
<file path=[Content_Types].xml><?xml version="1.0" encoding="utf-8"?>
<Types xmlns="http://schemas.openxmlformats.org/package/2006/content-types">
  <Default Extension="emf" ContentType="image/x-emf"/>
  <Default Extension="fntdata" ContentType="application/x-fontdata"/>
  <Default Extension="jpeg" ContentType="image/jpeg"/>
  <Default Extension="jpg" ContentType="image/jpeg"/>
  <Default Extension="m4a" ContentType="audio/mp4"/>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autoCompressPictures="0">
  <p:sldMasterIdLst>
    <p:sldMasterId id="2147483648" r:id="rId5"/>
  </p:sldMasterIdLst>
  <p:notesMasterIdLst>
    <p:notesMasterId r:id="rId220"/>
  </p:notesMasterIdLst>
  <p:handoutMasterIdLst>
    <p:handoutMasterId r:id="rId221"/>
  </p:handoutMasterIdLst>
  <p:sldIdLst>
    <p:sldId id="373" r:id="rId6"/>
    <p:sldId id="438" r:id="rId7"/>
    <p:sldId id="379" r:id="rId8"/>
    <p:sldId id="435" r:id="rId9"/>
    <p:sldId id="2880" r:id="rId10"/>
    <p:sldId id="2878" r:id="rId11"/>
    <p:sldId id="3190" r:id="rId12"/>
    <p:sldId id="2854" r:id="rId13"/>
    <p:sldId id="8687" r:id="rId14"/>
    <p:sldId id="3140" r:id="rId15"/>
    <p:sldId id="2886" r:id="rId16"/>
    <p:sldId id="3139" r:id="rId17"/>
    <p:sldId id="2963" r:id="rId18"/>
    <p:sldId id="2966" r:id="rId19"/>
    <p:sldId id="2970" r:id="rId20"/>
    <p:sldId id="8680" r:id="rId21"/>
    <p:sldId id="8683" r:id="rId22"/>
    <p:sldId id="8684" r:id="rId23"/>
    <p:sldId id="8685" r:id="rId24"/>
    <p:sldId id="8686" r:id="rId25"/>
    <p:sldId id="2938" r:id="rId26"/>
    <p:sldId id="2920" r:id="rId27"/>
    <p:sldId id="8688" r:id="rId28"/>
    <p:sldId id="8762" r:id="rId29"/>
    <p:sldId id="8763" r:id="rId30"/>
    <p:sldId id="8764" r:id="rId31"/>
    <p:sldId id="8765" r:id="rId32"/>
    <p:sldId id="8766" r:id="rId33"/>
    <p:sldId id="8767" r:id="rId34"/>
    <p:sldId id="8768" r:id="rId35"/>
    <p:sldId id="8769" r:id="rId36"/>
    <p:sldId id="8770" r:id="rId37"/>
    <p:sldId id="8771" r:id="rId38"/>
    <p:sldId id="8772" r:id="rId39"/>
    <p:sldId id="8773" r:id="rId40"/>
    <p:sldId id="8774" r:id="rId41"/>
    <p:sldId id="8850" r:id="rId42"/>
    <p:sldId id="8775" r:id="rId43"/>
    <p:sldId id="8776" r:id="rId44"/>
    <p:sldId id="8777" r:id="rId45"/>
    <p:sldId id="8778" r:id="rId46"/>
    <p:sldId id="8779" r:id="rId47"/>
    <p:sldId id="8780" r:id="rId48"/>
    <p:sldId id="8781" r:id="rId49"/>
    <p:sldId id="8782" r:id="rId50"/>
    <p:sldId id="2871" r:id="rId51"/>
    <p:sldId id="2896" r:id="rId52"/>
    <p:sldId id="2889" r:id="rId53"/>
    <p:sldId id="2888" r:id="rId54"/>
    <p:sldId id="2890" r:id="rId55"/>
    <p:sldId id="2895" r:id="rId56"/>
    <p:sldId id="2900" r:id="rId57"/>
    <p:sldId id="3126" r:id="rId58"/>
    <p:sldId id="2904" r:id="rId59"/>
    <p:sldId id="3117" r:id="rId60"/>
    <p:sldId id="3118" r:id="rId61"/>
    <p:sldId id="2906" r:id="rId62"/>
    <p:sldId id="8682" r:id="rId63"/>
    <p:sldId id="2907" r:id="rId64"/>
    <p:sldId id="2903" r:id="rId65"/>
    <p:sldId id="3172" r:id="rId66"/>
    <p:sldId id="2745" r:id="rId67"/>
    <p:sldId id="2730" r:id="rId68"/>
    <p:sldId id="2737" r:id="rId69"/>
    <p:sldId id="2732" r:id="rId70"/>
    <p:sldId id="2744" r:id="rId71"/>
    <p:sldId id="3173" r:id="rId72"/>
    <p:sldId id="3132" r:id="rId73"/>
    <p:sldId id="3020" r:id="rId74"/>
    <p:sldId id="8783" r:id="rId75"/>
    <p:sldId id="8798" r:id="rId76"/>
    <p:sldId id="8799" r:id="rId77"/>
    <p:sldId id="8800" r:id="rId78"/>
    <p:sldId id="8801" r:id="rId79"/>
    <p:sldId id="8802" r:id="rId80"/>
    <p:sldId id="8865" r:id="rId81"/>
    <p:sldId id="8803" r:id="rId82"/>
    <p:sldId id="8804" r:id="rId83"/>
    <p:sldId id="3157" r:id="rId84"/>
    <p:sldId id="3156" r:id="rId85"/>
    <p:sldId id="8805" r:id="rId86"/>
    <p:sldId id="8806" r:id="rId87"/>
    <p:sldId id="8807" r:id="rId88"/>
    <p:sldId id="8852" r:id="rId89"/>
    <p:sldId id="8808" r:id="rId90"/>
    <p:sldId id="8809" r:id="rId91"/>
    <p:sldId id="8810" r:id="rId92"/>
    <p:sldId id="8811" r:id="rId93"/>
    <p:sldId id="8812" r:id="rId94"/>
    <p:sldId id="3165" r:id="rId95"/>
    <p:sldId id="8813" r:id="rId96"/>
    <p:sldId id="8814" r:id="rId97"/>
    <p:sldId id="8815" r:id="rId98"/>
    <p:sldId id="8816" r:id="rId99"/>
    <p:sldId id="8817" r:id="rId100"/>
    <p:sldId id="8853" r:id="rId101"/>
    <p:sldId id="8818" r:id="rId102"/>
    <p:sldId id="8819" r:id="rId103"/>
    <p:sldId id="8820" r:id="rId104"/>
    <p:sldId id="476" r:id="rId105"/>
    <p:sldId id="475" r:id="rId106"/>
    <p:sldId id="8821" r:id="rId107"/>
    <p:sldId id="3047" r:id="rId108"/>
    <p:sldId id="8822" r:id="rId109"/>
    <p:sldId id="3125" r:id="rId110"/>
    <p:sldId id="8823" r:id="rId111"/>
    <p:sldId id="8824" r:id="rId112"/>
    <p:sldId id="8825" r:id="rId113"/>
    <p:sldId id="8826" r:id="rId114"/>
    <p:sldId id="8827" r:id="rId115"/>
    <p:sldId id="8828" r:id="rId116"/>
    <p:sldId id="8829" r:id="rId117"/>
    <p:sldId id="8830" r:id="rId118"/>
    <p:sldId id="8831" r:id="rId119"/>
    <p:sldId id="8846" r:id="rId120"/>
    <p:sldId id="8848" r:id="rId121"/>
    <p:sldId id="8849" r:id="rId122"/>
    <p:sldId id="8847" r:id="rId123"/>
    <p:sldId id="8854" r:id="rId124"/>
    <p:sldId id="8832" r:id="rId125"/>
    <p:sldId id="8833" r:id="rId126"/>
    <p:sldId id="8835" r:id="rId127"/>
    <p:sldId id="262" r:id="rId128"/>
    <p:sldId id="2943" r:id="rId129"/>
    <p:sldId id="3147" r:id="rId130"/>
    <p:sldId id="310" r:id="rId131"/>
    <p:sldId id="2941" r:id="rId132"/>
    <p:sldId id="3159" r:id="rId133"/>
    <p:sldId id="3160" r:id="rId134"/>
    <p:sldId id="3161" r:id="rId135"/>
    <p:sldId id="3152" r:id="rId136"/>
    <p:sldId id="3185" r:id="rId137"/>
    <p:sldId id="8855" r:id="rId138"/>
    <p:sldId id="289" r:id="rId139"/>
    <p:sldId id="3163" r:id="rId140"/>
    <p:sldId id="3164" r:id="rId141"/>
    <p:sldId id="3155" r:id="rId142"/>
    <p:sldId id="3158" r:id="rId143"/>
    <p:sldId id="3085" r:id="rId144"/>
    <p:sldId id="3166" r:id="rId145"/>
    <p:sldId id="3167" r:id="rId146"/>
    <p:sldId id="3169" r:id="rId147"/>
    <p:sldId id="3170" r:id="rId148"/>
    <p:sldId id="3168" r:id="rId149"/>
    <p:sldId id="8856" r:id="rId150"/>
    <p:sldId id="290" r:id="rId151"/>
    <p:sldId id="8836" r:id="rId152"/>
    <p:sldId id="2958" r:id="rId153"/>
    <p:sldId id="8837" r:id="rId154"/>
    <p:sldId id="8838" r:id="rId155"/>
    <p:sldId id="8839" r:id="rId156"/>
    <p:sldId id="8857" r:id="rId157"/>
    <p:sldId id="8840" r:id="rId158"/>
    <p:sldId id="3116" r:id="rId159"/>
    <p:sldId id="3175" r:id="rId160"/>
    <p:sldId id="3177" r:id="rId161"/>
    <p:sldId id="3178" r:id="rId162"/>
    <p:sldId id="3179" r:id="rId163"/>
    <p:sldId id="3180" r:id="rId164"/>
    <p:sldId id="3182" r:id="rId165"/>
    <p:sldId id="3181" r:id="rId166"/>
    <p:sldId id="8858" r:id="rId167"/>
    <p:sldId id="3188" r:id="rId168"/>
    <p:sldId id="3189" r:id="rId169"/>
    <p:sldId id="2937" r:id="rId170"/>
    <p:sldId id="8851" r:id="rId171"/>
    <p:sldId id="8859" r:id="rId172"/>
    <p:sldId id="8841" r:id="rId173"/>
    <p:sldId id="3183" r:id="rId174"/>
    <p:sldId id="8842" r:id="rId175"/>
    <p:sldId id="8843" r:id="rId176"/>
    <p:sldId id="8844" r:id="rId177"/>
    <p:sldId id="2817" r:id="rId178"/>
    <p:sldId id="2983" r:id="rId179"/>
    <p:sldId id="2984" r:id="rId180"/>
    <p:sldId id="2985" r:id="rId181"/>
    <p:sldId id="2986" r:id="rId182"/>
    <p:sldId id="3021" r:id="rId183"/>
    <p:sldId id="2987" r:id="rId184"/>
    <p:sldId id="2980" r:id="rId185"/>
    <p:sldId id="3171" r:id="rId186"/>
    <p:sldId id="8860" r:id="rId187"/>
    <p:sldId id="1318" r:id="rId188"/>
    <p:sldId id="2990" r:id="rId189"/>
    <p:sldId id="2989" r:id="rId190"/>
    <p:sldId id="2991" r:id="rId191"/>
    <p:sldId id="3106" r:id="rId192"/>
    <p:sldId id="2988" r:id="rId193"/>
    <p:sldId id="2992" r:id="rId194"/>
    <p:sldId id="3000" r:id="rId195"/>
    <p:sldId id="8861" r:id="rId196"/>
    <p:sldId id="1357" r:id="rId197"/>
    <p:sldId id="3004" r:id="rId198"/>
    <p:sldId id="3008" r:id="rId199"/>
    <p:sldId id="3006" r:id="rId200"/>
    <p:sldId id="3002" r:id="rId201"/>
    <p:sldId id="3176" r:id="rId202"/>
    <p:sldId id="3027" r:id="rId203"/>
    <p:sldId id="8784" r:id="rId204"/>
    <p:sldId id="2998" r:id="rId205"/>
    <p:sldId id="3011" r:id="rId206"/>
    <p:sldId id="8862" r:id="rId207"/>
    <p:sldId id="1358" r:id="rId208"/>
    <p:sldId id="3014" r:id="rId209"/>
    <p:sldId id="3015" r:id="rId210"/>
    <p:sldId id="3017" r:id="rId211"/>
    <p:sldId id="3010" r:id="rId212"/>
    <p:sldId id="3016" r:id="rId213"/>
    <p:sldId id="8785" r:id="rId214"/>
    <p:sldId id="8786" r:id="rId215"/>
    <p:sldId id="8863" r:id="rId216"/>
    <p:sldId id="3174" r:id="rId217"/>
    <p:sldId id="8864" r:id="rId218"/>
    <p:sldId id="8845" r:id="rId219"/>
  </p:sldIdLst>
  <p:sldSz cx="12192000" cy="6858000"/>
  <p:notesSz cx="6858000" cy="9144000"/>
  <p:embeddedFontLst>
    <p:embeddedFont>
      <p:font typeface="Aleo" panose="00000500000000000000" pitchFamily="2" charset="0"/>
      <p:regular r:id="rId222"/>
      <p:bold r:id="rId223"/>
      <p:italic r:id="rId224"/>
      <p:boldItalic r:id="rId225"/>
    </p:embeddedFont>
    <p:embeddedFont>
      <p:font typeface="Aleo Bold italic" panose="020B0604020202020204" charset="0"/>
      <p:bold r:id="rId226"/>
      <p:italic r:id="rId227"/>
      <p:boldItalic r:id="rId228"/>
    </p:embeddedFont>
    <p:embeddedFont>
      <p:font typeface="Aleo Light" panose="00000400000000000000" pitchFamily="2" charset="0"/>
      <p:regular r:id="rId229"/>
      <p:italic r:id="rId230"/>
    </p:embeddedFont>
    <p:embeddedFont>
      <p:font typeface="Outfit" panose="020B0604020202020204" charset="0"/>
      <p:regular r:id="rId231"/>
      <p:bold r:id="rId232"/>
    </p:embeddedFont>
    <p:embeddedFont>
      <p:font typeface="Source Sans Pro" panose="020B0503030403020204" pitchFamily="34" charset="0"/>
      <p:regular r:id="rId233"/>
      <p:bold r:id="rId234"/>
      <p:italic r:id="rId235"/>
      <p:boldItalic r:id="rId236"/>
    </p:embeddedFont>
    <p:embeddedFont>
      <p:font typeface="Source Sans Pro Black" panose="020B0803030403020204" pitchFamily="34" charset="0"/>
      <p:bold r:id="rId237"/>
      <p:italic r:id="rId238"/>
      <p:boldItalic r:id="rId239"/>
    </p:embeddedFont>
    <p:embeddedFont>
      <p:font typeface="Source Sans Pro Regular" panose="020B0503030403020204" charset="0"/>
      <p:regular r:id="rId240"/>
    </p:embeddedFont>
    <p:embeddedFont>
      <p:font typeface="Source Sans Pro SemiBold" panose="020B0603030403020204" pitchFamily="34" charset="0"/>
      <p:bold r:id="rId241"/>
      <p:boldItalic r:id="rId242"/>
    </p:embeddedFont>
    <p:embeddedFont>
      <p:font typeface="Source Sans Pro SemiBold" panose="020B0603030403020204" pitchFamily="34" charset="0"/>
      <p:bold r:id="rId241"/>
      <p:boldItalic r:id="rId242"/>
    </p:embeddedFont>
    <p:embeddedFont>
      <p:font typeface="Wingdings 3" panose="05040102010807070707" pitchFamily="18" charset="2"/>
      <p:regular r:id="rId243"/>
    </p:embeddedFont>
  </p:embeddedFontLst>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structions" id="{7D9A3221-291C-444A-A552-976868C36025}">
          <p14:sldIdLst/>
        </p14:section>
        <p14:section name="[OVH template] Covers" id="{F1748894-56B4-4D5D-996D-43D01A535689}">
          <p14:sldIdLst>
            <p14:sldId id="373"/>
            <p14:sldId id="438"/>
          </p14:sldIdLst>
        </p14:section>
        <p14:section name="[OVH template] Agenda" id="{CA42E340-0BA7-41F6-8083-76F6E3F0EF5E}">
          <p14:sldIdLst>
            <p14:sldId id="379"/>
          </p14:sldIdLst>
        </p14:section>
        <p14:section name="[OVH template] Chapter" id="{76F9CBBB-89BE-4D58-A7E1-0DBEB1D4BBF8}">
          <p14:sldIdLst>
            <p14:sldId id="435"/>
            <p14:sldId id="2880"/>
            <p14:sldId id="2878"/>
            <p14:sldId id="3190"/>
            <p14:sldId id="2854"/>
            <p14:sldId id="8687"/>
            <p14:sldId id="3140"/>
            <p14:sldId id="2886"/>
            <p14:sldId id="3139"/>
            <p14:sldId id="2963"/>
            <p14:sldId id="2966"/>
            <p14:sldId id="2970"/>
            <p14:sldId id="8680"/>
            <p14:sldId id="8683"/>
            <p14:sldId id="8684"/>
            <p14:sldId id="8685"/>
            <p14:sldId id="8686"/>
            <p14:sldId id="2938"/>
            <p14:sldId id="2920"/>
            <p14:sldId id="8688"/>
            <p14:sldId id="8762"/>
            <p14:sldId id="8763"/>
            <p14:sldId id="8764"/>
            <p14:sldId id="8765"/>
            <p14:sldId id="8766"/>
            <p14:sldId id="8767"/>
            <p14:sldId id="8768"/>
            <p14:sldId id="8769"/>
            <p14:sldId id="8770"/>
            <p14:sldId id="8771"/>
            <p14:sldId id="8772"/>
            <p14:sldId id="8773"/>
            <p14:sldId id="8774"/>
            <p14:sldId id="8850"/>
            <p14:sldId id="8775"/>
            <p14:sldId id="8776"/>
            <p14:sldId id="8777"/>
            <p14:sldId id="8778"/>
            <p14:sldId id="8779"/>
            <p14:sldId id="8780"/>
            <p14:sldId id="8781"/>
            <p14:sldId id="8782"/>
            <p14:sldId id="2871"/>
            <p14:sldId id="2896"/>
            <p14:sldId id="2889"/>
            <p14:sldId id="2888"/>
            <p14:sldId id="2890"/>
            <p14:sldId id="2895"/>
            <p14:sldId id="2900"/>
            <p14:sldId id="3126"/>
            <p14:sldId id="2904"/>
            <p14:sldId id="3117"/>
            <p14:sldId id="3118"/>
            <p14:sldId id="2906"/>
            <p14:sldId id="8682"/>
            <p14:sldId id="2907"/>
            <p14:sldId id="2903"/>
            <p14:sldId id="3172"/>
            <p14:sldId id="2745"/>
            <p14:sldId id="2730"/>
            <p14:sldId id="2737"/>
            <p14:sldId id="2732"/>
            <p14:sldId id="2744"/>
            <p14:sldId id="3173"/>
            <p14:sldId id="3132"/>
            <p14:sldId id="3020"/>
            <p14:sldId id="8783"/>
            <p14:sldId id="8798"/>
            <p14:sldId id="8799"/>
            <p14:sldId id="8800"/>
            <p14:sldId id="8801"/>
            <p14:sldId id="8802"/>
            <p14:sldId id="8865"/>
            <p14:sldId id="8803"/>
            <p14:sldId id="8804"/>
            <p14:sldId id="3157"/>
            <p14:sldId id="3156"/>
            <p14:sldId id="8805"/>
            <p14:sldId id="8806"/>
            <p14:sldId id="8807"/>
            <p14:sldId id="8852"/>
            <p14:sldId id="8808"/>
            <p14:sldId id="8809"/>
            <p14:sldId id="8810"/>
            <p14:sldId id="8811"/>
            <p14:sldId id="8812"/>
            <p14:sldId id="3165"/>
            <p14:sldId id="8813"/>
            <p14:sldId id="8814"/>
            <p14:sldId id="8815"/>
            <p14:sldId id="8816"/>
            <p14:sldId id="8817"/>
            <p14:sldId id="8853"/>
            <p14:sldId id="8818"/>
            <p14:sldId id="8819"/>
            <p14:sldId id="8820"/>
            <p14:sldId id="476"/>
            <p14:sldId id="475"/>
            <p14:sldId id="8821"/>
            <p14:sldId id="3047"/>
            <p14:sldId id="8822"/>
            <p14:sldId id="3125"/>
            <p14:sldId id="8823"/>
            <p14:sldId id="8824"/>
            <p14:sldId id="8825"/>
            <p14:sldId id="8826"/>
            <p14:sldId id="8827"/>
            <p14:sldId id="8828"/>
            <p14:sldId id="8829"/>
            <p14:sldId id="8830"/>
            <p14:sldId id="8831"/>
            <p14:sldId id="8846"/>
            <p14:sldId id="8848"/>
            <p14:sldId id="8849"/>
            <p14:sldId id="8847"/>
            <p14:sldId id="8854"/>
            <p14:sldId id="8832"/>
            <p14:sldId id="8833"/>
            <p14:sldId id="8835"/>
            <p14:sldId id="262"/>
            <p14:sldId id="2943"/>
            <p14:sldId id="3147"/>
            <p14:sldId id="310"/>
            <p14:sldId id="2941"/>
            <p14:sldId id="3159"/>
            <p14:sldId id="3160"/>
            <p14:sldId id="3161"/>
            <p14:sldId id="3152"/>
            <p14:sldId id="3185"/>
            <p14:sldId id="8855"/>
            <p14:sldId id="289"/>
            <p14:sldId id="3163"/>
            <p14:sldId id="3164"/>
            <p14:sldId id="3155"/>
            <p14:sldId id="3158"/>
            <p14:sldId id="3085"/>
            <p14:sldId id="3166"/>
            <p14:sldId id="3167"/>
            <p14:sldId id="3169"/>
            <p14:sldId id="3170"/>
            <p14:sldId id="3168"/>
            <p14:sldId id="8856"/>
            <p14:sldId id="290"/>
            <p14:sldId id="8836"/>
            <p14:sldId id="2958"/>
            <p14:sldId id="8837"/>
            <p14:sldId id="8838"/>
            <p14:sldId id="8839"/>
            <p14:sldId id="8857"/>
            <p14:sldId id="8840"/>
            <p14:sldId id="3116"/>
            <p14:sldId id="3175"/>
            <p14:sldId id="3177"/>
            <p14:sldId id="3178"/>
            <p14:sldId id="3179"/>
            <p14:sldId id="3180"/>
            <p14:sldId id="3182"/>
            <p14:sldId id="3181"/>
            <p14:sldId id="8858"/>
            <p14:sldId id="3188"/>
            <p14:sldId id="3189"/>
            <p14:sldId id="2937"/>
            <p14:sldId id="8851"/>
            <p14:sldId id="8859"/>
            <p14:sldId id="8841"/>
            <p14:sldId id="3183"/>
            <p14:sldId id="8842"/>
            <p14:sldId id="8843"/>
            <p14:sldId id="8844"/>
            <p14:sldId id="2817"/>
            <p14:sldId id="2983"/>
            <p14:sldId id="2984"/>
            <p14:sldId id="2985"/>
            <p14:sldId id="2986"/>
            <p14:sldId id="3021"/>
            <p14:sldId id="2987"/>
            <p14:sldId id="2980"/>
            <p14:sldId id="3171"/>
            <p14:sldId id="8860"/>
            <p14:sldId id="1318"/>
            <p14:sldId id="2990"/>
            <p14:sldId id="2989"/>
            <p14:sldId id="2991"/>
            <p14:sldId id="3106"/>
            <p14:sldId id="2988"/>
            <p14:sldId id="2992"/>
            <p14:sldId id="3000"/>
            <p14:sldId id="8861"/>
            <p14:sldId id="1357"/>
            <p14:sldId id="3004"/>
            <p14:sldId id="3008"/>
            <p14:sldId id="3006"/>
            <p14:sldId id="3002"/>
            <p14:sldId id="3176"/>
            <p14:sldId id="3027"/>
            <p14:sldId id="8784"/>
            <p14:sldId id="2998"/>
            <p14:sldId id="3011"/>
            <p14:sldId id="8862"/>
            <p14:sldId id="1358"/>
            <p14:sldId id="3014"/>
            <p14:sldId id="3015"/>
            <p14:sldId id="3017"/>
            <p14:sldId id="3010"/>
            <p14:sldId id="3016"/>
            <p14:sldId id="8785"/>
            <p14:sldId id="8786"/>
            <p14:sldId id="8863"/>
            <p14:sldId id="3174"/>
            <p14:sldId id="8864"/>
            <p14:sldId id="8845"/>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AB0F5"/>
    <a:srgbClr val="0016E6"/>
    <a:srgbClr val="0014D0"/>
    <a:srgbClr val="96D1F9"/>
    <a:srgbClr val="3B46B3"/>
    <a:srgbClr val="000000"/>
    <a:srgbClr val="C9CEFF"/>
    <a:srgbClr val="DCDCDC"/>
    <a:srgbClr val="E0E0E0"/>
    <a:srgbClr val="999FD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93D81CF-94F2-401A-BA57-92F5A7B2D0C5}" styleName="Medium Style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771" autoAdjust="0"/>
    <p:restoredTop sz="62230" autoAdjust="0"/>
  </p:normalViewPr>
  <p:slideViewPr>
    <p:cSldViewPr snapToGrid="0">
      <p:cViewPr varScale="1">
        <p:scale>
          <a:sx n="69" d="100"/>
          <a:sy n="69" d="100"/>
        </p:scale>
        <p:origin x="2088" y="60"/>
      </p:cViewPr>
      <p:guideLst/>
    </p:cSldViewPr>
  </p:slideViewPr>
  <p:outlineViewPr>
    <p:cViewPr>
      <p:scale>
        <a:sx n="33" d="100"/>
        <a:sy n="33" d="100"/>
      </p:scale>
      <p:origin x="0" y="-85530"/>
    </p:cViewPr>
  </p:outlineViewPr>
  <p:notesTextViewPr>
    <p:cViewPr>
      <p:scale>
        <a:sx n="1" d="1"/>
        <a:sy n="1" d="1"/>
      </p:scale>
      <p:origin x="0" y="0"/>
    </p:cViewPr>
  </p:notesTextViewPr>
  <p:sorterViewPr>
    <p:cViewPr>
      <p:scale>
        <a:sx n="100" d="100"/>
        <a:sy n="100" d="100"/>
      </p:scale>
      <p:origin x="0" y="-7884"/>
    </p:cViewPr>
  </p:sorterViewPr>
  <p:notesViewPr>
    <p:cSldViewPr snapToGrid="0" showGuides="1">
      <p:cViewPr varScale="1">
        <p:scale>
          <a:sx n="114" d="100"/>
          <a:sy n="114" d="100"/>
        </p:scale>
        <p:origin x="3924" y="120"/>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2.xml"/><Relationship Id="rId21" Type="http://schemas.openxmlformats.org/officeDocument/2006/relationships/slide" Target="slides/slide16.xml"/><Relationship Id="rId42" Type="http://schemas.openxmlformats.org/officeDocument/2006/relationships/slide" Target="slides/slide37.xml"/><Relationship Id="rId63" Type="http://schemas.openxmlformats.org/officeDocument/2006/relationships/slide" Target="slides/slide58.xml"/><Relationship Id="rId84" Type="http://schemas.openxmlformats.org/officeDocument/2006/relationships/slide" Target="slides/slide79.xml"/><Relationship Id="rId138" Type="http://schemas.openxmlformats.org/officeDocument/2006/relationships/slide" Target="slides/slide133.xml"/><Relationship Id="rId159" Type="http://schemas.openxmlformats.org/officeDocument/2006/relationships/slide" Target="slides/slide154.xml"/><Relationship Id="rId170" Type="http://schemas.openxmlformats.org/officeDocument/2006/relationships/slide" Target="slides/slide165.xml"/><Relationship Id="rId191" Type="http://schemas.openxmlformats.org/officeDocument/2006/relationships/slide" Target="slides/slide186.xml"/><Relationship Id="rId205" Type="http://schemas.openxmlformats.org/officeDocument/2006/relationships/slide" Target="slides/slide200.xml"/><Relationship Id="rId226" Type="http://schemas.openxmlformats.org/officeDocument/2006/relationships/font" Target="fonts/font5.fntdata"/><Relationship Id="rId247" Type="http://schemas.openxmlformats.org/officeDocument/2006/relationships/tableStyles" Target="tableStyles.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53" Type="http://schemas.openxmlformats.org/officeDocument/2006/relationships/slide" Target="slides/slide48.xml"/><Relationship Id="rId74" Type="http://schemas.openxmlformats.org/officeDocument/2006/relationships/slide" Target="slides/slide69.xml"/><Relationship Id="rId128" Type="http://schemas.openxmlformats.org/officeDocument/2006/relationships/slide" Target="slides/slide123.xml"/><Relationship Id="rId149" Type="http://schemas.openxmlformats.org/officeDocument/2006/relationships/slide" Target="slides/slide144.xml"/><Relationship Id="rId5" Type="http://schemas.openxmlformats.org/officeDocument/2006/relationships/slideMaster" Target="slideMasters/slideMaster1.xml"/><Relationship Id="rId95" Type="http://schemas.openxmlformats.org/officeDocument/2006/relationships/slide" Target="slides/slide90.xml"/><Relationship Id="rId160" Type="http://schemas.openxmlformats.org/officeDocument/2006/relationships/slide" Target="slides/slide155.xml"/><Relationship Id="rId181" Type="http://schemas.openxmlformats.org/officeDocument/2006/relationships/slide" Target="slides/slide176.xml"/><Relationship Id="rId216" Type="http://schemas.openxmlformats.org/officeDocument/2006/relationships/slide" Target="slides/slide211.xml"/><Relationship Id="rId237" Type="http://schemas.openxmlformats.org/officeDocument/2006/relationships/font" Target="fonts/font16.fntdata"/><Relationship Id="rId22" Type="http://schemas.openxmlformats.org/officeDocument/2006/relationships/slide" Target="slides/slide17.xml"/><Relationship Id="rId43" Type="http://schemas.openxmlformats.org/officeDocument/2006/relationships/slide" Target="slides/slide38.xml"/><Relationship Id="rId64" Type="http://schemas.openxmlformats.org/officeDocument/2006/relationships/slide" Target="slides/slide59.xml"/><Relationship Id="rId118" Type="http://schemas.openxmlformats.org/officeDocument/2006/relationships/slide" Target="slides/slide113.xml"/><Relationship Id="rId139" Type="http://schemas.openxmlformats.org/officeDocument/2006/relationships/slide" Target="slides/slide134.xml"/><Relationship Id="rId85" Type="http://schemas.openxmlformats.org/officeDocument/2006/relationships/slide" Target="slides/slide80.xml"/><Relationship Id="rId150" Type="http://schemas.openxmlformats.org/officeDocument/2006/relationships/slide" Target="slides/slide145.xml"/><Relationship Id="rId171" Type="http://schemas.openxmlformats.org/officeDocument/2006/relationships/slide" Target="slides/slide166.xml"/><Relationship Id="rId192" Type="http://schemas.openxmlformats.org/officeDocument/2006/relationships/slide" Target="slides/slide187.xml"/><Relationship Id="rId206" Type="http://schemas.openxmlformats.org/officeDocument/2006/relationships/slide" Target="slides/slide201.xml"/><Relationship Id="rId227" Type="http://schemas.openxmlformats.org/officeDocument/2006/relationships/font" Target="fonts/font6.fntdata"/><Relationship Id="rId12" Type="http://schemas.openxmlformats.org/officeDocument/2006/relationships/slide" Target="slides/slide7.xml"/><Relationship Id="rId33" Type="http://schemas.openxmlformats.org/officeDocument/2006/relationships/slide" Target="slides/slide28.xml"/><Relationship Id="rId108" Type="http://schemas.openxmlformats.org/officeDocument/2006/relationships/slide" Target="slides/slide103.xml"/><Relationship Id="rId129" Type="http://schemas.openxmlformats.org/officeDocument/2006/relationships/slide" Target="slides/slide124.xml"/><Relationship Id="rId54" Type="http://schemas.openxmlformats.org/officeDocument/2006/relationships/slide" Target="slides/slide49.xml"/><Relationship Id="rId75" Type="http://schemas.openxmlformats.org/officeDocument/2006/relationships/slide" Target="slides/slide70.xml"/><Relationship Id="rId96" Type="http://schemas.openxmlformats.org/officeDocument/2006/relationships/slide" Target="slides/slide91.xml"/><Relationship Id="rId140" Type="http://schemas.openxmlformats.org/officeDocument/2006/relationships/slide" Target="slides/slide135.xml"/><Relationship Id="rId161" Type="http://schemas.openxmlformats.org/officeDocument/2006/relationships/slide" Target="slides/slide156.xml"/><Relationship Id="rId182" Type="http://schemas.openxmlformats.org/officeDocument/2006/relationships/slide" Target="slides/slide177.xml"/><Relationship Id="rId217" Type="http://schemas.openxmlformats.org/officeDocument/2006/relationships/slide" Target="slides/slide212.xml"/><Relationship Id="rId6" Type="http://schemas.openxmlformats.org/officeDocument/2006/relationships/slide" Target="slides/slide1.xml"/><Relationship Id="rId238" Type="http://schemas.openxmlformats.org/officeDocument/2006/relationships/font" Target="fonts/font17.fntdata"/><Relationship Id="rId23" Type="http://schemas.openxmlformats.org/officeDocument/2006/relationships/slide" Target="slides/slide18.xml"/><Relationship Id="rId119" Type="http://schemas.openxmlformats.org/officeDocument/2006/relationships/slide" Target="slides/slide114.xml"/><Relationship Id="rId44" Type="http://schemas.openxmlformats.org/officeDocument/2006/relationships/slide" Target="slides/slide39.xml"/><Relationship Id="rId65" Type="http://schemas.openxmlformats.org/officeDocument/2006/relationships/slide" Target="slides/slide60.xml"/><Relationship Id="rId86" Type="http://schemas.openxmlformats.org/officeDocument/2006/relationships/slide" Target="slides/slide81.xml"/><Relationship Id="rId130" Type="http://schemas.openxmlformats.org/officeDocument/2006/relationships/slide" Target="slides/slide125.xml"/><Relationship Id="rId151" Type="http://schemas.openxmlformats.org/officeDocument/2006/relationships/slide" Target="slides/slide146.xml"/><Relationship Id="rId172" Type="http://schemas.openxmlformats.org/officeDocument/2006/relationships/slide" Target="slides/slide167.xml"/><Relationship Id="rId193" Type="http://schemas.openxmlformats.org/officeDocument/2006/relationships/slide" Target="slides/slide188.xml"/><Relationship Id="rId207" Type="http://schemas.openxmlformats.org/officeDocument/2006/relationships/slide" Target="slides/slide202.xml"/><Relationship Id="rId228" Type="http://schemas.openxmlformats.org/officeDocument/2006/relationships/font" Target="fonts/font7.fntdata"/><Relationship Id="rId13" Type="http://schemas.openxmlformats.org/officeDocument/2006/relationships/slide" Target="slides/slide8.xml"/><Relationship Id="rId109" Type="http://schemas.openxmlformats.org/officeDocument/2006/relationships/slide" Target="slides/slide104.xml"/><Relationship Id="rId34" Type="http://schemas.openxmlformats.org/officeDocument/2006/relationships/slide" Target="slides/slide29.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20" Type="http://schemas.openxmlformats.org/officeDocument/2006/relationships/slide" Target="slides/slide115.xml"/><Relationship Id="rId141" Type="http://schemas.openxmlformats.org/officeDocument/2006/relationships/slide" Target="slides/slide136.xml"/><Relationship Id="rId7" Type="http://schemas.openxmlformats.org/officeDocument/2006/relationships/slide" Target="slides/slide2.xml"/><Relationship Id="rId162" Type="http://schemas.openxmlformats.org/officeDocument/2006/relationships/slide" Target="slides/slide157.xml"/><Relationship Id="rId183" Type="http://schemas.openxmlformats.org/officeDocument/2006/relationships/slide" Target="slides/slide178.xml"/><Relationship Id="rId218" Type="http://schemas.openxmlformats.org/officeDocument/2006/relationships/slide" Target="slides/slide213.xml"/><Relationship Id="rId239" Type="http://schemas.openxmlformats.org/officeDocument/2006/relationships/font" Target="fonts/font18.fntdata"/><Relationship Id="rId24" Type="http://schemas.openxmlformats.org/officeDocument/2006/relationships/slide" Target="slides/slide19.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31" Type="http://schemas.openxmlformats.org/officeDocument/2006/relationships/slide" Target="slides/slide126.xml"/><Relationship Id="rId152" Type="http://schemas.openxmlformats.org/officeDocument/2006/relationships/slide" Target="slides/slide147.xml"/><Relationship Id="rId173" Type="http://schemas.openxmlformats.org/officeDocument/2006/relationships/slide" Target="slides/slide168.xml"/><Relationship Id="rId194" Type="http://schemas.openxmlformats.org/officeDocument/2006/relationships/slide" Target="slides/slide189.xml"/><Relationship Id="rId208" Type="http://schemas.openxmlformats.org/officeDocument/2006/relationships/slide" Target="slides/slide203.xml"/><Relationship Id="rId229" Type="http://schemas.openxmlformats.org/officeDocument/2006/relationships/font" Target="fonts/font8.fntdata"/><Relationship Id="rId240" Type="http://schemas.openxmlformats.org/officeDocument/2006/relationships/font" Target="fonts/font19.fntdata"/><Relationship Id="rId14" Type="http://schemas.openxmlformats.org/officeDocument/2006/relationships/slide" Target="slides/slide9.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8" Type="http://schemas.openxmlformats.org/officeDocument/2006/relationships/slide" Target="slides/slide3.xml"/><Relationship Id="rId98" Type="http://schemas.openxmlformats.org/officeDocument/2006/relationships/slide" Target="slides/slide93.xml"/><Relationship Id="rId121" Type="http://schemas.openxmlformats.org/officeDocument/2006/relationships/slide" Target="slides/slide116.xml"/><Relationship Id="rId142" Type="http://schemas.openxmlformats.org/officeDocument/2006/relationships/slide" Target="slides/slide137.xml"/><Relationship Id="rId163" Type="http://schemas.openxmlformats.org/officeDocument/2006/relationships/slide" Target="slides/slide158.xml"/><Relationship Id="rId184" Type="http://schemas.openxmlformats.org/officeDocument/2006/relationships/slide" Target="slides/slide179.xml"/><Relationship Id="rId219" Type="http://schemas.openxmlformats.org/officeDocument/2006/relationships/slide" Target="slides/slide214.xml"/><Relationship Id="rId230" Type="http://schemas.openxmlformats.org/officeDocument/2006/relationships/font" Target="fonts/font9.fntdata"/><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88" Type="http://schemas.openxmlformats.org/officeDocument/2006/relationships/slide" Target="slides/slide83.xml"/><Relationship Id="rId111" Type="http://schemas.openxmlformats.org/officeDocument/2006/relationships/slide" Target="slides/slide106.xml"/><Relationship Id="rId132" Type="http://schemas.openxmlformats.org/officeDocument/2006/relationships/slide" Target="slides/slide127.xml"/><Relationship Id="rId153" Type="http://schemas.openxmlformats.org/officeDocument/2006/relationships/slide" Target="slides/slide148.xml"/><Relationship Id="rId174" Type="http://schemas.openxmlformats.org/officeDocument/2006/relationships/slide" Target="slides/slide169.xml"/><Relationship Id="rId195" Type="http://schemas.openxmlformats.org/officeDocument/2006/relationships/slide" Target="slides/slide190.xml"/><Relationship Id="rId209" Type="http://schemas.openxmlformats.org/officeDocument/2006/relationships/slide" Target="slides/slide204.xml"/><Relationship Id="rId220" Type="http://schemas.openxmlformats.org/officeDocument/2006/relationships/notesMaster" Target="notesMasters/notesMaster1.xml"/><Relationship Id="rId241" Type="http://schemas.openxmlformats.org/officeDocument/2006/relationships/font" Target="fonts/font20.fntdata"/><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slide" Target="slides/slide117.xml"/><Relationship Id="rId143" Type="http://schemas.openxmlformats.org/officeDocument/2006/relationships/slide" Target="slides/slide138.xml"/><Relationship Id="rId148" Type="http://schemas.openxmlformats.org/officeDocument/2006/relationships/slide" Target="slides/slide143.xml"/><Relationship Id="rId164" Type="http://schemas.openxmlformats.org/officeDocument/2006/relationships/slide" Target="slides/slide159.xml"/><Relationship Id="rId169" Type="http://schemas.openxmlformats.org/officeDocument/2006/relationships/slide" Target="slides/slide164.xml"/><Relationship Id="rId185" Type="http://schemas.openxmlformats.org/officeDocument/2006/relationships/slide" Target="slides/slide180.xml"/><Relationship Id="rId4" Type="http://schemas.openxmlformats.org/officeDocument/2006/relationships/customXml" Target="../customXml/item4.xml"/><Relationship Id="rId9" Type="http://schemas.openxmlformats.org/officeDocument/2006/relationships/slide" Target="slides/slide4.xml"/><Relationship Id="rId180" Type="http://schemas.openxmlformats.org/officeDocument/2006/relationships/slide" Target="slides/slide175.xml"/><Relationship Id="rId210" Type="http://schemas.openxmlformats.org/officeDocument/2006/relationships/slide" Target="slides/slide205.xml"/><Relationship Id="rId215" Type="http://schemas.openxmlformats.org/officeDocument/2006/relationships/slide" Target="slides/slide210.xml"/><Relationship Id="rId236" Type="http://schemas.openxmlformats.org/officeDocument/2006/relationships/font" Target="fonts/font15.fntdata"/><Relationship Id="rId26" Type="http://schemas.openxmlformats.org/officeDocument/2006/relationships/slide" Target="slides/slide21.xml"/><Relationship Id="rId231" Type="http://schemas.openxmlformats.org/officeDocument/2006/relationships/font" Target="fonts/font10.fntdata"/><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slide" Target="slides/slide84.xml"/><Relationship Id="rId112" Type="http://schemas.openxmlformats.org/officeDocument/2006/relationships/slide" Target="slides/slide107.xml"/><Relationship Id="rId133" Type="http://schemas.openxmlformats.org/officeDocument/2006/relationships/slide" Target="slides/slide128.xml"/><Relationship Id="rId154" Type="http://schemas.openxmlformats.org/officeDocument/2006/relationships/slide" Target="slides/slide149.xml"/><Relationship Id="rId175" Type="http://schemas.openxmlformats.org/officeDocument/2006/relationships/slide" Target="slides/slide170.xml"/><Relationship Id="rId196" Type="http://schemas.openxmlformats.org/officeDocument/2006/relationships/slide" Target="slides/slide191.xml"/><Relationship Id="rId200" Type="http://schemas.openxmlformats.org/officeDocument/2006/relationships/slide" Target="slides/slide195.xml"/><Relationship Id="rId16" Type="http://schemas.openxmlformats.org/officeDocument/2006/relationships/slide" Target="slides/slide11.xml"/><Relationship Id="rId221" Type="http://schemas.openxmlformats.org/officeDocument/2006/relationships/handoutMaster" Target="handoutMasters/handoutMaster1.xml"/><Relationship Id="rId242" Type="http://schemas.openxmlformats.org/officeDocument/2006/relationships/font" Target="fonts/font21.fntdata"/><Relationship Id="rId37" Type="http://schemas.openxmlformats.org/officeDocument/2006/relationships/slide" Target="slides/slide32.xml"/><Relationship Id="rId58" Type="http://schemas.openxmlformats.org/officeDocument/2006/relationships/slide" Target="slides/slide53.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slide" Target="slides/slide118.xml"/><Relationship Id="rId144" Type="http://schemas.openxmlformats.org/officeDocument/2006/relationships/slide" Target="slides/slide139.xml"/><Relationship Id="rId90" Type="http://schemas.openxmlformats.org/officeDocument/2006/relationships/slide" Target="slides/slide85.xml"/><Relationship Id="rId165" Type="http://schemas.openxmlformats.org/officeDocument/2006/relationships/slide" Target="slides/slide160.xml"/><Relationship Id="rId186" Type="http://schemas.openxmlformats.org/officeDocument/2006/relationships/slide" Target="slides/slide181.xml"/><Relationship Id="rId211" Type="http://schemas.openxmlformats.org/officeDocument/2006/relationships/slide" Target="slides/slide206.xml"/><Relationship Id="rId232" Type="http://schemas.openxmlformats.org/officeDocument/2006/relationships/font" Target="fonts/font11.fntdata"/><Relationship Id="rId27" Type="http://schemas.openxmlformats.org/officeDocument/2006/relationships/slide" Target="slides/slide22.xml"/><Relationship Id="rId48" Type="http://schemas.openxmlformats.org/officeDocument/2006/relationships/slide" Target="slides/slide43.xml"/><Relationship Id="rId69" Type="http://schemas.openxmlformats.org/officeDocument/2006/relationships/slide" Target="slides/slide64.xml"/><Relationship Id="rId113" Type="http://schemas.openxmlformats.org/officeDocument/2006/relationships/slide" Target="slides/slide108.xml"/><Relationship Id="rId134" Type="http://schemas.openxmlformats.org/officeDocument/2006/relationships/slide" Target="slides/slide129.xml"/><Relationship Id="rId80" Type="http://schemas.openxmlformats.org/officeDocument/2006/relationships/slide" Target="slides/slide75.xml"/><Relationship Id="rId155" Type="http://schemas.openxmlformats.org/officeDocument/2006/relationships/slide" Target="slides/slide150.xml"/><Relationship Id="rId176" Type="http://schemas.openxmlformats.org/officeDocument/2006/relationships/slide" Target="slides/slide171.xml"/><Relationship Id="rId197" Type="http://schemas.openxmlformats.org/officeDocument/2006/relationships/slide" Target="slides/slide192.xml"/><Relationship Id="rId201" Type="http://schemas.openxmlformats.org/officeDocument/2006/relationships/slide" Target="slides/slide196.xml"/><Relationship Id="rId222" Type="http://schemas.openxmlformats.org/officeDocument/2006/relationships/font" Target="fonts/font1.fntdata"/><Relationship Id="rId243" Type="http://schemas.openxmlformats.org/officeDocument/2006/relationships/font" Target="fonts/font22.fntdata"/><Relationship Id="rId17" Type="http://schemas.openxmlformats.org/officeDocument/2006/relationships/slide" Target="slides/slide12.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24" Type="http://schemas.openxmlformats.org/officeDocument/2006/relationships/slide" Target="slides/slide119.xml"/><Relationship Id="rId70" Type="http://schemas.openxmlformats.org/officeDocument/2006/relationships/slide" Target="slides/slide65.xml"/><Relationship Id="rId91" Type="http://schemas.openxmlformats.org/officeDocument/2006/relationships/slide" Target="slides/slide86.xml"/><Relationship Id="rId145" Type="http://schemas.openxmlformats.org/officeDocument/2006/relationships/slide" Target="slides/slide140.xml"/><Relationship Id="rId166" Type="http://schemas.openxmlformats.org/officeDocument/2006/relationships/slide" Target="slides/slide161.xml"/><Relationship Id="rId187" Type="http://schemas.openxmlformats.org/officeDocument/2006/relationships/slide" Target="slides/slide182.xml"/><Relationship Id="rId1" Type="http://schemas.openxmlformats.org/officeDocument/2006/relationships/customXml" Target="../customXml/item1.xml"/><Relationship Id="rId212" Type="http://schemas.openxmlformats.org/officeDocument/2006/relationships/slide" Target="slides/slide207.xml"/><Relationship Id="rId233" Type="http://schemas.openxmlformats.org/officeDocument/2006/relationships/font" Target="fonts/font12.fntdata"/><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60" Type="http://schemas.openxmlformats.org/officeDocument/2006/relationships/slide" Target="slides/slide55.xml"/><Relationship Id="rId81" Type="http://schemas.openxmlformats.org/officeDocument/2006/relationships/slide" Target="slides/slide76.xml"/><Relationship Id="rId135" Type="http://schemas.openxmlformats.org/officeDocument/2006/relationships/slide" Target="slides/slide130.xml"/><Relationship Id="rId156" Type="http://schemas.openxmlformats.org/officeDocument/2006/relationships/slide" Target="slides/slide151.xml"/><Relationship Id="rId177" Type="http://schemas.openxmlformats.org/officeDocument/2006/relationships/slide" Target="slides/slide172.xml"/><Relationship Id="rId198" Type="http://schemas.openxmlformats.org/officeDocument/2006/relationships/slide" Target="slides/slide193.xml"/><Relationship Id="rId202" Type="http://schemas.openxmlformats.org/officeDocument/2006/relationships/slide" Target="slides/slide197.xml"/><Relationship Id="rId223" Type="http://schemas.openxmlformats.org/officeDocument/2006/relationships/font" Target="fonts/font2.fntdata"/><Relationship Id="rId244" Type="http://schemas.openxmlformats.org/officeDocument/2006/relationships/presProps" Target="presProps.xml"/><Relationship Id="rId18" Type="http://schemas.openxmlformats.org/officeDocument/2006/relationships/slide" Target="slides/slide13.xml"/><Relationship Id="rId39" Type="http://schemas.openxmlformats.org/officeDocument/2006/relationships/slide" Target="slides/slide34.xml"/><Relationship Id="rId50" Type="http://schemas.openxmlformats.org/officeDocument/2006/relationships/slide" Target="slides/slide45.xml"/><Relationship Id="rId104" Type="http://schemas.openxmlformats.org/officeDocument/2006/relationships/slide" Target="slides/slide99.xml"/><Relationship Id="rId125" Type="http://schemas.openxmlformats.org/officeDocument/2006/relationships/slide" Target="slides/slide120.xml"/><Relationship Id="rId146" Type="http://schemas.openxmlformats.org/officeDocument/2006/relationships/slide" Target="slides/slide141.xml"/><Relationship Id="rId167" Type="http://schemas.openxmlformats.org/officeDocument/2006/relationships/slide" Target="slides/slide162.xml"/><Relationship Id="rId188" Type="http://schemas.openxmlformats.org/officeDocument/2006/relationships/slide" Target="slides/slide183.xml"/><Relationship Id="rId71" Type="http://schemas.openxmlformats.org/officeDocument/2006/relationships/slide" Target="slides/slide66.xml"/><Relationship Id="rId92" Type="http://schemas.openxmlformats.org/officeDocument/2006/relationships/slide" Target="slides/slide87.xml"/><Relationship Id="rId213" Type="http://schemas.openxmlformats.org/officeDocument/2006/relationships/slide" Target="slides/slide208.xml"/><Relationship Id="rId234" Type="http://schemas.openxmlformats.org/officeDocument/2006/relationships/font" Target="fonts/font13.fntdata"/><Relationship Id="rId2" Type="http://schemas.openxmlformats.org/officeDocument/2006/relationships/customXml" Target="../customXml/item2.xml"/><Relationship Id="rId29" Type="http://schemas.openxmlformats.org/officeDocument/2006/relationships/slide" Target="slides/slide24.xml"/><Relationship Id="rId40" Type="http://schemas.openxmlformats.org/officeDocument/2006/relationships/slide" Target="slides/slide35.xml"/><Relationship Id="rId115" Type="http://schemas.openxmlformats.org/officeDocument/2006/relationships/slide" Target="slides/slide110.xml"/><Relationship Id="rId136" Type="http://schemas.openxmlformats.org/officeDocument/2006/relationships/slide" Target="slides/slide131.xml"/><Relationship Id="rId157" Type="http://schemas.openxmlformats.org/officeDocument/2006/relationships/slide" Target="slides/slide152.xml"/><Relationship Id="rId178" Type="http://schemas.openxmlformats.org/officeDocument/2006/relationships/slide" Target="slides/slide173.xml"/><Relationship Id="rId61" Type="http://schemas.openxmlformats.org/officeDocument/2006/relationships/slide" Target="slides/slide56.xml"/><Relationship Id="rId82" Type="http://schemas.openxmlformats.org/officeDocument/2006/relationships/slide" Target="slides/slide77.xml"/><Relationship Id="rId199" Type="http://schemas.openxmlformats.org/officeDocument/2006/relationships/slide" Target="slides/slide194.xml"/><Relationship Id="rId203" Type="http://schemas.openxmlformats.org/officeDocument/2006/relationships/slide" Target="slides/slide198.xml"/><Relationship Id="rId19" Type="http://schemas.openxmlformats.org/officeDocument/2006/relationships/slide" Target="slides/slide14.xml"/><Relationship Id="rId224" Type="http://schemas.openxmlformats.org/officeDocument/2006/relationships/font" Target="fonts/font3.fntdata"/><Relationship Id="rId245" Type="http://schemas.openxmlformats.org/officeDocument/2006/relationships/viewProps" Target="viewProps.xml"/><Relationship Id="rId30" Type="http://schemas.openxmlformats.org/officeDocument/2006/relationships/slide" Target="slides/slide25.xml"/><Relationship Id="rId105" Type="http://schemas.openxmlformats.org/officeDocument/2006/relationships/slide" Target="slides/slide100.xml"/><Relationship Id="rId126" Type="http://schemas.openxmlformats.org/officeDocument/2006/relationships/slide" Target="slides/slide121.xml"/><Relationship Id="rId147" Type="http://schemas.openxmlformats.org/officeDocument/2006/relationships/slide" Target="slides/slide142.xml"/><Relationship Id="rId168" Type="http://schemas.openxmlformats.org/officeDocument/2006/relationships/slide" Target="slides/slide16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189" Type="http://schemas.openxmlformats.org/officeDocument/2006/relationships/slide" Target="slides/slide184.xml"/><Relationship Id="rId3" Type="http://schemas.openxmlformats.org/officeDocument/2006/relationships/customXml" Target="../customXml/item3.xml"/><Relationship Id="rId214" Type="http://schemas.openxmlformats.org/officeDocument/2006/relationships/slide" Target="slides/slide209.xml"/><Relationship Id="rId235" Type="http://schemas.openxmlformats.org/officeDocument/2006/relationships/font" Target="fonts/font14.fntdata"/><Relationship Id="rId116" Type="http://schemas.openxmlformats.org/officeDocument/2006/relationships/slide" Target="slides/slide111.xml"/><Relationship Id="rId137" Type="http://schemas.openxmlformats.org/officeDocument/2006/relationships/slide" Target="slides/slide132.xml"/><Relationship Id="rId158" Type="http://schemas.openxmlformats.org/officeDocument/2006/relationships/slide" Target="slides/slide153.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179" Type="http://schemas.openxmlformats.org/officeDocument/2006/relationships/slide" Target="slides/slide174.xml"/><Relationship Id="rId190" Type="http://schemas.openxmlformats.org/officeDocument/2006/relationships/slide" Target="slides/slide185.xml"/><Relationship Id="rId204" Type="http://schemas.openxmlformats.org/officeDocument/2006/relationships/slide" Target="slides/slide199.xml"/><Relationship Id="rId225" Type="http://schemas.openxmlformats.org/officeDocument/2006/relationships/font" Target="fonts/font4.fntdata"/><Relationship Id="rId246" Type="http://schemas.openxmlformats.org/officeDocument/2006/relationships/theme" Target="theme/theme1.xml"/><Relationship Id="rId106" Type="http://schemas.openxmlformats.org/officeDocument/2006/relationships/slide" Target="slides/slide101.xml"/><Relationship Id="rId127" Type="http://schemas.openxmlformats.org/officeDocument/2006/relationships/slide" Target="slides/slide122.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698431651679961"/>
          <c:y val="0.17700153315895992"/>
          <c:w val="0.50603161428533983"/>
          <c:h val="0.61520867228554343"/>
        </c:manualLayout>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6"/>
              </a:solidFill>
              <a:ln>
                <a:solidFill>
                  <a:schemeClr val="bg1"/>
                </a:solidFill>
              </a:ln>
              <a:effectLst/>
            </c:spPr>
            <c:extLst>
              <c:ext xmlns:c16="http://schemas.microsoft.com/office/drawing/2014/chart" uri="{C3380CC4-5D6E-409C-BE32-E72D297353CC}">
                <c16:uniqueId val="{00000001-88FD-854C-BF2D-293A61D78ED9}"/>
              </c:ext>
            </c:extLst>
          </c:dPt>
          <c:dPt>
            <c:idx val="1"/>
            <c:bubble3D val="0"/>
            <c:spPr>
              <a:solidFill>
                <a:schemeClr val="accent4"/>
              </a:solidFill>
              <a:ln>
                <a:solidFill>
                  <a:schemeClr val="bg1"/>
                </a:solidFill>
              </a:ln>
              <a:effectLst/>
            </c:spPr>
            <c:extLst>
              <c:ext xmlns:c16="http://schemas.microsoft.com/office/drawing/2014/chart" uri="{C3380CC4-5D6E-409C-BE32-E72D297353CC}">
                <c16:uniqueId val="{00000003-88FD-854C-BF2D-293A61D78ED9}"/>
              </c:ext>
            </c:extLst>
          </c:dPt>
          <c:dPt>
            <c:idx val="2"/>
            <c:bubble3D val="0"/>
            <c:spPr>
              <a:solidFill>
                <a:schemeClr val="accent3"/>
              </a:solidFill>
              <a:ln>
                <a:solidFill>
                  <a:schemeClr val="bg1"/>
                </a:solidFill>
              </a:ln>
              <a:effectLst/>
            </c:spPr>
            <c:extLst>
              <c:ext xmlns:c16="http://schemas.microsoft.com/office/drawing/2014/chart" uri="{C3380CC4-5D6E-409C-BE32-E72D297353CC}">
                <c16:uniqueId val="{00000005-88FD-854C-BF2D-293A61D78ED9}"/>
              </c:ext>
            </c:extLst>
          </c:dPt>
          <c:dPt>
            <c:idx val="3"/>
            <c:bubble3D val="0"/>
            <c:spPr>
              <a:solidFill>
                <a:schemeClr val="accent2"/>
              </a:solidFill>
              <a:ln>
                <a:solidFill>
                  <a:schemeClr val="bg1"/>
                </a:solidFill>
              </a:ln>
              <a:effectLst/>
            </c:spPr>
            <c:extLst>
              <c:ext xmlns:c16="http://schemas.microsoft.com/office/drawing/2014/chart" uri="{C3380CC4-5D6E-409C-BE32-E72D297353CC}">
                <c16:uniqueId val="{00000007-88FD-854C-BF2D-293A61D78ED9}"/>
              </c:ext>
            </c:extLst>
          </c:dPt>
          <c:dPt>
            <c:idx val="4"/>
            <c:bubble3D val="0"/>
            <c:spPr>
              <a:solidFill>
                <a:schemeClr val="accent1"/>
              </a:solidFill>
              <a:ln>
                <a:solidFill>
                  <a:schemeClr val="bg1"/>
                </a:solidFill>
              </a:ln>
              <a:effectLst/>
            </c:spPr>
            <c:extLst>
              <c:ext xmlns:c16="http://schemas.microsoft.com/office/drawing/2014/chart" uri="{C3380CC4-5D6E-409C-BE32-E72D297353CC}">
                <c16:uniqueId val="{00000009-88FD-854C-BF2D-293A61D78ED9}"/>
              </c:ext>
            </c:extLst>
          </c:dPt>
          <c:dPt>
            <c:idx val="5"/>
            <c:bubble3D val="0"/>
            <c:spPr>
              <a:solidFill>
                <a:schemeClr val="accent5"/>
              </a:solidFill>
              <a:ln>
                <a:solidFill>
                  <a:schemeClr val="bg1"/>
                </a:solidFill>
              </a:ln>
              <a:effectLst/>
            </c:spPr>
            <c:extLst>
              <c:ext xmlns:c16="http://schemas.microsoft.com/office/drawing/2014/chart" uri="{C3380CC4-5D6E-409C-BE32-E72D297353CC}">
                <c16:uniqueId val="{0000000B-88FD-854C-BF2D-293A61D78ED9}"/>
              </c:ext>
            </c:extLst>
          </c:dPt>
          <c:dLbls>
            <c:delete val="1"/>
          </c:dLbls>
          <c:cat>
            <c:strRef>
              <c:f>Sheet1!$A$2:$A$7</c:f>
              <c:strCache>
                <c:ptCount val="6"/>
                <c:pt idx="0">
                  <c:v>1st Qtr</c:v>
                </c:pt>
                <c:pt idx="1">
                  <c:v>2nd Qtr</c:v>
                </c:pt>
                <c:pt idx="2">
                  <c:v>3rd Qtr</c:v>
                </c:pt>
                <c:pt idx="3">
                  <c:v>4th Qtr</c:v>
                </c:pt>
                <c:pt idx="4">
                  <c:v>1st Qtr</c:v>
                </c:pt>
                <c:pt idx="5">
                  <c:v>2nd Qtr</c:v>
                </c:pt>
              </c:strCache>
            </c:strRef>
          </c:cat>
          <c:val>
            <c:numRef>
              <c:f>Sheet1!$B$2:$B$7</c:f>
              <c:numCache>
                <c:formatCode>General</c:formatCode>
                <c:ptCount val="6"/>
                <c:pt idx="0">
                  <c:v>64.19</c:v>
                </c:pt>
                <c:pt idx="1">
                  <c:v>7.53</c:v>
                </c:pt>
                <c:pt idx="2">
                  <c:v>5.04</c:v>
                </c:pt>
                <c:pt idx="3">
                  <c:v>1.18</c:v>
                </c:pt>
                <c:pt idx="4">
                  <c:v>1.1299999999999999</c:v>
                </c:pt>
                <c:pt idx="5">
                  <c:v>20.93</c:v>
                </c:pt>
              </c:numCache>
            </c:numRef>
          </c:val>
          <c:extLst>
            <c:ext xmlns:c16="http://schemas.microsoft.com/office/drawing/2014/chart" uri="{C3380CC4-5D6E-409C-BE32-E72D297353CC}">
              <c16:uniqueId val="{0000000C-88FD-854C-BF2D-293A61D78ED9}"/>
            </c:ext>
          </c:extLst>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w="6350" cap="flat" cmpd="sng" algn="ctr">
      <a:noFill/>
      <a:prstDash val="solid"/>
      <a:miter lim="800000"/>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doughnutChart>
        <c:varyColors val="1"/>
        <c:ser>
          <c:idx val="0"/>
          <c:order val="0"/>
          <c:tx>
            <c:strRef>
              <c:f>Sheet1!$B$1</c:f>
              <c:strCache>
                <c:ptCount val="1"/>
                <c:pt idx="0">
                  <c:v>Sales</c:v>
                </c:pt>
              </c:strCache>
            </c:strRef>
          </c:tx>
          <c:spPr>
            <a:effectLst/>
          </c:spPr>
          <c:dPt>
            <c:idx val="0"/>
            <c:bubble3D val="0"/>
            <c:spPr>
              <a:solidFill>
                <a:schemeClr val="accent1"/>
              </a:solidFill>
              <a:effectLst/>
            </c:spPr>
            <c:extLst>
              <c:ext xmlns:c16="http://schemas.microsoft.com/office/drawing/2014/chart" uri="{C3380CC4-5D6E-409C-BE32-E72D297353CC}">
                <c16:uniqueId val="{00000001-F62D-FF49-A015-4409F5B69C42}"/>
              </c:ext>
            </c:extLst>
          </c:dPt>
          <c:dPt>
            <c:idx val="1"/>
            <c:bubble3D val="0"/>
            <c:spPr>
              <a:solidFill>
                <a:srgbClr val="7F7F7F">
                  <a:alpha val="20000"/>
                </a:srgbClr>
              </a:solidFill>
              <a:effectLst/>
            </c:spPr>
            <c:extLst>
              <c:ext xmlns:c16="http://schemas.microsoft.com/office/drawing/2014/chart" uri="{C3380CC4-5D6E-409C-BE32-E72D297353CC}">
                <c16:uniqueId val="{00000003-F62D-FF49-A015-4409F5B69C42}"/>
              </c:ext>
            </c:extLst>
          </c:dPt>
          <c:cat>
            <c:strRef>
              <c:f>Sheet1!$A$2:$A$3</c:f>
              <c:strCache>
                <c:ptCount val="2"/>
                <c:pt idx="0">
                  <c:v>1st Qtr</c:v>
                </c:pt>
                <c:pt idx="1">
                  <c:v>2nd Qtr</c:v>
                </c:pt>
              </c:strCache>
            </c:strRef>
          </c:cat>
          <c:val>
            <c:numRef>
              <c:f>Sheet1!$B$2:$B$3</c:f>
              <c:numCache>
                <c:formatCode>General</c:formatCode>
                <c:ptCount val="2"/>
                <c:pt idx="0">
                  <c:v>59.2</c:v>
                </c:pt>
                <c:pt idx="1">
                  <c:v>41.8</c:v>
                </c:pt>
              </c:numCache>
            </c:numRef>
          </c:val>
          <c:extLst>
            <c:ext xmlns:c16="http://schemas.microsoft.com/office/drawing/2014/chart" uri="{C3380CC4-5D6E-409C-BE32-E72D297353CC}">
              <c16:uniqueId val="{00000004-F62D-FF49-A015-4409F5B69C42}"/>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3"/>
              </a:solidFill>
            </c:spPr>
            <c:extLst>
              <c:ext xmlns:c16="http://schemas.microsoft.com/office/drawing/2014/chart" uri="{C3380CC4-5D6E-409C-BE32-E72D297353CC}">
                <c16:uniqueId val="{00000001-2AF0-7A40-90F2-BCC767AC02BD}"/>
              </c:ext>
            </c:extLst>
          </c:dPt>
          <c:dPt>
            <c:idx val="1"/>
            <c:bubble3D val="0"/>
            <c:spPr>
              <a:solidFill>
                <a:srgbClr val="7F7F7F">
                  <a:alpha val="30000"/>
                </a:srgbClr>
              </a:solidFill>
            </c:spPr>
            <c:extLst>
              <c:ext xmlns:c16="http://schemas.microsoft.com/office/drawing/2014/chart" uri="{C3380CC4-5D6E-409C-BE32-E72D297353CC}">
                <c16:uniqueId val="{00000003-2AF0-7A40-90F2-BCC767AC02BD}"/>
              </c:ext>
            </c:extLst>
          </c:dPt>
          <c:cat>
            <c:strRef>
              <c:f>Sheet1!$A$2:$A$3</c:f>
              <c:strCache>
                <c:ptCount val="2"/>
                <c:pt idx="0">
                  <c:v>1st Qtr</c:v>
                </c:pt>
                <c:pt idx="1">
                  <c:v>2nd Qtr</c:v>
                </c:pt>
              </c:strCache>
            </c:strRef>
          </c:cat>
          <c:val>
            <c:numRef>
              <c:f>Sheet1!$B$2:$B$3</c:f>
              <c:numCache>
                <c:formatCode>General</c:formatCode>
                <c:ptCount val="2"/>
                <c:pt idx="0">
                  <c:v>6.2</c:v>
                </c:pt>
                <c:pt idx="1">
                  <c:v>83.8</c:v>
                </c:pt>
              </c:numCache>
            </c:numRef>
          </c:val>
          <c:extLst>
            <c:ext xmlns:c16="http://schemas.microsoft.com/office/drawing/2014/chart" uri="{C3380CC4-5D6E-409C-BE32-E72D297353CC}">
              <c16:uniqueId val="{00000004-2AF0-7A40-90F2-BCC767AC02BD}"/>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5"/>
              </a:solidFill>
            </c:spPr>
            <c:extLst>
              <c:ext xmlns:c16="http://schemas.microsoft.com/office/drawing/2014/chart" uri="{C3380CC4-5D6E-409C-BE32-E72D297353CC}">
                <c16:uniqueId val="{00000001-F0E9-8044-B082-033854ADFDA2}"/>
              </c:ext>
            </c:extLst>
          </c:dPt>
          <c:dPt>
            <c:idx val="1"/>
            <c:bubble3D val="0"/>
            <c:spPr>
              <a:solidFill>
                <a:srgbClr val="7F7F7F">
                  <a:alpha val="30000"/>
                </a:srgbClr>
              </a:solidFill>
            </c:spPr>
            <c:extLst>
              <c:ext xmlns:c16="http://schemas.microsoft.com/office/drawing/2014/chart" uri="{C3380CC4-5D6E-409C-BE32-E72D297353CC}">
                <c16:uniqueId val="{00000003-F0E9-8044-B082-033854ADFDA2}"/>
              </c:ext>
            </c:extLst>
          </c:dPt>
          <c:cat>
            <c:strRef>
              <c:f>Sheet1!$A$2:$A$3</c:f>
              <c:strCache>
                <c:ptCount val="2"/>
                <c:pt idx="0">
                  <c:v>1st Qtr</c:v>
                </c:pt>
                <c:pt idx="1">
                  <c:v>2nd Qtr</c:v>
                </c:pt>
              </c:strCache>
            </c:strRef>
          </c:cat>
          <c:val>
            <c:numRef>
              <c:f>Sheet1!$B$2:$B$3</c:f>
              <c:numCache>
                <c:formatCode>General</c:formatCode>
                <c:ptCount val="2"/>
                <c:pt idx="0">
                  <c:v>1.3</c:v>
                </c:pt>
                <c:pt idx="1">
                  <c:v>88.7</c:v>
                </c:pt>
              </c:numCache>
            </c:numRef>
          </c:val>
          <c:extLst>
            <c:ext xmlns:c16="http://schemas.microsoft.com/office/drawing/2014/chart" uri="{C3380CC4-5D6E-409C-BE32-E72D297353CC}">
              <c16:uniqueId val="{00000004-F0E9-8044-B082-033854ADFDA2}"/>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bg2"/>
              </a:solidFill>
            </c:spPr>
            <c:extLst>
              <c:ext xmlns:c16="http://schemas.microsoft.com/office/drawing/2014/chart" uri="{C3380CC4-5D6E-409C-BE32-E72D297353CC}">
                <c16:uniqueId val="{00000001-666E-EC41-98E8-2D5652B2B8DC}"/>
              </c:ext>
            </c:extLst>
          </c:dPt>
          <c:dPt>
            <c:idx val="1"/>
            <c:bubble3D val="0"/>
            <c:spPr>
              <a:solidFill>
                <a:srgbClr val="7F7F7F">
                  <a:alpha val="30000"/>
                </a:srgbClr>
              </a:solidFill>
            </c:spPr>
            <c:extLst>
              <c:ext xmlns:c16="http://schemas.microsoft.com/office/drawing/2014/chart" uri="{C3380CC4-5D6E-409C-BE32-E72D297353CC}">
                <c16:uniqueId val="{00000003-666E-EC41-98E8-2D5652B2B8DC}"/>
              </c:ext>
            </c:extLst>
          </c:dPt>
          <c:cat>
            <c:strRef>
              <c:f>Sheet1!$A$2:$A$3</c:f>
              <c:strCache>
                <c:ptCount val="2"/>
                <c:pt idx="0">
                  <c:v>1st Qtr</c:v>
                </c:pt>
                <c:pt idx="1">
                  <c:v>2nd Qtr</c:v>
                </c:pt>
              </c:strCache>
            </c:strRef>
          </c:cat>
          <c:val>
            <c:numRef>
              <c:f>Sheet1!$B$2:$B$3</c:f>
              <c:numCache>
                <c:formatCode>General</c:formatCode>
                <c:ptCount val="2"/>
                <c:pt idx="0">
                  <c:v>4.5</c:v>
                </c:pt>
                <c:pt idx="1">
                  <c:v>95.5</c:v>
                </c:pt>
              </c:numCache>
            </c:numRef>
          </c:val>
          <c:extLst>
            <c:ext xmlns:c16="http://schemas.microsoft.com/office/drawing/2014/chart" uri="{C3380CC4-5D6E-409C-BE32-E72D297353CC}">
              <c16:uniqueId val="{00000004-666E-EC41-98E8-2D5652B2B8DC}"/>
            </c:ext>
          </c:extLst>
        </c:ser>
        <c:dLbls>
          <c:showLegendKey val="0"/>
          <c:showVal val="0"/>
          <c:showCatName val="0"/>
          <c:showSerName val="0"/>
          <c:showPercent val="0"/>
          <c:showBubbleSize val="0"/>
          <c:showLeaderLines val="1"/>
        </c:dLbls>
        <c:firstSliceAng val="0"/>
        <c:holeSize val="80"/>
      </c:doughnutChart>
    </c:plotArea>
    <c:plotVisOnly val="1"/>
    <c:dispBlanksAs val="gap"/>
    <c:showDLblsOverMax val="0"/>
  </c:chart>
  <c:txPr>
    <a:bodyPr/>
    <a:lstStyle/>
    <a:p>
      <a:pPr>
        <a:defRPr sz="18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a:extLst>
              <a:ext uri="{FF2B5EF4-FFF2-40B4-BE49-F238E27FC236}">
                <a16:creationId xmlns:a16="http://schemas.microsoft.com/office/drawing/2014/main" id="{F2186ACE-C822-91A4-9081-94B9E9A1B694}"/>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r-FR"/>
          </a:p>
        </p:txBody>
      </p:sp>
      <p:sp>
        <p:nvSpPr>
          <p:cNvPr id="3" name="Espace réservé de la date 2">
            <a:extLst>
              <a:ext uri="{FF2B5EF4-FFF2-40B4-BE49-F238E27FC236}">
                <a16:creationId xmlns:a16="http://schemas.microsoft.com/office/drawing/2014/main" id="{D7E0DE28-9E25-FCCE-35F9-2510FCC55D6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0EBF08A-1437-43B7-90CA-229222DD40B5}" type="datetimeFigureOut">
              <a:rPr lang="fr-FR" smtClean="0"/>
              <a:t>18/03/2025</a:t>
            </a:fld>
            <a:endParaRPr lang="fr-FR"/>
          </a:p>
        </p:txBody>
      </p:sp>
      <p:sp>
        <p:nvSpPr>
          <p:cNvPr id="4" name="Espace réservé du pied de page 3">
            <a:extLst>
              <a:ext uri="{FF2B5EF4-FFF2-40B4-BE49-F238E27FC236}">
                <a16:creationId xmlns:a16="http://schemas.microsoft.com/office/drawing/2014/main" id="{780B399C-8246-4DE6-578D-B2ECA4F1D68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fr-FR"/>
          </a:p>
        </p:txBody>
      </p:sp>
      <p:sp>
        <p:nvSpPr>
          <p:cNvPr id="5" name="Espace réservé du numéro de diapositive 4">
            <a:extLst>
              <a:ext uri="{FF2B5EF4-FFF2-40B4-BE49-F238E27FC236}">
                <a16:creationId xmlns:a16="http://schemas.microsoft.com/office/drawing/2014/main" id="{00721F96-350E-F28F-6787-33A0E650C680}"/>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3BD62C3D-988A-4349-BEF2-E0117A0F06B6}" type="slidenum">
              <a:rPr lang="fr-FR" smtClean="0"/>
              <a:t>‹N°›</a:t>
            </a:fld>
            <a:endParaRPr lang="fr-FR"/>
          </a:p>
        </p:txBody>
      </p:sp>
      <p:sp>
        <p:nvSpPr>
          <p:cNvPr id="6" name="Freeform 1">
            <a:extLst>
              <a:ext uri="{FF2B5EF4-FFF2-40B4-BE49-F238E27FC236}">
                <a16:creationId xmlns:a16="http://schemas.microsoft.com/office/drawing/2014/main" id="{9944BB1D-B918-E078-0388-D4B99D12DEAE}"/>
              </a:ext>
            </a:extLst>
          </p:cNvPr>
          <p:cNvSpPr/>
          <p:nvPr/>
        </p:nvSpPr>
        <p:spPr>
          <a:xfrm>
            <a:off x="2937955" y="747868"/>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rgbClr val="0412B7"/>
          </a:solidFill>
          <a:ln w="9525" cap="flat">
            <a:noFill/>
            <a:prstDash val="solid"/>
            <a:miter/>
          </a:ln>
        </p:spPr>
        <p:txBody>
          <a:bodyPr rtlCol="0" anchor="ctr"/>
          <a:lstStyle/>
          <a:p>
            <a:endParaRPr lang="fr-FR"/>
          </a:p>
        </p:txBody>
      </p:sp>
    </p:spTree>
    <p:extLst>
      <p:ext uri="{BB962C8B-B14F-4D97-AF65-F5344CB8AC3E}">
        <p14:creationId xmlns:p14="http://schemas.microsoft.com/office/powerpoint/2010/main" val="3547896819"/>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2880" userDrawn="1">
          <p15:clr>
            <a:srgbClr val="F26B43"/>
          </p15:clr>
        </p15:guide>
        <p15:guide id="2" pos="2160"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EFBF89D-B0B0-4A0B-BBD4-C70CBD805522}" type="datetimeFigureOut">
              <a:rPr lang="fr-FR" smtClean="0"/>
              <a:t>18/03/2025</a:t>
            </a:fld>
            <a:endParaRPr lang="fr-FR"/>
          </a:p>
        </p:txBody>
      </p:sp>
      <p:sp>
        <p:nvSpPr>
          <p:cNvPr id="4" name="Espace réservé de l'image des diapositives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not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B596F21-5FBA-40D5-81AB-8E9435204C45}" type="slidenum">
              <a:rPr lang="fr-FR" smtClean="0"/>
              <a:t>‹N°›</a:t>
            </a:fld>
            <a:endParaRPr lang="fr-FR"/>
          </a:p>
        </p:txBody>
      </p:sp>
      <p:sp>
        <p:nvSpPr>
          <p:cNvPr id="8" name="Freeform 1">
            <a:extLst>
              <a:ext uri="{FF2B5EF4-FFF2-40B4-BE49-F238E27FC236}">
                <a16:creationId xmlns:a16="http://schemas.microsoft.com/office/drawing/2014/main" id="{92D1045F-FD83-A94B-B16F-B8DEF074B189}"/>
              </a:ext>
            </a:extLst>
          </p:cNvPr>
          <p:cNvSpPr/>
          <p:nvPr/>
        </p:nvSpPr>
        <p:spPr>
          <a:xfrm>
            <a:off x="2937955" y="747868"/>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rgbClr val="0412B7"/>
          </a:solidFill>
          <a:ln w="9525" cap="flat">
            <a:noFill/>
            <a:prstDash val="solid"/>
            <a:miter/>
          </a:ln>
        </p:spPr>
        <p:txBody>
          <a:bodyPr rtlCol="0" anchor="ctr"/>
          <a:lstStyle/>
          <a:p>
            <a:endParaRPr lang="fr-FR"/>
          </a:p>
        </p:txBody>
      </p:sp>
    </p:spTree>
    <p:extLst>
      <p:ext uri="{BB962C8B-B14F-4D97-AF65-F5344CB8AC3E}">
        <p14:creationId xmlns:p14="http://schemas.microsoft.com/office/powerpoint/2010/main" val="358707718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extLst>
    <p:ext uri="{620B2872-D7B9-4A21-9093-7833F8D536E1}">
      <p15:sldGuideLst xmlns:p15="http://schemas.microsoft.com/office/powerpoint/2012/main">
        <p15:guide id="1" orient="horz" pos="2880" userDrawn="1">
          <p15:clr>
            <a:srgbClr val="F26B43"/>
          </p15:clr>
        </p15:guide>
        <p15:guide id="2" pos="2160" userDrawn="1">
          <p15:clr>
            <a:srgbClr val="F26B43"/>
          </p15:clr>
        </p15:guide>
      </p15:sldGuideLst>
    </p:ext>
  </p:extLst>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3" Type="http://schemas.openxmlformats.org/officeDocument/2006/relationships/hyperlink" Target="https://www.ovh.com/fr/hebergement-web/php.xml" TargetMode="External"/><Relationship Id="rId2" Type="http://schemas.openxmlformats.org/officeDocument/2006/relationships/slide" Target="../slides/slide187.xml"/><Relationship Id="rId1" Type="http://schemas.openxmlformats.org/officeDocument/2006/relationships/notesMaster" Target="../notesMasters/notesMaster1.xml"/><Relationship Id="rId5" Type="http://schemas.openxmlformats.org/officeDocument/2006/relationships/hyperlink" Target="https://docs.ovh.com/fr/hosting/modifier-lenvironnement-dexecution-de-mon-hebergement-web/#decouvrir-les-configurations-disponibles" TargetMode="External"/><Relationship Id="rId4" Type="http://schemas.openxmlformats.org/officeDocument/2006/relationships/hyperlink" Target="https://www.ovh.com/fr/hebergement-web/mod_security.xml" TargetMode="Externa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3" Type="http://schemas.openxmlformats.org/officeDocument/2006/relationships/hyperlink" Target="https://www.ovh.com/fr/anti-ddos/mitigation.xml" TargetMode="External"/><Relationship Id="rId2" Type="http://schemas.openxmlformats.org/officeDocument/2006/relationships/slide" Target="../slides/slide204.xml"/><Relationship Id="rId1" Type="http://schemas.openxmlformats.org/officeDocument/2006/relationships/notesMaster" Target="../notesMasters/notesMaster1.xml"/><Relationship Id="rId4" Type="http://schemas.openxmlformats.org/officeDocument/2006/relationships/hyperlink" Target="http://resources.infosecinstitute.com/yara-simple-effective-way-dissecting-malware/" TargetMode="Externa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3" Type="http://schemas.openxmlformats.org/officeDocument/2006/relationships/hyperlink" Target="https://interne.ovh.net/moodle/mod/glossary/showentry.php?eid=12&amp;displayformat=dictionary" TargetMode="External"/><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3" Type="http://schemas.openxmlformats.org/officeDocument/2006/relationships/hyperlink" Target="https://interne.ovh.net/moodle/mod/book/view.php?id=1371&amp;chapterid=572" TargetMode="External"/><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3" Type="http://schemas.openxmlformats.org/officeDocument/2006/relationships/hyperlink" Target="https://www.ovh.com/fr/hebergement-web/site/" TargetMode="External"/><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3" Type="http://schemas.openxmlformats.org/officeDocument/2006/relationships/hyperlink" Target="http://guides.ovh.com/MutualiseCron" TargetMode="External"/><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3" Type="http://schemas.openxmlformats.org/officeDocument/2006/relationships/hyperlink" Target="https://www2.telenet.be/fr/serviceclient/comment-puis-je-savoir-quel-type-de-modem-jai/" TargetMode="External"/><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3" Type="http://schemas.openxmlformats.org/officeDocument/2006/relationships/hyperlink" Target="https://www.ovh.com/fr/hebergement-web/facturation-boost.xml" TargetMode="External"/><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s://training.interne.ovh.net/plik/permalink.php/11/WH01/ScreenShot2020-11-30at10.13.41.png" TargetMode="External"/><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en-US" dirty="0"/>
          </a:p>
        </p:txBody>
      </p:sp>
      <p:sp>
        <p:nvSpPr>
          <p:cNvPr id="4" name="Espace réservé du numéro de diapositive 3"/>
          <p:cNvSpPr>
            <a:spLocks noGrp="1"/>
          </p:cNvSpPr>
          <p:nvPr>
            <p:ph type="sldNum" sz="quarter" idx="5"/>
          </p:nvPr>
        </p:nvSpPr>
        <p:spPr/>
        <p:txBody>
          <a:bodyPr/>
          <a:lstStyle/>
          <a:p>
            <a:fld id="{8B596F21-5FBA-40D5-81AB-8E9435204C45}" type="slidenum">
              <a:rPr lang="fr-FR" smtClean="0"/>
              <a:t>2</a:t>
            </a:fld>
            <a:endParaRPr lang="fr-FR"/>
          </a:p>
        </p:txBody>
      </p:sp>
    </p:spTree>
    <p:extLst>
      <p:ext uri="{BB962C8B-B14F-4D97-AF65-F5344CB8AC3E}">
        <p14:creationId xmlns:p14="http://schemas.microsoft.com/office/powerpoint/2010/main" val="40960742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Les clusters sont des grappes de serveurs physiques.</a:t>
            </a:r>
          </a:p>
          <a:p>
            <a:r>
              <a:rPr lang="fr-FR" dirty="0"/>
              <a:t>Le but du cluster est de pouvoir déployer facilement des mises à jours, des nouveaux services sur un ensemble de serveurs.</a:t>
            </a:r>
          </a:p>
          <a:p>
            <a:r>
              <a:rPr lang="fr-FR" dirty="0"/>
              <a:t>Cependant, afin d’éviter d’avoir une interruption de services globale, les fournisseur possèdent généralement plusieurs cluster (en novembre 2020 : cluster030.hosting.ovh.net)</a:t>
            </a:r>
          </a:p>
          <a:p>
            <a:endParaRPr lang="fr-FR" dirty="0"/>
          </a:p>
          <a:p>
            <a:r>
              <a:rPr lang="fr-FR" dirty="0"/>
              <a:t>Comment est-ce que plusieurs sites web peuvent pointer sur la même adresse IP sans pour autant afficher le même contenu ?</a:t>
            </a:r>
          </a:p>
          <a:p>
            <a:r>
              <a:rPr lang="fr-FR" dirty="0"/>
              <a:t>C’est le rôle du serveur web dont nous parlerons bientôt.</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13</a:t>
            </a:fld>
            <a:endParaRPr lang="en-US"/>
          </a:p>
        </p:txBody>
      </p:sp>
    </p:spTree>
    <p:extLst>
      <p:ext uri="{BB962C8B-B14F-4D97-AF65-F5344CB8AC3E}">
        <p14:creationId xmlns:p14="http://schemas.microsoft.com/office/powerpoint/2010/main" val="63464813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Dans le cas du mode avancé il sera nécessaire de renseigner tout d’abord les informations de connexion à la base de données souhaitée.</a:t>
            </a:r>
          </a:p>
          <a:p>
            <a:r>
              <a:rPr lang="fr-FR" dirty="0"/>
              <a:t>Si le même CMS a déjà été installé, soyez vigilent sur le préfixe des tables afin que cela ne génère pas de conflit entre le nouveau CMS et l’ancien.</a:t>
            </a:r>
          </a:p>
          <a:p>
            <a:endParaRPr lang="fr-FR" dirty="0"/>
          </a:p>
          <a:p>
            <a:r>
              <a:rPr lang="fr-FR" dirty="0"/>
              <a:t>Le client aura alors la possibilité choisir son identifiant d’accès au CMS ainsi que son mot de passe et la langue souhaitée lors de l’installation du module.</a:t>
            </a:r>
          </a:p>
          <a:p>
            <a:r>
              <a:rPr lang="fr-FR" dirty="0"/>
              <a:t>Enfin le module s’installera.</a:t>
            </a:r>
          </a:p>
          <a:p>
            <a:endParaRPr lang="fr-FR" dirty="0"/>
          </a:p>
          <a:p>
            <a:r>
              <a:rPr lang="fr-FR" dirty="0"/>
              <a:t>Là encore, il est nécessaire d’installer le module dans un dossier FTP vide.</a:t>
            </a:r>
          </a:p>
          <a:p>
            <a:endParaRPr lang="fr-FR" dirty="0"/>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111</a:t>
            </a:fld>
            <a:endParaRPr lang="en-US"/>
          </a:p>
        </p:txBody>
      </p:sp>
    </p:spTree>
    <p:extLst>
      <p:ext uri="{BB962C8B-B14F-4D97-AF65-F5344CB8AC3E}">
        <p14:creationId xmlns:p14="http://schemas.microsoft.com/office/powerpoint/2010/main" val="111103944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lang="fr-FR" dirty="0"/>
              <a:t>Une fois le CMS installé, vous pourrez vous y connecter via une URL spécifique (propre à chaque CMS) et en utilisant les identifiants reçus par e-mail ou bien définit lors de l’installation en mode avancé.</a:t>
            </a:r>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112</a:t>
            </a:fld>
            <a:endParaRPr lang="en-US"/>
          </a:p>
        </p:txBody>
      </p:sp>
    </p:spTree>
    <p:extLst>
      <p:ext uri="{BB962C8B-B14F-4D97-AF65-F5344CB8AC3E}">
        <p14:creationId xmlns:p14="http://schemas.microsoft.com/office/powerpoint/2010/main" val="2749940528"/>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Nous avons déjà parlé du fichier de configuration et son importance pour que le lien entre l’espace FTP et la base de données puisse se faire.</a:t>
            </a:r>
          </a:p>
          <a:p>
            <a:r>
              <a:rPr lang="fr-FR" dirty="0"/>
              <a:t>Pourquoi en reparler ?</a:t>
            </a:r>
          </a:p>
          <a:p>
            <a:r>
              <a:rPr lang="fr-FR" dirty="0"/>
              <a:t>Tout simplement parce que dans le cas où le client travaille à partir d’un module en 1 clic, il nous est facile de lui indiquer comment retrouver son fichier de configuration puisqu’il est toujours localisé au même endroit et porte toujours le même nom.</a:t>
            </a:r>
          </a:p>
          <a:p>
            <a:r>
              <a:rPr lang="fr-FR" dirty="0"/>
              <a:t>Cela est donc pratique lorsque le client doit récupérer les accès à sa base de données.</a:t>
            </a:r>
          </a:p>
        </p:txBody>
      </p:sp>
      <p:sp>
        <p:nvSpPr>
          <p:cNvPr id="4" name="Slide Number Placeholder 3"/>
          <p:cNvSpPr>
            <a:spLocks noGrp="1"/>
          </p:cNvSpPr>
          <p:nvPr>
            <p:ph type="sldNum" sz="quarter" idx="5"/>
          </p:nvPr>
        </p:nvSpPr>
        <p:spPr/>
        <p:txBody>
          <a:bodyPr/>
          <a:lstStyle/>
          <a:p>
            <a:fld id="{1B06CD8F-B7ED-4A05-9FB1-A01CC0EF02CC}" type="slidenum">
              <a:rPr lang="fr-FR" smtClean="0"/>
              <a:pPr/>
              <a:t>113</a:t>
            </a:fld>
            <a:endParaRPr lang="fr-FR" dirty="0"/>
          </a:p>
        </p:txBody>
      </p:sp>
    </p:spTree>
    <p:extLst>
      <p:ext uri="{BB962C8B-B14F-4D97-AF65-F5344CB8AC3E}">
        <p14:creationId xmlns:p14="http://schemas.microsoft.com/office/powerpoint/2010/main" val="1522814269"/>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114</a:t>
            </a:fld>
            <a:endParaRPr lang="en-US"/>
          </a:p>
        </p:txBody>
      </p:sp>
    </p:spTree>
    <p:extLst>
      <p:ext uri="{BB962C8B-B14F-4D97-AF65-F5344CB8AC3E}">
        <p14:creationId xmlns:p14="http://schemas.microsoft.com/office/powerpoint/2010/main" val="273765156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Le mieux pour cette partie-ci est d’aller directement sur le site </a:t>
            </a:r>
            <a:r>
              <a:rPr lang="fr-FR" dirty="0" err="1"/>
              <a:t>ovh.com</a:t>
            </a:r>
            <a:r>
              <a:rPr lang="fr-FR" dirty="0"/>
              <a:t> afin d’habituer les agents à retrouver les informations sur notre offres.</a:t>
            </a:r>
          </a:p>
          <a:p>
            <a:r>
              <a:rPr lang="fr-FR" dirty="0"/>
              <a:t>Détailler chacune des offres </a:t>
            </a:r>
            <a:r>
              <a:rPr lang="fr-FR" dirty="0" err="1"/>
              <a:t>Kimsufi</a:t>
            </a:r>
            <a:r>
              <a:rPr lang="fr-FR" dirty="0"/>
              <a:t>, Perso, Pro et Performance en affichant les tableaux avec « Voir de détails »</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115</a:t>
            </a:fld>
            <a:endParaRPr lang="en-US"/>
          </a:p>
        </p:txBody>
      </p:sp>
    </p:spTree>
    <p:extLst>
      <p:ext uri="{BB962C8B-B14F-4D97-AF65-F5344CB8AC3E}">
        <p14:creationId xmlns:p14="http://schemas.microsoft.com/office/powerpoint/2010/main" val="4230499244"/>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Qu’est-ce que Git ? </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116</a:t>
            </a:fld>
            <a:endParaRPr lang="en-US"/>
          </a:p>
        </p:txBody>
      </p:sp>
    </p:spTree>
    <p:extLst>
      <p:ext uri="{BB962C8B-B14F-4D97-AF65-F5344CB8AC3E}">
        <p14:creationId xmlns:p14="http://schemas.microsoft.com/office/powerpoint/2010/main" val="387887459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Solution CICD</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117</a:t>
            </a:fld>
            <a:endParaRPr lang="en-US"/>
          </a:p>
        </p:txBody>
      </p:sp>
    </p:spTree>
    <p:extLst>
      <p:ext uri="{BB962C8B-B14F-4D97-AF65-F5344CB8AC3E}">
        <p14:creationId xmlns:p14="http://schemas.microsoft.com/office/powerpoint/2010/main" val="171680651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Les offres actuelles et git.</a:t>
            </a:r>
            <a:br>
              <a:rPr lang="fr-FR" dirty="0"/>
            </a:br>
            <a:br>
              <a:rPr lang="fr-FR" dirty="0"/>
            </a:br>
            <a:r>
              <a:rPr lang="fr-FR" dirty="0"/>
              <a:t>A savoir que Git est un sujet qui est traité uniquement par les conseiller </a:t>
            </a:r>
            <a:r>
              <a:rPr lang="fr-FR"/>
              <a:t>« Advanced » (L5+)</a:t>
            </a:r>
            <a:br>
              <a:rPr lang="fr-FR"/>
            </a:br>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118</a:t>
            </a:fld>
            <a:endParaRPr lang="en-US"/>
          </a:p>
        </p:txBody>
      </p:sp>
    </p:spTree>
    <p:extLst>
      <p:ext uri="{BB962C8B-B14F-4D97-AF65-F5344CB8AC3E}">
        <p14:creationId xmlns:p14="http://schemas.microsoft.com/office/powerpoint/2010/main" val="78420598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dirty="0" err="1"/>
              <a:t>Slido</a:t>
            </a:r>
            <a:r>
              <a:rPr lang="fr-FR" dirty="0"/>
              <a:t> FTP </a:t>
            </a:r>
            <a:r>
              <a:rPr lang="fr-FR" dirty="0">
                <a:latin typeface="Source Sans Pro" panose="020B0503030403020204" pitchFamily="34" charset="77"/>
              </a:rPr>
              <a:t>https://app.sli.do/event/cKC3pGWPx54n6NQYnqT3TB</a:t>
            </a:r>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119</a:t>
            </a:fld>
            <a:endParaRPr lang="en-US"/>
          </a:p>
        </p:txBody>
      </p:sp>
    </p:spTree>
    <p:extLst>
      <p:ext uri="{BB962C8B-B14F-4D97-AF65-F5344CB8AC3E}">
        <p14:creationId xmlns:p14="http://schemas.microsoft.com/office/powerpoint/2010/main" val="17382792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120</a:t>
            </a:fld>
            <a:endParaRPr lang="fr-FR" dirty="0"/>
          </a:p>
        </p:txBody>
      </p:sp>
    </p:spTree>
    <p:extLst>
      <p:ext uri="{BB962C8B-B14F-4D97-AF65-F5344CB8AC3E}">
        <p14:creationId xmlns:p14="http://schemas.microsoft.com/office/powerpoint/2010/main" val="84682599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Le </a:t>
            </a:r>
            <a:r>
              <a:rPr lang="fr-FR" dirty="0" err="1"/>
              <a:t>Filerz</a:t>
            </a:r>
            <a:r>
              <a:rPr lang="fr-FR" dirty="0"/>
              <a:t> désigne la machine physique sur laquelle vont être hébergées les données de nos clients, c’est-à-dire l’ensemble des fichiers et dossiers qui constituent son site web.</a:t>
            </a:r>
          </a:p>
          <a:p>
            <a:r>
              <a:rPr lang="fr-FR" dirty="0"/>
              <a:t>Un </a:t>
            </a:r>
            <a:r>
              <a:rPr lang="fr-FR" dirty="0" err="1"/>
              <a:t>Filerz</a:t>
            </a:r>
            <a:r>
              <a:rPr lang="fr-FR" dirty="0"/>
              <a:t> pourra héberger des centaines voire des milliers de clients.</a:t>
            </a:r>
          </a:p>
        </p:txBody>
      </p:sp>
      <p:sp>
        <p:nvSpPr>
          <p:cNvPr id="4" name="Slide Number Placeholder 3"/>
          <p:cNvSpPr>
            <a:spLocks noGrp="1"/>
          </p:cNvSpPr>
          <p:nvPr>
            <p:ph type="sldNum" sz="quarter" idx="5"/>
          </p:nvPr>
        </p:nvSpPr>
        <p:spPr/>
        <p:txBody>
          <a:bodyPr/>
          <a:lstStyle/>
          <a:p>
            <a:fld id="{1B06CD8F-B7ED-4A05-9FB1-A01CC0EF02CC}" type="slidenum">
              <a:rPr lang="fr-FR" smtClean="0"/>
              <a:pPr/>
              <a:t>14</a:t>
            </a:fld>
            <a:endParaRPr lang="fr-FR" dirty="0"/>
          </a:p>
        </p:txBody>
      </p:sp>
    </p:spTree>
    <p:extLst>
      <p:ext uri="{BB962C8B-B14F-4D97-AF65-F5344CB8AC3E}">
        <p14:creationId xmlns:p14="http://schemas.microsoft.com/office/powerpoint/2010/main" val="1027721146"/>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Voici les objectifs que nous atteindront ensemble suite à cette formation :</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122</a:t>
            </a:fld>
            <a:endParaRPr lang="en-US"/>
          </a:p>
        </p:txBody>
      </p:sp>
    </p:spTree>
    <p:extLst>
      <p:ext uri="{BB962C8B-B14F-4D97-AF65-F5344CB8AC3E}">
        <p14:creationId xmlns:p14="http://schemas.microsoft.com/office/powerpoint/2010/main" val="2699198677"/>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a:bodyPr>
          <a:lstStyle/>
          <a:p>
            <a:r>
              <a:rPr lang="fr-FR" dirty="0"/>
              <a:t>Voici comment fonctionne le CDN en image.</a:t>
            </a:r>
          </a:p>
          <a:p>
            <a:endParaRPr lang="fr-FR" dirty="0"/>
          </a:p>
          <a:p>
            <a:r>
              <a:rPr lang="fr-FR" dirty="0"/>
              <a:t>Nous avons à gauche un utilisateur qui souhaite consulter votre site web depuis les Etats-Unis.</a:t>
            </a:r>
          </a:p>
          <a:p>
            <a:r>
              <a:rPr lang="fr-FR" dirty="0"/>
              <a:t>Sans le CDN, toutes les requêtes vont aller jusqu’au datacenter situé en France.</a:t>
            </a:r>
          </a:p>
          <a:p>
            <a:r>
              <a:rPr lang="fr-FR" dirty="0"/>
              <a:t>Cela prend donc un certain temps.</a:t>
            </a:r>
          </a:p>
          <a:p>
            <a:endParaRPr lang="fr-FR" dirty="0"/>
          </a:p>
          <a:p>
            <a:r>
              <a:rPr lang="fr-FR" dirty="0"/>
              <a:t>Avec le CDN, certaines données statiques seront stockées dans le point de présence le plus proche.</a:t>
            </a:r>
          </a:p>
          <a:p>
            <a:r>
              <a:rPr lang="fr-FR" dirty="0"/>
              <a:t>Ces données-là seront donc beaucoup plus rapides à s’afficher et comme il s’agit des principaux éléments d’un site, l’utilisateur verra donc le site s’afficher plus vite que la première fois.</a:t>
            </a:r>
          </a:p>
          <a:p>
            <a:r>
              <a:rPr lang="fr-FR" dirty="0"/>
              <a:t>Si la ressource demandée n’est pas disponible dans le POP alors le serveur en France sera sollicité.</a:t>
            </a:r>
          </a:p>
          <a:p>
            <a:r>
              <a:rPr lang="fr-FR" dirty="0"/>
              <a:t>Si nous rencontrons une anomalie sur le POP les plus proches alors autres </a:t>
            </a:r>
            <a:r>
              <a:rPr lang="fr-FR" dirty="0" err="1"/>
              <a:t>POPs</a:t>
            </a:r>
            <a:r>
              <a:rPr lang="fr-FR" dirty="0"/>
              <a:t> pourront prendre en charge la requête.</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124</a:t>
            </a:fld>
            <a:endParaRPr lang="en-US"/>
          </a:p>
        </p:txBody>
      </p:sp>
    </p:spTree>
    <p:extLst>
      <p:ext uri="{BB962C8B-B14F-4D97-AF65-F5344CB8AC3E}">
        <p14:creationId xmlns:p14="http://schemas.microsoft.com/office/powerpoint/2010/main" val="210935792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Le rôle principal d’un CDN est d’accélérer la vitesse de chargement d’un site web grâce au système de cache réparti dans différents points de présence dans le monde.</a:t>
            </a:r>
          </a:p>
          <a:p>
            <a:r>
              <a:rPr lang="fr-FR" dirty="0"/>
              <a:t>De ce fait, il sera utile pour de nombreux clients : </a:t>
            </a:r>
          </a:p>
          <a:p>
            <a:r>
              <a:rPr lang="fr-FR" dirty="0"/>
              <a:t> - ceux qui ont des clients répartis partout dans le monde</a:t>
            </a:r>
          </a:p>
          <a:p>
            <a:r>
              <a:rPr lang="fr-FR" dirty="0"/>
              <a:t> - ceux ayant un site marchand car ces sites contiennent généralement beaucoup d’éléments à afficher</a:t>
            </a:r>
          </a:p>
          <a:p>
            <a:r>
              <a:rPr lang="fr-FR" dirty="0"/>
              <a:t> - n’importe quel client souhaitant un site web le plus optimisé et sécurisé possible</a:t>
            </a:r>
          </a:p>
          <a:p>
            <a:r>
              <a:rPr lang="fr-FR" dirty="0"/>
              <a:t> - les développeurs qui veulent avoir la possibilité d’optimiser l’affichage de leur code</a:t>
            </a:r>
          </a:p>
          <a:p>
            <a:r>
              <a:rPr lang="fr-FR" dirty="0"/>
              <a:t> - ou n’importe quel autre client</a:t>
            </a:r>
          </a:p>
        </p:txBody>
      </p:sp>
      <p:sp>
        <p:nvSpPr>
          <p:cNvPr id="4" name="Slide Number Placeholder 3"/>
          <p:cNvSpPr>
            <a:spLocks noGrp="1"/>
          </p:cNvSpPr>
          <p:nvPr>
            <p:ph type="sldNum" sz="quarter" idx="5"/>
          </p:nvPr>
        </p:nvSpPr>
        <p:spPr/>
        <p:txBody>
          <a:bodyPr/>
          <a:lstStyle/>
          <a:p>
            <a:fld id="{1B06CD8F-B7ED-4A05-9FB1-A01CC0EF02CC}" type="slidenum">
              <a:rPr lang="fr-FR" smtClean="0"/>
              <a:pPr/>
              <a:t>125</a:t>
            </a:fld>
            <a:endParaRPr lang="fr-FR" dirty="0"/>
          </a:p>
        </p:txBody>
      </p:sp>
    </p:spTree>
    <p:extLst>
      <p:ext uri="{BB962C8B-B14F-4D97-AF65-F5344CB8AC3E}">
        <p14:creationId xmlns:p14="http://schemas.microsoft.com/office/powerpoint/2010/main" val="3907768251"/>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Voici l’évolution de l’offre CDN : </a:t>
            </a:r>
          </a:p>
          <a:p>
            <a:r>
              <a:rPr lang="fr-FR" dirty="0"/>
              <a:t>On passe d’une seule offre à trois (une seule déployée en octobre 2020 mais les autres devraient suivre pour 2021)</a:t>
            </a:r>
          </a:p>
          <a:p>
            <a:r>
              <a:rPr lang="fr-FR" dirty="0"/>
              <a:t>L’offre </a:t>
            </a:r>
            <a:r>
              <a:rPr lang="fr-FR" dirty="0" err="1"/>
              <a:t>Shared</a:t>
            </a:r>
            <a:r>
              <a:rPr lang="fr-FR" dirty="0"/>
              <a:t> CDN Basic reste incluse avec les hébergements mutualisés comme c’était le cas pour le CDN Géocache.</a:t>
            </a:r>
          </a:p>
        </p:txBody>
      </p:sp>
      <p:sp>
        <p:nvSpPr>
          <p:cNvPr id="4" name="Slide Number Placeholder 3"/>
          <p:cNvSpPr>
            <a:spLocks noGrp="1"/>
          </p:cNvSpPr>
          <p:nvPr>
            <p:ph type="sldNum" sz="quarter" idx="5"/>
          </p:nvPr>
        </p:nvSpPr>
        <p:spPr/>
        <p:txBody>
          <a:bodyPr/>
          <a:lstStyle/>
          <a:p>
            <a:fld id="{1B06CD8F-B7ED-4A05-9FB1-A01CC0EF02CC}" type="slidenum">
              <a:rPr lang="fr-FR" smtClean="0"/>
              <a:pPr/>
              <a:t>126</a:t>
            </a:fld>
            <a:endParaRPr lang="fr-FR" dirty="0"/>
          </a:p>
        </p:txBody>
      </p:sp>
    </p:spTree>
    <p:extLst>
      <p:ext uri="{BB962C8B-B14F-4D97-AF65-F5344CB8AC3E}">
        <p14:creationId xmlns:p14="http://schemas.microsoft.com/office/powerpoint/2010/main" val="1563525121"/>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a:bodyPr>
          <a:lstStyle/>
          <a:p>
            <a:r>
              <a:rPr lang="fr-FR" dirty="0"/>
              <a:t>Reprenons les caractéristiques du CDN </a:t>
            </a:r>
            <a:r>
              <a:rPr lang="fr-FR" dirty="0" err="1"/>
              <a:t>Géocache</a:t>
            </a:r>
            <a:r>
              <a:rPr lang="fr-FR" dirty="0"/>
              <a:t> d’OVHcloud : </a:t>
            </a:r>
          </a:p>
          <a:p>
            <a:endParaRPr lang="fr-FR" dirty="0"/>
          </a:p>
          <a:p>
            <a:r>
              <a:rPr lang="fr-FR" dirty="0"/>
              <a:t>Les données mises en cache sont les donnes statiques (HTML, images, vidéo, </a:t>
            </a:r>
            <a:r>
              <a:rPr lang="fr-FR" dirty="0" err="1"/>
              <a:t>etc</a:t>
            </a:r>
            <a:r>
              <a:rPr lang="fr-FR" dirty="0"/>
              <a:t>)</a:t>
            </a:r>
          </a:p>
          <a:p>
            <a:r>
              <a:rPr lang="fr-FR" dirty="0"/>
              <a:t>L’utilisateur n’a pas la main pour choisir les données à mettre dans le cache, cependant il pourra le vider depuis son espace client (en cas de mise à jour du site par exemple)</a:t>
            </a:r>
          </a:p>
          <a:p>
            <a:r>
              <a:rPr lang="fr-FR" dirty="0"/>
              <a:t>Nous avons à ce jour trois POP (points de présence) activés : deux en France et un au Canada</a:t>
            </a:r>
          </a:p>
          <a:p>
            <a:endParaRPr lang="fr-FR" dirty="0"/>
          </a:p>
          <a:p>
            <a:r>
              <a:rPr lang="fr-FR" dirty="0"/>
              <a:t>Le but va être d’accélérer la vitesse de chargement des pages et donc cela va forcément impacter votre référencement (SE0).</a:t>
            </a:r>
          </a:p>
          <a:p>
            <a:r>
              <a:rPr lang="fr-FR" dirty="0"/>
              <a:t>De plus, étant donné que le serveur d’origine ne sera plus nécessairement interrogé, il aura plus de ressources pour effectuer d’autres tâches ou prendre en charge plus de requêtes.</a:t>
            </a:r>
          </a:p>
          <a:p>
            <a:endParaRPr lang="fr-FR" dirty="0"/>
          </a:p>
          <a:p>
            <a:r>
              <a:rPr lang="fr-FR" dirty="0"/>
              <a:t>Le CDN est inclus avec l’offre Performance, dans les autres cas, il coute 0,99€HT/mois</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127</a:t>
            </a:fld>
            <a:endParaRPr lang="en-US"/>
          </a:p>
        </p:txBody>
      </p:sp>
    </p:spTree>
    <p:extLst>
      <p:ext uri="{BB962C8B-B14F-4D97-AF65-F5344CB8AC3E}">
        <p14:creationId xmlns:p14="http://schemas.microsoft.com/office/powerpoint/2010/main" val="2875824259"/>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On sait désormais que le </a:t>
            </a:r>
            <a:r>
              <a:rPr lang="fr-FR" dirty="0" err="1"/>
              <a:t>Shared</a:t>
            </a:r>
            <a:r>
              <a:rPr lang="fr-FR" dirty="0"/>
              <a:t> CDN est paramétrable, mais comment faire ?</a:t>
            </a:r>
          </a:p>
          <a:p>
            <a:endParaRPr lang="fr-FR" dirty="0"/>
          </a:p>
          <a:p>
            <a:r>
              <a:rPr lang="fr-FR" dirty="0"/>
              <a:t>Tout d’abord une nouvelle colonne va être ajoutée dans la gestion des </a:t>
            </a:r>
            <a:r>
              <a:rPr lang="fr-FR" dirty="0" err="1"/>
              <a:t>multisites</a:t>
            </a:r>
            <a:r>
              <a:rPr lang="fr-FR" dirty="0"/>
              <a:t> afin d’ajouter des informations sur l’activation ou non du CDN.</a:t>
            </a:r>
          </a:p>
          <a:p>
            <a:r>
              <a:rPr lang="fr-FR" dirty="0"/>
              <a:t>Il sera ainsi possible de purger le CDN sur chaque multisite indépendamment.</a:t>
            </a:r>
          </a:p>
          <a:p>
            <a:r>
              <a:rPr lang="fr-FR" dirty="0"/>
              <a:t>Enfin, le bouton « Configurer le CDN » permettra de personnaliser sa configuration.</a:t>
            </a:r>
          </a:p>
        </p:txBody>
      </p:sp>
      <p:sp>
        <p:nvSpPr>
          <p:cNvPr id="4" name="Slide Number Placeholder 3"/>
          <p:cNvSpPr>
            <a:spLocks noGrp="1"/>
          </p:cNvSpPr>
          <p:nvPr>
            <p:ph type="sldNum" sz="quarter" idx="5"/>
          </p:nvPr>
        </p:nvSpPr>
        <p:spPr/>
        <p:txBody>
          <a:bodyPr/>
          <a:lstStyle/>
          <a:p>
            <a:fld id="{1B06CD8F-B7ED-4A05-9FB1-A01CC0EF02CC}" type="slidenum">
              <a:rPr lang="fr-FR" smtClean="0"/>
              <a:pPr/>
              <a:t>128</a:t>
            </a:fld>
            <a:endParaRPr lang="fr-FR" dirty="0"/>
          </a:p>
        </p:txBody>
      </p:sp>
    </p:spTree>
    <p:extLst>
      <p:ext uri="{BB962C8B-B14F-4D97-AF65-F5344CB8AC3E}">
        <p14:creationId xmlns:p14="http://schemas.microsoft.com/office/powerpoint/2010/main" val="206565409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fr-FR" dirty="0"/>
              <a:t>En quoi </a:t>
            </a:r>
            <a:r>
              <a:rPr lang="fr-FR" dirty="0" err="1"/>
              <a:t>consite</a:t>
            </a:r>
            <a:r>
              <a:rPr lang="fr-FR" dirty="0"/>
              <a:t> la configuration du CDN ?</a:t>
            </a:r>
          </a:p>
          <a:p>
            <a:r>
              <a:rPr lang="fr-FR" b="1" dirty="0"/>
              <a:t>1 : Le CDN Toujours actif </a:t>
            </a:r>
            <a:r>
              <a:rPr lang="fr-FR" dirty="0"/>
              <a:t>: permet de s’assurer que les données du CDN soient toujours joignables, même en cas de panne du serveur d’origine.</a:t>
            </a:r>
          </a:p>
          <a:p>
            <a:endParaRPr lang="fr-FR" dirty="0"/>
          </a:p>
          <a:p>
            <a:r>
              <a:rPr lang="fr-FR" b="1" dirty="0"/>
              <a:t>2 :  HTTP/2 </a:t>
            </a:r>
            <a:r>
              <a:rPr lang="fr-FR" dirty="0"/>
              <a:t>: HTTP2 est une mise à jour du protocole HTTP comprenant un ensemble d’optimisations pour accélérer les requêtes HTTPS au travers du réseau, particulièrement sur les réseaux où la latence est forte (mobile).</a:t>
            </a:r>
          </a:p>
          <a:p>
            <a:endParaRPr lang="fr-FR" dirty="0"/>
          </a:p>
          <a:p>
            <a:r>
              <a:rPr lang="fr-FR" b="1" dirty="0"/>
              <a:t>3 : Mode développement </a:t>
            </a:r>
            <a:r>
              <a:rPr lang="fr-FR" dirty="0"/>
              <a:t>: Désactive le cache durant les phases de développement sur le site web</a:t>
            </a:r>
          </a:p>
          <a:p>
            <a:endParaRPr lang="fr-FR" dirty="0"/>
          </a:p>
          <a:p>
            <a:r>
              <a:rPr lang="fr-FR" b="1" dirty="0"/>
              <a:t>4 : Compression </a:t>
            </a:r>
            <a:r>
              <a:rPr lang="fr-FR" b="1" dirty="0" err="1"/>
              <a:t>Brotli</a:t>
            </a:r>
            <a:r>
              <a:rPr lang="fr-FR" b="1" dirty="0"/>
              <a:t> : </a:t>
            </a:r>
            <a:r>
              <a:rPr lang="fr-FR" dirty="0"/>
              <a:t>la </a:t>
            </a:r>
            <a:r>
              <a:rPr lang="fr-FR" b="0" dirty="0"/>
              <a:t>compression </a:t>
            </a:r>
            <a:r>
              <a:rPr lang="fr-FR" b="0" dirty="0" err="1"/>
              <a:t>Brotli</a:t>
            </a:r>
            <a:r>
              <a:rPr lang="fr-FR" b="0" dirty="0"/>
              <a:t> créée par Google apporte une compression plus efficace que le GZIP (jusqu’à 25% en fonction des types de fichiers)</a:t>
            </a:r>
          </a:p>
          <a:p>
            <a:endParaRPr lang="fr-FR" b="0" dirty="0"/>
          </a:p>
          <a:p>
            <a:r>
              <a:rPr lang="fr-FR" b="1" dirty="0"/>
              <a:t>5 : Règles de cache : </a:t>
            </a:r>
            <a:r>
              <a:rPr lang="fr-FR" b="0" dirty="0"/>
              <a:t>Permet de choisir des temps de mise en cache différents en fonction de ses fichiers.</a:t>
            </a:r>
          </a:p>
        </p:txBody>
      </p:sp>
      <p:sp>
        <p:nvSpPr>
          <p:cNvPr id="4" name="Slide Number Placeholder 3"/>
          <p:cNvSpPr>
            <a:spLocks noGrp="1"/>
          </p:cNvSpPr>
          <p:nvPr>
            <p:ph type="sldNum" sz="quarter" idx="5"/>
          </p:nvPr>
        </p:nvSpPr>
        <p:spPr/>
        <p:txBody>
          <a:bodyPr/>
          <a:lstStyle/>
          <a:p>
            <a:fld id="{1B06CD8F-B7ED-4A05-9FB1-A01CC0EF02CC}" type="slidenum">
              <a:rPr lang="fr-FR" smtClean="0"/>
              <a:pPr/>
              <a:t>129</a:t>
            </a:fld>
            <a:endParaRPr lang="fr-FR" dirty="0"/>
          </a:p>
        </p:txBody>
      </p:sp>
    </p:spTree>
    <p:extLst>
      <p:ext uri="{BB962C8B-B14F-4D97-AF65-F5344CB8AC3E}">
        <p14:creationId xmlns:p14="http://schemas.microsoft.com/office/powerpoint/2010/main" val="3430096620"/>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fr-FR" dirty="0"/>
              <a:t>https://</a:t>
            </a:r>
            <a:r>
              <a:rPr lang="fr-FR" dirty="0" err="1"/>
              <a:t>xd.adobe.com</a:t>
            </a:r>
            <a:r>
              <a:rPr lang="fr-FR" dirty="0"/>
              <a:t>/</a:t>
            </a:r>
            <a:r>
              <a:rPr lang="fr-FR" dirty="0" err="1"/>
              <a:t>view</a:t>
            </a:r>
            <a:r>
              <a:rPr lang="fr-FR" dirty="0"/>
              <a:t>/0f250986-4f2e-4959-bb08-e807efaffe10-5a76/</a:t>
            </a:r>
          </a:p>
          <a:p>
            <a:r>
              <a:rPr lang="fr-FR" dirty="0"/>
              <a:t>Voici une maquette de ce que les clients observeront dans leur espace client </a:t>
            </a:r>
          </a:p>
        </p:txBody>
      </p:sp>
      <p:sp>
        <p:nvSpPr>
          <p:cNvPr id="4" name="Slide Number Placeholder 3"/>
          <p:cNvSpPr>
            <a:spLocks noGrp="1"/>
          </p:cNvSpPr>
          <p:nvPr>
            <p:ph type="sldNum" sz="quarter" idx="5"/>
          </p:nvPr>
        </p:nvSpPr>
        <p:spPr/>
        <p:txBody>
          <a:bodyPr/>
          <a:lstStyle/>
          <a:p>
            <a:fld id="{1B06CD8F-B7ED-4A05-9FB1-A01CC0EF02CC}" type="slidenum">
              <a:rPr lang="fr-FR" smtClean="0"/>
              <a:pPr/>
              <a:t>130</a:t>
            </a:fld>
            <a:endParaRPr lang="fr-FR" dirty="0"/>
          </a:p>
        </p:txBody>
      </p:sp>
    </p:spTree>
    <p:extLst>
      <p:ext uri="{BB962C8B-B14F-4D97-AF65-F5344CB8AC3E}">
        <p14:creationId xmlns:p14="http://schemas.microsoft.com/office/powerpoint/2010/main" val="1505741023"/>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10000"/>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fr-FR" b="1" dirty="0"/>
              <a:t>Security</a:t>
            </a:r>
            <a:br>
              <a:rPr lang="fr-FR" dirty="0"/>
            </a:br>
            <a:r>
              <a:rPr lang="fr-FR" dirty="0"/>
              <a:t>•Toutes les fonctionnalités reconnues sur le marché à votre disposition pour sécuriser vos sites web avec une configuration par défaut, personnalisable.</a:t>
            </a:r>
            <a:br>
              <a:rPr lang="fr-FR" dirty="0"/>
            </a:br>
            <a:r>
              <a:rPr lang="fr-FR" dirty="0"/>
              <a:t>• Déléguez au CDN toutes les vérifications de sécurité au plus près de vos visiteurs</a:t>
            </a:r>
            <a:br>
              <a:rPr lang="fr-FR" dirty="0"/>
            </a:br>
            <a:r>
              <a:rPr lang="fr-FR" dirty="0"/>
              <a:t>•Encapsulez tout votre contenu sécurisé ou non pour éviter les mauvaises expériences utilisateurs</a:t>
            </a:r>
            <a:br>
              <a:rPr lang="fr-FR" dirty="0"/>
            </a:br>
            <a:r>
              <a:rPr lang="fr-FR" dirty="0"/>
              <a:t>•Forcez la sécurité bout en bout de tous vos échanges avec vos visiteurs (HSTS, …)</a:t>
            </a:r>
            <a:br>
              <a:rPr lang="fr-FR" dirty="0"/>
            </a:br>
            <a:r>
              <a:rPr lang="fr-FR" dirty="0"/>
              <a:t>•Compléter notre anti-DDOS avec une protection maximale pour votre site web grâce au firewall web applicatif (WAF)</a:t>
            </a:r>
            <a:br>
              <a:rPr lang="fr-FR" dirty="0"/>
            </a:br>
            <a:r>
              <a:rPr lang="fr-FR" dirty="0"/>
              <a:t>Par exemple : les pages d’erreurs agressives dues à contenu mixed</a:t>
            </a:r>
          </a:p>
          <a:p>
            <a:endParaRPr lang="fr-FR" dirty="0"/>
          </a:p>
          <a:p>
            <a:pPr marL="0" marR="0" lvl="0" indent="0" algn="l" defTabSz="1219170" rtl="0" eaLnBrk="1" fontAlgn="auto" latinLnBrk="0" hangingPunct="1">
              <a:lnSpc>
                <a:spcPct val="100000"/>
              </a:lnSpc>
              <a:spcBef>
                <a:spcPts val="0"/>
              </a:spcBef>
              <a:spcAft>
                <a:spcPts val="0"/>
              </a:spcAft>
              <a:buClrTx/>
              <a:buSzTx/>
              <a:buFontTx/>
              <a:buNone/>
              <a:tabLst/>
              <a:defRPr/>
            </a:pPr>
            <a:r>
              <a:rPr lang="fr-FR" b="1" dirty="0"/>
              <a:t>Advanced</a:t>
            </a:r>
            <a:r>
              <a:rPr lang="fr-FR" dirty="0"/>
              <a:t> </a:t>
            </a:r>
            <a:br>
              <a:rPr lang="fr-FR" dirty="0"/>
            </a:br>
            <a:r>
              <a:rPr lang="fr-FR" dirty="0"/>
              <a:t>•Venez personnaliser le comportement de votre CDN afin d'optimiser l'expérience de vos sites web. Augmenter votre ratio de « Cache/Hits ».</a:t>
            </a:r>
            <a:br>
              <a:rPr lang="fr-FR" dirty="0"/>
            </a:br>
            <a:r>
              <a:rPr lang="fr-FR" dirty="0"/>
              <a:t>•Optimisez votre expérience en fonction de l’équipement de votre visiteur (redirection vers version mobile au plus tôt)</a:t>
            </a:r>
            <a:br>
              <a:rPr lang="fr-FR" dirty="0"/>
            </a:br>
            <a:r>
              <a:rPr lang="fr-FR" dirty="0"/>
              <a:t>•Répondez plus rapidement à toute sortes d’URL mêmes complexes, sans solliciter outre mesure votre hébergement (gestion fine des paramètres de vos URL)</a:t>
            </a:r>
            <a:br>
              <a:rPr lang="fr-FR" dirty="0"/>
            </a:br>
            <a:r>
              <a:rPr lang="fr-FR" dirty="0"/>
              <a:t>•Personnalisez votre propre fréquence de rafraichissement pour vos sites dont le contenu change souvent</a:t>
            </a:r>
            <a:br>
              <a:rPr lang="fr-FR" dirty="0"/>
            </a:br>
            <a:r>
              <a:rPr lang="fr-FR" dirty="0"/>
              <a:t>•Rafraichissez uniquement les éléments de votre site qui viennent d’être modifiés</a:t>
            </a:r>
            <a:br>
              <a:rPr lang="fr-FR" dirty="0"/>
            </a:br>
            <a:r>
              <a:rPr lang="fr-FR" dirty="0"/>
              <a:t>Par exemple: Eviter le incohérences de contenu en cas de mise à jour</a:t>
            </a:r>
          </a:p>
          <a:p>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131</a:t>
            </a:fld>
            <a:endParaRPr lang="fr-FR" dirty="0"/>
          </a:p>
        </p:txBody>
      </p:sp>
    </p:spTree>
    <p:extLst>
      <p:ext uri="{BB962C8B-B14F-4D97-AF65-F5344CB8AC3E}">
        <p14:creationId xmlns:p14="http://schemas.microsoft.com/office/powerpoint/2010/main" val="2561886375"/>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https://help.ovhcloud.com/csm/fr-web-hosting-clusters-ip-addresses?id=kb_article_view&amp;sysparm_article=KB0052378</a:t>
            </a:r>
          </a:p>
        </p:txBody>
      </p:sp>
      <p:sp>
        <p:nvSpPr>
          <p:cNvPr id="4" name="Slide Number Placeholder 3"/>
          <p:cNvSpPr>
            <a:spLocks noGrp="1"/>
          </p:cNvSpPr>
          <p:nvPr>
            <p:ph type="sldNum" sz="quarter" idx="5"/>
          </p:nvPr>
        </p:nvSpPr>
        <p:spPr/>
        <p:txBody>
          <a:bodyPr/>
          <a:lstStyle/>
          <a:p>
            <a:fld id="{1B06CD8F-B7ED-4A05-9FB1-A01CC0EF02CC}" type="slidenum">
              <a:rPr lang="fr-FR" smtClean="0"/>
              <a:pPr/>
              <a:t>132</a:t>
            </a:fld>
            <a:endParaRPr lang="fr-FR" dirty="0"/>
          </a:p>
        </p:txBody>
      </p:sp>
    </p:spTree>
    <p:extLst>
      <p:ext uri="{BB962C8B-B14F-4D97-AF65-F5344CB8AC3E}">
        <p14:creationId xmlns:p14="http://schemas.microsoft.com/office/powerpoint/2010/main" val="390379177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70000" lnSpcReduction="20000"/>
          </a:bodyPr>
          <a:lstStyle/>
          <a:p>
            <a:r>
              <a:rPr lang="fr-FR" dirty="0"/>
              <a:t>Même si le </a:t>
            </a:r>
            <a:r>
              <a:rPr lang="fr-FR" dirty="0" err="1"/>
              <a:t>Filerz</a:t>
            </a:r>
            <a:r>
              <a:rPr lang="fr-FR" dirty="0"/>
              <a:t> reste un élément essentiel de l’infrastructure, il y a d’autres éléments qui seront également essentiels pour assurer le fonctionnement de nos services : </a:t>
            </a:r>
          </a:p>
          <a:p>
            <a:r>
              <a:rPr lang="fr-FR" dirty="0"/>
              <a:t> </a:t>
            </a:r>
            <a:r>
              <a:rPr lang="fr-FR" b="1" dirty="0"/>
              <a:t>- le système d’exploitation </a:t>
            </a:r>
            <a:r>
              <a:rPr lang="fr-FR" dirty="0"/>
              <a:t>: l’ensemble de nos hébergements mutualisés fonctionnent sous Linux avec une distribution Debian 10. Il y a quelques années, nous proposions des hébergements sous Windows, utilisés pour code avec des langages de programmation compatibles avec Windows (tel que l’ASP) mais cela ne fonctionnait pas très bien.</a:t>
            </a:r>
          </a:p>
          <a:p>
            <a:endParaRPr lang="fr-FR" dirty="0"/>
          </a:p>
          <a:p>
            <a:r>
              <a:rPr lang="fr-FR" dirty="0"/>
              <a:t> - le </a:t>
            </a:r>
            <a:r>
              <a:rPr lang="fr-FR" b="1" dirty="0" err="1"/>
              <a:t>Filerz</a:t>
            </a:r>
            <a:r>
              <a:rPr lang="fr-FR" dirty="0"/>
              <a:t> sur lequel on va installer (entre autres) un serveur FTP. C’est sur le </a:t>
            </a:r>
            <a:r>
              <a:rPr lang="fr-FR" dirty="0" err="1"/>
              <a:t>filerz</a:t>
            </a:r>
            <a:r>
              <a:rPr lang="fr-FR" dirty="0"/>
              <a:t> que seront stockés les fichiers et dossiers constituant les sites web.</a:t>
            </a:r>
          </a:p>
          <a:p>
            <a:endParaRPr lang="fr-FR" dirty="0"/>
          </a:p>
          <a:p>
            <a:r>
              <a:rPr lang="fr-FR" dirty="0"/>
              <a:t> - un </a:t>
            </a:r>
            <a:r>
              <a:rPr lang="fr-FR" b="1" dirty="0"/>
              <a:t>serveur web </a:t>
            </a:r>
            <a:r>
              <a:rPr lang="fr-FR" dirty="0"/>
              <a:t>dont l’un des rôles est de faire le lien entre les requêtes envoyées par les navigateurs et autres clients vers le serveur FTP. Le plus connus est Apache (ici Apache2). Il va permettre d’identifier les requêtes envoyées et de les traiter, ou non. Métaphoriquement parlant, le serveur web va servir de majordome : il va autoriser les requêtes destinées à un nom de domaine déclaré sur l’hébergement mutualisé et refusé les autres.</a:t>
            </a:r>
          </a:p>
          <a:p>
            <a:endParaRPr lang="fr-FR" dirty="0"/>
          </a:p>
          <a:p>
            <a:r>
              <a:rPr lang="fr-FR" b="1" dirty="0"/>
              <a:t> - Le serveur de base de données </a:t>
            </a:r>
            <a:r>
              <a:rPr lang="fr-FR" dirty="0"/>
              <a:t>sur lequel nous aurons installé le logiciel MYSQL permettant d’interagir avec sa base de données. Les bases de données des clients y seront hébergées. Une base de données est un espace de stockage complémentaire de l’espace de stockage</a:t>
            </a:r>
          </a:p>
          <a:p>
            <a:endParaRPr lang="fr-FR" dirty="0"/>
          </a:p>
          <a:p>
            <a:r>
              <a:rPr lang="fr-FR" dirty="0"/>
              <a:t>On peut ajouter les langages de programmation, les nombreuses sécurités, les certificats SSL, le service e-mails qui serait encore à part, </a:t>
            </a:r>
            <a:r>
              <a:rPr lang="fr-FR" dirty="0" err="1"/>
              <a:t>etc</a:t>
            </a:r>
            <a:endParaRPr lang="fr-FR" dirty="0"/>
          </a:p>
          <a:p>
            <a:pPr algn="l"/>
            <a:br>
              <a:rPr lang="fr-FR" dirty="0"/>
            </a:br>
            <a:r>
              <a:rPr lang="fr-FR" dirty="0"/>
              <a:t>Info Debian : </a:t>
            </a:r>
            <a:br>
              <a:rPr lang="fr-FR" dirty="0"/>
            </a:br>
            <a:r>
              <a:rPr lang="en-US" sz="1800" b="0" i="0" dirty="0" err="1">
                <a:solidFill>
                  <a:srgbClr val="212121"/>
                </a:solidFill>
                <a:effectLst/>
                <a:highlight>
                  <a:srgbClr val="FFFFFF"/>
                </a:highlight>
                <a:latin typeface="Aptos" panose="020B0004020202020204" pitchFamily="34" charset="0"/>
              </a:rPr>
              <a:t>lsb_release</a:t>
            </a:r>
            <a:r>
              <a:rPr lang="en-US" sz="1800" b="0" i="0" dirty="0">
                <a:solidFill>
                  <a:srgbClr val="212121"/>
                </a:solidFill>
                <a:effectLst/>
                <a:highlight>
                  <a:srgbClr val="FFFFFF"/>
                </a:highlight>
                <a:latin typeface="Aptos" panose="020B0004020202020204" pitchFamily="34" charset="0"/>
              </a:rPr>
              <a:t> -a</a:t>
            </a:r>
          </a:p>
          <a:p>
            <a:pPr algn="l"/>
            <a:r>
              <a:rPr lang="en-US" sz="1800" b="0" i="0" dirty="0">
                <a:solidFill>
                  <a:srgbClr val="212121"/>
                </a:solidFill>
                <a:effectLst/>
                <a:highlight>
                  <a:srgbClr val="FFFFFF"/>
                </a:highlight>
                <a:latin typeface="Aptos" panose="020B0004020202020204" pitchFamily="34" charset="0"/>
              </a:rPr>
              <a:t>No LSB modules are available.</a:t>
            </a:r>
          </a:p>
          <a:p>
            <a:pPr algn="l"/>
            <a:r>
              <a:rPr lang="en-US" sz="1800" b="0" i="0" dirty="0">
                <a:solidFill>
                  <a:srgbClr val="212121"/>
                </a:solidFill>
                <a:effectLst/>
                <a:highlight>
                  <a:srgbClr val="FFFFFF"/>
                </a:highlight>
                <a:latin typeface="Aptos" panose="020B0004020202020204" pitchFamily="34" charset="0"/>
              </a:rPr>
              <a:t>Distributor ID:  Debian</a:t>
            </a:r>
          </a:p>
          <a:p>
            <a:pPr algn="l"/>
            <a:r>
              <a:rPr lang="en-US" sz="1800" b="0" i="0" dirty="0">
                <a:solidFill>
                  <a:srgbClr val="212121"/>
                </a:solidFill>
                <a:effectLst/>
                <a:highlight>
                  <a:srgbClr val="FFFFFF"/>
                </a:highlight>
                <a:latin typeface="Aptos" panose="020B0004020202020204" pitchFamily="34" charset="0"/>
              </a:rPr>
              <a:t>Description:     Debian GNU/Linux 10 (buster)</a:t>
            </a:r>
          </a:p>
          <a:p>
            <a:pPr algn="l"/>
            <a:r>
              <a:rPr lang="en-US" sz="1800" b="0" i="0" dirty="0">
                <a:solidFill>
                  <a:srgbClr val="212121"/>
                </a:solidFill>
                <a:effectLst/>
                <a:highlight>
                  <a:srgbClr val="FFFFFF"/>
                </a:highlight>
                <a:latin typeface="Aptos" panose="020B0004020202020204" pitchFamily="34" charset="0"/>
              </a:rPr>
              <a:t>Release:             10</a:t>
            </a:r>
          </a:p>
          <a:p>
            <a:pPr algn="l"/>
            <a:r>
              <a:rPr lang="en-US" sz="1800" b="0" i="0" dirty="0">
                <a:solidFill>
                  <a:srgbClr val="212121"/>
                </a:solidFill>
                <a:effectLst/>
                <a:highlight>
                  <a:srgbClr val="FFFFFF"/>
                </a:highlight>
                <a:latin typeface="Aptos" panose="020B0004020202020204" pitchFamily="34" charset="0"/>
              </a:rPr>
              <a:t>Codename:       buster</a:t>
            </a:r>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15</a:t>
            </a:fld>
            <a:endParaRPr lang="en-US"/>
          </a:p>
        </p:txBody>
      </p:sp>
    </p:spTree>
    <p:extLst>
      <p:ext uri="{BB962C8B-B14F-4D97-AF65-F5344CB8AC3E}">
        <p14:creationId xmlns:p14="http://schemas.microsoft.com/office/powerpoint/2010/main" val="841944374"/>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dirty="0" err="1"/>
              <a:t>Slido</a:t>
            </a:r>
            <a:r>
              <a:rPr lang="fr-FR" dirty="0"/>
              <a:t> </a:t>
            </a:r>
            <a:r>
              <a:rPr lang="fr-FR" dirty="0">
                <a:latin typeface="Source Sans Pro" panose="020B0503030403020204" pitchFamily="34" charset="77"/>
              </a:rPr>
              <a:t>https://app.sli.do/event/xbceiBBd6MFJoqfDsinQjR</a:t>
            </a:r>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133</a:t>
            </a:fld>
            <a:endParaRPr lang="en-US"/>
          </a:p>
        </p:txBody>
      </p:sp>
    </p:spTree>
    <p:extLst>
      <p:ext uri="{BB962C8B-B14F-4D97-AF65-F5344CB8AC3E}">
        <p14:creationId xmlns:p14="http://schemas.microsoft.com/office/powerpoint/2010/main" val="970117385"/>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10000"/>
          </a:bodyPr>
          <a:lstStyle/>
          <a:p>
            <a:r>
              <a:rPr lang="en-GB" dirty="0"/>
              <a:t>SSL </a:t>
            </a:r>
            <a:r>
              <a:rPr lang="en-GB" dirty="0" err="1"/>
              <a:t>signifie</a:t>
            </a:r>
            <a:r>
              <a:rPr lang="en-GB" dirty="0"/>
              <a:t> Secure Sockets Layer. </a:t>
            </a:r>
            <a:r>
              <a:rPr lang="en-GB" dirty="0" err="1"/>
              <a:t>En</a:t>
            </a:r>
            <a:r>
              <a:rPr lang="en-GB" dirty="0"/>
              <a:t> </a:t>
            </a:r>
            <a:r>
              <a:rPr lang="en-GB" dirty="0" err="1"/>
              <a:t>bref</a:t>
            </a:r>
            <a:r>
              <a:rPr lang="en-GB" dirty="0"/>
              <a:t>, il </a:t>
            </a:r>
            <a:r>
              <a:rPr lang="en-GB" dirty="0" err="1"/>
              <a:t>s'agit</a:t>
            </a:r>
            <a:r>
              <a:rPr lang="en-GB" dirty="0"/>
              <a:t> </a:t>
            </a:r>
            <a:r>
              <a:rPr lang="en-GB" dirty="0" err="1"/>
              <a:t>d'une</a:t>
            </a:r>
            <a:r>
              <a:rPr lang="en-GB" dirty="0"/>
              <a:t> </a:t>
            </a:r>
            <a:r>
              <a:rPr lang="en-GB" dirty="0" err="1"/>
              <a:t>technologie</a:t>
            </a:r>
            <a:r>
              <a:rPr lang="en-GB" dirty="0"/>
              <a:t> standard </a:t>
            </a:r>
            <a:r>
              <a:rPr lang="en-GB" dirty="0" err="1"/>
              <a:t>destinée</a:t>
            </a:r>
            <a:r>
              <a:rPr lang="en-GB" dirty="0"/>
              <a:t> </a:t>
            </a:r>
            <a:r>
              <a:rPr lang="en-GB" dirty="0" err="1"/>
              <a:t>à</a:t>
            </a:r>
            <a:r>
              <a:rPr lang="en-GB" dirty="0"/>
              <a:t> la </a:t>
            </a:r>
            <a:r>
              <a:rPr lang="en-GB" dirty="0" err="1"/>
              <a:t>sécurité</a:t>
            </a:r>
            <a:r>
              <a:rPr lang="en-GB" dirty="0"/>
              <a:t> de la connexion Internet et </a:t>
            </a:r>
            <a:r>
              <a:rPr lang="en-GB" dirty="0" err="1"/>
              <a:t>à</a:t>
            </a:r>
            <a:r>
              <a:rPr lang="en-GB" dirty="0"/>
              <a:t> la protection des </a:t>
            </a:r>
            <a:r>
              <a:rPr lang="en-GB" dirty="0" err="1"/>
              <a:t>données</a:t>
            </a:r>
            <a:r>
              <a:rPr lang="en-GB" dirty="0"/>
              <a:t> </a:t>
            </a:r>
            <a:r>
              <a:rPr lang="en-GB" dirty="0" err="1"/>
              <a:t>sensibles</a:t>
            </a:r>
            <a:r>
              <a:rPr lang="en-GB" dirty="0"/>
              <a:t> qui </a:t>
            </a:r>
            <a:r>
              <a:rPr lang="en-GB" dirty="0" err="1"/>
              <a:t>sont</a:t>
            </a:r>
            <a:r>
              <a:rPr lang="en-GB" dirty="0"/>
              <a:t> </a:t>
            </a:r>
            <a:r>
              <a:rPr lang="en-GB" dirty="0" err="1"/>
              <a:t>transmises</a:t>
            </a:r>
            <a:r>
              <a:rPr lang="en-GB" dirty="0"/>
              <a:t> entre deux </a:t>
            </a:r>
            <a:r>
              <a:rPr lang="en-GB" dirty="0" err="1"/>
              <a:t>systèmes</a:t>
            </a:r>
            <a:r>
              <a:rPr lang="en-GB" dirty="0"/>
              <a:t>, </a:t>
            </a:r>
            <a:r>
              <a:rPr lang="en-GB" dirty="0" err="1"/>
              <a:t>empêchant</a:t>
            </a:r>
            <a:r>
              <a:rPr lang="en-GB" dirty="0"/>
              <a:t> les </a:t>
            </a:r>
            <a:r>
              <a:rPr lang="en-GB" dirty="0" err="1"/>
              <a:t>criminels</a:t>
            </a:r>
            <a:r>
              <a:rPr lang="en-GB" dirty="0"/>
              <a:t> de lire et de modifier les </a:t>
            </a:r>
            <a:r>
              <a:rPr lang="en-GB" dirty="0" err="1"/>
              <a:t>informations</a:t>
            </a:r>
            <a:r>
              <a:rPr lang="en-GB" dirty="0"/>
              <a:t> </a:t>
            </a:r>
            <a:r>
              <a:rPr lang="en-GB" dirty="0" err="1"/>
              <a:t>transférées</a:t>
            </a:r>
            <a:r>
              <a:rPr lang="en-GB" dirty="0"/>
              <a:t>, y </a:t>
            </a:r>
            <a:r>
              <a:rPr lang="en-GB" dirty="0" err="1"/>
              <a:t>compris</a:t>
            </a:r>
            <a:r>
              <a:rPr lang="en-GB" dirty="0"/>
              <a:t> </a:t>
            </a:r>
            <a:r>
              <a:rPr lang="en-GB" dirty="0" err="1"/>
              <a:t>d'éventuelles</a:t>
            </a:r>
            <a:r>
              <a:rPr lang="en-GB" dirty="0"/>
              <a:t> </a:t>
            </a:r>
            <a:r>
              <a:rPr lang="en-GB" dirty="0" err="1"/>
              <a:t>informations</a:t>
            </a:r>
            <a:r>
              <a:rPr lang="en-GB" dirty="0"/>
              <a:t> </a:t>
            </a:r>
            <a:r>
              <a:rPr lang="en-GB" dirty="0" err="1"/>
              <a:t>personnelles</a:t>
            </a:r>
            <a:endParaRPr lang="en-GB" dirty="0"/>
          </a:p>
          <a:p>
            <a:r>
              <a:rPr lang="en-GB" dirty="0"/>
              <a:t>TLS (Transport Layer Security) </a:t>
            </a:r>
            <a:r>
              <a:rPr lang="en-GB" dirty="0" err="1"/>
              <a:t>est</a:t>
            </a:r>
            <a:r>
              <a:rPr lang="en-GB" dirty="0"/>
              <a:t> </a:t>
            </a:r>
            <a:r>
              <a:rPr lang="en-GB" dirty="0" err="1"/>
              <a:t>simplement</a:t>
            </a:r>
            <a:r>
              <a:rPr lang="en-GB" dirty="0"/>
              <a:t> </a:t>
            </a:r>
            <a:r>
              <a:rPr lang="en-GB" dirty="0" err="1"/>
              <a:t>une</a:t>
            </a:r>
            <a:r>
              <a:rPr lang="en-GB" dirty="0"/>
              <a:t> nouvelle version, plus </a:t>
            </a:r>
            <a:r>
              <a:rPr lang="en-GB" dirty="0" err="1"/>
              <a:t>sûre</a:t>
            </a:r>
            <a:r>
              <a:rPr lang="en-GB" dirty="0"/>
              <a:t>, de SSL. Nous </a:t>
            </a:r>
            <a:r>
              <a:rPr lang="en-GB" dirty="0" err="1"/>
              <a:t>continuons</a:t>
            </a:r>
            <a:r>
              <a:rPr lang="en-GB" dirty="0"/>
              <a:t> </a:t>
            </a:r>
            <a:r>
              <a:rPr lang="en-GB" dirty="0" err="1"/>
              <a:t>à</a:t>
            </a:r>
            <a:r>
              <a:rPr lang="en-GB" dirty="0"/>
              <a:t> faire </a:t>
            </a:r>
            <a:r>
              <a:rPr lang="en-GB" dirty="0" err="1"/>
              <a:t>référence</a:t>
            </a:r>
            <a:r>
              <a:rPr lang="en-GB" dirty="0"/>
              <a:t> </a:t>
            </a:r>
            <a:r>
              <a:rPr lang="en-GB" dirty="0" err="1"/>
              <a:t>à</a:t>
            </a:r>
            <a:r>
              <a:rPr lang="en-GB" dirty="0"/>
              <a:t> </a:t>
            </a:r>
            <a:r>
              <a:rPr lang="en-GB" dirty="0" err="1"/>
              <a:t>nos</a:t>
            </a:r>
            <a:r>
              <a:rPr lang="en-GB" dirty="0"/>
              <a:t> </a:t>
            </a:r>
            <a:r>
              <a:rPr lang="en-GB" dirty="0" err="1"/>
              <a:t>certificats</a:t>
            </a:r>
            <a:r>
              <a:rPr lang="en-GB" dirty="0"/>
              <a:t> de </a:t>
            </a:r>
            <a:r>
              <a:rPr lang="en-GB" dirty="0" err="1"/>
              <a:t>sécurité</a:t>
            </a:r>
            <a:r>
              <a:rPr lang="en-GB" dirty="0"/>
              <a:t> </a:t>
            </a:r>
            <a:r>
              <a:rPr lang="en-GB" dirty="0" err="1"/>
              <a:t>en</a:t>
            </a:r>
            <a:r>
              <a:rPr lang="en-GB" dirty="0"/>
              <a:t> </a:t>
            </a:r>
            <a:r>
              <a:rPr lang="en-GB" dirty="0" err="1"/>
              <a:t>employant</a:t>
            </a:r>
            <a:r>
              <a:rPr lang="en-GB" dirty="0"/>
              <a:t> le </a:t>
            </a:r>
            <a:r>
              <a:rPr lang="en-GB" dirty="0" err="1"/>
              <a:t>terme</a:t>
            </a:r>
            <a:r>
              <a:rPr lang="en-GB" dirty="0"/>
              <a:t> SSL, car </a:t>
            </a:r>
            <a:r>
              <a:rPr lang="en-GB" dirty="0" err="1"/>
              <a:t>celui</a:t>
            </a:r>
            <a:r>
              <a:rPr lang="en-GB" dirty="0"/>
              <a:t>-ci </a:t>
            </a:r>
            <a:r>
              <a:rPr lang="en-GB" dirty="0" err="1"/>
              <a:t>est</a:t>
            </a:r>
            <a:r>
              <a:rPr lang="en-GB" dirty="0"/>
              <a:t> plus </a:t>
            </a:r>
            <a:r>
              <a:rPr lang="en-GB" dirty="0" err="1"/>
              <a:t>fréquemment</a:t>
            </a:r>
            <a:r>
              <a:rPr lang="en-GB" dirty="0"/>
              <a:t> </a:t>
            </a:r>
            <a:r>
              <a:rPr lang="en-GB" dirty="0" err="1"/>
              <a:t>utilisé</a:t>
            </a:r>
            <a:r>
              <a:rPr lang="en-GB" dirty="0"/>
              <a:t> </a:t>
            </a:r>
            <a:r>
              <a:rPr lang="en-GB" dirty="0" err="1"/>
              <a:t>mais</a:t>
            </a:r>
            <a:r>
              <a:rPr lang="en-GB" dirty="0"/>
              <a:t> </a:t>
            </a:r>
            <a:r>
              <a:rPr lang="en-GB" dirty="0" err="1"/>
              <a:t>en</a:t>
            </a:r>
            <a:r>
              <a:rPr lang="en-GB" dirty="0"/>
              <a:t> </a:t>
            </a:r>
            <a:r>
              <a:rPr lang="en-GB" dirty="0" err="1"/>
              <a:t>achetant</a:t>
            </a:r>
            <a:r>
              <a:rPr lang="en-GB" dirty="0"/>
              <a:t> un </a:t>
            </a:r>
            <a:r>
              <a:rPr lang="en-GB" dirty="0" err="1"/>
              <a:t>certicat</a:t>
            </a:r>
            <a:r>
              <a:rPr lang="en-GB" dirty="0"/>
              <a:t> SSL </a:t>
            </a:r>
            <a:r>
              <a:rPr lang="en-GB" dirty="0" err="1"/>
              <a:t>c’est</a:t>
            </a:r>
            <a:r>
              <a:rPr lang="en-GB" dirty="0"/>
              <a:t> bien un certificate TLS qui </a:t>
            </a:r>
            <a:r>
              <a:rPr lang="en-GB" dirty="0" err="1"/>
              <a:t>est</a:t>
            </a:r>
            <a:r>
              <a:rPr lang="en-GB" dirty="0"/>
              <a:t> </a:t>
            </a:r>
            <a:r>
              <a:rPr lang="en-GB" dirty="0" err="1"/>
              <a:t>délivré</a:t>
            </a:r>
            <a:r>
              <a:rPr lang="en-GB" dirty="0"/>
              <a:t>.</a:t>
            </a:r>
          </a:p>
          <a:p>
            <a:endParaRPr lang="en-GB" dirty="0"/>
          </a:p>
          <a:p>
            <a:r>
              <a:rPr lang="en-GB" dirty="0" err="1"/>
              <a:t>Bref</a:t>
            </a:r>
            <a:r>
              <a:rPr lang="en-GB" dirty="0"/>
              <a:t> le SSL </a:t>
            </a:r>
            <a:r>
              <a:rPr lang="en-GB" dirty="0" err="1"/>
              <a:t>sert</a:t>
            </a:r>
            <a:r>
              <a:rPr lang="en-GB" dirty="0"/>
              <a:t> </a:t>
            </a:r>
            <a:r>
              <a:rPr lang="en-GB" dirty="0" err="1"/>
              <a:t>donc</a:t>
            </a:r>
            <a:r>
              <a:rPr lang="en-GB" dirty="0"/>
              <a:t> </a:t>
            </a:r>
            <a:r>
              <a:rPr lang="en-GB" dirty="0" err="1"/>
              <a:t>à</a:t>
            </a:r>
            <a:r>
              <a:rPr lang="en-GB" dirty="0"/>
              <a:t> </a:t>
            </a:r>
            <a:r>
              <a:rPr lang="en-GB" dirty="0" err="1"/>
              <a:t>bénéficier</a:t>
            </a:r>
            <a:r>
              <a:rPr lang="en-GB" dirty="0"/>
              <a:t> du </a:t>
            </a:r>
            <a:r>
              <a:rPr lang="en-GB" dirty="0" err="1"/>
              <a:t>cadenas</a:t>
            </a:r>
            <a:r>
              <a:rPr lang="en-GB" dirty="0"/>
              <a:t> et du </a:t>
            </a:r>
            <a:r>
              <a:rPr lang="en-GB" dirty="0" err="1"/>
              <a:t>protocole</a:t>
            </a:r>
            <a:r>
              <a:rPr lang="en-GB" dirty="0"/>
              <a:t> HTTPS que </a:t>
            </a:r>
            <a:r>
              <a:rPr lang="en-GB" dirty="0" err="1"/>
              <a:t>l’on</a:t>
            </a:r>
            <a:r>
              <a:rPr lang="en-GB" dirty="0"/>
              <a:t> </a:t>
            </a:r>
            <a:r>
              <a:rPr lang="en-GB" dirty="0" err="1"/>
              <a:t>retrouve</a:t>
            </a:r>
            <a:r>
              <a:rPr lang="en-GB" dirty="0"/>
              <a:t> dans la barre </a:t>
            </a:r>
            <a:r>
              <a:rPr lang="en-GB" dirty="0" err="1"/>
              <a:t>d’adresse</a:t>
            </a:r>
            <a:r>
              <a:rPr lang="en-GB" dirty="0"/>
              <a:t> de </a:t>
            </a:r>
            <a:r>
              <a:rPr lang="en-GB" dirty="0" err="1"/>
              <a:t>notre</a:t>
            </a:r>
            <a:r>
              <a:rPr lang="en-GB" dirty="0"/>
              <a:t> </a:t>
            </a:r>
            <a:r>
              <a:rPr lang="en-GB" dirty="0" err="1"/>
              <a:t>navigateur</a:t>
            </a:r>
            <a:r>
              <a:rPr lang="en-GB" dirty="0"/>
              <a:t>.</a:t>
            </a:r>
          </a:p>
          <a:p>
            <a:r>
              <a:rPr lang="en-GB" dirty="0" err="1"/>
              <a:t>Concrètement</a:t>
            </a:r>
            <a:r>
              <a:rPr lang="en-GB" dirty="0"/>
              <a:t>, un certificate SSL </a:t>
            </a:r>
            <a:r>
              <a:rPr lang="en-GB" dirty="0" err="1"/>
              <a:t>apporte</a:t>
            </a:r>
            <a:r>
              <a:rPr lang="en-GB" dirty="0"/>
              <a:t> : </a:t>
            </a:r>
          </a:p>
          <a:p>
            <a:r>
              <a:rPr lang="en-GB" dirty="0"/>
              <a:t> - Le </a:t>
            </a:r>
            <a:r>
              <a:rPr lang="en-GB" dirty="0" err="1"/>
              <a:t>chiffrement</a:t>
            </a:r>
            <a:r>
              <a:rPr lang="en-GB" dirty="0"/>
              <a:t> des </a:t>
            </a:r>
            <a:r>
              <a:rPr lang="en-GB" dirty="0" err="1"/>
              <a:t>données</a:t>
            </a:r>
            <a:r>
              <a:rPr lang="en-GB" dirty="0"/>
              <a:t> qui </a:t>
            </a:r>
            <a:r>
              <a:rPr lang="en-GB" dirty="0" err="1"/>
              <a:t>transitent</a:t>
            </a:r>
            <a:r>
              <a:rPr lang="en-GB" dirty="0"/>
              <a:t> entre les </a:t>
            </a:r>
            <a:r>
              <a:rPr lang="en-GB" dirty="0" err="1"/>
              <a:t>serveurs</a:t>
            </a:r>
            <a:r>
              <a:rPr lang="en-GB" dirty="0"/>
              <a:t> </a:t>
            </a:r>
            <a:r>
              <a:rPr lang="en-GB" dirty="0" err="1"/>
              <a:t>ou</a:t>
            </a:r>
            <a:r>
              <a:rPr lang="en-GB" dirty="0"/>
              <a:t> un client (</a:t>
            </a:r>
            <a:r>
              <a:rPr lang="en-GB" dirty="0" err="1"/>
              <a:t>tel</a:t>
            </a:r>
            <a:r>
              <a:rPr lang="en-GB" dirty="0"/>
              <a:t> </a:t>
            </a:r>
            <a:r>
              <a:rPr lang="en-GB" dirty="0" err="1"/>
              <a:t>qu’un</a:t>
            </a:r>
            <a:r>
              <a:rPr lang="en-GB" dirty="0"/>
              <a:t> </a:t>
            </a:r>
            <a:r>
              <a:rPr lang="en-GB" dirty="0" err="1"/>
              <a:t>navigateur</a:t>
            </a:r>
            <a:r>
              <a:rPr lang="en-GB" dirty="0"/>
              <a:t>) et le </a:t>
            </a:r>
            <a:r>
              <a:rPr lang="en-GB" dirty="0" err="1"/>
              <a:t>serveur</a:t>
            </a:r>
            <a:r>
              <a:rPr lang="en-GB" dirty="0"/>
              <a:t> qui </a:t>
            </a:r>
            <a:r>
              <a:rPr lang="en-GB" dirty="0" err="1"/>
              <a:t>héberge</a:t>
            </a:r>
            <a:r>
              <a:rPr lang="en-GB" dirty="0"/>
              <a:t> le site web</a:t>
            </a:r>
          </a:p>
          <a:p>
            <a:r>
              <a:rPr lang="en-GB" dirty="0"/>
              <a:t> - </a:t>
            </a:r>
            <a:r>
              <a:rPr lang="en-GB" dirty="0" err="1"/>
              <a:t>L’amelioration</a:t>
            </a:r>
            <a:r>
              <a:rPr lang="en-GB" dirty="0"/>
              <a:t> du </a:t>
            </a:r>
            <a:r>
              <a:rPr lang="en-GB" dirty="0" err="1"/>
              <a:t>référecement</a:t>
            </a:r>
            <a:r>
              <a:rPr lang="en-GB" dirty="0"/>
              <a:t> naturel car Google </a:t>
            </a:r>
            <a:r>
              <a:rPr lang="en-GB" dirty="0" err="1"/>
              <a:t>va</a:t>
            </a:r>
            <a:r>
              <a:rPr lang="en-GB" dirty="0"/>
              <a:t> </a:t>
            </a:r>
            <a:r>
              <a:rPr lang="en-GB" dirty="0" err="1"/>
              <a:t>privilégier</a:t>
            </a:r>
            <a:r>
              <a:rPr lang="en-GB" dirty="0"/>
              <a:t> les sites web </a:t>
            </a:r>
            <a:r>
              <a:rPr lang="en-GB" dirty="0" err="1"/>
              <a:t>en</a:t>
            </a:r>
            <a:r>
              <a:rPr lang="en-GB" dirty="0"/>
              <a:t> https</a:t>
            </a:r>
          </a:p>
          <a:p>
            <a:r>
              <a:rPr lang="en-GB" dirty="0"/>
              <a:t> - La </a:t>
            </a:r>
            <a:r>
              <a:rPr lang="en-GB" dirty="0" err="1"/>
              <a:t>confiance</a:t>
            </a:r>
            <a:r>
              <a:rPr lang="en-GB" dirty="0"/>
              <a:t> des clients, </a:t>
            </a:r>
            <a:r>
              <a:rPr lang="en-GB" dirty="0" err="1"/>
              <a:t>primordiales</a:t>
            </a:r>
            <a:r>
              <a:rPr lang="en-GB" dirty="0"/>
              <a:t> pour les sites </a:t>
            </a:r>
            <a:r>
              <a:rPr lang="en-GB" dirty="0" err="1"/>
              <a:t>marchands</a:t>
            </a:r>
            <a:r>
              <a:rPr lang="en-GB" dirty="0"/>
              <a:t> par </a:t>
            </a:r>
            <a:r>
              <a:rPr lang="en-GB" dirty="0" err="1"/>
              <a:t>exemple</a:t>
            </a:r>
            <a:r>
              <a:rPr lang="en-GB" dirty="0"/>
              <a:t>. Dans </a:t>
            </a:r>
            <a:r>
              <a:rPr lang="en-GB" dirty="0" err="1"/>
              <a:t>certains</a:t>
            </a:r>
            <a:r>
              <a:rPr lang="en-GB" dirty="0"/>
              <a:t> </a:t>
            </a:r>
            <a:r>
              <a:rPr lang="en-GB" dirty="0" err="1"/>
              <a:t>cas</a:t>
            </a:r>
            <a:r>
              <a:rPr lang="en-GB" dirty="0"/>
              <a:t>, le certificate SSL </a:t>
            </a:r>
            <a:r>
              <a:rPr lang="en-GB" dirty="0" err="1"/>
              <a:t>permet</a:t>
            </a:r>
            <a:r>
              <a:rPr lang="en-GB" dirty="0"/>
              <a:t> </a:t>
            </a:r>
            <a:r>
              <a:rPr lang="en-GB" dirty="0" err="1"/>
              <a:t>également</a:t>
            </a:r>
            <a:r>
              <a:rPr lang="en-GB" dirty="0"/>
              <a:t> de </a:t>
            </a:r>
            <a:r>
              <a:rPr lang="en-GB" dirty="0" err="1"/>
              <a:t>prouver</a:t>
            </a:r>
            <a:r>
              <a:rPr lang="en-GB" dirty="0"/>
              <a:t> que le site web </a:t>
            </a:r>
            <a:r>
              <a:rPr lang="en-GB" dirty="0" err="1"/>
              <a:t>appartient</a:t>
            </a:r>
            <a:r>
              <a:rPr lang="en-GB" dirty="0"/>
              <a:t> bien </a:t>
            </a:r>
            <a:r>
              <a:rPr lang="en-GB" dirty="0" err="1"/>
              <a:t>à</a:t>
            </a:r>
            <a:r>
              <a:rPr lang="en-GB" dirty="0"/>
              <a:t> la </a:t>
            </a:r>
            <a:r>
              <a:rPr lang="en-GB" dirty="0" err="1"/>
              <a:t>société</a:t>
            </a:r>
            <a:r>
              <a:rPr lang="en-GB" dirty="0"/>
              <a:t> </a:t>
            </a:r>
            <a:r>
              <a:rPr lang="en-GB" dirty="0" err="1"/>
              <a:t>visée</a:t>
            </a:r>
            <a:r>
              <a:rPr lang="en-GB" dirty="0"/>
              <a:t> (on verra comment </a:t>
            </a:r>
            <a:r>
              <a:rPr lang="en-GB" dirty="0" err="1"/>
              <a:t>bientôt</a:t>
            </a:r>
            <a:r>
              <a:rPr lang="en-GB" dirty="0"/>
              <a:t>)</a:t>
            </a:r>
          </a:p>
          <a:p>
            <a:r>
              <a:rPr lang="en-GB" dirty="0"/>
              <a:t> - </a:t>
            </a:r>
            <a:r>
              <a:rPr lang="en-GB" dirty="0" err="1"/>
              <a:t>L’amelioration</a:t>
            </a:r>
            <a:r>
              <a:rPr lang="en-GB" dirty="0"/>
              <a:t> du </a:t>
            </a:r>
            <a:r>
              <a:rPr lang="en-GB" dirty="0" err="1"/>
              <a:t>taux</a:t>
            </a:r>
            <a:r>
              <a:rPr lang="en-GB" dirty="0"/>
              <a:t> de conversation. Ce </a:t>
            </a:r>
            <a:r>
              <a:rPr lang="en-GB" dirty="0" err="1"/>
              <a:t>taux</a:t>
            </a:r>
            <a:r>
              <a:rPr lang="en-GB" dirty="0"/>
              <a:t> </a:t>
            </a:r>
            <a:r>
              <a:rPr lang="en-GB" dirty="0" err="1"/>
              <a:t>permet</a:t>
            </a:r>
            <a:r>
              <a:rPr lang="en-GB" dirty="0"/>
              <a:t> de </a:t>
            </a:r>
            <a:r>
              <a:rPr lang="en-GB" dirty="0" err="1"/>
              <a:t>mesurer</a:t>
            </a:r>
            <a:r>
              <a:rPr lang="en-GB" dirty="0"/>
              <a:t> le </a:t>
            </a:r>
            <a:r>
              <a:rPr lang="en-GB" dirty="0" err="1"/>
              <a:t>nombre</a:t>
            </a:r>
            <a:r>
              <a:rPr lang="en-GB" dirty="0"/>
              <a:t> </a:t>
            </a:r>
            <a:r>
              <a:rPr lang="en-GB" dirty="0" err="1"/>
              <a:t>d’achats</a:t>
            </a:r>
            <a:r>
              <a:rPr lang="en-GB" dirty="0"/>
              <a:t> </a:t>
            </a:r>
            <a:r>
              <a:rPr lang="en-GB" dirty="0" err="1"/>
              <a:t>effectués</a:t>
            </a:r>
            <a:r>
              <a:rPr lang="en-GB" dirty="0"/>
              <a:t> sur le site par rapport au </a:t>
            </a:r>
            <a:r>
              <a:rPr lang="en-GB" dirty="0" err="1"/>
              <a:t>nombre</a:t>
            </a:r>
            <a:r>
              <a:rPr lang="en-GB" dirty="0"/>
              <a:t> de </a:t>
            </a:r>
            <a:r>
              <a:rPr lang="en-GB" dirty="0" err="1"/>
              <a:t>visiteurs</a:t>
            </a:r>
            <a:r>
              <a:rPr lang="en-GB" dirty="0"/>
              <a:t>. La presence du https </a:t>
            </a:r>
            <a:r>
              <a:rPr lang="en-GB" dirty="0" err="1"/>
              <a:t>est</a:t>
            </a:r>
            <a:r>
              <a:rPr lang="en-GB" dirty="0"/>
              <a:t> </a:t>
            </a:r>
            <a:r>
              <a:rPr lang="en-GB" dirty="0" err="1"/>
              <a:t>donc</a:t>
            </a:r>
            <a:r>
              <a:rPr lang="en-GB" dirty="0"/>
              <a:t> essential pour </a:t>
            </a:r>
            <a:r>
              <a:rPr lang="en-GB" dirty="0" err="1"/>
              <a:t>ce</a:t>
            </a:r>
            <a:r>
              <a:rPr lang="en-GB" dirty="0"/>
              <a:t> type </a:t>
            </a:r>
            <a:r>
              <a:rPr lang="en-GB" dirty="0" err="1"/>
              <a:t>d’activité</a:t>
            </a:r>
            <a:r>
              <a:rPr lang="en-GB" dirty="0"/>
              <a:t>.</a:t>
            </a:r>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135</a:t>
            </a:fld>
            <a:endParaRPr lang="fr-FR" dirty="0"/>
          </a:p>
        </p:txBody>
      </p:sp>
    </p:spTree>
    <p:extLst>
      <p:ext uri="{BB962C8B-B14F-4D97-AF65-F5344CB8AC3E}">
        <p14:creationId xmlns:p14="http://schemas.microsoft.com/office/powerpoint/2010/main" val="249414211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20000"/>
          </a:bodyPr>
          <a:lstStyle/>
          <a:p>
            <a:r>
              <a:rPr lang="fr-FR" dirty="0"/>
              <a:t>Alors comment fonctionne un certificat SSL/TLS ?</a:t>
            </a:r>
          </a:p>
          <a:p>
            <a:endParaRPr lang="fr-FR" dirty="0"/>
          </a:p>
          <a:p>
            <a:r>
              <a:rPr lang="fr-FR" dirty="0"/>
              <a:t>Tout d’abord, un certificat SSL ne peut pas s’acheter n’importe où, il faut faire appel à une Autorité de certification (</a:t>
            </a:r>
            <a:r>
              <a:rPr lang="fr-FR" dirty="0" err="1"/>
              <a:t>Let’s</a:t>
            </a:r>
            <a:r>
              <a:rPr lang="fr-FR" dirty="0"/>
              <a:t> </a:t>
            </a:r>
            <a:r>
              <a:rPr lang="fr-FR" dirty="0" err="1"/>
              <a:t>Encrypt</a:t>
            </a:r>
            <a:r>
              <a:rPr lang="fr-FR" dirty="0"/>
              <a:t>, </a:t>
            </a:r>
            <a:r>
              <a:rPr lang="fr-FR" dirty="0" err="1"/>
              <a:t>Sectigo</a:t>
            </a:r>
            <a:r>
              <a:rPr lang="fr-FR" dirty="0"/>
              <a:t>, </a:t>
            </a:r>
            <a:r>
              <a:rPr lang="fr-FR" dirty="0" err="1"/>
              <a:t>GlobalSign</a:t>
            </a:r>
            <a:r>
              <a:rPr lang="fr-FR" dirty="0"/>
              <a:t>, ...), eux seuls ont la possibilité de fournir ce qu’on appelle un certificat SSL.</a:t>
            </a:r>
          </a:p>
          <a:p>
            <a:endParaRPr lang="fr-FR" dirty="0"/>
          </a:p>
          <a:p>
            <a:r>
              <a:rPr lang="fr-FR" dirty="0"/>
              <a:t>Ce certificat est en fait un ensemble constitué d’une clef publique et d’une clef privée.</a:t>
            </a:r>
          </a:p>
          <a:p>
            <a:r>
              <a:rPr lang="fr-FR" dirty="0"/>
              <a:t>La clef publique est ... Publique et généralement directement intégrée dans l’ensemble de nos navigateurs.</a:t>
            </a:r>
          </a:p>
          <a:p>
            <a:r>
              <a:rPr lang="fr-FR" dirty="0"/>
              <a:t>La clef privée est justement le service qui se paie. Il existe différents types de certificats SSL/TLS et en fonction du choix, des vérifications peuvent être effectuées par l’Autorité de Certificat afin de s’assurer de l’existence et la légitimité de la personne demandant le certificat SSL/TLS. (nous y reviendrons après).</a:t>
            </a:r>
          </a:p>
          <a:p>
            <a:endParaRPr lang="fr-FR" dirty="0"/>
          </a:p>
          <a:p>
            <a:r>
              <a:rPr lang="fr-FR" dirty="0"/>
              <a:t>Une fois la clef obtenue, il est nécessaire de l’installer sur le serveur web. Dans le cas d’hébergeurs comme OVHcloud, c’est nous qui prenons en charge l’installation du certificat SSL/TLS.</a:t>
            </a:r>
          </a:p>
          <a:p>
            <a:endParaRPr lang="fr-FR" dirty="0"/>
          </a:p>
          <a:p>
            <a:r>
              <a:rPr lang="fr-FR" dirty="0"/>
              <a:t>Une fois le certificat bien installé les navigateurs pourront chiffrer les échanges avec le serveur en utilisant la clef publique. Mais afin de s’assurer de la validité de la clef privée (et oui, elle peut expirer à tout moment) le navigateur va tout d’abord effectuer une opération nommée : le handshake.</a:t>
            </a:r>
          </a:p>
          <a:p>
            <a:endParaRPr lang="fr-FR" dirty="0"/>
          </a:p>
          <a:p>
            <a:r>
              <a:rPr lang="fr-FR" dirty="0"/>
              <a:t>Si le </a:t>
            </a:r>
            <a:r>
              <a:rPr lang="fr-FR" dirty="0" err="1"/>
              <a:t>handshake</a:t>
            </a:r>
            <a:r>
              <a:rPr lang="fr-FR" dirty="0"/>
              <a:t> réussi alors les données échangées sont chiffrées avec la clef publique et seule la clef privée pourra les déchiffrer.</a:t>
            </a:r>
          </a:p>
          <a:p>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136</a:t>
            </a:fld>
            <a:endParaRPr lang="fr-FR" dirty="0"/>
          </a:p>
        </p:txBody>
      </p:sp>
    </p:spTree>
    <p:extLst>
      <p:ext uri="{BB962C8B-B14F-4D97-AF65-F5344CB8AC3E}">
        <p14:creationId xmlns:p14="http://schemas.microsoft.com/office/powerpoint/2010/main" val="4181666827"/>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Allons sur le site web d’OVHcloud pour y retrouver nos offres commerciales ! </a:t>
            </a:r>
          </a:p>
          <a:p>
            <a:endParaRPr lang="fr-FR" dirty="0"/>
          </a:p>
          <a:p>
            <a:r>
              <a:rPr lang="fr-FR" dirty="0"/>
              <a:t>Cette slide permet juste de reprendre les informations du site web et d’insister sur le fait que ces certificats SSL ne sont compatibles qu’avec les hébergements mutualisés ! </a:t>
            </a:r>
          </a:p>
          <a:p>
            <a:r>
              <a:rPr lang="fr-FR" dirty="0"/>
              <a:t>On peut ajouter qu’il existe un troisième type de certification SSL de type OV (</a:t>
            </a:r>
            <a:r>
              <a:rPr lang="fr-FR" dirty="0" err="1"/>
              <a:t>Organization</a:t>
            </a:r>
            <a:r>
              <a:rPr lang="fr-FR" dirty="0"/>
              <a:t> Validation) mais qu’OVHcloud n’en fournit pas.</a:t>
            </a:r>
          </a:p>
        </p:txBody>
      </p:sp>
      <p:sp>
        <p:nvSpPr>
          <p:cNvPr id="4" name="Slide Number Placeholder 3"/>
          <p:cNvSpPr>
            <a:spLocks noGrp="1"/>
          </p:cNvSpPr>
          <p:nvPr>
            <p:ph type="sldNum" sz="quarter" idx="5"/>
          </p:nvPr>
        </p:nvSpPr>
        <p:spPr/>
        <p:txBody>
          <a:bodyPr/>
          <a:lstStyle/>
          <a:p>
            <a:fld id="{1B06CD8F-B7ED-4A05-9FB1-A01CC0EF02CC}" type="slidenum">
              <a:rPr lang="fr-FR" smtClean="0"/>
              <a:pPr/>
              <a:t>137</a:t>
            </a:fld>
            <a:endParaRPr lang="fr-FR" dirty="0"/>
          </a:p>
        </p:txBody>
      </p:sp>
    </p:spTree>
    <p:extLst>
      <p:ext uri="{BB962C8B-B14F-4D97-AF65-F5344CB8AC3E}">
        <p14:creationId xmlns:p14="http://schemas.microsoft.com/office/powerpoint/2010/main" val="323287882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143</a:t>
            </a:fld>
            <a:endParaRPr lang="fr-FR" dirty="0"/>
          </a:p>
        </p:txBody>
      </p:sp>
    </p:spTree>
    <p:extLst>
      <p:ext uri="{BB962C8B-B14F-4D97-AF65-F5344CB8AC3E}">
        <p14:creationId xmlns:p14="http://schemas.microsoft.com/office/powerpoint/2010/main" val="1354960139"/>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dirty="0" err="1"/>
              <a:t>Slido</a:t>
            </a:r>
            <a:r>
              <a:rPr lang="fr-FR" dirty="0"/>
              <a:t> </a:t>
            </a:r>
            <a:r>
              <a:rPr lang="fr-FR" dirty="0">
                <a:latin typeface="Source Sans Pro" panose="020B0503030403020204" pitchFamily="34" charset="77"/>
              </a:rPr>
              <a:t>https://app.sli.do/event/hT8qRrTFZnKTvCsUZLbkuw</a:t>
            </a:r>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145</a:t>
            </a:fld>
            <a:endParaRPr lang="en-US"/>
          </a:p>
        </p:txBody>
      </p:sp>
    </p:spTree>
    <p:extLst>
      <p:ext uri="{BB962C8B-B14F-4D97-AF65-F5344CB8AC3E}">
        <p14:creationId xmlns:p14="http://schemas.microsoft.com/office/powerpoint/2010/main" val="2485073645"/>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Pour rappel, la base de données permet l’hébergement des données.</a:t>
            </a:r>
          </a:p>
          <a:p>
            <a:r>
              <a:rPr lang="fr-FR" dirty="0"/>
              <a:t>Les espaces sont plus faibles que l’espace disque car au final ce n’est que du texte qui est stocké, cela prend donc très peu de place. </a:t>
            </a:r>
          </a:p>
          <a:p>
            <a:r>
              <a:rPr lang="fr-FR" dirty="0"/>
              <a:t>Nous reparlerons sur SQL Privé dans la deuxième formation</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147</a:t>
            </a:fld>
            <a:endParaRPr lang="en-US"/>
          </a:p>
        </p:txBody>
      </p:sp>
    </p:spTree>
    <p:extLst>
      <p:ext uri="{BB962C8B-B14F-4D97-AF65-F5344CB8AC3E}">
        <p14:creationId xmlns:p14="http://schemas.microsoft.com/office/powerpoint/2010/main" val="540026834"/>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a:bodyPr>
          <a:lstStyle/>
          <a:p>
            <a:r>
              <a:rPr lang="fr-FR" dirty="0"/>
              <a:t>Il est possible de créer de nombreux </a:t>
            </a:r>
            <a:r>
              <a:rPr lang="fr-FR" dirty="0" err="1"/>
              <a:t>multisites</a:t>
            </a:r>
            <a:r>
              <a:rPr lang="fr-FR" dirty="0"/>
              <a:t> sur un hébergement mutualisé.</a:t>
            </a:r>
          </a:p>
          <a:p>
            <a:r>
              <a:rPr lang="fr-FR" dirty="0"/>
              <a:t>En fonction de votre offre, vous risquez de tomber à court de bases de données, surtout si vous aimez bien avoir une base de données par site.</a:t>
            </a:r>
          </a:p>
          <a:p>
            <a:endParaRPr lang="fr-FR" dirty="0"/>
          </a:p>
          <a:p>
            <a:r>
              <a:rPr lang="fr-FR" dirty="0"/>
              <a:t>Pour parer à cela, OVH met à votre disposition plusieurs services : </a:t>
            </a:r>
          </a:p>
          <a:p>
            <a:r>
              <a:rPr lang="fr-FR" dirty="0"/>
              <a:t> - les packs de bases de données</a:t>
            </a:r>
          </a:p>
          <a:p>
            <a:r>
              <a:rPr lang="fr-FR" dirty="0"/>
              <a:t> - le serveur SQL privé</a:t>
            </a:r>
          </a:p>
          <a:p>
            <a:endParaRPr lang="fr-FR" dirty="0"/>
          </a:p>
          <a:p>
            <a:r>
              <a:rPr lang="fr-FR" dirty="0"/>
              <a:t>Retrouver les informations sur le site </a:t>
            </a:r>
            <a:r>
              <a:rPr lang="fr-FR" dirty="0" err="1"/>
              <a:t>ovhcloud.com</a:t>
            </a:r>
            <a:endParaRPr lang="fr-FR" dirty="0"/>
          </a:p>
          <a:p>
            <a:endParaRPr lang="fr-FR" dirty="0"/>
          </a:p>
          <a:p>
            <a:endParaRPr lang="fr-FR" dirty="0"/>
          </a:p>
          <a:p>
            <a:endParaRPr lang="fr-FR" dirty="0"/>
          </a:p>
          <a:p>
            <a:r>
              <a:rPr lang="fr-FR" dirty="0"/>
              <a:t>De plus, le port pour se connecter à </a:t>
            </a:r>
            <a:r>
              <a:rPr lang="fr-FR" dirty="0" err="1"/>
              <a:t>PhpMyAdmin</a:t>
            </a:r>
            <a:r>
              <a:rPr lang="fr-FR" dirty="0"/>
              <a:t> sera personnalisé dans les cas du SQ privé et Cloud DB</a:t>
            </a:r>
          </a:p>
          <a:p>
            <a:r>
              <a:rPr lang="fr-FR" dirty="0"/>
              <a:t>Enfin, jusqu’à février 2019 il était possible de créer des bases de données en </a:t>
            </a:r>
            <a:r>
              <a:rPr lang="fr-FR" dirty="0" err="1"/>
              <a:t>MongoDB</a:t>
            </a:r>
            <a:r>
              <a:rPr lang="fr-FR" dirty="0"/>
              <a:t> sur le Cloud </a:t>
            </a:r>
            <a:r>
              <a:rPr lang="fr-FR" dirty="0" err="1"/>
              <a:t>Db</a:t>
            </a:r>
            <a:r>
              <a:rPr lang="fr-FR" dirty="0"/>
              <a:t> et SQL privé mais </a:t>
            </a:r>
            <a:r>
              <a:rPr lang="fr-FR" sz="1600" kern="1200" dirty="0">
                <a:solidFill>
                  <a:schemeClr val="tx1"/>
                </a:solidFill>
                <a:effectLst/>
                <a:latin typeface="+mn-lt"/>
                <a:ea typeface="+mn-ea"/>
                <a:cs typeface="+mn-cs"/>
              </a:rPr>
              <a:t>suite à des contraintes légales, nous ne pouvons plus en créer de nouvelles.</a:t>
            </a:r>
          </a:p>
          <a:p>
            <a:r>
              <a:rPr lang="fr-FR" sz="1600" kern="1200" dirty="0">
                <a:solidFill>
                  <a:schemeClr val="tx1"/>
                </a:solidFill>
                <a:effectLst/>
                <a:latin typeface="+mn-lt"/>
                <a:ea typeface="+mn-ea"/>
                <a:cs typeface="+mn-cs"/>
              </a:rPr>
              <a:t>Celles déjà crées restent active.</a:t>
            </a:r>
            <a:endParaRPr lang="fr-FR" dirty="0"/>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148</a:t>
            </a:fld>
            <a:endParaRPr lang="en-US"/>
          </a:p>
        </p:txBody>
      </p:sp>
    </p:spTree>
    <p:extLst>
      <p:ext uri="{BB962C8B-B14F-4D97-AF65-F5344CB8AC3E}">
        <p14:creationId xmlns:p14="http://schemas.microsoft.com/office/powerpoint/2010/main" val="3823057175"/>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fr-FR" dirty="0"/>
              <a:t>Les bases de données Start SQL et SQL Privé ne fonctionnent également pas de la même façon.</a:t>
            </a:r>
          </a:p>
          <a:p>
            <a:endParaRPr lang="fr-FR" dirty="0"/>
          </a:p>
          <a:p>
            <a:r>
              <a:rPr lang="fr-FR" dirty="0"/>
              <a:t>Les Start SQL sont des bases de données mutualisées.</a:t>
            </a:r>
            <a:br>
              <a:rPr lang="fr-FR" dirty="0"/>
            </a:br>
            <a:r>
              <a:rPr lang="fr-FR" dirty="0"/>
              <a:t>Un même serveur héberge dont les bases de données de différents utilisateurs.</a:t>
            </a:r>
            <a:br>
              <a:rPr lang="fr-FR" dirty="0"/>
            </a:br>
            <a:r>
              <a:rPr lang="fr-FR" dirty="0"/>
              <a:t>Autres spécificités, lorsque le client créé une base de données, OVHcloud lui créé un utilisateur portant le même nom et seul cet utilisateur peut se connecter à cette base de données.</a:t>
            </a:r>
          </a:p>
          <a:p>
            <a:endParaRPr lang="fr-FR" dirty="0"/>
          </a:p>
          <a:p>
            <a:r>
              <a:rPr lang="fr-FR" dirty="0"/>
              <a:t>Le SQL Privé porte bien son nom puisqu’il est privé.</a:t>
            </a:r>
          </a:p>
          <a:p>
            <a:r>
              <a:rPr lang="fr-FR" dirty="0"/>
              <a:t>Il s’agir d’un serveur virtuel, appelé une instance où le client sera seul. </a:t>
            </a:r>
          </a:p>
          <a:p>
            <a:r>
              <a:rPr lang="fr-FR" dirty="0"/>
              <a:t>Il pourra ainsi bénéficier entièrement des ressources allouées au serveur (RAM)</a:t>
            </a:r>
            <a:br>
              <a:rPr lang="fr-FR" dirty="0"/>
            </a:br>
            <a:r>
              <a:rPr lang="fr-FR" dirty="0"/>
              <a:t>Ensuite le client pourra créer indépendamment ses bases de données, ses utilisateurs mais aussi les droits associés.</a:t>
            </a:r>
          </a:p>
          <a:p>
            <a:r>
              <a:rPr lang="fr-FR" dirty="0"/>
              <a:t>Ainsi, plusieurs utilisateurs pourront se connecter à la même base de données avec leurs propres identifiants, et chacun pourra avoir des droits en lecture, écriture, </a:t>
            </a:r>
            <a:r>
              <a:rPr lang="fr-FR" dirty="0" err="1"/>
              <a:t>etc</a:t>
            </a:r>
            <a:r>
              <a:rPr lang="fr-FR" dirty="0"/>
              <a:t> différents.</a:t>
            </a:r>
          </a:p>
          <a:p>
            <a:r>
              <a:rPr lang="fr-FR" dirty="0"/>
              <a:t>Le SQL Privé permet donc une meilleure flexibilité dans l’utilisation des bases de données</a:t>
            </a:r>
          </a:p>
        </p:txBody>
      </p:sp>
      <p:sp>
        <p:nvSpPr>
          <p:cNvPr id="4" name="Slide Number Placeholder 3"/>
          <p:cNvSpPr>
            <a:spLocks noGrp="1"/>
          </p:cNvSpPr>
          <p:nvPr>
            <p:ph type="sldNum" sz="quarter" idx="5"/>
          </p:nvPr>
        </p:nvSpPr>
        <p:spPr/>
        <p:txBody>
          <a:bodyPr/>
          <a:lstStyle/>
          <a:p>
            <a:fld id="{1B06CD8F-B7ED-4A05-9FB1-A01CC0EF02CC}" type="slidenum">
              <a:rPr lang="fr-FR" smtClean="0"/>
              <a:pPr/>
              <a:t>149</a:t>
            </a:fld>
            <a:endParaRPr lang="fr-FR" dirty="0"/>
          </a:p>
        </p:txBody>
      </p:sp>
    </p:spTree>
    <p:extLst>
      <p:ext uri="{BB962C8B-B14F-4D97-AF65-F5344CB8AC3E}">
        <p14:creationId xmlns:p14="http://schemas.microsoft.com/office/powerpoint/2010/main" val="1384970920"/>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fr-FR" dirty="0"/>
              <a:t>Qu’est-ce que le Web Cloud </a:t>
            </a:r>
            <a:r>
              <a:rPr lang="fr-FR" dirty="0" err="1"/>
              <a:t>Databases</a:t>
            </a:r>
            <a:r>
              <a:rPr lang="fr-FR" dirty="0"/>
              <a:t> ? </a:t>
            </a:r>
          </a:p>
          <a:p>
            <a:r>
              <a:rPr lang="fr-FR" dirty="0"/>
              <a:t> </a:t>
            </a:r>
          </a:p>
          <a:p>
            <a:r>
              <a:rPr lang="fr-FR" b="0" i="0" dirty="0">
                <a:solidFill>
                  <a:srgbClr val="122844"/>
                </a:solidFill>
                <a:effectLst/>
                <a:highlight>
                  <a:srgbClr val="FFFFFF"/>
                </a:highlight>
                <a:latin typeface="SourceSansPro"/>
              </a:rPr>
              <a:t>La solution Web Cloud </a:t>
            </a:r>
            <a:r>
              <a:rPr lang="fr-FR" b="0" i="0" dirty="0" err="1">
                <a:solidFill>
                  <a:srgbClr val="122844"/>
                </a:solidFill>
                <a:effectLst/>
                <a:highlight>
                  <a:srgbClr val="FFFFFF"/>
                </a:highlight>
                <a:latin typeface="SourceSansPro"/>
              </a:rPr>
              <a:t>Databases</a:t>
            </a:r>
            <a:r>
              <a:rPr lang="fr-FR" b="0" i="0" dirty="0">
                <a:solidFill>
                  <a:srgbClr val="122844"/>
                </a:solidFill>
                <a:effectLst/>
                <a:highlight>
                  <a:srgbClr val="FFFFFF"/>
                </a:highlight>
                <a:latin typeface="SourceSansPro"/>
              </a:rPr>
              <a:t> permet de bénéficier d’une instance de bases de données dont les ressources sont dédiées et garanties, vous offrant performances et flexibilité. Par défaut, votre solution Web Cloud </a:t>
            </a:r>
            <a:r>
              <a:rPr lang="fr-FR" b="0" i="0" dirty="0" err="1">
                <a:solidFill>
                  <a:srgbClr val="122844"/>
                </a:solidFill>
                <a:effectLst/>
                <a:highlight>
                  <a:srgbClr val="FFFFFF"/>
                </a:highlight>
                <a:latin typeface="SourceSansPro"/>
              </a:rPr>
              <a:t>Databases</a:t>
            </a:r>
            <a:r>
              <a:rPr lang="fr-FR" b="0" i="0" dirty="0">
                <a:solidFill>
                  <a:srgbClr val="122844"/>
                </a:solidFill>
                <a:effectLst/>
                <a:highlight>
                  <a:srgbClr val="FFFFFF"/>
                </a:highlight>
                <a:latin typeface="SourceSansPro"/>
              </a:rPr>
              <a:t> est liée au réseau d'hébergements web </a:t>
            </a:r>
            <a:r>
              <a:rPr lang="fr-FR" b="0" i="0" dirty="0" err="1">
                <a:solidFill>
                  <a:srgbClr val="122844"/>
                </a:solidFill>
                <a:effectLst/>
                <a:highlight>
                  <a:srgbClr val="FFFFFF"/>
                </a:highlight>
                <a:latin typeface="SourceSansPro"/>
              </a:rPr>
              <a:t>OVHcloud</a:t>
            </a:r>
            <a:r>
              <a:rPr lang="fr-FR" b="0" i="0" dirty="0">
                <a:solidFill>
                  <a:srgbClr val="122844"/>
                </a:solidFill>
                <a:effectLst/>
                <a:highlight>
                  <a:srgbClr val="FFFFFF"/>
                </a:highlight>
                <a:latin typeface="SourceSansPro"/>
              </a:rPr>
              <a:t>. Vous pouvez aussi la lier à n'importe quel autre réseau, via une liste d'adresses IP autorisées.</a:t>
            </a:r>
          </a:p>
          <a:p>
            <a:endParaRPr lang="fr-FR" b="0" i="0" dirty="0">
              <a:solidFill>
                <a:srgbClr val="122844"/>
              </a:solidFill>
              <a:effectLst/>
              <a:highlight>
                <a:srgbClr val="FFFFFF"/>
              </a:highlight>
              <a:latin typeface="SourceSansPro"/>
            </a:endParaRPr>
          </a:p>
          <a:p>
            <a:r>
              <a:rPr lang="fr-FR" dirty="0"/>
              <a:t>https://help.ovhcloud.com/csm/fr-web-cloud-db-getting-started?id=kb_article_view&amp;sysparm_article=KB0051496</a:t>
            </a:r>
          </a:p>
        </p:txBody>
      </p:sp>
      <p:sp>
        <p:nvSpPr>
          <p:cNvPr id="4" name="Slide Number Placeholder 3"/>
          <p:cNvSpPr>
            <a:spLocks noGrp="1"/>
          </p:cNvSpPr>
          <p:nvPr>
            <p:ph type="sldNum" sz="quarter" idx="5"/>
          </p:nvPr>
        </p:nvSpPr>
        <p:spPr/>
        <p:txBody>
          <a:bodyPr/>
          <a:lstStyle/>
          <a:p>
            <a:fld id="{1B06CD8F-B7ED-4A05-9FB1-A01CC0EF02CC}" type="slidenum">
              <a:rPr lang="fr-FR" smtClean="0"/>
              <a:pPr/>
              <a:t>150</a:t>
            </a:fld>
            <a:endParaRPr lang="fr-FR" dirty="0"/>
          </a:p>
        </p:txBody>
      </p:sp>
    </p:spTree>
    <p:extLst>
      <p:ext uri="{BB962C8B-B14F-4D97-AF65-F5344CB8AC3E}">
        <p14:creationId xmlns:p14="http://schemas.microsoft.com/office/powerpoint/2010/main" val="330516735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a:bodyPr>
          <a:lstStyle/>
          <a:p>
            <a:r>
              <a:rPr lang="fr-FR" dirty="0"/>
              <a:t>Au final, qu’est ce qui différentie un hébergement mutualisé d’un serveur dédié ?</a:t>
            </a:r>
          </a:p>
          <a:p>
            <a:endParaRPr lang="fr-FR" dirty="0"/>
          </a:p>
          <a:p>
            <a:r>
              <a:rPr lang="fr-FR" dirty="0"/>
              <a:t>Déjà en termes d’infrastructure, un serveur dédié sera un seul serveur physique dans lequel seront installé le serveur web, le serveur FTP, le serveur de bases de données, les différents langages </a:t>
            </a:r>
            <a:r>
              <a:rPr lang="fr-FR" dirty="0" err="1"/>
              <a:t>etc</a:t>
            </a:r>
            <a:r>
              <a:rPr lang="fr-FR" dirty="0"/>
              <a:t> ... Là où l’hébergement mutualisé est une infrastructure beaucoup plus complexe, constituée de plusieurs dizaines ou centaines de serveurs dans sa globalité.</a:t>
            </a:r>
          </a:p>
          <a:p>
            <a:endParaRPr lang="fr-FR" dirty="0"/>
          </a:p>
          <a:p>
            <a:r>
              <a:rPr lang="fr-FR" dirty="0"/>
              <a:t>De plus, les droits des utilisateurs ne seront pas les mêmes.</a:t>
            </a:r>
          </a:p>
          <a:p>
            <a:r>
              <a:rPr lang="fr-FR" dirty="0"/>
              <a:t>Sur un serveur dédié, on dit que le client est root, c’est-à-dire qu’il a la possibilité de modifier entièrement son environnement.</a:t>
            </a:r>
          </a:p>
          <a:p>
            <a:r>
              <a:rPr lang="fr-FR" dirty="0"/>
              <a:t>Là où pour un hébergement mutualisé, c’est le fournisseur qui est administrateur des machines. Le client final ne peux accéder à ses données stockées sur le </a:t>
            </a:r>
            <a:r>
              <a:rPr lang="fr-FR" dirty="0" err="1"/>
              <a:t>filerz</a:t>
            </a:r>
            <a:r>
              <a:rPr lang="fr-FR" dirty="0"/>
              <a:t> et le serveur de base de données.</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16</a:t>
            </a:fld>
            <a:endParaRPr lang="en-US"/>
          </a:p>
        </p:txBody>
      </p:sp>
    </p:spTree>
    <p:extLst>
      <p:ext uri="{BB962C8B-B14F-4D97-AF65-F5344CB8AC3E}">
        <p14:creationId xmlns:p14="http://schemas.microsoft.com/office/powerpoint/2010/main" val="386719330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fr-FR" sz="1600" i="1" u="sng" dirty="0">
                <a:latin typeface="Source Sans Pro" panose="020B0503030403020204" pitchFamily="34" charset="77"/>
              </a:rPr>
              <a:t>Ici le but n’est pas de détailler chaque fonctionnalité mais seulement de donner de la visibilité aux conseillers sur le paramétrage d’un serveur SQL privé.</a:t>
            </a:r>
          </a:p>
          <a:p>
            <a:pPr marL="0" marR="0" lvl="0" indent="0" algn="l" defTabSz="1219170" rtl="0" eaLnBrk="1" fontAlgn="auto" latinLnBrk="0" hangingPunct="1">
              <a:lnSpc>
                <a:spcPct val="100000"/>
              </a:lnSpc>
              <a:spcBef>
                <a:spcPts val="0"/>
              </a:spcBef>
              <a:spcAft>
                <a:spcPts val="0"/>
              </a:spcAft>
              <a:buClrTx/>
              <a:buSzTx/>
              <a:buFontTx/>
              <a:buNone/>
              <a:tabLst/>
              <a:defRPr/>
            </a:pPr>
            <a:r>
              <a:rPr lang="fr-FR" sz="1600" i="1" u="sng" dirty="0">
                <a:latin typeface="Source Sans Pro" panose="020B0503030403020204" pitchFamily="34" charset="77"/>
              </a:rPr>
              <a:t>Toutefois, j’ai agrandi les paramètres qui seront les plus facile à comprendre.</a:t>
            </a:r>
          </a:p>
          <a:p>
            <a:pPr marL="0" marR="0" lvl="0" indent="0" algn="l" defTabSz="1219170" rtl="0" eaLnBrk="1" fontAlgn="auto" latinLnBrk="0" hangingPunct="1">
              <a:lnSpc>
                <a:spcPct val="100000"/>
              </a:lnSpc>
              <a:spcBef>
                <a:spcPts val="0"/>
              </a:spcBef>
              <a:spcAft>
                <a:spcPts val="0"/>
              </a:spcAft>
              <a:buClrTx/>
              <a:buSzTx/>
              <a:buFontTx/>
              <a:buNone/>
              <a:tabLst/>
              <a:defRPr/>
            </a:pPr>
            <a:endParaRPr lang="fr-FR" sz="1600" dirty="0">
              <a:latin typeface="Source Sans Pro" panose="020B0503030403020204" pitchFamily="34" charset="77"/>
            </a:endParaRPr>
          </a:p>
          <a:p>
            <a:pPr marL="0" marR="0" lvl="0" indent="0" algn="l" defTabSz="1219170" rtl="0" eaLnBrk="1" fontAlgn="auto" latinLnBrk="0" hangingPunct="1">
              <a:lnSpc>
                <a:spcPct val="100000"/>
              </a:lnSpc>
              <a:spcBef>
                <a:spcPts val="0"/>
              </a:spcBef>
              <a:spcAft>
                <a:spcPts val="0"/>
              </a:spcAft>
              <a:buClrTx/>
              <a:buSzTx/>
              <a:buFontTx/>
              <a:buNone/>
              <a:tabLst/>
              <a:defRPr/>
            </a:pPr>
            <a:r>
              <a:rPr lang="fr-FR" sz="1600" dirty="0">
                <a:latin typeface="Source Sans Pro" panose="020B0503030403020204" pitchFamily="34" charset="77"/>
              </a:rPr>
              <a:t>Il y a d’autres différences entre les Start SQL et les bases de données mutualisées notamment sur la configuration du serveur puisque sur un SQL Privé il est possible de modifier : </a:t>
            </a:r>
          </a:p>
          <a:p>
            <a:r>
              <a:rPr lang="fr-FR" sz="1600" b="1" dirty="0" err="1">
                <a:latin typeface="Source Sans Pro" panose="020B0503030403020204" pitchFamily="34" charset="77"/>
              </a:rPr>
              <a:t>Tmpdir</a:t>
            </a:r>
            <a:r>
              <a:rPr lang="fr-FR" sz="1600" dirty="0">
                <a:latin typeface="Source Sans Pro" panose="020B0503030403020204" pitchFamily="34" charset="77"/>
              </a:rPr>
              <a:t> : Répertoire des fichiers temporaires. </a:t>
            </a:r>
            <a:r>
              <a:rPr lang="fr-FR" sz="1600" b="1" dirty="0">
                <a:latin typeface="Source Sans Pro" panose="020B0503030403020204" pitchFamily="34" charset="77"/>
              </a:rPr>
              <a:t>“/</a:t>
            </a:r>
            <a:r>
              <a:rPr lang="fr-FR" sz="1600" b="1" dirty="0" err="1">
                <a:latin typeface="Source Sans Pro" panose="020B0503030403020204" pitchFamily="34" charset="77"/>
              </a:rPr>
              <a:t>dev</a:t>
            </a:r>
            <a:r>
              <a:rPr lang="fr-FR" sz="1600" b="1" dirty="0">
                <a:latin typeface="Source Sans Pro" panose="020B0503030403020204" pitchFamily="34" charset="77"/>
              </a:rPr>
              <a:t>/</a:t>
            </a:r>
            <a:r>
              <a:rPr lang="fr-FR" sz="1600" b="1" dirty="0" err="1">
                <a:latin typeface="Source Sans Pro" panose="020B0503030403020204" pitchFamily="34" charset="77"/>
              </a:rPr>
              <a:t>shm</a:t>
            </a:r>
            <a:r>
              <a:rPr lang="fr-FR" sz="1600" dirty="0">
                <a:latin typeface="Source Sans Pro" panose="020B0503030403020204" pitchFamily="34" charset="77"/>
              </a:rPr>
              <a:t> correspond à la mémoire RAM de l’instance. </a:t>
            </a:r>
            <a:r>
              <a:rPr lang="fr-FR" sz="1600" b="1" dirty="0">
                <a:latin typeface="Source Sans Pro" panose="020B0503030403020204" pitchFamily="34" charset="77"/>
              </a:rPr>
              <a:t>“/</a:t>
            </a:r>
            <a:r>
              <a:rPr lang="fr-FR" sz="1600" b="1" dirty="0" err="1">
                <a:latin typeface="Source Sans Pro" panose="020B0503030403020204" pitchFamily="34" charset="77"/>
              </a:rPr>
              <a:t>tmp</a:t>
            </a:r>
            <a:r>
              <a:rPr lang="fr-FR" sz="1600" b="1" dirty="0">
                <a:latin typeface="Source Sans Pro" panose="020B0503030403020204" pitchFamily="34" charset="77"/>
              </a:rPr>
              <a:t>”</a:t>
            </a:r>
            <a:r>
              <a:rPr lang="fr-FR" sz="1600" dirty="0">
                <a:latin typeface="Source Sans Pro" panose="020B0503030403020204" pitchFamily="34" charset="77"/>
              </a:rPr>
              <a:t> correspond au disque dur de l’instance.</a:t>
            </a:r>
          </a:p>
          <a:p>
            <a:r>
              <a:rPr lang="fr-FR" sz="1600" b="1" dirty="0" err="1">
                <a:latin typeface="Source Sans Pro" panose="020B0503030403020204" pitchFamily="34" charset="77"/>
              </a:rPr>
              <a:t>MaxAllowedPacket</a:t>
            </a:r>
            <a:r>
              <a:rPr lang="fr-FR" sz="1600" dirty="0">
                <a:latin typeface="Source Sans Pro" panose="020B0503030403020204" pitchFamily="34" charset="77"/>
              </a:rPr>
              <a:t> : Taille maximum des paquets.</a:t>
            </a:r>
          </a:p>
          <a:p>
            <a:r>
              <a:rPr lang="fr-FR" sz="1600" b="1" dirty="0" err="1">
                <a:latin typeface="Source Sans Pro" panose="020B0503030403020204" pitchFamily="34" charset="77"/>
              </a:rPr>
              <a:t>Max_user_connections</a:t>
            </a:r>
            <a:r>
              <a:rPr lang="fr-FR" sz="1600" dirty="0">
                <a:latin typeface="Source Sans Pro" panose="020B0503030403020204" pitchFamily="34" charset="77"/>
              </a:rPr>
              <a:t> : Nombre de connexions simultanées autorisées par utilisateur.</a:t>
            </a:r>
          </a:p>
          <a:p>
            <a:r>
              <a:rPr lang="fr-FR" sz="1600" b="1" dirty="0" err="1">
                <a:latin typeface="Source Sans Pro" panose="020B0503030403020204" pitchFamily="34" charset="77"/>
              </a:rPr>
              <a:t>AutoCommit</a:t>
            </a:r>
            <a:r>
              <a:rPr lang="fr-FR" sz="1600" dirty="0">
                <a:latin typeface="Source Sans Pro" panose="020B0503030403020204" pitchFamily="34" charset="77"/>
              </a:rPr>
              <a:t> : Définit si les requêtes sont automatiquement </a:t>
            </a:r>
            <a:r>
              <a:rPr lang="fr-FR" sz="1600" dirty="0" err="1">
                <a:latin typeface="Source Sans Pro" panose="020B0503030403020204" pitchFamily="34" charset="77"/>
              </a:rPr>
              <a:t>commitées</a:t>
            </a:r>
            <a:r>
              <a:rPr lang="fr-FR" sz="1600" dirty="0">
                <a:latin typeface="Source Sans Pro" panose="020B0503030403020204" pitchFamily="34" charset="77"/>
              </a:rPr>
              <a:t> ou non.</a:t>
            </a:r>
          </a:p>
          <a:p>
            <a:r>
              <a:rPr lang="fr-FR" sz="1600" b="1" dirty="0" err="1">
                <a:latin typeface="Source Sans Pro" panose="020B0503030403020204" pitchFamily="34" charset="77"/>
              </a:rPr>
              <a:t>Interactive_timeout</a:t>
            </a:r>
            <a:r>
              <a:rPr lang="fr-FR" sz="1600" dirty="0">
                <a:latin typeface="Source Sans Pro" panose="020B0503030403020204" pitchFamily="34" charset="77"/>
              </a:rPr>
              <a:t> : Temps en secondes pendant lequel le serveur attend l’activité sur une connexion interactive avant de la fermer.</a:t>
            </a:r>
          </a:p>
          <a:p>
            <a:r>
              <a:rPr lang="fr-FR" sz="1600" b="1" dirty="0" err="1">
                <a:latin typeface="Source Sans Pro" panose="020B0503030403020204" pitchFamily="34" charset="77"/>
              </a:rPr>
              <a:t>InnodbBufferPoolSize</a:t>
            </a:r>
            <a:r>
              <a:rPr lang="fr-FR" sz="1600" dirty="0">
                <a:latin typeface="Source Sans Pro" panose="020B0503030403020204" pitchFamily="34" charset="77"/>
              </a:rPr>
              <a:t> : Choix de la taille de la mémoire tampon.</a:t>
            </a:r>
          </a:p>
          <a:p>
            <a:r>
              <a:rPr lang="fr-FR" sz="1600" b="1" dirty="0" err="1">
                <a:latin typeface="Source Sans Pro" panose="020B0503030403020204" pitchFamily="34" charset="77"/>
              </a:rPr>
              <a:t>MaxConnexions</a:t>
            </a:r>
            <a:r>
              <a:rPr lang="fr-FR" sz="1600" b="1" dirty="0">
                <a:latin typeface="Source Sans Pro" panose="020B0503030403020204" pitchFamily="34" charset="77"/>
              </a:rPr>
              <a:t> :</a:t>
            </a:r>
            <a:r>
              <a:rPr lang="fr-FR" sz="1600" dirty="0">
                <a:latin typeface="Source Sans Pro" panose="020B0503030403020204" pitchFamily="34" charset="77"/>
              </a:rPr>
              <a:t> Nombre de connexions simultanées autorisées sur le SQL Privé.</a:t>
            </a:r>
          </a:p>
          <a:p>
            <a:r>
              <a:rPr lang="fr-FR" sz="1600" b="1" dirty="0" err="1">
                <a:latin typeface="Source Sans Pro" panose="020B0503030403020204" pitchFamily="34" charset="77"/>
              </a:rPr>
              <a:t>Wait_timeout</a:t>
            </a:r>
            <a:r>
              <a:rPr lang="fr-FR" sz="1600" dirty="0">
                <a:latin typeface="Source Sans Pro" panose="020B0503030403020204" pitchFamily="34" charset="77"/>
              </a:rPr>
              <a:t> : Temps en secondes pendant lequel le serveur attend l’activité sur une connexion non interactive avant de la fermer.</a:t>
            </a:r>
          </a:p>
          <a:p>
            <a:r>
              <a:rPr lang="fr-FR" sz="1600" b="1" dirty="0" err="1">
                <a:latin typeface="Source Sans Pro" panose="020B0503030403020204" pitchFamily="34" charset="77"/>
              </a:rPr>
              <a:t>Event_scheduler</a:t>
            </a:r>
            <a:r>
              <a:rPr lang="fr-FR" sz="1600" dirty="0">
                <a:latin typeface="Source Sans Pro" panose="020B0503030403020204" pitchFamily="34" charset="77"/>
              </a:rPr>
              <a:t> : Permet de déclencher l’exécution de requêtes programmées directement dans le serveur MySQL.</a:t>
            </a:r>
            <a:br>
              <a:rPr lang="fr-FR" sz="1600" dirty="0">
                <a:latin typeface="Source Sans Pro" panose="020B0503030403020204" pitchFamily="34" charset="77"/>
              </a:rPr>
            </a:br>
            <a:br>
              <a:rPr lang="fr-FR" sz="1600" dirty="0">
                <a:latin typeface="Source Sans Pro" panose="020B0503030403020204" pitchFamily="34" charset="77"/>
              </a:rPr>
            </a:br>
            <a:r>
              <a:rPr lang="fr-FR" sz="1600" dirty="0">
                <a:latin typeface="Source Sans Pro" panose="020B0503030403020204" pitchFamily="34" charset="77"/>
              </a:rPr>
              <a:t>Attention : Seules ces options sont modifiables via l’espace client. Les autres variables serveurs ne peuvent pas être </a:t>
            </a:r>
            <a:r>
              <a:rPr lang="fr-FR" sz="1600">
                <a:latin typeface="Source Sans Pro" panose="020B0503030403020204" pitchFamily="34" charset="77"/>
              </a:rPr>
              <a:t>modifiées </a:t>
            </a:r>
            <a:endParaRPr lang="fr-FR" sz="1600" dirty="0">
              <a:latin typeface="Source Sans Pro" panose="020B0503030403020204" pitchFamily="34" charset="77"/>
            </a:endParaRPr>
          </a:p>
          <a:p>
            <a:pPr marL="0" marR="0" lvl="0" indent="0" algn="l" defTabSz="1219170" rtl="0" eaLnBrk="1" fontAlgn="auto" latinLnBrk="0" hangingPunct="1">
              <a:lnSpc>
                <a:spcPct val="100000"/>
              </a:lnSpc>
              <a:spcBef>
                <a:spcPts val="0"/>
              </a:spcBef>
              <a:spcAft>
                <a:spcPts val="0"/>
              </a:spcAft>
              <a:buClrTx/>
              <a:buSzTx/>
              <a:buFontTx/>
              <a:buNone/>
              <a:tabLst/>
              <a:defRPr/>
            </a:pPr>
            <a:endParaRPr lang="fr-FR" sz="1600" dirty="0">
              <a:latin typeface="Source Sans Pro" panose="020B0503030403020204" pitchFamily="34" charset="77"/>
            </a:endParaRPr>
          </a:p>
          <a:p>
            <a:pPr marL="0" marR="0" lvl="0" indent="0" algn="l" defTabSz="1219170" rtl="0" eaLnBrk="1" fontAlgn="auto" latinLnBrk="0" hangingPunct="1">
              <a:lnSpc>
                <a:spcPct val="100000"/>
              </a:lnSpc>
              <a:spcBef>
                <a:spcPts val="0"/>
              </a:spcBef>
              <a:spcAft>
                <a:spcPts val="0"/>
              </a:spcAft>
              <a:buClrTx/>
              <a:buSzTx/>
              <a:buFontTx/>
              <a:buNone/>
              <a:tabLst/>
              <a:defRPr/>
            </a:pPr>
            <a:r>
              <a:rPr lang="fr-FR" sz="1600" dirty="0">
                <a:latin typeface="Source Sans Pro" panose="020B0503030403020204" pitchFamily="34" charset="77"/>
              </a:rPr>
              <a:t>L’interface client sera vue durant le TD WSLMUT04 - Découvrir le SQL Privé</a:t>
            </a:r>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151</a:t>
            </a:fld>
            <a:endParaRPr lang="fr-FR" dirty="0"/>
          </a:p>
        </p:txBody>
      </p:sp>
    </p:spTree>
    <p:extLst>
      <p:ext uri="{BB962C8B-B14F-4D97-AF65-F5344CB8AC3E}">
        <p14:creationId xmlns:p14="http://schemas.microsoft.com/office/powerpoint/2010/main" val="1095890255"/>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dirty="0">
                <a:latin typeface="Source Sans Pro" panose="020B0503030403020204" pitchFamily="34" charset="77"/>
              </a:rPr>
              <a:t>https://app.sli.do/event/2jK8bnjUmaqE5QhZqqw9LM</a:t>
            </a:r>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152</a:t>
            </a:fld>
            <a:endParaRPr lang="en-US"/>
          </a:p>
        </p:txBody>
      </p:sp>
    </p:spTree>
    <p:extLst>
      <p:ext uri="{BB962C8B-B14F-4D97-AF65-F5344CB8AC3E}">
        <p14:creationId xmlns:p14="http://schemas.microsoft.com/office/powerpoint/2010/main" val="1294902626"/>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153</a:t>
            </a:fld>
            <a:endParaRPr lang="fr-FR" dirty="0"/>
          </a:p>
        </p:txBody>
      </p:sp>
    </p:spTree>
    <p:extLst>
      <p:ext uri="{BB962C8B-B14F-4D97-AF65-F5344CB8AC3E}">
        <p14:creationId xmlns:p14="http://schemas.microsoft.com/office/powerpoint/2010/main" val="4025055269"/>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dirty="0"/>
              <a:t>Nous en avons déjà parlé lors du premier module sur les hébergements mutualisés.</a:t>
            </a:r>
          </a:p>
          <a:p>
            <a:pPr marL="0" marR="0" indent="0" algn="l" defTabSz="914400" rtl="0" eaLnBrk="1" fontAlgn="auto" latinLnBrk="0" hangingPunct="1">
              <a:lnSpc>
                <a:spcPct val="100000"/>
              </a:lnSpc>
              <a:spcBef>
                <a:spcPts val="0"/>
              </a:spcBef>
              <a:spcAft>
                <a:spcPts val="0"/>
              </a:spcAft>
              <a:buClrTx/>
              <a:buSzTx/>
              <a:buFontTx/>
              <a:buNone/>
              <a:tabLst/>
              <a:defRPr/>
            </a:pPr>
            <a:endParaRPr lang="fr-FR" dirty="0"/>
          </a:p>
          <a:p>
            <a:pPr marL="0" marR="0" indent="0" algn="l" defTabSz="914400" rtl="0" eaLnBrk="1" fontAlgn="auto" latinLnBrk="0" hangingPunct="1">
              <a:lnSpc>
                <a:spcPct val="100000"/>
              </a:lnSpc>
              <a:spcBef>
                <a:spcPts val="0"/>
              </a:spcBef>
              <a:spcAft>
                <a:spcPts val="0"/>
              </a:spcAft>
              <a:buClrTx/>
              <a:buSzTx/>
              <a:buFontTx/>
              <a:buNone/>
              <a:tabLst/>
              <a:defRPr/>
            </a:pPr>
            <a:r>
              <a:rPr lang="fr-FR" dirty="0"/>
              <a:t>Le monde ne dort jamais </a:t>
            </a:r>
            <a:r>
              <a:rPr lang="mr-IN" dirty="0"/>
              <a:t>…</a:t>
            </a:r>
            <a:r>
              <a:rPr lang="fr-FR" dirty="0"/>
              <a:t> mais</a:t>
            </a:r>
            <a:r>
              <a:rPr lang="fr-FR" baseline="0" dirty="0"/>
              <a:t> vous si!</a:t>
            </a:r>
          </a:p>
          <a:p>
            <a:pPr marL="0" marR="0" indent="0" algn="l" defTabSz="914400" rtl="0" eaLnBrk="1" fontAlgn="auto" latinLnBrk="0" hangingPunct="1">
              <a:lnSpc>
                <a:spcPct val="100000"/>
              </a:lnSpc>
              <a:spcBef>
                <a:spcPts val="0"/>
              </a:spcBef>
              <a:spcAft>
                <a:spcPts val="0"/>
              </a:spcAft>
              <a:buClrTx/>
              <a:buSzTx/>
              <a:buFontTx/>
              <a:buNone/>
              <a:tabLst/>
              <a:defRPr/>
            </a:pPr>
            <a:endParaRPr lang="fr-FR" baseline="0" dirty="0"/>
          </a:p>
          <a:p>
            <a:pPr marL="0" marR="0" indent="0" algn="l" defTabSz="914400" rtl="0" eaLnBrk="1" fontAlgn="auto" latinLnBrk="0" hangingPunct="1">
              <a:lnSpc>
                <a:spcPct val="100000"/>
              </a:lnSpc>
              <a:spcBef>
                <a:spcPts val="0"/>
              </a:spcBef>
              <a:spcAft>
                <a:spcPts val="0"/>
              </a:spcAft>
              <a:buClrTx/>
              <a:buSzTx/>
              <a:buFontTx/>
              <a:buNone/>
              <a:tabLst/>
              <a:defRPr/>
            </a:pPr>
            <a:r>
              <a:rPr lang="fr-FR" baseline="0" dirty="0"/>
              <a:t>De ce fait, comment faire en sorte que les commandes passées sur votre site soient automatisées, que vos sauvegardes s’effectuent à intervalles réguliers, que vos clients reçoivent des notification (pour le renouvellement par exemple) ou que vous receviez chaque jour les rapports d’erreur ou statistiques de votre site?</a:t>
            </a:r>
          </a:p>
          <a:p>
            <a:pPr marL="0" marR="0" indent="0" algn="l" defTabSz="914400" rtl="0" eaLnBrk="1" fontAlgn="auto" latinLnBrk="0" hangingPunct="1">
              <a:lnSpc>
                <a:spcPct val="100000"/>
              </a:lnSpc>
              <a:spcBef>
                <a:spcPts val="0"/>
              </a:spcBef>
              <a:spcAft>
                <a:spcPts val="0"/>
              </a:spcAft>
              <a:buClrTx/>
              <a:buSzTx/>
              <a:buFontTx/>
              <a:buNone/>
              <a:tabLst/>
              <a:defRPr/>
            </a:pPr>
            <a:endParaRPr lang="fr-FR" baseline="0" dirty="0"/>
          </a:p>
          <a:p>
            <a:pPr marL="0" marR="0" indent="0" algn="l" defTabSz="914400" rtl="0" eaLnBrk="1" fontAlgn="auto" latinLnBrk="0" hangingPunct="1">
              <a:lnSpc>
                <a:spcPct val="100000"/>
              </a:lnSpc>
              <a:spcBef>
                <a:spcPts val="0"/>
              </a:spcBef>
              <a:spcAft>
                <a:spcPts val="0"/>
              </a:spcAft>
              <a:buClrTx/>
              <a:buSzTx/>
              <a:buFontTx/>
              <a:buNone/>
              <a:tabLst/>
              <a:defRPr/>
            </a:pPr>
            <a:r>
              <a:rPr lang="fr-FR" baseline="0" dirty="0"/>
              <a:t>Tout cela doit être automatisé</a:t>
            </a:r>
            <a:r>
              <a:rPr lang="mr-IN" baseline="0" dirty="0"/>
              <a:t>…</a:t>
            </a:r>
            <a:r>
              <a:rPr lang="fr-FR" baseline="0" dirty="0"/>
              <a:t> Mais comment?</a:t>
            </a:r>
          </a:p>
          <a:p>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155</a:t>
            </a:fld>
            <a:endParaRPr lang="fr-FR" dirty="0"/>
          </a:p>
        </p:txBody>
      </p:sp>
    </p:spTree>
    <p:extLst>
      <p:ext uri="{BB962C8B-B14F-4D97-AF65-F5344CB8AC3E}">
        <p14:creationId xmlns:p14="http://schemas.microsoft.com/office/powerpoint/2010/main" val="372411178"/>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10000"/>
          </a:bodyPr>
          <a:lstStyle/>
          <a:p>
            <a:r>
              <a:rPr lang="fr-FR" dirty="0"/>
              <a:t>Pour mettre en place une tâche automatisée, il faut déjà avoir une tâche à automatiser !</a:t>
            </a:r>
          </a:p>
          <a:p>
            <a:endParaRPr lang="fr-FR" dirty="0"/>
          </a:p>
          <a:p>
            <a:r>
              <a:rPr lang="fr-FR" dirty="0"/>
              <a:t>La création du script est à la charge du client.</a:t>
            </a:r>
          </a:p>
          <a:p>
            <a:r>
              <a:rPr lang="fr-FR" dirty="0"/>
              <a:t>Cependant OVHcloud met à disposition quelques scripts dans ces guides, notamment pour la sauvegarde d’une base de données</a:t>
            </a:r>
          </a:p>
          <a:p>
            <a:endParaRPr lang="fr-FR" dirty="0"/>
          </a:p>
          <a:p>
            <a:r>
              <a:rPr lang="fr-FR" dirty="0"/>
              <a:t>Une fois le script réalisé, il est nécessaire de l’héberger sur l’hébergement mutualisé dans le répertoire souhaité.</a:t>
            </a:r>
          </a:p>
          <a:p>
            <a:endParaRPr lang="fr-FR" dirty="0"/>
          </a:p>
          <a:p>
            <a:r>
              <a:rPr lang="fr-FR" dirty="0"/>
              <a:t>La mise en place de la tâche automatisée, aussi appelée tâche CRON (ou CRON désigne la fonction d’automatisation sous Linux) s’effectue via l’espace client.</a:t>
            </a:r>
          </a:p>
          <a:p>
            <a:r>
              <a:rPr lang="fr-FR" dirty="0"/>
              <a:t>Le client doit alors renseigner le nom du script à exécuter mais également le chemin pour y accéder /www/</a:t>
            </a:r>
            <a:r>
              <a:rPr lang="fr-FR" dirty="0" err="1"/>
              <a:t>ma_tache_cron.php</a:t>
            </a:r>
            <a:r>
              <a:rPr lang="fr-FR" dirty="0"/>
              <a:t> par exemple</a:t>
            </a:r>
          </a:p>
          <a:p>
            <a:r>
              <a:rPr lang="fr-FR" dirty="0"/>
              <a:t>Il pourra choisir quelques paramètres, notamment la version de </a:t>
            </a:r>
            <a:r>
              <a:rPr lang="fr-FR" dirty="0" err="1"/>
              <a:t>php</a:t>
            </a:r>
            <a:r>
              <a:rPr lang="fr-FR" dirty="0"/>
              <a:t> utilisée pour son script ou encore l’adresse e-mail à contacter à cas d’anomalie.</a:t>
            </a:r>
          </a:p>
          <a:p>
            <a:endParaRPr lang="fr-FR" dirty="0"/>
          </a:p>
          <a:p>
            <a:r>
              <a:rPr lang="fr-FR" dirty="0"/>
              <a:t>Enfin, le client devra définir la récurrence de sa tâche </a:t>
            </a:r>
            <a:r>
              <a:rPr lang="fr-FR" dirty="0" err="1"/>
              <a:t>cron</a:t>
            </a:r>
            <a:r>
              <a:rPr lang="fr-FR" dirty="0"/>
              <a:t>.</a:t>
            </a:r>
          </a:p>
          <a:p>
            <a:r>
              <a:rPr lang="fr-FR" dirty="0"/>
              <a:t>Cela pourra être tous les lundis, tous les 04 du mois, une fois tous les trois jours, etc.</a:t>
            </a:r>
          </a:p>
          <a:p>
            <a:r>
              <a:rPr lang="fr-FR" dirty="0"/>
              <a:t>La seule limite est que le client ne pourra choisir les minutes de l’exécution de sa tâche.</a:t>
            </a:r>
          </a:p>
          <a:p>
            <a:r>
              <a:rPr lang="fr-FR" dirty="0"/>
              <a:t>Par exemple, s’il choisit tous les jours à minuit, la tâche sera exécutée tous les jours entre minuit et 01h du matin par exemple, tous les jours à 00H43.</a:t>
            </a:r>
          </a:p>
          <a:p>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156</a:t>
            </a:fld>
            <a:endParaRPr lang="fr-FR" dirty="0"/>
          </a:p>
        </p:txBody>
      </p:sp>
    </p:spTree>
    <p:extLst>
      <p:ext uri="{BB962C8B-B14F-4D97-AF65-F5344CB8AC3E}">
        <p14:creationId xmlns:p14="http://schemas.microsoft.com/office/powerpoint/2010/main" val="490688663"/>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r>
              <a:rPr lang="fr-FR" dirty="0"/>
              <a:t>Il y a quelques informations à connaître concernant l’utilisation des tâches automatisées chez OVHcloud : </a:t>
            </a:r>
          </a:p>
          <a:p>
            <a:endParaRPr lang="fr-FR" dirty="0"/>
          </a:p>
          <a:p>
            <a:r>
              <a:rPr lang="fr-FR" dirty="0"/>
              <a:t> - Un script peut tout à fait en appeler un autre, mais pour cela, il faudra renseigner le chemin absolu du script </a:t>
            </a:r>
            <a:r>
              <a:rPr lang="en-US" sz="1600" dirty="0">
                <a:latin typeface="Source Sans Pro" panose="020B0503030403020204" pitchFamily="34" charset="77"/>
              </a:rPr>
              <a:t>/home/</a:t>
            </a:r>
            <a:r>
              <a:rPr lang="en-US" sz="1600" dirty="0" err="1">
                <a:latin typeface="Source Sans Pro" panose="020B0503030403020204" pitchFamily="34" charset="77"/>
              </a:rPr>
              <a:t>loginftp</a:t>
            </a:r>
            <a:r>
              <a:rPr lang="en-US" sz="1600" dirty="0">
                <a:latin typeface="Source Sans Pro" panose="020B0503030403020204" pitchFamily="34" charset="77"/>
              </a:rPr>
              <a:t>/www/… et non </a:t>
            </a:r>
            <a:r>
              <a:rPr lang="en-US" sz="1600" dirty="0" err="1">
                <a:latin typeface="Source Sans Pro" panose="020B0503030403020204" pitchFamily="34" charset="77"/>
              </a:rPr>
              <a:t>utiliser</a:t>
            </a:r>
            <a:r>
              <a:rPr lang="en-US" sz="1600" dirty="0">
                <a:latin typeface="Source Sans Pro" panose="020B0503030403020204" pitchFamily="34" charset="77"/>
              </a:rPr>
              <a:t> un chemin relative qui </a:t>
            </a:r>
            <a:r>
              <a:rPr lang="en-US" sz="1600" dirty="0" err="1">
                <a:latin typeface="Source Sans Pro" panose="020B0503030403020204" pitchFamily="34" charset="77"/>
              </a:rPr>
              <a:t>serait</a:t>
            </a:r>
            <a:r>
              <a:rPr lang="en-US" sz="1600" dirty="0">
                <a:latin typeface="Source Sans Pro" panose="020B0503030403020204" pitchFamily="34" charset="77"/>
              </a:rPr>
              <a:t> sous </a:t>
            </a:r>
            <a:r>
              <a:rPr lang="en-US" sz="1600" dirty="0" err="1">
                <a:latin typeface="Source Sans Pro" panose="020B0503030403020204" pitchFamily="34" charset="77"/>
              </a:rPr>
              <a:t>cette</a:t>
            </a:r>
            <a:r>
              <a:rPr lang="en-US" sz="1600" dirty="0">
                <a:latin typeface="Source Sans Pro" panose="020B0503030403020204" pitchFamily="34" charset="77"/>
              </a:rPr>
              <a:t> </a:t>
            </a:r>
            <a:r>
              <a:rPr lang="en-US" sz="1600" dirty="0" err="1">
                <a:latin typeface="Source Sans Pro" panose="020B0503030403020204" pitchFamily="34" charset="77"/>
              </a:rPr>
              <a:t>forme</a:t>
            </a:r>
            <a:r>
              <a:rPr lang="en-US" sz="1600" dirty="0">
                <a:latin typeface="Source Sans Pro" panose="020B0503030403020204" pitchFamily="34" charset="77"/>
              </a:rPr>
              <a:t> : …www/ </a:t>
            </a:r>
            <a:r>
              <a:rPr lang="en-US" sz="1600" dirty="0" err="1">
                <a:latin typeface="Source Sans Pro" panose="020B0503030403020204" pitchFamily="34" charset="77"/>
              </a:rPr>
              <a:t>pourquoi</a:t>
            </a:r>
            <a:r>
              <a:rPr lang="en-US" sz="1600" dirty="0">
                <a:latin typeface="Source Sans Pro" panose="020B0503030403020204" pitchFamily="34" charset="77"/>
              </a:rPr>
              <a:t> ? Car </a:t>
            </a:r>
            <a:r>
              <a:rPr lang="en-US" sz="1600" dirty="0" err="1">
                <a:latin typeface="Source Sans Pro" panose="020B0503030403020204" pitchFamily="34" charset="77"/>
              </a:rPr>
              <a:t>nos</a:t>
            </a:r>
            <a:r>
              <a:rPr lang="en-US" sz="1600" dirty="0">
                <a:latin typeface="Source Sans Pro" panose="020B0503030403020204" pitchFamily="34" charset="77"/>
              </a:rPr>
              <a:t> infrastructures </a:t>
            </a:r>
            <a:r>
              <a:rPr lang="en-US" sz="1600" dirty="0" err="1">
                <a:latin typeface="Source Sans Pro" panose="020B0503030403020204" pitchFamily="34" charset="77"/>
              </a:rPr>
              <a:t>sont</a:t>
            </a:r>
            <a:r>
              <a:rPr lang="en-US" sz="1600" dirty="0">
                <a:latin typeface="Source Sans Pro" panose="020B0503030403020204" pitchFamily="34" charset="77"/>
              </a:rPr>
              <a:t> </a:t>
            </a:r>
            <a:r>
              <a:rPr lang="en-US" sz="1600" dirty="0" err="1">
                <a:latin typeface="Source Sans Pro" panose="020B0503030403020204" pitchFamily="34" charset="77"/>
              </a:rPr>
              <a:t>mutualisés</a:t>
            </a:r>
            <a:r>
              <a:rPr lang="en-US" sz="1600" dirty="0">
                <a:latin typeface="Source Sans Pro" panose="020B0503030403020204" pitchFamily="34" charset="77"/>
              </a:rPr>
              <a:t> et il </a:t>
            </a:r>
            <a:r>
              <a:rPr lang="en-US" sz="1600" dirty="0" err="1">
                <a:latin typeface="Source Sans Pro" panose="020B0503030403020204" pitchFamily="34" charset="77"/>
              </a:rPr>
              <a:t>existe</a:t>
            </a:r>
            <a:r>
              <a:rPr lang="en-US" sz="1600" dirty="0">
                <a:latin typeface="Source Sans Pro" panose="020B0503030403020204" pitchFamily="34" charset="77"/>
              </a:rPr>
              <a:t> des </a:t>
            </a:r>
            <a:r>
              <a:rPr lang="en-US" sz="1600" dirty="0" err="1">
                <a:latin typeface="Source Sans Pro" panose="020B0503030403020204" pitchFamily="34" charset="77"/>
              </a:rPr>
              <a:t>miliers</a:t>
            </a:r>
            <a:r>
              <a:rPr lang="en-US" sz="1600" dirty="0">
                <a:latin typeface="Source Sans Pro" panose="020B0503030403020204" pitchFamily="34" charset="77"/>
              </a:rPr>
              <a:t> de dossiers qui portent le </a:t>
            </a:r>
            <a:r>
              <a:rPr lang="en-US" sz="1600" dirty="0" err="1">
                <a:latin typeface="Source Sans Pro" panose="020B0503030403020204" pitchFamily="34" charset="77"/>
              </a:rPr>
              <a:t>même</a:t>
            </a:r>
            <a:r>
              <a:rPr lang="en-US" sz="1600" dirty="0">
                <a:latin typeface="Source Sans Pro" panose="020B0503030403020204" pitchFamily="34" charset="77"/>
              </a:rPr>
              <a:t> nom. Le chemin </a:t>
            </a:r>
            <a:r>
              <a:rPr lang="en-US" sz="1600" dirty="0" err="1">
                <a:latin typeface="Source Sans Pro" panose="020B0503030403020204" pitchFamily="34" charset="77"/>
              </a:rPr>
              <a:t>absolu</a:t>
            </a:r>
            <a:r>
              <a:rPr lang="en-US" sz="1600" dirty="0">
                <a:latin typeface="Source Sans Pro" panose="020B0503030403020204" pitchFamily="34" charset="77"/>
              </a:rPr>
              <a:t> </a:t>
            </a:r>
            <a:r>
              <a:rPr lang="en-US" sz="1600" dirty="0" err="1">
                <a:latin typeface="Source Sans Pro" panose="020B0503030403020204" pitchFamily="34" charset="77"/>
              </a:rPr>
              <a:t>permet</a:t>
            </a:r>
            <a:r>
              <a:rPr lang="en-US" sz="1600" dirty="0">
                <a:latin typeface="Source Sans Pro" panose="020B0503030403020204" pitchFamily="34" charset="77"/>
              </a:rPr>
              <a:t> de </a:t>
            </a:r>
            <a:r>
              <a:rPr lang="en-US" sz="1600" dirty="0" err="1">
                <a:latin typeface="Source Sans Pro" panose="020B0503030403020204" pitchFamily="34" charset="77"/>
              </a:rPr>
              <a:t>s’assurer</a:t>
            </a:r>
            <a:r>
              <a:rPr lang="en-US" sz="1600" dirty="0">
                <a:latin typeface="Source Sans Pro" panose="020B0503030403020204" pitchFamily="34" charset="77"/>
              </a:rPr>
              <a:t> de designer le bon script.</a:t>
            </a:r>
          </a:p>
          <a:p>
            <a:endParaRPr lang="en-US" sz="1600" dirty="0">
              <a:latin typeface="Source Sans Pro" panose="020B0503030403020204" pitchFamily="34" charset="77"/>
            </a:endParaRPr>
          </a:p>
          <a:p>
            <a:r>
              <a:rPr lang="en-US" sz="1600" dirty="0">
                <a:latin typeface="Source Sans Pro" panose="020B0503030403020204" pitchFamily="34" charset="77"/>
              </a:rPr>
              <a:t> - Les scripts </a:t>
            </a:r>
            <a:r>
              <a:rPr lang="en-US" sz="1600" dirty="0" err="1">
                <a:latin typeface="Source Sans Pro" panose="020B0503030403020204" pitchFamily="34" charset="77"/>
              </a:rPr>
              <a:t>peuvent</a:t>
            </a:r>
            <a:r>
              <a:rPr lang="en-US" sz="1600" dirty="0">
                <a:latin typeface="Source Sans Pro" panose="020B0503030403020204" pitchFamily="34" charset="77"/>
              </a:rPr>
              <a:t> </a:t>
            </a:r>
            <a:r>
              <a:rPr lang="en-US" sz="1600" dirty="0" err="1">
                <a:latin typeface="Source Sans Pro" panose="020B0503030403020204" pitchFamily="34" charset="77"/>
              </a:rPr>
              <a:t>contenir</a:t>
            </a:r>
            <a:r>
              <a:rPr lang="en-US" sz="1600" dirty="0">
                <a:latin typeface="Source Sans Pro" panose="020B0503030403020204" pitchFamily="34" charset="77"/>
              </a:rPr>
              <a:t> des variables </a:t>
            </a:r>
            <a:r>
              <a:rPr lang="en-US" sz="1600" dirty="0" err="1">
                <a:latin typeface="Source Sans Pro" panose="020B0503030403020204" pitchFamily="34" charset="77"/>
              </a:rPr>
              <a:t>mais</a:t>
            </a:r>
            <a:r>
              <a:rPr lang="en-US" sz="1600" dirty="0">
                <a:latin typeface="Source Sans Pro" panose="020B0503030403020204" pitchFamily="34" charset="77"/>
              </a:rPr>
              <a:t> </a:t>
            </a:r>
            <a:r>
              <a:rPr lang="en-US" sz="1600" dirty="0" err="1">
                <a:latin typeface="Source Sans Pro" panose="020B0503030403020204" pitchFamily="34" charset="77"/>
              </a:rPr>
              <a:t>celles</a:t>
            </a:r>
            <a:r>
              <a:rPr lang="en-US" sz="1600" dirty="0">
                <a:latin typeface="Source Sans Pro" panose="020B0503030403020204" pitchFamily="34" charset="77"/>
              </a:rPr>
              <a:t>-ci </a:t>
            </a:r>
            <a:r>
              <a:rPr lang="en-US" sz="1600" dirty="0" err="1">
                <a:latin typeface="Source Sans Pro" panose="020B0503030403020204" pitchFamily="34" charset="77"/>
              </a:rPr>
              <a:t>devront</a:t>
            </a:r>
            <a:r>
              <a:rPr lang="en-US" sz="1600" dirty="0">
                <a:latin typeface="Source Sans Pro" panose="020B0503030403020204" pitchFamily="34" charset="77"/>
              </a:rPr>
              <a:t> </a:t>
            </a:r>
            <a:r>
              <a:rPr lang="en-US" sz="1600" dirty="0" err="1">
                <a:latin typeface="Source Sans Pro" panose="020B0503030403020204" pitchFamily="34" charset="77"/>
              </a:rPr>
              <a:t>être</a:t>
            </a:r>
            <a:r>
              <a:rPr lang="en-US" sz="1600" dirty="0">
                <a:latin typeface="Source Sans Pro" panose="020B0503030403020204" pitchFamily="34" charset="77"/>
              </a:rPr>
              <a:t> </a:t>
            </a:r>
            <a:r>
              <a:rPr lang="en-US" sz="1600" dirty="0" err="1">
                <a:latin typeface="Source Sans Pro" panose="020B0503030403020204" pitchFamily="34" charset="77"/>
              </a:rPr>
              <a:t>déclarées</a:t>
            </a:r>
            <a:r>
              <a:rPr lang="en-US" sz="1600" dirty="0">
                <a:latin typeface="Source Sans Pro" panose="020B0503030403020204" pitchFamily="34" charset="77"/>
              </a:rPr>
              <a:t> dans le script </a:t>
            </a:r>
            <a:r>
              <a:rPr lang="en-US" sz="1600" dirty="0" err="1">
                <a:latin typeface="Source Sans Pro" panose="020B0503030403020204" pitchFamily="34" charset="77"/>
              </a:rPr>
              <a:t>en</a:t>
            </a:r>
            <a:r>
              <a:rPr lang="en-US" sz="1600" dirty="0">
                <a:latin typeface="Source Sans Pro" panose="020B0503030403020204" pitchFamily="34" charset="77"/>
              </a:rPr>
              <a:t> </a:t>
            </a:r>
            <a:r>
              <a:rPr lang="en-US" sz="1600" dirty="0" err="1">
                <a:latin typeface="Source Sans Pro" panose="020B0503030403020204" pitchFamily="34" charset="77"/>
              </a:rPr>
              <a:t>lui</a:t>
            </a:r>
            <a:r>
              <a:rPr lang="en-US" sz="1600" dirty="0">
                <a:latin typeface="Source Sans Pro" panose="020B0503030403020204" pitchFamily="34" charset="77"/>
              </a:rPr>
              <a:t> </a:t>
            </a:r>
            <a:r>
              <a:rPr lang="en-US" sz="1600" dirty="0" err="1">
                <a:latin typeface="Source Sans Pro" panose="020B0503030403020204" pitchFamily="34" charset="77"/>
              </a:rPr>
              <a:t>même</a:t>
            </a:r>
            <a:r>
              <a:rPr lang="en-US" sz="1600" dirty="0">
                <a:latin typeface="Source Sans Pro" panose="020B0503030403020204" pitchFamily="34" charset="77"/>
              </a:rPr>
              <a:t> et ne </a:t>
            </a:r>
            <a:r>
              <a:rPr lang="en-US" sz="1600" dirty="0" err="1">
                <a:latin typeface="Source Sans Pro" panose="020B0503030403020204" pitchFamily="34" charset="77"/>
              </a:rPr>
              <a:t>doivent</a:t>
            </a:r>
            <a:r>
              <a:rPr lang="en-US" sz="1600" dirty="0">
                <a:latin typeface="Source Sans Pro" panose="020B0503030403020204" pitchFamily="34" charset="77"/>
              </a:rPr>
              <a:t> pas </a:t>
            </a:r>
            <a:r>
              <a:rPr lang="en-US" sz="1600" dirty="0" err="1">
                <a:latin typeface="Source Sans Pro" panose="020B0503030403020204" pitchFamily="34" charset="77"/>
              </a:rPr>
              <a:t>être</a:t>
            </a:r>
            <a:r>
              <a:rPr lang="en-US" sz="1600" dirty="0">
                <a:latin typeface="Source Sans Pro" panose="020B0503030403020204" pitchFamily="34" charset="77"/>
              </a:rPr>
              <a:t> </a:t>
            </a:r>
            <a:r>
              <a:rPr lang="en-US" sz="1600" dirty="0" err="1">
                <a:latin typeface="Source Sans Pro" panose="020B0503030403020204" pitchFamily="34" charset="77"/>
              </a:rPr>
              <a:t>utilisées</a:t>
            </a:r>
            <a:r>
              <a:rPr lang="en-US" sz="1600" dirty="0">
                <a:latin typeface="Source Sans Pro" panose="020B0503030403020204" pitchFamily="34" charset="77"/>
              </a:rPr>
              <a:t> dans </a:t>
            </a:r>
            <a:r>
              <a:rPr lang="en-US" sz="1600" dirty="0" err="1">
                <a:latin typeface="Source Sans Pro" panose="020B0503030403020204" pitchFamily="34" charset="77"/>
              </a:rPr>
              <a:t>l’URL</a:t>
            </a:r>
            <a:r>
              <a:rPr lang="en-US" sz="1600" dirty="0">
                <a:latin typeface="Source Sans Pro" panose="020B0503030403020204" pitchFamily="34" charset="77"/>
              </a:rPr>
              <a:t> pour </a:t>
            </a:r>
            <a:r>
              <a:rPr lang="en-US" sz="1600" dirty="0" err="1">
                <a:latin typeface="Source Sans Pro" panose="020B0503030403020204" pitchFamily="34" charset="77"/>
              </a:rPr>
              <a:t>appeler</a:t>
            </a:r>
            <a:r>
              <a:rPr lang="en-US" sz="1600" dirty="0">
                <a:latin typeface="Source Sans Pro" panose="020B0503030403020204" pitchFamily="34" charset="77"/>
              </a:rPr>
              <a:t> le script.</a:t>
            </a:r>
          </a:p>
          <a:p>
            <a:endParaRPr lang="en-US" sz="1600" dirty="0">
              <a:latin typeface="Source Sans Pro" panose="020B0503030403020204" pitchFamily="34" charset="77"/>
            </a:endParaRPr>
          </a:p>
          <a:p>
            <a:r>
              <a:rPr lang="en-US" sz="1600" dirty="0">
                <a:latin typeface="Source Sans Pro" panose="020B0503030403020204" pitchFamily="34" charset="77"/>
              </a:rPr>
              <a:t> - La version de PHP </a:t>
            </a:r>
            <a:r>
              <a:rPr lang="en-US" sz="1600" dirty="0" err="1">
                <a:latin typeface="Source Sans Pro" panose="020B0503030403020204" pitchFamily="34" charset="77"/>
              </a:rPr>
              <a:t>utilisée</a:t>
            </a:r>
            <a:r>
              <a:rPr lang="en-US" sz="1600" dirty="0">
                <a:latin typeface="Source Sans Pro" panose="020B0503030403020204" pitchFamily="34" charset="77"/>
              </a:rPr>
              <a:t> pour </a:t>
            </a:r>
            <a:r>
              <a:rPr lang="en-US" sz="1600" dirty="0" err="1">
                <a:latin typeface="Source Sans Pro" panose="020B0503030403020204" pitchFamily="34" charset="77"/>
              </a:rPr>
              <a:t>créer</a:t>
            </a:r>
            <a:r>
              <a:rPr lang="en-US" sz="1600" dirty="0">
                <a:latin typeface="Source Sans Pro" panose="020B0503030403020204" pitchFamily="34" charset="77"/>
              </a:rPr>
              <a:t> le script doit </a:t>
            </a:r>
            <a:r>
              <a:rPr lang="en-US" sz="1600" dirty="0" err="1">
                <a:latin typeface="Source Sans Pro" panose="020B0503030403020204" pitchFamily="34" charset="77"/>
              </a:rPr>
              <a:t>être</a:t>
            </a:r>
            <a:r>
              <a:rPr lang="en-US" sz="1600" dirty="0">
                <a:latin typeface="Source Sans Pro" panose="020B0503030403020204" pitchFamily="34" charset="77"/>
              </a:rPr>
              <a:t> </a:t>
            </a:r>
            <a:r>
              <a:rPr lang="en-US" sz="1600" dirty="0" err="1">
                <a:latin typeface="Source Sans Pro" panose="020B0503030403020204" pitchFamily="34" charset="77"/>
              </a:rPr>
              <a:t>indiquée</a:t>
            </a:r>
            <a:r>
              <a:rPr lang="en-US" sz="1600" dirty="0">
                <a:latin typeface="Source Sans Pro" panose="020B0503030403020204" pitchFamily="34" charset="77"/>
              </a:rPr>
              <a:t> </a:t>
            </a:r>
            <a:r>
              <a:rPr lang="en-US" sz="1600" dirty="0" err="1">
                <a:latin typeface="Source Sans Pro" panose="020B0503030403020204" pitchFamily="34" charset="77"/>
              </a:rPr>
              <a:t>lors</a:t>
            </a:r>
            <a:r>
              <a:rPr lang="en-US" sz="1600" dirty="0">
                <a:latin typeface="Source Sans Pro" panose="020B0503030403020204" pitchFamily="34" charset="77"/>
              </a:rPr>
              <a:t> de la mise </a:t>
            </a:r>
            <a:r>
              <a:rPr lang="en-US" sz="1600" dirty="0" err="1">
                <a:latin typeface="Source Sans Pro" panose="020B0503030403020204" pitchFamily="34" charset="77"/>
              </a:rPr>
              <a:t>en</a:t>
            </a:r>
            <a:r>
              <a:rPr lang="en-US" sz="1600" dirty="0">
                <a:latin typeface="Source Sans Pro" panose="020B0503030403020204" pitchFamily="34" charset="77"/>
              </a:rPr>
              <a:t> place de la </a:t>
            </a:r>
            <a:r>
              <a:rPr lang="en-US" sz="1600" dirty="0" err="1">
                <a:latin typeface="Source Sans Pro" panose="020B0503030403020204" pitchFamily="34" charset="77"/>
              </a:rPr>
              <a:t>tâche</a:t>
            </a:r>
            <a:r>
              <a:rPr lang="en-US" sz="1600" dirty="0">
                <a:latin typeface="Source Sans Pro" panose="020B0503030403020204" pitchFamily="34" charset="77"/>
              </a:rPr>
              <a:t> </a:t>
            </a:r>
            <a:r>
              <a:rPr lang="en-US" sz="1600" dirty="0" err="1">
                <a:latin typeface="Source Sans Pro" panose="020B0503030403020204" pitchFamily="34" charset="77"/>
              </a:rPr>
              <a:t>automatisée</a:t>
            </a:r>
            <a:r>
              <a:rPr lang="en-US" sz="1600" dirty="0">
                <a:latin typeface="Source Sans Pro" panose="020B0503030403020204" pitchFamily="34" charset="77"/>
              </a:rPr>
              <a:t> </a:t>
            </a:r>
            <a:r>
              <a:rPr lang="en-US" sz="1600" dirty="0" err="1">
                <a:latin typeface="Source Sans Pro" panose="020B0503030403020204" pitchFamily="34" charset="77"/>
              </a:rPr>
              <a:t>mais</a:t>
            </a:r>
            <a:r>
              <a:rPr lang="en-US" sz="1600" dirty="0">
                <a:latin typeface="Source Sans Pro" panose="020B0503030403020204" pitchFamily="34" charset="77"/>
              </a:rPr>
              <a:t> il </a:t>
            </a:r>
            <a:r>
              <a:rPr lang="en-US" sz="1600" dirty="0" err="1">
                <a:latin typeface="Source Sans Pro" panose="020B0503030403020204" pitchFamily="34" charset="77"/>
              </a:rPr>
              <a:t>est</a:t>
            </a:r>
            <a:r>
              <a:rPr lang="en-US" sz="1600" dirty="0">
                <a:latin typeface="Source Sans Pro" panose="020B0503030403020204" pitchFamily="34" charset="77"/>
              </a:rPr>
              <a:t> preferable </a:t>
            </a:r>
            <a:r>
              <a:rPr lang="en-US" sz="1600" dirty="0" err="1">
                <a:latin typeface="Source Sans Pro" panose="020B0503030403020204" pitchFamily="34" charset="77"/>
              </a:rPr>
              <a:t>d’utilizer</a:t>
            </a:r>
            <a:r>
              <a:rPr lang="en-US" sz="1600" dirty="0">
                <a:latin typeface="Source Sans Pro" panose="020B0503030403020204" pitchFamily="34" charset="77"/>
              </a:rPr>
              <a:t> la </a:t>
            </a:r>
            <a:r>
              <a:rPr lang="en-US" sz="1600" dirty="0" err="1">
                <a:latin typeface="Source Sans Pro" panose="020B0503030403020204" pitchFamily="34" charset="77"/>
              </a:rPr>
              <a:t>même</a:t>
            </a:r>
            <a:r>
              <a:rPr lang="en-US" sz="1600" dirty="0">
                <a:latin typeface="Source Sans Pro" panose="020B0503030403020204" pitchFamily="34" charset="77"/>
              </a:rPr>
              <a:t> version que </a:t>
            </a:r>
            <a:r>
              <a:rPr lang="en-US" sz="1600" dirty="0" err="1">
                <a:latin typeface="Source Sans Pro" panose="020B0503030403020204" pitchFamily="34" charset="77"/>
              </a:rPr>
              <a:t>celle</a:t>
            </a:r>
            <a:r>
              <a:rPr lang="en-US" sz="1600" dirty="0">
                <a:latin typeface="Source Sans Pro" panose="020B0503030403020204" pitchFamily="34" charset="77"/>
              </a:rPr>
              <a:t> </a:t>
            </a:r>
            <a:r>
              <a:rPr lang="en-US" sz="1600" dirty="0" err="1">
                <a:latin typeface="Source Sans Pro" panose="020B0503030403020204" pitchFamily="34" charset="77"/>
              </a:rPr>
              <a:t>indiquée</a:t>
            </a:r>
            <a:r>
              <a:rPr lang="en-US" sz="1600" dirty="0">
                <a:latin typeface="Source Sans Pro" panose="020B0503030403020204" pitchFamily="34" charset="77"/>
              </a:rPr>
              <a:t> dans le </a:t>
            </a:r>
            <a:r>
              <a:rPr lang="en-US" sz="1600" dirty="0" err="1">
                <a:latin typeface="Source Sans Pro" panose="020B0503030403020204" pitchFamily="34" charset="77"/>
              </a:rPr>
              <a:t>fichier</a:t>
            </a:r>
            <a:r>
              <a:rPr lang="en-US" sz="1600" dirty="0">
                <a:latin typeface="Source Sans Pro" panose="020B0503030403020204" pitchFamily="34" charset="77"/>
              </a:rPr>
              <a:t> .</a:t>
            </a:r>
            <a:r>
              <a:rPr lang="en-US" sz="1600" dirty="0" err="1">
                <a:latin typeface="Source Sans Pro" panose="020B0503030403020204" pitchFamily="34" charset="77"/>
              </a:rPr>
              <a:t>ovhconfig</a:t>
            </a:r>
            <a:r>
              <a:rPr lang="en-US" sz="1600" dirty="0">
                <a:latin typeface="Source Sans Pro" panose="020B0503030403020204" pitchFamily="34" charset="77"/>
              </a:rPr>
              <a:t> </a:t>
            </a:r>
            <a:r>
              <a:rPr lang="en-US" sz="1600" dirty="0" err="1">
                <a:latin typeface="Source Sans Pro" panose="020B0503030403020204" pitchFamily="34" charset="77"/>
              </a:rPr>
              <a:t>ou</a:t>
            </a:r>
            <a:r>
              <a:rPr lang="en-US" sz="1600" dirty="0">
                <a:latin typeface="Source Sans Pro" panose="020B0503030403020204" pitchFamily="34" charset="77"/>
              </a:rPr>
              <a:t> bien sur </a:t>
            </a:r>
            <a:r>
              <a:rPr lang="en-US" sz="1600" dirty="0" err="1">
                <a:latin typeface="Source Sans Pro" panose="020B0503030403020204" pitchFamily="34" charset="77"/>
              </a:rPr>
              <a:t>l’espace</a:t>
            </a:r>
            <a:r>
              <a:rPr lang="en-US" sz="1600" dirty="0">
                <a:latin typeface="Source Sans Pro" panose="020B0503030403020204" pitchFamily="34" charset="77"/>
              </a:rPr>
              <a:t> client.</a:t>
            </a:r>
          </a:p>
          <a:p>
            <a:endParaRPr lang="en-US" sz="1600" dirty="0">
              <a:latin typeface="Source Sans Pro" panose="020B0503030403020204" pitchFamily="34" charset="77"/>
            </a:endParaRPr>
          </a:p>
          <a:p>
            <a:r>
              <a:rPr lang="en-US" sz="1600" dirty="0">
                <a:latin typeface="Source Sans Pro" panose="020B0503030403020204" pitchFamily="34" charset="77"/>
              </a:rPr>
              <a:t> - Comme nous </a:t>
            </a:r>
            <a:r>
              <a:rPr lang="en-US" sz="1600" dirty="0" err="1">
                <a:latin typeface="Source Sans Pro" panose="020B0503030403020204" pitchFamily="34" charset="77"/>
              </a:rPr>
              <a:t>l’avons</a:t>
            </a:r>
            <a:r>
              <a:rPr lang="en-US" sz="1600" dirty="0">
                <a:latin typeface="Source Sans Pro" panose="020B0503030403020204" pitchFamily="34" charset="77"/>
              </a:rPr>
              <a:t> vu, un script </a:t>
            </a:r>
            <a:r>
              <a:rPr lang="en-US" sz="1600" dirty="0" err="1">
                <a:latin typeface="Source Sans Pro" panose="020B0503030403020204" pitchFamily="34" charset="77"/>
              </a:rPr>
              <a:t>peut</a:t>
            </a:r>
            <a:r>
              <a:rPr lang="en-US" sz="1600" dirty="0">
                <a:latin typeface="Source Sans Pro" panose="020B0503030403020204" pitchFamily="34" charset="77"/>
              </a:rPr>
              <a:t> </a:t>
            </a:r>
            <a:r>
              <a:rPr lang="en-US" sz="1600" dirty="0" err="1">
                <a:latin typeface="Source Sans Pro" panose="020B0503030403020204" pitchFamily="34" charset="77"/>
              </a:rPr>
              <a:t>avoir</a:t>
            </a:r>
            <a:r>
              <a:rPr lang="en-US" sz="1600" dirty="0">
                <a:latin typeface="Source Sans Pro" panose="020B0503030403020204" pitchFamily="34" charset="77"/>
              </a:rPr>
              <a:t> </a:t>
            </a:r>
            <a:r>
              <a:rPr lang="en-US" sz="1600" dirty="0" err="1">
                <a:latin typeface="Source Sans Pro" panose="020B0503030403020204" pitchFamily="34" charset="77"/>
              </a:rPr>
              <a:t>plusieurs</a:t>
            </a:r>
            <a:r>
              <a:rPr lang="en-US" sz="1600" dirty="0">
                <a:latin typeface="Source Sans Pro" panose="020B0503030403020204" pitchFamily="34" charset="77"/>
              </a:rPr>
              <a:t> role </a:t>
            </a:r>
            <a:r>
              <a:rPr lang="en-US" sz="1600" dirty="0" err="1">
                <a:latin typeface="Source Sans Pro" panose="020B0503030403020204" pitchFamily="34" charset="77"/>
              </a:rPr>
              <a:t>dont</a:t>
            </a:r>
            <a:r>
              <a:rPr lang="en-US" sz="1600" dirty="0">
                <a:latin typeface="Source Sans Pro" panose="020B0503030403020204" pitchFamily="34" charset="77"/>
              </a:rPr>
              <a:t> de </a:t>
            </a:r>
            <a:r>
              <a:rPr lang="en-US" sz="1600" dirty="0" err="1">
                <a:latin typeface="Source Sans Pro" panose="020B0503030403020204" pitchFamily="34" charset="77"/>
              </a:rPr>
              <a:t>l’écriture</a:t>
            </a:r>
            <a:r>
              <a:rPr lang="en-US" sz="1600" dirty="0">
                <a:latin typeface="Source Sans Pro" panose="020B0503030403020204" pitchFamily="34" charset="77"/>
              </a:rPr>
              <a:t> de </a:t>
            </a:r>
            <a:r>
              <a:rPr lang="en-US" sz="1600" dirty="0" err="1">
                <a:latin typeface="Source Sans Pro" panose="020B0503030403020204" pitchFamily="34" charset="77"/>
              </a:rPr>
              <a:t>données</a:t>
            </a:r>
            <a:r>
              <a:rPr lang="en-US" sz="1600" dirty="0">
                <a:latin typeface="Source Sans Pro" panose="020B0503030403020204" pitchFamily="34" charset="77"/>
              </a:rPr>
              <a:t>. Une limitation sur </a:t>
            </a:r>
            <a:r>
              <a:rPr lang="en-US" sz="1600" dirty="0" err="1">
                <a:latin typeface="Source Sans Pro" panose="020B0503030403020204" pitchFamily="34" charset="77"/>
              </a:rPr>
              <a:t>nos</a:t>
            </a:r>
            <a:r>
              <a:rPr lang="en-US" sz="1600" dirty="0">
                <a:latin typeface="Source Sans Pro" panose="020B0503030403020204" pitchFamily="34" charset="77"/>
              </a:rPr>
              <a:t> </a:t>
            </a:r>
            <a:r>
              <a:rPr lang="en-US" sz="1600" dirty="0" err="1">
                <a:latin typeface="Source Sans Pro" panose="020B0503030403020204" pitchFamily="34" charset="77"/>
              </a:rPr>
              <a:t>serveurs</a:t>
            </a:r>
            <a:r>
              <a:rPr lang="en-US" sz="1600" dirty="0">
                <a:latin typeface="Source Sans Pro" panose="020B0503030403020204" pitchFamily="34" charset="77"/>
              </a:rPr>
              <a:t> </a:t>
            </a:r>
            <a:r>
              <a:rPr lang="en-US" sz="1600" dirty="0" err="1">
                <a:latin typeface="Source Sans Pro" panose="020B0503030403020204" pitchFamily="34" charset="77"/>
              </a:rPr>
              <a:t>est</a:t>
            </a:r>
            <a:r>
              <a:rPr lang="en-US" sz="1600" dirty="0">
                <a:latin typeface="Source Sans Pro" panose="020B0503030403020204" pitchFamily="34" charset="77"/>
              </a:rPr>
              <a:t> </a:t>
            </a:r>
            <a:r>
              <a:rPr lang="en-US" sz="1600" dirty="0" err="1">
                <a:latin typeface="Source Sans Pro" panose="020B0503030403020204" pitchFamily="34" charset="77"/>
              </a:rPr>
              <a:t>fixée</a:t>
            </a:r>
            <a:r>
              <a:rPr lang="en-US" sz="1600" dirty="0">
                <a:latin typeface="Source Sans Pro" panose="020B0503030403020204" pitchFamily="34" charset="77"/>
              </a:rPr>
              <a:t> </a:t>
            </a:r>
            <a:r>
              <a:rPr lang="en-US" sz="1600" dirty="0" err="1">
                <a:latin typeface="Source Sans Pro" panose="020B0503030403020204" pitchFamily="34" charset="77"/>
              </a:rPr>
              <a:t>à</a:t>
            </a:r>
            <a:r>
              <a:rPr lang="en-US" sz="1600" dirty="0">
                <a:latin typeface="Source Sans Pro" panose="020B0503030403020204" pitchFamily="34" charset="77"/>
              </a:rPr>
              <a:t> 5Mo de </a:t>
            </a:r>
            <a:r>
              <a:rPr lang="en-US" sz="1600" dirty="0" err="1">
                <a:latin typeface="Source Sans Pro" panose="020B0503030403020204" pitchFamily="34" charset="77"/>
              </a:rPr>
              <a:t>données</a:t>
            </a:r>
            <a:endParaRPr lang="en-US" sz="1600" dirty="0">
              <a:latin typeface="Source Sans Pro" panose="020B0503030403020204" pitchFamily="34" charset="77"/>
            </a:endParaRPr>
          </a:p>
          <a:p>
            <a:endParaRPr lang="en-US" sz="1600" dirty="0">
              <a:latin typeface="Source Sans Pro" panose="020B0503030403020204" pitchFamily="34" charset="77"/>
            </a:endParaRPr>
          </a:p>
          <a:p>
            <a:r>
              <a:rPr lang="en-US" sz="1600" dirty="0">
                <a:latin typeface="Source Sans Pro" panose="020B0503030403020204" pitchFamily="34" charset="77"/>
              </a:rPr>
              <a:t> - La durée </a:t>
            </a:r>
            <a:r>
              <a:rPr lang="en-US" sz="1600" dirty="0" err="1">
                <a:latin typeface="Source Sans Pro" panose="020B0503030403020204" pitchFamily="34" charset="77"/>
              </a:rPr>
              <a:t>totale</a:t>
            </a:r>
            <a:r>
              <a:rPr lang="en-US" sz="1600" dirty="0">
                <a:latin typeface="Source Sans Pro" panose="020B0503030403020204" pitchFamily="34" charset="77"/>
              </a:rPr>
              <a:t> de </a:t>
            </a:r>
            <a:r>
              <a:rPr lang="en-US" sz="1600" dirty="0" err="1">
                <a:latin typeface="Source Sans Pro" panose="020B0503030403020204" pitchFamily="34" charset="77"/>
              </a:rPr>
              <a:t>l’execution</a:t>
            </a:r>
            <a:r>
              <a:rPr lang="en-US" sz="1600" dirty="0">
                <a:latin typeface="Source Sans Pro" panose="020B0503030403020204" pitchFamily="34" charset="77"/>
              </a:rPr>
              <a:t> d’un script sur </a:t>
            </a:r>
            <a:r>
              <a:rPr lang="en-US" sz="1600" dirty="0" err="1">
                <a:latin typeface="Source Sans Pro" panose="020B0503030403020204" pitchFamily="34" charset="77"/>
              </a:rPr>
              <a:t>nos</a:t>
            </a:r>
            <a:r>
              <a:rPr lang="en-US" sz="1600" dirty="0">
                <a:latin typeface="Source Sans Pro" panose="020B0503030403020204" pitchFamily="34" charset="77"/>
              </a:rPr>
              <a:t> </a:t>
            </a:r>
            <a:r>
              <a:rPr lang="en-US" sz="1600" dirty="0" err="1">
                <a:latin typeface="Source Sans Pro" panose="020B0503030403020204" pitchFamily="34" charset="77"/>
              </a:rPr>
              <a:t>hébergements</a:t>
            </a:r>
            <a:r>
              <a:rPr lang="en-US" sz="1600" dirty="0">
                <a:latin typeface="Source Sans Pro" panose="020B0503030403020204" pitchFamily="34" charset="77"/>
              </a:rPr>
              <a:t> ne </a:t>
            </a:r>
            <a:r>
              <a:rPr lang="en-US" sz="1600" dirty="0" err="1">
                <a:latin typeface="Source Sans Pro" panose="020B0503030403020204" pitchFamily="34" charset="77"/>
              </a:rPr>
              <a:t>pourra</a:t>
            </a:r>
            <a:r>
              <a:rPr lang="en-US" sz="1600" dirty="0">
                <a:latin typeface="Source Sans Pro" panose="020B0503030403020204" pitchFamily="34" charset="77"/>
              </a:rPr>
              <a:t> pas </a:t>
            </a:r>
            <a:r>
              <a:rPr lang="en-US" sz="1600" dirty="0" err="1">
                <a:latin typeface="Source Sans Pro" panose="020B0503030403020204" pitchFamily="34" charset="77"/>
              </a:rPr>
              <a:t>dépasser</a:t>
            </a:r>
            <a:r>
              <a:rPr lang="en-US" sz="1600" dirty="0">
                <a:latin typeface="Source Sans Pro" panose="020B0503030403020204" pitchFamily="34" charset="77"/>
              </a:rPr>
              <a:t> les 60minutes. Au bout de </a:t>
            </a:r>
            <a:r>
              <a:rPr lang="en-US" sz="1600" dirty="0" err="1">
                <a:latin typeface="Source Sans Pro" panose="020B0503030403020204" pitchFamily="34" charset="77"/>
              </a:rPr>
              <a:t>ce</a:t>
            </a:r>
            <a:r>
              <a:rPr lang="en-US" sz="1600" dirty="0">
                <a:latin typeface="Source Sans Pro" panose="020B0503030403020204" pitchFamily="34" charset="77"/>
              </a:rPr>
              <a:t> lapse de temps, le script sera </a:t>
            </a:r>
            <a:r>
              <a:rPr lang="en-US" sz="1600" dirty="0" err="1">
                <a:latin typeface="Source Sans Pro" panose="020B0503030403020204" pitchFamily="34" charset="77"/>
              </a:rPr>
              <a:t>arrêté</a:t>
            </a:r>
            <a:r>
              <a:rPr lang="en-US" sz="1600" dirty="0">
                <a:latin typeface="Source Sans Pro" panose="020B0503030403020204" pitchFamily="34" charset="77"/>
              </a:rPr>
              <a:t>.</a:t>
            </a:r>
          </a:p>
          <a:p>
            <a:endParaRPr lang="en-US" sz="1600" dirty="0">
              <a:latin typeface="Source Sans Pro" panose="020B0503030403020204" pitchFamily="34" charset="77"/>
            </a:endParaRPr>
          </a:p>
          <a:p>
            <a:r>
              <a:rPr lang="en-US" sz="1600" dirty="0">
                <a:latin typeface="Source Sans Pro" panose="020B0503030403020204" pitchFamily="34" charset="77"/>
              </a:rPr>
              <a:t> - Il </a:t>
            </a:r>
            <a:r>
              <a:rPr lang="en-US" sz="1600" dirty="0" err="1">
                <a:latin typeface="Source Sans Pro" panose="020B0503030403020204" pitchFamily="34" charset="77"/>
              </a:rPr>
              <a:t>existe</a:t>
            </a:r>
            <a:r>
              <a:rPr lang="en-US" sz="1600" dirty="0">
                <a:latin typeface="Source Sans Pro" panose="020B0503030403020204" pitchFamily="34" charset="77"/>
              </a:rPr>
              <a:t> </a:t>
            </a:r>
            <a:r>
              <a:rPr lang="en-US" sz="1600" dirty="0" err="1">
                <a:latin typeface="Source Sans Pro" panose="020B0503030403020204" pitchFamily="34" charset="77"/>
              </a:rPr>
              <a:t>plusieurs</a:t>
            </a:r>
            <a:r>
              <a:rPr lang="en-US" sz="1600" dirty="0">
                <a:latin typeface="Source Sans Pro" panose="020B0503030403020204" pitchFamily="34" charset="77"/>
              </a:rPr>
              <a:t> raisons pour </a:t>
            </a:r>
            <a:r>
              <a:rPr lang="en-US" sz="1600" dirty="0" err="1">
                <a:latin typeface="Source Sans Pro" panose="020B0503030403020204" pitchFamily="34" charset="77"/>
              </a:rPr>
              <a:t>lesquelles</a:t>
            </a:r>
            <a:r>
              <a:rPr lang="en-US" sz="1600" dirty="0">
                <a:latin typeface="Source Sans Pro" panose="020B0503030403020204" pitchFamily="34" charset="77"/>
              </a:rPr>
              <a:t> </a:t>
            </a:r>
            <a:r>
              <a:rPr lang="en-US" sz="1600" dirty="0" err="1">
                <a:latin typeface="Source Sans Pro" panose="020B0503030403020204" pitchFamily="34" charset="77"/>
              </a:rPr>
              <a:t>une</a:t>
            </a:r>
            <a:r>
              <a:rPr lang="en-US" sz="1600" dirty="0">
                <a:latin typeface="Source Sans Pro" panose="020B0503030403020204" pitchFamily="34" charset="77"/>
              </a:rPr>
              <a:t> </a:t>
            </a:r>
            <a:r>
              <a:rPr lang="en-US" sz="1600" dirty="0" err="1">
                <a:latin typeface="Source Sans Pro" panose="020B0503030403020204" pitchFamily="34" charset="77"/>
              </a:rPr>
              <a:t>tâche</a:t>
            </a:r>
            <a:r>
              <a:rPr lang="en-US" sz="1600" dirty="0">
                <a:latin typeface="Source Sans Pro" panose="020B0503030403020204" pitchFamily="34" charset="77"/>
              </a:rPr>
              <a:t> </a:t>
            </a:r>
            <a:r>
              <a:rPr lang="en-US" sz="1600" dirty="0" err="1">
                <a:latin typeface="Source Sans Pro" panose="020B0503030403020204" pitchFamily="34" charset="77"/>
              </a:rPr>
              <a:t>automatisée</a:t>
            </a:r>
            <a:r>
              <a:rPr lang="en-US" sz="1600" dirty="0">
                <a:latin typeface="Source Sans Pro" panose="020B0503030403020204" pitchFamily="34" charset="77"/>
              </a:rPr>
              <a:t> </a:t>
            </a:r>
            <a:r>
              <a:rPr lang="en-US" sz="1600" dirty="0" err="1">
                <a:latin typeface="Source Sans Pro" panose="020B0503030403020204" pitchFamily="34" charset="77"/>
              </a:rPr>
              <a:t>peut</a:t>
            </a:r>
            <a:r>
              <a:rPr lang="en-US" sz="1600" dirty="0">
                <a:latin typeface="Source Sans Pro" panose="020B0503030403020204" pitchFamily="34" charset="77"/>
              </a:rPr>
              <a:t> </a:t>
            </a:r>
            <a:r>
              <a:rPr lang="en-US" sz="1600" dirty="0" err="1">
                <a:latin typeface="Source Sans Pro" panose="020B0503030403020204" pitchFamily="34" charset="77"/>
              </a:rPr>
              <a:t>tomber</a:t>
            </a:r>
            <a:r>
              <a:rPr lang="en-US" sz="1600" dirty="0">
                <a:latin typeface="Source Sans Pro" panose="020B0503030403020204" pitchFamily="34" charset="77"/>
              </a:rPr>
              <a:t> </a:t>
            </a:r>
            <a:r>
              <a:rPr lang="en-US" sz="1600" dirty="0" err="1">
                <a:latin typeface="Source Sans Pro" panose="020B0503030403020204" pitchFamily="34" charset="77"/>
              </a:rPr>
              <a:t>en</a:t>
            </a:r>
            <a:r>
              <a:rPr lang="en-US" sz="1600" dirty="0">
                <a:latin typeface="Source Sans Pro" panose="020B0503030403020204" pitchFamily="34" charset="77"/>
              </a:rPr>
              <a:t> </a:t>
            </a:r>
            <a:r>
              <a:rPr lang="en-US" sz="1600" dirty="0" err="1">
                <a:latin typeface="Source Sans Pro" panose="020B0503030403020204" pitchFamily="34" charset="77"/>
              </a:rPr>
              <a:t>erreur</a:t>
            </a:r>
            <a:r>
              <a:rPr lang="en-US" sz="1600" dirty="0">
                <a:latin typeface="Source Sans Pro" panose="020B0503030403020204" pitchFamily="34" charset="77"/>
              </a:rPr>
              <a:t> : </a:t>
            </a:r>
            <a:r>
              <a:rPr lang="en-US" sz="1600" dirty="0" err="1">
                <a:latin typeface="Source Sans Pro" panose="020B0503030403020204" pitchFamily="34" charset="77"/>
              </a:rPr>
              <a:t>erreur</a:t>
            </a:r>
            <a:r>
              <a:rPr lang="en-US" sz="1600" dirty="0">
                <a:latin typeface="Source Sans Pro" panose="020B0503030403020204" pitchFamily="34" charset="77"/>
              </a:rPr>
              <a:t> sur le nom du script, sur le chemin, </a:t>
            </a:r>
            <a:r>
              <a:rPr lang="en-US" sz="1600" dirty="0" err="1">
                <a:latin typeface="Source Sans Pro" panose="020B0503030403020204" pitchFamily="34" charset="77"/>
              </a:rPr>
              <a:t>erreur</a:t>
            </a:r>
            <a:r>
              <a:rPr lang="en-US" sz="1600" dirty="0">
                <a:latin typeface="Source Sans Pro" panose="020B0503030403020204" pitchFamily="34" charset="77"/>
              </a:rPr>
              <a:t> de </a:t>
            </a:r>
            <a:r>
              <a:rPr lang="en-US" sz="1600" dirty="0" err="1">
                <a:latin typeface="Source Sans Pro" panose="020B0503030403020204" pitchFamily="34" charset="77"/>
              </a:rPr>
              <a:t>syntaxe</a:t>
            </a:r>
            <a:r>
              <a:rPr lang="en-US" sz="1600" dirty="0">
                <a:latin typeface="Source Sans Pro" panose="020B0503030403020204" pitchFamily="34" charset="77"/>
              </a:rPr>
              <a:t> dans le script etc. Au bout de 10 </a:t>
            </a:r>
            <a:r>
              <a:rPr lang="en-US" sz="1600" dirty="0" err="1">
                <a:latin typeface="Source Sans Pro" panose="020B0503030403020204" pitchFamily="34" charset="77"/>
              </a:rPr>
              <a:t>tentatives</a:t>
            </a:r>
            <a:r>
              <a:rPr lang="en-US" sz="1600" dirty="0">
                <a:latin typeface="Source Sans Pro" panose="020B0503030403020204" pitchFamily="34" charset="77"/>
              </a:rPr>
              <a:t> </a:t>
            </a:r>
            <a:r>
              <a:rPr lang="en-US" sz="1600" dirty="0" err="1">
                <a:latin typeface="Source Sans Pro" panose="020B0503030403020204" pitchFamily="34" charset="77"/>
              </a:rPr>
              <a:t>infructueuses</a:t>
            </a:r>
            <a:r>
              <a:rPr lang="en-US" sz="1600" dirty="0">
                <a:latin typeface="Source Sans Pro" panose="020B0503030403020204" pitchFamily="34" charset="77"/>
              </a:rPr>
              <a:t>, la </a:t>
            </a:r>
            <a:r>
              <a:rPr lang="en-US" sz="1600" dirty="0" err="1">
                <a:latin typeface="Source Sans Pro" panose="020B0503030403020204" pitchFamily="34" charset="77"/>
              </a:rPr>
              <a:t>tâche</a:t>
            </a:r>
            <a:r>
              <a:rPr lang="en-US" sz="1600" dirty="0">
                <a:latin typeface="Source Sans Pro" panose="020B0503030403020204" pitchFamily="34" charset="77"/>
              </a:rPr>
              <a:t> </a:t>
            </a:r>
            <a:r>
              <a:rPr lang="en-US" sz="1600" dirty="0" err="1">
                <a:latin typeface="Source Sans Pro" panose="020B0503030403020204" pitchFamily="34" charset="77"/>
              </a:rPr>
              <a:t>automatisée</a:t>
            </a:r>
            <a:r>
              <a:rPr lang="en-US" sz="1600" dirty="0">
                <a:latin typeface="Source Sans Pro" panose="020B0503030403020204" pitchFamily="34" charset="77"/>
              </a:rPr>
              <a:t> sera </a:t>
            </a:r>
            <a:r>
              <a:rPr lang="en-US" sz="1600" dirty="0" err="1">
                <a:latin typeface="Source Sans Pro" panose="020B0503030403020204" pitchFamily="34" charset="77"/>
              </a:rPr>
              <a:t>désactivée</a:t>
            </a:r>
            <a:r>
              <a:rPr lang="en-US" sz="1600" dirty="0">
                <a:latin typeface="Source Sans Pro" panose="020B0503030403020204" pitchFamily="34" charset="77"/>
              </a:rPr>
              <a:t>. Le client </a:t>
            </a:r>
            <a:r>
              <a:rPr lang="en-US" sz="1600" dirty="0" err="1">
                <a:latin typeface="Source Sans Pro" panose="020B0503030403020204" pitchFamily="34" charset="77"/>
              </a:rPr>
              <a:t>pourra</a:t>
            </a:r>
            <a:r>
              <a:rPr lang="en-US" sz="1600" dirty="0">
                <a:latin typeface="Source Sans Pro" panose="020B0503030403020204" pitchFamily="34" charset="77"/>
              </a:rPr>
              <a:t> la </a:t>
            </a:r>
            <a:r>
              <a:rPr lang="en-US" sz="1600" dirty="0" err="1">
                <a:latin typeface="Source Sans Pro" panose="020B0503030403020204" pitchFamily="34" charset="77"/>
              </a:rPr>
              <a:t>réactiver</a:t>
            </a:r>
            <a:r>
              <a:rPr lang="en-US" sz="1600" dirty="0">
                <a:latin typeface="Source Sans Pro" panose="020B0503030403020204" pitchFamily="34" charset="77"/>
              </a:rPr>
              <a:t> </a:t>
            </a:r>
            <a:r>
              <a:rPr lang="en-US" sz="1600" dirty="0" err="1">
                <a:latin typeface="Source Sans Pro" panose="020B0503030403020204" pitchFamily="34" charset="77"/>
              </a:rPr>
              <a:t>à</a:t>
            </a:r>
            <a:r>
              <a:rPr lang="en-US" sz="1600" dirty="0">
                <a:latin typeface="Source Sans Pro" panose="020B0503030403020204" pitchFamily="34" charset="77"/>
              </a:rPr>
              <a:t> tout moment </a:t>
            </a:r>
            <a:r>
              <a:rPr lang="en-US" sz="1600" dirty="0" err="1">
                <a:latin typeface="Source Sans Pro" panose="020B0503030403020204" pitchFamily="34" charset="77"/>
              </a:rPr>
              <a:t>depuis</a:t>
            </a:r>
            <a:r>
              <a:rPr lang="en-US" sz="1600" dirty="0">
                <a:latin typeface="Source Sans Pro" panose="020B0503030403020204" pitchFamily="34" charset="77"/>
              </a:rPr>
              <a:t> son </a:t>
            </a:r>
            <a:r>
              <a:rPr lang="en-US" sz="1600" dirty="0" err="1">
                <a:latin typeface="Source Sans Pro" panose="020B0503030403020204" pitchFamily="34" charset="77"/>
              </a:rPr>
              <a:t>espace</a:t>
            </a:r>
            <a:r>
              <a:rPr lang="en-US" sz="1600" dirty="0">
                <a:latin typeface="Source Sans Pro" panose="020B0503030403020204" pitchFamily="34" charset="77"/>
              </a:rPr>
              <a:t> client.</a:t>
            </a:r>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157</a:t>
            </a:fld>
            <a:endParaRPr lang="fr-FR" dirty="0"/>
          </a:p>
        </p:txBody>
      </p:sp>
    </p:spTree>
    <p:extLst>
      <p:ext uri="{BB962C8B-B14F-4D97-AF65-F5344CB8AC3E}">
        <p14:creationId xmlns:p14="http://schemas.microsoft.com/office/powerpoint/2010/main" val="731121159"/>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158</a:t>
            </a:fld>
            <a:endParaRPr lang="fr-FR" dirty="0"/>
          </a:p>
        </p:txBody>
      </p:sp>
    </p:spTree>
    <p:extLst>
      <p:ext uri="{BB962C8B-B14F-4D97-AF65-F5344CB8AC3E}">
        <p14:creationId xmlns:p14="http://schemas.microsoft.com/office/powerpoint/2010/main" val="171284158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a:bodyPr>
          <a:lstStyle/>
          <a:p>
            <a:pPr algn="l"/>
            <a:r>
              <a:rPr lang="fr-FR" dirty="0">
                <a:latin typeface="Source Sans Pro" panose="020B0503030403020204" pitchFamily="34" charset="77"/>
              </a:rPr>
              <a:t>https://app.sli.do/event/pwSKELgH8MFWE764zuPWCf</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162</a:t>
            </a:fld>
            <a:endParaRPr lang="en-US"/>
          </a:p>
        </p:txBody>
      </p:sp>
    </p:spTree>
    <p:extLst>
      <p:ext uri="{BB962C8B-B14F-4D97-AF65-F5344CB8AC3E}">
        <p14:creationId xmlns:p14="http://schemas.microsoft.com/office/powerpoint/2010/main" val="553933808"/>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en-US" dirty="0"/>
              <a:t>https://help.ovhcloud.com/csm/fr-web-hosting-technical-specifications?id=kb_article_view&amp;sysparm_article=KB0052809</a:t>
            </a:r>
          </a:p>
          <a:p>
            <a:endParaRPr lang="en-US" dirty="0"/>
          </a:p>
          <a:p>
            <a:r>
              <a:rPr lang="fr-FR" dirty="0"/>
              <a:t>Hébergement gratuit 100M : 10 </a:t>
            </a:r>
          </a:p>
          <a:p>
            <a:r>
              <a:rPr lang="fr-FR" dirty="0"/>
              <a:t>Starter : 20 </a:t>
            </a:r>
          </a:p>
          <a:p>
            <a:r>
              <a:rPr lang="fr-FR" dirty="0"/>
              <a:t>Perso : 100</a:t>
            </a:r>
          </a:p>
          <a:p>
            <a:r>
              <a:rPr lang="fr-FR" dirty="0"/>
              <a:t>Pro : 200</a:t>
            </a:r>
          </a:p>
          <a:p>
            <a:r>
              <a:rPr lang="fr-FR" dirty="0"/>
              <a:t>Performance : 2000</a:t>
            </a:r>
          </a:p>
          <a:p>
            <a:endParaRPr lang="en-US" dirty="0"/>
          </a:p>
        </p:txBody>
      </p:sp>
      <p:sp>
        <p:nvSpPr>
          <p:cNvPr id="4" name="Espace réservé du numéro de diapositive 3"/>
          <p:cNvSpPr>
            <a:spLocks noGrp="1"/>
          </p:cNvSpPr>
          <p:nvPr>
            <p:ph type="sldNum" sz="quarter" idx="5"/>
          </p:nvPr>
        </p:nvSpPr>
        <p:spPr/>
        <p:txBody>
          <a:bodyPr/>
          <a:lstStyle/>
          <a:p>
            <a:fld id="{8B596F21-5FBA-40D5-81AB-8E9435204C45}" type="slidenum">
              <a:rPr lang="fr-FR" smtClean="0"/>
              <a:t>164</a:t>
            </a:fld>
            <a:endParaRPr lang="fr-FR"/>
          </a:p>
        </p:txBody>
      </p:sp>
    </p:spTree>
    <p:extLst>
      <p:ext uri="{BB962C8B-B14F-4D97-AF65-F5344CB8AC3E}">
        <p14:creationId xmlns:p14="http://schemas.microsoft.com/office/powerpoint/2010/main" val="3453727436"/>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85000" lnSpcReduction="20000"/>
          </a:bodyPr>
          <a:lstStyle/>
          <a:p>
            <a:endParaRPr lang="fr-FR" dirty="0"/>
          </a:p>
          <a:p>
            <a:r>
              <a:rPr lang="fr-FR" dirty="0"/>
              <a:t>Les scripts e-mail seront utiles pour envoyer des e-mails depuis votre site : </a:t>
            </a:r>
          </a:p>
          <a:p>
            <a:r>
              <a:rPr lang="fr-FR" dirty="0"/>
              <a:t>&gt;Par exemple, vous avez un blog ou un forum et souhaitez envoyer des e-mails à tous vos abonnés,</a:t>
            </a:r>
          </a:p>
          <a:p>
            <a:r>
              <a:rPr lang="fr-FR" dirty="0"/>
              <a:t>Vous avez un site de e-commerce et vous devez automatiser l’envoi des factures</a:t>
            </a:r>
          </a:p>
          <a:p>
            <a:r>
              <a:rPr lang="fr-FR" dirty="0"/>
              <a:t>Ou vous souhaitez tout simplement être joignable depuis votre site via un formulaire de contact</a:t>
            </a:r>
          </a:p>
          <a:p>
            <a:endParaRPr lang="fr-FR" dirty="0"/>
          </a:p>
          <a:p>
            <a:r>
              <a:rPr lang="fr-FR" dirty="0"/>
              <a:t>En utilisant cette fonctionnalité, vous aurez : </a:t>
            </a:r>
          </a:p>
          <a:p>
            <a:r>
              <a:rPr lang="fr-FR" dirty="0"/>
              <a:t> - la possibilité de suivre depuis votre espace client les e-mails envoyés grâce à un graphique</a:t>
            </a:r>
          </a:p>
          <a:p>
            <a:r>
              <a:rPr lang="fr-FR" dirty="0"/>
              <a:t> - les e-mails en erreur grâce à l’envoi d’un rapport</a:t>
            </a:r>
          </a:p>
          <a:p>
            <a:endParaRPr lang="fr-FR" dirty="0"/>
          </a:p>
          <a:p>
            <a:r>
              <a:rPr lang="fr-FR" dirty="0"/>
              <a:t>Pourquoi ces suivis? Tout simplement car vous avez un pourcentage d’erreur à ne pas dépasser, fixé à 5%.</a:t>
            </a:r>
          </a:p>
          <a:p>
            <a:r>
              <a:rPr lang="fr-FR" dirty="0"/>
              <a:t>Le but est d’éviter que trop de spams soient envoyés depuis nos IP (pour qu’elles puissent conserver une bonne réputation) ou bien de vous alerter d’une mauvaise configuration de votre script (cela peut arriver si l’en-tête de vos e-mails sont mal construites, dans ce cas, tous les e-mails seront détectés en tant que spam).</a:t>
            </a:r>
          </a:p>
          <a:p>
            <a:endParaRPr lang="fr-FR" dirty="0"/>
          </a:p>
          <a:p>
            <a:r>
              <a:rPr lang="fr-FR" dirty="0"/>
              <a:t>Si ce taux est dépassé, nous allons bloquer la fonction Mail() de </a:t>
            </a:r>
            <a:r>
              <a:rPr lang="fr-FR" dirty="0" err="1"/>
              <a:t>php</a:t>
            </a:r>
            <a:r>
              <a:rPr lang="fr-FR" dirty="0"/>
              <a:t>.</a:t>
            </a:r>
          </a:p>
          <a:p>
            <a:r>
              <a:rPr lang="fr-FR" dirty="0"/>
              <a:t>En fonction du statut dans lequel cette  fonction aura été passée, vous serez en mesure de vous débloquer vous-même  : </a:t>
            </a:r>
          </a:p>
          <a:p>
            <a:pPr marL="285750" indent="-285750">
              <a:buFontTx/>
              <a:buChar char="-"/>
            </a:pPr>
            <a:r>
              <a:rPr lang="fr-FR" dirty="0"/>
              <a:t>Ok : la fonction est activée avec 5% d’erreur</a:t>
            </a:r>
          </a:p>
          <a:p>
            <a:pPr marL="285750" indent="-285750">
              <a:buFontTx/>
              <a:buChar char="-"/>
            </a:pPr>
            <a:r>
              <a:rPr lang="fr-FR" dirty="0"/>
              <a:t>KO &gt; blocage après avoir dépassé les 5%</a:t>
            </a:r>
          </a:p>
          <a:p>
            <a:pPr marL="285750" indent="-285750">
              <a:buFontTx/>
              <a:buChar char="-"/>
            </a:pPr>
            <a:r>
              <a:rPr lang="fr-FR" dirty="0"/>
              <a:t>Force : après le déblocage : taux d’erreur de 10%</a:t>
            </a:r>
          </a:p>
          <a:p>
            <a:pPr marL="285750" indent="-285750">
              <a:buFontTx/>
              <a:buChar char="-"/>
            </a:pPr>
            <a:r>
              <a:rPr lang="fr-FR" dirty="0" err="1"/>
              <a:t>Bounce</a:t>
            </a:r>
            <a:r>
              <a:rPr lang="fr-FR" dirty="0"/>
              <a:t> &gt; blocage après avoir dépassé 10%</a:t>
            </a:r>
          </a:p>
          <a:p>
            <a:pPr marL="285750" indent="-285750">
              <a:buFontTx/>
              <a:buChar char="-"/>
            </a:pPr>
            <a:r>
              <a:rPr lang="fr-FR" dirty="0" err="1"/>
              <a:t>Suspicious</a:t>
            </a:r>
            <a:r>
              <a:rPr lang="fr-FR" dirty="0"/>
              <a:t> : suspicion de spam : restriction sur le nombre d’e-mails pouvant être envoyés &gt; contact support obligatoire</a:t>
            </a:r>
          </a:p>
          <a:p>
            <a:pPr marL="285750" indent="-285750">
              <a:buFontTx/>
              <a:buChar char="-"/>
            </a:pPr>
            <a:r>
              <a:rPr lang="fr-FR" dirty="0"/>
              <a:t>SPAM : détection d’envoi de spam : blocage total : nécessite un appel au support</a:t>
            </a:r>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165</a:t>
            </a:fld>
            <a:endParaRPr lang="en-US"/>
          </a:p>
        </p:txBody>
      </p:sp>
    </p:spTree>
    <p:extLst>
      <p:ext uri="{BB962C8B-B14F-4D97-AF65-F5344CB8AC3E}">
        <p14:creationId xmlns:p14="http://schemas.microsoft.com/office/powerpoint/2010/main" val="174159709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b="1" dirty="0"/>
              <a:t>Si un </a:t>
            </a:r>
            <a:r>
              <a:rPr lang="fr-FR" b="1" dirty="0" err="1"/>
              <a:t>filerz</a:t>
            </a:r>
            <a:r>
              <a:rPr lang="fr-FR" b="1" dirty="0"/>
              <a:t> tombe, un seul client sera impacté </a:t>
            </a:r>
            <a:r>
              <a:rPr lang="fr-FR" dirty="0"/>
              <a:t>: Vrai faux, ça dépend ? Faux</a:t>
            </a:r>
          </a:p>
          <a:p>
            <a:endParaRPr lang="fr-FR" dirty="0"/>
          </a:p>
          <a:p>
            <a:r>
              <a:rPr lang="fr-FR" b="1" dirty="0"/>
              <a:t>Si un serveur SQL tombe, les sites reliés à lui seront inaccessibles </a:t>
            </a:r>
            <a:r>
              <a:rPr lang="fr-FR" dirty="0"/>
              <a:t>: Vrai, faux, ça dépend? ça dépend de la place de la base de données dans le site</a:t>
            </a:r>
          </a:p>
          <a:p>
            <a:endParaRPr lang="fr-FR" dirty="0"/>
          </a:p>
          <a:p>
            <a:r>
              <a:rPr lang="fr-FR" b="1" dirty="0"/>
              <a:t>Si un </a:t>
            </a:r>
            <a:r>
              <a:rPr lang="fr-FR" b="1" dirty="0" err="1"/>
              <a:t>webd</a:t>
            </a:r>
            <a:r>
              <a:rPr lang="fr-FR" b="1" dirty="0"/>
              <a:t> tombe, les hébergements Performance l’utilisant seront inaccessibles </a:t>
            </a:r>
            <a:r>
              <a:rPr lang="fr-FR" dirty="0"/>
              <a:t>? Vrai, faux, ça dépend ? Faux, si le client </a:t>
            </a:r>
            <a:r>
              <a:rPr lang="fr-FR" dirty="0" err="1"/>
              <a:t>webd</a:t>
            </a:r>
            <a:r>
              <a:rPr lang="fr-FR" dirty="0"/>
              <a:t> est down, le client sera automatiquement rebasculer sur un </a:t>
            </a:r>
            <a:r>
              <a:rPr lang="fr-FR" dirty="0" err="1"/>
              <a:t>webm</a:t>
            </a:r>
            <a:r>
              <a:rPr lang="fr-FR" dirty="0"/>
              <a:t>.</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17</a:t>
            </a:fld>
            <a:endParaRPr lang="en-US"/>
          </a:p>
        </p:txBody>
      </p:sp>
    </p:spTree>
    <p:extLst>
      <p:ext uri="{BB962C8B-B14F-4D97-AF65-F5344CB8AC3E}">
        <p14:creationId xmlns:p14="http://schemas.microsoft.com/office/powerpoint/2010/main" val="601796633"/>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a:bodyPr>
          <a:lstStyle/>
          <a:p>
            <a:endParaRPr lang="fr-FR" dirty="0"/>
          </a:p>
          <a:p>
            <a:pPr marL="0" indent="0">
              <a:buFontTx/>
              <a:buNone/>
            </a:pPr>
            <a:br>
              <a:rPr lang="fr-FR" dirty="0"/>
            </a:br>
            <a:r>
              <a:rPr lang="fr-FR" dirty="0"/>
              <a:t>-      KO &gt; blocage après avoir dépassé les 5%</a:t>
            </a:r>
          </a:p>
          <a:p>
            <a:pPr marL="285750" indent="-285750">
              <a:buFontTx/>
              <a:buChar char="-"/>
            </a:pPr>
            <a:r>
              <a:rPr lang="fr-FR" dirty="0"/>
              <a:t>Force : après le déblocage : taux d’erreur de 10%</a:t>
            </a:r>
          </a:p>
          <a:p>
            <a:pPr marL="285750" indent="-285750">
              <a:buFontTx/>
              <a:buChar char="-"/>
            </a:pPr>
            <a:r>
              <a:rPr lang="fr-FR" dirty="0" err="1"/>
              <a:t>Bounce</a:t>
            </a:r>
            <a:r>
              <a:rPr lang="fr-FR" dirty="0"/>
              <a:t> &gt; blocage après avoir dépassé 10%</a:t>
            </a:r>
          </a:p>
          <a:p>
            <a:pPr marL="285750" indent="-285750">
              <a:buFontTx/>
              <a:buChar char="-"/>
            </a:pPr>
            <a:r>
              <a:rPr lang="fr-FR" dirty="0" err="1"/>
              <a:t>Suspicious</a:t>
            </a:r>
            <a:r>
              <a:rPr lang="fr-FR" dirty="0"/>
              <a:t> : suspicion de spam : restriction sur le nombre d’e-mails pouvant être envoyés &gt; contact support obligatoire</a:t>
            </a:r>
          </a:p>
          <a:p>
            <a:pPr marL="285750" indent="-285750">
              <a:buFontTx/>
              <a:buChar char="-"/>
            </a:pPr>
            <a:r>
              <a:rPr lang="fr-FR" dirty="0"/>
              <a:t>SPAM : détection d’envoi de spam : blocage total : nécessite un appel au support</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166</a:t>
            </a:fld>
            <a:endParaRPr lang="en-US"/>
          </a:p>
        </p:txBody>
      </p:sp>
    </p:spTree>
    <p:extLst>
      <p:ext uri="{BB962C8B-B14F-4D97-AF65-F5344CB8AC3E}">
        <p14:creationId xmlns:p14="http://schemas.microsoft.com/office/powerpoint/2010/main" val="406416070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a:bodyPr>
          <a:lstStyle/>
          <a:p>
            <a:pPr algn="l"/>
            <a:r>
              <a:rPr lang="fr-FR" dirty="0">
                <a:latin typeface="Source Sans Pro" panose="020B0503030403020204" pitchFamily="34" charset="77"/>
              </a:rPr>
              <a:t>https://app.sli.do/event/7eZia1ab8C6HfwZVavjrF6</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167</a:t>
            </a:fld>
            <a:endParaRPr lang="en-US"/>
          </a:p>
        </p:txBody>
      </p:sp>
    </p:spTree>
    <p:extLst>
      <p:ext uri="{BB962C8B-B14F-4D97-AF65-F5344CB8AC3E}">
        <p14:creationId xmlns:p14="http://schemas.microsoft.com/office/powerpoint/2010/main" val="295848830"/>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Slido</a:t>
            </a:r>
            <a:r>
              <a:rPr lang="fr-FR" dirty="0"/>
              <a:t> </a:t>
            </a:r>
            <a:r>
              <a:rPr lang="fr-FR" dirty="0" err="1"/>
              <a:t>todo</a:t>
            </a:r>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168</a:t>
            </a:fld>
            <a:endParaRPr lang="fr-FR" dirty="0"/>
          </a:p>
        </p:txBody>
      </p:sp>
    </p:spTree>
    <p:extLst>
      <p:ext uri="{BB962C8B-B14F-4D97-AF65-F5344CB8AC3E}">
        <p14:creationId xmlns:p14="http://schemas.microsoft.com/office/powerpoint/2010/main" val="23570084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Voici les objectifs que nous atteindront ensemble suite à cette formation :</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169</a:t>
            </a:fld>
            <a:endParaRPr lang="en-US"/>
          </a:p>
        </p:txBody>
      </p:sp>
    </p:spTree>
    <p:extLst>
      <p:ext uri="{BB962C8B-B14F-4D97-AF65-F5344CB8AC3E}">
        <p14:creationId xmlns:p14="http://schemas.microsoft.com/office/powerpoint/2010/main" val="3841121985"/>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Voici les objectifs que nous atteindrons ensemble à la suite de cette formation :</a:t>
            </a:r>
          </a:p>
        </p:txBody>
      </p:sp>
      <p:sp>
        <p:nvSpPr>
          <p:cNvPr id="4" name="Espace réservé du numéro de diapositive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171</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982371679"/>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172</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8818657"/>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173</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592886909"/>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1xx </a:t>
            </a:r>
            <a:r>
              <a:rPr lang="fr-FR" sz="1600" kern="1200" dirty="0">
                <a:solidFill>
                  <a:schemeClr val="tx1"/>
                </a:solidFill>
                <a:latin typeface="Source Sans Pro" panose="020B0503030403020204" pitchFamily="34" charset="77"/>
                <a:ea typeface="+mn-ea"/>
                <a:cs typeface="+mn-cs"/>
              </a:rPr>
              <a:t>Cette classe de réponse est actuellement réservée pour de futures applications, et consiste en des messages avec une ligne d'état, des champs d'en-têtes éventuels, et terminés par une ligne vide</a:t>
            </a:r>
          </a:p>
          <a:p>
            <a:endParaRPr lang="fr-FR" sz="1600" kern="1200" dirty="0">
              <a:solidFill>
                <a:schemeClr val="tx1"/>
              </a:solidFill>
              <a:latin typeface="Source Sans Pro" panose="020B0503030403020204" pitchFamily="34" charset="77"/>
              <a:ea typeface="+mn-ea"/>
              <a:cs typeface="+mn-cs"/>
            </a:endParaRPr>
          </a:p>
          <a:p>
            <a:r>
              <a:rPr lang="fr-FR" dirty="0"/>
              <a:t>https://</a:t>
            </a:r>
            <a:r>
              <a:rPr lang="fr-FR" dirty="0" err="1"/>
              <a:t>developer.mozilla.org</a:t>
            </a:r>
            <a:r>
              <a:rPr lang="fr-FR" dirty="0"/>
              <a:t>/</a:t>
            </a:r>
            <a:r>
              <a:rPr lang="fr-FR" dirty="0" err="1"/>
              <a:t>fr</a:t>
            </a:r>
            <a:r>
              <a:rPr lang="fr-FR" dirty="0"/>
              <a:t>/docs/Web/HTTP/</a:t>
            </a:r>
            <a:r>
              <a:rPr lang="fr-FR" dirty="0" err="1"/>
              <a:t>Status</a:t>
            </a:r>
            <a:r>
              <a:rPr lang="fr-FR" dirty="0"/>
              <a:t>/201</a:t>
            </a:r>
          </a:p>
        </p:txBody>
      </p:sp>
      <p:sp>
        <p:nvSpPr>
          <p:cNvPr id="4" name="Espace réservé du numéro de diapositive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174</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854407710"/>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92500" lnSpcReduction="20000"/>
          </a:bodyPr>
          <a:lstStyle/>
          <a:p>
            <a:pPr lvl="0" defTabSz="914400" eaLnBrk="0" fontAlgn="base" hangingPunct="0">
              <a:spcBef>
                <a:spcPct val="0"/>
              </a:spcBef>
              <a:spcAft>
                <a:spcPct val="0"/>
              </a:spcAft>
            </a:pPr>
            <a:r>
              <a:rPr lang="fr-FR" altLang="fr-FR" sz="1600" b="1" dirty="0"/>
              <a:t>200 : </a:t>
            </a:r>
            <a:r>
              <a:rPr lang="fr-FR" b="1" dirty="0"/>
              <a:t>La requête HTTP a été traitée avec succès.</a:t>
            </a:r>
            <a:endParaRPr lang="fr-FR" altLang="fr-FR" sz="1600" b="1" dirty="0"/>
          </a:p>
          <a:p>
            <a:pPr lvl="0" defTabSz="914400" eaLnBrk="0" fontAlgn="base" hangingPunct="0">
              <a:spcBef>
                <a:spcPct val="0"/>
              </a:spcBef>
              <a:spcAft>
                <a:spcPct val="0"/>
              </a:spcAft>
            </a:pPr>
            <a:endParaRPr lang="fr-FR" altLang="fr-FR" sz="1600" b="1" dirty="0"/>
          </a:p>
          <a:p>
            <a:pPr lvl="0" defTabSz="914400" eaLnBrk="0" fontAlgn="base" hangingPunct="0">
              <a:spcBef>
                <a:spcPct val="0"/>
              </a:spcBef>
              <a:spcAft>
                <a:spcPct val="0"/>
              </a:spcAft>
            </a:pPr>
            <a:r>
              <a:rPr lang="fr-FR" altLang="fr-FR" sz="1600" b="1" dirty="0"/>
              <a:t>201 Créé : </a:t>
            </a:r>
            <a:r>
              <a:rPr lang="fr-FR" b="1" dirty="0"/>
              <a:t>La requête a été correctement traitée et a résulté en la création d'une nouvelle ressource.</a:t>
            </a:r>
            <a:endParaRPr lang="fr-FR" altLang="fr-FR" sz="1600" b="1" dirty="0"/>
          </a:p>
          <a:p>
            <a:pPr lvl="0" defTabSz="914400" eaLnBrk="0" fontAlgn="base" hangingPunct="0">
              <a:spcBef>
                <a:spcPct val="0"/>
              </a:spcBef>
              <a:spcAft>
                <a:spcPct val="0"/>
              </a:spcAft>
            </a:pPr>
            <a:r>
              <a:rPr lang="fr-FR" altLang="fr-FR" sz="1600" dirty="0"/>
              <a:t>Une ressource a bien été créée. Comme les ressources sont créées avec POST ou PUT un code 201 est l'idéal après avoir envoyé une requête avec une de ces méthodes.</a:t>
            </a:r>
          </a:p>
          <a:p>
            <a:pPr lvl="0" defTabSz="914400" eaLnBrk="0" fontAlgn="base" hangingPunct="0">
              <a:spcBef>
                <a:spcPct val="0"/>
              </a:spcBef>
              <a:spcAft>
                <a:spcPct val="0"/>
              </a:spcAft>
            </a:pPr>
            <a:endParaRPr lang="fr-FR" altLang="fr-FR" sz="1600" dirty="0"/>
          </a:p>
          <a:p>
            <a:pPr lvl="0" defTabSz="914400" eaLnBrk="0" fontAlgn="base" hangingPunct="0">
              <a:spcBef>
                <a:spcPct val="0"/>
              </a:spcBef>
              <a:spcAft>
                <a:spcPct val="0"/>
              </a:spcAft>
            </a:pPr>
            <a:r>
              <a:rPr lang="fr-FR" altLang="fr-FR" sz="1600" dirty="0"/>
              <a:t>202 : </a:t>
            </a:r>
            <a:r>
              <a:rPr lang="fr-FR" b="1" dirty="0"/>
              <a:t>La requête a été acceptée pour traitement, mais son traitement peut ne pas avoir abouti.</a:t>
            </a:r>
          </a:p>
          <a:p>
            <a:pPr lvl="0" defTabSz="914400" eaLnBrk="0" fontAlgn="base" hangingPunct="0">
              <a:spcBef>
                <a:spcPct val="0"/>
              </a:spcBef>
              <a:spcAft>
                <a:spcPct val="0"/>
              </a:spcAft>
            </a:pPr>
            <a:endParaRPr lang="fr-FR" altLang="fr-FR" sz="1600" b="1" dirty="0"/>
          </a:p>
          <a:p>
            <a:pPr lvl="0" defTabSz="914400" eaLnBrk="0" fontAlgn="base" hangingPunct="0">
              <a:spcBef>
                <a:spcPct val="0"/>
              </a:spcBef>
              <a:spcAft>
                <a:spcPct val="0"/>
              </a:spcAft>
            </a:pPr>
            <a:r>
              <a:rPr lang="fr-FR" altLang="fr-FR" sz="1600" b="1" dirty="0"/>
              <a:t>203 : </a:t>
            </a:r>
            <a:r>
              <a:rPr lang="fr-FR" b="1" dirty="0"/>
              <a:t>L'information retournée n'a pas été générée par le serveur HTTP mais par une autre source non authentifiée.</a:t>
            </a:r>
          </a:p>
          <a:p>
            <a:pPr lvl="0" defTabSz="914400" eaLnBrk="0" fontAlgn="base" hangingPunct="0">
              <a:spcBef>
                <a:spcPct val="0"/>
              </a:spcBef>
              <a:spcAft>
                <a:spcPct val="0"/>
              </a:spcAft>
            </a:pPr>
            <a:endParaRPr lang="fr-FR" altLang="fr-FR" sz="1600" b="1" dirty="0"/>
          </a:p>
          <a:p>
            <a:pPr lvl="0" defTabSz="914400" eaLnBrk="0" fontAlgn="base" hangingPunct="0">
              <a:spcBef>
                <a:spcPct val="0"/>
              </a:spcBef>
              <a:spcAft>
                <a:spcPct val="0"/>
              </a:spcAft>
            </a:pPr>
            <a:r>
              <a:rPr lang="fr-FR" altLang="fr-FR" sz="1600" b="1" dirty="0"/>
              <a:t>204 : </a:t>
            </a:r>
            <a:r>
              <a:rPr lang="fr-FR" b="1" dirty="0"/>
              <a:t>Le serveur HTTP a correctement traité la requête mais il n'y a pas d'information à envoyer en retour.</a:t>
            </a:r>
          </a:p>
          <a:p>
            <a:pPr lvl="0" defTabSz="914400" eaLnBrk="0" fontAlgn="base" hangingPunct="0">
              <a:spcBef>
                <a:spcPct val="0"/>
              </a:spcBef>
              <a:spcAft>
                <a:spcPct val="0"/>
              </a:spcAft>
            </a:pPr>
            <a:endParaRPr lang="fr-FR" altLang="fr-FR" sz="1600" b="1" dirty="0"/>
          </a:p>
          <a:p>
            <a:pPr lvl="0" defTabSz="914400" eaLnBrk="0" fontAlgn="base" hangingPunct="0">
              <a:spcBef>
                <a:spcPct val="0"/>
              </a:spcBef>
              <a:spcAft>
                <a:spcPct val="0"/>
              </a:spcAft>
            </a:pPr>
            <a:r>
              <a:rPr lang="fr-FR" altLang="fr-FR" sz="1600" b="1" dirty="0"/>
              <a:t>205 : </a:t>
            </a:r>
            <a:r>
              <a:rPr lang="fr-FR" b="1" dirty="0"/>
              <a:t>Le client doit remettre à zéro le formulaire utilisé dans cette transaction.</a:t>
            </a:r>
          </a:p>
          <a:p>
            <a:pPr lvl="0" defTabSz="914400" eaLnBrk="0" fontAlgn="base" hangingPunct="0">
              <a:spcBef>
                <a:spcPct val="0"/>
              </a:spcBef>
              <a:spcAft>
                <a:spcPct val="0"/>
              </a:spcAft>
            </a:pPr>
            <a:endParaRPr lang="fr-FR" altLang="fr-FR" sz="1600" b="1" dirty="0"/>
          </a:p>
          <a:p>
            <a:pPr lvl="0" defTabSz="914400" eaLnBrk="0" fontAlgn="base" hangingPunct="0">
              <a:spcBef>
                <a:spcPct val="0"/>
              </a:spcBef>
              <a:spcAft>
                <a:spcPct val="0"/>
              </a:spcAft>
            </a:pPr>
            <a:r>
              <a:rPr lang="fr-FR" altLang="fr-FR" sz="1600" b="1" dirty="0"/>
              <a:t>206 : </a:t>
            </a:r>
            <a:r>
              <a:rPr lang="fr-FR" b="1" dirty="0"/>
              <a:t>Le serveur retourne une partie seulement de la taille demandée.</a:t>
            </a:r>
            <a:endParaRPr lang="fr-FR" altLang="fr-FR" sz="1600" dirty="0"/>
          </a:p>
          <a:p>
            <a:pPr lvl="0" defTabSz="914400" eaLnBrk="0" fontAlgn="base" hangingPunct="0">
              <a:spcBef>
                <a:spcPct val="0"/>
              </a:spcBef>
              <a:spcAft>
                <a:spcPct val="0"/>
              </a:spcAft>
            </a:pPr>
            <a:endParaRPr lang="fr-FR" altLang="fr-FR" sz="3600" dirty="0"/>
          </a:p>
        </p:txBody>
      </p:sp>
      <p:sp>
        <p:nvSpPr>
          <p:cNvPr id="4" name="Espace réservé du numéro de diapositive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175</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935729879"/>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92500"/>
          </a:bodyPr>
          <a:lstStyle/>
          <a:p>
            <a:r>
              <a:rPr lang="fr-FR" b="1" dirty="0"/>
              <a:t>301 </a:t>
            </a:r>
            <a:r>
              <a:rPr lang="fr-FR" b="1" dirty="0" err="1"/>
              <a:t>Moved</a:t>
            </a:r>
            <a:r>
              <a:rPr lang="fr-FR" b="1" dirty="0"/>
              <a:t> </a:t>
            </a:r>
            <a:r>
              <a:rPr lang="fr-FR" b="1" dirty="0" err="1"/>
              <a:t>Permanently</a:t>
            </a:r>
            <a:endParaRPr lang="fr-FR" b="1" dirty="0"/>
          </a:p>
          <a:p>
            <a:r>
              <a:rPr lang="fr-FR" dirty="0"/>
              <a:t>La ressource désirée a déménagé. Pour la trouver vous pouvez peut-être lire la documentation de l’API ou regarder si le nouvel endroit est précisé dans la réponse du serveur.</a:t>
            </a:r>
          </a:p>
          <a:p>
            <a:endParaRPr lang="en" b="1" dirty="0"/>
          </a:p>
          <a:p>
            <a:endParaRPr lang="en" b="1" dirty="0"/>
          </a:p>
          <a:p>
            <a:r>
              <a:rPr lang="en" b="1" dirty="0"/>
              <a:t>301 Moved Permanently</a:t>
            </a:r>
          </a:p>
          <a:p>
            <a:r>
              <a:rPr lang="fr-FR" dirty="0"/>
              <a:t>La ressource demandée s'est vu attribuer un nouvel URI permanent et toute référence future à cette ressource DEVRAIT utiliser l'un des URI retournés. Les clients dotés de capacités d'édition de liens doivent automatiquement lier à nouveau les références au </a:t>
            </a:r>
            <a:r>
              <a:rPr lang="fr-FR" dirty="0" err="1"/>
              <a:t>Request</a:t>
            </a:r>
            <a:r>
              <a:rPr lang="fr-FR" dirty="0"/>
              <a:t>-URI à une ou plusieurs des nouvelles références renvoyées par le serveur, lorsque cela est possible. Cette réponse peut être mise en cache, sauf indication contraire. Le nouvel URI permanent DEVRAIT être donné par le champ Location dans la réponse. À moins que la méthode de requête soit HEAD, l’entité de la réponse DEVRAIT contenir une courte note hypertexte avec un lien hypertexte vers le ou les nouveaux URI. Si le code d'état 301 est reçu en réponse à une demande autre que GET ou HEAD, l'agent utilisateur NE DOIT PAS rediriger automatiquement la demande à moins qu'elle puisse être confirmée par l'utilisateur, car cela pourrait changer les conditions dans lesquelles la demande a été émise. Remarque : lors de la redirection automatique d'une requête POST après avoir reçu un code d'état 301, certains agents utilisateurs HTTP/1.0 existants la transformeront par erreur en requête GET.</a:t>
            </a:r>
          </a:p>
        </p:txBody>
      </p:sp>
      <p:sp>
        <p:nvSpPr>
          <p:cNvPr id="4" name="Espace réservé du numéro de diapositive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176</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05502616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Et si l’un de ces éléments venait à ne plus fonctionner, une tâche travaux serait créée par nos administrateurs.</a:t>
            </a:r>
          </a:p>
          <a:p>
            <a:r>
              <a:rPr lang="fr-FR" dirty="0"/>
              <a:t>Cette interface est aussi utile en interne que pour nos clients finaux car elle permet de voir l’ensemble des incidents, des mises à jour ou maintenances en cours.</a:t>
            </a:r>
          </a:p>
          <a:p>
            <a:r>
              <a:rPr lang="fr-FR" dirty="0"/>
              <a:t>Les tâches travaux sont identifiées par un numéro unique et peuvent facilement être envoyées à nos clients dans le cas où leur service serait impacté par l’une de ces tâches.</a:t>
            </a:r>
          </a:p>
        </p:txBody>
      </p:sp>
      <p:sp>
        <p:nvSpPr>
          <p:cNvPr id="4" name="Slide Number Placeholder 3"/>
          <p:cNvSpPr>
            <a:spLocks noGrp="1"/>
          </p:cNvSpPr>
          <p:nvPr>
            <p:ph type="sldNum" sz="quarter" idx="5"/>
          </p:nvPr>
        </p:nvSpPr>
        <p:spPr/>
        <p:txBody>
          <a:bodyPr/>
          <a:lstStyle/>
          <a:p>
            <a:fld id="{1B06CD8F-B7ED-4A05-9FB1-A01CC0EF02CC}" type="slidenum">
              <a:rPr lang="fr-FR" smtClean="0"/>
              <a:pPr/>
              <a:t>18</a:t>
            </a:fld>
            <a:endParaRPr lang="fr-FR" dirty="0"/>
          </a:p>
        </p:txBody>
      </p:sp>
    </p:spTree>
    <p:extLst>
      <p:ext uri="{BB962C8B-B14F-4D97-AF65-F5344CB8AC3E}">
        <p14:creationId xmlns:p14="http://schemas.microsoft.com/office/powerpoint/2010/main" val="84336974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en" b="1" dirty="0"/>
              <a:t>403 Forbidden</a:t>
            </a:r>
          </a:p>
          <a:p>
            <a:br>
              <a:rPr lang="fr-FR" dirty="0"/>
            </a:br>
            <a:r>
              <a:rPr lang="fr-FR" b="0" i="0" dirty="0">
                <a:solidFill>
                  <a:srgbClr val="1F1F1F"/>
                </a:solidFill>
                <a:effectLst/>
                <a:highlight>
                  <a:srgbClr val="F8F9FA"/>
                </a:highlight>
                <a:latin typeface="Arial" panose="020B0604020202020204" pitchFamily="34" charset="0"/>
              </a:rPr>
              <a:t>Le serveur a compris la demande, mais refuse d'y répondre. L'autorisation n'aidera pas et la demande NE DEVRAIT PAS être répétée. Si la méthode de requête n'était pas HEAD et que le serveur souhaite rendre public pourquoi la requête n'a pas été satisfaite, il DEVRAIT décrire la raison du refus dans l'entité. Si le serveur ne souhaite pas mettre ces informations à la disposition du client, le code d'état 404 (Not </a:t>
            </a:r>
            <a:r>
              <a:rPr lang="fr-FR" b="0" i="0" dirty="0" err="1">
                <a:solidFill>
                  <a:srgbClr val="1F1F1F"/>
                </a:solidFill>
                <a:effectLst/>
                <a:highlight>
                  <a:srgbClr val="F8F9FA"/>
                </a:highlight>
                <a:latin typeface="Arial" panose="020B0604020202020204" pitchFamily="34" charset="0"/>
              </a:rPr>
              <a:t>Found</a:t>
            </a:r>
            <a:r>
              <a:rPr lang="fr-FR" b="0" i="0" dirty="0">
                <a:solidFill>
                  <a:srgbClr val="1F1F1F"/>
                </a:solidFill>
                <a:effectLst/>
                <a:highlight>
                  <a:srgbClr val="F8F9FA"/>
                </a:highlight>
                <a:latin typeface="Arial" panose="020B0604020202020204" pitchFamily="34" charset="0"/>
              </a:rPr>
              <a:t>) peut être utilisé à la place.</a:t>
            </a:r>
            <a:endParaRPr lang="fr-FR" dirty="0"/>
          </a:p>
        </p:txBody>
      </p:sp>
      <p:sp>
        <p:nvSpPr>
          <p:cNvPr id="4" name="Espace réservé du numéro de diapositive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177</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710880599"/>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en" b="1" dirty="0"/>
              <a:t>404 Not Found</a:t>
            </a:r>
          </a:p>
          <a:p>
            <a:r>
              <a:rPr lang="fr-FR" dirty="0"/>
              <a:t>Le serveur n'a rien trouvé correspondant à l'URI de la demande. Aucune indication n’est donnée quant à savoir si la condition est temporaire ou permanente. Le code d'état 410 (Gone) DEVRAIT être utilisé si le serveur sait, via un mécanisme configurable en interne, qu'une ancienne ressource est définitivement indisponible et n'a pas d'adresse de transfert. Ce code d'état est couramment utilisé lorsque le serveur ne souhaite pas révéler exactement pourquoi la demande a été refusée, ou lorsqu'aucune autre réponse n'est applicable.</a:t>
            </a:r>
          </a:p>
        </p:txBody>
      </p:sp>
      <p:sp>
        <p:nvSpPr>
          <p:cNvPr id="4" name="Espace réservé du numéro de diapositive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178</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4156438821"/>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en" b="1" dirty="0"/>
              <a:t>500 Internal Server Error</a:t>
            </a:r>
          </a:p>
          <a:p>
            <a:r>
              <a:rPr lang="fr-FR" dirty="0"/>
              <a:t>Le serveur a rencontré une condition inattendue qui l'a empêché de répondre à la demande.</a:t>
            </a:r>
          </a:p>
          <a:p>
            <a:endParaRPr lang="fr-FR" dirty="0"/>
          </a:p>
          <a:p>
            <a:r>
              <a:rPr lang="en" b="1" dirty="0"/>
              <a:t>502 Bad Gateway</a:t>
            </a:r>
          </a:p>
          <a:p>
            <a:pPr algn="l"/>
            <a:r>
              <a:rPr lang="fr-FR" b="0" i="0" dirty="0">
                <a:solidFill>
                  <a:srgbClr val="1F1F1F"/>
                </a:solidFill>
                <a:effectLst/>
                <a:highlight>
                  <a:srgbClr val="F8F9FA"/>
                </a:highlight>
                <a:latin typeface="Arial" panose="020B0604020202020204" pitchFamily="34" charset="0"/>
              </a:rPr>
              <a:t>Le serveur, tout en agissant en tant que passerelle ou proxy, a reçu une réponse non valide du serveur en amont auquel il a accédé pour tenter de répondre à la demande.</a:t>
            </a:r>
          </a:p>
          <a:p>
            <a:br>
              <a:rPr lang="fr-FR" b="0" i="0" dirty="0">
                <a:solidFill>
                  <a:srgbClr val="1F1F1F"/>
                </a:solidFill>
                <a:effectLst/>
                <a:highlight>
                  <a:srgbClr val="FFFFFF"/>
                </a:highlight>
                <a:latin typeface="Arial" panose="020B0604020202020204" pitchFamily="34" charset="0"/>
              </a:rPr>
            </a:br>
            <a:endParaRPr lang="fr-FR" dirty="0"/>
          </a:p>
        </p:txBody>
      </p:sp>
      <p:sp>
        <p:nvSpPr>
          <p:cNvPr id="4" name="Espace réservé du numéro de diapositive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179</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0658488"/>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Il existe de nombreux autres codes HTTP et en voici un : le 520.</a:t>
            </a:r>
          </a:p>
          <a:p>
            <a:r>
              <a:rPr lang="fr-FR" dirty="0"/>
              <a:t>Ce code HTTP indique une anomalie sur le CDN.</a:t>
            </a:r>
          </a:p>
          <a:p>
            <a:r>
              <a:rPr lang="fr-FR" dirty="0"/>
              <a:t>Cela peut provenir de l’expiration de l’option, du fait que le client pointe sur l’IP du CDN sans qu’il n’ai activé l’option ou bien encore d’un incident côté OVHcloud.</a:t>
            </a:r>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1B06CD8F-B7ED-4A05-9FB1-A01CC0EF02CC}" type="slidenum">
              <a:rPr kumimoji="0" lang="fr-FR"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180</a:t>
            </a:fld>
            <a:endParaRPr kumimoji="0" lang="fr-FR" sz="12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831041683"/>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Dans le cas où votre client rencontre des codes HTTP qu’il ne sait pas interpréter, il est possible de les retrouver : </a:t>
            </a:r>
          </a:p>
          <a:p>
            <a:r>
              <a:rPr lang="fr-FR" dirty="0"/>
              <a:t> - soit dans les graphiques disponibles dans l’espace client ou bien dans Info </a:t>
            </a:r>
            <a:r>
              <a:rPr lang="fr-FR" dirty="0" err="1"/>
              <a:t>Mutu</a:t>
            </a:r>
            <a:endParaRPr lang="fr-FR" dirty="0"/>
          </a:p>
          <a:p>
            <a:r>
              <a:rPr lang="fr-FR" dirty="0"/>
              <a:t> - Soit dans les logs WEB accessibles depuis l’espace client</a:t>
            </a:r>
          </a:p>
          <a:p>
            <a:r>
              <a:rPr lang="fr-FR" dirty="0"/>
              <a:t>Il sera alors possible d’en retrouver la trace et d’avoir des horodatages précis.</a:t>
            </a:r>
          </a:p>
          <a:p>
            <a:r>
              <a:rPr lang="fr-FR" dirty="0"/>
              <a:t>Ces informations pourront être utiles pour faciliter le diagnostic par le RUN client.</a:t>
            </a:r>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1B06CD8F-B7ED-4A05-9FB1-A01CC0EF02CC}" type="slidenum">
              <a:rPr kumimoji="0" lang="fr-FR"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181</a:t>
            </a:fld>
            <a:endParaRPr kumimoji="0" lang="fr-FR" sz="12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062055808"/>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a:bodyPr>
          <a:lstStyle/>
          <a:p>
            <a:pPr algn="l"/>
            <a:r>
              <a:rPr lang="fr-FR" dirty="0">
                <a:latin typeface="Source Sans Pro" panose="020B0503030403020204" pitchFamily="34" charset="77"/>
              </a:rPr>
              <a:t>https://app.sli.do/event/nmomm4amKBuBLoj23F6Wkj</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182</a:t>
            </a:fld>
            <a:endParaRPr lang="en-US"/>
          </a:p>
        </p:txBody>
      </p:sp>
    </p:spTree>
    <p:extLst>
      <p:ext uri="{BB962C8B-B14F-4D97-AF65-F5344CB8AC3E}">
        <p14:creationId xmlns:p14="http://schemas.microsoft.com/office/powerpoint/2010/main" val="1284230239"/>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Et parfois, on se retrouve devant une page blanche, sans savoir pourquoi ni comment faire pour corriger cela</a:t>
            </a:r>
          </a:p>
        </p:txBody>
      </p:sp>
      <p:sp>
        <p:nvSpPr>
          <p:cNvPr id="4" name="Espace réservé du numéro de diapositive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184</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525556337"/>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185</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036128510"/>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Guide correspondant : https://</a:t>
            </a:r>
            <a:r>
              <a:rPr lang="fr-FR" dirty="0" err="1"/>
              <a:t>docs.ovh.com</a:t>
            </a:r>
            <a:r>
              <a:rPr lang="fr-FR" dirty="0"/>
              <a:t>/</a:t>
            </a:r>
            <a:r>
              <a:rPr lang="fr-FR" dirty="0" err="1"/>
              <a:t>fr</a:t>
            </a:r>
            <a:r>
              <a:rPr lang="fr-FR" dirty="0"/>
              <a:t>/</a:t>
            </a:r>
            <a:r>
              <a:rPr lang="fr-FR" dirty="0" err="1"/>
              <a:t>hosting</a:t>
            </a:r>
            <a:r>
              <a:rPr lang="fr-FR" dirty="0"/>
              <a:t>/comment-diagnostiquer-page-blanche/</a:t>
            </a:r>
          </a:p>
        </p:txBody>
      </p:sp>
      <p:sp>
        <p:nvSpPr>
          <p:cNvPr id="4" name="Espace réservé du numéro de diapositive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186</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763092708"/>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10000"/>
          </a:bodyPr>
          <a:lstStyle/>
          <a:p>
            <a:r>
              <a:rPr lang="en-GB" b="1" dirty="0" err="1"/>
              <a:t>app.engine</a:t>
            </a:r>
            <a:r>
              <a:rPr lang="en-GB" b="1" dirty="0"/>
              <a:t> </a:t>
            </a:r>
          </a:p>
          <a:p>
            <a:r>
              <a:rPr lang="en-GB" dirty="0" err="1"/>
              <a:t>Permet</a:t>
            </a:r>
            <a:r>
              <a:rPr lang="en-GB" dirty="0"/>
              <a:t> de modifier le </a:t>
            </a:r>
            <a:r>
              <a:rPr lang="en-GB" dirty="0" err="1"/>
              <a:t>moteur</a:t>
            </a:r>
            <a:r>
              <a:rPr lang="en-GB" dirty="0"/>
              <a:t> PHP </a:t>
            </a:r>
            <a:r>
              <a:rPr lang="en-GB" dirty="0" err="1"/>
              <a:t>utilisé</a:t>
            </a:r>
            <a:r>
              <a:rPr lang="en-GB" dirty="0"/>
              <a:t> par </a:t>
            </a:r>
            <a:r>
              <a:rPr lang="en-GB" dirty="0" err="1"/>
              <a:t>l'hébergement</a:t>
            </a:r>
            <a:r>
              <a:rPr lang="en-GB" dirty="0"/>
              <a:t>. </a:t>
            </a:r>
            <a:r>
              <a:rPr lang="en-GB" dirty="0" err="1"/>
              <a:t>Renseignez</a:t>
            </a:r>
            <a:r>
              <a:rPr lang="en-GB" dirty="0"/>
              <a:t> « php » pour </a:t>
            </a:r>
            <a:r>
              <a:rPr lang="en-GB" dirty="0" err="1"/>
              <a:t>activer</a:t>
            </a:r>
            <a:r>
              <a:rPr lang="en-GB" dirty="0"/>
              <a:t> </a:t>
            </a:r>
            <a:r>
              <a:rPr lang="en-GB" dirty="0" err="1"/>
              <a:t>l'accélérateur</a:t>
            </a:r>
            <a:r>
              <a:rPr lang="en-GB" dirty="0"/>
              <a:t> PHP-FPM et « </a:t>
            </a:r>
            <a:r>
              <a:rPr lang="en-GB" dirty="0" err="1"/>
              <a:t>phpcgi</a:t>
            </a:r>
            <a:r>
              <a:rPr lang="en-GB" dirty="0"/>
              <a:t> » pour le </a:t>
            </a:r>
            <a:r>
              <a:rPr lang="en-GB" dirty="0" err="1"/>
              <a:t>désactiver</a:t>
            </a:r>
            <a:r>
              <a:rPr lang="en-GB" dirty="0"/>
              <a:t>.</a:t>
            </a:r>
          </a:p>
          <a:p>
            <a:endParaRPr lang="en-GB" dirty="0"/>
          </a:p>
          <a:p>
            <a:r>
              <a:rPr lang="en-GB" b="1" dirty="0" err="1"/>
              <a:t>app.engine.version</a:t>
            </a:r>
            <a:r>
              <a:rPr lang="en-GB" b="1" dirty="0"/>
              <a:t> </a:t>
            </a:r>
          </a:p>
          <a:p>
            <a:r>
              <a:rPr lang="en-GB" dirty="0" err="1"/>
              <a:t>Permet</a:t>
            </a:r>
            <a:r>
              <a:rPr lang="en-GB" dirty="0"/>
              <a:t> de </a:t>
            </a:r>
            <a:r>
              <a:rPr lang="en-GB" dirty="0" err="1"/>
              <a:t>définir</a:t>
            </a:r>
            <a:r>
              <a:rPr lang="en-GB" dirty="0"/>
              <a:t> la version de PHP </a:t>
            </a:r>
            <a:r>
              <a:rPr lang="en-GB" dirty="0" err="1"/>
              <a:t>utilisée</a:t>
            </a:r>
            <a:r>
              <a:rPr lang="en-GB" dirty="0"/>
              <a:t> par </a:t>
            </a:r>
            <a:r>
              <a:rPr lang="en-GB" dirty="0" err="1"/>
              <a:t>l'hébergement</a:t>
            </a:r>
            <a:r>
              <a:rPr lang="en-GB" dirty="0"/>
              <a:t> </a:t>
            </a:r>
            <a:r>
              <a:rPr lang="en-GB" dirty="0" err="1"/>
              <a:t>parmi</a:t>
            </a:r>
            <a:r>
              <a:rPr lang="en-GB" dirty="0"/>
              <a:t> </a:t>
            </a:r>
            <a:r>
              <a:rPr lang="en-GB" dirty="0">
                <a:hlinkClick r:id="rId3"/>
              </a:rPr>
              <a:t>celles qu'OVHcloud propose</a:t>
            </a:r>
            <a:r>
              <a:rPr lang="en-GB" dirty="0"/>
              <a:t>. </a:t>
            </a:r>
            <a:r>
              <a:rPr lang="en-GB" dirty="0" err="1"/>
              <a:t>Renseignez</a:t>
            </a:r>
            <a:r>
              <a:rPr lang="en-GB" dirty="0"/>
              <a:t> la version de </a:t>
            </a:r>
            <a:r>
              <a:rPr lang="en-GB" dirty="0" err="1"/>
              <a:t>votre</a:t>
            </a:r>
            <a:r>
              <a:rPr lang="en-GB" dirty="0"/>
              <a:t> </a:t>
            </a:r>
            <a:r>
              <a:rPr lang="en-GB" dirty="0" err="1"/>
              <a:t>choix</a:t>
            </a:r>
            <a:r>
              <a:rPr lang="en-GB" dirty="0"/>
              <a:t>.</a:t>
            </a:r>
          </a:p>
          <a:p>
            <a:endParaRPr lang="en-GB" dirty="0"/>
          </a:p>
          <a:p>
            <a:r>
              <a:rPr lang="en-GB" b="1" dirty="0" err="1"/>
              <a:t>http.firewall</a:t>
            </a:r>
            <a:r>
              <a:rPr lang="en-GB" b="1" dirty="0"/>
              <a:t> </a:t>
            </a:r>
          </a:p>
          <a:p>
            <a:r>
              <a:rPr lang="en-GB" dirty="0" err="1"/>
              <a:t>Permet</a:t>
            </a:r>
            <a:r>
              <a:rPr lang="en-GB" dirty="0"/>
              <a:t> </a:t>
            </a:r>
            <a:r>
              <a:rPr lang="en-GB" dirty="0" err="1"/>
              <a:t>d'activer</a:t>
            </a:r>
            <a:r>
              <a:rPr lang="en-GB" dirty="0"/>
              <a:t> </a:t>
            </a:r>
            <a:r>
              <a:rPr lang="en-GB" dirty="0" err="1"/>
              <a:t>ou</a:t>
            </a:r>
            <a:r>
              <a:rPr lang="en-GB" dirty="0"/>
              <a:t> de </a:t>
            </a:r>
            <a:r>
              <a:rPr lang="en-GB" dirty="0" err="1"/>
              <a:t>désactiver</a:t>
            </a:r>
            <a:r>
              <a:rPr lang="en-GB" dirty="0"/>
              <a:t> le </a:t>
            </a:r>
            <a:r>
              <a:rPr lang="en-GB" dirty="0">
                <a:hlinkClick r:id="rId4"/>
              </a:rPr>
              <a:t>firewall fourni avec les hébergements web OVHcloud</a:t>
            </a:r>
            <a:r>
              <a:rPr lang="en-GB" dirty="0"/>
              <a:t>. </a:t>
            </a:r>
            <a:r>
              <a:rPr lang="en-GB" dirty="0" err="1"/>
              <a:t>Renseignez</a:t>
            </a:r>
            <a:r>
              <a:rPr lang="en-GB" dirty="0"/>
              <a:t> « security » pour </a:t>
            </a:r>
            <a:r>
              <a:rPr lang="en-GB" dirty="0" err="1"/>
              <a:t>l'activer</a:t>
            </a:r>
            <a:r>
              <a:rPr lang="en-GB" dirty="0"/>
              <a:t> </a:t>
            </a:r>
            <a:r>
              <a:rPr lang="en-GB" dirty="0" err="1"/>
              <a:t>ou</a:t>
            </a:r>
            <a:r>
              <a:rPr lang="en-GB" dirty="0"/>
              <a:t> « none » pour le </a:t>
            </a:r>
            <a:r>
              <a:rPr lang="en-GB" dirty="0" err="1"/>
              <a:t>désactiver</a:t>
            </a:r>
            <a:r>
              <a:rPr lang="en-GB" dirty="0"/>
              <a:t>.</a:t>
            </a:r>
          </a:p>
          <a:p>
            <a:endParaRPr lang="en-GB" dirty="0"/>
          </a:p>
          <a:p>
            <a:r>
              <a:rPr lang="en-GB" b="1" dirty="0"/>
              <a:t>environment </a:t>
            </a:r>
          </a:p>
          <a:p>
            <a:r>
              <a:rPr lang="en-GB" dirty="0" err="1"/>
              <a:t>Permet</a:t>
            </a:r>
            <a:r>
              <a:rPr lang="en-GB" dirty="0"/>
              <a:t> de </a:t>
            </a:r>
            <a:r>
              <a:rPr lang="en-GB" dirty="0" err="1"/>
              <a:t>gérer</a:t>
            </a:r>
            <a:r>
              <a:rPr lang="en-GB" dirty="0"/>
              <a:t> le </a:t>
            </a:r>
            <a:r>
              <a:rPr lang="en-GB" dirty="0" err="1"/>
              <a:t>comportement</a:t>
            </a:r>
            <a:r>
              <a:rPr lang="en-GB" dirty="0"/>
              <a:t> du cache des </a:t>
            </a:r>
            <a:r>
              <a:rPr lang="en-GB" dirty="0" err="1"/>
              <a:t>fichiers</a:t>
            </a:r>
            <a:r>
              <a:rPr lang="en-GB" dirty="0"/>
              <a:t> </a:t>
            </a:r>
            <a:r>
              <a:rPr lang="en-GB" dirty="0" err="1"/>
              <a:t>statiques</a:t>
            </a:r>
            <a:r>
              <a:rPr lang="en-GB" dirty="0"/>
              <a:t> de </a:t>
            </a:r>
            <a:r>
              <a:rPr lang="en-GB" dirty="0" err="1"/>
              <a:t>votre</a:t>
            </a:r>
            <a:r>
              <a:rPr lang="en-GB" dirty="0"/>
              <a:t> site internet </a:t>
            </a:r>
            <a:r>
              <a:rPr lang="en-GB" dirty="0" err="1"/>
              <a:t>ainsi</a:t>
            </a:r>
            <a:r>
              <a:rPr lang="en-GB" dirty="0"/>
              <a:t> que le </a:t>
            </a:r>
            <a:r>
              <a:rPr lang="en-GB" dirty="0" err="1"/>
              <a:t>traitement</a:t>
            </a:r>
            <a:r>
              <a:rPr lang="en-GB" dirty="0"/>
              <a:t> des </a:t>
            </a:r>
            <a:r>
              <a:rPr lang="en-GB" dirty="0" err="1"/>
              <a:t>erreurs</a:t>
            </a:r>
            <a:r>
              <a:rPr lang="en-GB" dirty="0"/>
              <a:t> PHP. </a:t>
            </a:r>
            <a:r>
              <a:rPr lang="en-GB" dirty="0" err="1"/>
              <a:t>Renseignez</a:t>
            </a:r>
            <a:r>
              <a:rPr lang="en-GB" dirty="0"/>
              <a:t> « production » pour maximiser la mise </a:t>
            </a:r>
            <a:r>
              <a:rPr lang="en-GB" dirty="0" err="1"/>
              <a:t>en</a:t>
            </a:r>
            <a:r>
              <a:rPr lang="en-GB" dirty="0"/>
              <a:t> cache et masquer les </a:t>
            </a:r>
            <a:r>
              <a:rPr lang="en-GB" dirty="0" err="1"/>
              <a:t>erreurs</a:t>
            </a:r>
            <a:r>
              <a:rPr lang="en-GB" dirty="0"/>
              <a:t> PHP </a:t>
            </a:r>
            <a:r>
              <a:rPr lang="en-GB" dirty="0" err="1"/>
              <a:t>ou</a:t>
            </a:r>
            <a:r>
              <a:rPr lang="en-GB" dirty="0"/>
              <a:t> « development » pour </a:t>
            </a:r>
            <a:r>
              <a:rPr lang="en-GB" dirty="0" err="1"/>
              <a:t>qu'aucun</a:t>
            </a:r>
            <a:r>
              <a:rPr lang="en-GB" dirty="0"/>
              <a:t> cache ne </a:t>
            </a:r>
            <a:r>
              <a:rPr lang="en-GB" dirty="0" err="1"/>
              <a:t>soit</a:t>
            </a:r>
            <a:r>
              <a:rPr lang="en-GB" dirty="0"/>
              <a:t> appliqué et que les </a:t>
            </a:r>
            <a:r>
              <a:rPr lang="en-GB" dirty="0" err="1"/>
              <a:t>erreurs</a:t>
            </a:r>
            <a:r>
              <a:rPr lang="en-GB" dirty="0"/>
              <a:t> PHP </a:t>
            </a:r>
            <a:r>
              <a:rPr lang="en-GB" dirty="0" err="1"/>
              <a:t>s'affichent</a:t>
            </a:r>
            <a:r>
              <a:rPr lang="en-GB" dirty="0"/>
              <a:t>.</a:t>
            </a:r>
          </a:p>
          <a:p>
            <a:endParaRPr lang="en-GB" b="1" dirty="0"/>
          </a:p>
          <a:p>
            <a:r>
              <a:rPr lang="en-GB" b="1" dirty="0" err="1"/>
              <a:t>container.image</a:t>
            </a:r>
            <a:r>
              <a:rPr lang="en-GB" b="1" dirty="0"/>
              <a:t> </a:t>
            </a:r>
          </a:p>
          <a:p>
            <a:r>
              <a:rPr lang="en-GB" dirty="0" err="1"/>
              <a:t>Permet</a:t>
            </a:r>
            <a:r>
              <a:rPr lang="en-GB" dirty="0"/>
              <a:t> de modifier </a:t>
            </a:r>
            <a:r>
              <a:rPr lang="en-GB" dirty="0" err="1"/>
              <a:t>l'environnement</a:t>
            </a:r>
            <a:r>
              <a:rPr lang="en-GB" dirty="0"/>
              <a:t> </a:t>
            </a:r>
            <a:r>
              <a:rPr lang="en-GB" dirty="0" err="1"/>
              <a:t>d'exécution</a:t>
            </a:r>
            <a:r>
              <a:rPr lang="en-GB" dirty="0"/>
              <a:t> </a:t>
            </a:r>
            <a:r>
              <a:rPr lang="en-GB" dirty="0" err="1"/>
              <a:t>utilisé</a:t>
            </a:r>
            <a:r>
              <a:rPr lang="en-GB" dirty="0"/>
              <a:t> par </a:t>
            </a:r>
            <a:r>
              <a:rPr lang="en-GB" dirty="0" err="1"/>
              <a:t>l'hébergement</a:t>
            </a:r>
            <a:r>
              <a:rPr lang="en-GB" dirty="0"/>
              <a:t>. </a:t>
            </a:r>
            <a:r>
              <a:rPr lang="en-GB" dirty="0" err="1"/>
              <a:t>Renseignez</a:t>
            </a:r>
            <a:r>
              <a:rPr lang="en-GB" dirty="0"/>
              <a:t> le </a:t>
            </a:r>
            <a:r>
              <a:rPr lang="en-GB" dirty="0" err="1"/>
              <a:t>moteur</a:t>
            </a:r>
            <a:r>
              <a:rPr lang="en-GB" dirty="0"/>
              <a:t> de </a:t>
            </a:r>
            <a:r>
              <a:rPr lang="en-GB" dirty="0" err="1"/>
              <a:t>votre</a:t>
            </a:r>
            <a:r>
              <a:rPr lang="en-GB" dirty="0"/>
              <a:t> </a:t>
            </a:r>
            <a:r>
              <a:rPr lang="en-GB" dirty="0" err="1"/>
              <a:t>choix</a:t>
            </a:r>
            <a:r>
              <a:rPr lang="en-GB" dirty="0"/>
              <a:t>. </a:t>
            </a:r>
            <a:r>
              <a:rPr lang="en-GB" dirty="0" err="1"/>
              <a:t>Vous</a:t>
            </a:r>
            <a:r>
              <a:rPr lang="en-GB" dirty="0"/>
              <a:t> </a:t>
            </a:r>
            <a:r>
              <a:rPr lang="en-GB" dirty="0" err="1"/>
              <a:t>pouvez</a:t>
            </a:r>
            <a:r>
              <a:rPr lang="en-GB" dirty="0"/>
              <a:t> les </a:t>
            </a:r>
            <a:r>
              <a:rPr lang="en-GB" dirty="0" err="1"/>
              <a:t>retrouver</a:t>
            </a:r>
            <a:r>
              <a:rPr lang="en-GB" dirty="0"/>
              <a:t> </a:t>
            </a:r>
            <a:r>
              <a:rPr lang="en-GB" dirty="0" err="1"/>
              <a:t>depuis</a:t>
            </a:r>
            <a:r>
              <a:rPr lang="en-GB" dirty="0"/>
              <a:t> </a:t>
            </a:r>
            <a:r>
              <a:rPr lang="en-GB" dirty="0" err="1"/>
              <a:t>notre</a:t>
            </a:r>
            <a:r>
              <a:rPr lang="en-GB" dirty="0"/>
              <a:t> documentation : </a:t>
            </a:r>
            <a:r>
              <a:rPr lang="en-GB" dirty="0">
                <a:hlinkClick r:id="rId5"/>
              </a:rPr>
              <a:t>« Découvrir les configurations disponibles »</a:t>
            </a:r>
            <a:r>
              <a:rPr lang="en-GB" dirty="0"/>
              <a:t>.</a:t>
            </a:r>
            <a:endParaRPr lang="fr-FR"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187</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423415958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fr-FR" dirty="0"/>
              <a:t>Pour résumer, le fournisseur prend en charge tout ce qui concerne l’hébergement, de l’infrastructure aux choix des services et applications mis à disposition du client (Système d’exploitation, langages de programmation, configuration des services tels qu’Apache, PHP, </a:t>
            </a:r>
            <a:r>
              <a:rPr lang="fr-FR" dirty="0" err="1"/>
              <a:t>etc</a:t>
            </a:r>
            <a:r>
              <a:rPr lang="fr-FR" dirty="0"/>
              <a:t>)</a:t>
            </a:r>
          </a:p>
          <a:p>
            <a:r>
              <a:rPr lang="fr-FR" dirty="0"/>
              <a:t>Le webmaster a pour rôle de s’occuper de toute la partie relative aux sites web : choix du langage du programmation utilisé, du Système de gestion de bases de données, choix du CMS potentiellement, etc.</a:t>
            </a:r>
          </a:p>
          <a:p>
            <a:endParaRPr lang="fr-FR" dirty="0"/>
          </a:p>
          <a:p>
            <a:r>
              <a:rPr lang="fr-FR" dirty="0"/>
              <a:t>Mais est-ce que n’importe quel projet peut être hébergé sur un hébergement mutualisé ?</a:t>
            </a:r>
          </a:p>
          <a:p>
            <a:r>
              <a:rPr lang="fr-FR" dirty="0"/>
              <a:t>Eh bien non, car il faut que les choix du webmasters coïncident avec ceux mis à disposition pour le fournisseur.</a:t>
            </a:r>
          </a:p>
          <a:p>
            <a:r>
              <a:rPr lang="fr-FR" dirty="0"/>
              <a:t>Comment le webmaster peut-il savoir si l’environnement proposé par le fournisseur correspond à son besoin ? En consultant les caractéristiques de l’hébergement mutualisé en question (slide suivante)</a:t>
            </a:r>
          </a:p>
          <a:p>
            <a:pPr marL="285750" indent="-285750">
              <a:buFontTx/>
              <a:buChar char="-"/>
            </a:pPr>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19</a:t>
            </a:fld>
            <a:endParaRPr lang="fr-FR" dirty="0"/>
          </a:p>
        </p:txBody>
      </p:sp>
    </p:spTree>
    <p:extLst>
      <p:ext uri="{BB962C8B-B14F-4D97-AF65-F5344CB8AC3E}">
        <p14:creationId xmlns:p14="http://schemas.microsoft.com/office/powerpoint/2010/main" val="3179190181"/>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lang="fr-FR" sz="1600" dirty="0"/>
              <a:t>Parce que les codes HTTP ne sont pas toujours visibles en cas d’erreur il peut être utile de les observer pour comprendre le résultat affiché par le navigateur.</a:t>
            </a:r>
          </a:p>
          <a:p>
            <a:pPr marL="0" marR="0" lvl="0" indent="0" algn="l" defTabSz="609585" rtl="0" eaLnBrk="1" fontAlgn="auto" latinLnBrk="0" hangingPunct="1">
              <a:lnSpc>
                <a:spcPct val="100000"/>
              </a:lnSpc>
              <a:spcBef>
                <a:spcPts val="0"/>
              </a:spcBef>
              <a:spcAft>
                <a:spcPts val="0"/>
              </a:spcAft>
              <a:buClrTx/>
              <a:buSzTx/>
              <a:buFontTx/>
              <a:buNone/>
              <a:tabLst/>
              <a:defRPr/>
            </a:pPr>
            <a:r>
              <a:rPr lang="fr-FR" sz="1600" dirty="0"/>
              <a:t>Le navigateur </a:t>
            </a:r>
            <a:r>
              <a:rPr lang="fr-FR" sz="1600" dirty="0" err="1"/>
              <a:t>FireFox</a:t>
            </a:r>
            <a:r>
              <a:rPr lang="fr-FR" sz="1600" dirty="0"/>
              <a:t> inclut un outil nommé « Développement Web »</a:t>
            </a:r>
          </a:p>
          <a:p>
            <a:pPr marL="0" marR="0" lvl="0" indent="0" algn="l" defTabSz="609585" rtl="0" eaLnBrk="1" fontAlgn="auto" latinLnBrk="0" hangingPunct="1">
              <a:lnSpc>
                <a:spcPct val="100000"/>
              </a:lnSpc>
              <a:spcBef>
                <a:spcPts val="0"/>
              </a:spcBef>
              <a:spcAft>
                <a:spcPts val="0"/>
              </a:spcAft>
              <a:buClrTx/>
              <a:buSzTx/>
              <a:buFontTx/>
              <a:buNone/>
              <a:tabLst/>
              <a:defRPr/>
            </a:pPr>
            <a:endParaRPr lang="fr-FR" sz="1600" dirty="0"/>
          </a:p>
          <a:p>
            <a:pPr marL="0" marR="0" lvl="0" indent="0" algn="l" defTabSz="609585" rtl="0" eaLnBrk="1" fontAlgn="auto" latinLnBrk="0" hangingPunct="1">
              <a:lnSpc>
                <a:spcPct val="100000"/>
              </a:lnSpc>
              <a:spcBef>
                <a:spcPts val="0"/>
              </a:spcBef>
              <a:spcAft>
                <a:spcPts val="0"/>
              </a:spcAft>
              <a:buClrTx/>
              <a:buSzTx/>
              <a:buFontTx/>
              <a:buNone/>
              <a:tabLst/>
              <a:defRPr/>
            </a:pPr>
            <a:r>
              <a:rPr lang="fr-FR" sz="1600" dirty="0" err="1"/>
              <a:t>Firebug</a:t>
            </a:r>
            <a:r>
              <a:rPr lang="fr-FR" sz="1600" dirty="0"/>
              <a:t> permet d'inspecter, d'éditer et de déboguer le code directement dans le navigateur Firefox. Il vous permet également de surveiller les pages CSS, HTML et JavaScript en direct sur n'importe quelle page Web</a:t>
            </a:r>
            <a:endParaRPr lang="fr-FR" dirty="0"/>
          </a:p>
        </p:txBody>
      </p:sp>
      <p:sp>
        <p:nvSpPr>
          <p:cNvPr id="4" name="Espace réservé du numéro de diapositive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188</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562951506"/>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189</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753698409"/>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77500" lnSpcReduction="20000"/>
          </a:bodyPr>
          <a:lstStyle/>
          <a:p>
            <a:r>
              <a:rPr lang="fr-FR" sz="1600" kern="1200" dirty="0">
                <a:solidFill>
                  <a:schemeClr val="tx1"/>
                </a:solidFill>
                <a:effectLst/>
                <a:latin typeface="Source Sans Pro" panose="020B0503030403020204" pitchFamily="34" charset="77"/>
                <a:ea typeface="+mn-ea"/>
                <a:cs typeface="+mn-cs"/>
              </a:rPr>
              <a:t>Qu’est-ce que le fichier .</a:t>
            </a:r>
            <a:r>
              <a:rPr lang="fr-FR" sz="1600" kern="1200" dirty="0" err="1">
                <a:solidFill>
                  <a:schemeClr val="tx1"/>
                </a:solidFill>
                <a:effectLst/>
                <a:latin typeface="Source Sans Pro" panose="020B0503030403020204" pitchFamily="34" charset="77"/>
                <a:ea typeface="+mn-ea"/>
                <a:cs typeface="+mn-cs"/>
              </a:rPr>
              <a:t>htaccess</a:t>
            </a:r>
            <a:r>
              <a:rPr lang="fr-FR" sz="1600" kern="1200" dirty="0">
                <a:solidFill>
                  <a:schemeClr val="tx1"/>
                </a:solidFill>
                <a:effectLst/>
                <a:latin typeface="Source Sans Pro" panose="020B0503030403020204" pitchFamily="34" charset="77"/>
                <a:ea typeface="+mn-ea"/>
                <a:cs typeface="+mn-cs"/>
              </a:rPr>
              <a:t> ?</a:t>
            </a:r>
          </a:p>
          <a:p>
            <a:endParaRPr lang="fr-FR" sz="1600" kern="1200" dirty="0">
              <a:solidFill>
                <a:schemeClr val="tx1"/>
              </a:solidFill>
              <a:effectLst/>
              <a:latin typeface="Source Sans Pro" panose="020B0503030403020204" pitchFamily="34" charset="77"/>
              <a:ea typeface="+mn-ea"/>
              <a:cs typeface="+mn-cs"/>
            </a:endParaRPr>
          </a:p>
          <a:p>
            <a:r>
              <a:rPr lang="fr-FR" sz="1600" kern="1200" dirty="0">
                <a:solidFill>
                  <a:schemeClr val="tx1"/>
                </a:solidFill>
                <a:effectLst/>
                <a:latin typeface="Source Sans Pro" panose="020B0503030403020204" pitchFamily="34" charset="77"/>
                <a:ea typeface="+mn-ea"/>
                <a:cs typeface="+mn-cs"/>
              </a:rPr>
              <a:t>Avant de procéder, il est nécessaire de préciser quelques petites choses par rapport aux fichiers .</a:t>
            </a:r>
            <a:r>
              <a:rPr lang="fr-FR" sz="1600" kern="1200" dirty="0" err="1">
                <a:solidFill>
                  <a:schemeClr val="tx1"/>
                </a:solidFill>
                <a:effectLst/>
                <a:latin typeface="Source Sans Pro" panose="020B0503030403020204" pitchFamily="34" charset="77"/>
                <a:ea typeface="+mn-ea"/>
                <a:cs typeface="+mn-cs"/>
              </a:rPr>
              <a:t>htaccess</a:t>
            </a:r>
            <a:endParaRPr lang="fr-FR" sz="1600" kern="1200" dirty="0">
              <a:solidFill>
                <a:schemeClr val="tx1"/>
              </a:solidFill>
              <a:effectLst/>
              <a:latin typeface="Source Sans Pro" panose="020B0503030403020204" pitchFamily="34" charset="77"/>
              <a:ea typeface="+mn-ea"/>
              <a:cs typeface="+mn-cs"/>
            </a:endParaRPr>
          </a:p>
          <a:p>
            <a:endParaRPr lang="fr-FR" sz="1600" kern="1200" dirty="0">
              <a:solidFill>
                <a:schemeClr val="tx1"/>
              </a:solidFill>
              <a:effectLst/>
              <a:latin typeface="Source Sans Pro" panose="020B0503030403020204" pitchFamily="34" charset="77"/>
              <a:ea typeface="+mn-ea"/>
              <a:cs typeface="+mn-cs"/>
            </a:endParaRPr>
          </a:p>
          <a:p>
            <a:r>
              <a:rPr lang="fr-FR" sz="1600" kern="1200" dirty="0">
                <a:solidFill>
                  <a:schemeClr val="tx1"/>
                </a:solidFill>
                <a:effectLst/>
                <a:latin typeface="Source Sans Pro" panose="020B0503030403020204" pitchFamily="34" charset="77"/>
                <a:ea typeface="+mn-ea"/>
                <a:cs typeface="+mn-cs"/>
              </a:rPr>
              <a:t>Les fichiers .</a:t>
            </a:r>
            <a:r>
              <a:rPr lang="fr-FR" sz="1600" kern="1200" dirty="0" err="1">
                <a:solidFill>
                  <a:schemeClr val="tx1"/>
                </a:solidFill>
                <a:effectLst/>
                <a:latin typeface="Source Sans Pro" panose="020B0503030403020204" pitchFamily="34" charset="77"/>
                <a:ea typeface="+mn-ea"/>
                <a:cs typeface="+mn-cs"/>
              </a:rPr>
              <a:t>htaccess</a:t>
            </a:r>
            <a:r>
              <a:rPr lang="fr-FR" sz="1600" kern="1200" dirty="0">
                <a:solidFill>
                  <a:schemeClr val="tx1"/>
                </a:solidFill>
                <a:effectLst/>
                <a:latin typeface="Source Sans Pro" panose="020B0503030403020204" pitchFamily="34" charset="77"/>
                <a:ea typeface="+mn-ea"/>
                <a:cs typeface="+mn-cs"/>
              </a:rPr>
              <a:t> sont des fichiers de configuration d'Apache, permettant de définir des règles dans un répertoire et dans tous ses sous-répertoires (qui n'ont pas de tel fichier à l'intérieur). </a:t>
            </a:r>
          </a:p>
          <a:p>
            <a:endParaRPr lang="fr-FR" sz="1600" kern="1200" dirty="0">
              <a:solidFill>
                <a:schemeClr val="tx1"/>
              </a:solidFill>
              <a:effectLst/>
              <a:latin typeface="Source Sans Pro" panose="020B0503030403020204" pitchFamily="34" charset="77"/>
              <a:ea typeface="+mn-ea"/>
              <a:cs typeface="+mn-cs"/>
            </a:endParaRPr>
          </a:p>
          <a:p>
            <a:r>
              <a:rPr lang="fr-FR" sz="1600" kern="1200" dirty="0">
                <a:solidFill>
                  <a:schemeClr val="tx1"/>
                </a:solidFill>
                <a:effectLst/>
                <a:latin typeface="Source Sans Pro" panose="020B0503030403020204" pitchFamily="34" charset="77"/>
                <a:ea typeface="+mn-ea"/>
                <a:cs typeface="+mn-cs"/>
              </a:rPr>
              <a:t>On peut les utiliser pour protéger un répertoire par mot de passe, ou pour changer le nom ou l'extension de la page index, ou encore pour interdire l'accès au répertoire.</a:t>
            </a:r>
          </a:p>
          <a:p>
            <a:r>
              <a:rPr lang="fr-FR" sz="1600" kern="1200" dirty="0">
                <a:solidFill>
                  <a:schemeClr val="tx1"/>
                </a:solidFill>
                <a:effectLst/>
                <a:latin typeface="Source Sans Pro" panose="020B0503030403020204" pitchFamily="34" charset="77"/>
                <a:ea typeface="+mn-ea"/>
                <a:cs typeface="+mn-cs"/>
              </a:rPr>
              <a:t>Les fichiers .</a:t>
            </a:r>
            <a:r>
              <a:rPr lang="fr-FR" sz="1600" kern="1200" dirty="0" err="1">
                <a:solidFill>
                  <a:schemeClr val="tx1"/>
                </a:solidFill>
                <a:effectLst/>
                <a:latin typeface="Source Sans Pro" panose="020B0503030403020204" pitchFamily="34" charset="77"/>
                <a:ea typeface="+mn-ea"/>
                <a:cs typeface="+mn-cs"/>
              </a:rPr>
              <a:t>htaccess</a:t>
            </a:r>
            <a:r>
              <a:rPr lang="fr-FR" sz="1600" kern="1200" dirty="0">
                <a:solidFill>
                  <a:schemeClr val="tx1"/>
                </a:solidFill>
                <a:effectLst/>
                <a:latin typeface="Source Sans Pro" panose="020B0503030403020204" pitchFamily="34" charset="77"/>
                <a:ea typeface="+mn-ea"/>
                <a:cs typeface="+mn-cs"/>
              </a:rPr>
              <a:t> peuvent être utilisés dans n'importe quel répertoire virtuel ou sous-répertoire.</a:t>
            </a:r>
          </a:p>
          <a:p>
            <a:r>
              <a:rPr lang="fr-FR" sz="1600" kern="1200" dirty="0">
                <a:solidFill>
                  <a:schemeClr val="tx1"/>
                </a:solidFill>
                <a:effectLst/>
                <a:latin typeface="Source Sans Pro" panose="020B0503030403020204" pitchFamily="34" charset="77"/>
                <a:ea typeface="+mn-ea"/>
                <a:cs typeface="+mn-cs"/>
              </a:rPr>
              <a:t>Les principales raisons d'utilisation des fichiers .</a:t>
            </a:r>
            <a:r>
              <a:rPr lang="fr-FR" sz="1600" kern="1200" dirty="0" err="1">
                <a:solidFill>
                  <a:schemeClr val="tx1"/>
                </a:solidFill>
                <a:effectLst/>
                <a:latin typeface="Source Sans Pro" panose="020B0503030403020204" pitchFamily="34" charset="77"/>
                <a:ea typeface="+mn-ea"/>
                <a:cs typeface="+mn-cs"/>
              </a:rPr>
              <a:t>htaccess</a:t>
            </a:r>
            <a:r>
              <a:rPr lang="fr-FR" sz="1600" kern="1200" dirty="0">
                <a:solidFill>
                  <a:schemeClr val="tx1"/>
                </a:solidFill>
                <a:effectLst/>
                <a:latin typeface="Source Sans Pro" panose="020B0503030403020204" pitchFamily="34" charset="77"/>
                <a:ea typeface="+mn-ea"/>
                <a:cs typeface="+mn-cs"/>
              </a:rPr>
              <a:t> sont :</a:t>
            </a:r>
          </a:p>
          <a:p>
            <a:endParaRPr lang="fr-FR" sz="1600" kern="1200" dirty="0">
              <a:solidFill>
                <a:schemeClr val="tx1"/>
              </a:solidFill>
              <a:effectLst/>
              <a:latin typeface="Source Sans Pro" panose="020B0503030403020204" pitchFamily="34" charset="77"/>
              <a:ea typeface="+mn-ea"/>
              <a:cs typeface="+mn-cs"/>
            </a:endParaRPr>
          </a:p>
          <a:p>
            <a:pPr marL="285750" indent="-285750">
              <a:buFont typeface="Arial" panose="020B0604020202020204" pitchFamily="34" charset="0"/>
              <a:buChar char="•"/>
            </a:pPr>
            <a:r>
              <a:rPr lang="fr-FR" sz="1600" kern="1200" dirty="0">
                <a:solidFill>
                  <a:schemeClr val="tx1"/>
                </a:solidFill>
                <a:effectLst/>
                <a:latin typeface="Source Sans Pro" panose="020B0503030403020204" pitchFamily="34" charset="77"/>
                <a:ea typeface="+mn-ea"/>
                <a:cs typeface="+mn-cs"/>
              </a:rPr>
              <a:t>Gérer l'accès à certains fichiers.</a:t>
            </a:r>
          </a:p>
          <a:p>
            <a:pPr marL="285750" indent="-285750">
              <a:buFont typeface="Arial" panose="020B0604020202020204" pitchFamily="34" charset="0"/>
              <a:buChar char="•"/>
            </a:pPr>
            <a:r>
              <a:rPr lang="fr-FR" sz="1600" kern="1200" dirty="0">
                <a:solidFill>
                  <a:schemeClr val="tx1"/>
                </a:solidFill>
                <a:effectLst/>
                <a:latin typeface="Source Sans Pro" panose="020B0503030403020204" pitchFamily="34" charset="77"/>
                <a:ea typeface="+mn-ea"/>
                <a:cs typeface="+mn-cs"/>
              </a:rPr>
              <a:t>Ajouter un mime-type.</a:t>
            </a:r>
          </a:p>
          <a:p>
            <a:pPr marL="285750" indent="-285750">
              <a:buFont typeface="Arial" panose="020B0604020202020204" pitchFamily="34" charset="0"/>
              <a:buChar char="•"/>
            </a:pPr>
            <a:r>
              <a:rPr lang="fr-FR" sz="1600" kern="1200" dirty="0">
                <a:solidFill>
                  <a:schemeClr val="tx1"/>
                </a:solidFill>
                <a:effectLst/>
                <a:latin typeface="Source Sans Pro" panose="020B0503030403020204" pitchFamily="34" charset="77"/>
                <a:ea typeface="+mn-ea"/>
                <a:cs typeface="+mn-cs"/>
              </a:rPr>
              <a:t>Protéger l'accès à un répertoire par un mot de passe.</a:t>
            </a:r>
          </a:p>
          <a:p>
            <a:pPr marL="285750" indent="-285750">
              <a:buFont typeface="Arial" panose="020B0604020202020204" pitchFamily="34" charset="0"/>
              <a:buChar char="•"/>
            </a:pPr>
            <a:r>
              <a:rPr lang="fr-FR" sz="1600" kern="1200" dirty="0">
                <a:solidFill>
                  <a:schemeClr val="tx1"/>
                </a:solidFill>
                <a:effectLst/>
                <a:latin typeface="Source Sans Pro" panose="020B0503030403020204" pitchFamily="34" charset="77"/>
                <a:ea typeface="+mn-ea"/>
                <a:cs typeface="+mn-cs"/>
              </a:rPr>
              <a:t>Protéger l'accès à un fichier par un mot de passe.</a:t>
            </a:r>
          </a:p>
          <a:p>
            <a:pPr marL="285750" indent="-285750">
              <a:buFont typeface="Arial" panose="020B0604020202020204" pitchFamily="34" charset="0"/>
              <a:buChar char="•"/>
            </a:pPr>
            <a:r>
              <a:rPr lang="fr-FR" sz="1600" kern="1200" dirty="0">
                <a:solidFill>
                  <a:schemeClr val="tx1"/>
                </a:solidFill>
                <a:effectLst/>
                <a:latin typeface="Source Sans Pro" panose="020B0503030403020204" pitchFamily="34" charset="77"/>
                <a:ea typeface="+mn-ea"/>
                <a:cs typeface="+mn-cs"/>
              </a:rPr>
              <a:t>Définir des pages d'erreurs personnalisées.</a:t>
            </a:r>
          </a:p>
          <a:p>
            <a:endParaRPr lang="fr-FR" dirty="0"/>
          </a:p>
        </p:txBody>
      </p:sp>
      <p:sp>
        <p:nvSpPr>
          <p:cNvPr id="4" name="Espace réservé du numéro de diapositive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190</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268182993"/>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a:bodyPr>
          <a:lstStyle/>
          <a:p>
            <a:pPr algn="l"/>
            <a:r>
              <a:rPr lang="fr-FR" dirty="0">
                <a:latin typeface="Source Sans Pro" panose="020B0503030403020204" pitchFamily="34" charset="77"/>
              </a:rPr>
              <a:t>https://app.sli.do/event/tyYsYw3ej4kaFhxHqEVi8x</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191</a:t>
            </a:fld>
            <a:endParaRPr lang="en-US"/>
          </a:p>
        </p:txBody>
      </p:sp>
    </p:spTree>
    <p:extLst>
      <p:ext uri="{BB962C8B-B14F-4D97-AF65-F5344CB8AC3E}">
        <p14:creationId xmlns:p14="http://schemas.microsoft.com/office/powerpoint/2010/main" val="2075175555"/>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s notes 1">
            <a:extLst>
              <a:ext uri="{FF2B5EF4-FFF2-40B4-BE49-F238E27FC236}">
                <a16:creationId xmlns:a16="http://schemas.microsoft.com/office/drawing/2014/main" id="{48BE742C-B1F0-80DF-984E-F516C1BF1081}"/>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953023908"/>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840279254"/>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s notes 1">
            <a:extLst>
              <a:ext uri="{FF2B5EF4-FFF2-40B4-BE49-F238E27FC236}">
                <a16:creationId xmlns:a16="http://schemas.microsoft.com/office/drawing/2014/main" id="{14061C30-CF39-A25F-81D7-623E1C6213D8}"/>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107751321"/>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02284307"/>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82ECCA06-8B61-164D-878A-D1F0C47040A9}"/>
              </a:ext>
            </a:extLst>
          </p:cNvPr>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1255693647"/>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Il s’agit d’une estimation pour vous aider dans le choix de l’offre d’hébergement mutualisé la plus adaptée pour vous.</a:t>
            </a:r>
          </a:p>
          <a:p>
            <a:r>
              <a:rPr lang="fr-FR" dirty="0"/>
              <a:t>Bien sûr tous les autres paramètres évoqués précédemment (taille de disque, nombre de bases de données) vous aideront également à vous orienter vers la bonne offre.</a:t>
            </a:r>
          </a:p>
        </p:txBody>
      </p:sp>
      <p:sp>
        <p:nvSpPr>
          <p:cNvPr id="4" name="Espace réservé du numéro de diapositive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199</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86901699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Comment vérifier si la configuration de nos hébergements mutualisés corresponde aux besoins du client ?</a:t>
            </a:r>
          </a:p>
          <a:p>
            <a:r>
              <a:rPr lang="fr-FR" dirty="0"/>
              <a:t>Grâce aux informations techniques disponibles sur notre page commerciale et grâce à cette interface permettant de connaître la configuration des principaux services installés sur nos cluster : </a:t>
            </a:r>
            <a:r>
              <a:rPr lang="fr-FR" dirty="0" err="1"/>
              <a:t>Configration</a:t>
            </a:r>
            <a:r>
              <a:rPr lang="fr-FR" dirty="0"/>
              <a:t> d’Apache et des langages de programmation, dont le PHP Info.</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20</a:t>
            </a:fld>
            <a:endParaRPr lang="en-US"/>
          </a:p>
        </p:txBody>
      </p:sp>
    </p:spTree>
    <p:extLst>
      <p:ext uri="{BB962C8B-B14F-4D97-AF65-F5344CB8AC3E}">
        <p14:creationId xmlns:p14="http://schemas.microsoft.com/office/powerpoint/2010/main" val="2758782146"/>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8426951"/>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4067265"/>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a:bodyPr>
          <a:lstStyle/>
          <a:p>
            <a:pPr algn="l"/>
            <a:r>
              <a:rPr lang="fr-FR" dirty="0">
                <a:latin typeface="Source Sans Pro" panose="020B0503030403020204" pitchFamily="34" charset="77"/>
              </a:rPr>
              <a:t>https://app.sli.do/event/j9ntNYaFcXGfeESWvpYcZt</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202</a:t>
            </a:fld>
            <a:endParaRPr lang="en-US"/>
          </a:p>
        </p:txBody>
      </p:sp>
    </p:spTree>
    <p:extLst>
      <p:ext uri="{BB962C8B-B14F-4D97-AF65-F5344CB8AC3E}">
        <p14:creationId xmlns:p14="http://schemas.microsoft.com/office/powerpoint/2010/main" val="508005555"/>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F309397C-B77D-2643-810E-82B41C6E54C9}"/>
              </a:ext>
            </a:extLst>
          </p:cNvPr>
          <p:cNvSpPr>
            <a:spLocks noGrp="1"/>
          </p:cNvSpPr>
          <p:nvPr>
            <p:ph type="body" idx="1"/>
          </p:nvPr>
        </p:nvSpPr>
        <p:spPr/>
        <p:txBody>
          <a:bodyPr>
            <a:normAutofit fontScale="77500" lnSpcReduction="20000"/>
          </a:bodyPr>
          <a:lstStyle/>
          <a:p>
            <a:r>
              <a:rPr lang="fr-FR" b="1" dirty="0"/>
              <a:t>Mises à jours des différents applicatifs</a:t>
            </a:r>
            <a:r>
              <a:rPr lang="fr-FR" dirty="0"/>
              <a:t> : effectivement garder l'infrastructure à jours est obligatoire si l'on souhaite assurer une sécurité optimale des services (mise à jour des distributions utilisées / version noyau Linux / version des librairies)</a:t>
            </a:r>
            <a:br>
              <a:rPr lang="fr-FR" dirty="0"/>
            </a:br>
            <a:r>
              <a:rPr lang="fr-FR" dirty="0"/>
              <a:t>Les administrateurs ne laisseront que certaines versions de </a:t>
            </a:r>
            <a:r>
              <a:rPr lang="fr-FR" dirty="0" err="1"/>
              <a:t>php</a:t>
            </a:r>
            <a:r>
              <a:rPr lang="fr-FR" dirty="0"/>
              <a:t> disponible, généralement les plus récentes. Le but éviter au maximum les failles de sécurités dues à des versions de logicielles obsolète.</a:t>
            </a:r>
            <a:br>
              <a:rPr lang="fr-FR" dirty="0"/>
            </a:br>
            <a:endParaRPr lang="fr-FR" dirty="0"/>
          </a:p>
          <a:p>
            <a:r>
              <a:rPr lang="fr-FR" b="1" dirty="0"/>
              <a:t>Mitigation des attaques de type </a:t>
            </a:r>
            <a:r>
              <a:rPr lang="fr-FR" b="1" dirty="0" err="1"/>
              <a:t>DDoS</a:t>
            </a:r>
            <a:r>
              <a:rPr lang="fr-FR" dirty="0"/>
              <a:t> : l'objectif bloquer l'attaque, laisser passer le trafic légitime. Pour résister aux attaques </a:t>
            </a:r>
            <a:r>
              <a:rPr lang="fr-FR" dirty="0" err="1"/>
              <a:t>DDoS</a:t>
            </a:r>
            <a:r>
              <a:rPr lang="fr-FR" dirty="0"/>
              <a:t>, la mitigation consiste à filtrer le trafic non légitime et à l’aspirer via le VAC, laissant ainsi passer tous les paquets légitimes. </a:t>
            </a:r>
            <a:br>
              <a:rPr lang="fr-FR" dirty="0"/>
            </a:br>
            <a:br>
              <a:rPr lang="fr-FR" dirty="0"/>
            </a:br>
            <a:r>
              <a:rPr lang="fr-FR" dirty="0"/>
              <a:t>Plus d'information à ce sujet : </a:t>
            </a:r>
            <a:r>
              <a:rPr lang="fr-FR" dirty="0">
                <a:hlinkClick r:id="rId3"/>
              </a:rPr>
              <a:t>https://www.ovh.com/fr/anti-ddos/mitigation.xml</a:t>
            </a:r>
            <a:br>
              <a:rPr lang="fr-FR" dirty="0">
                <a:hlinkClick r:id="rId3"/>
              </a:rPr>
            </a:br>
            <a:br>
              <a:rPr lang="fr-FR" dirty="0">
                <a:hlinkClick r:id="rId3"/>
              </a:rPr>
            </a:br>
            <a:endParaRPr lang="fr-FR" dirty="0"/>
          </a:p>
          <a:p>
            <a:r>
              <a:rPr lang="fr-FR" b="1" dirty="0"/>
              <a:t>Protection anti-hack</a:t>
            </a:r>
            <a:r>
              <a:rPr lang="fr-FR" dirty="0"/>
              <a:t> : L'outil </a:t>
            </a:r>
            <a:r>
              <a:rPr lang="fr-FR" dirty="0">
                <a:hlinkClick r:id="rId4"/>
              </a:rPr>
              <a:t>YARA</a:t>
            </a:r>
            <a:r>
              <a:rPr lang="fr-FR" dirty="0"/>
              <a:t> est déployé. Il scanne tous les logs dans les </a:t>
            </a:r>
            <a:r>
              <a:rPr lang="fr-FR" dirty="0" err="1"/>
              <a:t>filers</a:t>
            </a:r>
            <a:r>
              <a:rPr lang="fr-FR" dirty="0"/>
              <a:t>, en recherchant des signatures particulières. La base de signatures est made in OVH. Le volume de log étant très important, tous les sites n'ont pas encore été scannés. Il est toutefois possible de lancer un scan manuellement sur un site, grâce à l'interface </a:t>
            </a:r>
            <a:r>
              <a:rPr lang="fr-FR" dirty="0" err="1"/>
              <a:t>hosting</a:t>
            </a:r>
            <a:r>
              <a:rPr lang="fr-FR" dirty="0"/>
              <a:t>/info.</a:t>
            </a:r>
            <a:br>
              <a:rPr lang="fr-FR" dirty="0"/>
            </a:br>
            <a:endParaRPr lang="fr-FR" dirty="0"/>
          </a:p>
          <a:p>
            <a:r>
              <a:rPr lang="fr-FR" b="1" dirty="0"/>
              <a:t>OSSEC &amp; SERF</a:t>
            </a:r>
            <a:r>
              <a:rPr lang="fr-FR" dirty="0"/>
              <a:t> : Ces 2 softs permettent de faire de la protection "en aval" (réactive). OSSEC surveille l'intégrité des serveurs. </a:t>
            </a:r>
            <a:br>
              <a:rPr lang="fr-FR" dirty="0"/>
            </a:br>
            <a:r>
              <a:rPr lang="fr-FR" dirty="0"/>
              <a:t>Si une attaque par brute force est détectée, l'IP source est </a:t>
            </a:r>
            <a:r>
              <a:rPr lang="fr-FR" dirty="0" err="1"/>
              <a:t>blacklistée</a:t>
            </a:r>
            <a:r>
              <a:rPr lang="fr-FR" dirty="0"/>
              <a:t>.</a:t>
            </a:r>
            <a:br>
              <a:rPr lang="fr-FR" dirty="0"/>
            </a:br>
            <a:r>
              <a:rPr lang="fr-FR" dirty="0"/>
              <a:t>L'information est transmise aux autres serveurs de la ferme, à l'aide de SERF, afin qu'ils se protègent également.</a:t>
            </a:r>
          </a:p>
          <a:p>
            <a:endParaRPr lang="fr-FR" dirty="0"/>
          </a:p>
          <a:p>
            <a:r>
              <a:rPr lang="fr-FR" b="1" dirty="0"/>
              <a:t>Fermeture des sites </a:t>
            </a:r>
            <a:r>
              <a:rPr lang="fr-FR" b="1" dirty="0" err="1"/>
              <a:t>hackés</a:t>
            </a:r>
            <a:r>
              <a:rPr lang="fr-FR" dirty="0"/>
              <a:t> : Dans l'optique de protéger l'infrastructure et nos clients, certains sites hébergés sur les offres mutualisés peuvent être bloqués.</a:t>
            </a:r>
            <a:br>
              <a:rPr lang="fr-FR" dirty="0"/>
            </a:br>
            <a:r>
              <a:rPr lang="fr-FR" dirty="0"/>
              <a:t>Cela sera détaillés dans le reste du module. Retenez pour le moment qu'il est possible de bloquer un site de plusieurs manières, notre robot </a:t>
            </a:r>
            <a:r>
              <a:rPr lang="fr-FR" dirty="0" err="1"/>
              <a:t>Okillerd</a:t>
            </a:r>
            <a:r>
              <a:rPr lang="fr-FR" dirty="0"/>
              <a:t>, le </a:t>
            </a:r>
            <a:r>
              <a:rPr lang="fr-FR" dirty="0" err="1"/>
              <a:t>run</a:t>
            </a:r>
            <a:r>
              <a:rPr lang="fr-FR" dirty="0"/>
              <a:t> abuse, le </a:t>
            </a:r>
            <a:r>
              <a:rPr lang="fr-FR" dirty="0" err="1"/>
              <a:t>run</a:t>
            </a:r>
            <a:r>
              <a:rPr lang="fr-FR" dirty="0"/>
              <a:t> </a:t>
            </a:r>
            <a:r>
              <a:rPr lang="fr-FR" dirty="0" err="1"/>
              <a:t>mutu</a:t>
            </a:r>
            <a:r>
              <a:rPr lang="fr-FR" dirty="0"/>
              <a:t>. </a:t>
            </a:r>
            <a:br>
              <a:rPr lang="fr-FR" dirty="0"/>
            </a:br>
            <a:endParaRPr lang="fr-FR" dirty="0"/>
          </a:p>
          <a:p>
            <a:endParaRPr lang="fr-FR" dirty="0"/>
          </a:p>
        </p:txBody>
      </p:sp>
    </p:spTree>
    <p:extLst>
      <p:ext uri="{BB962C8B-B14F-4D97-AF65-F5344CB8AC3E}">
        <p14:creationId xmlns:p14="http://schemas.microsoft.com/office/powerpoint/2010/main" val="1895012305"/>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12A94AD0-8DA6-064A-9617-DD8D1C214F96}"/>
              </a:ext>
            </a:extLst>
          </p:cNvPr>
          <p:cNvSpPr>
            <a:spLocks noGrp="1"/>
          </p:cNvSpPr>
          <p:nvPr>
            <p:ph type="body" idx="1"/>
          </p:nvPr>
        </p:nvSpPr>
        <p:spPr/>
        <p:txBody>
          <a:bodyPr>
            <a:normAutofit/>
          </a:bodyPr>
          <a:lstStyle/>
          <a:p>
            <a:r>
              <a:rPr lang="fr-FR" b="1" dirty="0"/>
              <a:t>Pourquoi ?</a:t>
            </a:r>
          </a:p>
          <a:p>
            <a:r>
              <a:rPr lang="fr-FR" dirty="0"/>
              <a:t>Bloquer le site est nécessaire dans certains cas.</a:t>
            </a:r>
            <a:br>
              <a:rPr lang="fr-FR" dirty="0"/>
            </a:br>
            <a:endParaRPr lang="fr-FR" dirty="0"/>
          </a:p>
          <a:p>
            <a:r>
              <a:rPr lang="fr-FR" dirty="0"/>
              <a:t>Dans certains cas, l'objectif est de stopper l'acte répréhensible qui peut être réalisé.</a:t>
            </a:r>
            <a:br>
              <a:rPr lang="fr-FR" dirty="0"/>
            </a:br>
            <a:r>
              <a:rPr lang="fr-FR" dirty="0"/>
              <a:t>Quelques exemples de cas ou l'on bloquera le site du client : (</a:t>
            </a:r>
            <a:r>
              <a:rPr lang="fr-FR" dirty="0" err="1"/>
              <a:t>Phishing</a:t>
            </a:r>
            <a:r>
              <a:rPr lang="fr-FR" dirty="0"/>
              <a:t>, attaque DOS contre d'autre service, SPAM)</a:t>
            </a:r>
            <a:br>
              <a:rPr lang="fr-FR" dirty="0"/>
            </a:br>
            <a:r>
              <a:rPr lang="fr-FR" dirty="0"/>
              <a:t>L'objectif est aussi de protéger le client, en effet il peut être être exposer à des poursuites judiciaires pour les dommages causé par sa négligence.</a:t>
            </a:r>
          </a:p>
          <a:p>
            <a:endParaRPr lang="fr-FR" dirty="0"/>
          </a:p>
          <a:p>
            <a:endParaRPr lang="fr-FR" dirty="0"/>
          </a:p>
          <a:p>
            <a:endParaRPr lang="fr-FR" dirty="0"/>
          </a:p>
        </p:txBody>
      </p:sp>
    </p:spTree>
    <p:extLst>
      <p:ext uri="{BB962C8B-B14F-4D97-AF65-F5344CB8AC3E}">
        <p14:creationId xmlns:p14="http://schemas.microsoft.com/office/powerpoint/2010/main" val="1433154936"/>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0072A897-130B-9440-B09C-B2DD56E3A955}"/>
              </a:ext>
            </a:extLst>
          </p:cNvPr>
          <p:cNvSpPr>
            <a:spLocks noGrp="1"/>
          </p:cNvSpPr>
          <p:nvPr>
            <p:ph type="body" idx="1"/>
          </p:nvPr>
        </p:nvSpPr>
        <p:spPr/>
        <p:txBody>
          <a:bodyPr>
            <a:normAutofit fontScale="92500" lnSpcReduction="10000"/>
          </a:bodyPr>
          <a:lstStyle/>
          <a:p>
            <a:r>
              <a:rPr lang="fr-FR" b="1" dirty="0"/>
              <a:t>Qui bloque l'hébergement et de quelle manière ? </a:t>
            </a:r>
          </a:p>
          <a:p>
            <a:r>
              <a:rPr lang="fr-FR" dirty="0"/>
              <a:t>Effectivement un hébergement mutualisé peut être bloqué par différentes sources : le robot </a:t>
            </a:r>
            <a:r>
              <a:rPr lang="fr-FR" dirty="0" err="1"/>
              <a:t>Okiller</a:t>
            </a:r>
            <a:r>
              <a:rPr lang="fr-FR" dirty="0"/>
              <a:t>, le </a:t>
            </a:r>
            <a:r>
              <a:rPr lang="fr-FR" dirty="0" err="1"/>
              <a:t>run</a:t>
            </a:r>
            <a:r>
              <a:rPr lang="fr-FR" dirty="0"/>
              <a:t> abuse / </a:t>
            </a:r>
            <a:r>
              <a:rPr lang="fr-FR" dirty="0" err="1"/>
              <a:t>mutu</a:t>
            </a:r>
            <a:r>
              <a:rPr lang="fr-FR" dirty="0"/>
              <a:t>.</a:t>
            </a:r>
            <a:br>
              <a:rPr lang="fr-FR" dirty="0"/>
            </a:br>
            <a:endParaRPr lang="fr-FR" dirty="0"/>
          </a:p>
          <a:p>
            <a:r>
              <a:rPr lang="fr-FR" dirty="0"/>
              <a:t>Blocage du site par un robot (</a:t>
            </a:r>
            <a:r>
              <a:rPr lang="fr-FR" dirty="0" err="1"/>
              <a:t>Okiller</a:t>
            </a:r>
            <a:r>
              <a:rPr lang="fr-FR" dirty="0"/>
              <a:t> / </a:t>
            </a:r>
            <a:r>
              <a:rPr lang="fr-FR" dirty="0" err="1"/>
              <a:t>Robot_Abuse</a:t>
            </a:r>
            <a:r>
              <a:rPr lang="fr-FR" dirty="0"/>
              <a:t>).</a:t>
            </a:r>
            <a:br>
              <a:rPr lang="fr-FR" dirty="0"/>
            </a:br>
            <a:r>
              <a:rPr lang="fr-FR" dirty="0"/>
              <a:t>Un robot de surveillance nommé </a:t>
            </a:r>
            <a:r>
              <a:rPr lang="fr-FR" dirty="0" err="1"/>
              <a:t>Okiller</a:t>
            </a:r>
            <a:r>
              <a:rPr lang="fr-FR" dirty="0"/>
              <a:t> vérifie les commandes apparentées à du hack.</a:t>
            </a:r>
            <a:br>
              <a:rPr lang="fr-FR" i="1" dirty="0"/>
            </a:br>
            <a:r>
              <a:rPr lang="fr-FR" i="1" dirty="0"/>
              <a:t>Vous êtes notifié par email lorsqu’une commande réalisée sur votre </a:t>
            </a:r>
            <a:r>
              <a:rPr lang="fr-FR" i="1" dirty="0">
                <a:hlinkClick r:id="rId3" tooltip="Glossaire: Serveur"/>
              </a:rPr>
              <a:t>serveur</a:t>
            </a:r>
            <a:r>
              <a:rPr lang="fr-FR" i="1" dirty="0"/>
              <a:t> mutualisé est apparentée à du hack.</a:t>
            </a:r>
            <a:br>
              <a:rPr lang="fr-FR" dirty="0"/>
            </a:br>
            <a:r>
              <a:rPr lang="fr-FR" dirty="0"/>
              <a:t>Un horodatage est disponible afin de vérifier vos logs. </a:t>
            </a:r>
            <a:r>
              <a:rPr lang="fr-FR" dirty="0" err="1"/>
              <a:t>Okiller</a:t>
            </a:r>
            <a:r>
              <a:rPr lang="fr-FR" dirty="0"/>
              <a:t> bloque habituellement votre site en chmod 700.</a:t>
            </a:r>
            <a:br>
              <a:rPr lang="fr-FR" dirty="0"/>
            </a:br>
            <a:br>
              <a:rPr lang="fr-FR" dirty="0"/>
            </a:br>
            <a:r>
              <a:rPr lang="fr-FR" dirty="0"/>
              <a:t>Nos administrateurs font tourner des scripts plusieurs fois par jours pour vérifier si nos adresse IP ont été bloquées auprès de certaines RBL (Real-time </a:t>
            </a:r>
            <a:r>
              <a:rPr lang="fr-FR" dirty="0" err="1"/>
              <a:t>Blackhole</a:t>
            </a:r>
            <a:r>
              <a:rPr lang="fr-FR" dirty="0"/>
              <a:t> List – </a:t>
            </a:r>
            <a:r>
              <a:rPr lang="fr-FR" dirty="0" err="1"/>
              <a:t>Spamhaus</a:t>
            </a:r>
            <a:r>
              <a:rPr lang="fr-FR" dirty="0"/>
              <a:t> et CBL) Si c’est le cas, nous les contactons pour obtenir la raison du blocage et ainsi, intervenir auprès du client responsable pour faire débloquer notre IP.</a:t>
            </a:r>
          </a:p>
          <a:p>
            <a:endParaRPr lang="fr-FR" dirty="0"/>
          </a:p>
          <a:p>
            <a:r>
              <a:rPr lang="fr-FR" dirty="0"/>
              <a:t>Blocage ou désactivation du site par l’équipe Abuse.</a:t>
            </a:r>
          </a:p>
          <a:p>
            <a:r>
              <a:rPr lang="fr-FR" dirty="0"/>
              <a:t>Leur rôle est de s’assurer que nos clients n’effectuent pas d’opérations ou d’activités allant à l’encontre de nos conditions générales d’utilisation ou de la loi.</a:t>
            </a:r>
          </a:p>
          <a:p>
            <a:r>
              <a:rPr lang="fr-FR" dirty="0"/>
              <a:t>L’équipe abuse s’appuie en partie sur les remontées effectuées via notre formulaire de contact Abuse (plus d’infos sur la slide suivante)</a:t>
            </a:r>
            <a:br>
              <a:rPr lang="fr-FR" dirty="0"/>
            </a:br>
            <a:endParaRPr lang="fr-FR" dirty="0"/>
          </a:p>
          <a:p>
            <a:endParaRPr lang="fr-FR" dirty="0"/>
          </a:p>
        </p:txBody>
      </p:sp>
    </p:spTree>
    <p:extLst>
      <p:ext uri="{BB962C8B-B14F-4D97-AF65-F5344CB8AC3E}">
        <p14:creationId xmlns:p14="http://schemas.microsoft.com/office/powerpoint/2010/main" val="1156298221"/>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3B3E67B2-3F60-A94B-A0B0-F525DB90DE80}"/>
              </a:ext>
            </a:extLst>
          </p:cNvPr>
          <p:cNvSpPr>
            <a:spLocks noGrp="1"/>
          </p:cNvSpPr>
          <p:nvPr>
            <p:ph type="body" idx="1"/>
          </p:nvPr>
        </p:nvSpPr>
        <p:spPr/>
        <p:txBody>
          <a:bodyPr>
            <a:normAutofit/>
          </a:bodyPr>
          <a:lstStyle/>
          <a:p>
            <a:r>
              <a:rPr lang="fr-FR" b="1" dirty="0"/>
              <a:t>L'équipe abuse, c'est quoi ? </a:t>
            </a:r>
          </a:p>
          <a:p>
            <a:r>
              <a:rPr lang="fr-FR" dirty="0"/>
              <a:t>Leur rôle est de protéger la réputation d'OVH.</a:t>
            </a:r>
          </a:p>
          <a:p>
            <a:r>
              <a:rPr lang="fr-FR" dirty="0"/>
              <a:t>Cela passe par la traque aux spammeurs professionnels au sein de notre réseau, le blocage des pages de </a:t>
            </a:r>
            <a:r>
              <a:rPr lang="fr-FR" dirty="0" err="1"/>
              <a:t>phishing</a:t>
            </a:r>
            <a:r>
              <a:rPr lang="fr-FR" dirty="0"/>
              <a:t> que nous détectons, ou encore la prise de contact avec des sociétés externes tel que SORBS, </a:t>
            </a:r>
            <a:r>
              <a:rPr lang="fr-FR" dirty="0" err="1"/>
              <a:t>TrendMicro</a:t>
            </a:r>
            <a:r>
              <a:rPr lang="fr-FR" dirty="0"/>
              <a:t>, </a:t>
            </a:r>
            <a:r>
              <a:rPr lang="fr-FR" dirty="0" err="1"/>
              <a:t>Spamhaus</a:t>
            </a:r>
            <a:r>
              <a:rPr lang="fr-FR" dirty="0"/>
              <a:t> ou autres de manière à gérer la mise en </a:t>
            </a:r>
            <a:r>
              <a:rPr lang="fr-FR" dirty="0" err="1"/>
              <a:t>blacklist</a:t>
            </a:r>
            <a:r>
              <a:rPr lang="fr-FR" dirty="0"/>
              <a:t> de nos </a:t>
            </a:r>
            <a:r>
              <a:rPr lang="fr-FR" dirty="0" err="1"/>
              <a:t>IPs</a:t>
            </a:r>
            <a:r>
              <a:rPr lang="fr-FR" dirty="0"/>
              <a:t>. </a:t>
            </a:r>
          </a:p>
          <a:p>
            <a:endParaRPr lang="fr-FR" dirty="0"/>
          </a:p>
          <a:p>
            <a:endParaRPr lang="fr-FR" dirty="0"/>
          </a:p>
          <a:p>
            <a:r>
              <a:rPr lang="fr-FR" dirty="0"/>
              <a:t>Hameçonnage (</a:t>
            </a:r>
            <a:r>
              <a:rPr lang="fr-FR" dirty="0" err="1"/>
              <a:t>phishing</a:t>
            </a:r>
            <a:r>
              <a:rPr lang="fr-FR" dirty="0"/>
              <a:t>)</a:t>
            </a:r>
          </a:p>
          <a:p>
            <a:r>
              <a:rPr lang="fr-FR" dirty="0"/>
              <a:t>Spam</a:t>
            </a:r>
          </a:p>
          <a:p>
            <a:r>
              <a:rPr lang="fr-FR" dirty="0"/>
              <a:t>Violation de droit d’auteur (copyright)</a:t>
            </a:r>
          </a:p>
          <a:p>
            <a:r>
              <a:rPr lang="fr-FR" dirty="0"/>
              <a:t>Hébergement de malware ou d’autres codes malicieux</a:t>
            </a:r>
          </a:p>
          <a:p>
            <a:r>
              <a:rPr lang="fr-FR" dirty="0"/>
              <a:t>Scan de ports réseau ou d’</a:t>
            </a:r>
            <a:r>
              <a:rPr lang="fr-FR" dirty="0" err="1"/>
              <a:t>URLs</a:t>
            </a:r>
            <a:endParaRPr lang="fr-FR" dirty="0"/>
          </a:p>
          <a:p>
            <a:r>
              <a:rPr lang="fr-FR" dirty="0"/>
              <a:t>Attaque Dos/</a:t>
            </a:r>
            <a:r>
              <a:rPr lang="fr-FR" dirty="0" err="1"/>
              <a:t>Ddos</a:t>
            </a:r>
            <a:endParaRPr lang="fr-FR" dirty="0"/>
          </a:p>
          <a:p>
            <a:r>
              <a:rPr lang="fr-FR" dirty="0"/>
              <a:t>Contenu illicite</a:t>
            </a:r>
          </a:p>
          <a:p>
            <a:r>
              <a:rPr lang="fr-FR" dirty="0"/>
              <a:t>Autre abus</a:t>
            </a:r>
          </a:p>
        </p:txBody>
      </p:sp>
    </p:spTree>
    <p:extLst>
      <p:ext uri="{BB962C8B-B14F-4D97-AF65-F5344CB8AC3E}">
        <p14:creationId xmlns:p14="http://schemas.microsoft.com/office/powerpoint/2010/main" val="3213417112"/>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2D431F89-1FE7-B246-9D5A-B96F0A70868D}"/>
              </a:ext>
            </a:extLst>
          </p:cNvPr>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3869504998"/>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b="1" dirty="0"/>
              <a:t>Comment bloquons-nous techniquement le site d'un client ?</a:t>
            </a:r>
            <a:endParaRPr lang="fr-FR" dirty="0"/>
          </a:p>
          <a:p>
            <a:r>
              <a:rPr lang="fr-FR" dirty="0"/>
              <a:t>Nous influons sur la valeur du CHMOD à la racine de l'hébergement. </a:t>
            </a:r>
            <a:r>
              <a:rPr lang="fr-FR" dirty="0">
                <a:hlinkClick r:id="rId3"/>
              </a:rPr>
              <a:t>Pour plus de détails consulter le module de formation FTP.</a:t>
            </a:r>
            <a:br>
              <a:rPr lang="fr-FR" b="1" dirty="0"/>
            </a:br>
            <a:endParaRPr lang="fr-FR" dirty="0"/>
          </a:p>
          <a:p>
            <a:r>
              <a:rPr lang="fr-FR" dirty="0"/>
              <a:t>Passage en état Désactivé associé au CHMOD 700.</a:t>
            </a:r>
          </a:p>
          <a:p>
            <a:r>
              <a:rPr lang="fr-FR" dirty="0"/>
              <a:t>Passage en état Bloqué lié au CHMOD 000.</a:t>
            </a:r>
          </a:p>
          <a:p>
            <a:r>
              <a:rPr lang="fr-FR" dirty="0"/>
              <a:t>Dans les deux cas il est demandé de corriger la faille de sécurité et pas simplement de supprimer le code malveillant qui aurait été ajouté par le hacker.</a:t>
            </a:r>
          </a:p>
          <a:p>
            <a:endParaRPr lang="fr-FR"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1B06CD8F-B7ED-4A05-9FB1-A01CC0EF02CC}" type="slidenum">
              <a:rPr kumimoji="0" lang="fr-FR"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209</a:t>
            </a:fld>
            <a:endParaRPr kumimoji="0" lang="fr-FR" sz="1200" b="0" i="0" u="none" strike="noStrike" kern="1200" cap="none" spc="0" normalizeH="0" baseline="0" noProof="0" dirty="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641198300"/>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76AF2C23-0A98-9345-A1BE-F4A11A6B594A}"/>
              </a:ext>
            </a:extLst>
          </p:cNvPr>
          <p:cNvSpPr>
            <a:spLocks noGrp="1"/>
          </p:cNvSpPr>
          <p:nvPr>
            <p:ph type="body" idx="1"/>
          </p:nvPr>
        </p:nvSpPr>
        <p:spPr/>
        <p:txBody>
          <a:bodyPr/>
          <a:lstStyle/>
          <a:p>
            <a:r>
              <a:rPr lang="fr-FR" b="1" dirty="0"/>
              <a:t>Comment combler les failles de sécurité ?</a:t>
            </a:r>
          </a:p>
          <a:p>
            <a:r>
              <a:rPr lang="fr-FR" dirty="0"/>
              <a:t>On pourrait penser qu'il suffit de supprimer le script/fichier malicieux pour régler le problème un fois pour toutes.</a:t>
            </a:r>
            <a:br>
              <a:rPr lang="fr-FR" dirty="0"/>
            </a:br>
            <a:r>
              <a:rPr lang="fr-FR" dirty="0"/>
              <a:t>Cela s'avère faux, en effet l'important est de trouver la faille de sécurité utiliser par le hacker pour injecter des scripts/fichiers malveillants. </a:t>
            </a:r>
            <a:br>
              <a:rPr lang="fr-FR" dirty="0"/>
            </a:br>
            <a:r>
              <a:rPr lang="fr-FR" dirty="0"/>
              <a:t>A noter la majorité des failles de sécurités seront présentes dans le site web du client et non dans l'infrastructure OVH.</a:t>
            </a:r>
            <a:br>
              <a:rPr lang="fr-FR" dirty="0"/>
            </a:br>
            <a:r>
              <a:rPr lang="fr-FR" dirty="0"/>
              <a:t>Une fois trouvé, il s'avère indispensable de la corriger, dans la plupart des cas réaliser les mises à jour du CMS / Thèmes / plugins permettra de combler les failles de sécurité.</a:t>
            </a:r>
            <a:br>
              <a:rPr lang="fr-FR" dirty="0"/>
            </a:br>
            <a:r>
              <a:rPr lang="fr-FR" dirty="0"/>
              <a:t>Autres points importants privilégier l'utilisation de thèmes / plugins officiel.</a:t>
            </a:r>
          </a:p>
          <a:p>
            <a:endParaRPr lang="fr-FR" dirty="0"/>
          </a:p>
        </p:txBody>
      </p:sp>
    </p:spTree>
    <p:extLst>
      <p:ext uri="{BB962C8B-B14F-4D97-AF65-F5344CB8AC3E}">
        <p14:creationId xmlns:p14="http://schemas.microsoft.com/office/powerpoint/2010/main" val="68096194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sz="1600" u="none" strike="noStrike" kern="1200" dirty="0">
                <a:solidFill>
                  <a:schemeClr val="tx1"/>
                </a:solidFill>
                <a:effectLst/>
                <a:latin typeface="Source Sans Pro" panose="020B0503030403020204" pitchFamily="34" charset="77"/>
                <a:ea typeface="+mn-ea"/>
                <a:cs typeface="+mn-cs"/>
              </a:rPr>
              <a:t>OVH : 64,19</a:t>
            </a:r>
            <a:r>
              <a:rPr lang="fr-FR" dirty="0"/>
              <a:t> %</a:t>
            </a:r>
          </a:p>
          <a:p>
            <a:r>
              <a:rPr lang="fr-FR" sz="1600" u="none" strike="noStrike" kern="1200" dirty="0" err="1">
                <a:solidFill>
                  <a:schemeClr val="tx1"/>
                </a:solidFill>
                <a:effectLst/>
                <a:latin typeface="Source Sans Pro" panose="020B0503030403020204" pitchFamily="34" charset="77"/>
                <a:ea typeface="+mn-ea"/>
                <a:cs typeface="+mn-cs"/>
              </a:rPr>
              <a:t>Gandi</a:t>
            </a:r>
            <a:r>
              <a:rPr lang="fr-FR" sz="1600" u="none" strike="noStrike" kern="1200" dirty="0">
                <a:solidFill>
                  <a:schemeClr val="tx1"/>
                </a:solidFill>
                <a:effectLst/>
                <a:latin typeface="Source Sans Pro" panose="020B0503030403020204" pitchFamily="34" charset="77"/>
                <a:ea typeface="+mn-ea"/>
                <a:cs typeface="+mn-cs"/>
              </a:rPr>
              <a:t> : 7,53</a:t>
            </a:r>
            <a:r>
              <a:rPr lang="fr-FR" dirty="0"/>
              <a:t> %</a:t>
            </a:r>
          </a:p>
          <a:p>
            <a:r>
              <a:rPr lang="fr-FR" sz="1600" u="none" strike="noStrike" kern="1200" dirty="0" err="1">
                <a:solidFill>
                  <a:schemeClr val="tx1"/>
                </a:solidFill>
                <a:effectLst/>
                <a:latin typeface="Source Sans Pro" panose="020B0503030403020204" pitchFamily="34" charset="77"/>
                <a:ea typeface="+mn-ea"/>
                <a:cs typeface="+mn-cs"/>
              </a:rPr>
              <a:t>Online.net</a:t>
            </a:r>
            <a:r>
              <a:rPr lang="fr-FR" sz="1600" u="none" strike="noStrike" kern="1200" dirty="0">
                <a:solidFill>
                  <a:schemeClr val="tx1"/>
                </a:solidFill>
                <a:effectLst/>
                <a:latin typeface="Source Sans Pro" panose="020B0503030403020204" pitchFamily="34" charset="77"/>
                <a:ea typeface="+mn-ea"/>
                <a:cs typeface="+mn-cs"/>
              </a:rPr>
              <a:t> : 5,04</a:t>
            </a:r>
            <a:r>
              <a:rPr lang="fr-FR" dirty="0"/>
              <a:t> %</a:t>
            </a:r>
          </a:p>
          <a:p>
            <a:r>
              <a:rPr lang="fr-FR" sz="1600" u="none" strike="noStrike" kern="1200" dirty="0">
                <a:solidFill>
                  <a:schemeClr val="tx1"/>
                </a:solidFill>
                <a:effectLst/>
                <a:latin typeface="Source Sans Pro" panose="020B0503030403020204" pitchFamily="34" charset="77"/>
                <a:ea typeface="+mn-ea"/>
                <a:cs typeface="+mn-cs"/>
              </a:rPr>
              <a:t>O2switch : 1,18</a:t>
            </a:r>
            <a:r>
              <a:rPr lang="fr-FR" dirty="0"/>
              <a:t> %</a:t>
            </a:r>
          </a:p>
          <a:p>
            <a:r>
              <a:rPr lang="fr-FR" sz="1600" u="none" strike="noStrike" kern="1200" dirty="0" err="1">
                <a:solidFill>
                  <a:schemeClr val="tx1"/>
                </a:solidFill>
                <a:effectLst/>
                <a:latin typeface="Source Sans Pro" panose="020B0503030403020204" pitchFamily="34" charset="77"/>
                <a:ea typeface="+mn-ea"/>
                <a:cs typeface="+mn-cs"/>
              </a:rPr>
              <a:t>Lws</a:t>
            </a:r>
            <a:r>
              <a:rPr lang="fr-FR" sz="1600" u="none" strike="noStrike" kern="1200" dirty="0">
                <a:solidFill>
                  <a:schemeClr val="tx1"/>
                </a:solidFill>
                <a:effectLst/>
                <a:latin typeface="Source Sans Pro" panose="020B0503030403020204" pitchFamily="34" charset="77"/>
                <a:ea typeface="+mn-ea"/>
                <a:cs typeface="+mn-cs"/>
              </a:rPr>
              <a:t> : 1,13</a:t>
            </a:r>
            <a:r>
              <a:rPr lang="fr-FR" dirty="0"/>
              <a:t> %</a:t>
            </a:r>
          </a:p>
          <a:p>
            <a:r>
              <a:rPr lang="fr-FR" sz="1600" u="none" strike="noStrike" kern="1200" dirty="0">
                <a:solidFill>
                  <a:schemeClr val="tx1"/>
                </a:solidFill>
                <a:effectLst/>
                <a:latin typeface="Source Sans Pro" panose="020B0503030403020204" pitchFamily="34" charset="77"/>
                <a:ea typeface="+mn-ea"/>
                <a:cs typeface="+mn-cs"/>
              </a:rPr>
              <a:t>Autres : 20,93</a:t>
            </a:r>
            <a:r>
              <a:rPr lang="fr-FR" dirty="0"/>
              <a:t> %</a:t>
            </a:r>
          </a:p>
          <a:p>
            <a:endParaRPr lang="fr-FR" dirty="0"/>
          </a:p>
          <a:p>
            <a:r>
              <a:rPr lang="fr-FR" dirty="0"/>
              <a:t>En Belgique, OVH reste l’un des plus gros acteurs aux côtés de la société </a:t>
            </a:r>
            <a:r>
              <a:rPr lang="fr-FR" b="1" dirty="0" err="1"/>
              <a:t>Combell</a:t>
            </a:r>
            <a:endParaRPr lang="fr-FR" dirty="0"/>
          </a:p>
        </p:txBody>
      </p:sp>
      <p:sp>
        <p:nvSpPr>
          <p:cNvPr id="4" name="Espace réservé du numéro de diapositive 3"/>
          <p:cNvSpPr>
            <a:spLocks noGrp="1"/>
          </p:cNvSpPr>
          <p:nvPr>
            <p:ph type="sldNum" sz="quarter" idx="10"/>
          </p:nvPr>
        </p:nvSpPr>
        <p:spPr/>
        <p:txBody>
          <a:bodyPr/>
          <a:lstStyle/>
          <a:p>
            <a:fld id="{97863621-2E60-B848-8968-B0341E26A312}" type="slidenum">
              <a:rPr lang="en-US" smtClean="0"/>
              <a:t>21</a:t>
            </a:fld>
            <a:endParaRPr lang="en-US"/>
          </a:p>
        </p:txBody>
      </p:sp>
    </p:spTree>
    <p:extLst>
      <p:ext uri="{BB962C8B-B14F-4D97-AF65-F5344CB8AC3E}">
        <p14:creationId xmlns:p14="http://schemas.microsoft.com/office/powerpoint/2010/main" val="3040901476"/>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92500" lnSpcReduction="10000"/>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lang="fr-FR" dirty="0" err="1"/>
              <a:t>Slido</a:t>
            </a:r>
            <a:r>
              <a:rPr lang="fr-FR" dirty="0"/>
              <a:t> : </a:t>
            </a:r>
            <a:r>
              <a:rPr lang="fr-FR" dirty="0">
                <a:latin typeface="Source Sans Pro" panose="020B0503030403020204" pitchFamily="34" charset="77"/>
              </a:rPr>
              <a:t>https://app.sli.do/event/u7YsMbh2AYQ2FCT2Q5Aakm</a:t>
            </a:r>
            <a:br>
              <a:rPr lang="fr-FR" dirty="0"/>
            </a:br>
            <a:br>
              <a:rPr lang="fr-FR" dirty="0"/>
            </a:br>
            <a:r>
              <a:rPr lang="fr-FR" sz="1200" b="0" i="0" u="none" strike="noStrike" kern="1200" dirty="0">
                <a:solidFill>
                  <a:schemeClr val="tx1"/>
                </a:solidFill>
                <a:effectLst/>
                <a:latin typeface="Arial" pitchFamily="34" charset="0"/>
                <a:ea typeface="+mn-ea"/>
                <a:cs typeface="+mn-cs"/>
              </a:rPr>
              <a:t>25 - QCM : </a:t>
            </a:r>
            <a:r>
              <a:rPr lang="fr-FR" b="1" dirty="0"/>
              <a:t>Parmi ces fichiers et dossiers, lesquels peuvent paraitre suspects ? </a:t>
            </a:r>
          </a:p>
          <a:p>
            <a:pPr marL="285750" indent="-285750">
              <a:buFontTx/>
              <a:buChar char="-"/>
            </a:pPr>
            <a:r>
              <a:rPr lang="fr-FR" sz="1200" b="0" i="0" u="none" strike="noStrike" kern="1200" dirty="0">
                <a:solidFill>
                  <a:schemeClr val="tx1"/>
                </a:solidFill>
                <a:effectLst/>
                <a:latin typeface="Arial" pitchFamily="34" charset="0"/>
                <a:ea typeface="+mn-ea"/>
                <a:cs typeface="+mn-cs"/>
              </a:rPr>
              <a:t>Ecp5w4w</a:t>
            </a:r>
          </a:p>
          <a:p>
            <a:pPr marL="285750" indent="-285750">
              <a:buFontTx/>
              <a:buChar char="-"/>
            </a:pPr>
            <a:r>
              <a:rPr lang="fr-FR" sz="1200" b="0" i="0" u="none" strike="noStrike" kern="1200" dirty="0">
                <a:solidFill>
                  <a:schemeClr val="tx1"/>
                </a:solidFill>
                <a:effectLst/>
                <a:latin typeface="Arial" pitchFamily="34" charset="0"/>
                <a:ea typeface="+mn-ea"/>
                <a:cs typeface="+mn-cs"/>
              </a:rPr>
              <a:t>cache_.</a:t>
            </a:r>
            <a:r>
              <a:rPr lang="fr-FR" sz="1200" b="0" i="0" u="none" strike="noStrike" kern="1200" dirty="0" err="1">
                <a:solidFill>
                  <a:schemeClr val="tx1"/>
                </a:solidFill>
                <a:effectLst/>
                <a:latin typeface="Arial" pitchFamily="34" charset="0"/>
                <a:ea typeface="+mn-ea"/>
                <a:cs typeface="+mn-cs"/>
              </a:rPr>
              <a:t>php.suspected</a:t>
            </a:r>
            <a:endParaRPr lang="fr-FR" sz="1200" b="0" i="0" u="none" strike="noStrike" kern="1200" dirty="0">
              <a:solidFill>
                <a:schemeClr val="tx1"/>
              </a:solidFill>
              <a:effectLst/>
              <a:latin typeface="Arial" pitchFamily="34" charset="0"/>
              <a:ea typeface="+mn-ea"/>
              <a:cs typeface="+mn-cs"/>
            </a:endParaRPr>
          </a:p>
          <a:p>
            <a:pPr marL="285750" indent="-285750">
              <a:buFontTx/>
              <a:buChar char="-"/>
            </a:pPr>
            <a:r>
              <a:rPr lang="fr-FR" sz="1200" b="0" i="0" u="none" strike="noStrike" kern="1200" dirty="0" err="1">
                <a:solidFill>
                  <a:schemeClr val="tx1"/>
                </a:solidFill>
                <a:effectLst/>
                <a:latin typeface="Arial" pitchFamily="34" charset="0"/>
                <a:ea typeface="+mn-ea"/>
                <a:cs typeface="+mn-cs"/>
              </a:rPr>
              <a:t>qfninfiqdbasd.php</a:t>
            </a:r>
            <a:endParaRPr lang="fr-FR" sz="1200" b="0" i="0" u="none" strike="noStrike" kern="1200" dirty="0">
              <a:solidFill>
                <a:schemeClr val="tx1"/>
              </a:solidFill>
              <a:effectLst/>
              <a:latin typeface="Arial" pitchFamily="34" charset="0"/>
              <a:ea typeface="+mn-ea"/>
              <a:cs typeface="+mn-cs"/>
            </a:endParaRPr>
          </a:p>
          <a:p>
            <a:endParaRPr lang="fr-FR" sz="1200" b="0" i="0" u="none" strike="noStrike" kern="1200" dirty="0">
              <a:solidFill>
                <a:schemeClr val="tx1"/>
              </a:solidFill>
              <a:effectLst/>
              <a:latin typeface="Arial" pitchFamily="34" charset="0"/>
              <a:ea typeface="+mn-ea"/>
              <a:cs typeface="+mn-cs"/>
            </a:endParaRPr>
          </a:p>
          <a:p>
            <a:r>
              <a:rPr lang="fr-FR" sz="1200" b="0" i="0" u="none" strike="noStrike" kern="1200" dirty="0">
                <a:solidFill>
                  <a:schemeClr val="tx1"/>
                </a:solidFill>
                <a:effectLst/>
                <a:latin typeface="Arial" pitchFamily="34" charset="0"/>
                <a:ea typeface="+mn-ea"/>
                <a:cs typeface="+mn-cs"/>
              </a:rPr>
              <a:t>26 – QCM : </a:t>
            </a:r>
            <a:r>
              <a:rPr lang="fr-FR" sz="1200" b="1" i="0" u="none" strike="noStrike" kern="1200" dirty="0">
                <a:solidFill>
                  <a:schemeClr val="tx1"/>
                </a:solidFill>
                <a:effectLst/>
                <a:latin typeface="Arial" pitchFamily="34" charset="0"/>
                <a:ea typeface="+mn-ea"/>
                <a:cs typeface="+mn-cs"/>
              </a:rPr>
              <a:t>J'obtiens une erreur du serveur avec le code HTTP 501 lorsque j'accède à mon site. Cela est dû :</a:t>
            </a:r>
          </a:p>
          <a:p>
            <a:pPr marL="285750" indent="-285750">
              <a:buFontTx/>
              <a:buChar char="-"/>
            </a:pPr>
            <a:r>
              <a:rPr lang="fr-FR" sz="1200" b="0" i="0" u="none" strike="noStrike" kern="1200" dirty="0">
                <a:solidFill>
                  <a:schemeClr val="tx1"/>
                </a:solidFill>
                <a:effectLst/>
                <a:latin typeface="Arial" pitchFamily="34" charset="0"/>
                <a:ea typeface="+mn-ea"/>
                <a:cs typeface="+mn-cs"/>
              </a:rPr>
              <a:t>A mon serveur SQL qui n'est pas fonctionnel.</a:t>
            </a:r>
          </a:p>
          <a:p>
            <a:pPr marL="285750" indent="-285750">
              <a:buFontTx/>
              <a:buChar char="-"/>
            </a:pPr>
            <a:r>
              <a:rPr lang="fr-FR" sz="1200" b="0" i="0" u="none" strike="noStrike" kern="1200" dirty="0">
                <a:solidFill>
                  <a:schemeClr val="tx1"/>
                </a:solidFill>
                <a:effectLst/>
                <a:latin typeface="Arial" pitchFamily="34" charset="0"/>
                <a:ea typeface="+mn-ea"/>
                <a:cs typeface="+mn-cs"/>
              </a:rPr>
              <a:t>A mon serveur Web qui n'est pas fonctionnel.</a:t>
            </a:r>
          </a:p>
          <a:p>
            <a:pPr marL="285750" marR="0" lvl="0" indent="-285750" algn="l" defTabSz="609585" rtl="0" eaLnBrk="1" fontAlgn="auto" latinLnBrk="0" hangingPunct="1">
              <a:lnSpc>
                <a:spcPct val="100000"/>
              </a:lnSpc>
              <a:spcBef>
                <a:spcPts val="0"/>
              </a:spcBef>
              <a:spcAft>
                <a:spcPts val="0"/>
              </a:spcAft>
              <a:buClrTx/>
              <a:buSzTx/>
              <a:buFontTx/>
              <a:buChar char="-"/>
              <a:tabLst/>
              <a:defRPr/>
            </a:pPr>
            <a:r>
              <a:rPr lang="fr-FR" sz="1200" b="1" i="0" u="none" strike="noStrike" kern="1200" dirty="0">
                <a:solidFill>
                  <a:schemeClr val="tx1"/>
                </a:solidFill>
                <a:effectLst/>
                <a:latin typeface="Arial" pitchFamily="34" charset="0"/>
                <a:ea typeface="+mn-ea"/>
                <a:cs typeface="+mn-cs"/>
              </a:rPr>
              <a:t>A la configuration sur mon hébergement que j'ai défini.</a:t>
            </a:r>
          </a:p>
          <a:p>
            <a:pPr marL="285750" marR="0" lvl="0" indent="-285750" algn="l" defTabSz="609585" rtl="0" eaLnBrk="1" fontAlgn="auto" latinLnBrk="0" hangingPunct="1">
              <a:lnSpc>
                <a:spcPct val="100000"/>
              </a:lnSpc>
              <a:spcBef>
                <a:spcPts val="0"/>
              </a:spcBef>
              <a:spcAft>
                <a:spcPts val="0"/>
              </a:spcAft>
              <a:buClrTx/>
              <a:buSzTx/>
              <a:buFontTx/>
              <a:buChar char="-"/>
              <a:tabLst/>
              <a:defRPr/>
            </a:pPr>
            <a:r>
              <a:rPr lang="fr-FR" sz="1200" b="0" i="0" u="none" strike="noStrike" kern="1200" dirty="0">
                <a:solidFill>
                  <a:schemeClr val="tx1"/>
                </a:solidFill>
                <a:effectLst/>
                <a:latin typeface="Arial" pitchFamily="34" charset="0"/>
                <a:ea typeface="+mn-ea"/>
                <a:cs typeface="+mn-cs"/>
              </a:rPr>
              <a:t>Aux droits définis sur les fichiers déployés sur mon hébergement.</a:t>
            </a:r>
            <a:br>
              <a:rPr lang="fr-FR" dirty="0"/>
            </a:br>
            <a:br>
              <a:rPr lang="fr-FR" dirty="0"/>
            </a:br>
            <a:endParaRPr lang="fr-FR" sz="1200" b="0" i="0" u="none" strike="noStrike" kern="1200" dirty="0">
              <a:solidFill>
                <a:schemeClr val="tx1"/>
              </a:solidFill>
              <a:effectLst/>
              <a:latin typeface="Arial" pitchFamily="34" charset="0"/>
              <a:ea typeface="+mn-ea"/>
              <a:cs typeface="+mn-cs"/>
            </a:endParaRPr>
          </a:p>
          <a:p>
            <a:r>
              <a:rPr lang="fr-FR" sz="1200" b="0" i="0" u="none" strike="noStrike" kern="1200" dirty="0">
                <a:solidFill>
                  <a:schemeClr val="tx1"/>
                </a:solidFill>
                <a:effectLst/>
                <a:latin typeface="Arial" pitchFamily="34" charset="0"/>
                <a:ea typeface="+mn-ea"/>
                <a:cs typeface="+mn-cs"/>
              </a:rPr>
              <a:t>27 – QCM : </a:t>
            </a:r>
            <a:r>
              <a:rPr lang="fr-FR" sz="1200" b="1" i="0" u="none" strike="noStrike" kern="1200" dirty="0">
                <a:solidFill>
                  <a:schemeClr val="tx1"/>
                </a:solidFill>
                <a:effectLst/>
                <a:latin typeface="Arial" pitchFamily="34" charset="0"/>
                <a:ea typeface="+mn-ea"/>
                <a:cs typeface="+mn-cs"/>
              </a:rPr>
              <a:t>Je constate une lenteur sur mon site. L'inspecteur d'éléments me dit que la requête / (</a:t>
            </a:r>
            <a:r>
              <a:rPr lang="fr-FR" sz="1200" b="1" i="0" u="none" strike="noStrike" kern="1200" dirty="0" err="1">
                <a:solidFill>
                  <a:schemeClr val="tx1"/>
                </a:solidFill>
                <a:effectLst/>
                <a:latin typeface="Arial" pitchFamily="34" charset="0"/>
                <a:ea typeface="+mn-ea"/>
                <a:cs typeface="+mn-cs"/>
              </a:rPr>
              <a:t>index.php</a:t>
            </a:r>
            <a:r>
              <a:rPr lang="fr-FR" sz="1200" b="1" i="0" u="none" strike="noStrike" kern="1200" dirty="0">
                <a:solidFill>
                  <a:schemeClr val="tx1"/>
                </a:solidFill>
                <a:effectLst/>
                <a:latin typeface="Arial" pitchFamily="34" charset="0"/>
                <a:ea typeface="+mn-ea"/>
                <a:cs typeface="+mn-cs"/>
              </a:rPr>
              <a:t>) met 13 secondes à charger. Cela peut provenir de :</a:t>
            </a:r>
          </a:p>
          <a:p>
            <a:pPr marL="285750" indent="-285750">
              <a:buFontTx/>
              <a:buChar char="-"/>
            </a:pPr>
            <a:r>
              <a:rPr lang="fr-FR" sz="1200" b="1" i="0" u="none" strike="noStrike" kern="1200" dirty="0">
                <a:solidFill>
                  <a:schemeClr val="tx1"/>
                </a:solidFill>
                <a:effectLst/>
                <a:latin typeface="Arial" pitchFamily="34" charset="0"/>
                <a:ea typeface="+mn-ea"/>
                <a:cs typeface="+mn-cs"/>
              </a:rPr>
              <a:t>Mes serveurs Web et SQL.</a:t>
            </a:r>
          </a:p>
          <a:p>
            <a:pPr marL="285750" indent="-285750">
              <a:buFontTx/>
              <a:buChar char="-"/>
            </a:pPr>
            <a:r>
              <a:rPr lang="fr-FR" sz="1200" b="1" i="0" u="none" strike="noStrike" kern="1200" dirty="0">
                <a:solidFill>
                  <a:schemeClr val="tx1"/>
                </a:solidFill>
                <a:effectLst/>
                <a:latin typeface="Arial" pitchFamily="34" charset="0"/>
                <a:ea typeface="+mn-ea"/>
                <a:cs typeface="+mn-cs"/>
              </a:rPr>
              <a:t>Une mauvaise optimisation de mes requêtes SQL, mes appels externes.</a:t>
            </a:r>
            <a:endParaRPr lang="fr-FR" b="1" dirty="0"/>
          </a:p>
          <a:p>
            <a:pPr marL="285750" indent="-285750">
              <a:buFontTx/>
              <a:buChar char="-"/>
            </a:pPr>
            <a:r>
              <a:rPr lang="fr-FR" sz="1200" b="1" i="0" u="none" strike="noStrike" kern="1200" dirty="0">
                <a:solidFill>
                  <a:schemeClr val="tx1"/>
                </a:solidFill>
                <a:effectLst/>
                <a:latin typeface="Arial" pitchFamily="34" charset="0"/>
                <a:ea typeface="+mn-ea"/>
                <a:cs typeface="+mn-cs"/>
              </a:rPr>
              <a:t>La configuration de mon hébergement.</a:t>
            </a:r>
          </a:p>
          <a:p>
            <a:pPr marL="285750" marR="0" lvl="0" indent="-285750" algn="l" defTabSz="609585" rtl="0" eaLnBrk="1" fontAlgn="auto" latinLnBrk="0" hangingPunct="1">
              <a:lnSpc>
                <a:spcPct val="100000"/>
              </a:lnSpc>
              <a:spcBef>
                <a:spcPts val="0"/>
              </a:spcBef>
              <a:spcAft>
                <a:spcPts val="0"/>
              </a:spcAft>
              <a:buClrTx/>
              <a:buSzTx/>
              <a:buFontTx/>
              <a:buChar char="-"/>
              <a:tabLst/>
              <a:defRPr/>
            </a:pPr>
            <a:r>
              <a:rPr lang="fr-FR" sz="1200" b="0" i="0" u="none" strike="noStrike" kern="1200" dirty="0">
                <a:solidFill>
                  <a:schemeClr val="tx1"/>
                </a:solidFill>
                <a:effectLst/>
                <a:latin typeface="Arial" pitchFamily="34" charset="0"/>
                <a:ea typeface="+mn-ea"/>
                <a:cs typeface="+mn-cs"/>
              </a:rPr>
              <a:t>Mes images.</a:t>
            </a:r>
          </a:p>
          <a:p>
            <a:endParaRPr lang="fr-FR" dirty="0"/>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211</a:t>
            </a:fld>
            <a:endParaRPr lang="en-US"/>
          </a:p>
        </p:txBody>
      </p:sp>
    </p:spTree>
    <p:extLst>
      <p:ext uri="{BB962C8B-B14F-4D97-AF65-F5344CB8AC3E}">
        <p14:creationId xmlns:p14="http://schemas.microsoft.com/office/powerpoint/2010/main" val="1652669303"/>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Voici les objectifs que nous avons atteint ensemble à la suite de cette formation :</a:t>
            </a:r>
          </a:p>
        </p:txBody>
      </p:sp>
      <p:sp>
        <p:nvSpPr>
          <p:cNvPr id="4" name="Espace réservé du numéro de diapositive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212</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099726382"/>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err="1"/>
              <a:t>Slido</a:t>
            </a:r>
            <a:r>
              <a:rPr lang="fr-FR" dirty="0"/>
              <a:t> </a:t>
            </a:r>
            <a:r>
              <a:rPr lang="fr-FR" dirty="0" err="1"/>
              <a:t>todo</a:t>
            </a:r>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213</a:t>
            </a:fld>
            <a:endParaRPr lang="fr-FR" dirty="0"/>
          </a:p>
        </p:txBody>
      </p:sp>
    </p:spTree>
    <p:extLst>
      <p:ext uri="{BB962C8B-B14F-4D97-AF65-F5344CB8AC3E}">
        <p14:creationId xmlns:p14="http://schemas.microsoft.com/office/powerpoint/2010/main" val="350665098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dirty="0">
                <a:latin typeface="Source Sans Pro" panose="020B0503030403020204" pitchFamily="34" charset="77"/>
              </a:rPr>
              <a:t>https://app.sli.do/event/jiiMyb4k7NVn8nDpLnwXGK</a:t>
            </a:r>
            <a:br>
              <a:rPr lang="fr-FR" dirty="0"/>
            </a:br>
            <a:br>
              <a:rPr lang="fr-FR" dirty="0"/>
            </a:br>
            <a:br>
              <a:rPr lang="fr-FR" dirty="0"/>
            </a:br>
            <a:r>
              <a:rPr lang="fr-FR" dirty="0"/>
              <a:t>QCM : </a:t>
            </a:r>
          </a:p>
          <a:p>
            <a:r>
              <a:rPr lang="fr-FR" dirty="0"/>
              <a:t>Sélectionner les services inclus avec </a:t>
            </a:r>
            <a:r>
              <a:rPr lang="fr-FR" u="sng" dirty="0"/>
              <a:t>toutes</a:t>
            </a:r>
            <a:r>
              <a:rPr lang="fr-FR" dirty="0"/>
              <a:t> les offres hébergements mutualisés chez OVH</a:t>
            </a:r>
          </a:p>
          <a:p>
            <a:r>
              <a:rPr lang="fr-FR" dirty="0"/>
              <a:t> - Un nom de domaine offert à vie</a:t>
            </a:r>
          </a:p>
          <a:p>
            <a:r>
              <a:rPr lang="fr-FR" dirty="0"/>
              <a:t> - </a:t>
            </a:r>
            <a:r>
              <a:rPr lang="fr-FR" b="1" dirty="0"/>
              <a:t>Un nom de domaine offert la première année</a:t>
            </a:r>
          </a:p>
          <a:p>
            <a:r>
              <a:rPr lang="fr-FR" dirty="0"/>
              <a:t> - </a:t>
            </a:r>
            <a:r>
              <a:rPr lang="fr-FR" b="1" dirty="0"/>
              <a:t>Au moins une base de données</a:t>
            </a:r>
          </a:p>
          <a:p>
            <a:r>
              <a:rPr lang="fr-FR" dirty="0"/>
              <a:t> - </a:t>
            </a:r>
            <a:r>
              <a:rPr lang="fr-FR" b="1" dirty="0"/>
              <a:t>des sauvegardes automatiques de l’espace disque</a:t>
            </a:r>
          </a:p>
          <a:p>
            <a:r>
              <a:rPr lang="fr-FR" dirty="0"/>
              <a:t> - Des comptes Exchange</a:t>
            </a:r>
          </a:p>
          <a:p>
            <a:r>
              <a:rPr lang="fr-FR" dirty="0"/>
              <a:t> - Des comptes E-mail Pro</a:t>
            </a:r>
          </a:p>
          <a:p>
            <a:r>
              <a:rPr lang="fr-FR" dirty="0"/>
              <a:t> - </a:t>
            </a:r>
            <a:r>
              <a:rPr lang="fr-FR" b="1" dirty="0"/>
              <a:t>Des comptes MX Plan</a:t>
            </a:r>
          </a:p>
          <a:p>
            <a:r>
              <a:rPr lang="fr-FR" dirty="0"/>
              <a:t> - Un certificat SSL mais uniquement en option </a:t>
            </a:r>
          </a:p>
          <a:p>
            <a:r>
              <a:rPr lang="fr-FR" dirty="0"/>
              <a:t> - </a:t>
            </a:r>
            <a:r>
              <a:rPr lang="fr-FR" b="1" dirty="0"/>
              <a:t>Un certificat SSL gratuit</a:t>
            </a:r>
          </a:p>
          <a:p>
            <a:r>
              <a:rPr lang="fr-FR" dirty="0"/>
              <a:t> - Un accès </a:t>
            </a:r>
            <a:r>
              <a:rPr lang="fr-FR" dirty="0" err="1"/>
              <a:t>root</a:t>
            </a:r>
            <a:endParaRPr lang="fr-FR" dirty="0"/>
          </a:p>
          <a:p>
            <a:r>
              <a:rPr lang="fr-FR" dirty="0"/>
              <a:t> - </a:t>
            </a:r>
            <a:r>
              <a:rPr lang="fr-FR" b="1" dirty="0"/>
              <a:t>Un pare-feu applicatif</a:t>
            </a:r>
          </a:p>
          <a:p>
            <a:r>
              <a:rPr lang="fr-FR" dirty="0"/>
              <a:t> - </a:t>
            </a:r>
            <a:r>
              <a:rPr lang="fr-FR" b="1" dirty="0"/>
              <a:t>L’accès aux logs</a:t>
            </a:r>
          </a:p>
          <a:p>
            <a:r>
              <a:rPr lang="fr-FR" b="1" dirty="0"/>
              <a:t> </a:t>
            </a:r>
            <a:r>
              <a:rPr lang="fr-FR" b="0" dirty="0"/>
              <a:t>- L’accès au support</a:t>
            </a:r>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22</a:t>
            </a:fld>
            <a:endParaRPr lang="en-US"/>
          </a:p>
        </p:txBody>
      </p:sp>
    </p:spTree>
    <p:extLst>
      <p:ext uri="{BB962C8B-B14F-4D97-AF65-F5344CB8AC3E}">
        <p14:creationId xmlns:p14="http://schemas.microsoft.com/office/powerpoint/2010/main" val="347274955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a:bodyPr>
          <a:lstStyle/>
          <a:p>
            <a:r>
              <a:rPr lang="fr-FR" dirty="0"/>
              <a:t>Lorsque l’on veut associer son activité à Internet, on peut être confronté à différentes difficultés : </a:t>
            </a:r>
          </a:p>
          <a:p>
            <a:pPr marL="285750" indent="-285750">
              <a:buFontTx/>
              <a:buChar char="-"/>
            </a:pPr>
            <a:r>
              <a:rPr lang="fr-FR" dirty="0"/>
              <a:t>le </a:t>
            </a:r>
            <a:r>
              <a:rPr lang="fr-FR" b="1" dirty="0"/>
              <a:t>manque de temps </a:t>
            </a:r>
            <a:r>
              <a:rPr lang="fr-FR" dirty="0"/>
              <a:t>car, même si de nombreux outils existent à ce jour pour faciliter la création de sites web, cela reste tout de même un </a:t>
            </a:r>
            <a:r>
              <a:rPr lang="fr-FR" b="1" dirty="0"/>
              <a:t>investissement au niveau du temps.</a:t>
            </a:r>
          </a:p>
          <a:p>
            <a:pPr marL="285750" indent="-285750">
              <a:buFontTx/>
              <a:buChar char="-"/>
            </a:pPr>
            <a:r>
              <a:rPr lang="fr-FR" dirty="0"/>
              <a:t>Le </a:t>
            </a:r>
            <a:r>
              <a:rPr lang="fr-FR" b="1" dirty="0"/>
              <a:t>manque de connaissances techniques </a:t>
            </a:r>
            <a:r>
              <a:rPr lang="fr-FR" dirty="0"/>
              <a:t>: s’occuper du serveur sur lequel hébergement son site requiert de </a:t>
            </a:r>
            <a:r>
              <a:rPr lang="fr-FR" b="1" dirty="0"/>
              <a:t>connaissances poussées en administration de serveur</a:t>
            </a:r>
            <a:r>
              <a:rPr lang="fr-FR" dirty="0"/>
              <a:t>, et même en s’affranchissant de ça, créer un site web à son image et fait sur-mesure peut nécessiter également des connaissances spécifiques</a:t>
            </a:r>
          </a:p>
          <a:p>
            <a:pPr marL="285750" indent="-285750">
              <a:buFontTx/>
              <a:buChar char="-"/>
            </a:pPr>
            <a:r>
              <a:rPr lang="fr-FR" dirty="0"/>
              <a:t>On peut aussi évoquer le </a:t>
            </a:r>
            <a:r>
              <a:rPr lang="fr-FR" b="1" dirty="0"/>
              <a:t>manque de ressources financières </a:t>
            </a:r>
            <a:r>
              <a:rPr lang="fr-FR" dirty="0"/>
              <a:t>du fait que si on choisit de le faire soi-même et qu’on débute son activité, le temps c’est de l’argent et c’est donc précieux. Dans le cas où l’on ferait appel à un professionnel pour héberger son site et le réaliser, ça ne serait pas donné non plus.</a:t>
            </a:r>
          </a:p>
          <a:p>
            <a:pPr marL="285750" indent="-285750">
              <a:buFontTx/>
              <a:buChar char="-"/>
            </a:pPr>
            <a:r>
              <a:rPr lang="fr-FR" dirty="0"/>
              <a:t>Les difficultés pour </a:t>
            </a:r>
            <a:r>
              <a:rPr lang="fr-FR" b="1" dirty="0"/>
              <a:t>comparer les offres et les tarifs </a:t>
            </a:r>
            <a:r>
              <a:rPr lang="fr-FR" dirty="0"/>
              <a:t>car les </a:t>
            </a:r>
            <a:r>
              <a:rPr lang="fr-FR" b="1" dirty="0"/>
              <a:t>concurrents sont nombreux sur le marché </a:t>
            </a:r>
            <a:r>
              <a:rPr lang="fr-FR" dirty="0"/>
              <a:t>et il est difficile de bien le choisir, surtout lorsque l’on est néophyte</a:t>
            </a:r>
          </a:p>
          <a:p>
            <a:pPr marL="285750" indent="-285750">
              <a:buFontTx/>
              <a:buChar char="-"/>
            </a:pPr>
            <a:r>
              <a:rPr lang="fr-FR" dirty="0"/>
              <a:t>Enfin, il peut s’avérer difficile également de trouver le ou </a:t>
            </a:r>
            <a:r>
              <a:rPr lang="fr-FR" b="1" dirty="0"/>
              <a:t>les bons partenaires de confiance </a:t>
            </a:r>
            <a:r>
              <a:rPr lang="fr-FR" dirty="0"/>
              <a:t>à qui s’adresser pour que ce projet aboutisse.</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5</a:t>
            </a:fld>
            <a:endParaRPr lang="en-US"/>
          </a:p>
        </p:txBody>
      </p:sp>
    </p:spTree>
    <p:extLst>
      <p:ext uri="{BB962C8B-B14F-4D97-AF65-F5344CB8AC3E}">
        <p14:creationId xmlns:p14="http://schemas.microsoft.com/office/powerpoint/2010/main" val="184700520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24</a:t>
            </a:fld>
            <a:endParaRPr lang="fr-FR" dirty="0"/>
          </a:p>
        </p:txBody>
      </p:sp>
    </p:spTree>
    <p:extLst>
      <p:ext uri="{BB962C8B-B14F-4D97-AF65-F5344CB8AC3E}">
        <p14:creationId xmlns:p14="http://schemas.microsoft.com/office/powerpoint/2010/main" val="325256605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Nos offres d’hébergements mutualisés ont beaucoup évolué depuis leur création en 2000. Cependant, elles restent hébergées en France, initialement à P19 et depuis 2016 à Gravelines.</a:t>
            </a:r>
          </a:p>
          <a:p>
            <a:endParaRPr lang="fr-FR" dirty="0"/>
          </a:p>
          <a:p>
            <a:r>
              <a:rPr lang="fr-FR" dirty="0"/>
              <a:t>La nouveauté est que depuis Mai 2020, nous proposons nos produits web (domaines et hébergements mutualisés) en Amérique et en APAC afin de répondre aux besoins de nos clients dans le monde entier ! </a:t>
            </a:r>
          </a:p>
        </p:txBody>
      </p:sp>
      <p:sp>
        <p:nvSpPr>
          <p:cNvPr id="4" name="Slide Number Placeholder 3"/>
          <p:cNvSpPr>
            <a:spLocks noGrp="1"/>
          </p:cNvSpPr>
          <p:nvPr>
            <p:ph type="sldNum" sz="quarter" idx="5"/>
          </p:nvPr>
        </p:nvSpPr>
        <p:spPr/>
        <p:txBody>
          <a:bodyPr/>
          <a:lstStyle/>
          <a:p>
            <a:fld id="{1B06CD8F-B7ED-4A05-9FB1-A01CC0EF02CC}" type="slidenum">
              <a:rPr lang="fr-FR" smtClean="0"/>
              <a:pPr/>
              <a:t>25</a:t>
            </a:fld>
            <a:endParaRPr lang="fr-FR" dirty="0"/>
          </a:p>
        </p:txBody>
      </p:sp>
    </p:spTree>
    <p:extLst>
      <p:ext uri="{BB962C8B-B14F-4D97-AF65-F5344CB8AC3E}">
        <p14:creationId xmlns:p14="http://schemas.microsoft.com/office/powerpoint/2010/main" val="144684522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Comme nous l’avons vu précédemment, la fonction première d’un hébergement mutualisé est d’héberger un site web. </a:t>
            </a:r>
          </a:p>
          <a:p>
            <a:r>
              <a:rPr lang="fr-FR" dirty="0"/>
              <a:t>Pour cela deux espaces de stockages sont généralement nécessaires (même s’il est possible de s’affranchir d’une base de données en fonction de la complexité du site)</a:t>
            </a:r>
          </a:p>
          <a:p>
            <a:endParaRPr lang="fr-FR" dirty="0"/>
          </a:p>
          <a:p>
            <a:pPr marL="285750" indent="-285750">
              <a:buFontTx/>
              <a:buChar char="-"/>
            </a:pPr>
            <a:r>
              <a:rPr lang="fr-FR" dirty="0"/>
              <a:t>l’espace disque permettant de stocker les fichiers et dossiers composants le site web</a:t>
            </a:r>
          </a:p>
          <a:p>
            <a:pPr marL="285750" indent="-285750">
              <a:buFontTx/>
              <a:buChar char="-"/>
            </a:pPr>
            <a:r>
              <a:rPr lang="fr-FR" dirty="0"/>
              <a:t>la ou les bases de données permettant de stocker les données telles que … par exemple, lorsque vous devez vous authentifier sur un site web, cela génère un appel à la base de données pour vérifier si les informations saisies correspondent bien aux informations stockées. Si oui l’authentification réussie, sinon elle échoue.</a:t>
            </a:r>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26</a:t>
            </a:fld>
            <a:endParaRPr lang="en-US"/>
          </a:p>
        </p:txBody>
      </p:sp>
    </p:spTree>
    <p:extLst>
      <p:ext uri="{BB962C8B-B14F-4D97-AF65-F5344CB8AC3E}">
        <p14:creationId xmlns:p14="http://schemas.microsoft.com/office/powerpoint/2010/main" val="367196607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rtlCol="0"/>
          <a:lstStyle/>
          <a:p>
            <a:pPr rtl="0"/>
            <a:r>
              <a:rPr lang="fr-FR" dirty="0"/>
              <a:t>PHP versions : 7.4 / 8 / 8.1https://</a:t>
            </a:r>
            <a:r>
              <a:rPr lang="fr-FR" dirty="0" err="1"/>
              <a:t>webhosting-infos.hosting.ovh.net</a:t>
            </a:r>
            <a:r>
              <a:rPr lang="fr-FR" dirty="0"/>
              <a:t>/</a:t>
            </a:r>
          </a:p>
        </p:txBody>
      </p:sp>
      <p:sp>
        <p:nvSpPr>
          <p:cNvPr id="4" name="Espace réservé du numéro de diapositive 3"/>
          <p:cNvSpPr>
            <a:spLocks noGrp="1"/>
          </p:cNvSpPr>
          <p:nvPr>
            <p:ph type="sldNum" sz="quarter" idx="5"/>
          </p:nvPr>
        </p:nvSpPr>
        <p:spPr/>
        <p:txBody>
          <a:bodyPr rtlCol="0"/>
          <a:lstStyle/>
          <a:p>
            <a:pPr rtl="0"/>
            <a:fld id="{97863621-2E60-B848-8968-B0341E26A312}" type="slidenum">
              <a:rPr lang="en-US" smtClean="0"/>
              <a:t>27</a:t>
            </a:fld>
            <a:endParaRPr lang="en-US"/>
          </a:p>
        </p:txBody>
      </p:sp>
    </p:spTree>
    <p:extLst>
      <p:ext uri="{BB962C8B-B14F-4D97-AF65-F5344CB8AC3E}">
        <p14:creationId xmlns:p14="http://schemas.microsoft.com/office/powerpoint/2010/main" val="140625664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28</a:t>
            </a:fld>
            <a:endParaRPr lang="fr-FR" dirty="0"/>
          </a:p>
        </p:txBody>
      </p:sp>
    </p:spTree>
    <p:extLst>
      <p:ext uri="{BB962C8B-B14F-4D97-AF65-F5344CB8AC3E}">
        <p14:creationId xmlns:p14="http://schemas.microsoft.com/office/powerpoint/2010/main" val="374498687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Pour l’achat de tout hébergement mutualisé, OVH vous offre un nom de domaine la première année.</a:t>
            </a:r>
          </a:p>
          <a:p>
            <a:r>
              <a:rPr lang="fr-FR" dirty="0"/>
              <a:t>Il peut s’agir d’une création d’un nom de domaine dans le domaine public, ou bien d’un transfert de nom de domaine (sans ce cas, il sera nécessaire de contacter le support avant de régler le bon de commande du transfert afin de le valider gratuitement).</a:t>
            </a:r>
          </a:p>
          <a:p>
            <a:endParaRPr lang="fr-FR" dirty="0"/>
          </a:p>
          <a:p>
            <a:r>
              <a:rPr lang="fr-FR" dirty="0"/>
              <a:t>Les renouvellements de ce nom de domaine les années suivantes seront ensuite à votre charge.</a:t>
            </a:r>
          </a:p>
          <a:p>
            <a:endParaRPr lang="fr-FR" dirty="0"/>
          </a:p>
          <a:p>
            <a:r>
              <a:rPr lang="fr-FR" dirty="0"/>
              <a:t>Voici la liste complète de toutes les extensions comprises : com, net, </a:t>
            </a:r>
            <a:r>
              <a:rPr lang="fr-FR" dirty="0" err="1"/>
              <a:t>biz</a:t>
            </a:r>
            <a:r>
              <a:rPr lang="fr-FR" dirty="0"/>
              <a:t>, info, </a:t>
            </a:r>
            <a:r>
              <a:rPr lang="fr-FR" dirty="0" err="1"/>
              <a:t>org</a:t>
            </a:r>
            <a:r>
              <a:rPr lang="fr-FR" dirty="0"/>
              <a:t>, </a:t>
            </a:r>
            <a:r>
              <a:rPr lang="fr-FR" dirty="0" err="1"/>
              <a:t>name</a:t>
            </a:r>
            <a:r>
              <a:rPr lang="fr-FR" dirty="0"/>
              <a:t>, </a:t>
            </a:r>
            <a:r>
              <a:rPr lang="fr-FR" dirty="0" err="1"/>
              <a:t>fr</a:t>
            </a:r>
            <a:r>
              <a:rPr lang="fr-FR" dirty="0"/>
              <a:t>, </a:t>
            </a:r>
            <a:r>
              <a:rPr lang="fr-FR" dirty="0" err="1"/>
              <a:t>re</a:t>
            </a:r>
            <a:r>
              <a:rPr lang="fr-FR" dirty="0"/>
              <a:t>, eu, </a:t>
            </a:r>
            <a:r>
              <a:rPr lang="fr-FR" dirty="0" err="1"/>
              <a:t>be</a:t>
            </a:r>
            <a:r>
              <a:rPr lang="fr-FR" dirty="0"/>
              <a:t>, es, </a:t>
            </a:r>
            <a:r>
              <a:rPr lang="fr-FR" dirty="0" err="1"/>
              <a:t>it</a:t>
            </a:r>
            <a:r>
              <a:rPr lang="fr-FR" dirty="0"/>
              <a:t>, de, at, </a:t>
            </a:r>
            <a:r>
              <a:rPr lang="fr-FR" dirty="0" err="1"/>
              <a:t>co.uk</a:t>
            </a:r>
            <a:r>
              <a:rPr lang="fr-FR" dirty="0"/>
              <a:t>, </a:t>
            </a:r>
            <a:r>
              <a:rPr lang="fr-FR" dirty="0" err="1"/>
              <a:t>me.uk</a:t>
            </a:r>
            <a:r>
              <a:rPr lang="fr-FR" dirty="0"/>
              <a:t>, </a:t>
            </a:r>
            <a:r>
              <a:rPr lang="fr-FR" dirty="0" err="1"/>
              <a:t>org.uk</a:t>
            </a:r>
            <a:r>
              <a:rPr lang="fr-FR" dirty="0"/>
              <a:t>, </a:t>
            </a:r>
            <a:r>
              <a:rPr lang="fr-FR" dirty="0" err="1"/>
              <a:t>nl</a:t>
            </a:r>
            <a:r>
              <a:rPr lang="fr-FR" dirty="0"/>
              <a:t>, us, ca, cz, </a:t>
            </a:r>
            <a:r>
              <a:rPr lang="fr-FR" dirty="0" err="1"/>
              <a:t>ch</a:t>
            </a:r>
            <a:r>
              <a:rPr lang="fr-FR" dirty="0"/>
              <a:t>, in, </a:t>
            </a:r>
            <a:r>
              <a:rPr lang="fr-FR" dirty="0" err="1"/>
              <a:t>lt</a:t>
            </a:r>
            <a:r>
              <a:rPr lang="fr-FR" dirty="0"/>
              <a:t>, </a:t>
            </a:r>
            <a:r>
              <a:rPr lang="fr-FR" dirty="0" err="1"/>
              <a:t>dk</a:t>
            </a:r>
            <a:r>
              <a:rPr lang="fr-FR" dirty="0"/>
              <a:t>, pm, </a:t>
            </a:r>
            <a:r>
              <a:rPr lang="fr-FR" dirty="0" err="1"/>
              <a:t>so</a:t>
            </a:r>
            <a:r>
              <a:rPr lang="fr-FR" dirty="0"/>
              <a:t>, se, </a:t>
            </a:r>
            <a:r>
              <a:rPr lang="fr-FR" dirty="0" err="1"/>
              <a:t>yt</a:t>
            </a:r>
            <a:r>
              <a:rPr lang="fr-FR" dirty="0"/>
              <a:t>, </a:t>
            </a:r>
            <a:r>
              <a:rPr lang="fr-FR" dirty="0" err="1"/>
              <a:t>tf</a:t>
            </a:r>
            <a:r>
              <a:rPr lang="fr-FR" dirty="0"/>
              <a:t>, </a:t>
            </a:r>
            <a:r>
              <a:rPr lang="fr-FR" dirty="0" err="1"/>
              <a:t>wf</a:t>
            </a:r>
            <a:r>
              <a:rPr lang="fr-FR" dirty="0"/>
              <a:t>, pt, </a:t>
            </a:r>
            <a:r>
              <a:rPr lang="fr-FR" dirty="0" err="1"/>
              <a:t>pl</a:t>
            </a:r>
            <a:r>
              <a:rPr lang="fr-FR" dirty="0"/>
              <a:t>, </a:t>
            </a:r>
            <a:r>
              <a:rPr lang="fr-FR" dirty="0" err="1"/>
              <a:t>ovh</a:t>
            </a:r>
            <a:r>
              <a:rPr lang="fr-FR" dirty="0"/>
              <a:t>, </a:t>
            </a:r>
            <a:r>
              <a:rPr lang="fr-FR" dirty="0" err="1"/>
              <a:t>xyz</a:t>
            </a:r>
            <a:r>
              <a:rPr lang="fr-FR" dirty="0"/>
              <a:t>. Non valable pour les extensions dont le transfert est gratuit. </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29</a:t>
            </a:fld>
            <a:endParaRPr lang="en-US"/>
          </a:p>
        </p:txBody>
      </p:sp>
    </p:spTree>
    <p:extLst>
      <p:ext uri="{BB962C8B-B14F-4D97-AF65-F5344CB8AC3E}">
        <p14:creationId xmlns:p14="http://schemas.microsoft.com/office/powerpoint/2010/main" val="403890570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a:bodyPr>
          <a:lstStyle/>
          <a:p>
            <a:r>
              <a:rPr lang="fr-FR" dirty="0"/>
              <a:t>Un service e-mail est inclus avec l’ensemble de nos hébergements mutualisés. Nous verrons les détails de ce service par la suite.</a:t>
            </a:r>
          </a:p>
          <a:p>
            <a:r>
              <a:rPr lang="fr-FR" dirty="0"/>
              <a:t>Le nom de cette offre est « MX Plan », et le quota de chaque adresse est de 5Go de stockage.</a:t>
            </a:r>
          </a:p>
          <a:p>
            <a:r>
              <a:rPr lang="fr-FR" dirty="0"/>
              <a:t>Ces comptes peuvent être configurés en POP ou en IMAP sur des clients de messagerie, avec ou sans le SSL</a:t>
            </a:r>
          </a:p>
          <a:p>
            <a:r>
              <a:rPr lang="fr-FR" dirty="0"/>
              <a:t>Le </a:t>
            </a:r>
            <a:r>
              <a:rPr lang="fr-FR" dirty="0" err="1"/>
              <a:t>webmail</a:t>
            </a:r>
            <a:r>
              <a:rPr lang="fr-FR" dirty="0"/>
              <a:t> associé est </a:t>
            </a:r>
            <a:r>
              <a:rPr lang="fr-FR" dirty="0" err="1"/>
              <a:t>Roundcube</a:t>
            </a:r>
            <a:r>
              <a:rPr lang="fr-FR" dirty="0"/>
              <a:t> (et peu à peu un </a:t>
            </a:r>
            <a:r>
              <a:rPr lang="fr-FR" dirty="0" err="1"/>
              <a:t>webmail</a:t>
            </a:r>
            <a:r>
              <a:rPr lang="fr-FR" dirty="0"/>
              <a:t> avancé suite aux migrations actuellement en cours)</a:t>
            </a:r>
          </a:p>
          <a:p>
            <a:r>
              <a:rPr lang="fr-FR" dirty="0"/>
              <a:t>Les fonctionnalités présentes sont : la création d’alias et de redirections ainsi que des filtres et des répondeurs</a:t>
            </a:r>
          </a:p>
          <a:p>
            <a:r>
              <a:rPr lang="fr-FR" dirty="0"/>
              <a:t>Sur les offres d’hébergement incluant 100 comptes e-mail ou plus, il est possible de créer des mailing-</a:t>
            </a:r>
            <a:r>
              <a:rPr lang="fr-FR" dirty="0" err="1"/>
              <a:t>lists</a:t>
            </a:r>
            <a:r>
              <a:rPr lang="fr-FR" dirty="0"/>
              <a:t>.</a:t>
            </a:r>
          </a:p>
          <a:p>
            <a:r>
              <a:rPr lang="fr-FR" dirty="0"/>
              <a:t>Enfin, il est également possible de déléguer un service e-mail complet ou juste une boîte aux lettres.</a:t>
            </a:r>
          </a:p>
          <a:p>
            <a:r>
              <a:rPr lang="fr-FR" dirty="0"/>
              <a:t>Cette délégation unitaire sera utile pour rendre un utilisateur autonome sur son changement de mot de passe (par exemple) car cela ne peut se faire que via l’espace client.</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30</a:t>
            </a:fld>
            <a:endParaRPr lang="en-US"/>
          </a:p>
        </p:txBody>
      </p:sp>
    </p:spTree>
    <p:extLst>
      <p:ext uri="{BB962C8B-B14F-4D97-AF65-F5344CB8AC3E}">
        <p14:creationId xmlns:p14="http://schemas.microsoft.com/office/powerpoint/2010/main" val="94889699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92500" lnSpcReduction="20000"/>
          </a:bodyPr>
          <a:lstStyle/>
          <a:p>
            <a:r>
              <a:rPr lang="fr-FR" dirty="0"/>
              <a:t>Rappelez-vous ce que nous disions tout à l’heure : Un site « créé à la main », requiert des personnes ayant les connaissances de développer un site de A à Z. </a:t>
            </a:r>
          </a:p>
          <a:p>
            <a:r>
              <a:rPr lang="fr-FR" dirty="0"/>
              <a:t>Les développeurs sont familiarisés avec différents langages de programmation comme HTML / PHP / </a:t>
            </a:r>
            <a:r>
              <a:rPr lang="fr-FR" dirty="0" err="1"/>
              <a:t>Javascript</a:t>
            </a:r>
            <a:r>
              <a:rPr lang="fr-FR" dirty="0"/>
              <a:t>... </a:t>
            </a:r>
            <a:br>
              <a:rPr lang="fr-FR" dirty="0"/>
            </a:br>
            <a:r>
              <a:rPr lang="fr-FR" dirty="0"/>
              <a:t>De cette manière, il y a plus de chance d'obtenir un site sur mesure mais son temps de développement sera logiquement très long et coûteux. </a:t>
            </a:r>
          </a:p>
          <a:p>
            <a:endParaRPr lang="fr-FR" dirty="0"/>
          </a:p>
          <a:p>
            <a:r>
              <a:rPr lang="fr-FR" dirty="0"/>
              <a:t>Un CMS est un système de gestion de contenu (Content Management System en anglais). Il permet la création de sites web sans nécessiter de compétences en langages de programmations.</a:t>
            </a:r>
          </a:p>
          <a:p>
            <a:r>
              <a:rPr lang="fr-FR" dirty="0"/>
              <a:t>A ce jour, des CMS sont utilisés sur 47 % des sites web du parc mondial (source : W3techs.com)</a:t>
            </a:r>
          </a:p>
          <a:p>
            <a:endParaRPr lang="fr-FR" dirty="0"/>
          </a:p>
          <a:p>
            <a:r>
              <a:rPr lang="fr-FR" b="1" dirty="0"/>
              <a:t>WordPress</a:t>
            </a:r>
          </a:p>
          <a:p>
            <a:r>
              <a:rPr lang="fr-FR" dirty="0"/>
              <a:t>WordPress a vu le jour pour répondre à l’engouement des blogs. En 15 ans, il est passé leader incontesté des CMS et de loin puisqu’à l’échelle mondiale, </a:t>
            </a:r>
            <a:r>
              <a:rPr lang="fr-FR" b="1" dirty="0"/>
              <a:t>60% des sites basés sur un CMS l’utilisent !</a:t>
            </a:r>
          </a:p>
          <a:p>
            <a:r>
              <a:rPr lang="fr-FR" dirty="0"/>
              <a:t>A n’en pas douter, il s’agit de la solution la plus facile à installer et à administrer. </a:t>
            </a:r>
          </a:p>
          <a:p>
            <a:r>
              <a:rPr lang="fr-FR" dirty="0"/>
              <a:t>De plus, elle donne accès à une incroyable quantité de </a:t>
            </a:r>
            <a:r>
              <a:rPr lang="fr-FR" dirty="0" err="1"/>
              <a:t>templates</a:t>
            </a:r>
            <a:r>
              <a:rPr lang="fr-FR" dirty="0"/>
              <a:t> et d’extensions prêts à l’emploi qui permettent de répondre rapidement à la plupart des configurations de site web.</a:t>
            </a:r>
          </a:p>
          <a:p>
            <a:r>
              <a:rPr lang="fr-FR" b="1" dirty="0" err="1"/>
              <a:t>Wordress</a:t>
            </a:r>
            <a:r>
              <a:rPr lang="fr-FR" b="1" dirty="0"/>
              <a:t> est la solution utilisée pour créer 30% des sites dans le monde</a:t>
            </a:r>
            <a:r>
              <a:rPr lang="fr-FR" dirty="0"/>
              <a:t>. </a:t>
            </a:r>
          </a:p>
          <a:p>
            <a:endParaRPr lang="fr-FR" dirty="0"/>
          </a:p>
          <a:p>
            <a:r>
              <a:rPr lang="fr-FR" dirty="0"/>
              <a:t>Parmi les sites créés à partir d’un CMS, </a:t>
            </a:r>
            <a:r>
              <a:rPr lang="fr-FR" dirty="0" err="1"/>
              <a:t>Wordpress</a:t>
            </a:r>
            <a:r>
              <a:rPr lang="fr-FR" dirty="0"/>
              <a:t> est donc incontestablement N°1.</a:t>
            </a:r>
          </a:p>
          <a:p>
            <a:r>
              <a:rPr lang="fr-FR" dirty="0"/>
              <a:t>Viennent ensuite Joomla avec 6,4%, </a:t>
            </a:r>
            <a:r>
              <a:rPr lang="fr-FR" dirty="0" err="1"/>
              <a:t>Drupal</a:t>
            </a:r>
            <a:r>
              <a:rPr lang="fr-FR" dirty="0"/>
              <a:t> avec 4,5% et </a:t>
            </a:r>
            <a:r>
              <a:rPr lang="fr-FR" dirty="0" err="1"/>
              <a:t>Prestashop</a:t>
            </a:r>
            <a:r>
              <a:rPr lang="fr-FR" dirty="0"/>
              <a:t> avec 1,3%</a:t>
            </a:r>
          </a:p>
          <a:p>
            <a:endParaRPr lang="fr-FR" dirty="0"/>
          </a:p>
          <a:p>
            <a:r>
              <a:rPr lang="fr-FR" dirty="0"/>
              <a:t>https://w3techs.com/</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31</a:t>
            </a:fld>
            <a:endParaRPr lang="en-US"/>
          </a:p>
        </p:txBody>
      </p:sp>
    </p:spTree>
    <p:extLst>
      <p:ext uri="{BB962C8B-B14F-4D97-AF65-F5344CB8AC3E}">
        <p14:creationId xmlns:p14="http://schemas.microsoft.com/office/powerpoint/2010/main" val="296004517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92500" lnSpcReduction="10000"/>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lang="fr-FR" b="1" dirty="0" err="1"/>
              <a:t>Let’s</a:t>
            </a:r>
            <a:r>
              <a:rPr lang="fr-FR" b="1" dirty="0"/>
              <a:t> </a:t>
            </a:r>
            <a:r>
              <a:rPr lang="fr-FR" b="1" dirty="0" err="1"/>
              <a:t>Encrypt</a:t>
            </a:r>
            <a:r>
              <a:rPr lang="fr-FR" dirty="0"/>
              <a:t> représente un projet </a:t>
            </a:r>
            <a:r>
              <a:rPr lang="fr-FR" dirty="0" err="1"/>
              <a:t>OpenSource</a:t>
            </a:r>
            <a:r>
              <a:rPr lang="fr-FR" dirty="0"/>
              <a:t> soutenu par de multiples entreprises dont OVH. La certification est reconnue par les navigateurs web les plus populaires. Le plus d’OVH est de les mettre à disposition de manière simple et automatisée dans le seul de but de favoriser des connexions sécurisées sur internet. En 2016, OVH a généré près d’1,5 millions de </a:t>
            </a:r>
            <a:r>
              <a:rPr lang="fr-FR" b="1" dirty="0"/>
              <a:t>certificats </a:t>
            </a:r>
            <a:r>
              <a:rPr lang="fr-FR" b="1" dirty="0" err="1"/>
              <a:t>Let’s</a:t>
            </a:r>
            <a:r>
              <a:rPr lang="fr-FR" b="1" dirty="0"/>
              <a:t> </a:t>
            </a:r>
            <a:r>
              <a:rPr lang="fr-FR" b="1" dirty="0" err="1"/>
              <a:t>Encrypt</a:t>
            </a:r>
            <a:r>
              <a:rPr lang="fr-FR" dirty="0"/>
              <a:t> pour les sites web de ses clients. </a:t>
            </a:r>
          </a:p>
          <a:p>
            <a:endParaRPr lang="fr-FR" b="1" dirty="0"/>
          </a:p>
          <a:p>
            <a:r>
              <a:rPr lang="fr-FR" b="1" dirty="0"/>
              <a:t>Le chiffrement SSL</a:t>
            </a:r>
            <a:r>
              <a:rPr lang="fr-FR" dirty="0"/>
              <a:t> est installé par défaut sur tous les hébergements web OVH. Aucune compétence n'est requise pour en assurer la configuration. </a:t>
            </a:r>
          </a:p>
          <a:p>
            <a:r>
              <a:rPr lang="fr-FR" dirty="0"/>
              <a:t>Le protocole HTTPS est activé automatiquement à la </a:t>
            </a:r>
            <a:r>
              <a:rPr lang="fr-FR" dirty="0">
                <a:hlinkClick r:id="rId3"/>
              </a:rPr>
              <a:t>création de votre site internet.</a:t>
            </a:r>
            <a:r>
              <a:rPr lang="fr-FR" dirty="0"/>
              <a:t> </a:t>
            </a:r>
          </a:p>
          <a:p>
            <a:endParaRPr lang="fr-FR" dirty="0"/>
          </a:p>
          <a:p>
            <a:r>
              <a:rPr lang="fr-FR" b="1" dirty="0"/>
              <a:t>Des échanges sécurisés avec le protocole HTTPS</a:t>
            </a:r>
          </a:p>
          <a:p>
            <a:r>
              <a:rPr lang="fr-FR" dirty="0"/>
              <a:t>Le protocole « HTTPS » permet, en établissant une connexion chiffrée à l'aide d'un certificat X509 (RSA 2048 bits et plus) et de la norme TLS entre les ordinateurs de vos visiteurs et le serveur sur lequel est hébergé votre site, de réduire les risques d’interception de données personnelles ou bancaire par exemple. L’affichage d’un cadenas dans la barre de navigation indique que votre site est sécurisé et authentifié par une autorité de certification reconnue.</a:t>
            </a:r>
          </a:p>
          <a:p>
            <a:endParaRPr lang="fr-FR" dirty="0"/>
          </a:p>
          <a:p>
            <a:r>
              <a:rPr lang="fr-FR" b="1" dirty="0"/>
              <a:t>Un </a:t>
            </a:r>
            <a:r>
              <a:rPr lang="fr-FR" b="1" dirty="0" err="1"/>
              <a:t>boost</a:t>
            </a:r>
            <a:r>
              <a:rPr lang="fr-FR" b="1" dirty="0"/>
              <a:t> pour votre référencement</a:t>
            </a:r>
          </a:p>
          <a:p>
            <a:r>
              <a:rPr lang="fr-FR" dirty="0"/>
              <a:t>En plus de sécuriser les échanges d’informations sur votre site, avoir un site web accessible en HTTPS permet d’avoir un meilleur positionnement auprès du moteur de recherche de Google, qui a lui seul représente plus de 90% des recherches en France.</a:t>
            </a:r>
          </a:p>
          <a:p>
            <a:endParaRPr lang="fr-FR" dirty="0"/>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32</a:t>
            </a:fld>
            <a:endParaRPr lang="en-US"/>
          </a:p>
        </p:txBody>
      </p:sp>
    </p:spTree>
    <p:extLst>
      <p:ext uri="{BB962C8B-B14F-4D97-AF65-F5344CB8AC3E}">
        <p14:creationId xmlns:p14="http://schemas.microsoft.com/office/powerpoint/2010/main" val="17477166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a:bodyPr>
          <a:lstStyle/>
          <a:p>
            <a:r>
              <a:rPr lang="fr-FR" b="1" dirty="0"/>
              <a:t>Le pare-feu applicatif ou aussi appelé : le </a:t>
            </a:r>
            <a:r>
              <a:rPr lang="fr-FR" b="1" dirty="0" err="1"/>
              <a:t>mod_security</a:t>
            </a:r>
            <a:endParaRPr lang="fr-FR" b="1" dirty="0"/>
          </a:p>
          <a:p>
            <a:r>
              <a:rPr lang="fr-FR" dirty="0"/>
              <a:t>Ce module complémentaire d’Apache filtre toutes les requêtes entrantes sur vos serveurs web. Pour plus de sécurité, il les intercepte et les vérifie avant même qu’elles ne soient traitées par les scripts.</a:t>
            </a:r>
          </a:p>
          <a:p>
            <a:r>
              <a:rPr lang="fr-FR" dirty="0"/>
              <a:t>En activant </a:t>
            </a:r>
            <a:r>
              <a:rPr lang="fr-FR" dirty="0" err="1"/>
              <a:t>Mod</a:t>
            </a:r>
            <a:r>
              <a:rPr lang="fr-FR" dirty="0"/>
              <a:t> Security en un clic depuis votre manager, vous bénéficiez d’une protection renforcée qui vous prémunit contre les attaques les plus courantes :</a:t>
            </a:r>
          </a:p>
          <a:p>
            <a:r>
              <a:rPr lang="fr-FR" dirty="0"/>
              <a:t>Cheval de Troie</a:t>
            </a:r>
          </a:p>
          <a:p>
            <a:r>
              <a:rPr lang="fr-FR" dirty="0"/>
              <a:t>Injections d’emails,</a:t>
            </a:r>
          </a:p>
          <a:p>
            <a:r>
              <a:rPr lang="fr-FR" dirty="0"/>
              <a:t>Faille des fichiers PDF,</a:t>
            </a:r>
          </a:p>
          <a:p>
            <a:r>
              <a:rPr lang="fr-FR" dirty="0"/>
              <a:t>Injection de fichiers sur votre hébergement,</a:t>
            </a:r>
          </a:p>
          <a:p>
            <a:r>
              <a:rPr lang="fr-FR" dirty="0"/>
              <a:t>injection de type SQL ou XSS,</a:t>
            </a:r>
          </a:p>
          <a:p>
            <a:r>
              <a:rPr lang="fr-FR" dirty="0"/>
              <a:t>etc.</a:t>
            </a:r>
          </a:p>
          <a:p>
            <a:endParaRPr lang="fr-FR" dirty="0"/>
          </a:p>
          <a:p>
            <a:r>
              <a:rPr lang="fr-FR" dirty="0"/>
              <a:t>Cependant, il est possible que cela diminue légèrement les performances de votre site</a:t>
            </a:r>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33</a:t>
            </a:fld>
            <a:endParaRPr lang="en-US"/>
          </a:p>
        </p:txBody>
      </p:sp>
    </p:spTree>
    <p:extLst>
      <p:ext uri="{BB962C8B-B14F-4D97-AF65-F5344CB8AC3E}">
        <p14:creationId xmlns:p14="http://schemas.microsoft.com/office/powerpoint/2010/main" val="133804631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77500" lnSpcReduction="20000"/>
          </a:bodyPr>
          <a:lstStyle/>
          <a:p>
            <a:r>
              <a:rPr lang="fr-FR" dirty="0"/>
              <a:t>Pour répondre à ces difficultés, OVH propose une large gamme de services adaptés à tous les profils</a:t>
            </a:r>
          </a:p>
          <a:p>
            <a:endParaRPr lang="fr-FR" dirty="0"/>
          </a:p>
          <a:p>
            <a:pPr lvl="0"/>
            <a:r>
              <a:rPr lang="fr-FR" sz="1600" kern="1200" dirty="0">
                <a:solidFill>
                  <a:schemeClr val="tx1"/>
                </a:solidFill>
                <a:effectLst/>
                <a:latin typeface="Source Sans Pro" panose="020B0503030403020204" pitchFamily="34" charset="77"/>
                <a:ea typeface="+mn-ea"/>
                <a:cs typeface="+mn-cs"/>
              </a:rPr>
              <a:t>L’hébergement web (incluant partagés, garantis et isolés) :</a:t>
            </a:r>
          </a:p>
          <a:p>
            <a:r>
              <a:rPr lang="fr-FR" sz="1600" kern="1200" dirty="0">
                <a:solidFill>
                  <a:schemeClr val="tx1"/>
                </a:solidFill>
                <a:effectLst/>
                <a:latin typeface="Source Sans Pro" panose="020B0503030403020204" pitchFamily="34" charset="77"/>
                <a:ea typeface="+mn-ea"/>
                <a:cs typeface="+mn-cs"/>
              </a:rPr>
              <a:t>Un hébergement mutualisé est un service d'hébergement internet qui propose d'héberger plusieurs clients sur un même serveur (ou groupe de serveurs). Plusieurs centaines ou milliers de sites peuvent être présents sur un même serveur. Ils se partagent ainsi les ressources du ou des serveur(s) qui les hébergent. </a:t>
            </a:r>
          </a:p>
          <a:p>
            <a:endParaRPr lang="fr-FR" dirty="0"/>
          </a:p>
          <a:p>
            <a:r>
              <a:rPr lang="fr-FR" b="1" dirty="0"/>
              <a:t>Serveurs dédiés (ou </a:t>
            </a:r>
            <a:r>
              <a:rPr lang="fr-FR" b="1" dirty="0" err="1"/>
              <a:t>BareMetal</a:t>
            </a:r>
            <a:r>
              <a:rPr lang="fr-FR" b="1" dirty="0"/>
              <a:t>)</a:t>
            </a:r>
            <a:r>
              <a:rPr lang="fr-FR" dirty="0"/>
              <a:t>: </a:t>
            </a:r>
          </a:p>
          <a:p>
            <a:pPr marL="0" marR="0" lvl="0" indent="0" algn="l" defTabSz="609585" rtl="0" eaLnBrk="1" fontAlgn="auto" latinLnBrk="0" hangingPunct="1">
              <a:lnSpc>
                <a:spcPct val="100000"/>
              </a:lnSpc>
              <a:spcBef>
                <a:spcPts val="0"/>
              </a:spcBef>
              <a:spcAft>
                <a:spcPts val="0"/>
              </a:spcAft>
              <a:buClrTx/>
              <a:buSzTx/>
              <a:buFontTx/>
              <a:buNone/>
              <a:tabLst/>
              <a:defRPr/>
            </a:pPr>
            <a:r>
              <a:rPr lang="fr-FR" sz="1600" kern="1200" dirty="0">
                <a:solidFill>
                  <a:schemeClr val="tx1"/>
                </a:solidFill>
                <a:effectLst/>
                <a:latin typeface="Source Sans Pro" panose="020B0503030403020204" pitchFamily="34" charset="77"/>
                <a:ea typeface="+mn-ea"/>
                <a:cs typeface="+mn-cs"/>
              </a:rPr>
              <a:t>Aussi appelé Cloud nu, le </a:t>
            </a:r>
            <a:r>
              <a:rPr lang="fr-FR" sz="1600" kern="1200" dirty="0" err="1">
                <a:solidFill>
                  <a:schemeClr val="tx1"/>
                </a:solidFill>
                <a:effectLst/>
                <a:latin typeface="Source Sans Pro" panose="020B0503030403020204" pitchFamily="34" charset="77"/>
                <a:ea typeface="+mn-ea"/>
                <a:cs typeface="+mn-cs"/>
              </a:rPr>
              <a:t>bare-metal</a:t>
            </a:r>
            <a:r>
              <a:rPr lang="fr-FR" sz="1600" kern="1200" dirty="0">
                <a:solidFill>
                  <a:schemeClr val="tx1"/>
                </a:solidFill>
                <a:effectLst/>
                <a:latin typeface="Source Sans Pro" panose="020B0503030403020204" pitchFamily="34" charset="77"/>
                <a:ea typeface="+mn-ea"/>
                <a:cs typeface="+mn-cs"/>
              </a:rPr>
              <a:t> Cloud permet à un utilisateur de disposer d’un serveur physique chez l’hébergeur. L’activation d’un service </a:t>
            </a:r>
            <a:r>
              <a:rPr lang="fr-FR" sz="1600" kern="1200" dirty="0" err="1">
                <a:solidFill>
                  <a:schemeClr val="tx1"/>
                </a:solidFill>
                <a:effectLst/>
                <a:latin typeface="Source Sans Pro" panose="020B0503030403020204" pitchFamily="34" charset="77"/>
                <a:ea typeface="+mn-ea"/>
                <a:cs typeface="+mn-cs"/>
              </a:rPr>
              <a:t>bare-metal</a:t>
            </a:r>
            <a:r>
              <a:rPr lang="fr-FR" sz="1600" kern="1200" dirty="0">
                <a:solidFill>
                  <a:schemeClr val="tx1"/>
                </a:solidFill>
                <a:effectLst/>
                <a:latin typeface="Source Sans Pro" panose="020B0503030403020204" pitchFamily="34" charset="77"/>
                <a:ea typeface="+mn-ea"/>
                <a:cs typeface="+mn-cs"/>
              </a:rPr>
              <a:t> Cloud est généralement très rapide et permet d’effectuer des opérations sur des applications non </a:t>
            </a:r>
            <a:r>
              <a:rPr lang="fr-FR" sz="1600" kern="1200" dirty="0" err="1">
                <a:solidFill>
                  <a:schemeClr val="tx1"/>
                </a:solidFill>
                <a:effectLst/>
                <a:latin typeface="Source Sans Pro" panose="020B0503030403020204" pitchFamily="34" charset="77"/>
                <a:ea typeface="+mn-ea"/>
                <a:cs typeface="+mn-cs"/>
              </a:rPr>
              <a:t>virtualisables</a:t>
            </a:r>
            <a:r>
              <a:rPr lang="fr-FR" sz="1600" kern="1200" dirty="0">
                <a:solidFill>
                  <a:schemeClr val="tx1"/>
                </a:solidFill>
                <a:effectLst/>
                <a:latin typeface="Source Sans Pro" panose="020B0503030403020204" pitchFamily="34" charset="77"/>
                <a:ea typeface="+mn-ea"/>
                <a:cs typeface="+mn-cs"/>
              </a:rPr>
              <a:t>.</a:t>
            </a:r>
          </a:p>
          <a:p>
            <a:pPr marL="0" marR="0" lvl="0" indent="0" algn="l" defTabSz="609585" rtl="0" eaLnBrk="1" fontAlgn="auto" latinLnBrk="0" hangingPunct="1">
              <a:lnSpc>
                <a:spcPct val="100000"/>
              </a:lnSpc>
              <a:spcBef>
                <a:spcPts val="0"/>
              </a:spcBef>
              <a:spcAft>
                <a:spcPts val="0"/>
              </a:spcAft>
              <a:buClrTx/>
              <a:buSzTx/>
              <a:buFontTx/>
              <a:buNone/>
              <a:tabLst/>
              <a:defRPr/>
            </a:pPr>
            <a:endParaRPr lang="fr-FR" sz="1600" kern="1200" dirty="0">
              <a:solidFill>
                <a:schemeClr val="tx1"/>
              </a:solidFill>
              <a:effectLst/>
              <a:latin typeface="Source Sans Pro" panose="020B0503030403020204" pitchFamily="34" charset="77"/>
              <a:ea typeface="+mn-ea"/>
              <a:cs typeface="+mn-cs"/>
            </a:endParaRPr>
          </a:p>
          <a:p>
            <a:pPr marL="0" marR="0" lvl="0" indent="0" algn="l" defTabSz="609585" rtl="0" eaLnBrk="1" fontAlgn="auto" latinLnBrk="0" hangingPunct="1">
              <a:lnSpc>
                <a:spcPct val="100000"/>
              </a:lnSpc>
              <a:spcBef>
                <a:spcPts val="0"/>
              </a:spcBef>
              <a:spcAft>
                <a:spcPts val="0"/>
              </a:spcAft>
              <a:buClrTx/>
              <a:buSzTx/>
              <a:buFontTx/>
              <a:buNone/>
              <a:tabLst/>
              <a:defRPr/>
            </a:pPr>
            <a:r>
              <a:rPr lang="fr-FR" sz="1600" kern="1200" dirty="0">
                <a:solidFill>
                  <a:schemeClr val="tx1"/>
                </a:solidFill>
                <a:effectLst/>
                <a:latin typeface="Source Sans Pro" panose="020B0503030403020204" pitchFamily="34" charset="77"/>
                <a:ea typeface="+mn-ea"/>
                <a:cs typeface="+mn-cs"/>
              </a:rPr>
              <a:t>Public Cloud : </a:t>
            </a:r>
          </a:p>
          <a:p>
            <a:pPr marL="0" marR="0" lvl="0" indent="0" algn="l" defTabSz="609585" rtl="0" eaLnBrk="1" fontAlgn="auto" latinLnBrk="0" hangingPunct="1">
              <a:lnSpc>
                <a:spcPct val="100000"/>
              </a:lnSpc>
              <a:spcBef>
                <a:spcPts val="0"/>
              </a:spcBef>
              <a:spcAft>
                <a:spcPts val="0"/>
              </a:spcAft>
              <a:buClrTx/>
              <a:buSzTx/>
              <a:buFontTx/>
              <a:buNone/>
              <a:tabLst/>
              <a:defRPr/>
            </a:pPr>
            <a:r>
              <a:rPr lang="fr-FR" sz="1600" kern="1200" dirty="0">
                <a:solidFill>
                  <a:schemeClr val="tx1"/>
                </a:solidFill>
                <a:effectLst/>
                <a:latin typeface="Source Sans Pro" panose="020B0503030403020204" pitchFamily="34" charset="77"/>
                <a:ea typeface="+mn-ea"/>
                <a:cs typeface="+mn-cs"/>
              </a:rPr>
              <a:t>Cette solution permet de disposer de la puissance d’un serveur sans avoir connaissance ni conscience de la partie matérielle. Il s’agit d’un environnement virtuel permettant ainsi à l’utilisateur de disposer des droits administrateurs. Une instance public Cloud s’active très rapidement et peut être facturée à l’heure.</a:t>
            </a:r>
          </a:p>
          <a:p>
            <a:endParaRPr lang="fr-FR" dirty="0"/>
          </a:p>
          <a:p>
            <a:pPr marL="0" marR="0" lvl="0" indent="0" algn="l" defTabSz="609585" rtl="0" eaLnBrk="1" fontAlgn="auto" latinLnBrk="0" hangingPunct="1">
              <a:lnSpc>
                <a:spcPct val="100000"/>
              </a:lnSpc>
              <a:spcBef>
                <a:spcPts val="0"/>
              </a:spcBef>
              <a:spcAft>
                <a:spcPts val="0"/>
              </a:spcAft>
              <a:buClrTx/>
              <a:buSzTx/>
              <a:buFontTx/>
              <a:buNone/>
              <a:tabLst/>
              <a:defRPr/>
            </a:pPr>
            <a:r>
              <a:rPr lang="fr-FR" sz="1600" kern="1200" dirty="0" err="1">
                <a:solidFill>
                  <a:schemeClr val="tx1"/>
                </a:solidFill>
                <a:effectLst/>
                <a:latin typeface="Source Sans Pro" panose="020B0503030403020204" pitchFamily="34" charset="77"/>
                <a:ea typeface="+mn-ea"/>
                <a:cs typeface="+mn-cs"/>
              </a:rPr>
              <a:t>Private</a:t>
            </a:r>
            <a:r>
              <a:rPr lang="fr-FR" sz="1600" kern="1200" dirty="0">
                <a:solidFill>
                  <a:schemeClr val="tx1"/>
                </a:solidFill>
                <a:effectLst/>
                <a:latin typeface="Source Sans Pro" panose="020B0503030403020204" pitchFamily="34" charset="77"/>
                <a:ea typeface="+mn-ea"/>
                <a:cs typeface="+mn-cs"/>
              </a:rPr>
              <a:t> Cloud désigne une infrastructure qui est totalement dédiée à un client mais hébergé à l’extérieur des locaux de l’entreprise. Ce sont ainsi les techniciens de l’hébergeurs qui effectueront les opérations de maintenance.</a:t>
            </a:r>
            <a:endParaRPr lang="fr-FR" dirty="0"/>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6</a:t>
            </a:fld>
            <a:endParaRPr lang="en-US"/>
          </a:p>
        </p:txBody>
      </p:sp>
    </p:spTree>
    <p:extLst>
      <p:ext uri="{BB962C8B-B14F-4D97-AF65-F5344CB8AC3E}">
        <p14:creationId xmlns:p14="http://schemas.microsoft.com/office/powerpoint/2010/main" val="189378040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Si vous souhaitez nous contacter au sujet de nos offres, différents canaux de communication sont à votre disposition : du téléphone aux tickets en passant par le LiveChat ou encore les réseaux sociaux.</a:t>
            </a:r>
          </a:p>
          <a:p>
            <a:r>
              <a:rPr lang="fr-FR" dirty="0"/>
              <a:t>Attention, l’offre </a:t>
            </a:r>
            <a:r>
              <a:rPr lang="fr-FR" dirty="0" err="1"/>
              <a:t>Kimsufi</a:t>
            </a:r>
            <a:r>
              <a:rPr lang="fr-FR" dirty="0"/>
              <a:t> Web ne bénéficie pas du support par téléphone !</a:t>
            </a:r>
          </a:p>
        </p:txBody>
      </p:sp>
      <p:sp>
        <p:nvSpPr>
          <p:cNvPr id="4" name="Slide Number Placeholder 3"/>
          <p:cNvSpPr>
            <a:spLocks noGrp="1"/>
          </p:cNvSpPr>
          <p:nvPr>
            <p:ph type="sldNum" sz="quarter" idx="5"/>
          </p:nvPr>
        </p:nvSpPr>
        <p:spPr/>
        <p:txBody>
          <a:bodyPr/>
          <a:lstStyle/>
          <a:p>
            <a:fld id="{1B06CD8F-B7ED-4A05-9FB1-A01CC0EF02CC}" type="slidenum">
              <a:rPr lang="fr-FR" smtClean="0"/>
              <a:pPr/>
              <a:t>34</a:t>
            </a:fld>
            <a:endParaRPr lang="fr-FR" dirty="0"/>
          </a:p>
        </p:txBody>
      </p:sp>
    </p:spTree>
    <p:extLst>
      <p:ext uri="{BB962C8B-B14F-4D97-AF65-F5344CB8AC3E}">
        <p14:creationId xmlns:p14="http://schemas.microsoft.com/office/powerpoint/2010/main" val="379979984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35</a:t>
            </a:fld>
            <a:endParaRPr lang="fr-FR" dirty="0"/>
          </a:p>
        </p:txBody>
      </p:sp>
    </p:spTree>
    <p:extLst>
      <p:ext uri="{BB962C8B-B14F-4D97-AF65-F5344CB8AC3E}">
        <p14:creationId xmlns:p14="http://schemas.microsoft.com/office/powerpoint/2010/main" val="66171746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77500" lnSpcReduction="20000"/>
          </a:bodyPr>
          <a:lstStyle/>
          <a:p>
            <a:r>
              <a:rPr lang="fr-FR" b="1" dirty="0"/>
              <a:t>Les statistiques en détails</a:t>
            </a:r>
          </a:p>
          <a:p>
            <a:r>
              <a:rPr lang="fr-FR" dirty="0"/>
              <a:t>Quelles informations ces statistiques vont me fournir ?</a:t>
            </a:r>
          </a:p>
          <a:p>
            <a:endParaRPr lang="fr-FR" dirty="0"/>
          </a:p>
          <a:p>
            <a:r>
              <a:rPr lang="fr-FR" b="1" dirty="0"/>
              <a:t>Le trafic de votre site</a:t>
            </a:r>
          </a:p>
          <a:p>
            <a:r>
              <a:rPr lang="fr-FR" dirty="0"/>
              <a:t>Le nombre de visiteurs ;</a:t>
            </a:r>
          </a:p>
          <a:p>
            <a:r>
              <a:rPr lang="fr-FR" dirty="0"/>
              <a:t>Le nombre de pages visualisées ;</a:t>
            </a:r>
          </a:p>
          <a:p>
            <a:r>
              <a:rPr lang="fr-FR" dirty="0"/>
              <a:t>Le "poids" des pages visualisées ;</a:t>
            </a:r>
          </a:p>
          <a:p>
            <a:r>
              <a:rPr lang="fr-FR" dirty="0"/>
              <a:t>Le nombre de requêtes http.</a:t>
            </a:r>
          </a:p>
          <a:p>
            <a:r>
              <a:rPr lang="fr-FR" dirty="0"/>
              <a:t>Ces données peuvent être affichées par heures, jours, semaines, mois, années pour mieux appréhender l'évolution de votre site.</a:t>
            </a:r>
          </a:p>
          <a:p>
            <a:endParaRPr lang="fr-FR" dirty="0"/>
          </a:p>
          <a:p>
            <a:r>
              <a:rPr lang="fr-FR" b="1" dirty="0"/>
              <a:t>Les pages</a:t>
            </a:r>
          </a:p>
          <a:p>
            <a:r>
              <a:rPr lang="fr-FR" dirty="0"/>
              <a:t>Les durées moyennes de connexion à l'ensemble de votre site ou une page particulière.</a:t>
            </a:r>
          </a:p>
          <a:p>
            <a:endParaRPr lang="fr-FR" dirty="0"/>
          </a:p>
          <a:p>
            <a:r>
              <a:rPr lang="fr-FR" b="1" dirty="0"/>
              <a:t>Suivez votre référencement</a:t>
            </a:r>
          </a:p>
          <a:p>
            <a:r>
              <a:rPr lang="fr-FR" dirty="0"/>
              <a:t>Comment les visiteurs de votre site l'ont-ils connu ?</a:t>
            </a:r>
          </a:p>
          <a:p>
            <a:r>
              <a:rPr lang="fr-FR" dirty="0"/>
              <a:t>Par quels moteurs de recherche ont-ils trouvé l'url de votre site ?</a:t>
            </a:r>
          </a:p>
          <a:p>
            <a:r>
              <a:rPr lang="fr-FR" dirty="0"/>
              <a:t>Quels mots clés ont-ils utilisé lors de leur recherche ?</a:t>
            </a:r>
          </a:p>
          <a:p>
            <a:endParaRPr lang="fr-FR" dirty="0"/>
          </a:p>
          <a:p>
            <a:r>
              <a:rPr lang="fr-FR" b="1" dirty="0"/>
              <a:t>Mieux gérer les pages de votre site</a:t>
            </a:r>
          </a:p>
          <a:p>
            <a:r>
              <a:rPr lang="fr-FR" dirty="0"/>
              <a:t>Savoir quelles pages intéresse le plus vos visiteurs</a:t>
            </a:r>
          </a:p>
          <a:p>
            <a:r>
              <a:rPr lang="fr-FR" dirty="0"/>
              <a:t>Quelles pages de votre site ont été les plus visitées ?</a:t>
            </a:r>
          </a:p>
          <a:p>
            <a:r>
              <a:rPr lang="fr-FR" dirty="0"/>
              <a:t>Pendant combien de temps ?</a:t>
            </a:r>
          </a:p>
          <a:p>
            <a:r>
              <a:rPr lang="fr-FR" dirty="0"/>
              <a:t>Quelles pages comportent des erreurs et quels sont les types d'erreur rencontrés ?</a:t>
            </a:r>
          </a:p>
          <a:p>
            <a:endParaRPr lang="fr-FR" dirty="0"/>
          </a:p>
          <a:p>
            <a:r>
              <a:rPr lang="fr-FR" b="1" dirty="0"/>
              <a:t>Le suivi</a:t>
            </a:r>
          </a:p>
          <a:p>
            <a:r>
              <a:rPr lang="fr-FR" dirty="0"/>
              <a:t>Quelles sont les pages de votre site visualisées en premier par vos visiteurs ?</a:t>
            </a:r>
          </a:p>
          <a:p>
            <a:r>
              <a:rPr lang="fr-FR" dirty="0"/>
              <a:t>Quelles sont les pages visualisées en dernier sur votre site ?</a:t>
            </a:r>
          </a:p>
          <a:p>
            <a:r>
              <a:rPr lang="fr-FR" dirty="0"/>
              <a:t>Quel est le temps moyen passé par page ?</a:t>
            </a:r>
          </a:p>
          <a:p>
            <a:r>
              <a:rPr lang="fr-FR" dirty="0"/>
              <a:t>Quel est le nombre de pages visualisées en moyenne par visite ?</a:t>
            </a:r>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36</a:t>
            </a:fld>
            <a:endParaRPr lang="en-US"/>
          </a:p>
        </p:txBody>
      </p:sp>
    </p:spTree>
    <p:extLst>
      <p:ext uri="{BB962C8B-B14F-4D97-AF65-F5344CB8AC3E}">
        <p14:creationId xmlns:p14="http://schemas.microsoft.com/office/powerpoint/2010/main" val="37642596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70000" lnSpcReduction="20000"/>
          </a:bodyPr>
          <a:lstStyle/>
          <a:p>
            <a:r>
              <a:rPr lang="fr-FR" b="1" dirty="0"/>
              <a:t>https://www.ovhcloud.com/fr/web-hosting/uc-website-traffic-analysis/</a:t>
            </a:r>
            <a:br>
              <a:rPr lang="fr-FR" b="1" dirty="0"/>
            </a:br>
            <a:br>
              <a:rPr lang="fr-FR" b="1" dirty="0"/>
            </a:br>
            <a:r>
              <a:rPr lang="fr-FR" b="1" dirty="0"/>
              <a:t>Les statistiques en détails</a:t>
            </a:r>
          </a:p>
          <a:p>
            <a:r>
              <a:rPr lang="fr-FR" dirty="0"/>
              <a:t>Quelles informations ces statistiques vont me fournir ?</a:t>
            </a:r>
          </a:p>
          <a:p>
            <a:endParaRPr lang="fr-FR" dirty="0"/>
          </a:p>
          <a:p>
            <a:r>
              <a:rPr lang="fr-FR" b="1" dirty="0"/>
              <a:t>Le trafic de votre site</a:t>
            </a:r>
          </a:p>
          <a:p>
            <a:r>
              <a:rPr lang="fr-FR" dirty="0"/>
              <a:t>Le nombre de visiteurs ;</a:t>
            </a:r>
          </a:p>
          <a:p>
            <a:r>
              <a:rPr lang="fr-FR" dirty="0"/>
              <a:t>Le nombre de pages visualisées ;</a:t>
            </a:r>
          </a:p>
          <a:p>
            <a:r>
              <a:rPr lang="fr-FR" dirty="0"/>
              <a:t>Le "poids" des pages visualisées ;</a:t>
            </a:r>
          </a:p>
          <a:p>
            <a:r>
              <a:rPr lang="fr-FR" dirty="0"/>
              <a:t>Le nombre de requêtes http.</a:t>
            </a:r>
          </a:p>
          <a:p>
            <a:r>
              <a:rPr lang="fr-FR" dirty="0"/>
              <a:t>Ces données peuvent être affichées par heures, jours, semaines, mois, années pour mieux appréhender l'évolution de votre site.</a:t>
            </a:r>
          </a:p>
          <a:p>
            <a:endParaRPr lang="fr-FR" dirty="0"/>
          </a:p>
          <a:p>
            <a:r>
              <a:rPr lang="fr-FR" b="1" dirty="0"/>
              <a:t>Les pages</a:t>
            </a:r>
          </a:p>
          <a:p>
            <a:r>
              <a:rPr lang="fr-FR" dirty="0"/>
              <a:t>Les durées moyennes de connexion à l'ensemble de votre site ou une page particulière.</a:t>
            </a:r>
          </a:p>
          <a:p>
            <a:endParaRPr lang="fr-FR" dirty="0"/>
          </a:p>
          <a:p>
            <a:r>
              <a:rPr lang="fr-FR" b="1" dirty="0"/>
              <a:t>Suivez votre référencement</a:t>
            </a:r>
          </a:p>
          <a:p>
            <a:r>
              <a:rPr lang="fr-FR" dirty="0"/>
              <a:t>Comment les visiteurs de votre site l'ont-ils connu ?</a:t>
            </a:r>
          </a:p>
          <a:p>
            <a:r>
              <a:rPr lang="fr-FR" dirty="0"/>
              <a:t>Par quels moteurs de recherche ont-ils trouvé l'url de votre site ?</a:t>
            </a:r>
          </a:p>
          <a:p>
            <a:r>
              <a:rPr lang="fr-FR" dirty="0"/>
              <a:t>Quels mots clés ont-ils utilisé lors de leur recherche ?</a:t>
            </a:r>
          </a:p>
          <a:p>
            <a:endParaRPr lang="fr-FR" dirty="0"/>
          </a:p>
          <a:p>
            <a:r>
              <a:rPr lang="fr-FR" b="1" dirty="0"/>
              <a:t>Mieux gérer les pages de votre site</a:t>
            </a:r>
          </a:p>
          <a:p>
            <a:r>
              <a:rPr lang="fr-FR" dirty="0"/>
              <a:t>Savoir quelles pages intéresse le plus vos visiteurs</a:t>
            </a:r>
          </a:p>
          <a:p>
            <a:r>
              <a:rPr lang="fr-FR" dirty="0"/>
              <a:t>Quelles pages de votre site ont été les plus visitées ?</a:t>
            </a:r>
          </a:p>
          <a:p>
            <a:r>
              <a:rPr lang="fr-FR" dirty="0"/>
              <a:t>Pendant combien de temps ?</a:t>
            </a:r>
          </a:p>
          <a:p>
            <a:r>
              <a:rPr lang="fr-FR" dirty="0"/>
              <a:t>Quelles pages comportent des erreurs et quels sont les types d'erreur rencontrés ?</a:t>
            </a:r>
          </a:p>
          <a:p>
            <a:endParaRPr lang="fr-FR" dirty="0"/>
          </a:p>
          <a:p>
            <a:r>
              <a:rPr lang="fr-FR" b="1" dirty="0"/>
              <a:t>Le suivi</a:t>
            </a:r>
          </a:p>
          <a:p>
            <a:r>
              <a:rPr lang="fr-FR" dirty="0"/>
              <a:t>Quelles sont les pages de votre site visualisées en premier par vos visiteurs ?</a:t>
            </a:r>
          </a:p>
          <a:p>
            <a:r>
              <a:rPr lang="fr-FR" dirty="0"/>
              <a:t>Quelles sont les pages visualisées en dernier sur votre site ?</a:t>
            </a:r>
          </a:p>
          <a:p>
            <a:r>
              <a:rPr lang="fr-FR" dirty="0"/>
              <a:t>Quel est le temps moyen passé par page ?</a:t>
            </a:r>
          </a:p>
          <a:p>
            <a:r>
              <a:rPr lang="fr-FR" dirty="0"/>
              <a:t>Quel est le nombre de pages visualisées en moyenne par visite ?</a:t>
            </a:r>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37</a:t>
            </a:fld>
            <a:endParaRPr lang="en-US"/>
          </a:p>
        </p:txBody>
      </p:sp>
    </p:spTree>
    <p:extLst>
      <p:ext uri="{BB962C8B-B14F-4D97-AF65-F5344CB8AC3E}">
        <p14:creationId xmlns:p14="http://schemas.microsoft.com/office/powerpoint/2010/main" val="13270556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92500" lnSpcReduction="10000"/>
          </a:bodyPr>
          <a:lstStyle/>
          <a:p>
            <a:r>
              <a:rPr lang="fr-FR" b="1" dirty="0"/>
              <a:t>Logs bruts (OVH Speed logs)</a:t>
            </a:r>
          </a:p>
          <a:p>
            <a:r>
              <a:rPr lang="fr-FR" dirty="0"/>
              <a:t>Vous avez la possibilité de visualiser les logs de votre site pratiquement en direct. Les logs de votre site sont disponibles en moins de 15 minutes, ce qui vous permet de vérifier le bon fonctionnement de votre site ou de calculer les logs de votre site presque en temps réel.</a:t>
            </a:r>
          </a:p>
          <a:p>
            <a:r>
              <a:rPr lang="fr-FR" dirty="0"/>
              <a:t>Différents types de logs sont à votre disposition :</a:t>
            </a:r>
          </a:p>
          <a:p>
            <a:r>
              <a:rPr lang="fr-FR" dirty="0"/>
              <a:t>Logs Web : trouvez ici les différents logs de consultation de votre site, ainsi que les différentes actions réalisées à partir de votre site. Cela vous permet par exemple de repérer des tentatives de hacks ou des erreurs générées</a:t>
            </a:r>
          </a:p>
          <a:p>
            <a:r>
              <a:rPr lang="fr-FR" dirty="0"/>
              <a:t>Logs FTP : les différentes connexions FTP et actions réalisées seront enregistrées et conservées dans ces logs.</a:t>
            </a:r>
          </a:p>
          <a:p>
            <a:r>
              <a:rPr lang="fr-FR" dirty="0"/>
              <a:t>Logs erreur : les différentes erreurs générées par votre site (timeout, restriction d’accès sur un fichier, </a:t>
            </a:r>
            <a:r>
              <a:rPr lang="fr-FR" dirty="0" err="1"/>
              <a:t>etc</a:t>
            </a:r>
            <a:r>
              <a:rPr lang="fr-FR" dirty="0"/>
              <a:t>).</a:t>
            </a:r>
          </a:p>
          <a:p>
            <a:r>
              <a:rPr lang="fr-FR" dirty="0"/>
              <a:t>Logs CGI : les différents appels aux scripts </a:t>
            </a:r>
            <a:r>
              <a:rPr lang="fr-FR" dirty="0" err="1"/>
              <a:t>cgi</a:t>
            </a:r>
            <a:r>
              <a:rPr lang="fr-FR" dirty="0"/>
              <a:t> qui ont été réalisés.</a:t>
            </a:r>
          </a:p>
          <a:p>
            <a:r>
              <a:rPr lang="fr-FR" dirty="0"/>
              <a:t>Logs out : les statistiques de votre hébergement sur les différents appels externes réalisés (par exemple quand vous installez un module Facebook, des connexions sortantes vers les serveurs de Facebook sont générées pour y récupérer des informations)..</a:t>
            </a:r>
          </a:p>
          <a:p>
            <a:r>
              <a:rPr lang="fr-FR" dirty="0"/>
              <a:t>Logs SSH : ces logs indiquent les différentes connexions réalisées avec le protocole SSH.</a:t>
            </a:r>
          </a:p>
          <a:p>
            <a:r>
              <a:rPr lang="fr-FR" dirty="0"/>
              <a:t>Logs </a:t>
            </a:r>
            <a:r>
              <a:rPr lang="fr-FR" dirty="0" err="1"/>
              <a:t>cron</a:t>
            </a:r>
            <a:r>
              <a:rPr lang="fr-FR" dirty="0"/>
              <a:t> : le résultat de l’exécution de vos tâches planifiées (</a:t>
            </a:r>
            <a:r>
              <a:rPr lang="fr-FR" dirty="0">
                <a:hlinkClick r:id="rId3"/>
              </a:rPr>
              <a:t>http://guides.ovh.com/MutualiseCron</a:t>
            </a:r>
            <a:r>
              <a:rPr lang="fr-FR" dirty="0"/>
              <a:t>)</a:t>
            </a:r>
          </a:p>
          <a:p>
            <a:endParaRPr lang="fr-FR" dirty="0"/>
          </a:p>
          <a:p>
            <a:r>
              <a:rPr lang="fr-FR" dirty="0"/>
              <a:t>Et voila, nous avons fait le tour de tous les services qui sont inclus avec un hébergement mutualisés.</a:t>
            </a:r>
          </a:p>
          <a:p>
            <a:r>
              <a:rPr lang="fr-FR" dirty="0"/>
              <a:t>Nous verrons les fonctionnalités et les options dans la deuxième formation.</a:t>
            </a:r>
          </a:p>
          <a:p>
            <a:endParaRPr lang="fr-FR" dirty="0"/>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38</a:t>
            </a:fld>
            <a:endParaRPr lang="en-US"/>
          </a:p>
        </p:txBody>
      </p:sp>
    </p:spTree>
    <p:extLst>
      <p:ext uri="{BB962C8B-B14F-4D97-AF65-F5344CB8AC3E}">
        <p14:creationId xmlns:p14="http://schemas.microsoft.com/office/powerpoint/2010/main" val="301576356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85000" lnSpcReduction="20000"/>
          </a:bodyPr>
          <a:lstStyle/>
          <a:p>
            <a:endParaRPr lang="fr-FR" dirty="0"/>
          </a:p>
          <a:p>
            <a:r>
              <a:rPr lang="fr-FR" dirty="0"/>
              <a:t>Les scripts e-mail seront utiles pour envoyer des e-mails depuis votre site : </a:t>
            </a:r>
          </a:p>
          <a:p>
            <a:r>
              <a:rPr lang="fr-FR" dirty="0"/>
              <a:t>&gt;Par exemple, vous avez un blog ou un forum et souhaitez envoyer des e-mails à tous vos abonnés,</a:t>
            </a:r>
          </a:p>
          <a:p>
            <a:r>
              <a:rPr lang="fr-FR" dirty="0"/>
              <a:t>Vous avez un site de e-commerce et vous devez automatiser l’envoi des factures</a:t>
            </a:r>
          </a:p>
          <a:p>
            <a:r>
              <a:rPr lang="fr-FR" dirty="0"/>
              <a:t>Ou vous souhaitez tout simplement être joignable depuis votre site via un formulaire de contact</a:t>
            </a:r>
          </a:p>
          <a:p>
            <a:endParaRPr lang="fr-FR" dirty="0"/>
          </a:p>
          <a:p>
            <a:r>
              <a:rPr lang="fr-FR" dirty="0"/>
              <a:t>En utilisant cette fonctionnalité, vous aurez : </a:t>
            </a:r>
          </a:p>
          <a:p>
            <a:r>
              <a:rPr lang="fr-FR" dirty="0"/>
              <a:t> - la possibilité de suivre depuis votre espace client les e-mails envoyés grâce à un graphique</a:t>
            </a:r>
          </a:p>
          <a:p>
            <a:r>
              <a:rPr lang="fr-FR" dirty="0"/>
              <a:t> - les e-mails en erreur grâce à l’envoi d’un rapport</a:t>
            </a:r>
          </a:p>
          <a:p>
            <a:endParaRPr lang="fr-FR" dirty="0"/>
          </a:p>
          <a:p>
            <a:r>
              <a:rPr lang="fr-FR" dirty="0"/>
              <a:t>Pourquoi ces suivis? Tout simplement car vous avez un pourcentage d’erreur à ne pas dépasser, fixé à 5%.</a:t>
            </a:r>
          </a:p>
          <a:p>
            <a:r>
              <a:rPr lang="fr-FR" dirty="0"/>
              <a:t>Le but est d’éviter que trop de spams soient envoyés depuis nos IP (pour qu’elles puissent conserver une bonne réputation) ou bien de vous alerter d’une mauvaise configuration de votre script (cela peut arriver si l’en-tête de vos e-mail sont mal construites, dans ce cas, tous les e-mails seront détectés en tant que spam).</a:t>
            </a:r>
          </a:p>
          <a:p>
            <a:endParaRPr lang="fr-FR" dirty="0"/>
          </a:p>
          <a:p>
            <a:r>
              <a:rPr lang="fr-FR" dirty="0"/>
              <a:t>Si ce taux est dépassé, nous allons bloquer la fonction Mail() de </a:t>
            </a:r>
            <a:r>
              <a:rPr lang="fr-FR" dirty="0" err="1"/>
              <a:t>php</a:t>
            </a:r>
            <a:r>
              <a:rPr lang="fr-FR" dirty="0"/>
              <a:t>.</a:t>
            </a:r>
          </a:p>
          <a:p>
            <a:r>
              <a:rPr lang="fr-FR" dirty="0"/>
              <a:t>En fonction du statut dans lequel cette  fonction aura été passée, vous serez en mesure de vous débloquer vous-même  : </a:t>
            </a:r>
          </a:p>
          <a:p>
            <a:pPr marL="285750" indent="-285750">
              <a:buFontTx/>
              <a:buChar char="-"/>
            </a:pPr>
            <a:r>
              <a:rPr lang="fr-FR" dirty="0"/>
              <a:t>Ok : la fonction est activée avec 5% d’erreur</a:t>
            </a:r>
          </a:p>
          <a:p>
            <a:pPr marL="285750" indent="-285750">
              <a:buFontTx/>
              <a:buChar char="-"/>
            </a:pPr>
            <a:r>
              <a:rPr lang="fr-FR" dirty="0"/>
              <a:t>KO &gt; blocage après avoir dépassé les 5%</a:t>
            </a:r>
          </a:p>
          <a:p>
            <a:pPr marL="285750" indent="-285750">
              <a:buFontTx/>
              <a:buChar char="-"/>
            </a:pPr>
            <a:r>
              <a:rPr lang="fr-FR" dirty="0"/>
              <a:t>Force : après le déblocage : taux d’erreur de 10%</a:t>
            </a:r>
          </a:p>
          <a:p>
            <a:pPr marL="285750" indent="-285750">
              <a:buFontTx/>
              <a:buChar char="-"/>
            </a:pPr>
            <a:r>
              <a:rPr lang="fr-FR" dirty="0" err="1"/>
              <a:t>Bounce</a:t>
            </a:r>
            <a:r>
              <a:rPr lang="fr-FR" dirty="0"/>
              <a:t> &gt; blocage après avoir dépassé 10%</a:t>
            </a:r>
          </a:p>
          <a:p>
            <a:pPr marL="285750" indent="-285750">
              <a:buFontTx/>
              <a:buChar char="-"/>
            </a:pPr>
            <a:r>
              <a:rPr lang="fr-FR" dirty="0" err="1"/>
              <a:t>Suspicious</a:t>
            </a:r>
            <a:r>
              <a:rPr lang="fr-FR" dirty="0"/>
              <a:t> : suspicion de spam : restriction sur le nombre d’e-mails pouvant être envoyés &gt; contact support obligatoire</a:t>
            </a:r>
          </a:p>
          <a:p>
            <a:pPr marL="285750" indent="-285750">
              <a:buFontTx/>
              <a:buChar char="-"/>
            </a:pPr>
            <a:r>
              <a:rPr lang="fr-FR" dirty="0"/>
              <a:t>SPAM : détection d’envoi de spam : blocage total : nécessite un appel au support</a:t>
            </a:r>
          </a:p>
          <a:p>
            <a:pPr marL="0" indent="0">
              <a:buFontTx/>
              <a:buNone/>
            </a:pPr>
            <a:r>
              <a:rPr lang="fr-FR" i="1" dirty="0"/>
              <a:t>Il n’est pas nécessaire d’expliquer ces étapes en détails, sauf s’il y a des questions à ce sujet.</a:t>
            </a:r>
          </a:p>
          <a:p>
            <a:pPr marL="285750" indent="-285750">
              <a:buFontTx/>
              <a:buChar char="-"/>
            </a:pPr>
            <a:endParaRPr lang="fr-FR" dirty="0"/>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39</a:t>
            </a:fld>
            <a:endParaRPr lang="en-US"/>
          </a:p>
        </p:txBody>
      </p:sp>
    </p:spTree>
    <p:extLst>
      <p:ext uri="{BB962C8B-B14F-4D97-AF65-F5344CB8AC3E}">
        <p14:creationId xmlns:p14="http://schemas.microsoft.com/office/powerpoint/2010/main" val="263458660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40</a:t>
            </a:fld>
            <a:endParaRPr lang="fr-FR" dirty="0"/>
          </a:p>
        </p:txBody>
      </p:sp>
    </p:spTree>
    <p:extLst>
      <p:ext uri="{BB962C8B-B14F-4D97-AF65-F5344CB8AC3E}">
        <p14:creationId xmlns:p14="http://schemas.microsoft.com/office/powerpoint/2010/main" val="69497458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92500" lnSpcReduction="10000"/>
          </a:bodyPr>
          <a:lstStyle/>
          <a:p>
            <a:r>
              <a:rPr lang="fr-FR" dirty="0"/>
              <a:t>Si vous allez sur le guide qui regroupe l’ensemble des adresses IP </a:t>
            </a:r>
            <a:r>
              <a:rPr lang="fr-FR" dirty="0" err="1"/>
              <a:t>géolocalisées</a:t>
            </a:r>
            <a:r>
              <a:rPr lang="fr-FR" dirty="0"/>
              <a:t>, vous verrez qu’il y a deux colonnes : une pour les IPv4 et une autre pour les I¨Pv6.</a:t>
            </a:r>
          </a:p>
          <a:p>
            <a:r>
              <a:rPr lang="fr-FR" dirty="0"/>
              <a:t>Car oui, les IPv6 peuvent être utilisées avec votre hébergement mutualisé.</a:t>
            </a:r>
          </a:p>
          <a:p>
            <a:endParaRPr lang="fr-FR" dirty="0"/>
          </a:p>
          <a:p>
            <a:r>
              <a:rPr lang="fr-FR" dirty="0"/>
              <a:t>Petit rappel pour ceux à qui ça ne parlerait pas : </a:t>
            </a:r>
          </a:p>
          <a:p>
            <a:r>
              <a:rPr lang="fr-FR" dirty="0"/>
              <a:t>Il existe 2 types de protocoles internet : IPv4 et IPv6. Le nombre d'adresses IP disponibles dépend d'un protocole internet.</a:t>
            </a:r>
          </a:p>
          <a:p>
            <a:r>
              <a:rPr lang="fr-FR" b="1" dirty="0">
                <a:effectLst/>
              </a:rPr>
              <a:t>Le protocole internet actuel (IPv4)</a:t>
            </a:r>
            <a:r>
              <a:rPr lang="fr-FR" dirty="0">
                <a:effectLst/>
              </a:rPr>
              <a:t> se compose de 32 bits et permet de créer 4,2 milliards d’adresses IP uniques. En raison de l'augmentation de l'utilisation d'internet dans le monde entier, ce potentiel est devenu insuffisant.</a:t>
            </a:r>
          </a:p>
          <a:p>
            <a:r>
              <a:rPr lang="fr-FR" dirty="0">
                <a:effectLst/>
              </a:rPr>
              <a:t>De nouvelles adresses IP sont donc nécessaires : </a:t>
            </a:r>
            <a:r>
              <a:rPr lang="fr-FR" b="1" dirty="0">
                <a:effectLst/>
              </a:rPr>
              <a:t>IPv6</a:t>
            </a:r>
            <a:r>
              <a:rPr lang="fr-FR" dirty="0">
                <a:effectLst/>
              </a:rPr>
              <a:t> est le nouveau protocole internet. Celui-ci se compose de 128 bits et garantit un nombre presque infini d'adresses IP.</a:t>
            </a:r>
          </a:p>
          <a:p>
            <a:endParaRPr lang="fr-FR" dirty="0"/>
          </a:p>
          <a:p>
            <a:r>
              <a:rPr lang="fr-FR" b="1" dirty="0"/>
              <a:t>Attention </a:t>
            </a:r>
            <a:r>
              <a:rPr lang="fr-FR" dirty="0"/>
              <a:t>! Pour pouvoir surfer avec une adresse IPv6, plusieurs éléments doivent être compatibles :</a:t>
            </a:r>
          </a:p>
          <a:p>
            <a:r>
              <a:rPr lang="fr-FR" dirty="0"/>
              <a:t>Votre </a:t>
            </a:r>
            <a:r>
              <a:rPr lang="fr-FR" b="1" dirty="0"/>
              <a:t>modem </a:t>
            </a:r>
            <a:r>
              <a:rPr lang="fr-FR" dirty="0"/>
              <a:t>(</a:t>
            </a:r>
            <a:r>
              <a:rPr lang="fr-FR" dirty="0" err="1"/>
              <a:t>Telenet</a:t>
            </a:r>
            <a:r>
              <a:rPr lang="fr-FR" dirty="0"/>
              <a:t> Wireless Modem 3.0 (sauf types CBN SVG6540E et UBEE EVW322E ou EMTA 3.0). </a:t>
            </a:r>
            <a:r>
              <a:rPr lang="fr-FR" dirty="0">
                <a:hlinkClick r:id="rId3"/>
              </a:rPr>
              <a:t>Vérifiez si vous avez besoin d'un nouveau modem.</a:t>
            </a:r>
            <a:endParaRPr lang="fr-FR" dirty="0"/>
          </a:p>
          <a:p>
            <a:r>
              <a:rPr lang="fr-FR" dirty="0"/>
              <a:t>Votre </a:t>
            </a:r>
            <a:r>
              <a:rPr lang="fr-FR" b="1" dirty="0"/>
              <a:t>réseau privé</a:t>
            </a:r>
            <a:r>
              <a:rPr lang="fr-FR" dirty="0"/>
              <a:t> et vos </a:t>
            </a:r>
            <a:r>
              <a:rPr lang="fr-FR" b="1" dirty="0"/>
              <a:t>appareils.</a:t>
            </a:r>
            <a:endParaRPr lang="fr-FR" dirty="0"/>
          </a:p>
          <a:p>
            <a:r>
              <a:rPr lang="fr-FR" dirty="0"/>
              <a:t>Votre </a:t>
            </a:r>
            <a:r>
              <a:rPr lang="fr-FR" b="1" dirty="0"/>
              <a:t>système d'exploitation</a:t>
            </a:r>
            <a:r>
              <a:rPr lang="fr-FR" dirty="0"/>
              <a:t> et vos </a:t>
            </a:r>
            <a:r>
              <a:rPr lang="fr-FR" b="1" dirty="0"/>
              <a:t>logiciels.</a:t>
            </a:r>
            <a:endParaRPr lang="fr-FR" dirty="0"/>
          </a:p>
          <a:p>
            <a:r>
              <a:rPr lang="fr-FR" dirty="0"/>
              <a:t>Le </a:t>
            </a:r>
            <a:r>
              <a:rPr lang="fr-FR" b="1" dirty="0"/>
              <a:t>site web</a:t>
            </a:r>
            <a:r>
              <a:rPr lang="fr-FR" dirty="0"/>
              <a:t> sur lequel vous surfez. Par exemple : Google et Facebook sont déjà compatibles avec l'IPv6.</a:t>
            </a:r>
          </a:p>
          <a:p>
            <a:endParaRPr lang="fr-FR" dirty="0"/>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41</a:t>
            </a:fld>
            <a:endParaRPr lang="en-US"/>
          </a:p>
        </p:txBody>
      </p:sp>
    </p:spTree>
    <p:extLst>
      <p:ext uri="{BB962C8B-B14F-4D97-AF65-F5344CB8AC3E}">
        <p14:creationId xmlns:p14="http://schemas.microsoft.com/office/powerpoint/2010/main" val="7002260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85000" lnSpcReduction="20000"/>
          </a:bodyPr>
          <a:lstStyle/>
          <a:p>
            <a:r>
              <a:rPr lang="fr-FR" dirty="0"/>
              <a:t>Autre service inclus avec les hébergements mutualisés : la géolocalisation d’IP?</a:t>
            </a:r>
          </a:p>
          <a:p>
            <a:r>
              <a:rPr lang="fr-FR" dirty="0"/>
              <a:t>A quoi cela sert?</a:t>
            </a:r>
          </a:p>
          <a:p>
            <a:endParaRPr lang="fr-FR" dirty="0"/>
          </a:p>
          <a:p>
            <a:r>
              <a:rPr lang="fr-FR" dirty="0"/>
              <a:t>Avant, il faut savoir que les hébergements mutualisés chez OVH sont actuellement hébergés à Paris pour les plus anciens et à Gravelines pour les autres.</a:t>
            </a:r>
          </a:p>
          <a:p>
            <a:r>
              <a:rPr lang="fr-FR" dirty="0"/>
              <a:t>Cependant, si vous créez un site web destiné à des utilisateurs étrangers en utilisant une IP française, cela impactera négativement votre référencement.</a:t>
            </a:r>
          </a:p>
          <a:p>
            <a:endParaRPr lang="fr-FR" dirty="0"/>
          </a:p>
          <a:p>
            <a:r>
              <a:rPr lang="fr-FR" dirty="0"/>
              <a:t>Pour pallier cela, il suffit d’activer la géolocalisation d’IP sur le site souhaité en choisissant le pays souhaité également.</a:t>
            </a:r>
          </a:p>
          <a:p>
            <a:r>
              <a:rPr lang="fr-FR" dirty="0"/>
              <a:t>L’adresse IP qui devra être associée à votre nom de domaine sera donc différente de celle communiquée par OVH initialement mais elle permettra tout de même à votre site web d s’afficher correctement, sans impacter votre référencement.</a:t>
            </a:r>
          </a:p>
          <a:p>
            <a:endParaRPr lang="fr-FR" dirty="0"/>
          </a:p>
          <a:p>
            <a:r>
              <a:rPr lang="fr-FR" dirty="0"/>
              <a:t>France FR 213.186.33.2 2001:41d0:1:1b00:213:186:33:2 </a:t>
            </a:r>
          </a:p>
          <a:p>
            <a:r>
              <a:rPr lang="fr-FR" dirty="0"/>
              <a:t>Irlande IE 188.165.7.2 2001:41d0:1:1b00:188:165:7:2 </a:t>
            </a:r>
          </a:p>
          <a:p>
            <a:r>
              <a:rPr lang="fr-FR" dirty="0"/>
              <a:t>Portugal PT 94.23.79.2 2001:41d0:1:1b00:94:23:79:2 </a:t>
            </a:r>
          </a:p>
          <a:p>
            <a:r>
              <a:rPr lang="fr-FR" dirty="0"/>
              <a:t>Royaume-Uni UK 87.98.255.2 2001:41d0:1:1b00:87:98:255:2 </a:t>
            </a:r>
          </a:p>
          <a:p>
            <a:r>
              <a:rPr lang="fr-FR" dirty="0"/>
              <a:t>Italie IT 94.23.64.2 2001:41d0:1:1b00:94:23:64:2 </a:t>
            </a:r>
          </a:p>
          <a:p>
            <a:r>
              <a:rPr lang="fr-FR" dirty="0"/>
              <a:t>Espagne ES 87.98.231.2 2001:41d0:1:1b00:87:98:231:2 </a:t>
            </a:r>
          </a:p>
          <a:p>
            <a:r>
              <a:rPr lang="fr-FR" dirty="0"/>
              <a:t>Pologne PL 87.98.239.2 2001:41d0:1:1b00:87:98:239:2 </a:t>
            </a:r>
          </a:p>
          <a:p>
            <a:r>
              <a:rPr lang="fr-FR" dirty="0"/>
              <a:t>République tchèque CZ 94.23.175.2 2001:41d0:1:1b00:94:23:175:2 </a:t>
            </a:r>
          </a:p>
          <a:p>
            <a:r>
              <a:rPr lang="fr-FR" dirty="0"/>
              <a:t>Pays-Bas NL 94.23.151.2 2001:41d0:1:1b00:94:23:151:2 </a:t>
            </a:r>
          </a:p>
          <a:p>
            <a:r>
              <a:rPr lang="fr-FR" dirty="0"/>
              <a:t>Finlande FI 188.165.143.2 2001:41d0:1:1b00:188:165:143:2 </a:t>
            </a:r>
          </a:p>
          <a:p>
            <a:r>
              <a:rPr lang="fr-FR" dirty="0"/>
              <a:t>Lituanie LT 188.165.31.2 2001:41d0:1:1b00:188:165:31:2 </a:t>
            </a:r>
          </a:p>
          <a:p>
            <a:r>
              <a:rPr lang="fr-FR" dirty="0"/>
              <a:t>Allemagne DE 87.98.247.2 2001:41d0:1:1b00:87:98:247:2</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42</a:t>
            </a:fld>
            <a:endParaRPr lang="en-US"/>
          </a:p>
        </p:txBody>
      </p:sp>
    </p:spTree>
    <p:extLst>
      <p:ext uri="{BB962C8B-B14F-4D97-AF65-F5344CB8AC3E}">
        <p14:creationId xmlns:p14="http://schemas.microsoft.com/office/powerpoint/2010/main" val="128435093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fr-FR" dirty="0"/>
              <a:t>Vous pouvez utiliser les tâches planifiées.</a:t>
            </a:r>
          </a:p>
          <a:p>
            <a:r>
              <a:rPr lang="fr-FR" dirty="0"/>
              <a:t>Elles dont basées sur la fonctionnalité </a:t>
            </a:r>
            <a:r>
              <a:rPr lang="fr-FR" dirty="0" err="1"/>
              <a:t>Crontab</a:t>
            </a:r>
            <a:r>
              <a:rPr lang="fr-FR" dirty="0"/>
              <a:t> de Linux et permettent l’automatisation de scripts.</a:t>
            </a:r>
          </a:p>
          <a:p>
            <a:endParaRPr lang="fr-FR" dirty="0"/>
          </a:p>
          <a:p>
            <a:r>
              <a:rPr lang="fr-FR" dirty="0"/>
              <a:t>En plus de vous aider à faire des sauvegardes, les tâches planifiées peuvent être utilisées pour valider des commandes dans le cas d’un site de e-commerce,, d’envoyer des notifications de renouvellement de mots de passe ou encore d’envoyer chaque jour un rapport d’erreur par exemple.</a:t>
            </a:r>
          </a:p>
          <a:p>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43</a:t>
            </a:fld>
            <a:endParaRPr lang="fr-FR" dirty="0"/>
          </a:p>
        </p:txBody>
      </p:sp>
    </p:spTree>
    <p:extLst>
      <p:ext uri="{BB962C8B-B14F-4D97-AF65-F5344CB8AC3E}">
        <p14:creationId xmlns:p14="http://schemas.microsoft.com/office/powerpoint/2010/main" val="412677492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85000" lnSpcReduction="20000"/>
          </a:bodyPr>
          <a:lstStyle/>
          <a:p>
            <a:r>
              <a:rPr lang="fr-FR" dirty="0"/>
              <a:t>Depuis le début de cette présentation, nous parlons d’hébergements mutualisés.</a:t>
            </a:r>
          </a:p>
          <a:p>
            <a:r>
              <a:rPr lang="fr-FR" dirty="0"/>
              <a:t>Vous avez déjà entendu parler de différents types de serveurs chez OVH : du VPS, du serveur dédié (ou </a:t>
            </a:r>
            <a:r>
              <a:rPr lang="fr-FR" dirty="0" err="1"/>
              <a:t>baremetal</a:t>
            </a:r>
            <a:r>
              <a:rPr lang="fr-FR" dirty="0"/>
              <a:t>) et peut-être que vous arrivez à imaginer la différence entre chacun de ses termes.</a:t>
            </a:r>
          </a:p>
          <a:p>
            <a:endParaRPr lang="fr-FR" dirty="0"/>
          </a:p>
          <a:p>
            <a:r>
              <a:rPr lang="fr-FR" dirty="0"/>
              <a:t>Leur but principal est d’héberger des données, c’est-à-dire, les rendre accessible sur Internet. Il peut s’agir d’un site web, mais aussi d’un intranet, d’une application mobile, etc.</a:t>
            </a:r>
          </a:p>
          <a:p>
            <a:endParaRPr lang="fr-FR" dirty="0"/>
          </a:p>
          <a:p>
            <a:r>
              <a:rPr lang="fr-FR" dirty="0"/>
              <a:t>Pour simplifier, voici à quoi correspond chacune de ces solutions : </a:t>
            </a:r>
          </a:p>
          <a:p>
            <a:endParaRPr lang="fr-FR" dirty="0"/>
          </a:p>
          <a:p>
            <a:r>
              <a:rPr lang="fr-FR" dirty="0"/>
              <a:t> - le </a:t>
            </a:r>
            <a:r>
              <a:rPr lang="fr-FR" dirty="0" err="1"/>
              <a:t>baremetal</a:t>
            </a:r>
            <a:r>
              <a:rPr lang="fr-FR" dirty="0"/>
              <a:t> (anciennement « serveur dédié ») : Il s’agit d’un serveur physique, plus ou moins puissant utilisé par un seul client. Il peut ainsi bénéficier de l’ensemble des ressources du serveur. Il est également « </a:t>
            </a:r>
            <a:r>
              <a:rPr lang="fr-FR" dirty="0" err="1"/>
              <a:t>root</a:t>
            </a:r>
            <a:r>
              <a:rPr lang="fr-FR" dirty="0"/>
              <a:t> » sur la machine, ce qui lui permet de la personnaliser comme il le souhaite.</a:t>
            </a:r>
          </a:p>
          <a:p>
            <a:r>
              <a:rPr lang="fr-FR" dirty="0"/>
              <a:t>Avantage :  Personnalisation et performances</a:t>
            </a:r>
          </a:p>
          <a:p>
            <a:r>
              <a:rPr lang="fr-FR" dirty="0"/>
              <a:t>Inconvénient : le coût</a:t>
            </a:r>
          </a:p>
          <a:p>
            <a:endParaRPr lang="fr-FR" dirty="0"/>
          </a:p>
          <a:p>
            <a:pPr marL="285750" indent="-285750">
              <a:buFontTx/>
              <a:buChar char="-"/>
            </a:pPr>
            <a:r>
              <a:rPr lang="fr-FR" dirty="0"/>
              <a:t>Le VPS (Virtual </a:t>
            </a:r>
            <a:r>
              <a:rPr lang="fr-FR" dirty="0" err="1"/>
              <a:t>Private</a:t>
            </a:r>
            <a:r>
              <a:rPr lang="fr-FR" dirty="0"/>
              <a:t> Serveur) :  Il s’agit d’un serveur virtuel. Le client est également </a:t>
            </a:r>
            <a:r>
              <a:rPr lang="fr-FR" dirty="0" err="1"/>
              <a:t>root</a:t>
            </a:r>
            <a:r>
              <a:rPr lang="fr-FR" dirty="0"/>
              <a:t> sur la machine et peut installer les services et applications de son choix. Cette solution est généralement moins </a:t>
            </a:r>
            <a:r>
              <a:rPr lang="fr-FR" dirty="0" err="1"/>
              <a:t>honéreuse</a:t>
            </a:r>
            <a:r>
              <a:rPr lang="fr-FR" dirty="0"/>
              <a:t> qu’un serveur dédié. Cependant cette solution reste moins stable qu’un serveur dédié</a:t>
            </a:r>
          </a:p>
          <a:p>
            <a:pPr marL="0" indent="0">
              <a:buFontTx/>
              <a:buNone/>
            </a:pPr>
            <a:r>
              <a:rPr lang="fr-FR" dirty="0"/>
              <a:t>Avantages : le rapport qualité/prix</a:t>
            </a:r>
          </a:p>
          <a:p>
            <a:pPr marL="0" indent="0">
              <a:buFontTx/>
              <a:buNone/>
            </a:pPr>
            <a:r>
              <a:rPr lang="fr-FR" dirty="0"/>
              <a:t>Inconvénient : stabilité</a:t>
            </a:r>
          </a:p>
          <a:p>
            <a:pPr marL="0" indent="0">
              <a:buFontTx/>
              <a:buNone/>
            </a:pPr>
            <a:endParaRPr lang="fr-FR" dirty="0"/>
          </a:p>
          <a:p>
            <a:pPr marL="285750" indent="-285750">
              <a:buFontTx/>
              <a:buChar char="-"/>
            </a:pPr>
            <a:r>
              <a:rPr lang="fr-FR" dirty="0"/>
              <a:t>L’hébergement mutualisé : Les hébergement mutualisés sont des partitions de serveur physique. L’hébergeur installe l’ensemble des services et applications permettant au client de mettre son site web en ligne, cette solution n’est pas dont pas personnalisable pour le client. L’ensemble des clients se partagent les ressources du serveur physique ce qui peut entraîner des effets de bord.</a:t>
            </a:r>
          </a:p>
          <a:p>
            <a:pPr marL="0" indent="0">
              <a:buFontTx/>
              <a:buNone/>
            </a:pPr>
            <a:r>
              <a:rPr lang="fr-FR" dirty="0"/>
              <a:t>Avantages : le coût et la simplicité d’utilisation</a:t>
            </a:r>
          </a:p>
          <a:p>
            <a:pPr marL="0" indent="0">
              <a:buFontTx/>
              <a:buNone/>
            </a:pPr>
            <a:r>
              <a:rPr lang="fr-FR" dirty="0"/>
              <a:t>Inconvénients :  Le manque de personnalisation</a:t>
            </a:r>
          </a:p>
        </p:txBody>
      </p:sp>
      <p:sp>
        <p:nvSpPr>
          <p:cNvPr id="4" name="Slide Number Placeholder 3"/>
          <p:cNvSpPr>
            <a:spLocks noGrp="1"/>
          </p:cNvSpPr>
          <p:nvPr>
            <p:ph type="sldNum" sz="quarter" idx="5"/>
          </p:nvPr>
        </p:nvSpPr>
        <p:spPr/>
        <p:txBody>
          <a:bodyPr/>
          <a:lstStyle/>
          <a:p>
            <a:fld id="{1B06CD8F-B7ED-4A05-9FB1-A01CC0EF02CC}" type="slidenum">
              <a:rPr lang="fr-FR" smtClean="0"/>
              <a:pPr/>
              <a:t>7</a:t>
            </a:fld>
            <a:endParaRPr lang="fr-FR" dirty="0"/>
          </a:p>
        </p:txBody>
      </p:sp>
    </p:spTree>
    <p:extLst>
      <p:ext uri="{BB962C8B-B14F-4D97-AF65-F5344CB8AC3E}">
        <p14:creationId xmlns:p14="http://schemas.microsoft.com/office/powerpoint/2010/main" val="259411310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44</a:t>
            </a:fld>
            <a:endParaRPr lang="fr-FR" dirty="0"/>
          </a:p>
        </p:txBody>
      </p:sp>
    </p:spTree>
    <p:extLst>
      <p:ext uri="{BB962C8B-B14F-4D97-AF65-F5344CB8AC3E}">
        <p14:creationId xmlns:p14="http://schemas.microsoft.com/office/powerpoint/2010/main" val="38974812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Le Free100M peut être activé gratuitement à partir du moment où vous possédez un nom de domaine chez OVH</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46</a:t>
            </a:fld>
            <a:endParaRPr lang="en-US"/>
          </a:p>
        </p:txBody>
      </p:sp>
    </p:spTree>
    <p:extLst>
      <p:ext uri="{BB962C8B-B14F-4D97-AF65-F5344CB8AC3E}">
        <p14:creationId xmlns:p14="http://schemas.microsoft.com/office/powerpoint/2010/main" val="101817083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Pour rappel, l’espace disque permet de stocker tous les fichiers et dossiers permettant le bon fonctionnement de votre site.</a:t>
            </a:r>
          </a:p>
          <a:p>
            <a:r>
              <a:rPr lang="fr-FR" dirty="0"/>
              <a:t>10Mo peut paraitre peu mais cela est suffisant pour faire son CV ou encore un mini site vitrine en html par exemple.</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47</a:t>
            </a:fld>
            <a:endParaRPr lang="en-US"/>
          </a:p>
        </p:txBody>
      </p:sp>
    </p:spTree>
    <p:extLst>
      <p:ext uri="{BB962C8B-B14F-4D97-AF65-F5344CB8AC3E}">
        <p14:creationId xmlns:p14="http://schemas.microsoft.com/office/powerpoint/2010/main" val="140468660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Pour rappel, la base de données permet l’hébergement des données.</a:t>
            </a:r>
          </a:p>
          <a:p>
            <a:r>
              <a:rPr lang="fr-FR" dirty="0"/>
              <a:t>Les espaces sont plus faibles que l’espace disque car au final ce n’est que du texte qui est stocké, cela prend donc très peu de place. </a:t>
            </a:r>
          </a:p>
          <a:p>
            <a:r>
              <a:rPr lang="fr-FR" dirty="0"/>
              <a:t>Nous reparlerons sur SQL Privé dans la deuxième formation</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48</a:t>
            </a:fld>
            <a:endParaRPr lang="en-US"/>
          </a:p>
        </p:txBody>
      </p:sp>
    </p:spTree>
    <p:extLst>
      <p:ext uri="{BB962C8B-B14F-4D97-AF65-F5344CB8AC3E}">
        <p14:creationId xmlns:p14="http://schemas.microsoft.com/office/powerpoint/2010/main" val="99189123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Comme nous l’avons vu précédemment, les ressources sont partagées sur les hébergements mutualisés.</a:t>
            </a:r>
          </a:p>
          <a:p>
            <a:r>
              <a:rPr lang="fr-FR" dirty="0"/>
              <a:t>Il y a cependant une exception sur l’offre Performance et nous comprendrons bientôt ce que cela implique.</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49</a:t>
            </a:fld>
            <a:endParaRPr lang="en-US"/>
          </a:p>
        </p:txBody>
      </p:sp>
    </p:spTree>
    <p:extLst>
      <p:ext uri="{BB962C8B-B14F-4D97-AF65-F5344CB8AC3E}">
        <p14:creationId xmlns:p14="http://schemas.microsoft.com/office/powerpoint/2010/main" val="246449207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Les e-mails de types MX inclus dans les offres.</a:t>
            </a:r>
          </a:p>
          <a:p>
            <a:r>
              <a:rPr lang="fr-FR" dirty="0"/>
              <a:t>Les mailing-</a:t>
            </a:r>
            <a:r>
              <a:rPr lang="fr-FR" dirty="0" err="1"/>
              <a:t>lists</a:t>
            </a:r>
            <a:r>
              <a:rPr lang="fr-FR" dirty="0"/>
              <a:t> pourront être crées à partir de l’offre Pro</a:t>
            </a:r>
          </a:p>
          <a:p>
            <a:r>
              <a:rPr lang="fr-FR" dirty="0"/>
              <a:t>Si vous utilisez une offre Perso et que vous souhaitez plus de 10comptes e-mails, il est possible de souscrire à un MX Plan </a:t>
            </a:r>
            <a:r>
              <a:rPr lang="fr-FR" dirty="0" err="1"/>
              <a:t>StandAlone</a:t>
            </a:r>
            <a:r>
              <a:rPr lang="fr-FR" dirty="0"/>
              <a:t> qui remplacera celui qui est inclus dans votre offre d’hébergement mutualisé.</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50</a:t>
            </a:fld>
            <a:endParaRPr lang="en-US"/>
          </a:p>
        </p:txBody>
      </p:sp>
    </p:spTree>
    <p:extLst>
      <p:ext uri="{BB962C8B-B14F-4D97-AF65-F5344CB8AC3E}">
        <p14:creationId xmlns:p14="http://schemas.microsoft.com/office/powerpoint/2010/main" val="10959045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Il s’agit d’une estimation pour vous aider dans le choix de l’offre d’hébergement mutualisé la plus adaptée pour vous.</a:t>
            </a:r>
          </a:p>
          <a:p>
            <a:r>
              <a:rPr lang="fr-FR" dirty="0"/>
              <a:t>Bien sûr tous les autres paramètres évoqués précédemment (taille de disque, nombre de bases de données) vous aideront également à vous orienter vers la bonne offre.</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51</a:t>
            </a:fld>
            <a:endParaRPr lang="en-US"/>
          </a:p>
        </p:txBody>
      </p:sp>
    </p:spTree>
    <p:extLst>
      <p:ext uri="{BB962C8B-B14F-4D97-AF65-F5344CB8AC3E}">
        <p14:creationId xmlns:p14="http://schemas.microsoft.com/office/powerpoint/2010/main" val="338730771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dirty="0"/>
              <a:t>QCM : </a:t>
            </a:r>
            <a:r>
              <a:rPr lang="fr-FR" dirty="0">
                <a:latin typeface="Source Sans Pro" panose="020B0503030403020204" pitchFamily="34" charset="77"/>
              </a:rPr>
              <a:t>https://app.sli.do/event/2u4c4R5uZzoVAFHN3JNJif</a:t>
            </a:r>
          </a:p>
          <a:p>
            <a:endParaRPr lang="fr-FR" dirty="0"/>
          </a:p>
          <a:p>
            <a:r>
              <a:rPr lang="fr-FR" b="1" dirty="0"/>
              <a:t>8/ Cocher les affirmations correctes concernant l’offre Performance : </a:t>
            </a:r>
          </a:p>
          <a:p>
            <a:r>
              <a:rPr lang="fr-FR" dirty="0"/>
              <a:t> - </a:t>
            </a:r>
            <a:r>
              <a:rPr lang="fr-FR" b="1" dirty="0"/>
              <a:t>L’offre est déclinée en 4 </a:t>
            </a:r>
            <a:r>
              <a:rPr lang="fr-FR" b="1" dirty="0" err="1"/>
              <a:t>sous-offres</a:t>
            </a:r>
            <a:endParaRPr lang="fr-FR" b="1" dirty="0"/>
          </a:p>
          <a:p>
            <a:r>
              <a:rPr lang="fr-FR" dirty="0"/>
              <a:t> - Il est possible de choisir son </a:t>
            </a:r>
            <a:r>
              <a:rPr lang="fr-FR" dirty="0" err="1"/>
              <a:t>datacentre</a:t>
            </a:r>
            <a:endParaRPr lang="fr-FR" dirty="0"/>
          </a:p>
          <a:p>
            <a:r>
              <a:rPr lang="fr-FR" dirty="0"/>
              <a:t> - Des comptes Exchange y sont inclus </a:t>
            </a:r>
          </a:p>
          <a:p>
            <a:r>
              <a:rPr lang="fr-FR" dirty="0"/>
              <a:t> - </a:t>
            </a:r>
            <a:r>
              <a:rPr lang="fr-FR" b="1" dirty="0"/>
              <a:t>Le CDN </a:t>
            </a:r>
            <a:r>
              <a:rPr lang="fr-FR" b="1" dirty="0" err="1"/>
              <a:t>géocache</a:t>
            </a:r>
            <a:r>
              <a:rPr lang="fr-FR" b="1" dirty="0"/>
              <a:t> y est inclus</a:t>
            </a:r>
          </a:p>
          <a:p>
            <a:r>
              <a:rPr lang="fr-FR" dirty="0"/>
              <a:t> - Le langage </a:t>
            </a:r>
            <a:r>
              <a:rPr lang="fr-FR" dirty="0" err="1"/>
              <a:t>NodeJs</a:t>
            </a:r>
            <a:r>
              <a:rPr lang="fr-FR" dirty="0"/>
              <a:t> peut être utilisé</a:t>
            </a:r>
          </a:p>
          <a:p>
            <a:r>
              <a:rPr lang="fr-FR" dirty="0"/>
              <a:t> - L’espace disque peut être augmenté</a:t>
            </a:r>
          </a:p>
          <a:p>
            <a:r>
              <a:rPr lang="fr-FR" dirty="0"/>
              <a:t> - </a:t>
            </a:r>
            <a:r>
              <a:rPr lang="fr-FR" b="1" dirty="0"/>
              <a:t>Il est possible de changer d’offre Performance sans se réengager sur 12 mois</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52</a:t>
            </a:fld>
            <a:endParaRPr lang="en-US"/>
          </a:p>
        </p:txBody>
      </p:sp>
    </p:spTree>
    <p:extLst>
      <p:ext uri="{BB962C8B-B14F-4D97-AF65-F5344CB8AC3E}">
        <p14:creationId xmlns:p14="http://schemas.microsoft.com/office/powerpoint/2010/main" val="37319870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92500" lnSpcReduction="10000"/>
          </a:bodyPr>
          <a:lstStyle/>
          <a:p>
            <a:r>
              <a:rPr lang="fr-FR" sz="1600" kern="1200" dirty="0">
                <a:solidFill>
                  <a:schemeClr val="tx1"/>
                </a:solidFill>
                <a:effectLst/>
                <a:latin typeface="Source Sans Pro" panose="020B0503030403020204" pitchFamily="34" charset="77"/>
                <a:ea typeface="+mn-ea"/>
                <a:cs typeface="+mn-cs"/>
              </a:rPr>
              <a:t>Performance :</a:t>
            </a:r>
            <a:endParaRPr lang="fr-FR" dirty="0">
              <a:effectLst/>
            </a:endParaRPr>
          </a:p>
          <a:p>
            <a:r>
              <a:rPr lang="fr-FR" sz="1600" kern="1200" dirty="0">
                <a:solidFill>
                  <a:schemeClr val="tx1"/>
                </a:solidFill>
                <a:effectLst/>
                <a:latin typeface="Source Sans Pro" panose="020B0503030403020204" pitchFamily="34" charset="77"/>
                <a:ea typeface="+mn-ea"/>
                <a:cs typeface="+mn-cs"/>
              </a:rPr>
              <a:t>L’offre Performance est caractérisée par des ressources garanties pour la génération des pages web. Contrairement aux offres perso/pro … chaque client possède des ressources CPU et RAM qui lui sont propre et sans sur-</a:t>
            </a:r>
            <a:r>
              <a:rPr lang="fr-FR" sz="1600" kern="1200" dirty="0" err="1">
                <a:solidFill>
                  <a:schemeClr val="tx1"/>
                </a:solidFill>
                <a:effectLst/>
                <a:latin typeface="Source Sans Pro" panose="020B0503030403020204" pitchFamily="34" charset="77"/>
                <a:ea typeface="+mn-ea"/>
                <a:cs typeface="+mn-cs"/>
              </a:rPr>
              <a:t>engagemet</a:t>
            </a:r>
            <a:r>
              <a:rPr lang="fr-FR" sz="1600" kern="1200" dirty="0">
                <a:solidFill>
                  <a:schemeClr val="tx1"/>
                </a:solidFill>
                <a:effectLst/>
                <a:latin typeface="Source Sans Pro" panose="020B0503030403020204" pitchFamily="34" charset="77"/>
                <a:ea typeface="+mn-ea"/>
                <a:cs typeface="+mn-cs"/>
              </a:rPr>
              <a:t>. En gros, on ne partage pas les ressources comme sur les offres des mutualisés et le site ne sera pas impacté par un voisin qui consomme beaucoup de ressources.</a:t>
            </a:r>
            <a:endParaRPr lang="fr-FR" dirty="0">
              <a:effectLst/>
            </a:endParaRPr>
          </a:p>
          <a:p>
            <a:r>
              <a:rPr lang="fr-FR" sz="1600" kern="1200" dirty="0">
                <a:solidFill>
                  <a:schemeClr val="tx1"/>
                </a:solidFill>
                <a:effectLst/>
                <a:latin typeface="Source Sans Pro" panose="020B0503030403020204" pitchFamily="34" charset="77"/>
                <a:ea typeface="+mn-ea"/>
                <a:cs typeface="+mn-cs"/>
              </a:rPr>
              <a:t> </a:t>
            </a:r>
            <a:endParaRPr lang="fr-FR" dirty="0">
              <a:effectLst/>
            </a:endParaRPr>
          </a:p>
          <a:p>
            <a:r>
              <a:rPr lang="fr-FR" sz="1600" kern="1200" dirty="0">
                <a:solidFill>
                  <a:schemeClr val="tx1"/>
                </a:solidFill>
                <a:effectLst/>
                <a:latin typeface="Source Sans Pro" panose="020B0503030403020204" pitchFamily="34" charset="77"/>
                <a:ea typeface="+mn-ea"/>
                <a:cs typeface="+mn-cs"/>
              </a:rPr>
              <a:t>Cette offre est hébergée sur une infrastructure HA (</a:t>
            </a:r>
            <a:r>
              <a:rPr lang="fr-FR" sz="1600" kern="1200" dirty="0" err="1">
                <a:solidFill>
                  <a:schemeClr val="tx1"/>
                </a:solidFill>
                <a:effectLst/>
                <a:latin typeface="Source Sans Pro" panose="020B0503030403020204" pitchFamily="34" charset="77"/>
                <a:ea typeface="+mn-ea"/>
                <a:cs typeface="+mn-cs"/>
              </a:rPr>
              <a:t>hight-availability</a:t>
            </a:r>
            <a:r>
              <a:rPr lang="fr-FR" sz="1600" kern="1200" dirty="0">
                <a:solidFill>
                  <a:schemeClr val="tx1"/>
                </a:solidFill>
                <a:effectLst/>
                <a:latin typeface="Source Sans Pro" panose="020B0503030403020204" pitchFamily="34" charset="77"/>
                <a:ea typeface="+mn-ea"/>
                <a:cs typeface="+mn-cs"/>
              </a:rPr>
              <a:t>) : si le serveur web tombe, le trafic passe automatique sur un second serveur. Cela implique l’utilisation d’un serveur de fichier et d’un serveur de base de données extérieur à la ferme de serveurs web afin que le site soit en permanence fonctionnel. </a:t>
            </a:r>
            <a:endParaRPr lang="fr-FR" dirty="0">
              <a:effectLst/>
            </a:endParaRPr>
          </a:p>
          <a:p>
            <a:r>
              <a:rPr lang="fr-FR" sz="1600" kern="1200" dirty="0">
                <a:solidFill>
                  <a:schemeClr val="tx1"/>
                </a:solidFill>
                <a:effectLst/>
                <a:latin typeface="Source Sans Pro" panose="020B0503030403020204" pitchFamily="34" charset="77"/>
                <a:ea typeface="+mn-ea"/>
                <a:cs typeface="+mn-cs"/>
              </a:rPr>
              <a:t>C’est important pour les performances du site web, on en parle ensuite.</a:t>
            </a:r>
            <a:endParaRPr lang="fr-FR" dirty="0">
              <a:effectLst/>
            </a:endParaRPr>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53</a:t>
            </a:fld>
            <a:endParaRPr lang="en-US"/>
          </a:p>
        </p:txBody>
      </p:sp>
    </p:spTree>
    <p:extLst>
      <p:ext uri="{BB962C8B-B14F-4D97-AF65-F5344CB8AC3E}">
        <p14:creationId xmlns:p14="http://schemas.microsoft.com/office/powerpoint/2010/main" val="100134503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Si on s’intéresse aux différents offres Performance, voici ce qu’on obtient</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54</a:t>
            </a:fld>
            <a:endParaRPr lang="en-US"/>
          </a:p>
        </p:txBody>
      </p:sp>
    </p:spTree>
    <p:extLst>
      <p:ext uri="{BB962C8B-B14F-4D97-AF65-F5344CB8AC3E}">
        <p14:creationId xmlns:p14="http://schemas.microsoft.com/office/powerpoint/2010/main" val="218082268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775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dirty="0">
                <a:latin typeface="Source Sans Pro" panose="020B0503030403020204" pitchFamily="34" charset="77"/>
              </a:rPr>
              <a:t>https://app.sli.do/event/hsLURWpbtuqJ9Li2uhLSa2</a:t>
            </a:r>
          </a:p>
          <a:p>
            <a:pPr marL="342900" indent="-342900">
              <a:buAutoNum type="arabicParenR"/>
            </a:pPr>
            <a:endParaRPr lang="fr-FR" b="1" dirty="0"/>
          </a:p>
          <a:p>
            <a:pPr marL="342900" indent="-342900">
              <a:buAutoNum type="arabicParenR"/>
            </a:pPr>
            <a:endParaRPr lang="fr-FR" b="1" dirty="0"/>
          </a:p>
          <a:p>
            <a:pPr marL="342900" indent="-342900">
              <a:buAutoNum type="arabicParenR"/>
            </a:pPr>
            <a:r>
              <a:rPr lang="fr-FR" b="1" dirty="0"/>
              <a:t>Un serveur dédié : </a:t>
            </a:r>
          </a:p>
          <a:p>
            <a:pPr marL="285750" indent="-285750">
              <a:buFontTx/>
              <a:buChar char="-"/>
            </a:pPr>
            <a:r>
              <a:rPr lang="fr-FR" dirty="0"/>
              <a:t>Un immeuble privatif</a:t>
            </a:r>
          </a:p>
          <a:p>
            <a:pPr marL="285750" indent="-285750">
              <a:buFontTx/>
              <a:buChar char="-"/>
            </a:pPr>
            <a:r>
              <a:rPr lang="fr-FR" dirty="0"/>
              <a:t>Un immeuble découpé en appartements</a:t>
            </a:r>
          </a:p>
          <a:p>
            <a:pPr marL="285750" indent="-285750">
              <a:buFontTx/>
              <a:buChar char="-"/>
            </a:pPr>
            <a:r>
              <a:rPr lang="fr-FR" dirty="0"/>
              <a:t>Une résidence étudiante</a:t>
            </a:r>
          </a:p>
          <a:p>
            <a:pPr marL="285750" indent="-285750">
              <a:buFontTx/>
              <a:buChar char="-"/>
            </a:pPr>
            <a:r>
              <a:rPr lang="fr-FR" dirty="0"/>
              <a:t>Un appartement</a:t>
            </a:r>
          </a:p>
          <a:p>
            <a:pPr marL="285750" indent="-285750">
              <a:buFontTx/>
              <a:buChar char="-"/>
            </a:pPr>
            <a:r>
              <a:rPr lang="fr-FR" b="1" dirty="0"/>
              <a:t>Une maison individuelle</a:t>
            </a:r>
          </a:p>
          <a:p>
            <a:pPr marL="0" indent="0">
              <a:buFontTx/>
              <a:buNone/>
            </a:pPr>
            <a:r>
              <a:rPr lang="fr-FR" dirty="0"/>
              <a:t>Réponse : Il s'agit d'une maison individuelle car le serveur dédié est un seul serveur physique non partagé avec d’autres personnes</a:t>
            </a:r>
          </a:p>
          <a:p>
            <a:pPr marL="0" indent="0">
              <a:buFontTx/>
              <a:buNone/>
            </a:pPr>
            <a:endParaRPr lang="fr-FR" dirty="0"/>
          </a:p>
          <a:p>
            <a:pPr marL="0" indent="0">
              <a:buFontTx/>
              <a:buNone/>
            </a:pPr>
            <a:r>
              <a:rPr lang="fr-FR" b="1" dirty="0"/>
              <a:t>Un VPS (Serveur Privé Virtuel)</a:t>
            </a:r>
          </a:p>
          <a:p>
            <a:pPr marL="285750" indent="-285750">
              <a:buFontTx/>
              <a:buChar char="-"/>
            </a:pPr>
            <a:r>
              <a:rPr lang="fr-FR" dirty="0"/>
              <a:t>Un immeuble privatif</a:t>
            </a:r>
          </a:p>
          <a:p>
            <a:pPr marL="285750" indent="-285750">
              <a:buFontTx/>
              <a:buChar char="-"/>
            </a:pPr>
            <a:r>
              <a:rPr lang="fr-FR" dirty="0"/>
              <a:t>Un immeuble découpé en appartements</a:t>
            </a:r>
          </a:p>
          <a:p>
            <a:pPr marL="285750" indent="-285750">
              <a:buFontTx/>
              <a:buChar char="-"/>
            </a:pPr>
            <a:r>
              <a:rPr lang="fr-FR" dirty="0"/>
              <a:t>Une résidence étudiante</a:t>
            </a:r>
          </a:p>
          <a:p>
            <a:pPr marL="285750" indent="-285750">
              <a:buFontTx/>
              <a:buChar char="-"/>
            </a:pPr>
            <a:r>
              <a:rPr lang="fr-FR" b="1" dirty="0"/>
              <a:t>Un appartement</a:t>
            </a:r>
          </a:p>
          <a:p>
            <a:pPr marL="285750" indent="-285750">
              <a:buFontTx/>
              <a:buChar char="-"/>
            </a:pPr>
            <a:r>
              <a:rPr lang="fr-FR" dirty="0"/>
              <a:t>Une maison individuelle</a:t>
            </a:r>
          </a:p>
          <a:p>
            <a:pPr marL="0" marR="0" lvl="0" indent="0" algn="l" defTabSz="609585" rtl="0" eaLnBrk="1" fontAlgn="auto" latinLnBrk="0" hangingPunct="1">
              <a:lnSpc>
                <a:spcPct val="100000"/>
              </a:lnSpc>
              <a:spcBef>
                <a:spcPts val="0"/>
              </a:spcBef>
              <a:spcAft>
                <a:spcPts val="0"/>
              </a:spcAft>
              <a:buClrTx/>
              <a:buSzTx/>
              <a:buFontTx/>
              <a:buNone/>
              <a:tabLst/>
              <a:defRPr/>
            </a:pPr>
            <a:r>
              <a:rPr lang="fr-FR" dirty="0"/>
              <a:t>Réponse : c’est un appartement car le VPS est une machine virtuelle créée à partir d’un serveur physique, cependant, elle reste isolée des autres appartements en terme ressources</a:t>
            </a:r>
          </a:p>
          <a:p>
            <a:pPr marL="0" marR="0" lvl="0" indent="0" algn="l" defTabSz="609585" rtl="0" eaLnBrk="1" fontAlgn="auto" latinLnBrk="0" hangingPunct="1">
              <a:lnSpc>
                <a:spcPct val="100000"/>
              </a:lnSpc>
              <a:spcBef>
                <a:spcPts val="0"/>
              </a:spcBef>
              <a:spcAft>
                <a:spcPts val="0"/>
              </a:spcAft>
              <a:buClrTx/>
              <a:buSzTx/>
              <a:buFontTx/>
              <a:buNone/>
              <a:tabLst/>
              <a:defRPr/>
            </a:pPr>
            <a:endParaRPr lang="fr-FR" dirty="0"/>
          </a:p>
          <a:p>
            <a:pPr marL="0" marR="0" lvl="0" indent="0" algn="l" defTabSz="609585" rtl="0" eaLnBrk="1" fontAlgn="auto" latinLnBrk="0" hangingPunct="1">
              <a:lnSpc>
                <a:spcPct val="100000"/>
              </a:lnSpc>
              <a:spcBef>
                <a:spcPts val="0"/>
              </a:spcBef>
              <a:spcAft>
                <a:spcPts val="0"/>
              </a:spcAft>
              <a:buClrTx/>
              <a:buSzTx/>
              <a:buFontTx/>
              <a:buNone/>
              <a:tabLst/>
              <a:defRPr/>
            </a:pPr>
            <a:r>
              <a:rPr lang="fr-FR" b="1" dirty="0"/>
              <a:t>Un hébergement mutualisé : </a:t>
            </a:r>
          </a:p>
          <a:p>
            <a:pPr marL="285750" indent="-285750">
              <a:buFontTx/>
              <a:buChar char="-"/>
            </a:pPr>
            <a:r>
              <a:rPr lang="fr-FR" dirty="0"/>
              <a:t>Un immeuble privatif</a:t>
            </a:r>
          </a:p>
          <a:p>
            <a:pPr marL="285750" indent="-285750">
              <a:buFontTx/>
              <a:buChar char="-"/>
            </a:pPr>
            <a:r>
              <a:rPr lang="fr-FR" dirty="0"/>
              <a:t>Un immeuble découpé en appartements</a:t>
            </a:r>
          </a:p>
          <a:p>
            <a:pPr marL="285750" indent="-285750">
              <a:buFontTx/>
              <a:buChar char="-"/>
            </a:pPr>
            <a:r>
              <a:rPr lang="fr-FR" b="1" dirty="0"/>
              <a:t>Une résidence étudiante</a:t>
            </a:r>
          </a:p>
          <a:p>
            <a:pPr marL="285750" indent="-285750">
              <a:buFontTx/>
              <a:buChar char="-"/>
            </a:pPr>
            <a:r>
              <a:rPr lang="fr-FR" dirty="0"/>
              <a:t>Un appartement</a:t>
            </a:r>
          </a:p>
          <a:p>
            <a:pPr marL="285750" indent="-285750">
              <a:buFontTx/>
              <a:buChar char="-"/>
            </a:pPr>
            <a:r>
              <a:rPr lang="fr-FR" dirty="0"/>
              <a:t>Une maison individuelle</a:t>
            </a:r>
          </a:p>
          <a:p>
            <a:pPr marL="0" indent="0">
              <a:buFontTx/>
              <a:buNone/>
            </a:pPr>
            <a:r>
              <a:rPr lang="fr-FR" dirty="0"/>
              <a:t>C’est une résidence étudiante car ce n’est qu’une petite partie d’un serveur physique et les ressources sont partagées entre les différentes personnes</a:t>
            </a:r>
          </a:p>
          <a:p>
            <a:endParaRPr lang="fr-FR" dirty="0"/>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8</a:t>
            </a:fld>
            <a:endParaRPr lang="en-US"/>
          </a:p>
        </p:txBody>
      </p:sp>
    </p:spTree>
    <p:extLst>
      <p:ext uri="{BB962C8B-B14F-4D97-AF65-F5344CB8AC3E}">
        <p14:creationId xmlns:p14="http://schemas.microsoft.com/office/powerpoint/2010/main" val="344539551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a:bodyPr>
          <a:lstStyle/>
          <a:p>
            <a:r>
              <a:rPr lang="fr-FR" b="1" dirty="0"/>
              <a:t>Le </a:t>
            </a:r>
            <a:r>
              <a:rPr lang="fr-FR" b="1" dirty="0" err="1"/>
              <a:t>Boost</a:t>
            </a:r>
            <a:r>
              <a:rPr lang="fr-FR" b="1" dirty="0"/>
              <a:t> de l'offre Performance</a:t>
            </a:r>
          </a:p>
          <a:p>
            <a:r>
              <a:rPr lang="fr-FR" dirty="0"/>
              <a:t>Le </a:t>
            </a:r>
            <a:r>
              <a:rPr lang="fr-FR" dirty="0" err="1"/>
              <a:t>Boost</a:t>
            </a:r>
            <a:r>
              <a:rPr lang="fr-FR" dirty="0"/>
              <a:t> est un moyen simple et rapide pour un client d’augmenter ou diminuer les performances de son site en cas de besoin. Cette solution permet également de booster son offre Performance pour une durée minimum d’un mois sans forcément à devoir régler 12 mois comme dans le cas d’un basculement d’offre classique. </a:t>
            </a:r>
            <a:br>
              <a:rPr lang="fr-FR" dirty="0"/>
            </a:br>
            <a:endParaRPr lang="fr-FR" dirty="0"/>
          </a:p>
          <a:p>
            <a:r>
              <a:rPr lang="fr-FR" dirty="0">
                <a:effectLst/>
              </a:rPr>
              <a:t>Page du </a:t>
            </a:r>
            <a:r>
              <a:rPr lang="fr-FR" dirty="0" err="1">
                <a:effectLst/>
              </a:rPr>
              <a:t>Boost</a:t>
            </a:r>
            <a:r>
              <a:rPr lang="fr-FR" dirty="0">
                <a:effectLst/>
              </a:rPr>
              <a:t> : </a:t>
            </a:r>
            <a:r>
              <a:rPr lang="fr-FR" dirty="0">
                <a:effectLst/>
                <a:hlinkClick r:id="rId3"/>
              </a:rPr>
              <a:t>https://www.ovh.com/fr/hebergement-web/facturation-boost.xml</a:t>
            </a:r>
            <a:br>
              <a:rPr lang="fr-FR" dirty="0">
                <a:effectLst/>
              </a:rPr>
            </a:br>
            <a:endParaRPr lang="fr-FR" dirty="0">
              <a:effectLst/>
            </a:endParaRPr>
          </a:p>
          <a:p>
            <a:r>
              <a:rPr lang="fr-FR" b="1" dirty="0"/>
              <a:t>Comment activer un </a:t>
            </a:r>
            <a:r>
              <a:rPr lang="fr-FR" b="1" dirty="0" err="1"/>
              <a:t>Boost</a:t>
            </a:r>
            <a:r>
              <a:rPr lang="fr-FR" b="1" dirty="0"/>
              <a:t> sur son offre Performance ?</a:t>
            </a:r>
          </a:p>
          <a:p>
            <a:r>
              <a:rPr lang="fr-FR" dirty="0"/>
              <a:t>Le </a:t>
            </a:r>
            <a:r>
              <a:rPr lang="fr-FR" dirty="0" err="1"/>
              <a:t>Boost</a:t>
            </a:r>
            <a:r>
              <a:rPr lang="fr-FR" dirty="0"/>
              <a:t> ne peut être souscrit que sur les offres Performance. Cette notion de </a:t>
            </a:r>
            <a:r>
              <a:rPr lang="fr-FR" dirty="0" err="1"/>
              <a:t>Boost</a:t>
            </a:r>
            <a:r>
              <a:rPr lang="fr-FR" dirty="0"/>
              <a:t> a une signification toute trouvée dans le sens où il n’y a pas de changement d’offre à proprement parlé mais bien d’une augmentation des capacités de l’offre vers un palier supérieur. </a:t>
            </a:r>
          </a:p>
          <a:p>
            <a:pPr marL="0" marR="0" lvl="0" indent="0" algn="l" defTabSz="609585" rtl="0" eaLnBrk="1" fontAlgn="auto" latinLnBrk="0" hangingPunct="1">
              <a:lnSpc>
                <a:spcPct val="100000"/>
              </a:lnSpc>
              <a:spcBef>
                <a:spcPts val="0"/>
              </a:spcBef>
              <a:spcAft>
                <a:spcPts val="0"/>
              </a:spcAft>
              <a:buClrTx/>
              <a:buSzTx/>
              <a:buFontTx/>
              <a:buNone/>
              <a:tabLst/>
              <a:defRPr/>
            </a:pPr>
            <a:r>
              <a:rPr lang="fr-FR" dirty="0"/>
              <a:t>Le </a:t>
            </a:r>
            <a:r>
              <a:rPr lang="fr-FR" dirty="0" err="1"/>
              <a:t>Boost</a:t>
            </a:r>
            <a:r>
              <a:rPr lang="fr-FR" dirty="0"/>
              <a:t> est donc une alternative au changement d’offre, qui lui reste toujours possible.</a:t>
            </a:r>
            <a:br>
              <a:rPr lang="fr-FR" dirty="0"/>
            </a:br>
            <a:endParaRPr lang="fr-FR" dirty="0"/>
          </a:p>
          <a:p>
            <a:br>
              <a:rPr lang="fr-FR" dirty="0"/>
            </a:br>
            <a:endParaRPr lang="fr-FR" dirty="0"/>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55</a:t>
            </a:fld>
            <a:endParaRPr lang="en-US"/>
          </a:p>
        </p:txBody>
      </p:sp>
    </p:spTree>
    <p:extLst>
      <p:ext uri="{BB962C8B-B14F-4D97-AF65-F5344CB8AC3E}">
        <p14:creationId xmlns:p14="http://schemas.microsoft.com/office/powerpoint/2010/main" val="152118581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lang="fr-FR" dirty="0"/>
              <a:t>On considère comme palier les différentes offres Performance, de la première jusqu’à la quatrième. </a:t>
            </a:r>
          </a:p>
          <a:p>
            <a:pPr marL="0" marR="0" lvl="0" indent="0" algn="l" defTabSz="609585" rtl="0" eaLnBrk="1" fontAlgn="auto" latinLnBrk="0" hangingPunct="1">
              <a:lnSpc>
                <a:spcPct val="100000"/>
              </a:lnSpc>
              <a:spcBef>
                <a:spcPts val="0"/>
              </a:spcBef>
              <a:spcAft>
                <a:spcPts val="0"/>
              </a:spcAft>
              <a:buClrTx/>
              <a:buSzTx/>
              <a:buFontTx/>
              <a:buNone/>
              <a:tabLst/>
              <a:defRPr/>
            </a:pPr>
            <a:endParaRPr lang="fr-FR" dirty="0"/>
          </a:p>
          <a:p>
            <a:pPr marL="0" marR="0" lvl="0" indent="0" algn="l" defTabSz="609585" rtl="0" eaLnBrk="1" fontAlgn="auto" latinLnBrk="0" hangingPunct="1">
              <a:lnSpc>
                <a:spcPct val="100000"/>
              </a:lnSpc>
              <a:spcBef>
                <a:spcPts val="0"/>
              </a:spcBef>
              <a:spcAft>
                <a:spcPts val="0"/>
              </a:spcAft>
              <a:buClrTx/>
              <a:buSzTx/>
              <a:buFontTx/>
              <a:buNone/>
              <a:tabLst/>
              <a:defRPr/>
            </a:pPr>
            <a:r>
              <a:rPr lang="fr-FR" dirty="0"/>
              <a:t>Si je passe d’un performance 1 à un 2, je franchis 1 seul pallier</a:t>
            </a:r>
          </a:p>
          <a:p>
            <a:pPr marL="0" marR="0" lvl="0" indent="0" algn="l" defTabSz="609585" rtl="0" eaLnBrk="1" fontAlgn="auto" latinLnBrk="0" hangingPunct="1">
              <a:lnSpc>
                <a:spcPct val="100000"/>
              </a:lnSpc>
              <a:spcBef>
                <a:spcPts val="0"/>
              </a:spcBef>
              <a:spcAft>
                <a:spcPts val="0"/>
              </a:spcAft>
              <a:buClrTx/>
              <a:buSzTx/>
              <a:buFontTx/>
              <a:buNone/>
              <a:tabLst/>
              <a:defRPr/>
            </a:pPr>
            <a:r>
              <a:rPr lang="fr-FR" dirty="0"/>
              <a:t>Si je passe d’un performance 2 à un performance 4 je franchis 2 paliers, </a:t>
            </a:r>
            <a:r>
              <a:rPr lang="fr-FR" dirty="0" err="1"/>
              <a:t>etc</a:t>
            </a:r>
            <a:endParaRPr lang="fr-FR" dirty="0"/>
          </a:p>
          <a:p>
            <a:pPr marL="0" marR="0" lvl="0" indent="0" algn="l" defTabSz="609585" rtl="0" eaLnBrk="1" fontAlgn="auto" latinLnBrk="0" hangingPunct="1">
              <a:lnSpc>
                <a:spcPct val="100000"/>
              </a:lnSpc>
              <a:spcBef>
                <a:spcPts val="0"/>
              </a:spcBef>
              <a:spcAft>
                <a:spcPts val="0"/>
              </a:spcAft>
              <a:buClrTx/>
              <a:buSzTx/>
              <a:buFontTx/>
              <a:buNone/>
              <a:tabLst/>
              <a:defRPr/>
            </a:pPr>
            <a:r>
              <a:rPr lang="fr-FR" dirty="0"/>
              <a:t>Chaque pallier franchi est facturé 0,49€HT/jour</a:t>
            </a:r>
          </a:p>
          <a:p>
            <a:pPr marL="0" marR="0" lvl="0" indent="0" algn="l" defTabSz="609585" rtl="0" eaLnBrk="1" fontAlgn="auto" latinLnBrk="0" hangingPunct="1">
              <a:lnSpc>
                <a:spcPct val="100000"/>
              </a:lnSpc>
              <a:spcBef>
                <a:spcPts val="0"/>
              </a:spcBef>
              <a:spcAft>
                <a:spcPts val="0"/>
              </a:spcAft>
              <a:buClrTx/>
              <a:buSzTx/>
              <a:buFontTx/>
              <a:buNone/>
              <a:tabLst/>
              <a:defRPr/>
            </a:pPr>
            <a:endParaRPr lang="fr-FR" dirty="0"/>
          </a:p>
          <a:p>
            <a:pPr marL="0" marR="0" lvl="0" indent="0" algn="l" defTabSz="609585" rtl="0" eaLnBrk="1" fontAlgn="auto" latinLnBrk="0" hangingPunct="1">
              <a:lnSpc>
                <a:spcPct val="100000"/>
              </a:lnSpc>
              <a:spcBef>
                <a:spcPts val="0"/>
              </a:spcBef>
              <a:spcAft>
                <a:spcPts val="0"/>
              </a:spcAft>
              <a:buClrTx/>
              <a:buSzTx/>
              <a:buFontTx/>
              <a:buNone/>
              <a:tabLst/>
              <a:defRPr/>
            </a:pPr>
            <a:r>
              <a:rPr lang="fr-FR" dirty="0"/>
              <a:t>Attention : si dans un même moi je franchis plusieurs paliers en plusieurs fois, je serai facturé en fonction du plus grand nombre de paliers franchis.</a:t>
            </a:r>
          </a:p>
          <a:p>
            <a:pPr marL="0" marR="0" lvl="0" indent="0" algn="l" defTabSz="609585" rtl="0" eaLnBrk="1" fontAlgn="auto" latinLnBrk="0" hangingPunct="1">
              <a:lnSpc>
                <a:spcPct val="100000"/>
              </a:lnSpc>
              <a:spcBef>
                <a:spcPts val="0"/>
              </a:spcBef>
              <a:spcAft>
                <a:spcPts val="0"/>
              </a:spcAft>
              <a:buClrTx/>
              <a:buSzTx/>
              <a:buFontTx/>
              <a:buNone/>
              <a:tabLst/>
              <a:defRPr/>
            </a:pPr>
            <a:r>
              <a:rPr lang="fr-FR" dirty="0"/>
              <a:t>Attention : il est conseillé de résilier son </a:t>
            </a:r>
            <a:r>
              <a:rPr lang="fr-FR" dirty="0" err="1"/>
              <a:t>Boost</a:t>
            </a:r>
            <a:r>
              <a:rPr lang="fr-FR" dirty="0"/>
              <a:t> avant le début d’un nouveau mois, car tout mois commencé est dû.</a:t>
            </a:r>
          </a:p>
          <a:p>
            <a:pPr marL="0" marR="0" lvl="0" indent="0" algn="l" defTabSz="609585" rtl="0" eaLnBrk="1" fontAlgn="auto" latinLnBrk="0" hangingPunct="1">
              <a:lnSpc>
                <a:spcPct val="100000"/>
              </a:lnSpc>
              <a:spcBef>
                <a:spcPts val="0"/>
              </a:spcBef>
              <a:spcAft>
                <a:spcPts val="0"/>
              </a:spcAft>
              <a:buClrTx/>
              <a:buSzTx/>
              <a:buFontTx/>
              <a:buNone/>
              <a:tabLst/>
              <a:defRPr/>
            </a:pPr>
            <a:endParaRPr lang="fr-FR" dirty="0"/>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56</a:t>
            </a:fld>
            <a:endParaRPr lang="en-US"/>
          </a:p>
        </p:txBody>
      </p:sp>
    </p:spTree>
    <p:extLst>
      <p:ext uri="{BB962C8B-B14F-4D97-AF65-F5344CB8AC3E}">
        <p14:creationId xmlns:p14="http://schemas.microsoft.com/office/powerpoint/2010/main" val="381582435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b="1" dirty="0"/>
              <a:t>Comment activer un </a:t>
            </a:r>
            <a:r>
              <a:rPr lang="fr-FR" b="1" dirty="0" err="1"/>
              <a:t>Boost</a:t>
            </a:r>
            <a:r>
              <a:rPr lang="fr-FR" b="1" dirty="0"/>
              <a:t> sur son offre Performance ?</a:t>
            </a:r>
          </a:p>
          <a:p>
            <a:r>
              <a:rPr lang="fr-FR" dirty="0"/>
              <a:t>Le </a:t>
            </a:r>
            <a:r>
              <a:rPr lang="fr-FR" dirty="0" err="1"/>
              <a:t>Boost</a:t>
            </a:r>
            <a:r>
              <a:rPr lang="fr-FR" dirty="0"/>
              <a:t> ne peut être souscrit que sur les offres Performance. Cette notion de </a:t>
            </a:r>
            <a:r>
              <a:rPr lang="fr-FR" dirty="0" err="1"/>
              <a:t>Boost</a:t>
            </a:r>
            <a:r>
              <a:rPr lang="fr-FR" dirty="0"/>
              <a:t> a une signification toute trouvée dans le sens où il n’y a pas de changement d’offre à proprement parlé mais bien d’une augmentation des capacités de l’offre vers un palier supérieur. </a:t>
            </a:r>
            <a:br>
              <a:rPr lang="fr-FR" dirty="0"/>
            </a:br>
            <a:endParaRPr lang="fr-FR" dirty="0"/>
          </a:p>
          <a:p>
            <a:r>
              <a:rPr lang="fr-FR" dirty="0"/>
              <a:t>On considère comme palier les différentes offres Performance, de la première jusqu’à la quatrième. Le </a:t>
            </a:r>
            <a:r>
              <a:rPr lang="fr-FR" dirty="0" err="1"/>
              <a:t>Boost</a:t>
            </a:r>
            <a:r>
              <a:rPr lang="fr-FR" dirty="0"/>
              <a:t> est donc une alternative au changement d’offre, qui lui reste toujours possible.</a:t>
            </a:r>
            <a:br>
              <a:rPr lang="fr-FR" dirty="0"/>
            </a:br>
            <a:endParaRPr lang="fr-FR" dirty="0"/>
          </a:p>
          <a:p>
            <a:r>
              <a:rPr lang="fr-FR" dirty="0"/>
              <a:t>L’activation d’un </a:t>
            </a:r>
            <a:r>
              <a:rPr lang="fr-FR" dirty="0" err="1"/>
              <a:t>Boost</a:t>
            </a:r>
            <a:r>
              <a:rPr lang="fr-FR" dirty="0"/>
              <a:t> s’effectue depuis l'espace client en cliquant sur l’hébergement concerné dans « Hébergement » puis dans la rubrique « Booster mon offre ».</a:t>
            </a:r>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57</a:t>
            </a:fld>
            <a:endParaRPr lang="en-US"/>
          </a:p>
        </p:txBody>
      </p:sp>
    </p:spTree>
    <p:extLst>
      <p:ext uri="{BB962C8B-B14F-4D97-AF65-F5344CB8AC3E}">
        <p14:creationId xmlns:p14="http://schemas.microsoft.com/office/powerpoint/2010/main" val="205563489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fr-FR" dirty="0"/>
              <a:t>Le changement d’offre vers une offre supérieure peut se faire vers n’importe quelle offre d’hébergement mutualisé.</a:t>
            </a:r>
          </a:p>
          <a:p>
            <a:r>
              <a:rPr lang="fr-FR" dirty="0"/>
              <a:t>Il ne sera pas possible de bénéficier de cette migration automatique pour basculer sur un serveur dédié ni sur un cloud web par exemple.</a:t>
            </a:r>
          </a:p>
          <a:p>
            <a:endParaRPr lang="fr-FR" dirty="0"/>
          </a:p>
          <a:p>
            <a:r>
              <a:rPr lang="fr-FR" dirty="0"/>
              <a:t>Etant donné que le client n’a pas de réengagement, il peut effectuer sa migration à n’importe quel moment. La date d’expiration de son service restera inchangée.</a:t>
            </a:r>
          </a:p>
          <a:p>
            <a:endParaRPr lang="fr-FR" dirty="0"/>
          </a:p>
          <a:p>
            <a:r>
              <a:rPr lang="fr-FR" dirty="0"/>
              <a:t>Le client devra simplement payer la différence de tarif entre sa nouvelle et son ancienne offre sur le nombre de mois d’engagements restant.</a:t>
            </a:r>
          </a:p>
          <a:p>
            <a:r>
              <a:rPr lang="fr-FR" dirty="0"/>
              <a:t>Par exemple, il y a 3€ de différence entre l’offre Perso2014 (2,99€HT/mois) et l’offre Pro2014 (5,99€HT/mois).</a:t>
            </a:r>
          </a:p>
          <a:p>
            <a:r>
              <a:rPr lang="fr-FR" dirty="0"/>
              <a:t>Si le client est encore engagé pour deux mois, il paiera 6€ lors de son changement d’offre.</a:t>
            </a:r>
          </a:p>
          <a:p>
            <a:r>
              <a:rPr lang="fr-FR" dirty="0"/>
              <a:t>Le client n’est ainsi pas perdant, ni financièrement, ni en termes de durée d’engagement.</a:t>
            </a:r>
          </a:p>
          <a:p>
            <a:endParaRPr lang="fr-FR" dirty="0"/>
          </a:p>
          <a:p>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58</a:t>
            </a:fld>
            <a:endParaRPr lang="fr-FR" dirty="0"/>
          </a:p>
        </p:txBody>
      </p:sp>
    </p:spTree>
    <p:extLst>
      <p:ext uri="{BB962C8B-B14F-4D97-AF65-F5344CB8AC3E}">
        <p14:creationId xmlns:p14="http://schemas.microsoft.com/office/powerpoint/2010/main" val="368447605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92500" lnSpcReduction="10000"/>
          </a:bodyPr>
          <a:lstStyle/>
          <a:p>
            <a:r>
              <a:rPr lang="fr-FR" dirty="0"/>
              <a:t>Passons au changement d’offre vers une offre inférieure.</a:t>
            </a:r>
          </a:p>
          <a:p>
            <a:r>
              <a:rPr lang="fr-FR" dirty="0"/>
              <a:t>Cette fois-ci, vous ne pouvez changer que vers l’offre immédiatement inférieure.</a:t>
            </a:r>
          </a:p>
          <a:p>
            <a:r>
              <a:rPr lang="fr-FR" dirty="0"/>
              <a:t>Performance (1, 2, 3 ou 4) vers Pro, Pro vers Perso, et Perso vers Starter</a:t>
            </a:r>
          </a:p>
          <a:p>
            <a:endParaRPr lang="fr-FR" dirty="0"/>
          </a:p>
          <a:p>
            <a:r>
              <a:rPr lang="fr-FR" dirty="0"/>
              <a:t>Contrairement à précédemment, il est nécessaire de se réengager sur 12 mois avec la nouvelle offre.</a:t>
            </a:r>
          </a:p>
          <a:p>
            <a:endParaRPr lang="fr-FR" dirty="0"/>
          </a:p>
          <a:p>
            <a:r>
              <a:rPr lang="fr-FR" dirty="0"/>
              <a:t>Cependant, cette fois-ci le temps restant sur l’ancienne offre sera simplement reporté sur la nouvelle; Dans le cas précédant, 2 mois complets n’avaient pas été consommés, ce sont donc deux mois qui auraient été ajouté à la nouvelle date d’expiration. (au final, ça revient juste à ajouter 12 mois sur la nouvelle date d’expiration. </a:t>
            </a:r>
          </a:p>
          <a:p>
            <a:r>
              <a:rPr lang="fr-FR" dirty="0"/>
              <a:t>Le client n’est ainsi pas perdant temporellement parlant, il se réengage sur 12 mois, on lui ajoute donc 12 mois.</a:t>
            </a:r>
          </a:p>
          <a:p>
            <a:r>
              <a:rPr lang="fr-FR" i="0" dirty="0"/>
              <a:t>Du fait que le changement d’offre se fasse à la date de l’opération, il est recommandé d’attendre la fin de l’engagement du client avant de faire son changement d’offre afin de ne pas y perdre financièrement parlant.</a:t>
            </a:r>
          </a:p>
          <a:p>
            <a:endParaRPr lang="fr-FR" i="1" dirty="0"/>
          </a:p>
          <a:p>
            <a:r>
              <a:rPr lang="fr-FR" i="0" dirty="0"/>
              <a:t>Néanmoins, attention : Vous devez vous assurer de ne pas utiliser plus de services que ce que la nouvelle offre permet en termes de bases de données, d’espace disque ou encore de comptes e-mails.</a:t>
            </a:r>
          </a:p>
          <a:p>
            <a:r>
              <a:rPr lang="fr-FR" i="0" dirty="0"/>
              <a:t>Si vous étiez sur une offre performance, le SQL Privé ne sera plus inclus et devra être renouvelé chaque mois.</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59</a:t>
            </a:fld>
            <a:endParaRPr lang="en-US"/>
          </a:p>
        </p:txBody>
      </p:sp>
    </p:spTree>
    <p:extLst>
      <p:ext uri="{BB962C8B-B14F-4D97-AF65-F5344CB8AC3E}">
        <p14:creationId xmlns:p14="http://schemas.microsoft.com/office/powerpoint/2010/main" val="203563767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700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dirty="0"/>
              <a:t>9 /Sondages : </a:t>
            </a:r>
            <a:r>
              <a:rPr lang="fr-FR" dirty="0">
                <a:latin typeface="Source Sans Pro" panose="020B0503030403020204" pitchFamily="34" charset="77"/>
              </a:rPr>
              <a:t>https://app.sli.do/event/qthjmEcU4WV2w92YupNsNR</a:t>
            </a:r>
          </a:p>
          <a:p>
            <a:endParaRPr lang="fr-FR" dirty="0"/>
          </a:p>
          <a:p>
            <a:endParaRPr lang="fr-FR" dirty="0"/>
          </a:p>
          <a:p>
            <a:pPr marL="0" marR="0" lvl="0" indent="0" algn="l" defTabSz="609585" rtl="0" eaLnBrk="1" fontAlgn="auto" latinLnBrk="0" hangingPunct="1">
              <a:lnSpc>
                <a:spcPct val="100000"/>
              </a:lnSpc>
              <a:spcBef>
                <a:spcPts val="0"/>
              </a:spcBef>
              <a:spcAft>
                <a:spcPts val="0"/>
              </a:spcAft>
              <a:buClrTx/>
              <a:buSzTx/>
              <a:buFontTx/>
              <a:buNone/>
              <a:tabLst/>
              <a:defRPr/>
            </a:pPr>
            <a:r>
              <a:rPr lang="en-US" b="1" dirty="0" err="1"/>
              <a:t>Votre</a:t>
            </a:r>
            <a:r>
              <a:rPr lang="en-US" b="1" dirty="0"/>
              <a:t> client </a:t>
            </a:r>
            <a:r>
              <a:rPr lang="en-US" b="1" dirty="0" err="1"/>
              <a:t>souhaite</a:t>
            </a:r>
            <a:r>
              <a:rPr lang="en-US" b="1" dirty="0"/>
              <a:t> </a:t>
            </a:r>
            <a:r>
              <a:rPr lang="en-US" b="1" dirty="0" err="1"/>
              <a:t>partager</a:t>
            </a:r>
            <a:r>
              <a:rPr lang="en-US" b="1" dirty="0"/>
              <a:t> </a:t>
            </a:r>
            <a:r>
              <a:rPr lang="en-US" b="1" dirty="0" err="1"/>
              <a:t>sa</a:t>
            </a:r>
            <a:r>
              <a:rPr lang="en-US" b="1" dirty="0"/>
              <a:t> passion via un seul site web </a:t>
            </a:r>
            <a:r>
              <a:rPr lang="en-US" b="1" dirty="0" err="1"/>
              <a:t>créé</a:t>
            </a:r>
            <a:r>
              <a:rPr lang="en-US" b="1" dirty="0"/>
              <a:t> à </a:t>
            </a:r>
            <a:r>
              <a:rPr lang="en-US" b="1" dirty="0" err="1"/>
              <a:t>partir</a:t>
            </a:r>
            <a:r>
              <a:rPr lang="en-US" b="1" dirty="0"/>
              <a:t> de </a:t>
            </a:r>
            <a:r>
              <a:rPr lang="en-US" b="1" dirty="0" err="1"/>
              <a:t>Wordpress</a:t>
            </a:r>
            <a:r>
              <a:rPr lang="en-US" b="1" dirty="0"/>
              <a:t>. Il </a:t>
            </a:r>
            <a:r>
              <a:rPr lang="en-US" b="1" dirty="0" err="1"/>
              <a:t>désire</a:t>
            </a:r>
            <a:r>
              <a:rPr lang="en-US" b="1" dirty="0"/>
              <a:t> un certificate SSL pour </a:t>
            </a:r>
            <a:r>
              <a:rPr lang="en-US" b="1" dirty="0" err="1"/>
              <a:t>améliorer</a:t>
            </a:r>
            <a:r>
              <a:rPr lang="en-US" b="1" dirty="0"/>
              <a:t> son </a:t>
            </a:r>
            <a:r>
              <a:rPr lang="en-US" b="1" dirty="0" err="1"/>
              <a:t>référencement</a:t>
            </a:r>
            <a:r>
              <a:rPr lang="en-US" b="1" dirty="0"/>
              <a:t>. Il y aura peu de </a:t>
            </a:r>
            <a:r>
              <a:rPr lang="en-US" b="1" dirty="0" err="1"/>
              <a:t>visiteurs</a:t>
            </a:r>
            <a:r>
              <a:rPr lang="en-US" b="1" dirty="0"/>
              <a:t> dans un premier temps. Quelle </a:t>
            </a:r>
            <a:r>
              <a:rPr lang="en-US" b="1" dirty="0" err="1"/>
              <a:t>offre</a:t>
            </a:r>
            <a:r>
              <a:rPr lang="en-US" b="1" dirty="0"/>
              <a:t> </a:t>
            </a:r>
            <a:r>
              <a:rPr lang="en-US" b="1" dirty="0" err="1"/>
              <a:t>lui</a:t>
            </a:r>
            <a:r>
              <a:rPr lang="en-US" b="1" dirty="0"/>
              <a:t> </a:t>
            </a:r>
            <a:r>
              <a:rPr lang="en-US" b="1" dirty="0" err="1"/>
              <a:t>conseillez-vous</a:t>
            </a:r>
            <a:r>
              <a:rPr lang="en-US" b="1" dirty="0"/>
              <a:t> ?</a:t>
            </a:r>
          </a:p>
          <a:p>
            <a:pPr marL="0" marR="0" lvl="0" indent="0" algn="l" defTabSz="609585" rtl="0" eaLnBrk="1" fontAlgn="auto" latinLnBrk="0" hangingPunct="1">
              <a:lnSpc>
                <a:spcPct val="100000"/>
              </a:lnSpc>
              <a:spcBef>
                <a:spcPts val="0"/>
              </a:spcBef>
              <a:spcAft>
                <a:spcPts val="0"/>
              </a:spcAft>
              <a:buClrTx/>
              <a:buSzTx/>
              <a:buFontTx/>
              <a:buNone/>
              <a:tabLst/>
              <a:defRPr/>
            </a:pPr>
            <a:r>
              <a:rPr lang="en-US" dirty="0"/>
              <a:t> - Free100M</a:t>
            </a:r>
          </a:p>
          <a:p>
            <a:pPr marL="0" marR="0" lvl="0" indent="0" algn="l" defTabSz="609585" rtl="0" eaLnBrk="1" fontAlgn="auto" latinLnBrk="0" hangingPunct="1">
              <a:lnSpc>
                <a:spcPct val="100000"/>
              </a:lnSpc>
              <a:spcBef>
                <a:spcPts val="0"/>
              </a:spcBef>
              <a:spcAft>
                <a:spcPts val="0"/>
              </a:spcAft>
              <a:buClrTx/>
              <a:buSzTx/>
              <a:buFontTx/>
              <a:buNone/>
              <a:tabLst/>
              <a:defRPr/>
            </a:pPr>
            <a:r>
              <a:rPr lang="en-US" b="1" dirty="0"/>
              <a:t> - Starter</a:t>
            </a:r>
          </a:p>
          <a:p>
            <a:pPr marL="0" marR="0" lvl="0" indent="0" algn="l" defTabSz="609585" rtl="0" eaLnBrk="1" fontAlgn="auto" latinLnBrk="0" hangingPunct="1">
              <a:lnSpc>
                <a:spcPct val="100000"/>
              </a:lnSpc>
              <a:spcBef>
                <a:spcPts val="0"/>
              </a:spcBef>
              <a:spcAft>
                <a:spcPts val="0"/>
              </a:spcAft>
              <a:buClrTx/>
              <a:buSzTx/>
              <a:buFontTx/>
              <a:buNone/>
              <a:tabLst/>
              <a:defRPr/>
            </a:pPr>
            <a:r>
              <a:rPr lang="en-US" b="1" dirty="0"/>
              <a:t> - Perso</a:t>
            </a:r>
          </a:p>
          <a:p>
            <a:pPr marL="0" marR="0" lvl="0" indent="0" algn="l" defTabSz="609585" rtl="0" eaLnBrk="1" fontAlgn="auto" latinLnBrk="0" hangingPunct="1">
              <a:lnSpc>
                <a:spcPct val="100000"/>
              </a:lnSpc>
              <a:spcBef>
                <a:spcPts val="0"/>
              </a:spcBef>
              <a:spcAft>
                <a:spcPts val="0"/>
              </a:spcAft>
              <a:buClrTx/>
              <a:buSzTx/>
              <a:buFontTx/>
              <a:buNone/>
              <a:tabLst/>
              <a:defRPr/>
            </a:pPr>
            <a:r>
              <a:rPr lang="en-US" dirty="0"/>
              <a:t> - Pro</a:t>
            </a:r>
          </a:p>
          <a:p>
            <a:pPr marL="0" marR="0" lvl="0" indent="0" algn="l" defTabSz="609585" rtl="0" eaLnBrk="1" fontAlgn="auto" latinLnBrk="0" hangingPunct="1">
              <a:lnSpc>
                <a:spcPct val="100000"/>
              </a:lnSpc>
              <a:spcBef>
                <a:spcPts val="0"/>
              </a:spcBef>
              <a:spcAft>
                <a:spcPts val="0"/>
              </a:spcAft>
              <a:buClrTx/>
              <a:buSzTx/>
              <a:buFontTx/>
              <a:buNone/>
              <a:tabLst/>
              <a:defRPr/>
            </a:pPr>
            <a:r>
              <a:rPr lang="en-US" dirty="0"/>
              <a:t> - Performance</a:t>
            </a:r>
          </a:p>
          <a:p>
            <a:pPr marL="0" marR="0" lvl="0" indent="0" algn="l" defTabSz="609585" rtl="0" eaLnBrk="1" fontAlgn="auto" latinLnBrk="0" hangingPunct="1">
              <a:lnSpc>
                <a:spcPct val="100000"/>
              </a:lnSpc>
              <a:spcBef>
                <a:spcPts val="0"/>
              </a:spcBef>
              <a:spcAft>
                <a:spcPts val="0"/>
              </a:spcAft>
              <a:buClrTx/>
              <a:buSzTx/>
              <a:buFontTx/>
              <a:buNone/>
              <a:tabLst/>
              <a:defRPr/>
            </a:pPr>
            <a:endParaRPr lang="en-US" dirty="0"/>
          </a:p>
          <a:p>
            <a:pPr marL="0" marR="0" lvl="0" indent="0" algn="l" defTabSz="609585" rtl="0" eaLnBrk="1" fontAlgn="auto" latinLnBrk="0" hangingPunct="1">
              <a:lnSpc>
                <a:spcPct val="100000"/>
              </a:lnSpc>
              <a:spcBef>
                <a:spcPts val="0"/>
              </a:spcBef>
              <a:spcAft>
                <a:spcPts val="0"/>
              </a:spcAft>
              <a:buClrTx/>
              <a:buSzTx/>
              <a:buFontTx/>
              <a:buNone/>
              <a:tabLst/>
              <a:defRPr/>
            </a:pPr>
            <a:r>
              <a:rPr lang="en-US" b="1" dirty="0"/>
              <a:t>10/ </a:t>
            </a:r>
            <a:r>
              <a:rPr lang="en-US" b="1" dirty="0" err="1"/>
              <a:t>Votre</a:t>
            </a:r>
            <a:r>
              <a:rPr lang="en-US" b="1" dirty="0"/>
              <a:t> client </a:t>
            </a:r>
            <a:r>
              <a:rPr lang="en-US" b="1" dirty="0" err="1"/>
              <a:t>souhaite</a:t>
            </a:r>
            <a:r>
              <a:rPr lang="en-US" b="1" dirty="0"/>
              <a:t> presenter son </a:t>
            </a:r>
            <a:r>
              <a:rPr lang="en-US" b="1" dirty="0" err="1"/>
              <a:t>activité</a:t>
            </a:r>
            <a:r>
              <a:rPr lang="en-US" b="1" dirty="0"/>
              <a:t> </a:t>
            </a:r>
            <a:r>
              <a:rPr lang="en-US" b="1" dirty="0" err="1"/>
              <a:t>professionnelle</a:t>
            </a:r>
            <a:r>
              <a:rPr lang="en-US" b="1" dirty="0"/>
              <a:t> via deux sites web : un </a:t>
            </a:r>
            <a:r>
              <a:rPr lang="en-US" b="1" dirty="0" err="1"/>
              <a:t>Wordpress</a:t>
            </a:r>
            <a:r>
              <a:rPr lang="en-US" b="1" dirty="0"/>
              <a:t> et un Joomla </a:t>
            </a:r>
            <a:r>
              <a:rPr lang="en-US" b="1" dirty="0" err="1"/>
              <a:t>installés</a:t>
            </a:r>
            <a:r>
              <a:rPr lang="en-US" b="1" dirty="0"/>
              <a:t> via </a:t>
            </a:r>
            <a:r>
              <a:rPr lang="en-US" b="1" dirty="0" err="1"/>
              <a:t>nos</a:t>
            </a:r>
            <a:r>
              <a:rPr lang="en-US" b="1" dirty="0"/>
              <a:t> modules </a:t>
            </a:r>
            <a:r>
              <a:rPr lang="en-US" b="1" dirty="0" err="1"/>
              <a:t>en</a:t>
            </a:r>
            <a:r>
              <a:rPr lang="en-US" b="1" dirty="0"/>
              <a:t> 1 </a:t>
            </a:r>
            <a:r>
              <a:rPr lang="en-US" b="1" dirty="0" err="1"/>
              <a:t>clic</a:t>
            </a:r>
            <a:r>
              <a:rPr lang="en-US" b="1" dirty="0"/>
              <a:t>. Le </a:t>
            </a:r>
            <a:r>
              <a:rPr lang="en-US" b="1" dirty="0" err="1"/>
              <a:t>nombre</a:t>
            </a:r>
            <a:r>
              <a:rPr lang="en-US" b="1" dirty="0"/>
              <a:t> de </a:t>
            </a:r>
            <a:r>
              <a:rPr lang="en-US" b="1" dirty="0" err="1"/>
              <a:t>visiteurs</a:t>
            </a:r>
            <a:r>
              <a:rPr lang="en-US" b="1" dirty="0"/>
              <a:t> sera </a:t>
            </a:r>
            <a:r>
              <a:rPr lang="en-US" b="1" dirty="0" err="1"/>
              <a:t>faible</a:t>
            </a:r>
            <a:r>
              <a:rPr lang="en-US" b="1" dirty="0"/>
              <a:t> au début. Quelle offer </a:t>
            </a:r>
            <a:r>
              <a:rPr lang="en-US" b="1" dirty="0" err="1"/>
              <a:t>lui</a:t>
            </a:r>
            <a:r>
              <a:rPr lang="en-US" b="1" dirty="0"/>
              <a:t> </a:t>
            </a:r>
            <a:r>
              <a:rPr lang="en-US" b="1" dirty="0" err="1"/>
              <a:t>conseillez-vous</a:t>
            </a:r>
            <a:r>
              <a:rPr lang="en-US" b="1" dirty="0"/>
              <a:t> ?</a:t>
            </a:r>
          </a:p>
          <a:p>
            <a:pPr marL="0" marR="0" lvl="0" indent="0" algn="l" defTabSz="609585" rtl="0" eaLnBrk="1" fontAlgn="auto" latinLnBrk="0" hangingPunct="1">
              <a:lnSpc>
                <a:spcPct val="100000"/>
              </a:lnSpc>
              <a:spcBef>
                <a:spcPts val="0"/>
              </a:spcBef>
              <a:spcAft>
                <a:spcPts val="0"/>
              </a:spcAft>
              <a:buClrTx/>
              <a:buSzTx/>
              <a:buFontTx/>
              <a:buNone/>
              <a:tabLst/>
              <a:defRPr/>
            </a:pPr>
            <a:r>
              <a:rPr lang="en-US" dirty="0"/>
              <a:t> - Free100M</a:t>
            </a:r>
          </a:p>
          <a:p>
            <a:pPr marL="0" marR="0" lvl="0" indent="0" algn="l" defTabSz="609585" rtl="0" eaLnBrk="1" fontAlgn="auto" latinLnBrk="0" hangingPunct="1">
              <a:lnSpc>
                <a:spcPct val="100000"/>
              </a:lnSpc>
              <a:spcBef>
                <a:spcPts val="0"/>
              </a:spcBef>
              <a:spcAft>
                <a:spcPts val="0"/>
              </a:spcAft>
              <a:buClrTx/>
              <a:buSzTx/>
              <a:buFontTx/>
              <a:buNone/>
              <a:tabLst/>
              <a:defRPr/>
            </a:pPr>
            <a:r>
              <a:rPr lang="en-US" b="0" dirty="0"/>
              <a:t> - Starter</a:t>
            </a:r>
          </a:p>
          <a:p>
            <a:pPr marL="0" marR="0" lvl="0" indent="0" algn="l" defTabSz="609585" rtl="0" eaLnBrk="1" fontAlgn="auto" latinLnBrk="0" hangingPunct="1">
              <a:lnSpc>
                <a:spcPct val="100000"/>
              </a:lnSpc>
              <a:spcBef>
                <a:spcPts val="0"/>
              </a:spcBef>
              <a:spcAft>
                <a:spcPts val="0"/>
              </a:spcAft>
              <a:buClrTx/>
              <a:buSzTx/>
              <a:buFontTx/>
              <a:buNone/>
              <a:tabLst/>
              <a:defRPr/>
            </a:pPr>
            <a:r>
              <a:rPr lang="en-US" b="0" dirty="0"/>
              <a:t> - </a:t>
            </a:r>
            <a:r>
              <a:rPr lang="en-US" b="0" dirty="0" err="1"/>
              <a:t>Perso</a:t>
            </a:r>
            <a:endParaRPr lang="en-US" b="0" dirty="0"/>
          </a:p>
          <a:p>
            <a:pPr marL="0" marR="0" lvl="0" indent="0" algn="l" defTabSz="609585" rtl="0" eaLnBrk="1" fontAlgn="auto" latinLnBrk="0" hangingPunct="1">
              <a:lnSpc>
                <a:spcPct val="100000"/>
              </a:lnSpc>
              <a:spcBef>
                <a:spcPts val="0"/>
              </a:spcBef>
              <a:spcAft>
                <a:spcPts val="0"/>
              </a:spcAft>
              <a:buClrTx/>
              <a:buSzTx/>
              <a:buFontTx/>
              <a:buNone/>
              <a:tabLst/>
              <a:defRPr/>
            </a:pPr>
            <a:r>
              <a:rPr lang="en-US" b="1" dirty="0"/>
              <a:t> - Pro</a:t>
            </a:r>
          </a:p>
          <a:p>
            <a:pPr marL="0" marR="0" lvl="0" indent="0" algn="l" defTabSz="609585" rtl="0" eaLnBrk="1" fontAlgn="auto" latinLnBrk="0" hangingPunct="1">
              <a:lnSpc>
                <a:spcPct val="100000"/>
              </a:lnSpc>
              <a:spcBef>
                <a:spcPts val="0"/>
              </a:spcBef>
              <a:spcAft>
                <a:spcPts val="0"/>
              </a:spcAft>
              <a:buClrTx/>
              <a:buSzTx/>
              <a:buFontTx/>
              <a:buNone/>
              <a:tabLst/>
              <a:defRPr/>
            </a:pPr>
            <a:r>
              <a:rPr lang="en-US" dirty="0"/>
              <a:t> - Performance</a:t>
            </a:r>
          </a:p>
          <a:p>
            <a:pPr marL="0" marR="0" lvl="0" indent="0" algn="l" defTabSz="609585" rtl="0" eaLnBrk="1" fontAlgn="auto" latinLnBrk="0" hangingPunct="1">
              <a:lnSpc>
                <a:spcPct val="100000"/>
              </a:lnSpc>
              <a:spcBef>
                <a:spcPts val="0"/>
              </a:spcBef>
              <a:spcAft>
                <a:spcPts val="0"/>
              </a:spcAft>
              <a:buClrTx/>
              <a:buSzTx/>
              <a:buFontTx/>
              <a:buNone/>
              <a:tabLst/>
              <a:defRPr/>
            </a:pPr>
            <a:endParaRPr lang="en-US" dirty="0"/>
          </a:p>
          <a:p>
            <a:pPr marL="0" marR="0" lvl="0" indent="0" algn="l" defTabSz="609585" rtl="0" eaLnBrk="1" fontAlgn="auto" latinLnBrk="0" hangingPunct="1">
              <a:lnSpc>
                <a:spcPct val="100000"/>
              </a:lnSpc>
              <a:spcBef>
                <a:spcPts val="0"/>
              </a:spcBef>
              <a:spcAft>
                <a:spcPts val="0"/>
              </a:spcAft>
              <a:buClrTx/>
              <a:buSzTx/>
              <a:buFontTx/>
              <a:buNone/>
              <a:tabLst/>
              <a:defRPr/>
            </a:pPr>
            <a:r>
              <a:rPr lang="en-US" b="1" dirty="0"/>
              <a:t>11/ </a:t>
            </a:r>
            <a:r>
              <a:rPr lang="en-US" b="1" dirty="0" err="1"/>
              <a:t>Votre</a:t>
            </a:r>
            <a:r>
              <a:rPr lang="en-US" b="1" dirty="0"/>
              <a:t> client </a:t>
            </a:r>
            <a:r>
              <a:rPr lang="en-US" b="1" dirty="0" err="1"/>
              <a:t>souhaite</a:t>
            </a:r>
            <a:r>
              <a:rPr lang="en-US" b="1" dirty="0"/>
              <a:t> </a:t>
            </a:r>
            <a:r>
              <a:rPr lang="en-US" b="1" dirty="0" err="1"/>
              <a:t>une</a:t>
            </a:r>
            <a:r>
              <a:rPr lang="en-US" b="1" dirty="0"/>
              <a:t> solution </a:t>
            </a:r>
            <a:r>
              <a:rPr lang="en-US" b="1" dirty="0" err="1"/>
              <a:t>permettant</a:t>
            </a:r>
            <a:r>
              <a:rPr lang="en-US" b="1" dirty="0"/>
              <a:t> </a:t>
            </a:r>
            <a:r>
              <a:rPr lang="en-US" b="1" dirty="0" err="1"/>
              <a:t>d’héberger</a:t>
            </a:r>
            <a:r>
              <a:rPr lang="en-US" b="1" dirty="0"/>
              <a:t> les sites de </a:t>
            </a:r>
            <a:r>
              <a:rPr lang="en-US" b="1" dirty="0" err="1"/>
              <a:t>ses</a:t>
            </a:r>
            <a:r>
              <a:rPr lang="en-US" b="1" dirty="0"/>
              <a:t> </a:t>
            </a:r>
            <a:r>
              <a:rPr lang="en-US" b="1" dirty="0" err="1"/>
              <a:t>différents</a:t>
            </a:r>
            <a:r>
              <a:rPr lang="en-US" b="1" dirty="0"/>
              <a:t> clients. </a:t>
            </a:r>
            <a:r>
              <a:rPr lang="en-US" b="1" dirty="0" err="1"/>
              <a:t>Chacun</a:t>
            </a:r>
            <a:r>
              <a:rPr lang="en-US" b="1" dirty="0"/>
              <a:t> </a:t>
            </a:r>
            <a:r>
              <a:rPr lang="en-US" b="1" dirty="0" err="1"/>
              <a:t>doit</a:t>
            </a:r>
            <a:r>
              <a:rPr lang="en-US" b="1" dirty="0"/>
              <a:t> </a:t>
            </a:r>
            <a:r>
              <a:rPr lang="en-US" b="1" dirty="0" err="1"/>
              <a:t>avoir</a:t>
            </a:r>
            <a:r>
              <a:rPr lang="en-US" b="1" dirty="0"/>
              <a:t> </a:t>
            </a:r>
            <a:r>
              <a:rPr lang="en-US" b="1" dirty="0" err="1"/>
              <a:t>sa</a:t>
            </a:r>
            <a:r>
              <a:rPr lang="en-US" b="1" dirty="0"/>
              <a:t> </a:t>
            </a:r>
            <a:r>
              <a:rPr lang="en-US" b="1" dirty="0" err="1"/>
              <a:t>propre</a:t>
            </a:r>
            <a:r>
              <a:rPr lang="en-US" b="1" dirty="0"/>
              <a:t> base de </a:t>
            </a:r>
            <a:r>
              <a:rPr lang="en-US" b="1" dirty="0" err="1"/>
              <a:t>données</a:t>
            </a:r>
            <a:r>
              <a:rPr lang="en-US" b="1" dirty="0"/>
              <a:t> et </a:t>
            </a:r>
            <a:r>
              <a:rPr lang="en-US" b="1" dirty="0" err="1"/>
              <a:t>l’offre</a:t>
            </a:r>
            <a:r>
              <a:rPr lang="en-US" b="1" dirty="0"/>
              <a:t> </a:t>
            </a:r>
            <a:r>
              <a:rPr lang="en-US" b="1" dirty="0" err="1"/>
              <a:t>doit</a:t>
            </a:r>
            <a:r>
              <a:rPr lang="en-US" b="1" dirty="0"/>
              <a:t> </a:t>
            </a:r>
            <a:r>
              <a:rPr lang="en-US" b="1" dirty="0" err="1"/>
              <a:t>fournir</a:t>
            </a:r>
            <a:r>
              <a:rPr lang="en-US" b="1" dirty="0"/>
              <a:t> </a:t>
            </a:r>
            <a:r>
              <a:rPr lang="en-US" b="1" dirty="0" err="1"/>
              <a:t>assez</a:t>
            </a:r>
            <a:r>
              <a:rPr lang="en-US" b="1" dirty="0"/>
              <a:t> de </a:t>
            </a:r>
            <a:r>
              <a:rPr lang="en-US" b="1" dirty="0" err="1"/>
              <a:t>ressources</a:t>
            </a:r>
            <a:r>
              <a:rPr lang="en-US" b="1" dirty="0"/>
              <a:t> pour </a:t>
            </a:r>
            <a:r>
              <a:rPr lang="en-US" b="1" dirty="0" err="1"/>
              <a:t>chacun</a:t>
            </a:r>
            <a:r>
              <a:rPr lang="en-US" b="1" dirty="0"/>
              <a:t> </a:t>
            </a:r>
            <a:r>
              <a:rPr lang="en-US" b="1" dirty="0" err="1"/>
              <a:t>d’entre</a:t>
            </a:r>
            <a:r>
              <a:rPr lang="en-US" b="1" dirty="0"/>
              <a:t> </a:t>
            </a:r>
            <a:r>
              <a:rPr lang="en-US" b="1" dirty="0" err="1"/>
              <a:t>eux</a:t>
            </a:r>
            <a:r>
              <a:rPr lang="en-US" b="1" dirty="0"/>
              <a:t>. Quelle </a:t>
            </a:r>
            <a:r>
              <a:rPr lang="en-US" b="1" dirty="0" err="1"/>
              <a:t>offre</a:t>
            </a:r>
            <a:r>
              <a:rPr lang="en-US" b="1" dirty="0"/>
              <a:t> </a:t>
            </a:r>
            <a:r>
              <a:rPr lang="en-US" b="1" dirty="0" err="1"/>
              <a:t>lui</a:t>
            </a:r>
            <a:r>
              <a:rPr lang="en-US" b="1" dirty="0"/>
              <a:t> </a:t>
            </a:r>
            <a:r>
              <a:rPr lang="en-US" b="1" dirty="0" err="1"/>
              <a:t>conseillez-vous</a:t>
            </a:r>
            <a:r>
              <a:rPr lang="en-US" b="1" dirty="0"/>
              <a:t> ?</a:t>
            </a:r>
          </a:p>
          <a:p>
            <a:pPr marL="0" marR="0" lvl="0" indent="0" algn="l" defTabSz="609585" rtl="0" eaLnBrk="1" fontAlgn="auto" latinLnBrk="0" hangingPunct="1">
              <a:lnSpc>
                <a:spcPct val="100000"/>
              </a:lnSpc>
              <a:spcBef>
                <a:spcPts val="0"/>
              </a:spcBef>
              <a:spcAft>
                <a:spcPts val="0"/>
              </a:spcAft>
              <a:buClrTx/>
              <a:buSzTx/>
              <a:buFontTx/>
              <a:buNone/>
              <a:tabLst/>
              <a:defRPr/>
            </a:pPr>
            <a:r>
              <a:rPr lang="en-US" dirty="0"/>
              <a:t> - Free100M</a:t>
            </a:r>
          </a:p>
          <a:p>
            <a:pPr marL="0" marR="0" lvl="0" indent="0" algn="l" defTabSz="609585" rtl="0" eaLnBrk="1" fontAlgn="auto" latinLnBrk="0" hangingPunct="1">
              <a:lnSpc>
                <a:spcPct val="100000"/>
              </a:lnSpc>
              <a:spcBef>
                <a:spcPts val="0"/>
              </a:spcBef>
              <a:spcAft>
                <a:spcPts val="0"/>
              </a:spcAft>
              <a:buClrTx/>
              <a:buSzTx/>
              <a:buFontTx/>
              <a:buNone/>
              <a:tabLst/>
              <a:defRPr/>
            </a:pPr>
            <a:r>
              <a:rPr lang="en-US" b="0" dirty="0"/>
              <a:t> - Starter</a:t>
            </a:r>
          </a:p>
          <a:p>
            <a:pPr marL="0" marR="0" lvl="0" indent="0" algn="l" defTabSz="609585" rtl="0" eaLnBrk="1" fontAlgn="auto" latinLnBrk="0" hangingPunct="1">
              <a:lnSpc>
                <a:spcPct val="100000"/>
              </a:lnSpc>
              <a:spcBef>
                <a:spcPts val="0"/>
              </a:spcBef>
              <a:spcAft>
                <a:spcPts val="0"/>
              </a:spcAft>
              <a:buClrTx/>
              <a:buSzTx/>
              <a:buFontTx/>
              <a:buNone/>
              <a:tabLst/>
              <a:defRPr/>
            </a:pPr>
            <a:r>
              <a:rPr lang="en-US" b="0" dirty="0"/>
              <a:t> - </a:t>
            </a:r>
            <a:r>
              <a:rPr lang="en-US" b="0" dirty="0" err="1"/>
              <a:t>Perso</a:t>
            </a:r>
            <a:endParaRPr lang="en-US" b="0" dirty="0"/>
          </a:p>
          <a:p>
            <a:pPr marL="0" marR="0" lvl="0" indent="0" algn="l" defTabSz="609585" rtl="0" eaLnBrk="1" fontAlgn="auto" latinLnBrk="0" hangingPunct="1">
              <a:lnSpc>
                <a:spcPct val="100000"/>
              </a:lnSpc>
              <a:spcBef>
                <a:spcPts val="0"/>
              </a:spcBef>
              <a:spcAft>
                <a:spcPts val="0"/>
              </a:spcAft>
              <a:buClrTx/>
              <a:buSzTx/>
              <a:buFontTx/>
              <a:buNone/>
              <a:tabLst/>
              <a:defRPr/>
            </a:pPr>
            <a:r>
              <a:rPr lang="en-US" b="0" dirty="0"/>
              <a:t> - Pro</a:t>
            </a:r>
          </a:p>
          <a:p>
            <a:pPr marL="0" marR="0" lvl="0" indent="0" algn="l" defTabSz="609585" rtl="0" eaLnBrk="1" fontAlgn="auto" latinLnBrk="0" hangingPunct="1">
              <a:lnSpc>
                <a:spcPct val="100000"/>
              </a:lnSpc>
              <a:spcBef>
                <a:spcPts val="0"/>
              </a:spcBef>
              <a:spcAft>
                <a:spcPts val="0"/>
              </a:spcAft>
              <a:buClrTx/>
              <a:buSzTx/>
              <a:buFontTx/>
              <a:buNone/>
              <a:tabLst/>
              <a:defRPr/>
            </a:pPr>
            <a:r>
              <a:rPr lang="en-US" b="1" dirty="0"/>
              <a:t> - Performance</a:t>
            </a:r>
          </a:p>
          <a:p>
            <a:pPr marL="0" marR="0" lvl="0" indent="0" algn="l" defTabSz="609585" rtl="0" eaLnBrk="1" fontAlgn="auto" latinLnBrk="0" hangingPunct="1">
              <a:lnSpc>
                <a:spcPct val="100000"/>
              </a:lnSpc>
              <a:spcBef>
                <a:spcPts val="0"/>
              </a:spcBef>
              <a:spcAft>
                <a:spcPts val="0"/>
              </a:spcAft>
              <a:buClrTx/>
              <a:buSzTx/>
              <a:buFontTx/>
              <a:buNone/>
              <a:tabLst/>
              <a:defRPr/>
            </a:pPr>
            <a:r>
              <a:rPr lang="en-US" b="1" dirty="0"/>
              <a:t>Mais </a:t>
            </a:r>
            <a:r>
              <a:rPr lang="en-US" b="1" dirty="0" err="1"/>
              <a:t>pourquoi</a:t>
            </a:r>
            <a:r>
              <a:rPr lang="en-US" b="1" dirty="0"/>
              <a:t> pas du Cloud </a:t>
            </a:r>
            <a:r>
              <a:rPr lang="en-US" b="1" dirty="0" err="1"/>
              <a:t>en</a:t>
            </a:r>
            <a:r>
              <a:rPr lang="en-US" b="1" dirty="0"/>
              <a:t> </a:t>
            </a:r>
            <a:r>
              <a:rPr lang="en-US" b="1" dirty="0" err="1"/>
              <a:t>fonction</a:t>
            </a:r>
            <a:r>
              <a:rPr lang="en-US" b="1" dirty="0"/>
              <a:t> du type de sites et des </a:t>
            </a:r>
            <a:r>
              <a:rPr lang="en-US" b="1" dirty="0" err="1"/>
              <a:t>ressources</a:t>
            </a:r>
            <a:r>
              <a:rPr lang="en-US" b="1" dirty="0"/>
              <a:t> </a:t>
            </a:r>
            <a:r>
              <a:rPr lang="en-US" b="1" dirty="0" err="1"/>
              <a:t>nécessaires</a:t>
            </a:r>
            <a:endParaRPr lang="en-US" b="1" dirty="0"/>
          </a:p>
          <a:p>
            <a:pPr marL="0" marR="0" lvl="0" indent="0" algn="l" defTabSz="609585" rtl="0" eaLnBrk="1" fontAlgn="auto" latinLnBrk="0" hangingPunct="1">
              <a:lnSpc>
                <a:spcPct val="100000"/>
              </a:lnSpc>
              <a:spcBef>
                <a:spcPts val="0"/>
              </a:spcBef>
              <a:spcAft>
                <a:spcPts val="0"/>
              </a:spcAft>
              <a:buClrTx/>
              <a:buSzTx/>
              <a:buFontTx/>
              <a:buNone/>
              <a:tabLst/>
              <a:defRPr/>
            </a:pPr>
            <a:endParaRPr lang="en-US" b="1" dirty="0"/>
          </a:p>
          <a:p>
            <a:pPr marL="0" marR="0" lvl="0" indent="0" algn="l" defTabSz="609585" rtl="0" eaLnBrk="1" fontAlgn="auto" latinLnBrk="0" hangingPunct="1">
              <a:lnSpc>
                <a:spcPct val="100000"/>
              </a:lnSpc>
              <a:spcBef>
                <a:spcPts val="0"/>
              </a:spcBef>
              <a:spcAft>
                <a:spcPts val="0"/>
              </a:spcAft>
              <a:buClrTx/>
              <a:buSzTx/>
              <a:buFontTx/>
              <a:buNone/>
              <a:tabLst/>
              <a:defRPr/>
            </a:pPr>
            <a:r>
              <a:rPr lang="en-US" b="1" dirty="0"/>
              <a:t>12/ </a:t>
            </a:r>
            <a:r>
              <a:rPr lang="en-US" b="1" dirty="0" err="1"/>
              <a:t>Votre</a:t>
            </a:r>
            <a:r>
              <a:rPr lang="en-US" b="1" dirty="0"/>
              <a:t> client dispose </a:t>
            </a:r>
            <a:r>
              <a:rPr lang="en-US" b="1" dirty="0" err="1"/>
              <a:t>d’une</a:t>
            </a:r>
            <a:r>
              <a:rPr lang="en-US" b="1" dirty="0"/>
              <a:t> </a:t>
            </a:r>
            <a:r>
              <a:rPr lang="en-US" b="1" dirty="0" err="1"/>
              <a:t>offre</a:t>
            </a:r>
            <a:r>
              <a:rPr lang="en-US" b="1" dirty="0"/>
              <a:t> Performance 1. Il </a:t>
            </a:r>
            <a:r>
              <a:rPr lang="en-US" b="1" dirty="0" err="1"/>
              <a:t>vient</a:t>
            </a:r>
            <a:r>
              <a:rPr lang="en-US" b="1" dirty="0"/>
              <a:t> de passer </a:t>
            </a:r>
            <a:r>
              <a:rPr lang="en-US" b="1" dirty="0" err="1"/>
              <a:t>à</a:t>
            </a:r>
            <a:r>
              <a:rPr lang="en-US" b="1" dirty="0"/>
              <a:t> la </a:t>
            </a:r>
            <a:r>
              <a:rPr lang="en-US" b="1" dirty="0" err="1"/>
              <a:t>télé</a:t>
            </a:r>
            <a:r>
              <a:rPr lang="en-US" b="1" dirty="0"/>
              <a:t> pour faire la promotion de son </a:t>
            </a:r>
            <a:r>
              <a:rPr lang="en-US" b="1" dirty="0" err="1"/>
              <a:t>activité</a:t>
            </a:r>
            <a:r>
              <a:rPr lang="en-US" b="1" dirty="0"/>
              <a:t> et </a:t>
            </a:r>
            <a:r>
              <a:rPr lang="en-US" b="1" dirty="0" err="1"/>
              <a:t>cela</a:t>
            </a:r>
            <a:r>
              <a:rPr lang="en-US" b="1" dirty="0"/>
              <a:t> </a:t>
            </a:r>
            <a:r>
              <a:rPr lang="en-US" b="1" dirty="0" err="1"/>
              <a:t>va</a:t>
            </a:r>
            <a:r>
              <a:rPr lang="en-US" b="1" dirty="0"/>
              <a:t> </a:t>
            </a:r>
            <a:r>
              <a:rPr lang="en-US" b="1" dirty="0" err="1"/>
              <a:t>sûrement</a:t>
            </a:r>
            <a:r>
              <a:rPr lang="en-US" b="1" dirty="0"/>
              <a:t> </a:t>
            </a:r>
            <a:r>
              <a:rPr lang="en-US" b="1" dirty="0" err="1"/>
              <a:t>générer</a:t>
            </a:r>
            <a:r>
              <a:rPr lang="en-US" b="1" dirty="0"/>
              <a:t> du traffic </a:t>
            </a:r>
            <a:r>
              <a:rPr lang="en-US" b="1" dirty="0" err="1"/>
              <a:t>supplémentaire</a:t>
            </a:r>
            <a:r>
              <a:rPr lang="en-US" b="1" dirty="0"/>
              <a:t> </a:t>
            </a:r>
            <a:r>
              <a:rPr lang="en-US" b="1" dirty="0" err="1"/>
              <a:t>durant</a:t>
            </a:r>
            <a:r>
              <a:rPr lang="en-US" b="1" dirty="0"/>
              <a:t> les </a:t>
            </a:r>
            <a:r>
              <a:rPr lang="en-US" b="1" dirty="0" err="1"/>
              <a:t>prochains</a:t>
            </a:r>
            <a:r>
              <a:rPr lang="en-US" b="1" dirty="0"/>
              <a:t> </a:t>
            </a:r>
            <a:r>
              <a:rPr lang="en-US" b="1" dirty="0" err="1"/>
              <a:t>jours</a:t>
            </a:r>
            <a:r>
              <a:rPr lang="en-US" b="1" dirty="0"/>
              <a:t> et </a:t>
            </a:r>
            <a:r>
              <a:rPr lang="en-US" b="1" dirty="0" err="1"/>
              <a:t>semaines</a:t>
            </a:r>
            <a:r>
              <a:rPr lang="en-US" b="1" dirty="0"/>
              <a:t>. Il </a:t>
            </a:r>
            <a:r>
              <a:rPr lang="en-US" b="1" dirty="0" err="1"/>
              <a:t>veut</a:t>
            </a:r>
            <a:r>
              <a:rPr lang="en-US" b="1" dirty="0"/>
              <a:t> </a:t>
            </a:r>
            <a:r>
              <a:rPr lang="en-US" b="1" dirty="0" err="1"/>
              <a:t>s’assurer</a:t>
            </a:r>
            <a:r>
              <a:rPr lang="en-US" b="1" dirty="0"/>
              <a:t> que son site </a:t>
            </a:r>
            <a:r>
              <a:rPr lang="en-US" b="1" dirty="0" err="1"/>
              <a:t>tienne</a:t>
            </a:r>
            <a:r>
              <a:rPr lang="en-US" b="1" dirty="0"/>
              <a:t> la charge. Que </a:t>
            </a:r>
            <a:r>
              <a:rPr lang="en-US" b="1" dirty="0" err="1"/>
              <a:t>lui</a:t>
            </a:r>
            <a:r>
              <a:rPr lang="en-US" b="1" dirty="0"/>
              <a:t> </a:t>
            </a:r>
            <a:r>
              <a:rPr lang="en-US" b="1" dirty="0" err="1"/>
              <a:t>conseillez-vous</a:t>
            </a:r>
            <a:r>
              <a:rPr lang="en-US" b="1" dirty="0"/>
              <a:t> ?</a:t>
            </a:r>
          </a:p>
          <a:p>
            <a:pPr marL="0" marR="0" lvl="0" indent="0" algn="l" defTabSz="609585" rtl="0" eaLnBrk="1" fontAlgn="auto" latinLnBrk="0" hangingPunct="1">
              <a:lnSpc>
                <a:spcPct val="100000"/>
              </a:lnSpc>
              <a:spcBef>
                <a:spcPts val="0"/>
              </a:spcBef>
              <a:spcAft>
                <a:spcPts val="0"/>
              </a:spcAft>
              <a:buClrTx/>
              <a:buSzTx/>
              <a:buFontTx/>
              <a:buNone/>
              <a:tabLst/>
              <a:defRPr/>
            </a:pPr>
            <a:r>
              <a:rPr lang="en-US" b="0" dirty="0"/>
              <a:t> - Changer </a:t>
            </a:r>
            <a:r>
              <a:rPr lang="en-US" b="0" dirty="0" err="1"/>
              <a:t>d’offer</a:t>
            </a:r>
            <a:r>
              <a:rPr lang="en-US" b="0" dirty="0"/>
              <a:t> au profit </a:t>
            </a:r>
            <a:r>
              <a:rPr lang="en-US" b="0" dirty="0" err="1"/>
              <a:t>d’une</a:t>
            </a:r>
            <a:r>
              <a:rPr lang="en-US" b="0" dirty="0"/>
              <a:t> offer Performance 2, 3 </a:t>
            </a:r>
            <a:r>
              <a:rPr lang="en-US" b="0" dirty="0" err="1"/>
              <a:t>ou</a:t>
            </a:r>
            <a:r>
              <a:rPr lang="en-US" b="0" dirty="0"/>
              <a:t> 4 (</a:t>
            </a:r>
            <a:r>
              <a:rPr lang="en-US" b="0" dirty="0" err="1"/>
              <a:t>en</a:t>
            </a:r>
            <a:r>
              <a:rPr lang="en-US" b="0" dirty="0"/>
              <a:t> </a:t>
            </a:r>
            <a:r>
              <a:rPr lang="en-US" b="0" dirty="0" err="1"/>
              <a:t>fonction</a:t>
            </a:r>
            <a:r>
              <a:rPr lang="en-US" b="0" dirty="0"/>
              <a:t> du </a:t>
            </a:r>
            <a:r>
              <a:rPr lang="en-US" b="0" dirty="0" err="1"/>
              <a:t>nombre</a:t>
            </a:r>
            <a:r>
              <a:rPr lang="en-US" b="0" dirty="0"/>
              <a:t> de </a:t>
            </a:r>
            <a:r>
              <a:rPr lang="en-US" b="0" dirty="0" err="1"/>
              <a:t>visiteurs</a:t>
            </a:r>
            <a:r>
              <a:rPr lang="en-US" b="0" dirty="0"/>
              <a:t> </a:t>
            </a:r>
            <a:r>
              <a:rPr lang="en-US" b="0" dirty="0" err="1"/>
              <a:t>estimé</a:t>
            </a:r>
            <a:r>
              <a:rPr lang="en-US" b="0" dirty="0"/>
              <a:t>)</a:t>
            </a:r>
          </a:p>
          <a:p>
            <a:pPr marL="0" marR="0" lvl="0" indent="0" algn="l" defTabSz="609585" rtl="0" eaLnBrk="1" fontAlgn="auto" latinLnBrk="0" hangingPunct="1">
              <a:lnSpc>
                <a:spcPct val="100000"/>
              </a:lnSpc>
              <a:spcBef>
                <a:spcPts val="0"/>
              </a:spcBef>
              <a:spcAft>
                <a:spcPts val="0"/>
              </a:spcAft>
              <a:buClrTx/>
              <a:buSzTx/>
              <a:buFontTx/>
              <a:buNone/>
              <a:tabLst/>
              <a:defRPr/>
            </a:pPr>
            <a:r>
              <a:rPr lang="en-US" b="1" dirty="0"/>
              <a:t> - </a:t>
            </a:r>
            <a:r>
              <a:rPr lang="en-US" b="1" dirty="0" err="1"/>
              <a:t>Activer</a:t>
            </a:r>
            <a:r>
              <a:rPr lang="en-US" b="1" dirty="0"/>
              <a:t> un Boost </a:t>
            </a:r>
            <a:r>
              <a:rPr lang="en-US" b="1" dirty="0" err="1"/>
              <a:t>vers</a:t>
            </a:r>
            <a:r>
              <a:rPr lang="en-US" b="1" dirty="0"/>
              <a:t> </a:t>
            </a:r>
            <a:r>
              <a:rPr lang="en-US" b="1" dirty="0" err="1"/>
              <a:t>une</a:t>
            </a:r>
            <a:r>
              <a:rPr lang="en-US" b="1" dirty="0"/>
              <a:t> offer Performance 2, 3 </a:t>
            </a:r>
            <a:r>
              <a:rPr lang="en-US" b="1" dirty="0" err="1"/>
              <a:t>ou</a:t>
            </a:r>
            <a:r>
              <a:rPr lang="en-US" b="1" dirty="0"/>
              <a:t> 4</a:t>
            </a:r>
          </a:p>
          <a:p>
            <a:pPr marL="0" marR="0" lvl="0" indent="0" algn="l" defTabSz="609585" rtl="0" eaLnBrk="1" fontAlgn="auto" latinLnBrk="0" hangingPunct="1">
              <a:lnSpc>
                <a:spcPct val="100000"/>
              </a:lnSpc>
              <a:spcBef>
                <a:spcPts val="0"/>
              </a:spcBef>
              <a:spcAft>
                <a:spcPts val="0"/>
              </a:spcAft>
              <a:buClrTx/>
              <a:buSzTx/>
              <a:buFontTx/>
              <a:buNone/>
              <a:tabLst/>
              <a:defRPr/>
            </a:pPr>
            <a:r>
              <a:rPr lang="en-US" b="0" dirty="0"/>
              <a:t> - </a:t>
            </a:r>
            <a:r>
              <a:rPr lang="en-US" b="0" dirty="0" err="1"/>
              <a:t>L’aider</a:t>
            </a:r>
            <a:r>
              <a:rPr lang="en-US" b="0" dirty="0"/>
              <a:t> </a:t>
            </a:r>
            <a:r>
              <a:rPr lang="en-US" b="0" dirty="0" err="1"/>
              <a:t>à</a:t>
            </a:r>
            <a:r>
              <a:rPr lang="en-US" b="0" dirty="0"/>
              <a:t> </a:t>
            </a:r>
            <a:r>
              <a:rPr lang="en-US" b="0" dirty="0" err="1"/>
              <a:t>migrer</a:t>
            </a:r>
            <a:r>
              <a:rPr lang="en-US" b="0" dirty="0"/>
              <a:t> </a:t>
            </a:r>
            <a:r>
              <a:rPr lang="en-US" b="0" dirty="0" err="1"/>
              <a:t>vers</a:t>
            </a:r>
            <a:r>
              <a:rPr lang="en-US" b="0" dirty="0"/>
              <a:t> un </a:t>
            </a:r>
            <a:r>
              <a:rPr lang="en-US" b="0" dirty="0" err="1"/>
              <a:t>serveur</a:t>
            </a:r>
            <a:r>
              <a:rPr lang="en-US" b="0" dirty="0"/>
              <a:t> </a:t>
            </a:r>
            <a:r>
              <a:rPr lang="en-US" b="0" dirty="0" err="1"/>
              <a:t>dédié</a:t>
            </a:r>
            <a:r>
              <a:rPr lang="en-US" b="0" dirty="0"/>
              <a:t> </a:t>
            </a:r>
            <a:r>
              <a:rPr lang="en-US" b="0" dirty="0" err="1"/>
              <a:t>ou</a:t>
            </a:r>
            <a:r>
              <a:rPr lang="en-US" b="0" dirty="0"/>
              <a:t> du Cloud</a:t>
            </a:r>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60</a:t>
            </a:fld>
            <a:endParaRPr lang="en-US"/>
          </a:p>
        </p:txBody>
      </p:sp>
    </p:spTree>
    <p:extLst>
      <p:ext uri="{BB962C8B-B14F-4D97-AF65-F5344CB8AC3E}">
        <p14:creationId xmlns:p14="http://schemas.microsoft.com/office/powerpoint/2010/main" val="60454471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Le Cloud Web est défini comme étant une solution offrant : les avantages d’un serveur privé managé par OVH.</a:t>
            </a:r>
          </a:p>
          <a:p>
            <a:r>
              <a:rPr lang="fr-FR" dirty="0"/>
              <a:t>Mais qu’est-ce que cela signifie et implique?</a:t>
            </a:r>
          </a:p>
        </p:txBody>
      </p:sp>
      <p:sp>
        <p:nvSpPr>
          <p:cNvPr id="4" name="Espace réservé du numéro de diapositive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99371235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92500" lnSpcReduction="10000"/>
          </a:bodyPr>
          <a:lstStyle/>
          <a:p>
            <a:r>
              <a:rPr lang="fr-FR" dirty="0"/>
              <a:t>Parmi les avantages d’un serveur privé on peut citer : </a:t>
            </a:r>
          </a:p>
          <a:p>
            <a:pPr marL="285750" indent="-285750">
              <a:buFontTx/>
              <a:buChar char="-"/>
            </a:pPr>
            <a:r>
              <a:rPr lang="fr-FR" dirty="0"/>
              <a:t>les ressources dédiées : chaque client dispose de ressources qui lui sont allouées (et qui sont sur des serveurs physique différents), il ne les partage pas donc pas avec les autres clients</a:t>
            </a:r>
          </a:p>
          <a:p>
            <a:pPr marL="285750" indent="-285750">
              <a:buFontTx/>
              <a:buChar char="-"/>
            </a:pPr>
            <a:r>
              <a:rPr lang="fr-FR" dirty="0"/>
              <a:t>L’isolation : du fait que chaque client possède ses propres ressources il n’est pas impacté par les agissements des autres clients </a:t>
            </a:r>
          </a:p>
          <a:p>
            <a:pPr marL="285750" indent="-285750">
              <a:buFontTx/>
              <a:buChar char="-"/>
            </a:pPr>
            <a:r>
              <a:rPr lang="fr-FR" dirty="0"/>
              <a:t>La personnalisation est possible du fait que chaque serveur privé soit indépendant des autres. Nous verrons plus tard comment se traduit cette personnalisation</a:t>
            </a:r>
          </a:p>
          <a:p>
            <a:pPr marL="285750" indent="-285750">
              <a:buFontTx/>
              <a:buChar char="-"/>
            </a:pPr>
            <a:endParaRPr lang="fr-FR" dirty="0"/>
          </a:p>
          <a:p>
            <a:pPr marL="0" indent="0">
              <a:buFontTx/>
              <a:buNone/>
            </a:pPr>
            <a:r>
              <a:rPr lang="fr-FR" dirty="0"/>
              <a:t>On parle d’avantages mais des avantages par rapport à quelle autre solution?  Les hébergements mutualisés</a:t>
            </a:r>
          </a:p>
          <a:p>
            <a:pPr marL="0" indent="0">
              <a:buFontTx/>
              <a:buNone/>
            </a:pPr>
            <a:r>
              <a:rPr lang="fr-FR" dirty="0"/>
              <a:t>Rappels sur les hébergements mutualisés : </a:t>
            </a:r>
          </a:p>
          <a:p>
            <a:pPr marL="285750" indent="-285750">
              <a:buFont typeface="Arial" panose="020B0604020202020204" pitchFamily="34" charset="0"/>
              <a:buChar char="•"/>
            </a:pPr>
            <a:r>
              <a:rPr lang="fr-FR" dirty="0"/>
              <a:t>Ce sont des solutions clef en main du fait qu’il suffit simplement d’y déposer son site internet.</a:t>
            </a:r>
          </a:p>
          <a:p>
            <a:pPr marL="285750" indent="-285750">
              <a:buFont typeface="Arial" panose="020B0604020202020204" pitchFamily="34" charset="0"/>
              <a:buChar char="•"/>
            </a:pPr>
            <a:r>
              <a:rPr lang="fr-FR" dirty="0"/>
              <a:t>Son utilisation ne nécessite pas de connaissance IT, ou plus simplement d’administration de serveur puisque tout l’environnement nécessaire au bon fonctionne de votre site est déjà installé et configuré par OVH</a:t>
            </a:r>
          </a:p>
          <a:p>
            <a:pPr marL="285750" indent="-285750">
              <a:buFont typeface="Arial" panose="020B0604020202020204" pitchFamily="34" charset="0"/>
              <a:buChar char="•"/>
            </a:pPr>
            <a:r>
              <a:rPr lang="fr-FR" dirty="0"/>
              <a:t>L’offre inclut de nombreux services et options que vous connaissez sans doute déjà et sur lesquelles nous reviendront plus tard.</a:t>
            </a:r>
          </a:p>
          <a:p>
            <a:pPr marL="285750" indent="-285750">
              <a:buFont typeface="Arial" panose="020B0604020202020204" pitchFamily="34" charset="0"/>
              <a:buChar char="•"/>
            </a:pPr>
            <a:endParaRPr lang="fr-FR" dirty="0"/>
          </a:p>
          <a:p>
            <a:pPr marL="0" indent="0">
              <a:buFont typeface="Arial" panose="020B0604020202020204" pitchFamily="34" charset="0"/>
              <a:buNone/>
            </a:pPr>
            <a:r>
              <a:rPr lang="fr-FR" dirty="0"/>
              <a:t>Concrètement c’est quoi cette offre?</a:t>
            </a:r>
          </a:p>
          <a:p>
            <a:pPr marL="0" indent="0">
              <a:buFontTx/>
              <a:buNone/>
            </a:pPr>
            <a:endParaRPr lang="fr-FR" dirty="0"/>
          </a:p>
          <a:p>
            <a:pPr marL="0" indent="0">
              <a:buFontTx/>
              <a:buNone/>
            </a:pPr>
            <a:endParaRPr lang="fr-FR" dirty="0"/>
          </a:p>
        </p:txBody>
      </p:sp>
      <p:sp>
        <p:nvSpPr>
          <p:cNvPr id="4" name="Espace réservé du numéro de diapositive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344293799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92500"/>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lang="fr-FR" baseline="0" dirty="0"/>
              <a:t>Si nous poursuivons notre comparaison entre l’hébergement mutualisé et le Cloud Web, faisons-le en nous intéressant à leur infrastructure.</a:t>
            </a:r>
          </a:p>
          <a:p>
            <a:pPr marL="0" marR="0" lvl="0" indent="0" algn="l" defTabSz="609585" rtl="0" eaLnBrk="1" fontAlgn="auto" latinLnBrk="0" hangingPunct="1">
              <a:lnSpc>
                <a:spcPct val="100000"/>
              </a:lnSpc>
              <a:spcBef>
                <a:spcPts val="0"/>
              </a:spcBef>
              <a:spcAft>
                <a:spcPts val="0"/>
              </a:spcAft>
              <a:buClrTx/>
              <a:buSzTx/>
              <a:buFontTx/>
              <a:buNone/>
              <a:tabLst/>
              <a:defRPr/>
            </a:pPr>
            <a:endParaRPr lang="fr-FR" baseline="0" dirty="0"/>
          </a:p>
          <a:p>
            <a:pPr marL="0" marR="0" lvl="0" indent="0" algn="l" defTabSz="609585" rtl="0" eaLnBrk="1" fontAlgn="auto" latinLnBrk="0" hangingPunct="1">
              <a:lnSpc>
                <a:spcPct val="100000"/>
              </a:lnSpc>
              <a:spcBef>
                <a:spcPts val="0"/>
              </a:spcBef>
              <a:spcAft>
                <a:spcPts val="0"/>
              </a:spcAft>
              <a:buClrTx/>
              <a:buSzTx/>
              <a:buFontTx/>
              <a:buNone/>
              <a:tabLst/>
              <a:defRPr/>
            </a:pPr>
            <a:r>
              <a:rPr lang="fr-FR" baseline="0" dirty="0"/>
              <a:t>Attention les schémas sont très simplifiés car ce n’est pas la vue globale qui nous intéresse.</a:t>
            </a:r>
          </a:p>
          <a:p>
            <a:pPr marL="0" marR="0" lvl="0" indent="0" algn="l" defTabSz="609585" rtl="0" eaLnBrk="1" fontAlgn="auto" latinLnBrk="0" hangingPunct="1">
              <a:lnSpc>
                <a:spcPct val="100000"/>
              </a:lnSpc>
              <a:spcBef>
                <a:spcPts val="0"/>
              </a:spcBef>
              <a:spcAft>
                <a:spcPts val="0"/>
              </a:spcAft>
              <a:buClrTx/>
              <a:buSzTx/>
              <a:buFontTx/>
              <a:buNone/>
              <a:tabLst/>
              <a:defRPr/>
            </a:pPr>
            <a:endParaRPr lang="fr-FR" baseline="0" dirty="0"/>
          </a:p>
          <a:p>
            <a:pPr marL="0" marR="0" lvl="0" indent="0" algn="l" defTabSz="609585" rtl="0" eaLnBrk="1" fontAlgn="auto" latinLnBrk="0" hangingPunct="1">
              <a:lnSpc>
                <a:spcPct val="100000"/>
              </a:lnSpc>
              <a:spcBef>
                <a:spcPts val="0"/>
              </a:spcBef>
              <a:spcAft>
                <a:spcPts val="0"/>
              </a:spcAft>
              <a:buClrTx/>
              <a:buSzTx/>
              <a:buFontTx/>
              <a:buNone/>
              <a:tabLst/>
              <a:defRPr/>
            </a:pPr>
            <a:r>
              <a:rPr lang="fr-FR" baseline="0" dirty="0"/>
              <a:t>Dans le cas des hébergements mutualisés, les requêtes vont arriver sur le serveur Web qui lui-même aura besoin de se connecter serveur FTP (le </a:t>
            </a:r>
            <a:r>
              <a:rPr lang="fr-FR" baseline="0" dirty="0" err="1"/>
              <a:t>filerz</a:t>
            </a:r>
            <a:r>
              <a:rPr lang="fr-FR" baseline="0" dirty="0"/>
              <a:t>) ou au serveur SQL pour se connecter à la base de données en fonction de la requête.</a:t>
            </a:r>
          </a:p>
          <a:p>
            <a:pPr marL="0" marR="0" lvl="0" indent="0" algn="l" defTabSz="609585" rtl="0" eaLnBrk="1" fontAlgn="auto" latinLnBrk="0" hangingPunct="1">
              <a:lnSpc>
                <a:spcPct val="100000"/>
              </a:lnSpc>
              <a:spcBef>
                <a:spcPts val="0"/>
              </a:spcBef>
              <a:spcAft>
                <a:spcPts val="0"/>
              </a:spcAft>
              <a:buClrTx/>
              <a:buSzTx/>
              <a:buFontTx/>
              <a:buNone/>
              <a:tabLst/>
              <a:defRPr/>
            </a:pPr>
            <a:r>
              <a:rPr lang="fr-FR" baseline="0" dirty="0"/>
              <a:t>Du fait que ces trois éléments ne soient pas isolés, des latences seront constatées. Certes elles sont minimes et ça ne veut pas dire que vous aurez des longs temps de réponses en utilisant un hébergement mutualisé, mais cela pourrait être sûrement amélioré en optant pour un serveur privé.</a:t>
            </a:r>
          </a:p>
          <a:p>
            <a:pPr marL="0" marR="0" lvl="0" indent="0" algn="l" defTabSz="609585" rtl="0" eaLnBrk="1" fontAlgn="auto" latinLnBrk="0" hangingPunct="1">
              <a:lnSpc>
                <a:spcPct val="100000"/>
              </a:lnSpc>
              <a:spcBef>
                <a:spcPts val="0"/>
              </a:spcBef>
              <a:spcAft>
                <a:spcPts val="0"/>
              </a:spcAft>
              <a:buClrTx/>
              <a:buSzTx/>
              <a:buFontTx/>
              <a:buNone/>
              <a:tabLst/>
              <a:defRPr/>
            </a:pPr>
            <a:endParaRPr lang="fr-FR" baseline="0" dirty="0"/>
          </a:p>
          <a:p>
            <a:pPr marL="0" marR="0" lvl="0" indent="0" algn="l" defTabSz="609585" rtl="0" eaLnBrk="1" fontAlgn="auto" latinLnBrk="0" hangingPunct="1">
              <a:lnSpc>
                <a:spcPct val="100000"/>
              </a:lnSpc>
              <a:spcBef>
                <a:spcPts val="0"/>
              </a:spcBef>
              <a:spcAft>
                <a:spcPts val="0"/>
              </a:spcAft>
              <a:buClrTx/>
              <a:buSzTx/>
              <a:buFontTx/>
              <a:buNone/>
              <a:tabLst/>
              <a:defRPr/>
            </a:pPr>
            <a:r>
              <a:rPr lang="fr-FR" baseline="0" dirty="0"/>
              <a:t>C’est ce cas de figure qu’on retrouve avec le Cloud Web.</a:t>
            </a:r>
          </a:p>
          <a:p>
            <a:pPr marL="0" marR="0" lvl="0" indent="0" algn="l" defTabSz="609585" rtl="0" eaLnBrk="1" fontAlgn="auto" latinLnBrk="0" hangingPunct="1">
              <a:lnSpc>
                <a:spcPct val="100000"/>
              </a:lnSpc>
              <a:spcBef>
                <a:spcPts val="0"/>
              </a:spcBef>
              <a:spcAft>
                <a:spcPts val="0"/>
              </a:spcAft>
              <a:buClrTx/>
              <a:buSzTx/>
              <a:buFontTx/>
              <a:buNone/>
              <a:tabLst/>
              <a:defRPr/>
            </a:pPr>
            <a:r>
              <a:rPr lang="fr-FR" baseline="0" dirty="0"/>
              <a:t>Pourquoi?</a:t>
            </a:r>
            <a:br>
              <a:rPr lang="fr-FR" baseline="0" dirty="0"/>
            </a:br>
            <a:r>
              <a:rPr lang="fr-FR" baseline="0" dirty="0"/>
              <a:t>Tous simplement parce que la solution est basée sur un VPS et que ce de fait, les fichiers FTP et les base de données sont en local et il est donc très facile d’y récupérer des informations.</a:t>
            </a:r>
          </a:p>
          <a:p>
            <a:pPr marL="0" marR="0" lvl="0" indent="0" algn="l" defTabSz="609585" rtl="0" eaLnBrk="1" fontAlgn="auto" latinLnBrk="0" hangingPunct="1">
              <a:lnSpc>
                <a:spcPct val="100000"/>
              </a:lnSpc>
              <a:spcBef>
                <a:spcPts val="0"/>
              </a:spcBef>
              <a:spcAft>
                <a:spcPts val="0"/>
              </a:spcAft>
              <a:buClrTx/>
              <a:buSzTx/>
              <a:buFontTx/>
              <a:buNone/>
              <a:tabLst/>
              <a:defRPr/>
            </a:pPr>
            <a:r>
              <a:rPr lang="fr-FR" baseline="0" dirty="0"/>
              <a:t>Cela permet donc d’accélérer la vitesse des requêtes effectuées.</a:t>
            </a:r>
          </a:p>
          <a:p>
            <a:pPr marL="0" marR="0" lvl="0" indent="0" algn="l" defTabSz="609585" rtl="0" eaLnBrk="1" fontAlgn="auto" latinLnBrk="0" hangingPunct="1">
              <a:lnSpc>
                <a:spcPct val="100000"/>
              </a:lnSpc>
              <a:spcBef>
                <a:spcPts val="0"/>
              </a:spcBef>
              <a:spcAft>
                <a:spcPts val="0"/>
              </a:spcAft>
              <a:buClrTx/>
              <a:buSzTx/>
              <a:buFontTx/>
              <a:buNone/>
              <a:tabLst/>
              <a:defRPr/>
            </a:pPr>
            <a:r>
              <a:rPr lang="fr-FR" baseline="0" dirty="0"/>
              <a:t>On peut aussi ajouter que le VPS contient un stockage par SSD ce qui augmente également le temps d’exécution des requêtes.</a:t>
            </a:r>
          </a:p>
        </p:txBody>
      </p:sp>
      <p:sp>
        <p:nvSpPr>
          <p:cNvPr id="4" name="Espace réservé du numéro de diapositive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63578701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92500" lnSpcReduction="10000"/>
          </a:bodyPr>
          <a:lstStyle/>
          <a:p>
            <a:r>
              <a:rPr lang="fr-FR" dirty="0"/>
              <a:t>Nous savons à présent pourquoi on parle de solution possédant les avantages d’un serveur privé …</a:t>
            </a:r>
          </a:p>
          <a:p>
            <a:r>
              <a:rPr lang="fr-FR" dirty="0"/>
              <a:t>Mais en quoi la solution est-elle managée par OVH?</a:t>
            </a:r>
          </a:p>
          <a:p>
            <a:endParaRPr lang="fr-FR" dirty="0"/>
          </a:p>
          <a:p>
            <a:r>
              <a:rPr lang="fr-FR" dirty="0"/>
              <a:t>Tout simplement car contrairement à un VPS, OVH préinstalle et configure pour vous tout ce qui vous permettra d’héberger votre site web.</a:t>
            </a:r>
          </a:p>
          <a:p>
            <a:r>
              <a:rPr lang="fr-FR" dirty="0"/>
              <a:t>En cas de soucis avec le VPS, les sondes et les techniciens d’OVH permettront une prise en charge rapide, vous n’aurez pas besoin d’implémenter votre propre système de monitoring ou de payer un technicien jour et nuit pour veiller au bon fonctionnement de votre serveur (</a:t>
            </a:r>
            <a:r>
              <a:rPr lang="fr-FR" dirty="0" err="1"/>
              <a:t>joke</a:t>
            </a:r>
            <a:r>
              <a:rPr lang="fr-FR" dirty="0"/>
              <a:t>)</a:t>
            </a:r>
          </a:p>
          <a:p>
            <a:endParaRPr lang="fr-FR" dirty="0"/>
          </a:p>
          <a:p>
            <a:r>
              <a:rPr lang="fr-FR" dirty="0"/>
              <a:t>Lorsque des nouvelles technologies ou versions de langages, d’outils sont disponibles, OVH fera le nécessaire pour les rendre disponible, dans le but d’assurer une sécurité maximale sur votre infrastructure</a:t>
            </a:r>
          </a:p>
          <a:p>
            <a:endParaRPr lang="fr-FR" dirty="0"/>
          </a:p>
          <a:p>
            <a:r>
              <a:rPr lang="fr-FR" dirty="0"/>
              <a:t>La protection apportée par OVH passe aussi par l’apport de notre protection anti-DDOS et de la protection anti-hack que l’on retrouve sur nos hébergements mutualisés et qui vous protège contre le brut de force par exemple.</a:t>
            </a:r>
          </a:p>
          <a:p>
            <a:endParaRPr lang="fr-FR" dirty="0"/>
          </a:p>
          <a:p>
            <a:r>
              <a:rPr lang="fr-FR" dirty="0"/>
              <a:t>Enfin, les sauvegardes FTP et SQL sont réalisées automatiquement quotidiennement et peuvent être restaurées par l’utilisateur depuis l’espace client.</a:t>
            </a:r>
          </a:p>
        </p:txBody>
      </p:sp>
      <p:sp>
        <p:nvSpPr>
          <p:cNvPr id="4" name="Espace réservé du numéro de diapositive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293021210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en-US" dirty="0"/>
          </a:p>
        </p:txBody>
      </p:sp>
      <p:sp>
        <p:nvSpPr>
          <p:cNvPr id="4" name="Espace réservé du numéro de diapositive 3"/>
          <p:cNvSpPr>
            <a:spLocks noGrp="1"/>
          </p:cNvSpPr>
          <p:nvPr>
            <p:ph type="sldNum" sz="quarter" idx="5"/>
          </p:nvPr>
        </p:nvSpPr>
        <p:spPr/>
        <p:txBody>
          <a:bodyPr/>
          <a:lstStyle/>
          <a:p>
            <a:fld id="{8B596F21-5FBA-40D5-81AB-8E9435204C45}" type="slidenum">
              <a:rPr lang="fr-FR" smtClean="0"/>
              <a:t>9</a:t>
            </a:fld>
            <a:endParaRPr lang="fr-FR"/>
          </a:p>
        </p:txBody>
      </p:sp>
    </p:spTree>
    <p:extLst>
      <p:ext uri="{BB962C8B-B14F-4D97-AF65-F5344CB8AC3E}">
        <p14:creationId xmlns:p14="http://schemas.microsoft.com/office/powerpoint/2010/main" val="56976741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55000" lnSpcReduction="20000"/>
          </a:bodyPr>
          <a:lstStyle/>
          <a:p>
            <a:r>
              <a:rPr lang="fr-FR" dirty="0"/>
              <a:t>Enfin, par rapport aux hébergements mutualisés, le Cloud Web offre plus de libertés dont voici les spécificités : </a:t>
            </a:r>
          </a:p>
          <a:p>
            <a:r>
              <a:rPr lang="fr-FR" dirty="0"/>
              <a:t> - Le choix du moteur d’</a:t>
            </a:r>
            <a:r>
              <a:rPr lang="fr-FR" dirty="0" err="1"/>
              <a:t>excution</a:t>
            </a:r>
            <a:r>
              <a:rPr lang="fr-FR" dirty="0"/>
              <a:t>, permet de développer en PHP ou en </a:t>
            </a:r>
            <a:r>
              <a:rPr lang="fr-FR" dirty="0" err="1"/>
              <a:t>NodeJS</a:t>
            </a:r>
            <a:r>
              <a:rPr lang="fr-FR" dirty="0"/>
              <a:t> (</a:t>
            </a:r>
            <a:r>
              <a:rPr lang="fr-FR" dirty="0" err="1"/>
              <a:t>NodeJS</a:t>
            </a:r>
            <a:r>
              <a:rPr lang="fr-FR" dirty="0"/>
              <a:t> qui est la grande </a:t>
            </a:r>
            <a:r>
              <a:rPr lang="fr-FR" dirty="0" err="1"/>
              <a:t>nouveautée</a:t>
            </a:r>
            <a:r>
              <a:rPr lang="fr-FR" dirty="0"/>
              <a:t> car non </a:t>
            </a:r>
            <a:r>
              <a:rPr lang="fr-FR" dirty="0" err="1"/>
              <a:t>disponiible</a:t>
            </a:r>
            <a:r>
              <a:rPr lang="fr-FR" dirty="0"/>
              <a:t> en </a:t>
            </a:r>
            <a:r>
              <a:rPr lang="fr-FR" dirty="0" err="1"/>
              <a:t>mutu</a:t>
            </a:r>
            <a:r>
              <a:rPr lang="fr-FR" dirty="0"/>
              <a:t>)</a:t>
            </a:r>
          </a:p>
          <a:p>
            <a:endParaRPr lang="fr-FR" dirty="0"/>
          </a:p>
          <a:p>
            <a:r>
              <a:rPr lang="en-GB" dirty="0"/>
              <a:t>Les </a:t>
            </a:r>
            <a:r>
              <a:rPr lang="en-GB" dirty="0" err="1"/>
              <a:t>avantages</a:t>
            </a:r>
            <a:r>
              <a:rPr lang="en-GB" dirty="0"/>
              <a:t> du PHP par rapport au NodeJS : </a:t>
            </a:r>
          </a:p>
          <a:p>
            <a:r>
              <a:rPr lang="en-GB" dirty="0"/>
              <a:t> - il </a:t>
            </a:r>
            <a:r>
              <a:rPr lang="en-GB" dirty="0" err="1"/>
              <a:t>est</a:t>
            </a:r>
            <a:r>
              <a:rPr lang="en-GB" dirty="0"/>
              <a:t> </a:t>
            </a:r>
            <a:r>
              <a:rPr lang="en-GB" b="1" dirty="0"/>
              <a:t>plus facile de </a:t>
            </a:r>
            <a:r>
              <a:rPr lang="en-GB" b="1" dirty="0" err="1"/>
              <a:t>configurer</a:t>
            </a:r>
            <a:r>
              <a:rPr lang="en-GB" b="1" dirty="0"/>
              <a:t> </a:t>
            </a:r>
            <a:r>
              <a:rPr lang="en-GB" dirty="0"/>
              <a:t>un </a:t>
            </a:r>
            <a:r>
              <a:rPr lang="en-GB" dirty="0" err="1"/>
              <a:t>environnement</a:t>
            </a:r>
            <a:r>
              <a:rPr lang="en-GB" dirty="0"/>
              <a:t> de </a:t>
            </a:r>
            <a:r>
              <a:rPr lang="en-GB" dirty="0" err="1"/>
              <a:t>développement</a:t>
            </a:r>
            <a:r>
              <a:rPr lang="en-GB" dirty="0"/>
              <a:t> </a:t>
            </a:r>
            <a:r>
              <a:rPr lang="en-GB" b="1" dirty="0" err="1"/>
              <a:t>en</a:t>
            </a:r>
            <a:r>
              <a:rPr lang="en-GB" b="1" dirty="0"/>
              <a:t> PHP</a:t>
            </a:r>
          </a:p>
          <a:p>
            <a:r>
              <a:rPr lang="en-GB" dirty="0"/>
              <a:t> - </a:t>
            </a:r>
            <a:r>
              <a:rPr lang="en-GB" b="1" dirty="0" err="1"/>
              <a:t>tous</a:t>
            </a:r>
            <a:r>
              <a:rPr lang="en-GB" b="1" dirty="0"/>
              <a:t> les </a:t>
            </a:r>
            <a:r>
              <a:rPr lang="en-GB" b="1" dirty="0" err="1"/>
              <a:t>hébergements</a:t>
            </a:r>
            <a:r>
              <a:rPr lang="en-GB" b="1" dirty="0"/>
              <a:t> </a:t>
            </a:r>
            <a:r>
              <a:rPr lang="en-GB" b="1" dirty="0" err="1"/>
              <a:t>supportent</a:t>
            </a:r>
            <a:r>
              <a:rPr lang="en-GB" b="1" dirty="0"/>
              <a:t> le PHP</a:t>
            </a:r>
          </a:p>
          <a:p>
            <a:r>
              <a:rPr lang="en-GB" dirty="0"/>
              <a:t> - Il a beaucoup </a:t>
            </a:r>
            <a:r>
              <a:rPr lang="en-GB" b="1" dirty="0"/>
              <a:t>plus de CMS et de framework</a:t>
            </a:r>
          </a:p>
          <a:p>
            <a:r>
              <a:rPr lang="en-GB" dirty="0"/>
              <a:t> - la </a:t>
            </a:r>
            <a:r>
              <a:rPr lang="en-GB" b="1" dirty="0" err="1"/>
              <a:t>communauté</a:t>
            </a:r>
            <a:r>
              <a:rPr lang="en-GB" dirty="0"/>
              <a:t> de PHP </a:t>
            </a:r>
            <a:r>
              <a:rPr lang="en-GB" dirty="0" err="1"/>
              <a:t>est</a:t>
            </a:r>
            <a:r>
              <a:rPr lang="en-GB" dirty="0"/>
              <a:t> beaucoup plus </a:t>
            </a:r>
            <a:r>
              <a:rPr lang="en-GB" dirty="0" err="1"/>
              <a:t>conséquente</a:t>
            </a:r>
            <a:r>
              <a:rPr lang="en-GB" dirty="0"/>
              <a:t> et </a:t>
            </a:r>
            <a:r>
              <a:rPr lang="en-GB" dirty="0" err="1"/>
              <a:t>diversifiée</a:t>
            </a:r>
            <a:endParaRPr lang="en-GB" dirty="0"/>
          </a:p>
          <a:p>
            <a:endParaRPr lang="en-GB" dirty="0"/>
          </a:p>
          <a:p>
            <a:r>
              <a:rPr lang="en-GB" dirty="0"/>
              <a:t>Les points forts du NodeJS : </a:t>
            </a:r>
          </a:p>
          <a:p>
            <a:r>
              <a:rPr lang="en-GB" dirty="0"/>
              <a:t> - </a:t>
            </a:r>
            <a:r>
              <a:rPr lang="en-GB" b="1" dirty="0"/>
              <a:t>Un </a:t>
            </a:r>
            <a:r>
              <a:rPr lang="en-GB" b="1" dirty="0" err="1"/>
              <a:t>seul</a:t>
            </a:r>
            <a:r>
              <a:rPr lang="en-GB" b="1" dirty="0"/>
              <a:t> </a:t>
            </a:r>
            <a:r>
              <a:rPr lang="en-GB" b="1" dirty="0" err="1"/>
              <a:t>langage</a:t>
            </a:r>
            <a:r>
              <a:rPr lang="en-GB" b="1" dirty="0"/>
              <a:t> </a:t>
            </a:r>
            <a:r>
              <a:rPr lang="en-GB" dirty="0"/>
              <a:t>pour </a:t>
            </a:r>
            <a:r>
              <a:rPr lang="en-GB" dirty="0" err="1"/>
              <a:t>s’addresser</a:t>
            </a:r>
            <a:r>
              <a:rPr lang="en-GB" dirty="0"/>
              <a:t> au </a:t>
            </a:r>
            <a:r>
              <a:rPr lang="en-GB" b="1" dirty="0"/>
              <a:t>client </a:t>
            </a:r>
            <a:r>
              <a:rPr lang="en-GB" b="1" dirty="0" err="1"/>
              <a:t>ou</a:t>
            </a:r>
            <a:r>
              <a:rPr lang="en-GB" b="1" dirty="0"/>
              <a:t> au </a:t>
            </a:r>
            <a:r>
              <a:rPr lang="en-GB" b="1" dirty="0" err="1"/>
              <a:t>serveur</a:t>
            </a:r>
            <a:r>
              <a:rPr lang="en-GB" b="1" dirty="0"/>
              <a:t>, </a:t>
            </a:r>
            <a:r>
              <a:rPr lang="en-GB" dirty="0" err="1"/>
              <a:t>il</a:t>
            </a:r>
            <a:r>
              <a:rPr lang="en-GB" dirty="0"/>
              <a:t> </a:t>
            </a:r>
            <a:r>
              <a:rPr lang="en-GB" dirty="0" err="1"/>
              <a:t>n’y</a:t>
            </a:r>
            <a:r>
              <a:rPr lang="en-GB" dirty="0"/>
              <a:t> a pas </a:t>
            </a:r>
            <a:r>
              <a:rPr lang="en-GB" dirty="0" err="1"/>
              <a:t>besoin</a:t>
            </a:r>
            <a:r>
              <a:rPr lang="en-GB" dirty="0"/>
              <a:t> de server Web (Apache </a:t>
            </a:r>
            <a:r>
              <a:rPr lang="en-GB" dirty="0" err="1"/>
              <a:t>ou</a:t>
            </a:r>
            <a:r>
              <a:rPr lang="en-GB" dirty="0"/>
              <a:t> NGINX) pour utiliser le Cloud Web</a:t>
            </a:r>
          </a:p>
          <a:p>
            <a:r>
              <a:rPr lang="en-GB" dirty="0"/>
              <a:t> - </a:t>
            </a:r>
            <a:r>
              <a:rPr lang="en-GB" dirty="0" err="1"/>
              <a:t>langage</a:t>
            </a:r>
            <a:r>
              <a:rPr lang="en-GB" dirty="0"/>
              <a:t> </a:t>
            </a:r>
            <a:r>
              <a:rPr lang="en-GB" dirty="0" err="1"/>
              <a:t>très</a:t>
            </a:r>
            <a:r>
              <a:rPr lang="en-GB" dirty="0"/>
              <a:t> </a:t>
            </a:r>
            <a:r>
              <a:rPr lang="en-GB" b="1" dirty="0" err="1"/>
              <a:t>proche</a:t>
            </a:r>
            <a:r>
              <a:rPr lang="en-GB" b="1" dirty="0"/>
              <a:t> du </a:t>
            </a:r>
            <a:r>
              <a:rPr lang="en-GB" b="1" dirty="0" err="1"/>
              <a:t>javascript</a:t>
            </a:r>
            <a:r>
              <a:rPr lang="en-GB" b="1" dirty="0"/>
              <a:t> </a:t>
            </a:r>
            <a:r>
              <a:rPr lang="en-GB" dirty="0" err="1"/>
              <a:t>donc</a:t>
            </a:r>
            <a:r>
              <a:rPr lang="en-GB" dirty="0"/>
              <a:t> facile </a:t>
            </a:r>
            <a:r>
              <a:rPr lang="en-GB" dirty="0" err="1"/>
              <a:t>à</a:t>
            </a:r>
            <a:r>
              <a:rPr lang="en-GB" dirty="0"/>
              <a:t> </a:t>
            </a:r>
            <a:r>
              <a:rPr lang="en-GB" dirty="0" err="1"/>
              <a:t>apprendre</a:t>
            </a:r>
            <a:endParaRPr lang="en-GB" dirty="0"/>
          </a:p>
          <a:p>
            <a:r>
              <a:rPr lang="en-GB" dirty="0"/>
              <a:t> - le </a:t>
            </a:r>
            <a:r>
              <a:rPr lang="en-GB" dirty="0" err="1"/>
              <a:t>NodeJs</a:t>
            </a:r>
            <a:r>
              <a:rPr lang="en-GB" dirty="0"/>
              <a:t> </a:t>
            </a:r>
            <a:r>
              <a:rPr lang="en-GB" dirty="0" err="1"/>
              <a:t>permet</a:t>
            </a:r>
            <a:r>
              <a:rPr lang="en-GB" dirty="0"/>
              <a:t> </a:t>
            </a:r>
            <a:r>
              <a:rPr lang="en-GB" b="1" dirty="0" err="1"/>
              <a:t>d’executer</a:t>
            </a:r>
            <a:r>
              <a:rPr lang="en-GB" b="1" dirty="0"/>
              <a:t> les </a:t>
            </a:r>
            <a:r>
              <a:rPr lang="en-GB" b="1" dirty="0" err="1"/>
              <a:t>requêtes</a:t>
            </a:r>
            <a:r>
              <a:rPr lang="en-GB" b="1" dirty="0"/>
              <a:t> web plus </a:t>
            </a:r>
            <a:r>
              <a:rPr lang="en-GB" b="1" dirty="0" err="1"/>
              <a:t>rapidement</a:t>
            </a:r>
            <a:r>
              <a:rPr lang="en-GB" dirty="0"/>
              <a:t> </a:t>
            </a:r>
            <a:r>
              <a:rPr lang="en-GB" dirty="0" err="1"/>
              <a:t>bien</a:t>
            </a:r>
            <a:r>
              <a:rPr lang="en-GB" dirty="0"/>
              <a:t> </a:t>
            </a:r>
            <a:r>
              <a:rPr lang="en-GB" dirty="0" err="1"/>
              <a:t>qu’il</a:t>
            </a:r>
            <a:r>
              <a:rPr lang="en-GB" dirty="0"/>
              <a:t> ne </a:t>
            </a:r>
            <a:r>
              <a:rPr lang="en-GB" dirty="0" err="1"/>
              <a:t>puisse</a:t>
            </a:r>
            <a:r>
              <a:rPr lang="en-GB" dirty="0"/>
              <a:t> </a:t>
            </a:r>
            <a:r>
              <a:rPr lang="en-GB" dirty="0" err="1"/>
              <a:t>s’occuper</a:t>
            </a:r>
            <a:r>
              <a:rPr lang="en-GB" dirty="0"/>
              <a:t> que </a:t>
            </a:r>
            <a:r>
              <a:rPr lang="en-GB" dirty="0" err="1"/>
              <a:t>d’une</a:t>
            </a:r>
            <a:r>
              <a:rPr lang="en-GB" dirty="0"/>
              <a:t> </a:t>
            </a:r>
            <a:r>
              <a:rPr lang="en-GB" dirty="0" err="1"/>
              <a:t>tâche</a:t>
            </a:r>
            <a:r>
              <a:rPr lang="en-GB" dirty="0"/>
              <a:t> </a:t>
            </a:r>
            <a:r>
              <a:rPr lang="en-GB" dirty="0" err="1"/>
              <a:t>à</a:t>
            </a:r>
            <a:r>
              <a:rPr lang="en-GB" dirty="0"/>
              <a:t> la </a:t>
            </a:r>
            <a:r>
              <a:rPr lang="en-GB" dirty="0" err="1"/>
              <a:t>fois</a:t>
            </a:r>
            <a:r>
              <a:rPr lang="en-GB" dirty="0"/>
              <a:t>.</a:t>
            </a:r>
          </a:p>
          <a:p>
            <a:endParaRPr lang="en-GB" dirty="0"/>
          </a:p>
          <a:p>
            <a:r>
              <a:rPr lang="en-GB" sz="2400" dirty="0"/>
              <a:t>On </a:t>
            </a:r>
            <a:r>
              <a:rPr lang="en-GB" sz="2400" dirty="0" err="1"/>
              <a:t>retrouve</a:t>
            </a:r>
            <a:r>
              <a:rPr lang="en-GB" sz="2400" dirty="0"/>
              <a:t> </a:t>
            </a:r>
            <a:r>
              <a:rPr lang="en-GB" sz="2400" dirty="0" err="1"/>
              <a:t>également</a:t>
            </a:r>
            <a:r>
              <a:rPr lang="en-GB" sz="2400" dirty="0"/>
              <a:t> la </a:t>
            </a:r>
            <a:r>
              <a:rPr lang="en-GB" sz="2400" dirty="0" err="1"/>
              <a:t>possibilité</a:t>
            </a:r>
            <a:r>
              <a:rPr lang="en-GB" sz="2400" dirty="0"/>
              <a:t> de </a:t>
            </a:r>
            <a:r>
              <a:rPr lang="en-GB" sz="2400" dirty="0" err="1"/>
              <a:t>créer</a:t>
            </a:r>
            <a:r>
              <a:rPr lang="en-GB" sz="2400" dirty="0"/>
              <a:t> et de modifier des variables </a:t>
            </a:r>
            <a:r>
              <a:rPr lang="en-GB" sz="2400" dirty="0" err="1"/>
              <a:t>d’environnement</a:t>
            </a:r>
            <a:r>
              <a:rPr lang="en-GB" sz="2400" dirty="0"/>
              <a:t>.</a:t>
            </a:r>
          </a:p>
          <a:p>
            <a:r>
              <a:rPr lang="en-GB" dirty="0"/>
              <a:t>Les variables </a:t>
            </a:r>
            <a:r>
              <a:rPr lang="en-GB" dirty="0" err="1"/>
              <a:t>d’environnement</a:t>
            </a:r>
            <a:r>
              <a:rPr lang="en-GB" dirty="0"/>
              <a:t> </a:t>
            </a:r>
            <a:r>
              <a:rPr lang="en-GB" dirty="0" err="1"/>
              <a:t>sont</a:t>
            </a:r>
            <a:r>
              <a:rPr lang="en-GB" dirty="0"/>
              <a:t> :</a:t>
            </a:r>
          </a:p>
          <a:p>
            <a:r>
              <a:rPr lang="en-GB" dirty="0"/>
              <a:t> </a:t>
            </a:r>
            <a:r>
              <a:rPr lang="en-GB" b="0" dirty="0"/>
              <a:t>- des </a:t>
            </a:r>
            <a:r>
              <a:rPr lang="en-GB" b="0" dirty="0" err="1"/>
              <a:t>noms</a:t>
            </a:r>
            <a:r>
              <a:rPr lang="en-GB" b="0" dirty="0"/>
              <a:t> </a:t>
            </a:r>
            <a:r>
              <a:rPr lang="en-GB" b="0" dirty="0" err="1"/>
              <a:t>définis</a:t>
            </a:r>
            <a:r>
              <a:rPr lang="en-GB" b="0" dirty="0"/>
              <a:t> par le client </a:t>
            </a:r>
            <a:r>
              <a:rPr lang="en-GB" b="0" dirty="0" err="1"/>
              <a:t>ou</a:t>
            </a:r>
            <a:r>
              <a:rPr lang="en-GB" b="0" dirty="0"/>
              <a:t> imposes par </a:t>
            </a:r>
            <a:r>
              <a:rPr lang="en-GB" b="0" dirty="0" err="1"/>
              <a:t>l’environnement</a:t>
            </a:r>
            <a:endParaRPr lang="en-GB" b="0" dirty="0"/>
          </a:p>
          <a:p>
            <a:r>
              <a:rPr lang="en-GB" b="0" dirty="0"/>
              <a:t> - </a:t>
            </a:r>
            <a:r>
              <a:rPr lang="en-GB" b="0" dirty="0" err="1"/>
              <a:t>associés</a:t>
            </a:r>
            <a:r>
              <a:rPr lang="en-GB" b="0" dirty="0"/>
              <a:t> </a:t>
            </a:r>
            <a:r>
              <a:rPr lang="en-GB" b="0" dirty="0" err="1"/>
              <a:t>à</a:t>
            </a:r>
            <a:r>
              <a:rPr lang="en-GB" b="0" dirty="0"/>
              <a:t> des </a:t>
            </a:r>
            <a:r>
              <a:rPr lang="en-GB" b="0" dirty="0" err="1"/>
              <a:t>valeurs</a:t>
            </a:r>
            <a:r>
              <a:rPr lang="en-GB" b="0" dirty="0"/>
              <a:t> (</a:t>
            </a:r>
            <a:r>
              <a:rPr lang="en-GB" b="0" dirty="0" err="1"/>
              <a:t>définies</a:t>
            </a:r>
            <a:r>
              <a:rPr lang="en-GB" b="0" dirty="0"/>
              <a:t> </a:t>
            </a:r>
            <a:r>
              <a:rPr lang="en-GB" b="0" dirty="0" err="1"/>
              <a:t>également</a:t>
            </a:r>
            <a:r>
              <a:rPr lang="en-GB" b="0" dirty="0"/>
              <a:t> par le client)</a:t>
            </a:r>
          </a:p>
          <a:p>
            <a:r>
              <a:rPr lang="en-GB" b="0" dirty="0"/>
              <a:t> - ells </a:t>
            </a:r>
            <a:r>
              <a:rPr lang="en-GB" b="0" dirty="0" err="1"/>
              <a:t>sont</a:t>
            </a:r>
            <a:r>
              <a:rPr lang="en-GB" b="0" dirty="0"/>
              <a:t> </a:t>
            </a:r>
            <a:r>
              <a:rPr lang="en-GB" b="1" dirty="0" err="1"/>
              <a:t>conservées</a:t>
            </a:r>
            <a:r>
              <a:rPr lang="en-GB" b="1" dirty="0"/>
              <a:t> </a:t>
            </a:r>
            <a:r>
              <a:rPr lang="en-GB" b="1" dirty="0" err="1"/>
              <a:t>en</a:t>
            </a:r>
            <a:r>
              <a:rPr lang="en-GB" b="1" dirty="0"/>
              <a:t> </a:t>
            </a:r>
            <a:r>
              <a:rPr lang="en-GB" b="1" dirty="0" err="1"/>
              <a:t>mémoire</a:t>
            </a:r>
            <a:r>
              <a:rPr lang="en-GB" b="1" dirty="0"/>
              <a:t> </a:t>
            </a:r>
            <a:r>
              <a:rPr lang="en-GB" b="1" dirty="0" err="1"/>
              <a:t>dans</a:t>
            </a:r>
            <a:r>
              <a:rPr lang="en-GB" b="1" dirty="0"/>
              <a:t> le server </a:t>
            </a:r>
            <a:r>
              <a:rPr lang="en-GB" b="0" dirty="0" err="1"/>
              <a:t>ce</a:t>
            </a:r>
            <a:r>
              <a:rPr lang="en-GB" b="0" dirty="0"/>
              <a:t> qui </a:t>
            </a:r>
            <a:r>
              <a:rPr lang="en-GB" b="0" dirty="0" err="1"/>
              <a:t>permet</a:t>
            </a:r>
            <a:r>
              <a:rPr lang="en-GB" b="0" dirty="0"/>
              <a:t> de </a:t>
            </a:r>
            <a:r>
              <a:rPr lang="en-GB" b="0" dirty="0" err="1"/>
              <a:t>pouvoir</a:t>
            </a:r>
            <a:r>
              <a:rPr lang="en-GB" b="0" dirty="0"/>
              <a:t> </a:t>
            </a:r>
            <a:r>
              <a:rPr lang="en-GB" b="0" dirty="0" err="1"/>
              <a:t>être</a:t>
            </a:r>
            <a:r>
              <a:rPr lang="en-GB" b="0" dirty="0"/>
              <a:t> </a:t>
            </a:r>
            <a:r>
              <a:rPr lang="en-GB" b="1" dirty="0" err="1"/>
              <a:t>exécutées</a:t>
            </a:r>
            <a:r>
              <a:rPr lang="en-GB" b="1" dirty="0"/>
              <a:t> par </a:t>
            </a:r>
            <a:r>
              <a:rPr lang="en-GB" b="1" dirty="0" err="1"/>
              <a:t>differents</a:t>
            </a:r>
            <a:r>
              <a:rPr lang="en-GB" b="1" dirty="0"/>
              <a:t> programmes </a:t>
            </a:r>
            <a:r>
              <a:rPr lang="en-GB" b="1" dirty="0" err="1"/>
              <a:t>simultanément</a:t>
            </a:r>
            <a:r>
              <a:rPr lang="en-GB" b="0" dirty="0"/>
              <a:t>.</a:t>
            </a:r>
          </a:p>
          <a:p>
            <a:endParaRPr lang="en-GB" b="0" dirty="0"/>
          </a:p>
          <a:p>
            <a:r>
              <a:rPr lang="en-GB" b="0" dirty="0" err="1"/>
              <a:t>Généralement</a:t>
            </a:r>
            <a:r>
              <a:rPr lang="en-GB" b="0" dirty="0"/>
              <a:t>, </a:t>
            </a:r>
            <a:r>
              <a:rPr lang="en-GB" b="0" dirty="0" err="1"/>
              <a:t>ces</a:t>
            </a:r>
            <a:r>
              <a:rPr lang="en-GB" b="0" dirty="0"/>
              <a:t> variables </a:t>
            </a:r>
            <a:r>
              <a:rPr lang="en-GB" b="0" dirty="0" err="1"/>
              <a:t>servent</a:t>
            </a:r>
            <a:r>
              <a:rPr lang="en-GB" b="0" dirty="0"/>
              <a:t> </a:t>
            </a:r>
            <a:r>
              <a:rPr lang="en-GB" b="0" dirty="0" err="1"/>
              <a:t>uniquement</a:t>
            </a:r>
            <a:r>
              <a:rPr lang="en-GB" b="0" dirty="0"/>
              <a:t> au </a:t>
            </a:r>
            <a:r>
              <a:rPr lang="en-GB" b="0" dirty="0" err="1"/>
              <a:t>developpeur</a:t>
            </a:r>
            <a:r>
              <a:rPr lang="en-GB" b="0" dirty="0"/>
              <a:t>.</a:t>
            </a:r>
          </a:p>
          <a:p>
            <a:r>
              <a:rPr lang="en-GB" b="0" dirty="0"/>
              <a:t>Une variable </a:t>
            </a:r>
            <a:r>
              <a:rPr lang="en-GB" b="0" dirty="0" err="1"/>
              <a:t>va</a:t>
            </a:r>
            <a:r>
              <a:rPr lang="en-GB" b="0" dirty="0"/>
              <a:t> plus </a:t>
            </a:r>
            <a:r>
              <a:rPr lang="en-GB" b="0" dirty="0" err="1"/>
              <a:t>ou</a:t>
            </a:r>
            <a:r>
              <a:rPr lang="en-GB" b="0" dirty="0"/>
              <a:t> </a:t>
            </a:r>
            <a:r>
              <a:rPr lang="en-GB" b="0" dirty="0" err="1"/>
              <a:t>moins</a:t>
            </a:r>
            <a:r>
              <a:rPr lang="en-GB" b="0" dirty="0"/>
              <a:t> correspond </a:t>
            </a:r>
            <a:r>
              <a:rPr lang="en-GB" b="0" dirty="0" err="1"/>
              <a:t>à</a:t>
            </a:r>
            <a:r>
              <a:rPr lang="en-GB" b="0" dirty="0"/>
              <a:t> un alias </a:t>
            </a:r>
            <a:r>
              <a:rPr lang="en-GB" b="0" dirty="0" err="1"/>
              <a:t>permettant</a:t>
            </a:r>
            <a:r>
              <a:rPr lang="en-GB" b="0" dirty="0"/>
              <a:t> </a:t>
            </a:r>
            <a:r>
              <a:rPr lang="en-GB" b="0" dirty="0" err="1"/>
              <a:t>ainsi</a:t>
            </a:r>
            <a:r>
              <a:rPr lang="en-GB" b="0" dirty="0"/>
              <a:t> </a:t>
            </a:r>
            <a:r>
              <a:rPr lang="en-GB" b="0" dirty="0" err="1"/>
              <a:t>d’appeler</a:t>
            </a:r>
            <a:r>
              <a:rPr lang="en-GB" b="0" dirty="0"/>
              <a:t> </a:t>
            </a:r>
            <a:r>
              <a:rPr lang="en-GB" b="0" dirty="0" err="1"/>
              <a:t>une</a:t>
            </a:r>
            <a:r>
              <a:rPr lang="en-GB" b="0" dirty="0"/>
              <a:t> variable </a:t>
            </a:r>
            <a:r>
              <a:rPr lang="en-GB" b="0" dirty="0" err="1"/>
              <a:t>plutôt</a:t>
            </a:r>
            <a:r>
              <a:rPr lang="en-GB" b="0" dirty="0"/>
              <a:t> </a:t>
            </a:r>
            <a:r>
              <a:rPr lang="en-GB" b="0" dirty="0" err="1"/>
              <a:t>qu’une</a:t>
            </a:r>
            <a:r>
              <a:rPr lang="en-GB" b="0" dirty="0"/>
              <a:t> longue </a:t>
            </a:r>
            <a:r>
              <a:rPr lang="en-GB" b="0" dirty="0" err="1"/>
              <a:t>chaine</a:t>
            </a:r>
            <a:r>
              <a:rPr lang="en-GB" b="0" dirty="0"/>
              <a:t> de </a:t>
            </a:r>
            <a:r>
              <a:rPr lang="en-GB" b="0" dirty="0" err="1"/>
              <a:t>caractères</a:t>
            </a:r>
            <a:r>
              <a:rPr lang="en-GB" b="0" dirty="0"/>
              <a:t>, un </a:t>
            </a:r>
            <a:r>
              <a:rPr lang="en-GB" b="0" dirty="0" err="1"/>
              <a:t>nombre</a:t>
            </a:r>
            <a:r>
              <a:rPr lang="en-GB" b="0" dirty="0"/>
              <a:t> </a:t>
            </a:r>
            <a:r>
              <a:rPr lang="en-GB" b="0" dirty="0" err="1"/>
              <a:t>ou</a:t>
            </a:r>
            <a:r>
              <a:rPr lang="en-GB" b="0" dirty="0"/>
              <a:t> </a:t>
            </a:r>
            <a:r>
              <a:rPr lang="en-GB" b="0" dirty="0" err="1"/>
              <a:t>bien</a:t>
            </a:r>
            <a:r>
              <a:rPr lang="en-GB" b="0" dirty="0"/>
              <a:t> un mot de </a:t>
            </a:r>
            <a:r>
              <a:rPr lang="en-GB" b="0" dirty="0" err="1"/>
              <a:t>passe</a:t>
            </a:r>
            <a:r>
              <a:rPr lang="en-GB" b="0" dirty="0"/>
              <a:t> qui </a:t>
            </a:r>
            <a:r>
              <a:rPr lang="en-GB" b="0" dirty="0" err="1"/>
              <a:t>devraient</a:t>
            </a:r>
            <a:r>
              <a:rPr lang="en-GB" b="0" dirty="0"/>
              <a:t> </a:t>
            </a:r>
            <a:r>
              <a:rPr lang="en-GB" b="0" dirty="0" err="1"/>
              <a:t>apparaitre</a:t>
            </a:r>
            <a:r>
              <a:rPr lang="en-GB" b="0" dirty="0"/>
              <a:t> </a:t>
            </a:r>
            <a:r>
              <a:rPr lang="en-GB" b="0" dirty="0" err="1"/>
              <a:t>en</a:t>
            </a:r>
            <a:r>
              <a:rPr lang="en-GB" b="0" dirty="0"/>
              <a:t> </a:t>
            </a:r>
            <a:r>
              <a:rPr lang="en-GB" b="0" dirty="0" err="1"/>
              <a:t>clair</a:t>
            </a:r>
            <a:r>
              <a:rPr lang="en-GB" b="0" dirty="0"/>
              <a:t>.</a:t>
            </a:r>
          </a:p>
          <a:p>
            <a:r>
              <a:rPr lang="en-GB" b="0" dirty="0"/>
              <a:t>On </a:t>
            </a:r>
            <a:r>
              <a:rPr lang="en-GB" b="0" dirty="0" err="1"/>
              <a:t>utilisera</a:t>
            </a:r>
            <a:r>
              <a:rPr lang="en-GB" b="0" dirty="0"/>
              <a:t> par </a:t>
            </a:r>
            <a:r>
              <a:rPr lang="en-GB" b="0" dirty="0" err="1"/>
              <a:t>exemple</a:t>
            </a:r>
            <a:r>
              <a:rPr lang="en-GB" b="0" dirty="0"/>
              <a:t> la variable LANG </a:t>
            </a:r>
            <a:r>
              <a:rPr lang="en-GB" b="0" dirty="0" err="1"/>
              <a:t>quand</a:t>
            </a:r>
            <a:r>
              <a:rPr lang="en-GB" b="0" dirty="0"/>
              <a:t> on </a:t>
            </a:r>
            <a:r>
              <a:rPr lang="en-GB" b="0" dirty="0" err="1"/>
              <a:t>devra</a:t>
            </a:r>
            <a:r>
              <a:rPr lang="en-GB" b="0" dirty="0"/>
              <a:t> </a:t>
            </a:r>
            <a:r>
              <a:rPr lang="en-GB" b="0" dirty="0" err="1"/>
              <a:t>définir</a:t>
            </a:r>
            <a:r>
              <a:rPr lang="en-GB" b="0" dirty="0"/>
              <a:t> le </a:t>
            </a:r>
            <a:r>
              <a:rPr lang="en-GB" b="0" dirty="0" err="1"/>
              <a:t>langage</a:t>
            </a:r>
            <a:r>
              <a:rPr lang="en-GB" b="0" dirty="0"/>
              <a:t> : </a:t>
            </a:r>
            <a:r>
              <a:rPr lang="en-GB" b="0" dirty="0">
                <a:solidFill>
                  <a:schemeClr val="accent2">
                    <a:lumMod val="60000"/>
                    <a:lumOff val="40000"/>
                  </a:schemeClr>
                </a:solidFill>
              </a:rPr>
              <a:t>fr_FR.UTF-8</a:t>
            </a:r>
            <a:endParaRPr lang="en-GB" b="0" dirty="0"/>
          </a:p>
          <a:p>
            <a:r>
              <a:rPr lang="en-GB" b="0" dirty="0" err="1"/>
              <a:t>L’utilisation</a:t>
            </a:r>
            <a:r>
              <a:rPr lang="en-GB" b="0" dirty="0"/>
              <a:t> des variables </a:t>
            </a:r>
            <a:r>
              <a:rPr lang="en-GB" b="0" dirty="0" err="1"/>
              <a:t>d’environnement</a:t>
            </a:r>
            <a:r>
              <a:rPr lang="en-GB" b="0" dirty="0"/>
              <a:t> </a:t>
            </a:r>
            <a:r>
              <a:rPr lang="en-GB" b="0" dirty="0" err="1"/>
              <a:t>permet</a:t>
            </a:r>
            <a:r>
              <a:rPr lang="en-GB" b="0" dirty="0"/>
              <a:t> </a:t>
            </a:r>
            <a:r>
              <a:rPr lang="en-GB" b="0" dirty="0" err="1"/>
              <a:t>donc</a:t>
            </a:r>
            <a:r>
              <a:rPr lang="en-GB" b="0" dirty="0"/>
              <a:t> : </a:t>
            </a:r>
          </a:p>
          <a:p>
            <a:r>
              <a:rPr lang="en-GB" b="0" dirty="0"/>
              <a:t> - </a:t>
            </a:r>
            <a:r>
              <a:rPr lang="en-GB" b="1" dirty="0"/>
              <a:t>un gain de temps </a:t>
            </a:r>
            <a:r>
              <a:rPr lang="en-GB" b="0" dirty="0"/>
              <a:t>(car un petit mot </a:t>
            </a:r>
            <a:r>
              <a:rPr lang="en-GB" b="0" dirty="0" err="1"/>
              <a:t>vaut</a:t>
            </a:r>
            <a:r>
              <a:rPr lang="en-GB" b="0" dirty="0"/>
              <a:t> </a:t>
            </a:r>
            <a:r>
              <a:rPr lang="en-GB" b="0" dirty="0" err="1"/>
              <a:t>mieux</a:t>
            </a:r>
            <a:r>
              <a:rPr lang="en-GB" b="0" dirty="0"/>
              <a:t> </a:t>
            </a:r>
            <a:r>
              <a:rPr lang="en-GB" b="0" dirty="0" err="1"/>
              <a:t>qu’un</a:t>
            </a:r>
            <a:r>
              <a:rPr lang="en-GB" b="0" dirty="0"/>
              <a:t> long </a:t>
            </a:r>
            <a:r>
              <a:rPr lang="en-GB" b="0" dirty="0" err="1"/>
              <a:t>discours</a:t>
            </a:r>
            <a:r>
              <a:rPr lang="en-GB" b="0" dirty="0"/>
              <a:t> :D)</a:t>
            </a:r>
          </a:p>
          <a:p>
            <a:r>
              <a:rPr lang="en-GB" b="0" dirty="0"/>
              <a:t> - </a:t>
            </a:r>
            <a:r>
              <a:rPr lang="en-GB" b="1" dirty="0"/>
              <a:t>plus de </a:t>
            </a:r>
            <a:r>
              <a:rPr lang="en-GB" b="1" dirty="0" err="1"/>
              <a:t>sécurité</a:t>
            </a:r>
            <a:r>
              <a:rPr lang="en-GB" b="0" dirty="0"/>
              <a:t> du fait que les variables </a:t>
            </a:r>
            <a:r>
              <a:rPr lang="en-GB" b="0" dirty="0" err="1"/>
              <a:t>soient</a:t>
            </a:r>
            <a:r>
              <a:rPr lang="en-GB" b="0" dirty="0"/>
              <a:t> </a:t>
            </a:r>
            <a:r>
              <a:rPr lang="en-GB" b="0" dirty="0" err="1"/>
              <a:t>stockées</a:t>
            </a:r>
            <a:r>
              <a:rPr lang="en-GB" b="0" dirty="0"/>
              <a:t> sur le </a:t>
            </a:r>
            <a:r>
              <a:rPr lang="en-GB" b="0" dirty="0" err="1"/>
              <a:t>serveur</a:t>
            </a:r>
            <a:r>
              <a:rPr lang="en-GB" b="0" dirty="0"/>
              <a:t> (et non </a:t>
            </a:r>
            <a:r>
              <a:rPr lang="en-GB" b="0" dirty="0" err="1"/>
              <a:t>dans</a:t>
            </a:r>
            <a:r>
              <a:rPr lang="en-GB" b="0" dirty="0"/>
              <a:t> un </a:t>
            </a:r>
            <a:r>
              <a:rPr lang="en-GB" b="0" dirty="0" err="1"/>
              <a:t>fichier</a:t>
            </a:r>
            <a:r>
              <a:rPr lang="en-GB" b="0" dirty="0"/>
              <a:t>) et que </a:t>
            </a:r>
            <a:r>
              <a:rPr lang="en-GB" b="0" dirty="0" err="1"/>
              <a:t>cela</a:t>
            </a:r>
            <a:r>
              <a:rPr lang="en-GB" b="0" dirty="0"/>
              <a:t> </a:t>
            </a:r>
            <a:r>
              <a:rPr lang="en-GB" b="0" dirty="0" err="1"/>
              <a:t>permette</a:t>
            </a:r>
            <a:r>
              <a:rPr lang="en-GB" b="0" dirty="0"/>
              <a:t> </a:t>
            </a:r>
            <a:r>
              <a:rPr lang="en-GB" b="0" dirty="0" err="1"/>
              <a:t>également</a:t>
            </a:r>
            <a:r>
              <a:rPr lang="en-GB" b="0" dirty="0"/>
              <a:t> de ne pas </a:t>
            </a:r>
            <a:r>
              <a:rPr lang="en-GB" b="0" dirty="0" err="1"/>
              <a:t>intégrer</a:t>
            </a:r>
            <a:r>
              <a:rPr lang="en-GB" b="0" dirty="0"/>
              <a:t> de mot de </a:t>
            </a:r>
            <a:r>
              <a:rPr lang="en-GB" b="0" dirty="0" err="1"/>
              <a:t>passe</a:t>
            </a:r>
            <a:r>
              <a:rPr lang="en-GB" b="0" dirty="0"/>
              <a:t> </a:t>
            </a:r>
            <a:r>
              <a:rPr lang="en-GB" b="0" dirty="0" err="1"/>
              <a:t>en</a:t>
            </a:r>
            <a:r>
              <a:rPr lang="en-GB" b="0" dirty="0"/>
              <a:t> </a:t>
            </a:r>
            <a:r>
              <a:rPr lang="en-GB" b="0" dirty="0" err="1"/>
              <a:t>clair</a:t>
            </a:r>
            <a:r>
              <a:rPr lang="en-GB" b="0" dirty="0"/>
              <a:t> </a:t>
            </a:r>
            <a:r>
              <a:rPr lang="en-GB" b="0" dirty="0" err="1"/>
              <a:t>dans</a:t>
            </a:r>
            <a:r>
              <a:rPr lang="en-GB" b="0" dirty="0"/>
              <a:t> un </a:t>
            </a:r>
            <a:r>
              <a:rPr lang="en-GB" b="0" dirty="0" err="1"/>
              <a:t>fichier</a:t>
            </a:r>
            <a:endParaRPr lang="en-GB" b="0" dirty="0"/>
          </a:p>
          <a:p>
            <a:endParaRPr lang="en-GB" b="0" dirty="0"/>
          </a:p>
          <a:p>
            <a:r>
              <a:rPr lang="en-GB" b="0" dirty="0" err="1"/>
              <a:t>Enfin</a:t>
            </a:r>
            <a:r>
              <a:rPr lang="en-GB" b="0" dirty="0"/>
              <a:t> Cloud Web </a:t>
            </a:r>
            <a:r>
              <a:rPr lang="en-GB" b="0" dirty="0" err="1"/>
              <a:t>permet</a:t>
            </a:r>
            <a:r>
              <a:rPr lang="en-GB" b="0" dirty="0"/>
              <a:t> de </a:t>
            </a:r>
            <a:r>
              <a:rPr lang="en-GB" b="1" dirty="0" err="1"/>
              <a:t>choisir</a:t>
            </a:r>
            <a:r>
              <a:rPr lang="en-GB" b="1" dirty="0"/>
              <a:t> son </a:t>
            </a:r>
            <a:r>
              <a:rPr lang="en-GB" b="1" dirty="0" err="1"/>
              <a:t>système</a:t>
            </a:r>
            <a:r>
              <a:rPr lang="en-GB" b="1" dirty="0"/>
              <a:t> de </a:t>
            </a:r>
            <a:r>
              <a:rPr lang="en-GB" b="1" dirty="0" err="1"/>
              <a:t>gestion</a:t>
            </a:r>
            <a:r>
              <a:rPr lang="en-GB" b="1" dirty="0"/>
              <a:t> de base de </a:t>
            </a:r>
            <a:r>
              <a:rPr lang="en-GB" b="1" dirty="0" err="1"/>
              <a:t>données</a:t>
            </a:r>
            <a:r>
              <a:rPr lang="en-GB" b="1" dirty="0"/>
              <a:t> </a:t>
            </a:r>
            <a:r>
              <a:rPr lang="en-GB" b="0" dirty="0" err="1"/>
              <a:t>parmi</a:t>
            </a:r>
            <a:r>
              <a:rPr lang="en-GB" b="0" dirty="0"/>
              <a:t> le MySQL </a:t>
            </a:r>
            <a:r>
              <a:rPr lang="en-GB" b="0" dirty="0" err="1"/>
              <a:t>ou</a:t>
            </a:r>
            <a:r>
              <a:rPr lang="en-GB" b="0" dirty="0"/>
              <a:t> le MongoDB, </a:t>
            </a:r>
            <a:r>
              <a:rPr lang="en-GB" b="0" dirty="0" err="1"/>
              <a:t>contrairement</a:t>
            </a:r>
            <a:r>
              <a:rPr lang="en-GB" b="0" dirty="0"/>
              <a:t> aux </a:t>
            </a:r>
            <a:r>
              <a:rPr lang="en-GB" b="0" dirty="0" err="1"/>
              <a:t>hébergements</a:t>
            </a:r>
            <a:r>
              <a:rPr lang="en-GB" b="0" dirty="0"/>
              <a:t> </a:t>
            </a:r>
            <a:r>
              <a:rPr lang="en-GB" b="0" dirty="0" err="1"/>
              <a:t>mutualisés</a:t>
            </a:r>
            <a:r>
              <a:rPr lang="en-GB" b="0" dirty="0"/>
              <a:t> </a:t>
            </a:r>
            <a:r>
              <a:rPr lang="en-GB" b="0" dirty="0" err="1"/>
              <a:t>où</a:t>
            </a:r>
            <a:r>
              <a:rPr lang="en-GB" b="0" dirty="0"/>
              <a:t> </a:t>
            </a:r>
            <a:r>
              <a:rPr lang="en-GB" b="0" dirty="0" err="1"/>
              <a:t>seul</a:t>
            </a:r>
            <a:r>
              <a:rPr lang="en-GB" b="0" dirty="0"/>
              <a:t> le MySQL </a:t>
            </a:r>
            <a:r>
              <a:rPr lang="en-GB" b="0" dirty="0" err="1"/>
              <a:t>est</a:t>
            </a:r>
            <a:r>
              <a:rPr lang="en-GB" b="0" dirty="0"/>
              <a:t> possible </a:t>
            </a:r>
            <a:r>
              <a:rPr lang="en-GB" b="0" dirty="0" err="1"/>
              <a:t>désormais</a:t>
            </a:r>
            <a:r>
              <a:rPr lang="en-GB" b="0" dirty="0"/>
              <a:t>.</a:t>
            </a:r>
          </a:p>
          <a:p>
            <a:r>
              <a:rPr lang="en-GB" b="0" dirty="0" err="1"/>
              <a:t>D’autres</a:t>
            </a:r>
            <a:r>
              <a:rPr lang="en-GB" b="0" dirty="0"/>
              <a:t> SGBD </a:t>
            </a:r>
            <a:r>
              <a:rPr lang="en-GB" b="0" dirty="0" err="1"/>
              <a:t>arriveront</a:t>
            </a:r>
            <a:r>
              <a:rPr lang="en-GB" b="0" dirty="0"/>
              <a:t> par le suite, </a:t>
            </a:r>
            <a:r>
              <a:rPr lang="en-GB" b="0" dirty="0" err="1"/>
              <a:t>nousy</a:t>
            </a:r>
            <a:r>
              <a:rPr lang="en-GB" b="0" dirty="0"/>
              <a:t> </a:t>
            </a:r>
            <a:r>
              <a:rPr lang="en-GB" b="0" dirty="0" err="1"/>
              <a:t>reviendront</a:t>
            </a:r>
            <a:r>
              <a:rPr lang="en-GB" b="0" dirty="0"/>
              <a:t> </a:t>
            </a:r>
            <a:r>
              <a:rPr lang="en-GB" b="0" dirty="0" err="1"/>
              <a:t>en</a:t>
            </a:r>
            <a:r>
              <a:rPr lang="en-GB" b="0" dirty="0"/>
              <a:t> fin de formation.</a:t>
            </a:r>
          </a:p>
          <a:p>
            <a:endParaRPr lang="en-GB" b="0" dirty="0"/>
          </a:p>
          <a:p>
            <a:endParaRPr lang="fr-FR" dirty="0"/>
          </a:p>
        </p:txBody>
      </p:sp>
      <p:sp>
        <p:nvSpPr>
          <p:cNvPr id="4" name="Espace réservé du numéro de diapositive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97863621-2E60-B848-8968-B0341E26A312}" type="slidenum">
              <a:rPr kumimoji="0" lang="en-US"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07839997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fontScale="70000" lnSpcReduction="20000"/>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dirty="0"/>
              <a:t>Nous disposons depuis mi-décembre deux offres supplémentaires à l’offre Cloud Web1 disponible depuis l’été dernier</a:t>
            </a:r>
          </a:p>
          <a:p>
            <a:pPr marL="0" marR="0" indent="0" algn="l" defTabSz="914400" rtl="0" eaLnBrk="1" fontAlgn="auto" latinLnBrk="0" hangingPunct="1">
              <a:lnSpc>
                <a:spcPct val="100000"/>
              </a:lnSpc>
              <a:spcBef>
                <a:spcPts val="0"/>
              </a:spcBef>
              <a:spcAft>
                <a:spcPts val="0"/>
              </a:spcAft>
              <a:buClrTx/>
              <a:buSzTx/>
              <a:buFontTx/>
              <a:buNone/>
              <a:tabLst/>
              <a:defRPr/>
            </a:pPr>
            <a:endParaRPr lang="fr-FR" dirty="0"/>
          </a:p>
          <a:p>
            <a:pPr marL="0" marR="0" indent="0" algn="l" defTabSz="914400" rtl="0" eaLnBrk="1" fontAlgn="auto" latinLnBrk="0" hangingPunct="1">
              <a:lnSpc>
                <a:spcPct val="100000"/>
              </a:lnSpc>
              <a:spcBef>
                <a:spcPts val="0"/>
              </a:spcBef>
              <a:spcAft>
                <a:spcPts val="0"/>
              </a:spcAft>
              <a:buClrTx/>
              <a:buSzTx/>
              <a:buFontTx/>
              <a:buNone/>
              <a:tabLst/>
              <a:defRPr/>
            </a:pPr>
            <a:r>
              <a:rPr lang="fr-FR" dirty="0"/>
              <a:t> - Infra : chaque Cloud Web est hébergé sur un VPS SSD 1, 2 ou 3. C’est ce qui permet l’isolation des ressources et la performance de l’offre.</a:t>
            </a:r>
          </a:p>
          <a:p>
            <a:pPr marL="0" marR="0" indent="0" algn="l" defTabSz="914400" rtl="0" eaLnBrk="1" fontAlgn="auto" latinLnBrk="0" hangingPunct="1">
              <a:lnSpc>
                <a:spcPct val="100000"/>
              </a:lnSpc>
              <a:spcBef>
                <a:spcPts val="0"/>
              </a:spcBef>
              <a:spcAft>
                <a:spcPts val="0"/>
              </a:spcAft>
              <a:buClrTx/>
              <a:buSzTx/>
              <a:buFontTx/>
              <a:buNone/>
              <a:tabLst/>
              <a:defRPr/>
            </a:pPr>
            <a:r>
              <a:rPr lang="fr-FR" dirty="0"/>
              <a:t>Tout comme les VPS associés on retrouve 2 ou </a:t>
            </a:r>
            <a:r>
              <a:rPr lang="fr-FR" dirty="0" err="1"/>
              <a:t>vCore</a:t>
            </a:r>
            <a:r>
              <a:rPr lang="fr-FR" dirty="0"/>
              <a:t> et de 2 à 8 Go de RAM.</a:t>
            </a:r>
          </a:p>
          <a:p>
            <a:pPr marL="0" marR="0" indent="0" algn="l" defTabSz="914400" rtl="0" eaLnBrk="1" fontAlgn="auto" latinLnBrk="0" hangingPunct="1">
              <a:lnSpc>
                <a:spcPct val="100000"/>
              </a:lnSpc>
              <a:spcBef>
                <a:spcPts val="0"/>
              </a:spcBef>
              <a:spcAft>
                <a:spcPts val="0"/>
              </a:spcAft>
              <a:buClrTx/>
              <a:buSzTx/>
              <a:buFontTx/>
              <a:buNone/>
              <a:tabLst/>
              <a:defRPr/>
            </a:pPr>
            <a:endParaRPr lang="fr-FR" dirty="0"/>
          </a:p>
          <a:p>
            <a:pPr marL="285750" marR="0" indent="-285750" algn="l" defTabSz="914400" rtl="0" eaLnBrk="1" fontAlgn="auto" latinLnBrk="0" hangingPunct="1">
              <a:lnSpc>
                <a:spcPct val="100000"/>
              </a:lnSpc>
              <a:spcBef>
                <a:spcPts val="0"/>
              </a:spcBef>
              <a:spcAft>
                <a:spcPts val="0"/>
              </a:spcAft>
              <a:buClrTx/>
              <a:buSzTx/>
              <a:buFontTx/>
              <a:buChar char="-"/>
              <a:tabLst/>
              <a:defRPr/>
            </a:pPr>
            <a:r>
              <a:rPr lang="fr-FR" dirty="0"/>
              <a:t>Le stockage est réalisé via du SSD comme indiqué précédemment.</a:t>
            </a:r>
          </a:p>
          <a:p>
            <a:pPr marL="0" marR="0" indent="0" algn="l" defTabSz="914400" rtl="0" eaLnBrk="1" fontAlgn="auto" latinLnBrk="0" hangingPunct="1">
              <a:lnSpc>
                <a:spcPct val="100000"/>
              </a:lnSpc>
              <a:spcBef>
                <a:spcPts val="0"/>
              </a:spcBef>
              <a:spcAft>
                <a:spcPts val="0"/>
              </a:spcAft>
              <a:buClrTx/>
              <a:buSzTx/>
              <a:buFontTx/>
              <a:buNone/>
              <a:tabLst/>
              <a:defRPr/>
            </a:pPr>
            <a:r>
              <a:rPr lang="fr-FR" b="1" dirty="0"/>
              <a:t>Attention</a:t>
            </a:r>
            <a:r>
              <a:rPr lang="fr-FR" dirty="0"/>
              <a:t> ! Contrairement aux hébergements mutualisés où le quota est indiqué pour l’espace FTP, ici il s’agit du stockage de toutes les données à savoir FTP et SQL. Attention donc à cet espace s’il est utilisé pour stocker des sauvegardes par exemples.</a:t>
            </a:r>
          </a:p>
          <a:p>
            <a:pPr marL="0" marR="0" indent="0" algn="l" defTabSz="914400" rtl="0" eaLnBrk="1" fontAlgn="auto" latinLnBrk="0" hangingPunct="1">
              <a:lnSpc>
                <a:spcPct val="100000"/>
              </a:lnSpc>
              <a:spcBef>
                <a:spcPts val="0"/>
              </a:spcBef>
              <a:spcAft>
                <a:spcPts val="0"/>
              </a:spcAft>
              <a:buClrTx/>
              <a:buSzTx/>
              <a:buFontTx/>
              <a:buNone/>
              <a:tabLst/>
              <a:defRPr/>
            </a:pPr>
            <a:r>
              <a:rPr lang="fr-FR" dirty="0"/>
              <a:t>Vous pourriez dire qu’un VPS SSD1 c’est 20Go de stockage &gt; oui effectivement mais 10Go sont nécessaire à l’installation de l’environnement mis à votre disposition</a:t>
            </a:r>
          </a:p>
          <a:p>
            <a:pPr marL="0" marR="0" indent="0" algn="l" defTabSz="914400" rtl="0" eaLnBrk="1" fontAlgn="auto" latinLnBrk="0" hangingPunct="1">
              <a:lnSpc>
                <a:spcPct val="100000"/>
              </a:lnSpc>
              <a:spcBef>
                <a:spcPts val="0"/>
              </a:spcBef>
              <a:spcAft>
                <a:spcPts val="0"/>
              </a:spcAft>
              <a:buClrTx/>
              <a:buSzTx/>
              <a:buFontTx/>
              <a:buNone/>
              <a:tabLst/>
              <a:defRPr/>
            </a:pPr>
            <a:endParaRPr lang="fr-FR" dirty="0"/>
          </a:p>
          <a:p>
            <a:pPr marL="0" marR="0" indent="0" algn="l" defTabSz="914400" rtl="0" eaLnBrk="1" fontAlgn="auto" latinLnBrk="0" hangingPunct="1">
              <a:lnSpc>
                <a:spcPct val="100000"/>
              </a:lnSpc>
              <a:spcBef>
                <a:spcPts val="0"/>
              </a:spcBef>
              <a:spcAft>
                <a:spcPts val="0"/>
              </a:spcAft>
              <a:buClrTx/>
              <a:buSzTx/>
              <a:buFontTx/>
              <a:buNone/>
              <a:tabLst/>
              <a:defRPr/>
            </a:pPr>
            <a:r>
              <a:rPr lang="fr-FR" dirty="0"/>
              <a:t> - Le nombre de moteurs d’exécution évoqués précédemment varie en fonction du nombre de </a:t>
            </a:r>
            <a:r>
              <a:rPr lang="fr-FR" dirty="0" err="1"/>
              <a:t>vCore</a:t>
            </a:r>
            <a:r>
              <a:rPr lang="fr-FR" dirty="0"/>
              <a:t>. On en a donc 1 seul pour les offres 1 et 2 et 2 moteurs simultanés pour l’offre Cloud Web 3</a:t>
            </a:r>
          </a:p>
          <a:p>
            <a:pPr marL="0" marR="0" indent="0" algn="l" defTabSz="914400" rtl="0" eaLnBrk="1" fontAlgn="auto" latinLnBrk="0" hangingPunct="1">
              <a:lnSpc>
                <a:spcPct val="100000"/>
              </a:lnSpc>
              <a:spcBef>
                <a:spcPts val="0"/>
              </a:spcBef>
              <a:spcAft>
                <a:spcPts val="0"/>
              </a:spcAft>
              <a:buClrTx/>
              <a:buSzTx/>
              <a:buFontTx/>
              <a:buNone/>
              <a:tabLst/>
              <a:defRPr/>
            </a:pPr>
            <a:endParaRPr lang="fr-FR" dirty="0"/>
          </a:p>
          <a:p>
            <a:pPr marL="0" marR="0" indent="0" algn="l" defTabSz="914400" rtl="0" eaLnBrk="1" fontAlgn="auto" latinLnBrk="0" hangingPunct="1">
              <a:lnSpc>
                <a:spcPct val="100000"/>
              </a:lnSpc>
              <a:spcBef>
                <a:spcPts val="0"/>
              </a:spcBef>
              <a:spcAft>
                <a:spcPts val="0"/>
              </a:spcAft>
              <a:buClrTx/>
              <a:buSzTx/>
              <a:buFontTx/>
              <a:buNone/>
              <a:tabLst/>
              <a:defRPr/>
            </a:pPr>
            <a:r>
              <a:rPr lang="fr-FR" dirty="0"/>
              <a:t> - Pour le système de Gestion de bases de données : vous pourrez en avoir 1 ou deux différents en fonction de l’offre. Pour rappel, il n’y a pas de limitation sur le nombre de bases de données, seulement sur l’espace de stockage disponible.</a:t>
            </a:r>
          </a:p>
          <a:p>
            <a:pPr marL="0" marR="0" indent="0" algn="l" defTabSz="914400" rtl="0" eaLnBrk="1" fontAlgn="auto" latinLnBrk="0" hangingPunct="1">
              <a:lnSpc>
                <a:spcPct val="100000"/>
              </a:lnSpc>
              <a:spcBef>
                <a:spcPts val="0"/>
              </a:spcBef>
              <a:spcAft>
                <a:spcPts val="0"/>
              </a:spcAft>
              <a:buClrTx/>
              <a:buSzTx/>
              <a:buFontTx/>
              <a:buNone/>
              <a:tabLst/>
              <a:defRPr/>
            </a:pPr>
            <a:endParaRPr lang="fr-FR" dirty="0"/>
          </a:p>
          <a:p>
            <a:r>
              <a:rPr lang="fr-FR" dirty="0"/>
              <a:t>Enfin la commande s’effectue depuis le site </a:t>
            </a:r>
            <a:r>
              <a:rPr lang="fr-FR" dirty="0" err="1"/>
              <a:t>OVH.com</a:t>
            </a:r>
            <a:r>
              <a:rPr lang="fr-FR" dirty="0"/>
              <a:t>. Le tarif est indiqué en mensuel mais tout comme les hébergements mutualisés, un Cloud Web ne peut être commandé qu’à l’année.</a:t>
            </a:r>
            <a:br>
              <a:rPr lang="fr-FR" dirty="0"/>
            </a:br>
            <a:br>
              <a:rPr lang="fr-FR" b="1" dirty="0"/>
            </a:br>
            <a:r>
              <a:rPr lang="fr-FR" b="1" dirty="0"/>
              <a:t>A qui s’adresse l’offre?</a:t>
            </a:r>
          </a:p>
          <a:p>
            <a:endParaRPr lang="fr-FR" dirty="0"/>
          </a:p>
          <a:p>
            <a:r>
              <a:rPr lang="fr-FR" dirty="0"/>
              <a:t> - A des clients habitués à utiliser nos offres mutualisées et qui cherchent à évoluer petit à petit vers des solutions Cloud ou bien qui ont besoin de développer facilement en </a:t>
            </a:r>
            <a:r>
              <a:rPr lang="fr-FR" dirty="0" err="1"/>
              <a:t>NodeJs</a:t>
            </a:r>
            <a:r>
              <a:rPr lang="fr-FR" dirty="0"/>
              <a:t> par exemple.</a:t>
            </a:r>
          </a:p>
          <a:p>
            <a:r>
              <a:rPr lang="fr-FR" dirty="0"/>
              <a:t> - Des webmaster qui ne souhaitent pas perdre de temps à administrer un serveur et qui souhaitent se concentrer sur leur code, tout en ayant des outils supplémentaires pour développement le site (les variables d’environnement)</a:t>
            </a:r>
          </a:p>
          <a:p>
            <a:r>
              <a:rPr lang="fr-FR" dirty="0"/>
              <a:t> - Des agences web et freelance ayant des besoins spécifiques en termes de langages (</a:t>
            </a:r>
            <a:r>
              <a:rPr lang="fr-FR" dirty="0" err="1"/>
              <a:t>NodeJS</a:t>
            </a:r>
            <a:r>
              <a:rPr lang="fr-FR" dirty="0"/>
              <a:t> ou MongoDB non dispo en </a:t>
            </a:r>
            <a:r>
              <a:rPr lang="fr-FR" dirty="0" err="1"/>
              <a:t>mutu</a:t>
            </a:r>
            <a:r>
              <a:rPr lang="fr-FR" dirty="0"/>
              <a:t>)</a:t>
            </a:r>
          </a:p>
          <a:p>
            <a:r>
              <a:rPr lang="fr-FR" dirty="0"/>
              <a:t>- Ou n’importe quel client souhaitant une solution infogérée, performante et personnalisable.</a:t>
            </a:r>
          </a:p>
          <a:p>
            <a:pPr marL="0" marR="0" indent="0" algn="l" defTabSz="914400" rtl="0" eaLnBrk="1" fontAlgn="auto" latinLnBrk="0" hangingPunct="1">
              <a:lnSpc>
                <a:spcPct val="100000"/>
              </a:lnSpc>
              <a:spcBef>
                <a:spcPts val="0"/>
              </a:spcBef>
              <a:spcAft>
                <a:spcPts val="0"/>
              </a:spcAft>
              <a:buClrTx/>
              <a:buSzTx/>
              <a:buFontTx/>
              <a:buNone/>
              <a:tabLst/>
              <a:defRPr/>
            </a:pPr>
            <a:endParaRPr lang="fr-FR" dirty="0"/>
          </a:p>
        </p:txBody>
      </p:sp>
      <p:sp>
        <p:nvSpPr>
          <p:cNvPr id="4" name="Espace réservé du numéro de diapositive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27BD3A04-C23F-7D45-B6C6-0DE0284AFA5C}" type="slidenum">
              <a:rPr kumimoji="0" lang="fr-FR" sz="1200" b="0" i="0" u="none" strike="noStrike" kern="1200" cap="none" spc="0" normalizeH="0" baseline="0" noProof="0" smtClean="0">
                <a:ln>
                  <a:noFill/>
                </a:ln>
                <a:solidFill>
                  <a:prstClr val="black"/>
                </a:solidFill>
                <a:effectLst/>
                <a:uLnTx/>
                <a:uFillTx/>
                <a:latin typeface="Arial" pitchFamily="34"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67</a:t>
            </a:fld>
            <a:endParaRPr kumimoji="0" lang="fr-FR" sz="1200" b="0" i="0" u="none" strike="noStrike" kern="1200" cap="none" spc="0" normalizeH="0" baseline="0" noProof="0">
              <a:ln>
                <a:noFill/>
              </a:ln>
              <a:solidFill>
                <a:prstClr val="black"/>
              </a:solidFill>
              <a:effectLst/>
              <a:uLnTx/>
              <a:uFillTx/>
              <a:latin typeface="Arial" pitchFamily="34" charset="0"/>
              <a:ea typeface="+mn-ea"/>
              <a:cs typeface="+mn-cs"/>
            </a:endParaRPr>
          </a:p>
        </p:txBody>
      </p:sp>
    </p:spTree>
    <p:extLst>
      <p:ext uri="{BB962C8B-B14F-4D97-AF65-F5344CB8AC3E}">
        <p14:creationId xmlns:p14="http://schemas.microsoft.com/office/powerpoint/2010/main" val="156605749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Voici les objectifs que nous atteindrons ensemble à la suite de cette formation :</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68</a:t>
            </a:fld>
            <a:endParaRPr lang="en-US"/>
          </a:p>
        </p:txBody>
      </p:sp>
    </p:spTree>
    <p:extLst>
      <p:ext uri="{BB962C8B-B14F-4D97-AF65-F5344CB8AC3E}">
        <p14:creationId xmlns:p14="http://schemas.microsoft.com/office/powerpoint/2010/main" val="298511532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69</a:t>
            </a:fld>
            <a:endParaRPr lang="fr-FR" dirty="0"/>
          </a:p>
        </p:txBody>
      </p:sp>
    </p:spTree>
    <p:extLst>
      <p:ext uri="{BB962C8B-B14F-4D97-AF65-F5344CB8AC3E}">
        <p14:creationId xmlns:p14="http://schemas.microsoft.com/office/powerpoint/2010/main" val="417763924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Voici les objectifs que nous atteindrons ensemble suite à cette formation :</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71</a:t>
            </a:fld>
            <a:endParaRPr lang="en-US"/>
          </a:p>
        </p:txBody>
      </p:sp>
    </p:spTree>
    <p:extLst>
      <p:ext uri="{BB962C8B-B14F-4D97-AF65-F5344CB8AC3E}">
        <p14:creationId xmlns:p14="http://schemas.microsoft.com/office/powerpoint/2010/main" val="269625353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Pour y parvenir, nous étudierons 4 thématiques : </a:t>
            </a:r>
          </a:p>
          <a:p>
            <a:endParaRPr lang="fr-FR" dirty="0"/>
          </a:p>
          <a:p>
            <a:r>
              <a:rPr lang="fr-FR" dirty="0"/>
              <a:t>Y </a:t>
            </a:r>
            <a:r>
              <a:rPr lang="fr-FR" dirty="0" err="1"/>
              <a:t>a-t-il</a:t>
            </a:r>
            <a:r>
              <a:rPr lang="fr-FR" dirty="0"/>
              <a:t> des questions concernant le déroulé de cette formation ou du parcours?</a:t>
            </a:r>
          </a:p>
          <a:p>
            <a:r>
              <a:rPr lang="fr-FR" dirty="0"/>
              <a:t> </a:t>
            </a:r>
            <a:br>
              <a:rPr lang="fr-FR" dirty="0"/>
            </a:br>
            <a:br>
              <a:rPr lang="fr-FR" dirty="0"/>
            </a:br>
            <a:r>
              <a:rPr lang="fr-FR" dirty="0"/>
              <a:t>1 : Espace de stockage FTP : </a:t>
            </a:r>
            <a:br>
              <a:rPr lang="fr-FR" dirty="0"/>
            </a:br>
            <a:r>
              <a:rPr lang="fr-FR" dirty="0"/>
              <a:t>- Dans cette section nous aborderons: </a:t>
            </a:r>
          </a:p>
          <a:p>
            <a:r>
              <a:rPr lang="fr-FR" dirty="0"/>
              <a:t> - Qu’est-ce que le FTP ?</a:t>
            </a:r>
          </a:p>
          <a:p>
            <a:r>
              <a:rPr lang="fr-FR" dirty="0"/>
              <a:t> - Comment se connecter à son hébergement mutualisé ?</a:t>
            </a:r>
          </a:p>
          <a:p>
            <a:r>
              <a:rPr lang="fr-FR" dirty="0"/>
              <a:t> - Quelles sont les spécificités d’</a:t>
            </a:r>
            <a:r>
              <a:rPr lang="fr-FR" dirty="0" err="1"/>
              <a:t>OVHcloud</a:t>
            </a:r>
            <a:r>
              <a:rPr lang="fr-FR" dirty="0"/>
              <a:t> ?</a:t>
            </a:r>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72</a:t>
            </a:fld>
            <a:endParaRPr lang="en-US"/>
          </a:p>
        </p:txBody>
      </p:sp>
    </p:spTree>
    <p:extLst>
      <p:ext uri="{BB962C8B-B14F-4D97-AF65-F5344CB8AC3E}">
        <p14:creationId xmlns:p14="http://schemas.microsoft.com/office/powerpoint/2010/main" val="181005875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Dans cette section nous aborderons: </a:t>
            </a:r>
          </a:p>
          <a:p>
            <a:r>
              <a:rPr lang="fr-FR" dirty="0"/>
              <a:t> - Qu’est-ce que le FTP ?</a:t>
            </a:r>
          </a:p>
          <a:p>
            <a:r>
              <a:rPr lang="fr-FR" dirty="0"/>
              <a:t> - Comment se connecter à son hébergement mutualisé ?</a:t>
            </a:r>
          </a:p>
          <a:p>
            <a:r>
              <a:rPr lang="fr-FR" dirty="0"/>
              <a:t> - Quelles sont les spécificités d’OVHcloud ?</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73</a:t>
            </a:fld>
            <a:endParaRPr lang="en-US"/>
          </a:p>
        </p:txBody>
      </p:sp>
    </p:spTree>
    <p:extLst>
      <p:ext uri="{BB962C8B-B14F-4D97-AF65-F5344CB8AC3E}">
        <p14:creationId xmlns:p14="http://schemas.microsoft.com/office/powerpoint/2010/main" val="352851236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Rappels sur les espaces de stockages nécessaires à la création d’un site web : </a:t>
            </a:r>
          </a:p>
          <a:p>
            <a:r>
              <a:rPr lang="fr-FR" dirty="0"/>
              <a:t> -  l’espace disque permettant de stocker les fichiers qui constituent le site web</a:t>
            </a:r>
          </a:p>
          <a:p>
            <a:r>
              <a:rPr lang="fr-FR" dirty="0"/>
              <a:t> - la base de données qui contient les données dynamiques du site web (uniquement du texte, d’où le fait que l’espace de stockage soit plus restreint).</a:t>
            </a:r>
          </a:p>
          <a:p>
            <a:r>
              <a:rPr lang="fr-FR" dirty="0"/>
              <a:t>La base de données n’est pas obligatoire pour faire un site mais elle reste tout de même un élément essentiel pour la plupart d’</a:t>
            </a:r>
            <a:r>
              <a:rPr lang="fr-FR" dirty="0" err="1"/>
              <a:t>entre-eux</a:t>
            </a:r>
            <a:r>
              <a:rPr lang="fr-FR" dirty="0"/>
              <a:t>.</a:t>
            </a:r>
          </a:p>
        </p:txBody>
      </p:sp>
      <p:sp>
        <p:nvSpPr>
          <p:cNvPr id="4" name="Slide Number Placeholder 3"/>
          <p:cNvSpPr>
            <a:spLocks noGrp="1"/>
          </p:cNvSpPr>
          <p:nvPr>
            <p:ph type="sldNum" sz="quarter" idx="5"/>
          </p:nvPr>
        </p:nvSpPr>
        <p:spPr/>
        <p:txBody>
          <a:bodyPr/>
          <a:lstStyle/>
          <a:p>
            <a:fld id="{1B06CD8F-B7ED-4A05-9FB1-A01CC0EF02CC}" type="slidenum">
              <a:rPr lang="fr-FR" smtClean="0"/>
              <a:pPr/>
              <a:t>74</a:t>
            </a:fld>
            <a:endParaRPr lang="fr-FR" dirty="0"/>
          </a:p>
        </p:txBody>
      </p:sp>
    </p:spTree>
    <p:extLst>
      <p:ext uri="{BB962C8B-B14F-4D97-AF65-F5344CB8AC3E}">
        <p14:creationId xmlns:p14="http://schemas.microsoft.com/office/powerpoint/2010/main" val="374774727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r>
              <a:rPr lang="fr-FR" dirty="0"/>
              <a:t>Alors qu’est-ce que le FTP et que signifie-t-il ?</a:t>
            </a:r>
          </a:p>
          <a:p>
            <a:endParaRPr lang="fr-FR" dirty="0"/>
          </a:p>
          <a:p>
            <a:r>
              <a:rPr lang="fr-FR" dirty="0"/>
              <a:t>Le terme FTP va être utilisé pour désigner : </a:t>
            </a:r>
          </a:p>
          <a:p>
            <a:r>
              <a:rPr lang="fr-FR" dirty="0"/>
              <a:t> - le protocole permettant de se connecter à son espace de stockage et ainsi </a:t>
            </a:r>
            <a:r>
              <a:rPr lang="fr-FR" dirty="0" err="1"/>
              <a:t>téléverser</a:t>
            </a:r>
            <a:r>
              <a:rPr lang="fr-FR" dirty="0"/>
              <a:t> ou télécharger des fichiers/dossiers</a:t>
            </a:r>
          </a:p>
          <a:p>
            <a:r>
              <a:rPr lang="fr-FR" dirty="0"/>
              <a:t> - l’espace de stockage appelé espace FTP par abus de langage</a:t>
            </a:r>
          </a:p>
          <a:p>
            <a:endParaRPr lang="fr-FR" dirty="0"/>
          </a:p>
          <a:p>
            <a:r>
              <a:rPr lang="fr-FR" dirty="0"/>
              <a:t>Pour se connecter à son espace FTP on utilise un client FTP qui est l’équivalent d’un client mail pour se connecter à un serveur mail (on en reparle juste après)</a:t>
            </a:r>
          </a:p>
          <a:p>
            <a:r>
              <a:rPr lang="fr-FR" dirty="0"/>
              <a:t>Mais ... Pourquoi s’y connecter ?</a:t>
            </a:r>
          </a:p>
          <a:p>
            <a:r>
              <a:rPr lang="fr-FR" dirty="0"/>
              <a:t>Dans le cas où notre client souhaite utiliser un CMS pour créer son site web, il n’aura pas besoin de s’y connecter car toutes les interactions qu’il aura avec le contenu de son espace de stockage se feront via l’interface du CMS.</a:t>
            </a:r>
          </a:p>
          <a:p>
            <a:endParaRPr lang="fr-FR" dirty="0"/>
          </a:p>
          <a:p>
            <a:r>
              <a:rPr lang="fr-FR" dirty="0"/>
              <a:t>Cependant, dans le cas où votre client souhaite faire un site « fait maison » il faudra qu’il se connecte sur son espace FTP afin d’y déposer ses fichiers et dossier. Concrètement il s’agira de fichiers contenant du code pour la structure de son site web mais également tous les fichiers qui vont contenir des scripts pour faire appel à la base de données ou tout simplement des images et vidéos présentes sur le site web.</a:t>
            </a:r>
          </a:p>
          <a:p>
            <a:r>
              <a:rPr lang="fr-FR" dirty="0"/>
              <a:t>Ca sera également le cas si votre client change d’hébergeur. Il devra également récupérer une sauvegarde de son espace FTP et de sa base de données et il devra les importer chez OVH en se connectant à son espace FTP et à sa base de données.</a:t>
            </a:r>
          </a:p>
          <a:p>
            <a:endParaRPr lang="fr-FR" dirty="0"/>
          </a:p>
          <a:p>
            <a:r>
              <a:rPr lang="fr-FR" dirty="0"/>
              <a:t>Afin d’interagir avec les éléments présents dans son espace de stockage, il également possible de se connecter via les protocoles SFTP (c’est du FTP mais sécurisé, tout comme le HTTPS est la version sécurisée du HTTP), ou bien du SSH.</a:t>
            </a:r>
            <a:br>
              <a:rPr lang="fr-FR" dirty="0"/>
            </a:br>
            <a:br>
              <a:rPr lang="fr-FR" dirty="0"/>
            </a:br>
            <a:r>
              <a:rPr lang="fr-FR" dirty="0"/>
              <a:t>A savoir notamment, le SFTP donne bien souvent plus de droit que le FTP simple. </a:t>
            </a:r>
            <a:br>
              <a:rPr lang="fr-FR" dirty="0"/>
            </a:br>
            <a:r>
              <a:rPr lang="fr-FR" dirty="0"/>
              <a:t>Par exemple, lorsqu’un client souhaite supprimer un fichier ou un dossier mais qu’il n’y parvient pas, vous pouvez l’inviter à essayer en SFTP (et/ou à renommer le fichier).</a:t>
            </a:r>
          </a:p>
          <a:p>
            <a:endParaRPr lang="fr-FR" dirty="0"/>
          </a:p>
          <a:p>
            <a:r>
              <a:rPr lang="fr-FR" dirty="0"/>
              <a:t>Le SSH qui signifie Secure Shell est un protocole sécurisé permettant de se connecter à son espace de stockage via un terminal.</a:t>
            </a:r>
          </a:p>
          <a:p>
            <a:pPr marL="285750" indent="-285750">
              <a:buFont typeface="Arial" panose="020B0604020202020204" pitchFamily="34" charset="0"/>
              <a:buChar char="•"/>
            </a:pPr>
            <a:r>
              <a:rPr lang="fr-FR" dirty="0"/>
              <a:t>L’avantage est de pouvoir réaliser des actions sur son espace de stockage sans être limité par un client FTP.</a:t>
            </a:r>
          </a:p>
          <a:p>
            <a:r>
              <a:rPr lang="fr-FR" dirty="0"/>
              <a:t>Par exemple, le client FTP ne pourra pas afficher plus de 5000 éléments dans un dossier. Si le client en possède plus et qu’il veut éditer/supprimer un dossier non visible, son client de messagerie ne le lui permettra pas. La seule solution sera alors de se connecter sur son espace de stockage en SSH.</a:t>
            </a:r>
          </a:p>
          <a:p>
            <a:pPr marL="285750" indent="-285750">
              <a:buFont typeface="Arial" panose="020B0604020202020204" pitchFamily="34" charset="0"/>
              <a:buChar char="•"/>
            </a:pPr>
            <a:r>
              <a:rPr lang="fr-FR" dirty="0"/>
              <a:t>L’inconvénient est que comme il n’y a pas d’interface graphique pour se connecter, son utilisation est réservée aux utilisateurs experts.</a:t>
            </a:r>
          </a:p>
          <a:p>
            <a:r>
              <a:rPr lang="fr-FR" dirty="0"/>
              <a:t>D’ailleurs l’utilisation du protocole SSH n’est permise </a:t>
            </a:r>
            <a:r>
              <a:rPr lang="fr-FR" dirty="0" err="1"/>
              <a:t>quà</a:t>
            </a:r>
            <a:r>
              <a:rPr lang="fr-FR" dirty="0"/>
              <a:t> partir de l’offre Pro.</a:t>
            </a:r>
          </a:p>
        </p:txBody>
      </p:sp>
      <p:sp>
        <p:nvSpPr>
          <p:cNvPr id="4" name="Slide Number Placeholder 3"/>
          <p:cNvSpPr>
            <a:spLocks noGrp="1"/>
          </p:cNvSpPr>
          <p:nvPr>
            <p:ph type="sldNum" sz="quarter" idx="5"/>
          </p:nvPr>
        </p:nvSpPr>
        <p:spPr/>
        <p:txBody>
          <a:bodyPr/>
          <a:lstStyle/>
          <a:p>
            <a:fld id="{1B06CD8F-B7ED-4A05-9FB1-A01CC0EF02CC}" type="slidenum">
              <a:rPr lang="fr-FR" smtClean="0"/>
              <a:pPr/>
              <a:t>75</a:t>
            </a:fld>
            <a:endParaRPr lang="fr-FR" dirty="0"/>
          </a:p>
        </p:txBody>
      </p:sp>
    </p:spTree>
    <p:extLst>
      <p:ext uri="{BB962C8B-B14F-4D97-AF65-F5344CB8AC3E}">
        <p14:creationId xmlns:p14="http://schemas.microsoft.com/office/powerpoint/2010/main" val="78096567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20000"/>
          </a:bodyPr>
          <a:lstStyle/>
          <a:p>
            <a:r>
              <a:rPr lang="en-US" dirty="0"/>
              <a:t>To connect via FTP, our customers must use an FTP client.
Most will use FileZilla because it is the most well-known and it is free. It is a software, so the customer must install it himself.
For those who do not wish to install software, from the customer area, </a:t>
            </a:r>
            <a:r>
              <a:rPr lang="en-US" dirty="0" err="1"/>
              <a:t>OVHcloud</a:t>
            </a:r>
            <a:r>
              <a:rPr lang="en-US" dirty="0"/>
              <a:t> provides a lightweight FTP client (accessible from a browser): Net2FTP.</a:t>
            </a:r>
            <a:endParaRPr lang="fr-FR" dirty="0"/>
          </a:p>
          <a:p>
            <a:endParaRPr lang="fr-FR" dirty="0"/>
          </a:p>
          <a:p>
            <a:r>
              <a:rPr lang="en-US" dirty="0"/>
              <a:t>Regardless of the FTP client used, the client must always provide: 
 - The name of the FTP server
 - FTP login
 - Password
 - The connection port which by default will be 21 in FTP</a:t>
            </a:r>
          </a:p>
          <a:p>
            <a:endParaRPr lang="en-US" dirty="0"/>
          </a:p>
          <a:p>
            <a:r>
              <a:rPr lang="en-US" dirty="0"/>
              <a:t>About the connection in SSH, it will be exactly the name, but with the SSH credentials, just the port will be different, it’s 22.</a:t>
            </a:r>
            <a:br>
              <a:rPr lang="en-US" dirty="0"/>
            </a:br>
            <a:endParaRPr lang="en-US" dirty="0"/>
          </a:p>
          <a:p>
            <a:endParaRPr lang="fr-FR" dirty="0"/>
          </a:p>
          <a:p>
            <a:r>
              <a:rPr lang="en-US" dirty="0"/>
              <a:t>On a private server, the customer can customize this information, but this is not the case on </a:t>
            </a:r>
            <a:r>
              <a:rPr lang="en-US" dirty="0" err="1"/>
              <a:t>OVHcloud</a:t>
            </a:r>
            <a:r>
              <a:rPr lang="en-US" dirty="0"/>
              <a:t> shared hosting.</a:t>
            </a:r>
          </a:p>
          <a:p>
            <a:endParaRPr lang="en-US" dirty="0"/>
          </a:p>
          <a:p>
            <a:r>
              <a:rPr lang="en-US" dirty="0"/>
              <a:t>When installing their shared hosting, the customer receives their FTP login information by email. 
It is strongly recommended that the customer customize the FTP password in order to secure it.
Retrieve FTP login information and show a live connection to FileZilla and/or Net2FTP</a:t>
            </a:r>
            <a:endParaRPr lang="fr-FR" i="1" u="sng"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76</a:t>
            </a:fld>
            <a:endParaRPr lang="fr-FR" dirty="0"/>
          </a:p>
        </p:txBody>
      </p:sp>
    </p:spTree>
    <p:extLst>
      <p:ext uri="{BB962C8B-B14F-4D97-AF65-F5344CB8AC3E}">
        <p14:creationId xmlns:p14="http://schemas.microsoft.com/office/powerpoint/2010/main" val="125814334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Illustrer les différences entre les serveurs dédiés, les VPS et les Hébergements mutualisés avec les notions : </a:t>
            </a:r>
          </a:p>
          <a:p>
            <a:r>
              <a:rPr lang="fr-FR" dirty="0"/>
              <a:t> - machine physique ou virtuelle</a:t>
            </a:r>
          </a:p>
          <a:p>
            <a:r>
              <a:rPr lang="fr-FR" dirty="0"/>
              <a:t> - ressources dédiées / isolées / partagées</a:t>
            </a:r>
          </a:p>
          <a:p>
            <a:r>
              <a:rPr lang="fr-FR" dirty="0"/>
              <a:t> - faire comprendre que les hébergements mutualisés </a:t>
            </a:r>
          </a:p>
          <a:p>
            <a:r>
              <a:rPr lang="fr-FR" dirty="0"/>
              <a:t> - le périmètre client en fonction de la solution</a:t>
            </a:r>
          </a:p>
          <a:p>
            <a:r>
              <a:rPr lang="fr-FR" dirty="0"/>
              <a:t>Exemple de schéma : </a:t>
            </a:r>
            <a:r>
              <a:rPr lang="fr-FR" dirty="0">
                <a:hlinkClick r:id="rId3"/>
              </a:rPr>
              <a:t>https://training.interne.ovh.net/plik/permalink.php/11/WH01/ScreenShot2020-11-30at10.13.41.png</a:t>
            </a:r>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10</a:t>
            </a:fld>
            <a:endParaRPr lang="fr-FR" dirty="0"/>
          </a:p>
        </p:txBody>
      </p:sp>
    </p:spTree>
    <p:extLst>
      <p:ext uri="{BB962C8B-B14F-4D97-AF65-F5344CB8AC3E}">
        <p14:creationId xmlns:p14="http://schemas.microsoft.com/office/powerpoint/2010/main" val="285235361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r>
              <a:rPr lang="fr-FR" dirty="0"/>
              <a:t>Un espace FTP va ressembler au système de fichiers et de dossiers qu’on retrouve sur un ordinateur. </a:t>
            </a:r>
          </a:p>
          <a:p>
            <a:r>
              <a:rPr lang="fr-FR" dirty="0"/>
              <a:t>On va dans le disque C: puis dans le dossier document, dans photos, jusqu’à trouver la photo </a:t>
            </a:r>
            <a:r>
              <a:rPr lang="fr-FR" dirty="0" err="1"/>
              <a:t>image.png</a:t>
            </a:r>
            <a:r>
              <a:rPr lang="fr-FR" dirty="0"/>
              <a:t> par exemple. Le chemin pour y parvenir serait alors : C:/document/photos/</a:t>
            </a:r>
            <a:r>
              <a:rPr lang="fr-FR" dirty="0" err="1"/>
              <a:t>image.png</a:t>
            </a:r>
            <a:endParaRPr lang="fr-FR" dirty="0"/>
          </a:p>
          <a:p>
            <a:r>
              <a:rPr lang="fr-FR" dirty="0"/>
              <a:t>Sur un hébergement mutualisé, l’équivalent de la partition de disque est appelé </a:t>
            </a:r>
            <a:r>
              <a:rPr lang="fr-FR" b="1" dirty="0"/>
              <a:t>la racine. </a:t>
            </a:r>
            <a:r>
              <a:rPr lang="fr-FR" b="0" dirty="0"/>
              <a:t>En tant qu’utilisateur, on ne peut pas voir ce qu’il y a au dessus.</a:t>
            </a:r>
          </a:p>
          <a:p>
            <a:r>
              <a:rPr lang="fr-FR" b="0" dirty="0"/>
              <a:t>La notion de racine est relative et peut être différente en fonction de l’utilisateur qui va se connecter (nous reparlerons de cela avec les utilisateurs multi-FTP)</a:t>
            </a:r>
          </a:p>
          <a:p>
            <a:endParaRPr lang="fr-FR" b="0" dirty="0"/>
          </a:p>
          <a:p>
            <a:r>
              <a:rPr lang="fr-FR" b="0" dirty="0"/>
              <a:t>Bref, une fois connecté sur mon espace FTP, qu’est ce que je peux faire ? Tout simplement interagir avec les fichiers et dossiers déjà présents, en les déplaçant, les éditant, les supprimant. Ou bien je peux aussi en importer des nouveaux.</a:t>
            </a:r>
          </a:p>
          <a:p>
            <a:endParaRPr lang="fr-FR" b="0" dirty="0"/>
          </a:p>
          <a:p>
            <a:r>
              <a:rPr lang="fr-FR" b="0" dirty="0"/>
              <a:t>C’est toujours un peu abstrait ? Alors connectons-nous sur un client FTP ! </a:t>
            </a:r>
          </a:p>
          <a:p>
            <a:r>
              <a:rPr lang="fr-FR" b="0" dirty="0"/>
              <a:t>Utiliser un service de test pour montrer la connexion à </a:t>
            </a:r>
            <a:r>
              <a:rPr lang="fr-FR" b="0" dirty="0" err="1"/>
              <a:t>FileZilla</a:t>
            </a:r>
            <a:r>
              <a:rPr lang="fr-FR" b="0" dirty="0"/>
              <a:t> et à Net2FTP, les apprenants pourront se connecter </a:t>
            </a:r>
            <a:r>
              <a:rPr lang="fr-FR" b="0" dirty="0" err="1"/>
              <a:t>eux-même</a:t>
            </a:r>
            <a:r>
              <a:rPr lang="fr-FR" b="0" dirty="0"/>
              <a:t> dès l’après midi durant le LABWH01</a:t>
            </a:r>
          </a:p>
          <a:p>
            <a:r>
              <a:rPr lang="fr-FR" b="0" dirty="0"/>
              <a:t>Ici, il s’agit de montrer comment récupérer les informations de connexion en FTP (potentiellement on peut les faire chercher par eux-mêmes), d’établir la connexion et de montrer comment importer/modifier des fichiers.</a:t>
            </a:r>
          </a:p>
        </p:txBody>
      </p:sp>
      <p:sp>
        <p:nvSpPr>
          <p:cNvPr id="4" name="Slide Number Placeholder 3"/>
          <p:cNvSpPr>
            <a:spLocks noGrp="1"/>
          </p:cNvSpPr>
          <p:nvPr>
            <p:ph type="sldNum" sz="quarter" idx="5"/>
          </p:nvPr>
        </p:nvSpPr>
        <p:spPr/>
        <p:txBody>
          <a:bodyPr/>
          <a:lstStyle/>
          <a:p>
            <a:fld id="{1B06CD8F-B7ED-4A05-9FB1-A01CC0EF02CC}" type="slidenum">
              <a:rPr lang="fr-FR" smtClean="0"/>
              <a:pPr/>
              <a:t>77</a:t>
            </a:fld>
            <a:endParaRPr lang="fr-FR" dirty="0"/>
          </a:p>
        </p:txBody>
      </p:sp>
    </p:spTree>
    <p:extLst>
      <p:ext uri="{BB962C8B-B14F-4D97-AF65-F5344CB8AC3E}">
        <p14:creationId xmlns:p14="http://schemas.microsoft.com/office/powerpoint/2010/main" val="215009735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Si vous ne parvenez pas à faire une démonstration en directe, vous pouvez montrer cette slide </a:t>
            </a:r>
            <a:r>
              <a:rPr lang="fr-FR" dirty="0">
                <a:sym typeface="Wingdings" pitchFamily="2" charset="2"/>
              </a:rPr>
              <a:t> </a:t>
            </a:r>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78</a:t>
            </a:fld>
            <a:endParaRPr lang="fr-FR" dirty="0"/>
          </a:p>
        </p:txBody>
      </p:sp>
    </p:spTree>
    <p:extLst>
      <p:ext uri="{BB962C8B-B14F-4D97-AF65-F5344CB8AC3E}">
        <p14:creationId xmlns:p14="http://schemas.microsoft.com/office/powerpoint/2010/main" val="336463379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fr-FR" dirty="0"/>
              <a:t>Les comptes multi-FTP sont disponibles à partie de l’offre Pro.</a:t>
            </a:r>
          </a:p>
          <a:p>
            <a:r>
              <a:rPr lang="fr-FR" dirty="0"/>
              <a:t>Il s’agit d’une fonctionnalité permettant pour un client d’ajouter des comptes FTP en plus de son login principal.</a:t>
            </a:r>
          </a:p>
          <a:p>
            <a:r>
              <a:rPr lang="fr-FR" dirty="0"/>
              <a:t>Chaque compte Multi-FTP sera définit par </a:t>
            </a:r>
          </a:p>
          <a:p>
            <a:r>
              <a:rPr lang="fr-FR" dirty="0"/>
              <a:t> - un login spécifique contenant le login FTP principal et un suffixe personnalisable</a:t>
            </a:r>
          </a:p>
          <a:p>
            <a:r>
              <a:rPr lang="fr-FR" dirty="0"/>
              <a:t> - un mot de passe définit par l’administrateur de l’hébergement mutualisé</a:t>
            </a:r>
          </a:p>
          <a:p>
            <a:r>
              <a:rPr lang="fr-FR" dirty="0"/>
              <a:t> - un dossier racine qui définira les dossiers auxquels le compte pourra accéder. Il est possible de désigner la racine de l’hébergement, ainsi il pourra accéder à l’ensemble du contenu, ou bien à un dossier spécifique. L’utilisateur pourra alors consulter l’ensemble des dossiers et fichiers présents dans ce dossier racine mais ne pourra pas voir les dossiers de plus haut niveau ou de même niveau.</a:t>
            </a:r>
          </a:p>
          <a:p>
            <a:endParaRPr lang="fr-FR" dirty="0"/>
          </a:p>
          <a:p>
            <a:r>
              <a:rPr lang="fr-FR" dirty="0"/>
              <a:t>Attention, tous les utilisateurs disposeront des mêmes droits sur les ressources, en lecture, écriture ou exécution car ces droits sont définis sur les ressources, via le CHMOD, et non par utilisateur.</a:t>
            </a:r>
          </a:p>
          <a:p>
            <a:endParaRPr lang="fr-FR" dirty="0"/>
          </a:p>
          <a:p>
            <a:r>
              <a:rPr lang="fr-FR" i="1" u="sng" dirty="0"/>
              <a:t>Montrer comment créer un compte Multi-FTP</a:t>
            </a:r>
          </a:p>
        </p:txBody>
      </p:sp>
      <p:sp>
        <p:nvSpPr>
          <p:cNvPr id="4" name="Slide Number Placeholder 3"/>
          <p:cNvSpPr>
            <a:spLocks noGrp="1"/>
          </p:cNvSpPr>
          <p:nvPr>
            <p:ph type="sldNum" sz="quarter" idx="5"/>
          </p:nvPr>
        </p:nvSpPr>
        <p:spPr/>
        <p:txBody>
          <a:bodyPr/>
          <a:lstStyle/>
          <a:p>
            <a:fld id="{1B06CD8F-B7ED-4A05-9FB1-A01CC0EF02CC}" type="slidenum">
              <a:rPr lang="fr-FR" smtClean="0"/>
              <a:pPr/>
              <a:t>79</a:t>
            </a:fld>
            <a:endParaRPr lang="fr-FR" dirty="0"/>
          </a:p>
        </p:txBody>
      </p:sp>
    </p:spTree>
    <p:extLst>
      <p:ext uri="{BB962C8B-B14F-4D97-AF65-F5344CB8AC3E}">
        <p14:creationId xmlns:p14="http://schemas.microsoft.com/office/powerpoint/2010/main" val="246329645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20000"/>
          </a:bodyPr>
          <a:lstStyle/>
          <a:p>
            <a:r>
              <a:rPr lang="fr-FR" dirty="0"/>
              <a:t>Le CHMOD est une notion importante quand on parle de FTP car c’est ce qui permet de donner les accès aux dossiers et aux fichiers présents dans l’espace FTP.</a:t>
            </a:r>
          </a:p>
          <a:p>
            <a:r>
              <a:rPr lang="fr-FR" dirty="0"/>
              <a:t>Ainsi chaque ressource (dossier ou fichier) aura un CHMOD définit sur 3 digit.</a:t>
            </a:r>
          </a:p>
          <a:p>
            <a:r>
              <a:rPr lang="fr-FR" dirty="0"/>
              <a:t> - le premier correspond aux droits donnés à l’administrateur (c’est-à-dire les personnes qui vont se connecter avec un login FTP, via un client FTP)</a:t>
            </a:r>
          </a:p>
          <a:p>
            <a:r>
              <a:rPr lang="fr-FR" dirty="0"/>
              <a:t> - le deuxième correspond à des groupes d’utilisateurs (il n’y a pas de notion de groupe d’utilisateurs FTP sur les hébergements mutualisés, peu importe le chiffre, il ne sera donc pas pris en compte)</a:t>
            </a:r>
          </a:p>
          <a:p>
            <a:r>
              <a:rPr lang="fr-FR" dirty="0"/>
              <a:t> - le troisième correspond aux utilisateurs externes, principalement les personnes qui vont se connecter au site web (pour qu’une image s’affiche sur le navigateur par exemple, il faut bien que l’utilisateur final ait le droit de l’afficher)</a:t>
            </a:r>
          </a:p>
          <a:p>
            <a:endParaRPr lang="fr-FR" dirty="0"/>
          </a:p>
          <a:p>
            <a:r>
              <a:rPr lang="fr-FR" dirty="0"/>
              <a:t>Chacun de ces rôles va donc avoir un digit compris entre 0 et 7.</a:t>
            </a:r>
          </a:p>
          <a:p>
            <a:r>
              <a:rPr lang="fr-FR" dirty="0"/>
              <a:t>Chaque chiffre lui donnera des accès en lecture (</a:t>
            </a:r>
            <a:r>
              <a:rPr lang="fr-FR" dirty="0" err="1"/>
              <a:t>read</a:t>
            </a:r>
            <a:r>
              <a:rPr lang="fr-FR" dirty="0"/>
              <a:t> –r), écriture (</a:t>
            </a:r>
            <a:r>
              <a:rPr lang="fr-FR" dirty="0" err="1"/>
              <a:t>write</a:t>
            </a:r>
            <a:r>
              <a:rPr lang="fr-FR" dirty="0"/>
              <a:t> – w) ou </a:t>
            </a:r>
            <a:r>
              <a:rPr lang="fr-FR" dirty="0" err="1"/>
              <a:t>éxecution</a:t>
            </a:r>
            <a:r>
              <a:rPr lang="fr-FR" dirty="0"/>
              <a:t> (</a:t>
            </a:r>
            <a:r>
              <a:rPr lang="fr-FR" dirty="0" err="1"/>
              <a:t>execution</a:t>
            </a:r>
            <a:r>
              <a:rPr lang="fr-FR" dirty="0"/>
              <a:t> –x).</a:t>
            </a:r>
          </a:p>
          <a:p>
            <a:r>
              <a:rPr lang="fr-FR" dirty="0"/>
              <a:t>Pour comprendre comment un chiffre peut </a:t>
            </a:r>
            <a:r>
              <a:rPr lang="fr-FR" dirty="0" err="1"/>
              <a:t>coîncider</a:t>
            </a:r>
            <a:r>
              <a:rPr lang="fr-FR" dirty="0"/>
              <a:t> avec ces droits, il faut comprendre le binaire, mais rassurez-vous, vous ne devez pas connaître cela par cœur.</a:t>
            </a:r>
          </a:p>
          <a:p>
            <a:r>
              <a:rPr lang="fr-FR" dirty="0"/>
              <a:t>Pour faire simple, retenez deux choses : </a:t>
            </a:r>
          </a:p>
          <a:p>
            <a:r>
              <a:rPr lang="fr-FR" dirty="0"/>
              <a:t> - plus le chiffre est petit et moins l’utilisateur à de droits et inversement, 7 signifie que l’utilisateur a tous les droits</a:t>
            </a:r>
          </a:p>
          <a:p>
            <a:r>
              <a:rPr lang="fr-FR" dirty="0"/>
              <a:t> - Dans une configuration classique : un dossier doit avoir un CHMOD en 705 et un fichier en 604</a:t>
            </a:r>
          </a:p>
          <a:p>
            <a:endParaRPr lang="fr-FR" dirty="0"/>
          </a:p>
          <a:p>
            <a:r>
              <a:rPr lang="fr-FR" dirty="0"/>
              <a:t>Nous reparlerons du CHMOD dans le module WH04 car en cas de hack, OVHcloud va modifier le CHMOD à la racine de l’hébergement du client.</a:t>
            </a:r>
          </a:p>
        </p:txBody>
      </p:sp>
      <p:sp>
        <p:nvSpPr>
          <p:cNvPr id="4" name="Slide Number Placeholder 3"/>
          <p:cNvSpPr>
            <a:spLocks noGrp="1"/>
          </p:cNvSpPr>
          <p:nvPr>
            <p:ph type="sldNum" sz="quarter" idx="5"/>
          </p:nvPr>
        </p:nvSpPr>
        <p:spPr/>
        <p:txBody>
          <a:bodyPr/>
          <a:lstStyle/>
          <a:p>
            <a:fld id="{1B06CD8F-B7ED-4A05-9FB1-A01CC0EF02CC}" type="slidenum">
              <a:rPr lang="fr-FR" smtClean="0"/>
              <a:pPr/>
              <a:t>80</a:t>
            </a:fld>
            <a:endParaRPr lang="fr-FR" dirty="0"/>
          </a:p>
        </p:txBody>
      </p:sp>
    </p:spTree>
    <p:extLst>
      <p:ext uri="{BB962C8B-B14F-4D97-AF65-F5344CB8AC3E}">
        <p14:creationId xmlns:p14="http://schemas.microsoft.com/office/powerpoint/2010/main" val="135823486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81</a:t>
            </a:fld>
            <a:endParaRPr lang="en-US"/>
          </a:p>
        </p:txBody>
      </p:sp>
    </p:spTree>
    <p:extLst>
      <p:ext uri="{BB962C8B-B14F-4D97-AF65-F5344CB8AC3E}">
        <p14:creationId xmlns:p14="http://schemas.microsoft.com/office/powerpoint/2010/main" val="206335690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55000" lnSpcReduction="20000"/>
          </a:bodyPr>
          <a:lstStyle/>
          <a:p>
            <a:r>
              <a:rPr lang="fr-FR" dirty="0"/>
              <a:t>Nous savons désormais comment nous connecter à notre espace de stockage, comment y apporter des modifications et gérer les accès pour différents utilisateurs.</a:t>
            </a:r>
          </a:p>
          <a:p>
            <a:r>
              <a:rPr lang="fr-FR" dirty="0"/>
              <a:t>Cependant, il peut arriver que des modifications apportées doivent être retirées. Cela se présente généralement après une </a:t>
            </a:r>
            <a:r>
              <a:rPr lang="fr-FR" b="1" dirty="0"/>
              <a:t>mise à jour</a:t>
            </a:r>
            <a:r>
              <a:rPr lang="fr-FR" dirty="0"/>
              <a:t> qui tourne mal ou bien après un </a:t>
            </a:r>
            <a:r>
              <a:rPr lang="fr-FR" b="1" dirty="0"/>
              <a:t>hack </a:t>
            </a:r>
            <a:r>
              <a:rPr lang="fr-FR" dirty="0"/>
              <a:t>par exemple.</a:t>
            </a:r>
          </a:p>
          <a:p>
            <a:r>
              <a:rPr lang="fr-FR" dirty="0"/>
              <a:t>Dans ces cas, il est nécessaire de revenir à une version antérieure de l’espace de stockage (et potentiellement de la base de données)</a:t>
            </a:r>
          </a:p>
          <a:p>
            <a:endParaRPr lang="fr-FR" dirty="0"/>
          </a:p>
          <a:p>
            <a:r>
              <a:rPr lang="fr-FR" dirty="0"/>
              <a:t>Tout d’abord, ce qu’il faut savoir c’est qu’OVHcloud réalise des </a:t>
            </a:r>
            <a:r>
              <a:rPr lang="fr-FR" b="1" dirty="0"/>
              <a:t>sauvegardes quotidiennes </a:t>
            </a:r>
            <a:r>
              <a:rPr lang="fr-FR" dirty="0"/>
              <a:t>des espaces FTP mais elles </a:t>
            </a:r>
            <a:r>
              <a:rPr lang="fr-FR" b="1" dirty="0"/>
              <a:t>ne sont pas contractuelles</a:t>
            </a:r>
            <a:r>
              <a:rPr lang="fr-FR" dirty="0"/>
              <a:t>.</a:t>
            </a:r>
          </a:p>
          <a:p>
            <a:r>
              <a:rPr lang="fr-FR" dirty="0"/>
              <a:t>Cela signifie que nous les mettons à disposition du client s’il en a besoin mais qu’en cas d’anomalie sur des sauvegardes ou bien dans le cas où nous ne les aurions pas, le client ne pourra nous le reprocher.</a:t>
            </a:r>
          </a:p>
          <a:p>
            <a:r>
              <a:rPr lang="fr-FR" dirty="0"/>
              <a:t>C’est pourquoi </a:t>
            </a:r>
            <a:r>
              <a:rPr lang="fr-FR" b="1" dirty="0"/>
              <a:t>nous recommandons fortement aux clients de créer leurs propres sauvegardes.</a:t>
            </a:r>
          </a:p>
          <a:p>
            <a:endParaRPr lang="fr-FR" dirty="0"/>
          </a:p>
          <a:p>
            <a:r>
              <a:rPr lang="fr-FR" dirty="0"/>
              <a:t>Les sauvegardes de l’espace FTP sont réalisées chaque jour entre minuit et une heure du matin </a:t>
            </a:r>
          </a:p>
          <a:p>
            <a:r>
              <a:rPr lang="fr-FR" dirty="0"/>
              <a:t>Voici celles qui peuvent être récupérées : </a:t>
            </a:r>
          </a:p>
          <a:p>
            <a:pPr lvl="1"/>
            <a:r>
              <a:rPr lang="fr-FR" dirty="0"/>
              <a:t> </a:t>
            </a:r>
            <a:r>
              <a:rPr lang="fr-FR" sz="1800" dirty="0"/>
              <a:t>J-1 : le jour même</a:t>
            </a:r>
          </a:p>
          <a:p>
            <a:pPr lvl="1"/>
            <a:r>
              <a:rPr lang="fr-FR" sz="1800" dirty="0"/>
              <a:t>J-2 : la veille</a:t>
            </a:r>
          </a:p>
          <a:p>
            <a:pPr lvl="1"/>
            <a:r>
              <a:rPr lang="fr-FR" sz="1800" dirty="0"/>
              <a:t>J-3 : l’avant-veille</a:t>
            </a:r>
          </a:p>
          <a:p>
            <a:pPr lvl="1"/>
            <a:r>
              <a:rPr lang="fr-FR" sz="1800" dirty="0"/>
              <a:t>J-7 : le dimanche précédent</a:t>
            </a:r>
          </a:p>
          <a:p>
            <a:pPr lvl="1"/>
            <a:r>
              <a:rPr lang="fr-FR" sz="1800" dirty="0"/>
              <a:t>J-14 : le deuxième dimanche précédant</a:t>
            </a:r>
          </a:p>
          <a:p>
            <a:endParaRPr lang="fr-FR" dirty="0"/>
          </a:p>
          <a:p>
            <a:r>
              <a:rPr lang="fr-FR" dirty="0"/>
              <a:t>Il existe deux façons de les récupérer : </a:t>
            </a:r>
          </a:p>
          <a:p>
            <a:r>
              <a:rPr lang="fr-FR" dirty="0"/>
              <a:t> - </a:t>
            </a:r>
            <a:r>
              <a:rPr lang="fr-FR" b="1" dirty="0"/>
              <a:t>Soit via une restauration </a:t>
            </a:r>
            <a:r>
              <a:rPr lang="fr-FR" dirty="0"/>
              <a:t>disponible depuis l’espace client. Le client doit simplement choisir la date de la restauration qu’il souhaite. OVHcloud va alors importer la sauvegarde puis supprimer l’ancienne. Il y aura donc </a:t>
            </a:r>
            <a:r>
              <a:rPr lang="fr-FR" b="1" dirty="0"/>
              <a:t>écrasement des anciennes données par les nouvelles</a:t>
            </a:r>
            <a:r>
              <a:rPr lang="fr-FR" dirty="0"/>
              <a:t>. Cette solution est utile lorsqu’une grande partie de l’espace de stockage doit être restaurée. Le seul prérequis est que le client </a:t>
            </a:r>
            <a:r>
              <a:rPr lang="fr-FR" b="1" dirty="0"/>
              <a:t>dispose d’assez d’espace de stockage </a:t>
            </a:r>
            <a:r>
              <a:rPr lang="fr-FR" dirty="0"/>
              <a:t>sur son hébergement mutualisé afin que nous puissions importer intégralement l’ancienne version.</a:t>
            </a:r>
          </a:p>
          <a:p>
            <a:r>
              <a:rPr lang="fr-FR" b="1" dirty="0"/>
              <a:t> -  Soit via les </a:t>
            </a:r>
            <a:r>
              <a:rPr lang="fr-FR" b="1" dirty="0" err="1"/>
              <a:t>snapshots</a:t>
            </a:r>
            <a:r>
              <a:rPr lang="fr-FR" dirty="0"/>
              <a:t>. Le terme </a:t>
            </a:r>
            <a:r>
              <a:rPr lang="fr-FR" dirty="0" err="1"/>
              <a:t>snapshot</a:t>
            </a:r>
            <a:r>
              <a:rPr lang="fr-FR" dirty="0"/>
              <a:t> désigne le nom d’une sauvegarde FTP. Il s’agit plus ou moins d’une image de l’espace de stockage réalisée par OVHcloud à un instant i. Le client pourra se connecter à cette </a:t>
            </a:r>
            <a:r>
              <a:rPr lang="fr-FR" dirty="0" err="1"/>
              <a:t>snapshot</a:t>
            </a:r>
            <a:r>
              <a:rPr lang="fr-FR" dirty="0"/>
              <a:t> via un client FTP en utilisant un login spécifique, (le nom du serveur FTP ainsi que le mot de passe restent inchangés) : </a:t>
            </a:r>
          </a:p>
          <a:p>
            <a:r>
              <a:rPr lang="fr-FR" dirty="0"/>
              <a:t> - la sauvegarde J-1 : loginFTP-snap0</a:t>
            </a:r>
          </a:p>
          <a:p>
            <a:pPr marL="0" marR="0" lvl="0" indent="0" algn="l" defTabSz="1219170" rtl="0" eaLnBrk="1" fontAlgn="auto" latinLnBrk="0" hangingPunct="1">
              <a:lnSpc>
                <a:spcPct val="100000"/>
              </a:lnSpc>
              <a:spcBef>
                <a:spcPts val="0"/>
              </a:spcBef>
              <a:spcAft>
                <a:spcPts val="0"/>
              </a:spcAft>
              <a:buClrTx/>
              <a:buSzTx/>
              <a:buFontTx/>
              <a:buNone/>
              <a:tabLst/>
              <a:defRPr/>
            </a:pPr>
            <a:r>
              <a:rPr lang="fr-FR" dirty="0"/>
              <a:t> - la sauvegarde J-2 : loginFTP-snap1</a:t>
            </a:r>
          </a:p>
          <a:p>
            <a:pPr marL="0" marR="0" lvl="0" indent="0" algn="l" defTabSz="1219170" rtl="0" eaLnBrk="1" fontAlgn="auto" latinLnBrk="0" hangingPunct="1">
              <a:lnSpc>
                <a:spcPct val="100000"/>
              </a:lnSpc>
              <a:spcBef>
                <a:spcPts val="0"/>
              </a:spcBef>
              <a:spcAft>
                <a:spcPts val="0"/>
              </a:spcAft>
              <a:buClrTx/>
              <a:buSzTx/>
              <a:buFontTx/>
              <a:buNone/>
              <a:tabLst/>
              <a:defRPr/>
            </a:pPr>
            <a:r>
              <a:rPr lang="fr-FR" dirty="0"/>
              <a:t> - la sauvegarde J-3 : loginFTP-snap2</a:t>
            </a:r>
          </a:p>
          <a:p>
            <a:pPr marL="0" marR="0" lvl="0" indent="0" algn="l" defTabSz="1219170" rtl="0" eaLnBrk="1" fontAlgn="auto" latinLnBrk="0" hangingPunct="1">
              <a:lnSpc>
                <a:spcPct val="100000"/>
              </a:lnSpc>
              <a:spcBef>
                <a:spcPts val="0"/>
              </a:spcBef>
              <a:spcAft>
                <a:spcPts val="0"/>
              </a:spcAft>
              <a:buClrTx/>
              <a:buSzTx/>
              <a:buFontTx/>
              <a:buNone/>
              <a:tabLst/>
              <a:defRPr/>
            </a:pPr>
            <a:r>
              <a:rPr lang="fr-FR" dirty="0"/>
              <a:t> - la sauvegarde W-1 : loginFTP-snap3</a:t>
            </a:r>
          </a:p>
          <a:p>
            <a:pPr marL="0" marR="0" lvl="0" indent="0" algn="l" defTabSz="1219170" rtl="0" eaLnBrk="1" fontAlgn="auto" latinLnBrk="0" hangingPunct="1">
              <a:lnSpc>
                <a:spcPct val="100000"/>
              </a:lnSpc>
              <a:spcBef>
                <a:spcPts val="0"/>
              </a:spcBef>
              <a:spcAft>
                <a:spcPts val="0"/>
              </a:spcAft>
              <a:buClrTx/>
              <a:buSzTx/>
              <a:buFontTx/>
              <a:buNone/>
              <a:tabLst/>
              <a:defRPr/>
            </a:pPr>
            <a:r>
              <a:rPr lang="fr-FR" dirty="0"/>
              <a:t> - la sauvegarde W-2 : loginFTP-snap4</a:t>
            </a:r>
          </a:p>
          <a:p>
            <a:r>
              <a:rPr lang="fr-FR" dirty="0"/>
              <a:t>L’avantage d’utiliser cette méthode c’est que le client pourra choisir et récupérer les dossiers et fichiers dont il a besoin.</a:t>
            </a:r>
          </a:p>
          <a:p>
            <a:r>
              <a:rPr lang="fr-FR" dirty="0"/>
              <a:t>Dans le cas où il fait du </a:t>
            </a:r>
            <a:r>
              <a:rPr lang="fr-FR" dirty="0" err="1"/>
              <a:t>multisite</a:t>
            </a:r>
            <a:r>
              <a:rPr lang="fr-FR" dirty="0"/>
              <a:t>, cela évitera de restaurer l’ensemble des sites web si un seul est concerné par exemple.</a:t>
            </a:r>
          </a:p>
          <a:p>
            <a:endParaRPr lang="fr-FR" dirty="0"/>
          </a:p>
          <a:p>
            <a:r>
              <a:rPr lang="fr-FR" i="1" u="sng" dirty="0"/>
              <a:t>Montrer comment effectuer une restauration depuis l’espace client et comment se connecter à un </a:t>
            </a:r>
            <a:r>
              <a:rPr lang="fr-FR" i="1" u="sng" dirty="0" err="1"/>
              <a:t>snapshot</a:t>
            </a:r>
            <a:endParaRPr lang="fr-FR" i="1" u="sng"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82</a:t>
            </a:fld>
            <a:endParaRPr lang="fr-FR" dirty="0"/>
          </a:p>
        </p:txBody>
      </p:sp>
    </p:spTree>
    <p:extLst>
      <p:ext uri="{BB962C8B-B14F-4D97-AF65-F5344CB8AC3E}">
        <p14:creationId xmlns:p14="http://schemas.microsoft.com/office/powerpoint/2010/main" val="3249641823"/>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dirty="0" err="1"/>
              <a:t>Slido</a:t>
            </a:r>
            <a:r>
              <a:rPr lang="fr-FR" dirty="0"/>
              <a:t> FTP </a:t>
            </a:r>
            <a:r>
              <a:rPr lang="fr-FR" dirty="0">
                <a:latin typeface="Source Sans Pro" panose="020B0503030403020204" pitchFamily="34" charset="77"/>
              </a:rPr>
              <a:t>https://app.sli.do/event/frLhKEETHtnQfifGsCqwyv</a:t>
            </a:r>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84</a:t>
            </a:fld>
            <a:endParaRPr lang="en-US"/>
          </a:p>
        </p:txBody>
      </p:sp>
    </p:spTree>
    <p:extLst>
      <p:ext uri="{BB962C8B-B14F-4D97-AF65-F5344CB8AC3E}">
        <p14:creationId xmlns:p14="http://schemas.microsoft.com/office/powerpoint/2010/main" val="230056020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Dans cette partie nous allons voir : </a:t>
            </a:r>
          </a:p>
          <a:p>
            <a:pPr marL="285750" indent="-285750">
              <a:buFontTx/>
              <a:buChar char="-"/>
            </a:pPr>
            <a:r>
              <a:rPr lang="fr-FR" dirty="0"/>
              <a:t>Qu’est-ce qu’ une base de données ?</a:t>
            </a:r>
          </a:p>
          <a:p>
            <a:pPr marL="285750" indent="-285750">
              <a:buFontTx/>
              <a:buChar char="-"/>
            </a:pPr>
            <a:r>
              <a:rPr lang="fr-FR" dirty="0"/>
              <a:t>Comment interagir avec sa base de données chez OVHcloud ?</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85</a:t>
            </a:fld>
            <a:endParaRPr lang="en-US"/>
          </a:p>
        </p:txBody>
      </p:sp>
    </p:spTree>
    <p:extLst>
      <p:ext uri="{BB962C8B-B14F-4D97-AF65-F5344CB8AC3E}">
        <p14:creationId xmlns:p14="http://schemas.microsoft.com/office/powerpoint/2010/main" val="213170065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fr-FR" dirty="0"/>
              <a:t>Comme nous l’avons déjà évoqué plusieurs fois, la base de données va contenir des données textuelles.</a:t>
            </a:r>
          </a:p>
          <a:p>
            <a:r>
              <a:rPr lang="fr-FR" dirty="0"/>
              <a:t>C’est la raison pour laquelle la taille des bases de données mises à disposition par OVHcloud sont nettement plus petites que les espaces de stockage.</a:t>
            </a:r>
          </a:p>
          <a:p>
            <a:r>
              <a:rPr lang="fr-FR" dirty="0"/>
              <a:t>Les données stockées sont des données dynamiques, qui sont souvent régulièrement amenées à être ajoutées, modifiées, supprimées.</a:t>
            </a:r>
          </a:p>
          <a:p>
            <a:r>
              <a:rPr lang="fr-FR" dirty="0"/>
              <a:t>On peut citer par exemple : </a:t>
            </a:r>
          </a:p>
          <a:p>
            <a:r>
              <a:rPr lang="fr-FR" dirty="0"/>
              <a:t> - la création d’un nouvel utilisateur sur un site de e-commerce. Le client renseignera ses informations personnelles, ses coordonnées postales et/ou bancaires.</a:t>
            </a:r>
          </a:p>
          <a:p>
            <a:r>
              <a:rPr lang="fr-FR" dirty="0"/>
              <a:t> - Parmi ces informations, le client définira également un mot de passe et à chaque connexion de sa part sur le site web, un appel à la base de données sera effectué pour comparer les informations saisies aux informations stockées dans la base de données.</a:t>
            </a:r>
          </a:p>
          <a:p>
            <a:r>
              <a:rPr lang="fr-FR" dirty="0"/>
              <a:t> - On y retrouve également les commentaires laissés par des utilisateurs, que ce soit pour un blog ou bien des avis sur un site marchand</a:t>
            </a:r>
          </a:p>
          <a:p>
            <a:r>
              <a:rPr lang="fr-FR" dirty="0"/>
              <a:t> - Ou encore les stocks de produits, là encore sur un site marchand.</a:t>
            </a:r>
          </a:p>
          <a:p>
            <a:endParaRPr lang="fr-FR" dirty="0"/>
          </a:p>
          <a:p>
            <a:r>
              <a:rPr lang="fr-FR" dirty="0"/>
              <a:t>En fonction du type de site web, une base de données n’est pas toujours nécessaire.</a:t>
            </a:r>
          </a:p>
          <a:p>
            <a:r>
              <a:rPr lang="fr-FR" dirty="0"/>
              <a:t>Un site codé entièrement en HTML et en CSS n’en possèdera pas par exemple.</a:t>
            </a:r>
          </a:p>
        </p:txBody>
      </p:sp>
      <p:sp>
        <p:nvSpPr>
          <p:cNvPr id="4" name="Slide Number Placeholder 3"/>
          <p:cNvSpPr>
            <a:spLocks noGrp="1"/>
          </p:cNvSpPr>
          <p:nvPr>
            <p:ph type="sldNum" sz="quarter" idx="5"/>
          </p:nvPr>
        </p:nvSpPr>
        <p:spPr/>
        <p:txBody>
          <a:bodyPr/>
          <a:lstStyle/>
          <a:p>
            <a:fld id="{1B06CD8F-B7ED-4A05-9FB1-A01CC0EF02CC}" type="slidenum">
              <a:rPr lang="fr-FR" smtClean="0"/>
              <a:pPr/>
              <a:t>86</a:t>
            </a:fld>
            <a:endParaRPr lang="fr-FR" dirty="0"/>
          </a:p>
        </p:txBody>
      </p:sp>
    </p:spTree>
    <p:extLst>
      <p:ext uri="{BB962C8B-B14F-4D97-AF65-F5344CB8AC3E}">
        <p14:creationId xmlns:p14="http://schemas.microsoft.com/office/powerpoint/2010/main" val="339565519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fr-FR" dirty="0"/>
              <a:t>Pourquoi utiliser une base de données pour stocker les informations évoquées précédemment ?</a:t>
            </a:r>
          </a:p>
          <a:p>
            <a:r>
              <a:rPr lang="fr-FR" dirty="0"/>
              <a:t>Parce que le fonctionnement d’une base de données permet d’organiser et de trier les informations de façon à ce qu’il soit très facile et rapide de les consulter ou de les modifier.</a:t>
            </a:r>
          </a:p>
          <a:p>
            <a:r>
              <a:rPr lang="fr-FR" dirty="0"/>
              <a:t>Toutes les informations stockées sont ainsi hiérarchisées, un peu comme dans un tableau (Excel)</a:t>
            </a:r>
          </a:p>
          <a:p>
            <a:r>
              <a:rPr lang="fr-FR" dirty="0"/>
              <a:t> - les onglets sont des tables</a:t>
            </a:r>
          </a:p>
          <a:p>
            <a:r>
              <a:rPr lang="fr-FR" dirty="0"/>
              <a:t> - chaque ligne est une entrée</a:t>
            </a:r>
          </a:p>
          <a:p>
            <a:r>
              <a:rPr lang="fr-FR" dirty="0"/>
              <a:t> - chaque colonne est un champ</a:t>
            </a:r>
          </a:p>
          <a:p>
            <a:endParaRPr lang="fr-FR" dirty="0"/>
          </a:p>
          <a:p>
            <a:r>
              <a:rPr lang="fr-FR" dirty="0"/>
              <a:t>Un exemple concret serait :  </a:t>
            </a:r>
          </a:p>
          <a:p>
            <a:r>
              <a:rPr lang="fr-FR" dirty="0"/>
              <a:t> - Table 1 les chaussures / Table 2 les robes</a:t>
            </a:r>
          </a:p>
          <a:p>
            <a:r>
              <a:rPr lang="fr-FR" dirty="0"/>
              <a:t> - Puis sur la table 1 les entrées : Modèle 1, modèle 2, ...</a:t>
            </a:r>
          </a:p>
          <a:p>
            <a:r>
              <a:rPr lang="fr-FR" dirty="0"/>
              <a:t> - Les champs : les tailles disponibles, le tarif, la marque, etc...</a:t>
            </a:r>
          </a:p>
        </p:txBody>
      </p:sp>
      <p:sp>
        <p:nvSpPr>
          <p:cNvPr id="4" name="Slide Number Placeholder 3"/>
          <p:cNvSpPr>
            <a:spLocks noGrp="1"/>
          </p:cNvSpPr>
          <p:nvPr>
            <p:ph type="sldNum" sz="quarter" idx="5"/>
          </p:nvPr>
        </p:nvSpPr>
        <p:spPr/>
        <p:txBody>
          <a:bodyPr/>
          <a:lstStyle/>
          <a:p>
            <a:fld id="{1B06CD8F-B7ED-4A05-9FB1-A01CC0EF02CC}" type="slidenum">
              <a:rPr lang="fr-FR" smtClean="0"/>
              <a:pPr/>
              <a:t>87</a:t>
            </a:fld>
            <a:endParaRPr lang="fr-FR" dirty="0"/>
          </a:p>
        </p:txBody>
      </p:sp>
    </p:spTree>
    <p:extLst>
      <p:ext uri="{BB962C8B-B14F-4D97-AF65-F5344CB8AC3E}">
        <p14:creationId xmlns:p14="http://schemas.microsoft.com/office/powerpoint/2010/main" val="284519673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92500" lnSpcReduction="10000"/>
          </a:bodyPr>
          <a:lstStyle/>
          <a:p>
            <a:r>
              <a:rPr lang="fr-FR" dirty="0"/>
              <a:t>Comme chaque solution, l’hébergement mutualisé présente des points fort et des points faibles</a:t>
            </a:r>
          </a:p>
          <a:p>
            <a:r>
              <a:rPr lang="fr-FR" dirty="0"/>
              <a:t> - du fait que la solution ne représente qu’une partie partie d’un serveur physique, elle est peu couteuse</a:t>
            </a:r>
          </a:p>
          <a:p>
            <a:r>
              <a:rPr lang="fr-FR" dirty="0"/>
              <a:t> - Aucune connaissance en administration de serveur n’est requise car l’environnement technique est </a:t>
            </a:r>
            <a:r>
              <a:rPr lang="fr-FR" dirty="0" err="1"/>
              <a:t>pré-installé</a:t>
            </a:r>
            <a:r>
              <a:rPr lang="fr-FR" dirty="0"/>
              <a:t> par le fournisseur</a:t>
            </a:r>
          </a:p>
          <a:p>
            <a:r>
              <a:rPr lang="fr-FR" dirty="0"/>
              <a:t> - C’est donc une solution facile à utiliser, il suffit juste d’y déposer son site web pour qu’il fonctionne (la création du site web c’est autre chose et nous y reviendrons).</a:t>
            </a:r>
          </a:p>
          <a:p>
            <a:r>
              <a:rPr lang="fr-FR" dirty="0"/>
              <a:t> - Grâce à l’infrastructure que nous étudierons dans la troisième formation, le fournisseur peut assurer une haute disponibilité des services (bien sûr, personne n’est jamais à l’abris d’un accident)</a:t>
            </a:r>
          </a:p>
          <a:p>
            <a:r>
              <a:rPr lang="fr-FR" dirty="0"/>
              <a:t> - Enfin, pas besoin de s’occuper du monitoring ou encore des mises à jour du serveur car le fournisseur s’en charge également</a:t>
            </a:r>
          </a:p>
          <a:p>
            <a:endParaRPr lang="fr-FR" dirty="0"/>
          </a:p>
          <a:p>
            <a:r>
              <a:rPr lang="fr-FR" dirty="0"/>
              <a:t>Concernant les points faibles, ils vont forcément dépendre de l’attente du client en terme </a:t>
            </a:r>
          </a:p>
          <a:p>
            <a:pPr marL="285750" indent="-285750">
              <a:buFontTx/>
              <a:buChar char="-"/>
            </a:pPr>
            <a:r>
              <a:rPr lang="fr-FR" dirty="0"/>
              <a:t>de personnalisation de la solution qui reste très peu présente. Cela s’explique par le fait que chaque hébergement mutualisé dépende d’un serveur physique lui-même lié à d’autres pour former le cluster. Leurs configurations seront donc toutes identiques</a:t>
            </a:r>
          </a:p>
          <a:p>
            <a:pPr marL="285750" indent="-285750">
              <a:buFontTx/>
              <a:buChar char="-"/>
            </a:pPr>
            <a:r>
              <a:rPr lang="fr-FR" dirty="0"/>
              <a:t>Des ressources, qui sont donc partagées. Néanmoins il ne faut pas perdre de vue que les serveurs où sont hébergés les hébergements mutualisés sont très performants et permettent de fournir assez de ressources pour des sites générant un </a:t>
            </a:r>
            <a:r>
              <a:rPr lang="fr-FR" dirty="0" err="1"/>
              <a:t>traffic</a:t>
            </a:r>
            <a:r>
              <a:rPr lang="fr-FR" dirty="0"/>
              <a:t> correct (nous en reparleront après)</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11</a:t>
            </a:fld>
            <a:endParaRPr lang="en-US"/>
          </a:p>
        </p:txBody>
      </p:sp>
    </p:spTree>
    <p:extLst>
      <p:ext uri="{BB962C8B-B14F-4D97-AF65-F5344CB8AC3E}">
        <p14:creationId xmlns:p14="http://schemas.microsoft.com/office/powerpoint/2010/main" val="305070903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1219170" rtl="0" eaLnBrk="1" fontAlgn="auto" latinLnBrk="0" hangingPunct="1">
              <a:lnSpc>
                <a:spcPct val="100000"/>
              </a:lnSpc>
              <a:spcBef>
                <a:spcPts val="0"/>
              </a:spcBef>
              <a:spcAft>
                <a:spcPts val="0"/>
              </a:spcAft>
              <a:buClrTx/>
              <a:buSzTx/>
              <a:buFontTx/>
              <a:buNone/>
              <a:tabLst/>
              <a:defRPr/>
            </a:pPr>
            <a:r>
              <a:rPr lang="en-GB" dirty="0"/>
              <a:t>Pour </a:t>
            </a:r>
            <a:r>
              <a:rPr lang="en-GB" dirty="0" err="1"/>
              <a:t>accéder</a:t>
            </a:r>
            <a:r>
              <a:rPr lang="en-GB" dirty="0"/>
              <a:t> </a:t>
            </a:r>
            <a:r>
              <a:rPr lang="en-GB" dirty="0" err="1"/>
              <a:t>à</a:t>
            </a:r>
            <a:r>
              <a:rPr lang="en-GB" dirty="0"/>
              <a:t> </a:t>
            </a:r>
            <a:r>
              <a:rPr lang="en-GB" dirty="0" err="1"/>
              <a:t>sa</a:t>
            </a:r>
            <a:r>
              <a:rPr lang="en-GB" dirty="0"/>
              <a:t> base de </a:t>
            </a:r>
            <a:r>
              <a:rPr lang="en-GB" dirty="0" err="1"/>
              <a:t>données</a:t>
            </a:r>
            <a:r>
              <a:rPr lang="en-GB" dirty="0"/>
              <a:t>, il </a:t>
            </a:r>
            <a:r>
              <a:rPr lang="en-GB" dirty="0" err="1"/>
              <a:t>est</a:t>
            </a:r>
            <a:r>
              <a:rPr lang="en-GB" dirty="0"/>
              <a:t> possible de </a:t>
            </a:r>
            <a:r>
              <a:rPr lang="en-GB" dirty="0" err="1"/>
              <a:t>s’y</a:t>
            </a:r>
            <a:r>
              <a:rPr lang="en-GB" dirty="0"/>
              <a:t> connecter </a:t>
            </a:r>
            <a:r>
              <a:rPr lang="en-GB" dirty="0" err="1"/>
              <a:t>directement</a:t>
            </a:r>
            <a:r>
              <a:rPr lang="en-GB" dirty="0"/>
              <a:t> et </a:t>
            </a:r>
            <a:r>
              <a:rPr lang="en-GB" dirty="0" err="1"/>
              <a:t>d’ajouter</a:t>
            </a:r>
            <a:r>
              <a:rPr lang="en-GB" dirty="0"/>
              <a:t>, </a:t>
            </a:r>
            <a:r>
              <a:rPr lang="en-GB" dirty="0" err="1"/>
              <a:t>éditer</a:t>
            </a:r>
            <a:r>
              <a:rPr lang="en-GB" dirty="0"/>
              <a:t>, </a:t>
            </a:r>
            <a:r>
              <a:rPr lang="en-GB" dirty="0" err="1"/>
              <a:t>supprimer</a:t>
            </a:r>
            <a:r>
              <a:rPr lang="en-GB" dirty="0"/>
              <a:t> </a:t>
            </a:r>
            <a:r>
              <a:rPr lang="en-GB" dirty="0" err="1"/>
              <a:t>manuellement</a:t>
            </a:r>
            <a:r>
              <a:rPr lang="en-GB" dirty="0"/>
              <a:t> des </a:t>
            </a:r>
            <a:r>
              <a:rPr lang="en-GB" dirty="0" err="1"/>
              <a:t>informations</a:t>
            </a:r>
            <a:r>
              <a:rPr lang="en-GB" dirty="0"/>
              <a:t> </a:t>
            </a:r>
            <a:r>
              <a:rPr lang="en-GB" dirty="0" err="1"/>
              <a:t>mais</a:t>
            </a:r>
            <a:r>
              <a:rPr lang="en-GB" dirty="0"/>
              <a:t> la </a:t>
            </a:r>
            <a:r>
              <a:rPr lang="en-GB" dirty="0" err="1"/>
              <a:t>plupart</a:t>
            </a:r>
            <a:r>
              <a:rPr lang="en-GB" dirty="0"/>
              <a:t> du temps, </a:t>
            </a:r>
            <a:r>
              <a:rPr lang="en-GB" dirty="0" err="1"/>
              <a:t>ces</a:t>
            </a:r>
            <a:r>
              <a:rPr lang="en-GB" dirty="0"/>
              <a:t> actions </a:t>
            </a:r>
            <a:r>
              <a:rPr lang="en-GB" dirty="0" err="1"/>
              <a:t>seront</a:t>
            </a:r>
            <a:r>
              <a:rPr lang="en-GB" dirty="0"/>
              <a:t> </a:t>
            </a:r>
            <a:r>
              <a:rPr lang="en-GB" dirty="0" err="1"/>
              <a:t>réalisées</a:t>
            </a:r>
            <a:r>
              <a:rPr lang="en-GB" dirty="0"/>
              <a:t> </a:t>
            </a:r>
            <a:r>
              <a:rPr lang="en-GB" dirty="0" err="1"/>
              <a:t>automatiquement</a:t>
            </a:r>
            <a:r>
              <a:rPr lang="en-GB" dirty="0"/>
              <a:t> grâce </a:t>
            </a:r>
            <a:r>
              <a:rPr lang="en-GB" dirty="0" err="1"/>
              <a:t>à</a:t>
            </a:r>
            <a:r>
              <a:rPr lang="en-GB" dirty="0"/>
              <a:t> des scripts executes.</a:t>
            </a:r>
          </a:p>
          <a:p>
            <a:pPr marL="0" marR="0" indent="0" algn="l" defTabSz="1219170" rtl="0" eaLnBrk="1" fontAlgn="auto" latinLnBrk="0" hangingPunct="1">
              <a:lnSpc>
                <a:spcPct val="100000"/>
              </a:lnSpc>
              <a:spcBef>
                <a:spcPts val="0"/>
              </a:spcBef>
              <a:spcAft>
                <a:spcPts val="0"/>
              </a:spcAft>
              <a:buClrTx/>
              <a:buSzTx/>
              <a:buFontTx/>
              <a:buNone/>
              <a:tabLst/>
              <a:defRPr/>
            </a:pPr>
            <a:r>
              <a:rPr lang="en-GB" dirty="0"/>
              <a:t>De </a:t>
            </a:r>
            <a:r>
              <a:rPr lang="en-GB" dirty="0" err="1"/>
              <a:t>ce</a:t>
            </a:r>
            <a:r>
              <a:rPr lang="en-GB" dirty="0"/>
              <a:t> fait, il </a:t>
            </a:r>
            <a:r>
              <a:rPr lang="en-GB" dirty="0" err="1"/>
              <a:t>est</a:t>
            </a:r>
            <a:r>
              <a:rPr lang="en-GB" dirty="0"/>
              <a:t> </a:t>
            </a:r>
            <a:r>
              <a:rPr lang="en-GB" dirty="0" err="1"/>
              <a:t>nécessaire</a:t>
            </a:r>
            <a:r>
              <a:rPr lang="en-GB" dirty="0"/>
              <a:t> </a:t>
            </a:r>
            <a:r>
              <a:rPr lang="en-GB" dirty="0" err="1"/>
              <a:t>d’utiliser</a:t>
            </a:r>
            <a:r>
              <a:rPr lang="en-GB" dirty="0"/>
              <a:t> un </a:t>
            </a:r>
            <a:r>
              <a:rPr lang="en-GB" dirty="0" err="1"/>
              <a:t>logiciel</a:t>
            </a:r>
            <a:r>
              <a:rPr lang="en-GB" dirty="0"/>
              <a:t>/programme qui </a:t>
            </a:r>
            <a:r>
              <a:rPr lang="en-GB" dirty="0" err="1"/>
              <a:t>va</a:t>
            </a:r>
            <a:r>
              <a:rPr lang="en-GB" dirty="0"/>
              <a:t> se charger </a:t>
            </a:r>
            <a:r>
              <a:rPr lang="en-GB" dirty="0" err="1"/>
              <a:t>d’intéragir</a:t>
            </a:r>
            <a:r>
              <a:rPr lang="en-GB" dirty="0"/>
              <a:t> avec la base de </a:t>
            </a:r>
            <a:r>
              <a:rPr lang="en-GB" dirty="0" err="1"/>
              <a:t>données</a:t>
            </a:r>
            <a:r>
              <a:rPr lang="en-GB" dirty="0"/>
              <a:t>. </a:t>
            </a:r>
            <a:r>
              <a:rPr lang="en-GB" dirty="0" err="1"/>
              <a:t>C’est</a:t>
            </a:r>
            <a:r>
              <a:rPr lang="en-GB" dirty="0"/>
              <a:t> </a:t>
            </a:r>
            <a:r>
              <a:rPr lang="en-GB" dirty="0" err="1"/>
              <a:t>ce</a:t>
            </a:r>
            <a:r>
              <a:rPr lang="en-GB" dirty="0"/>
              <a:t> </a:t>
            </a:r>
            <a:r>
              <a:rPr lang="en-GB" dirty="0" err="1"/>
              <a:t>qu’on</a:t>
            </a:r>
            <a:r>
              <a:rPr lang="en-GB" dirty="0"/>
              <a:t> </a:t>
            </a:r>
            <a:r>
              <a:rPr lang="en-GB" dirty="0" err="1"/>
              <a:t>appelle</a:t>
            </a:r>
            <a:r>
              <a:rPr lang="en-GB" dirty="0"/>
              <a:t> un SGBD.</a:t>
            </a:r>
          </a:p>
          <a:p>
            <a:pPr marL="0" marR="0" indent="0" algn="l" defTabSz="1219170" rtl="0" eaLnBrk="1" fontAlgn="auto" latinLnBrk="0" hangingPunct="1">
              <a:lnSpc>
                <a:spcPct val="100000"/>
              </a:lnSpc>
              <a:spcBef>
                <a:spcPts val="0"/>
              </a:spcBef>
              <a:spcAft>
                <a:spcPts val="0"/>
              </a:spcAft>
              <a:buClrTx/>
              <a:buSzTx/>
              <a:buFontTx/>
              <a:buNone/>
              <a:tabLst/>
              <a:defRPr/>
            </a:pPr>
            <a:endParaRPr lang="en-GB" dirty="0"/>
          </a:p>
          <a:p>
            <a:pPr marL="0" marR="0" indent="0" algn="l" defTabSz="1219170" rtl="0" eaLnBrk="1" fontAlgn="auto" latinLnBrk="0" hangingPunct="1">
              <a:lnSpc>
                <a:spcPct val="100000"/>
              </a:lnSpc>
              <a:spcBef>
                <a:spcPts val="0"/>
              </a:spcBef>
              <a:spcAft>
                <a:spcPts val="0"/>
              </a:spcAft>
              <a:buClrTx/>
              <a:buSzTx/>
              <a:buFontTx/>
              <a:buNone/>
              <a:tabLst/>
              <a:defRPr/>
            </a:pPr>
            <a:r>
              <a:rPr lang="en-GB" dirty="0"/>
              <a:t>Pour </a:t>
            </a:r>
            <a:r>
              <a:rPr lang="en-GB" dirty="0" err="1"/>
              <a:t>accéder</a:t>
            </a:r>
            <a:r>
              <a:rPr lang="en-GB" dirty="0"/>
              <a:t> aux bases de </a:t>
            </a:r>
            <a:r>
              <a:rPr lang="en-GB" dirty="0" err="1"/>
              <a:t>données</a:t>
            </a:r>
            <a:r>
              <a:rPr lang="en-GB" dirty="0"/>
              <a:t>, on utilise un SGBD (</a:t>
            </a:r>
            <a:r>
              <a:rPr lang="en-GB" dirty="0" err="1"/>
              <a:t>système</a:t>
            </a:r>
            <a:r>
              <a:rPr lang="en-GB" dirty="0"/>
              <a:t> de gestion de base de </a:t>
            </a:r>
            <a:r>
              <a:rPr lang="en-GB" dirty="0" err="1"/>
              <a:t>données</a:t>
            </a:r>
            <a:r>
              <a:rPr lang="en-GB" dirty="0"/>
              <a:t>), </a:t>
            </a:r>
            <a:r>
              <a:rPr lang="en-GB" dirty="0" err="1"/>
              <a:t>à</a:t>
            </a:r>
            <a:r>
              <a:rPr lang="en-GB" dirty="0"/>
              <a:t> savoir un </a:t>
            </a:r>
            <a:r>
              <a:rPr lang="en-GB" b="1" dirty="0" err="1"/>
              <a:t>logiciel</a:t>
            </a:r>
            <a:r>
              <a:rPr lang="en-GB" b="1" dirty="0"/>
              <a:t> de type DBMS </a:t>
            </a:r>
            <a:r>
              <a:rPr lang="en-GB" b="1" dirty="0" err="1"/>
              <a:t>ou</a:t>
            </a:r>
            <a:r>
              <a:rPr lang="en-GB" b="1" dirty="0"/>
              <a:t> RDBMS</a:t>
            </a:r>
            <a:r>
              <a:rPr lang="en-GB" dirty="0"/>
              <a:t>. Un DBMS </a:t>
            </a:r>
            <a:r>
              <a:rPr lang="en-GB" dirty="0" err="1"/>
              <a:t>est</a:t>
            </a:r>
            <a:r>
              <a:rPr lang="en-GB" dirty="0"/>
              <a:t> un database management system (</a:t>
            </a:r>
            <a:r>
              <a:rPr lang="en-GB" dirty="0" err="1"/>
              <a:t>système</a:t>
            </a:r>
            <a:r>
              <a:rPr lang="en-GB" dirty="0"/>
              <a:t> de gestion de database). Il </a:t>
            </a:r>
            <a:r>
              <a:rPr lang="en-GB" dirty="0" err="1"/>
              <a:t>permet</a:t>
            </a:r>
            <a:r>
              <a:rPr lang="en-GB" dirty="0"/>
              <a:t> de </a:t>
            </a:r>
            <a:r>
              <a:rPr lang="en-GB" dirty="0" err="1"/>
              <a:t>définir</a:t>
            </a:r>
            <a:r>
              <a:rPr lang="en-GB" dirty="0"/>
              <a:t>, </a:t>
            </a:r>
            <a:r>
              <a:rPr lang="en-GB" dirty="0" err="1"/>
              <a:t>manipuler</a:t>
            </a:r>
            <a:r>
              <a:rPr lang="en-GB" dirty="0"/>
              <a:t>, </a:t>
            </a:r>
            <a:r>
              <a:rPr lang="en-GB" dirty="0" err="1"/>
              <a:t>récupérer</a:t>
            </a:r>
            <a:r>
              <a:rPr lang="en-GB" dirty="0"/>
              <a:t> et </a:t>
            </a:r>
            <a:r>
              <a:rPr lang="en-GB" dirty="0" err="1"/>
              <a:t>gérer</a:t>
            </a:r>
            <a:r>
              <a:rPr lang="en-GB" dirty="0"/>
              <a:t> les </a:t>
            </a:r>
            <a:r>
              <a:rPr lang="en-GB" dirty="0" err="1"/>
              <a:t>données</a:t>
            </a:r>
            <a:r>
              <a:rPr lang="en-GB" dirty="0"/>
              <a:t> </a:t>
            </a:r>
            <a:r>
              <a:rPr lang="en-GB" dirty="0" err="1"/>
              <a:t>stockées</a:t>
            </a:r>
            <a:r>
              <a:rPr lang="en-GB" dirty="0"/>
              <a:t> au sein de la BDD. Le DBMS extrait des </a:t>
            </a:r>
            <a:r>
              <a:rPr lang="en-GB" dirty="0" err="1"/>
              <a:t>informations</a:t>
            </a:r>
            <a:r>
              <a:rPr lang="en-GB" dirty="0"/>
              <a:t> de la BDD sur </a:t>
            </a:r>
            <a:r>
              <a:rPr lang="en-GB" dirty="0" err="1"/>
              <a:t>demande</a:t>
            </a:r>
            <a:r>
              <a:rPr lang="en-GB" dirty="0"/>
              <a:t> de </a:t>
            </a:r>
            <a:r>
              <a:rPr lang="en-GB" dirty="0" err="1"/>
              <a:t>l’utilisateur</a:t>
            </a:r>
            <a:r>
              <a:rPr lang="en-GB" dirty="0"/>
              <a:t>, </a:t>
            </a:r>
            <a:r>
              <a:rPr lang="en-GB" dirty="0" err="1"/>
              <a:t>en</a:t>
            </a:r>
            <a:r>
              <a:rPr lang="en-GB" dirty="0"/>
              <a:t> </a:t>
            </a:r>
            <a:r>
              <a:rPr lang="en-GB" dirty="0" err="1"/>
              <a:t>fonction</a:t>
            </a:r>
            <a:r>
              <a:rPr lang="en-GB" dirty="0"/>
              <a:t> des </a:t>
            </a:r>
            <a:r>
              <a:rPr lang="en-GB" dirty="0" err="1"/>
              <a:t>requêtes</a:t>
            </a:r>
            <a:r>
              <a:rPr lang="en-GB" dirty="0"/>
              <a:t> </a:t>
            </a:r>
            <a:r>
              <a:rPr lang="en-GB" dirty="0" err="1"/>
              <a:t>effectuées</a:t>
            </a:r>
            <a:r>
              <a:rPr lang="en-GB" dirty="0"/>
              <a:t>. Pour </a:t>
            </a:r>
            <a:r>
              <a:rPr lang="en-GB" dirty="0" err="1"/>
              <a:t>effectuer</a:t>
            </a:r>
            <a:r>
              <a:rPr lang="en-GB" dirty="0"/>
              <a:t> </a:t>
            </a:r>
            <a:r>
              <a:rPr lang="en-GB" dirty="0" err="1"/>
              <a:t>une</a:t>
            </a:r>
            <a:r>
              <a:rPr lang="en-GB" dirty="0"/>
              <a:t> </a:t>
            </a:r>
            <a:r>
              <a:rPr lang="en-GB" dirty="0" err="1"/>
              <a:t>requête</a:t>
            </a:r>
            <a:r>
              <a:rPr lang="en-GB" dirty="0"/>
              <a:t>, </a:t>
            </a:r>
            <a:r>
              <a:rPr lang="en-GB" dirty="0" err="1"/>
              <a:t>l’utilisateur</a:t>
            </a:r>
            <a:r>
              <a:rPr lang="en-GB" dirty="0"/>
              <a:t> </a:t>
            </a:r>
            <a:r>
              <a:rPr lang="en-GB" dirty="0" err="1"/>
              <a:t>peut</a:t>
            </a:r>
            <a:r>
              <a:rPr lang="en-GB" dirty="0"/>
              <a:t> </a:t>
            </a:r>
            <a:r>
              <a:rPr lang="en-GB" dirty="0" err="1"/>
              <a:t>entrer</a:t>
            </a:r>
            <a:r>
              <a:rPr lang="en-GB" dirty="0"/>
              <a:t> un mot-</a:t>
            </a:r>
            <a:r>
              <a:rPr lang="en-GB" dirty="0" err="1"/>
              <a:t>clé</a:t>
            </a:r>
            <a:r>
              <a:rPr lang="en-GB" dirty="0"/>
              <a:t>, </a:t>
            </a:r>
            <a:r>
              <a:rPr lang="en-GB" dirty="0" err="1"/>
              <a:t>ou</a:t>
            </a:r>
            <a:r>
              <a:rPr lang="en-GB" dirty="0"/>
              <a:t> </a:t>
            </a:r>
            <a:r>
              <a:rPr lang="en-GB" dirty="0" err="1"/>
              <a:t>effectuer</a:t>
            </a:r>
            <a:r>
              <a:rPr lang="en-GB" dirty="0"/>
              <a:t> </a:t>
            </a:r>
            <a:r>
              <a:rPr lang="en-GB" dirty="0" err="1"/>
              <a:t>une</a:t>
            </a:r>
            <a:r>
              <a:rPr lang="en-GB" dirty="0"/>
              <a:t> </a:t>
            </a:r>
            <a:r>
              <a:rPr lang="en-GB" dirty="0" err="1"/>
              <a:t>commande</a:t>
            </a:r>
            <a:r>
              <a:rPr lang="en-GB" dirty="0"/>
              <a:t> de tri.</a:t>
            </a:r>
          </a:p>
          <a:p>
            <a:pPr marL="0" marR="0" indent="0" algn="l" defTabSz="1219170" rtl="0" eaLnBrk="1" fontAlgn="auto" latinLnBrk="0" hangingPunct="1">
              <a:lnSpc>
                <a:spcPct val="100000"/>
              </a:lnSpc>
              <a:spcBef>
                <a:spcPts val="0"/>
              </a:spcBef>
              <a:spcAft>
                <a:spcPts val="0"/>
              </a:spcAft>
              <a:buClrTx/>
              <a:buSzTx/>
              <a:buFontTx/>
              <a:buNone/>
              <a:tabLst/>
              <a:defRPr/>
            </a:pPr>
            <a:endParaRPr lang="en-GB" dirty="0"/>
          </a:p>
          <a:p>
            <a:pPr marL="0" marR="0" indent="0" algn="l" defTabSz="1219170" rtl="0" eaLnBrk="1" fontAlgn="auto" latinLnBrk="0" hangingPunct="1">
              <a:lnSpc>
                <a:spcPct val="100000"/>
              </a:lnSpc>
              <a:spcBef>
                <a:spcPts val="0"/>
              </a:spcBef>
              <a:spcAft>
                <a:spcPts val="0"/>
              </a:spcAft>
              <a:buClrTx/>
              <a:buSzTx/>
              <a:buFontTx/>
              <a:buNone/>
              <a:tabLst/>
              <a:defRPr/>
            </a:pPr>
            <a:r>
              <a:rPr lang="en-GB" dirty="0"/>
              <a:t>Sur les bases de </a:t>
            </a:r>
            <a:r>
              <a:rPr lang="en-GB" dirty="0" err="1"/>
              <a:t>données</a:t>
            </a:r>
            <a:r>
              <a:rPr lang="en-GB" dirty="0"/>
              <a:t> </a:t>
            </a:r>
            <a:r>
              <a:rPr lang="en-GB" dirty="0" err="1"/>
              <a:t>inclues</a:t>
            </a:r>
            <a:r>
              <a:rPr lang="en-GB" dirty="0"/>
              <a:t> avec les </a:t>
            </a:r>
            <a:r>
              <a:rPr lang="en-GB" dirty="0" err="1"/>
              <a:t>hébergements</a:t>
            </a:r>
            <a:r>
              <a:rPr lang="en-GB" dirty="0"/>
              <a:t> </a:t>
            </a:r>
            <a:r>
              <a:rPr lang="en-GB" dirty="0" err="1"/>
              <a:t>mutualisés</a:t>
            </a:r>
            <a:r>
              <a:rPr lang="en-GB" dirty="0"/>
              <a:t>, </a:t>
            </a:r>
            <a:r>
              <a:rPr lang="en-GB" dirty="0" err="1"/>
              <a:t>seul</a:t>
            </a:r>
            <a:r>
              <a:rPr lang="en-GB" dirty="0"/>
              <a:t> MySQL sera propose.</a:t>
            </a:r>
          </a:p>
          <a:p>
            <a:pPr marL="0" marR="0" indent="0" algn="l" defTabSz="1219170" rtl="0" eaLnBrk="1" fontAlgn="auto" latinLnBrk="0" hangingPunct="1">
              <a:lnSpc>
                <a:spcPct val="100000"/>
              </a:lnSpc>
              <a:spcBef>
                <a:spcPts val="0"/>
              </a:spcBef>
              <a:spcAft>
                <a:spcPts val="0"/>
              </a:spcAft>
              <a:buClrTx/>
              <a:buSzTx/>
              <a:buFontTx/>
              <a:buNone/>
              <a:tabLst/>
              <a:defRPr/>
            </a:pPr>
            <a:r>
              <a:rPr lang="en-GB" dirty="0" err="1"/>
              <a:t>En</a:t>
            </a:r>
            <a:r>
              <a:rPr lang="en-GB" dirty="0"/>
              <a:t> revanche sur le SQL </a:t>
            </a:r>
            <a:r>
              <a:rPr lang="en-GB" dirty="0" err="1"/>
              <a:t>Privé</a:t>
            </a:r>
            <a:r>
              <a:rPr lang="en-GB" dirty="0"/>
              <a:t>, </a:t>
            </a:r>
            <a:r>
              <a:rPr lang="en-GB" dirty="0" err="1"/>
              <a:t>nos</a:t>
            </a:r>
            <a:r>
              <a:rPr lang="en-GB" dirty="0"/>
              <a:t> clients </a:t>
            </a:r>
            <a:r>
              <a:rPr lang="en-GB" dirty="0" err="1"/>
              <a:t>auront</a:t>
            </a:r>
            <a:r>
              <a:rPr lang="en-GB" dirty="0"/>
              <a:t> la </a:t>
            </a:r>
            <a:r>
              <a:rPr lang="en-GB" dirty="0" err="1"/>
              <a:t>possibilité</a:t>
            </a:r>
            <a:r>
              <a:rPr lang="en-GB" dirty="0"/>
              <a:t> de </a:t>
            </a:r>
            <a:r>
              <a:rPr lang="en-GB" dirty="0" err="1"/>
              <a:t>créer</a:t>
            </a:r>
            <a:r>
              <a:rPr lang="en-GB" dirty="0"/>
              <a:t> des bases de </a:t>
            </a:r>
            <a:r>
              <a:rPr lang="en-GB" dirty="0" err="1"/>
              <a:t>données</a:t>
            </a:r>
            <a:r>
              <a:rPr lang="en-GB" dirty="0"/>
              <a:t> avec MySQL, PostgreSQL, MariaDB </a:t>
            </a:r>
            <a:r>
              <a:rPr lang="en-GB" dirty="0" err="1"/>
              <a:t>ou</a:t>
            </a:r>
            <a:r>
              <a:rPr lang="en-GB" dirty="0"/>
              <a:t> Redis.</a:t>
            </a:r>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88</a:t>
            </a:fld>
            <a:endParaRPr lang="fr-FR" dirty="0"/>
          </a:p>
        </p:txBody>
      </p:sp>
    </p:spTree>
    <p:extLst>
      <p:ext uri="{BB962C8B-B14F-4D97-AF65-F5344CB8AC3E}">
        <p14:creationId xmlns:p14="http://schemas.microsoft.com/office/powerpoint/2010/main" val="250443739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7500" lnSpcReduction="20000"/>
          </a:bodyPr>
          <a:lstStyle/>
          <a:p>
            <a:r>
              <a:rPr lang="fr-FR" dirty="0"/>
              <a:t>Si le client souhaite interagir  manuellement avec sa base de données pour créer des nouvelles tables ou des nouvelles entrées, </a:t>
            </a:r>
            <a:r>
              <a:rPr lang="fr-FR" dirty="0" err="1"/>
              <a:t>etc</a:t>
            </a:r>
            <a:r>
              <a:rPr lang="fr-FR" dirty="0"/>
              <a:t>, il peut le faire en se connectant avec </a:t>
            </a:r>
            <a:r>
              <a:rPr lang="fr-FR" b="1" dirty="0"/>
              <a:t>PhpMyAdmin</a:t>
            </a:r>
            <a:r>
              <a:rPr lang="fr-FR" dirty="0"/>
              <a:t>.</a:t>
            </a:r>
          </a:p>
          <a:p>
            <a:endParaRPr lang="fr-FR" dirty="0"/>
          </a:p>
          <a:p>
            <a:r>
              <a:rPr lang="fr-FR" dirty="0"/>
              <a:t>Pour cela, le client devra renseigner : </a:t>
            </a:r>
          </a:p>
          <a:p>
            <a:r>
              <a:rPr lang="fr-FR" dirty="0"/>
              <a:t> - Le nom du serveur de la base de données sur lequel il souhaite se connecter (c’est un alias qui est affiché dans l’espace client, le vrai nom de serveur est indiqué dans vos outils internes)</a:t>
            </a:r>
          </a:p>
          <a:p>
            <a:r>
              <a:rPr lang="fr-FR" dirty="0"/>
              <a:t> - le nom d’utilisateur, créé par OVHcloud à l’identique du nom de la base de données</a:t>
            </a:r>
          </a:p>
          <a:p>
            <a:r>
              <a:rPr lang="fr-FR" dirty="0"/>
              <a:t> - le mot de passe définit par le client lors de la création de la base de données</a:t>
            </a:r>
          </a:p>
          <a:p>
            <a:r>
              <a:rPr lang="fr-FR" dirty="0"/>
              <a:t> - en temps normal, un port est également requis mais il n’est pas demandé de le compléter pour les bases de données mutualisées. Il s’agit du 3306, le port de connexion par défaut à une base de données.</a:t>
            </a:r>
          </a:p>
          <a:p>
            <a:endParaRPr lang="fr-FR" dirty="0"/>
          </a:p>
          <a:p>
            <a:r>
              <a:rPr lang="fr-FR" dirty="0"/>
              <a:t>Ce client web est installé sur l’ensemble de nos clusters et </a:t>
            </a:r>
            <a:r>
              <a:rPr lang="fr-FR" b="1" dirty="0"/>
              <a:t>il est le seul pouvant être utilisé pour se connecter à sa base de données</a:t>
            </a:r>
            <a:r>
              <a:rPr lang="fr-FR" dirty="0"/>
              <a:t>.</a:t>
            </a:r>
          </a:p>
          <a:p>
            <a:r>
              <a:rPr lang="fr-FR" dirty="0"/>
              <a:t>Pourquoi ? Parce que par mesure de sécurité, </a:t>
            </a:r>
            <a:r>
              <a:rPr lang="fr-FR" b="1" dirty="0"/>
              <a:t>OVHcloud a désactivé les connexions entrantes </a:t>
            </a:r>
            <a:r>
              <a:rPr lang="fr-FR" dirty="0"/>
              <a:t>sur nos bases de données mutualisées. </a:t>
            </a:r>
          </a:p>
          <a:p>
            <a:r>
              <a:rPr lang="fr-FR" dirty="0"/>
              <a:t>En effet, ces bases de données ne peuvent être utilisées que par des sites web hébergés sur nos hébergements mutualisés. Il n’est donc pas possible de s’y connecter via un autre hébergeur, ni une autre solution cloud OVH, ni via un autre </a:t>
            </a:r>
            <a:r>
              <a:rPr lang="fr-FR" dirty="0" err="1"/>
              <a:t>PhpMyAdmin</a:t>
            </a:r>
            <a:r>
              <a:rPr lang="fr-FR" dirty="0"/>
              <a:t>.</a:t>
            </a:r>
          </a:p>
          <a:p>
            <a:r>
              <a:rPr lang="fr-FR" dirty="0"/>
              <a:t>La seule solution de contournement serait d’installer un équivalent de </a:t>
            </a:r>
            <a:r>
              <a:rPr lang="fr-FR" dirty="0" err="1"/>
              <a:t>PhpMyAdmin</a:t>
            </a:r>
            <a:r>
              <a:rPr lang="fr-FR" dirty="0"/>
              <a:t> sur son hébergement mutualisé. Ainsi la connexion se ferait depuis notre cluster et serait permises.</a:t>
            </a:r>
          </a:p>
          <a:p>
            <a:endParaRPr lang="fr-FR" dirty="0"/>
          </a:p>
          <a:p>
            <a:r>
              <a:rPr lang="fr-FR" b="1" dirty="0"/>
              <a:t>Questions pour vérifier la compréhension : </a:t>
            </a:r>
          </a:p>
          <a:p>
            <a:r>
              <a:rPr lang="fr-FR" dirty="0"/>
              <a:t>Est-il possible d’avoir son espace de stockage chez un concurrent et sa base de données chez OVHcloud ? Non car les connexions viendraient de l’extérieur de notre réseau.</a:t>
            </a:r>
          </a:p>
          <a:p>
            <a:r>
              <a:rPr lang="fr-FR" dirty="0"/>
              <a:t>Est-il possible d’avoir son espace de stockage chez OVHcloud et sa base de données chez un concurrent ? Oui mais cela n’est pas recommandé car une connexion à la base de données se fait en quelques millisecondes. Le fait d’externaliser sa base de données augmenterait considérablement cette durée et nuirait au bon fonctionnement du site web.</a:t>
            </a:r>
          </a:p>
          <a:p>
            <a:endParaRPr lang="fr-FR" dirty="0"/>
          </a:p>
          <a:p>
            <a:r>
              <a:rPr lang="fr-FR" i="1" u="sng" dirty="0"/>
              <a:t>Montrer comment créer une base de données et se connecter à </a:t>
            </a:r>
            <a:r>
              <a:rPr lang="fr-FR" i="1" u="sng" dirty="0" err="1"/>
              <a:t>PhpMyAdmin</a:t>
            </a:r>
            <a:endParaRPr lang="fr-FR" i="1" u="sng"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89</a:t>
            </a:fld>
            <a:endParaRPr lang="fr-FR" dirty="0"/>
          </a:p>
        </p:txBody>
      </p:sp>
    </p:spTree>
    <p:extLst>
      <p:ext uri="{BB962C8B-B14F-4D97-AF65-F5344CB8AC3E}">
        <p14:creationId xmlns:p14="http://schemas.microsoft.com/office/powerpoint/2010/main" val="8134068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Si vous ne pouvez pas simuler une connexion à </a:t>
            </a:r>
            <a:r>
              <a:rPr lang="fr-FR" dirty="0" err="1"/>
              <a:t>PhpMyAdmin</a:t>
            </a:r>
            <a:r>
              <a:rPr lang="fr-FR" dirty="0"/>
              <a:t>, vous pouvez utiliser cette slide </a:t>
            </a:r>
            <a:r>
              <a:rPr lang="fr-FR" dirty="0">
                <a:sym typeface="Wingdings" pitchFamily="2" charset="2"/>
              </a:rPr>
              <a:t> </a:t>
            </a:r>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90</a:t>
            </a:fld>
            <a:endParaRPr lang="fr-FR" dirty="0"/>
          </a:p>
        </p:txBody>
      </p:sp>
    </p:spTree>
    <p:extLst>
      <p:ext uri="{BB962C8B-B14F-4D97-AF65-F5344CB8AC3E}">
        <p14:creationId xmlns:p14="http://schemas.microsoft.com/office/powerpoint/2010/main" val="360313148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10000"/>
          </a:bodyPr>
          <a:lstStyle/>
          <a:p>
            <a:r>
              <a:rPr lang="fr-FR" dirty="0"/>
              <a:t>S’il y a bien une opération délicate pour une base de données c’est le changement de mot de passe. </a:t>
            </a:r>
            <a:br>
              <a:rPr lang="fr-FR" dirty="0"/>
            </a:br>
            <a:r>
              <a:rPr lang="fr-FR" dirty="0"/>
              <a:t>Pourquoi ? </a:t>
            </a:r>
          </a:p>
          <a:p>
            <a:r>
              <a:rPr lang="fr-FR" dirty="0"/>
              <a:t>Parce qu’il ne suffit pas de changer le mot de passe dans l’espace client !</a:t>
            </a:r>
          </a:p>
          <a:p>
            <a:endParaRPr lang="fr-FR" dirty="0"/>
          </a:p>
          <a:p>
            <a:r>
              <a:rPr lang="fr-FR" dirty="0"/>
              <a:t>En effet, si les scripts présents sur l’espace de stockage peuvent interagir avec la base de données pour y écrire ou y récupérer des informations, c’est parce qu’ils peuvent s’y connecter.</a:t>
            </a:r>
          </a:p>
          <a:p>
            <a:r>
              <a:rPr lang="fr-FR" dirty="0"/>
              <a:t>Or nous venons de voir que pour se connecter à la base de données, il était nécessaire de posséder les informations de connexion (nom de serveur, nom de la base, nom de l’utilisateur, mot de passe (et le port qui par défaut est le 3306). </a:t>
            </a:r>
          </a:p>
          <a:p>
            <a:r>
              <a:rPr lang="fr-FR" dirty="0"/>
              <a:t>Comment est-ce possible ?</a:t>
            </a:r>
          </a:p>
          <a:p>
            <a:r>
              <a:rPr lang="fr-FR" dirty="0"/>
              <a:t>Tout simplement parce que parmi les fichiers qui constituent le site web, il en a un, appelé le fichier de configuration, qui contient toutes les informations de connexion à la base de données.</a:t>
            </a:r>
          </a:p>
          <a:p>
            <a:r>
              <a:rPr lang="fr-FR" dirty="0"/>
              <a:t>De ce fait, si le client souhaite changer le mot de passe de sa base de données par mesure de sécurité, il doit impérativement le modifier dans l’espace client ainsi que dans son fichier de configuration ! Dans le cas contraire, le lien entre le site web et la base de données sera rompue et le client observera une erreur de connexion à la base de données.</a:t>
            </a:r>
          </a:p>
          <a:p>
            <a:endParaRPr lang="fr-FR" dirty="0"/>
          </a:p>
          <a:p>
            <a:r>
              <a:rPr lang="fr-FR" dirty="0"/>
              <a:t>Dans la plupart des cas, on accompagnera le client sur son fichier de configuration (si possible !) afin de récupérer le mot de passe de connexion à la base de données qui y est indiqué. On évitera ainsi une coupure sur le site web le temps de la modification (5 à 10 min)</a:t>
            </a:r>
          </a:p>
        </p:txBody>
      </p:sp>
      <p:sp>
        <p:nvSpPr>
          <p:cNvPr id="4" name="Slide Number Placeholder 3"/>
          <p:cNvSpPr>
            <a:spLocks noGrp="1"/>
          </p:cNvSpPr>
          <p:nvPr>
            <p:ph type="sldNum" sz="quarter" idx="5"/>
          </p:nvPr>
        </p:nvSpPr>
        <p:spPr/>
        <p:txBody>
          <a:bodyPr/>
          <a:lstStyle/>
          <a:p>
            <a:fld id="{1B06CD8F-B7ED-4A05-9FB1-A01CC0EF02CC}" type="slidenum">
              <a:rPr lang="fr-FR" smtClean="0"/>
              <a:pPr/>
              <a:t>91</a:t>
            </a:fld>
            <a:endParaRPr lang="fr-FR" dirty="0"/>
          </a:p>
        </p:txBody>
      </p:sp>
    </p:spTree>
    <p:extLst>
      <p:ext uri="{BB962C8B-B14F-4D97-AF65-F5344CB8AC3E}">
        <p14:creationId xmlns:p14="http://schemas.microsoft.com/office/powerpoint/2010/main" val="185742160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85000" lnSpcReduction="20000"/>
          </a:bodyPr>
          <a:lstStyle/>
          <a:p>
            <a:r>
              <a:rPr lang="fr-FR" dirty="0"/>
              <a:t>Tout comme pour l’espace de stockage, OVHcloud fait des sauvegardes des bases de données pour ses clients, cependant elles ne sont toujours pas contractuelles, il est dont vivement recommandé que le client effectue ses propres sauvegardes en plus.</a:t>
            </a:r>
          </a:p>
          <a:p>
            <a:endParaRPr lang="fr-FR" dirty="0"/>
          </a:p>
          <a:p>
            <a:r>
              <a:rPr lang="fr-FR" dirty="0"/>
              <a:t>Il existe différents moyens pour le client de sauvegarder ou récupérer une sauvegarde.</a:t>
            </a:r>
          </a:p>
          <a:p>
            <a:endParaRPr lang="fr-FR" dirty="0"/>
          </a:p>
          <a:p>
            <a:r>
              <a:rPr lang="fr-FR" dirty="0"/>
              <a:t>Tout d’abord OVHcloud effectue une sauvegarde journalière de chaque base de données mutualisée. La sauvegarde est effectuée à heure fixe par base de données mais l’horaire sera différent d’une base à une autre. Cela nous permet de répartit la charge occasionné côté serveur tout au long de la journée.</a:t>
            </a:r>
          </a:p>
          <a:p>
            <a:r>
              <a:rPr lang="fr-FR" dirty="0"/>
              <a:t>Le client a également la possibilité d’effectuer manuellement, à un instant i, une sauvegarde de sa base de données, depuis son espace client. Cette sauvegarde sera alors disponible sur son espace client, avec les autres sauvegardes automatiques. Afin de la conserver sur du long terme, le client devra la télécharger en local.</a:t>
            </a:r>
          </a:p>
          <a:p>
            <a:endParaRPr lang="fr-FR" dirty="0"/>
          </a:p>
          <a:p>
            <a:r>
              <a:rPr lang="fr-FR" dirty="0"/>
              <a:t>Si besoin, il est également possible de restaurer une sauvegarde. Le client doit alors choisir la date de la sauvegarde souhaitée et OVHcloud se charge de remplacer la version actuelle par la version antérieure choisie.</a:t>
            </a:r>
          </a:p>
          <a:p>
            <a:endParaRPr lang="fr-FR" dirty="0"/>
          </a:p>
          <a:p>
            <a:r>
              <a:rPr lang="fr-FR" dirty="0"/>
              <a:t>Lorsqu’il s’agit d’une migration de site web, le client dispose d’une sauvegarde de son espace FTP (qu’il doit importer manuellement) et d’une sauvegarde de sa base de données. Il peut ainsi directement importer son fichier de sauvegardes via son espace client, ou bien en se connectant depuis </a:t>
            </a:r>
            <a:r>
              <a:rPr lang="fr-FR" dirty="0" err="1"/>
              <a:t>PhpMyAdmin</a:t>
            </a:r>
            <a:r>
              <a:rPr lang="fr-FR" dirty="0"/>
              <a:t>.</a:t>
            </a:r>
          </a:p>
          <a:p>
            <a:r>
              <a:rPr lang="fr-FR" dirty="0"/>
              <a:t>Enfin il pourra également récupérer en local une sauvegarde de sa base de données à l’état actuelle depuis </a:t>
            </a:r>
            <a:r>
              <a:rPr lang="fr-FR" dirty="0" err="1"/>
              <a:t>PhpMyAdmin</a:t>
            </a:r>
            <a:r>
              <a:rPr lang="fr-FR" dirty="0"/>
              <a:t> ou bien depuis son espace client en demandant la sauvegarde de son choix.</a:t>
            </a:r>
          </a:p>
          <a:p>
            <a:endParaRPr lang="fr-FR" dirty="0"/>
          </a:p>
          <a:p>
            <a:r>
              <a:rPr lang="fr-FR" i="1" u="sng" dirty="0"/>
              <a:t>Montrer sur l’espace client comment sont gérées les sauvegardes</a:t>
            </a:r>
          </a:p>
        </p:txBody>
      </p:sp>
      <p:sp>
        <p:nvSpPr>
          <p:cNvPr id="4" name="Slide Number Placeholder 3"/>
          <p:cNvSpPr>
            <a:spLocks noGrp="1"/>
          </p:cNvSpPr>
          <p:nvPr>
            <p:ph type="sldNum" sz="quarter" idx="5"/>
          </p:nvPr>
        </p:nvSpPr>
        <p:spPr/>
        <p:txBody>
          <a:bodyPr/>
          <a:lstStyle/>
          <a:p>
            <a:fld id="{1B06CD8F-B7ED-4A05-9FB1-A01CC0EF02CC}" type="slidenum">
              <a:rPr lang="fr-FR" smtClean="0"/>
              <a:pPr/>
              <a:t>92</a:t>
            </a:fld>
            <a:endParaRPr lang="fr-FR" dirty="0"/>
          </a:p>
        </p:txBody>
      </p:sp>
    </p:spTree>
    <p:extLst>
      <p:ext uri="{BB962C8B-B14F-4D97-AF65-F5344CB8AC3E}">
        <p14:creationId xmlns:p14="http://schemas.microsoft.com/office/powerpoint/2010/main" val="148838003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dirty="0" err="1"/>
              <a:t>Slido</a:t>
            </a:r>
            <a:r>
              <a:rPr lang="fr-FR" dirty="0"/>
              <a:t> FTP </a:t>
            </a:r>
            <a:r>
              <a:rPr lang="fr-FR" dirty="0">
                <a:latin typeface="Source Sans Pro" panose="020B0503030403020204" pitchFamily="34" charset="77"/>
              </a:rPr>
              <a:t>https://app.sli.do/event/vKJWwpjXRGS2mq72g6UFfe</a:t>
            </a:r>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96</a:t>
            </a:fld>
            <a:endParaRPr lang="en-US"/>
          </a:p>
        </p:txBody>
      </p:sp>
    </p:spTree>
    <p:extLst>
      <p:ext uri="{BB962C8B-B14F-4D97-AF65-F5344CB8AC3E}">
        <p14:creationId xmlns:p14="http://schemas.microsoft.com/office/powerpoint/2010/main" val="366518949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97</a:t>
            </a:fld>
            <a:endParaRPr lang="en-US"/>
          </a:p>
        </p:txBody>
      </p:sp>
    </p:spTree>
    <p:extLst>
      <p:ext uri="{BB962C8B-B14F-4D97-AF65-F5344CB8AC3E}">
        <p14:creationId xmlns:p14="http://schemas.microsoft.com/office/powerpoint/2010/main" val="284198673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Lorsque notre client possède un hébergement mutualisé mais souhaite réaliser plusieurs sites web, il n’est pas nécessaire de commander un nouvel hébergement mutualisé.</a:t>
            </a:r>
          </a:p>
          <a:p>
            <a:r>
              <a:rPr lang="fr-FR" dirty="0"/>
              <a:t>En effet, à partir de l’offre Pro, l’espace de stockage de 100Go et la base de données de 200Mo permettent de réaliser ce qu’on appelle du </a:t>
            </a:r>
            <a:r>
              <a:rPr lang="fr-FR" dirty="0" err="1"/>
              <a:t>multisite</a:t>
            </a:r>
            <a:r>
              <a:rPr lang="fr-FR" dirty="0"/>
              <a:t>.</a:t>
            </a:r>
          </a:p>
          <a:p>
            <a:r>
              <a:rPr lang="fr-FR" dirty="0"/>
              <a:t>Cela permet donc de déclarer des noms de domaines (ou sous-domaines) supplémentaires sur un hébergement mutualisé afin de réaliser d’autres sites web.</a:t>
            </a:r>
          </a:p>
        </p:txBody>
      </p:sp>
      <p:sp>
        <p:nvSpPr>
          <p:cNvPr id="4" name="Slide Number Placeholder 3"/>
          <p:cNvSpPr>
            <a:spLocks noGrp="1"/>
          </p:cNvSpPr>
          <p:nvPr>
            <p:ph type="sldNum" sz="quarter" idx="5"/>
          </p:nvPr>
        </p:nvSpPr>
        <p:spPr/>
        <p:txBody>
          <a:bodyPr/>
          <a:lstStyle/>
          <a:p>
            <a:fld id="{1B06CD8F-B7ED-4A05-9FB1-A01CC0EF02CC}" type="slidenum">
              <a:rPr lang="fr-FR" smtClean="0"/>
              <a:pPr/>
              <a:t>98</a:t>
            </a:fld>
            <a:endParaRPr lang="fr-FR" dirty="0"/>
          </a:p>
        </p:txBody>
      </p:sp>
    </p:spTree>
    <p:extLst>
      <p:ext uri="{BB962C8B-B14F-4D97-AF65-F5344CB8AC3E}">
        <p14:creationId xmlns:p14="http://schemas.microsoft.com/office/powerpoint/2010/main" val="5414399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20000"/>
          </a:bodyPr>
          <a:lstStyle/>
          <a:p>
            <a:endParaRPr lang="fr-FR" dirty="0"/>
          </a:p>
          <a:p>
            <a:r>
              <a:rPr lang="fr-FR" dirty="0"/>
              <a:t>Pour cela, vous avez la possibilité de créer ce qu’on appelle un </a:t>
            </a:r>
            <a:r>
              <a:rPr lang="fr-FR" dirty="0" err="1"/>
              <a:t>multisite</a:t>
            </a:r>
            <a:r>
              <a:rPr lang="fr-FR" dirty="0"/>
              <a:t>.</a:t>
            </a:r>
          </a:p>
          <a:p>
            <a:r>
              <a:rPr lang="fr-FR" dirty="0"/>
              <a:t>Il s’agit de déclarer un nouveau nom de domaine (ou un sous-domaine) sur le même hébergement.</a:t>
            </a:r>
          </a:p>
          <a:p>
            <a:r>
              <a:rPr lang="fr-FR" dirty="0"/>
              <a:t>Il est possible d’ajouter un nom de domaine interne, c’est-à-dire géré depuis le même espace client (et déposé chez OVH), ou bien externe : géré depuis un autre compte client, voir en dehors d’OVH</a:t>
            </a:r>
          </a:p>
          <a:p>
            <a:endParaRPr lang="fr-FR" dirty="0"/>
          </a:p>
          <a:p>
            <a:r>
              <a:rPr lang="fr-FR" dirty="0"/>
              <a:t>L’ajout d’un nom de domaine externe va nécessites des étapes supplémentaires afin de vérifier que vous avez bien la main sur le nom de domaine (de sa zone DNS en l’occurrence) </a:t>
            </a:r>
          </a:p>
          <a:p>
            <a:r>
              <a:rPr lang="fr-FR" dirty="0"/>
              <a:t>Pour cela, un </a:t>
            </a:r>
            <a:r>
              <a:rPr lang="fr-FR" dirty="0" err="1"/>
              <a:t>token</a:t>
            </a:r>
            <a:r>
              <a:rPr lang="fr-FR" dirty="0"/>
              <a:t> va être généré aléatoire. Il s’agit d’une entrée de type TXT à ajouter pour le sous-domaine : </a:t>
            </a:r>
            <a:r>
              <a:rPr lang="fr-FR" dirty="0" err="1"/>
              <a:t>ovhcontrol.votredomaine</a:t>
            </a:r>
            <a:r>
              <a:rPr lang="fr-FR" dirty="0"/>
              <a:t> et qui va pointer vers le </a:t>
            </a:r>
            <a:r>
              <a:rPr lang="fr-FR" dirty="0" err="1"/>
              <a:t>token</a:t>
            </a:r>
            <a:r>
              <a:rPr lang="fr-FR" dirty="0"/>
              <a:t>.</a:t>
            </a:r>
          </a:p>
          <a:p>
            <a:r>
              <a:rPr lang="fr-FR" dirty="0"/>
              <a:t>Il sera actif durant 48h. S’il est bien propagé dans le 48h le </a:t>
            </a:r>
            <a:r>
              <a:rPr lang="fr-FR" dirty="0" err="1"/>
              <a:t>multisite</a:t>
            </a:r>
            <a:r>
              <a:rPr lang="fr-FR" dirty="0"/>
              <a:t> sera ajouté et il sera alors possible de configurer les entrées DNS (champ de type A pour lier ce nouveau domaine à L’IP de l’hébergement mutualisé)</a:t>
            </a:r>
          </a:p>
          <a:p>
            <a:r>
              <a:rPr lang="fr-FR" dirty="0"/>
              <a:t>Si le </a:t>
            </a:r>
            <a:r>
              <a:rPr lang="fr-FR" dirty="0" err="1"/>
              <a:t>token</a:t>
            </a:r>
            <a:r>
              <a:rPr lang="fr-FR" dirty="0"/>
              <a:t> n’est pas propagé dans les 48h, l’opération concernant l’ajout du </a:t>
            </a:r>
            <a:r>
              <a:rPr lang="fr-FR" dirty="0" err="1"/>
              <a:t>multisite</a:t>
            </a:r>
            <a:r>
              <a:rPr lang="fr-FR" dirty="0"/>
              <a:t> sera annulée et il sera nécessaire de l’ajouter de nouveau avec un nouveau </a:t>
            </a:r>
            <a:r>
              <a:rPr lang="fr-FR" dirty="0" err="1"/>
              <a:t>token</a:t>
            </a:r>
            <a:r>
              <a:rPr lang="fr-FR" dirty="0"/>
              <a:t>.</a:t>
            </a:r>
          </a:p>
          <a:p>
            <a:endParaRPr lang="fr-FR" dirty="0"/>
          </a:p>
          <a:p>
            <a:r>
              <a:rPr lang="fr-FR" dirty="0"/>
              <a:t>Si c’est un nom de domaine interne que vous ajoutez alors il sera possible de choisir directement les différents services souhaités (ils pourront être activé dans un second temps dans le cas d’un domaine externe)</a:t>
            </a:r>
          </a:p>
          <a:p>
            <a:r>
              <a:rPr lang="fr-FR" dirty="0"/>
              <a:t>OVH sera également n mesure de configurer les entrées DNS nécessaires (si la zone DNS est bien gérée par OVH)</a:t>
            </a:r>
          </a:p>
          <a:p>
            <a:r>
              <a:rPr lang="fr-FR" dirty="0"/>
              <a:t>Et l’ajout du </a:t>
            </a:r>
            <a:r>
              <a:rPr lang="fr-FR" dirty="0" err="1"/>
              <a:t>multisite</a:t>
            </a:r>
            <a:r>
              <a:rPr lang="fr-FR" dirty="0"/>
              <a:t> se finalisera en quelques minutes.</a:t>
            </a:r>
          </a:p>
          <a:p>
            <a:endParaRPr lang="fr-FR" dirty="0"/>
          </a:p>
          <a:p>
            <a:endParaRPr lang="fr-FR" b="1"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99</a:t>
            </a:fld>
            <a:endParaRPr lang="fr-FR" dirty="0"/>
          </a:p>
        </p:txBody>
      </p:sp>
    </p:spTree>
    <p:extLst>
      <p:ext uri="{BB962C8B-B14F-4D97-AF65-F5344CB8AC3E}">
        <p14:creationId xmlns:p14="http://schemas.microsoft.com/office/powerpoint/2010/main" val="381926202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r>
              <a:rPr lang="fr-FR" dirty="0"/>
              <a:t>Un nom de domaine sera considéré comme interne s’il est déposé chez OVHcloud et si le client est contact admin ou technique dessus.</a:t>
            </a:r>
          </a:p>
          <a:p>
            <a:endParaRPr lang="fr-FR" dirty="0"/>
          </a:p>
          <a:p>
            <a:r>
              <a:rPr lang="fr-FR" dirty="0"/>
              <a:t>Afin de mettre en place un </a:t>
            </a:r>
            <a:r>
              <a:rPr lang="fr-FR" dirty="0" err="1"/>
              <a:t>multisite</a:t>
            </a:r>
            <a:r>
              <a:rPr lang="fr-FR" dirty="0"/>
              <a:t>, plusieurs informations doivent être renseignées dans l’espace client : </a:t>
            </a:r>
          </a:p>
          <a:p>
            <a:r>
              <a:rPr lang="fr-FR" dirty="0"/>
              <a:t> - tout d’abord définir le nom de domaine ou sous-domaine que le client souhaite déclarer</a:t>
            </a:r>
          </a:p>
          <a:p>
            <a:r>
              <a:rPr lang="fr-FR" dirty="0"/>
              <a:t> - il choisira ensuite le dossier racine dans lequel il veut faire pointer son nom d’hôte. Si le dossier renseigner n’existe pas encore, OVHcloud va le créer pour le client. Il n’aura ainsi plus qu’à y déposer son site web ou y installer son CMS</a:t>
            </a:r>
          </a:p>
          <a:p>
            <a:r>
              <a:rPr lang="fr-FR" dirty="0"/>
              <a:t> - Il pourra ensuite choisir les options qu’il souhaite, de l’IPv6, du SSL, une IP géolocalisée, l’activation du Pare-feu applicatif ou encore la séparation des logs.</a:t>
            </a:r>
          </a:p>
          <a:p>
            <a:r>
              <a:rPr lang="fr-FR" dirty="0"/>
              <a:t>La séparation des logs permet de dissocier les logs web, FTP, out, </a:t>
            </a:r>
            <a:r>
              <a:rPr lang="fr-FR" dirty="0" err="1"/>
              <a:t>etc</a:t>
            </a:r>
            <a:r>
              <a:rPr lang="fr-FR" dirty="0"/>
              <a:t> des différents </a:t>
            </a:r>
            <a:r>
              <a:rPr lang="fr-FR" dirty="0" err="1"/>
              <a:t>multisites</a:t>
            </a:r>
            <a:r>
              <a:rPr lang="fr-FR" dirty="0"/>
              <a:t>.</a:t>
            </a:r>
          </a:p>
          <a:p>
            <a:r>
              <a:rPr lang="fr-FR" dirty="0"/>
              <a:t>Est-ce que le client doit le faire ? Cela dépend de lui.</a:t>
            </a:r>
          </a:p>
          <a:p>
            <a:r>
              <a:rPr lang="fr-FR" dirty="0"/>
              <a:t>C’est pratique quand il y a une anomalie sur un site web parce que le fichier de logs ne contient que les infos du dit site web.</a:t>
            </a:r>
          </a:p>
          <a:p>
            <a:r>
              <a:rPr lang="fr-FR" dirty="0"/>
              <a:t>C’est moins pratique quand il y a une anomalie sur l’hébergement mutualisé et qu’il faut rechercher dans tous les fichiers de logs pour retrouver le site web qui pose soucis.</a:t>
            </a:r>
          </a:p>
        </p:txBody>
      </p:sp>
      <p:sp>
        <p:nvSpPr>
          <p:cNvPr id="4" name="Slide Number Placeholder 3"/>
          <p:cNvSpPr>
            <a:spLocks noGrp="1"/>
          </p:cNvSpPr>
          <p:nvPr>
            <p:ph type="sldNum" sz="quarter" idx="5"/>
          </p:nvPr>
        </p:nvSpPr>
        <p:spPr/>
        <p:txBody>
          <a:bodyPr/>
          <a:lstStyle/>
          <a:p>
            <a:fld id="{1B06CD8F-B7ED-4A05-9FB1-A01CC0EF02CC}" type="slidenum">
              <a:rPr lang="fr-FR" smtClean="0"/>
              <a:pPr/>
              <a:t>100</a:t>
            </a:fld>
            <a:endParaRPr lang="fr-FR" dirty="0"/>
          </a:p>
        </p:txBody>
      </p:sp>
    </p:spTree>
    <p:extLst>
      <p:ext uri="{BB962C8B-B14F-4D97-AF65-F5344CB8AC3E}">
        <p14:creationId xmlns:p14="http://schemas.microsoft.com/office/powerpoint/2010/main" val="116302130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Tout commence avec les </a:t>
            </a:r>
            <a:r>
              <a:rPr lang="fr-FR" dirty="0" err="1"/>
              <a:t>datacentrers</a:t>
            </a:r>
            <a:r>
              <a:rPr lang="fr-FR" dirty="0"/>
              <a:t> : mais c’est quoi un </a:t>
            </a:r>
            <a:r>
              <a:rPr lang="fr-FR" dirty="0" err="1"/>
              <a:t>datacenter</a:t>
            </a:r>
            <a:r>
              <a:rPr lang="fr-FR" dirty="0"/>
              <a:t> ?</a:t>
            </a:r>
          </a:p>
          <a:p>
            <a:endParaRPr lang="fr-FR" dirty="0"/>
          </a:p>
          <a:p>
            <a:r>
              <a:rPr lang="fr-FR" dirty="0"/>
              <a:t>OVHcloud possède une trentaine de </a:t>
            </a:r>
            <a:r>
              <a:rPr lang="fr-FR" dirty="0" err="1"/>
              <a:t>datacentrers</a:t>
            </a:r>
            <a:r>
              <a:rPr lang="fr-FR" dirty="0"/>
              <a:t> répartis un peu partout dans le monde (https://</a:t>
            </a:r>
            <a:r>
              <a:rPr lang="fr-FR" dirty="0" err="1"/>
              <a:t>www.ovh.com</a:t>
            </a:r>
            <a:r>
              <a:rPr lang="fr-FR" dirty="0"/>
              <a:t>/world/us/about-us/</a:t>
            </a:r>
            <a:r>
              <a:rPr lang="fr-FR" dirty="0" err="1"/>
              <a:t>datacenters.xml</a:t>
            </a:r>
            <a:r>
              <a:rPr lang="fr-FR" dirty="0"/>
              <a:t>)</a:t>
            </a:r>
          </a:p>
          <a:p>
            <a:endParaRPr lang="fr-FR" dirty="0"/>
          </a:p>
          <a:p>
            <a:pPr marL="0" marR="0" indent="0" algn="l" defTabSz="1219170" rtl="0" eaLnBrk="1" fontAlgn="auto" latinLnBrk="0" hangingPunct="1">
              <a:lnSpc>
                <a:spcPct val="100000"/>
              </a:lnSpc>
              <a:spcBef>
                <a:spcPts val="0"/>
              </a:spcBef>
              <a:spcAft>
                <a:spcPts val="0"/>
              </a:spcAft>
              <a:buClrTx/>
              <a:buSzTx/>
              <a:buFontTx/>
              <a:buNone/>
              <a:tabLst/>
              <a:defRPr/>
            </a:pPr>
            <a:r>
              <a:rPr lang="fr-FR" dirty="0"/>
              <a:t>Cependant, les hébergements mutualisés ne sont hébergés que dans deux d’</a:t>
            </a:r>
            <a:r>
              <a:rPr lang="fr-FR" dirty="0" err="1"/>
              <a:t>entre-eux</a:t>
            </a:r>
            <a:r>
              <a:rPr lang="fr-FR" dirty="0"/>
              <a:t> : </a:t>
            </a:r>
          </a:p>
          <a:p>
            <a:pPr marL="0" marR="0" indent="0" algn="l" defTabSz="1219170" rtl="0" eaLnBrk="1" fontAlgn="auto" latinLnBrk="0" hangingPunct="1">
              <a:lnSpc>
                <a:spcPct val="100000"/>
              </a:lnSpc>
              <a:spcBef>
                <a:spcPts val="0"/>
              </a:spcBef>
              <a:spcAft>
                <a:spcPts val="0"/>
              </a:spcAft>
              <a:buClrTx/>
              <a:buSzTx/>
              <a:buFontTx/>
              <a:buNone/>
              <a:tabLst/>
              <a:defRPr/>
            </a:pPr>
            <a:r>
              <a:rPr lang="fr-FR" dirty="0"/>
              <a:t> - Gravelines (GRA) pour les clients FR et EMEA (Europe Middle East &amp; </a:t>
            </a:r>
            <a:r>
              <a:rPr lang="fr-FR" dirty="0" err="1"/>
              <a:t>Africa</a:t>
            </a:r>
            <a:r>
              <a:rPr lang="fr-FR" dirty="0"/>
              <a:t>)</a:t>
            </a:r>
          </a:p>
          <a:p>
            <a:pPr marL="0" marR="0" indent="0" algn="l" defTabSz="1219170" rtl="0" eaLnBrk="1" fontAlgn="auto" latinLnBrk="0" hangingPunct="1">
              <a:lnSpc>
                <a:spcPct val="100000"/>
              </a:lnSpc>
              <a:spcBef>
                <a:spcPts val="0"/>
              </a:spcBef>
              <a:spcAft>
                <a:spcPts val="0"/>
              </a:spcAft>
              <a:buClrTx/>
              <a:buSzTx/>
              <a:buFontTx/>
              <a:buNone/>
              <a:tabLst/>
              <a:defRPr/>
            </a:pPr>
            <a:r>
              <a:rPr lang="fr-FR" dirty="0"/>
              <a:t> - Beauharnois (BHS) : pour les clients américains et APAC ( Asie-Pacifique)</a:t>
            </a:r>
          </a:p>
          <a:p>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12</a:t>
            </a:fld>
            <a:endParaRPr lang="fr-FR" dirty="0"/>
          </a:p>
        </p:txBody>
      </p:sp>
    </p:spTree>
    <p:extLst>
      <p:ext uri="{BB962C8B-B14F-4D97-AF65-F5344CB8AC3E}">
        <p14:creationId xmlns:p14="http://schemas.microsoft.com/office/powerpoint/2010/main" val="213793047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dirty="0"/>
              <a:t>La différence entre l’ajout d’un nom de domaine interne ou externe provient du fait qu’OVHcloud doit vérifier si la personne qui souhaite déclarer le nom de domaine sur l’hébergement mutualisé en est bien l’administrateur.</a:t>
            </a:r>
            <a:br>
              <a:rPr lang="fr-FR" dirty="0"/>
            </a:br>
            <a:r>
              <a:rPr lang="fr-FR" dirty="0"/>
              <a:t>De ce fait, nous allons demander au client d’ajouter dans sa zone DNS un enregistrement de TXT sous la forme suivante : </a:t>
            </a:r>
          </a:p>
          <a:p>
            <a:r>
              <a:rPr lang="fr-FR" dirty="0"/>
              <a:t> - domaine : </a:t>
            </a:r>
            <a:r>
              <a:rPr lang="fr-FR" dirty="0" err="1"/>
              <a:t>ovhcontrol.domaineexterne.tld</a:t>
            </a:r>
            <a:endParaRPr lang="fr-FR" dirty="0"/>
          </a:p>
          <a:p>
            <a:r>
              <a:rPr lang="fr-FR" dirty="0"/>
              <a:t> - enregistrement : TXT</a:t>
            </a:r>
          </a:p>
          <a:p>
            <a:r>
              <a:rPr lang="fr-FR" dirty="0"/>
              <a:t> - cible : </a:t>
            </a:r>
            <a:r>
              <a:rPr lang="fr-FR" dirty="0" err="1"/>
              <a:t>token</a:t>
            </a:r>
            <a:r>
              <a:rPr lang="fr-FR" dirty="0"/>
              <a:t> généré aléatoirement par OVHcloud et lié à l’hébergement mutualisé (il sera donc identique quel que soit le </a:t>
            </a:r>
            <a:r>
              <a:rPr lang="fr-FR" dirty="0" err="1"/>
              <a:t>multisite</a:t>
            </a:r>
            <a:r>
              <a:rPr lang="fr-FR" dirty="0"/>
              <a:t> déclaré)</a:t>
            </a:r>
          </a:p>
          <a:p>
            <a:r>
              <a:rPr lang="fr-FR" dirty="0"/>
              <a:t>Le client dispose de 48 heures pour ajouter son champ TXT. Une fois ce délai passé, l’opération de création du </a:t>
            </a:r>
            <a:r>
              <a:rPr lang="fr-FR" dirty="0" err="1"/>
              <a:t>multisite</a:t>
            </a:r>
            <a:r>
              <a:rPr lang="fr-FR" dirty="0"/>
              <a:t> sera annulée (ce sera visible dans Info </a:t>
            </a:r>
            <a:r>
              <a:rPr lang="fr-FR" dirty="0" err="1"/>
              <a:t>Mutu</a:t>
            </a:r>
            <a:r>
              <a:rPr lang="fr-FR" dirty="0"/>
              <a:t>)</a:t>
            </a:r>
          </a:p>
        </p:txBody>
      </p:sp>
      <p:sp>
        <p:nvSpPr>
          <p:cNvPr id="4" name="Slide Number Placeholder 3"/>
          <p:cNvSpPr>
            <a:spLocks noGrp="1"/>
          </p:cNvSpPr>
          <p:nvPr>
            <p:ph type="sldNum" sz="quarter" idx="5"/>
          </p:nvPr>
        </p:nvSpPr>
        <p:spPr/>
        <p:txBody>
          <a:bodyPr/>
          <a:lstStyle/>
          <a:p>
            <a:fld id="{1B06CD8F-B7ED-4A05-9FB1-A01CC0EF02CC}" type="slidenum">
              <a:rPr lang="fr-FR" smtClean="0"/>
              <a:pPr/>
              <a:t>101</a:t>
            </a:fld>
            <a:endParaRPr lang="fr-FR" dirty="0"/>
          </a:p>
        </p:txBody>
      </p:sp>
    </p:spTree>
    <p:extLst>
      <p:ext uri="{BB962C8B-B14F-4D97-AF65-F5344CB8AC3E}">
        <p14:creationId xmlns:p14="http://schemas.microsoft.com/office/powerpoint/2010/main" val="872109857"/>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102</a:t>
            </a:fld>
            <a:endParaRPr lang="en-US"/>
          </a:p>
        </p:txBody>
      </p:sp>
    </p:spTree>
    <p:extLst>
      <p:ext uri="{BB962C8B-B14F-4D97-AF65-F5344CB8AC3E}">
        <p14:creationId xmlns:p14="http://schemas.microsoft.com/office/powerpoint/2010/main" val="59364757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103</a:t>
            </a:fld>
            <a:endParaRPr lang="en-US"/>
          </a:p>
        </p:txBody>
      </p:sp>
    </p:spTree>
    <p:extLst>
      <p:ext uri="{BB962C8B-B14F-4D97-AF65-F5344CB8AC3E}">
        <p14:creationId xmlns:p14="http://schemas.microsoft.com/office/powerpoint/2010/main" val="213067433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Le mieux pour cette partie-ci est d’aller directement sur le site </a:t>
            </a:r>
            <a:r>
              <a:rPr lang="fr-FR" dirty="0" err="1"/>
              <a:t>ovh.com</a:t>
            </a:r>
            <a:r>
              <a:rPr lang="fr-FR" dirty="0"/>
              <a:t> afin d’habituer les agents à retrouver les informations sur notre offres.</a:t>
            </a:r>
          </a:p>
          <a:p>
            <a:r>
              <a:rPr lang="fr-FR" dirty="0"/>
              <a:t>Détailler chacune des offres </a:t>
            </a:r>
            <a:r>
              <a:rPr lang="fr-FR" dirty="0" err="1"/>
              <a:t>Kimsufi</a:t>
            </a:r>
            <a:r>
              <a:rPr lang="fr-FR" dirty="0"/>
              <a:t>, Perso, Pro et Performance en affichant les tableaux avec « Voir de détails »</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104</a:t>
            </a:fld>
            <a:endParaRPr lang="en-US"/>
          </a:p>
        </p:txBody>
      </p:sp>
    </p:spTree>
    <p:extLst>
      <p:ext uri="{BB962C8B-B14F-4D97-AF65-F5344CB8AC3E}">
        <p14:creationId xmlns:p14="http://schemas.microsoft.com/office/powerpoint/2010/main" val="27170195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lvl="0" indent="0">
              <a:buFont typeface="Wingdings" pitchFamily="2" charset="2"/>
              <a:buNone/>
            </a:pPr>
            <a:r>
              <a:rPr lang="fr-FR" dirty="0"/>
              <a:t>Rappelons qu’un site web peut être réalisé de deux manières : </a:t>
            </a:r>
          </a:p>
          <a:p>
            <a:pPr marL="0" lvl="0" indent="0">
              <a:buFont typeface="Wingdings" pitchFamily="2" charset="2"/>
              <a:buNone/>
            </a:pPr>
            <a:r>
              <a:rPr lang="fr-FR" dirty="0"/>
              <a:t> - soit à la main, ou en installant son propre CMS</a:t>
            </a:r>
          </a:p>
          <a:p>
            <a:pPr marL="0" lvl="0" indent="0">
              <a:buFont typeface="Wingdings" pitchFamily="2" charset="2"/>
              <a:buNone/>
            </a:pPr>
            <a:r>
              <a:rPr lang="fr-FR" dirty="0"/>
              <a:t> - soit via des modules en 1 clic</a:t>
            </a:r>
          </a:p>
          <a:p>
            <a:pPr marL="0" lvl="0" indent="0">
              <a:buFont typeface="Wingdings" pitchFamily="2" charset="2"/>
              <a:buNone/>
            </a:pPr>
            <a:r>
              <a:rPr lang="fr-FR" dirty="0"/>
              <a:t>Mais qu’est ce qu’un CMS ? </a:t>
            </a:r>
          </a:p>
          <a:p>
            <a:pPr marL="0" lvl="0" indent="0">
              <a:buFont typeface="Wingdings" pitchFamily="2" charset="2"/>
              <a:buNone/>
            </a:pPr>
            <a:endParaRPr lang="fr-FR" dirty="0"/>
          </a:p>
          <a:p>
            <a:pPr marL="0" lvl="0" indent="0">
              <a:buFont typeface="Wingdings" pitchFamily="2" charset="2"/>
              <a:buNone/>
            </a:pPr>
            <a:endParaRPr lang="fr-FR" dirty="0"/>
          </a:p>
          <a:p>
            <a:pPr marL="0" lvl="0" indent="0">
              <a:buFont typeface="Wingdings" pitchFamily="2" charset="2"/>
              <a:buNone/>
            </a:pPr>
            <a:endParaRPr lang="fr-FR" dirty="0"/>
          </a:p>
          <a:p>
            <a:pPr marL="0" lvl="0" indent="0">
              <a:buFont typeface="Wingdings" pitchFamily="2" charset="2"/>
              <a:buNone/>
            </a:pPr>
            <a:endParaRPr lang="fr-FR" dirty="0"/>
          </a:p>
          <a:p>
            <a:pPr marL="0" lvl="0" indent="0">
              <a:buFont typeface="Wingdings" pitchFamily="2" charset="2"/>
              <a:buNone/>
            </a:pPr>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105</a:t>
            </a:fld>
            <a:endParaRPr lang="en-US"/>
          </a:p>
        </p:txBody>
      </p:sp>
    </p:spTree>
    <p:extLst>
      <p:ext uri="{BB962C8B-B14F-4D97-AF65-F5344CB8AC3E}">
        <p14:creationId xmlns:p14="http://schemas.microsoft.com/office/powerpoint/2010/main" val="243603562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lvl="0" indent="0">
              <a:buFont typeface="Wingdings" pitchFamily="2" charset="2"/>
              <a:buNone/>
            </a:pPr>
            <a:r>
              <a:rPr lang="fr-FR" dirty="0"/>
              <a:t>CMS pour Content Management System ou en </a:t>
            </a:r>
            <a:r>
              <a:rPr lang="fr-FR" dirty="0" err="1"/>
              <a:t>francais</a:t>
            </a:r>
            <a:r>
              <a:rPr lang="fr-FR" dirty="0"/>
              <a:t> :Système de gestion de contenu.</a:t>
            </a:r>
          </a:p>
          <a:p>
            <a:pPr marL="0" lvl="0" indent="0">
              <a:buFont typeface="Wingdings" pitchFamily="2" charset="2"/>
              <a:buNone/>
            </a:pPr>
            <a:r>
              <a:rPr lang="fr-FR" dirty="0"/>
              <a:t>Il s’agit d’une interface web facilitant la création d’un site web car cela ne nécessite pas de savoir coder ou de se connecter à la base de données.</a:t>
            </a:r>
          </a:p>
          <a:p>
            <a:pPr marL="0" lvl="0" indent="0">
              <a:buFont typeface="Wingdings" pitchFamily="2" charset="2"/>
              <a:buNone/>
            </a:pPr>
            <a:endParaRPr lang="fr-FR" dirty="0"/>
          </a:p>
          <a:p>
            <a:pPr marL="0" lvl="0" indent="0">
              <a:buFont typeface="Wingdings" pitchFamily="2" charset="2"/>
              <a:buNone/>
            </a:pPr>
            <a:r>
              <a:rPr lang="fr-FR" dirty="0"/>
              <a:t>La différence entre un CMS et un module en 1clic réside tout simplement dans la manière de l’installer.</a:t>
            </a:r>
          </a:p>
          <a:p>
            <a:pPr marL="0" lvl="0" indent="0">
              <a:buFont typeface="Wingdings" pitchFamily="2" charset="2"/>
              <a:buNone/>
            </a:pPr>
            <a:r>
              <a:rPr lang="fr-FR" dirty="0"/>
              <a:t>Un module n’est rien d’autre qu’un CMS mais installé automatiquement par OVH (en réalité, il faut trois ou quatre clics mais ... C’est moins vendeur </a:t>
            </a:r>
            <a:r>
              <a:rPr lang="fr-FR" dirty="0">
                <a:sym typeface="Wingdings" pitchFamily="2" charset="2"/>
              </a:rPr>
              <a:t>)</a:t>
            </a:r>
          </a:p>
          <a:p>
            <a:pPr marL="0" lvl="0" indent="0">
              <a:buFont typeface="Wingdings" pitchFamily="2" charset="2"/>
              <a:buNone/>
            </a:pPr>
            <a:endParaRPr lang="fr-FR" dirty="0">
              <a:sym typeface="Wingdings" pitchFamily="2" charset="2"/>
            </a:endParaRPr>
          </a:p>
          <a:p>
            <a:pPr marL="0" lvl="0" indent="0">
              <a:buFont typeface="Wingdings" pitchFamily="2" charset="2"/>
              <a:buNone/>
            </a:pPr>
            <a:r>
              <a:rPr lang="fr-FR" dirty="0">
                <a:sym typeface="Wingdings" pitchFamily="2" charset="2"/>
              </a:rPr>
              <a:t>Parmi les centaines de CMS qui existent sur le marché, OVHcloud en propose 4 en installation en 1 clic : </a:t>
            </a:r>
          </a:p>
          <a:p>
            <a:pPr marL="0" lvl="0" indent="0">
              <a:buFont typeface="Wingdings" pitchFamily="2" charset="2"/>
              <a:buNone/>
            </a:pPr>
            <a:r>
              <a:rPr lang="fr-FR" dirty="0">
                <a:sym typeface="Wingdings" pitchFamily="2" charset="2"/>
              </a:rPr>
              <a:t> - </a:t>
            </a:r>
            <a:r>
              <a:rPr lang="fr-FR" dirty="0" err="1">
                <a:sym typeface="Wingdings" pitchFamily="2" charset="2"/>
              </a:rPr>
              <a:t>Wordress</a:t>
            </a:r>
            <a:endParaRPr lang="fr-FR" dirty="0">
              <a:sym typeface="Wingdings" pitchFamily="2" charset="2"/>
            </a:endParaRPr>
          </a:p>
          <a:p>
            <a:pPr marL="0" lvl="0" indent="0">
              <a:buFont typeface="Wingdings" pitchFamily="2" charset="2"/>
              <a:buNone/>
            </a:pPr>
            <a:r>
              <a:rPr lang="fr-FR" dirty="0">
                <a:sym typeface="Wingdings" pitchFamily="2" charset="2"/>
              </a:rPr>
              <a:t> - Joomla</a:t>
            </a:r>
          </a:p>
          <a:p>
            <a:pPr marL="0" lvl="0" indent="0">
              <a:buFont typeface="Wingdings" pitchFamily="2" charset="2"/>
              <a:buNone/>
            </a:pPr>
            <a:r>
              <a:rPr lang="fr-FR" dirty="0">
                <a:sym typeface="Wingdings" pitchFamily="2" charset="2"/>
              </a:rPr>
              <a:t> - </a:t>
            </a:r>
            <a:r>
              <a:rPr lang="fr-FR" dirty="0" err="1">
                <a:sym typeface="Wingdings" pitchFamily="2" charset="2"/>
              </a:rPr>
              <a:t>Drupal</a:t>
            </a:r>
            <a:r>
              <a:rPr lang="fr-FR" dirty="0">
                <a:sym typeface="Wingdings" pitchFamily="2" charset="2"/>
              </a:rPr>
              <a:t> </a:t>
            </a:r>
          </a:p>
          <a:p>
            <a:pPr marL="0" lvl="0" indent="0">
              <a:buFont typeface="Wingdings" pitchFamily="2" charset="2"/>
              <a:buNone/>
            </a:pPr>
            <a:r>
              <a:rPr lang="fr-FR" dirty="0">
                <a:sym typeface="Wingdings" pitchFamily="2" charset="2"/>
              </a:rPr>
              <a:t> - </a:t>
            </a:r>
            <a:r>
              <a:rPr lang="fr-FR" dirty="0" err="1">
                <a:sym typeface="Wingdings" pitchFamily="2" charset="2"/>
              </a:rPr>
              <a:t>Prestashop</a:t>
            </a:r>
            <a:endParaRPr lang="fr-FR" dirty="0"/>
          </a:p>
          <a:p>
            <a:pPr marL="0" lvl="0" indent="0">
              <a:buFont typeface="Wingdings" pitchFamily="2" charset="2"/>
              <a:buNone/>
            </a:pPr>
            <a:r>
              <a:rPr lang="fr-FR" dirty="0"/>
              <a:t>Il y a une page très intéressante au sujet des </a:t>
            </a:r>
            <a:r>
              <a:rPr lang="fr-FR" dirty="0" err="1"/>
              <a:t>cms</a:t>
            </a:r>
            <a:r>
              <a:rPr lang="fr-FR" dirty="0"/>
              <a:t> ici : https://</a:t>
            </a:r>
            <a:r>
              <a:rPr lang="fr-FR" dirty="0" err="1"/>
              <a:t>www.ovh.com</a:t>
            </a:r>
            <a:r>
              <a:rPr lang="fr-FR" dirty="0"/>
              <a:t>/</a:t>
            </a:r>
            <a:r>
              <a:rPr lang="fr-FR" dirty="0" err="1"/>
              <a:t>fr</a:t>
            </a:r>
            <a:r>
              <a:rPr lang="fr-FR" dirty="0"/>
              <a:t>/</a:t>
            </a:r>
            <a:r>
              <a:rPr lang="fr-FR" dirty="0" err="1"/>
              <a:t>hebergement</a:t>
            </a:r>
            <a:r>
              <a:rPr lang="fr-FR" dirty="0"/>
              <a:t>-web/site/comparatif-</a:t>
            </a:r>
            <a:r>
              <a:rPr lang="fr-FR" dirty="0" err="1"/>
              <a:t>cms</a:t>
            </a:r>
            <a:r>
              <a:rPr lang="fr-FR" dirty="0"/>
              <a:t>/</a:t>
            </a:r>
          </a:p>
          <a:p>
            <a:pPr marL="0" lvl="0" indent="0">
              <a:buFont typeface="Wingdings" pitchFamily="2" charset="2"/>
              <a:buNone/>
            </a:pPr>
            <a:endParaRPr lang="fr-FR" dirty="0"/>
          </a:p>
          <a:p>
            <a:pPr marL="0" lvl="0" indent="0">
              <a:buFont typeface="Wingdings" pitchFamily="2" charset="2"/>
              <a:buNone/>
            </a:pPr>
            <a:endParaRPr lang="fr-FR" dirty="0"/>
          </a:p>
          <a:p>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106</a:t>
            </a:fld>
            <a:endParaRPr lang="fr-FR" dirty="0"/>
          </a:p>
        </p:txBody>
      </p:sp>
    </p:spTree>
    <p:extLst>
      <p:ext uri="{BB962C8B-B14F-4D97-AF65-F5344CB8AC3E}">
        <p14:creationId xmlns:p14="http://schemas.microsoft.com/office/powerpoint/2010/main" val="28114148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fontScale="77500" lnSpcReduction="20000"/>
          </a:bodyPr>
          <a:lstStyle/>
          <a:p>
            <a:r>
              <a:rPr lang="fr-FR" dirty="0"/>
              <a:t>Pour les avantages : </a:t>
            </a:r>
          </a:p>
          <a:p>
            <a:endParaRPr lang="fr-FR" dirty="0"/>
          </a:p>
          <a:p>
            <a:r>
              <a:rPr lang="fr-FR" dirty="0"/>
              <a:t>Tout d’abord le CMS va permettre de faire du WYSIWYG : </a:t>
            </a:r>
            <a:r>
              <a:rPr lang="fr-FR" dirty="0" err="1"/>
              <a:t>What</a:t>
            </a:r>
            <a:r>
              <a:rPr lang="fr-FR" dirty="0"/>
              <a:t> You </a:t>
            </a:r>
            <a:r>
              <a:rPr lang="fr-FR" dirty="0" err="1"/>
              <a:t>see</a:t>
            </a:r>
            <a:r>
              <a:rPr lang="fr-FR" dirty="0"/>
              <a:t> Is </a:t>
            </a:r>
            <a:r>
              <a:rPr lang="fr-FR" dirty="0" err="1"/>
              <a:t>What</a:t>
            </a:r>
            <a:r>
              <a:rPr lang="fr-FR" dirty="0"/>
              <a:t> You </a:t>
            </a:r>
            <a:r>
              <a:rPr lang="fr-FR" dirty="0" err="1"/>
              <a:t>Get</a:t>
            </a:r>
            <a:r>
              <a:rPr lang="fr-FR" dirty="0"/>
              <a:t>.</a:t>
            </a:r>
          </a:p>
          <a:p>
            <a:r>
              <a:rPr lang="fr-FR" dirty="0"/>
              <a:t>Vous disposez vos textes, vos photos, vos commentaires, </a:t>
            </a:r>
            <a:r>
              <a:rPr lang="fr-FR" dirty="0" err="1"/>
              <a:t>etc</a:t>
            </a:r>
            <a:r>
              <a:rPr lang="fr-FR" dirty="0"/>
              <a:t> où vous voulez sur l’interface d’administration et c’est tels quels qu’ils apparaitront une fois le site en ligne.</a:t>
            </a:r>
          </a:p>
          <a:p>
            <a:r>
              <a:rPr lang="fr-FR" dirty="0"/>
              <a:t>Cela va donc vous gagner du temps, surtout si vous n’avez jamais touché à une ligne de code de votre vie.</a:t>
            </a:r>
          </a:p>
          <a:p>
            <a:r>
              <a:rPr lang="fr-FR" dirty="0"/>
              <a:t>Un CMS est aussi quelque chose de personnalisable auquel vous pouvez ajouter plein de modules (pour changer le thème, pour apporter des fonctionnalités complémentaires, ajouter des modules de paiement, Facebook, Twitter, </a:t>
            </a:r>
            <a:r>
              <a:rPr lang="fr-FR" dirty="0" err="1"/>
              <a:t>etc</a:t>
            </a:r>
            <a:r>
              <a:rPr lang="fr-FR" dirty="0"/>
              <a:t>)</a:t>
            </a:r>
          </a:p>
          <a:p>
            <a:r>
              <a:rPr lang="fr-FR" dirty="0"/>
              <a:t>Enfin l’installation du module en 1clic s’effectue très rapidement et ne nécessite là encore aucune connaissance ni aucune compétence.</a:t>
            </a:r>
          </a:p>
          <a:p>
            <a:endParaRPr lang="fr-FR" dirty="0"/>
          </a:p>
          <a:p>
            <a:r>
              <a:rPr lang="fr-FR" dirty="0"/>
              <a:t>Cela semble être une solution idéale pour les débutants mais des erreurs peuvent tout de même être commises : </a:t>
            </a:r>
          </a:p>
          <a:p>
            <a:r>
              <a:rPr lang="fr-FR" dirty="0"/>
              <a:t> - Les CMS contiennent énormément de code, qui n’est pas nécessairement utile en fonction du site réalisé. De façon il aura tendance à être moins performance et rapide qu’un site fait maison et optimisé pour le projet souhaité.</a:t>
            </a:r>
          </a:p>
          <a:p>
            <a:r>
              <a:rPr lang="fr-FR" dirty="0"/>
              <a:t> - Il est également nécessaire de régulièrement mettre à jour son CMS et l’ensemble des modules/plugin ajoutés</a:t>
            </a:r>
          </a:p>
          <a:p>
            <a:r>
              <a:rPr lang="fr-FR" dirty="0"/>
              <a:t> - Pourquoi mettre à jour? Surtout pour éviter les failles de sécurité ! Les CMS sont très souvent des portes ouvertes pour hacker les sites web. En utilisant des versions de CMS et de plugins à jours, les risques sont moins grands. Il est également conseillé de bien choisir ses </a:t>
            </a:r>
            <a:r>
              <a:rPr lang="fr-FR" dirty="0" err="1"/>
              <a:t>add-on</a:t>
            </a:r>
            <a:r>
              <a:rPr lang="fr-FR" dirty="0"/>
              <a:t> en fonction des retours de la communautés.</a:t>
            </a:r>
          </a:p>
          <a:p>
            <a:pPr marL="285750" indent="-285750">
              <a:buFontTx/>
              <a:buChar char="-"/>
            </a:pPr>
            <a:r>
              <a:rPr lang="fr-FR" dirty="0"/>
              <a:t>Enfin le dernier inconvénient est que le support d’OVH peut vous aider pour l’installation du module en 1 clic mais qu’il y a des prérequis à respecter, nous y reviendrons bientôt.</a:t>
            </a:r>
          </a:p>
          <a:p>
            <a:pPr marL="285750" indent="-285750">
              <a:buFontTx/>
              <a:buChar char="-"/>
            </a:pPr>
            <a:endParaRPr lang="fr-FR" dirty="0"/>
          </a:p>
          <a:p>
            <a:pPr marL="0" indent="0">
              <a:buFontTx/>
              <a:buNone/>
            </a:pPr>
            <a:r>
              <a:rPr lang="fr-FR" b="1" dirty="0"/>
              <a:t>A noter : les versions qui sont installées sont les versions officielles, sans installation de plugins ou de modules complémentaires</a:t>
            </a:r>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107</a:t>
            </a:fld>
            <a:endParaRPr lang="en-US"/>
          </a:p>
        </p:txBody>
      </p:sp>
    </p:spTree>
    <p:extLst>
      <p:ext uri="{BB962C8B-B14F-4D97-AF65-F5344CB8AC3E}">
        <p14:creationId xmlns:p14="http://schemas.microsoft.com/office/powerpoint/2010/main" val="199101199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fr-FR" dirty="0"/>
              <a:t>Pour résumer, l’utilisation d’un CMS c’est bien pour les clients néophytes mais il ne faut pas perdre de vue que : </a:t>
            </a:r>
          </a:p>
          <a:p>
            <a:r>
              <a:rPr lang="fr-FR" dirty="0"/>
              <a:t> - OVHcloud ne propose pas de support sur l’utilisation du CMS une fois qu’il a été installé</a:t>
            </a:r>
          </a:p>
          <a:p>
            <a:r>
              <a:rPr lang="fr-FR" dirty="0"/>
              <a:t> - Le client être responsable des </a:t>
            </a:r>
            <a:r>
              <a:rPr lang="fr-FR" dirty="0" err="1"/>
              <a:t>templates</a:t>
            </a:r>
            <a:r>
              <a:rPr lang="fr-FR" dirty="0"/>
              <a:t> et plugins installés. Il est vivement recommandé d’utiliser les versions officielles, même si elles peuvent être payantes</a:t>
            </a:r>
          </a:p>
          <a:p>
            <a:r>
              <a:rPr lang="fr-FR" dirty="0"/>
              <a:t> - Une fois le CMS installé il y aura régulièrement des mises à jour à faire (préventive, corrective ou évolutive) et ce, plusieurs fois par mois.</a:t>
            </a:r>
          </a:p>
          <a:p>
            <a:r>
              <a:rPr lang="fr-FR" dirty="0"/>
              <a:t> - Il faudra que le client choisisse bien son nom de domaine car le changement est une opération qui peut être délicate en fonction du niveau d’expertise du client</a:t>
            </a:r>
          </a:p>
          <a:p>
            <a:r>
              <a:rPr lang="fr-FR" dirty="0"/>
              <a:t> - Il en est de même si le client n’installe par son CMS dans le bon répertoire racine.</a:t>
            </a:r>
          </a:p>
          <a:p>
            <a:r>
              <a:rPr lang="fr-FR" dirty="0"/>
              <a:t>Pour ces deux dernières manipulations, nous invitons le client à consulter les documentations officielles de </a:t>
            </a:r>
            <a:r>
              <a:rPr lang="fr-FR" dirty="0" err="1"/>
              <a:t>Wordpress</a:t>
            </a:r>
            <a:r>
              <a:rPr lang="fr-FR" dirty="0"/>
              <a:t> dans lesquelles il pourra trouver des pas à pas (attention nous n’envoyons pas de liens vers ces documentations ! )</a:t>
            </a:r>
          </a:p>
          <a:p>
            <a:endParaRPr lang="fr-FR" dirty="0"/>
          </a:p>
        </p:txBody>
      </p:sp>
      <p:sp>
        <p:nvSpPr>
          <p:cNvPr id="4" name="Slide Number Placeholder 3"/>
          <p:cNvSpPr>
            <a:spLocks noGrp="1"/>
          </p:cNvSpPr>
          <p:nvPr>
            <p:ph type="sldNum" sz="quarter" idx="5"/>
          </p:nvPr>
        </p:nvSpPr>
        <p:spPr/>
        <p:txBody>
          <a:bodyPr/>
          <a:lstStyle/>
          <a:p>
            <a:fld id="{1B06CD8F-B7ED-4A05-9FB1-A01CC0EF02CC}" type="slidenum">
              <a:rPr lang="fr-FR" smtClean="0"/>
              <a:pPr/>
              <a:t>108</a:t>
            </a:fld>
            <a:endParaRPr lang="fr-FR" dirty="0"/>
          </a:p>
        </p:txBody>
      </p:sp>
    </p:spTree>
    <p:extLst>
      <p:ext uri="{BB962C8B-B14F-4D97-AF65-F5344CB8AC3E}">
        <p14:creationId xmlns:p14="http://schemas.microsoft.com/office/powerpoint/2010/main" val="312710398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Voyons à présent comment installer un module en 1 clic.</a:t>
            </a:r>
          </a:p>
          <a:p>
            <a:r>
              <a:rPr lang="fr-FR" dirty="0"/>
              <a:t>Tout d’abord l’installation s’effectue à partir de votre espace client via l’onglet Modules en 1 clic.</a:t>
            </a:r>
          </a:p>
          <a:p>
            <a:endParaRPr lang="fr-FR" dirty="0"/>
          </a:p>
          <a:p>
            <a:r>
              <a:rPr lang="fr-FR" dirty="0"/>
              <a:t>1 : En ajoutant un module en 1 clic vous devrez tout d’abord choisir le CMS voulu entre </a:t>
            </a:r>
            <a:r>
              <a:rPr lang="fr-FR" dirty="0" err="1"/>
              <a:t>Wordpress</a:t>
            </a:r>
            <a:r>
              <a:rPr lang="fr-FR" dirty="0"/>
              <a:t>, Joomla, </a:t>
            </a:r>
            <a:r>
              <a:rPr lang="fr-FR" dirty="0" err="1"/>
              <a:t>Drupal</a:t>
            </a:r>
            <a:r>
              <a:rPr lang="fr-FR" dirty="0"/>
              <a:t> et </a:t>
            </a:r>
            <a:r>
              <a:rPr lang="fr-FR" dirty="0" err="1"/>
              <a:t>Prestashop</a:t>
            </a:r>
            <a:r>
              <a:rPr lang="fr-FR" dirty="0"/>
              <a:t>.</a:t>
            </a:r>
          </a:p>
          <a:p>
            <a:r>
              <a:rPr lang="fr-FR" dirty="0"/>
              <a:t>2 : Vous choisissez ensuite le nom de domaine pour lequel vous souhaitez installer le module. Il peut s’agir du nom de domaine de principal ou d’un autre nom de domaine ajouté au préalable sur l’hébergement en tant que </a:t>
            </a:r>
            <a:r>
              <a:rPr lang="fr-FR" dirty="0" err="1"/>
              <a:t>multisite</a:t>
            </a:r>
            <a:r>
              <a:rPr lang="fr-FR" dirty="0"/>
              <a:t> (vous savoir comment faire à présent)</a:t>
            </a:r>
          </a:p>
          <a:p>
            <a:r>
              <a:rPr lang="fr-FR" dirty="0"/>
              <a:t>3 : A ce moment-là vous aurez le choix de valider l’installation ou bien de passer en mode avancé.</a:t>
            </a:r>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109</a:t>
            </a:fld>
            <a:endParaRPr lang="en-US"/>
          </a:p>
        </p:txBody>
      </p:sp>
    </p:spTree>
    <p:extLst>
      <p:ext uri="{BB962C8B-B14F-4D97-AF65-F5344CB8AC3E}">
        <p14:creationId xmlns:p14="http://schemas.microsoft.com/office/powerpoint/2010/main" val="137691646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normAutofit lnSpcReduction="10000"/>
          </a:bodyPr>
          <a:lstStyle/>
          <a:p>
            <a:r>
              <a:rPr lang="fr-FR" dirty="0"/>
              <a:t>En Mode simple, l’installation se lance automatiquement.</a:t>
            </a:r>
          </a:p>
          <a:p>
            <a:r>
              <a:rPr lang="fr-FR" dirty="0"/>
              <a:t>Cependant, le robot va vérifier certaines informations : </a:t>
            </a:r>
          </a:p>
          <a:p>
            <a:r>
              <a:rPr lang="fr-FR" dirty="0"/>
              <a:t> - Si une base de données est libre : en effet nos modules en 1 clic ne peuvent s’installer que sur une nouvelle base de données.</a:t>
            </a:r>
          </a:p>
          <a:p>
            <a:r>
              <a:rPr lang="fr-FR" dirty="0"/>
              <a:t>Si vous n’en disposez plus, alors il faudrait upgrader votre offre pour avoir des bases de données supplémentaires (ou un SQL privé) ou bien installer le CMS en mode avancé</a:t>
            </a:r>
          </a:p>
          <a:p>
            <a:r>
              <a:rPr lang="fr-FR" dirty="0"/>
              <a:t> - S’il y a bien une base de données de disponible alors le robot va également vérifier si le dossier racine dans lequel pointe le domaine choisi est vide. </a:t>
            </a:r>
          </a:p>
          <a:p>
            <a:r>
              <a:rPr lang="fr-FR" dirty="0"/>
              <a:t>Si oui, l’installation se finalisera et le client recevra un e-mail contenant ses informations de connexion à l’interface administrateur du CMS (URL, Login + Mot de passe).</a:t>
            </a:r>
          </a:p>
          <a:p>
            <a:endParaRPr lang="fr-FR" dirty="0"/>
          </a:p>
          <a:p>
            <a:r>
              <a:rPr lang="fr-FR" dirty="0"/>
              <a:t>Dans le cas contraire, l’installation ne pourra se finaliser et tombera en erreur.</a:t>
            </a:r>
          </a:p>
          <a:p>
            <a:r>
              <a:rPr lang="fr-FR" dirty="0"/>
              <a:t>Il sera nécessaire de la recommencer en vidant au préalable le dossier souhaité ou bien en changeant de dossier cible via le </a:t>
            </a:r>
            <a:r>
              <a:rPr lang="fr-FR" dirty="0" err="1"/>
              <a:t>multisite</a:t>
            </a:r>
            <a:r>
              <a:rPr lang="fr-FR" dirty="0"/>
              <a:t>.</a:t>
            </a:r>
          </a:p>
          <a:p>
            <a:endParaRPr lang="fr-FR" dirty="0"/>
          </a:p>
          <a:p>
            <a:r>
              <a:rPr lang="fr-FR" dirty="0"/>
              <a:t>L’avantage d’utiliser le mode simple c’est que le client n’a rien à choisir, à part le nom de domaine sur lequel il souhaite installer ses services.</a:t>
            </a:r>
          </a:p>
          <a:p>
            <a:r>
              <a:rPr lang="fr-FR" dirty="0"/>
              <a:t>Il recevra par e-mail les informations pour se connecter à son CMS.</a:t>
            </a:r>
          </a:p>
          <a:p>
            <a:r>
              <a:rPr lang="fr-FR" dirty="0"/>
              <a:t>Cependant, il ne recevra pas les informations de connexion à sa base de données</a:t>
            </a:r>
          </a:p>
          <a:p>
            <a:endParaRPr lang="fr-FR" dirty="0"/>
          </a:p>
        </p:txBody>
      </p:sp>
      <p:sp>
        <p:nvSpPr>
          <p:cNvPr id="4" name="Espace réservé du numéro de diapositive 3"/>
          <p:cNvSpPr>
            <a:spLocks noGrp="1"/>
          </p:cNvSpPr>
          <p:nvPr>
            <p:ph type="sldNum" sz="quarter" idx="5"/>
          </p:nvPr>
        </p:nvSpPr>
        <p:spPr/>
        <p:txBody>
          <a:bodyPr/>
          <a:lstStyle/>
          <a:p>
            <a:fld id="{97863621-2E60-B848-8968-B0341E26A312}" type="slidenum">
              <a:rPr lang="en-US" smtClean="0"/>
              <a:t>110</a:t>
            </a:fld>
            <a:endParaRPr lang="en-US"/>
          </a:p>
        </p:txBody>
      </p:sp>
    </p:spTree>
    <p:extLst>
      <p:ext uri="{BB962C8B-B14F-4D97-AF65-F5344CB8AC3E}">
        <p14:creationId xmlns:p14="http://schemas.microsoft.com/office/powerpoint/2010/main" val="2971861886"/>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8.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33.png"/><Relationship Id="rId3" Type="http://schemas.openxmlformats.org/officeDocument/2006/relationships/image" Target="../media/image23.png"/><Relationship Id="rId7" Type="http://schemas.openxmlformats.org/officeDocument/2006/relationships/image" Target="../media/image27.png"/><Relationship Id="rId12" Type="http://schemas.openxmlformats.org/officeDocument/2006/relationships/image" Target="../media/image32.png"/><Relationship Id="rId2" Type="http://schemas.openxmlformats.org/officeDocument/2006/relationships/image" Target="../media/image22.png"/><Relationship Id="rId1" Type="http://schemas.openxmlformats.org/officeDocument/2006/relationships/slideMaster" Target="../slideMasters/slideMaster1.xml"/><Relationship Id="rId6" Type="http://schemas.openxmlformats.org/officeDocument/2006/relationships/image" Target="../media/image26.png"/><Relationship Id="rId11" Type="http://schemas.openxmlformats.org/officeDocument/2006/relationships/image" Target="../media/image31.png"/><Relationship Id="rId5" Type="http://schemas.openxmlformats.org/officeDocument/2006/relationships/image" Target="../media/image25.png"/><Relationship Id="rId10" Type="http://schemas.openxmlformats.org/officeDocument/2006/relationships/image" Target="../media/image30.png"/><Relationship Id="rId4" Type="http://schemas.openxmlformats.org/officeDocument/2006/relationships/image" Target="../media/image24.png"/><Relationship Id="rId9" Type="http://schemas.openxmlformats.org/officeDocument/2006/relationships/image" Target="../media/image29.png"/></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3" Type="http://schemas.openxmlformats.org/officeDocument/2006/relationships/hyperlink" Target="https://twitter.com/OVHcloud" TargetMode="External"/><Relationship Id="rId7" Type="http://schemas.openxmlformats.org/officeDocument/2006/relationships/hyperlink" Target="https://discord.com/invite/ovhcloud" TargetMode="External"/><Relationship Id="rId2" Type="http://schemas.openxmlformats.org/officeDocument/2006/relationships/hyperlink" Target="https://www.youtube.com/channel/UCGl9Y5S09EX-3lLfAdWsW_A" TargetMode="External"/><Relationship Id="rId1" Type="http://schemas.openxmlformats.org/officeDocument/2006/relationships/slideMaster" Target="../slideMasters/slideMaster1.xml"/><Relationship Id="rId6" Type="http://schemas.openxmlformats.org/officeDocument/2006/relationships/hyperlink" Target="https://www.twitch.tv/ovhcloud_com/" TargetMode="External"/><Relationship Id="rId5" Type="http://schemas.openxmlformats.org/officeDocument/2006/relationships/hyperlink" Target="https://www.facebook.com/ovhcom/" TargetMode="External"/><Relationship Id="rId4" Type="http://schemas.openxmlformats.org/officeDocument/2006/relationships/hyperlink" Target="https://www.linkedin.com/company/ovhgroup/" TargetMode="Externa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hyperlink" Target="https://twitter.com/OVHcloud" TargetMode="External"/><Relationship Id="rId7" Type="http://schemas.openxmlformats.org/officeDocument/2006/relationships/hyperlink" Target="https://discord.com/invite/ovhcloud" TargetMode="External"/><Relationship Id="rId2" Type="http://schemas.openxmlformats.org/officeDocument/2006/relationships/hyperlink" Target="https://www.youtube.com/channel/UCGl9Y5S09EX-3lLfAdWsW_A" TargetMode="External"/><Relationship Id="rId1" Type="http://schemas.openxmlformats.org/officeDocument/2006/relationships/slideMaster" Target="../slideMasters/slideMaster1.xml"/><Relationship Id="rId6" Type="http://schemas.openxmlformats.org/officeDocument/2006/relationships/hyperlink" Target="https://www.twitch.tv/ovhcloud_com/" TargetMode="External"/><Relationship Id="rId5" Type="http://schemas.openxmlformats.org/officeDocument/2006/relationships/hyperlink" Target="https://www.facebook.com/ovhcom/" TargetMode="External"/><Relationship Id="rId4" Type="http://schemas.openxmlformats.org/officeDocument/2006/relationships/hyperlink" Target="https://www.linkedin.com/company/ovhgroup/" TargetMode="External"/></Relationships>
</file>

<file path=ppt/slideLayouts/_rels/slideLayout61.xml.rels><?xml version="1.0" encoding="UTF-8" standalone="yes"?>
<Relationships xmlns="http://schemas.openxmlformats.org/package/2006/relationships"><Relationship Id="rId3" Type="http://schemas.openxmlformats.org/officeDocument/2006/relationships/hyperlink" Target="https://twitter.com/OVHcloud" TargetMode="External"/><Relationship Id="rId7" Type="http://schemas.openxmlformats.org/officeDocument/2006/relationships/hyperlink" Target="https://discord.com/invite/ovhcloud" TargetMode="External"/><Relationship Id="rId2" Type="http://schemas.openxmlformats.org/officeDocument/2006/relationships/hyperlink" Target="https://www.youtube.com/channel/UCGl9Y5S09EX-3lLfAdWsW_A" TargetMode="External"/><Relationship Id="rId1" Type="http://schemas.openxmlformats.org/officeDocument/2006/relationships/slideMaster" Target="../slideMasters/slideMaster1.xml"/><Relationship Id="rId6" Type="http://schemas.openxmlformats.org/officeDocument/2006/relationships/hyperlink" Target="https://www.twitch.tv/ovhcloud_com/" TargetMode="External"/><Relationship Id="rId5" Type="http://schemas.openxmlformats.org/officeDocument/2006/relationships/hyperlink" Target="https://www.facebook.com/ovhcom/" TargetMode="External"/><Relationship Id="rId4" Type="http://schemas.openxmlformats.org/officeDocument/2006/relationships/hyperlink" Target="https://www.linkedin.com/company/ovhgroup/" TargetMode="Externa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39.svg"/><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over A">
    <p:bg>
      <p:bgPr>
        <a:gradFill>
          <a:gsLst>
            <a:gs pos="20000">
              <a:schemeClr val="tx1"/>
            </a:gs>
            <a:gs pos="70000">
              <a:srgbClr val="00185E"/>
            </a:gs>
          </a:gsLst>
          <a:lin ang="15600000" scaled="0"/>
        </a:gra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68171A43-3DAB-CD85-7C6E-AF15DD115DBF}"/>
              </a:ext>
            </a:extLst>
          </p:cNvPr>
          <p:cNvSpPr/>
          <p:nvPr userDrawn="1"/>
        </p:nvSpPr>
        <p:spPr>
          <a:xfrm>
            <a:off x="-209483" y="-213610"/>
            <a:ext cx="12610966" cy="7285220"/>
          </a:xfrm>
          <a:prstGeom prst="rect">
            <a:avLst/>
          </a:prstGeom>
          <a:gradFill>
            <a:gsLst>
              <a:gs pos="70000">
                <a:schemeClr val="tx1">
                  <a:alpha val="0"/>
                </a:schemeClr>
              </a:gs>
              <a:gs pos="100000">
                <a:schemeClr val="tx1">
                  <a:alpha val="79968"/>
                </a:schemeClr>
              </a:gs>
            </a:gsLst>
            <a:lin ang="18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fr-FR" dirty="0">
              <a:solidFill>
                <a:schemeClr val="accent5"/>
              </a:solidFill>
            </a:endParaRPr>
          </a:p>
        </p:txBody>
      </p:sp>
      <p:sp>
        <p:nvSpPr>
          <p:cNvPr id="11" name="Graphique 2">
            <a:extLst>
              <a:ext uri="{FF2B5EF4-FFF2-40B4-BE49-F238E27FC236}">
                <a16:creationId xmlns:a16="http://schemas.microsoft.com/office/drawing/2014/main" id="{B9094068-796B-F673-7966-A0BA4DE25780}"/>
              </a:ext>
            </a:extLst>
          </p:cNvPr>
          <p:cNvSpPr>
            <a:spLocks/>
          </p:cNvSpPr>
          <p:nvPr userDrawn="1"/>
        </p:nvSpPr>
        <p:spPr>
          <a:xfrm rot="5400000">
            <a:off x="6476008" y="1800958"/>
            <a:ext cx="2077846" cy="1799482"/>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Source Sans Pro"/>
            </a:endParaRPr>
          </a:p>
        </p:txBody>
      </p:sp>
      <p:sp>
        <p:nvSpPr>
          <p:cNvPr id="13" name="Graphique 2">
            <a:extLst>
              <a:ext uri="{FF2B5EF4-FFF2-40B4-BE49-F238E27FC236}">
                <a16:creationId xmlns:a16="http://schemas.microsoft.com/office/drawing/2014/main" id="{3629A437-D67A-FE5A-6D63-B927B89B17D2}"/>
              </a:ext>
            </a:extLst>
          </p:cNvPr>
          <p:cNvSpPr>
            <a:spLocks/>
          </p:cNvSpPr>
          <p:nvPr userDrawn="1"/>
        </p:nvSpPr>
        <p:spPr>
          <a:xfrm rot="16200000">
            <a:off x="8436572" y="902794"/>
            <a:ext cx="2539589" cy="2199365"/>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cap="none" spc="0" normalizeH="0" baseline="0">
              <a:ln>
                <a:noFill/>
              </a:ln>
              <a:solidFill>
                <a:prstClr val="white"/>
              </a:solidFill>
              <a:effectLst/>
              <a:uLnTx/>
              <a:uFillTx/>
              <a:latin typeface="Source Sans Pro"/>
            </a:endParaRPr>
          </a:p>
        </p:txBody>
      </p:sp>
      <p:sp>
        <p:nvSpPr>
          <p:cNvPr id="19" name="Graphique 2">
            <a:extLst>
              <a:ext uri="{FF2B5EF4-FFF2-40B4-BE49-F238E27FC236}">
                <a16:creationId xmlns:a16="http://schemas.microsoft.com/office/drawing/2014/main" id="{13EF7DD6-97BC-78BA-BAC0-E4A55C78A8FA}"/>
              </a:ext>
            </a:extLst>
          </p:cNvPr>
          <p:cNvSpPr>
            <a:spLocks/>
          </p:cNvSpPr>
          <p:nvPr userDrawn="1"/>
        </p:nvSpPr>
        <p:spPr>
          <a:xfrm rot="16200000">
            <a:off x="8935939" y="4483739"/>
            <a:ext cx="3024531" cy="2619340"/>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cap="none" spc="0" normalizeH="0" baseline="0">
              <a:ln>
                <a:noFill/>
              </a:ln>
              <a:solidFill>
                <a:prstClr val="white"/>
              </a:solidFill>
              <a:effectLst/>
              <a:uLnTx/>
              <a:uFillTx/>
              <a:latin typeface="Source Sans Pro"/>
            </a:endParaRPr>
          </a:p>
        </p:txBody>
      </p:sp>
      <p:sp>
        <p:nvSpPr>
          <p:cNvPr id="20" name="Graphique 2">
            <a:extLst>
              <a:ext uri="{FF2B5EF4-FFF2-40B4-BE49-F238E27FC236}">
                <a16:creationId xmlns:a16="http://schemas.microsoft.com/office/drawing/2014/main" id="{FFCCBD2A-234F-9E5A-169D-26559B8B8DCD}"/>
              </a:ext>
            </a:extLst>
          </p:cNvPr>
          <p:cNvSpPr>
            <a:spLocks/>
          </p:cNvSpPr>
          <p:nvPr userDrawn="1"/>
        </p:nvSpPr>
        <p:spPr>
          <a:xfrm rot="16200000">
            <a:off x="5323118" y="4888562"/>
            <a:ext cx="2110829" cy="1828045"/>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cap="none" spc="0" normalizeH="0" baseline="0">
              <a:ln>
                <a:noFill/>
              </a:ln>
              <a:solidFill>
                <a:prstClr val="white"/>
              </a:solidFill>
              <a:effectLst/>
              <a:uLnTx/>
              <a:uFillTx/>
              <a:latin typeface="Source Sans Pro"/>
            </a:endParaRPr>
          </a:p>
        </p:txBody>
      </p:sp>
      <p:grpSp>
        <p:nvGrpSpPr>
          <p:cNvPr id="4" name="Group 19">
            <a:extLst>
              <a:ext uri="{FF2B5EF4-FFF2-40B4-BE49-F238E27FC236}">
                <a16:creationId xmlns:a16="http://schemas.microsoft.com/office/drawing/2014/main" id="{49E56DF6-888D-C487-BE43-DBFF4BFC250C}"/>
              </a:ext>
            </a:extLst>
          </p:cNvPr>
          <p:cNvGrpSpPr/>
          <p:nvPr userDrawn="1"/>
        </p:nvGrpSpPr>
        <p:grpSpPr>
          <a:xfrm>
            <a:off x="939675" y="2636414"/>
            <a:ext cx="1790825" cy="283497"/>
            <a:chOff x="1356993" y="2119689"/>
            <a:chExt cx="2286089" cy="361900"/>
          </a:xfrm>
        </p:grpSpPr>
        <p:sp>
          <p:nvSpPr>
            <p:cNvPr id="5" name="Freeform: Shape 20">
              <a:extLst>
                <a:ext uri="{FF2B5EF4-FFF2-40B4-BE49-F238E27FC236}">
                  <a16:creationId xmlns:a16="http://schemas.microsoft.com/office/drawing/2014/main" id="{1CBEB759-CC5A-A3CE-F92B-DB2391CF6BF3}"/>
                </a:ext>
              </a:extLst>
            </p:cNvPr>
            <p:cNvSpPr/>
            <p:nvPr/>
          </p:nvSpPr>
          <p:spPr>
            <a:xfrm>
              <a:off x="1356993" y="2119689"/>
              <a:ext cx="599701" cy="361900"/>
            </a:xfrm>
            <a:custGeom>
              <a:avLst/>
              <a:gdLst>
                <a:gd name="connsiteX0" fmla="*/ 235567 w 599701"/>
                <a:gd name="connsiteY0" fmla="*/ 361570 h 361900"/>
                <a:gd name="connsiteX1" fmla="*/ 67887 w 599701"/>
                <a:gd name="connsiteY1" fmla="*/ 361570 h 361900"/>
                <a:gd name="connsiteX2" fmla="*/ 38875 w 599701"/>
                <a:gd name="connsiteY2" fmla="*/ 19514 h 361900"/>
                <a:gd name="connsiteX3" fmla="*/ 147445 w 599701"/>
                <a:gd name="connsiteY3" fmla="*/ 208486 h 361900"/>
                <a:gd name="connsiteX4" fmla="*/ 267535 w 599701"/>
                <a:gd name="connsiteY4" fmla="*/ -330 h 361900"/>
                <a:gd name="connsiteX5" fmla="*/ 444021 w 599701"/>
                <a:gd name="connsiteY5" fmla="*/ -330 h 361900"/>
                <a:gd name="connsiteX6" fmla="*/ 235688 w 599701"/>
                <a:gd name="connsiteY6" fmla="*/ 361570 h 361900"/>
                <a:gd name="connsiteX7" fmla="*/ 560372 w 599701"/>
                <a:gd name="connsiteY7" fmla="*/ 20359 h 361900"/>
                <a:gd name="connsiteX8" fmla="*/ 531661 w 599701"/>
                <a:gd name="connsiteY8" fmla="*/ 361570 h 361900"/>
                <a:gd name="connsiteX9" fmla="*/ 367238 w 599701"/>
                <a:gd name="connsiteY9" fmla="*/ 361570 h 361900"/>
                <a:gd name="connsiteX10" fmla="*/ 417844 w 599701"/>
                <a:gd name="connsiteY10" fmla="*/ 272120 h 361900"/>
                <a:gd name="connsiteX11" fmla="*/ 350892 w 599701"/>
                <a:gd name="connsiteY11" fmla="*/ 272120 h 361900"/>
                <a:gd name="connsiteX12" fmla="*/ 429787 w 599701"/>
                <a:gd name="connsiteY12" fmla="*/ 132910 h 361900"/>
                <a:gd name="connsiteX13" fmla="*/ 497221 w 599701"/>
                <a:gd name="connsiteY13" fmla="*/ 132910 h 36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9701" h="361900">
                  <a:moveTo>
                    <a:pt x="235567" y="361570"/>
                  </a:moveTo>
                  <a:lnTo>
                    <a:pt x="67887" y="361570"/>
                  </a:lnTo>
                  <a:cubicBezTo>
                    <a:pt x="-11460" y="264472"/>
                    <a:pt x="-22986" y="128591"/>
                    <a:pt x="38875" y="19514"/>
                  </a:cubicBezTo>
                  <a:lnTo>
                    <a:pt x="147445" y="208486"/>
                  </a:lnTo>
                  <a:lnTo>
                    <a:pt x="267535" y="-330"/>
                  </a:lnTo>
                  <a:lnTo>
                    <a:pt x="444021" y="-330"/>
                  </a:lnTo>
                  <a:lnTo>
                    <a:pt x="235688" y="361570"/>
                  </a:lnTo>
                  <a:close/>
                  <a:moveTo>
                    <a:pt x="560372" y="20359"/>
                  </a:moveTo>
                  <a:cubicBezTo>
                    <a:pt x="620942" y="129381"/>
                    <a:pt x="609596" y="264201"/>
                    <a:pt x="531661" y="361570"/>
                  </a:cubicBezTo>
                  <a:lnTo>
                    <a:pt x="367238" y="361570"/>
                  </a:lnTo>
                  <a:lnTo>
                    <a:pt x="417844" y="272120"/>
                  </a:lnTo>
                  <a:lnTo>
                    <a:pt x="350892" y="272120"/>
                  </a:lnTo>
                  <a:lnTo>
                    <a:pt x="429787" y="132910"/>
                  </a:lnTo>
                  <a:lnTo>
                    <a:pt x="497221" y="132910"/>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nvGrpSpPr>
            <p:cNvPr id="7" name="Group 21">
              <a:extLst>
                <a:ext uri="{FF2B5EF4-FFF2-40B4-BE49-F238E27FC236}">
                  <a16:creationId xmlns:a16="http://schemas.microsoft.com/office/drawing/2014/main" id="{27E7A2DD-5CBD-9B92-0AA7-6F3356D0E906}"/>
                </a:ext>
              </a:extLst>
            </p:cNvPr>
            <p:cNvGrpSpPr/>
            <p:nvPr/>
          </p:nvGrpSpPr>
          <p:grpSpPr>
            <a:xfrm>
              <a:off x="2056694" y="2152863"/>
              <a:ext cx="1586388" cy="295684"/>
              <a:chOff x="2056694" y="2152863"/>
              <a:chExt cx="1586388" cy="295684"/>
            </a:xfrm>
          </p:grpSpPr>
          <p:sp>
            <p:nvSpPr>
              <p:cNvPr id="8" name="Freeform: Shape 22">
                <a:extLst>
                  <a:ext uri="{FF2B5EF4-FFF2-40B4-BE49-F238E27FC236}">
                    <a16:creationId xmlns:a16="http://schemas.microsoft.com/office/drawing/2014/main" id="{CFDAF947-EE61-2C86-4893-FEF6405DAEB3}"/>
                  </a:ext>
                </a:extLst>
              </p:cNvPr>
              <p:cNvSpPr/>
              <p:nvPr/>
            </p:nvSpPr>
            <p:spPr>
              <a:xfrm>
                <a:off x="2056694" y="2162996"/>
                <a:ext cx="254053" cy="285478"/>
              </a:xfrm>
              <a:custGeom>
                <a:avLst/>
                <a:gdLst>
                  <a:gd name="connsiteX0" fmla="*/ 27808 w 254053"/>
                  <a:gd name="connsiteY0" fmla="*/ 142621 h 285478"/>
                  <a:gd name="connsiteX1" fmla="*/ 126366 w 254053"/>
                  <a:gd name="connsiteY1" fmla="*/ 259876 h 285478"/>
                  <a:gd name="connsiteX2" fmla="*/ 224923 w 254053"/>
                  <a:gd name="connsiteY2" fmla="*/ 142621 h 285478"/>
                  <a:gd name="connsiteX3" fmla="*/ 126366 w 254053"/>
                  <a:gd name="connsiteY3" fmla="*/ 24943 h 285478"/>
                  <a:gd name="connsiteX4" fmla="*/ 27808 w 254053"/>
                  <a:gd name="connsiteY4" fmla="*/ 142621 h 285478"/>
                  <a:gd name="connsiteX5" fmla="*/ -661 w 254053"/>
                  <a:gd name="connsiteY5" fmla="*/ 142621 h 285478"/>
                  <a:gd name="connsiteX6" fmla="*/ 126366 w 254053"/>
                  <a:gd name="connsiteY6" fmla="*/ -330 h 285478"/>
                  <a:gd name="connsiteX7" fmla="*/ 253393 w 254053"/>
                  <a:gd name="connsiteY7" fmla="*/ 142621 h 285478"/>
                  <a:gd name="connsiteX8" fmla="*/ 126366 w 254053"/>
                  <a:gd name="connsiteY8" fmla="*/ 285149 h 285478"/>
                  <a:gd name="connsiteX9" fmla="*/ -661 w 254053"/>
                  <a:gd name="connsiteY9" fmla="*/ 142621 h 28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3" h="285478">
                    <a:moveTo>
                      <a:pt x="27808" y="142621"/>
                    </a:moveTo>
                    <a:cubicBezTo>
                      <a:pt x="27808" y="221997"/>
                      <a:pt x="63998" y="259876"/>
                      <a:pt x="126366" y="259876"/>
                    </a:cubicBezTo>
                    <a:cubicBezTo>
                      <a:pt x="188733" y="259876"/>
                      <a:pt x="224923" y="221997"/>
                      <a:pt x="224923" y="142621"/>
                    </a:cubicBezTo>
                    <a:cubicBezTo>
                      <a:pt x="224923" y="63244"/>
                      <a:pt x="188733" y="24943"/>
                      <a:pt x="126366" y="24943"/>
                    </a:cubicBezTo>
                    <a:cubicBezTo>
                      <a:pt x="63998" y="24943"/>
                      <a:pt x="27808" y="62822"/>
                      <a:pt x="27808" y="142621"/>
                    </a:cubicBezTo>
                    <a:moveTo>
                      <a:pt x="-661" y="142621"/>
                    </a:moveTo>
                    <a:cubicBezTo>
                      <a:pt x="-661" y="46114"/>
                      <a:pt x="47592" y="-330"/>
                      <a:pt x="126366" y="-330"/>
                    </a:cubicBezTo>
                    <a:cubicBezTo>
                      <a:pt x="205140" y="-330"/>
                      <a:pt x="253393" y="46114"/>
                      <a:pt x="253393" y="142621"/>
                    </a:cubicBezTo>
                    <a:cubicBezTo>
                      <a:pt x="253393" y="239127"/>
                      <a:pt x="205140" y="285149"/>
                      <a:pt x="126366" y="285149"/>
                    </a:cubicBezTo>
                    <a:cubicBezTo>
                      <a:pt x="47592" y="285149"/>
                      <a:pt x="-661" y="238283"/>
                      <a:pt x="-661" y="14262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9" name="Freeform: Shape 23">
                <a:extLst>
                  <a:ext uri="{FF2B5EF4-FFF2-40B4-BE49-F238E27FC236}">
                    <a16:creationId xmlns:a16="http://schemas.microsoft.com/office/drawing/2014/main" id="{C7008BF9-6759-0613-CFBD-A2B5913A03B6}"/>
                  </a:ext>
                </a:extLst>
              </p:cNvPr>
              <p:cNvSpPr/>
              <p:nvPr/>
            </p:nvSpPr>
            <p:spPr>
              <a:xfrm>
                <a:off x="2326249" y="2165468"/>
                <a:ext cx="219070" cy="280416"/>
              </a:xfrm>
              <a:custGeom>
                <a:avLst/>
                <a:gdLst>
                  <a:gd name="connsiteX0" fmla="*/ 191508 w 219070"/>
                  <a:gd name="connsiteY0" fmla="*/ 8597 h 280416"/>
                  <a:gd name="connsiteX1" fmla="*/ 204537 w 219070"/>
                  <a:gd name="connsiteY1" fmla="*/ -329 h 280416"/>
                  <a:gd name="connsiteX2" fmla="*/ 218409 w 219070"/>
                  <a:gd name="connsiteY2" fmla="*/ 13302 h 280416"/>
                  <a:gd name="connsiteX3" fmla="*/ 218409 w 219070"/>
                  <a:gd name="connsiteY3" fmla="*/ 13483 h 280416"/>
                  <a:gd name="connsiteX4" fmla="*/ 217143 w 219070"/>
                  <a:gd name="connsiteY4" fmla="*/ 19515 h 280416"/>
                  <a:gd name="connsiteX5" fmla="*/ 121903 w 219070"/>
                  <a:gd name="connsiteY5" fmla="*/ 270734 h 280416"/>
                  <a:gd name="connsiteX6" fmla="*/ 104472 w 219070"/>
                  <a:gd name="connsiteY6" fmla="*/ 279359 h 280416"/>
                  <a:gd name="connsiteX7" fmla="*/ 95846 w 219070"/>
                  <a:gd name="connsiteY7" fmla="*/ 270734 h 280416"/>
                  <a:gd name="connsiteX8" fmla="*/ 546 w 219070"/>
                  <a:gd name="connsiteY8" fmla="*/ 19515 h 280416"/>
                  <a:gd name="connsiteX9" fmla="*/ -661 w 219070"/>
                  <a:gd name="connsiteY9" fmla="*/ 13483 h 280416"/>
                  <a:gd name="connsiteX10" fmla="*/ 12911 w 219070"/>
                  <a:gd name="connsiteY10" fmla="*/ -329 h 280416"/>
                  <a:gd name="connsiteX11" fmla="*/ 13152 w 219070"/>
                  <a:gd name="connsiteY11" fmla="*/ -329 h 280416"/>
                  <a:gd name="connsiteX12" fmla="*/ 26180 w 219070"/>
                  <a:gd name="connsiteY12" fmla="*/ 8597 h 280416"/>
                  <a:gd name="connsiteX13" fmla="*/ 108814 w 219070"/>
                  <a:gd name="connsiteY13" fmla="*/ 227668 h 28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070" h="280416">
                    <a:moveTo>
                      <a:pt x="191508" y="8597"/>
                    </a:moveTo>
                    <a:cubicBezTo>
                      <a:pt x="193583" y="3211"/>
                      <a:pt x="198765" y="-341"/>
                      <a:pt x="204537" y="-329"/>
                    </a:cubicBezTo>
                    <a:cubicBezTo>
                      <a:pt x="212131" y="-396"/>
                      <a:pt x="218343" y="5708"/>
                      <a:pt x="218409" y="13302"/>
                    </a:cubicBezTo>
                    <a:cubicBezTo>
                      <a:pt x="218409" y="13362"/>
                      <a:pt x="218409" y="13423"/>
                      <a:pt x="218409" y="13483"/>
                    </a:cubicBezTo>
                    <a:cubicBezTo>
                      <a:pt x="218307" y="15546"/>
                      <a:pt x="217879" y="17585"/>
                      <a:pt x="217143" y="19515"/>
                    </a:cubicBezTo>
                    <a:lnTo>
                      <a:pt x="121903" y="270734"/>
                    </a:lnTo>
                    <a:cubicBezTo>
                      <a:pt x="119472" y="277929"/>
                      <a:pt x="111667" y="281790"/>
                      <a:pt x="104472" y="279359"/>
                    </a:cubicBezTo>
                    <a:cubicBezTo>
                      <a:pt x="100406" y="277984"/>
                      <a:pt x="97221" y="274799"/>
                      <a:pt x="95846" y="270734"/>
                    </a:cubicBezTo>
                    <a:lnTo>
                      <a:pt x="546" y="19515"/>
                    </a:lnTo>
                    <a:cubicBezTo>
                      <a:pt x="-166" y="17579"/>
                      <a:pt x="-570" y="15546"/>
                      <a:pt x="-661" y="13483"/>
                    </a:cubicBezTo>
                    <a:cubicBezTo>
                      <a:pt x="-727" y="5919"/>
                      <a:pt x="5347" y="-263"/>
                      <a:pt x="12911" y="-329"/>
                    </a:cubicBezTo>
                    <a:cubicBezTo>
                      <a:pt x="12989" y="-329"/>
                      <a:pt x="13074" y="-329"/>
                      <a:pt x="13152" y="-329"/>
                    </a:cubicBezTo>
                    <a:cubicBezTo>
                      <a:pt x="18930" y="-360"/>
                      <a:pt x="24118" y="3199"/>
                      <a:pt x="26180" y="8597"/>
                    </a:cubicBezTo>
                    <a:lnTo>
                      <a:pt x="108814" y="227668"/>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0" name="Freeform: Shape 24">
                <a:extLst>
                  <a:ext uri="{FF2B5EF4-FFF2-40B4-BE49-F238E27FC236}">
                    <a16:creationId xmlns:a16="http://schemas.microsoft.com/office/drawing/2014/main" id="{0A284967-3122-1E9A-7A1F-E8FC2A0521B0}"/>
                  </a:ext>
                </a:extLst>
              </p:cNvPr>
              <p:cNvSpPr/>
              <p:nvPr/>
            </p:nvSpPr>
            <p:spPr>
              <a:xfrm>
                <a:off x="2575417" y="2165408"/>
                <a:ext cx="197145" cy="281510"/>
              </a:xfrm>
              <a:custGeom>
                <a:avLst/>
                <a:gdLst>
                  <a:gd name="connsiteX0" fmla="*/ 27085 w 197145"/>
                  <a:gd name="connsiteY0" fmla="*/ 149135 h 281510"/>
                  <a:gd name="connsiteX1" fmla="*/ 27085 w 197145"/>
                  <a:gd name="connsiteY1" fmla="*/ 266390 h 281510"/>
                  <a:gd name="connsiteX2" fmla="*/ 13212 w 197145"/>
                  <a:gd name="connsiteY2" fmla="*/ 280263 h 281510"/>
                  <a:gd name="connsiteX3" fmla="*/ -661 w 197145"/>
                  <a:gd name="connsiteY3" fmla="*/ 266390 h 281510"/>
                  <a:gd name="connsiteX4" fmla="*/ -661 w 197145"/>
                  <a:gd name="connsiteY4" fmla="*/ 13543 h 281510"/>
                  <a:gd name="connsiteX5" fmla="*/ 13212 w 197145"/>
                  <a:gd name="connsiteY5" fmla="*/ -330 h 281510"/>
                  <a:gd name="connsiteX6" fmla="*/ 27085 w 197145"/>
                  <a:gd name="connsiteY6" fmla="*/ 13543 h 281510"/>
                  <a:gd name="connsiteX7" fmla="*/ 27085 w 197145"/>
                  <a:gd name="connsiteY7" fmla="*/ 123922 h 281510"/>
                  <a:gd name="connsiteX8" fmla="*/ 168768 w 197145"/>
                  <a:gd name="connsiteY8" fmla="*/ 123922 h 281510"/>
                  <a:gd name="connsiteX9" fmla="*/ 168768 w 197145"/>
                  <a:gd name="connsiteY9" fmla="*/ 13543 h 281510"/>
                  <a:gd name="connsiteX10" fmla="*/ 183528 w 197145"/>
                  <a:gd name="connsiteY10" fmla="*/ 617 h 281510"/>
                  <a:gd name="connsiteX11" fmla="*/ 196454 w 197145"/>
                  <a:gd name="connsiteY11" fmla="*/ 13543 h 281510"/>
                  <a:gd name="connsiteX12" fmla="*/ 196454 w 197145"/>
                  <a:gd name="connsiteY12" fmla="*/ 266390 h 281510"/>
                  <a:gd name="connsiteX13" fmla="*/ 183528 w 197145"/>
                  <a:gd name="connsiteY13" fmla="*/ 281150 h 281510"/>
                  <a:gd name="connsiteX14" fmla="*/ 168768 w 197145"/>
                  <a:gd name="connsiteY14" fmla="*/ 268218 h 281510"/>
                  <a:gd name="connsiteX15" fmla="*/ 168768 w 197145"/>
                  <a:gd name="connsiteY15" fmla="*/ 266390 h 281510"/>
                  <a:gd name="connsiteX16" fmla="*/ 168768 w 197145"/>
                  <a:gd name="connsiteY16" fmla="*/ 149135 h 28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145" h="281510">
                    <a:moveTo>
                      <a:pt x="27085" y="149135"/>
                    </a:moveTo>
                    <a:lnTo>
                      <a:pt x="27085" y="266390"/>
                    </a:lnTo>
                    <a:cubicBezTo>
                      <a:pt x="27085" y="274051"/>
                      <a:pt x="20872" y="280263"/>
                      <a:pt x="13212" y="280263"/>
                    </a:cubicBezTo>
                    <a:cubicBezTo>
                      <a:pt x="5552" y="280263"/>
                      <a:pt x="-661" y="274051"/>
                      <a:pt x="-661" y="266390"/>
                    </a:cubicBezTo>
                    <a:lnTo>
                      <a:pt x="-661" y="13543"/>
                    </a:lnTo>
                    <a:cubicBezTo>
                      <a:pt x="-661" y="5883"/>
                      <a:pt x="5552" y="-330"/>
                      <a:pt x="13212" y="-330"/>
                    </a:cubicBezTo>
                    <a:cubicBezTo>
                      <a:pt x="20872" y="-330"/>
                      <a:pt x="27085" y="5883"/>
                      <a:pt x="27085" y="13543"/>
                    </a:cubicBezTo>
                    <a:lnTo>
                      <a:pt x="27085" y="123922"/>
                    </a:lnTo>
                    <a:lnTo>
                      <a:pt x="168768" y="123922"/>
                    </a:lnTo>
                    <a:lnTo>
                      <a:pt x="168768" y="13543"/>
                    </a:lnTo>
                    <a:cubicBezTo>
                      <a:pt x="169275" y="5901"/>
                      <a:pt x="175880" y="110"/>
                      <a:pt x="183528" y="617"/>
                    </a:cubicBezTo>
                    <a:cubicBezTo>
                      <a:pt x="190464" y="1075"/>
                      <a:pt x="195995" y="6600"/>
                      <a:pt x="196454" y="13543"/>
                    </a:cubicBezTo>
                    <a:lnTo>
                      <a:pt x="196454" y="266390"/>
                    </a:lnTo>
                    <a:cubicBezTo>
                      <a:pt x="196960" y="274032"/>
                      <a:pt x="191170" y="280643"/>
                      <a:pt x="183528" y="281150"/>
                    </a:cubicBezTo>
                    <a:cubicBezTo>
                      <a:pt x="175880" y="281650"/>
                      <a:pt x="169275" y="275866"/>
                      <a:pt x="168768" y="268218"/>
                    </a:cubicBezTo>
                    <a:cubicBezTo>
                      <a:pt x="168726" y="267609"/>
                      <a:pt x="168726" y="267000"/>
                      <a:pt x="168768" y="266390"/>
                    </a:cubicBezTo>
                    <a:lnTo>
                      <a:pt x="168768" y="149135"/>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2" name="Freeform: Shape 25">
                <a:extLst>
                  <a:ext uri="{FF2B5EF4-FFF2-40B4-BE49-F238E27FC236}">
                    <a16:creationId xmlns:a16="http://schemas.microsoft.com/office/drawing/2014/main" id="{C7F7E940-EA4A-A929-D4D4-7637AA2FF28D}"/>
                  </a:ext>
                </a:extLst>
              </p:cNvPr>
              <p:cNvSpPr/>
              <p:nvPr/>
            </p:nvSpPr>
            <p:spPr>
              <a:xfrm>
                <a:off x="2819338" y="2252385"/>
                <a:ext cx="150671" cy="196162"/>
              </a:xfrm>
              <a:custGeom>
                <a:avLst/>
                <a:gdLst>
                  <a:gd name="connsiteX0" fmla="*/ 83239 w 150671"/>
                  <a:gd name="connsiteY0" fmla="*/ -330 h 196162"/>
                  <a:gd name="connsiteX1" fmla="*/ 145969 w 150671"/>
                  <a:gd name="connsiteY1" fmla="*/ 27717 h 196162"/>
                  <a:gd name="connsiteX2" fmla="*/ 148804 w 150671"/>
                  <a:gd name="connsiteY2" fmla="*/ 35498 h 196162"/>
                  <a:gd name="connsiteX3" fmla="*/ 137416 w 150671"/>
                  <a:gd name="connsiteY3" fmla="*/ 47266 h 196162"/>
                  <a:gd name="connsiteX4" fmla="*/ 136740 w 150671"/>
                  <a:gd name="connsiteY4" fmla="*/ 47260 h 196162"/>
                  <a:gd name="connsiteX5" fmla="*/ 126969 w 150671"/>
                  <a:gd name="connsiteY5" fmla="*/ 42374 h 196162"/>
                  <a:gd name="connsiteX6" fmla="*/ 82998 w 150671"/>
                  <a:gd name="connsiteY6" fmla="*/ 23254 h 196162"/>
                  <a:gd name="connsiteX7" fmla="*/ 25577 w 150671"/>
                  <a:gd name="connsiteY7" fmla="*/ 97383 h 196162"/>
                  <a:gd name="connsiteX8" fmla="*/ 82998 w 150671"/>
                  <a:gd name="connsiteY8" fmla="*/ 171874 h 196162"/>
                  <a:gd name="connsiteX9" fmla="*/ 130226 w 150671"/>
                  <a:gd name="connsiteY9" fmla="*/ 154382 h 196162"/>
                  <a:gd name="connsiteX10" fmla="*/ 137947 w 150671"/>
                  <a:gd name="connsiteY10" fmla="*/ 151547 h 196162"/>
                  <a:gd name="connsiteX11" fmla="*/ 150010 w 150671"/>
                  <a:gd name="connsiteY11" fmla="*/ 163611 h 196162"/>
                  <a:gd name="connsiteX12" fmla="*/ 144702 w 150671"/>
                  <a:gd name="connsiteY12" fmla="*/ 173804 h 196162"/>
                  <a:gd name="connsiteX13" fmla="*/ 83239 w 150671"/>
                  <a:gd name="connsiteY13" fmla="*/ 195820 h 196162"/>
                  <a:gd name="connsiteX14" fmla="*/ -661 w 150671"/>
                  <a:gd name="connsiteY14" fmla="*/ 97685 h 196162"/>
                  <a:gd name="connsiteX15" fmla="*/ 83239 w 150671"/>
                  <a:gd name="connsiteY15" fmla="*/ -28 h 19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671" h="196162">
                    <a:moveTo>
                      <a:pt x="83239" y="-330"/>
                    </a:moveTo>
                    <a:cubicBezTo>
                      <a:pt x="119429" y="-330"/>
                      <a:pt x="139455" y="18790"/>
                      <a:pt x="145969" y="27717"/>
                    </a:cubicBezTo>
                    <a:cubicBezTo>
                      <a:pt x="147766" y="29913"/>
                      <a:pt x="148768" y="32657"/>
                      <a:pt x="148804" y="35498"/>
                    </a:cubicBezTo>
                    <a:cubicBezTo>
                      <a:pt x="148906" y="41892"/>
                      <a:pt x="143809" y="47163"/>
                      <a:pt x="137416" y="47266"/>
                    </a:cubicBezTo>
                    <a:cubicBezTo>
                      <a:pt x="137193" y="47272"/>
                      <a:pt x="136963" y="47272"/>
                      <a:pt x="136740" y="47260"/>
                    </a:cubicBezTo>
                    <a:cubicBezTo>
                      <a:pt x="132892" y="47284"/>
                      <a:pt x="129261" y="45468"/>
                      <a:pt x="126969" y="42374"/>
                    </a:cubicBezTo>
                    <a:cubicBezTo>
                      <a:pt x="120937" y="35498"/>
                      <a:pt x="109839" y="23254"/>
                      <a:pt x="82998" y="23254"/>
                    </a:cubicBezTo>
                    <a:cubicBezTo>
                      <a:pt x="45542" y="23254"/>
                      <a:pt x="25577" y="47381"/>
                      <a:pt x="25577" y="97383"/>
                    </a:cubicBezTo>
                    <a:cubicBezTo>
                      <a:pt x="25577" y="147385"/>
                      <a:pt x="45542" y="171874"/>
                      <a:pt x="82998" y="171874"/>
                    </a:cubicBezTo>
                    <a:cubicBezTo>
                      <a:pt x="100297" y="171735"/>
                      <a:pt x="117004" y="165547"/>
                      <a:pt x="130226" y="154382"/>
                    </a:cubicBezTo>
                    <a:cubicBezTo>
                      <a:pt x="132386" y="152561"/>
                      <a:pt x="135118" y="151559"/>
                      <a:pt x="137947" y="151547"/>
                    </a:cubicBezTo>
                    <a:cubicBezTo>
                      <a:pt x="144612" y="151547"/>
                      <a:pt x="150010" y="156946"/>
                      <a:pt x="150010" y="163611"/>
                    </a:cubicBezTo>
                    <a:cubicBezTo>
                      <a:pt x="149980" y="167664"/>
                      <a:pt x="148007" y="171458"/>
                      <a:pt x="144702" y="173804"/>
                    </a:cubicBezTo>
                    <a:cubicBezTo>
                      <a:pt x="127572" y="188365"/>
                      <a:pt x="105719" y="196194"/>
                      <a:pt x="83239" y="195820"/>
                    </a:cubicBezTo>
                    <a:cubicBezTo>
                      <a:pt x="30704" y="195820"/>
                      <a:pt x="-661" y="164455"/>
                      <a:pt x="-661" y="97685"/>
                    </a:cubicBezTo>
                    <a:cubicBezTo>
                      <a:pt x="-661" y="30914"/>
                      <a:pt x="30704" y="-28"/>
                      <a:pt x="83239" y="-2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21" name="Freeform: Shape 26">
                <a:extLst>
                  <a:ext uri="{FF2B5EF4-FFF2-40B4-BE49-F238E27FC236}">
                    <a16:creationId xmlns:a16="http://schemas.microsoft.com/office/drawing/2014/main" id="{8280BDB4-B616-CF76-1FFF-C30DB3EB7BCA}"/>
                  </a:ext>
                </a:extLst>
              </p:cNvPr>
              <p:cNvSpPr/>
              <p:nvPr/>
            </p:nvSpPr>
            <p:spPr>
              <a:xfrm>
                <a:off x="3006983" y="2152863"/>
                <a:ext cx="54435" cy="293139"/>
              </a:xfrm>
              <a:custGeom>
                <a:avLst/>
                <a:gdLst>
                  <a:gd name="connsiteX0" fmla="*/ 25215 w 54435"/>
                  <a:gd name="connsiteY0" fmla="*/ 12698 h 293139"/>
                  <a:gd name="connsiteX1" fmla="*/ 25215 w 54435"/>
                  <a:gd name="connsiteY1" fmla="*/ 245159 h 293139"/>
                  <a:gd name="connsiteX2" fmla="*/ 41560 w 54435"/>
                  <a:gd name="connsiteY2" fmla="*/ 268381 h 293139"/>
                  <a:gd name="connsiteX3" fmla="*/ 53774 w 54435"/>
                  <a:gd name="connsiteY3" fmla="*/ 280595 h 293139"/>
                  <a:gd name="connsiteX4" fmla="*/ 41560 w 54435"/>
                  <a:gd name="connsiteY4" fmla="*/ 292809 h 293139"/>
                  <a:gd name="connsiteX5" fmla="*/ -661 w 54435"/>
                  <a:gd name="connsiteY5" fmla="*/ 245159 h 293139"/>
                  <a:gd name="connsiteX6" fmla="*/ -661 w 54435"/>
                  <a:gd name="connsiteY6" fmla="*/ 12698 h 293139"/>
                  <a:gd name="connsiteX7" fmla="*/ 12367 w 54435"/>
                  <a:gd name="connsiteY7" fmla="*/ -330 h 293139"/>
                  <a:gd name="connsiteX8" fmla="*/ 25396 w 54435"/>
                  <a:gd name="connsiteY8" fmla="*/ 12698 h 29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35" h="293139">
                    <a:moveTo>
                      <a:pt x="25215" y="12698"/>
                    </a:moveTo>
                    <a:lnTo>
                      <a:pt x="25215" y="245159"/>
                    </a:lnTo>
                    <a:cubicBezTo>
                      <a:pt x="25215" y="261444"/>
                      <a:pt x="30522" y="268381"/>
                      <a:pt x="41560" y="268381"/>
                    </a:cubicBezTo>
                    <a:cubicBezTo>
                      <a:pt x="48304" y="268381"/>
                      <a:pt x="53774" y="273851"/>
                      <a:pt x="53774" y="280595"/>
                    </a:cubicBezTo>
                    <a:cubicBezTo>
                      <a:pt x="53774" y="287338"/>
                      <a:pt x="48304" y="292809"/>
                      <a:pt x="41560" y="292809"/>
                    </a:cubicBezTo>
                    <a:cubicBezTo>
                      <a:pt x="14237" y="292809"/>
                      <a:pt x="-661" y="276523"/>
                      <a:pt x="-661" y="245159"/>
                    </a:cubicBezTo>
                    <a:lnTo>
                      <a:pt x="-661" y="12698"/>
                    </a:lnTo>
                    <a:cubicBezTo>
                      <a:pt x="-468" y="5581"/>
                      <a:pt x="5250" y="-143"/>
                      <a:pt x="12367" y="-330"/>
                    </a:cubicBezTo>
                    <a:cubicBezTo>
                      <a:pt x="19551" y="-300"/>
                      <a:pt x="25365" y="5515"/>
                      <a:pt x="25396" y="1269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22" name="Freeform: Shape 27">
                <a:extLst>
                  <a:ext uri="{FF2B5EF4-FFF2-40B4-BE49-F238E27FC236}">
                    <a16:creationId xmlns:a16="http://schemas.microsoft.com/office/drawing/2014/main" id="{D65B0C63-4633-5092-2AAC-5044B679CF2D}"/>
                  </a:ext>
                </a:extLst>
              </p:cNvPr>
              <p:cNvSpPr/>
              <p:nvPr/>
            </p:nvSpPr>
            <p:spPr>
              <a:xfrm>
                <a:off x="3084007" y="2252385"/>
                <a:ext cx="171058" cy="195667"/>
              </a:xfrm>
              <a:custGeom>
                <a:avLst/>
                <a:gdLst>
                  <a:gd name="connsiteX0" fmla="*/ 143918 w 171058"/>
                  <a:gd name="connsiteY0" fmla="*/ 97202 h 195667"/>
                  <a:gd name="connsiteX1" fmla="*/ 84868 w 171058"/>
                  <a:gd name="connsiteY1" fmla="*/ 23073 h 195667"/>
                  <a:gd name="connsiteX2" fmla="*/ 25818 w 171058"/>
                  <a:gd name="connsiteY2" fmla="*/ 97202 h 195667"/>
                  <a:gd name="connsiteX3" fmla="*/ 84868 w 171058"/>
                  <a:gd name="connsiteY3" fmla="*/ 171693 h 195667"/>
                  <a:gd name="connsiteX4" fmla="*/ 143918 w 171058"/>
                  <a:gd name="connsiteY4" fmla="*/ 97202 h 195667"/>
                  <a:gd name="connsiteX5" fmla="*/ 170397 w 171058"/>
                  <a:gd name="connsiteY5" fmla="*/ 97202 h 195667"/>
                  <a:gd name="connsiteX6" fmla="*/ 84868 w 171058"/>
                  <a:gd name="connsiteY6" fmla="*/ 195337 h 195667"/>
                  <a:gd name="connsiteX7" fmla="*/ -661 w 171058"/>
                  <a:gd name="connsiteY7" fmla="*/ 97202 h 195667"/>
                  <a:gd name="connsiteX8" fmla="*/ 84868 w 171058"/>
                  <a:gd name="connsiteY8" fmla="*/ -330 h 195667"/>
                  <a:gd name="connsiteX9" fmla="*/ 170397 w 171058"/>
                  <a:gd name="connsiteY9" fmla="*/ 97383 h 19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058" h="195667">
                    <a:moveTo>
                      <a:pt x="143918" y="97202"/>
                    </a:moveTo>
                    <a:cubicBezTo>
                      <a:pt x="143918" y="45873"/>
                      <a:pt x="122325" y="23073"/>
                      <a:pt x="84868" y="23073"/>
                    </a:cubicBezTo>
                    <a:cubicBezTo>
                      <a:pt x="47411" y="23073"/>
                      <a:pt x="25818" y="45873"/>
                      <a:pt x="25818" y="97202"/>
                    </a:cubicBezTo>
                    <a:cubicBezTo>
                      <a:pt x="25818" y="148531"/>
                      <a:pt x="47411" y="171693"/>
                      <a:pt x="84868" y="171693"/>
                    </a:cubicBezTo>
                    <a:cubicBezTo>
                      <a:pt x="122325" y="171693"/>
                      <a:pt x="143918" y="149316"/>
                      <a:pt x="143918" y="97202"/>
                    </a:cubicBezTo>
                    <a:moveTo>
                      <a:pt x="170397" y="97202"/>
                    </a:moveTo>
                    <a:cubicBezTo>
                      <a:pt x="170397" y="163973"/>
                      <a:pt x="137826" y="195337"/>
                      <a:pt x="84868" y="195337"/>
                    </a:cubicBezTo>
                    <a:cubicBezTo>
                      <a:pt x="31910" y="195337"/>
                      <a:pt x="-661" y="163973"/>
                      <a:pt x="-661" y="97202"/>
                    </a:cubicBezTo>
                    <a:cubicBezTo>
                      <a:pt x="-661" y="30432"/>
                      <a:pt x="32634" y="-330"/>
                      <a:pt x="84868" y="-330"/>
                    </a:cubicBezTo>
                    <a:cubicBezTo>
                      <a:pt x="137102" y="-330"/>
                      <a:pt x="170397" y="30612"/>
                      <a:pt x="170397" y="97383"/>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23" name="Freeform: Shape 28">
                <a:extLst>
                  <a:ext uri="{FF2B5EF4-FFF2-40B4-BE49-F238E27FC236}">
                    <a16:creationId xmlns:a16="http://schemas.microsoft.com/office/drawing/2014/main" id="{F8186889-A279-1344-00A3-B3A00B9F7D6C}"/>
                  </a:ext>
                </a:extLst>
              </p:cNvPr>
              <p:cNvSpPr/>
              <p:nvPr/>
            </p:nvSpPr>
            <p:spPr>
              <a:xfrm>
                <a:off x="3291676" y="2254616"/>
                <a:ext cx="151457" cy="193436"/>
              </a:xfrm>
              <a:custGeom>
                <a:avLst/>
                <a:gdLst>
                  <a:gd name="connsiteX0" fmla="*/ 25396 w 151457"/>
                  <a:gd name="connsiteY0" fmla="*/ 12700 h 193436"/>
                  <a:gd name="connsiteX1" fmla="*/ 25396 w 151457"/>
                  <a:gd name="connsiteY1" fmla="*/ 118978 h 193436"/>
                  <a:gd name="connsiteX2" fmla="*/ 75097 w 151457"/>
                  <a:gd name="connsiteY2" fmla="*/ 168256 h 193436"/>
                  <a:gd name="connsiteX3" fmla="*/ 124738 w 151457"/>
                  <a:gd name="connsiteY3" fmla="*/ 118978 h 193436"/>
                  <a:gd name="connsiteX4" fmla="*/ 124738 w 151457"/>
                  <a:gd name="connsiteY4" fmla="*/ 12700 h 193436"/>
                  <a:gd name="connsiteX5" fmla="*/ 138188 w 151457"/>
                  <a:gd name="connsiteY5" fmla="*/ -329 h 193436"/>
                  <a:gd name="connsiteX6" fmla="*/ 150795 w 151457"/>
                  <a:gd name="connsiteY6" fmla="*/ 12633 h 193436"/>
                  <a:gd name="connsiteX7" fmla="*/ 150795 w 151457"/>
                  <a:gd name="connsiteY7" fmla="*/ 12700 h 193436"/>
                  <a:gd name="connsiteX8" fmla="*/ 150795 w 151457"/>
                  <a:gd name="connsiteY8" fmla="*/ 118978 h 193436"/>
                  <a:gd name="connsiteX9" fmla="*/ 75097 w 151457"/>
                  <a:gd name="connsiteY9" fmla="*/ 193107 h 193436"/>
                  <a:gd name="connsiteX10" fmla="*/ -661 w 151457"/>
                  <a:gd name="connsiteY10" fmla="*/ 118978 h 193436"/>
                  <a:gd name="connsiteX11" fmla="*/ -661 w 151457"/>
                  <a:gd name="connsiteY11" fmla="*/ 12700 h 193436"/>
                  <a:gd name="connsiteX12" fmla="*/ 12127 w 151457"/>
                  <a:gd name="connsiteY12" fmla="*/ -329 h 193436"/>
                  <a:gd name="connsiteX13" fmla="*/ 12368 w 151457"/>
                  <a:gd name="connsiteY13" fmla="*/ -329 h 193436"/>
                  <a:gd name="connsiteX14" fmla="*/ 25396 w 151457"/>
                  <a:gd name="connsiteY14" fmla="*/ 12700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457" h="193436">
                    <a:moveTo>
                      <a:pt x="25396" y="12700"/>
                    </a:moveTo>
                    <a:lnTo>
                      <a:pt x="25396" y="118978"/>
                    </a:lnTo>
                    <a:cubicBezTo>
                      <a:pt x="25396" y="145457"/>
                      <a:pt x="33961" y="168256"/>
                      <a:pt x="75097" y="168256"/>
                    </a:cubicBezTo>
                    <a:cubicBezTo>
                      <a:pt x="116233" y="168256"/>
                      <a:pt x="124738" y="145457"/>
                      <a:pt x="124738" y="118978"/>
                    </a:cubicBezTo>
                    <a:lnTo>
                      <a:pt x="124738" y="12700"/>
                    </a:lnTo>
                    <a:cubicBezTo>
                      <a:pt x="124858" y="5395"/>
                      <a:pt x="130890" y="-431"/>
                      <a:pt x="138188" y="-329"/>
                    </a:cubicBezTo>
                    <a:cubicBezTo>
                      <a:pt x="145245" y="-232"/>
                      <a:pt x="150915" y="5576"/>
                      <a:pt x="150795" y="12633"/>
                    </a:cubicBezTo>
                    <a:cubicBezTo>
                      <a:pt x="150795" y="12658"/>
                      <a:pt x="150795" y="12676"/>
                      <a:pt x="150795" y="12700"/>
                    </a:cubicBezTo>
                    <a:lnTo>
                      <a:pt x="150795" y="118978"/>
                    </a:lnTo>
                    <a:cubicBezTo>
                      <a:pt x="150795" y="157641"/>
                      <a:pt x="138188" y="193107"/>
                      <a:pt x="75097" y="193107"/>
                    </a:cubicBezTo>
                    <a:cubicBezTo>
                      <a:pt x="12006" y="193107"/>
                      <a:pt x="-661" y="157641"/>
                      <a:pt x="-661" y="118978"/>
                    </a:cubicBezTo>
                    <a:lnTo>
                      <a:pt x="-661" y="12700"/>
                    </a:lnTo>
                    <a:cubicBezTo>
                      <a:pt x="-727" y="5570"/>
                      <a:pt x="4997" y="-262"/>
                      <a:pt x="12127" y="-329"/>
                    </a:cubicBezTo>
                    <a:cubicBezTo>
                      <a:pt x="12205" y="-329"/>
                      <a:pt x="12290" y="-329"/>
                      <a:pt x="12368" y="-329"/>
                    </a:cubicBezTo>
                    <a:cubicBezTo>
                      <a:pt x="19534" y="-262"/>
                      <a:pt x="25330" y="5534"/>
                      <a:pt x="25396" y="12700"/>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24" name="Freeform: Shape 29">
                <a:extLst>
                  <a:ext uri="{FF2B5EF4-FFF2-40B4-BE49-F238E27FC236}">
                    <a16:creationId xmlns:a16="http://schemas.microsoft.com/office/drawing/2014/main" id="{2792995B-617A-2301-A7FE-74B39E0725CA}"/>
                  </a:ext>
                </a:extLst>
              </p:cNvPr>
              <p:cNvSpPr/>
              <p:nvPr/>
            </p:nvSpPr>
            <p:spPr>
              <a:xfrm>
                <a:off x="3479805" y="2152863"/>
                <a:ext cx="163277" cy="295189"/>
              </a:xfrm>
              <a:custGeom>
                <a:avLst/>
                <a:gdLst>
                  <a:gd name="connsiteX0" fmla="*/ 136559 w 163277"/>
                  <a:gd name="connsiteY0" fmla="*/ 158424 h 295189"/>
                  <a:gd name="connsiteX1" fmla="*/ 82817 w 163277"/>
                  <a:gd name="connsiteY1" fmla="*/ 122595 h 295189"/>
                  <a:gd name="connsiteX2" fmla="*/ 25396 w 163277"/>
                  <a:gd name="connsiteY2" fmla="*/ 196725 h 295189"/>
                  <a:gd name="connsiteX3" fmla="*/ 82817 w 163277"/>
                  <a:gd name="connsiteY3" fmla="*/ 271216 h 295189"/>
                  <a:gd name="connsiteX4" fmla="*/ 136559 w 163277"/>
                  <a:gd name="connsiteY4" fmla="*/ 214639 h 295189"/>
                  <a:gd name="connsiteX5" fmla="*/ 136559 w 163277"/>
                  <a:gd name="connsiteY5" fmla="*/ 125430 h 295189"/>
                  <a:gd name="connsiteX6" fmla="*/ 136559 w 163277"/>
                  <a:gd name="connsiteY6" fmla="*/ 12698 h 295189"/>
                  <a:gd name="connsiteX7" fmla="*/ 149588 w 163277"/>
                  <a:gd name="connsiteY7" fmla="*/ -330 h 295189"/>
                  <a:gd name="connsiteX8" fmla="*/ 162616 w 163277"/>
                  <a:gd name="connsiteY8" fmla="*/ 12698 h 295189"/>
                  <a:gd name="connsiteX9" fmla="*/ 162616 w 163277"/>
                  <a:gd name="connsiteY9" fmla="*/ 214639 h 295189"/>
                  <a:gd name="connsiteX10" fmla="*/ 82817 w 163277"/>
                  <a:gd name="connsiteY10" fmla="*/ 294860 h 295189"/>
                  <a:gd name="connsiteX11" fmla="*/ -661 w 163277"/>
                  <a:gd name="connsiteY11" fmla="*/ 196725 h 295189"/>
                  <a:gd name="connsiteX12" fmla="*/ 81189 w 163277"/>
                  <a:gd name="connsiteY12" fmla="*/ 99193 h 295189"/>
                  <a:gd name="connsiteX13" fmla="*/ 136559 w 163277"/>
                  <a:gd name="connsiteY13" fmla="*/ 125611 h 29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277" h="295189">
                    <a:moveTo>
                      <a:pt x="136559" y="158424"/>
                    </a:moveTo>
                    <a:cubicBezTo>
                      <a:pt x="136559" y="158424"/>
                      <a:pt x="121118" y="122595"/>
                      <a:pt x="82817" y="122595"/>
                    </a:cubicBezTo>
                    <a:cubicBezTo>
                      <a:pt x="45783" y="122595"/>
                      <a:pt x="25396" y="146722"/>
                      <a:pt x="25396" y="196725"/>
                    </a:cubicBezTo>
                    <a:cubicBezTo>
                      <a:pt x="25396" y="246727"/>
                      <a:pt x="45360" y="271216"/>
                      <a:pt x="82817" y="271216"/>
                    </a:cubicBezTo>
                    <a:cubicBezTo>
                      <a:pt x="114182" y="271216"/>
                      <a:pt x="136559" y="253121"/>
                      <a:pt x="136559" y="214639"/>
                    </a:cubicBezTo>
                    <a:close/>
                    <a:moveTo>
                      <a:pt x="136559" y="125430"/>
                    </a:moveTo>
                    <a:lnTo>
                      <a:pt x="136559" y="12698"/>
                    </a:lnTo>
                    <a:cubicBezTo>
                      <a:pt x="136559" y="5503"/>
                      <a:pt x="142410" y="-330"/>
                      <a:pt x="149588" y="-330"/>
                    </a:cubicBezTo>
                    <a:cubicBezTo>
                      <a:pt x="156765" y="-330"/>
                      <a:pt x="162616" y="5503"/>
                      <a:pt x="162616" y="12698"/>
                    </a:cubicBezTo>
                    <a:lnTo>
                      <a:pt x="162616" y="214639"/>
                    </a:lnTo>
                    <a:cubicBezTo>
                      <a:pt x="162616" y="268381"/>
                      <a:pt x="129261" y="294860"/>
                      <a:pt x="82817" y="294860"/>
                    </a:cubicBezTo>
                    <a:cubicBezTo>
                      <a:pt x="30281" y="294860"/>
                      <a:pt x="-661" y="263495"/>
                      <a:pt x="-661" y="196725"/>
                    </a:cubicBezTo>
                    <a:cubicBezTo>
                      <a:pt x="-661" y="129954"/>
                      <a:pt x="28894" y="99193"/>
                      <a:pt x="81189" y="99193"/>
                    </a:cubicBezTo>
                    <a:cubicBezTo>
                      <a:pt x="102782" y="98849"/>
                      <a:pt x="123229" y="108626"/>
                      <a:pt x="136559" y="12561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grpSp>
      <p:sp>
        <p:nvSpPr>
          <p:cNvPr id="25" name="Espace réservé du texte 4">
            <a:extLst>
              <a:ext uri="{FF2B5EF4-FFF2-40B4-BE49-F238E27FC236}">
                <a16:creationId xmlns:a16="http://schemas.microsoft.com/office/drawing/2014/main" id="{8477EFFC-D916-B789-5C59-8BC792884C4C}"/>
              </a:ext>
            </a:extLst>
          </p:cNvPr>
          <p:cNvSpPr>
            <a:spLocks noGrp="1"/>
          </p:cNvSpPr>
          <p:nvPr>
            <p:ph type="body" sz="quarter" idx="11" hasCustomPrompt="1"/>
          </p:nvPr>
        </p:nvSpPr>
        <p:spPr>
          <a:xfrm>
            <a:off x="1078116" y="5932317"/>
            <a:ext cx="2784417" cy="249299"/>
          </a:xfrm>
        </p:spPr>
        <p:txBody>
          <a:bodyPr wrap="none" lIns="0" tIns="0" rIns="0" bIns="0">
            <a:spAutoFit/>
          </a:bodyPr>
          <a:lstStyle>
            <a:lvl1pPr marL="0" indent="0">
              <a:lnSpc>
                <a:spcPct val="90000"/>
              </a:lnSpc>
              <a:spcBef>
                <a:spcPts val="0"/>
              </a:spcBef>
              <a:buNone/>
              <a:defRPr sz="1800" b="0" cap="all" spc="200" baseline="0">
                <a:solidFill>
                  <a:schemeClr val="accent5"/>
                </a:solidFill>
                <a:latin typeface="Source Sans Pro SemiBold" panose="020B0603030403020204" pitchFamily="34" charset="0"/>
                <a:ea typeface="Source Sans Pro SemiBold" panose="020B0603030403020204" pitchFamily="34" charset="0"/>
              </a:defRPr>
            </a:lvl1pPr>
          </a:lstStyle>
          <a:p>
            <a:pPr lvl="0"/>
            <a:r>
              <a:rPr lang="fr-FR" dirty="0"/>
              <a:t>Name of the speaker</a:t>
            </a:r>
          </a:p>
        </p:txBody>
      </p:sp>
      <p:sp>
        <p:nvSpPr>
          <p:cNvPr id="26" name="Espace réservé de la date 26">
            <a:extLst>
              <a:ext uri="{FF2B5EF4-FFF2-40B4-BE49-F238E27FC236}">
                <a16:creationId xmlns:a16="http://schemas.microsoft.com/office/drawing/2014/main" id="{7EDB4092-1961-D0CA-36F2-CBEFBBFF1A87}"/>
              </a:ext>
            </a:extLst>
          </p:cNvPr>
          <p:cNvSpPr>
            <a:spLocks noGrp="1"/>
          </p:cNvSpPr>
          <p:nvPr>
            <p:ph type="dt" sz="half" idx="13"/>
          </p:nvPr>
        </p:nvSpPr>
        <p:spPr>
          <a:xfrm>
            <a:off x="1078116" y="6231210"/>
            <a:ext cx="2514600" cy="186500"/>
          </a:xfrm>
          <a:prstGeom prst="rect">
            <a:avLst/>
          </a:prstGeom>
        </p:spPr>
        <p:txBody>
          <a:bodyPr lIns="0" tIns="0" rIns="0" bIns="0"/>
          <a:lstStyle>
            <a:lvl1pPr>
              <a:defRPr sz="1400">
                <a:solidFill>
                  <a:schemeClr val="accent5"/>
                </a:solidFill>
              </a:defRPr>
            </a:lvl1pPr>
          </a:lstStyle>
          <a:p>
            <a:fld id="{9EAA5455-EF32-4B38-8669-84EA57EBDBCE}" type="datetime3">
              <a:rPr lang="fr-FR" smtClean="0"/>
              <a:pPr/>
              <a:t>18.03.25</a:t>
            </a:fld>
            <a:endParaRPr lang="fr-FR"/>
          </a:p>
        </p:txBody>
      </p:sp>
      <p:cxnSp>
        <p:nvCxnSpPr>
          <p:cNvPr id="27" name="Straight Connector 34">
            <a:extLst>
              <a:ext uri="{FF2B5EF4-FFF2-40B4-BE49-F238E27FC236}">
                <a16:creationId xmlns:a16="http://schemas.microsoft.com/office/drawing/2014/main" id="{58469EC3-BFD4-9EF8-001C-62C8AFD5149B}"/>
              </a:ext>
            </a:extLst>
          </p:cNvPr>
          <p:cNvCxnSpPr>
            <a:cxnSpLocks/>
          </p:cNvCxnSpPr>
          <p:nvPr userDrawn="1"/>
        </p:nvCxnSpPr>
        <p:spPr>
          <a:xfrm>
            <a:off x="929462" y="5945752"/>
            <a:ext cx="0" cy="44450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28" name="Espace réservé du texte 4">
            <a:extLst>
              <a:ext uri="{FF2B5EF4-FFF2-40B4-BE49-F238E27FC236}">
                <a16:creationId xmlns:a16="http://schemas.microsoft.com/office/drawing/2014/main" id="{0252ECEE-9747-52F1-5093-4981F8109283}"/>
              </a:ext>
            </a:extLst>
          </p:cNvPr>
          <p:cNvSpPr>
            <a:spLocks noGrp="1"/>
          </p:cNvSpPr>
          <p:nvPr>
            <p:ph type="body" sz="quarter" idx="10" hasCustomPrompt="1"/>
          </p:nvPr>
        </p:nvSpPr>
        <p:spPr>
          <a:xfrm>
            <a:off x="929462" y="3087517"/>
            <a:ext cx="5029200" cy="1144929"/>
          </a:xfrm>
        </p:spPr>
        <p:txBody>
          <a:bodyPr>
            <a:noAutofit/>
          </a:bodyPr>
          <a:lstStyle>
            <a:lvl1pPr marL="0" indent="0">
              <a:lnSpc>
                <a:spcPct val="90000"/>
              </a:lnSpc>
              <a:spcBef>
                <a:spcPts val="0"/>
              </a:spcBef>
              <a:buNone/>
              <a:defRPr sz="38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Insert title </a:t>
            </a:r>
            <a:br>
              <a:rPr lang="en-US"/>
            </a:br>
            <a:r>
              <a:rPr lang="en-US"/>
              <a:t>of the presentation</a:t>
            </a:r>
            <a:endParaRPr lang="fr-FR"/>
          </a:p>
        </p:txBody>
      </p:sp>
      <p:pic>
        <p:nvPicPr>
          <p:cNvPr id="2" name="Image 1" descr="Une image contenant personne, habits, jeans, Visage humain&#10;&#10;Description générée automatiquement">
            <a:extLst>
              <a:ext uri="{FF2B5EF4-FFF2-40B4-BE49-F238E27FC236}">
                <a16:creationId xmlns:a16="http://schemas.microsoft.com/office/drawing/2014/main" id="{75C55EA8-F7BC-54D4-1888-8E5972A081D5}"/>
              </a:ext>
            </a:extLst>
          </p:cNvPr>
          <p:cNvPicPr>
            <a:picLocks noChangeAspect="1"/>
          </p:cNvPicPr>
          <p:nvPr userDrawn="1"/>
        </p:nvPicPr>
        <p:blipFill rotWithShape="1">
          <a:blip r:embed="rId2"/>
          <a:srcRect b="6509"/>
          <a:stretch/>
        </p:blipFill>
        <p:spPr>
          <a:xfrm>
            <a:off x="6007588" y="965197"/>
            <a:ext cx="3288126" cy="5892803"/>
          </a:xfrm>
          <a:prstGeom prst="rect">
            <a:avLst/>
          </a:prstGeom>
          <a:effectLst>
            <a:outerShdw blurRad="342900" dist="38100" dir="13500000" algn="br" rotWithShape="0">
              <a:prstClr val="black">
                <a:alpha val="36000"/>
              </a:prstClr>
            </a:outerShdw>
          </a:effectLst>
        </p:spPr>
      </p:pic>
      <p:pic>
        <p:nvPicPr>
          <p:cNvPr id="3" name="Image 2" descr="Une image contenant personne, habits, Visage humain, Coude&#10;&#10;Description générée automatiquement">
            <a:extLst>
              <a:ext uri="{FF2B5EF4-FFF2-40B4-BE49-F238E27FC236}">
                <a16:creationId xmlns:a16="http://schemas.microsoft.com/office/drawing/2014/main" id="{3BA4DF0F-86AC-80E2-A759-2D20DF737AAE}"/>
              </a:ext>
            </a:extLst>
          </p:cNvPr>
          <p:cNvPicPr>
            <a:picLocks noChangeAspect="1"/>
          </p:cNvPicPr>
          <p:nvPr userDrawn="1"/>
        </p:nvPicPr>
        <p:blipFill rotWithShape="1">
          <a:blip r:embed="rId3"/>
          <a:srcRect b="30128"/>
          <a:stretch/>
        </p:blipFill>
        <p:spPr>
          <a:xfrm>
            <a:off x="7292555" y="554884"/>
            <a:ext cx="4649851" cy="6303116"/>
          </a:xfrm>
          <a:prstGeom prst="rect">
            <a:avLst/>
          </a:prstGeom>
          <a:effectLst>
            <a:outerShdw blurRad="266700" dist="38100" dir="13500000" algn="br" rotWithShape="0">
              <a:prstClr val="black">
                <a:alpha val="40000"/>
              </a:prstClr>
            </a:outerShdw>
          </a:effectLst>
        </p:spPr>
      </p:pic>
    </p:spTree>
    <p:extLst>
      <p:ext uri="{BB962C8B-B14F-4D97-AF65-F5344CB8AC3E}">
        <p14:creationId xmlns:p14="http://schemas.microsoft.com/office/powerpoint/2010/main" val="48228372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Cover F">
    <p:bg>
      <p:bgPr>
        <a:gradFill>
          <a:gsLst>
            <a:gs pos="20000">
              <a:schemeClr val="tx1"/>
            </a:gs>
            <a:gs pos="70000">
              <a:srgbClr val="00185E"/>
            </a:gs>
          </a:gsLst>
          <a:lin ang="15600000" scaled="0"/>
        </a:gra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4D5D1F9-59D9-0AB6-1751-CDF59ED543C0}"/>
              </a:ext>
            </a:extLst>
          </p:cNvPr>
          <p:cNvSpPr/>
          <p:nvPr userDrawn="1"/>
        </p:nvSpPr>
        <p:spPr>
          <a:xfrm>
            <a:off x="-209483" y="-213610"/>
            <a:ext cx="12610966" cy="7285220"/>
          </a:xfrm>
          <a:prstGeom prst="rect">
            <a:avLst/>
          </a:prstGeom>
          <a:gradFill>
            <a:gsLst>
              <a:gs pos="70000">
                <a:schemeClr val="tx1">
                  <a:alpha val="0"/>
                </a:schemeClr>
              </a:gs>
              <a:gs pos="100000">
                <a:schemeClr val="tx1">
                  <a:alpha val="79968"/>
                </a:schemeClr>
              </a:gs>
            </a:gsLst>
            <a:lin ang="18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fr-FR" dirty="0"/>
          </a:p>
        </p:txBody>
      </p:sp>
      <p:sp>
        <p:nvSpPr>
          <p:cNvPr id="5" name="Graphique 2">
            <a:extLst>
              <a:ext uri="{FF2B5EF4-FFF2-40B4-BE49-F238E27FC236}">
                <a16:creationId xmlns:a16="http://schemas.microsoft.com/office/drawing/2014/main" id="{29604C00-9CB2-EA7D-E8D5-BCB04E4FA5A4}"/>
              </a:ext>
            </a:extLst>
          </p:cNvPr>
          <p:cNvSpPr>
            <a:spLocks/>
          </p:cNvSpPr>
          <p:nvPr userDrawn="1"/>
        </p:nvSpPr>
        <p:spPr>
          <a:xfrm rot="5400000">
            <a:off x="6976197" y="805258"/>
            <a:ext cx="3871213" cy="3352597"/>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Source Sans Pro"/>
            </a:endParaRPr>
          </a:p>
        </p:txBody>
      </p:sp>
      <p:sp>
        <p:nvSpPr>
          <p:cNvPr id="8" name="Espace réservé pour une image  7">
            <a:extLst>
              <a:ext uri="{FF2B5EF4-FFF2-40B4-BE49-F238E27FC236}">
                <a16:creationId xmlns:a16="http://schemas.microsoft.com/office/drawing/2014/main" id="{A8B376F5-9EF4-A9DA-85AC-023EEBD63156}"/>
              </a:ext>
            </a:extLst>
          </p:cNvPr>
          <p:cNvSpPr>
            <a:spLocks noGrp="1"/>
          </p:cNvSpPr>
          <p:nvPr>
            <p:ph type="pic" sz="quarter" idx="16" hasCustomPrompt="1"/>
          </p:nvPr>
        </p:nvSpPr>
        <p:spPr>
          <a:xfrm>
            <a:off x="6657227" y="686030"/>
            <a:ext cx="4751002" cy="5485940"/>
          </a:xfrm>
          <a:custGeom>
            <a:avLst/>
            <a:gdLst>
              <a:gd name="connsiteX0" fmla="*/ 0 w 2910999"/>
              <a:gd name="connsiteY0" fmla="*/ 0 h 3361305"/>
              <a:gd name="connsiteX1" fmla="*/ 1455499 w 2910999"/>
              <a:gd name="connsiteY1" fmla="*/ 840261 h 3361305"/>
              <a:gd name="connsiteX2" fmla="*/ 2910999 w 2910999"/>
              <a:gd name="connsiteY2" fmla="*/ 1680652 h 3361305"/>
              <a:gd name="connsiteX3" fmla="*/ 1455499 w 2910999"/>
              <a:gd name="connsiteY3" fmla="*/ 2520914 h 3361305"/>
              <a:gd name="connsiteX4" fmla="*/ 0 w 2910999"/>
              <a:gd name="connsiteY4" fmla="*/ 3361305 h 3361305"/>
              <a:gd name="connsiteX5" fmla="*/ 0 w 2910999"/>
              <a:gd name="connsiteY5" fmla="*/ 1680652 h 3361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0999" h="3361305">
                <a:moveTo>
                  <a:pt x="0" y="0"/>
                </a:moveTo>
                <a:lnTo>
                  <a:pt x="1455499" y="840261"/>
                </a:lnTo>
                <a:lnTo>
                  <a:pt x="2910999" y="1680652"/>
                </a:lnTo>
                <a:lnTo>
                  <a:pt x="1455499" y="2520914"/>
                </a:lnTo>
                <a:lnTo>
                  <a:pt x="0" y="3361305"/>
                </a:lnTo>
                <a:lnTo>
                  <a:pt x="0" y="1680652"/>
                </a:lnTo>
                <a:close/>
              </a:path>
            </a:pathLst>
          </a:custGeom>
          <a:solidFill>
            <a:schemeClr val="tx2"/>
          </a:solidFill>
        </p:spPr>
        <p:txBody>
          <a:bodyPr wrap="square">
            <a:noAutofit/>
          </a:bodyPr>
          <a:lstStyle>
            <a:lvl1pPr marL="0" indent="0">
              <a:buNone/>
              <a:defRPr/>
            </a:lvl1pPr>
          </a:lstStyle>
          <a:p>
            <a:r>
              <a:rPr lang="fr-FR"/>
              <a:t> </a:t>
            </a:r>
          </a:p>
        </p:txBody>
      </p:sp>
      <p:sp>
        <p:nvSpPr>
          <p:cNvPr id="9" name="Graphique 2">
            <a:extLst>
              <a:ext uri="{FF2B5EF4-FFF2-40B4-BE49-F238E27FC236}">
                <a16:creationId xmlns:a16="http://schemas.microsoft.com/office/drawing/2014/main" id="{FE6F0AD2-4F51-1CF8-2BDB-B6592AB4E949}"/>
              </a:ext>
            </a:extLst>
          </p:cNvPr>
          <p:cNvSpPr>
            <a:spLocks/>
          </p:cNvSpPr>
          <p:nvPr userDrawn="1"/>
        </p:nvSpPr>
        <p:spPr>
          <a:xfrm rot="16200000">
            <a:off x="9575709" y="4106873"/>
            <a:ext cx="1605784" cy="1390661"/>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Source Sans Pro"/>
            </a:endParaRPr>
          </a:p>
        </p:txBody>
      </p:sp>
      <p:grpSp>
        <p:nvGrpSpPr>
          <p:cNvPr id="12" name="Group 19">
            <a:extLst>
              <a:ext uri="{FF2B5EF4-FFF2-40B4-BE49-F238E27FC236}">
                <a16:creationId xmlns:a16="http://schemas.microsoft.com/office/drawing/2014/main" id="{BADCAEDC-6E51-C90B-322F-7C8DB090E914}"/>
              </a:ext>
            </a:extLst>
          </p:cNvPr>
          <p:cNvGrpSpPr/>
          <p:nvPr userDrawn="1"/>
        </p:nvGrpSpPr>
        <p:grpSpPr>
          <a:xfrm>
            <a:off x="939675" y="2636414"/>
            <a:ext cx="1790825" cy="283497"/>
            <a:chOff x="1356993" y="2119689"/>
            <a:chExt cx="2286089" cy="361900"/>
          </a:xfrm>
        </p:grpSpPr>
        <p:sp>
          <p:nvSpPr>
            <p:cNvPr id="13" name="Freeform: Shape 20">
              <a:extLst>
                <a:ext uri="{FF2B5EF4-FFF2-40B4-BE49-F238E27FC236}">
                  <a16:creationId xmlns:a16="http://schemas.microsoft.com/office/drawing/2014/main" id="{D1F557AD-AFCD-9BE0-8396-8D5D60B02756}"/>
                </a:ext>
              </a:extLst>
            </p:cNvPr>
            <p:cNvSpPr/>
            <p:nvPr/>
          </p:nvSpPr>
          <p:spPr>
            <a:xfrm>
              <a:off x="1356993" y="2119689"/>
              <a:ext cx="599701" cy="361900"/>
            </a:xfrm>
            <a:custGeom>
              <a:avLst/>
              <a:gdLst>
                <a:gd name="connsiteX0" fmla="*/ 235567 w 599701"/>
                <a:gd name="connsiteY0" fmla="*/ 361570 h 361900"/>
                <a:gd name="connsiteX1" fmla="*/ 67887 w 599701"/>
                <a:gd name="connsiteY1" fmla="*/ 361570 h 361900"/>
                <a:gd name="connsiteX2" fmla="*/ 38875 w 599701"/>
                <a:gd name="connsiteY2" fmla="*/ 19514 h 361900"/>
                <a:gd name="connsiteX3" fmla="*/ 147445 w 599701"/>
                <a:gd name="connsiteY3" fmla="*/ 208486 h 361900"/>
                <a:gd name="connsiteX4" fmla="*/ 267535 w 599701"/>
                <a:gd name="connsiteY4" fmla="*/ -330 h 361900"/>
                <a:gd name="connsiteX5" fmla="*/ 444021 w 599701"/>
                <a:gd name="connsiteY5" fmla="*/ -330 h 361900"/>
                <a:gd name="connsiteX6" fmla="*/ 235688 w 599701"/>
                <a:gd name="connsiteY6" fmla="*/ 361570 h 361900"/>
                <a:gd name="connsiteX7" fmla="*/ 560372 w 599701"/>
                <a:gd name="connsiteY7" fmla="*/ 20359 h 361900"/>
                <a:gd name="connsiteX8" fmla="*/ 531661 w 599701"/>
                <a:gd name="connsiteY8" fmla="*/ 361570 h 361900"/>
                <a:gd name="connsiteX9" fmla="*/ 367238 w 599701"/>
                <a:gd name="connsiteY9" fmla="*/ 361570 h 361900"/>
                <a:gd name="connsiteX10" fmla="*/ 417844 w 599701"/>
                <a:gd name="connsiteY10" fmla="*/ 272120 h 361900"/>
                <a:gd name="connsiteX11" fmla="*/ 350892 w 599701"/>
                <a:gd name="connsiteY11" fmla="*/ 272120 h 361900"/>
                <a:gd name="connsiteX12" fmla="*/ 429787 w 599701"/>
                <a:gd name="connsiteY12" fmla="*/ 132910 h 361900"/>
                <a:gd name="connsiteX13" fmla="*/ 497221 w 599701"/>
                <a:gd name="connsiteY13" fmla="*/ 132910 h 36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9701" h="361900">
                  <a:moveTo>
                    <a:pt x="235567" y="361570"/>
                  </a:moveTo>
                  <a:lnTo>
                    <a:pt x="67887" y="361570"/>
                  </a:lnTo>
                  <a:cubicBezTo>
                    <a:pt x="-11460" y="264472"/>
                    <a:pt x="-22986" y="128591"/>
                    <a:pt x="38875" y="19514"/>
                  </a:cubicBezTo>
                  <a:lnTo>
                    <a:pt x="147445" y="208486"/>
                  </a:lnTo>
                  <a:lnTo>
                    <a:pt x="267535" y="-330"/>
                  </a:lnTo>
                  <a:lnTo>
                    <a:pt x="444021" y="-330"/>
                  </a:lnTo>
                  <a:lnTo>
                    <a:pt x="235688" y="361570"/>
                  </a:lnTo>
                  <a:close/>
                  <a:moveTo>
                    <a:pt x="560372" y="20359"/>
                  </a:moveTo>
                  <a:cubicBezTo>
                    <a:pt x="620942" y="129381"/>
                    <a:pt x="609596" y="264201"/>
                    <a:pt x="531661" y="361570"/>
                  </a:cubicBezTo>
                  <a:lnTo>
                    <a:pt x="367238" y="361570"/>
                  </a:lnTo>
                  <a:lnTo>
                    <a:pt x="417844" y="272120"/>
                  </a:lnTo>
                  <a:lnTo>
                    <a:pt x="350892" y="272120"/>
                  </a:lnTo>
                  <a:lnTo>
                    <a:pt x="429787" y="132910"/>
                  </a:lnTo>
                  <a:lnTo>
                    <a:pt x="497221" y="132910"/>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nvGrpSpPr>
            <p:cNvPr id="14" name="Group 21">
              <a:extLst>
                <a:ext uri="{FF2B5EF4-FFF2-40B4-BE49-F238E27FC236}">
                  <a16:creationId xmlns:a16="http://schemas.microsoft.com/office/drawing/2014/main" id="{F21944C2-87CE-C453-59C9-E353A44CC659}"/>
                </a:ext>
              </a:extLst>
            </p:cNvPr>
            <p:cNvGrpSpPr/>
            <p:nvPr/>
          </p:nvGrpSpPr>
          <p:grpSpPr>
            <a:xfrm>
              <a:off x="2056694" y="2152863"/>
              <a:ext cx="1586388" cy="295684"/>
              <a:chOff x="2056694" y="2152863"/>
              <a:chExt cx="1586388" cy="295684"/>
            </a:xfrm>
          </p:grpSpPr>
          <p:sp>
            <p:nvSpPr>
              <p:cNvPr id="15" name="Freeform: Shape 22">
                <a:extLst>
                  <a:ext uri="{FF2B5EF4-FFF2-40B4-BE49-F238E27FC236}">
                    <a16:creationId xmlns:a16="http://schemas.microsoft.com/office/drawing/2014/main" id="{B2324F87-7DCC-C86F-EC44-2406D4355AC9}"/>
                  </a:ext>
                </a:extLst>
              </p:cNvPr>
              <p:cNvSpPr/>
              <p:nvPr/>
            </p:nvSpPr>
            <p:spPr>
              <a:xfrm>
                <a:off x="2056694" y="2162996"/>
                <a:ext cx="254053" cy="285478"/>
              </a:xfrm>
              <a:custGeom>
                <a:avLst/>
                <a:gdLst>
                  <a:gd name="connsiteX0" fmla="*/ 27808 w 254053"/>
                  <a:gd name="connsiteY0" fmla="*/ 142621 h 285478"/>
                  <a:gd name="connsiteX1" fmla="*/ 126366 w 254053"/>
                  <a:gd name="connsiteY1" fmla="*/ 259876 h 285478"/>
                  <a:gd name="connsiteX2" fmla="*/ 224923 w 254053"/>
                  <a:gd name="connsiteY2" fmla="*/ 142621 h 285478"/>
                  <a:gd name="connsiteX3" fmla="*/ 126366 w 254053"/>
                  <a:gd name="connsiteY3" fmla="*/ 24943 h 285478"/>
                  <a:gd name="connsiteX4" fmla="*/ 27808 w 254053"/>
                  <a:gd name="connsiteY4" fmla="*/ 142621 h 285478"/>
                  <a:gd name="connsiteX5" fmla="*/ -661 w 254053"/>
                  <a:gd name="connsiteY5" fmla="*/ 142621 h 285478"/>
                  <a:gd name="connsiteX6" fmla="*/ 126366 w 254053"/>
                  <a:gd name="connsiteY6" fmla="*/ -330 h 285478"/>
                  <a:gd name="connsiteX7" fmla="*/ 253393 w 254053"/>
                  <a:gd name="connsiteY7" fmla="*/ 142621 h 285478"/>
                  <a:gd name="connsiteX8" fmla="*/ 126366 w 254053"/>
                  <a:gd name="connsiteY8" fmla="*/ 285149 h 285478"/>
                  <a:gd name="connsiteX9" fmla="*/ -661 w 254053"/>
                  <a:gd name="connsiteY9" fmla="*/ 142621 h 28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3" h="285478">
                    <a:moveTo>
                      <a:pt x="27808" y="142621"/>
                    </a:moveTo>
                    <a:cubicBezTo>
                      <a:pt x="27808" y="221997"/>
                      <a:pt x="63998" y="259876"/>
                      <a:pt x="126366" y="259876"/>
                    </a:cubicBezTo>
                    <a:cubicBezTo>
                      <a:pt x="188733" y="259876"/>
                      <a:pt x="224923" y="221997"/>
                      <a:pt x="224923" y="142621"/>
                    </a:cubicBezTo>
                    <a:cubicBezTo>
                      <a:pt x="224923" y="63244"/>
                      <a:pt x="188733" y="24943"/>
                      <a:pt x="126366" y="24943"/>
                    </a:cubicBezTo>
                    <a:cubicBezTo>
                      <a:pt x="63998" y="24943"/>
                      <a:pt x="27808" y="62822"/>
                      <a:pt x="27808" y="142621"/>
                    </a:cubicBezTo>
                    <a:moveTo>
                      <a:pt x="-661" y="142621"/>
                    </a:moveTo>
                    <a:cubicBezTo>
                      <a:pt x="-661" y="46114"/>
                      <a:pt x="47592" y="-330"/>
                      <a:pt x="126366" y="-330"/>
                    </a:cubicBezTo>
                    <a:cubicBezTo>
                      <a:pt x="205140" y="-330"/>
                      <a:pt x="253393" y="46114"/>
                      <a:pt x="253393" y="142621"/>
                    </a:cubicBezTo>
                    <a:cubicBezTo>
                      <a:pt x="253393" y="239127"/>
                      <a:pt x="205140" y="285149"/>
                      <a:pt x="126366" y="285149"/>
                    </a:cubicBezTo>
                    <a:cubicBezTo>
                      <a:pt x="47592" y="285149"/>
                      <a:pt x="-661" y="238283"/>
                      <a:pt x="-661" y="14262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6" name="Freeform: Shape 23">
                <a:extLst>
                  <a:ext uri="{FF2B5EF4-FFF2-40B4-BE49-F238E27FC236}">
                    <a16:creationId xmlns:a16="http://schemas.microsoft.com/office/drawing/2014/main" id="{AB257590-F8BB-74D0-9107-4F5FB5D98445}"/>
                  </a:ext>
                </a:extLst>
              </p:cNvPr>
              <p:cNvSpPr/>
              <p:nvPr/>
            </p:nvSpPr>
            <p:spPr>
              <a:xfrm>
                <a:off x="2326249" y="2165468"/>
                <a:ext cx="219070" cy="280416"/>
              </a:xfrm>
              <a:custGeom>
                <a:avLst/>
                <a:gdLst>
                  <a:gd name="connsiteX0" fmla="*/ 191508 w 219070"/>
                  <a:gd name="connsiteY0" fmla="*/ 8597 h 280416"/>
                  <a:gd name="connsiteX1" fmla="*/ 204537 w 219070"/>
                  <a:gd name="connsiteY1" fmla="*/ -329 h 280416"/>
                  <a:gd name="connsiteX2" fmla="*/ 218409 w 219070"/>
                  <a:gd name="connsiteY2" fmla="*/ 13302 h 280416"/>
                  <a:gd name="connsiteX3" fmla="*/ 218409 w 219070"/>
                  <a:gd name="connsiteY3" fmla="*/ 13483 h 280416"/>
                  <a:gd name="connsiteX4" fmla="*/ 217143 w 219070"/>
                  <a:gd name="connsiteY4" fmla="*/ 19515 h 280416"/>
                  <a:gd name="connsiteX5" fmla="*/ 121903 w 219070"/>
                  <a:gd name="connsiteY5" fmla="*/ 270734 h 280416"/>
                  <a:gd name="connsiteX6" fmla="*/ 104472 w 219070"/>
                  <a:gd name="connsiteY6" fmla="*/ 279359 h 280416"/>
                  <a:gd name="connsiteX7" fmla="*/ 95846 w 219070"/>
                  <a:gd name="connsiteY7" fmla="*/ 270734 h 280416"/>
                  <a:gd name="connsiteX8" fmla="*/ 546 w 219070"/>
                  <a:gd name="connsiteY8" fmla="*/ 19515 h 280416"/>
                  <a:gd name="connsiteX9" fmla="*/ -661 w 219070"/>
                  <a:gd name="connsiteY9" fmla="*/ 13483 h 280416"/>
                  <a:gd name="connsiteX10" fmla="*/ 12911 w 219070"/>
                  <a:gd name="connsiteY10" fmla="*/ -329 h 280416"/>
                  <a:gd name="connsiteX11" fmla="*/ 13152 w 219070"/>
                  <a:gd name="connsiteY11" fmla="*/ -329 h 280416"/>
                  <a:gd name="connsiteX12" fmla="*/ 26180 w 219070"/>
                  <a:gd name="connsiteY12" fmla="*/ 8597 h 280416"/>
                  <a:gd name="connsiteX13" fmla="*/ 108814 w 219070"/>
                  <a:gd name="connsiteY13" fmla="*/ 227668 h 28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070" h="280416">
                    <a:moveTo>
                      <a:pt x="191508" y="8597"/>
                    </a:moveTo>
                    <a:cubicBezTo>
                      <a:pt x="193583" y="3211"/>
                      <a:pt x="198765" y="-341"/>
                      <a:pt x="204537" y="-329"/>
                    </a:cubicBezTo>
                    <a:cubicBezTo>
                      <a:pt x="212131" y="-396"/>
                      <a:pt x="218343" y="5708"/>
                      <a:pt x="218409" y="13302"/>
                    </a:cubicBezTo>
                    <a:cubicBezTo>
                      <a:pt x="218409" y="13362"/>
                      <a:pt x="218409" y="13423"/>
                      <a:pt x="218409" y="13483"/>
                    </a:cubicBezTo>
                    <a:cubicBezTo>
                      <a:pt x="218307" y="15546"/>
                      <a:pt x="217879" y="17585"/>
                      <a:pt x="217143" y="19515"/>
                    </a:cubicBezTo>
                    <a:lnTo>
                      <a:pt x="121903" y="270734"/>
                    </a:lnTo>
                    <a:cubicBezTo>
                      <a:pt x="119472" y="277929"/>
                      <a:pt x="111667" y="281790"/>
                      <a:pt x="104472" y="279359"/>
                    </a:cubicBezTo>
                    <a:cubicBezTo>
                      <a:pt x="100406" y="277984"/>
                      <a:pt x="97221" y="274799"/>
                      <a:pt x="95846" y="270734"/>
                    </a:cubicBezTo>
                    <a:lnTo>
                      <a:pt x="546" y="19515"/>
                    </a:lnTo>
                    <a:cubicBezTo>
                      <a:pt x="-166" y="17579"/>
                      <a:pt x="-570" y="15546"/>
                      <a:pt x="-661" y="13483"/>
                    </a:cubicBezTo>
                    <a:cubicBezTo>
                      <a:pt x="-727" y="5919"/>
                      <a:pt x="5347" y="-263"/>
                      <a:pt x="12911" y="-329"/>
                    </a:cubicBezTo>
                    <a:cubicBezTo>
                      <a:pt x="12989" y="-329"/>
                      <a:pt x="13074" y="-329"/>
                      <a:pt x="13152" y="-329"/>
                    </a:cubicBezTo>
                    <a:cubicBezTo>
                      <a:pt x="18930" y="-360"/>
                      <a:pt x="24118" y="3199"/>
                      <a:pt x="26180" y="8597"/>
                    </a:cubicBezTo>
                    <a:lnTo>
                      <a:pt x="108814" y="227668"/>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7" name="Freeform: Shape 24">
                <a:extLst>
                  <a:ext uri="{FF2B5EF4-FFF2-40B4-BE49-F238E27FC236}">
                    <a16:creationId xmlns:a16="http://schemas.microsoft.com/office/drawing/2014/main" id="{0D497165-D955-C863-D157-93407E59934B}"/>
                  </a:ext>
                </a:extLst>
              </p:cNvPr>
              <p:cNvSpPr/>
              <p:nvPr/>
            </p:nvSpPr>
            <p:spPr>
              <a:xfrm>
                <a:off x="2575417" y="2165408"/>
                <a:ext cx="197145" cy="281510"/>
              </a:xfrm>
              <a:custGeom>
                <a:avLst/>
                <a:gdLst>
                  <a:gd name="connsiteX0" fmla="*/ 27085 w 197145"/>
                  <a:gd name="connsiteY0" fmla="*/ 149135 h 281510"/>
                  <a:gd name="connsiteX1" fmla="*/ 27085 w 197145"/>
                  <a:gd name="connsiteY1" fmla="*/ 266390 h 281510"/>
                  <a:gd name="connsiteX2" fmla="*/ 13212 w 197145"/>
                  <a:gd name="connsiteY2" fmla="*/ 280263 h 281510"/>
                  <a:gd name="connsiteX3" fmla="*/ -661 w 197145"/>
                  <a:gd name="connsiteY3" fmla="*/ 266390 h 281510"/>
                  <a:gd name="connsiteX4" fmla="*/ -661 w 197145"/>
                  <a:gd name="connsiteY4" fmla="*/ 13543 h 281510"/>
                  <a:gd name="connsiteX5" fmla="*/ 13212 w 197145"/>
                  <a:gd name="connsiteY5" fmla="*/ -330 h 281510"/>
                  <a:gd name="connsiteX6" fmla="*/ 27085 w 197145"/>
                  <a:gd name="connsiteY6" fmla="*/ 13543 h 281510"/>
                  <a:gd name="connsiteX7" fmla="*/ 27085 w 197145"/>
                  <a:gd name="connsiteY7" fmla="*/ 123922 h 281510"/>
                  <a:gd name="connsiteX8" fmla="*/ 168768 w 197145"/>
                  <a:gd name="connsiteY8" fmla="*/ 123922 h 281510"/>
                  <a:gd name="connsiteX9" fmla="*/ 168768 w 197145"/>
                  <a:gd name="connsiteY9" fmla="*/ 13543 h 281510"/>
                  <a:gd name="connsiteX10" fmla="*/ 183528 w 197145"/>
                  <a:gd name="connsiteY10" fmla="*/ 617 h 281510"/>
                  <a:gd name="connsiteX11" fmla="*/ 196454 w 197145"/>
                  <a:gd name="connsiteY11" fmla="*/ 13543 h 281510"/>
                  <a:gd name="connsiteX12" fmla="*/ 196454 w 197145"/>
                  <a:gd name="connsiteY12" fmla="*/ 266390 h 281510"/>
                  <a:gd name="connsiteX13" fmla="*/ 183528 w 197145"/>
                  <a:gd name="connsiteY13" fmla="*/ 281150 h 281510"/>
                  <a:gd name="connsiteX14" fmla="*/ 168768 w 197145"/>
                  <a:gd name="connsiteY14" fmla="*/ 268218 h 281510"/>
                  <a:gd name="connsiteX15" fmla="*/ 168768 w 197145"/>
                  <a:gd name="connsiteY15" fmla="*/ 266390 h 281510"/>
                  <a:gd name="connsiteX16" fmla="*/ 168768 w 197145"/>
                  <a:gd name="connsiteY16" fmla="*/ 149135 h 28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145" h="281510">
                    <a:moveTo>
                      <a:pt x="27085" y="149135"/>
                    </a:moveTo>
                    <a:lnTo>
                      <a:pt x="27085" y="266390"/>
                    </a:lnTo>
                    <a:cubicBezTo>
                      <a:pt x="27085" y="274051"/>
                      <a:pt x="20872" y="280263"/>
                      <a:pt x="13212" y="280263"/>
                    </a:cubicBezTo>
                    <a:cubicBezTo>
                      <a:pt x="5552" y="280263"/>
                      <a:pt x="-661" y="274051"/>
                      <a:pt x="-661" y="266390"/>
                    </a:cubicBezTo>
                    <a:lnTo>
                      <a:pt x="-661" y="13543"/>
                    </a:lnTo>
                    <a:cubicBezTo>
                      <a:pt x="-661" y="5883"/>
                      <a:pt x="5552" y="-330"/>
                      <a:pt x="13212" y="-330"/>
                    </a:cubicBezTo>
                    <a:cubicBezTo>
                      <a:pt x="20872" y="-330"/>
                      <a:pt x="27085" y="5883"/>
                      <a:pt x="27085" y="13543"/>
                    </a:cubicBezTo>
                    <a:lnTo>
                      <a:pt x="27085" y="123922"/>
                    </a:lnTo>
                    <a:lnTo>
                      <a:pt x="168768" y="123922"/>
                    </a:lnTo>
                    <a:lnTo>
                      <a:pt x="168768" y="13543"/>
                    </a:lnTo>
                    <a:cubicBezTo>
                      <a:pt x="169275" y="5901"/>
                      <a:pt x="175880" y="110"/>
                      <a:pt x="183528" y="617"/>
                    </a:cubicBezTo>
                    <a:cubicBezTo>
                      <a:pt x="190464" y="1075"/>
                      <a:pt x="195995" y="6600"/>
                      <a:pt x="196454" y="13543"/>
                    </a:cubicBezTo>
                    <a:lnTo>
                      <a:pt x="196454" y="266390"/>
                    </a:lnTo>
                    <a:cubicBezTo>
                      <a:pt x="196960" y="274032"/>
                      <a:pt x="191170" y="280643"/>
                      <a:pt x="183528" y="281150"/>
                    </a:cubicBezTo>
                    <a:cubicBezTo>
                      <a:pt x="175880" y="281650"/>
                      <a:pt x="169275" y="275866"/>
                      <a:pt x="168768" y="268218"/>
                    </a:cubicBezTo>
                    <a:cubicBezTo>
                      <a:pt x="168726" y="267609"/>
                      <a:pt x="168726" y="267000"/>
                      <a:pt x="168768" y="266390"/>
                    </a:cubicBezTo>
                    <a:lnTo>
                      <a:pt x="168768" y="149135"/>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8" name="Freeform: Shape 25">
                <a:extLst>
                  <a:ext uri="{FF2B5EF4-FFF2-40B4-BE49-F238E27FC236}">
                    <a16:creationId xmlns:a16="http://schemas.microsoft.com/office/drawing/2014/main" id="{F09A2887-ECB6-5BB3-C3CF-C9B0F4507A50}"/>
                  </a:ext>
                </a:extLst>
              </p:cNvPr>
              <p:cNvSpPr/>
              <p:nvPr/>
            </p:nvSpPr>
            <p:spPr>
              <a:xfrm>
                <a:off x="2819338" y="2252385"/>
                <a:ext cx="150671" cy="196162"/>
              </a:xfrm>
              <a:custGeom>
                <a:avLst/>
                <a:gdLst>
                  <a:gd name="connsiteX0" fmla="*/ 83239 w 150671"/>
                  <a:gd name="connsiteY0" fmla="*/ -330 h 196162"/>
                  <a:gd name="connsiteX1" fmla="*/ 145969 w 150671"/>
                  <a:gd name="connsiteY1" fmla="*/ 27717 h 196162"/>
                  <a:gd name="connsiteX2" fmla="*/ 148804 w 150671"/>
                  <a:gd name="connsiteY2" fmla="*/ 35498 h 196162"/>
                  <a:gd name="connsiteX3" fmla="*/ 137416 w 150671"/>
                  <a:gd name="connsiteY3" fmla="*/ 47266 h 196162"/>
                  <a:gd name="connsiteX4" fmla="*/ 136740 w 150671"/>
                  <a:gd name="connsiteY4" fmla="*/ 47260 h 196162"/>
                  <a:gd name="connsiteX5" fmla="*/ 126969 w 150671"/>
                  <a:gd name="connsiteY5" fmla="*/ 42374 h 196162"/>
                  <a:gd name="connsiteX6" fmla="*/ 82998 w 150671"/>
                  <a:gd name="connsiteY6" fmla="*/ 23254 h 196162"/>
                  <a:gd name="connsiteX7" fmla="*/ 25577 w 150671"/>
                  <a:gd name="connsiteY7" fmla="*/ 97383 h 196162"/>
                  <a:gd name="connsiteX8" fmla="*/ 82998 w 150671"/>
                  <a:gd name="connsiteY8" fmla="*/ 171874 h 196162"/>
                  <a:gd name="connsiteX9" fmla="*/ 130226 w 150671"/>
                  <a:gd name="connsiteY9" fmla="*/ 154382 h 196162"/>
                  <a:gd name="connsiteX10" fmla="*/ 137947 w 150671"/>
                  <a:gd name="connsiteY10" fmla="*/ 151547 h 196162"/>
                  <a:gd name="connsiteX11" fmla="*/ 150010 w 150671"/>
                  <a:gd name="connsiteY11" fmla="*/ 163611 h 196162"/>
                  <a:gd name="connsiteX12" fmla="*/ 144702 w 150671"/>
                  <a:gd name="connsiteY12" fmla="*/ 173804 h 196162"/>
                  <a:gd name="connsiteX13" fmla="*/ 83239 w 150671"/>
                  <a:gd name="connsiteY13" fmla="*/ 195820 h 196162"/>
                  <a:gd name="connsiteX14" fmla="*/ -661 w 150671"/>
                  <a:gd name="connsiteY14" fmla="*/ 97685 h 196162"/>
                  <a:gd name="connsiteX15" fmla="*/ 83239 w 150671"/>
                  <a:gd name="connsiteY15" fmla="*/ -28 h 19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671" h="196162">
                    <a:moveTo>
                      <a:pt x="83239" y="-330"/>
                    </a:moveTo>
                    <a:cubicBezTo>
                      <a:pt x="119429" y="-330"/>
                      <a:pt x="139455" y="18790"/>
                      <a:pt x="145969" y="27717"/>
                    </a:cubicBezTo>
                    <a:cubicBezTo>
                      <a:pt x="147766" y="29913"/>
                      <a:pt x="148768" y="32657"/>
                      <a:pt x="148804" y="35498"/>
                    </a:cubicBezTo>
                    <a:cubicBezTo>
                      <a:pt x="148906" y="41892"/>
                      <a:pt x="143809" y="47163"/>
                      <a:pt x="137416" y="47266"/>
                    </a:cubicBezTo>
                    <a:cubicBezTo>
                      <a:pt x="137193" y="47272"/>
                      <a:pt x="136963" y="47272"/>
                      <a:pt x="136740" y="47260"/>
                    </a:cubicBezTo>
                    <a:cubicBezTo>
                      <a:pt x="132892" y="47284"/>
                      <a:pt x="129261" y="45468"/>
                      <a:pt x="126969" y="42374"/>
                    </a:cubicBezTo>
                    <a:cubicBezTo>
                      <a:pt x="120937" y="35498"/>
                      <a:pt x="109839" y="23254"/>
                      <a:pt x="82998" y="23254"/>
                    </a:cubicBezTo>
                    <a:cubicBezTo>
                      <a:pt x="45542" y="23254"/>
                      <a:pt x="25577" y="47381"/>
                      <a:pt x="25577" y="97383"/>
                    </a:cubicBezTo>
                    <a:cubicBezTo>
                      <a:pt x="25577" y="147385"/>
                      <a:pt x="45542" y="171874"/>
                      <a:pt x="82998" y="171874"/>
                    </a:cubicBezTo>
                    <a:cubicBezTo>
                      <a:pt x="100297" y="171735"/>
                      <a:pt x="117004" y="165547"/>
                      <a:pt x="130226" y="154382"/>
                    </a:cubicBezTo>
                    <a:cubicBezTo>
                      <a:pt x="132386" y="152561"/>
                      <a:pt x="135118" y="151559"/>
                      <a:pt x="137947" y="151547"/>
                    </a:cubicBezTo>
                    <a:cubicBezTo>
                      <a:pt x="144612" y="151547"/>
                      <a:pt x="150010" y="156946"/>
                      <a:pt x="150010" y="163611"/>
                    </a:cubicBezTo>
                    <a:cubicBezTo>
                      <a:pt x="149980" y="167664"/>
                      <a:pt x="148007" y="171458"/>
                      <a:pt x="144702" y="173804"/>
                    </a:cubicBezTo>
                    <a:cubicBezTo>
                      <a:pt x="127572" y="188365"/>
                      <a:pt x="105719" y="196194"/>
                      <a:pt x="83239" y="195820"/>
                    </a:cubicBezTo>
                    <a:cubicBezTo>
                      <a:pt x="30704" y="195820"/>
                      <a:pt x="-661" y="164455"/>
                      <a:pt x="-661" y="97685"/>
                    </a:cubicBezTo>
                    <a:cubicBezTo>
                      <a:pt x="-661" y="30914"/>
                      <a:pt x="30704" y="-28"/>
                      <a:pt x="83239" y="-2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9" name="Freeform: Shape 26">
                <a:extLst>
                  <a:ext uri="{FF2B5EF4-FFF2-40B4-BE49-F238E27FC236}">
                    <a16:creationId xmlns:a16="http://schemas.microsoft.com/office/drawing/2014/main" id="{2386BCD3-B522-0E06-0DEB-67FE5FF6B706}"/>
                  </a:ext>
                </a:extLst>
              </p:cNvPr>
              <p:cNvSpPr/>
              <p:nvPr/>
            </p:nvSpPr>
            <p:spPr>
              <a:xfrm>
                <a:off x="3006983" y="2152863"/>
                <a:ext cx="54435" cy="293139"/>
              </a:xfrm>
              <a:custGeom>
                <a:avLst/>
                <a:gdLst>
                  <a:gd name="connsiteX0" fmla="*/ 25215 w 54435"/>
                  <a:gd name="connsiteY0" fmla="*/ 12698 h 293139"/>
                  <a:gd name="connsiteX1" fmla="*/ 25215 w 54435"/>
                  <a:gd name="connsiteY1" fmla="*/ 245159 h 293139"/>
                  <a:gd name="connsiteX2" fmla="*/ 41560 w 54435"/>
                  <a:gd name="connsiteY2" fmla="*/ 268381 h 293139"/>
                  <a:gd name="connsiteX3" fmla="*/ 53774 w 54435"/>
                  <a:gd name="connsiteY3" fmla="*/ 280595 h 293139"/>
                  <a:gd name="connsiteX4" fmla="*/ 41560 w 54435"/>
                  <a:gd name="connsiteY4" fmla="*/ 292809 h 293139"/>
                  <a:gd name="connsiteX5" fmla="*/ -661 w 54435"/>
                  <a:gd name="connsiteY5" fmla="*/ 245159 h 293139"/>
                  <a:gd name="connsiteX6" fmla="*/ -661 w 54435"/>
                  <a:gd name="connsiteY6" fmla="*/ 12698 h 293139"/>
                  <a:gd name="connsiteX7" fmla="*/ 12367 w 54435"/>
                  <a:gd name="connsiteY7" fmla="*/ -330 h 293139"/>
                  <a:gd name="connsiteX8" fmla="*/ 25396 w 54435"/>
                  <a:gd name="connsiteY8" fmla="*/ 12698 h 29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35" h="293139">
                    <a:moveTo>
                      <a:pt x="25215" y="12698"/>
                    </a:moveTo>
                    <a:lnTo>
                      <a:pt x="25215" y="245159"/>
                    </a:lnTo>
                    <a:cubicBezTo>
                      <a:pt x="25215" y="261444"/>
                      <a:pt x="30522" y="268381"/>
                      <a:pt x="41560" y="268381"/>
                    </a:cubicBezTo>
                    <a:cubicBezTo>
                      <a:pt x="48304" y="268381"/>
                      <a:pt x="53774" y="273851"/>
                      <a:pt x="53774" y="280595"/>
                    </a:cubicBezTo>
                    <a:cubicBezTo>
                      <a:pt x="53774" y="287338"/>
                      <a:pt x="48304" y="292809"/>
                      <a:pt x="41560" y="292809"/>
                    </a:cubicBezTo>
                    <a:cubicBezTo>
                      <a:pt x="14237" y="292809"/>
                      <a:pt x="-661" y="276523"/>
                      <a:pt x="-661" y="245159"/>
                    </a:cubicBezTo>
                    <a:lnTo>
                      <a:pt x="-661" y="12698"/>
                    </a:lnTo>
                    <a:cubicBezTo>
                      <a:pt x="-468" y="5581"/>
                      <a:pt x="5250" y="-143"/>
                      <a:pt x="12367" y="-330"/>
                    </a:cubicBezTo>
                    <a:cubicBezTo>
                      <a:pt x="19551" y="-300"/>
                      <a:pt x="25365" y="5515"/>
                      <a:pt x="25396" y="1269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20" name="Freeform: Shape 27">
                <a:extLst>
                  <a:ext uri="{FF2B5EF4-FFF2-40B4-BE49-F238E27FC236}">
                    <a16:creationId xmlns:a16="http://schemas.microsoft.com/office/drawing/2014/main" id="{9CF83BB6-2182-59E1-249B-71565B26CE29}"/>
                  </a:ext>
                </a:extLst>
              </p:cNvPr>
              <p:cNvSpPr/>
              <p:nvPr/>
            </p:nvSpPr>
            <p:spPr>
              <a:xfrm>
                <a:off x="3084007" y="2252385"/>
                <a:ext cx="171058" cy="195667"/>
              </a:xfrm>
              <a:custGeom>
                <a:avLst/>
                <a:gdLst>
                  <a:gd name="connsiteX0" fmla="*/ 143918 w 171058"/>
                  <a:gd name="connsiteY0" fmla="*/ 97202 h 195667"/>
                  <a:gd name="connsiteX1" fmla="*/ 84868 w 171058"/>
                  <a:gd name="connsiteY1" fmla="*/ 23073 h 195667"/>
                  <a:gd name="connsiteX2" fmla="*/ 25818 w 171058"/>
                  <a:gd name="connsiteY2" fmla="*/ 97202 h 195667"/>
                  <a:gd name="connsiteX3" fmla="*/ 84868 w 171058"/>
                  <a:gd name="connsiteY3" fmla="*/ 171693 h 195667"/>
                  <a:gd name="connsiteX4" fmla="*/ 143918 w 171058"/>
                  <a:gd name="connsiteY4" fmla="*/ 97202 h 195667"/>
                  <a:gd name="connsiteX5" fmla="*/ 170397 w 171058"/>
                  <a:gd name="connsiteY5" fmla="*/ 97202 h 195667"/>
                  <a:gd name="connsiteX6" fmla="*/ 84868 w 171058"/>
                  <a:gd name="connsiteY6" fmla="*/ 195337 h 195667"/>
                  <a:gd name="connsiteX7" fmla="*/ -661 w 171058"/>
                  <a:gd name="connsiteY7" fmla="*/ 97202 h 195667"/>
                  <a:gd name="connsiteX8" fmla="*/ 84868 w 171058"/>
                  <a:gd name="connsiteY8" fmla="*/ -330 h 195667"/>
                  <a:gd name="connsiteX9" fmla="*/ 170397 w 171058"/>
                  <a:gd name="connsiteY9" fmla="*/ 97383 h 19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058" h="195667">
                    <a:moveTo>
                      <a:pt x="143918" y="97202"/>
                    </a:moveTo>
                    <a:cubicBezTo>
                      <a:pt x="143918" y="45873"/>
                      <a:pt x="122325" y="23073"/>
                      <a:pt x="84868" y="23073"/>
                    </a:cubicBezTo>
                    <a:cubicBezTo>
                      <a:pt x="47411" y="23073"/>
                      <a:pt x="25818" y="45873"/>
                      <a:pt x="25818" y="97202"/>
                    </a:cubicBezTo>
                    <a:cubicBezTo>
                      <a:pt x="25818" y="148531"/>
                      <a:pt x="47411" y="171693"/>
                      <a:pt x="84868" y="171693"/>
                    </a:cubicBezTo>
                    <a:cubicBezTo>
                      <a:pt x="122325" y="171693"/>
                      <a:pt x="143918" y="149316"/>
                      <a:pt x="143918" y="97202"/>
                    </a:cubicBezTo>
                    <a:moveTo>
                      <a:pt x="170397" y="97202"/>
                    </a:moveTo>
                    <a:cubicBezTo>
                      <a:pt x="170397" y="163973"/>
                      <a:pt x="137826" y="195337"/>
                      <a:pt x="84868" y="195337"/>
                    </a:cubicBezTo>
                    <a:cubicBezTo>
                      <a:pt x="31910" y="195337"/>
                      <a:pt x="-661" y="163973"/>
                      <a:pt x="-661" y="97202"/>
                    </a:cubicBezTo>
                    <a:cubicBezTo>
                      <a:pt x="-661" y="30432"/>
                      <a:pt x="32634" y="-330"/>
                      <a:pt x="84868" y="-330"/>
                    </a:cubicBezTo>
                    <a:cubicBezTo>
                      <a:pt x="137102" y="-330"/>
                      <a:pt x="170397" y="30612"/>
                      <a:pt x="170397" y="97383"/>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21" name="Freeform: Shape 28">
                <a:extLst>
                  <a:ext uri="{FF2B5EF4-FFF2-40B4-BE49-F238E27FC236}">
                    <a16:creationId xmlns:a16="http://schemas.microsoft.com/office/drawing/2014/main" id="{C8EF7870-7ED4-6064-6467-B629BF983F6B}"/>
                  </a:ext>
                </a:extLst>
              </p:cNvPr>
              <p:cNvSpPr/>
              <p:nvPr/>
            </p:nvSpPr>
            <p:spPr>
              <a:xfrm>
                <a:off x="3291676" y="2254616"/>
                <a:ext cx="151457" cy="193436"/>
              </a:xfrm>
              <a:custGeom>
                <a:avLst/>
                <a:gdLst>
                  <a:gd name="connsiteX0" fmla="*/ 25396 w 151457"/>
                  <a:gd name="connsiteY0" fmla="*/ 12700 h 193436"/>
                  <a:gd name="connsiteX1" fmla="*/ 25396 w 151457"/>
                  <a:gd name="connsiteY1" fmla="*/ 118978 h 193436"/>
                  <a:gd name="connsiteX2" fmla="*/ 75097 w 151457"/>
                  <a:gd name="connsiteY2" fmla="*/ 168256 h 193436"/>
                  <a:gd name="connsiteX3" fmla="*/ 124738 w 151457"/>
                  <a:gd name="connsiteY3" fmla="*/ 118978 h 193436"/>
                  <a:gd name="connsiteX4" fmla="*/ 124738 w 151457"/>
                  <a:gd name="connsiteY4" fmla="*/ 12700 h 193436"/>
                  <a:gd name="connsiteX5" fmla="*/ 138188 w 151457"/>
                  <a:gd name="connsiteY5" fmla="*/ -329 h 193436"/>
                  <a:gd name="connsiteX6" fmla="*/ 150795 w 151457"/>
                  <a:gd name="connsiteY6" fmla="*/ 12633 h 193436"/>
                  <a:gd name="connsiteX7" fmla="*/ 150795 w 151457"/>
                  <a:gd name="connsiteY7" fmla="*/ 12700 h 193436"/>
                  <a:gd name="connsiteX8" fmla="*/ 150795 w 151457"/>
                  <a:gd name="connsiteY8" fmla="*/ 118978 h 193436"/>
                  <a:gd name="connsiteX9" fmla="*/ 75097 w 151457"/>
                  <a:gd name="connsiteY9" fmla="*/ 193107 h 193436"/>
                  <a:gd name="connsiteX10" fmla="*/ -661 w 151457"/>
                  <a:gd name="connsiteY10" fmla="*/ 118978 h 193436"/>
                  <a:gd name="connsiteX11" fmla="*/ -661 w 151457"/>
                  <a:gd name="connsiteY11" fmla="*/ 12700 h 193436"/>
                  <a:gd name="connsiteX12" fmla="*/ 12127 w 151457"/>
                  <a:gd name="connsiteY12" fmla="*/ -329 h 193436"/>
                  <a:gd name="connsiteX13" fmla="*/ 12368 w 151457"/>
                  <a:gd name="connsiteY13" fmla="*/ -329 h 193436"/>
                  <a:gd name="connsiteX14" fmla="*/ 25396 w 151457"/>
                  <a:gd name="connsiteY14" fmla="*/ 12700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457" h="193436">
                    <a:moveTo>
                      <a:pt x="25396" y="12700"/>
                    </a:moveTo>
                    <a:lnTo>
                      <a:pt x="25396" y="118978"/>
                    </a:lnTo>
                    <a:cubicBezTo>
                      <a:pt x="25396" y="145457"/>
                      <a:pt x="33961" y="168256"/>
                      <a:pt x="75097" y="168256"/>
                    </a:cubicBezTo>
                    <a:cubicBezTo>
                      <a:pt x="116233" y="168256"/>
                      <a:pt x="124738" y="145457"/>
                      <a:pt x="124738" y="118978"/>
                    </a:cubicBezTo>
                    <a:lnTo>
                      <a:pt x="124738" y="12700"/>
                    </a:lnTo>
                    <a:cubicBezTo>
                      <a:pt x="124858" y="5395"/>
                      <a:pt x="130890" y="-431"/>
                      <a:pt x="138188" y="-329"/>
                    </a:cubicBezTo>
                    <a:cubicBezTo>
                      <a:pt x="145245" y="-232"/>
                      <a:pt x="150915" y="5576"/>
                      <a:pt x="150795" y="12633"/>
                    </a:cubicBezTo>
                    <a:cubicBezTo>
                      <a:pt x="150795" y="12658"/>
                      <a:pt x="150795" y="12676"/>
                      <a:pt x="150795" y="12700"/>
                    </a:cubicBezTo>
                    <a:lnTo>
                      <a:pt x="150795" y="118978"/>
                    </a:lnTo>
                    <a:cubicBezTo>
                      <a:pt x="150795" y="157641"/>
                      <a:pt x="138188" y="193107"/>
                      <a:pt x="75097" y="193107"/>
                    </a:cubicBezTo>
                    <a:cubicBezTo>
                      <a:pt x="12006" y="193107"/>
                      <a:pt x="-661" y="157641"/>
                      <a:pt x="-661" y="118978"/>
                    </a:cubicBezTo>
                    <a:lnTo>
                      <a:pt x="-661" y="12700"/>
                    </a:lnTo>
                    <a:cubicBezTo>
                      <a:pt x="-727" y="5570"/>
                      <a:pt x="4997" y="-262"/>
                      <a:pt x="12127" y="-329"/>
                    </a:cubicBezTo>
                    <a:cubicBezTo>
                      <a:pt x="12205" y="-329"/>
                      <a:pt x="12290" y="-329"/>
                      <a:pt x="12368" y="-329"/>
                    </a:cubicBezTo>
                    <a:cubicBezTo>
                      <a:pt x="19534" y="-262"/>
                      <a:pt x="25330" y="5534"/>
                      <a:pt x="25396" y="12700"/>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22" name="Freeform: Shape 29">
                <a:extLst>
                  <a:ext uri="{FF2B5EF4-FFF2-40B4-BE49-F238E27FC236}">
                    <a16:creationId xmlns:a16="http://schemas.microsoft.com/office/drawing/2014/main" id="{651A5F52-7300-79A0-6D71-B0715C0913D7}"/>
                  </a:ext>
                </a:extLst>
              </p:cNvPr>
              <p:cNvSpPr/>
              <p:nvPr/>
            </p:nvSpPr>
            <p:spPr>
              <a:xfrm>
                <a:off x="3479805" y="2152863"/>
                <a:ext cx="163277" cy="295189"/>
              </a:xfrm>
              <a:custGeom>
                <a:avLst/>
                <a:gdLst>
                  <a:gd name="connsiteX0" fmla="*/ 136559 w 163277"/>
                  <a:gd name="connsiteY0" fmla="*/ 158424 h 295189"/>
                  <a:gd name="connsiteX1" fmla="*/ 82817 w 163277"/>
                  <a:gd name="connsiteY1" fmla="*/ 122595 h 295189"/>
                  <a:gd name="connsiteX2" fmla="*/ 25396 w 163277"/>
                  <a:gd name="connsiteY2" fmla="*/ 196725 h 295189"/>
                  <a:gd name="connsiteX3" fmla="*/ 82817 w 163277"/>
                  <a:gd name="connsiteY3" fmla="*/ 271216 h 295189"/>
                  <a:gd name="connsiteX4" fmla="*/ 136559 w 163277"/>
                  <a:gd name="connsiteY4" fmla="*/ 214639 h 295189"/>
                  <a:gd name="connsiteX5" fmla="*/ 136559 w 163277"/>
                  <a:gd name="connsiteY5" fmla="*/ 125430 h 295189"/>
                  <a:gd name="connsiteX6" fmla="*/ 136559 w 163277"/>
                  <a:gd name="connsiteY6" fmla="*/ 12698 h 295189"/>
                  <a:gd name="connsiteX7" fmla="*/ 149588 w 163277"/>
                  <a:gd name="connsiteY7" fmla="*/ -330 h 295189"/>
                  <a:gd name="connsiteX8" fmla="*/ 162616 w 163277"/>
                  <a:gd name="connsiteY8" fmla="*/ 12698 h 295189"/>
                  <a:gd name="connsiteX9" fmla="*/ 162616 w 163277"/>
                  <a:gd name="connsiteY9" fmla="*/ 214639 h 295189"/>
                  <a:gd name="connsiteX10" fmla="*/ 82817 w 163277"/>
                  <a:gd name="connsiteY10" fmla="*/ 294860 h 295189"/>
                  <a:gd name="connsiteX11" fmla="*/ -661 w 163277"/>
                  <a:gd name="connsiteY11" fmla="*/ 196725 h 295189"/>
                  <a:gd name="connsiteX12" fmla="*/ 81189 w 163277"/>
                  <a:gd name="connsiteY12" fmla="*/ 99193 h 295189"/>
                  <a:gd name="connsiteX13" fmla="*/ 136559 w 163277"/>
                  <a:gd name="connsiteY13" fmla="*/ 125611 h 29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277" h="295189">
                    <a:moveTo>
                      <a:pt x="136559" y="158424"/>
                    </a:moveTo>
                    <a:cubicBezTo>
                      <a:pt x="136559" y="158424"/>
                      <a:pt x="121118" y="122595"/>
                      <a:pt x="82817" y="122595"/>
                    </a:cubicBezTo>
                    <a:cubicBezTo>
                      <a:pt x="45783" y="122595"/>
                      <a:pt x="25396" y="146722"/>
                      <a:pt x="25396" y="196725"/>
                    </a:cubicBezTo>
                    <a:cubicBezTo>
                      <a:pt x="25396" y="246727"/>
                      <a:pt x="45360" y="271216"/>
                      <a:pt x="82817" y="271216"/>
                    </a:cubicBezTo>
                    <a:cubicBezTo>
                      <a:pt x="114182" y="271216"/>
                      <a:pt x="136559" y="253121"/>
                      <a:pt x="136559" y="214639"/>
                    </a:cubicBezTo>
                    <a:close/>
                    <a:moveTo>
                      <a:pt x="136559" y="125430"/>
                    </a:moveTo>
                    <a:lnTo>
                      <a:pt x="136559" y="12698"/>
                    </a:lnTo>
                    <a:cubicBezTo>
                      <a:pt x="136559" y="5503"/>
                      <a:pt x="142410" y="-330"/>
                      <a:pt x="149588" y="-330"/>
                    </a:cubicBezTo>
                    <a:cubicBezTo>
                      <a:pt x="156765" y="-330"/>
                      <a:pt x="162616" y="5503"/>
                      <a:pt x="162616" y="12698"/>
                    </a:cubicBezTo>
                    <a:lnTo>
                      <a:pt x="162616" y="214639"/>
                    </a:lnTo>
                    <a:cubicBezTo>
                      <a:pt x="162616" y="268381"/>
                      <a:pt x="129261" y="294860"/>
                      <a:pt x="82817" y="294860"/>
                    </a:cubicBezTo>
                    <a:cubicBezTo>
                      <a:pt x="30281" y="294860"/>
                      <a:pt x="-661" y="263495"/>
                      <a:pt x="-661" y="196725"/>
                    </a:cubicBezTo>
                    <a:cubicBezTo>
                      <a:pt x="-661" y="129954"/>
                      <a:pt x="28894" y="99193"/>
                      <a:pt x="81189" y="99193"/>
                    </a:cubicBezTo>
                    <a:cubicBezTo>
                      <a:pt x="102782" y="98849"/>
                      <a:pt x="123229" y="108626"/>
                      <a:pt x="136559" y="12561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grpSp>
      <p:sp>
        <p:nvSpPr>
          <p:cNvPr id="26" name="Espace réservé du texte 4">
            <a:extLst>
              <a:ext uri="{FF2B5EF4-FFF2-40B4-BE49-F238E27FC236}">
                <a16:creationId xmlns:a16="http://schemas.microsoft.com/office/drawing/2014/main" id="{F7785EF1-8AB1-6408-AEA6-0B18FD6DBC10}"/>
              </a:ext>
            </a:extLst>
          </p:cNvPr>
          <p:cNvSpPr>
            <a:spLocks noGrp="1"/>
          </p:cNvSpPr>
          <p:nvPr>
            <p:ph type="body" sz="quarter" idx="10" hasCustomPrompt="1"/>
          </p:nvPr>
        </p:nvSpPr>
        <p:spPr>
          <a:xfrm>
            <a:off x="929462" y="3087517"/>
            <a:ext cx="5029200" cy="1144929"/>
          </a:xfrm>
        </p:spPr>
        <p:txBody>
          <a:bodyPr>
            <a:noAutofit/>
          </a:bodyPr>
          <a:lstStyle>
            <a:lvl1pPr marL="0" indent="0">
              <a:lnSpc>
                <a:spcPct val="90000"/>
              </a:lnSpc>
              <a:spcBef>
                <a:spcPts val="0"/>
              </a:spcBef>
              <a:buNone/>
              <a:defRPr sz="38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Insert title </a:t>
            </a:r>
            <a:br>
              <a:rPr lang="en-US"/>
            </a:br>
            <a:r>
              <a:rPr lang="en-US"/>
              <a:t>of the presentation</a:t>
            </a:r>
            <a:endParaRPr lang="fr-FR"/>
          </a:p>
        </p:txBody>
      </p:sp>
      <p:sp>
        <p:nvSpPr>
          <p:cNvPr id="3" name="Espace réservé du texte 4">
            <a:extLst>
              <a:ext uri="{FF2B5EF4-FFF2-40B4-BE49-F238E27FC236}">
                <a16:creationId xmlns:a16="http://schemas.microsoft.com/office/drawing/2014/main" id="{3C140621-BB4E-FBA3-0DB2-E51AF50DD1C0}"/>
              </a:ext>
            </a:extLst>
          </p:cNvPr>
          <p:cNvSpPr>
            <a:spLocks noGrp="1"/>
          </p:cNvSpPr>
          <p:nvPr>
            <p:ph type="body" sz="quarter" idx="11" hasCustomPrompt="1"/>
          </p:nvPr>
        </p:nvSpPr>
        <p:spPr>
          <a:xfrm>
            <a:off x="1078116" y="5932317"/>
            <a:ext cx="2784417" cy="249299"/>
          </a:xfrm>
        </p:spPr>
        <p:txBody>
          <a:bodyPr wrap="none" lIns="0" tIns="0" rIns="0" bIns="0">
            <a:spAutoFit/>
          </a:bodyPr>
          <a:lstStyle>
            <a:lvl1pPr marL="0" indent="0">
              <a:lnSpc>
                <a:spcPct val="90000"/>
              </a:lnSpc>
              <a:spcBef>
                <a:spcPts val="0"/>
              </a:spcBef>
              <a:buNone/>
              <a:defRPr sz="1800" b="0" cap="all" spc="200" baseline="0">
                <a:solidFill>
                  <a:schemeClr val="accent5"/>
                </a:solidFill>
                <a:latin typeface="Source Sans Pro SemiBold" panose="020B0603030403020204" pitchFamily="34" charset="0"/>
                <a:ea typeface="Source Sans Pro SemiBold" panose="020B0603030403020204" pitchFamily="34" charset="0"/>
              </a:defRPr>
            </a:lvl1pPr>
          </a:lstStyle>
          <a:p>
            <a:pPr lvl="0"/>
            <a:r>
              <a:rPr lang="fr-FR" dirty="0"/>
              <a:t>Name of the speaker</a:t>
            </a:r>
          </a:p>
        </p:txBody>
      </p:sp>
      <p:sp>
        <p:nvSpPr>
          <p:cNvPr id="11" name="Espace réservé de la date 26">
            <a:extLst>
              <a:ext uri="{FF2B5EF4-FFF2-40B4-BE49-F238E27FC236}">
                <a16:creationId xmlns:a16="http://schemas.microsoft.com/office/drawing/2014/main" id="{47858C0B-3522-4020-8C2E-5FC9EED91372}"/>
              </a:ext>
            </a:extLst>
          </p:cNvPr>
          <p:cNvSpPr>
            <a:spLocks noGrp="1"/>
          </p:cNvSpPr>
          <p:nvPr>
            <p:ph type="dt" sz="half" idx="13"/>
          </p:nvPr>
        </p:nvSpPr>
        <p:spPr>
          <a:xfrm>
            <a:off x="1078116" y="6231210"/>
            <a:ext cx="2514600" cy="186500"/>
          </a:xfrm>
          <a:prstGeom prst="rect">
            <a:avLst/>
          </a:prstGeom>
        </p:spPr>
        <p:txBody>
          <a:bodyPr lIns="0" tIns="0" rIns="0" bIns="0"/>
          <a:lstStyle>
            <a:lvl1pPr>
              <a:defRPr sz="1400">
                <a:solidFill>
                  <a:schemeClr val="accent5"/>
                </a:solidFill>
              </a:defRPr>
            </a:lvl1pPr>
          </a:lstStyle>
          <a:p>
            <a:fld id="{A06DAD9E-CB45-4F75-B536-1C59D0E0F296}" type="datetime3">
              <a:rPr lang="fr-FR" smtClean="0"/>
              <a:pPr/>
              <a:t>18.03.25</a:t>
            </a:fld>
            <a:endParaRPr lang="fr-FR"/>
          </a:p>
        </p:txBody>
      </p:sp>
      <p:cxnSp>
        <p:nvCxnSpPr>
          <p:cNvPr id="27" name="Straight Connector 34">
            <a:extLst>
              <a:ext uri="{FF2B5EF4-FFF2-40B4-BE49-F238E27FC236}">
                <a16:creationId xmlns:a16="http://schemas.microsoft.com/office/drawing/2014/main" id="{992A0E21-8394-3892-943E-3ACDBDE9CAAA}"/>
              </a:ext>
            </a:extLst>
          </p:cNvPr>
          <p:cNvCxnSpPr>
            <a:cxnSpLocks/>
          </p:cNvCxnSpPr>
          <p:nvPr userDrawn="1"/>
        </p:nvCxnSpPr>
        <p:spPr>
          <a:xfrm>
            <a:off x="929462" y="5945752"/>
            <a:ext cx="0" cy="44450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3518188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Cover G">
    <p:bg>
      <p:bgPr>
        <a:gradFill>
          <a:gsLst>
            <a:gs pos="20000">
              <a:schemeClr val="tx1"/>
            </a:gs>
            <a:gs pos="70000">
              <a:srgbClr val="00185E"/>
            </a:gs>
          </a:gsLst>
          <a:lin ang="15600000" scaled="0"/>
        </a:gradFill>
        <a:effectLst/>
      </p:bgPr>
    </p:bg>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1B406CFE-A156-4F96-32EE-0B66FC37BDB4}"/>
              </a:ext>
            </a:extLst>
          </p:cNvPr>
          <p:cNvSpPr/>
          <p:nvPr userDrawn="1"/>
        </p:nvSpPr>
        <p:spPr>
          <a:xfrm>
            <a:off x="-209483" y="-213610"/>
            <a:ext cx="12610966" cy="7285220"/>
          </a:xfrm>
          <a:prstGeom prst="rect">
            <a:avLst/>
          </a:prstGeom>
          <a:gradFill>
            <a:gsLst>
              <a:gs pos="70000">
                <a:schemeClr val="tx1">
                  <a:alpha val="0"/>
                </a:schemeClr>
              </a:gs>
              <a:gs pos="100000">
                <a:schemeClr val="tx1">
                  <a:alpha val="79968"/>
                </a:schemeClr>
              </a:gs>
            </a:gsLst>
            <a:lin ang="18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fr-FR" dirty="0"/>
          </a:p>
        </p:txBody>
      </p:sp>
      <p:grpSp>
        <p:nvGrpSpPr>
          <p:cNvPr id="41" name="Group 19">
            <a:extLst>
              <a:ext uri="{FF2B5EF4-FFF2-40B4-BE49-F238E27FC236}">
                <a16:creationId xmlns:a16="http://schemas.microsoft.com/office/drawing/2014/main" id="{8DB4F786-829D-6631-BAD9-75620CF05CF7}"/>
              </a:ext>
            </a:extLst>
          </p:cNvPr>
          <p:cNvGrpSpPr/>
          <p:nvPr userDrawn="1"/>
        </p:nvGrpSpPr>
        <p:grpSpPr>
          <a:xfrm>
            <a:off x="939675" y="2636414"/>
            <a:ext cx="1790825" cy="283497"/>
            <a:chOff x="1356993" y="2119689"/>
            <a:chExt cx="2286089" cy="361900"/>
          </a:xfrm>
        </p:grpSpPr>
        <p:sp>
          <p:nvSpPr>
            <p:cNvPr id="42" name="Freeform: Shape 20">
              <a:extLst>
                <a:ext uri="{FF2B5EF4-FFF2-40B4-BE49-F238E27FC236}">
                  <a16:creationId xmlns:a16="http://schemas.microsoft.com/office/drawing/2014/main" id="{A7F93EF0-8A7E-0A16-E2EE-80F96FE27F0D}"/>
                </a:ext>
              </a:extLst>
            </p:cNvPr>
            <p:cNvSpPr/>
            <p:nvPr/>
          </p:nvSpPr>
          <p:spPr>
            <a:xfrm>
              <a:off x="1356993" y="2119689"/>
              <a:ext cx="599701" cy="361900"/>
            </a:xfrm>
            <a:custGeom>
              <a:avLst/>
              <a:gdLst>
                <a:gd name="connsiteX0" fmla="*/ 235567 w 599701"/>
                <a:gd name="connsiteY0" fmla="*/ 361570 h 361900"/>
                <a:gd name="connsiteX1" fmla="*/ 67887 w 599701"/>
                <a:gd name="connsiteY1" fmla="*/ 361570 h 361900"/>
                <a:gd name="connsiteX2" fmla="*/ 38875 w 599701"/>
                <a:gd name="connsiteY2" fmla="*/ 19514 h 361900"/>
                <a:gd name="connsiteX3" fmla="*/ 147445 w 599701"/>
                <a:gd name="connsiteY3" fmla="*/ 208486 h 361900"/>
                <a:gd name="connsiteX4" fmla="*/ 267535 w 599701"/>
                <a:gd name="connsiteY4" fmla="*/ -330 h 361900"/>
                <a:gd name="connsiteX5" fmla="*/ 444021 w 599701"/>
                <a:gd name="connsiteY5" fmla="*/ -330 h 361900"/>
                <a:gd name="connsiteX6" fmla="*/ 235688 w 599701"/>
                <a:gd name="connsiteY6" fmla="*/ 361570 h 361900"/>
                <a:gd name="connsiteX7" fmla="*/ 560372 w 599701"/>
                <a:gd name="connsiteY7" fmla="*/ 20359 h 361900"/>
                <a:gd name="connsiteX8" fmla="*/ 531661 w 599701"/>
                <a:gd name="connsiteY8" fmla="*/ 361570 h 361900"/>
                <a:gd name="connsiteX9" fmla="*/ 367238 w 599701"/>
                <a:gd name="connsiteY9" fmla="*/ 361570 h 361900"/>
                <a:gd name="connsiteX10" fmla="*/ 417844 w 599701"/>
                <a:gd name="connsiteY10" fmla="*/ 272120 h 361900"/>
                <a:gd name="connsiteX11" fmla="*/ 350892 w 599701"/>
                <a:gd name="connsiteY11" fmla="*/ 272120 h 361900"/>
                <a:gd name="connsiteX12" fmla="*/ 429787 w 599701"/>
                <a:gd name="connsiteY12" fmla="*/ 132910 h 361900"/>
                <a:gd name="connsiteX13" fmla="*/ 497221 w 599701"/>
                <a:gd name="connsiteY13" fmla="*/ 132910 h 36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9701" h="361900">
                  <a:moveTo>
                    <a:pt x="235567" y="361570"/>
                  </a:moveTo>
                  <a:lnTo>
                    <a:pt x="67887" y="361570"/>
                  </a:lnTo>
                  <a:cubicBezTo>
                    <a:pt x="-11460" y="264472"/>
                    <a:pt x="-22986" y="128591"/>
                    <a:pt x="38875" y="19514"/>
                  </a:cubicBezTo>
                  <a:lnTo>
                    <a:pt x="147445" y="208486"/>
                  </a:lnTo>
                  <a:lnTo>
                    <a:pt x="267535" y="-330"/>
                  </a:lnTo>
                  <a:lnTo>
                    <a:pt x="444021" y="-330"/>
                  </a:lnTo>
                  <a:lnTo>
                    <a:pt x="235688" y="361570"/>
                  </a:lnTo>
                  <a:close/>
                  <a:moveTo>
                    <a:pt x="560372" y="20359"/>
                  </a:moveTo>
                  <a:cubicBezTo>
                    <a:pt x="620942" y="129381"/>
                    <a:pt x="609596" y="264201"/>
                    <a:pt x="531661" y="361570"/>
                  </a:cubicBezTo>
                  <a:lnTo>
                    <a:pt x="367238" y="361570"/>
                  </a:lnTo>
                  <a:lnTo>
                    <a:pt x="417844" y="272120"/>
                  </a:lnTo>
                  <a:lnTo>
                    <a:pt x="350892" y="272120"/>
                  </a:lnTo>
                  <a:lnTo>
                    <a:pt x="429787" y="132910"/>
                  </a:lnTo>
                  <a:lnTo>
                    <a:pt x="497221" y="132910"/>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nvGrpSpPr>
            <p:cNvPr id="43" name="Group 21">
              <a:extLst>
                <a:ext uri="{FF2B5EF4-FFF2-40B4-BE49-F238E27FC236}">
                  <a16:creationId xmlns:a16="http://schemas.microsoft.com/office/drawing/2014/main" id="{96C528B8-6CA9-7261-DABF-78777B17EC4D}"/>
                </a:ext>
              </a:extLst>
            </p:cNvPr>
            <p:cNvGrpSpPr/>
            <p:nvPr/>
          </p:nvGrpSpPr>
          <p:grpSpPr>
            <a:xfrm>
              <a:off x="2056694" y="2152863"/>
              <a:ext cx="1586388" cy="295684"/>
              <a:chOff x="2056694" y="2152863"/>
              <a:chExt cx="1586388" cy="295684"/>
            </a:xfrm>
          </p:grpSpPr>
          <p:sp>
            <p:nvSpPr>
              <p:cNvPr id="44" name="Freeform: Shape 22">
                <a:extLst>
                  <a:ext uri="{FF2B5EF4-FFF2-40B4-BE49-F238E27FC236}">
                    <a16:creationId xmlns:a16="http://schemas.microsoft.com/office/drawing/2014/main" id="{756E91D3-68DD-44F8-B4A9-AC22B6A4AE00}"/>
                  </a:ext>
                </a:extLst>
              </p:cNvPr>
              <p:cNvSpPr/>
              <p:nvPr/>
            </p:nvSpPr>
            <p:spPr>
              <a:xfrm>
                <a:off x="2056694" y="2162996"/>
                <a:ext cx="254053" cy="285478"/>
              </a:xfrm>
              <a:custGeom>
                <a:avLst/>
                <a:gdLst>
                  <a:gd name="connsiteX0" fmla="*/ 27808 w 254053"/>
                  <a:gd name="connsiteY0" fmla="*/ 142621 h 285478"/>
                  <a:gd name="connsiteX1" fmla="*/ 126366 w 254053"/>
                  <a:gd name="connsiteY1" fmla="*/ 259876 h 285478"/>
                  <a:gd name="connsiteX2" fmla="*/ 224923 w 254053"/>
                  <a:gd name="connsiteY2" fmla="*/ 142621 h 285478"/>
                  <a:gd name="connsiteX3" fmla="*/ 126366 w 254053"/>
                  <a:gd name="connsiteY3" fmla="*/ 24943 h 285478"/>
                  <a:gd name="connsiteX4" fmla="*/ 27808 w 254053"/>
                  <a:gd name="connsiteY4" fmla="*/ 142621 h 285478"/>
                  <a:gd name="connsiteX5" fmla="*/ -661 w 254053"/>
                  <a:gd name="connsiteY5" fmla="*/ 142621 h 285478"/>
                  <a:gd name="connsiteX6" fmla="*/ 126366 w 254053"/>
                  <a:gd name="connsiteY6" fmla="*/ -330 h 285478"/>
                  <a:gd name="connsiteX7" fmla="*/ 253393 w 254053"/>
                  <a:gd name="connsiteY7" fmla="*/ 142621 h 285478"/>
                  <a:gd name="connsiteX8" fmla="*/ 126366 w 254053"/>
                  <a:gd name="connsiteY8" fmla="*/ 285149 h 285478"/>
                  <a:gd name="connsiteX9" fmla="*/ -661 w 254053"/>
                  <a:gd name="connsiteY9" fmla="*/ 142621 h 28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3" h="285478">
                    <a:moveTo>
                      <a:pt x="27808" y="142621"/>
                    </a:moveTo>
                    <a:cubicBezTo>
                      <a:pt x="27808" y="221997"/>
                      <a:pt x="63998" y="259876"/>
                      <a:pt x="126366" y="259876"/>
                    </a:cubicBezTo>
                    <a:cubicBezTo>
                      <a:pt x="188733" y="259876"/>
                      <a:pt x="224923" y="221997"/>
                      <a:pt x="224923" y="142621"/>
                    </a:cubicBezTo>
                    <a:cubicBezTo>
                      <a:pt x="224923" y="63244"/>
                      <a:pt x="188733" y="24943"/>
                      <a:pt x="126366" y="24943"/>
                    </a:cubicBezTo>
                    <a:cubicBezTo>
                      <a:pt x="63998" y="24943"/>
                      <a:pt x="27808" y="62822"/>
                      <a:pt x="27808" y="142621"/>
                    </a:cubicBezTo>
                    <a:moveTo>
                      <a:pt x="-661" y="142621"/>
                    </a:moveTo>
                    <a:cubicBezTo>
                      <a:pt x="-661" y="46114"/>
                      <a:pt x="47592" y="-330"/>
                      <a:pt x="126366" y="-330"/>
                    </a:cubicBezTo>
                    <a:cubicBezTo>
                      <a:pt x="205140" y="-330"/>
                      <a:pt x="253393" y="46114"/>
                      <a:pt x="253393" y="142621"/>
                    </a:cubicBezTo>
                    <a:cubicBezTo>
                      <a:pt x="253393" y="239127"/>
                      <a:pt x="205140" y="285149"/>
                      <a:pt x="126366" y="285149"/>
                    </a:cubicBezTo>
                    <a:cubicBezTo>
                      <a:pt x="47592" y="285149"/>
                      <a:pt x="-661" y="238283"/>
                      <a:pt x="-661" y="14262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45" name="Freeform: Shape 23">
                <a:extLst>
                  <a:ext uri="{FF2B5EF4-FFF2-40B4-BE49-F238E27FC236}">
                    <a16:creationId xmlns:a16="http://schemas.microsoft.com/office/drawing/2014/main" id="{00256FB7-47E0-72E9-A1E5-3E4676A36099}"/>
                  </a:ext>
                </a:extLst>
              </p:cNvPr>
              <p:cNvSpPr/>
              <p:nvPr/>
            </p:nvSpPr>
            <p:spPr>
              <a:xfrm>
                <a:off x="2326249" y="2165468"/>
                <a:ext cx="219070" cy="280416"/>
              </a:xfrm>
              <a:custGeom>
                <a:avLst/>
                <a:gdLst>
                  <a:gd name="connsiteX0" fmla="*/ 191508 w 219070"/>
                  <a:gd name="connsiteY0" fmla="*/ 8597 h 280416"/>
                  <a:gd name="connsiteX1" fmla="*/ 204537 w 219070"/>
                  <a:gd name="connsiteY1" fmla="*/ -329 h 280416"/>
                  <a:gd name="connsiteX2" fmla="*/ 218409 w 219070"/>
                  <a:gd name="connsiteY2" fmla="*/ 13302 h 280416"/>
                  <a:gd name="connsiteX3" fmla="*/ 218409 w 219070"/>
                  <a:gd name="connsiteY3" fmla="*/ 13483 h 280416"/>
                  <a:gd name="connsiteX4" fmla="*/ 217143 w 219070"/>
                  <a:gd name="connsiteY4" fmla="*/ 19515 h 280416"/>
                  <a:gd name="connsiteX5" fmla="*/ 121903 w 219070"/>
                  <a:gd name="connsiteY5" fmla="*/ 270734 h 280416"/>
                  <a:gd name="connsiteX6" fmla="*/ 104472 w 219070"/>
                  <a:gd name="connsiteY6" fmla="*/ 279359 h 280416"/>
                  <a:gd name="connsiteX7" fmla="*/ 95846 w 219070"/>
                  <a:gd name="connsiteY7" fmla="*/ 270734 h 280416"/>
                  <a:gd name="connsiteX8" fmla="*/ 546 w 219070"/>
                  <a:gd name="connsiteY8" fmla="*/ 19515 h 280416"/>
                  <a:gd name="connsiteX9" fmla="*/ -661 w 219070"/>
                  <a:gd name="connsiteY9" fmla="*/ 13483 h 280416"/>
                  <a:gd name="connsiteX10" fmla="*/ 12911 w 219070"/>
                  <a:gd name="connsiteY10" fmla="*/ -329 h 280416"/>
                  <a:gd name="connsiteX11" fmla="*/ 13152 w 219070"/>
                  <a:gd name="connsiteY11" fmla="*/ -329 h 280416"/>
                  <a:gd name="connsiteX12" fmla="*/ 26180 w 219070"/>
                  <a:gd name="connsiteY12" fmla="*/ 8597 h 280416"/>
                  <a:gd name="connsiteX13" fmla="*/ 108814 w 219070"/>
                  <a:gd name="connsiteY13" fmla="*/ 227668 h 28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070" h="280416">
                    <a:moveTo>
                      <a:pt x="191508" y="8597"/>
                    </a:moveTo>
                    <a:cubicBezTo>
                      <a:pt x="193583" y="3211"/>
                      <a:pt x="198765" y="-341"/>
                      <a:pt x="204537" y="-329"/>
                    </a:cubicBezTo>
                    <a:cubicBezTo>
                      <a:pt x="212131" y="-396"/>
                      <a:pt x="218343" y="5708"/>
                      <a:pt x="218409" y="13302"/>
                    </a:cubicBezTo>
                    <a:cubicBezTo>
                      <a:pt x="218409" y="13362"/>
                      <a:pt x="218409" y="13423"/>
                      <a:pt x="218409" y="13483"/>
                    </a:cubicBezTo>
                    <a:cubicBezTo>
                      <a:pt x="218307" y="15546"/>
                      <a:pt x="217879" y="17585"/>
                      <a:pt x="217143" y="19515"/>
                    </a:cubicBezTo>
                    <a:lnTo>
                      <a:pt x="121903" y="270734"/>
                    </a:lnTo>
                    <a:cubicBezTo>
                      <a:pt x="119472" y="277929"/>
                      <a:pt x="111667" y="281790"/>
                      <a:pt x="104472" y="279359"/>
                    </a:cubicBezTo>
                    <a:cubicBezTo>
                      <a:pt x="100406" y="277984"/>
                      <a:pt x="97221" y="274799"/>
                      <a:pt x="95846" y="270734"/>
                    </a:cubicBezTo>
                    <a:lnTo>
                      <a:pt x="546" y="19515"/>
                    </a:lnTo>
                    <a:cubicBezTo>
                      <a:pt x="-166" y="17579"/>
                      <a:pt x="-570" y="15546"/>
                      <a:pt x="-661" y="13483"/>
                    </a:cubicBezTo>
                    <a:cubicBezTo>
                      <a:pt x="-727" y="5919"/>
                      <a:pt x="5347" y="-263"/>
                      <a:pt x="12911" y="-329"/>
                    </a:cubicBezTo>
                    <a:cubicBezTo>
                      <a:pt x="12989" y="-329"/>
                      <a:pt x="13074" y="-329"/>
                      <a:pt x="13152" y="-329"/>
                    </a:cubicBezTo>
                    <a:cubicBezTo>
                      <a:pt x="18930" y="-360"/>
                      <a:pt x="24118" y="3199"/>
                      <a:pt x="26180" y="8597"/>
                    </a:cubicBezTo>
                    <a:lnTo>
                      <a:pt x="108814" y="227668"/>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46" name="Freeform: Shape 24">
                <a:extLst>
                  <a:ext uri="{FF2B5EF4-FFF2-40B4-BE49-F238E27FC236}">
                    <a16:creationId xmlns:a16="http://schemas.microsoft.com/office/drawing/2014/main" id="{CE01995F-5213-BAC3-92DE-7EB13E4DB901}"/>
                  </a:ext>
                </a:extLst>
              </p:cNvPr>
              <p:cNvSpPr/>
              <p:nvPr/>
            </p:nvSpPr>
            <p:spPr>
              <a:xfrm>
                <a:off x="2575417" y="2165408"/>
                <a:ext cx="197145" cy="281510"/>
              </a:xfrm>
              <a:custGeom>
                <a:avLst/>
                <a:gdLst>
                  <a:gd name="connsiteX0" fmla="*/ 27085 w 197145"/>
                  <a:gd name="connsiteY0" fmla="*/ 149135 h 281510"/>
                  <a:gd name="connsiteX1" fmla="*/ 27085 w 197145"/>
                  <a:gd name="connsiteY1" fmla="*/ 266390 h 281510"/>
                  <a:gd name="connsiteX2" fmla="*/ 13212 w 197145"/>
                  <a:gd name="connsiteY2" fmla="*/ 280263 h 281510"/>
                  <a:gd name="connsiteX3" fmla="*/ -661 w 197145"/>
                  <a:gd name="connsiteY3" fmla="*/ 266390 h 281510"/>
                  <a:gd name="connsiteX4" fmla="*/ -661 w 197145"/>
                  <a:gd name="connsiteY4" fmla="*/ 13543 h 281510"/>
                  <a:gd name="connsiteX5" fmla="*/ 13212 w 197145"/>
                  <a:gd name="connsiteY5" fmla="*/ -330 h 281510"/>
                  <a:gd name="connsiteX6" fmla="*/ 27085 w 197145"/>
                  <a:gd name="connsiteY6" fmla="*/ 13543 h 281510"/>
                  <a:gd name="connsiteX7" fmla="*/ 27085 w 197145"/>
                  <a:gd name="connsiteY7" fmla="*/ 123922 h 281510"/>
                  <a:gd name="connsiteX8" fmla="*/ 168768 w 197145"/>
                  <a:gd name="connsiteY8" fmla="*/ 123922 h 281510"/>
                  <a:gd name="connsiteX9" fmla="*/ 168768 w 197145"/>
                  <a:gd name="connsiteY9" fmla="*/ 13543 h 281510"/>
                  <a:gd name="connsiteX10" fmla="*/ 183528 w 197145"/>
                  <a:gd name="connsiteY10" fmla="*/ 617 h 281510"/>
                  <a:gd name="connsiteX11" fmla="*/ 196454 w 197145"/>
                  <a:gd name="connsiteY11" fmla="*/ 13543 h 281510"/>
                  <a:gd name="connsiteX12" fmla="*/ 196454 w 197145"/>
                  <a:gd name="connsiteY12" fmla="*/ 266390 h 281510"/>
                  <a:gd name="connsiteX13" fmla="*/ 183528 w 197145"/>
                  <a:gd name="connsiteY13" fmla="*/ 281150 h 281510"/>
                  <a:gd name="connsiteX14" fmla="*/ 168768 w 197145"/>
                  <a:gd name="connsiteY14" fmla="*/ 268218 h 281510"/>
                  <a:gd name="connsiteX15" fmla="*/ 168768 w 197145"/>
                  <a:gd name="connsiteY15" fmla="*/ 266390 h 281510"/>
                  <a:gd name="connsiteX16" fmla="*/ 168768 w 197145"/>
                  <a:gd name="connsiteY16" fmla="*/ 149135 h 28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145" h="281510">
                    <a:moveTo>
                      <a:pt x="27085" y="149135"/>
                    </a:moveTo>
                    <a:lnTo>
                      <a:pt x="27085" y="266390"/>
                    </a:lnTo>
                    <a:cubicBezTo>
                      <a:pt x="27085" y="274051"/>
                      <a:pt x="20872" y="280263"/>
                      <a:pt x="13212" y="280263"/>
                    </a:cubicBezTo>
                    <a:cubicBezTo>
                      <a:pt x="5552" y="280263"/>
                      <a:pt x="-661" y="274051"/>
                      <a:pt x="-661" y="266390"/>
                    </a:cubicBezTo>
                    <a:lnTo>
                      <a:pt x="-661" y="13543"/>
                    </a:lnTo>
                    <a:cubicBezTo>
                      <a:pt x="-661" y="5883"/>
                      <a:pt x="5552" y="-330"/>
                      <a:pt x="13212" y="-330"/>
                    </a:cubicBezTo>
                    <a:cubicBezTo>
                      <a:pt x="20872" y="-330"/>
                      <a:pt x="27085" y="5883"/>
                      <a:pt x="27085" y="13543"/>
                    </a:cubicBezTo>
                    <a:lnTo>
                      <a:pt x="27085" y="123922"/>
                    </a:lnTo>
                    <a:lnTo>
                      <a:pt x="168768" y="123922"/>
                    </a:lnTo>
                    <a:lnTo>
                      <a:pt x="168768" y="13543"/>
                    </a:lnTo>
                    <a:cubicBezTo>
                      <a:pt x="169275" y="5901"/>
                      <a:pt x="175880" y="110"/>
                      <a:pt x="183528" y="617"/>
                    </a:cubicBezTo>
                    <a:cubicBezTo>
                      <a:pt x="190464" y="1075"/>
                      <a:pt x="195995" y="6600"/>
                      <a:pt x="196454" y="13543"/>
                    </a:cubicBezTo>
                    <a:lnTo>
                      <a:pt x="196454" y="266390"/>
                    </a:lnTo>
                    <a:cubicBezTo>
                      <a:pt x="196960" y="274032"/>
                      <a:pt x="191170" y="280643"/>
                      <a:pt x="183528" y="281150"/>
                    </a:cubicBezTo>
                    <a:cubicBezTo>
                      <a:pt x="175880" y="281650"/>
                      <a:pt x="169275" y="275866"/>
                      <a:pt x="168768" y="268218"/>
                    </a:cubicBezTo>
                    <a:cubicBezTo>
                      <a:pt x="168726" y="267609"/>
                      <a:pt x="168726" y="267000"/>
                      <a:pt x="168768" y="266390"/>
                    </a:cubicBezTo>
                    <a:lnTo>
                      <a:pt x="168768" y="149135"/>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47" name="Freeform: Shape 25">
                <a:extLst>
                  <a:ext uri="{FF2B5EF4-FFF2-40B4-BE49-F238E27FC236}">
                    <a16:creationId xmlns:a16="http://schemas.microsoft.com/office/drawing/2014/main" id="{29F88CB5-6D77-B4EE-885D-14DBEA5D5356}"/>
                  </a:ext>
                </a:extLst>
              </p:cNvPr>
              <p:cNvSpPr/>
              <p:nvPr/>
            </p:nvSpPr>
            <p:spPr>
              <a:xfrm>
                <a:off x="2819338" y="2252385"/>
                <a:ext cx="150671" cy="196162"/>
              </a:xfrm>
              <a:custGeom>
                <a:avLst/>
                <a:gdLst>
                  <a:gd name="connsiteX0" fmla="*/ 83239 w 150671"/>
                  <a:gd name="connsiteY0" fmla="*/ -330 h 196162"/>
                  <a:gd name="connsiteX1" fmla="*/ 145969 w 150671"/>
                  <a:gd name="connsiteY1" fmla="*/ 27717 h 196162"/>
                  <a:gd name="connsiteX2" fmla="*/ 148804 w 150671"/>
                  <a:gd name="connsiteY2" fmla="*/ 35498 h 196162"/>
                  <a:gd name="connsiteX3" fmla="*/ 137416 w 150671"/>
                  <a:gd name="connsiteY3" fmla="*/ 47266 h 196162"/>
                  <a:gd name="connsiteX4" fmla="*/ 136740 w 150671"/>
                  <a:gd name="connsiteY4" fmla="*/ 47260 h 196162"/>
                  <a:gd name="connsiteX5" fmla="*/ 126969 w 150671"/>
                  <a:gd name="connsiteY5" fmla="*/ 42374 h 196162"/>
                  <a:gd name="connsiteX6" fmla="*/ 82998 w 150671"/>
                  <a:gd name="connsiteY6" fmla="*/ 23254 h 196162"/>
                  <a:gd name="connsiteX7" fmla="*/ 25577 w 150671"/>
                  <a:gd name="connsiteY7" fmla="*/ 97383 h 196162"/>
                  <a:gd name="connsiteX8" fmla="*/ 82998 w 150671"/>
                  <a:gd name="connsiteY8" fmla="*/ 171874 h 196162"/>
                  <a:gd name="connsiteX9" fmla="*/ 130226 w 150671"/>
                  <a:gd name="connsiteY9" fmla="*/ 154382 h 196162"/>
                  <a:gd name="connsiteX10" fmla="*/ 137947 w 150671"/>
                  <a:gd name="connsiteY10" fmla="*/ 151547 h 196162"/>
                  <a:gd name="connsiteX11" fmla="*/ 150010 w 150671"/>
                  <a:gd name="connsiteY11" fmla="*/ 163611 h 196162"/>
                  <a:gd name="connsiteX12" fmla="*/ 144702 w 150671"/>
                  <a:gd name="connsiteY12" fmla="*/ 173804 h 196162"/>
                  <a:gd name="connsiteX13" fmla="*/ 83239 w 150671"/>
                  <a:gd name="connsiteY13" fmla="*/ 195820 h 196162"/>
                  <a:gd name="connsiteX14" fmla="*/ -661 w 150671"/>
                  <a:gd name="connsiteY14" fmla="*/ 97685 h 196162"/>
                  <a:gd name="connsiteX15" fmla="*/ 83239 w 150671"/>
                  <a:gd name="connsiteY15" fmla="*/ -28 h 19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671" h="196162">
                    <a:moveTo>
                      <a:pt x="83239" y="-330"/>
                    </a:moveTo>
                    <a:cubicBezTo>
                      <a:pt x="119429" y="-330"/>
                      <a:pt x="139455" y="18790"/>
                      <a:pt x="145969" y="27717"/>
                    </a:cubicBezTo>
                    <a:cubicBezTo>
                      <a:pt x="147766" y="29913"/>
                      <a:pt x="148768" y="32657"/>
                      <a:pt x="148804" y="35498"/>
                    </a:cubicBezTo>
                    <a:cubicBezTo>
                      <a:pt x="148906" y="41892"/>
                      <a:pt x="143809" y="47163"/>
                      <a:pt x="137416" y="47266"/>
                    </a:cubicBezTo>
                    <a:cubicBezTo>
                      <a:pt x="137193" y="47272"/>
                      <a:pt x="136963" y="47272"/>
                      <a:pt x="136740" y="47260"/>
                    </a:cubicBezTo>
                    <a:cubicBezTo>
                      <a:pt x="132892" y="47284"/>
                      <a:pt x="129261" y="45468"/>
                      <a:pt x="126969" y="42374"/>
                    </a:cubicBezTo>
                    <a:cubicBezTo>
                      <a:pt x="120937" y="35498"/>
                      <a:pt x="109839" y="23254"/>
                      <a:pt x="82998" y="23254"/>
                    </a:cubicBezTo>
                    <a:cubicBezTo>
                      <a:pt x="45542" y="23254"/>
                      <a:pt x="25577" y="47381"/>
                      <a:pt x="25577" y="97383"/>
                    </a:cubicBezTo>
                    <a:cubicBezTo>
                      <a:pt x="25577" y="147385"/>
                      <a:pt x="45542" y="171874"/>
                      <a:pt x="82998" y="171874"/>
                    </a:cubicBezTo>
                    <a:cubicBezTo>
                      <a:pt x="100297" y="171735"/>
                      <a:pt x="117004" y="165547"/>
                      <a:pt x="130226" y="154382"/>
                    </a:cubicBezTo>
                    <a:cubicBezTo>
                      <a:pt x="132386" y="152561"/>
                      <a:pt x="135118" y="151559"/>
                      <a:pt x="137947" y="151547"/>
                    </a:cubicBezTo>
                    <a:cubicBezTo>
                      <a:pt x="144612" y="151547"/>
                      <a:pt x="150010" y="156946"/>
                      <a:pt x="150010" y="163611"/>
                    </a:cubicBezTo>
                    <a:cubicBezTo>
                      <a:pt x="149980" y="167664"/>
                      <a:pt x="148007" y="171458"/>
                      <a:pt x="144702" y="173804"/>
                    </a:cubicBezTo>
                    <a:cubicBezTo>
                      <a:pt x="127572" y="188365"/>
                      <a:pt x="105719" y="196194"/>
                      <a:pt x="83239" y="195820"/>
                    </a:cubicBezTo>
                    <a:cubicBezTo>
                      <a:pt x="30704" y="195820"/>
                      <a:pt x="-661" y="164455"/>
                      <a:pt x="-661" y="97685"/>
                    </a:cubicBezTo>
                    <a:cubicBezTo>
                      <a:pt x="-661" y="30914"/>
                      <a:pt x="30704" y="-28"/>
                      <a:pt x="83239" y="-2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48" name="Freeform: Shape 26">
                <a:extLst>
                  <a:ext uri="{FF2B5EF4-FFF2-40B4-BE49-F238E27FC236}">
                    <a16:creationId xmlns:a16="http://schemas.microsoft.com/office/drawing/2014/main" id="{7372D738-377F-2F54-0307-B833F1CA6191}"/>
                  </a:ext>
                </a:extLst>
              </p:cNvPr>
              <p:cNvSpPr/>
              <p:nvPr/>
            </p:nvSpPr>
            <p:spPr>
              <a:xfrm>
                <a:off x="3006983" y="2152863"/>
                <a:ext cx="54435" cy="293139"/>
              </a:xfrm>
              <a:custGeom>
                <a:avLst/>
                <a:gdLst>
                  <a:gd name="connsiteX0" fmla="*/ 25215 w 54435"/>
                  <a:gd name="connsiteY0" fmla="*/ 12698 h 293139"/>
                  <a:gd name="connsiteX1" fmla="*/ 25215 w 54435"/>
                  <a:gd name="connsiteY1" fmla="*/ 245159 h 293139"/>
                  <a:gd name="connsiteX2" fmla="*/ 41560 w 54435"/>
                  <a:gd name="connsiteY2" fmla="*/ 268381 h 293139"/>
                  <a:gd name="connsiteX3" fmla="*/ 53774 w 54435"/>
                  <a:gd name="connsiteY3" fmla="*/ 280595 h 293139"/>
                  <a:gd name="connsiteX4" fmla="*/ 41560 w 54435"/>
                  <a:gd name="connsiteY4" fmla="*/ 292809 h 293139"/>
                  <a:gd name="connsiteX5" fmla="*/ -661 w 54435"/>
                  <a:gd name="connsiteY5" fmla="*/ 245159 h 293139"/>
                  <a:gd name="connsiteX6" fmla="*/ -661 w 54435"/>
                  <a:gd name="connsiteY6" fmla="*/ 12698 h 293139"/>
                  <a:gd name="connsiteX7" fmla="*/ 12367 w 54435"/>
                  <a:gd name="connsiteY7" fmla="*/ -330 h 293139"/>
                  <a:gd name="connsiteX8" fmla="*/ 25396 w 54435"/>
                  <a:gd name="connsiteY8" fmla="*/ 12698 h 29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35" h="293139">
                    <a:moveTo>
                      <a:pt x="25215" y="12698"/>
                    </a:moveTo>
                    <a:lnTo>
                      <a:pt x="25215" y="245159"/>
                    </a:lnTo>
                    <a:cubicBezTo>
                      <a:pt x="25215" y="261444"/>
                      <a:pt x="30522" y="268381"/>
                      <a:pt x="41560" y="268381"/>
                    </a:cubicBezTo>
                    <a:cubicBezTo>
                      <a:pt x="48304" y="268381"/>
                      <a:pt x="53774" y="273851"/>
                      <a:pt x="53774" y="280595"/>
                    </a:cubicBezTo>
                    <a:cubicBezTo>
                      <a:pt x="53774" y="287338"/>
                      <a:pt x="48304" y="292809"/>
                      <a:pt x="41560" y="292809"/>
                    </a:cubicBezTo>
                    <a:cubicBezTo>
                      <a:pt x="14237" y="292809"/>
                      <a:pt x="-661" y="276523"/>
                      <a:pt x="-661" y="245159"/>
                    </a:cubicBezTo>
                    <a:lnTo>
                      <a:pt x="-661" y="12698"/>
                    </a:lnTo>
                    <a:cubicBezTo>
                      <a:pt x="-468" y="5581"/>
                      <a:pt x="5250" y="-143"/>
                      <a:pt x="12367" y="-330"/>
                    </a:cubicBezTo>
                    <a:cubicBezTo>
                      <a:pt x="19551" y="-300"/>
                      <a:pt x="25365" y="5515"/>
                      <a:pt x="25396" y="1269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49" name="Freeform: Shape 27">
                <a:extLst>
                  <a:ext uri="{FF2B5EF4-FFF2-40B4-BE49-F238E27FC236}">
                    <a16:creationId xmlns:a16="http://schemas.microsoft.com/office/drawing/2014/main" id="{1BAB9F2D-12CA-7489-65B7-790FCB28563E}"/>
                  </a:ext>
                </a:extLst>
              </p:cNvPr>
              <p:cNvSpPr/>
              <p:nvPr/>
            </p:nvSpPr>
            <p:spPr>
              <a:xfrm>
                <a:off x="3084007" y="2252385"/>
                <a:ext cx="171058" cy="195667"/>
              </a:xfrm>
              <a:custGeom>
                <a:avLst/>
                <a:gdLst>
                  <a:gd name="connsiteX0" fmla="*/ 143918 w 171058"/>
                  <a:gd name="connsiteY0" fmla="*/ 97202 h 195667"/>
                  <a:gd name="connsiteX1" fmla="*/ 84868 w 171058"/>
                  <a:gd name="connsiteY1" fmla="*/ 23073 h 195667"/>
                  <a:gd name="connsiteX2" fmla="*/ 25818 w 171058"/>
                  <a:gd name="connsiteY2" fmla="*/ 97202 h 195667"/>
                  <a:gd name="connsiteX3" fmla="*/ 84868 w 171058"/>
                  <a:gd name="connsiteY3" fmla="*/ 171693 h 195667"/>
                  <a:gd name="connsiteX4" fmla="*/ 143918 w 171058"/>
                  <a:gd name="connsiteY4" fmla="*/ 97202 h 195667"/>
                  <a:gd name="connsiteX5" fmla="*/ 170397 w 171058"/>
                  <a:gd name="connsiteY5" fmla="*/ 97202 h 195667"/>
                  <a:gd name="connsiteX6" fmla="*/ 84868 w 171058"/>
                  <a:gd name="connsiteY6" fmla="*/ 195337 h 195667"/>
                  <a:gd name="connsiteX7" fmla="*/ -661 w 171058"/>
                  <a:gd name="connsiteY7" fmla="*/ 97202 h 195667"/>
                  <a:gd name="connsiteX8" fmla="*/ 84868 w 171058"/>
                  <a:gd name="connsiteY8" fmla="*/ -330 h 195667"/>
                  <a:gd name="connsiteX9" fmla="*/ 170397 w 171058"/>
                  <a:gd name="connsiteY9" fmla="*/ 97383 h 19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058" h="195667">
                    <a:moveTo>
                      <a:pt x="143918" y="97202"/>
                    </a:moveTo>
                    <a:cubicBezTo>
                      <a:pt x="143918" y="45873"/>
                      <a:pt x="122325" y="23073"/>
                      <a:pt x="84868" y="23073"/>
                    </a:cubicBezTo>
                    <a:cubicBezTo>
                      <a:pt x="47411" y="23073"/>
                      <a:pt x="25818" y="45873"/>
                      <a:pt x="25818" y="97202"/>
                    </a:cubicBezTo>
                    <a:cubicBezTo>
                      <a:pt x="25818" y="148531"/>
                      <a:pt x="47411" y="171693"/>
                      <a:pt x="84868" y="171693"/>
                    </a:cubicBezTo>
                    <a:cubicBezTo>
                      <a:pt x="122325" y="171693"/>
                      <a:pt x="143918" y="149316"/>
                      <a:pt x="143918" y="97202"/>
                    </a:cubicBezTo>
                    <a:moveTo>
                      <a:pt x="170397" y="97202"/>
                    </a:moveTo>
                    <a:cubicBezTo>
                      <a:pt x="170397" y="163973"/>
                      <a:pt x="137826" y="195337"/>
                      <a:pt x="84868" y="195337"/>
                    </a:cubicBezTo>
                    <a:cubicBezTo>
                      <a:pt x="31910" y="195337"/>
                      <a:pt x="-661" y="163973"/>
                      <a:pt x="-661" y="97202"/>
                    </a:cubicBezTo>
                    <a:cubicBezTo>
                      <a:pt x="-661" y="30432"/>
                      <a:pt x="32634" y="-330"/>
                      <a:pt x="84868" y="-330"/>
                    </a:cubicBezTo>
                    <a:cubicBezTo>
                      <a:pt x="137102" y="-330"/>
                      <a:pt x="170397" y="30612"/>
                      <a:pt x="170397" y="97383"/>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50" name="Freeform: Shape 28">
                <a:extLst>
                  <a:ext uri="{FF2B5EF4-FFF2-40B4-BE49-F238E27FC236}">
                    <a16:creationId xmlns:a16="http://schemas.microsoft.com/office/drawing/2014/main" id="{D7D294BB-0195-9847-D50C-37D3C86B258D}"/>
                  </a:ext>
                </a:extLst>
              </p:cNvPr>
              <p:cNvSpPr/>
              <p:nvPr/>
            </p:nvSpPr>
            <p:spPr>
              <a:xfrm>
                <a:off x="3291676" y="2254616"/>
                <a:ext cx="151457" cy="193436"/>
              </a:xfrm>
              <a:custGeom>
                <a:avLst/>
                <a:gdLst>
                  <a:gd name="connsiteX0" fmla="*/ 25396 w 151457"/>
                  <a:gd name="connsiteY0" fmla="*/ 12700 h 193436"/>
                  <a:gd name="connsiteX1" fmla="*/ 25396 w 151457"/>
                  <a:gd name="connsiteY1" fmla="*/ 118978 h 193436"/>
                  <a:gd name="connsiteX2" fmla="*/ 75097 w 151457"/>
                  <a:gd name="connsiteY2" fmla="*/ 168256 h 193436"/>
                  <a:gd name="connsiteX3" fmla="*/ 124738 w 151457"/>
                  <a:gd name="connsiteY3" fmla="*/ 118978 h 193436"/>
                  <a:gd name="connsiteX4" fmla="*/ 124738 w 151457"/>
                  <a:gd name="connsiteY4" fmla="*/ 12700 h 193436"/>
                  <a:gd name="connsiteX5" fmla="*/ 138188 w 151457"/>
                  <a:gd name="connsiteY5" fmla="*/ -329 h 193436"/>
                  <a:gd name="connsiteX6" fmla="*/ 150795 w 151457"/>
                  <a:gd name="connsiteY6" fmla="*/ 12633 h 193436"/>
                  <a:gd name="connsiteX7" fmla="*/ 150795 w 151457"/>
                  <a:gd name="connsiteY7" fmla="*/ 12700 h 193436"/>
                  <a:gd name="connsiteX8" fmla="*/ 150795 w 151457"/>
                  <a:gd name="connsiteY8" fmla="*/ 118978 h 193436"/>
                  <a:gd name="connsiteX9" fmla="*/ 75097 w 151457"/>
                  <a:gd name="connsiteY9" fmla="*/ 193107 h 193436"/>
                  <a:gd name="connsiteX10" fmla="*/ -661 w 151457"/>
                  <a:gd name="connsiteY10" fmla="*/ 118978 h 193436"/>
                  <a:gd name="connsiteX11" fmla="*/ -661 w 151457"/>
                  <a:gd name="connsiteY11" fmla="*/ 12700 h 193436"/>
                  <a:gd name="connsiteX12" fmla="*/ 12127 w 151457"/>
                  <a:gd name="connsiteY12" fmla="*/ -329 h 193436"/>
                  <a:gd name="connsiteX13" fmla="*/ 12368 w 151457"/>
                  <a:gd name="connsiteY13" fmla="*/ -329 h 193436"/>
                  <a:gd name="connsiteX14" fmla="*/ 25396 w 151457"/>
                  <a:gd name="connsiteY14" fmla="*/ 12700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457" h="193436">
                    <a:moveTo>
                      <a:pt x="25396" y="12700"/>
                    </a:moveTo>
                    <a:lnTo>
                      <a:pt x="25396" y="118978"/>
                    </a:lnTo>
                    <a:cubicBezTo>
                      <a:pt x="25396" y="145457"/>
                      <a:pt x="33961" y="168256"/>
                      <a:pt x="75097" y="168256"/>
                    </a:cubicBezTo>
                    <a:cubicBezTo>
                      <a:pt x="116233" y="168256"/>
                      <a:pt x="124738" y="145457"/>
                      <a:pt x="124738" y="118978"/>
                    </a:cubicBezTo>
                    <a:lnTo>
                      <a:pt x="124738" y="12700"/>
                    </a:lnTo>
                    <a:cubicBezTo>
                      <a:pt x="124858" y="5395"/>
                      <a:pt x="130890" y="-431"/>
                      <a:pt x="138188" y="-329"/>
                    </a:cubicBezTo>
                    <a:cubicBezTo>
                      <a:pt x="145245" y="-232"/>
                      <a:pt x="150915" y="5576"/>
                      <a:pt x="150795" y="12633"/>
                    </a:cubicBezTo>
                    <a:cubicBezTo>
                      <a:pt x="150795" y="12658"/>
                      <a:pt x="150795" y="12676"/>
                      <a:pt x="150795" y="12700"/>
                    </a:cubicBezTo>
                    <a:lnTo>
                      <a:pt x="150795" y="118978"/>
                    </a:lnTo>
                    <a:cubicBezTo>
                      <a:pt x="150795" y="157641"/>
                      <a:pt x="138188" y="193107"/>
                      <a:pt x="75097" y="193107"/>
                    </a:cubicBezTo>
                    <a:cubicBezTo>
                      <a:pt x="12006" y="193107"/>
                      <a:pt x="-661" y="157641"/>
                      <a:pt x="-661" y="118978"/>
                    </a:cubicBezTo>
                    <a:lnTo>
                      <a:pt x="-661" y="12700"/>
                    </a:lnTo>
                    <a:cubicBezTo>
                      <a:pt x="-727" y="5570"/>
                      <a:pt x="4997" y="-262"/>
                      <a:pt x="12127" y="-329"/>
                    </a:cubicBezTo>
                    <a:cubicBezTo>
                      <a:pt x="12205" y="-329"/>
                      <a:pt x="12290" y="-329"/>
                      <a:pt x="12368" y="-329"/>
                    </a:cubicBezTo>
                    <a:cubicBezTo>
                      <a:pt x="19534" y="-262"/>
                      <a:pt x="25330" y="5534"/>
                      <a:pt x="25396" y="12700"/>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51" name="Freeform: Shape 29">
                <a:extLst>
                  <a:ext uri="{FF2B5EF4-FFF2-40B4-BE49-F238E27FC236}">
                    <a16:creationId xmlns:a16="http://schemas.microsoft.com/office/drawing/2014/main" id="{378713C8-70D4-58AD-33E2-E3061748D386}"/>
                  </a:ext>
                </a:extLst>
              </p:cNvPr>
              <p:cNvSpPr/>
              <p:nvPr/>
            </p:nvSpPr>
            <p:spPr>
              <a:xfrm>
                <a:off x="3479805" y="2152863"/>
                <a:ext cx="163277" cy="295189"/>
              </a:xfrm>
              <a:custGeom>
                <a:avLst/>
                <a:gdLst>
                  <a:gd name="connsiteX0" fmla="*/ 136559 w 163277"/>
                  <a:gd name="connsiteY0" fmla="*/ 158424 h 295189"/>
                  <a:gd name="connsiteX1" fmla="*/ 82817 w 163277"/>
                  <a:gd name="connsiteY1" fmla="*/ 122595 h 295189"/>
                  <a:gd name="connsiteX2" fmla="*/ 25396 w 163277"/>
                  <a:gd name="connsiteY2" fmla="*/ 196725 h 295189"/>
                  <a:gd name="connsiteX3" fmla="*/ 82817 w 163277"/>
                  <a:gd name="connsiteY3" fmla="*/ 271216 h 295189"/>
                  <a:gd name="connsiteX4" fmla="*/ 136559 w 163277"/>
                  <a:gd name="connsiteY4" fmla="*/ 214639 h 295189"/>
                  <a:gd name="connsiteX5" fmla="*/ 136559 w 163277"/>
                  <a:gd name="connsiteY5" fmla="*/ 125430 h 295189"/>
                  <a:gd name="connsiteX6" fmla="*/ 136559 w 163277"/>
                  <a:gd name="connsiteY6" fmla="*/ 12698 h 295189"/>
                  <a:gd name="connsiteX7" fmla="*/ 149588 w 163277"/>
                  <a:gd name="connsiteY7" fmla="*/ -330 h 295189"/>
                  <a:gd name="connsiteX8" fmla="*/ 162616 w 163277"/>
                  <a:gd name="connsiteY8" fmla="*/ 12698 h 295189"/>
                  <a:gd name="connsiteX9" fmla="*/ 162616 w 163277"/>
                  <a:gd name="connsiteY9" fmla="*/ 214639 h 295189"/>
                  <a:gd name="connsiteX10" fmla="*/ 82817 w 163277"/>
                  <a:gd name="connsiteY10" fmla="*/ 294860 h 295189"/>
                  <a:gd name="connsiteX11" fmla="*/ -661 w 163277"/>
                  <a:gd name="connsiteY11" fmla="*/ 196725 h 295189"/>
                  <a:gd name="connsiteX12" fmla="*/ 81189 w 163277"/>
                  <a:gd name="connsiteY12" fmla="*/ 99193 h 295189"/>
                  <a:gd name="connsiteX13" fmla="*/ 136559 w 163277"/>
                  <a:gd name="connsiteY13" fmla="*/ 125611 h 29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277" h="295189">
                    <a:moveTo>
                      <a:pt x="136559" y="158424"/>
                    </a:moveTo>
                    <a:cubicBezTo>
                      <a:pt x="136559" y="158424"/>
                      <a:pt x="121118" y="122595"/>
                      <a:pt x="82817" y="122595"/>
                    </a:cubicBezTo>
                    <a:cubicBezTo>
                      <a:pt x="45783" y="122595"/>
                      <a:pt x="25396" y="146722"/>
                      <a:pt x="25396" y="196725"/>
                    </a:cubicBezTo>
                    <a:cubicBezTo>
                      <a:pt x="25396" y="246727"/>
                      <a:pt x="45360" y="271216"/>
                      <a:pt x="82817" y="271216"/>
                    </a:cubicBezTo>
                    <a:cubicBezTo>
                      <a:pt x="114182" y="271216"/>
                      <a:pt x="136559" y="253121"/>
                      <a:pt x="136559" y="214639"/>
                    </a:cubicBezTo>
                    <a:close/>
                    <a:moveTo>
                      <a:pt x="136559" y="125430"/>
                    </a:moveTo>
                    <a:lnTo>
                      <a:pt x="136559" y="12698"/>
                    </a:lnTo>
                    <a:cubicBezTo>
                      <a:pt x="136559" y="5503"/>
                      <a:pt x="142410" y="-330"/>
                      <a:pt x="149588" y="-330"/>
                    </a:cubicBezTo>
                    <a:cubicBezTo>
                      <a:pt x="156765" y="-330"/>
                      <a:pt x="162616" y="5503"/>
                      <a:pt x="162616" y="12698"/>
                    </a:cubicBezTo>
                    <a:lnTo>
                      <a:pt x="162616" y="214639"/>
                    </a:lnTo>
                    <a:cubicBezTo>
                      <a:pt x="162616" y="268381"/>
                      <a:pt x="129261" y="294860"/>
                      <a:pt x="82817" y="294860"/>
                    </a:cubicBezTo>
                    <a:cubicBezTo>
                      <a:pt x="30281" y="294860"/>
                      <a:pt x="-661" y="263495"/>
                      <a:pt x="-661" y="196725"/>
                    </a:cubicBezTo>
                    <a:cubicBezTo>
                      <a:pt x="-661" y="129954"/>
                      <a:pt x="28894" y="99193"/>
                      <a:pt x="81189" y="99193"/>
                    </a:cubicBezTo>
                    <a:cubicBezTo>
                      <a:pt x="102782" y="98849"/>
                      <a:pt x="123229" y="108626"/>
                      <a:pt x="136559" y="12561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grpSp>
      <p:sp>
        <p:nvSpPr>
          <p:cNvPr id="52" name="Espace réservé du texte 4">
            <a:extLst>
              <a:ext uri="{FF2B5EF4-FFF2-40B4-BE49-F238E27FC236}">
                <a16:creationId xmlns:a16="http://schemas.microsoft.com/office/drawing/2014/main" id="{235144E9-7908-7D83-79BE-FAAEC6AFF216}"/>
              </a:ext>
            </a:extLst>
          </p:cNvPr>
          <p:cNvSpPr>
            <a:spLocks noGrp="1"/>
          </p:cNvSpPr>
          <p:nvPr>
            <p:ph type="body" sz="quarter" idx="10" hasCustomPrompt="1"/>
          </p:nvPr>
        </p:nvSpPr>
        <p:spPr>
          <a:xfrm>
            <a:off x="929462" y="3087517"/>
            <a:ext cx="3998667" cy="1144929"/>
          </a:xfrm>
        </p:spPr>
        <p:txBody>
          <a:bodyPr>
            <a:noAutofit/>
          </a:bodyPr>
          <a:lstStyle>
            <a:lvl1pPr marL="0" indent="0">
              <a:lnSpc>
                <a:spcPct val="90000"/>
              </a:lnSpc>
              <a:spcBef>
                <a:spcPts val="0"/>
              </a:spcBef>
              <a:buNone/>
              <a:defRPr sz="38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Insert title </a:t>
            </a:r>
            <a:br>
              <a:rPr lang="en-US"/>
            </a:br>
            <a:r>
              <a:rPr lang="en-US"/>
              <a:t>of the presentation</a:t>
            </a:r>
            <a:endParaRPr lang="fr-FR"/>
          </a:p>
        </p:txBody>
      </p:sp>
      <p:sp>
        <p:nvSpPr>
          <p:cNvPr id="53" name="Espace réservé du texte 4">
            <a:extLst>
              <a:ext uri="{FF2B5EF4-FFF2-40B4-BE49-F238E27FC236}">
                <a16:creationId xmlns:a16="http://schemas.microsoft.com/office/drawing/2014/main" id="{18412282-5048-DE99-BF1B-842A47A61DDD}"/>
              </a:ext>
            </a:extLst>
          </p:cNvPr>
          <p:cNvSpPr>
            <a:spLocks noGrp="1"/>
          </p:cNvSpPr>
          <p:nvPr>
            <p:ph type="body" sz="quarter" idx="11" hasCustomPrompt="1"/>
          </p:nvPr>
        </p:nvSpPr>
        <p:spPr>
          <a:xfrm>
            <a:off x="1078116" y="5932317"/>
            <a:ext cx="2784417" cy="249299"/>
          </a:xfrm>
          <a:ln>
            <a:noFill/>
          </a:ln>
        </p:spPr>
        <p:txBody>
          <a:bodyPr wrap="none" lIns="0" tIns="0" rIns="0" bIns="0">
            <a:spAutoFit/>
          </a:bodyPr>
          <a:lstStyle>
            <a:lvl1pPr marL="0" indent="0">
              <a:lnSpc>
                <a:spcPct val="90000"/>
              </a:lnSpc>
              <a:spcBef>
                <a:spcPts val="0"/>
              </a:spcBef>
              <a:buNone/>
              <a:defRPr sz="1800" b="0" cap="all" spc="200" baseline="0">
                <a:solidFill>
                  <a:schemeClr val="accent5"/>
                </a:solidFill>
                <a:latin typeface="Source Sans Pro SemiBold" panose="020B0603030403020204" pitchFamily="34" charset="0"/>
                <a:ea typeface="Source Sans Pro SemiBold" panose="020B0603030403020204" pitchFamily="34" charset="0"/>
              </a:defRPr>
            </a:lvl1pPr>
          </a:lstStyle>
          <a:p>
            <a:pPr lvl="0"/>
            <a:r>
              <a:rPr lang="fr-FR" dirty="0"/>
              <a:t>Name of the speaker</a:t>
            </a:r>
          </a:p>
        </p:txBody>
      </p:sp>
      <p:sp>
        <p:nvSpPr>
          <p:cNvPr id="54" name="Espace réservé de la date 26">
            <a:extLst>
              <a:ext uri="{FF2B5EF4-FFF2-40B4-BE49-F238E27FC236}">
                <a16:creationId xmlns:a16="http://schemas.microsoft.com/office/drawing/2014/main" id="{C003DDD5-A8CD-422F-872D-3E20812B824A}"/>
              </a:ext>
            </a:extLst>
          </p:cNvPr>
          <p:cNvSpPr>
            <a:spLocks noGrp="1"/>
          </p:cNvSpPr>
          <p:nvPr>
            <p:ph type="dt" sz="half" idx="13"/>
          </p:nvPr>
        </p:nvSpPr>
        <p:spPr>
          <a:xfrm>
            <a:off x="1078116" y="6231210"/>
            <a:ext cx="2514600" cy="186500"/>
          </a:xfrm>
          <a:prstGeom prst="rect">
            <a:avLst/>
          </a:prstGeom>
          <a:ln>
            <a:noFill/>
          </a:ln>
        </p:spPr>
        <p:txBody>
          <a:bodyPr lIns="0" tIns="0" rIns="0" bIns="0"/>
          <a:lstStyle>
            <a:lvl1pPr>
              <a:defRPr sz="1400">
                <a:solidFill>
                  <a:schemeClr val="accent5"/>
                </a:solidFill>
              </a:defRPr>
            </a:lvl1pPr>
          </a:lstStyle>
          <a:p>
            <a:fld id="{2A86CEB4-6C03-40C3-B823-076D6171D9DF}" type="datetime3">
              <a:rPr lang="fr-FR" smtClean="0"/>
              <a:pPr/>
              <a:t>18.03.25</a:t>
            </a:fld>
            <a:endParaRPr lang="fr-FR"/>
          </a:p>
        </p:txBody>
      </p:sp>
      <p:cxnSp>
        <p:nvCxnSpPr>
          <p:cNvPr id="55" name="Straight Connector 34">
            <a:extLst>
              <a:ext uri="{FF2B5EF4-FFF2-40B4-BE49-F238E27FC236}">
                <a16:creationId xmlns:a16="http://schemas.microsoft.com/office/drawing/2014/main" id="{40408025-0843-FF2F-6994-98087DB729A9}"/>
              </a:ext>
            </a:extLst>
          </p:cNvPr>
          <p:cNvCxnSpPr>
            <a:cxnSpLocks/>
          </p:cNvCxnSpPr>
          <p:nvPr userDrawn="1"/>
        </p:nvCxnSpPr>
        <p:spPr>
          <a:xfrm>
            <a:off x="929462" y="5945752"/>
            <a:ext cx="0" cy="44450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56" name="Graphique 2">
            <a:extLst>
              <a:ext uri="{FF2B5EF4-FFF2-40B4-BE49-F238E27FC236}">
                <a16:creationId xmlns:a16="http://schemas.microsoft.com/office/drawing/2014/main" id="{DA161BC6-58EB-66DE-60E7-035727D318F3}"/>
              </a:ext>
            </a:extLst>
          </p:cNvPr>
          <p:cNvSpPr>
            <a:spLocks/>
          </p:cNvSpPr>
          <p:nvPr userDrawn="1"/>
        </p:nvSpPr>
        <p:spPr>
          <a:xfrm rot="5400000">
            <a:off x="6338189" y="3075252"/>
            <a:ext cx="3361304" cy="2910999"/>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Source Sans Pro"/>
            </a:endParaRPr>
          </a:p>
        </p:txBody>
      </p:sp>
      <p:sp>
        <p:nvSpPr>
          <p:cNvPr id="57" name="Graphique 2">
            <a:extLst>
              <a:ext uri="{FF2B5EF4-FFF2-40B4-BE49-F238E27FC236}">
                <a16:creationId xmlns:a16="http://schemas.microsoft.com/office/drawing/2014/main" id="{776C0EBA-2595-0C5C-226A-07171FE22549}"/>
              </a:ext>
            </a:extLst>
          </p:cNvPr>
          <p:cNvSpPr>
            <a:spLocks/>
          </p:cNvSpPr>
          <p:nvPr userDrawn="1"/>
        </p:nvSpPr>
        <p:spPr>
          <a:xfrm rot="5400000">
            <a:off x="7527740" y="1356476"/>
            <a:ext cx="3871213" cy="3352597"/>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Source Sans Pro"/>
            </a:endParaRPr>
          </a:p>
        </p:txBody>
      </p:sp>
      <p:sp>
        <p:nvSpPr>
          <p:cNvPr id="58" name="Graphique 2">
            <a:extLst>
              <a:ext uri="{FF2B5EF4-FFF2-40B4-BE49-F238E27FC236}">
                <a16:creationId xmlns:a16="http://schemas.microsoft.com/office/drawing/2014/main" id="{08A8666D-6007-5108-B81A-F85EDAB4C382}"/>
              </a:ext>
            </a:extLst>
          </p:cNvPr>
          <p:cNvSpPr>
            <a:spLocks/>
          </p:cNvSpPr>
          <p:nvPr userDrawn="1"/>
        </p:nvSpPr>
        <p:spPr>
          <a:xfrm rot="16200000">
            <a:off x="5230451" y="734162"/>
            <a:ext cx="1308416" cy="1133131"/>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Source Sans Pro"/>
            </a:endParaRPr>
          </a:p>
        </p:txBody>
      </p:sp>
      <p:sp>
        <p:nvSpPr>
          <p:cNvPr id="61" name="Graphique 2">
            <a:extLst>
              <a:ext uri="{FF2B5EF4-FFF2-40B4-BE49-F238E27FC236}">
                <a16:creationId xmlns:a16="http://schemas.microsoft.com/office/drawing/2014/main" id="{45E2B910-A26A-6320-A4EF-3F0634626DA0}"/>
              </a:ext>
            </a:extLst>
          </p:cNvPr>
          <p:cNvSpPr>
            <a:spLocks/>
          </p:cNvSpPr>
          <p:nvPr userDrawn="1"/>
        </p:nvSpPr>
        <p:spPr>
          <a:xfrm rot="16200000">
            <a:off x="10127252" y="4658091"/>
            <a:ext cx="1605784" cy="1390661"/>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Source Sans Pro"/>
            </a:endParaRPr>
          </a:p>
        </p:txBody>
      </p:sp>
      <p:sp>
        <p:nvSpPr>
          <p:cNvPr id="63" name="Espace réservé pour une image  18">
            <a:extLst>
              <a:ext uri="{FF2B5EF4-FFF2-40B4-BE49-F238E27FC236}">
                <a16:creationId xmlns:a16="http://schemas.microsoft.com/office/drawing/2014/main" id="{EAC0145F-D267-2154-D44A-BA8DACB38363}"/>
              </a:ext>
            </a:extLst>
          </p:cNvPr>
          <p:cNvSpPr>
            <a:spLocks noGrp="1"/>
          </p:cNvSpPr>
          <p:nvPr>
            <p:ph type="pic" sz="quarter" idx="17" hasCustomPrompt="1"/>
          </p:nvPr>
        </p:nvSpPr>
        <p:spPr>
          <a:xfrm>
            <a:off x="4811609" y="743195"/>
            <a:ext cx="2658987" cy="3070309"/>
          </a:xfrm>
          <a:custGeom>
            <a:avLst/>
            <a:gdLst>
              <a:gd name="connsiteX0" fmla="*/ 2910999 w 2910999"/>
              <a:gd name="connsiteY0" fmla="*/ 0 h 3361305"/>
              <a:gd name="connsiteX1" fmla="*/ 2910999 w 2910999"/>
              <a:gd name="connsiteY1" fmla="*/ 1680652 h 3361305"/>
              <a:gd name="connsiteX2" fmla="*/ 2910999 w 2910999"/>
              <a:gd name="connsiteY2" fmla="*/ 3361305 h 3361305"/>
              <a:gd name="connsiteX3" fmla="*/ 1455499 w 2910999"/>
              <a:gd name="connsiteY3" fmla="*/ 2521043 h 3361305"/>
              <a:gd name="connsiteX4" fmla="*/ 0 w 2910999"/>
              <a:gd name="connsiteY4" fmla="*/ 1680652 h 3361305"/>
              <a:gd name="connsiteX5" fmla="*/ 1455499 w 2910999"/>
              <a:gd name="connsiteY5" fmla="*/ 840390 h 3361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0999" h="3361305">
                <a:moveTo>
                  <a:pt x="2910999" y="0"/>
                </a:moveTo>
                <a:lnTo>
                  <a:pt x="2910999" y="1680652"/>
                </a:lnTo>
                <a:lnTo>
                  <a:pt x="2910999" y="3361305"/>
                </a:lnTo>
                <a:lnTo>
                  <a:pt x="1455499" y="2521043"/>
                </a:lnTo>
                <a:lnTo>
                  <a:pt x="0" y="1680652"/>
                </a:lnTo>
                <a:lnTo>
                  <a:pt x="1455499" y="840390"/>
                </a:lnTo>
                <a:close/>
              </a:path>
            </a:pathLst>
          </a:custGeom>
          <a:solidFill>
            <a:schemeClr val="tx2"/>
          </a:solidFill>
        </p:spPr>
        <p:txBody>
          <a:bodyPr wrap="square">
            <a:noAutofit/>
          </a:bodyPr>
          <a:lstStyle>
            <a:lvl1pPr marL="0" indent="0">
              <a:buNone/>
              <a:defRPr/>
            </a:lvl1pPr>
          </a:lstStyle>
          <a:p>
            <a:r>
              <a:rPr lang="fr-FR"/>
              <a:t> </a:t>
            </a:r>
          </a:p>
        </p:txBody>
      </p:sp>
      <p:sp>
        <p:nvSpPr>
          <p:cNvPr id="64" name="Espace réservé pour une image  19">
            <a:extLst>
              <a:ext uri="{FF2B5EF4-FFF2-40B4-BE49-F238E27FC236}">
                <a16:creationId xmlns:a16="http://schemas.microsoft.com/office/drawing/2014/main" id="{F71D90F9-7A08-1CB4-D027-9160F6236A02}"/>
              </a:ext>
            </a:extLst>
          </p:cNvPr>
          <p:cNvSpPr>
            <a:spLocks noGrp="1"/>
          </p:cNvSpPr>
          <p:nvPr>
            <p:ph type="pic" sz="quarter" idx="16" hasCustomPrompt="1"/>
          </p:nvPr>
        </p:nvSpPr>
        <p:spPr>
          <a:xfrm>
            <a:off x="7787048" y="1582057"/>
            <a:ext cx="4153770" cy="4796322"/>
          </a:xfrm>
          <a:custGeom>
            <a:avLst/>
            <a:gdLst>
              <a:gd name="connsiteX0" fmla="*/ 0 w 2910999"/>
              <a:gd name="connsiteY0" fmla="*/ 0 h 3361305"/>
              <a:gd name="connsiteX1" fmla="*/ 1455499 w 2910999"/>
              <a:gd name="connsiteY1" fmla="*/ 840261 h 3361305"/>
              <a:gd name="connsiteX2" fmla="*/ 2910999 w 2910999"/>
              <a:gd name="connsiteY2" fmla="*/ 1680652 h 3361305"/>
              <a:gd name="connsiteX3" fmla="*/ 1455499 w 2910999"/>
              <a:gd name="connsiteY3" fmla="*/ 2520914 h 3361305"/>
              <a:gd name="connsiteX4" fmla="*/ 0 w 2910999"/>
              <a:gd name="connsiteY4" fmla="*/ 3361305 h 3361305"/>
              <a:gd name="connsiteX5" fmla="*/ 0 w 2910999"/>
              <a:gd name="connsiteY5" fmla="*/ 1680652 h 3361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0999" h="3361305">
                <a:moveTo>
                  <a:pt x="0" y="0"/>
                </a:moveTo>
                <a:lnTo>
                  <a:pt x="1455499" y="840261"/>
                </a:lnTo>
                <a:lnTo>
                  <a:pt x="2910999" y="1680652"/>
                </a:lnTo>
                <a:lnTo>
                  <a:pt x="1455499" y="2520914"/>
                </a:lnTo>
                <a:lnTo>
                  <a:pt x="0" y="3361305"/>
                </a:lnTo>
                <a:lnTo>
                  <a:pt x="0" y="1680652"/>
                </a:lnTo>
                <a:close/>
              </a:path>
            </a:pathLst>
          </a:custGeom>
          <a:solidFill>
            <a:schemeClr val="tx2"/>
          </a:solidFill>
        </p:spPr>
        <p:txBody>
          <a:bodyPr wrap="square">
            <a:noAutofit/>
          </a:bodyPr>
          <a:lstStyle>
            <a:lvl1pPr marL="0" indent="0">
              <a:buNone/>
              <a:defRPr/>
            </a:lvl1pPr>
          </a:lstStyle>
          <a:p>
            <a:r>
              <a:rPr lang="fr-FR"/>
              <a:t> </a:t>
            </a:r>
          </a:p>
        </p:txBody>
      </p:sp>
    </p:spTree>
    <p:extLst>
      <p:ext uri="{BB962C8B-B14F-4D97-AF65-F5344CB8AC3E}">
        <p14:creationId xmlns:p14="http://schemas.microsoft.com/office/powerpoint/2010/main" val="182773470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Cover H">
    <p:bg>
      <p:bgPr>
        <a:gradFill>
          <a:gsLst>
            <a:gs pos="20000">
              <a:schemeClr val="tx1"/>
            </a:gs>
            <a:gs pos="70000">
              <a:srgbClr val="00185E"/>
            </a:gs>
          </a:gsLst>
          <a:lin ang="15600000" scaled="0"/>
        </a:gra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A71BFF18-D6FF-D19F-2EC3-F8DB2036367B}"/>
              </a:ext>
            </a:extLst>
          </p:cNvPr>
          <p:cNvSpPr/>
          <p:nvPr userDrawn="1"/>
        </p:nvSpPr>
        <p:spPr>
          <a:xfrm>
            <a:off x="-209483" y="-213610"/>
            <a:ext cx="12610966" cy="7285220"/>
          </a:xfrm>
          <a:prstGeom prst="rect">
            <a:avLst/>
          </a:prstGeom>
          <a:gradFill>
            <a:gsLst>
              <a:gs pos="70000">
                <a:schemeClr val="tx1">
                  <a:alpha val="0"/>
                </a:schemeClr>
              </a:gs>
              <a:gs pos="100000">
                <a:schemeClr val="tx1">
                  <a:alpha val="79968"/>
                </a:schemeClr>
              </a:gs>
            </a:gsLst>
            <a:lin ang="18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fr-FR" dirty="0"/>
          </a:p>
        </p:txBody>
      </p:sp>
      <p:sp>
        <p:nvSpPr>
          <p:cNvPr id="20" name="Graphique 2">
            <a:extLst>
              <a:ext uri="{FF2B5EF4-FFF2-40B4-BE49-F238E27FC236}">
                <a16:creationId xmlns:a16="http://schemas.microsoft.com/office/drawing/2014/main" id="{A153E79F-4563-C4A2-1126-B399D13900F1}"/>
              </a:ext>
            </a:extLst>
          </p:cNvPr>
          <p:cNvSpPr>
            <a:spLocks/>
          </p:cNvSpPr>
          <p:nvPr userDrawn="1"/>
        </p:nvSpPr>
        <p:spPr>
          <a:xfrm rot="5400000">
            <a:off x="7527740" y="1356476"/>
            <a:ext cx="3871213" cy="3352597"/>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Source Sans Pro"/>
            </a:endParaRPr>
          </a:p>
        </p:txBody>
      </p:sp>
      <p:sp>
        <p:nvSpPr>
          <p:cNvPr id="38" name="Graphique 2">
            <a:extLst>
              <a:ext uri="{FF2B5EF4-FFF2-40B4-BE49-F238E27FC236}">
                <a16:creationId xmlns:a16="http://schemas.microsoft.com/office/drawing/2014/main" id="{52AFEA91-D316-F879-EFC5-1EF3EBB9837F}"/>
              </a:ext>
            </a:extLst>
          </p:cNvPr>
          <p:cNvSpPr>
            <a:spLocks/>
          </p:cNvSpPr>
          <p:nvPr userDrawn="1"/>
        </p:nvSpPr>
        <p:spPr>
          <a:xfrm rot="16200000">
            <a:off x="5230451" y="734162"/>
            <a:ext cx="1308416" cy="1133131"/>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Source Sans Pro"/>
            </a:endParaRPr>
          </a:p>
        </p:txBody>
      </p:sp>
      <p:sp>
        <p:nvSpPr>
          <p:cNvPr id="34" name="Espace réservé pour une image  33">
            <a:extLst>
              <a:ext uri="{FF2B5EF4-FFF2-40B4-BE49-F238E27FC236}">
                <a16:creationId xmlns:a16="http://schemas.microsoft.com/office/drawing/2014/main" id="{1D2FA2FA-E793-9C88-3904-F4DA96C57938}"/>
              </a:ext>
            </a:extLst>
          </p:cNvPr>
          <p:cNvSpPr>
            <a:spLocks noGrp="1"/>
          </p:cNvSpPr>
          <p:nvPr>
            <p:ph type="pic" sz="quarter" idx="17" hasCustomPrompt="1"/>
          </p:nvPr>
        </p:nvSpPr>
        <p:spPr>
          <a:xfrm>
            <a:off x="4811609" y="743195"/>
            <a:ext cx="2658987" cy="3070309"/>
          </a:xfrm>
          <a:custGeom>
            <a:avLst/>
            <a:gdLst>
              <a:gd name="connsiteX0" fmla="*/ 2910999 w 2910999"/>
              <a:gd name="connsiteY0" fmla="*/ 0 h 3361305"/>
              <a:gd name="connsiteX1" fmla="*/ 2910999 w 2910999"/>
              <a:gd name="connsiteY1" fmla="*/ 1680652 h 3361305"/>
              <a:gd name="connsiteX2" fmla="*/ 2910999 w 2910999"/>
              <a:gd name="connsiteY2" fmla="*/ 3361305 h 3361305"/>
              <a:gd name="connsiteX3" fmla="*/ 1455499 w 2910999"/>
              <a:gd name="connsiteY3" fmla="*/ 2521043 h 3361305"/>
              <a:gd name="connsiteX4" fmla="*/ 0 w 2910999"/>
              <a:gd name="connsiteY4" fmla="*/ 1680652 h 3361305"/>
              <a:gd name="connsiteX5" fmla="*/ 1455499 w 2910999"/>
              <a:gd name="connsiteY5" fmla="*/ 840390 h 3361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0999" h="3361305">
                <a:moveTo>
                  <a:pt x="2910999" y="0"/>
                </a:moveTo>
                <a:lnTo>
                  <a:pt x="2910999" y="1680652"/>
                </a:lnTo>
                <a:lnTo>
                  <a:pt x="2910999" y="3361305"/>
                </a:lnTo>
                <a:lnTo>
                  <a:pt x="1455499" y="2521043"/>
                </a:lnTo>
                <a:lnTo>
                  <a:pt x="0" y="1680652"/>
                </a:lnTo>
                <a:lnTo>
                  <a:pt x="1455499" y="840390"/>
                </a:lnTo>
                <a:close/>
              </a:path>
            </a:pathLst>
          </a:custGeom>
          <a:solidFill>
            <a:schemeClr val="tx2"/>
          </a:solidFill>
        </p:spPr>
        <p:txBody>
          <a:bodyPr wrap="square">
            <a:noAutofit/>
          </a:bodyPr>
          <a:lstStyle>
            <a:lvl1pPr marL="0" indent="0">
              <a:buNone/>
              <a:defRPr/>
            </a:lvl1pPr>
          </a:lstStyle>
          <a:p>
            <a:r>
              <a:rPr lang="fr-FR"/>
              <a:t> </a:t>
            </a:r>
          </a:p>
        </p:txBody>
      </p:sp>
      <p:sp>
        <p:nvSpPr>
          <p:cNvPr id="25" name="Espace réservé pour une image  24">
            <a:extLst>
              <a:ext uri="{FF2B5EF4-FFF2-40B4-BE49-F238E27FC236}">
                <a16:creationId xmlns:a16="http://schemas.microsoft.com/office/drawing/2014/main" id="{F0052DC2-C0C4-8616-8EAD-39B52CBDD99E}"/>
              </a:ext>
            </a:extLst>
          </p:cNvPr>
          <p:cNvSpPr>
            <a:spLocks noGrp="1"/>
          </p:cNvSpPr>
          <p:nvPr>
            <p:ph type="pic" sz="quarter" idx="16" hasCustomPrompt="1"/>
          </p:nvPr>
        </p:nvSpPr>
        <p:spPr>
          <a:xfrm>
            <a:off x="7787048" y="1582057"/>
            <a:ext cx="4153770" cy="4796322"/>
          </a:xfrm>
          <a:custGeom>
            <a:avLst/>
            <a:gdLst>
              <a:gd name="connsiteX0" fmla="*/ 0 w 2910999"/>
              <a:gd name="connsiteY0" fmla="*/ 0 h 3361305"/>
              <a:gd name="connsiteX1" fmla="*/ 1455499 w 2910999"/>
              <a:gd name="connsiteY1" fmla="*/ 840261 h 3361305"/>
              <a:gd name="connsiteX2" fmla="*/ 2910999 w 2910999"/>
              <a:gd name="connsiteY2" fmla="*/ 1680652 h 3361305"/>
              <a:gd name="connsiteX3" fmla="*/ 1455499 w 2910999"/>
              <a:gd name="connsiteY3" fmla="*/ 2520914 h 3361305"/>
              <a:gd name="connsiteX4" fmla="*/ 0 w 2910999"/>
              <a:gd name="connsiteY4" fmla="*/ 3361305 h 3361305"/>
              <a:gd name="connsiteX5" fmla="*/ 0 w 2910999"/>
              <a:gd name="connsiteY5" fmla="*/ 1680652 h 3361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0999" h="3361305">
                <a:moveTo>
                  <a:pt x="0" y="0"/>
                </a:moveTo>
                <a:lnTo>
                  <a:pt x="1455499" y="840261"/>
                </a:lnTo>
                <a:lnTo>
                  <a:pt x="2910999" y="1680652"/>
                </a:lnTo>
                <a:lnTo>
                  <a:pt x="1455499" y="2520914"/>
                </a:lnTo>
                <a:lnTo>
                  <a:pt x="0" y="3361305"/>
                </a:lnTo>
                <a:lnTo>
                  <a:pt x="0" y="1680652"/>
                </a:lnTo>
                <a:close/>
              </a:path>
            </a:pathLst>
          </a:custGeom>
          <a:solidFill>
            <a:schemeClr val="tx2"/>
          </a:solidFill>
        </p:spPr>
        <p:txBody>
          <a:bodyPr wrap="square">
            <a:noAutofit/>
          </a:bodyPr>
          <a:lstStyle>
            <a:lvl1pPr marL="0" indent="0">
              <a:buNone/>
              <a:defRPr/>
            </a:lvl1pPr>
          </a:lstStyle>
          <a:p>
            <a:r>
              <a:rPr lang="fr-FR"/>
              <a:t> </a:t>
            </a:r>
          </a:p>
        </p:txBody>
      </p:sp>
      <p:sp>
        <p:nvSpPr>
          <p:cNvPr id="26" name="Graphique 2">
            <a:extLst>
              <a:ext uri="{FF2B5EF4-FFF2-40B4-BE49-F238E27FC236}">
                <a16:creationId xmlns:a16="http://schemas.microsoft.com/office/drawing/2014/main" id="{0DA6744D-0B13-335F-AC78-E00D6068540E}"/>
              </a:ext>
            </a:extLst>
          </p:cNvPr>
          <p:cNvSpPr>
            <a:spLocks/>
          </p:cNvSpPr>
          <p:nvPr userDrawn="1"/>
        </p:nvSpPr>
        <p:spPr>
          <a:xfrm rot="16200000">
            <a:off x="10127252" y="4658091"/>
            <a:ext cx="1605784" cy="1390661"/>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Source Sans Pro"/>
            </a:endParaRPr>
          </a:p>
        </p:txBody>
      </p:sp>
      <p:sp>
        <p:nvSpPr>
          <p:cNvPr id="36" name="Espace réservé pour une image  35">
            <a:extLst>
              <a:ext uri="{FF2B5EF4-FFF2-40B4-BE49-F238E27FC236}">
                <a16:creationId xmlns:a16="http://schemas.microsoft.com/office/drawing/2014/main" id="{EA2D2D6C-1627-0021-865E-3D8551832D78}"/>
              </a:ext>
            </a:extLst>
          </p:cNvPr>
          <p:cNvSpPr>
            <a:spLocks noGrp="1"/>
          </p:cNvSpPr>
          <p:nvPr>
            <p:ph type="pic" sz="quarter" idx="18" hasCustomPrompt="1"/>
          </p:nvPr>
        </p:nvSpPr>
        <p:spPr>
          <a:xfrm>
            <a:off x="5116240" y="2911695"/>
            <a:ext cx="2362028" cy="2727413"/>
          </a:xfrm>
          <a:custGeom>
            <a:avLst/>
            <a:gdLst>
              <a:gd name="connsiteX0" fmla="*/ 0 w 2910999"/>
              <a:gd name="connsiteY0" fmla="*/ 0 h 3361305"/>
              <a:gd name="connsiteX1" fmla="*/ 1455499 w 2910999"/>
              <a:gd name="connsiteY1" fmla="*/ 840261 h 3361305"/>
              <a:gd name="connsiteX2" fmla="*/ 2910999 w 2910999"/>
              <a:gd name="connsiteY2" fmla="*/ 1680652 h 3361305"/>
              <a:gd name="connsiteX3" fmla="*/ 1455499 w 2910999"/>
              <a:gd name="connsiteY3" fmla="*/ 2520914 h 3361305"/>
              <a:gd name="connsiteX4" fmla="*/ 0 w 2910999"/>
              <a:gd name="connsiteY4" fmla="*/ 3361305 h 3361305"/>
              <a:gd name="connsiteX5" fmla="*/ 0 w 2910999"/>
              <a:gd name="connsiteY5" fmla="*/ 1680652 h 3361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0999" h="3361305">
                <a:moveTo>
                  <a:pt x="0" y="0"/>
                </a:moveTo>
                <a:lnTo>
                  <a:pt x="1455499" y="840261"/>
                </a:lnTo>
                <a:lnTo>
                  <a:pt x="2910999" y="1680652"/>
                </a:lnTo>
                <a:lnTo>
                  <a:pt x="1455499" y="2520914"/>
                </a:lnTo>
                <a:lnTo>
                  <a:pt x="0" y="3361305"/>
                </a:lnTo>
                <a:lnTo>
                  <a:pt x="0" y="1680652"/>
                </a:lnTo>
                <a:close/>
              </a:path>
            </a:pathLst>
          </a:custGeom>
          <a:solidFill>
            <a:schemeClr val="tx2"/>
          </a:solidFill>
        </p:spPr>
        <p:txBody>
          <a:bodyPr wrap="square">
            <a:noAutofit/>
          </a:bodyPr>
          <a:lstStyle>
            <a:lvl1pPr marL="0" indent="0">
              <a:buNone/>
              <a:defRPr/>
            </a:lvl1pPr>
          </a:lstStyle>
          <a:p>
            <a:r>
              <a:rPr lang="fr-FR"/>
              <a:t> </a:t>
            </a:r>
          </a:p>
        </p:txBody>
      </p:sp>
      <p:grpSp>
        <p:nvGrpSpPr>
          <p:cNvPr id="5" name="Group 19">
            <a:extLst>
              <a:ext uri="{FF2B5EF4-FFF2-40B4-BE49-F238E27FC236}">
                <a16:creationId xmlns:a16="http://schemas.microsoft.com/office/drawing/2014/main" id="{3AEAB1D2-4215-DDBB-86FC-CE25FC9943BD}"/>
              </a:ext>
            </a:extLst>
          </p:cNvPr>
          <p:cNvGrpSpPr/>
          <p:nvPr userDrawn="1"/>
        </p:nvGrpSpPr>
        <p:grpSpPr>
          <a:xfrm>
            <a:off x="939675" y="2636414"/>
            <a:ext cx="1790825" cy="283497"/>
            <a:chOff x="1356993" y="2119689"/>
            <a:chExt cx="2286089" cy="361900"/>
          </a:xfrm>
        </p:grpSpPr>
        <p:sp>
          <p:nvSpPr>
            <p:cNvPr id="6" name="Freeform: Shape 20">
              <a:extLst>
                <a:ext uri="{FF2B5EF4-FFF2-40B4-BE49-F238E27FC236}">
                  <a16:creationId xmlns:a16="http://schemas.microsoft.com/office/drawing/2014/main" id="{6CE80380-6E4C-D87E-A19F-A10F2873565B}"/>
                </a:ext>
              </a:extLst>
            </p:cNvPr>
            <p:cNvSpPr/>
            <p:nvPr/>
          </p:nvSpPr>
          <p:spPr>
            <a:xfrm>
              <a:off x="1356993" y="2119689"/>
              <a:ext cx="599701" cy="361900"/>
            </a:xfrm>
            <a:custGeom>
              <a:avLst/>
              <a:gdLst>
                <a:gd name="connsiteX0" fmla="*/ 235567 w 599701"/>
                <a:gd name="connsiteY0" fmla="*/ 361570 h 361900"/>
                <a:gd name="connsiteX1" fmla="*/ 67887 w 599701"/>
                <a:gd name="connsiteY1" fmla="*/ 361570 h 361900"/>
                <a:gd name="connsiteX2" fmla="*/ 38875 w 599701"/>
                <a:gd name="connsiteY2" fmla="*/ 19514 h 361900"/>
                <a:gd name="connsiteX3" fmla="*/ 147445 w 599701"/>
                <a:gd name="connsiteY3" fmla="*/ 208486 h 361900"/>
                <a:gd name="connsiteX4" fmla="*/ 267535 w 599701"/>
                <a:gd name="connsiteY4" fmla="*/ -330 h 361900"/>
                <a:gd name="connsiteX5" fmla="*/ 444021 w 599701"/>
                <a:gd name="connsiteY5" fmla="*/ -330 h 361900"/>
                <a:gd name="connsiteX6" fmla="*/ 235688 w 599701"/>
                <a:gd name="connsiteY6" fmla="*/ 361570 h 361900"/>
                <a:gd name="connsiteX7" fmla="*/ 560372 w 599701"/>
                <a:gd name="connsiteY7" fmla="*/ 20359 h 361900"/>
                <a:gd name="connsiteX8" fmla="*/ 531661 w 599701"/>
                <a:gd name="connsiteY8" fmla="*/ 361570 h 361900"/>
                <a:gd name="connsiteX9" fmla="*/ 367238 w 599701"/>
                <a:gd name="connsiteY9" fmla="*/ 361570 h 361900"/>
                <a:gd name="connsiteX10" fmla="*/ 417844 w 599701"/>
                <a:gd name="connsiteY10" fmla="*/ 272120 h 361900"/>
                <a:gd name="connsiteX11" fmla="*/ 350892 w 599701"/>
                <a:gd name="connsiteY11" fmla="*/ 272120 h 361900"/>
                <a:gd name="connsiteX12" fmla="*/ 429787 w 599701"/>
                <a:gd name="connsiteY12" fmla="*/ 132910 h 361900"/>
                <a:gd name="connsiteX13" fmla="*/ 497221 w 599701"/>
                <a:gd name="connsiteY13" fmla="*/ 132910 h 36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9701" h="361900">
                  <a:moveTo>
                    <a:pt x="235567" y="361570"/>
                  </a:moveTo>
                  <a:lnTo>
                    <a:pt x="67887" y="361570"/>
                  </a:lnTo>
                  <a:cubicBezTo>
                    <a:pt x="-11460" y="264472"/>
                    <a:pt x="-22986" y="128591"/>
                    <a:pt x="38875" y="19514"/>
                  </a:cubicBezTo>
                  <a:lnTo>
                    <a:pt x="147445" y="208486"/>
                  </a:lnTo>
                  <a:lnTo>
                    <a:pt x="267535" y="-330"/>
                  </a:lnTo>
                  <a:lnTo>
                    <a:pt x="444021" y="-330"/>
                  </a:lnTo>
                  <a:lnTo>
                    <a:pt x="235688" y="361570"/>
                  </a:lnTo>
                  <a:close/>
                  <a:moveTo>
                    <a:pt x="560372" y="20359"/>
                  </a:moveTo>
                  <a:cubicBezTo>
                    <a:pt x="620942" y="129381"/>
                    <a:pt x="609596" y="264201"/>
                    <a:pt x="531661" y="361570"/>
                  </a:cubicBezTo>
                  <a:lnTo>
                    <a:pt x="367238" y="361570"/>
                  </a:lnTo>
                  <a:lnTo>
                    <a:pt x="417844" y="272120"/>
                  </a:lnTo>
                  <a:lnTo>
                    <a:pt x="350892" y="272120"/>
                  </a:lnTo>
                  <a:lnTo>
                    <a:pt x="429787" y="132910"/>
                  </a:lnTo>
                  <a:lnTo>
                    <a:pt x="497221" y="132910"/>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nvGrpSpPr>
            <p:cNvPr id="7" name="Group 21">
              <a:extLst>
                <a:ext uri="{FF2B5EF4-FFF2-40B4-BE49-F238E27FC236}">
                  <a16:creationId xmlns:a16="http://schemas.microsoft.com/office/drawing/2014/main" id="{B95D528B-008E-F115-E245-9DA1F520B93A}"/>
                </a:ext>
              </a:extLst>
            </p:cNvPr>
            <p:cNvGrpSpPr/>
            <p:nvPr/>
          </p:nvGrpSpPr>
          <p:grpSpPr>
            <a:xfrm>
              <a:off x="2056694" y="2152863"/>
              <a:ext cx="1586388" cy="295684"/>
              <a:chOff x="2056694" y="2152863"/>
              <a:chExt cx="1586388" cy="295684"/>
            </a:xfrm>
          </p:grpSpPr>
          <p:sp>
            <p:nvSpPr>
              <p:cNvPr id="8" name="Freeform: Shape 22">
                <a:extLst>
                  <a:ext uri="{FF2B5EF4-FFF2-40B4-BE49-F238E27FC236}">
                    <a16:creationId xmlns:a16="http://schemas.microsoft.com/office/drawing/2014/main" id="{208E34A6-53B4-70E4-EBCF-890C5005B213}"/>
                  </a:ext>
                </a:extLst>
              </p:cNvPr>
              <p:cNvSpPr/>
              <p:nvPr/>
            </p:nvSpPr>
            <p:spPr>
              <a:xfrm>
                <a:off x="2056694" y="2162996"/>
                <a:ext cx="254053" cy="285478"/>
              </a:xfrm>
              <a:custGeom>
                <a:avLst/>
                <a:gdLst>
                  <a:gd name="connsiteX0" fmla="*/ 27808 w 254053"/>
                  <a:gd name="connsiteY0" fmla="*/ 142621 h 285478"/>
                  <a:gd name="connsiteX1" fmla="*/ 126366 w 254053"/>
                  <a:gd name="connsiteY1" fmla="*/ 259876 h 285478"/>
                  <a:gd name="connsiteX2" fmla="*/ 224923 w 254053"/>
                  <a:gd name="connsiteY2" fmla="*/ 142621 h 285478"/>
                  <a:gd name="connsiteX3" fmla="*/ 126366 w 254053"/>
                  <a:gd name="connsiteY3" fmla="*/ 24943 h 285478"/>
                  <a:gd name="connsiteX4" fmla="*/ 27808 w 254053"/>
                  <a:gd name="connsiteY4" fmla="*/ 142621 h 285478"/>
                  <a:gd name="connsiteX5" fmla="*/ -661 w 254053"/>
                  <a:gd name="connsiteY5" fmla="*/ 142621 h 285478"/>
                  <a:gd name="connsiteX6" fmla="*/ 126366 w 254053"/>
                  <a:gd name="connsiteY6" fmla="*/ -330 h 285478"/>
                  <a:gd name="connsiteX7" fmla="*/ 253393 w 254053"/>
                  <a:gd name="connsiteY7" fmla="*/ 142621 h 285478"/>
                  <a:gd name="connsiteX8" fmla="*/ 126366 w 254053"/>
                  <a:gd name="connsiteY8" fmla="*/ 285149 h 285478"/>
                  <a:gd name="connsiteX9" fmla="*/ -661 w 254053"/>
                  <a:gd name="connsiteY9" fmla="*/ 142621 h 28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3" h="285478">
                    <a:moveTo>
                      <a:pt x="27808" y="142621"/>
                    </a:moveTo>
                    <a:cubicBezTo>
                      <a:pt x="27808" y="221997"/>
                      <a:pt x="63998" y="259876"/>
                      <a:pt x="126366" y="259876"/>
                    </a:cubicBezTo>
                    <a:cubicBezTo>
                      <a:pt x="188733" y="259876"/>
                      <a:pt x="224923" y="221997"/>
                      <a:pt x="224923" y="142621"/>
                    </a:cubicBezTo>
                    <a:cubicBezTo>
                      <a:pt x="224923" y="63244"/>
                      <a:pt x="188733" y="24943"/>
                      <a:pt x="126366" y="24943"/>
                    </a:cubicBezTo>
                    <a:cubicBezTo>
                      <a:pt x="63998" y="24943"/>
                      <a:pt x="27808" y="62822"/>
                      <a:pt x="27808" y="142621"/>
                    </a:cubicBezTo>
                    <a:moveTo>
                      <a:pt x="-661" y="142621"/>
                    </a:moveTo>
                    <a:cubicBezTo>
                      <a:pt x="-661" y="46114"/>
                      <a:pt x="47592" y="-330"/>
                      <a:pt x="126366" y="-330"/>
                    </a:cubicBezTo>
                    <a:cubicBezTo>
                      <a:pt x="205140" y="-330"/>
                      <a:pt x="253393" y="46114"/>
                      <a:pt x="253393" y="142621"/>
                    </a:cubicBezTo>
                    <a:cubicBezTo>
                      <a:pt x="253393" y="239127"/>
                      <a:pt x="205140" y="285149"/>
                      <a:pt x="126366" y="285149"/>
                    </a:cubicBezTo>
                    <a:cubicBezTo>
                      <a:pt x="47592" y="285149"/>
                      <a:pt x="-661" y="238283"/>
                      <a:pt x="-661" y="14262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9" name="Freeform: Shape 23">
                <a:extLst>
                  <a:ext uri="{FF2B5EF4-FFF2-40B4-BE49-F238E27FC236}">
                    <a16:creationId xmlns:a16="http://schemas.microsoft.com/office/drawing/2014/main" id="{66E50819-A757-20D7-F2B8-3F46C1B88552}"/>
                  </a:ext>
                </a:extLst>
              </p:cNvPr>
              <p:cNvSpPr/>
              <p:nvPr/>
            </p:nvSpPr>
            <p:spPr>
              <a:xfrm>
                <a:off x="2326249" y="2165468"/>
                <a:ext cx="219070" cy="280416"/>
              </a:xfrm>
              <a:custGeom>
                <a:avLst/>
                <a:gdLst>
                  <a:gd name="connsiteX0" fmla="*/ 191508 w 219070"/>
                  <a:gd name="connsiteY0" fmla="*/ 8597 h 280416"/>
                  <a:gd name="connsiteX1" fmla="*/ 204537 w 219070"/>
                  <a:gd name="connsiteY1" fmla="*/ -329 h 280416"/>
                  <a:gd name="connsiteX2" fmla="*/ 218409 w 219070"/>
                  <a:gd name="connsiteY2" fmla="*/ 13302 h 280416"/>
                  <a:gd name="connsiteX3" fmla="*/ 218409 w 219070"/>
                  <a:gd name="connsiteY3" fmla="*/ 13483 h 280416"/>
                  <a:gd name="connsiteX4" fmla="*/ 217143 w 219070"/>
                  <a:gd name="connsiteY4" fmla="*/ 19515 h 280416"/>
                  <a:gd name="connsiteX5" fmla="*/ 121903 w 219070"/>
                  <a:gd name="connsiteY5" fmla="*/ 270734 h 280416"/>
                  <a:gd name="connsiteX6" fmla="*/ 104472 w 219070"/>
                  <a:gd name="connsiteY6" fmla="*/ 279359 h 280416"/>
                  <a:gd name="connsiteX7" fmla="*/ 95846 w 219070"/>
                  <a:gd name="connsiteY7" fmla="*/ 270734 h 280416"/>
                  <a:gd name="connsiteX8" fmla="*/ 546 w 219070"/>
                  <a:gd name="connsiteY8" fmla="*/ 19515 h 280416"/>
                  <a:gd name="connsiteX9" fmla="*/ -661 w 219070"/>
                  <a:gd name="connsiteY9" fmla="*/ 13483 h 280416"/>
                  <a:gd name="connsiteX10" fmla="*/ 12911 w 219070"/>
                  <a:gd name="connsiteY10" fmla="*/ -329 h 280416"/>
                  <a:gd name="connsiteX11" fmla="*/ 13152 w 219070"/>
                  <a:gd name="connsiteY11" fmla="*/ -329 h 280416"/>
                  <a:gd name="connsiteX12" fmla="*/ 26180 w 219070"/>
                  <a:gd name="connsiteY12" fmla="*/ 8597 h 280416"/>
                  <a:gd name="connsiteX13" fmla="*/ 108814 w 219070"/>
                  <a:gd name="connsiteY13" fmla="*/ 227668 h 28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070" h="280416">
                    <a:moveTo>
                      <a:pt x="191508" y="8597"/>
                    </a:moveTo>
                    <a:cubicBezTo>
                      <a:pt x="193583" y="3211"/>
                      <a:pt x="198765" y="-341"/>
                      <a:pt x="204537" y="-329"/>
                    </a:cubicBezTo>
                    <a:cubicBezTo>
                      <a:pt x="212131" y="-396"/>
                      <a:pt x="218343" y="5708"/>
                      <a:pt x="218409" y="13302"/>
                    </a:cubicBezTo>
                    <a:cubicBezTo>
                      <a:pt x="218409" y="13362"/>
                      <a:pt x="218409" y="13423"/>
                      <a:pt x="218409" y="13483"/>
                    </a:cubicBezTo>
                    <a:cubicBezTo>
                      <a:pt x="218307" y="15546"/>
                      <a:pt x="217879" y="17585"/>
                      <a:pt x="217143" y="19515"/>
                    </a:cubicBezTo>
                    <a:lnTo>
                      <a:pt x="121903" y="270734"/>
                    </a:lnTo>
                    <a:cubicBezTo>
                      <a:pt x="119472" y="277929"/>
                      <a:pt x="111667" y="281790"/>
                      <a:pt x="104472" y="279359"/>
                    </a:cubicBezTo>
                    <a:cubicBezTo>
                      <a:pt x="100406" y="277984"/>
                      <a:pt x="97221" y="274799"/>
                      <a:pt x="95846" y="270734"/>
                    </a:cubicBezTo>
                    <a:lnTo>
                      <a:pt x="546" y="19515"/>
                    </a:lnTo>
                    <a:cubicBezTo>
                      <a:pt x="-166" y="17579"/>
                      <a:pt x="-570" y="15546"/>
                      <a:pt x="-661" y="13483"/>
                    </a:cubicBezTo>
                    <a:cubicBezTo>
                      <a:pt x="-727" y="5919"/>
                      <a:pt x="5347" y="-263"/>
                      <a:pt x="12911" y="-329"/>
                    </a:cubicBezTo>
                    <a:cubicBezTo>
                      <a:pt x="12989" y="-329"/>
                      <a:pt x="13074" y="-329"/>
                      <a:pt x="13152" y="-329"/>
                    </a:cubicBezTo>
                    <a:cubicBezTo>
                      <a:pt x="18930" y="-360"/>
                      <a:pt x="24118" y="3199"/>
                      <a:pt x="26180" y="8597"/>
                    </a:cubicBezTo>
                    <a:lnTo>
                      <a:pt x="108814" y="227668"/>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0" name="Freeform: Shape 24">
                <a:extLst>
                  <a:ext uri="{FF2B5EF4-FFF2-40B4-BE49-F238E27FC236}">
                    <a16:creationId xmlns:a16="http://schemas.microsoft.com/office/drawing/2014/main" id="{70FE702D-6799-4C34-EDEB-DEDE6AA1DAF8}"/>
                  </a:ext>
                </a:extLst>
              </p:cNvPr>
              <p:cNvSpPr/>
              <p:nvPr/>
            </p:nvSpPr>
            <p:spPr>
              <a:xfrm>
                <a:off x="2575417" y="2165408"/>
                <a:ext cx="197145" cy="281510"/>
              </a:xfrm>
              <a:custGeom>
                <a:avLst/>
                <a:gdLst>
                  <a:gd name="connsiteX0" fmla="*/ 27085 w 197145"/>
                  <a:gd name="connsiteY0" fmla="*/ 149135 h 281510"/>
                  <a:gd name="connsiteX1" fmla="*/ 27085 w 197145"/>
                  <a:gd name="connsiteY1" fmla="*/ 266390 h 281510"/>
                  <a:gd name="connsiteX2" fmla="*/ 13212 w 197145"/>
                  <a:gd name="connsiteY2" fmla="*/ 280263 h 281510"/>
                  <a:gd name="connsiteX3" fmla="*/ -661 w 197145"/>
                  <a:gd name="connsiteY3" fmla="*/ 266390 h 281510"/>
                  <a:gd name="connsiteX4" fmla="*/ -661 w 197145"/>
                  <a:gd name="connsiteY4" fmla="*/ 13543 h 281510"/>
                  <a:gd name="connsiteX5" fmla="*/ 13212 w 197145"/>
                  <a:gd name="connsiteY5" fmla="*/ -330 h 281510"/>
                  <a:gd name="connsiteX6" fmla="*/ 27085 w 197145"/>
                  <a:gd name="connsiteY6" fmla="*/ 13543 h 281510"/>
                  <a:gd name="connsiteX7" fmla="*/ 27085 w 197145"/>
                  <a:gd name="connsiteY7" fmla="*/ 123922 h 281510"/>
                  <a:gd name="connsiteX8" fmla="*/ 168768 w 197145"/>
                  <a:gd name="connsiteY8" fmla="*/ 123922 h 281510"/>
                  <a:gd name="connsiteX9" fmla="*/ 168768 w 197145"/>
                  <a:gd name="connsiteY9" fmla="*/ 13543 h 281510"/>
                  <a:gd name="connsiteX10" fmla="*/ 183528 w 197145"/>
                  <a:gd name="connsiteY10" fmla="*/ 617 h 281510"/>
                  <a:gd name="connsiteX11" fmla="*/ 196454 w 197145"/>
                  <a:gd name="connsiteY11" fmla="*/ 13543 h 281510"/>
                  <a:gd name="connsiteX12" fmla="*/ 196454 w 197145"/>
                  <a:gd name="connsiteY12" fmla="*/ 266390 h 281510"/>
                  <a:gd name="connsiteX13" fmla="*/ 183528 w 197145"/>
                  <a:gd name="connsiteY13" fmla="*/ 281150 h 281510"/>
                  <a:gd name="connsiteX14" fmla="*/ 168768 w 197145"/>
                  <a:gd name="connsiteY14" fmla="*/ 268218 h 281510"/>
                  <a:gd name="connsiteX15" fmla="*/ 168768 w 197145"/>
                  <a:gd name="connsiteY15" fmla="*/ 266390 h 281510"/>
                  <a:gd name="connsiteX16" fmla="*/ 168768 w 197145"/>
                  <a:gd name="connsiteY16" fmla="*/ 149135 h 28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145" h="281510">
                    <a:moveTo>
                      <a:pt x="27085" y="149135"/>
                    </a:moveTo>
                    <a:lnTo>
                      <a:pt x="27085" y="266390"/>
                    </a:lnTo>
                    <a:cubicBezTo>
                      <a:pt x="27085" y="274051"/>
                      <a:pt x="20872" y="280263"/>
                      <a:pt x="13212" y="280263"/>
                    </a:cubicBezTo>
                    <a:cubicBezTo>
                      <a:pt x="5552" y="280263"/>
                      <a:pt x="-661" y="274051"/>
                      <a:pt x="-661" y="266390"/>
                    </a:cubicBezTo>
                    <a:lnTo>
                      <a:pt x="-661" y="13543"/>
                    </a:lnTo>
                    <a:cubicBezTo>
                      <a:pt x="-661" y="5883"/>
                      <a:pt x="5552" y="-330"/>
                      <a:pt x="13212" y="-330"/>
                    </a:cubicBezTo>
                    <a:cubicBezTo>
                      <a:pt x="20872" y="-330"/>
                      <a:pt x="27085" y="5883"/>
                      <a:pt x="27085" y="13543"/>
                    </a:cubicBezTo>
                    <a:lnTo>
                      <a:pt x="27085" y="123922"/>
                    </a:lnTo>
                    <a:lnTo>
                      <a:pt x="168768" y="123922"/>
                    </a:lnTo>
                    <a:lnTo>
                      <a:pt x="168768" y="13543"/>
                    </a:lnTo>
                    <a:cubicBezTo>
                      <a:pt x="169275" y="5901"/>
                      <a:pt x="175880" y="110"/>
                      <a:pt x="183528" y="617"/>
                    </a:cubicBezTo>
                    <a:cubicBezTo>
                      <a:pt x="190464" y="1075"/>
                      <a:pt x="195995" y="6600"/>
                      <a:pt x="196454" y="13543"/>
                    </a:cubicBezTo>
                    <a:lnTo>
                      <a:pt x="196454" y="266390"/>
                    </a:lnTo>
                    <a:cubicBezTo>
                      <a:pt x="196960" y="274032"/>
                      <a:pt x="191170" y="280643"/>
                      <a:pt x="183528" y="281150"/>
                    </a:cubicBezTo>
                    <a:cubicBezTo>
                      <a:pt x="175880" y="281650"/>
                      <a:pt x="169275" y="275866"/>
                      <a:pt x="168768" y="268218"/>
                    </a:cubicBezTo>
                    <a:cubicBezTo>
                      <a:pt x="168726" y="267609"/>
                      <a:pt x="168726" y="267000"/>
                      <a:pt x="168768" y="266390"/>
                    </a:cubicBezTo>
                    <a:lnTo>
                      <a:pt x="168768" y="149135"/>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1" name="Freeform: Shape 25">
                <a:extLst>
                  <a:ext uri="{FF2B5EF4-FFF2-40B4-BE49-F238E27FC236}">
                    <a16:creationId xmlns:a16="http://schemas.microsoft.com/office/drawing/2014/main" id="{BAAEDC3F-CFD7-A454-CFB2-86B259C123A1}"/>
                  </a:ext>
                </a:extLst>
              </p:cNvPr>
              <p:cNvSpPr/>
              <p:nvPr/>
            </p:nvSpPr>
            <p:spPr>
              <a:xfrm>
                <a:off x="2819338" y="2252385"/>
                <a:ext cx="150671" cy="196162"/>
              </a:xfrm>
              <a:custGeom>
                <a:avLst/>
                <a:gdLst>
                  <a:gd name="connsiteX0" fmla="*/ 83239 w 150671"/>
                  <a:gd name="connsiteY0" fmla="*/ -330 h 196162"/>
                  <a:gd name="connsiteX1" fmla="*/ 145969 w 150671"/>
                  <a:gd name="connsiteY1" fmla="*/ 27717 h 196162"/>
                  <a:gd name="connsiteX2" fmla="*/ 148804 w 150671"/>
                  <a:gd name="connsiteY2" fmla="*/ 35498 h 196162"/>
                  <a:gd name="connsiteX3" fmla="*/ 137416 w 150671"/>
                  <a:gd name="connsiteY3" fmla="*/ 47266 h 196162"/>
                  <a:gd name="connsiteX4" fmla="*/ 136740 w 150671"/>
                  <a:gd name="connsiteY4" fmla="*/ 47260 h 196162"/>
                  <a:gd name="connsiteX5" fmla="*/ 126969 w 150671"/>
                  <a:gd name="connsiteY5" fmla="*/ 42374 h 196162"/>
                  <a:gd name="connsiteX6" fmla="*/ 82998 w 150671"/>
                  <a:gd name="connsiteY6" fmla="*/ 23254 h 196162"/>
                  <a:gd name="connsiteX7" fmla="*/ 25577 w 150671"/>
                  <a:gd name="connsiteY7" fmla="*/ 97383 h 196162"/>
                  <a:gd name="connsiteX8" fmla="*/ 82998 w 150671"/>
                  <a:gd name="connsiteY8" fmla="*/ 171874 h 196162"/>
                  <a:gd name="connsiteX9" fmla="*/ 130226 w 150671"/>
                  <a:gd name="connsiteY9" fmla="*/ 154382 h 196162"/>
                  <a:gd name="connsiteX10" fmla="*/ 137947 w 150671"/>
                  <a:gd name="connsiteY10" fmla="*/ 151547 h 196162"/>
                  <a:gd name="connsiteX11" fmla="*/ 150010 w 150671"/>
                  <a:gd name="connsiteY11" fmla="*/ 163611 h 196162"/>
                  <a:gd name="connsiteX12" fmla="*/ 144702 w 150671"/>
                  <a:gd name="connsiteY12" fmla="*/ 173804 h 196162"/>
                  <a:gd name="connsiteX13" fmla="*/ 83239 w 150671"/>
                  <a:gd name="connsiteY13" fmla="*/ 195820 h 196162"/>
                  <a:gd name="connsiteX14" fmla="*/ -661 w 150671"/>
                  <a:gd name="connsiteY14" fmla="*/ 97685 h 196162"/>
                  <a:gd name="connsiteX15" fmla="*/ 83239 w 150671"/>
                  <a:gd name="connsiteY15" fmla="*/ -28 h 19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671" h="196162">
                    <a:moveTo>
                      <a:pt x="83239" y="-330"/>
                    </a:moveTo>
                    <a:cubicBezTo>
                      <a:pt x="119429" y="-330"/>
                      <a:pt x="139455" y="18790"/>
                      <a:pt x="145969" y="27717"/>
                    </a:cubicBezTo>
                    <a:cubicBezTo>
                      <a:pt x="147766" y="29913"/>
                      <a:pt x="148768" y="32657"/>
                      <a:pt x="148804" y="35498"/>
                    </a:cubicBezTo>
                    <a:cubicBezTo>
                      <a:pt x="148906" y="41892"/>
                      <a:pt x="143809" y="47163"/>
                      <a:pt x="137416" y="47266"/>
                    </a:cubicBezTo>
                    <a:cubicBezTo>
                      <a:pt x="137193" y="47272"/>
                      <a:pt x="136963" y="47272"/>
                      <a:pt x="136740" y="47260"/>
                    </a:cubicBezTo>
                    <a:cubicBezTo>
                      <a:pt x="132892" y="47284"/>
                      <a:pt x="129261" y="45468"/>
                      <a:pt x="126969" y="42374"/>
                    </a:cubicBezTo>
                    <a:cubicBezTo>
                      <a:pt x="120937" y="35498"/>
                      <a:pt x="109839" y="23254"/>
                      <a:pt x="82998" y="23254"/>
                    </a:cubicBezTo>
                    <a:cubicBezTo>
                      <a:pt x="45542" y="23254"/>
                      <a:pt x="25577" y="47381"/>
                      <a:pt x="25577" y="97383"/>
                    </a:cubicBezTo>
                    <a:cubicBezTo>
                      <a:pt x="25577" y="147385"/>
                      <a:pt x="45542" y="171874"/>
                      <a:pt x="82998" y="171874"/>
                    </a:cubicBezTo>
                    <a:cubicBezTo>
                      <a:pt x="100297" y="171735"/>
                      <a:pt x="117004" y="165547"/>
                      <a:pt x="130226" y="154382"/>
                    </a:cubicBezTo>
                    <a:cubicBezTo>
                      <a:pt x="132386" y="152561"/>
                      <a:pt x="135118" y="151559"/>
                      <a:pt x="137947" y="151547"/>
                    </a:cubicBezTo>
                    <a:cubicBezTo>
                      <a:pt x="144612" y="151547"/>
                      <a:pt x="150010" y="156946"/>
                      <a:pt x="150010" y="163611"/>
                    </a:cubicBezTo>
                    <a:cubicBezTo>
                      <a:pt x="149980" y="167664"/>
                      <a:pt x="148007" y="171458"/>
                      <a:pt x="144702" y="173804"/>
                    </a:cubicBezTo>
                    <a:cubicBezTo>
                      <a:pt x="127572" y="188365"/>
                      <a:pt x="105719" y="196194"/>
                      <a:pt x="83239" y="195820"/>
                    </a:cubicBezTo>
                    <a:cubicBezTo>
                      <a:pt x="30704" y="195820"/>
                      <a:pt x="-661" y="164455"/>
                      <a:pt x="-661" y="97685"/>
                    </a:cubicBezTo>
                    <a:cubicBezTo>
                      <a:pt x="-661" y="30914"/>
                      <a:pt x="30704" y="-28"/>
                      <a:pt x="83239" y="-2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2" name="Freeform: Shape 26">
                <a:extLst>
                  <a:ext uri="{FF2B5EF4-FFF2-40B4-BE49-F238E27FC236}">
                    <a16:creationId xmlns:a16="http://schemas.microsoft.com/office/drawing/2014/main" id="{8F7FBD1E-7850-87C0-E842-C146BFF21441}"/>
                  </a:ext>
                </a:extLst>
              </p:cNvPr>
              <p:cNvSpPr/>
              <p:nvPr/>
            </p:nvSpPr>
            <p:spPr>
              <a:xfrm>
                <a:off x="3006983" y="2152863"/>
                <a:ext cx="54435" cy="293139"/>
              </a:xfrm>
              <a:custGeom>
                <a:avLst/>
                <a:gdLst>
                  <a:gd name="connsiteX0" fmla="*/ 25215 w 54435"/>
                  <a:gd name="connsiteY0" fmla="*/ 12698 h 293139"/>
                  <a:gd name="connsiteX1" fmla="*/ 25215 w 54435"/>
                  <a:gd name="connsiteY1" fmla="*/ 245159 h 293139"/>
                  <a:gd name="connsiteX2" fmla="*/ 41560 w 54435"/>
                  <a:gd name="connsiteY2" fmla="*/ 268381 h 293139"/>
                  <a:gd name="connsiteX3" fmla="*/ 53774 w 54435"/>
                  <a:gd name="connsiteY3" fmla="*/ 280595 h 293139"/>
                  <a:gd name="connsiteX4" fmla="*/ 41560 w 54435"/>
                  <a:gd name="connsiteY4" fmla="*/ 292809 h 293139"/>
                  <a:gd name="connsiteX5" fmla="*/ -661 w 54435"/>
                  <a:gd name="connsiteY5" fmla="*/ 245159 h 293139"/>
                  <a:gd name="connsiteX6" fmla="*/ -661 w 54435"/>
                  <a:gd name="connsiteY6" fmla="*/ 12698 h 293139"/>
                  <a:gd name="connsiteX7" fmla="*/ 12367 w 54435"/>
                  <a:gd name="connsiteY7" fmla="*/ -330 h 293139"/>
                  <a:gd name="connsiteX8" fmla="*/ 25396 w 54435"/>
                  <a:gd name="connsiteY8" fmla="*/ 12698 h 29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35" h="293139">
                    <a:moveTo>
                      <a:pt x="25215" y="12698"/>
                    </a:moveTo>
                    <a:lnTo>
                      <a:pt x="25215" y="245159"/>
                    </a:lnTo>
                    <a:cubicBezTo>
                      <a:pt x="25215" y="261444"/>
                      <a:pt x="30522" y="268381"/>
                      <a:pt x="41560" y="268381"/>
                    </a:cubicBezTo>
                    <a:cubicBezTo>
                      <a:pt x="48304" y="268381"/>
                      <a:pt x="53774" y="273851"/>
                      <a:pt x="53774" y="280595"/>
                    </a:cubicBezTo>
                    <a:cubicBezTo>
                      <a:pt x="53774" y="287338"/>
                      <a:pt x="48304" y="292809"/>
                      <a:pt x="41560" y="292809"/>
                    </a:cubicBezTo>
                    <a:cubicBezTo>
                      <a:pt x="14237" y="292809"/>
                      <a:pt x="-661" y="276523"/>
                      <a:pt x="-661" y="245159"/>
                    </a:cubicBezTo>
                    <a:lnTo>
                      <a:pt x="-661" y="12698"/>
                    </a:lnTo>
                    <a:cubicBezTo>
                      <a:pt x="-468" y="5581"/>
                      <a:pt x="5250" y="-143"/>
                      <a:pt x="12367" y="-330"/>
                    </a:cubicBezTo>
                    <a:cubicBezTo>
                      <a:pt x="19551" y="-300"/>
                      <a:pt x="25365" y="5515"/>
                      <a:pt x="25396" y="1269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3" name="Freeform: Shape 27">
                <a:extLst>
                  <a:ext uri="{FF2B5EF4-FFF2-40B4-BE49-F238E27FC236}">
                    <a16:creationId xmlns:a16="http://schemas.microsoft.com/office/drawing/2014/main" id="{E56A6A96-266A-D783-21D6-6349C98D63A2}"/>
                  </a:ext>
                </a:extLst>
              </p:cNvPr>
              <p:cNvSpPr/>
              <p:nvPr/>
            </p:nvSpPr>
            <p:spPr>
              <a:xfrm>
                <a:off x="3084007" y="2252385"/>
                <a:ext cx="171058" cy="195667"/>
              </a:xfrm>
              <a:custGeom>
                <a:avLst/>
                <a:gdLst>
                  <a:gd name="connsiteX0" fmla="*/ 143918 w 171058"/>
                  <a:gd name="connsiteY0" fmla="*/ 97202 h 195667"/>
                  <a:gd name="connsiteX1" fmla="*/ 84868 w 171058"/>
                  <a:gd name="connsiteY1" fmla="*/ 23073 h 195667"/>
                  <a:gd name="connsiteX2" fmla="*/ 25818 w 171058"/>
                  <a:gd name="connsiteY2" fmla="*/ 97202 h 195667"/>
                  <a:gd name="connsiteX3" fmla="*/ 84868 w 171058"/>
                  <a:gd name="connsiteY3" fmla="*/ 171693 h 195667"/>
                  <a:gd name="connsiteX4" fmla="*/ 143918 w 171058"/>
                  <a:gd name="connsiteY4" fmla="*/ 97202 h 195667"/>
                  <a:gd name="connsiteX5" fmla="*/ 170397 w 171058"/>
                  <a:gd name="connsiteY5" fmla="*/ 97202 h 195667"/>
                  <a:gd name="connsiteX6" fmla="*/ 84868 w 171058"/>
                  <a:gd name="connsiteY6" fmla="*/ 195337 h 195667"/>
                  <a:gd name="connsiteX7" fmla="*/ -661 w 171058"/>
                  <a:gd name="connsiteY7" fmla="*/ 97202 h 195667"/>
                  <a:gd name="connsiteX8" fmla="*/ 84868 w 171058"/>
                  <a:gd name="connsiteY8" fmla="*/ -330 h 195667"/>
                  <a:gd name="connsiteX9" fmla="*/ 170397 w 171058"/>
                  <a:gd name="connsiteY9" fmla="*/ 97383 h 19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058" h="195667">
                    <a:moveTo>
                      <a:pt x="143918" y="97202"/>
                    </a:moveTo>
                    <a:cubicBezTo>
                      <a:pt x="143918" y="45873"/>
                      <a:pt x="122325" y="23073"/>
                      <a:pt x="84868" y="23073"/>
                    </a:cubicBezTo>
                    <a:cubicBezTo>
                      <a:pt x="47411" y="23073"/>
                      <a:pt x="25818" y="45873"/>
                      <a:pt x="25818" y="97202"/>
                    </a:cubicBezTo>
                    <a:cubicBezTo>
                      <a:pt x="25818" y="148531"/>
                      <a:pt x="47411" y="171693"/>
                      <a:pt x="84868" y="171693"/>
                    </a:cubicBezTo>
                    <a:cubicBezTo>
                      <a:pt x="122325" y="171693"/>
                      <a:pt x="143918" y="149316"/>
                      <a:pt x="143918" y="97202"/>
                    </a:cubicBezTo>
                    <a:moveTo>
                      <a:pt x="170397" y="97202"/>
                    </a:moveTo>
                    <a:cubicBezTo>
                      <a:pt x="170397" y="163973"/>
                      <a:pt x="137826" y="195337"/>
                      <a:pt x="84868" y="195337"/>
                    </a:cubicBezTo>
                    <a:cubicBezTo>
                      <a:pt x="31910" y="195337"/>
                      <a:pt x="-661" y="163973"/>
                      <a:pt x="-661" y="97202"/>
                    </a:cubicBezTo>
                    <a:cubicBezTo>
                      <a:pt x="-661" y="30432"/>
                      <a:pt x="32634" y="-330"/>
                      <a:pt x="84868" y="-330"/>
                    </a:cubicBezTo>
                    <a:cubicBezTo>
                      <a:pt x="137102" y="-330"/>
                      <a:pt x="170397" y="30612"/>
                      <a:pt x="170397" y="97383"/>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5" name="Freeform: Shape 28">
                <a:extLst>
                  <a:ext uri="{FF2B5EF4-FFF2-40B4-BE49-F238E27FC236}">
                    <a16:creationId xmlns:a16="http://schemas.microsoft.com/office/drawing/2014/main" id="{E271EFB2-9F47-30CA-B77E-8F9CCB9497D4}"/>
                  </a:ext>
                </a:extLst>
              </p:cNvPr>
              <p:cNvSpPr/>
              <p:nvPr/>
            </p:nvSpPr>
            <p:spPr>
              <a:xfrm>
                <a:off x="3291676" y="2254616"/>
                <a:ext cx="151457" cy="193436"/>
              </a:xfrm>
              <a:custGeom>
                <a:avLst/>
                <a:gdLst>
                  <a:gd name="connsiteX0" fmla="*/ 25396 w 151457"/>
                  <a:gd name="connsiteY0" fmla="*/ 12700 h 193436"/>
                  <a:gd name="connsiteX1" fmla="*/ 25396 w 151457"/>
                  <a:gd name="connsiteY1" fmla="*/ 118978 h 193436"/>
                  <a:gd name="connsiteX2" fmla="*/ 75097 w 151457"/>
                  <a:gd name="connsiteY2" fmla="*/ 168256 h 193436"/>
                  <a:gd name="connsiteX3" fmla="*/ 124738 w 151457"/>
                  <a:gd name="connsiteY3" fmla="*/ 118978 h 193436"/>
                  <a:gd name="connsiteX4" fmla="*/ 124738 w 151457"/>
                  <a:gd name="connsiteY4" fmla="*/ 12700 h 193436"/>
                  <a:gd name="connsiteX5" fmla="*/ 138188 w 151457"/>
                  <a:gd name="connsiteY5" fmla="*/ -329 h 193436"/>
                  <a:gd name="connsiteX6" fmla="*/ 150795 w 151457"/>
                  <a:gd name="connsiteY6" fmla="*/ 12633 h 193436"/>
                  <a:gd name="connsiteX7" fmla="*/ 150795 w 151457"/>
                  <a:gd name="connsiteY7" fmla="*/ 12700 h 193436"/>
                  <a:gd name="connsiteX8" fmla="*/ 150795 w 151457"/>
                  <a:gd name="connsiteY8" fmla="*/ 118978 h 193436"/>
                  <a:gd name="connsiteX9" fmla="*/ 75097 w 151457"/>
                  <a:gd name="connsiteY9" fmla="*/ 193107 h 193436"/>
                  <a:gd name="connsiteX10" fmla="*/ -661 w 151457"/>
                  <a:gd name="connsiteY10" fmla="*/ 118978 h 193436"/>
                  <a:gd name="connsiteX11" fmla="*/ -661 w 151457"/>
                  <a:gd name="connsiteY11" fmla="*/ 12700 h 193436"/>
                  <a:gd name="connsiteX12" fmla="*/ 12127 w 151457"/>
                  <a:gd name="connsiteY12" fmla="*/ -329 h 193436"/>
                  <a:gd name="connsiteX13" fmla="*/ 12368 w 151457"/>
                  <a:gd name="connsiteY13" fmla="*/ -329 h 193436"/>
                  <a:gd name="connsiteX14" fmla="*/ 25396 w 151457"/>
                  <a:gd name="connsiteY14" fmla="*/ 12700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457" h="193436">
                    <a:moveTo>
                      <a:pt x="25396" y="12700"/>
                    </a:moveTo>
                    <a:lnTo>
                      <a:pt x="25396" y="118978"/>
                    </a:lnTo>
                    <a:cubicBezTo>
                      <a:pt x="25396" y="145457"/>
                      <a:pt x="33961" y="168256"/>
                      <a:pt x="75097" y="168256"/>
                    </a:cubicBezTo>
                    <a:cubicBezTo>
                      <a:pt x="116233" y="168256"/>
                      <a:pt x="124738" y="145457"/>
                      <a:pt x="124738" y="118978"/>
                    </a:cubicBezTo>
                    <a:lnTo>
                      <a:pt x="124738" y="12700"/>
                    </a:lnTo>
                    <a:cubicBezTo>
                      <a:pt x="124858" y="5395"/>
                      <a:pt x="130890" y="-431"/>
                      <a:pt x="138188" y="-329"/>
                    </a:cubicBezTo>
                    <a:cubicBezTo>
                      <a:pt x="145245" y="-232"/>
                      <a:pt x="150915" y="5576"/>
                      <a:pt x="150795" y="12633"/>
                    </a:cubicBezTo>
                    <a:cubicBezTo>
                      <a:pt x="150795" y="12658"/>
                      <a:pt x="150795" y="12676"/>
                      <a:pt x="150795" y="12700"/>
                    </a:cubicBezTo>
                    <a:lnTo>
                      <a:pt x="150795" y="118978"/>
                    </a:lnTo>
                    <a:cubicBezTo>
                      <a:pt x="150795" y="157641"/>
                      <a:pt x="138188" y="193107"/>
                      <a:pt x="75097" y="193107"/>
                    </a:cubicBezTo>
                    <a:cubicBezTo>
                      <a:pt x="12006" y="193107"/>
                      <a:pt x="-661" y="157641"/>
                      <a:pt x="-661" y="118978"/>
                    </a:cubicBezTo>
                    <a:lnTo>
                      <a:pt x="-661" y="12700"/>
                    </a:lnTo>
                    <a:cubicBezTo>
                      <a:pt x="-727" y="5570"/>
                      <a:pt x="4997" y="-262"/>
                      <a:pt x="12127" y="-329"/>
                    </a:cubicBezTo>
                    <a:cubicBezTo>
                      <a:pt x="12205" y="-329"/>
                      <a:pt x="12290" y="-329"/>
                      <a:pt x="12368" y="-329"/>
                    </a:cubicBezTo>
                    <a:cubicBezTo>
                      <a:pt x="19534" y="-262"/>
                      <a:pt x="25330" y="5534"/>
                      <a:pt x="25396" y="12700"/>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6" name="Freeform: Shape 29">
                <a:extLst>
                  <a:ext uri="{FF2B5EF4-FFF2-40B4-BE49-F238E27FC236}">
                    <a16:creationId xmlns:a16="http://schemas.microsoft.com/office/drawing/2014/main" id="{56D99438-5B9E-EAC8-2A79-53B8753E9E7B}"/>
                  </a:ext>
                </a:extLst>
              </p:cNvPr>
              <p:cNvSpPr/>
              <p:nvPr/>
            </p:nvSpPr>
            <p:spPr>
              <a:xfrm>
                <a:off x="3479805" y="2152863"/>
                <a:ext cx="163277" cy="295189"/>
              </a:xfrm>
              <a:custGeom>
                <a:avLst/>
                <a:gdLst>
                  <a:gd name="connsiteX0" fmla="*/ 136559 w 163277"/>
                  <a:gd name="connsiteY0" fmla="*/ 158424 h 295189"/>
                  <a:gd name="connsiteX1" fmla="*/ 82817 w 163277"/>
                  <a:gd name="connsiteY1" fmla="*/ 122595 h 295189"/>
                  <a:gd name="connsiteX2" fmla="*/ 25396 w 163277"/>
                  <a:gd name="connsiteY2" fmla="*/ 196725 h 295189"/>
                  <a:gd name="connsiteX3" fmla="*/ 82817 w 163277"/>
                  <a:gd name="connsiteY3" fmla="*/ 271216 h 295189"/>
                  <a:gd name="connsiteX4" fmla="*/ 136559 w 163277"/>
                  <a:gd name="connsiteY4" fmla="*/ 214639 h 295189"/>
                  <a:gd name="connsiteX5" fmla="*/ 136559 w 163277"/>
                  <a:gd name="connsiteY5" fmla="*/ 125430 h 295189"/>
                  <a:gd name="connsiteX6" fmla="*/ 136559 w 163277"/>
                  <a:gd name="connsiteY6" fmla="*/ 12698 h 295189"/>
                  <a:gd name="connsiteX7" fmla="*/ 149588 w 163277"/>
                  <a:gd name="connsiteY7" fmla="*/ -330 h 295189"/>
                  <a:gd name="connsiteX8" fmla="*/ 162616 w 163277"/>
                  <a:gd name="connsiteY8" fmla="*/ 12698 h 295189"/>
                  <a:gd name="connsiteX9" fmla="*/ 162616 w 163277"/>
                  <a:gd name="connsiteY9" fmla="*/ 214639 h 295189"/>
                  <a:gd name="connsiteX10" fmla="*/ 82817 w 163277"/>
                  <a:gd name="connsiteY10" fmla="*/ 294860 h 295189"/>
                  <a:gd name="connsiteX11" fmla="*/ -661 w 163277"/>
                  <a:gd name="connsiteY11" fmla="*/ 196725 h 295189"/>
                  <a:gd name="connsiteX12" fmla="*/ 81189 w 163277"/>
                  <a:gd name="connsiteY12" fmla="*/ 99193 h 295189"/>
                  <a:gd name="connsiteX13" fmla="*/ 136559 w 163277"/>
                  <a:gd name="connsiteY13" fmla="*/ 125611 h 29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277" h="295189">
                    <a:moveTo>
                      <a:pt x="136559" y="158424"/>
                    </a:moveTo>
                    <a:cubicBezTo>
                      <a:pt x="136559" y="158424"/>
                      <a:pt x="121118" y="122595"/>
                      <a:pt x="82817" y="122595"/>
                    </a:cubicBezTo>
                    <a:cubicBezTo>
                      <a:pt x="45783" y="122595"/>
                      <a:pt x="25396" y="146722"/>
                      <a:pt x="25396" y="196725"/>
                    </a:cubicBezTo>
                    <a:cubicBezTo>
                      <a:pt x="25396" y="246727"/>
                      <a:pt x="45360" y="271216"/>
                      <a:pt x="82817" y="271216"/>
                    </a:cubicBezTo>
                    <a:cubicBezTo>
                      <a:pt x="114182" y="271216"/>
                      <a:pt x="136559" y="253121"/>
                      <a:pt x="136559" y="214639"/>
                    </a:cubicBezTo>
                    <a:close/>
                    <a:moveTo>
                      <a:pt x="136559" y="125430"/>
                    </a:moveTo>
                    <a:lnTo>
                      <a:pt x="136559" y="12698"/>
                    </a:lnTo>
                    <a:cubicBezTo>
                      <a:pt x="136559" y="5503"/>
                      <a:pt x="142410" y="-330"/>
                      <a:pt x="149588" y="-330"/>
                    </a:cubicBezTo>
                    <a:cubicBezTo>
                      <a:pt x="156765" y="-330"/>
                      <a:pt x="162616" y="5503"/>
                      <a:pt x="162616" y="12698"/>
                    </a:cubicBezTo>
                    <a:lnTo>
                      <a:pt x="162616" y="214639"/>
                    </a:lnTo>
                    <a:cubicBezTo>
                      <a:pt x="162616" y="268381"/>
                      <a:pt x="129261" y="294860"/>
                      <a:pt x="82817" y="294860"/>
                    </a:cubicBezTo>
                    <a:cubicBezTo>
                      <a:pt x="30281" y="294860"/>
                      <a:pt x="-661" y="263495"/>
                      <a:pt x="-661" y="196725"/>
                    </a:cubicBezTo>
                    <a:cubicBezTo>
                      <a:pt x="-661" y="129954"/>
                      <a:pt x="28894" y="99193"/>
                      <a:pt x="81189" y="99193"/>
                    </a:cubicBezTo>
                    <a:cubicBezTo>
                      <a:pt x="102782" y="98849"/>
                      <a:pt x="123229" y="108626"/>
                      <a:pt x="136559" y="12561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grpSp>
      <p:sp>
        <p:nvSpPr>
          <p:cNvPr id="23" name="Espace réservé du texte 4">
            <a:extLst>
              <a:ext uri="{FF2B5EF4-FFF2-40B4-BE49-F238E27FC236}">
                <a16:creationId xmlns:a16="http://schemas.microsoft.com/office/drawing/2014/main" id="{EB491FAC-7066-950F-D816-34561B3210F8}"/>
              </a:ext>
            </a:extLst>
          </p:cNvPr>
          <p:cNvSpPr>
            <a:spLocks noGrp="1"/>
          </p:cNvSpPr>
          <p:nvPr>
            <p:ph type="body" sz="quarter" idx="10" hasCustomPrompt="1"/>
          </p:nvPr>
        </p:nvSpPr>
        <p:spPr>
          <a:xfrm>
            <a:off x="929462" y="3087517"/>
            <a:ext cx="3998667" cy="1144929"/>
          </a:xfrm>
        </p:spPr>
        <p:txBody>
          <a:bodyPr>
            <a:noAutofit/>
          </a:bodyPr>
          <a:lstStyle>
            <a:lvl1pPr marL="0" indent="0">
              <a:lnSpc>
                <a:spcPct val="90000"/>
              </a:lnSpc>
              <a:spcBef>
                <a:spcPts val="0"/>
              </a:spcBef>
              <a:buNone/>
              <a:defRPr sz="38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Insert title </a:t>
            </a:r>
            <a:br>
              <a:rPr lang="en-US"/>
            </a:br>
            <a:r>
              <a:rPr lang="en-US"/>
              <a:t>of the presentation</a:t>
            </a:r>
            <a:endParaRPr lang="fr-FR"/>
          </a:p>
        </p:txBody>
      </p:sp>
      <p:sp>
        <p:nvSpPr>
          <p:cNvPr id="2" name="Espace réservé du texte 4">
            <a:extLst>
              <a:ext uri="{FF2B5EF4-FFF2-40B4-BE49-F238E27FC236}">
                <a16:creationId xmlns:a16="http://schemas.microsoft.com/office/drawing/2014/main" id="{F61F1561-131C-326B-DEA2-2770745F073B}"/>
              </a:ext>
            </a:extLst>
          </p:cNvPr>
          <p:cNvSpPr>
            <a:spLocks noGrp="1"/>
          </p:cNvSpPr>
          <p:nvPr>
            <p:ph type="body" sz="quarter" idx="11" hasCustomPrompt="1"/>
          </p:nvPr>
        </p:nvSpPr>
        <p:spPr>
          <a:xfrm>
            <a:off x="1078116" y="5932317"/>
            <a:ext cx="2784417" cy="249299"/>
          </a:xfrm>
        </p:spPr>
        <p:txBody>
          <a:bodyPr wrap="none" lIns="0" tIns="0" rIns="0" bIns="0">
            <a:spAutoFit/>
          </a:bodyPr>
          <a:lstStyle>
            <a:lvl1pPr marL="0" indent="0">
              <a:lnSpc>
                <a:spcPct val="90000"/>
              </a:lnSpc>
              <a:spcBef>
                <a:spcPts val="0"/>
              </a:spcBef>
              <a:buNone/>
              <a:defRPr sz="1800" b="0" cap="all" spc="200" baseline="0">
                <a:solidFill>
                  <a:schemeClr val="accent2"/>
                </a:solidFill>
                <a:latin typeface="Source Sans Pro SemiBold" panose="020B0603030403020204" pitchFamily="34" charset="0"/>
                <a:ea typeface="Source Sans Pro SemiBold" panose="020B0603030403020204" pitchFamily="34" charset="0"/>
              </a:defRPr>
            </a:lvl1pPr>
          </a:lstStyle>
          <a:p>
            <a:pPr lvl="0"/>
            <a:r>
              <a:rPr lang="fr-FR"/>
              <a:t>Name of the speaker</a:t>
            </a:r>
          </a:p>
        </p:txBody>
      </p:sp>
      <p:sp>
        <p:nvSpPr>
          <p:cNvPr id="4" name="Espace réservé de la date 26">
            <a:extLst>
              <a:ext uri="{FF2B5EF4-FFF2-40B4-BE49-F238E27FC236}">
                <a16:creationId xmlns:a16="http://schemas.microsoft.com/office/drawing/2014/main" id="{09045551-972F-7272-1698-C0E89E553C29}"/>
              </a:ext>
            </a:extLst>
          </p:cNvPr>
          <p:cNvSpPr>
            <a:spLocks noGrp="1"/>
          </p:cNvSpPr>
          <p:nvPr>
            <p:ph type="dt" sz="half" idx="13"/>
          </p:nvPr>
        </p:nvSpPr>
        <p:spPr>
          <a:xfrm>
            <a:off x="1078116" y="6231210"/>
            <a:ext cx="2514600" cy="186500"/>
          </a:xfrm>
          <a:prstGeom prst="rect">
            <a:avLst/>
          </a:prstGeom>
        </p:spPr>
        <p:txBody>
          <a:bodyPr lIns="0" tIns="0" rIns="0" bIns="0"/>
          <a:lstStyle>
            <a:lvl1pPr>
              <a:defRPr sz="1400">
                <a:solidFill>
                  <a:schemeClr val="accent2"/>
                </a:solidFill>
              </a:defRPr>
            </a:lvl1pPr>
          </a:lstStyle>
          <a:p>
            <a:fld id="{4A84949A-3F82-41E4-993B-DB43C1E431E9}" type="datetime3">
              <a:rPr lang="fr-FR" smtClean="0"/>
              <a:t>18.03.25</a:t>
            </a:fld>
            <a:endParaRPr lang="fr-FR"/>
          </a:p>
        </p:txBody>
      </p:sp>
      <p:cxnSp>
        <p:nvCxnSpPr>
          <p:cNvPr id="22" name="Straight Connector 34">
            <a:extLst>
              <a:ext uri="{FF2B5EF4-FFF2-40B4-BE49-F238E27FC236}">
                <a16:creationId xmlns:a16="http://schemas.microsoft.com/office/drawing/2014/main" id="{E74F5AD4-C359-A952-84EC-CEC355520B98}"/>
              </a:ext>
            </a:extLst>
          </p:cNvPr>
          <p:cNvCxnSpPr>
            <a:cxnSpLocks/>
          </p:cNvCxnSpPr>
          <p:nvPr userDrawn="1"/>
        </p:nvCxnSpPr>
        <p:spPr>
          <a:xfrm>
            <a:off x="929462" y="5945752"/>
            <a:ext cx="0" cy="4445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5902750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Chapter A">
    <p:bg>
      <p:bgPr>
        <a:gradFill>
          <a:gsLst>
            <a:gs pos="20000">
              <a:schemeClr val="tx1"/>
            </a:gs>
            <a:gs pos="70000">
              <a:srgbClr val="00185E"/>
            </a:gs>
          </a:gsLst>
          <a:lin ang="15600000" scaled="0"/>
        </a:gra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483715F7-180A-C285-8B37-63EA35AEBBD6}"/>
              </a:ext>
            </a:extLst>
          </p:cNvPr>
          <p:cNvSpPr/>
          <p:nvPr userDrawn="1"/>
        </p:nvSpPr>
        <p:spPr>
          <a:xfrm>
            <a:off x="-209483" y="-213610"/>
            <a:ext cx="12610966" cy="7285220"/>
          </a:xfrm>
          <a:prstGeom prst="rect">
            <a:avLst/>
          </a:prstGeom>
          <a:gradFill>
            <a:gsLst>
              <a:gs pos="70000">
                <a:schemeClr val="tx1">
                  <a:alpha val="0"/>
                </a:schemeClr>
              </a:gs>
              <a:gs pos="100000">
                <a:schemeClr val="tx1">
                  <a:alpha val="79968"/>
                </a:schemeClr>
              </a:gs>
            </a:gsLst>
            <a:lin ang="18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fr-FR" dirty="0"/>
          </a:p>
        </p:txBody>
      </p:sp>
      <p:sp>
        <p:nvSpPr>
          <p:cNvPr id="7" name="Espace réservé pour une image  6">
            <a:extLst>
              <a:ext uri="{FF2B5EF4-FFF2-40B4-BE49-F238E27FC236}">
                <a16:creationId xmlns:a16="http://schemas.microsoft.com/office/drawing/2014/main" id="{E7DDD931-901F-B8D8-377A-8D82C115042E}"/>
              </a:ext>
            </a:extLst>
          </p:cNvPr>
          <p:cNvSpPr>
            <a:spLocks noGrp="1"/>
          </p:cNvSpPr>
          <p:nvPr>
            <p:ph type="pic" sz="quarter" idx="11" hasCustomPrompt="1"/>
          </p:nvPr>
        </p:nvSpPr>
        <p:spPr>
          <a:xfrm>
            <a:off x="7142086" y="0"/>
            <a:ext cx="5049914" cy="6858000"/>
          </a:xfrm>
          <a:custGeom>
            <a:avLst/>
            <a:gdLst>
              <a:gd name="connsiteX0" fmla="*/ 0 w 5049914"/>
              <a:gd name="connsiteY0" fmla="*/ 0 h 6858000"/>
              <a:gd name="connsiteX1" fmla="*/ 5049914 w 5049914"/>
              <a:gd name="connsiteY1" fmla="*/ 0 h 6858000"/>
              <a:gd name="connsiteX2" fmla="*/ 5049914 w 5049914"/>
              <a:gd name="connsiteY2" fmla="*/ 6858000 h 6858000"/>
              <a:gd name="connsiteX3" fmla="*/ 0 w 504991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5049914" h="6858000">
                <a:moveTo>
                  <a:pt x="0" y="0"/>
                </a:moveTo>
                <a:lnTo>
                  <a:pt x="5049914" y="0"/>
                </a:lnTo>
                <a:lnTo>
                  <a:pt x="5049914" y="6858000"/>
                </a:lnTo>
                <a:lnTo>
                  <a:pt x="0" y="6858000"/>
                </a:lnTo>
                <a:close/>
              </a:path>
            </a:pathLst>
          </a:custGeom>
          <a:solidFill>
            <a:schemeClr val="tx2"/>
          </a:solidFill>
        </p:spPr>
        <p:txBody>
          <a:bodyPr wrap="square" bIns="432000" anchor="ctr">
            <a:noAutofit/>
          </a:bodyPr>
          <a:lstStyle>
            <a:lvl1pPr marL="0" indent="0" algn="ctr">
              <a:buNone/>
              <a:defRPr sz="1200" b="0">
                <a:solidFill>
                  <a:schemeClr val="tx1">
                    <a:lumMod val="60000"/>
                    <a:lumOff val="40000"/>
                  </a:schemeClr>
                </a:solidFill>
              </a:defRPr>
            </a:lvl1pPr>
          </a:lstStyle>
          <a:p>
            <a:r>
              <a:rPr lang="fr-FR"/>
              <a:t>Click here to add your picture</a:t>
            </a:r>
          </a:p>
        </p:txBody>
      </p:sp>
      <p:sp>
        <p:nvSpPr>
          <p:cNvPr id="13" name="Freeform 1">
            <a:extLst>
              <a:ext uri="{FF2B5EF4-FFF2-40B4-BE49-F238E27FC236}">
                <a16:creationId xmlns:a16="http://schemas.microsoft.com/office/drawing/2014/main" id="{52EAEF8B-46F8-1159-F95C-5F8169A0CDFE}"/>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bg1"/>
          </a:solidFill>
          <a:ln w="9525" cap="flat">
            <a:noFill/>
            <a:prstDash val="solid"/>
            <a:miter/>
          </a:ln>
        </p:spPr>
        <p:txBody>
          <a:bodyPr rtlCol="0" anchor="ctr"/>
          <a:lstStyle/>
          <a:p>
            <a:endParaRPr lang="fr-FR"/>
          </a:p>
        </p:txBody>
      </p:sp>
      <p:sp>
        <p:nvSpPr>
          <p:cNvPr id="14" name="Espace réservé du pied de page 3">
            <a:extLst>
              <a:ext uri="{FF2B5EF4-FFF2-40B4-BE49-F238E27FC236}">
                <a16:creationId xmlns:a16="http://schemas.microsoft.com/office/drawing/2014/main" id="{81F44602-097B-9A0A-1A22-92408DD88ACA}"/>
              </a:ext>
            </a:extLst>
          </p:cNvPr>
          <p:cNvSpPr>
            <a:spLocks noGrp="1"/>
          </p:cNvSpPr>
          <p:nvPr>
            <p:ph type="ftr" sz="quarter" idx="10"/>
          </p:nvPr>
        </p:nvSpPr>
        <p:spPr>
          <a:xfrm>
            <a:off x="1511300" y="6389143"/>
            <a:ext cx="7099300" cy="365125"/>
          </a:xfrm>
        </p:spPr>
        <p:txBody>
          <a:bodyPr/>
          <a:lstStyle>
            <a:lvl1pPr>
              <a:defRPr>
                <a:solidFill>
                  <a:schemeClr val="bg1"/>
                </a:solidFill>
              </a:defRPr>
            </a:lvl1pPr>
          </a:lstStyle>
          <a:p>
            <a:r>
              <a:rPr lang="fr-FR"/>
              <a:t>Name of the document</a:t>
            </a:r>
            <a:endParaRPr lang="en-US" dirty="0"/>
          </a:p>
        </p:txBody>
      </p:sp>
      <p:cxnSp>
        <p:nvCxnSpPr>
          <p:cNvPr id="16" name="Connecteur droit 15">
            <a:extLst>
              <a:ext uri="{FF2B5EF4-FFF2-40B4-BE49-F238E27FC236}">
                <a16:creationId xmlns:a16="http://schemas.microsoft.com/office/drawing/2014/main" id="{97A4BFBD-9D3C-CC63-B729-09F369ECE260}"/>
              </a:ext>
            </a:extLst>
          </p:cNvPr>
          <p:cNvCxnSpPr>
            <a:cxnSpLocks/>
          </p:cNvCxnSpPr>
          <p:nvPr userDrawn="1"/>
        </p:nvCxnSpPr>
        <p:spPr>
          <a:xfrm>
            <a:off x="1506537" y="6436895"/>
            <a:ext cx="0" cy="20073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 name="Espace réservé du numéro de diapositive 5">
            <a:extLst>
              <a:ext uri="{FF2B5EF4-FFF2-40B4-BE49-F238E27FC236}">
                <a16:creationId xmlns:a16="http://schemas.microsoft.com/office/drawing/2014/main" id="{A3A649BD-3A61-C1E8-BC62-CFFA8F7AFAC3}"/>
              </a:ext>
            </a:extLst>
          </p:cNvPr>
          <p:cNvSpPr>
            <a:spLocks noGrp="1"/>
          </p:cNvSpPr>
          <p:nvPr>
            <p:ph type="sldNum" sz="quarter" idx="4"/>
          </p:nvPr>
        </p:nvSpPr>
        <p:spPr>
          <a:xfrm>
            <a:off x="9220776" y="6389143"/>
            <a:ext cx="2743200" cy="365125"/>
          </a:xfrm>
          <a:prstGeom prst="rect">
            <a:avLst/>
          </a:prstGeom>
        </p:spPr>
        <p:txBody>
          <a:bodyPr vert="horz" lIns="91440" tIns="45720" rIns="91440" bIns="45720" rtlCol="0" anchor="ctr"/>
          <a:lstStyle>
            <a:lvl1pPr algn="r">
              <a:defRPr sz="1000">
                <a:solidFill>
                  <a:schemeClr val="bg1"/>
                </a:solidFill>
              </a:defRPr>
            </a:lvl1pPr>
          </a:lstStyle>
          <a:p>
            <a:fld id="{79AF822A-40E7-450E-BBE0-3EB502F51B07}" type="slidenum">
              <a:rPr lang="en-US" smtClean="0"/>
              <a:pPr/>
              <a:t>‹N°›</a:t>
            </a:fld>
            <a:endParaRPr lang="en-US" dirty="0"/>
          </a:p>
        </p:txBody>
      </p:sp>
      <p:sp>
        <p:nvSpPr>
          <p:cNvPr id="8" name="Espace réservé du texte 4">
            <a:extLst>
              <a:ext uri="{FF2B5EF4-FFF2-40B4-BE49-F238E27FC236}">
                <a16:creationId xmlns:a16="http://schemas.microsoft.com/office/drawing/2014/main" id="{4C4E7B3B-180D-C6F8-9D15-CBDE1930AAF9}"/>
              </a:ext>
            </a:extLst>
          </p:cNvPr>
          <p:cNvSpPr>
            <a:spLocks noGrp="1"/>
          </p:cNvSpPr>
          <p:nvPr>
            <p:ph type="body" sz="quarter" idx="12" hasCustomPrompt="1"/>
          </p:nvPr>
        </p:nvSpPr>
        <p:spPr>
          <a:xfrm>
            <a:off x="1804107" y="2850471"/>
            <a:ext cx="3956860" cy="1144929"/>
          </a:xfrm>
        </p:spPr>
        <p:txBody>
          <a:bodyPr>
            <a:noAutofit/>
          </a:bodyPr>
          <a:lstStyle>
            <a:lvl1pPr marL="0" indent="0">
              <a:lnSpc>
                <a:spcPct val="90000"/>
              </a:lnSpc>
              <a:spcBef>
                <a:spcPts val="0"/>
              </a:spcBef>
              <a:buNone/>
              <a:defRPr sz="38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Insert title </a:t>
            </a:r>
            <a:br>
              <a:rPr lang="en-US"/>
            </a:br>
            <a:r>
              <a:rPr lang="en-US"/>
              <a:t>of the chapter</a:t>
            </a:r>
            <a:endParaRPr lang="fr-FR"/>
          </a:p>
        </p:txBody>
      </p:sp>
      <p:sp>
        <p:nvSpPr>
          <p:cNvPr id="9" name="Espace réservé du texte 4">
            <a:extLst>
              <a:ext uri="{FF2B5EF4-FFF2-40B4-BE49-F238E27FC236}">
                <a16:creationId xmlns:a16="http://schemas.microsoft.com/office/drawing/2014/main" id="{799E9E1F-C856-93CC-B54A-EE4C9D34B598}"/>
              </a:ext>
            </a:extLst>
          </p:cNvPr>
          <p:cNvSpPr>
            <a:spLocks noGrp="1"/>
          </p:cNvSpPr>
          <p:nvPr>
            <p:ph type="body" sz="quarter" idx="13" hasCustomPrompt="1"/>
          </p:nvPr>
        </p:nvSpPr>
        <p:spPr>
          <a:xfrm>
            <a:off x="-740135" y="2233289"/>
            <a:ext cx="2208939" cy="2391424"/>
          </a:xfrm>
        </p:spPr>
        <p:txBody>
          <a:bodyPr wrap="none" anchor="ctr">
            <a:spAutoFit/>
          </a:bodyPr>
          <a:lstStyle>
            <a:lvl1pPr marL="0" indent="0" algn="r">
              <a:lnSpc>
                <a:spcPct val="90000"/>
              </a:lnSpc>
              <a:spcBef>
                <a:spcPts val="0"/>
              </a:spcBef>
              <a:buNone/>
              <a:defRPr sz="16600" b="1" spc="-800" baseline="0">
                <a:solidFill>
                  <a:schemeClr val="bg1"/>
                </a:solidFill>
                <a:latin typeface="+mn-lt"/>
                <a:ea typeface="Source Sans Pro Semibold" panose="020B0603030403020204" pitchFamily="34" charset="0"/>
              </a:defRPr>
            </a:lvl1pPr>
          </a:lstStyle>
          <a:p>
            <a:pPr lvl="0"/>
            <a:r>
              <a:rPr lang="fr-FR"/>
              <a:t>XX</a:t>
            </a:r>
          </a:p>
        </p:txBody>
      </p:sp>
    </p:spTree>
    <p:extLst>
      <p:ext uri="{BB962C8B-B14F-4D97-AF65-F5344CB8AC3E}">
        <p14:creationId xmlns:p14="http://schemas.microsoft.com/office/powerpoint/2010/main" val="142347634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Chapter B">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1D9A6B6-8677-CB3B-ABF0-7F3C2E9EE084}"/>
              </a:ext>
            </a:extLst>
          </p:cNvPr>
          <p:cNvSpPr/>
          <p:nvPr userDrawn="1"/>
        </p:nvSpPr>
        <p:spPr>
          <a:xfrm>
            <a:off x="0" y="0"/>
            <a:ext cx="9315777" cy="6857999"/>
          </a:xfrm>
          <a:prstGeom prst="rect">
            <a:avLst/>
          </a:prstGeom>
          <a:gradFill>
            <a:gsLst>
              <a:gs pos="23000">
                <a:srgbClr val="000000">
                  <a:alpha val="75000"/>
                </a:srgbClr>
              </a:gs>
              <a:gs pos="82000">
                <a:srgbClr val="000000">
                  <a:alpha val="0"/>
                </a:srgb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Source Sans Pro"/>
              <a:ea typeface="+mn-ea"/>
              <a:cs typeface="+mn-cs"/>
            </a:endParaRPr>
          </a:p>
        </p:txBody>
      </p:sp>
      <p:sp>
        <p:nvSpPr>
          <p:cNvPr id="13" name="Freeform 1">
            <a:extLst>
              <a:ext uri="{FF2B5EF4-FFF2-40B4-BE49-F238E27FC236}">
                <a16:creationId xmlns:a16="http://schemas.microsoft.com/office/drawing/2014/main" id="{52EAEF8B-46F8-1159-F95C-5F8169A0CDFE}"/>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bg1"/>
          </a:solidFill>
          <a:ln w="9525" cap="flat">
            <a:noFill/>
            <a:prstDash val="solid"/>
            <a:miter/>
          </a:ln>
        </p:spPr>
        <p:txBody>
          <a:bodyPr rtlCol="0" anchor="ctr"/>
          <a:lstStyle/>
          <a:p>
            <a:endParaRPr lang="fr-FR"/>
          </a:p>
        </p:txBody>
      </p:sp>
      <p:sp>
        <p:nvSpPr>
          <p:cNvPr id="14" name="Espace réservé du pied de page 3">
            <a:extLst>
              <a:ext uri="{FF2B5EF4-FFF2-40B4-BE49-F238E27FC236}">
                <a16:creationId xmlns:a16="http://schemas.microsoft.com/office/drawing/2014/main" id="{81F44602-097B-9A0A-1A22-92408DD88ACA}"/>
              </a:ext>
            </a:extLst>
          </p:cNvPr>
          <p:cNvSpPr>
            <a:spLocks noGrp="1"/>
          </p:cNvSpPr>
          <p:nvPr>
            <p:ph type="ftr" sz="quarter" idx="10"/>
          </p:nvPr>
        </p:nvSpPr>
        <p:spPr>
          <a:xfrm>
            <a:off x="1511300" y="6389143"/>
            <a:ext cx="7099300" cy="365125"/>
          </a:xfrm>
        </p:spPr>
        <p:txBody>
          <a:bodyPr/>
          <a:lstStyle>
            <a:lvl1pPr>
              <a:defRPr>
                <a:solidFill>
                  <a:schemeClr val="bg1"/>
                </a:solidFill>
              </a:defRPr>
            </a:lvl1pPr>
          </a:lstStyle>
          <a:p>
            <a:r>
              <a:rPr lang="fr-FR"/>
              <a:t>Name of the document</a:t>
            </a:r>
            <a:endParaRPr lang="en-US" dirty="0"/>
          </a:p>
        </p:txBody>
      </p:sp>
      <p:cxnSp>
        <p:nvCxnSpPr>
          <p:cNvPr id="16" name="Connecteur droit 15">
            <a:extLst>
              <a:ext uri="{FF2B5EF4-FFF2-40B4-BE49-F238E27FC236}">
                <a16:creationId xmlns:a16="http://schemas.microsoft.com/office/drawing/2014/main" id="{97A4BFBD-9D3C-CC63-B729-09F369ECE260}"/>
              </a:ext>
            </a:extLst>
          </p:cNvPr>
          <p:cNvCxnSpPr>
            <a:cxnSpLocks/>
          </p:cNvCxnSpPr>
          <p:nvPr userDrawn="1"/>
        </p:nvCxnSpPr>
        <p:spPr>
          <a:xfrm>
            <a:off x="1506537" y="6436895"/>
            <a:ext cx="0" cy="20073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 name="Espace réservé du numéro de diapositive 5">
            <a:extLst>
              <a:ext uri="{FF2B5EF4-FFF2-40B4-BE49-F238E27FC236}">
                <a16:creationId xmlns:a16="http://schemas.microsoft.com/office/drawing/2014/main" id="{A3A649BD-3A61-C1E8-BC62-CFFA8F7AFAC3}"/>
              </a:ext>
            </a:extLst>
          </p:cNvPr>
          <p:cNvSpPr>
            <a:spLocks noGrp="1"/>
          </p:cNvSpPr>
          <p:nvPr>
            <p:ph type="sldNum" sz="quarter" idx="4"/>
          </p:nvPr>
        </p:nvSpPr>
        <p:spPr>
          <a:xfrm>
            <a:off x="9220776" y="6389143"/>
            <a:ext cx="2743200" cy="365125"/>
          </a:xfrm>
          <a:prstGeom prst="rect">
            <a:avLst/>
          </a:prstGeom>
        </p:spPr>
        <p:txBody>
          <a:bodyPr vert="horz" lIns="91440" tIns="45720" rIns="91440" bIns="45720" rtlCol="0" anchor="ctr"/>
          <a:lstStyle>
            <a:lvl1pPr algn="r">
              <a:defRPr sz="1000">
                <a:solidFill>
                  <a:schemeClr val="bg1"/>
                </a:solidFill>
              </a:defRPr>
            </a:lvl1pPr>
          </a:lstStyle>
          <a:p>
            <a:fld id="{79AF822A-40E7-450E-BBE0-3EB502F51B07}" type="slidenum">
              <a:rPr lang="en-US" smtClean="0"/>
              <a:pPr/>
              <a:t>‹N°›</a:t>
            </a:fld>
            <a:endParaRPr lang="en-US" dirty="0"/>
          </a:p>
        </p:txBody>
      </p:sp>
      <p:sp>
        <p:nvSpPr>
          <p:cNvPr id="8" name="Espace réservé du texte 4">
            <a:extLst>
              <a:ext uri="{FF2B5EF4-FFF2-40B4-BE49-F238E27FC236}">
                <a16:creationId xmlns:a16="http://schemas.microsoft.com/office/drawing/2014/main" id="{4C4E7B3B-180D-C6F8-9D15-CBDE1930AAF9}"/>
              </a:ext>
            </a:extLst>
          </p:cNvPr>
          <p:cNvSpPr>
            <a:spLocks noGrp="1"/>
          </p:cNvSpPr>
          <p:nvPr>
            <p:ph type="body" sz="quarter" idx="12" hasCustomPrompt="1"/>
          </p:nvPr>
        </p:nvSpPr>
        <p:spPr>
          <a:xfrm>
            <a:off x="1804107" y="2850471"/>
            <a:ext cx="3956860" cy="1144929"/>
          </a:xfrm>
        </p:spPr>
        <p:txBody>
          <a:bodyPr>
            <a:noAutofit/>
          </a:bodyPr>
          <a:lstStyle>
            <a:lvl1pPr marL="0" indent="0">
              <a:lnSpc>
                <a:spcPct val="90000"/>
              </a:lnSpc>
              <a:spcBef>
                <a:spcPts val="0"/>
              </a:spcBef>
              <a:buNone/>
              <a:defRPr sz="38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Insert title </a:t>
            </a:r>
            <a:br>
              <a:rPr lang="en-US"/>
            </a:br>
            <a:r>
              <a:rPr lang="en-US"/>
              <a:t>of the chapter</a:t>
            </a:r>
            <a:endParaRPr lang="fr-FR"/>
          </a:p>
        </p:txBody>
      </p:sp>
      <p:sp>
        <p:nvSpPr>
          <p:cNvPr id="9" name="Espace réservé du texte 4">
            <a:extLst>
              <a:ext uri="{FF2B5EF4-FFF2-40B4-BE49-F238E27FC236}">
                <a16:creationId xmlns:a16="http://schemas.microsoft.com/office/drawing/2014/main" id="{799E9E1F-C856-93CC-B54A-EE4C9D34B598}"/>
              </a:ext>
            </a:extLst>
          </p:cNvPr>
          <p:cNvSpPr>
            <a:spLocks noGrp="1"/>
          </p:cNvSpPr>
          <p:nvPr>
            <p:ph type="body" sz="quarter" idx="13" hasCustomPrompt="1"/>
          </p:nvPr>
        </p:nvSpPr>
        <p:spPr>
          <a:xfrm>
            <a:off x="-740135" y="2233289"/>
            <a:ext cx="2208939" cy="2391424"/>
          </a:xfrm>
        </p:spPr>
        <p:txBody>
          <a:bodyPr wrap="none" anchor="ctr">
            <a:spAutoFit/>
          </a:bodyPr>
          <a:lstStyle>
            <a:lvl1pPr marL="0" indent="0" algn="r">
              <a:lnSpc>
                <a:spcPct val="90000"/>
              </a:lnSpc>
              <a:spcBef>
                <a:spcPts val="0"/>
              </a:spcBef>
              <a:buNone/>
              <a:defRPr sz="16600" b="1" spc="-800" baseline="0">
                <a:solidFill>
                  <a:schemeClr val="bg1"/>
                </a:solidFill>
                <a:latin typeface="+mn-lt"/>
                <a:ea typeface="Source Sans Pro Semibold" panose="020B0603030403020204" pitchFamily="34" charset="0"/>
              </a:defRPr>
            </a:lvl1pPr>
          </a:lstStyle>
          <a:p>
            <a:pPr lvl="0"/>
            <a:r>
              <a:rPr lang="fr-FR"/>
              <a:t>XX</a:t>
            </a:r>
          </a:p>
        </p:txBody>
      </p:sp>
    </p:spTree>
    <p:extLst>
      <p:ext uri="{BB962C8B-B14F-4D97-AF65-F5344CB8AC3E}">
        <p14:creationId xmlns:p14="http://schemas.microsoft.com/office/powerpoint/2010/main" val="319842693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1_Chapter B">
    <p:bg>
      <p:bgPr>
        <a:blipFill dpi="0" rotWithShape="1">
          <a:blip r:embed="rId2">
            <a:lum/>
          </a:blip>
          <a:srcRect/>
          <a:stretch>
            <a:fillRect t="-14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1D9A6B6-8677-CB3B-ABF0-7F3C2E9EE084}"/>
              </a:ext>
            </a:extLst>
          </p:cNvPr>
          <p:cNvSpPr/>
          <p:nvPr userDrawn="1"/>
        </p:nvSpPr>
        <p:spPr>
          <a:xfrm>
            <a:off x="0" y="0"/>
            <a:ext cx="9315777" cy="6857999"/>
          </a:xfrm>
          <a:prstGeom prst="rect">
            <a:avLst/>
          </a:prstGeom>
          <a:gradFill>
            <a:gsLst>
              <a:gs pos="23000">
                <a:srgbClr val="000000">
                  <a:alpha val="75000"/>
                </a:srgbClr>
              </a:gs>
              <a:gs pos="82000">
                <a:srgbClr val="000000">
                  <a:alpha val="0"/>
                </a:srgb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Source Sans Pro"/>
              <a:ea typeface="+mn-ea"/>
              <a:cs typeface="+mn-cs"/>
            </a:endParaRPr>
          </a:p>
        </p:txBody>
      </p:sp>
      <p:sp>
        <p:nvSpPr>
          <p:cNvPr id="13" name="Freeform 1">
            <a:extLst>
              <a:ext uri="{FF2B5EF4-FFF2-40B4-BE49-F238E27FC236}">
                <a16:creationId xmlns:a16="http://schemas.microsoft.com/office/drawing/2014/main" id="{52EAEF8B-46F8-1159-F95C-5F8169A0CDFE}"/>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bg1"/>
          </a:solidFill>
          <a:ln w="9525" cap="flat">
            <a:noFill/>
            <a:prstDash val="solid"/>
            <a:miter/>
          </a:ln>
        </p:spPr>
        <p:txBody>
          <a:bodyPr rtlCol="0" anchor="ctr"/>
          <a:lstStyle/>
          <a:p>
            <a:endParaRPr lang="fr-FR"/>
          </a:p>
        </p:txBody>
      </p:sp>
      <p:sp>
        <p:nvSpPr>
          <p:cNvPr id="14" name="Espace réservé du pied de page 3">
            <a:extLst>
              <a:ext uri="{FF2B5EF4-FFF2-40B4-BE49-F238E27FC236}">
                <a16:creationId xmlns:a16="http://schemas.microsoft.com/office/drawing/2014/main" id="{81F44602-097B-9A0A-1A22-92408DD88ACA}"/>
              </a:ext>
            </a:extLst>
          </p:cNvPr>
          <p:cNvSpPr>
            <a:spLocks noGrp="1"/>
          </p:cNvSpPr>
          <p:nvPr>
            <p:ph type="ftr" sz="quarter" idx="10"/>
          </p:nvPr>
        </p:nvSpPr>
        <p:spPr>
          <a:xfrm>
            <a:off x="1511300" y="6389143"/>
            <a:ext cx="7099300" cy="365125"/>
          </a:xfrm>
        </p:spPr>
        <p:txBody>
          <a:bodyPr/>
          <a:lstStyle>
            <a:lvl1pPr>
              <a:defRPr>
                <a:solidFill>
                  <a:schemeClr val="bg1"/>
                </a:solidFill>
              </a:defRPr>
            </a:lvl1pPr>
          </a:lstStyle>
          <a:p>
            <a:r>
              <a:rPr lang="fr-FR"/>
              <a:t>Name of the document</a:t>
            </a:r>
            <a:endParaRPr lang="en-US" dirty="0"/>
          </a:p>
        </p:txBody>
      </p:sp>
      <p:cxnSp>
        <p:nvCxnSpPr>
          <p:cNvPr id="16" name="Connecteur droit 15">
            <a:extLst>
              <a:ext uri="{FF2B5EF4-FFF2-40B4-BE49-F238E27FC236}">
                <a16:creationId xmlns:a16="http://schemas.microsoft.com/office/drawing/2014/main" id="{97A4BFBD-9D3C-CC63-B729-09F369ECE260}"/>
              </a:ext>
            </a:extLst>
          </p:cNvPr>
          <p:cNvCxnSpPr>
            <a:cxnSpLocks/>
          </p:cNvCxnSpPr>
          <p:nvPr userDrawn="1"/>
        </p:nvCxnSpPr>
        <p:spPr>
          <a:xfrm>
            <a:off x="1506537" y="6446039"/>
            <a:ext cx="0" cy="20073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 name="Espace réservé du numéro de diapositive 5">
            <a:extLst>
              <a:ext uri="{FF2B5EF4-FFF2-40B4-BE49-F238E27FC236}">
                <a16:creationId xmlns:a16="http://schemas.microsoft.com/office/drawing/2014/main" id="{A3A649BD-3A61-C1E8-BC62-CFFA8F7AFAC3}"/>
              </a:ext>
            </a:extLst>
          </p:cNvPr>
          <p:cNvSpPr>
            <a:spLocks noGrp="1"/>
          </p:cNvSpPr>
          <p:nvPr>
            <p:ph type="sldNum" sz="quarter" idx="4"/>
          </p:nvPr>
        </p:nvSpPr>
        <p:spPr>
          <a:xfrm>
            <a:off x="9220776" y="6386349"/>
            <a:ext cx="2743200" cy="365125"/>
          </a:xfrm>
          <a:prstGeom prst="rect">
            <a:avLst/>
          </a:prstGeom>
        </p:spPr>
        <p:txBody>
          <a:bodyPr vert="horz" lIns="91440" tIns="45720" rIns="91440" bIns="45720" rtlCol="0" anchor="ctr"/>
          <a:lstStyle>
            <a:lvl1pPr algn="r">
              <a:defRPr sz="1000">
                <a:solidFill>
                  <a:schemeClr val="bg1"/>
                </a:solidFill>
              </a:defRPr>
            </a:lvl1pPr>
          </a:lstStyle>
          <a:p>
            <a:fld id="{79AF822A-40E7-450E-BBE0-3EB502F51B07}" type="slidenum">
              <a:rPr lang="en-US" smtClean="0"/>
              <a:pPr/>
              <a:t>‹N°›</a:t>
            </a:fld>
            <a:endParaRPr lang="en-US" dirty="0"/>
          </a:p>
        </p:txBody>
      </p:sp>
      <p:sp>
        <p:nvSpPr>
          <p:cNvPr id="8" name="Espace réservé du texte 4">
            <a:extLst>
              <a:ext uri="{FF2B5EF4-FFF2-40B4-BE49-F238E27FC236}">
                <a16:creationId xmlns:a16="http://schemas.microsoft.com/office/drawing/2014/main" id="{4C4E7B3B-180D-C6F8-9D15-CBDE1930AAF9}"/>
              </a:ext>
            </a:extLst>
          </p:cNvPr>
          <p:cNvSpPr>
            <a:spLocks noGrp="1"/>
          </p:cNvSpPr>
          <p:nvPr>
            <p:ph type="body" sz="quarter" idx="12" hasCustomPrompt="1"/>
          </p:nvPr>
        </p:nvSpPr>
        <p:spPr>
          <a:xfrm>
            <a:off x="1804107" y="2850471"/>
            <a:ext cx="3956860" cy="1144929"/>
          </a:xfrm>
        </p:spPr>
        <p:txBody>
          <a:bodyPr>
            <a:noAutofit/>
          </a:bodyPr>
          <a:lstStyle>
            <a:lvl1pPr marL="0" indent="0">
              <a:lnSpc>
                <a:spcPct val="90000"/>
              </a:lnSpc>
              <a:spcBef>
                <a:spcPts val="0"/>
              </a:spcBef>
              <a:buNone/>
              <a:defRPr sz="38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Insert title </a:t>
            </a:r>
            <a:br>
              <a:rPr lang="en-US"/>
            </a:br>
            <a:r>
              <a:rPr lang="en-US"/>
              <a:t>of the chapter</a:t>
            </a:r>
            <a:endParaRPr lang="fr-FR"/>
          </a:p>
        </p:txBody>
      </p:sp>
      <p:sp>
        <p:nvSpPr>
          <p:cNvPr id="9" name="Espace réservé du texte 4">
            <a:extLst>
              <a:ext uri="{FF2B5EF4-FFF2-40B4-BE49-F238E27FC236}">
                <a16:creationId xmlns:a16="http://schemas.microsoft.com/office/drawing/2014/main" id="{799E9E1F-C856-93CC-B54A-EE4C9D34B598}"/>
              </a:ext>
            </a:extLst>
          </p:cNvPr>
          <p:cNvSpPr>
            <a:spLocks noGrp="1"/>
          </p:cNvSpPr>
          <p:nvPr>
            <p:ph type="body" sz="quarter" idx="13" hasCustomPrompt="1"/>
          </p:nvPr>
        </p:nvSpPr>
        <p:spPr>
          <a:xfrm>
            <a:off x="-740135" y="2233289"/>
            <a:ext cx="2208939" cy="2391424"/>
          </a:xfrm>
        </p:spPr>
        <p:txBody>
          <a:bodyPr wrap="none" anchor="ctr">
            <a:spAutoFit/>
          </a:bodyPr>
          <a:lstStyle>
            <a:lvl1pPr marL="0" indent="0" algn="r">
              <a:lnSpc>
                <a:spcPct val="90000"/>
              </a:lnSpc>
              <a:spcBef>
                <a:spcPts val="0"/>
              </a:spcBef>
              <a:buNone/>
              <a:defRPr sz="16600" b="1" spc="-800" baseline="0">
                <a:solidFill>
                  <a:schemeClr val="bg1"/>
                </a:solidFill>
                <a:latin typeface="+mn-lt"/>
                <a:ea typeface="Source Sans Pro Semibold" panose="020B0603030403020204" pitchFamily="34" charset="0"/>
              </a:defRPr>
            </a:lvl1pPr>
          </a:lstStyle>
          <a:p>
            <a:pPr lvl="0"/>
            <a:r>
              <a:rPr lang="fr-FR"/>
              <a:t>XX</a:t>
            </a:r>
          </a:p>
        </p:txBody>
      </p:sp>
    </p:spTree>
    <p:extLst>
      <p:ext uri="{BB962C8B-B14F-4D97-AF65-F5344CB8AC3E}">
        <p14:creationId xmlns:p14="http://schemas.microsoft.com/office/powerpoint/2010/main" val="246589392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2_Chapter B">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1D9A6B6-8677-CB3B-ABF0-7F3C2E9EE084}"/>
              </a:ext>
            </a:extLst>
          </p:cNvPr>
          <p:cNvSpPr/>
          <p:nvPr userDrawn="1"/>
        </p:nvSpPr>
        <p:spPr>
          <a:xfrm>
            <a:off x="0" y="0"/>
            <a:ext cx="9315777" cy="6857999"/>
          </a:xfrm>
          <a:prstGeom prst="rect">
            <a:avLst/>
          </a:prstGeom>
          <a:gradFill>
            <a:gsLst>
              <a:gs pos="23000">
                <a:srgbClr val="000000">
                  <a:alpha val="75000"/>
                </a:srgbClr>
              </a:gs>
              <a:gs pos="82000">
                <a:srgbClr val="000000">
                  <a:alpha val="0"/>
                </a:srgb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Source Sans Pro"/>
              <a:ea typeface="+mn-ea"/>
              <a:cs typeface="+mn-cs"/>
            </a:endParaRPr>
          </a:p>
        </p:txBody>
      </p:sp>
      <p:sp>
        <p:nvSpPr>
          <p:cNvPr id="13" name="Freeform 1">
            <a:extLst>
              <a:ext uri="{FF2B5EF4-FFF2-40B4-BE49-F238E27FC236}">
                <a16:creationId xmlns:a16="http://schemas.microsoft.com/office/drawing/2014/main" id="{52EAEF8B-46F8-1159-F95C-5F8169A0CDFE}"/>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bg1"/>
          </a:solidFill>
          <a:ln w="9525" cap="flat">
            <a:noFill/>
            <a:prstDash val="solid"/>
            <a:miter/>
          </a:ln>
        </p:spPr>
        <p:txBody>
          <a:bodyPr rtlCol="0" anchor="ctr"/>
          <a:lstStyle/>
          <a:p>
            <a:endParaRPr lang="fr-FR"/>
          </a:p>
        </p:txBody>
      </p:sp>
      <p:sp>
        <p:nvSpPr>
          <p:cNvPr id="14" name="Espace réservé du pied de page 3">
            <a:extLst>
              <a:ext uri="{FF2B5EF4-FFF2-40B4-BE49-F238E27FC236}">
                <a16:creationId xmlns:a16="http://schemas.microsoft.com/office/drawing/2014/main" id="{81F44602-097B-9A0A-1A22-92408DD88ACA}"/>
              </a:ext>
            </a:extLst>
          </p:cNvPr>
          <p:cNvSpPr>
            <a:spLocks noGrp="1"/>
          </p:cNvSpPr>
          <p:nvPr>
            <p:ph type="ftr" sz="quarter" idx="10"/>
          </p:nvPr>
        </p:nvSpPr>
        <p:spPr>
          <a:xfrm>
            <a:off x="1511300" y="6386349"/>
            <a:ext cx="7099300" cy="365125"/>
          </a:xfrm>
        </p:spPr>
        <p:txBody>
          <a:bodyPr/>
          <a:lstStyle>
            <a:lvl1pPr>
              <a:defRPr>
                <a:solidFill>
                  <a:schemeClr val="bg1"/>
                </a:solidFill>
              </a:defRPr>
            </a:lvl1pPr>
          </a:lstStyle>
          <a:p>
            <a:r>
              <a:rPr lang="fr-FR"/>
              <a:t>Name of the document</a:t>
            </a:r>
            <a:endParaRPr lang="en-US" dirty="0"/>
          </a:p>
        </p:txBody>
      </p:sp>
      <p:cxnSp>
        <p:nvCxnSpPr>
          <p:cNvPr id="16" name="Connecteur droit 15">
            <a:extLst>
              <a:ext uri="{FF2B5EF4-FFF2-40B4-BE49-F238E27FC236}">
                <a16:creationId xmlns:a16="http://schemas.microsoft.com/office/drawing/2014/main" id="{97A4BFBD-9D3C-CC63-B729-09F369ECE260}"/>
              </a:ext>
            </a:extLst>
          </p:cNvPr>
          <p:cNvCxnSpPr>
            <a:cxnSpLocks/>
          </p:cNvCxnSpPr>
          <p:nvPr userDrawn="1"/>
        </p:nvCxnSpPr>
        <p:spPr>
          <a:xfrm>
            <a:off x="1506537" y="6436895"/>
            <a:ext cx="0" cy="20073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 name="Espace réservé du numéro de diapositive 5">
            <a:extLst>
              <a:ext uri="{FF2B5EF4-FFF2-40B4-BE49-F238E27FC236}">
                <a16:creationId xmlns:a16="http://schemas.microsoft.com/office/drawing/2014/main" id="{A3A649BD-3A61-C1E8-BC62-CFFA8F7AFAC3}"/>
              </a:ext>
            </a:extLst>
          </p:cNvPr>
          <p:cNvSpPr>
            <a:spLocks noGrp="1"/>
          </p:cNvSpPr>
          <p:nvPr>
            <p:ph type="sldNum" sz="quarter" idx="4"/>
          </p:nvPr>
        </p:nvSpPr>
        <p:spPr>
          <a:xfrm>
            <a:off x="9220776" y="6386349"/>
            <a:ext cx="2743200" cy="365125"/>
          </a:xfrm>
          <a:prstGeom prst="rect">
            <a:avLst/>
          </a:prstGeom>
        </p:spPr>
        <p:txBody>
          <a:bodyPr vert="horz" lIns="91440" tIns="45720" rIns="91440" bIns="45720" rtlCol="0" anchor="ctr"/>
          <a:lstStyle>
            <a:lvl1pPr algn="r">
              <a:defRPr sz="1000">
                <a:solidFill>
                  <a:schemeClr val="bg1"/>
                </a:solidFill>
              </a:defRPr>
            </a:lvl1pPr>
          </a:lstStyle>
          <a:p>
            <a:fld id="{79AF822A-40E7-450E-BBE0-3EB502F51B07}" type="slidenum">
              <a:rPr lang="en-US" smtClean="0"/>
              <a:pPr/>
              <a:t>‹N°›</a:t>
            </a:fld>
            <a:endParaRPr lang="en-US" dirty="0"/>
          </a:p>
        </p:txBody>
      </p:sp>
      <p:sp>
        <p:nvSpPr>
          <p:cNvPr id="8" name="Espace réservé du texte 4">
            <a:extLst>
              <a:ext uri="{FF2B5EF4-FFF2-40B4-BE49-F238E27FC236}">
                <a16:creationId xmlns:a16="http://schemas.microsoft.com/office/drawing/2014/main" id="{4C4E7B3B-180D-C6F8-9D15-CBDE1930AAF9}"/>
              </a:ext>
            </a:extLst>
          </p:cNvPr>
          <p:cNvSpPr>
            <a:spLocks noGrp="1"/>
          </p:cNvSpPr>
          <p:nvPr>
            <p:ph type="body" sz="quarter" idx="12" hasCustomPrompt="1"/>
          </p:nvPr>
        </p:nvSpPr>
        <p:spPr>
          <a:xfrm>
            <a:off x="1804107" y="2850471"/>
            <a:ext cx="3956860" cy="1144929"/>
          </a:xfrm>
        </p:spPr>
        <p:txBody>
          <a:bodyPr>
            <a:noAutofit/>
          </a:bodyPr>
          <a:lstStyle>
            <a:lvl1pPr marL="0" indent="0">
              <a:lnSpc>
                <a:spcPct val="90000"/>
              </a:lnSpc>
              <a:spcBef>
                <a:spcPts val="0"/>
              </a:spcBef>
              <a:buNone/>
              <a:defRPr sz="38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Insert title </a:t>
            </a:r>
            <a:br>
              <a:rPr lang="en-US"/>
            </a:br>
            <a:r>
              <a:rPr lang="en-US"/>
              <a:t>of the chapter</a:t>
            </a:r>
            <a:endParaRPr lang="fr-FR"/>
          </a:p>
        </p:txBody>
      </p:sp>
      <p:sp>
        <p:nvSpPr>
          <p:cNvPr id="9" name="Espace réservé du texte 4">
            <a:extLst>
              <a:ext uri="{FF2B5EF4-FFF2-40B4-BE49-F238E27FC236}">
                <a16:creationId xmlns:a16="http://schemas.microsoft.com/office/drawing/2014/main" id="{799E9E1F-C856-93CC-B54A-EE4C9D34B598}"/>
              </a:ext>
            </a:extLst>
          </p:cNvPr>
          <p:cNvSpPr>
            <a:spLocks noGrp="1"/>
          </p:cNvSpPr>
          <p:nvPr>
            <p:ph type="body" sz="quarter" idx="13" hasCustomPrompt="1"/>
          </p:nvPr>
        </p:nvSpPr>
        <p:spPr>
          <a:xfrm>
            <a:off x="-740135" y="2233289"/>
            <a:ext cx="2208939" cy="2391424"/>
          </a:xfrm>
        </p:spPr>
        <p:txBody>
          <a:bodyPr wrap="none" anchor="ctr">
            <a:spAutoFit/>
          </a:bodyPr>
          <a:lstStyle>
            <a:lvl1pPr marL="0" indent="0" algn="r">
              <a:lnSpc>
                <a:spcPct val="90000"/>
              </a:lnSpc>
              <a:spcBef>
                <a:spcPts val="0"/>
              </a:spcBef>
              <a:buNone/>
              <a:defRPr sz="16600" b="1" spc="-800" baseline="0">
                <a:solidFill>
                  <a:schemeClr val="bg1"/>
                </a:solidFill>
                <a:latin typeface="+mn-lt"/>
                <a:ea typeface="Source Sans Pro Semibold" panose="020B0603030403020204" pitchFamily="34" charset="0"/>
              </a:defRPr>
            </a:lvl1pPr>
          </a:lstStyle>
          <a:p>
            <a:pPr lvl="0"/>
            <a:r>
              <a:rPr lang="fr-FR"/>
              <a:t>XX</a:t>
            </a:r>
          </a:p>
        </p:txBody>
      </p:sp>
    </p:spTree>
    <p:extLst>
      <p:ext uri="{BB962C8B-B14F-4D97-AF65-F5344CB8AC3E}">
        <p14:creationId xmlns:p14="http://schemas.microsoft.com/office/powerpoint/2010/main" val="133322299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3_Chapter B">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1D9A6B6-8677-CB3B-ABF0-7F3C2E9EE084}"/>
              </a:ext>
            </a:extLst>
          </p:cNvPr>
          <p:cNvSpPr/>
          <p:nvPr userDrawn="1"/>
        </p:nvSpPr>
        <p:spPr>
          <a:xfrm>
            <a:off x="0" y="0"/>
            <a:ext cx="9315777" cy="6857999"/>
          </a:xfrm>
          <a:prstGeom prst="rect">
            <a:avLst/>
          </a:prstGeom>
          <a:gradFill>
            <a:gsLst>
              <a:gs pos="23000">
                <a:srgbClr val="000000">
                  <a:alpha val="75000"/>
                </a:srgbClr>
              </a:gs>
              <a:gs pos="82000">
                <a:srgbClr val="000000">
                  <a:alpha val="0"/>
                </a:srgb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Source Sans Pro"/>
              <a:ea typeface="+mn-ea"/>
              <a:cs typeface="+mn-cs"/>
            </a:endParaRPr>
          </a:p>
        </p:txBody>
      </p:sp>
      <p:sp>
        <p:nvSpPr>
          <p:cNvPr id="13" name="Freeform 1">
            <a:extLst>
              <a:ext uri="{FF2B5EF4-FFF2-40B4-BE49-F238E27FC236}">
                <a16:creationId xmlns:a16="http://schemas.microsoft.com/office/drawing/2014/main" id="{52EAEF8B-46F8-1159-F95C-5F8169A0CDFE}"/>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bg1"/>
          </a:solidFill>
          <a:ln w="9525" cap="flat">
            <a:noFill/>
            <a:prstDash val="solid"/>
            <a:miter/>
          </a:ln>
        </p:spPr>
        <p:txBody>
          <a:bodyPr rtlCol="0" anchor="ctr"/>
          <a:lstStyle/>
          <a:p>
            <a:endParaRPr lang="fr-FR"/>
          </a:p>
        </p:txBody>
      </p:sp>
      <p:sp>
        <p:nvSpPr>
          <p:cNvPr id="14" name="Espace réservé du pied de page 3">
            <a:extLst>
              <a:ext uri="{FF2B5EF4-FFF2-40B4-BE49-F238E27FC236}">
                <a16:creationId xmlns:a16="http://schemas.microsoft.com/office/drawing/2014/main" id="{81F44602-097B-9A0A-1A22-92408DD88ACA}"/>
              </a:ext>
            </a:extLst>
          </p:cNvPr>
          <p:cNvSpPr>
            <a:spLocks noGrp="1"/>
          </p:cNvSpPr>
          <p:nvPr>
            <p:ph type="ftr" sz="quarter" idx="10"/>
          </p:nvPr>
        </p:nvSpPr>
        <p:spPr>
          <a:xfrm>
            <a:off x="1511300" y="6386349"/>
            <a:ext cx="7099300" cy="365125"/>
          </a:xfrm>
        </p:spPr>
        <p:txBody>
          <a:bodyPr/>
          <a:lstStyle>
            <a:lvl1pPr>
              <a:defRPr>
                <a:solidFill>
                  <a:schemeClr val="bg1"/>
                </a:solidFill>
              </a:defRPr>
            </a:lvl1pPr>
          </a:lstStyle>
          <a:p>
            <a:r>
              <a:rPr lang="fr-FR"/>
              <a:t>Name of the document</a:t>
            </a:r>
            <a:endParaRPr lang="en-US" dirty="0"/>
          </a:p>
        </p:txBody>
      </p:sp>
      <p:cxnSp>
        <p:nvCxnSpPr>
          <p:cNvPr id="16" name="Connecteur droit 15">
            <a:extLst>
              <a:ext uri="{FF2B5EF4-FFF2-40B4-BE49-F238E27FC236}">
                <a16:creationId xmlns:a16="http://schemas.microsoft.com/office/drawing/2014/main" id="{97A4BFBD-9D3C-CC63-B729-09F369ECE260}"/>
              </a:ext>
            </a:extLst>
          </p:cNvPr>
          <p:cNvCxnSpPr>
            <a:cxnSpLocks/>
          </p:cNvCxnSpPr>
          <p:nvPr userDrawn="1"/>
        </p:nvCxnSpPr>
        <p:spPr>
          <a:xfrm>
            <a:off x="1506537" y="6436895"/>
            <a:ext cx="0" cy="20073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 name="Espace réservé du numéro de diapositive 5">
            <a:extLst>
              <a:ext uri="{FF2B5EF4-FFF2-40B4-BE49-F238E27FC236}">
                <a16:creationId xmlns:a16="http://schemas.microsoft.com/office/drawing/2014/main" id="{A3A649BD-3A61-C1E8-BC62-CFFA8F7AFAC3}"/>
              </a:ext>
            </a:extLst>
          </p:cNvPr>
          <p:cNvSpPr>
            <a:spLocks noGrp="1"/>
          </p:cNvSpPr>
          <p:nvPr>
            <p:ph type="sldNum" sz="quarter" idx="4"/>
          </p:nvPr>
        </p:nvSpPr>
        <p:spPr>
          <a:xfrm>
            <a:off x="9220776" y="6386349"/>
            <a:ext cx="2743200" cy="365125"/>
          </a:xfrm>
          <a:prstGeom prst="rect">
            <a:avLst/>
          </a:prstGeom>
        </p:spPr>
        <p:txBody>
          <a:bodyPr vert="horz" lIns="91440" tIns="45720" rIns="91440" bIns="45720" rtlCol="0" anchor="ctr"/>
          <a:lstStyle>
            <a:lvl1pPr algn="r">
              <a:defRPr sz="1000">
                <a:solidFill>
                  <a:schemeClr val="bg1"/>
                </a:solidFill>
              </a:defRPr>
            </a:lvl1pPr>
          </a:lstStyle>
          <a:p>
            <a:fld id="{79AF822A-40E7-450E-BBE0-3EB502F51B07}" type="slidenum">
              <a:rPr lang="en-US" smtClean="0"/>
              <a:pPr/>
              <a:t>‹N°›</a:t>
            </a:fld>
            <a:endParaRPr lang="en-US" dirty="0"/>
          </a:p>
        </p:txBody>
      </p:sp>
      <p:sp>
        <p:nvSpPr>
          <p:cNvPr id="8" name="Espace réservé du texte 4">
            <a:extLst>
              <a:ext uri="{FF2B5EF4-FFF2-40B4-BE49-F238E27FC236}">
                <a16:creationId xmlns:a16="http://schemas.microsoft.com/office/drawing/2014/main" id="{4C4E7B3B-180D-C6F8-9D15-CBDE1930AAF9}"/>
              </a:ext>
            </a:extLst>
          </p:cNvPr>
          <p:cNvSpPr>
            <a:spLocks noGrp="1"/>
          </p:cNvSpPr>
          <p:nvPr>
            <p:ph type="body" sz="quarter" idx="12" hasCustomPrompt="1"/>
          </p:nvPr>
        </p:nvSpPr>
        <p:spPr>
          <a:xfrm>
            <a:off x="1804107" y="2850471"/>
            <a:ext cx="3956860" cy="1144929"/>
          </a:xfrm>
        </p:spPr>
        <p:txBody>
          <a:bodyPr>
            <a:noAutofit/>
          </a:bodyPr>
          <a:lstStyle>
            <a:lvl1pPr marL="0" indent="0">
              <a:lnSpc>
                <a:spcPct val="90000"/>
              </a:lnSpc>
              <a:spcBef>
                <a:spcPts val="0"/>
              </a:spcBef>
              <a:buNone/>
              <a:defRPr sz="38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Insert title </a:t>
            </a:r>
            <a:br>
              <a:rPr lang="en-US"/>
            </a:br>
            <a:r>
              <a:rPr lang="en-US"/>
              <a:t>of the chapter</a:t>
            </a:r>
            <a:endParaRPr lang="fr-FR"/>
          </a:p>
        </p:txBody>
      </p:sp>
      <p:sp>
        <p:nvSpPr>
          <p:cNvPr id="9" name="Espace réservé du texte 4">
            <a:extLst>
              <a:ext uri="{FF2B5EF4-FFF2-40B4-BE49-F238E27FC236}">
                <a16:creationId xmlns:a16="http://schemas.microsoft.com/office/drawing/2014/main" id="{799E9E1F-C856-93CC-B54A-EE4C9D34B598}"/>
              </a:ext>
            </a:extLst>
          </p:cNvPr>
          <p:cNvSpPr>
            <a:spLocks noGrp="1"/>
          </p:cNvSpPr>
          <p:nvPr>
            <p:ph type="body" sz="quarter" idx="13" hasCustomPrompt="1"/>
          </p:nvPr>
        </p:nvSpPr>
        <p:spPr>
          <a:xfrm>
            <a:off x="-740135" y="2233289"/>
            <a:ext cx="2208939" cy="2391424"/>
          </a:xfrm>
        </p:spPr>
        <p:txBody>
          <a:bodyPr wrap="none" anchor="ctr">
            <a:spAutoFit/>
          </a:bodyPr>
          <a:lstStyle>
            <a:lvl1pPr marL="0" indent="0" algn="r">
              <a:lnSpc>
                <a:spcPct val="90000"/>
              </a:lnSpc>
              <a:spcBef>
                <a:spcPts val="0"/>
              </a:spcBef>
              <a:buNone/>
              <a:defRPr sz="16600" b="1" spc="-800" baseline="0">
                <a:solidFill>
                  <a:schemeClr val="bg1"/>
                </a:solidFill>
                <a:latin typeface="+mn-lt"/>
                <a:ea typeface="Source Sans Pro Semibold" panose="020B0603030403020204" pitchFamily="34" charset="0"/>
              </a:defRPr>
            </a:lvl1pPr>
          </a:lstStyle>
          <a:p>
            <a:pPr lvl="0"/>
            <a:r>
              <a:rPr lang="fr-FR"/>
              <a:t>XX</a:t>
            </a:r>
          </a:p>
        </p:txBody>
      </p:sp>
    </p:spTree>
    <p:extLst>
      <p:ext uri="{BB962C8B-B14F-4D97-AF65-F5344CB8AC3E}">
        <p14:creationId xmlns:p14="http://schemas.microsoft.com/office/powerpoint/2010/main" val="30505177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4_Chapter B">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1D9A6B6-8677-CB3B-ABF0-7F3C2E9EE084}"/>
              </a:ext>
            </a:extLst>
          </p:cNvPr>
          <p:cNvSpPr/>
          <p:nvPr userDrawn="1"/>
        </p:nvSpPr>
        <p:spPr>
          <a:xfrm>
            <a:off x="0" y="0"/>
            <a:ext cx="9315777" cy="6857999"/>
          </a:xfrm>
          <a:prstGeom prst="rect">
            <a:avLst/>
          </a:prstGeom>
          <a:gradFill>
            <a:gsLst>
              <a:gs pos="23000">
                <a:srgbClr val="000000">
                  <a:alpha val="75000"/>
                </a:srgbClr>
              </a:gs>
              <a:gs pos="82000">
                <a:srgbClr val="000000">
                  <a:alpha val="0"/>
                </a:srgb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Source Sans Pro"/>
              <a:ea typeface="+mn-ea"/>
              <a:cs typeface="+mn-cs"/>
            </a:endParaRPr>
          </a:p>
        </p:txBody>
      </p:sp>
      <p:sp>
        <p:nvSpPr>
          <p:cNvPr id="13" name="Freeform 1">
            <a:extLst>
              <a:ext uri="{FF2B5EF4-FFF2-40B4-BE49-F238E27FC236}">
                <a16:creationId xmlns:a16="http://schemas.microsoft.com/office/drawing/2014/main" id="{52EAEF8B-46F8-1159-F95C-5F8169A0CDFE}"/>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bg1"/>
          </a:solidFill>
          <a:ln w="9525" cap="flat">
            <a:noFill/>
            <a:prstDash val="solid"/>
            <a:miter/>
          </a:ln>
        </p:spPr>
        <p:txBody>
          <a:bodyPr rtlCol="0" anchor="ctr"/>
          <a:lstStyle/>
          <a:p>
            <a:endParaRPr lang="fr-FR"/>
          </a:p>
        </p:txBody>
      </p:sp>
      <p:sp>
        <p:nvSpPr>
          <p:cNvPr id="14" name="Espace réservé du pied de page 3">
            <a:extLst>
              <a:ext uri="{FF2B5EF4-FFF2-40B4-BE49-F238E27FC236}">
                <a16:creationId xmlns:a16="http://schemas.microsoft.com/office/drawing/2014/main" id="{81F44602-097B-9A0A-1A22-92408DD88ACA}"/>
              </a:ext>
            </a:extLst>
          </p:cNvPr>
          <p:cNvSpPr>
            <a:spLocks noGrp="1"/>
          </p:cNvSpPr>
          <p:nvPr>
            <p:ph type="ftr" sz="quarter" idx="10"/>
          </p:nvPr>
        </p:nvSpPr>
        <p:spPr>
          <a:xfrm>
            <a:off x="1511300" y="6386349"/>
            <a:ext cx="7099300" cy="365125"/>
          </a:xfrm>
        </p:spPr>
        <p:txBody>
          <a:bodyPr/>
          <a:lstStyle>
            <a:lvl1pPr>
              <a:defRPr>
                <a:solidFill>
                  <a:schemeClr val="bg1"/>
                </a:solidFill>
              </a:defRPr>
            </a:lvl1pPr>
          </a:lstStyle>
          <a:p>
            <a:r>
              <a:rPr lang="fr-FR"/>
              <a:t>Name of the document</a:t>
            </a:r>
            <a:endParaRPr lang="en-US" dirty="0"/>
          </a:p>
        </p:txBody>
      </p:sp>
      <p:cxnSp>
        <p:nvCxnSpPr>
          <p:cNvPr id="16" name="Connecteur droit 15">
            <a:extLst>
              <a:ext uri="{FF2B5EF4-FFF2-40B4-BE49-F238E27FC236}">
                <a16:creationId xmlns:a16="http://schemas.microsoft.com/office/drawing/2014/main" id="{97A4BFBD-9D3C-CC63-B729-09F369ECE260}"/>
              </a:ext>
            </a:extLst>
          </p:cNvPr>
          <p:cNvCxnSpPr>
            <a:cxnSpLocks/>
          </p:cNvCxnSpPr>
          <p:nvPr userDrawn="1"/>
        </p:nvCxnSpPr>
        <p:spPr>
          <a:xfrm>
            <a:off x="1506537" y="6436895"/>
            <a:ext cx="0" cy="20073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 name="Espace réservé du numéro de diapositive 5">
            <a:extLst>
              <a:ext uri="{FF2B5EF4-FFF2-40B4-BE49-F238E27FC236}">
                <a16:creationId xmlns:a16="http://schemas.microsoft.com/office/drawing/2014/main" id="{A3A649BD-3A61-C1E8-BC62-CFFA8F7AFAC3}"/>
              </a:ext>
            </a:extLst>
          </p:cNvPr>
          <p:cNvSpPr>
            <a:spLocks noGrp="1"/>
          </p:cNvSpPr>
          <p:nvPr>
            <p:ph type="sldNum" sz="quarter" idx="4"/>
          </p:nvPr>
        </p:nvSpPr>
        <p:spPr>
          <a:xfrm>
            <a:off x="9220776" y="6386349"/>
            <a:ext cx="2743200" cy="365125"/>
          </a:xfrm>
          <a:prstGeom prst="rect">
            <a:avLst/>
          </a:prstGeom>
        </p:spPr>
        <p:txBody>
          <a:bodyPr vert="horz" lIns="91440" tIns="45720" rIns="91440" bIns="45720" rtlCol="0" anchor="ctr"/>
          <a:lstStyle>
            <a:lvl1pPr algn="r">
              <a:defRPr sz="1000">
                <a:solidFill>
                  <a:schemeClr val="bg1"/>
                </a:solidFill>
              </a:defRPr>
            </a:lvl1pPr>
          </a:lstStyle>
          <a:p>
            <a:fld id="{79AF822A-40E7-450E-BBE0-3EB502F51B07}" type="slidenum">
              <a:rPr lang="en-US" smtClean="0"/>
              <a:pPr/>
              <a:t>‹N°›</a:t>
            </a:fld>
            <a:endParaRPr lang="en-US" dirty="0"/>
          </a:p>
        </p:txBody>
      </p:sp>
      <p:sp>
        <p:nvSpPr>
          <p:cNvPr id="8" name="Espace réservé du texte 4">
            <a:extLst>
              <a:ext uri="{FF2B5EF4-FFF2-40B4-BE49-F238E27FC236}">
                <a16:creationId xmlns:a16="http://schemas.microsoft.com/office/drawing/2014/main" id="{4C4E7B3B-180D-C6F8-9D15-CBDE1930AAF9}"/>
              </a:ext>
            </a:extLst>
          </p:cNvPr>
          <p:cNvSpPr>
            <a:spLocks noGrp="1"/>
          </p:cNvSpPr>
          <p:nvPr>
            <p:ph type="body" sz="quarter" idx="12" hasCustomPrompt="1"/>
          </p:nvPr>
        </p:nvSpPr>
        <p:spPr>
          <a:xfrm>
            <a:off x="1804107" y="2850471"/>
            <a:ext cx="3956860" cy="1144929"/>
          </a:xfrm>
        </p:spPr>
        <p:txBody>
          <a:bodyPr>
            <a:noAutofit/>
          </a:bodyPr>
          <a:lstStyle>
            <a:lvl1pPr marL="0" indent="0">
              <a:lnSpc>
                <a:spcPct val="90000"/>
              </a:lnSpc>
              <a:spcBef>
                <a:spcPts val="0"/>
              </a:spcBef>
              <a:buNone/>
              <a:defRPr sz="38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Insert title </a:t>
            </a:r>
            <a:br>
              <a:rPr lang="en-US"/>
            </a:br>
            <a:r>
              <a:rPr lang="en-US"/>
              <a:t>of the chapter</a:t>
            </a:r>
            <a:endParaRPr lang="fr-FR"/>
          </a:p>
        </p:txBody>
      </p:sp>
      <p:sp>
        <p:nvSpPr>
          <p:cNvPr id="9" name="Espace réservé du texte 4">
            <a:extLst>
              <a:ext uri="{FF2B5EF4-FFF2-40B4-BE49-F238E27FC236}">
                <a16:creationId xmlns:a16="http://schemas.microsoft.com/office/drawing/2014/main" id="{799E9E1F-C856-93CC-B54A-EE4C9D34B598}"/>
              </a:ext>
            </a:extLst>
          </p:cNvPr>
          <p:cNvSpPr>
            <a:spLocks noGrp="1"/>
          </p:cNvSpPr>
          <p:nvPr>
            <p:ph type="body" sz="quarter" idx="13" hasCustomPrompt="1"/>
          </p:nvPr>
        </p:nvSpPr>
        <p:spPr>
          <a:xfrm>
            <a:off x="-740135" y="2233289"/>
            <a:ext cx="2208939" cy="2391424"/>
          </a:xfrm>
        </p:spPr>
        <p:txBody>
          <a:bodyPr wrap="none" anchor="ctr">
            <a:spAutoFit/>
          </a:bodyPr>
          <a:lstStyle>
            <a:lvl1pPr marL="0" indent="0" algn="r">
              <a:lnSpc>
                <a:spcPct val="90000"/>
              </a:lnSpc>
              <a:spcBef>
                <a:spcPts val="0"/>
              </a:spcBef>
              <a:buNone/>
              <a:defRPr sz="16600" b="1" spc="-800" baseline="0">
                <a:solidFill>
                  <a:schemeClr val="bg1"/>
                </a:solidFill>
                <a:latin typeface="+mn-lt"/>
                <a:ea typeface="Source Sans Pro Semibold" panose="020B0603030403020204" pitchFamily="34" charset="0"/>
              </a:defRPr>
            </a:lvl1pPr>
          </a:lstStyle>
          <a:p>
            <a:pPr lvl="0"/>
            <a:r>
              <a:rPr lang="fr-FR"/>
              <a:t>XX</a:t>
            </a:r>
          </a:p>
        </p:txBody>
      </p:sp>
    </p:spTree>
    <p:extLst>
      <p:ext uri="{BB962C8B-B14F-4D97-AF65-F5344CB8AC3E}">
        <p14:creationId xmlns:p14="http://schemas.microsoft.com/office/powerpoint/2010/main" val="153904355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5_Chapter B">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1D9A6B6-8677-CB3B-ABF0-7F3C2E9EE084}"/>
              </a:ext>
            </a:extLst>
          </p:cNvPr>
          <p:cNvSpPr/>
          <p:nvPr userDrawn="1"/>
        </p:nvSpPr>
        <p:spPr>
          <a:xfrm>
            <a:off x="0" y="0"/>
            <a:ext cx="9315777" cy="6857999"/>
          </a:xfrm>
          <a:prstGeom prst="rect">
            <a:avLst/>
          </a:prstGeom>
          <a:gradFill>
            <a:gsLst>
              <a:gs pos="23000">
                <a:srgbClr val="000000">
                  <a:alpha val="75000"/>
                </a:srgbClr>
              </a:gs>
              <a:gs pos="82000">
                <a:srgbClr val="000000">
                  <a:alpha val="0"/>
                </a:srgb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white"/>
              </a:solidFill>
              <a:effectLst/>
              <a:uLnTx/>
              <a:uFillTx/>
              <a:latin typeface="Source Sans Pro"/>
              <a:ea typeface="+mn-ea"/>
              <a:cs typeface="+mn-cs"/>
            </a:endParaRPr>
          </a:p>
        </p:txBody>
      </p:sp>
      <p:sp>
        <p:nvSpPr>
          <p:cNvPr id="13" name="Freeform 1">
            <a:extLst>
              <a:ext uri="{FF2B5EF4-FFF2-40B4-BE49-F238E27FC236}">
                <a16:creationId xmlns:a16="http://schemas.microsoft.com/office/drawing/2014/main" id="{52EAEF8B-46F8-1159-F95C-5F8169A0CDFE}"/>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bg1"/>
          </a:solidFill>
          <a:ln w="9525" cap="flat">
            <a:noFill/>
            <a:prstDash val="solid"/>
            <a:miter/>
          </a:ln>
        </p:spPr>
        <p:txBody>
          <a:bodyPr rtlCol="0" anchor="ctr"/>
          <a:lstStyle/>
          <a:p>
            <a:endParaRPr lang="fr-FR"/>
          </a:p>
        </p:txBody>
      </p:sp>
      <p:sp>
        <p:nvSpPr>
          <p:cNvPr id="14" name="Espace réservé du pied de page 3">
            <a:extLst>
              <a:ext uri="{FF2B5EF4-FFF2-40B4-BE49-F238E27FC236}">
                <a16:creationId xmlns:a16="http://schemas.microsoft.com/office/drawing/2014/main" id="{81F44602-097B-9A0A-1A22-92408DD88ACA}"/>
              </a:ext>
            </a:extLst>
          </p:cNvPr>
          <p:cNvSpPr>
            <a:spLocks noGrp="1"/>
          </p:cNvSpPr>
          <p:nvPr>
            <p:ph type="ftr" sz="quarter" idx="10"/>
          </p:nvPr>
        </p:nvSpPr>
        <p:spPr>
          <a:xfrm>
            <a:off x="1511300" y="6386349"/>
            <a:ext cx="7099300" cy="365125"/>
          </a:xfrm>
        </p:spPr>
        <p:txBody>
          <a:bodyPr/>
          <a:lstStyle>
            <a:lvl1pPr>
              <a:defRPr>
                <a:solidFill>
                  <a:schemeClr val="bg1"/>
                </a:solidFill>
              </a:defRPr>
            </a:lvl1pPr>
          </a:lstStyle>
          <a:p>
            <a:r>
              <a:rPr lang="fr-FR"/>
              <a:t>Name of the document</a:t>
            </a:r>
            <a:endParaRPr lang="en-US" dirty="0"/>
          </a:p>
        </p:txBody>
      </p:sp>
      <p:cxnSp>
        <p:nvCxnSpPr>
          <p:cNvPr id="16" name="Connecteur droit 15">
            <a:extLst>
              <a:ext uri="{FF2B5EF4-FFF2-40B4-BE49-F238E27FC236}">
                <a16:creationId xmlns:a16="http://schemas.microsoft.com/office/drawing/2014/main" id="{97A4BFBD-9D3C-CC63-B729-09F369ECE260}"/>
              </a:ext>
            </a:extLst>
          </p:cNvPr>
          <p:cNvCxnSpPr>
            <a:cxnSpLocks/>
          </p:cNvCxnSpPr>
          <p:nvPr userDrawn="1"/>
        </p:nvCxnSpPr>
        <p:spPr>
          <a:xfrm>
            <a:off x="1506537" y="6436895"/>
            <a:ext cx="0" cy="20073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 name="Espace réservé du numéro de diapositive 5">
            <a:extLst>
              <a:ext uri="{FF2B5EF4-FFF2-40B4-BE49-F238E27FC236}">
                <a16:creationId xmlns:a16="http://schemas.microsoft.com/office/drawing/2014/main" id="{A3A649BD-3A61-C1E8-BC62-CFFA8F7AFAC3}"/>
              </a:ext>
            </a:extLst>
          </p:cNvPr>
          <p:cNvSpPr>
            <a:spLocks noGrp="1"/>
          </p:cNvSpPr>
          <p:nvPr>
            <p:ph type="sldNum" sz="quarter" idx="4"/>
          </p:nvPr>
        </p:nvSpPr>
        <p:spPr>
          <a:xfrm>
            <a:off x="9220776" y="6386349"/>
            <a:ext cx="2743200" cy="365125"/>
          </a:xfrm>
          <a:prstGeom prst="rect">
            <a:avLst/>
          </a:prstGeom>
        </p:spPr>
        <p:txBody>
          <a:bodyPr vert="horz" lIns="91440" tIns="45720" rIns="91440" bIns="45720" rtlCol="0" anchor="ctr"/>
          <a:lstStyle>
            <a:lvl1pPr algn="r">
              <a:defRPr sz="1000">
                <a:solidFill>
                  <a:schemeClr val="bg1"/>
                </a:solidFill>
              </a:defRPr>
            </a:lvl1pPr>
          </a:lstStyle>
          <a:p>
            <a:fld id="{79AF822A-40E7-450E-BBE0-3EB502F51B07}" type="slidenum">
              <a:rPr lang="en-US" smtClean="0"/>
              <a:pPr/>
              <a:t>‹N°›</a:t>
            </a:fld>
            <a:endParaRPr lang="en-US" dirty="0"/>
          </a:p>
        </p:txBody>
      </p:sp>
      <p:sp>
        <p:nvSpPr>
          <p:cNvPr id="8" name="Espace réservé du texte 4">
            <a:extLst>
              <a:ext uri="{FF2B5EF4-FFF2-40B4-BE49-F238E27FC236}">
                <a16:creationId xmlns:a16="http://schemas.microsoft.com/office/drawing/2014/main" id="{4C4E7B3B-180D-C6F8-9D15-CBDE1930AAF9}"/>
              </a:ext>
            </a:extLst>
          </p:cNvPr>
          <p:cNvSpPr>
            <a:spLocks noGrp="1"/>
          </p:cNvSpPr>
          <p:nvPr>
            <p:ph type="body" sz="quarter" idx="12" hasCustomPrompt="1"/>
          </p:nvPr>
        </p:nvSpPr>
        <p:spPr>
          <a:xfrm>
            <a:off x="1804107" y="2850471"/>
            <a:ext cx="3956860" cy="1144929"/>
          </a:xfrm>
        </p:spPr>
        <p:txBody>
          <a:bodyPr>
            <a:noAutofit/>
          </a:bodyPr>
          <a:lstStyle>
            <a:lvl1pPr marL="0" indent="0">
              <a:lnSpc>
                <a:spcPct val="90000"/>
              </a:lnSpc>
              <a:spcBef>
                <a:spcPts val="0"/>
              </a:spcBef>
              <a:buNone/>
              <a:defRPr sz="38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Insert title </a:t>
            </a:r>
            <a:br>
              <a:rPr lang="en-US"/>
            </a:br>
            <a:r>
              <a:rPr lang="en-US"/>
              <a:t>of the chapter</a:t>
            </a:r>
            <a:endParaRPr lang="fr-FR"/>
          </a:p>
        </p:txBody>
      </p:sp>
      <p:sp>
        <p:nvSpPr>
          <p:cNvPr id="9" name="Espace réservé du texte 4">
            <a:extLst>
              <a:ext uri="{FF2B5EF4-FFF2-40B4-BE49-F238E27FC236}">
                <a16:creationId xmlns:a16="http://schemas.microsoft.com/office/drawing/2014/main" id="{799E9E1F-C856-93CC-B54A-EE4C9D34B598}"/>
              </a:ext>
            </a:extLst>
          </p:cNvPr>
          <p:cNvSpPr>
            <a:spLocks noGrp="1"/>
          </p:cNvSpPr>
          <p:nvPr>
            <p:ph type="body" sz="quarter" idx="13" hasCustomPrompt="1"/>
          </p:nvPr>
        </p:nvSpPr>
        <p:spPr>
          <a:xfrm>
            <a:off x="-740135" y="2233289"/>
            <a:ext cx="2208939" cy="2391424"/>
          </a:xfrm>
        </p:spPr>
        <p:txBody>
          <a:bodyPr wrap="none" anchor="ctr">
            <a:spAutoFit/>
          </a:bodyPr>
          <a:lstStyle>
            <a:lvl1pPr marL="0" indent="0" algn="r">
              <a:lnSpc>
                <a:spcPct val="90000"/>
              </a:lnSpc>
              <a:spcBef>
                <a:spcPts val="0"/>
              </a:spcBef>
              <a:buNone/>
              <a:defRPr sz="16600" b="1" spc="-800" baseline="0">
                <a:solidFill>
                  <a:schemeClr val="bg1"/>
                </a:solidFill>
                <a:latin typeface="+mn-lt"/>
                <a:ea typeface="Source Sans Pro Semibold" panose="020B0603030403020204" pitchFamily="34" charset="0"/>
              </a:defRPr>
            </a:lvl1pPr>
          </a:lstStyle>
          <a:p>
            <a:pPr lvl="0"/>
            <a:r>
              <a:rPr lang="fr-FR"/>
              <a:t>XX</a:t>
            </a:r>
          </a:p>
        </p:txBody>
      </p:sp>
    </p:spTree>
    <p:extLst>
      <p:ext uri="{BB962C8B-B14F-4D97-AF65-F5344CB8AC3E}">
        <p14:creationId xmlns:p14="http://schemas.microsoft.com/office/powerpoint/2010/main" val="42401991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Cover B">
    <p:bg>
      <p:bgPr>
        <a:gradFill>
          <a:gsLst>
            <a:gs pos="20000">
              <a:schemeClr val="tx1"/>
            </a:gs>
            <a:gs pos="70000">
              <a:srgbClr val="00185E"/>
            </a:gs>
          </a:gsLst>
          <a:lin ang="15600000" scaled="0"/>
        </a:gra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68171A43-3DAB-CD85-7C6E-AF15DD115DBF}"/>
              </a:ext>
            </a:extLst>
          </p:cNvPr>
          <p:cNvSpPr/>
          <p:nvPr userDrawn="1"/>
        </p:nvSpPr>
        <p:spPr>
          <a:xfrm>
            <a:off x="-209483" y="-213610"/>
            <a:ext cx="12610966" cy="7285220"/>
          </a:xfrm>
          <a:prstGeom prst="rect">
            <a:avLst/>
          </a:prstGeom>
          <a:gradFill>
            <a:gsLst>
              <a:gs pos="70000">
                <a:schemeClr val="tx1">
                  <a:alpha val="0"/>
                </a:schemeClr>
              </a:gs>
              <a:gs pos="100000">
                <a:schemeClr val="tx1">
                  <a:alpha val="79968"/>
                </a:schemeClr>
              </a:gs>
            </a:gsLst>
            <a:lin ang="18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fr-FR" dirty="0"/>
          </a:p>
        </p:txBody>
      </p:sp>
      <p:sp>
        <p:nvSpPr>
          <p:cNvPr id="11" name="Graphique 2">
            <a:extLst>
              <a:ext uri="{FF2B5EF4-FFF2-40B4-BE49-F238E27FC236}">
                <a16:creationId xmlns:a16="http://schemas.microsoft.com/office/drawing/2014/main" id="{B9094068-796B-F673-7966-A0BA4DE25780}"/>
              </a:ext>
            </a:extLst>
          </p:cNvPr>
          <p:cNvSpPr>
            <a:spLocks/>
          </p:cNvSpPr>
          <p:nvPr userDrawn="1"/>
        </p:nvSpPr>
        <p:spPr>
          <a:xfrm rot="5400000">
            <a:off x="6550672" y="2020170"/>
            <a:ext cx="2077846" cy="1799482"/>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Source Sans Pro"/>
            </a:endParaRPr>
          </a:p>
        </p:txBody>
      </p:sp>
      <p:sp>
        <p:nvSpPr>
          <p:cNvPr id="13" name="Graphique 2">
            <a:extLst>
              <a:ext uri="{FF2B5EF4-FFF2-40B4-BE49-F238E27FC236}">
                <a16:creationId xmlns:a16="http://schemas.microsoft.com/office/drawing/2014/main" id="{3629A437-D67A-FE5A-6D63-B927B89B17D2}"/>
              </a:ext>
            </a:extLst>
          </p:cNvPr>
          <p:cNvSpPr>
            <a:spLocks/>
          </p:cNvSpPr>
          <p:nvPr userDrawn="1"/>
        </p:nvSpPr>
        <p:spPr>
          <a:xfrm rot="16200000">
            <a:off x="8629661" y="718040"/>
            <a:ext cx="2539589" cy="2199365"/>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cap="none" spc="0" normalizeH="0" baseline="0">
              <a:ln>
                <a:noFill/>
              </a:ln>
              <a:solidFill>
                <a:prstClr val="white"/>
              </a:solidFill>
              <a:effectLst/>
              <a:uLnTx/>
              <a:uFillTx/>
              <a:latin typeface="Source Sans Pro"/>
            </a:endParaRPr>
          </a:p>
        </p:txBody>
      </p:sp>
      <p:sp>
        <p:nvSpPr>
          <p:cNvPr id="19" name="Graphique 2">
            <a:extLst>
              <a:ext uri="{FF2B5EF4-FFF2-40B4-BE49-F238E27FC236}">
                <a16:creationId xmlns:a16="http://schemas.microsoft.com/office/drawing/2014/main" id="{13EF7DD6-97BC-78BA-BAC0-E4A55C78A8FA}"/>
              </a:ext>
            </a:extLst>
          </p:cNvPr>
          <p:cNvSpPr>
            <a:spLocks/>
          </p:cNvSpPr>
          <p:nvPr userDrawn="1"/>
        </p:nvSpPr>
        <p:spPr>
          <a:xfrm rot="16200000">
            <a:off x="8935939" y="4483739"/>
            <a:ext cx="3024531" cy="2619340"/>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cap="none" spc="0" normalizeH="0" baseline="0">
              <a:ln>
                <a:noFill/>
              </a:ln>
              <a:solidFill>
                <a:prstClr val="white"/>
              </a:solidFill>
              <a:effectLst/>
              <a:uLnTx/>
              <a:uFillTx/>
              <a:latin typeface="Source Sans Pro"/>
            </a:endParaRPr>
          </a:p>
        </p:txBody>
      </p:sp>
      <p:sp>
        <p:nvSpPr>
          <p:cNvPr id="20" name="Graphique 2">
            <a:extLst>
              <a:ext uri="{FF2B5EF4-FFF2-40B4-BE49-F238E27FC236}">
                <a16:creationId xmlns:a16="http://schemas.microsoft.com/office/drawing/2014/main" id="{FFCCBD2A-234F-9E5A-169D-26559B8B8DCD}"/>
              </a:ext>
            </a:extLst>
          </p:cNvPr>
          <p:cNvSpPr>
            <a:spLocks/>
          </p:cNvSpPr>
          <p:nvPr userDrawn="1"/>
        </p:nvSpPr>
        <p:spPr>
          <a:xfrm rot="16200000">
            <a:off x="5588169" y="3976315"/>
            <a:ext cx="2110829" cy="1828045"/>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cap="none" spc="0" normalizeH="0" baseline="0">
              <a:ln>
                <a:noFill/>
              </a:ln>
              <a:solidFill>
                <a:prstClr val="white"/>
              </a:solidFill>
              <a:effectLst/>
              <a:uLnTx/>
              <a:uFillTx/>
              <a:latin typeface="Source Sans Pro"/>
            </a:endParaRPr>
          </a:p>
        </p:txBody>
      </p:sp>
      <p:grpSp>
        <p:nvGrpSpPr>
          <p:cNvPr id="4" name="Group 19">
            <a:extLst>
              <a:ext uri="{FF2B5EF4-FFF2-40B4-BE49-F238E27FC236}">
                <a16:creationId xmlns:a16="http://schemas.microsoft.com/office/drawing/2014/main" id="{49E56DF6-888D-C487-BE43-DBFF4BFC250C}"/>
              </a:ext>
            </a:extLst>
          </p:cNvPr>
          <p:cNvGrpSpPr/>
          <p:nvPr userDrawn="1"/>
        </p:nvGrpSpPr>
        <p:grpSpPr>
          <a:xfrm>
            <a:off x="939675" y="2636414"/>
            <a:ext cx="1790825" cy="283497"/>
            <a:chOff x="1356993" y="2119689"/>
            <a:chExt cx="2286089" cy="361900"/>
          </a:xfrm>
        </p:grpSpPr>
        <p:sp>
          <p:nvSpPr>
            <p:cNvPr id="5" name="Freeform: Shape 20">
              <a:extLst>
                <a:ext uri="{FF2B5EF4-FFF2-40B4-BE49-F238E27FC236}">
                  <a16:creationId xmlns:a16="http://schemas.microsoft.com/office/drawing/2014/main" id="{1CBEB759-CC5A-A3CE-F92B-DB2391CF6BF3}"/>
                </a:ext>
              </a:extLst>
            </p:cNvPr>
            <p:cNvSpPr/>
            <p:nvPr/>
          </p:nvSpPr>
          <p:spPr>
            <a:xfrm>
              <a:off x="1356993" y="2119689"/>
              <a:ext cx="599701" cy="361900"/>
            </a:xfrm>
            <a:custGeom>
              <a:avLst/>
              <a:gdLst>
                <a:gd name="connsiteX0" fmla="*/ 235567 w 599701"/>
                <a:gd name="connsiteY0" fmla="*/ 361570 h 361900"/>
                <a:gd name="connsiteX1" fmla="*/ 67887 w 599701"/>
                <a:gd name="connsiteY1" fmla="*/ 361570 h 361900"/>
                <a:gd name="connsiteX2" fmla="*/ 38875 w 599701"/>
                <a:gd name="connsiteY2" fmla="*/ 19514 h 361900"/>
                <a:gd name="connsiteX3" fmla="*/ 147445 w 599701"/>
                <a:gd name="connsiteY3" fmla="*/ 208486 h 361900"/>
                <a:gd name="connsiteX4" fmla="*/ 267535 w 599701"/>
                <a:gd name="connsiteY4" fmla="*/ -330 h 361900"/>
                <a:gd name="connsiteX5" fmla="*/ 444021 w 599701"/>
                <a:gd name="connsiteY5" fmla="*/ -330 h 361900"/>
                <a:gd name="connsiteX6" fmla="*/ 235688 w 599701"/>
                <a:gd name="connsiteY6" fmla="*/ 361570 h 361900"/>
                <a:gd name="connsiteX7" fmla="*/ 560372 w 599701"/>
                <a:gd name="connsiteY7" fmla="*/ 20359 h 361900"/>
                <a:gd name="connsiteX8" fmla="*/ 531661 w 599701"/>
                <a:gd name="connsiteY8" fmla="*/ 361570 h 361900"/>
                <a:gd name="connsiteX9" fmla="*/ 367238 w 599701"/>
                <a:gd name="connsiteY9" fmla="*/ 361570 h 361900"/>
                <a:gd name="connsiteX10" fmla="*/ 417844 w 599701"/>
                <a:gd name="connsiteY10" fmla="*/ 272120 h 361900"/>
                <a:gd name="connsiteX11" fmla="*/ 350892 w 599701"/>
                <a:gd name="connsiteY11" fmla="*/ 272120 h 361900"/>
                <a:gd name="connsiteX12" fmla="*/ 429787 w 599701"/>
                <a:gd name="connsiteY12" fmla="*/ 132910 h 361900"/>
                <a:gd name="connsiteX13" fmla="*/ 497221 w 599701"/>
                <a:gd name="connsiteY13" fmla="*/ 132910 h 36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9701" h="361900">
                  <a:moveTo>
                    <a:pt x="235567" y="361570"/>
                  </a:moveTo>
                  <a:lnTo>
                    <a:pt x="67887" y="361570"/>
                  </a:lnTo>
                  <a:cubicBezTo>
                    <a:pt x="-11460" y="264472"/>
                    <a:pt x="-22986" y="128591"/>
                    <a:pt x="38875" y="19514"/>
                  </a:cubicBezTo>
                  <a:lnTo>
                    <a:pt x="147445" y="208486"/>
                  </a:lnTo>
                  <a:lnTo>
                    <a:pt x="267535" y="-330"/>
                  </a:lnTo>
                  <a:lnTo>
                    <a:pt x="444021" y="-330"/>
                  </a:lnTo>
                  <a:lnTo>
                    <a:pt x="235688" y="361570"/>
                  </a:lnTo>
                  <a:close/>
                  <a:moveTo>
                    <a:pt x="560372" y="20359"/>
                  </a:moveTo>
                  <a:cubicBezTo>
                    <a:pt x="620942" y="129381"/>
                    <a:pt x="609596" y="264201"/>
                    <a:pt x="531661" y="361570"/>
                  </a:cubicBezTo>
                  <a:lnTo>
                    <a:pt x="367238" y="361570"/>
                  </a:lnTo>
                  <a:lnTo>
                    <a:pt x="417844" y="272120"/>
                  </a:lnTo>
                  <a:lnTo>
                    <a:pt x="350892" y="272120"/>
                  </a:lnTo>
                  <a:lnTo>
                    <a:pt x="429787" y="132910"/>
                  </a:lnTo>
                  <a:lnTo>
                    <a:pt x="497221" y="132910"/>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nvGrpSpPr>
            <p:cNvPr id="7" name="Group 21">
              <a:extLst>
                <a:ext uri="{FF2B5EF4-FFF2-40B4-BE49-F238E27FC236}">
                  <a16:creationId xmlns:a16="http://schemas.microsoft.com/office/drawing/2014/main" id="{27E7A2DD-5CBD-9B92-0AA7-6F3356D0E906}"/>
                </a:ext>
              </a:extLst>
            </p:cNvPr>
            <p:cNvGrpSpPr/>
            <p:nvPr/>
          </p:nvGrpSpPr>
          <p:grpSpPr>
            <a:xfrm>
              <a:off x="2056694" y="2152863"/>
              <a:ext cx="1586388" cy="295684"/>
              <a:chOff x="2056694" y="2152863"/>
              <a:chExt cx="1586388" cy="295684"/>
            </a:xfrm>
          </p:grpSpPr>
          <p:sp>
            <p:nvSpPr>
              <p:cNvPr id="8" name="Freeform: Shape 22">
                <a:extLst>
                  <a:ext uri="{FF2B5EF4-FFF2-40B4-BE49-F238E27FC236}">
                    <a16:creationId xmlns:a16="http://schemas.microsoft.com/office/drawing/2014/main" id="{CFDAF947-EE61-2C86-4893-FEF6405DAEB3}"/>
                  </a:ext>
                </a:extLst>
              </p:cNvPr>
              <p:cNvSpPr/>
              <p:nvPr/>
            </p:nvSpPr>
            <p:spPr>
              <a:xfrm>
                <a:off x="2056694" y="2162996"/>
                <a:ext cx="254053" cy="285478"/>
              </a:xfrm>
              <a:custGeom>
                <a:avLst/>
                <a:gdLst>
                  <a:gd name="connsiteX0" fmla="*/ 27808 w 254053"/>
                  <a:gd name="connsiteY0" fmla="*/ 142621 h 285478"/>
                  <a:gd name="connsiteX1" fmla="*/ 126366 w 254053"/>
                  <a:gd name="connsiteY1" fmla="*/ 259876 h 285478"/>
                  <a:gd name="connsiteX2" fmla="*/ 224923 w 254053"/>
                  <a:gd name="connsiteY2" fmla="*/ 142621 h 285478"/>
                  <a:gd name="connsiteX3" fmla="*/ 126366 w 254053"/>
                  <a:gd name="connsiteY3" fmla="*/ 24943 h 285478"/>
                  <a:gd name="connsiteX4" fmla="*/ 27808 w 254053"/>
                  <a:gd name="connsiteY4" fmla="*/ 142621 h 285478"/>
                  <a:gd name="connsiteX5" fmla="*/ -661 w 254053"/>
                  <a:gd name="connsiteY5" fmla="*/ 142621 h 285478"/>
                  <a:gd name="connsiteX6" fmla="*/ 126366 w 254053"/>
                  <a:gd name="connsiteY6" fmla="*/ -330 h 285478"/>
                  <a:gd name="connsiteX7" fmla="*/ 253393 w 254053"/>
                  <a:gd name="connsiteY7" fmla="*/ 142621 h 285478"/>
                  <a:gd name="connsiteX8" fmla="*/ 126366 w 254053"/>
                  <a:gd name="connsiteY8" fmla="*/ 285149 h 285478"/>
                  <a:gd name="connsiteX9" fmla="*/ -661 w 254053"/>
                  <a:gd name="connsiteY9" fmla="*/ 142621 h 28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3" h="285478">
                    <a:moveTo>
                      <a:pt x="27808" y="142621"/>
                    </a:moveTo>
                    <a:cubicBezTo>
                      <a:pt x="27808" y="221997"/>
                      <a:pt x="63998" y="259876"/>
                      <a:pt x="126366" y="259876"/>
                    </a:cubicBezTo>
                    <a:cubicBezTo>
                      <a:pt x="188733" y="259876"/>
                      <a:pt x="224923" y="221997"/>
                      <a:pt x="224923" y="142621"/>
                    </a:cubicBezTo>
                    <a:cubicBezTo>
                      <a:pt x="224923" y="63244"/>
                      <a:pt x="188733" y="24943"/>
                      <a:pt x="126366" y="24943"/>
                    </a:cubicBezTo>
                    <a:cubicBezTo>
                      <a:pt x="63998" y="24943"/>
                      <a:pt x="27808" y="62822"/>
                      <a:pt x="27808" y="142621"/>
                    </a:cubicBezTo>
                    <a:moveTo>
                      <a:pt x="-661" y="142621"/>
                    </a:moveTo>
                    <a:cubicBezTo>
                      <a:pt x="-661" y="46114"/>
                      <a:pt x="47592" y="-330"/>
                      <a:pt x="126366" y="-330"/>
                    </a:cubicBezTo>
                    <a:cubicBezTo>
                      <a:pt x="205140" y="-330"/>
                      <a:pt x="253393" y="46114"/>
                      <a:pt x="253393" y="142621"/>
                    </a:cubicBezTo>
                    <a:cubicBezTo>
                      <a:pt x="253393" y="239127"/>
                      <a:pt x="205140" y="285149"/>
                      <a:pt x="126366" y="285149"/>
                    </a:cubicBezTo>
                    <a:cubicBezTo>
                      <a:pt x="47592" y="285149"/>
                      <a:pt x="-661" y="238283"/>
                      <a:pt x="-661" y="14262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9" name="Freeform: Shape 23">
                <a:extLst>
                  <a:ext uri="{FF2B5EF4-FFF2-40B4-BE49-F238E27FC236}">
                    <a16:creationId xmlns:a16="http://schemas.microsoft.com/office/drawing/2014/main" id="{C7008BF9-6759-0613-CFBD-A2B5913A03B6}"/>
                  </a:ext>
                </a:extLst>
              </p:cNvPr>
              <p:cNvSpPr/>
              <p:nvPr/>
            </p:nvSpPr>
            <p:spPr>
              <a:xfrm>
                <a:off x="2326249" y="2165468"/>
                <a:ext cx="219070" cy="280416"/>
              </a:xfrm>
              <a:custGeom>
                <a:avLst/>
                <a:gdLst>
                  <a:gd name="connsiteX0" fmla="*/ 191508 w 219070"/>
                  <a:gd name="connsiteY0" fmla="*/ 8597 h 280416"/>
                  <a:gd name="connsiteX1" fmla="*/ 204537 w 219070"/>
                  <a:gd name="connsiteY1" fmla="*/ -329 h 280416"/>
                  <a:gd name="connsiteX2" fmla="*/ 218409 w 219070"/>
                  <a:gd name="connsiteY2" fmla="*/ 13302 h 280416"/>
                  <a:gd name="connsiteX3" fmla="*/ 218409 w 219070"/>
                  <a:gd name="connsiteY3" fmla="*/ 13483 h 280416"/>
                  <a:gd name="connsiteX4" fmla="*/ 217143 w 219070"/>
                  <a:gd name="connsiteY4" fmla="*/ 19515 h 280416"/>
                  <a:gd name="connsiteX5" fmla="*/ 121903 w 219070"/>
                  <a:gd name="connsiteY5" fmla="*/ 270734 h 280416"/>
                  <a:gd name="connsiteX6" fmla="*/ 104472 w 219070"/>
                  <a:gd name="connsiteY6" fmla="*/ 279359 h 280416"/>
                  <a:gd name="connsiteX7" fmla="*/ 95846 w 219070"/>
                  <a:gd name="connsiteY7" fmla="*/ 270734 h 280416"/>
                  <a:gd name="connsiteX8" fmla="*/ 546 w 219070"/>
                  <a:gd name="connsiteY8" fmla="*/ 19515 h 280416"/>
                  <a:gd name="connsiteX9" fmla="*/ -661 w 219070"/>
                  <a:gd name="connsiteY9" fmla="*/ 13483 h 280416"/>
                  <a:gd name="connsiteX10" fmla="*/ 12911 w 219070"/>
                  <a:gd name="connsiteY10" fmla="*/ -329 h 280416"/>
                  <a:gd name="connsiteX11" fmla="*/ 13152 w 219070"/>
                  <a:gd name="connsiteY11" fmla="*/ -329 h 280416"/>
                  <a:gd name="connsiteX12" fmla="*/ 26180 w 219070"/>
                  <a:gd name="connsiteY12" fmla="*/ 8597 h 280416"/>
                  <a:gd name="connsiteX13" fmla="*/ 108814 w 219070"/>
                  <a:gd name="connsiteY13" fmla="*/ 227668 h 28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070" h="280416">
                    <a:moveTo>
                      <a:pt x="191508" y="8597"/>
                    </a:moveTo>
                    <a:cubicBezTo>
                      <a:pt x="193583" y="3211"/>
                      <a:pt x="198765" y="-341"/>
                      <a:pt x="204537" y="-329"/>
                    </a:cubicBezTo>
                    <a:cubicBezTo>
                      <a:pt x="212131" y="-396"/>
                      <a:pt x="218343" y="5708"/>
                      <a:pt x="218409" y="13302"/>
                    </a:cubicBezTo>
                    <a:cubicBezTo>
                      <a:pt x="218409" y="13362"/>
                      <a:pt x="218409" y="13423"/>
                      <a:pt x="218409" y="13483"/>
                    </a:cubicBezTo>
                    <a:cubicBezTo>
                      <a:pt x="218307" y="15546"/>
                      <a:pt x="217879" y="17585"/>
                      <a:pt x="217143" y="19515"/>
                    </a:cubicBezTo>
                    <a:lnTo>
                      <a:pt x="121903" y="270734"/>
                    </a:lnTo>
                    <a:cubicBezTo>
                      <a:pt x="119472" y="277929"/>
                      <a:pt x="111667" y="281790"/>
                      <a:pt x="104472" y="279359"/>
                    </a:cubicBezTo>
                    <a:cubicBezTo>
                      <a:pt x="100406" y="277984"/>
                      <a:pt x="97221" y="274799"/>
                      <a:pt x="95846" y="270734"/>
                    </a:cubicBezTo>
                    <a:lnTo>
                      <a:pt x="546" y="19515"/>
                    </a:lnTo>
                    <a:cubicBezTo>
                      <a:pt x="-166" y="17579"/>
                      <a:pt x="-570" y="15546"/>
                      <a:pt x="-661" y="13483"/>
                    </a:cubicBezTo>
                    <a:cubicBezTo>
                      <a:pt x="-727" y="5919"/>
                      <a:pt x="5347" y="-263"/>
                      <a:pt x="12911" y="-329"/>
                    </a:cubicBezTo>
                    <a:cubicBezTo>
                      <a:pt x="12989" y="-329"/>
                      <a:pt x="13074" y="-329"/>
                      <a:pt x="13152" y="-329"/>
                    </a:cubicBezTo>
                    <a:cubicBezTo>
                      <a:pt x="18930" y="-360"/>
                      <a:pt x="24118" y="3199"/>
                      <a:pt x="26180" y="8597"/>
                    </a:cubicBezTo>
                    <a:lnTo>
                      <a:pt x="108814" y="227668"/>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0" name="Freeform: Shape 24">
                <a:extLst>
                  <a:ext uri="{FF2B5EF4-FFF2-40B4-BE49-F238E27FC236}">
                    <a16:creationId xmlns:a16="http://schemas.microsoft.com/office/drawing/2014/main" id="{0A284967-3122-1E9A-7A1F-E8FC2A0521B0}"/>
                  </a:ext>
                </a:extLst>
              </p:cNvPr>
              <p:cNvSpPr/>
              <p:nvPr/>
            </p:nvSpPr>
            <p:spPr>
              <a:xfrm>
                <a:off x="2575417" y="2165408"/>
                <a:ext cx="197145" cy="281510"/>
              </a:xfrm>
              <a:custGeom>
                <a:avLst/>
                <a:gdLst>
                  <a:gd name="connsiteX0" fmla="*/ 27085 w 197145"/>
                  <a:gd name="connsiteY0" fmla="*/ 149135 h 281510"/>
                  <a:gd name="connsiteX1" fmla="*/ 27085 w 197145"/>
                  <a:gd name="connsiteY1" fmla="*/ 266390 h 281510"/>
                  <a:gd name="connsiteX2" fmla="*/ 13212 w 197145"/>
                  <a:gd name="connsiteY2" fmla="*/ 280263 h 281510"/>
                  <a:gd name="connsiteX3" fmla="*/ -661 w 197145"/>
                  <a:gd name="connsiteY3" fmla="*/ 266390 h 281510"/>
                  <a:gd name="connsiteX4" fmla="*/ -661 w 197145"/>
                  <a:gd name="connsiteY4" fmla="*/ 13543 h 281510"/>
                  <a:gd name="connsiteX5" fmla="*/ 13212 w 197145"/>
                  <a:gd name="connsiteY5" fmla="*/ -330 h 281510"/>
                  <a:gd name="connsiteX6" fmla="*/ 27085 w 197145"/>
                  <a:gd name="connsiteY6" fmla="*/ 13543 h 281510"/>
                  <a:gd name="connsiteX7" fmla="*/ 27085 w 197145"/>
                  <a:gd name="connsiteY7" fmla="*/ 123922 h 281510"/>
                  <a:gd name="connsiteX8" fmla="*/ 168768 w 197145"/>
                  <a:gd name="connsiteY8" fmla="*/ 123922 h 281510"/>
                  <a:gd name="connsiteX9" fmla="*/ 168768 w 197145"/>
                  <a:gd name="connsiteY9" fmla="*/ 13543 h 281510"/>
                  <a:gd name="connsiteX10" fmla="*/ 183528 w 197145"/>
                  <a:gd name="connsiteY10" fmla="*/ 617 h 281510"/>
                  <a:gd name="connsiteX11" fmla="*/ 196454 w 197145"/>
                  <a:gd name="connsiteY11" fmla="*/ 13543 h 281510"/>
                  <a:gd name="connsiteX12" fmla="*/ 196454 w 197145"/>
                  <a:gd name="connsiteY12" fmla="*/ 266390 h 281510"/>
                  <a:gd name="connsiteX13" fmla="*/ 183528 w 197145"/>
                  <a:gd name="connsiteY13" fmla="*/ 281150 h 281510"/>
                  <a:gd name="connsiteX14" fmla="*/ 168768 w 197145"/>
                  <a:gd name="connsiteY14" fmla="*/ 268218 h 281510"/>
                  <a:gd name="connsiteX15" fmla="*/ 168768 w 197145"/>
                  <a:gd name="connsiteY15" fmla="*/ 266390 h 281510"/>
                  <a:gd name="connsiteX16" fmla="*/ 168768 w 197145"/>
                  <a:gd name="connsiteY16" fmla="*/ 149135 h 28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145" h="281510">
                    <a:moveTo>
                      <a:pt x="27085" y="149135"/>
                    </a:moveTo>
                    <a:lnTo>
                      <a:pt x="27085" y="266390"/>
                    </a:lnTo>
                    <a:cubicBezTo>
                      <a:pt x="27085" y="274051"/>
                      <a:pt x="20872" y="280263"/>
                      <a:pt x="13212" y="280263"/>
                    </a:cubicBezTo>
                    <a:cubicBezTo>
                      <a:pt x="5552" y="280263"/>
                      <a:pt x="-661" y="274051"/>
                      <a:pt x="-661" y="266390"/>
                    </a:cubicBezTo>
                    <a:lnTo>
                      <a:pt x="-661" y="13543"/>
                    </a:lnTo>
                    <a:cubicBezTo>
                      <a:pt x="-661" y="5883"/>
                      <a:pt x="5552" y="-330"/>
                      <a:pt x="13212" y="-330"/>
                    </a:cubicBezTo>
                    <a:cubicBezTo>
                      <a:pt x="20872" y="-330"/>
                      <a:pt x="27085" y="5883"/>
                      <a:pt x="27085" y="13543"/>
                    </a:cubicBezTo>
                    <a:lnTo>
                      <a:pt x="27085" y="123922"/>
                    </a:lnTo>
                    <a:lnTo>
                      <a:pt x="168768" y="123922"/>
                    </a:lnTo>
                    <a:lnTo>
                      <a:pt x="168768" y="13543"/>
                    </a:lnTo>
                    <a:cubicBezTo>
                      <a:pt x="169275" y="5901"/>
                      <a:pt x="175880" y="110"/>
                      <a:pt x="183528" y="617"/>
                    </a:cubicBezTo>
                    <a:cubicBezTo>
                      <a:pt x="190464" y="1075"/>
                      <a:pt x="195995" y="6600"/>
                      <a:pt x="196454" y="13543"/>
                    </a:cubicBezTo>
                    <a:lnTo>
                      <a:pt x="196454" y="266390"/>
                    </a:lnTo>
                    <a:cubicBezTo>
                      <a:pt x="196960" y="274032"/>
                      <a:pt x="191170" y="280643"/>
                      <a:pt x="183528" y="281150"/>
                    </a:cubicBezTo>
                    <a:cubicBezTo>
                      <a:pt x="175880" y="281650"/>
                      <a:pt x="169275" y="275866"/>
                      <a:pt x="168768" y="268218"/>
                    </a:cubicBezTo>
                    <a:cubicBezTo>
                      <a:pt x="168726" y="267609"/>
                      <a:pt x="168726" y="267000"/>
                      <a:pt x="168768" y="266390"/>
                    </a:cubicBezTo>
                    <a:lnTo>
                      <a:pt x="168768" y="149135"/>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2" name="Freeform: Shape 25">
                <a:extLst>
                  <a:ext uri="{FF2B5EF4-FFF2-40B4-BE49-F238E27FC236}">
                    <a16:creationId xmlns:a16="http://schemas.microsoft.com/office/drawing/2014/main" id="{C7F7E940-EA4A-A929-D4D4-7637AA2FF28D}"/>
                  </a:ext>
                </a:extLst>
              </p:cNvPr>
              <p:cNvSpPr/>
              <p:nvPr/>
            </p:nvSpPr>
            <p:spPr>
              <a:xfrm>
                <a:off x="2819338" y="2252385"/>
                <a:ext cx="150671" cy="196162"/>
              </a:xfrm>
              <a:custGeom>
                <a:avLst/>
                <a:gdLst>
                  <a:gd name="connsiteX0" fmla="*/ 83239 w 150671"/>
                  <a:gd name="connsiteY0" fmla="*/ -330 h 196162"/>
                  <a:gd name="connsiteX1" fmla="*/ 145969 w 150671"/>
                  <a:gd name="connsiteY1" fmla="*/ 27717 h 196162"/>
                  <a:gd name="connsiteX2" fmla="*/ 148804 w 150671"/>
                  <a:gd name="connsiteY2" fmla="*/ 35498 h 196162"/>
                  <a:gd name="connsiteX3" fmla="*/ 137416 w 150671"/>
                  <a:gd name="connsiteY3" fmla="*/ 47266 h 196162"/>
                  <a:gd name="connsiteX4" fmla="*/ 136740 w 150671"/>
                  <a:gd name="connsiteY4" fmla="*/ 47260 h 196162"/>
                  <a:gd name="connsiteX5" fmla="*/ 126969 w 150671"/>
                  <a:gd name="connsiteY5" fmla="*/ 42374 h 196162"/>
                  <a:gd name="connsiteX6" fmla="*/ 82998 w 150671"/>
                  <a:gd name="connsiteY6" fmla="*/ 23254 h 196162"/>
                  <a:gd name="connsiteX7" fmla="*/ 25577 w 150671"/>
                  <a:gd name="connsiteY7" fmla="*/ 97383 h 196162"/>
                  <a:gd name="connsiteX8" fmla="*/ 82998 w 150671"/>
                  <a:gd name="connsiteY8" fmla="*/ 171874 h 196162"/>
                  <a:gd name="connsiteX9" fmla="*/ 130226 w 150671"/>
                  <a:gd name="connsiteY9" fmla="*/ 154382 h 196162"/>
                  <a:gd name="connsiteX10" fmla="*/ 137947 w 150671"/>
                  <a:gd name="connsiteY10" fmla="*/ 151547 h 196162"/>
                  <a:gd name="connsiteX11" fmla="*/ 150010 w 150671"/>
                  <a:gd name="connsiteY11" fmla="*/ 163611 h 196162"/>
                  <a:gd name="connsiteX12" fmla="*/ 144702 w 150671"/>
                  <a:gd name="connsiteY12" fmla="*/ 173804 h 196162"/>
                  <a:gd name="connsiteX13" fmla="*/ 83239 w 150671"/>
                  <a:gd name="connsiteY13" fmla="*/ 195820 h 196162"/>
                  <a:gd name="connsiteX14" fmla="*/ -661 w 150671"/>
                  <a:gd name="connsiteY14" fmla="*/ 97685 h 196162"/>
                  <a:gd name="connsiteX15" fmla="*/ 83239 w 150671"/>
                  <a:gd name="connsiteY15" fmla="*/ -28 h 19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671" h="196162">
                    <a:moveTo>
                      <a:pt x="83239" y="-330"/>
                    </a:moveTo>
                    <a:cubicBezTo>
                      <a:pt x="119429" y="-330"/>
                      <a:pt x="139455" y="18790"/>
                      <a:pt x="145969" y="27717"/>
                    </a:cubicBezTo>
                    <a:cubicBezTo>
                      <a:pt x="147766" y="29913"/>
                      <a:pt x="148768" y="32657"/>
                      <a:pt x="148804" y="35498"/>
                    </a:cubicBezTo>
                    <a:cubicBezTo>
                      <a:pt x="148906" y="41892"/>
                      <a:pt x="143809" y="47163"/>
                      <a:pt x="137416" y="47266"/>
                    </a:cubicBezTo>
                    <a:cubicBezTo>
                      <a:pt x="137193" y="47272"/>
                      <a:pt x="136963" y="47272"/>
                      <a:pt x="136740" y="47260"/>
                    </a:cubicBezTo>
                    <a:cubicBezTo>
                      <a:pt x="132892" y="47284"/>
                      <a:pt x="129261" y="45468"/>
                      <a:pt x="126969" y="42374"/>
                    </a:cubicBezTo>
                    <a:cubicBezTo>
                      <a:pt x="120937" y="35498"/>
                      <a:pt x="109839" y="23254"/>
                      <a:pt x="82998" y="23254"/>
                    </a:cubicBezTo>
                    <a:cubicBezTo>
                      <a:pt x="45542" y="23254"/>
                      <a:pt x="25577" y="47381"/>
                      <a:pt x="25577" y="97383"/>
                    </a:cubicBezTo>
                    <a:cubicBezTo>
                      <a:pt x="25577" y="147385"/>
                      <a:pt x="45542" y="171874"/>
                      <a:pt x="82998" y="171874"/>
                    </a:cubicBezTo>
                    <a:cubicBezTo>
                      <a:pt x="100297" y="171735"/>
                      <a:pt x="117004" y="165547"/>
                      <a:pt x="130226" y="154382"/>
                    </a:cubicBezTo>
                    <a:cubicBezTo>
                      <a:pt x="132386" y="152561"/>
                      <a:pt x="135118" y="151559"/>
                      <a:pt x="137947" y="151547"/>
                    </a:cubicBezTo>
                    <a:cubicBezTo>
                      <a:pt x="144612" y="151547"/>
                      <a:pt x="150010" y="156946"/>
                      <a:pt x="150010" y="163611"/>
                    </a:cubicBezTo>
                    <a:cubicBezTo>
                      <a:pt x="149980" y="167664"/>
                      <a:pt x="148007" y="171458"/>
                      <a:pt x="144702" y="173804"/>
                    </a:cubicBezTo>
                    <a:cubicBezTo>
                      <a:pt x="127572" y="188365"/>
                      <a:pt x="105719" y="196194"/>
                      <a:pt x="83239" y="195820"/>
                    </a:cubicBezTo>
                    <a:cubicBezTo>
                      <a:pt x="30704" y="195820"/>
                      <a:pt x="-661" y="164455"/>
                      <a:pt x="-661" y="97685"/>
                    </a:cubicBezTo>
                    <a:cubicBezTo>
                      <a:pt x="-661" y="30914"/>
                      <a:pt x="30704" y="-28"/>
                      <a:pt x="83239" y="-2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21" name="Freeform: Shape 26">
                <a:extLst>
                  <a:ext uri="{FF2B5EF4-FFF2-40B4-BE49-F238E27FC236}">
                    <a16:creationId xmlns:a16="http://schemas.microsoft.com/office/drawing/2014/main" id="{8280BDB4-B616-CF76-1FFF-C30DB3EB7BCA}"/>
                  </a:ext>
                </a:extLst>
              </p:cNvPr>
              <p:cNvSpPr/>
              <p:nvPr/>
            </p:nvSpPr>
            <p:spPr>
              <a:xfrm>
                <a:off x="3006983" y="2152863"/>
                <a:ext cx="54435" cy="293139"/>
              </a:xfrm>
              <a:custGeom>
                <a:avLst/>
                <a:gdLst>
                  <a:gd name="connsiteX0" fmla="*/ 25215 w 54435"/>
                  <a:gd name="connsiteY0" fmla="*/ 12698 h 293139"/>
                  <a:gd name="connsiteX1" fmla="*/ 25215 w 54435"/>
                  <a:gd name="connsiteY1" fmla="*/ 245159 h 293139"/>
                  <a:gd name="connsiteX2" fmla="*/ 41560 w 54435"/>
                  <a:gd name="connsiteY2" fmla="*/ 268381 h 293139"/>
                  <a:gd name="connsiteX3" fmla="*/ 53774 w 54435"/>
                  <a:gd name="connsiteY3" fmla="*/ 280595 h 293139"/>
                  <a:gd name="connsiteX4" fmla="*/ 41560 w 54435"/>
                  <a:gd name="connsiteY4" fmla="*/ 292809 h 293139"/>
                  <a:gd name="connsiteX5" fmla="*/ -661 w 54435"/>
                  <a:gd name="connsiteY5" fmla="*/ 245159 h 293139"/>
                  <a:gd name="connsiteX6" fmla="*/ -661 w 54435"/>
                  <a:gd name="connsiteY6" fmla="*/ 12698 h 293139"/>
                  <a:gd name="connsiteX7" fmla="*/ 12367 w 54435"/>
                  <a:gd name="connsiteY7" fmla="*/ -330 h 293139"/>
                  <a:gd name="connsiteX8" fmla="*/ 25396 w 54435"/>
                  <a:gd name="connsiteY8" fmla="*/ 12698 h 29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35" h="293139">
                    <a:moveTo>
                      <a:pt x="25215" y="12698"/>
                    </a:moveTo>
                    <a:lnTo>
                      <a:pt x="25215" y="245159"/>
                    </a:lnTo>
                    <a:cubicBezTo>
                      <a:pt x="25215" y="261444"/>
                      <a:pt x="30522" y="268381"/>
                      <a:pt x="41560" y="268381"/>
                    </a:cubicBezTo>
                    <a:cubicBezTo>
                      <a:pt x="48304" y="268381"/>
                      <a:pt x="53774" y="273851"/>
                      <a:pt x="53774" y="280595"/>
                    </a:cubicBezTo>
                    <a:cubicBezTo>
                      <a:pt x="53774" y="287338"/>
                      <a:pt x="48304" y="292809"/>
                      <a:pt x="41560" y="292809"/>
                    </a:cubicBezTo>
                    <a:cubicBezTo>
                      <a:pt x="14237" y="292809"/>
                      <a:pt x="-661" y="276523"/>
                      <a:pt x="-661" y="245159"/>
                    </a:cubicBezTo>
                    <a:lnTo>
                      <a:pt x="-661" y="12698"/>
                    </a:lnTo>
                    <a:cubicBezTo>
                      <a:pt x="-468" y="5581"/>
                      <a:pt x="5250" y="-143"/>
                      <a:pt x="12367" y="-330"/>
                    </a:cubicBezTo>
                    <a:cubicBezTo>
                      <a:pt x="19551" y="-300"/>
                      <a:pt x="25365" y="5515"/>
                      <a:pt x="25396" y="1269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22" name="Freeform: Shape 27">
                <a:extLst>
                  <a:ext uri="{FF2B5EF4-FFF2-40B4-BE49-F238E27FC236}">
                    <a16:creationId xmlns:a16="http://schemas.microsoft.com/office/drawing/2014/main" id="{D65B0C63-4633-5092-2AAC-5044B679CF2D}"/>
                  </a:ext>
                </a:extLst>
              </p:cNvPr>
              <p:cNvSpPr/>
              <p:nvPr/>
            </p:nvSpPr>
            <p:spPr>
              <a:xfrm>
                <a:off x="3084007" y="2252385"/>
                <a:ext cx="171058" cy="195667"/>
              </a:xfrm>
              <a:custGeom>
                <a:avLst/>
                <a:gdLst>
                  <a:gd name="connsiteX0" fmla="*/ 143918 w 171058"/>
                  <a:gd name="connsiteY0" fmla="*/ 97202 h 195667"/>
                  <a:gd name="connsiteX1" fmla="*/ 84868 w 171058"/>
                  <a:gd name="connsiteY1" fmla="*/ 23073 h 195667"/>
                  <a:gd name="connsiteX2" fmla="*/ 25818 w 171058"/>
                  <a:gd name="connsiteY2" fmla="*/ 97202 h 195667"/>
                  <a:gd name="connsiteX3" fmla="*/ 84868 w 171058"/>
                  <a:gd name="connsiteY3" fmla="*/ 171693 h 195667"/>
                  <a:gd name="connsiteX4" fmla="*/ 143918 w 171058"/>
                  <a:gd name="connsiteY4" fmla="*/ 97202 h 195667"/>
                  <a:gd name="connsiteX5" fmla="*/ 170397 w 171058"/>
                  <a:gd name="connsiteY5" fmla="*/ 97202 h 195667"/>
                  <a:gd name="connsiteX6" fmla="*/ 84868 w 171058"/>
                  <a:gd name="connsiteY6" fmla="*/ 195337 h 195667"/>
                  <a:gd name="connsiteX7" fmla="*/ -661 w 171058"/>
                  <a:gd name="connsiteY7" fmla="*/ 97202 h 195667"/>
                  <a:gd name="connsiteX8" fmla="*/ 84868 w 171058"/>
                  <a:gd name="connsiteY8" fmla="*/ -330 h 195667"/>
                  <a:gd name="connsiteX9" fmla="*/ 170397 w 171058"/>
                  <a:gd name="connsiteY9" fmla="*/ 97383 h 19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058" h="195667">
                    <a:moveTo>
                      <a:pt x="143918" y="97202"/>
                    </a:moveTo>
                    <a:cubicBezTo>
                      <a:pt x="143918" y="45873"/>
                      <a:pt x="122325" y="23073"/>
                      <a:pt x="84868" y="23073"/>
                    </a:cubicBezTo>
                    <a:cubicBezTo>
                      <a:pt x="47411" y="23073"/>
                      <a:pt x="25818" y="45873"/>
                      <a:pt x="25818" y="97202"/>
                    </a:cubicBezTo>
                    <a:cubicBezTo>
                      <a:pt x="25818" y="148531"/>
                      <a:pt x="47411" y="171693"/>
                      <a:pt x="84868" y="171693"/>
                    </a:cubicBezTo>
                    <a:cubicBezTo>
                      <a:pt x="122325" y="171693"/>
                      <a:pt x="143918" y="149316"/>
                      <a:pt x="143918" y="97202"/>
                    </a:cubicBezTo>
                    <a:moveTo>
                      <a:pt x="170397" y="97202"/>
                    </a:moveTo>
                    <a:cubicBezTo>
                      <a:pt x="170397" y="163973"/>
                      <a:pt x="137826" y="195337"/>
                      <a:pt x="84868" y="195337"/>
                    </a:cubicBezTo>
                    <a:cubicBezTo>
                      <a:pt x="31910" y="195337"/>
                      <a:pt x="-661" y="163973"/>
                      <a:pt x="-661" y="97202"/>
                    </a:cubicBezTo>
                    <a:cubicBezTo>
                      <a:pt x="-661" y="30432"/>
                      <a:pt x="32634" y="-330"/>
                      <a:pt x="84868" y="-330"/>
                    </a:cubicBezTo>
                    <a:cubicBezTo>
                      <a:pt x="137102" y="-330"/>
                      <a:pt x="170397" y="30612"/>
                      <a:pt x="170397" y="97383"/>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23" name="Freeform: Shape 28">
                <a:extLst>
                  <a:ext uri="{FF2B5EF4-FFF2-40B4-BE49-F238E27FC236}">
                    <a16:creationId xmlns:a16="http://schemas.microsoft.com/office/drawing/2014/main" id="{F8186889-A279-1344-00A3-B3A00B9F7D6C}"/>
                  </a:ext>
                </a:extLst>
              </p:cNvPr>
              <p:cNvSpPr/>
              <p:nvPr/>
            </p:nvSpPr>
            <p:spPr>
              <a:xfrm>
                <a:off x="3291676" y="2254616"/>
                <a:ext cx="151457" cy="193436"/>
              </a:xfrm>
              <a:custGeom>
                <a:avLst/>
                <a:gdLst>
                  <a:gd name="connsiteX0" fmla="*/ 25396 w 151457"/>
                  <a:gd name="connsiteY0" fmla="*/ 12700 h 193436"/>
                  <a:gd name="connsiteX1" fmla="*/ 25396 w 151457"/>
                  <a:gd name="connsiteY1" fmla="*/ 118978 h 193436"/>
                  <a:gd name="connsiteX2" fmla="*/ 75097 w 151457"/>
                  <a:gd name="connsiteY2" fmla="*/ 168256 h 193436"/>
                  <a:gd name="connsiteX3" fmla="*/ 124738 w 151457"/>
                  <a:gd name="connsiteY3" fmla="*/ 118978 h 193436"/>
                  <a:gd name="connsiteX4" fmla="*/ 124738 w 151457"/>
                  <a:gd name="connsiteY4" fmla="*/ 12700 h 193436"/>
                  <a:gd name="connsiteX5" fmla="*/ 138188 w 151457"/>
                  <a:gd name="connsiteY5" fmla="*/ -329 h 193436"/>
                  <a:gd name="connsiteX6" fmla="*/ 150795 w 151457"/>
                  <a:gd name="connsiteY6" fmla="*/ 12633 h 193436"/>
                  <a:gd name="connsiteX7" fmla="*/ 150795 w 151457"/>
                  <a:gd name="connsiteY7" fmla="*/ 12700 h 193436"/>
                  <a:gd name="connsiteX8" fmla="*/ 150795 w 151457"/>
                  <a:gd name="connsiteY8" fmla="*/ 118978 h 193436"/>
                  <a:gd name="connsiteX9" fmla="*/ 75097 w 151457"/>
                  <a:gd name="connsiteY9" fmla="*/ 193107 h 193436"/>
                  <a:gd name="connsiteX10" fmla="*/ -661 w 151457"/>
                  <a:gd name="connsiteY10" fmla="*/ 118978 h 193436"/>
                  <a:gd name="connsiteX11" fmla="*/ -661 w 151457"/>
                  <a:gd name="connsiteY11" fmla="*/ 12700 h 193436"/>
                  <a:gd name="connsiteX12" fmla="*/ 12127 w 151457"/>
                  <a:gd name="connsiteY12" fmla="*/ -329 h 193436"/>
                  <a:gd name="connsiteX13" fmla="*/ 12368 w 151457"/>
                  <a:gd name="connsiteY13" fmla="*/ -329 h 193436"/>
                  <a:gd name="connsiteX14" fmla="*/ 25396 w 151457"/>
                  <a:gd name="connsiteY14" fmla="*/ 12700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457" h="193436">
                    <a:moveTo>
                      <a:pt x="25396" y="12700"/>
                    </a:moveTo>
                    <a:lnTo>
                      <a:pt x="25396" y="118978"/>
                    </a:lnTo>
                    <a:cubicBezTo>
                      <a:pt x="25396" y="145457"/>
                      <a:pt x="33961" y="168256"/>
                      <a:pt x="75097" y="168256"/>
                    </a:cubicBezTo>
                    <a:cubicBezTo>
                      <a:pt x="116233" y="168256"/>
                      <a:pt x="124738" y="145457"/>
                      <a:pt x="124738" y="118978"/>
                    </a:cubicBezTo>
                    <a:lnTo>
                      <a:pt x="124738" y="12700"/>
                    </a:lnTo>
                    <a:cubicBezTo>
                      <a:pt x="124858" y="5395"/>
                      <a:pt x="130890" y="-431"/>
                      <a:pt x="138188" y="-329"/>
                    </a:cubicBezTo>
                    <a:cubicBezTo>
                      <a:pt x="145245" y="-232"/>
                      <a:pt x="150915" y="5576"/>
                      <a:pt x="150795" y="12633"/>
                    </a:cubicBezTo>
                    <a:cubicBezTo>
                      <a:pt x="150795" y="12658"/>
                      <a:pt x="150795" y="12676"/>
                      <a:pt x="150795" y="12700"/>
                    </a:cubicBezTo>
                    <a:lnTo>
                      <a:pt x="150795" y="118978"/>
                    </a:lnTo>
                    <a:cubicBezTo>
                      <a:pt x="150795" y="157641"/>
                      <a:pt x="138188" y="193107"/>
                      <a:pt x="75097" y="193107"/>
                    </a:cubicBezTo>
                    <a:cubicBezTo>
                      <a:pt x="12006" y="193107"/>
                      <a:pt x="-661" y="157641"/>
                      <a:pt x="-661" y="118978"/>
                    </a:cubicBezTo>
                    <a:lnTo>
                      <a:pt x="-661" y="12700"/>
                    </a:lnTo>
                    <a:cubicBezTo>
                      <a:pt x="-727" y="5570"/>
                      <a:pt x="4997" y="-262"/>
                      <a:pt x="12127" y="-329"/>
                    </a:cubicBezTo>
                    <a:cubicBezTo>
                      <a:pt x="12205" y="-329"/>
                      <a:pt x="12290" y="-329"/>
                      <a:pt x="12368" y="-329"/>
                    </a:cubicBezTo>
                    <a:cubicBezTo>
                      <a:pt x="19534" y="-262"/>
                      <a:pt x="25330" y="5534"/>
                      <a:pt x="25396" y="12700"/>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24" name="Freeform: Shape 29">
                <a:extLst>
                  <a:ext uri="{FF2B5EF4-FFF2-40B4-BE49-F238E27FC236}">
                    <a16:creationId xmlns:a16="http://schemas.microsoft.com/office/drawing/2014/main" id="{2792995B-617A-2301-A7FE-74B39E0725CA}"/>
                  </a:ext>
                </a:extLst>
              </p:cNvPr>
              <p:cNvSpPr/>
              <p:nvPr/>
            </p:nvSpPr>
            <p:spPr>
              <a:xfrm>
                <a:off x="3479805" y="2152863"/>
                <a:ext cx="163277" cy="295189"/>
              </a:xfrm>
              <a:custGeom>
                <a:avLst/>
                <a:gdLst>
                  <a:gd name="connsiteX0" fmla="*/ 136559 w 163277"/>
                  <a:gd name="connsiteY0" fmla="*/ 158424 h 295189"/>
                  <a:gd name="connsiteX1" fmla="*/ 82817 w 163277"/>
                  <a:gd name="connsiteY1" fmla="*/ 122595 h 295189"/>
                  <a:gd name="connsiteX2" fmla="*/ 25396 w 163277"/>
                  <a:gd name="connsiteY2" fmla="*/ 196725 h 295189"/>
                  <a:gd name="connsiteX3" fmla="*/ 82817 w 163277"/>
                  <a:gd name="connsiteY3" fmla="*/ 271216 h 295189"/>
                  <a:gd name="connsiteX4" fmla="*/ 136559 w 163277"/>
                  <a:gd name="connsiteY4" fmla="*/ 214639 h 295189"/>
                  <a:gd name="connsiteX5" fmla="*/ 136559 w 163277"/>
                  <a:gd name="connsiteY5" fmla="*/ 125430 h 295189"/>
                  <a:gd name="connsiteX6" fmla="*/ 136559 w 163277"/>
                  <a:gd name="connsiteY6" fmla="*/ 12698 h 295189"/>
                  <a:gd name="connsiteX7" fmla="*/ 149588 w 163277"/>
                  <a:gd name="connsiteY7" fmla="*/ -330 h 295189"/>
                  <a:gd name="connsiteX8" fmla="*/ 162616 w 163277"/>
                  <a:gd name="connsiteY8" fmla="*/ 12698 h 295189"/>
                  <a:gd name="connsiteX9" fmla="*/ 162616 w 163277"/>
                  <a:gd name="connsiteY9" fmla="*/ 214639 h 295189"/>
                  <a:gd name="connsiteX10" fmla="*/ 82817 w 163277"/>
                  <a:gd name="connsiteY10" fmla="*/ 294860 h 295189"/>
                  <a:gd name="connsiteX11" fmla="*/ -661 w 163277"/>
                  <a:gd name="connsiteY11" fmla="*/ 196725 h 295189"/>
                  <a:gd name="connsiteX12" fmla="*/ 81189 w 163277"/>
                  <a:gd name="connsiteY12" fmla="*/ 99193 h 295189"/>
                  <a:gd name="connsiteX13" fmla="*/ 136559 w 163277"/>
                  <a:gd name="connsiteY13" fmla="*/ 125611 h 29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277" h="295189">
                    <a:moveTo>
                      <a:pt x="136559" y="158424"/>
                    </a:moveTo>
                    <a:cubicBezTo>
                      <a:pt x="136559" y="158424"/>
                      <a:pt x="121118" y="122595"/>
                      <a:pt x="82817" y="122595"/>
                    </a:cubicBezTo>
                    <a:cubicBezTo>
                      <a:pt x="45783" y="122595"/>
                      <a:pt x="25396" y="146722"/>
                      <a:pt x="25396" y="196725"/>
                    </a:cubicBezTo>
                    <a:cubicBezTo>
                      <a:pt x="25396" y="246727"/>
                      <a:pt x="45360" y="271216"/>
                      <a:pt x="82817" y="271216"/>
                    </a:cubicBezTo>
                    <a:cubicBezTo>
                      <a:pt x="114182" y="271216"/>
                      <a:pt x="136559" y="253121"/>
                      <a:pt x="136559" y="214639"/>
                    </a:cubicBezTo>
                    <a:close/>
                    <a:moveTo>
                      <a:pt x="136559" y="125430"/>
                    </a:moveTo>
                    <a:lnTo>
                      <a:pt x="136559" y="12698"/>
                    </a:lnTo>
                    <a:cubicBezTo>
                      <a:pt x="136559" y="5503"/>
                      <a:pt x="142410" y="-330"/>
                      <a:pt x="149588" y="-330"/>
                    </a:cubicBezTo>
                    <a:cubicBezTo>
                      <a:pt x="156765" y="-330"/>
                      <a:pt x="162616" y="5503"/>
                      <a:pt x="162616" y="12698"/>
                    </a:cubicBezTo>
                    <a:lnTo>
                      <a:pt x="162616" y="214639"/>
                    </a:lnTo>
                    <a:cubicBezTo>
                      <a:pt x="162616" y="268381"/>
                      <a:pt x="129261" y="294860"/>
                      <a:pt x="82817" y="294860"/>
                    </a:cubicBezTo>
                    <a:cubicBezTo>
                      <a:pt x="30281" y="294860"/>
                      <a:pt x="-661" y="263495"/>
                      <a:pt x="-661" y="196725"/>
                    </a:cubicBezTo>
                    <a:cubicBezTo>
                      <a:pt x="-661" y="129954"/>
                      <a:pt x="28894" y="99193"/>
                      <a:pt x="81189" y="99193"/>
                    </a:cubicBezTo>
                    <a:cubicBezTo>
                      <a:pt x="102782" y="98849"/>
                      <a:pt x="123229" y="108626"/>
                      <a:pt x="136559" y="12561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grpSp>
      <p:sp>
        <p:nvSpPr>
          <p:cNvPr id="28" name="Espace réservé du texte 4">
            <a:extLst>
              <a:ext uri="{FF2B5EF4-FFF2-40B4-BE49-F238E27FC236}">
                <a16:creationId xmlns:a16="http://schemas.microsoft.com/office/drawing/2014/main" id="{0252ECEE-9747-52F1-5093-4981F8109283}"/>
              </a:ext>
            </a:extLst>
          </p:cNvPr>
          <p:cNvSpPr>
            <a:spLocks noGrp="1"/>
          </p:cNvSpPr>
          <p:nvPr>
            <p:ph type="body" sz="quarter" idx="10" hasCustomPrompt="1"/>
          </p:nvPr>
        </p:nvSpPr>
        <p:spPr>
          <a:xfrm>
            <a:off x="929462" y="3087517"/>
            <a:ext cx="5029200" cy="1144929"/>
          </a:xfrm>
        </p:spPr>
        <p:txBody>
          <a:bodyPr>
            <a:noAutofit/>
          </a:bodyPr>
          <a:lstStyle>
            <a:lvl1pPr marL="0" indent="0">
              <a:lnSpc>
                <a:spcPct val="90000"/>
              </a:lnSpc>
              <a:spcBef>
                <a:spcPts val="0"/>
              </a:spcBef>
              <a:buNone/>
              <a:defRPr sz="38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Insert title </a:t>
            </a:r>
            <a:br>
              <a:rPr lang="en-US"/>
            </a:br>
            <a:r>
              <a:rPr lang="en-US"/>
              <a:t>of the presentation</a:t>
            </a:r>
            <a:endParaRPr lang="fr-FR"/>
          </a:p>
        </p:txBody>
      </p:sp>
      <p:sp>
        <p:nvSpPr>
          <p:cNvPr id="2" name="Espace réservé du texte 4">
            <a:extLst>
              <a:ext uri="{FF2B5EF4-FFF2-40B4-BE49-F238E27FC236}">
                <a16:creationId xmlns:a16="http://schemas.microsoft.com/office/drawing/2014/main" id="{38B6804E-6F7B-4787-81E7-F908971ED0BD}"/>
              </a:ext>
            </a:extLst>
          </p:cNvPr>
          <p:cNvSpPr>
            <a:spLocks noGrp="1"/>
          </p:cNvSpPr>
          <p:nvPr>
            <p:ph type="body" sz="quarter" idx="11" hasCustomPrompt="1"/>
          </p:nvPr>
        </p:nvSpPr>
        <p:spPr>
          <a:xfrm>
            <a:off x="1078116" y="5932317"/>
            <a:ext cx="2784417" cy="249299"/>
          </a:xfrm>
        </p:spPr>
        <p:txBody>
          <a:bodyPr wrap="none" lIns="0" tIns="0" rIns="0" bIns="0">
            <a:spAutoFit/>
          </a:bodyPr>
          <a:lstStyle>
            <a:lvl1pPr marL="0" indent="0">
              <a:lnSpc>
                <a:spcPct val="90000"/>
              </a:lnSpc>
              <a:spcBef>
                <a:spcPts val="0"/>
              </a:spcBef>
              <a:buNone/>
              <a:defRPr sz="1800" b="0" cap="all" spc="200" baseline="0">
                <a:solidFill>
                  <a:schemeClr val="accent5"/>
                </a:solidFill>
                <a:latin typeface="Source Sans Pro SemiBold" panose="020B0603030403020204" pitchFamily="34" charset="0"/>
                <a:ea typeface="Source Sans Pro SemiBold" panose="020B0603030403020204" pitchFamily="34" charset="0"/>
              </a:defRPr>
            </a:lvl1pPr>
          </a:lstStyle>
          <a:p>
            <a:pPr lvl="0"/>
            <a:r>
              <a:rPr lang="fr-FR" dirty="0"/>
              <a:t>Name of the speaker</a:t>
            </a:r>
          </a:p>
        </p:txBody>
      </p:sp>
      <p:sp>
        <p:nvSpPr>
          <p:cNvPr id="3" name="Espace réservé de la date 26">
            <a:extLst>
              <a:ext uri="{FF2B5EF4-FFF2-40B4-BE49-F238E27FC236}">
                <a16:creationId xmlns:a16="http://schemas.microsoft.com/office/drawing/2014/main" id="{FF0A5438-2AC2-69EE-B719-8DFF8D361092}"/>
              </a:ext>
            </a:extLst>
          </p:cNvPr>
          <p:cNvSpPr>
            <a:spLocks noGrp="1"/>
          </p:cNvSpPr>
          <p:nvPr>
            <p:ph type="dt" sz="half" idx="13"/>
          </p:nvPr>
        </p:nvSpPr>
        <p:spPr>
          <a:xfrm>
            <a:off x="1078116" y="6231210"/>
            <a:ext cx="2514600" cy="186500"/>
          </a:xfrm>
          <a:prstGeom prst="rect">
            <a:avLst/>
          </a:prstGeom>
        </p:spPr>
        <p:txBody>
          <a:bodyPr lIns="0" tIns="0" rIns="0" bIns="0"/>
          <a:lstStyle>
            <a:lvl1pPr>
              <a:defRPr sz="1400">
                <a:solidFill>
                  <a:schemeClr val="accent5"/>
                </a:solidFill>
              </a:defRPr>
            </a:lvl1pPr>
          </a:lstStyle>
          <a:p>
            <a:fld id="{50D52EBE-D034-4CA2-9314-3C1CDC6BCEC3}" type="datetime3">
              <a:rPr lang="fr-FR" smtClean="0"/>
              <a:pPr/>
              <a:t>18.03.25</a:t>
            </a:fld>
            <a:endParaRPr lang="fr-FR"/>
          </a:p>
        </p:txBody>
      </p:sp>
      <p:cxnSp>
        <p:nvCxnSpPr>
          <p:cNvPr id="29" name="Straight Connector 34">
            <a:extLst>
              <a:ext uri="{FF2B5EF4-FFF2-40B4-BE49-F238E27FC236}">
                <a16:creationId xmlns:a16="http://schemas.microsoft.com/office/drawing/2014/main" id="{AF07AC76-921E-EF39-8812-860314BE35CE}"/>
              </a:ext>
            </a:extLst>
          </p:cNvPr>
          <p:cNvCxnSpPr>
            <a:cxnSpLocks/>
          </p:cNvCxnSpPr>
          <p:nvPr userDrawn="1"/>
        </p:nvCxnSpPr>
        <p:spPr>
          <a:xfrm>
            <a:off x="929462" y="5945752"/>
            <a:ext cx="0" cy="44450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8621484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Agenda">
    <p:bg>
      <p:bgPr>
        <a:solidFill>
          <a:schemeClr val="tx1"/>
        </a:solidFill>
        <a:effectLst/>
      </p:bgPr>
    </p:bg>
    <p:spTree>
      <p:nvGrpSpPr>
        <p:cNvPr id="1" name=""/>
        <p:cNvGrpSpPr/>
        <p:nvPr/>
      </p:nvGrpSpPr>
      <p:grpSpPr>
        <a:xfrm>
          <a:off x="0" y="0"/>
          <a:ext cx="0" cy="0"/>
          <a:chOff x="0" y="0"/>
          <a:chExt cx="0" cy="0"/>
        </a:xfrm>
      </p:grpSpPr>
      <p:sp>
        <p:nvSpPr>
          <p:cNvPr id="3" name="Freeform 1">
            <a:extLst>
              <a:ext uri="{FF2B5EF4-FFF2-40B4-BE49-F238E27FC236}">
                <a16:creationId xmlns:a16="http://schemas.microsoft.com/office/drawing/2014/main" id="{6CC83162-20EB-0DA9-7286-4EF6795D20E1}"/>
              </a:ext>
            </a:extLst>
          </p:cNvPr>
          <p:cNvSpPr/>
          <p:nvPr userDrawn="1"/>
        </p:nvSpPr>
        <p:spPr>
          <a:xfrm>
            <a:off x="342324" y="6453665"/>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bg1"/>
          </a:solidFill>
          <a:ln w="9525" cap="flat">
            <a:noFill/>
            <a:prstDash val="solid"/>
            <a:miter/>
          </a:ln>
        </p:spPr>
        <p:txBody>
          <a:bodyPr rtlCol="0" anchor="ctr"/>
          <a:lstStyle/>
          <a:p>
            <a:endParaRPr lang="fr-FR"/>
          </a:p>
        </p:txBody>
      </p:sp>
      <p:sp>
        <p:nvSpPr>
          <p:cNvPr id="4" name="Espace réservé du pied de page 3">
            <a:extLst>
              <a:ext uri="{FF2B5EF4-FFF2-40B4-BE49-F238E27FC236}">
                <a16:creationId xmlns:a16="http://schemas.microsoft.com/office/drawing/2014/main" id="{EE11DC54-8995-0943-F664-6368E5429D83}"/>
              </a:ext>
            </a:extLst>
          </p:cNvPr>
          <p:cNvSpPr>
            <a:spLocks noGrp="1"/>
          </p:cNvSpPr>
          <p:nvPr>
            <p:ph type="ftr" sz="quarter" idx="10"/>
          </p:nvPr>
        </p:nvSpPr>
        <p:spPr>
          <a:xfrm>
            <a:off x="1511300" y="6381078"/>
            <a:ext cx="7099300" cy="365125"/>
          </a:xfrm>
        </p:spPr>
        <p:txBody>
          <a:bodyPr/>
          <a:lstStyle>
            <a:lvl1pPr>
              <a:defRPr>
                <a:solidFill>
                  <a:schemeClr val="bg1"/>
                </a:solidFill>
              </a:defRPr>
            </a:lvl1pPr>
          </a:lstStyle>
          <a:p>
            <a:r>
              <a:rPr lang="fr-FR"/>
              <a:t>Name of the document</a:t>
            </a:r>
            <a:endParaRPr lang="en-US" dirty="0"/>
          </a:p>
        </p:txBody>
      </p:sp>
      <p:cxnSp>
        <p:nvCxnSpPr>
          <p:cNvPr id="6" name="Connecteur droit 5">
            <a:extLst>
              <a:ext uri="{FF2B5EF4-FFF2-40B4-BE49-F238E27FC236}">
                <a16:creationId xmlns:a16="http://schemas.microsoft.com/office/drawing/2014/main" id="{511CBAD7-041F-760A-7F7A-4AD850B5A70E}"/>
              </a:ext>
            </a:extLst>
          </p:cNvPr>
          <p:cNvCxnSpPr>
            <a:cxnSpLocks/>
          </p:cNvCxnSpPr>
          <p:nvPr userDrawn="1"/>
        </p:nvCxnSpPr>
        <p:spPr>
          <a:xfrm>
            <a:off x="1506537" y="6436895"/>
            <a:ext cx="0" cy="20073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Espace réservé du numéro de diapositive 5">
            <a:extLst>
              <a:ext uri="{FF2B5EF4-FFF2-40B4-BE49-F238E27FC236}">
                <a16:creationId xmlns:a16="http://schemas.microsoft.com/office/drawing/2014/main" id="{596EB13A-0FAA-514D-5679-586CA7926450}"/>
              </a:ext>
            </a:extLst>
          </p:cNvPr>
          <p:cNvSpPr>
            <a:spLocks noGrp="1"/>
          </p:cNvSpPr>
          <p:nvPr>
            <p:ph type="sldNum" sz="quarter" idx="4"/>
          </p:nvPr>
        </p:nvSpPr>
        <p:spPr>
          <a:xfrm>
            <a:off x="9220776" y="6381078"/>
            <a:ext cx="2743200" cy="365125"/>
          </a:xfrm>
          <a:prstGeom prst="rect">
            <a:avLst/>
          </a:prstGeom>
        </p:spPr>
        <p:txBody>
          <a:bodyPr vert="horz" lIns="91440" tIns="45720" rIns="91440" bIns="45720" rtlCol="0" anchor="ctr"/>
          <a:lstStyle>
            <a:lvl1pPr algn="r">
              <a:defRPr sz="1000">
                <a:solidFill>
                  <a:schemeClr val="bg1"/>
                </a:solidFill>
              </a:defRPr>
            </a:lvl1pPr>
          </a:lstStyle>
          <a:p>
            <a:fld id="{79AF822A-40E7-450E-BBE0-3EB502F51B07}" type="slidenum">
              <a:rPr lang="en-US" smtClean="0"/>
              <a:pPr/>
              <a:t>‹N°›</a:t>
            </a:fld>
            <a:endParaRPr lang="en-US" dirty="0"/>
          </a:p>
        </p:txBody>
      </p:sp>
      <p:sp>
        <p:nvSpPr>
          <p:cNvPr id="5" name="Graphique 2">
            <a:extLst>
              <a:ext uri="{FF2B5EF4-FFF2-40B4-BE49-F238E27FC236}">
                <a16:creationId xmlns:a16="http://schemas.microsoft.com/office/drawing/2014/main" id="{EEF37BE6-DB53-268F-3A07-049AA4A03B79}"/>
              </a:ext>
            </a:extLst>
          </p:cNvPr>
          <p:cNvSpPr>
            <a:spLocks/>
          </p:cNvSpPr>
          <p:nvPr userDrawn="1"/>
        </p:nvSpPr>
        <p:spPr>
          <a:xfrm rot="16200000">
            <a:off x="9371670" y="2254766"/>
            <a:ext cx="2718062" cy="2353930"/>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Source Sans Pro"/>
            </a:endParaRPr>
          </a:p>
        </p:txBody>
      </p:sp>
      <p:sp>
        <p:nvSpPr>
          <p:cNvPr id="9" name="Graphique 2">
            <a:extLst>
              <a:ext uri="{FF2B5EF4-FFF2-40B4-BE49-F238E27FC236}">
                <a16:creationId xmlns:a16="http://schemas.microsoft.com/office/drawing/2014/main" id="{4B403D4B-C518-E251-6249-A131A8EBA6EF}"/>
              </a:ext>
            </a:extLst>
          </p:cNvPr>
          <p:cNvSpPr>
            <a:spLocks/>
          </p:cNvSpPr>
          <p:nvPr userDrawn="1"/>
        </p:nvSpPr>
        <p:spPr>
          <a:xfrm rot="16200000">
            <a:off x="10560236" y="5578986"/>
            <a:ext cx="650124" cy="563029"/>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Source Sans Pro"/>
            </a:endParaRPr>
          </a:p>
        </p:txBody>
      </p:sp>
      <p:sp>
        <p:nvSpPr>
          <p:cNvPr id="15" name="Forme libre : forme 14">
            <a:extLst>
              <a:ext uri="{FF2B5EF4-FFF2-40B4-BE49-F238E27FC236}">
                <a16:creationId xmlns:a16="http://schemas.microsoft.com/office/drawing/2014/main" id="{FFFC529A-BC3C-C5DB-D824-44A02F777A26}"/>
              </a:ext>
            </a:extLst>
          </p:cNvPr>
          <p:cNvSpPr>
            <a:spLocks/>
          </p:cNvSpPr>
          <p:nvPr userDrawn="1"/>
        </p:nvSpPr>
        <p:spPr>
          <a:xfrm rot="16200000">
            <a:off x="8048727" y="-669110"/>
            <a:ext cx="1856036" cy="3194255"/>
          </a:xfrm>
          <a:custGeom>
            <a:avLst/>
            <a:gdLst>
              <a:gd name="connsiteX0" fmla="*/ 1856036 w 1856036"/>
              <a:gd name="connsiteY0" fmla="*/ 20521 h 3194255"/>
              <a:gd name="connsiteX1" fmla="*/ 1856036 w 1856036"/>
              <a:gd name="connsiteY1" fmla="*/ 3194255 h 3194255"/>
              <a:gd name="connsiteX2" fmla="*/ 1844189 w 1856036"/>
              <a:gd name="connsiteY2" fmla="*/ 3194255 h 3194255"/>
              <a:gd name="connsiteX3" fmla="*/ 0 w 1856036"/>
              <a:gd name="connsiteY3" fmla="*/ 3194255 h 3194255"/>
              <a:gd name="connsiteX4" fmla="*/ 922024 w 1856036"/>
              <a:gd name="connsiteY4" fmla="*/ 1597128 h 3194255"/>
              <a:gd name="connsiteX5" fmla="*/ 1844189 w 1856036"/>
              <a:gd name="connsiteY5" fmla="*/ 0 h 319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6036" h="3194255">
                <a:moveTo>
                  <a:pt x="1856036" y="20521"/>
                </a:moveTo>
                <a:lnTo>
                  <a:pt x="1856036" y="3194255"/>
                </a:lnTo>
                <a:lnTo>
                  <a:pt x="1844189" y="3194255"/>
                </a:lnTo>
                <a:lnTo>
                  <a:pt x="0" y="3194255"/>
                </a:lnTo>
                <a:lnTo>
                  <a:pt x="922024" y="1597128"/>
                </a:lnTo>
                <a:lnTo>
                  <a:pt x="1844189"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prstClr val="white"/>
              </a:solidFill>
              <a:latin typeface="Source Sans Pro"/>
            </a:endParaRPr>
          </a:p>
        </p:txBody>
      </p:sp>
      <p:sp>
        <p:nvSpPr>
          <p:cNvPr id="17" name="Espace réservé du texte 4">
            <a:extLst>
              <a:ext uri="{FF2B5EF4-FFF2-40B4-BE49-F238E27FC236}">
                <a16:creationId xmlns:a16="http://schemas.microsoft.com/office/drawing/2014/main" id="{88999DAE-650E-3F3B-22D9-0CF1B3FD6765}"/>
              </a:ext>
            </a:extLst>
          </p:cNvPr>
          <p:cNvSpPr>
            <a:spLocks noGrp="1"/>
          </p:cNvSpPr>
          <p:nvPr>
            <p:ph type="body" sz="quarter" idx="12" hasCustomPrompt="1"/>
          </p:nvPr>
        </p:nvSpPr>
        <p:spPr>
          <a:xfrm>
            <a:off x="1889832" y="1566394"/>
            <a:ext cx="4118184" cy="881532"/>
          </a:xfrm>
        </p:spPr>
        <p:txBody>
          <a:bodyPr>
            <a:noAutofit/>
          </a:bodyPr>
          <a:lstStyle>
            <a:lvl1pPr marL="0" indent="0">
              <a:lnSpc>
                <a:spcPct val="90000"/>
              </a:lnSpc>
              <a:spcBef>
                <a:spcPts val="0"/>
              </a:spcBef>
              <a:buNone/>
              <a:defRPr sz="6600" b="0">
                <a:solidFill>
                  <a:schemeClr val="bg1"/>
                </a:solidFill>
                <a:latin typeface="+mj-lt"/>
                <a:ea typeface="Source Sans Pro SemiBold" panose="020B0603030403020204" pitchFamily="34" charset="0"/>
              </a:defRPr>
            </a:lvl1pPr>
          </a:lstStyle>
          <a:p>
            <a:pPr lvl="0"/>
            <a:r>
              <a:rPr lang="fr-FR"/>
              <a:t>Agenda</a:t>
            </a:r>
          </a:p>
        </p:txBody>
      </p:sp>
      <p:sp>
        <p:nvSpPr>
          <p:cNvPr id="18" name="Espace réservé du texte 4">
            <a:extLst>
              <a:ext uri="{FF2B5EF4-FFF2-40B4-BE49-F238E27FC236}">
                <a16:creationId xmlns:a16="http://schemas.microsoft.com/office/drawing/2014/main" id="{30D40860-FF80-E2AD-EC31-F3BBA6E0379F}"/>
              </a:ext>
            </a:extLst>
          </p:cNvPr>
          <p:cNvSpPr>
            <a:spLocks noGrp="1"/>
          </p:cNvSpPr>
          <p:nvPr>
            <p:ph type="body" sz="quarter" idx="13" hasCustomPrompt="1"/>
          </p:nvPr>
        </p:nvSpPr>
        <p:spPr>
          <a:xfrm>
            <a:off x="2840223" y="2852025"/>
            <a:ext cx="2345150" cy="276999"/>
          </a:xfrm>
        </p:spPr>
        <p:txBody>
          <a:bodyPr wrap="square" tIns="0" bIns="0">
            <a:spAutoFit/>
          </a:bodyPr>
          <a:lstStyle>
            <a:lvl1pPr marL="0" indent="0">
              <a:lnSpc>
                <a:spcPct val="90000"/>
              </a:lnSpc>
              <a:spcBef>
                <a:spcPts val="0"/>
              </a:spcBef>
              <a:buNone/>
              <a:defRPr sz="20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Title of the chapter</a:t>
            </a:r>
            <a:endParaRPr lang="fr-FR"/>
          </a:p>
        </p:txBody>
      </p:sp>
      <p:sp>
        <p:nvSpPr>
          <p:cNvPr id="19" name="Espace réservé du texte 4">
            <a:extLst>
              <a:ext uri="{FF2B5EF4-FFF2-40B4-BE49-F238E27FC236}">
                <a16:creationId xmlns:a16="http://schemas.microsoft.com/office/drawing/2014/main" id="{DFD19984-92CC-2F99-2FB1-FCFF6DE9C711}"/>
              </a:ext>
            </a:extLst>
          </p:cNvPr>
          <p:cNvSpPr>
            <a:spLocks noGrp="1"/>
          </p:cNvSpPr>
          <p:nvPr>
            <p:ph type="body" sz="quarter" idx="14" hasCustomPrompt="1"/>
          </p:nvPr>
        </p:nvSpPr>
        <p:spPr>
          <a:xfrm>
            <a:off x="1889832" y="2775825"/>
            <a:ext cx="567463" cy="674031"/>
          </a:xfrm>
        </p:spPr>
        <p:txBody>
          <a:bodyPr wrap="none" anchor="ctr">
            <a:spAutoFit/>
          </a:bodyPr>
          <a:lstStyle>
            <a:lvl1pPr marL="0" indent="0" algn="r">
              <a:lnSpc>
                <a:spcPct val="90000"/>
              </a:lnSpc>
              <a:spcBef>
                <a:spcPts val="0"/>
              </a:spcBef>
              <a:buNone/>
              <a:defRPr sz="4200" b="1" spc="0" baseline="0">
                <a:solidFill>
                  <a:schemeClr val="accent5"/>
                </a:solidFill>
                <a:latin typeface="+mn-lt"/>
                <a:ea typeface="Source Sans Pro Semibold" panose="020B0603030403020204" pitchFamily="34" charset="0"/>
              </a:defRPr>
            </a:lvl1pPr>
          </a:lstStyle>
          <a:p>
            <a:pPr lvl="0"/>
            <a:r>
              <a:rPr lang="fr-FR" dirty="0"/>
              <a:t>01</a:t>
            </a:r>
          </a:p>
        </p:txBody>
      </p:sp>
      <p:sp>
        <p:nvSpPr>
          <p:cNvPr id="20" name="Espace réservé du texte 4">
            <a:extLst>
              <a:ext uri="{FF2B5EF4-FFF2-40B4-BE49-F238E27FC236}">
                <a16:creationId xmlns:a16="http://schemas.microsoft.com/office/drawing/2014/main" id="{BC2A9034-65BB-1F3C-0E22-928BCECE47CC}"/>
              </a:ext>
            </a:extLst>
          </p:cNvPr>
          <p:cNvSpPr>
            <a:spLocks noGrp="1"/>
          </p:cNvSpPr>
          <p:nvPr>
            <p:ph type="body" sz="quarter" idx="15" hasCustomPrompt="1"/>
          </p:nvPr>
        </p:nvSpPr>
        <p:spPr>
          <a:xfrm>
            <a:off x="2840223" y="3089895"/>
            <a:ext cx="2353931" cy="258532"/>
          </a:xfrm>
        </p:spPr>
        <p:txBody>
          <a:bodyPr wrap="square">
            <a:spAutoFit/>
          </a:bodyPr>
          <a:lstStyle>
            <a:lvl1pPr marL="0" indent="0">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Subtitle of the chapter</a:t>
            </a:r>
          </a:p>
        </p:txBody>
      </p:sp>
      <p:sp>
        <p:nvSpPr>
          <p:cNvPr id="21" name="Espace réservé du texte 4">
            <a:extLst>
              <a:ext uri="{FF2B5EF4-FFF2-40B4-BE49-F238E27FC236}">
                <a16:creationId xmlns:a16="http://schemas.microsoft.com/office/drawing/2014/main" id="{6A7DF4EC-D5F6-8AB6-24D1-F83878B3731C}"/>
              </a:ext>
            </a:extLst>
          </p:cNvPr>
          <p:cNvSpPr>
            <a:spLocks noGrp="1"/>
          </p:cNvSpPr>
          <p:nvPr>
            <p:ph type="body" sz="quarter" idx="16" hasCustomPrompt="1"/>
          </p:nvPr>
        </p:nvSpPr>
        <p:spPr>
          <a:xfrm>
            <a:off x="2840223" y="3766425"/>
            <a:ext cx="2345150" cy="276999"/>
          </a:xfrm>
        </p:spPr>
        <p:txBody>
          <a:bodyPr wrap="square" tIns="0" bIns="0">
            <a:spAutoFit/>
          </a:bodyPr>
          <a:lstStyle>
            <a:lvl1pPr marL="0" indent="0">
              <a:lnSpc>
                <a:spcPct val="90000"/>
              </a:lnSpc>
              <a:spcBef>
                <a:spcPts val="0"/>
              </a:spcBef>
              <a:buNone/>
              <a:defRPr sz="20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Title of the chapter</a:t>
            </a:r>
            <a:endParaRPr lang="fr-FR"/>
          </a:p>
        </p:txBody>
      </p:sp>
      <p:sp>
        <p:nvSpPr>
          <p:cNvPr id="22" name="Espace réservé du texte 4">
            <a:extLst>
              <a:ext uri="{FF2B5EF4-FFF2-40B4-BE49-F238E27FC236}">
                <a16:creationId xmlns:a16="http://schemas.microsoft.com/office/drawing/2014/main" id="{B20A3760-1477-79AA-BA52-D6020034F7A4}"/>
              </a:ext>
            </a:extLst>
          </p:cNvPr>
          <p:cNvSpPr>
            <a:spLocks noGrp="1"/>
          </p:cNvSpPr>
          <p:nvPr>
            <p:ph type="body" sz="quarter" idx="17" hasCustomPrompt="1"/>
          </p:nvPr>
        </p:nvSpPr>
        <p:spPr>
          <a:xfrm>
            <a:off x="1889832" y="3690225"/>
            <a:ext cx="567463" cy="674031"/>
          </a:xfrm>
        </p:spPr>
        <p:txBody>
          <a:bodyPr wrap="none" anchor="ctr">
            <a:spAutoFit/>
          </a:bodyPr>
          <a:lstStyle>
            <a:lvl1pPr marL="0" indent="0" algn="r">
              <a:lnSpc>
                <a:spcPct val="90000"/>
              </a:lnSpc>
              <a:spcBef>
                <a:spcPts val="0"/>
              </a:spcBef>
              <a:buNone/>
              <a:defRPr sz="4200" b="1" spc="0" baseline="0">
                <a:solidFill>
                  <a:schemeClr val="accent5"/>
                </a:solidFill>
                <a:latin typeface="+mn-lt"/>
                <a:ea typeface="Source Sans Pro Semibold" panose="020B0603030403020204" pitchFamily="34" charset="0"/>
              </a:defRPr>
            </a:lvl1pPr>
          </a:lstStyle>
          <a:p>
            <a:pPr lvl="0"/>
            <a:r>
              <a:rPr lang="fr-FR"/>
              <a:t>02</a:t>
            </a:r>
          </a:p>
        </p:txBody>
      </p:sp>
      <p:sp>
        <p:nvSpPr>
          <p:cNvPr id="23" name="Espace réservé du texte 4">
            <a:extLst>
              <a:ext uri="{FF2B5EF4-FFF2-40B4-BE49-F238E27FC236}">
                <a16:creationId xmlns:a16="http://schemas.microsoft.com/office/drawing/2014/main" id="{902D3B71-FCDE-142D-88A5-A28EA68C8C3A}"/>
              </a:ext>
            </a:extLst>
          </p:cNvPr>
          <p:cNvSpPr>
            <a:spLocks noGrp="1"/>
          </p:cNvSpPr>
          <p:nvPr>
            <p:ph type="body" sz="quarter" idx="18" hasCustomPrompt="1"/>
          </p:nvPr>
        </p:nvSpPr>
        <p:spPr>
          <a:xfrm>
            <a:off x="2840223" y="4004295"/>
            <a:ext cx="2353931" cy="258532"/>
          </a:xfrm>
        </p:spPr>
        <p:txBody>
          <a:bodyPr wrap="square">
            <a:spAutoFit/>
          </a:bodyPr>
          <a:lstStyle>
            <a:lvl1pPr marL="0" indent="0">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Subtitle of the chapter</a:t>
            </a:r>
          </a:p>
        </p:txBody>
      </p:sp>
      <p:sp>
        <p:nvSpPr>
          <p:cNvPr id="24" name="Espace réservé du texte 4">
            <a:extLst>
              <a:ext uri="{FF2B5EF4-FFF2-40B4-BE49-F238E27FC236}">
                <a16:creationId xmlns:a16="http://schemas.microsoft.com/office/drawing/2014/main" id="{FCE5FD38-4B78-0381-870B-D166E7767A98}"/>
              </a:ext>
            </a:extLst>
          </p:cNvPr>
          <p:cNvSpPr>
            <a:spLocks noGrp="1"/>
          </p:cNvSpPr>
          <p:nvPr>
            <p:ph type="body" sz="quarter" idx="19" hasCustomPrompt="1"/>
          </p:nvPr>
        </p:nvSpPr>
        <p:spPr>
          <a:xfrm>
            <a:off x="2840223" y="4680825"/>
            <a:ext cx="2345150" cy="276999"/>
          </a:xfrm>
        </p:spPr>
        <p:txBody>
          <a:bodyPr wrap="square" tIns="0" bIns="0">
            <a:spAutoFit/>
          </a:bodyPr>
          <a:lstStyle>
            <a:lvl1pPr marL="0" indent="0">
              <a:lnSpc>
                <a:spcPct val="90000"/>
              </a:lnSpc>
              <a:spcBef>
                <a:spcPts val="0"/>
              </a:spcBef>
              <a:buNone/>
              <a:defRPr sz="20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Title of the chapter</a:t>
            </a:r>
            <a:endParaRPr lang="fr-FR"/>
          </a:p>
        </p:txBody>
      </p:sp>
      <p:sp>
        <p:nvSpPr>
          <p:cNvPr id="25" name="Espace réservé du texte 4">
            <a:extLst>
              <a:ext uri="{FF2B5EF4-FFF2-40B4-BE49-F238E27FC236}">
                <a16:creationId xmlns:a16="http://schemas.microsoft.com/office/drawing/2014/main" id="{BB439509-52F7-EEEB-D9B7-9F9537DBEFAD}"/>
              </a:ext>
            </a:extLst>
          </p:cNvPr>
          <p:cNvSpPr>
            <a:spLocks noGrp="1"/>
          </p:cNvSpPr>
          <p:nvPr>
            <p:ph type="body" sz="quarter" idx="20" hasCustomPrompt="1"/>
          </p:nvPr>
        </p:nvSpPr>
        <p:spPr>
          <a:xfrm>
            <a:off x="1889832" y="4604625"/>
            <a:ext cx="567463" cy="674031"/>
          </a:xfrm>
        </p:spPr>
        <p:txBody>
          <a:bodyPr wrap="none" anchor="ctr">
            <a:spAutoFit/>
          </a:bodyPr>
          <a:lstStyle>
            <a:lvl1pPr marL="0" indent="0" algn="r">
              <a:lnSpc>
                <a:spcPct val="90000"/>
              </a:lnSpc>
              <a:spcBef>
                <a:spcPts val="0"/>
              </a:spcBef>
              <a:buNone/>
              <a:defRPr sz="4200" b="1" spc="0" baseline="0">
                <a:solidFill>
                  <a:schemeClr val="accent5"/>
                </a:solidFill>
                <a:latin typeface="+mn-lt"/>
                <a:ea typeface="Source Sans Pro Semibold" panose="020B0603030403020204" pitchFamily="34" charset="0"/>
              </a:defRPr>
            </a:lvl1pPr>
          </a:lstStyle>
          <a:p>
            <a:pPr lvl="0"/>
            <a:r>
              <a:rPr lang="fr-FR"/>
              <a:t>03</a:t>
            </a:r>
          </a:p>
        </p:txBody>
      </p:sp>
      <p:sp>
        <p:nvSpPr>
          <p:cNvPr id="26" name="Espace réservé du texte 4">
            <a:extLst>
              <a:ext uri="{FF2B5EF4-FFF2-40B4-BE49-F238E27FC236}">
                <a16:creationId xmlns:a16="http://schemas.microsoft.com/office/drawing/2014/main" id="{5AB4AF32-35C0-C5D7-D31C-B9DB9B6A6765}"/>
              </a:ext>
            </a:extLst>
          </p:cNvPr>
          <p:cNvSpPr>
            <a:spLocks noGrp="1"/>
          </p:cNvSpPr>
          <p:nvPr>
            <p:ph type="body" sz="quarter" idx="21" hasCustomPrompt="1"/>
          </p:nvPr>
        </p:nvSpPr>
        <p:spPr>
          <a:xfrm>
            <a:off x="2840223" y="4918695"/>
            <a:ext cx="2353931" cy="258532"/>
          </a:xfrm>
        </p:spPr>
        <p:txBody>
          <a:bodyPr wrap="square">
            <a:spAutoFit/>
          </a:bodyPr>
          <a:lstStyle>
            <a:lvl1pPr marL="0" indent="0">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Subtitle of the chapter</a:t>
            </a:r>
          </a:p>
        </p:txBody>
      </p:sp>
      <p:sp>
        <p:nvSpPr>
          <p:cNvPr id="27" name="Espace réservé du texte 4">
            <a:extLst>
              <a:ext uri="{FF2B5EF4-FFF2-40B4-BE49-F238E27FC236}">
                <a16:creationId xmlns:a16="http://schemas.microsoft.com/office/drawing/2014/main" id="{2D96B977-731E-1E88-ECE4-D1D5B9AEAE31}"/>
              </a:ext>
            </a:extLst>
          </p:cNvPr>
          <p:cNvSpPr>
            <a:spLocks noGrp="1"/>
          </p:cNvSpPr>
          <p:nvPr>
            <p:ph type="body" sz="quarter" idx="22" hasCustomPrompt="1"/>
          </p:nvPr>
        </p:nvSpPr>
        <p:spPr>
          <a:xfrm>
            <a:off x="7516998" y="2852025"/>
            <a:ext cx="2345150" cy="276999"/>
          </a:xfrm>
        </p:spPr>
        <p:txBody>
          <a:bodyPr wrap="square" tIns="0" bIns="0">
            <a:spAutoFit/>
          </a:bodyPr>
          <a:lstStyle>
            <a:lvl1pPr marL="0" indent="0">
              <a:lnSpc>
                <a:spcPct val="90000"/>
              </a:lnSpc>
              <a:spcBef>
                <a:spcPts val="0"/>
              </a:spcBef>
              <a:buNone/>
              <a:defRPr sz="20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Title of the chapter</a:t>
            </a:r>
            <a:endParaRPr lang="fr-FR"/>
          </a:p>
        </p:txBody>
      </p:sp>
      <p:sp>
        <p:nvSpPr>
          <p:cNvPr id="28" name="Espace réservé du texte 4">
            <a:extLst>
              <a:ext uri="{FF2B5EF4-FFF2-40B4-BE49-F238E27FC236}">
                <a16:creationId xmlns:a16="http://schemas.microsoft.com/office/drawing/2014/main" id="{EF7EE348-3DC3-AB94-4CEA-587A0F42246C}"/>
              </a:ext>
            </a:extLst>
          </p:cNvPr>
          <p:cNvSpPr>
            <a:spLocks noGrp="1"/>
          </p:cNvSpPr>
          <p:nvPr>
            <p:ph type="body" sz="quarter" idx="23" hasCustomPrompt="1"/>
          </p:nvPr>
        </p:nvSpPr>
        <p:spPr>
          <a:xfrm>
            <a:off x="6566607" y="2775825"/>
            <a:ext cx="567463" cy="674031"/>
          </a:xfrm>
        </p:spPr>
        <p:txBody>
          <a:bodyPr wrap="none" anchor="ctr">
            <a:spAutoFit/>
          </a:bodyPr>
          <a:lstStyle>
            <a:lvl1pPr marL="0" indent="0" algn="r">
              <a:lnSpc>
                <a:spcPct val="90000"/>
              </a:lnSpc>
              <a:spcBef>
                <a:spcPts val="0"/>
              </a:spcBef>
              <a:buNone/>
              <a:defRPr sz="4200" b="1" spc="0" baseline="0">
                <a:solidFill>
                  <a:schemeClr val="accent5"/>
                </a:solidFill>
                <a:latin typeface="+mn-lt"/>
                <a:ea typeface="Source Sans Pro Semibold" panose="020B0603030403020204" pitchFamily="34" charset="0"/>
              </a:defRPr>
            </a:lvl1pPr>
          </a:lstStyle>
          <a:p>
            <a:pPr lvl="0"/>
            <a:r>
              <a:rPr lang="fr-FR"/>
              <a:t>04</a:t>
            </a:r>
          </a:p>
        </p:txBody>
      </p:sp>
      <p:sp>
        <p:nvSpPr>
          <p:cNvPr id="29" name="Espace réservé du texte 4">
            <a:extLst>
              <a:ext uri="{FF2B5EF4-FFF2-40B4-BE49-F238E27FC236}">
                <a16:creationId xmlns:a16="http://schemas.microsoft.com/office/drawing/2014/main" id="{86853D2D-963C-DB92-5203-0955BD8CC630}"/>
              </a:ext>
            </a:extLst>
          </p:cNvPr>
          <p:cNvSpPr>
            <a:spLocks noGrp="1"/>
          </p:cNvSpPr>
          <p:nvPr>
            <p:ph type="body" sz="quarter" idx="24" hasCustomPrompt="1"/>
          </p:nvPr>
        </p:nvSpPr>
        <p:spPr>
          <a:xfrm>
            <a:off x="7516998" y="3089895"/>
            <a:ext cx="2353931" cy="258532"/>
          </a:xfrm>
        </p:spPr>
        <p:txBody>
          <a:bodyPr wrap="square">
            <a:spAutoFit/>
          </a:bodyPr>
          <a:lstStyle>
            <a:lvl1pPr marL="0" indent="0">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Subtitle of the chapter</a:t>
            </a:r>
          </a:p>
        </p:txBody>
      </p:sp>
      <p:sp>
        <p:nvSpPr>
          <p:cNvPr id="30" name="Espace réservé du texte 4">
            <a:extLst>
              <a:ext uri="{FF2B5EF4-FFF2-40B4-BE49-F238E27FC236}">
                <a16:creationId xmlns:a16="http://schemas.microsoft.com/office/drawing/2014/main" id="{94C67188-5032-173F-AAA0-0C29C31AEB1B}"/>
              </a:ext>
            </a:extLst>
          </p:cNvPr>
          <p:cNvSpPr>
            <a:spLocks noGrp="1"/>
          </p:cNvSpPr>
          <p:nvPr>
            <p:ph type="body" sz="quarter" idx="25" hasCustomPrompt="1"/>
          </p:nvPr>
        </p:nvSpPr>
        <p:spPr>
          <a:xfrm>
            <a:off x="7516998" y="3766425"/>
            <a:ext cx="2345150" cy="276999"/>
          </a:xfrm>
        </p:spPr>
        <p:txBody>
          <a:bodyPr wrap="square" tIns="0" bIns="0">
            <a:spAutoFit/>
          </a:bodyPr>
          <a:lstStyle>
            <a:lvl1pPr marL="0" indent="0">
              <a:lnSpc>
                <a:spcPct val="90000"/>
              </a:lnSpc>
              <a:spcBef>
                <a:spcPts val="0"/>
              </a:spcBef>
              <a:buNone/>
              <a:defRPr sz="20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Title of the chapter</a:t>
            </a:r>
            <a:endParaRPr lang="fr-FR"/>
          </a:p>
        </p:txBody>
      </p:sp>
      <p:sp>
        <p:nvSpPr>
          <p:cNvPr id="31" name="Espace réservé du texte 4">
            <a:extLst>
              <a:ext uri="{FF2B5EF4-FFF2-40B4-BE49-F238E27FC236}">
                <a16:creationId xmlns:a16="http://schemas.microsoft.com/office/drawing/2014/main" id="{0FCB3175-3405-D08B-97EC-31DFF52EA478}"/>
              </a:ext>
            </a:extLst>
          </p:cNvPr>
          <p:cNvSpPr>
            <a:spLocks noGrp="1"/>
          </p:cNvSpPr>
          <p:nvPr>
            <p:ph type="body" sz="quarter" idx="26" hasCustomPrompt="1"/>
          </p:nvPr>
        </p:nvSpPr>
        <p:spPr>
          <a:xfrm>
            <a:off x="6566607" y="3690225"/>
            <a:ext cx="567463" cy="674031"/>
          </a:xfrm>
        </p:spPr>
        <p:txBody>
          <a:bodyPr wrap="none" anchor="ctr">
            <a:spAutoFit/>
          </a:bodyPr>
          <a:lstStyle>
            <a:lvl1pPr marL="0" indent="0" algn="r">
              <a:lnSpc>
                <a:spcPct val="90000"/>
              </a:lnSpc>
              <a:spcBef>
                <a:spcPts val="0"/>
              </a:spcBef>
              <a:buNone/>
              <a:defRPr sz="4200" b="1" spc="0" baseline="0">
                <a:solidFill>
                  <a:schemeClr val="accent5"/>
                </a:solidFill>
                <a:latin typeface="+mn-lt"/>
                <a:ea typeface="Source Sans Pro Semibold" panose="020B0603030403020204" pitchFamily="34" charset="0"/>
              </a:defRPr>
            </a:lvl1pPr>
          </a:lstStyle>
          <a:p>
            <a:pPr lvl="0"/>
            <a:r>
              <a:rPr lang="fr-FR"/>
              <a:t>05</a:t>
            </a:r>
          </a:p>
        </p:txBody>
      </p:sp>
      <p:sp>
        <p:nvSpPr>
          <p:cNvPr id="32" name="Espace réservé du texte 4">
            <a:extLst>
              <a:ext uri="{FF2B5EF4-FFF2-40B4-BE49-F238E27FC236}">
                <a16:creationId xmlns:a16="http://schemas.microsoft.com/office/drawing/2014/main" id="{22EEC058-6DEB-52E6-1614-3A8BACA276B0}"/>
              </a:ext>
            </a:extLst>
          </p:cNvPr>
          <p:cNvSpPr>
            <a:spLocks noGrp="1"/>
          </p:cNvSpPr>
          <p:nvPr>
            <p:ph type="body" sz="quarter" idx="27" hasCustomPrompt="1"/>
          </p:nvPr>
        </p:nvSpPr>
        <p:spPr>
          <a:xfrm>
            <a:off x="7516998" y="4004295"/>
            <a:ext cx="2353931" cy="258532"/>
          </a:xfrm>
        </p:spPr>
        <p:txBody>
          <a:bodyPr wrap="square">
            <a:spAutoFit/>
          </a:bodyPr>
          <a:lstStyle>
            <a:lvl1pPr marL="0" indent="0">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Subtitle of the chapter</a:t>
            </a:r>
          </a:p>
        </p:txBody>
      </p:sp>
      <p:sp>
        <p:nvSpPr>
          <p:cNvPr id="33" name="Espace réservé du texte 4">
            <a:extLst>
              <a:ext uri="{FF2B5EF4-FFF2-40B4-BE49-F238E27FC236}">
                <a16:creationId xmlns:a16="http://schemas.microsoft.com/office/drawing/2014/main" id="{A251C72F-DF92-280B-06F3-F56FA1608342}"/>
              </a:ext>
            </a:extLst>
          </p:cNvPr>
          <p:cNvSpPr>
            <a:spLocks noGrp="1"/>
          </p:cNvSpPr>
          <p:nvPr>
            <p:ph type="body" sz="quarter" idx="28" hasCustomPrompt="1"/>
          </p:nvPr>
        </p:nvSpPr>
        <p:spPr>
          <a:xfrm>
            <a:off x="7516998" y="4680825"/>
            <a:ext cx="2345150" cy="276999"/>
          </a:xfrm>
        </p:spPr>
        <p:txBody>
          <a:bodyPr wrap="square" tIns="0" bIns="0">
            <a:spAutoFit/>
          </a:bodyPr>
          <a:lstStyle>
            <a:lvl1pPr marL="0" indent="0">
              <a:lnSpc>
                <a:spcPct val="90000"/>
              </a:lnSpc>
              <a:spcBef>
                <a:spcPts val="0"/>
              </a:spcBef>
              <a:buNone/>
              <a:defRPr sz="20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Title of the chapter</a:t>
            </a:r>
            <a:endParaRPr lang="fr-FR"/>
          </a:p>
        </p:txBody>
      </p:sp>
      <p:sp>
        <p:nvSpPr>
          <p:cNvPr id="34" name="Espace réservé du texte 4">
            <a:extLst>
              <a:ext uri="{FF2B5EF4-FFF2-40B4-BE49-F238E27FC236}">
                <a16:creationId xmlns:a16="http://schemas.microsoft.com/office/drawing/2014/main" id="{040D9B6D-2F85-6888-2276-F6AB25791643}"/>
              </a:ext>
            </a:extLst>
          </p:cNvPr>
          <p:cNvSpPr>
            <a:spLocks noGrp="1"/>
          </p:cNvSpPr>
          <p:nvPr>
            <p:ph type="body" sz="quarter" idx="29" hasCustomPrompt="1"/>
          </p:nvPr>
        </p:nvSpPr>
        <p:spPr>
          <a:xfrm>
            <a:off x="6566607" y="4604625"/>
            <a:ext cx="567463" cy="674031"/>
          </a:xfrm>
        </p:spPr>
        <p:txBody>
          <a:bodyPr wrap="none" anchor="ctr">
            <a:spAutoFit/>
          </a:bodyPr>
          <a:lstStyle>
            <a:lvl1pPr marL="0" indent="0" algn="r">
              <a:lnSpc>
                <a:spcPct val="90000"/>
              </a:lnSpc>
              <a:spcBef>
                <a:spcPts val="0"/>
              </a:spcBef>
              <a:buNone/>
              <a:defRPr sz="4200" b="1" spc="0" baseline="0">
                <a:solidFill>
                  <a:schemeClr val="accent5"/>
                </a:solidFill>
                <a:latin typeface="+mn-lt"/>
                <a:ea typeface="Source Sans Pro Semibold" panose="020B0603030403020204" pitchFamily="34" charset="0"/>
              </a:defRPr>
            </a:lvl1pPr>
          </a:lstStyle>
          <a:p>
            <a:pPr lvl="0"/>
            <a:r>
              <a:rPr lang="fr-FR"/>
              <a:t>06</a:t>
            </a:r>
          </a:p>
        </p:txBody>
      </p:sp>
      <p:sp>
        <p:nvSpPr>
          <p:cNvPr id="35" name="Espace réservé du texte 4">
            <a:extLst>
              <a:ext uri="{FF2B5EF4-FFF2-40B4-BE49-F238E27FC236}">
                <a16:creationId xmlns:a16="http://schemas.microsoft.com/office/drawing/2014/main" id="{BB2DE84C-BD52-7578-7960-42F66B255673}"/>
              </a:ext>
            </a:extLst>
          </p:cNvPr>
          <p:cNvSpPr>
            <a:spLocks noGrp="1"/>
          </p:cNvSpPr>
          <p:nvPr>
            <p:ph type="body" sz="quarter" idx="30" hasCustomPrompt="1"/>
          </p:nvPr>
        </p:nvSpPr>
        <p:spPr>
          <a:xfrm>
            <a:off x="7516998" y="4918695"/>
            <a:ext cx="2353931" cy="258532"/>
          </a:xfrm>
        </p:spPr>
        <p:txBody>
          <a:bodyPr wrap="square">
            <a:spAutoFit/>
          </a:bodyPr>
          <a:lstStyle>
            <a:lvl1pPr marL="0" indent="0">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Subtitle of the chapter</a:t>
            </a:r>
          </a:p>
        </p:txBody>
      </p:sp>
    </p:spTree>
    <p:extLst>
      <p:ext uri="{BB962C8B-B14F-4D97-AF65-F5344CB8AC3E}">
        <p14:creationId xmlns:p14="http://schemas.microsoft.com/office/powerpoint/2010/main" val="325647808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xt">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731838" y="542925"/>
            <a:ext cx="10728324"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6145"/>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6145"/>
            <a:ext cx="2743200" cy="365125"/>
          </a:xfrm>
        </p:spPr>
        <p:txBody>
          <a:bodyPr/>
          <a:lstStyle/>
          <a:p>
            <a:fld id="{79AF822A-40E7-450E-BBE0-3EB502F51B07}" type="slidenum">
              <a:rPr lang="en-US" smtClean="0"/>
              <a:t>‹N°›</a:t>
            </a:fld>
            <a:endParaRPr lang="en-US"/>
          </a:p>
        </p:txBody>
      </p:sp>
      <p:sp>
        <p:nvSpPr>
          <p:cNvPr id="6" name="Espace réservé du texte 5">
            <a:extLst>
              <a:ext uri="{FF2B5EF4-FFF2-40B4-BE49-F238E27FC236}">
                <a16:creationId xmlns:a16="http://schemas.microsoft.com/office/drawing/2014/main" id="{22A73724-50B4-45AC-BE32-26430BA9A652}"/>
              </a:ext>
            </a:extLst>
          </p:cNvPr>
          <p:cNvSpPr>
            <a:spLocks noGrp="1"/>
          </p:cNvSpPr>
          <p:nvPr>
            <p:ph type="body" sz="quarter" idx="12" hasCustomPrompt="1"/>
          </p:nvPr>
        </p:nvSpPr>
        <p:spPr>
          <a:xfrm>
            <a:off x="508000" y="1612900"/>
            <a:ext cx="10952162" cy="4521200"/>
          </a:xfrm>
        </p:spPr>
        <p:txBody>
          <a:bodyPr/>
          <a:lstStyle>
            <a:lvl1pPr>
              <a:defRPr/>
            </a:lvl1pPr>
          </a:lstStyle>
          <a:p>
            <a:pPr lvl="0"/>
            <a:r>
              <a:rPr lang="fr-FR"/>
              <a:t>Click here to add your 01 level text</a:t>
            </a:r>
          </a:p>
          <a:p>
            <a:pPr lvl="1"/>
            <a:r>
              <a:rPr lang="fr-FR"/>
              <a:t>Click here to add your 02 level text</a:t>
            </a:r>
          </a:p>
          <a:p>
            <a:pPr lvl="2"/>
            <a:r>
              <a:rPr lang="fr-FR"/>
              <a:t>Click here to add your 03 level text</a:t>
            </a:r>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731838" y="966984"/>
            <a:ext cx="10728324" cy="313932"/>
          </a:xfrm>
        </p:spPr>
        <p:txBody>
          <a:bodyPr wrap="square">
            <a:spAutoFit/>
          </a:bodyPr>
          <a:lstStyle>
            <a:lvl1pPr marL="0" indent="0">
              <a:buNone/>
              <a:defRPr b="0"/>
            </a:lvl1pPr>
          </a:lstStyle>
          <a:p>
            <a:pPr lvl="0"/>
            <a:r>
              <a:rPr lang="fr-FR"/>
              <a:t>Subtitle of the slide</a:t>
            </a:r>
            <a:endParaRPr lang="fr-FR" dirty="0"/>
          </a:p>
        </p:txBody>
      </p:sp>
    </p:spTree>
    <p:extLst>
      <p:ext uri="{BB962C8B-B14F-4D97-AF65-F5344CB8AC3E}">
        <p14:creationId xmlns:p14="http://schemas.microsoft.com/office/powerpoint/2010/main" val="847664911"/>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 Txt Blocks">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731838" y="542925"/>
            <a:ext cx="10728324"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6145"/>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6145"/>
            <a:ext cx="2743200" cy="365125"/>
          </a:xfrm>
        </p:spPr>
        <p:txBody>
          <a:bodyPr/>
          <a:lstStyle/>
          <a:p>
            <a:fld id="{79AF822A-40E7-450E-BBE0-3EB502F51B07}" type="slidenum">
              <a:rPr lang="en-US" smtClean="0"/>
              <a:t>‹N°›</a:t>
            </a:fld>
            <a:endParaRPr lang="en-US"/>
          </a:p>
        </p:txBody>
      </p:sp>
      <p:sp>
        <p:nvSpPr>
          <p:cNvPr id="6" name="Espace réservé du texte 5">
            <a:extLst>
              <a:ext uri="{FF2B5EF4-FFF2-40B4-BE49-F238E27FC236}">
                <a16:creationId xmlns:a16="http://schemas.microsoft.com/office/drawing/2014/main" id="{22A73724-50B4-45AC-BE32-26430BA9A652}"/>
              </a:ext>
            </a:extLst>
          </p:cNvPr>
          <p:cNvSpPr>
            <a:spLocks noGrp="1"/>
          </p:cNvSpPr>
          <p:nvPr>
            <p:ph type="body" sz="quarter" idx="12" hasCustomPrompt="1"/>
          </p:nvPr>
        </p:nvSpPr>
        <p:spPr>
          <a:xfrm>
            <a:off x="508000" y="1612900"/>
            <a:ext cx="5588000" cy="4521200"/>
          </a:xfrm>
        </p:spPr>
        <p:txBody>
          <a:bodyPr/>
          <a:lstStyle/>
          <a:p>
            <a:pPr lvl="0"/>
            <a:r>
              <a:rPr lang="fr-FR"/>
              <a:t>Click here to add your 01 level text</a:t>
            </a:r>
          </a:p>
          <a:p>
            <a:pPr lvl="1"/>
            <a:r>
              <a:rPr lang="fr-FR"/>
              <a:t>Click here to add your 02 level text</a:t>
            </a:r>
          </a:p>
          <a:p>
            <a:pPr lvl="2"/>
            <a:r>
              <a:rPr lang="fr-FR"/>
              <a:t>Click here to add your 03 level text</a:t>
            </a:r>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731838" y="966984"/>
            <a:ext cx="10728324" cy="313932"/>
          </a:xfrm>
        </p:spPr>
        <p:txBody>
          <a:bodyPr wrap="square">
            <a:spAutoFit/>
          </a:bodyPr>
          <a:lstStyle>
            <a:lvl1pPr marL="0" indent="0">
              <a:buNone/>
              <a:defRPr b="0"/>
            </a:lvl1pPr>
          </a:lstStyle>
          <a:p>
            <a:pPr lvl="0"/>
            <a:r>
              <a:rPr lang="fr-FR"/>
              <a:t>Subtitle of the slide</a:t>
            </a:r>
            <a:endParaRPr lang="fr-FR" dirty="0"/>
          </a:p>
        </p:txBody>
      </p:sp>
      <p:sp>
        <p:nvSpPr>
          <p:cNvPr id="5" name="Espace réservé du texte 5">
            <a:extLst>
              <a:ext uri="{FF2B5EF4-FFF2-40B4-BE49-F238E27FC236}">
                <a16:creationId xmlns:a16="http://schemas.microsoft.com/office/drawing/2014/main" id="{27AC9D12-4F73-202B-51BC-9B0108C899E0}"/>
              </a:ext>
            </a:extLst>
          </p:cNvPr>
          <p:cNvSpPr>
            <a:spLocks noGrp="1"/>
          </p:cNvSpPr>
          <p:nvPr>
            <p:ph type="body" sz="quarter" idx="14" hasCustomPrompt="1"/>
          </p:nvPr>
        </p:nvSpPr>
        <p:spPr>
          <a:xfrm>
            <a:off x="6228556" y="1612900"/>
            <a:ext cx="5231606" cy="4521200"/>
          </a:xfrm>
        </p:spPr>
        <p:txBody>
          <a:bodyPr/>
          <a:lstStyle/>
          <a:p>
            <a:pPr lvl="0"/>
            <a:r>
              <a:rPr lang="fr-FR"/>
              <a:t>Click here to add your 01 level text</a:t>
            </a:r>
          </a:p>
          <a:p>
            <a:pPr lvl="1"/>
            <a:r>
              <a:rPr lang="fr-FR"/>
              <a:t>Click here to add your 02 level text</a:t>
            </a:r>
          </a:p>
          <a:p>
            <a:pPr lvl="2"/>
            <a:r>
              <a:rPr lang="fr-FR"/>
              <a:t>Click here to add your 03 level text</a:t>
            </a:r>
          </a:p>
        </p:txBody>
      </p:sp>
    </p:spTree>
    <p:extLst>
      <p:ext uri="{BB962C8B-B14F-4D97-AF65-F5344CB8AC3E}">
        <p14:creationId xmlns:p14="http://schemas.microsoft.com/office/powerpoint/2010/main" val="381818643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 Txt Blocks">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731838" y="542925"/>
            <a:ext cx="10729380"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6145"/>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6145"/>
            <a:ext cx="2743200" cy="365125"/>
          </a:xfrm>
        </p:spPr>
        <p:txBody>
          <a:bodyPr/>
          <a:lstStyle/>
          <a:p>
            <a:fld id="{79AF822A-40E7-450E-BBE0-3EB502F51B07}" type="slidenum">
              <a:rPr lang="en-US" smtClean="0"/>
              <a:t>‹N°›</a:t>
            </a:fld>
            <a:endParaRPr lang="en-US"/>
          </a:p>
        </p:txBody>
      </p:sp>
      <p:sp>
        <p:nvSpPr>
          <p:cNvPr id="6" name="Espace réservé du texte 5">
            <a:extLst>
              <a:ext uri="{FF2B5EF4-FFF2-40B4-BE49-F238E27FC236}">
                <a16:creationId xmlns:a16="http://schemas.microsoft.com/office/drawing/2014/main" id="{22A73724-50B4-45AC-BE32-26430BA9A652}"/>
              </a:ext>
            </a:extLst>
          </p:cNvPr>
          <p:cNvSpPr>
            <a:spLocks noGrp="1"/>
          </p:cNvSpPr>
          <p:nvPr>
            <p:ph type="body" sz="quarter" idx="12" hasCustomPrompt="1"/>
          </p:nvPr>
        </p:nvSpPr>
        <p:spPr>
          <a:xfrm>
            <a:off x="508000" y="1612900"/>
            <a:ext cx="3312054" cy="4521200"/>
          </a:xfrm>
        </p:spPr>
        <p:txBody>
          <a:bodyPr/>
          <a:lstStyle/>
          <a:p>
            <a:pPr lvl="0"/>
            <a:r>
              <a:rPr lang="fr-FR"/>
              <a:t>Click here to add your 01 level text</a:t>
            </a:r>
          </a:p>
          <a:p>
            <a:pPr lvl="1"/>
            <a:r>
              <a:rPr lang="fr-FR"/>
              <a:t>Click here to add your 02 level text</a:t>
            </a:r>
          </a:p>
          <a:p>
            <a:pPr lvl="2"/>
            <a:r>
              <a:rPr lang="fr-FR"/>
              <a:t>Click here to add your 03 level text</a:t>
            </a:r>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731838" y="966984"/>
            <a:ext cx="10729380" cy="313932"/>
          </a:xfrm>
        </p:spPr>
        <p:txBody>
          <a:bodyPr wrap="square">
            <a:spAutoFit/>
          </a:bodyPr>
          <a:lstStyle>
            <a:lvl1pPr marL="0" indent="0">
              <a:buNone/>
              <a:defRPr b="0"/>
            </a:lvl1pPr>
          </a:lstStyle>
          <a:p>
            <a:pPr lvl="0"/>
            <a:r>
              <a:rPr lang="fr-FR"/>
              <a:t>Subtitle of the slide</a:t>
            </a:r>
            <a:endParaRPr lang="fr-FR" dirty="0"/>
          </a:p>
        </p:txBody>
      </p:sp>
      <p:sp>
        <p:nvSpPr>
          <p:cNvPr id="5" name="Espace réservé du texte 5">
            <a:extLst>
              <a:ext uri="{FF2B5EF4-FFF2-40B4-BE49-F238E27FC236}">
                <a16:creationId xmlns:a16="http://schemas.microsoft.com/office/drawing/2014/main" id="{27AC9D12-4F73-202B-51BC-9B0108C899E0}"/>
              </a:ext>
            </a:extLst>
          </p:cNvPr>
          <p:cNvSpPr>
            <a:spLocks noGrp="1"/>
          </p:cNvSpPr>
          <p:nvPr>
            <p:ph type="body" sz="quarter" idx="14" hasCustomPrompt="1"/>
          </p:nvPr>
        </p:nvSpPr>
        <p:spPr>
          <a:xfrm>
            <a:off x="4328053" y="1612900"/>
            <a:ext cx="3312053" cy="4521200"/>
          </a:xfrm>
        </p:spPr>
        <p:txBody>
          <a:bodyPr/>
          <a:lstStyle/>
          <a:p>
            <a:pPr lvl="0"/>
            <a:r>
              <a:rPr lang="fr-FR"/>
              <a:t>Click here to add your 01 level text</a:t>
            </a:r>
          </a:p>
          <a:p>
            <a:pPr lvl="1"/>
            <a:r>
              <a:rPr lang="fr-FR"/>
              <a:t>Click here to add your 02 level text</a:t>
            </a:r>
          </a:p>
          <a:p>
            <a:pPr lvl="2"/>
            <a:r>
              <a:rPr lang="fr-FR"/>
              <a:t>Click here to add your 03 level text</a:t>
            </a:r>
          </a:p>
        </p:txBody>
      </p:sp>
      <p:sp>
        <p:nvSpPr>
          <p:cNvPr id="12" name="Espace réservé du texte 5">
            <a:extLst>
              <a:ext uri="{FF2B5EF4-FFF2-40B4-BE49-F238E27FC236}">
                <a16:creationId xmlns:a16="http://schemas.microsoft.com/office/drawing/2014/main" id="{EB2F4915-4E34-86B5-4420-67A1115B31BF}"/>
              </a:ext>
            </a:extLst>
          </p:cNvPr>
          <p:cNvSpPr>
            <a:spLocks noGrp="1"/>
          </p:cNvSpPr>
          <p:nvPr>
            <p:ph type="body" sz="quarter" idx="15" hasCustomPrompt="1"/>
          </p:nvPr>
        </p:nvSpPr>
        <p:spPr>
          <a:xfrm>
            <a:off x="8149165" y="1612900"/>
            <a:ext cx="3312053" cy="4521200"/>
          </a:xfrm>
        </p:spPr>
        <p:txBody>
          <a:bodyPr/>
          <a:lstStyle/>
          <a:p>
            <a:pPr lvl="0"/>
            <a:r>
              <a:rPr lang="fr-FR"/>
              <a:t>Click here to add your 01 level text</a:t>
            </a:r>
          </a:p>
          <a:p>
            <a:pPr lvl="1"/>
            <a:r>
              <a:rPr lang="fr-FR"/>
              <a:t>Click here to add your 02 level text</a:t>
            </a:r>
          </a:p>
          <a:p>
            <a:pPr lvl="2"/>
            <a:r>
              <a:rPr lang="fr-FR"/>
              <a:t>Click here to add your 03 level text</a:t>
            </a:r>
          </a:p>
        </p:txBody>
      </p:sp>
    </p:spTree>
    <p:extLst>
      <p:ext uri="{BB962C8B-B14F-4D97-AF65-F5344CB8AC3E}">
        <p14:creationId xmlns:p14="http://schemas.microsoft.com/office/powerpoint/2010/main" val="525171181"/>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 Txt Blocks">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731838" y="542925"/>
            <a:ext cx="10728324" cy="452432"/>
          </a:xfrm>
        </p:spPr>
        <p:txBody>
          <a:bodyPr/>
          <a:lstStyle>
            <a:lvl1pPr>
              <a:defRPr/>
            </a:lvl1pPr>
          </a:lstStyle>
          <a:p>
            <a:r>
              <a:rPr lang="fr-FR" dirty="0" err="1"/>
              <a:t>Title</a:t>
            </a:r>
            <a:r>
              <a:rPr lang="fr-FR" dirty="0"/>
              <a:t>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5202"/>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5202"/>
            <a:ext cx="2743200" cy="365125"/>
          </a:xfrm>
        </p:spPr>
        <p:txBody>
          <a:bodyPr/>
          <a:lstStyle/>
          <a:p>
            <a:fld id="{79AF822A-40E7-450E-BBE0-3EB502F51B07}" type="slidenum">
              <a:rPr lang="en-US" smtClean="0"/>
              <a:t>‹N°›</a:t>
            </a:fld>
            <a:endParaRPr lang="en-US"/>
          </a:p>
        </p:txBody>
      </p:sp>
      <p:sp>
        <p:nvSpPr>
          <p:cNvPr id="6" name="Espace réservé du texte 5">
            <a:extLst>
              <a:ext uri="{FF2B5EF4-FFF2-40B4-BE49-F238E27FC236}">
                <a16:creationId xmlns:a16="http://schemas.microsoft.com/office/drawing/2014/main" id="{22A73724-50B4-45AC-BE32-26430BA9A652}"/>
              </a:ext>
            </a:extLst>
          </p:cNvPr>
          <p:cNvSpPr>
            <a:spLocks noGrp="1"/>
          </p:cNvSpPr>
          <p:nvPr>
            <p:ph type="body" sz="quarter" idx="12" hasCustomPrompt="1"/>
          </p:nvPr>
        </p:nvSpPr>
        <p:spPr>
          <a:xfrm>
            <a:off x="508000" y="1612900"/>
            <a:ext cx="5588000" cy="2082800"/>
          </a:xfrm>
        </p:spPr>
        <p:txBody>
          <a:bodyPr/>
          <a:lstStyle/>
          <a:p>
            <a:pPr lvl="0"/>
            <a:r>
              <a:rPr lang="fr-FR"/>
              <a:t>Click here to add your 01 level text</a:t>
            </a:r>
          </a:p>
          <a:p>
            <a:pPr lvl="1"/>
            <a:r>
              <a:rPr lang="fr-FR"/>
              <a:t>Click here to add your 02 level text</a:t>
            </a:r>
          </a:p>
          <a:p>
            <a:pPr lvl="2"/>
            <a:r>
              <a:rPr lang="fr-FR"/>
              <a:t>Click here to add your 03 level text</a:t>
            </a:r>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731838" y="966984"/>
            <a:ext cx="10728324" cy="313932"/>
          </a:xfrm>
        </p:spPr>
        <p:txBody>
          <a:bodyPr wrap="square">
            <a:spAutoFit/>
          </a:bodyPr>
          <a:lstStyle>
            <a:lvl1pPr marL="0" indent="0">
              <a:buNone/>
              <a:defRPr b="0"/>
            </a:lvl1pPr>
          </a:lstStyle>
          <a:p>
            <a:pPr lvl="0"/>
            <a:r>
              <a:rPr lang="fr-FR"/>
              <a:t>Subtitle of the slide</a:t>
            </a:r>
            <a:endParaRPr lang="fr-FR" dirty="0"/>
          </a:p>
        </p:txBody>
      </p:sp>
      <p:sp>
        <p:nvSpPr>
          <p:cNvPr id="5" name="Espace réservé du texte 5">
            <a:extLst>
              <a:ext uri="{FF2B5EF4-FFF2-40B4-BE49-F238E27FC236}">
                <a16:creationId xmlns:a16="http://schemas.microsoft.com/office/drawing/2014/main" id="{27AC9D12-4F73-202B-51BC-9B0108C899E0}"/>
              </a:ext>
            </a:extLst>
          </p:cNvPr>
          <p:cNvSpPr>
            <a:spLocks noGrp="1"/>
          </p:cNvSpPr>
          <p:nvPr>
            <p:ph type="body" sz="quarter" idx="14" hasCustomPrompt="1"/>
          </p:nvPr>
        </p:nvSpPr>
        <p:spPr>
          <a:xfrm>
            <a:off x="6228556" y="1612900"/>
            <a:ext cx="5231606" cy="2082800"/>
          </a:xfrm>
        </p:spPr>
        <p:txBody>
          <a:bodyPr/>
          <a:lstStyle/>
          <a:p>
            <a:pPr lvl="0"/>
            <a:r>
              <a:rPr lang="fr-FR"/>
              <a:t>Click here to add your 01 level text</a:t>
            </a:r>
          </a:p>
          <a:p>
            <a:pPr lvl="1"/>
            <a:r>
              <a:rPr lang="fr-FR"/>
              <a:t>Click here to add your 02 level text</a:t>
            </a:r>
          </a:p>
          <a:p>
            <a:pPr lvl="2"/>
            <a:r>
              <a:rPr lang="fr-FR"/>
              <a:t>Click here to add your 03 level text</a:t>
            </a:r>
          </a:p>
        </p:txBody>
      </p:sp>
      <p:sp>
        <p:nvSpPr>
          <p:cNvPr id="8" name="Espace réservé du texte 5">
            <a:extLst>
              <a:ext uri="{FF2B5EF4-FFF2-40B4-BE49-F238E27FC236}">
                <a16:creationId xmlns:a16="http://schemas.microsoft.com/office/drawing/2014/main" id="{79C3447C-64F0-8089-4CF0-0600D42D5C45}"/>
              </a:ext>
            </a:extLst>
          </p:cNvPr>
          <p:cNvSpPr>
            <a:spLocks noGrp="1"/>
          </p:cNvSpPr>
          <p:nvPr>
            <p:ph type="body" sz="quarter" idx="15" hasCustomPrompt="1"/>
          </p:nvPr>
        </p:nvSpPr>
        <p:spPr>
          <a:xfrm>
            <a:off x="508000" y="4013200"/>
            <a:ext cx="5588000" cy="2082800"/>
          </a:xfrm>
        </p:spPr>
        <p:txBody>
          <a:bodyPr/>
          <a:lstStyle/>
          <a:p>
            <a:pPr lvl="0"/>
            <a:r>
              <a:rPr lang="fr-FR"/>
              <a:t>Click here to add your 01 level text</a:t>
            </a:r>
          </a:p>
          <a:p>
            <a:pPr lvl="1"/>
            <a:r>
              <a:rPr lang="fr-FR"/>
              <a:t>Click here to add your 02 level text</a:t>
            </a:r>
          </a:p>
          <a:p>
            <a:pPr lvl="2"/>
            <a:r>
              <a:rPr lang="fr-FR"/>
              <a:t>Click here to add your 03 level text</a:t>
            </a:r>
          </a:p>
        </p:txBody>
      </p:sp>
      <p:sp>
        <p:nvSpPr>
          <p:cNvPr id="9" name="Espace réservé du texte 5">
            <a:extLst>
              <a:ext uri="{FF2B5EF4-FFF2-40B4-BE49-F238E27FC236}">
                <a16:creationId xmlns:a16="http://schemas.microsoft.com/office/drawing/2014/main" id="{ED159B82-984F-3C73-6EF9-5863F6F256E2}"/>
              </a:ext>
            </a:extLst>
          </p:cNvPr>
          <p:cNvSpPr>
            <a:spLocks noGrp="1"/>
          </p:cNvSpPr>
          <p:nvPr>
            <p:ph type="body" sz="quarter" idx="16" hasCustomPrompt="1"/>
          </p:nvPr>
        </p:nvSpPr>
        <p:spPr>
          <a:xfrm>
            <a:off x="6228556" y="4013200"/>
            <a:ext cx="5231606" cy="2082800"/>
          </a:xfrm>
        </p:spPr>
        <p:txBody>
          <a:bodyPr/>
          <a:lstStyle/>
          <a:p>
            <a:pPr lvl="0"/>
            <a:r>
              <a:rPr lang="fr-FR"/>
              <a:t>Click here to add your 01 level text</a:t>
            </a:r>
          </a:p>
          <a:p>
            <a:pPr lvl="1"/>
            <a:r>
              <a:rPr lang="fr-FR"/>
              <a:t>Click here to add your 02 level text</a:t>
            </a:r>
          </a:p>
          <a:p>
            <a:pPr lvl="2"/>
            <a:r>
              <a:rPr lang="fr-FR"/>
              <a:t>Click here to add your 03 level text</a:t>
            </a:r>
          </a:p>
        </p:txBody>
      </p:sp>
    </p:spTree>
    <p:extLst>
      <p:ext uri="{BB962C8B-B14F-4D97-AF65-F5344CB8AC3E}">
        <p14:creationId xmlns:p14="http://schemas.microsoft.com/office/powerpoint/2010/main" val="3926714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xt + Pict R">
    <p:spTree>
      <p:nvGrpSpPr>
        <p:cNvPr id="1" name=""/>
        <p:cNvGrpSpPr/>
        <p:nvPr/>
      </p:nvGrpSpPr>
      <p:grpSpPr>
        <a:xfrm>
          <a:off x="0" y="0"/>
          <a:ext cx="0" cy="0"/>
          <a:chOff x="0" y="0"/>
          <a:chExt cx="0" cy="0"/>
        </a:xfrm>
      </p:grpSpPr>
      <p:sp>
        <p:nvSpPr>
          <p:cNvPr id="10" name="Espace réservé pour une image  9">
            <a:extLst>
              <a:ext uri="{FF2B5EF4-FFF2-40B4-BE49-F238E27FC236}">
                <a16:creationId xmlns:a16="http://schemas.microsoft.com/office/drawing/2014/main" id="{12C97B0F-E7D7-FC17-57C5-F402866962BD}"/>
              </a:ext>
            </a:extLst>
          </p:cNvPr>
          <p:cNvSpPr>
            <a:spLocks noGrp="1"/>
          </p:cNvSpPr>
          <p:nvPr>
            <p:ph type="pic" sz="quarter" idx="14" hasCustomPrompt="1"/>
          </p:nvPr>
        </p:nvSpPr>
        <p:spPr>
          <a:xfrm>
            <a:off x="7203376" y="0"/>
            <a:ext cx="4988625" cy="6858000"/>
          </a:xfrm>
          <a:custGeom>
            <a:avLst/>
            <a:gdLst>
              <a:gd name="connsiteX0" fmla="*/ 0 w 4988625"/>
              <a:gd name="connsiteY0" fmla="*/ 0 h 6858000"/>
              <a:gd name="connsiteX1" fmla="*/ 4988625 w 4988625"/>
              <a:gd name="connsiteY1" fmla="*/ 0 h 6858000"/>
              <a:gd name="connsiteX2" fmla="*/ 4988625 w 4988625"/>
              <a:gd name="connsiteY2" fmla="*/ 6858000 h 6858000"/>
              <a:gd name="connsiteX3" fmla="*/ 0 w 498862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988625" h="6858000">
                <a:moveTo>
                  <a:pt x="0" y="0"/>
                </a:moveTo>
                <a:lnTo>
                  <a:pt x="4988625" y="0"/>
                </a:lnTo>
                <a:lnTo>
                  <a:pt x="4988625" y="6858000"/>
                </a:lnTo>
                <a:lnTo>
                  <a:pt x="0" y="6858000"/>
                </a:lnTo>
                <a:close/>
              </a:path>
            </a:pathLst>
          </a:custGeom>
          <a:solidFill>
            <a:schemeClr val="tx2"/>
          </a:solidFill>
        </p:spPr>
        <p:txBody>
          <a:bodyPr wrap="square" bIns="540000" anchor="ctr">
            <a:noAutofit/>
          </a:bodyPr>
          <a:lstStyle>
            <a:lvl1pPr marL="0" indent="0" algn="ctr">
              <a:buNone/>
              <a:defRPr sz="1200" b="0">
                <a:solidFill>
                  <a:schemeClr val="accent3"/>
                </a:solidFill>
              </a:defRPr>
            </a:lvl1pPr>
          </a:lstStyle>
          <a:p>
            <a:r>
              <a:rPr lang="fr-FR"/>
              <a:t>Click here to add your picture</a:t>
            </a:r>
          </a:p>
        </p:txBody>
      </p:sp>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731838" y="542925"/>
            <a:ext cx="5883274"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6145"/>
            <a:ext cx="53467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6145"/>
            <a:ext cx="2743200" cy="365125"/>
          </a:xfrm>
        </p:spPr>
        <p:txBody>
          <a:bodyPr/>
          <a:lstStyle/>
          <a:p>
            <a:fld id="{79AF822A-40E7-450E-BBE0-3EB502F51B07}" type="slidenum">
              <a:rPr lang="en-US" smtClean="0"/>
              <a:t>‹N°›</a:t>
            </a:fld>
            <a:endParaRPr lang="en-US"/>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731838" y="966984"/>
            <a:ext cx="5883274" cy="313932"/>
          </a:xfrm>
        </p:spPr>
        <p:txBody>
          <a:bodyPr wrap="square">
            <a:spAutoFit/>
          </a:bodyPr>
          <a:lstStyle>
            <a:lvl1pPr marL="0" indent="0">
              <a:buNone/>
              <a:defRPr b="0"/>
            </a:lvl1pPr>
          </a:lstStyle>
          <a:p>
            <a:pPr lvl="0"/>
            <a:r>
              <a:rPr lang="fr-FR"/>
              <a:t>Subtitle of the slide</a:t>
            </a:r>
            <a:endParaRPr lang="fr-FR" dirty="0"/>
          </a:p>
        </p:txBody>
      </p:sp>
      <p:sp>
        <p:nvSpPr>
          <p:cNvPr id="5" name="Espace réservé du texte 5">
            <a:extLst>
              <a:ext uri="{FF2B5EF4-FFF2-40B4-BE49-F238E27FC236}">
                <a16:creationId xmlns:a16="http://schemas.microsoft.com/office/drawing/2014/main" id="{062FBD9B-6342-E40D-D68E-D0ADDB2F2832}"/>
              </a:ext>
            </a:extLst>
          </p:cNvPr>
          <p:cNvSpPr>
            <a:spLocks noGrp="1"/>
          </p:cNvSpPr>
          <p:nvPr>
            <p:ph type="body" sz="quarter" idx="12" hasCustomPrompt="1"/>
          </p:nvPr>
        </p:nvSpPr>
        <p:spPr>
          <a:xfrm>
            <a:off x="508000" y="1612899"/>
            <a:ext cx="6107112" cy="4457891"/>
          </a:xfrm>
        </p:spPr>
        <p:txBody>
          <a:bodyPr/>
          <a:lstStyle/>
          <a:p>
            <a:pPr lvl="0"/>
            <a:r>
              <a:rPr lang="fr-FR"/>
              <a:t>Click here to add your 01 level text</a:t>
            </a:r>
          </a:p>
          <a:p>
            <a:pPr lvl="1"/>
            <a:r>
              <a:rPr lang="fr-FR"/>
              <a:t>Click here to add your 02 level text</a:t>
            </a:r>
          </a:p>
          <a:p>
            <a:pPr lvl="2"/>
            <a:r>
              <a:rPr lang="fr-FR"/>
              <a:t>Click here to add your 03 level text</a:t>
            </a:r>
          </a:p>
        </p:txBody>
      </p:sp>
    </p:spTree>
    <p:extLst>
      <p:ext uri="{BB962C8B-B14F-4D97-AF65-F5344CB8AC3E}">
        <p14:creationId xmlns:p14="http://schemas.microsoft.com/office/powerpoint/2010/main" val="382417603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Txt + Pict L">
    <p:spTree>
      <p:nvGrpSpPr>
        <p:cNvPr id="1" name=""/>
        <p:cNvGrpSpPr/>
        <p:nvPr/>
      </p:nvGrpSpPr>
      <p:grpSpPr>
        <a:xfrm>
          <a:off x="0" y="0"/>
          <a:ext cx="0" cy="0"/>
          <a:chOff x="0" y="0"/>
          <a:chExt cx="0" cy="0"/>
        </a:xfrm>
      </p:grpSpPr>
      <p:sp>
        <p:nvSpPr>
          <p:cNvPr id="9" name="Espace réservé pour une image  8">
            <a:extLst>
              <a:ext uri="{FF2B5EF4-FFF2-40B4-BE49-F238E27FC236}">
                <a16:creationId xmlns:a16="http://schemas.microsoft.com/office/drawing/2014/main" id="{BCD27021-3B00-99FD-7383-537F139B3C66}"/>
              </a:ext>
            </a:extLst>
          </p:cNvPr>
          <p:cNvSpPr>
            <a:spLocks noGrp="1"/>
          </p:cNvSpPr>
          <p:nvPr>
            <p:ph type="pic" sz="quarter" idx="14" hasCustomPrompt="1"/>
          </p:nvPr>
        </p:nvSpPr>
        <p:spPr>
          <a:xfrm>
            <a:off x="0" y="0"/>
            <a:ext cx="4988625" cy="6858000"/>
          </a:xfrm>
          <a:custGeom>
            <a:avLst/>
            <a:gdLst>
              <a:gd name="connsiteX0" fmla="*/ 1290143 w 4988625"/>
              <a:gd name="connsiteY0" fmla="*/ 6522736 h 6858000"/>
              <a:gd name="connsiteX1" fmla="*/ 1313210 w 4988625"/>
              <a:gd name="connsiteY1" fmla="*/ 6538125 h 6858000"/>
              <a:gd name="connsiteX2" fmla="*/ 1313210 w 4988625"/>
              <a:gd name="connsiteY2" fmla="*/ 6562246 h 6858000"/>
              <a:gd name="connsiteX3" fmla="*/ 1290143 w 4988625"/>
              <a:gd name="connsiteY3" fmla="*/ 6586565 h 6858000"/>
              <a:gd name="connsiteX4" fmla="*/ 1265462 w 4988625"/>
              <a:gd name="connsiteY4" fmla="*/ 6554568 h 6858000"/>
              <a:gd name="connsiteX5" fmla="*/ 1290143 w 4988625"/>
              <a:gd name="connsiteY5" fmla="*/ 6522736 h 6858000"/>
              <a:gd name="connsiteX6" fmla="*/ 1120965 w 4988625"/>
              <a:gd name="connsiteY6" fmla="*/ 6522736 h 6858000"/>
              <a:gd name="connsiteX7" fmla="*/ 1146339 w 4988625"/>
              <a:gd name="connsiteY7" fmla="*/ 6554568 h 6858000"/>
              <a:gd name="connsiteX8" fmla="*/ 1146470 w 4988625"/>
              <a:gd name="connsiteY8" fmla="*/ 6554568 h 6858000"/>
              <a:gd name="connsiteX9" fmla="*/ 1120965 w 4988625"/>
              <a:gd name="connsiteY9" fmla="*/ 6586565 h 6858000"/>
              <a:gd name="connsiteX10" fmla="*/ 1095625 w 4988625"/>
              <a:gd name="connsiteY10" fmla="*/ 6554568 h 6858000"/>
              <a:gd name="connsiteX11" fmla="*/ 1120965 w 4988625"/>
              <a:gd name="connsiteY11" fmla="*/ 6522736 h 6858000"/>
              <a:gd name="connsiteX12" fmla="*/ 1178861 w 4988625"/>
              <a:gd name="connsiteY12" fmla="*/ 6513641 h 6858000"/>
              <a:gd name="connsiteX13" fmla="*/ 1173458 w 4988625"/>
              <a:gd name="connsiteY13" fmla="*/ 6519243 h 6858000"/>
              <a:gd name="connsiteX14" fmla="*/ 1173458 w 4988625"/>
              <a:gd name="connsiteY14" fmla="*/ 6564883 h 6858000"/>
              <a:gd name="connsiteX15" fmla="*/ 1205982 w 4988625"/>
              <a:gd name="connsiteY15" fmla="*/ 6596714 h 6858000"/>
              <a:gd name="connsiteX16" fmla="*/ 1238539 w 4988625"/>
              <a:gd name="connsiteY16" fmla="*/ 6564883 h 6858000"/>
              <a:gd name="connsiteX17" fmla="*/ 1238539 w 4988625"/>
              <a:gd name="connsiteY17" fmla="*/ 6519243 h 6858000"/>
              <a:gd name="connsiteX18" fmla="*/ 1238540 w 4988625"/>
              <a:gd name="connsiteY18" fmla="*/ 6519209 h 6858000"/>
              <a:gd name="connsiteX19" fmla="*/ 1233102 w 4988625"/>
              <a:gd name="connsiteY19" fmla="*/ 6513641 h 6858000"/>
              <a:gd name="connsiteX20" fmla="*/ 1233068 w 4988625"/>
              <a:gd name="connsiteY20" fmla="*/ 6513641 h 6858000"/>
              <a:gd name="connsiteX21" fmla="*/ 1227336 w 4988625"/>
              <a:gd name="connsiteY21" fmla="*/ 6519243 h 6858000"/>
              <a:gd name="connsiteX22" fmla="*/ 1227336 w 4988625"/>
              <a:gd name="connsiteY22" fmla="*/ 6564883 h 6858000"/>
              <a:gd name="connsiteX23" fmla="*/ 1205982 w 4988625"/>
              <a:gd name="connsiteY23" fmla="*/ 6586038 h 6858000"/>
              <a:gd name="connsiteX24" fmla="*/ 1184662 w 4988625"/>
              <a:gd name="connsiteY24" fmla="*/ 6564883 h 6858000"/>
              <a:gd name="connsiteX25" fmla="*/ 1184662 w 4988625"/>
              <a:gd name="connsiteY25" fmla="*/ 6519243 h 6858000"/>
              <a:gd name="connsiteX26" fmla="*/ 1179060 w 4988625"/>
              <a:gd name="connsiteY26" fmla="*/ 6513641 h 6858000"/>
              <a:gd name="connsiteX27" fmla="*/ 1178861 w 4988625"/>
              <a:gd name="connsiteY27" fmla="*/ 6513641 h 6858000"/>
              <a:gd name="connsiteX28" fmla="*/ 1120965 w 4988625"/>
              <a:gd name="connsiteY28" fmla="*/ 6512587 h 6858000"/>
              <a:gd name="connsiteX29" fmla="*/ 1084256 w 4988625"/>
              <a:gd name="connsiteY29" fmla="*/ 6554568 h 6858000"/>
              <a:gd name="connsiteX30" fmla="*/ 1120965 w 4988625"/>
              <a:gd name="connsiteY30" fmla="*/ 6596714 h 6858000"/>
              <a:gd name="connsiteX31" fmla="*/ 1157707 w 4988625"/>
              <a:gd name="connsiteY31" fmla="*/ 6554568 h 6858000"/>
              <a:gd name="connsiteX32" fmla="*/ 1120965 w 4988625"/>
              <a:gd name="connsiteY32" fmla="*/ 6512587 h 6858000"/>
              <a:gd name="connsiteX33" fmla="*/ 1006587 w 4988625"/>
              <a:gd name="connsiteY33" fmla="*/ 6512587 h 6858000"/>
              <a:gd name="connsiteX34" fmla="*/ 970537 w 4988625"/>
              <a:gd name="connsiteY34" fmla="*/ 6554667 h 6858000"/>
              <a:gd name="connsiteX35" fmla="*/ 1006587 w 4988625"/>
              <a:gd name="connsiteY35" fmla="*/ 6596813 h 6858000"/>
              <a:gd name="connsiteX36" fmla="*/ 1032949 w 4988625"/>
              <a:gd name="connsiteY36" fmla="*/ 6587356 h 6858000"/>
              <a:gd name="connsiteX37" fmla="*/ 1035223 w 4988625"/>
              <a:gd name="connsiteY37" fmla="*/ 6583006 h 6858000"/>
              <a:gd name="connsiteX38" fmla="*/ 1030148 w 4988625"/>
              <a:gd name="connsiteY38" fmla="*/ 6577931 h 6858000"/>
              <a:gd name="connsiteX39" fmla="*/ 1026853 w 4988625"/>
              <a:gd name="connsiteY39" fmla="*/ 6579151 h 6858000"/>
              <a:gd name="connsiteX40" fmla="*/ 1006587 w 4988625"/>
              <a:gd name="connsiteY40" fmla="*/ 6586664 h 6858000"/>
              <a:gd name="connsiteX41" fmla="*/ 981906 w 4988625"/>
              <a:gd name="connsiteY41" fmla="*/ 6554667 h 6858000"/>
              <a:gd name="connsiteX42" fmla="*/ 1006587 w 4988625"/>
              <a:gd name="connsiteY42" fmla="*/ 6522835 h 6858000"/>
              <a:gd name="connsiteX43" fmla="*/ 1025469 w 4988625"/>
              <a:gd name="connsiteY43" fmla="*/ 6530908 h 6858000"/>
              <a:gd name="connsiteX44" fmla="*/ 1029654 w 4988625"/>
              <a:gd name="connsiteY44" fmla="*/ 6533017 h 6858000"/>
              <a:gd name="connsiteX45" fmla="*/ 1029854 w 4988625"/>
              <a:gd name="connsiteY45" fmla="*/ 6533017 h 6858000"/>
              <a:gd name="connsiteX46" fmla="*/ 1034729 w 4988625"/>
              <a:gd name="connsiteY46" fmla="*/ 6527943 h 6858000"/>
              <a:gd name="connsiteX47" fmla="*/ 1033510 w 4988625"/>
              <a:gd name="connsiteY47" fmla="*/ 6524647 h 6858000"/>
              <a:gd name="connsiteX48" fmla="*/ 1006587 w 4988625"/>
              <a:gd name="connsiteY48" fmla="*/ 6512587 h 6858000"/>
              <a:gd name="connsiteX49" fmla="*/ 697493 w 4988625"/>
              <a:gd name="connsiteY49" fmla="*/ 6485104 h 6858000"/>
              <a:gd name="connsiteX50" fmla="*/ 739804 w 4988625"/>
              <a:gd name="connsiteY50" fmla="*/ 6535686 h 6858000"/>
              <a:gd name="connsiteX51" fmla="*/ 697493 w 4988625"/>
              <a:gd name="connsiteY51" fmla="*/ 6586038 h 6858000"/>
              <a:gd name="connsiteX52" fmla="*/ 655149 w 4988625"/>
              <a:gd name="connsiteY52" fmla="*/ 6535686 h 6858000"/>
              <a:gd name="connsiteX53" fmla="*/ 697493 w 4988625"/>
              <a:gd name="connsiteY53" fmla="*/ 6485104 h 6858000"/>
              <a:gd name="connsiteX54" fmla="*/ 764550 w 4988625"/>
              <a:gd name="connsiteY54" fmla="*/ 6475318 h 6858000"/>
              <a:gd name="connsiteX55" fmla="*/ 758718 w 4988625"/>
              <a:gd name="connsiteY55" fmla="*/ 6481282 h 6858000"/>
              <a:gd name="connsiteX56" fmla="*/ 759246 w 4988625"/>
              <a:gd name="connsiteY56" fmla="*/ 6483885 h 6858000"/>
              <a:gd name="connsiteX57" fmla="*/ 800173 w 4988625"/>
              <a:gd name="connsiteY57" fmla="*/ 6591804 h 6858000"/>
              <a:gd name="connsiteX58" fmla="*/ 803967 w 4988625"/>
              <a:gd name="connsiteY58" fmla="*/ 6595599 h 6858000"/>
              <a:gd name="connsiteX59" fmla="*/ 811343 w 4988625"/>
              <a:gd name="connsiteY59" fmla="*/ 6591804 h 6858000"/>
              <a:gd name="connsiteX60" fmla="*/ 852270 w 4988625"/>
              <a:gd name="connsiteY60" fmla="*/ 6483885 h 6858000"/>
              <a:gd name="connsiteX61" fmla="*/ 852798 w 4988625"/>
              <a:gd name="connsiteY61" fmla="*/ 6481282 h 6858000"/>
              <a:gd name="connsiteX62" fmla="*/ 852798 w 4988625"/>
              <a:gd name="connsiteY62" fmla="*/ 6481183 h 6858000"/>
              <a:gd name="connsiteX63" fmla="*/ 846866 w 4988625"/>
              <a:gd name="connsiteY63" fmla="*/ 6475318 h 6858000"/>
              <a:gd name="connsiteX64" fmla="*/ 841264 w 4988625"/>
              <a:gd name="connsiteY64" fmla="*/ 6479173 h 6858000"/>
              <a:gd name="connsiteX65" fmla="*/ 805742 w 4988625"/>
              <a:gd name="connsiteY65" fmla="*/ 6573285 h 6858000"/>
              <a:gd name="connsiteX66" fmla="*/ 770252 w 4988625"/>
              <a:gd name="connsiteY66" fmla="*/ 6479173 h 6858000"/>
              <a:gd name="connsiteX67" fmla="*/ 764650 w 4988625"/>
              <a:gd name="connsiteY67" fmla="*/ 6475318 h 6858000"/>
              <a:gd name="connsiteX68" fmla="*/ 764550 w 4988625"/>
              <a:gd name="connsiteY68" fmla="*/ 6475318 h 6858000"/>
              <a:gd name="connsiteX69" fmla="*/ 871253 w 4988625"/>
              <a:gd name="connsiteY69" fmla="*/ 6474759 h 6858000"/>
              <a:gd name="connsiteX70" fmla="*/ 865748 w 4988625"/>
              <a:gd name="connsiteY70" fmla="*/ 6481150 h 6858000"/>
              <a:gd name="connsiteX71" fmla="*/ 865748 w 4988625"/>
              <a:gd name="connsiteY71" fmla="*/ 6589893 h 6858000"/>
              <a:gd name="connsiteX72" fmla="*/ 865748 w 4988625"/>
              <a:gd name="connsiteY72" fmla="*/ 6590779 h 6858000"/>
              <a:gd name="connsiteX73" fmla="*/ 872139 w 4988625"/>
              <a:gd name="connsiteY73" fmla="*/ 6596284 h 6858000"/>
              <a:gd name="connsiteX74" fmla="*/ 877644 w 4988625"/>
              <a:gd name="connsiteY74" fmla="*/ 6589893 h 6858000"/>
              <a:gd name="connsiteX75" fmla="*/ 877644 w 4988625"/>
              <a:gd name="connsiteY75" fmla="*/ 6539509 h 6858000"/>
              <a:gd name="connsiteX76" fmla="*/ 938540 w 4988625"/>
              <a:gd name="connsiteY76" fmla="*/ 6539509 h 6858000"/>
              <a:gd name="connsiteX77" fmla="*/ 938540 w 4988625"/>
              <a:gd name="connsiteY77" fmla="*/ 6590025 h 6858000"/>
              <a:gd name="connsiteX78" fmla="*/ 938540 w 4988625"/>
              <a:gd name="connsiteY78" fmla="*/ 6590911 h 6858000"/>
              <a:gd name="connsiteX79" fmla="*/ 944931 w 4988625"/>
              <a:gd name="connsiteY79" fmla="*/ 6596416 h 6858000"/>
              <a:gd name="connsiteX80" fmla="*/ 950436 w 4988625"/>
              <a:gd name="connsiteY80" fmla="*/ 6590025 h 6858000"/>
              <a:gd name="connsiteX81" fmla="*/ 950436 w 4988625"/>
              <a:gd name="connsiteY81" fmla="*/ 6481282 h 6858000"/>
              <a:gd name="connsiteX82" fmla="*/ 950436 w 4988625"/>
              <a:gd name="connsiteY82" fmla="*/ 6480396 h 6858000"/>
              <a:gd name="connsiteX83" fmla="*/ 944045 w 4988625"/>
              <a:gd name="connsiteY83" fmla="*/ 6474891 h 6858000"/>
              <a:gd name="connsiteX84" fmla="*/ 938540 w 4988625"/>
              <a:gd name="connsiteY84" fmla="*/ 6481282 h 6858000"/>
              <a:gd name="connsiteX85" fmla="*/ 938540 w 4988625"/>
              <a:gd name="connsiteY85" fmla="*/ 6528668 h 6858000"/>
              <a:gd name="connsiteX86" fmla="*/ 877644 w 4988625"/>
              <a:gd name="connsiteY86" fmla="*/ 6528668 h 6858000"/>
              <a:gd name="connsiteX87" fmla="*/ 877644 w 4988625"/>
              <a:gd name="connsiteY87" fmla="*/ 6481150 h 6858000"/>
              <a:gd name="connsiteX88" fmla="*/ 877644 w 4988625"/>
              <a:gd name="connsiteY88" fmla="*/ 6480264 h 6858000"/>
              <a:gd name="connsiteX89" fmla="*/ 871253 w 4988625"/>
              <a:gd name="connsiteY89" fmla="*/ 6474759 h 6858000"/>
              <a:gd name="connsiteX90" fmla="*/ 697493 w 4988625"/>
              <a:gd name="connsiteY90" fmla="*/ 6474263 h 6858000"/>
              <a:gd name="connsiteX91" fmla="*/ 642891 w 4988625"/>
              <a:gd name="connsiteY91" fmla="*/ 6535686 h 6858000"/>
              <a:gd name="connsiteX92" fmla="*/ 697493 w 4988625"/>
              <a:gd name="connsiteY92" fmla="*/ 6596879 h 6858000"/>
              <a:gd name="connsiteX93" fmla="*/ 752062 w 4988625"/>
              <a:gd name="connsiteY93" fmla="*/ 6535686 h 6858000"/>
              <a:gd name="connsiteX94" fmla="*/ 697493 w 4988625"/>
              <a:gd name="connsiteY94" fmla="*/ 6474263 h 6858000"/>
              <a:gd name="connsiteX95" fmla="*/ 1056774 w 4988625"/>
              <a:gd name="connsiteY95" fmla="*/ 6469913 h 6858000"/>
              <a:gd name="connsiteX96" fmla="*/ 1051172 w 4988625"/>
              <a:gd name="connsiteY96" fmla="*/ 6475483 h 6858000"/>
              <a:gd name="connsiteX97" fmla="*/ 1051172 w 4988625"/>
              <a:gd name="connsiteY97" fmla="*/ 6575493 h 6858000"/>
              <a:gd name="connsiteX98" fmla="*/ 1069361 w 4988625"/>
              <a:gd name="connsiteY98" fmla="*/ 6595957 h 6858000"/>
              <a:gd name="connsiteX99" fmla="*/ 1070195 w 4988625"/>
              <a:gd name="connsiteY99" fmla="*/ 6595957 h 6858000"/>
              <a:gd name="connsiteX100" fmla="*/ 1075034 w 4988625"/>
              <a:gd name="connsiteY100" fmla="*/ 6590284 h 6858000"/>
              <a:gd name="connsiteX101" fmla="*/ 1069361 w 4988625"/>
              <a:gd name="connsiteY101" fmla="*/ 6585445 h 6858000"/>
              <a:gd name="connsiteX102" fmla="*/ 1062376 w 4988625"/>
              <a:gd name="connsiteY102" fmla="*/ 6575559 h 6858000"/>
              <a:gd name="connsiteX103" fmla="*/ 1062376 w 4988625"/>
              <a:gd name="connsiteY103" fmla="*/ 6475483 h 6858000"/>
              <a:gd name="connsiteX104" fmla="*/ 1056774 w 4988625"/>
              <a:gd name="connsiteY104" fmla="*/ 6469913 h 6858000"/>
              <a:gd name="connsiteX105" fmla="*/ 1318812 w 4988625"/>
              <a:gd name="connsiteY105" fmla="*/ 6469880 h 6858000"/>
              <a:gd name="connsiteX106" fmla="*/ 1313210 w 4988625"/>
              <a:gd name="connsiteY106" fmla="*/ 6475482 h 6858000"/>
              <a:gd name="connsiteX107" fmla="*/ 1313210 w 4988625"/>
              <a:gd name="connsiteY107" fmla="*/ 6523955 h 6858000"/>
              <a:gd name="connsiteX108" fmla="*/ 1289418 w 4988625"/>
              <a:gd name="connsiteY108" fmla="*/ 6512718 h 6858000"/>
              <a:gd name="connsiteX109" fmla="*/ 1254258 w 4988625"/>
              <a:gd name="connsiteY109" fmla="*/ 6554700 h 6858000"/>
              <a:gd name="connsiteX110" fmla="*/ 1290143 w 4988625"/>
              <a:gd name="connsiteY110" fmla="*/ 6596846 h 6858000"/>
              <a:gd name="connsiteX111" fmla="*/ 1324414 w 4988625"/>
              <a:gd name="connsiteY111" fmla="*/ 6562378 h 6858000"/>
              <a:gd name="connsiteX112" fmla="*/ 1324414 w 4988625"/>
              <a:gd name="connsiteY112" fmla="*/ 6475482 h 6858000"/>
              <a:gd name="connsiteX113" fmla="*/ 1318812 w 4988625"/>
              <a:gd name="connsiteY113" fmla="*/ 6469880 h 6858000"/>
              <a:gd name="connsiteX114" fmla="*/ 583345 w 4988625"/>
              <a:gd name="connsiteY114" fmla="*/ 6461247 h 6858000"/>
              <a:gd name="connsiteX115" fmla="*/ 583345 w 4988625"/>
              <a:gd name="connsiteY115" fmla="*/ 6461312 h 6858000"/>
              <a:gd name="connsiteX116" fmla="*/ 556192 w 4988625"/>
              <a:gd name="connsiteY116" fmla="*/ 6509654 h 6858000"/>
              <a:gd name="connsiteX117" fmla="*/ 527260 w 4988625"/>
              <a:gd name="connsiteY117" fmla="*/ 6509654 h 6858000"/>
              <a:gd name="connsiteX118" fmla="*/ 493352 w 4988625"/>
              <a:gd name="connsiteY118" fmla="*/ 6569397 h 6858000"/>
              <a:gd name="connsiteX119" fmla="*/ 522119 w 4988625"/>
              <a:gd name="connsiteY119" fmla="*/ 6569397 h 6858000"/>
              <a:gd name="connsiteX120" fmla="*/ 500371 w 4988625"/>
              <a:gd name="connsiteY120" fmla="*/ 6607852 h 6858000"/>
              <a:gd name="connsiteX121" fmla="*/ 571021 w 4988625"/>
              <a:gd name="connsiteY121" fmla="*/ 6607852 h 6858000"/>
              <a:gd name="connsiteX122" fmla="*/ 583345 w 4988625"/>
              <a:gd name="connsiteY122" fmla="*/ 6461247 h 6858000"/>
              <a:gd name="connsiteX123" fmla="*/ 457533 w 4988625"/>
              <a:gd name="connsiteY123" fmla="*/ 6452382 h 6858000"/>
              <a:gd name="connsiteX124" fmla="*/ 406028 w 4988625"/>
              <a:gd name="connsiteY124" fmla="*/ 6542079 h 6858000"/>
              <a:gd name="connsiteX125" fmla="*/ 359301 w 4988625"/>
              <a:gd name="connsiteY125" fmla="*/ 6460917 h 6858000"/>
              <a:gd name="connsiteX126" fmla="*/ 371790 w 4988625"/>
              <a:gd name="connsiteY126" fmla="*/ 6607852 h 6858000"/>
              <a:gd name="connsiteX127" fmla="*/ 443824 w 4988625"/>
              <a:gd name="connsiteY127" fmla="*/ 6607852 h 6858000"/>
              <a:gd name="connsiteX128" fmla="*/ 443857 w 4988625"/>
              <a:gd name="connsiteY128" fmla="*/ 6607786 h 6858000"/>
              <a:gd name="connsiteX129" fmla="*/ 533323 w 4988625"/>
              <a:gd name="connsiteY129" fmla="*/ 6452382 h 6858000"/>
              <a:gd name="connsiteX130" fmla="*/ 0 w 4988625"/>
              <a:gd name="connsiteY130" fmla="*/ 0 h 6858000"/>
              <a:gd name="connsiteX131" fmla="*/ 4988625 w 4988625"/>
              <a:gd name="connsiteY131" fmla="*/ 0 h 6858000"/>
              <a:gd name="connsiteX132" fmla="*/ 4988625 w 4988625"/>
              <a:gd name="connsiteY132" fmla="*/ 6858000 h 6858000"/>
              <a:gd name="connsiteX133" fmla="*/ 0 w 4988625"/>
              <a:gd name="connsiteY13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4988625" h="6858000">
                <a:moveTo>
                  <a:pt x="1290143" y="6522736"/>
                </a:moveTo>
                <a:cubicBezTo>
                  <a:pt x="1306619" y="6522736"/>
                  <a:pt x="1313210" y="6538125"/>
                  <a:pt x="1313210" y="6538125"/>
                </a:cubicBezTo>
                <a:lnTo>
                  <a:pt x="1313210" y="6562246"/>
                </a:lnTo>
                <a:cubicBezTo>
                  <a:pt x="1313210" y="6578887"/>
                  <a:pt x="1303588" y="6586565"/>
                  <a:pt x="1290143" y="6586565"/>
                </a:cubicBezTo>
                <a:cubicBezTo>
                  <a:pt x="1274029" y="6586565"/>
                  <a:pt x="1265462" y="6576086"/>
                  <a:pt x="1265462" y="6554568"/>
                </a:cubicBezTo>
                <a:cubicBezTo>
                  <a:pt x="1265462" y="6533050"/>
                  <a:pt x="1273667" y="6522736"/>
                  <a:pt x="1290143" y="6522736"/>
                </a:cubicBezTo>
                <a:close/>
                <a:moveTo>
                  <a:pt x="1120965" y="6522736"/>
                </a:moveTo>
                <a:cubicBezTo>
                  <a:pt x="1137079" y="6522736"/>
                  <a:pt x="1146339" y="6532523"/>
                  <a:pt x="1146339" y="6554568"/>
                </a:cubicBezTo>
                <a:lnTo>
                  <a:pt x="1146470" y="6554568"/>
                </a:lnTo>
                <a:cubicBezTo>
                  <a:pt x="1146470" y="6576943"/>
                  <a:pt x="1137046" y="6586565"/>
                  <a:pt x="1120965" y="6586565"/>
                </a:cubicBezTo>
                <a:cubicBezTo>
                  <a:pt x="1104885" y="6586565"/>
                  <a:pt x="1095625" y="6576514"/>
                  <a:pt x="1095625" y="6554568"/>
                </a:cubicBezTo>
                <a:cubicBezTo>
                  <a:pt x="1095625" y="6532622"/>
                  <a:pt x="1104851" y="6522736"/>
                  <a:pt x="1120965" y="6522736"/>
                </a:cubicBezTo>
                <a:close/>
                <a:moveTo>
                  <a:pt x="1178861" y="6513641"/>
                </a:moveTo>
                <a:cubicBezTo>
                  <a:pt x="1175822" y="6513696"/>
                  <a:pt x="1173403" y="6516205"/>
                  <a:pt x="1173458" y="6519243"/>
                </a:cubicBezTo>
                <a:lnTo>
                  <a:pt x="1173458" y="6564883"/>
                </a:lnTo>
                <a:cubicBezTo>
                  <a:pt x="1173458" y="6581491"/>
                  <a:pt x="1178863" y="6596714"/>
                  <a:pt x="1205982" y="6596714"/>
                </a:cubicBezTo>
                <a:cubicBezTo>
                  <a:pt x="1233102" y="6596714"/>
                  <a:pt x="1238539" y="6581359"/>
                  <a:pt x="1238539" y="6564883"/>
                </a:cubicBezTo>
                <a:lnTo>
                  <a:pt x="1238539" y="6519243"/>
                </a:lnTo>
                <a:cubicBezTo>
                  <a:pt x="1238540" y="6519232"/>
                  <a:pt x="1238540" y="6519221"/>
                  <a:pt x="1238540" y="6519209"/>
                </a:cubicBezTo>
                <a:cubicBezTo>
                  <a:pt x="1238576" y="6516170"/>
                  <a:pt x="1236142" y="6513677"/>
                  <a:pt x="1233102" y="6513641"/>
                </a:cubicBezTo>
                <a:cubicBezTo>
                  <a:pt x="1233091" y="6513641"/>
                  <a:pt x="1233080" y="6513641"/>
                  <a:pt x="1233068" y="6513641"/>
                </a:cubicBezTo>
                <a:cubicBezTo>
                  <a:pt x="1229938" y="6513605"/>
                  <a:pt x="1227372" y="6516113"/>
                  <a:pt x="1227336" y="6519243"/>
                </a:cubicBezTo>
                <a:lnTo>
                  <a:pt x="1227336" y="6564883"/>
                </a:lnTo>
                <a:cubicBezTo>
                  <a:pt x="1227336" y="6576152"/>
                  <a:pt x="1223645" y="6586038"/>
                  <a:pt x="1205982" y="6586038"/>
                </a:cubicBezTo>
                <a:cubicBezTo>
                  <a:pt x="1188320" y="6586038"/>
                  <a:pt x="1184662" y="6576251"/>
                  <a:pt x="1184662" y="6564883"/>
                </a:cubicBezTo>
                <a:lnTo>
                  <a:pt x="1184662" y="6519243"/>
                </a:lnTo>
                <a:cubicBezTo>
                  <a:pt x="1184644" y="6516157"/>
                  <a:pt x="1182147" y="6513659"/>
                  <a:pt x="1179060" y="6513641"/>
                </a:cubicBezTo>
                <a:cubicBezTo>
                  <a:pt x="1178994" y="6513640"/>
                  <a:pt x="1178927" y="6513640"/>
                  <a:pt x="1178861" y="6513641"/>
                </a:cubicBezTo>
                <a:close/>
                <a:moveTo>
                  <a:pt x="1120965" y="6512587"/>
                </a:moveTo>
                <a:cubicBezTo>
                  <a:pt x="1098426" y="6512587"/>
                  <a:pt x="1084256" y="6525899"/>
                  <a:pt x="1084256" y="6554568"/>
                </a:cubicBezTo>
                <a:cubicBezTo>
                  <a:pt x="1084256" y="6583237"/>
                  <a:pt x="1098228" y="6596714"/>
                  <a:pt x="1120965" y="6596714"/>
                </a:cubicBezTo>
                <a:cubicBezTo>
                  <a:pt x="1143702" y="6596714"/>
                  <a:pt x="1157707" y="6583237"/>
                  <a:pt x="1157707" y="6554568"/>
                </a:cubicBezTo>
                <a:cubicBezTo>
                  <a:pt x="1157707" y="6525866"/>
                  <a:pt x="1143505" y="6512587"/>
                  <a:pt x="1120965" y="6512587"/>
                </a:cubicBezTo>
                <a:close/>
                <a:moveTo>
                  <a:pt x="1006587" y="6512587"/>
                </a:moveTo>
                <a:cubicBezTo>
                  <a:pt x="984015" y="6512587"/>
                  <a:pt x="970537" y="6525998"/>
                  <a:pt x="970537" y="6554667"/>
                </a:cubicBezTo>
                <a:cubicBezTo>
                  <a:pt x="970537" y="6583336"/>
                  <a:pt x="984015" y="6596813"/>
                  <a:pt x="1006587" y="6596813"/>
                </a:cubicBezTo>
                <a:cubicBezTo>
                  <a:pt x="1016231" y="6596964"/>
                  <a:pt x="1025601" y="6593603"/>
                  <a:pt x="1032949" y="6587356"/>
                </a:cubicBezTo>
                <a:cubicBezTo>
                  <a:pt x="1034364" y="6586357"/>
                  <a:pt x="1035211" y="6584738"/>
                  <a:pt x="1035223" y="6583006"/>
                </a:cubicBezTo>
                <a:cubicBezTo>
                  <a:pt x="1035223" y="6580203"/>
                  <a:pt x="1032951" y="6577931"/>
                  <a:pt x="1030148" y="6577931"/>
                </a:cubicBezTo>
                <a:cubicBezTo>
                  <a:pt x="1028941" y="6577938"/>
                  <a:pt x="1027774" y="6578370"/>
                  <a:pt x="1026853" y="6579151"/>
                </a:cubicBezTo>
                <a:cubicBezTo>
                  <a:pt x="1021178" y="6583937"/>
                  <a:pt x="1014011" y="6586594"/>
                  <a:pt x="1006587" y="6586664"/>
                </a:cubicBezTo>
                <a:cubicBezTo>
                  <a:pt x="990473" y="6586664"/>
                  <a:pt x="981906" y="6576185"/>
                  <a:pt x="981906" y="6554667"/>
                </a:cubicBezTo>
                <a:cubicBezTo>
                  <a:pt x="981906" y="6533149"/>
                  <a:pt x="990473" y="6522835"/>
                  <a:pt x="1006587" y="6522835"/>
                </a:cubicBezTo>
                <a:cubicBezTo>
                  <a:pt x="1013817" y="6522314"/>
                  <a:pt x="1020851" y="6525322"/>
                  <a:pt x="1025469" y="6530908"/>
                </a:cubicBezTo>
                <a:cubicBezTo>
                  <a:pt x="1026444" y="6532243"/>
                  <a:pt x="1028001" y="6533028"/>
                  <a:pt x="1029654" y="6533017"/>
                </a:cubicBezTo>
                <a:cubicBezTo>
                  <a:pt x="1029721" y="6533018"/>
                  <a:pt x="1029787" y="6533018"/>
                  <a:pt x="1029854" y="6533017"/>
                </a:cubicBezTo>
                <a:cubicBezTo>
                  <a:pt x="1032601" y="6532962"/>
                  <a:pt x="1034784" y="6530690"/>
                  <a:pt x="1034729" y="6527943"/>
                </a:cubicBezTo>
                <a:cubicBezTo>
                  <a:pt x="1034722" y="6526735"/>
                  <a:pt x="1034290" y="6525568"/>
                  <a:pt x="1033510" y="6524647"/>
                </a:cubicBezTo>
                <a:cubicBezTo>
                  <a:pt x="1026937" y="6516610"/>
                  <a:pt x="1016960" y="6512141"/>
                  <a:pt x="1006587" y="6512587"/>
                </a:cubicBezTo>
                <a:close/>
                <a:moveTo>
                  <a:pt x="697493" y="6485104"/>
                </a:moveTo>
                <a:cubicBezTo>
                  <a:pt x="724250" y="6485104"/>
                  <a:pt x="739804" y="6501581"/>
                  <a:pt x="739804" y="6535686"/>
                </a:cubicBezTo>
                <a:cubicBezTo>
                  <a:pt x="739804" y="6569792"/>
                  <a:pt x="724283" y="6586038"/>
                  <a:pt x="697493" y="6586038"/>
                </a:cubicBezTo>
                <a:cubicBezTo>
                  <a:pt x="670702" y="6586038"/>
                  <a:pt x="655149" y="6569792"/>
                  <a:pt x="655149" y="6535686"/>
                </a:cubicBezTo>
                <a:cubicBezTo>
                  <a:pt x="655149" y="6501383"/>
                  <a:pt x="670735" y="6485104"/>
                  <a:pt x="697493" y="6485104"/>
                </a:cubicBezTo>
                <a:close/>
                <a:moveTo>
                  <a:pt x="764550" y="6475318"/>
                </a:moveTo>
                <a:cubicBezTo>
                  <a:pt x="761293" y="6475354"/>
                  <a:pt x="758682" y="6478024"/>
                  <a:pt x="758718" y="6481282"/>
                </a:cubicBezTo>
                <a:cubicBezTo>
                  <a:pt x="758747" y="6482173"/>
                  <a:pt x="758926" y="6483053"/>
                  <a:pt x="759246" y="6483885"/>
                </a:cubicBezTo>
                <a:lnTo>
                  <a:pt x="800173" y="6591804"/>
                </a:lnTo>
                <a:cubicBezTo>
                  <a:pt x="800751" y="6593608"/>
                  <a:pt x="802164" y="6595021"/>
                  <a:pt x="803967" y="6595599"/>
                </a:cubicBezTo>
                <a:cubicBezTo>
                  <a:pt x="807052" y="6596588"/>
                  <a:pt x="810354" y="6594889"/>
                  <a:pt x="811343" y="6591804"/>
                </a:cubicBezTo>
                <a:lnTo>
                  <a:pt x="852270" y="6483885"/>
                </a:lnTo>
                <a:cubicBezTo>
                  <a:pt x="852590" y="6483053"/>
                  <a:pt x="852769" y="6482173"/>
                  <a:pt x="852798" y="6481282"/>
                </a:cubicBezTo>
                <a:cubicBezTo>
                  <a:pt x="852798" y="6481249"/>
                  <a:pt x="852798" y="6481216"/>
                  <a:pt x="852798" y="6481183"/>
                </a:cubicBezTo>
                <a:cubicBezTo>
                  <a:pt x="852779" y="6477925"/>
                  <a:pt x="850124" y="6475299"/>
                  <a:pt x="846866" y="6475318"/>
                </a:cubicBezTo>
                <a:cubicBezTo>
                  <a:pt x="844380" y="6475318"/>
                  <a:pt x="842152" y="6476851"/>
                  <a:pt x="841264" y="6479173"/>
                </a:cubicBezTo>
                <a:lnTo>
                  <a:pt x="805742" y="6573285"/>
                </a:lnTo>
                <a:lnTo>
                  <a:pt x="770252" y="6479173"/>
                </a:lnTo>
                <a:cubicBezTo>
                  <a:pt x="769364" y="6476851"/>
                  <a:pt x="767136" y="6475318"/>
                  <a:pt x="764650" y="6475318"/>
                </a:cubicBezTo>
                <a:cubicBezTo>
                  <a:pt x="764617" y="6475317"/>
                  <a:pt x="764584" y="6475317"/>
                  <a:pt x="764550" y="6475318"/>
                </a:cubicBezTo>
                <a:close/>
                <a:moveTo>
                  <a:pt x="871253" y="6474759"/>
                </a:moveTo>
                <a:cubicBezTo>
                  <a:pt x="867968" y="6475004"/>
                  <a:pt x="865503" y="6477865"/>
                  <a:pt x="865748" y="6481150"/>
                </a:cubicBezTo>
                <a:lnTo>
                  <a:pt x="865748" y="6589893"/>
                </a:lnTo>
                <a:cubicBezTo>
                  <a:pt x="865726" y="6590188"/>
                  <a:pt x="865726" y="6590484"/>
                  <a:pt x="865748" y="6590779"/>
                </a:cubicBezTo>
                <a:cubicBezTo>
                  <a:pt x="865993" y="6594064"/>
                  <a:pt x="868854" y="6596529"/>
                  <a:pt x="872139" y="6596284"/>
                </a:cubicBezTo>
                <a:cubicBezTo>
                  <a:pt x="875424" y="6596040"/>
                  <a:pt x="877889" y="6593178"/>
                  <a:pt x="877644" y="6589893"/>
                </a:cubicBezTo>
                <a:lnTo>
                  <a:pt x="877644" y="6539509"/>
                </a:lnTo>
                <a:lnTo>
                  <a:pt x="938540" y="6539509"/>
                </a:lnTo>
                <a:lnTo>
                  <a:pt x="938540" y="6590025"/>
                </a:lnTo>
                <a:cubicBezTo>
                  <a:pt x="938518" y="6590320"/>
                  <a:pt x="938518" y="6590616"/>
                  <a:pt x="938540" y="6590911"/>
                </a:cubicBezTo>
                <a:cubicBezTo>
                  <a:pt x="938785" y="6594196"/>
                  <a:pt x="941646" y="6596661"/>
                  <a:pt x="944931" y="6596416"/>
                </a:cubicBezTo>
                <a:cubicBezTo>
                  <a:pt x="948216" y="6596171"/>
                  <a:pt x="950681" y="6593310"/>
                  <a:pt x="950436" y="6590025"/>
                </a:cubicBezTo>
                <a:lnTo>
                  <a:pt x="950436" y="6481282"/>
                </a:lnTo>
                <a:cubicBezTo>
                  <a:pt x="950458" y="6480987"/>
                  <a:pt x="950458" y="6480691"/>
                  <a:pt x="950436" y="6480396"/>
                </a:cubicBezTo>
                <a:cubicBezTo>
                  <a:pt x="950192" y="6477111"/>
                  <a:pt x="947330" y="6474646"/>
                  <a:pt x="944045" y="6474891"/>
                </a:cubicBezTo>
                <a:cubicBezTo>
                  <a:pt x="940760" y="6475136"/>
                  <a:pt x="938295" y="6477997"/>
                  <a:pt x="938540" y="6481282"/>
                </a:cubicBezTo>
                <a:lnTo>
                  <a:pt x="938540" y="6528668"/>
                </a:lnTo>
                <a:lnTo>
                  <a:pt x="877644" y="6528668"/>
                </a:lnTo>
                <a:lnTo>
                  <a:pt x="877644" y="6481150"/>
                </a:lnTo>
                <a:cubicBezTo>
                  <a:pt x="877666" y="6480855"/>
                  <a:pt x="877666" y="6480559"/>
                  <a:pt x="877644" y="6480264"/>
                </a:cubicBezTo>
                <a:cubicBezTo>
                  <a:pt x="877399" y="6476979"/>
                  <a:pt x="874538" y="6474515"/>
                  <a:pt x="871253" y="6474759"/>
                </a:cubicBezTo>
                <a:close/>
                <a:moveTo>
                  <a:pt x="697493" y="6474263"/>
                </a:moveTo>
                <a:cubicBezTo>
                  <a:pt x="663552" y="6474263"/>
                  <a:pt x="642891" y="6494199"/>
                  <a:pt x="642891" y="6535686"/>
                </a:cubicBezTo>
                <a:cubicBezTo>
                  <a:pt x="642891" y="6576778"/>
                  <a:pt x="663717" y="6596879"/>
                  <a:pt x="697493" y="6596879"/>
                </a:cubicBezTo>
                <a:cubicBezTo>
                  <a:pt x="731269" y="6596879"/>
                  <a:pt x="752062" y="6577173"/>
                  <a:pt x="752062" y="6535686"/>
                </a:cubicBezTo>
                <a:cubicBezTo>
                  <a:pt x="752062" y="6494199"/>
                  <a:pt x="731434" y="6474263"/>
                  <a:pt x="697493" y="6474263"/>
                </a:cubicBezTo>
                <a:close/>
                <a:moveTo>
                  <a:pt x="1056774" y="6469913"/>
                </a:moveTo>
                <a:cubicBezTo>
                  <a:pt x="1053721" y="6469983"/>
                  <a:pt x="1051259" y="6472431"/>
                  <a:pt x="1051172" y="6475483"/>
                </a:cubicBezTo>
                <a:lnTo>
                  <a:pt x="1051172" y="6575493"/>
                </a:lnTo>
                <a:cubicBezTo>
                  <a:pt x="1051172" y="6588938"/>
                  <a:pt x="1057663" y="6595957"/>
                  <a:pt x="1069361" y="6595957"/>
                </a:cubicBezTo>
                <a:cubicBezTo>
                  <a:pt x="1069639" y="6595979"/>
                  <a:pt x="1069918" y="6595979"/>
                  <a:pt x="1070195" y="6595957"/>
                </a:cubicBezTo>
                <a:cubicBezTo>
                  <a:pt x="1073097" y="6595727"/>
                  <a:pt x="1075264" y="6593187"/>
                  <a:pt x="1075034" y="6590284"/>
                </a:cubicBezTo>
                <a:cubicBezTo>
                  <a:pt x="1074804" y="6587382"/>
                  <a:pt x="1072264" y="6585215"/>
                  <a:pt x="1069361" y="6585445"/>
                </a:cubicBezTo>
                <a:cubicBezTo>
                  <a:pt x="1064649" y="6585445"/>
                  <a:pt x="1062376" y="6582545"/>
                  <a:pt x="1062376" y="6575559"/>
                </a:cubicBezTo>
                <a:lnTo>
                  <a:pt x="1062376" y="6475483"/>
                </a:lnTo>
                <a:cubicBezTo>
                  <a:pt x="1062358" y="6472401"/>
                  <a:pt x="1059855" y="6469913"/>
                  <a:pt x="1056774" y="6469913"/>
                </a:cubicBezTo>
                <a:close/>
                <a:moveTo>
                  <a:pt x="1318812" y="6469880"/>
                </a:moveTo>
                <a:cubicBezTo>
                  <a:pt x="1315718" y="6469880"/>
                  <a:pt x="1313210" y="6472388"/>
                  <a:pt x="1313210" y="6475482"/>
                </a:cubicBezTo>
                <a:lnTo>
                  <a:pt x="1313210" y="6523955"/>
                </a:lnTo>
                <a:cubicBezTo>
                  <a:pt x="1307466" y="6516704"/>
                  <a:pt x="1298667" y="6512548"/>
                  <a:pt x="1289418" y="6512718"/>
                </a:cubicBezTo>
                <a:cubicBezTo>
                  <a:pt x="1266879" y="6512718"/>
                  <a:pt x="1254258" y="6526031"/>
                  <a:pt x="1254258" y="6554700"/>
                </a:cubicBezTo>
                <a:cubicBezTo>
                  <a:pt x="1254258" y="6583368"/>
                  <a:pt x="1267571" y="6596846"/>
                  <a:pt x="1290143" y="6596846"/>
                </a:cubicBezTo>
                <a:cubicBezTo>
                  <a:pt x="1310080" y="6596846"/>
                  <a:pt x="1324414" y="6585445"/>
                  <a:pt x="1324414" y="6562378"/>
                </a:cubicBezTo>
                <a:lnTo>
                  <a:pt x="1324414" y="6475482"/>
                </a:lnTo>
                <a:cubicBezTo>
                  <a:pt x="1324414" y="6472388"/>
                  <a:pt x="1321906" y="6469880"/>
                  <a:pt x="1318812" y="6469880"/>
                </a:cubicBezTo>
                <a:close/>
                <a:moveTo>
                  <a:pt x="583345" y="6461247"/>
                </a:moveTo>
                <a:lnTo>
                  <a:pt x="583345" y="6461312"/>
                </a:lnTo>
                <a:lnTo>
                  <a:pt x="556192" y="6509654"/>
                </a:lnTo>
                <a:lnTo>
                  <a:pt x="527260" y="6509654"/>
                </a:lnTo>
                <a:lnTo>
                  <a:pt x="493352" y="6569397"/>
                </a:lnTo>
                <a:lnTo>
                  <a:pt x="522119" y="6569397"/>
                </a:lnTo>
                <a:lnTo>
                  <a:pt x="500371" y="6607852"/>
                </a:lnTo>
                <a:lnTo>
                  <a:pt x="571021" y="6607852"/>
                </a:lnTo>
                <a:cubicBezTo>
                  <a:pt x="604470" y="6566001"/>
                  <a:pt x="609337" y="6508095"/>
                  <a:pt x="583345" y="6461247"/>
                </a:cubicBezTo>
                <a:close/>
                <a:moveTo>
                  <a:pt x="457533" y="6452382"/>
                </a:moveTo>
                <a:lnTo>
                  <a:pt x="406028" y="6542079"/>
                </a:lnTo>
                <a:lnTo>
                  <a:pt x="359301" y="6460917"/>
                </a:lnTo>
                <a:cubicBezTo>
                  <a:pt x="332729" y="6507776"/>
                  <a:pt x="337690" y="6566150"/>
                  <a:pt x="371790" y="6607852"/>
                </a:cubicBezTo>
                <a:lnTo>
                  <a:pt x="443824" y="6607852"/>
                </a:lnTo>
                <a:lnTo>
                  <a:pt x="443857" y="6607786"/>
                </a:lnTo>
                <a:lnTo>
                  <a:pt x="533323" y="6452382"/>
                </a:lnTo>
                <a:close/>
                <a:moveTo>
                  <a:pt x="0" y="0"/>
                </a:moveTo>
                <a:lnTo>
                  <a:pt x="4988625" y="0"/>
                </a:lnTo>
                <a:lnTo>
                  <a:pt x="4988625" y="6858000"/>
                </a:lnTo>
                <a:lnTo>
                  <a:pt x="0" y="6858000"/>
                </a:lnTo>
                <a:close/>
              </a:path>
            </a:pathLst>
          </a:custGeom>
          <a:solidFill>
            <a:schemeClr val="tx2"/>
          </a:solidFill>
        </p:spPr>
        <p:txBody>
          <a:bodyPr wrap="square" bIns="540000" anchor="ctr">
            <a:noAutofit/>
          </a:bodyPr>
          <a:lstStyle>
            <a:lvl1pPr marL="0" indent="0" algn="ctr">
              <a:buNone/>
              <a:defRPr sz="1200" b="0">
                <a:solidFill>
                  <a:schemeClr val="accent3"/>
                </a:solidFill>
              </a:defRPr>
            </a:lvl1pPr>
          </a:lstStyle>
          <a:p>
            <a:r>
              <a:rPr lang="fr-FR"/>
              <a:t>Click here to add your picture</a:t>
            </a:r>
          </a:p>
        </p:txBody>
      </p:sp>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5732463" y="542925"/>
            <a:ext cx="6126162"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1751"/>
            <a:ext cx="53467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8101"/>
            <a:ext cx="2743200" cy="365125"/>
          </a:xfrm>
        </p:spPr>
        <p:txBody>
          <a:bodyPr/>
          <a:lstStyle/>
          <a:p>
            <a:fld id="{79AF822A-40E7-450E-BBE0-3EB502F51B07}" type="slidenum">
              <a:rPr lang="en-US" smtClean="0"/>
              <a:t>‹N°›</a:t>
            </a:fld>
            <a:endParaRPr lang="en-US"/>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5732463" y="966984"/>
            <a:ext cx="6126162" cy="313932"/>
          </a:xfrm>
        </p:spPr>
        <p:txBody>
          <a:bodyPr wrap="square">
            <a:spAutoFit/>
          </a:bodyPr>
          <a:lstStyle>
            <a:lvl1pPr marL="0" indent="0">
              <a:buNone/>
              <a:defRPr b="0"/>
            </a:lvl1pPr>
          </a:lstStyle>
          <a:p>
            <a:pPr lvl="0"/>
            <a:r>
              <a:rPr lang="fr-FR"/>
              <a:t>Subtitle of the slide</a:t>
            </a:r>
            <a:endParaRPr lang="fr-FR" dirty="0"/>
          </a:p>
        </p:txBody>
      </p:sp>
      <p:sp>
        <p:nvSpPr>
          <p:cNvPr id="5" name="Espace réservé du texte 5">
            <a:extLst>
              <a:ext uri="{FF2B5EF4-FFF2-40B4-BE49-F238E27FC236}">
                <a16:creationId xmlns:a16="http://schemas.microsoft.com/office/drawing/2014/main" id="{B0504070-62C5-F362-4D05-E205BCE60ADA}"/>
              </a:ext>
            </a:extLst>
          </p:cNvPr>
          <p:cNvSpPr>
            <a:spLocks noGrp="1"/>
          </p:cNvSpPr>
          <p:nvPr>
            <p:ph type="body" sz="quarter" idx="12" hasCustomPrompt="1"/>
          </p:nvPr>
        </p:nvSpPr>
        <p:spPr>
          <a:xfrm>
            <a:off x="5508017" y="1612899"/>
            <a:ext cx="6350608" cy="4457891"/>
          </a:xfrm>
        </p:spPr>
        <p:txBody>
          <a:bodyPr/>
          <a:lstStyle/>
          <a:p>
            <a:pPr lvl="0"/>
            <a:r>
              <a:rPr lang="fr-FR"/>
              <a:t>Click here to add your 01 level text</a:t>
            </a:r>
          </a:p>
          <a:p>
            <a:pPr lvl="1"/>
            <a:r>
              <a:rPr lang="fr-FR"/>
              <a:t>Click here to add your 02 level text</a:t>
            </a:r>
          </a:p>
          <a:p>
            <a:pPr lvl="2"/>
            <a:r>
              <a:rPr lang="fr-FR"/>
              <a:t>Click here to add your 03 level text</a:t>
            </a:r>
          </a:p>
        </p:txBody>
      </p:sp>
    </p:spTree>
    <p:extLst>
      <p:ext uri="{BB962C8B-B14F-4D97-AF65-F5344CB8AC3E}">
        <p14:creationId xmlns:p14="http://schemas.microsoft.com/office/powerpoint/2010/main" val="200112523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 Txt + Result">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731837" y="542925"/>
            <a:ext cx="10953217"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1751"/>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1751"/>
            <a:ext cx="2743200" cy="365125"/>
          </a:xfrm>
        </p:spPr>
        <p:txBody>
          <a:bodyPr/>
          <a:lstStyle/>
          <a:p>
            <a:fld id="{79AF822A-40E7-450E-BBE0-3EB502F51B07}" type="slidenum">
              <a:rPr lang="en-US" smtClean="0"/>
              <a:t>‹N°›</a:t>
            </a:fld>
            <a:endParaRPr lang="en-US"/>
          </a:p>
        </p:txBody>
      </p:sp>
      <p:sp>
        <p:nvSpPr>
          <p:cNvPr id="6" name="Espace réservé du texte 5">
            <a:extLst>
              <a:ext uri="{FF2B5EF4-FFF2-40B4-BE49-F238E27FC236}">
                <a16:creationId xmlns:a16="http://schemas.microsoft.com/office/drawing/2014/main" id="{22A73724-50B4-45AC-BE32-26430BA9A652}"/>
              </a:ext>
            </a:extLst>
          </p:cNvPr>
          <p:cNvSpPr>
            <a:spLocks noGrp="1"/>
          </p:cNvSpPr>
          <p:nvPr>
            <p:ph type="body" sz="quarter" idx="12" hasCustomPrompt="1"/>
          </p:nvPr>
        </p:nvSpPr>
        <p:spPr>
          <a:xfrm>
            <a:off x="731838" y="2199578"/>
            <a:ext cx="4998244" cy="3190875"/>
          </a:xfrm>
        </p:spPr>
        <p:txBody>
          <a:bodyPr/>
          <a:lstStyle/>
          <a:p>
            <a:pPr lvl="0"/>
            <a:r>
              <a:rPr lang="fr-FR" dirty="0"/>
              <a:t>Click </a:t>
            </a:r>
            <a:r>
              <a:rPr lang="fr-FR" dirty="0" err="1"/>
              <a:t>here</a:t>
            </a:r>
            <a:r>
              <a:rPr lang="fr-FR" dirty="0"/>
              <a:t> to </a:t>
            </a:r>
            <a:r>
              <a:rPr lang="fr-FR" dirty="0" err="1"/>
              <a:t>add</a:t>
            </a:r>
            <a:r>
              <a:rPr lang="fr-FR" dirty="0"/>
              <a:t> </a:t>
            </a:r>
            <a:r>
              <a:rPr lang="fr-FR" dirty="0" err="1"/>
              <a:t>your</a:t>
            </a:r>
            <a:r>
              <a:rPr lang="fr-FR" dirty="0"/>
              <a:t> 01 </a:t>
            </a:r>
            <a:r>
              <a:rPr lang="fr-FR" dirty="0" err="1"/>
              <a:t>level</a:t>
            </a:r>
            <a:r>
              <a:rPr lang="fr-FR" dirty="0"/>
              <a:t> </a:t>
            </a:r>
            <a:r>
              <a:rPr lang="fr-FR" dirty="0" err="1"/>
              <a:t>text</a:t>
            </a:r>
            <a:endParaRPr lang="fr-FR" dirty="0"/>
          </a:p>
          <a:p>
            <a:pPr lvl="1"/>
            <a:r>
              <a:rPr lang="fr-FR" dirty="0"/>
              <a:t>Click </a:t>
            </a:r>
            <a:r>
              <a:rPr lang="fr-FR" dirty="0" err="1"/>
              <a:t>here</a:t>
            </a:r>
            <a:r>
              <a:rPr lang="fr-FR" dirty="0"/>
              <a:t> to </a:t>
            </a:r>
            <a:r>
              <a:rPr lang="fr-FR" dirty="0" err="1"/>
              <a:t>add</a:t>
            </a:r>
            <a:r>
              <a:rPr lang="fr-FR" dirty="0"/>
              <a:t> </a:t>
            </a:r>
            <a:r>
              <a:rPr lang="fr-FR" dirty="0" err="1"/>
              <a:t>your</a:t>
            </a:r>
            <a:r>
              <a:rPr lang="fr-FR" dirty="0"/>
              <a:t> 02 </a:t>
            </a:r>
            <a:r>
              <a:rPr lang="fr-FR" dirty="0" err="1"/>
              <a:t>level</a:t>
            </a:r>
            <a:r>
              <a:rPr lang="fr-FR" dirty="0"/>
              <a:t> </a:t>
            </a:r>
            <a:r>
              <a:rPr lang="fr-FR" dirty="0" err="1"/>
              <a:t>text</a:t>
            </a:r>
            <a:endParaRPr lang="fr-FR" dirty="0"/>
          </a:p>
          <a:p>
            <a:pPr lvl="2"/>
            <a:r>
              <a:rPr lang="fr-FR" dirty="0"/>
              <a:t>Click </a:t>
            </a:r>
            <a:r>
              <a:rPr lang="fr-FR" dirty="0" err="1"/>
              <a:t>here</a:t>
            </a:r>
            <a:r>
              <a:rPr lang="fr-FR" dirty="0"/>
              <a:t> to </a:t>
            </a:r>
            <a:r>
              <a:rPr lang="fr-FR" dirty="0" err="1"/>
              <a:t>add</a:t>
            </a:r>
            <a:r>
              <a:rPr lang="fr-FR" dirty="0"/>
              <a:t> </a:t>
            </a:r>
            <a:r>
              <a:rPr lang="fr-FR" dirty="0" err="1"/>
              <a:t>your</a:t>
            </a:r>
            <a:r>
              <a:rPr lang="fr-FR" dirty="0"/>
              <a:t> 03 </a:t>
            </a:r>
            <a:r>
              <a:rPr lang="fr-FR" dirty="0" err="1"/>
              <a:t>level</a:t>
            </a:r>
            <a:r>
              <a:rPr lang="fr-FR" dirty="0"/>
              <a:t> </a:t>
            </a:r>
            <a:r>
              <a:rPr lang="fr-FR" dirty="0" err="1"/>
              <a:t>text</a:t>
            </a:r>
            <a:endParaRPr lang="fr-FR" dirty="0"/>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731837" y="966984"/>
            <a:ext cx="10953217" cy="313932"/>
          </a:xfrm>
        </p:spPr>
        <p:txBody>
          <a:bodyPr wrap="square">
            <a:spAutoFit/>
          </a:bodyPr>
          <a:lstStyle>
            <a:lvl1pPr marL="0" indent="0">
              <a:buNone/>
              <a:defRPr b="0"/>
            </a:lvl1pPr>
          </a:lstStyle>
          <a:p>
            <a:pPr lvl="0"/>
            <a:r>
              <a:rPr lang="fr-FR"/>
              <a:t>Subtitle of the slide</a:t>
            </a:r>
            <a:endParaRPr lang="fr-FR" dirty="0"/>
          </a:p>
        </p:txBody>
      </p:sp>
      <p:sp>
        <p:nvSpPr>
          <p:cNvPr id="8" name="Espace réservé du texte 5">
            <a:extLst>
              <a:ext uri="{FF2B5EF4-FFF2-40B4-BE49-F238E27FC236}">
                <a16:creationId xmlns:a16="http://schemas.microsoft.com/office/drawing/2014/main" id="{0A7F3D12-F062-4578-E630-EDA719EABED7}"/>
              </a:ext>
            </a:extLst>
          </p:cNvPr>
          <p:cNvSpPr>
            <a:spLocks noGrp="1"/>
          </p:cNvSpPr>
          <p:nvPr>
            <p:ph type="body" sz="quarter" idx="16" hasCustomPrompt="1"/>
          </p:nvPr>
        </p:nvSpPr>
        <p:spPr>
          <a:xfrm>
            <a:off x="731837" y="1420859"/>
            <a:ext cx="4998244" cy="661308"/>
          </a:xfrm>
          <a:solidFill>
            <a:schemeClr val="tx1"/>
          </a:solidFill>
        </p:spPr>
        <p:txBody>
          <a:bodyPr tIns="108000" bIns="108000" anchor="ctr">
            <a:sp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err="1"/>
              <a:t>Title</a:t>
            </a:r>
            <a:r>
              <a:rPr lang="fr-FR" dirty="0"/>
              <a:t> </a:t>
            </a:r>
            <a:br>
              <a:rPr lang="fr-FR" dirty="0"/>
            </a:br>
            <a:r>
              <a:rPr lang="fr-FR" dirty="0"/>
              <a:t>of the section</a:t>
            </a:r>
            <a:endParaRPr lang="en-US" dirty="0"/>
          </a:p>
        </p:txBody>
      </p:sp>
      <p:sp>
        <p:nvSpPr>
          <p:cNvPr id="15" name="Espace réservé du texte 14">
            <a:extLst>
              <a:ext uri="{FF2B5EF4-FFF2-40B4-BE49-F238E27FC236}">
                <a16:creationId xmlns:a16="http://schemas.microsoft.com/office/drawing/2014/main" id="{2E1283C5-C703-3A7E-B7EE-D55CFE1A3B04}"/>
              </a:ext>
            </a:extLst>
          </p:cNvPr>
          <p:cNvSpPr>
            <a:spLocks noGrp="1"/>
          </p:cNvSpPr>
          <p:nvPr>
            <p:ph type="body" sz="quarter" idx="19" hasCustomPrompt="1"/>
          </p:nvPr>
        </p:nvSpPr>
        <p:spPr>
          <a:xfrm>
            <a:off x="731838" y="5533718"/>
            <a:ext cx="10953216" cy="609602"/>
          </a:xfrm>
          <a:custGeom>
            <a:avLst/>
            <a:gdLst>
              <a:gd name="connsiteX0" fmla="*/ 0 w 10953216"/>
              <a:gd name="connsiteY0" fmla="*/ 0 h 609602"/>
              <a:gd name="connsiteX1" fmla="*/ 2419547 w 10953216"/>
              <a:gd name="connsiteY1" fmla="*/ 0 h 609602"/>
              <a:gd name="connsiteX2" fmla="*/ 2499121 w 10953216"/>
              <a:gd name="connsiteY2" fmla="*/ 137837 h 609602"/>
              <a:gd name="connsiteX3" fmla="*/ 2578706 w 10953216"/>
              <a:gd name="connsiteY3" fmla="*/ 0 h 609602"/>
              <a:gd name="connsiteX4" fmla="*/ 8374519 w 10953216"/>
              <a:gd name="connsiteY4" fmla="*/ 0 h 609602"/>
              <a:gd name="connsiteX5" fmla="*/ 8454093 w 10953216"/>
              <a:gd name="connsiteY5" fmla="*/ 137837 h 609602"/>
              <a:gd name="connsiteX6" fmla="*/ 8533679 w 10953216"/>
              <a:gd name="connsiteY6" fmla="*/ 0 h 609602"/>
              <a:gd name="connsiteX7" fmla="*/ 10953216 w 10953216"/>
              <a:gd name="connsiteY7" fmla="*/ 0 h 609602"/>
              <a:gd name="connsiteX8" fmla="*/ 10953216 w 10953216"/>
              <a:gd name="connsiteY8" fmla="*/ 609602 h 609602"/>
              <a:gd name="connsiteX9" fmla="*/ 0 w 10953216"/>
              <a:gd name="connsiteY9" fmla="*/ 609602 h 60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53216" h="609602">
                <a:moveTo>
                  <a:pt x="0" y="0"/>
                </a:moveTo>
                <a:lnTo>
                  <a:pt x="2419547" y="0"/>
                </a:lnTo>
                <a:lnTo>
                  <a:pt x="2499121" y="137837"/>
                </a:lnTo>
                <a:lnTo>
                  <a:pt x="2578706" y="0"/>
                </a:lnTo>
                <a:lnTo>
                  <a:pt x="8374519" y="0"/>
                </a:lnTo>
                <a:lnTo>
                  <a:pt x="8454093" y="137837"/>
                </a:lnTo>
                <a:lnTo>
                  <a:pt x="8533679" y="0"/>
                </a:lnTo>
                <a:lnTo>
                  <a:pt x="10953216" y="0"/>
                </a:lnTo>
                <a:lnTo>
                  <a:pt x="10953216" y="609602"/>
                </a:lnTo>
                <a:lnTo>
                  <a:pt x="0" y="609602"/>
                </a:lnTo>
                <a:close/>
              </a:path>
            </a:pathLst>
          </a:custGeom>
          <a:solidFill>
            <a:schemeClr val="tx1"/>
          </a:solidFill>
        </p:spPr>
        <p:txBody>
          <a:bodyPr wrap="square" anchor="ctr">
            <a:noAutofit/>
          </a:bodyPr>
          <a:lstStyle>
            <a:lvl1pPr marL="0" indent="0" algn="ctr">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Click here to add your text</a:t>
            </a:r>
            <a:endParaRPr lang="en-US" dirty="0"/>
          </a:p>
        </p:txBody>
      </p:sp>
      <p:sp>
        <p:nvSpPr>
          <p:cNvPr id="5" name="Espace réservé du texte 5">
            <a:extLst>
              <a:ext uri="{FF2B5EF4-FFF2-40B4-BE49-F238E27FC236}">
                <a16:creationId xmlns:a16="http://schemas.microsoft.com/office/drawing/2014/main" id="{04384224-40B1-0393-9A60-98BDA6CDE951}"/>
              </a:ext>
            </a:extLst>
          </p:cNvPr>
          <p:cNvSpPr>
            <a:spLocks noGrp="1"/>
          </p:cNvSpPr>
          <p:nvPr>
            <p:ph type="body" sz="quarter" idx="20" hasCustomPrompt="1"/>
          </p:nvPr>
        </p:nvSpPr>
        <p:spPr>
          <a:xfrm>
            <a:off x="6686810" y="2199578"/>
            <a:ext cx="4998244" cy="3190875"/>
          </a:xfrm>
        </p:spPr>
        <p:txBody>
          <a:bodyPr/>
          <a:lstStyle/>
          <a:p>
            <a:pPr lvl="0"/>
            <a:r>
              <a:rPr lang="fr-FR"/>
              <a:t>Click here to add your 01 level text</a:t>
            </a:r>
          </a:p>
          <a:p>
            <a:pPr lvl="1"/>
            <a:r>
              <a:rPr lang="fr-FR"/>
              <a:t>Click here to add your 02 level text</a:t>
            </a:r>
          </a:p>
          <a:p>
            <a:pPr lvl="2"/>
            <a:r>
              <a:rPr lang="fr-FR"/>
              <a:t>Click here to add your 03 level text</a:t>
            </a:r>
          </a:p>
        </p:txBody>
      </p:sp>
      <p:sp>
        <p:nvSpPr>
          <p:cNvPr id="9" name="Espace réservé du texte 5">
            <a:extLst>
              <a:ext uri="{FF2B5EF4-FFF2-40B4-BE49-F238E27FC236}">
                <a16:creationId xmlns:a16="http://schemas.microsoft.com/office/drawing/2014/main" id="{C7C944A3-2DFD-484E-2F2F-015FD9D97CD5}"/>
              </a:ext>
            </a:extLst>
          </p:cNvPr>
          <p:cNvSpPr>
            <a:spLocks noGrp="1"/>
          </p:cNvSpPr>
          <p:nvPr>
            <p:ph type="body" sz="quarter" idx="21" hasCustomPrompt="1"/>
          </p:nvPr>
        </p:nvSpPr>
        <p:spPr>
          <a:xfrm>
            <a:off x="6686810" y="1420858"/>
            <a:ext cx="4998244" cy="661308"/>
          </a:xfrm>
          <a:solidFill>
            <a:schemeClr val="tx1"/>
          </a:solidFill>
        </p:spPr>
        <p:txBody>
          <a:bodyPr tIns="108000" bIns="108000" anchor="ctr">
            <a:sp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 </a:t>
            </a:r>
            <a:br>
              <a:rPr lang="fr-FR"/>
            </a:br>
            <a:r>
              <a:rPr lang="fr-FR"/>
              <a:t>of the section</a:t>
            </a:r>
            <a:endParaRPr lang="en-US" dirty="0"/>
          </a:p>
        </p:txBody>
      </p:sp>
    </p:spTree>
    <p:extLst>
      <p:ext uri="{BB962C8B-B14F-4D97-AF65-F5344CB8AC3E}">
        <p14:creationId xmlns:p14="http://schemas.microsoft.com/office/powerpoint/2010/main" val="33251775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 Txt + Result">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731837" y="542925"/>
            <a:ext cx="10953217"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1751"/>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1751"/>
            <a:ext cx="2743200" cy="365125"/>
          </a:xfrm>
        </p:spPr>
        <p:txBody>
          <a:bodyPr/>
          <a:lstStyle/>
          <a:p>
            <a:fld id="{79AF822A-40E7-450E-BBE0-3EB502F51B07}" type="slidenum">
              <a:rPr lang="en-US" smtClean="0"/>
              <a:t>‹N°›</a:t>
            </a:fld>
            <a:endParaRPr lang="en-US"/>
          </a:p>
        </p:txBody>
      </p:sp>
      <p:sp>
        <p:nvSpPr>
          <p:cNvPr id="6" name="Espace réservé du texte 5">
            <a:extLst>
              <a:ext uri="{FF2B5EF4-FFF2-40B4-BE49-F238E27FC236}">
                <a16:creationId xmlns:a16="http://schemas.microsoft.com/office/drawing/2014/main" id="{22A73724-50B4-45AC-BE32-26430BA9A652}"/>
              </a:ext>
            </a:extLst>
          </p:cNvPr>
          <p:cNvSpPr>
            <a:spLocks noGrp="1"/>
          </p:cNvSpPr>
          <p:nvPr>
            <p:ph type="body" sz="quarter" idx="12" hasCustomPrompt="1"/>
          </p:nvPr>
        </p:nvSpPr>
        <p:spPr>
          <a:xfrm>
            <a:off x="731838" y="2199578"/>
            <a:ext cx="3312054" cy="3190875"/>
          </a:xfrm>
        </p:spPr>
        <p:txBody>
          <a:bodyPr/>
          <a:lstStyle/>
          <a:p>
            <a:pPr lvl="0"/>
            <a:r>
              <a:rPr lang="fr-FR"/>
              <a:t>Click here to add your 01 level text</a:t>
            </a:r>
          </a:p>
          <a:p>
            <a:pPr lvl="1"/>
            <a:r>
              <a:rPr lang="fr-FR"/>
              <a:t>Click here to add your 02 level text</a:t>
            </a:r>
          </a:p>
          <a:p>
            <a:pPr lvl="2"/>
            <a:r>
              <a:rPr lang="fr-FR"/>
              <a:t>Click here to add your 03 level text</a:t>
            </a:r>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731837" y="966984"/>
            <a:ext cx="10953217" cy="313932"/>
          </a:xfrm>
        </p:spPr>
        <p:txBody>
          <a:bodyPr wrap="square">
            <a:spAutoFit/>
          </a:bodyPr>
          <a:lstStyle>
            <a:lvl1pPr marL="0" indent="0">
              <a:buNone/>
              <a:defRPr b="0"/>
            </a:lvl1pPr>
          </a:lstStyle>
          <a:p>
            <a:pPr lvl="0"/>
            <a:r>
              <a:rPr lang="fr-FR"/>
              <a:t>Subtitle of the slide</a:t>
            </a:r>
            <a:endParaRPr lang="fr-FR" dirty="0"/>
          </a:p>
        </p:txBody>
      </p:sp>
      <p:sp>
        <p:nvSpPr>
          <p:cNvPr id="5" name="Espace réservé du texte 5">
            <a:extLst>
              <a:ext uri="{FF2B5EF4-FFF2-40B4-BE49-F238E27FC236}">
                <a16:creationId xmlns:a16="http://schemas.microsoft.com/office/drawing/2014/main" id="{27AC9D12-4F73-202B-51BC-9B0108C899E0}"/>
              </a:ext>
            </a:extLst>
          </p:cNvPr>
          <p:cNvSpPr>
            <a:spLocks noGrp="1"/>
          </p:cNvSpPr>
          <p:nvPr>
            <p:ph type="body" sz="quarter" idx="14" hasCustomPrompt="1"/>
          </p:nvPr>
        </p:nvSpPr>
        <p:spPr>
          <a:xfrm>
            <a:off x="4551891" y="2199578"/>
            <a:ext cx="3312053" cy="3190875"/>
          </a:xfrm>
        </p:spPr>
        <p:txBody>
          <a:bodyPr/>
          <a:lstStyle/>
          <a:p>
            <a:pPr lvl="0"/>
            <a:r>
              <a:rPr lang="fr-FR"/>
              <a:t>Click here to add your 01 level text</a:t>
            </a:r>
          </a:p>
          <a:p>
            <a:pPr lvl="1"/>
            <a:r>
              <a:rPr lang="fr-FR"/>
              <a:t>Click here to add your 02 level text</a:t>
            </a:r>
          </a:p>
          <a:p>
            <a:pPr lvl="2"/>
            <a:r>
              <a:rPr lang="fr-FR"/>
              <a:t>Click here to add your 03 level text</a:t>
            </a:r>
          </a:p>
        </p:txBody>
      </p:sp>
      <p:sp>
        <p:nvSpPr>
          <p:cNvPr id="12" name="Espace réservé du texte 5">
            <a:extLst>
              <a:ext uri="{FF2B5EF4-FFF2-40B4-BE49-F238E27FC236}">
                <a16:creationId xmlns:a16="http://schemas.microsoft.com/office/drawing/2014/main" id="{EB2F4915-4E34-86B5-4420-67A1115B31BF}"/>
              </a:ext>
            </a:extLst>
          </p:cNvPr>
          <p:cNvSpPr>
            <a:spLocks noGrp="1"/>
          </p:cNvSpPr>
          <p:nvPr>
            <p:ph type="body" sz="quarter" idx="15" hasCustomPrompt="1"/>
          </p:nvPr>
        </p:nvSpPr>
        <p:spPr>
          <a:xfrm>
            <a:off x="8373003" y="2199578"/>
            <a:ext cx="3312053" cy="3190875"/>
          </a:xfrm>
        </p:spPr>
        <p:txBody>
          <a:bodyPr/>
          <a:lstStyle/>
          <a:p>
            <a:pPr lvl="0"/>
            <a:r>
              <a:rPr lang="fr-FR"/>
              <a:t>Click here to add your 01 level text</a:t>
            </a:r>
          </a:p>
          <a:p>
            <a:pPr lvl="1"/>
            <a:r>
              <a:rPr lang="fr-FR"/>
              <a:t>Click here to add your 02 level text</a:t>
            </a:r>
          </a:p>
          <a:p>
            <a:pPr lvl="2"/>
            <a:r>
              <a:rPr lang="fr-FR"/>
              <a:t>Click here to add your 03 level text</a:t>
            </a:r>
          </a:p>
        </p:txBody>
      </p:sp>
      <p:sp>
        <p:nvSpPr>
          <p:cNvPr id="8" name="Espace réservé du texte 5">
            <a:extLst>
              <a:ext uri="{FF2B5EF4-FFF2-40B4-BE49-F238E27FC236}">
                <a16:creationId xmlns:a16="http://schemas.microsoft.com/office/drawing/2014/main" id="{0A7F3D12-F062-4578-E630-EDA719EABED7}"/>
              </a:ext>
            </a:extLst>
          </p:cNvPr>
          <p:cNvSpPr>
            <a:spLocks noGrp="1"/>
          </p:cNvSpPr>
          <p:nvPr>
            <p:ph type="body" sz="quarter" idx="16" hasCustomPrompt="1"/>
          </p:nvPr>
        </p:nvSpPr>
        <p:spPr>
          <a:xfrm>
            <a:off x="731838" y="1420858"/>
            <a:ext cx="3312054" cy="661308"/>
          </a:xfrm>
          <a:solidFill>
            <a:schemeClr val="tx1"/>
          </a:solidFill>
        </p:spPr>
        <p:txBody>
          <a:bodyPr tIns="108000" bIns="108000" anchor="ctr">
            <a:sp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 </a:t>
            </a:r>
            <a:br>
              <a:rPr lang="fr-FR"/>
            </a:br>
            <a:r>
              <a:rPr lang="fr-FR"/>
              <a:t>of the section</a:t>
            </a:r>
            <a:endParaRPr lang="en-US" dirty="0"/>
          </a:p>
        </p:txBody>
      </p:sp>
      <p:sp>
        <p:nvSpPr>
          <p:cNvPr id="9" name="Espace réservé du texte 5">
            <a:extLst>
              <a:ext uri="{FF2B5EF4-FFF2-40B4-BE49-F238E27FC236}">
                <a16:creationId xmlns:a16="http://schemas.microsoft.com/office/drawing/2014/main" id="{D817E342-F5A1-C116-DD0F-36ADE0EA8D79}"/>
              </a:ext>
            </a:extLst>
          </p:cNvPr>
          <p:cNvSpPr>
            <a:spLocks noGrp="1"/>
          </p:cNvSpPr>
          <p:nvPr>
            <p:ph type="body" sz="quarter" idx="17" hasCustomPrompt="1"/>
          </p:nvPr>
        </p:nvSpPr>
        <p:spPr>
          <a:xfrm>
            <a:off x="4551891" y="1420858"/>
            <a:ext cx="3312053" cy="661308"/>
          </a:xfrm>
          <a:solidFill>
            <a:schemeClr val="tx1"/>
          </a:solidFill>
        </p:spPr>
        <p:txBody>
          <a:bodyPr tIns="108000" bIns="108000" anchor="ctr">
            <a:sp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 </a:t>
            </a:r>
            <a:br>
              <a:rPr lang="fr-FR"/>
            </a:br>
            <a:r>
              <a:rPr lang="fr-FR"/>
              <a:t>of the section</a:t>
            </a:r>
            <a:endParaRPr lang="en-US" dirty="0"/>
          </a:p>
        </p:txBody>
      </p:sp>
      <p:sp>
        <p:nvSpPr>
          <p:cNvPr id="10" name="Espace réservé du texte 5">
            <a:extLst>
              <a:ext uri="{FF2B5EF4-FFF2-40B4-BE49-F238E27FC236}">
                <a16:creationId xmlns:a16="http://schemas.microsoft.com/office/drawing/2014/main" id="{A1622C56-9A64-5BCC-6AAC-CBB27FCB2374}"/>
              </a:ext>
            </a:extLst>
          </p:cNvPr>
          <p:cNvSpPr>
            <a:spLocks noGrp="1"/>
          </p:cNvSpPr>
          <p:nvPr>
            <p:ph type="body" sz="quarter" idx="18" hasCustomPrompt="1"/>
          </p:nvPr>
        </p:nvSpPr>
        <p:spPr>
          <a:xfrm>
            <a:off x="8373003" y="1420858"/>
            <a:ext cx="3312053" cy="661308"/>
          </a:xfrm>
          <a:solidFill>
            <a:schemeClr val="tx1"/>
          </a:solidFill>
        </p:spPr>
        <p:txBody>
          <a:bodyPr tIns="108000" bIns="108000" anchor="ctr">
            <a:sp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 </a:t>
            </a:r>
            <a:br>
              <a:rPr lang="fr-FR"/>
            </a:br>
            <a:r>
              <a:rPr lang="fr-FR"/>
              <a:t>of the section</a:t>
            </a:r>
            <a:endParaRPr lang="en-US" dirty="0"/>
          </a:p>
        </p:txBody>
      </p:sp>
      <p:sp>
        <p:nvSpPr>
          <p:cNvPr id="22" name="Espace réservé du texte 21">
            <a:extLst>
              <a:ext uri="{FF2B5EF4-FFF2-40B4-BE49-F238E27FC236}">
                <a16:creationId xmlns:a16="http://schemas.microsoft.com/office/drawing/2014/main" id="{F7CDD51B-82B1-A399-C562-9E6D13BFAE0E}"/>
              </a:ext>
            </a:extLst>
          </p:cNvPr>
          <p:cNvSpPr>
            <a:spLocks noGrp="1"/>
          </p:cNvSpPr>
          <p:nvPr>
            <p:ph type="body" sz="quarter" idx="19" hasCustomPrompt="1"/>
          </p:nvPr>
        </p:nvSpPr>
        <p:spPr>
          <a:xfrm>
            <a:off x="731838" y="5533720"/>
            <a:ext cx="10953218" cy="609601"/>
          </a:xfrm>
          <a:custGeom>
            <a:avLst/>
            <a:gdLst>
              <a:gd name="connsiteX0" fmla="*/ 0 w 10953218"/>
              <a:gd name="connsiteY0" fmla="*/ 0 h 609601"/>
              <a:gd name="connsiteX1" fmla="*/ 1585092 w 10953218"/>
              <a:gd name="connsiteY1" fmla="*/ 0 h 609601"/>
              <a:gd name="connsiteX2" fmla="*/ 1617592 w 10953218"/>
              <a:gd name="connsiteY2" fmla="*/ 56288 h 609601"/>
              <a:gd name="connsiteX3" fmla="*/ 1656028 w 10953218"/>
              <a:gd name="connsiteY3" fmla="*/ 122867 h 609601"/>
              <a:gd name="connsiteX4" fmla="*/ 1694470 w 10953218"/>
              <a:gd name="connsiteY4" fmla="*/ 56288 h 609601"/>
              <a:gd name="connsiteX5" fmla="*/ 1726965 w 10953218"/>
              <a:gd name="connsiteY5" fmla="*/ 0 h 609601"/>
              <a:gd name="connsiteX6" fmla="*/ 5517064 w 10953218"/>
              <a:gd name="connsiteY6" fmla="*/ 0 h 609601"/>
              <a:gd name="connsiteX7" fmla="*/ 5549563 w 10953218"/>
              <a:gd name="connsiteY7" fmla="*/ 56288 h 609601"/>
              <a:gd name="connsiteX8" fmla="*/ 5588000 w 10953218"/>
              <a:gd name="connsiteY8" fmla="*/ 122867 h 609601"/>
              <a:gd name="connsiteX9" fmla="*/ 5626442 w 10953218"/>
              <a:gd name="connsiteY9" fmla="*/ 56288 h 609601"/>
              <a:gd name="connsiteX10" fmla="*/ 5658937 w 10953218"/>
              <a:gd name="connsiteY10" fmla="*/ 0 h 609601"/>
              <a:gd name="connsiteX11" fmla="*/ 9226255 w 10953218"/>
              <a:gd name="connsiteY11" fmla="*/ 0 h 609601"/>
              <a:gd name="connsiteX12" fmla="*/ 9258755 w 10953218"/>
              <a:gd name="connsiteY12" fmla="*/ 56288 h 609601"/>
              <a:gd name="connsiteX13" fmla="*/ 9297191 w 10953218"/>
              <a:gd name="connsiteY13" fmla="*/ 122867 h 609601"/>
              <a:gd name="connsiteX14" fmla="*/ 9335634 w 10953218"/>
              <a:gd name="connsiteY14" fmla="*/ 56288 h 609601"/>
              <a:gd name="connsiteX15" fmla="*/ 9368128 w 10953218"/>
              <a:gd name="connsiteY15" fmla="*/ 0 h 609601"/>
              <a:gd name="connsiteX16" fmla="*/ 10953218 w 10953218"/>
              <a:gd name="connsiteY16" fmla="*/ 0 h 609601"/>
              <a:gd name="connsiteX17" fmla="*/ 10953218 w 10953218"/>
              <a:gd name="connsiteY17" fmla="*/ 609601 h 609601"/>
              <a:gd name="connsiteX18" fmla="*/ 0 w 10953218"/>
              <a:gd name="connsiteY18" fmla="*/ 609601 h 609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953218" h="609601">
                <a:moveTo>
                  <a:pt x="0" y="0"/>
                </a:moveTo>
                <a:lnTo>
                  <a:pt x="1585092" y="0"/>
                </a:lnTo>
                <a:lnTo>
                  <a:pt x="1617592" y="56288"/>
                </a:lnTo>
                <a:lnTo>
                  <a:pt x="1656028" y="122867"/>
                </a:lnTo>
                <a:lnTo>
                  <a:pt x="1694470" y="56288"/>
                </a:lnTo>
                <a:lnTo>
                  <a:pt x="1726965" y="0"/>
                </a:lnTo>
                <a:lnTo>
                  <a:pt x="5517064" y="0"/>
                </a:lnTo>
                <a:lnTo>
                  <a:pt x="5549563" y="56288"/>
                </a:lnTo>
                <a:lnTo>
                  <a:pt x="5588000" y="122867"/>
                </a:lnTo>
                <a:lnTo>
                  <a:pt x="5626442" y="56288"/>
                </a:lnTo>
                <a:lnTo>
                  <a:pt x="5658937" y="0"/>
                </a:lnTo>
                <a:lnTo>
                  <a:pt x="9226255" y="0"/>
                </a:lnTo>
                <a:lnTo>
                  <a:pt x="9258755" y="56288"/>
                </a:lnTo>
                <a:lnTo>
                  <a:pt x="9297191" y="122867"/>
                </a:lnTo>
                <a:lnTo>
                  <a:pt x="9335634" y="56288"/>
                </a:lnTo>
                <a:lnTo>
                  <a:pt x="9368128" y="0"/>
                </a:lnTo>
                <a:lnTo>
                  <a:pt x="10953218" y="0"/>
                </a:lnTo>
                <a:lnTo>
                  <a:pt x="10953218" y="609601"/>
                </a:lnTo>
                <a:lnTo>
                  <a:pt x="0" y="609601"/>
                </a:lnTo>
                <a:close/>
              </a:path>
            </a:pathLst>
          </a:custGeom>
          <a:solidFill>
            <a:schemeClr val="tx1"/>
          </a:solidFill>
        </p:spPr>
        <p:txBody>
          <a:bodyPr wrap="square" anchor="ctr">
            <a:noAutofit/>
          </a:bodyPr>
          <a:lstStyle>
            <a:lvl1pPr marL="0" indent="0" algn="ctr">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Click here to add your text</a:t>
            </a:r>
            <a:endParaRPr lang="en-US" dirty="0"/>
          </a:p>
        </p:txBody>
      </p:sp>
    </p:spTree>
    <p:extLst>
      <p:ext uri="{BB962C8B-B14F-4D97-AF65-F5344CB8AC3E}">
        <p14:creationId xmlns:p14="http://schemas.microsoft.com/office/powerpoint/2010/main" val="116555723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4 Txt + Result">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731837" y="542925"/>
            <a:ext cx="10953217"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1751"/>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1751"/>
            <a:ext cx="2743200" cy="365125"/>
          </a:xfrm>
        </p:spPr>
        <p:txBody>
          <a:bodyPr/>
          <a:lstStyle/>
          <a:p>
            <a:fld id="{79AF822A-40E7-450E-BBE0-3EB502F51B07}" type="slidenum">
              <a:rPr lang="en-US" smtClean="0"/>
              <a:t>‹N°›</a:t>
            </a:fld>
            <a:endParaRPr lang="en-US"/>
          </a:p>
        </p:txBody>
      </p:sp>
      <p:sp>
        <p:nvSpPr>
          <p:cNvPr id="6" name="Espace réservé du texte 5">
            <a:extLst>
              <a:ext uri="{FF2B5EF4-FFF2-40B4-BE49-F238E27FC236}">
                <a16:creationId xmlns:a16="http://schemas.microsoft.com/office/drawing/2014/main" id="{22A73724-50B4-45AC-BE32-26430BA9A652}"/>
              </a:ext>
            </a:extLst>
          </p:cNvPr>
          <p:cNvSpPr>
            <a:spLocks noGrp="1"/>
          </p:cNvSpPr>
          <p:nvPr>
            <p:ph type="body" sz="quarter" idx="12" hasCustomPrompt="1"/>
          </p:nvPr>
        </p:nvSpPr>
        <p:spPr>
          <a:xfrm>
            <a:off x="731838" y="2199578"/>
            <a:ext cx="2358094" cy="3190875"/>
          </a:xfrm>
        </p:spPr>
        <p:txBody>
          <a:bodyPr>
            <a:normAutofit/>
          </a:bodyPr>
          <a:lstStyle>
            <a:lvl1pPr>
              <a:defRPr sz="1400"/>
            </a:lvl1pPr>
            <a:lvl2pPr>
              <a:defRPr sz="1200"/>
            </a:lvl2pPr>
            <a:lvl3pPr>
              <a:defRPr sz="110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731837" y="966984"/>
            <a:ext cx="10953217" cy="313932"/>
          </a:xfrm>
        </p:spPr>
        <p:txBody>
          <a:bodyPr wrap="square">
            <a:spAutoFit/>
          </a:bodyPr>
          <a:lstStyle>
            <a:lvl1pPr marL="0" indent="0">
              <a:buNone/>
              <a:defRPr b="0"/>
            </a:lvl1pPr>
          </a:lstStyle>
          <a:p>
            <a:pPr lvl="0"/>
            <a:r>
              <a:rPr lang="fr-FR"/>
              <a:t>Subtitle of the slide</a:t>
            </a:r>
            <a:endParaRPr lang="fr-FR" dirty="0"/>
          </a:p>
        </p:txBody>
      </p:sp>
      <p:sp>
        <p:nvSpPr>
          <p:cNvPr id="8" name="Espace réservé du texte 5">
            <a:extLst>
              <a:ext uri="{FF2B5EF4-FFF2-40B4-BE49-F238E27FC236}">
                <a16:creationId xmlns:a16="http://schemas.microsoft.com/office/drawing/2014/main" id="{0A7F3D12-F062-4578-E630-EDA719EABED7}"/>
              </a:ext>
            </a:extLst>
          </p:cNvPr>
          <p:cNvSpPr>
            <a:spLocks noGrp="1"/>
          </p:cNvSpPr>
          <p:nvPr>
            <p:ph type="body" sz="quarter" idx="16" hasCustomPrompt="1"/>
          </p:nvPr>
        </p:nvSpPr>
        <p:spPr>
          <a:xfrm>
            <a:off x="731838" y="1420858"/>
            <a:ext cx="2358094" cy="661308"/>
          </a:xfrm>
          <a:solidFill>
            <a:schemeClr val="tx1"/>
          </a:solidFill>
        </p:spPr>
        <p:txBody>
          <a:bodyPr wrap="square" tIns="108000" bIns="108000" anchor="ctr">
            <a:sp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 </a:t>
            </a:r>
            <a:br>
              <a:rPr lang="fr-FR"/>
            </a:br>
            <a:r>
              <a:rPr lang="fr-FR"/>
              <a:t>of the section</a:t>
            </a:r>
            <a:endParaRPr lang="en-US" dirty="0"/>
          </a:p>
        </p:txBody>
      </p:sp>
      <p:sp>
        <p:nvSpPr>
          <p:cNvPr id="14" name="Espace réservé du texte 13">
            <a:extLst>
              <a:ext uri="{FF2B5EF4-FFF2-40B4-BE49-F238E27FC236}">
                <a16:creationId xmlns:a16="http://schemas.microsoft.com/office/drawing/2014/main" id="{656373DF-249D-553B-8122-04756271BC6A}"/>
              </a:ext>
            </a:extLst>
          </p:cNvPr>
          <p:cNvSpPr>
            <a:spLocks noGrp="1"/>
          </p:cNvSpPr>
          <p:nvPr>
            <p:ph type="body" sz="quarter" idx="19" hasCustomPrompt="1"/>
          </p:nvPr>
        </p:nvSpPr>
        <p:spPr>
          <a:xfrm>
            <a:off x="731838" y="5533718"/>
            <a:ext cx="10953216" cy="609602"/>
          </a:xfrm>
          <a:custGeom>
            <a:avLst/>
            <a:gdLst>
              <a:gd name="connsiteX0" fmla="*/ 0 w 10953216"/>
              <a:gd name="connsiteY0" fmla="*/ 0 h 609602"/>
              <a:gd name="connsiteX1" fmla="*/ 1106156 w 10953216"/>
              <a:gd name="connsiteY1" fmla="*/ 0 h 609602"/>
              <a:gd name="connsiteX2" fmla="*/ 1179046 w 10953216"/>
              <a:gd name="connsiteY2" fmla="*/ 126260 h 609602"/>
              <a:gd name="connsiteX3" fmla="*/ 1251948 w 10953216"/>
              <a:gd name="connsiteY3" fmla="*/ 0 h 609602"/>
              <a:gd name="connsiteX4" fmla="*/ 3971198 w 10953216"/>
              <a:gd name="connsiteY4" fmla="*/ 0 h 609602"/>
              <a:gd name="connsiteX5" fmla="*/ 4044088 w 10953216"/>
              <a:gd name="connsiteY5" fmla="*/ 126260 h 609602"/>
              <a:gd name="connsiteX6" fmla="*/ 4116990 w 10953216"/>
              <a:gd name="connsiteY6" fmla="*/ 0 h 609602"/>
              <a:gd name="connsiteX7" fmla="*/ 6836238 w 10953216"/>
              <a:gd name="connsiteY7" fmla="*/ 0 h 609602"/>
              <a:gd name="connsiteX8" fmla="*/ 6909128 w 10953216"/>
              <a:gd name="connsiteY8" fmla="*/ 126260 h 609602"/>
              <a:gd name="connsiteX9" fmla="*/ 6982030 w 10953216"/>
              <a:gd name="connsiteY9" fmla="*/ 0 h 609602"/>
              <a:gd name="connsiteX10" fmla="*/ 9701279 w 10953216"/>
              <a:gd name="connsiteY10" fmla="*/ 0 h 609602"/>
              <a:gd name="connsiteX11" fmla="*/ 9774169 w 10953216"/>
              <a:gd name="connsiteY11" fmla="*/ 126260 h 609602"/>
              <a:gd name="connsiteX12" fmla="*/ 9847070 w 10953216"/>
              <a:gd name="connsiteY12" fmla="*/ 0 h 609602"/>
              <a:gd name="connsiteX13" fmla="*/ 10953216 w 10953216"/>
              <a:gd name="connsiteY13" fmla="*/ 0 h 609602"/>
              <a:gd name="connsiteX14" fmla="*/ 10953216 w 10953216"/>
              <a:gd name="connsiteY14" fmla="*/ 609602 h 609602"/>
              <a:gd name="connsiteX15" fmla="*/ 0 w 10953216"/>
              <a:gd name="connsiteY15" fmla="*/ 609602 h 60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53216" h="609602">
                <a:moveTo>
                  <a:pt x="0" y="0"/>
                </a:moveTo>
                <a:lnTo>
                  <a:pt x="1106156" y="0"/>
                </a:lnTo>
                <a:lnTo>
                  <a:pt x="1179046" y="126260"/>
                </a:lnTo>
                <a:lnTo>
                  <a:pt x="1251948" y="0"/>
                </a:lnTo>
                <a:lnTo>
                  <a:pt x="3971198" y="0"/>
                </a:lnTo>
                <a:lnTo>
                  <a:pt x="4044088" y="126260"/>
                </a:lnTo>
                <a:lnTo>
                  <a:pt x="4116990" y="0"/>
                </a:lnTo>
                <a:lnTo>
                  <a:pt x="6836238" y="0"/>
                </a:lnTo>
                <a:lnTo>
                  <a:pt x="6909128" y="126260"/>
                </a:lnTo>
                <a:lnTo>
                  <a:pt x="6982030" y="0"/>
                </a:lnTo>
                <a:lnTo>
                  <a:pt x="9701279" y="0"/>
                </a:lnTo>
                <a:lnTo>
                  <a:pt x="9774169" y="126260"/>
                </a:lnTo>
                <a:lnTo>
                  <a:pt x="9847070" y="0"/>
                </a:lnTo>
                <a:lnTo>
                  <a:pt x="10953216" y="0"/>
                </a:lnTo>
                <a:lnTo>
                  <a:pt x="10953216" y="609602"/>
                </a:lnTo>
                <a:lnTo>
                  <a:pt x="0" y="609602"/>
                </a:lnTo>
                <a:close/>
              </a:path>
            </a:pathLst>
          </a:custGeom>
          <a:solidFill>
            <a:schemeClr val="tx1"/>
          </a:solidFill>
        </p:spPr>
        <p:txBody>
          <a:bodyPr wrap="square" anchor="ctr">
            <a:noAutofit/>
          </a:bodyPr>
          <a:lstStyle>
            <a:lvl1pPr marL="0" indent="0" algn="ctr">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Click here to add your text</a:t>
            </a:r>
            <a:endParaRPr lang="en-US" dirty="0"/>
          </a:p>
        </p:txBody>
      </p:sp>
      <p:sp>
        <p:nvSpPr>
          <p:cNvPr id="15" name="Espace réservé du texte 5">
            <a:extLst>
              <a:ext uri="{FF2B5EF4-FFF2-40B4-BE49-F238E27FC236}">
                <a16:creationId xmlns:a16="http://schemas.microsoft.com/office/drawing/2014/main" id="{AECC97D7-9B12-3525-3596-38DEACF9B5D6}"/>
              </a:ext>
            </a:extLst>
          </p:cNvPr>
          <p:cNvSpPr>
            <a:spLocks noGrp="1"/>
          </p:cNvSpPr>
          <p:nvPr>
            <p:ph type="body" sz="quarter" idx="20" hasCustomPrompt="1"/>
          </p:nvPr>
        </p:nvSpPr>
        <p:spPr>
          <a:xfrm>
            <a:off x="3596879" y="2199578"/>
            <a:ext cx="2358094" cy="3190875"/>
          </a:xfrm>
        </p:spPr>
        <p:txBody>
          <a:bodyPr>
            <a:normAutofit/>
          </a:bodyPr>
          <a:lstStyle>
            <a:lvl1pPr>
              <a:defRPr sz="1400"/>
            </a:lvl1pPr>
            <a:lvl2pPr>
              <a:defRPr sz="1200"/>
            </a:lvl2pPr>
            <a:lvl3pPr>
              <a:defRPr sz="110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16" name="Espace réservé du texte 5">
            <a:extLst>
              <a:ext uri="{FF2B5EF4-FFF2-40B4-BE49-F238E27FC236}">
                <a16:creationId xmlns:a16="http://schemas.microsoft.com/office/drawing/2014/main" id="{03819B19-66C4-36FF-0125-738E4EAA210A}"/>
              </a:ext>
            </a:extLst>
          </p:cNvPr>
          <p:cNvSpPr>
            <a:spLocks noGrp="1"/>
          </p:cNvSpPr>
          <p:nvPr>
            <p:ph type="body" sz="quarter" idx="21" hasCustomPrompt="1"/>
          </p:nvPr>
        </p:nvSpPr>
        <p:spPr>
          <a:xfrm>
            <a:off x="3596879" y="1420858"/>
            <a:ext cx="2358094" cy="661308"/>
          </a:xfrm>
          <a:solidFill>
            <a:schemeClr val="tx1"/>
          </a:solidFill>
        </p:spPr>
        <p:txBody>
          <a:bodyPr wrap="square" tIns="108000" bIns="108000" anchor="ctr">
            <a:sp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 </a:t>
            </a:r>
            <a:br>
              <a:rPr lang="fr-FR"/>
            </a:br>
            <a:r>
              <a:rPr lang="fr-FR"/>
              <a:t>of the section</a:t>
            </a:r>
            <a:endParaRPr lang="en-US" dirty="0"/>
          </a:p>
        </p:txBody>
      </p:sp>
      <p:sp>
        <p:nvSpPr>
          <p:cNvPr id="17" name="Espace réservé du texte 5">
            <a:extLst>
              <a:ext uri="{FF2B5EF4-FFF2-40B4-BE49-F238E27FC236}">
                <a16:creationId xmlns:a16="http://schemas.microsoft.com/office/drawing/2014/main" id="{37E7C91D-A4D9-058C-FA1F-ECE9FFBBE872}"/>
              </a:ext>
            </a:extLst>
          </p:cNvPr>
          <p:cNvSpPr>
            <a:spLocks noGrp="1"/>
          </p:cNvSpPr>
          <p:nvPr>
            <p:ph type="body" sz="quarter" idx="22" hasCustomPrompt="1"/>
          </p:nvPr>
        </p:nvSpPr>
        <p:spPr>
          <a:xfrm>
            <a:off x="6461919" y="2199578"/>
            <a:ext cx="2358094" cy="3190875"/>
          </a:xfrm>
        </p:spPr>
        <p:txBody>
          <a:bodyPr>
            <a:normAutofit/>
          </a:bodyPr>
          <a:lstStyle>
            <a:lvl1pPr>
              <a:defRPr sz="1400"/>
            </a:lvl1pPr>
            <a:lvl2pPr>
              <a:defRPr sz="1200"/>
            </a:lvl2pPr>
            <a:lvl3pPr>
              <a:defRPr sz="110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19" name="Espace réservé du texte 5">
            <a:extLst>
              <a:ext uri="{FF2B5EF4-FFF2-40B4-BE49-F238E27FC236}">
                <a16:creationId xmlns:a16="http://schemas.microsoft.com/office/drawing/2014/main" id="{9642EE79-61FF-7211-888D-345F97A0D8A6}"/>
              </a:ext>
            </a:extLst>
          </p:cNvPr>
          <p:cNvSpPr>
            <a:spLocks noGrp="1"/>
          </p:cNvSpPr>
          <p:nvPr>
            <p:ph type="body" sz="quarter" idx="23" hasCustomPrompt="1"/>
          </p:nvPr>
        </p:nvSpPr>
        <p:spPr>
          <a:xfrm>
            <a:off x="6461919" y="1420858"/>
            <a:ext cx="2358094" cy="661308"/>
          </a:xfrm>
          <a:solidFill>
            <a:schemeClr val="tx1"/>
          </a:solidFill>
        </p:spPr>
        <p:txBody>
          <a:bodyPr wrap="square" tIns="108000" bIns="108000" anchor="ctr">
            <a:sp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 </a:t>
            </a:r>
            <a:br>
              <a:rPr lang="fr-FR"/>
            </a:br>
            <a:r>
              <a:rPr lang="fr-FR"/>
              <a:t>of the section</a:t>
            </a:r>
            <a:endParaRPr lang="en-US" dirty="0"/>
          </a:p>
        </p:txBody>
      </p:sp>
      <p:sp>
        <p:nvSpPr>
          <p:cNvPr id="20" name="Espace réservé du texte 5">
            <a:extLst>
              <a:ext uri="{FF2B5EF4-FFF2-40B4-BE49-F238E27FC236}">
                <a16:creationId xmlns:a16="http://schemas.microsoft.com/office/drawing/2014/main" id="{87B913BF-ED27-6A96-8AB3-FA783DEB5E30}"/>
              </a:ext>
            </a:extLst>
          </p:cNvPr>
          <p:cNvSpPr>
            <a:spLocks noGrp="1"/>
          </p:cNvSpPr>
          <p:nvPr>
            <p:ph type="body" sz="quarter" idx="24" hasCustomPrompt="1"/>
          </p:nvPr>
        </p:nvSpPr>
        <p:spPr>
          <a:xfrm>
            <a:off x="9326960" y="2199578"/>
            <a:ext cx="2358094" cy="3190875"/>
          </a:xfrm>
        </p:spPr>
        <p:txBody>
          <a:bodyPr>
            <a:normAutofit/>
          </a:bodyPr>
          <a:lstStyle>
            <a:lvl1pPr>
              <a:defRPr sz="1400"/>
            </a:lvl1pPr>
            <a:lvl2pPr>
              <a:defRPr sz="1200"/>
            </a:lvl2pPr>
            <a:lvl3pPr>
              <a:defRPr sz="110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21" name="Espace réservé du texte 5">
            <a:extLst>
              <a:ext uri="{FF2B5EF4-FFF2-40B4-BE49-F238E27FC236}">
                <a16:creationId xmlns:a16="http://schemas.microsoft.com/office/drawing/2014/main" id="{A939348B-DD65-C1E3-B01D-FB455202AEC6}"/>
              </a:ext>
            </a:extLst>
          </p:cNvPr>
          <p:cNvSpPr>
            <a:spLocks noGrp="1"/>
          </p:cNvSpPr>
          <p:nvPr>
            <p:ph type="body" sz="quarter" idx="25" hasCustomPrompt="1"/>
          </p:nvPr>
        </p:nvSpPr>
        <p:spPr>
          <a:xfrm>
            <a:off x="9326960" y="1420858"/>
            <a:ext cx="2358094" cy="661308"/>
          </a:xfrm>
          <a:solidFill>
            <a:schemeClr val="tx1"/>
          </a:solidFill>
        </p:spPr>
        <p:txBody>
          <a:bodyPr wrap="square" tIns="108000" bIns="108000" anchor="ctr">
            <a:sp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 </a:t>
            </a:r>
            <a:br>
              <a:rPr lang="fr-FR"/>
            </a:br>
            <a:r>
              <a:rPr lang="fr-FR"/>
              <a:t>of the section</a:t>
            </a:r>
            <a:endParaRPr lang="en-US" dirty="0"/>
          </a:p>
        </p:txBody>
      </p:sp>
    </p:spTree>
    <p:extLst>
      <p:ext uri="{BB962C8B-B14F-4D97-AF65-F5344CB8AC3E}">
        <p14:creationId xmlns:p14="http://schemas.microsoft.com/office/powerpoint/2010/main" val="45486398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Cover C">
    <p:bg>
      <p:bgPr>
        <a:gradFill>
          <a:gsLst>
            <a:gs pos="20000">
              <a:schemeClr val="tx1"/>
            </a:gs>
            <a:gs pos="70000">
              <a:srgbClr val="00185E"/>
            </a:gs>
          </a:gsLst>
          <a:lin ang="15600000" scaled="0"/>
        </a:gra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A138CA9-A85D-D553-5C61-B98B064E8617}"/>
              </a:ext>
            </a:extLst>
          </p:cNvPr>
          <p:cNvSpPr/>
          <p:nvPr userDrawn="1"/>
        </p:nvSpPr>
        <p:spPr>
          <a:xfrm>
            <a:off x="-209483" y="-213610"/>
            <a:ext cx="12610966" cy="7285220"/>
          </a:xfrm>
          <a:prstGeom prst="rect">
            <a:avLst/>
          </a:prstGeom>
          <a:gradFill>
            <a:gsLst>
              <a:gs pos="70000">
                <a:schemeClr val="tx1">
                  <a:alpha val="0"/>
                </a:schemeClr>
              </a:gs>
              <a:gs pos="100000">
                <a:schemeClr val="tx1">
                  <a:alpha val="79968"/>
                </a:schemeClr>
              </a:gs>
            </a:gsLst>
            <a:lin ang="18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fr-FR" dirty="0"/>
          </a:p>
        </p:txBody>
      </p:sp>
      <p:pic>
        <p:nvPicPr>
          <p:cNvPr id="4" name="Image 3">
            <a:extLst>
              <a:ext uri="{FF2B5EF4-FFF2-40B4-BE49-F238E27FC236}">
                <a16:creationId xmlns:a16="http://schemas.microsoft.com/office/drawing/2014/main" id="{B4AB25BD-A385-4966-9956-83BA11BF436D}"/>
              </a:ext>
            </a:extLst>
          </p:cNvPr>
          <p:cNvPicPr>
            <a:picLocks noChangeAspect="1"/>
          </p:cNvPicPr>
          <p:nvPr userDrawn="1"/>
        </p:nvPicPr>
        <p:blipFill>
          <a:blip r:embed="rId2"/>
          <a:stretch>
            <a:fillRect/>
          </a:stretch>
        </p:blipFill>
        <p:spPr>
          <a:xfrm>
            <a:off x="5803392" y="1998348"/>
            <a:ext cx="5944072" cy="2861304"/>
          </a:xfrm>
          <a:prstGeom prst="rect">
            <a:avLst/>
          </a:prstGeom>
        </p:spPr>
      </p:pic>
      <p:grpSp>
        <p:nvGrpSpPr>
          <p:cNvPr id="6" name="Group 19">
            <a:extLst>
              <a:ext uri="{FF2B5EF4-FFF2-40B4-BE49-F238E27FC236}">
                <a16:creationId xmlns:a16="http://schemas.microsoft.com/office/drawing/2014/main" id="{208B1765-825A-0B58-33A0-122D5319F3D7}"/>
              </a:ext>
            </a:extLst>
          </p:cNvPr>
          <p:cNvGrpSpPr/>
          <p:nvPr userDrawn="1"/>
        </p:nvGrpSpPr>
        <p:grpSpPr>
          <a:xfrm>
            <a:off x="939675" y="2636414"/>
            <a:ext cx="1790825" cy="283497"/>
            <a:chOff x="1356993" y="2119689"/>
            <a:chExt cx="2286089" cy="361900"/>
          </a:xfrm>
        </p:grpSpPr>
        <p:sp>
          <p:nvSpPr>
            <p:cNvPr id="7" name="Freeform: Shape 20">
              <a:extLst>
                <a:ext uri="{FF2B5EF4-FFF2-40B4-BE49-F238E27FC236}">
                  <a16:creationId xmlns:a16="http://schemas.microsoft.com/office/drawing/2014/main" id="{BF9BD0E6-8FD1-3CB6-9C92-3DAB3CCD1C44}"/>
                </a:ext>
              </a:extLst>
            </p:cNvPr>
            <p:cNvSpPr/>
            <p:nvPr/>
          </p:nvSpPr>
          <p:spPr>
            <a:xfrm>
              <a:off x="1356993" y="2119689"/>
              <a:ext cx="599701" cy="361900"/>
            </a:xfrm>
            <a:custGeom>
              <a:avLst/>
              <a:gdLst>
                <a:gd name="connsiteX0" fmla="*/ 235567 w 599701"/>
                <a:gd name="connsiteY0" fmla="*/ 361570 h 361900"/>
                <a:gd name="connsiteX1" fmla="*/ 67887 w 599701"/>
                <a:gd name="connsiteY1" fmla="*/ 361570 h 361900"/>
                <a:gd name="connsiteX2" fmla="*/ 38875 w 599701"/>
                <a:gd name="connsiteY2" fmla="*/ 19514 h 361900"/>
                <a:gd name="connsiteX3" fmla="*/ 147445 w 599701"/>
                <a:gd name="connsiteY3" fmla="*/ 208486 h 361900"/>
                <a:gd name="connsiteX4" fmla="*/ 267535 w 599701"/>
                <a:gd name="connsiteY4" fmla="*/ -330 h 361900"/>
                <a:gd name="connsiteX5" fmla="*/ 444021 w 599701"/>
                <a:gd name="connsiteY5" fmla="*/ -330 h 361900"/>
                <a:gd name="connsiteX6" fmla="*/ 235688 w 599701"/>
                <a:gd name="connsiteY6" fmla="*/ 361570 h 361900"/>
                <a:gd name="connsiteX7" fmla="*/ 560372 w 599701"/>
                <a:gd name="connsiteY7" fmla="*/ 20359 h 361900"/>
                <a:gd name="connsiteX8" fmla="*/ 531661 w 599701"/>
                <a:gd name="connsiteY8" fmla="*/ 361570 h 361900"/>
                <a:gd name="connsiteX9" fmla="*/ 367238 w 599701"/>
                <a:gd name="connsiteY9" fmla="*/ 361570 h 361900"/>
                <a:gd name="connsiteX10" fmla="*/ 417844 w 599701"/>
                <a:gd name="connsiteY10" fmla="*/ 272120 h 361900"/>
                <a:gd name="connsiteX11" fmla="*/ 350892 w 599701"/>
                <a:gd name="connsiteY11" fmla="*/ 272120 h 361900"/>
                <a:gd name="connsiteX12" fmla="*/ 429787 w 599701"/>
                <a:gd name="connsiteY12" fmla="*/ 132910 h 361900"/>
                <a:gd name="connsiteX13" fmla="*/ 497221 w 599701"/>
                <a:gd name="connsiteY13" fmla="*/ 132910 h 36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9701" h="361900">
                  <a:moveTo>
                    <a:pt x="235567" y="361570"/>
                  </a:moveTo>
                  <a:lnTo>
                    <a:pt x="67887" y="361570"/>
                  </a:lnTo>
                  <a:cubicBezTo>
                    <a:pt x="-11460" y="264472"/>
                    <a:pt x="-22986" y="128591"/>
                    <a:pt x="38875" y="19514"/>
                  </a:cubicBezTo>
                  <a:lnTo>
                    <a:pt x="147445" y="208486"/>
                  </a:lnTo>
                  <a:lnTo>
                    <a:pt x="267535" y="-330"/>
                  </a:lnTo>
                  <a:lnTo>
                    <a:pt x="444021" y="-330"/>
                  </a:lnTo>
                  <a:lnTo>
                    <a:pt x="235688" y="361570"/>
                  </a:lnTo>
                  <a:close/>
                  <a:moveTo>
                    <a:pt x="560372" y="20359"/>
                  </a:moveTo>
                  <a:cubicBezTo>
                    <a:pt x="620942" y="129381"/>
                    <a:pt x="609596" y="264201"/>
                    <a:pt x="531661" y="361570"/>
                  </a:cubicBezTo>
                  <a:lnTo>
                    <a:pt x="367238" y="361570"/>
                  </a:lnTo>
                  <a:lnTo>
                    <a:pt x="417844" y="272120"/>
                  </a:lnTo>
                  <a:lnTo>
                    <a:pt x="350892" y="272120"/>
                  </a:lnTo>
                  <a:lnTo>
                    <a:pt x="429787" y="132910"/>
                  </a:lnTo>
                  <a:lnTo>
                    <a:pt x="497221" y="132910"/>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nvGrpSpPr>
            <p:cNvPr id="8" name="Group 21">
              <a:extLst>
                <a:ext uri="{FF2B5EF4-FFF2-40B4-BE49-F238E27FC236}">
                  <a16:creationId xmlns:a16="http://schemas.microsoft.com/office/drawing/2014/main" id="{F35C6599-5307-B85A-7D71-2F0D555F5BC2}"/>
                </a:ext>
              </a:extLst>
            </p:cNvPr>
            <p:cNvGrpSpPr/>
            <p:nvPr/>
          </p:nvGrpSpPr>
          <p:grpSpPr>
            <a:xfrm>
              <a:off x="2056694" y="2152863"/>
              <a:ext cx="1586388" cy="295684"/>
              <a:chOff x="2056694" y="2152863"/>
              <a:chExt cx="1586388" cy="295684"/>
            </a:xfrm>
          </p:grpSpPr>
          <p:sp>
            <p:nvSpPr>
              <p:cNvPr id="9" name="Freeform: Shape 22">
                <a:extLst>
                  <a:ext uri="{FF2B5EF4-FFF2-40B4-BE49-F238E27FC236}">
                    <a16:creationId xmlns:a16="http://schemas.microsoft.com/office/drawing/2014/main" id="{D09A22FE-B9AD-D070-6663-DD6AFE4455A5}"/>
                  </a:ext>
                </a:extLst>
              </p:cNvPr>
              <p:cNvSpPr/>
              <p:nvPr/>
            </p:nvSpPr>
            <p:spPr>
              <a:xfrm>
                <a:off x="2056694" y="2162996"/>
                <a:ext cx="254053" cy="285478"/>
              </a:xfrm>
              <a:custGeom>
                <a:avLst/>
                <a:gdLst>
                  <a:gd name="connsiteX0" fmla="*/ 27808 w 254053"/>
                  <a:gd name="connsiteY0" fmla="*/ 142621 h 285478"/>
                  <a:gd name="connsiteX1" fmla="*/ 126366 w 254053"/>
                  <a:gd name="connsiteY1" fmla="*/ 259876 h 285478"/>
                  <a:gd name="connsiteX2" fmla="*/ 224923 w 254053"/>
                  <a:gd name="connsiteY2" fmla="*/ 142621 h 285478"/>
                  <a:gd name="connsiteX3" fmla="*/ 126366 w 254053"/>
                  <a:gd name="connsiteY3" fmla="*/ 24943 h 285478"/>
                  <a:gd name="connsiteX4" fmla="*/ 27808 w 254053"/>
                  <a:gd name="connsiteY4" fmla="*/ 142621 h 285478"/>
                  <a:gd name="connsiteX5" fmla="*/ -661 w 254053"/>
                  <a:gd name="connsiteY5" fmla="*/ 142621 h 285478"/>
                  <a:gd name="connsiteX6" fmla="*/ 126366 w 254053"/>
                  <a:gd name="connsiteY6" fmla="*/ -330 h 285478"/>
                  <a:gd name="connsiteX7" fmla="*/ 253393 w 254053"/>
                  <a:gd name="connsiteY7" fmla="*/ 142621 h 285478"/>
                  <a:gd name="connsiteX8" fmla="*/ 126366 w 254053"/>
                  <a:gd name="connsiteY8" fmla="*/ 285149 h 285478"/>
                  <a:gd name="connsiteX9" fmla="*/ -661 w 254053"/>
                  <a:gd name="connsiteY9" fmla="*/ 142621 h 28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3" h="285478">
                    <a:moveTo>
                      <a:pt x="27808" y="142621"/>
                    </a:moveTo>
                    <a:cubicBezTo>
                      <a:pt x="27808" y="221997"/>
                      <a:pt x="63998" y="259876"/>
                      <a:pt x="126366" y="259876"/>
                    </a:cubicBezTo>
                    <a:cubicBezTo>
                      <a:pt x="188733" y="259876"/>
                      <a:pt x="224923" y="221997"/>
                      <a:pt x="224923" y="142621"/>
                    </a:cubicBezTo>
                    <a:cubicBezTo>
                      <a:pt x="224923" y="63244"/>
                      <a:pt x="188733" y="24943"/>
                      <a:pt x="126366" y="24943"/>
                    </a:cubicBezTo>
                    <a:cubicBezTo>
                      <a:pt x="63998" y="24943"/>
                      <a:pt x="27808" y="62822"/>
                      <a:pt x="27808" y="142621"/>
                    </a:cubicBezTo>
                    <a:moveTo>
                      <a:pt x="-661" y="142621"/>
                    </a:moveTo>
                    <a:cubicBezTo>
                      <a:pt x="-661" y="46114"/>
                      <a:pt x="47592" y="-330"/>
                      <a:pt x="126366" y="-330"/>
                    </a:cubicBezTo>
                    <a:cubicBezTo>
                      <a:pt x="205140" y="-330"/>
                      <a:pt x="253393" y="46114"/>
                      <a:pt x="253393" y="142621"/>
                    </a:cubicBezTo>
                    <a:cubicBezTo>
                      <a:pt x="253393" y="239127"/>
                      <a:pt x="205140" y="285149"/>
                      <a:pt x="126366" y="285149"/>
                    </a:cubicBezTo>
                    <a:cubicBezTo>
                      <a:pt x="47592" y="285149"/>
                      <a:pt x="-661" y="238283"/>
                      <a:pt x="-661" y="14262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0" name="Freeform: Shape 23">
                <a:extLst>
                  <a:ext uri="{FF2B5EF4-FFF2-40B4-BE49-F238E27FC236}">
                    <a16:creationId xmlns:a16="http://schemas.microsoft.com/office/drawing/2014/main" id="{51E4B6C1-C3DE-8594-F9B8-8AC7B591C1B4}"/>
                  </a:ext>
                </a:extLst>
              </p:cNvPr>
              <p:cNvSpPr/>
              <p:nvPr/>
            </p:nvSpPr>
            <p:spPr>
              <a:xfrm>
                <a:off x="2326249" y="2165468"/>
                <a:ext cx="219070" cy="280416"/>
              </a:xfrm>
              <a:custGeom>
                <a:avLst/>
                <a:gdLst>
                  <a:gd name="connsiteX0" fmla="*/ 191508 w 219070"/>
                  <a:gd name="connsiteY0" fmla="*/ 8597 h 280416"/>
                  <a:gd name="connsiteX1" fmla="*/ 204537 w 219070"/>
                  <a:gd name="connsiteY1" fmla="*/ -329 h 280416"/>
                  <a:gd name="connsiteX2" fmla="*/ 218409 w 219070"/>
                  <a:gd name="connsiteY2" fmla="*/ 13302 h 280416"/>
                  <a:gd name="connsiteX3" fmla="*/ 218409 w 219070"/>
                  <a:gd name="connsiteY3" fmla="*/ 13483 h 280416"/>
                  <a:gd name="connsiteX4" fmla="*/ 217143 w 219070"/>
                  <a:gd name="connsiteY4" fmla="*/ 19515 h 280416"/>
                  <a:gd name="connsiteX5" fmla="*/ 121903 w 219070"/>
                  <a:gd name="connsiteY5" fmla="*/ 270734 h 280416"/>
                  <a:gd name="connsiteX6" fmla="*/ 104472 w 219070"/>
                  <a:gd name="connsiteY6" fmla="*/ 279359 h 280416"/>
                  <a:gd name="connsiteX7" fmla="*/ 95846 w 219070"/>
                  <a:gd name="connsiteY7" fmla="*/ 270734 h 280416"/>
                  <a:gd name="connsiteX8" fmla="*/ 546 w 219070"/>
                  <a:gd name="connsiteY8" fmla="*/ 19515 h 280416"/>
                  <a:gd name="connsiteX9" fmla="*/ -661 w 219070"/>
                  <a:gd name="connsiteY9" fmla="*/ 13483 h 280416"/>
                  <a:gd name="connsiteX10" fmla="*/ 12911 w 219070"/>
                  <a:gd name="connsiteY10" fmla="*/ -329 h 280416"/>
                  <a:gd name="connsiteX11" fmla="*/ 13152 w 219070"/>
                  <a:gd name="connsiteY11" fmla="*/ -329 h 280416"/>
                  <a:gd name="connsiteX12" fmla="*/ 26180 w 219070"/>
                  <a:gd name="connsiteY12" fmla="*/ 8597 h 280416"/>
                  <a:gd name="connsiteX13" fmla="*/ 108814 w 219070"/>
                  <a:gd name="connsiteY13" fmla="*/ 227668 h 28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070" h="280416">
                    <a:moveTo>
                      <a:pt x="191508" y="8597"/>
                    </a:moveTo>
                    <a:cubicBezTo>
                      <a:pt x="193583" y="3211"/>
                      <a:pt x="198765" y="-341"/>
                      <a:pt x="204537" y="-329"/>
                    </a:cubicBezTo>
                    <a:cubicBezTo>
                      <a:pt x="212131" y="-396"/>
                      <a:pt x="218343" y="5708"/>
                      <a:pt x="218409" y="13302"/>
                    </a:cubicBezTo>
                    <a:cubicBezTo>
                      <a:pt x="218409" y="13362"/>
                      <a:pt x="218409" y="13423"/>
                      <a:pt x="218409" y="13483"/>
                    </a:cubicBezTo>
                    <a:cubicBezTo>
                      <a:pt x="218307" y="15546"/>
                      <a:pt x="217879" y="17585"/>
                      <a:pt x="217143" y="19515"/>
                    </a:cubicBezTo>
                    <a:lnTo>
                      <a:pt x="121903" y="270734"/>
                    </a:lnTo>
                    <a:cubicBezTo>
                      <a:pt x="119472" y="277929"/>
                      <a:pt x="111667" y="281790"/>
                      <a:pt x="104472" y="279359"/>
                    </a:cubicBezTo>
                    <a:cubicBezTo>
                      <a:pt x="100406" y="277984"/>
                      <a:pt x="97221" y="274799"/>
                      <a:pt x="95846" y="270734"/>
                    </a:cubicBezTo>
                    <a:lnTo>
                      <a:pt x="546" y="19515"/>
                    </a:lnTo>
                    <a:cubicBezTo>
                      <a:pt x="-166" y="17579"/>
                      <a:pt x="-570" y="15546"/>
                      <a:pt x="-661" y="13483"/>
                    </a:cubicBezTo>
                    <a:cubicBezTo>
                      <a:pt x="-727" y="5919"/>
                      <a:pt x="5347" y="-263"/>
                      <a:pt x="12911" y="-329"/>
                    </a:cubicBezTo>
                    <a:cubicBezTo>
                      <a:pt x="12989" y="-329"/>
                      <a:pt x="13074" y="-329"/>
                      <a:pt x="13152" y="-329"/>
                    </a:cubicBezTo>
                    <a:cubicBezTo>
                      <a:pt x="18930" y="-360"/>
                      <a:pt x="24118" y="3199"/>
                      <a:pt x="26180" y="8597"/>
                    </a:cubicBezTo>
                    <a:lnTo>
                      <a:pt x="108814" y="227668"/>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1" name="Freeform: Shape 24">
                <a:extLst>
                  <a:ext uri="{FF2B5EF4-FFF2-40B4-BE49-F238E27FC236}">
                    <a16:creationId xmlns:a16="http://schemas.microsoft.com/office/drawing/2014/main" id="{C3749D67-2282-2231-B65C-5539741F9A21}"/>
                  </a:ext>
                </a:extLst>
              </p:cNvPr>
              <p:cNvSpPr/>
              <p:nvPr/>
            </p:nvSpPr>
            <p:spPr>
              <a:xfrm>
                <a:off x="2575417" y="2165408"/>
                <a:ext cx="197145" cy="281510"/>
              </a:xfrm>
              <a:custGeom>
                <a:avLst/>
                <a:gdLst>
                  <a:gd name="connsiteX0" fmla="*/ 27085 w 197145"/>
                  <a:gd name="connsiteY0" fmla="*/ 149135 h 281510"/>
                  <a:gd name="connsiteX1" fmla="*/ 27085 w 197145"/>
                  <a:gd name="connsiteY1" fmla="*/ 266390 h 281510"/>
                  <a:gd name="connsiteX2" fmla="*/ 13212 w 197145"/>
                  <a:gd name="connsiteY2" fmla="*/ 280263 h 281510"/>
                  <a:gd name="connsiteX3" fmla="*/ -661 w 197145"/>
                  <a:gd name="connsiteY3" fmla="*/ 266390 h 281510"/>
                  <a:gd name="connsiteX4" fmla="*/ -661 w 197145"/>
                  <a:gd name="connsiteY4" fmla="*/ 13543 h 281510"/>
                  <a:gd name="connsiteX5" fmla="*/ 13212 w 197145"/>
                  <a:gd name="connsiteY5" fmla="*/ -330 h 281510"/>
                  <a:gd name="connsiteX6" fmla="*/ 27085 w 197145"/>
                  <a:gd name="connsiteY6" fmla="*/ 13543 h 281510"/>
                  <a:gd name="connsiteX7" fmla="*/ 27085 w 197145"/>
                  <a:gd name="connsiteY7" fmla="*/ 123922 h 281510"/>
                  <a:gd name="connsiteX8" fmla="*/ 168768 w 197145"/>
                  <a:gd name="connsiteY8" fmla="*/ 123922 h 281510"/>
                  <a:gd name="connsiteX9" fmla="*/ 168768 w 197145"/>
                  <a:gd name="connsiteY9" fmla="*/ 13543 h 281510"/>
                  <a:gd name="connsiteX10" fmla="*/ 183528 w 197145"/>
                  <a:gd name="connsiteY10" fmla="*/ 617 h 281510"/>
                  <a:gd name="connsiteX11" fmla="*/ 196454 w 197145"/>
                  <a:gd name="connsiteY11" fmla="*/ 13543 h 281510"/>
                  <a:gd name="connsiteX12" fmla="*/ 196454 w 197145"/>
                  <a:gd name="connsiteY12" fmla="*/ 266390 h 281510"/>
                  <a:gd name="connsiteX13" fmla="*/ 183528 w 197145"/>
                  <a:gd name="connsiteY13" fmla="*/ 281150 h 281510"/>
                  <a:gd name="connsiteX14" fmla="*/ 168768 w 197145"/>
                  <a:gd name="connsiteY14" fmla="*/ 268218 h 281510"/>
                  <a:gd name="connsiteX15" fmla="*/ 168768 w 197145"/>
                  <a:gd name="connsiteY15" fmla="*/ 266390 h 281510"/>
                  <a:gd name="connsiteX16" fmla="*/ 168768 w 197145"/>
                  <a:gd name="connsiteY16" fmla="*/ 149135 h 28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145" h="281510">
                    <a:moveTo>
                      <a:pt x="27085" y="149135"/>
                    </a:moveTo>
                    <a:lnTo>
                      <a:pt x="27085" y="266390"/>
                    </a:lnTo>
                    <a:cubicBezTo>
                      <a:pt x="27085" y="274051"/>
                      <a:pt x="20872" y="280263"/>
                      <a:pt x="13212" y="280263"/>
                    </a:cubicBezTo>
                    <a:cubicBezTo>
                      <a:pt x="5552" y="280263"/>
                      <a:pt x="-661" y="274051"/>
                      <a:pt x="-661" y="266390"/>
                    </a:cubicBezTo>
                    <a:lnTo>
                      <a:pt x="-661" y="13543"/>
                    </a:lnTo>
                    <a:cubicBezTo>
                      <a:pt x="-661" y="5883"/>
                      <a:pt x="5552" y="-330"/>
                      <a:pt x="13212" y="-330"/>
                    </a:cubicBezTo>
                    <a:cubicBezTo>
                      <a:pt x="20872" y="-330"/>
                      <a:pt x="27085" y="5883"/>
                      <a:pt x="27085" y="13543"/>
                    </a:cubicBezTo>
                    <a:lnTo>
                      <a:pt x="27085" y="123922"/>
                    </a:lnTo>
                    <a:lnTo>
                      <a:pt x="168768" y="123922"/>
                    </a:lnTo>
                    <a:lnTo>
                      <a:pt x="168768" y="13543"/>
                    </a:lnTo>
                    <a:cubicBezTo>
                      <a:pt x="169275" y="5901"/>
                      <a:pt x="175880" y="110"/>
                      <a:pt x="183528" y="617"/>
                    </a:cubicBezTo>
                    <a:cubicBezTo>
                      <a:pt x="190464" y="1075"/>
                      <a:pt x="195995" y="6600"/>
                      <a:pt x="196454" y="13543"/>
                    </a:cubicBezTo>
                    <a:lnTo>
                      <a:pt x="196454" y="266390"/>
                    </a:lnTo>
                    <a:cubicBezTo>
                      <a:pt x="196960" y="274032"/>
                      <a:pt x="191170" y="280643"/>
                      <a:pt x="183528" y="281150"/>
                    </a:cubicBezTo>
                    <a:cubicBezTo>
                      <a:pt x="175880" y="281650"/>
                      <a:pt x="169275" y="275866"/>
                      <a:pt x="168768" y="268218"/>
                    </a:cubicBezTo>
                    <a:cubicBezTo>
                      <a:pt x="168726" y="267609"/>
                      <a:pt x="168726" y="267000"/>
                      <a:pt x="168768" y="266390"/>
                    </a:cubicBezTo>
                    <a:lnTo>
                      <a:pt x="168768" y="149135"/>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2" name="Freeform: Shape 25">
                <a:extLst>
                  <a:ext uri="{FF2B5EF4-FFF2-40B4-BE49-F238E27FC236}">
                    <a16:creationId xmlns:a16="http://schemas.microsoft.com/office/drawing/2014/main" id="{B16EF5EB-D428-386A-4409-885F6997B82B}"/>
                  </a:ext>
                </a:extLst>
              </p:cNvPr>
              <p:cNvSpPr/>
              <p:nvPr/>
            </p:nvSpPr>
            <p:spPr>
              <a:xfrm>
                <a:off x="2819338" y="2252385"/>
                <a:ext cx="150671" cy="196162"/>
              </a:xfrm>
              <a:custGeom>
                <a:avLst/>
                <a:gdLst>
                  <a:gd name="connsiteX0" fmla="*/ 83239 w 150671"/>
                  <a:gd name="connsiteY0" fmla="*/ -330 h 196162"/>
                  <a:gd name="connsiteX1" fmla="*/ 145969 w 150671"/>
                  <a:gd name="connsiteY1" fmla="*/ 27717 h 196162"/>
                  <a:gd name="connsiteX2" fmla="*/ 148804 w 150671"/>
                  <a:gd name="connsiteY2" fmla="*/ 35498 h 196162"/>
                  <a:gd name="connsiteX3" fmla="*/ 137416 w 150671"/>
                  <a:gd name="connsiteY3" fmla="*/ 47266 h 196162"/>
                  <a:gd name="connsiteX4" fmla="*/ 136740 w 150671"/>
                  <a:gd name="connsiteY4" fmla="*/ 47260 h 196162"/>
                  <a:gd name="connsiteX5" fmla="*/ 126969 w 150671"/>
                  <a:gd name="connsiteY5" fmla="*/ 42374 h 196162"/>
                  <a:gd name="connsiteX6" fmla="*/ 82998 w 150671"/>
                  <a:gd name="connsiteY6" fmla="*/ 23254 h 196162"/>
                  <a:gd name="connsiteX7" fmla="*/ 25577 w 150671"/>
                  <a:gd name="connsiteY7" fmla="*/ 97383 h 196162"/>
                  <a:gd name="connsiteX8" fmla="*/ 82998 w 150671"/>
                  <a:gd name="connsiteY8" fmla="*/ 171874 h 196162"/>
                  <a:gd name="connsiteX9" fmla="*/ 130226 w 150671"/>
                  <a:gd name="connsiteY9" fmla="*/ 154382 h 196162"/>
                  <a:gd name="connsiteX10" fmla="*/ 137947 w 150671"/>
                  <a:gd name="connsiteY10" fmla="*/ 151547 h 196162"/>
                  <a:gd name="connsiteX11" fmla="*/ 150010 w 150671"/>
                  <a:gd name="connsiteY11" fmla="*/ 163611 h 196162"/>
                  <a:gd name="connsiteX12" fmla="*/ 144702 w 150671"/>
                  <a:gd name="connsiteY12" fmla="*/ 173804 h 196162"/>
                  <a:gd name="connsiteX13" fmla="*/ 83239 w 150671"/>
                  <a:gd name="connsiteY13" fmla="*/ 195820 h 196162"/>
                  <a:gd name="connsiteX14" fmla="*/ -661 w 150671"/>
                  <a:gd name="connsiteY14" fmla="*/ 97685 h 196162"/>
                  <a:gd name="connsiteX15" fmla="*/ 83239 w 150671"/>
                  <a:gd name="connsiteY15" fmla="*/ -28 h 19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671" h="196162">
                    <a:moveTo>
                      <a:pt x="83239" y="-330"/>
                    </a:moveTo>
                    <a:cubicBezTo>
                      <a:pt x="119429" y="-330"/>
                      <a:pt x="139455" y="18790"/>
                      <a:pt x="145969" y="27717"/>
                    </a:cubicBezTo>
                    <a:cubicBezTo>
                      <a:pt x="147766" y="29913"/>
                      <a:pt x="148768" y="32657"/>
                      <a:pt x="148804" y="35498"/>
                    </a:cubicBezTo>
                    <a:cubicBezTo>
                      <a:pt x="148906" y="41892"/>
                      <a:pt x="143809" y="47163"/>
                      <a:pt x="137416" y="47266"/>
                    </a:cubicBezTo>
                    <a:cubicBezTo>
                      <a:pt x="137193" y="47272"/>
                      <a:pt x="136963" y="47272"/>
                      <a:pt x="136740" y="47260"/>
                    </a:cubicBezTo>
                    <a:cubicBezTo>
                      <a:pt x="132892" y="47284"/>
                      <a:pt x="129261" y="45468"/>
                      <a:pt x="126969" y="42374"/>
                    </a:cubicBezTo>
                    <a:cubicBezTo>
                      <a:pt x="120937" y="35498"/>
                      <a:pt x="109839" y="23254"/>
                      <a:pt x="82998" y="23254"/>
                    </a:cubicBezTo>
                    <a:cubicBezTo>
                      <a:pt x="45542" y="23254"/>
                      <a:pt x="25577" y="47381"/>
                      <a:pt x="25577" y="97383"/>
                    </a:cubicBezTo>
                    <a:cubicBezTo>
                      <a:pt x="25577" y="147385"/>
                      <a:pt x="45542" y="171874"/>
                      <a:pt x="82998" y="171874"/>
                    </a:cubicBezTo>
                    <a:cubicBezTo>
                      <a:pt x="100297" y="171735"/>
                      <a:pt x="117004" y="165547"/>
                      <a:pt x="130226" y="154382"/>
                    </a:cubicBezTo>
                    <a:cubicBezTo>
                      <a:pt x="132386" y="152561"/>
                      <a:pt x="135118" y="151559"/>
                      <a:pt x="137947" y="151547"/>
                    </a:cubicBezTo>
                    <a:cubicBezTo>
                      <a:pt x="144612" y="151547"/>
                      <a:pt x="150010" y="156946"/>
                      <a:pt x="150010" y="163611"/>
                    </a:cubicBezTo>
                    <a:cubicBezTo>
                      <a:pt x="149980" y="167664"/>
                      <a:pt x="148007" y="171458"/>
                      <a:pt x="144702" y="173804"/>
                    </a:cubicBezTo>
                    <a:cubicBezTo>
                      <a:pt x="127572" y="188365"/>
                      <a:pt x="105719" y="196194"/>
                      <a:pt x="83239" y="195820"/>
                    </a:cubicBezTo>
                    <a:cubicBezTo>
                      <a:pt x="30704" y="195820"/>
                      <a:pt x="-661" y="164455"/>
                      <a:pt x="-661" y="97685"/>
                    </a:cubicBezTo>
                    <a:cubicBezTo>
                      <a:pt x="-661" y="30914"/>
                      <a:pt x="30704" y="-28"/>
                      <a:pt x="83239" y="-2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3" name="Freeform: Shape 26">
                <a:extLst>
                  <a:ext uri="{FF2B5EF4-FFF2-40B4-BE49-F238E27FC236}">
                    <a16:creationId xmlns:a16="http://schemas.microsoft.com/office/drawing/2014/main" id="{33C0BA69-91E5-450B-9F29-06C6974EB0A3}"/>
                  </a:ext>
                </a:extLst>
              </p:cNvPr>
              <p:cNvSpPr/>
              <p:nvPr/>
            </p:nvSpPr>
            <p:spPr>
              <a:xfrm>
                <a:off x="3006983" y="2152863"/>
                <a:ext cx="54435" cy="293139"/>
              </a:xfrm>
              <a:custGeom>
                <a:avLst/>
                <a:gdLst>
                  <a:gd name="connsiteX0" fmla="*/ 25215 w 54435"/>
                  <a:gd name="connsiteY0" fmla="*/ 12698 h 293139"/>
                  <a:gd name="connsiteX1" fmla="*/ 25215 w 54435"/>
                  <a:gd name="connsiteY1" fmla="*/ 245159 h 293139"/>
                  <a:gd name="connsiteX2" fmla="*/ 41560 w 54435"/>
                  <a:gd name="connsiteY2" fmla="*/ 268381 h 293139"/>
                  <a:gd name="connsiteX3" fmla="*/ 53774 w 54435"/>
                  <a:gd name="connsiteY3" fmla="*/ 280595 h 293139"/>
                  <a:gd name="connsiteX4" fmla="*/ 41560 w 54435"/>
                  <a:gd name="connsiteY4" fmla="*/ 292809 h 293139"/>
                  <a:gd name="connsiteX5" fmla="*/ -661 w 54435"/>
                  <a:gd name="connsiteY5" fmla="*/ 245159 h 293139"/>
                  <a:gd name="connsiteX6" fmla="*/ -661 w 54435"/>
                  <a:gd name="connsiteY6" fmla="*/ 12698 h 293139"/>
                  <a:gd name="connsiteX7" fmla="*/ 12367 w 54435"/>
                  <a:gd name="connsiteY7" fmla="*/ -330 h 293139"/>
                  <a:gd name="connsiteX8" fmla="*/ 25396 w 54435"/>
                  <a:gd name="connsiteY8" fmla="*/ 12698 h 29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35" h="293139">
                    <a:moveTo>
                      <a:pt x="25215" y="12698"/>
                    </a:moveTo>
                    <a:lnTo>
                      <a:pt x="25215" y="245159"/>
                    </a:lnTo>
                    <a:cubicBezTo>
                      <a:pt x="25215" y="261444"/>
                      <a:pt x="30522" y="268381"/>
                      <a:pt x="41560" y="268381"/>
                    </a:cubicBezTo>
                    <a:cubicBezTo>
                      <a:pt x="48304" y="268381"/>
                      <a:pt x="53774" y="273851"/>
                      <a:pt x="53774" y="280595"/>
                    </a:cubicBezTo>
                    <a:cubicBezTo>
                      <a:pt x="53774" y="287338"/>
                      <a:pt x="48304" y="292809"/>
                      <a:pt x="41560" y="292809"/>
                    </a:cubicBezTo>
                    <a:cubicBezTo>
                      <a:pt x="14237" y="292809"/>
                      <a:pt x="-661" y="276523"/>
                      <a:pt x="-661" y="245159"/>
                    </a:cubicBezTo>
                    <a:lnTo>
                      <a:pt x="-661" y="12698"/>
                    </a:lnTo>
                    <a:cubicBezTo>
                      <a:pt x="-468" y="5581"/>
                      <a:pt x="5250" y="-143"/>
                      <a:pt x="12367" y="-330"/>
                    </a:cubicBezTo>
                    <a:cubicBezTo>
                      <a:pt x="19551" y="-300"/>
                      <a:pt x="25365" y="5515"/>
                      <a:pt x="25396" y="1269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4" name="Freeform: Shape 27">
                <a:extLst>
                  <a:ext uri="{FF2B5EF4-FFF2-40B4-BE49-F238E27FC236}">
                    <a16:creationId xmlns:a16="http://schemas.microsoft.com/office/drawing/2014/main" id="{0228FB30-170F-3E69-8A79-EFE2DB0AF343}"/>
                  </a:ext>
                </a:extLst>
              </p:cNvPr>
              <p:cNvSpPr/>
              <p:nvPr/>
            </p:nvSpPr>
            <p:spPr>
              <a:xfrm>
                <a:off x="3084007" y="2252385"/>
                <a:ext cx="171058" cy="195667"/>
              </a:xfrm>
              <a:custGeom>
                <a:avLst/>
                <a:gdLst>
                  <a:gd name="connsiteX0" fmla="*/ 143918 w 171058"/>
                  <a:gd name="connsiteY0" fmla="*/ 97202 h 195667"/>
                  <a:gd name="connsiteX1" fmla="*/ 84868 w 171058"/>
                  <a:gd name="connsiteY1" fmla="*/ 23073 h 195667"/>
                  <a:gd name="connsiteX2" fmla="*/ 25818 w 171058"/>
                  <a:gd name="connsiteY2" fmla="*/ 97202 h 195667"/>
                  <a:gd name="connsiteX3" fmla="*/ 84868 w 171058"/>
                  <a:gd name="connsiteY3" fmla="*/ 171693 h 195667"/>
                  <a:gd name="connsiteX4" fmla="*/ 143918 w 171058"/>
                  <a:gd name="connsiteY4" fmla="*/ 97202 h 195667"/>
                  <a:gd name="connsiteX5" fmla="*/ 170397 w 171058"/>
                  <a:gd name="connsiteY5" fmla="*/ 97202 h 195667"/>
                  <a:gd name="connsiteX6" fmla="*/ 84868 w 171058"/>
                  <a:gd name="connsiteY6" fmla="*/ 195337 h 195667"/>
                  <a:gd name="connsiteX7" fmla="*/ -661 w 171058"/>
                  <a:gd name="connsiteY7" fmla="*/ 97202 h 195667"/>
                  <a:gd name="connsiteX8" fmla="*/ 84868 w 171058"/>
                  <a:gd name="connsiteY8" fmla="*/ -330 h 195667"/>
                  <a:gd name="connsiteX9" fmla="*/ 170397 w 171058"/>
                  <a:gd name="connsiteY9" fmla="*/ 97383 h 19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058" h="195667">
                    <a:moveTo>
                      <a:pt x="143918" y="97202"/>
                    </a:moveTo>
                    <a:cubicBezTo>
                      <a:pt x="143918" y="45873"/>
                      <a:pt x="122325" y="23073"/>
                      <a:pt x="84868" y="23073"/>
                    </a:cubicBezTo>
                    <a:cubicBezTo>
                      <a:pt x="47411" y="23073"/>
                      <a:pt x="25818" y="45873"/>
                      <a:pt x="25818" y="97202"/>
                    </a:cubicBezTo>
                    <a:cubicBezTo>
                      <a:pt x="25818" y="148531"/>
                      <a:pt x="47411" y="171693"/>
                      <a:pt x="84868" y="171693"/>
                    </a:cubicBezTo>
                    <a:cubicBezTo>
                      <a:pt x="122325" y="171693"/>
                      <a:pt x="143918" y="149316"/>
                      <a:pt x="143918" y="97202"/>
                    </a:cubicBezTo>
                    <a:moveTo>
                      <a:pt x="170397" y="97202"/>
                    </a:moveTo>
                    <a:cubicBezTo>
                      <a:pt x="170397" y="163973"/>
                      <a:pt x="137826" y="195337"/>
                      <a:pt x="84868" y="195337"/>
                    </a:cubicBezTo>
                    <a:cubicBezTo>
                      <a:pt x="31910" y="195337"/>
                      <a:pt x="-661" y="163973"/>
                      <a:pt x="-661" y="97202"/>
                    </a:cubicBezTo>
                    <a:cubicBezTo>
                      <a:pt x="-661" y="30432"/>
                      <a:pt x="32634" y="-330"/>
                      <a:pt x="84868" y="-330"/>
                    </a:cubicBezTo>
                    <a:cubicBezTo>
                      <a:pt x="137102" y="-330"/>
                      <a:pt x="170397" y="30612"/>
                      <a:pt x="170397" y="97383"/>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5" name="Freeform: Shape 28">
                <a:extLst>
                  <a:ext uri="{FF2B5EF4-FFF2-40B4-BE49-F238E27FC236}">
                    <a16:creationId xmlns:a16="http://schemas.microsoft.com/office/drawing/2014/main" id="{FC3CA8AC-76BE-A074-26C5-5C020B3A9F74}"/>
                  </a:ext>
                </a:extLst>
              </p:cNvPr>
              <p:cNvSpPr/>
              <p:nvPr/>
            </p:nvSpPr>
            <p:spPr>
              <a:xfrm>
                <a:off x="3291676" y="2254616"/>
                <a:ext cx="151457" cy="193436"/>
              </a:xfrm>
              <a:custGeom>
                <a:avLst/>
                <a:gdLst>
                  <a:gd name="connsiteX0" fmla="*/ 25396 w 151457"/>
                  <a:gd name="connsiteY0" fmla="*/ 12700 h 193436"/>
                  <a:gd name="connsiteX1" fmla="*/ 25396 w 151457"/>
                  <a:gd name="connsiteY1" fmla="*/ 118978 h 193436"/>
                  <a:gd name="connsiteX2" fmla="*/ 75097 w 151457"/>
                  <a:gd name="connsiteY2" fmla="*/ 168256 h 193436"/>
                  <a:gd name="connsiteX3" fmla="*/ 124738 w 151457"/>
                  <a:gd name="connsiteY3" fmla="*/ 118978 h 193436"/>
                  <a:gd name="connsiteX4" fmla="*/ 124738 w 151457"/>
                  <a:gd name="connsiteY4" fmla="*/ 12700 h 193436"/>
                  <a:gd name="connsiteX5" fmla="*/ 138188 w 151457"/>
                  <a:gd name="connsiteY5" fmla="*/ -329 h 193436"/>
                  <a:gd name="connsiteX6" fmla="*/ 150795 w 151457"/>
                  <a:gd name="connsiteY6" fmla="*/ 12633 h 193436"/>
                  <a:gd name="connsiteX7" fmla="*/ 150795 w 151457"/>
                  <a:gd name="connsiteY7" fmla="*/ 12700 h 193436"/>
                  <a:gd name="connsiteX8" fmla="*/ 150795 w 151457"/>
                  <a:gd name="connsiteY8" fmla="*/ 118978 h 193436"/>
                  <a:gd name="connsiteX9" fmla="*/ 75097 w 151457"/>
                  <a:gd name="connsiteY9" fmla="*/ 193107 h 193436"/>
                  <a:gd name="connsiteX10" fmla="*/ -661 w 151457"/>
                  <a:gd name="connsiteY10" fmla="*/ 118978 h 193436"/>
                  <a:gd name="connsiteX11" fmla="*/ -661 w 151457"/>
                  <a:gd name="connsiteY11" fmla="*/ 12700 h 193436"/>
                  <a:gd name="connsiteX12" fmla="*/ 12127 w 151457"/>
                  <a:gd name="connsiteY12" fmla="*/ -329 h 193436"/>
                  <a:gd name="connsiteX13" fmla="*/ 12368 w 151457"/>
                  <a:gd name="connsiteY13" fmla="*/ -329 h 193436"/>
                  <a:gd name="connsiteX14" fmla="*/ 25396 w 151457"/>
                  <a:gd name="connsiteY14" fmla="*/ 12700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457" h="193436">
                    <a:moveTo>
                      <a:pt x="25396" y="12700"/>
                    </a:moveTo>
                    <a:lnTo>
                      <a:pt x="25396" y="118978"/>
                    </a:lnTo>
                    <a:cubicBezTo>
                      <a:pt x="25396" y="145457"/>
                      <a:pt x="33961" y="168256"/>
                      <a:pt x="75097" y="168256"/>
                    </a:cubicBezTo>
                    <a:cubicBezTo>
                      <a:pt x="116233" y="168256"/>
                      <a:pt x="124738" y="145457"/>
                      <a:pt x="124738" y="118978"/>
                    </a:cubicBezTo>
                    <a:lnTo>
                      <a:pt x="124738" y="12700"/>
                    </a:lnTo>
                    <a:cubicBezTo>
                      <a:pt x="124858" y="5395"/>
                      <a:pt x="130890" y="-431"/>
                      <a:pt x="138188" y="-329"/>
                    </a:cubicBezTo>
                    <a:cubicBezTo>
                      <a:pt x="145245" y="-232"/>
                      <a:pt x="150915" y="5576"/>
                      <a:pt x="150795" y="12633"/>
                    </a:cubicBezTo>
                    <a:cubicBezTo>
                      <a:pt x="150795" y="12658"/>
                      <a:pt x="150795" y="12676"/>
                      <a:pt x="150795" y="12700"/>
                    </a:cubicBezTo>
                    <a:lnTo>
                      <a:pt x="150795" y="118978"/>
                    </a:lnTo>
                    <a:cubicBezTo>
                      <a:pt x="150795" y="157641"/>
                      <a:pt x="138188" y="193107"/>
                      <a:pt x="75097" y="193107"/>
                    </a:cubicBezTo>
                    <a:cubicBezTo>
                      <a:pt x="12006" y="193107"/>
                      <a:pt x="-661" y="157641"/>
                      <a:pt x="-661" y="118978"/>
                    </a:cubicBezTo>
                    <a:lnTo>
                      <a:pt x="-661" y="12700"/>
                    </a:lnTo>
                    <a:cubicBezTo>
                      <a:pt x="-727" y="5570"/>
                      <a:pt x="4997" y="-262"/>
                      <a:pt x="12127" y="-329"/>
                    </a:cubicBezTo>
                    <a:cubicBezTo>
                      <a:pt x="12205" y="-329"/>
                      <a:pt x="12290" y="-329"/>
                      <a:pt x="12368" y="-329"/>
                    </a:cubicBezTo>
                    <a:cubicBezTo>
                      <a:pt x="19534" y="-262"/>
                      <a:pt x="25330" y="5534"/>
                      <a:pt x="25396" y="12700"/>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6" name="Freeform: Shape 29">
                <a:extLst>
                  <a:ext uri="{FF2B5EF4-FFF2-40B4-BE49-F238E27FC236}">
                    <a16:creationId xmlns:a16="http://schemas.microsoft.com/office/drawing/2014/main" id="{77B1712A-6F74-FAC8-EE50-0AFB56306FC7}"/>
                  </a:ext>
                </a:extLst>
              </p:cNvPr>
              <p:cNvSpPr/>
              <p:nvPr/>
            </p:nvSpPr>
            <p:spPr>
              <a:xfrm>
                <a:off x="3479805" y="2152863"/>
                <a:ext cx="163277" cy="295189"/>
              </a:xfrm>
              <a:custGeom>
                <a:avLst/>
                <a:gdLst>
                  <a:gd name="connsiteX0" fmla="*/ 136559 w 163277"/>
                  <a:gd name="connsiteY0" fmla="*/ 158424 h 295189"/>
                  <a:gd name="connsiteX1" fmla="*/ 82817 w 163277"/>
                  <a:gd name="connsiteY1" fmla="*/ 122595 h 295189"/>
                  <a:gd name="connsiteX2" fmla="*/ 25396 w 163277"/>
                  <a:gd name="connsiteY2" fmla="*/ 196725 h 295189"/>
                  <a:gd name="connsiteX3" fmla="*/ 82817 w 163277"/>
                  <a:gd name="connsiteY3" fmla="*/ 271216 h 295189"/>
                  <a:gd name="connsiteX4" fmla="*/ 136559 w 163277"/>
                  <a:gd name="connsiteY4" fmla="*/ 214639 h 295189"/>
                  <a:gd name="connsiteX5" fmla="*/ 136559 w 163277"/>
                  <a:gd name="connsiteY5" fmla="*/ 125430 h 295189"/>
                  <a:gd name="connsiteX6" fmla="*/ 136559 w 163277"/>
                  <a:gd name="connsiteY6" fmla="*/ 12698 h 295189"/>
                  <a:gd name="connsiteX7" fmla="*/ 149588 w 163277"/>
                  <a:gd name="connsiteY7" fmla="*/ -330 h 295189"/>
                  <a:gd name="connsiteX8" fmla="*/ 162616 w 163277"/>
                  <a:gd name="connsiteY8" fmla="*/ 12698 h 295189"/>
                  <a:gd name="connsiteX9" fmla="*/ 162616 w 163277"/>
                  <a:gd name="connsiteY9" fmla="*/ 214639 h 295189"/>
                  <a:gd name="connsiteX10" fmla="*/ 82817 w 163277"/>
                  <a:gd name="connsiteY10" fmla="*/ 294860 h 295189"/>
                  <a:gd name="connsiteX11" fmla="*/ -661 w 163277"/>
                  <a:gd name="connsiteY11" fmla="*/ 196725 h 295189"/>
                  <a:gd name="connsiteX12" fmla="*/ 81189 w 163277"/>
                  <a:gd name="connsiteY12" fmla="*/ 99193 h 295189"/>
                  <a:gd name="connsiteX13" fmla="*/ 136559 w 163277"/>
                  <a:gd name="connsiteY13" fmla="*/ 125611 h 29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277" h="295189">
                    <a:moveTo>
                      <a:pt x="136559" y="158424"/>
                    </a:moveTo>
                    <a:cubicBezTo>
                      <a:pt x="136559" y="158424"/>
                      <a:pt x="121118" y="122595"/>
                      <a:pt x="82817" y="122595"/>
                    </a:cubicBezTo>
                    <a:cubicBezTo>
                      <a:pt x="45783" y="122595"/>
                      <a:pt x="25396" y="146722"/>
                      <a:pt x="25396" y="196725"/>
                    </a:cubicBezTo>
                    <a:cubicBezTo>
                      <a:pt x="25396" y="246727"/>
                      <a:pt x="45360" y="271216"/>
                      <a:pt x="82817" y="271216"/>
                    </a:cubicBezTo>
                    <a:cubicBezTo>
                      <a:pt x="114182" y="271216"/>
                      <a:pt x="136559" y="253121"/>
                      <a:pt x="136559" y="214639"/>
                    </a:cubicBezTo>
                    <a:close/>
                    <a:moveTo>
                      <a:pt x="136559" y="125430"/>
                    </a:moveTo>
                    <a:lnTo>
                      <a:pt x="136559" y="12698"/>
                    </a:lnTo>
                    <a:cubicBezTo>
                      <a:pt x="136559" y="5503"/>
                      <a:pt x="142410" y="-330"/>
                      <a:pt x="149588" y="-330"/>
                    </a:cubicBezTo>
                    <a:cubicBezTo>
                      <a:pt x="156765" y="-330"/>
                      <a:pt x="162616" y="5503"/>
                      <a:pt x="162616" y="12698"/>
                    </a:cubicBezTo>
                    <a:lnTo>
                      <a:pt x="162616" y="214639"/>
                    </a:lnTo>
                    <a:cubicBezTo>
                      <a:pt x="162616" y="268381"/>
                      <a:pt x="129261" y="294860"/>
                      <a:pt x="82817" y="294860"/>
                    </a:cubicBezTo>
                    <a:cubicBezTo>
                      <a:pt x="30281" y="294860"/>
                      <a:pt x="-661" y="263495"/>
                      <a:pt x="-661" y="196725"/>
                    </a:cubicBezTo>
                    <a:cubicBezTo>
                      <a:pt x="-661" y="129954"/>
                      <a:pt x="28894" y="99193"/>
                      <a:pt x="81189" y="99193"/>
                    </a:cubicBezTo>
                    <a:cubicBezTo>
                      <a:pt x="102782" y="98849"/>
                      <a:pt x="123229" y="108626"/>
                      <a:pt x="136559" y="12561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grpSp>
      <p:sp>
        <p:nvSpPr>
          <p:cNvPr id="20" name="Espace réservé du texte 4">
            <a:extLst>
              <a:ext uri="{FF2B5EF4-FFF2-40B4-BE49-F238E27FC236}">
                <a16:creationId xmlns:a16="http://schemas.microsoft.com/office/drawing/2014/main" id="{537AC8F0-B678-BCE5-26EA-BBB4CD80E02C}"/>
              </a:ext>
            </a:extLst>
          </p:cNvPr>
          <p:cNvSpPr>
            <a:spLocks noGrp="1"/>
          </p:cNvSpPr>
          <p:nvPr>
            <p:ph type="body" sz="quarter" idx="10" hasCustomPrompt="1"/>
          </p:nvPr>
        </p:nvSpPr>
        <p:spPr>
          <a:xfrm>
            <a:off x="929462" y="3087517"/>
            <a:ext cx="5029200" cy="1144929"/>
          </a:xfrm>
        </p:spPr>
        <p:txBody>
          <a:bodyPr>
            <a:noAutofit/>
          </a:bodyPr>
          <a:lstStyle>
            <a:lvl1pPr marL="0" indent="0">
              <a:lnSpc>
                <a:spcPct val="90000"/>
              </a:lnSpc>
              <a:spcBef>
                <a:spcPts val="0"/>
              </a:spcBef>
              <a:buNone/>
              <a:defRPr sz="38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Insert title </a:t>
            </a:r>
            <a:br>
              <a:rPr lang="en-US"/>
            </a:br>
            <a:r>
              <a:rPr lang="en-US"/>
              <a:t>of the presentation</a:t>
            </a:r>
            <a:endParaRPr lang="fr-FR"/>
          </a:p>
        </p:txBody>
      </p:sp>
      <p:sp>
        <p:nvSpPr>
          <p:cNvPr id="3" name="Espace réservé du texte 4">
            <a:extLst>
              <a:ext uri="{FF2B5EF4-FFF2-40B4-BE49-F238E27FC236}">
                <a16:creationId xmlns:a16="http://schemas.microsoft.com/office/drawing/2014/main" id="{B962C30C-A8E6-6778-1F46-A240756A889D}"/>
              </a:ext>
            </a:extLst>
          </p:cNvPr>
          <p:cNvSpPr>
            <a:spLocks noGrp="1"/>
          </p:cNvSpPr>
          <p:nvPr>
            <p:ph type="body" sz="quarter" idx="11" hasCustomPrompt="1"/>
          </p:nvPr>
        </p:nvSpPr>
        <p:spPr>
          <a:xfrm>
            <a:off x="1078116" y="5932317"/>
            <a:ext cx="2784417" cy="249299"/>
          </a:xfrm>
        </p:spPr>
        <p:txBody>
          <a:bodyPr wrap="none" lIns="0" tIns="0" rIns="0" bIns="0">
            <a:spAutoFit/>
          </a:bodyPr>
          <a:lstStyle>
            <a:lvl1pPr marL="0" indent="0">
              <a:lnSpc>
                <a:spcPct val="90000"/>
              </a:lnSpc>
              <a:spcBef>
                <a:spcPts val="0"/>
              </a:spcBef>
              <a:buNone/>
              <a:defRPr sz="1800" b="0" cap="all" spc="200" baseline="0">
                <a:solidFill>
                  <a:schemeClr val="accent5"/>
                </a:solidFill>
                <a:latin typeface="Source Sans Pro SemiBold" panose="020B0603030403020204" pitchFamily="34" charset="0"/>
                <a:ea typeface="Source Sans Pro SemiBold" panose="020B0603030403020204" pitchFamily="34" charset="0"/>
              </a:defRPr>
            </a:lvl1pPr>
          </a:lstStyle>
          <a:p>
            <a:pPr lvl="0"/>
            <a:r>
              <a:rPr lang="fr-FR" dirty="0"/>
              <a:t>Name of the speaker</a:t>
            </a:r>
          </a:p>
        </p:txBody>
      </p:sp>
      <p:sp>
        <p:nvSpPr>
          <p:cNvPr id="5" name="Espace réservé de la date 26">
            <a:extLst>
              <a:ext uri="{FF2B5EF4-FFF2-40B4-BE49-F238E27FC236}">
                <a16:creationId xmlns:a16="http://schemas.microsoft.com/office/drawing/2014/main" id="{EC24E6EF-3253-56AE-8E7B-1F932288CA83}"/>
              </a:ext>
            </a:extLst>
          </p:cNvPr>
          <p:cNvSpPr>
            <a:spLocks noGrp="1"/>
          </p:cNvSpPr>
          <p:nvPr>
            <p:ph type="dt" sz="half" idx="13"/>
          </p:nvPr>
        </p:nvSpPr>
        <p:spPr>
          <a:xfrm>
            <a:off x="1078116" y="6231210"/>
            <a:ext cx="2514600" cy="186500"/>
          </a:xfrm>
          <a:prstGeom prst="rect">
            <a:avLst/>
          </a:prstGeom>
        </p:spPr>
        <p:txBody>
          <a:bodyPr lIns="0" tIns="0" rIns="0" bIns="0"/>
          <a:lstStyle>
            <a:lvl1pPr>
              <a:defRPr sz="1400">
                <a:solidFill>
                  <a:schemeClr val="accent5"/>
                </a:solidFill>
              </a:defRPr>
            </a:lvl1pPr>
          </a:lstStyle>
          <a:p>
            <a:fld id="{A47118C9-0E0F-4737-9831-41E7331FDA80}" type="datetime3">
              <a:rPr lang="fr-FR" smtClean="0"/>
              <a:pPr/>
              <a:t>18.03.25</a:t>
            </a:fld>
            <a:endParaRPr lang="fr-FR"/>
          </a:p>
        </p:txBody>
      </p:sp>
      <p:cxnSp>
        <p:nvCxnSpPr>
          <p:cNvPr id="21" name="Straight Connector 34">
            <a:extLst>
              <a:ext uri="{FF2B5EF4-FFF2-40B4-BE49-F238E27FC236}">
                <a16:creationId xmlns:a16="http://schemas.microsoft.com/office/drawing/2014/main" id="{5D249DA9-930A-FA1F-E65D-930ECE7B0F50}"/>
              </a:ext>
            </a:extLst>
          </p:cNvPr>
          <p:cNvCxnSpPr>
            <a:cxnSpLocks/>
          </p:cNvCxnSpPr>
          <p:nvPr userDrawn="1"/>
        </p:nvCxnSpPr>
        <p:spPr>
          <a:xfrm>
            <a:off x="929462" y="5945752"/>
            <a:ext cx="0" cy="44450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58540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4 Txt sections">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731837" y="542925"/>
            <a:ext cx="10953217"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1751"/>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1751"/>
            <a:ext cx="2743200" cy="365125"/>
          </a:xfrm>
        </p:spPr>
        <p:txBody>
          <a:bodyPr/>
          <a:lstStyle/>
          <a:p>
            <a:fld id="{79AF822A-40E7-450E-BBE0-3EB502F51B07}" type="slidenum">
              <a:rPr lang="en-US" smtClean="0"/>
              <a:t>‹N°›</a:t>
            </a:fld>
            <a:endParaRPr lang="en-US"/>
          </a:p>
        </p:txBody>
      </p:sp>
      <p:sp>
        <p:nvSpPr>
          <p:cNvPr id="6" name="Espace réservé du texte 5">
            <a:extLst>
              <a:ext uri="{FF2B5EF4-FFF2-40B4-BE49-F238E27FC236}">
                <a16:creationId xmlns:a16="http://schemas.microsoft.com/office/drawing/2014/main" id="{22A73724-50B4-45AC-BE32-26430BA9A652}"/>
              </a:ext>
            </a:extLst>
          </p:cNvPr>
          <p:cNvSpPr>
            <a:spLocks noGrp="1"/>
          </p:cNvSpPr>
          <p:nvPr>
            <p:ph type="body" sz="quarter" idx="12" hasCustomPrompt="1"/>
          </p:nvPr>
        </p:nvSpPr>
        <p:spPr>
          <a:xfrm>
            <a:off x="731838" y="2199578"/>
            <a:ext cx="2358094" cy="3190875"/>
          </a:xfrm>
        </p:spPr>
        <p:txBody>
          <a:bodyPr>
            <a:normAutofit/>
          </a:bodyPr>
          <a:lstStyle>
            <a:lvl1pPr>
              <a:defRPr sz="1400"/>
            </a:lvl1pPr>
            <a:lvl2pPr>
              <a:defRPr sz="1200"/>
            </a:lvl2pPr>
            <a:lvl3pPr>
              <a:defRPr sz="110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731837" y="966984"/>
            <a:ext cx="10953217" cy="313932"/>
          </a:xfrm>
        </p:spPr>
        <p:txBody>
          <a:bodyPr wrap="square">
            <a:spAutoFit/>
          </a:bodyPr>
          <a:lstStyle>
            <a:lvl1pPr marL="0" indent="0">
              <a:buNone/>
              <a:defRPr b="0"/>
            </a:lvl1pPr>
          </a:lstStyle>
          <a:p>
            <a:pPr lvl="0"/>
            <a:r>
              <a:rPr lang="fr-FR"/>
              <a:t>Subtitle of the slide</a:t>
            </a:r>
            <a:endParaRPr lang="fr-FR" dirty="0"/>
          </a:p>
        </p:txBody>
      </p:sp>
      <p:sp>
        <p:nvSpPr>
          <p:cNvPr id="8" name="Espace réservé du texte 5">
            <a:extLst>
              <a:ext uri="{FF2B5EF4-FFF2-40B4-BE49-F238E27FC236}">
                <a16:creationId xmlns:a16="http://schemas.microsoft.com/office/drawing/2014/main" id="{0A7F3D12-F062-4578-E630-EDA719EABED7}"/>
              </a:ext>
            </a:extLst>
          </p:cNvPr>
          <p:cNvSpPr>
            <a:spLocks noGrp="1"/>
          </p:cNvSpPr>
          <p:nvPr>
            <p:ph type="body" sz="quarter" idx="16" hasCustomPrompt="1"/>
          </p:nvPr>
        </p:nvSpPr>
        <p:spPr>
          <a:xfrm>
            <a:off x="731838" y="1420858"/>
            <a:ext cx="2358094" cy="661308"/>
          </a:xfrm>
          <a:solidFill>
            <a:schemeClr val="tx1"/>
          </a:solidFill>
        </p:spPr>
        <p:txBody>
          <a:bodyPr tIns="108000" bIns="108000" anchor="ctr">
            <a:no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Picto or text</a:t>
            </a:r>
            <a:endParaRPr lang="en-US" dirty="0"/>
          </a:p>
        </p:txBody>
      </p:sp>
      <p:sp>
        <p:nvSpPr>
          <p:cNvPr id="15" name="Espace réservé du texte 5">
            <a:extLst>
              <a:ext uri="{FF2B5EF4-FFF2-40B4-BE49-F238E27FC236}">
                <a16:creationId xmlns:a16="http://schemas.microsoft.com/office/drawing/2014/main" id="{AECC97D7-9B12-3525-3596-38DEACF9B5D6}"/>
              </a:ext>
            </a:extLst>
          </p:cNvPr>
          <p:cNvSpPr>
            <a:spLocks noGrp="1"/>
          </p:cNvSpPr>
          <p:nvPr>
            <p:ph type="body" sz="quarter" idx="20" hasCustomPrompt="1"/>
          </p:nvPr>
        </p:nvSpPr>
        <p:spPr>
          <a:xfrm>
            <a:off x="3596879" y="2199578"/>
            <a:ext cx="2358094" cy="3190875"/>
          </a:xfrm>
        </p:spPr>
        <p:txBody>
          <a:bodyPr>
            <a:normAutofit/>
          </a:bodyPr>
          <a:lstStyle>
            <a:lvl1pPr>
              <a:defRPr sz="1400"/>
            </a:lvl1pPr>
            <a:lvl2pPr>
              <a:defRPr sz="1200"/>
            </a:lvl2pPr>
            <a:lvl3pPr>
              <a:defRPr sz="110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16" name="Espace réservé du texte 5">
            <a:extLst>
              <a:ext uri="{FF2B5EF4-FFF2-40B4-BE49-F238E27FC236}">
                <a16:creationId xmlns:a16="http://schemas.microsoft.com/office/drawing/2014/main" id="{03819B19-66C4-36FF-0125-738E4EAA210A}"/>
              </a:ext>
            </a:extLst>
          </p:cNvPr>
          <p:cNvSpPr>
            <a:spLocks noGrp="1"/>
          </p:cNvSpPr>
          <p:nvPr>
            <p:ph type="body" sz="quarter" idx="21" hasCustomPrompt="1"/>
          </p:nvPr>
        </p:nvSpPr>
        <p:spPr>
          <a:xfrm>
            <a:off x="3596879" y="1420858"/>
            <a:ext cx="2358094" cy="661308"/>
          </a:xfrm>
          <a:solidFill>
            <a:schemeClr val="tx1"/>
          </a:solidFill>
        </p:spPr>
        <p:txBody>
          <a:bodyPr tIns="108000" bIns="108000" anchor="ctr">
            <a:no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Picto or text</a:t>
            </a:r>
            <a:endParaRPr lang="en-US" dirty="0"/>
          </a:p>
        </p:txBody>
      </p:sp>
      <p:sp>
        <p:nvSpPr>
          <p:cNvPr id="17" name="Espace réservé du texte 5">
            <a:extLst>
              <a:ext uri="{FF2B5EF4-FFF2-40B4-BE49-F238E27FC236}">
                <a16:creationId xmlns:a16="http://schemas.microsoft.com/office/drawing/2014/main" id="{37E7C91D-A4D9-058C-FA1F-ECE9FFBBE872}"/>
              </a:ext>
            </a:extLst>
          </p:cNvPr>
          <p:cNvSpPr>
            <a:spLocks noGrp="1"/>
          </p:cNvSpPr>
          <p:nvPr>
            <p:ph type="body" sz="quarter" idx="22" hasCustomPrompt="1"/>
          </p:nvPr>
        </p:nvSpPr>
        <p:spPr>
          <a:xfrm>
            <a:off x="6461919" y="2199578"/>
            <a:ext cx="2358094" cy="3190875"/>
          </a:xfrm>
        </p:spPr>
        <p:txBody>
          <a:bodyPr>
            <a:normAutofit/>
          </a:bodyPr>
          <a:lstStyle>
            <a:lvl1pPr>
              <a:defRPr sz="1400"/>
            </a:lvl1pPr>
            <a:lvl2pPr>
              <a:defRPr sz="1200"/>
            </a:lvl2pPr>
            <a:lvl3pPr>
              <a:defRPr sz="110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19" name="Espace réservé du texte 5">
            <a:extLst>
              <a:ext uri="{FF2B5EF4-FFF2-40B4-BE49-F238E27FC236}">
                <a16:creationId xmlns:a16="http://schemas.microsoft.com/office/drawing/2014/main" id="{9642EE79-61FF-7211-888D-345F97A0D8A6}"/>
              </a:ext>
            </a:extLst>
          </p:cNvPr>
          <p:cNvSpPr>
            <a:spLocks noGrp="1"/>
          </p:cNvSpPr>
          <p:nvPr>
            <p:ph type="body" sz="quarter" idx="23" hasCustomPrompt="1"/>
          </p:nvPr>
        </p:nvSpPr>
        <p:spPr>
          <a:xfrm>
            <a:off x="6461919" y="1420858"/>
            <a:ext cx="2358094" cy="661308"/>
          </a:xfrm>
          <a:solidFill>
            <a:schemeClr val="tx1"/>
          </a:solidFill>
        </p:spPr>
        <p:txBody>
          <a:bodyPr tIns="108000" bIns="108000" anchor="ctr">
            <a:no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Picto or text</a:t>
            </a:r>
            <a:endParaRPr lang="en-US" dirty="0"/>
          </a:p>
        </p:txBody>
      </p:sp>
      <p:sp>
        <p:nvSpPr>
          <p:cNvPr id="20" name="Espace réservé du texte 5">
            <a:extLst>
              <a:ext uri="{FF2B5EF4-FFF2-40B4-BE49-F238E27FC236}">
                <a16:creationId xmlns:a16="http://schemas.microsoft.com/office/drawing/2014/main" id="{87B913BF-ED27-6A96-8AB3-FA783DEB5E30}"/>
              </a:ext>
            </a:extLst>
          </p:cNvPr>
          <p:cNvSpPr>
            <a:spLocks noGrp="1"/>
          </p:cNvSpPr>
          <p:nvPr>
            <p:ph type="body" sz="quarter" idx="24" hasCustomPrompt="1"/>
          </p:nvPr>
        </p:nvSpPr>
        <p:spPr>
          <a:xfrm>
            <a:off x="9326960" y="2199578"/>
            <a:ext cx="2358094" cy="3190875"/>
          </a:xfrm>
        </p:spPr>
        <p:txBody>
          <a:bodyPr>
            <a:normAutofit/>
          </a:bodyPr>
          <a:lstStyle>
            <a:lvl1pPr>
              <a:defRPr sz="1400"/>
            </a:lvl1pPr>
            <a:lvl2pPr>
              <a:defRPr sz="1200"/>
            </a:lvl2pPr>
            <a:lvl3pPr>
              <a:defRPr sz="110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21" name="Espace réservé du texte 5">
            <a:extLst>
              <a:ext uri="{FF2B5EF4-FFF2-40B4-BE49-F238E27FC236}">
                <a16:creationId xmlns:a16="http://schemas.microsoft.com/office/drawing/2014/main" id="{A939348B-DD65-C1E3-B01D-FB455202AEC6}"/>
              </a:ext>
            </a:extLst>
          </p:cNvPr>
          <p:cNvSpPr>
            <a:spLocks noGrp="1"/>
          </p:cNvSpPr>
          <p:nvPr>
            <p:ph type="body" sz="quarter" idx="25" hasCustomPrompt="1"/>
          </p:nvPr>
        </p:nvSpPr>
        <p:spPr>
          <a:xfrm>
            <a:off x="9326960" y="1420858"/>
            <a:ext cx="2358094" cy="661308"/>
          </a:xfrm>
          <a:solidFill>
            <a:schemeClr val="tx1"/>
          </a:solidFill>
        </p:spPr>
        <p:txBody>
          <a:bodyPr tIns="108000" bIns="108000" anchor="ctr">
            <a:no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Picto or text</a:t>
            </a:r>
            <a:endParaRPr lang="en-US" dirty="0"/>
          </a:p>
        </p:txBody>
      </p:sp>
      <p:sp>
        <p:nvSpPr>
          <p:cNvPr id="5" name="Espace réservé du texte 5">
            <a:extLst>
              <a:ext uri="{FF2B5EF4-FFF2-40B4-BE49-F238E27FC236}">
                <a16:creationId xmlns:a16="http://schemas.microsoft.com/office/drawing/2014/main" id="{EB1F36B2-F7E6-42B5-9413-81B9A8680573}"/>
              </a:ext>
            </a:extLst>
          </p:cNvPr>
          <p:cNvSpPr>
            <a:spLocks noGrp="1"/>
          </p:cNvSpPr>
          <p:nvPr>
            <p:ph type="body" sz="quarter" idx="26" hasCustomPrompt="1"/>
          </p:nvPr>
        </p:nvSpPr>
        <p:spPr>
          <a:xfrm>
            <a:off x="731838" y="5537605"/>
            <a:ext cx="2358094" cy="367005"/>
          </a:xfrm>
          <a:solidFill>
            <a:schemeClr val="tx1"/>
          </a:solidFill>
        </p:spPr>
        <p:txBody>
          <a:bodyPr wrap="square" lIns="0" tIns="72000" rIns="108000" bIns="72000" anchor="ctr">
            <a:spAutoFit/>
          </a:bodyPr>
          <a:lstStyle>
            <a:lvl1pPr marL="0" indent="0" algn="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Click here</a:t>
            </a:r>
            <a:endParaRPr lang="en-US" dirty="0"/>
          </a:p>
        </p:txBody>
      </p:sp>
      <p:sp>
        <p:nvSpPr>
          <p:cNvPr id="9" name="Espace réservé du texte 5">
            <a:extLst>
              <a:ext uri="{FF2B5EF4-FFF2-40B4-BE49-F238E27FC236}">
                <a16:creationId xmlns:a16="http://schemas.microsoft.com/office/drawing/2014/main" id="{CBC1AB69-2691-5E3D-DF6A-B2521FB7263D}"/>
              </a:ext>
            </a:extLst>
          </p:cNvPr>
          <p:cNvSpPr>
            <a:spLocks noGrp="1"/>
          </p:cNvSpPr>
          <p:nvPr>
            <p:ph type="body" sz="quarter" idx="27" hasCustomPrompt="1"/>
          </p:nvPr>
        </p:nvSpPr>
        <p:spPr>
          <a:xfrm>
            <a:off x="3596879" y="5537605"/>
            <a:ext cx="2358094" cy="367005"/>
          </a:xfrm>
          <a:solidFill>
            <a:schemeClr val="tx1"/>
          </a:solidFill>
        </p:spPr>
        <p:txBody>
          <a:bodyPr wrap="square" lIns="0" tIns="72000" rIns="108000" bIns="72000" anchor="ctr">
            <a:spAutoFit/>
          </a:bodyPr>
          <a:lstStyle>
            <a:lvl1pPr marL="0" indent="0" algn="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Click here</a:t>
            </a:r>
            <a:endParaRPr lang="en-US" dirty="0"/>
          </a:p>
        </p:txBody>
      </p:sp>
      <p:sp>
        <p:nvSpPr>
          <p:cNvPr id="10" name="Espace réservé du texte 5">
            <a:extLst>
              <a:ext uri="{FF2B5EF4-FFF2-40B4-BE49-F238E27FC236}">
                <a16:creationId xmlns:a16="http://schemas.microsoft.com/office/drawing/2014/main" id="{FE3C84AB-22E3-6B8E-85D9-F6E4A3A72CA8}"/>
              </a:ext>
            </a:extLst>
          </p:cNvPr>
          <p:cNvSpPr>
            <a:spLocks noGrp="1"/>
          </p:cNvSpPr>
          <p:nvPr>
            <p:ph type="body" sz="quarter" idx="28" hasCustomPrompt="1"/>
          </p:nvPr>
        </p:nvSpPr>
        <p:spPr>
          <a:xfrm>
            <a:off x="6461919" y="5537605"/>
            <a:ext cx="2358094" cy="367005"/>
          </a:xfrm>
          <a:solidFill>
            <a:schemeClr val="tx1"/>
          </a:solidFill>
        </p:spPr>
        <p:txBody>
          <a:bodyPr wrap="square" lIns="0" tIns="72000" rIns="108000" bIns="72000" anchor="ctr">
            <a:spAutoFit/>
          </a:bodyPr>
          <a:lstStyle>
            <a:lvl1pPr marL="0" indent="0" algn="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Click here</a:t>
            </a:r>
            <a:endParaRPr lang="en-US" dirty="0"/>
          </a:p>
        </p:txBody>
      </p:sp>
      <p:sp>
        <p:nvSpPr>
          <p:cNvPr id="11" name="Espace réservé du texte 5">
            <a:extLst>
              <a:ext uri="{FF2B5EF4-FFF2-40B4-BE49-F238E27FC236}">
                <a16:creationId xmlns:a16="http://schemas.microsoft.com/office/drawing/2014/main" id="{29DCEF0F-7F3D-F030-C7E5-0196A23B04C9}"/>
              </a:ext>
            </a:extLst>
          </p:cNvPr>
          <p:cNvSpPr>
            <a:spLocks noGrp="1"/>
          </p:cNvSpPr>
          <p:nvPr>
            <p:ph type="body" sz="quarter" idx="29" hasCustomPrompt="1"/>
          </p:nvPr>
        </p:nvSpPr>
        <p:spPr>
          <a:xfrm>
            <a:off x="9326959" y="5537605"/>
            <a:ext cx="2358094" cy="367005"/>
          </a:xfrm>
          <a:solidFill>
            <a:schemeClr val="tx1"/>
          </a:solidFill>
        </p:spPr>
        <p:txBody>
          <a:bodyPr wrap="square" lIns="0" tIns="72000" rIns="108000" bIns="72000" anchor="ctr">
            <a:spAutoFit/>
          </a:bodyPr>
          <a:lstStyle>
            <a:lvl1pPr marL="0" indent="0" algn="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Click here</a:t>
            </a:r>
            <a:endParaRPr lang="en-US" dirty="0"/>
          </a:p>
        </p:txBody>
      </p:sp>
    </p:spTree>
    <p:extLst>
      <p:ext uri="{BB962C8B-B14F-4D97-AF65-F5344CB8AC3E}">
        <p14:creationId xmlns:p14="http://schemas.microsoft.com/office/powerpoint/2010/main" val="142263922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 Section with Pict">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731837" y="542925"/>
            <a:ext cx="10953217"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1751"/>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1751"/>
            <a:ext cx="2743200" cy="365125"/>
          </a:xfrm>
        </p:spPr>
        <p:txBody>
          <a:bodyPr/>
          <a:lstStyle/>
          <a:p>
            <a:fld id="{79AF822A-40E7-450E-BBE0-3EB502F51B07}" type="slidenum">
              <a:rPr lang="en-US" smtClean="0"/>
              <a:t>‹N°›</a:t>
            </a:fld>
            <a:endParaRPr lang="en-US"/>
          </a:p>
        </p:txBody>
      </p:sp>
      <p:sp>
        <p:nvSpPr>
          <p:cNvPr id="6" name="Espace réservé du texte 5">
            <a:extLst>
              <a:ext uri="{FF2B5EF4-FFF2-40B4-BE49-F238E27FC236}">
                <a16:creationId xmlns:a16="http://schemas.microsoft.com/office/drawing/2014/main" id="{22A73724-50B4-45AC-BE32-26430BA9A652}"/>
              </a:ext>
            </a:extLst>
          </p:cNvPr>
          <p:cNvSpPr>
            <a:spLocks noGrp="1"/>
          </p:cNvSpPr>
          <p:nvPr>
            <p:ph type="body" sz="quarter" idx="12" hasCustomPrompt="1"/>
          </p:nvPr>
        </p:nvSpPr>
        <p:spPr>
          <a:xfrm>
            <a:off x="731838" y="2386059"/>
            <a:ext cx="3312054" cy="290316"/>
          </a:xfrm>
        </p:spPr>
        <p:txBody>
          <a:bodyPr/>
          <a:lstStyle>
            <a:lvl1pPr marL="0" indent="0" algn="ctr">
              <a:buNone/>
              <a:defRPr/>
            </a:lvl1pPr>
          </a:lstStyle>
          <a:p>
            <a:pPr lvl="0"/>
            <a:r>
              <a:rPr lang="fr-FR"/>
              <a:t>Text of the section 01</a:t>
            </a:r>
            <a:endParaRPr lang="en-US" dirty="0"/>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731837" y="966984"/>
            <a:ext cx="10953217" cy="313932"/>
          </a:xfrm>
        </p:spPr>
        <p:txBody>
          <a:bodyPr wrap="square">
            <a:spAutoFit/>
          </a:bodyPr>
          <a:lstStyle>
            <a:lvl1pPr marL="0" indent="0">
              <a:buNone/>
              <a:defRPr b="0"/>
            </a:lvl1pPr>
          </a:lstStyle>
          <a:p>
            <a:pPr lvl="0"/>
            <a:r>
              <a:rPr lang="fr-FR"/>
              <a:t>Subtitle of the slide</a:t>
            </a:r>
            <a:endParaRPr lang="fr-FR" dirty="0"/>
          </a:p>
        </p:txBody>
      </p:sp>
      <p:sp>
        <p:nvSpPr>
          <p:cNvPr id="16" name="Espace réservé du texte 5">
            <a:extLst>
              <a:ext uri="{FF2B5EF4-FFF2-40B4-BE49-F238E27FC236}">
                <a16:creationId xmlns:a16="http://schemas.microsoft.com/office/drawing/2014/main" id="{9AE1F24B-1DEE-6489-63CB-72FEBED72273}"/>
              </a:ext>
            </a:extLst>
          </p:cNvPr>
          <p:cNvSpPr>
            <a:spLocks noGrp="1"/>
          </p:cNvSpPr>
          <p:nvPr>
            <p:ph type="body" sz="quarter" idx="19" hasCustomPrompt="1"/>
          </p:nvPr>
        </p:nvSpPr>
        <p:spPr>
          <a:xfrm>
            <a:off x="4551890" y="2386059"/>
            <a:ext cx="3312054" cy="290316"/>
          </a:xfrm>
        </p:spPr>
        <p:txBody>
          <a:bodyPr/>
          <a:lstStyle>
            <a:lvl1pPr marL="0" indent="0" algn="ctr">
              <a:buNone/>
              <a:defRPr/>
            </a:lvl1pPr>
          </a:lstStyle>
          <a:p>
            <a:pPr lvl="0"/>
            <a:r>
              <a:rPr lang="fr-FR"/>
              <a:t>Text of the section 02</a:t>
            </a:r>
            <a:endParaRPr lang="en-US" dirty="0"/>
          </a:p>
        </p:txBody>
      </p:sp>
      <p:sp>
        <p:nvSpPr>
          <p:cNvPr id="17" name="Espace réservé du texte 5">
            <a:extLst>
              <a:ext uri="{FF2B5EF4-FFF2-40B4-BE49-F238E27FC236}">
                <a16:creationId xmlns:a16="http://schemas.microsoft.com/office/drawing/2014/main" id="{6B47C338-9EF0-96F3-AC7B-400DC5989741}"/>
              </a:ext>
            </a:extLst>
          </p:cNvPr>
          <p:cNvSpPr>
            <a:spLocks noGrp="1"/>
          </p:cNvSpPr>
          <p:nvPr>
            <p:ph type="body" sz="quarter" idx="20" hasCustomPrompt="1"/>
          </p:nvPr>
        </p:nvSpPr>
        <p:spPr>
          <a:xfrm>
            <a:off x="8373002" y="2386059"/>
            <a:ext cx="3312054" cy="290316"/>
          </a:xfrm>
        </p:spPr>
        <p:txBody>
          <a:bodyPr/>
          <a:lstStyle>
            <a:lvl1pPr marL="0" indent="0" algn="ctr">
              <a:buNone/>
              <a:defRPr/>
            </a:lvl1pPr>
          </a:lstStyle>
          <a:p>
            <a:pPr lvl="0"/>
            <a:r>
              <a:rPr lang="fr-FR"/>
              <a:t>Text of the section 03</a:t>
            </a:r>
            <a:endParaRPr lang="en-US" dirty="0"/>
          </a:p>
        </p:txBody>
      </p:sp>
      <p:sp>
        <p:nvSpPr>
          <p:cNvPr id="19" name="Espace réservé pour une image  18">
            <a:extLst>
              <a:ext uri="{FF2B5EF4-FFF2-40B4-BE49-F238E27FC236}">
                <a16:creationId xmlns:a16="http://schemas.microsoft.com/office/drawing/2014/main" id="{BF4D3845-237B-4565-BF62-67B740DFC78A}"/>
              </a:ext>
            </a:extLst>
          </p:cNvPr>
          <p:cNvSpPr>
            <a:spLocks noGrp="1"/>
          </p:cNvSpPr>
          <p:nvPr>
            <p:ph type="pic" sz="quarter" idx="21" hasCustomPrompt="1"/>
          </p:nvPr>
        </p:nvSpPr>
        <p:spPr>
          <a:xfrm>
            <a:off x="731838" y="2990850"/>
            <a:ext cx="954087" cy="523875"/>
          </a:xfrm>
          <a:solidFill>
            <a:schemeClr val="bg1">
              <a:lumMod val="95000"/>
            </a:schemeClr>
          </a:solidFill>
        </p:spPr>
        <p:txBody>
          <a:bodyPr>
            <a:normAutofit/>
          </a:bodyPr>
          <a:lstStyle>
            <a:lvl1pPr marL="0" indent="0" algn="ctr">
              <a:buNone/>
              <a:defRPr sz="1100" b="0"/>
            </a:lvl1pPr>
          </a:lstStyle>
          <a:p>
            <a:r>
              <a:rPr lang="fr-FR"/>
              <a:t>Picture</a:t>
            </a:r>
          </a:p>
        </p:txBody>
      </p:sp>
      <p:sp>
        <p:nvSpPr>
          <p:cNvPr id="20" name="Espace réservé pour une image  18">
            <a:extLst>
              <a:ext uri="{FF2B5EF4-FFF2-40B4-BE49-F238E27FC236}">
                <a16:creationId xmlns:a16="http://schemas.microsoft.com/office/drawing/2014/main" id="{3A8CF84B-00CB-B32B-3448-098DE9D8C354}"/>
              </a:ext>
            </a:extLst>
          </p:cNvPr>
          <p:cNvSpPr>
            <a:spLocks noGrp="1"/>
          </p:cNvSpPr>
          <p:nvPr>
            <p:ph type="pic" sz="quarter" idx="22" hasCustomPrompt="1"/>
          </p:nvPr>
        </p:nvSpPr>
        <p:spPr>
          <a:xfrm>
            <a:off x="1910822" y="2990850"/>
            <a:ext cx="954087" cy="523875"/>
          </a:xfrm>
          <a:solidFill>
            <a:schemeClr val="bg1">
              <a:lumMod val="95000"/>
            </a:schemeClr>
          </a:solidFill>
        </p:spPr>
        <p:txBody>
          <a:bodyPr>
            <a:normAutofit/>
          </a:bodyPr>
          <a:lstStyle>
            <a:lvl1pPr marL="0" indent="0" algn="ctr">
              <a:buNone/>
              <a:defRPr sz="1100" b="0"/>
            </a:lvl1pPr>
          </a:lstStyle>
          <a:p>
            <a:r>
              <a:rPr lang="fr-FR"/>
              <a:t>Picture</a:t>
            </a:r>
          </a:p>
        </p:txBody>
      </p:sp>
      <p:sp>
        <p:nvSpPr>
          <p:cNvPr id="21" name="Espace réservé pour une image  18">
            <a:extLst>
              <a:ext uri="{FF2B5EF4-FFF2-40B4-BE49-F238E27FC236}">
                <a16:creationId xmlns:a16="http://schemas.microsoft.com/office/drawing/2014/main" id="{7BB87602-8027-C865-7F90-B6A399570C4F}"/>
              </a:ext>
            </a:extLst>
          </p:cNvPr>
          <p:cNvSpPr>
            <a:spLocks noGrp="1"/>
          </p:cNvSpPr>
          <p:nvPr>
            <p:ph type="pic" sz="quarter" idx="23" hasCustomPrompt="1"/>
          </p:nvPr>
        </p:nvSpPr>
        <p:spPr>
          <a:xfrm>
            <a:off x="3089805" y="2990850"/>
            <a:ext cx="954087" cy="523875"/>
          </a:xfrm>
          <a:solidFill>
            <a:schemeClr val="bg1">
              <a:lumMod val="95000"/>
            </a:schemeClr>
          </a:solidFill>
        </p:spPr>
        <p:txBody>
          <a:bodyPr>
            <a:normAutofit/>
          </a:bodyPr>
          <a:lstStyle>
            <a:lvl1pPr marL="0" indent="0" algn="ctr">
              <a:buNone/>
              <a:defRPr sz="1100" b="0"/>
            </a:lvl1pPr>
          </a:lstStyle>
          <a:p>
            <a:r>
              <a:rPr lang="fr-FR"/>
              <a:t>Picture</a:t>
            </a:r>
          </a:p>
        </p:txBody>
      </p:sp>
      <p:sp>
        <p:nvSpPr>
          <p:cNvPr id="23" name="Espace réservé pour une image  18">
            <a:extLst>
              <a:ext uri="{FF2B5EF4-FFF2-40B4-BE49-F238E27FC236}">
                <a16:creationId xmlns:a16="http://schemas.microsoft.com/office/drawing/2014/main" id="{A357ECDE-4A0D-0151-AB26-7276229B008E}"/>
              </a:ext>
            </a:extLst>
          </p:cNvPr>
          <p:cNvSpPr>
            <a:spLocks noGrp="1"/>
          </p:cNvSpPr>
          <p:nvPr>
            <p:ph type="pic" sz="quarter" idx="24" hasCustomPrompt="1"/>
          </p:nvPr>
        </p:nvSpPr>
        <p:spPr>
          <a:xfrm>
            <a:off x="731838" y="3695700"/>
            <a:ext cx="954087" cy="523875"/>
          </a:xfrm>
          <a:solidFill>
            <a:schemeClr val="bg1">
              <a:lumMod val="95000"/>
            </a:schemeClr>
          </a:solidFill>
        </p:spPr>
        <p:txBody>
          <a:bodyPr>
            <a:normAutofit/>
          </a:bodyPr>
          <a:lstStyle>
            <a:lvl1pPr marL="0" indent="0" algn="ctr">
              <a:buNone/>
              <a:defRPr sz="1100" b="0"/>
            </a:lvl1pPr>
          </a:lstStyle>
          <a:p>
            <a:r>
              <a:rPr lang="fr-FR"/>
              <a:t>Picture</a:t>
            </a:r>
          </a:p>
        </p:txBody>
      </p:sp>
      <p:sp>
        <p:nvSpPr>
          <p:cNvPr id="24" name="Espace réservé pour une image  18">
            <a:extLst>
              <a:ext uri="{FF2B5EF4-FFF2-40B4-BE49-F238E27FC236}">
                <a16:creationId xmlns:a16="http://schemas.microsoft.com/office/drawing/2014/main" id="{9BF20527-EE64-4D4F-89CE-1D83E2C07426}"/>
              </a:ext>
            </a:extLst>
          </p:cNvPr>
          <p:cNvSpPr>
            <a:spLocks noGrp="1"/>
          </p:cNvSpPr>
          <p:nvPr>
            <p:ph type="pic" sz="quarter" idx="25" hasCustomPrompt="1"/>
          </p:nvPr>
        </p:nvSpPr>
        <p:spPr>
          <a:xfrm>
            <a:off x="1910822" y="3695700"/>
            <a:ext cx="954087" cy="523875"/>
          </a:xfrm>
          <a:solidFill>
            <a:schemeClr val="bg1">
              <a:lumMod val="95000"/>
            </a:schemeClr>
          </a:solidFill>
        </p:spPr>
        <p:txBody>
          <a:bodyPr>
            <a:normAutofit/>
          </a:bodyPr>
          <a:lstStyle>
            <a:lvl1pPr marL="0" indent="0" algn="ctr">
              <a:buNone/>
              <a:defRPr sz="1100" b="0"/>
            </a:lvl1pPr>
          </a:lstStyle>
          <a:p>
            <a:r>
              <a:rPr lang="fr-FR"/>
              <a:t>Picture</a:t>
            </a:r>
          </a:p>
        </p:txBody>
      </p:sp>
      <p:sp>
        <p:nvSpPr>
          <p:cNvPr id="25" name="Espace réservé pour une image  18">
            <a:extLst>
              <a:ext uri="{FF2B5EF4-FFF2-40B4-BE49-F238E27FC236}">
                <a16:creationId xmlns:a16="http://schemas.microsoft.com/office/drawing/2014/main" id="{7B84C564-D291-0DB4-B19E-3819051481F1}"/>
              </a:ext>
            </a:extLst>
          </p:cNvPr>
          <p:cNvSpPr>
            <a:spLocks noGrp="1"/>
          </p:cNvSpPr>
          <p:nvPr>
            <p:ph type="pic" sz="quarter" idx="26" hasCustomPrompt="1"/>
          </p:nvPr>
        </p:nvSpPr>
        <p:spPr>
          <a:xfrm>
            <a:off x="3089805" y="3695700"/>
            <a:ext cx="954087" cy="523875"/>
          </a:xfrm>
          <a:solidFill>
            <a:schemeClr val="bg1">
              <a:lumMod val="95000"/>
            </a:schemeClr>
          </a:solidFill>
        </p:spPr>
        <p:txBody>
          <a:bodyPr>
            <a:normAutofit/>
          </a:bodyPr>
          <a:lstStyle>
            <a:lvl1pPr marL="0" indent="0" algn="ctr">
              <a:buNone/>
              <a:defRPr sz="1100" b="0"/>
            </a:lvl1pPr>
          </a:lstStyle>
          <a:p>
            <a:r>
              <a:rPr lang="fr-FR"/>
              <a:t>Picture</a:t>
            </a:r>
          </a:p>
        </p:txBody>
      </p:sp>
      <p:sp>
        <p:nvSpPr>
          <p:cNvPr id="38" name="Espace réservé pour une image  18">
            <a:extLst>
              <a:ext uri="{FF2B5EF4-FFF2-40B4-BE49-F238E27FC236}">
                <a16:creationId xmlns:a16="http://schemas.microsoft.com/office/drawing/2014/main" id="{1F226DD4-F159-B551-7B8A-FFA2ECA6BAC4}"/>
              </a:ext>
            </a:extLst>
          </p:cNvPr>
          <p:cNvSpPr>
            <a:spLocks noGrp="1"/>
          </p:cNvSpPr>
          <p:nvPr>
            <p:ph type="pic" sz="quarter" idx="39" hasCustomPrompt="1"/>
          </p:nvPr>
        </p:nvSpPr>
        <p:spPr>
          <a:xfrm>
            <a:off x="731838" y="4774850"/>
            <a:ext cx="954087" cy="876650"/>
          </a:xfrm>
          <a:solidFill>
            <a:schemeClr val="bg1">
              <a:lumMod val="95000"/>
            </a:schemeClr>
          </a:solidFill>
        </p:spPr>
        <p:txBody>
          <a:bodyPr bIns="432000" anchor="ctr">
            <a:normAutofit/>
          </a:bodyPr>
          <a:lstStyle>
            <a:lvl1pPr marL="0" indent="0" algn="ctr">
              <a:buNone/>
              <a:defRPr sz="1100" b="0"/>
            </a:lvl1pPr>
          </a:lstStyle>
          <a:p>
            <a:r>
              <a:rPr lang="fr-FR"/>
              <a:t>Picture</a:t>
            </a:r>
          </a:p>
        </p:txBody>
      </p:sp>
      <p:sp>
        <p:nvSpPr>
          <p:cNvPr id="39" name="Espace réservé du texte 5">
            <a:extLst>
              <a:ext uri="{FF2B5EF4-FFF2-40B4-BE49-F238E27FC236}">
                <a16:creationId xmlns:a16="http://schemas.microsoft.com/office/drawing/2014/main" id="{A41F7B3C-08F8-F909-EFF6-9E7505D3B3F7}"/>
              </a:ext>
            </a:extLst>
          </p:cNvPr>
          <p:cNvSpPr>
            <a:spLocks noGrp="1"/>
          </p:cNvSpPr>
          <p:nvPr>
            <p:ph type="body" sz="quarter" idx="40" hasCustomPrompt="1"/>
          </p:nvPr>
        </p:nvSpPr>
        <p:spPr>
          <a:xfrm>
            <a:off x="1910821" y="4774850"/>
            <a:ext cx="2133071" cy="876650"/>
          </a:xfrm>
        </p:spPr>
        <p:txBody>
          <a:bodyPr wrap="square" anchor="ctr" anchorCtr="0">
            <a:spAutoFit/>
          </a:bodyPr>
          <a:lstStyle>
            <a:lvl2pPr marL="180975" indent="-90488">
              <a:buFont typeface="Source Sans Pro" panose="020B0503030403020204" pitchFamily="34" charset="0"/>
              <a:buChar char=" "/>
              <a:defRPr/>
            </a:lvl2pPr>
            <a:lvl3pPr marL="180975" indent="-95250">
              <a:buFont typeface="Source Sans Pro" panose="020B0503030403020204" pitchFamily="34" charset="0"/>
              <a:buChar char=" "/>
              <a:defRPr/>
            </a:lvl3pPr>
          </a:lstStyle>
          <a:p>
            <a:pPr lvl="1"/>
            <a:r>
              <a:rPr lang="fr-FR"/>
              <a:t>Click here to add your 01 level text</a:t>
            </a:r>
            <a:endParaRPr lang="fr-FR" dirty="0"/>
          </a:p>
          <a:p>
            <a:pPr lvl="2"/>
            <a:r>
              <a:rPr lang="fr-FR"/>
              <a:t>Click here to add your 02 level text</a:t>
            </a:r>
            <a:endParaRPr lang="en-US" dirty="0"/>
          </a:p>
        </p:txBody>
      </p:sp>
      <p:sp>
        <p:nvSpPr>
          <p:cNvPr id="44" name="Espace réservé pour une image  18">
            <a:extLst>
              <a:ext uri="{FF2B5EF4-FFF2-40B4-BE49-F238E27FC236}">
                <a16:creationId xmlns:a16="http://schemas.microsoft.com/office/drawing/2014/main" id="{B7D643BF-41BC-CB5A-E789-2EE8A6BC8799}"/>
              </a:ext>
            </a:extLst>
          </p:cNvPr>
          <p:cNvSpPr>
            <a:spLocks noGrp="1"/>
          </p:cNvSpPr>
          <p:nvPr>
            <p:ph type="pic" sz="quarter" idx="41" hasCustomPrompt="1"/>
          </p:nvPr>
        </p:nvSpPr>
        <p:spPr>
          <a:xfrm>
            <a:off x="4551890" y="2990850"/>
            <a:ext cx="954087" cy="523875"/>
          </a:xfrm>
          <a:solidFill>
            <a:schemeClr val="bg1">
              <a:lumMod val="95000"/>
            </a:schemeClr>
          </a:solidFill>
        </p:spPr>
        <p:txBody>
          <a:bodyPr>
            <a:normAutofit/>
          </a:bodyPr>
          <a:lstStyle>
            <a:lvl1pPr marL="0" indent="0" algn="ctr">
              <a:buNone/>
              <a:defRPr sz="1100" b="0"/>
            </a:lvl1pPr>
          </a:lstStyle>
          <a:p>
            <a:r>
              <a:rPr lang="fr-FR"/>
              <a:t>Picture</a:t>
            </a:r>
          </a:p>
        </p:txBody>
      </p:sp>
      <p:sp>
        <p:nvSpPr>
          <p:cNvPr id="45" name="Espace réservé pour une image  18">
            <a:extLst>
              <a:ext uri="{FF2B5EF4-FFF2-40B4-BE49-F238E27FC236}">
                <a16:creationId xmlns:a16="http://schemas.microsoft.com/office/drawing/2014/main" id="{E30AF935-2F26-96AB-BF4B-3300BBFBD38F}"/>
              </a:ext>
            </a:extLst>
          </p:cNvPr>
          <p:cNvSpPr>
            <a:spLocks noGrp="1"/>
          </p:cNvSpPr>
          <p:nvPr>
            <p:ph type="pic" sz="quarter" idx="42" hasCustomPrompt="1"/>
          </p:nvPr>
        </p:nvSpPr>
        <p:spPr>
          <a:xfrm>
            <a:off x="5730874" y="2990850"/>
            <a:ext cx="954087" cy="523875"/>
          </a:xfrm>
          <a:solidFill>
            <a:schemeClr val="bg1">
              <a:lumMod val="95000"/>
            </a:schemeClr>
          </a:solidFill>
        </p:spPr>
        <p:txBody>
          <a:bodyPr>
            <a:normAutofit/>
          </a:bodyPr>
          <a:lstStyle>
            <a:lvl1pPr marL="0" indent="0" algn="ctr">
              <a:buNone/>
              <a:defRPr sz="1100" b="0"/>
            </a:lvl1pPr>
          </a:lstStyle>
          <a:p>
            <a:r>
              <a:rPr lang="fr-FR"/>
              <a:t>Picture</a:t>
            </a:r>
          </a:p>
        </p:txBody>
      </p:sp>
      <p:sp>
        <p:nvSpPr>
          <p:cNvPr id="46" name="Espace réservé pour une image  18">
            <a:extLst>
              <a:ext uri="{FF2B5EF4-FFF2-40B4-BE49-F238E27FC236}">
                <a16:creationId xmlns:a16="http://schemas.microsoft.com/office/drawing/2014/main" id="{6B233ABE-F95F-1A75-5D84-0456819C8D05}"/>
              </a:ext>
            </a:extLst>
          </p:cNvPr>
          <p:cNvSpPr>
            <a:spLocks noGrp="1"/>
          </p:cNvSpPr>
          <p:nvPr>
            <p:ph type="pic" sz="quarter" idx="43" hasCustomPrompt="1"/>
          </p:nvPr>
        </p:nvSpPr>
        <p:spPr>
          <a:xfrm>
            <a:off x="6909857" y="2990850"/>
            <a:ext cx="954087" cy="523875"/>
          </a:xfrm>
          <a:solidFill>
            <a:schemeClr val="bg1">
              <a:lumMod val="95000"/>
            </a:schemeClr>
          </a:solidFill>
        </p:spPr>
        <p:txBody>
          <a:bodyPr>
            <a:normAutofit/>
          </a:bodyPr>
          <a:lstStyle>
            <a:lvl1pPr marL="0" indent="0" algn="ctr">
              <a:buNone/>
              <a:defRPr sz="1100" b="0"/>
            </a:lvl1pPr>
          </a:lstStyle>
          <a:p>
            <a:r>
              <a:rPr lang="fr-FR"/>
              <a:t>Picture</a:t>
            </a:r>
          </a:p>
        </p:txBody>
      </p:sp>
      <p:sp>
        <p:nvSpPr>
          <p:cNvPr id="47" name="Espace réservé pour une image  18">
            <a:extLst>
              <a:ext uri="{FF2B5EF4-FFF2-40B4-BE49-F238E27FC236}">
                <a16:creationId xmlns:a16="http://schemas.microsoft.com/office/drawing/2014/main" id="{1A71A562-5B4B-AADD-1909-D1D70E163F8A}"/>
              </a:ext>
            </a:extLst>
          </p:cNvPr>
          <p:cNvSpPr>
            <a:spLocks noGrp="1"/>
          </p:cNvSpPr>
          <p:nvPr>
            <p:ph type="pic" sz="quarter" idx="44" hasCustomPrompt="1"/>
          </p:nvPr>
        </p:nvSpPr>
        <p:spPr>
          <a:xfrm>
            <a:off x="4551890" y="3695700"/>
            <a:ext cx="954087" cy="523875"/>
          </a:xfrm>
          <a:solidFill>
            <a:schemeClr val="bg1">
              <a:lumMod val="95000"/>
            </a:schemeClr>
          </a:solidFill>
        </p:spPr>
        <p:txBody>
          <a:bodyPr>
            <a:normAutofit/>
          </a:bodyPr>
          <a:lstStyle>
            <a:lvl1pPr marL="0" indent="0" algn="ctr">
              <a:buNone/>
              <a:defRPr sz="1100" b="0"/>
            </a:lvl1pPr>
          </a:lstStyle>
          <a:p>
            <a:r>
              <a:rPr lang="fr-FR"/>
              <a:t>Picture</a:t>
            </a:r>
          </a:p>
        </p:txBody>
      </p:sp>
      <p:sp>
        <p:nvSpPr>
          <p:cNvPr id="48" name="Espace réservé pour une image  18">
            <a:extLst>
              <a:ext uri="{FF2B5EF4-FFF2-40B4-BE49-F238E27FC236}">
                <a16:creationId xmlns:a16="http://schemas.microsoft.com/office/drawing/2014/main" id="{772A90B0-3966-8226-2ED7-6E29FA7876A8}"/>
              </a:ext>
            </a:extLst>
          </p:cNvPr>
          <p:cNvSpPr>
            <a:spLocks noGrp="1"/>
          </p:cNvSpPr>
          <p:nvPr>
            <p:ph type="pic" sz="quarter" idx="45" hasCustomPrompt="1"/>
          </p:nvPr>
        </p:nvSpPr>
        <p:spPr>
          <a:xfrm>
            <a:off x="5730874" y="3695700"/>
            <a:ext cx="954087" cy="523875"/>
          </a:xfrm>
          <a:solidFill>
            <a:schemeClr val="bg1">
              <a:lumMod val="95000"/>
            </a:schemeClr>
          </a:solidFill>
        </p:spPr>
        <p:txBody>
          <a:bodyPr>
            <a:normAutofit/>
          </a:bodyPr>
          <a:lstStyle>
            <a:lvl1pPr marL="0" indent="0" algn="ctr">
              <a:buNone/>
              <a:defRPr sz="1100" b="0"/>
            </a:lvl1pPr>
          </a:lstStyle>
          <a:p>
            <a:r>
              <a:rPr lang="fr-FR"/>
              <a:t>Picture</a:t>
            </a:r>
          </a:p>
        </p:txBody>
      </p:sp>
      <p:sp>
        <p:nvSpPr>
          <p:cNvPr id="49" name="Espace réservé pour une image  18">
            <a:extLst>
              <a:ext uri="{FF2B5EF4-FFF2-40B4-BE49-F238E27FC236}">
                <a16:creationId xmlns:a16="http://schemas.microsoft.com/office/drawing/2014/main" id="{1761582A-D880-1CB6-EA94-EF2FE2D44590}"/>
              </a:ext>
            </a:extLst>
          </p:cNvPr>
          <p:cNvSpPr>
            <a:spLocks noGrp="1"/>
          </p:cNvSpPr>
          <p:nvPr>
            <p:ph type="pic" sz="quarter" idx="46" hasCustomPrompt="1"/>
          </p:nvPr>
        </p:nvSpPr>
        <p:spPr>
          <a:xfrm>
            <a:off x="6909857" y="3695700"/>
            <a:ext cx="954087" cy="523875"/>
          </a:xfrm>
          <a:solidFill>
            <a:schemeClr val="bg1">
              <a:lumMod val="95000"/>
            </a:schemeClr>
          </a:solidFill>
        </p:spPr>
        <p:txBody>
          <a:bodyPr>
            <a:normAutofit/>
          </a:bodyPr>
          <a:lstStyle>
            <a:lvl1pPr marL="0" indent="0" algn="ctr">
              <a:buNone/>
              <a:defRPr sz="1100" b="0"/>
            </a:lvl1pPr>
          </a:lstStyle>
          <a:p>
            <a:r>
              <a:rPr lang="fr-FR"/>
              <a:t>Picture</a:t>
            </a:r>
          </a:p>
        </p:txBody>
      </p:sp>
      <p:sp>
        <p:nvSpPr>
          <p:cNvPr id="50" name="Espace réservé pour une image  18">
            <a:extLst>
              <a:ext uri="{FF2B5EF4-FFF2-40B4-BE49-F238E27FC236}">
                <a16:creationId xmlns:a16="http://schemas.microsoft.com/office/drawing/2014/main" id="{F937109C-F3FC-6A0E-9F6E-48F98846C7AC}"/>
              </a:ext>
            </a:extLst>
          </p:cNvPr>
          <p:cNvSpPr>
            <a:spLocks noGrp="1"/>
          </p:cNvSpPr>
          <p:nvPr>
            <p:ph type="pic" sz="quarter" idx="47" hasCustomPrompt="1"/>
          </p:nvPr>
        </p:nvSpPr>
        <p:spPr>
          <a:xfrm>
            <a:off x="4551890" y="4774850"/>
            <a:ext cx="954087" cy="876650"/>
          </a:xfrm>
          <a:solidFill>
            <a:schemeClr val="bg1">
              <a:lumMod val="95000"/>
            </a:schemeClr>
          </a:solidFill>
        </p:spPr>
        <p:txBody>
          <a:bodyPr bIns="432000" anchor="ctr">
            <a:normAutofit/>
          </a:bodyPr>
          <a:lstStyle>
            <a:lvl1pPr marL="0" indent="0" algn="ctr">
              <a:buNone/>
              <a:defRPr sz="1100" b="0"/>
            </a:lvl1pPr>
          </a:lstStyle>
          <a:p>
            <a:r>
              <a:rPr lang="fr-FR"/>
              <a:t>Picture</a:t>
            </a:r>
          </a:p>
        </p:txBody>
      </p:sp>
      <p:sp>
        <p:nvSpPr>
          <p:cNvPr id="51" name="Espace réservé du texte 5">
            <a:extLst>
              <a:ext uri="{FF2B5EF4-FFF2-40B4-BE49-F238E27FC236}">
                <a16:creationId xmlns:a16="http://schemas.microsoft.com/office/drawing/2014/main" id="{C36B953B-EE99-12A4-4980-913B3EB463CD}"/>
              </a:ext>
            </a:extLst>
          </p:cNvPr>
          <p:cNvSpPr>
            <a:spLocks noGrp="1"/>
          </p:cNvSpPr>
          <p:nvPr>
            <p:ph type="body" sz="quarter" idx="48" hasCustomPrompt="1"/>
          </p:nvPr>
        </p:nvSpPr>
        <p:spPr>
          <a:xfrm>
            <a:off x="5730873" y="4774850"/>
            <a:ext cx="2133071" cy="876650"/>
          </a:xfrm>
        </p:spPr>
        <p:txBody>
          <a:bodyPr wrap="square" anchor="ctr" anchorCtr="0">
            <a:spAutoFit/>
          </a:bodyPr>
          <a:lstStyle>
            <a:lvl2pPr marL="180975" indent="-90488">
              <a:buFont typeface="Source Sans Pro" panose="020B0503030403020204" pitchFamily="34" charset="0"/>
              <a:buChar char=" "/>
              <a:defRPr/>
            </a:lvl2pPr>
            <a:lvl3pPr marL="180975" indent="-95250">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52" name="Espace réservé pour une image  18">
            <a:extLst>
              <a:ext uri="{FF2B5EF4-FFF2-40B4-BE49-F238E27FC236}">
                <a16:creationId xmlns:a16="http://schemas.microsoft.com/office/drawing/2014/main" id="{60226342-0981-15EA-377F-0384FCC433E8}"/>
              </a:ext>
            </a:extLst>
          </p:cNvPr>
          <p:cNvSpPr>
            <a:spLocks noGrp="1"/>
          </p:cNvSpPr>
          <p:nvPr>
            <p:ph type="pic" sz="quarter" idx="49" hasCustomPrompt="1"/>
          </p:nvPr>
        </p:nvSpPr>
        <p:spPr>
          <a:xfrm>
            <a:off x="8373002" y="2990850"/>
            <a:ext cx="954087" cy="523875"/>
          </a:xfrm>
          <a:solidFill>
            <a:schemeClr val="bg1">
              <a:lumMod val="95000"/>
            </a:schemeClr>
          </a:solidFill>
        </p:spPr>
        <p:txBody>
          <a:bodyPr>
            <a:normAutofit/>
          </a:bodyPr>
          <a:lstStyle>
            <a:lvl1pPr marL="0" indent="0" algn="ctr">
              <a:buNone/>
              <a:defRPr sz="1100" b="0"/>
            </a:lvl1pPr>
          </a:lstStyle>
          <a:p>
            <a:r>
              <a:rPr lang="fr-FR"/>
              <a:t>Picture</a:t>
            </a:r>
          </a:p>
        </p:txBody>
      </p:sp>
      <p:sp>
        <p:nvSpPr>
          <p:cNvPr id="53" name="Espace réservé pour une image  18">
            <a:extLst>
              <a:ext uri="{FF2B5EF4-FFF2-40B4-BE49-F238E27FC236}">
                <a16:creationId xmlns:a16="http://schemas.microsoft.com/office/drawing/2014/main" id="{27424940-ED0C-4143-415B-FC329EAA836D}"/>
              </a:ext>
            </a:extLst>
          </p:cNvPr>
          <p:cNvSpPr>
            <a:spLocks noGrp="1"/>
          </p:cNvSpPr>
          <p:nvPr>
            <p:ph type="pic" sz="quarter" idx="50" hasCustomPrompt="1"/>
          </p:nvPr>
        </p:nvSpPr>
        <p:spPr>
          <a:xfrm>
            <a:off x="9551986" y="2990850"/>
            <a:ext cx="954087" cy="523875"/>
          </a:xfrm>
          <a:solidFill>
            <a:schemeClr val="bg1">
              <a:lumMod val="95000"/>
            </a:schemeClr>
          </a:solidFill>
        </p:spPr>
        <p:txBody>
          <a:bodyPr>
            <a:normAutofit/>
          </a:bodyPr>
          <a:lstStyle>
            <a:lvl1pPr marL="0" indent="0" algn="ctr">
              <a:buNone/>
              <a:defRPr sz="1100" b="0"/>
            </a:lvl1pPr>
          </a:lstStyle>
          <a:p>
            <a:r>
              <a:rPr lang="fr-FR"/>
              <a:t>Picture</a:t>
            </a:r>
          </a:p>
        </p:txBody>
      </p:sp>
      <p:sp>
        <p:nvSpPr>
          <p:cNvPr id="54" name="Espace réservé pour une image  18">
            <a:extLst>
              <a:ext uri="{FF2B5EF4-FFF2-40B4-BE49-F238E27FC236}">
                <a16:creationId xmlns:a16="http://schemas.microsoft.com/office/drawing/2014/main" id="{0C252524-606A-CE3D-5235-56BB5BE80006}"/>
              </a:ext>
            </a:extLst>
          </p:cNvPr>
          <p:cNvSpPr>
            <a:spLocks noGrp="1"/>
          </p:cNvSpPr>
          <p:nvPr>
            <p:ph type="pic" sz="quarter" idx="51" hasCustomPrompt="1"/>
          </p:nvPr>
        </p:nvSpPr>
        <p:spPr>
          <a:xfrm>
            <a:off x="10730969" y="2990850"/>
            <a:ext cx="954087" cy="523875"/>
          </a:xfrm>
          <a:solidFill>
            <a:schemeClr val="bg1">
              <a:lumMod val="95000"/>
            </a:schemeClr>
          </a:solidFill>
        </p:spPr>
        <p:txBody>
          <a:bodyPr>
            <a:normAutofit/>
          </a:bodyPr>
          <a:lstStyle>
            <a:lvl1pPr marL="0" indent="0" algn="ctr">
              <a:buNone/>
              <a:defRPr sz="1100" b="0"/>
            </a:lvl1pPr>
          </a:lstStyle>
          <a:p>
            <a:r>
              <a:rPr lang="fr-FR"/>
              <a:t>Picture</a:t>
            </a:r>
          </a:p>
        </p:txBody>
      </p:sp>
      <p:sp>
        <p:nvSpPr>
          <p:cNvPr id="55" name="Espace réservé pour une image  18">
            <a:extLst>
              <a:ext uri="{FF2B5EF4-FFF2-40B4-BE49-F238E27FC236}">
                <a16:creationId xmlns:a16="http://schemas.microsoft.com/office/drawing/2014/main" id="{B0042F68-D73D-14D2-C5DD-01C1586429EB}"/>
              </a:ext>
            </a:extLst>
          </p:cNvPr>
          <p:cNvSpPr>
            <a:spLocks noGrp="1"/>
          </p:cNvSpPr>
          <p:nvPr>
            <p:ph type="pic" sz="quarter" idx="52" hasCustomPrompt="1"/>
          </p:nvPr>
        </p:nvSpPr>
        <p:spPr>
          <a:xfrm>
            <a:off x="8373002" y="3695700"/>
            <a:ext cx="954087" cy="523875"/>
          </a:xfrm>
          <a:solidFill>
            <a:schemeClr val="bg1">
              <a:lumMod val="95000"/>
            </a:schemeClr>
          </a:solidFill>
        </p:spPr>
        <p:txBody>
          <a:bodyPr>
            <a:normAutofit/>
          </a:bodyPr>
          <a:lstStyle>
            <a:lvl1pPr marL="0" indent="0" algn="ctr">
              <a:buNone/>
              <a:defRPr sz="1100" b="0"/>
            </a:lvl1pPr>
          </a:lstStyle>
          <a:p>
            <a:r>
              <a:rPr lang="fr-FR"/>
              <a:t>Picture</a:t>
            </a:r>
          </a:p>
        </p:txBody>
      </p:sp>
      <p:sp>
        <p:nvSpPr>
          <p:cNvPr id="56" name="Espace réservé pour une image  18">
            <a:extLst>
              <a:ext uri="{FF2B5EF4-FFF2-40B4-BE49-F238E27FC236}">
                <a16:creationId xmlns:a16="http://schemas.microsoft.com/office/drawing/2014/main" id="{12AD0689-439A-7270-8DD1-0B19D9C92C18}"/>
              </a:ext>
            </a:extLst>
          </p:cNvPr>
          <p:cNvSpPr>
            <a:spLocks noGrp="1"/>
          </p:cNvSpPr>
          <p:nvPr>
            <p:ph type="pic" sz="quarter" idx="53" hasCustomPrompt="1"/>
          </p:nvPr>
        </p:nvSpPr>
        <p:spPr>
          <a:xfrm>
            <a:off x="9551986" y="3695700"/>
            <a:ext cx="954087" cy="523875"/>
          </a:xfrm>
          <a:solidFill>
            <a:schemeClr val="bg1">
              <a:lumMod val="95000"/>
            </a:schemeClr>
          </a:solidFill>
        </p:spPr>
        <p:txBody>
          <a:bodyPr>
            <a:normAutofit/>
          </a:bodyPr>
          <a:lstStyle>
            <a:lvl1pPr marL="0" indent="0" algn="ctr">
              <a:buNone/>
              <a:defRPr sz="1100" b="0"/>
            </a:lvl1pPr>
          </a:lstStyle>
          <a:p>
            <a:r>
              <a:rPr lang="fr-FR"/>
              <a:t>Picture</a:t>
            </a:r>
          </a:p>
        </p:txBody>
      </p:sp>
      <p:sp>
        <p:nvSpPr>
          <p:cNvPr id="57" name="Espace réservé pour une image  18">
            <a:extLst>
              <a:ext uri="{FF2B5EF4-FFF2-40B4-BE49-F238E27FC236}">
                <a16:creationId xmlns:a16="http://schemas.microsoft.com/office/drawing/2014/main" id="{D4E959C6-FD1F-CCBB-A199-6CA0FB7C29FD}"/>
              </a:ext>
            </a:extLst>
          </p:cNvPr>
          <p:cNvSpPr>
            <a:spLocks noGrp="1"/>
          </p:cNvSpPr>
          <p:nvPr>
            <p:ph type="pic" sz="quarter" idx="54" hasCustomPrompt="1"/>
          </p:nvPr>
        </p:nvSpPr>
        <p:spPr>
          <a:xfrm>
            <a:off x="10730969" y="3695700"/>
            <a:ext cx="954087" cy="523875"/>
          </a:xfrm>
          <a:solidFill>
            <a:schemeClr val="bg1">
              <a:lumMod val="95000"/>
            </a:schemeClr>
          </a:solidFill>
        </p:spPr>
        <p:txBody>
          <a:bodyPr>
            <a:normAutofit/>
          </a:bodyPr>
          <a:lstStyle>
            <a:lvl1pPr marL="0" indent="0" algn="ctr">
              <a:buNone/>
              <a:defRPr sz="1100" b="0"/>
            </a:lvl1pPr>
          </a:lstStyle>
          <a:p>
            <a:r>
              <a:rPr lang="fr-FR"/>
              <a:t>Picture</a:t>
            </a:r>
          </a:p>
        </p:txBody>
      </p:sp>
      <p:sp>
        <p:nvSpPr>
          <p:cNvPr id="58" name="Espace réservé pour une image  18">
            <a:extLst>
              <a:ext uri="{FF2B5EF4-FFF2-40B4-BE49-F238E27FC236}">
                <a16:creationId xmlns:a16="http://schemas.microsoft.com/office/drawing/2014/main" id="{82C85A0A-1BC2-C537-D46A-C3980A2415EE}"/>
              </a:ext>
            </a:extLst>
          </p:cNvPr>
          <p:cNvSpPr>
            <a:spLocks noGrp="1"/>
          </p:cNvSpPr>
          <p:nvPr>
            <p:ph type="pic" sz="quarter" idx="55" hasCustomPrompt="1"/>
          </p:nvPr>
        </p:nvSpPr>
        <p:spPr>
          <a:xfrm>
            <a:off x="8373002" y="4774850"/>
            <a:ext cx="954087" cy="876650"/>
          </a:xfrm>
          <a:solidFill>
            <a:schemeClr val="bg1">
              <a:lumMod val="95000"/>
            </a:schemeClr>
          </a:solidFill>
        </p:spPr>
        <p:txBody>
          <a:bodyPr bIns="432000" anchor="ctr">
            <a:normAutofit/>
          </a:bodyPr>
          <a:lstStyle>
            <a:lvl1pPr marL="0" indent="0" algn="ctr">
              <a:buNone/>
              <a:defRPr sz="1100" b="0"/>
            </a:lvl1pPr>
          </a:lstStyle>
          <a:p>
            <a:r>
              <a:rPr lang="fr-FR"/>
              <a:t>Picture</a:t>
            </a:r>
          </a:p>
        </p:txBody>
      </p:sp>
      <p:sp>
        <p:nvSpPr>
          <p:cNvPr id="59" name="Espace réservé du texte 5">
            <a:extLst>
              <a:ext uri="{FF2B5EF4-FFF2-40B4-BE49-F238E27FC236}">
                <a16:creationId xmlns:a16="http://schemas.microsoft.com/office/drawing/2014/main" id="{8B7FD4BB-0B2F-967D-CDC2-8D0DF50355E6}"/>
              </a:ext>
            </a:extLst>
          </p:cNvPr>
          <p:cNvSpPr>
            <a:spLocks noGrp="1"/>
          </p:cNvSpPr>
          <p:nvPr>
            <p:ph type="body" sz="quarter" idx="56" hasCustomPrompt="1"/>
          </p:nvPr>
        </p:nvSpPr>
        <p:spPr>
          <a:xfrm>
            <a:off x="9551985" y="4774850"/>
            <a:ext cx="2133071" cy="876650"/>
          </a:xfrm>
        </p:spPr>
        <p:txBody>
          <a:bodyPr wrap="square" anchor="ctr" anchorCtr="0">
            <a:spAutoFit/>
          </a:bodyPr>
          <a:lstStyle>
            <a:lvl2pPr marL="180975" indent="-90488">
              <a:buFont typeface="Source Sans Pro" panose="020B0503030403020204" pitchFamily="34" charset="0"/>
              <a:buChar char=" "/>
              <a:defRPr/>
            </a:lvl2pPr>
            <a:lvl3pPr marL="180975" indent="-95250">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69" name="Espace réservé du texte 68">
            <a:extLst>
              <a:ext uri="{FF2B5EF4-FFF2-40B4-BE49-F238E27FC236}">
                <a16:creationId xmlns:a16="http://schemas.microsoft.com/office/drawing/2014/main" id="{AE3ECABD-51D8-6AF7-FD09-882F8A033D16}"/>
              </a:ext>
            </a:extLst>
          </p:cNvPr>
          <p:cNvSpPr>
            <a:spLocks noGrp="1"/>
          </p:cNvSpPr>
          <p:nvPr>
            <p:ph type="body" sz="quarter" idx="16" hasCustomPrompt="1"/>
          </p:nvPr>
        </p:nvSpPr>
        <p:spPr>
          <a:xfrm>
            <a:off x="731838" y="1531657"/>
            <a:ext cx="3312054" cy="598822"/>
          </a:xfrm>
          <a:custGeom>
            <a:avLst/>
            <a:gdLst>
              <a:gd name="connsiteX0" fmla="*/ 0 w 3312054"/>
              <a:gd name="connsiteY0" fmla="*/ 0 h 598822"/>
              <a:gd name="connsiteX1" fmla="*/ 3312054 w 3312054"/>
              <a:gd name="connsiteY1" fmla="*/ 0 h 598822"/>
              <a:gd name="connsiteX2" fmla="*/ 3312054 w 3312054"/>
              <a:gd name="connsiteY2" fmla="*/ 439709 h 598822"/>
              <a:gd name="connsiteX3" fmla="*/ 1747883 w 3312054"/>
              <a:gd name="connsiteY3" fmla="*/ 439709 h 598822"/>
              <a:gd name="connsiteX4" fmla="*/ 1656027 w 3312054"/>
              <a:gd name="connsiteY4" fmla="*/ 598822 h 598822"/>
              <a:gd name="connsiteX5" fmla="*/ 1564157 w 3312054"/>
              <a:gd name="connsiteY5" fmla="*/ 439709 h 598822"/>
              <a:gd name="connsiteX6" fmla="*/ 0 w 3312054"/>
              <a:gd name="connsiteY6" fmla="*/ 439709 h 59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2054" h="598822">
                <a:moveTo>
                  <a:pt x="0" y="0"/>
                </a:moveTo>
                <a:lnTo>
                  <a:pt x="3312054" y="0"/>
                </a:lnTo>
                <a:lnTo>
                  <a:pt x="3312054" y="439709"/>
                </a:lnTo>
                <a:lnTo>
                  <a:pt x="1747883" y="439709"/>
                </a:lnTo>
                <a:lnTo>
                  <a:pt x="1656027" y="598822"/>
                </a:lnTo>
                <a:lnTo>
                  <a:pt x="1564157" y="439709"/>
                </a:lnTo>
                <a:lnTo>
                  <a:pt x="0" y="439709"/>
                </a:lnTo>
                <a:close/>
              </a:path>
            </a:pathLst>
          </a:custGeom>
          <a:solidFill>
            <a:schemeClr val="tx1"/>
          </a:solidFill>
        </p:spPr>
        <p:txBody>
          <a:bodyPr wrap="none" tIns="108000" bIns="216000" anchor="ctr">
            <a:no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Section 01</a:t>
            </a:r>
            <a:endParaRPr lang="en-US" dirty="0"/>
          </a:p>
        </p:txBody>
      </p:sp>
      <p:sp>
        <p:nvSpPr>
          <p:cNvPr id="70" name="Espace réservé du texte 69">
            <a:extLst>
              <a:ext uri="{FF2B5EF4-FFF2-40B4-BE49-F238E27FC236}">
                <a16:creationId xmlns:a16="http://schemas.microsoft.com/office/drawing/2014/main" id="{DCCBC8DE-58A3-6238-061F-B0E9FC67C187}"/>
              </a:ext>
            </a:extLst>
          </p:cNvPr>
          <p:cNvSpPr>
            <a:spLocks noGrp="1"/>
          </p:cNvSpPr>
          <p:nvPr>
            <p:ph type="body" sz="quarter" idx="57" hasCustomPrompt="1"/>
          </p:nvPr>
        </p:nvSpPr>
        <p:spPr>
          <a:xfrm>
            <a:off x="4551890" y="1531657"/>
            <a:ext cx="3312054" cy="598822"/>
          </a:xfrm>
          <a:custGeom>
            <a:avLst/>
            <a:gdLst>
              <a:gd name="connsiteX0" fmla="*/ 0 w 3312054"/>
              <a:gd name="connsiteY0" fmla="*/ 0 h 598822"/>
              <a:gd name="connsiteX1" fmla="*/ 3312054 w 3312054"/>
              <a:gd name="connsiteY1" fmla="*/ 0 h 598822"/>
              <a:gd name="connsiteX2" fmla="*/ 3312054 w 3312054"/>
              <a:gd name="connsiteY2" fmla="*/ 439709 h 598822"/>
              <a:gd name="connsiteX3" fmla="*/ 1747883 w 3312054"/>
              <a:gd name="connsiteY3" fmla="*/ 439709 h 598822"/>
              <a:gd name="connsiteX4" fmla="*/ 1656027 w 3312054"/>
              <a:gd name="connsiteY4" fmla="*/ 598822 h 598822"/>
              <a:gd name="connsiteX5" fmla="*/ 1564157 w 3312054"/>
              <a:gd name="connsiteY5" fmla="*/ 439709 h 598822"/>
              <a:gd name="connsiteX6" fmla="*/ 0 w 3312054"/>
              <a:gd name="connsiteY6" fmla="*/ 439709 h 59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2054" h="598822">
                <a:moveTo>
                  <a:pt x="0" y="0"/>
                </a:moveTo>
                <a:lnTo>
                  <a:pt x="3312054" y="0"/>
                </a:lnTo>
                <a:lnTo>
                  <a:pt x="3312054" y="439709"/>
                </a:lnTo>
                <a:lnTo>
                  <a:pt x="1747883" y="439709"/>
                </a:lnTo>
                <a:lnTo>
                  <a:pt x="1656027" y="598822"/>
                </a:lnTo>
                <a:lnTo>
                  <a:pt x="1564157" y="439709"/>
                </a:lnTo>
                <a:lnTo>
                  <a:pt x="0" y="439709"/>
                </a:lnTo>
                <a:close/>
              </a:path>
            </a:pathLst>
          </a:custGeom>
          <a:solidFill>
            <a:schemeClr val="tx1"/>
          </a:solidFill>
        </p:spPr>
        <p:txBody>
          <a:bodyPr wrap="none" tIns="108000" bIns="216000" anchor="ctr">
            <a:no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Section 02</a:t>
            </a:r>
            <a:endParaRPr lang="en-US" dirty="0"/>
          </a:p>
        </p:txBody>
      </p:sp>
      <p:sp>
        <p:nvSpPr>
          <p:cNvPr id="71" name="Espace réservé du texte 70">
            <a:extLst>
              <a:ext uri="{FF2B5EF4-FFF2-40B4-BE49-F238E27FC236}">
                <a16:creationId xmlns:a16="http://schemas.microsoft.com/office/drawing/2014/main" id="{C8439D2C-0CED-008B-D53E-51BEB41495E5}"/>
              </a:ext>
            </a:extLst>
          </p:cNvPr>
          <p:cNvSpPr>
            <a:spLocks noGrp="1"/>
          </p:cNvSpPr>
          <p:nvPr>
            <p:ph type="body" sz="quarter" idx="58" hasCustomPrompt="1"/>
          </p:nvPr>
        </p:nvSpPr>
        <p:spPr>
          <a:xfrm>
            <a:off x="8373002" y="1531657"/>
            <a:ext cx="3312054" cy="598822"/>
          </a:xfrm>
          <a:custGeom>
            <a:avLst/>
            <a:gdLst>
              <a:gd name="connsiteX0" fmla="*/ 0 w 3312054"/>
              <a:gd name="connsiteY0" fmla="*/ 0 h 598822"/>
              <a:gd name="connsiteX1" fmla="*/ 3312054 w 3312054"/>
              <a:gd name="connsiteY1" fmla="*/ 0 h 598822"/>
              <a:gd name="connsiteX2" fmla="*/ 3312054 w 3312054"/>
              <a:gd name="connsiteY2" fmla="*/ 439709 h 598822"/>
              <a:gd name="connsiteX3" fmla="*/ 1747883 w 3312054"/>
              <a:gd name="connsiteY3" fmla="*/ 439709 h 598822"/>
              <a:gd name="connsiteX4" fmla="*/ 1656027 w 3312054"/>
              <a:gd name="connsiteY4" fmla="*/ 598822 h 598822"/>
              <a:gd name="connsiteX5" fmla="*/ 1564157 w 3312054"/>
              <a:gd name="connsiteY5" fmla="*/ 439709 h 598822"/>
              <a:gd name="connsiteX6" fmla="*/ 0 w 3312054"/>
              <a:gd name="connsiteY6" fmla="*/ 439709 h 59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2054" h="598822">
                <a:moveTo>
                  <a:pt x="0" y="0"/>
                </a:moveTo>
                <a:lnTo>
                  <a:pt x="3312054" y="0"/>
                </a:lnTo>
                <a:lnTo>
                  <a:pt x="3312054" y="439709"/>
                </a:lnTo>
                <a:lnTo>
                  <a:pt x="1747883" y="439709"/>
                </a:lnTo>
                <a:lnTo>
                  <a:pt x="1656027" y="598822"/>
                </a:lnTo>
                <a:lnTo>
                  <a:pt x="1564157" y="439709"/>
                </a:lnTo>
                <a:lnTo>
                  <a:pt x="0" y="439709"/>
                </a:lnTo>
                <a:close/>
              </a:path>
            </a:pathLst>
          </a:custGeom>
          <a:solidFill>
            <a:schemeClr val="tx1"/>
          </a:solidFill>
        </p:spPr>
        <p:txBody>
          <a:bodyPr wrap="none" tIns="108000" bIns="216000" anchor="ctr">
            <a:no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Section 03</a:t>
            </a:r>
            <a:endParaRPr lang="en-US" dirty="0"/>
          </a:p>
        </p:txBody>
      </p:sp>
    </p:spTree>
    <p:extLst>
      <p:ext uri="{BB962C8B-B14F-4D97-AF65-F5344CB8AC3E}">
        <p14:creationId xmlns:p14="http://schemas.microsoft.com/office/powerpoint/2010/main" val="2207799351"/>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 Section Txt + Pict">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731837" y="542925"/>
            <a:ext cx="10953217"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1751"/>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1751"/>
            <a:ext cx="2743200" cy="365125"/>
          </a:xfrm>
        </p:spPr>
        <p:txBody>
          <a:bodyPr/>
          <a:lstStyle/>
          <a:p>
            <a:fld id="{79AF822A-40E7-450E-BBE0-3EB502F51B07}" type="slidenum">
              <a:rPr lang="en-US" smtClean="0"/>
              <a:t>‹N°›</a:t>
            </a:fld>
            <a:endParaRPr lang="en-US"/>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731837" y="966984"/>
            <a:ext cx="10953217" cy="313932"/>
          </a:xfrm>
        </p:spPr>
        <p:txBody>
          <a:bodyPr wrap="square">
            <a:spAutoFit/>
          </a:bodyPr>
          <a:lstStyle>
            <a:lvl1pPr marL="0" indent="0">
              <a:buNone/>
              <a:defRPr b="0"/>
            </a:lvl1pPr>
          </a:lstStyle>
          <a:p>
            <a:pPr lvl="0"/>
            <a:r>
              <a:rPr lang="fr-FR"/>
              <a:t>Subtitle of the slide</a:t>
            </a:r>
            <a:endParaRPr lang="fr-FR" dirty="0"/>
          </a:p>
        </p:txBody>
      </p:sp>
      <p:sp>
        <p:nvSpPr>
          <p:cNvPr id="8" name="Espace réservé du texte 5">
            <a:extLst>
              <a:ext uri="{FF2B5EF4-FFF2-40B4-BE49-F238E27FC236}">
                <a16:creationId xmlns:a16="http://schemas.microsoft.com/office/drawing/2014/main" id="{0A7F3D12-F062-4578-E630-EDA719EABED7}"/>
              </a:ext>
            </a:extLst>
          </p:cNvPr>
          <p:cNvSpPr>
            <a:spLocks noGrp="1"/>
          </p:cNvSpPr>
          <p:nvPr>
            <p:ph type="body" sz="quarter" idx="16" hasCustomPrompt="1"/>
          </p:nvPr>
        </p:nvSpPr>
        <p:spPr>
          <a:xfrm>
            <a:off x="731838" y="1420859"/>
            <a:ext cx="3312054" cy="661308"/>
          </a:xfrm>
          <a:solidFill>
            <a:schemeClr val="tx1"/>
          </a:solidFill>
        </p:spPr>
        <p:txBody>
          <a:bodyPr tIns="108000" bIns="108000" anchor="b">
            <a:sp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 </a:t>
            </a:r>
            <a:br>
              <a:rPr lang="fr-FR"/>
            </a:br>
            <a:r>
              <a:rPr lang="fr-FR"/>
              <a:t>of the section</a:t>
            </a:r>
            <a:endParaRPr lang="en-US" dirty="0"/>
          </a:p>
        </p:txBody>
      </p:sp>
      <p:sp>
        <p:nvSpPr>
          <p:cNvPr id="9" name="Espace réservé du texte 5">
            <a:extLst>
              <a:ext uri="{FF2B5EF4-FFF2-40B4-BE49-F238E27FC236}">
                <a16:creationId xmlns:a16="http://schemas.microsoft.com/office/drawing/2014/main" id="{D817E342-F5A1-C116-DD0F-36ADE0EA8D79}"/>
              </a:ext>
            </a:extLst>
          </p:cNvPr>
          <p:cNvSpPr>
            <a:spLocks noGrp="1"/>
          </p:cNvSpPr>
          <p:nvPr>
            <p:ph type="body" sz="quarter" idx="17" hasCustomPrompt="1"/>
          </p:nvPr>
        </p:nvSpPr>
        <p:spPr>
          <a:xfrm>
            <a:off x="4551891" y="1420858"/>
            <a:ext cx="3312053" cy="661308"/>
          </a:xfrm>
          <a:solidFill>
            <a:schemeClr val="tx1"/>
          </a:solidFill>
        </p:spPr>
        <p:txBody>
          <a:bodyPr tIns="108000" bIns="108000" anchor="b">
            <a:sp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 </a:t>
            </a:r>
            <a:br>
              <a:rPr lang="fr-FR"/>
            </a:br>
            <a:r>
              <a:rPr lang="fr-FR"/>
              <a:t>of the section</a:t>
            </a:r>
            <a:endParaRPr lang="en-US" dirty="0"/>
          </a:p>
        </p:txBody>
      </p:sp>
      <p:sp>
        <p:nvSpPr>
          <p:cNvPr id="10" name="Espace réservé du texte 5">
            <a:extLst>
              <a:ext uri="{FF2B5EF4-FFF2-40B4-BE49-F238E27FC236}">
                <a16:creationId xmlns:a16="http://schemas.microsoft.com/office/drawing/2014/main" id="{A1622C56-9A64-5BCC-6AAC-CBB27FCB2374}"/>
              </a:ext>
            </a:extLst>
          </p:cNvPr>
          <p:cNvSpPr>
            <a:spLocks noGrp="1"/>
          </p:cNvSpPr>
          <p:nvPr>
            <p:ph type="body" sz="quarter" idx="18" hasCustomPrompt="1"/>
          </p:nvPr>
        </p:nvSpPr>
        <p:spPr>
          <a:xfrm>
            <a:off x="8373003" y="1420858"/>
            <a:ext cx="3312053" cy="661308"/>
          </a:xfrm>
          <a:solidFill>
            <a:schemeClr val="tx1"/>
          </a:solidFill>
        </p:spPr>
        <p:txBody>
          <a:bodyPr tIns="108000" bIns="108000" anchor="b">
            <a:sp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 </a:t>
            </a:r>
            <a:br>
              <a:rPr lang="fr-FR"/>
            </a:br>
            <a:r>
              <a:rPr lang="fr-FR"/>
              <a:t>of the section</a:t>
            </a:r>
            <a:endParaRPr lang="en-US" dirty="0"/>
          </a:p>
        </p:txBody>
      </p:sp>
      <p:sp>
        <p:nvSpPr>
          <p:cNvPr id="13" name="Espace réservé pour une image  12">
            <a:extLst>
              <a:ext uri="{FF2B5EF4-FFF2-40B4-BE49-F238E27FC236}">
                <a16:creationId xmlns:a16="http://schemas.microsoft.com/office/drawing/2014/main" id="{BDB31301-AEE9-3275-1C4C-EF18FF6D1BDF}"/>
              </a:ext>
            </a:extLst>
          </p:cNvPr>
          <p:cNvSpPr>
            <a:spLocks noGrp="1"/>
          </p:cNvSpPr>
          <p:nvPr>
            <p:ph type="pic" sz="quarter" idx="19"/>
          </p:nvPr>
        </p:nvSpPr>
        <p:spPr>
          <a:xfrm>
            <a:off x="731838" y="2082800"/>
            <a:ext cx="3311525" cy="2070100"/>
          </a:xfrm>
          <a:solidFill>
            <a:schemeClr val="bg1">
              <a:lumMod val="95000"/>
            </a:schemeClr>
          </a:solidFill>
        </p:spPr>
        <p:txBody>
          <a:bodyPr bIns="432000" anchor="ctr">
            <a:normAutofit/>
          </a:bodyPr>
          <a:lstStyle>
            <a:lvl1pPr marL="0" indent="0" algn="ctr">
              <a:buNone/>
              <a:defRPr sz="1200" b="0"/>
            </a:lvl1pPr>
          </a:lstStyle>
          <a:p>
            <a:endParaRPr lang="fr-FR"/>
          </a:p>
        </p:txBody>
      </p:sp>
      <p:sp>
        <p:nvSpPr>
          <p:cNvPr id="14" name="Espace réservé pour une image  12">
            <a:extLst>
              <a:ext uri="{FF2B5EF4-FFF2-40B4-BE49-F238E27FC236}">
                <a16:creationId xmlns:a16="http://schemas.microsoft.com/office/drawing/2014/main" id="{885E02A1-825B-E6F4-B87F-B4CFBE463FF5}"/>
              </a:ext>
            </a:extLst>
          </p:cNvPr>
          <p:cNvSpPr>
            <a:spLocks noGrp="1"/>
          </p:cNvSpPr>
          <p:nvPr>
            <p:ph type="pic" sz="quarter" idx="20"/>
          </p:nvPr>
        </p:nvSpPr>
        <p:spPr>
          <a:xfrm>
            <a:off x="4552419" y="2082800"/>
            <a:ext cx="3311525" cy="2070100"/>
          </a:xfrm>
          <a:solidFill>
            <a:schemeClr val="bg1">
              <a:lumMod val="95000"/>
            </a:schemeClr>
          </a:solidFill>
        </p:spPr>
        <p:txBody>
          <a:bodyPr bIns="432000" anchor="ctr">
            <a:normAutofit/>
          </a:bodyPr>
          <a:lstStyle>
            <a:lvl1pPr marL="0" indent="0" algn="ctr">
              <a:buNone/>
              <a:defRPr sz="1200" b="0"/>
            </a:lvl1pPr>
          </a:lstStyle>
          <a:p>
            <a:endParaRPr lang="fr-FR"/>
          </a:p>
        </p:txBody>
      </p:sp>
      <p:sp>
        <p:nvSpPr>
          <p:cNvPr id="15" name="Espace réservé pour une image  12">
            <a:extLst>
              <a:ext uri="{FF2B5EF4-FFF2-40B4-BE49-F238E27FC236}">
                <a16:creationId xmlns:a16="http://schemas.microsoft.com/office/drawing/2014/main" id="{8BDA6ED0-284F-F39B-F25F-8BDABBCEBF71}"/>
              </a:ext>
            </a:extLst>
          </p:cNvPr>
          <p:cNvSpPr>
            <a:spLocks noGrp="1"/>
          </p:cNvSpPr>
          <p:nvPr>
            <p:ph type="pic" sz="quarter" idx="21"/>
          </p:nvPr>
        </p:nvSpPr>
        <p:spPr>
          <a:xfrm>
            <a:off x="8373531" y="2082800"/>
            <a:ext cx="3311525" cy="2070100"/>
          </a:xfrm>
          <a:solidFill>
            <a:schemeClr val="bg1">
              <a:lumMod val="95000"/>
            </a:schemeClr>
          </a:solidFill>
        </p:spPr>
        <p:txBody>
          <a:bodyPr bIns="432000" anchor="ctr">
            <a:normAutofit/>
          </a:bodyPr>
          <a:lstStyle>
            <a:lvl1pPr marL="0" indent="0" algn="ctr">
              <a:buNone/>
              <a:defRPr sz="1200" b="0"/>
            </a:lvl1pPr>
          </a:lstStyle>
          <a:p>
            <a:endParaRPr lang="fr-FR"/>
          </a:p>
        </p:txBody>
      </p:sp>
    </p:spTree>
    <p:extLst>
      <p:ext uri="{BB962C8B-B14F-4D97-AF65-F5344CB8AC3E}">
        <p14:creationId xmlns:p14="http://schemas.microsoft.com/office/powerpoint/2010/main" val="3671500890"/>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4 Txt Sections (Vert.)">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731838" y="542925"/>
            <a:ext cx="10729380"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1751"/>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1751"/>
            <a:ext cx="2743200" cy="365125"/>
          </a:xfrm>
        </p:spPr>
        <p:txBody>
          <a:bodyPr/>
          <a:lstStyle/>
          <a:p>
            <a:fld id="{79AF822A-40E7-450E-BBE0-3EB502F51B07}" type="slidenum">
              <a:rPr lang="en-US" smtClean="0"/>
              <a:t>‹N°›</a:t>
            </a:fld>
            <a:endParaRPr lang="en-US"/>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731838" y="966984"/>
            <a:ext cx="10729380" cy="313932"/>
          </a:xfrm>
        </p:spPr>
        <p:txBody>
          <a:bodyPr wrap="square">
            <a:spAutoFit/>
          </a:bodyPr>
          <a:lstStyle>
            <a:lvl1pPr marL="0" indent="0">
              <a:buNone/>
              <a:defRPr b="0"/>
            </a:lvl1pPr>
          </a:lstStyle>
          <a:p>
            <a:pPr lvl="0"/>
            <a:r>
              <a:rPr lang="fr-FR"/>
              <a:t>Subtitle of the slide</a:t>
            </a:r>
            <a:endParaRPr lang="fr-FR" dirty="0"/>
          </a:p>
        </p:txBody>
      </p:sp>
      <p:sp>
        <p:nvSpPr>
          <p:cNvPr id="8" name="Espace réservé du texte 5">
            <a:extLst>
              <a:ext uri="{FF2B5EF4-FFF2-40B4-BE49-F238E27FC236}">
                <a16:creationId xmlns:a16="http://schemas.microsoft.com/office/drawing/2014/main" id="{0A7F3D12-F062-4578-E630-EDA719EABED7}"/>
              </a:ext>
            </a:extLst>
          </p:cNvPr>
          <p:cNvSpPr>
            <a:spLocks noGrp="1"/>
          </p:cNvSpPr>
          <p:nvPr>
            <p:ph type="body" sz="quarter" idx="16" hasCustomPrompt="1"/>
          </p:nvPr>
        </p:nvSpPr>
        <p:spPr>
          <a:xfrm>
            <a:off x="730782" y="1669144"/>
            <a:ext cx="2128532" cy="804542"/>
          </a:xfrm>
          <a:solidFill>
            <a:schemeClr val="tx1"/>
          </a:solidFill>
        </p:spPr>
        <p:txBody>
          <a:bodyPr lIns="720000" anchor="ctr"/>
          <a:lstStyle>
            <a:lvl1pPr marL="0" indent="0" algn="l">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 </a:t>
            </a:r>
            <a:br>
              <a:rPr lang="fr-FR"/>
            </a:br>
            <a:r>
              <a:rPr lang="fr-FR"/>
              <a:t>of the section</a:t>
            </a:r>
            <a:endParaRPr lang="en-US" dirty="0"/>
          </a:p>
        </p:txBody>
      </p:sp>
      <p:sp>
        <p:nvSpPr>
          <p:cNvPr id="11" name="Espace réservé du texte 5">
            <a:extLst>
              <a:ext uri="{FF2B5EF4-FFF2-40B4-BE49-F238E27FC236}">
                <a16:creationId xmlns:a16="http://schemas.microsoft.com/office/drawing/2014/main" id="{FEF86B42-EBB2-614B-6F5E-94FF20E99043}"/>
              </a:ext>
            </a:extLst>
          </p:cNvPr>
          <p:cNvSpPr>
            <a:spLocks noGrp="1"/>
          </p:cNvSpPr>
          <p:nvPr>
            <p:ph type="body" sz="quarter" idx="17" hasCustomPrompt="1"/>
          </p:nvPr>
        </p:nvSpPr>
        <p:spPr>
          <a:xfrm>
            <a:off x="730782" y="2820610"/>
            <a:ext cx="2128532" cy="804542"/>
          </a:xfrm>
          <a:solidFill>
            <a:schemeClr val="tx1"/>
          </a:solidFill>
        </p:spPr>
        <p:txBody>
          <a:bodyPr lIns="720000" anchor="ctr"/>
          <a:lstStyle>
            <a:lvl1pPr marL="0" indent="0" algn="l">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 </a:t>
            </a:r>
            <a:br>
              <a:rPr lang="fr-FR"/>
            </a:br>
            <a:r>
              <a:rPr lang="fr-FR"/>
              <a:t>of the section</a:t>
            </a:r>
            <a:endParaRPr lang="en-US" dirty="0"/>
          </a:p>
        </p:txBody>
      </p:sp>
      <p:sp>
        <p:nvSpPr>
          <p:cNvPr id="13" name="Espace réservé du texte 5">
            <a:extLst>
              <a:ext uri="{FF2B5EF4-FFF2-40B4-BE49-F238E27FC236}">
                <a16:creationId xmlns:a16="http://schemas.microsoft.com/office/drawing/2014/main" id="{D1DA17AB-8CD5-2C96-9982-16C323C603F6}"/>
              </a:ext>
            </a:extLst>
          </p:cNvPr>
          <p:cNvSpPr>
            <a:spLocks noGrp="1"/>
          </p:cNvSpPr>
          <p:nvPr>
            <p:ph type="body" sz="quarter" idx="18" hasCustomPrompt="1"/>
          </p:nvPr>
        </p:nvSpPr>
        <p:spPr>
          <a:xfrm>
            <a:off x="730782" y="3972076"/>
            <a:ext cx="2128532" cy="804542"/>
          </a:xfrm>
          <a:solidFill>
            <a:schemeClr val="tx1"/>
          </a:solidFill>
        </p:spPr>
        <p:txBody>
          <a:bodyPr lIns="720000" anchor="ctr"/>
          <a:lstStyle>
            <a:lvl1pPr marL="0" indent="0" algn="l">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 </a:t>
            </a:r>
            <a:br>
              <a:rPr lang="fr-FR"/>
            </a:br>
            <a:r>
              <a:rPr lang="fr-FR"/>
              <a:t>of the section</a:t>
            </a:r>
            <a:endParaRPr lang="en-US" dirty="0"/>
          </a:p>
        </p:txBody>
      </p:sp>
      <p:sp>
        <p:nvSpPr>
          <p:cNvPr id="14" name="Espace réservé du texte 5">
            <a:extLst>
              <a:ext uri="{FF2B5EF4-FFF2-40B4-BE49-F238E27FC236}">
                <a16:creationId xmlns:a16="http://schemas.microsoft.com/office/drawing/2014/main" id="{7937F10F-4B84-26A8-9D64-4AC18FE64C05}"/>
              </a:ext>
            </a:extLst>
          </p:cNvPr>
          <p:cNvSpPr>
            <a:spLocks noGrp="1"/>
          </p:cNvSpPr>
          <p:nvPr>
            <p:ph type="body" sz="quarter" idx="19" hasCustomPrompt="1"/>
          </p:nvPr>
        </p:nvSpPr>
        <p:spPr>
          <a:xfrm>
            <a:off x="730782" y="5123543"/>
            <a:ext cx="2128532" cy="804542"/>
          </a:xfrm>
          <a:solidFill>
            <a:schemeClr val="tx1"/>
          </a:solidFill>
        </p:spPr>
        <p:txBody>
          <a:bodyPr lIns="720000" anchor="ctr"/>
          <a:lstStyle>
            <a:lvl1pPr marL="0" indent="0" algn="l">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 </a:t>
            </a:r>
            <a:br>
              <a:rPr lang="fr-FR"/>
            </a:br>
            <a:r>
              <a:rPr lang="fr-FR"/>
              <a:t>of the section</a:t>
            </a:r>
            <a:endParaRPr lang="en-US" dirty="0"/>
          </a:p>
        </p:txBody>
      </p:sp>
      <p:sp>
        <p:nvSpPr>
          <p:cNvPr id="26" name="Espace réservé du texte 5">
            <a:extLst>
              <a:ext uri="{FF2B5EF4-FFF2-40B4-BE49-F238E27FC236}">
                <a16:creationId xmlns:a16="http://schemas.microsoft.com/office/drawing/2014/main" id="{B3958C8F-40A0-68A6-E237-108BF41D1A97}"/>
              </a:ext>
            </a:extLst>
          </p:cNvPr>
          <p:cNvSpPr>
            <a:spLocks noGrp="1"/>
          </p:cNvSpPr>
          <p:nvPr>
            <p:ph type="body" sz="quarter" idx="12" hasCustomPrompt="1"/>
          </p:nvPr>
        </p:nvSpPr>
        <p:spPr>
          <a:xfrm>
            <a:off x="3848212" y="1813138"/>
            <a:ext cx="3312054" cy="516552"/>
          </a:xfrm>
        </p:spPr>
        <p:txBody>
          <a:bodyPr anchor="ctr" anchorCtr="0">
            <a:spAutoFit/>
          </a:bodyPr>
          <a:lstStyle>
            <a:lvl2pPr marL="180975" indent="-90488">
              <a:buFont typeface="Source Sans Pro" panose="020B0503030403020204" pitchFamily="34" charset="0"/>
              <a:buChar char=" "/>
              <a:defRPr/>
            </a:lvl2pPr>
            <a:lvl3pPr marL="147638" indent="0">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27" name="Espace réservé du texte 5">
            <a:extLst>
              <a:ext uri="{FF2B5EF4-FFF2-40B4-BE49-F238E27FC236}">
                <a16:creationId xmlns:a16="http://schemas.microsoft.com/office/drawing/2014/main" id="{9E3A2CF7-438A-252F-67C3-682BAD2B7735}"/>
              </a:ext>
            </a:extLst>
          </p:cNvPr>
          <p:cNvSpPr>
            <a:spLocks noGrp="1"/>
          </p:cNvSpPr>
          <p:nvPr>
            <p:ph type="body" sz="quarter" idx="27" hasCustomPrompt="1"/>
          </p:nvPr>
        </p:nvSpPr>
        <p:spPr>
          <a:xfrm>
            <a:off x="3848212" y="2958862"/>
            <a:ext cx="3312054" cy="516552"/>
          </a:xfrm>
        </p:spPr>
        <p:txBody>
          <a:bodyPr anchor="ctr" anchorCtr="0">
            <a:spAutoFit/>
          </a:bodyPr>
          <a:lstStyle>
            <a:lvl2pPr marL="180975" indent="-90488">
              <a:buFont typeface="Source Sans Pro" panose="020B0503030403020204" pitchFamily="34" charset="0"/>
              <a:buChar char=" "/>
              <a:defRPr/>
            </a:lvl2pPr>
            <a:lvl3pPr marL="147638" indent="0">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28" name="Espace réservé du texte 5">
            <a:extLst>
              <a:ext uri="{FF2B5EF4-FFF2-40B4-BE49-F238E27FC236}">
                <a16:creationId xmlns:a16="http://schemas.microsoft.com/office/drawing/2014/main" id="{F57CC452-110D-D242-7AAE-3B93478A0F19}"/>
              </a:ext>
            </a:extLst>
          </p:cNvPr>
          <p:cNvSpPr>
            <a:spLocks noGrp="1"/>
          </p:cNvSpPr>
          <p:nvPr>
            <p:ph type="body" sz="quarter" idx="28" hasCustomPrompt="1"/>
          </p:nvPr>
        </p:nvSpPr>
        <p:spPr>
          <a:xfrm>
            <a:off x="3848212" y="4116071"/>
            <a:ext cx="3312054" cy="516552"/>
          </a:xfrm>
        </p:spPr>
        <p:txBody>
          <a:bodyPr anchor="ctr" anchorCtr="0">
            <a:spAutoFit/>
          </a:bodyPr>
          <a:lstStyle>
            <a:lvl2pPr marL="180975" indent="-90488">
              <a:buFont typeface="Source Sans Pro" panose="020B0503030403020204" pitchFamily="34" charset="0"/>
              <a:buChar char=" "/>
              <a:defRPr/>
            </a:lvl2pPr>
            <a:lvl3pPr marL="147638" indent="0">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29" name="Espace réservé du texte 5">
            <a:extLst>
              <a:ext uri="{FF2B5EF4-FFF2-40B4-BE49-F238E27FC236}">
                <a16:creationId xmlns:a16="http://schemas.microsoft.com/office/drawing/2014/main" id="{EF54819C-48E4-448B-2238-A7E8684E9635}"/>
              </a:ext>
            </a:extLst>
          </p:cNvPr>
          <p:cNvSpPr>
            <a:spLocks noGrp="1"/>
          </p:cNvSpPr>
          <p:nvPr>
            <p:ph type="body" sz="quarter" idx="29" hasCustomPrompt="1"/>
          </p:nvPr>
        </p:nvSpPr>
        <p:spPr>
          <a:xfrm>
            <a:off x="3848212" y="5267538"/>
            <a:ext cx="3312054" cy="516552"/>
          </a:xfrm>
        </p:spPr>
        <p:txBody>
          <a:bodyPr anchor="ctr" anchorCtr="0">
            <a:spAutoFit/>
          </a:bodyPr>
          <a:lstStyle>
            <a:lvl2pPr marL="180975" indent="-90488">
              <a:buFont typeface="Source Sans Pro" panose="020B0503030403020204" pitchFamily="34" charset="0"/>
              <a:buChar char=" "/>
              <a:defRPr/>
            </a:lvl2pPr>
            <a:lvl3pPr marL="147638" indent="0">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34" name="Espace réservé du texte 5">
            <a:extLst>
              <a:ext uri="{FF2B5EF4-FFF2-40B4-BE49-F238E27FC236}">
                <a16:creationId xmlns:a16="http://schemas.microsoft.com/office/drawing/2014/main" id="{49D09ECE-AF3D-002D-6161-86DC86C54FD9}"/>
              </a:ext>
            </a:extLst>
          </p:cNvPr>
          <p:cNvSpPr>
            <a:spLocks noGrp="1"/>
          </p:cNvSpPr>
          <p:nvPr>
            <p:ph type="body" sz="quarter" idx="30" hasCustomPrompt="1"/>
          </p:nvPr>
        </p:nvSpPr>
        <p:spPr>
          <a:xfrm>
            <a:off x="8149164" y="1813138"/>
            <a:ext cx="3312054" cy="516552"/>
          </a:xfrm>
        </p:spPr>
        <p:txBody>
          <a:bodyPr anchor="ctr" anchorCtr="0">
            <a:spAutoFit/>
          </a:bodyPr>
          <a:lstStyle>
            <a:lvl2pPr marL="180975" indent="-90488">
              <a:buFont typeface="Source Sans Pro" panose="020B0503030403020204" pitchFamily="34" charset="0"/>
              <a:buChar char=" "/>
              <a:defRPr/>
            </a:lvl2pPr>
            <a:lvl3pPr marL="147638" indent="0">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35" name="Espace réservé du texte 5">
            <a:extLst>
              <a:ext uri="{FF2B5EF4-FFF2-40B4-BE49-F238E27FC236}">
                <a16:creationId xmlns:a16="http://schemas.microsoft.com/office/drawing/2014/main" id="{D203345B-B46B-0FD8-635F-95D564BB7429}"/>
              </a:ext>
            </a:extLst>
          </p:cNvPr>
          <p:cNvSpPr>
            <a:spLocks noGrp="1"/>
          </p:cNvSpPr>
          <p:nvPr>
            <p:ph type="body" sz="quarter" idx="31" hasCustomPrompt="1"/>
          </p:nvPr>
        </p:nvSpPr>
        <p:spPr>
          <a:xfrm>
            <a:off x="8149164" y="2958862"/>
            <a:ext cx="3312054" cy="516552"/>
          </a:xfrm>
        </p:spPr>
        <p:txBody>
          <a:bodyPr anchor="ctr" anchorCtr="0">
            <a:spAutoFit/>
          </a:bodyPr>
          <a:lstStyle>
            <a:lvl2pPr marL="180975" indent="-90488">
              <a:buFont typeface="Source Sans Pro" panose="020B0503030403020204" pitchFamily="34" charset="0"/>
              <a:buChar char=" "/>
              <a:defRPr/>
            </a:lvl2pPr>
            <a:lvl3pPr marL="147638" indent="0">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36" name="Espace réservé du texte 5">
            <a:extLst>
              <a:ext uri="{FF2B5EF4-FFF2-40B4-BE49-F238E27FC236}">
                <a16:creationId xmlns:a16="http://schemas.microsoft.com/office/drawing/2014/main" id="{979A3A66-10C3-7D4D-BDC0-6E3637ADAA36}"/>
              </a:ext>
            </a:extLst>
          </p:cNvPr>
          <p:cNvSpPr>
            <a:spLocks noGrp="1"/>
          </p:cNvSpPr>
          <p:nvPr>
            <p:ph type="body" sz="quarter" idx="32" hasCustomPrompt="1"/>
          </p:nvPr>
        </p:nvSpPr>
        <p:spPr>
          <a:xfrm>
            <a:off x="8149164" y="4116071"/>
            <a:ext cx="3312054" cy="516552"/>
          </a:xfrm>
        </p:spPr>
        <p:txBody>
          <a:bodyPr anchor="ctr" anchorCtr="0">
            <a:spAutoFit/>
          </a:bodyPr>
          <a:lstStyle>
            <a:lvl2pPr marL="180975" indent="-90488">
              <a:buFont typeface="Source Sans Pro" panose="020B0503030403020204" pitchFamily="34" charset="0"/>
              <a:buChar char=" "/>
              <a:defRPr/>
            </a:lvl2pPr>
            <a:lvl3pPr marL="147638" indent="0">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37" name="Espace réservé du texte 5">
            <a:extLst>
              <a:ext uri="{FF2B5EF4-FFF2-40B4-BE49-F238E27FC236}">
                <a16:creationId xmlns:a16="http://schemas.microsoft.com/office/drawing/2014/main" id="{EC2D85E7-653C-903D-1F38-FED1EDE04C68}"/>
              </a:ext>
            </a:extLst>
          </p:cNvPr>
          <p:cNvSpPr>
            <a:spLocks noGrp="1"/>
          </p:cNvSpPr>
          <p:nvPr>
            <p:ph type="body" sz="quarter" idx="33" hasCustomPrompt="1"/>
          </p:nvPr>
        </p:nvSpPr>
        <p:spPr>
          <a:xfrm>
            <a:off x="8149164" y="5267538"/>
            <a:ext cx="3312054" cy="516552"/>
          </a:xfrm>
        </p:spPr>
        <p:txBody>
          <a:bodyPr anchor="ctr" anchorCtr="0">
            <a:spAutoFit/>
          </a:bodyPr>
          <a:lstStyle>
            <a:lvl2pPr marL="180975" indent="-90488">
              <a:buFont typeface="Source Sans Pro" panose="020B0503030403020204" pitchFamily="34" charset="0"/>
              <a:buChar char=" "/>
              <a:defRPr/>
            </a:lvl2pPr>
            <a:lvl3pPr marL="147638" indent="0">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Tree>
    <p:extLst>
      <p:ext uri="{BB962C8B-B14F-4D97-AF65-F5344CB8AC3E}">
        <p14:creationId xmlns:p14="http://schemas.microsoft.com/office/powerpoint/2010/main" val="199212497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xt block + 4 texts">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731838" y="542925"/>
            <a:ext cx="10729380"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1751"/>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1751"/>
            <a:ext cx="2743200" cy="365125"/>
          </a:xfrm>
        </p:spPr>
        <p:txBody>
          <a:bodyPr/>
          <a:lstStyle/>
          <a:p>
            <a:fld id="{79AF822A-40E7-450E-BBE0-3EB502F51B07}" type="slidenum">
              <a:rPr lang="en-US" smtClean="0"/>
              <a:t>‹N°›</a:t>
            </a:fld>
            <a:endParaRPr lang="en-US"/>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731838" y="966984"/>
            <a:ext cx="10729380" cy="313932"/>
          </a:xfrm>
        </p:spPr>
        <p:txBody>
          <a:bodyPr wrap="square">
            <a:spAutoFit/>
          </a:bodyPr>
          <a:lstStyle>
            <a:lvl1pPr marL="0" indent="0">
              <a:buNone/>
              <a:defRPr b="0"/>
            </a:lvl1pPr>
          </a:lstStyle>
          <a:p>
            <a:pPr lvl="0"/>
            <a:r>
              <a:rPr lang="fr-FR"/>
              <a:t>Subtitle of the slide</a:t>
            </a:r>
            <a:endParaRPr lang="fr-FR" dirty="0"/>
          </a:p>
        </p:txBody>
      </p:sp>
      <p:sp>
        <p:nvSpPr>
          <p:cNvPr id="8" name="Espace réservé du texte 5">
            <a:extLst>
              <a:ext uri="{FF2B5EF4-FFF2-40B4-BE49-F238E27FC236}">
                <a16:creationId xmlns:a16="http://schemas.microsoft.com/office/drawing/2014/main" id="{0A7F3D12-F062-4578-E630-EDA719EABED7}"/>
              </a:ext>
            </a:extLst>
          </p:cNvPr>
          <p:cNvSpPr>
            <a:spLocks noGrp="1" noChangeAspect="1"/>
          </p:cNvSpPr>
          <p:nvPr>
            <p:ph type="body" sz="quarter" idx="16" hasCustomPrompt="1"/>
          </p:nvPr>
        </p:nvSpPr>
        <p:spPr>
          <a:xfrm>
            <a:off x="6580764" y="1669144"/>
            <a:ext cx="806400" cy="804542"/>
          </a:xfrm>
          <a:solidFill>
            <a:schemeClr val="tx1"/>
          </a:solidFill>
        </p:spPr>
        <p:txBody>
          <a:bodyPr lIns="0" tIns="0" bIns="0" anchor="ct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01</a:t>
            </a:r>
            <a:endParaRPr lang="en-US" dirty="0"/>
          </a:p>
        </p:txBody>
      </p:sp>
      <p:sp>
        <p:nvSpPr>
          <p:cNvPr id="11" name="Espace réservé du texte 5">
            <a:extLst>
              <a:ext uri="{FF2B5EF4-FFF2-40B4-BE49-F238E27FC236}">
                <a16:creationId xmlns:a16="http://schemas.microsoft.com/office/drawing/2014/main" id="{FEF86B42-EBB2-614B-6F5E-94FF20E99043}"/>
              </a:ext>
            </a:extLst>
          </p:cNvPr>
          <p:cNvSpPr>
            <a:spLocks noGrp="1" noChangeAspect="1"/>
          </p:cNvSpPr>
          <p:nvPr>
            <p:ph type="body" sz="quarter" idx="17" hasCustomPrompt="1"/>
          </p:nvPr>
        </p:nvSpPr>
        <p:spPr>
          <a:xfrm>
            <a:off x="6580764" y="2820610"/>
            <a:ext cx="806400" cy="804542"/>
          </a:xfrm>
          <a:solidFill>
            <a:schemeClr val="tx1"/>
          </a:solidFill>
        </p:spPr>
        <p:txBody>
          <a:bodyPr lIns="0" tIns="0" bIns="0" anchor="ct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02</a:t>
            </a:r>
            <a:endParaRPr lang="en-US" dirty="0"/>
          </a:p>
        </p:txBody>
      </p:sp>
      <p:sp>
        <p:nvSpPr>
          <p:cNvPr id="13" name="Espace réservé du texte 5">
            <a:extLst>
              <a:ext uri="{FF2B5EF4-FFF2-40B4-BE49-F238E27FC236}">
                <a16:creationId xmlns:a16="http://schemas.microsoft.com/office/drawing/2014/main" id="{D1DA17AB-8CD5-2C96-9982-16C323C603F6}"/>
              </a:ext>
            </a:extLst>
          </p:cNvPr>
          <p:cNvSpPr>
            <a:spLocks noGrp="1" noChangeAspect="1"/>
          </p:cNvSpPr>
          <p:nvPr>
            <p:ph type="body" sz="quarter" idx="18" hasCustomPrompt="1"/>
          </p:nvPr>
        </p:nvSpPr>
        <p:spPr>
          <a:xfrm>
            <a:off x="6580764" y="3972076"/>
            <a:ext cx="806400" cy="804542"/>
          </a:xfrm>
          <a:solidFill>
            <a:schemeClr val="tx1"/>
          </a:solidFill>
        </p:spPr>
        <p:txBody>
          <a:bodyPr lIns="0" tIns="0" bIns="0" anchor="ct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03</a:t>
            </a:r>
            <a:endParaRPr lang="en-US" dirty="0"/>
          </a:p>
        </p:txBody>
      </p:sp>
      <p:sp>
        <p:nvSpPr>
          <p:cNvPr id="14" name="Espace réservé du texte 5">
            <a:extLst>
              <a:ext uri="{FF2B5EF4-FFF2-40B4-BE49-F238E27FC236}">
                <a16:creationId xmlns:a16="http://schemas.microsoft.com/office/drawing/2014/main" id="{7937F10F-4B84-26A8-9D64-4AC18FE64C05}"/>
              </a:ext>
            </a:extLst>
          </p:cNvPr>
          <p:cNvSpPr>
            <a:spLocks noGrp="1" noChangeAspect="1"/>
          </p:cNvSpPr>
          <p:nvPr>
            <p:ph type="body" sz="quarter" idx="19" hasCustomPrompt="1"/>
          </p:nvPr>
        </p:nvSpPr>
        <p:spPr>
          <a:xfrm>
            <a:off x="6580764" y="5123543"/>
            <a:ext cx="806400" cy="804542"/>
          </a:xfrm>
          <a:solidFill>
            <a:schemeClr val="tx1"/>
          </a:solidFill>
        </p:spPr>
        <p:txBody>
          <a:bodyPr lIns="0" tIns="0" bIns="0" anchor="ct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04</a:t>
            </a:r>
            <a:endParaRPr lang="en-US" dirty="0"/>
          </a:p>
        </p:txBody>
      </p:sp>
      <p:sp>
        <p:nvSpPr>
          <p:cNvPr id="34" name="Espace réservé du texte 5">
            <a:extLst>
              <a:ext uri="{FF2B5EF4-FFF2-40B4-BE49-F238E27FC236}">
                <a16:creationId xmlns:a16="http://schemas.microsoft.com/office/drawing/2014/main" id="{49D09ECE-AF3D-002D-6161-86DC86C54FD9}"/>
              </a:ext>
            </a:extLst>
          </p:cNvPr>
          <p:cNvSpPr>
            <a:spLocks noGrp="1"/>
          </p:cNvSpPr>
          <p:nvPr>
            <p:ph type="body" sz="quarter" idx="30" hasCustomPrompt="1"/>
          </p:nvPr>
        </p:nvSpPr>
        <p:spPr>
          <a:xfrm>
            <a:off x="7387164" y="1813139"/>
            <a:ext cx="4074054" cy="516552"/>
          </a:xfrm>
        </p:spPr>
        <p:txBody>
          <a:bodyPr wrap="square" anchor="ctr" anchorCtr="0">
            <a:spAutoFit/>
          </a:bodyPr>
          <a:lstStyle>
            <a:lvl2pPr marL="180975" indent="-90488">
              <a:buFont typeface="Source Sans Pro" panose="020B0503030403020204" pitchFamily="34" charset="0"/>
              <a:buChar char=" "/>
              <a:defRPr/>
            </a:lvl2pPr>
            <a:lvl3pPr marL="147638" indent="0">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35" name="Espace réservé du texte 5">
            <a:extLst>
              <a:ext uri="{FF2B5EF4-FFF2-40B4-BE49-F238E27FC236}">
                <a16:creationId xmlns:a16="http://schemas.microsoft.com/office/drawing/2014/main" id="{D203345B-B46B-0FD8-635F-95D564BB7429}"/>
              </a:ext>
            </a:extLst>
          </p:cNvPr>
          <p:cNvSpPr>
            <a:spLocks noGrp="1"/>
          </p:cNvSpPr>
          <p:nvPr>
            <p:ph type="body" sz="quarter" idx="31" hasCustomPrompt="1"/>
          </p:nvPr>
        </p:nvSpPr>
        <p:spPr>
          <a:xfrm>
            <a:off x="7387164" y="2964605"/>
            <a:ext cx="4074054" cy="516552"/>
          </a:xfrm>
        </p:spPr>
        <p:txBody>
          <a:bodyPr wrap="square" anchor="ctr" anchorCtr="0">
            <a:spAutoFit/>
          </a:bodyPr>
          <a:lstStyle>
            <a:lvl2pPr marL="180975" indent="-90488">
              <a:buFont typeface="Source Sans Pro" panose="020B0503030403020204" pitchFamily="34" charset="0"/>
              <a:buChar char=" "/>
              <a:defRPr/>
            </a:lvl2pPr>
            <a:lvl3pPr marL="147638" indent="0">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36" name="Espace réservé du texte 5">
            <a:extLst>
              <a:ext uri="{FF2B5EF4-FFF2-40B4-BE49-F238E27FC236}">
                <a16:creationId xmlns:a16="http://schemas.microsoft.com/office/drawing/2014/main" id="{979A3A66-10C3-7D4D-BDC0-6E3637ADAA36}"/>
              </a:ext>
            </a:extLst>
          </p:cNvPr>
          <p:cNvSpPr>
            <a:spLocks noGrp="1"/>
          </p:cNvSpPr>
          <p:nvPr>
            <p:ph type="body" sz="quarter" idx="32" hasCustomPrompt="1"/>
          </p:nvPr>
        </p:nvSpPr>
        <p:spPr>
          <a:xfrm>
            <a:off x="7387164" y="4116071"/>
            <a:ext cx="4074054" cy="516552"/>
          </a:xfrm>
        </p:spPr>
        <p:txBody>
          <a:bodyPr wrap="square" anchor="ctr" anchorCtr="0">
            <a:spAutoFit/>
          </a:bodyPr>
          <a:lstStyle>
            <a:lvl2pPr marL="180975" indent="-90488">
              <a:buFont typeface="Source Sans Pro" panose="020B0503030403020204" pitchFamily="34" charset="0"/>
              <a:buChar char=" "/>
              <a:defRPr/>
            </a:lvl2pPr>
            <a:lvl3pPr marL="147638" indent="0">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37" name="Espace réservé du texte 5">
            <a:extLst>
              <a:ext uri="{FF2B5EF4-FFF2-40B4-BE49-F238E27FC236}">
                <a16:creationId xmlns:a16="http://schemas.microsoft.com/office/drawing/2014/main" id="{EC2D85E7-653C-903D-1F38-FED1EDE04C68}"/>
              </a:ext>
            </a:extLst>
          </p:cNvPr>
          <p:cNvSpPr>
            <a:spLocks noGrp="1"/>
          </p:cNvSpPr>
          <p:nvPr>
            <p:ph type="body" sz="quarter" idx="33" hasCustomPrompt="1"/>
          </p:nvPr>
        </p:nvSpPr>
        <p:spPr>
          <a:xfrm>
            <a:off x="7387164" y="5267538"/>
            <a:ext cx="4074054" cy="516552"/>
          </a:xfrm>
        </p:spPr>
        <p:txBody>
          <a:bodyPr wrap="square" anchor="ctr" anchorCtr="0">
            <a:spAutoFit/>
          </a:bodyPr>
          <a:lstStyle>
            <a:lvl2pPr marL="180975" indent="-90488">
              <a:buFont typeface="Source Sans Pro" panose="020B0503030403020204" pitchFamily="34" charset="0"/>
              <a:buChar char=" "/>
              <a:defRPr/>
            </a:lvl2pPr>
            <a:lvl3pPr marL="147638" indent="0">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cxnSp>
        <p:nvCxnSpPr>
          <p:cNvPr id="5" name="Straight Connector 21">
            <a:extLst>
              <a:ext uri="{FF2B5EF4-FFF2-40B4-BE49-F238E27FC236}">
                <a16:creationId xmlns:a16="http://schemas.microsoft.com/office/drawing/2014/main" id="{F8529961-D442-F06B-1476-834A05DF2602}"/>
              </a:ext>
            </a:extLst>
          </p:cNvPr>
          <p:cNvCxnSpPr>
            <a:cxnSpLocks/>
          </p:cNvCxnSpPr>
          <p:nvPr userDrawn="1"/>
        </p:nvCxnSpPr>
        <p:spPr>
          <a:xfrm>
            <a:off x="6096000" y="1669144"/>
            <a:ext cx="0" cy="4258943"/>
          </a:xfrm>
          <a:prstGeom prst="line">
            <a:avLst/>
          </a:prstGeom>
          <a:ln w="3175">
            <a:solidFill>
              <a:schemeClr val="bg1">
                <a:lumMod val="75000"/>
                <a:alpha val="75000"/>
              </a:schemeClr>
            </a:solidFill>
          </a:ln>
        </p:spPr>
        <p:style>
          <a:lnRef idx="1">
            <a:schemeClr val="accent1"/>
          </a:lnRef>
          <a:fillRef idx="0">
            <a:schemeClr val="accent1"/>
          </a:fillRef>
          <a:effectRef idx="0">
            <a:schemeClr val="accent1"/>
          </a:effectRef>
          <a:fontRef idx="minor">
            <a:schemeClr val="tx1"/>
          </a:fontRef>
        </p:style>
      </p:cxnSp>
      <p:sp>
        <p:nvSpPr>
          <p:cNvPr id="9" name="Espace réservé du texte 5">
            <a:extLst>
              <a:ext uri="{FF2B5EF4-FFF2-40B4-BE49-F238E27FC236}">
                <a16:creationId xmlns:a16="http://schemas.microsoft.com/office/drawing/2014/main" id="{C98FE295-BAAE-941A-B64B-3A70206B6223}"/>
              </a:ext>
            </a:extLst>
          </p:cNvPr>
          <p:cNvSpPr>
            <a:spLocks noGrp="1"/>
          </p:cNvSpPr>
          <p:nvPr>
            <p:ph type="body" sz="quarter" idx="12" hasCustomPrompt="1"/>
          </p:nvPr>
        </p:nvSpPr>
        <p:spPr>
          <a:xfrm>
            <a:off x="508000" y="1669144"/>
            <a:ext cx="5588000" cy="4307990"/>
          </a:xfrm>
        </p:spPr>
        <p:txBody>
          <a:bodyPr anchor="ctr"/>
          <a:lstStyle/>
          <a:p>
            <a:pPr lvl="0"/>
            <a:r>
              <a:rPr lang="fr-FR"/>
              <a:t>Click here to add your 01 level text</a:t>
            </a:r>
          </a:p>
          <a:p>
            <a:pPr lvl="1"/>
            <a:r>
              <a:rPr lang="fr-FR"/>
              <a:t>Click here to add your 02 level text</a:t>
            </a:r>
          </a:p>
          <a:p>
            <a:pPr lvl="2"/>
            <a:r>
              <a:rPr lang="fr-FR"/>
              <a:t>Click here to add your 03 level text</a:t>
            </a:r>
          </a:p>
        </p:txBody>
      </p:sp>
    </p:spTree>
    <p:extLst>
      <p:ext uri="{BB962C8B-B14F-4D97-AF65-F5344CB8AC3E}">
        <p14:creationId xmlns:p14="http://schemas.microsoft.com/office/powerpoint/2010/main" val="19245729"/>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x2 Section text A">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731837" y="542925"/>
            <a:ext cx="10953217"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1751"/>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1751"/>
            <a:ext cx="2743200" cy="365125"/>
          </a:xfrm>
        </p:spPr>
        <p:txBody>
          <a:bodyPr/>
          <a:lstStyle/>
          <a:p>
            <a:fld id="{79AF822A-40E7-450E-BBE0-3EB502F51B07}" type="slidenum">
              <a:rPr lang="en-US" smtClean="0"/>
              <a:t>‹N°›</a:t>
            </a:fld>
            <a:endParaRPr lang="en-US"/>
          </a:p>
        </p:txBody>
      </p:sp>
      <p:sp>
        <p:nvSpPr>
          <p:cNvPr id="6" name="Espace réservé du texte 5">
            <a:extLst>
              <a:ext uri="{FF2B5EF4-FFF2-40B4-BE49-F238E27FC236}">
                <a16:creationId xmlns:a16="http://schemas.microsoft.com/office/drawing/2014/main" id="{22A73724-50B4-45AC-BE32-26430BA9A652}"/>
              </a:ext>
            </a:extLst>
          </p:cNvPr>
          <p:cNvSpPr>
            <a:spLocks noGrp="1"/>
          </p:cNvSpPr>
          <p:nvPr>
            <p:ph type="body" sz="quarter" idx="12" hasCustomPrompt="1"/>
          </p:nvPr>
        </p:nvSpPr>
        <p:spPr>
          <a:xfrm>
            <a:off x="1990726" y="2199578"/>
            <a:ext cx="3739356" cy="1896172"/>
          </a:xfrm>
        </p:spPr>
        <p:txBody>
          <a:bodyPr>
            <a:normAutofit/>
          </a:bodyPr>
          <a:lstStyle>
            <a:lvl1pPr>
              <a:defRPr sz="1400"/>
            </a:lvl1pPr>
            <a:lvl2pPr>
              <a:defRPr sz="1200"/>
            </a:lvl2pPr>
            <a:lvl3pPr>
              <a:defRPr sz="110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731837" y="966984"/>
            <a:ext cx="10953217" cy="313932"/>
          </a:xfrm>
        </p:spPr>
        <p:txBody>
          <a:bodyPr wrap="square">
            <a:spAutoFit/>
          </a:bodyPr>
          <a:lstStyle>
            <a:lvl1pPr marL="0" indent="0">
              <a:buNone/>
              <a:defRPr b="0"/>
            </a:lvl1pPr>
          </a:lstStyle>
          <a:p>
            <a:pPr lvl="0"/>
            <a:r>
              <a:rPr lang="fr-FR"/>
              <a:t>Subtitle of the slide</a:t>
            </a:r>
            <a:endParaRPr lang="fr-FR" dirty="0"/>
          </a:p>
        </p:txBody>
      </p:sp>
      <p:sp>
        <p:nvSpPr>
          <p:cNvPr id="9" name="Espace réservé du texte 5">
            <a:extLst>
              <a:ext uri="{FF2B5EF4-FFF2-40B4-BE49-F238E27FC236}">
                <a16:creationId xmlns:a16="http://schemas.microsoft.com/office/drawing/2014/main" id="{20976B59-13F4-0036-232C-A9179F51D100}"/>
              </a:ext>
            </a:extLst>
          </p:cNvPr>
          <p:cNvSpPr>
            <a:spLocks noGrp="1"/>
          </p:cNvSpPr>
          <p:nvPr>
            <p:ph type="body" sz="quarter" idx="20" hasCustomPrompt="1"/>
          </p:nvPr>
        </p:nvSpPr>
        <p:spPr>
          <a:xfrm>
            <a:off x="731838" y="2199578"/>
            <a:ext cx="1258887" cy="1896172"/>
          </a:xfrm>
          <a:solidFill>
            <a:schemeClr val="tx1"/>
          </a:solidFill>
        </p:spPr>
        <p:txBody>
          <a:bodyPr wrap="square" tIns="108000" bIns="108000" anchor="ctr">
            <a:no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XX%</a:t>
            </a:r>
            <a:endParaRPr lang="en-US" dirty="0"/>
          </a:p>
        </p:txBody>
      </p:sp>
      <p:sp>
        <p:nvSpPr>
          <p:cNvPr id="26" name="Espace réservé du texte 5">
            <a:extLst>
              <a:ext uri="{FF2B5EF4-FFF2-40B4-BE49-F238E27FC236}">
                <a16:creationId xmlns:a16="http://schemas.microsoft.com/office/drawing/2014/main" id="{FBD5C69C-133F-424C-9DAC-E81616F859DB}"/>
              </a:ext>
            </a:extLst>
          </p:cNvPr>
          <p:cNvSpPr>
            <a:spLocks noGrp="1"/>
          </p:cNvSpPr>
          <p:nvPr>
            <p:ph type="body" sz="quarter" idx="16" hasCustomPrompt="1"/>
          </p:nvPr>
        </p:nvSpPr>
        <p:spPr>
          <a:xfrm>
            <a:off x="731837" y="1420859"/>
            <a:ext cx="4998244" cy="661308"/>
          </a:xfrm>
          <a:solidFill>
            <a:schemeClr val="tx1"/>
          </a:solidFill>
        </p:spPr>
        <p:txBody>
          <a:bodyPr tIns="108000" bIns="108000" anchor="ctr">
            <a:sp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a:t>
            </a:r>
            <a:br>
              <a:rPr lang="fr-FR"/>
            </a:br>
            <a:r>
              <a:rPr lang="fr-FR"/>
              <a:t>of the section</a:t>
            </a:r>
            <a:endParaRPr lang="en-US" dirty="0"/>
          </a:p>
        </p:txBody>
      </p:sp>
      <p:sp>
        <p:nvSpPr>
          <p:cNvPr id="27" name="Espace réservé du texte 5">
            <a:extLst>
              <a:ext uri="{FF2B5EF4-FFF2-40B4-BE49-F238E27FC236}">
                <a16:creationId xmlns:a16="http://schemas.microsoft.com/office/drawing/2014/main" id="{0F834BE1-E200-CF86-78D6-00318C098CDD}"/>
              </a:ext>
            </a:extLst>
          </p:cNvPr>
          <p:cNvSpPr>
            <a:spLocks noGrp="1"/>
          </p:cNvSpPr>
          <p:nvPr>
            <p:ph type="body" sz="quarter" idx="21" hasCustomPrompt="1"/>
          </p:nvPr>
        </p:nvSpPr>
        <p:spPr>
          <a:xfrm>
            <a:off x="6686810" y="1420858"/>
            <a:ext cx="4998244" cy="661308"/>
          </a:xfrm>
          <a:solidFill>
            <a:schemeClr val="tx1"/>
          </a:solidFill>
        </p:spPr>
        <p:txBody>
          <a:bodyPr tIns="108000" bIns="108000" anchor="ctr">
            <a:sp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a:t>
            </a:r>
            <a:br>
              <a:rPr lang="fr-FR"/>
            </a:br>
            <a:r>
              <a:rPr lang="fr-FR"/>
              <a:t>of the section</a:t>
            </a:r>
            <a:endParaRPr lang="en-US" dirty="0"/>
          </a:p>
        </p:txBody>
      </p:sp>
      <p:sp>
        <p:nvSpPr>
          <p:cNvPr id="28" name="Espace réservé du texte 5">
            <a:extLst>
              <a:ext uri="{FF2B5EF4-FFF2-40B4-BE49-F238E27FC236}">
                <a16:creationId xmlns:a16="http://schemas.microsoft.com/office/drawing/2014/main" id="{728E1B5B-191D-E39F-6EAE-E7528A9E7EAF}"/>
              </a:ext>
            </a:extLst>
          </p:cNvPr>
          <p:cNvSpPr>
            <a:spLocks noGrp="1"/>
          </p:cNvSpPr>
          <p:nvPr>
            <p:ph type="body" sz="quarter" idx="22" hasCustomPrompt="1"/>
          </p:nvPr>
        </p:nvSpPr>
        <p:spPr>
          <a:xfrm>
            <a:off x="7945698" y="2199578"/>
            <a:ext cx="3739356" cy="1896172"/>
          </a:xfrm>
        </p:spPr>
        <p:txBody>
          <a:bodyPr>
            <a:normAutofit/>
          </a:bodyPr>
          <a:lstStyle>
            <a:lvl1pPr>
              <a:defRPr sz="1400"/>
            </a:lvl1pPr>
            <a:lvl2pPr>
              <a:defRPr sz="1200"/>
            </a:lvl2pPr>
            <a:lvl3pPr>
              <a:defRPr sz="110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29" name="Espace réservé du texte 5">
            <a:extLst>
              <a:ext uri="{FF2B5EF4-FFF2-40B4-BE49-F238E27FC236}">
                <a16:creationId xmlns:a16="http://schemas.microsoft.com/office/drawing/2014/main" id="{FAC4EEF8-6B9E-63B2-943E-416310D1E707}"/>
              </a:ext>
            </a:extLst>
          </p:cNvPr>
          <p:cNvSpPr>
            <a:spLocks noGrp="1"/>
          </p:cNvSpPr>
          <p:nvPr>
            <p:ph type="body" sz="quarter" idx="23" hasCustomPrompt="1"/>
          </p:nvPr>
        </p:nvSpPr>
        <p:spPr>
          <a:xfrm>
            <a:off x="6686810" y="2199578"/>
            <a:ext cx="1258887" cy="1896172"/>
          </a:xfrm>
          <a:solidFill>
            <a:schemeClr val="tx1"/>
          </a:solidFill>
        </p:spPr>
        <p:txBody>
          <a:bodyPr wrap="square" tIns="108000" bIns="108000" anchor="ctr">
            <a:no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XX%</a:t>
            </a:r>
            <a:endParaRPr lang="en-US" dirty="0"/>
          </a:p>
        </p:txBody>
      </p:sp>
      <p:sp>
        <p:nvSpPr>
          <p:cNvPr id="30" name="Espace réservé du texte 5">
            <a:extLst>
              <a:ext uri="{FF2B5EF4-FFF2-40B4-BE49-F238E27FC236}">
                <a16:creationId xmlns:a16="http://schemas.microsoft.com/office/drawing/2014/main" id="{41EE1D0E-98A9-979A-0737-32AC8954CEE1}"/>
              </a:ext>
            </a:extLst>
          </p:cNvPr>
          <p:cNvSpPr>
            <a:spLocks noGrp="1"/>
          </p:cNvSpPr>
          <p:nvPr>
            <p:ph type="body" sz="quarter" idx="24" hasCustomPrompt="1"/>
          </p:nvPr>
        </p:nvSpPr>
        <p:spPr>
          <a:xfrm>
            <a:off x="1990726" y="4213162"/>
            <a:ext cx="3739356" cy="1896172"/>
          </a:xfrm>
        </p:spPr>
        <p:txBody>
          <a:bodyPr>
            <a:normAutofit/>
          </a:bodyPr>
          <a:lstStyle>
            <a:lvl1pPr>
              <a:defRPr sz="1400"/>
            </a:lvl1pPr>
            <a:lvl2pPr>
              <a:defRPr sz="1200"/>
            </a:lvl2pPr>
            <a:lvl3pPr>
              <a:defRPr sz="110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31" name="Espace réservé du texte 5">
            <a:extLst>
              <a:ext uri="{FF2B5EF4-FFF2-40B4-BE49-F238E27FC236}">
                <a16:creationId xmlns:a16="http://schemas.microsoft.com/office/drawing/2014/main" id="{79D31198-ADA9-0D6E-169C-356F19545291}"/>
              </a:ext>
            </a:extLst>
          </p:cNvPr>
          <p:cNvSpPr>
            <a:spLocks noGrp="1"/>
          </p:cNvSpPr>
          <p:nvPr>
            <p:ph type="body" sz="quarter" idx="25" hasCustomPrompt="1"/>
          </p:nvPr>
        </p:nvSpPr>
        <p:spPr>
          <a:xfrm>
            <a:off x="731838" y="4213162"/>
            <a:ext cx="1258887" cy="1896172"/>
          </a:xfrm>
          <a:solidFill>
            <a:schemeClr val="tx1"/>
          </a:solidFill>
        </p:spPr>
        <p:txBody>
          <a:bodyPr wrap="square" tIns="108000" bIns="108000" anchor="ctr">
            <a:no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XX%</a:t>
            </a:r>
            <a:endParaRPr lang="en-US" dirty="0"/>
          </a:p>
        </p:txBody>
      </p:sp>
      <p:sp>
        <p:nvSpPr>
          <p:cNvPr id="32" name="Espace réservé du texte 5">
            <a:extLst>
              <a:ext uri="{FF2B5EF4-FFF2-40B4-BE49-F238E27FC236}">
                <a16:creationId xmlns:a16="http://schemas.microsoft.com/office/drawing/2014/main" id="{B6A757A7-A293-ABB2-5B68-435EC0FEC6A2}"/>
              </a:ext>
            </a:extLst>
          </p:cNvPr>
          <p:cNvSpPr>
            <a:spLocks noGrp="1"/>
          </p:cNvSpPr>
          <p:nvPr>
            <p:ph type="body" sz="quarter" idx="26" hasCustomPrompt="1"/>
          </p:nvPr>
        </p:nvSpPr>
        <p:spPr>
          <a:xfrm>
            <a:off x="7945698" y="4213162"/>
            <a:ext cx="3739356" cy="1896172"/>
          </a:xfrm>
        </p:spPr>
        <p:txBody>
          <a:bodyPr>
            <a:normAutofit/>
          </a:bodyPr>
          <a:lstStyle>
            <a:lvl1pPr>
              <a:defRPr sz="1400"/>
            </a:lvl1pPr>
            <a:lvl2pPr>
              <a:defRPr sz="1200"/>
            </a:lvl2pPr>
            <a:lvl3pPr>
              <a:defRPr sz="110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33" name="Espace réservé du texte 5">
            <a:extLst>
              <a:ext uri="{FF2B5EF4-FFF2-40B4-BE49-F238E27FC236}">
                <a16:creationId xmlns:a16="http://schemas.microsoft.com/office/drawing/2014/main" id="{6A0A6510-935B-BC06-DFFA-F768A8EF7805}"/>
              </a:ext>
            </a:extLst>
          </p:cNvPr>
          <p:cNvSpPr>
            <a:spLocks noGrp="1"/>
          </p:cNvSpPr>
          <p:nvPr>
            <p:ph type="body" sz="quarter" idx="27" hasCustomPrompt="1"/>
          </p:nvPr>
        </p:nvSpPr>
        <p:spPr>
          <a:xfrm>
            <a:off x="6686810" y="4213162"/>
            <a:ext cx="1258887" cy="1896172"/>
          </a:xfrm>
          <a:solidFill>
            <a:schemeClr val="tx1"/>
          </a:solidFill>
        </p:spPr>
        <p:txBody>
          <a:bodyPr wrap="square" tIns="108000" bIns="108000" anchor="ctr">
            <a:no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XX%</a:t>
            </a:r>
            <a:endParaRPr lang="en-US" dirty="0"/>
          </a:p>
        </p:txBody>
      </p:sp>
    </p:spTree>
    <p:extLst>
      <p:ext uri="{BB962C8B-B14F-4D97-AF65-F5344CB8AC3E}">
        <p14:creationId xmlns:p14="http://schemas.microsoft.com/office/powerpoint/2010/main" val="204636252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x2 Section text B">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731837" y="542925"/>
            <a:ext cx="10953217"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1751"/>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1751"/>
            <a:ext cx="2743200" cy="365125"/>
          </a:xfrm>
        </p:spPr>
        <p:txBody>
          <a:bodyPr/>
          <a:lstStyle/>
          <a:p>
            <a:fld id="{79AF822A-40E7-450E-BBE0-3EB502F51B07}" type="slidenum">
              <a:rPr lang="en-US" smtClean="0"/>
              <a:t>‹N°›</a:t>
            </a:fld>
            <a:endParaRPr lang="en-US"/>
          </a:p>
        </p:txBody>
      </p:sp>
      <p:sp>
        <p:nvSpPr>
          <p:cNvPr id="6" name="Espace réservé du texte 5">
            <a:extLst>
              <a:ext uri="{FF2B5EF4-FFF2-40B4-BE49-F238E27FC236}">
                <a16:creationId xmlns:a16="http://schemas.microsoft.com/office/drawing/2014/main" id="{22A73724-50B4-45AC-BE32-26430BA9A652}"/>
              </a:ext>
            </a:extLst>
          </p:cNvPr>
          <p:cNvSpPr>
            <a:spLocks noGrp="1"/>
          </p:cNvSpPr>
          <p:nvPr>
            <p:ph type="body" sz="quarter" idx="12" hasCustomPrompt="1"/>
          </p:nvPr>
        </p:nvSpPr>
        <p:spPr>
          <a:xfrm>
            <a:off x="1990726" y="2199578"/>
            <a:ext cx="3739356" cy="1896172"/>
          </a:xfrm>
        </p:spPr>
        <p:txBody>
          <a:bodyPr>
            <a:normAutofit/>
          </a:bodyPr>
          <a:lstStyle>
            <a:lvl1pPr>
              <a:defRPr sz="1400"/>
            </a:lvl1pPr>
            <a:lvl2pPr>
              <a:defRPr sz="1200"/>
            </a:lvl2pPr>
            <a:lvl3pPr>
              <a:defRPr sz="110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731837" y="966984"/>
            <a:ext cx="10953217" cy="313932"/>
          </a:xfrm>
        </p:spPr>
        <p:txBody>
          <a:bodyPr wrap="square">
            <a:spAutoFit/>
          </a:bodyPr>
          <a:lstStyle>
            <a:lvl1pPr marL="0" indent="0">
              <a:buNone/>
              <a:defRPr b="0"/>
            </a:lvl1pPr>
          </a:lstStyle>
          <a:p>
            <a:pPr lvl="0"/>
            <a:r>
              <a:rPr lang="fr-FR"/>
              <a:t>Subtitle of the slide</a:t>
            </a:r>
            <a:endParaRPr lang="fr-FR" dirty="0"/>
          </a:p>
        </p:txBody>
      </p:sp>
      <p:sp>
        <p:nvSpPr>
          <p:cNvPr id="9" name="Espace réservé du texte 5">
            <a:extLst>
              <a:ext uri="{FF2B5EF4-FFF2-40B4-BE49-F238E27FC236}">
                <a16:creationId xmlns:a16="http://schemas.microsoft.com/office/drawing/2014/main" id="{20976B59-13F4-0036-232C-A9179F51D100}"/>
              </a:ext>
            </a:extLst>
          </p:cNvPr>
          <p:cNvSpPr>
            <a:spLocks noGrp="1"/>
          </p:cNvSpPr>
          <p:nvPr>
            <p:ph type="body" sz="quarter" idx="20" hasCustomPrompt="1"/>
          </p:nvPr>
        </p:nvSpPr>
        <p:spPr>
          <a:xfrm>
            <a:off x="731838" y="2199578"/>
            <a:ext cx="1258887" cy="1896172"/>
          </a:xfrm>
          <a:solidFill>
            <a:schemeClr val="accent5"/>
          </a:solidFill>
        </p:spPr>
        <p:txBody>
          <a:bodyPr wrap="square" tIns="108000" bIns="108000" anchor="ctr">
            <a:no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a:t>XX%</a:t>
            </a:r>
            <a:endParaRPr lang="en-US" dirty="0"/>
          </a:p>
        </p:txBody>
      </p:sp>
      <p:sp>
        <p:nvSpPr>
          <p:cNvPr id="26" name="Espace réservé du texte 5">
            <a:extLst>
              <a:ext uri="{FF2B5EF4-FFF2-40B4-BE49-F238E27FC236}">
                <a16:creationId xmlns:a16="http://schemas.microsoft.com/office/drawing/2014/main" id="{FBD5C69C-133F-424C-9DAC-E81616F859DB}"/>
              </a:ext>
            </a:extLst>
          </p:cNvPr>
          <p:cNvSpPr>
            <a:spLocks noGrp="1"/>
          </p:cNvSpPr>
          <p:nvPr>
            <p:ph type="body" sz="quarter" idx="16" hasCustomPrompt="1"/>
          </p:nvPr>
        </p:nvSpPr>
        <p:spPr>
          <a:xfrm>
            <a:off x="731837" y="1420858"/>
            <a:ext cx="4998244" cy="661308"/>
          </a:xfrm>
          <a:solidFill>
            <a:schemeClr val="tx1"/>
          </a:solidFill>
        </p:spPr>
        <p:txBody>
          <a:bodyPr tIns="108000" bIns="108000" anchor="ctr">
            <a:sp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a:t>
            </a:r>
            <a:br>
              <a:rPr lang="fr-FR"/>
            </a:br>
            <a:r>
              <a:rPr lang="fr-FR"/>
              <a:t>of the section</a:t>
            </a:r>
            <a:endParaRPr lang="en-US" dirty="0"/>
          </a:p>
        </p:txBody>
      </p:sp>
      <p:sp>
        <p:nvSpPr>
          <p:cNvPr id="27" name="Espace réservé du texte 5">
            <a:extLst>
              <a:ext uri="{FF2B5EF4-FFF2-40B4-BE49-F238E27FC236}">
                <a16:creationId xmlns:a16="http://schemas.microsoft.com/office/drawing/2014/main" id="{0F834BE1-E200-CF86-78D6-00318C098CDD}"/>
              </a:ext>
            </a:extLst>
          </p:cNvPr>
          <p:cNvSpPr>
            <a:spLocks noGrp="1"/>
          </p:cNvSpPr>
          <p:nvPr>
            <p:ph type="body" sz="quarter" idx="21" hasCustomPrompt="1"/>
          </p:nvPr>
        </p:nvSpPr>
        <p:spPr>
          <a:xfrm>
            <a:off x="6686810" y="1420858"/>
            <a:ext cx="4998244" cy="661308"/>
          </a:xfrm>
          <a:solidFill>
            <a:schemeClr val="tx1"/>
          </a:solidFill>
        </p:spPr>
        <p:txBody>
          <a:bodyPr tIns="108000" bIns="108000" anchor="ctr">
            <a:sp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a:t>
            </a:r>
            <a:br>
              <a:rPr lang="fr-FR"/>
            </a:br>
            <a:r>
              <a:rPr lang="fr-FR"/>
              <a:t>of the section</a:t>
            </a:r>
            <a:endParaRPr lang="en-US" dirty="0"/>
          </a:p>
        </p:txBody>
      </p:sp>
      <p:sp>
        <p:nvSpPr>
          <p:cNvPr id="28" name="Espace réservé du texte 5">
            <a:extLst>
              <a:ext uri="{FF2B5EF4-FFF2-40B4-BE49-F238E27FC236}">
                <a16:creationId xmlns:a16="http://schemas.microsoft.com/office/drawing/2014/main" id="{728E1B5B-191D-E39F-6EAE-E7528A9E7EAF}"/>
              </a:ext>
            </a:extLst>
          </p:cNvPr>
          <p:cNvSpPr>
            <a:spLocks noGrp="1"/>
          </p:cNvSpPr>
          <p:nvPr>
            <p:ph type="body" sz="quarter" idx="22" hasCustomPrompt="1"/>
          </p:nvPr>
        </p:nvSpPr>
        <p:spPr>
          <a:xfrm>
            <a:off x="7945698" y="2199578"/>
            <a:ext cx="3739356" cy="1896172"/>
          </a:xfrm>
        </p:spPr>
        <p:txBody>
          <a:bodyPr>
            <a:normAutofit/>
          </a:bodyPr>
          <a:lstStyle>
            <a:lvl1pPr>
              <a:defRPr sz="1400"/>
            </a:lvl1pPr>
            <a:lvl2pPr>
              <a:defRPr sz="1200"/>
            </a:lvl2pPr>
            <a:lvl3pPr>
              <a:defRPr sz="110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29" name="Espace réservé du texte 5">
            <a:extLst>
              <a:ext uri="{FF2B5EF4-FFF2-40B4-BE49-F238E27FC236}">
                <a16:creationId xmlns:a16="http://schemas.microsoft.com/office/drawing/2014/main" id="{FAC4EEF8-6B9E-63B2-943E-416310D1E707}"/>
              </a:ext>
            </a:extLst>
          </p:cNvPr>
          <p:cNvSpPr>
            <a:spLocks noGrp="1"/>
          </p:cNvSpPr>
          <p:nvPr>
            <p:ph type="body" sz="quarter" idx="23" hasCustomPrompt="1"/>
          </p:nvPr>
        </p:nvSpPr>
        <p:spPr>
          <a:xfrm>
            <a:off x="6686810" y="2199578"/>
            <a:ext cx="1258887" cy="1896172"/>
          </a:xfrm>
          <a:solidFill>
            <a:schemeClr val="accent5"/>
          </a:solidFill>
        </p:spPr>
        <p:txBody>
          <a:bodyPr wrap="square" tIns="108000" bIns="108000" anchor="ctr">
            <a:no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XX%</a:t>
            </a:r>
            <a:endParaRPr lang="en-US" dirty="0"/>
          </a:p>
        </p:txBody>
      </p:sp>
      <p:sp>
        <p:nvSpPr>
          <p:cNvPr id="30" name="Espace réservé du texte 5">
            <a:extLst>
              <a:ext uri="{FF2B5EF4-FFF2-40B4-BE49-F238E27FC236}">
                <a16:creationId xmlns:a16="http://schemas.microsoft.com/office/drawing/2014/main" id="{41EE1D0E-98A9-979A-0737-32AC8954CEE1}"/>
              </a:ext>
            </a:extLst>
          </p:cNvPr>
          <p:cNvSpPr>
            <a:spLocks noGrp="1"/>
          </p:cNvSpPr>
          <p:nvPr>
            <p:ph type="body" sz="quarter" idx="24" hasCustomPrompt="1"/>
          </p:nvPr>
        </p:nvSpPr>
        <p:spPr>
          <a:xfrm>
            <a:off x="1990726" y="4213162"/>
            <a:ext cx="3739356" cy="1896172"/>
          </a:xfrm>
        </p:spPr>
        <p:txBody>
          <a:bodyPr>
            <a:normAutofit/>
          </a:bodyPr>
          <a:lstStyle>
            <a:lvl1pPr>
              <a:defRPr sz="1400"/>
            </a:lvl1pPr>
            <a:lvl2pPr>
              <a:defRPr sz="1200"/>
            </a:lvl2pPr>
            <a:lvl3pPr>
              <a:defRPr sz="110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31" name="Espace réservé du texte 5">
            <a:extLst>
              <a:ext uri="{FF2B5EF4-FFF2-40B4-BE49-F238E27FC236}">
                <a16:creationId xmlns:a16="http://schemas.microsoft.com/office/drawing/2014/main" id="{79D31198-ADA9-0D6E-169C-356F19545291}"/>
              </a:ext>
            </a:extLst>
          </p:cNvPr>
          <p:cNvSpPr>
            <a:spLocks noGrp="1"/>
          </p:cNvSpPr>
          <p:nvPr>
            <p:ph type="body" sz="quarter" idx="25" hasCustomPrompt="1"/>
          </p:nvPr>
        </p:nvSpPr>
        <p:spPr>
          <a:xfrm>
            <a:off x="731838" y="4213162"/>
            <a:ext cx="1258887" cy="1896172"/>
          </a:xfrm>
          <a:solidFill>
            <a:schemeClr val="accent5"/>
          </a:solidFill>
        </p:spPr>
        <p:txBody>
          <a:bodyPr wrap="square" tIns="108000" bIns="108000" anchor="ctr">
            <a:no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XX%</a:t>
            </a:r>
            <a:endParaRPr lang="en-US" dirty="0"/>
          </a:p>
        </p:txBody>
      </p:sp>
      <p:sp>
        <p:nvSpPr>
          <p:cNvPr id="32" name="Espace réservé du texte 5">
            <a:extLst>
              <a:ext uri="{FF2B5EF4-FFF2-40B4-BE49-F238E27FC236}">
                <a16:creationId xmlns:a16="http://schemas.microsoft.com/office/drawing/2014/main" id="{B6A757A7-A293-ABB2-5B68-435EC0FEC6A2}"/>
              </a:ext>
            </a:extLst>
          </p:cNvPr>
          <p:cNvSpPr>
            <a:spLocks noGrp="1"/>
          </p:cNvSpPr>
          <p:nvPr>
            <p:ph type="body" sz="quarter" idx="26" hasCustomPrompt="1"/>
          </p:nvPr>
        </p:nvSpPr>
        <p:spPr>
          <a:xfrm>
            <a:off x="7945698" y="4213162"/>
            <a:ext cx="3739356" cy="1896172"/>
          </a:xfrm>
        </p:spPr>
        <p:txBody>
          <a:bodyPr>
            <a:normAutofit/>
          </a:bodyPr>
          <a:lstStyle>
            <a:lvl1pPr>
              <a:defRPr sz="1400"/>
            </a:lvl1pPr>
            <a:lvl2pPr>
              <a:defRPr sz="1200"/>
            </a:lvl2pPr>
            <a:lvl3pPr>
              <a:defRPr sz="110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33" name="Espace réservé du texte 5">
            <a:extLst>
              <a:ext uri="{FF2B5EF4-FFF2-40B4-BE49-F238E27FC236}">
                <a16:creationId xmlns:a16="http://schemas.microsoft.com/office/drawing/2014/main" id="{6A0A6510-935B-BC06-DFFA-F768A8EF7805}"/>
              </a:ext>
            </a:extLst>
          </p:cNvPr>
          <p:cNvSpPr>
            <a:spLocks noGrp="1"/>
          </p:cNvSpPr>
          <p:nvPr>
            <p:ph type="body" sz="quarter" idx="27" hasCustomPrompt="1"/>
          </p:nvPr>
        </p:nvSpPr>
        <p:spPr>
          <a:xfrm>
            <a:off x="6686810" y="4213162"/>
            <a:ext cx="1258887" cy="1896172"/>
          </a:xfrm>
          <a:solidFill>
            <a:schemeClr val="accent5"/>
          </a:solidFill>
        </p:spPr>
        <p:txBody>
          <a:bodyPr wrap="square" tIns="108000" bIns="108000" anchor="ctr">
            <a:no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XX%</a:t>
            </a:r>
            <a:endParaRPr lang="en-US" dirty="0"/>
          </a:p>
        </p:txBody>
      </p:sp>
    </p:spTree>
    <p:extLst>
      <p:ext uri="{BB962C8B-B14F-4D97-AF65-F5344CB8AC3E}">
        <p14:creationId xmlns:p14="http://schemas.microsoft.com/office/powerpoint/2010/main" val="353387490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x2 Section text + Pict. A">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731837" y="542925"/>
            <a:ext cx="10953217"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1751"/>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1751"/>
            <a:ext cx="2743200" cy="365125"/>
          </a:xfrm>
        </p:spPr>
        <p:txBody>
          <a:bodyPr/>
          <a:lstStyle/>
          <a:p>
            <a:fld id="{79AF822A-40E7-450E-BBE0-3EB502F51B07}" type="slidenum">
              <a:rPr lang="en-US" smtClean="0"/>
              <a:t>‹N°›</a:t>
            </a:fld>
            <a:endParaRPr lang="en-US"/>
          </a:p>
        </p:txBody>
      </p:sp>
      <p:sp>
        <p:nvSpPr>
          <p:cNvPr id="6" name="Espace réservé du texte 5">
            <a:extLst>
              <a:ext uri="{FF2B5EF4-FFF2-40B4-BE49-F238E27FC236}">
                <a16:creationId xmlns:a16="http://schemas.microsoft.com/office/drawing/2014/main" id="{22A73724-50B4-45AC-BE32-26430BA9A652}"/>
              </a:ext>
            </a:extLst>
          </p:cNvPr>
          <p:cNvSpPr>
            <a:spLocks noGrp="1"/>
          </p:cNvSpPr>
          <p:nvPr>
            <p:ph type="body" sz="quarter" idx="12" hasCustomPrompt="1"/>
          </p:nvPr>
        </p:nvSpPr>
        <p:spPr>
          <a:xfrm>
            <a:off x="1990726" y="2199578"/>
            <a:ext cx="3739356" cy="1896172"/>
          </a:xfrm>
        </p:spPr>
        <p:txBody>
          <a:bodyPr>
            <a:normAutofit/>
          </a:bodyPr>
          <a:lstStyle>
            <a:lvl1pPr>
              <a:defRPr sz="1400"/>
            </a:lvl1pPr>
            <a:lvl2pPr>
              <a:defRPr sz="1200"/>
            </a:lvl2pPr>
            <a:lvl3pPr>
              <a:defRPr sz="110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731837" y="966984"/>
            <a:ext cx="10953217" cy="313932"/>
          </a:xfrm>
        </p:spPr>
        <p:txBody>
          <a:bodyPr wrap="square">
            <a:spAutoFit/>
          </a:bodyPr>
          <a:lstStyle>
            <a:lvl1pPr marL="0" indent="0">
              <a:buNone/>
              <a:defRPr b="0"/>
            </a:lvl1pPr>
          </a:lstStyle>
          <a:p>
            <a:pPr lvl="0"/>
            <a:r>
              <a:rPr lang="fr-FR"/>
              <a:t>Subtitle of the slide</a:t>
            </a:r>
            <a:endParaRPr lang="fr-FR" dirty="0"/>
          </a:p>
        </p:txBody>
      </p:sp>
      <p:sp>
        <p:nvSpPr>
          <p:cNvPr id="9" name="Espace réservé du texte 5">
            <a:extLst>
              <a:ext uri="{FF2B5EF4-FFF2-40B4-BE49-F238E27FC236}">
                <a16:creationId xmlns:a16="http://schemas.microsoft.com/office/drawing/2014/main" id="{20976B59-13F4-0036-232C-A9179F51D100}"/>
              </a:ext>
            </a:extLst>
          </p:cNvPr>
          <p:cNvSpPr>
            <a:spLocks noGrp="1"/>
          </p:cNvSpPr>
          <p:nvPr>
            <p:ph type="body" sz="quarter" idx="20" hasCustomPrompt="1"/>
          </p:nvPr>
        </p:nvSpPr>
        <p:spPr>
          <a:xfrm>
            <a:off x="731838" y="2199578"/>
            <a:ext cx="1258887" cy="1896172"/>
          </a:xfrm>
          <a:solidFill>
            <a:schemeClr val="tx1"/>
          </a:solidFill>
        </p:spPr>
        <p:txBody>
          <a:bodyPr wrap="square" tIns="108000" bIns="108000" anchor="ctr">
            <a:no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XX%</a:t>
            </a:r>
            <a:endParaRPr lang="en-US" dirty="0"/>
          </a:p>
        </p:txBody>
      </p:sp>
      <p:sp>
        <p:nvSpPr>
          <p:cNvPr id="26" name="Espace réservé du texte 5">
            <a:extLst>
              <a:ext uri="{FF2B5EF4-FFF2-40B4-BE49-F238E27FC236}">
                <a16:creationId xmlns:a16="http://schemas.microsoft.com/office/drawing/2014/main" id="{FBD5C69C-133F-424C-9DAC-E81616F859DB}"/>
              </a:ext>
            </a:extLst>
          </p:cNvPr>
          <p:cNvSpPr>
            <a:spLocks noGrp="1"/>
          </p:cNvSpPr>
          <p:nvPr>
            <p:ph type="body" sz="quarter" idx="16" hasCustomPrompt="1"/>
          </p:nvPr>
        </p:nvSpPr>
        <p:spPr>
          <a:xfrm>
            <a:off x="731837" y="1420858"/>
            <a:ext cx="4998244" cy="661308"/>
          </a:xfrm>
          <a:solidFill>
            <a:schemeClr val="tx1"/>
          </a:solidFill>
        </p:spPr>
        <p:txBody>
          <a:bodyPr tIns="108000" bIns="108000" anchor="ctr">
            <a:sp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a:t>
            </a:r>
            <a:br>
              <a:rPr lang="fr-FR"/>
            </a:br>
            <a:r>
              <a:rPr lang="fr-FR"/>
              <a:t>of the section</a:t>
            </a:r>
            <a:endParaRPr lang="en-US" dirty="0"/>
          </a:p>
        </p:txBody>
      </p:sp>
      <p:sp>
        <p:nvSpPr>
          <p:cNvPr id="27" name="Espace réservé du texte 5">
            <a:extLst>
              <a:ext uri="{FF2B5EF4-FFF2-40B4-BE49-F238E27FC236}">
                <a16:creationId xmlns:a16="http://schemas.microsoft.com/office/drawing/2014/main" id="{0F834BE1-E200-CF86-78D6-00318C098CDD}"/>
              </a:ext>
            </a:extLst>
          </p:cNvPr>
          <p:cNvSpPr>
            <a:spLocks noGrp="1"/>
          </p:cNvSpPr>
          <p:nvPr>
            <p:ph type="body" sz="quarter" idx="21" hasCustomPrompt="1"/>
          </p:nvPr>
        </p:nvSpPr>
        <p:spPr>
          <a:xfrm>
            <a:off x="6686810" y="1420858"/>
            <a:ext cx="4998244" cy="661308"/>
          </a:xfrm>
          <a:solidFill>
            <a:schemeClr val="tx1"/>
          </a:solidFill>
        </p:spPr>
        <p:txBody>
          <a:bodyPr tIns="108000" bIns="108000" anchor="ctr">
            <a:sp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a:t>
            </a:r>
            <a:br>
              <a:rPr lang="fr-FR"/>
            </a:br>
            <a:r>
              <a:rPr lang="fr-FR"/>
              <a:t>of the section</a:t>
            </a:r>
            <a:endParaRPr lang="en-US" dirty="0"/>
          </a:p>
        </p:txBody>
      </p:sp>
      <p:sp>
        <p:nvSpPr>
          <p:cNvPr id="28" name="Espace réservé du texte 5">
            <a:extLst>
              <a:ext uri="{FF2B5EF4-FFF2-40B4-BE49-F238E27FC236}">
                <a16:creationId xmlns:a16="http://schemas.microsoft.com/office/drawing/2014/main" id="{728E1B5B-191D-E39F-6EAE-E7528A9E7EAF}"/>
              </a:ext>
            </a:extLst>
          </p:cNvPr>
          <p:cNvSpPr>
            <a:spLocks noGrp="1"/>
          </p:cNvSpPr>
          <p:nvPr>
            <p:ph type="body" sz="quarter" idx="22" hasCustomPrompt="1"/>
          </p:nvPr>
        </p:nvSpPr>
        <p:spPr>
          <a:xfrm>
            <a:off x="7945698" y="2199578"/>
            <a:ext cx="3739356" cy="1896172"/>
          </a:xfrm>
        </p:spPr>
        <p:txBody>
          <a:bodyPr>
            <a:normAutofit/>
          </a:bodyPr>
          <a:lstStyle>
            <a:lvl1pPr>
              <a:defRPr sz="1400"/>
            </a:lvl1pPr>
            <a:lvl2pPr>
              <a:defRPr sz="1200"/>
            </a:lvl2pPr>
            <a:lvl3pPr>
              <a:defRPr sz="110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29" name="Espace réservé du texte 5">
            <a:extLst>
              <a:ext uri="{FF2B5EF4-FFF2-40B4-BE49-F238E27FC236}">
                <a16:creationId xmlns:a16="http://schemas.microsoft.com/office/drawing/2014/main" id="{FAC4EEF8-6B9E-63B2-943E-416310D1E707}"/>
              </a:ext>
            </a:extLst>
          </p:cNvPr>
          <p:cNvSpPr>
            <a:spLocks noGrp="1"/>
          </p:cNvSpPr>
          <p:nvPr>
            <p:ph type="body" sz="quarter" idx="23" hasCustomPrompt="1"/>
          </p:nvPr>
        </p:nvSpPr>
        <p:spPr>
          <a:xfrm>
            <a:off x="6686810" y="2199578"/>
            <a:ext cx="1258887" cy="1896172"/>
          </a:xfrm>
          <a:solidFill>
            <a:schemeClr val="tx1"/>
          </a:solidFill>
        </p:spPr>
        <p:txBody>
          <a:bodyPr wrap="square" tIns="108000" bIns="108000" anchor="ctr">
            <a:no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XX%</a:t>
            </a:r>
            <a:endParaRPr lang="en-US" dirty="0"/>
          </a:p>
        </p:txBody>
      </p:sp>
      <p:sp>
        <p:nvSpPr>
          <p:cNvPr id="5" name="Espace réservé pour une image  6">
            <a:extLst>
              <a:ext uri="{FF2B5EF4-FFF2-40B4-BE49-F238E27FC236}">
                <a16:creationId xmlns:a16="http://schemas.microsoft.com/office/drawing/2014/main" id="{D950F33E-2E91-F7FE-684D-E6BA7AB9FCA9}"/>
              </a:ext>
            </a:extLst>
          </p:cNvPr>
          <p:cNvSpPr>
            <a:spLocks noGrp="1"/>
          </p:cNvSpPr>
          <p:nvPr>
            <p:ph type="pic" sz="quarter" idx="24" hasCustomPrompt="1"/>
          </p:nvPr>
        </p:nvSpPr>
        <p:spPr>
          <a:xfrm>
            <a:off x="731838" y="4213161"/>
            <a:ext cx="4998244" cy="1949513"/>
          </a:xfrm>
          <a:custGeom>
            <a:avLst/>
            <a:gdLst>
              <a:gd name="connsiteX0" fmla="*/ 0 w 5049914"/>
              <a:gd name="connsiteY0" fmla="*/ 0 h 6858000"/>
              <a:gd name="connsiteX1" fmla="*/ 5049914 w 5049914"/>
              <a:gd name="connsiteY1" fmla="*/ 0 h 6858000"/>
              <a:gd name="connsiteX2" fmla="*/ 5049914 w 5049914"/>
              <a:gd name="connsiteY2" fmla="*/ 6858000 h 6858000"/>
              <a:gd name="connsiteX3" fmla="*/ 0 w 504991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5049914" h="6858000">
                <a:moveTo>
                  <a:pt x="0" y="0"/>
                </a:moveTo>
                <a:lnTo>
                  <a:pt x="5049914" y="0"/>
                </a:lnTo>
                <a:lnTo>
                  <a:pt x="5049914" y="6858000"/>
                </a:lnTo>
                <a:lnTo>
                  <a:pt x="0" y="6858000"/>
                </a:lnTo>
                <a:close/>
              </a:path>
            </a:pathLst>
          </a:custGeom>
          <a:solidFill>
            <a:schemeClr val="bg1">
              <a:lumMod val="95000"/>
            </a:schemeClr>
          </a:solidFill>
        </p:spPr>
        <p:txBody>
          <a:bodyPr wrap="square" bIns="432000" anchor="ctr">
            <a:noAutofit/>
          </a:bodyPr>
          <a:lstStyle>
            <a:lvl1pPr marL="0" indent="0" algn="ctr">
              <a:buNone/>
              <a:defRPr sz="1200" b="0">
                <a:solidFill>
                  <a:schemeClr val="bg1">
                    <a:lumMod val="50000"/>
                  </a:schemeClr>
                </a:solidFill>
              </a:defRPr>
            </a:lvl1pPr>
          </a:lstStyle>
          <a:p>
            <a:r>
              <a:rPr lang="fr-FR"/>
              <a:t>Picture</a:t>
            </a:r>
          </a:p>
        </p:txBody>
      </p:sp>
      <p:sp>
        <p:nvSpPr>
          <p:cNvPr id="8" name="Espace réservé pour une image  6">
            <a:extLst>
              <a:ext uri="{FF2B5EF4-FFF2-40B4-BE49-F238E27FC236}">
                <a16:creationId xmlns:a16="http://schemas.microsoft.com/office/drawing/2014/main" id="{D1A4F3A9-1296-6B0B-E966-BD6F475B49E8}"/>
              </a:ext>
            </a:extLst>
          </p:cNvPr>
          <p:cNvSpPr>
            <a:spLocks noGrp="1"/>
          </p:cNvSpPr>
          <p:nvPr>
            <p:ph type="pic" sz="quarter" idx="25" hasCustomPrompt="1"/>
          </p:nvPr>
        </p:nvSpPr>
        <p:spPr>
          <a:xfrm>
            <a:off x="6686810" y="4213161"/>
            <a:ext cx="4998244" cy="1949513"/>
          </a:xfrm>
          <a:custGeom>
            <a:avLst/>
            <a:gdLst>
              <a:gd name="connsiteX0" fmla="*/ 0 w 5049914"/>
              <a:gd name="connsiteY0" fmla="*/ 0 h 6858000"/>
              <a:gd name="connsiteX1" fmla="*/ 5049914 w 5049914"/>
              <a:gd name="connsiteY1" fmla="*/ 0 h 6858000"/>
              <a:gd name="connsiteX2" fmla="*/ 5049914 w 5049914"/>
              <a:gd name="connsiteY2" fmla="*/ 6858000 h 6858000"/>
              <a:gd name="connsiteX3" fmla="*/ 0 w 504991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5049914" h="6858000">
                <a:moveTo>
                  <a:pt x="0" y="0"/>
                </a:moveTo>
                <a:lnTo>
                  <a:pt x="5049914" y="0"/>
                </a:lnTo>
                <a:lnTo>
                  <a:pt x="5049914" y="6858000"/>
                </a:lnTo>
                <a:lnTo>
                  <a:pt x="0" y="6858000"/>
                </a:lnTo>
                <a:close/>
              </a:path>
            </a:pathLst>
          </a:custGeom>
          <a:solidFill>
            <a:schemeClr val="bg1">
              <a:lumMod val="95000"/>
            </a:schemeClr>
          </a:solidFill>
        </p:spPr>
        <p:txBody>
          <a:bodyPr wrap="square" bIns="432000" anchor="ctr">
            <a:noAutofit/>
          </a:bodyPr>
          <a:lstStyle>
            <a:lvl1pPr marL="0" indent="0" algn="ctr">
              <a:buNone/>
              <a:defRPr sz="1200" b="0">
                <a:solidFill>
                  <a:schemeClr val="bg1">
                    <a:lumMod val="50000"/>
                  </a:schemeClr>
                </a:solidFill>
              </a:defRPr>
            </a:lvl1pPr>
          </a:lstStyle>
          <a:p>
            <a:r>
              <a:rPr lang="fr-FR"/>
              <a:t>Picture</a:t>
            </a:r>
          </a:p>
        </p:txBody>
      </p:sp>
    </p:spTree>
    <p:extLst>
      <p:ext uri="{BB962C8B-B14F-4D97-AF65-F5344CB8AC3E}">
        <p14:creationId xmlns:p14="http://schemas.microsoft.com/office/powerpoint/2010/main" val="1972634031"/>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x2 Section text + Pict. B">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731837" y="542925"/>
            <a:ext cx="10953217"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1751"/>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1751"/>
            <a:ext cx="2743200" cy="365125"/>
          </a:xfrm>
        </p:spPr>
        <p:txBody>
          <a:bodyPr/>
          <a:lstStyle/>
          <a:p>
            <a:fld id="{79AF822A-40E7-450E-BBE0-3EB502F51B07}" type="slidenum">
              <a:rPr lang="en-US" smtClean="0"/>
              <a:t>‹N°›</a:t>
            </a:fld>
            <a:endParaRPr lang="en-US"/>
          </a:p>
        </p:txBody>
      </p:sp>
      <p:sp>
        <p:nvSpPr>
          <p:cNvPr id="6" name="Espace réservé du texte 5">
            <a:extLst>
              <a:ext uri="{FF2B5EF4-FFF2-40B4-BE49-F238E27FC236}">
                <a16:creationId xmlns:a16="http://schemas.microsoft.com/office/drawing/2014/main" id="{22A73724-50B4-45AC-BE32-26430BA9A652}"/>
              </a:ext>
            </a:extLst>
          </p:cNvPr>
          <p:cNvSpPr>
            <a:spLocks noGrp="1"/>
          </p:cNvSpPr>
          <p:nvPr>
            <p:ph type="body" sz="quarter" idx="12" hasCustomPrompt="1"/>
          </p:nvPr>
        </p:nvSpPr>
        <p:spPr>
          <a:xfrm>
            <a:off x="1990726" y="2199578"/>
            <a:ext cx="3739356" cy="1896172"/>
          </a:xfrm>
        </p:spPr>
        <p:txBody>
          <a:bodyPr>
            <a:normAutofit/>
          </a:bodyPr>
          <a:lstStyle>
            <a:lvl1pPr>
              <a:defRPr sz="1400"/>
            </a:lvl1pPr>
            <a:lvl2pPr>
              <a:defRPr sz="1200"/>
            </a:lvl2pPr>
            <a:lvl3pPr>
              <a:defRPr sz="110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731837" y="966984"/>
            <a:ext cx="10953217" cy="313932"/>
          </a:xfrm>
        </p:spPr>
        <p:txBody>
          <a:bodyPr wrap="square">
            <a:spAutoFit/>
          </a:bodyPr>
          <a:lstStyle>
            <a:lvl1pPr marL="0" indent="0">
              <a:buNone/>
              <a:defRPr b="0"/>
            </a:lvl1pPr>
          </a:lstStyle>
          <a:p>
            <a:pPr lvl="0"/>
            <a:r>
              <a:rPr lang="fr-FR"/>
              <a:t>Subtitle of the slide</a:t>
            </a:r>
            <a:endParaRPr lang="fr-FR" dirty="0"/>
          </a:p>
        </p:txBody>
      </p:sp>
      <p:sp>
        <p:nvSpPr>
          <p:cNvPr id="9" name="Espace réservé du texte 5">
            <a:extLst>
              <a:ext uri="{FF2B5EF4-FFF2-40B4-BE49-F238E27FC236}">
                <a16:creationId xmlns:a16="http://schemas.microsoft.com/office/drawing/2014/main" id="{20976B59-13F4-0036-232C-A9179F51D100}"/>
              </a:ext>
            </a:extLst>
          </p:cNvPr>
          <p:cNvSpPr>
            <a:spLocks noGrp="1"/>
          </p:cNvSpPr>
          <p:nvPr>
            <p:ph type="body" sz="quarter" idx="20" hasCustomPrompt="1"/>
          </p:nvPr>
        </p:nvSpPr>
        <p:spPr>
          <a:xfrm>
            <a:off x="731838" y="2199578"/>
            <a:ext cx="1258887" cy="1896172"/>
          </a:xfrm>
          <a:solidFill>
            <a:schemeClr val="accent5"/>
          </a:solidFill>
        </p:spPr>
        <p:txBody>
          <a:bodyPr wrap="square" tIns="108000" bIns="108000" anchor="ctr">
            <a:no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XX%</a:t>
            </a:r>
            <a:endParaRPr lang="en-US" dirty="0"/>
          </a:p>
        </p:txBody>
      </p:sp>
      <p:sp>
        <p:nvSpPr>
          <p:cNvPr id="26" name="Espace réservé du texte 5">
            <a:extLst>
              <a:ext uri="{FF2B5EF4-FFF2-40B4-BE49-F238E27FC236}">
                <a16:creationId xmlns:a16="http://schemas.microsoft.com/office/drawing/2014/main" id="{FBD5C69C-133F-424C-9DAC-E81616F859DB}"/>
              </a:ext>
            </a:extLst>
          </p:cNvPr>
          <p:cNvSpPr>
            <a:spLocks noGrp="1"/>
          </p:cNvSpPr>
          <p:nvPr>
            <p:ph type="body" sz="quarter" idx="16" hasCustomPrompt="1"/>
          </p:nvPr>
        </p:nvSpPr>
        <p:spPr>
          <a:xfrm>
            <a:off x="731837" y="1420858"/>
            <a:ext cx="4998244" cy="661308"/>
          </a:xfrm>
          <a:solidFill>
            <a:schemeClr val="tx1"/>
          </a:solidFill>
        </p:spPr>
        <p:txBody>
          <a:bodyPr tIns="108000" bIns="108000" anchor="ctr">
            <a:sp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a:t>
            </a:r>
            <a:br>
              <a:rPr lang="fr-FR"/>
            </a:br>
            <a:r>
              <a:rPr lang="fr-FR"/>
              <a:t>of the section</a:t>
            </a:r>
            <a:endParaRPr lang="en-US" dirty="0"/>
          </a:p>
        </p:txBody>
      </p:sp>
      <p:sp>
        <p:nvSpPr>
          <p:cNvPr id="27" name="Espace réservé du texte 5">
            <a:extLst>
              <a:ext uri="{FF2B5EF4-FFF2-40B4-BE49-F238E27FC236}">
                <a16:creationId xmlns:a16="http://schemas.microsoft.com/office/drawing/2014/main" id="{0F834BE1-E200-CF86-78D6-00318C098CDD}"/>
              </a:ext>
            </a:extLst>
          </p:cNvPr>
          <p:cNvSpPr>
            <a:spLocks noGrp="1"/>
          </p:cNvSpPr>
          <p:nvPr>
            <p:ph type="body" sz="quarter" idx="21" hasCustomPrompt="1"/>
          </p:nvPr>
        </p:nvSpPr>
        <p:spPr>
          <a:xfrm>
            <a:off x="6686810" y="1420858"/>
            <a:ext cx="4998244" cy="661308"/>
          </a:xfrm>
          <a:solidFill>
            <a:schemeClr val="tx1"/>
          </a:solidFill>
        </p:spPr>
        <p:txBody>
          <a:bodyPr tIns="108000" bIns="108000" anchor="ctr">
            <a:sp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a:t>
            </a:r>
            <a:br>
              <a:rPr lang="fr-FR"/>
            </a:br>
            <a:r>
              <a:rPr lang="fr-FR"/>
              <a:t>of the section</a:t>
            </a:r>
            <a:endParaRPr lang="en-US" dirty="0"/>
          </a:p>
        </p:txBody>
      </p:sp>
      <p:sp>
        <p:nvSpPr>
          <p:cNvPr id="28" name="Espace réservé du texte 5">
            <a:extLst>
              <a:ext uri="{FF2B5EF4-FFF2-40B4-BE49-F238E27FC236}">
                <a16:creationId xmlns:a16="http://schemas.microsoft.com/office/drawing/2014/main" id="{728E1B5B-191D-E39F-6EAE-E7528A9E7EAF}"/>
              </a:ext>
            </a:extLst>
          </p:cNvPr>
          <p:cNvSpPr>
            <a:spLocks noGrp="1"/>
          </p:cNvSpPr>
          <p:nvPr>
            <p:ph type="body" sz="quarter" idx="22" hasCustomPrompt="1"/>
          </p:nvPr>
        </p:nvSpPr>
        <p:spPr>
          <a:xfrm>
            <a:off x="7945698" y="2199578"/>
            <a:ext cx="3739356" cy="1896172"/>
          </a:xfrm>
        </p:spPr>
        <p:txBody>
          <a:bodyPr>
            <a:normAutofit/>
          </a:bodyPr>
          <a:lstStyle>
            <a:lvl1pPr>
              <a:defRPr sz="1400"/>
            </a:lvl1pPr>
            <a:lvl2pPr>
              <a:defRPr sz="1200"/>
            </a:lvl2pPr>
            <a:lvl3pPr>
              <a:defRPr sz="110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29" name="Espace réservé du texte 5">
            <a:extLst>
              <a:ext uri="{FF2B5EF4-FFF2-40B4-BE49-F238E27FC236}">
                <a16:creationId xmlns:a16="http://schemas.microsoft.com/office/drawing/2014/main" id="{FAC4EEF8-6B9E-63B2-943E-416310D1E707}"/>
              </a:ext>
            </a:extLst>
          </p:cNvPr>
          <p:cNvSpPr>
            <a:spLocks noGrp="1"/>
          </p:cNvSpPr>
          <p:nvPr>
            <p:ph type="body" sz="quarter" idx="23" hasCustomPrompt="1"/>
          </p:nvPr>
        </p:nvSpPr>
        <p:spPr>
          <a:xfrm>
            <a:off x="6686810" y="2199578"/>
            <a:ext cx="1258887" cy="1896172"/>
          </a:xfrm>
          <a:solidFill>
            <a:schemeClr val="accent5"/>
          </a:solidFill>
        </p:spPr>
        <p:txBody>
          <a:bodyPr wrap="square" tIns="108000" bIns="108000" anchor="ctr">
            <a:noAutofit/>
          </a:bodyP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XX%</a:t>
            </a:r>
            <a:endParaRPr lang="en-US" dirty="0"/>
          </a:p>
        </p:txBody>
      </p:sp>
      <p:sp>
        <p:nvSpPr>
          <p:cNvPr id="5" name="Espace réservé pour une image  6">
            <a:extLst>
              <a:ext uri="{FF2B5EF4-FFF2-40B4-BE49-F238E27FC236}">
                <a16:creationId xmlns:a16="http://schemas.microsoft.com/office/drawing/2014/main" id="{D950F33E-2E91-F7FE-684D-E6BA7AB9FCA9}"/>
              </a:ext>
            </a:extLst>
          </p:cNvPr>
          <p:cNvSpPr>
            <a:spLocks noGrp="1"/>
          </p:cNvSpPr>
          <p:nvPr>
            <p:ph type="pic" sz="quarter" idx="24" hasCustomPrompt="1"/>
          </p:nvPr>
        </p:nvSpPr>
        <p:spPr>
          <a:xfrm>
            <a:off x="731838" y="4213161"/>
            <a:ext cx="4998244" cy="1949513"/>
          </a:xfrm>
          <a:custGeom>
            <a:avLst/>
            <a:gdLst>
              <a:gd name="connsiteX0" fmla="*/ 0 w 5049914"/>
              <a:gd name="connsiteY0" fmla="*/ 0 h 6858000"/>
              <a:gd name="connsiteX1" fmla="*/ 5049914 w 5049914"/>
              <a:gd name="connsiteY1" fmla="*/ 0 h 6858000"/>
              <a:gd name="connsiteX2" fmla="*/ 5049914 w 5049914"/>
              <a:gd name="connsiteY2" fmla="*/ 6858000 h 6858000"/>
              <a:gd name="connsiteX3" fmla="*/ 0 w 504991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5049914" h="6858000">
                <a:moveTo>
                  <a:pt x="0" y="0"/>
                </a:moveTo>
                <a:lnTo>
                  <a:pt x="5049914" y="0"/>
                </a:lnTo>
                <a:lnTo>
                  <a:pt x="5049914" y="6858000"/>
                </a:lnTo>
                <a:lnTo>
                  <a:pt x="0" y="6858000"/>
                </a:lnTo>
                <a:close/>
              </a:path>
            </a:pathLst>
          </a:custGeom>
          <a:solidFill>
            <a:schemeClr val="bg1">
              <a:lumMod val="95000"/>
            </a:schemeClr>
          </a:solidFill>
        </p:spPr>
        <p:txBody>
          <a:bodyPr wrap="square" bIns="432000" anchor="ctr">
            <a:noAutofit/>
          </a:bodyPr>
          <a:lstStyle>
            <a:lvl1pPr marL="0" indent="0" algn="ctr">
              <a:buNone/>
              <a:defRPr sz="1200" b="0">
                <a:solidFill>
                  <a:schemeClr val="bg1">
                    <a:lumMod val="50000"/>
                  </a:schemeClr>
                </a:solidFill>
              </a:defRPr>
            </a:lvl1pPr>
          </a:lstStyle>
          <a:p>
            <a:r>
              <a:rPr lang="fr-FR"/>
              <a:t>Picture</a:t>
            </a:r>
          </a:p>
        </p:txBody>
      </p:sp>
      <p:sp>
        <p:nvSpPr>
          <p:cNvPr id="8" name="Espace réservé pour une image  6">
            <a:extLst>
              <a:ext uri="{FF2B5EF4-FFF2-40B4-BE49-F238E27FC236}">
                <a16:creationId xmlns:a16="http://schemas.microsoft.com/office/drawing/2014/main" id="{D1A4F3A9-1296-6B0B-E966-BD6F475B49E8}"/>
              </a:ext>
            </a:extLst>
          </p:cNvPr>
          <p:cNvSpPr>
            <a:spLocks noGrp="1"/>
          </p:cNvSpPr>
          <p:nvPr>
            <p:ph type="pic" sz="quarter" idx="25" hasCustomPrompt="1"/>
          </p:nvPr>
        </p:nvSpPr>
        <p:spPr>
          <a:xfrm>
            <a:off x="6686810" y="4213161"/>
            <a:ext cx="4998244" cy="1949513"/>
          </a:xfrm>
          <a:custGeom>
            <a:avLst/>
            <a:gdLst>
              <a:gd name="connsiteX0" fmla="*/ 0 w 5049914"/>
              <a:gd name="connsiteY0" fmla="*/ 0 h 6858000"/>
              <a:gd name="connsiteX1" fmla="*/ 5049914 w 5049914"/>
              <a:gd name="connsiteY1" fmla="*/ 0 h 6858000"/>
              <a:gd name="connsiteX2" fmla="*/ 5049914 w 5049914"/>
              <a:gd name="connsiteY2" fmla="*/ 6858000 h 6858000"/>
              <a:gd name="connsiteX3" fmla="*/ 0 w 504991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5049914" h="6858000">
                <a:moveTo>
                  <a:pt x="0" y="0"/>
                </a:moveTo>
                <a:lnTo>
                  <a:pt x="5049914" y="0"/>
                </a:lnTo>
                <a:lnTo>
                  <a:pt x="5049914" y="6858000"/>
                </a:lnTo>
                <a:lnTo>
                  <a:pt x="0" y="6858000"/>
                </a:lnTo>
                <a:close/>
              </a:path>
            </a:pathLst>
          </a:custGeom>
          <a:solidFill>
            <a:schemeClr val="bg1">
              <a:lumMod val="95000"/>
            </a:schemeClr>
          </a:solidFill>
        </p:spPr>
        <p:txBody>
          <a:bodyPr wrap="square" bIns="432000" anchor="ctr">
            <a:noAutofit/>
          </a:bodyPr>
          <a:lstStyle>
            <a:lvl1pPr marL="0" indent="0" algn="ctr">
              <a:buNone/>
              <a:defRPr sz="1200" b="0">
                <a:solidFill>
                  <a:schemeClr val="bg1">
                    <a:lumMod val="50000"/>
                  </a:schemeClr>
                </a:solidFill>
              </a:defRPr>
            </a:lvl1pPr>
          </a:lstStyle>
          <a:p>
            <a:r>
              <a:rPr lang="fr-FR"/>
              <a:t>Picture</a:t>
            </a:r>
          </a:p>
        </p:txBody>
      </p:sp>
    </p:spTree>
    <p:extLst>
      <p:ext uri="{BB962C8B-B14F-4D97-AF65-F5344CB8AC3E}">
        <p14:creationId xmlns:p14="http://schemas.microsoft.com/office/powerpoint/2010/main" val="299936533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4x4 Text Blocs+ Head tex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A8B2E68C-2D3C-7FC6-6AD6-8532E13E4A0B}"/>
              </a:ext>
            </a:extLst>
          </p:cNvPr>
          <p:cNvSpPr/>
          <p:nvPr userDrawn="1"/>
        </p:nvSpPr>
        <p:spPr>
          <a:xfrm>
            <a:off x="0" y="6115050"/>
            <a:ext cx="12192000" cy="742950"/>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731837" y="542925"/>
            <a:ext cx="10953217"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1751"/>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1751"/>
            <a:ext cx="2743200" cy="365125"/>
          </a:xfrm>
        </p:spPr>
        <p:txBody>
          <a:bodyPr/>
          <a:lstStyle/>
          <a:p>
            <a:fld id="{79AF822A-40E7-450E-BBE0-3EB502F51B07}" type="slidenum">
              <a:rPr lang="en-US" smtClean="0"/>
              <a:t>‹N°›</a:t>
            </a:fld>
            <a:endParaRPr lang="en-US"/>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731837" y="966984"/>
            <a:ext cx="10953217" cy="313932"/>
          </a:xfrm>
        </p:spPr>
        <p:txBody>
          <a:bodyPr wrap="square">
            <a:spAutoFit/>
          </a:bodyPr>
          <a:lstStyle>
            <a:lvl1pPr marL="0" indent="0">
              <a:buNone/>
              <a:defRPr b="0"/>
            </a:lvl1pPr>
          </a:lstStyle>
          <a:p>
            <a:pPr lvl="0"/>
            <a:r>
              <a:rPr lang="fr-FR"/>
              <a:t>Subtitle of the slide</a:t>
            </a:r>
            <a:endParaRPr lang="fr-FR" dirty="0"/>
          </a:p>
        </p:txBody>
      </p:sp>
      <p:sp>
        <p:nvSpPr>
          <p:cNvPr id="26" name="Espace réservé du texte 5">
            <a:extLst>
              <a:ext uri="{FF2B5EF4-FFF2-40B4-BE49-F238E27FC236}">
                <a16:creationId xmlns:a16="http://schemas.microsoft.com/office/drawing/2014/main" id="{FBD5C69C-133F-424C-9DAC-E81616F859DB}"/>
              </a:ext>
            </a:extLst>
          </p:cNvPr>
          <p:cNvSpPr>
            <a:spLocks noGrp="1"/>
          </p:cNvSpPr>
          <p:nvPr>
            <p:ph type="body" sz="quarter" idx="16" hasCustomPrompt="1"/>
          </p:nvPr>
        </p:nvSpPr>
        <p:spPr>
          <a:xfrm>
            <a:off x="731836" y="1349071"/>
            <a:ext cx="10953217" cy="505581"/>
          </a:xfrm>
          <a:prstGeom prst="triangle">
            <a:avLst/>
          </a:prstGeom>
          <a:solidFill>
            <a:schemeClr val="tx1"/>
          </a:solidFill>
        </p:spPr>
        <p:txBody>
          <a:bodyPr wrap="square" tIns="108000" bIns="36000" anchor="b" anchorCtr="0">
            <a:noAutofit/>
          </a:bodyPr>
          <a:lstStyle>
            <a:lvl1pPr marL="0" indent="0" algn="ctr">
              <a:lnSpc>
                <a:spcPct val="80000"/>
              </a:lnSpc>
              <a:spcBef>
                <a:spcPts val="0"/>
              </a:spcBef>
              <a:buNone/>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Clik here</a:t>
            </a:r>
            <a:br>
              <a:rPr lang="fr-FR"/>
            </a:br>
            <a:r>
              <a:rPr lang="fr-FR"/>
              <a:t>to add your text</a:t>
            </a:r>
            <a:endParaRPr lang="en-US" dirty="0"/>
          </a:p>
        </p:txBody>
      </p:sp>
      <p:sp>
        <p:nvSpPr>
          <p:cNvPr id="11" name="Freeform 1">
            <a:extLst>
              <a:ext uri="{FF2B5EF4-FFF2-40B4-BE49-F238E27FC236}">
                <a16:creationId xmlns:a16="http://schemas.microsoft.com/office/drawing/2014/main" id="{66FE80B6-5A12-4A1A-112E-9590A5E39F87}"/>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tx1"/>
          </a:solidFill>
          <a:ln w="9525" cap="flat">
            <a:noFill/>
            <a:prstDash val="solid"/>
            <a:miter/>
          </a:ln>
        </p:spPr>
        <p:txBody>
          <a:bodyPr rtlCol="0" anchor="ctr"/>
          <a:lstStyle/>
          <a:p>
            <a:endParaRPr lang="fr-FR"/>
          </a:p>
        </p:txBody>
      </p:sp>
      <p:cxnSp>
        <p:nvCxnSpPr>
          <p:cNvPr id="12" name="Connecteur droit 11">
            <a:extLst>
              <a:ext uri="{FF2B5EF4-FFF2-40B4-BE49-F238E27FC236}">
                <a16:creationId xmlns:a16="http://schemas.microsoft.com/office/drawing/2014/main" id="{DE12F57B-2608-AEF8-1AA5-BC061618DEC5}"/>
              </a:ext>
            </a:extLst>
          </p:cNvPr>
          <p:cNvCxnSpPr>
            <a:cxnSpLocks/>
          </p:cNvCxnSpPr>
          <p:nvPr userDrawn="1"/>
        </p:nvCxnSpPr>
        <p:spPr>
          <a:xfrm>
            <a:off x="1506537" y="6436895"/>
            <a:ext cx="0" cy="200733"/>
          </a:xfrm>
          <a:prstGeom prst="line">
            <a:avLst/>
          </a:prstGeom>
          <a:ln>
            <a:solidFill>
              <a:srgbClr val="636369"/>
            </a:solidFill>
          </a:ln>
        </p:spPr>
        <p:style>
          <a:lnRef idx="1">
            <a:schemeClr val="accent1"/>
          </a:lnRef>
          <a:fillRef idx="0">
            <a:schemeClr val="accent1"/>
          </a:fillRef>
          <a:effectRef idx="0">
            <a:schemeClr val="accent1"/>
          </a:effectRef>
          <a:fontRef idx="minor">
            <a:schemeClr val="tx1"/>
          </a:fontRef>
        </p:style>
      </p:cxnSp>
      <p:sp>
        <p:nvSpPr>
          <p:cNvPr id="6" name="Espace réservé du texte 5">
            <a:extLst>
              <a:ext uri="{FF2B5EF4-FFF2-40B4-BE49-F238E27FC236}">
                <a16:creationId xmlns:a16="http://schemas.microsoft.com/office/drawing/2014/main" id="{22A73724-50B4-45AC-BE32-26430BA9A652}"/>
              </a:ext>
            </a:extLst>
          </p:cNvPr>
          <p:cNvSpPr>
            <a:spLocks noGrp="1"/>
          </p:cNvSpPr>
          <p:nvPr>
            <p:ph type="body" sz="quarter" idx="12" hasCustomPrompt="1"/>
          </p:nvPr>
        </p:nvSpPr>
        <p:spPr>
          <a:xfrm>
            <a:off x="885825" y="2757070"/>
            <a:ext cx="2431256" cy="1691105"/>
          </a:xfrm>
        </p:spPr>
        <p:txBody>
          <a:bodyPr>
            <a:normAutofit/>
          </a:bodyPr>
          <a:lstStyle>
            <a:lvl1pPr>
              <a:defRPr sz="1200"/>
            </a:lvl1pPr>
            <a:lvl2pPr>
              <a:defRPr sz="1100"/>
            </a:lvl2pPr>
            <a:lvl3pPr>
              <a:defRPr sz="105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14" name="Espace réservé du texte 5">
            <a:extLst>
              <a:ext uri="{FF2B5EF4-FFF2-40B4-BE49-F238E27FC236}">
                <a16:creationId xmlns:a16="http://schemas.microsoft.com/office/drawing/2014/main" id="{E5EFFF0D-B704-9C12-BD41-343EB0653041}"/>
              </a:ext>
            </a:extLst>
          </p:cNvPr>
          <p:cNvSpPr>
            <a:spLocks noGrp="1"/>
          </p:cNvSpPr>
          <p:nvPr>
            <p:ph type="body" sz="quarter" idx="17" hasCustomPrompt="1"/>
          </p:nvPr>
        </p:nvSpPr>
        <p:spPr>
          <a:xfrm>
            <a:off x="731836" y="1847713"/>
            <a:ext cx="5478464" cy="828812"/>
          </a:xfrm>
          <a:solidFill>
            <a:schemeClr val="bg1">
              <a:lumMod val="95000"/>
            </a:schemeClr>
          </a:solidFill>
        </p:spPr>
        <p:txBody>
          <a:bodyPr anchor="ctr">
            <a:noAutofit/>
          </a:bodyPr>
          <a:lstStyle>
            <a:lvl1pPr>
              <a:defRPr sz="1400"/>
            </a:lvl1pPr>
            <a:lvl2pPr>
              <a:defRPr sz="1200"/>
            </a:lvl2pPr>
            <a:lvl3pPr>
              <a:defRPr sz="110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15" name="Espace réservé du texte 5">
            <a:extLst>
              <a:ext uri="{FF2B5EF4-FFF2-40B4-BE49-F238E27FC236}">
                <a16:creationId xmlns:a16="http://schemas.microsoft.com/office/drawing/2014/main" id="{3FF3DDBC-F151-02D3-46D6-69572B11E560}"/>
              </a:ext>
            </a:extLst>
          </p:cNvPr>
          <p:cNvSpPr>
            <a:spLocks noGrp="1"/>
          </p:cNvSpPr>
          <p:nvPr>
            <p:ph type="body" sz="quarter" idx="18" hasCustomPrompt="1"/>
          </p:nvPr>
        </p:nvSpPr>
        <p:spPr>
          <a:xfrm>
            <a:off x="6208444" y="1847713"/>
            <a:ext cx="5478464" cy="828812"/>
          </a:xfrm>
          <a:solidFill>
            <a:schemeClr val="bg1">
              <a:lumMod val="95000"/>
            </a:schemeClr>
          </a:solidFill>
        </p:spPr>
        <p:txBody>
          <a:bodyPr anchor="ctr">
            <a:noAutofit/>
          </a:bodyPr>
          <a:lstStyle>
            <a:lvl1pPr>
              <a:defRPr sz="1400"/>
            </a:lvl1pPr>
            <a:lvl2pPr>
              <a:defRPr sz="1200"/>
            </a:lvl2pPr>
            <a:lvl3pPr>
              <a:defRPr sz="110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22" name="Espace réservé du texte 5">
            <a:extLst>
              <a:ext uri="{FF2B5EF4-FFF2-40B4-BE49-F238E27FC236}">
                <a16:creationId xmlns:a16="http://schemas.microsoft.com/office/drawing/2014/main" id="{ECAAF274-2155-2020-72BD-488B4A76E948}"/>
              </a:ext>
            </a:extLst>
          </p:cNvPr>
          <p:cNvSpPr>
            <a:spLocks noGrp="1"/>
          </p:cNvSpPr>
          <p:nvPr>
            <p:ph type="body" sz="quarter" idx="19" hasCustomPrompt="1"/>
          </p:nvPr>
        </p:nvSpPr>
        <p:spPr>
          <a:xfrm>
            <a:off x="3625056" y="2757070"/>
            <a:ext cx="2431256" cy="1691105"/>
          </a:xfrm>
        </p:spPr>
        <p:txBody>
          <a:bodyPr>
            <a:normAutofit/>
          </a:bodyPr>
          <a:lstStyle>
            <a:lvl1pPr>
              <a:defRPr sz="1200"/>
            </a:lvl1pPr>
            <a:lvl2pPr>
              <a:defRPr sz="1100"/>
            </a:lvl2pPr>
            <a:lvl3pPr>
              <a:defRPr sz="105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23" name="Espace réservé du texte 5">
            <a:extLst>
              <a:ext uri="{FF2B5EF4-FFF2-40B4-BE49-F238E27FC236}">
                <a16:creationId xmlns:a16="http://schemas.microsoft.com/office/drawing/2014/main" id="{71B5463C-C07B-EBAE-F66C-0B89A7F39248}"/>
              </a:ext>
            </a:extLst>
          </p:cNvPr>
          <p:cNvSpPr>
            <a:spLocks noGrp="1"/>
          </p:cNvSpPr>
          <p:nvPr>
            <p:ph type="body" sz="quarter" idx="20" hasCustomPrompt="1"/>
          </p:nvPr>
        </p:nvSpPr>
        <p:spPr>
          <a:xfrm>
            <a:off x="6360578" y="2757070"/>
            <a:ext cx="2431256" cy="1691105"/>
          </a:xfrm>
        </p:spPr>
        <p:txBody>
          <a:bodyPr>
            <a:normAutofit/>
          </a:bodyPr>
          <a:lstStyle>
            <a:lvl1pPr>
              <a:defRPr sz="1200"/>
            </a:lvl1pPr>
            <a:lvl2pPr>
              <a:defRPr sz="1100"/>
            </a:lvl2pPr>
            <a:lvl3pPr>
              <a:defRPr sz="105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24" name="Espace réservé du texte 5">
            <a:extLst>
              <a:ext uri="{FF2B5EF4-FFF2-40B4-BE49-F238E27FC236}">
                <a16:creationId xmlns:a16="http://schemas.microsoft.com/office/drawing/2014/main" id="{5BD717FD-9DFE-539E-2431-3D3F4EB075F6}"/>
              </a:ext>
            </a:extLst>
          </p:cNvPr>
          <p:cNvSpPr>
            <a:spLocks noGrp="1"/>
          </p:cNvSpPr>
          <p:nvPr>
            <p:ph type="body" sz="quarter" idx="21" hasCustomPrompt="1"/>
          </p:nvPr>
        </p:nvSpPr>
        <p:spPr>
          <a:xfrm>
            <a:off x="9099809" y="2757070"/>
            <a:ext cx="2431256" cy="1691105"/>
          </a:xfrm>
        </p:spPr>
        <p:txBody>
          <a:bodyPr>
            <a:normAutofit/>
          </a:bodyPr>
          <a:lstStyle>
            <a:lvl1pPr>
              <a:defRPr sz="1200"/>
            </a:lvl1pPr>
            <a:lvl2pPr>
              <a:defRPr sz="1100"/>
            </a:lvl2pPr>
            <a:lvl3pPr>
              <a:defRPr sz="105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25" name="Espace réservé du texte 5">
            <a:extLst>
              <a:ext uri="{FF2B5EF4-FFF2-40B4-BE49-F238E27FC236}">
                <a16:creationId xmlns:a16="http://schemas.microsoft.com/office/drawing/2014/main" id="{147F3215-A666-623C-9060-97BBBBF7017C}"/>
              </a:ext>
            </a:extLst>
          </p:cNvPr>
          <p:cNvSpPr>
            <a:spLocks noGrp="1"/>
          </p:cNvSpPr>
          <p:nvPr>
            <p:ph type="body" sz="quarter" idx="22" hasCustomPrompt="1"/>
          </p:nvPr>
        </p:nvSpPr>
        <p:spPr>
          <a:xfrm>
            <a:off x="885825" y="4719441"/>
            <a:ext cx="2431256" cy="1433709"/>
          </a:xfrm>
        </p:spPr>
        <p:txBody>
          <a:bodyPr>
            <a:normAutofit/>
          </a:bodyPr>
          <a:lstStyle>
            <a:lvl1pPr>
              <a:defRPr sz="1200"/>
            </a:lvl1pPr>
            <a:lvl2pPr>
              <a:defRPr sz="1100"/>
            </a:lvl2pPr>
            <a:lvl3pPr>
              <a:defRPr sz="105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30" name="Espace réservé du texte 5">
            <a:extLst>
              <a:ext uri="{FF2B5EF4-FFF2-40B4-BE49-F238E27FC236}">
                <a16:creationId xmlns:a16="http://schemas.microsoft.com/office/drawing/2014/main" id="{2C8D7AF1-E844-68C7-49C4-8BB038124414}"/>
              </a:ext>
            </a:extLst>
          </p:cNvPr>
          <p:cNvSpPr>
            <a:spLocks noGrp="1"/>
          </p:cNvSpPr>
          <p:nvPr>
            <p:ph type="body" sz="quarter" idx="23" hasCustomPrompt="1"/>
          </p:nvPr>
        </p:nvSpPr>
        <p:spPr>
          <a:xfrm>
            <a:off x="3625056" y="4719441"/>
            <a:ext cx="2431256" cy="1433709"/>
          </a:xfrm>
        </p:spPr>
        <p:txBody>
          <a:bodyPr>
            <a:normAutofit/>
          </a:bodyPr>
          <a:lstStyle>
            <a:lvl1pPr>
              <a:defRPr sz="1200"/>
            </a:lvl1pPr>
            <a:lvl2pPr>
              <a:defRPr sz="1100"/>
            </a:lvl2pPr>
            <a:lvl3pPr>
              <a:defRPr sz="105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31" name="Espace réservé du texte 5">
            <a:extLst>
              <a:ext uri="{FF2B5EF4-FFF2-40B4-BE49-F238E27FC236}">
                <a16:creationId xmlns:a16="http://schemas.microsoft.com/office/drawing/2014/main" id="{8A00BD4C-6340-AC21-AB97-7C768B4E195D}"/>
              </a:ext>
            </a:extLst>
          </p:cNvPr>
          <p:cNvSpPr>
            <a:spLocks noGrp="1"/>
          </p:cNvSpPr>
          <p:nvPr>
            <p:ph type="body" sz="quarter" idx="24" hasCustomPrompt="1"/>
          </p:nvPr>
        </p:nvSpPr>
        <p:spPr>
          <a:xfrm>
            <a:off x="6360578" y="4719441"/>
            <a:ext cx="2431256" cy="1433709"/>
          </a:xfrm>
        </p:spPr>
        <p:txBody>
          <a:bodyPr>
            <a:normAutofit/>
          </a:bodyPr>
          <a:lstStyle>
            <a:lvl1pPr>
              <a:defRPr sz="1200"/>
            </a:lvl1pPr>
            <a:lvl2pPr>
              <a:defRPr sz="1100"/>
            </a:lvl2pPr>
            <a:lvl3pPr>
              <a:defRPr sz="105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
        <p:nvSpPr>
          <p:cNvPr id="32" name="Espace réservé du texte 5">
            <a:extLst>
              <a:ext uri="{FF2B5EF4-FFF2-40B4-BE49-F238E27FC236}">
                <a16:creationId xmlns:a16="http://schemas.microsoft.com/office/drawing/2014/main" id="{2183802A-CC09-22D0-52F4-DDF1B5DA3CCC}"/>
              </a:ext>
            </a:extLst>
          </p:cNvPr>
          <p:cNvSpPr>
            <a:spLocks noGrp="1"/>
          </p:cNvSpPr>
          <p:nvPr>
            <p:ph type="body" sz="quarter" idx="25" hasCustomPrompt="1"/>
          </p:nvPr>
        </p:nvSpPr>
        <p:spPr>
          <a:xfrm>
            <a:off x="9099809" y="4719441"/>
            <a:ext cx="2431256" cy="1433709"/>
          </a:xfrm>
        </p:spPr>
        <p:txBody>
          <a:bodyPr>
            <a:normAutofit/>
          </a:bodyPr>
          <a:lstStyle>
            <a:lvl1pPr>
              <a:defRPr sz="1200"/>
            </a:lvl1pPr>
            <a:lvl2pPr>
              <a:defRPr sz="1100"/>
            </a:lvl2pPr>
            <a:lvl3pPr>
              <a:defRPr sz="1050"/>
            </a:lvl3pPr>
            <a:lvl4pPr>
              <a:defRPr sz="1050"/>
            </a:lvl4pPr>
            <a:lvl5pPr>
              <a:defRPr sz="900"/>
            </a:lvl5pPr>
          </a:lstStyle>
          <a:p>
            <a:pPr lvl="0"/>
            <a:r>
              <a:rPr lang="fr-FR"/>
              <a:t>Click here to add your 01 level text</a:t>
            </a:r>
          </a:p>
          <a:p>
            <a:pPr lvl="1"/>
            <a:r>
              <a:rPr lang="fr-FR"/>
              <a:t>Click here to add your 02 level text</a:t>
            </a:r>
          </a:p>
          <a:p>
            <a:pPr lvl="2"/>
            <a:r>
              <a:rPr lang="fr-FR"/>
              <a:t>Click here to add your 03 level text</a:t>
            </a:r>
          </a:p>
        </p:txBody>
      </p:sp>
    </p:spTree>
    <p:extLst>
      <p:ext uri="{BB962C8B-B14F-4D97-AF65-F5344CB8AC3E}">
        <p14:creationId xmlns:p14="http://schemas.microsoft.com/office/powerpoint/2010/main" val="2431483860"/>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Cover D">
    <p:bg>
      <p:bgPr>
        <a:gradFill>
          <a:gsLst>
            <a:gs pos="20000">
              <a:schemeClr val="tx1"/>
            </a:gs>
            <a:gs pos="70000">
              <a:srgbClr val="00185E"/>
            </a:gs>
          </a:gsLst>
          <a:lin ang="15600000" scaled="0"/>
        </a:gra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FDD0198-CB69-2767-6E23-228D72A92515}"/>
              </a:ext>
            </a:extLst>
          </p:cNvPr>
          <p:cNvSpPr/>
          <p:nvPr userDrawn="1"/>
        </p:nvSpPr>
        <p:spPr>
          <a:xfrm>
            <a:off x="-209483" y="-213610"/>
            <a:ext cx="12610966" cy="7285220"/>
          </a:xfrm>
          <a:prstGeom prst="rect">
            <a:avLst/>
          </a:prstGeom>
          <a:gradFill>
            <a:gsLst>
              <a:gs pos="70000">
                <a:schemeClr val="tx1">
                  <a:alpha val="0"/>
                </a:schemeClr>
              </a:gs>
              <a:gs pos="100000">
                <a:schemeClr val="tx1">
                  <a:alpha val="79968"/>
                </a:schemeClr>
              </a:gs>
            </a:gsLst>
            <a:lin ang="18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fr-FR" dirty="0"/>
          </a:p>
        </p:txBody>
      </p:sp>
      <p:pic>
        <p:nvPicPr>
          <p:cNvPr id="4" name="Image 3" descr="Une image contenant Graphique, cercle, Police, art&#10;&#10;Description générée automatiquement">
            <a:extLst>
              <a:ext uri="{FF2B5EF4-FFF2-40B4-BE49-F238E27FC236}">
                <a16:creationId xmlns:a16="http://schemas.microsoft.com/office/drawing/2014/main" id="{5C561087-92AD-3D31-CCCB-737F59701409}"/>
              </a:ext>
            </a:extLst>
          </p:cNvPr>
          <p:cNvPicPr>
            <a:picLocks noChangeAspect="1"/>
          </p:cNvPicPr>
          <p:nvPr userDrawn="1"/>
        </p:nvPicPr>
        <p:blipFill>
          <a:blip r:embed="rId2"/>
          <a:stretch>
            <a:fillRect/>
          </a:stretch>
        </p:blipFill>
        <p:spPr>
          <a:xfrm>
            <a:off x="7007116" y="1349268"/>
            <a:ext cx="4235668" cy="4159464"/>
          </a:xfrm>
          <a:prstGeom prst="rect">
            <a:avLst/>
          </a:prstGeom>
        </p:spPr>
      </p:pic>
      <p:grpSp>
        <p:nvGrpSpPr>
          <p:cNvPr id="6" name="Group 19">
            <a:extLst>
              <a:ext uri="{FF2B5EF4-FFF2-40B4-BE49-F238E27FC236}">
                <a16:creationId xmlns:a16="http://schemas.microsoft.com/office/drawing/2014/main" id="{61C1C1A8-EC69-EA6F-F949-D2665CAE258C}"/>
              </a:ext>
            </a:extLst>
          </p:cNvPr>
          <p:cNvGrpSpPr/>
          <p:nvPr userDrawn="1"/>
        </p:nvGrpSpPr>
        <p:grpSpPr>
          <a:xfrm>
            <a:off x="939675" y="2636414"/>
            <a:ext cx="1790825" cy="283497"/>
            <a:chOff x="1356993" y="2119689"/>
            <a:chExt cx="2286089" cy="361900"/>
          </a:xfrm>
        </p:grpSpPr>
        <p:sp>
          <p:nvSpPr>
            <p:cNvPr id="7" name="Freeform: Shape 20">
              <a:extLst>
                <a:ext uri="{FF2B5EF4-FFF2-40B4-BE49-F238E27FC236}">
                  <a16:creationId xmlns:a16="http://schemas.microsoft.com/office/drawing/2014/main" id="{DAD1AB25-54FE-0E06-D15A-D4CF761F6D99}"/>
                </a:ext>
              </a:extLst>
            </p:cNvPr>
            <p:cNvSpPr/>
            <p:nvPr/>
          </p:nvSpPr>
          <p:spPr>
            <a:xfrm>
              <a:off x="1356993" y="2119689"/>
              <a:ext cx="599701" cy="361900"/>
            </a:xfrm>
            <a:custGeom>
              <a:avLst/>
              <a:gdLst>
                <a:gd name="connsiteX0" fmla="*/ 235567 w 599701"/>
                <a:gd name="connsiteY0" fmla="*/ 361570 h 361900"/>
                <a:gd name="connsiteX1" fmla="*/ 67887 w 599701"/>
                <a:gd name="connsiteY1" fmla="*/ 361570 h 361900"/>
                <a:gd name="connsiteX2" fmla="*/ 38875 w 599701"/>
                <a:gd name="connsiteY2" fmla="*/ 19514 h 361900"/>
                <a:gd name="connsiteX3" fmla="*/ 147445 w 599701"/>
                <a:gd name="connsiteY3" fmla="*/ 208486 h 361900"/>
                <a:gd name="connsiteX4" fmla="*/ 267535 w 599701"/>
                <a:gd name="connsiteY4" fmla="*/ -330 h 361900"/>
                <a:gd name="connsiteX5" fmla="*/ 444021 w 599701"/>
                <a:gd name="connsiteY5" fmla="*/ -330 h 361900"/>
                <a:gd name="connsiteX6" fmla="*/ 235688 w 599701"/>
                <a:gd name="connsiteY6" fmla="*/ 361570 h 361900"/>
                <a:gd name="connsiteX7" fmla="*/ 560372 w 599701"/>
                <a:gd name="connsiteY7" fmla="*/ 20359 h 361900"/>
                <a:gd name="connsiteX8" fmla="*/ 531661 w 599701"/>
                <a:gd name="connsiteY8" fmla="*/ 361570 h 361900"/>
                <a:gd name="connsiteX9" fmla="*/ 367238 w 599701"/>
                <a:gd name="connsiteY9" fmla="*/ 361570 h 361900"/>
                <a:gd name="connsiteX10" fmla="*/ 417844 w 599701"/>
                <a:gd name="connsiteY10" fmla="*/ 272120 h 361900"/>
                <a:gd name="connsiteX11" fmla="*/ 350892 w 599701"/>
                <a:gd name="connsiteY11" fmla="*/ 272120 h 361900"/>
                <a:gd name="connsiteX12" fmla="*/ 429787 w 599701"/>
                <a:gd name="connsiteY12" fmla="*/ 132910 h 361900"/>
                <a:gd name="connsiteX13" fmla="*/ 497221 w 599701"/>
                <a:gd name="connsiteY13" fmla="*/ 132910 h 36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9701" h="361900">
                  <a:moveTo>
                    <a:pt x="235567" y="361570"/>
                  </a:moveTo>
                  <a:lnTo>
                    <a:pt x="67887" y="361570"/>
                  </a:lnTo>
                  <a:cubicBezTo>
                    <a:pt x="-11460" y="264472"/>
                    <a:pt x="-22986" y="128591"/>
                    <a:pt x="38875" y="19514"/>
                  </a:cubicBezTo>
                  <a:lnTo>
                    <a:pt x="147445" y="208486"/>
                  </a:lnTo>
                  <a:lnTo>
                    <a:pt x="267535" y="-330"/>
                  </a:lnTo>
                  <a:lnTo>
                    <a:pt x="444021" y="-330"/>
                  </a:lnTo>
                  <a:lnTo>
                    <a:pt x="235688" y="361570"/>
                  </a:lnTo>
                  <a:close/>
                  <a:moveTo>
                    <a:pt x="560372" y="20359"/>
                  </a:moveTo>
                  <a:cubicBezTo>
                    <a:pt x="620942" y="129381"/>
                    <a:pt x="609596" y="264201"/>
                    <a:pt x="531661" y="361570"/>
                  </a:cubicBezTo>
                  <a:lnTo>
                    <a:pt x="367238" y="361570"/>
                  </a:lnTo>
                  <a:lnTo>
                    <a:pt x="417844" y="272120"/>
                  </a:lnTo>
                  <a:lnTo>
                    <a:pt x="350892" y="272120"/>
                  </a:lnTo>
                  <a:lnTo>
                    <a:pt x="429787" y="132910"/>
                  </a:lnTo>
                  <a:lnTo>
                    <a:pt x="497221" y="132910"/>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nvGrpSpPr>
            <p:cNvPr id="8" name="Group 21">
              <a:extLst>
                <a:ext uri="{FF2B5EF4-FFF2-40B4-BE49-F238E27FC236}">
                  <a16:creationId xmlns:a16="http://schemas.microsoft.com/office/drawing/2014/main" id="{FC0DFC46-0393-5641-55E8-02B7DC6DBF8E}"/>
                </a:ext>
              </a:extLst>
            </p:cNvPr>
            <p:cNvGrpSpPr/>
            <p:nvPr/>
          </p:nvGrpSpPr>
          <p:grpSpPr>
            <a:xfrm>
              <a:off x="2056694" y="2152863"/>
              <a:ext cx="1586388" cy="295684"/>
              <a:chOff x="2056694" y="2152863"/>
              <a:chExt cx="1586388" cy="295684"/>
            </a:xfrm>
          </p:grpSpPr>
          <p:sp>
            <p:nvSpPr>
              <p:cNvPr id="9" name="Freeform: Shape 22">
                <a:extLst>
                  <a:ext uri="{FF2B5EF4-FFF2-40B4-BE49-F238E27FC236}">
                    <a16:creationId xmlns:a16="http://schemas.microsoft.com/office/drawing/2014/main" id="{A3DD856C-6331-9ED2-3995-48C757BB0BB5}"/>
                  </a:ext>
                </a:extLst>
              </p:cNvPr>
              <p:cNvSpPr/>
              <p:nvPr/>
            </p:nvSpPr>
            <p:spPr>
              <a:xfrm>
                <a:off x="2056694" y="2162996"/>
                <a:ext cx="254053" cy="285478"/>
              </a:xfrm>
              <a:custGeom>
                <a:avLst/>
                <a:gdLst>
                  <a:gd name="connsiteX0" fmla="*/ 27808 w 254053"/>
                  <a:gd name="connsiteY0" fmla="*/ 142621 h 285478"/>
                  <a:gd name="connsiteX1" fmla="*/ 126366 w 254053"/>
                  <a:gd name="connsiteY1" fmla="*/ 259876 h 285478"/>
                  <a:gd name="connsiteX2" fmla="*/ 224923 w 254053"/>
                  <a:gd name="connsiteY2" fmla="*/ 142621 h 285478"/>
                  <a:gd name="connsiteX3" fmla="*/ 126366 w 254053"/>
                  <a:gd name="connsiteY3" fmla="*/ 24943 h 285478"/>
                  <a:gd name="connsiteX4" fmla="*/ 27808 w 254053"/>
                  <a:gd name="connsiteY4" fmla="*/ 142621 h 285478"/>
                  <a:gd name="connsiteX5" fmla="*/ -661 w 254053"/>
                  <a:gd name="connsiteY5" fmla="*/ 142621 h 285478"/>
                  <a:gd name="connsiteX6" fmla="*/ 126366 w 254053"/>
                  <a:gd name="connsiteY6" fmla="*/ -330 h 285478"/>
                  <a:gd name="connsiteX7" fmla="*/ 253393 w 254053"/>
                  <a:gd name="connsiteY7" fmla="*/ 142621 h 285478"/>
                  <a:gd name="connsiteX8" fmla="*/ 126366 w 254053"/>
                  <a:gd name="connsiteY8" fmla="*/ 285149 h 285478"/>
                  <a:gd name="connsiteX9" fmla="*/ -661 w 254053"/>
                  <a:gd name="connsiteY9" fmla="*/ 142621 h 28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3" h="285478">
                    <a:moveTo>
                      <a:pt x="27808" y="142621"/>
                    </a:moveTo>
                    <a:cubicBezTo>
                      <a:pt x="27808" y="221997"/>
                      <a:pt x="63998" y="259876"/>
                      <a:pt x="126366" y="259876"/>
                    </a:cubicBezTo>
                    <a:cubicBezTo>
                      <a:pt x="188733" y="259876"/>
                      <a:pt x="224923" y="221997"/>
                      <a:pt x="224923" y="142621"/>
                    </a:cubicBezTo>
                    <a:cubicBezTo>
                      <a:pt x="224923" y="63244"/>
                      <a:pt x="188733" y="24943"/>
                      <a:pt x="126366" y="24943"/>
                    </a:cubicBezTo>
                    <a:cubicBezTo>
                      <a:pt x="63998" y="24943"/>
                      <a:pt x="27808" y="62822"/>
                      <a:pt x="27808" y="142621"/>
                    </a:cubicBezTo>
                    <a:moveTo>
                      <a:pt x="-661" y="142621"/>
                    </a:moveTo>
                    <a:cubicBezTo>
                      <a:pt x="-661" y="46114"/>
                      <a:pt x="47592" y="-330"/>
                      <a:pt x="126366" y="-330"/>
                    </a:cubicBezTo>
                    <a:cubicBezTo>
                      <a:pt x="205140" y="-330"/>
                      <a:pt x="253393" y="46114"/>
                      <a:pt x="253393" y="142621"/>
                    </a:cubicBezTo>
                    <a:cubicBezTo>
                      <a:pt x="253393" y="239127"/>
                      <a:pt x="205140" y="285149"/>
                      <a:pt x="126366" y="285149"/>
                    </a:cubicBezTo>
                    <a:cubicBezTo>
                      <a:pt x="47592" y="285149"/>
                      <a:pt x="-661" y="238283"/>
                      <a:pt x="-661" y="14262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0" name="Freeform: Shape 23">
                <a:extLst>
                  <a:ext uri="{FF2B5EF4-FFF2-40B4-BE49-F238E27FC236}">
                    <a16:creationId xmlns:a16="http://schemas.microsoft.com/office/drawing/2014/main" id="{47D4827F-4E9B-E571-7A6C-BB210A8C519E}"/>
                  </a:ext>
                </a:extLst>
              </p:cNvPr>
              <p:cNvSpPr/>
              <p:nvPr/>
            </p:nvSpPr>
            <p:spPr>
              <a:xfrm>
                <a:off x="2326249" y="2165468"/>
                <a:ext cx="219070" cy="280416"/>
              </a:xfrm>
              <a:custGeom>
                <a:avLst/>
                <a:gdLst>
                  <a:gd name="connsiteX0" fmla="*/ 191508 w 219070"/>
                  <a:gd name="connsiteY0" fmla="*/ 8597 h 280416"/>
                  <a:gd name="connsiteX1" fmla="*/ 204537 w 219070"/>
                  <a:gd name="connsiteY1" fmla="*/ -329 h 280416"/>
                  <a:gd name="connsiteX2" fmla="*/ 218409 w 219070"/>
                  <a:gd name="connsiteY2" fmla="*/ 13302 h 280416"/>
                  <a:gd name="connsiteX3" fmla="*/ 218409 w 219070"/>
                  <a:gd name="connsiteY3" fmla="*/ 13483 h 280416"/>
                  <a:gd name="connsiteX4" fmla="*/ 217143 w 219070"/>
                  <a:gd name="connsiteY4" fmla="*/ 19515 h 280416"/>
                  <a:gd name="connsiteX5" fmla="*/ 121903 w 219070"/>
                  <a:gd name="connsiteY5" fmla="*/ 270734 h 280416"/>
                  <a:gd name="connsiteX6" fmla="*/ 104472 w 219070"/>
                  <a:gd name="connsiteY6" fmla="*/ 279359 h 280416"/>
                  <a:gd name="connsiteX7" fmla="*/ 95846 w 219070"/>
                  <a:gd name="connsiteY7" fmla="*/ 270734 h 280416"/>
                  <a:gd name="connsiteX8" fmla="*/ 546 w 219070"/>
                  <a:gd name="connsiteY8" fmla="*/ 19515 h 280416"/>
                  <a:gd name="connsiteX9" fmla="*/ -661 w 219070"/>
                  <a:gd name="connsiteY9" fmla="*/ 13483 h 280416"/>
                  <a:gd name="connsiteX10" fmla="*/ 12911 w 219070"/>
                  <a:gd name="connsiteY10" fmla="*/ -329 h 280416"/>
                  <a:gd name="connsiteX11" fmla="*/ 13152 w 219070"/>
                  <a:gd name="connsiteY11" fmla="*/ -329 h 280416"/>
                  <a:gd name="connsiteX12" fmla="*/ 26180 w 219070"/>
                  <a:gd name="connsiteY12" fmla="*/ 8597 h 280416"/>
                  <a:gd name="connsiteX13" fmla="*/ 108814 w 219070"/>
                  <a:gd name="connsiteY13" fmla="*/ 227668 h 28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070" h="280416">
                    <a:moveTo>
                      <a:pt x="191508" y="8597"/>
                    </a:moveTo>
                    <a:cubicBezTo>
                      <a:pt x="193583" y="3211"/>
                      <a:pt x="198765" y="-341"/>
                      <a:pt x="204537" y="-329"/>
                    </a:cubicBezTo>
                    <a:cubicBezTo>
                      <a:pt x="212131" y="-396"/>
                      <a:pt x="218343" y="5708"/>
                      <a:pt x="218409" y="13302"/>
                    </a:cubicBezTo>
                    <a:cubicBezTo>
                      <a:pt x="218409" y="13362"/>
                      <a:pt x="218409" y="13423"/>
                      <a:pt x="218409" y="13483"/>
                    </a:cubicBezTo>
                    <a:cubicBezTo>
                      <a:pt x="218307" y="15546"/>
                      <a:pt x="217879" y="17585"/>
                      <a:pt x="217143" y="19515"/>
                    </a:cubicBezTo>
                    <a:lnTo>
                      <a:pt x="121903" y="270734"/>
                    </a:lnTo>
                    <a:cubicBezTo>
                      <a:pt x="119472" y="277929"/>
                      <a:pt x="111667" y="281790"/>
                      <a:pt x="104472" y="279359"/>
                    </a:cubicBezTo>
                    <a:cubicBezTo>
                      <a:pt x="100406" y="277984"/>
                      <a:pt x="97221" y="274799"/>
                      <a:pt x="95846" y="270734"/>
                    </a:cubicBezTo>
                    <a:lnTo>
                      <a:pt x="546" y="19515"/>
                    </a:lnTo>
                    <a:cubicBezTo>
                      <a:pt x="-166" y="17579"/>
                      <a:pt x="-570" y="15546"/>
                      <a:pt x="-661" y="13483"/>
                    </a:cubicBezTo>
                    <a:cubicBezTo>
                      <a:pt x="-727" y="5919"/>
                      <a:pt x="5347" y="-263"/>
                      <a:pt x="12911" y="-329"/>
                    </a:cubicBezTo>
                    <a:cubicBezTo>
                      <a:pt x="12989" y="-329"/>
                      <a:pt x="13074" y="-329"/>
                      <a:pt x="13152" y="-329"/>
                    </a:cubicBezTo>
                    <a:cubicBezTo>
                      <a:pt x="18930" y="-360"/>
                      <a:pt x="24118" y="3199"/>
                      <a:pt x="26180" y="8597"/>
                    </a:cubicBezTo>
                    <a:lnTo>
                      <a:pt x="108814" y="227668"/>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1" name="Freeform: Shape 24">
                <a:extLst>
                  <a:ext uri="{FF2B5EF4-FFF2-40B4-BE49-F238E27FC236}">
                    <a16:creationId xmlns:a16="http://schemas.microsoft.com/office/drawing/2014/main" id="{9AF58D73-7950-5761-E82D-F778005D9A4D}"/>
                  </a:ext>
                </a:extLst>
              </p:cNvPr>
              <p:cNvSpPr/>
              <p:nvPr/>
            </p:nvSpPr>
            <p:spPr>
              <a:xfrm>
                <a:off x="2575417" y="2165408"/>
                <a:ext cx="197145" cy="281510"/>
              </a:xfrm>
              <a:custGeom>
                <a:avLst/>
                <a:gdLst>
                  <a:gd name="connsiteX0" fmla="*/ 27085 w 197145"/>
                  <a:gd name="connsiteY0" fmla="*/ 149135 h 281510"/>
                  <a:gd name="connsiteX1" fmla="*/ 27085 w 197145"/>
                  <a:gd name="connsiteY1" fmla="*/ 266390 h 281510"/>
                  <a:gd name="connsiteX2" fmla="*/ 13212 w 197145"/>
                  <a:gd name="connsiteY2" fmla="*/ 280263 h 281510"/>
                  <a:gd name="connsiteX3" fmla="*/ -661 w 197145"/>
                  <a:gd name="connsiteY3" fmla="*/ 266390 h 281510"/>
                  <a:gd name="connsiteX4" fmla="*/ -661 w 197145"/>
                  <a:gd name="connsiteY4" fmla="*/ 13543 h 281510"/>
                  <a:gd name="connsiteX5" fmla="*/ 13212 w 197145"/>
                  <a:gd name="connsiteY5" fmla="*/ -330 h 281510"/>
                  <a:gd name="connsiteX6" fmla="*/ 27085 w 197145"/>
                  <a:gd name="connsiteY6" fmla="*/ 13543 h 281510"/>
                  <a:gd name="connsiteX7" fmla="*/ 27085 w 197145"/>
                  <a:gd name="connsiteY7" fmla="*/ 123922 h 281510"/>
                  <a:gd name="connsiteX8" fmla="*/ 168768 w 197145"/>
                  <a:gd name="connsiteY8" fmla="*/ 123922 h 281510"/>
                  <a:gd name="connsiteX9" fmla="*/ 168768 w 197145"/>
                  <a:gd name="connsiteY9" fmla="*/ 13543 h 281510"/>
                  <a:gd name="connsiteX10" fmla="*/ 183528 w 197145"/>
                  <a:gd name="connsiteY10" fmla="*/ 617 h 281510"/>
                  <a:gd name="connsiteX11" fmla="*/ 196454 w 197145"/>
                  <a:gd name="connsiteY11" fmla="*/ 13543 h 281510"/>
                  <a:gd name="connsiteX12" fmla="*/ 196454 w 197145"/>
                  <a:gd name="connsiteY12" fmla="*/ 266390 h 281510"/>
                  <a:gd name="connsiteX13" fmla="*/ 183528 w 197145"/>
                  <a:gd name="connsiteY13" fmla="*/ 281150 h 281510"/>
                  <a:gd name="connsiteX14" fmla="*/ 168768 w 197145"/>
                  <a:gd name="connsiteY14" fmla="*/ 268218 h 281510"/>
                  <a:gd name="connsiteX15" fmla="*/ 168768 w 197145"/>
                  <a:gd name="connsiteY15" fmla="*/ 266390 h 281510"/>
                  <a:gd name="connsiteX16" fmla="*/ 168768 w 197145"/>
                  <a:gd name="connsiteY16" fmla="*/ 149135 h 28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145" h="281510">
                    <a:moveTo>
                      <a:pt x="27085" y="149135"/>
                    </a:moveTo>
                    <a:lnTo>
                      <a:pt x="27085" y="266390"/>
                    </a:lnTo>
                    <a:cubicBezTo>
                      <a:pt x="27085" y="274051"/>
                      <a:pt x="20872" y="280263"/>
                      <a:pt x="13212" y="280263"/>
                    </a:cubicBezTo>
                    <a:cubicBezTo>
                      <a:pt x="5552" y="280263"/>
                      <a:pt x="-661" y="274051"/>
                      <a:pt x="-661" y="266390"/>
                    </a:cubicBezTo>
                    <a:lnTo>
                      <a:pt x="-661" y="13543"/>
                    </a:lnTo>
                    <a:cubicBezTo>
                      <a:pt x="-661" y="5883"/>
                      <a:pt x="5552" y="-330"/>
                      <a:pt x="13212" y="-330"/>
                    </a:cubicBezTo>
                    <a:cubicBezTo>
                      <a:pt x="20872" y="-330"/>
                      <a:pt x="27085" y="5883"/>
                      <a:pt x="27085" y="13543"/>
                    </a:cubicBezTo>
                    <a:lnTo>
                      <a:pt x="27085" y="123922"/>
                    </a:lnTo>
                    <a:lnTo>
                      <a:pt x="168768" y="123922"/>
                    </a:lnTo>
                    <a:lnTo>
                      <a:pt x="168768" y="13543"/>
                    </a:lnTo>
                    <a:cubicBezTo>
                      <a:pt x="169275" y="5901"/>
                      <a:pt x="175880" y="110"/>
                      <a:pt x="183528" y="617"/>
                    </a:cubicBezTo>
                    <a:cubicBezTo>
                      <a:pt x="190464" y="1075"/>
                      <a:pt x="195995" y="6600"/>
                      <a:pt x="196454" y="13543"/>
                    </a:cubicBezTo>
                    <a:lnTo>
                      <a:pt x="196454" y="266390"/>
                    </a:lnTo>
                    <a:cubicBezTo>
                      <a:pt x="196960" y="274032"/>
                      <a:pt x="191170" y="280643"/>
                      <a:pt x="183528" y="281150"/>
                    </a:cubicBezTo>
                    <a:cubicBezTo>
                      <a:pt x="175880" y="281650"/>
                      <a:pt x="169275" y="275866"/>
                      <a:pt x="168768" y="268218"/>
                    </a:cubicBezTo>
                    <a:cubicBezTo>
                      <a:pt x="168726" y="267609"/>
                      <a:pt x="168726" y="267000"/>
                      <a:pt x="168768" y="266390"/>
                    </a:cubicBezTo>
                    <a:lnTo>
                      <a:pt x="168768" y="149135"/>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2" name="Freeform: Shape 25">
                <a:extLst>
                  <a:ext uri="{FF2B5EF4-FFF2-40B4-BE49-F238E27FC236}">
                    <a16:creationId xmlns:a16="http://schemas.microsoft.com/office/drawing/2014/main" id="{D20A44FB-6815-8173-3EC2-25975A1A321A}"/>
                  </a:ext>
                </a:extLst>
              </p:cNvPr>
              <p:cNvSpPr/>
              <p:nvPr/>
            </p:nvSpPr>
            <p:spPr>
              <a:xfrm>
                <a:off x="2819338" y="2252385"/>
                <a:ext cx="150671" cy="196162"/>
              </a:xfrm>
              <a:custGeom>
                <a:avLst/>
                <a:gdLst>
                  <a:gd name="connsiteX0" fmla="*/ 83239 w 150671"/>
                  <a:gd name="connsiteY0" fmla="*/ -330 h 196162"/>
                  <a:gd name="connsiteX1" fmla="*/ 145969 w 150671"/>
                  <a:gd name="connsiteY1" fmla="*/ 27717 h 196162"/>
                  <a:gd name="connsiteX2" fmla="*/ 148804 w 150671"/>
                  <a:gd name="connsiteY2" fmla="*/ 35498 h 196162"/>
                  <a:gd name="connsiteX3" fmla="*/ 137416 w 150671"/>
                  <a:gd name="connsiteY3" fmla="*/ 47266 h 196162"/>
                  <a:gd name="connsiteX4" fmla="*/ 136740 w 150671"/>
                  <a:gd name="connsiteY4" fmla="*/ 47260 h 196162"/>
                  <a:gd name="connsiteX5" fmla="*/ 126969 w 150671"/>
                  <a:gd name="connsiteY5" fmla="*/ 42374 h 196162"/>
                  <a:gd name="connsiteX6" fmla="*/ 82998 w 150671"/>
                  <a:gd name="connsiteY6" fmla="*/ 23254 h 196162"/>
                  <a:gd name="connsiteX7" fmla="*/ 25577 w 150671"/>
                  <a:gd name="connsiteY7" fmla="*/ 97383 h 196162"/>
                  <a:gd name="connsiteX8" fmla="*/ 82998 w 150671"/>
                  <a:gd name="connsiteY8" fmla="*/ 171874 h 196162"/>
                  <a:gd name="connsiteX9" fmla="*/ 130226 w 150671"/>
                  <a:gd name="connsiteY9" fmla="*/ 154382 h 196162"/>
                  <a:gd name="connsiteX10" fmla="*/ 137947 w 150671"/>
                  <a:gd name="connsiteY10" fmla="*/ 151547 h 196162"/>
                  <a:gd name="connsiteX11" fmla="*/ 150010 w 150671"/>
                  <a:gd name="connsiteY11" fmla="*/ 163611 h 196162"/>
                  <a:gd name="connsiteX12" fmla="*/ 144702 w 150671"/>
                  <a:gd name="connsiteY12" fmla="*/ 173804 h 196162"/>
                  <a:gd name="connsiteX13" fmla="*/ 83239 w 150671"/>
                  <a:gd name="connsiteY13" fmla="*/ 195820 h 196162"/>
                  <a:gd name="connsiteX14" fmla="*/ -661 w 150671"/>
                  <a:gd name="connsiteY14" fmla="*/ 97685 h 196162"/>
                  <a:gd name="connsiteX15" fmla="*/ 83239 w 150671"/>
                  <a:gd name="connsiteY15" fmla="*/ -28 h 19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671" h="196162">
                    <a:moveTo>
                      <a:pt x="83239" y="-330"/>
                    </a:moveTo>
                    <a:cubicBezTo>
                      <a:pt x="119429" y="-330"/>
                      <a:pt x="139455" y="18790"/>
                      <a:pt x="145969" y="27717"/>
                    </a:cubicBezTo>
                    <a:cubicBezTo>
                      <a:pt x="147766" y="29913"/>
                      <a:pt x="148768" y="32657"/>
                      <a:pt x="148804" y="35498"/>
                    </a:cubicBezTo>
                    <a:cubicBezTo>
                      <a:pt x="148906" y="41892"/>
                      <a:pt x="143809" y="47163"/>
                      <a:pt x="137416" y="47266"/>
                    </a:cubicBezTo>
                    <a:cubicBezTo>
                      <a:pt x="137193" y="47272"/>
                      <a:pt x="136963" y="47272"/>
                      <a:pt x="136740" y="47260"/>
                    </a:cubicBezTo>
                    <a:cubicBezTo>
                      <a:pt x="132892" y="47284"/>
                      <a:pt x="129261" y="45468"/>
                      <a:pt x="126969" y="42374"/>
                    </a:cubicBezTo>
                    <a:cubicBezTo>
                      <a:pt x="120937" y="35498"/>
                      <a:pt x="109839" y="23254"/>
                      <a:pt x="82998" y="23254"/>
                    </a:cubicBezTo>
                    <a:cubicBezTo>
                      <a:pt x="45542" y="23254"/>
                      <a:pt x="25577" y="47381"/>
                      <a:pt x="25577" y="97383"/>
                    </a:cubicBezTo>
                    <a:cubicBezTo>
                      <a:pt x="25577" y="147385"/>
                      <a:pt x="45542" y="171874"/>
                      <a:pt x="82998" y="171874"/>
                    </a:cubicBezTo>
                    <a:cubicBezTo>
                      <a:pt x="100297" y="171735"/>
                      <a:pt x="117004" y="165547"/>
                      <a:pt x="130226" y="154382"/>
                    </a:cubicBezTo>
                    <a:cubicBezTo>
                      <a:pt x="132386" y="152561"/>
                      <a:pt x="135118" y="151559"/>
                      <a:pt x="137947" y="151547"/>
                    </a:cubicBezTo>
                    <a:cubicBezTo>
                      <a:pt x="144612" y="151547"/>
                      <a:pt x="150010" y="156946"/>
                      <a:pt x="150010" y="163611"/>
                    </a:cubicBezTo>
                    <a:cubicBezTo>
                      <a:pt x="149980" y="167664"/>
                      <a:pt x="148007" y="171458"/>
                      <a:pt x="144702" y="173804"/>
                    </a:cubicBezTo>
                    <a:cubicBezTo>
                      <a:pt x="127572" y="188365"/>
                      <a:pt x="105719" y="196194"/>
                      <a:pt x="83239" y="195820"/>
                    </a:cubicBezTo>
                    <a:cubicBezTo>
                      <a:pt x="30704" y="195820"/>
                      <a:pt x="-661" y="164455"/>
                      <a:pt x="-661" y="97685"/>
                    </a:cubicBezTo>
                    <a:cubicBezTo>
                      <a:pt x="-661" y="30914"/>
                      <a:pt x="30704" y="-28"/>
                      <a:pt x="83239" y="-2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3" name="Freeform: Shape 26">
                <a:extLst>
                  <a:ext uri="{FF2B5EF4-FFF2-40B4-BE49-F238E27FC236}">
                    <a16:creationId xmlns:a16="http://schemas.microsoft.com/office/drawing/2014/main" id="{847B4D72-7806-D054-CEA2-4A8B1D364EE5}"/>
                  </a:ext>
                </a:extLst>
              </p:cNvPr>
              <p:cNvSpPr/>
              <p:nvPr/>
            </p:nvSpPr>
            <p:spPr>
              <a:xfrm>
                <a:off x="3006983" y="2152863"/>
                <a:ext cx="54435" cy="293139"/>
              </a:xfrm>
              <a:custGeom>
                <a:avLst/>
                <a:gdLst>
                  <a:gd name="connsiteX0" fmla="*/ 25215 w 54435"/>
                  <a:gd name="connsiteY0" fmla="*/ 12698 h 293139"/>
                  <a:gd name="connsiteX1" fmla="*/ 25215 w 54435"/>
                  <a:gd name="connsiteY1" fmla="*/ 245159 h 293139"/>
                  <a:gd name="connsiteX2" fmla="*/ 41560 w 54435"/>
                  <a:gd name="connsiteY2" fmla="*/ 268381 h 293139"/>
                  <a:gd name="connsiteX3" fmla="*/ 53774 w 54435"/>
                  <a:gd name="connsiteY3" fmla="*/ 280595 h 293139"/>
                  <a:gd name="connsiteX4" fmla="*/ 41560 w 54435"/>
                  <a:gd name="connsiteY4" fmla="*/ 292809 h 293139"/>
                  <a:gd name="connsiteX5" fmla="*/ -661 w 54435"/>
                  <a:gd name="connsiteY5" fmla="*/ 245159 h 293139"/>
                  <a:gd name="connsiteX6" fmla="*/ -661 w 54435"/>
                  <a:gd name="connsiteY6" fmla="*/ 12698 h 293139"/>
                  <a:gd name="connsiteX7" fmla="*/ 12367 w 54435"/>
                  <a:gd name="connsiteY7" fmla="*/ -330 h 293139"/>
                  <a:gd name="connsiteX8" fmla="*/ 25396 w 54435"/>
                  <a:gd name="connsiteY8" fmla="*/ 12698 h 29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35" h="293139">
                    <a:moveTo>
                      <a:pt x="25215" y="12698"/>
                    </a:moveTo>
                    <a:lnTo>
                      <a:pt x="25215" y="245159"/>
                    </a:lnTo>
                    <a:cubicBezTo>
                      <a:pt x="25215" y="261444"/>
                      <a:pt x="30522" y="268381"/>
                      <a:pt x="41560" y="268381"/>
                    </a:cubicBezTo>
                    <a:cubicBezTo>
                      <a:pt x="48304" y="268381"/>
                      <a:pt x="53774" y="273851"/>
                      <a:pt x="53774" y="280595"/>
                    </a:cubicBezTo>
                    <a:cubicBezTo>
                      <a:pt x="53774" y="287338"/>
                      <a:pt x="48304" y="292809"/>
                      <a:pt x="41560" y="292809"/>
                    </a:cubicBezTo>
                    <a:cubicBezTo>
                      <a:pt x="14237" y="292809"/>
                      <a:pt x="-661" y="276523"/>
                      <a:pt x="-661" y="245159"/>
                    </a:cubicBezTo>
                    <a:lnTo>
                      <a:pt x="-661" y="12698"/>
                    </a:lnTo>
                    <a:cubicBezTo>
                      <a:pt x="-468" y="5581"/>
                      <a:pt x="5250" y="-143"/>
                      <a:pt x="12367" y="-330"/>
                    </a:cubicBezTo>
                    <a:cubicBezTo>
                      <a:pt x="19551" y="-300"/>
                      <a:pt x="25365" y="5515"/>
                      <a:pt x="25396" y="1269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4" name="Freeform: Shape 27">
                <a:extLst>
                  <a:ext uri="{FF2B5EF4-FFF2-40B4-BE49-F238E27FC236}">
                    <a16:creationId xmlns:a16="http://schemas.microsoft.com/office/drawing/2014/main" id="{3A54A24F-C01C-EC58-C99D-7DDBCD0F930E}"/>
                  </a:ext>
                </a:extLst>
              </p:cNvPr>
              <p:cNvSpPr/>
              <p:nvPr/>
            </p:nvSpPr>
            <p:spPr>
              <a:xfrm>
                <a:off x="3084007" y="2252385"/>
                <a:ext cx="171058" cy="195667"/>
              </a:xfrm>
              <a:custGeom>
                <a:avLst/>
                <a:gdLst>
                  <a:gd name="connsiteX0" fmla="*/ 143918 w 171058"/>
                  <a:gd name="connsiteY0" fmla="*/ 97202 h 195667"/>
                  <a:gd name="connsiteX1" fmla="*/ 84868 w 171058"/>
                  <a:gd name="connsiteY1" fmla="*/ 23073 h 195667"/>
                  <a:gd name="connsiteX2" fmla="*/ 25818 w 171058"/>
                  <a:gd name="connsiteY2" fmla="*/ 97202 h 195667"/>
                  <a:gd name="connsiteX3" fmla="*/ 84868 w 171058"/>
                  <a:gd name="connsiteY3" fmla="*/ 171693 h 195667"/>
                  <a:gd name="connsiteX4" fmla="*/ 143918 w 171058"/>
                  <a:gd name="connsiteY4" fmla="*/ 97202 h 195667"/>
                  <a:gd name="connsiteX5" fmla="*/ 170397 w 171058"/>
                  <a:gd name="connsiteY5" fmla="*/ 97202 h 195667"/>
                  <a:gd name="connsiteX6" fmla="*/ 84868 w 171058"/>
                  <a:gd name="connsiteY6" fmla="*/ 195337 h 195667"/>
                  <a:gd name="connsiteX7" fmla="*/ -661 w 171058"/>
                  <a:gd name="connsiteY7" fmla="*/ 97202 h 195667"/>
                  <a:gd name="connsiteX8" fmla="*/ 84868 w 171058"/>
                  <a:gd name="connsiteY8" fmla="*/ -330 h 195667"/>
                  <a:gd name="connsiteX9" fmla="*/ 170397 w 171058"/>
                  <a:gd name="connsiteY9" fmla="*/ 97383 h 19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058" h="195667">
                    <a:moveTo>
                      <a:pt x="143918" y="97202"/>
                    </a:moveTo>
                    <a:cubicBezTo>
                      <a:pt x="143918" y="45873"/>
                      <a:pt x="122325" y="23073"/>
                      <a:pt x="84868" y="23073"/>
                    </a:cubicBezTo>
                    <a:cubicBezTo>
                      <a:pt x="47411" y="23073"/>
                      <a:pt x="25818" y="45873"/>
                      <a:pt x="25818" y="97202"/>
                    </a:cubicBezTo>
                    <a:cubicBezTo>
                      <a:pt x="25818" y="148531"/>
                      <a:pt x="47411" y="171693"/>
                      <a:pt x="84868" y="171693"/>
                    </a:cubicBezTo>
                    <a:cubicBezTo>
                      <a:pt x="122325" y="171693"/>
                      <a:pt x="143918" y="149316"/>
                      <a:pt x="143918" y="97202"/>
                    </a:cubicBezTo>
                    <a:moveTo>
                      <a:pt x="170397" y="97202"/>
                    </a:moveTo>
                    <a:cubicBezTo>
                      <a:pt x="170397" y="163973"/>
                      <a:pt x="137826" y="195337"/>
                      <a:pt x="84868" y="195337"/>
                    </a:cubicBezTo>
                    <a:cubicBezTo>
                      <a:pt x="31910" y="195337"/>
                      <a:pt x="-661" y="163973"/>
                      <a:pt x="-661" y="97202"/>
                    </a:cubicBezTo>
                    <a:cubicBezTo>
                      <a:pt x="-661" y="30432"/>
                      <a:pt x="32634" y="-330"/>
                      <a:pt x="84868" y="-330"/>
                    </a:cubicBezTo>
                    <a:cubicBezTo>
                      <a:pt x="137102" y="-330"/>
                      <a:pt x="170397" y="30612"/>
                      <a:pt x="170397" y="97383"/>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5" name="Freeform: Shape 28">
                <a:extLst>
                  <a:ext uri="{FF2B5EF4-FFF2-40B4-BE49-F238E27FC236}">
                    <a16:creationId xmlns:a16="http://schemas.microsoft.com/office/drawing/2014/main" id="{A57DD632-219A-CD09-4334-C6BF65CE5BF0}"/>
                  </a:ext>
                </a:extLst>
              </p:cNvPr>
              <p:cNvSpPr/>
              <p:nvPr/>
            </p:nvSpPr>
            <p:spPr>
              <a:xfrm>
                <a:off x="3291676" y="2254616"/>
                <a:ext cx="151457" cy="193436"/>
              </a:xfrm>
              <a:custGeom>
                <a:avLst/>
                <a:gdLst>
                  <a:gd name="connsiteX0" fmla="*/ 25396 w 151457"/>
                  <a:gd name="connsiteY0" fmla="*/ 12700 h 193436"/>
                  <a:gd name="connsiteX1" fmla="*/ 25396 w 151457"/>
                  <a:gd name="connsiteY1" fmla="*/ 118978 h 193436"/>
                  <a:gd name="connsiteX2" fmla="*/ 75097 w 151457"/>
                  <a:gd name="connsiteY2" fmla="*/ 168256 h 193436"/>
                  <a:gd name="connsiteX3" fmla="*/ 124738 w 151457"/>
                  <a:gd name="connsiteY3" fmla="*/ 118978 h 193436"/>
                  <a:gd name="connsiteX4" fmla="*/ 124738 w 151457"/>
                  <a:gd name="connsiteY4" fmla="*/ 12700 h 193436"/>
                  <a:gd name="connsiteX5" fmla="*/ 138188 w 151457"/>
                  <a:gd name="connsiteY5" fmla="*/ -329 h 193436"/>
                  <a:gd name="connsiteX6" fmla="*/ 150795 w 151457"/>
                  <a:gd name="connsiteY6" fmla="*/ 12633 h 193436"/>
                  <a:gd name="connsiteX7" fmla="*/ 150795 w 151457"/>
                  <a:gd name="connsiteY7" fmla="*/ 12700 h 193436"/>
                  <a:gd name="connsiteX8" fmla="*/ 150795 w 151457"/>
                  <a:gd name="connsiteY8" fmla="*/ 118978 h 193436"/>
                  <a:gd name="connsiteX9" fmla="*/ 75097 w 151457"/>
                  <a:gd name="connsiteY9" fmla="*/ 193107 h 193436"/>
                  <a:gd name="connsiteX10" fmla="*/ -661 w 151457"/>
                  <a:gd name="connsiteY10" fmla="*/ 118978 h 193436"/>
                  <a:gd name="connsiteX11" fmla="*/ -661 w 151457"/>
                  <a:gd name="connsiteY11" fmla="*/ 12700 h 193436"/>
                  <a:gd name="connsiteX12" fmla="*/ 12127 w 151457"/>
                  <a:gd name="connsiteY12" fmla="*/ -329 h 193436"/>
                  <a:gd name="connsiteX13" fmla="*/ 12368 w 151457"/>
                  <a:gd name="connsiteY13" fmla="*/ -329 h 193436"/>
                  <a:gd name="connsiteX14" fmla="*/ 25396 w 151457"/>
                  <a:gd name="connsiteY14" fmla="*/ 12700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457" h="193436">
                    <a:moveTo>
                      <a:pt x="25396" y="12700"/>
                    </a:moveTo>
                    <a:lnTo>
                      <a:pt x="25396" y="118978"/>
                    </a:lnTo>
                    <a:cubicBezTo>
                      <a:pt x="25396" y="145457"/>
                      <a:pt x="33961" y="168256"/>
                      <a:pt x="75097" y="168256"/>
                    </a:cubicBezTo>
                    <a:cubicBezTo>
                      <a:pt x="116233" y="168256"/>
                      <a:pt x="124738" y="145457"/>
                      <a:pt x="124738" y="118978"/>
                    </a:cubicBezTo>
                    <a:lnTo>
                      <a:pt x="124738" y="12700"/>
                    </a:lnTo>
                    <a:cubicBezTo>
                      <a:pt x="124858" y="5395"/>
                      <a:pt x="130890" y="-431"/>
                      <a:pt x="138188" y="-329"/>
                    </a:cubicBezTo>
                    <a:cubicBezTo>
                      <a:pt x="145245" y="-232"/>
                      <a:pt x="150915" y="5576"/>
                      <a:pt x="150795" y="12633"/>
                    </a:cubicBezTo>
                    <a:cubicBezTo>
                      <a:pt x="150795" y="12658"/>
                      <a:pt x="150795" y="12676"/>
                      <a:pt x="150795" y="12700"/>
                    </a:cubicBezTo>
                    <a:lnTo>
                      <a:pt x="150795" y="118978"/>
                    </a:lnTo>
                    <a:cubicBezTo>
                      <a:pt x="150795" y="157641"/>
                      <a:pt x="138188" y="193107"/>
                      <a:pt x="75097" y="193107"/>
                    </a:cubicBezTo>
                    <a:cubicBezTo>
                      <a:pt x="12006" y="193107"/>
                      <a:pt x="-661" y="157641"/>
                      <a:pt x="-661" y="118978"/>
                    </a:cubicBezTo>
                    <a:lnTo>
                      <a:pt x="-661" y="12700"/>
                    </a:lnTo>
                    <a:cubicBezTo>
                      <a:pt x="-727" y="5570"/>
                      <a:pt x="4997" y="-262"/>
                      <a:pt x="12127" y="-329"/>
                    </a:cubicBezTo>
                    <a:cubicBezTo>
                      <a:pt x="12205" y="-329"/>
                      <a:pt x="12290" y="-329"/>
                      <a:pt x="12368" y="-329"/>
                    </a:cubicBezTo>
                    <a:cubicBezTo>
                      <a:pt x="19534" y="-262"/>
                      <a:pt x="25330" y="5534"/>
                      <a:pt x="25396" y="12700"/>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6" name="Freeform: Shape 29">
                <a:extLst>
                  <a:ext uri="{FF2B5EF4-FFF2-40B4-BE49-F238E27FC236}">
                    <a16:creationId xmlns:a16="http://schemas.microsoft.com/office/drawing/2014/main" id="{0C0F127B-50D8-5D68-D866-BE3E57983CD3}"/>
                  </a:ext>
                </a:extLst>
              </p:cNvPr>
              <p:cNvSpPr/>
              <p:nvPr/>
            </p:nvSpPr>
            <p:spPr>
              <a:xfrm>
                <a:off x="3479805" y="2152863"/>
                <a:ext cx="163277" cy="295189"/>
              </a:xfrm>
              <a:custGeom>
                <a:avLst/>
                <a:gdLst>
                  <a:gd name="connsiteX0" fmla="*/ 136559 w 163277"/>
                  <a:gd name="connsiteY0" fmla="*/ 158424 h 295189"/>
                  <a:gd name="connsiteX1" fmla="*/ 82817 w 163277"/>
                  <a:gd name="connsiteY1" fmla="*/ 122595 h 295189"/>
                  <a:gd name="connsiteX2" fmla="*/ 25396 w 163277"/>
                  <a:gd name="connsiteY2" fmla="*/ 196725 h 295189"/>
                  <a:gd name="connsiteX3" fmla="*/ 82817 w 163277"/>
                  <a:gd name="connsiteY3" fmla="*/ 271216 h 295189"/>
                  <a:gd name="connsiteX4" fmla="*/ 136559 w 163277"/>
                  <a:gd name="connsiteY4" fmla="*/ 214639 h 295189"/>
                  <a:gd name="connsiteX5" fmla="*/ 136559 w 163277"/>
                  <a:gd name="connsiteY5" fmla="*/ 125430 h 295189"/>
                  <a:gd name="connsiteX6" fmla="*/ 136559 w 163277"/>
                  <a:gd name="connsiteY6" fmla="*/ 12698 h 295189"/>
                  <a:gd name="connsiteX7" fmla="*/ 149588 w 163277"/>
                  <a:gd name="connsiteY7" fmla="*/ -330 h 295189"/>
                  <a:gd name="connsiteX8" fmla="*/ 162616 w 163277"/>
                  <a:gd name="connsiteY8" fmla="*/ 12698 h 295189"/>
                  <a:gd name="connsiteX9" fmla="*/ 162616 w 163277"/>
                  <a:gd name="connsiteY9" fmla="*/ 214639 h 295189"/>
                  <a:gd name="connsiteX10" fmla="*/ 82817 w 163277"/>
                  <a:gd name="connsiteY10" fmla="*/ 294860 h 295189"/>
                  <a:gd name="connsiteX11" fmla="*/ -661 w 163277"/>
                  <a:gd name="connsiteY11" fmla="*/ 196725 h 295189"/>
                  <a:gd name="connsiteX12" fmla="*/ 81189 w 163277"/>
                  <a:gd name="connsiteY12" fmla="*/ 99193 h 295189"/>
                  <a:gd name="connsiteX13" fmla="*/ 136559 w 163277"/>
                  <a:gd name="connsiteY13" fmla="*/ 125611 h 29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277" h="295189">
                    <a:moveTo>
                      <a:pt x="136559" y="158424"/>
                    </a:moveTo>
                    <a:cubicBezTo>
                      <a:pt x="136559" y="158424"/>
                      <a:pt x="121118" y="122595"/>
                      <a:pt x="82817" y="122595"/>
                    </a:cubicBezTo>
                    <a:cubicBezTo>
                      <a:pt x="45783" y="122595"/>
                      <a:pt x="25396" y="146722"/>
                      <a:pt x="25396" y="196725"/>
                    </a:cubicBezTo>
                    <a:cubicBezTo>
                      <a:pt x="25396" y="246727"/>
                      <a:pt x="45360" y="271216"/>
                      <a:pt x="82817" y="271216"/>
                    </a:cubicBezTo>
                    <a:cubicBezTo>
                      <a:pt x="114182" y="271216"/>
                      <a:pt x="136559" y="253121"/>
                      <a:pt x="136559" y="214639"/>
                    </a:cubicBezTo>
                    <a:close/>
                    <a:moveTo>
                      <a:pt x="136559" y="125430"/>
                    </a:moveTo>
                    <a:lnTo>
                      <a:pt x="136559" y="12698"/>
                    </a:lnTo>
                    <a:cubicBezTo>
                      <a:pt x="136559" y="5503"/>
                      <a:pt x="142410" y="-330"/>
                      <a:pt x="149588" y="-330"/>
                    </a:cubicBezTo>
                    <a:cubicBezTo>
                      <a:pt x="156765" y="-330"/>
                      <a:pt x="162616" y="5503"/>
                      <a:pt x="162616" y="12698"/>
                    </a:cubicBezTo>
                    <a:lnTo>
                      <a:pt x="162616" y="214639"/>
                    </a:lnTo>
                    <a:cubicBezTo>
                      <a:pt x="162616" y="268381"/>
                      <a:pt x="129261" y="294860"/>
                      <a:pt x="82817" y="294860"/>
                    </a:cubicBezTo>
                    <a:cubicBezTo>
                      <a:pt x="30281" y="294860"/>
                      <a:pt x="-661" y="263495"/>
                      <a:pt x="-661" y="196725"/>
                    </a:cubicBezTo>
                    <a:cubicBezTo>
                      <a:pt x="-661" y="129954"/>
                      <a:pt x="28894" y="99193"/>
                      <a:pt x="81189" y="99193"/>
                    </a:cubicBezTo>
                    <a:cubicBezTo>
                      <a:pt x="102782" y="98849"/>
                      <a:pt x="123229" y="108626"/>
                      <a:pt x="136559" y="12561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grpSp>
      <p:sp>
        <p:nvSpPr>
          <p:cNvPr id="20" name="Espace réservé du texte 4">
            <a:extLst>
              <a:ext uri="{FF2B5EF4-FFF2-40B4-BE49-F238E27FC236}">
                <a16:creationId xmlns:a16="http://schemas.microsoft.com/office/drawing/2014/main" id="{4094DB7E-DBA0-6123-3039-8AD9A2D6C226}"/>
              </a:ext>
            </a:extLst>
          </p:cNvPr>
          <p:cNvSpPr>
            <a:spLocks noGrp="1"/>
          </p:cNvSpPr>
          <p:nvPr>
            <p:ph type="body" sz="quarter" idx="10" hasCustomPrompt="1"/>
          </p:nvPr>
        </p:nvSpPr>
        <p:spPr>
          <a:xfrm>
            <a:off x="929462" y="3087517"/>
            <a:ext cx="5029200" cy="1144929"/>
          </a:xfrm>
        </p:spPr>
        <p:txBody>
          <a:bodyPr>
            <a:noAutofit/>
          </a:bodyPr>
          <a:lstStyle>
            <a:lvl1pPr marL="0" indent="0">
              <a:lnSpc>
                <a:spcPct val="90000"/>
              </a:lnSpc>
              <a:spcBef>
                <a:spcPts val="0"/>
              </a:spcBef>
              <a:buNone/>
              <a:defRPr sz="38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Insert title </a:t>
            </a:r>
            <a:br>
              <a:rPr lang="en-US"/>
            </a:br>
            <a:r>
              <a:rPr lang="en-US"/>
              <a:t>of the presentation</a:t>
            </a:r>
            <a:endParaRPr lang="fr-FR"/>
          </a:p>
        </p:txBody>
      </p:sp>
      <p:sp>
        <p:nvSpPr>
          <p:cNvPr id="3" name="Espace réservé du texte 4">
            <a:extLst>
              <a:ext uri="{FF2B5EF4-FFF2-40B4-BE49-F238E27FC236}">
                <a16:creationId xmlns:a16="http://schemas.microsoft.com/office/drawing/2014/main" id="{623BE11D-3B31-C78E-B46A-DE3E81FE15AA}"/>
              </a:ext>
            </a:extLst>
          </p:cNvPr>
          <p:cNvSpPr>
            <a:spLocks noGrp="1"/>
          </p:cNvSpPr>
          <p:nvPr>
            <p:ph type="body" sz="quarter" idx="11" hasCustomPrompt="1"/>
          </p:nvPr>
        </p:nvSpPr>
        <p:spPr>
          <a:xfrm>
            <a:off x="1078116" y="5932317"/>
            <a:ext cx="2784417" cy="249299"/>
          </a:xfrm>
        </p:spPr>
        <p:txBody>
          <a:bodyPr wrap="none" lIns="0" tIns="0" rIns="0" bIns="0">
            <a:spAutoFit/>
          </a:bodyPr>
          <a:lstStyle>
            <a:lvl1pPr marL="0" indent="0">
              <a:lnSpc>
                <a:spcPct val="90000"/>
              </a:lnSpc>
              <a:spcBef>
                <a:spcPts val="0"/>
              </a:spcBef>
              <a:buNone/>
              <a:defRPr sz="1800" b="0" cap="all" spc="200" baseline="0">
                <a:solidFill>
                  <a:schemeClr val="accent5"/>
                </a:solidFill>
                <a:latin typeface="Source Sans Pro SemiBold" panose="020B0603030403020204" pitchFamily="34" charset="0"/>
                <a:ea typeface="Source Sans Pro SemiBold" panose="020B0603030403020204" pitchFamily="34" charset="0"/>
              </a:defRPr>
            </a:lvl1pPr>
          </a:lstStyle>
          <a:p>
            <a:pPr lvl="0"/>
            <a:r>
              <a:rPr lang="fr-FR" dirty="0"/>
              <a:t>Name of the speaker</a:t>
            </a:r>
          </a:p>
        </p:txBody>
      </p:sp>
      <p:sp>
        <p:nvSpPr>
          <p:cNvPr id="5" name="Espace réservé de la date 26">
            <a:extLst>
              <a:ext uri="{FF2B5EF4-FFF2-40B4-BE49-F238E27FC236}">
                <a16:creationId xmlns:a16="http://schemas.microsoft.com/office/drawing/2014/main" id="{DC9BD7AA-859C-FB7B-2D19-A431919DA939}"/>
              </a:ext>
            </a:extLst>
          </p:cNvPr>
          <p:cNvSpPr>
            <a:spLocks noGrp="1"/>
          </p:cNvSpPr>
          <p:nvPr>
            <p:ph type="dt" sz="half" idx="13"/>
          </p:nvPr>
        </p:nvSpPr>
        <p:spPr>
          <a:xfrm>
            <a:off x="1078116" y="6231210"/>
            <a:ext cx="2514600" cy="186500"/>
          </a:xfrm>
          <a:prstGeom prst="rect">
            <a:avLst/>
          </a:prstGeom>
        </p:spPr>
        <p:txBody>
          <a:bodyPr lIns="0" tIns="0" rIns="0" bIns="0"/>
          <a:lstStyle>
            <a:lvl1pPr>
              <a:defRPr sz="1400">
                <a:solidFill>
                  <a:schemeClr val="accent5"/>
                </a:solidFill>
              </a:defRPr>
            </a:lvl1pPr>
          </a:lstStyle>
          <a:p>
            <a:fld id="{D89E9D3C-9A96-4077-B4A4-4A889812BEC9}" type="datetime3">
              <a:rPr lang="fr-FR" smtClean="0"/>
              <a:pPr/>
              <a:t>18.03.25</a:t>
            </a:fld>
            <a:endParaRPr lang="fr-FR"/>
          </a:p>
        </p:txBody>
      </p:sp>
      <p:cxnSp>
        <p:nvCxnSpPr>
          <p:cNvPr id="21" name="Straight Connector 34">
            <a:extLst>
              <a:ext uri="{FF2B5EF4-FFF2-40B4-BE49-F238E27FC236}">
                <a16:creationId xmlns:a16="http://schemas.microsoft.com/office/drawing/2014/main" id="{53344533-838E-6B77-FAD6-56CFE45736EC}"/>
              </a:ext>
            </a:extLst>
          </p:cNvPr>
          <p:cNvCxnSpPr>
            <a:cxnSpLocks/>
          </p:cNvCxnSpPr>
          <p:nvPr userDrawn="1"/>
        </p:nvCxnSpPr>
        <p:spPr>
          <a:xfrm>
            <a:off x="929462" y="5945752"/>
            <a:ext cx="0" cy="44450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7408185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 Charts + Txt">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731837" y="542925"/>
            <a:ext cx="10953217"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1751"/>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1751"/>
            <a:ext cx="2743200" cy="365125"/>
          </a:xfrm>
        </p:spPr>
        <p:txBody>
          <a:bodyPr/>
          <a:lstStyle/>
          <a:p>
            <a:fld id="{79AF822A-40E7-450E-BBE0-3EB502F51B07}" type="slidenum">
              <a:rPr lang="en-US" smtClean="0"/>
              <a:t>‹N°›</a:t>
            </a:fld>
            <a:endParaRPr lang="en-US"/>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731837" y="966984"/>
            <a:ext cx="10953217" cy="313932"/>
          </a:xfrm>
        </p:spPr>
        <p:txBody>
          <a:bodyPr wrap="square">
            <a:spAutoFit/>
          </a:bodyPr>
          <a:lstStyle>
            <a:lvl1pPr marL="0" indent="0">
              <a:buNone/>
              <a:defRPr b="0"/>
            </a:lvl1pPr>
          </a:lstStyle>
          <a:p>
            <a:pPr lvl="0"/>
            <a:r>
              <a:rPr lang="fr-FR"/>
              <a:t>Subtitle of the slide</a:t>
            </a:r>
            <a:endParaRPr lang="fr-FR" dirty="0"/>
          </a:p>
        </p:txBody>
      </p:sp>
      <p:sp>
        <p:nvSpPr>
          <p:cNvPr id="8" name="Espace réservé du texte 5">
            <a:extLst>
              <a:ext uri="{FF2B5EF4-FFF2-40B4-BE49-F238E27FC236}">
                <a16:creationId xmlns:a16="http://schemas.microsoft.com/office/drawing/2014/main" id="{0A7F3D12-F062-4578-E630-EDA719EABED7}"/>
              </a:ext>
            </a:extLst>
          </p:cNvPr>
          <p:cNvSpPr>
            <a:spLocks noGrp="1"/>
          </p:cNvSpPr>
          <p:nvPr>
            <p:ph type="body" sz="quarter" idx="16" hasCustomPrompt="1"/>
          </p:nvPr>
        </p:nvSpPr>
        <p:spPr>
          <a:xfrm>
            <a:off x="731838" y="3828117"/>
            <a:ext cx="3312054" cy="588605"/>
          </a:xfrm>
          <a:noFill/>
        </p:spPr>
        <p:txBody>
          <a:bodyPr tIns="72000" bIns="72000" anchor="ctr">
            <a:spAutoFit/>
          </a:bodyPr>
          <a:lstStyle>
            <a:lvl1pPr marL="0" indent="0" algn="ctr">
              <a:spcBef>
                <a:spcPts val="0"/>
              </a:spcBef>
              <a:buNone/>
              <a:defRPr>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a:t>
            </a:r>
            <a:br>
              <a:rPr lang="fr-FR"/>
            </a:br>
            <a:r>
              <a:rPr lang="fr-FR"/>
              <a:t>of the section</a:t>
            </a:r>
            <a:endParaRPr lang="en-US" dirty="0"/>
          </a:p>
        </p:txBody>
      </p:sp>
      <p:sp>
        <p:nvSpPr>
          <p:cNvPr id="9" name="Espace réservé du texte 5">
            <a:extLst>
              <a:ext uri="{FF2B5EF4-FFF2-40B4-BE49-F238E27FC236}">
                <a16:creationId xmlns:a16="http://schemas.microsoft.com/office/drawing/2014/main" id="{D817E342-F5A1-C116-DD0F-36ADE0EA8D79}"/>
              </a:ext>
            </a:extLst>
          </p:cNvPr>
          <p:cNvSpPr>
            <a:spLocks noGrp="1"/>
          </p:cNvSpPr>
          <p:nvPr>
            <p:ph type="body" sz="quarter" idx="17" hasCustomPrompt="1"/>
          </p:nvPr>
        </p:nvSpPr>
        <p:spPr>
          <a:xfrm>
            <a:off x="4551891" y="3828117"/>
            <a:ext cx="3312053" cy="588605"/>
          </a:xfrm>
          <a:noFill/>
        </p:spPr>
        <p:txBody>
          <a:bodyPr tIns="72000" bIns="72000" anchor="ctr">
            <a:spAutoFit/>
          </a:bodyPr>
          <a:lstStyle>
            <a:lvl1pPr marL="0" indent="0" algn="ctr">
              <a:spcBef>
                <a:spcPts val="0"/>
              </a:spcBef>
              <a:buNone/>
              <a:defRPr>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a:t>
            </a:r>
            <a:br>
              <a:rPr lang="fr-FR"/>
            </a:br>
            <a:r>
              <a:rPr lang="fr-FR"/>
              <a:t>of the section</a:t>
            </a:r>
            <a:endParaRPr lang="en-US" dirty="0"/>
          </a:p>
        </p:txBody>
      </p:sp>
      <p:sp>
        <p:nvSpPr>
          <p:cNvPr id="10" name="Espace réservé du texte 5">
            <a:extLst>
              <a:ext uri="{FF2B5EF4-FFF2-40B4-BE49-F238E27FC236}">
                <a16:creationId xmlns:a16="http://schemas.microsoft.com/office/drawing/2014/main" id="{A1622C56-9A64-5BCC-6AAC-CBB27FCB2374}"/>
              </a:ext>
            </a:extLst>
          </p:cNvPr>
          <p:cNvSpPr>
            <a:spLocks noGrp="1"/>
          </p:cNvSpPr>
          <p:nvPr>
            <p:ph type="body" sz="quarter" idx="18" hasCustomPrompt="1"/>
          </p:nvPr>
        </p:nvSpPr>
        <p:spPr>
          <a:xfrm>
            <a:off x="8373003" y="3828117"/>
            <a:ext cx="3312053" cy="588605"/>
          </a:xfrm>
          <a:noFill/>
        </p:spPr>
        <p:txBody>
          <a:bodyPr tIns="72000" bIns="72000" anchor="ctr">
            <a:spAutoFit/>
          </a:bodyPr>
          <a:lstStyle>
            <a:lvl1pPr marL="0" indent="0" algn="ctr">
              <a:spcBef>
                <a:spcPts val="0"/>
              </a:spcBef>
              <a:buNone/>
              <a:defRPr>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a:t>
            </a:r>
            <a:br>
              <a:rPr lang="fr-FR"/>
            </a:br>
            <a:r>
              <a:rPr lang="fr-FR"/>
              <a:t>of the section</a:t>
            </a:r>
            <a:endParaRPr lang="en-US" dirty="0"/>
          </a:p>
        </p:txBody>
      </p:sp>
      <p:sp>
        <p:nvSpPr>
          <p:cNvPr id="11" name="Espace réservé du texte 5">
            <a:extLst>
              <a:ext uri="{FF2B5EF4-FFF2-40B4-BE49-F238E27FC236}">
                <a16:creationId xmlns:a16="http://schemas.microsoft.com/office/drawing/2014/main" id="{403DEF32-8B27-2B49-5BB9-615786899B7E}"/>
              </a:ext>
            </a:extLst>
          </p:cNvPr>
          <p:cNvSpPr>
            <a:spLocks noGrp="1"/>
          </p:cNvSpPr>
          <p:nvPr>
            <p:ph type="body" sz="quarter" idx="12" hasCustomPrompt="1"/>
          </p:nvPr>
        </p:nvSpPr>
        <p:spPr>
          <a:xfrm>
            <a:off x="730778" y="4541520"/>
            <a:ext cx="3312054" cy="1272540"/>
          </a:xfrm>
        </p:spPr>
        <p:txBody>
          <a:bodyPr>
            <a:normAutofit/>
          </a:bodyPr>
          <a:lstStyle>
            <a:lvl2pPr marL="0" indent="0" algn="ctr">
              <a:buFont typeface="Source Sans Pro" panose="020B0503030403020204" pitchFamily="34" charset="0"/>
              <a:buChar char=" "/>
              <a:defRPr sz="1200"/>
            </a:lvl2pPr>
            <a:lvl3pPr marL="0" indent="0" algn="ctr">
              <a:buFont typeface="Source Sans Pro" panose="020B0503030403020204" pitchFamily="34" charset="0"/>
              <a:buChar char=" "/>
              <a:defRPr sz="1100"/>
            </a:lvl3pPr>
          </a:lstStyle>
          <a:p>
            <a:pPr lvl="1"/>
            <a:r>
              <a:rPr lang="fr-FR"/>
              <a:t>Click here to add your 01 level text</a:t>
            </a:r>
          </a:p>
          <a:p>
            <a:pPr lvl="2"/>
            <a:r>
              <a:rPr lang="fr-FR"/>
              <a:t>Click here to add your 02 level text</a:t>
            </a:r>
            <a:endParaRPr lang="en-US" dirty="0"/>
          </a:p>
        </p:txBody>
      </p:sp>
      <p:sp>
        <p:nvSpPr>
          <p:cNvPr id="13" name="Espace réservé du texte 5">
            <a:extLst>
              <a:ext uri="{FF2B5EF4-FFF2-40B4-BE49-F238E27FC236}">
                <a16:creationId xmlns:a16="http://schemas.microsoft.com/office/drawing/2014/main" id="{73D2F655-45FB-4C89-5A19-263D549CB08F}"/>
              </a:ext>
            </a:extLst>
          </p:cNvPr>
          <p:cNvSpPr>
            <a:spLocks noGrp="1"/>
          </p:cNvSpPr>
          <p:nvPr>
            <p:ph type="body" sz="quarter" idx="19" hasCustomPrompt="1"/>
          </p:nvPr>
        </p:nvSpPr>
        <p:spPr>
          <a:xfrm>
            <a:off x="4550831" y="4541520"/>
            <a:ext cx="3312054" cy="1272540"/>
          </a:xfrm>
        </p:spPr>
        <p:txBody>
          <a:bodyPr>
            <a:normAutofit/>
          </a:bodyPr>
          <a:lstStyle>
            <a:lvl2pPr marL="0" indent="0" algn="ctr">
              <a:buFont typeface="Source Sans Pro" panose="020B0503030403020204" pitchFamily="34" charset="0"/>
              <a:buChar char=" "/>
              <a:defRPr sz="1200"/>
            </a:lvl2pPr>
            <a:lvl3pPr marL="0" indent="0" algn="ctr">
              <a:buFont typeface="Source Sans Pro" panose="020B0503030403020204" pitchFamily="34" charset="0"/>
              <a:buChar char=" "/>
              <a:defRPr sz="1100"/>
            </a:lvl3pPr>
          </a:lstStyle>
          <a:p>
            <a:pPr lvl="1"/>
            <a:r>
              <a:rPr lang="fr-FR"/>
              <a:t>Click here to add your 01 level text</a:t>
            </a:r>
          </a:p>
          <a:p>
            <a:pPr lvl="2"/>
            <a:r>
              <a:rPr lang="fr-FR"/>
              <a:t>Click here to add your 02 level text</a:t>
            </a:r>
            <a:endParaRPr lang="en-US" dirty="0"/>
          </a:p>
        </p:txBody>
      </p:sp>
      <p:sp>
        <p:nvSpPr>
          <p:cNvPr id="14" name="Espace réservé du texte 5">
            <a:extLst>
              <a:ext uri="{FF2B5EF4-FFF2-40B4-BE49-F238E27FC236}">
                <a16:creationId xmlns:a16="http://schemas.microsoft.com/office/drawing/2014/main" id="{1C9C7765-6448-6017-D8D8-C5C4068E24A2}"/>
              </a:ext>
            </a:extLst>
          </p:cNvPr>
          <p:cNvSpPr>
            <a:spLocks noGrp="1"/>
          </p:cNvSpPr>
          <p:nvPr>
            <p:ph type="body" sz="quarter" idx="20" hasCustomPrompt="1"/>
          </p:nvPr>
        </p:nvSpPr>
        <p:spPr>
          <a:xfrm>
            <a:off x="8373002" y="4541520"/>
            <a:ext cx="3312054" cy="1272540"/>
          </a:xfrm>
        </p:spPr>
        <p:txBody>
          <a:bodyPr>
            <a:normAutofit/>
          </a:bodyPr>
          <a:lstStyle>
            <a:lvl2pPr marL="0" indent="0" algn="ctr">
              <a:buFont typeface="Source Sans Pro" panose="020B0503030403020204" pitchFamily="34" charset="0"/>
              <a:buChar char=" "/>
              <a:defRPr sz="1200"/>
            </a:lvl2pPr>
            <a:lvl3pPr marL="0" indent="0" algn="ctr">
              <a:buFont typeface="Source Sans Pro" panose="020B0503030403020204" pitchFamily="34" charset="0"/>
              <a:buChar char=" "/>
              <a:defRPr sz="1100"/>
            </a:lvl3pPr>
          </a:lstStyle>
          <a:p>
            <a:pPr lvl="1"/>
            <a:r>
              <a:rPr lang="fr-FR"/>
              <a:t>Click here to add your 01 level text</a:t>
            </a:r>
          </a:p>
          <a:p>
            <a:pPr lvl="2"/>
            <a:r>
              <a:rPr lang="fr-FR"/>
              <a:t>Click here to add your 02 level text</a:t>
            </a:r>
            <a:endParaRPr lang="en-US" dirty="0"/>
          </a:p>
        </p:txBody>
      </p:sp>
      <p:sp>
        <p:nvSpPr>
          <p:cNvPr id="16" name="Espace réservé du graphique 15">
            <a:extLst>
              <a:ext uri="{FF2B5EF4-FFF2-40B4-BE49-F238E27FC236}">
                <a16:creationId xmlns:a16="http://schemas.microsoft.com/office/drawing/2014/main" id="{475691A7-7D79-6A2A-D172-07AE2C5B11A4}"/>
              </a:ext>
            </a:extLst>
          </p:cNvPr>
          <p:cNvSpPr>
            <a:spLocks noGrp="1"/>
          </p:cNvSpPr>
          <p:nvPr>
            <p:ph type="chart" sz="quarter" idx="21"/>
          </p:nvPr>
        </p:nvSpPr>
        <p:spPr>
          <a:xfrm>
            <a:off x="730250" y="1577975"/>
            <a:ext cx="3313113" cy="2125344"/>
          </a:xfrm>
        </p:spPr>
        <p:txBody>
          <a:bodyPr bIns="468000" anchor="ctr">
            <a:normAutofit/>
          </a:bodyPr>
          <a:lstStyle>
            <a:lvl1pPr marL="0" indent="0" algn="ctr">
              <a:buNone/>
              <a:defRPr sz="1000" b="0"/>
            </a:lvl1pPr>
          </a:lstStyle>
          <a:p>
            <a:endParaRPr lang="fr-FR"/>
          </a:p>
        </p:txBody>
      </p:sp>
      <p:sp>
        <p:nvSpPr>
          <p:cNvPr id="17" name="Espace réservé du graphique 15">
            <a:extLst>
              <a:ext uri="{FF2B5EF4-FFF2-40B4-BE49-F238E27FC236}">
                <a16:creationId xmlns:a16="http://schemas.microsoft.com/office/drawing/2014/main" id="{9D7B8B5E-988F-CDD6-9FA5-95F855C41003}"/>
              </a:ext>
            </a:extLst>
          </p:cNvPr>
          <p:cNvSpPr>
            <a:spLocks noGrp="1"/>
          </p:cNvSpPr>
          <p:nvPr>
            <p:ph type="chart" sz="quarter" idx="22"/>
          </p:nvPr>
        </p:nvSpPr>
        <p:spPr>
          <a:xfrm>
            <a:off x="4549772" y="1577975"/>
            <a:ext cx="3313113" cy="2125344"/>
          </a:xfrm>
        </p:spPr>
        <p:txBody>
          <a:bodyPr bIns="468000" anchor="ctr">
            <a:normAutofit/>
          </a:bodyPr>
          <a:lstStyle>
            <a:lvl1pPr marL="0" indent="0" algn="ctr">
              <a:buNone/>
              <a:defRPr sz="1000" b="0"/>
            </a:lvl1pPr>
          </a:lstStyle>
          <a:p>
            <a:endParaRPr lang="fr-FR"/>
          </a:p>
        </p:txBody>
      </p:sp>
      <p:sp>
        <p:nvSpPr>
          <p:cNvPr id="18" name="Espace réservé du graphique 15">
            <a:extLst>
              <a:ext uri="{FF2B5EF4-FFF2-40B4-BE49-F238E27FC236}">
                <a16:creationId xmlns:a16="http://schemas.microsoft.com/office/drawing/2014/main" id="{C9851A5E-5D01-A94E-F4C4-903BBA3042D3}"/>
              </a:ext>
            </a:extLst>
          </p:cNvPr>
          <p:cNvSpPr>
            <a:spLocks noGrp="1"/>
          </p:cNvSpPr>
          <p:nvPr>
            <p:ph type="chart" sz="quarter" idx="23"/>
          </p:nvPr>
        </p:nvSpPr>
        <p:spPr>
          <a:xfrm>
            <a:off x="8371943" y="1577975"/>
            <a:ext cx="3313113" cy="2125344"/>
          </a:xfrm>
        </p:spPr>
        <p:txBody>
          <a:bodyPr bIns="468000" anchor="ctr">
            <a:normAutofit/>
          </a:bodyPr>
          <a:lstStyle>
            <a:lvl1pPr marL="0" indent="0" algn="ctr">
              <a:buNone/>
              <a:defRPr sz="1000" b="0"/>
            </a:lvl1pPr>
          </a:lstStyle>
          <a:p>
            <a:endParaRPr lang="fr-FR"/>
          </a:p>
        </p:txBody>
      </p:sp>
    </p:spTree>
    <p:extLst>
      <p:ext uri="{BB962C8B-B14F-4D97-AF65-F5344CB8AC3E}">
        <p14:creationId xmlns:p14="http://schemas.microsoft.com/office/powerpoint/2010/main" val="407196816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 Charts + Txt">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731837" y="542925"/>
            <a:ext cx="10953217"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1751"/>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1751"/>
            <a:ext cx="2743200" cy="365125"/>
          </a:xfrm>
        </p:spPr>
        <p:txBody>
          <a:bodyPr/>
          <a:lstStyle/>
          <a:p>
            <a:fld id="{79AF822A-40E7-450E-BBE0-3EB502F51B07}" type="slidenum">
              <a:rPr lang="en-US" smtClean="0"/>
              <a:t>‹N°›</a:t>
            </a:fld>
            <a:endParaRPr lang="en-US"/>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731837" y="966984"/>
            <a:ext cx="10953217" cy="313932"/>
          </a:xfrm>
        </p:spPr>
        <p:txBody>
          <a:bodyPr wrap="square">
            <a:spAutoFit/>
          </a:bodyPr>
          <a:lstStyle>
            <a:lvl1pPr marL="0" indent="0">
              <a:buNone/>
              <a:defRPr b="0"/>
            </a:lvl1pPr>
          </a:lstStyle>
          <a:p>
            <a:pPr lvl="0"/>
            <a:r>
              <a:rPr lang="fr-FR"/>
              <a:t>Subtitle of the slide</a:t>
            </a:r>
            <a:endParaRPr lang="fr-FR" dirty="0"/>
          </a:p>
        </p:txBody>
      </p:sp>
      <p:sp>
        <p:nvSpPr>
          <p:cNvPr id="8" name="Espace réservé du texte 5">
            <a:extLst>
              <a:ext uri="{FF2B5EF4-FFF2-40B4-BE49-F238E27FC236}">
                <a16:creationId xmlns:a16="http://schemas.microsoft.com/office/drawing/2014/main" id="{0A7F3D12-F062-4578-E630-EDA719EABED7}"/>
              </a:ext>
            </a:extLst>
          </p:cNvPr>
          <p:cNvSpPr>
            <a:spLocks noGrp="1"/>
          </p:cNvSpPr>
          <p:nvPr>
            <p:ph type="body" sz="quarter" idx="16" hasCustomPrompt="1"/>
          </p:nvPr>
        </p:nvSpPr>
        <p:spPr>
          <a:xfrm>
            <a:off x="731838" y="3134697"/>
            <a:ext cx="2376363" cy="588605"/>
          </a:xfrm>
          <a:noFill/>
        </p:spPr>
        <p:txBody>
          <a:bodyPr wrap="square" tIns="72000" bIns="72000" anchor="ctr">
            <a:spAutoFit/>
          </a:bodyPr>
          <a:lstStyle>
            <a:lvl1pPr marL="0" indent="0" algn="ctr">
              <a:spcBef>
                <a:spcPts val="0"/>
              </a:spcBef>
              <a:buNone/>
              <a:defRPr>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a:t>
            </a:r>
            <a:br>
              <a:rPr lang="fr-FR"/>
            </a:br>
            <a:r>
              <a:rPr lang="fr-FR"/>
              <a:t>of the section</a:t>
            </a:r>
            <a:endParaRPr lang="en-US" dirty="0"/>
          </a:p>
        </p:txBody>
      </p:sp>
      <p:sp>
        <p:nvSpPr>
          <p:cNvPr id="11" name="Espace réservé du texte 5">
            <a:extLst>
              <a:ext uri="{FF2B5EF4-FFF2-40B4-BE49-F238E27FC236}">
                <a16:creationId xmlns:a16="http://schemas.microsoft.com/office/drawing/2014/main" id="{403DEF32-8B27-2B49-5BB9-615786899B7E}"/>
              </a:ext>
            </a:extLst>
          </p:cNvPr>
          <p:cNvSpPr>
            <a:spLocks noGrp="1"/>
          </p:cNvSpPr>
          <p:nvPr>
            <p:ph type="body" sz="quarter" idx="12" hasCustomPrompt="1"/>
          </p:nvPr>
        </p:nvSpPr>
        <p:spPr>
          <a:xfrm>
            <a:off x="730778" y="3848100"/>
            <a:ext cx="2376363" cy="2286000"/>
          </a:xfrm>
        </p:spPr>
        <p:txBody>
          <a:bodyPr>
            <a:normAutofit/>
          </a:bodyPr>
          <a:lstStyle>
            <a:lvl2pPr marL="0" indent="0" algn="ctr">
              <a:buFont typeface="Source Sans Pro" panose="020B0503030403020204" pitchFamily="34" charset="0"/>
              <a:buChar char=" "/>
              <a:defRPr sz="1200"/>
            </a:lvl2pPr>
            <a:lvl3pPr marL="0" indent="0" algn="ctr">
              <a:buFont typeface="Source Sans Pro" panose="020B0503030403020204" pitchFamily="34" charset="0"/>
              <a:buChar char=" "/>
              <a:defRPr sz="1100"/>
            </a:lvl3pPr>
          </a:lstStyle>
          <a:p>
            <a:pPr lvl="1"/>
            <a:r>
              <a:rPr lang="fr-FR"/>
              <a:t>Click here to add your 01 level text</a:t>
            </a:r>
          </a:p>
          <a:p>
            <a:pPr lvl="2"/>
            <a:r>
              <a:rPr lang="fr-FR"/>
              <a:t>Click here to add your 02 level text</a:t>
            </a:r>
            <a:endParaRPr lang="en-US" dirty="0"/>
          </a:p>
        </p:txBody>
      </p:sp>
      <p:sp>
        <p:nvSpPr>
          <p:cNvPr id="16" name="Espace réservé du graphique 15">
            <a:extLst>
              <a:ext uri="{FF2B5EF4-FFF2-40B4-BE49-F238E27FC236}">
                <a16:creationId xmlns:a16="http://schemas.microsoft.com/office/drawing/2014/main" id="{475691A7-7D79-6A2A-D172-07AE2C5B11A4}"/>
              </a:ext>
            </a:extLst>
          </p:cNvPr>
          <p:cNvSpPr>
            <a:spLocks noGrp="1"/>
          </p:cNvSpPr>
          <p:nvPr>
            <p:ph type="chart" sz="quarter" idx="21"/>
          </p:nvPr>
        </p:nvSpPr>
        <p:spPr>
          <a:xfrm>
            <a:off x="730250" y="1577975"/>
            <a:ext cx="2377123" cy="1347788"/>
          </a:xfrm>
        </p:spPr>
        <p:txBody>
          <a:bodyPr bIns="468000" anchor="ctr">
            <a:normAutofit/>
          </a:bodyPr>
          <a:lstStyle>
            <a:lvl1pPr marL="0" indent="0" algn="ctr">
              <a:buNone/>
              <a:defRPr sz="1000" b="0"/>
            </a:lvl1pPr>
          </a:lstStyle>
          <a:p>
            <a:endParaRPr lang="fr-FR"/>
          </a:p>
        </p:txBody>
      </p:sp>
      <p:sp>
        <p:nvSpPr>
          <p:cNvPr id="19" name="Espace réservé du texte 5">
            <a:extLst>
              <a:ext uri="{FF2B5EF4-FFF2-40B4-BE49-F238E27FC236}">
                <a16:creationId xmlns:a16="http://schemas.microsoft.com/office/drawing/2014/main" id="{68194463-AD98-148A-E0A2-A846AE5D4108}"/>
              </a:ext>
            </a:extLst>
          </p:cNvPr>
          <p:cNvSpPr>
            <a:spLocks noGrp="1"/>
          </p:cNvSpPr>
          <p:nvPr>
            <p:ph type="body" sz="quarter" idx="28" hasCustomPrompt="1"/>
          </p:nvPr>
        </p:nvSpPr>
        <p:spPr>
          <a:xfrm>
            <a:off x="3596647" y="3134697"/>
            <a:ext cx="2376363" cy="588605"/>
          </a:xfrm>
          <a:noFill/>
        </p:spPr>
        <p:txBody>
          <a:bodyPr wrap="square" tIns="72000" bIns="72000" anchor="ctr">
            <a:spAutoFit/>
          </a:bodyPr>
          <a:lstStyle>
            <a:lvl1pPr marL="0" indent="0" algn="ctr">
              <a:spcBef>
                <a:spcPts val="0"/>
              </a:spcBef>
              <a:buNone/>
              <a:defRPr>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a:t>
            </a:r>
            <a:br>
              <a:rPr lang="fr-FR"/>
            </a:br>
            <a:r>
              <a:rPr lang="fr-FR"/>
              <a:t>of the section</a:t>
            </a:r>
            <a:endParaRPr lang="en-US" dirty="0"/>
          </a:p>
        </p:txBody>
      </p:sp>
      <p:sp>
        <p:nvSpPr>
          <p:cNvPr id="20" name="Espace réservé du texte 5">
            <a:extLst>
              <a:ext uri="{FF2B5EF4-FFF2-40B4-BE49-F238E27FC236}">
                <a16:creationId xmlns:a16="http://schemas.microsoft.com/office/drawing/2014/main" id="{127246FA-904F-B3C8-DB81-997256042FC9}"/>
              </a:ext>
            </a:extLst>
          </p:cNvPr>
          <p:cNvSpPr>
            <a:spLocks noGrp="1"/>
          </p:cNvSpPr>
          <p:nvPr>
            <p:ph type="body" sz="quarter" idx="29" hasCustomPrompt="1"/>
          </p:nvPr>
        </p:nvSpPr>
        <p:spPr>
          <a:xfrm>
            <a:off x="3595587" y="3848100"/>
            <a:ext cx="2376363" cy="2286000"/>
          </a:xfrm>
        </p:spPr>
        <p:txBody>
          <a:bodyPr>
            <a:normAutofit/>
          </a:bodyPr>
          <a:lstStyle>
            <a:lvl2pPr marL="0" indent="0" algn="ctr">
              <a:buFont typeface="Source Sans Pro" panose="020B0503030403020204" pitchFamily="34" charset="0"/>
              <a:buChar char=" "/>
              <a:defRPr sz="1200"/>
            </a:lvl2pPr>
            <a:lvl3pPr marL="0" indent="0" algn="ctr">
              <a:buFont typeface="Source Sans Pro" panose="020B0503030403020204" pitchFamily="34" charset="0"/>
              <a:buChar char=" "/>
              <a:defRPr sz="1100"/>
            </a:lvl3pPr>
          </a:lstStyle>
          <a:p>
            <a:pPr lvl="1"/>
            <a:r>
              <a:rPr lang="fr-FR"/>
              <a:t>Click here to add your 01 level text</a:t>
            </a:r>
          </a:p>
          <a:p>
            <a:pPr lvl="2"/>
            <a:r>
              <a:rPr lang="fr-FR"/>
              <a:t>Click here to add your 02 level text</a:t>
            </a:r>
            <a:endParaRPr lang="en-US" dirty="0"/>
          </a:p>
        </p:txBody>
      </p:sp>
      <p:sp>
        <p:nvSpPr>
          <p:cNvPr id="21" name="Espace réservé du graphique 15">
            <a:extLst>
              <a:ext uri="{FF2B5EF4-FFF2-40B4-BE49-F238E27FC236}">
                <a16:creationId xmlns:a16="http://schemas.microsoft.com/office/drawing/2014/main" id="{81A5683A-7C9F-0064-F8AA-A159EC31D5D9}"/>
              </a:ext>
            </a:extLst>
          </p:cNvPr>
          <p:cNvSpPr>
            <a:spLocks noGrp="1"/>
          </p:cNvSpPr>
          <p:nvPr>
            <p:ph type="chart" sz="quarter" idx="30"/>
          </p:nvPr>
        </p:nvSpPr>
        <p:spPr>
          <a:xfrm>
            <a:off x="3595059" y="1577975"/>
            <a:ext cx="2377123" cy="1347788"/>
          </a:xfrm>
        </p:spPr>
        <p:txBody>
          <a:bodyPr bIns="468000" anchor="ctr">
            <a:normAutofit/>
          </a:bodyPr>
          <a:lstStyle>
            <a:lvl1pPr marL="0" indent="0" algn="ctr">
              <a:buNone/>
              <a:defRPr sz="1000" b="0"/>
            </a:lvl1pPr>
          </a:lstStyle>
          <a:p>
            <a:endParaRPr lang="fr-FR"/>
          </a:p>
        </p:txBody>
      </p:sp>
      <p:sp>
        <p:nvSpPr>
          <p:cNvPr id="22" name="Espace réservé du texte 5">
            <a:extLst>
              <a:ext uri="{FF2B5EF4-FFF2-40B4-BE49-F238E27FC236}">
                <a16:creationId xmlns:a16="http://schemas.microsoft.com/office/drawing/2014/main" id="{BED482BC-4AB6-E17E-4CF3-25897C34189B}"/>
              </a:ext>
            </a:extLst>
          </p:cNvPr>
          <p:cNvSpPr>
            <a:spLocks noGrp="1"/>
          </p:cNvSpPr>
          <p:nvPr>
            <p:ph type="body" sz="quarter" idx="31" hasCustomPrompt="1"/>
          </p:nvPr>
        </p:nvSpPr>
        <p:spPr>
          <a:xfrm>
            <a:off x="6459869" y="3134697"/>
            <a:ext cx="2376363" cy="588605"/>
          </a:xfrm>
          <a:noFill/>
        </p:spPr>
        <p:txBody>
          <a:bodyPr wrap="square" tIns="72000" bIns="72000" anchor="ctr">
            <a:spAutoFit/>
          </a:bodyPr>
          <a:lstStyle>
            <a:lvl1pPr marL="0" indent="0" algn="ctr">
              <a:spcBef>
                <a:spcPts val="0"/>
              </a:spcBef>
              <a:buNone/>
              <a:defRPr>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a:t>
            </a:r>
            <a:br>
              <a:rPr lang="fr-FR"/>
            </a:br>
            <a:r>
              <a:rPr lang="fr-FR"/>
              <a:t>of the section</a:t>
            </a:r>
            <a:endParaRPr lang="en-US" dirty="0"/>
          </a:p>
        </p:txBody>
      </p:sp>
      <p:sp>
        <p:nvSpPr>
          <p:cNvPr id="23" name="Espace réservé du texte 5">
            <a:extLst>
              <a:ext uri="{FF2B5EF4-FFF2-40B4-BE49-F238E27FC236}">
                <a16:creationId xmlns:a16="http://schemas.microsoft.com/office/drawing/2014/main" id="{FAEC4893-47C7-31E0-8A7C-BB6E880A78D9}"/>
              </a:ext>
            </a:extLst>
          </p:cNvPr>
          <p:cNvSpPr>
            <a:spLocks noGrp="1"/>
          </p:cNvSpPr>
          <p:nvPr>
            <p:ph type="body" sz="quarter" idx="32" hasCustomPrompt="1"/>
          </p:nvPr>
        </p:nvSpPr>
        <p:spPr>
          <a:xfrm>
            <a:off x="6458809" y="3848100"/>
            <a:ext cx="2376363" cy="2286000"/>
          </a:xfrm>
        </p:spPr>
        <p:txBody>
          <a:bodyPr>
            <a:normAutofit/>
          </a:bodyPr>
          <a:lstStyle>
            <a:lvl2pPr marL="0" indent="0" algn="ctr">
              <a:buFont typeface="Source Sans Pro" panose="020B0503030403020204" pitchFamily="34" charset="0"/>
              <a:buChar char=" "/>
              <a:defRPr sz="1200"/>
            </a:lvl2pPr>
            <a:lvl3pPr marL="0" indent="0" algn="ctr">
              <a:buFont typeface="Source Sans Pro" panose="020B0503030403020204" pitchFamily="34" charset="0"/>
              <a:buChar char=" "/>
              <a:defRPr sz="1100"/>
            </a:lvl3pPr>
          </a:lstStyle>
          <a:p>
            <a:pPr lvl="1"/>
            <a:r>
              <a:rPr lang="fr-FR"/>
              <a:t>Click here to add your 01 level text</a:t>
            </a:r>
          </a:p>
          <a:p>
            <a:pPr lvl="2"/>
            <a:r>
              <a:rPr lang="fr-FR"/>
              <a:t>Click here to add your 02 level text</a:t>
            </a:r>
            <a:endParaRPr lang="en-US" dirty="0"/>
          </a:p>
        </p:txBody>
      </p:sp>
      <p:sp>
        <p:nvSpPr>
          <p:cNvPr id="24" name="Espace réservé du graphique 15">
            <a:extLst>
              <a:ext uri="{FF2B5EF4-FFF2-40B4-BE49-F238E27FC236}">
                <a16:creationId xmlns:a16="http://schemas.microsoft.com/office/drawing/2014/main" id="{1B7D57B3-844C-20B9-686D-4CD3AE956C6E}"/>
              </a:ext>
            </a:extLst>
          </p:cNvPr>
          <p:cNvSpPr>
            <a:spLocks noGrp="1"/>
          </p:cNvSpPr>
          <p:nvPr>
            <p:ph type="chart" sz="quarter" idx="33"/>
          </p:nvPr>
        </p:nvSpPr>
        <p:spPr>
          <a:xfrm>
            <a:off x="6458281" y="1577975"/>
            <a:ext cx="2377123" cy="1347788"/>
          </a:xfrm>
        </p:spPr>
        <p:txBody>
          <a:bodyPr bIns="468000" anchor="ctr">
            <a:normAutofit/>
          </a:bodyPr>
          <a:lstStyle>
            <a:lvl1pPr marL="0" indent="0" algn="ctr">
              <a:buNone/>
              <a:defRPr sz="1000" b="0"/>
            </a:lvl1pPr>
          </a:lstStyle>
          <a:p>
            <a:endParaRPr lang="fr-FR"/>
          </a:p>
        </p:txBody>
      </p:sp>
      <p:sp>
        <p:nvSpPr>
          <p:cNvPr id="25" name="Espace réservé du texte 5">
            <a:extLst>
              <a:ext uri="{FF2B5EF4-FFF2-40B4-BE49-F238E27FC236}">
                <a16:creationId xmlns:a16="http://schemas.microsoft.com/office/drawing/2014/main" id="{B9A450E3-9EDE-683C-2660-F8C36E75DBE9}"/>
              </a:ext>
            </a:extLst>
          </p:cNvPr>
          <p:cNvSpPr>
            <a:spLocks noGrp="1"/>
          </p:cNvSpPr>
          <p:nvPr>
            <p:ph type="body" sz="quarter" idx="34" hasCustomPrompt="1"/>
          </p:nvPr>
        </p:nvSpPr>
        <p:spPr>
          <a:xfrm>
            <a:off x="9328547" y="3134697"/>
            <a:ext cx="2376363" cy="588605"/>
          </a:xfrm>
          <a:noFill/>
        </p:spPr>
        <p:txBody>
          <a:bodyPr wrap="square" tIns="72000" bIns="72000" anchor="ctr">
            <a:spAutoFit/>
          </a:bodyPr>
          <a:lstStyle>
            <a:lvl1pPr marL="0" indent="0" algn="ctr">
              <a:spcBef>
                <a:spcPts val="0"/>
              </a:spcBef>
              <a:buNone/>
              <a:defRPr>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Title</a:t>
            </a:r>
            <a:br>
              <a:rPr lang="fr-FR"/>
            </a:br>
            <a:r>
              <a:rPr lang="fr-FR"/>
              <a:t>of the section</a:t>
            </a:r>
            <a:endParaRPr lang="en-US" dirty="0"/>
          </a:p>
        </p:txBody>
      </p:sp>
      <p:sp>
        <p:nvSpPr>
          <p:cNvPr id="26" name="Espace réservé du texte 5">
            <a:extLst>
              <a:ext uri="{FF2B5EF4-FFF2-40B4-BE49-F238E27FC236}">
                <a16:creationId xmlns:a16="http://schemas.microsoft.com/office/drawing/2014/main" id="{586C3096-F21D-A259-B2CB-A4FEC95377A8}"/>
              </a:ext>
            </a:extLst>
          </p:cNvPr>
          <p:cNvSpPr>
            <a:spLocks noGrp="1"/>
          </p:cNvSpPr>
          <p:nvPr>
            <p:ph type="body" sz="quarter" idx="35" hasCustomPrompt="1"/>
          </p:nvPr>
        </p:nvSpPr>
        <p:spPr>
          <a:xfrm>
            <a:off x="9327487" y="3848100"/>
            <a:ext cx="2376363" cy="2286000"/>
          </a:xfrm>
        </p:spPr>
        <p:txBody>
          <a:bodyPr>
            <a:normAutofit/>
          </a:bodyPr>
          <a:lstStyle>
            <a:lvl2pPr marL="0" indent="0" algn="ctr">
              <a:buFont typeface="Source Sans Pro" panose="020B0503030403020204" pitchFamily="34" charset="0"/>
              <a:buChar char=" "/>
              <a:defRPr sz="1200"/>
            </a:lvl2pPr>
            <a:lvl3pPr marL="0" indent="0" algn="ctr">
              <a:buFont typeface="Source Sans Pro" panose="020B0503030403020204" pitchFamily="34" charset="0"/>
              <a:buChar char=" "/>
              <a:defRPr sz="1100"/>
            </a:lvl3pPr>
          </a:lstStyle>
          <a:p>
            <a:pPr lvl="1"/>
            <a:r>
              <a:rPr lang="fr-FR"/>
              <a:t>Click here to add your 01 level text</a:t>
            </a:r>
          </a:p>
          <a:p>
            <a:pPr lvl="2"/>
            <a:r>
              <a:rPr lang="fr-FR"/>
              <a:t>Click here to add your 02 level text</a:t>
            </a:r>
            <a:endParaRPr lang="en-US" dirty="0"/>
          </a:p>
        </p:txBody>
      </p:sp>
      <p:sp>
        <p:nvSpPr>
          <p:cNvPr id="27" name="Espace réservé du graphique 15">
            <a:extLst>
              <a:ext uri="{FF2B5EF4-FFF2-40B4-BE49-F238E27FC236}">
                <a16:creationId xmlns:a16="http://schemas.microsoft.com/office/drawing/2014/main" id="{3131DC71-01DD-A844-9B8B-856E200B0F21}"/>
              </a:ext>
            </a:extLst>
          </p:cNvPr>
          <p:cNvSpPr>
            <a:spLocks noGrp="1"/>
          </p:cNvSpPr>
          <p:nvPr>
            <p:ph type="chart" sz="quarter" idx="36"/>
          </p:nvPr>
        </p:nvSpPr>
        <p:spPr>
          <a:xfrm>
            <a:off x="9326959" y="1577975"/>
            <a:ext cx="2377123" cy="1347788"/>
          </a:xfrm>
        </p:spPr>
        <p:txBody>
          <a:bodyPr bIns="468000" anchor="ctr">
            <a:normAutofit/>
          </a:bodyPr>
          <a:lstStyle>
            <a:lvl1pPr marL="0" indent="0" algn="ctr">
              <a:buNone/>
              <a:defRPr sz="1000" b="0"/>
            </a:lvl1pPr>
          </a:lstStyle>
          <a:p>
            <a:endParaRPr lang="fr-FR"/>
          </a:p>
        </p:txBody>
      </p:sp>
    </p:spTree>
    <p:extLst>
      <p:ext uri="{BB962C8B-B14F-4D97-AF65-F5344CB8AC3E}">
        <p14:creationId xmlns:p14="http://schemas.microsoft.com/office/powerpoint/2010/main" val="158867802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4 Block text in a laptop">
    <p:spTree>
      <p:nvGrpSpPr>
        <p:cNvPr id="1" name=""/>
        <p:cNvGrpSpPr/>
        <p:nvPr/>
      </p:nvGrpSpPr>
      <p:grpSpPr>
        <a:xfrm>
          <a:off x="0" y="0"/>
          <a:ext cx="0" cy="0"/>
          <a:chOff x="0" y="0"/>
          <a:chExt cx="0" cy="0"/>
        </a:xfrm>
      </p:grpSpPr>
      <p:sp>
        <p:nvSpPr>
          <p:cNvPr id="46" name="Rectangle 45">
            <a:extLst>
              <a:ext uri="{FF2B5EF4-FFF2-40B4-BE49-F238E27FC236}">
                <a16:creationId xmlns:a16="http://schemas.microsoft.com/office/drawing/2014/main" id="{1F206A68-9670-6C87-2E09-E440E2E6A54B}"/>
              </a:ext>
            </a:extLst>
          </p:cNvPr>
          <p:cNvSpPr/>
          <p:nvPr userDrawn="1"/>
        </p:nvSpPr>
        <p:spPr>
          <a:xfrm>
            <a:off x="1341846" y="2105025"/>
            <a:ext cx="4839879" cy="3209925"/>
          </a:xfrm>
          <a:prstGeom prst="rect">
            <a:avLst/>
          </a:prstGeom>
          <a:solidFill>
            <a:srgbClr val="000000"/>
          </a:soli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fr-FR" sz="1800" b="0" i="0" u="none" strike="noStrike" kern="1200" cap="none" spc="0" normalizeH="0" baseline="0" noProof="0">
              <a:ln>
                <a:noFill/>
              </a:ln>
              <a:solidFill>
                <a:prstClr val="white"/>
              </a:solidFill>
              <a:effectLst/>
              <a:uLnTx/>
              <a:uFillTx/>
              <a:latin typeface="Source Sans Pro"/>
              <a:ea typeface="+mn-ea"/>
              <a:cs typeface="+mn-cs"/>
            </a:endParaRPr>
          </a:p>
        </p:txBody>
      </p:sp>
      <p:sp>
        <p:nvSpPr>
          <p:cNvPr id="5" name="Rectangle 4">
            <a:extLst>
              <a:ext uri="{FF2B5EF4-FFF2-40B4-BE49-F238E27FC236}">
                <a16:creationId xmlns:a16="http://schemas.microsoft.com/office/drawing/2014/main" id="{2B6A7AF5-FC24-37AF-5C4D-A36C538F3990}"/>
              </a:ext>
            </a:extLst>
          </p:cNvPr>
          <p:cNvSpPr/>
          <p:nvPr userDrawn="1"/>
        </p:nvSpPr>
        <p:spPr>
          <a:xfrm>
            <a:off x="0" y="5448301"/>
            <a:ext cx="12192000" cy="1409700"/>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731837" y="542925"/>
            <a:ext cx="10953217"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2382"/>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2382"/>
            <a:ext cx="2743200" cy="365125"/>
          </a:xfrm>
        </p:spPr>
        <p:txBody>
          <a:bodyPr/>
          <a:lstStyle/>
          <a:p>
            <a:fld id="{79AF822A-40E7-450E-BBE0-3EB502F51B07}" type="slidenum">
              <a:rPr lang="en-US" smtClean="0"/>
              <a:t>‹N°›</a:t>
            </a:fld>
            <a:endParaRPr lang="en-US"/>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731837" y="966984"/>
            <a:ext cx="10953217" cy="313932"/>
          </a:xfrm>
        </p:spPr>
        <p:txBody>
          <a:bodyPr wrap="square">
            <a:spAutoFit/>
          </a:bodyPr>
          <a:lstStyle>
            <a:lvl1pPr marL="0" indent="0">
              <a:buNone/>
              <a:defRPr b="0"/>
            </a:lvl1pPr>
          </a:lstStyle>
          <a:p>
            <a:pPr lvl="0"/>
            <a:r>
              <a:rPr lang="fr-FR"/>
              <a:t>Subtitle of the slide</a:t>
            </a:r>
            <a:endParaRPr lang="fr-FR" dirty="0"/>
          </a:p>
        </p:txBody>
      </p:sp>
      <p:sp>
        <p:nvSpPr>
          <p:cNvPr id="6" name="Freeform 1">
            <a:extLst>
              <a:ext uri="{FF2B5EF4-FFF2-40B4-BE49-F238E27FC236}">
                <a16:creationId xmlns:a16="http://schemas.microsoft.com/office/drawing/2014/main" id="{63F3B991-24DB-2232-1DA6-8C338B51702E}"/>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tx1"/>
          </a:solidFill>
          <a:ln w="9525" cap="flat">
            <a:noFill/>
            <a:prstDash val="solid"/>
            <a:miter/>
          </a:ln>
        </p:spPr>
        <p:txBody>
          <a:bodyPr rtlCol="0" anchor="ctr"/>
          <a:lstStyle/>
          <a:p>
            <a:endParaRPr lang="fr-FR"/>
          </a:p>
        </p:txBody>
      </p:sp>
      <p:cxnSp>
        <p:nvCxnSpPr>
          <p:cNvPr id="9" name="Connecteur droit 8">
            <a:extLst>
              <a:ext uri="{FF2B5EF4-FFF2-40B4-BE49-F238E27FC236}">
                <a16:creationId xmlns:a16="http://schemas.microsoft.com/office/drawing/2014/main" id="{D29C8996-F6D0-986C-B8F3-D44BE8259B15}"/>
              </a:ext>
            </a:extLst>
          </p:cNvPr>
          <p:cNvCxnSpPr>
            <a:cxnSpLocks/>
          </p:cNvCxnSpPr>
          <p:nvPr userDrawn="1"/>
        </p:nvCxnSpPr>
        <p:spPr>
          <a:xfrm>
            <a:off x="1506537" y="6436895"/>
            <a:ext cx="0" cy="200733"/>
          </a:xfrm>
          <a:prstGeom prst="line">
            <a:avLst/>
          </a:prstGeom>
          <a:ln>
            <a:solidFill>
              <a:srgbClr val="636369"/>
            </a:solidFill>
          </a:ln>
        </p:spPr>
        <p:style>
          <a:lnRef idx="1">
            <a:schemeClr val="accent1"/>
          </a:lnRef>
          <a:fillRef idx="0">
            <a:schemeClr val="accent1"/>
          </a:fillRef>
          <a:effectRef idx="0">
            <a:schemeClr val="accent1"/>
          </a:effectRef>
          <a:fontRef idx="minor">
            <a:schemeClr val="tx1"/>
          </a:fontRef>
        </p:style>
      </p:cxnSp>
      <p:pic>
        <p:nvPicPr>
          <p:cNvPr id="13" name="Image 12">
            <a:extLst>
              <a:ext uri="{FF2B5EF4-FFF2-40B4-BE49-F238E27FC236}">
                <a16:creationId xmlns:a16="http://schemas.microsoft.com/office/drawing/2014/main" id="{614E90F3-E875-303A-E4F1-85452BF29B91}"/>
              </a:ext>
            </a:extLst>
          </p:cNvPr>
          <p:cNvPicPr preferRelativeResize="0">
            <a:picLocks/>
          </p:cNvPicPr>
          <p:nvPr userDrawn="1"/>
        </p:nvPicPr>
        <p:blipFill>
          <a:blip r:embed="rId2"/>
          <a:stretch>
            <a:fillRect/>
          </a:stretch>
        </p:blipFill>
        <p:spPr>
          <a:xfrm>
            <a:off x="-58644" y="5282015"/>
            <a:ext cx="7677342" cy="370672"/>
          </a:xfrm>
          <a:prstGeom prst="rect">
            <a:avLst/>
          </a:prstGeom>
        </p:spPr>
      </p:pic>
      <p:pic>
        <p:nvPicPr>
          <p:cNvPr id="10" name="Image 9" descr="Une image contenant moniteur, équipement électronique, ordinateur, portable&#10;&#10;Description générée automatiquement">
            <a:extLst>
              <a:ext uri="{FF2B5EF4-FFF2-40B4-BE49-F238E27FC236}">
                <a16:creationId xmlns:a16="http://schemas.microsoft.com/office/drawing/2014/main" id="{8AEB38DB-2B0C-E91E-B24B-BD36B6F1DE5D}"/>
              </a:ext>
            </a:extLst>
          </p:cNvPr>
          <p:cNvPicPr>
            <a:picLocks noChangeAspect="1"/>
          </p:cNvPicPr>
          <p:nvPr userDrawn="1"/>
        </p:nvPicPr>
        <p:blipFill>
          <a:blip r:embed="rId3"/>
          <a:stretch>
            <a:fillRect/>
          </a:stretch>
        </p:blipFill>
        <p:spPr>
          <a:xfrm>
            <a:off x="731837" y="1968896"/>
            <a:ext cx="6096381" cy="3498455"/>
          </a:xfrm>
          <a:prstGeom prst="rect">
            <a:avLst/>
          </a:prstGeom>
        </p:spPr>
      </p:pic>
      <p:sp>
        <p:nvSpPr>
          <p:cNvPr id="41" name="Espace réservé du texte 40">
            <a:extLst>
              <a:ext uri="{FF2B5EF4-FFF2-40B4-BE49-F238E27FC236}">
                <a16:creationId xmlns:a16="http://schemas.microsoft.com/office/drawing/2014/main" id="{43D49702-6F3E-CF05-229B-0C09C7CB43D0}"/>
              </a:ext>
            </a:extLst>
          </p:cNvPr>
          <p:cNvSpPr>
            <a:spLocks noGrp="1"/>
          </p:cNvSpPr>
          <p:nvPr>
            <p:ph type="body" sz="quarter" idx="18" hasCustomPrompt="1"/>
          </p:nvPr>
        </p:nvSpPr>
        <p:spPr>
          <a:xfrm>
            <a:off x="1490232" y="2193457"/>
            <a:ext cx="749337" cy="749337"/>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a:solidFill>
            <a:schemeClr val="tx2"/>
          </a:solidFill>
        </p:spPr>
        <p:txBody>
          <a:bodyPr wrap="square">
            <a:noAutofit/>
          </a:bodyPr>
          <a:lstStyle>
            <a:lvl1pPr marL="0" indent="0">
              <a:buNone/>
              <a:defRPr/>
            </a:lvl1pPr>
          </a:lstStyle>
          <a:p>
            <a:pPr lvl="0"/>
            <a:r>
              <a:rPr lang="fr-FR"/>
              <a:t> </a:t>
            </a:r>
          </a:p>
        </p:txBody>
      </p:sp>
      <p:sp>
        <p:nvSpPr>
          <p:cNvPr id="43" name="Espace réservé du texte 42">
            <a:extLst>
              <a:ext uri="{FF2B5EF4-FFF2-40B4-BE49-F238E27FC236}">
                <a16:creationId xmlns:a16="http://schemas.microsoft.com/office/drawing/2014/main" id="{9EBFA05E-F660-015A-0E14-6F47DA152901}"/>
              </a:ext>
            </a:extLst>
          </p:cNvPr>
          <p:cNvSpPr>
            <a:spLocks noGrp="1"/>
          </p:cNvSpPr>
          <p:nvPr>
            <p:ph type="body" sz="quarter" idx="19" hasCustomPrompt="1"/>
          </p:nvPr>
        </p:nvSpPr>
        <p:spPr>
          <a:xfrm>
            <a:off x="1490232" y="2942793"/>
            <a:ext cx="749337" cy="749337"/>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a:solidFill>
            <a:schemeClr val="accent1"/>
          </a:solidFill>
        </p:spPr>
        <p:txBody>
          <a:bodyPr wrap="square">
            <a:noAutofit/>
          </a:bodyPr>
          <a:lstStyle>
            <a:lvl1pPr marL="0" indent="0">
              <a:buNone/>
              <a:defRPr/>
            </a:lvl1pPr>
          </a:lstStyle>
          <a:p>
            <a:pPr lvl="0"/>
            <a:r>
              <a:rPr lang="fr-FR"/>
              <a:t> </a:t>
            </a:r>
          </a:p>
        </p:txBody>
      </p:sp>
      <p:sp>
        <p:nvSpPr>
          <p:cNvPr id="44" name="Espace réservé du texte 43">
            <a:extLst>
              <a:ext uri="{FF2B5EF4-FFF2-40B4-BE49-F238E27FC236}">
                <a16:creationId xmlns:a16="http://schemas.microsoft.com/office/drawing/2014/main" id="{15D5ADBC-9958-A4D3-6468-8549A68C6870}"/>
              </a:ext>
            </a:extLst>
          </p:cNvPr>
          <p:cNvSpPr>
            <a:spLocks noGrp="1"/>
          </p:cNvSpPr>
          <p:nvPr>
            <p:ph type="body" sz="quarter" idx="20" hasCustomPrompt="1"/>
          </p:nvPr>
        </p:nvSpPr>
        <p:spPr>
          <a:xfrm>
            <a:off x="1490232" y="3692130"/>
            <a:ext cx="749337" cy="749337"/>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a:solidFill>
            <a:schemeClr val="tx2"/>
          </a:solidFill>
        </p:spPr>
        <p:txBody>
          <a:bodyPr wrap="square">
            <a:noAutofit/>
          </a:bodyPr>
          <a:lstStyle>
            <a:lvl1pPr marL="0" indent="0">
              <a:buNone/>
              <a:defRPr/>
            </a:lvl1pPr>
          </a:lstStyle>
          <a:p>
            <a:pPr lvl="0"/>
            <a:r>
              <a:rPr lang="fr-FR"/>
              <a:t> </a:t>
            </a:r>
          </a:p>
        </p:txBody>
      </p:sp>
      <p:sp>
        <p:nvSpPr>
          <p:cNvPr id="45" name="Espace réservé du texte 44">
            <a:extLst>
              <a:ext uri="{FF2B5EF4-FFF2-40B4-BE49-F238E27FC236}">
                <a16:creationId xmlns:a16="http://schemas.microsoft.com/office/drawing/2014/main" id="{9AC42168-8CA1-332A-FF0F-B574E44DD80B}"/>
              </a:ext>
            </a:extLst>
          </p:cNvPr>
          <p:cNvSpPr>
            <a:spLocks noGrp="1"/>
          </p:cNvSpPr>
          <p:nvPr>
            <p:ph type="body" sz="quarter" idx="21" hasCustomPrompt="1"/>
          </p:nvPr>
        </p:nvSpPr>
        <p:spPr>
          <a:xfrm>
            <a:off x="1490232" y="4441467"/>
            <a:ext cx="749337" cy="749337"/>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a:solidFill>
            <a:schemeClr val="accent1"/>
          </a:solidFill>
        </p:spPr>
        <p:txBody>
          <a:bodyPr wrap="square">
            <a:noAutofit/>
          </a:bodyPr>
          <a:lstStyle>
            <a:lvl1pPr marL="0" indent="0">
              <a:buNone/>
              <a:defRPr/>
            </a:lvl1pPr>
          </a:lstStyle>
          <a:p>
            <a:pPr lvl="0"/>
            <a:r>
              <a:rPr lang="fr-FR"/>
              <a:t> </a:t>
            </a:r>
          </a:p>
        </p:txBody>
      </p:sp>
      <p:sp>
        <p:nvSpPr>
          <p:cNvPr id="35" name="Espace réservé pour une image  34">
            <a:extLst>
              <a:ext uri="{FF2B5EF4-FFF2-40B4-BE49-F238E27FC236}">
                <a16:creationId xmlns:a16="http://schemas.microsoft.com/office/drawing/2014/main" id="{F060874B-960B-E937-70DF-2BE45997CB43}"/>
              </a:ext>
            </a:extLst>
          </p:cNvPr>
          <p:cNvSpPr>
            <a:spLocks noGrp="1"/>
          </p:cNvSpPr>
          <p:nvPr>
            <p:ph type="pic" sz="quarter" idx="17" hasCustomPrompt="1"/>
          </p:nvPr>
        </p:nvSpPr>
        <p:spPr>
          <a:xfrm>
            <a:off x="1625113" y="4558695"/>
            <a:ext cx="485914" cy="485912"/>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p:spPr>
        <p:txBody>
          <a:bodyPr wrap="square">
            <a:noAutofit/>
          </a:bodyPr>
          <a:lstStyle>
            <a:lvl1pPr marL="0" indent="0" algn="ctr">
              <a:buNone/>
              <a:defRPr sz="1000" b="0">
                <a:solidFill>
                  <a:schemeClr val="bg1"/>
                </a:solidFill>
              </a:defRPr>
            </a:lvl1pPr>
          </a:lstStyle>
          <a:p>
            <a:r>
              <a:rPr lang="fr-FR"/>
              <a:t>Image</a:t>
            </a:r>
          </a:p>
        </p:txBody>
      </p:sp>
      <p:sp>
        <p:nvSpPr>
          <p:cNvPr id="36" name="Espace réservé pour une image  35">
            <a:extLst>
              <a:ext uri="{FF2B5EF4-FFF2-40B4-BE49-F238E27FC236}">
                <a16:creationId xmlns:a16="http://schemas.microsoft.com/office/drawing/2014/main" id="{B9BDFCB3-9D32-57A4-0682-012663EE179B}"/>
              </a:ext>
            </a:extLst>
          </p:cNvPr>
          <p:cNvSpPr>
            <a:spLocks noGrp="1"/>
          </p:cNvSpPr>
          <p:nvPr>
            <p:ph type="pic" sz="quarter" idx="16" hasCustomPrompt="1"/>
          </p:nvPr>
        </p:nvSpPr>
        <p:spPr>
          <a:xfrm>
            <a:off x="1625113" y="3809358"/>
            <a:ext cx="485914" cy="485912"/>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p:spPr>
        <p:txBody>
          <a:bodyPr wrap="square">
            <a:noAutofit/>
          </a:bodyPr>
          <a:lstStyle>
            <a:lvl1pPr marL="0" indent="0" algn="ctr">
              <a:buNone/>
              <a:defRPr sz="1000" b="0">
                <a:solidFill>
                  <a:schemeClr val="bg1"/>
                </a:solidFill>
              </a:defRPr>
            </a:lvl1pPr>
          </a:lstStyle>
          <a:p>
            <a:r>
              <a:rPr lang="fr-FR"/>
              <a:t>Image</a:t>
            </a:r>
          </a:p>
        </p:txBody>
      </p:sp>
      <p:sp>
        <p:nvSpPr>
          <p:cNvPr id="37" name="Espace réservé pour une image  36">
            <a:extLst>
              <a:ext uri="{FF2B5EF4-FFF2-40B4-BE49-F238E27FC236}">
                <a16:creationId xmlns:a16="http://schemas.microsoft.com/office/drawing/2014/main" id="{1E70B1A5-3111-F04E-9754-39E0DD80934E}"/>
              </a:ext>
            </a:extLst>
          </p:cNvPr>
          <p:cNvSpPr>
            <a:spLocks noGrp="1"/>
          </p:cNvSpPr>
          <p:nvPr>
            <p:ph type="pic" sz="quarter" idx="15" hasCustomPrompt="1"/>
          </p:nvPr>
        </p:nvSpPr>
        <p:spPr>
          <a:xfrm>
            <a:off x="1625113" y="3060021"/>
            <a:ext cx="485914" cy="485912"/>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p:spPr>
        <p:txBody>
          <a:bodyPr wrap="square">
            <a:noAutofit/>
          </a:bodyPr>
          <a:lstStyle>
            <a:lvl1pPr marL="0" indent="0" algn="ctr">
              <a:buNone/>
              <a:defRPr sz="1000" b="0">
                <a:solidFill>
                  <a:schemeClr val="bg1"/>
                </a:solidFill>
              </a:defRPr>
            </a:lvl1pPr>
          </a:lstStyle>
          <a:p>
            <a:r>
              <a:rPr lang="fr-FR"/>
              <a:t>Image</a:t>
            </a:r>
          </a:p>
        </p:txBody>
      </p:sp>
      <p:sp>
        <p:nvSpPr>
          <p:cNvPr id="38" name="Espace réservé pour une image  37">
            <a:extLst>
              <a:ext uri="{FF2B5EF4-FFF2-40B4-BE49-F238E27FC236}">
                <a16:creationId xmlns:a16="http://schemas.microsoft.com/office/drawing/2014/main" id="{98150F03-3B77-928C-1CB7-65E6433D1776}"/>
              </a:ext>
            </a:extLst>
          </p:cNvPr>
          <p:cNvSpPr>
            <a:spLocks noGrp="1"/>
          </p:cNvSpPr>
          <p:nvPr>
            <p:ph type="pic" sz="quarter" idx="14" hasCustomPrompt="1"/>
          </p:nvPr>
        </p:nvSpPr>
        <p:spPr>
          <a:xfrm>
            <a:off x="1625113" y="2310684"/>
            <a:ext cx="485914" cy="485912"/>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p:spPr>
        <p:txBody>
          <a:bodyPr wrap="square">
            <a:noAutofit/>
          </a:bodyPr>
          <a:lstStyle>
            <a:lvl1pPr marL="0" indent="0" algn="ctr">
              <a:buNone/>
              <a:defRPr sz="1000" b="0">
                <a:solidFill>
                  <a:schemeClr val="bg1"/>
                </a:solidFill>
              </a:defRPr>
            </a:lvl1pPr>
          </a:lstStyle>
          <a:p>
            <a:r>
              <a:rPr lang="fr-FR"/>
              <a:t>Image</a:t>
            </a:r>
          </a:p>
        </p:txBody>
      </p:sp>
      <p:sp>
        <p:nvSpPr>
          <p:cNvPr id="47" name="Espace réservé du texte 5">
            <a:extLst>
              <a:ext uri="{FF2B5EF4-FFF2-40B4-BE49-F238E27FC236}">
                <a16:creationId xmlns:a16="http://schemas.microsoft.com/office/drawing/2014/main" id="{7BE21EA7-91AE-8D95-42A7-D29644DA838D}"/>
              </a:ext>
            </a:extLst>
          </p:cNvPr>
          <p:cNvSpPr>
            <a:spLocks noGrp="1"/>
          </p:cNvSpPr>
          <p:nvPr>
            <p:ph type="body" sz="quarter" idx="12" hasCustomPrompt="1"/>
          </p:nvPr>
        </p:nvSpPr>
        <p:spPr>
          <a:xfrm>
            <a:off x="2239569" y="4441467"/>
            <a:ext cx="3856431" cy="749336"/>
          </a:xfrm>
          <a:solidFill>
            <a:schemeClr val="bg1">
              <a:lumMod val="85000"/>
            </a:schemeClr>
          </a:solidFill>
        </p:spPr>
        <p:txBody>
          <a:bodyPr anchor="ctr">
            <a:normAutofit/>
          </a:bodyPr>
          <a:lstStyle>
            <a:lvl2pPr marL="85725" indent="-85725" algn="l">
              <a:buFont typeface="Source Sans Pro" panose="020B0503030403020204" pitchFamily="34" charset="0"/>
              <a:buChar char=" "/>
              <a:defRPr sz="1200"/>
            </a:lvl2pPr>
            <a:lvl3pPr marL="85725" indent="-85725" algn="l">
              <a:buFont typeface="Source Sans Pro" panose="020B0503030403020204" pitchFamily="34" charset="0"/>
              <a:buChar char=" "/>
              <a:defRPr sz="1100"/>
            </a:lvl3pPr>
          </a:lstStyle>
          <a:p>
            <a:pPr lvl="1"/>
            <a:r>
              <a:rPr lang="fr-FR"/>
              <a:t>Click here to add your 01 level text</a:t>
            </a:r>
          </a:p>
          <a:p>
            <a:pPr lvl="2"/>
            <a:r>
              <a:rPr lang="fr-FR"/>
              <a:t>Click here to add your 02 level text</a:t>
            </a:r>
            <a:endParaRPr lang="en-US" dirty="0"/>
          </a:p>
        </p:txBody>
      </p:sp>
      <p:sp>
        <p:nvSpPr>
          <p:cNvPr id="48" name="Espace réservé du texte 5">
            <a:extLst>
              <a:ext uri="{FF2B5EF4-FFF2-40B4-BE49-F238E27FC236}">
                <a16:creationId xmlns:a16="http://schemas.microsoft.com/office/drawing/2014/main" id="{27D914FF-AE4C-5F83-2454-D094C2F797E1}"/>
              </a:ext>
            </a:extLst>
          </p:cNvPr>
          <p:cNvSpPr>
            <a:spLocks noGrp="1"/>
          </p:cNvSpPr>
          <p:nvPr>
            <p:ph type="body" sz="quarter" idx="22" hasCustomPrompt="1"/>
          </p:nvPr>
        </p:nvSpPr>
        <p:spPr>
          <a:xfrm>
            <a:off x="6274551" y="4441467"/>
            <a:ext cx="5410503" cy="749336"/>
          </a:xfrm>
          <a:gradFill>
            <a:gsLst>
              <a:gs pos="10000">
                <a:schemeClr val="bg1">
                  <a:lumMod val="85000"/>
                </a:schemeClr>
              </a:gs>
              <a:gs pos="0">
                <a:schemeClr val="bg1">
                  <a:lumMod val="75000"/>
                </a:schemeClr>
              </a:gs>
            </a:gsLst>
            <a:lin ang="0" scaled="1"/>
          </a:gradFill>
        </p:spPr>
        <p:txBody>
          <a:bodyPr anchor="ctr">
            <a:normAutofit/>
          </a:bodyPr>
          <a:lstStyle>
            <a:lvl2pPr marL="85725" indent="-85725" algn="l">
              <a:buFont typeface="Source Sans Pro" panose="020B0503030403020204" pitchFamily="34" charset="0"/>
              <a:buChar char=" "/>
              <a:defRPr sz="1200"/>
            </a:lvl2pPr>
            <a:lvl3pPr marL="85725" indent="-85725" algn="l">
              <a:buFont typeface="Source Sans Pro" panose="020B0503030403020204" pitchFamily="34" charset="0"/>
              <a:buChar char=" "/>
              <a:defRPr sz="1100"/>
            </a:lvl3pPr>
          </a:lstStyle>
          <a:p>
            <a:pPr lvl="1"/>
            <a:r>
              <a:rPr lang="fr-FR"/>
              <a:t>Click here to add your 01 level text</a:t>
            </a:r>
          </a:p>
          <a:p>
            <a:pPr lvl="2"/>
            <a:r>
              <a:rPr lang="fr-FR"/>
              <a:t>Click here to add your 02 level text</a:t>
            </a:r>
            <a:endParaRPr lang="en-US" dirty="0"/>
          </a:p>
        </p:txBody>
      </p:sp>
      <p:sp>
        <p:nvSpPr>
          <p:cNvPr id="49" name="Espace réservé du texte 5">
            <a:extLst>
              <a:ext uri="{FF2B5EF4-FFF2-40B4-BE49-F238E27FC236}">
                <a16:creationId xmlns:a16="http://schemas.microsoft.com/office/drawing/2014/main" id="{7F8EB284-A638-6A54-7DFC-1A51AF7B0DAC}"/>
              </a:ext>
            </a:extLst>
          </p:cNvPr>
          <p:cNvSpPr>
            <a:spLocks noGrp="1"/>
          </p:cNvSpPr>
          <p:nvPr>
            <p:ph type="body" sz="quarter" idx="23" hasCustomPrompt="1"/>
          </p:nvPr>
        </p:nvSpPr>
        <p:spPr>
          <a:xfrm>
            <a:off x="2239569" y="3692130"/>
            <a:ext cx="3856431" cy="749336"/>
          </a:xfrm>
          <a:solidFill>
            <a:schemeClr val="bg1">
              <a:lumMod val="95000"/>
            </a:schemeClr>
          </a:solidFill>
        </p:spPr>
        <p:txBody>
          <a:bodyPr anchor="ctr">
            <a:normAutofit/>
          </a:bodyPr>
          <a:lstStyle>
            <a:lvl2pPr marL="85725" indent="-85725" algn="l">
              <a:buFont typeface="Source Sans Pro" panose="020B0503030403020204" pitchFamily="34" charset="0"/>
              <a:buChar char=" "/>
              <a:defRPr sz="1200"/>
            </a:lvl2pPr>
            <a:lvl3pPr marL="85725" indent="-85725" algn="l">
              <a:buFont typeface="Source Sans Pro" panose="020B0503030403020204" pitchFamily="34" charset="0"/>
              <a:buChar char=" "/>
              <a:defRPr sz="1100"/>
            </a:lvl3pPr>
          </a:lstStyle>
          <a:p>
            <a:pPr lvl="1"/>
            <a:r>
              <a:rPr lang="fr-FR"/>
              <a:t>Click here to add your 01 level text</a:t>
            </a:r>
          </a:p>
          <a:p>
            <a:pPr lvl="2"/>
            <a:r>
              <a:rPr lang="fr-FR"/>
              <a:t>Click here to add your 02 level text</a:t>
            </a:r>
            <a:endParaRPr lang="en-US" dirty="0"/>
          </a:p>
        </p:txBody>
      </p:sp>
      <p:sp>
        <p:nvSpPr>
          <p:cNvPr id="50" name="Espace réservé du texte 5">
            <a:extLst>
              <a:ext uri="{FF2B5EF4-FFF2-40B4-BE49-F238E27FC236}">
                <a16:creationId xmlns:a16="http://schemas.microsoft.com/office/drawing/2014/main" id="{809ECB14-999E-B68A-31D0-CAD0DA15BF1A}"/>
              </a:ext>
            </a:extLst>
          </p:cNvPr>
          <p:cNvSpPr>
            <a:spLocks noGrp="1"/>
          </p:cNvSpPr>
          <p:nvPr>
            <p:ph type="body" sz="quarter" idx="24" hasCustomPrompt="1"/>
          </p:nvPr>
        </p:nvSpPr>
        <p:spPr>
          <a:xfrm>
            <a:off x="6274551" y="3692130"/>
            <a:ext cx="5410503" cy="749336"/>
          </a:xfrm>
          <a:gradFill flip="none" rotWithShape="1">
            <a:gsLst>
              <a:gs pos="0">
                <a:schemeClr val="bg1">
                  <a:lumMod val="85000"/>
                </a:schemeClr>
              </a:gs>
              <a:gs pos="10000">
                <a:schemeClr val="bg1">
                  <a:lumMod val="95000"/>
                </a:schemeClr>
              </a:gs>
            </a:gsLst>
            <a:lin ang="0" scaled="1"/>
            <a:tileRect/>
          </a:gradFill>
        </p:spPr>
        <p:txBody>
          <a:bodyPr anchor="ctr">
            <a:normAutofit/>
          </a:bodyPr>
          <a:lstStyle>
            <a:lvl2pPr marL="85725" indent="-85725" algn="l">
              <a:buFont typeface="Source Sans Pro" panose="020B0503030403020204" pitchFamily="34" charset="0"/>
              <a:buChar char=" "/>
              <a:defRPr sz="1200"/>
            </a:lvl2pPr>
            <a:lvl3pPr marL="85725" indent="-85725" algn="l">
              <a:buFont typeface="Source Sans Pro" panose="020B0503030403020204" pitchFamily="34" charset="0"/>
              <a:buChar char=" "/>
              <a:defRPr sz="1100"/>
            </a:lvl3pPr>
          </a:lstStyle>
          <a:p>
            <a:pPr lvl="1"/>
            <a:r>
              <a:rPr lang="fr-FR"/>
              <a:t>Click here to add your 01 level text</a:t>
            </a:r>
          </a:p>
          <a:p>
            <a:pPr lvl="2"/>
            <a:r>
              <a:rPr lang="fr-FR"/>
              <a:t>Click here to add your 02 level text</a:t>
            </a:r>
            <a:endParaRPr lang="en-US" dirty="0"/>
          </a:p>
        </p:txBody>
      </p:sp>
      <p:sp>
        <p:nvSpPr>
          <p:cNvPr id="51" name="Espace réservé du texte 5">
            <a:extLst>
              <a:ext uri="{FF2B5EF4-FFF2-40B4-BE49-F238E27FC236}">
                <a16:creationId xmlns:a16="http://schemas.microsoft.com/office/drawing/2014/main" id="{B96971FC-D08F-6ACA-307A-02064B650A9C}"/>
              </a:ext>
            </a:extLst>
          </p:cNvPr>
          <p:cNvSpPr>
            <a:spLocks noGrp="1"/>
          </p:cNvSpPr>
          <p:nvPr>
            <p:ph type="body" sz="quarter" idx="25" hasCustomPrompt="1"/>
          </p:nvPr>
        </p:nvSpPr>
        <p:spPr>
          <a:xfrm>
            <a:off x="2239569" y="2942793"/>
            <a:ext cx="3856431" cy="749336"/>
          </a:xfrm>
          <a:solidFill>
            <a:schemeClr val="bg1">
              <a:lumMod val="85000"/>
            </a:schemeClr>
          </a:solidFill>
        </p:spPr>
        <p:txBody>
          <a:bodyPr anchor="ctr">
            <a:normAutofit/>
          </a:bodyPr>
          <a:lstStyle>
            <a:lvl2pPr marL="85725" indent="-85725" algn="l">
              <a:buFont typeface="Source Sans Pro" panose="020B0503030403020204" pitchFamily="34" charset="0"/>
              <a:buChar char=" "/>
              <a:defRPr sz="1200"/>
            </a:lvl2pPr>
            <a:lvl3pPr marL="85725" indent="-85725" algn="l">
              <a:buFont typeface="Source Sans Pro" panose="020B0503030403020204" pitchFamily="34" charset="0"/>
              <a:buChar char=" "/>
              <a:defRPr sz="1100"/>
            </a:lvl3pPr>
          </a:lstStyle>
          <a:p>
            <a:pPr lvl="1"/>
            <a:r>
              <a:rPr lang="fr-FR"/>
              <a:t>Click here to add your 01 level text</a:t>
            </a:r>
          </a:p>
          <a:p>
            <a:pPr lvl="2"/>
            <a:r>
              <a:rPr lang="fr-FR"/>
              <a:t>Click here to add your 02 level text</a:t>
            </a:r>
            <a:endParaRPr lang="en-US" dirty="0"/>
          </a:p>
        </p:txBody>
      </p:sp>
      <p:sp>
        <p:nvSpPr>
          <p:cNvPr id="52" name="Espace réservé du texte 5">
            <a:extLst>
              <a:ext uri="{FF2B5EF4-FFF2-40B4-BE49-F238E27FC236}">
                <a16:creationId xmlns:a16="http://schemas.microsoft.com/office/drawing/2014/main" id="{762C8AF2-4F24-2D9B-BF3E-E97BFF6E2428}"/>
              </a:ext>
            </a:extLst>
          </p:cNvPr>
          <p:cNvSpPr>
            <a:spLocks noGrp="1"/>
          </p:cNvSpPr>
          <p:nvPr>
            <p:ph type="body" sz="quarter" idx="26" hasCustomPrompt="1"/>
          </p:nvPr>
        </p:nvSpPr>
        <p:spPr>
          <a:xfrm>
            <a:off x="6274551" y="2942793"/>
            <a:ext cx="5410503" cy="749336"/>
          </a:xfrm>
          <a:gradFill>
            <a:gsLst>
              <a:gs pos="10000">
                <a:schemeClr val="bg1">
                  <a:lumMod val="85000"/>
                </a:schemeClr>
              </a:gs>
              <a:gs pos="0">
                <a:schemeClr val="bg1">
                  <a:lumMod val="75000"/>
                </a:schemeClr>
              </a:gs>
            </a:gsLst>
            <a:lin ang="0" scaled="1"/>
          </a:gradFill>
        </p:spPr>
        <p:txBody>
          <a:bodyPr anchor="ctr">
            <a:normAutofit/>
          </a:bodyPr>
          <a:lstStyle>
            <a:lvl2pPr marL="85725" indent="-85725" algn="l">
              <a:buFont typeface="Source Sans Pro" panose="020B0503030403020204" pitchFamily="34" charset="0"/>
              <a:buChar char=" "/>
              <a:defRPr sz="1200"/>
            </a:lvl2pPr>
            <a:lvl3pPr marL="85725" indent="-85725" algn="l">
              <a:buFont typeface="Source Sans Pro" panose="020B0503030403020204" pitchFamily="34" charset="0"/>
              <a:buChar char=" "/>
              <a:defRPr sz="1100"/>
            </a:lvl3pPr>
          </a:lstStyle>
          <a:p>
            <a:pPr lvl="1"/>
            <a:r>
              <a:rPr lang="fr-FR"/>
              <a:t>Click here to add your 01 level text</a:t>
            </a:r>
          </a:p>
          <a:p>
            <a:pPr lvl="2"/>
            <a:r>
              <a:rPr lang="fr-FR"/>
              <a:t>Click here to add your 02 level text</a:t>
            </a:r>
            <a:endParaRPr lang="en-US" dirty="0"/>
          </a:p>
        </p:txBody>
      </p:sp>
      <p:sp>
        <p:nvSpPr>
          <p:cNvPr id="53" name="Espace réservé du texte 5">
            <a:extLst>
              <a:ext uri="{FF2B5EF4-FFF2-40B4-BE49-F238E27FC236}">
                <a16:creationId xmlns:a16="http://schemas.microsoft.com/office/drawing/2014/main" id="{02E722DC-BF54-EFE0-EC6F-3044F590D9B0}"/>
              </a:ext>
            </a:extLst>
          </p:cNvPr>
          <p:cNvSpPr>
            <a:spLocks noGrp="1"/>
          </p:cNvSpPr>
          <p:nvPr>
            <p:ph type="body" sz="quarter" idx="27" hasCustomPrompt="1"/>
          </p:nvPr>
        </p:nvSpPr>
        <p:spPr>
          <a:xfrm>
            <a:off x="2239569" y="2193457"/>
            <a:ext cx="3856431" cy="749336"/>
          </a:xfrm>
          <a:solidFill>
            <a:schemeClr val="bg1">
              <a:lumMod val="95000"/>
            </a:schemeClr>
          </a:solidFill>
        </p:spPr>
        <p:txBody>
          <a:bodyPr anchor="ctr">
            <a:normAutofit/>
          </a:bodyPr>
          <a:lstStyle>
            <a:lvl2pPr marL="85725" indent="-85725" algn="l">
              <a:buFont typeface="Source Sans Pro" panose="020B0503030403020204" pitchFamily="34" charset="0"/>
              <a:buChar char=" "/>
              <a:defRPr sz="1200"/>
            </a:lvl2pPr>
            <a:lvl3pPr marL="85725" indent="-85725" algn="l">
              <a:buFont typeface="Source Sans Pro" panose="020B0503030403020204" pitchFamily="34" charset="0"/>
              <a:buChar char=" "/>
              <a:defRPr sz="1100"/>
            </a:lvl3pPr>
          </a:lstStyle>
          <a:p>
            <a:pPr lvl="1"/>
            <a:r>
              <a:rPr lang="fr-FR"/>
              <a:t>Click here to add your 01 level text</a:t>
            </a:r>
          </a:p>
          <a:p>
            <a:pPr lvl="2"/>
            <a:r>
              <a:rPr lang="fr-FR"/>
              <a:t>Click here to add your 02 level text</a:t>
            </a:r>
            <a:endParaRPr lang="en-US" dirty="0"/>
          </a:p>
        </p:txBody>
      </p:sp>
      <p:sp>
        <p:nvSpPr>
          <p:cNvPr id="54" name="Espace réservé du texte 5">
            <a:extLst>
              <a:ext uri="{FF2B5EF4-FFF2-40B4-BE49-F238E27FC236}">
                <a16:creationId xmlns:a16="http://schemas.microsoft.com/office/drawing/2014/main" id="{31861A45-9B2B-E200-B7B3-D0D9DB3A8589}"/>
              </a:ext>
            </a:extLst>
          </p:cNvPr>
          <p:cNvSpPr>
            <a:spLocks noGrp="1"/>
          </p:cNvSpPr>
          <p:nvPr>
            <p:ph type="body" sz="quarter" idx="28" hasCustomPrompt="1"/>
          </p:nvPr>
        </p:nvSpPr>
        <p:spPr>
          <a:xfrm>
            <a:off x="6274551" y="2193457"/>
            <a:ext cx="5410503" cy="749336"/>
          </a:xfrm>
          <a:gradFill flip="none" rotWithShape="1">
            <a:gsLst>
              <a:gs pos="0">
                <a:schemeClr val="bg1">
                  <a:lumMod val="85000"/>
                </a:schemeClr>
              </a:gs>
              <a:gs pos="10000">
                <a:schemeClr val="bg1">
                  <a:lumMod val="95000"/>
                </a:schemeClr>
              </a:gs>
            </a:gsLst>
            <a:lin ang="0" scaled="1"/>
            <a:tileRect/>
          </a:gradFill>
        </p:spPr>
        <p:txBody>
          <a:bodyPr anchor="ctr">
            <a:normAutofit/>
          </a:bodyPr>
          <a:lstStyle>
            <a:lvl2pPr marL="85725" indent="-85725" algn="l">
              <a:buFont typeface="Source Sans Pro" panose="020B0503030403020204" pitchFamily="34" charset="0"/>
              <a:buChar char=" "/>
              <a:defRPr sz="1200"/>
            </a:lvl2pPr>
            <a:lvl3pPr marL="85725" indent="-85725" algn="l">
              <a:buFont typeface="Source Sans Pro" panose="020B0503030403020204" pitchFamily="34" charset="0"/>
              <a:buChar char=" "/>
              <a:defRPr sz="1100"/>
            </a:lvl3pPr>
          </a:lstStyle>
          <a:p>
            <a:pPr lvl="1"/>
            <a:r>
              <a:rPr lang="fr-FR"/>
              <a:t>Click here to add your 01 level text</a:t>
            </a:r>
          </a:p>
          <a:p>
            <a:pPr lvl="2"/>
            <a:r>
              <a:rPr lang="fr-FR"/>
              <a:t>Click here to add your 02 level text</a:t>
            </a:r>
            <a:endParaRPr lang="en-US" dirty="0"/>
          </a:p>
        </p:txBody>
      </p:sp>
    </p:spTree>
    <p:extLst>
      <p:ext uri="{BB962C8B-B14F-4D97-AF65-F5344CB8AC3E}">
        <p14:creationId xmlns:p14="http://schemas.microsoft.com/office/powerpoint/2010/main" val="340144388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 Block text in a smartphone A">
    <p:spTree>
      <p:nvGrpSpPr>
        <p:cNvPr id="1" name=""/>
        <p:cNvGrpSpPr/>
        <p:nvPr/>
      </p:nvGrpSpPr>
      <p:grpSpPr>
        <a:xfrm>
          <a:off x="0" y="0"/>
          <a:ext cx="0" cy="0"/>
          <a:chOff x="0" y="0"/>
          <a:chExt cx="0" cy="0"/>
        </a:xfrm>
      </p:grpSpPr>
      <p:sp>
        <p:nvSpPr>
          <p:cNvPr id="14" name="Forme libre : forme 13">
            <a:extLst>
              <a:ext uri="{FF2B5EF4-FFF2-40B4-BE49-F238E27FC236}">
                <a16:creationId xmlns:a16="http://schemas.microsoft.com/office/drawing/2014/main" id="{EF23B174-C6C0-F7F4-C871-45E34F5273B3}"/>
              </a:ext>
            </a:extLst>
          </p:cNvPr>
          <p:cNvSpPr/>
          <p:nvPr userDrawn="1"/>
        </p:nvSpPr>
        <p:spPr>
          <a:xfrm flipV="1">
            <a:off x="1614027" y="3792797"/>
            <a:ext cx="3250098" cy="720000"/>
          </a:xfrm>
          <a:custGeom>
            <a:avLst/>
            <a:gdLst>
              <a:gd name="connsiteX0" fmla="*/ 3352991 w 3352990"/>
              <a:gd name="connsiteY0" fmla="*/ 0 h 394144"/>
              <a:gd name="connsiteX1" fmla="*/ 0 w 3352990"/>
              <a:gd name="connsiteY1" fmla="*/ 0 h 394144"/>
              <a:gd name="connsiteX2" fmla="*/ 762 w 3352990"/>
              <a:gd name="connsiteY2" fmla="*/ 394144 h 394144"/>
              <a:gd name="connsiteX3" fmla="*/ 3352991 w 3352990"/>
              <a:gd name="connsiteY3" fmla="*/ 394144 h 394144"/>
              <a:gd name="connsiteX4" fmla="*/ 3352991 w 3352990"/>
              <a:gd name="connsiteY4" fmla="*/ 0 h 394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2990" h="394144">
                <a:moveTo>
                  <a:pt x="3352991" y="0"/>
                </a:moveTo>
                <a:lnTo>
                  <a:pt x="0" y="0"/>
                </a:lnTo>
                <a:lnTo>
                  <a:pt x="762" y="394144"/>
                </a:lnTo>
                <a:lnTo>
                  <a:pt x="3352991" y="394144"/>
                </a:lnTo>
                <a:lnTo>
                  <a:pt x="3352991" y="0"/>
                </a:lnTo>
                <a:close/>
              </a:path>
            </a:pathLst>
          </a:custGeom>
          <a:solidFill>
            <a:schemeClr val="accent3"/>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000E9C"/>
              </a:solidFill>
              <a:effectLst/>
              <a:uLnTx/>
              <a:uFillTx/>
            </a:endParaRPr>
          </a:p>
        </p:txBody>
      </p:sp>
      <p:sp>
        <p:nvSpPr>
          <p:cNvPr id="15" name="Forme libre : forme 14">
            <a:extLst>
              <a:ext uri="{FF2B5EF4-FFF2-40B4-BE49-F238E27FC236}">
                <a16:creationId xmlns:a16="http://schemas.microsoft.com/office/drawing/2014/main" id="{38E69970-7E5C-9431-0DC7-19EF53A8CC00}"/>
              </a:ext>
            </a:extLst>
          </p:cNvPr>
          <p:cNvSpPr/>
          <p:nvPr userDrawn="1"/>
        </p:nvSpPr>
        <p:spPr>
          <a:xfrm flipV="1">
            <a:off x="0" y="3792797"/>
            <a:ext cx="1100138" cy="1118234"/>
          </a:xfrm>
          <a:custGeom>
            <a:avLst/>
            <a:gdLst>
              <a:gd name="connsiteX0" fmla="*/ 0 w 609600"/>
              <a:gd name="connsiteY0" fmla="*/ 0 h 609600"/>
              <a:gd name="connsiteX1" fmla="*/ 609600 w 609600"/>
              <a:gd name="connsiteY1" fmla="*/ 0 h 609600"/>
              <a:gd name="connsiteX2" fmla="*/ 609600 w 609600"/>
              <a:gd name="connsiteY2" fmla="*/ 609600 h 609600"/>
              <a:gd name="connsiteX3" fmla="*/ 0 w 609600"/>
              <a:gd name="connsiteY3" fmla="*/ 609600 h 609600"/>
              <a:gd name="connsiteX4" fmla="*/ 0 w 609600"/>
              <a:gd name="connsiteY4" fmla="*/ 0 h 609600"/>
              <a:gd name="connsiteX5" fmla="*/ 0 w 609600"/>
              <a:gd name="connsiteY5" fmla="*/ 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600" h="609600">
                <a:moveTo>
                  <a:pt x="0" y="0"/>
                </a:moveTo>
                <a:lnTo>
                  <a:pt x="609600" y="0"/>
                </a:lnTo>
                <a:lnTo>
                  <a:pt x="609600" y="609600"/>
                </a:lnTo>
                <a:lnTo>
                  <a:pt x="0" y="609600"/>
                </a:lnTo>
                <a:lnTo>
                  <a:pt x="0" y="0"/>
                </a:lnTo>
                <a:lnTo>
                  <a:pt x="0" y="0"/>
                </a:lnTo>
                <a:close/>
              </a:path>
            </a:pathLst>
          </a:custGeom>
          <a:solidFill>
            <a:schemeClr val="accent3"/>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prstClr val="white"/>
              </a:solidFill>
              <a:effectLst/>
              <a:uLnTx/>
              <a:uFillTx/>
            </a:endParaRPr>
          </a:p>
        </p:txBody>
      </p:sp>
      <p:sp>
        <p:nvSpPr>
          <p:cNvPr id="16" name="Forme libre : forme 15">
            <a:extLst>
              <a:ext uri="{FF2B5EF4-FFF2-40B4-BE49-F238E27FC236}">
                <a16:creationId xmlns:a16="http://schemas.microsoft.com/office/drawing/2014/main" id="{E0E1862E-6158-78A1-6E91-092DB54BE451}"/>
              </a:ext>
            </a:extLst>
          </p:cNvPr>
          <p:cNvSpPr/>
          <p:nvPr userDrawn="1"/>
        </p:nvSpPr>
        <p:spPr>
          <a:xfrm flipV="1">
            <a:off x="1099621" y="3792797"/>
            <a:ext cx="519643" cy="1113988"/>
          </a:xfrm>
          <a:custGeom>
            <a:avLst/>
            <a:gdLst>
              <a:gd name="connsiteX0" fmla="*/ 0 w 519643"/>
              <a:gd name="connsiteY0" fmla="*/ 0 h 1116337"/>
              <a:gd name="connsiteX1" fmla="*/ 518097 w 519643"/>
              <a:gd name="connsiteY1" fmla="*/ 389174 h 1116337"/>
              <a:gd name="connsiteX2" fmla="*/ 518097 w 519643"/>
              <a:gd name="connsiteY2" fmla="*/ 405373 h 1116337"/>
              <a:gd name="connsiteX3" fmla="*/ 518097 w 519643"/>
              <a:gd name="connsiteY3" fmla="*/ 433179 h 1116337"/>
              <a:gd name="connsiteX4" fmla="*/ 518440 w 519643"/>
              <a:gd name="connsiteY4" fmla="*/ 433179 h 1116337"/>
              <a:gd name="connsiteX5" fmla="*/ 518440 w 519643"/>
              <a:gd name="connsiteY5" fmla="*/ 404169 h 1116337"/>
              <a:gd name="connsiteX6" fmla="*/ 518440 w 519643"/>
              <a:gd name="connsiteY6" fmla="*/ 387970 h 1116337"/>
              <a:gd name="connsiteX7" fmla="*/ 518784 w 519643"/>
              <a:gd name="connsiteY7" fmla="*/ 388315 h 1116337"/>
              <a:gd name="connsiteX8" fmla="*/ 519643 w 519643"/>
              <a:gd name="connsiteY8" fmla="*/ 1100138 h 1116337"/>
              <a:gd name="connsiteX9" fmla="*/ 519621 w 519643"/>
              <a:gd name="connsiteY9" fmla="*/ 1100138 h 1116337"/>
              <a:gd name="connsiteX10" fmla="*/ 519643 w 519643"/>
              <a:gd name="connsiteY10" fmla="*/ 1116337 h 1116337"/>
              <a:gd name="connsiteX11" fmla="*/ 0 w 519643"/>
              <a:gd name="connsiteY11" fmla="*/ 1116337 h 1116337"/>
              <a:gd name="connsiteX12" fmla="*/ 0 w 519643"/>
              <a:gd name="connsiteY12" fmla="*/ 1100138 h 1116337"/>
              <a:gd name="connsiteX13" fmla="*/ 0 w 519643"/>
              <a:gd name="connsiteY13" fmla="*/ 16199 h 1116337"/>
              <a:gd name="connsiteX0" fmla="*/ 0 w 519643"/>
              <a:gd name="connsiteY0" fmla="*/ 0 h 1116337"/>
              <a:gd name="connsiteX1" fmla="*/ 518097 w 519643"/>
              <a:gd name="connsiteY1" fmla="*/ 389174 h 1116337"/>
              <a:gd name="connsiteX2" fmla="*/ 518097 w 519643"/>
              <a:gd name="connsiteY2" fmla="*/ 405373 h 1116337"/>
              <a:gd name="connsiteX3" fmla="*/ 518097 w 519643"/>
              <a:gd name="connsiteY3" fmla="*/ 433179 h 1116337"/>
              <a:gd name="connsiteX4" fmla="*/ 518440 w 519643"/>
              <a:gd name="connsiteY4" fmla="*/ 433179 h 1116337"/>
              <a:gd name="connsiteX5" fmla="*/ 518440 w 519643"/>
              <a:gd name="connsiteY5" fmla="*/ 404169 h 1116337"/>
              <a:gd name="connsiteX6" fmla="*/ 518440 w 519643"/>
              <a:gd name="connsiteY6" fmla="*/ 387970 h 1116337"/>
              <a:gd name="connsiteX7" fmla="*/ 518784 w 519643"/>
              <a:gd name="connsiteY7" fmla="*/ 388315 h 1116337"/>
              <a:gd name="connsiteX8" fmla="*/ 519643 w 519643"/>
              <a:gd name="connsiteY8" fmla="*/ 1100138 h 1116337"/>
              <a:gd name="connsiteX9" fmla="*/ 519621 w 519643"/>
              <a:gd name="connsiteY9" fmla="*/ 1100138 h 1116337"/>
              <a:gd name="connsiteX10" fmla="*/ 519643 w 519643"/>
              <a:gd name="connsiteY10" fmla="*/ 1116337 h 1116337"/>
              <a:gd name="connsiteX11" fmla="*/ 0 w 519643"/>
              <a:gd name="connsiteY11" fmla="*/ 1116337 h 1116337"/>
              <a:gd name="connsiteX12" fmla="*/ 0 w 519643"/>
              <a:gd name="connsiteY12" fmla="*/ 1100138 h 1116337"/>
              <a:gd name="connsiteX13" fmla="*/ 0 w 519643"/>
              <a:gd name="connsiteY13" fmla="*/ 0 h 1116337"/>
              <a:gd name="connsiteX0" fmla="*/ 59531 w 519643"/>
              <a:gd name="connsiteY0" fmla="*/ 0 h 1113951"/>
              <a:gd name="connsiteX1" fmla="*/ 518097 w 519643"/>
              <a:gd name="connsiteY1" fmla="*/ 386788 h 1113951"/>
              <a:gd name="connsiteX2" fmla="*/ 518097 w 519643"/>
              <a:gd name="connsiteY2" fmla="*/ 402987 h 1113951"/>
              <a:gd name="connsiteX3" fmla="*/ 518097 w 519643"/>
              <a:gd name="connsiteY3" fmla="*/ 430793 h 1113951"/>
              <a:gd name="connsiteX4" fmla="*/ 518440 w 519643"/>
              <a:gd name="connsiteY4" fmla="*/ 430793 h 1113951"/>
              <a:gd name="connsiteX5" fmla="*/ 518440 w 519643"/>
              <a:gd name="connsiteY5" fmla="*/ 401783 h 1113951"/>
              <a:gd name="connsiteX6" fmla="*/ 518440 w 519643"/>
              <a:gd name="connsiteY6" fmla="*/ 385584 h 1113951"/>
              <a:gd name="connsiteX7" fmla="*/ 518784 w 519643"/>
              <a:gd name="connsiteY7" fmla="*/ 385929 h 1113951"/>
              <a:gd name="connsiteX8" fmla="*/ 519643 w 519643"/>
              <a:gd name="connsiteY8" fmla="*/ 1097752 h 1113951"/>
              <a:gd name="connsiteX9" fmla="*/ 519621 w 519643"/>
              <a:gd name="connsiteY9" fmla="*/ 1097752 h 1113951"/>
              <a:gd name="connsiteX10" fmla="*/ 519643 w 519643"/>
              <a:gd name="connsiteY10" fmla="*/ 1113951 h 1113951"/>
              <a:gd name="connsiteX11" fmla="*/ 0 w 519643"/>
              <a:gd name="connsiteY11" fmla="*/ 1113951 h 1113951"/>
              <a:gd name="connsiteX12" fmla="*/ 0 w 519643"/>
              <a:gd name="connsiteY12" fmla="*/ 1097752 h 1113951"/>
              <a:gd name="connsiteX13" fmla="*/ 59531 w 519643"/>
              <a:gd name="connsiteY13" fmla="*/ 0 h 1113951"/>
              <a:gd name="connsiteX0" fmla="*/ 0 w 519643"/>
              <a:gd name="connsiteY0" fmla="*/ 0 h 1116337"/>
              <a:gd name="connsiteX1" fmla="*/ 518097 w 519643"/>
              <a:gd name="connsiteY1" fmla="*/ 389174 h 1116337"/>
              <a:gd name="connsiteX2" fmla="*/ 518097 w 519643"/>
              <a:gd name="connsiteY2" fmla="*/ 405373 h 1116337"/>
              <a:gd name="connsiteX3" fmla="*/ 518097 w 519643"/>
              <a:gd name="connsiteY3" fmla="*/ 433179 h 1116337"/>
              <a:gd name="connsiteX4" fmla="*/ 518440 w 519643"/>
              <a:gd name="connsiteY4" fmla="*/ 433179 h 1116337"/>
              <a:gd name="connsiteX5" fmla="*/ 518440 w 519643"/>
              <a:gd name="connsiteY5" fmla="*/ 404169 h 1116337"/>
              <a:gd name="connsiteX6" fmla="*/ 518440 w 519643"/>
              <a:gd name="connsiteY6" fmla="*/ 387970 h 1116337"/>
              <a:gd name="connsiteX7" fmla="*/ 518784 w 519643"/>
              <a:gd name="connsiteY7" fmla="*/ 388315 h 1116337"/>
              <a:gd name="connsiteX8" fmla="*/ 519643 w 519643"/>
              <a:gd name="connsiteY8" fmla="*/ 1100138 h 1116337"/>
              <a:gd name="connsiteX9" fmla="*/ 519621 w 519643"/>
              <a:gd name="connsiteY9" fmla="*/ 1100138 h 1116337"/>
              <a:gd name="connsiteX10" fmla="*/ 519643 w 519643"/>
              <a:gd name="connsiteY10" fmla="*/ 1116337 h 1116337"/>
              <a:gd name="connsiteX11" fmla="*/ 0 w 519643"/>
              <a:gd name="connsiteY11" fmla="*/ 1116337 h 1116337"/>
              <a:gd name="connsiteX12" fmla="*/ 0 w 519643"/>
              <a:gd name="connsiteY12" fmla="*/ 1100138 h 1116337"/>
              <a:gd name="connsiteX13" fmla="*/ 0 w 519643"/>
              <a:gd name="connsiteY13" fmla="*/ 0 h 1116337"/>
              <a:gd name="connsiteX0" fmla="*/ 0 w 519643"/>
              <a:gd name="connsiteY0" fmla="*/ 0 h 1116337"/>
              <a:gd name="connsiteX1" fmla="*/ 518097 w 519643"/>
              <a:gd name="connsiteY1" fmla="*/ 389174 h 1116337"/>
              <a:gd name="connsiteX2" fmla="*/ 518097 w 519643"/>
              <a:gd name="connsiteY2" fmla="*/ 405373 h 1116337"/>
              <a:gd name="connsiteX3" fmla="*/ 518097 w 519643"/>
              <a:gd name="connsiteY3" fmla="*/ 433179 h 1116337"/>
              <a:gd name="connsiteX4" fmla="*/ 518440 w 519643"/>
              <a:gd name="connsiteY4" fmla="*/ 404169 h 1116337"/>
              <a:gd name="connsiteX5" fmla="*/ 518440 w 519643"/>
              <a:gd name="connsiteY5" fmla="*/ 387970 h 1116337"/>
              <a:gd name="connsiteX6" fmla="*/ 518784 w 519643"/>
              <a:gd name="connsiteY6" fmla="*/ 388315 h 1116337"/>
              <a:gd name="connsiteX7" fmla="*/ 519643 w 519643"/>
              <a:gd name="connsiteY7" fmla="*/ 1100138 h 1116337"/>
              <a:gd name="connsiteX8" fmla="*/ 519621 w 519643"/>
              <a:gd name="connsiteY8" fmla="*/ 1100138 h 1116337"/>
              <a:gd name="connsiteX9" fmla="*/ 519643 w 519643"/>
              <a:gd name="connsiteY9" fmla="*/ 1116337 h 1116337"/>
              <a:gd name="connsiteX10" fmla="*/ 0 w 519643"/>
              <a:gd name="connsiteY10" fmla="*/ 1116337 h 1116337"/>
              <a:gd name="connsiteX11" fmla="*/ 0 w 519643"/>
              <a:gd name="connsiteY11" fmla="*/ 1100138 h 1116337"/>
              <a:gd name="connsiteX12" fmla="*/ 0 w 519643"/>
              <a:gd name="connsiteY12" fmla="*/ 0 h 1116337"/>
              <a:gd name="connsiteX0" fmla="*/ 0 w 519643"/>
              <a:gd name="connsiteY0" fmla="*/ 0 h 1116337"/>
              <a:gd name="connsiteX1" fmla="*/ 518097 w 519643"/>
              <a:gd name="connsiteY1" fmla="*/ 389174 h 1116337"/>
              <a:gd name="connsiteX2" fmla="*/ 518097 w 519643"/>
              <a:gd name="connsiteY2" fmla="*/ 405373 h 1116337"/>
              <a:gd name="connsiteX3" fmla="*/ 518097 w 519643"/>
              <a:gd name="connsiteY3" fmla="*/ 433179 h 1116337"/>
              <a:gd name="connsiteX4" fmla="*/ 518440 w 519643"/>
              <a:gd name="connsiteY4" fmla="*/ 387970 h 1116337"/>
              <a:gd name="connsiteX5" fmla="*/ 518784 w 519643"/>
              <a:gd name="connsiteY5" fmla="*/ 388315 h 1116337"/>
              <a:gd name="connsiteX6" fmla="*/ 519643 w 519643"/>
              <a:gd name="connsiteY6" fmla="*/ 1100138 h 1116337"/>
              <a:gd name="connsiteX7" fmla="*/ 519621 w 519643"/>
              <a:gd name="connsiteY7" fmla="*/ 1100138 h 1116337"/>
              <a:gd name="connsiteX8" fmla="*/ 519643 w 519643"/>
              <a:gd name="connsiteY8" fmla="*/ 1116337 h 1116337"/>
              <a:gd name="connsiteX9" fmla="*/ 0 w 519643"/>
              <a:gd name="connsiteY9" fmla="*/ 1116337 h 1116337"/>
              <a:gd name="connsiteX10" fmla="*/ 0 w 519643"/>
              <a:gd name="connsiteY10" fmla="*/ 1100138 h 1116337"/>
              <a:gd name="connsiteX11" fmla="*/ 0 w 519643"/>
              <a:gd name="connsiteY11" fmla="*/ 0 h 1116337"/>
              <a:gd name="connsiteX0" fmla="*/ 0 w 519643"/>
              <a:gd name="connsiteY0" fmla="*/ 0 h 1116337"/>
              <a:gd name="connsiteX1" fmla="*/ 518097 w 519643"/>
              <a:gd name="connsiteY1" fmla="*/ 389174 h 1116337"/>
              <a:gd name="connsiteX2" fmla="*/ 518097 w 519643"/>
              <a:gd name="connsiteY2" fmla="*/ 405373 h 1116337"/>
              <a:gd name="connsiteX3" fmla="*/ 518440 w 519643"/>
              <a:gd name="connsiteY3" fmla="*/ 387970 h 1116337"/>
              <a:gd name="connsiteX4" fmla="*/ 518784 w 519643"/>
              <a:gd name="connsiteY4" fmla="*/ 388315 h 1116337"/>
              <a:gd name="connsiteX5" fmla="*/ 519643 w 519643"/>
              <a:gd name="connsiteY5" fmla="*/ 1100138 h 1116337"/>
              <a:gd name="connsiteX6" fmla="*/ 519621 w 519643"/>
              <a:gd name="connsiteY6" fmla="*/ 1100138 h 1116337"/>
              <a:gd name="connsiteX7" fmla="*/ 519643 w 519643"/>
              <a:gd name="connsiteY7" fmla="*/ 1116337 h 1116337"/>
              <a:gd name="connsiteX8" fmla="*/ 0 w 519643"/>
              <a:gd name="connsiteY8" fmla="*/ 1116337 h 1116337"/>
              <a:gd name="connsiteX9" fmla="*/ 0 w 519643"/>
              <a:gd name="connsiteY9" fmla="*/ 1100138 h 1116337"/>
              <a:gd name="connsiteX10" fmla="*/ 0 w 519643"/>
              <a:gd name="connsiteY10" fmla="*/ 0 h 1116337"/>
              <a:gd name="connsiteX0" fmla="*/ 0 w 519643"/>
              <a:gd name="connsiteY0" fmla="*/ 0 h 1116337"/>
              <a:gd name="connsiteX1" fmla="*/ 518097 w 519643"/>
              <a:gd name="connsiteY1" fmla="*/ 389174 h 1116337"/>
              <a:gd name="connsiteX2" fmla="*/ 518440 w 519643"/>
              <a:gd name="connsiteY2" fmla="*/ 387970 h 1116337"/>
              <a:gd name="connsiteX3" fmla="*/ 518784 w 519643"/>
              <a:gd name="connsiteY3" fmla="*/ 388315 h 1116337"/>
              <a:gd name="connsiteX4" fmla="*/ 519643 w 519643"/>
              <a:gd name="connsiteY4" fmla="*/ 1100138 h 1116337"/>
              <a:gd name="connsiteX5" fmla="*/ 519621 w 519643"/>
              <a:gd name="connsiteY5" fmla="*/ 1100138 h 1116337"/>
              <a:gd name="connsiteX6" fmla="*/ 519643 w 519643"/>
              <a:gd name="connsiteY6" fmla="*/ 1116337 h 1116337"/>
              <a:gd name="connsiteX7" fmla="*/ 0 w 519643"/>
              <a:gd name="connsiteY7" fmla="*/ 1116337 h 1116337"/>
              <a:gd name="connsiteX8" fmla="*/ 0 w 519643"/>
              <a:gd name="connsiteY8" fmla="*/ 1100138 h 1116337"/>
              <a:gd name="connsiteX9" fmla="*/ 0 w 519643"/>
              <a:gd name="connsiteY9" fmla="*/ 0 h 1116337"/>
              <a:gd name="connsiteX0" fmla="*/ 0 w 661659"/>
              <a:gd name="connsiteY0" fmla="*/ 0 h 1116337"/>
              <a:gd name="connsiteX1" fmla="*/ 518097 w 661659"/>
              <a:gd name="connsiteY1" fmla="*/ 389174 h 1116337"/>
              <a:gd name="connsiteX2" fmla="*/ 518440 w 661659"/>
              <a:gd name="connsiteY2" fmla="*/ 387970 h 1116337"/>
              <a:gd name="connsiteX3" fmla="*/ 661659 w 661659"/>
              <a:gd name="connsiteY3" fmla="*/ 376384 h 1116337"/>
              <a:gd name="connsiteX4" fmla="*/ 519643 w 661659"/>
              <a:gd name="connsiteY4" fmla="*/ 1100138 h 1116337"/>
              <a:gd name="connsiteX5" fmla="*/ 519621 w 661659"/>
              <a:gd name="connsiteY5" fmla="*/ 1100138 h 1116337"/>
              <a:gd name="connsiteX6" fmla="*/ 519643 w 661659"/>
              <a:gd name="connsiteY6" fmla="*/ 1116337 h 1116337"/>
              <a:gd name="connsiteX7" fmla="*/ 0 w 661659"/>
              <a:gd name="connsiteY7" fmla="*/ 1116337 h 1116337"/>
              <a:gd name="connsiteX8" fmla="*/ 0 w 661659"/>
              <a:gd name="connsiteY8" fmla="*/ 1100138 h 1116337"/>
              <a:gd name="connsiteX9" fmla="*/ 0 w 661659"/>
              <a:gd name="connsiteY9" fmla="*/ 0 h 1116337"/>
              <a:gd name="connsiteX0" fmla="*/ 0 w 519643"/>
              <a:gd name="connsiteY0" fmla="*/ 0 h 1116337"/>
              <a:gd name="connsiteX1" fmla="*/ 518097 w 519643"/>
              <a:gd name="connsiteY1" fmla="*/ 389174 h 1116337"/>
              <a:gd name="connsiteX2" fmla="*/ 518440 w 519643"/>
              <a:gd name="connsiteY2" fmla="*/ 387970 h 1116337"/>
              <a:gd name="connsiteX3" fmla="*/ 519643 w 519643"/>
              <a:gd name="connsiteY3" fmla="*/ 1100138 h 1116337"/>
              <a:gd name="connsiteX4" fmla="*/ 519621 w 519643"/>
              <a:gd name="connsiteY4" fmla="*/ 1100138 h 1116337"/>
              <a:gd name="connsiteX5" fmla="*/ 519643 w 519643"/>
              <a:gd name="connsiteY5" fmla="*/ 1116337 h 1116337"/>
              <a:gd name="connsiteX6" fmla="*/ 0 w 519643"/>
              <a:gd name="connsiteY6" fmla="*/ 1116337 h 1116337"/>
              <a:gd name="connsiteX7" fmla="*/ 0 w 519643"/>
              <a:gd name="connsiteY7" fmla="*/ 1100138 h 1116337"/>
              <a:gd name="connsiteX8" fmla="*/ 0 w 519643"/>
              <a:gd name="connsiteY8" fmla="*/ 0 h 1116337"/>
              <a:gd name="connsiteX0" fmla="*/ 0 w 519643"/>
              <a:gd name="connsiteY0" fmla="*/ 0 h 1116337"/>
              <a:gd name="connsiteX1" fmla="*/ 518097 w 519643"/>
              <a:gd name="connsiteY1" fmla="*/ 389174 h 1116337"/>
              <a:gd name="connsiteX2" fmla="*/ 519643 w 519643"/>
              <a:gd name="connsiteY2" fmla="*/ 1100138 h 1116337"/>
              <a:gd name="connsiteX3" fmla="*/ 519621 w 519643"/>
              <a:gd name="connsiteY3" fmla="*/ 1100138 h 1116337"/>
              <a:gd name="connsiteX4" fmla="*/ 519643 w 519643"/>
              <a:gd name="connsiteY4" fmla="*/ 1116337 h 1116337"/>
              <a:gd name="connsiteX5" fmla="*/ 0 w 519643"/>
              <a:gd name="connsiteY5" fmla="*/ 1116337 h 1116337"/>
              <a:gd name="connsiteX6" fmla="*/ 0 w 519643"/>
              <a:gd name="connsiteY6" fmla="*/ 1100138 h 1116337"/>
              <a:gd name="connsiteX7" fmla="*/ 0 w 519643"/>
              <a:gd name="connsiteY7" fmla="*/ 0 h 1116337"/>
              <a:gd name="connsiteX0" fmla="*/ 0 w 519643"/>
              <a:gd name="connsiteY0" fmla="*/ 0 h 1116337"/>
              <a:gd name="connsiteX1" fmla="*/ 437134 w 519643"/>
              <a:gd name="connsiteY1" fmla="*/ 446444 h 1116337"/>
              <a:gd name="connsiteX2" fmla="*/ 519643 w 519643"/>
              <a:gd name="connsiteY2" fmla="*/ 1100138 h 1116337"/>
              <a:gd name="connsiteX3" fmla="*/ 519621 w 519643"/>
              <a:gd name="connsiteY3" fmla="*/ 1100138 h 1116337"/>
              <a:gd name="connsiteX4" fmla="*/ 519643 w 519643"/>
              <a:gd name="connsiteY4" fmla="*/ 1116337 h 1116337"/>
              <a:gd name="connsiteX5" fmla="*/ 0 w 519643"/>
              <a:gd name="connsiteY5" fmla="*/ 1116337 h 1116337"/>
              <a:gd name="connsiteX6" fmla="*/ 0 w 519643"/>
              <a:gd name="connsiteY6" fmla="*/ 1100138 h 1116337"/>
              <a:gd name="connsiteX7" fmla="*/ 0 w 519643"/>
              <a:gd name="connsiteY7" fmla="*/ 0 h 1116337"/>
              <a:gd name="connsiteX0" fmla="*/ 0 w 519643"/>
              <a:gd name="connsiteY0" fmla="*/ 0 h 1116337"/>
              <a:gd name="connsiteX1" fmla="*/ 518097 w 519643"/>
              <a:gd name="connsiteY1" fmla="*/ 389174 h 1116337"/>
              <a:gd name="connsiteX2" fmla="*/ 519643 w 519643"/>
              <a:gd name="connsiteY2" fmla="*/ 1100138 h 1116337"/>
              <a:gd name="connsiteX3" fmla="*/ 519621 w 519643"/>
              <a:gd name="connsiteY3" fmla="*/ 1100138 h 1116337"/>
              <a:gd name="connsiteX4" fmla="*/ 519643 w 519643"/>
              <a:gd name="connsiteY4" fmla="*/ 1116337 h 1116337"/>
              <a:gd name="connsiteX5" fmla="*/ 0 w 519643"/>
              <a:gd name="connsiteY5" fmla="*/ 1116337 h 1116337"/>
              <a:gd name="connsiteX6" fmla="*/ 0 w 519643"/>
              <a:gd name="connsiteY6" fmla="*/ 1100138 h 1116337"/>
              <a:gd name="connsiteX7" fmla="*/ 0 w 519643"/>
              <a:gd name="connsiteY7" fmla="*/ 0 h 1116337"/>
              <a:gd name="connsiteX0" fmla="*/ 0 w 519643"/>
              <a:gd name="connsiteY0" fmla="*/ 0 h 1116337"/>
              <a:gd name="connsiteX1" fmla="*/ 477616 w 519643"/>
              <a:gd name="connsiteY1" fmla="*/ 429740 h 1116337"/>
              <a:gd name="connsiteX2" fmla="*/ 519643 w 519643"/>
              <a:gd name="connsiteY2" fmla="*/ 1100138 h 1116337"/>
              <a:gd name="connsiteX3" fmla="*/ 519621 w 519643"/>
              <a:gd name="connsiteY3" fmla="*/ 1100138 h 1116337"/>
              <a:gd name="connsiteX4" fmla="*/ 519643 w 519643"/>
              <a:gd name="connsiteY4" fmla="*/ 1116337 h 1116337"/>
              <a:gd name="connsiteX5" fmla="*/ 0 w 519643"/>
              <a:gd name="connsiteY5" fmla="*/ 1116337 h 1116337"/>
              <a:gd name="connsiteX6" fmla="*/ 0 w 519643"/>
              <a:gd name="connsiteY6" fmla="*/ 1100138 h 1116337"/>
              <a:gd name="connsiteX7" fmla="*/ 0 w 519643"/>
              <a:gd name="connsiteY7" fmla="*/ 0 h 1116337"/>
              <a:gd name="connsiteX0" fmla="*/ 0 w 519643"/>
              <a:gd name="connsiteY0" fmla="*/ 0 h 1116337"/>
              <a:gd name="connsiteX1" fmla="*/ 515716 w 519643"/>
              <a:gd name="connsiteY1" fmla="*/ 393947 h 1116337"/>
              <a:gd name="connsiteX2" fmla="*/ 519643 w 519643"/>
              <a:gd name="connsiteY2" fmla="*/ 1100138 h 1116337"/>
              <a:gd name="connsiteX3" fmla="*/ 519621 w 519643"/>
              <a:gd name="connsiteY3" fmla="*/ 1100138 h 1116337"/>
              <a:gd name="connsiteX4" fmla="*/ 519643 w 519643"/>
              <a:gd name="connsiteY4" fmla="*/ 1116337 h 1116337"/>
              <a:gd name="connsiteX5" fmla="*/ 0 w 519643"/>
              <a:gd name="connsiteY5" fmla="*/ 1116337 h 1116337"/>
              <a:gd name="connsiteX6" fmla="*/ 0 w 519643"/>
              <a:gd name="connsiteY6" fmla="*/ 1100138 h 1116337"/>
              <a:gd name="connsiteX7" fmla="*/ 0 w 519643"/>
              <a:gd name="connsiteY7" fmla="*/ 0 h 1116337"/>
              <a:gd name="connsiteX0" fmla="*/ 0 w 519643"/>
              <a:gd name="connsiteY0" fmla="*/ 0 h 1116337"/>
              <a:gd name="connsiteX1" fmla="*/ 477616 w 519643"/>
              <a:gd name="connsiteY1" fmla="*/ 413037 h 1116337"/>
              <a:gd name="connsiteX2" fmla="*/ 519643 w 519643"/>
              <a:gd name="connsiteY2" fmla="*/ 1100138 h 1116337"/>
              <a:gd name="connsiteX3" fmla="*/ 519621 w 519643"/>
              <a:gd name="connsiteY3" fmla="*/ 1100138 h 1116337"/>
              <a:gd name="connsiteX4" fmla="*/ 519643 w 519643"/>
              <a:gd name="connsiteY4" fmla="*/ 1116337 h 1116337"/>
              <a:gd name="connsiteX5" fmla="*/ 0 w 519643"/>
              <a:gd name="connsiteY5" fmla="*/ 1116337 h 1116337"/>
              <a:gd name="connsiteX6" fmla="*/ 0 w 519643"/>
              <a:gd name="connsiteY6" fmla="*/ 1100138 h 1116337"/>
              <a:gd name="connsiteX7" fmla="*/ 0 w 519643"/>
              <a:gd name="connsiteY7" fmla="*/ 0 h 1116337"/>
              <a:gd name="connsiteX0" fmla="*/ 0 w 519643"/>
              <a:gd name="connsiteY0" fmla="*/ 0 h 1116337"/>
              <a:gd name="connsiteX1" fmla="*/ 518097 w 519643"/>
              <a:gd name="connsiteY1" fmla="*/ 393947 h 1116337"/>
              <a:gd name="connsiteX2" fmla="*/ 519643 w 519643"/>
              <a:gd name="connsiteY2" fmla="*/ 1100138 h 1116337"/>
              <a:gd name="connsiteX3" fmla="*/ 519621 w 519643"/>
              <a:gd name="connsiteY3" fmla="*/ 1100138 h 1116337"/>
              <a:gd name="connsiteX4" fmla="*/ 519643 w 519643"/>
              <a:gd name="connsiteY4" fmla="*/ 1116337 h 1116337"/>
              <a:gd name="connsiteX5" fmla="*/ 0 w 519643"/>
              <a:gd name="connsiteY5" fmla="*/ 1116337 h 1116337"/>
              <a:gd name="connsiteX6" fmla="*/ 0 w 519643"/>
              <a:gd name="connsiteY6" fmla="*/ 1100138 h 1116337"/>
              <a:gd name="connsiteX7" fmla="*/ 0 w 519643"/>
              <a:gd name="connsiteY7" fmla="*/ 0 h 111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643" h="1116337">
                <a:moveTo>
                  <a:pt x="0" y="0"/>
                </a:moveTo>
                <a:lnTo>
                  <a:pt x="518097" y="393947"/>
                </a:lnTo>
                <a:cubicBezTo>
                  <a:pt x="518612" y="630935"/>
                  <a:pt x="519128" y="863150"/>
                  <a:pt x="519643" y="1100138"/>
                </a:cubicBezTo>
                <a:lnTo>
                  <a:pt x="519621" y="1100138"/>
                </a:lnTo>
                <a:cubicBezTo>
                  <a:pt x="519628" y="1105538"/>
                  <a:pt x="519636" y="1110937"/>
                  <a:pt x="519643" y="1116337"/>
                </a:cubicBezTo>
                <a:lnTo>
                  <a:pt x="0" y="1116337"/>
                </a:lnTo>
                <a:lnTo>
                  <a:pt x="0" y="1100138"/>
                </a:lnTo>
                <a:lnTo>
                  <a:pt x="0" y="0"/>
                </a:lnTo>
                <a:close/>
              </a:path>
            </a:pathLst>
          </a:custGeom>
          <a:solidFill>
            <a:schemeClr val="accent3"/>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000E9C"/>
              </a:solidFill>
              <a:effectLst/>
              <a:uLnTx/>
              <a:uFillTx/>
            </a:endParaRPr>
          </a:p>
        </p:txBody>
      </p:sp>
      <p:sp>
        <p:nvSpPr>
          <p:cNvPr id="162" name="Rectangle 161">
            <a:extLst>
              <a:ext uri="{FF2B5EF4-FFF2-40B4-BE49-F238E27FC236}">
                <a16:creationId xmlns:a16="http://schemas.microsoft.com/office/drawing/2014/main" id="{8C54C2C8-3AA0-52B7-661C-176E89AB58F6}"/>
              </a:ext>
            </a:extLst>
          </p:cNvPr>
          <p:cNvSpPr/>
          <p:nvPr userDrawn="1"/>
        </p:nvSpPr>
        <p:spPr>
          <a:xfrm>
            <a:off x="1099448" y="4998720"/>
            <a:ext cx="8534247" cy="1859280"/>
          </a:xfrm>
          <a:prstGeom prst="rect">
            <a:avLst/>
          </a:prstGeom>
          <a:gradFill flip="none" rotWithShape="1">
            <a:gsLst>
              <a:gs pos="0">
                <a:schemeClr val="bg1">
                  <a:lumMod val="65000"/>
                </a:schemeClr>
              </a:gs>
              <a:gs pos="54000">
                <a:schemeClr val="bg1"/>
              </a:gs>
            </a:gsLst>
            <a:path path="rect">
              <a:fillToRect r="100000" b="100000"/>
            </a:path>
            <a:tileRect l="-100000" t="-100000"/>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fr-FR" sz="1800" b="0" i="0" u="none" strike="noStrike" kern="1200" cap="none" spc="0" normalizeH="0" baseline="0" noProof="0">
              <a:ln>
                <a:noFill/>
              </a:ln>
              <a:solidFill>
                <a:prstClr val="white"/>
              </a:solidFill>
              <a:effectLst/>
              <a:uLnTx/>
              <a:uFillTx/>
              <a:latin typeface="Source Sans Pro"/>
              <a:ea typeface="+mn-ea"/>
              <a:cs typeface="+mn-cs"/>
            </a:endParaRPr>
          </a:p>
        </p:txBody>
      </p:sp>
      <p:sp>
        <p:nvSpPr>
          <p:cNvPr id="5" name="Rectangle 4">
            <a:extLst>
              <a:ext uri="{FF2B5EF4-FFF2-40B4-BE49-F238E27FC236}">
                <a16:creationId xmlns:a16="http://schemas.microsoft.com/office/drawing/2014/main" id="{6FAFF04E-7E7C-27E3-C569-442D03962585}"/>
              </a:ext>
            </a:extLst>
          </p:cNvPr>
          <p:cNvSpPr/>
          <p:nvPr userDrawn="1"/>
        </p:nvSpPr>
        <p:spPr>
          <a:xfrm>
            <a:off x="1099448" y="4998720"/>
            <a:ext cx="8534247" cy="1859280"/>
          </a:xfrm>
          <a:prstGeom prst="rect">
            <a:avLst/>
          </a:prstGeom>
          <a:gradFill flip="none" rotWithShape="1">
            <a:gsLst>
              <a:gs pos="0">
                <a:schemeClr val="bg1">
                  <a:lumMod val="65000"/>
                </a:schemeClr>
              </a:gs>
              <a:gs pos="54000">
                <a:schemeClr val="bg1"/>
              </a:gs>
            </a:gsLst>
            <a:path path="rect">
              <a:fillToRect r="100000" b="100000"/>
            </a:path>
            <a:tileRect l="-100000" t="-100000"/>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fr-FR" sz="1800" b="0" i="0" u="none" strike="noStrike" kern="1200" cap="none" spc="0" normalizeH="0" baseline="0" noProof="0">
              <a:ln>
                <a:noFill/>
              </a:ln>
              <a:solidFill>
                <a:prstClr val="white"/>
              </a:solidFill>
              <a:effectLst/>
              <a:uLnTx/>
              <a:uFillTx/>
              <a:latin typeface="Source Sans Pro"/>
              <a:ea typeface="+mn-ea"/>
              <a:cs typeface="+mn-cs"/>
            </a:endParaRPr>
          </a:p>
        </p:txBody>
      </p:sp>
      <p:sp>
        <p:nvSpPr>
          <p:cNvPr id="8" name="Rectangle 7">
            <a:extLst>
              <a:ext uri="{FF2B5EF4-FFF2-40B4-BE49-F238E27FC236}">
                <a16:creationId xmlns:a16="http://schemas.microsoft.com/office/drawing/2014/main" id="{6D26F1DB-5D29-0E39-7996-F98F22F537BF}"/>
              </a:ext>
            </a:extLst>
          </p:cNvPr>
          <p:cNvSpPr/>
          <p:nvPr userDrawn="1"/>
        </p:nvSpPr>
        <p:spPr>
          <a:xfrm>
            <a:off x="1277423" y="6190264"/>
            <a:ext cx="8577806" cy="669018"/>
          </a:xfrm>
          <a:prstGeom prst="rect">
            <a:avLst/>
          </a:prstGeom>
          <a:gradFill>
            <a:gsLst>
              <a:gs pos="0">
                <a:schemeClr val="bg1">
                  <a:alpha val="0"/>
                </a:schemeClr>
              </a:gs>
              <a:gs pos="48000">
                <a:schemeClr val="bg1"/>
              </a:gs>
            </a:gsLst>
            <a:lin ang="5400000" scaled="1"/>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fr-FR" sz="1800" b="0" i="0" u="none" strike="noStrike" kern="1200" cap="none" spc="0" normalizeH="0" baseline="0" noProof="0">
              <a:ln>
                <a:noFill/>
              </a:ln>
              <a:solidFill>
                <a:prstClr val="white"/>
              </a:solidFill>
              <a:effectLst/>
              <a:uLnTx/>
              <a:uFillTx/>
              <a:latin typeface="Source Sans Pro"/>
              <a:ea typeface="+mn-ea"/>
              <a:cs typeface="+mn-cs"/>
            </a:endParaRPr>
          </a:p>
        </p:txBody>
      </p:sp>
      <p:sp>
        <p:nvSpPr>
          <p:cNvPr id="82" name="Forme libre : forme 81">
            <a:extLst>
              <a:ext uri="{FF2B5EF4-FFF2-40B4-BE49-F238E27FC236}">
                <a16:creationId xmlns:a16="http://schemas.microsoft.com/office/drawing/2014/main" id="{6F3C6549-03B8-0044-9E76-78EFDEF4ED97}"/>
              </a:ext>
            </a:extLst>
          </p:cNvPr>
          <p:cNvSpPr/>
          <p:nvPr/>
        </p:nvSpPr>
        <p:spPr>
          <a:xfrm>
            <a:off x="1614027" y="3076458"/>
            <a:ext cx="3250098" cy="720000"/>
          </a:xfrm>
          <a:custGeom>
            <a:avLst/>
            <a:gdLst>
              <a:gd name="connsiteX0" fmla="*/ 3352991 w 3352990"/>
              <a:gd name="connsiteY0" fmla="*/ 0 h 394144"/>
              <a:gd name="connsiteX1" fmla="*/ 0 w 3352990"/>
              <a:gd name="connsiteY1" fmla="*/ 0 h 394144"/>
              <a:gd name="connsiteX2" fmla="*/ 762 w 3352990"/>
              <a:gd name="connsiteY2" fmla="*/ 394144 h 394144"/>
              <a:gd name="connsiteX3" fmla="*/ 3352991 w 3352990"/>
              <a:gd name="connsiteY3" fmla="*/ 394144 h 394144"/>
              <a:gd name="connsiteX4" fmla="*/ 3352991 w 3352990"/>
              <a:gd name="connsiteY4" fmla="*/ 0 h 394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2990" h="394144">
                <a:moveTo>
                  <a:pt x="3352991" y="0"/>
                </a:moveTo>
                <a:lnTo>
                  <a:pt x="0" y="0"/>
                </a:lnTo>
                <a:lnTo>
                  <a:pt x="762" y="394144"/>
                </a:lnTo>
                <a:lnTo>
                  <a:pt x="3352991" y="394144"/>
                </a:lnTo>
                <a:lnTo>
                  <a:pt x="3352991" y="0"/>
                </a:lnTo>
                <a:close/>
              </a:path>
            </a:pathLst>
          </a:custGeom>
          <a:solidFill>
            <a:schemeClr val="tx1"/>
          </a:solidFill>
          <a:ln w="9525" cap="flat">
            <a:noFill/>
            <a:prstDash val="solid"/>
            <a:miter/>
          </a:ln>
        </p:spPr>
        <p:txBody>
          <a:bodyPr rtlCol="0" anchor="ctr"/>
          <a:lstStyle/>
          <a:p>
            <a:endParaRPr lang="fr-FR"/>
          </a:p>
        </p:txBody>
      </p:sp>
      <p:sp>
        <p:nvSpPr>
          <p:cNvPr id="83" name="Forme libre : forme 82">
            <a:extLst>
              <a:ext uri="{FF2B5EF4-FFF2-40B4-BE49-F238E27FC236}">
                <a16:creationId xmlns:a16="http://schemas.microsoft.com/office/drawing/2014/main" id="{1E44BB59-DA06-7C64-B4D1-C91358552087}"/>
              </a:ext>
            </a:extLst>
          </p:cNvPr>
          <p:cNvSpPr/>
          <p:nvPr/>
        </p:nvSpPr>
        <p:spPr>
          <a:xfrm>
            <a:off x="1614027" y="2356547"/>
            <a:ext cx="3249452" cy="720000"/>
          </a:xfrm>
          <a:custGeom>
            <a:avLst/>
            <a:gdLst>
              <a:gd name="connsiteX0" fmla="*/ 0 w 3352323"/>
              <a:gd name="connsiteY0" fmla="*/ 0 h 392430"/>
              <a:gd name="connsiteX1" fmla="*/ 3352324 w 3352323"/>
              <a:gd name="connsiteY1" fmla="*/ 0 h 392430"/>
              <a:gd name="connsiteX2" fmla="*/ 3352324 w 3352323"/>
              <a:gd name="connsiteY2" fmla="*/ 392430 h 392430"/>
              <a:gd name="connsiteX3" fmla="*/ 0 w 3352323"/>
              <a:gd name="connsiteY3" fmla="*/ 392430 h 392430"/>
            </a:gdLst>
            <a:ahLst/>
            <a:cxnLst>
              <a:cxn ang="0">
                <a:pos x="connsiteX0" y="connsiteY0"/>
              </a:cxn>
              <a:cxn ang="0">
                <a:pos x="connsiteX1" y="connsiteY1"/>
              </a:cxn>
              <a:cxn ang="0">
                <a:pos x="connsiteX2" y="connsiteY2"/>
              </a:cxn>
              <a:cxn ang="0">
                <a:pos x="connsiteX3" y="connsiteY3"/>
              </a:cxn>
            </a:cxnLst>
            <a:rect l="l" t="t" r="r" b="b"/>
            <a:pathLst>
              <a:path w="3352323" h="392430">
                <a:moveTo>
                  <a:pt x="0" y="0"/>
                </a:moveTo>
                <a:lnTo>
                  <a:pt x="3352324" y="0"/>
                </a:lnTo>
                <a:lnTo>
                  <a:pt x="3352324" y="392430"/>
                </a:lnTo>
                <a:lnTo>
                  <a:pt x="0" y="392430"/>
                </a:lnTo>
                <a:close/>
              </a:path>
            </a:pathLst>
          </a:custGeom>
          <a:solidFill>
            <a:schemeClr val="tx2"/>
          </a:solidFill>
          <a:ln w="9525" cap="flat">
            <a:noFill/>
            <a:prstDash val="solid"/>
            <a:miter/>
          </a:ln>
        </p:spPr>
        <p:txBody>
          <a:bodyPr rtlCol="0" anchor="ctr"/>
          <a:lstStyle/>
          <a:p>
            <a:endParaRPr lang="fr-FR"/>
          </a:p>
        </p:txBody>
      </p:sp>
      <p:sp>
        <p:nvSpPr>
          <p:cNvPr id="137" name="Forme libre : forme 136">
            <a:extLst>
              <a:ext uri="{FF2B5EF4-FFF2-40B4-BE49-F238E27FC236}">
                <a16:creationId xmlns:a16="http://schemas.microsoft.com/office/drawing/2014/main" id="{0A060B52-9FA7-9556-D9C9-D47378D98D50}"/>
              </a:ext>
            </a:extLst>
          </p:cNvPr>
          <p:cNvSpPr/>
          <p:nvPr/>
        </p:nvSpPr>
        <p:spPr>
          <a:xfrm flipV="1">
            <a:off x="1614027" y="4512708"/>
            <a:ext cx="3249452" cy="720000"/>
          </a:xfrm>
          <a:custGeom>
            <a:avLst/>
            <a:gdLst>
              <a:gd name="connsiteX0" fmla="*/ 0 w 3352323"/>
              <a:gd name="connsiteY0" fmla="*/ 0 h 392430"/>
              <a:gd name="connsiteX1" fmla="*/ 3352324 w 3352323"/>
              <a:gd name="connsiteY1" fmla="*/ 0 h 392430"/>
              <a:gd name="connsiteX2" fmla="*/ 3352324 w 3352323"/>
              <a:gd name="connsiteY2" fmla="*/ 392430 h 392430"/>
              <a:gd name="connsiteX3" fmla="*/ 0 w 3352323"/>
              <a:gd name="connsiteY3" fmla="*/ 392430 h 392430"/>
            </a:gdLst>
            <a:ahLst/>
            <a:cxnLst>
              <a:cxn ang="0">
                <a:pos x="connsiteX0" y="connsiteY0"/>
              </a:cxn>
              <a:cxn ang="0">
                <a:pos x="connsiteX1" y="connsiteY1"/>
              </a:cxn>
              <a:cxn ang="0">
                <a:pos x="connsiteX2" y="connsiteY2"/>
              </a:cxn>
              <a:cxn ang="0">
                <a:pos x="connsiteX3" y="connsiteY3"/>
              </a:cxn>
            </a:cxnLst>
            <a:rect l="l" t="t" r="r" b="b"/>
            <a:pathLst>
              <a:path w="3352323" h="392430">
                <a:moveTo>
                  <a:pt x="0" y="0"/>
                </a:moveTo>
                <a:lnTo>
                  <a:pt x="3352324" y="0"/>
                </a:lnTo>
                <a:lnTo>
                  <a:pt x="3352324" y="392430"/>
                </a:lnTo>
                <a:lnTo>
                  <a:pt x="0" y="392430"/>
                </a:lnTo>
                <a:close/>
              </a:path>
            </a:pathLst>
          </a:custGeom>
          <a:solidFill>
            <a:schemeClr val="accent4"/>
          </a:solidFill>
          <a:ln w="9525" cap="flat">
            <a:noFill/>
            <a:prstDash val="solid"/>
            <a:miter/>
          </a:ln>
        </p:spPr>
        <p:txBody>
          <a:bodyPr rtlCol="0" anchor="ctr"/>
          <a:lstStyle/>
          <a:p>
            <a:endParaRPr lang="fr-FR"/>
          </a:p>
        </p:txBody>
      </p:sp>
      <p:pic>
        <p:nvPicPr>
          <p:cNvPr id="99" name="Image 98" descr="Une image contenant Téléphone mobile, capture d’écran, noir et blanc, noir&#10;&#10;Description générée automatiquement">
            <a:extLst>
              <a:ext uri="{FF2B5EF4-FFF2-40B4-BE49-F238E27FC236}">
                <a16:creationId xmlns:a16="http://schemas.microsoft.com/office/drawing/2014/main" id="{386AAA00-3C0E-EC76-74B9-94760C0905A0}"/>
              </a:ext>
            </a:extLst>
          </p:cNvPr>
          <p:cNvPicPr>
            <a:picLocks noChangeAspect="1"/>
          </p:cNvPicPr>
          <p:nvPr userDrawn="1"/>
        </p:nvPicPr>
        <p:blipFill>
          <a:blip r:embed="rId2"/>
          <a:stretch>
            <a:fillRect/>
          </a:stretch>
        </p:blipFill>
        <p:spPr>
          <a:xfrm>
            <a:off x="2197095" y="1415368"/>
            <a:ext cx="2783586" cy="4953000"/>
          </a:xfrm>
          <a:prstGeom prst="rect">
            <a:avLst/>
          </a:prstGeom>
        </p:spPr>
      </p:pic>
      <p:sp>
        <p:nvSpPr>
          <p:cNvPr id="142" name="Forme libre : forme 141">
            <a:extLst>
              <a:ext uri="{FF2B5EF4-FFF2-40B4-BE49-F238E27FC236}">
                <a16:creationId xmlns:a16="http://schemas.microsoft.com/office/drawing/2014/main" id="{BF6BF2C5-FF6C-D54D-09D7-BF67FBFFEB8B}"/>
              </a:ext>
            </a:extLst>
          </p:cNvPr>
          <p:cNvSpPr/>
          <p:nvPr userDrawn="1"/>
        </p:nvSpPr>
        <p:spPr>
          <a:xfrm>
            <a:off x="1099621" y="2682470"/>
            <a:ext cx="519643" cy="1113988"/>
          </a:xfrm>
          <a:custGeom>
            <a:avLst/>
            <a:gdLst>
              <a:gd name="connsiteX0" fmla="*/ 0 w 519643"/>
              <a:gd name="connsiteY0" fmla="*/ 0 h 1116337"/>
              <a:gd name="connsiteX1" fmla="*/ 518097 w 519643"/>
              <a:gd name="connsiteY1" fmla="*/ 389174 h 1116337"/>
              <a:gd name="connsiteX2" fmla="*/ 518097 w 519643"/>
              <a:gd name="connsiteY2" fmla="*/ 405373 h 1116337"/>
              <a:gd name="connsiteX3" fmla="*/ 518097 w 519643"/>
              <a:gd name="connsiteY3" fmla="*/ 433179 h 1116337"/>
              <a:gd name="connsiteX4" fmla="*/ 518440 w 519643"/>
              <a:gd name="connsiteY4" fmla="*/ 433179 h 1116337"/>
              <a:gd name="connsiteX5" fmla="*/ 518440 w 519643"/>
              <a:gd name="connsiteY5" fmla="*/ 404169 h 1116337"/>
              <a:gd name="connsiteX6" fmla="*/ 518440 w 519643"/>
              <a:gd name="connsiteY6" fmla="*/ 387970 h 1116337"/>
              <a:gd name="connsiteX7" fmla="*/ 518784 w 519643"/>
              <a:gd name="connsiteY7" fmla="*/ 388315 h 1116337"/>
              <a:gd name="connsiteX8" fmla="*/ 519643 w 519643"/>
              <a:gd name="connsiteY8" fmla="*/ 1100138 h 1116337"/>
              <a:gd name="connsiteX9" fmla="*/ 519621 w 519643"/>
              <a:gd name="connsiteY9" fmla="*/ 1100138 h 1116337"/>
              <a:gd name="connsiteX10" fmla="*/ 519643 w 519643"/>
              <a:gd name="connsiteY10" fmla="*/ 1116337 h 1116337"/>
              <a:gd name="connsiteX11" fmla="*/ 0 w 519643"/>
              <a:gd name="connsiteY11" fmla="*/ 1116337 h 1116337"/>
              <a:gd name="connsiteX12" fmla="*/ 0 w 519643"/>
              <a:gd name="connsiteY12" fmla="*/ 1100138 h 1116337"/>
              <a:gd name="connsiteX13" fmla="*/ 0 w 519643"/>
              <a:gd name="connsiteY13" fmla="*/ 16199 h 111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643" h="1116337">
                <a:moveTo>
                  <a:pt x="0" y="0"/>
                </a:moveTo>
                <a:cubicBezTo>
                  <a:pt x="0" y="0"/>
                  <a:pt x="518097" y="389174"/>
                  <a:pt x="518097" y="389174"/>
                </a:cubicBezTo>
                <a:lnTo>
                  <a:pt x="518097" y="405373"/>
                </a:lnTo>
                <a:lnTo>
                  <a:pt x="518097" y="433179"/>
                </a:lnTo>
                <a:cubicBezTo>
                  <a:pt x="518097" y="433179"/>
                  <a:pt x="518440" y="433179"/>
                  <a:pt x="518440" y="433179"/>
                </a:cubicBezTo>
                <a:lnTo>
                  <a:pt x="518440" y="404169"/>
                </a:lnTo>
                <a:lnTo>
                  <a:pt x="518440" y="387970"/>
                </a:lnTo>
                <a:lnTo>
                  <a:pt x="518784" y="388315"/>
                </a:lnTo>
                <a:cubicBezTo>
                  <a:pt x="518956" y="613843"/>
                  <a:pt x="519299" y="874610"/>
                  <a:pt x="519643" y="1100138"/>
                </a:cubicBezTo>
                <a:lnTo>
                  <a:pt x="519621" y="1100138"/>
                </a:lnTo>
                <a:lnTo>
                  <a:pt x="519643" y="1116337"/>
                </a:lnTo>
                <a:lnTo>
                  <a:pt x="0" y="1116337"/>
                </a:lnTo>
                <a:lnTo>
                  <a:pt x="0" y="1100138"/>
                </a:lnTo>
                <a:lnTo>
                  <a:pt x="0" y="16199"/>
                </a:lnTo>
                <a:close/>
              </a:path>
            </a:pathLst>
          </a:custGeom>
          <a:solidFill>
            <a:schemeClr val="tx1"/>
          </a:solidFill>
          <a:ln w="9525" cap="flat">
            <a:noFill/>
            <a:prstDash val="solid"/>
            <a:miter/>
          </a:ln>
        </p:spPr>
        <p:txBody>
          <a:bodyPr rtlCol="0" anchor="ctr"/>
          <a:lstStyle/>
          <a:p>
            <a:endParaRPr lang="fr-FR"/>
          </a:p>
        </p:txBody>
      </p:sp>
      <p:sp>
        <p:nvSpPr>
          <p:cNvPr id="78" name="Forme libre : forme 77">
            <a:extLst>
              <a:ext uri="{FF2B5EF4-FFF2-40B4-BE49-F238E27FC236}">
                <a16:creationId xmlns:a16="http://schemas.microsoft.com/office/drawing/2014/main" id="{E7AEC011-A592-35EE-8EA4-66ADC79963DD}"/>
              </a:ext>
            </a:extLst>
          </p:cNvPr>
          <p:cNvSpPr/>
          <p:nvPr/>
        </p:nvSpPr>
        <p:spPr>
          <a:xfrm>
            <a:off x="0" y="2678224"/>
            <a:ext cx="1100138" cy="1118234"/>
          </a:xfrm>
          <a:custGeom>
            <a:avLst/>
            <a:gdLst>
              <a:gd name="connsiteX0" fmla="*/ 0 w 609600"/>
              <a:gd name="connsiteY0" fmla="*/ 0 h 609600"/>
              <a:gd name="connsiteX1" fmla="*/ 609600 w 609600"/>
              <a:gd name="connsiteY1" fmla="*/ 0 h 609600"/>
              <a:gd name="connsiteX2" fmla="*/ 609600 w 609600"/>
              <a:gd name="connsiteY2" fmla="*/ 609600 h 609600"/>
              <a:gd name="connsiteX3" fmla="*/ 0 w 609600"/>
              <a:gd name="connsiteY3" fmla="*/ 609600 h 609600"/>
              <a:gd name="connsiteX4" fmla="*/ 0 w 609600"/>
              <a:gd name="connsiteY4" fmla="*/ 0 h 609600"/>
              <a:gd name="connsiteX5" fmla="*/ 0 w 609600"/>
              <a:gd name="connsiteY5" fmla="*/ 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600" h="609600">
                <a:moveTo>
                  <a:pt x="0" y="0"/>
                </a:moveTo>
                <a:lnTo>
                  <a:pt x="609600" y="0"/>
                </a:lnTo>
                <a:lnTo>
                  <a:pt x="609600" y="609600"/>
                </a:lnTo>
                <a:lnTo>
                  <a:pt x="0" y="609600"/>
                </a:lnTo>
                <a:lnTo>
                  <a:pt x="0" y="0"/>
                </a:lnTo>
                <a:lnTo>
                  <a:pt x="0" y="0"/>
                </a:lnTo>
                <a:close/>
              </a:path>
            </a:pathLst>
          </a:custGeom>
          <a:solidFill>
            <a:schemeClr val="accent1"/>
          </a:solidFill>
          <a:ln w="9525" cap="flat">
            <a:noFill/>
            <a:prstDash val="solid"/>
            <a:miter/>
          </a:ln>
        </p:spPr>
        <p:txBody>
          <a:bodyPr rtlCol="0" anchor="ctr"/>
          <a:lstStyle/>
          <a:p>
            <a:endParaRPr lang="fr-FR">
              <a:solidFill>
                <a:schemeClr val="bg1"/>
              </a:solidFill>
            </a:endParaRPr>
          </a:p>
        </p:txBody>
      </p:sp>
      <p:sp>
        <p:nvSpPr>
          <p:cNvPr id="79" name="Forme libre : forme 78">
            <a:extLst>
              <a:ext uri="{FF2B5EF4-FFF2-40B4-BE49-F238E27FC236}">
                <a16:creationId xmlns:a16="http://schemas.microsoft.com/office/drawing/2014/main" id="{816320D2-F99D-0397-72C3-A7234C5468EE}"/>
              </a:ext>
            </a:extLst>
          </p:cNvPr>
          <p:cNvSpPr/>
          <p:nvPr/>
        </p:nvSpPr>
        <p:spPr>
          <a:xfrm>
            <a:off x="0" y="1578086"/>
            <a:ext cx="1100138" cy="1100138"/>
          </a:xfrm>
          <a:custGeom>
            <a:avLst/>
            <a:gdLst>
              <a:gd name="connsiteX0" fmla="*/ 0 w 609600"/>
              <a:gd name="connsiteY0" fmla="*/ 0 h 609600"/>
              <a:gd name="connsiteX1" fmla="*/ 609600 w 609600"/>
              <a:gd name="connsiteY1" fmla="*/ 0 h 609600"/>
              <a:gd name="connsiteX2" fmla="*/ 609600 w 609600"/>
              <a:gd name="connsiteY2" fmla="*/ 609600 h 609600"/>
              <a:gd name="connsiteX3" fmla="*/ 0 w 60960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609600" h="609600">
                <a:moveTo>
                  <a:pt x="0" y="0"/>
                </a:moveTo>
                <a:lnTo>
                  <a:pt x="609600" y="0"/>
                </a:lnTo>
                <a:lnTo>
                  <a:pt x="609600" y="609600"/>
                </a:lnTo>
                <a:lnTo>
                  <a:pt x="0" y="609600"/>
                </a:lnTo>
                <a:close/>
              </a:path>
            </a:pathLst>
          </a:custGeom>
          <a:solidFill>
            <a:schemeClr val="tx2"/>
          </a:solidFill>
          <a:ln w="9525" cap="flat">
            <a:noFill/>
            <a:prstDash val="solid"/>
            <a:miter/>
          </a:ln>
        </p:spPr>
        <p:txBody>
          <a:bodyPr rtlCol="0" anchor="ctr"/>
          <a:lstStyle/>
          <a:p>
            <a:endParaRPr lang="fr-FR">
              <a:solidFill>
                <a:schemeClr val="bg1"/>
              </a:solidFill>
            </a:endParaRPr>
          </a:p>
        </p:txBody>
      </p:sp>
      <p:sp>
        <p:nvSpPr>
          <p:cNvPr id="132" name="Forme libre : forme 131">
            <a:extLst>
              <a:ext uri="{FF2B5EF4-FFF2-40B4-BE49-F238E27FC236}">
                <a16:creationId xmlns:a16="http://schemas.microsoft.com/office/drawing/2014/main" id="{A7F2DB5B-8029-16B1-5FB1-22908256259F}"/>
              </a:ext>
            </a:extLst>
          </p:cNvPr>
          <p:cNvSpPr/>
          <p:nvPr userDrawn="1"/>
        </p:nvSpPr>
        <p:spPr>
          <a:xfrm>
            <a:off x="1099621" y="2675843"/>
            <a:ext cx="519643" cy="1113988"/>
          </a:xfrm>
          <a:custGeom>
            <a:avLst/>
            <a:gdLst>
              <a:gd name="connsiteX0" fmla="*/ 0 w 519643"/>
              <a:gd name="connsiteY0" fmla="*/ 0 h 1116337"/>
              <a:gd name="connsiteX1" fmla="*/ 518097 w 519643"/>
              <a:gd name="connsiteY1" fmla="*/ 389174 h 1116337"/>
              <a:gd name="connsiteX2" fmla="*/ 518097 w 519643"/>
              <a:gd name="connsiteY2" fmla="*/ 405373 h 1116337"/>
              <a:gd name="connsiteX3" fmla="*/ 518097 w 519643"/>
              <a:gd name="connsiteY3" fmla="*/ 433179 h 1116337"/>
              <a:gd name="connsiteX4" fmla="*/ 518440 w 519643"/>
              <a:gd name="connsiteY4" fmla="*/ 433179 h 1116337"/>
              <a:gd name="connsiteX5" fmla="*/ 518440 w 519643"/>
              <a:gd name="connsiteY5" fmla="*/ 404169 h 1116337"/>
              <a:gd name="connsiteX6" fmla="*/ 518440 w 519643"/>
              <a:gd name="connsiteY6" fmla="*/ 387970 h 1116337"/>
              <a:gd name="connsiteX7" fmla="*/ 518784 w 519643"/>
              <a:gd name="connsiteY7" fmla="*/ 388315 h 1116337"/>
              <a:gd name="connsiteX8" fmla="*/ 519643 w 519643"/>
              <a:gd name="connsiteY8" fmla="*/ 1100138 h 1116337"/>
              <a:gd name="connsiteX9" fmla="*/ 519621 w 519643"/>
              <a:gd name="connsiteY9" fmla="*/ 1100138 h 1116337"/>
              <a:gd name="connsiteX10" fmla="*/ 519643 w 519643"/>
              <a:gd name="connsiteY10" fmla="*/ 1116337 h 1116337"/>
              <a:gd name="connsiteX11" fmla="*/ 0 w 519643"/>
              <a:gd name="connsiteY11" fmla="*/ 1116337 h 1116337"/>
              <a:gd name="connsiteX12" fmla="*/ 0 w 519643"/>
              <a:gd name="connsiteY12" fmla="*/ 1100138 h 1116337"/>
              <a:gd name="connsiteX13" fmla="*/ 0 w 519643"/>
              <a:gd name="connsiteY13" fmla="*/ 16199 h 111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643" h="1116337">
                <a:moveTo>
                  <a:pt x="0" y="0"/>
                </a:moveTo>
                <a:cubicBezTo>
                  <a:pt x="0" y="0"/>
                  <a:pt x="518097" y="389174"/>
                  <a:pt x="518097" y="389174"/>
                </a:cubicBezTo>
                <a:lnTo>
                  <a:pt x="518097" y="405373"/>
                </a:lnTo>
                <a:lnTo>
                  <a:pt x="518097" y="433179"/>
                </a:lnTo>
                <a:cubicBezTo>
                  <a:pt x="518097" y="433179"/>
                  <a:pt x="518440" y="433179"/>
                  <a:pt x="518440" y="433179"/>
                </a:cubicBezTo>
                <a:lnTo>
                  <a:pt x="518440" y="404169"/>
                </a:lnTo>
                <a:lnTo>
                  <a:pt x="518440" y="387970"/>
                </a:lnTo>
                <a:lnTo>
                  <a:pt x="518784" y="388315"/>
                </a:lnTo>
                <a:cubicBezTo>
                  <a:pt x="518956" y="613843"/>
                  <a:pt x="519299" y="874610"/>
                  <a:pt x="519643" y="1100138"/>
                </a:cubicBezTo>
                <a:lnTo>
                  <a:pt x="519621" y="1100138"/>
                </a:lnTo>
                <a:lnTo>
                  <a:pt x="519643" y="1116337"/>
                </a:lnTo>
                <a:lnTo>
                  <a:pt x="0" y="1116337"/>
                </a:lnTo>
                <a:lnTo>
                  <a:pt x="0" y="1100138"/>
                </a:lnTo>
                <a:lnTo>
                  <a:pt x="0" y="16199"/>
                </a:lnTo>
                <a:close/>
              </a:path>
            </a:pathLst>
          </a:custGeom>
          <a:solidFill>
            <a:schemeClr val="tx1"/>
          </a:solidFill>
          <a:ln w="9525" cap="flat">
            <a:noFill/>
            <a:prstDash val="solid"/>
            <a:miter/>
          </a:ln>
        </p:spPr>
        <p:txBody>
          <a:bodyPr rtlCol="0" anchor="ctr"/>
          <a:lstStyle/>
          <a:p>
            <a:endParaRPr lang="fr-FR"/>
          </a:p>
        </p:txBody>
      </p:sp>
      <p:sp>
        <p:nvSpPr>
          <p:cNvPr id="80" name="Forme libre : forme 79">
            <a:extLst>
              <a:ext uri="{FF2B5EF4-FFF2-40B4-BE49-F238E27FC236}">
                <a16:creationId xmlns:a16="http://schemas.microsoft.com/office/drawing/2014/main" id="{E227932B-E6E7-8037-CD1C-494AA6C294B1}"/>
              </a:ext>
            </a:extLst>
          </p:cNvPr>
          <p:cNvSpPr/>
          <p:nvPr/>
        </p:nvSpPr>
        <p:spPr>
          <a:xfrm>
            <a:off x="1099448" y="1587581"/>
            <a:ext cx="523203" cy="1488968"/>
          </a:xfrm>
          <a:custGeom>
            <a:avLst/>
            <a:gdLst>
              <a:gd name="connsiteX0" fmla="*/ 0 w 287274"/>
              <a:gd name="connsiteY0" fmla="*/ 609600 h 825055"/>
              <a:gd name="connsiteX1" fmla="*/ 287274 w 287274"/>
              <a:gd name="connsiteY1" fmla="*/ 825056 h 825055"/>
              <a:gd name="connsiteX2" fmla="*/ 287274 w 287274"/>
              <a:gd name="connsiteY2" fmla="*/ 432721 h 825055"/>
              <a:gd name="connsiteX3" fmla="*/ 0 w 287274"/>
              <a:gd name="connsiteY3" fmla="*/ 0 h 825055"/>
              <a:gd name="connsiteX4" fmla="*/ 0 w 287274"/>
              <a:gd name="connsiteY4" fmla="*/ 609600 h 825055"/>
              <a:gd name="connsiteX0" fmla="*/ 0 w 287274"/>
              <a:gd name="connsiteY0" fmla="*/ 609600 h 825056"/>
              <a:gd name="connsiteX1" fmla="*/ 287274 w 287274"/>
              <a:gd name="connsiteY1" fmla="*/ 825056 h 825056"/>
              <a:gd name="connsiteX2" fmla="*/ 262204 w 287274"/>
              <a:gd name="connsiteY2" fmla="*/ 455152 h 825056"/>
              <a:gd name="connsiteX3" fmla="*/ 0 w 287274"/>
              <a:gd name="connsiteY3" fmla="*/ 0 h 825056"/>
              <a:gd name="connsiteX4" fmla="*/ 0 w 287274"/>
              <a:gd name="connsiteY4" fmla="*/ 609600 h 825056"/>
              <a:gd name="connsiteX0" fmla="*/ 0 w 289913"/>
              <a:gd name="connsiteY0" fmla="*/ 609600 h 825056"/>
              <a:gd name="connsiteX1" fmla="*/ 287274 w 289913"/>
              <a:gd name="connsiteY1" fmla="*/ 825056 h 825056"/>
              <a:gd name="connsiteX2" fmla="*/ 289913 w 289913"/>
              <a:gd name="connsiteY2" fmla="*/ 427443 h 825056"/>
              <a:gd name="connsiteX3" fmla="*/ 0 w 289913"/>
              <a:gd name="connsiteY3" fmla="*/ 0 h 825056"/>
              <a:gd name="connsiteX4" fmla="*/ 0 w 289913"/>
              <a:gd name="connsiteY4" fmla="*/ 609600 h 825056"/>
              <a:gd name="connsiteX0" fmla="*/ 0 w 289913"/>
              <a:gd name="connsiteY0" fmla="*/ 606961 h 825056"/>
              <a:gd name="connsiteX1" fmla="*/ 287274 w 289913"/>
              <a:gd name="connsiteY1" fmla="*/ 825056 h 825056"/>
              <a:gd name="connsiteX2" fmla="*/ 289913 w 289913"/>
              <a:gd name="connsiteY2" fmla="*/ 427443 h 825056"/>
              <a:gd name="connsiteX3" fmla="*/ 0 w 289913"/>
              <a:gd name="connsiteY3" fmla="*/ 0 h 825056"/>
              <a:gd name="connsiteX4" fmla="*/ 0 w 289913"/>
              <a:gd name="connsiteY4" fmla="*/ 606961 h 825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913" h="825056">
                <a:moveTo>
                  <a:pt x="0" y="606961"/>
                </a:moveTo>
                <a:lnTo>
                  <a:pt x="287274" y="825056"/>
                </a:lnTo>
                <a:cubicBezTo>
                  <a:pt x="288154" y="692518"/>
                  <a:pt x="289033" y="559981"/>
                  <a:pt x="289913" y="427443"/>
                </a:cubicBezTo>
                <a:lnTo>
                  <a:pt x="0" y="0"/>
                </a:lnTo>
                <a:lnTo>
                  <a:pt x="0" y="606961"/>
                </a:lnTo>
                <a:close/>
              </a:path>
            </a:pathLst>
          </a:custGeom>
          <a:solidFill>
            <a:schemeClr val="tx2"/>
          </a:solidFill>
          <a:ln w="9525" cap="flat">
            <a:noFill/>
            <a:prstDash val="solid"/>
            <a:miter/>
          </a:ln>
        </p:spPr>
        <p:txBody>
          <a:bodyPr rtlCol="0" anchor="ctr"/>
          <a:lstStyle/>
          <a:p>
            <a:endParaRPr lang="fr-FR"/>
          </a:p>
        </p:txBody>
      </p:sp>
      <p:sp>
        <p:nvSpPr>
          <p:cNvPr id="139" name="Forme libre : forme 138">
            <a:extLst>
              <a:ext uri="{FF2B5EF4-FFF2-40B4-BE49-F238E27FC236}">
                <a16:creationId xmlns:a16="http://schemas.microsoft.com/office/drawing/2014/main" id="{9F46DF9C-95DF-EA6F-A5C8-B3F63E713B1D}"/>
              </a:ext>
            </a:extLst>
          </p:cNvPr>
          <p:cNvSpPr/>
          <p:nvPr/>
        </p:nvSpPr>
        <p:spPr>
          <a:xfrm flipV="1">
            <a:off x="0" y="4911031"/>
            <a:ext cx="1100138" cy="1100138"/>
          </a:xfrm>
          <a:custGeom>
            <a:avLst/>
            <a:gdLst>
              <a:gd name="connsiteX0" fmla="*/ 0 w 609600"/>
              <a:gd name="connsiteY0" fmla="*/ 0 h 609600"/>
              <a:gd name="connsiteX1" fmla="*/ 609600 w 609600"/>
              <a:gd name="connsiteY1" fmla="*/ 0 h 609600"/>
              <a:gd name="connsiteX2" fmla="*/ 609600 w 609600"/>
              <a:gd name="connsiteY2" fmla="*/ 609600 h 609600"/>
              <a:gd name="connsiteX3" fmla="*/ 0 w 60960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609600" h="609600">
                <a:moveTo>
                  <a:pt x="0" y="0"/>
                </a:moveTo>
                <a:lnTo>
                  <a:pt x="609600" y="0"/>
                </a:lnTo>
                <a:lnTo>
                  <a:pt x="609600" y="609600"/>
                </a:lnTo>
                <a:lnTo>
                  <a:pt x="0" y="609600"/>
                </a:lnTo>
                <a:close/>
              </a:path>
            </a:pathLst>
          </a:custGeom>
          <a:solidFill>
            <a:schemeClr val="accent4"/>
          </a:solidFill>
          <a:ln w="9525" cap="flat">
            <a:noFill/>
            <a:prstDash val="solid"/>
            <a:miter/>
          </a:ln>
        </p:spPr>
        <p:txBody>
          <a:bodyPr rtlCol="0" anchor="ctr"/>
          <a:lstStyle/>
          <a:p>
            <a:endParaRPr lang="fr-FR">
              <a:solidFill>
                <a:schemeClr val="bg1"/>
              </a:solidFill>
            </a:endParaRPr>
          </a:p>
        </p:txBody>
      </p:sp>
      <p:sp>
        <p:nvSpPr>
          <p:cNvPr id="141" name="Forme libre : forme 140">
            <a:extLst>
              <a:ext uri="{FF2B5EF4-FFF2-40B4-BE49-F238E27FC236}">
                <a16:creationId xmlns:a16="http://schemas.microsoft.com/office/drawing/2014/main" id="{52AEB4B6-A715-0DB4-D54D-5364363E02C3}"/>
              </a:ext>
            </a:extLst>
          </p:cNvPr>
          <p:cNvSpPr/>
          <p:nvPr/>
        </p:nvSpPr>
        <p:spPr>
          <a:xfrm flipV="1">
            <a:off x="1099448" y="4512706"/>
            <a:ext cx="523203" cy="1488968"/>
          </a:xfrm>
          <a:custGeom>
            <a:avLst/>
            <a:gdLst>
              <a:gd name="connsiteX0" fmla="*/ 0 w 287274"/>
              <a:gd name="connsiteY0" fmla="*/ 609600 h 825055"/>
              <a:gd name="connsiteX1" fmla="*/ 287274 w 287274"/>
              <a:gd name="connsiteY1" fmla="*/ 825056 h 825055"/>
              <a:gd name="connsiteX2" fmla="*/ 287274 w 287274"/>
              <a:gd name="connsiteY2" fmla="*/ 432721 h 825055"/>
              <a:gd name="connsiteX3" fmla="*/ 0 w 287274"/>
              <a:gd name="connsiteY3" fmla="*/ 0 h 825055"/>
              <a:gd name="connsiteX4" fmla="*/ 0 w 287274"/>
              <a:gd name="connsiteY4" fmla="*/ 609600 h 825055"/>
              <a:gd name="connsiteX0" fmla="*/ 0 w 287274"/>
              <a:gd name="connsiteY0" fmla="*/ 609600 h 825056"/>
              <a:gd name="connsiteX1" fmla="*/ 287274 w 287274"/>
              <a:gd name="connsiteY1" fmla="*/ 825056 h 825056"/>
              <a:gd name="connsiteX2" fmla="*/ 262204 w 287274"/>
              <a:gd name="connsiteY2" fmla="*/ 455152 h 825056"/>
              <a:gd name="connsiteX3" fmla="*/ 0 w 287274"/>
              <a:gd name="connsiteY3" fmla="*/ 0 h 825056"/>
              <a:gd name="connsiteX4" fmla="*/ 0 w 287274"/>
              <a:gd name="connsiteY4" fmla="*/ 609600 h 825056"/>
              <a:gd name="connsiteX0" fmla="*/ 0 w 289913"/>
              <a:gd name="connsiteY0" fmla="*/ 609600 h 825056"/>
              <a:gd name="connsiteX1" fmla="*/ 287274 w 289913"/>
              <a:gd name="connsiteY1" fmla="*/ 825056 h 825056"/>
              <a:gd name="connsiteX2" fmla="*/ 289913 w 289913"/>
              <a:gd name="connsiteY2" fmla="*/ 427443 h 825056"/>
              <a:gd name="connsiteX3" fmla="*/ 0 w 289913"/>
              <a:gd name="connsiteY3" fmla="*/ 0 h 825056"/>
              <a:gd name="connsiteX4" fmla="*/ 0 w 289913"/>
              <a:gd name="connsiteY4" fmla="*/ 609600 h 825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913" h="825056">
                <a:moveTo>
                  <a:pt x="0" y="609600"/>
                </a:moveTo>
                <a:lnTo>
                  <a:pt x="287274" y="825056"/>
                </a:lnTo>
                <a:cubicBezTo>
                  <a:pt x="288154" y="692518"/>
                  <a:pt x="289033" y="559981"/>
                  <a:pt x="289913" y="427443"/>
                </a:cubicBezTo>
                <a:lnTo>
                  <a:pt x="0" y="0"/>
                </a:lnTo>
                <a:lnTo>
                  <a:pt x="0" y="609600"/>
                </a:lnTo>
                <a:close/>
              </a:path>
            </a:pathLst>
          </a:custGeom>
          <a:solidFill>
            <a:schemeClr val="accent4"/>
          </a:solidFill>
          <a:ln w="9525" cap="flat">
            <a:noFill/>
            <a:prstDash val="solid"/>
            <a:miter/>
          </a:ln>
        </p:spPr>
        <p:txBody>
          <a:bodyPr rtlCol="0" anchor="ctr"/>
          <a:lstStyle/>
          <a:p>
            <a:endParaRPr lang="fr-FR"/>
          </a:p>
        </p:txBody>
      </p:sp>
      <p:sp>
        <p:nvSpPr>
          <p:cNvPr id="2" name="Titre 1">
            <a:extLst>
              <a:ext uri="{FF2B5EF4-FFF2-40B4-BE49-F238E27FC236}">
                <a16:creationId xmlns:a16="http://schemas.microsoft.com/office/drawing/2014/main" id="{0B3E612B-7586-F068-5191-7BA08DB66C09}"/>
              </a:ext>
            </a:extLst>
          </p:cNvPr>
          <p:cNvSpPr>
            <a:spLocks noGrp="1"/>
          </p:cNvSpPr>
          <p:nvPr userDrawn="1">
            <p:ph type="title" hasCustomPrompt="1"/>
          </p:nvPr>
        </p:nvSpPr>
        <p:spPr>
          <a:xfrm>
            <a:off x="731837" y="542925"/>
            <a:ext cx="10953217" cy="452432"/>
          </a:xfrm>
        </p:spPr>
        <p:txBody>
          <a:bodyPr/>
          <a:lstStyle>
            <a:lvl1pPr>
              <a:defRPr/>
            </a:lvl1pPr>
          </a:lstStyle>
          <a:p>
            <a:r>
              <a:rPr lang="fr-FR"/>
              <a:t>Title of the slide</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userDrawn="1">
            <p:ph type="sldNum" sz="quarter" idx="11"/>
          </p:nvPr>
        </p:nvSpPr>
        <p:spPr>
          <a:xfrm>
            <a:off x="9220776" y="6382382"/>
            <a:ext cx="2743200" cy="365125"/>
          </a:xfrm>
        </p:spPr>
        <p:txBody>
          <a:bodyPr/>
          <a:lstStyle/>
          <a:p>
            <a:fld id="{79AF822A-40E7-450E-BBE0-3EB502F51B07}" type="slidenum">
              <a:rPr lang="en-US" smtClean="0"/>
              <a:t>‹N°›</a:t>
            </a:fld>
            <a:endParaRPr lang="en-US"/>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userDrawn="1">
            <p:ph type="body" sz="quarter" idx="13" hasCustomPrompt="1"/>
          </p:nvPr>
        </p:nvSpPr>
        <p:spPr>
          <a:xfrm>
            <a:off x="731837" y="966302"/>
            <a:ext cx="10953217" cy="313932"/>
          </a:xfrm>
        </p:spPr>
        <p:txBody>
          <a:bodyPr wrap="square">
            <a:spAutoFit/>
          </a:bodyPr>
          <a:lstStyle>
            <a:lvl1pPr marL="0" indent="0">
              <a:buNone/>
              <a:defRPr b="0"/>
            </a:lvl1pPr>
          </a:lstStyle>
          <a:p>
            <a:pPr lvl="0"/>
            <a:r>
              <a:rPr lang="fr-FR"/>
              <a:t>Subtitle of the slide</a:t>
            </a:r>
            <a:endParaRPr lang="fr-FR" dirty="0"/>
          </a:p>
        </p:txBody>
      </p:sp>
      <p:sp>
        <p:nvSpPr>
          <p:cNvPr id="6" name="Freeform 1">
            <a:extLst>
              <a:ext uri="{FF2B5EF4-FFF2-40B4-BE49-F238E27FC236}">
                <a16:creationId xmlns:a16="http://schemas.microsoft.com/office/drawing/2014/main" id="{63F3B991-24DB-2232-1DA6-8C338B51702E}"/>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tx1"/>
          </a:solidFill>
          <a:ln w="9525" cap="flat">
            <a:noFill/>
            <a:prstDash val="solid"/>
            <a:miter/>
          </a:ln>
        </p:spPr>
        <p:txBody>
          <a:bodyPr rtlCol="0" anchor="ctr"/>
          <a:lstStyle/>
          <a:p>
            <a:endParaRPr lang="fr-FR"/>
          </a:p>
        </p:txBody>
      </p:sp>
      <p:cxnSp>
        <p:nvCxnSpPr>
          <p:cNvPr id="9" name="Connecteur droit 8">
            <a:extLst>
              <a:ext uri="{FF2B5EF4-FFF2-40B4-BE49-F238E27FC236}">
                <a16:creationId xmlns:a16="http://schemas.microsoft.com/office/drawing/2014/main" id="{D29C8996-F6D0-986C-B8F3-D44BE8259B15}"/>
              </a:ext>
            </a:extLst>
          </p:cNvPr>
          <p:cNvCxnSpPr>
            <a:cxnSpLocks/>
          </p:cNvCxnSpPr>
          <p:nvPr userDrawn="1"/>
        </p:nvCxnSpPr>
        <p:spPr>
          <a:xfrm>
            <a:off x="1506537" y="6436895"/>
            <a:ext cx="0" cy="200733"/>
          </a:xfrm>
          <a:prstGeom prst="line">
            <a:avLst/>
          </a:prstGeom>
          <a:ln>
            <a:solidFill>
              <a:srgbClr val="636369"/>
            </a:solidFill>
          </a:ln>
        </p:spPr>
        <p:style>
          <a:lnRef idx="1">
            <a:schemeClr val="accent1"/>
          </a:lnRef>
          <a:fillRef idx="0">
            <a:schemeClr val="accent1"/>
          </a:fillRef>
          <a:effectRef idx="0">
            <a:schemeClr val="accent1"/>
          </a:effectRef>
          <a:fontRef idx="minor">
            <a:schemeClr val="tx1"/>
          </a:fontRef>
        </p:style>
      </p:cxnSp>
      <p:sp>
        <p:nvSpPr>
          <p:cNvPr id="64" name="Espace réservé pour une image  63">
            <a:extLst>
              <a:ext uri="{FF2B5EF4-FFF2-40B4-BE49-F238E27FC236}">
                <a16:creationId xmlns:a16="http://schemas.microsoft.com/office/drawing/2014/main" id="{E6B8CA52-B342-029F-F262-9CA7C3F368AD}"/>
              </a:ext>
            </a:extLst>
          </p:cNvPr>
          <p:cNvSpPr>
            <a:spLocks noGrp="1"/>
          </p:cNvSpPr>
          <p:nvPr userDrawn="1">
            <p:ph type="pic" sz="quarter" idx="14" hasCustomPrompt="1"/>
          </p:nvPr>
        </p:nvSpPr>
        <p:spPr>
          <a:xfrm>
            <a:off x="181769" y="1759855"/>
            <a:ext cx="736600" cy="736600"/>
          </a:xfrm>
        </p:spPr>
        <p:txBody>
          <a:bodyPr>
            <a:normAutofit/>
          </a:bodyPr>
          <a:lstStyle>
            <a:lvl1pPr marL="0" indent="0" algn="ctr">
              <a:buNone/>
              <a:defRPr sz="1000" b="0">
                <a:solidFill>
                  <a:schemeClr val="bg1"/>
                </a:solidFill>
              </a:defRPr>
            </a:lvl1pPr>
          </a:lstStyle>
          <a:p>
            <a:r>
              <a:rPr lang="fr-FR"/>
              <a:t>Picture</a:t>
            </a:r>
          </a:p>
        </p:txBody>
      </p:sp>
      <p:sp>
        <p:nvSpPr>
          <p:cNvPr id="92" name="Espace réservé pour une image  63">
            <a:extLst>
              <a:ext uri="{FF2B5EF4-FFF2-40B4-BE49-F238E27FC236}">
                <a16:creationId xmlns:a16="http://schemas.microsoft.com/office/drawing/2014/main" id="{BAE12B3F-565E-EC5F-EE2A-241A3B0C57C7}"/>
              </a:ext>
            </a:extLst>
          </p:cNvPr>
          <p:cNvSpPr>
            <a:spLocks noGrp="1"/>
          </p:cNvSpPr>
          <p:nvPr userDrawn="1">
            <p:ph type="pic" sz="quarter" idx="15" hasCustomPrompt="1"/>
          </p:nvPr>
        </p:nvSpPr>
        <p:spPr>
          <a:xfrm>
            <a:off x="181769" y="2869041"/>
            <a:ext cx="736600" cy="736600"/>
          </a:xfrm>
        </p:spPr>
        <p:txBody>
          <a:bodyPr>
            <a:normAutofit/>
          </a:bodyPr>
          <a:lstStyle>
            <a:lvl1pPr marL="0" indent="0" algn="ctr">
              <a:buNone/>
              <a:defRPr sz="1000" b="0">
                <a:solidFill>
                  <a:schemeClr val="bg1"/>
                </a:solidFill>
              </a:defRPr>
            </a:lvl1pPr>
          </a:lstStyle>
          <a:p>
            <a:r>
              <a:rPr lang="fr-FR"/>
              <a:t>Picture</a:t>
            </a:r>
          </a:p>
        </p:txBody>
      </p:sp>
      <p:sp>
        <p:nvSpPr>
          <p:cNvPr id="93" name="Espace réservé pour une image  63">
            <a:extLst>
              <a:ext uri="{FF2B5EF4-FFF2-40B4-BE49-F238E27FC236}">
                <a16:creationId xmlns:a16="http://schemas.microsoft.com/office/drawing/2014/main" id="{1EFA115F-4D24-13F4-8064-BDF6F48E5097}"/>
              </a:ext>
            </a:extLst>
          </p:cNvPr>
          <p:cNvSpPr>
            <a:spLocks noGrp="1"/>
          </p:cNvSpPr>
          <p:nvPr userDrawn="1">
            <p:ph type="pic" sz="quarter" idx="16" hasCustomPrompt="1"/>
          </p:nvPr>
        </p:nvSpPr>
        <p:spPr>
          <a:xfrm>
            <a:off x="181769" y="3960130"/>
            <a:ext cx="736600" cy="736600"/>
          </a:xfrm>
        </p:spPr>
        <p:txBody>
          <a:bodyPr>
            <a:normAutofit/>
          </a:bodyPr>
          <a:lstStyle>
            <a:lvl1pPr marL="0" indent="0" algn="ctr">
              <a:buNone/>
              <a:defRPr sz="1000" b="0">
                <a:solidFill>
                  <a:schemeClr val="bg1"/>
                </a:solidFill>
              </a:defRPr>
            </a:lvl1pPr>
          </a:lstStyle>
          <a:p>
            <a:r>
              <a:rPr lang="fr-FR"/>
              <a:t>Picture</a:t>
            </a:r>
          </a:p>
        </p:txBody>
      </p:sp>
      <p:sp>
        <p:nvSpPr>
          <p:cNvPr id="94" name="Espace réservé pour une image  63">
            <a:extLst>
              <a:ext uri="{FF2B5EF4-FFF2-40B4-BE49-F238E27FC236}">
                <a16:creationId xmlns:a16="http://schemas.microsoft.com/office/drawing/2014/main" id="{1BE87479-A031-7029-5970-BEEE1059122E}"/>
              </a:ext>
            </a:extLst>
          </p:cNvPr>
          <p:cNvSpPr>
            <a:spLocks noGrp="1"/>
          </p:cNvSpPr>
          <p:nvPr userDrawn="1">
            <p:ph type="pic" sz="quarter" idx="17" hasCustomPrompt="1"/>
          </p:nvPr>
        </p:nvSpPr>
        <p:spPr>
          <a:xfrm>
            <a:off x="181769" y="5060268"/>
            <a:ext cx="736600" cy="736600"/>
          </a:xfrm>
        </p:spPr>
        <p:txBody>
          <a:bodyPr>
            <a:normAutofit/>
          </a:bodyPr>
          <a:lstStyle>
            <a:lvl1pPr marL="0" indent="0" algn="ctr">
              <a:buNone/>
              <a:defRPr sz="1000" b="0">
                <a:solidFill>
                  <a:schemeClr val="bg1"/>
                </a:solidFill>
              </a:defRPr>
            </a:lvl1pPr>
          </a:lstStyle>
          <a:p>
            <a:r>
              <a:rPr lang="fr-FR"/>
              <a:t>Picture</a:t>
            </a:r>
          </a:p>
        </p:txBody>
      </p:sp>
      <p:sp>
        <p:nvSpPr>
          <p:cNvPr id="114" name="Espace réservé du texte 5">
            <a:extLst>
              <a:ext uri="{FF2B5EF4-FFF2-40B4-BE49-F238E27FC236}">
                <a16:creationId xmlns:a16="http://schemas.microsoft.com/office/drawing/2014/main" id="{CCD73C40-2C29-45B1-3875-AAEDE37FCB66}"/>
              </a:ext>
            </a:extLst>
          </p:cNvPr>
          <p:cNvSpPr>
            <a:spLocks noGrp="1"/>
          </p:cNvSpPr>
          <p:nvPr userDrawn="1">
            <p:ph type="body" sz="quarter" idx="27" hasCustomPrompt="1"/>
          </p:nvPr>
        </p:nvSpPr>
        <p:spPr>
          <a:xfrm>
            <a:off x="4854269" y="2358840"/>
            <a:ext cx="5614566" cy="720000"/>
          </a:xfrm>
          <a:solidFill>
            <a:schemeClr val="tx2"/>
          </a:solidFill>
        </p:spPr>
        <p:txBody>
          <a:bodyPr anchor="ctr">
            <a:normAutofit/>
          </a:bodyPr>
          <a:lstStyle>
            <a:lvl2pPr marL="85725" indent="-85725" algn="l">
              <a:buFont typeface="Source Sans Pro" panose="020B0503030403020204" pitchFamily="34" charset="0"/>
              <a:buChar char=" "/>
              <a:defRPr sz="1200">
                <a:solidFill>
                  <a:schemeClr val="bg1"/>
                </a:solidFill>
              </a:defRPr>
            </a:lvl2pPr>
            <a:lvl3pPr marL="85725" indent="-85725" algn="l">
              <a:buFont typeface="Source Sans Pro" panose="020B0503030403020204" pitchFamily="34" charset="0"/>
              <a:buChar char=" "/>
              <a:defRPr sz="1100">
                <a:solidFill>
                  <a:schemeClr val="bg1"/>
                </a:solidFill>
              </a:defRPr>
            </a:lvl3pPr>
          </a:lstStyle>
          <a:p>
            <a:pPr lvl="1"/>
            <a:r>
              <a:rPr lang="fr-FR"/>
              <a:t>Click here to add your 01 level text</a:t>
            </a:r>
          </a:p>
          <a:p>
            <a:pPr lvl="2"/>
            <a:r>
              <a:rPr lang="fr-FR"/>
              <a:t>Click here to add your 02 level text</a:t>
            </a:r>
            <a:endParaRPr lang="en-US" dirty="0"/>
          </a:p>
        </p:txBody>
      </p:sp>
      <p:sp>
        <p:nvSpPr>
          <p:cNvPr id="115" name="Espace réservé du texte 5">
            <a:extLst>
              <a:ext uri="{FF2B5EF4-FFF2-40B4-BE49-F238E27FC236}">
                <a16:creationId xmlns:a16="http://schemas.microsoft.com/office/drawing/2014/main" id="{C86A0CF1-84DD-0B51-C0B5-394523C7DD6F}"/>
              </a:ext>
            </a:extLst>
          </p:cNvPr>
          <p:cNvSpPr>
            <a:spLocks noGrp="1"/>
          </p:cNvSpPr>
          <p:nvPr userDrawn="1">
            <p:ph type="body" sz="quarter" idx="28" hasCustomPrompt="1"/>
          </p:nvPr>
        </p:nvSpPr>
        <p:spPr>
          <a:xfrm>
            <a:off x="4854269" y="3076458"/>
            <a:ext cx="5212244" cy="720000"/>
          </a:xfrm>
          <a:solidFill>
            <a:schemeClr val="tx1"/>
          </a:solidFill>
        </p:spPr>
        <p:txBody>
          <a:bodyPr anchor="ctr">
            <a:normAutofit/>
          </a:bodyPr>
          <a:lstStyle>
            <a:lvl2pPr marL="85725" indent="-85725" algn="l">
              <a:buFont typeface="Source Sans Pro" panose="020B0503030403020204" pitchFamily="34" charset="0"/>
              <a:buChar char=" "/>
              <a:defRPr sz="1200">
                <a:solidFill>
                  <a:schemeClr val="bg1"/>
                </a:solidFill>
              </a:defRPr>
            </a:lvl2pPr>
            <a:lvl3pPr marL="85725" indent="-85725" algn="l">
              <a:buFont typeface="Source Sans Pro" panose="020B0503030403020204" pitchFamily="34" charset="0"/>
              <a:buChar char=" "/>
              <a:defRPr sz="1100">
                <a:solidFill>
                  <a:schemeClr val="bg1"/>
                </a:solidFill>
              </a:defRPr>
            </a:lvl3pPr>
          </a:lstStyle>
          <a:p>
            <a:pPr lvl="1"/>
            <a:r>
              <a:rPr lang="fr-FR"/>
              <a:t>Click here to add your 01 level text</a:t>
            </a:r>
          </a:p>
          <a:p>
            <a:pPr lvl="2"/>
            <a:r>
              <a:rPr lang="fr-FR"/>
              <a:t>Click here to add your 02 level text</a:t>
            </a:r>
            <a:endParaRPr lang="en-US" dirty="0"/>
          </a:p>
        </p:txBody>
      </p:sp>
      <p:sp>
        <p:nvSpPr>
          <p:cNvPr id="116" name="Espace réservé du texte 5">
            <a:extLst>
              <a:ext uri="{FF2B5EF4-FFF2-40B4-BE49-F238E27FC236}">
                <a16:creationId xmlns:a16="http://schemas.microsoft.com/office/drawing/2014/main" id="{2D0CF8CE-E54C-02D6-531D-AAD34E487F9F}"/>
              </a:ext>
            </a:extLst>
          </p:cNvPr>
          <p:cNvSpPr>
            <a:spLocks noGrp="1"/>
          </p:cNvSpPr>
          <p:nvPr userDrawn="1">
            <p:ph type="body" sz="quarter" idx="29" hasCustomPrompt="1"/>
          </p:nvPr>
        </p:nvSpPr>
        <p:spPr>
          <a:xfrm>
            <a:off x="4854269" y="3792797"/>
            <a:ext cx="3856431" cy="720000"/>
          </a:xfrm>
          <a:solidFill>
            <a:schemeClr val="accent3"/>
          </a:solidFill>
        </p:spPr>
        <p:txBody>
          <a:bodyPr anchor="ctr">
            <a:normAutofit/>
          </a:bodyPr>
          <a:lstStyle>
            <a:lvl2pPr marL="85725" indent="-85725" algn="l">
              <a:buFont typeface="Source Sans Pro" panose="020B0503030403020204" pitchFamily="34" charset="0"/>
              <a:buChar char=" "/>
              <a:defRPr sz="1200">
                <a:solidFill>
                  <a:schemeClr val="bg1"/>
                </a:solidFill>
              </a:defRPr>
            </a:lvl2pPr>
            <a:lvl3pPr marL="85725" indent="-85725" algn="l">
              <a:buFont typeface="Source Sans Pro" panose="020B0503030403020204" pitchFamily="34" charset="0"/>
              <a:buChar char=" "/>
              <a:defRPr sz="1100">
                <a:solidFill>
                  <a:schemeClr val="bg1"/>
                </a:solidFill>
              </a:defRPr>
            </a:lvl3pPr>
          </a:lstStyle>
          <a:p>
            <a:pPr lvl="1"/>
            <a:r>
              <a:rPr lang="fr-FR"/>
              <a:t>Click here to add your 01 level text</a:t>
            </a:r>
          </a:p>
          <a:p>
            <a:pPr lvl="2"/>
            <a:r>
              <a:rPr lang="fr-FR"/>
              <a:t>Click here to add your 02 level text</a:t>
            </a:r>
            <a:endParaRPr lang="en-US" dirty="0"/>
          </a:p>
        </p:txBody>
      </p:sp>
      <p:sp>
        <p:nvSpPr>
          <p:cNvPr id="117" name="Espace réservé du texte 5">
            <a:extLst>
              <a:ext uri="{FF2B5EF4-FFF2-40B4-BE49-F238E27FC236}">
                <a16:creationId xmlns:a16="http://schemas.microsoft.com/office/drawing/2014/main" id="{99F0FE81-CFC3-1C96-2673-4D549B504F41}"/>
              </a:ext>
            </a:extLst>
          </p:cNvPr>
          <p:cNvSpPr>
            <a:spLocks noGrp="1"/>
          </p:cNvSpPr>
          <p:nvPr userDrawn="1">
            <p:ph type="body" sz="quarter" idx="30" hasCustomPrompt="1"/>
          </p:nvPr>
        </p:nvSpPr>
        <p:spPr>
          <a:xfrm>
            <a:off x="4854270" y="4512708"/>
            <a:ext cx="3530300" cy="720000"/>
          </a:xfrm>
          <a:solidFill>
            <a:schemeClr val="accent4"/>
          </a:solidFill>
        </p:spPr>
        <p:txBody>
          <a:bodyPr anchor="ctr">
            <a:normAutofit/>
          </a:bodyPr>
          <a:lstStyle>
            <a:lvl2pPr marL="85725" indent="-85725" algn="l">
              <a:buFont typeface="Source Sans Pro" panose="020B0503030403020204" pitchFamily="34" charset="0"/>
              <a:buChar char=" "/>
              <a:defRPr sz="1200">
                <a:solidFill>
                  <a:schemeClr val="bg1"/>
                </a:solidFill>
              </a:defRPr>
            </a:lvl2pPr>
            <a:lvl3pPr marL="85725" indent="-85725" algn="l">
              <a:buFont typeface="Source Sans Pro" panose="020B0503030403020204" pitchFamily="34" charset="0"/>
              <a:buChar char=" "/>
              <a:defRPr sz="1100">
                <a:solidFill>
                  <a:schemeClr val="bg1"/>
                </a:solidFill>
              </a:defRPr>
            </a:lvl3pPr>
          </a:lstStyle>
          <a:p>
            <a:pPr lvl="1"/>
            <a:r>
              <a:rPr lang="fr-FR"/>
              <a:t>Click here to add your 01 level text</a:t>
            </a:r>
          </a:p>
          <a:p>
            <a:pPr lvl="2"/>
            <a:r>
              <a:rPr lang="fr-FR"/>
              <a:t>Click here to add your 02 level text</a:t>
            </a:r>
            <a:endParaRPr lang="en-US" dirty="0"/>
          </a:p>
        </p:txBody>
      </p:sp>
      <p:sp>
        <p:nvSpPr>
          <p:cNvPr id="153" name="Forme libre : forme 152">
            <a:extLst>
              <a:ext uri="{FF2B5EF4-FFF2-40B4-BE49-F238E27FC236}">
                <a16:creationId xmlns:a16="http://schemas.microsoft.com/office/drawing/2014/main" id="{B57F35F7-8DEC-943D-FFE6-69F0845D732D}"/>
              </a:ext>
            </a:extLst>
          </p:cNvPr>
          <p:cNvSpPr/>
          <p:nvPr userDrawn="1"/>
        </p:nvSpPr>
        <p:spPr>
          <a:xfrm>
            <a:off x="1099448" y="1587581"/>
            <a:ext cx="523203" cy="4414093"/>
          </a:xfrm>
          <a:custGeom>
            <a:avLst/>
            <a:gdLst>
              <a:gd name="connsiteX0" fmla="*/ 0 w 523203"/>
              <a:gd name="connsiteY0" fmla="*/ 0 h 4414093"/>
              <a:gd name="connsiteX1" fmla="*/ 523203 w 523203"/>
              <a:gd name="connsiteY1" fmla="*/ 771401 h 4414093"/>
              <a:gd name="connsiteX2" fmla="*/ 519126 w 523203"/>
              <a:gd name="connsiteY2" fmla="*/ 1385565 h 4414093"/>
              <a:gd name="connsiteX3" fmla="*/ 519537 w 523203"/>
              <a:gd name="connsiteY3" fmla="*/ 1724992 h 4414093"/>
              <a:gd name="connsiteX4" fmla="*/ 519816 w 523203"/>
              <a:gd name="connsiteY4" fmla="*/ 1724992 h 4414093"/>
              <a:gd name="connsiteX5" fmla="*/ 519794 w 523203"/>
              <a:gd name="connsiteY5" fmla="*/ 1741157 h 4414093"/>
              <a:gd name="connsiteX6" fmla="*/ 519816 w 523203"/>
              <a:gd name="connsiteY6" fmla="*/ 1741157 h 4414093"/>
              <a:gd name="connsiteX7" fmla="*/ 519649 w 523203"/>
              <a:gd name="connsiteY7" fmla="*/ 1817425 h 4414093"/>
              <a:gd name="connsiteX8" fmla="*/ 519816 w 523203"/>
              <a:gd name="connsiteY8" fmla="*/ 1955840 h 4414093"/>
              <a:gd name="connsiteX9" fmla="*/ 519794 w 523203"/>
              <a:gd name="connsiteY9" fmla="*/ 1955840 h 4414093"/>
              <a:gd name="connsiteX10" fmla="*/ 519816 w 523203"/>
              <a:gd name="connsiteY10" fmla="*/ 1972005 h 4414093"/>
              <a:gd name="connsiteX11" fmla="*/ 519557 w 523203"/>
              <a:gd name="connsiteY11" fmla="*/ 1972005 h 4414093"/>
              <a:gd name="connsiteX12" fmla="*/ 519816 w 523203"/>
              <a:gd name="connsiteY12" fmla="*/ 2186085 h 4414093"/>
              <a:gd name="connsiteX13" fmla="*/ 519794 w 523203"/>
              <a:gd name="connsiteY13" fmla="*/ 2186085 h 4414093"/>
              <a:gd name="connsiteX14" fmla="*/ 519816 w 523203"/>
              <a:gd name="connsiteY14" fmla="*/ 2202250 h 4414093"/>
              <a:gd name="connsiteX15" fmla="*/ 519646 w 523203"/>
              <a:gd name="connsiteY15" fmla="*/ 2202250 h 4414093"/>
              <a:gd name="connsiteX16" fmla="*/ 519650 w 523203"/>
              <a:gd name="connsiteY16" fmla="*/ 2205216 h 4414093"/>
              <a:gd name="connsiteX17" fmla="*/ 519816 w 523203"/>
              <a:gd name="connsiteY17" fmla="*/ 2205216 h 4414093"/>
              <a:gd name="connsiteX18" fmla="*/ 519794 w 523203"/>
              <a:gd name="connsiteY18" fmla="*/ 2221381 h 4414093"/>
              <a:gd name="connsiteX19" fmla="*/ 519816 w 523203"/>
              <a:gd name="connsiteY19" fmla="*/ 2221381 h 4414093"/>
              <a:gd name="connsiteX20" fmla="*/ 519728 w 523203"/>
              <a:gd name="connsiteY20" fmla="*/ 2261336 h 4414093"/>
              <a:gd name="connsiteX21" fmla="*/ 519816 w 523203"/>
              <a:gd name="connsiteY21" fmla="*/ 2324231 h 4414093"/>
              <a:gd name="connsiteX22" fmla="*/ 519794 w 523203"/>
              <a:gd name="connsiteY22" fmla="*/ 2324231 h 4414093"/>
              <a:gd name="connsiteX23" fmla="*/ 519816 w 523203"/>
              <a:gd name="connsiteY23" fmla="*/ 2340396 h 4414093"/>
              <a:gd name="connsiteX24" fmla="*/ 519555 w 523203"/>
              <a:gd name="connsiteY24" fmla="*/ 2340396 h 4414093"/>
              <a:gd name="connsiteX25" fmla="*/ 519043 w 523203"/>
              <a:gd name="connsiteY25" fmla="*/ 2573607 h 4414093"/>
              <a:gd name="connsiteX26" fmla="*/ 519816 w 523203"/>
              <a:gd name="connsiteY26" fmla="*/ 2573607 h 4414093"/>
              <a:gd name="connsiteX27" fmla="*/ 519794 w 523203"/>
              <a:gd name="connsiteY27" fmla="*/ 2589772 h 4414093"/>
              <a:gd name="connsiteX28" fmla="*/ 519816 w 523203"/>
              <a:gd name="connsiteY28" fmla="*/ 2589772 h 4414093"/>
              <a:gd name="connsiteX29" fmla="*/ 518921 w 523203"/>
              <a:gd name="connsiteY29" fmla="*/ 2997626 h 4414093"/>
              <a:gd name="connsiteX30" fmla="*/ 523203 w 523203"/>
              <a:gd name="connsiteY30" fmla="*/ 3642692 h 4414093"/>
              <a:gd name="connsiteX31" fmla="*/ 0 w 523203"/>
              <a:gd name="connsiteY31" fmla="*/ 4414093 h 4414093"/>
              <a:gd name="connsiteX32" fmla="*/ 0 w 523203"/>
              <a:gd name="connsiteY32" fmla="*/ 3313956 h 4414093"/>
              <a:gd name="connsiteX33" fmla="*/ 173 w 523203"/>
              <a:gd name="connsiteY33" fmla="*/ 3313826 h 4414093"/>
              <a:gd name="connsiteX34" fmla="*/ 173 w 523203"/>
              <a:gd name="connsiteY34" fmla="*/ 2838980 h 4414093"/>
              <a:gd name="connsiteX35" fmla="*/ 173 w 523203"/>
              <a:gd name="connsiteY35" fmla="*/ 2589772 h 4414093"/>
              <a:gd name="connsiteX36" fmla="*/ 173 w 523203"/>
              <a:gd name="connsiteY36" fmla="*/ 2573607 h 4414093"/>
              <a:gd name="connsiteX37" fmla="*/ 173 w 523203"/>
              <a:gd name="connsiteY37" fmla="*/ 2340396 h 4414093"/>
              <a:gd name="connsiteX38" fmla="*/ 173 w 523203"/>
              <a:gd name="connsiteY38" fmla="*/ 2324231 h 4414093"/>
              <a:gd name="connsiteX39" fmla="*/ 173 w 523203"/>
              <a:gd name="connsiteY39" fmla="*/ 2221381 h 4414093"/>
              <a:gd name="connsiteX40" fmla="*/ 173 w 523203"/>
              <a:gd name="connsiteY40" fmla="*/ 2205216 h 4414093"/>
              <a:gd name="connsiteX41" fmla="*/ 173 w 523203"/>
              <a:gd name="connsiteY41" fmla="*/ 2202250 h 4414093"/>
              <a:gd name="connsiteX42" fmla="*/ 173 w 523203"/>
              <a:gd name="connsiteY42" fmla="*/ 2186085 h 4414093"/>
              <a:gd name="connsiteX43" fmla="*/ 173 w 523203"/>
              <a:gd name="connsiteY43" fmla="*/ 1972005 h 4414093"/>
              <a:gd name="connsiteX44" fmla="*/ 173 w 523203"/>
              <a:gd name="connsiteY44" fmla="*/ 1955840 h 4414093"/>
              <a:gd name="connsiteX45" fmla="*/ 173 w 523203"/>
              <a:gd name="connsiteY45" fmla="*/ 1741157 h 4414093"/>
              <a:gd name="connsiteX46" fmla="*/ 173 w 523203"/>
              <a:gd name="connsiteY46" fmla="*/ 1724992 h 4414093"/>
              <a:gd name="connsiteX47" fmla="*/ 173 w 523203"/>
              <a:gd name="connsiteY47" fmla="*/ 1242573 h 4414093"/>
              <a:gd name="connsiteX48" fmla="*/ 173 w 523203"/>
              <a:gd name="connsiteY48" fmla="*/ 1226408 h 4414093"/>
              <a:gd name="connsiteX49" fmla="*/ 173 w 523203"/>
              <a:gd name="connsiteY49" fmla="*/ 1104427 h 4414093"/>
              <a:gd name="connsiteX50" fmla="*/ 173 w 523203"/>
              <a:gd name="connsiteY50" fmla="*/ 1095506 h 4414093"/>
              <a:gd name="connsiteX51" fmla="*/ 0 w 523203"/>
              <a:gd name="connsiteY51" fmla="*/ 1095375 h 441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23203" h="4414093">
                <a:moveTo>
                  <a:pt x="0" y="0"/>
                </a:moveTo>
                <a:lnTo>
                  <a:pt x="523203" y="771401"/>
                </a:lnTo>
                <a:lnTo>
                  <a:pt x="519126" y="1385565"/>
                </a:lnTo>
                <a:lnTo>
                  <a:pt x="519537" y="1724992"/>
                </a:lnTo>
                <a:lnTo>
                  <a:pt x="519816" y="1724992"/>
                </a:lnTo>
                <a:cubicBezTo>
                  <a:pt x="519809" y="1730381"/>
                  <a:pt x="519801" y="1735768"/>
                  <a:pt x="519794" y="1741157"/>
                </a:cubicBezTo>
                <a:lnTo>
                  <a:pt x="519816" y="1741157"/>
                </a:lnTo>
                <a:lnTo>
                  <a:pt x="519649" y="1817425"/>
                </a:lnTo>
                <a:lnTo>
                  <a:pt x="519816" y="1955840"/>
                </a:lnTo>
                <a:lnTo>
                  <a:pt x="519794" y="1955840"/>
                </a:lnTo>
                <a:lnTo>
                  <a:pt x="519816" y="1972005"/>
                </a:lnTo>
                <a:lnTo>
                  <a:pt x="519557" y="1972005"/>
                </a:lnTo>
                <a:lnTo>
                  <a:pt x="519816" y="2186085"/>
                </a:lnTo>
                <a:lnTo>
                  <a:pt x="519794" y="2186085"/>
                </a:lnTo>
                <a:lnTo>
                  <a:pt x="519816" y="2202250"/>
                </a:lnTo>
                <a:lnTo>
                  <a:pt x="519646" y="2202250"/>
                </a:lnTo>
                <a:lnTo>
                  <a:pt x="519650" y="2205216"/>
                </a:lnTo>
                <a:lnTo>
                  <a:pt x="519816" y="2205216"/>
                </a:lnTo>
                <a:cubicBezTo>
                  <a:pt x="519809" y="2210605"/>
                  <a:pt x="519801" y="2215992"/>
                  <a:pt x="519794" y="2221381"/>
                </a:cubicBezTo>
                <a:lnTo>
                  <a:pt x="519816" y="2221381"/>
                </a:lnTo>
                <a:lnTo>
                  <a:pt x="519728" y="2261336"/>
                </a:lnTo>
                <a:lnTo>
                  <a:pt x="519816" y="2324231"/>
                </a:lnTo>
                <a:lnTo>
                  <a:pt x="519794" y="2324231"/>
                </a:lnTo>
                <a:lnTo>
                  <a:pt x="519816" y="2340396"/>
                </a:lnTo>
                <a:lnTo>
                  <a:pt x="519555" y="2340396"/>
                </a:lnTo>
                <a:lnTo>
                  <a:pt x="519043" y="2573607"/>
                </a:lnTo>
                <a:lnTo>
                  <a:pt x="519816" y="2573607"/>
                </a:lnTo>
                <a:cubicBezTo>
                  <a:pt x="519809" y="2578996"/>
                  <a:pt x="519801" y="2584383"/>
                  <a:pt x="519794" y="2589772"/>
                </a:cubicBezTo>
                <a:lnTo>
                  <a:pt x="519816" y="2589772"/>
                </a:lnTo>
                <a:lnTo>
                  <a:pt x="518921" y="2997626"/>
                </a:lnTo>
                <a:lnTo>
                  <a:pt x="523203" y="3642692"/>
                </a:lnTo>
                <a:lnTo>
                  <a:pt x="0" y="4414093"/>
                </a:lnTo>
                <a:lnTo>
                  <a:pt x="0" y="3313956"/>
                </a:lnTo>
                <a:lnTo>
                  <a:pt x="173" y="3313826"/>
                </a:lnTo>
                <a:lnTo>
                  <a:pt x="173" y="2838980"/>
                </a:lnTo>
                <a:lnTo>
                  <a:pt x="173" y="2589772"/>
                </a:lnTo>
                <a:lnTo>
                  <a:pt x="173" y="2573607"/>
                </a:lnTo>
                <a:lnTo>
                  <a:pt x="173" y="2340396"/>
                </a:lnTo>
                <a:lnTo>
                  <a:pt x="173" y="2324231"/>
                </a:lnTo>
                <a:lnTo>
                  <a:pt x="173" y="2221381"/>
                </a:lnTo>
                <a:lnTo>
                  <a:pt x="173" y="2205216"/>
                </a:lnTo>
                <a:lnTo>
                  <a:pt x="173" y="2202250"/>
                </a:lnTo>
                <a:lnTo>
                  <a:pt x="173" y="2186085"/>
                </a:lnTo>
                <a:lnTo>
                  <a:pt x="173" y="1972005"/>
                </a:lnTo>
                <a:lnTo>
                  <a:pt x="173" y="1955840"/>
                </a:lnTo>
                <a:lnTo>
                  <a:pt x="173" y="1741157"/>
                </a:lnTo>
                <a:lnTo>
                  <a:pt x="173" y="1724992"/>
                </a:lnTo>
                <a:lnTo>
                  <a:pt x="173" y="1242573"/>
                </a:lnTo>
                <a:lnTo>
                  <a:pt x="173" y="1226408"/>
                </a:lnTo>
                <a:lnTo>
                  <a:pt x="173" y="1104427"/>
                </a:lnTo>
                <a:lnTo>
                  <a:pt x="173" y="1095506"/>
                </a:lnTo>
                <a:lnTo>
                  <a:pt x="0" y="1095375"/>
                </a:lnTo>
                <a:close/>
              </a:path>
            </a:pathLst>
          </a:custGeom>
          <a:solidFill>
            <a:srgbClr val="000000">
              <a:alpha val="17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fr-FR"/>
          </a:p>
        </p:txBody>
      </p:sp>
      <p:sp>
        <p:nvSpPr>
          <p:cNvPr id="158" name="Espace réservé du texte 5">
            <a:extLst>
              <a:ext uri="{FF2B5EF4-FFF2-40B4-BE49-F238E27FC236}">
                <a16:creationId xmlns:a16="http://schemas.microsoft.com/office/drawing/2014/main" id="{C66F713B-F234-E044-3667-B987C0ACDC1D}"/>
              </a:ext>
            </a:extLst>
          </p:cNvPr>
          <p:cNvSpPr>
            <a:spLocks noGrp="1"/>
          </p:cNvSpPr>
          <p:nvPr>
            <p:ph type="body" sz="quarter" idx="39" hasCustomPrompt="1"/>
          </p:nvPr>
        </p:nvSpPr>
        <p:spPr>
          <a:xfrm>
            <a:off x="8385464" y="4512708"/>
            <a:ext cx="922995" cy="720000"/>
          </a:xfrm>
          <a:prstGeom prst="homePlate">
            <a:avLst>
              <a:gd name="adj" fmla="val 65532"/>
            </a:avLst>
          </a:prstGeom>
          <a:solidFill>
            <a:schemeClr val="accent4"/>
          </a:solidFill>
        </p:spPr>
        <p:txBody>
          <a:bodyPr anchor="ctr">
            <a:normAutofit/>
          </a:bodyPr>
          <a:lstStyle>
            <a:lvl2pPr marL="0" indent="0" algn="ctr">
              <a:buFont typeface="Source Sans Pro" panose="020B0503030403020204" pitchFamily="34" charset="0"/>
              <a:buNone/>
              <a:defRPr sz="1200">
                <a:solidFill>
                  <a:schemeClr val="bg1"/>
                </a:solidFill>
              </a:defRPr>
            </a:lvl2pPr>
            <a:lvl3pPr marL="85725" indent="-85725" algn="l">
              <a:buFont typeface="Source Sans Pro" panose="020B0503030403020204" pitchFamily="34" charset="0"/>
              <a:buChar char=" "/>
              <a:defRPr sz="1100">
                <a:solidFill>
                  <a:schemeClr val="bg1"/>
                </a:solidFill>
              </a:defRPr>
            </a:lvl3pPr>
          </a:lstStyle>
          <a:p>
            <a:pPr lvl="1"/>
            <a:r>
              <a:rPr lang="fr-FR"/>
              <a:t>XX%</a:t>
            </a:r>
          </a:p>
        </p:txBody>
      </p:sp>
      <p:sp>
        <p:nvSpPr>
          <p:cNvPr id="159" name="Espace réservé du texte 5">
            <a:extLst>
              <a:ext uri="{FF2B5EF4-FFF2-40B4-BE49-F238E27FC236}">
                <a16:creationId xmlns:a16="http://schemas.microsoft.com/office/drawing/2014/main" id="{DF036EC2-8019-9F1F-3B8D-86CF48227924}"/>
              </a:ext>
            </a:extLst>
          </p:cNvPr>
          <p:cNvSpPr>
            <a:spLocks noGrp="1"/>
          </p:cNvSpPr>
          <p:nvPr>
            <p:ph type="body" sz="quarter" idx="40" hasCustomPrompt="1"/>
          </p:nvPr>
        </p:nvSpPr>
        <p:spPr>
          <a:xfrm>
            <a:off x="8710700" y="3792797"/>
            <a:ext cx="922995" cy="720000"/>
          </a:xfrm>
          <a:prstGeom prst="homePlate">
            <a:avLst>
              <a:gd name="adj" fmla="val 65532"/>
            </a:avLst>
          </a:prstGeom>
          <a:solidFill>
            <a:schemeClr val="accent3"/>
          </a:solidFill>
        </p:spPr>
        <p:txBody>
          <a:bodyPr anchor="ctr">
            <a:normAutofit/>
          </a:bodyPr>
          <a:lstStyle>
            <a:lvl2pPr marL="0" indent="0" algn="ctr">
              <a:buFont typeface="Source Sans Pro" panose="020B0503030403020204" pitchFamily="34" charset="0"/>
              <a:buNone/>
              <a:defRPr sz="1200">
                <a:solidFill>
                  <a:schemeClr val="bg1"/>
                </a:solidFill>
              </a:defRPr>
            </a:lvl2pPr>
            <a:lvl3pPr marL="85725" indent="-85725" algn="l">
              <a:buFont typeface="Source Sans Pro" panose="020B0503030403020204" pitchFamily="34" charset="0"/>
              <a:buChar char=" "/>
              <a:defRPr sz="1100">
                <a:solidFill>
                  <a:schemeClr val="bg1"/>
                </a:solidFill>
              </a:defRPr>
            </a:lvl3pPr>
          </a:lstStyle>
          <a:p>
            <a:pPr lvl="1"/>
            <a:r>
              <a:rPr lang="fr-FR"/>
              <a:t>XX%</a:t>
            </a:r>
          </a:p>
        </p:txBody>
      </p:sp>
      <p:sp>
        <p:nvSpPr>
          <p:cNvPr id="160" name="Espace réservé du texte 5">
            <a:extLst>
              <a:ext uri="{FF2B5EF4-FFF2-40B4-BE49-F238E27FC236}">
                <a16:creationId xmlns:a16="http://schemas.microsoft.com/office/drawing/2014/main" id="{5A2F3910-DA0E-A45F-86FC-62AE3F4FA7F5}"/>
              </a:ext>
            </a:extLst>
          </p:cNvPr>
          <p:cNvSpPr>
            <a:spLocks noGrp="1"/>
          </p:cNvSpPr>
          <p:nvPr>
            <p:ph type="body" sz="quarter" idx="41" hasCustomPrompt="1"/>
          </p:nvPr>
        </p:nvSpPr>
        <p:spPr>
          <a:xfrm>
            <a:off x="10066513" y="3076458"/>
            <a:ext cx="922995" cy="720000"/>
          </a:xfrm>
          <a:prstGeom prst="homePlate">
            <a:avLst>
              <a:gd name="adj" fmla="val 65532"/>
            </a:avLst>
          </a:prstGeom>
          <a:solidFill>
            <a:schemeClr val="tx1"/>
          </a:solidFill>
        </p:spPr>
        <p:txBody>
          <a:bodyPr anchor="ctr">
            <a:normAutofit/>
          </a:bodyPr>
          <a:lstStyle>
            <a:lvl2pPr marL="0" indent="0" algn="ctr">
              <a:buFont typeface="Source Sans Pro" panose="020B0503030403020204" pitchFamily="34" charset="0"/>
              <a:buNone/>
              <a:defRPr sz="1200">
                <a:solidFill>
                  <a:schemeClr val="bg1"/>
                </a:solidFill>
              </a:defRPr>
            </a:lvl2pPr>
            <a:lvl3pPr marL="85725" indent="-85725" algn="l">
              <a:buFont typeface="Source Sans Pro" panose="020B0503030403020204" pitchFamily="34" charset="0"/>
              <a:buChar char=" "/>
              <a:defRPr sz="1100">
                <a:solidFill>
                  <a:schemeClr val="bg1"/>
                </a:solidFill>
              </a:defRPr>
            </a:lvl3pPr>
          </a:lstStyle>
          <a:p>
            <a:pPr lvl="1"/>
            <a:r>
              <a:rPr lang="fr-FR"/>
              <a:t>XX%</a:t>
            </a:r>
          </a:p>
        </p:txBody>
      </p:sp>
      <p:sp>
        <p:nvSpPr>
          <p:cNvPr id="161" name="Espace réservé du texte 5">
            <a:extLst>
              <a:ext uri="{FF2B5EF4-FFF2-40B4-BE49-F238E27FC236}">
                <a16:creationId xmlns:a16="http://schemas.microsoft.com/office/drawing/2014/main" id="{A3BA71D5-7C50-530D-D0BD-CDD57BAEF042}"/>
              </a:ext>
            </a:extLst>
          </p:cNvPr>
          <p:cNvSpPr>
            <a:spLocks noGrp="1"/>
          </p:cNvSpPr>
          <p:nvPr>
            <p:ph type="body" sz="quarter" idx="42" hasCustomPrompt="1"/>
          </p:nvPr>
        </p:nvSpPr>
        <p:spPr>
          <a:xfrm>
            <a:off x="10468835" y="2358840"/>
            <a:ext cx="922995" cy="720000"/>
          </a:xfrm>
          <a:prstGeom prst="homePlate">
            <a:avLst>
              <a:gd name="adj" fmla="val 65532"/>
            </a:avLst>
          </a:prstGeom>
          <a:solidFill>
            <a:schemeClr val="tx2"/>
          </a:solidFill>
        </p:spPr>
        <p:txBody>
          <a:bodyPr anchor="ctr">
            <a:normAutofit/>
          </a:bodyPr>
          <a:lstStyle>
            <a:lvl2pPr marL="0" indent="0" algn="ctr">
              <a:buFont typeface="Source Sans Pro" panose="020B0503030403020204" pitchFamily="34" charset="0"/>
              <a:buNone/>
              <a:defRPr sz="1200">
                <a:solidFill>
                  <a:schemeClr val="bg1"/>
                </a:solidFill>
              </a:defRPr>
            </a:lvl2pPr>
            <a:lvl3pPr marL="85725" indent="-85725" algn="l">
              <a:buFont typeface="Source Sans Pro" panose="020B0503030403020204" pitchFamily="34" charset="0"/>
              <a:buChar char=" "/>
              <a:defRPr sz="1100">
                <a:solidFill>
                  <a:schemeClr val="bg1"/>
                </a:solidFill>
              </a:defRPr>
            </a:lvl3pPr>
          </a:lstStyle>
          <a:p>
            <a:pPr lvl="1"/>
            <a:r>
              <a:rPr lang="fr-FR"/>
              <a:t>XX%</a:t>
            </a:r>
          </a:p>
        </p:txBody>
      </p:sp>
      <p:sp>
        <p:nvSpPr>
          <p:cNvPr id="97" name="Graphique 95">
            <a:extLst>
              <a:ext uri="{FF2B5EF4-FFF2-40B4-BE49-F238E27FC236}">
                <a16:creationId xmlns:a16="http://schemas.microsoft.com/office/drawing/2014/main" id="{DB63371F-DACA-E8BF-FE0B-E20E90846F02}"/>
              </a:ext>
            </a:extLst>
          </p:cNvPr>
          <p:cNvSpPr/>
          <p:nvPr userDrawn="1"/>
        </p:nvSpPr>
        <p:spPr>
          <a:xfrm>
            <a:off x="2528406" y="1536699"/>
            <a:ext cx="2126143" cy="4527551"/>
          </a:xfrm>
          <a:prstGeom prst="roundRect">
            <a:avLst>
              <a:gd name="adj" fmla="val 12187"/>
            </a:avLst>
          </a:prstGeom>
          <a:noFill/>
          <a:ln w="50800" cap="flat">
            <a:solidFill>
              <a:srgbClr val="000000"/>
            </a:solidFill>
            <a:prstDash val="solid"/>
            <a:miter/>
          </a:ln>
        </p:spPr>
        <p:txBody>
          <a:bodyPr rtlCol="0" anchor="ctr"/>
          <a:lstStyle/>
          <a:p>
            <a:endParaRPr lang="fr-FR"/>
          </a:p>
        </p:txBody>
      </p:sp>
      <p:sp>
        <p:nvSpPr>
          <p:cNvPr id="157" name="Espace réservé pour une image  156">
            <a:extLst>
              <a:ext uri="{FF2B5EF4-FFF2-40B4-BE49-F238E27FC236}">
                <a16:creationId xmlns:a16="http://schemas.microsoft.com/office/drawing/2014/main" id="{8528845B-0C4E-DC2A-3CAF-8553F69D0F28}"/>
              </a:ext>
            </a:extLst>
          </p:cNvPr>
          <p:cNvSpPr>
            <a:spLocks noGrp="1"/>
          </p:cNvSpPr>
          <p:nvPr>
            <p:ph type="pic" sz="quarter" idx="18" hasCustomPrompt="1"/>
          </p:nvPr>
        </p:nvSpPr>
        <p:spPr>
          <a:xfrm>
            <a:off x="2557463" y="1566863"/>
            <a:ext cx="2076450" cy="4471987"/>
          </a:xfrm>
          <a:custGeom>
            <a:avLst/>
            <a:gdLst>
              <a:gd name="connsiteX0" fmla="*/ 238813 w 2076450"/>
              <a:gd name="connsiteY0" fmla="*/ 0 h 4471987"/>
              <a:gd name="connsiteX1" fmla="*/ 576262 w 2076450"/>
              <a:gd name="connsiteY1" fmla="*/ 0 h 4471987"/>
              <a:gd name="connsiteX2" fmla="*/ 576262 w 2076450"/>
              <a:gd name="connsiteY2" fmla="*/ 62068 h 4471987"/>
              <a:gd name="connsiteX3" fmla="*/ 618970 w 2076450"/>
              <a:gd name="connsiteY3" fmla="*/ 104776 h 4471987"/>
              <a:gd name="connsiteX4" fmla="*/ 1443192 w 2076450"/>
              <a:gd name="connsiteY4" fmla="*/ 104776 h 4471987"/>
              <a:gd name="connsiteX5" fmla="*/ 1485900 w 2076450"/>
              <a:gd name="connsiteY5" fmla="*/ 62068 h 4471987"/>
              <a:gd name="connsiteX6" fmla="*/ 1485900 w 2076450"/>
              <a:gd name="connsiteY6" fmla="*/ 0 h 4471987"/>
              <a:gd name="connsiteX7" fmla="*/ 1837637 w 2076450"/>
              <a:gd name="connsiteY7" fmla="*/ 0 h 4471987"/>
              <a:gd name="connsiteX8" fmla="*/ 2076450 w 2076450"/>
              <a:gd name="connsiteY8" fmla="*/ 238813 h 4471987"/>
              <a:gd name="connsiteX9" fmla="*/ 2076450 w 2076450"/>
              <a:gd name="connsiteY9" fmla="*/ 4233174 h 4471987"/>
              <a:gd name="connsiteX10" fmla="*/ 1837637 w 2076450"/>
              <a:gd name="connsiteY10" fmla="*/ 4471987 h 4471987"/>
              <a:gd name="connsiteX11" fmla="*/ 238813 w 2076450"/>
              <a:gd name="connsiteY11" fmla="*/ 4471987 h 4471987"/>
              <a:gd name="connsiteX12" fmla="*/ 0 w 2076450"/>
              <a:gd name="connsiteY12" fmla="*/ 4233174 h 4471987"/>
              <a:gd name="connsiteX13" fmla="*/ 0 w 2076450"/>
              <a:gd name="connsiteY13" fmla="*/ 238813 h 4471987"/>
              <a:gd name="connsiteX14" fmla="*/ 238813 w 2076450"/>
              <a:gd name="connsiteY14" fmla="*/ 0 h 44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0" h="4471987">
                <a:moveTo>
                  <a:pt x="238813" y="0"/>
                </a:moveTo>
                <a:lnTo>
                  <a:pt x="576262" y="0"/>
                </a:lnTo>
                <a:lnTo>
                  <a:pt x="576262" y="62068"/>
                </a:lnTo>
                <a:cubicBezTo>
                  <a:pt x="576262" y="85655"/>
                  <a:pt x="595383" y="104776"/>
                  <a:pt x="618970" y="104776"/>
                </a:cubicBezTo>
                <a:lnTo>
                  <a:pt x="1443192" y="104776"/>
                </a:lnTo>
                <a:cubicBezTo>
                  <a:pt x="1466779" y="104776"/>
                  <a:pt x="1485900" y="85655"/>
                  <a:pt x="1485900" y="62068"/>
                </a:cubicBezTo>
                <a:lnTo>
                  <a:pt x="1485900" y="0"/>
                </a:lnTo>
                <a:lnTo>
                  <a:pt x="1837637" y="0"/>
                </a:lnTo>
                <a:cubicBezTo>
                  <a:pt x="1969530" y="0"/>
                  <a:pt x="2076450" y="106920"/>
                  <a:pt x="2076450" y="238813"/>
                </a:cubicBezTo>
                <a:lnTo>
                  <a:pt x="2076450" y="4233174"/>
                </a:lnTo>
                <a:cubicBezTo>
                  <a:pt x="2076450" y="4365067"/>
                  <a:pt x="1969530" y="4471987"/>
                  <a:pt x="1837637" y="4471987"/>
                </a:cubicBezTo>
                <a:lnTo>
                  <a:pt x="238813" y="4471987"/>
                </a:lnTo>
                <a:cubicBezTo>
                  <a:pt x="106920" y="4471987"/>
                  <a:pt x="0" y="4365067"/>
                  <a:pt x="0" y="4233174"/>
                </a:cubicBezTo>
                <a:lnTo>
                  <a:pt x="0" y="238813"/>
                </a:lnTo>
                <a:cubicBezTo>
                  <a:pt x="0" y="106920"/>
                  <a:pt x="106920" y="0"/>
                  <a:pt x="238813" y="0"/>
                </a:cubicBezTo>
                <a:close/>
              </a:path>
            </a:pathLst>
          </a:custGeom>
          <a:solidFill>
            <a:schemeClr val="bg1">
              <a:lumMod val="85000"/>
            </a:schemeClr>
          </a:solidFill>
        </p:spPr>
        <p:txBody>
          <a:bodyPr wrap="square" bIns="648000" anchor="ctr">
            <a:noAutofit/>
          </a:bodyPr>
          <a:lstStyle>
            <a:lvl1pPr marL="0" indent="0" algn="ctr">
              <a:spcBef>
                <a:spcPts val="0"/>
              </a:spcBef>
              <a:buNone/>
              <a:defRPr sz="1000" b="0"/>
            </a:lvl1pPr>
          </a:lstStyle>
          <a:p>
            <a:r>
              <a:rPr lang="fr-FR"/>
              <a:t>Picture</a:t>
            </a:r>
            <a:br>
              <a:rPr lang="fr-FR"/>
            </a:br>
            <a:r>
              <a:rPr lang="fr-FR"/>
              <a:t>( or delete the block)</a:t>
            </a:r>
          </a:p>
        </p:txBody>
      </p:sp>
      <p:sp>
        <p:nvSpPr>
          <p:cNvPr id="10" name="Rectangle 9">
            <a:extLst>
              <a:ext uri="{FF2B5EF4-FFF2-40B4-BE49-F238E27FC236}">
                <a16:creationId xmlns:a16="http://schemas.microsoft.com/office/drawing/2014/main" id="{33E1467F-D916-74FD-E3D2-394801C4624B}"/>
              </a:ext>
            </a:extLst>
          </p:cNvPr>
          <p:cNvSpPr/>
          <p:nvPr userDrawn="1"/>
        </p:nvSpPr>
        <p:spPr>
          <a:xfrm rot="16200000">
            <a:off x="4495114" y="5469610"/>
            <a:ext cx="1621891" cy="1148080"/>
          </a:xfrm>
          <a:prstGeom prst="rect">
            <a:avLst/>
          </a:prstGeom>
          <a:gradFill>
            <a:gsLst>
              <a:gs pos="0">
                <a:schemeClr val="bg1">
                  <a:alpha val="0"/>
                </a:schemeClr>
              </a:gs>
              <a:gs pos="63000">
                <a:schemeClr val="bg1"/>
              </a:gs>
            </a:gsLst>
            <a:lin ang="5400000" scaled="1"/>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fr-FR" sz="1800" b="0" i="0" u="none" strike="noStrike" kern="1200" cap="none" spc="0" normalizeH="0" baseline="0" noProof="0">
              <a:ln>
                <a:noFill/>
              </a:ln>
              <a:solidFill>
                <a:prstClr val="white"/>
              </a:solidFill>
              <a:effectLst/>
              <a:uLnTx/>
              <a:uFillTx/>
              <a:latin typeface="Source Sans Pro"/>
              <a:ea typeface="+mn-ea"/>
              <a:cs typeface="+mn-cs"/>
            </a:endParaRPr>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userDrawn="1">
            <p:ph type="ftr" sz="quarter" idx="10"/>
          </p:nvPr>
        </p:nvSpPr>
        <p:spPr>
          <a:xfrm>
            <a:off x="1511300" y="6383064"/>
            <a:ext cx="7099300" cy="365125"/>
          </a:xfrm>
        </p:spPr>
        <p:txBody>
          <a:bodyPr/>
          <a:lstStyle/>
          <a:p>
            <a:r>
              <a:rPr lang="en-US"/>
              <a:t>Name of the document</a:t>
            </a:r>
            <a:endParaRPr lang="en-US" dirty="0"/>
          </a:p>
        </p:txBody>
      </p:sp>
    </p:spTree>
    <p:extLst>
      <p:ext uri="{BB962C8B-B14F-4D97-AF65-F5344CB8AC3E}">
        <p14:creationId xmlns:p14="http://schemas.microsoft.com/office/powerpoint/2010/main" val="1705000541"/>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4 Block text in a smartphone B">
    <p:spTree>
      <p:nvGrpSpPr>
        <p:cNvPr id="1" name=""/>
        <p:cNvGrpSpPr/>
        <p:nvPr/>
      </p:nvGrpSpPr>
      <p:grpSpPr>
        <a:xfrm>
          <a:off x="0" y="0"/>
          <a:ext cx="0" cy="0"/>
          <a:chOff x="0" y="0"/>
          <a:chExt cx="0" cy="0"/>
        </a:xfrm>
      </p:grpSpPr>
      <p:sp>
        <p:nvSpPr>
          <p:cNvPr id="5" name="Forme libre : forme 4">
            <a:extLst>
              <a:ext uri="{FF2B5EF4-FFF2-40B4-BE49-F238E27FC236}">
                <a16:creationId xmlns:a16="http://schemas.microsoft.com/office/drawing/2014/main" id="{26783B69-58BA-9122-4F0C-767BE16850A1}"/>
              </a:ext>
            </a:extLst>
          </p:cNvPr>
          <p:cNvSpPr/>
          <p:nvPr userDrawn="1"/>
        </p:nvSpPr>
        <p:spPr>
          <a:xfrm flipV="1">
            <a:off x="1614027" y="3792797"/>
            <a:ext cx="3250098" cy="720000"/>
          </a:xfrm>
          <a:custGeom>
            <a:avLst/>
            <a:gdLst>
              <a:gd name="connsiteX0" fmla="*/ 3352991 w 3352990"/>
              <a:gd name="connsiteY0" fmla="*/ 0 h 394144"/>
              <a:gd name="connsiteX1" fmla="*/ 0 w 3352990"/>
              <a:gd name="connsiteY1" fmla="*/ 0 h 394144"/>
              <a:gd name="connsiteX2" fmla="*/ 762 w 3352990"/>
              <a:gd name="connsiteY2" fmla="*/ 394144 h 394144"/>
              <a:gd name="connsiteX3" fmla="*/ 3352991 w 3352990"/>
              <a:gd name="connsiteY3" fmla="*/ 394144 h 394144"/>
              <a:gd name="connsiteX4" fmla="*/ 3352991 w 3352990"/>
              <a:gd name="connsiteY4" fmla="*/ 0 h 394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2990" h="394144">
                <a:moveTo>
                  <a:pt x="3352991" y="0"/>
                </a:moveTo>
                <a:lnTo>
                  <a:pt x="0" y="0"/>
                </a:lnTo>
                <a:lnTo>
                  <a:pt x="762" y="394144"/>
                </a:lnTo>
                <a:lnTo>
                  <a:pt x="3352991" y="394144"/>
                </a:lnTo>
                <a:lnTo>
                  <a:pt x="3352991" y="0"/>
                </a:lnTo>
                <a:close/>
              </a:path>
            </a:pathLst>
          </a:custGeom>
          <a:solidFill>
            <a:schemeClr val="accent3"/>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000E9C"/>
              </a:solidFill>
              <a:effectLst/>
              <a:uLnTx/>
              <a:uFillTx/>
            </a:endParaRPr>
          </a:p>
        </p:txBody>
      </p:sp>
      <p:sp>
        <p:nvSpPr>
          <p:cNvPr id="8" name="Forme libre : forme 7">
            <a:extLst>
              <a:ext uri="{FF2B5EF4-FFF2-40B4-BE49-F238E27FC236}">
                <a16:creationId xmlns:a16="http://schemas.microsoft.com/office/drawing/2014/main" id="{7891C494-0787-3C0B-476E-EF10C17A39BA}"/>
              </a:ext>
            </a:extLst>
          </p:cNvPr>
          <p:cNvSpPr/>
          <p:nvPr userDrawn="1"/>
        </p:nvSpPr>
        <p:spPr>
          <a:xfrm flipV="1">
            <a:off x="0" y="3792797"/>
            <a:ext cx="1100138" cy="1118234"/>
          </a:xfrm>
          <a:custGeom>
            <a:avLst/>
            <a:gdLst>
              <a:gd name="connsiteX0" fmla="*/ 0 w 609600"/>
              <a:gd name="connsiteY0" fmla="*/ 0 h 609600"/>
              <a:gd name="connsiteX1" fmla="*/ 609600 w 609600"/>
              <a:gd name="connsiteY1" fmla="*/ 0 h 609600"/>
              <a:gd name="connsiteX2" fmla="*/ 609600 w 609600"/>
              <a:gd name="connsiteY2" fmla="*/ 609600 h 609600"/>
              <a:gd name="connsiteX3" fmla="*/ 0 w 609600"/>
              <a:gd name="connsiteY3" fmla="*/ 609600 h 609600"/>
              <a:gd name="connsiteX4" fmla="*/ 0 w 609600"/>
              <a:gd name="connsiteY4" fmla="*/ 0 h 609600"/>
              <a:gd name="connsiteX5" fmla="*/ 0 w 609600"/>
              <a:gd name="connsiteY5" fmla="*/ 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600" h="609600">
                <a:moveTo>
                  <a:pt x="0" y="0"/>
                </a:moveTo>
                <a:lnTo>
                  <a:pt x="609600" y="0"/>
                </a:lnTo>
                <a:lnTo>
                  <a:pt x="609600" y="609600"/>
                </a:lnTo>
                <a:lnTo>
                  <a:pt x="0" y="609600"/>
                </a:lnTo>
                <a:lnTo>
                  <a:pt x="0" y="0"/>
                </a:lnTo>
                <a:lnTo>
                  <a:pt x="0" y="0"/>
                </a:lnTo>
                <a:close/>
              </a:path>
            </a:pathLst>
          </a:custGeom>
          <a:solidFill>
            <a:schemeClr val="accent3"/>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prstClr val="white"/>
              </a:solidFill>
              <a:effectLst/>
              <a:uLnTx/>
              <a:uFillTx/>
            </a:endParaRPr>
          </a:p>
        </p:txBody>
      </p:sp>
      <p:sp>
        <p:nvSpPr>
          <p:cNvPr id="10" name="Forme libre : forme 9">
            <a:extLst>
              <a:ext uri="{FF2B5EF4-FFF2-40B4-BE49-F238E27FC236}">
                <a16:creationId xmlns:a16="http://schemas.microsoft.com/office/drawing/2014/main" id="{DD7D3867-7D86-80A5-CAC1-74A64DB7E489}"/>
              </a:ext>
            </a:extLst>
          </p:cNvPr>
          <p:cNvSpPr/>
          <p:nvPr userDrawn="1"/>
        </p:nvSpPr>
        <p:spPr>
          <a:xfrm flipV="1">
            <a:off x="1099621" y="3792797"/>
            <a:ext cx="519643" cy="1113988"/>
          </a:xfrm>
          <a:custGeom>
            <a:avLst/>
            <a:gdLst>
              <a:gd name="connsiteX0" fmla="*/ 0 w 519643"/>
              <a:gd name="connsiteY0" fmla="*/ 0 h 1116337"/>
              <a:gd name="connsiteX1" fmla="*/ 518097 w 519643"/>
              <a:gd name="connsiteY1" fmla="*/ 389174 h 1116337"/>
              <a:gd name="connsiteX2" fmla="*/ 518097 w 519643"/>
              <a:gd name="connsiteY2" fmla="*/ 405373 h 1116337"/>
              <a:gd name="connsiteX3" fmla="*/ 518097 w 519643"/>
              <a:gd name="connsiteY3" fmla="*/ 433179 h 1116337"/>
              <a:gd name="connsiteX4" fmla="*/ 518440 w 519643"/>
              <a:gd name="connsiteY4" fmla="*/ 433179 h 1116337"/>
              <a:gd name="connsiteX5" fmla="*/ 518440 w 519643"/>
              <a:gd name="connsiteY5" fmla="*/ 404169 h 1116337"/>
              <a:gd name="connsiteX6" fmla="*/ 518440 w 519643"/>
              <a:gd name="connsiteY6" fmla="*/ 387970 h 1116337"/>
              <a:gd name="connsiteX7" fmla="*/ 518784 w 519643"/>
              <a:gd name="connsiteY7" fmla="*/ 388315 h 1116337"/>
              <a:gd name="connsiteX8" fmla="*/ 519643 w 519643"/>
              <a:gd name="connsiteY8" fmla="*/ 1100138 h 1116337"/>
              <a:gd name="connsiteX9" fmla="*/ 519621 w 519643"/>
              <a:gd name="connsiteY9" fmla="*/ 1100138 h 1116337"/>
              <a:gd name="connsiteX10" fmla="*/ 519643 w 519643"/>
              <a:gd name="connsiteY10" fmla="*/ 1116337 h 1116337"/>
              <a:gd name="connsiteX11" fmla="*/ 0 w 519643"/>
              <a:gd name="connsiteY11" fmla="*/ 1116337 h 1116337"/>
              <a:gd name="connsiteX12" fmla="*/ 0 w 519643"/>
              <a:gd name="connsiteY12" fmla="*/ 1100138 h 1116337"/>
              <a:gd name="connsiteX13" fmla="*/ 0 w 519643"/>
              <a:gd name="connsiteY13" fmla="*/ 16199 h 1116337"/>
              <a:gd name="connsiteX0" fmla="*/ 0 w 519643"/>
              <a:gd name="connsiteY0" fmla="*/ 0 h 1116337"/>
              <a:gd name="connsiteX1" fmla="*/ 518097 w 519643"/>
              <a:gd name="connsiteY1" fmla="*/ 389174 h 1116337"/>
              <a:gd name="connsiteX2" fmla="*/ 518097 w 519643"/>
              <a:gd name="connsiteY2" fmla="*/ 405373 h 1116337"/>
              <a:gd name="connsiteX3" fmla="*/ 518097 w 519643"/>
              <a:gd name="connsiteY3" fmla="*/ 433179 h 1116337"/>
              <a:gd name="connsiteX4" fmla="*/ 518440 w 519643"/>
              <a:gd name="connsiteY4" fmla="*/ 433179 h 1116337"/>
              <a:gd name="connsiteX5" fmla="*/ 518440 w 519643"/>
              <a:gd name="connsiteY5" fmla="*/ 404169 h 1116337"/>
              <a:gd name="connsiteX6" fmla="*/ 518440 w 519643"/>
              <a:gd name="connsiteY6" fmla="*/ 387970 h 1116337"/>
              <a:gd name="connsiteX7" fmla="*/ 518784 w 519643"/>
              <a:gd name="connsiteY7" fmla="*/ 388315 h 1116337"/>
              <a:gd name="connsiteX8" fmla="*/ 519643 w 519643"/>
              <a:gd name="connsiteY8" fmla="*/ 1100138 h 1116337"/>
              <a:gd name="connsiteX9" fmla="*/ 519621 w 519643"/>
              <a:gd name="connsiteY9" fmla="*/ 1100138 h 1116337"/>
              <a:gd name="connsiteX10" fmla="*/ 519643 w 519643"/>
              <a:gd name="connsiteY10" fmla="*/ 1116337 h 1116337"/>
              <a:gd name="connsiteX11" fmla="*/ 0 w 519643"/>
              <a:gd name="connsiteY11" fmla="*/ 1116337 h 1116337"/>
              <a:gd name="connsiteX12" fmla="*/ 0 w 519643"/>
              <a:gd name="connsiteY12" fmla="*/ 1100138 h 1116337"/>
              <a:gd name="connsiteX13" fmla="*/ 0 w 519643"/>
              <a:gd name="connsiteY13" fmla="*/ 0 h 1116337"/>
              <a:gd name="connsiteX0" fmla="*/ 59531 w 519643"/>
              <a:gd name="connsiteY0" fmla="*/ 0 h 1113951"/>
              <a:gd name="connsiteX1" fmla="*/ 518097 w 519643"/>
              <a:gd name="connsiteY1" fmla="*/ 386788 h 1113951"/>
              <a:gd name="connsiteX2" fmla="*/ 518097 w 519643"/>
              <a:gd name="connsiteY2" fmla="*/ 402987 h 1113951"/>
              <a:gd name="connsiteX3" fmla="*/ 518097 w 519643"/>
              <a:gd name="connsiteY3" fmla="*/ 430793 h 1113951"/>
              <a:gd name="connsiteX4" fmla="*/ 518440 w 519643"/>
              <a:gd name="connsiteY4" fmla="*/ 430793 h 1113951"/>
              <a:gd name="connsiteX5" fmla="*/ 518440 w 519643"/>
              <a:gd name="connsiteY5" fmla="*/ 401783 h 1113951"/>
              <a:gd name="connsiteX6" fmla="*/ 518440 w 519643"/>
              <a:gd name="connsiteY6" fmla="*/ 385584 h 1113951"/>
              <a:gd name="connsiteX7" fmla="*/ 518784 w 519643"/>
              <a:gd name="connsiteY7" fmla="*/ 385929 h 1113951"/>
              <a:gd name="connsiteX8" fmla="*/ 519643 w 519643"/>
              <a:gd name="connsiteY8" fmla="*/ 1097752 h 1113951"/>
              <a:gd name="connsiteX9" fmla="*/ 519621 w 519643"/>
              <a:gd name="connsiteY9" fmla="*/ 1097752 h 1113951"/>
              <a:gd name="connsiteX10" fmla="*/ 519643 w 519643"/>
              <a:gd name="connsiteY10" fmla="*/ 1113951 h 1113951"/>
              <a:gd name="connsiteX11" fmla="*/ 0 w 519643"/>
              <a:gd name="connsiteY11" fmla="*/ 1113951 h 1113951"/>
              <a:gd name="connsiteX12" fmla="*/ 0 w 519643"/>
              <a:gd name="connsiteY12" fmla="*/ 1097752 h 1113951"/>
              <a:gd name="connsiteX13" fmla="*/ 59531 w 519643"/>
              <a:gd name="connsiteY13" fmla="*/ 0 h 1113951"/>
              <a:gd name="connsiteX0" fmla="*/ 0 w 519643"/>
              <a:gd name="connsiteY0" fmla="*/ 0 h 1116337"/>
              <a:gd name="connsiteX1" fmla="*/ 518097 w 519643"/>
              <a:gd name="connsiteY1" fmla="*/ 389174 h 1116337"/>
              <a:gd name="connsiteX2" fmla="*/ 518097 w 519643"/>
              <a:gd name="connsiteY2" fmla="*/ 405373 h 1116337"/>
              <a:gd name="connsiteX3" fmla="*/ 518097 w 519643"/>
              <a:gd name="connsiteY3" fmla="*/ 433179 h 1116337"/>
              <a:gd name="connsiteX4" fmla="*/ 518440 w 519643"/>
              <a:gd name="connsiteY4" fmla="*/ 433179 h 1116337"/>
              <a:gd name="connsiteX5" fmla="*/ 518440 w 519643"/>
              <a:gd name="connsiteY5" fmla="*/ 404169 h 1116337"/>
              <a:gd name="connsiteX6" fmla="*/ 518440 w 519643"/>
              <a:gd name="connsiteY6" fmla="*/ 387970 h 1116337"/>
              <a:gd name="connsiteX7" fmla="*/ 518784 w 519643"/>
              <a:gd name="connsiteY7" fmla="*/ 388315 h 1116337"/>
              <a:gd name="connsiteX8" fmla="*/ 519643 w 519643"/>
              <a:gd name="connsiteY8" fmla="*/ 1100138 h 1116337"/>
              <a:gd name="connsiteX9" fmla="*/ 519621 w 519643"/>
              <a:gd name="connsiteY9" fmla="*/ 1100138 h 1116337"/>
              <a:gd name="connsiteX10" fmla="*/ 519643 w 519643"/>
              <a:gd name="connsiteY10" fmla="*/ 1116337 h 1116337"/>
              <a:gd name="connsiteX11" fmla="*/ 0 w 519643"/>
              <a:gd name="connsiteY11" fmla="*/ 1116337 h 1116337"/>
              <a:gd name="connsiteX12" fmla="*/ 0 w 519643"/>
              <a:gd name="connsiteY12" fmla="*/ 1100138 h 1116337"/>
              <a:gd name="connsiteX13" fmla="*/ 0 w 519643"/>
              <a:gd name="connsiteY13" fmla="*/ 0 h 1116337"/>
              <a:gd name="connsiteX0" fmla="*/ 0 w 519643"/>
              <a:gd name="connsiteY0" fmla="*/ 0 h 1116337"/>
              <a:gd name="connsiteX1" fmla="*/ 518097 w 519643"/>
              <a:gd name="connsiteY1" fmla="*/ 389174 h 1116337"/>
              <a:gd name="connsiteX2" fmla="*/ 518097 w 519643"/>
              <a:gd name="connsiteY2" fmla="*/ 405373 h 1116337"/>
              <a:gd name="connsiteX3" fmla="*/ 518097 w 519643"/>
              <a:gd name="connsiteY3" fmla="*/ 433179 h 1116337"/>
              <a:gd name="connsiteX4" fmla="*/ 518440 w 519643"/>
              <a:gd name="connsiteY4" fmla="*/ 404169 h 1116337"/>
              <a:gd name="connsiteX5" fmla="*/ 518440 w 519643"/>
              <a:gd name="connsiteY5" fmla="*/ 387970 h 1116337"/>
              <a:gd name="connsiteX6" fmla="*/ 518784 w 519643"/>
              <a:gd name="connsiteY6" fmla="*/ 388315 h 1116337"/>
              <a:gd name="connsiteX7" fmla="*/ 519643 w 519643"/>
              <a:gd name="connsiteY7" fmla="*/ 1100138 h 1116337"/>
              <a:gd name="connsiteX8" fmla="*/ 519621 w 519643"/>
              <a:gd name="connsiteY8" fmla="*/ 1100138 h 1116337"/>
              <a:gd name="connsiteX9" fmla="*/ 519643 w 519643"/>
              <a:gd name="connsiteY9" fmla="*/ 1116337 h 1116337"/>
              <a:gd name="connsiteX10" fmla="*/ 0 w 519643"/>
              <a:gd name="connsiteY10" fmla="*/ 1116337 h 1116337"/>
              <a:gd name="connsiteX11" fmla="*/ 0 w 519643"/>
              <a:gd name="connsiteY11" fmla="*/ 1100138 h 1116337"/>
              <a:gd name="connsiteX12" fmla="*/ 0 w 519643"/>
              <a:gd name="connsiteY12" fmla="*/ 0 h 1116337"/>
              <a:gd name="connsiteX0" fmla="*/ 0 w 519643"/>
              <a:gd name="connsiteY0" fmla="*/ 0 h 1116337"/>
              <a:gd name="connsiteX1" fmla="*/ 518097 w 519643"/>
              <a:gd name="connsiteY1" fmla="*/ 389174 h 1116337"/>
              <a:gd name="connsiteX2" fmla="*/ 518097 w 519643"/>
              <a:gd name="connsiteY2" fmla="*/ 405373 h 1116337"/>
              <a:gd name="connsiteX3" fmla="*/ 518097 w 519643"/>
              <a:gd name="connsiteY3" fmla="*/ 433179 h 1116337"/>
              <a:gd name="connsiteX4" fmla="*/ 518440 w 519643"/>
              <a:gd name="connsiteY4" fmla="*/ 387970 h 1116337"/>
              <a:gd name="connsiteX5" fmla="*/ 518784 w 519643"/>
              <a:gd name="connsiteY5" fmla="*/ 388315 h 1116337"/>
              <a:gd name="connsiteX6" fmla="*/ 519643 w 519643"/>
              <a:gd name="connsiteY6" fmla="*/ 1100138 h 1116337"/>
              <a:gd name="connsiteX7" fmla="*/ 519621 w 519643"/>
              <a:gd name="connsiteY7" fmla="*/ 1100138 h 1116337"/>
              <a:gd name="connsiteX8" fmla="*/ 519643 w 519643"/>
              <a:gd name="connsiteY8" fmla="*/ 1116337 h 1116337"/>
              <a:gd name="connsiteX9" fmla="*/ 0 w 519643"/>
              <a:gd name="connsiteY9" fmla="*/ 1116337 h 1116337"/>
              <a:gd name="connsiteX10" fmla="*/ 0 w 519643"/>
              <a:gd name="connsiteY10" fmla="*/ 1100138 h 1116337"/>
              <a:gd name="connsiteX11" fmla="*/ 0 w 519643"/>
              <a:gd name="connsiteY11" fmla="*/ 0 h 1116337"/>
              <a:gd name="connsiteX0" fmla="*/ 0 w 519643"/>
              <a:gd name="connsiteY0" fmla="*/ 0 h 1116337"/>
              <a:gd name="connsiteX1" fmla="*/ 518097 w 519643"/>
              <a:gd name="connsiteY1" fmla="*/ 389174 h 1116337"/>
              <a:gd name="connsiteX2" fmla="*/ 518097 w 519643"/>
              <a:gd name="connsiteY2" fmla="*/ 405373 h 1116337"/>
              <a:gd name="connsiteX3" fmla="*/ 518440 w 519643"/>
              <a:gd name="connsiteY3" fmla="*/ 387970 h 1116337"/>
              <a:gd name="connsiteX4" fmla="*/ 518784 w 519643"/>
              <a:gd name="connsiteY4" fmla="*/ 388315 h 1116337"/>
              <a:gd name="connsiteX5" fmla="*/ 519643 w 519643"/>
              <a:gd name="connsiteY5" fmla="*/ 1100138 h 1116337"/>
              <a:gd name="connsiteX6" fmla="*/ 519621 w 519643"/>
              <a:gd name="connsiteY6" fmla="*/ 1100138 h 1116337"/>
              <a:gd name="connsiteX7" fmla="*/ 519643 w 519643"/>
              <a:gd name="connsiteY7" fmla="*/ 1116337 h 1116337"/>
              <a:gd name="connsiteX8" fmla="*/ 0 w 519643"/>
              <a:gd name="connsiteY8" fmla="*/ 1116337 h 1116337"/>
              <a:gd name="connsiteX9" fmla="*/ 0 w 519643"/>
              <a:gd name="connsiteY9" fmla="*/ 1100138 h 1116337"/>
              <a:gd name="connsiteX10" fmla="*/ 0 w 519643"/>
              <a:gd name="connsiteY10" fmla="*/ 0 h 1116337"/>
              <a:gd name="connsiteX0" fmla="*/ 0 w 519643"/>
              <a:gd name="connsiteY0" fmla="*/ 0 h 1116337"/>
              <a:gd name="connsiteX1" fmla="*/ 518097 w 519643"/>
              <a:gd name="connsiteY1" fmla="*/ 389174 h 1116337"/>
              <a:gd name="connsiteX2" fmla="*/ 518440 w 519643"/>
              <a:gd name="connsiteY2" fmla="*/ 387970 h 1116337"/>
              <a:gd name="connsiteX3" fmla="*/ 518784 w 519643"/>
              <a:gd name="connsiteY3" fmla="*/ 388315 h 1116337"/>
              <a:gd name="connsiteX4" fmla="*/ 519643 w 519643"/>
              <a:gd name="connsiteY4" fmla="*/ 1100138 h 1116337"/>
              <a:gd name="connsiteX5" fmla="*/ 519621 w 519643"/>
              <a:gd name="connsiteY5" fmla="*/ 1100138 h 1116337"/>
              <a:gd name="connsiteX6" fmla="*/ 519643 w 519643"/>
              <a:gd name="connsiteY6" fmla="*/ 1116337 h 1116337"/>
              <a:gd name="connsiteX7" fmla="*/ 0 w 519643"/>
              <a:gd name="connsiteY7" fmla="*/ 1116337 h 1116337"/>
              <a:gd name="connsiteX8" fmla="*/ 0 w 519643"/>
              <a:gd name="connsiteY8" fmla="*/ 1100138 h 1116337"/>
              <a:gd name="connsiteX9" fmla="*/ 0 w 519643"/>
              <a:gd name="connsiteY9" fmla="*/ 0 h 1116337"/>
              <a:gd name="connsiteX0" fmla="*/ 0 w 661659"/>
              <a:gd name="connsiteY0" fmla="*/ 0 h 1116337"/>
              <a:gd name="connsiteX1" fmla="*/ 518097 w 661659"/>
              <a:gd name="connsiteY1" fmla="*/ 389174 h 1116337"/>
              <a:gd name="connsiteX2" fmla="*/ 518440 w 661659"/>
              <a:gd name="connsiteY2" fmla="*/ 387970 h 1116337"/>
              <a:gd name="connsiteX3" fmla="*/ 661659 w 661659"/>
              <a:gd name="connsiteY3" fmla="*/ 376384 h 1116337"/>
              <a:gd name="connsiteX4" fmla="*/ 519643 w 661659"/>
              <a:gd name="connsiteY4" fmla="*/ 1100138 h 1116337"/>
              <a:gd name="connsiteX5" fmla="*/ 519621 w 661659"/>
              <a:gd name="connsiteY5" fmla="*/ 1100138 h 1116337"/>
              <a:gd name="connsiteX6" fmla="*/ 519643 w 661659"/>
              <a:gd name="connsiteY6" fmla="*/ 1116337 h 1116337"/>
              <a:gd name="connsiteX7" fmla="*/ 0 w 661659"/>
              <a:gd name="connsiteY7" fmla="*/ 1116337 h 1116337"/>
              <a:gd name="connsiteX8" fmla="*/ 0 w 661659"/>
              <a:gd name="connsiteY8" fmla="*/ 1100138 h 1116337"/>
              <a:gd name="connsiteX9" fmla="*/ 0 w 661659"/>
              <a:gd name="connsiteY9" fmla="*/ 0 h 1116337"/>
              <a:gd name="connsiteX0" fmla="*/ 0 w 519643"/>
              <a:gd name="connsiteY0" fmla="*/ 0 h 1116337"/>
              <a:gd name="connsiteX1" fmla="*/ 518097 w 519643"/>
              <a:gd name="connsiteY1" fmla="*/ 389174 h 1116337"/>
              <a:gd name="connsiteX2" fmla="*/ 518440 w 519643"/>
              <a:gd name="connsiteY2" fmla="*/ 387970 h 1116337"/>
              <a:gd name="connsiteX3" fmla="*/ 519643 w 519643"/>
              <a:gd name="connsiteY3" fmla="*/ 1100138 h 1116337"/>
              <a:gd name="connsiteX4" fmla="*/ 519621 w 519643"/>
              <a:gd name="connsiteY4" fmla="*/ 1100138 h 1116337"/>
              <a:gd name="connsiteX5" fmla="*/ 519643 w 519643"/>
              <a:gd name="connsiteY5" fmla="*/ 1116337 h 1116337"/>
              <a:gd name="connsiteX6" fmla="*/ 0 w 519643"/>
              <a:gd name="connsiteY6" fmla="*/ 1116337 h 1116337"/>
              <a:gd name="connsiteX7" fmla="*/ 0 w 519643"/>
              <a:gd name="connsiteY7" fmla="*/ 1100138 h 1116337"/>
              <a:gd name="connsiteX8" fmla="*/ 0 w 519643"/>
              <a:gd name="connsiteY8" fmla="*/ 0 h 1116337"/>
              <a:gd name="connsiteX0" fmla="*/ 0 w 519643"/>
              <a:gd name="connsiteY0" fmla="*/ 0 h 1116337"/>
              <a:gd name="connsiteX1" fmla="*/ 518097 w 519643"/>
              <a:gd name="connsiteY1" fmla="*/ 389174 h 1116337"/>
              <a:gd name="connsiteX2" fmla="*/ 519643 w 519643"/>
              <a:gd name="connsiteY2" fmla="*/ 1100138 h 1116337"/>
              <a:gd name="connsiteX3" fmla="*/ 519621 w 519643"/>
              <a:gd name="connsiteY3" fmla="*/ 1100138 h 1116337"/>
              <a:gd name="connsiteX4" fmla="*/ 519643 w 519643"/>
              <a:gd name="connsiteY4" fmla="*/ 1116337 h 1116337"/>
              <a:gd name="connsiteX5" fmla="*/ 0 w 519643"/>
              <a:gd name="connsiteY5" fmla="*/ 1116337 h 1116337"/>
              <a:gd name="connsiteX6" fmla="*/ 0 w 519643"/>
              <a:gd name="connsiteY6" fmla="*/ 1100138 h 1116337"/>
              <a:gd name="connsiteX7" fmla="*/ 0 w 519643"/>
              <a:gd name="connsiteY7" fmla="*/ 0 h 1116337"/>
              <a:gd name="connsiteX0" fmla="*/ 0 w 519643"/>
              <a:gd name="connsiteY0" fmla="*/ 0 h 1116337"/>
              <a:gd name="connsiteX1" fmla="*/ 437134 w 519643"/>
              <a:gd name="connsiteY1" fmla="*/ 446444 h 1116337"/>
              <a:gd name="connsiteX2" fmla="*/ 519643 w 519643"/>
              <a:gd name="connsiteY2" fmla="*/ 1100138 h 1116337"/>
              <a:gd name="connsiteX3" fmla="*/ 519621 w 519643"/>
              <a:gd name="connsiteY3" fmla="*/ 1100138 h 1116337"/>
              <a:gd name="connsiteX4" fmla="*/ 519643 w 519643"/>
              <a:gd name="connsiteY4" fmla="*/ 1116337 h 1116337"/>
              <a:gd name="connsiteX5" fmla="*/ 0 w 519643"/>
              <a:gd name="connsiteY5" fmla="*/ 1116337 h 1116337"/>
              <a:gd name="connsiteX6" fmla="*/ 0 w 519643"/>
              <a:gd name="connsiteY6" fmla="*/ 1100138 h 1116337"/>
              <a:gd name="connsiteX7" fmla="*/ 0 w 519643"/>
              <a:gd name="connsiteY7" fmla="*/ 0 h 1116337"/>
              <a:gd name="connsiteX0" fmla="*/ 0 w 519643"/>
              <a:gd name="connsiteY0" fmla="*/ 0 h 1116337"/>
              <a:gd name="connsiteX1" fmla="*/ 518097 w 519643"/>
              <a:gd name="connsiteY1" fmla="*/ 389174 h 1116337"/>
              <a:gd name="connsiteX2" fmla="*/ 519643 w 519643"/>
              <a:gd name="connsiteY2" fmla="*/ 1100138 h 1116337"/>
              <a:gd name="connsiteX3" fmla="*/ 519621 w 519643"/>
              <a:gd name="connsiteY3" fmla="*/ 1100138 h 1116337"/>
              <a:gd name="connsiteX4" fmla="*/ 519643 w 519643"/>
              <a:gd name="connsiteY4" fmla="*/ 1116337 h 1116337"/>
              <a:gd name="connsiteX5" fmla="*/ 0 w 519643"/>
              <a:gd name="connsiteY5" fmla="*/ 1116337 h 1116337"/>
              <a:gd name="connsiteX6" fmla="*/ 0 w 519643"/>
              <a:gd name="connsiteY6" fmla="*/ 1100138 h 1116337"/>
              <a:gd name="connsiteX7" fmla="*/ 0 w 519643"/>
              <a:gd name="connsiteY7" fmla="*/ 0 h 1116337"/>
              <a:gd name="connsiteX0" fmla="*/ 0 w 519643"/>
              <a:gd name="connsiteY0" fmla="*/ 0 h 1116337"/>
              <a:gd name="connsiteX1" fmla="*/ 477616 w 519643"/>
              <a:gd name="connsiteY1" fmla="*/ 429740 h 1116337"/>
              <a:gd name="connsiteX2" fmla="*/ 519643 w 519643"/>
              <a:gd name="connsiteY2" fmla="*/ 1100138 h 1116337"/>
              <a:gd name="connsiteX3" fmla="*/ 519621 w 519643"/>
              <a:gd name="connsiteY3" fmla="*/ 1100138 h 1116337"/>
              <a:gd name="connsiteX4" fmla="*/ 519643 w 519643"/>
              <a:gd name="connsiteY4" fmla="*/ 1116337 h 1116337"/>
              <a:gd name="connsiteX5" fmla="*/ 0 w 519643"/>
              <a:gd name="connsiteY5" fmla="*/ 1116337 h 1116337"/>
              <a:gd name="connsiteX6" fmla="*/ 0 w 519643"/>
              <a:gd name="connsiteY6" fmla="*/ 1100138 h 1116337"/>
              <a:gd name="connsiteX7" fmla="*/ 0 w 519643"/>
              <a:gd name="connsiteY7" fmla="*/ 0 h 1116337"/>
              <a:gd name="connsiteX0" fmla="*/ 0 w 519643"/>
              <a:gd name="connsiteY0" fmla="*/ 0 h 1116337"/>
              <a:gd name="connsiteX1" fmla="*/ 515716 w 519643"/>
              <a:gd name="connsiteY1" fmla="*/ 393947 h 1116337"/>
              <a:gd name="connsiteX2" fmla="*/ 519643 w 519643"/>
              <a:gd name="connsiteY2" fmla="*/ 1100138 h 1116337"/>
              <a:gd name="connsiteX3" fmla="*/ 519621 w 519643"/>
              <a:gd name="connsiteY3" fmla="*/ 1100138 h 1116337"/>
              <a:gd name="connsiteX4" fmla="*/ 519643 w 519643"/>
              <a:gd name="connsiteY4" fmla="*/ 1116337 h 1116337"/>
              <a:gd name="connsiteX5" fmla="*/ 0 w 519643"/>
              <a:gd name="connsiteY5" fmla="*/ 1116337 h 1116337"/>
              <a:gd name="connsiteX6" fmla="*/ 0 w 519643"/>
              <a:gd name="connsiteY6" fmla="*/ 1100138 h 1116337"/>
              <a:gd name="connsiteX7" fmla="*/ 0 w 519643"/>
              <a:gd name="connsiteY7" fmla="*/ 0 h 1116337"/>
              <a:gd name="connsiteX0" fmla="*/ 0 w 519643"/>
              <a:gd name="connsiteY0" fmla="*/ 0 h 1116337"/>
              <a:gd name="connsiteX1" fmla="*/ 477616 w 519643"/>
              <a:gd name="connsiteY1" fmla="*/ 413037 h 1116337"/>
              <a:gd name="connsiteX2" fmla="*/ 519643 w 519643"/>
              <a:gd name="connsiteY2" fmla="*/ 1100138 h 1116337"/>
              <a:gd name="connsiteX3" fmla="*/ 519621 w 519643"/>
              <a:gd name="connsiteY3" fmla="*/ 1100138 h 1116337"/>
              <a:gd name="connsiteX4" fmla="*/ 519643 w 519643"/>
              <a:gd name="connsiteY4" fmla="*/ 1116337 h 1116337"/>
              <a:gd name="connsiteX5" fmla="*/ 0 w 519643"/>
              <a:gd name="connsiteY5" fmla="*/ 1116337 h 1116337"/>
              <a:gd name="connsiteX6" fmla="*/ 0 w 519643"/>
              <a:gd name="connsiteY6" fmla="*/ 1100138 h 1116337"/>
              <a:gd name="connsiteX7" fmla="*/ 0 w 519643"/>
              <a:gd name="connsiteY7" fmla="*/ 0 h 1116337"/>
              <a:gd name="connsiteX0" fmla="*/ 0 w 519643"/>
              <a:gd name="connsiteY0" fmla="*/ 0 h 1116337"/>
              <a:gd name="connsiteX1" fmla="*/ 518097 w 519643"/>
              <a:gd name="connsiteY1" fmla="*/ 393947 h 1116337"/>
              <a:gd name="connsiteX2" fmla="*/ 519643 w 519643"/>
              <a:gd name="connsiteY2" fmla="*/ 1100138 h 1116337"/>
              <a:gd name="connsiteX3" fmla="*/ 519621 w 519643"/>
              <a:gd name="connsiteY3" fmla="*/ 1100138 h 1116337"/>
              <a:gd name="connsiteX4" fmla="*/ 519643 w 519643"/>
              <a:gd name="connsiteY4" fmla="*/ 1116337 h 1116337"/>
              <a:gd name="connsiteX5" fmla="*/ 0 w 519643"/>
              <a:gd name="connsiteY5" fmla="*/ 1116337 h 1116337"/>
              <a:gd name="connsiteX6" fmla="*/ 0 w 519643"/>
              <a:gd name="connsiteY6" fmla="*/ 1100138 h 1116337"/>
              <a:gd name="connsiteX7" fmla="*/ 0 w 519643"/>
              <a:gd name="connsiteY7" fmla="*/ 0 h 111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643" h="1116337">
                <a:moveTo>
                  <a:pt x="0" y="0"/>
                </a:moveTo>
                <a:lnTo>
                  <a:pt x="518097" y="393947"/>
                </a:lnTo>
                <a:cubicBezTo>
                  <a:pt x="518612" y="630935"/>
                  <a:pt x="519128" y="863150"/>
                  <a:pt x="519643" y="1100138"/>
                </a:cubicBezTo>
                <a:lnTo>
                  <a:pt x="519621" y="1100138"/>
                </a:lnTo>
                <a:cubicBezTo>
                  <a:pt x="519628" y="1105538"/>
                  <a:pt x="519636" y="1110937"/>
                  <a:pt x="519643" y="1116337"/>
                </a:cubicBezTo>
                <a:lnTo>
                  <a:pt x="0" y="1116337"/>
                </a:lnTo>
                <a:lnTo>
                  <a:pt x="0" y="1100138"/>
                </a:lnTo>
                <a:lnTo>
                  <a:pt x="0" y="0"/>
                </a:lnTo>
                <a:close/>
              </a:path>
            </a:pathLst>
          </a:custGeom>
          <a:solidFill>
            <a:schemeClr val="accent3"/>
          </a:solidFill>
          <a:ln w="9525"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fr-FR" sz="1800" b="0" i="0" u="none" strike="noStrike" kern="0" cap="none" spc="0" normalizeH="0" baseline="0" noProof="0">
              <a:ln>
                <a:noFill/>
              </a:ln>
              <a:solidFill>
                <a:srgbClr val="000E9C"/>
              </a:solidFill>
              <a:effectLst/>
              <a:uLnTx/>
              <a:uFillTx/>
            </a:endParaRPr>
          </a:p>
        </p:txBody>
      </p:sp>
      <p:sp>
        <p:nvSpPr>
          <p:cNvPr id="162" name="Rectangle 161">
            <a:extLst>
              <a:ext uri="{FF2B5EF4-FFF2-40B4-BE49-F238E27FC236}">
                <a16:creationId xmlns:a16="http://schemas.microsoft.com/office/drawing/2014/main" id="{8C54C2C8-3AA0-52B7-661C-176E89AB58F6}"/>
              </a:ext>
            </a:extLst>
          </p:cNvPr>
          <p:cNvSpPr/>
          <p:nvPr userDrawn="1"/>
        </p:nvSpPr>
        <p:spPr>
          <a:xfrm>
            <a:off x="1099448" y="4998720"/>
            <a:ext cx="8534247" cy="1859280"/>
          </a:xfrm>
          <a:prstGeom prst="rect">
            <a:avLst/>
          </a:prstGeom>
          <a:gradFill flip="none" rotWithShape="1">
            <a:gsLst>
              <a:gs pos="0">
                <a:schemeClr val="bg1">
                  <a:lumMod val="65000"/>
                </a:schemeClr>
              </a:gs>
              <a:gs pos="54000">
                <a:schemeClr val="bg1"/>
              </a:gs>
            </a:gsLst>
            <a:path path="rect">
              <a:fillToRect r="100000" b="100000"/>
            </a:path>
            <a:tileRect l="-100000" t="-100000"/>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fr-FR" sz="1800" b="0" i="0" u="none" strike="noStrike" kern="1200" cap="none" spc="0" normalizeH="0" baseline="0" noProof="0">
              <a:ln>
                <a:noFill/>
              </a:ln>
              <a:solidFill>
                <a:prstClr val="white"/>
              </a:solidFill>
              <a:effectLst/>
              <a:uLnTx/>
              <a:uFillTx/>
              <a:latin typeface="Source Sans Pro"/>
              <a:ea typeface="+mn-ea"/>
              <a:cs typeface="+mn-cs"/>
            </a:endParaRPr>
          </a:p>
        </p:txBody>
      </p:sp>
      <p:sp>
        <p:nvSpPr>
          <p:cNvPr id="23" name="Rectangle 22">
            <a:extLst>
              <a:ext uri="{FF2B5EF4-FFF2-40B4-BE49-F238E27FC236}">
                <a16:creationId xmlns:a16="http://schemas.microsoft.com/office/drawing/2014/main" id="{7FC508D1-67D6-19D4-67F0-8D8EB3198E70}"/>
              </a:ext>
            </a:extLst>
          </p:cNvPr>
          <p:cNvSpPr/>
          <p:nvPr userDrawn="1"/>
        </p:nvSpPr>
        <p:spPr>
          <a:xfrm>
            <a:off x="1277423" y="6190264"/>
            <a:ext cx="8577806" cy="669018"/>
          </a:xfrm>
          <a:prstGeom prst="rect">
            <a:avLst/>
          </a:prstGeom>
          <a:gradFill>
            <a:gsLst>
              <a:gs pos="0">
                <a:schemeClr val="bg1">
                  <a:alpha val="0"/>
                </a:schemeClr>
              </a:gs>
              <a:gs pos="48000">
                <a:schemeClr val="bg1"/>
              </a:gs>
            </a:gsLst>
            <a:lin ang="5400000" scaled="1"/>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fr-FR" sz="1800" b="0" i="0" u="none" strike="noStrike" kern="1200" cap="none" spc="0" normalizeH="0" baseline="0" noProof="0">
              <a:ln>
                <a:noFill/>
              </a:ln>
              <a:solidFill>
                <a:prstClr val="white"/>
              </a:solidFill>
              <a:effectLst/>
              <a:uLnTx/>
              <a:uFillTx/>
              <a:latin typeface="Source Sans Pro"/>
              <a:ea typeface="+mn-ea"/>
              <a:cs typeface="+mn-cs"/>
            </a:endParaRPr>
          </a:p>
        </p:txBody>
      </p:sp>
      <p:sp>
        <p:nvSpPr>
          <p:cNvPr id="82" name="Forme libre : forme 81">
            <a:extLst>
              <a:ext uri="{FF2B5EF4-FFF2-40B4-BE49-F238E27FC236}">
                <a16:creationId xmlns:a16="http://schemas.microsoft.com/office/drawing/2014/main" id="{6F3C6549-03B8-0044-9E76-78EFDEF4ED97}"/>
              </a:ext>
            </a:extLst>
          </p:cNvPr>
          <p:cNvSpPr/>
          <p:nvPr/>
        </p:nvSpPr>
        <p:spPr>
          <a:xfrm>
            <a:off x="1614027" y="3076458"/>
            <a:ext cx="3250098" cy="720000"/>
          </a:xfrm>
          <a:custGeom>
            <a:avLst/>
            <a:gdLst>
              <a:gd name="connsiteX0" fmla="*/ 3352991 w 3352990"/>
              <a:gd name="connsiteY0" fmla="*/ 0 h 394144"/>
              <a:gd name="connsiteX1" fmla="*/ 0 w 3352990"/>
              <a:gd name="connsiteY1" fmla="*/ 0 h 394144"/>
              <a:gd name="connsiteX2" fmla="*/ 762 w 3352990"/>
              <a:gd name="connsiteY2" fmla="*/ 394144 h 394144"/>
              <a:gd name="connsiteX3" fmla="*/ 3352991 w 3352990"/>
              <a:gd name="connsiteY3" fmla="*/ 394144 h 394144"/>
              <a:gd name="connsiteX4" fmla="*/ 3352991 w 3352990"/>
              <a:gd name="connsiteY4" fmla="*/ 0 h 394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2990" h="394144">
                <a:moveTo>
                  <a:pt x="3352991" y="0"/>
                </a:moveTo>
                <a:lnTo>
                  <a:pt x="0" y="0"/>
                </a:lnTo>
                <a:lnTo>
                  <a:pt x="762" y="394144"/>
                </a:lnTo>
                <a:lnTo>
                  <a:pt x="3352991" y="394144"/>
                </a:lnTo>
                <a:lnTo>
                  <a:pt x="3352991" y="0"/>
                </a:lnTo>
                <a:close/>
              </a:path>
            </a:pathLst>
          </a:custGeom>
          <a:solidFill>
            <a:schemeClr val="tx1"/>
          </a:solidFill>
          <a:ln w="9525" cap="flat">
            <a:noFill/>
            <a:prstDash val="solid"/>
            <a:miter/>
          </a:ln>
        </p:spPr>
        <p:txBody>
          <a:bodyPr rtlCol="0" anchor="ctr"/>
          <a:lstStyle/>
          <a:p>
            <a:endParaRPr lang="fr-FR"/>
          </a:p>
        </p:txBody>
      </p:sp>
      <p:sp>
        <p:nvSpPr>
          <p:cNvPr id="83" name="Forme libre : forme 82">
            <a:extLst>
              <a:ext uri="{FF2B5EF4-FFF2-40B4-BE49-F238E27FC236}">
                <a16:creationId xmlns:a16="http://schemas.microsoft.com/office/drawing/2014/main" id="{1E44BB59-DA06-7C64-B4D1-C91358552087}"/>
              </a:ext>
            </a:extLst>
          </p:cNvPr>
          <p:cNvSpPr/>
          <p:nvPr/>
        </p:nvSpPr>
        <p:spPr>
          <a:xfrm>
            <a:off x="1614027" y="2356547"/>
            <a:ext cx="3249452" cy="720000"/>
          </a:xfrm>
          <a:custGeom>
            <a:avLst/>
            <a:gdLst>
              <a:gd name="connsiteX0" fmla="*/ 0 w 3352323"/>
              <a:gd name="connsiteY0" fmla="*/ 0 h 392430"/>
              <a:gd name="connsiteX1" fmla="*/ 3352324 w 3352323"/>
              <a:gd name="connsiteY1" fmla="*/ 0 h 392430"/>
              <a:gd name="connsiteX2" fmla="*/ 3352324 w 3352323"/>
              <a:gd name="connsiteY2" fmla="*/ 392430 h 392430"/>
              <a:gd name="connsiteX3" fmla="*/ 0 w 3352323"/>
              <a:gd name="connsiteY3" fmla="*/ 392430 h 392430"/>
            </a:gdLst>
            <a:ahLst/>
            <a:cxnLst>
              <a:cxn ang="0">
                <a:pos x="connsiteX0" y="connsiteY0"/>
              </a:cxn>
              <a:cxn ang="0">
                <a:pos x="connsiteX1" y="connsiteY1"/>
              </a:cxn>
              <a:cxn ang="0">
                <a:pos x="connsiteX2" y="connsiteY2"/>
              </a:cxn>
              <a:cxn ang="0">
                <a:pos x="connsiteX3" y="connsiteY3"/>
              </a:cxn>
            </a:cxnLst>
            <a:rect l="l" t="t" r="r" b="b"/>
            <a:pathLst>
              <a:path w="3352323" h="392430">
                <a:moveTo>
                  <a:pt x="0" y="0"/>
                </a:moveTo>
                <a:lnTo>
                  <a:pt x="3352324" y="0"/>
                </a:lnTo>
                <a:lnTo>
                  <a:pt x="3352324" y="392430"/>
                </a:lnTo>
                <a:lnTo>
                  <a:pt x="0" y="392430"/>
                </a:lnTo>
                <a:close/>
              </a:path>
            </a:pathLst>
          </a:custGeom>
          <a:solidFill>
            <a:schemeClr val="tx2"/>
          </a:solidFill>
          <a:ln w="9525" cap="flat">
            <a:noFill/>
            <a:prstDash val="solid"/>
            <a:miter/>
          </a:ln>
        </p:spPr>
        <p:txBody>
          <a:bodyPr rtlCol="0" anchor="ctr"/>
          <a:lstStyle/>
          <a:p>
            <a:endParaRPr lang="fr-FR"/>
          </a:p>
        </p:txBody>
      </p:sp>
      <p:sp>
        <p:nvSpPr>
          <p:cNvPr id="137" name="Forme libre : forme 136">
            <a:extLst>
              <a:ext uri="{FF2B5EF4-FFF2-40B4-BE49-F238E27FC236}">
                <a16:creationId xmlns:a16="http://schemas.microsoft.com/office/drawing/2014/main" id="{0A060B52-9FA7-9556-D9C9-D47378D98D50}"/>
              </a:ext>
            </a:extLst>
          </p:cNvPr>
          <p:cNvSpPr/>
          <p:nvPr/>
        </p:nvSpPr>
        <p:spPr>
          <a:xfrm flipV="1">
            <a:off x="1614027" y="4512708"/>
            <a:ext cx="3249452" cy="720000"/>
          </a:xfrm>
          <a:custGeom>
            <a:avLst/>
            <a:gdLst>
              <a:gd name="connsiteX0" fmla="*/ 0 w 3352323"/>
              <a:gd name="connsiteY0" fmla="*/ 0 h 392430"/>
              <a:gd name="connsiteX1" fmla="*/ 3352324 w 3352323"/>
              <a:gd name="connsiteY1" fmla="*/ 0 h 392430"/>
              <a:gd name="connsiteX2" fmla="*/ 3352324 w 3352323"/>
              <a:gd name="connsiteY2" fmla="*/ 392430 h 392430"/>
              <a:gd name="connsiteX3" fmla="*/ 0 w 3352323"/>
              <a:gd name="connsiteY3" fmla="*/ 392430 h 392430"/>
            </a:gdLst>
            <a:ahLst/>
            <a:cxnLst>
              <a:cxn ang="0">
                <a:pos x="connsiteX0" y="connsiteY0"/>
              </a:cxn>
              <a:cxn ang="0">
                <a:pos x="connsiteX1" y="connsiteY1"/>
              </a:cxn>
              <a:cxn ang="0">
                <a:pos x="connsiteX2" y="connsiteY2"/>
              </a:cxn>
              <a:cxn ang="0">
                <a:pos x="connsiteX3" y="connsiteY3"/>
              </a:cxn>
            </a:cxnLst>
            <a:rect l="l" t="t" r="r" b="b"/>
            <a:pathLst>
              <a:path w="3352323" h="392430">
                <a:moveTo>
                  <a:pt x="0" y="0"/>
                </a:moveTo>
                <a:lnTo>
                  <a:pt x="3352324" y="0"/>
                </a:lnTo>
                <a:lnTo>
                  <a:pt x="3352324" y="392430"/>
                </a:lnTo>
                <a:lnTo>
                  <a:pt x="0" y="392430"/>
                </a:lnTo>
                <a:close/>
              </a:path>
            </a:pathLst>
          </a:custGeom>
          <a:solidFill>
            <a:schemeClr val="accent4"/>
          </a:solidFill>
          <a:ln w="9525" cap="flat">
            <a:noFill/>
            <a:prstDash val="solid"/>
            <a:miter/>
          </a:ln>
        </p:spPr>
        <p:txBody>
          <a:bodyPr rtlCol="0" anchor="ctr"/>
          <a:lstStyle/>
          <a:p>
            <a:endParaRPr lang="fr-FR"/>
          </a:p>
        </p:txBody>
      </p:sp>
      <p:pic>
        <p:nvPicPr>
          <p:cNvPr id="99" name="Image 98" descr="Une image contenant Téléphone mobile, capture d’écran, noir et blanc, noir&#10;&#10;Description générée automatiquement">
            <a:extLst>
              <a:ext uri="{FF2B5EF4-FFF2-40B4-BE49-F238E27FC236}">
                <a16:creationId xmlns:a16="http://schemas.microsoft.com/office/drawing/2014/main" id="{386AAA00-3C0E-EC76-74B9-94760C0905A0}"/>
              </a:ext>
            </a:extLst>
          </p:cNvPr>
          <p:cNvPicPr>
            <a:picLocks noChangeAspect="1"/>
          </p:cNvPicPr>
          <p:nvPr userDrawn="1"/>
        </p:nvPicPr>
        <p:blipFill>
          <a:blip r:embed="rId2"/>
          <a:stretch>
            <a:fillRect/>
          </a:stretch>
        </p:blipFill>
        <p:spPr>
          <a:xfrm>
            <a:off x="2197095" y="1415368"/>
            <a:ext cx="2783586" cy="4953000"/>
          </a:xfrm>
          <a:prstGeom prst="rect">
            <a:avLst/>
          </a:prstGeom>
        </p:spPr>
      </p:pic>
      <p:sp>
        <p:nvSpPr>
          <p:cNvPr id="142" name="Forme libre : forme 141">
            <a:extLst>
              <a:ext uri="{FF2B5EF4-FFF2-40B4-BE49-F238E27FC236}">
                <a16:creationId xmlns:a16="http://schemas.microsoft.com/office/drawing/2014/main" id="{BF6BF2C5-FF6C-D54D-09D7-BF67FBFFEB8B}"/>
              </a:ext>
            </a:extLst>
          </p:cNvPr>
          <p:cNvSpPr/>
          <p:nvPr userDrawn="1"/>
        </p:nvSpPr>
        <p:spPr>
          <a:xfrm>
            <a:off x="1099621" y="2682470"/>
            <a:ext cx="519643" cy="1113988"/>
          </a:xfrm>
          <a:custGeom>
            <a:avLst/>
            <a:gdLst>
              <a:gd name="connsiteX0" fmla="*/ 0 w 519643"/>
              <a:gd name="connsiteY0" fmla="*/ 0 h 1116337"/>
              <a:gd name="connsiteX1" fmla="*/ 518097 w 519643"/>
              <a:gd name="connsiteY1" fmla="*/ 389174 h 1116337"/>
              <a:gd name="connsiteX2" fmla="*/ 518097 w 519643"/>
              <a:gd name="connsiteY2" fmla="*/ 405373 h 1116337"/>
              <a:gd name="connsiteX3" fmla="*/ 518097 w 519643"/>
              <a:gd name="connsiteY3" fmla="*/ 433179 h 1116337"/>
              <a:gd name="connsiteX4" fmla="*/ 518440 w 519643"/>
              <a:gd name="connsiteY4" fmla="*/ 433179 h 1116337"/>
              <a:gd name="connsiteX5" fmla="*/ 518440 w 519643"/>
              <a:gd name="connsiteY5" fmla="*/ 404169 h 1116337"/>
              <a:gd name="connsiteX6" fmla="*/ 518440 w 519643"/>
              <a:gd name="connsiteY6" fmla="*/ 387970 h 1116337"/>
              <a:gd name="connsiteX7" fmla="*/ 518784 w 519643"/>
              <a:gd name="connsiteY7" fmla="*/ 388315 h 1116337"/>
              <a:gd name="connsiteX8" fmla="*/ 519643 w 519643"/>
              <a:gd name="connsiteY8" fmla="*/ 1100138 h 1116337"/>
              <a:gd name="connsiteX9" fmla="*/ 519621 w 519643"/>
              <a:gd name="connsiteY9" fmla="*/ 1100138 h 1116337"/>
              <a:gd name="connsiteX10" fmla="*/ 519643 w 519643"/>
              <a:gd name="connsiteY10" fmla="*/ 1116337 h 1116337"/>
              <a:gd name="connsiteX11" fmla="*/ 0 w 519643"/>
              <a:gd name="connsiteY11" fmla="*/ 1116337 h 1116337"/>
              <a:gd name="connsiteX12" fmla="*/ 0 w 519643"/>
              <a:gd name="connsiteY12" fmla="*/ 1100138 h 1116337"/>
              <a:gd name="connsiteX13" fmla="*/ 0 w 519643"/>
              <a:gd name="connsiteY13" fmla="*/ 16199 h 111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643" h="1116337">
                <a:moveTo>
                  <a:pt x="0" y="0"/>
                </a:moveTo>
                <a:cubicBezTo>
                  <a:pt x="0" y="0"/>
                  <a:pt x="518097" y="389174"/>
                  <a:pt x="518097" y="389174"/>
                </a:cubicBezTo>
                <a:lnTo>
                  <a:pt x="518097" y="405373"/>
                </a:lnTo>
                <a:lnTo>
                  <a:pt x="518097" y="433179"/>
                </a:lnTo>
                <a:cubicBezTo>
                  <a:pt x="518097" y="433179"/>
                  <a:pt x="518440" y="433179"/>
                  <a:pt x="518440" y="433179"/>
                </a:cubicBezTo>
                <a:lnTo>
                  <a:pt x="518440" y="404169"/>
                </a:lnTo>
                <a:lnTo>
                  <a:pt x="518440" y="387970"/>
                </a:lnTo>
                <a:lnTo>
                  <a:pt x="518784" y="388315"/>
                </a:lnTo>
                <a:cubicBezTo>
                  <a:pt x="518956" y="613843"/>
                  <a:pt x="519299" y="874610"/>
                  <a:pt x="519643" y="1100138"/>
                </a:cubicBezTo>
                <a:lnTo>
                  <a:pt x="519621" y="1100138"/>
                </a:lnTo>
                <a:lnTo>
                  <a:pt x="519643" y="1116337"/>
                </a:lnTo>
                <a:lnTo>
                  <a:pt x="0" y="1116337"/>
                </a:lnTo>
                <a:lnTo>
                  <a:pt x="0" y="1100138"/>
                </a:lnTo>
                <a:lnTo>
                  <a:pt x="0" y="16199"/>
                </a:lnTo>
                <a:close/>
              </a:path>
            </a:pathLst>
          </a:custGeom>
          <a:solidFill>
            <a:schemeClr val="tx1"/>
          </a:solidFill>
          <a:ln w="9525" cap="flat">
            <a:noFill/>
            <a:prstDash val="solid"/>
            <a:miter/>
          </a:ln>
        </p:spPr>
        <p:txBody>
          <a:bodyPr rtlCol="0" anchor="ctr"/>
          <a:lstStyle/>
          <a:p>
            <a:endParaRPr lang="fr-FR"/>
          </a:p>
        </p:txBody>
      </p:sp>
      <p:sp>
        <p:nvSpPr>
          <p:cNvPr id="78" name="Forme libre : forme 77">
            <a:extLst>
              <a:ext uri="{FF2B5EF4-FFF2-40B4-BE49-F238E27FC236}">
                <a16:creationId xmlns:a16="http://schemas.microsoft.com/office/drawing/2014/main" id="{E7AEC011-A592-35EE-8EA4-66ADC79963DD}"/>
              </a:ext>
            </a:extLst>
          </p:cNvPr>
          <p:cNvSpPr/>
          <p:nvPr/>
        </p:nvSpPr>
        <p:spPr>
          <a:xfrm>
            <a:off x="0" y="2678224"/>
            <a:ext cx="1100138" cy="1118234"/>
          </a:xfrm>
          <a:custGeom>
            <a:avLst/>
            <a:gdLst>
              <a:gd name="connsiteX0" fmla="*/ 0 w 609600"/>
              <a:gd name="connsiteY0" fmla="*/ 0 h 609600"/>
              <a:gd name="connsiteX1" fmla="*/ 609600 w 609600"/>
              <a:gd name="connsiteY1" fmla="*/ 0 h 609600"/>
              <a:gd name="connsiteX2" fmla="*/ 609600 w 609600"/>
              <a:gd name="connsiteY2" fmla="*/ 609600 h 609600"/>
              <a:gd name="connsiteX3" fmla="*/ 0 w 609600"/>
              <a:gd name="connsiteY3" fmla="*/ 609600 h 609600"/>
              <a:gd name="connsiteX4" fmla="*/ 0 w 609600"/>
              <a:gd name="connsiteY4" fmla="*/ 0 h 609600"/>
              <a:gd name="connsiteX5" fmla="*/ 0 w 609600"/>
              <a:gd name="connsiteY5" fmla="*/ 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600" h="609600">
                <a:moveTo>
                  <a:pt x="0" y="0"/>
                </a:moveTo>
                <a:lnTo>
                  <a:pt x="609600" y="0"/>
                </a:lnTo>
                <a:lnTo>
                  <a:pt x="609600" y="609600"/>
                </a:lnTo>
                <a:lnTo>
                  <a:pt x="0" y="609600"/>
                </a:lnTo>
                <a:lnTo>
                  <a:pt x="0" y="0"/>
                </a:lnTo>
                <a:lnTo>
                  <a:pt x="0" y="0"/>
                </a:lnTo>
                <a:close/>
              </a:path>
            </a:pathLst>
          </a:custGeom>
          <a:solidFill>
            <a:schemeClr val="tx1"/>
          </a:solidFill>
          <a:ln w="9525" cap="flat">
            <a:noFill/>
            <a:prstDash val="solid"/>
            <a:miter/>
          </a:ln>
        </p:spPr>
        <p:txBody>
          <a:bodyPr rtlCol="0" anchor="ctr"/>
          <a:lstStyle/>
          <a:p>
            <a:endParaRPr lang="fr-FR">
              <a:solidFill>
                <a:schemeClr val="bg1"/>
              </a:solidFill>
            </a:endParaRPr>
          </a:p>
        </p:txBody>
      </p:sp>
      <p:sp>
        <p:nvSpPr>
          <p:cNvPr id="79" name="Forme libre : forme 78">
            <a:extLst>
              <a:ext uri="{FF2B5EF4-FFF2-40B4-BE49-F238E27FC236}">
                <a16:creationId xmlns:a16="http://schemas.microsoft.com/office/drawing/2014/main" id="{816320D2-F99D-0397-72C3-A7234C5468EE}"/>
              </a:ext>
            </a:extLst>
          </p:cNvPr>
          <p:cNvSpPr/>
          <p:nvPr/>
        </p:nvSpPr>
        <p:spPr>
          <a:xfrm>
            <a:off x="0" y="1578086"/>
            <a:ext cx="1100138" cy="1100138"/>
          </a:xfrm>
          <a:custGeom>
            <a:avLst/>
            <a:gdLst>
              <a:gd name="connsiteX0" fmla="*/ 0 w 609600"/>
              <a:gd name="connsiteY0" fmla="*/ 0 h 609600"/>
              <a:gd name="connsiteX1" fmla="*/ 609600 w 609600"/>
              <a:gd name="connsiteY1" fmla="*/ 0 h 609600"/>
              <a:gd name="connsiteX2" fmla="*/ 609600 w 609600"/>
              <a:gd name="connsiteY2" fmla="*/ 609600 h 609600"/>
              <a:gd name="connsiteX3" fmla="*/ 0 w 60960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609600" h="609600">
                <a:moveTo>
                  <a:pt x="0" y="0"/>
                </a:moveTo>
                <a:lnTo>
                  <a:pt x="609600" y="0"/>
                </a:lnTo>
                <a:lnTo>
                  <a:pt x="609600" y="609600"/>
                </a:lnTo>
                <a:lnTo>
                  <a:pt x="0" y="609600"/>
                </a:lnTo>
                <a:close/>
              </a:path>
            </a:pathLst>
          </a:custGeom>
          <a:solidFill>
            <a:schemeClr val="tx2"/>
          </a:solidFill>
          <a:ln w="9525" cap="flat">
            <a:noFill/>
            <a:prstDash val="solid"/>
            <a:miter/>
          </a:ln>
        </p:spPr>
        <p:txBody>
          <a:bodyPr rtlCol="0" anchor="ctr"/>
          <a:lstStyle/>
          <a:p>
            <a:endParaRPr lang="fr-FR">
              <a:solidFill>
                <a:schemeClr val="bg1"/>
              </a:solidFill>
            </a:endParaRPr>
          </a:p>
        </p:txBody>
      </p:sp>
      <p:sp>
        <p:nvSpPr>
          <p:cNvPr id="132" name="Forme libre : forme 131">
            <a:extLst>
              <a:ext uri="{FF2B5EF4-FFF2-40B4-BE49-F238E27FC236}">
                <a16:creationId xmlns:a16="http://schemas.microsoft.com/office/drawing/2014/main" id="{A7F2DB5B-8029-16B1-5FB1-22908256259F}"/>
              </a:ext>
            </a:extLst>
          </p:cNvPr>
          <p:cNvSpPr/>
          <p:nvPr userDrawn="1"/>
        </p:nvSpPr>
        <p:spPr>
          <a:xfrm>
            <a:off x="1099621" y="2675843"/>
            <a:ext cx="519643" cy="1113988"/>
          </a:xfrm>
          <a:custGeom>
            <a:avLst/>
            <a:gdLst>
              <a:gd name="connsiteX0" fmla="*/ 0 w 519643"/>
              <a:gd name="connsiteY0" fmla="*/ 0 h 1116337"/>
              <a:gd name="connsiteX1" fmla="*/ 518097 w 519643"/>
              <a:gd name="connsiteY1" fmla="*/ 389174 h 1116337"/>
              <a:gd name="connsiteX2" fmla="*/ 518097 w 519643"/>
              <a:gd name="connsiteY2" fmla="*/ 405373 h 1116337"/>
              <a:gd name="connsiteX3" fmla="*/ 518097 w 519643"/>
              <a:gd name="connsiteY3" fmla="*/ 433179 h 1116337"/>
              <a:gd name="connsiteX4" fmla="*/ 518440 w 519643"/>
              <a:gd name="connsiteY4" fmla="*/ 433179 h 1116337"/>
              <a:gd name="connsiteX5" fmla="*/ 518440 w 519643"/>
              <a:gd name="connsiteY5" fmla="*/ 404169 h 1116337"/>
              <a:gd name="connsiteX6" fmla="*/ 518440 w 519643"/>
              <a:gd name="connsiteY6" fmla="*/ 387970 h 1116337"/>
              <a:gd name="connsiteX7" fmla="*/ 518784 w 519643"/>
              <a:gd name="connsiteY7" fmla="*/ 388315 h 1116337"/>
              <a:gd name="connsiteX8" fmla="*/ 519643 w 519643"/>
              <a:gd name="connsiteY8" fmla="*/ 1100138 h 1116337"/>
              <a:gd name="connsiteX9" fmla="*/ 519621 w 519643"/>
              <a:gd name="connsiteY9" fmla="*/ 1100138 h 1116337"/>
              <a:gd name="connsiteX10" fmla="*/ 519643 w 519643"/>
              <a:gd name="connsiteY10" fmla="*/ 1116337 h 1116337"/>
              <a:gd name="connsiteX11" fmla="*/ 0 w 519643"/>
              <a:gd name="connsiteY11" fmla="*/ 1116337 h 1116337"/>
              <a:gd name="connsiteX12" fmla="*/ 0 w 519643"/>
              <a:gd name="connsiteY12" fmla="*/ 1100138 h 1116337"/>
              <a:gd name="connsiteX13" fmla="*/ 0 w 519643"/>
              <a:gd name="connsiteY13" fmla="*/ 16199 h 111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643" h="1116337">
                <a:moveTo>
                  <a:pt x="0" y="0"/>
                </a:moveTo>
                <a:cubicBezTo>
                  <a:pt x="0" y="0"/>
                  <a:pt x="518097" y="389174"/>
                  <a:pt x="518097" y="389174"/>
                </a:cubicBezTo>
                <a:lnTo>
                  <a:pt x="518097" y="405373"/>
                </a:lnTo>
                <a:lnTo>
                  <a:pt x="518097" y="433179"/>
                </a:lnTo>
                <a:cubicBezTo>
                  <a:pt x="518097" y="433179"/>
                  <a:pt x="518440" y="433179"/>
                  <a:pt x="518440" y="433179"/>
                </a:cubicBezTo>
                <a:lnTo>
                  <a:pt x="518440" y="404169"/>
                </a:lnTo>
                <a:lnTo>
                  <a:pt x="518440" y="387970"/>
                </a:lnTo>
                <a:lnTo>
                  <a:pt x="518784" y="388315"/>
                </a:lnTo>
                <a:cubicBezTo>
                  <a:pt x="518956" y="613843"/>
                  <a:pt x="519299" y="874610"/>
                  <a:pt x="519643" y="1100138"/>
                </a:cubicBezTo>
                <a:lnTo>
                  <a:pt x="519621" y="1100138"/>
                </a:lnTo>
                <a:lnTo>
                  <a:pt x="519643" y="1116337"/>
                </a:lnTo>
                <a:lnTo>
                  <a:pt x="0" y="1116337"/>
                </a:lnTo>
                <a:lnTo>
                  <a:pt x="0" y="1100138"/>
                </a:lnTo>
                <a:lnTo>
                  <a:pt x="0" y="16199"/>
                </a:lnTo>
                <a:close/>
              </a:path>
            </a:pathLst>
          </a:custGeom>
          <a:solidFill>
            <a:schemeClr val="tx1"/>
          </a:solidFill>
          <a:ln w="9525" cap="flat">
            <a:noFill/>
            <a:prstDash val="solid"/>
            <a:miter/>
          </a:ln>
        </p:spPr>
        <p:txBody>
          <a:bodyPr rtlCol="0" anchor="ctr"/>
          <a:lstStyle/>
          <a:p>
            <a:endParaRPr lang="fr-FR"/>
          </a:p>
        </p:txBody>
      </p:sp>
      <p:sp>
        <p:nvSpPr>
          <p:cNvPr id="80" name="Forme libre : forme 79">
            <a:extLst>
              <a:ext uri="{FF2B5EF4-FFF2-40B4-BE49-F238E27FC236}">
                <a16:creationId xmlns:a16="http://schemas.microsoft.com/office/drawing/2014/main" id="{E227932B-E6E7-8037-CD1C-494AA6C294B1}"/>
              </a:ext>
            </a:extLst>
          </p:cNvPr>
          <p:cNvSpPr/>
          <p:nvPr/>
        </p:nvSpPr>
        <p:spPr>
          <a:xfrm>
            <a:off x="1099448" y="1587581"/>
            <a:ext cx="523203" cy="1488968"/>
          </a:xfrm>
          <a:custGeom>
            <a:avLst/>
            <a:gdLst>
              <a:gd name="connsiteX0" fmla="*/ 0 w 287274"/>
              <a:gd name="connsiteY0" fmla="*/ 609600 h 825055"/>
              <a:gd name="connsiteX1" fmla="*/ 287274 w 287274"/>
              <a:gd name="connsiteY1" fmla="*/ 825056 h 825055"/>
              <a:gd name="connsiteX2" fmla="*/ 287274 w 287274"/>
              <a:gd name="connsiteY2" fmla="*/ 432721 h 825055"/>
              <a:gd name="connsiteX3" fmla="*/ 0 w 287274"/>
              <a:gd name="connsiteY3" fmla="*/ 0 h 825055"/>
              <a:gd name="connsiteX4" fmla="*/ 0 w 287274"/>
              <a:gd name="connsiteY4" fmla="*/ 609600 h 825055"/>
              <a:gd name="connsiteX0" fmla="*/ 0 w 287274"/>
              <a:gd name="connsiteY0" fmla="*/ 609600 h 825056"/>
              <a:gd name="connsiteX1" fmla="*/ 287274 w 287274"/>
              <a:gd name="connsiteY1" fmla="*/ 825056 h 825056"/>
              <a:gd name="connsiteX2" fmla="*/ 262204 w 287274"/>
              <a:gd name="connsiteY2" fmla="*/ 455152 h 825056"/>
              <a:gd name="connsiteX3" fmla="*/ 0 w 287274"/>
              <a:gd name="connsiteY3" fmla="*/ 0 h 825056"/>
              <a:gd name="connsiteX4" fmla="*/ 0 w 287274"/>
              <a:gd name="connsiteY4" fmla="*/ 609600 h 825056"/>
              <a:gd name="connsiteX0" fmla="*/ 0 w 289913"/>
              <a:gd name="connsiteY0" fmla="*/ 609600 h 825056"/>
              <a:gd name="connsiteX1" fmla="*/ 287274 w 289913"/>
              <a:gd name="connsiteY1" fmla="*/ 825056 h 825056"/>
              <a:gd name="connsiteX2" fmla="*/ 289913 w 289913"/>
              <a:gd name="connsiteY2" fmla="*/ 427443 h 825056"/>
              <a:gd name="connsiteX3" fmla="*/ 0 w 289913"/>
              <a:gd name="connsiteY3" fmla="*/ 0 h 825056"/>
              <a:gd name="connsiteX4" fmla="*/ 0 w 289913"/>
              <a:gd name="connsiteY4" fmla="*/ 609600 h 825056"/>
              <a:gd name="connsiteX0" fmla="*/ 0 w 289913"/>
              <a:gd name="connsiteY0" fmla="*/ 606961 h 825056"/>
              <a:gd name="connsiteX1" fmla="*/ 287274 w 289913"/>
              <a:gd name="connsiteY1" fmla="*/ 825056 h 825056"/>
              <a:gd name="connsiteX2" fmla="*/ 289913 w 289913"/>
              <a:gd name="connsiteY2" fmla="*/ 427443 h 825056"/>
              <a:gd name="connsiteX3" fmla="*/ 0 w 289913"/>
              <a:gd name="connsiteY3" fmla="*/ 0 h 825056"/>
              <a:gd name="connsiteX4" fmla="*/ 0 w 289913"/>
              <a:gd name="connsiteY4" fmla="*/ 606961 h 825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913" h="825056">
                <a:moveTo>
                  <a:pt x="0" y="606961"/>
                </a:moveTo>
                <a:lnTo>
                  <a:pt x="287274" y="825056"/>
                </a:lnTo>
                <a:cubicBezTo>
                  <a:pt x="288154" y="692518"/>
                  <a:pt x="289033" y="559981"/>
                  <a:pt x="289913" y="427443"/>
                </a:cubicBezTo>
                <a:lnTo>
                  <a:pt x="0" y="0"/>
                </a:lnTo>
                <a:lnTo>
                  <a:pt x="0" y="606961"/>
                </a:lnTo>
                <a:close/>
              </a:path>
            </a:pathLst>
          </a:custGeom>
          <a:solidFill>
            <a:schemeClr val="tx2"/>
          </a:solidFill>
          <a:ln w="9525" cap="flat">
            <a:noFill/>
            <a:prstDash val="solid"/>
            <a:miter/>
          </a:ln>
        </p:spPr>
        <p:txBody>
          <a:bodyPr rtlCol="0" anchor="ctr"/>
          <a:lstStyle/>
          <a:p>
            <a:endParaRPr lang="fr-FR"/>
          </a:p>
        </p:txBody>
      </p:sp>
      <p:sp>
        <p:nvSpPr>
          <p:cNvPr id="139" name="Forme libre : forme 138">
            <a:extLst>
              <a:ext uri="{FF2B5EF4-FFF2-40B4-BE49-F238E27FC236}">
                <a16:creationId xmlns:a16="http://schemas.microsoft.com/office/drawing/2014/main" id="{9F46DF9C-95DF-EA6F-A5C8-B3F63E713B1D}"/>
              </a:ext>
            </a:extLst>
          </p:cNvPr>
          <p:cNvSpPr/>
          <p:nvPr/>
        </p:nvSpPr>
        <p:spPr>
          <a:xfrm flipV="1">
            <a:off x="0" y="4911031"/>
            <a:ext cx="1100138" cy="1100138"/>
          </a:xfrm>
          <a:custGeom>
            <a:avLst/>
            <a:gdLst>
              <a:gd name="connsiteX0" fmla="*/ 0 w 609600"/>
              <a:gd name="connsiteY0" fmla="*/ 0 h 609600"/>
              <a:gd name="connsiteX1" fmla="*/ 609600 w 609600"/>
              <a:gd name="connsiteY1" fmla="*/ 0 h 609600"/>
              <a:gd name="connsiteX2" fmla="*/ 609600 w 609600"/>
              <a:gd name="connsiteY2" fmla="*/ 609600 h 609600"/>
              <a:gd name="connsiteX3" fmla="*/ 0 w 60960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609600" h="609600">
                <a:moveTo>
                  <a:pt x="0" y="0"/>
                </a:moveTo>
                <a:lnTo>
                  <a:pt x="609600" y="0"/>
                </a:lnTo>
                <a:lnTo>
                  <a:pt x="609600" y="609600"/>
                </a:lnTo>
                <a:lnTo>
                  <a:pt x="0" y="609600"/>
                </a:lnTo>
                <a:close/>
              </a:path>
            </a:pathLst>
          </a:custGeom>
          <a:solidFill>
            <a:schemeClr val="accent4"/>
          </a:solidFill>
          <a:ln w="9525" cap="flat">
            <a:noFill/>
            <a:prstDash val="solid"/>
            <a:miter/>
          </a:ln>
        </p:spPr>
        <p:txBody>
          <a:bodyPr rtlCol="0" anchor="ctr"/>
          <a:lstStyle/>
          <a:p>
            <a:endParaRPr lang="fr-FR">
              <a:solidFill>
                <a:schemeClr val="bg1"/>
              </a:solidFill>
            </a:endParaRPr>
          </a:p>
        </p:txBody>
      </p:sp>
      <p:sp>
        <p:nvSpPr>
          <p:cNvPr id="141" name="Forme libre : forme 140">
            <a:extLst>
              <a:ext uri="{FF2B5EF4-FFF2-40B4-BE49-F238E27FC236}">
                <a16:creationId xmlns:a16="http://schemas.microsoft.com/office/drawing/2014/main" id="{52AEB4B6-A715-0DB4-D54D-5364363E02C3}"/>
              </a:ext>
            </a:extLst>
          </p:cNvPr>
          <p:cNvSpPr/>
          <p:nvPr/>
        </p:nvSpPr>
        <p:spPr>
          <a:xfrm flipV="1">
            <a:off x="1099448" y="4512706"/>
            <a:ext cx="523203" cy="1488968"/>
          </a:xfrm>
          <a:custGeom>
            <a:avLst/>
            <a:gdLst>
              <a:gd name="connsiteX0" fmla="*/ 0 w 287274"/>
              <a:gd name="connsiteY0" fmla="*/ 609600 h 825055"/>
              <a:gd name="connsiteX1" fmla="*/ 287274 w 287274"/>
              <a:gd name="connsiteY1" fmla="*/ 825056 h 825055"/>
              <a:gd name="connsiteX2" fmla="*/ 287274 w 287274"/>
              <a:gd name="connsiteY2" fmla="*/ 432721 h 825055"/>
              <a:gd name="connsiteX3" fmla="*/ 0 w 287274"/>
              <a:gd name="connsiteY3" fmla="*/ 0 h 825055"/>
              <a:gd name="connsiteX4" fmla="*/ 0 w 287274"/>
              <a:gd name="connsiteY4" fmla="*/ 609600 h 825055"/>
              <a:gd name="connsiteX0" fmla="*/ 0 w 287274"/>
              <a:gd name="connsiteY0" fmla="*/ 609600 h 825056"/>
              <a:gd name="connsiteX1" fmla="*/ 287274 w 287274"/>
              <a:gd name="connsiteY1" fmla="*/ 825056 h 825056"/>
              <a:gd name="connsiteX2" fmla="*/ 262204 w 287274"/>
              <a:gd name="connsiteY2" fmla="*/ 455152 h 825056"/>
              <a:gd name="connsiteX3" fmla="*/ 0 w 287274"/>
              <a:gd name="connsiteY3" fmla="*/ 0 h 825056"/>
              <a:gd name="connsiteX4" fmla="*/ 0 w 287274"/>
              <a:gd name="connsiteY4" fmla="*/ 609600 h 825056"/>
              <a:gd name="connsiteX0" fmla="*/ 0 w 289913"/>
              <a:gd name="connsiteY0" fmla="*/ 609600 h 825056"/>
              <a:gd name="connsiteX1" fmla="*/ 287274 w 289913"/>
              <a:gd name="connsiteY1" fmla="*/ 825056 h 825056"/>
              <a:gd name="connsiteX2" fmla="*/ 289913 w 289913"/>
              <a:gd name="connsiteY2" fmla="*/ 427443 h 825056"/>
              <a:gd name="connsiteX3" fmla="*/ 0 w 289913"/>
              <a:gd name="connsiteY3" fmla="*/ 0 h 825056"/>
              <a:gd name="connsiteX4" fmla="*/ 0 w 289913"/>
              <a:gd name="connsiteY4" fmla="*/ 609600 h 825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913" h="825056">
                <a:moveTo>
                  <a:pt x="0" y="609600"/>
                </a:moveTo>
                <a:lnTo>
                  <a:pt x="287274" y="825056"/>
                </a:lnTo>
                <a:cubicBezTo>
                  <a:pt x="288154" y="692518"/>
                  <a:pt x="289033" y="559981"/>
                  <a:pt x="289913" y="427443"/>
                </a:cubicBezTo>
                <a:lnTo>
                  <a:pt x="0" y="0"/>
                </a:lnTo>
                <a:lnTo>
                  <a:pt x="0" y="609600"/>
                </a:lnTo>
                <a:close/>
              </a:path>
            </a:pathLst>
          </a:custGeom>
          <a:solidFill>
            <a:schemeClr val="accent4"/>
          </a:solidFill>
          <a:ln w="9525" cap="flat">
            <a:noFill/>
            <a:prstDash val="solid"/>
            <a:miter/>
          </a:ln>
        </p:spPr>
        <p:txBody>
          <a:bodyPr rtlCol="0" anchor="ctr"/>
          <a:lstStyle/>
          <a:p>
            <a:endParaRPr lang="fr-FR"/>
          </a:p>
        </p:txBody>
      </p:sp>
      <p:sp>
        <p:nvSpPr>
          <p:cNvPr id="97" name="Graphique 95">
            <a:extLst>
              <a:ext uri="{FF2B5EF4-FFF2-40B4-BE49-F238E27FC236}">
                <a16:creationId xmlns:a16="http://schemas.microsoft.com/office/drawing/2014/main" id="{DB63371F-DACA-E8BF-FE0B-E20E90846F02}"/>
              </a:ext>
            </a:extLst>
          </p:cNvPr>
          <p:cNvSpPr/>
          <p:nvPr userDrawn="1"/>
        </p:nvSpPr>
        <p:spPr>
          <a:xfrm>
            <a:off x="2528406" y="1536699"/>
            <a:ext cx="2126143" cy="4527551"/>
          </a:xfrm>
          <a:prstGeom prst="roundRect">
            <a:avLst>
              <a:gd name="adj" fmla="val 12187"/>
            </a:avLst>
          </a:prstGeom>
          <a:noFill/>
          <a:ln w="50800" cap="flat">
            <a:solidFill>
              <a:srgbClr val="000000"/>
            </a:solidFill>
            <a:prstDash val="solid"/>
            <a:miter/>
          </a:ln>
        </p:spPr>
        <p:txBody>
          <a:bodyPr rtlCol="0" anchor="ctr"/>
          <a:lstStyle/>
          <a:p>
            <a:endParaRPr lang="fr-FR"/>
          </a:p>
        </p:txBody>
      </p:sp>
      <p:sp>
        <p:nvSpPr>
          <p:cNvPr id="2" name="Titre 1">
            <a:extLst>
              <a:ext uri="{FF2B5EF4-FFF2-40B4-BE49-F238E27FC236}">
                <a16:creationId xmlns:a16="http://schemas.microsoft.com/office/drawing/2014/main" id="{0B3E612B-7586-F068-5191-7BA08DB66C09}"/>
              </a:ext>
            </a:extLst>
          </p:cNvPr>
          <p:cNvSpPr>
            <a:spLocks noGrp="1"/>
          </p:cNvSpPr>
          <p:nvPr userDrawn="1">
            <p:ph type="title" hasCustomPrompt="1"/>
          </p:nvPr>
        </p:nvSpPr>
        <p:spPr>
          <a:xfrm>
            <a:off x="731837" y="542925"/>
            <a:ext cx="10953217" cy="452432"/>
          </a:xfrm>
        </p:spPr>
        <p:txBody>
          <a:bodyPr/>
          <a:lstStyle>
            <a:lvl1pPr>
              <a:defRPr/>
            </a:lvl1pPr>
          </a:lstStyle>
          <a:p>
            <a:r>
              <a:rPr lang="fr-FR"/>
              <a:t>Title of the slide</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userDrawn="1">
            <p:ph type="sldNum" sz="quarter" idx="11"/>
          </p:nvPr>
        </p:nvSpPr>
        <p:spPr>
          <a:xfrm>
            <a:off x="9220776" y="6380372"/>
            <a:ext cx="2743200" cy="365125"/>
          </a:xfrm>
        </p:spPr>
        <p:txBody>
          <a:bodyPr/>
          <a:lstStyle/>
          <a:p>
            <a:fld id="{79AF822A-40E7-450E-BBE0-3EB502F51B07}" type="slidenum">
              <a:rPr lang="en-US" smtClean="0"/>
              <a:t>‹N°›</a:t>
            </a:fld>
            <a:endParaRPr lang="en-US"/>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userDrawn="1">
            <p:ph type="body" sz="quarter" idx="13" hasCustomPrompt="1"/>
          </p:nvPr>
        </p:nvSpPr>
        <p:spPr>
          <a:xfrm>
            <a:off x="731837" y="966302"/>
            <a:ext cx="10953217" cy="313932"/>
          </a:xfrm>
        </p:spPr>
        <p:txBody>
          <a:bodyPr wrap="square">
            <a:spAutoFit/>
          </a:bodyPr>
          <a:lstStyle>
            <a:lvl1pPr marL="0" indent="0">
              <a:buNone/>
              <a:defRPr b="0"/>
            </a:lvl1pPr>
          </a:lstStyle>
          <a:p>
            <a:pPr lvl="0"/>
            <a:r>
              <a:rPr lang="fr-FR"/>
              <a:t>Subtitle of the slide</a:t>
            </a:r>
            <a:endParaRPr lang="fr-FR" dirty="0"/>
          </a:p>
        </p:txBody>
      </p:sp>
      <p:sp>
        <p:nvSpPr>
          <p:cNvPr id="6" name="Freeform 1">
            <a:extLst>
              <a:ext uri="{FF2B5EF4-FFF2-40B4-BE49-F238E27FC236}">
                <a16:creationId xmlns:a16="http://schemas.microsoft.com/office/drawing/2014/main" id="{63F3B991-24DB-2232-1DA6-8C338B51702E}"/>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tx1"/>
          </a:solidFill>
          <a:ln w="9525" cap="flat">
            <a:noFill/>
            <a:prstDash val="solid"/>
            <a:miter/>
          </a:ln>
        </p:spPr>
        <p:txBody>
          <a:bodyPr rtlCol="0" anchor="ctr"/>
          <a:lstStyle/>
          <a:p>
            <a:endParaRPr lang="fr-FR"/>
          </a:p>
        </p:txBody>
      </p:sp>
      <p:sp>
        <p:nvSpPr>
          <p:cNvPr id="114" name="Espace réservé du texte 5">
            <a:extLst>
              <a:ext uri="{FF2B5EF4-FFF2-40B4-BE49-F238E27FC236}">
                <a16:creationId xmlns:a16="http://schemas.microsoft.com/office/drawing/2014/main" id="{CCD73C40-2C29-45B1-3875-AAEDE37FCB66}"/>
              </a:ext>
            </a:extLst>
          </p:cNvPr>
          <p:cNvSpPr>
            <a:spLocks noGrp="1"/>
          </p:cNvSpPr>
          <p:nvPr userDrawn="1">
            <p:ph type="body" sz="quarter" idx="27" hasCustomPrompt="1"/>
          </p:nvPr>
        </p:nvSpPr>
        <p:spPr>
          <a:xfrm>
            <a:off x="4854269" y="2358840"/>
            <a:ext cx="5614566" cy="720000"/>
          </a:xfrm>
          <a:solidFill>
            <a:schemeClr val="tx2"/>
          </a:solidFill>
        </p:spPr>
        <p:txBody>
          <a:bodyPr anchor="ctr">
            <a:normAutofit/>
          </a:bodyPr>
          <a:lstStyle>
            <a:lvl2pPr marL="85725" indent="-85725" algn="l">
              <a:buFont typeface="Source Sans Pro" panose="020B0503030403020204" pitchFamily="34" charset="0"/>
              <a:buChar char=" "/>
              <a:defRPr sz="1200">
                <a:solidFill>
                  <a:schemeClr val="bg1"/>
                </a:solidFill>
              </a:defRPr>
            </a:lvl2pPr>
            <a:lvl3pPr marL="85725" indent="-85725" algn="l">
              <a:buFont typeface="Source Sans Pro" panose="020B0503030403020204" pitchFamily="34" charset="0"/>
              <a:buChar char=" "/>
              <a:defRPr sz="1100">
                <a:solidFill>
                  <a:schemeClr val="bg1"/>
                </a:solidFill>
              </a:defRPr>
            </a:lvl3pPr>
          </a:lstStyle>
          <a:p>
            <a:pPr lvl="1"/>
            <a:r>
              <a:rPr lang="fr-FR"/>
              <a:t>Click here to add your 01 level text</a:t>
            </a:r>
          </a:p>
          <a:p>
            <a:pPr lvl="2"/>
            <a:r>
              <a:rPr lang="fr-FR"/>
              <a:t>Click here to add your 02 level text</a:t>
            </a:r>
            <a:endParaRPr lang="en-US" dirty="0"/>
          </a:p>
        </p:txBody>
      </p:sp>
      <p:sp>
        <p:nvSpPr>
          <p:cNvPr id="115" name="Espace réservé du texte 5">
            <a:extLst>
              <a:ext uri="{FF2B5EF4-FFF2-40B4-BE49-F238E27FC236}">
                <a16:creationId xmlns:a16="http://schemas.microsoft.com/office/drawing/2014/main" id="{C86A0CF1-84DD-0B51-C0B5-394523C7DD6F}"/>
              </a:ext>
            </a:extLst>
          </p:cNvPr>
          <p:cNvSpPr>
            <a:spLocks noGrp="1"/>
          </p:cNvSpPr>
          <p:nvPr userDrawn="1">
            <p:ph type="body" sz="quarter" idx="28" hasCustomPrompt="1"/>
          </p:nvPr>
        </p:nvSpPr>
        <p:spPr>
          <a:xfrm>
            <a:off x="4854269" y="3076458"/>
            <a:ext cx="5212244" cy="720000"/>
          </a:xfrm>
          <a:solidFill>
            <a:schemeClr val="tx1"/>
          </a:solidFill>
        </p:spPr>
        <p:txBody>
          <a:bodyPr anchor="ctr">
            <a:normAutofit/>
          </a:bodyPr>
          <a:lstStyle>
            <a:lvl2pPr marL="85725" indent="-85725" algn="l">
              <a:buFont typeface="Source Sans Pro" panose="020B0503030403020204" pitchFamily="34" charset="0"/>
              <a:buChar char=" "/>
              <a:defRPr sz="1200">
                <a:solidFill>
                  <a:schemeClr val="bg1"/>
                </a:solidFill>
              </a:defRPr>
            </a:lvl2pPr>
            <a:lvl3pPr marL="85725" indent="-85725" algn="l">
              <a:buFont typeface="Source Sans Pro" panose="020B0503030403020204" pitchFamily="34" charset="0"/>
              <a:buChar char=" "/>
              <a:defRPr sz="1100">
                <a:solidFill>
                  <a:schemeClr val="bg1"/>
                </a:solidFill>
              </a:defRPr>
            </a:lvl3pPr>
          </a:lstStyle>
          <a:p>
            <a:pPr lvl="1"/>
            <a:r>
              <a:rPr lang="fr-FR"/>
              <a:t>Click here to add your 01 level text</a:t>
            </a:r>
          </a:p>
          <a:p>
            <a:pPr lvl="2"/>
            <a:r>
              <a:rPr lang="fr-FR"/>
              <a:t>Click here to add your 02 level text</a:t>
            </a:r>
            <a:endParaRPr lang="en-US" dirty="0"/>
          </a:p>
        </p:txBody>
      </p:sp>
      <p:sp>
        <p:nvSpPr>
          <p:cNvPr id="116" name="Espace réservé du texte 5">
            <a:extLst>
              <a:ext uri="{FF2B5EF4-FFF2-40B4-BE49-F238E27FC236}">
                <a16:creationId xmlns:a16="http://schemas.microsoft.com/office/drawing/2014/main" id="{2D0CF8CE-E54C-02D6-531D-AAD34E487F9F}"/>
              </a:ext>
            </a:extLst>
          </p:cNvPr>
          <p:cNvSpPr>
            <a:spLocks noGrp="1"/>
          </p:cNvSpPr>
          <p:nvPr userDrawn="1">
            <p:ph type="body" sz="quarter" idx="29" hasCustomPrompt="1"/>
          </p:nvPr>
        </p:nvSpPr>
        <p:spPr>
          <a:xfrm>
            <a:off x="4854269" y="3792797"/>
            <a:ext cx="3856431" cy="720000"/>
          </a:xfrm>
          <a:solidFill>
            <a:schemeClr val="accent3"/>
          </a:solidFill>
        </p:spPr>
        <p:txBody>
          <a:bodyPr anchor="ctr">
            <a:normAutofit/>
          </a:bodyPr>
          <a:lstStyle>
            <a:lvl2pPr marL="85725" indent="-85725" algn="l">
              <a:buFont typeface="Source Sans Pro" panose="020B0503030403020204" pitchFamily="34" charset="0"/>
              <a:buChar char=" "/>
              <a:defRPr sz="1200">
                <a:solidFill>
                  <a:schemeClr val="bg1"/>
                </a:solidFill>
              </a:defRPr>
            </a:lvl2pPr>
            <a:lvl3pPr marL="85725" indent="-85725" algn="l">
              <a:buFont typeface="Source Sans Pro" panose="020B0503030403020204" pitchFamily="34" charset="0"/>
              <a:buChar char=" "/>
              <a:defRPr sz="1100">
                <a:solidFill>
                  <a:schemeClr val="bg1"/>
                </a:solidFill>
              </a:defRPr>
            </a:lvl3pPr>
          </a:lstStyle>
          <a:p>
            <a:pPr lvl="1"/>
            <a:r>
              <a:rPr lang="fr-FR"/>
              <a:t>Click here to add your 01 level text</a:t>
            </a:r>
          </a:p>
          <a:p>
            <a:pPr lvl="2"/>
            <a:r>
              <a:rPr lang="fr-FR"/>
              <a:t>Click here to add your 02 level text</a:t>
            </a:r>
            <a:endParaRPr lang="en-US" dirty="0"/>
          </a:p>
        </p:txBody>
      </p:sp>
      <p:sp>
        <p:nvSpPr>
          <p:cNvPr id="117" name="Espace réservé du texte 5">
            <a:extLst>
              <a:ext uri="{FF2B5EF4-FFF2-40B4-BE49-F238E27FC236}">
                <a16:creationId xmlns:a16="http://schemas.microsoft.com/office/drawing/2014/main" id="{99F0FE81-CFC3-1C96-2673-4D549B504F41}"/>
              </a:ext>
            </a:extLst>
          </p:cNvPr>
          <p:cNvSpPr>
            <a:spLocks noGrp="1"/>
          </p:cNvSpPr>
          <p:nvPr userDrawn="1">
            <p:ph type="body" sz="quarter" idx="30" hasCustomPrompt="1"/>
          </p:nvPr>
        </p:nvSpPr>
        <p:spPr>
          <a:xfrm>
            <a:off x="4854270" y="4512708"/>
            <a:ext cx="3530300" cy="720000"/>
          </a:xfrm>
          <a:solidFill>
            <a:schemeClr val="accent4"/>
          </a:solidFill>
        </p:spPr>
        <p:txBody>
          <a:bodyPr anchor="ctr">
            <a:normAutofit/>
          </a:bodyPr>
          <a:lstStyle>
            <a:lvl2pPr marL="85725" indent="-85725" algn="l">
              <a:buFont typeface="Source Sans Pro" panose="020B0503030403020204" pitchFamily="34" charset="0"/>
              <a:buChar char=" "/>
              <a:defRPr sz="1200">
                <a:solidFill>
                  <a:schemeClr val="bg1"/>
                </a:solidFill>
              </a:defRPr>
            </a:lvl2pPr>
            <a:lvl3pPr marL="85725" indent="-85725" algn="l">
              <a:buFont typeface="Source Sans Pro" panose="020B0503030403020204" pitchFamily="34" charset="0"/>
              <a:buChar char=" "/>
              <a:defRPr sz="1100">
                <a:solidFill>
                  <a:schemeClr val="bg1"/>
                </a:solidFill>
              </a:defRPr>
            </a:lvl3pPr>
          </a:lstStyle>
          <a:p>
            <a:pPr lvl="1"/>
            <a:r>
              <a:rPr lang="fr-FR"/>
              <a:t>Click here to add your 01 level text</a:t>
            </a:r>
          </a:p>
          <a:p>
            <a:pPr lvl="2"/>
            <a:r>
              <a:rPr lang="fr-FR"/>
              <a:t>Click here to add your 02 level text</a:t>
            </a:r>
            <a:endParaRPr lang="en-US" dirty="0"/>
          </a:p>
        </p:txBody>
      </p:sp>
      <p:sp>
        <p:nvSpPr>
          <p:cNvPr id="153" name="Forme libre : forme 152">
            <a:extLst>
              <a:ext uri="{FF2B5EF4-FFF2-40B4-BE49-F238E27FC236}">
                <a16:creationId xmlns:a16="http://schemas.microsoft.com/office/drawing/2014/main" id="{B57F35F7-8DEC-943D-FFE6-69F0845D732D}"/>
              </a:ext>
            </a:extLst>
          </p:cNvPr>
          <p:cNvSpPr/>
          <p:nvPr userDrawn="1"/>
        </p:nvSpPr>
        <p:spPr>
          <a:xfrm>
            <a:off x="1099448" y="1587581"/>
            <a:ext cx="523203" cy="4414093"/>
          </a:xfrm>
          <a:custGeom>
            <a:avLst/>
            <a:gdLst>
              <a:gd name="connsiteX0" fmla="*/ 0 w 523203"/>
              <a:gd name="connsiteY0" fmla="*/ 0 h 4414093"/>
              <a:gd name="connsiteX1" fmla="*/ 523203 w 523203"/>
              <a:gd name="connsiteY1" fmla="*/ 771401 h 4414093"/>
              <a:gd name="connsiteX2" fmla="*/ 519126 w 523203"/>
              <a:gd name="connsiteY2" fmla="*/ 1385565 h 4414093"/>
              <a:gd name="connsiteX3" fmla="*/ 519537 w 523203"/>
              <a:gd name="connsiteY3" fmla="*/ 1724992 h 4414093"/>
              <a:gd name="connsiteX4" fmla="*/ 519816 w 523203"/>
              <a:gd name="connsiteY4" fmla="*/ 1724992 h 4414093"/>
              <a:gd name="connsiteX5" fmla="*/ 519794 w 523203"/>
              <a:gd name="connsiteY5" fmla="*/ 1741157 h 4414093"/>
              <a:gd name="connsiteX6" fmla="*/ 519816 w 523203"/>
              <a:gd name="connsiteY6" fmla="*/ 1741157 h 4414093"/>
              <a:gd name="connsiteX7" fmla="*/ 519649 w 523203"/>
              <a:gd name="connsiteY7" fmla="*/ 1817425 h 4414093"/>
              <a:gd name="connsiteX8" fmla="*/ 519816 w 523203"/>
              <a:gd name="connsiteY8" fmla="*/ 1955840 h 4414093"/>
              <a:gd name="connsiteX9" fmla="*/ 519794 w 523203"/>
              <a:gd name="connsiteY9" fmla="*/ 1955840 h 4414093"/>
              <a:gd name="connsiteX10" fmla="*/ 519816 w 523203"/>
              <a:gd name="connsiteY10" fmla="*/ 1972005 h 4414093"/>
              <a:gd name="connsiteX11" fmla="*/ 519557 w 523203"/>
              <a:gd name="connsiteY11" fmla="*/ 1972005 h 4414093"/>
              <a:gd name="connsiteX12" fmla="*/ 519816 w 523203"/>
              <a:gd name="connsiteY12" fmla="*/ 2186085 h 4414093"/>
              <a:gd name="connsiteX13" fmla="*/ 519794 w 523203"/>
              <a:gd name="connsiteY13" fmla="*/ 2186085 h 4414093"/>
              <a:gd name="connsiteX14" fmla="*/ 519816 w 523203"/>
              <a:gd name="connsiteY14" fmla="*/ 2202250 h 4414093"/>
              <a:gd name="connsiteX15" fmla="*/ 519646 w 523203"/>
              <a:gd name="connsiteY15" fmla="*/ 2202250 h 4414093"/>
              <a:gd name="connsiteX16" fmla="*/ 519650 w 523203"/>
              <a:gd name="connsiteY16" fmla="*/ 2205216 h 4414093"/>
              <a:gd name="connsiteX17" fmla="*/ 519816 w 523203"/>
              <a:gd name="connsiteY17" fmla="*/ 2205216 h 4414093"/>
              <a:gd name="connsiteX18" fmla="*/ 519794 w 523203"/>
              <a:gd name="connsiteY18" fmla="*/ 2221381 h 4414093"/>
              <a:gd name="connsiteX19" fmla="*/ 519816 w 523203"/>
              <a:gd name="connsiteY19" fmla="*/ 2221381 h 4414093"/>
              <a:gd name="connsiteX20" fmla="*/ 519728 w 523203"/>
              <a:gd name="connsiteY20" fmla="*/ 2261336 h 4414093"/>
              <a:gd name="connsiteX21" fmla="*/ 519816 w 523203"/>
              <a:gd name="connsiteY21" fmla="*/ 2324231 h 4414093"/>
              <a:gd name="connsiteX22" fmla="*/ 519794 w 523203"/>
              <a:gd name="connsiteY22" fmla="*/ 2324231 h 4414093"/>
              <a:gd name="connsiteX23" fmla="*/ 519816 w 523203"/>
              <a:gd name="connsiteY23" fmla="*/ 2340396 h 4414093"/>
              <a:gd name="connsiteX24" fmla="*/ 519555 w 523203"/>
              <a:gd name="connsiteY24" fmla="*/ 2340396 h 4414093"/>
              <a:gd name="connsiteX25" fmla="*/ 519043 w 523203"/>
              <a:gd name="connsiteY25" fmla="*/ 2573607 h 4414093"/>
              <a:gd name="connsiteX26" fmla="*/ 519816 w 523203"/>
              <a:gd name="connsiteY26" fmla="*/ 2573607 h 4414093"/>
              <a:gd name="connsiteX27" fmla="*/ 519794 w 523203"/>
              <a:gd name="connsiteY27" fmla="*/ 2589772 h 4414093"/>
              <a:gd name="connsiteX28" fmla="*/ 519816 w 523203"/>
              <a:gd name="connsiteY28" fmla="*/ 2589772 h 4414093"/>
              <a:gd name="connsiteX29" fmla="*/ 518921 w 523203"/>
              <a:gd name="connsiteY29" fmla="*/ 2997626 h 4414093"/>
              <a:gd name="connsiteX30" fmla="*/ 523203 w 523203"/>
              <a:gd name="connsiteY30" fmla="*/ 3642692 h 4414093"/>
              <a:gd name="connsiteX31" fmla="*/ 0 w 523203"/>
              <a:gd name="connsiteY31" fmla="*/ 4414093 h 4414093"/>
              <a:gd name="connsiteX32" fmla="*/ 0 w 523203"/>
              <a:gd name="connsiteY32" fmla="*/ 3313956 h 4414093"/>
              <a:gd name="connsiteX33" fmla="*/ 173 w 523203"/>
              <a:gd name="connsiteY33" fmla="*/ 3313826 h 4414093"/>
              <a:gd name="connsiteX34" fmla="*/ 173 w 523203"/>
              <a:gd name="connsiteY34" fmla="*/ 2838980 h 4414093"/>
              <a:gd name="connsiteX35" fmla="*/ 173 w 523203"/>
              <a:gd name="connsiteY35" fmla="*/ 2589772 h 4414093"/>
              <a:gd name="connsiteX36" fmla="*/ 173 w 523203"/>
              <a:gd name="connsiteY36" fmla="*/ 2573607 h 4414093"/>
              <a:gd name="connsiteX37" fmla="*/ 173 w 523203"/>
              <a:gd name="connsiteY37" fmla="*/ 2340396 h 4414093"/>
              <a:gd name="connsiteX38" fmla="*/ 173 w 523203"/>
              <a:gd name="connsiteY38" fmla="*/ 2324231 h 4414093"/>
              <a:gd name="connsiteX39" fmla="*/ 173 w 523203"/>
              <a:gd name="connsiteY39" fmla="*/ 2221381 h 4414093"/>
              <a:gd name="connsiteX40" fmla="*/ 173 w 523203"/>
              <a:gd name="connsiteY40" fmla="*/ 2205216 h 4414093"/>
              <a:gd name="connsiteX41" fmla="*/ 173 w 523203"/>
              <a:gd name="connsiteY41" fmla="*/ 2202250 h 4414093"/>
              <a:gd name="connsiteX42" fmla="*/ 173 w 523203"/>
              <a:gd name="connsiteY42" fmla="*/ 2186085 h 4414093"/>
              <a:gd name="connsiteX43" fmla="*/ 173 w 523203"/>
              <a:gd name="connsiteY43" fmla="*/ 1972005 h 4414093"/>
              <a:gd name="connsiteX44" fmla="*/ 173 w 523203"/>
              <a:gd name="connsiteY44" fmla="*/ 1955840 h 4414093"/>
              <a:gd name="connsiteX45" fmla="*/ 173 w 523203"/>
              <a:gd name="connsiteY45" fmla="*/ 1741157 h 4414093"/>
              <a:gd name="connsiteX46" fmla="*/ 173 w 523203"/>
              <a:gd name="connsiteY46" fmla="*/ 1724992 h 4414093"/>
              <a:gd name="connsiteX47" fmla="*/ 173 w 523203"/>
              <a:gd name="connsiteY47" fmla="*/ 1242573 h 4414093"/>
              <a:gd name="connsiteX48" fmla="*/ 173 w 523203"/>
              <a:gd name="connsiteY48" fmla="*/ 1226408 h 4414093"/>
              <a:gd name="connsiteX49" fmla="*/ 173 w 523203"/>
              <a:gd name="connsiteY49" fmla="*/ 1104427 h 4414093"/>
              <a:gd name="connsiteX50" fmla="*/ 173 w 523203"/>
              <a:gd name="connsiteY50" fmla="*/ 1095506 h 4414093"/>
              <a:gd name="connsiteX51" fmla="*/ 0 w 523203"/>
              <a:gd name="connsiteY51" fmla="*/ 1095375 h 441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23203" h="4414093">
                <a:moveTo>
                  <a:pt x="0" y="0"/>
                </a:moveTo>
                <a:lnTo>
                  <a:pt x="523203" y="771401"/>
                </a:lnTo>
                <a:lnTo>
                  <a:pt x="519126" y="1385565"/>
                </a:lnTo>
                <a:lnTo>
                  <a:pt x="519537" y="1724992"/>
                </a:lnTo>
                <a:lnTo>
                  <a:pt x="519816" y="1724992"/>
                </a:lnTo>
                <a:cubicBezTo>
                  <a:pt x="519809" y="1730381"/>
                  <a:pt x="519801" y="1735768"/>
                  <a:pt x="519794" y="1741157"/>
                </a:cubicBezTo>
                <a:lnTo>
                  <a:pt x="519816" y="1741157"/>
                </a:lnTo>
                <a:lnTo>
                  <a:pt x="519649" y="1817425"/>
                </a:lnTo>
                <a:lnTo>
                  <a:pt x="519816" y="1955840"/>
                </a:lnTo>
                <a:lnTo>
                  <a:pt x="519794" y="1955840"/>
                </a:lnTo>
                <a:lnTo>
                  <a:pt x="519816" y="1972005"/>
                </a:lnTo>
                <a:lnTo>
                  <a:pt x="519557" y="1972005"/>
                </a:lnTo>
                <a:lnTo>
                  <a:pt x="519816" y="2186085"/>
                </a:lnTo>
                <a:lnTo>
                  <a:pt x="519794" y="2186085"/>
                </a:lnTo>
                <a:lnTo>
                  <a:pt x="519816" y="2202250"/>
                </a:lnTo>
                <a:lnTo>
                  <a:pt x="519646" y="2202250"/>
                </a:lnTo>
                <a:lnTo>
                  <a:pt x="519650" y="2205216"/>
                </a:lnTo>
                <a:lnTo>
                  <a:pt x="519816" y="2205216"/>
                </a:lnTo>
                <a:cubicBezTo>
                  <a:pt x="519809" y="2210605"/>
                  <a:pt x="519801" y="2215992"/>
                  <a:pt x="519794" y="2221381"/>
                </a:cubicBezTo>
                <a:lnTo>
                  <a:pt x="519816" y="2221381"/>
                </a:lnTo>
                <a:lnTo>
                  <a:pt x="519728" y="2261336"/>
                </a:lnTo>
                <a:lnTo>
                  <a:pt x="519816" y="2324231"/>
                </a:lnTo>
                <a:lnTo>
                  <a:pt x="519794" y="2324231"/>
                </a:lnTo>
                <a:lnTo>
                  <a:pt x="519816" y="2340396"/>
                </a:lnTo>
                <a:lnTo>
                  <a:pt x="519555" y="2340396"/>
                </a:lnTo>
                <a:lnTo>
                  <a:pt x="519043" y="2573607"/>
                </a:lnTo>
                <a:lnTo>
                  <a:pt x="519816" y="2573607"/>
                </a:lnTo>
                <a:cubicBezTo>
                  <a:pt x="519809" y="2578996"/>
                  <a:pt x="519801" y="2584383"/>
                  <a:pt x="519794" y="2589772"/>
                </a:cubicBezTo>
                <a:lnTo>
                  <a:pt x="519816" y="2589772"/>
                </a:lnTo>
                <a:lnTo>
                  <a:pt x="518921" y="2997626"/>
                </a:lnTo>
                <a:lnTo>
                  <a:pt x="523203" y="3642692"/>
                </a:lnTo>
                <a:lnTo>
                  <a:pt x="0" y="4414093"/>
                </a:lnTo>
                <a:lnTo>
                  <a:pt x="0" y="3313956"/>
                </a:lnTo>
                <a:lnTo>
                  <a:pt x="173" y="3313826"/>
                </a:lnTo>
                <a:lnTo>
                  <a:pt x="173" y="2838980"/>
                </a:lnTo>
                <a:lnTo>
                  <a:pt x="173" y="2589772"/>
                </a:lnTo>
                <a:lnTo>
                  <a:pt x="173" y="2573607"/>
                </a:lnTo>
                <a:lnTo>
                  <a:pt x="173" y="2340396"/>
                </a:lnTo>
                <a:lnTo>
                  <a:pt x="173" y="2324231"/>
                </a:lnTo>
                <a:lnTo>
                  <a:pt x="173" y="2221381"/>
                </a:lnTo>
                <a:lnTo>
                  <a:pt x="173" y="2205216"/>
                </a:lnTo>
                <a:lnTo>
                  <a:pt x="173" y="2202250"/>
                </a:lnTo>
                <a:lnTo>
                  <a:pt x="173" y="2186085"/>
                </a:lnTo>
                <a:lnTo>
                  <a:pt x="173" y="1972005"/>
                </a:lnTo>
                <a:lnTo>
                  <a:pt x="173" y="1955840"/>
                </a:lnTo>
                <a:lnTo>
                  <a:pt x="173" y="1741157"/>
                </a:lnTo>
                <a:lnTo>
                  <a:pt x="173" y="1724992"/>
                </a:lnTo>
                <a:lnTo>
                  <a:pt x="173" y="1242573"/>
                </a:lnTo>
                <a:lnTo>
                  <a:pt x="173" y="1226408"/>
                </a:lnTo>
                <a:lnTo>
                  <a:pt x="173" y="1104427"/>
                </a:lnTo>
                <a:lnTo>
                  <a:pt x="173" y="1095506"/>
                </a:lnTo>
                <a:lnTo>
                  <a:pt x="0" y="1095375"/>
                </a:lnTo>
                <a:close/>
              </a:path>
            </a:pathLst>
          </a:custGeom>
          <a:solidFill>
            <a:srgbClr val="000000">
              <a:alpha val="17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fr-FR"/>
          </a:p>
        </p:txBody>
      </p:sp>
      <p:sp>
        <p:nvSpPr>
          <p:cNvPr id="157" name="Espace réservé pour une image  156">
            <a:extLst>
              <a:ext uri="{FF2B5EF4-FFF2-40B4-BE49-F238E27FC236}">
                <a16:creationId xmlns:a16="http://schemas.microsoft.com/office/drawing/2014/main" id="{8528845B-0C4E-DC2A-3CAF-8553F69D0F28}"/>
              </a:ext>
            </a:extLst>
          </p:cNvPr>
          <p:cNvSpPr>
            <a:spLocks noGrp="1"/>
          </p:cNvSpPr>
          <p:nvPr>
            <p:ph type="pic" sz="quarter" idx="18" hasCustomPrompt="1"/>
          </p:nvPr>
        </p:nvSpPr>
        <p:spPr>
          <a:xfrm>
            <a:off x="2557463" y="1566863"/>
            <a:ext cx="2076450" cy="4471987"/>
          </a:xfrm>
          <a:custGeom>
            <a:avLst/>
            <a:gdLst>
              <a:gd name="connsiteX0" fmla="*/ 238813 w 2076450"/>
              <a:gd name="connsiteY0" fmla="*/ 0 h 4471987"/>
              <a:gd name="connsiteX1" fmla="*/ 576262 w 2076450"/>
              <a:gd name="connsiteY1" fmla="*/ 0 h 4471987"/>
              <a:gd name="connsiteX2" fmla="*/ 576262 w 2076450"/>
              <a:gd name="connsiteY2" fmla="*/ 62068 h 4471987"/>
              <a:gd name="connsiteX3" fmla="*/ 618970 w 2076450"/>
              <a:gd name="connsiteY3" fmla="*/ 104776 h 4471987"/>
              <a:gd name="connsiteX4" fmla="*/ 1443192 w 2076450"/>
              <a:gd name="connsiteY4" fmla="*/ 104776 h 4471987"/>
              <a:gd name="connsiteX5" fmla="*/ 1485900 w 2076450"/>
              <a:gd name="connsiteY5" fmla="*/ 62068 h 4471987"/>
              <a:gd name="connsiteX6" fmla="*/ 1485900 w 2076450"/>
              <a:gd name="connsiteY6" fmla="*/ 0 h 4471987"/>
              <a:gd name="connsiteX7" fmla="*/ 1837637 w 2076450"/>
              <a:gd name="connsiteY7" fmla="*/ 0 h 4471987"/>
              <a:gd name="connsiteX8" fmla="*/ 2076450 w 2076450"/>
              <a:gd name="connsiteY8" fmla="*/ 238813 h 4471987"/>
              <a:gd name="connsiteX9" fmla="*/ 2076450 w 2076450"/>
              <a:gd name="connsiteY9" fmla="*/ 4233174 h 4471987"/>
              <a:gd name="connsiteX10" fmla="*/ 1837637 w 2076450"/>
              <a:gd name="connsiteY10" fmla="*/ 4471987 h 4471987"/>
              <a:gd name="connsiteX11" fmla="*/ 238813 w 2076450"/>
              <a:gd name="connsiteY11" fmla="*/ 4471987 h 4471987"/>
              <a:gd name="connsiteX12" fmla="*/ 0 w 2076450"/>
              <a:gd name="connsiteY12" fmla="*/ 4233174 h 4471987"/>
              <a:gd name="connsiteX13" fmla="*/ 0 w 2076450"/>
              <a:gd name="connsiteY13" fmla="*/ 238813 h 4471987"/>
              <a:gd name="connsiteX14" fmla="*/ 238813 w 2076450"/>
              <a:gd name="connsiteY14" fmla="*/ 0 h 44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76450" h="4471987">
                <a:moveTo>
                  <a:pt x="238813" y="0"/>
                </a:moveTo>
                <a:lnTo>
                  <a:pt x="576262" y="0"/>
                </a:lnTo>
                <a:lnTo>
                  <a:pt x="576262" y="62068"/>
                </a:lnTo>
                <a:cubicBezTo>
                  <a:pt x="576262" y="85655"/>
                  <a:pt x="595383" y="104776"/>
                  <a:pt x="618970" y="104776"/>
                </a:cubicBezTo>
                <a:lnTo>
                  <a:pt x="1443192" y="104776"/>
                </a:lnTo>
                <a:cubicBezTo>
                  <a:pt x="1466779" y="104776"/>
                  <a:pt x="1485900" y="85655"/>
                  <a:pt x="1485900" y="62068"/>
                </a:cubicBezTo>
                <a:lnTo>
                  <a:pt x="1485900" y="0"/>
                </a:lnTo>
                <a:lnTo>
                  <a:pt x="1837637" y="0"/>
                </a:lnTo>
                <a:cubicBezTo>
                  <a:pt x="1969530" y="0"/>
                  <a:pt x="2076450" y="106920"/>
                  <a:pt x="2076450" y="238813"/>
                </a:cubicBezTo>
                <a:lnTo>
                  <a:pt x="2076450" y="4233174"/>
                </a:lnTo>
                <a:cubicBezTo>
                  <a:pt x="2076450" y="4365067"/>
                  <a:pt x="1969530" y="4471987"/>
                  <a:pt x="1837637" y="4471987"/>
                </a:cubicBezTo>
                <a:lnTo>
                  <a:pt x="238813" y="4471987"/>
                </a:lnTo>
                <a:cubicBezTo>
                  <a:pt x="106920" y="4471987"/>
                  <a:pt x="0" y="4365067"/>
                  <a:pt x="0" y="4233174"/>
                </a:cubicBezTo>
                <a:lnTo>
                  <a:pt x="0" y="238813"/>
                </a:lnTo>
                <a:cubicBezTo>
                  <a:pt x="0" y="106920"/>
                  <a:pt x="106920" y="0"/>
                  <a:pt x="238813" y="0"/>
                </a:cubicBezTo>
                <a:close/>
              </a:path>
            </a:pathLst>
          </a:custGeom>
          <a:solidFill>
            <a:schemeClr val="bg1">
              <a:lumMod val="85000"/>
            </a:schemeClr>
          </a:solidFill>
        </p:spPr>
        <p:txBody>
          <a:bodyPr wrap="square" bIns="648000" anchor="ctr">
            <a:noAutofit/>
          </a:bodyPr>
          <a:lstStyle>
            <a:lvl1pPr marL="0" indent="0" algn="ctr">
              <a:spcBef>
                <a:spcPts val="0"/>
              </a:spcBef>
              <a:buNone/>
              <a:defRPr sz="1000" b="0"/>
            </a:lvl1pPr>
          </a:lstStyle>
          <a:p>
            <a:r>
              <a:rPr lang="fr-FR"/>
              <a:t>Picture</a:t>
            </a:r>
            <a:br>
              <a:rPr lang="fr-FR"/>
            </a:br>
            <a:r>
              <a:rPr lang="fr-FR"/>
              <a:t>( or delete the block)</a:t>
            </a:r>
          </a:p>
        </p:txBody>
      </p:sp>
      <p:sp>
        <p:nvSpPr>
          <p:cNvPr id="158" name="Espace réservé du texte 5">
            <a:extLst>
              <a:ext uri="{FF2B5EF4-FFF2-40B4-BE49-F238E27FC236}">
                <a16:creationId xmlns:a16="http://schemas.microsoft.com/office/drawing/2014/main" id="{C66F713B-F234-E044-3667-B987C0ACDC1D}"/>
              </a:ext>
            </a:extLst>
          </p:cNvPr>
          <p:cNvSpPr>
            <a:spLocks noGrp="1"/>
          </p:cNvSpPr>
          <p:nvPr>
            <p:ph type="body" sz="quarter" idx="39" hasCustomPrompt="1"/>
          </p:nvPr>
        </p:nvSpPr>
        <p:spPr>
          <a:xfrm>
            <a:off x="8385464" y="4512708"/>
            <a:ext cx="922995" cy="720000"/>
          </a:xfrm>
          <a:prstGeom prst="homePlate">
            <a:avLst>
              <a:gd name="adj" fmla="val 65532"/>
            </a:avLst>
          </a:prstGeom>
          <a:solidFill>
            <a:schemeClr val="accent4"/>
          </a:solidFill>
        </p:spPr>
        <p:txBody>
          <a:bodyPr anchor="ctr">
            <a:normAutofit/>
          </a:bodyPr>
          <a:lstStyle>
            <a:lvl2pPr marL="0" indent="0" algn="ctr">
              <a:buFont typeface="Source Sans Pro" panose="020B0503030403020204" pitchFamily="34" charset="0"/>
              <a:buNone/>
              <a:defRPr sz="1200">
                <a:solidFill>
                  <a:schemeClr val="bg1"/>
                </a:solidFill>
              </a:defRPr>
            </a:lvl2pPr>
            <a:lvl3pPr marL="85725" indent="-85725" algn="l">
              <a:buFont typeface="Source Sans Pro" panose="020B0503030403020204" pitchFamily="34" charset="0"/>
              <a:buChar char=" "/>
              <a:defRPr sz="1100">
                <a:solidFill>
                  <a:schemeClr val="bg1"/>
                </a:solidFill>
              </a:defRPr>
            </a:lvl3pPr>
          </a:lstStyle>
          <a:p>
            <a:pPr lvl="1"/>
            <a:r>
              <a:rPr lang="fr-FR"/>
              <a:t>XX%</a:t>
            </a:r>
          </a:p>
        </p:txBody>
      </p:sp>
      <p:sp>
        <p:nvSpPr>
          <p:cNvPr id="159" name="Espace réservé du texte 5">
            <a:extLst>
              <a:ext uri="{FF2B5EF4-FFF2-40B4-BE49-F238E27FC236}">
                <a16:creationId xmlns:a16="http://schemas.microsoft.com/office/drawing/2014/main" id="{DF036EC2-8019-9F1F-3B8D-86CF48227924}"/>
              </a:ext>
            </a:extLst>
          </p:cNvPr>
          <p:cNvSpPr>
            <a:spLocks noGrp="1"/>
          </p:cNvSpPr>
          <p:nvPr>
            <p:ph type="body" sz="quarter" idx="40" hasCustomPrompt="1"/>
          </p:nvPr>
        </p:nvSpPr>
        <p:spPr>
          <a:xfrm>
            <a:off x="8710700" y="3792797"/>
            <a:ext cx="922995" cy="720000"/>
          </a:xfrm>
          <a:prstGeom prst="homePlate">
            <a:avLst>
              <a:gd name="adj" fmla="val 65532"/>
            </a:avLst>
          </a:prstGeom>
          <a:solidFill>
            <a:schemeClr val="accent3"/>
          </a:solidFill>
        </p:spPr>
        <p:txBody>
          <a:bodyPr anchor="ctr">
            <a:normAutofit/>
          </a:bodyPr>
          <a:lstStyle>
            <a:lvl2pPr marL="0" indent="0" algn="ctr">
              <a:buFont typeface="Source Sans Pro" panose="020B0503030403020204" pitchFamily="34" charset="0"/>
              <a:buNone/>
              <a:defRPr sz="1200">
                <a:solidFill>
                  <a:schemeClr val="bg1"/>
                </a:solidFill>
              </a:defRPr>
            </a:lvl2pPr>
            <a:lvl3pPr marL="85725" indent="-85725" algn="l">
              <a:buFont typeface="Source Sans Pro" panose="020B0503030403020204" pitchFamily="34" charset="0"/>
              <a:buChar char=" "/>
              <a:defRPr sz="1100">
                <a:solidFill>
                  <a:schemeClr val="bg1"/>
                </a:solidFill>
              </a:defRPr>
            </a:lvl3pPr>
          </a:lstStyle>
          <a:p>
            <a:pPr lvl="1"/>
            <a:r>
              <a:rPr lang="fr-FR"/>
              <a:t>XX%</a:t>
            </a:r>
          </a:p>
        </p:txBody>
      </p:sp>
      <p:sp>
        <p:nvSpPr>
          <p:cNvPr id="160" name="Espace réservé du texte 5">
            <a:extLst>
              <a:ext uri="{FF2B5EF4-FFF2-40B4-BE49-F238E27FC236}">
                <a16:creationId xmlns:a16="http://schemas.microsoft.com/office/drawing/2014/main" id="{5A2F3910-DA0E-A45F-86FC-62AE3F4FA7F5}"/>
              </a:ext>
            </a:extLst>
          </p:cNvPr>
          <p:cNvSpPr>
            <a:spLocks noGrp="1"/>
          </p:cNvSpPr>
          <p:nvPr>
            <p:ph type="body" sz="quarter" idx="41" hasCustomPrompt="1"/>
          </p:nvPr>
        </p:nvSpPr>
        <p:spPr>
          <a:xfrm>
            <a:off x="10066513" y="3076458"/>
            <a:ext cx="922995" cy="720000"/>
          </a:xfrm>
          <a:prstGeom prst="homePlate">
            <a:avLst>
              <a:gd name="adj" fmla="val 65532"/>
            </a:avLst>
          </a:prstGeom>
          <a:solidFill>
            <a:schemeClr val="tx1"/>
          </a:solidFill>
        </p:spPr>
        <p:txBody>
          <a:bodyPr anchor="ctr">
            <a:normAutofit/>
          </a:bodyPr>
          <a:lstStyle>
            <a:lvl2pPr marL="0" indent="0" algn="ctr">
              <a:buFont typeface="Source Sans Pro" panose="020B0503030403020204" pitchFamily="34" charset="0"/>
              <a:buNone/>
              <a:defRPr sz="1200">
                <a:solidFill>
                  <a:schemeClr val="bg1"/>
                </a:solidFill>
              </a:defRPr>
            </a:lvl2pPr>
            <a:lvl3pPr marL="85725" indent="-85725" algn="l">
              <a:buFont typeface="Source Sans Pro" panose="020B0503030403020204" pitchFamily="34" charset="0"/>
              <a:buChar char=" "/>
              <a:defRPr sz="1100">
                <a:solidFill>
                  <a:schemeClr val="bg1"/>
                </a:solidFill>
              </a:defRPr>
            </a:lvl3pPr>
          </a:lstStyle>
          <a:p>
            <a:pPr lvl="1"/>
            <a:r>
              <a:rPr lang="fr-FR"/>
              <a:t>XX%</a:t>
            </a:r>
          </a:p>
        </p:txBody>
      </p:sp>
      <p:sp>
        <p:nvSpPr>
          <p:cNvPr id="161" name="Espace réservé du texte 5">
            <a:extLst>
              <a:ext uri="{FF2B5EF4-FFF2-40B4-BE49-F238E27FC236}">
                <a16:creationId xmlns:a16="http://schemas.microsoft.com/office/drawing/2014/main" id="{A3BA71D5-7C50-530D-D0BD-CDD57BAEF042}"/>
              </a:ext>
            </a:extLst>
          </p:cNvPr>
          <p:cNvSpPr>
            <a:spLocks noGrp="1"/>
          </p:cNvSpPr>
          <p:nvPr>
            <p:ph type="body" sz="quarter" idx="42" hasCustomPrompt="1"/>
          </p:nvPr>
        </p:nvSpPr>
        <p:spPr>
          <a:xfrm>
            <a:off x="10468835" y="2358840"/>
            <a:ext cx="922995" cy="720000"/>
          </a:xfrm>
          <a:prstGeom prst="homePlate">
            <a:avLst>
              <a:gd name="adj" fmla="val 65532"/>
            </a:avLst>
          </a:prstGeom>
          <a:solidFill>
            <a:schemeClr val="tx2"/>
          </a:solidFill>
        </p:spPr>
        <p:txBody>
          <a:bodyPr anchor="ctr">
            <a:normAutofit/>
          </a:bodyPr>
          <a:lstStyle>
            <a:lvl2pPr marL="0" indent="0" algn="ctr">
              <a:buFont typeface="Source Sans Pro" panose="020B0503030403020204" pitchFamily="34" charset="0"/>
              <a:buNone/>
              <a:defRPr sz="1200">
                <a:solidFill>
                  <a:schemeClr val="bg1"/>
                </a:solidFill>
              </a:defRPr>
            </a:lvl2pPr>
            <a:lvl3pPr marL="85725" indent="-85725" algn="l">
              <a:buFont typeface="Source Sans Pro" panose="020B0503030403020204" pitchFamily="34" charset="0"/>
              <a:buChar char=" "/>
              <a:defRPr sz="1100">
                <a:solidFill>
                  <a:schemeClr val="bg1"/>
                </a:solidFill>
              </a:defRPr>
            </a:lvl3pPr>
          </a:lstStyle>
          <a:p>
            <a:pPr lvl="1"/>
            <a:r>
              <a:rPr lang="fr-FR"/>
              <a:t>XX%</a:t>
            </a:r>
          </a:p>
        </p:txBody>
      </p:sp>
      <p:sp>
        <p:nvSpPr>
          <p:cNvPr id="13" name="Espace réservé du texte 5">
            <a:extLst>
              <a:ext uri="{FF2B5EF4-FFF2-40B4-BE49-F238E27FC236}">
                <a16:creationId xmlns:a16="http://schemas.microsoft.com/office/drawing/2014/main" id="{AF08F3BC-30B2-5B04-8AAA-E8316C44358B}"/>
              </a:ext>
            </a:extLst>
          </p:cNvPr>
          <p:cNvSpPr>
            <a:spLocks noGrp="1" noChangeAspect="1"/>
          </p:cNvSpPr>
          <p:nvPr>
            <p:ph type="body" sz="quarter" idx="43" hasCustomPrompt="1"/>
          </p:nvPr>
        </p:nvSpPr>
        <p:spPr>
          <a:xfrm>
            <a:off x="181769" y="1758455"/>
            <a:ext cx="739704" cy="738000"/>
          </a:xfrm>
          <a:noFill/>
        </p:spPr>
        <p:txBody>
          <a:bodyPr lIns="0" tIns="0" bIns="0" anchor="ct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01</a:t>
            </a:r>
            <a:endParaRPr lang="en-US" dirty="0"/>
          </a:p>
        </p:txBody>
      </p:sp>
      <p:sp>
        <p:nvSpPr>
          <p:cNvPr id="20" name="Espace réservé du texte 5">
            <a:extLst>
              <a:ext uri="{FF2B5EF4-FFF2-40B4-BE49-F238E27FC236}">
                <a16:creationId xmlns:a16="http://schemas.microsoft.com/office/drawing/2014/main" id="{E941289C-40CD-CD55-F256-08FA7D5B3E12}"/>
              </a:ext>
            </a:extLst>
          </p:cNvPr>
          <p:cNvSpPr>
            <a:spLocks noGrp="1" noChangeAspect="1"/>
          </p:cNvSpPr>
          <p:nvPr>
            <p:ph type="body" sz="quarter" idx="44" hasCustomPrompt="1"/>
          </p:nvPr>
        </p:nvSpPr>
        <p:spPr>
          <a:xfrm>
            <a:off x="181769" y="2867641"/>
            <a:ext cx="739704" cy="738000"/>
          </a:xfrm>
          <a:noFill/>
        </p:spPr>
        <p:txBody>
          <a:bodyPr lIns="0" tIns="0" bIns="0" anchor="ct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02</a:t>
            </a:r>
            <a:endParaRPr lang="en-US" dirty="0"/>
          </a:p>
        </p:txBody>
      </p:sp>
      <p:sp>
        <p:nvSpPr>
          <p:cNvPr id="21" name="Espace réservé du texte 5">
            <a:extLst>
              <a:ext uri="{FF2B5EF4-FFF2-40B4-BE49-F238E27FC236}">
                <a16:creationId xmlns:a16="http://schemas.microsoft.com/office/drawing/2014/main" id="{67B0A7B0-1824-C09A-91B0-FE1918B03382}"/>
              </a:ext>
            </a:extLst>
          </p:cNvPr>
          <p:cNvSpPr>
            <a:spLocks noGrp="1" noChangeAspect="1"/>
          </p:cNvSpPr>
          <p:nvPr>
            <p:ph type="body" sz="quarter" idx="45" hasCustomPrompt="1"/>
          </p:nvPr>
        </p:nvSpPr>
        <p:spPr>
          <a:xfrm>
            <a:off x="181769" y="3958730"/>
            <a:ext cx="739704" cy="738000"/>
          </a:xfrm>
          <a:noFill/>
        </p:spPr>
        <p:txBody>
          <a:bodyPr lIns="0" tIns="0" bIns="0" anchor="ct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03</a:t>
            </a:r>
            <a:endParaRPr lang="en-US" dirty="0"/>
          </a:p>
        </p:txBody>
      </p:sp>
      <p:sp>
        <p:nvSpPr>
          <p:cNvPr id="22" name="Espace réservé du texte 5">
            <a:extLst>
              <a:ext uri="{FF2B5EF4-FFF2-40B4-BE49-F238E27FC236}">
                <a16:creationId xmlns:a16="http://schemas.microsoft.com/office/drawing/2014/main" id="{EFACE2F6-8186-4567-C8DB-4F237E5E4845}"/>
              </a:ext>
            </a:extLst>
          </p:cNvPr>
          <p:cNvSpPr>
            <a:spLocks noGrp="1" noChangeAspect="1"/>
          </p:cNvSpPr>
          <p:nvPr>
            <p:ph type="body" sz="quarter" idx="46" hasCustomPrompt="1"/>
          </p:nvPr>
        </p:nvSpPr>
        <p:spPr>
          <a:xfrm>
            <a:off x="181769" y="5058868"/>
            <a:ext cx="739704" cy="738000"/>
          </a:xfrm>
          <a:noFill/>
        </p:spPr>
        <p:txBody>
          <a:bodyPr lIns="0" tIns="0" bIns="0" anchor="ctr"/>
          <a:lstStyle>
            <a:lvl1pPr marL="0" indent="0" algn="ctr">
              <a:spcBef>
                <a:spcPts val="0"/>
              </a:spcBef>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04</a:t>
            </a:r>
            <a:endParaRPr lang="en-US" dirty="0"/>
          </a:p>
        </p:txBody>
      </p:sp>
      <p:sp>
        <p:nvSpPr>
          <p:cNvPr id="24" name="Rectangle 23">
            <a:extLst>
              <a:ext uri="{FF2B5EF4-FFF2-40B4-BE49-F238E27FC236}">
                <a16:creationId xmlns:a16="http://schemas.microsoft.com/office/drawing/2014/main" id="{1812770E-368C-9217-9F03-FA20A947D109}"/>
              </a:ext>
            </a:extLst>
          </p:cNvPr>
          <p:cNvSpPr/>
          <p:nvPr userDrawn="1"/>
        </p:nvSpPr>
        <p:spPr>
          <a:xfrm rot="16200000">
            <a:off x="4495114" y="5469610"/>
            <a:ext cx="1621891" cy="1148080"/>
          </a:xfrm>
          <a:prstGeom prst="rect">
            <a:avLst/>
          </a:prstGeom>
          <a:gradFill>
            <a:gsLst>
              <a:gs pos="0">
                <a:schemeClr val="bg1">
                  <a:alpha val="0"/>
                </a:schemeClr>
              </a:gs>
              <a:gs pos="63000">
                <a:schemeClr val="bg1"/>
              </a:gs>
            </a:gsLst>
            <a:lin ang="5400000" scaled="1"/>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fr-FR" sz="1800" b="0" i="0" u="none" strike="noStrike" kern="1200" cap="none" spc="0" normalizeH="0" baseline="0" noProof="0">
              <a:ln>
                <a:noFill/>
              </a:ln>
              <a:solidFill>
                <a:prstClr val="white"/>
              </a:solidFill>
              <a:effectLst/>
              <a:uLnTx/>
              <a:uFillTx/>
              <a:latin typeface="Source Sans Pro"/>
              <a:ea typeface="+mn-ea"/>
              <a:cs typeface="+mn-cs"/>
            </a:endParaRPr>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userDrawn="1">
            <p:ph type="ftr" sz="quarter" idx="10"/>
          </p:nvPr>
        </p:nvSpPr>
        <p:spPr>
          <a:xfrm>
            <a:off x="1511300" y="6380372"/>
            <a:ext cx="7099300" cy="365125"/>
          </a:xfrm>
        </p:spPr>
        <p:txBody>
          <a:bodyPr/>
          <a:lstStyle/>
          <a:p>
            <a:r>
              <a:rPr lang="en-US" dirty="0"/>
              <a:t>Name of the document</a:t>
            </a:r>
          </a:p>
        </p:txBody>
      </p:sp>
      <p:cxnSp>
        <p:nvCxnSpPr>
          <p:cNvPr id="9" name="Connecteur droit 8">
            <a:extLst>
              <a:ext uri="{FF2B5EF4-FFF2-40B4-BE49-F238E27FC236}">
                <a16:creationId xmlns:a16="http://schemas.microsoft.com/office/drawing/2014/main" id="{D29C8996-F6D0-986C-B8F3-D44BE8259B15}"/>
              </a:ext>
            </a:extLst>
          </p:cNvPr>
          <p:cNvCxnSpPr>
            <a:cxnSpLocks/>
          </p:cNvCxnSpPr>
          <p:nvPr userDrawn="1"/>
        </p:nvCxnSpPr>
        <p:spPr>
          <a:xfrm>
            <a:off x="1506537" y="6436895"/>
            <a:ext cx="0" cy="200733"/>
          </a:xfrm>
          <a:prstGeom prst="line">
            <a:avLst/>
          </a:prstGeom>
          <a:ln>
            <a:solidFill>
              <a:srgbClr val="636369"/>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5541113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x4 wheel">
    <p:spTree>
      <p:nvGrpSpPr>
        <p:cNvPr id="1" name=""/>
        <p:cNvGrpSpPr/>
        <p:nvPr/>
      </p:nvGrpSpPr>
      <p:grpSpPr>
        <a:xfrm>
          <a:off x="0" y="0"/>
          <a:ext cx="0" cy="0"/>
          <a:chOff x="0" y="0"/>
          <a:chExt cx="0" cy="0"/>
        </a:xfrm>
      </p:grpSpPr>
      <p:sp>
        <p:nvSpPr>
          <p:cNvPr id="5" name="373032b6-e5b6-473a-8902-66189b515315">
            <a:extLst>
              <a:ext uri="{FF2B5EF4-FFF2-40B4-BE49-F238E27FC236}">
                <a16:creationId xmlns:a16="http://schemas.microsoft.com/office/drawing/2014/main" id="{FCF3A165-CAF0-0BA7-A3F5-623AC8CBF876}"/>
              </a:ext>
            </a:extLst>
          </p:cNvPr>
          <p:cNvSpPr/>
          <p:nvPr userDrawn="1"/>
        </p:nvSpPr>
        <p:spPr>
          <a:xfrm>
            <a:off x="0" y="3639919"/>
            <a:ext cx="12192000" cy="3218081"/>
          </a:xfrm>
          <a:prstGeom prst="rect">
            <a:avLst/>
          </a:prstGeom>
          <a:solidFill>
            <a:schemeClr val="bg1">
              <a:lumMod val="95000"/>
            </a:schemeClr>
          </a:soli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fr-FR" sz="1800" b="0" i="0" u="none" strike="noStrike" kern="1200" cap="none" spc="0" normalizeH="0" baseline="0" noProof="0">
              <a:ln>
                <a:noFill/>
              </a:ln>
              <a:solidFill>
                <a:prstClr val="white"/>
              </a:solidFill>
              <a:effectLst/>
              <a:uLnTx/>
              <a:uFillTx/>
              <a:latin typeface="Source Sans Pro"/>
              <a:ea typeface="+mn-ea"/>
              <a:cs typeface="+mn-cs"/>
            </a:endParaRPr>
          </a:p>
        </p:txBody>
      </p:sp>
      <p:sp>
        <p:nvSpPr>
          <p:cNvPr id="2" name="Titre 1">
            <a:extLst>
              <a:ext uri="{FF2B5EF4-FFF2-40B4-BE49-F238E27FC236}">
                <a16:creationId xmlns:a16="http://schemas.microsoft.com/office/drawing/2014/main" id="{0B3E612B-7586-F068-5191-7BA08DB66C09}"/>
              </a:ext>
            </a:extLst>
          </p:cNvPr>
          <p:cNvSpPr>
            <a:spLocks noGrp="1"/>
          </p:cNvSpPr>
          <p:nvPr userDrawn="1">
            <p:ph type="title" hasCustomPrompt="1"/>
          </p:nvPr>
        </p:nvSpPr>
        <p:spPr>
          <a:xfrm>
            <a:off x="731837" y="542925"/>
            <a:ext cx="10953217"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userDrawn="1">
            <p:ph type="ftr" sz="quarter" idx="10"/>
          </p:nvPr>
        </p:nvSpPr>
        <p:spPr>
          <a:xfrm>
            <a:off x="1511300" y="6380372"/>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userDrawn="1">
            <p:ph type="sldNum" sz="quarter" idx="11"/>
          </p:nvPr>
        </p:nvSpPr>
        <p:spPr>
          <a:xfrm>
            <a:off x="9220776" y="6380372"/>
            <a:ext cx="2743200" cy="365125"/>
          </a:xfrm>
        </p:spPr>
        <p:txBody>
          <a:bodyPr/>
          <a:lstStyle/>
          <a:p>
            <a:fld id="{79AF822A-40E7-450E-BBE0-3EB502F51B07}" type="slidenum">
              <a:rPr lang="en-US" smtClean="0"/>
              <a:t>‹N°›</a:t>
            </a:fld>
            <a:endParaRPr lang="en-US"/>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userDrawn="1">
            <p:ph type="body" sz="quarter" idx="13" hasCustomPrompt="1"/>
          </p:nvPr>
        </p:nvSpPr>
        <p:spPr>
          <a:xfrm>
            <a:off x="731837" y="966302"/>
            <a:ext cx="10953217" cy="313932"/>
          </a:xfrm>
        </p:spPr>
        <p:txBody>
          <a:bodyPr wrap="square">
            <a:spAutoFit/>
          </a:bodyPr>
          <a:lstStyle>
            <a:lvl1pPr marL="0" indent="0">
              <a:buNone/>
              <a:defRPr b="0"/>
            </a:lvl1pPr>
          </a:lstStyle>
          <a:p>
            <a:pPr lvl="0"/>
            <a:r>
              <a:rPr lang="fr-FR"/>
              <a:t>Subtitle of the slide</a:t>
            </a:r>
            <a:endParaRPr lang="fr-FR" dirty="0"/>
          </a:p>
        </p:txBody>
      </p:sp>
      <p:sp>
        <p:nvSpPr>
          <p:cNvPr id="6" name="Freeform 1">
            <a:extLst>
              <a:ext uri="{FF2B5EF4-FFF2-40B4-BE49-F238E27FC236}">
                <a16:creationId xmlns:a16="http://schemas.microsoft.com/office/drawing/2014/main" id="{63F3B991-24DB-2232-1DA6-8C338B51702E}"/>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tx1"/>
          </a:solidFill>
          <a:ln w="9525" cap="flat">
            <a:noFill/>
            <a:prstDash val="solid"/>
            <a:miter/>
          </a:ln>
        </p:spPr>
        <p:txBody>
          <a:bodyPr rtlCol="0" anchor="ctr"/>
          <a:lstStyle/>
          <a:p>
            <a:endParaRPr lang="fr-FR"/>
          </a:p>
        </p:txBody>
      </p:sp>
      <p:cxnSp>
        <p:nvCxnSpPr>
          <p:cNvPr id="9" name="Connecteur droit 8">
            <a:extLst>
              <a:ext uri="{FF2B5EF4-FFF2-40B4-BE49-F238E27FC236}">
                <a16:creationId xmlns:a16="http://schemas.microsoft.com/office/drawing/2014/main" id="{D29C8996-F6D0-986C-B8F3-D44BE8259B15}"/>
              </a:ext>
            </a:extLst>
          </p:cNvPr>
          <p:cNvCxnSpPr>
            <a:cxnSpLocks/>
          </p:cNvCxnSpPr>
          <p:nvPr userDrawn="1"/>
        </p:nvCxnSpPr>
        <p:spPr>
          <a:xfrm>
            <a:off x="1506537" y="6436895"/>
            <a:ext cx="0" cy="200733"/>
          </a:xfrm>
          <a:prstGeom prst="line">
            <a:avLst/>
          </a:prstGeom>
          <a:ln>
            <a:solidFill>
              <a:srgbClr val="636369"/>
            </a:solidFill>
          </a:ln>
        </p:spPr>
        <p:style>
          <a:lnRef idx="1">
            <a:schemeClr val="accent1"/>
          </a:lnRef>
          <a:fillRef idx="0">
            <a:schemeClr val="accent1"/>
          </a:fillRef>
          <a:effectRef idx="0">
            <a:schemeClr val="accent1"/>
          </a:effectRef>
          <a:fontRef idx="minor">
            <a:schemeClr val="tx1"/>
          </a:fontRef>
        </p:style>
      </p:cxnSp>
      <p:sp>
        <p:nvSpPr>
          <p:cNvPr id="8" name="402f355a-781c-4d51-8927-b05b5f167e4d">
            <a:extLst>
              <a:ext uri="{FF2B5EF4-FFF2-40B4-BE49-F238E27FC236}">
                <a16:creationId xmlns:a16="http://schemas.microsoft.com/office/drawing/2014/main" id="{9472C71C-3084-C030-4573-8EFC4052CB6D}"/>
              </a:ext>
            </a:extLst>
          </p:cNvPr>
          <p:cNvSpPr>
            <a:spLocks noChangeAspect="1"/>
          </p:cNvSpPr>
          <p:nvPr userDrawn="1"/>
        </p:nvSpPr>
        <p:spPr>
          <a:xfrm>
            <a:off x="3954852" y="1508761"/>
            <a:ext cx="1126984" cy="1126980"/>
          </a:xfrm>
          <a:prstGeom prst="ellipse">
            <a:avLst/>
          </a:prstGeom>
          <a:solidFill>
            <a:schemeClr val="accent3"/>
          </a:solidFill>
          <a:ln w="952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grpSp>
        <p:nvGrpSpPr>
          <p:cNvPr id="10" name="61d86798-fb11-4cd3-bed7-5298e970c80a">
            <a:extLst>
              <a:ext uri="{FF2B5EF4-FFF2-40B4-BE49-F238E27FC236}">
                <a16:creationId xmlns:a16="http://schemas.microsoft.com/office/drawing/2014/main" id="{4B7D1C36-330A-EB13-7C5C-74C7B1FA62D5}"/>
              </a:ext>
            </a:extLst>
          </p:cNvPr>
          <p:cNvGrpSpPr/>
          <p:nvPr userDrawn="1"/>
        </p:nvGrpSpPr>
        <p:grpSpPr>
          <a:xfrm rot="2700000">
            <a:off x="4597400" y="2151380"/>
            <a:ext cx="2997200" cy="2997200"/>
            <a:chOff x="2273300" y="2070100"/>
            <a:chExt cx="2997200" cy="2997200"/>
          </a:xfrm>
        </p:grpSpPr>
        <p:cxnSp>
          <p:nvCxnSpPr>
            <p:cNvPr id="11" name="Connecteur droit 10">
              <a:extLst>
                <a:ext uri="{FF2B5EF4-FFF2-40B4-BE49-F238E27FC236}">
                  <a16:creationId xmlns:a16="http://schemas.microsoft.com/office/drawing/2014/main" id="{34FE6C59-A3B0-4B17-CD30-8CE16E879DAD}"/>
                </a:ext>
              </a:extLst>
            </p:cNvPr>
            <p:cNvCxnSpPr>
              <a:cxnSpLocks/>
            </p:cNvCxnSpPr>
            <p:nvPr/>
          </p:nvCxnSpPr>
          <p:spPr>
            <a:xfrm>
              <a:off x="3771900" y="2070100"/>
              <a:ext cx="0" cy="2997200"/>
            </a:xfrm>
            <a:prstGeom prst="line">
              <a:avLst/>
            </a:prstGeom>
            <a:noFill/>
            <a:ln w="25400" cap="rnd">
              <a:solidFill>
                <a:schemeClr val="bg1">
                  <a:lumMod val="85000"/>
                </a:schemeClr>
              </a:solidFill>
              <a:prstDash val="sysDot"/>
              <a:round/>
            </a:ln>
          </p:spPr>
        </p:cxnSp>
        <p:cxnSp>
          <p:nvCxnSpPr>
            <p:cNvPr id="12" name="Connecteur droit 11">
              <a:extLst>
                <a:ext uri="{FF2B5EF4-FFF2-40B4-BE49-F238E27FC236}">
                  <a16:creationId xmlns:a16="http://schemas.microsoft.com/office/drawing/2014/main" id="{5A5D6DC6-B089-BE41-E111-C9B1C0F64D51}"/>
                </a:ext>
              </a:extLst>
            </p:cNvPr>
            <p:cNvCxnSpPr>
              <a:cxnSpLocks/>
            </p:cNvCxnSpPr>
            <p:nvPr/>
          </p:nvCxnSpPr>
          <p:spPr>
            <a:xfrm rot="5400000">
              <a:off x="3771900" y="2070100"/>
              <a:ext cx="0" cy="2997200"/>
            </a:xfrm>
            <a:prstGeom prst="line">
              <a:avLst/>
            </a:prstGeom>
            <a:noFill/>
            <a:ln w="25400" cap="rnd">
              <a:solidFill>
                <a:schemeClr val="bg1">
                  <a:lumMod val="85000"/>
                </a:schemeClr>
              </a:solidFill>
              <a:prstDash val="sysDot"/>
              <a:round/>
            </a:ln>
          </p:spPr>
        </p:cxnSp>
      </p:grpSp>
      <p:sp>
        <p:nvSpPr>
          <p:cNvPr id="13" name="ae71c7d6-9eba-4d37-a5db-e6ba71c23571">
            <a:extLst>
              <a:ext uri="{FF2B5EF4-FFF2-40B4-BE49-F238E27FC236}">
                <a16:creationId xmlns:a16="http://schemas.microsoft.com/office/drawing/2014/main" id="{610BBE01-C424-4E28-5389-F4BA509226C6}"/>
              </a:ext>
            </a:extLst>
          </p:cNvPr>
          <p:cNvSpPr>
            <a:spLocks noChangeAspect="1"/>
          </p:cNvSpPr>
          <p:nvPr userDrawn="1"/>
        </p:nvSpPr>
        <p:spPr>
          <a:xfrm>
            <a:off x="5295900" y="2849880"/>
            <a:ext cx="1600200" cy="1600200"/>
          </a:xfrm>
          <a:prstGeom prst="ellipse">
            <a:avLst/>
          </a:prstGeom>
          <a:solidFill>
            <a:schemeClr val="tx2"/>
          </a:solid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14" name="bde875c7-be53-455d-975f-6e2f9ae3224e">
            <a:extLst>
              <a:ext uri="{FF2B5EF4-FFF2-40B4-BE49-F238E27FC236}">
                <a16:creationId xmlns:a16="http://schemas.microsoft.com/office/drawing/2014/main" id="{9348740C-0F40-EFEA-14DA-154562DCA1B3}"/>
              </a:ext>
            </a:extLst>
          </p:cNvPr>
          <p:cNvSpPr>
            <a:spLocks noChangeAspect="1"/>
          </p:cNvSpPr>
          <p:nvPr userDrawn="1"/>
        </p:nvSpPr>
        <p:spPr>
          <a:xfrm>
            <a:off x="7120431" y="1508761"/>
            <a:ext cx="1126984" cy="1126980"/>
          </a:xfrm>
          <a:prstGeom prst="ellipse">
            <a:avLst/>
          </a:prstGeom>
          <a:solidFill>
            <a:schemeClr val="accent3"/>
          </a:solidFill>
          <a:ln w="952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15" name="f73419af-cd8b-41bf-95fe-1853717643f0">
            <a:extLst>
              <a:ext uri="{FF2B5EF4-FFF2-40B4-BE49-F238E27FC236}">
                <a16:creationId xmlns:a16="http://schemas.microsoft.com/office/drawing/2014/main" id="{94789413-BBF0-649F-5CDD-01A301E585BC}"/>
              </a:ext>
            </a:extLst>
          </p:cNvPr>
          <p:cNvSpPr>
            <a:spLocks noChangeAspect="1"/>
          </p:cNvSpPr>
          <p:nvPr userDrawn="1"/>
        </p:nvSpPr>
        <p:spPr>
          <a:xfrm>
            <a:off x="7120431" y="4648975"/>
            <a:ext cx="1126984" cy="1126980"/>
          </a:xfrm>
          <a:prstGeom prst="ellipse">
            <a:avLst/>
          </a:prstGeom>
          <a:solidFill>
            <a:schemeClr val="accent3"/>
          </a:solidFill>
          <a:ln w="952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16" name="523369a6-29f8-45f0-9e3f-085d04da7717">
            <a:extLst>
              <a:ext uri="{FF2B5EF4-FFF2-40B4-BE49-F238E27FC236}">
                <a16:creationId xmlns:a16="http://schemas.microsoft.com/office/drawing/2014/main" id="{F104721F-A1C3-9EAF-D570-E399CAD38955}"/>
              </a:ext>
            </a:extLst>
          </p:cNvPr>
          <p:cNvSpPr>
            <a:spLocks noChangeAspect="1"/>
          </p:cNvSpPr>
          <p:nvPr userDrawn="1"/>
        </p:nvSpPr>
        <p:spPr>
          <a:xfrm>
            <a:off x="3954852" y="4648975"/>
            <a:ext cx="1126984" cy="1126980"/>
          </a:xfrm>
          <a:prstGeom prst="ellipse">
            <a:avLst/>
          </a:prstGeom>
          <a:solidFill>
            <a:schemeClr val="accent3"/>
          </a:solidFill>
          <a:ln w="952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17" name="Espace réservé du texte 5">
            <a:extLst>
              <a:ext uri="{FF2B5EF4-FFF2-40B4-BE49-F238E27FC236}">
                <a16:creationId xmlns:a16="http://schemas.microsoft.com/office/drawing/2014/main" id="{1D66E11D-60EA-4521-94E4-87DF166D74D5}"/>
              </a:ext>
            </a:extLst>
          </p:cNvPr>
          <p:cNvSpPr>
            <a:spLocks noGrp="1"/>
          </p:cNvSpPr>
          <p:nvPr>
            <p:ph type="body" sz="quarter" idx="30" hasCustomPrompt="1"/>
          </p:nvPr>
        </p:nvSpPr>
        <p:spPr>
          <a:xfrm>
            <a:off x="8256939" y="1813140"/>
            <a:ext cx="3935061" cy="516552"/>
          </a:xfrm>
        </p:spPr>
        <p:txBody>
          <a:bodyPr wrap="square" anchor="ctr" anchorCtr="0">
            <a:spAutoFit/>
          </a:bodyPr>
          <a:lstStyle>
            <a:lvl2pPr marL="174625" indent="-174625">
              <a:buFont typeface="Source Sans Pro" panose="020B0503030403020204" pitchFamily="34" charset="0"/>
              <a:buChar char=" "/>
              <a:defRPr/>
            </a:lvl2pPr>
            <a:lvl3pPr marL="174625" indent="-174625">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18" name="Espace réservé du texte 5">
            <a:extLst>
              <a:ext uri="{FF2B5EF4-FFF2-40B4-BE49-F238E27FC236}">
                <a16:creationId xmlns:a16="http://schemas.microsoft.com/office/drawing/2014/main" id="{EA9F77C1-3452-13B2-8AAD-8A0E672E9A49}"/>
              </a:ext>
            </a:extLst>
          </p:cNvPr>
          <p:cNvSpPr>
            <a:spLocks noGrp="1"/>
          </p:cNvSpPr>
          <p:nvPr>
            <p:ph type="body" sz="quarter" idx="31" hasCustomPrompt="1"/>
          </p:nvPr>
        </p:nvSpPr>
        <p:spPr>
          <a:xfrm>
            <a:off x="8256939" y="4954189"/>
            <a:ext cx="3106385" cy="516552"/>
          </a:xfrm>
        </p:spPr>
        <p:txBody>
          <a:bodyPr wrap="square" anchor="ctr" anchorCtr="0">
            <a:spAutoFit/>
          </a:bodyPr>
          <a:lstStyle>
            <a:lvl2pPr marL="174625" indent="-174625">
              <a:buFont typeface="Source Sans Pro" panose="020B0503030403020204" pitchFamily="34" charset="0"/>
              <a:buChar char=" "/>
              <a:defRPr/>
            </a:lvl2pPr>
            <a:lvl3pPr marL="174625" indent="-174625">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19" name="Espace réservé du texte 5">
            <a:extLst>
              <a:ext uri="{FF2B5EF4-FFF2-40B4-BE49-F238E27FC236}">
                <a16:creationId xmlns:a16="http://schemas.microsoft.com/office/drawing/2014/main" id="{CBDE7918-8E07-B69E-F0AA-C255573824F3}"/>
              </a:ext>
            </a:extLst>
          </p:cNvPr>
          <p:cNvSpPr>
            <a:spLocks noGrp="1"/>
          </p:cNvSpPr>
          <p:nvPr>
            <p:ph type="body" sz="quarter" idx="32" hasCustomPrompt="1"/>
          </p:nvPr>
        </p:nvSpPr>
        <p:spPr>
          <a:xfrm>
            <a:off x="731837" y="1813139"/>
            <a:ext cx="3223015" cy="516552"/>
          </a:xfrm>
        </p:spPr>
        <p:txBody>
          <a:bodyPr wrap="square" rIns="180000" anchor="ctr" anchorCtr="0">
            <a:spAutoFit/>
          </a:bodyPr>
          <a:lstStyle>
            <a:lvl2pPr marL="180975" indent="-90488" algn="r">
              <a:buFont typeface="Source Sans Pro" panose="020B0503030403020204" pitchFamily="34" charset="0"/>
              <a:buChar char=" "/>
              <a:defRPr/>
            </a:lvl2pPr>
            <a:lvl3pPr marL="147638" indent="0" algn="r">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20" name="Espace réservé du texte 5">
            <a:extLst>
              <a:ext uri="{FF2B5EF4-FFF2-40B4-BE49-F238E27FC236}">
                <a16:creationId xmlns:a16="http://schemas.microsoft.com/office/drawing/2014/main" id="{6EA7B52A-D6E4-ECD8-8606-5FC4786EA048}"/>
              </a:ext>
            </a:extLst>
          </p:cNvPr>
          <p:cNvSpPr>
            <a:spLocks noGrp="1"/>
          </p:cNvSpPr>
          <p:nvPr>
            <p:ph type="body" sz="quarter" idx="33" hasCustomPrompt="1"/>
          </p:nvPr>
        </p:nvSpPr>
        <p:spPr>
          <a:xfrm>
            <a:off x="731837" y="4954189"/>
            <a:ext cx="3223015" cy="516552"/>
          </a:xfrm>
        </p:spPr>
        <p:txBody>
          <a:bodyPr wrap="square" rIns="180000" anchor="ctr" anchorCtr="0">
            <a:spAutoFit/>
          </a:bodyPr>
          <a:lstStyle>
            <a:lvl2pPr marL="180975" indent="-90488" algn="r">
              <a:buFont typeface="Source Sans Pro" panose="020B0503030403020204" pitchFamily="34" charset="0"/>
              <a:buChar char=" "/>
              <a:defRPr/>
            </a:lvl2pPr>
            <a:lvl3pPr marL="147638" indent="0" algn="r">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21" name="Espace réservé du texte 5">
            <a:extLst>
              <a:ext uri="{FF2B5EF4-FFF2-40B4-BE49-F238E27FC236}">
                <a16:creationId xmlns:a16="http://schemas.microsoft.com/office/drawing/2014/main" id="{373CA7D6-7CE6-013E-20A9-50F6CC2E3AD0}"/>
              </a:ext>
            </a:extLst>
          </p:cNvPr>
          <p:cNvSpPr>
            <a:spLocks noGrp="1"/>
          </p:cNvSpPr>
          <p:nvPr>
            <p:ph type="body" sz="quarter" idx="34" hasCustomPrompt="1"/>
          </p:nvPr>
        </p:nvSpPr>
        <p:spPr>
          <a:xfrm>
            <a:off x="5416168" y="3649980"/>
            <a:ext cx="1358056" cy="513539"/>
          </a:xfrm>
        </p:spPr>
        <p:txBody>
          <a:bodyPr wrap="square" rIns="108000" anchor="ctr" anchorCtr="0">
            <a:spAutoFit/>
          </a:bodyPr>
          <a:lstStyle>
            <a:lvl2pPr marL="180975" indent="-90488" algn="ctr">
              <a:lnSpc>
                <a:spcPct val="80000"/>
              </a:lnSpc>
              <a:spcBef>
                <a:spcPts val="0"/>
              </a:spcBef>
              <a:buFont typeface="Source Sans Pro" panose="020B0503030403020204" pitchFamily="34" charset="0"/>
              <a:buChar char=" "/>
              <a:defRPr>
                <a:solidFill>
                  <a:schemeClr val="bg1"/>
                </a:solidFill>
              </a:defRPr>
            </a:lvl2pPr>
            <a:lvl3pPr marL="147638" indent="0" algn="ctr">
              <a:lnSpc>
                <a:spcPct val="80000"/>
              </a:lnSpc>
              <a:spcBef>
                <a:spcPts val="0"/>
              </a:spcBef>
              <a:buFont typeface="Source Sans Pro" panose="020B0503030403020204" pitchFamily="34" charset="0"/>
              <a:buChar char=" "/>
              <a:defRPr sz="1000">
                <a:solidFill>
                  <a:schemeClr val="bg1"/>
                </a:solidFill>
              </a:defRPr>
            </a:lvl3pPr>
          </a:lstStyle>
          <a:p>
            <a:pPr lvl="1"/>
            <a:r>
              <a:rPr lang="fr-FR"/>
              <a:t>Your text</a:t>
            </a:r>
          </a:p>
          <a:p>
            <a:pPr lvl="2"/>
            <a:r>
              <a:rPr lang="fr-FR"/>
              <a:t>Complementary text</a:t>
            </a:r>
            <a:endParaRPr lang="en-US" dirty="0"/>
          </a:p>
        </p:txBody>
      </p:sp>
      <p:sp>
        <p:nvSpPr>
          <p:cNvPr id="25" name="Espace réservé pour une image  24">
            <a:extLst>
              <a:ext uri="{FF2B5EF4-FFF2-40B4-BE49-F238E27FC236}">
                <a16:creationId xmlns:a16="http://schemas.microsoft.com/office/drawing/2014/main" id="{23CADAFB-20A3-EDFE-5923-A2D2DBE5D52A}"/>
              </a:ext>
            </a:extLst>
          </p:cNvPr>
          <p:cNvSpPr>
            <a:spLocks noGrp="1"/>
          </p:cNvSpPr>
          <p:nvPr>
            <p:ph type="pic" sz="quarter" idx="14" hasCustomPrompt="1"/>
          </p:nvPr>
        </p:nvSpPr>
        <p:spPr>
          <a:xfrm>
            <a:off x="4275387" y="1829295"/>
            <a:ext cx="485914" cy="485912"/>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p:spPr>
        <p:txBody>
          <a:bodyPr wrap="square">
            <a:noAutofit/>
          </a:bodyPr>
          <a:lstStyle>
            <a:lvl1pPr marL="0" indent="0" algn="ctr">
              <a:buNone/>
              <a:defRPr sz="1000" b="0">
                <a:solidFill>
                  <a:schemeClr val="bg1"/>
                </a:solidFill>
              </a:defRPr>
            </a:lvl1pPr>
          </a:lstStyle>
          <a:p>
            <a:r>
              <a:rPr lang="fr-FR"/>
              <a:t>Picture</a:t>
            </a:r>
          </a:p>
        </p:txBody>
      </p:sp>
      <p:sp>
        <p:nvSpPr>
          <p:cNvPr id="26" name="Espace réservé pour une image  25">
            <a:extLst>
              <a:ext uri="{FF2B5EF4-FFF2-40B4-BE49-F238E27FC236}">
                <a16:creationId xmlns:a16="http://schemas.microsoft.com/office/drawing/2014/main" id="{D7D6660E-D3E4-F3E5-77DD-2868C5B0C5A6}"/>
              </a:ext>
            </a:extLst>
          </p:cNvPr>
          <p:cNvSpPr>
            <a:spLocks noGrp="1"/>
          </p:cNvSpPr>
          <p:nvPr>
            <p:ph type="pic" sz="quarter" idx="35" hasCustomPrompt="1"/>
          </p:nvPr>
        </p:nvSpPr>
        <p:spPr>
          <a:xfrm>
            <a:off x="7440966" y="1829295"/>
            <a:ext cx="485914" cy="485912"/>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p:spPr>
        <p:txBody>
          <a:bodyPr wrap="square">
            <a:noAutofit/>
          </a:bodyPr>
          <a:lstStyle>
            <a:lvl1pPr marL="0" indent="0" algn="ctr">
              <a:buNone/>
              <a:defRPr sz="1000" b="0">
                <a:solidFill>
                  <a:schemeClr val="bg1"/>
                </a:solidFill>
              </a:defRPr>
            </a:lvl1pPr>
          </a:lstStyle>
          <a:p>
            <a:r>
              <a:rPr lang="fr-FR"/>
              <a:t>Picture</a:t>
            </a:r>
          </a:p>
        </p:txBody>
      </p:sp>
      <p:sp>
        <p:nvSpPr>
          <p:cNvPr id="27" name="Espace réservé pour une image  26">
            <a:extLst>
              <a:ext uri="{FF2B5EF4-FFF2-40B4-BE49-F238E27FC236}">
                <a16:creationId xmlns:a16="http://schemas.microsoft.com/office/drawing/2014/main" id="{7C9D6FE4-B7FC-8C31-8CD3-0631A2DD40D9}"/>
              </a:ext>
            </a:extLst>
          </p:cNvPr>
          <p:cNvSpPr>
            <a:spLocks noGrp="1"/>
          </p:cNvSpPr>
          <p:nvPr>
            <p:ph type="pic" sz="quarter" idx="36" hasCustomPrompt="1"/>
          </p:nvPr>
        </p:nvSpPr>
        <p:spPr>
          <a:xfrm>
            <a:off x="4275387" y="4969509"/>
            <a:ext cx="485914" cy="485912"/>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p:spPr>
        <p:txBody>
          <a:bodyPr wrap="square">
            <a:noAutofit/>
          </a:bodyPr>
          <a:lstStyle>
            <a:lvl1pPr marL="0" indent="0" algn="ctr">
              <a:buNone/>
              <a:defRPr sz="1000" b="0">
                <a:solidFill>
                  <a:schemeClr val="bg1"/>
                </a:solidFill>
              </a:defRPr>
            </a:lvl1pPr>
          </a:lstStyle>
          <a:p>
            <a:r>
              <a:rPr lang="fr-FR"/>
              <a:t>Picture</a:t>
            </a:r>
          </a:p>
        </p:txBody>
      </p:sp>
      <p:sp>
        <p:nvSpPr>
          <p:cNvPr id="28" name="Espace réservé pour une image  27">
            <a:extLst>
              <a:ext uri="{FF2B5EF4-FFF2-40B4-BE49-F238E27FC236}">
                <a16:creationId xmlns:a16="http://schemas.microsoft.com/office/drawing/2014/main" id="{15AB2113-852E-5278-41D7-815594E6F638}"/>
              </a:ext>
            </a:extLst>
          </p:cNvPr>
          <p:cNvSpPr>
            <a:spLocks noGrp="1"/>
          </p:cNvSpPr>
          <p:nvPr>
            <p:ph type="pic" sz="quarter" idx="37" hasCustomPrompt="1"/>
          </p:nvPr>
        </p:nvSpPr>
        <p:spPr>
          <a:xfrm>
            <a:off x="7440966" y="4969509"/>
            <a:ext cx="485914" cy="485912"/>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p:spPr>
        <p:txBody>
          <a:bodyPr wrap="square">
            <a:noAutofit/>
          </a:bodyPr>
          <a:lstStyle>
            <a:lvl1pPr marL="0" indent="0" algn="ctr">
              <a:buNone/>
              <a:defRPr sz="1000" b="0">
                <a:solidFill>
                  <a:schemeClr val="bg1"/>
                </a:solidFill>
              </a:defRPr>
            </a:lvl1pPr>
          </a:lstStyle>
          <a:p>
            <a:r>
              <a:rPr lang="fr-FR"/>
              <a:t>Picture</a:t>
            </a:r>
          </a:p>
        </p:txBody>
      </p:sp>
      <p:sp>
        <p:nvSpPr>
          <p:cNvPr id="30" name="Espace réservé pour une image  29">
            <a:extLst>
              <a:ext uri="{FF2B5EF4-FFF2-40B4-BE49-F238E27FC236}">
                <a16:creationId xmlns:a16="http://schemas.microsoft.com/office/drawing/2014/main" id="{AE5A65C2-B7FD-C3BF-98C2-1C254F473E1D}"/>
              </a:ext>
            </a:extLst>
          </p:cNvPr>
          <p:cNvSpPr>
            <a:spLocks noGrp="1"/>
          </p:cNvSpPr>
          <p:nvPr>
            <p:ph type="pic" sz="quarter" idx="38" hasCustomPrompt="1"/>
          </p:nvPr>
        </p:nvSpPr>
        <p:spPr>
          <a:xfrm>
            <a:off x="5853043" y="3131184"/>
            <a:ext cx="485914" cy="485912"/>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p:spPr>
        <p:txBody>
          <a:bodyPr wrap="square">
            <a:noAutofit/>
          </a:bodyPr>
          <a:lstStyle>
            <a:lvl1pPr marL="0" indent="0" algn="ctr">
              <a:buNone/>
              <a:defRPr sz="1000" b="0">
                <a:solidFill>
                  <a:schemeClr val="bg1"/>
                </a:solidFill>
              </a:defRPr>
            </a:lvl1pPr>
          </a:lstStyle>
          <a:p>
            <a:r>
              <a:rPr lang="fr-FR"/>
              <a:t>Picture</a:t>
            </a:r>
          </a:p>
        </p:txBody>
      </p:sp>
    </p:spTree>
    <p:extLst>
      <p:ext uri="{BB962C8B-B14F-4D97-AF65-F5344CB8AC3E}">
        <p14:creationId xmlns:p14="http://schemas.microsoft.com/office/powerpoint/2010/main" val="172916296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x5 wheel">
    <p:spTree>
      <p:nvGrpSpPr>
        <p:cNvPr id="1" name=""/>
        <p:cNvGrpSpPr/>
        <p:nvPr/>
      </p:nvGrpSpPr>
      <p:grpSpPr>
        <a:xfrm>
          <a:off x="0" y="0"/>
          <a:ext cx="0" cy="0"/>
          <a:chOff x="0" y="0"/>
          <a:chExt cx="0" cy="0"/>
        </a:xfrm>
      </p:grpSpPr>
      <p:sp>
        <p:nvSpPr>
          <p:cNvPr id="5" name="373032b6-e5b6-473a-8902-66189b515315">
            <a:extLst>
              <a:ext uri="{FF2B5EF4-FFF2-40B4-BE49-F238E27FC236}">
                <a16:creationId xmlns:a16="http://schemas.microsoft.com/office/drawing/2014/main" id="{FCF3A165-CAF0-0BA7-A3F5-623AC8CBF876}"/>
              </a:ext>
            </a:extLst>
          </p:cNvPr>
          <p:cNvSpPr/>
          <p:nvPr userDrawn="1"/>
        </p:nvSpPr>
        <p:spPr>
          <a:xfrm>
            <a:off x="0" y="3639919"/>
            <a:ext cx="12192000" cy="3218081"/>
          </a:xfrm>
          <a:prstGeom prst="rect">
            <a:avLst/>
          </a:prstGeom>
          <a:solidFill>
            <a:schemeClr val="bg1">
              <a:lumMod val="95000"/>
            </a:schemeClr>
          </a:soli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fr-FR" sz="1800" b="0" i="0" u="none" strike="noStrike" kern="1200" cap="none" spc="0" normalizeH="0" baseline="0" noProof="0">
              <a:ln>
                <a:noFill/>
              </a:ln>
              <a:solidFill>
                <a:prstClr val="white"/>
              </a:solidFill>
              <a:effectLst/>
              <a:uLnTx/>
              <a:uFillTx/>
              <a:latin typeface="Source Sans Pro"/>
              <a:ea typeface="+mn-ea"/>
              <a:cs typeface="+mn-cs"/>
            </a:endParaRPr>
          </a:p>
        </p:txBody>
      </p:sp>
      <p:grpSp>
        <p:nvGrpSpPr>
          <p:cNvPr id="22" name="c56e5c01-ced9-4439-a935-e40fe32a3a96">
            <a:extLst>
              <a:ext uri="{FF2B5EF4-FFF2-40B4-BE49-F238E27FC236}">
                <a16:creationId xmlns:a16="http://schemas.microsoft.com/office/drawing/2014/main" id="{CE2F18C0-FE5A-A5BD-7BA6-18AF8E3A7160}"/>
              </a:ext>
            </a:extLst>
          </p:cNvPr>
          <p:cNvGrpSpPr/>
          <p:nvPr userDrawn="1"/>
        </p:nvGrpSpPr>
        <p:grpSpPr>
          <a:xfrm>
            <a:off x="5137605" y="2649735"/>
            <a:ext cx="1958520" cy="1858468"/>
            <a:chOff x="4504642" y="1810983"/>
            <a:chExt cx="3224445" cy="3059722"/>
          </a:xfrm>
        </p:grpSpPr>
        <p:cxnSp>
          <p:nvCxnSpPr>
            <p:cNvPr id="23" name="Connecteur droit 22">
              <a:extLst>
                <a:ext uri="{FF2B5EF4-FFF2-40B4-BE49-F238E27FC236}">
                  <a16:creationId xmlns:a16="http://schemas.microsoft.com/office/drawing/2014/main" id="{293D5DEE-8075-7650-6A78-C049B47624CE}"/>
                </a:ext>
              </a:extLst>
            </p:cNvPr>
            <p:cNvCxnSpPr>
              <a:cxnSpLocks/>
            </p:cNvCxnSpPr>
            <p:nvPr/>
          </p:nvCxnSpPr>
          <p:spPr>
            <a:xfrm flipH="1">
              <a:off x="6096001" y="2972208"/>
              <a:ext cx="1633086" cy="456793"/>
            </a:xfrm>
            <a:prstGeom prst="line">
              <a:avLst/>
            </a:prstGeom>
            <a:noFill/>
            <a:ln w="25400" cap="rnd">
              <a:solidFill>
                <a:schemeClr val="bg1">
                  <a:lumMod val="85000"/>
                </a:schemeClr>
              </a:solidFill>
              <a:prstDash val="sysDot"/>
              <a:round/>
            </a:ln>
          </p:spPr>
        </p:cxnSp>
        <p:cxnSp>
          <p:nvCxnSpPr>
            <p:cNvPr id="24" name="Connecteur droit 23">
              <a:extLst>
                <a:ext uri="{FF2B5EF4-FFF2-40B4-BE49-F238E27FC236}">
                  <a16:creationId xmlns:a16="http://schemas.microsoft.com/office/drawing/2014/main" id="{4138DD00-1C3D-8FA9-C814-ECCDA67A8D06}"/>
                </a:ext>
              </a:extLst>
            </p:cNvPr>
            <p:cNvCxnSpPr>
              <a:cxnSpLocks/>
            </p:cNvCxnSpPr>
            <p:nvPr/>
          </p:nvCxnSpPr>
          <p:spPr>
            <a:xfrm flipH="1" flipV="1">
              <a:off x="6114221" y="3435251"/>
              <a:ext cx="1003784" cy="1435454"/>
            </a:xfrm>
            <a:prstGeom prst="line">
              <a:avLst/>
            </a:prstGeom>
            <a:noFill/>
            <a:ln w="25400" cap="rnd">
              <a:solidFill>
                <a:schemeClr val="bg1">
                  <a:lumMod val="75000"/>
                  <a:alpha val="80000"/>
                </a:schemeClr>
              </a:solidFill>
              <a:prstDash val="sysDot"/>
              <a:round/>
            </a:ln>
          </p:spPr>
        </p:cxnSp>
        <p:cxnSp>
          <p:nvCxnSpPr>
            <p:cNvPr id="29" name="Connecteur droit 28">
              <a:extLst>
                <a:ext uri="{FF2B5EF4-FFF2-40B4-BE49-F238E27FC236}">
                  <a16:creationId xmlns:a16="http://schemas.microsoft.com/office/drawing/2014/main" id="{5CA3DC2A-FBD5-5908-69EA-72B16F05728C}"/>
                </a:ext>
              </a:extLst>
            </p:cNvPr>
            <p:cNvCxnSpPr>
              <a:cxnSpLocks/>
            </p:cNvCxnSpPr>
            <p:nvPr/>
          </p:nvCxnSpPr>
          <p:spPr>
            <a:xfrm flipV="1">
              <a:off x="5136012" y="3422750"/>
              <a:ext cx="951371" cy="1447955"/>
            </a:xfrm>
            <a:prstGeom prst="line">
              <a:avLst/>
            </a:prstGeom>
            <a:noFill/>
            <a:ln w="25400" cap="rnd">
              <a:solidFill>
                <a:schemeClr val="bg1">
                  <a:lumMod val="75000"/>
                  <a:alpha val="80000"/>
                </a:schemeClr>
              </a:solidFill>
              <a:prstDash val="sysDot"/>
              <a:round/>
            </a:ln>
          </p:spPr>
        </p:cxnSp>
        <p:cxnSp>
          <p:nvCxnSpPr>
            <p:cNvPr id="31" name="Connecteur droit 30">
              <a:extLst>
                <a:ext uri="{FF2B5EF4-FFF2-40B4-BE49-F238E27FC236}">
                  <a16:creationId xmlns:a16="http://schemas.microsoft.com/office/drawing/2014/main" id="{619D32F4-A77A-A9D3-618A-A2A5219724B6}"/>
                </a:ext>
              </a:extLst>
            </p:cNvPr>
            <p:cNvCxnSpPr>
              <a:cxnSpLocks/>
            </p:cNvCxnSpPr>
            <p:nvPr/>
          </p:nvCxnSpPr>
          <p:spPr>
            <a:xfrm>
              <a:off x="4504642" y="2996512"/>
              <a:ext cx="1589788" cy="445339"/>
            </a:xfrm>
            <a:prstGeom prst="line">
              <a:avLst/>
            </a:prstGeom>
            <a:noFill/>
            <a:ln w="25400" cap="rnd">
              <a:solidFill>
                <a:schemeClr val="bg1">
                  <a:lumMod val="85000"/>
                </a:schemeClr>
              </a:solidFill>
              <a:prstDash val="sysDot"/>
              <a:round/>
            </a:ln>
          </p:spPr>
        </p:cxnSp>
        <p:cxnSp>
          <p:nvCxnSpPr>
            <p:cNvPr id="32" name="Connecteur droit 31">
              <a:extLst>
                <a:ext uri="{FF2B5EF4-FFF2-40B4-BE49-F238E27FC236}">
                  <a16:creationId xmlns:a16="http://schemas.microsoft.com/office/drawing/2014/main" id="{91856A9D-4363-5A83-1FE2-DD034CD3DD81}"/>
                </a:ext>
              </a:extLst>
            </p:cNvPr>
            <p:cNvCxnSpPr>
              <a:cxnSpLocks/>
            </p:cNvCxnSpPr>
            <p:nvPr/>
          </p:nvCxnSpPr>
          <p:spPr>
            <a:xfrm flipH="1">
              <a:off x="6104618" y="1810983"/>
              <a:ext cx="18389" cy="1630868"/>
            </a:xfrm>
            <a:prstGeom prst="line">
              <a:avLst/>
            </a:prstGeom>
            <a:noFill/>
            <a:ln w="25400" cap="rnd">
              <a:solidFill>
                <a:schemeClr val="bg1">
                  <a:lumMod val="85000"/>
                </a:schemeClr>
              </a:solidFill>
              <a:prstDash val="sysDot"/>
              <a:round/>
            </a:ln>
          </p:spPr>
        </p:cxnSp>
      </p:grpSp>
      <p:sp>
        <p:nvSpPr>
          <p:cNvPr id="33" name="b4aa551e-d1a7-4893-968d-f7ed394c4509">
            <a:extLst>
              <a:ext uri="{FF2B5EF4-FFF2-40B4-BE49-F238E27FC236}">
                <a16:creationId xmlns:a16="http://schemas.microsoft.com/office/drawing/2014/main" id="{28068C05-10C8-9B4F-24DC-5DD44CE79688}"/>
              </a:ext>
            </a:extLst>
          </p:cNvPr>
          <p:cNvSpPr/>
          <p:nvPr userDrawn="1"/>
        </p:nvSpPr>
        <p:spPr>
          <a:xfrm>
            <a:off x="5578510" y="1511904"/>
            <a:ext cx="1031840" cy="1032028"/>
          </a:xfrm>
          <a:custGeom>
            <a:avLst/>
            <a:gdLst>
              <a:gd name="connsiteX0" fmla="*/ 498931 w 994353"/>
              <a:gd name="connsiteY0" fmla="*/ 994534 h 994536"/>
              <a:gd name="connsiteX1" fmla="*/ 651637 w 994353"/>
              <a:gd name="connsiteY1" fmla="*/ 970160 h 994536"/>
              <a:gd name="connsiteX2" fmla="*/ 994350 w 994353"/>
              <a:gd name="connsiteY2" fmla="*/ 495606 h 994536"/>
              <a:gd name="connsiteX3" fmla="*/ 495607 w 994353"/>
              <a:gd name="connsiteY3" fmla="*/ 2 h 994536"/>
              <a:gd name="connsiteX4" fmla="*/ 3 w 994353"/>
              <a:gd name="connsiteY4" fmla="*/ 498930 h 994536"/>
              <a:gd name="connsiteX5" fmla="*/ 498931 w 994353"/>
              <a:gd name="connsiteY5" fmla="*/ 994534 h 994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4353" h="994536">
                <a:moveTo>
                  <a:pt x="498931" y="994534"/>
                </a:moveTo>
                <a:cubicBezTo>
                  <a:pt x="552110" y="994349"/>
                  <a:pt x="603443" y="985670"/>
                  <a:pt x="651637" y="970160"/>
                </a:cubicBezTo>
                <a:cubicBezTo>
                  <a:pt x="851430" y="904978"/>
                  <a:pt x="995089" y="716818"/>
                  <a:pt x="994350" y="495606"/>
                </a:cubicBezTo>
                <a:cubicBezTo>
                  <a:pt x="993612" y="221029"/>
                  <a:pt x="770184" y="-737"/>
                  <a:pt x="495607" y="2"/>
                </a:cubicBezTo>
                <a:cubicBezTo>
                  <a:pt x="220846" y="925"/>
                  <a:pt x="-920" y="224168"/>
                  <a:pt x="3" y="498930"/>
                </a:cubicBezTo>
                <a:cubicBezTo>
                  <a:pt x="741" y="773506"/>
                  <a:pt x="224170" y="995457"/>
                  <a:pt x="498931" y="994534"/>
                </a:cubicBezTo>
                <a:close/>
              </a:path>
            </a:pathLst>
          </a:custGeom>
          <a:solidFill>
            <a:schemeClr val="accent3"/>
          </a:solidFill>
          <a:ln w="18465" cap="flat">
            <a:noFill/>
            <a:prstDash val="solid"/>
            <a:miter/>
          </a:ln>
        </p:spPr>
        <p:txBody>
          <a:bodyPr rtlCol="0" anchor="ctr"/>
          <a:lstStyle/>
          <a:p>
            <a:endParaRPr lang="fr-FR"/>
          </a:p>
        </p:txBody>
      </p:sp>
      <p:sp>
        <p:nvSpPr>
          <p:cNvPr id="2" name="Titre 1">
            <a:extLst>
              <a:ext uri="{FF2B5EF4-FFF2-40B4-BE49-F238E27FC236}">
                <a16:creationId xmlns:a16="http://schemas.microsoft.com/office/drawing/2014/main" id="{0B3E612B-7586-F068-5191-7BA08DB66C09}"/>
              </a:ext>
            </a:extLst>
          </p:cNvPr>
          <p:cNvSpPr>
            <a:spLocks noGrp="1"/>
          </p:cNvSpPr>
          <p:nvPr userDrawn="1">
            <p:ph type="title" hasCustomPrompt="1"/>
          </p:nvPr>
        </p:nvSpPr>
        <p:spPr>
          <a:xfrm>
            <a:off x="731838" y="542925"/>
            <a:ext cx="2706688"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userDrawn="1">
            <p:ph type="ftr" sz="quarter" idx="10"/>
          </p:nvPr>
        </p:nvSpPr>
        <p:spPr>
          <a:xfrm>
            <a:off x="1511300" y="6381751"/>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userDrawn="1">
            <p:ph type="sldNum" sz="quarter" idx="11"/>
          </p:nvPr>
        </p:nvSpPr>
        <p:spPr>
          <a:xfrm>
            <a:off x="9220776" y="6381751"/>
            <a:ext cx="2743200" cy="365125"/>
          </a:xfrm>
        </p:spPr>
        <p:txBody>
          <a:bodyPr/>
          <a:lstStyle/>
          <a:p>
            <a:fld id="{79AF822A-40E7-450E-BBE0-3EB502F51B07}" type="slidenum">
              <a:rPr lang="en-US" smtClean="0"/>
              <a:t>‹N°›</a:t>
            </a:fld>
            <a:endParaRPr lang="en-US"/>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userDrawn="1">
            <p:ph type="body" sz="quarter" idx="13" hasCustomPrompt="1"/>
          </p:nvPr>
        </p:nvSpPr>
        <p:spPr>
          <a:xfrm>
            <a:off x="731837" y="966302"/>
            <a:ext cx="2706689" cy="313932"/>
          </a:xfrm>
        </p:spPr>
        <p:txBody>
          <a:bodyPr wrap="square">
            <a:spAutoFit/>
          </a:bodyPr>
          <a:lstStyle>
            <a:lvl1pPr marL="0" indent="0">
              <a:buNone/>
              <a:defRPr b="0"/>
            </a:lvl1pPr>
          </a:lstStyle>
          <a:p>
            <a:pPr lvl="0"/>
            <a:r>
              <a:rPr lang="fr-FR"/>
              <a:t>Subtitle of the slide</a:t>
            </a:r>
            <a:endParaRPr lang="fr-FR" dirty="0"/>
          </a:p>
        </p:txBody>
      </p:sp>
      <p:sp>
        <p:nvSpPr>
          <p:cNvPr id="6" name="Freeform 1">
            <a:extLst>
              <a:ext uri="{FF2B5EF4-FFF2-40B4-BE49-F238E27FC236}">
                <a16:creationId xmlns:a16="http://schemas.microsoft.com/office/drawing/2014/main" id="{63F3B991-24DB-2232-1DA6-8C338B51702E}"/>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tx1"/>
          </a:solidFill>
          <a:ln w="9525" cap="flat">
            <a:noFill/>
            <a:prstDash val="solid"/>
            <a:miter/>
          </a:ln>
        </p:spPr>
        <p:txBody>
          <a:bodyPr rtlCol="0" anchor="ctr"/>
          <a:lstStyle/>
          <a:p>
            <a:endParaRPr lang="fr-FR"/>
          </a:p>
        </p:txBody>
      </p:sp>
      <p:cxnSp>
        <p:nvCxnSpPr>
          <p:cNvPr id="9" name="Connecteur droit 8">
            <a:extLst>
              <a:ext uri="{FF2B5EF4-FFF2-40B4-BE49-F238E27FC236}">
                <a16:creationId xmlns:a16="http://schemas.microsoft.com/office/drawing/2014/main" id="{D29C8996-F6D0-986C-B8F3-D44BE8259B15}"/>
              </a:ext>
            </a:extLst>
          </p:cNvPr>
          <p:cNvCxnSpPr>
            <a:cxnSpLocks/>
          </p:cNvCxnSpPr>
          <p:nvPr userDrawn="1"/>
        </p:nvCxnSpPr>
        <p:spPr>
          <a:xfrm>
            <a:off x="1506537" y="6436895"/>
            <a:ext cx="0" cy="200733"/>
          </a:xfrm>
          <a:prstGeom prst="line">
            <a:avLst/>
          </a:prstGeom>
          <a:ln>
            <a:solidFill>
              <a:srgbClr val="636369"/>
            </a:solidFill>
          </a:ln>
        </p:spPr>
        <p:style>
          <a:lnRef idx="1">
            <a:schemeClr val="accent1"/>
          </a:lnRef>
          <a:fillRef idx="0">
            <a:schemeClr val="accent1"/>
          </a:fillRef>
          <a:effectRef idx="0">
            <a:schemeClr val="accent1"/>
          </a:effectRef>
          <a:fontRef idx="minor">
            <a:schemeClr val="tx1"/>
          </a:fontRef>
        </p:style>
      </p:cxnSp>
      <p:sp>
        <p:nvSpPr>
          <p:cNvPr id="13" name="ae71c7d6-9eba-4d37-a5db-e6ba71c23571">
            <a:extLst>
              <a:ext uri="{FF2B5EF4-FFF2-40B4-BE49-F238E27FC236}">
                <a16:creationId xmlns:a16="http://schemas.microsoft.com/office/drawing/2014/main" id="{610BBE01-C424-4E28-5389-F4BA509226C6}"/>
              </a:ext>
            </a:extLst>
          </p:cNvPr>
          <p:cNvSpPr>
            <a:spLocks noChangeAspect="1"/>
          </p:cNvSpPr>
          <p:nvPr userDrawn="1"/>
        </p:nvSpPr>
        <p:spPr>
          <a:xfrm>
            <a:off x="5295900" y="2849880"/>
            <a:ext cx="1600200" cy="1600200"/>
          </a:xfrm>
          <a:prstGeom prst="ellipse">
            <a:avLst/>
          </a:prstGeom>
          <a:solidFill>
            <a:schemeClr val="tx2"/>
          </a:solid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17" name="Espace réservé du texte 5">
            <a:extLst>
              <a:ext uri="{FF2B5EF4-FFF2-40B4-BE49-F238E27FC236}">
                <a16:creationId xmlns:a16="http://schemas.microsoft.com/office/drawing/2014/main" id="{1D66E11D-60EA-4521-94E4-87DF166D74D5}"/>
              </a:ext>
            </a:extLst>
          </p:cNvPr>
          <p:cNvSpPr>
            <a:spLocks noGrp="1"/>
          </p:cNvSpPr>
          <p:nvPr>
            <p:ph type="body" sz="quarter" idx="30" hasCustomPrompt="1"/>
          </p:nvPr>
        </p:nvSpPr>
        <p:spPr>
          <a:xfrm>
            <a:off x="8228366" y="2917469"/>
            <a:ext cx="2992084" cy="516552"/>
          </a:xfrm>
        </p:spPr>
        <p:txBody>
          <a:bodyPr wrap="square" anchor="ctr" anchorCtr="0">
            <a:spAutoFit/>
          </a:bodyPr>
          <a:lstStyle>
            <a:lvl2pPr marL="174625" indent="-174625">
              <a:buFont typeface="Source Sans Pro" panose="020B0503030403020204" pitchFamily="34" charset="0"/>
              <a:buChar char=" "/>
              <a:defRPr/>
            </a:lvl2pPr>
            <a:lvl3pPr marL="174625" indent="-174625">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18" name="Espace réservé du texte 5">
            <a:extLst>
              <a:ext uri="{FF2B5EF4-FFF2-40B4-BE49-F238E27FC236}">
                <a16:creationId xmlns:a16="http://schemas.microsoft.com/office/drawing/2014/main" id="{EA9F77C1-3452-13B2-8AAD-8A0E672E9A49}"/>
              </a:ext>
            </a:extLst>
          </p:cNvPr>
          <p:cNvSpPr>
            <a:spLocks noGrp="1"/>
          </p:cNvSpPr>
          <p:nvPr>
            <p:ph type="body" sz="quarter" idx="31" hasCustomPrompt="1"/>
          </p:nvPr>
        </p:nvSpPr>
        <p:spPr>
          <a:xfrm>
            <a:off x="7605924" y="4806122"/>
            <a:ext cx="2992084" cy="516552"/>
          </a:xfrm>
        </p:spPr>
        <p:txBody>
          <a:bodyPr wrap="square" anchor="ctr" anchorCtr="0">
            <a:spAutoFit/>
          </a:bodyPr>
          <a:lstStyle>
            <a:lvl2pPr marL="147638" indent="-147638">
              <a:buFont typeface="Source Sans Pro" panose="020B0503030403020204" pitchFamily="34" charset="0"/>
              <a:buChar char=" "/>
              <a:defRPr/>
            </a:lvl2pPr>
            <a:lvl3pPr marL="147638" indent="-147638">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19" name="Espace réservé du texte 5">
            <a:extLst>
              <a:ext uri="{FF2B5EF4-FFF2-40B4-BE49-F238E27FC236}">
                <a16:creationId xmlns:a16="http://schemas.microsoft.com/office/drawing/2014/main" id="{CBDE7918-8E07-B69E-F0AA-C255573824F3}"/>
              </a:ext>
            </a:extLst>
          </p:cNvPr>
          <p:cNvSpPr>
            <a:spLocks noGrp="1"/>
          </p:cNvSpPr>
          <p:nvPr>
            <p:ph type="body" sz="quarter" idx="32" hasCustomPrompt="1"/>
          </p:nvPr>
        </p:nvSpPr>
        <p:spPr>
          <a:xfrm>
            <a:off x="731837" y="2917469"/>
            <a:ext cx="3241323" cy="516552"/>
          </a:xfrm>
        </p:spPr>
        <p:txBody>
          <a:bodyPr wrap="square" rIns="180000" anchor="ctr" anchorCtr="0">
            <a:spAutoFit/>
          </a:bodyPr>
          <a:lstStyle>
            <a:lvl2pPr marL="180975" indent="-90488" algn="r">
              <a:buFont typeface="Source Sans Pro" panose="020B0503030403020204" pitchFamily="34" charset="0"/>
              <a:buChar char=" "/>
              <a:defRPr/>
            </a:lvl2pPr>
            <a:lvl3pPr marL="147638" indent="0" algn="r">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20" name="Espace réservé du texte 5">
            <a:extLst>
              <a:ext uri="{FF2B5EF4-FFF2-40B4-BE49-F238E27FC236}">
                <a16:creationId xmlns:a16="http://schemas.microsoft.com/office/drawing/2014/main" id="{6EA7B52A-D6E4-ECD8-8606-5FC4786EA048}"/>
              </a:ext>
            </a:extLst>
          </p:cNvPr>
          <p:cNvSpPr>
            <a:spLocks noGrp="1"/>
          </p:cNvSpPr>
          <p:nvPr>
            <p:ph type="body" sz="quarter" idx="33" hasCustomPrompt="1"/>
          </p:nvPr>
        </p:nvSpPr>
        <p:spPr>
          <a:xfrm>
            <a:off x="1342725" y="4806122"/>
            <a:ext cx="3241323" cy="516552"/>
          </a:xfrm>
        </p:spPr>
        <p:txBody>
          <a:bodyPr wrap="square" rIns="180000" anchor="ctr" anchorCtr="0">
            <a:spAutoFit/>
          </a:bodyPr>
          <a:lstStyle>
            <a:lvl2pPr marL="180975" indent="-90488" algn="r">
              <a:buFont typeface="Source Sans Pro" panose="020B0503030403020204" pitchFamily="34" charset="0"/>
              <a:buChar char=" "/>
              <a:defRPr/>
            </a:lvl2pPr>
            <a:lvl3pPr marL="147638" indent="0" algn="r">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21" name="Espace réservé du texte 5">
            <a:extLst>
              <a:ext uri="{FF2B5EF4-FFF2-40B4-BE49-F238E27FC236}">
                <a16:creationId xmlns:a16="http://schemas.microsoft.com/office/drawing/2014/main" id="{373CA7D6-7CE6-013E-20A9-50F6CC2E3AD0}"/>
              </a:ext>
            </a:extLst>
          </p:cNvPr>
          <p:cNvSpPr>
            <a:spLocks noGrp="1"/>
          </p:cNvSpPr>
          <p:nvPr>
            <p:ph type="body" sz="quarter" idx="34" hasCustomPrompt="1"/>
          </p:nvPr>
        </p:nvSpPr>
        <p:spPr>
          <a:xfrm>
            <a:off x="5416168" y="3649980"/>
            <a:ext cx="1358056" cy="513539"/>
          </a:xfrm>
        </p:spPr>
        <p:txBody>
          <a:bodyPr wrap="square" rIns="108000" anchor="ctr" anchorCtr="0">
            <a:spAutoFit/>
          </a:bodyPr>
          <a:lstStyle>
            <a:lvl2pPr marL="180975" indent="-90488" algn="ctr">
              <a:lnSpc>
                <a:spcPct val="80000"/>
              </a:lnSpc>
              <a:spcBef>
                <a:spcPts val="0"/>
              </a:spcBef>
              <a:buFont typeface="Source Sans Pro" panose="020B0503030403020204" pitchFamily="34" charset="0"/>
              <a:buChar char=" "/>
              <a:defRPr>
                <a:solidFill>
                  <a:schemeClr val="bg1"/>
                </a:solidFill>
              </a:defRPr>
            </a:lvl2pPr>
            <a:lvl3pPr marL="147638" indent="0" algn="ctr">
              <a:lnSpc>
                <a:spcPct val="80000"/>
              </a:lnSpc>
              <a:spcBef>
                <a:spcPts val="0"/>
              </a:spcBef>
              <a:buFont typeface="Source Sans Pro" panose="020B0503030403020204" pitchFamily="34" charset="0"/>
              <a:buChar char=" "/>
              <a:defRPr sz="1000">
                <a:solidFill>
                  <a:schemeClr val="bg1"/>
                </a:solidFill>
              </a:defRPr>
            </a:lvl3pPr>
          </a:lstStyle>
          <a:p>
            <a:pPr lvl="1"/>
            <a:r>
              <a:rPr lang="fr-FR"/>
              <a:t>Your text</a:t>
            </a:r>
          </a:p>
          <a:p>
            <a:pPr lvl="2"/>
            <a:r>
              <a:rPr lang="fr-FR"/>
              <a:t>Complementary text</a:t>
            </a:r>
            <a:endParaRPr lang="en-US" dirty="0"/>
          </a:p>
        </p:txBody>
      </p:sp>
      <p:sp>
        <p:nvSpPr>
          <p:cNvPr id="25" name="Espace réservé pour une image  24">
            <a:extLst>
              <a:ext uri="{FF2B5EF4-FFF2-40B4-BE49-F238E27FC236}">
                <a16:creationId xmlns:a16="http://schemas.microsoft.com/office/drawing/2014/main" id="{23CADAFB-20A3-EDFE-5923-A2D2DBE5D52A}"/>
              </a:ext>
            </a:extLst>
          </p:cNvPr>
          <p:cNvSpPr>
            <a:spLocks noGrp="1"/>
          </p:cNvSpPr>
          <p:nvPr>
            <p:ph type="pic" sz="quarter" idx="14" hasCustomPrompt="1"/>
          </p:nvPr>
        </p:nvSpPr>
        <p:spPr>
          <a:xfrm>
            <a:off x="5851473" y="1784962"/>
            <a:ext cx="485914" cy="485912"/>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p:spPr>
        <p:txBody>
          <a:bodyPr wrap="square">
            <a:noAutofit/>
          </a:bodyPr>
          <a:lstStyle>
            <a:lvl1pPr marL="0" indent="0" algn="ctr">
              <a:buNone/>
              <a:defRPr sz="1000" b="0">
                <a:solidFill>
                  <a:schemeClr val="bg1"/>
                </a:solidFill>
              </a:defRPr>
            </a:lvl1pPr>
          </a:lstStyle>
          <a:p>
            <a:r>
              <a:rPr lang="fr-FR"/>
              <a:t>Picture</a:t>
            </a:r>
          </a:p>
        </p:txBody>
      </p:sp>
      <p:sp>
        <p:nvSpPr>
          <p:cNvPr id="30" name="Espace réservé pour une image  29">
            <a:extLst>
              <a:ext uri="{FF2B5EF4-FFF2-40B4-BE49-F238E27FC236}">
                <a16:creationId xmlns:a16="http://schemas.microsoft.com/office/drawing/2014/main" id="{AE5A65C2-B7FD-C3BF-98C2-1C254F473E1D}"/>
              </a:ext>
            </a:extLst>
          </p:cNvPr>
          <p:cNvSpPr>
            <a:spLocks noGrp="1"/>
          </p:cNvSpPr>
          <p:nvPr>
            <p:ph type="pic" sz="quarter" idx="38" hasCustomPrompt="1"/>
          </p:nvPr>
        </p:nvSpPr>
        <p:spPr>
          <a:xfrm>
            <a:off x="5853043" y="3131184"/>
            <a:ext cx="485914" cy="485912"/>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p:spPr>
        <p:txBody>
          <a:bodyPr wrap="square">
            <a:noAutofit/>
          </a:bodyPr>
          <a:lstStyle>
            <a:lvl1pPr marL="0" indent="0" algn="ctr">
              <a:buNone/>
              <a:defRPr sz="1000" b="0">
                <a:solidFill>
                  <a:schemeClr val="bg1"/>
                </a:solidFill>
              </a:defRPr>
            </a:lvl1pPr>
          </a:lstStyle>
          <a:p>
            <a:r>
              <a:rPr lang="fr-FR"/>
              <a:t>Picture</a:t>
            </a:r>
          </a:p>
        </p:txBody>
      </p:sp>
      <p:sp>
        <p:nvSpPr>
          <p:cNvPr id="34" name="f6657553-9552-43f6-866f-c4a2feacf02a">
            <a:extLst>
              <a:ext uri="{FF2B5EF4-FFF2-40B4-BE49-F238E27FC236}">
                <a16:creationId xmlns:a16="http://schemas.microsoft.com/office/drawing/2014/main" id="{21EE835C-1C4D-CF1F-EF67-6660B939AACD}"/>
              </a:ext>
            </a:extLst>
          </p:cNvPr>
          <p:cNvSpPr/>
          <p:nvPr userDrawn="1"/>
        </p:nvSpPr>
        <p:spPr>
          <a:xfrm>
            <a:off x="4591600" y="4548368"/>
            <a:ext cx="1032026" cy="1032060"/>
          </a:xfrm>
          <a:custGeom>
            <a:avLst/>
            <a:gdLst>
              <a:gd name="connsiteX0" fmla="*/ 94121 w 994534"/>
              <a:gd name="connsiteY0" fmla="*/ 206204 h 994567"/>
              <a:gd name="connsiteX1" fmla="*/ 206204 w 994534"/>
              <a:gd name="connsiteY1" fmla="*/ 900308 h 994567"/>
              <a:gd name="connsiteX2" fmla="*/ 651953 w 994534"/>
              <a:gd name="connsiteY2" fmla="*/ 969922 h 994567"/>
              <a:gd name="connsiteX3" fmla="*/ 900493 w 994534"/>
              <a:gd name="connsiteY3" fmla="*/ 788410 h 994567"/>
              <a:gd name="connsiteX4" fmla="*/ 788410 w 994534"/>
              <a:gd name="connsiteY4" fmla="*/ 94121 h 994567"/>
              <a:gd name="connsiteX5" fmla="*/ 94121 w 994534"/>
              <a:gd name="connsiteY5" fmla="*/ 206204 h 994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4534" h="994567">
                <a:moveTo>
                  <a:pt x="94121" y="206204"/>
                </a:moveTo>
                <a:cubicBezTo>
                  <a:pt x="-66710" y="428894"/>
                  <a:pt x="-16301" y="739662"/>
                  <a:pt x="206204" y="900308"/>
                </a:cubicBezTo>
                <a:cubicBezTo>
                  <a:pt x="340077" y="997066"/>
                  <a:pt x="506078" y="1017562"/>
                  <a:pt x="651953" y="969922"/>
                </a:cubicBezTo>
                <a:cubicBezTo>
                  <a:pt x="748710" y="938346"/>
                  <a:pt x="836419" y="877042"/>
                  <a:pt x="900493" y="788410"/>
                </a:cubicBezTo>
                <a:cubicBezTo>
                  <a:pt x="1061140" y="565720"/>
                  <a:pt x="1010915" y="254952"/>
                  <a:pt x="788410" y="94121"/>
                </a:cubicBezTo>
                <a:cubicBezTo>
                  <a:pt x="565536" y="-66710"/>
                  <a:pt x="254952" y="-16301"/>
                  <a:pt x="94121" y="206204"/>
                </a:cubicBezTo>
                <a:close/>
              </a:path>
            </a:pathLst>
          </a:custGeom>
          <a:solidFill>
            <a:schemeClr val="accent3"/>
          </a:solidFill>
          <a:ln w="18465" cap="flat">
            <a:noFill/>
            <a:prstDash val="solid"/>
            <a:miter/>
          </a:ln>
        </p:spPr>
        <p:txBody>
          <a:bodyPr rtlCol="0" anchor="ctr"/>
          <a:lstStyle/>
          <a:p>
            <a:endParaRPr lang="fr-FR"/>
          </a:p>
        </p:txBody>
      </p:sp>
      <p:sp>
        <p:nvSpPr>
          <p:cNvPr id="35" name="1b6c805d-4d88-4a29-84ce-0a781dabdb23">
            <a:extLst>
              <a:ext uri="{FF2B5EF4-FFF2-40B4-BE49-F238E27FC236}">
                <a16:creationId xmlns:a16="http://schemas.microsoft.com/office/drawing/2014/main" id="{611943E2-3EA3-305E-993D-336DCE5F7D6F}"/>
              </a:ext>
            </a:extLst>
          </p:cNvPr>
          <p:cNvSpPr/>
          <p:nvPr userDrawn="1"/>
        </p:nvSpPr>
        <p:spPr>
          <a:xfrm>
            <a:off x="3972127" y="2659535"/>
            <a:ext cx="1032228" cy="1032420"/>
          </a:xfrm>
          <a:custGeom>
            <a:avLst/>
            <a:gdLst>
              <a:gd name="connsiteX0" fmla="*/ 344657 w 994727"/>
              <a:gd name="connsiteY0" fmla="*/ 970711 h 994913"/>
              <a:gd name="connsiteX1" fmla="*/ 651363 w 994727"/>
              <a:gd name="connsiteY1" fmla="*/ 970342 h 994913"/>
              <a:gd name="connsiteX2" fmla="*/ 970625 w 994727"/>
              <a:gd name="connsiteY2" fmla="*/ 650157 h 994913"/>
              <a:gd name="connsiteX3" fmla="*/ 650255 w 994727"/>
              <a:gd name="connsiteY3" fmla="*/ 24189 h 994913"/>
              <a:gd name="connsiteX4" fmla="*/ 24102 w 994727"/>
              <a:gd name="connsiteY4" fmla="*/ 344559 h 994913"/>
              <a:gd name="connsiteX5" fmla="*/ 344472 w 994727"/>
              <a:gd name="connsiteY5" fmla="*/ 970527 h 994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4727" h="994913">
                <a:moveTo>
                  <a:pt x="344657" y="970711"/>
                </a:moveTo>
                <a:cubicBezTo>
                  <a:pt x="448431" y="1004318"/>
                  <a:pt x="555344" y="1001733"/>
                  <a:pt x="651363" y="970342"/>
                </a:cubicBezTo>
                <a:cubicBezTo>
                  <a:pt x="797607" y="922702"/>
                  <a:pt x="919846" y="807849"/>
                  <a:pt x="970625" y="650157"/>
                </a:cubicBezTo>
                <a:cubicBezTo>
                  <a:pt x="1054826" y="388875"/>
                  <a:pt x="911352" y="108574"/>
                  <a:pt x="650255" y="24189"/>
                </a:cubicBezTo>
                <a:cubicBezTo>
                  <a:pt x="388789" y="-60197"/>
                  <a:pt x="108488" y="83277"/>
                  <a:pt x="24102" y="344559"/>
                </a:cubicBezTo>
                <a:cubicBezTo>
                  <a:pt x="-60099" y="605840"/>
                  <a:pt x="83375" y="886141"/>
                  <a:pt x="344472" y="970527"/>
                </a:cubicBezTo>
                <a:close/>
              </a:path>
            </a:pathLst>
          </a:custGeom>
          <a:solidFill>
            <a:schemeClr val="accent3"/>
          </a:solidFill>
          <a:ln w="18465" cap="flat">
            <a:noFill/>
            <a:prstDash val="solid"/>
            <a:miter/>
          </a:ln>
        </p:spPr>
        <p:txBody>
          <a:bodyPr rtlCol="0" anchor="ctr"/>
          <a:lstStyle/>
          <a:p>
            <a:endParaRPr lang="fr-FR"/>
          </a:p>
        </p:txBody>
      </p:sp>
      <p:sp>
        <p:nvSpPr>
          <p:cNvPr id="36" name="e77ef643-5674-4fc3-a003-cb7c20032c38">
            <a:extLst>
              <a:ext uri="{FF2B5EF4-FFF2-40B4-BE49-F238E27FC236}">
                <a16:creationId xmlns:a16="http://schemas.microsoft.com/office/drawing/2014/main" id="{7D0730D1-BC9E-5250-56D5-5FB089BE8B1E}"/>
              </a:ext>
            </a:extLst>
          </p:cNvPr>
          <p:cNvSpPr/>
          <p:nvPr userDrawn="1"/>
        </p:nvSpPr>
        <p:spPr>
          <a:xfrm>
            <a:off x="6581174" y="4548281"/>
            <a:ext cx="1032194" cy="1032234"/>
          </a:xfrm>
          <a:custGeom>
            <a:avLst/>
            <a:gdLst>
              <a:gd name="connsiteX0" fmla="*/ 204398 w 994693"/>
              <a:gd name="connsiteY0" fmla="*/ 95453 h 994732"/>
              <a:gd name="connsiteX1" fmla="*/ 95453 w 994693"/>
              <a:gd name="connsiteY1" fmla="*/ 790296 h 994732"/>
              <a:gd name="connsiteX2" fmla="*/ 651439 w 994693"/>
              <a:gd name="connsiteY2" fmla="*/ 970331 h 994732"/>
              <a:gd name="connsiteX3" fmla="*/ 790296 w 994693"/>
              <a:gd name="connsiteY3" fmla="*/ 899240 h 994732"/>
              <a:gd name="connsiteX4" fmla="*/ 899241 w 994693"/>
              <a:gd name="connsiteY4" fmla="*/ 204397 h 994732"/>
              <a:gd name="connsiteX5" fmla="*/ 204398 w 994693"/>
              <a:gd name="connsiteY5" fmla="*/ 95453 h 99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4693" h="994732">
                <a:moveTo>
                  <a:pt x="204398" y="95453"/>
                </a:moveTo>
                <a:cubicBezTo>
                  <a:pt x="-17553" y="257208"/>
                  <a:pt x="-66301" y="568345"/>
                  <a:pt x="95453" y="790296"/>
                </a:cubicBezTo>
                <a:cubicBezTo>
                  <a:pt x="225632" y="968854"/>
                  <a:pt x="452200" y="1035328"/>
                  <a:pt x="651439" y="970331"/>
                </a:cubicBezTo>
                <a:cubicBezTo>
                  <a:pt x="699817" y="954451"/>
                  <a:pt x="746718" y="930815"/>
                  <a:pt x="790296" y="899240"/>
                </a:cubicBezTo>
                <a:cubicBezTo>
                  <a:pt x="1012247" y="737486"/>
                  <a:pt x="1060995" y="426533"/>
                  <a:pt x="899241" y="204397"/>
                </a:cubicBezTo>
                <a:cubicBezTo>
                  <a:pt x="737486" y="-17553"/>
                  <a:pt x="426348" y="-66301"/>
                  <a:pt x="204398" y="95453"/>
                </a:cubicBezTo>
                <a:close/>
              </a:path>
            </a:pathLst>
          </a:custGeom>
          <a:solidFill>
            <a:schemeClr val="accent3"/>
          </a:solidFill>
          <a:ln w="18465" cap="flat">
            <a:noFill/>
            <a:prstDash val="solid"/>
            <a:miter/>
          </a:ln>
        </p:spPr>
        <p:txBody>
          <a:bodyPr rtlCol="0" anchor="ctr"/>
          <a:lstStyle/>
          <a:p>
            <a:endParaRPr lang="fr-FR"/>
          </a:p>
        </p:txBody>
      </p:sp>
      <p:sp>
        <p:nvSpPr>
          <p:cNvPr id="37" name="80674358-f011-4083-9347-7124b3e49ed9">
            <a:extLst>
              <a:ext uri="{FF2B5EF4-FFF2-40B4-BE49-F238E27FC236}">
                <a16:creationId xmlns:a16="http://schemas.microsoft.com/office/drawing/2014/main" id="{FC7DF4D9-2CD7-8F3B-A034-794FA5C13993}"/>
              </a:ext>
            </a:extLst>
          </p:cNvPr>
          <p:cNvSpPr/>
          <p:nvPr userDrawn="1"/>
        </p:nvSpPr>
        <p:spPr>
          <a:xfrm>
            <a:off x="7191471" y="2659535"/>
            <a:ext cx="1033764" cy="1035814"/>
          </a:xfrm>
          <a:custGeom>
            <a:avLst/>
            <a:gdLst>
              <a:gd name="connsiteX0" fmla="*/ 342095 w 996207"/>
              <a:gd name="connsiteY0" fmla="*/ 24794 h 998185"/>
              <a:gd name="connsiteX1" fmla="*/ 25049 w 996207"/>
              <a:gd name="connsiteY1" fmla="*/ 652424 h 998185"/>
              <a:gd name="connsiteX2" fmla="*/ 25419 w 996207"/>
              <a:gd name="connsiteY2" fmla="*/ 653347 h 998185"/>
              <a:gd name="connsiteX3" fmla="*/ 25972 w 996207"/>
              <a:gd name="connsiteY3" fmla="*/ 655009 h 998185"/>
              <a:gd name="connsiteX4" fmla="*/ 653048 w 996207"/>
              <a:gd name="connsiteY4" fmla="*/ 973532 h 998185"/>
              <a:gd name="connsiteX5" fmla="*/ 971572 w 996207"/>
              <a:gd name="connsiteY5" fmla="*/ 346641 h 998185"/>
              <a:gd name="connsiteX6" fmla="*/ 971203 w 996207"/>
              <a:gd name="connsiteY6" fmla="*/ 345164 h 998185"/>
              <a:gd name="connsiteX7" fmla="*/ 970095 w 996207"/>
              <a:gd name="connsiteY7" fmla="*/ 342025 h 998185"/>
              <a:gd name="connsiteX8" fmla="*/ 342465 w 996207"/>
              <a:gd name="connsiteY8" fmla="*/ 24979 h 998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6207" h="998185">
                <a:moveTo>
                  <a:pt x="342095" y="24794"/>
                </a:moveTo>
                <a:cubicBezTo>
                  <a:pt x="81183" y="110472"/>
                  <a:pt x="-60814" y="391511"/>
                  <a:pt x="25049" y="652424"/>
                </a:cubicBezTo>
                <a:lnTo>
                  <a:pt x="25419" y="653347"/>
                </a:lnTo>
                <a:lnTo>
                  <a:pt x="25972" y="655009"/>
                </a:lnTo>
                <a:cubicBezTo>
                  <a:pt x="111281" y="916291"/>
                  <a:pt x="391952" y="1058657"/>
                  <a:pt x="653048" y="973532"/>
                </a:cubicBezTo>
                <a:cubicBezTo>
                  <a:pt x="914145" y="888408"/>
                  <a:pt x="1056696" y="607738"/>
                  <a:pt x="971572" y="346641"/>
                </a:cubicBezTo>
                <a:lnTo>
                  <a:pt x="971203" y="345164"/>
                </a:lnTo>
                <a:lnTo>
                  <a:pt x="970095" y="342025"/>
                </a:lnTo>
                <a:cubicBezTo>
                  <a:pt x="884417" y="81113"/>
                  <a:pt x="603192" y="-60699"/>
                  <a:pt x="342465" y="24979"/>
                </a:cubicBezTo>
                <a:close/>
              </a:path>
            </a:pathLst>
          </a:custGeom>
          <a:solidFill>
            <a:schemeClr val="accent3"/>
          </a:solidFill>
          <a:ln w="18465" cap="flat">
            <a:noFill/>
            <a:prstDash val="solid"/>
            <a:miter/>
          </a:ln>
        </p:spPr>
        <p:txBody>
          <a:bodyPr rtlCol="0" anchor="ctr"/>
          <a:lstStyle/>
          <a:p>
            <a:endParaRPr lang="fr-FR"/>
          </a:p>
        </p:txBody>
      </p:sp>
      <p:sp>
        <p:nvSpPr>
          <p:cNvPr id="26" name="Espace réservé pour une image  25">
            <a:extLst>
              <a:ext uri="{FF2B5EF4-FFF2-40B4-BE49-F238E27FC236}">
                <a16:creationId xmlns:a16="http://schemas.microsoft.com/office/drawing/2014/main" id="{D7D6660E-D3E4-F3E5-77DD-2868C5B0C5A6}"/>
              </a:ext>
            </a:extLst>
          </p:cNvPr>
          <p:cNvSpPr>
            <a:spLocks noGrp="1"/>
          </p:cNvSpPr>
          <p:nvPr>
            <p:ph type="pic" sz="quarter" idx="35" hasCustomPrompt="1"/>
          </p:nvPr>
        </p:nvSpPr>
        <p:spPr>
          <a:xfrm>
            <a:off x="7465396" y="2932789"/>
            <a:ext cx="485914" cy="485912"/>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p:spPr>
        <p:txBody>
          <a:bodyPr wrap="square">
            <a:noAutofit/>
          </a:bodyPr>
          <a:lstStyle>
            <a:lvl1pPr marL="0" indent="0" algn="ctr">
              <a:buNone/>
              <a:defRPr sz="1000" b="0">
                <a:solidFill>
                  <a:schemeClr val="bg1"/>
                </a:solidFill>
              </a:defRPr>
            </a:lvl1pPr>
          </a:lstStyle>
          <a:p>
            <a:r>
              <a:rPr lang="fr-FR"/>
              <a:t>Picture</a:t>
            </a:r>
          </a:p>
        </p:txBody>
      </p:sp>
      <p:sp>
        <p:nvSpPr>
          <p:cNvPr id="27" name="Espace réservé pour une image  26">
            <a:extLst>
              <a:ext uri="{FF2B5EF4-FFF2-40B4-BE49-F238E27FC236}">
                <a16:creationId xmlns:a16="http://schemas.microsoft.com/office/drawing/2014/main" id="{7C9D6FE4-B7FC-8C31-8CD3-0631A2DD40D9}"/>
              </a:ext>
            </a:extLst>
          </p:cNvPr>
          <p:cNvSpPr>
            <a:spLocks noGrp="1"/>
          </p:cNvSpPr>
          <p:nvPr>
            <p:ph type="pic" sz="quarter" idx="36" hasCustomPrompt="1"/>
          </p:nvPr>
        </p:nvSpPr>
        <p:spPr>
          <a:xfrm>
            <a:off x="4864656" y="4821442"/>
            <a:ext cx="485914" cy="485912"/>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p:spPr>
        <p:txBody>
          <a:bodyPr wrap="square">
            <a:noAutofit/>
          </a:bodyPr>
          <a:lstStyle>
            <a:lvl1pPr marL="0" indent="0" algn="ctr">
              <a:buNone/>
              <a:defRPr sz="1000" b="0">
                <a:solidFill>
                  <a:schemeClr val="bg1"/>
                </a:solidFill>
              </a:defRPr>
            </a:lvl1pPr>
          </a:lstStyle>
          <a:p>
            <a:r>
              <a:rPr lang="fr-FR"/>
              <a:t>Picture</a:t>
            </a:r>
          </a:p>
        </p:txBody>
      </p:sp>
      <p:sp>
        <p:nvSpPr>
          <p:cNvPr id="28" name="Espace réservé pour une image  27">
            <a:extLst>
              <a:ext uri="{FF2B5EF4-FFF2-40B4-BE49-F238E27FC236}">
                <a16:creationId xmlns:a16="http://schemas.microsoft.com/office/drawing/2014/main" id="{15AB2113-852E-5278-41D7-815594E6F638}"/>
              </a:ext>
            </a:extLst>
          </p:cNvPr>
          <p:cNvSpPr>
            <a:spLocks noGrp="1"/>
          </p:cNvSpPr>
          <p:nvPr>
            <p:ph type="pic" sz="quarter" idx="37" hasCustomPrompt="1"/>
          </p:nvPr>
        </p:nvSpPr>
        <p:spPr>
          <a:xfrm>
            <a:off x="6854314" y="4821442"/>
            <a:ext cx="485914" cy="485912"/>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p:spPr>
        <p:txBody>
          <a:bodyPr wrap="square">
            <a:noAutofit/>
          </a:bodyPr>
          <a:lstStyle>
            <a:lvl1pPr marL="0" indent="0" algn="ctr">
              <a:buNone/>
              <a:defRPr sz="1000" b="0">
                <a:solidFill>
                  <a:schemeClr val="bg1"/>
                </a:solidFill>
              </a:defRPr>
            </a:lvl1pPr>
          </a:lstStyle>
          <a:p>
            <a:r>
              <a:rPr lang="fr-FR"/>
              <a:t>Picture</a:t>
            </a:r>
          </a:p>
        </p:txBody>
      </p:sp>
      <p:sp>
        <p:nvSpPr>
          <p:cNvPr id="38" name="Espace réservé pour une image  24">
            <a:extLst>
              <a:ext uri="{FF2B5EF4-FFF2-40B4-BE49-F238E27FC236}">
                <a16:creationId xmlns:a16="http://schemas.microsoft.com/office/drawing/2014/main" id="{FF90D71D-3EC2-1F4A-23AD-17EF68D14585}"/>
              </a:ext>
            </a:extLst>
          </p:cNvPr>
          <p:cNvSpPr>
            <a:spLocks noGrp="1"/>
          </p:cNvSpPr>
          <p:nvPr>
            <p:ph type="pic" sz="quarter" idx="39" hasCustomPrompt="1"/>
          </p:nvPr>
        </p:nvSpPr>
        <p:spPr>
          <a:xfrm>
            <a:off x="4245284" y="2932789"/>
            <a:ext cx="485914" cy="485912"/>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p:spPr>
        <p:txBody>
          <a:bodyPr wrap="square">
            <a:noAutofit/>
          </a:bodyPr>
          <a:lstStyle>
            <a:lvl1pPr marL="0" indent="0" algn="ctr">
              <a:buNone/>
              <a:defRPr sz="1000" b="0">
                <a:solidFill>
                  <a:schemeClr val="bg1"/>
                </a:solidFill>
              </a:defRPr>
            </a:lvl1pPr>
          </a:lstStyle>
          <a:p>
            <a:r>
              <a:rPr lang="fr-FR"/>
              <a:t>Picture</a:t>
            </a:r>
          </a:p>
        </p:txBody>
      </p:sp>
      <p:sp>
        <p:nvSpPr>
          <p:cNvPr id="39" name="Espace réservé du texte 5">
            <a:extLst>
              <a:ext uri="{FF2B5EF4-FFF2-40B4-BE49-F238E27FC236}">
                <a16:creationId xmlns:a16="http://schemas.microsoft.com/office/drawing/2014/main" id="{5FE0073B-F4F3-27F9-9C1F-463DAE574B62}"/>
              </a:ext>
            </a:extLst>
          </p:cNvPr>
          <p:cNvSpPr>
            <a:spLocks noGrp="1"/>
          </p:cNvSpPr>
          <p:nvPr>
            <p:ph type="body" sz="quarter" idx="40" hasCustomPrompt="1"/>
          </p:nvPr>
        </p:nvSpPr>
        <p:spPr>
          <a:xfrm>
            <a:off x="4445035" y="772559"/>
            <a:ext cx="3298790" cy="516552"/>
          </a:xfrm>
        </p:spPr>
        <p:txBody>
          <a:bodyPr wrap="square" rIns="108000" anchor="ctr" anchorCtr="0">
            <a:spAutoFit/>
          </a:bodyPr>
          <a:lstStyle>
            <a:lvl2pPr marL="180975" indent="-90488" algn="ctr">
              <a:buFont typeface="Source Sans Pro" panose="020B0503030403020204" pitchFamily="34" charset="0"/>
              <a:buChar char=" "/>
              <a:defRPr/>
            </a:lvl2pPr>
            <a:lvl3pPr marL="147638" indent="0" algn="ctr">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Tree>
    <p:extLst>
      <p:ext uri="{BB962C8B-B14F-4D97-AF65-F5344CB8AC3E}">
        <p14:creationId xmlns:p14="http://schemas.microsoft.com/office/powerpoint/2010/main" val="112034315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x6 wheel">
    <p:spTree>
      <p:nvGrpSpPr>
        <p:cNvPr id="1" name=""/>
        <p:cNvGrpSpPr/>
        <p:nvPr/>
      </p:nvGrpSpPr>
      <p:grpSpPr>
        <a:xfrm>
          <a:off x="0" y="0"/>
          <a:ext cx="0" cy="0"/>
          <a:chOff x="0" y="0"/>
          <a:chExt cx="0" cy="0"/>
        </a:xfrm>
      </p:grpSpPr>
      <p:sp>
        <p:nvSpPr>
          <p:cNvPr id="5" name="373032b6-e5b6-473a-8902-66189b515315">
            <a:extLst>
              <a:ext uri="{FF2B5EF4-FFF2-40B4-BE49-F238E27FC236}">
                <a16:creationId xmlns:a16="http://schemas.microsoft.com/office/drawing/2014/main" id="{FCF3A165-CAF0-0BA7-A3F5-623AC8CBF876}"/>
              </a:ext>
            </a:extLst>
          </p:cNvPr>
          <p:cNvSpPr/>
          <p:nvPr userDrawn="1"/>
        </p:nvSpPr>
        <p:spPr>
          <a:xfrm>
            <a:off x="0" y="3639919"/>
            <a:ext cx="12192000" cy="3218081"/>
          </a:xfrm>
          <a:prstGeom prst="rect">
            <a:avLst/>
          </a:prstGeom>
          <a:solidFill>
            <a:schemeClr val="bg1">
              <a:lumMod val="95000"/>
            </a:schemeClr>
          </a:soli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fr-FR" sz="1800" b="0" i="0" u="none" strike="noStrike" kern="1200" cap="none" spc="0" normalizeH="0" baseline="0" noProof="0" dirty="0">
              <a:ln>
                <a:noFill/>
              </a:ln>
              <a:solidFill>
                <a:prstClr val="white"/>
              </a:solidFill>
              <a:effectLst/>
              <a:uLnTx/>
              <a:uFillTx/>
              <a:latin typeface="Source Sans Pro"/>
              <a:ea typeface="+mn-ea"/>
              <a:cs typeface="+mn-cs"/>
            </a:endParaRPr>
          </a:p>
        </p:txBody>
      </p:sp>
      <p:grpSp>
        <p:nvGrpSpPr>
          <p:cNvPr id="8" name="f0339f9d-7461-4433-bc7b-aa1fba19d426">
            <a:extLst>
              <a:ext uri="{FF2B5EF4-FFF2-40B4-BE49-F238E27FC236}">
                <a16:creationId xmlns:a16="http://schemas.microsoft.com/office/drawing/2014/main" id="{FD81C133-CBB9-5984-68AF-9FD055E8627D}"/>
              </a:ext>
            </a:extLst>
          </p:cNvPr>
          <p:cNvGrpSpPr/>
          <p:nvPr userDrawn="1"/>
        </p:nvGrpSpPr>
        <p:grpSpPr>
          <a:xfrm flipV="1">
            <a:off x="5521097" y="3629858"/>
            <a:ext cx="1203857" cy="963938"/>
            <a:chOff x="5521097" y="2438257"/>
            <a:chExt cx="1203857" cy="963938"/>
          </a:xfrm>
        </p:grpSpPr>
        <p:cxnSp>
          <p:nvCxnSpPr>
            <p:cNvPr id="10" name="Connecteur droit 9">
              <a:extLst>
                <a:ext uri="{FF2B5EF4-FFF2-40B4-BE49-F238E27FC236}">
                  <a16:creationId xmlns:a16="http://schemas.microsoft.com/office/drawing/2014/main" id="{18DF02B3-8F82-B3D6-79FA-0C5F732EC182}"/>
                </a:ext>
              </a:extLst>
            </p:cNvPr>
            <p:cNvCxnSpPr>
              <a:cxnSpLocks/>
            </p:cNvCxnSpPr>
            <p:nvPr/>
          </p:nvCxnSpPr>
          <p:spPr>
            <a:xfrm flipH="1">
              <a:off x="6104192" y="2438257"/>
              <a:ext cx="620762" cy="956133"/>
            </a:xfrm>
            <a:prstGeom prst="line">
              <a:avLst/>
            </a:prstGeom>
            <a:noFill/>
            <a:ln w="25400" cap="rnd">
              <a:solidFill>
                <a:schemeClr val="bg1">
                  <a:lumMod val="75000"/>
                </a:schemeClr>
              </a:solidFill>
              <a:prstDash val="sysDot"/>
              <a:round/>
            </a:ln>
          </p:spPr>
        </p:cxnSp>
        <p:cxnSp>
          <p:nvCxnSpPr>
            <p:cNvPr id="11" name="Connecteur droit 10">
              <a:extLst>
                <a:ext uri="{FF2B5EF4-FFF2-40B4-BE49-F238E27FC236}">
                  <a16:creationId xmlns:a16="http://schemas.microsoft.com/office/drawing/2014/main" id="{0A580835-3742-1411-3FA6-56ADD7C52740}"/>
                </a:ext>
              </a:extLst>
            </p:cNvPr>
            <p:cNvCxnSpPr>
              <a:cxnSpLocks/>
            </p:cNvCxnSpPr>
            <p:nvPr/>
          </p:nvCxnSpPr>
          <p:spPr>
            <a:xfrm>
              <a:off x="5521097" y="2438257"/>
              <a:ext cx="588329" cy="963938"/>
            </a:xfrm>
            <a:prstGeom prst="line">
              <a:avLst/>
            </a:prstGeom>
            <a:noFill/>
            <a:ln w="25400" cap="rnd">
              <a:solidFill>
                <a:schemeClr val="bg1">
                  <a:lumMod val="75000"/>
                </a:schemeClr>
              </a:solidFill>
              <a:prstDash val="sysDot"/>
              <a:round/>
            </a:ln>
          </p:spPr>
        </p:cxnSp>
      </p:grpSp>
      <p:grpSp>
        <p:nvGrpSpPr>
          <p:cNvPr id="12" name="78b1c40b-99d1-4832-b5bf-9d6baea0369b">
            <a:extLst>
              <a:ext uri="{FF2B5EF4-FFF2-40B4-BE49-F238E27FC236}">
                <a16:creationId xmlns:a16="http://schemas.microsoft.com/office/drawing/2014/main" id="{71D33E57-8271-B5A9-066B-2EFD43AB3DCD}"/>
              </a:ext>
            </a:extLst>
          </p:cNvPr>
          <p:cNvGrpSpPr/>
          <p:nvPr userDrawn="1"/>
        </p:nvGrpSpPr>
        <p:grpSpPr>
          <a:xfrm>
            <a:off x="5521097" y="2658534"/>
            <a:ext cx="1203857" cy="963938"/>
            <a:chOff x="5521097" y="2438257"/>
            <a:chExt cx="1203857" cy="963938"/>
          </a:xfrm>
        </p:grpSpPr>
        <p:cxnSp>
          <p:nvCxnSpPr>
            <p:cNvPr id="14" name="Connecteur droit 13">
              <a:extLst>
                <a:ext uri="{FF2B5EF4-FFF2-40B4-BE49-F238E27FC236}">
                  <a16:creationId xmlns:a16="http://schemas.microsoft.com/office/drawing/2014/main" id="{B72661D8-F899-F738-30B8-1EE7E06E7591}"/>
                </a:ext>
              </a:extLst>
            </p:cNvPr>
            <p:cNvCxnSpPr>
              <a:cxnSpLocks/>
            </p:cNvCxnSpPr>
            <p:nvPr/>
          </p:nvCxnSpPr>
          <p:spPr>
            <a:xfrm flipH="1">
              <a:off x="6104192" y="2438257"/>
              <a:ext cx="620762" cy="956133"/>
            </a:xfrm>
            <a:prstGeom prst="line">
              <a:avLst/>
            </a:prstGeom>
            <a:noFill/>
            <a:ln w="25400" cap="rnd">
              <a:solidFill>
                <a:schemeClr val="bg1">
                  <a:lumMod val="85000"/>
                </a:schemeClr>
              </a:solidFill>
              <a:prstDash val="sysDot"/>
              <a:round/>
            </a:ln>
          </p:spPr>
        </p:cxnSp>
        <p:cxnSp>
          <p:nvCxnSpPr>
            <p:cNvPr id="15" name="Connecteur droit 14">
              <a:extLst>
                <a:ext uri="{FF2B5EF4-FFF2-40B4-BE49-F238E27FC236}">
                  <a16:creationId xmlns:a16="http://schemas.microsoft.com/office/drawing/2014/main" id="{A8A699C0-FAA8-7CC2-6731-90FD6B9D9101}"/>
                </a:ext>
              </a:extLst>
            </p:cNvPr>
            <p:cNvCxnSpPr>
              <a:cxnSpLocks/>
            </p:cNvCxnSpPr>
            <p:nvPr/>
          </p:nvCxnSpPr>
          <p:spPr>
            <a:xfrm>
              <a:off x="5521097" y="2438257"/>
              <a:ext cx="588329" cy="963938"/>
            </a:xfrm>
            <a:prstGeom prst="line">
              <a:avLst/>
            </a:prstGeom>
            <a:noFill/>
            <a:ln w="25400" cap="rnd">
              <a:solidFill>
                <a:schemeClr val="bg1">
                  <a:lumMod val="85000"/>
                </a:schemeClr>
              </a:solidFill>
              <a:prstDash val="sysDot"/>
              <a:round/>
            </a:ln>
          </p:spPr>
        </p:cxnSp>
      </p:grpSp>
      <p:cxnSp>
        <p:nvCxnSpPr>
          <p:cNvPr id="16" name="0accfb1b-3915-4622-b54a-93f344a3ebc4">
            <a:extLst>
              <a:ext uri="{FF2B5EF4-FFF2-40B4-BE49-F238E27FC236}">
                <a16:creationId xmlns:a16="http://schemas.microsoft.com/office/drawing/2014/main" id="{1D96A8B0-17D3-DDCF-0197-3D0657823EB1}"/>
              </a:ext>
            </a:extLst>
          </p:cNvPr>
          <p:cNvCxnSpPr>
            <a:cxnSpLocks/>
          </p:cNvCxnSpPr>
          <p:nvPr userDrawn="1"/>
        </p:nvCxnSpPr>
        <p:spPr>
          <a:xfrm>
            <a:off x="5004354" y="3622471"/>
            <a:ext cx="2173913" cy="0"/>
          </a:xfrm>
          <a:prstGeom prst="line">
            <a:avLst/>
          </a:prstGeom>
          <a:noFill/>
          <a:ln w="25400" cap="rnd">
            <a:solidFill>
              <a:schemeClr val="bg1">
                <a:lumMod val="85000"/>
              </a:schemeClr>
            </a:solidFill>
            <a:prstDash val="sysDot"/>
            <a:round/>
          </a:ln>
        </p:spPr>
      </p:cxnSp>
      <p:sp>
        <p:nvSpPr>
          <p:cNvPr id="40" name="3b4311d9-3047-40aa-b8e4-ec0cb4c42513">
            <a:extLst>
              <a:ext uri="{FF2B5EF4-FFF2-40B4-BE49-F238E27FC236}">
                <a16:creationId xmlns:a16="http://schemas.microsoft.com/office/drawing/2014/main" id="{EFB56874-D43B-47CE-6503-FCBD7F158DEA}"/>
              </a:ext>
            </a:extLst>
          </p:cNvPr>
          <p:cNvSpPr/>
          <p:nvPr userDrawn="1"/>
        </p:nvSpPr>
        <p:spPr>
          <a:xfrm>
            <a:off x="3771899" y="3086901"/>
            <a:ext cx="1138714" cy="1138522"/>
          </a:xfrm>
          <a:custGeom>
            <a:avLst/>
            <a:gdLst>
              <a:gd name="connsiteX0" fmla="*/ 1138714 w 1138714"/>
              <a:gd name="connsiteY0" fmla="*/ 568688 h 1138522"/>
              <a:gd name="connsiteX1" fmla="*/ 568688 w 1138714"/>
              <a:gd name="connsiteY1" fmla="*/ 0 h 1138522"/>
              <a:gd name="connsiteX2" fmla="*/ 0 w 1138714"/>
              <a:gd name="connsiteY2" fmla="*/ 569835 h 1138522"/>
              <a:gd name="connsiteX3" fmla="*/ 569453 w 1138714"/>
              <a:gd name="connsiteY3" fmla="*/ 1138522 h 1138522"/>
              <a:gd name="connsiteX4" fmla="*/ 570027 w 1138714"/>
              <a:gd name="connsiteY4" fmla="*/ 1138522 h 1138522"/>
              <a:gd name="connsiteX5" fmla="*/ 1138714 w 1138714"/>
              <a:gd name="connsiteY5" fmla="*/ 568688 h 1138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8714" h="1138522">
                <a:moveTo>
                  <a:pt x="1138714" y="568688"/>
                </a:moveTo>
                <a:cubicBezTo>
                  <a:pt x="1138331" y="254217"/>
                  <a:pt x="883158" y="-382"/>
                  <a:pt x="568688" y="0"/>
                </a:cubicBezTo>
                <a:cubicBezTo>
                  <a:pt x="254408" y="192"/>
                  <a:pt x="-382" y="255556"/>
                  <a:pt x="0" y="569835"/>
                </a:cubicBezTo>
                <a:cubicBezTo>
                  <a:pt x="383" y="884115"/>
                  <a:pt x="255173" y="1138522"/>
                  <a:pt x="569453" y="1138522"/>
                </a:cubicBezTo>
                <a:lnTo>
                  <a:pt x="570027" y="1138522"/>
                </a:lnTo>
                <a:cubicBezTo>
                  <a:pt x="884497" y="1138522"/>
                  <a:pt x="1139096" y="883158"/>
                  <a:pt x="1138714" y="568688"/>
                </a:cubicBezTo>
                <a:close/>
              </a:path>
            </a:pathLst>
          </a:custGeom>
          <a:solidFill>
            <a:schemeClr val="accent3"/>
          </a:solidFill>
          <a:ln w="19128" cap="flat">
            <a:noFill/>
            <a:prstDash val="solid"/>
            <a:miter/>
          </a:ln>
        </p:spPr>
        <p:txBody>
          <a:bodyPr rtlCol="0" anchor="ctr"/>
          <a:lstStyle/>
          <a:p>
            <a:endParaRPr lang="fr-FR"/>
          </a:p>
        </p:txBody>
      </p:sp>
      <p:sp>
        <p:nvSpPr>
          <p:cNvPr id="41" name="89a9b620-1abc-4fe9-8256-f8e7639bad6d">
            <a:extLst>
              <a:ext uri="{FF2B5EF4-FFF2-40B4-BE49-F238E27FC236}">
                <a16:creationId xmlns:a16="http://schemas.microsoft.com/office/drawing/2014/main" id="{0D8DA315-E417-513E-2708-6D29BE2A3BA4}"/>
              </a:ext>
            </a:extLst>
          </p:cNvPr>
          <p:cNvSpPr/>
          <p:nvPr userDrawn="1"/>
        </p:nvSpPr>
        <p:spPr>
          <a:xfrm>
            <a:off x="4649606" y="4603715"/>
            <a:ext cx="1138862" cy="1138809"/>
          </a:xfrm>
          <a:custGeom>
            <a:avLst/>
            <a:gdLst>
              <a:gd name="connsiteX0" fmla="*/ 854178 w 1138862"/>
              <a:gd name="connsiteY0" fmla="*/ 76418 h 1138809"/>
              <a:gd name="connsiteX1" fmla="*/ 76418 w 1138862"/>
              <a:gd name="connsiteY1" fmla="*/ 284726 h 1138809"/>
              <a:gd name="connsiteX2" fmla="*/ 284726 w 1138862"/>
              <a:gd name="connsiteY2" fmla="*/ 1062487 h 1138809"/>
              <a:gd name="connsiteX3" fmla="*/ 568974 w 1138862"/>
              <a:gd name="connsiteY3" fmla="*/ 1138809 h 1138809"/>
              <a:gd name="connsiteX4" fmla="*/ 1062487 w 1138862"/>
              <a:gd name="connsiteY4" fmla="*/ 854178 h 1138809"/>
              <a:gd name="connsiteX5" fmla="*/ 854178 w 1138862"/>
              <a:gd name="connsiteY5" fmla="*/ 76418 h 113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8862" h="1138809">
                <a:moveTo>
                  <a:pt x="854178" y="76418"/>
                </a:moveTo>
                <a:cubicBezTo>
                  <a:pt x="581981" y="-80818"/>
                  <a:pt x="233653" y="12338"/>
                  <a:pt x="76418" y="284726"/>
                </a:cubicBezTo>
                <a:cubicBezTo>
                  <a:pt x="-80818" y="556923"/>
                  <a:pt x="12338" y="905251"/>
                  <a:pt x="284726" y="1062487"/>
                </a:cubicBezTo>
                <a:cubicBezTo>
                  <a:pt x="374438" y="1114133"/>
                  <a:pt x="472376" y="1138809"/>
                  <a:pt x="568974" y="1138809"/>
                </a:cubicBezTo>
                <a:cubicBezTo>
                  <a:pt x="765614" y="1138809"/>
                  <a:pt x="956898" y="1036855"/>
                  <a:pt x="1062487" y="854178"/>
                </a:cubicBezTo>
                <a:cubicBezTo>
                  <a:pt x="1219722" y="581790"/>
                  <a:pt x="1126375" y="233653"/>
                  <a:pt x="854178" y="76418"/>
                </a:cubicBezTo>
                <a:close/>
              </a:path>
            </a:pathLst>
          </a:custGeom>
          <a:solidFill>
            <a:schemeClr val="accent3"/>
          </a:solidFill>
          <a:ln w="19128" cap="flat">
            <a:noFill/>
            <a:prstDash val="solid"/>
            <a:miter/>
          </a:ln>
        </p:spPr>
        <p:txBody>
          <a:bodyPr rtlCol="0" anchor="ctr"/>
          <a:lstStyle/>
          <a:p>
            <a:endParaRPr lang="fr-FR"/>
          </a:p>
        </p:txBody>
      </p:sp>
      <p:sp>
        <p:nvSpPr>
          <p:cNvPr id="42" name="5c078290-7b20-44c9-8d36-eecce6611fd0">
            <a:extLst>
              <a:ext uri="{FF2B5EF4-FFF2-40B4-BE49-F238E27FC236}">
                <a16:creationId xmlns:a16="http://schemas.microsoft.com/office/drawing/2014/main" id="{C9EC064C-2C97-6087-22B3-C848AC6B4AF4}"/>
              </a:ext>
            </a:extLst>
          </p:cNvPr>
          <p:cNvSpPr/>
          <p:nvPr userDrawn="1"/>
        </p:nvSpPr>
        <p:spPr>
          <a:xfrm>
            <a:off x="4646184" y="1565742"/>
            <a:ext cx="1138862" cy="1138937"/>
          </a:xfrm>
          <a:custGeom>
            <a:avLst/>
            <a:gdLst>
              <a:gd name="connsiteX0" fmla="*/ 569909 w 1138862"/>
              <a:gd name="connsiteY0" fmla="*/ 1138937 h 1138937"/>
              <a:gd name="connsiteX1" fmla="*/ 855305 w 1138862"/>
              <a:gd name="connsiteY1" fmla="*/ 1061850 h 1138937"/>
              <a:gd name="connsiteX2" fmla="*/ 1061701 w 1138862"/>
              <a:gd name="connsiteY2" fmla="*/ 283515 h 1138937"/>
              <a:gd name="connsiteX3" fmla="*/ 283557 w 1138862"/>
              <a:gd name="connsiteY3" fmla="*/ 77120 h 1138937"/>
              <a:gd name="connsiteX4" fmla="*/ 77162 w 1138862"/>
              <a:gd name="connsiteY4" fmla="*/ 855263 h 1138937"/>
              <a:gd name="connsiteX5" fmla="*/ 569909 w 1138862"/>
              <a:gd name="connsiteY5" fmla="*/ 1138937 h 113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8862" h="1138937">
                <a:moveTo>
                  <a:pt x="569909" y="1138937"/>
                </a:moveTo>
                <a:cubicBezTo>
                  <a:pt x="667082" y="1138937"/>
                  <a:pt x="765402" y="1114070"/>
                  <a:pt x="855305" y="1061850"/>
                </a:cubicBezTo>
                <a:cubicBezTo>
                  <a:pt x="1127311" y="903849"/>
                  <a:pt x="1219701" y="555521"/>
                  <a:pt x="1061701" y="283515"/>
                </a:cubicBezTo>
                <a:cubicBezTo>
                  <a:pt x="903891" y="11701"/>
                  <a:pt x="555563" y="-80881"/>
                  <a:pt x="283557" y="77120"/>
                </a:cubicBezTo>
                <a:cubicBezTo>
                  <a:pt x="11552" y="234929"/>
                  <a:pt x="-80839" y="583257"/>
                  <a:pt x="77162" y="855263"/>
                </a:cubicBezTo>
                <a:cubicBezTo>
                  <a:pt x="182751" y="1037365"/>
                  <a:pt x="373652" y="1138937"/>
                  <a:pt x="569909" y="1138937"/>
                </a:cubicBezTo>
                <a:close/>
              </a:path>
            </a:pathLst>
          </a:custGeom>
          <a:solidFill>
            <a:schemeClr val="accent3"/>
          </a:solidFill>
          <a:ln w="19128" cap="flat">
            <a:noFill/>
            <a:prstDash val="solid"/>
            <a:miter/>
          </a:ln>
        </p:spPr>
        <p:txBody>
          <a:bodyPr rtlCol="0" anchor="ctr"/>
          <a:lstStyle/>
          <a:p>
            <a:endParaRPr lang="fr-FR"/>
          </a:p>
        </p:txBody>
      </p:sp>
      <p:sp>
        <p:nvSpPr>
          <p:cNvPr id="43" name="fbfa98ac-0605-47f4-a9cd-0171efd0bbae">
            <a:extLst>
              <a:ext uri="{FF2B5EF4-FFF2-40B4-BE49-F238E27FC236}">
                <a16:creationId xmlns:a16="http://schemas.microsoft.com/office/drawing/2014/main" id="{4C25ABC4-6123-BDBF-9303-1C23A057E304}"/>
              </a:ext>
            </a:extLst>
          </p:cNvPr>
          <p:cNvSpPr/>
          <p:nvPr userDrawn="1"/>
        </p:nvSpPr>
        <p:spPr>
          <a:xfrm>
            <a:off x="7278898" y="3080971"/>
            <a:ext cx="1138523" cy="1142540"/>
          </a:xfrm>
          <a:custGeom>
            <a:avLst/>
            <a:gdLst>
              <a:gd name="connsiteX0" fmla="*/ 567924 w 1138523"/>
              <a:gd name="connsiteY0" fmla="*/ 1 h 1142540"/>
              <a:gd name="connsiteX1" fmla="*/ 2 w 1138523"/>
              <a:gd name="connsiteY1" fmla="*/ 570601 h 1142540"/>
              <a:gd name="connsiteX2" fmla="*/ 2 w 1138523"/>
              <a:gd name="connsiteY2" fmla="*/ 573279 h 1142540"/>
              <a:gd name="connsiteX3" fmla="*/ 569263 w 1138523"/>
              <a:gd name="connsiteY3" fmla="*/ 1142540 h 1142540"/>
              <a:gd name="connsiteX4" fmla="*/ 1138524 w 1138523"/>
              <a:gd name="connsiteY4" fmla="*/ 573279 h 1142540"/>
              <a:gd name="connsiteX5" fmla="*/ 1138524 w 1138523"/>
              <a:gd name="connsiteY5" fmla="*/ 565245 h 1142540"/>
              <a:gd name="connsiteX6" fmla="*/ 567924 w 1138523"/>
              <a:gd name="connsiteY6" fmla="*/ 1 h 1142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523" h="1142540">
                <a:moveTo>
                  <a:pt x="567924" y="1"/>
                </a:moveTo>
                <a:cubicBezTo>
                  <a:pt x="253644" y="766"/>
                  <a:pt x="-763" y="256130"/>
                  <a:pt x="2" y="570601"/>
                </a:cubicBezTo>
                <a:lnTo>
                  <a:pt x="2" y="573279"/>
                </a:lnTo>
                <a:cubicBezTo>
                  <a:pt x="2" y="887750"/>
                  <a:pt x="254792" y="1142540"/>
                  <a:pt x="569263" y="1142540"/>
                </a:cubicBezTo>
                <a:cubicBezTo>
                  <a:pt x="883734" y="1142540"/>
                  <a:pt x="1138524" y="887750"/>
                  <a:pt x="1138524" y="573279"/>
                </a:cubicBezTo>
                <a:lnTo>
                  <a:pt x="1138524" y="565245"/>
                </a:lnTo>
                <a:cubicBezTo>
                  <a:pt x="1136420" y="252113"/>
                  <a:pt x="881438" y="-573"/>
                  <a:pt x="567924" y="1"/>
                </a:cubicBezTo>
                <a:close/>
              </a:path>
            </a:pathLst>
          </a:custGeom>
          <a:solidFill>
            <a:schemeClr val="accent3"/>
          </a:solidFill>
          <a:ln w="19128" cap="flat">
            <a:noFill/>
            <a:prstDash val="solid"/>
            <a:miter/>
          </a:ln>
        </p:spPr>
        <p:txBody>
          <a:bodyPr rtlCol="0" anchor="ctr"/>
          <a:lstStyle/>
          <a:p>
            <a:endParaRPr lang="fr-FR"/>
          </a:p>
        </p:txBody>
      </p:sp>
      <p:sp>
        <p:nvSpPr>
          <p:cNvPr id="44" name="ae4584dd-eeab-46a5-8588-f7d2b7e1ff5a">
            <a:extLst>
              <a:ext uri="{FF2B5EF4-FFF2-40B4-BE49-F238E27FC236}">
                <a16:creationId xmlns:a16="http://schemas.microsoft.com/office/drawing/2014/main" id="{F1E75521-7BFD-994F-2C36-B59F42AA0FFD}"/>
              </a:ext>
            </a:extLst>
          </p:cNvPr>
          <p:cNvSpPr/>
          <p:nvPr userDrawn="1"/>
        </p:nvSpPr>
        <p:spPr>
          <a:xfrm>
            <a:off x="6399269" y="1565800"/>
            <a:ext cx="1138828" cy="1138820"/>
          </a:xfrm>
          <a:custGeom>
            <a:avLst/>
            <a:gdLst>
              <a:gd name="connsiteX0" fmla="*/ 285312 w 1138828"/>
              <a:gd name="connsiteY0" fmla="*/ 1062690 h 1138820"/>
              <a:gd name="connsiteX1" fmla="*/ 568794 w 1138828"/>
              <a:gd name="connsiteY1" fmla="*/ 1138821 h 1138820"/>
              <a:gd name="connsiteX2" fmla="*/ 1062690 w 1138828"/>
              <a:gd name="connsiteY2" fmla="*/ 853616 h 1138820"/>
              <a:gd name="connsiteX3" fmla="*/ 853616 w 1138828"/>
              <a:gd name="connsiteY3" fmla="*/ 76047 h 1138820"/>
              <a:gd name="connsiteX4" fmla="*/ 76047 w 1138828"/>
              <a:gd name="connsiteY4" fmla="*/ 285312 h 1138820"/>
              <a:gd name="connsiteX5" fmla="*/ 285312 w 1138828"/>
              <a:gd name="connsiteY5" fmla="*/ 1062690 h 113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8828" h="1138820">
                <a:moveTo>
                  <a:pt x="285312" y="1062690"/>
                </a:moveTo>
                <a:cubicBezTo>
                  <a:pt x="374832" y="1114336"/>
                  <a:pt x="472387" y="1138821"/>
                  <a:pt x="568794" y="1138821"/>
                </a:cubicBezTo>
                <a:cubicBezTo>
                  <a:pt x="765817" y="1138821"/>
                  <a:pt x="957292" y="1036484"/>
                  <a:pt x="1062690" y="853616"/>
                </a:cubicBezTo>
                <a:cubicBezTo>
                  <a:pt x="1219734" y="581228"/>
                  <a:pt x="1126005" y="233091"/>
                  <a:pt x="853616" y="76047"/>
                </a:cubicBezTo>
                <a:cubicBezTo>
                  <a:pt x="581228" y="-80806"/>
                  <a:pt x="233091" y="12732"/>
                  <a:pt x="76047" y="285312"/>
                </a:cubicBezTo>
                <a:cubicBezTo>
                  <a:pt x="-80806" y="557700"/>
                  <a:pt x="12732" y="905837"/>
                  <a:pt x="285312" y="1062690"/>
                </a:cubicBezTo>
                <a:close/>
              </a:path>
            </a:pathLst>
          </a:custGeom>
          <a:solidFill>
            <a:schemeClr val="accent3"/>
          </a:solidFill>
          <a:ln w="19128" cap="flat">
            <a:noFill/>
            <a:prstDash val="solid"/>
            <a:miter/>
          </a:ln>
        </p:spPr>
        <p:txBody>
          <a:bodyPr rtlCol="0" anchor="ctr"/>
          <a:lstStyle/>
          <a:p>
            <a:endParaRPr lang="fr-FR"/>
          </a:p>
        </p:txBody>
      </p:sp>
      <p:sp>
        <p:nvSpPr>
          <p:cNvPr id="45" name="b6721f73-6853-4de4-8441-9123542ba76e">
            <a:extLst>
              <a:ext uri="{FF2B5EF4-FFF2-40B4-BE49-F238E27FC236}">
                <a16:creationId xmlns:a16="http://schemas.microsoft.com/office/drawing/2014/main" id="{23C5E3F6-38A2-259D-EF05-B12146906D41}"/>
              </a:ext>
            </a:extLst>
          </p:cNvPr>
          <p:cNvSpPr/>
          <p:nvPr userDrawn="1"/>
        </p:nvSpPr>
        <p:spPr>
          <a:xfrm>
            <a:off x="6402734" y="4603646"/>
            <a:ext cx="1138840" cy="1138947"/>
          </a:xfrm>
          <a:custGeom>
            <a:avLst/>
            <a:gdLst>
              <a:gd name="connsiteX0" fmla="*/ 284141 w 1138840"/>
              <a:gd name="connsiteY0" fmla="*/ 76748 h 1138947"/>
              <a:gd name="connsiteX1" fmla="*/ 76790 w 1138840"/>
              <a:gd name="connsiteY1" fmla="*/ 854699 h 1138947"/>
              <a:gd name="connsiteX2" fmla="*/ 569920 w 1138840"/>
              <a:gd name="connsiteY2" fmla="*/ 1138947 h 1138947"/>
              <a:gd name="connsiteX3" fmla="*/ 854741 w 1138840"/>
              <a:gd name="connsiteY3" fmla="*/ 1062242 h 1138947"/>
              <a:gd name="connsiteX4" fmla="*/ 1062093 w 1138840"/>
              <a:gd name="connsiteY4" fmla="*/ 284099 h 1138947"/>
              <a:gd name="connsiteX5" fmla="*/ 284141 w 1138840"/>
              <a:gd name="connsiteY5" fmla="*/ 76748 h 113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8840" h="1138947">
                <a:moveTo>
                  <a:pt x="284141" y="76748"/>
                </a:moveTo>
                <a:cubicBezTo>
                  <a:pt x="11944" y="234365"/>
                  <a:pt x="-80829" y="582694"/>
                  <a:pt x="76790" y="854699"/>
                </a:cubicBezTo>
                <a:cubicBezTo>
                  <a:pt x="182187" y="1037184"/>
                  <a:pt x="373471" y="1138947"/>
                  <a:pt x="569920" y="1138947"/>
                </a:cubicBezTo>
                <a:cubicBezTo>
                  <a:pt x="666709" y="1138947"/>
                  <a:pt x="764838" y="1114272"/>
                  <a:pt x="854741" y="1062242"/>
                </a:cubicBezTo>
                <a:cubicBezTo>
                  <a:pt x="1126747" y="904625"/>
                  <a:pt x="1219711" y="556296"/>
                  <a:pt x="1062093" y="284099"/>
                </a:cubicBezTo>
                <a:cubicBezTo>
                  <a:pt x="904475" y="12094"/>
                  <a:pt x="556147" y="-80870"/>
                  <a:pt x="284141" y="76748"/>
                </a:cubicBezTo>
                <a:close/>
              </a:path>
            </a:pathLst>
          </a:custGeom>
          <a:solidFill>
            <a:schemeClr val="accent3"/>
          </a:solidFill>
          <a:ln w="19128" cap="flat">
            <a:noFill/>
            <a:prstDash val="solid"/>
            <a:miter/>
          </a:ln>
        </p:spPr>
        <p:txBody>
          <a:bodyPr rtlCol="0" anchor="ctr"/>
          <a:lstStyle/>
          <a:p>
            <a:endParaRPr lang="fr-FR"/>
          </a:p>
        </p:txBody>
      </p:sp>
      <p:sp>
        <p:nvSpPr>
          <p:cNvPr id="2" name="Titre 1">
            <a:extLst>
              <a:ext uri="{FF2B5EF4-FFF2-40B4-BE49-F238E27FC236}">
                <a16:creationId xmlns:a16="http://schemas.microsoft.com/office/drawing/2014/main" id="{0B3E612B-7586-F068-5191-7BA08DB66C09}"/>
              </a:ext>
            </a:extLst>
          </p:cNvPr>
          <p:cNvSpPr>
            <a:spLocks noGrp="1"/>
          </p:cNvSpPr>
          <p:nvPr userDrawn="1">
            <p:ph type="title" hasCustomPrompt="1"/>
          </p:nvPr>
        </p:nvSpPr>
        <p:spPr>
          <a:xfrm>
            <a:off x="731838" y="542925"/>
            <a:ext cx="2706688"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userDrawn="1">
            <p:ph type="ftr" sz="quarter" idx="10"/>
          </p:nvPr>
        </p:nvSpPr>
        <p:spPr>
          <a:xfrm>
            <a:off x="1511300" y="6381751"/>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userDrawn="1">
            <p:ph type="sldNum" sz="quarter" idx="11"/>
          </p:nvPr>
        </p:nvSpPr>
        <p:spPr>
          <a:xfrm>
            <a:off x="9220776" y="6381751"/>
            <a:ext cx="2743200" cy="365125"/>
          </a:xfrm>
        </p:spPr>
        <p:txBody>
          <a:bodyPr/>
          <a:lstStyle/>
          <a:p>
            <a:fld id="{79AF822A-40E7-450E-BBE0-3EB502F51B07}" type="slidenum">
              <a:rPr lang="en-US" smtClean="0"/>
              <a:t>‹N°›</a:t>
            </a:fld>
            <a:endParaRPr lang="en-US"/>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userDrawn="1">
            <p:ph type="body" sz="quarter" idx="13" hasCustomPrompt="1"/>
          </p:nvPr>
        </p:nvSpPr>
        <p:spPr>
          <a:xfrm>
            <a:off x="731837" y="966302"/>
            <a:ext cx="2706689" cy="313932"/>
          </a:xfrm>
        </p:spPr>
        <p:txBody>
          <a:bodyPr wrap="square">
            <a:spAutoFit/>
          </a:bodyPr>
          <a:lstStyle>
            <a:lvl1pPr marL="0" indent="0">
              <a:buNone/>
              <a:defRPr b="0"/>
            </a:lvl1pPr>
          </a:lstStyle>
          <a:p>
            <a:pPr lvl="0"/>
            <a:r>
              <a:rPr lang="fr-FR"/>
              <a:t>Subtitle of the slide</a:t>
            </a:r>
            <a:endParaRPr lang="fr-FR" dirty="0"/>
          </a:p>
        </p:txBody>
      </p:sp>
      <p:sp>
        <p:nvSpPr>
          <p:cNvPr id="6" name="Freeform 1">
            <a:extLst>
              <a:ext uri="{FF2B5EF4-FFF2-40B4-BE49-F238E27FC236}">
                <a16:creationId xmlns:a16="http://schemas.microsoft.com/office/drawing/2014/main" id="{63F3B991-24DB-2232-1DA6-8C338B51702E}"/>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tx1"/>
          </a:solidFill>
          <a:ln w="9525" cap="flat">
            <a:noFill/>
            <a:prstDash val="solid"/>
            <a:miter/>
          </a:ln>
        </p:spPr>
        <p:txBody>
          <a:bodyPr rtlCol="0" anchor="ctr"/>
          <a:lstStyle/>
          <a:p>
            <a:endParaRPr lang="fr-FR"/>
          </a:p>
        </p:txBody>
      </p:sp>
      <p:cxnSp>
        <p:nvCxnSpPr>
          <p:cNvPr id="9" name="Connecteur droit 8">
            <a:extLst>
              <a:ext uri="{FF2B5EF4-FFF2-40B4-BE49-F238E27FC236}">
                <a16:creationId xmlns:a16="http://schemas.microsoft.com/office/drawing/2014/main" id="{D29C8996-F6D0-986C-B8F3-D44BE8259B15}"/>
              </a:ext>
            </a:extLst>
          </p:cNvPr>
          <p:cNvCxnSpPr>
            <a:cxnSpLocks/>
          </p:cNvCxnSpPr>
          <p:nvPr userDrawn="1"/>
        </p:nvCxnSpPr>
        <p:spPr>
          <a:xfrm>
            <a:off x="1506537" y="6436895"/>
            <a:ext cx="0" cy="200733"/>
          </a:xfrm>
          <a:prstGeom prst="line">
            <a:avLst/>
          </a:prstGeom>
          <a:ln>
            <a:solidFill>
              <a:srgbClr val="636369"/>
            </a:solidFill>
          </a:ln>
        </p:spPr>
        <p:style>
          <a:lnRef idx="1">
            <a:schemeClr val="accent1"/>
          </a:lnRef>
          <a:fillRef idx="0">
            <a:schemeClr val="accent1"/>
          </a:fillRef>
          <a:effectRef idx="0">
            <a:schemeClr val="accent1"/>
          </a:effectRef>
          <a:fontRef idx="minor">
            <a:schemeClr val="tx1"/>
          </a:fontRef>
        </p:style>
      </p:cxnSp>
      <p:sp>
        <p:nvSpPr>
          <p:cNvPr id="13" name="ae71c7d6-9eba-4d37-a5db-e6ba71c23571">
            <a:extLst>
              <a:ext uri="{FF2B5EF4-FFF2-40B4-BE49-F238E27FC236}">
                <a16:creationId xmlns:a16="http://schemas.microsoft.com/office/drawing/2014/main" id="{610BBE01-C424-4E28-5389-F4BA509226C6}"/>
              </a:ext>
            </a:extLst>
          </p:cNvPr>
          <p:cNvSpPr>
            <a:spLocks noChangeAspect="1"/>
          </p:cNvSpPr>
          <p:nvPr userDrawn="1"/>
        </p:nvSpPr>
        <p:spPr>
          <a:xfrm>
            <a:off x="5295900" y="2849880"/>
            <a:ext cx="1600200" cy="1600200"/>
          </a:xfrm>
          <a:prstGeom prst="ellipse">
            <a:avLst/>
          </a:prstGeom>
          <a:solidFill>
            <a:schemeClr val="tx2"/>
          </a:solidFill>
          <a:ln w="38100" cmpd="sng">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17" name="Espace réservé du texte 5">
            <a:extLst>
              <a:ext uri="{FF2B5EF4-FFF2-40B4-BE49-F238E27FC236}">
                <a16:creationId xmlns:a16="http://schemas.microsoft.com/office/drawing/2014/main" id="{1D66E11D-60EA-4521-94E4-87DF166D74D5}"/>
              </a:ext>
            </a:extLst>
          </p:cNvPr>
          <p:cNvSpPr>
            <a:spLocks noGrp="1"/>
          </p:cNvSpPr>
          <p:nvPr>
            <p:ph type="body" sz="quarter" idx="30" hasCustomPrompt="1"/>
          </p:nvPr>
        </p:nvSpPr>
        <p:spPr>
          <a:xfrm>
            <a:off x="8417420" y="3383666"/>
            <a:ext cx="3082278" cy="516552"/>
          </a:xfrm>
        </p:spPr>
        <p:txBody>
          <a:bodyPr wrap="square" anchor="ctr" anchorCtr="0">
            <a:spAutoFit/>
          </a:bodyPr>
          <a:lstStyle>
            <a:lvl2pPr marL="180975" indent="-90488">
              <a:buFont typeface="Source Sans Pro" panose="020B0503030403020204" pitchFamily="34" charset="0"/>
              <a:buChar char=" "/>
              <a:defRPr/>
            </a:lvl2pPr>
            <a:lvl3pPr marL="147638" indent="-147638">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18" name="Espace réservé du texte 5">
            <a:extLst>
              <a:ext uri="{FF2B5EF4-FFF2-40B4-BE49-F238E27FC236}">
                <a16:creationId xmlns:a16="http://schemas.microsoft.com/office/drawing/2014/main" id="{EA9F77C1-3452-13B2-8AAD-8A0E672E9A49}"/>
              </a:ext>
            </a:extLst>
          </p:cNvPr>
          <p:cNvSpPr>
            <a:spLocks noGrp="1"/>
          </p:cNvSpPr>
          <p:nvPr>
            <p:ph type="body" sz="quarter" idx="31" hasCustomPrompt="1"/>
          </p:nvPr>
        </p:nvSpPr>
        <p:spPr>
          <a:xfrm>
            <a:off x="7550977" y="4914843"/>
            <a:ext cx="3082278" cy="516552"/>
          </a:xfrm>
        </p:spPr>
        <p:txBody>
          <a:bodyPr wrap="square" anchor="ctr" anchorCtr="0">
            <a:spAutoFit/>
          </a:bodyPr>
          <a:lstStyle>
            <a:lvl2pPr marL="180975" indent="-90488">
              <a:buFont typeface="Source Sans Pro" panose="020B0503030403020204" pitchFamily="34" charset="0"/>
              <a:buChar char=" "/>
              <a:defRPr/>
            </a:lvl2pPr>
            <a:lvl3pPr marL="147638" indent="-147638">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19" name="Espace réservé du texte 5">
            <a:extLst>
              <a:ext uri="{FF2B5EF4-FFF2-40B4-BE49-F238E27FC236}">
                <a16:creationId xmlns:a16="http://schemas.microsoft.com/office/drawing/2014/main" id="{CBDE7918-8E07-B69E-F0AA-C255573824F3}"/>
              </a:ext>
            </a:extLst>
          </p:cNvPr>
          <p:cNvSpPr>
            <a:spLocks noGrp="1"/>
          </p:cNvSpPr>
          <p:nvPr>
            <p:ph type="body" sz="quarter" idx="32" hasCustomPrompt="1"/>
          </p:nvPr>
        </p:nvSpPr>
        <p:spPr>
          <a:xfrm>
            <a:off x="637146" y="3375441"/>
            <a:ext cx="3117519" cy="516552"/>
          </a:xfrm>
        </p:spPr>
        <p:txBody>
          <a:bodyPr wrap="square" rIns="180000" anchor="ctr" anchorCtr="0">
            <a:spAutoFit/>
          </a:bodyPr>
          <a:lstStyle>
            <a:lvl2pPr marL="180975" indent="-90488" algn="r">
              <a:buFont typeface="Source Sans Pro" panose="020B0503030403020204" pitchFamily="34" charset="0"/>
              <a:buChar char=" "/>
              <a:defRPr/>
            </a:lvl2pPr>
            <a:lvl3pPr marL="147638" indent="0" algn="r">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20" name="Espace réservé du texte 5">
            <a:extLst>
              <a:ext uri="{FF2B5EF4-FFF2-40B4-BE49-F238E27FC236}">
                <a16:creationId xmlns:a16="http://schemas.microsoft.com/office/drawing/2014/main" id="{6EA7B52A-D6E4-ECD8-8606-5FC4786EA048}"/>
              </a:ext>
            </a:extLst>
          </p:cNvPr>
          <p:cNvSpPr>
            <a:spLocks noGrp="1"/>
          </p:cNvSpPr>
          <p:nvPr>
            <p:ph type="body" sz="quarter" idx="33" hasCustomPrompt="1"/>
          </p:nvPr>
        </p:nvSpPr>
        <p:spPr>
          <a:xfrm>
            <a:off x="1525405" y="4914843"/>
            <a:ext cx="3117519" cy="516552"/>
          </a:xfrm>
        </p:spPr>
        <p:txBody>
          <a:bodyPr wrap="square" rIns="180000" anchor="ctr" anchorCtr="0">
            <a:spAutoFit/>
          </a:bodyPr>
          <a:lstStyle>
            <a:lvl2pPr marL="180975" indent="-90488" algn="r">
              <a:buFont typeface="Source Sans Pro" panose="020B0503030403020204" pitchFamily="34" charset="0"/>
              <a:buChar char=" "/>
              <a:defRPr/>
            </a:lvl2pPr>
            <a:lvl3pPr marL="147638" indent="0" algn="r">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21" name="Espace réservé du texte 5">
            <a:extLst>
              <a:ext uri="{FF2B5EF4-FFF2-40B4-BE49-F238E27FC236}">
                <a16:creationId xmlns:a16="http://schemas.microsoft.com/office/drawing/2014/main" id="{373CA7D6-7CE6-013E-20A9-50F6CC2E3AD0}"/>
              </a:ext>
            </a:extLst>
          </p:cNvPr>
          <p:cNvSpPr>
            <a:spLocks noGrp="1"/>
          </p:cNvSpPr>
          <p:nvPr>
            <p:ph type="body" sz="quarter" idx="34" hasCustomPrompt="1"/>
          </p:nvPr>
        </p:nvSpPr>
        <p:spPr>
          <a:xfrm>
            <a:off x="5416168" y="3649980"/>
            <a:ext cx="1358056" cy="513539"/>
          </a:xfrm>
        </p:spPr>
        <p:txBody>
          <a:bodyPr wrap="square" rIns="108000" anchor="ctr" anchorCtr="0">
            <a:spAutoFit/>
          </a:bodyPr>
          <a:lstStyle>
            <a:lvl2pPr marL="180975" indent="-90488" algn="ctr">
              <a:lnSpc>
                <a:spcPct val="80000"/>
              </a:lnSpc>
              <a:spcBef>
                <a:spcPts val="0"/>
              </a:spcBef>
              <a:buFont typeface="Source Sans Pro" panose="020B0503030403020204" pitchFamily="34" charset="0"/>
              <a:buChar char=" "/>
              <a:defRPr>
                <a:solidFill>
                  <a:schemeClr val="bg1"/>
                </a:solidFill>
              </a:defRPr>
            </a:lvl2pPr>
            <a:lvl3pPr marL="147638" indent="0" algn="ctr">
              <a:lnSpc>
                <a:spcPct val="80000"/>
              </a:lnSpc>
              <a:spcBef>
                <a:spcPts val="0"/>
              </a:spcBef>
              <a:buFont typeface="Source Sans Pro" panose="020B0503030403020204" pitchFamily="34" charset="0"/>
              <a:buChar char=" "/>
              <a:defRPr sz="1000">
                <a:solidFill>
                  <a:schemeClr val="bg1"/>
                </a:solidFill>
              </a:defRPr>
            </a:lvl3pPr>
          </a:lstStyle>
          <a:p>
            <a:pPr lvl="1"/>
            <a:r>
              <a:rPr lang="fr-FR"/>
              <a:t>Your text</a:t>
            </a:r>
          </a:p>
          <a:p>
            <a:pPr lvl="2"/>
            <a:r>
              <a:rPr lang="fr-FR"/>
              <a:t>Complementary text</a:t>
            </a:r>
            <a:endParaRPr lang="en-US" dirty="0"/>
          </a:p>
        </p:txBody>
      </p:sp>
      <p:sp>
        <p:nvSpPr>
          <p:cNvPr id="25" name="Espace réservé pour une image  24">
            <a:extLst>
              <a:ext uri="{FF2B5EF4-FFF2-40B4-BE49-F238E27FC236}">
                <a16:creationId xmlns:a16="http://schemas.microsoft.com/office/drawing/2014/main" id="{23CADAFB-20A3-EDFE-5923-A2D2DBE5D52A}"/>
              </a:ext>
            </a:extLst>
          </p:cNvPr>
          <p:cNvSpPr>
            <a:spLocks noGrp="1"/>
          </p:cNvSpPr>
          <p:nvPr>
            <p:ph type="pic" sz="quarter" idx="14" hasCustomPrompt="1"/>
          </p:nvPr>
        </p:nvSpPr>
        <p:spPr>
          <a:xfrm>
            <a:off x="6725726" y="1892254"/>
            <a:ext cx="485914" cy="485912"/>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p:spPr>
        <p:txBody>
          <a:bodyPr wrap="square">
            <a:noAutofit/>
          </a:bodyPr>
          <a:lstStyle>
            <a:lvl1pPr marL="0" indent="0" algn="ctr">
              <a:buNone/>
              <a:defRPr sz="1000" b="0">
                <a:solidFill>
                  <a:schemeClr val="bg1"/>
                </a:solidFill>
              </a:defRPr>
            </a:lvl1pPr>
          </a:lstStyle>
          <a:p>
            <a:r>
              <a:rPr lang="fr-FR"/>
              <a:t>Picture</a:t>
            </a:r>
          </a:p>
        </p:txBody>
      </p:sp>
      <p:sp>
        <p:nvSpPr>
          <p:cNvPr id="30" name="Espace réservé pour une image  29">
            <a:extLst>
              <a:ext uri="{FF2B5EF4-FFF2-40B4-BE49-F238E27FC236}">
                <a16:creationId xmlns:a16="http://schemas.microsoft.com/office/drawing/2014/main" id="{AE5A65C2-B7FD-C3BF-98C2-1C254F473E1D}"/>
              </a:ext>
            </a:extLst>
          </p:cNvPr>
          <p:cNvSpPr>
            <a:spLocks noGrp="1"/>
          </p:cNvSpPr>
          <p:nvPr>
            <p:ph type="pic" sz="quarter" idx="38" hasCustomPrompt="1"/>
          </p:nvPr>
        </p:nvSpPr>
        <p:spPr>
          <a:xfrm>
            <a:off x="5853043" y="3131184"/>
            <a:ext cx="485914" cy="485912"/>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p:spPr>
        <p:txBody>
          <a:bodyPr wrap="square">
            <a:noAutofit/>
          </a:bodyPr>
          <a:lstStyle>
            <a:lvl1pPr marL="0" indent="0" algn="ctr">
              <a:buNone/>
              <a:defRPr sz="1000" b="0">
                <a:solidFill>
                  <a:schemeClr val="bg1"/>
                </a:solidFill>
              </a:defRPr>
            </a:lvl1pPr>
          </a:lstStyle>
          <a:p>
            <a:r>
              <a:rPr lang="fr-FR"/>
              <a:t>Picture</a:t>
            </a:r>
          </a:p>
        </p:txBody>
      </p:sp>
      <p:sp>
        <p:nvSpPr>
          <p:cNvPr id="26" name="Espace réservé pour une image  25">
            <a:extLst>
              <a:ext uri="{FF2B5EF4-FFF2-40B4-BE49-F238E27FC236}">
                <a16:creationId xmlns:a16="http://schemas.microsoft.com/office/drawing/2014/main" id="{D7D6660E-D3E4-F3E5-77DD-2868C5B0C5A6}"/>
              </a:ext>
            </a:extLst>
          </p:cNvPr>
          <p:cNvSpPr>
            <a:spLocks noGrp="1"/>
          </p:cNvSpPr>
          <p:nvPr>
            <p:ph type="pic" sz="quarter" idx="35" hasCustomPrompt="1"/>
          </p:nvPr>
        </p:nvSpPr>
        <p:spPr>
          <a:xfrm>
            <a:off x="7605202" y="3409285"/>
            <a:ext cx="485914" cy="485912"/>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p:spPr>
        <p:txBody>
          <a:bodyPr wrap="square">
            <a:noAutofit/>
          </a:bodyPr>
          <a:lstStyle>
            <a:lvl1pPr marL="0" indent="0" algn="ctr">
              <a:buNone/>
              <a:defRPr sz="1000" b="0">
                <a:solidFill>
                  <a:schemeClr val="bg1"/>
                </a:solidFill>
              </a:defRPr>
            </a:lvl1pPr>
          </a:lstStyle>
          <a:p>
            <a:r>
              <a:rPr lang="fr-FR"/>
              <a:t>Picture</a:t>
            </a:r>
          </a:p>
        </p:txBody>
      </p:sp>
      <p:sp>
        <p:nvSpPr>
          <p:cNvPr id="27" name="Espace réservé pour une image  26">
            <a:extLst>
              <a:ext uri="{FF2B5EF4-FFF2-40B4-BE49-F238E27FC236}">
                <a16:creationId xmlns:a16="http://schemas.microsoft.com/office/drawing/2014/main" id="{7C9D6FE4-B7FC-8C31-8CD3-0631A2DD40D9}"/>
              </a:ext>
            </a:extLst>
          </p:cNvPr>
          <p:cNvSpPr>
            <a:spLocks noGrp="1"/>
          </p:cNvSpPr>
          <p:nvPr>
            <p:ph type="pic" sz="quarter" idx="36" hasCustomPrompt="1"/>
          </p:nvPr>
        </p:nvSpPr>
        <p:spPr>
          <a:xfrm>
            <a:off x="4976080" y="4930163"/>
            <a:ext cx="485914" cy="485912"/>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p:spPr>
        <p:txBody>
          <a:bodyPr wrap="square">
            <a:noAutofit/>
          </a:bodyPr>
          <a:lstStyle>
            <a:lvl1pPr marL="0" indent="0" algn="ctr">
              <a:buNone/>
              <a:defRPr sz="1000" b="0">
                <a:solidFill>
                  <a:schemeClr val="bg1"/>
                </a:solidFill>
              </a:defRPr>
            </a:lvl1pPr>
          </a:lstStyle>
          <a:p>
            <a:r>
              <a:rPr lang="fr-FR"/>
              <a:t>Picture</a:t>
            </a:r>
          </a:p>
        </p:txBody>
      </p:sp>
      <p:sp>
        <p:nvSpPr>
          <p:cNvPr id="28" name="Espace réservé pour une image  27">
            <a:extLst>
              <a:ext uri="{FF2B5EF4-FFF2-40B4-BE49-F238E27FC236}">
                <a16:creationId xmlns:a16="http://schemas.microsoft.com/office/drawing/2014/main" id="{15AB2113-852E-5278-41D7-815594E6F638}"/>
              </a:ext>
            </a:extLst>
          </p:cNvPr>
          <p:cNvSpPr>
            <a:spLocks noGrp="1"/>
          </p:cNvSpPr>
          <p:nvPr>
            <p:ph type="pic" sz="quarter" idx="37" hasCustomPrompt="1"/>
          </p:nvPr>
        </p:nvSpPr>
        <p:spPr>
          <a:xfrm>
            <a:off x="6729197" y="4930163"/>
            <a:ext cx="485914" cy="485912"/>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p:spPr>
        <p:txBody>
          <a:bodyPr wrap="square">
            <a:noAutofit/>
          </a:bodyPr>
          <a:lstStyle>
            <a:lvl1pPr marL="0" indent="0" algn="ctr">
              <a:buNone/>
              <a:defRPr sz="1000" b="0">
                <a:solidFill>
                  <a:schemeClr val="bg1"/>
                </a:solidFill>
              </a:defRPr>
            </a:lvl1pPr>
          </a:lstStyle>
          <a:p>
            <a:r>
              <a:rPr lang="fr-FR"/>
              <a:t>Picture</a:t>
            </a:r>
          </a:p>
        </p:txBody>
      </p:sp>
      <p:sp>
        <p:nvSpPr>
          <p:cNvPr id="38" name="Espace réservé pour une image  24">
            <a:extLst>
              <a:ext uri="{FF2B5EF4-FFF2-40B4-BE49-F238E27FC236}">
                <a16:creationId xmlns:a16="http://schemas.microsoft.com/office/drawing/2014/main" id="{FF90D71D-3EC2-1F4A-23AD-17EF68D14585}"/>
              </a:ext>
            </a:extLst>
          </p:cNvPr>
          <p:cNvSpPr>
            <a:spLocks noGrp="1"/>
          </p:cNvSpPr>
          <p:nvPr>
            <p:ph type="pic" sz="quarter" idx="39" hasCustomPrompt="1"/>
          </p:nvPr>
        </p:nvSpPr>
        <p:spPr>
          <a:xfrm>
            <a:off x="4098299" y="3413206"/>
            <a:ext cx="485914" cy="485912"/>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p:spPr>
        <p:txBody>
          <a:bodyPr wrap="square">
            <a:noAutofit/>
          </a:bodyPr>
          <a:lstStyle>
            <a:lvl1pPr marL="0" indent="0" algn="ctr">
              <a:buNone/>
              <a:defRPr sz="1000" b="0">
                <a:solidFill>
                  <a:schemeClr val="bg1"/>
                </a:solidFill>
              </a:defRPr>
            </a:lvl1pPr>
          </a:lstStyle>
          <a:p>
            <a:r>
              <a:rPr lang="fr-FR"/>
              <a:t>Picture</a:t>
            </a:r>
          </a:p>
        </p:txBody>
      </p:sp>
      <p:sp>
        <p:nvSpPr>
          <p:cNvPr id="46" name="Espace réservé pour une image  24">
            <a:extLst>
              <a:ext uri="{FF2B5EF4-FFF2-40B4-BE49-F238E27FC236}">
                <a16:creationId xmlns:a16="http://schemas.microsoft.com/office/drawing/2014/main" id="{0FF7B472-1564-05EA-1574-13BFB0C90468}"/>
              </a:ext>
            </a:extLst>
          </p:cNvPr>
          <p:cNvSpPr>
            <a:spLocks noGrp="1"/>
          </p:cNvSpPr>
          <p:nvPr>
            <p:ph type="pic" sz="quarter" idx="41" hasCustomPrompt="1"/>
          </p:nvPr>
        </p:nvSpPr>
        <p:spPr>
          <a:xfrm>
            <a:off x="4972658" y="1892254"/>
            <a:ext cx="485914" cy="485912"/>
          </a:xfrm>
          <a:custGeom>
            <a:avLst/>
            <a:gdLst>
              <a:gd name="connsiteX0" fmla="*/ 0 w 749337"/>
              <a:gd name="connsiteY0" fmla="*/ 0 h 749337"/>
              <a:gd name="connsiteX1" fmla="*/ 749337 w 749337"/>
              <a:gd name="connsiteY1" fmla="*/ 0 h 749337"/>
              <a:gd name="connsiteX2" fmla="*/ 749337 w 749337"/>
              <a:gd name="connsiteY2" fmla="*/ 749337 h 749337"/>
              <a:gd name="connsiteX3" fmla="*/ 0 w 749337"/>
              <a:gd name="connsiteY3" fmla="*/ 749337 h 749337"/>
            </a:gdLst>
            <a:ahLst/>
            <a:cxnLst>
              <a:cxn ang="0">
                <a:pos x="connsiteX0" y="connsiteY0"/>
              </a:cxn>
              <a:cxn ang="0">
                <a:pos x="connsiteX1" y="connsiteY1"/>
              </a:cxn>
              <a:cxn ang="0">
                <a:pos x="connsiteX2" y="connsiteY2"/>
              </a:cxn>
              <a:cxn ang="0">
                <a:pos x="connsiteX3" y="connsiteY3"/>
              </a:cxn>
            </a:cxnLst>
            <a:rect l="l" t="t" r="r" b="b"/>
            <a:pathLst>
              <a:path w="749337" h="749337">
                <a:moveTo>
                  <a:pt x="0" y="0"/>
                </a:moveTo>
                <a:lnTo>
                  <a:pt x="749337" y="0"/>
                </a:lnTo>
                <a:lnTo>
                  <a:pt x="749337" y="749337"/>
                </a:lnTo>
                <a:lnTo>
                  <a:pt x="0" y="749337"/>
                </a:lnTo>
                <a:close/>
              </a:path>
            </a:pathLst>
          </a:custGeom>
        </p:spPr>
        <p:txBody>
          <a:bodyPr wrap="square">
            <a:noAutofit/>
          </a:bodyPr>
          <a:lstStyle>
            <a:lvl1pPr marL="0" indent="0" algn="ctr">
              <a:buNone/>
              <a:defRPr sz="1000" b="0">
                <a:solidFill>
                  <a:schemeClr val="bg1"/>
                </a:solidFill>
              </a:defRPr>
            </a:lvl1pPr>
          </a:lstStyle>
          <a:p>
            <a:r>
              <a:rPr lang="fr-FR"/>
              <a:t>Picture</a:t>
            </a:r>
          </a:p>
        </p:txBody>
      </p:sp>
      <p:sp>
        <p:nvSpPr>
          <p:cNvPr id="47" name="Espace réservé du texte 5">
            <a:extLst>
              <a:ext uri="{FF2B5EF4-FFF2-40B4-BE49-F238E27FC236}">
                <a16:creationId xmlns:a16="http://schemas.microsoft.com/office/drawing/2014/main" id="{3CC96258-88EA-04A7-13E5-042AFCDE5625}"/>
              </a:ext>
            </a:extLst>
          </p:cNvPr>
          <p:cNvSpPr>
            <a:spLocks noGrp="1"/>
          </p:cNvSpPr>
          <p:nvPr>
            <p:ph type="body" sz="quarter" idx="42" hasCustomPrompt="1"/>
          </p:nvPr>
        </p:nvSpPr>
        <p:spPr>
          <a:xfrm>
            <a:off x="7538097" y="1876934"/>
            <a:ext cx="3082278" cy="516552"/>
          </a:xfrm>
        </p:spPr>
        <p:txBody>
          <a:bodyPr wrap="square" anchor="ctr" anchorCtr="0">
            <a:spAutoFit/>
          </a:bodyPr>
          <a:lstStyle>
            <a:lvl2pPr marL="147638" indent="-147638">
              <a:buFont typeface="Source Sans Pro" panose="020B0503030403020204" pitchFamily="34" charset="0"/>
              <a:buChar char=" "/>
              <a:defRPr/>
            </a:lvl2pPr>
            <a:lvl3pPr marL="147638" indent="-147638">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
        <p:nvSpPr>
          <p:cNvPr id="48" name="Espace réservé du texte 5">
            <a:extLst>
              <a:ext uri="{FF2B5EF4-FFF2-40B4-BE49-F238E27FC236}">
                <a16:creationId xmlns:a16="http://schemas.microsoft.com/office/drawing/2014/main" id="{629EE873-2B00-DCF0-4024-56B32A34753A}"/>
              </a:ext>
            </a:extLst>
          </p:cNvPr>
          <p:cNvSpPr>
            <a:spLocks noGrp="1"/>
          </p:cNvSpPr>
          <p:nvPr>
            <p:ph type="body" sz="quarter" idx="43" hasCustomPrompt="1"/>
          </p:nvPr>
        </p:nvSpPr>
        <p:spPr>
          <a:xfrm>
            <a:off x="1521737" y="1876934"/>
            <a:ext cx="3117519" cy="516552"/>
          </a:xfrm>
        </p:spPr>
        <p:txBody>
          <a:bodyPr wrap="square" rIns="180000" anchor="ctr" anchorCtr="0">
            <a:spAutoFit/>
          </a:bodyPr>
          <a:lstStyle>
            <a:lvl2pPr marL="180975" indent="-90488" algn="r">
              <a:buFont typeface="Source Sans Pro" panose="020B0503030403020204" pitchFamily="34" charset="0"/>
              <a:buChar char=" "/>
              <a:defRPr/>
            </a:lvl2pPr>
            <a:lvl3pPr marL="147638" indent="0" algn="r">
              <a:buFont typeface="Source Sans Pro" panose="020B0503030403020204" pitchFamily="34" charset="0"/>
              <a:buChar char=" "/>
              <a:defRPr/>
            </a:lvl3pPr>
          </a:lstStyle>
          <a:p>
            <a:pPr lvl="1"/>
            <a:r>
              <a:rPr lang="fr-FR"/>
              <a:t>Click here to add your 01 level text</a:t>
            </a:r>
          </a:p>
          <a:p>
            <a:pPr lvl="2"/>
            <a:r>
              <a:rPr lang="fr-FR"/>
              <a:t>Click here to add your 02 level text</a:t>
            </a:r>
            <a:endParaRPr lang="en-US" dirty="0"/>
          </a:p>
        </p:txBody>
      </p:sp>
    </p:spTree>
    <p:extLst>
      <p:ext uri="{BB962C8B-B14F-4D97-AF65-F5344CB8AC3E}">
        <p14:creationId xmlns:p14="http://schemas.microsoft.com/office/powerpoint/2010/main" val="181414865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Peoples quotes">
    <p:spTree>
      <p:nvGrpSpPr>
        <p:cNvPr id="1" name=""/>
        <p:cNvGrpSpPr/>
        <p:nvPr/>
      </p:nvGrpSpPr>
      <p:grpSpPr>
        <a:xfrm>
          <a:off x="0" y="0"/>
          <a:ext cx="0" cy="0"/>
          <a:chOff x="0" y="0"/>
          <a:chExt cx="0" cy="0"/>
        </a:xfrm>
      </p:grpSpPr>
      <p:sp>
        <p:nvSpPr>
          <p:cNvPr id="5" name="373032b6-e5b6-473a-8902-66189b515315">
            <a:extLst>
              <a:ext uri="{FF2B5EF4-FFF2-40B4-BE49-F238E27FC236}">
                <a16:creationId xmlns:a16="http://schemas.microsoft.com/office/drawing/2014/main" id="{FCF3A165-CAF0-0BA7-A3F5-623AC8CBF876}"/>
              </a:ext>
            </a:extLst>
          </p:cNvPr>
          <p:cNvSpPr/>
          <p:nvPr userDrawn="1"/>
        </p:nvSpPr>
        <p:spPr>
          <a:xfrm>
            <a:off x="0" y="5090160"/>
            <a:ext cx="12192000" cy="1767840"/>
          </a:xfrm>
          <a:prstGeom prst="rect">
            <a:avLst/>
          </a:prstGeom>
          <a:solidFill>
            <a:schemeClr val="bg1">
              <a:lumMod val="95000"/>
            </a:schemeClr>
          </a:soli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fr-FR" sz="1800" b="0" i="0" u="none" strike="noStrike" kern="1200" cap="none" spc="0" normalizeH="0" baseline="0" noProof="0">
              <a:ln>
                <a:noFill/>
              </a:ln>
              <a:solidFill>
                <a:prstClr val="white"/>
              </a:solidFill>
              <a:effectLst/>
              <a:uLnTx/>
              <a:uFillTx/>
              <a:latin typeface="Source Sans Pro"/>
              <a:ea typeface="+mn-ea"/>
              <a:cs typeface="+mn-cs"/>
            </a:endParaRPr>
          </a:p>
        </p:txBody>
      </p:sp>
      <p:sp>
        <p:nvSpPr>
          <p:cNvPr id="52" name="Ellipse 51">
            <a:extLst>
              <a:ext uri="{FF2B5EF4-FFF2-40B4-BE49-F238E27FC236}">
                <a16:creationId xmlns:a16="http://schemas.microsoft.com/office/drawing/2014/main" id="{5AF055C9-5E9C-EC5C-1C8E-1BBC19B09A5D}"/>
              </a:ext>
            </a:extLst>
          </p:cNvPr>
          <p:cNvSpPr/>
          <p:nvPr userDrawn="1"/>
        </p:nvSpPr>
        <p:spPr>
          <a:xfrm>
            <a:off x="205740" y="5768390"/>
            <a:ext cx="11826240" cy="365125"/>
          </a:xfrm>
          <a:prstGeom prst="ellipse">
            <a:avLst/>
          </a:prstGeom>
          <a:solidFill>
            <a:schemeClr val="bg1">
              <a:lumMod val="85000"/>
            </a:schemeClr>
          </a:soli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fr-FR" sz="1800" b="0" i="0" u="none" strike="noStrike" kern="1200" cap="none" spc="0" normalizeH="0" baseline="0" noProof="0">
              <a:ln>
                <a:noFill/>
              </a:ln>
              <a:solidFill>
                <a:prstClr val="white"/>
              </a:solidFill>
              <a:effectLst/>
              <a:uLnTx/>
              <a:uFillTx/>
              <a:latin typeface="Source Sans Pro"/>
              <a:ea typeface="+mn-ea"/>
              <a:cs typeface="+mn-cs"/>
            </a:endParaRPr>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userDrawn="1">
            <p:ph type="ftr" sz="quarter" idx="10"/>
          </p:nvPr>
        </p:nvSpPr>
        <p:spPr>
          <a:xfrm>
            <a:off x="1511300" y="6381751"/>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userDrawn="1">
            <p:ph type="sldNum" sz="quarter" idx="11"/>
          </p:nvPr>
        </p:nvSpPr>
        <p:spPr>
          <a:xfrm>
            <a:off x="9220776" y="6381751"/>
            <a:ext cx="2743200" cy="365125"/>
          </a:xfrm>
        </p:spPr>
        <p:txBody>
          <a:bodyPr/>
          <a:lstStyle/>
          <a:p>
            <a:fld id="{79AF822A-40E7-450E-BBE0-3EB502F51B07}" type="slidenum">
              <a:rPr lang="en-US" smtClean="0"/>
              <a:t>‹N°›</a:t>
            </a:fld>
            <a:endParaRPr lang="en-US"/>
          </a:p>
        </p:txBody>
      </p:sp>
      <p:sp>
        <p:nvSpPr>
          <p:cNvPr id="6" name="Freeform 1">
            <a:extLst>
              <a:ext uri="{FF2B5EF4-FFF2-40B4-BE49-F238E27FC236}">
                <a16:creationId xmlns:a16="http://schemas.microsoft.com/office/drawing/2014/main" id="{63F3B991-24DB-2232-1DA6-8C338B51702E}"/>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tx1"/>
          </a:solidFill>
          <a:ln w="9525" cap="flat">
            <a:noFill/>
            <a:prstDash val="solid"/>
            <a:miter/>
          </a:ln>
        </p:spPr>
        <p:txBody>
          <a:bodyPr rtlCol="0" anchor="ctr"/>
          <a:lstStyle/>
          <a:p>
            <a:endParaRPr lang="fr-FR"/>
          </a:p>
        </p:txBody>
      </p:sp>
      <p:cxnSp>
        <p:nvCxnSpPr>
          <p:cNvPr id="9" name="Connecteur droit 8">
            <a:extLst>
              <a:ext uri="{FF2B5EF4-FFF2-40B4-BE49-F238E27FC236}">
                <a16:creationId xmlns:a16="http://schemas.microsoft.com/office/drawing/2014/main" id="{D29C8996-F6D0-986C-B8F3-D44BE8259B15}"/>
              </a:ext>
            </a:extLst>
          </p:cNvPr>
          <p:cNvCxnSpPr>
            <a:cxnSpLocks/>
          </p:cNvCxnSpPr>
          <p:nvPr userDrawn="1"/>
        </p:nvCxnSpPr>
        <p:spPr>
          <a:xfrm>
            <a:off x="1506537" y="6436895"/>
            <a:ext cx="0" cy="200733"/>
          </a:xfrm>
          <a:prstGeom prst="line">
            <a:avLst/>
          </a:prstGeom>
          <a:ln>
            <a:solidFill>
              <a:srgbClr val="636369"/>
            </a:solidFill>
          </a:ln>
        </p:spPr>
        <p:style>
          <a:lnRef idx="1">
            <a:schemeClr val="accent1"/>
          </a:lnRef>
          <a:fillRef idx="0">
            <a:schemeClr val="accent1"/>
          </a:fillRef>
          <a:effectRef idx="0">
            <a:schemeClr val="accent1"/>
          </a:effectRef>
          <a:fontRef idx="minor">
            <a:schemeClr val="tx1"/>
          </a:fontRef>
        </p:style>
      </p:cxnSp>
      <p:sp>
        <p:nvSpPr>
          <p:cNvPr id="22" name="Titre 1">
            <a:extLst>
              <a:ext uri="{FF2B5EF4-FFF2-40B4-BE49-F238E27FC236}">
                <a16:creationId xmlns:a16="http://schemas.microsoft.com/office/drawing/2014/main" id="{26C81BA3-BBC8-6236-18F7-CE020162F1F2}"/>
              </a:ext>
            </a:extLst>
          </p:cNvPr>
          <p:cNvSpPr>
            <a:spLocks noGrp="1"/>
          </p:cNvSpPr>
          <p:nvPr>
            <p:ph type="title" hasCustomPrompt="1"/>
          </p:nvPr>
        </p:nvSpPr>
        <p:spPr>
          <a:xfrm>
            <a:off x="731837" y="542925"/>
            <a:ext cx="10953217" cy="462434"/>
          </a:xfrm>
        </p:spPr>
        <p:txBody>
          <a:bodyPr/>
          <a:lstStyle>
            <a:lvl1pPr>
              <a:defRPr/>
            </a:lvl1pPr>
          </a:lstStyle>
          <a:p>
            <a:r>
              <a:rPr lang="fr-FR" dirty="0" err="1"/>
              <a:t>Title</a:t>
            </a:r>
            <a:r>
              <a:rPr lang="fr-FR" dirty="0"/>
              <a:t> of the slide</a:t>
            </a:r>
            <a:endParaRPr lang="en-US" dirty="0"/>
          </a:p>
        </p:txBody>
      </p:sp>
      <p:sp>
        <p:nvSpPr>
          <p:cNvPr id="23" name="Espace réservé du texte 5">
            <a:extLst>
              <a:ext uri="{FF2B5EF4-FFF2-40B4-BE49-F238E27FC236}">
                <a16:creationId xmlns:a16="http://schemas.microsoft.com/office/drawing/2014/main" id="{2C8AD7F9-8F24-80A9-0BB6-84C3B51CDEFE}"/>
              </a:ext>
            </a:extLst>
          </p:cNvPr>
          <p:cNvSpPr>
            <a:spLocks noGrp="1"/>
          </p:cNvSpPr>
          <p:nvPr>
            <p:ph type="body" sz="quarter" idx="13" hasCustomPrompt="1"/>
          </p:nvPr>
        </p:nvSpPr>
        <p:spPr>
          <a:xfrm>
            <a:off x="731837" y="966302"/>
            <a:ext cx="10953217" cy="313932"/>
          </a:xfrm>
        </p:spPr>
        <p:txBody>
          <a:bodyPr wrap="square">
            <a:spAutoFit/>
          </a:bodyPr>
          <a:lstStyle>
            <a:lvl1pPr marL="0" indent="0">
              <a:buNone/>
              <a:defRPr b="0"/>
            </a:lvl1pPr>
          </a:lstStyle>
          <a:p>
            <a:pPr lvl="0"/>
            <a:r>
              <a:rPr lang="fr-FR"/>
              <a:t>Subtitle of the slide</a:t>
            </a:r>
            <a:endParaRPr lang="fr-FR" dirty="0"/>
          </a:p>
        </p:txBody>
      </p:sp>
      <p:pic>
        <p:nvPicPr>
          <p:cNvPr id="24" name="Image 23">
            <a:extLst>
              <a:ext uri="{FF2B5EF4-FFF2-40B4-BE49-F238E27FC236}">
                <a16:creationId xmlns:a16="http://schemas.microsoft.com/office/drawing/2014/main" id="{341336B5-7E60-D974-C265-0A0704F74D0C}"/>
              </a:ext>
            </a:extLst>
          </p:cNvPr>
          <p:cNvPicPr>
            <a:picLocks noChangeAspect="1"/>
          </p:cNvPicPr>
          <p:nvPr userDrawn="1"/>
        </p:nvPicPr>
        <p:blipFill>
          <a:blip r:embed="rId2"/>
          <a:stretch>
            <a:fillRect/>
          </a:stretch>
        </p:blipFill>
        <p:spPr>
          <a:xfrm>
            <a:off x="2513107" y="3493770"/>
            <a:ext cx="939800" cy="2400300"/>
          </a:xfrm>
          <a:prstGeom prst="rect">
            <a:avLst/>
          </a:prstGeom>
        </p:spPr>
      </p:pic>
      <p:pic>
        <p:nvPicPr>
          <p:cNvPr id="29" name="Image 28">
            <a:extLst>
              <a:ext uri="{FF2B5EF4-FFF2-40B4-BE49-F238E27FC236}">
                <a16:creationId xmlns:a16="http://schemas.microsoft.com/office/drawing/2014/main" id="{830E2747-947F-2FBA-DC56-A3DE0980F9D0}"/>
              </a:ext>
            </a:extLst>
          </p:cNvPr>
          <p:cNvPicPr>
            <a:picLocks noChangeAspect="1"/>
          </p:cNvPicPr>
          <p:nvPr userDrawn="1"/>
        </p:nvPicPr>
        <p:blipFill>
          <a:blip r:embed="rId3"/>
          <a:stretch>
            <a:fillRect/>
          </a:stretch>
        </p:blipFill>
        <p:spPr>
          <a:xfrm>
            <a:off x="3301076" y="3462020"/>
            <a:ext cx="1054100" cy="2463800"/>
          </a:xfrm>
          <a:prstGeom prst="rect">
            <a:avLst/>
          </a:prstGeom>
        </p:spPr>
      </p:pic>
      <p:pic>
        <p:nvPicPr>
          <p:cNvPr id="31" name="Image 30">
            <a:extLst>
              <a:ext uri="{FF2B5EF4-FFF2-40B4-BE49-F238E27FC236}">
                <a16:creationId xmlns:a16="http://schemas.microsoft.com/office/drawing/2014/main" id="{33D0BD1F-550C-3180-C791-0754D34CB67D}"/>
              </a:ext>
            </a:extLst>
          </p:cNvPr>
          <p:cNvPicPr>
            <a:picLocks noChangeAspect="1"/>
          </p:cNvPicPr>
          <p:nvPr userDrawn="1"/>
        </p:nvPicPr>
        <p:blipFill>
          <a:blip r:embed="rId4"/>
          <a:stretch>
            <a:fillRect/>
          </a:stretch>
        </p:blipFill>
        <p:spPr>
          <a:xfrm>
            <a:off x="4203345" y="3455670"/>
            <a:ext cx="1282700" cy="2476500"/>
          </a:xfrm>
          <a:prstGeom prst="rect">
            <a:avLst/>
          </a:prstGeom>
        </p:spPr>
      </p:pic>
      <p:pic>
        <p:nvPicPr>
          <p:cNvPr id="32" name="Image 31">
            <a:extLst>
              <a:ext uri="{FF2B5EF4-FFF2-40B4-BE49-F238E27FC236}">
                <a16:creationId xmlns:a16="http://schemas.microsoft.com/office/drawing/2014/main" id="{2E3FFDBF-DCC8-FDB3-704C-9E3D6472AC3F}"/>
              </a:ext>
            </a:extLst>
          </p:cNvPr>
          <p:cNvPicPr>
            <a:picLocks noChangeAspect="1"/>
          </p:cNvPicPr>
          <p:nvPr userDrawn="1"/>
        </p:nvPicPr>
        <p:blipFill>
          <a:blip r:embed="rId5"/>
          <a:stretch>
            <a:fillRect/>
          </a:stretch>
        </p:blipFill>
        <p:spPr>
          <a:xfrm>
            <a:off x="5334214" y="3500120"/>
            <a:ext cx="1104900" cy="2387600"/>
          </a:xfrm>
          <a:prstGeom prst="rect">
            <a:avLst/>
          </a:prstGeom>
        </p:spPr>
      </p:pic>
      <p:pic>
        <p:nvPicPr>
          <p:cNvPr id="33" name="Image 32">
            <a:extLst>
              <a:ext uri="{FF2B5EF4-FFF2-40B4-BE49-F238E27FC236}">
                <a16:creationId xmlns:a16="http://schemas.microsoft.com/office/drawing/2014/main" id="{2F2DCD48-C71A-8403-671F-5606E486C8DE}"/>
              </a:ext>
            </a:extLst>
          </p:cNvPr>
          <p:cNvPicPr>
            <a:picLocks noChangeAspect="1"/>
          </p:cNvPicPr>
          <p:nvPr userDrawn="1"/>
        </p:nvPicPr>
        <p:blipFill>
          <a:blip r:embed="rId6"/>
          <a:stretch>
            <a:fillRect/>
          </a:stretch>
        </p:blipFill>
        <p:spPr>
          <a:xfrm>
            <a:off x="6287283" y="3442970"/>
            <a:ext cx="990600" cy="2501900"/>
          </a:xfrm>
          <a:prstGeom prst="rect">
            <a:avLst/>
          </a:prstGeom>
        </p:spPr>
      </p:pic>
      <p:pic>
        <p:nvPicPr>
          <p:cNvPr id="34" name="Image 33">
            <a:extLst>
              <a:ext uri="{FF2B5EF4-FFF2-40B4-BE49-F238E27FC236}">
                <a16:creationId xmlns:a16="http://schemas.microsoft.com/office/drawing/2014/main" id="{2E6F9C8F-3381-D736-1029-3D7C9B256E0A}"/>
              </a:ext>
            </a:extLst>
          </p:cNvPr>
          <p:cNvPicPr>
            <a:picLocks noChangeAspect="1"/>
          </p:cNvPicPr>
          <p:nvPr userDrawn="1"/>
        </p:nvPicPr>
        <p:blipFill>
          <a:blip r:embed="rId7"/>
          <a:stretch>
            <a:fillRect/>
          </a:stretch>
        </p:blipFill>
        <p:spPr>
          <a:xfrm>
            <a:off x="7126052" y="3544570"/>
            <a:ext cx="1003300" cy="2298700"/>
          </a:xfrm>
          <a:prstGeom prst="rect">
            <a:avLst/>
          </a:prstGeom>
        </p:spPr>
      </p:pic>
      <p:pic>
        <p:nvPicPr>
          <p:cNvPr id="35" name="Image 34">
            <a:extLst>
              <a:ext uri="{FF2B5EF4-FFF2-40B4-BE49-F238E27FC236}">
                <a16:creationId xmlns:a16="http://schemas.microsoft.com/office/drawing/2014/main" id="{2CF978BB-277B-BDA3-8B45-683921E0FCE6}"/>
              </a:ext>
            </a:extLst>
          </p:cNvPr>
          <p:cNvPicPr>
            <a:picLocks noChangeAspect="1"/>
          </p:cNvPicPr>
          <p:nvPr userDrawn="1"/>
        </p:nvPicPr>
        <p:blipFill>
          <a:blip r:embed="rId8"/>
          <a:stretch>
            <a:fillRect/>
          </a:stretch>
        </p:blipFill>
        <p:spPr>
          <a:xfrm>
            <a:off x="7977521" y="3474720"/>
            <a:ext cx="1117600" cy="2438400"/>
          </a:xfrm>
          <a:prstGeom prst="rect">
            <a:avLst/>
          </a:prstGeom>
        </p:spPr>
      </p:pic>
      <p:pic>
        <p:nvPicPr>
          <p:cNvPr id="36" name="Image 35">
            <a:extLst>
              <a:ext uri="{FF2B5EF4-FFF2-40B4-BE49-F238E27FC236}">
                <a16:creationId xmlns:a16="http://schemas.microsoft.com/office/drawing/2014/main" id="{9FB95341-432D-C9E9-0CCB-3BEF56A20862}"/>
              </a:ext>
            </a:extLst>
          </p:cNvPr>
          <p:cNvPicPr>
            <a:picLocks noChangeAspect="1"/>
          </p:cNvPicPr>
          <p:nvPr userDrawn="1"/>
        </p:nvPicPr>
        <p:blipFill>
          <a:blip r:embed="rId9"/>
          <a:stretch>
            <a:fillRect/>
          </a:stretch>
        </p:blipFill>
        <p:spPr>
          <a:xfrm>
            <a:off x="8943290" y="3493770"/>
            <a:ext cx="850900" cy="2400300"/>
          </a:xfrm>
          <a:prstGeom prst="rect">
            <a:avLst/>
          </a:prstGeom>
        </p:spPr>
      </p:pic>
      <p:pic>
        <p:nvPicPr>
          <p:cNvPr id="37" name="Image 36">
            <a:extLst>
              <a:ext uri="{FF2B5EF4-FFF2-40B4-BE49-F238E27FC236}">
                <a16:creationId xmlns:a16="http://schemas.microsoft.com/office/drawing/2014/main" id="{6E5AE515-487A-B756-D73D-E3D6EE278C19}"/>
              </a:ext>
            </a:extLst>
          </p:cNvPr>
          <p:cNvPicPr>
            <a:picLocks noChangeAspect="1"/>
          </p:cNvPicPr>
          <p:nvPr userDrawn="1"/>
        </p:nvPicPr>
        <p:blipFill>
          <a:blip r:embed="rId10"/>
          <a:stretch>
            <a:fillRect/>
          </a:stretch>
        </p:blipFill>
        <p:spPr>
          <a:xfrm>
            <a:off x="9642359" y="3436620"/>
            <a:ext cx="1016000" cy="2514600"/>
          </a:xfrm>
          <a:prstGeom prst="rect">
            <a:avLst/>
          </a:prstGeom>
        </p:spPr>
      </p:pic>
      <p:pic>
        <p:nvPicPr>
          <p:cNvPr id="39" name="Image 38">
            <a:extLst>
              <a:ext uri="{FF2B5EF4-FFF2-40B4-BE49-F238E27FC236}">
                <a16:creationId xmlns:a16="http://schemas.microsoft.com/office/drawing/2014/main" id="{F531A51C-EB0C-2324-9361-F357A52C51A8}"/>
              </a:ext>
            </a:extLst>
          </p:cNvPr>
          <p:cNvPicPr>
            <a:picLocks noChangeAspect="1"/>
          </p:cNvPicPr>
          <p:nvPr userDrawn="1"/>
        </p:nvPicPr>
        <p:blipFill>
          <a:blip r:embed="rId11"/>
          <a:stretch>
            <a:fillRect/>
          </a:stretch>
        </p:blipFill>
        <p:spPr>
          <a:xfrm>
            <a:off x="1402704" y="3502790"/>
            <a:ext cx="1262234" cy="2448430"/>
          </a:xfrm>
          <a:prstGeom prst="rect">
            <a:avLst/>
          </a:prstGeom>
        </p:spPr>
      </p:pic>
      <p:pic>
        <p:nvPicPr>
          <p:cNvPr id="49" name="Image 48">
            <a:extLst>
              <a:ext uri="{FF2B5EF4-FFF2-40B4-BE49-F238E27FC236}">
                <a16:creationId xmlns:a16="http://schemas.microsoft.com/office/drawing/2014/main" id="{4B5F412D-04C2-18F0-2A8B-FCA7B49D238D}"/>
              </a:ext>
            </a:extLst>
          </p:cNvPr>
          <p:cNvPicPr>
            <a:picLocks noChangeAspect="1"/>
          </p:cNvPicPr>
          <p:nvPr userDrawn="1"/>
        </p:nvPicPr>
        <p:blipFill>
          <a:blip r:embed="rId12"/>
          <a:stretch>
            <a:fillRect/>
          </a:stretch>
        </p:blipFill>
        <p:spPr>
          <a:xfrm>
            <a:off x="322716" y="3405357"/>
            <a:ext cx="1231819" cy="2615713"/>
          </a:xfrm>
          <a:prstGeom prst="rect">
            <a:avLst/>
          </a:prstGeom>
        </p:spPr>
      </p:pic>
      <p:pic>
        <p:nvPicPr>
          <p:cNvPr id="50" name="Image 49">
            <a:extLst>
              <a:ext uri="{FF2B5EF4-FFF2-40B4-BE49-F238E27FC236}">
                <a16:creationId xmlns:a16="http://schemas.microsoft.com/office/drawing/2014/main" id="{1B237D3B-7470-E0B1-C4C2-0BEC52516369}"/>
              </a:ext>
            </a:extLst>
          </p:cNvPr>
          <p:cNvPicPr>
            <a:picLocks noChangeAspect="1"/>
          </p:cNvPicPr>
          <p:nvPr userDrawn="1"/>
        </p:nvPicPr>
        <p:blipFill>
          <a:blip r:embed="rId13"/>
          <a:stretch>
            <a:fillRect/>
          </a:stretch>
        </p:blipFill>
        <p:spPr>
          <a:xfrm>
            <a:off x="10506528" y="3538221"/>
            <a:ext cx="1307857" cy="2387599"/>
          </a:xfrm>
          <a:prstGeom prst="rect">
            <a:avLst/>
          </a:prstGeom>
        </p:spPr>
      </p:pic>
      <p:sp>
        <p:nvSpPr>
          <p:cNvPr id="55" name="Espace réservé du texte 53">
            <a:extLst>
              <a:ext uri="{FF2B5EF4-FFF2-40B4-BE49-F238E27FC236}">
                <a16:creationId xmlns:a16="http://schemas.microsoft.com/office/drawing/2014/main" id="{68149BC8-F2BF-DEBF-95F6-3C4382F72396}"/>
              </a:ext>
            </a:extLst>
          </p:cNvPr>
          <p:cNvSpPr>
            <a:spLocks noGrp="1"/>
          </p:cNvSpPr>
          <p:nvPr>
            <p:ph type="body" sz="quarter" idx="15" hasCustomPrompt="1"/>
          </p:nvPr>
        </p:nvSpPr>
        <p:spPr>
          <a:xfrm>
            <a:off x="4293581" y="2180623"/>
            <a:ext cx="1704975" cy="905477"/>
          </a:xfrm>
          <a:prstGeom prst="wedgeRectCallout">
            <a:avLst>
              <a:gd name="adj1" fmla="val -20833"/>
              <a:gd name="adj2" fmla="val 83929"/>
            </a:avLst>
          </a:prstGeom>
          <a:solidFill>
            <a:schemeClr val="accent3"/>
          </a:solidFill>
        </p:spPr>
        <p:txBody>
          <a:bodyPr lIns="72000" tIns="108000" rIns="108000" bIns="108000" anchor="b">
            <a:spAutoFit/>
          </a:bodyPr>
          <a:lstStyle>
            <a:lvl2pPr marL="92075" indent="-92075">
              <a:buFont typeface="Source Sans Pro" panose="020B0503030403020204" pitchFamily="34" charset="0"/>
              <a:buChar char=" "/>
              <a:defRPr sz="1200">
                <a:solidFill>
                  <a:schemeClr val="bg1"/>
                </a:solidFill>
              </a:defRPr>
            </a:lvl2pPr>
            <a:lvl3pPr marL="92075" indent="-92075">
              <a:buFont typeface="Source Sans Pro" panose="020B0503030403020204" pitchFamily="34" charset="0"/>
              <a:buChar char=" "/>
              <a:defRPr sz="1100">
                <a:solidFill>
                  <a:schemeClr val="bg1"/>
                </a:solidFill>
              </a:defRPr>
            </a:lvl3pPr>
          </a:lstStyle>
          <a:p>
            <a:pPr lvl="1"/>
            <a:r>
              <a:rPr lang="fr-FR" dirty="0"/>
              <a:t>Click to </a:t>
            </a:r>
            <a:r>
              <a:rPr lang="fr-FR" dirty="0" err="1"/>
              <a:t>add</a:t>
            </a:r>
            <a:r>
              <a:rPr lang="fr-FR" dirty="0"/>
              <a:t> </a:t>
            </a:r>
            <a:r>
              <a:rPr lang="fr-FR" dirty="0" err="1"/>
              <a:t>your</a:t>
            </a:r>
            <a:r>
              <a:rPr lang="fr-FR" dirty="0"/>
              <a:t> </a:t>
            </a:r>
            <a:r>
              <a:rPr lang="fr-FR" dirty="0" err="1"/>
              <a:t>text</a:t>
            </a:r>
            <a:endParaRPr lang="fr-FR" dirty="0"/>
          </a:p>
          <a:p>
            <a:pPr lvl="2"/>
            <a:r>
              <a:rPr lang="en-US" dirty="0"/>
              <a:t>Additional text, </a:t>
            </a:r>
            <a:br>
              <a:rPr lang="en-US" dirty="0"/>
            </a:br>
            <a:r>
              <a:rPr lang="en-US" dirty="0"/>
              <a:t>on several lines</a:t>
            </a:r>
            <a:br>
              <a:rPr lang="en-US" dirty="0"/>
            </a:br>
            <a:r>
              <a:rPr lang="en-US" dirty="0"/>
              <a:t>if necessary</a:t>
            </a:r>
            <a:endParaRPr lang="fr-FR" dirty="0"/>
          </a:p>
        </p:txBody>
      </p:sp>
      <p:sp>
        <p:nvSpPr>
          <p:cNvPr id="57" name="Espace réservé du texte 53">
            <a:extLst>
              <a:ext uri="{FF2B5EF4-FFF2-40B4-BE49-F238E27FC236}">
                <a16:creationId xmlns:a16="http://schemas.microsoft.com/office/drawing/2014/main" id="{6BE88D2D-92DD-576A-AAAD-9E30BE232627}"/>
              </a:ext>
            </a:extLst>
          </p:cNvPr>
          <p:cNvSpPr>
            <a:spLocks noGrp="1"/>
          </p:cNvSpPr>
          <p:nvPr>
            <p:ph type="body" sz="quarter" idx="17" hasCustomPrompt="1"/>
          </p:nvPr>
        </p:nvSpPr>
        <p:spPr>
          <a:xfrm>
            <a:off x="1600338" y="2180623"/>
            <a:ext cx="1704975" cy="905477"/>
          </a:xfrm>
          <a:prstGeom prst="wedgeRectCallout">
            <a:avLst>
              <a:gd name="adj1" fmla="val -20833"/>
              <a:gd name="adj2" fmla="val 83929"/>
            </a:avLst>
          </a:prstGeom>
          <a:solidFill>
            <a:schemeClr val="tx1"/>
          </a:solidFill>
        </p:spPr>
        <p:txBody>
          <a:bodyPr lIns="72000" tIns="108000" rIns="108000" bIns="108000" anchor="b">
            <a:spAutoFit/>
          </a:bodyPr>
          <a:lstStyle>
            <a:lvl2pPr marL="92075" indent="-92075">
              <a:buFont typeface="Source Sans Pro" panose="020B0503030403020204" pitchFamily="34" charset="0"/>
              <a:buChar char=" "/>
              <a:defRPr sz="1200">
                <a:solidFill>
                  <a:schemeClr val="bg1"/>
                </a:solidFill>
              </a:defRPr>
            </a:lvl2pPr>
            <a:lvl3pPr marL="92075" indent="-92075">
              <a:buFont typeface="Source Sans Pro" panose="020B0503030403020204" pitchFamily="34" charset="0"/>
              <a:buChar char=" "/>
              <a:defRPr sz="1100">
                <a:solidFill>
                  <a:schemeClr val="bg1"/>
                </a:solidFill>
              </a:defRPr>
            </a:lvl3pPr>
          </a:lstStyle>
          <a:p>
            <a:pPr lvl="1"/>
            <a:r>
              <a:rPr lang="fr-FR"/>
              <a:t>Click to add your text</a:t>
            </a:r>
          </a:p>
          <a:p>
            <a:pPr lvl="2"/>
            <a:r>
              <a:rPr lang="en-US"/>
              <a:t>Additional text, </a:t>
            </a:r>
            <a:br>
              <a:rPr lang="en-US"/>
            </a:br>
            <a:r>
              <a:rPr lang="en-US"/>
              <a:t>on several lines</a:t>
            </a:r>
            <a:br>
              <a:rPr lang="en-US"/>
            </a:br>
            <a:r>
              <a:rPr lang="en-US"/>
              <a:t>if necessary</a:t>
            </a:r>
            <a:endParaRPr lang="fr-FR"/>
          </a:p>
        </p:txBody>
      </p:sp>
      <p:sp>
        <p:nvSpPr>
          <p:cNvPr id="58" name="Espace réservé du texte 53">
            <a:extLst>
              <a:ext uri="{FF2B5EF4-FFF2-40B4-BE49-F238E27FC236}">
                <a16:creationId xmlns:a16="http://schemas.microsoft.com/office/drawing/2014/main" id="{95EF6EBB-F968-5F0E-F013-68DE1C056C7B}"/>
              </a:ext>
            </a:extLst>
          </p:cNvPr>
          <p:cNvSpPr>
            <a:spLocks noGrp="1"/>
          </p:cNvSpPr>
          <p:nvPr>
            <p:ph type="body" sz="quarter" idx="18" hasCustomPrompt="1"/>
          </p:nvPr>
        </p:nvSpPr>
        <p:spPr>
          <a:xfrm>
            <a:off x="8129352" y="2180623"/>
            <a:ext cx="1704975" cy="905477"/>
          </a:xfrm>
          <a:prstGeom prst="wedgeRectCallout">
            <a:avLst>
              <a:gd name="adj1" fmla="val -20833"/>
              <a:gd name="adj2" fmla="val 83929"/>
            </a:avLst>
          </a:prstGeom>
          <a:solidFill>
            <a:schemeClr val="accent5"/>
          </a:solidFill>
        </p:spPr>
        <p:txBody>
          <a:bodyPr lIns="72000" tIns="108000" rIns="108000" bIns="108000" anchor="b">
            <a:spAutoFit/>
          </a:bodyPr>
          <a:lstStyle>
            <a:lvl2pPr marL="92075" indent="-92075">
              <a:buFont typeface="Source Sans Pro" panose="020B0503030403020204" pitchFamily="34" charset="0"/>
              <a:buChar char=" "/>
              <a:defRPr sz="1200">
                <a:solidFill>
                  <a:schemeClr val="tx2"/>
                </a:solidFill>
              </a:defRPr>
            </a:lvl2pPr>
            <a:lvl3pPr marL="92075" indent="-92075">
              <a:buFont typeface="Source Sans Pro" panose="020B0503030403020204" pitchFamily="34" charset="0"/>
              <a:buChar char=" "/>
              <a:defRPr sz="1100">
                <a:solidFill>
                  <a:schemeClr val="tx2"/>
                </a:solidFill>
              </a:defRPr>
            </a:lvl3pPr>
          </a:lstStyle>
          <a:p>
            <a:pPr lvl="1"/>
            <a:r>
              <a:rPr lang="fr-FR" dirty="0"/>
              <a:t>Click to </a:t>
            </a:r>
            <a:r>
              <a:rPr lang="fr-FR" dirty="0" err="1"/>
              <a:t>add</a:t>
            </a:r>
            <a:r>
              <a:rPr lang="fr-FR" dirty="0"/>
              <a:t> </a:t>
            </a:r>
            <a:r>
              <a:rPr lang="fr-FR" dirty="0" err="1"/>
              <a:t>your</a:t>
            </a:r>
            <a:r>
              <a:rPr lang="fr-FR" dirty="0"/>
              <a:t> </a:t>
            </a:r>
            <a:r>
              <a:rPr lang="fr-FR" dirty="0" err="1"/>
              <a:t>text</a:t>
            </a:r>
            <a:endParaRPr lang="fr-FR" dirty="0"/>
          </a:p>
          <a:p>
            <a:pPr lvl="2"/>
            <a:r>
              <a:rPr lang="en-US" dirty="0"/>
              <a:t>Additional text, </a:t>
            </a:r>
            <a:br>
              <a:rPr lang="en-US" dirty="0"/>
            </a:br>
            <a:r>
              <a:rPr lang="en-US" dirty="0"/>
              <a:t>on several lines</a:t>
            </a:r>
            <a:br>
              <a:rPr lang="en-US" dirty="0"/>
            </a:br>
            <a:r>
              <a:rPr lang="en-US" dirty="0"/>
              <a:t>if necessary</a:t>
            </a:r>
            <a:endParaRPr lang="fr-FR" dirty="0"/>
          </a:p>
        </p:txBody>
      </p:sp>
    </p:spTree>
    <p:extLst>
      <p:ext uri="{BB962C8B-B14F-4D97-AF65-F5344CB8AC3E}">
        <p14:creationId xmlns:p14="http://schemas.microsoft.com/office/powerpoint/2010/main" val="329103007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Quote">
    <p:bg>
      <p:bgPr>
        <a:solidFill>
          <a:schemeClr val="tx1"/>
        </a:solidFill>
        <a:effectLst/>
      </p:bgPr>
    </p:bg>
    <p:spTree>
      <p:nvGrpSpPr>
        <p:cNvPr id="1" name=""/>
        <p:cNvGrpSpPr/>
        <p:nvPr/>
      </p:nvGrpSpPr>
      <p:grpSpPr>
        <a:xfrm>
          <a:off x="0" y="0"/>
          <a:ext cx="0" cy="0"/>
          <a:chOff x="0" y="0"/>
          <a:chExt cx="0" cy="0"/>
        </a:xfrm>
      </p:grpSpPr>
      <p:sp>
        <p:nvSpPr>
          <p:cNvPr id="5" name="Graphique 2">
            <a:extLst>
              <a:ext uri="{FF2B5EF4-FFF2-40B4-BE49-F238E27FC236}">
                <a16:creationId xmlns:a16="http://schemas.microsoft.com/office/drawing/2014/main" id="{E2D430C7-B687-BF0D-FE35-515C37426E03}"/>
              </a:ext>
            </a:extLst>
          </p:cNvPr>
          <p:cNvSpPr>
            <a:spLocks/>
          </p:cNvSpPr>
          <p:nvPr userDrawn="1"/>
        </p:nvSpPr>
        <p:spPr>
          <a:xfrm rot="5400000" flipH="1">
            <a:off x="545105" y="601802"/>
            <a:ext cx="2701930" cy="2339960"/>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alpha val="55000"/>
                </a:srgbClr>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Source Sans Pro"/>
            </a:endParaRPr>
          </a:p>
        </p:txBody>
      </p:sp>
      <p:sp>
        <p:nvSpPr>
          <p:cNvPr id="3" name="Freeform 1">
            <a:extLst>
              <a:ext uri="{FF2B5EF4-FFF2-40B4-BE49-F238E27FC236}">
                <a16:creationId xmlns:a16="http://schemas.microsoft.com/office/drawing/2014/main" id="{6CC83162-20EB-0DA9-7286-4EF6795D20E1}"/>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bg1"/>
          </a:solidFill>
          <a:ln w="9525" cap="flat">
            <a:noFill/>
            <a:prstDash val="solid"/>
            <a:miter/>
          </a:ln>
        </p:spPr>
        <p:txBody>
          <a:bodyPr rtlCol="0" anchor="ctr"/>
          <a:lstStyle/>
          <a:p>
            <a:endParaRPr lang="fr-FR"/>
          </a:p>
        </p:txBody>
      </p:sp>
      <p:sp>
        <p:nvSpPr>
          <p:cNvPr id="4" name="Espace réservé du pied de page 3">
            <a:extLst>
              <a:ext uri="{FF2B5EF4-FFF2-40B4-BE49-F238E27FC236}">
                <a16:creationId xmlns:a16="http://schemas.microsoft.com/office/drawing/2014/main" id="{EE11DC54-8995-0943-F664-6368E5429D83}"/>
              </a:ext>
            </a:extLst>
          </p:cNvPr>
          <p:cNvSpPr>
            <a:spLocks noGrp="1"/>
          </p:cNvSpPr>
          <p:nvPr>
            <p:ph type="ftr" sz="quarter" idx="10"/>
          </p:nvPr>
        </p:nvSpPr>
        <p:spPr>
          <a:xfrm>
            <a:off x="1511300" y="6385984"/>
            <a:ext cx="7099300" cy="365125"/>
          </a:xfrm>
        </p:spPr>
        <p:txBody>
          <a:bodyPr/>
          <a:lstStyle>
            <a:lvl1pPr>
              <a:defRPr>
                <a:solidFill>
                  <a:schemeClr val="bg1"/>
                </a:solidFill>
              </a:defRPr>
            </a:lvl1pPr>
          </a:lstStyle>
          <a:p>
            <a:r>
              <a:rPr lang="fr-FR"/>
              <a:t>Name of the document</a:t>
            </a:r>
            <a:endParaRPr lang="en-US" dirty="0"/>
          </a:p>
        </p:txBody>
      </p:sp>
      <p:cxnSp>
        <p:nvCxnSpPr>
          <p:cNvPr id="6" name="Connecteur droit 5">
            <a:extLst>
              <a:ext uri="{FF2B5EF4-FFF2-40B4-BE49-F238E27FC236}">
                <a16:creationId xmlns:a16="http://schemas.microsoft.com/office/drawing/2014/main" id="{511CBAD7-041F-760A-7F7A-4AD850B5A70E}"/>
              </a:ext>
            </a:extLst>
          </p:cNvPr>
          <p:cNvCxnSpPr>
            <a:cxnSpLocks/>
          </p:cNvCxnSpPr>
          <p:nvPr userDrawn="1"/>
        </p:nvCxnSpPr>
        <p:spPr>
          <a:xfrm>
            <a:off x="1506537" y="6436895"/>
            <a:ext cx="0" cy="20073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Espace réservé du numéro de diapositive 5">
            <a:extLst>
              <a:ext uri="{FF2B5EF4-FFF2-40B4-BE49-F238E27FC236}">
                <a16:creationId xmlns:a16="http://schemas.microsoft.com/office/drawing/2014/main" id="{596EB13A-0FAA-514D-5679-586CA7926450}"/>
              </a:ext>
            </a:extLst>
          </p:cNvPr>
          <p:cNvSpPr>
            <a:spLocks noGrp="1"/>
          </p:cNvSpPr>
          <p:nvPr>
            <p:ph type="sldNum" sz="quarter" idx="4"/>
          </p:nvPr>
        </p:nvSpPr>
        <p:spPr>
          <a:xfrm>
            <a:off x="9220776" y="6385984"/>
            <a:ext cx="2743200" cy="365125"/>
          </a:xfrm>
          <a:prstGeom prst="rect">
            <a:avLst/>
          </a:prstGeom>
        </p:spPr>
        <p:txBody>
          <a:bodyPr vert="horz" lIns="91440" tIns="45720" rIns="91440" bIns="45720" rtlCol="0" anchor="ctr"/>
          <a:lstStyle>
            <a:lvl1pPr algn="r">
              <a:defRPr sz="1000">
                <a:solidFill>
                  <a:schemeClr val="bg1"/>
                </a:solidFill>
              </a:defRPr>
            </a:lvl1pPr>
          </a:lstStyle>
          <a:p>
            <a:fld id="{79AF822A-40E7-450E-BBE0-3EB502F51B07}" type="slidenum">
              <a:rPr lang="en-US" smtClean="0"/>
              <a:pPr/>
              <a:t>‹N°›</a:t>
            </a:fld>
            <a:endParaRPr lang="en-US" dirty="0"/>
          </a:p>
        </p:txBody>
      </p:sp>
      <p:sp>
        <p:nvSpPr>
          <p:cNvPr id="12" name="Forme libre : forme 11">
            <a:extLst>
              <a:ext uri="{FF2B5EF4-FFF2-40B4-BE49-F238E27FC236}">
                <a16:creationId xmlns:a16="http://schemas.microsoft.com/office/drawing/2014/main" id="{911C9CDA-B138-2E76-9B97-EEBD25C4215B}"/>
              </a:ext>
            </a:extLst>
          </p:cNvPr>
          <p:cNvSpPr>
            <a:spLocks/>
          </p:cNvSpPr>
          <p:nvPr userDrawn="1"/>
        </p:nvSpPr>
        <p:spPr>
          <a:xfrm rot="5400000" flipH="1">
            <a:off x="10731162" y="4726878"/>
            <a:ext cx="2152612" cy="769063"/>
          </a:xfrm>
          <a:custGeom>
            <a:avLst/>
            <a:gdLst>
              <a:gd name="connsiteX0" fmla="*/ 2152612 w 2152612"/>
              <a:gd name="connsiteY0" fmla="*/ 769063 h 769063"/>
              <a:gd name="connsiteX1" fmla="*/ 1076306 w 2152612"/>
              <a:gd name="connsiteY1" fmla="*/ 769063 h 769063"/>
              <a:gd name="connsiteX2" fmla="*/ 0 w 2152612"/>
              <a:gd name="connsiteY2" fmla="*/ 769063 h 769063"/>
              <a:gd name="connsiteX3" fmla="*/ 443981 w 2152612"/>
              <a:gd name="connsiteY3" fmla="*/ 0 h 769063"/>
              <a:gd name="connsiteX4" fmla="*/ 1708562 w 2152612"/>
              <a:gd name="connsiteY4" fmla="*/ 0 h 76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12" h="769063">
                <a:moveTo>
                  <a:pt x="2152612" y="769063"/>
                </a:moveTo>
                <a:lnTo>
                  <a:pt x="1076306" y="769063"/>
                </a:lnTo>
                <a:lnTo>
                  <a:pt x="0" y="769063"/>
                </a:lnTo>
                <a:lnTo>
                  <a:pt x="443981" y="0"/>
                </a:lnTo>
                <a:lnTo>
                  <a:pt x="1708562" y="0"/>
                </a:lnTo>
                <a:close/>
              </a:path>
            </a:pathLst>
          </a:custGeom>
          <a:gradFill flip="none" rotWithShape="1">
            <a:gsLst>
              <a:gs pos="34000">
                <a:srgbClr val="0312B2">
                  <a:alpha val="55000"/>
                </a:srgbClr>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prstClr val="white"/>
              </a:solidFill>
              <a:latin typeface="Source Sans Pro"/>
            </a:endParaRPr>
          </a:p>
        </p:txBody>
      </p:sp>
      <p:sp>
        <p:nvSpPr>
          <p:cNvPr id="22" name="Ellipse 21">
            <a:extLst>
              <a:ext uri="{FF2B5EF4-FFF2-40B4-BE49-F238E27FC236}">
                <a16:creationId xmlns:a16="http://schemas.microsoft.com/office/drawing/2014/main" id="{0880D9A7-D3DC-ECF1-9907-880828EBD7E0}"/>
              </a:ext>
            </a:extLst>
          </p:cNvPr>
          <p:cNvSpPr/>
          <p:nvPr userDrawn="1"/>
        </p:nvSpPr>
        <p:spPr>
          <a:xfrm>
            <a:off x="9570532" y="4354586"/>
            <a:ext cx="419288" cy="419288"/>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 name="Espace réservé pour une image  25">
            <a:extLst>
              <a:ext uri="{FF2B5EF4-FFF2-40B4-BE49-F238E27FC236}">
                <a16:creationId xmlns:a16="http://schemas.microsoft.com/office/drawing/2014/main" id="{056FFB86-5F45-E063-0B92-AA7D89BA20E6}"/>
              </a:ext>
            </a:extLst>
          </p:cNvPr>
          <p:cNvSpPr>
            <a:spLocks noGrp="1"/>
          </p:cNvSpPr>
          <p:nvPr>
            <p:ph type="pic" sz="quarter" idx="11" hasCustomPrompt="1"/>
          </p:nvPr>
        </p:nvSpPr>
        <p:spPr>
          <a:xfrm>
            <a:off x="9586642" y="4371193"/>
            <a:ext cx="385800" cy="386076"/>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tIns="0" bIns="144000" anchor="ctr">
            <a:noAutofit/>
          </a:bodyPr>
          <a:lstStyle>
            <a:lvl1pPr marL="0" indent="0" algn="ctr">
              <a:buNone/>
              <a:defRPr sz="800" b="0">
                <a:solidFill>
                  <a:schemeClr val="bg2"/>
                </a:solidFill>
                <a:latin typeface="+mn-lt"/>
              </a:defRPr>
            </a:lvl1pPr>
          </a:lstStyle>
          <a:p>
            <a:r>
              <a:rPr lang="fr-FR"/>
              <a:t>Picture</a:t>
            </a:r>
          </a:p>
        </p:txBody>
      </p:sp>
      <p:sp>
        <p:nvSpPr>
          <p:cNvPr id="27" name="Espace réservé du texte 4">
            <a:extLst>
              <a:ext uri="{FF2B5EF4-FFF2-40B4-BE49-F238E27FC236}">
                <a16:creationId xmlns:a16="http://schemas.microsoft.com/office/drawing/2014/main" id="{CE04097C-808E-6780-92DB-14BBD1F50CB0}"/>
              </a:ext>
            </a:extLst>
          </p:cNvPr>
          <p:cNvSpPr>
            <a:spLocks noGrp="1"/>
          </p:cNvSpPr>
          <p:nvPr>
            <p:ph type="body" sz="quarter" idx="13" hasCustomPrompt="1"/>
          </p:nvPr>
        </p:nvSpPr>
        <p:spPr>
          <a:xfrm>
            <a:off x="1943100" y="2887762"/>
            <a:ext cx="8305800" cy="1082476"/>
          </a:xfrm>
        </p:spPr>
        <p:txBody>
          <a:bodyPr wrap="square" tIns="0" bIns="0" anchor="ctr">
            <a:spAutoFit/>
          </a:bodyPr>
          <a:lstStyle>
            <a:lvl1pPr marL="0" indent="0" algn="ctr">
              <a:lnSpc>
                <a:spcPct val="120000"/>
              </a:lnSpc>
              <a:spcBef>
                <a:spcPts val="0"/>
              </a:spcBef>
              <a:buNone/>
              <a:defRPr sz="2000" b="0" i="1">
                <a:solidFill>
                  <a:schemeClr val="bg1"/>
                </a:solidFill>
                <a:latin typeface="+mn-lt"/>
                <a:ea typeface="Source Sans Pro SemiBold" panose="020B0603030403020204" pitchFamily="34" charset="0"/>
              </a:defRPr>
            </a:lvl1pPr>
          </a:lstStyle>
          <a:p>
            <a:pPr lvl="0"/>
            <a:r>
              <a:rPr lang="fr-FR" dirty="0"/>
              <a:t>Lorem ipsum dolor sit amet, consectetuer adipiscing elit. Maecenas porttitor congue massa. Fusce posuere, magna sed pulvinar ultricies, purus lectus malesuada libero, sit amet commodo magna eros </a:t>
            </a:r>
            <a:r>
              <a:rPr lang="fr-FR"/>
              <a:t>quis urna."</a:t>
            </a:r>
            <a:endParaRPr lang="fr-FR" dirty="0"/>
          </a:p>
        </p:txBody>
      </p:sp>
      <p:sp>
        <p:nvSpPr>
          <p:cNvPr id="28" name="Espace réservé du texte 4">
            <a:extLst>
              <a:ext uri="{FF2B5EF4-FFF2-40B4-BE49-F238E27FC236}">
                <a16:creationId xmlns:a16="http://schemas.microsoft.com/office/drawing/2014/main" id="{676D0FFF-F426-FAC2-B0E4-C9285F97D3A0}"/>
              </a:ext>
            </a:extLst>
          </p:cNvPr>
          <p:cNvSpPr>
            <a:spLocks noGrp="1"/>
          </p:cNvSpPr>
          <p:nvPr>
            <p:ph type="body" sz="quarter" idx="14" hasCustomPrompt="1"/>
          </p:nvPr>
        </p:nvSpPr>
        <p:spPr>
          <a:xfrm>
            <a:off x="7064645" y="4591070"/>
            <a:ext cx="2345150" cy="166199"/>
          </a:xfrm>
        </p:spPr>
        <p:txBody>
          <a:bodyPr wrap="square" tIns="0" bIns="0">
            <a:spAutoFit/>
          </a:bodyPr>
          <a:lstStyle>
            <a:lvl1pPr marL="0" indent="0" algn="r">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Function</a:t>
            </a:r>
          </a:p>
        </p:txBody>
      </p:sp>
      <p:sp>
        <p:nvSpPr>
          <p:cNvPr id="23" name="ZoneTexte 22">
            <a:extLst>
              <a:ext uri="{FF2B5EF4-FFF2-40B4-BE49-F238E27FC236}">
                <a16:creationId xmlns:a16="http://schemas.microsoft.com/office/drawing/2014/main" id="{FCA9F80F-C115-F8AB-4593-C19E39842311}"/>
              </a:ext>
            </a:extLst>
          </p:cNvPr>
          <p:cNvSpPr txBox="1"/>
          <p:nvPr userDrawn="1"/>
        </p:nvSpPr>
        <p:spPr>
          <a:xfrm>
            <a:off x="1896070" y="1797182"/>
            <a:ext cx="965200" cy="1200329"/>
          </a:xfrm>
          <a:prstGeom prst="rect">
            <a:avLst/>
          </a:prstGeom>
          <a:noFill/>
        </p:spPr>
        <p:txBody>
          <a:bodyPr wrap="square" lIns="0" rIns="0" rtlCol="0">
            <a:spAutoFit/>
          </a:bodyPr>
          <a:lstStyle/>
          <a:p>
            <a:pPr algn="l"/>
            <a:r>
              <a:rPr lang="fr-FR" sz="7200">
                <a:solidFill>
                  <a:schemeClr val="bg1"/>
                </a:solidFill>
                <a:latin typeface="+mj-lt"/>
              </a:rPr>
              <a:t>"</a:t>
            </a:r>
            <a:endParaRPr lang="fr-FR" sz="7200" dirty="0">
              <a:solidFill>
                <a:schemeClr val="bg1"/>
              </a:solidFill>
              <a:latin typeface="+mj-lt"/>
            </a:endParaRPr>
          </a:p>
        </p:txBody>
      </p:sp>
      <p:sp>
        <p:nvSpPr>
          <p:cNvPr id="30" name="Espace réservé du texte 4">
            <a:extLst>
              <a:ext uri="{FF2B5EF4-FFF2-40B4-BE49-F238E27FC236}">
                <a16:creationId xmlns:a16="http://schemas.microsoft.com/office/drawing/2014/main" id="{594BDBDB-D6F7-652B-2636-88ABC7084629}"/>
              </a:ext>
            </a:extLst>
          </p:cNvPr>
          <p:cNvSpPr>
            <a:spLocks noGrp="1"/>
          </p:cNvSpPr>
          <p:nvPr>
            <p:ph type="body" sz="quarter" idx="16" hasCustomPrompt="1"/>
          </p:nvPr>
        </p:nvSpPr>
        <p:spPr>
          <a:xfrm>
            <a:off x="7064645" y="4375170"/>
            <a:ext cx="2345150" cy="193899"/>
          </a:xfrm>
        </p:spPr>
        <p:txBody>
          <a:bodyPr wrap="square" tIns="0" bIns="0">
            <a:spAutoFit/>
          </a:bodyPr>
          <a:lstStyle>
            <a:lvl1pPr marL="0" indent="0" algn="r">
              <a:lnSpc>
                <a:spcPct val="90000"/>
              </a:lnSpc>
              <a:spcBef>
                <a:spcPts val="0"/>
              </a:spcBef>
              <a:buNone/>
              <a:defRPr sz="1400" b="1">
                <a:solidFill>
                  <a:schemeClr val="bg1"/>
                </a:solidFill>
                <a:latin typeface="+mn-lt"/>
                <a:ea typeface="Source Sans Pro Semibold" panose="020B0603030403020204" pitchFamily="34" charset="0"/>
              </a:defRPr>
            </a:lvl1pPr>
          </a:lstStyle>
          <a:p>
            <a:pPr lvl="0"/>
            <a:r>
              <a:rPr lang="fr-FR"/>
              <a:t>First name LAST NAME</a:t>
            </a:r>
          </a:p>
        </p:txBody>
      </p:sp>
    </p:spTree>
    <p:extLst>
      <p:ext uri="{BB962C8B-B14F-4D97-AF65-F5344CB8AC3E}">
        <p14:creationId xmlns:p14="http://schemas.microsoft.com/office/powerpoint/2010/main" val="96458824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2_Cover D">
    <p:bg>
      <p:bgPr>
        <a:gradFill>
          <a:gsLst>
            <a:gs pos="20000">
              <a:schemeClr val="tx1"/>
            </a:gs>
            <a:gs pos="70000">
              <a:srgbClr val="00185E"/>
            </a:gs>
          </a:gsLst>
          <a:lin ang="15600000" scaled="0"/>
        </a:gra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FDD0198-CB69-2767-6E23-228D72A92515}"/>
              </a:ext>
            </a:extLst>
          </p:cNvPr>
          <p:cNvSpPr/>
          <p:nvPr userDrawn="1"/>
        </p:nvSpPr>
        <p:spPr>
          <a:xfrm>
            <a:off x="-209483" y="-213610"/>
            <a:ext cx="12610966" cy="7285220"/>
          </a:xfrm>
          <a:prstGeom prst="rect">
            <a:avLst/>
          </a:prstGeom>
          <a:gradFill>
            <a:gsLst>
              <a:gs pos="70000">
                <a:schemeClr val="tx1">
                  <a:alpha val="0"/>
                </a:schemeClr>
              </a:gs>
              <a:gs pos="100000">
                <a:schemeClr val="tx1">
                  <a:alpha val="79968"/>
                </a:schemeClr>
              </a:gs>
            </a:gsLst>
            <a:lin ang="18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fr-FR" dirty="0"/>
          </a:p>
        </p:txBody>
      </p:sp>
      <p:grpSp>
        <p:nvGrpSpPr>
          <p:cNvPr id="6" name="Group 19">
            <a:extLst>
              <a:ext uri="{FF2B5EF4-FFF2-40B4-BE49-F238E27FC236}">
                <a16:creationId xmlns:a16="http://schemas.microsoft.com/office/drawing/2014/main" id="{61C1C1A8-EC69-EA6F-F949-D2665CAE258C}"/>
              </a:ext>
            </a:extLst>
          </p:cNvPr>
          <p:cNvGrpSpPr/>
          <p:nvPr userDrawn="1"/>
        </p:nvGrpSpPr>
        <p:grpSpPr>
          <a:xfrm>
            <a:off x="939675" y="2636414"/>
            <a:ext cx="1790825" cy="283497"/>
            <a:chOff x="1356993" y="2119689"/>
            <a:chExt cx="2286089" cy="361900"/>
          </a:xfrm>
        </p:grpSpPr>
        <p:sp>
          <p:nvSpPr>
            <p:cNvPr id="7" name="Freeform: Shape 20">
              <a:extLst>
                <a:ext uri="{FF2B5EF4-FFF2-40B4-BE49-F238E27FC236}">
                  <a16:creationId xmlns:a16="http://schemas.microsoft.com/office/drawing/2014/main" id="{DAD1AB25-54FE-0E06-D15A-D4CF761F6D99}"/>
                </a:ext>
              </a:extLst>
            </p:cNvPr>
            <p:cNvSpPr/>
            <p:nvPr/>
          </p:nvSpPr>
          <p:spPr>
            <a:xfrm>
              <a:off x="1356993" y="2119689"/>
              <a:ext cx="599701" cy="361900"/>
            </a:xfrm>
            <a:custGeom>
              <a:avLst/>
              <a:gdLst>
                <a:gd name="connsiteX0" fmla="*/ 235567 w 599701"/>
                <a:gd name="connsiteY0" fmla="*/ 361570 h 361900"/>
                <a:gd name="connsiteX1" fmla="*/ 67887 w 599701"/>
                <a:gd name="connsiteY1" fmla="*/ 361570 h 361900"/>
                <a:gd name="connsiteX2" fmla="*/ 38875 w 599701"/>
                <a:gd name="connsiteY2" fmla="*/ 19514 h 361900"/>
                <a:gd name="connsiteX3" fmla="*/ 147445 w 599701"/>
                <a:gd name="connsiteY3" fmla="*/ 208486 h 361900"/>
                <a:gd name="connsiteX4" fmla="*/ 267535 w 599701"/>
                <a:gd name="connsiteY4" fmla="*/ -330 h 361900"/>
                <a:gd name="connsiteX5" fmla="*/ 444021 w 599701"/>
                <a:gd name="connsiteY5" fmla="*/ -330 h 361900"/>
                <a:gd name="connsiteX6" fmla="*/ 235688 w 599701"/>
                <a:gd name="connsiteY6" fmla="*/ 361570 h 361900"/>
                <a:gd name="connsiteX7" fmla="*/ 560372 w 599701"/>
                <a:gd name="connsiteY7" fmla="*/ 20359 h 361900"/>
                <a:gd name="connsiteX8" fmla="*/ 531661 w 599701"/>
                <a:gd name="connsiteY8" fmla="*/ 361570 h 361900"/>
                <a:gd name="connsiteX9" fmla="*/ 367238 w 599701"/>
                <a:gd name="connsiteY9" fmla="*/ 361570 h 361900"/>
                <a:gd name="connsiteX10" fmla="*/ 417844 w 599701"/>
                <a:gd name="connsiteY10" fmla="*/ 272120 h 361900"/>
                <a:gd name="connsiteX11" fmla="*/ 350892 w 599701"/>
                <a:gd name="connsiteY11" fmla="*/ 272120 h 361900"/>
                <a:gd name="connsiteX12" fmla="*/ 429787 w 599701"/>
                <a:gd name="connsiteY12" fmla="*/ 132910 h 361900"/>
                <a:gd name="connsiteX13" fmla="*/ 497221 w 599701"/>
                <a:gd name="connsiteY13" fmla="*/ 132910 h 36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9701" h="361900">
                  <a:moveTo>
                    <a:pt x="235567" y="361570"/>
                  </a:moveTo>
                  <a:lnTo>
                    <a:pt x="67887" y="361570"/>
                  </a:lnTo>
                  <a:cubicBezTo>
                    <a:pt x="-11460" y="264472"/>
                    <a:pt x="-22986" y="128591"/>
                    <a:pt x="38875" y="19514"/>
                  </a:cubicBezTo>
                  <a:lnTo>
                    <a:pt x="147445" y="208486"/>
                  </a:lnTo>
                  <a:lnTo>
                    <a:pt x="267535" y="-330"/>
                  </a:lnTo>
                  <a:lnTo>
                    <a:pt x="444021" y="-330"/>
                  </a:lnTo>
                  <a:lnTo>
                    <a:pt x="235688" y="361570"/>
                  </a:lnTo>
                  <a:close/>
                  <a:moveTo>
                    <a:pt x="560372" y="20359"/>
                  </a:moveTo>
                  <a:cubicBezTo>
                    <a:pt x="620942" y="129381"/>
                    <a:pt x="609596" y="264201"/>
                    <a:pt x="531661" y="361570"/>
                  </a:cubicBezTo>
                  <a:lnTo>
                    <a:pt x="367238" y="361570"/>
                  </a:lnTo>
                  <a:lnTo>
                    <a:pt x="417844" y="272120"/>
                  </a:lnTo>
                  <a:lnTo>
                    <a:pt x="350892" y="272120"/>
                  </a:lnTo>
                  <a:lnTo>
                    <a:pt x="429787" y="132910"/>
                  </a:lnTo>
                  <a:lnTo>
                    <a:pt x="497221" y="132910"/>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nvGrpSpPr>
            <p:cNvPr id="8" name="Group 21">
              <a:extLst>
                <a:ext uri="{FF2B5EF4-FFF2-40B4-BE49-F238E27FC236}">
                  <a16:creationId xmlns:a16="http://schemas.microsoft.com/office/drawing/2014/main" id="{FC0DFC46-0393-5641-55E8-02B7DC6DBF8E}"/>
                </a:ext>
              </a:extLst>
            </p:cNvPr>
            <p:cNvGrpSpPr/>
            <p:nvPr/>
          </p:nvGrpSpPr>
          <p:grpSpPr>
            <a:xfrm>
              <a:off x="2056694" y="2152863"/>
              <a:ext cx="1586388" cy="295684"/>
              <a:chOff x="2056694" y="2152863"/>
              <a:chExt cx="1586388" cy="295684"/>
            </a:xfrm>
          </p:grpSpPr>
          <p:sp>
            <p:nvSpPr>
              <p:cNvPr id="9" name="Freeform: Shape 22">
                <a:extLst>
                  <a:ext uri="{FF2B5EF4-FFF2-40B4-BE49-F238E27FC236}">
                    <a16:creationId xmlns:a16="http://schemas.microsoft.com/office/drawing/2014/main" id="{A3DD856C-6331-9ED2-3995-48C757BB0BB5}"/>
                  </a:ext>
                </a:extLst>
              </p:cNvPr>
              <p:cNvSpPr/>
              <p:nvPr/>
            </p:nvSpPr>
            <p:spPr>
              <a:xfrm>
                <a:off x="2056694" y="2162996"/>
                <a:ext cx="254053" cy="285478"/>
              </a:xfrm>
              <a:custGeom>
                <a:avLst/>
                <a:gdLst>
                  <a:gd name="connsiteX0" fmla="*/ 27808 w 254053"/>
                  <a:gd name="connsiteY0" fmla="*/ 142621 h 285478"/>
                  <a:gd name="connsiteX1" fmla="*/ 126366 w 254053"/>
                  <a:gd name="connsiteY1" fmla="*/ 259876 h 285478"/>
                  <a:gd name="connsiteX2" fmla="*/ 224923 w 254053"/>
                  <a:gd name="connsiteY2" fmla="*/ 142621 h 285478"/>
                  <a:gd name="connsiteX3" fmla="*/ 126366 w 254053"/>
                  <a:gd name="connsiteY3" fmla="*/ 24943 h 285478"/>
                  <a:gd name="connsiteX4" fmla="*/ 27808 w 254053"/>
                  <a:gd name="connsiteY4" fmla="*/ 142621 h 285478"/>
                  <a:gd name="connsiteX5" fmla="*/ -661 w 254053"/>
                  <a:gd name="connsiteY5" fmla="*/ 142621 h 285478"/>
                  <a:gd name="connsiteX6" fmla="*/ 126366 w 254053"/>
                  <a:gd name="connsiteY6" fmla="*/ -330 h 285478"/>
                  <a:gd name="connsiteX7" fmla="*/ 253393 w 254053"/>
                  <a:gd name="connsiteY7" fmla="*/ 142621 h 285478"/>
                  <a:gd name="connsiteX8" fmla="*/ 126366 w 254053"/>
                  <a:gd name="connsiteY8" fmla="*/ 285149 h 285478"/>
                  <a:gd name="connsiteX9" fmla="*/ -661 w 254053"/>
                  <a:gd name="connsiteY9" fmla="*/ 142621 h 28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3" h="285478">
                    <a:moveTo>
                      <a:pt x="27808" y="142621"/>
                    </a:moveTo>
                    <a:cubicBezTo>
                      <a:pt x="27808" y="221997"/>
                      <a:pt x="63998" y="259876"/>
                      <a:pt x="126366" y="259876"/>
                    </a:cubicBezTo>
                    <a:cubicBezTo>
                      <a:pt x="188733" y="259876"/>
                      <a:pt x="224923" y="221997"/>
                      <a:pt x="224923" y="142621"/>
                    </a:cubicBezTo>
                    <a:cubicBezTo>
                      <a:pt x="224923" y="63244"/>
                      <a:pt x="188733" y="24943"/>
                      <a:pt x="126366" y="24943"/>
                    </a:cubicBezTo>
                    <a:cubicBezTo>
                      <a:pt x="63998" y="24943"/>
                      <a:pt x="27808" y="62822"/>
                      <a:pt x="27808" y="142621"/>
                    </a:cubicBezTo>
                    <a:moveTo>
                      <a:pt x="-661" y="142621"/>
                    </a:moveTo>
                    <a:cubicBezTo>
                      <a:pt x="-661" y="46114"/>
                      <a:pt x="47592" y="-330"/>
                      <a:pt x="126366" y="-330"/>
                    </a:cubicBezTo>
                    <a:cubicBezTo>
                      <a:pt x="205140" y="-330"/>
                      <a:pt x="253393" y="46114"/>
                      <a:pt x="253393" y="142621"/>
                    </a:cubicBezTo>
                    <a:cubicBezTo>
                      <a:pt x="253393" y="239127"/>
                      <a:pt x="205140" y="285149"/>
                      <a:pt x="126366" y="285149"/>
                    </a:cubicBezTo>
                    <a:cubicBezTo>
                      <a:pt x="47592" y="285149"/>
                      <a:pt x="-661" y="238283"/>
                      <a:pt x="-661" y="14262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0" name="Freeform: Shape 23">
                <a:extLst>
                  <a:ext uri="{FF2B5EF4-FFF2-40B4-BE49-F238E27FC236}">
                    <a16:creationId xmlns:a16="http://schemas.microsoft.com/office/drawing/2014/main" id="{47D4827F-4E9B-E571-7A6C-BB210A8C519E}"/>
                  </a:ext>
                </a:extLst>
              </p:cNvPr>
              <p:cNvSpPr/>
              <p:nvPr/>
            </p:nvSpPr>
            <p:spPr>
              <a:xfrm>
                <a:off x="2326249" y="2165468"/>
                <a:ext cx="219070" cy="280416"/>
              </a:xfrm>
              <a:custGeom>
                <a:avLst/>
                <a:gdLst>
                  <a:gd name="connsiteX0" fmla="*/ 191508 w 219070"/>
                  <a:gd name="connsiteY0" fmla="*/ 8597 h 280416"/>
                  <a:gd name="connsiteX1" fmla="*/ 204537 w 219070"/>
                  <a:gd name="connsiteY1" fmla="*/ -329 h 280416"/>
                  <a:gd name="connsiteX2" fmla="*/ 218409 w 219070"/>
                  <a:gd name="connsiteY2" fmla="*/ 13302 h 280416"/>
                  <a:gd name="connsiteX3" fmla="*/ 218409 w 219070"/>
                  <a:gd name="connsiteY3" fmla="*/ 13483 h 280416"/>
                  <a:gd name="connsiteX4" fmla="*/ 217143 w 219070"/>
                  <a:gd name="connsiteY4" fmla="*/ 19515 h 280416"/>
                  <a:gd name="connsiteX5" fmla="*/ 121903 w 219070"/>
                  <a:gd name="connsiteY5" fmla="*/ 270734 h 280416"/>
                  <a:gd name="connsiteX6" fmla="*/ 104472 w 219070"/>
                  <a:gd name="connsiteY6" fmla="*/ 279359 h 280416"/>
                  <a:gd name="connsiteX7" fmla="*/ 95846 w 219070"/>
                  <a:gd name="connsiteY7" fmla="*/ 270734 h 280416"/>
                  <a:gd name="connsiteX8" fmla="*/ 546 w 219070"/>
                  <a:gd name="connsiteY8" fmla="*/ 19515 h 280416"/>
                  <a:gd name="connsiteX9" fmla="*/ -661 w 219070"/>
                  <a:gd name="connsiteY9" fmla="*/ 13483 h 280416"/>
                  <a:gd name="connsiteX10" fmla="*/ 12911 w 219070"/>
                  <a:gd name="connsiteY10" fmla="*/ -329 h 280416"/>
                  <a:gd name="connsiteX11" fmla="*/ 13152 w 219070"/>
                  <a:gd name="connsiteY11" fmla="*/ -329 h 280416"/>
                  <a:gd name="connsiteX12" fmla="*/ 26180 w 219070"/>
                  <a:gd name="connsiteY12" fmla="*/ 8597 h 280416"/>
                  <a:gd name="connsiteX13" fmla="*/ 108814 w 219070"/>
                  <a:gd name="connsiteY13" fmla="*/ 227668 h 28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070" h="280416">
                    <a:moveTo>
                      <a:pt x="191508" y="8597"/>
                    </a:moveTo>
                    <a:cubicBezTo>
                      <a:pt x="193583" y="3211"/>
                      <a:pt x="198765" y="-341"/>
                      <a:pt x="204537" y="-329"/>
                    </a:cubicBezTo>
                    <a:cubicBezTo>
                      <a:pt x="212131" y="-396"/>
                      <a:pt x="218343" y="5708"/>
                      <a:pt x="218409" y="13302"/>
                    </a:cubicBezTo>
                    <a:cubicBezTo>
                      <a:pt x="218409" y="13362"/>
                      <a:pt x="218409" y="13423"/>
                      <a:pt x="218409" y="13483"/>
                    </a:cubicBezTo>
                    <a:cubicBezTo>
                      <a:pt x="218307" y="15546"/>
                      <a:pt x="217879" y="17585"/>
                      <a:pt x="217143" y="19515"/>
                    </a:cubicBezTo>
                    <a:lnTo>
                      <a:pt x="121903" y="270734"/>
                    </a:lnTo>
                    <a:cubicBezTo>
                      <a:pt x="119472" y="277929"/>
                      <a:pt x="111667" y="281790"/>
                      <a:pt x="104472" y="279359"/>
                    </a:cubicBezTo>
                    <a:cubicBezTo>
                      <a:pt x="100406" y="277984"/>
                      <a:pt x="97221" y="274799"/>
                      <a:pt x="95846" y="270734"/>
                    </a:cubicBezTo>
                    <a:lnTo>
                      <a:pt x="546" y="19515"/>
                    </a:lnTo>
                    <a:cubicBezTo>
                      <a:pt x="-166" y="17579"/>
                      <a:pt x="-570" y="15546"/>
                      <a:pt x="-661" y="13483"/>
                    </a:cubicBezTo>
                    <a:cubicBezTo>
                      <a:pt x="-727" y="5919"/>
                      <a:pt x="5347" y="-263"/>
                      <a:pt x="12911" y="-329"/>
                    </a:cubicBezTo>
                    <a:cubicBezTo>
                      <a:pt x="12989" y="-329"/>
                      <a:pt x="13074" y="-329"/>
                      <a:pt x="13152" y="-329"/>
                    </a:cubicBezTo>
                    <a:cubicBezTo>
                      <a:pt x="18930" y="-360"/>
                      <a:pt x="24118" y="3199"/>
                      <a:pt x="26180" y="8597"/>
                    </a:cubicBezTo>
                    <a:lnTo>
                      <a:pt x="108814" y="227668"/>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1" name="Freeform: Shape 24">
                <a:extLst>
                  <a:ext uri="{FF2B5EF4-FFF2-40B4-BE49-F238E27FC236}">
                    <a16:creationId xmlns:a16="http://schemas.microsoft.com/office/drawing/2014/main" id="{9AF58D73-7950-5761-E82D-F778005D9A4D}"/>
                  </a:ext>
                </a:extLst>
              </p:cNvPr>
              <p:cNvSpPr/>
              <p:nvPr/>
            </p:nvSpPr>
            <p:spPr>
              <a:xfrm>
                <a:off x="2575417" y="2165408"/>
                <a:ext cx="197145" cy="281510"/>
              </a:xfrm>
              <a:custGeom>
                <a:avLst/>
                <a:gdLst>
                  <a:gd name="connsiteX0" fmla="*/ 27085 w 197145"/>
                  <a:gd name="connsiteY0" fmla="*/ 149135 h 281510"/>
                  <a:gd name="connsiteX1" fmla="*/ 27085 w 197145"/>
                  <a:gd name="connsiteY1" fmla="*/ 266390 h 281510"/>
                  <a:gd name="connsiteX2" fmla="*/ 13212 w 197145"/>
                  <a:gd name="connsiteY2" fmla="*/ 280263 h 281510"/>
                  <a:gd name="connsiteX3" fmla="*/ -661 w 197145"/>
                  <a:gd name="connsiteY3" fmla="*/ 266390 h 281510"/>
                  <a:gd name="connsiteX4" fmla="*/ -661 w 197145"/>
                  <a:gd name="connsiteY4" fmla="*/ 13543 h 281510"/>
                  <a:gd name="connsiteX5" fmla="*/ 13212 w 197145"/>
                  <a:gd name="connsiteY5" fmla="*/ -330 h 281510"/>
                  <a:gd name="connsiteX6" fmla="*/ 27085 w 197145"/>
                  <a:gd name="connsiteY6" fmla="*/ 13543 h 281510"/>
                  <a:gd name="connsiteX7" fmla="*/ 27085 w 197145"/>
                  <a:gd name="connsiteY7" fmla="*/ 123922 h 281510"/>
                  <a:gd name="connsiteX8" fmla="*/ 168768 w 197145"/>
                  <a:gd name="connsiteY8" fmla="*/ 123922 h 281510"/>
                  <a:gd name="connsiteX9" fmla="*/ 168768 w 197145"/>
                  <a:gd name="connsiteY9" fmla="*/ 13543 h 281510"/>
                  <a:gd name="connsiteX10" fmla="*/ 183528 w 197145"/>
                  <a:gd name="connsiteY10" fmla="*/ 617 h 281510"/>
                  <a:gd name="connsiteX11" fmla="*/ 196454 w 197145"/>
                  <a:gd name="connsiteY11" fmla="*/ 13543 h 281510"/>
                  <a:gd name="connsiteX12" fmla="*/ 196454 w 197145"/>
                  <a:gd name="connsiteY12" fmla="*/ 266390 h 281510"/>
                  <a:gd name="connsiteX13" fmla="*/ 183528 w 197145"/>
                  <a:gd name="connsiteY13" fmla="*/ 281150 h 281510"/>
                  <a:gd name="connsiteX14" fmla="*/ 168768 w 197145"/>
                  <a:gd name="connsiteY14" fmla="*/ 268218 h 281510"/>
                  <a:gd name="connsiteX15" fmla="*/ 168768 w 197145"/>
                  <a:gd name="connsiteY15" fmla="*/ 266390 h 281510"/>
                  <a:gd name="connsiteX16" fmla="*/ 168768 w 197145"/>
                  <a:gd name="connsiteY16" fmla="*/ 149135 h 28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145" h="281510">
                    <a:moveTo>
                      <a:pt x="27085" y="149135"/>
                    </a:moveTo>
                    <a:lnTo>
                      <a:pt x="27085" y="266390"/>
                    </a:lnTo>
                    <a:cubicBezTo>
                      <a:pt x="27085" y="274051"/>
                      <a:pt x="20872" y="280263"/>
                      <a:pt x="13212" y="280263"/>
                    </a:cubicBezTo>
                    <a:cubicBezTo>
                      <a:pt x="5552" y="280263"/>
                      <a:pt x="-661" y="274051"/>
                      <a:pt x="-661" y="266390"/>
                    </a:cubicBezTo>
                    <a:lnTo>
                      <a:pt x="-661" y="13543"/>
                    </a:lnTo>
                    <a:cubicBezTo>
                      <a:pt x="-661" y="5883"/>
                      <a:pt x="5552" y="-330"/>
                      <a:pt x="13212" y="-330"/>
                    </a:cubicBezTo>
                    <a:cubicBezTo>
                      <a:pt x="20872" y="-330"/>
                      <a:pt x="27085" y="5883"/>
                      <a:pt x="27085" y="13543"/>
                    </a:cubicBezTo>
                    <a:lnTo>
                      <a:pt x="27085" y="123922"/>
                    </a:lnTo>
                    <a:lnTo>
                      <a:pt x="168768" y="123922"/>
                    </a:lnTo>
                    <a:lnTo>
                      <a:pt x="168768" y="13543"/>
                    </a:lnTo>
                    <a:cubicBezTo>
                      <a:pt x="169275" y="5901"/>
                      <a:pt x="175880" y="110"/>
                      <a:pt x="183528" y="617"/>
                    </a:cubicBezTo>
                    <a:cubicBezTo>
                      <a:pt x="190464" y="1075"/>
                      <a:pt x="195995" y="6600"/>
                      <a:pt x="196454" y="13543"/>
                    </a:cubicBezTo>
                    <a:lnTo>
                      <a:pt x="196454" y="266390"/>
                    </a:lnTo>
                    <a:cubicBezTo>
                      <a:pt x="196960" y="274032"/>
                      <a:pt x="191170" y="280643"/>
                      <a:pt x="183528" y="281150"/>
                    </a:cubicBezTo>
                    <a:cubicBezTo>
                      <a:pt x="175880" y="281650"/>
                      <a:pt x="169275" y="275866"/>
                      <a:pt x="168768" y="268218"/>
                    </a:cubicBezTo>
                    <a:cubicBezTo>
                      <a:pt x="168726" y="267609"/>
                      <a:pt x="168726" y="267000"/>
                      <a:pt x="168768" y="266390"/>
                    </a:cubicBezTo>
                    <a:lnTo>
                      <a:pt x="168768" y="149135"/>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2" name="Freeform: Shape 25">
                <a:extLst>
                  <a:ext uri="{FF2B5EF4-FFF2-40B4-BE49-F238E27FC236}">
                    <a16:creationId xmlns:a16="http://schemas.microsoft.com/office/drawing/2014/main" id="{D20A44FB-6815-8173-3EC2-25975A1A321A}"/>
                  </a:ext>
                </a:extLst>
              </p:cNvPr>
              <p:cNvSpPr/>
              <p:nvPr/>
            </p:nvSpPr>
            <p:spPr>
              <a:xfrm>
                <a:off x="2819338" y="2252385"/>
                <a:ext cx="150671" cy="196162"/>
              </a:xfrm>
              <a:custGeom>
                <a:avLst/>
                <a:gdLst>
                  <a:gd name="connsiteX0" fmla="*/ 83239 w 150671"/>
                  <a:gd name="connsiteY0" fmla="*/ -330 h 196162"/>
                  <a:gd name="connsiteX1" fmla="*/ 145969 w 150671"/>
                  <a:gd name="connsiteY1" fmla="*/ 27717 h 196162"/>
                  <a:gd name="connsiteX2" fmla="*/ 148804 w 150671"/>
                  <a:gd name="connsiteY2" fmla="*/ 35498 h 196162"/>
                  <a:gd name="connsiteX3" fmla="*/ 137416 w 150671"/>
                  <a:gd name="connsiteY3" fmla="*/ 47266 h 196162"/>
                  <a:gd name="connsiteX4" fmla="*/ 136740 w 150671"/>
                  <a:gd name="connsiteY4" fmla="*/ 47260 h 196162"/>
                  <a:gd name="connsiteX5" fmla="*/ 126969 w 150671"/>
                  <a:gd name="connsiteY5" fmla="*/ 42374 h 196162"/>
                  <a:gd name="connsiteX6" fmla="*/ 82998 w 150671"/>
                  <a:gd name="connsiteY6" fmla="*/ 23254 h 196162"/>
                  <a:gd name="connsiteX7" fmla="*/ 25577 w 150671"/>
                  <a:gd name="connsiteY7" fmla="*/ 97383 h 196162"/>
                  <a:gd name="connsiteX8" fmla="*/ 82998 w 150671"/>
                  <a:gd name="connsiteY8" fmla="*/ 171874 h 196162"/>
                  <a:gd name="connsiteX9" fmla="*/ 130226 w 150671"/>
                  <a:gd name="connsiteY9" fmla="*/ 154382 h 196162"/>
                  <a:gd name="connsiteX10" fmla="*/ 137947 w 150671"/>
                  <a:gd name="connsiteY10" fmla="*/ 151547 h 196162"/>
                  <a:gd name="connsiteX11" fmla="*/ 150010 w 150671"/>
                  <a:gd name="connsiteY11" fmla="*/ 163611 h 196162"/>
                  <a:gd name="connsiteX12" fmla="*/ 144702 w 150671"/>
                  <a:gd name="connsiteY12" fmla="*/ 173804 h 196162"/>
                  <a:gd name="connsiteX13" fmla="*/ 83239 w 150671"/>
                  <a:gd name="connsiteY13" fmla="*/ 195820 h 196162"/>
                  <a:gd name="connsiteX14" fmla="*/ -661 w 150671"/>
                  <a:gd name="connsiteY14" fmla="*/ 97685 h 196162"/>
                  <a:gd name="connsiteX15" fmla="*/ 83239 w 150671"/>
                  <a:gd name="connsiteY15" fmla="*/ -28 h 19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671" h="196162">
                    <a:moveTo>
                      <a:pt x="83239" y="-330"/>
                    </a:moveTo>
                    <a:cubicBezTo>
                      <a:pt x="119429" y="-330"/>
                      <a:pt x="139455" y="18790"/>
                      <a:pt x="145969" y="27717"/>
                    </a:cubicBezTo>
                    <a:cubicBezTo>
                      <a:pt x="147766" y="29913"/>
                      <a:pt x="148768" y="32657"/>
                      <a:pt x="148804" y="35498"/>
                    </a:cubicBezTo>
                    <a:cubicBezTo>
                      <a:pt x="148906" y="41892"/>
                      <a:pt x="143809" y="47163"/>
                      <a:pt x="137416" y="47266"/>
                    </a:cubicBezTo>
                    <a:cubicBezTo>
                      <a:pt x="137193" y="47272"/>
                      <a:pt x="136963" y="47272"/>
                      <a:pt x="136740" y="47260"/>
                    </a:cubicBezTo>
                    <a:cubicBezTo>
                      <a:pt x="132892" y="47284"/>
                      <a:pt x="129261" y="45468"/>
                      <a:pt x="126969" y="42374"/>
                    </a:cubicBezTo>
                    <a:cubicBezTo>
                      <a:pt x="120937" y="35498"/>
                      <a:pt x="109839" y="23254"/>
                      <a:pt x="82998" y="23254"/>
                    </a:cubicBezTo>
                    <a:cubicBezTo>
                      <a:pt x="45542" y="23254"/>
                      <a:pt x="25577" y="47381"/>
                      <a:pt x="25577" y="97383"/>
                    </a:cubicBezTo>
                    <a:cubicBezTo>
                      <a:pt x="25577" y="147385"/>
                      <a:pt x="45542" y="171874"/>
                      <a:pt x="82998" y="171874"/>
                    </a:cubicBezTo>
                    <a:cubicBezTo>
                      <a:pt x="100297" y="171735"/>
                      <a:pt x="117004" y="165547"/>
                      <a:pt x="130226" y="154382"/>
                    </a:cubicBezTo>
                    <a:cubicBezTo>
                      <a:pt x="132386" y="152561"/>
                      <a:pt x="135118" y="151559"/>
                      <a:pt x="137947" y="151547"/>
                    </a:cubicBezTo>
                    <a:cubicBezTo>
                      <a:pt x="144612" y="151547"/>
                      <a:pt x="150010" y="156946"/>
                      <a:pt x="150010" y="163611"/>
                    </a:cubicBezTo>
                    <a:cubicBezTo>
                      <a:pt x="149980" y="167664"/>
                      <a:pt x="148007" y="171458"/>
                      <a:pt x="144702" y="173804"/>
                    </a:cubicBezTo>
                    <a:cubicBezTo>
                      <a:pt x="127572" y="188365"/>
                      <a:pt x="105719" y="196194"/>
                      <a:pt x="83239" y="195820"/>
                    </a:cubicBezTo>
                    <a:cubicBezTo>
                      <a:pt x="30704" y="195820"/>
                      <a:pt x="-661" y="164455"/>
                      <a:pt x="-661" y="97685"/>
                    </a:cubicBezTo>
                    <a:cubicBezTo>
                      <a:pt x="-661" y="30914"/>
                      <a:pt x="30704" y="-28"/>
                      <a:pt x="83239" y="-2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3" name="Freeform: Shape 26">
                <a:extLst>
                  <a:ext uri="{FF2B5EF4-FFF2-40B4-BE49-F238E27FC236}">
                    <a16:creationId xmlns:a16="http://schemas.microsoft.com/office/drawing/2014/main" id="{847B4D72-7806-D054-CEA2-4A8B1D364EE5}"/>
                  </a:ext>
                </a:extLst>
              </p:cNvPr>
              <p:cNvSpPr/>
              <p:nvPr/>
            </p:nvSpPr>
            <p:spPr>
              <a:xfrm>
                <a:off x="3006983" y="2152863"/>
                <a:ext cx="54435" cy="293139"/>
              </a:xfrm>
              <a:custGeom>
                <a:avLst/>
                <a:gdLst>
                  <a:gd name="connsiteX0" fmla="*/ 25215 w 54435"/>
                  <a:gd name="connsiteY0" fmla="*/ 12698 h 293139"/>
                  <a:gd name="connsiteX1" fmla="*/ 25215 w 54435"/>
                  <a:gd name="connsiteY1" fmla="*/ 245159 h 293139"/>
                  <a:gd name="connsiteX2" fmla="*/ 41560 w 54435"/>
                  <a:gd name="connsiteY2" fmla="*/ 268381 h 293139"/>
                  <a:gd name="connsiteX3" fmla="*/ 53774 w 54435"/>
                  <a:gd name="connsiteY3" fmla="*/ 280595 h 293139"/>
                  <a:gd name="connsiteX4" fmla="*/ 41560 w 54435"/>
                  <a:gd name="connsiteY4" fmla="*/ 292809 h 293139"/>
                  <a:gd name="connsiteX5" fmla="*/ -661 w 54435"/>
                  <a:gd name="connsiteY5" fmla="*/ 245159 h 293139"/>
                  <a:gd name="connsiteX6" fmla="*/ -661 w 54435"/>
                  <a:gd name="connsiteY6" fmla="*/ 12698 h 293139"/>
                  <a:gd name="connsiteX7" fmla="*/ 12367 w 54435"/>
                  <a:gd name="connsiteY7" fmla="*/ -330 h 293139"/>
                  <a:gd name="connsiteX8" fmla="*/ 25396 w 54435"/>
                  <a:gd name="connsiteY8" fmla="*/ 12698 h 29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35" h="293139">
                    <a:moveTo>
                      <a:pt x="25215" y="12698"/>
                    </a:moveTo>
                    <a:lnTo>
                      <a:pt x="25215" y="245159"/>
                    </a:lnTo>
                    <a:cubicBezTo>
                      <a:pt x="25215" y="261444"/>
                      <a:pt x="30522" y="268381"/>
                      <a:pt x="41560" y="268381"/>
                    </a:cubicBezTo>
                    <a:cubicBezTo>
                      <a:pt x="48304" y="268381"/>
                      <a:pt x="53774" y="273851"/>
                      <a:pt x="53774" y="280595"/>
                    </a:cubicBezTo>
                    <a:cubicBezTo>
                      <a:pt x="53774" y="287338"/>
                      <a:pt x="48304" y="292809"/>
                      <a:pt x="41560" y="292809"/>
                    </a:cubicBezTo>
                    <a:cubicBezTo>
                      <a:pt x="14237" y="292809"/>
                      <a:pt x="-661" y="276523"/>
                      <a:pt x="-661" y="245159"/>
                    </a:cubicBezTo>
                    <a:lnTo>
                      <a:pt x="-661" y="12698"/>
                    </a:lnTo>
                    <a:cubicBezTo>
                      <a:pt x="-468" y="5581"/>
                      <a:pt x="5250" y="-143"/>
                      <a:pt x="12367" y="-330"/>
                    </a:cubicBezTo>
                    <a:cubicBezTo>
                      <a:pt x="19551" y="-300"/>
                      <a:pt x="25365" y="5515"/>
                      <a:pt x="25396" y="1269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4" name="Freeform: Shape 27">
                <a:extLst>
                  <a:ext uri="{FF2B5EF4-FFF2-40B4-BE49-F238E27FC236}">
                    <a16:creationId xmlns:a16="http://schemas.microsoft.com/office/drawing/2014/main" id="{3A54A24F-C01C-EC58-C99D-7DDBCD0F930E}"/>
                  </a:ext>
                </a:extLst>
              </p:cNvPr>
              <p:cNvSpPr/>
              <p:nvPr/>
            </p:nvSpPr>
            <p:spPr>
              <a:xfrm>
                <a:off x="3084007" y="2252385"/>
                <a:ext cx="171058" cy="195667"/>
              </a:xfrm>
              <a:custGeom>
                <a:avLst/>
                <a:gdLst>
                  <a:gd name="connsiteX0" fmla="*/ 143918 w 171058"/>
                  <a:gd name="connsiteY0" fmla="*/ 97202 h 195667"/>
                  <a:gd name="connsiteX1" fmla="*/ 84868 w 171058"/>
                  <a:gd name="connsiteY1" fmla="*/ 23073 h 195667"/>
                  <a:gd name="connsiteX2" fmla="*/ 25818 w 171058"/>
                  <a:gd name="connsiteY2" fmla="*/ 97202 h 195667"/>
                  <a:gd name="connsiteX3" fmla="*/ 84868 w 171058"/>
                  <a:gd name="connsiteY3" fmla="*/ 171693 h 195667"/>
                  <a:gd name="connsiteX4" fmla="*/ 143918 w 171058"/>
                  <a:gd name="connsiteY4" fmla="*/ 97202 h 195667"/>
                  <a:gd name="connsiteX5" fmla="*/ 170397 w 171058"/>
                  <a:gd name="connsiteY5" fmla="*/ 97202 h 195667"/>
                  <a:gd name="connsiteX6" fmla="*/ 84868 w 171058"/>
                  <a:gd name="connsiteY6" fmla="*/ 195337 h 195667"/>
                  <a:gd name="connsiteX7" fmla="*/ -661 w 171058"/>
                  <a:gd name="connsiteY7" fmla="*/ 97202 h 195667"/>
                  <a:gd name="connsiteX8" fmla="*/ 84868 w 171058"/>
                  <a:gd name="connsiteY8" fmla="*/ -330 h 195667"/>
                  <a:gd name="connsiteX9" fmla="*/ 170397 w 171058"/>
                  <a:gd name="connsiteY9" fmla="*/ 97383 h 19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058" h="195667">
                    <a:moveTo>
                      <a:pt x="143918" y="97202"/>
                    </a:moveTo>
                    <a:cubicBezTo>
                      <a:pt x="143918" y="45873"/>
                      <a:pt x="122325" y="23073"/>
                      <a:pt x="84868" y="23073"/>
                    </a:cubicBezTo>
                    <a:cubicBezTo>
                      <a:pt x="47411" y="23073"/>
                      <a:pt x="25818" y="45873"/>
                      <a:pt x="25818" y="97202"/>
                    </a:cubicBezTo>
                    <a:cubicBezTo>
                      <a:pt x="25818" y="148531"/>
                      <a:pt x="47411" y="171693"/>
                      <a:pt x="84868" y="171693"/>
                    </a:cubicBezTo>
                    <a:cubicBezTo>
                      <a:pt x="122325" y="171693"/>
                      <a:pt x="143918" y="149316"/>
                      <a:pt x="143918" y="97202"/>
                    </a:cubicBezTo>
                    <a:moveTo>
                      <a:pt x="170397" y="97202"/>
                    </a:moveTo>
                    <a:cubicBezTo>
                      <a:pt x="170397" y="163973"/>
                      <a:pt x="137826" y="195337"/>
                      <a:pt x="84868" y="195337"/>
                    </a:cubicBezTo>
                    <a:cubicBezTo>
                      <a:pt x="31910" y="195337"/>
                      <a:pt x="-661" y="163973"/>
                      <a:pt x="-661" y="97202"/>
                    </a:cubicBezTo>
                    <a:cubicBezTo>
                      <a:pt x="-661" y="30432"/>
                      <a:pt x="32634" y="-330"/>
                      <a:pt x="84868" y="-330"/>
                    </a:cubicBezTo>
                    <a:cubicBezTo>
                      <a:pt x="137102" y="-330"/>
                      <a:pt x="170397" y="30612"/>
                      <a:pt x="170397" y="97383"/>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5" name="Freeform: Shape 28">
                <a:extLst>
                  <a:ext uri="{FF2B5EF4-FFF2-40B4-BE49-F238E27FC236}">
                    <a16:creationId xmlns:a16="http://schemas.microsoft.com/office/drawing/2014/main" id="{A57DD632-219A-CD09-4334-C6BF65CE5BF0}"/>
                  </a:ext>
                </a:extLst>
              </p:cNvPr>
              <p:cNvSpPr/>
              <p:nvPr/>
            </p:nvSpPr>
            <p:spPr>
              <a:xfrm>
                <a:off x="3291676" y="2254616"/>
                <a:ext cx="151457" cy="193436"/>
              </a:xfrm>
              <a:custGeom>
                <a:avLst/>
                <a:gdLst>
                  <a:gd name="connsiteX0" fmla="*/ 25396 w 151457"/>
                  <a:gd name="connsiteY0" fmla="*/ 12700 h 193436"/>
                  <a:gd name="connsiteX1" fmla="*/ 25396 w 151457"/>
                  <a:gd name="connsiteY1" fmla="*/ 118978 h 193436"/>
                  <a:gd name="connsiteX2" fmla="*/ 75097 w 151457"/>
                  <a:gd name="connsiteY2" fmla="*/ 168256 h 193436"/>
                  <a:gd name="connsiteX3" fmla="*/ 124738 w 151457"/>
                  <a:gd name="connsiteY3" fmla="*/ 118978 h 193436"/>
                  <a:gd name="connsiteX4" fmla="*/ 124738 w 151457"/>
                  <a:gd name="connsiteY4" fmla="*/ 12700 h 193436"/>
                  <a:gd name="connsiteX5" fmla="*/ 138188 w 151457"/>
                  <a:gd name="connsiteY5" fmla="*/ -329 h 193436"/>
                  <a:gd name="connsiteX6" fmla="*/ 150795 w 151457"/>
                  <a:gd name="connsiteY6" fmla="*/ 12633 h 193436"/>
                  <a:gd name="connsiteX7" fmla="*/ 150795 w 151457"/>
                  <a:gd name="connsiteY7" fmla="*/ 12700 h 193436"/>
                  <a:gd name="connsiteX8" fmla="*/ 150795 w 151457"/>
                  <a:gd name="connsiteY8" fmla="*/ 118978 h 193436"/>
                  <a:gd name="connsiteX9" fmla="*/ 75097 w 151457"/>
                  <a:gd name="connsiteY9" fmla="*/ 193107 h 193436"/>
                  <a:gd name="connsiteX10" fmla="*/ -661 w 151457"/>
                  <a:gd name="connsiteY10" fmla="*/ 118978 h 193436"/>
                  <a:gd name="connsiteX11" fmla="*/ -661 w 151457"/>
                  <a:gd name="connsiteY11" fmla="*/ 12700 h 193436"/>
                  <a:gd name="connsiteX12" fmla="*/ 12127 w 151457"/>
                  <a:gd name="connsiteY12" fmla="*/ -329 h 193436"/>
                  <a:gd name="connsiteX13" fmla="*/ 12368 w 151457"/>
                  <a:gd name="connsiteY13" fmla="*/ -329 h 193436"/>
                  <a:gd name="connsiteX14" fmla="*/ 25396 w 151457"/>
                  <a:gd name="connsiteY14" fmla="*/ 12700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457" h="193436">
                    <a:moveTo>
                      <a:pt x="25396" y="12700"/>
                    </a:moveTo>
                    <a:lnTo>
                      <a:pt x="25396" y="118978"/>
                    </a:lnTo>
                    <a:cubicBezTo>
                      <a:pt x="25396" y="145457"/>
                      <a:pt x="33961" y="168256"/>
                      <a:pt x="75097" y="168256"/>
                    </a:cubicBezTo>
                    <a:cubicBezTo>
                      <a:pt x="116233" y="168256"/>
                      <a:pt x="124738" y="145457"/>
                      <a:pt x="124738" y="118978"/>
                    </a:cubicBezTo>
                    <a:lnTo>
                      <a:pt x="124738" y="12700"/>
                    </a:lnTo>
                    <a:cubicBezTo>
                      <a:pt x="124858" y="5395"/>
                      <a:pt x="130890" y="-431"/>
                      <a:pt x="138188" y="-329"/>
                    </a:cubicBezTo>
                    <a:cubicBezTo>
                      <a:pt x="145245" y="-232"/>
                      <a:pt x="150915" y="5576"/>
                      <a:pt x="150795" y="12633"/>
                    </a:cubicBezTo>
                    <a:cubicBezTo>
                      <a:pt x="150795" y="12658"/>
                      <a:pt x="150795" y="12676"/>
                      <a:pt x="150795" y="12700"/>
                    </a:cubicBezTo>
                    <a:lnTo>
                      <a:pt x="150795" y="118978"/>
                    </a:lnTo>
                    <a:cubicBezTo>
                      <a:pt x="150795" y="157641"/>
                      <a:pt x="138188" y="193107"/>
                      <a:pt x="75097" y="193107"/>
                    </a:cubicBezTo>
                    <a:cubicBezTo>
                      <a:pt x="12006" y="193107"/>
                      <a:pt x="-661" y="157641"/>
                      <a:pt x="-661" y="118978"/>
                    </a:cubicBezTo>
                    <a:lnTo>
                      <a:pt x="-661" y="12700"/>
                    </a:lnTo>
                    <a:cubicBezTo>
                      <a:pt x="-727" y="5570"/>
                      <a:pt x="4997" y="-262"/>
                      <a:pt x="12127" y="-329"/>
                    </a:cubicBezTo>
                    <a:cubicBezTo>
                      <a:pt x="12205" y="-329"/>
                      <a:pt x="12290" y="-329"/>
                      <a:pt x="12368" y="-329"/>
                    </a:cubicBezTo>
                    <a:cubicBezTo>
                      <a:pt x="19534" y="-262"/>
                      <a:pt x="25330" y="5534"/>
                      <a:pt x="25396" y="12700"/>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6" name="Freeform: Shape 29">
                <a:extLst>
                  <a:ext uri="{FF2B5EF4-FFF2-40B4-BE49-F238E27FC236}">
                    <a16:creationId xmlns:a16="http://schemas.microsoft.com/office/drawing/2014/main" id="{0C0F127B-50D8-5D68-D866-BE3E57983CD3}"/>
                  </a:ext>
                </a:extLst>
              </p:cNvPr>
              <p:cNvSpPr/>
              <p:nvPr/>
            </p:nvSpPr>
            <p:spPr>
              <a:xfrm>
                <a:off x="3479805" y="2152863"/>
                <a:ext cx="163277" cy="295189"/>
              </a:xfrm>
              <a:custGeom>
                <a:avLst/>
                <a:gdLst>
                  <a:gd name="connsiteX0" fmla="*/ 136559 w 163277"/>
                  <a:gd name="connsiteY0" fmla="*/ 158424 h 295189"/>
                  <a:gd name="connsiteX1" fmla="*/ 82817 w 163277"/>
                  <a:gd name="connsiteY1" fmla="*/ 122595 h 295189"/>
                  <a:gd name="connsiteX2" fmla="*/ 25396 w 163277"/>
                  <a:gd name="connsiteY2" fmla="*/ 196725 h 295189"/>
                  <a:gd name="connsiteX3" fmla="*/ 82817 w 163277"/>
                  <a:gd name="connsiteY3" fmla="*/ 271216 h 295189"/>
                  <a:gd name="connsiteX4" fmla="*/ 136559 w 163277"/>
                  <a:gd name="connsiteY4" fmla="*/ 214639 h 295189"/>
                  <a:gd name="connsiteX5" fmla="*/ 136559 w 163277"/>
                  <a:gd name="connsiteY5" fmla="*/ 125430 h 295189"/>
                  <a:gd name="connsiteX6" fmla="*/ 136559 w 163277"/>
                  <a:gd name="connsiteY6" fmla="*/ 12698 h 295189"/>
                  <a:gd name="connsiteX7" fmla="*/ 149588 w 163277"/>
                  <a:gd name="connsiteY7" fmla="*/ -330 h 295189"/>
                  <a:gd name="connsiteX8" fmla="*/ 162616 w 163277"/>
                  <a:gd name="connsiteY8" fmla="*/ 12698 h 295189"/>
                  <a:gd name="connsiteX9" fmla="*/ 162616 w 163277"/>
                  <a:gd name="connsiteY9" fmla="*/ 214639 h 295189"/>
                  <a:gd name="connsiteX10" fmla="*/ 82817 w 163277"/>
                  <a:gd name="connsiteY10" fmla="*/ 294860 h 295189"/>
                  <a:gd name="connsiteX11" fmla="*/ -661 w 163277"/>
                  <a:gd name="connsiteY11" fmla="*/ 196725 h 295189"/>
                  <a:gd name="connsiteX12" fmla="*/ 81189 w 163277"/>
                  <a:gd name="connsiteY12" fmla="*/ 99193 h 295189"/>
                  <a:gd name="connsiteX13" fmla="*/ 136559 w 163277"/>
                  <a:gd name="connsiteY13" fmla="*/ 125611 h 29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277" h="295189">
                    <a:moveTo>
                      <a:pt x="136559" y="158424"/>
                    </a:moveTo>
                    <a:cubicBezTo>
                      <a:pt x="136559" y="158424"/>
                      <a:pt x="121118" y="122595"/>
                      <a:pt x="82817" y="122595"/>
                    </a:cubicBezTo>
                    <a:cubicBezTo>
                      <a:pt x="45783" y="122595"/>
                      <a:pt x="25396" y="146722"/>
                      <a:pt x="25396" y="196725"/>
                    </a:cubicBezTo>
                    <a:cubicBezTo>
                      <a:pt x="25396" y="246727"/>
                      <a:pt x="45360" y="271216"/>
                      <a:pt x="82817" y="271216"/>
                    </a:cubicBezTo>
                    <a:cubicBezTo>
                      <a:pt x="114182" y="271216"/>
                      <a:pt x="136559" y="253121"/>
                      <a:pt x="136559" y="214639"/>
                    </a:cubicBezTo>
                    <a:close/>
                    <a:moveTo>
                      <a:pt x="136559" y="125430"/>
                    </a:moveTo>
                    <a:lnTo>
                      <a:pt x="136559" y="12698"/>
                    </a:lnTo>
                    <a:cubicBezTo>
                      <a:pt x="136559" y="5503"/>
                      <a:pt x="142410" y="-330"/>
                      <a:pt x="149588" y="-330"/>
                    </a:cubicBezTo>
                    <a:cubicBezTo>
                      <a:pt x="156765" y="-330"/>
                      <a:pt x="162616" y="5503"/>
                      <a:pt x="162616" y="12698"/>
                    </a:cubicBezTo>
                    <a:lnTo>
                      <a:pt x="162616" y="214639"/>
                    </a:lnTo>
                    <a:cubicBezTo>
                      <a:pt x="162616" y="268381"/>
                      <a:pt x="129261" y="294860"/>
                      <a:pt x="82817" y="294860"/>
                    </a:cubicBezTo>
                    <a:cubicBezTo>
                      <a:pt x="30281" y="294860"/>
                      <a:pt x="-661" y="263495"/>
                      <a:pt x="-661" y="196725"/>
                    </a:cubicBezTo>
                    <a:cubicBezTo>
                      <a:pt x="-661" y="129954"/>
                      <a:pt x="28894" y="99193"/>
                      <a:pt x="81189" y="99193"/>
                    </a:cubicBezTo>
                    <a:cubicBezTo>
                      <a:pt x="102782" y="98849"/>
                      <a:pt x="123229" y="108626"/>
                      <a:pt x="136559" y="12561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grpSp>
      <p:sp>
        <p:nvSpPr>
          <p:cNvPr id="20" name="Espace réservé du texte 4">
            <a:extLst>
              <a:ext uri="{FF2B5EF4-FFF2-40B4-BE49-F238E27FC236}">
                <a16:creationId xmlns:a16="http://schemas.microsoft.com/office/drawing/2014/main" id="{4094DB7E-DBA0-6123-3039-8AD9A2D6C226}"/>
              </a:ext>
            </a:extLst>
          </p:cNvPr>
          <p:cNvSpPr>
            <a:spLocks noGrp="1"/>
          </p:cNvSpPr>
          <p:nvPr>
            <p:ph type="body" sz="quarter" idx="10" hasCustomPrompt="1"/>
          </p:nvPr>
        </p:nvSpPr>
        <p:spPr>
          <a:xfrm>
            <a:off x="929462" y="3087517"/>
            <a:ext cx="5029200" cy="1144929"/>
          </a:xfrm>
        </p:spPr>
        <p:txBody>
          <a:bodyPr>
            <a:noAutofit/>
          </a:bodyPr>
          <a:lstStyle>
            <a:lvl1pPr marL="0" indent="0">
              <a:lnSpc>
                <a:spcPct val="90000"/>
              </a:lnSpc>
              <a:spcBef>
                <a:spcPts val="0"/>
              </a:spcBef>
              <a:buNone/>
              <a:defRPr sz="38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Insert title </a:t>
            </a:r>
            <a:br>
              <a:rPr lang="en-US"/>
            </a:br>
            <a:r>
              <a:rPr lang="en-US"/>
              <a:t>of the presentation</a:t>
            </a:r>
            <a:endParaRPr lang="fr-FR"/>
          </a:p>
        </p:txBody>
      </p:sp>
      <p:sp>
        <p:nvSpPr>
          <p:cNvPr id="3" name="Espace réservé du texte 4">
            <a:extLst>
              <a:ext uri="{FF2B5EF4-FFF2-40B4-BE49-F238E27FC236}">
                <a16:creationId xmlns:a16="http://schemas.microsoft.com/office/drawing/2014/main" id="{623BE11D-3B31-C78E-B46A-DE3E81FE15AA}"/>
              </a:ext>
            </a:extLst>
          </p:cNvPr>
          <p:cNvSpPr>
            <a:spLocks noGrp="1"/>
          </p:cNvSpPr>
          <p:nvPr>
            <p:ph type="body" sz="quarter" idx="11" hasCustomPrompt="1"/>
          </p:nvPr>
        </p:nvSpPr>
        <p:spPr>
          <a:xfrm>
            <a:off x="1078116" y="5932317"/>
            <a:ext cx="2784417" cy="249299"/>
          </a:xfrm>
        </p:spPr>
        <p:txBody>
          <a:bodyPr wrap="none" lIns="0" tIns="0" rIns="0" bIns="0">
            <a:spAutoFit/>
          </a:bodyPr>
          <a:lstStyle>
            <a:lvl1pPr marL="0" indent="0">
              <a:lnSpc>
                <a:spcPct val="90000"/>
              </a:lnSpc>
              <a:spcBef>
                <a:spcPts val="0"/>
              </a:spcBef>
              <a:buNone/>
              <a:defRPr sz="1800" b="0" cap="all" spc="200" baseline="0">
                <a:solidFill>
                  <a:schemeClr val="accent5"/>
                </a:solidFill>
                <a:latin typeface="Source Sans Pro SemiBold" panose="020B0603030403020204" pitchFamily="34" charset="0"/>
                <a:ea typeface="Source Sans Pro SemiBold" panose="020B0603030403020204" pitchFamily="34" charset="0"/>
              </a:defRPr>
            </a:lvl1pPr>
          </a:lstStyle>
          <a:p>
            <a:pPr lvl="0"/>
            <a:r>
              <a:rPr lang="fr-FR" dirty="0"/>
              <a:t>Name of the speaker</a:t>
            </a:r>
          </a:p>
        </p:txBody>
      </p:sp>
      <p:sp>
        <p:nvSpPr>
          <p:cNvPr id="5" name="Espace réservé de la date 26">
            <a:extLst>
              <a:ext uri="{FF2B5EF4-FFF2-40B4-BE49-F238E27FC236}">
                <a16:creationId xmlns:a16="http://schemas.microsoft.com/office/drawing/2014/main" id="{DC9BD7AA-859C-FB7B-2D19-A431919DA939}"/>
              </a:ext>
            </a:extLst>
          </p:cNvPr>
          <p:cNvSpPr>
            <a:spLocks noGrp="1"/>
          </p:cNvSpPr>
          <p:nvPr>
            <p:ph type="dt" sz="half" idx="13"/>
          </p:nvPr>
        </p:nvSpPr>
        <p:spPr>
          <a:xfrm>
            <a:off x="1078116" y="6231210"/>
            <a:ext cx="2514600" cy="186500"/>
          </a:xfrm>
          <a:prstGeom prst="rect">
            <a:avLst/>
          </a:prstGeom>
        </p:spPr>
        <p:txBody>
          <a:bodyPr lIns="0" tIns="0" rIns="0" bIns="0"/>
          <a:lstStyle>
            <a:lvl1pPr>
              <a:defRPr sz="1400">
                <a:solidFill>
                  <a:schemeClr val="accent5"/>
                </a:solidFill>
              </a:defRPr>
            </a:lvl1pPr>
          </a:lstStyle>
          <a:p>
            <a:fld id="{D89E9D3C-9A96-4077-B4A4-4A889812BEC9}" type="datetime3">
              <a:rPr lang="fr-FR" smtClean="0"/>
              <a:pPr/>
              <a:t>18.03.25</a:t>
            </a:fld>
            <a:endParaRPr lang="fr-FR"/>
          </a:p>
        </p:txBody>
      </p:sp>
      <p:cxnSp>
        <p:nvCxnSpPr>
          <p:cNvPr id="21" name="Straight Connector 34">
            <a:extLst>
              <a:ext uri="{FF2B5EF4-FFF2-40B4-BE49-F238E27FC236}">
                <a16:creationId xmlns:a16="http://schemas.microsoft.com/office/drawing/2014/main" id="{53344533-838E-6B77-FAD6-56CFE45736EC}"/>
              </a:ext>
            </a:extLst>
          </p:cNvPr>
          <p:cNvCxnSpPr>
            <a:cxnSpLocks/>
          </p:cNvCxnSpPr>
          <p:nvPr userDrawn="1"/>
        </p:nvCxnSpPr>
        <p:spPr>
          <a:xfrm>
            <a:off x="929462" y="5945752"/>
            <a:ext cx="0" cy="44450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pic>
        <p:nvPicPr>
          <p:cNvPr id="17" name="Image 16" descr="Une image contenant capture d’écran, Graphique, graphisme, Caractère coloré&#10;&#10;Description générée automatiquement">
            <a:extLst>
              <a:ext uri="{FF2B5EF4-FFF2-40B4-BE49-F238E27FC236}">
                <a16:creationId xmlns:a16="http://schemas.microsoft.com/office/drawing/2014/main" id="{85B22F30-A653-4C83-A775-43EBCD8FAB05}"/>
              </a:ext>
            </a:extLst>
          </p:cNvPr>
          <p:cNvPicPr>
            <a:picLocks noChangeAspect="1"/>
          </p:cNvPicPr>
          <p:nvPr userDrawn="1"/>
        </p:nvPicPr>
        <p:blipFill>
          <a:blip r:embed="rId2"/>
          <a:stretch>
            <a:fillRect/>
          </a:stretch>
        </p:blipFill>
        <p:spPr>
          <a:xfrm>
            <a:off x="6096987" y="1266826"/>
            <a:ext cx="5236776" cy="4324348"/>
          </a:xfrm>
          <a:prstGeom prst="rect">
            <a:avLst/>
          </a:prstGeom>
        </p:spPr>
      </p:pic>
    </p:spTree>
    <p:extLst>
      <p:ext uri="{BB962C8B-B14F-4D97-AF65-F5344CB8AC3E}">
        <p14:creationId xmlns:p14="http://schemas.microsoft.com/office/powerpoint/2010/main" val="52858881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x1 speaker">
    <p:bg>
      <p:bgPr>
        <a:solidFill>
          <a:schemeClr val="tx1"/>
        </a:solidFill>
        <a:effectLst/>
      </p:bgPr>
    </p:bg>
    <p:spTree>
      <p:nvGrpSpPr>
        <p:cNvPr id="1" name=""/>
        <p:cNvGrpSpPr/>
        <p:nvPr/>
      </p:nvGrpSpPr>
      <p:grpSpPr>
        <a:xfrm>
          <a:off x="0" y="0"/>
          <a:ext cx="0" cy="0"/>
          <a:chOff x="0" y="0"/>
          <a:chExt cx="0" cy="0"/>
        </a:xfrm>
      </p:grpSpPr>
      <p:sp>
        <p:nvSpPr>
          <p:cNvPr id="3" name="Freeform 1">
            <a:extLst>
              <a:ext uri="{FF2B5EF4-FFF2-40B4-BE49-F238E27FC236}">
                <a16:creationId xmlns:a16="http://schemas.microsoft.com/office/drawing/2014/main" id="{6CC83162-20EB-0DA9-7286-4EF6795D20E1}"/>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bg1"/>
          </a:solidFill>
          <a:ln w="9525" cap="flat">
            <a:noFill/>
            <a:prstDash val="solid"/>
            <a:miter/>
          </a:ln>
        </p:spPr>
        <p:txBody>
          <a:bodyPr rtlCol="0" anchor="ctr"/>
          <a:lstStyle/>
          <a:p>
            <a:endParaRPr lang="fr-FR"/>
          </a:p>
        </p:txBody>
      </p:sp>
      <p:sp>
        <p:nvSpPr>
          <p:cNvPr id="4" name="Espace réservé du pied de page 3">
            <a:extLst>
              <a:ext uri="{FF2B5EF4-FFF2-40B4-BE49-F238E27FC236}">
                <a16:creationId xmlns:a16="http://schemas.microsoft.com/office/drawing/2014/main" id="{EE11DC54-8995-0943-F664-6368E5429D83}"/>
              </a:ext>
            </a:extLst>
          </p:cNvPr>
          <p:cNvSpPr>
            <a:spLocks noGrp="1"/>
          </p:cNvSpPr>
          <p:nvPr>
            <p:ph type="ftr" sz="quarter" idx="10"/>
          </p:nvPr>
        </p:nvSpPr>
        <p:spPr>
          <a:xfrm>
            <a:off x="1511300" y="6385984"/>
            <a:ext cx="7099300" cy="365125"/>
          </a:xfrm>
        </p:spPr>
        <p:txBody>
          <a:bodyPr/>
          <a:lstStyle>
            <a:lvl1pPr>
              <a:defRPr>
                <a:solidFill>
                  <a:schemeClr val="bg1"/>
                </a:solidFill>
              </a:defRPr>
            </a:lvl1pPr>
          </a:lstStyle>
          <a:p>
            <a:r>
              <a:rPr lang="fr-FR"/>
              <a:t>Name of the document</a:t>
            </a:r>
            <a:endParaRPr lang="en-US" dirty="0"/>
          </a:p>
        </p:txBody>
      </p:sp>
      <p:cxnSp>
        <p:nvCxnSpPr>
          <p:cNvPr id="6" name="Connecteur droit 5">
            <a:extLst>
              <a:ext uri="{FF2B5EF4-FFF2-40B4-BE49-F238E27FC236}">
                <a16:creationId xmlns:a16="http://schemas.microsoft.com/office/drawing/2014/main" id="{511CBAD7-041F-760A-7F7A-4AD850B5A70E}"/>
              </a:ext>
            </a:extLst>
          </p:cNvPr>
          <p:cNvCxnSpPr>
            <a:cxnSpLocks/>
          </p:cNvCxnSpPr>
          <p:nvPr userDrawn="1"/>
        </p:nvCxnSpPr>
        <p:spPr>
          <a:xfrm>
            <a:off x="1506537" y="6436895"/>
            <a:ext cx="0" cy="20073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Espace réservé du numéro de diapositive 5">
            <a:extLst>
              <a:ext uri="{FF2B5EF4-FFF2-40B4-BE49-F238E27FC236}">
                <a16:creationId xmlns:a16="http://schemas.microsoft.com/office/drawing/2014/main" id="{596EB13A-0FAA-514D-5679-586CA7926450}"/>
              </a:ext>
            </a:extLst>
          </p:cNvPr>
          <p:cNvSpPr>
            <a:spLocks noGrp="1"/>
          </p:cNvSpPr>
          <p:nvPr>
            <p:ph type="sldNum" sz="quarter" idx="4"/>
          </p:nvPr>
        </p:nvSpPr>
        <p:spPr>
          <a:xfrm>
            <a:off x="9220776" y="6385984"/>
            <a:ext cx="2743200" cy="365125"/>
          </a:xfrm>
          <a:prstGeom prst="rect">
            <a:avLst/>
          </a:prstGeom>
        </p:spPr>
        <p:txBody>
          <a:bodyPr vert="horz" lIns="91440" tIns="45720" rIns="91440" bIns="45720" rtlCol="0" anchor="ctr"/>
          <a:lstStyle>
            <a:lvl1pPr algn="r">
              <a:defRPr sz="1000">
                <a:solidFill>
                  <a:schemeClr val="bg1"/>
                </a:solidFill>
              </a:defRPr>
            </a:lvl1pPr>
          </a:lstStyle>
          <a:p>
            <a:fld id="{79AF822A-40E7-450E-BBE0-3EB502F51B07}" type="slidenum">
              <a:rPr lang="en-US" smtClean="0"/>
              <a:pPr/>
              <a:t>‹N°›</a:t>
            </a:fld>
            <a:endParaRPr lang="en-US" dirty="0"/>
          </a:p>
        </p:txBody>
      </p:sp>
      <p:sp>
        <p:nvSpPr>
          <p:cNvPr id="5" name="Graphique 2">
            <a:extLst>
              <a:ext uri="{FF2B5EF4-FFF2-40B4-BE49-F238E27FC236}">
                <a16:creationId xmlns:a16="http://schemas.microsoft.com/office/drawing/2014/main" id="{E2D430C7-B687-BF0D-FE35-515C37426E03}"/>
              </a:ext>
            </a:extLst>
          </p:cNvPr>
          <p:cNvSpPr>
            <a:spLocks/>
          </p:cNvSpPr>
          <p:nvPr userDrawn="1"/>
        </p:nvSpPr>
        <p:spPr>
          <a:xfrm rot="16200000">
            <a:off x="9409266" y="3882473"/>
            <a:ext cx="2701930" cy="2339960"/>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alpha val="55000"/>
                </a:srgbClr>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Source Sans Pro"/>
            </a:endParaRPr>
          </a:p>
        </p:txBody>
      </p:sp>
      <p:sp>
        <p:nvSpPr>
          <p:cNvPr id="12" name="Forme libre : forme 11">
            <a:extLst>
              <a:ext uri="{FF2B5EF4-FFF2-40B4-BE49-F238E27FC236}">
                <a16:creationId xmlns:a16="http://schemas.microsoft.com/office/drawing/2014/main" id="{911C9CDA-B138-2E76-9B97-EEBD25C4215B}"/>
              </a:ext>
            </a:extLst>
          </p:cNvPr>
          <p:cNvSpPr>
            <a:spLocks/>
          </p:cNvSpPr>
          <p:nvPr userDrawn="1"/>
        </p:nvSpPr>
        <p:spPr>
          <a:xfrm rot="16200000">
            <a:off x="-691774" y="1006137"/>
            <a:ext cx="2152612" cy="769063"/>
          </a:xfrm>
          <a:custGeom>
            <a:avLst/>
            <a:gdLst>
              <a:gd name="connsiteX0" fmla="*/ 2152612 w 2152612"/>
              <a:gd name="connsiteY0" fmla="*/ 769063 h 769063"/>
              <a:gd name="connsiteX1" fmla="*/ 1076306 w 2152612"/>
              <a:gd name="connsiteY1" fmla="*/ 769063 h 769063"/>
              <a:gd name="connsiteX2" fmla="*/ 0 w 2152612"/>
              <a:gd name="connsiteY2" fmla="*/ 769063 h 769063"/>
              <a:gd name="connsiteX3" fmla="*/ 443981 w 2152612"/>
              <a:gd name="connsiteY3" fmla="*/ 0 h 769063"/>
              <a:gd name="connsiteX4" fmla="*/ 1708562 w 2152612"/>
              <a:gd name="connsiteY4" fmla="*/ 0 h 76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12" h="769063">
                <a:moveTo>
                  <a:pt x="2152612" y="769063"/>
                </a:moveTo>
                <a:lnTo>
                  <a:pt x="1076306" y="769063"/>
                </a:lnTo>
                <a:lnTo>
                  <a:pt x="0" y="769063"/>
                </a:lnTo>
                <a:lnTo>
                  <a:pt x="443981" y="0"/>
                </a:lnTo>
                <a:lnTo>
                  <a:pt x="1708562" y="0"/>
                </a:lnTo>
                <a:close/>
              </a:path>
            </a:pathLst>
          </a:custGeom>
          <a:gradFill flip="none" rotWithShape="1">
            <a:gsLst>
              <a:gs pos="34000">
                <a:srgbClr val="0312B2">
                  <a:alpha val="55000"/>
                </a:srgbClr>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prstClr val="white"/>
              </a:solidFill>
              <a:latin typeface="Source Sans Pro"/>
            </a:endParaRPr>
          </a:p>
        </p:txBody>
      </p:sp>
      <p:grpSp>
        <p:nvGrpSpPr>
          <p:cNvPr id="13" name="Groupe 12">
            <a:extLst>
              <a:ext uri="{FF2B5EF4-FFF2-40B4-BE49-F238E27FC236}">
                <a16:creationId xmlns:a16="http://schemas.microsoft.com/office/drawing/2014/main" id="{3ED64516-BA93-F966-645D-74571F3DB2B9}"/>
              </a:ext>
            </a:extLst>
          </p:cNvPr>
          <p:cNvGrpSpPr/>
          <p:nvPr userDrawn="1"/>
        </p:nvGrpSpPr>
        <p:grpSpPr>
          <a:xfrm>
            <a:off x="1493519" y="2826547"/>
            <a:ext cx="9204962" cy="652458"/>
            <a:chOff x="-822961" y="1623523"/>
            <a:chExt cx="9204962" cy="652458"/>
          </a:xfrm>
        </p:grpSpPr>
        <p:grpSp>
          <p:nvGrpSpPr>
            <p:cNvPr id="14" name="Groupe 13">
              <a:extLst>
                <a:ext uri="{FF2B5EF4-FFF2-40B4-BE49-F238E27FC236}">
                  <a16:creationId xmlns:a16="http://schemas.microsoft.com/office/drawing/2014/main" id="{1CA42E00-8075-29CF-3A83-A7F6908F32AE}"/>
                </a:ext>
              </a:extLst>
            </p:cNvPr>
            <p:cNvGrpSpPr/>
            <p:nvPr/>
          </p:nvGrpSpPr>
          <p:grpSpPr>
            <a:xfrm>
              <a:off x="3809999" y="1623523"/>
              <a:ext cx="4572002" cy="652458"/>
              <a:chOff x="4334509" y="3333039"/>
              <a:chExt cx="4259583" cy="607874"/>
            </a:xfrm>
            <a:solidFill>
              <a:schemeClr val="tx2"/>
            </a:solidFill>
          </p:grpSpPr>
          <p:pic>
            <p:nvPicPr>
              <p:cNvPr id="18" name="Graphique 17">
                <a:extLst>
                  <a:ext uri="{FF2B5EF4-FFF2-40B4-BE49-F238E27FC236}">
                    <a16:creationId xmlns:a16="http://schemas.microsoft.com/office/drawing/2014/main" id="{52568DFA-93B1-6BFE-4FD4-37769B29F61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334509" y="3333039"/>
                <a:ext cx="2091691" cy="607874"/>
              </a:xfrm>
              <a:prstGeom prst="rect">
                <a:avLst/>
              </a:prstGeom>
            </p:spPr>
          </p:pic>
          <p:pic>
            <p:nvPicPr>
              <p:cNvPr id="19" name="Graphique 18">
                <a:extLst>
                  <a:ext uri="{FF2B5EF4-FFF2-40B4-BE49-F238E27FC236}">
                    <a16:creationId xmlns:a16="http://schemas.microsoft.com/office/drawing/2014/main" id="{80F43EBE-78BE-CAA1-A3E0-6BEA6488F8C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502401" y="3333039"/>
                <a:ext cx="2091691" cy="607874"/>
              </a:xfrm>
              <a:prstGeom prst="rect">
                <a:avLst/>
              </a:prstGeom>
            </p:spPr>
          </p:pic>
        </p:grpSp>
        <p:grpSp>
          <p:nvGrpSpPr>
            <p:cNvPr id="15" name="Groupe 14">
              <a:extLst>
                <a:ext uri="{FF2B5EF4-FFF2-40B4-BE49-F238E27FC236}">
                  <a16:creationId xmlns:a16="http://schemas.microsoft.com/office/drawing/2014/main" id="{B60574ED-F9E2-9A67-B7D6-B2B936E1FE66}"/>
                </a:ext>
              </a:extLst>
            </p:cNvPr>
            <p:cNvGrpSpPr/>
            <p:nvPr/>
          </p:nvGrpSpPr>
          <p:grpSpPr>
            <a:xfrm>
              <a:off x="-822961" y="1623523"/>
              <a:ext cx="4572002" cy="652458"/>
              <a:chOff x="4334509" y="3333039"/>
              <a:chExt cx="4259583" cy="607874"/>
            </a:xfrm>
            <a:solidFill>
              <a:schemeClr val="tx2"/>
            </a:solidFill>
          </p:grpSpPr>
          <p:pic>
            <p:nvPicPr>
              <p:cNvPr id="16" name="Graphique 15">
                <a:extLst>
                  <a:ext uri="{FF2B5EF4-FFF2-40B4-BE49-F238E27FC236}">
                    <a16:creationId xmlns:a16="http://schemas.microsoft.com/office/drawing/2014/main" id="{88B8893F-3882-6BA5-E4F8-F6B762DF2A0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334509" y="3333039"/>
                <a:ext cx="2091691" cy="607874"/>
              </a:xfrm>
              <a:prstGeom prst="rect">
                <a:avLst/>
              </a:prstGeom>
            </p:spPr>
          </p:pic>
          <p:pic>
            <p:nvPicPr>
              <p:cNvPr id="17" name="Graphique 16">
                <a:extLst>
                  <a:ext uri="{FF2B5EF4-FFF2-40B4-BE49-F238E27FC236}">
                    <a16:creationId xmlns:a16="http://schemas.microsoft.com/office/drawing/2014/main" id="{2530502A-CC8A-4259-3716-1CD9BD4A248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502401" y="3333039"/>
                <a:ext cx="2091691" cy="607874"/>
              </a:xfrm>
              <a:prstGeom prst="rect">
                <a:avLst/>
              </a:prstGeom>
            </p:spPr>
          </p:pic>
        </p:grpSp>
      </p:grpSp>
      <p:sp>
        <p:nvSpPr>
          <p:cNvPr id="20" name="Rectangle 19">
            <a:extLst>
              <a:ext uri="{FF2B5EF4-FFF2-40B4-BE49-F238E27FC236}">
                <a16:creationId xmlns:a16="http://schemas.microsoft.com/office/drawing/2014/main" id="{B4B8D595-7FE5-26A2-B3FC-3AB56B3569A0}"/>
              </a:ext>
            </a:extLst>
          </p:cNvPr>
          <p:cNvSpPr/>
          <p:nvPr userDrawn="1"/>
        </p:nvSpPr>
        <p:spPr>
          <a:xfrm flipH="1">
            <a:off x="7795258" y="2705670"/>
            <a:ext cx="4396741" cy="894210"/>
          </a:xfrm>
          <a:prstGeom prst="rect">
            <a:avLst/>
          </a:prstGeom>
          <a:gradFill>
            <a:gsLst>
              <a:gs pos="100000">
                <a:schemeClr val="tx1">
                  <a:alpha val="0"/>
                </a:schemeClr>
              </a:gs>
              <a:gs pos="85000">
                <a:srgbClr val="000E9C"/>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C3B4BEE-487E-014A-EC3F-38E702C3C8BC}"/>
              </a:ext>
            </a:extLst>
          </p:cNvPr>
          <p:cNvSpPr/>
          <p:nvPr userDrawn="1"/>
        </p:nvSpPr>
        <p:spPr>
          <a:xfrm>
            <a:off x="0" y="2705670"/>
            <a:ext cx="4396741" cy="894210"/>
          </a:xfrm>
          <a:prstGeom prst="rect">
            <a:avLst/>
          </a:prstGeom>
          <a:gradFill>
            <a:gsLst>
              <a:gs pos="100000">
                <a:schemeClr val="tx1">
                  <a:alpha val="0"/>
                </a:schemeClr>
              </a:gs>
              <a:gs pos="85000">
                <a:srgbClr val="000E9C"/>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Ellipse 21">
            <a:extLst>
              <a:ext uri="{FF2B5EF4-FFF2-40B4-BE49-F238E27FC236}">
                <a16:creationId xmlns:a16="http://schemas.microsoft.com/office/drawing/2014/main" id="{0880D9A7-D3DC-ECF1-9907-880828EBD7E0}"/>
              </a:ext>
            </a:extLst>
          </p:cNvPr>
          <p:cNvSpPr/>
          <p:nvPr userDrawn="1"/>
        </p:nvSpPr>
        <p:spPr>
          <a:xfrm>
            <a:off x="5133975" y="2190750"/>
            <a:ext cx="1924050" cy="192405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 name="Espace réservé pour une image  25">
            <a:extLst>
              <a:ext uri="{FF2B5EF4-FFF2-40B4-BE49-F238E27FC236}">
                <a16:creationId xmlns:a16="http://schemas.microsoft.com/office/drawing/2014/main" id="{056FFB86-5F45-E063-0B92-AA7D89BA20E6}"/>
              </a:ext>
            </a:extLst>
          </p:cNvPr>
          <p:cNvSpPr>
            <a:spLocks noGrp="1"/>
          </p:cNvSpPr>
          <p:nvPr>
            <p:ph type="pic" sz="quarter" idx="11" hasCustomPrompt="1"/>
          </p:nvPr>
        </p:nvSpPr>
        <p:spPr>
          <a:xfrm>
            <a:off x="5210176" y="2266953"/>
            <a:ext cx="1770380" cy="1771646"/>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27" name="Espace réservé du texte 4">
            <a:extLst>
              <a:ext uri="{FF2B5EF4-FFF2-40B4-BE49-F238E27FC236}">
                <a16:creationId xmlns:a16="http://schemas.microsoft.com/office/drawing/2014/main" id="{CE04097C-808E-6780-92DB-14BBD1F50CB0}"/>
              </a:ext>
            </a:extLst>
          </p:cNvPr>
          <p:cNvSpPr>
            <a:spLocks noGrp="1"/>
          </p:cNvSpPr>
          <p:nvPr>
            <p:ph type="body" sz="quarter" idx="13" hasCustomPrompt="1"/>
          </p:nvPr>
        </p:nvSpPr>
        <p:spPr>
          <a:xfrm>
            <a:off x="4476750" y="4397395"/>
            <a:ext cx="3238500" cy="276999"/>
          </a:xfrm>
        </p:spPr>
        <p:txBody>
          <a:bodyPr wrap="square" tIns="0" bIns="0">
            <a:spAutoFit/>
          </a:bodyPr>
          <a:lstStyle>
            <a:lvl1pPr marL="0" indent="0" algn="ctr">
              <a:lnSpc>
                <a:spcPct val="90000"/>
              </a:lnSpc>
              <a:spcBef>
                <a:spcPts val="0"/>
              </a:spcBef>
              <a:buNone/>
              <a:defRPr sz="2000" b="1">
                <a:solidFill>
                  <a:schemeClr val="bg1"/>
                </a:solidFill>
                <a:latin typeface="+mn-lt"/>
                <a:ea typeface="Source Sans Pro Semibold" panose="020B0603030403020204" pitchFamily="34" charset="0"/>
              </a:defRPr>
            </a:lvl1pPr>
          </a:lstStyle>
          <a:p>
            <a:pPr lvl="0"/>
            <a:r>
              <a:rPr lang="fr-FR"/>
              <a:t>First name LAST NAME</a:t>
            </a:r>
          </a:p>
        </p:txBody>
      </p:sp>
      <p:sp>
        <p:nvSpPr>
          <p:cNvPr id="28" name="Espace réservé du texte 4">
            <a:extLst>
              <a:ext uri="{FF2B5EF4-FFF2-40B4-BE49-F238E27FC236}">
                <a16:creationId xmlns:a16="http://schemas.microsoft.com/office/drawing/2014/main" id="{676D0FFF-F426-FAC2-B0E4-C9285F97D3A0}"/>
              </a:ext>
            </a:extLst>
          </p:cNvPr>
          <p:cNvSpPr>
            <a:spLocks noGrp="1"/>
          </p:cNvSpPr>
          <p:nvPr>
            <p:ph type="body" sz="quarter" idx="14" hasCustomPrompt="1"/>
          </p:nvPr>
        </p:nvSpPr>
        <p:spPr>
          <a:xfrm>
            <a:off x="4923425" y="4692670"/>
            <a:ext cx="2345150" cy="166199"/>
          </a:xfrm>
        </p:spPr>
        <p:txBody>
          <a:bodyPr wrap="square" tIns="0" bIns="0">
            <a:spAutoFit/>
          </a:bodyPr>
          <a:lstStyle>
            <a:lvl1pPr marL="0" indent="0" algn="ctr">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Function</a:t>
            </a:r>
          </a:p>
        </p:txBody>
      </p:sp>
      <p:sp>
        <p:nvSpPr>
          <p:cNvPr id="29" name="Espace réservé du texte 4">
            <a:extLst>
              <a:ext uri="{FF2B5EF4-FFF2-40B4-BE49-F238E27FC236}">
                <a16:creationId xmlns:a16="http://schemas.microsoft.com/office/drawing/2014/main" id="{4FDA04CB-AF46-C1CC-6623-2054729F8F94}"/>
              </a:ext>
            </a:extLst>
          </p:cNvPr>
          <p:cNvSpPr>
            <a:spLocks noGrp="1"/>
          </p:cNvSpPr>
          <p:nvPr>
            <p:ph type="body" sz="quarter" idx="15" hasCustomPrompt="1"/>
          </p:nvPr>
        </p:nvSpPr>
        <p:spPr>
          <a:xfrm>
            <a:off x="4923425" y="5197495"/>
            <a:ext cx="2345150" cy="166199"/>
          </a:xfrm>
        </p:spPr>
        <p:txBody>
          <a:bodyPr wrap="square" tIns="0" bIns="0">
            <a:spAutoFit/>
          </a:bodyPr>
          <a:lstStyle>
            <a:lvl1pPr marL="0" indent="0" algn="ctr">
              <a:lnSpc>
                <a:spcPct val="90000"/>
              </a:lnSpc>
              <a:spcBef>
                <a:spcPts val="0"/>
              </a:spcBef>
              <a:buNone/>
              <a:defRPr sz="1200" b="0">
                <a:solidFill>
                  <a:schemeClr val="accent3"/>
                </a:solidFill>
                <a:latin typeface="+mn-lt"/>
                <a:ea typeface="Source Sans Pro SemiBold" panose="020B0603030403020204" pitchFamily="34" charset="0"/>
              </a:defRPr>
            </a:lvl1pPr>
          </a:lstStyle>
          <a:p>
            <a:pPr lvl="0"/>
            <a:r>
              <a:rPr lang="fr-FR"/>
              <a:t>xx min</a:t>
            </a:r>
          </a:p>
        </p:txBody>
      </p:sp>
    </p:spTree>
    <p:extLst>
      <p:ext uri="{BB962C8B-B14F-4D97-AF65-F5344CB8AC3E}">
        <p14:creationId xmlns:p14="http://schemas.microsoft.com/office/powerpoint/2010/main" val="1654107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repeatCount="indefinite" fill="hold" nodeType="withEffect">
                                  <p:stCondLst>
                                    <p:cond delay="0"/>
                                  </p:stCondLst>
                                  <p:childTnLst>
                                    <p:animMotion origin="layout" path="M 0 -2.59259E-6 L 0.19063 0.00139 " pathEditMode="relative" rAng="0" ptsTypes="AA">
                                      <p:cBhvr>
                                        <p:cTn id="6" dur="10000" fill="hold"/>
                                        <p:tgtEl>
                                          <p:spTgt spid="13"/>
                                        </p:tgtEl>
                                        <p:attrNameLst>
                                          <p:attrName>ppt_x</p:attrName>
                                          <p:attrName>ppt_y</p:attrName>
                                        </p:attrNameLst>
                                      </p:cBhvr>
                                      <p:rCtr x="9531" y="6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userDrawn="1">
  <p:cSld name="x2 speaker">
    <p:bg>
      <p:bgPr>
        <a:solidFill>
          <a:schemeClr val="tx1"/>
        </a:solidFill>
        <a:effectLst/>
      </p:bgPr>
    </p:bg>
    <p:spTree>
      <p:nvGrpSpPr>
        <p:cNvPr id="1" name=""/>
        <p:cNvGrpSpPr/>
        <p:nvPr/>
      </p:nvGrpSpPr>
      <p:grpSpPr>
        <a:xfrm>
          <a:off x="0" y="0"/>
          <a:ext cx="0" cy="0"/>
          <a:chOff x="0" y="0"/>
          <a:chExt cx="0" cy="0"/>
        </a:xfrm>
      </p:grpSpPr>
      <p:grpSp>
        <p:nvGrpSpPr>
          <p:cNvPr id="34" name="Groupe 33">
            <a:extLst>
              <a:ext uri="{FF2B5EF4-FFF2-40B4-BE49-F238E27FC236}">
                <a16:creationId xmlns:a16="http://schemas.microsoft.com/office/drawing/2014/main" id="{272DFAAD-3B8D-53FF-D42A-37AADF41A5BC}"/>
              </a:ext>
            </a:extLst>
          </p:cNvPr>
          <p:cNvGrpSpPr/>
          <p:nvPr userDrawn="1"/>
        </p:nvGrpSpPr>
        <p:grpSpPr>
          <a:xfrm>
            <a:off x="1493519" y="2826547"/>
            <a:ext cx="9204962" cy="652458"/>
            <a:chOff x="-822961" y="1623523"/>
            <a:chExt cx="9204962" cy="652458"/>
          </a:xfrm>
        </p:grpSpPr>
        <p:grpSp>
          <p:nvGrpSpPr>
            <p:cNvPr id="35" name="Groupe 34">
              <a:extLst>
                <a:ext uri="{FF2B5EF4-FFF2-40B4-BE49-F238E27FC236}">
                  <a16:creationId xmlns:a16="http://schemas.microsoft.com/office/drawing/2014/main" id="{574ACB28-1592-54CE-C899-7CADE4595C25}"/>
                </a:ext>
              </a:extLst>
            </p:cNvPr>
            <p:cNvGrpSpPr/>
            <p:nvPr/>
          </p:nvGrpSpPr>
          <p:grpSpPr>
            <a:xfrm>
              <a:off x="3809999" y="1623523"/>
              <a:ext cx="4572002" cy="652458"/>
              <a:chOff x="4334509" y="3333039"/>
              <a:chExt cx="4259583" cy="607874"/>
            </a:xfrm>
            <a:solidFill>
              <a:schemeClr val="tx2"/>
            </a:solidFill>
          </p:grpSpPr>
          <p:pic>
            <p:nvPicPr>
              <p:cNvPr id="39" name="Graphique 38">
                <a:extLst>
                  <a:ext uri="{FF2B5EF4-FFF2-40B4-BE49-F238E27FC236}">
                    <a16:creationId xmlns:a16="http://schemas.microsoft.com/office/drawing/2014/main" id="{C2C87178-8665-F93F-DC36-44DD3C0729C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334509" y="3333039"/>
                <a:ext cx="2091691" cy="607874"/>
              </a:xfrm>
              <a:prstGeom prst="rect">
                <a:avLst/>
              </a:prstGeom>
            </p:spPr>
          </p:pic>
          <p:pic>
            <p:nvPicPr>
              <p:cNvPr id="40" name="Graphique 39">
                <a:extLst>
                  <a:ext uri="{FF2B5EF4-FFF2-40B4-BE49-F238E27FC236}">
                    <a16:creationId xmlns:a16="http://schemas.microsoft.com/office/drawing/2014/main" id="{87B082A7-7372-0A50-28A1-E2038BA80F0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502401" y="3333039"/>
                <a:ext cx="2091691" cy="607874"/>
              </a:xfrm>
              <a:prstGeom prst="rect">
                <a:avLst/>
              </a:prstGeom>
            </p:spPr>
          </p:pic>
        </p:grpSp>
        <p:grpSp>
          <p:nvGrpSpPr>
            <p:cNvPr id="36" name="Groupe 35">
              <a:extLst>
                <a:ext uri="{FF2B5EF4-FFF2-40B4-BE49-F238E27FC236}">
                  <a16:creationId xmlns:a16="http://schemas.microsoft.com/office/drawing/2014/main" id="{FB97554F-C450-39B2-BCC2-E80AF0FCB823}"/>
                </a:ext>
              </a:extLst>
            </p:cNvPr>
            <p:cNvGrpSpPr/>
            <p:nvPr/>
          </p:nvGrpSpPr>
          <p:grpSpPr>
            <a:xfrm>
              <a:off x="-822961" y="1623523"/>
              <a:ext cx="4572002" cy="652458"/>
              <a:chOff x="4334509" y="3333039"/>
              <a:chExt cx="4259583" cy="607874"/>
            </a:xfrm>
            <a:solidFill>
              <a:schemeClr val="tx2"/>
            </a:solidFill>
          </p:grpSpPr>
          <p:pic>
            <p:nvPicPr>
              <p:cNvPr id="37" name="Graphique 36">
                <a:extLst>
                  <a:ext uri="{FF2B5EF4-FFF2-40B4-BE49-F238E27FC236}">
                    <a16:creationId xmlns:a16="http://schemas.microsoft.com/office/drawing/2014/main" id="{FF1417C1-E2A9-B553-85EB-79AE94ED8EC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334509" y="3333039"/>
                <a:ext cx="2091691" cy="607874"/>
              </a:xfrm>
              <a:prstGeom prst="rect">
                <a:avLst/>
              </a:prstGeom>
            </p:spPr>
          </p:pic>
          <p:pic>
            <p:nvPicPr>
              <p:cNvPr id="38" name="Graphique 37">
                <a:extLst>
                  <a:ext uri="{FF2B5EF4-FFF2-40B4-BE49-F238E27FC236}">
                    <a16:creationId xmlns:a16="http://schemas.microsoft.com/office/drawing/2014/main" id="{40A4C64E-ED3E-2FD2-BAF8-B6B7C29A1E7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502401" y="3333039"/>
                <a:ext cx="2091691" cy="607874"/>
              </a:xfrm>
              <a:prstGeom prst="rect">
                <a:avLst/>
              </a:prstGeom>
            </p:spPr>
          </p:pic>
        </p:grpSp>
      </p:grpSp>
      <p:sp>
        <p:nvSpPr>
          <p:cNvPr id="41" name="Rectangle 40">
            <a:extLst>
              <a:ext uri="{FF2B5EF4-FFF2-40B4-BE49-F238E27FC236}">
                <a16:creationId xmlns:a16="http://schemas.microsoft.com/office/drawing/2014/main" id="{5D40FD16-7031-3920-0B2F-5D7B37CC6E9D}"/>
              </a:ext>
            </a:extLst>
          </p:cNvPr>
          <p:cNvSpPr/>
          <p:nvPr userDrawn="1"/>
        </p:nvSpPr>
        <p:spPr>
          <a:xfrm flipH="1">
            <a:off x="10604400" y="2705670"/>
            <a:ext cx="1587600" cy="894210"/>
          </a:xfrm>
          <a:prstGeom prst="rect">
            <a:avLst/>
          </a:prstGeom>
          <a:gradFill>
            <a:gsLst>
              <a:gs pos="100000">
                <a:schemeClr val="tx1">
                  <a:alpha val="0"/>
                </a:schemeClr>
              </a:gs>
              <a:gs pos="85000">
                <a:srgbClr val="000E9C"/>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a:extLst>
              <a:ext uri="{FF2B5EF4-FFF2-40B4-BE49-F238E27FC236}">
                <a16:creationId xmlns:a16="http://schemas.microsoft.com/office/drawing/2014/main" id="{CC5A6019-1BB6-9B35-3198-6DF249F86DB1}"/>
              </a:ext>
            </a:extLst>
          </p:cNvPr>
          <p:cNvSpPr/>
          <p:nvPr userDrawn="1"/>
        </p:nvSpPr>
        <p:spPr>
          <a:xfrm>
            <a:off x="1" y="2705670"/>
            <a:ext cx="1585860" cy="894210"/>
          </a:xfrm>
          <a:prstGeom prst="rect">
            <a:avLst/>
          </a:prstGeom>
          <a:gradFill>
            <a:gsLst>
              <a:gs pos="100000">
                <a:schemeClr val="tx1">
                  <a:alpha val="0"/>
                </a:schemeClr>
              </a:gs>
              <a:gs pos="85000">
                <a:srgbClr val="000E9C"/>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1">
            <a:extLst>
              <a:ext uri="{FF2B5EF4-FFF2-40B4-BE49-F238E27FC236}">
                <a16:creationId xmlns:a16="http://schemas.microsoft.com/office/drawing/2014/main" id="{6CC83162-20EB-0DA9-7286-4EF6795D20E1}"/>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bg1"/>
          </a:solidFill>
          <a:ln w="9525" cap="flat">
            <a:noFill/>
            <a:prstDash val="solid"/>
            <a:miter/>
          </a:ln>
        </p:spPr>
        <p:txBody>
          <a:bodyPr rtlCol="0" anchor="ctr"/>
          <a:lstStyle/>
          <a:p>
            <a:endParaRPr lang="fr-FR"/>
          </a:p>
        </p:txBody>
      </p:sp>
      <p:sp>
        <p:nvSpPr>
          <p:cNvPr id="4" name="Espace réservé du pied de page 3">
            <a:extLst>
              <a:ext uri="{FF2B5EF4-FFF2-40B4-BE49-F238E27FC236}">
                <a16:creationId xmlns:a16="http://schemas.microsoft.com/office/drawing/2014/main" id="{EE11DC54-8995-0943-F664-6368E5429D83}"/>
              </a:ext>
            </a:extLst>
          </p:cNvPr>
          <p:cNvSpPr>
            <a:spLocks noGrp="1"/>
          </p:cNvSpPr>
          <p:nvPr>
            <p:ph type="ftr" sz="quarter" idx="10"/>
          </p:nvPr>
        </p:nvSpPr>
        <p:spPr>
          <a:xfrm>
            <a:off x="1511300" y="6385984"/>
            <a:ext cx="7099300" cy="365125"/>
          </a:xfrm>
        </p:spPr>
        <p:txBody>
          <a:bodyPr/>
          <a:lstStyle>
            <a:lvl1pPr>
              <a:defRPr>
                <a:solidFill>
                  <a:schemeClr val="bg1"/>
                </a:solidFill>
              </a:defRPr>
            </a:lvl1pPr>
          </a:lstStyle>
          <a:p>
            <a:r>
              <a:rPr lang="fr-FR"/>
              <a:t>Name of the document</a:t>
            </a:r>
            <a:endParaRPr lang="en-US" dirty="0"/>
          </a:p>
        </p:txBody>
      </p:sp>
      <p:cxnSp>
        <p:nvCxnSpPr>
          <p:cNvPr id="6" name="Connecteur droit 5">
            <a:extLst>
              <a:ext uri="{FF2B5EF4-FFF2-40B4-BE49-F238E27FC236}">
                <a16:creationId xmlns:a16="http://schemas.microsoft.com/office/drawing/2014/main" id="{511CBAD7-041F-760A-7F7A-4AD850B5A70E}"/>
              </a:ext>
            </a:extLst>
          </p:cNvPr>
          <p:cNvCxnSpPr>
            <a:cxnSpLocks/>
          </p:cNvCxnSpPr>
          <p:nvPr userDrawn="1"/>
        </p:nvCxnSpPr>
        <p:spPr>
          <a:xfrm>
            <a:off x="1506537" y="6436895"/>
            <a:ext cx="0" cy="20073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Espace réservé du numéro de diapositive 5">
            <a:extLst>
              <a:ext uri="{FF2B5EF4-FFF2-40B4-BE49-F238E27FC236}">
                <a16:creationId xmlns:a16="http://schemas.microsoft.com/office/drawing/2014/main" id="{596EB13A-0FAA-514D-5679-586CA7926450}"/>
              </a:ext>
            </a:extLst>
          </p:cNvPr>
          <p:cNvSpPr>
            <a:spLocks noGrp="1"/>
          </p:cNvSpPr>
          <p:nvPr>
            <p:ph type="sldNum" sz="quarter" idx="4"/>
          </p:nvPr>
        </p:nvSpPr>
        <p:spPr>
          <a:xfrm>
            <a:off x="9220776" y="6385984"/>
            <a:ext cx="2743200" cy="365125"/>
          </a:xfrm>
          <a:prstGeom prst="rect">
            <a:avLst/>
          </a:prstGeom>
        </p:spPr>
        <p:txBody>
          <a:bodyPr vert="horz" lIns="91440" tIns="45720" rIns="91440" bIns="45720" rtlCol="0" anchor="ctr"/>
          <a:lstStyle>
            <a:lvl1pPr algn="r">
              <a:defRPr sz="1000">
                <a:solidFill>
                  <a:schemeClr val="bg1"/>
                </a:solidFill>
              </a:defRPr>
            </a:lvl1pPr>
          </a:lstStyle>
          <a:p>
            <a:fld id="{79AF822A-40E7-450E-BBE0-3EB502F51B07}" type="slidenum">
              <a:rPr lang="en-US" smtClean="0"/>
              <a:pPr/>
              <a:t>‹N°›</a:t>
            </a:fld>
            <a:endParaRPr lang="en-US" dirty="0"/>
          </a:p>
        </p:txBody>
      </p:sp>
      <p:sp>
        <p:nvSpPr>
          <p:cNvPr id="5" name="Graphique 2">
            <a:extLst>
              <a:ext uri="{FF2B5EF4-FFF2-40B4-BE49-F238E27FC236}">
                <a16:creationId xmlns:a16="http://schemas.microsoft.com/office/drawing/2014/main" id="{E2D430C7-B687-BF0D-FE35-515C37426E03}"/>
              </a:ext>
            </a:extLst>
          </p:cNvPr>
          <p:cNvSpPr>
            <a:spLocks/>
          </p:cNvSpPr>
          <p:nvPr userDrawn="1"/>
        </p:nvSpPr>
        <p:spPr>
          <a:xfrm rot="16200000">
            <a:off x="9409266" y="3882473"/>
            <a:ext cx="2701930" cy="2339960"/>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alpha val="55000"/>
                </a:srgbClr>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Source Sans Pro"/>
            </a:endParaRPr>
          </a:p>
        </p:txBody>
      </p:sp>
      <p:sp>
        <p:nvSpPr>
          <p:cNvPr id="12" name="Forme libre : forme 11">
            <a:extLst>
              <a:ext uri="{FF2B5EF4-FFF2-40B4-BE49-F238E27FC236}">
                <a16:creationId xmlns:a16="http://schemas.microsoft.com/office/drawing/2014/main" id="{911C9CDA-B138-2E76-9B97-EEBD25C4215B}"/>
              </a:ext>
            </a:extLst>
          </p:cNvPr>
          <p:cNvSpPr>
            <a:spLocks/>
          </p:cNvSpPr>
          <p:nvPr userDrawn="1"/>
        </p:nvSpPr>
        <p:spPr>
          <a:xfrm rot="16200000">
            <a:off x="-691774" y="1006137"/>
            <a:ext cx="2152612" cy="769063"/>
          </a:xfrm>
          <a:custGeom>
            <a:avLst/>
            <a:gdLst>
              <a:gd name="connsiteX0" fmla="*/ 2152612 w 2152612"/>
              <a:gd name="connsiteY0" fmla="*/ 769063 h 769063"/>
              <a:gd name="connsiteX1" fmla="*/ 1076306 w 2152612"/>
              <a:gd name="connsiteY1" fmla="*/ 769063 h 769063"/>
              <a:gd name="connsiteX2" fmla="*/ 0 w 2152612"/>
              <a:gd name="connsiteY2" fmla="*/ 769063 h 769063"/>
              <a:gd name="connsiteX3" fmla="*/ 443981 w 2152612"/>
              <a:gd name="connsiteY3" fmla="*/ 0 h 769063"/>
              <a:gd name="connsiteX4" fmla="*/ 1708562 w 2152612"/>
              <a:gd name="connsiteY4" fmla="*/ 0 h 76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12" h="769063">
                <a:moveTo>
                  <a:pt x="2152612" y="769063"/>
                </a:moveTo>
                <a:lnTo>
                  <a:pt x="1076306" y="769063"/>
                </a:lnTo>
                <a:lnTo>
                  <a:pt x="0" y="769063"/>
                </a:lnTo>
                <a:lnTo>
                  <a:pt x="443981" y="0"/>
                </a:lnTo>
                <a:lnTo>
                  <a:pt x="1708562" y="0"/>
                </a:lnTo>
                <a:close/>
              </a:path>
            </a:pathLst>
          </a:custGeom>
          <a:gradFill flip="none" rotWithShape="1">
            <a:gsLst>
              <a:gs pos="34000">
                <a:srgbClr val="0312B2">
                  <a:alpha val="55000"/>
                </a:srgbClr>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prstClr val="white"/>
              </a:solidFill>
              <a:latin typeface="Source Sans Pro"/>
            </a:endParaRPr>
          </a:p>
        </p:txBody>
      </p:sp>
      <p:sp>
        <p:nvSpPr>
          <p:cNvPr id="22" name="Ellipse 21">
            <a:extLst>
              <a:ext uri="{FF2B5EF4-FFF2-40B4-BE49-F238E27FC236}">
                <a16:creationId xmlns:a16="http://schemas.microsoft.com/office/drawing/2014/main" id="{0880D9A7-D3DC-ECF1-9907-880828EBD7E0}"/>
              </a:ext>
            </a:extLst>
          </p:cNvPr>
          <p:cNvSpPr/>
          <p:nvPr userDrawn="1"/>
        </p:nvSpPr>
        <p:spPr>
          <a:xfrm>
            <a:off x="2270712" y="2190750"/>
            <a:ext cx="1924050" cy="192405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 name="Espace réservé pour une image  25">
            <a:extLst>
              <a:ext uri="{FF2B5EF4-FFF2-40B4-BE49-F238E27FC236}">
                <a16:creationId xmlns:a16="http://schemas.microsoft.com/office/drawing/2014/main" id="{056FFB86-5F45-E063-0B92-AA7D89BA20E6}"/>
              </a:ext>
            </a:extLst>
          </p:cNvPr>
          <p:cNvSpPr>
            <a:spLocks noGrp="1"/>
          </p:cNvSpPr>
          <p:nvPr>
            <p:ph type="pic" sz="quarter" idx="11" hasCustomPrompt="1"/>
          </p:nvPr>
        </p:nvSpPr>
        <p:spPr>
          <a:xfrm>
            <a:off x="2347547" y="2266953"/>
            <a:ext cx="1770380" cy="1771646"/>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27" name="Espace réservé du texte 4">
            <a:extLst>
              <a:ext uri="{FF2B5EF4-FFF2-40B4-BE49-F238E27FC236}">
                <a16:creationId xmlns:a16="http://schemas.microsoft.com/office/drawing/2014/main" id="{CE04097C-808E-6780-92DB-14BBD1F50CB0}"/>
              </a:ext>
            </a:extLst>
          </p:cNvPr>
          <p:cNvSpPr>
            <a:spLocks noGrp="1"/>
          </p:cNvSpPr>
          <p:nvPr>
            <p:ph type="body" sz="quarter" idx="13" hasCustomPrompt="1"/>
          </p:nvPr>
        </p:nvSpPr>
        <p:spPr>
          <a:xfrm>
            <a:off x="1521999" y="4397395"/>
            <a:ext cx="3421476" cy="276999"/>
          </a:xfrm>
        </p:spPr>
        <p:txBody>
          <a:bodyPr wrap="square" tIns="0" bIns="0">
            <a:spAutoFit/>
          </a:bodyPr>
          <a:lstStyle>
            <a:lvl1pPr marL="0" indent="0" algn="ctr">
              <a:lnSpc>
                <a:spcPct val="90000"/>
              </a:lnSpc>
              <a:spcBef>
                <a:spcPts val="0"/>
              </a:spcBef>
              <a:buNone/>
              <a:defRPr sz="2000" b="1">
                <a:solidFill>
                  <a:schemeClr val="bg1"/>
                </a:solidFill>
                <a:latin typeface="+mn-lt"/>
                <a:ea typeface="Source Sans Pro Semibold" panose="020B0603030403020204" pitchFamily="34" charset="0"/>
              </a:defRPr>
            </a:lvl1pPr>
          </a:lstStyle>
          <a:p>
            <a:pPr lvl="0"/>
            <a:r>
              <a:rPr lang="fr-FR"/>
              <a:t>First name LAST NAME</a:t>
            </a:r>
          </a:p>
        </p:txBody>
      </p:sp>
      <p:sp>
        <p:nvSpPr>
          <p:cNvPr id="28" name="Espace réservé du texte 4">
            <a:extLst>
              <a:ext uri="{FF2B5EF4-FFF2-40B4-BE49-F238E27FC236}">
                <a16:creationId xmlns:a16="http://schemas.microsoft.com/office/drawing/2014/main" id="{676D0FFF-F426-FAC2-B0E4-C9285F97D3A0}"/>
              </a:ext>
            </a:extLst>
          </p:cNvPr>
          <p:cNvSpPr>
            <a:spLocks noGrp="1"/>
          </p:cNvSpPr>
          <p:nvPr>
            <p:ph type="body" sz="quarter" idx="14" hasCustomPrompt="1"/>
          </p:nvPr>
        </p:nvSpPr>
        <p:spPr>
          <a:xfrm>
            <a:off x="2060162" y="4692670"/>
            <a:ext cx="2345150" cy="166199"/>
          </a:xfrm>
        </p:spPr>
        <p:txBody>
          <a:bodyPr wrap="square" tIns="0" bIns="0">
            <a:spAutoFit/>
          </a:bodyPr>
          <a:lstStyle>
            <a:lvl1pPr marL="0" indent="0" algn="ctr">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Function</a:t>
            </a:r>
          </a:p>
        </p:txBody>
      </p:sp>
      <p:sp>
        <p:nvSpPr>
          <p:cNvPr id="29" name="Ellipse 28">
            <a:extLst>
              <a:ext uri="{FF2B5EF4-FFF2-40B4-BE49-F238E27FC236}">
                <a16:creationId xmlns:a16="http://schemas.microsoft.com/office/drawing/2014/main" id="{00C1E6D3-1F66-E378-59C9-F9A4B6779615}"/>
              </a:ext>
            </a:extLst>
          </p:cNvPr>
          <p:cNvSpPr/>
          <p:nvPr userDrawn="1"/>
        </p:nvSpPr>
        <p:spPr>
          <a:xfrm>
            <a:off x="7997238" y="2190750"/>
            <a:ext cx="1924050" cy="192405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 name="Espace réservé pour une image  25">
            <a:extLst>
              <a:ext uri="{FF2B5EF4-FFF2-40B4-BE49-F238E27FC236}">
                <a16:creationId xmlns:a16="http://schemas.microsoft.com/office/drawing/2014/main" id="{FF751E7E-B219-3C60-3AB7-04A0FA08005C}"/>
              </a:ext>
            </a:extLst>
          </p:cNvPr>
          <p:cNvSpPr>
            <a:spLocks noGrp="1"/>
          </p:cNvSpPr>
          <p:nvPr>
            <p:ph type="pic" sz="quarter" idx="15" hasCustomPrompt="1"/>
          </p:nvPr>
        </p:nvSpPr>
        <p:spPr>
          <a:xfrm>
            <a:off x="8074073" y="2266953"/>
            <a:ext cx="1770380" cy="1771646"/>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31" name="Espace réservé du texte 4">
            <a:extLst>
              <a:ext uri="{FF2B5EF4-FFF2-40B4-BE49-F238E27FC236}">
                <a16:creationId xmlns:a16="http://schemas.microsoft.com/office/drawing/2014/main" id="{CA5C2EB2-86E9-8448-7C2D-41CFDFB58E20}"/>
              </a:ext>
            </a:extLst>
          </p:cNvPr>
          <p:cNvSpPr>
            <a:spLocks noGrp="1"/>
          </p:cNvSpPr>
          <p:nvPr>
            <p:ph type="body" sz="quarter" idx="16" hasCustomPrompt="1"/>
          </p:nvPr>
        </p:nvSpPr>
        <p:spPr>
          <a:xfrm>
            <a:off x="7248525" y="4397395"/>
            <a:ext cx="3421476" cy="276999"/>
          </a:xfrm>
        </p:spPr>
        <p:txBody>
          <a:bodyPr wrap="square" tIns="0" bIns="0">
            <a:spAutoFit/>
          </a:bodyPr>
          <a:lstStyle>
            <a:lvl1pPr marL="0" indent="0" algn="ctr">
              <a:lnSpc>
                <a:spcPct val="90000"/>
              </a:lnSpc>
              <a:spcBef>
                <a:spcPts val="0"/>
              </a:spcBef>
              <a:buNone/>
              <a:defRPr sz="2000" b="1">
                <a:solidFill>
                  <a:schemeClr val="bg1"/>
                </a:solidFill>
                <a:latin typeface="+mn-lt"/>
                <a:ea typeface="Source Sans Pro Semibold" panose="020B0603030403020204" pitchFamily="34" charset="0"/>
              </a:defRPr>
            </a:lvl1pPr>
          </a:lstStyle>
          <a:p>
            <a:pPr lvl="0"/>
            <a:r>
              <a:rPr lang="fr-FR"/>
              <a:t>First name LAST NAME</a:t>
            </a:r>
          </a:p>
        </p:txBody>
      </p:sp>
      <p:sp>
        <p:nvSpPr>
          <p:cNvPr id="32" name="Espace réservé du texte 4">
            <a:extLst>
              <a:ext uri="{FF2B5EF4-FFF2-40B4-BE49-F238E27FC236}">
                <a16:creationId xmlns:a16="http://schemas.microsoft.com/office/drawing/2014/main" id="{7861C6B7-6703-B9AC-6F55-CC984887C4F0}"/>
              </a:ext>
            </a:extLst>
          </p:cNvPr>
          <p:cNvSpPr>
            <a:spLocks noGrp="1"/>
          </p:cNvSpPr>
          <p:nvPr>
            <p:ph type="body" sz="quarter" idx="17" hasCustomPrompt="1"/>
          </p:nvPr>
        </p:nvSpPr>
        <p:spPr>
          <a:xfrm>
            <a:off x="7786688" y="4692670"/>
            <a:ext cx="2345150" cy="166199"/>
          </a:xfrm>
        </p:spPr>
        <p:txBody>
          <a:bodyPr wrap="square" tIns="0" bIns="0">
            <a:spAutoFit/>
          </a:bodyPr>
          <a:lstStyle>
            <a:lvl1pPr marL="0" indent="0" algn="ctr">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Function</a:t>
            </a:r>
          </a:p>
        </p:txBody>
      </p:sp>
      <p:sp>
        <p:nvSpPr>
          <p:cNvPr id="43" name="Rectangle 42">
            <a:extLst>
              <a:ext uri="{FF2B5EF4-FFF2-40B4-BE49-F238E27FC236}">
                <a16:creationId xmlns:a16="http://schemas.microsoft.com/office/drawing/2014/main" id="{01D232C2-DBAF-2596-A49A-9656DF7095D2}"/>
              </a:ext>
            </a:extLst>
          </p:cNvPr>
          <p:cNvSpPr/>
          <p:nvPr userDrawn="1"/>
        </p:nvSpPr>
        <p:spPr>
          <a:xfrm>
            <a:off x="6107429" y="2705670"/>
            <a:ext cx="969646" cy="894210"/>
          </a:xfrm>
          <a:prstGeom prst="rect">
            <a:avLst/>
          </a:prstGeom>
          <a:gradFill>
            <a:gsLst>
              <a:gs pos="100000">
                <a:schemeClr val="tx1">
                  <a:alpha val="0"/>
                </a:schemeClr>
              </a:gs>
              <a:gs pos="85000">
                <a:srgbClr val="000E9C"/>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F2129C59-EE0B-0322-4578-FE538AE3DBB6}"/>
              </a:ext>
            </a:extLst>
          </p:cNvPr>
          <p:cNvSpPr/>
          <p:nvPr userDrawn="1"/>
        </p:nvSpPr>
        <p:spPr>
          <a:xfrm rot="10800000">
            <a:off x="5130961" y="2705670"/>
            <a:ext cx="969646" cy="894210"/>
          </a:xfrm>
          <a:prstGeom prst="rect">
            <a:avLst/>
          </a:prstGeom>
          <a:gradFill>
            <a:gsLst>
              <a:gs pos="100000">
                <a:schemeClr val="tx1">
                  <a:alpha val="0"/>
                </a:schemeClr>
              </a:gs>
              <a:gs pos="85000">
                <a:srgbClr val="000E9C"/>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Espace réservé du texte 4">
            <a:extLst>
              <a:ext uri="{FF2B5EF4-FFF2-40B4-BE49-F238E27FC236}">
                <a16:creationId xmlns:a16="http://schemas.microsoft.com/office/drawing/2014/main" id="{3E9147A9-621A-2C4C-DF43-74D0E6A5319F}"/>
              </a:ext>
            </a:extLst>
          </p:cNvPr>
          <p:cNvSpPr>
            <a:spLocks noGrp="1"/>
          </p:cNvSpPr>
          <p:nvPr>
            <p:ph type="body" sz="quarter" idx="18" hasCustomPrompt="1"/>
          </p:nvPr>
        </p:nvSpPr>
        <p:spPr>
          <a:xfrm>
            <a:off x="2060162" y="5197495"/>
            <a:ext cx="2345150" cy="166199"/>
          </a:xfrm>
        </p:spPr>
        <p:txBody>
          <a:bodyPr wrap="square" tIns="0" bIns="0">
            <a:spAutoFit/>
          </a:bodyPr>
          <a:lstStyle>
            <a:lvl1pPr marL="0" indent="0" algn="ctr">
              <a:lnSpc>
                <a:spcPct val="90000"/>
              </a:lnSpc>
              <a:spcBef>
                <a:spcPts val="0"/>
              </a:spcBef>
              <a:buNone/>
              <a:defRPr sz="1200" b="0">
                <a:solidFill>
                  <a:schemeClr val="accent5"/>
                </a:solidFill>
                <a:latin typeface="+mn-lt"/>
                <a:ea typeface="Source Sans Pro SemiBold" panose="020B0603030403020204" pitchFamily="34" charset="0"/>
              </a:defRPr>
            </a:lvl1pPr>
          </a:lstStyle>
          <a:p>
            <a:pPr lvl="0"/>
            <a:r>
              <a:rPr lang="fr-FR"/>
              <a:t>xx min</a:t>
            </a:r>
          </a:p>
        </p:txBody>
      </p:sp>
      <p:sp>
        <p:nvSpPr>
          <p:cNvPr id="46" name="Espace réservé du texte 4">
            <a:extLst>
              <a:ext uri="{FF2B5EF4-FFF2-40B4-BE49-F238E27FC236}">
                <a16:creationId xmlns:a16="http://schemas.microsoft.com/office/drawing/2014/main" id="{5D2A3D8B-67A5-775C-79F9-96E94F5FDF34}"/>
              </a:ext>
            </a:extLst>
          </p:cNvPr>
          <p:cNvSpPr>
            <a:spLocks noGrp="1"/>
          </p:cNvSpPr>
          <p:nvPr>
            <p:ph type="body" sz="quarter" idx="19" hasCustomPrompt="1"/>
          </p:nvPr>
        </p:nvSpPr>
        <p:spPr>
          <a:xfrm>
            <a:off x="7786688" y="5197495"/>
            <a:ext cx="2345150" cy="166199"/>
          </a:xfrm>
        </p:spPr>
        <p:txBody>
          <a:bodyPr wrap="square" tIns="0" bIns="0">
            <a:spAutoFit/>
          </a:bodyPr>
          <a:lstStyle>
            <a:lvl1pPr marL="0" indent="0" algn="ctr">
              <a:lnSpc>
                <a:spcPct val="90000"/>
              </a:lnSpc>
              <a:spcBef>
                <a:spcPts val="0"/>
              </a:spcBef>
              <a:buNone/>
              <a:defRPr sz="1200" b="0">
                <a:solidFill>
                  <a:schemeClr val="accent5"/>
                </a:solidFill>
                <a:latin typeface="+mn-lt"/>
                <a:ea typeface="Source Sans Pro SemiBold" panose="020B0603030403020204" pitchFamily="34" charset="0"/>
              </a:defRPr>
            </a:lvl1pPr>
          </a:lstStyle>
          <a:p>
            <a:pPr lvl="0"/>
            <a:r>
              <a:rPr lang="fr-FR"/>
              <a:t>xx min</a:t>
            </a:r>
          </a:p>
        </p:txBody>
      </p:sp>
    </p:spTree>
    <p:extLst>
      <p:ext uri="{BB962C8B-B14F-4D97-AF65-F5344CB8AC3E}">
        <p14:creationId xmlns:p14="http://schemas.microsoft.com/office/powerpoint/2010/main" val="4198772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repeatCount="indefinite" fill="hold" nodeType="withEffect">
                                  <p:stCondLst>
                                    <p:cond delay="0"/>
                                  </p:stCondLst>
                                  <p:childTnLst>
                                    <p:animMotion origin="layout" path="M 0 -2.59259E-6 L 0.19063 0.00139 " pathEditMode="relative" rAng="0" ptsTypes="AA">
                                      <p:cBhvr>
                                        <p:cTn id="6" dur="10000" fill="hold"/>
                                        <p:tgtEl>
                                          <p:spTgt spid="34"/>
                                        </p:tgtEl>
                                        <p:attrNameLst>
                                          <p:attrName>ppt_x</p:attrName>
                                          <p:attrName>ppt_y</p:attrName>
                                        </p:attrNameLst>
                                      </p:cBhvr>
                                      <p:rCtr x="9531" y="6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x3 speaker">
    <p:bg>
      <p:bgPr>
        <a:solidFill>
          <a:schemeClr val="tx1"/>
        </a:solidFill>
        <a:effectLst/>
      </p:bgPr>
    </p:bg>
    <p:spTree>
      <p:nvGrpSpPr>
        <p:cNvPr id="1" name=""/>
        <p:cNvGrpSpPr/>
        <p:nvPr/>
      </p:nvGrpSpPr>
      <p:grpSpPr>
        <a:xfrm>
          <a:off x="0" y="0"/>
          <a:ext cx="0" cy="0"/>
          <a:chOff x="0" y="0"/>
          <a:chExt cx="0" cy="0"/>
        </a:xfrm>
      </p:grpSpPr>
      <p:grpSp>
        <p:nvGrpSpPr>
          <p:cNvPr id="34" name="Groupe 33">
            <a:extLst>
              <a:ext uri="{FF2B5EF4-FFF2-40B4-BE49-F238E27FC236}">
                <a16:creationId xmlns:a16="http://schemas.microsoft.com/office/drawing/2014/main" id="{272DFAAD-3B8D-53FF-D42A-37AADF41A5BC}"/>
              </a:ext>
            </a:extLst>
          </p:cNvPr>
          <p:cNvGrpSpPr/>
          <p:nvPr userDrawn="1"/>
        </p:nvGrpSpPr>
        <p:grpSpPr>
          <a:xfrm>
            <a:off x="399533" y="2826547"/>
            <a:ext cx="11392933" cy="652458"/>
            <a:chOff x="-822961" y="1623523"/>
            <a:chExt cx="11392933" cy="652458"/>
          </a:xfrm>
        </p:grpSpPr>
        <p:grpSp>
          <p:nvGrpSpPr>
            <p:cNvPr id="35" name="Groupe 34">
              <a:extLst>
                <a:ext uri="{FF2B5EF4-FFF2-40B4-BE49-F238E27FC236}">
                  <a16:creationId xmlns:a16="http://schemas.microsoft.com/office/drawing/2014/main" id="{574ACB28-1592-54CE-C899-7CADE4595C25}"/>
                </a:ext>
              </a:extLst>
            </p:cNvPr>
            <p:cNvGrpSpPr/>
            <p:nvPr/>
          </p:nvGrpSpPr>
          <p:grpSpPr>
            <a:xfrm>
              <a:off x="3809999" y="1623523"/>
              <a:ext cx="6759973" cy="652458"/>
              <a:chOff x="4334509" y="3333039"/>
              <a:chExt cx="6298045" cy="607874"/>
            </a:xfrm>
            <a:solidFill>
              <a:schemeClr val="tx2"/>
            </a:solidFill>
          </p:grpSpPr>
          <p:pic>
            <p:nvPicPr>
              <p:cNvPr id="39" name="Graphique 38">
                <a:extLst>
                  <a:ext uri="{FF2B5EF4-FFF2-40B4-BE49-F238E27FC236}">
                    <a16:creationId xmlns:a16="http://schemas.microsoft.com/office/drawing/2014/main" id="{C2C87178-8665-F93F-DC36-44DD3C0729C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334509" y="3333039"/>
                <a:ext cx="2091691" cy="607874"/>
              </a:xfrm>
              <a:prstGeom prst="rect">
                <a:avLst/>
              </a:prstGeom>
            </p:spPr>
          </p:pic>
          <p:pic>
            <p:nvPicPr>
              <p:cNvPr id="40" name="Graphique 39">
                <a:extLst>
                  <a:ext uri="{FF2B5EF4-FFF2-40B4-BE49-F238E27FC236}">
                    <a16:creationId xmlns:a16="http://schemas.microsoft.com/office/drawing/2014/main" id="{87B082A7-7372-0A50-28A1-E2038BA80F0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502401" y="3333039"/>
                <a:ext cx="2091691" cy="607874"/>
              </a:xfrm>
              <a:prstGeom prst="rect">
                <a:avLst/>
              </a:prstGeom>
            </p:spPr>
          </p:pic>
          <p:pic>
            <p:nvPicPr>
              <p:cNvPr id="45" name="Graphique 44">
                <a:extLst>
                  <a:ext uri="{FF2B5EF4-FFF2-40B4-BE49-F238E27FC236}">
                    <a16:creationId xmlns:a16="http://schemas.microsoft.com/office/drawing/2014/main" id="{2CC5451F-AB11-093C-51FA-8716C4463DF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540863" y="3333039"/>
                <a:ext cx="2091691" cy="607874"/>
              </a:xfrm>
              <a:prstGeom prst="rect">
                <a:avLst/>
              </a:prstGeom>
            </p:spPr>
          </p:pic>
        </p:grpSp>
        <p:grpSp>
          <p:nvGrpSpPr>
            <p:cNvPr id="36" name="Groupe 35">
              <a:extLst>
                <a:ext uri="{FF2B5EF4-FFF2-40B4-BE49-F238E27FC236}">
                  <a16:creationId xmlns:a16="http://schemas.microsoft.com/office/drawing/2014/main" id="{FB97554F-C450-39B2-BCC2-E80AF0FCB823}"/>
                </a:ext>
              </a:extLst>
            </p:cNvPr>
            <p:cNvGrpSpPr/>
            <p:nvPr/>
          </p:nvGrpSpPr>
          <p:grpSpPr>
            <a:xfrm>
              <a:off x="-822961" y="1623523"/>
              <a:ext cx="4572002" cy="652458"/>
              <a:chOff x="4334509" y="3333039"/>
              <a:chExt cx="4259583" cy="607874"/>
            </a:xfrm>
            <a:solidFill>
              <a:schemeClr val="tx2"/>
            </a:solidFill>
          </p:grpSpPr>
          <p:pic>
            <p:nvPicPr>
              <p:cNvPr id="37" name="Graphique 36">
                <a:extLst>
                  <a:ext uri="{FF2B5EF4-FFF2-40B4-BE49-F238E27FC236}">
                    <a16:creationId xmlns:a16="http://schemas.microsoft.com/office/drawing/2014/main" id="{FF1417C1-E2A9-B553-85EB-79AE94ED8EC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334509" y="3333039"/>
                <a:ext cx="2091691" cy="607874"/>
              </a:xfrm>
              <a:prstGeom prst="rect">
                <a:avLst/>
              </a:prstGeom>
            </p:spPr>
          </p:pic>
          <p:pic>
            <p:nvPicPr>
              <p:cNvPr id="38" name="Graphique 37">
                <a:extLst>
                  <a:ext uri="{FF2B5EF4-FFF2-40B4-BE49-F238E27FC236}">
                    <a16:creationId xmlns:a16="http://schemas.microsoft.com/office/drawing/2014/main" id="{40A4C64E-ED3E-2FD2-BAF8-B6B7C29A1E7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502401" y="3333039"/>
                <a:ext cx="2091691" cy="607874"/>
              </a:xfrm>
              <a:prstGeom prst="rect">
                <a:avLst/>
              </a:prstGeom>
            </p:spPr>
          </p:pic>
        </p:grpSp>
      </p:grpSp>
      <p:sp>
        <p:nvSpPr>
          <p:cNvPr id="42" name="Rectangle 41">
            <a:extLst>
              <a:ext uri="{FF2B5EF4-FFF2-40B4-BE49-F238E27FC236}">
                <a16:creationId xmlns:a16="http://schemas.microsoft.com/office/drawing/2014/main" id="{CC5A6019-1BB6-9B35-3198-6DF249F86DB1}"/>
              </a:ext>
            </a:extLst>
          </p:cNvPr>
          <p:cNvSpPr/>
          <p:nvPr userDrawn="1"/>
        </p:nvSpPr>
        <p:spPr>
          <a:xfrm>
            <a:off x="1" y="2705670"/>
            <a:ext cx="731837" cy="894210"/>
          </a:xfrm>
          <a:prstGeom prst="rect">
            <a:avLst/>
          </a:prstGeom>
          <a:gradFill>
            <a:gsLst>
              <a:gs pos="100000">
                <a:schemeClr val="tx1">
                  <a:alpha val="0"/>
                </a:schemeClr>
              </a:gs>
              <a:gs pos="85000">
                <a:srgbClr val="000E9C"/>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1">
            <a:extLst>
              <a:ext uri="{FF2B5EF4-FFF2-40B4-BE49-F238E27FC236}">
                <a16:creationId xmlns:a16="http://schemas.microsoft.com/office/drawing/2014/main" id="{6CC83162-20EB-0DA9-7286-4EF6795D20E1}"/>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bg1"/>
          </a:solidFill>
          <a:ln w="9525" cap="flat">
            <a:noFill/>
            <a:prstDash val="solid"/>
            <a:miter/>
          </a:ln>
        </p:spPr>
        <p:txBody>
          <a:bodyPr rtlCol="0" anchor="ctr"/>
          <a:lstStyle/>
          <a:p>
            <a:endParaRPr lang="fr-FR"/>
          </a:p>
        </p:txBody>
      </p:sp>
      <p:sp>
        <p:nvSpPr>
          <p:cNvPr id="4" name="Espace réservé du pied de page 3">
            <a:extLst>
              <a:ext uri="{FF2B5EF4-FFF2-40B4-BE49-F238E27FC236}">
                <a16:creationId xmlns:a16="http://schemas.microsoft.com/office/drawing/2014/main" id="{EE11DC54-8995-0943-F664-6368E5429D83}"/>
              </a:ext>
            </a:extLst>
          </p:cNvPr>
          <p:cNvSpPr>
            <a:spLocks noGrp="1"/>
          </p:cNvSpPr>
          <p:nvPr>
            <p:ph type="ftr" sz="quarter" idx="10"/>
          </p:nvPr>
        </p:nvSpPr>
        <p:spPr>
          <a:xfrm>
            <a:off x="1511300" y="6389013"/>
            <a:ext cx="7099300" cy="365125"/>
          </a:xfrm>
        </p:spPr>
        <p:txBody>
          <a:bodyPr/>
          <a:lstStyle>
            <a:lvl1pPr>
              <a:defRPr>
                <a:solidFill>
                  <a:schemeClr val="bg1"/>
                </a:solidFill>
              </a:defRPr>
            </a:lvl1pPr>
          </a:lstStyle>
          <a:p>
            <a:r>
              <a:rPr lang="fr-FR"/>
              <a:t>Name of the document</a:t>
            </a:r>
            <a:endParaRPr lang="en-US" dirty="0"/>
          </a:p>
        </p:txBody>
      </p:sp>
      <p:cxnSp>
        <p:nvCxnSpPr>
          <p:cNvPr id="6" name="Connecteur droit 5">
            <a:extLst>
              <a:ext uri="{FF2B5EF4-FFF2-40B4-BE49-F238E27FC236}">
                <a16:creationId xmlns:a16="http://schemas.microsoft.com/office/drawing/2014/main" id="{511CBAD7-041F-760A-7F7A-4AD850B5A70E}"/>
              </a:ext>
            </a:extLst>
          </p:cNvPr>
          <p:cNvCxnSpPr>
            <a:cxnSpLocks/>
          </p:cNvCxnSpPr>
          <p:nvPr userDrawn="1"/>
        </p:nvCxnSpPr>
        <p:spPr>
          <a:xfrm>
            <a:off x="1506537" y="6436895"/>
            <a:ext cx="0" cy="20073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Espace réservé du numéro de diapositive 5">
            <a:extLst>
              <a:ext uri="{FF2B5EF4-FFF2-40B4-BE49-F238E27FC236}">
                <a16:creationId xmlns:a16="http://schemas.microsoft.com/office/drawing/2014/main" id="{596EB13A-0FAA-514D-5679-586CA7926450}"/>
              </a:ext>
            </a:extLst>
          </p:cNvPr>
          <p:cNvSpPr>
            <a:spLocks noGrp="1"/>
          </p:cNvSpPr>
          <p:nvPr>
            <p:ph type="sldNum" sz="quarter" idx="4"/>
          </p:nvPr>
        </p:nvSpPr>
        <p:spPr>
          <a:xfrm>
            <a:off x="9220776" y="6389013"/>
            <a:ext cx="2743200" cy="365125"/>
          </a:xfrm>
          <a:prstGeom prst="rect">
            <a:avLst/>
          </a:prstGeom>
        </p:spPr>
        <p:txBody>
          <a:bodyPr vert="horz" lIns="91440" tIns="45720" rIns="91440" bIns="45720" rtlCol="0" anchor="ctr"/>
          <a:lstStyle>
            <a:lvl1pPr algn="r">
              <a:defRPr sz="1000">
                <a:solidFill>
                  <a:schemeClr val="bg1"/>
                </a:solidFill>
              </a:defRPr>
            </a:lvl1pPr>
          </a:lstStyle>
          <a:p>
            <a:fld id="{79AF822A-40E7-450E-BBE0-3EB502F51B07}" type="slidenum">
              <a:rPr lang="en-US" smtClean="0"/>
              <a:pPr/>
              <a:t>‹N°›</a:t>
            </a:fld>
            <a:endParaRPr lang="en-US" dirty="0"/>
          </a:p>
        </p:txBody>
      </p:sp>
      <p:sp>
        <p:nvSpPr>
          <p:cNvPr id="5" name="Graphique 2">
            <a:extLst>
              <a:ext uri="{FF2B5EF4-FFF2-40B4-BE49-F238E27FC236}">
                <a16:creationId xmlns:a16="http://schemas.microsoft.com/office/drawing/2014/main" id="{E2D430C7-B687-BF0D-FE35-515C37426E03}"/>
              </a:ext>
            </a:extLst>
          </p:cNvPr>
          <p:cNvSpPr>
            <a:spLocks/>
          </p:cNvSpPr>
          <p:nvPr userDrawn="1"/>
        </p:nvSpPr>
        <p:spPr>
          <a:xfrm rot="16200000">
            <a:off x="9409266" y="3882473"/>
            <a:ext cx="2701930" cy="2339960"/>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alpha val="55000"/>
                </a:srgbClr>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Source Sans Pro"/>
            </a:endParaRPr>
          </a:p>
        </p:txBody>
      </p:sp>
      <p:sp>
        <p:nvSpPr>
          <p:cNvPr id="12" name="Forme libre : forme 11">
            <a:extLst>
              <a:ext uri="{FF2B5EF4-FFF2-40B4-BE49-F238E27FC236}">
                <a16:creationId xmlns:a16="http://schemas.microsoft.com/office/drawing/2014/main" id="{911C9CDA-B138-2E76-9B97-EEBD25C4215B}"/>
              </a:ext>
            </a:extLst>
          </p:cNvPr>
          <p:cNvSpPr>
            <a:spLocks/>
          </p:cNvSpPr>
          <p:nvPr userDrawn="1"/>
        </p:nvSpPr>
        <p:spPr>
          <a:xfrm rot="16200000">
            <a:off x="-691774" y="1006137"/>
            <a:ext cx="2152612" cy="769063"/>
          </a:xfrm>
          <a:custGeom>
            <a:avLst/>
            <a:gdLst>
              <a:gd name="connsiteX0" fmla="*/ 2152612 w 2152612"/>
              <a:gd name="connsiteY0" fmla="*/ 769063 h 769063"/>
              <a:gd name="connsiteX1" fmla="*/ 1076306 w 2152612"/>
              <a:gd name="connsiteY1" fmla="*/ 769063 h 769063"/>
              <a:gd name="connsiteX2" fmla="*/ 0 w 2152612"/>
              <a:gd name="connsiteY2" fmla="*/ 769063 h 769063"/>
              <a:gd name="connsiteX3" fmla="*/ 443981 w 2152612"/>
              <a:gd name="connsiteY3" fmla="*/ 0 h 769063"/>
              <a:gd name="connsiteX4" fmla="*/ 1708562 w 2152612"/>
              <a:gd name="connsiteY4" fmla="*/ 0 h 76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12" h="769063">
                <a:moveTo>
                  <a:pt x="2152612" y="769063"/>
                </a:moveTo>
                <a:lnTo>
                  <a:pt x="1076306" y="769063"/>
                </a:lnTo>
                <a:lnTo>
                  <a:pt x="0" y="769063"/>
                </a:lnTo>
                <a:lnTo>
                  <a:pt x="443981" y="0"/>
                </a:lnTo>
                <a:lnTo>
                  <a:pt x="1708562" y="0"/>
                </a:lnTo>
                <a:close/>
              </a:path>
            </a:pathLst>
          </a:custGeom>
          <a:gradFill flip="none" rotWithShape="1">
            <a:gsLst>
              <a:gs pos="34000">
                <a:srgbClr val="0312B2">
                  <a:alpha val="55000"/>
                </a:srgbClr>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prstClr val="white"/>
              </a:solidFill>
              <a:latin typeface="Source Sans Pro"/>
            </a:endParaRPr>
          </a:p>
        </p:txBody>
      </p:sp>
      <p:sp>
        <p:nvSpPr>
          <p:cNvPr id="22" name="Ellipse 21">
            <a:extLst>
              <a:ext uri="{FF2B5EF4-FFF2-40B4-BE49-F238E27FC236}">
                <a16:creationId xmlns:a16="http://schemas.microsoft.com/office/drawing/2014/main" id="{0880D9A7-D3DC-ECF1-9907-880828EBD7E0}"/>
              </a:ext>
            </a:extLst>
          </p:cNvPr>
          <p:cNvSpPr/>
          <p:nvPr userDrawn="1"/>
        </p:nvSpPr>
        <p:spPr>
          <a:xfrm>
            <a:off x="1313921" y="2190750"/>
            <a:ext cx="1924050" cy="192405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 name="Espace réservé pour une image  25">
            <a:extLst>
              <a:ext uri="{FF2B5EF4-FFF2-40B4-BE49-F238E27FC236}">
                <a16:creationId xmlns:a16="http://schemas.microsoft.com/office/drawing/2014/main" id="{056FFB86-5F45-E063-0B92-AA7D89BA20E6}"/>
              </a:ext>
            </a:extLst>
          </p:cNvPr>
          <p:cNvSpPr>
            <a:spLocks noGrp="1"/>
          </p:cNvSpPr>
          <p:nvPr>
            <p:ph type="pic" sz="quarter" idx="11" hasCustomPrompt="1"/>
          </p:nvPr>
        </p:nvSpPr>
        <p:spPr>
          <a:xfrm>
            <a:off x="1390756" y="2266953"/>
            <a:ext cx="1770380" cy="1771646"/>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27" name="Espace réservé du texte 4">
            <a:extLst>
              <a:ext uri="{FF2B5EF4-FFF2-40B4-BE49-F238E27FC236}">
                <a16:creationId xmlns:a16="http://schemas.microsoft.com/office/drawing/2014/main" id="{CE04097C-808E-6780-92DB-14BBD1F50CB0}"/>
              </a:ext>
            </a:extLst>
          </p:cNvPr>
          <p:cNvSpPr>
            <a:spLocks noGrp="1"/>
          </p:cNvSpPr>
          <p:nvPr>
            <p:ph type="body" sz="quarter" idx="13" hasCustomPrompt="1"/>
          </p:nvPr>
        </p:nvSpPr>
        <p:spPr>
          <a:xfrm>
            <a:off x="827617" y="4397395"/>
            <a:ext cx="2896658" cy="276999"/>
          </a:xfrm>
        </p:spPr>
        <p:txBody>
          <a:bodyPr wrap="square" tIns="0" bIns="0">
            <a:spAutoFit/>
          </a:bodyPr>
          <a:lstStyle>
            <a:lvl1pPr marL="0" indent="0" algn="ctr">
              <a:lnSpc>
                <a:spcPct val="90000"/>
              </a:lnSpc>
              <a:spcBef>
                <a:spcPts val="0"/>
              </a:spcBef>
              <a:buNone/>
              <a:defRPr sz="2000" b="1">
                <a:solidFill>
                  <a:schemeClr val="bg1"/>
                </a:solidFill>
                <a:latin typeface="+mn-lt"/>
                <a:ea typeface="Source Sans Pro Semibold" panose="020B0603030403020204" pitchFamily="34" charset="0"/>
              </a:defRPr>
            </a:lvl1pPr>
          </a:lstStyle>
          <a:p>
            <a:pPr lvl="0"/>
            <a:r>
              <a:rPr lang="fr-FR"/>
              <a:t>First name LAST NAME</a:t>
            </a:r>
          </a:p>
        </p:txBody>
      </p:sp>
      <p:sp>
        <p:nvSpPr>
          <p:cNvPr id="28" name="Espace réservé du texte 4">
            <a:extLst>
              <a:ext uri="{FF2B5EF4-FFF2-40B4-BE49-F238E27FC236}">
                <a16:creationId xmlns:a16="http://schemas.microsoft.com/office/drawing/2014/main" id="{676D0FFF-F426-FAC2-B0E4-C9285F97D3A0}"/>
              </a:ext>
            </a:extLst>
          </p:cNvPr>
          <p:cNvSpPr>
            <a:spLocks noGrp="1"/>
          </p:cNvSpPr>
          <p:nvPr>
            <p:ph type="body" sz="quarter" idx="14" hasCustomPrompt="1"/>
          </p:nvPr>
        </p:nvSpPr>
        <p:spPr>
          <a:xfrm>
            <a:off x="1103371" y="4692670"/>
            <a:ext cx="2345150" cy="166199"/>
          </a:xfrm>
        </p:spPr>
        <p:txBody>
          <a:bodyPr wrap="square" tIns="0" bIns="0">
            <a:spAutoFit/>
          </a:bodyPr>
          <a:lstStyle>
            <a:lvl1pPr marL="0" indent="0" algn="ctr">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Function</a:t>
            </a:r>
          </a:p>
        </p:txBody>
      </p:sp>
      <p:sp>
        <p:nvSpPr>
          <p:cNvPr id="29" name="Ellipse 28">
            <a:extLst>
              <a:ext uri="{FF2B5EF4-FFF2-40B4-BE49-F238E27FC236}">
                <a16:creationId xmlns:a16="http://schemas.microsoft.com/office/drawing/2014/main" id="{00C1E6D3-1F66-E378-59C9-F9A4B6779615}"/>
              </a:ext>
            </a:extLst>
          </p:cNvPr>
          <p:cNvSpPr/>
          <p:nvPr userDrawn="1"/>
        </p:nvSpPr>
        <p:spPr>
          <a:xfrm>
            <a:off x="8953668" y="2190750"/>
            <a:ext cx="1924050" cy="192405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 name="Espace réservé pour une image  25">
            <a:extLst>
              <a:ext uri="{FF2B5EF4-FFF2-40B4-BE49-F238E27FC236}">
                <a16:creationId xmlns:a16="http://schemas.microsoft.com/office/drawing/2014/main" id="{FF751E7E-B219-3C60-3AB7-04A0FA08005C}"/>
              </a:ext>
            </a:extLst>
          </p:cNvPr>
          <p:cNvSpPr>
            <a:spLocks noGrp="1"/>
          </p:cNvSpPr>
          <p:nvPr>
            <p:ph type="pic" sz="quarter" idx="15" hasCustomPrompt="1"/>
          </p:nvPr>
        </p:nvSpPr>
        <p:spPr>
          <a:xfrm>
            <a:off x="9030503" y="2266953"/>
            <a:ext cx="1770380" cy="1771646"/>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31" name="Espace réservé du texte 4">
            <a:extLst>
              <a:ext uri="{FF2B5EF4-FFF2-40B4-BE49-F238E27FC236}">
                <a16:creationId xmlns:a16="http://schemas.microsoft.com/office/drawing/2014/main" id="{CA5C2EB2-86E9-8448-7C2D-41CFDFB58E20}"/>
              </a:ext>
            </a:extLst>
          </p:cNvPr>
          <p:cNvSpPr>
            <a:spLocks noGrp="1"/>
          </p:cNvSpPr>
          <p:nvPr>
            <p:ph type="body" sz="quarter" idx="16" hasCustomPrompt="1"/>
          </p:nvPr>
        </p:nvSpPr>
        <p:spPr>
          <a:xfrm>
            <a:off x="8467364" y="4397395"/>
            <a:ext cx="2896658" cy="276999"/>
          </a:xfrm>
        </p:spPr>
        <p:txBody>
          <a:bodyPr wrap="square" tIns="0" bIns="0">
            <a:spAutoFit/>
          </a:bodyPr>
          <a:lstStyle>
            <a:lvl1pPr marL="0" indent="0" algn="ctr">
              <a:lnSpc>
                <a:spcPct val="90000"/>
              </a:lnSpc>
              <a:spcBef>
                <a:spcPts val="0"/>
              </a:spcBef>
              <a:buNone/>
              <a:defRPr sz="2000" b="1">
                <a:solidFill>
                  <a:schemeClr val="bg1"/>
                </a:solidFill>
                <a:latin typeface="+mn-lt"/>
                <a:ea typeface="Source Sans Pro Semibold" panose="020B0603030403020204" pitchFamily="34" charset="0"/>
              </a:defRPr>
            </a:lvl1pPr>
          </a:lstStyle>
          <a:p>
            <a:pPr lvl="0"/>
            <a:r>
              <a:rPr lang="fr-FR"/>
              <a:t>First name LAST NAME</a:t>
            </a:r>
          </a:p>
        </p:txBody>
      </p:sp>
      <p:sp>
        <p:nvSpPr>
          <p:cNvPr id="32" name="Espace réservé du texte 4">
            <a:extLst>
              <a:ext uri="{FF2B5EF4-FFF2-40B4-BE49-F238E27FC236}">
                <a16:creationId xmlns:a16="http://schemas.microsoft.com/office/drawing/2014/main" id="{7861C6B7-6703-B9AC-6F55-CC984887C4F0}"/>
              </a:ext>
            </a:extLst>
          </p:cNvPr>
          <p:cNvSpPr>
            <a:spLocks noGrp="1"/>
          </p:cNvSpPr>
          <p:nvPr>
            <p:ph type="body" sz="quarter" idx="17" hasCustomPrompt="1"/>
          </p:nvPr>
        </p:nvSpPr>
        <p:spPr>
          <a:xfrm>
            <a:off x="8743118" y="4692670"/>
            <a:ext cx="2345150" cy="166199"/>
          </a:xfrm>
        </p:spPr>
        <p:txBody>
          <a:bodyPr wrap="square" tIns="0" bIns="0">
            <a:spAutoFit/>
          </a:bodyPr>
          <a:lstStyle>
            <a:lvl1pPr marL="0" indent="0" algn="ctr">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Function</a:t>
            </a:r>
          </a:p>
        </p:txBody>
      </p:sp>
      <p:sp>
        <p:nvSpPr>
          <p:cNvPr id="18" name="Ellipse 17">
            <a:extLst>
              <a:ext uri="{FF2B5EF4-FFF2-40B4-BE49-F238E27FC236}">
                <a16:creationId xmlns:a16="http://schemas.microsoft.com/office/drawing/2014/main" id="{105199A7-2B85-936B-89BA-8D604AB34DFA}"/>
              </a:ext>
            </a:extLst>
          </p:cNvPr>
          <p:cNvSpPr/>
          <p:nvPr userDrawn="1"/>
        </p:nvSpPr>
        <p:spPr>
          <a:xfrm>
            <a:off x="5133975" y="2190750"/>
            <a:ext cx="1924050" cy="192405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9" name="Espace réservé pour une image  25">
            <a:extLst>
              <a:ext uri="{FF2B5EF4-FFF2-40B4-BE49-F238E27FC236}">
                <a16:creationId xmlns:a16="http://schemas.microsoft.com/office/drawing/2014/main" id="{38358296-D7E9-7B49-8DF3-6BD7F12B075C}"/>
              </a:ext>
            </a:extLst>
          </p:cNvPr>
          <p:cNvSpPr>
            <a:spLocks noGrp="1"/>
          </p:cNvSpPr>
          <p:nvPr>
            <p:ph type="pic" sz="quarter" idx="18" hasCustomPrompt="1"/>
          </p:nvPr>
        </p:nvSpPr>
        <p:spPr>
          <a:xfrm>
            <a:off x="5210810" y="2266953"/>
            <a:ext cx="1770380" cy="1771646"/>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20" name="Espace réservé du texte 4">
            <a:extLst>
              <a:ext uri="{FF2B5EF4-FFF2-40B4-BE49-F238E27FC236}">
                <a16:creationId xmlns:a16="http://schemas.microsoft.com/office/drawing/2014/main" id="{8CC1B5EE-EBE8-7A35-187A-053EADCE73C1}"/>
              </a:ext>
            </a:extLst>
          </p:cNvPr>
          <p:cNvSpPr>
            <a:spLocks noGrp="1"/>
          </p:cNvSpPr>
          <p:nvPr>
            <p:ph type="body" sz="quarter" idx="19" hasCustomPrompt="1"/>
          </p:nvPr>
        </p:nvSpPr>
        <p:spPr>
          <a:xfrm>
            <a:off x="4647671" y="4397395"/>
            <a:ext cx="2896658" cy="276999"/>
          </a:xfrm>
        </p:spPr>
        <p:txBody>
          <a:bodyPr wrap="square" tIns="0" bIns="0">
            <a:spAutoFit/>
          </a:bodyPr>
          <a:lstStyle>
            <a:lvl1pPr marL="0" indent="0" algn="ctr">
              <a:lnSpc>
                <a:spcPct val="90000"/>
              </a:lnSpc>
              <a:spcBef>
                <a:spcPts val="0"/>
              </a:spcBef>
              <a:buNone/>
              <a:defRPr sz="2000" b="1">
                <a:solidFill>
                  <a:schemeClr val="bg1"/>
                </a:solidFill>
                <a:latin typeface="+mn-lt"/>
                <a:ea typeface="Source Sans Pro Semibold" panose="020B0603030403020204" pitchFamily="34" charset="0"/>
              </a:defRPr>
            </a:lvl1pPr>
          </a:lstStyle>
          <a:p>
            <a:pPr lvl="0"/>
            <a:r>
              <a:rPr lang="fr-FR"/>
              <a:t>First name LAST NAME</a:t>
            </a:r>
          </a:p>
        </p:txBody>
      </p:sp>
      <p:sp>
        <p:nvSpPr>
          <p:cNvPr id="21" name="Espace réservé du texte 4">
            <a:extLst>
              <a:ext uri="{FF2B5EF4-FFF2-40B4-BE49-F238E27FC236}">
                <a16:creationId xmlns:a16="http://schemas.microsoft.com/office/drawing/2014/main" id="{7AAC13C8-9F68-A7D2-3F9F-E730738BC592}"/>
              </a:ext>
            </a:extLst>
          </p:cNvPr>
          <p:cNvSpPr>
            <a:spLocks noGrp="1"/>
          </p:cNvSpPr>
          <p:nvPr>
            <p:ph type="body" sz="quarter" idx="20" hasCustomPrompt="1"/>
          </p:nvPr>
        </p:nvSpPr>
        <p:spPr>
          <a:xfrm>
            <a:off x="4923425" y="4692670"/>
            <a:ext cx="2345150" cy="166199"/>
          </a:xfrm>
        </p:spPr>
        <p:txBody>
          <a:bodyPr wrap="square" tIns="0" bIns="0">
            <a:spAutoFit/>
          </a:bodyPr>
          <a:lstStyle>
            <a:lvl1pPr marL="0" indent="0" algn="ctr">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Function</a:t>
            </a:r>
          </a:p>
        </p:txBody>
      </p:sp>
      <p:sp>
        <p:nvSpPr>
          <p:cNvPr id="24" name="Rectangle 23">
            <a:extLst>
              <a:ext uri="{FF2B5EF4-FFF2-40B4-BE49-F238E27FC236}">
                <a16:creationId xmlns:a16="http://schemas.microsoft.com/office/drawing/2014/main" id="{BD337CB2-CA0A-649D-0AE6-19E4426B9016}"/>
              </a:ext>
            </a:extLst>
          </p:cNvPr>
          <p:cNvSpPr/>
          <p:nvPr userDrawn="1"/>
        </p:nvSpPr>
        <p:spPr>
          <a:xfrm flipH="1">
            <a:off x="11460163" y="2705670"/>
            <a:ext cx="731837" cy="894210"/>
          </a:xfrm>
          <a:prstGeom prst="rect">
            <a:avLst/>
          </a:prstGeom>
          <a:gradFill>
            <a:gsLst>
              <a:gs pos="100000">
                <a:schemeClr val="tx1">
                  <a:alpha val="0"/>
                </a:schemeClr>
              </a:gs>
              <a:gs pos="85000">
                <a:srgbClr val="000E9C"/>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1" name="Groupe 50">
            <a:extLst>
              <a:ext uri="{FF2B5EF4-FFF2-40B4-BE49-F238E27FC236}">
                <a16:creationId xmlns:a16="http://schemas.microsoft.com/office/drawing/2014/main" id="{0A726B4B-14E0-58F0-0544-D3C6B32D2664}"/>
              </a:ext>
            </a:extLst>
          </p:cNvPr>
          <p:cNvGrpSpPr/>
          <p:nvPr userDrawn="1"/>
        </p:nvGrpSpPr>
        <p:grpSpPr>
          <a:xfrm>
            <a:off x="7276409" y="2690782"/>
            <a:ext cx="1458875" cy="894210"/>
            <a:chOff x="7329715" y="2662207"/>
            <a:chExt cx="1458875" cy="894210"/>
          </a:xfrm>
        </p:grpSpPr>
        <p:sp>
          <p:nvSpPr>
            <p:cNvPr id="25" name="Rectangle 24">
              <a:extLst>
                <a:ext uri="{FF2B5EF4-FFF2-40B4-BE49-F238E27FC236}">
                  <a16:creationId xmlns:a16="http://schemas.microsoft.com/office/drawing/2014/main" id="{C3A3AB12-EE46-BE4F-A794-91E4382988A7}"/>
                </a:ext>
              </a:extLst>
            </p:cNvPr>
            <p:cNvSpPr/>
            <p:nvPr userDrawn="1"/>
          </p:nvSpPr>
          <p:spPr>
            <a:xfrm>
              <a:off x="8056752" y="2662207"/>
              <a:ext cx="731838" cy="894210"/>
            </a:xfrm>
            <a:prstGeom prst="rect">
              <a:avLst/>
            </a:prstGeom>
            <a:gradFill>
              <a:gsLst>
                <a:gs pos="100000">
                  <a:schemeClr val="tx1">
                    <a:alpha val="0"/>
                  </a:schemeClr>
                </a:gs>
                <a:gs pos="15000">
                  <a:srgbClr val="000E9C"/>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a:extLst>
                <a:ext uri="{FF2B5EF4-FFF2-40B4-BE49-F238E27FC236}">
                  <a16:creationId xmlns:a16="http://schemas.microsoft.com/office/drawing/2014/main" id="{8D2C5E7A-8748-6B60-7D81-9848A1DF23DE}"/>
                </a:ext>
              </a:extLst>
            </p:cNvPr>
            <p:cNvSpPr/>
            <p:nvPr userDrawn="1"/>
          </p:nvSpPr>
          <p:spPr>
            <a:xfrm rot="10800000">
              <a:off x="7329715" y="2662207"/>
              <a:ext cx="731838" cy="894210"/>
            </a:xfrm>
            <a:prstGeom prst="rect">
              <a:avLst/>
            </a:prstGeom>
            <a:gradFill>
              <a:gsLst>
                <a:gs pos="100000">
                  <a:schemeClr val="tx1">
                    <a:alpha val="0"/>
                  </a:schemeClr>
                </a:gs>
                <a:gs pos="15000">
                  <a:srgbClr val="000E9C"/>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2" name="Groupe 51">
            <a:extLst>
              <a:ext uri="{FF2B5EF4-FFF2-40B4-BE49-F238E27FC236}">
                <a16:creationId xmlns:a16="http://schemas.microsoft.com/office/drawing/2014/main" id="{7E2AB8E6-F919-A946-F2A3-07213E0413E9}"/>
              </a:ext>
            </a:extLst>
          </p:cNvPr>
          <p:cNvGrpSpPr/>
          <p:nvPr userDrawn="1"/>
        </p:nvGrpSpPr>
        <p:grpSpPr>
          <a:xfrm>
            <a:off x="3456536" y="2690782"/>
            <a:ext cx="1458875" cy="894210"/>
            <a:chOff x="7329715" y="2662207"/>
            <a:chExt cx="1458875" cy="894210"/>
          </a:xfrm>
        </p:grpSpPr>
        <p:sp>
          <p:nvSpPr>
            <p:cNvPr id="53" name="Rectangle 52">
              <a:extLst>
                <a:ext uri="{FF2B5EF4-FFF2-40B4-BE49-F238E27FC236}">
                  <a16:creationId xmlns:a16="http://schemas.microsoft.com/office/drawing/2014/main" id="{61328930-C4DD-2201-87B2-B0EBA14CE981}"/>
                </a:ext>
              </a:extLst>
            </p:cNvPr>
            <p:cNvSpPr/>
            <p:nvPr userDrawn="1"/>
          </p:nvSpPr>
          <p:spPr>
            <a:xfrm>
              <a:off x="8056752" y="2662207"/>
              <a:ext cx="731838" cy="894210"/>
            </a:xfrm>
            <a:prstGeom prst="rect">
              <a:avLst/>
            </a:prstGeom>
            <a:gradFill>
              <a:gsLst>
                <a:gs pos="100000">
                  <a:schemeClr val="tx1">
                    <a:alpha val="0"/>
                  </a:schemeClr>
                </a:gs>
                <a:gs pos="15000">
                  <a:srgbClr val="000E9C"/>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B2C3A82E-2DB0-8BD7-EBAC-B9B299A301D0}"/>
                </a:ext>
              </a:extLst>
            </p:cNvPr>
            <p:cNvSpPr/>
            <p:nvPr userDrawn="1"/>
          </p:nvSpPr>
          <p:spPr>
            <a:xfrm rot="10800000">
              <a:off x="7329715" y="2662207"/>
              <a:ext cx="731838" cy="894210"/>
            </a:xfrm>
            <a:prstGeom prst="rect">
              <a:avLst/>
            </a:prstGeom>
            <a:gradFill>
              <a:gsLst>
                <a:gs pos="100000">
                  <a:schemeClr val="tx1">
                    <a:alpha val="0"/>
                  </a:schemeClr>
                </a:gs>
                <a:gs pos="15000">
                  <a:srgbClr val="000E9C"/>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Espace réservé du texte 4">
            <a:extLst>
              <a:ext uri="{FF2B5EF4-FFF2-40B4-BE49-F238E27FC236}">
                <a16:creationId xmlns:a16="http://schemas.microsoft.com/office/drawing/2014/main" id="{13B84454-F054-E74B-E3EE-E4DD208DE9A5}"/>
              </a:ext>
            </a:extLst>
          </p:cNvPr>
          <p:cNvSpPr>
            <a:spLocks noGrp="1"/>
          </p:cNvSpPr>
          <p:nvPr>
            <p:ph type="body" sz="quarter" idx="21" hasCustomPrompt="1"/>
          </p:nvPr>
        </p:nvSpPr>
        <p:spPr>
          <a:xfrm>
            <a:off x="4923425" y="5197495"/>
            <a:ext cx="2345150" cy="166199"/>
          </a:xfrm>
        </p:spPr>
        <p:txBody>
          <a:bodyPr wrap="square" tIns="0" bIns="0">
            <a:spAutoFit/>
          </a:bodyPr>
          <a:lstStyle>
            <a:lvl1pPr marL="0" indent="0" algn="ctr">
              <a:lnSpc>
                <a:spcPct val="90000"/>
              </a:lnSpc>
              <a:spcBef>
                <a:spcPts val="0"/>
              </a:spcBef>
              <a:buNone/>
              <a:defRPr sz="1200" b="0">
                <a:solidFill>
                  <a:schemeClr val="accent5"/>
                </a:solidFill>
                <a:latin typeface="+mn-lt"/>
                <a:ea typeface="Source Sans Pro SemiBold" panose="020B0603030403020204" pitchFamily="34" charset="0"/>
              </a:defRPr>
            </a:lvl1pPr>
          </a:lstStyle>
          <a:p>
            <a:pPr lvl="0"/>
            <a:r>
              <a:rPr lang="fr-FR"/>
              <a:t>xx min</a:t>
            </a:r>
          </a:p>
        </p:txBody>
      </p:sp>
      <p:sp>
        <p:nvSpPr>
          <p:cNvPr id="56" name="Espace réservé du texte 4">
            <a:extLst>
              <a:ext uri="{FF2B5EF4-FFF2-40B4-BE49-F238E27FC236}">
                <a16:creationId xmlns:a16="http://schemas.microsoft.com/office/drawing/2014/main" id="{F62B4342-318A-3539-EC05-61D0C05A9C08}"/>
              </a:ext>
            </a:extLst>
          </p:cNvPr>
          <p:cNvSpPr>
            <a:spLocks noGrp="1"/>
          </p:cNvSpPr>
          <p:nvPr>
            <p:ph type="body" sz="quarter" idx="22" hasCustomPrompt="1"/>
          </p:nvPr>
        </p:nvSpPr>
        <p:spPr>
          <a:xfrm>
            <a:off x="1103371" y="5197495"/>
            <a:ext cx="2345150" cy="166199"/>
          </a:xfrm>
        </p:spPr>
        <p:txBody>
          <a:bodyPr wrap="square" tIns="0" bIns="0">
            <a:spAutoFit/>
          </a:bodyPr>
          <a:lstStyle>
            <a:lvl1pPr marL="0" indent="0" algn="ctr">
              <a:lnSpc>
                <a:spcPct val="90000"/>
              </a:lnSpc>
              <a:spcBef>
                <a:spcPts val="0"/>
              </a:spcBef>
              <a:buNone/>
              <a:defRPr sz="1200" b="0">
                <a:solidFill>
                  <a:schemeClr val="accent5"/>
                </a:solidFill>
                <a:latin typeface="+mn-lt"/>
                <a:ea typeface="Source Sans Pro SemiBold" panose="020B0603030403020204" pitchFamily="34" charset="0"/>
              </a:defRPr>
            </a:lvl1pPr>
          </a:lstStyle>
          <a:p>
            <a:pPr lvl="0"/>
            <a:r>
              <a:rPr lang="fr-FR"/>
              <a:t>xx min</a:t>
            </a:r>
          </a:p>
        </p:txBody>
      </p:sp>
      <p:sp>
        <p:nvSpPr>
          <p:cNvPr id="57" name="Espace réservé du texte 4">
            <a:extLst>
              <a:ext uri="{FF2B5EF4-FFF2-40B4-BE49-F238E27FC236}">
                <a16:creationId xmlns:a16="http://schemas.microsoft.com/office/drawing/2014/main" id="{53B5D203-4B14-5701-A448-302F0169F21E}"/>
              </a:ext>
            </a:extLst>
          </p:cNvPr>
          <p:cNvSpPr>
            <a:spLocks noGrp="1"/>
          </p:cNvSpPr>
          <p:nvPr>
            <p:ph type="body" sz="quarter" idx="23" hasCustomPrompt="1"/>
          </p:nvPr>
        </p:nvSpPr>
        <p:spPr>
          <a:xfrm>
            <a:off x="8743118" y="5197495"/>
            <a:ext cx="2345150" cy="166199"/>
          </a:xfrm>
        </p:spPr>
        <p:txBody>
          <a:bodyPr wrap="square" tIns="0" bIns="0">
            <a:spAutoFit/>
          </a:bodyPr>
          <a:lstStyle>
            <a:lvl1pPr marL="0" indent="0" algn="ctr">
              <a:lnSpc>
                <a:spcPct val="90000"/>
              </a:lnSpc>
              <a:spcBef>
                <a:spcPts val="0"/>
              </a:spcBef>
              <a:buNone/>
              <a:defRPr sz="1200" b="0">
                <a:solidFill>
                  <a:schemeClr val="accent5"/>
                </a:solidFill>
                <a:latin typeface="+mn-lt"/>
                <a:ea typeface="Source Sans Pro SemiBold" panose="020B0603030403020204" pitchFamily="34" charset="0"/>
              </a:defRPr>
            </a:lvl1pPr>
          </a:lstStyle>
          <a:p>
            <a:pPr lvl="0"/>
            <a:r>
              <a:rPr lang="fr-FR"/>
              <a:t>xx min</a:t>
            </a:r>
          </a:p>
        </p:txBody>
      </p:sp>
    </p:spTree>
    <p:extLst>
      <p:ext uri="{BB962C8B-B14F-4D97-AF65-F5344CB8AC3E}">
        <p14:creationId xmlns:p14="http://schemas.microsoft.com/office/powerpoint/2010/main" val="1024727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repeatCount="indefinite" fill="hold" nodeType="withEffect">
                                  <p:stCondLst>
                                    <p:cond delay="0"/>
                                  </p:stCondLst>
                                  <p:childTnLst>
                                    <p:animMotion origin="layout" path="M 0 -2.22222E-6 L 0.19063 0.00139 " pathEditMode="relative" rAng="0" ptsTypes="AA">
                                      <p:cBhvr>
                                        <p:cTn id="6" dur="10000" fill="hold"/>
                                        <p:tgtEl>
                                          <p:spTgt spid="34"/>
                                        </p:tgtEl>
                                        <p:attrNameLst>
                                          <p:attrName>ppt_x</p:attrName>
                                          <p:attrName>ppt_y</p:attrName>
                                        </p:attrNameLst>
                                      </p:cBhvr>
                                      <p:rCtr x="9531" y="6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x4 speaker">
    <p:bg>
      <p:bgPr>
        <a:solidFill>
          <a:schemeClr val="tx1"/>
        </a:solidFill>
        <a:effectLst/>
      </p:bgPr>
    </p:bg>
    <p:spTree>
      <p:nvGrpSpPr>
        <p:cNvPr id="1" name=""/>
        <p:cNvGrpSpPr/>
        <p:nvPr/>
      </p:nvGrpSpPr>
      <p:grpSpPr>
        <a:xfrm>
          <a:off x="0" y="0"/>
          <a:ext cx="0" cy="0"/>
          <a:chOff x="0" y="0"/>
          <a:chExt cx="0" cy="0"/>
        </a:xfrm>
      </p:grpSpPr>
      <p:grpSp>
        <p:nvGrpSpPr>
          <p:cNvPr id="25" name="Groupe 24">
            <a:extLst>
              <a:ext uri="{FF2B5EF4-FFF2-40B4-BE49-F238E27FC236}">
                <a16:creationId xmlns:a16="http://schemas.microsoft.com/office/drawing/2014/main" id="{6C32CDE7-37D4-6646-C350-CE7E1DBCD4C9}"/>
              </a:ext>
            </a:extLst>
          </p:cNvPr>
          <p:cNvGrpSpPr/>
          <p:nvPr userDrawn="1"/>
        </p:nvGrpSpPr>
        <p:grpSpPr>
          <a:xfrm flipV="1">
            <a:off x="3629025" y="3273189"/>
            <a:ext cx="4933950" cy="349724"/>
            <a:chOff x="-822961" y="1623523"/>
            <a:chExt cx="9204962" cy="652458"/>
          </a:xfrm>
        </p:grpSpPr>
        <p:grpSp>
          <p:nvGrpSpPr>
            <p:cNvPr id="33" name="Groupe 32">
              <a:extLst>
                <a:ext uri="{FF2B5EF4-FFF2-40B4-BE49-F238E27FC236}">
                  <a16:creationId xmlns:a16="http://schemas.microsoft.com/office/drawing/2014/main" id="{69557215-5B08-41B2-DE74-7C1E36B17F49}"/>
                </a:ext>
              </a:extLst>
            </p:cNvPr>
            <p:cNvGrpSpPr/>
            <p:nvPr/>
          </p:nvGrpSpPr>
          <p:grpSpPr>
            <a:xfrm>
              <a:off x="3809999" y="1623523"/>
              <a:ext cx="4572002" cy="652458"/>
              <a:chOff x="4334509" y="3333039"/>
              <a:chExt cx="4259583" cy="607874"/>
            </a:xfrm>
            <a:solidFill>
              <a:schemeClr val="tx2"/>
            </a:solidFill>
          </p:grpSpPr>
          <p:pic>
            <p:nvPicPr>
              <p:cNvPr id="48" name="Graphique 47">
                <a:extLst>
                  <a:ext uri="{FF2B5EF4-FFF2-40B4-BE49-F238E27FC236}">
                    <a16:creationId xmlns:a16="http://schemas.microsoft.com/office/drawing/2014/main" id="{140A506E-0EAE-C6BF-2D48-E7EA0EC0C89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334509" y="3333039"/>
                <a:ext cx="2091691" cy="607874"/>
              </a:xfrm>
              <a:prstGeom prst="rect">
                <a:avLst/>
              </a:prstGeom>
            </p:spPr>
          </p:pic>
          <p:pic>
            <p:nvPicPr>
              <p:cNvPr id="49" name="Graphique 48">
                <a:extLst>
                  <a:ext uri="{FF2B5EF4-FFF2-40B4-BE49-F238E27FC236}">
                    <a16:creationId xmlns:a16="http://schemas.microsoft.com/office/drawing/2014/main" id="{04CD0E15-EB00-606B-B989-2F91F7EB2AA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502401" y="3333039"/>
                <a:ext cx="2091691" cy="607874"/>
              </a:xfrm>
              <a:prstGeom prst="rect">
                <a:avLst/>
              </a:prstGeom>
            </p:spPr>
          </p:pic>
        </p:grpSp>
        <p:grpSp>
          <p:nvGrpSpPr>
            <p:cNvPr id="45" name="Groupe 44">
              <a:extLst>
                <a:ext uri="{FF2B5EF4-FFF2-40B4-BE49-F238E27FC236}">
                  <a16:creationId xmlns:a16="http://schemas.microsoft.com/office/drawing/2014/main" id="{855613B8-A6E5-22E4-1ABD-2AD252C183A5}"/>
                </a:ext>
              </a:extLst>
            </p:cNvPr>
            <p:cNvGrpSpPr/>
            <p:nvPr/>
          </p:nvGrpSpPr>
          <p:grpSpPr>
            <a:xfrm>
              <a:off x="-822961" y="1623523"/>
              <a:ext cx="4572002" cy="652458"/>
              <a:chOff x="4334509" y="3333039"/>
              <a:chExt cx="4259583" cy="607874"/>
            </a:xfrm>
            <a:solidFill>
              <a:schemeClr val="tx2"/>
            </a:solidFill>
          </p:grpSpPr>
          <p:pic>
            <p:nvPicPr>
              <p:cNvPr id="46" name="Graphique 45">
                <a:extLst>
                  <a:ext uri="{FF2B5EF4-FFF2-40B4-BE49-F238E27FC236}">
                    <a16:creationId xmlns:a16="http://schemas.microsoft.com/office/drawing/2014/main" id="{EED7FC64-5FD1-7F2C-C122-5E8683CF9AA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334509" y="3333039"/>
                <a:ext cx="2091691" cy="607874"/>
              </a:xfrm>
              <a:prstGeom prst="rect">
                <a:avLst/>
              </a:prstGeom>
            </p:spPr>
          </p:pic>
          <p:pic>
            <p:nvPicPr>
              <p:cNvPr id="47" name="Graphique 46">
                <a:extLst>
                  <a:ext uri="{FF2B5EF4-FFF2-40B4-BE49-F238E27FC236}">
                    <a16:creationId xmlns:a16="http://schemas.microsoft.com/office/drawing/2014/main" id="{C04DD4CF-A3F9-C361-CA71-76C15EF61E6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502401" y="3333039"/>
                <a:ext cx="2091691" cy="607874"/>
              </a:xfrm>
              <a:prstGeom prst="rect">
                <a:avLst/>
              </a:prstGeom>
            </p:spPr>
          </p:pic>
        </p:grpSp>
      </p:grpSp>
      <p:sp>
        <p:nvSpPr>
          <p:cNvPr id="50" name="Rectangle 49">
            <a:extLst>
              <a:ext uri="{FF2B5EF4-FFF2-40B4-BE49-F238E27FC236}">
                <a16:creationId xmlns:a16="http://schemas.microsoft.com/office/drawing/2014/main" id="{F4719794-D11B-4EA1-A4D8-F7A8F3C1A855}"/>
              </a:ext>
            </a:extLst>
          </p:cNvPr>
          <p:cNvSpPr/>
          <p:nvPr userDrawn="1"/>
        </p:nvSpPr>
        <p:spPr>
          <a:xfrm flipH="1">
            <a:off x="6886573" y="3000945"/>
            <a:ext cx="5305425" cy="894210"/>
          </a:xfrm>
          <a:prstGeom prst="rect">
            <a:avLst/>
          </a:prstGeom>
          <a:gradFill>
            <a:gsLst>
              <a:gs pos="100000">
                <a:schemeClr val="tx1">
                  <a:alpha val="0"/>
                </a:schemeClr>
              </a:gs>
              <a:gs pos="85000">
                <a:srgbClr val="000E9C"/>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A20547AF-7CB7-4B96-D628-0DD2053AB88F}"/>
              </a:ext>
            </a:extLst>
          </p:cNvPr>
          <p:cNvSpPr/>
          <p:nvPr userDrawn="1"/>
        </p:nvSpPr>
        <p:spPr>
          <a:xfrm>
            <a:off x="0" y="3000945"/>
            <a:ext cx="5305424" cy="894210"/>
          </a:xfrm>
          <a:prstGeom prst="rect">
            <a:avLst/>
          </a:prstGeom>
          <a:gradFill>
            <a:gsLst>
              <a:gs pos="100000">
                <a:schemeClr val="tx1">
                  <a:alpha val="0"/>
                </a:schemeClr>
              </a:gs>
              <a:gs pos="85000">
                <a:srgbClr val="000E9C"/>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1">
            <a:extLst>
              <a:ext uri="{FF2B5EF4-FFF2-40B4-BE49-F238E27FC236}">
                <a16:creationId xmlns:a16="http://schemas.microsoft.com/office/drawing/2014/main" id="{6CC83162-20EB-0DA9-7286-4EF6795D20E1}"/>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bg1"/>
          </a:solidFill>
          <a:ln w="9525" cap="flat">
            <a:noFill/>
            <a:prstDash val="solid"/>
            <a:miter/>
          </a:ln>
        </p:spPr>
        <p:txBody>
          <a:bodyPr rtlCol="0" anchor="ctr"/>
          <a:lstStyle/>
          <a:p>
            <a:endParaRPr lang="fr-FR"/>
          </a:p>
        </p:txBody>
      </p:sp>
      <p:sp>
        <p:nvSpPr>
          <p:cNvPr id="4" name="Espace réservé du pied de page 3">
            <a:extLst>
              <a:ext uri="{FF2B5EF4-FFF2-40B4-BE49-F238E27FC236}">
                <a16:creationId xmlns:a16="http://schemas.microsoft.com/office/drawing/2014/main" id="{EE11DC54-8995-0943-F664-6368E5429D83}"/>
              </a:ext>
            </a:extLst>
          </p:cNvPr>
          <p:cNvSpPr>
            <a:spLocks noGrp="1"/>
          </p:cNvSpPr>
          <p:nvPr>
            <p:ph type="ftr" sz="quarter" idx="10"/>
          </p:nvPr>
        </p:nvSpPr>
        <p:spPr>
          <a:xfrm>
            <a:off x="1511300" y="6385984"/>
            <a:ext cx="7099300" cy="365125"/>
          </a:xfrm>
        </p:spPr>
        <p:txBody>
          <a:bodyPr/>
          <a:lstStyle>
            <a:lvl1pPr>
              <a:defRPr>
                <a:solidFill>
                  <a:schemeClr val="bg1"/>
                </a:solidFill>
              </a:defRPr>
            </a:lvl1pPr>
          </a:lstStyle>
          <a:p>
            <a:r>
              <a:rPr lang="fr-FR"/>
              <a:t>Name of the document</a:t>
            </a:r>
            <a:endParaRPr lang="en-US" dirty="0"/>
          </a:p>
        </p:txBody>
      </p:sp>
      <p:cxnSp>
        <p:nvCxnSpPr>
          <p:cNvPr id="6" name="Connecteur droit 5">
            <a:extLst>
              <a:ext uri="{FF2B5EF4-FFF2-40B4-BE49-F238E27FC236}">
                <a16:creationId xmlns:a16="http://schemas.microsoft.com/office/drawing/2014/main" id="{511CBAD7-041F-760A-7F7A-4AD850B5A70E}"/>
              </a:ext>
            </a:extLst>
          </p:cNvPr>
          <p:cNvCxnSpPr>
            <a:cxnSpLocks/>
          </p:cNvCxnSpPr>
          <p:nvPr userDrawn="1"/>
        </p:nvCxnSpPr>
        <p:spPr>
          <a:xfrm>
            <a:off x="1506537" y="6436895"/>
            <a:ext cx="0" cy="20073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Espace réservé du numéro de diapositive 5">
            <a:extLst>
              <a:ext uri="{FF2B5EF4-FFF2-40B4-BE49-F238E27FC236}">
                <a16:creationId xmlns:a16="http://schemas.microsoft.com/office/drawing/2014/main" id="{596EB13A-0FAA-514D-5679-586CA7926450}"/>
              </a:ext>
            </a:extLst>
          </p:cNvPr>
          <p:cNvSpPr>
            <a:spLocks noGrp="1"/>
          </p:cNvSpPr>
          <p:nvPr>
            <p:ph type="sldNum" sz="quarter" idx="4"/>
          </p:nvPr>
        </p:nvSpPr>
        <p:spPr>
          <a:xfrm>
            <a:off x="9220776" y="6385984"/>
            <a:ext cx="2743200" cy="365125"/>
          </a:xfrm>
          <a:prstGeom prst="rect">
            <a:avLst/>
          </a:prstGeom>
        </p:spPr>
        <p:txBody>
          <a:bodyPr vert="horz" lIns="91440" tIns="45720" rIns="91440" bIns="45720" rtlCol="0" anchor="ctr"/>
          <a:lstStyle>
            <a:lvl1pPr algn="r">
              <a:defRPr sz="1000">
                <a:solidFill>
                  <a:schemeClr val="bg1"/>
                </a:solidFill>
              </a:defRPr>
            </a:lvl1pPr>
          </a:lstStyle>
          <a:p>
            <a:fld id="{79AF822A-40E7-450E-BBE0-3EB502F51B07}" type="slidenum">
              <a:rPr lang="en-US" smtClean="0"/>
              <a:pPr/>
              <a:t>‹N°›</a:t>
            </a:fld>
            <a:endParaRPr lang="en-US" dirty="0"/>
          </a:p>
        </p:txBody>
      </p:sp>
      <p:sp>
        <p:nvSpPr>
          <p:cNvPr id="5" name="Graphique 2">
            <a:extLst>
              <a:ext uri="{FF2B5EF4-FFF2-40B4-BE49-F238E27FC236}">
                <a16:creationId xmlns:a16="http://schemas.microsoft.com/office/drawing/2014/main" id="{E2D430C7-B687-BF0D-FE35-515C37426E03}"/>
              </a:ext>
            </a:extLst>
          </p:cNvPr>
          <p:cNvSpPr>
            <a:spLocks/>
          </p:cNvSpPr>
          <p:nvPr userDrawn="1"/>
        </p:nvSpPr>
        <p:spPr>
          <a:xfrm rot="16200000">
            <a:off x="9409266" y="3882473"/>
            <a:ext cx="2701930" cy="2339960"/>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alpha val="55000"/>
                </a:srgbClr>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Source Sans Pro"/>
            </a:endParaRPr>
          </a:p>
        </p:txBody>
      </p:sp>
      <p:sp>
        <p:nvSpPr>
          <p:cNvPr id="12" name="Forme libre : forme 11">
            <a:extLst>
              <a:ext uri="{FF2B5EF4-FFF2-40B4-BE49-F238E27FC236}">
                <a16:creationId xmlns:a16="http://schemas.microsoft.com/office/drawing/2014/main" id="{911C9CDA-B138-2E76-9B97-EEBD25C4215B}"/>
              </a:ext>
            </a:extLst>
          </p:cNvPr>
          <p:cNvSpPr>
            <a:spLocks/>
          </p:cNvSpPr>
          <p:nvPr userDrawn="1"/>
        </p:nvSpPr>
        <p:spPr>
          <a:xfrm rot="16200000">
            <a:off x="-691774" y="1006137"/>
            <a:ext cx="2152612" cy="769063"/>
          </a:xfrm>
          <a:custGeom>
            <a:avLst/>
            <a:gdLst>
              <a:gd name="connsiteX0" fmla="*/ 2152612 w 2152612"/>
              <a:gd name="connsiteY0" fmla="*/ 769063 h 769063"/>
              <a:gd name="connsiteX1" fmla="*/ 1076306 w 2152612"/>
              <a:gd name="connsiteY1" fmla="*/ 769063 h 769063"/>
              <a:gd name="connsiteX2" fmla="*/ 0 w 2152612"/>
              <a:gd name="connsiteY2" fmla="*/ 769063 h 769063"/>
              <a:gd name="connsiteX3" fmla="*/ 443981 w 2152612"/>
              <a:gd name="connsiteY3" fmla="*/ 0 h 769063"/>
              <a:gd name="connsiteX4" fmla="*/ 1708562 w 2152612"/>
              <a:gd name="connsiteY4" fmla="*/ 0 h 76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12" h="769063">
                <a:moveTo>
                  <a:pt x="2152612" y="769063"/>
                </a:moveTo>
                <a:lnTo>
                  <a:pt x="1076306" y="769063"/>
                </a:lnTo>
                <a:lnTo>
                  <a:pt x="0" y="769063"/>
                </a:lnTo>
                <a:lnTo>
                  <a:pt x="443981" y="0"/>
                </a:lnTo>
                <a:lnTo>
                  <a:pt x="1708562" y="0"/>
                </a:lnTo>
                <a:close/>
              </a:path>
            </a:pathLst>
          </a:custGeom>
          <a:gradFill flip="none" rotWithShape="1">
            <a:gsLst>
              <a:gs pos="34000">
                <a:srgbClr val="0312B2">
                  <a:alpha val="55000"/>
                </a:srgbClr>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prstClr val="white"/>
              </a:solidFill>
              <a:latin typeface="Source Sans Pro"/>
            </a:endParaRPr>
          </a:p>
        </p:txBody>
      </p:sp>
      <p:sp>
        <p:nvSpPr>
          <p:cNvPr id="22" name="Ellipse 21">
            <a:extLst>
              <a:ext uri="{FF2B5EF4-FFF2-40B4-BE49-F238E27FC236}">
                <a16:creationId xmlns:a16="http://schemas.microsoft.com/office/drawing/2014/main" id="{0880D9A7-D3DC-ECF1-9907-880828EBD7E0}"/>
              </a:ext>
            </a:extLst>
          </p:cNvPr>
          <p:cNvSpPr/>
          <p:nvPr userDrawn="1"/>
        </p:nvSpPr>
        <p:spPr>
          <a:xfrm>
            <a:off x="2537411" y="657225"/>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 name="Espace réservé pour une image  25">
            <a:extLst>
              <a:ext uri="{FF2B5EF4-FFF2-40B4-BE49-F238E27FC236}">
                <a16:creationId xmlns:a16="http://schemas.microsoft.com/office/drawing/2014/main" id="{056FFB86-5F45-E063-0B92-AA7D89BA20E6}"/>
              </a:ext>
            </a:extLst>
          </p:cNvPr>
          <p:cNvSpPr>
            <a:spLocks noGrp="1"/>
          </p:cNvSpPr>
          <p:nvPr>
            <p:ph type="pic" sz="quarter" idx="11" hasCustomPrompt="1"/>
          </p:nvPr>
        </p:nvSpPr>
        <p:spPr>
          <a:xfrm>
            <a:off x="2592946" y="712303"/>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27" name="Espace réservé du texte 4">
            <a:extLst>
              <a:ext uri="{FF2B5EF4-FFF2-40B4-BE49-F238E27FC236}">
                <a16:creationId xmlns:a16="http://schemas.microsoft.com/office/drawing/2014/main" id="{CE04097C-808E-6780-92DB-14BBD1F50CB0}"/>
              </a:ext>
            </a:extLst>
          </p:cNvPr>
          <p:cNvSpPr>
            <a:spLocks noGrp="1"/>
          </p:cNvSpPr>
          <p:nvPr>
            <p:ph type="body" sz="quarter" idx="13" hasCustomPrompt="1"/>
          </p:nvPr>
        </p:nvSpPr>
        <p:spPr>
          <a:xfrm>
            <a:off x="2060162" y="2244746"/>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28" name="Espace réservé du texte 4">
            <a:extLst>
              <a:ext uri="{FF2B5EF4-FFF2-40B4-BE49-F238E27FC236}">
                <a16:creationId xmlns:a16="http://schemas.microsoft.com/office/drawing/2014/main" id="{676D0FFF-F426-FAC2-B0E4-C9285F97D3A0}"/>
              </a:ext>
            </a:extLst>
          </p:cNvPr>
          <p:cNvSpPr>
            <a:spLocks noGrp="1"/>
          </p:cNvSpPr>
          <p:nvPr>
            <p:ph type="body" sz="quarter" idx="14" hasCustomPrompt="1"/>
          </p:nvPr>
        </p:nvSpPr>
        <p:spPr>
          <a:xfrm>
            <a:off x="2060162" y="2476521"/>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29" name="Ellipse 28">
            <a:extLst>
              <a:ext uri="{FF2B5EF4-FFF2-40B4-BE49-F238E27FC236}">
                <a16:creationId xmlns:a16="http://schemas.microsoft.com/office/drawing/2014/main" id="{00C1E6D3-1F66-E378-59C9-F9A4B6779615}"/>
              </a:ext>
            </a:extLst>
          </p:cNvPr>
          <p:cNvSpPr/>
          <p:nvPr userDrawn="1"/>
        </p:nvSpPr>
        <p:spPr>
          <a:xfrm>
            <a:off x="8263937" y="657225"/>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 name="Espace réservé pour une image  25">
            <a:extLst>
              <a:ext uri="{FF2B5EF4-FFF2-40B4-BE49-F238E27FC236}">
                <a16:creationId xmlns:a16="http://schemas.microsoft.com/office/drawing/2014/main" id="{FF751E7E-B219-3C60-3AB7-04A0FA08005C}"/>
              </a:ext>
            </a:extLst>
          </p:cNvPr>
          <p:cNvSpPr>
            <a:spLocks noGrp="1"/>
          </p:cNvSpPr>
          <p:nvPr>
            <p:ph type="pic" sz="quarter" idx="15" hasCustomPrompt="1"/>
          </p:nvPr>
        </p:nvSpPr>
        <p:spPr>
          <a:xfrm>
            <a:off x="8319472" y="712303"/>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31" name="Espace réservé du texte 4">
            <a:extLst>
              <a:ext uri="{FF2B5EF4-FFF2-40B4-BE49-F238E27FC236}">
                <a16:creationId xmlns:a16="http://schemas.microsoft.com/office/drawing/2014/main" id="{CA5C2EB2-86E9-8448-7C2D-41CFDFB58E20}"/>
              </a:ext>
            </a:extLst>
          </p:cNvPr>
          <p:cNvSpPr>
            <a:spLocks noGrp="1"/>
          </p:cNvSpPr>
          <p:nvPr>
            <p:ph type="body" sz="quarter" idx="16" hasCustomPrompt="1"/>
          </p:nvPr>
        </p:nvSpPr>
        <p:spPr>
          <a:xfrm>
            <a:off x="7786688" y="2244746"/>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32" name="Espace réservé du texte 4">
            <a:extLst>
              <a:ext uri="{FF2B5EF4-FFF2-40B4-BE49-F238E27FC236}">
                <a16:creationId xmlns:a16="http://schemas.microsoft.com/office/drawing/2014/main" id="{7861C6B7-6703-B9AC-6F55-CC984887C4F0}"/>
              </a:ext>
            </a:extLst>
          </p:cNvPr>
          <p:cNvSpPr>
            <a:spLocks noGrp="1"/>
          </p:cNvSpPr>
          <p:nvPr>
            <p:ph type="body" sz="quarter" idx="17" hasCustomPrompt="1"/>
          </p:nvPr>
        </p:nvSpPr>
        <p:spPr>
          <a:xfrm>
            <a:off x="7786688" y="2476521"/>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7" name="Ellipse 6">
            <a:extLst>
              <a:ext uri="{FF2B5EF4-FFF2-40B4-BE49-F238E27FC236}">
                <a16:creationId xmlns:a16="http://schemas.microsoft.com/office/drawing/2014/main" id="{FF522DD6-12CA-771D-2F36-18B47D8DC9D7}"/>
              </a:ext>
            </a:extLst>
          </p:cNvPr>
          <p:cNvSpPr/>
          <p:nvPr userDrawn="1"/>
        </p:nvSpPr>
        <p:spPr>
          <a:xfrm>
            <a:off x="2537411" y="3800475"/>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Espace réservé pour une image  25">
            <a:extLst>
              <a:ext uri="{FF2B5EF4-FFF2-40B4-BE49-F238E27FC236}">
                <a16:creationId xmlns:a16="http://schemas.microsoft.com/office/drawing/2014/main" id="{B29450E7-C933-BEEE-41D2-8BE66F9D938D}"/>
              </a:ext>
            </a:extLst>
          </p:cNvPr>
          <p:cNvSpPr>
            <a:spLocks noGrp="1"/>
          </p:cNvSpPr>
          <p:nvPr>
            <p:ph type="pic" sz="quarter" idx="18" hasCustomPrompt="1"/>
          </p:nvPr>
        </p:nvSpPr>
        <p:spPr>
          <a:xfrm>
            <a:off x="2592946" y="3855553"/>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13" name="Espace réservé du texte 4">
            <a:extLst>
              <a:ext uri="{FF2B5EF4-FFF2-40B4-BE49-F238E27FC236}">
                <a16:creationId xmlns:a16="http://schemas.microsoft.com/office/drawing/2014/main" id="{B1988F02-5517-2A2F-0643-7651229BB6BA}"/>
              </a:ext>
            </a:extLst>
          </p:cNvPr>
          <p:cNvSpPr>
            <a:spLocks noGrp="1"/>
          </p:cNvSpPr>
          <p:nvPr>
            <p:ph type="body" sz="quarter" idx="19" hasCustomPrompt="1"/>
          </p:nvPr>
        </p:nvSpPr>
        <p:spPr>
          <a:xfrm>
            <a:off x="2060162" y="5387996"/>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14" name="Espace réservé du texte 4">
            <a:extLst>
              <a:ext uri="{FF2B5EF4-FFF2-40B4-BE49-F238E27FC236}">
                <a16:creationId xmlns:a16="http://schemas.microsoft.com/office/drawing/2014/main" id="{C344E7A0-EFBE-5C78-53BC-62319CB47F78}"/>
              </a:ext>
            </a:extLst>
          </p:cNvPr>
          <p:cNvSpPr>
            <a:spLocks noGrp="1"/>
          </p:cNvSpPr>
          <p:nvPr>
            <p:ph type="body" sz="quarter" idx="20" hasCustomPrompt="1"/>
          </p:nvPr>
        </p:nvSpPr>
        <p:spPr>
          <a:xfrm>
            <a:off x="2060162" y="5619771"/>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15" name="Ellipse 14">
            <a:extLst>
              <a:ext uri="{FF2B5EF4-FFF2-40B4-BE49-F238E27FC236}">
                <a16:creationId xmlns:a16="http://schemas.microsoft.com/office/drawing/2014/main" id="{B99B7AC1-D0EB-B725-2CB1-243F27907E7A}"/>
              </a:ext>
            </a:extLst>
          </p:cNvPr>
          <p:cNvSpPr/>
          <p:nvPr userDrawn="1"/>
        </p:nvSpPr>
        <p:spPr>
          <a:xfrm>
            <a:off x="8263937" y="3800475"/>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Espace réservé pour une image  25">
            <a:extLst>
              <a:ext uri="{FF2B5EF4-FFF2-40B4-BE49-F238E27FC236}">
                <a16:creationId xmlns:a16="http://schemas.microsoft.com/office/drawing/2014/main" id="{1FE7C43C-6BDC-4E1C-52C5-AB0C639FACB3}"/>
              </a:ext>
            </a:extLst>
          </p:cNvPr>
          <p:cNvSpPr>
            <a:spLocks noGrp="1"/>
          </p:cNvSpPr>
          <p:nvPr>
            <p:ph type="pic" sz="quarter" idx="21" hasCustomPrompt="1"/>
          </p:nvPr>
        </p:nvSpPr>
        <p:spPr>
          <a:xfrm>
            <a:off x="8319472" y="3855553"/>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17" name="Espace réservé du texte 4">
            <a:extLst>
              <a:ext uri="{FF2B5EF4-FFF2-40B4-BE49-F238E27FC236}">
                <a16:creationId xmlns:a16="http://schemas.microsoft.com/office/drawing/2014/main" id="{492E0895-5B9D-D8F4-6138-04608B1CF903}"/>
              </a:ext>
            </a:extLst>
          </p:cNvPr>
          <p:cNvSpPr>
            <a:spLocks noGrp="1"/>
          </p:cNvSpPr>
          <p:nvPr>
            <p:ph type="body" sz="quarter" idx="22" hasCustomPrompt="1"/>
          </p:nvPr>
        </p:nvSpPr>
        <p:spPr>
          <a:xfrm>
            <a:off x="7786688" y="5387996"/>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18" name="Espace réservé du texte 4">
            <a:extLst>
              <a:ext uri="{FF2B5EF4-FFF2-40B4-BE49-F238E27FC236}">
                <a16:creationId xmlns:a16="http://schemas.microsoft.com/office/drawing/2014/main" id="{CC04EFD5-DD4C-6D52-CB64-AC6FDABF0B09}"/>
              </a:ext>
            </a:extLst>
          </p:cNvPr>
          <p:cNvSpPr>
            <a:spLocks noGrp="1"/>
          </p:cNvSpPr>
          <p:nvPr>
            <p:ph type="body" sz="quarter" idx="23" hasCustomPrompt="1"/>
          </p:nvPr>
        </p:nvSpPr>
        <p:spPr>
          <a:xfrm>
            <a:off x="7786688" y="5619771"/>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52" name="Espace réservé du texte 4">
            <a:extLst>
              <a:ext uri="{FF2B5EF4-FFF2-40B4-BE49-F238E27FC236}">
                <a16:creationId xmlns:a16="http://schemas.microsoft.com/office/drawing/2014/main" id="{D6F1C683-9D3B-B4F6-7671-96169EF7CAA3}"/>
              </a:ext>
            </a:extLst>
          </p:cNvPr>
          <p:cNvSpPr>
            <a:spLocks noGrp="1"/>
          </p:cNvSpPr>
          <p:nvPr>
            <p:ph type="body" sz="quarter" idx="24" hasCustomPrompt="1"/>
          </p:nvPr>
        </p:nvSpPr>
        <p:spPr>
          <a:xfrm>
            <a:off x="2060162" y="2687880"/>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53" name="Espace réservé du texte 4">
            <a:extLst>
              <a:ext uri="{FF2B5EF4-FFF2-40B4-BE49-F238E27FC236}">
                <a16:creationId xmlns:a16="http://schemas.microsoft.com/office/drawing/2014/main" id="{12439977-AFE2-4B0A-3A65-2F6EC68254BF}"/>
              </a:ext>
            </a:extLst>
          </p:cNvPr>
          <p:cNvSpPr>
            <a:spLocks noGrp="1"/>
          </p:cNvSpPr>
          <p:nvPr>
            <p:ph type="body" sz="quarter" idx="25" hasCustomPrompt="1"/>
          </p:nvPr>
        </p:nvSpPr>
        <p:spPr>
          <a:xfrm>
            <a:off x="7786688" y="2687880"/>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54" name="Espace réservé du texte 4">
            <a:extLst>
              <a:ext uri="{FF2B5EF4-FFF2-40B4-BE49-F238E27FC236}">
                <a16:creationId xmlns:a16="http://schemas.microsoft.com/office/drawing/2014/main" id="{4C530797-FF3D-C089-78CC-D157E3CADDE7}"/>
              </a:ext>
            </a:extLst>
          </p:cNvPr>
          <p:cNvSpPr>
            <a:spLocks noGrp="1"/>
          </p:cNvSpPr>
          <p:nvPr>
            <p:ph type="body" sz="quarter" idx="26" hasCustomPrompt="1"/>
          </p:nvPr>
        </p:nvSpPr>
        <p:spPr>
          <a:xfrm>
            <a:off x="2060162" y="5831130"/>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55" name="Espace réservé du texte 4">
            <a:extLst>
              <a:ext uri="{FF2B5EF4-FFF2-40B4-BE49-F238E27FC236}">
                <a16:creationId xmlns:a16="http://schemas.microsoft.com/office/drawing/2014/main" id="{84B155D5-A14E-E661-6FDC-7D4A569110C3}"/>
              </a:ext>
            </a:extLst>
          </p:cNvPr>
          <p:cNvSpPr>
            <a:spLocks noGrp="1"/>
          </p:cNvSpPr>
          <p:nvPr>
            <p:ph type="body" sz="quarter" idx="27" hasCustomPrompt="1"/>
          </p:nvPr>
        </p:nvSpPr>
        <p:spPr>
          <a:xfrm>
            <a:off x="7786688" y="5831130"/>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37" name="Ellipse 36">
            <a:extLst>
              <a:ext uri="{FF2B5EF4-FFF2-40B4-BE49-F238E27FC236}">
                <a16:creationId xmlns:a16="http://schemas.microsoft.com/office/drawing/2014/main" id="{C212DE55-BEF9-1DF5-120A-E5D90C92B265}"/>
              </a:ext>
            </a:extLst>
          </p:cNvPr>
          <p:cNvSpPr/>
          <p:nvPr userDrawn="1"/>
        </p:nvSpPr>
        <p:spPr>
          <a:xfrm>
            <a:off x="5798820" y="3131820"/>
            <a:ext cx="594360" cy="594360"/>
          </a:xfrm>
          <a:prstGeom prst="ellipse">
            <a:avLst/>
          </a:prstGeom>
          <a:solidFill>
            <a:schemeClr val="bg2"/>
          </a:solidFill>
          <a:ln w="254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9" name="Groupe 18">
            <a:extLst>
              <a:ext uri="{FF2B5EF4-FFF2-40B4-BE49-F238E27FC236}">
                <a16:creationId xmlns:a16="http://schemas.microsoft.com/office/drawing/2014/main" id="{B7A0F8EE-CCFB-3D43-0F81-38E99ADFDC2C}"/>
              </a:ext>
            </a:extLst>
          </p:cNvPr>
          <p:cNvGrpSpPr/>
          <p:nvPr userDrawn="1"/>
        </p:nvGrpSpPr>
        <p:grpSpPr>
          <a:xfrm>
            <a:off x="6004751" y="3284638"/>
            <a:ext cx="182498" cy="303275"/>
            <a:chOff x="6004749" y="3277362"/>
            <a:chExt cx="182498" cy="303275"/>
          </a:xfrm>
          <a:solidFill>
            <a:schemeClr val="bg1"/>
          </a:solidFill>
        </p:grpSpPr>
        <p:sp>
          <p:nvSpPr>
            <p:cNvPr id="20" name="Forme libre : forme 19">
              <a:extLst>
                <a:ext uri="{FF2B5EF4-FFF2-40B4-BE49-F238E27FC236}">
                  <a16:creationId xmlns:a16="http://schemas.microsoft.com/office/drawing/2014/main" id="{082DB601-F9C9-1EF8-79A9-7804CA9ABFA6}"/>
                </a:ext>
              </a:extLst>
            </p:cNvPr>
            <p:cNvSpPr/>
            <p:nvPr/>
          </p:nvSpPr>
          <p:spPr>
            <a:xfrm>
              <a:off x="6032655" y="3277362"/>
              <a:ext cx="126682" cy="213741"/>
            </a:xfrm>
            <a:custGeom>
              <a:avLst/>
              <a:gdLst>
                <a:gd name="connsiteX0" fmla="*/ 63341 w 126682"/>
                <a:gd name="connsiteY0" fmla="*/ 213741 h 213741"/>
                <a:gd name="connsiteX1" fmla="*/ 18552 w 126682"/>
                <a:gd name="connsiteY1" fmla="*/ 195188 h 213741"/>
                <a:gd name="connsiteX2" fmla="*/ 0 w 126682"/>
                <a:gd name="connsiteY2" fmla="*/ 150400 h 213741"/>
                <a:gd name="connsiteX3" fmla="*/ 0 w 126682"/>
                <a:gd name="connsiteY3" fmla="*/ 63341 h 213741"/>
                <a:gd name="connsiteX4" fmla="*/ 4822 w 126682"/>
                <a:gd name="connsiteY4" fmla="*/ 39102 h 213741"/>
                <a:gd name="connsiteX5" fmla="*/ 18552 w 126682"/>
                <a:gd name="connsiteY5" fmla="*/ 18552 h 213741"/>
                <a:gd name="connsiteX6" fmla="*/ 39102 w 126682"/>
                <a:gd name="connsiteY6" fmla="*/ 4822 h 213741"/>
                <a:gd name="connsiteX7" fmla="*/ 63341 w 126682"/>
                <a:gd name="connsiteY7" fmla="*/ 0 h 213741"/>
                <a:gd name="connsiteX8" fmla="*/ 87581 w 126682"/>
                <a:gd name="connsiteY8" fmla="*/ 4822 h 213741"/>
                <a:gd name="connsiteX9" fmla="*/ 108131 w 126682"/>
                <a:gd name="connsiteY9" fmla="*/ 18552 h 213741"/>
                <a:gd name="connsiteX10" fmla="*/ 121861 w 126682"/>
                <a:gd name="connsiteY10" fmla="*/ 39102 h 213741"/>
                <a:gd name="connsiteX11" fmla="*/ 126682 w 126682"/>
                <a:gd name="connsiteY11" fmla="*/ 63341 h 213741"/>
                <a:gd name="connsiteX12" fmla="*/ 126682 w 126682"/>
                <a:gd name="connsiteY12" fmla="*/ 150400 h 213741"/>
                <a:gd name="connsiteX13" fmla="*/ 108131 w 126682"/>
                <a:gd name="connsiteY13" fmla="*/ 195188 h 213741"/>
                <a:gd name="connsiteX14" fmla="*/ 63341 w 126682"/>
                <a:gd name="connsiteY14" fmla="*/ 213741 h 213741"/>
                <a:gd name="connsiteX15" fmla="*/ 63341 w 126682"/>
                <a:gd name="connsiteY15" fmla="*/ 8763 h 213741"/>
                <a:gd name="connsiteX16" fmla="*/ 24479 w 126682"/>
                <a:gd name="connsiteY16" fmla="*/ 24860 h 213741"/>
                <a:gd name="connsiteX17" fmla="*/ 8382 w 126682"/>
                <a:gd name="connsiteY17" fmla="*/ 63722 h 213741"/>
                <a:gd name="connsiteX18" fmla="*/ 8382 w 126682"/>
                <a:gd name="connsiteY18" fmla="*/ 150781 h 213741"/>
                <a:gd name="connsiteX19" fmla="*/ 24479 w 126682"/>
                <a:gd name="connsiteY19" fmla="*/ 189643 h 213741"/>
                <a:gd name="connsiteX20" fmla="*/ 63341 w 126682"/>
                <a:gd name="connsiteY20" fmla="*/ 205740 h 213741"/>
                <a:gd name="connsiteX21" fmla="*/ 102203 w 126682"/>
                <a:gd name="connsiteY21" fmla="*/ 189643 h 213741"/>
                <a:gd name="connsiteX22" fmla="*/ 118300 w 126682"/>
                <a:gd name="connsiteY22" fmla="*/ 150781 h 213741"/>
                <a:gd name="connsiteX23" fmla="*/ 118300 w 126682"/>
                <a:gd name="connsiteY23" fmla="*/ 63341 h 213741"/>
                <a:gd name="connsiteX24" fmla="*/ 102069 w 126682"/>
                <a:gd name="connsiteY24" fmla="*/ 24725 h 213741"/>
                <a:gd name="connsiteX25" fmla="*/ 63341 w 126682"/>
                <a:gd name="connsiteY25" fmla="*/ 8763 h 21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6682" h="213741">
                  <a:moveTo>
                    <a:pt x="63341" y="213741"/>
                  </a:moveTo>
                  <a:cubicBezTo>
                    <a:pt x="46542" y="213741"/>
                    <a:pt x="30431" y="207068"/>
                    <a:pt x="18552" y="195188"/>
                  </a:cubicBezTo>
                  <a:cubicBezTo>
                    <a:pt x="6673" y="183310"/>
                    <a:pt x="0" y="167199"/>
                    <a:pt x="0" y="150400"/>
                  </a:cubicBezTo>
                  <a:lnTo>
                    <a:pt x="0" y="63341"/>
                  </a:lnTo>
                  <a:cubicBezTo>
                    <a:pt x="0" y="55023"/>
                    <a:pt x="1638" y="46787"/>
                    <a:pt x="4822" y="39102"/>
                  </a:cubicBezTo>
                  <a:cubicBezTo>
                    <a:pt x="8005" y="31417"/>
                    <a:pt x="12670" y="24434"/>
                    <a:pt x="18552" y="18552"/>
                  </a:cubicBezTo>
                  <a:cubicBezTo>
                    <a:pt x="24434" y="12670"/>
                    <a:pt x="31416" y="8005"/>
                    <a:pt x="39102" y="4822"/>
                  </a:cubicBezTo>
                  <a:cubicBezTo>
                    <a:pt x="46787" y="1638"/>
                    <a:pt x="55023" y="0"/>
                    <a:pt x="63341" y="0"/>
                  </a:cubicBezTo>
                  <a:cubicBezTo>
                    <a:pt x="71659" y="0"/>
                    <a:pt x="79896" y="1638"/>
                    <a:pt x="87581" y="4822"/>
                  </a:cubicBezTo>
                  <a:cubicBezTo>
                    <a:pt x="95266" y="8005"/>
                    <a:pt x="102249" y="12670"/>
                    <a:pt x="108131" y="18552"/>
                  </a:cubicBezTo>
                  <a:cubicBezTo>
                    <a:pt x="114012" y="24434"/>
                    <a:pt x="118678" y="31417"/>
                    <a:pt x="121861" y="39102"/>
                  </a:cubicBezTo>
                  <a:cubicBezTo>
                    <a:pt x="125044" y="46787"/>
                    <a:pt x="126682" y="55023"/>
                    <a:pt x="126682" y="63341"/>
                  </a:cubicBezTo>
                  <a:lnTo>
                    <a:pt x="126682" y="150400"/>
                  </a:lnTo>
                  <a:cubicBezTo>
                    <a:pt x="126682" y="167199"/>
                    <a:pt x="120009" y="183310"/>
                    <a:pt x="108131" y="195188"/>
                  </a:cubicBezTo>
                  <a:cubicBezTo>
                    <a:pt x="96252" y="207068"/>
                    <a:pt x="80140" y="213741"/>
                    <a:pt x="63341" y="213741"/>
                  </a:cubicBezTo>
                  <a:close/>
                  <a:moveTo>
                    <a:pt x="63341" y="8763"/>
                  </a:moveTo>
                  <a:cubicBezTo>
                    <a:pt x="48765" y="8763"/>
                    <a:pt x="34786" y="14553"/>
                    <a:pt x="24479" y="24860"/>
                  </a:cubicBezTo>
                  <a:cubicBezTo>
                    <a:pt x="14172" y="35167"/>
                    <a:pt x="8382" y="49146"/>
                    <a:pt x="8382" y="63722"/>
                  </a:cubicBezTo>
                  <a:lnTo>
                    <a:pt x="8382" y="150781"/>
                  </a:lnTo>
                  <a:cubicBezTo>
                    <a:pt x="8382" y="165357"/>
                    <a:pt x="14172" y="179336"/>
                    <a:pt x="24479" y="189643"/>
                  </a:cubicBezTo>
                  <a:cubicBezTo>
                    <a:pt x="34786" y="199950"/>
                    <a:pt x="48765" y="205740"/>
                    <a:pt x="63341" y="205740"/>
                  </a:cubicBezTo>
                  <a:cubicBezTo>
                    <a:pt x="77917" y="205740"/>
                    <a:pt x="91896" y="199950"/>
                    <a:pt x="102203" y="189643"/>
                  </a:cubicBezTo>
                  <a:cubicBezTo>
                    <a:pt x="112510" y="179336"/>
                    <a:pt x="118300" y="165357"/>
                    <a:pt x="118300" y="150781"/>
                  </a:cubicBezTo>
                  <a:lnTo>
                    <a:pt x="118300" y="63341"/>
                  </a:lnTo>
                  <a:cubicBezTo>
                    <a:pt x="118199" y="48831"/>
                    <a:pt x="112365" y="34950"/>
                    <a:pt x="102069" y="24725"/>
                  </a:cubicBezTo>
                  <a:cubicBezTo>
                    <a:pt x="91773" y="14501"/>
                    <a:pt x="77852" y="8763"/>
                    <a:pt x="63341" y="8763"/>
                  </a:cubicBezTo>
                  <a:close/>
                </a:path>
              </a:pathLst>
            </a:custGeom>
            <a:grpFill/>
            <a:ln w="0" cap="flat">
              <a:noFill/>
              <a:prstDash val="solid"/>
              <a:miter/>
            </a:ln>
          </p:spPr>
          <p:txBody>
            <a:bodyPr rtlCol="0" anchor="ctr"/>
            <a:lstStyle/>
            <a:p>
              <a:endParaRPr lang="fr-FR"/>
            </a:p>
          </p:txBody>
        </p:sp>
        <p:sp>
          <p:nvSpPr>
            <p:cNvPr id="34" name="Forme libre : forme 33">
              <a:extLst>
                <a:ext uri="{FF2B5EF4-FFF2-40B4-BE49-F238E27FC236}">
                  <a16:creationId xmlns:a16="http://schemas.microsoft.com/office/drawing/2014/main" id="{3EB982DF-CDD1-AC78-FA5A-256F78FF2443}"/>
                </a:ext>
              </a:extLst>
            </p:cNvPr>
            <p:cNvSpPr/>
            <p:nvPr/>
          </p:nvSpPr>
          <p:spPr>
            <a:xfrm>
              <a:off x="6004749" y="3373658"/>
              <a:ext cx="182498" cy="145827"/>
            </a:xfrm>
            <a:custGeom>
              <a:avLst/>
              <a:gdLst>
                <a:gd name="connsiteX0" fmla="*/ 91249 w 182498"/>
                <a:gd name="connsiteY0" fmla="*/ 145828 h 145827"/>
                <a:gd name="connsiteX1" fmla="*/ 26788 w 182498"/>
                <a:gd name="connsiteY1" fmla="*/ 119107 h 145827"/>
                <a:gd name="connsiteX2" fmla="*/ 0 w 182498"/>
                <a:gd name="connsiteY2" fmla="*/ 54673 h 145827"/>
                <a:gd name="connsiteX3" fmla="*/ 0 w 182498"/>
                <a:gd name="connsiteY3" fmla="*/ 0 h 145827"/>
                <a:gd name="connsiteX4" fmla="*/ 8477 w 182498"/>
                <a:gd name="connsiteY4" fmla="*/ 0 h 145827"/>
                <a:gd name="connsiteX5" fmla="*/ 8477 w 182498"/>
                <a:gd name="connsiteY5" fmla="*/ 54673 h 145827"/>
                <a:gd name="connsiteX6" fmla="*/ 32721 w 182498"/>
                <a:gd name="connsiteY6" fmla="*/ 113203 h 145827"/>
                <a:gd name="connsiteX7" fmla="*/ 91249 w 182498"/>
                <a:gd name="connsiteY7" fmla="*/ 137446 h 145827"/>
                <a:gd name="connsiteX8" fmla="*/ 149779 w 182498"/>
                <a:gd name="connsiteY8" fmla="*/ 113203 h 145827"/>
                <a:gd name="connsiteX9" fmla="*/ 174022 w 182498"/>
                <a:gd name="connsiteY9" fmla="*/ 54673 h 145827"/>
                <a:gd name="connsiteX10" fmla="*/ 174022 w 182498"/>
                <a:gd name="connsiteY10" fmla="*/ 0 h 145827"/>
                <a:gd name="connsiteX11" fmla="*/ 182499 w 182498"/>
                <a:gd name="connsiteY11" fmla="*/ 0 h 145827"/>
                <a:gd name="connsiteX12" fmla="*/ 182499 w 182498"/>
                <a:gd name="connsiteY12" fmla="*/ 54673 h 145827"/>
                <a:gd name="connsiteX13" fmla="*/ 155712 w 182498"/>
                <a:gd name="connsiteY13" fmla="*/ 119107 h 145827"/>
                <a:gd name="connsiteX14" fmla="*/ 91249 w 182498"/>
                <a:gd name="connsiteY14" fmla="*/ 145828 h 14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498" h="145827">
                  <a:moveTo>
                    <a:pt x="91249" y="145828"/>
                  </a:moveTo>
                  <a:cubicBezTo>
                    <a:pt x="67073" y="145803"/>
                    <a:pt x="43892" y="136194"/>
                    <a:pt x="26788" y="119107"/>
                  </a:cubicBezTo>
                  <a:cubicBezTo>
                    <a:pt x="9683" y="102021"/>
                    <a:pt x="50" y="78851"/>
                    <a:pt x="0" y="54673"/>
                  </a:cubicBezTo>
                  <a:lnTo>
                    <a:pt x="0" y="0"/>
                  </a:lnTo>
                  <a:lnTo>
                    <a:pt x="8477" y="0"/>
                  </a:lnTo>
                  <a:lnTo>
                    <a:pt x="8477" y="54673"/>
                  </a:lnTo>
                  <a:cubicBezTo>
                    <a:pt x="8477" y="76627"/>
                    <a:pt x="17198" y="97680"/>
                    <a:pt x="32721" y="113203"/>
                  </a:cubicBezTo>
                  <a:cubicBezTo>
                    <a:pt x="48244" y="128726"/>
                    <a:pt x="69297" y="137446"/>
                    <a:pt x="91249" y="137446"/>
                  </a:cubicBezTo>
                  <a:cubicBezTo>
                    <a:pt x="113203" y="137446"/>
                    <a:pt x="134256" y="128726"/>
                    <a:pt x="149779" y="113203"/>
                  </a:cubicBezTo>
                  <a:cubicBezTo>
                    <a:pt x="165301" y="97680"/>
                    <a:pt x="174022" y="76627"/>
                    <a:pt x="174022" y="54673"/>
                  </a:cubicBezTo>
                  <a:lnTo>
                    <a:pt x="174022" y="0"/>
                  </a:lnTo>
                  <a:lnTo>
                    <a:pt x="182499" y="0"/>
                  </a:lnTo>
                  <a:lnTo>
                    <a:pt x="182499" y="54673"/>
                  </a:lnTo>
                  <a:cubicBezTo>
                    <a:pt x="182448" y="78851"/>
                    <a:pt x="172816" y="102021"/>
                    <a:pt x="155712" y="119107"/>
                  </a:cubicBezTo>
                  <a:cubicBezTo>
                    <a:pt x="138607" y="136194"/>
                    <a:pt x="115427" y="145803"/>
                    <a:pt x="91249" y="145828"/>
                  </a:cubicBezTo>
                  <a:close/>
                </a:path>
              </a:pathLst>
            </a:custGeom>
            <a:grpFill/>
            <a:ln w="0"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23DD600E-F6A6-73C6-C07D-69BACF457B8B}"/>
                </a:ext>
              </a:extLst>
            </p:cNvPr>
            <p:cNvSpPr/>
            <p:nvPr/>
          </p:nvSpPr>
          <p:spPr>
            <a:xfrm>
              <a:off x="6091805" y="3512534"/>
              <a:ext cx="8382" cy="63055"/>
            </a:xfrm>
            <a:custGeom>
              <a:avLst/>
              <a:gdLst>
                <a:gd name="connsiteX0" fmla="*/ 8382 w 8382"/>
                <a:gd name="connsiteY0" fmla="*/ 0 h 63055"/>
                <a:gd name="connsiteX1" fmla="*/ 0 w 8382"/>
                <a:gd name="connsiteY1" fmla="*/ 0 h 63055"/>
                <a:gd name="connsiteX2" fmla="*/ 0 w 8382"/>
                <a:gd name="connsiteY2" fmla="*/ 63055 h 63055"/>
                <a:gd name="connsiteX3" fmla="*/ 8382 w 8382"/>
                <a:gd name="connsiteY3" fmla="*/ 63055 h 63055"/>
                <a:gd name="connsiteX4" fmla="*/ 8382 w 8382"/>
                <a:gd name="connsiteY4" fmla="*/ 0 h 63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 h="63055">
                  <a:moveTo>
                    <a:pt x="8382" y="0"/>
                  </a:moveTo>
                  <a:lnTo>
                    <a:pt x="0" y="0"/>
                  </a:lnTo>
                  <a:lnTo>
                    <a:pt x="0" y="63055"/>
                  </a:lnTo>
                  <a:lnTo>
                    <a:pt x="8382" y="63055"/>
                  </a:lnTo>
                  <a:lnTo>
                    <a:pt x="8382" y="0"/>
                  </a:lnTo>
                  <a:close/>
                </a:path>
              </a:pathLst>
            </a:custGeom>
            <a:grpFill/>
            <a:ln w="0"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90647040-2AFE-4393-222E-2CD5BD11FE40}"/>
                </a:ext>
              </a:extLst>
            </p:cNvPr>
            <p:cNvSpPr/>
            <p:nvPr/>
          </p:nvSpPr>
          <p:spPr>
            <a:xfrm>
              <a:off x="6036850" y="3572256"/>
              <a:ext cx="118395" cy="8381"/>
            </a:xfrm>
            <a:custGeom>
              <a:avLst/>
              <a:gdLst>
                <a:gd name="connsiteX0" fmla="*/ 118395 w 118395"/>
                <a:gd name="connsiteY0" fmla="*/ 0 h 8381"/>
                <a:gd name="connsiteX1" fmla="*/ 0 w 118395"/>
                <a:gd name="connsiteY1" fmla="*/ 0 h 8381"/>
                <a:gd name="connsiteX2" fmla="*/ 0 w 118395"/>
                <a:gd name="connsiteY2" fmla="*/ 8382 h 8381"/>
                <a:gd name="connsiteX3" fmla="*/ 118395 w 118395"/>
                <a:gd name="connsiteY3" fmla="*/ 8382 h 8381"/>
                <a:gd name="connsiteX4" fmla="*/ 118395 w 118395"/>
                <a:gd name="connsiteY4" fmla="*/ 0 h 8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395" h="8381">
                  <a:moveTo>
                    <a:pt x="118395" y="0"/>
                  </a:moveTo>
                  <a:lnTo>
                    <a:pt x="0" y="0"/>
                  </a:lnTo>
                  <a:lnTo>
                    <a:pt x="0" y="8382"/>
                  </a:lnTo>
                  <a:lnTo>
                    <a:pt x="118395" y="8382"/>
                  </a:lnTo>
                  <a:lnTo>
                    <a:pt x="118395" y="0"/>
                  </a:lnTo>
                  <a:close/>
                </a:path>
              </a:pathLst>
            </a:custGeom>
            <a:grpFill/>
            <a:ln w="0" cap="flat">
              <a:noFill/>
              <a:prstDash val="solid"/>
              <a:miter/>
            </a:ln>
          </p:spPr>
          <p:txBody>
            <a:bodyPr rtlCol="0" anchor="ctr"/>
            <a:lstStyle/>
            <a:p>
              <a:endParaRPr lang="fr-FR"/>
            </a:p>
          </p:txBody>
        </p:sp>
      </p:grpSp>
    </p:spTree>
    <p:extLst>
      <p:ext uri="{BB962C8B-B14F-4D97-AF65-F5344CB8AC3E}">
        <p14:creationId xmlns:p14="http://schemas.microsoft.com/office/powerpoint/2010/main" val="3219976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repeatCount="indefinite" fill="hold" nodeType="withEffect">
                                  <p:stCondLst>
                                    <p:cond delay="0"/>
                                  </p:stCondLst>
                                  <p:childTnLst>
                                    <p:animMotion origin="layout" path="M 0 2.22222E-6 L 0.19063 0.00139 " pathEditMode="relative" rAng="0" ptsTypes="AA">
                                      <p:cBhvr>
                                        <p:cTn id="6" dur="10000" fill="hold"/>
                                        <p:tgtEl>
                                          <p:spTgt spid="25"/>
                                        </p:tgtEl>
                                        <p:attrNameLst>
                                          <p:attrName>ppt_x</p:attrName>
                                          <p:attrName>ppt_y</p:attrName>
                                        </p:attrNameLst>
                                      </p:cBhvr>
                                      <p:rCtr x="9531" y="6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x5 speaker (with anim)">
    <p:bg>
      <p:bgPr>
        <a:solidFill>
          <a:schemeClr val="tx1"/>
        </a:solidFill>
        <a:effectLst/>
      </p:bgPr>
    </p:bg>
    <p:spTree>
      <p:nvGrpSpPr>
        <p:cNvPr id="1" name=""/>
        <p:cNvGrpSpPr/>
        <p:nvPr/>
      </p:nvGrpSpPr>
      <p:grpSpPr>
        <a:xfrm>
          <a:off x="0" y="0"/>
          <a:ext cx="0" cy="0"/>
          <a:chOff x="0" y="0"/>
          <a:chExt cx="0" cy="0"/>
        </a:xfrm>
      </p:grpSpPr>
      <p:grpSp>
        <p:nvGrpSpPr>
          <p:cNvPr id="25" name="Groupe 24">
            <a:extLst>
              <a:ext uri="{FF2B5EF4-FFF2-40B4-BE49-F238E27FC236}">
                <a16:creationId xmlns:a16="http://schemas.microsoft.com/office/drawing/2014/main" id="{6C32CDE7-37D4-6646-C350-CE7E1DBCD4C9}"/>
              </a:ext>
            </a:extLst>
          </p:cNvPr>
          <p:cNvGrpSpPr/>
          <p:nvPr userDrawn="1"/>
        </p:nvGrpSpPr>
        <p:grpSpPr>
          <a:xfrm flipV="1">
            <a:off x="3629025" y="644289"/>
            <a:ext cx="4933950" cy="349724"/>
            <a:chOff x="-822961" y="1623523"/>
            <a:chExt cx="9204962" cy="652458"/>
          </a:xfrm>
        </p:grpSpPr>
        <p:grpSp>
          <p:nvGrpSpPr>
            <p:cNvPr id="33" name="Groupe 32">
              <a:extLst>
                <a:ext uri="{FF2B5EF4-FFF2-40B4-BE49-F238E27FC236}">
                  <a16:creationId xmlns:a16="http://schemas.microsoft.com/office/drawing/2014/main" id="{69557215-5B08-41B2-DE74-7C1E36B17F49}"/>
                </a:ext>
              </a:extLst>
            </p:cNvPr>
            <p:cNvGrpSpPr/>
            <p:nvPr/>
          </p:nvGrpSpPr>
          <p:grpSpPr>
            <a:xfrm>
              <a:off x="3809999" y="1623523"/>
              <a:ext cx="4572002" cy="652458"/>
              <a:chOff x="4334509" y="3333039"/>
              <a:chExt cx="4259583" cy="607874"/>
            </a:xfrm>
            <a:solidFill>
              <a:schemeClr val="tx2"/>
            </a:solidFill>
          </p:grpSpPr>
          <p:pic>
            <p:nvPicPr>
              <p:cNvPr id="48" name="Graphique 47">
                <a:extLst>
                  <a:ext uri="{FF2B5EF4-FFF2-40B4-BE49-F238E27FC236}">
                    <a16:creationId xmlns:a16="http://schemas.microsoft.com/office/drawing/2014/main" id="{140A506E-0EAE-C6BF-2D48-E7EA0EC0C89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334509" y="3333039"/>
                <a:ext cx="2091691" cy="607874"/>
              </a:xfrm>
              <a:prstGeom prst="rect">
                <a:avLst/>
              </a:prstGeom>
            </p:spPr>
          </p:pic>
          <p:pic>
            <p:nvPicPr>
              <p:cNvPr id="49" name="Graphique 48">
                <a:extLst>
                  <a:ext uri="{FF2B5EF4-FFF2-40B4-BE49-F238E27FC236}">
                    <a16:creationId xmlns:a16="http://schemas.microsoft.com/office/drawing/2014/main" id="{04CD0E15-EB00-606B-B989-2F91F7EB2AA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502401" y="3333039"/>
                <a:ext cx="2091691" cy="607874"/>
              </a:xfrm>
              <a:prstGeom prst="rect">
                <a:avLst/>
              </a:prstGeom>
            </p:spPr>
          </p:pic>
        </p:grpSp>
        <p:grpSp>
          <p:nvGrpSpPr>
            <p:cNvPr id="45" name="Groupe 44">
              <a:extLst>
                <a:ext uri="{FF2B5EF4-FFF2-40B4-BE49-F238E27FC236}">
                  <a16:creationId xmlns:a16="http://schemas.microsoft.com/office/drawing/2014/main" id="{855613B8-A6E5-22E4-1ABD-2AD252C183A5}"/>
                </a:ext>
              </a:extLst>
            </p:cNvPr>
            <p:cNvGrpSpPr/>
            <p:nvPr/>
          </p:nvGrpSpPr>
          <p:grpSpPr>
            <a:xfrm>
              <a:off x="-822961" y="1623523"/>
              <a:ext cx="4572002" cy="652458"/>
              <a:chOff x="4334509" y="3333039"/>
              <a:chExt cx="4259583" cy="607874"/>
            </a:xfrm>
            <a:solidFill>
              <a:schemeClr val="tx2"/>
            </a:solidFill>
          </p:grpSpPr>
          <p:pic>
            <p:nvPicPr>
              <p:cNvPr id="46" name="Graphique 45">
                <a:extLst>
                  <a:ext uri="{FF2B5EF4-FFF2-40B4-BE49-F238E27FC236}">
                    <a16:creationId xmlns:a16="http://schemas.microsoft.com/office/drawing/2014/main" id="{EED7FC64-5FD1-7F2C-C122-5E8683CF9AA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334509" y="3333039"/>
                <a:ext cx="2091691" cy="607874"/>
              </a:xfrm>
              <a:prstGeom prst="rect">
                <a:avLst/>
              </a:prstGeom>
            </p:spPr>
          </p:pic>
          <p:pic>
            <p:nvPicPr>
              <p:cNvPr id="47" name="Graphique 46">
                <a:extLst>
                  <a:ext uri="{FF2B5EF4-FFF2-40B4-BE49-F238E27FC236}">
                    <a16:creationId xmlns:a16="http://schemas.microsoft.com/office/drawing/2014/main" id="{C04DD4CF-A3F9-C361-CA71-76C15EF61E6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502401" y="3333039"/>
                <a:ext cx="2091691" cy="607874"/>
              </a:xfrm>
              <a:prstGeom prst="rect">
                <a:avLst/>
              </a:prstGeom>
            </p:spPr>
          </p:pic>
        </p:grpSp>
      </p:grpSp>
      <p:sp>
        <p:nvSpPr>
          <p:cNvPr id="50" name="Rectangle 49">
            <a:extLst>
              <a:ext uri="{FF2B5EF4-FFF2-40B4-BE49-F238E27FC236}">
                <a16:creationId xmlns:a16="http://schemas.microsoft.com/office/drawing/2014/main" id="{F4719794-D11B-4EA1-A4D8-F7A8F3C1A855}"/>
              </a:ext>
            </a:extLst>
          </p:cNvPr>
          <p:cNvSpPr/>
          <p:nvPr userDrawn="1"/>
        </p:nvSpPr>
        <p:spPr>
          <a:xfrm flipH="1">
            <a:off x="6886573" y="372045"/>
            <a:ext cx="5305425" cy="894210"/>
          </a:xfrm>
          <a:prstGeom prst="rect">
            <a:avLst/>
          </a:prstGeom>
          <a:gradFill>
            <a:gsLst>
              <a:gs pos="100000">
                <a:schemeClr val="tx1">
                  <a:alpha val="0"/>
                </a:schemeClr>
              </a:gs>
              <a:gs pos="85000">
                <a:srgbClr val="000E9C"/>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A20547AF-7CB7-4B96-D628-0DD2053AB88F}"/>
              </a:ext>
            </a:extLst>
          </p:cNvPr>
          <p:cNvSpPr/>
          <p:nvPr userDrawn="1"/>
        </p:nvSpPr>
        <p:spPr>
          <a:xfrm>
            <a:off x="0" y="372045"/>
            <a:ext cx="5305424" cy="894210"/>
          </a:xfrm>
          <a:prstGeom prst="rect">
            <a:avLst/>
          </a:prstGeom>
          <a:gradFill>
            <a:gsLst>
              <a:gs pos="100000">
                <a:schemeClr val="tx1">
                  <a:alpha val="0"/>
                </a:schemeClr>
              </a:gs>
              <a:gs pos="85000">
                <a:srgbClr val="000E9C"/>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1">
            <a:extLst>
              <a:ext uri="{FF2B5EF4-FFF2-40B4-BE49-F238E27FC236}">
                <a16:creationId xmlns:a16="http://schemas.microsoft.com/office/drawing/2014/main" id="{6CC83162-20EB-0DA9-7286-4EF6795D20E1}"/>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bg1"/>
          </a:solidFill>
          <a:ln w="9525" cap="flat">
            <a:noFill/>
            <a:prstDash val="solid"/>
            <a:miter/>
          </a:ln>
        </p:spPr>
        <p:txBody>
          <a:bodyPr rtlCol="0" anchor="ctr"/>
          <a:lstStyle/>
          <a:p>
            <a:endParaRPr lang="fr-FR"/>
          </a:p>
        </p:txBody>
      </p:sp>
      <p:sp>
        <p:nvSpPr>
          <p:cNvPr id="4" name="Espace réservé du pied de page 3">
            <a:extLst>
              <a:ext uri="{FF2B5EF4-FFF2-40B4-BE49-F238E27FC236}">
                <a16:creationId xmlns:a16="http://schemas.microsoft.com/office/drawing/2014/main" id="{EE11DC54-8995-0943-F664-6368E5429D83}"/>
              </a:ext>
            </a:extLst>
          </p:cNvPr>
          <p:cNvSpPr>
            <a:spLocks noGrp="1"/>
          </p:cNvSpPr>
          <p:nvPr>
            <p:ph type="ftr" sz="quarter" idx="10"/>
          </p:nvPr>
        </p:nvSpPr>
        <p:spPr>
          <a:xfrm>
            <a:off x="1511300" y="6385984"/>
            <a:ext cx="7099300" cy="365125"/>
          </a:xfrm>
        </p:spPr>
        <p:txBody>
          <a:bodyPr/>
          <a:lstStyle>
            <a:lvl1pPr>
              <a:defRPr>
                <a:solidFill>
                  <a:schemeClr val="bg1"/>
                </a:solidFill>
              </a:defRPr>
            </a:lvl1pPr>
          </a:lstStyle>
          <a:p>
            <a:r>
              <a:rPr lang="fr-FR"/>
              <a:t>Name of the document</a:t>
            </a:r>
            <a:endParaRPr lang="en-US" dirty="0"/>
          </a:p>
        </p:txBody>
      </p:sp>
      <p:cxnSp>
        <p:nvCxnSpPr>
          <p:cNvPr id="6" name="Connecteur droit 5">
            <a:extLst>
              <a:ext uri="{FF2B5EF4-FFF2-40B4-BE49-F238E27FC236}">
                <a16:creationId xmlns:a16="http://schemas.microsoft.com/office/drawing/2014/main" id="{511CBAD7-041F-760A-7F7A-4AD850B5A70E}"/>
              </a:ext>
            </a:extLst>
          </p:cNvPr>
          <p:cNvCxnSpPr>
            <a:cxnSpLocks/>
          </p:cNvCxnSpPr>
          <p:nvPr userDrawn="1"/>
        </p:nvCxnSpPr>
        <p:spPr>
          <a:xfrm>
            <a:off x="1506537" y="6436895"/>
            <a:ext cx="0" cy="20073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Espace réservé du numéro de diapositive 5">
            <a:extLst>
              <a:ext uri="{FF2B5EF4-FFF2-40B4-BE49-F238E27FC236}">
                <a16:creationId xmlns:a16="http://schemas.microsoft.com/office/drawing/2014/main" id="{596EB13A-0FAA-514D-5679-586CA7926450}"/>
              </a:ext>
            </a:extLst>
          </p:cNvPr>
          <p:cNvSpPr>
            <a:spLocks noGrp="1"/>
          </p:cNvSpPr>
          <p:nvPr>
            <p:ph type="sldNum" sz="quarter" idx="4"/>
          </p:nvPr>
        </p:nvSpPr>
        <p:spPr>
          <a:xfrm>
            <a:off x="9220776" y="6385984"/>
            <a:ext cx="2743200" cy="365125"/>
          </a:xfrm>
          <a:prstGeom prst="rect">
            <a:avLst/>
          </a:prstGeom>
        </p:spPr>
        <p:txBody>
          <a:bodyPr vert="horz" lIns="91440" tIns="45720" rIns="91440" bIns="45720" rtlCol="0" anchor="ctr"/>
          <a:lstStyle>
            <a:lvl1pPr algn="r">
              <a:defRPr sz="1000">
                <a:solidFill>
                  <a:schemeClr val="bg1"/>
                </a:solidFill>
              </a:defRPr>
            </a:lvl1pPr>
          </a:lstStyle>
          <a:p>
            <a:fld id="{79AF822A-40E7-450E-BBE0-3EB502F51B07}" type="slidenum">
              <a:rPr lang="en-US" smtClean="0"/>
              <a:pPr/>
              <a:t>‹N°›</a:t>
            </a:fld>
            <a:endParaRPr lang="en-US" dirty="0"/>
          </a:p>
        </p:txBody>
      </p:sp>
      <p:sp>
        <p:nvSpPr>
          <p:cNvPr id="5" name="Graphique 2">
            <a:extLst>
              <a:ext uri="{FF2B5EF4-FFF2-40B4-BE49-F238E27FC236}">
                <a16:creationId xmlns:a16="http://schemas.microsoft.com/office/drawing/2014/main" id="{E2D430C7-B687-BF0D-FE35-515C37426E03}"/>
              </a:ext>
            </a:extLst>
          </p:cNvPr>
          <p:cNvSpPr>
            <a:spLocks/>
          </p:cNvSpPr>
          <p:nvPr userDrawn="1"/>
        </p:nvSpPr>
        <p:spPr>
          <a:xfrm rot="16200000">
            <a:off x="9409266" y="3882473"/>
            <a:ext cx="2701930" cy="2339960"/>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alpha val="55000"/>
                </a:srgbClr>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Source Sans Pro"/>
            </a:endParaRPr>
          </a:p>
        </p:txBody>
      </p:sp>
      <p:sp>
        <p:nvSpPr>
          <p:cNvPr id="7" name="Ellipse 6">
            <a:extLst>
              <a:ext uri="{FF2B5EF4-FFF2-40B4-BE49-F238E27FC236}">
                <a16:creationId xmlns:a16="http://schemas.microsoft.com/office/drawing/2014/main" id="{FF522DD6-12CA-771D-2F36-18B47D8DC9D7}"/>
              </a:ext>
            </a:extLst>
          </p:cNvPr>
          <p:cNvSpPr/>
          <p:nvPr userDrawn="1"/>
        </p:nvSpPr>
        <p:spPr>
          <a:xfrm>
            <a:off x="1208224" y="1549732"/>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Espace réservé pour une image  25">
            <a:extLst>
              <a:ext uri="{FF2B5EF4-FFF2-40B4-BE49-F238E27FC236}">
                <a16:creationId xmlns:a16="http://schemas.microsoft.com/office/drawing/2014/main" id="{B29450E7-C933-BEEE-41D2-8BE66F9D938D}"/>
              </a:ext>
            </a:extLst>
          </p:cNvPr>
          <p:cNvSpPr>
            <a:spLocks noGrp="1"/>
          </p:cNvSpPr>
          <p:nvPr>
            <p:ph type="pic" sz="quarter" idx="18" hasCustomPrompt="1"/>
          </p:nvPr>
        </p:nvSpPr>
        <p:spPr>
          <a:xfrm>
            <a:off x="1263759" y="1604810"/>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13" name="Espace réservé du texte 4">
            <a:extLst>
              <a:ext uri="{FF2B5EF4-FFF2-40B4-BE49-F238E27FC236}">
                <a16:creationId xmlns:a16="http://schemas.microsoft.com/office/drawing/2014/main" id="{B1988F02-5517-2A2F-0643-7651229BB6BA}"/>
              </a:ext>
            </a:extLst>
          </p:cNvPr>
          <p:cNvSpPr>
            <a:spLocks noGrp="1"/>
          </p:cNvSpPr>
          <p:nvPr>
            <p:ph type="body" sz="quarter" idx="19" hasCustomPrompt="1"/>
          </p:nvPr>
        </p:nvSpPr>
        <p:spPr>
          <a:xfrm>
            <a:off x="730975" y="3137253"/>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14" name="Espace réservé du texte 4">
            <a:extLst>
              <a:ext uri="{FF2B5EF4-FFF2-40B4-BE49-F238E27FC236}">
                <a16:creationId xmlns:a16="http://schemas.microsoft.com/office/drawing/2014/main" id="{C344E7A0-EFBE-5C78-53BC-62319CB47F78}"/>
              </a:ext>
            </a:extLst>
          </p:cNvPr>
          <p:cNvSpPr>
            <a:spLocks noGrp="1"/>
          </p:cNvSpPr>
          <p:nvPr>
            <p:ph type="body" sz="quarter" idx="20" hasCustomPrompt="1"/>
          </p:nvPr>
        </p:nvSpPr>
        <p:spPr>
          <a:xfrm>
            <a:off x="730975" y="3372203"/>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15" name="Ellipse 14">
            <a:extLst>
              <a:ext uri="{FF2B5EF4-FFF2-40B4-BE49-F238E27FC236}">
                <a16:creationId xmlns:a16="http://schemas.microsoft.com/office/drawing/2014/main" id="{B99B7AC1-D0EB-B725-2CB1-243F27907E7A}"/>
              </a:ext>
            </a:extLst>
          </p:cNvPr>
          <p:cNvSpPr/>
          <p:nvPr userDrawn="1"/>
        </p:nvSpPr>
        <p:spPr>
          <a:xfrm>
            <a:off x="9474501" y="1549732"/>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Espace réservé pour une image  25">
            <a:extLst>
              <a:ext uri="{FF2B5EF4-FFF2-40B4-BE49-F238E27FC236}">
                <a16:creationId xmlns:a16="http://schemas.microsoft.com/office/drawing/2014/main" id="{1FE7C43C-6BDC-4E1C-52C5-AB0C639FACB3}"/>
              </a:ext>
            </a:extLst>
          </p:cNvPr>
          <p:cNvSpPr>
            <a:spLocks noGrp="1"/>
          </p:cNvSpPr>
          <p:nvPr>
            <p:ph type="pic" sz="quarter" idx="21" hasCustomPrompt="1"/>
          </p:nvPr>
        </p:nvSpPr>
        <p:spPr>
          <a:xfrm>
            <a:off x="9530036" y="1604810"/>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17" name="Espace réservé du texte 4">
            <a:extLst>
              <a:ext uri="{FF2B5EF4-FFF2-40B4-BE49-F238E27FC236}">
                <a16:creationId xmlns:a16="http://schemas.microsoft.com/office/drawing/2014/main" id="{492E0895-5B9D-D8F4-6138-04608B1CF903}"/>
              </a:ext>
            </a:extLst>
          </p:cNvPr>
          <p:cNvSpPr>
            <a:spLocks noGrp="1"/>
          </p:cNvSpPr>
          <p:nvPr>
            <p:ph type="body" sz="quarter" idx="22" hasCustomPrompt="1"/>
          </p:nvPr>
        </p:nvSpPr>
        <p:spPr>
          <a:xfrm>
            <a:off x="8997252" y="3137253"/>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18" name="Espace réservé du texte 4">
            <a:extLst>
              <a:ext uri="{FF2B5EF4-FFF2-40B4-BE49-F238E27FC236}">
                <a16:creationId xmlns:a16="http://schemas.microsoft.com/office/drawing/2014/main" id="{CC04EFD5-DD4C-6D52-CB64-AC6FDABF0B09}"/>
              </a:ext>
            </a:extLst>
          </p:cNvPr>
          <p:cNvSpPr>
            <a:spLocks noGrp="1"/>
          </p:cNvSpPr>
          <p:nvPr>
            <p:ph type="body" sz="quarter" idx="23" hasCustomPrompt="1"/>
          </p:nvPr>
        </p:nvSpPr>
        <p:spPr>
          <a:xfrm>
            <a:off x="8997252" y="3372203"/>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39" name="Espace réservé du texte 4">
            <a:extLst>
              <a:ext uri="{FF2B5EF4-FFF2-40B4-BE49-F238E27FC236}">
                <a16:creationId xmlns:a16="http://schemas.microsoft.com/office/drawing/2014/main" id="{0B19CEEB-E988-A246-CBDB-DC7B414BB495}"/>
              </a:ext>
            </a:extLst>
          </p:cNvPr>
          <p:cNvSpPr>
            <a:spLocks noGrp="1"/>
          </p:cNvSpPr>
          <p:nvPr>
            <p:ph type="body" sz="quarter" idx="29" hasCustomPrompt="1"/>
          </p:nvPr>
        </p:nvSpPr>
        <p:spPr>
          <a:xfrm>
            <a:off x="730975" y="3612137"/>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40" name="Espace réservé du texte 4">
            <a:extLst>
              <a:ext uri="{FF2B5EF4-FFF2-40B4-BE49-F238E27FC236}">
                <a16:creationId xmlns:a16="http://schemas.microsoft.com/office/drawing/2014/main" id="{5674911B-B5AE-427B-4A6B-12A91963B9C1}"/>
              </a:ext>
            </a:extLst>
          </p:cNvPr>
          <p:cNvSpPr>
            <a:spLocks noGrp="1"/>
          </p:cNvSpPr>
          <p:nvPr>
            <p:ph type="body" sz="quarter" idx="30" hasCustomPrompt="1"/>
          </p:nvPr>
        </p:nvSpPr>
        <p:spPr>
          <a:xfrm>
            <a:off x="8997252" y="3612137"/>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42" name="Ellipse 41">
            <a:extLst>
              <a:ext uri="{FF2B5EF4-FFF2-40B4-BE49-F238E27FC236}">
                <a16:creationId xmlns:a16="http://schemas.microsoft.com/office/drawing/2014/main" id="{D9516735-A635-ABFB-58D0-4F2AC370904C}"/>
              </a:ext>
            </a:extLst>
          </p:cNvPr>
          <p:cNvSpPr/>
          <p:nvPr userDrawn="1"/>
        </p:nvSpPr>
        <p:spPr>
          <a:xfrm>
            <a:off x="5407798" y="1549732"/>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 name="Espace réservé pour une image  25">
            <a:extLst>
              <a:ext uri="{FF2B5EF4-FFF2-40B4-BE49-F238E27FC236}">
                <a16:creationId xmlns:a16="http://schemas.microsoft.com/office/drawing/2014/main" id="{C5495677-9BEE-8BFB-0414-B2AA7B5705DD}"/>
              </a:ext>
            </a:extLst>
          </p:cNvPr>
          <p:cNvSpPr>
            <a:spLocks noGrp="1"/>
          </p:cNvSpPr>
          <p:nvPr>
            <p:ph type="pic" sz="quarter" idx="31" hasCustomPrompt="1"/>
          </p:nvPr>
        </p:nvSpPr>
        <p:spPr>
          <a:xfrm>
            <a:off x="5463333" y="1604810"/>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44" name="Espace réservé du texte 4">
            <a:extLst>
              <a:ext uri="{FF2B5EF4-FFF2-40B4-BE49-F238E27FC236}">
                <a16:creationId xmlns:a16="http://schemas.microsoft.com/office/drawing/2014/main" id="{71E79E2E-AD1A-B786-3E44-D4EDDD27AAFF}"/>
              </a:ext>
            </a:extLst>
          </p:cNvPr>
          <p:cNvSpPr>
            <a:spLocks noGrp="1"/>
          </p:cNvSpPr>
          <p:nvPr>
            <p:ph type="body" sz="quarter" idx="32" hasCustomPrompt="1"/>
          </p:nvPr>
        </p:nvSpPr>
        <p:spPr>
          <a:xfrm>
            <a:off x="4930549" y="3137253"/>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52" name="Espace réservé du texte 4">
            <a:extLst>
              <a:ext uri="{FF2B5EF4-FFF2-40B4-BE49-F238E27FC236}">
                <a16:creationId xmlns:a16="http://schemas.microsoft.com/office/drawing/2014/main" id="{740F6E9D-E8F0-133F-55BF-89DEDB45B182}"/>
              </a:ext>
            </a:extLst>
          </p:cNvPr>
          <p:cNvSpPr>
            <a:spLocks noGrp="1"/>
          </p:cNvSpPr>
          <p:nvPr>
            <p:ph type="body" sz="quarter" idx="33" hasCustomPrompt="1"/>
          </p:nvPr>
        </p:nvSpPr>
        <p:spPr>
          <a:xfrm>
            <a:off x="4930549" y="3372203"/>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53" name="Espace réservé du texte 4">
            <a:extLst>
              <a:ext uri="{FF2B5EF4-FFF2-40B4-BE49-F238E27FC236}">
                <a16:creationId xmlns:a16="http://schemas.microsoft.com/office/drawing/2014/main" id="{80973F15-C715-1C91-6DCE-61716F4D379B}"/>
              </a:ext>
            </a:extLst>
          </p:cNvPr>
          <p:cNvSpPr>
            <a:spLocks noGrp="1"/>
          </p:cNvSpPr>
          <p:nvPr>
            <p:ph type="body" sz="quarter" idx="34" hasCustomPrompt="1"/>
          </p:nvPr>
        </p:nvSpPr>
        <p:spPr>
          <a:xfrm>
            <a:off x="4930549" y="3612137"/>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54" name="Ellipse 53">
            <a:extLst>
              <a:ext uri="{FF2B5EF4-FFF2-40B4-BE49-F238E27FC236}">
                <a16:creationId xmlns:a16="http://schemas.microsoft.com/office/drawing/2014/main" id="{332A2DB7-0573-F427-C9A2-FAF3068D1955}"/>
              </a:ext>
            </a:extLst>
          </p:cNvPr>
          <p:cNvSpPr/>
          <p:nvPr userDrawn="1"/>
        </p:nvSpPr>
        <p:spPr>
          <a:xfrm>
            <a:off x="3260987" y="4082285"/>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5" name="Espace réservé pour une image  25">
            <a:extLst>
              <a:ext uri="{FF2B5EF4-FFF2-40B4-BE49-F238E27FC236}">
                <a16:creationId xmlns:a16="http://schemas.microsoft.com/office/drawing/2014/main" id="{A1F09642-E319-A191-3ECD-20743F53D9D0}"/>
              </a:ext>
            </a:extLst>
          </p:cNvPr>
          <p:cNvSpPr>
            <a:spLocks noGrp="1"/>
          </p:cNvSpPr>
          <p:nvPr>
            <p:ph type="pic" sz="quarter" idx="35" hasCustomPrompt="1"/>
          </p:nvPr>
        </p:nvSpPr>
        <p:spPr>
          <a:xfrm>
            <a:off x="3316522" y="4137363"/>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56" name="Espace réservé du texte 4">
            <a:extLst>
              <a:ext uri="{FF2B5EF4-FFF2-40B4-BE49-F238E27FC236}">
                <a16:creationId xmlns:a16="http://schemas.microsoft.com/office/drawing/2014/main" id="{EF6B18BC-8E52-620F-2AF7-0BABFD4371BA}"/>
              </a:ext>
            </a:extLst>
          </p:cNvPr>
          <p:cNvSpPr>
            <a:spLocks noGrp="1"/>
          </p:cNvSpPr>
          <p:nvPr>
            <p:ph type="body" sz="quarter" idx="36" hasCustomPrompt="1"/>
          </p:nvPr>
        </p:nvSpPr>
        <p:spPr>
          <a:xfrm>
            <a:off x="2783738" y="5669806"/>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57" name="Espace réservé du texte 4">
            <a:extLst>
              <a:ext uri="{FF2B5EF4-FFF2-40B4-BE49-F238E27FC236}">
                <a16:creationId xmlns:a16="http://schemas.microsoft.com/office/drawing/2014/main" id="{EA83AEF1-AD7D-E2CD-6153-7414581DC970}"/>
              </a:ext>
            </a:extLst>
          </p:cNvPr>
          <p:cNvSpPr>
            <a:spLocks noGrp="1"/>
          </p:cNvSpPr>
          <p:nvPr>
            <p:ph type="body" sz="quarter" idx="37" hasCustomPrompt="1"/>
          </p:nvPr>
        </p:nvSpPr>
        <p:spPr>
          <a:xfrm>
            <a:off x="2783738" y="5904756"/>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58" name="Espace réservé du texte 4">
            <a:extLst>
              <a:ext uri="{FF2B5EF4-FFF2-40B4-BE49-F238E27FC236}">
                <a16:creationId xmlns:a16="http://schemas.microsoft.com/office/drawing/2014/main" id="{BC49F83D-38EB-ECD9-3B44-31073CF08EEB}"/>
              </a:ext>
            </a:extLst>
          </p:cNvPr>
          <p:cNvSpPr>
            <a:spLocks noGrp="1"/>
          </p:cNvSpPr>
          <p:nvPr>
            <p:ph type="body" sz="quarter" idx="38" hasCustomPrompt="1"/>
          </p:nvPr>
        </p:nvSpPr>
        <p:spPr>
          <a:xfrm>
            <a:off x="2783738" y="6144690"/>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59" name="Ellipse 58">
            <a:extLst>
              <a:ext uri="{FF2B5EF4-FFF2-40B4-BE49-F238E27FC236}">
                <a16:creationId xmlns:a16="http://schemas.microsoft.com/office/drawing/2014/main" id="{20703D3C-A5BB-7DF8-1CCA-38FFC0946FE8}"/>
              </a:ext>
            </a:extLst>
          </p:cNvPr>
          <p:cNvSpPr/>
          <p:nvPr userDrawn="1"/>
        </p:nvSpPr>
        <p:spPr>
          <a:xfrm>
            <a:off x="7460561" y="4082285"/>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0" name="Espace réservé pour une image  25">
            <a:extLst>
              <a:ext uri="{FF2B5EF4-FFF2-40B4-BE49-F238E27FC236}">
                <a16:creationId xmlns:a16="http://schemas.microsoft.com/office/drawing/2014/main" id="{9216B8B0-3C55-0582-1D77-4FF0283EBDF3}"/>
              </a:ext>
            </a:extLst>
          </p:cNvPr>
          <p:cNvSpPr>
            <a:spLocks noGrp="1"/>
          </p:cNvSpPr>
          <p:nvPr>
            <p:ph type="pic" sz="quarter" idx="39" hasCustomPrompt="1"/>
          </p:nvPr>
        </p:nvSpPr>
        <p:spPr>
          <a:xfrm>
            <a:off x="7516096" y="4137363"/>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61" name="Espace réservé du texte 4">
            <a:extLst>
              <a:ext uri="{FF2B5EF4-FFF2-40B4-BE49-F238E27FC236}">
                <a16:creationId xmlns:a16="http://schemas.microsoft.com/office/drawing/2014/main" id="{FEF31D0E-5EBC-320A-94DA-852AB826E15B}"/>
              </a:ext>
            </a:extLst>
          </p:cNvPr>
          <p:cNvSpPr>
            <a:spLocks noGrp="1"/>
          </p:cNvSpPr>
          <p:nvPr>
            <p:ph type="body" sz="quarter" idx="40" hasCustomPrompt="1"/>
          </p:nvPr>
        </p:nvSpPr>
        <p:spPr>
          <a:xfrm>
            <a:off x="6983312" y="5669806"/>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62" name="Espace réservé du texte 4">
            <a:extLst>
              <a:ext uri="{FF2B5EF4-FFF2-40B4-BE49-F238E27FC236}">
                <a16:creationId xmlns:a16="http://schemas.microsoft.com/office/drawing/2014/main" id="{C541888C-BFFD-2E20-DC57-E81105BD52DD}"/>
              </a:ext>
            </a:extLst>
          </p:cNvPr>
          <p:cNvSpPr>
            <a:spLocks noGrp="1"/>
          </p:cNvSpPr>
          <p:nvPr>
            <p:ph type="body" sz="quarter" idx="41" hasCustomPrompt="1"/>
          </p:nvPr>
        </p:nvSpPr>
        <p:spPr>
          <a:xfrm>
            <a:off x="6983312" y="5904756"/>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63" name="Espace réservé du texte 4">
            <a:extLst>
              <a:ext uri="{FF2B5EF4-FFF2-40B4-BE49-F238E27FC236}">
                <a16:creationId xmlns:a16="http://schemas.microsoft.com/office/drawing/2014/main" id="{52CCEA5B-8121-3D03-307E-44A805F9A67D}"/>
              </a:ext>
            </a:extLst>
          </p:cNvPr>
          <p:cNvSpPr>
            <a:spLocks noGrp="1"/>
          </p:cNvSpPr>
          <p:nvPr>
            <p:ph type="body" sz="quarter" idx="42" hasCustomPrompt="1"/>
          </p:nvPr>
        </p:nvSpPr>
        <p:spPr>
          <a:xfrm>
            <a:off x="6983312" y="6144690"/>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64" name="Forme libre : forme 63">
            <a:extLst>
              <a:ext uri="{FF2B5EF4-FFF2-40B4-BE49-F238E27FC236}">
                <a16:creationId xmlns:a16="http://schemas.microsoft.com/office/drawing/2014/main" id="{EDA49B25-7218-DD48-387B-A5DAA2523C7B}"/>
              </a:ext>
            </a:extLst>
          </p:cNvPr>
          <p:cNvSpPr>
            <a:spLocks/>
          </p:cNvSpPr>
          <p:nvPr userDrawn="1"/>
        </p:nvSpPr>
        <p:spPr>
          <a:xfrm rot="16200000">
            <a:off x="-691774" y="836767"/>
            <a:ext cx="2152612" cy="769063"/>
          </a:xfrm>
          <a:custGeom>
            <a:avLst/>
            <a:gdLst>
              <a:gd name="connsiteX0" fmla="*/ 2152612 w 2152612"/>
              <a:gd name="connsiteY0" fmla="*/ 769063 h 769063"/>
              <a:gd name="connsiteX1" fmla="*/ 1076306 w 2152612"/>
              <a:gd name="connsiteY1" fmla="*/ 769063 h 769063"/>
              <a:gd name="connsiteX2" fmla="*/ 0 w 2152612"/>
              <a:gd name="connsiteY2" fmla="*/ 769063 h 769063"/>
              <a:gd name="connsiteX3" fmla="*/ 443981 w 2152612"/>
              <a:gd name="connsiteY3" fmla="*/ 0 h 769063"/>
              <a:gd name="connsiteX4" fmla="*/ 1708562 w 2152612"/>
              <a:gd name="connsiteY4" fmla="*/ 0 h 76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12" h="769063">
                <a:moveTo>
                  <a:pt x="2152612" y="769063"/>
                </a:moveTo>
                <a:lnTo>
                  <a:pt x="1076306" y="769063"/>
                </a:lnTo>
                <a:lnTo>
                  <a:pt x="0" y="769063"/>
                </a:lnTo>
                <a:lnTo>
                  <a:pt x="443981" y="0"/>
                </a:lnTo>
                <a:lnTo>
                  <a:pt x="1708562" y="0"/>
                </a:lnTo>
                <a:close/>
              </a:path>
            </a:pathLst>
          </a:custGeom>
          <a:gradFill flip="none" rotWithShape="1">
            <a:gsLst>
              <a:gs pos="34000">
                <a:srgbClr val="0312B2">
                  <a:alpha val="55000"/>
                </a:srgbClr>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prstClr val="white"/>
              </a:solidFill>
              <a:latin typeface="Source Sans Pro"/>
            </a:endParaRPr>
          </a:p>
        </p:txBody>
      </p:sp>
      <p:grpSp>
        <p:nvGrpSpPr>
          <p:cNvPr id="27" name="Groupe 26">
            <a:extLst>
              <a:ext uri="{FF2B5EF4-FFF2-40B4-BE49-F238E27FC236}">
                <a16:creationId xmlns:a16="http://schemas.microsoft.com/office/drawing/2014/main" id="{5F29549E-73AE-F438-D04E-24862C2CBD1A}"/>
              </a:ext>
            </a:extLst>
          </p:cNvPr>
          <p:cNvGrpSpPr/>
          <p:nvPr userDrawn="1"/>
        </p:nvGrpSpPr>
        <p:grpSpPr>
          <a:xfrm>
            <a:off x="5798820" y="510195"/>
            <a:ext cx="594360" cy="594360"/>
            <a:chOff x="5798820" y="386370"/>
            <a:chExt cx="594360" cy="594360"/>
          </a:xfrm>
        </p:grpSpPr>
        <p:sp>
          <p:nvSpPr>
            <p:cNvPr id="26" name="Ellipse 25">
              <a:extLst>
                <a:ext uri="{FF2B5EF4-FFF2-40B4-BE49-F238E27FC236}">
                  <a16:creationId xmlns:a16="http://schemas.microsoft.com/office/drawing/2014/main" id="{0AB8A078-BE7A-6B25-771F-AC131DA85CF5}"/>
                </a:ext>
              </a:extLst>
            </p:cNvPr>
            <p:cNvSpPr/>
            <p:nvPr userDrawn="1"/>
          </p:nvSpPr>
          <p:spPr>
            <a:xfrm>
              <a:off x="5798820" y="386370"/>
              <a:ext cx="594360" cy="594360"/>
            </a:xfrm>
            <a:prstGeom prst="ellipse">
              <a:avLst/>
            </a:prstGeom>
            <a:solidFill>
              <a:schemeClr val="bg2"/>
            </a:solidFill>
            <a:ln w="254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8" name="Groupe 7">
              <a:extLst>
                <a:ext uri="{FF2B5EF4-FFF2-40B4-BE49-F238E27FC236}">
                  <a16:creationId xmlns:a16="http://schemas.microsoft.com/office/drawing/2014/main" id="{7475220F-30BC-FF5E-7A3F-6350224839C6}"/>
                </a:ext>
              </a:extLst>
            </p:cNvPr>
            <p:cNvGrpSpPr/>
            <p:nvPr userDrawn="1"/>
          </p:nvGrpSpPr>
          <p:grpSpPr>
            <a:xfrm>
              <a:off x="6004751" y="531913"/>
              <a:ext cx="182498" cy="303275"/>
              <a:chOff x="6004749" y="3277362"/>
              <a:chExt cx="182498" cy="303275"/>
            </a:xfrm>
            <a:solidFill>
              <a:schemeClr val="bg1"/>
            </a:solidFill>
          </p:grpSpPr>
          <p:sp>
            <p:nvSpPr>
              <p:cNvPr id="12" name="Forme libre : forme 11">
                <a:extLst>
                  <a:ext uri="{FF2B5EF4-FFF2-40B4-BE49-F238E27FC236}">
                    <a16:creationId xmlns:a16="http://schemas.microsoft.com/office/drawing/2014/main" id="{F8CB83DE-CB3B-026B-D3E0-50B11A922E90}"/>
                  </a:ext>
                </a:extLst>
              </p:cNvPr>
              <p:cNvSpPr/>
              <p:nvPr/>
            </p:nvSpPr>
            <p:spPr>
              <a:xfrm>
                <a:off x="6032655" y="3277362"/>
                <a:ext cx="126682" cy="213741"/>
              </a:xfrm>
              <a:custGeom>
                <a:avLst/>
                <a:gdLst>
                  <a:gd name="connsiteX0" fmla="*/ 63341 w 126682"/>
                  <a:gd name="connsiteY0" fmla="*/ 213741 h 213741"/>
                  <a:gd name="connsiteX1" fmla="*/ 18552 w 126682"/>
                  <a:gd name="connsiteY1" fmla="*/ 195188 h 213741"/>
                  <a:gd name="connsiteX2" fmla="*/ 0 w 126682"/>
                  <a:gd name="connsiteY2" fmla="*/ 150400 h 213741"/>
                  <a:gd name="connsiteX3" fmla="*/ 0 w 126682"/>
                  <a:gd name="connsiteY3" fmla="*/ 63341 h 213741"/>
                  <a:gd name="connsiteX4" fmla="*/ 4822 w 126682"/>
                  <a:gd name="connsiteY4" fmla="*/ 39102 h 213741"/>
                  <a:gd name="connsiteX5" fmla="*/ 18552 w 126682"/>
                  <a:gd name="connsiteY5" fmla="*/ 18552 h 213741"/>
                  <a:gd name="connsiteX6" fmla="*/ 39102 w 126682"/>
                  <a:gd name="connsiteY6" fmla="*/ 4822 h 213741"/>
                  <a:gd name="connsiteX7" fmla="*/ 63341 w 126682"/>
                  <a:gd name="connsiteY7" fmla="*/ 0 h 213741"/>
                  <a:gd name="connsiteX8" fmla="*/ 87581 w 126682"/>
                  <a:gd name="connsiteY8" fmla="*/ 4822 h 213741"/>
                  <a:gd name="connsiteX9" fmla="*/ 108131 w 126682"/>
                  <a:gd name="connsiteY9" fmla="*/ 18552 h 213741"/>
                  <a:gd name="connsiteX10" fmla="*/ 121861 w 126682"/>
                  <a:gd name="connsiteY10" fmla="*/ 39102 h 213741"/>
                  <a:gd name="connsiteX11" fmla="*/ 126682 w 126682"/>
                  <a:gd name="connsiteY11" fmla="*/ 63341 h 213741"/>
                  <a:gd name="connsiteX12" fmla="*/ 126682 w 126682"/>
                  <a:gd name="connsiteY12" fmla="*/ 150400 h 213741"/>
                  <a:gd name="connsiteX13" fmla="*/ 108131 w 126682"/>
                  <a:gd name="connsiteY13" fmla="*/ 195188 h 213741"/>
                  <a:gd name="connsiteX14" fmla="*/ 63341 w 126682"/>
                  <a:gd name="connsiteY14" fmla="*/ 213741 h 213741"/>
                  <a:gd name="connsiteX15" fmla="*/ 63341 w 126682"/>
                  <a:gd name="connsiteY15" fmla="*/ 8763 h 213741"/>
                  <a:gd name="connsiteX16" fmla="*/ 24479 w 126682"/>
                  <a:gd name="connsiteY16" fmla="*/ 24860 h 213741"/>
                  <a:gd name="connsiteX17" fmla="*/ 8382 w 126682"/>
                  <a:gd name="connsiteY17" fmla="*/ 63722 h 213741"/>
                  <a:gd name="connsiteX18" fmla="*/ 8382 w 126682"/>
                  <a:gd name="connsiteY18" fmla="*/ 150781 h 213741"/>
                  <a:gd name="connsiteX19" fmla="*/ 24479 w 126682"/>
                  <a:gd name="connsiteY19" fmla="*/ 189643 h 213741"/>
                  <a:gd name="connsiteX20" fmla="*/ 63341 w 126682"/>
                  <a:gd name="connsiteY20" fmla="*/ 205740 h 213741"/>
                  <a:gd name="connsiteX21" fmla="*/ 102203 w 126682"/>
                  <a:gd name="connsiteY21" fmla="*/ 189643 h 213741"/>
                  <a:gd name="connsiteX22" fmla="*/ 118300 w 126682"/>
                  <a:gd name="connsiteY22" fmla="*/ 150781 h 213741"/>
                  <a:gd name="connsiteX23" fmla="*/ 118300 w 126682"/>
                  <a:gd name="connsiteY23" fmla="*/ 63341 h 213741"/>
                  <a:gd name="connsiteX24" fmla="*/ 102069 w 126682"/>
                  <a:gd name="connsiteY24" fmla="*/ 24725 h 213741"/>
                  <a:gd name="connsiteX25" fmla="*/ 63341 w 126682"/>
                  <a:gd name="connsiteY25" fmla="*/ 8763 h 21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6682" h="213741">
                    <a:moveTo>
                      <a:pt x="63341" y="213741"/>
                    </a:moveTo>
                    <a:cubicBezTo>
                      <a:pt x="46542" y="213741"/>
                      <a:pt x="30431" y="207068"/>
                      <a:pt x="18552" y="195188"/>
                    </a:cubicBezTo>
                    <a:cubicBezTo>
                      <a:pt x="6673" y="183310"/>
                      <a:pt x="0" y="167199"/>
                      <a:pt x="0" y="150400"/>
                    </a:cubicBezTo>
                    <a:lnTo>
                      <a:pt x="0" y="63341"/>
                    </a:lnTo>
                    <a:cubicBezTo>
                      <a:pt x="0" y="55023"/>
                      <a:pt x="1638" y="46787"/>
                      <a:pt x="4822" y="39102"/>
                    </a:cubicBezTo>
                    <a:cubicBezTo>
                      <a:pt x="8005" y="31417"/>
                      <a:pt x="12670" y="24434"/>
                      <a:pt x="18552" y="18552"/>
                    </a:cubicBezTo>
                    <a:cubicBezTo>
                      <a:pt x="24434" y="12670"/>
                      <a:pt x="31416" y="8005"/>
                      <a:pt x="39102" y="4822"/>
                    </a:cubicBezTo>
                    <a:cubicBezTo>
                      <a:pt x="46787" y="1638"/>
                      <a:pt x="55023" y="0"/>
                      <a:pt x="63341" y="0"/>
                    </a:cubicBezTo>
                    <a:cubicBezTo>
                      <a:pt x="71659" y="0"/>
                      <a:pt x="79896" y="1638"/>
                      <a:pt x="87581" y="4822"/>
                    </a:cubicBezTo>
                    <a:cubicBezTo>
                      <a:pt x="95266" y="8005"/>
                      <a:pt x="102249" y="12670"/>
                      <a:pt x="108131" y="18552"/>
                    </a:cubicBezTo>
                    <a:cubicBezTo>
                      <a:pt x="114012" y="24434"/>
                      <a:pt x="118678" y="31417"/>
                      <a:pt x="121861" y="39102"/>
                    </a:cubicBezTo>
                    <a:cubicBezTo>
                      <a:pt x="125044" y="46787"/>
                      <a:pt x="126682" y="55023"/>
                      <a:pt x="126682" y="63341"/>
                    </a:cubicBezTo>
                    <a:lnTo>
                      <a:pt x="126682" y="150400"/>
                    </a:lnTo>
                    <a:cubicBezTo>
                      <a:pt x="126682" y="167199"/>
                      <a:pt x="120009" y="183310"/>
                      <a:pt x="108131" y="195188"/>
                    </a:cubicBezTo>
                    <a:cubicBezTo>
                      <a:pt x="96252" y="207068"/>
                      <a:pt x="80140" y="213741"/>
                      <a:pt x="63341" y="213741"/>
                    </a:cubicBezTo>
                    <a:close/>
                    <a:moveTo>
                      <a:pt x="63341" y="8763"/>
                    </a:moveTo>
                    <a:cubicBezTo>
                      <a:pt x="48765" y="8763"/>
                      <a:pt x="34786" y="14553"/>
                      <a:pt x="24479" y="24860"/>
                    </a:cubicBezTo>
                    <a:cubicBezTo>
                      <a:pt x="14172" y="35167"/>
                      <a:pt x="8382" y="49146"/>
                      <a:pt x="8382" y="63722"/>
                    </a:cubicBezTo>
                    <a:lnTo>
                      <a:pt x="8382" y="150781"/>
                    </a:lnTo>
                    <a:cubicBezTo>
                      <a:pt x="8382" y="165357"/>
                      <a:pt x="14172" y="179336"/>
                      <a:pt x="24479" y="189643"/>
                    </a:cubicBezTo>
                    <a:cubicBezTo>
                      <a:pt x="34786" y="199950"/>
                      <a:pt x="48765" y="205740"/>
                      <a:pt x="63341" y="205740"/>
                    </a:cubicBezTo>
                    <a:cubicBezTo>
                      <a:pt x="77917" y="205740"/>
                      <a:pt x="91896" y="199950"/>
                      <a:pt x="102203" y="189643"/>
                    </a:cubicBezTo>
                    <a:cubicBezTo>
                      <a:pt x="112510" y="179336"/>
                      <a:pt x="118300" y="165357"/>
                      <a:pt x="118300" y="150781"/>
                    </a:cubicBezTo>
                    <a:lnTo>
                      <a:pt x="118300" y="63341"/>
                    </a:lnTo>
                    <a:cubicBezTo>
                      <a:pt x="118199" y="48831"/>
                      <a:pt x="112365" y="34950"/>
                      <a:pt x="102069" y="24725"/>
                    </a:cubicBezTo>
                    <a:cubicBezTo>
                      <a:pt x="91773" y="14501"/>
                      <a:pt x="77852" y="8763"/>
                      <a:pt x="63341" y="8763"/>
                    </a:cubicBezTo>
                    <a:close/>
                  </a:path>
                </a:pathLst>
              </a:custGeom>
              <a:grpFill/>
              <a:ln w="0"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1512CAE5-9B55-012F-4040-CC89DB3D7529}"/>
                  </a:ext>
                </a:extLst>
              </p:cNvPr>
              <p:cNvSpPr/>
              <p:nvPr/>
            </p:nvSpPr>
            <p:spPr>
              <a:xfrm>
                <a:off x="6004749" y="3373658"/>
                <a:ext cx="182498" cy="145827"/>
              </a:xfrm>
              <a:custGeom>
                <a:avLst/>
                <a:gdLst>
                  <a:gd name="connsiteX0" fmla="*/ 91249 w 182498"/>
                  <a:gd name="connsiteY0" fmla="*/ 145828 h 145827"/>
                  <a:gd name="connsiteX1" fmla="*/ 26788 w 182498"/>
                  <a:gd name="connsiteY1" fmla="*/ 119107 h 145827"/>
                  <a:gd name="connsiteX2" fmla="*/ 0 w 182498"/>
                  <a:gd name="connsiteY2" fmla="*/ 54673 h 145827"/>
                  <a:gd name="connsiteX3" fmla="*/ 0 w 182498"/>
                  <a:gd name="connsiteY3" fmla="*/ 0 h 145827"/>
                  <a:gd name="connsiteX4" fmla="*/ 8477 w 182498"/>
                  <a:gd name="connsiteY4" fmla="*/ 0 h 145827"/>
                  <a:gd name="connsiteX5" fmla="*/ 8477 w 182498"/>
                  <a:gd name="connsiteY5" fmla="*/ 54673 h 145827"/>
                  <a:gd name="connsiteX6" fmla="*/ 32721 w 182498"/>
                  <a:gd name="connsiteY6" fmla="*/ 113203 h 145827"/>
                  <a:gd name="connsiteX7" fmla="*/ 91249 w 182498"/>
                  <a:gd name="connsiteY7" fmla="*/ 137446 h 145827"/>
                  <a:gd name="connsiteX8" fmla="*/ 149779 w 182498"/>
                  <a:gd name="connsiteY8" fmla="*/ 113203 h 145827"/>
                  <a:gd name="connsiteX9" fmla="*/ 174022 w 182498"/>
                  <a:gd name="connsiteY9" fmla="*/ 54673 h 145827"/>
                  <a:gd name="connsiteX10" fmla="*/ 174022 w 182498"/>
                  <a:gd name="connsiteY10" fmla="*/ 0 h 145827"/>
                  <a:gd name="connsiteX11" fmla="*/ 182499 w 182498"/>
                  <a:gd name="connsiteY11" fmla="*/ 0 h 145827"/>
                  <a:gd name="connsiteX12" fmla="*/ 182499 w 182498"/>
                  <a:gd name="connsiteY12" fmla="*/ 54673 h 145827"/>
                  <a:gd name="connsiteX13" fmla="*/ 155712 w 182498"/>
                  <a:gd name="connsiteY13" fmla="*/ 119107 h 145827"/>
                  <a:gd name="connsiteX14" fmla="*/ 91249 w 182498"/>
                  <a:gd name="connsiteY14" fmla="*/ 145828 h 14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498" h="145827">
                    <a:moveTo>
                      <a:pt x="91249" y="145828"/>
                    </a:moveTo>
                    <a:cubicBezTo>
                      <a:pt x="67073" y="145803"/>
                      <a:pt x="43892" y="136194"/>
                      <a:pt x="26788" y="119107"/>
                    </a:cubicBezTo>
                    <a:cubicBezTo>
                      <a:pt x="9683" y="102021"/>
                      <a:pt x="50" y="78851"/>
                      <a:pt x="0" y="54673"/>
                    </a:cubicBezTo>
                    <a:lnTo>
                      <a:pt x="0" y="0"/>
                    </a:lnTo>
                    <a:lnTo>
                      <a:pt x="8477" y="0"/>
                    </a:lnTo>
                    <a:lnTo>
                      <a:pt x="8477" y="54673"/>
                    </a:lnTo>
                    <a:cubicBezTo>
                      <a:pt x="8477" y="76627"/>
                      <a:pt x="17198" y="97680"/>
                      <a:pt x="32721" y="113203"/>
                    </a:cubicBezTo>
                    <a:cubicBezTo>
                      <a:pt x="48244" y="128726"/>
                      <a:pt x="69297" y="137446"/>
                      <a:pt x="91249" y="137446"/>
                    </a:cubicBezTo>
                    <a:cubicBezTo>
                      <a:pt x="113203" y="137446"/>
                      <a:pt x="134256" y="128726"/>
                      <a:pt x="149779" y="113203"/>
                    </a:cubicBezTo>
                    <a:cubicBezTo>
                      <a:pt x="165301" y="97680"/>
                      <a:pt x="174022" y="76627"/>
                      <a:pt x="174022" y="54673"/>
                    </a:cubicBezTo>
                    <a:lnTo>
                      <a:pt x="174022" y="0"/>
                    </a:lnTo>
                    <a:lnTo>
                      <a:pt x="182499" y="0"/>
                    </a:lnTo>
                    <a:lnTo>
                      <a:pt x="182499" y="54673"/>
                    </a:lnTo>
                    <a:cubicBezTo>
                      <a:pt x="182448" y="78851"/>
                      <a:pt x="172816" y="102021"/>
                      <a:pt x="155712" y="119107"/>
                    </a:cubicBezTo>
                    <a:cubicBezTo>
                      <a:pt x="138607" y="136194"/>
                      <a:pt x="115427" y="145803"/>
                      <a:pt x="91249" y="145828"/>
                    </a:cubicBezTo>
                    <a:close/>
                  </a:path>
                </a:pathLst>
              </a:custGeom>
              <a:grpFill/>
              <a:ln w="0"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D9462A8D-FCF0-0D41-FDD2-D11136EA9CE5}"/>
                  </a:ext>
                </a:extLst>
              </p:cNvPr>
              <p:cNvSpPr/>
              <p:nvPr/>
            </p:nvSpPr>
            <p:spPr>
              <a:xfrm>
                <a:off x="6091805" y="3512534"/>
                <a:ext cx="8382" cy="63055"/>
              </a:xfrm>
              <a:custGeom>
                <a:avLst/>
                <a:gdLst>
                  <a:gd name="connsiteX0" fmla="*/ 8382 w 8382"/>
                  <a:gd name="connsiteY0" fmla="*/ 0 h 63055"/>
                  <a:gd name="connsiteX1" fmla="*/ 0 w 8382"/>
                  <a:gd name="connsiteY1" fmla="*/ 0 h 63055"/>
                  <a:gd name="connsiteX2" fmla="*/ 0 w 8382"/>
                  <a:gd name="connsiteY2" fmla="*/ 63055 h 63055"/>
                  <a:gd name="connsiteX3" fmla="*/ 8382 w 8382"/>
                  <a:gd name="connsiteY3" fmla="*/ 63055 h 63055"/>
                  <a:gd name="connsiteX4" fmla="*/ 8382 w 8382"/>
                  <a:gd name="connsiteY4" fmla="*/ 0 h 63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 h="63055">
                    <a:moveTo>
                      <a:pt x="8382" y="0"/>
                    </a:moveTo>
                    <a:lnTo>
                      <a:pt x="0" y="0"/>
                    </a:lnTo>
                    <a:lnTo>
                      <a:pt x="0" y="63055"/>
                    </a:lnTo>
                    <a:lnTo>
                      <a:pt x="8382" y="63055"/>
                    </a:lnTo>
                    <a:lnTo>
                      <a:pt x="8382" y="0"/>
                    </a:lnTo>
                    <a:close/>
                  </a:path>
                </a:pathLst>
              </a:custGeom>
              <a:grpFill/>
              <a:ln w="0"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A4B3F1E4-8EEA-37C3-8EA1-88288A060F2F}"/>
                  </a:ext>
                </a:extLst>
              </p:cNvPr>
              <p:cNvSpPr/>
              <p:nvPr/>
            </p:nvSpPr>
            <p:spPr>
              <a:xfrm>
                <a:off x="6036850" y="3572256"/>
                <a:ext cx="118395" cy="8381"/>
              </a:xfrm>
              <a:custGeom>
                <a:avLst/>
                <a:gdLst>
                  <a:gd name="connsiteX0" fmla="*/ 118395 w 118395"/>
                  <a:gd name="connsiteY0" fmla="*/ 0 h 8381"/>
                  <a:gd name="connsiteX1" fmla="*/ 0 w 118395"/>
                  <a:gd name="connsiteY1" fmla="*/ 0 h 8381"/>
                  <a:gd name="connsiteX2" fmla="*/ 0 w 118395"/>
                  <a:gd name="connsiteY2" fmla="*/ 8382 h 8381"/>
                  <a:gd name="connsiteX3" fmla="*/ 118395 w 118395"/>
                  <a:gd name="connsiteY3" fmla="*/ 8382 h 8381"/>
                  <a:gd name="connsiteX4" fmla="*/ 118395 w 118395"/>
                  <a:gd name="connsiteY4" fmla="*/ 0 h 8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395" h="8381">
                    <a:moveTo>
                      <a:pt x="118395" y="0"/>
                    </a:moveTo>
                    <a:lnTo>
                      <a:pt x="0" y="0"/>
                    </a:lnTo>
                    <a:lnTo>
                      <a:pt x="0" y="8382"/>
                    </a:lnTo>
                    <a:lnTo>
                      <a:pt x="118395" y="8382"/>
                    </a:lnTo>
                    <a:lnTo>
                      <a:pt x="118395" y="0"/>
                    </a:lnTo>
                    <a:close/>
                  </a:path>
                </a:pathLst>
              </a:custGeom>
              <a:grpFill/>
              <a:ln w="0" cap="flat">
                <a:noFill/>
                <a:prstDash val="solid"/>
                <a:miter/>
              </a:ln>
            </p:spPr>
            <p:txBody>
              <a:bodyPr rtlCol="0" anchor="ctr"/>
              <a:lstStyle/>
              <a:p>
                <a:endParaRPr lang="fr-FR"/>
              </a:p>
            </p:txBody>
          </p:sp>
        </p:grpSp>
      </p:grpSp>
    </p:spTree>
    <p:extLst>
      <p:ext uri="{BB962C8B-B14F-4D97-AF65-F5344CB8AC3E}">
        <p14:creationId xmlns:p14="http://schemas.microsoft.com/office/powerpoint/2010/main" val="332579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repeatCount="indefinite" fill="hold" nodeType="withEffect">
                                  <p:stCondLst>
                                    <p:cond delay="0"/>
                                  </p:stCondLst>
                                  <p:childTnLst>
                                    <p:animMotion origin="layout" path="M 0 -4.44444E-6 L 0.19063 0.00139 " pathEditMode="relative" rAng="0" ptsTypes="AA">
                                      <p:cBhvr>
                                        <p:cTn id="6" dur="10000" fill="hold"/>
                                        <p:tgtEl>
                                          <p:spTgt spid="25"/>
                                        </p:tgtEl>
                                        <p:attrNameLst>
                                          <p:attrName>ppt_x</p:attrName>
                                          <p:attrName>ppt_y</p:attrName>
                                        </p:attrNameLst>
                                      </p:cBhvr>
                                      <p:rCtr x="9531" y="6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x5 speaker (without anim)">
    <p:bg>
      <p:bgPr>
        <a:solidFill>
          <a:schemeClr val="tx1"/>
        </a:solidFill>
        <a:effectLst/>
      </p:bgPr>
    </p:bg>
    <p:spTree>
      <p:nvGrpSpPr>
        <p:cNvPr id="1" name=""/>
        <p:cNvGrpSpPr/>
        <p:nvPr/>
      </p:nvGrpSpPr>
      <p:grpSpPr>
        <a:xfrm>
          <a:off x="0" y="0"/>
          <a:ext cx="0" cy="0"/>
          <a:chOff x="0" y="0"/>
          <a:chExt cx="0" cy="0"/>
        </a:xfrm>
      </p:grpSpPr>
      <p:sp>
        <p:nvSpPr>
          <p:cNvPr id="19" name="Forme libre : forme 18">
            <a:extLst>
              <a:ext uri="{FF2B5EF4-FFF2-40B4-BE49-F238E27FC236}">
                <a16:creationId xmlns:a16="http://schemas.microsoft.com/office/drawing/2014/main" id="{E1544B40-9F8F-1D49-4483-40F20741D224}"/>
              </a:ext>
            </a:extLst>
          </p:cNvPr>
          <p:cNvSpPr>
            <a:spLocks/>
          </p:cNvSpPr>
          <p:nvPr userDrawn="1"/>
        </p:nvSpPr>
        <p:spPr>
          <a:xfrm rot="16200000">
            <a:off x="-691774" y="836767"/>
            <a:ext cx="2152612" cy="769063"/>
          </a:xfrm>
          <a:custGeom>
            <a:avLst/>
            <a:gdLst>
              <a:gd name="connsiteX0" fmla="*/ 2152612 w 2152612"/>
              <a:gd name="connsiteY0" fmla="*/ 769063 h 769063"/>
              <a:gd name="connsiteX1" fmla="*/ 1076306 w 2152612"/>
              <a:gd name="connsiteY1" fmla="*/ 769063 h 769063"/>
              <a:gd name="connsiteX2" fmla="*/ 0 w 2152612"/>
              <a:gd name="connsiteY2" fmla="*/ 769063 h 769063"/>
              <a:gd name="connsiteX3" fmla="*/ 443981 w 2152612"/>
              <a:gd name="connsiteY3" fmla="*/ 0 h 769063"/>
              <a:gd name="connsiteX4" fmla="*/ 1708562 w 2152612"/>
              <a:gd name="connsiteY4" fmla="*/ 0 h 76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12" h="769063">
                <a:moveTo>
                  <a:pt x="2152612" y="769063"/>
                </a:moveTo>
                <a:lnTo>
                  <a:pt x="1076306" y="769063"/>
                </a:lnTo>
                <a:lnTo>
                  <a:pt x="0" y="769063"/>
                </a:lnTo>
                <a:lnTo>
                  <a:pt x="443981" y="0"/>
                </a:lnTo>
                <a:lnTo>
                  <a:pt x="1708562" y="0"/>
                </a:lnTo>
                <a:close/>
              </a:path>
            </a:pathLst>
          </a:custGeom>
          <a:gradFill flip="none" rotWithShape="1">
            <a:gsLst>
              <a:gs pos="34000">
                <a:srgbClr val="0312B2">
                  <a:alpha val="55000"/>
                </a:srgbClr>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prstClr val="white"/>
              </a:solidFill>
              <a:latin typeface="Source Sans Pro"/>
            </a:endParaRPr>
          </a:p>
        </p:txBody>
      </p:sp>
      <p:sp>
        <p:nvSpPr>
          <p:cNvPr id="3" name="Freeform 1">
            <a:extLst>
              <a:ext uri="{FF2B5EF4-FFF2-40B4-BE49-F238E27FC236}">
                <a16:creationId xmlns:a16="http://schemas.microsoft.com/office/drawing/2014/main" id="{6CC83162-20EB-0DA9-7286-4EF6795D20E1}"/>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bg1"/>
          </a:solidFill>
          <a:ln w="9525" cap="flat">
            <a:noFill/>
            <a:prstDash val="solid"/>
            <a:miter/>
          </a:ln>
        </p:spPr>
        <p:txBody>
          <a:bodyPr rtlCol="0" anchor="ctr"/>
          <a:lstStyle/>
          <a:p>
            <a:endParaRPr lang="fr-FR"/>
          </a:p>
        </p:txBody>
      </p:sp>
      <p:sp>
        <p:nvSpPr>
          <p:cNvPr id="4" name="Espace réservé du pied de page 3">
            <a:extLst>
              <a:ext uri="{FF2B5EF4-FFF2-40B4-BE49-F238E27FC236}">
                <a16:creationId xmlns:a16="http://schemas.microsoft.com/office/drawing/2014/main" id="{EE11DC54-8995-0943-F664-6368E5429D83}"/>
              </a:ext>
            </a:extLst>
          </p:cNvPr>
          <p:cNvSpPr>
            <a:spLocks noGrp="1"/>
          </p:cNvSpPr>
          <p:nvPr>
            <p:ph type="ftr" sz="quarter" idx="10"/>
          </p:nvPr>
        </p:nvSpPr>
        <p:spPr>
          <a:xfrm>
            <a:off x="1511300" y="6385984"/>
            <a:ext cx="7099300" cy="365125"/>
          </a:xfrm>
        </p:spPr>
        <p:txBody>
          <a:bodyPr/>
          <a:lstStyle>
            <a:lvl1pPr>
              <a:defRPr>
                <a:solidFill>
                  <a:schemeClr val="bg1"/>
                </a:solidFill>
              </a:defRPr>
            </a:lvl1pPr>
          </a:lstStyle>
          <a:p>
            <a:r>
              <a:rPr lang="fr-FR"/>
              <a:t>Name of the document</a:t>
            </a:r>
            <a:endParaRPr lang="en-US" dirty="0"/>
          </a:p>
        </p:txBody>
      </p:sp>
      <p:cxnSp>
        <p:nvCxnSpPr>
          <p:cNvPr id="6" name="Connecteur droit 5">
            <a:extLst>
              <a:ext uri="{FF2B5EF4-FFF2-40B4-BE49-F238E27FC236}">
                <a16:creationId xmlns:a16="http://schemas.microsoft.com/office/drawing/2014/main" id="{511CBAD7-041F-760A-7F7A-4AD850B5A70E}"/>
              </a:ext>
            </a:extLst>
          </p:cNvPr>
          <p:cNvCxnSpPr>
            <a:cxnSpLocks/>
          </p:cNvCxnSpPr>
          <p:nvPr userDrawn="1"/>
        </p:nvCxnSpPr>
        <p:spPr>
          <a:xfrm>
            <a:off x="1506537" y="6436895"/>
            <a:ext cx="0" cy="20073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Espace réservé du numéro de diapositive 5">
            <a:extLst>
              <a:ext uri="{FF2B5EF4-FFF2-40B4-BE49-F238E27FC236}">
                <a16:creationId xmlns:a16="http://schemas.microsoft.com/office/drawing/2014/main" id="{596EB13A-0FAA-514D-5679-586CA7926450}"/>
              </a:ext>
            </a:extLst>
          </p:cNvPr>
          <p:cNvSpPr>
            <a:spLocks noGrp="1"/>
          </p:cNvSpPr>
          <p:nvPr>
            <p:ph type="sldNum" sz="quarter" idx="4"/>
          </p:nvPr>
        </p:nvSpPr>
        <p:spPr>
          <a:xfrm>
            <a:off x="9220776" y="6385984"/>
            <a:ext cx="2743200" cy="365125"/>
          </a:xfrm>
          <a:prstGeom prst="rect">
            <a:avLst/>
          </a:prstGeom>
        </p:spPr>
        <p:txBody>
          <a:bodyPr vert="horz" lIns="91440" tIns="45720" rIns="91440" bIns="45720" rtlCol="0" anchor="ctr"/>
          <a:lstStyle>
            <a:lvl1pPr algn="r">
              <a:defRPr sz="1000">
                <a:solidFill>
                  <a:schemeClr val="bg1"/>
                </a:solidFill>
              </a:defRPr>
            </a:lvl1pPr>
          </a:lstStyle>
          <a:p>
            <a:fld id="{79AF822A-40E7-450E-BBE0-3EB502F51B07}" type="slidenum">
              <a:rPr lang="en-US" smtClean="0"/>
              <a:pPr/>
              <a:t>‹N°›</a:t>
            </a:fld>
            <a:endParaRPr lang="en-US" dirty="0"/>
          </a:p>
        </p:txBody>
      </p:sp>
      <p:sp>
        <p:nvSpPr>
          <p:cNvPr id="5" name="Graphique 2">
            <a:extLst>
              <a:ext uri="{FF2B5EF4-FFF2-40B4-BE49-F238E27FC236}">
                <a16:creationId xmlns:a16="http://schemas.microsoft.com/office/drawing/2014/main" id="{E2D430C7-B687-BF0D-FE35-515C37426E03}"/>
              </a:ext>
            </a:extLst>
          </p:cNvPr>
          <p:cNvSpPr>
            <a:spLocks/>
          </p:cNvSpPr>
          <p:nvPr userDrawn="1"/>
        </p:nvSpPr>
        <p:spPr>
          <a:xfrm rot="16200000">
            <a:off x="9409266" y="3882473"/>
            <a:ext cx="2701930" cy="2339960"/>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alpha val="55000"/>
                </a:srgbClr>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Source Sans Pro"/>
            </a:endParaRPr>
          </a:p>
        </p:txBody>
      </p:sp>
      <p:sp>
        <p:nvSpPr>
          <p:cNvPr id="7" name="Ellipse 6">
            <a:extLst>
              <a:ext uri="{FF2B5EF4-FFF2-40B4-BE49-F238E27FC236}">
                <a16:creationId xmlns:a16="http://schemas.microsoft.com/office/drawing/2014/main" id="{FF522DD6-12CA-771D-2F36-18B47D8DC9D7}"/>
              </a:ext>
            </a:extLst>
          </p:cNvPr>
          <p:cNvSpPr/>
          <p:nvPr userDrawn="1"/>
        </p:nvSpPr>
        <p:spPr>
          <a:xfrm>
            <a:off x="1208224" y="881533"/>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Espace réservé pour une image  25">
            <a:extLst>
              <a:ext uri="{FF2B5EF4-FFF2-40B4-BE49-F238E27FC236}">
                <a16:creationId xmlns:a16="http://schemas.microsoft.com/office/drawing/2014/main" id="{B29450E7-C933-BEEE-41D2-8BE66F9D938D}"/>
              </a:ext>
            </a:extLst>
          </p:cNvPr>
          <p:cNvSpPr>
            <a:spLocks noGrp="1"/>
          </p:cNvSpPr>
          <p:nvPr>
            <p:ph type="pic" sz="quarter" idx="18" hasCustomPrompt="1"/>
          </p:nvPr>
        </p:nvSpPr>
        <p:spPr>
          <a:xfrm>
            <a:off x="1263759" y="936611"/>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13" name="Espace réservé du texte 4">
            <a:extLst>
              <a:ext uri="{FF2B5EF4-FFF2-40B4-BE49-F238E27FC236}">
                <a16:creationId xmlns:a16="http://schemas.microsoft.com/office/drawing/2014/main" id="{B1988F02-5517-2A2F-0643-7651229BB6BA}"/>
              </a:ext>
            </a:extLst>
          </p:cNvPr>
          <p:cNvSpPr>
            <a:spLocks noGrp="1"/>
          </p:cNvSpPr>
          <p:nvPr>
            <p:ph type="body" sz="quarter" idx="19" hasCustomPrompt="1"/>
          </p:nvPr>
        </p:nvSpPr>
        <p:spPr>
          <a:xfrm>
            <a:off x="730975" y="2469054"/>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14" name="Espace réservé du texte 4">
            <a:extLst>
              <a:ext uri="{FF2B5EF4-FFF2-40B4-BE49-F238E27FC236}">
                <a16:creationId xmlns:a16="http://schemas.microsoft.com/office/drawing/2014/main" id="{C344E7A0-EFBE-5C78-53BC-62319CB47F78}"/>
              </a:ext>
            </a:extLst>
          </p:cNvPr>
          <p:cNvSpPr>
            <a:spLocks noGrp="1"/>
          </p:cNvSpPr>
          <p:nvPr>
            <p:ph type="body" sz="quarter" idx="20" hasCustomPrompt="1"/>
          </p:nvPr>
        </p:nvSpPr>
        <p:spPr>
          <a:xfrm>
            <a:off x="730975" y="2704004"/>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15" name="Ellipse 14">
            <a:extLst>
              <a:ext uri="{FF2B5EF4-FFF2-40B4-BE49-F238E27FC236}">
                <a16:creationId xmlns:a16="http://schemas.microsoft.com/office/drawing/2014/main" id="{B99B7AC1-D0EB-B725-2CB1-243F27907E7A}"/>
              </a:ext>
            </a:extLst>
          </p:cNvPr>
          <p:cNvSpPr/>
          <p:nvPr userDrawn="1"/>
        </p:nvSpPr>
        <p:spPr>
          <a:xfrm>
            <a:off x="9474501" y="881533"/>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Espace réservé pour une image  25">
            <a:extLst>
              <a:ext uri="{FF2B5EF4-FFF2-40B4-BE49-F238E27FC236}">
                <a16:creationId xmlns:a16="http://schemas.microsoft.com/office/drawing/2014/main" id="{1FE7C43C-6BDC-4E1C-52C5-AB0C639FACB3}"/>
              </a:ext>
            </a:extLst>
          </p:cNvPr>
          <p:cNvSpPr>
            <a:spLocks noGrp="1"/>
          </p:cNvSpPr>
          <p:nvPr>
            <p:ph type="pic" sz="quarter" idx="21" hasCustomPrompt="1"/>
          </p:nvPr>
        </p:nvSpPr>
        <p:spPr>
          <a:xfrm>
            <a:off x="9530036" y="936611"/>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17" name="Espace réservé du texte 4">
            <a:extLst>
              <a:ext uri="{FF2B5EF4-FFF2-40B4-BE49-F238E27FC236}">
                <a16:creationId xmlns:a16="http://schemas.microsoft.com/office/drawing/2014/main" id="{492E0895-5B9D-D8F4-6138-04608B1CF903}"/>
              </a:ext>
            </a:extLst>
          </p:cNvPr>
          <p:cNvSpPr>
            <a:spLocks noGrp="1"/>
          </p:cNvSpPr>
          <p:nvPr>
            <p:ph type="body" sz="quarter" idx="22" hasCustomPrompt="1"/>
          </p:nvPr>
        </p:nvSpPr>
        <p:spPr>
          <a:xfrm>
            <a:off x="8997252" y="2469054"/>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18" name="Espace réservé du texte 4">
            <a:extLst>
              <a:ext uri="{FF2B5EF4-FFF2-40B4-BE49-F238E27FC236}">
                <a16:creationId xmlns:a16="http://schemas.microsoft.com/office/drawing/2014/main" id="{CC04EFD5-DD4C-6D52-CB64-AC6FDABF0B09}"/>
              </a:ext>
            </a:extLst>
          </p:cNvPr>
          <p:cNvSpPr>
            <a:spLocks noGrp="1"/>
          </p:cNvSpPr>
          <p:nvPr>
            <p:ph type="body" sz="quarter" idx="23" hasCustomPrompt="1"/>
          </p:nvPr>
        </p:nvSpPr>
        <p:spPr>
          <a:xfrm>
            <a:off x="8997252" y="2704004"/>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39" name="Espace réservé du texte 4">
            <a:extLst>
              <a:ext uri="{FF2B5EF4-FFF2-40B4-BE49-F238E27FC236}">
                <a16:creationId xmlns:a16="http://schemas.microsoft.com/office/drawing/2014/main" id="{0B19CEEB-E988-A246-CBDB-DC7B414BB495}"/>
              </a:ext>
            </a:extLst>
          </p:cNvPr>
          <p:cNvSpPr>
            <a:spLocks noGrp="1"/>
          </p:cNvSpPr>
          <p:nvPr>
            <p:ph type="body" sz="quarter" idx="29" hasCustomPrompt="1"/>
          </p:nvPr>
        </p:nvSpPr>
        <p:spPr>
          <a:xfrm>
            <a:off x="730975" y="2943938"/>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40" name="Espace réservé du texte 4">
            <a:extLst>
              <a:ext uri="{FF2B5EF4-FFF2-40B4-BE49-F238E27FC236}">
                <a16:creationId xmlns:a16="http://schemas.microsoft.com/office/drawing/2014/main" id="{5674911B-B5AE-427B-4A6B-12A91963B9C1}"/>
              </a:ext>
            </a:extLst>
          </p:cNvPr>
          <p:cNvSpPr>
            <a:spLocks noGrp="1"/>
          </p:cNvSpPr>
          <p:nvPr>
            <p:ph type="body" sz="quarter" idx="30" hasCustomPrompt="1"/>
          </p:nvPr>
        </p:nvSpPr>
        <p:spPr>
          <a:xfrm>
            <a:off x="8997252" y="2943938"/>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42" name="Ellipse 41">
            <a:extLst>
              <a:ext uri="{FF2B5EF4-FFF2-40B4-BE49-F238E27FC236}">
                <a16:creationId xmlns:a16="http://schemas.microsoft.com/office/drawing/2014/main" id="{D9516735-A635-ABFB-58D0-4F2AC370904C}"/>
              </a:ext>
            </a:extLst>
          </p:cNvPr>
          <p:cNvSpPr/>
          <p:nvPr userDrawn="1"/>
        </p:nvSpPr>
        <p:spPr>
          <a:xfrm>
            <a:off x="5407798" y="881533"/>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3" name="Espace réservé pour une image  25">
            <a:extLst>
              <a:ext uri="{FF2B5EF4-FFF2-40B4-BE49-F238E27FC236}">
                <a16:creationId xmlns:a16="http://schemas.microsoft.com/office/drawing/2014/main" id="{C5495677-9BEE-8BFB-0414-B2AA7B5705DD}"/>
              </a:ext>
            </a:extLst>
          </p:cNvPr>
          <p:cNvSpPr>
            <a:spLocks noGrp="1"/>
          </p:cNvSpPr>
          <p:nvPr>
            <p:ph type="pic" sz="quarter" idx="31" hasCustomPrompt="1"/>
          </p:nvPr>
        </p:nvSpPr>
        <p:spPr>
          <a:xfrm>
            <a:off x="5463333" y="936611"/>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44" name="Espace réservé du texte 4">
            <a:extLst>
              <a:ext uri="{FF2B5EF4-FFF2-40B4-BE49-F238E27FC236}">
                <a16:creationId xmlns:a16="http://schemas.microsoft.com/office/drawing/2014/main" id="{71E79E2E-AD1A-B786-3E44-D4EDDD27AAFF}"/>
              </a:ext>
            </a:extLst>
          </p:cNvPr>
          <p:cNvSpPr>
            <a:spLocks noGrp="1"/>
          </p:cNvSpPr>
          <p:nvPr>
            <p:ph type="body" sz="quarter" idx="32" hasCustomPrompt="1"/>
          </p:nvPr>
        </p:nvSpPr>
        <p:spPr>
          <a:xfrm>
            <a:off x="4930549" y="2469054"/>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52" name="Espace réservé du texte 4">
            <a:extLst>
              <a:ext uri="{FF2B5EF4-FFF2-40B4-BE49-F238E27FC236}">
                <a16:creationId xmlns:a16="http://schemas.microsoft.com/office/drawing/2014/main" id="{740F6E9D-E8F0-133F-55BF-89DEDB45B182}"/>
              </a:ext>
            </a:extLst>
          </p:cNvPr>
          <p:cNvSpPr>
            <a:spLocks noGrp="1"/>
          </p:cNvSpPr>
          <p:nvPr>
            <p:ph type="body" sz="quarter" idx="33" hasCustomPrompt="1"/>
          </p:nvPr>
        </p:nvSpPr>
        <p:spPr>
          <a:xfrm>
            <a:off x="4930549" y="2704004"/>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53" name="Espace réservé du texte 4">
            <a:extLst>
              <a:ext uri="{FF2B5EF4-FFF2-40B4-BE49-F238E27FC236}">
                <a16:creationId xmlns:a16="http://schemas.microsoft.com/office/drawing/2014/main" id="{80973F15-C715-1C91-6DCE-61716F4D379B}"/>
              </a:ext>
            </a:extLst>
          </p:cNvPr>
          <p:cNvSpPr>
            <a:spLocks noGrp="1"/>
          </p:cNvSpPr>
          <p:nvPr>
            <p:ph type="body" sz="quarter" idx="34" hasCustomPrompt="1"/>
          </p:nvPr>
        </p:nvSpPr>
        <p:spPr>
          <a:xfrm>
            <a:off x="4930549" y="2943938"/>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54" name="Ellipse 53">
            <a:extLst>
              <a:ext uri="{FF2B5EF4-FFF2-40B4-BE49-F238E27FC236}">
                <a16:creationId xmlns:a16="http://schemas.microsoft.com/office/drawing/2014/main" id="{332A2DB7-0573-F427-C9A2-FAF3068D1955}"/>
              </a:ext>
            </a:extLst>
          </p:cNvPr>
          <p:cNvSpPr/>
          <p:nvPr userDrawn="1"/>
        </p:nvSpPr>
        <p:spPr>
          <a:xfrm>
            <a:off x="3260987" y="3815451"/>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5" name="Espace réservé pour une image  25">
            <a:extLst>
              <a:ext uri="{FF2B5EF4-FFF2-40B4-BE49-F238E27FC236}">
                <a16:creationId xmlns:a16="http://schemas.microsoft.com/office/drawing/2014/main" id="{A1F09642-E319-A191-3ECD-20743F53D9D0}"/>
              </a:ext>
            </a:extLst>
          </p:cNvPr>
          <p:cNvSpPr>
            <a:spLocks noGrp="1"/>
          </p:cNvSpPr>
          <p:nvPr>
            <p:ph type="pic" sz="quarter" idx="35" hasCustomPrompt="1"/>
          </p:nvPr>
        </p:nvSpPr>
        <p:spPr>
          <a:xfrm>
            <a:off x="3316522" y="3870529"/>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56" name="Espace réservé du texte 4">
            <a:extLst>
              <a:ext uri="{FF2B5EF4-FFF2-40B4-BE49-F238E27FC236}">
                <a16:creationId xmlns:a16="http://schemas.microsoft.com/office/drawing/2014/main" id="{EF6B18BC-8E52-620F-2AF7-0BABFD4371BA}"/>
              </a:ext>
            </a:extLst>
          </p:cNvPr>
          <p:cNvSpPr>
            <a:spLocks noGrp="1"/>
          </p:cNvSpPr>
          <p:nvPr>
            <p:ph type="body" sz="quarter" idx="36" hasCustomPrompt="1"/>
          </p:nvPr>
        </p:nvSpPr>
        <p:spPr>
          <a:xfrm>
            <a:off x="2783738" y="5402972"/>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57" name="Espace réservé du texte 4">
            <a:extLst>
              <a:ext uri="{FF2B5EF4-FFF2-40B4-BE49-F238E27FC236}">
                <a16:creationId xmlns:a16="http://schemas.microsoft.com/office/drawing/2014/main" id="{EA83AEF1-AD7D-E2CD-6153-7414581DC970}"/>
              </a:ext>
            </a:extLst>
          </p:cNvPr>
          <p:cNvSpPr>
            <a:spLocks noGrp="1"/>
          </p:cNvSpPr>
          <p:nvPr>
            <p:ph type="body" sz="quarter" idx="37" hasCustomPrompt="1"/>
          </p:nvPr>
        </p:nvSpPr>
        <p:spPr>
          <a:xfrm>
            <a:off x="2783738" y="5637922"/>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58" name="Espace réservé du texte 4">
            <a:extLst>
              <a:ext uri="{FF2B5EF4-FFF2-40B4-BE49-F238E27FC236}">
                <a16:creationId xmlns:a16="http://schemas.microsoft.com/office/drawing/2014/main" id="{BC49F83D-38EB-ECD9-3B44-31073CF08EEB}"/>
              </a:ext>
            </a:extLst>
          </p:cNvPr>
          <p:cNvSpPr>
            <a:spLocks noGrp="1"/>
          </p:cNvSpPr>
          <p:nvPr>
            <p:ph type="body" sz="quarter" idx="38" hasCustomPrompt="1"/>
          </p:nvPr>
        </p:nvSpPr>
        <p:spPr>
          <a:xfrm>
            <a:off x="2783738" y="5877856"/>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59" name="Ellipse 58">
            <a:extLst>
              <a:ext uri="{FF2B5EF4-FFF2-40B4-BE49-F238E27FC236}">
                <a16:creationId xmlns:a16="http://schemas.microsoft.com/office/drawing/2014/main" id="{20703D3C-A5BB-7DF8-1CCA-38FFC0946FE8}"/>
              </a:ext>
            </a:extLst>
          </p:cNvPr>
          <p:cNvSpPr/>
          <p:nvPr userDrawn="1"/>
        </p:nvSpPr>
        <p:spPr>
          <a:xfrm>
            <a:off x="7460561" y="3815451"/>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0" name="Espace réservé pour une image  25">
            <a:extLst>
              <a:ext uri="{FF2B5EF4-FFF2-40B4-BE49-F238E27FC236}">
                <a16:creationId xmlns:a16="http://schemas.microsoft.com/office/drawing/2014/main" id="{9216B8B0-3C55-0582-1D77-4FF0283EBDF3}"/>
              </a:ext>
            </a:extLst>
          </p:cNvPr>
          <p:cNvSpPr>
            <a:spLocks noGrp="1"/>
          </p:cNvSpPr>
          <p:nvPr>
            <p:ph type="pic" sz="quarter" idx="39" hasCustomPrompt="1"/>
          </p:nvPr>
        </p:nvSpPr>
        <p:spPr>
          <a:xfrm>
            <a:off x="7516096" y="3870529"/>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61" name="Espace réservé du texte 4">
            <a:extLst>
              <a:ext uri="{FF2B5EF4-FFF2-40B4-BE49-F238E27FC236}">
                <a16:creationId xmlns:a16="http://schemas.microsoft.com/office/drawing/2014/main" id="{FEF31D0E-5EBC-320A-94DA-852AB826E15B}"/>
              </a:ext>
            </a:extLst>
          </p:cNvPr>
          <p:cNvSpPr>
            <a:spLocks noGrp="1"/>
          </p:cNvSpPr>
          <p:nvPr>
            <p:ph type="body" sz="quarter" idx="40" hasCustomPrompt="1"/>
          </p:nvPr>
        </p:nvSpPr>
        <p:spPr>
          <a:xfrm>
            <a:off x="6983312" y="5402972"/>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62" name="Espace réservé du texte 4">
            <a:extLst>
              <a:ext uri="{FF2B5EF4-FFF2-40B4-BE49-F238E27FC236}">
                <a16:creationId xmlns:a16="http://schemas.microsoft.com/office/drawing/2014/main" id="{C541888C-BFFD-2E20-DC57-E81105BD52DD}"/>
              </a:ext>
            </a:extLst>
          </p:cNvPr>
          <p:cNvSpPr>
            <a:spLocks noGrp="1"/>
          </p:cNvSpPr>
          <p:nvPr>
            <p:ph type="body" sz="quarter" idx="41" hasCustomPrompt="1"/>
          </p:nvPr>
        </p:nvSpPr>
        <p:spPr>
          <a:xfrm>
            <a:off x="6983312" y="5637922"/>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63" name="Espace réservé du texte 4">
            <a:extLst>
              <a:ext uri="{FF2B5EF4-FFF2-40B4-BE49-F238E27FC236}">
                <a16:creationId xmlns:a16="http://schemas.microsoft.com/office/drawing/2014/main" id="{52CCEA5B-8121-3D03-307E-44A805F9A67D}"/>
              </a:ext>
            </a:extLst>
          </p:cNvPr>
          <p:cNvSpPr>
            <a:spLocks noGrp="1"/>
          </p:cNvSpPr>
          <p:nvPr>
            <p:ph type="body" sz="quarter" idx="42" hasCustomPrompt="1"/>
          </p:nvPr>
        </p:nvSpPr>
        <p:spPr>
          <a:xfrm>
            <a:off x="6983312" y="5877856"/>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Tree>
    <p:extLst>
      <p:ext uri="{BB962C8B-B14F-4D97-AF65-F5344CB8AC3E}">
        <p14:creationId xmlns:p14="http://schemas.microsoft.com/office/powerpoint/2010/main" val="130552005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x6 speaker (with anim)">
    <p:bg>
      <p:bgPr>
        <a:solidFill>
          <a:schemeClr val="tx1"/>
        </a:solidFill>
        <a:effectLst/>
      </p:bgPr>
    </p:bg>
    <p:spTree>
      <p:nvGrpSpPr>
        <p:cNvPr id="1" name=""/>
        <p:cNvGrpSpPr/>
        <p:nvPr/>
      </p:nvGrpSpPr>
      <p:grpSpPr>
        <a:xfrm>
          <a:off x="0" y="0"/>
          <a:ext cx="0" cy="0"/>
          <a:chOff x="0" y="0"/>
          <a:chExt cx="0" cy="0"/>
        </a:xfrm>
      </p:grpSpPr>
      <p:grpSp>
        <p:nvGrpSpPr>
          <p:cNvPr id="19" name="Groupe 18">
            <a:extLst>
              <a:ext uri="{FF2B5EF4-FFF2-40B4-BE49-F238E27FC236}">
                <a16:creationId xmlns:a16="http://schemas.microsoft.com/office/drawing/2014/main" id="{5B396E04-B08C-B40B-643E-839D17E05DE3}"/>
              </a:ext>
            </a:extLst>
          </p:cNvPr>
          <p:cNvGrpSpPr/>
          <p:nvPr userDrawn="1"/>
        </p:nvGrpSpPr>
        <p:grpSpPr>
          <a:xfrm flipV="1">
            <a:off x="3629025" y="3196989"/>
            <a:ext cx="4933950" cy="349724"/>
            <a:chOff x="-822961" y="1623523"/>
            <a:chExt cx="9204962" cy="652458"/>
          </a:xfrm>
        </p:grpSpPr>
        <p:grpSp>
          <p:nvGrpSpPr>
            <p:cNvPr id="20" name="Groupe 19">
              <a:extLst>
                <a:ext uri="{FF2B5EF4-FFF2-40B4-BE49-F238E27FC236}">
                  <a16:creationId xmlns:a16="http://schemas.microsoft.com/office/drawing/2014/main" id="{7E77F10C-634C-6B34-7AC6-2EA169E2A683}"/>
                </a:ext>
              </a:extLst>
            </p:cNvPr>
            <p:cNvGrpSpPr/>
            <p:nvPr/>
          </p:nvGrpSpPr>
          <p:grpSpPr>
            <a:xfrm>
              <a:off x="3809999" y="1623523"/>
              <a:ext cx="4572002" cy="652458"/>
              <a:chOff x="4334509" y="3333039"/>
              <a:chExt cx="4259583" cy="607874"/>
            </a:xfrm>
            <a:solidFill>
              <a:schemeClr val="tx2"/>
            </a:solidFill>
          </p:grpSpPr>
          <p:pic>
            <p:nvPicPr>
              <p:cNvPr id="25" name="Graphique 24">
                <a:extLst>
                  <a:ext uri="{FF2B5EF4-FFF2-40B4-BE49-F238E27FC236}">
                    <a16:creationId xmlns:a16="http://schemas.microsoft.com/office/drawing/2014/main" id="{C746D939-47B9-24DA-C74F-48F79721887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334509" y="3333039"/>
                <a:ext cx="2091691" cy="607874"/>
              </a:xfrm>
              <a:prstGeom prst="rect">
                <a:avLst/>
              </a:prstGeom>
            </p:spPr>
          </p:pic>
          <p:pic>
            <p:nvPicPr>
              <p:cNvPr id="33" name="Graphique 32">
                <a:extLst>
                  <a:ext uri="{FF2B5EF4-FFF2-40B4-BE49-F238E27FC236}">
                    <a16:creationId xmlns:a16="http://schemas.microsoft.com/office/drawing/2014/main" id="{29E8AFE4-1965-CD73-C67C-E185F02DFF9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502401" y="3333039"/>
                <a:ext cx="2091691" cy="607874"/>
              </a:xfrm>
              <a:prstGeom prst="rect">
                <a:avLst/>
              </a:prstGeom>
            </p:spPr>
          </p:pic>
        </p:grpSp>
        <p:grpSp>
          <p:nvGrpSpPr>
            <p:cNvPr id="21" name="Groupe 20">
              <a:extLst>
                <a:ext uri="{FF2B5EF4-FFF2-40B4-BE49-F238E27FC236}">
                  <a16:creationId xmlns:a16="http://schemas.microsoft.com/office/drawing/2014/main" id="{F74417B5-1722-2C81-2A8A-9C5FE9775797}"/>
                </a:ext>
              </a:extLst>
            </p:cNvPr>
            <p:cNvGrpSpPr/>
            <p:nvPr/>
          </p:nvGrpSpPr>
          <p:grpSpPr>
            <a:xfrm>
              <a:off x="-822961" y="1623523"/>
              <a:ext cx="4572002" cy="652458"/>
              <a:chOff x="4334509" y="3333039"/>
              <a:chExt cx="4259583" cy="607874"/>
            </a:xfrm>
            <a:solidFill>
              <a:schemeClr val="tx2"/>
            </a:solidFill>
          </p:grpSpPr>
          <p:pic>
            <p:nvPicPr>
              <p:cNvPr id="23" name="Graphique 22">
                <a:extLst>
                  <a:ext uri="{FF2B5EF4-FFF2-40B4-BE49-F238E27FC236}">
                    <a16:creationId xmlns:a16="http://schemas.microsoft.com/office/drawing/2014/main" id="{4A27BB6A-226A-3FD9-A388-075ED72525E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334509" y="3333039"/>
                <a:ext cx="2091691" cy="607874"/>
              </a:xfrm>
              <a:prstGeom prst="rect">
                <a:avLst/>
              </a:prstGeom>
            </p:spPr>
          </p:pic>
          <p:pic>
            <p:nvPicPr>
              <p:cNvPr id="24" name="Graphique 23">
                <a:extLst>
                  <a:ext uri="{FF2B5EF4-FFF2-40B4-BE49-F238E27FC236}">
                    <a16:creationId xmlns:a16="http://schemas.microsoft.com/office/drawing/2014/main" id="{51991A35-DEA2-CAC4-6BD2-5BDA963B77A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502401" y="3333039"/>
                <a:ext cx="2091691" cy="607874"/>
              </a:xfrm>
              <a:prstGeom prst="rect">
                <a:avLst/>
              </a:prstGeom>
            </p:spPr>
          </p:pic>
        </p:grpSp>
      </p:grpSp>
      <p:sp>
        <p:nvSpPr>
          <p:cNvPr id="45" name="Rectangle 44">
            <a:extLst>
              <a:ext uri="{FF2B5EF4-FFF2-40B4-BE49-F238E27FC236}">
                <a16:creationId xmlns:a16="http://schemas.microsoft.com/office/drawing/2014/main" id="{52B30E73-4B62-1EA1-9324-A949C5B9A584}"/>
              </a:ext>
            </a:extLst>
          </p:cNvPr>
          <p:cNvSpPr/>
          <p:nvPr userDrawn="1"/>
        </p:nvSpPr>
        <p:spPr>
          <a:xfrm flipH="1">
            <a:off x="6886573" y="2924745"/>
            <a:ext cx="5305425" cy="894210"/>
          </a:xfrm>
          <a:prstGeom prst="rect">
            <a:avLst/>
          </a:prstGeom>
          <a:gradFill>
            <a:gsLst>
              <a:gs pos="100000">
                <a:schemeClr val="tx1">
                  <a:alpha val="0"/>
                </a:schemeClr>
              </a:gs>
              <a:gs pos="85000">
                <a:srgbClr val="000E9C"/>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8BB3A15D-E333-AF18-9D35-B6D2B7AE1160}"/>
              </a:ext>
            </a:extLst>
          </p:cNvPr>
          <p:cNvSpPr/>
          <p:nvPr userDrawn="1"/>
        </p:nvSpPr>
        <p:spPr>
          <a:xfrm>
            <a:off x="0" y="2924745"/>
            <a:ext cx="5305424" cy="894210"/>
          </a:xfrm>
          <a:prstGeom prst="rect">
            <a:avLst/>
          </a:prstGeom>
          <a:gradFill>
            <a:gsLst>
              <a:gs pos="100000">
                <a:schemeClr val="tx1">
                  <a:alpha val="0"/>
                </a:schemeClr>
              </a:gs>
              <a:gs pos="85000">
                <a:srgbClr val="000E9C"/>
              </a:gs>
            </a:gsLst>
            <a:lin ang="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1">
            <a:extLst>
              <a:ext uri="{FF2B5EF4-FFF2-40B4-BE49-F238E27FC236}">
                <a16:creationId xmlns:a16="http://schemas.microsoft.com/office/drawing/2014/main" id="{6CC83162-20EB-0DA9-7286-4EF6795D20E1}"/>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bg1"/>
          </a:solidFill>
          <a:ln w="9525" cap="flat">
            <a:noFill/>
            <a:prstDash val="solid"/>
            <a:miter/>
          </a:ln>
        </p:spPr>
        <p:txBody>
          <a:bodyPr rtlCol="0" anchor="ctr"/>
          <a:lstStyle/>
          <a:p>
            <a:endParaRPr lang="fr-FR"/>
          </a:p>
        </p:txBody>
      </p:sp>
      <p:sp>
        <p:nvSpPr>
          <p:cNvPr id="4" name="Espace réservé du pied de page 3">
            <a:extLst>
              <a:ext uri="{FF2B5EF4-FFF2-40B4-BE49-F238E27FC236}">
                <a16:creationId xmlns:a16="http://schemas.microsoft.com/office/drawing/2014/main" id="{EE11DC54-8995-0943-F664-6368E5429D83}"/>
              </a:ext>
            </a:extLst>
          </p:cNvPr>
          <p:cNvSpPr>
            <a:spLocks noGrp="1"/>
          </p:cNvSpPr>
          <p:nvPr>
            <p:ph type="ftr" sz="quarter" idx="10"/>
          </p:nvPr>
        </p:nvSpPr>
        <p:spPr>
          <a:xfrm>
            <a:off x="1511300" y="6385984"/>
            <a:ext cx="7099300" cy="365125"/>
          </a:xfrm>
        </p:spPr>
        <p:txBody>
          <a:bodyPr/>
          <a:lstStyle>
            <a:lvl1pPr>
              <a:defRPr>
                <a:solidFill>
                  <a:schemeClr val="bg1"/>
                </a:solidFill>
              </a:defRPr>
            </a:lvl1pPr>
          </a:lstStyle>
          <a:p>
            <a:r>
              <a:rPr lang="fr-FR"/>
              <a:t>Name of the document</a:t>
            </a:r>
            <a:endParaRPr lang="en-US" dirty="0"/>
          </a:p>
        </p:txBody>
      </p:sp>
      <p:cxnSp>
        <p:nvCxnSpPr>
          <p:cNvPr id="6" name="Connecteur droit 5">
            <a:extLst>
              <a:ext uri="{FF2B5EF4-FFF2-40B4-BE49-F238E27FC236}">
                <a16:creationId xmlns:a16="http://schemas.microsoft.com/office/drawing/2014/main" id="{511CBAD7-041F-760A-7F7A-4AD850B5A70E}"/>
              </a:ext>
            </a:extLst>
          </p:cNvPr>
          <p:cNvCxnSpPr>
            <a:cxnSpLocks/>
          </p:cNvCxnSpPr>
          <p:nvPr userDrawn="1"/>
        </p:nvCxnSpPr>
        <p:spPr>
          <a:xfrm>
            <a:off x="1506537" y="6436895"/>
            <a:ext cx="0" cy="20073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Espace réservé du numéro de diapositive 5">
            <a:extLst>
              <a:ext uri="{FF2B5EF4-FFF2-40B4-BE49-F238E27FC236}">
                <a16:creationId xmlns:a16="http://schemas.microsoft.com/office/drawing/2014/main" id="{596EB13A-0FAA-514D-5679-586CA7926450}"/>
              </a:ext>
            </a:extLst>
          </p:cNvPr>
          <p:cNvSpPr>
            <a:spLocks noGrp="1"/>
          </p:cNvSpPr>
          <p:nvPr>
            <p:ph type="sldNum" sz="quarter" idx="4"/>
          </p:nvPr>
        </p:nvSpPr>
        <p:spPr>
          <a:xfrm>
            <a:off x="9220776" y="6385984"/>
            <a:ext cx="2743200" cy="365125"/>
          </a:xfrm>
          <a:prstGeom prst="rect">
            <a:avLst/>
          </a:prstGeom>
        </p:spPr>
        <p:txBody>
          <a:bodyPr vert="horz" lIns="91440" tIns="45720" rIns="91440" bIns="45720" rtlCol="0" anchor="ctr"/>
          <a:lstStyle>
            <a:lvl1pPr algn="r">
              <a:defRPr sz="1000">
                <a:solidFill>
                  <a:schemeClr val="bg1"/>
                </a:solidFill>
              </a:defRPr>
            </a:lvl1pPr>
          </a:lstStyle>
          <a:p>
            <a:fld id="{79AF822A-40E7-450E-BBE0-3EB502F51B07}" type="slidenum">
              <a:rPr lang="en-US" smtClean="0"/>
              <a:pPr/>
              <a:t>‹N°›</a:t>
            </a:fld>
            <a:endParaRPr lang="en-US" dirty="0"/>
          </a:p>
        </p:txBody>
      </p:sp>
      <p:sp>
        <p:nvSpPr>
          <p:cNvPr id="5" name="Graphique 2">
            <a:extLst>
              <a:ext uri="{FF2B5EF4-FFF2-40B4-BE49-F238E27FC236}">
                <a16:creationId xmlns:a16="http://schemas.microsoft.com/office/drawing/2014/main" id="{E2D430C7-B687-BF0D-FE35-515C37426E03}"/>
              </a:ext>
            </a:extLst>
          </p:cNvPr>
          <p:cNvSpPr>
            <a:spLocks/>
          </p:cNvSpPr>
          <p:nvPr userDrawn="1"/>
        </p:nvSpPr>
        <p:spPr>
          <a:xfrm rot="16200000">
            <a:off x="9409266" y="3882473"/>
            <a:ext cx="2701930" cy="2339960"/>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alpha val="55000"/>
                </a:srgbClr>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Source Sans Pro"/>
            </a:endParaRPr>
          </a:p>
        </p:txBody>
      </p:sp>
      <p:sp>
        <p:nvSpPr>
          <p:cNvPr id="22" name="Ellipse 21">
            <a:extLst>
              <a:ext uri="{FF2B5EF4-FFF2-40B4-BE49-F238E27FC236}">
                <a16:creationId xmlns:a16="http://schemas.microsoft.com/office/drawing/2014/main" id="{0880D9A7-D3DC-ECF1-9907-880828EBD7E0}"/>
              </a:ext>
            </a:extLst>
          </p:cNvPr>
          <p:cNvSpPr/>
          <p:nvPr userDrawn="1"/>
        </p:nvSpPr>
        <p:spPr>
          <a:xfrm>
            <a:off x="1984308" y="602312"/>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 name="Espace réservé pour une image  25">
            <a:extLst>
              <a:ext uri="{FF2B5EF4-FFF2-40B4-BE49-F238E27FC236}">
                <a16:creationId xmlns:a16="http://schemas.microsoft.com/office/drawing/2014/main" id="{056FFB86-5F45-E063-0B92-AA7D89BA20E6}"/>
              </a:ext>
            </a:extLst>
          </p:cNvPr>
          <p:cNvSpPr>
            <a:spLocks noGrp="1"/>
          </p:cNvSpPr>
          <p:nvPr>
            <p:ph type="pic" sz="quarter" idx="11" hasCustomPrompt="1"/>
          </p:nvPr>
        </p:nvSpPr>
        <p:spPr>
          <a:xfrm>
            <a:off x="2039843" y="657390"/>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27" name="Espace réservé du texte 4">
            <a:extLst>
              <a:ext uri="{FF2B5EF4-FFF2-40B4-BE49-F238E27FC236}">
                <a16:creationId xmlns:a16="http://schemas.microsoft.com/office/drawing/2014/main" id="{CE04097C-808E-6780-92DB-14BBD1F50CB0}"/>
              </a:ext>
            </a:extLst>
          </p:cNvPr>
          <p:cNvSpPr>
            <a:spLocks noGrp="1"/>
          </p:cNvSpPr>
          <p:nvPr>
            <p:ph type="body" sz="quarter" idx="13" hasCustomPrompt="1"/>
          </p:nvPr>
        </p:nvSpPr>
        <p:spPr>
          <a:xfrm>
            <a:off x="1507059" y="2189833"/>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28" name="Espace réservé du texte 4">
            <a:extLst>
              <a:ext uri="{FF2B5EF4-FFF2-40B4-BE49-F238E27FC236}">
                <a16:creationId xmlns:a16="http://schemas.microsoft.com/office/drawing/2014/main" id="{676D0FFF-F426-FAC2-B0E4-C9285F97D3A0}"/>
              </a:ext>
            </a:extLst>
          </p:cNvPr>
          <p:cNvSpPr>
            <a:spLocks noGrp="1"/>
          </p:cNvSpPr>
          <p:nvPr>
            <p:ph type="body" sz="quarter" idx="14" hasCustomPrompt="1"/>
          </p:nvPr>
        </p:nvSpPr>
        <p:spPr>
          <a:xfrm>
            <a:off x="1507059" y="2421608"/>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29" name="Ellipse 28">
            <a:extLst>
              <a:ext uri="{FF2B5EF4-FFF2-40B4-BE49-F238E27FC236}">
                <a16:creationId xmlns:a16="http://schemas.microsoft.com/office/drawing/2014/main" id="{00C1E6D3-1F66-E378-59C9-F9A4B6779615}"/>
              </a:ext>
            </a:extLst>
          </p:cNvPr>
          <p:cNvSpPr/>
          <p:nvPr userDrawn="1"/>
        </p:nvSpPr>
        <p:spPr>
          <a:xfrm>
            <a:off x="8816387" y="602312"/>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 name="Espace réservé pour une image  25">
            <a:extLst>
              <a:ext uri="{FF2B5EF4-FFF2-40B4-BE49-F238E27FC236}">
                <a16:creationId xmlns:a16="http://schemas.microsoft.com/office/drawing/2014/main" id="{FF751E7E-B219-3C60-3AB7-04A0FA08005C}"/>
              </a:ext>
            </a:extLst>
          </p:cNvPr>
          <p:cNvSpPr>
            <a:spLocks noGrp="1"/>
          </p:cNvSpPr>
          <p:nvPr>
            <p:ph type="pic" sz="quarter" idx="15" hasCustomPrompt="1"/>
          </p:nvPr>
        </p:nvSpPr>
        <p:spPr>
          <a:xfrm>
            <a:off x="8871922" y="657390"/>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31" name="Espace réservé du texte 4">
            <a:extLst>
              <a:ext uri="{FF2B5EF4-FFF2-40B4-BE49-F238E27FC236}">
                <a16:creationId xmlns:a16="http://schemas.microsoft.com/office/drawing/2014/main" id="{CA5C2EB2-86E9-8448-7C2D-41CFDFB58E20}"/>
              </a:ext>
            </a:extLst>
          </p:cNvPr>
          <p:cNvSpPr>
            <a:spLocks noGrp="1"/>
          </p:cNvSpPr>
          <p:nvPr>
            <p:ph type="body" sz="quarter" idx="16" hasCustomPrompt="1"/>
          </p:nvPr>
        </p:nvSpPr>
        <p:spPr>
          <a:xfrm>
            <a:off x="8339138" y="2189833"/>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32" name="Espace réservé du texte 4">
            <a:extLst>
              <a:ext uri="{FF2B5EF4-FFF2-40B4-BE49-F238E27FC236}">
                <a16:creationId xmlns:a16="http://schemas.microsoft.com/office/drawing/2014/main" id="{7861C6B7-6703-B9AC-6F55-CC984887C4F0}"/>
              </a:ext>
            </a:extLst>
          </p:cNvPr>
          <p:cNvSpPr>
            <a:spLocks noGrp="1"/>
          </p:cNvSpPr>
          <p:nvPr>
            <p:ph type="body" sz="quarter" idx="17" hasCustomPrompt="1"/>
          </p:nvPr>
        </p:nvSpPr>
        <p:spPr>
          <a:xfrm>
            <a:off x="8339138" y="2421608"/>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7" name="Ellipse 6">
            <a:extLst>
              <a:ext uri="{FF2B5EF4-FFF2-40B4-BE49-F238E27FC236}">
                <a16:creationId xmlns:a16="http://schemas.microsoft.com/office/drawing/2014/main" id="{FF522DD6-12CA-771D-2F36-18B47D8DC9D7}"/>
              </a:ext>
            </a:extLst>
          </p:cNvPr>
          <p:cNvSpPr/>
          <p:nvPr userDrawn="1"/>
        </p:nvSpPr>
        <p:spPr>
          <a:xfrm>
            <a:off x="1984308" y="4044296"/>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Espace réservé pour une image  25">
            <a:extLst>
              <a:ext uri="{FF2B5EF4-FFF2-40B4-BE49-F238E27FC236}">
                <a16:creationId xmlns:a16="http://schemas.microsoft.com/office/drawing/2014/main" id="{B29450E7-C933-BEEE-41D2-8BE66F9D938D}"/>
              </a:ext>
            </a:extLst>
          </p:cNvPr>
          <p:cNvSpPr>
            <a:spLocks noGrp="1"/>
          </p:cNvSpPr>
          <p:nvPr>
            <p:ph type="pic" sz="quarter" idx="18" hasCustomPrompt="1"/>
          </p:nvPr>
        </p:nvSpPr>
        <p:spPr>
          <a:xfrm>
            <a:off x="2039843" y="4099374"/>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13" name="Espace réservé du texte 4">
            <a:extLst>
              <a:ext uri="{FF2B5EF4-FFF2-40B4-BE49-F238E27FC236}">
                <a16:creationId xmlns:a16="http://schemas.microsoft.com/office/drawing/2014/main" id="{B1988F02-5517-2A2F-0643-7651229BB6BA}"/>
              </a:ext>
            </a:extLst>
          </p:cNvPr>
          <p:cNvSpPr>
            <a:spLocks noGrp="1"/>
          </p:cNvSpPr>
          <p:nvPr>
            <p:ph type="body" sz="quarter" idx="19" hasCustomPrompt="1"/>
          </p:nvPr>
        </p:nvSpPr>
        <p:spPr>
          <a:xfrm>
            <a:off x="1507059" y="5631817"/>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14" name="Espace réservé du texte 4">
            <a:extLst>
              <a:ext uri="{FF2B5EF4-FFF2-40B4-BE49-F238E27FC236}">
                <a16:creationId xmlns:a16="http://schemas.microsoft.com/office/drawing/2014/main" id="{C344E7A0-EFBE-5C78-53BC-62319CB47F78}"/>
              </a:ext>
            </a:extLst>
          </p:cNvPr>
          <p:cNvSpPr>
            <a:spLocks noGrp="1"/>
          </p:cNvSpPr>
          <p:nvPr>
            <p:ph type="body" sz="quarter" idx="20" hasCustomPrompt="1"/>
          </p:nvPr>
        </p:nvSpPr>
        <p:spPr>
          <a:xfrm>
            <a:off x="1507059" y="5869942"/>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15" name="Ellipse 14">
            <a:extLst>
              <a:ext uri="{FF2B5EF4-FFF2-40B4-BE49-F238E27FC236}">
                <a16:creationId xmlns:a16="http://schemas.microsoft.com/office/drawing/2014/main" id="{B99B7AC1-D0EB-B725-2CB1-243F27907E7A}"/>
              </a:ext>
            </a:extLst>
          </p:cNvPr>
          <p:cNvSpPr/>
          <p:nvPr userDrawn="1"/>
        </p:nvSpPr>
        <p:spPr>
          <a:xfrm>
            <a:off x="8816387" y="4044296"/>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Espace réservé pour une image  25">
            <a:extLst>
              <a:ext uri="{FF2B5EF4-FFF2-40B4-BE49-F238E27FC236}">
                <a16:creationId xmlns:a16="http://schemas.microsoft.com/office/drawing/2014/main" id="{1FE7C43C-6BDC-4E1C-52C5-AB0C639FACB3}"/>
              </a:ext>
            </a:extLst>
          </p:cNvPr>
          <p:cNvSpPr>
            <a:spLocks noGrp="1"/>
          </p:cNvSpPr>
          <p:nvPr>
            <p:ph type="pic" sz="quarter" idx="21" hasCustomPrompt="1"/>
          </p:nvPr>
        </p:nvSpPr>
        <p:spPr>
          <a:xfrm>
            <a:off x="8871922" y="4099374"/>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17" name="Espace réservé du texte 4">
            <a:extLst>
              <a:ext uri="{FF2B5EF4-FFF2-40B4-BE49-F238E27FC236}">
                <a16:creationId xmlns:a16="http://schemas.microsoft.com/office/drawing/2014/main" id="{492E0895-5B9D-D8F4-6138-04608B1CF903}"/>
              </a:ext>
            </a:extLst>
          </p:cNvPr>
          <p:cNvSpPr>
            <a:spLocks noGrp="1"/>
          </p:cNvSpPr>
          <p:nvPr>
            <p:ph type="body" sz="quarter" idx="22" hasCustomPrompt="1"/>
          </p:nvPr>
        </p:nvSpPr>
        <p:spPr>
          <a:xfrm>
            <a:off x="8339138" y="5631817"/>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18" name="Espace réservé du texte 4">
            <a:extLst>
              <a:ext uri="{FF2B5EF4-FFF2-40B4-BE49-F238E27FC236}">
                <a16:creationId xmlns:a16="http://schemas.microsoft.com/office/drawing/2014/main" id="{CC04EFD5-DD4C-6D52-CB64-AC6FDABF0B09}"/>
              </a:ext>
            </a:extLst>
          </p:cNvPr>
          <p:cNvSpPr>
            <a:spLocks noGrp="1"/>
          </p:cNvSpPr>
          <p:nvPr>
            <p:ph type="body" sz="quarter" idx="23" hasCustomPrompt="1"/>
          </p:nvPr>
        </p:nvSpPr>
        <p:spPr>
          <a:xfrm>
            <a:off x="8339138" y="5869942"/>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37" name="Ellipse 36">
            <a:extLst>
              <a:ext uri="{FF2B5EF4-FFF2-40B4-BE49-F238E27FC236}">
                <a16:creationId xmlns:a16="http://schemas.microsoft.com/office/drawing/2014/main" id="{C96D0E39-D4DC-B5F1-DB18-0A0C74652808}"/>
              </a:ext>
            </a:extLst>
          </p:cNvPr>
          <p:cNvSpPr/>
          <p:nvPr userDrawn="1"/>
        </p:nvSpPr>
        <p:spPr>
          <a:xfrm>
            <a:off x="5403607" y="602312"/>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 name="Espace réservé pour une image  25">
            <a:extLst>
              <a:ext uri="{FF2B5EF4-FFF2-40B4-BE49-F238E27FC236}">
                <a16:creationId xmlns:a16="http://schemas.microsoft.com/office/drawing/2014/main" id="{E1F82515-F602-4AAC-B84B-9D6858B51E88}"/>
              </a:ext>
            </a:extLst>
          </p:cNvPr>
          <p:cNvSpPr>
            <a:spLocks noGrp="1"/>
          </p:cNvSpPr>
          <p:nvPr>
            <p:ph type="pic" sz="quarter" idx="24" hasCustomPrompt="1"/>
          </p:nvPr>
        </p:nvSpPr>
        <p:spPr>
          <a:xfrm>
            <a:off x="5459142" y="657390"/>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39" name="Espace réservé du texte 4">
            <a:extLst>
              <a:ext uri="{FF2B5EF4-FFF2-40B4-BE49-F238E27FC236}">
                <a16:creationId xmlns:a16="http://schemas.microsoft.com/office/drawing/2014/main" id="{6D28FEDA-563B-D894-CF7D-40ED27CF7807}"/>
              </a:ext>
            </a:extLst>
          </p:cNvPr>
          <p:cNvSpPr>
            <a:spLocks noGrp="1"/>
          </p:cNvSpPr>
          <p:nvPr>
            <p:ph type="body" sz="quarter" idx="25" hasCustomPrompt="1"/>
          </p:nvPr>
        </p:nvSpPr>
        <p:spPr>
          <a:xfrm>
            <a:off x="4926358" y="2189833"/>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40" name="Espace réservé du texte 4">
            <a:extLst>
              <a:ext uri="{FF2B5EF4-FFF2-40B4-BE49-F238E27FC236}">
                <a16:creationId xmlns:a16="http://schemas.microsoft.com/office/drawing/2014/main" id="{049B9D3A-D505-5E8B-3CFD-6536BBEE74D8}"/>
              </a:ext>
            </a:extLst>
          </p:cNvPr>
          <p:cNvSpPr>
            <a:spLocks noGrp="1"/>
          </p:cNvSpPr>
          <p:nvPr>
            <p:ph type="body" sz="quarter" idx="26" hasCustomPrompt="1"/>
          </p:nvPr>
        </p:nvSpPr>
        <p:spPr>
          <a:xfrm>
            <a:off x="4926358" y="2421608"/>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41" name="Ellipse 40">
            <a:extLst>
              <a:ext uri="{FF2B5EF4-FFF2-40B4-BE49-F238E27FC236}">
                <a16:creationId xmlns:a16="http://schemas.microsoft.com/office/drawing/2014/main" id="{D987B1B1-95A8-17B5-16EC-94CBC6771107}"/>
              </a:ext>
            </a:extLst>
          </p:cNvPr>
          <p:cNvSpPr/>
          <p:nvPr userDrawn="1"/>
        </p:nvSpPr>
        <p:spPr>
          <a:xfrm>
            <a:off x="5403607" y="4044296"/>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 name="Espace réservé pour une image  25">
            <a:extLst>
              <a:ext uri="{FF2B5EF4-FFF2-40B4-BE49-F238E27FC236}">
                <a16:creationId xmlns:a16="http://schemas.microsoft.com/office/drawing/2014/main" id="{F0B9AA15-E1D7-A6B3-4A62-4D2EADAEA7FC}"/>
              </a:ext>
            </a:extLst>
          </p:cNvPr>
          <p:cNvSpPr>
            <a:spLocks noGrp="1"/>
          </p:cNvSpPr>
          <p:nvPr>
            <p:ph type="pic" sz="quarter" idx="27" hasCustomPrompt="1"/>
          </p:nvPr>
        </p:nvSpPr>
        <p:spPr>
          <a:xfrm>
            <a:off x="5459142" y="4099374"/>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43" name="Espace réservé du texte 4">
            <a:extLst>
              <a:ext uri="{FF2B5EF4-FFF2-40B4-BE49-F238E27FC236}">
                <a16:creationId xmlns:a16="http://schemas.microsoft.com/office/drawing/2014/main" id="{A1ED2A44-9B11-3C7E-DF7E-94961DA86414}"/>
              </a:ext>
            </a:extLst>
          </p:cNvPr>
          <p:cNvSpPr>
            <a:spLocks noGrp="1"/>
          </p:cNvSpPr>
          <p:nvPr>
            <p:ph type="body" sz="quarter" idx="28" hasCustomPrompt="1"/>
          </p:nvPr>
        </p:nvSpPr>
        <p:spPr>
          <a:xfrm>
            <a:off x="4926358" y="5631817"/>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44" name="Espace réservé du texte 4">
            <a:extLst>
              <a:ext uri="{FF2B5EF4-FFF2-40B4-BE49-F238E27FC236}">
                <a16:creationId xmlns:a16="http://schemas.microsoft.com/office/drawing/2014/main" id="{EF7CD025-F7D3-0ECC-1827-79BD24BBAAE4}"/>
              </a:ext>
            </a:extLst>
          </p:cNvPr>
          <p:cNvSpPr>
            <a:spLocks noGrp="1"/>
          </p:cNvSpPr>
          <p:nvPr>
            <p:ph type="body" sz="quarter" idx="29" hasCustomPrompt="1"/>
          </p:nvPr>
        </p:nvSpPr>
        <p:spPr>
          <a:xfrm>
            <a:off x="4926358" y="5869942"/>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47" name="Espace réservé du texte 4">
            <a:extLst>
              <a:ext uri="{FF2B5EF4-FFF2-40B4-BE49-F238E27FC236}">
                <a16:creationId xmlns:a16="http://schemas.microsoft.com/office/drawing/2014/main" id="{71F38B67-3461-8182-D90F-29BADC31A387}"/>
              </a:ext>
            </a:extLst>
          </p:cNvPr>
          <p:cNvSpPr>
            <a:spLocks noGrp="1"/>
          </p:cNvSpPr>
          <p:nvPr>
            <p:ph type="body" sz="quarter" idx="30" hasCustomPrompt="1"/>
          </p:nvPr>
        </p:nvSpPr>
        <p:spPr>
          <a:xfrm>
            <a:off x="1507059" y="2643326"/>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48" name="Espace réservé du texte 4">
            <a:extLst>
              <a:ext uri="{FF2B5EF4-FFF2-40B4-BE49-F238E27FC236}">
                <a16:creationId xmlns:a16="http://schemas.microsoft.com/office/drawing/2014/main" id="{43C8E1D9-E0E4-B24E-9F61-52FA0CD0D129}"/>
              </a:ext>
            </a:extLst>
          </p:cNvPr>
          <p:cNvSpPr>
            <a:spLocks noGrp="1"/>
          </p:cNvSpPr>
          <p:nvPr>
            <p:ph type="body" sz="quarter" idx="31" hasCustomPrompt="1"/>
          </p:nvPr>
        </p:nvSpPr>
        <p:spPr>
          <a:xfrm>
            <a:off x="4926358" y="2643326"/>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49" name="Espace réservé du texte 4">
            <a:extLst>
              <a:ext uri="{FF2B5EF4-FFF2-40B4-BE49-F238E27FC236}">
                <a16:creationId xmlns:a16="http://schemas.microsoft.com/office/drawing/2014/main" id="{B7B441BD-97C6-6DA4-DDE1-5010ADB87478}"/>
              </a:ext>
            </a:extLst>
          </p:cNvPr>
          <p:cNvSpPr>
            <a:spLocks noGrp="1"/>
          </p:cNvSpPr>
          <p:nvPr>
            <p:ph type="body" sz="quarter" idx="32" hasCustomPrompt="1"/>
          </p:nvPr>
        </p:nvSpPr>
        <p:spPr>
          <a:xfrm>
            <a:off x="8339138" y="2643326"/>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50" name="Espace réservé du texte 4">
            <a:extLst>
              <a:ext uri="{FF2B5EF4-FFF2-40B4-BE49-F238E27FC236}">
                <a16:creationId xmlns:a16="http://schemas.microsoft.com/office/drawing/2014/main" id="{8F4A9E8D-B888-4391-C8DA-73F6CF22BF65}"/>
              </a:ext>
            </a:extLst>
          </p:cNvPr>
          <p:cNvSpPr>
            <a:spLocks noGrp="1"/>
          </p:cNvSpPr>
          <p:nvPr>
            <p:ph type="body" sz="quarter" idx="33" hasCustomPrompt="1"/>
          </p:nvPr>
        </p:nvSpPr>
        <p:spPr>
          <a:xfrm>
            <a:off x="1507059" y="6085026"/>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51" name="Espace réservé du texte 4">
            <a:extLst>
              <a:ext uri="{FF2B5EF4-FFF2-40B4-BE49-F238E27FC236}">
                <a16:creationId xmlns:a16="http://schemas.microsoft.com/office/drawing/2014/main" id="{61D52B9E-DFDD-397F-5A73-60154D0B3ACB}"/>
              </a:ext>
            </a:extLst>
          </p:cNvPr>
          <p:cNvSpPr>
            <a:spLocks noGrp="1"/>
          </p:cNvSpPr>
          <p:nvPr>
            <p:ph type="body" sz="quarter" idx="34" hasCustomPrompt="1"/>
          </p:nvPr>
        </p:nvSpPr>
        <p:spPr>
          <a:xfrm>
            <a:off x="4926358" y="6085026"/>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52" name="Espace réservé du texte 4">
            <a:extLst>
              <a:ext uri="{FF2B5EF4-FFF2-40B4-BE49-F238E27FC236}">
                <a16:creationId xmlns:a16="http://schemas.microsoft.com/office/drawing/2014/main" id="{59FFAC1F-83D6-0907-F9EC-854A5DFE03B7}"/>
              </a:ext>
            </a:extLst>
          </p:cNvPr>
          <p:cNvSpPr>
            <a:spLocks noGrp="1"/>
          </p:cNvSpPr>
          <p:nvPr>
            <p:ph type="body" sz="quarter" idx="35" hasCustomPrompt="1"/>
          </p:nvPr>
        </p:nvSpPr>
        <p:spPr>
          <a:xfrm>
            <a:off x="8339138" y="6085026"/>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53" name="Forme libre : forme 52">
            <a:extLst>
              <a:ext uri="{FF2B5EF4-FFF2-40B4-BE49-F238E27FC236}">
                <a16:creationId xmlns:a16="http://schemas.microsoft.com/office/drawing/2014/main" id="{7E5B59B7-F7BC-F6CA-9574-F12D2F3B0132}"/>
              </a:ext>
            </a:extLst>
          </p:cNvPr>
          <p:cNvSpPr>
            <a:spLocks/>
          </p:cNvSpPr>
          <p:nvPr userDrawn="1"/>
        </p:nvSpPr>
        <p:spPr>
          <a:xfrm rot="16200000">
            <a:off x="-691774" y="836767"/>
            <a:ext cx="2152612" cy="769063"/>
          </a:xfrm>
          <a:custGeom>
            <a:avLst/>
            <a:gdLst>
              <a:gd name="connsiteX0" fmla="*/ 2152612 w 2152612"/>
              <a:gd name="connsiteY0" fmla="*/ 769063 h 769063"/>
              <a:gd name="connsiteX1" fmla="*/ 1076306 w 2152612"/>
              <a:gd name="connsiteY1" fmla="*/ 769063 h 769063"/>
              <a:gd name="connsiteX2" fmla="*/ 0 w 2152612"/>
              <a:gd name="connsiteY2" fmla="*/ 769063 h 769063"/>
              <a:gd name="connsiteX3" fmla="*/ 443981 w 2152612"/>
              <a:gd name="connsiteY3" fmla="*/ 0 h 769063"/>
              <a:gd name="connsiteX4" fmla="*/ 1708562 w 2152612"/>
              <a:gd name="connsiteY4" fmla="*/ 0 h 76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12" h="769063">
                <a:moveTo>
                  <a:pt x="2152612" y="769063"/>
                </a:moveTo>
                <a:lnTo>
                  <a:pt x="1076306" y="769063"/>
                </a:lnTo>
                <a:lnTo>
                  <a:pt x="0" y="769063"/>
                </a:lnTo>
                <a:lnTo>
                  <a:pt x="443981" y="0"/>
                </a:lnTo>
                <a:lnTo>
                  <a:pt x="1708562" y="0"/>
                </a:lnTo>
                <a:close/>
              </a:path>
            </a:pathLst>
          </a:custGeom>
          <a:gradFill flip="none" rotWithShape="1">
            <a:gsLst>
              <a:gs pos="34000">
                <a:srgbClr val="0312B2">
                  <a:alpha val="55000"/>
                </a:srgbClr>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prstClr val="white"/>
              </a:solidFill>
              <a:latin typeface="Source Sans Pro"/>
            </a:endParaRPr>
          </a:p>
        </p:txBody>
      </p:sp>
      <p:grpSp>
        <p:nvGrpSpPr>
          <p:cNvPr id="61" name="Groupe 60">
            <a:extLst>
              <a:ext uri="{FF2B5EF4-FFF2-40B4-BE49-F238E27FC236}">
                <a16:creationId xmlns:a16="http://schemas.microsoft.com/office/drawing/2014/main" id="{C3FCB0CD-840B-C670-5EFE-AAB6D793B4E8}"/>
              </a:ext>
            </a:extLst>
          </p:cNvPr>
          <p:cNvGrpSpPr/>
          <p:nvPr userDrawn="1"/>
        </p:nvGrpSpPr>
        <p:grpSpPr>
          <a:xfrm>
            <a:off x="5798820" y="3131820"/>
            <a:ext cx="594360" cy="594360"/>
            <a:chOff x="5798820" y="386370"/>
            <a:chExt cx="594360" cy="594360"/>
          </a:xfrm>
        </p:grpSpPr>
        <p:sp>
          <p:nvSpPr>
            <p:cNvPr id="62" name="Ellipse 61">
              <a:extLst>
                <a:ext uri="{FF2B5EF4-FFF2-40B4-BE49-F238E27FC236}">
                  <a16:creationId xmlns:a16="http://schemas.microsoft.com/office/drawing/2014/main" id="{8AA84C6E-0151-7120-FABD-0F2F22218A50}"/>
                </a:ext>
              </a:extLst>
            </p:cNvPr>
            <p:cNvSpPr/>
            <p:nvPr userDrawn="1"/>
          </p:nvSpPr>
          <p:spPr>
            <a:xfrm>
              <a:off x="5798820" y="386370"/>
              <a:ext cx="594360" cy="594360"/>
            </a:xfrm>
            <a:prstGeom prst="ellipse">
              <a:avLst/>
            </a:prstGeom>
            <a:solidFill>
              <a:schemeClr val="bg2"/>
            </a:solidFill>
            <a:ln w="254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63" name="Groupe 62">
              <a:extLst>
                <a:ext uri="{FF2B5EF4-FFF2-40B4-BE49-F238E27FC236}">
                  <a16:creationId xmlns:a16="http://schemas.microsoft.com/office/drawing/2014/main" id="{FC09837F-1403-C963-2DE8-48E69CEC8C03}"/>
                </a:ext>
              </a:extLst>
            </p:cNvPr>
            <p:cNvGrpSpPr/>
            <p:nvPr userDrawn="1"/>
          </p:nvGrpSpPr>
          <p:grpSpPr>
            <a:xfrm>
              <a:off x="6004751" y="531913"/>
              <a:ext cx="182498" cy="303275"/>
              <a:chOff x="6004749" y="3277362"/>
              <a:chExt cx="182498" cy="303275"/>
            </a:xfrm>
            <a:solidFill>
              <a:schemeClr val="bg1"/>
            </a:solidFill>
          </p:grpSpPr>
          <p:sp>
            <p:nvSpPr>
              <p:cNvPr id="64" name="Forme libre : forme 63">
                <a:extLst>
                  <a:ext uri="{FF2B5EF4-FFF2-40B4-BE49-F238E27FC236}">
                    <a16:creationId xmlns:a16="http://schemas.microsoft.com/office/drawing/2014/main" id="{0ADE458C-5329-C431-5801-242010AD9A17}"/>
                  </a:ext>
                </a:extLst>
              </p:cNvPr>
              <p:cNvSpPr/>
              <p:nvPr/>
            </p:nvSpPr>
            <p:spPr>
              <a:xfrm>
                <a:off x="6032655" y="3277362"/>
                <a:ext cx="126682" cy="213741"/>
              </a:xfrm>
              <a:custGeom>
                <a:avLst/>
                <a:gdLst>
                  <a:gd name="connsiteX0" fmla="*/ 63341 w 126682"/>
                  <a:gd name="connsiteY0" fmla="*/ 213741 h 213741"/>
                  <a:gd name="connsiteX1" fmla="*/ 18552 w 126682"/>
                  <a:gd name="connsiteY1" fmla="*/ 195188 h 213741"/>
                  <a:gd name="connsiteX2" fmla="*/ 0 w 126682"/>
                  <a:gd name="connsiteY2" fmla="*/ 150400 h 213741"/>
                  <a:gd name="connsiteX3" fmla="*/ 0 w 126682"/>
                  <a:gd name="connsiteY3" fmla="*/ 63341 h 213741"/>
                  <a:gd name="connsiteX4" fmla="*/ 4822 w 126682"/>
                  <a:gd name="connsiteY4" fmla="*/ 39102 h 213741"/>
                  <a:gd name="connsiteX5" fmla="*/ 18552 w 126682"/>
                  <a:gd name="connsiteY5" fmla="*/ 18552 h 213741"/>
                  <a:gd name="connsiteX6" fmla="*/ 39102 w 126682"/>
                  <a:gd name="connsiteY6" fmla="*/ 4822 h 213741"/>
                  <a:gd name="connsiteX7" fmla="*/ 63341 w 126682"/>
                  <a:gd name="connsiteY7" fmla="*/ 0 h 213741"/>
                  <a:gd name="connsiteX8" fmla="*/ 87581 w 126682"/>
                  <a:gd name="connsiteY8" fmla="*/ 4822 h 213741"/>
                  <a:gd name="connsiteX9" fmla="*/ 108131 w 126682"/>
                  <a:gd name="connsiteY9" fmla="*/ 18552 h 213741"/>
                  <a:gd name="connsiteX10" fmla="*/ 121861 w 126682"/>
                  <a:gd name="connsiteY10" fmla="*/ 39102 h 213741"/>
                  <a:gd name="connsiteX11" fmla="*/ 126682 w 126682"/>
                  <a:gd name="connsiteY11" fmla="*/ 63341 h 213741"/>
                  <a:gd name="connsiteX12" fmla="*/ 126682 w 126682"/>
                  <a:gd name="connsiteY12" fmla="*/ 150400 h 213741"/>
                  <a:gd name="connsiteX13" fmla="*/ 108131 w 126682"/>
                  <a:gd name="connsiteY13" fmla="*/ 195188 h 213741"/>
                  <a:gd name="connsiteX14" fmla="*/ 63341 w 126682"/>
                  <a:gd name="connsiteY14" fmla="*/ 213741 h 213741"/>
                  <a:gd name="connsiteX15" fmla="*/ 63341 w 126682"/>
                  <a:gd name="connsiteY15" fmla="*/ 8763 h 213741"/>
                  <a:gd name="connsiteX16" fmla="*/ 24479 w 126682"/>
                  <a:gd name="connsiteY16" fmla="*/ 24860 h 213741"/>
                  <a:gd name="connsiteX17" fmla="*/ 8382 w 126682"/>
                  <a:gd name="connsiteY17" fmla="*/ 63722 h 213741"/>
                  <a:gd name="connsiteX18" fmla="*/ 8382 w 126682"/>
                  <a:gd name="connsiteY18" fmla="*/ 150781 h 213741"/>
                  <a:gd name="connsiteX19" fmla="*/ 24479 w 126682"/>
                  <a:gd name="connsiteY19" fmla="*/ 189643 h 213741"/>
                  <a:gd name="connsiteX20" fmla="*/ 63341 w 126682"/>
                  <a:gd name="connsiteY20" fmla="*/ 205740 h 213741"/>
                  <a:gd name="connsiteX21" fmla="*/ 102203 w 126682"/>
                  <a:gd name="connsiteY21" fmla="*/ 189643 h 213741"/>
                  <a:gd name="connsiteX22" fmla="*/ 118300 w 126682"/>
                  <a:gd name="connsiteY22" fmla="*/ 150781 h 213741"/>
                  <a:gd name="connsiteX23" fmla="*/ 118300 w 126682"/>
                  <a:gd name="connsiteY23" fmla="*/ 63341 h 213741"/>
                  <a:gd name="connsiteX24" fmla="*/ 102069 w 126682"/>
                  <a:gd name="connsiteY24" fmla="*/ 24725 h 213741"/>
                  <a:gd name="connsiteX25" fmla="*/ 63341 w 126682"/>
                  <a:gd name="connsiteY25" fmla="*/ 8763 h 21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6682" h="213741">
                    <a:moveTo>
                      <a:pt x="63341" y="213741"/>
                    </a:moveTo>
                    <a:cubicBezTo>
                      <a:pt x="46542" y="213741"/>
                      <a:pt x="30431" y="207068"/>
                      <a:pt x="18552" y="195188"/>
                    </a:cubicBezTo>
                    <a:cubicBezTo>
                      <a:pt x="6673" y="183310"/>
                      <a:pt x="0" y="167199"/>
                      <a:pt x="0" y="150400"/>
                    </a:cubicBezTo>
                    <a:lnTo>
                      <a:pt x="0" y="63341"/>
                    </a:lnTo>
                    <a:cubicBezTo>
                      <a:pt x="0" y="55023"/>
                      <a:pt x="1638" y="46787"/>
                      <a:pt x="4822" y="39102"/>
                    </a:cubicBezTo>
                    <a:cubicBezTo>
                      <a:pt x="8005" y="31417"/>
                      <a:pt x="12670" y="24434"/>
                      <a:pt x="18552" y="18552"/>
                    </a:cubicBezTo>
                    <a:cubicBezTo>
                      <a:pt x="24434" y="12670"/>
                      <a:pt x="31416" y="8005"/>
                      <a:pt x="39102" y="4822"/>
                    </a:cubicBezTo>
                    <a:cubicBezTo>
                      <a:pt x="46787" y="1638"/>
                      <a:pt x="55023" y="0"/>
                      <a:pt x="63341" y="0"/>
                    </a:cubicBezTo>
                    <a:cubicBezTo>
                      <a:pt x="71659" y="0"/>
                      <a:pt x="79896" y="1638"/>
                      <a:pt x="87581" y="4822"/>
                    </a:cubicBezTo>
                    <a:cubicBezTo>
                      <a:pt x="95266" y="8005"/>
                      <a:pt x="102249" y="12670"/>
                      <a:pt x="108131" y="18552"/>
                    </a:cubicBezTo>
                    <a:cubicBezTo>
                      <a:pt x="114012" y="24434"/>
                      <a:pt x="118678" y="31417"/>
                      <a:pt x="121861" y="39102"/>
                    </a:cubicBezTo>
                    <a:cubicBezTo>
                      <a:pt x="125044" y="46787"/>
                      <a:pt x="126682" y="55023"/>
                      <a:pt x="126682" y="63341"/>
                    </a:cubicBezTo>
                    <a:lnTo>
                      <a:pt x="126682" y="150400"/>
                    </a:lnTo>
                    <a:cubicBezTo>
                      <a:pt x="126682" y="167199"/>
                      <a:pt x="120009" y="183310"/>
                      <a:pt x="108131" y="195188"/>
                    </a:cubicBezTo>
                    <a:cubicBezTo>
                      <a:pt x="96252" y="207068"/>
                      <a:pt x="80140" y="213741"/>
                      <a:pt x="63341" y="213741"/>
                    </a:cubicBezTo>
                    <a:close/>
                    <a:moveTo>
                      <a:pt x="63341" y="8763"/>
                    </a:moveTo>
                    <a:cubicBezTo>
                      <a:pt x="48765" y="8763"/>
                      <a:pt x="34786" y="14553"/>
                      <a:pt x="24479" y="24860"/>
                    </a:cubicBezTo>
                    <a:cubicBezTo>
                      <a:pt x="14172" y="35167"/>
                      <a:pt x="8382" y="49146"/>
                      <a:pt x="8382" y="63722"/>
                    </a:cubicBezTo>
                    <a:lnTo>
                      <a:pt x="8382" y="150781"/>
                    </a:lnTo>
                    <a:cubicBezTo>
                      <a:pt x="8382" y="165357"/>
                      <a:pt x="14172" y="179336"/>
                      <a:pt x="24479" y="189643"/>
                    </a:cubicBezTo>
                    <a:cubicBezTo>
                      <a:pt x="34786" y="199950"/>
                      <a:pt x="48765" y="205740"/>
                      <a:pt x="63341" y="205740"/>
                    </a:cubicBezTo>
                    <a:cubicBezTo>
                      <a:pt x="77917" y="205740"/>
                      <a:pt x="91896" y="199950"/>
                      <a:pt x="102203" y="189643"/>
                    </a:cubicBezTo>
                    <a:cubicBezTo>
                      <a:pt x="112510" y="179336"/>
                      <a:pt x="118300" y="165357"/>
                      <a:pt x="118300" y="150781"/>
                    </a:cubicBezTo>
                    <a:lnTo>
                      <a:pt x="118300" y="63341"/>
                    </a:lnTo>
                    <a:cubicBezTo>
                      <a:pt x="118199" y="48831"/>
                      <a:pt x="112365" y="34950"/>
                      <a:pt x="102069" y="24725"/>
                    </a:cubicBezTo>
                    <a:cubicBezTo>
                      <a:pt x="91773" y="14501"/>
                      <a:pt x="77852" y="8763"/>
                      <a:pt x="63341" y="8763"/>
                    </a:cubicBezTo>
                    <a:close/>
                  </a:path>
                </a:pathLst>
              </a:custGeom>
              <a:grpFill/>
              <a:ln w="0" cap="flat">
                <a:noFill/>
                <a:prstDash val="solid"/>
                <a:miter/>
              </a:ln>
            </p:spPr>
            <p:txBody>
              <a:bodyPr rtlCol="0" anchor="ctr"/>
              <a:lstStyle/>
              <a:p>
                <a:endParaRPr lang="fr-FR"/>
              </a:p>
            </p:txBody>
          </p:sp>
          <p:sp>
            <p:nvSpPr>
              <p:cNvPr id="65" name="Forme libre : forme 64">
                <a:extLst>
                  <a:ext uri="{FF2B5EF4-FFF2-40B4-BE49-F238E27FC236}">
                    <a16:creationId xmlns:a16="http://schemas.microsoft.com/office/drawing/2014/main" id="{1BCF3D9B-5A13-5578-D638-133BDF5526C0}"/>
                  </a:ext>
                </a:extLst>
              </p:cNvPr>
              <p:cNvSpPr/>
              <p:nvPr/>
            </p:nvSpPr>
            <p:spPr>
              <a:xfrm>
                <a:off x="6004749" y="3373658"/>
                <a:ext cx="182498" cy="145827"/>
              </a:xfrm>
              <a:custGeom>
                <a:avLst/>
                <a:gdLst>
                  <a:gd name="connsiteX0" fmla="*/ 91249 w 182498"/>
                  <a:gd name="connsiteY0" fmla="*/ 145828 h 145827"/>
                  <a:gd name="connsiteX1" fmla="*/ 26788 w 182498"/>
                  <a:gd name="connsiteY1" fmla="*/ 119107 h 145827"/>
                  <a:gd name="connsiteX2" fmla="*/ 0 w 182498"/>
                  <a:gd name="connsiteY2" fmla="*/ 54673 h 145827"/>
                  <a:gd name="connsiteX3" fmla="*/ 0 w 182498"/>
                  <a:gd name="connsiteY3" fmla="*/ 0 h 145827"/>
                  <a:gd name="connsiteX4" fmla="*/ 8477 w 182498"/>
                  <a:gd name="connsiteY4" fmla="*/ 0 h 145827"/>
                  <a:gd name="connsiteX5" fmla="*/ 8477 w 182498"/>
                  <a:gd name="connsiteY5" fmla="*/ 54673 h 145827"/>
                  <a:gd name="connsiteX6" fmla="*/ 32721 w 182498"/>
                  <a:gd name="connsiteY6" fmla="*/ 113203 h 145827"/>
                  <a:gd name="connsiteX7" fmla="*/ 91249 w 182498"/>
                  <a:gd name="connsiteY7" fmla="*/ 137446 h 145827"/>
                  <a:gd name="connsiteX8" fmla="*/ 149779 w 182498"/>
                  <a:gd name="connsiteY8" fmla="*/ 113203 h 145827"/>
                  <a:gd name="connsiteX9" fmla="*/ 174022 w 182498"/>
                  <a:gd name="connsiteY9" fmla="*/ 54673 h 145827"/>
                  <a:gd name="connsiteX10" fmla="*/ 174022 w 182498"/>
                  <a:gd name="connsiteY10" fmla="*/ 0 h 145827"/>
                  <a:gd name="connsiteX11" fmla="*/ 182499 w 182498"/>
                  <a:gd name="connsiteY11" fmla="*/ 0 h 145827"/>
                  <a:gd name="connsiteX12" fmla="*/ 182499 w 182498"/>
                  <a:gd name="connsiteY12" fmla="*/ 54673 h 145827"/>
                  <a:gd name="connsiteX13" fmla="*/ 155712 w 182498"/>
                  <a:gd name="connsiteY13" fmla="*/ 119107 h 145827"/>
                  <a:gd name="connsiteX14" fmla="*/ 91249 w 182498"/>
                  <a:gd name="connsiteY14" fmla="*/ 145828 h 14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498" h="145827">
                    <a:moveTo>
                      <a:pt x="91249" y="145828"/>
                    </a:moveTo>
                    <a:cubicBezTo>
                      <a:pt x="67073" y="145803"/>
                      <a:pt x="43892" y="136194"/>
                      <a:pt x="26788" y="119107"/>
                    </a:cubicBezTo>
                    <a:cubicBezTo>
                      <a:pt x="9683" y="102021"/>
                      <a:pt x="50" y="78851"/>
                      <a:pt x="0" y="54673"/>
                    </a:cubicBezTo>
                    <a:lnTo>
                      <a:pt x="0" y="0"/>
                    </a:lnTo>
                    <a:lnTo>
                      <a:pt x="8477" y="0"/>
                    </a:lnTo>
                    <a:lnTo>
                      <a:pt x="8477" y="54673"/>
                    </a:lnTo>
                    <a:cubicBezTo>
                      <a:pt x="8477" y="76627"/>
                      <a:pt x="17198" y="97680"/>
                      <a:pt x="32721" y="113203"/>
                    </a:cubicBezTo>
                    <a:cubicBezTo>
                      <a:pt x="48244" y="128726"/>
                      <a:pt x="69297" y="137446"/>
                      <a:pt x="91249" y="137446"/>
                    </a:cubicBezTo>
                    <a:cubicBezTo>
                      <a:pt x="113203" y="137446"/>
                      <a:pt x="134256" y="128726"/>
                      <a:pt x="149779" y="113203"/>
                    </a:cubicBezTo>
                    <a:cubicBezTo>
                      <a:pt x="165301" y="97680"/>
                      <a:pt x="174022" y="76627"/>
                      <a:pt x="174022" y="54673"/>
                    </a:cubicBezTo>
                    <a:lnTo>
                      <a:pt x="174022" y="0"/>
                    </a:lnTo>
                    <a:lnTo>
                      <a:pt x="182499" y="0"/>
                    </a:lnTo>
                    <a:lnTo>
                      <a:pt x="182499" y="54673"/>
                    </a:lnTo>
                    <a:cubicBezTo>
                      <a:pt x="182448" y="78851"/>
                      <a:pt x="172816" y="102021"/>
                      <a:pt x="155712" y="119107"/>
                    </a:cubicBezTo>
                    <a:cubicBezTo>
                      <a:pt x="138607" y="136194"/>
                      <a:pt x="115427" y="145803"/>
                      <a:pt x="91249" y="145828"/>
                    </a:cubicBezTo>
                    <a:close/>
                  </a:path>
                </a:pathLst>
              </a:custGeom>
              <a:grpFill/>
              <a:ln w="0" cap="flat">
                <a:noFill/>
                <a:prstDash val="solid"/>
                <a:miter/>
              </a:ln>
            </p:spPr>
            <p:txBody>
              <a:bodyPr rtlCol="0" anchor="ctr"/>
              <a:lstStyle/>
              <a:p>
                <a:endParaRPr lang="fr-FR"/>
              </a:p>
            </p:txBody>
          </p:sp>
          <p:sp>
            <p:nvSpPr>
              <p:cNvPr id="66" name="Forme libre : forme 65">
                <a:extLst>
                  <a:ext uri="{FF2B5EF4-FFF2-40B4-BE49-F238E27FC236}">
                    <a16:creationId xmlns:a16="http://schemas.microsoft.com/office/drawing/2014/main" id="{0A9D87A4-1B96-EA2F-0B61-C073D5C764BA}"/>
                  </a:ext>
                </a:extLst>
              </p:cNvPr>
              <p:cNvSpPr/>
              <p:nvPr/>
            </p:nvSpPr>
            <p:spPr>
              <a:xfrm>
                <a:off x="6091805" y="3512534"/>
                <a:ext cx="8382" cy="63055"/>
              </a:xfrm>
              <a:custGeom>
                <a:avLst/>
                <a:gdLst>
                  <a:gd name="connsiteX0" fmla="*/ 8382 w 8382"/>
                  <a:gd name="connsiteY0" fmla="*/ 0 h 63055"/>
                  <a:gd name="connsiteX1" fmla="*/ 0 w 8382"/>
                  <a:gd name="connsiteY1" fmla="*/ 0 h 63055"/>
                  <a:gd name="connsiteX2" fmla="*/ 0 w 8382"/>
                  <a:gd name="connsiteY2" fmla="*/ 63055 h 63055"/>
                  <a:gd name="connsiteX3" fmla="*/ 8382 w 8382"/>
                  <a:gd name="connsiteY3" fmla="*/ 63055 h 63055"/>
                  <a:gd name="connsiteX4" fmla="*/ 8382 w 8382"/>
                  <a:gd name="connsiteY4" fmla="*/ 0 h 63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 h="63055">
                    <a:moveTo>
                      <a:pt x="8382" y="0"/>
                    </a:moveTo>
                    <a:lnTo>
                      <a:pt x="0" y="0"/>
                    </a:lnTo>
                    <a:lnTo>
                      <a:pt x="0" y="63055"/>
                    </a:lnTo>
                    <a:lnTo>
                      <a:pt x="8382" y="63055"/>
                    </a:lnTo>
                    <a:lnTo>
                      <a:pt x="8382" y="0"/>
                    </a:lnTo>
                    <a:close/>
                  </a:path>
                </a:pathLst>
              </a:custGeom>
              <a:grpFill/>
              <a:ln w="0" cap="flat">
                <a:noFill/>
                <a:prstDash val="solid"/>
                <a:miter/>
              </a:ln>
            </p:spPr>
            <p:txBody>
              <a:bodyPr rtlCol="0" anchor="ctr"/>
              <a:lstStyle/>
              <a:p>
                <a:endParaRPr lang="fr-FR"/>
              </a:p>
            </p:txBody>
          </p:sp>
          <p:sp>
            <p:nvSpPr>
              <p:cNvPr id="67" name="Forme libre : forme 66">
                <a:extLst>
                  <a:ext uri="{FF2B5EF4-FFF2-40B4-BE49-F238E27FC236}">
                    <a16:creationId xmlns:a16="http://schemas.microsoft.com/office/drawing/2014/main" id="{868AC3E3-DE22-F54B-2550-914D5EE2A2F5}"/>
                  </a:ext>
                </a:extLst>
              </p:cNvPr>
              <p:cNvSpPr/>
              <p:nvPr/>
            </p:nvSpPr>
            <p:spPr>
              <a:xfrm>
                <a:off x="6036850" y="3572256"/>
                <a:ext cx="118395" cy="8381"/>
              </a:xfrm>
              <a:custGeom>
                <a:avLst/>
                <a:gdLst>
                  <a:gd name="connsiteX0" fmla="*/ 118395 w 118395"/>
                  <a:gd name="connsiteY0" fmla="*/ 0 h 8381"/>
                  <a:gd name="connsiteX1" fmla="*/ 0 w 118395"/>
                  <a:gd name="connsiteY1" fmla="*/ 0 h 8381"/>
                  <a:gd name="connsiteX2" fmla="*/ 0 w 118395"/>
                  <a:gd name="connsiteY2" fmla="*/ 8382 h 8381"/>
                  <a:gd name="connsiteX3" fmla="*/ 118395 w 118395"/>
                  <a:gd name="connsiteY3" fmla="*/ 8382 h 8381"/>
                  <a:gd name="connsiteX4" fmla="*/ 118395 w 118395"/>
                  <a:gd name="connsiteY4" fmla="*/ 0 h 8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395" h="8381">
                    <a:moveTo>
                      <a:pt x="118395" y="0"/>
                    </a:moveTo>
                    <a:lnTo>
                      <a:pt x="0" y="0"/>
                    </a:lnTo>
                    <a:lnTo>
                      <a:pt x="0" y="8382"/>
                    </a:lnTo>
                    <a:lnTo>
                      <a:pt x="118395" y="8382"/>
                    </a:lnTo>
                    <a:lnTo>
                      <a:pt x="118395" y="0"/>
                    </a:lnTo>
                    <a:close/>
                  </a:path>
                </a:pathLst>
              </a:custGeom>
              <a:grpFill/>
              <a:ln w="0" cap="flat">
                <a:noFill/>
                <a:prstDash val="solid"/>
                <a:miter/>
              </a:ln>
            </p:spPr>
            <p:txBody>
              <a:bodyPr rtlCol="0" anchor="ctr"/>
              <a:lstStyle/>
              <a:p>
                <a:endParaRPr lang="fr-FR"/>
              </a:p>
            </p:txBody>
          </p:sp>
        </p:grpSp>
      </p:grpSp>
    </p:spTree>
    <p:extLst>
      <p:ext uri="{BB962C8B-B14F-4D97-AF65-F5344CB8AC3E}">
        <p14:creationId xmlns:p14="http://schemas.microsoft.com/office/powerpoint/2010/main" val="1484637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repeatCount="indefinite" fill="hold" nodeType="withEffect">
                                  <p:stCondLst>
                                    <p:cond delay="0"/>
                                  </p:stCondLst>
                                  <p:childTnLst>
                                    <p:animMotion origin="layout" path="M 0 3.33333E-6 L 0.19063 0.00139 " pathEditMode="relative" rAng="0" ptsTypes="AA">
                                      <p:cBhvr>
                                        <p:cTn id="6" dur="10000" fill="hold"/>
                                        <p:tgtEl>
                                          <p:spTgt spid="19"/>
                                        </p:tgtEl>
                                        <p:attrNameLst>
                                          <p:attrName>ppt_x</p:attrName>
                                          <p:attrName>ppt_y</p:attrName>
                                        </p:attrNameLst>
                                      </p:cBhvr>
                                      <p:rCtr x="9531" y="6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x6 speaker (without anim)">
    <p:bg>
      <p:bgPr>
        <a:solidFill>
          <a:schemeClr val="tx1"/>
        </a:solidFill>
        <a:effectLst/>
      </p:bgPr>
    </p:bg>
    <p:spTree>
      <p:nvGrpSpPr>
        <p:cNvPr id="1" name=""/>
        <p:cNvGrpSpPr/>
        <p:nvPr/>
      </p:nvGrpSpPr>
      <p:grpSpPr>
        <a:xfrm>
          <a:off x="0" y="0"/>
          <a:ext cx="0" cy="0"/>
          <a:chOff x="0" y="0"/>
          <a:chExt cx="0" cy="0"/>
        </a:xfrm>
      </p:grpSpPr>
      <p:sp>
        <p:nvSpPr>
          <p:cNvPr id="3" name="Freeform 1">
            <a:extLst>
              <a:ext uri="{FF2B5EF4-FFF2-40B4-BE49-F238E27FC236}">
                <a16:creationId xmlns:a16="http://schemas.microsoft.com/office/drawing/2014/main" id="{6CC83162-20EB-0DA9-7286-4EF6795D20E1}"/>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bg1"/>
          </a:solidFill>
          <a:ln w="9525" cap="flat">
            <a:noFill/>
            <a:prstDash val="solid"/>
            <a:miter/>
          </a:ln>
        </p:spPr>
        <p:txBody>
          <a:bodyPr rtlCol="0" anchor="ctr"/>
          <a:lstStyle/>
          <a:p>
            <a:endParaRPr lang="fr-FR"/>
          </a:p>
        </p:txBody>
      </p:sp>
      <p:sp>
        <p:nvSpPr>
          <p:cNvPr id="4" name="Espace réservé du pied de page 3">
            <a:extLst>
              <a:ext uri="{FF2B5EF4-FFF2-40B4-BE49-F238E27FC236}">
                <a16:creationId xmlns:a16="http://schemas.microsoft.com/office/drawing/2014/main" id="{EE11DC54-8995-0943-F664-6368E5429D83}"/>
              </a:ext>
            </a:extLst>
          </p:cNvPr>
          <p:cNvSpPr>
            <a:spLocks noGrp="1"/>
          </p:cNvSpPr>
          <p:nvPr>
            <p:ph type="ftr" sz="quarter" idx="10"/>
          </p:nvPr>
        </p:nvSpPr>
        <p:spPr>
          <a:xfrm>
            <a:off x="1511300" y="6385984"/>
            <a:ext cx="7099300" cy="365125"/>
          </a:xfrm>
        </p:spPr>
        <p:txBody>
          <a:bodyPr/>
          <a:lstStyle>
            <a:lvl1pPr>
              <a:defRPr>
                <a:solidFill>
                  <a:schemeClr val="bg1"/>
                </a:solidFill>
              </a:defRPr>
            </a:lvl1pPr>
          </a:lstStyle>
          <a:p>
            <a:r>
              <a:rPr lang="fr-FR"/>
              <a:t>Name of the document</a:t>
            </a:r>
            <a:endParaRPr lang="en-US" dirty="0"/>
          </a:p>
        </p:txBody>
      </p:sp>
      <p:cxnSp>
        <p:nvCxnSpPr>
          <p:cNvPr id="6" name="Connecteur droit 5">
            <a:extLst>
              <a:ext uri="{FF2B5EF4-FFF2-40B4-BE49-F238E27FC236}">
                <a16:creationId xmlns:a16="http://schemas.microsoft.com/office/drawing/2014/main" id="{511CBAD7-041F-760A-7F7A-4AD850B5A70E}"/>
              </a:ext>
            </a:extLst>
          </p:cNvPr>
          <p:cNvCxnSpPr>
            <a:cxnSpLocks/>
          </p:cNvCxnSpPr>
          <p:nvPr userDrawn="1"/>
        </p:nvCxnSpPr>
        <p:spPr>
          <a:xfrm>
            <a:off x="1506537" y="6436895"/>
            <a:ext cx="0" cy="20073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Espace réservé du numéro de diapositive 5">
            <a:extLst>
              <a:ext uri="{FF2B5EF4-FFF2-40B4-BE49-F238E27FC236}">
                <a16:creationId xmlns:a16="http://schemas.microsoft.com/office/drawing/2014/main" id="{596EB13A-0FAA-514D-5679-586CA7926450}"/>
              </a:ext>
            </a:extLst>
          </p:cNvPr>
          <p:cNvSpPr>
            <a:spLocks noGrp="1"/>
          </p:cNvSpPr>
          <p:nvPr>
            <p:ph type="sldNum" sz="quarter" idx="4"/>
          </p:nvPr>
        </p:nvSpPr>
        <p:spPr>
          <a:xfrm>
            <a:off x="9220776" y="6385984"/>
            <a:ext cx="2743200" cy="365125"/>
          </a:xfrm>
          <a:prstGeom prst="rect">
            <a:avLst/>
          </a:prstGeom>
        </p:spPr>
        <p:txBody>
          <a:bodyPr vert="horz" lIns="91440" tIns="45720" rIns="91440" bIns="45720" rtlCol="0" anchor="ctr"/>
          <a:lstStyle>
            <a:lvl1pPr algn="r">
              <a:defRPr sz="1000">
                <a:solidFill>
                  <a:schemeClr val="bg1"/>
                </a:solidFill>
              </a:defRPr>
            </a:lvl1pPr>
          </a:lstStyle>
          <a:p>
            <a:fld id="{79AF822A-40E7-450E-BBE0-3EB502F51B07}" type="slidenum">
              <a:rPr lang="en-US" smtClean="0"/>
              <a:pPr/>
              <a:t>‹N°›</a:t>
            </a:fld>
            <a:endParaRPr lang="en-US" dirty="0"/>
          </a:p>
        </p:txBody>
      </p:sp>
      <p:sp>
        <p:nvSpPr>
          <p:cNvPr id="5" name="Graphique 2">
            <a:extLst>
              <a:ext uri="{FF2B5EF4-FFF2-40B4-BE49-F238E27FC236}">
                <a16:creationId xmlns:a16="http://schemas.microsoft.com/office/drawing/2014/main" id="{E2D430C7-B687-BF0D-FE35-515C37426E03}"/>
              </a:ext>
            </a:extLst>
          </p:cNvPr>
          <p:cNvSpPr>
            <a:spLocks/>
          </p:cNvSpPr>
          <p:nvPr userDrawn="1"/>
        </p:nvSpPr>
        <p:spPr>
          <a:xfrm rot="16200000">
            <a:off x="9409266" y="3882473"/>
            <a:ext cx="2701930" cy="2339960"/>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alpha val="55000"/>
                </a:srgbClr>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Source Sans Pro"/>
            </a:endParaRPr>
          </a:p>
        </p:txBody>
      </p:sp>
      <p:sp>
        <p:nvSpPr>
          <p:cNvPr id="22" name="Ellipse 21">
            <a:extLst>
              <a:ext uri="{FF2B5EF4-FFF2-40B4-BE49-F238E27FC236}">
                <a16:creationId xmlns:a16="http://schemas.microsoft.com/office/drawing/2014/main" id="{0880D9A7-D3DC-ECF1-9907-880828EBD7E0}"/>
              </a:ext>
            </a:extLst>
          </p:cNvPr>
          <p:cNvSpPr/>
          <p:nvPr userDrawn="1"/>
        </p:nvSpPr>
        <p:spPr>
          <a:xfrm>
            <a:off x="1984308" y="723900"/>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 name="Espace réservé pour une image  25">
            <a:extLst>
              <a:ext uri="{FF2B5EF4-FFF2-40B4-BE49-F238E27FC236}">
                <a16:creationId xmlns:a16="http://schemas.microsoft.com/office/drawing/2014/main" id="{056FFB86-5F45-E063-0B92-AA7D89BA20E6}"/>
              </a:ext>
            </a:extLst>
          </p:cNvPr>
          <p:cNvSpPr>
            <a:spLocks noGrp="1"/>
          </p:cNvSpPr>
          <p:nvPr>
            <p:ph type="pic" sz="quarter" idx="11" hasCustomPrompt="1"/>
          </p:nvPr>
        </p:nvSpPr>
        <p:spPr>
          <a:xfrm>
            <a:off x="2039843" y="778978"/>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27" name="Espace réservé du texte 4">
            <a:extLst>
              <a:ext uri="{FF2B5EF4-FFF2-40B4-BE49-F238E27FC236}">
                <a16:creationId xmlns:a16="http://schemas.microsoft.com/office/drawing/2014/main" id="{CE04097C-808E-6780-92DB-14BBD1F50CB0}"/>
              </a:ext>
            </a:extLst>
          </p:cNvPr>
          <p:cNvSpPr>
            <a:spLocks noGrp="1"/>
          </p:cNvSpPr>
          <p:nvPr>
            <p:ph type="body" sz="quarter" idx="13" hasCustomPrompt="1"/>
          </p:nvPr>
        </p:nvSpPr>
        <p:spPr>
          <a:xfrm>
            <a:off x="1507059" y="2311421"/>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28" name="Espace réservé du texte 4">
            <a:extLst>
              <a:ext uri="{FF2B5EF4-FFF2-40B4-BE49-F238E27FC236}">
                <a16:creationId xmlns:a16="http://schemas.microsoft.com/office/drawing/2014/main" id="{676D0FFF-F426-FAC2-B0E4-C9285F97D3A0}"/>
              </a:ext>
            </a:extLst>
          </p:cNvPr>
          <p:cNvSpPr>
            <a:spLocks noGrp="1"/>
          </p:cNvSpPr>
          <p:nvPr>
            <p:ph type="body" sz="quarter" idx="14" hasCustomPrompt="1"/>
          </p:nvPr>
        </p:nvSpPr>
        <p:spPr>
          <a:xfrm>
            <a:off x="1507059" y="2543196"/>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29" name="Ellipse 28">
            <a:extLst>
              <a:ext uri="{FF2B5EF4-FFF2-40B4-BE49-F238E27FC236}">
                <a16:creationId xmlns:a16="http://schemas.microsoft.com/office/drawing/2014/main" id="{00C1E6D3-1F66-E378-59C9-F9A4B6779615}"/>
              </a:ext>
            </a:extLst>
          </p:cNvPr>
          <p:cNvSpPr/>
          <p:nvPr userDrawn="1"/>
        </p:nvSpPr>
        <p:spPr>
          <a:xfrm>
            <a:off x="8816387" y="723900"/>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0" name="Espace réservé pour une image  25">
            <a:extLst>
              <a:ext uri="{FF2B5EF4-FFF2-40B4-BE49-F238E27FC236}">
                <a16:creationId xmlns:a16="http://schemas.microsoft.com/office/drawing/2014/main" id="{FF751E7E-B219-3C60-3AB7-04A0FA08005C}"/>
              </a:ext>
            </a:extLst>
          </p:cNvPr>
          <p:cNvSpPr>
            <a:spLocks noGrp="1"/>
          </p:cNvSpPr>
          <p:nvPr>
            <p:ph type="pic" sz="quarter" idx="15" hasCustomPrompt="1"/>
          </p:nvPr>
        </p:nvSpPr>
        <p:spPr>
          <a:xfrm>
            <a:off x="8871922" y="778978"/>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31" name="Espace réservé du texte 4">
            <a:extLst>
              <a:ext uri="{FF2B5EF4-FFF2-40B4-BE49-F238E27FC236}">
                <a16:creationId xmlns:a16="http://schemas.microsoft.com/office/drawing/2014/main" id="{CA5C2EB2-86E9-8448-7C2D-41CFDFB58E20}"/>
              </a:ext>
            </a:extLst>
          </p:cNvPr>
          <p:cNvSpPr>
            <a:spLocks noGrp="1"/>
          </p:cNvSpPr>
          <p:nvPr>
            <p:ph type="body" sz="quarter" idx="16" hasCustomPrompt="1"/>
          </p:nvPr>
        </p:nvSpPr>
        <p:spPr>
          <a:xfrm>
            <a:off x="8339138" y="2311421"/>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32" name="Espace réservé du texte 4">
            <a:extLst>
              <a:ext uri="{FF2B5EF4-FFF2-40B4-BE49-F238E27FC236}">
                <a16:creationId xmlns:a16="http://schemas.microsoft.com/office/drawing/2014/main" id="{7861C6B7-6703-B9AC-6F55-CC984887C4F0}"/>
              </a:ext>
            </a:extLst>
          </p:cNvPr>
          <p:cNvSpPr>
            <a:spLocks noGrp="1"/>
          </p:cNvSpPr>
          <p:nvPr>
            <p:ph type="body" sz="quarter" idx="17" hasCustomPrompt="1"/>
          </p:nvPr>
        </p:nvSpPr>
        <p:spPr>
          <a:xfrm>
            <a:off x="8339138" y="2543196"/>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7" name="Ellipse 6">
            <a:extLst>
              <a:ext uri="{FF2B5EF4-FFF2-40B4-BE49-F238E27FC236}">
                <a16:creationId xmlns:a16="http://schemas.microsoft.com/office/drawing/2014/main" id="{FF522DD6-12CA-771D-2F36-18B47D8DC9D7}"/>
              </a:ext>
            </a:extLst>
          </p:cNvPr>
          <p:cNvSpPr/>
          <p:nvPr userDrawn="1"/>
        </p:nvSpPr>
        <p:spPr>
          <a:xfrm>
            <a:off x="1984308" y="3800475"/>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Espace réservé pour une image  25">
            <a:extLst>
              <a:ext uri="{FF2B5EF4-FFF2-40B4-BE49-F238E27FC236}">
                <a16:creationId xmlns:a16="http://schemas.microsoft.com/office/drawing/2014/main" id="{B29450E7-C933-BEEE-41D2-8BE66F9D938D}"/>
              </a:ext>
            </a:extLst>
          </p:cNvPr>
          <p:cNvSpPr>
            <a:spLocks noGrp="1"/>
          </p:cNvSpPr>
          <p:nvPr>
            <p:ph type="pic" sz="quarter" idx="18" hasCustomPrompt="1"/>
          </p:nvPr>
        </p:nvSpPr>
        <p:spPr>
          <a:xfrm>
            <a:off x="2039843" y="3855553"/>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13" name="Espace réservé du texte 4">
            <a:extLst>
              <a:ext uri="{FF2B5EF4-FFF2-40B4-BE49-F238E27FC236}">
                <a16:creationId xmlns:a16="http://schemas.microsoft.com/office/drawing/2014/main" id="{B1988F02-5517-2A2F-0643-7651229BB6BA}"/>
              </a:ext>
            </a:extLst>
          </p:cNvPr>
          <p:cNvSpPr>
            <a:spLocks noGrp="1"/>
          </p:cNvSpPr>
          <p:nvPr>
            <p:ph type="body" sz="quarter" idx="19" hasCustomPrompt="1"/>
          </p:nvPr>
        </p:nvSpPr>
        <p:spPr>
          <a:xfrm>
            <a:off x="1507059" y="5387996"/>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14" name="Espace réservé du texte 4">
            <a:extLst>
              <a:ext uri="{FF2B5EF4-FFF2-40B4-BE49-F238E27FC236}">
                <a16:creationId xmlns:a16="http://schemas.microsoft.com/office/drawing/2014/main" id="{C344E7A0-EFBE-5C78-53BC-62319CB47F78}"/>
              </a:ext>
            </a:extLst>
          </p:cNvPr>
          <p:cNvSpPr>
            <a:spLocks noGrp="1"/>
          </p:cNvSpPr>
          <p:nvPr>
            <p:ph type="body" sz="quarter" idx="20" hasCustomPrompt="1"/>
          </p:nvPr>
        </p:nvSpPr>
        <p:spPr>
          <a:xfrm>
            <a:off x="1507059" y="5619771"/>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15" name="Ellipse 14">
            <a:extLst>
              <a:ext uri="{FF2B5EF4-FFF2-40B4-BE49-F238E27FC236}">
                <a16:creationId xmlns:a16="http://schemas.microsoft.com/office/drawing/2014/main" id="{B99B7AC1-D0EB-B725-2CB1-243F27907E7A}"/>
              </a:ext>
            </a:extLst>
          </p:cNvPr>
          <p:cNvSpPr/>
          <p:nvPr userDrawn="1"/>
        </p:nvSpPr>
        <p:spPr>
          <a:xfrm>
            <a:off x="8816387" y="3800475"/>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 name="Espace réservé pour une image  25">
            <a:extLst>
              <a:ext uri="{FF2B5EF4-FFF2-40B4-BE49-F238E27FC236}">
                <a16:creationId xmlns:a16="http://schemas.microsoft.com/office/drawing/2014/main" id="{1FE7C43C-6BDC-4E1C-52C5-AB0C639FACB3}"/>
              </a:ext>
            </a:extLst>
          </p:cNvPr>
          <p:cNvSpPr>
            <a:spLocks noGrp="1"/>
          </p:cNvSpPr>
          <p:nvPr>
            <p:ph type="pic" sz="quarter" idx="21" hasCustomPrompt="1"/>
          </p:nvPr>
        </p:nvSpPr>
        <p:spPr>
          <a:xfrm>
            <a:off x="8871922" y="3855553"/>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17" name="Espace réservé du texte 4">
            <a:extLst>
              <a:ext uri="{FF2B5EF4-FFF2-40B4-BE49-F238E27FC236}">
                <a16:creationId xmlns:a16="http://schemas.microsoft.com/office/drawing/2014/main" id="{492E0895-5B9D-D8F4-6138-04608B1CF903}"/>
              </a:ext>
            </a:extLst>
          </p:cNvPr>
          <p:cNvSpPr>
            <a:spLocks noGrp="1"/>
          </p:cNvSpPr>
          <p:nvPr>
            <p:ph type="body" sz="quarter" idx="22" hasCustomPrompt="1"/>
          </p:nvPr>
        </p:nvSpPr>
        <p:spPr>
          <a:xfrm>
            <a:off x="8339138" y="5387996"/>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18" name="Espace réservé du texte 4">
            <a:extLst>
              <a:ext uri="{FF2B5EF4-FFF2-40B4-BE49-F238E27FC236}">
                <a16:creationId xmlns:a16="http://schemas.microsoft.com/office/drawing/2014/main" id="{CC04EFD5-DD4C-6D52-CB64-AC6FDABF0B09}"/>
              </a:ext>
            </a:extLst>
          </p:cNvPr>
          <p:cNvSpPr>
            <a:spLocks noGrp="1"/>
          </p:cNvSpPr>
          <p:nvPr>
            <p:ph type="body" sz="quarter" idx="23" hasCustomPrompt="1"/>
          </p:nvPr>
        </p:nvSpPr>
        <p:spPr>
          <a:xfrm>
            <a:off x="8339138" y="5619771"/>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37" name="Ellipse 36">
            <a:extLst>
              <a:ext uri="{FF2B5EF4-FFF2-40B4-BE49-F238E27FC236}">
                <a16:creationId xmlns:a16="http://schemas.microsoft.com/office/drawing/2014/main" id="{C96D0E39-D4DC-B5F1-DB18-0A0C74652808}"/>
              </a:ext>
            </a:extLst>
          </p:cNvPr>
          <p:cNvSpPr/>
          <p:nvPr userDrawn="1"/>
        </p:nvSpPr>
        <p:spPr>
          <a:xfrm>
            <a:off x="5403607" y="723900"/>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8" name="Espace réservé pour une image  25">
            <a:extLst>
              <a:ext uri="{FF2B5EF4-FFF2-40B4-BE49-F238E27FC236}">
                <a16:creationId xmlns:a16="http://schemas.microsoft.com/office/drawing/2014/main" id="{E1F82515-F602-4AAC-B84B-9D6858B51E88}"/>
              </a:ext>
            </a:extLst>
          </p:cNvPr>
          <p:cNvSpPr>
            <a:spLocks noGrp="1"/>
          </p:cNvSpPr>
          <p:nvPr>
            <p:ph type="pic" sz="quarter" idx="24" hasCustomPrompt="1"/>
          </p:nvPr>
        </p:nvSpPr>
        <p:spPr>
          <a:xfrm>
            <a:off x="5459142" y="778978"/>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39" name="Espace réservé du texte 4">
            <a:extLst>
              <a:ext uri="{FF2B5EF4-FFF2-40B4-BE49-F238E27FC236}">
                <a16:creationId xmlns:a16="http://schemas.microsoft.com/office/drawing/2014/main" id="{6D28FEDA-563B-D894-CF7D-40ED27CF7807}"/>
              </a:ext>
            </a:extLst>
          </p:cNvPr>
          <p:cNvSpPr>
            <a:spLocks noGrp="1"/>
          </p:cNvSpPr>
          <p:nvPr>
            <p:ph type="body" sz="quarter" idx="25" hasCustomPrompt="1"/>
          </p:nvPr>
        </p:nvSpPr>
        <p:spPr>
          <a:xfrm>
            <a:off x="4926358" y="2311421"/>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40" name="Espace réservé du texte 4">
            <a:extLst>
              <a:ext uri="{FF2B5EF4-FFF2-40B4-BE49-F238E27FC236}">
                <a16:creationId xmlns:a16="http://schemas.microsoft.com/office/drawing/2014/main" id="{049B9D3A-D505-5E8B-3CFD-6536BBEE74D8}"/>
              </a:ext>
            </a:extLst>
          </p:cNvPr>
          <p:cNvSpPr>
            <a:spLocks noGrp="1"/>
          </p:cNvSpPr>
          <p:nvPr>
            <p:ph type="body" sz="quarter" idx="26" hasCustomPrompt="1"/>
          </p:nvPr>
        </p:nvSpPr>
        <p:spPr>
          <a:xfrm>
            <a:off x="4926358" y="2543196"/>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41" name="Ellipse 40">
            <a:extLst>
              <a:ext uri="{FF2B5EF4-FFF2-40B4-BE49-F238E27FC236}">
                <a16:creationId xmlns:a16="http://schemas.microsoft.com/office/drawing/2014/main" id="{D987B1B1-95A8-17B5-16EC-94CBC6771107}"/>
              </a:ext>
            </a:extLst>
          </p:cNvPr>
          <p:cNvSpPr/>
          <p:nvPr userDrawn="1"/>
        </p:nvSpPr>
        <p:spPr>
          <a:xfrm>
            <a:off x="5403607" y="3800475"/>
            <a:ext cx="1390652" cy="139065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2" name="Espace réservé pour une image  25">
            <a:extLst>
              <a:ext uri="{FF2B5EF4-FFF2-40B4-BE49-F238E27FC236}">
                <a16:creationId xmlns:a16="http://schemas.microsoft.com/office/drawing/2014/main" id="{F0B9AA15-E1D7-A6B3-4A62-4D2EADAEA7FC}"/>
              </a:ext>
            </a:extLst>
          </p:cNvPr>
          <p:cNvSpPr>
            <a:spLocks noGrp="1"/>
          </p:cNvSpPr>
          <p:nvPr>
            <p:ph type="pic" sz="quarter" idx="27" hasCustomPrompt="1"/>
          </p:nvPr>
        </p:nvSpPr>
        <p:spPr>
          <a:xfrm>
            <a:off x="5459142" y="3855553"/>
            <a:ext cx="1279582" cy="1280498"/>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43" name="Espace réservé du texte 4">
            <a:extLst>
              <a:ext uri="{FF2B5EF4-FFF2-40B4-BE49-F238E27FC236}">
                <a16:creationId xmlns:a16="http://schemas.microsoft.com/office/drawing/2014/main" id="{A1ED2A44-9B11-3C7E-DF7E-94961DA86414}"/>
              </a:ext>
            </a:extLst>
          </p:cNvPr>
          <p:cNvSpPr>
            <a:spLocks noGrp="1"/>
          </p:cNvSpPr>
          <p:nvPr>
            <p:ph type="body" sz="quarter" idx="28" hasCustomPrompt="1"/>
          </p:nvPr>
        </p:nvSpPr>
        <p:spPr>
          <a:xfrm>
            <a:off x="4926358" y="5387996"/>
            <a:ext cx="2345150" cy="221599"/>
          </a:xfrm>
        </p:spPr>
        <p:txBody>
          <a:bodyPr wrap="square" tIns="0" bIns="0">
            <a:spAutoFit/>
          </a:bodyPr>
          <a:lstStyle>
            <a:lvl1pPr marL="0" indent="0" algn="ctr">
              <a:lnSpc>
                <a:spcPct val="90000"/>
              </a:lnSpc>
              <a:spcBef>
                <a:spcPts val="0"/>
              </a:spcBef>
              <a:buNone/>
              <a:defRPr sz="1600" b="1">
                <a:solidFill>
                  <a:schemeClr val="bg1"/>
                </a:solidFill>
                <a:latin typeface="+mn-lt"/>
                <a:ea typeface="Source Sans Pro Semibold" panose="020B0603030403020204" pitchFamily="34" charset="0"/>
              </a:defRPr>
            </a:lvl1pPr>
          </a:lstStyle>
          <a:p>
            <a:pPr lvl="0"/>
            <a:r>
              <a:rPr lang="fr-FR"/>
              <a:t>First name LAST NAME</a:t>
            </a:r>
          </a:p>
        </p:txBody>
      </p:sp>
      <p:sp>
        <p:nvSpPr>
          <p:cNvPr id="44" name="Espace réservé du texte 4">
            <a:extLst>
              <a:ext uri="{FF2B5EF4-FFF2-40B4-BE49-F238E27FC236}">
                <a16:creationId xmlns:a16="http://schemas.microsoft.com/office/drawing/2014/main" id="{EF7CD025-F7D3-0ECC-1827-79BD24BBAAE4}"/>
              </a:ext>
            </a:extLst>
          </p:cNvPr>
          <p:cNvSpPr>
            <a:spLocks noGrp="1"/>
          </p:cNvSpPr>
          <p:nvPr>
            <p:ph type="body" sz="quarter" idx="29" hasCustomPrompt="1"/>
          </p:nvPr>
        </p:nvSpPr>
        <p:spPr>
          <a:xfrm>
            <a:off x="4926358" y="5619771"/>
            <a:ext cx="2345150" cy="145424"/>
          </a:xfrm>
        </p:spPr>
        <p:txBody>
          <a:bodyPr wrap="square" tIns="0" bIns="0">
            <a:spAutoFit/>
          </a:bodyPr>
          <a:lstStyle>
            <a:lvl1pPr marL="0" indent="0" algn="ctr">
              <a:lnSpc>
                <a:spcPct val="90000"/>
              </a:lnSpc>
              <a:spcBef>
                <a:spcPts val="0"/>
              </a:spcBef>
              <a:buNone/>
              <a:defRPr sz="1050" b="0">
                <a:solidFill>
                  <a:schemeClr val="bg1"/>
                </a:solidFill>
                <a:latin typeface="+mn-lt"/>
                <a:ea typeface="Source Sans Pro SemiBold" panose="020B0603030403020204" pitchFamily="34" charset="0"/>
              </a:defRPr>
            </a:lvl1pPr>
          </a:lstStyle>
          <a:p>
            <a:pPr lvl="0"/>
            <a:r>
              <a:rPr lang="fr-FR"/>
              <a:t>Function</a:t>
            </a:r>
          </a:p>
        </p:txBody>
      </p:sp>
      <p:sp>
        <p:nvSpPr>
          <p:cNvPr id="52" name="Espace réservé du texte 4">
            <a:extLst>
              <a:ext uri="{FF2B5EF4-FFF2-40B4-BE49-F238E27FC236}">
                <a16:creationId xmlns:a16="http://schemas.microsoft.com/office/drawing/2014/main" id="{D3AFF784-05A0-7D92-11A5-DE2D4F8F8620}"/>
              </a:ext>
            </a:extLst>
          </p:cNvPr>
          <p:cNvSpPr>
            <a:spLocks noGrp="1"/>
          </p:cNvSpPr>
          <p:nvPr>
            <p:ph type="body" sz="quarter" idx="30" hasCustomPrompt="1"/>
          </p:nvPr>
        </p:nvSpPr>
        <p:spPr>
          <a:xfrm>
            <a:off x="1507059" y="2802529"/>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53" name="Espace réservé du texte 4">
            <a:extLst>
              <a:ext uri="{FF2B5EF4-FFF2-40B4-BE49-F238E27FC236}">
                <a16:creationId xmlns:a16="http://schemas.microsoft.com/office/drawing/2014/main" id="{77FD5A76-8740-9AE9-41A6-2EF0F8207DEB}"/>
              </a:ext>
            </a:extLst>
          </p:cNvPr>
          <p:cNvSpPr>
            <a:spLocks noGrp="1"/>
          </p:cNvSpPr>
          <p:nvPr>
            <p:ph type="body" sz="quarter" idx="31" hasCustomPrompt="1"/>
          </p:nvPr>
        </p:nvSpPr>
        <p:spPr>
          <a:xfrm>
            <a:off x="4926358" y="2802529"/>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54" name="Espace réservé du texte 4">
            <a:extLst>
              <a:ext uri="{FF2B5EF4-FFF2-40B4-BE49-F238E27FC236}">
                <a16:creationId xmlns:a16="http://schemas.microsoft.com/office/drawing/2014/main" id="{11953C72-B5D8-3DC4-5ED8-CD1879E7D045}"/>
              </a:ext>
            </a:extLst>
          </p:cNvPr>
          <p:cNvSpPr>
            <a:spLocks noGrp="1"/>
          </p:cNvSpPr>
          <p:nvPr>
            <p:ph type="body" sz="quarter" idx="32" hasCustomPrompt="1"/>
          </p:nvPr>
        </p:nvSpPr>
        <p:spPr>
          <a:xfrm>
            <a:off x="8339138" y="2802529"/>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55" name="Espace réservé du texte 4">
            <a:extLst>
              <a:ext uri="{FF2B5EF4-FFF2-40B4-BE49-F238E27FC236}">
                <a16:creationId xmlns:a16="http://schemas.microsoft.com/office/drawing/2014/main" id="{B2A57B8C-9DA2-4EA1-82EE-D831BCADBFE5}"/>
              </a:ext>
            </a:extLst>
          </p:cNvPr>
          <p:cNvSpPr>
            <a:spLocks noGrp="1"/>
          </p:cNvSpPr>
          <p:nvPr>
            <p:ph type="body" sz="quarter" idx="33" hasCustomPrompt="1"/>
          </p:nvPr>
        </p:nvSpPr>
        <p:spPr>
          <a:xfrm>
            <a:off x="1507059" y="5881248"/>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56" name="Espace réservé du texte 4">
            <a:extLst>
              <a:ext uri="{FF2B5EF4-FFF2-40B4-BE49-F238E27FC236}">
                <a16:creationId xmlns:a16="http://schemas.microsoft.com/office/drawing/2014/main" id="{1B724638-767E-3CE3-3AE5-BBEB7CDB66B3}"/>
              </a:ext>
            </a:extLst>
          </p:cNvPr>
          <p:cNvSpPr>
            <a:spLocks noGrp="1"/>
          </p:cNvSpPr>
          <p:nvPr>
            <p:ph type="body" sz="quarter" idx="34" hasCustomPrompt="1"/>
          </p:nvPr>
        </p:nvSpPr>
        <p:spPr>
          <a:xfrm>
            <a:off x="4926358" y="5881248"/>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57" name="Espace réservé du texte 4">
            <a:extLst>
              <a:ext uri="{FF2B5EF4-FFF2-40B4-BE49-F238E27FC236}">
                <a16:creationId xmlns:a16="http://schemas.microsoft.com/office/drawing/2014/main" id="{DE159F46-792A-BE93-5586-317670AF5A83}"/>
              </a:ext>
            </a:extLst>
          </p:cNvPr>
          <p:cNvSpPr>
            <a:spLocks noGrp="1"/>
          </p:cNvSpPr>
          <p:nvPr>
            <p:ph type="body" sz="quarter" idx="35" hasCustomPrompt="1"/>
          </p:nvPr>
        </p:nvSpPr>
        <p:spPr>
          <a:xfrm>
            <a:off x="8339138" y="5881248"/>
            <a:ext cx="2345150" cy="145424"/>
          </a:xfrm>
        </p:spPr>
        <p:txBody>
          <a:bodyPr wrap="square" tIns="0" bIns="0">
            <a:spAutoFit/>
          </a:bodyPr>
          <a:lstStyle>
            <a:lvl1pPr marL="0" indent="0" algn="ctr">
              <a:lnSpc>
                <a:spcPct val="90000"/>
              </a:lnSpc>
              <a:spcBef>
                <a:spcPts val="0"/>
              </a:spcBef>
              <a:buNone/>
              <a:defRPr sz="1050" b="0">
                <a:solidFill>
                  <a:schemeClr val="accent5"/>
                </a:solidFill>
                <a:latin typeface="+mn-lt"/>
                <a:ea typeface="Source Sans Pro SemiBold" panose="020B0603030403020204" pitchFamily="34" charset="0"/>
              </a:defRPr>
            </a:lvl1pPr>
          </a:lstStyle>
          <a:p>
            <a:pPr lvl="0"/>
            <a:r>
              <a:rPr lang="fr-FR"/>
              <a:t>xx min</a:t>
            </a:r>
          </a:p>
        </p:txBody>
      </p:sp>
      <p:sp>
        <p:nvSpPr>
          <p:cNvPr id="58" name="Forme libre : forme 57">
            <a:extLst>
              <a:ext uri="{FF2B5EF4-FFF2-40B4-BE49-F238E27FC236}">
                <a16:creationId xmlns:a16="http://schemas.microsoft.com/office/drawing/2014/main" id="{02B026B7-A377-537C-1488-70C69DA34DFC}"/>
              </a:ext>
            </a:extLst>
          </p:cNvPr>
          <p:cNvSpPr>
            <a:spLocks/>
          </p:cNvSpPr>
          <p:nvPr userDrawn="1"/>
        </p:nvSpPr>
        <p:spPr>
          <a:xfrm rot="16200000">
            <a:off x="-691774" y="836767"/>
            <a:ext cx="2152612" cy="769063"/>
          </a:xfrm>
          <a:custGeom>
            <a:avLst/>
            <a:gdLst>
              <a:gd name="connsiteX0" fmla="*/ 2152612 w 2152612"/>
              <a:gd name="connsiteY0" fmla="*/ 769063 h 769063"/>
              <a:gd name="connsiteX1" fmla="*/ 1076306 w 2152612"/>
              <a:gd name="connsiteY1" fmla="*/ 769063 h 769063"/>
              <a:gd name="connsiteX2" fmla="*/ 0 w 2152612"/>
              <a:gd name="connsiteY2" fmla="*/ 769063 h 769063"/>
              <a:gd name="connsiteX3" fmla="*/ 443981 w 2152612"/>
              <a:gd name="connsiteY3" fmla="*/ 0 h 769063"/>
              <a:gd name="connsiteX4" fmla="*/ 1708562 w 2152612"/>
              <a:gd name="connsiteY4" fmla="*/ 0 h 769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12" h="769063">
                <a:moveTo>
                  <a:pt x="2152612" y="769063"/>
                </a:moveTo>
                <a:lnTo>
                  <a:pt x="1076306" y="769063"/>
                </a:lnTo>
                <a:lnTo>
                  <a:pt x="0" y="769063"/>
                </a:lnTo>
                <a:lnTo>
                  <a:pt x="443981" y="0"/>
                </a:lnTo>
                <a:lnTo>
                  <a:pt x="1708562" y="0"/>
                </a:lnTo>
                <a:close/>
              </a:path>
            </a:pathLst>
          </a:custGeom>
          <a:gradFill flip="none" rotWithShape="1">
            <a:gsLst>
              <a:gs pos="34000">
                <a:srgbClr val="0312B2">
                  <a:alpha val="55000"/>
                </a:srgbClr>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prstClr val="white"/>
              </a:solidFill>
              <a:latin typeface="Source Sans Pro"/>
            </a:endParaRPr>
          </a:p>
        </p:txBody>
      </p:sp>
    </p:spTree>
    <p:extLst>
      <p:ext uri="{BB962C8B-B14F-4D97-AF65-F5344CB8AC3E}">
        <p14:creationId xmlns:p14="http://schemas.microsoft.com/office/powerpoint/2010/main" val="3565069987"/>
      </p:ext>
    </p:extLst>
  </p:cSld>
  <p:clrMapOvr>
    <a:masterClrMapping/>
  </p:clrMapOvr>
  <p:extLst>
    <p:ext uri="{DCECCB84-F9BA-43D5-87BE-67443E8EF086}">
      <p15:sldGuideLst xmlns:p15="http://schemas.microsoft.com/office/powerpoint/2012/main">
        <p15:guide id="2" pos="3840" userDrawn="1">
          <p15:clr>
            <a:srgbClr val="FBAE4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6 Key Numbers">
    <p:bg>
      <p:bgPr>
        <a:solidFill>
          <a:schemeClr val="tx1"/>
        </a:solidFill>
        <a:effectLst/>
      </p:bgPr>
    </p:bg>
    <p:spTree>
      <p:nvGrpSpPr>
        <p:cNvPr id="1" name=""/>
        <p:cNvGrpSpPr/>
        <p:nvPr/>
      </p:nvGrpSpPr>
      <p:grpSpPr>
        <a:xfrm>
          <a:off x="0" y="0"/>
          <a:ext cx="0" cy="0"/>
          <a:chOff x="0" y="0"/>
          <a:chExt cx="0" cy="0"/>
        </a:xfrm>
      </p:grpSpPr>
      <p:grpSp>
        <p:nvGrpSpPr>
          <p:cNvPr id="29" name="Groupe 28">
            <a:extLst>
              <a:ext uri="{FF2B5EF4-FFF2-40B4-BE49-F238E27FC236}">
                <a16:creationId xmlns:a16="http://schemas.microsoft.com/office/drawing/2014/main" id="{9050522E-ADB7-82B7-66F7-41E0719AB03A}"/>
              </a:ext>
            </a:extLst>
          </p:cNvPr>
          <p:cNvGrpSpPr/>
          <p:nvPr userDrawn="1"/>
        </p:nvGrpSpPr>
        <p:grpSpPr>
          <a:xfrm>
            <a:off x="7489596" y="0"/>
            <a:ext cx="4702404" cy="6254917"/>
            <a:chOff x="7489596" y="0"/>
            <a:chExt cx="4702404" cy="6254917"/>
          </a:xfrm>
        </p:grpSpPr>
        <p:sp>
          <p:nvSpPr>
            <p:cNvPr id="22" name="Forme libre : forme 21">
              <a:extLst>
                <a:ext uri="{FF2B5EF4-FFF2-40B4-BE49-F238E27FC236}">
                  <a16:creationId xmlns:a16="http://schemas.microsoft.com/office/drawing/2014/main" id="{3DA8DFE6-1EDF-DF75-D0C9-8EBD0B721B63}"/>
                </a:ext>
              </a:extLst>
            </p:cNvPr>
            <p:cNvSpPr>
              <a:spLocks/>
            </p:cNvSpPr>
            <p:nvPr userDrawn="1"/>
          </p:nvSpPr>
          <p:spPr>
            <a:xfrm rot="16200000" flipH="1">
              <a:off x="10865897" y="2786504"/>
              <a:ext cx="1499630" cy="1152577"/>
            </a:xfrm>
            <a:custGeom>
              <a:avLst/>
              <a:gdLst>
                <a:gd name="connsiteX0" fmla="*/ 0 w 1499630"/>
                <a:gd name="connsiteY0" fmla="*/ 1152577 h 1152577"/>
                <a:gd name="connsiteX1" fmla="*/ 1499630 w 1499630"/>
                <a:gd name="connsiteY1" fmla="*/ 1152577 h 1152577"/>
                <a:gd name="connsiteX2" fmla="*/ 749815 w 1499630"/>
                <a:gd name="connsiteY2" fmla="*/ 0 h 1152577"/>
              </a:gdLst>
              <a:ahLst/>
              <a:cxnLst>
                <a:cxn ang="0">
                  <a:pos x="connsiteX0" y="connsiteY0"/>
                </a:cxn>
                <a:cxn ang="0">
                  <a:pos x="connsiteX1" y="connsiteY1"/>
                </a:cxn>
                <a:cxn ang="0">
                  <a:pos x="connsiteX2" y="connsiteY2"/>
                </a:cxn>
              </a:cxnLst>
              <a:rect l="l" t="t" r="r" b="b"/>
              <a:pathLst>
                <a:path w="1499630" h="1152577">
                  <a:moveTo>
                    <a:pt x="0" y="1152577"/>
                  </a:moveTo>
                  <a:lnTo>
                    <a:pt x="1499630" y="1152577"/>
                  </a:lnTo>
                  <a:lnTo>
                    <a:pt x="749815"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Source Sans Pro"/>
                <a:ea typeface="+mn-ea"/>
                <a:cs typeface="+mn-cs"/>
              </a:endParaRPr>
            </a:p>
          </p:txBody>
        </p:sp>
        <p:sp>
          <p:nvSpPr>
            <p:cNvPr id="26" name="Graphique 2">
              <a:extLst>
                <a:ext uri="{FF2B5EF4-FFF2-40B4-BE49-F238E27FC236}">
                  <a16:creationId xmlns:a16="http://schemas.microsoft.com/office/drawing/2014/main" id="{62A3921D-B51B-0D65-3E21-988E4165EA77}"/>
                </a:ext>
              </a:extLst>
            </p:cNvPr>
            <p:cNvSpPr>
              <a:spLocks/>
            </p:cNvSpPr>
            <p:nvPr userDrawn="1"/>
          </p:nvSpPr>
          <p:spPr>
            <a:xfrm rot="16200000">
              <a:off x="10495527" y="5583632"/>
              <a:ext cx="719478" cy="623092"/>
            </a:xfrm>
            <a:custGeom>
              <a:avLst/>
              <a:gdLst>
                <a:gd name="connsiteX0" fmla="*/ 1233583 w 2467165"/>
                <a:gd name="connsiteY0" fmla="*/ 0 h 2136648"/>
                <a:gd name="connsiteX1" fmla="*/ 1850327 w 2467165"/>
                <a:gd name="connsiteY1" fmla="*/ 1068324 h 2136648"/>
                <a:gd name="connsiteX2" fmla="*/ 2467166 w 2467165"/>
                <a:gd name="connsiteY2" fmla="*/ 2136648 h 2136648"/>
                <a:gd name="connsiteX3" fmla="*/ 1233583 w 2467165"/>
                <a:gd name="connsiteY3" fmla="*/ 2136648 h 2136648"/>
                <a:gd name="connsiteX4" fmla="*/ 0 w 2467165"/>
                <a:gd name="connsiteY4" fmla="*/ 2136648 h 2136648"/>
                <a:gd name="connsiteX5" fmla="*/ 616744 w 2467165"/>
                <a:gd name="connsiteY5" fmla="*/ 1068324 h 2136648"/>
                <a:gd name="connsiteX6" fmla="*/ 1233583 w 2467165"/>
                <a:gd name="connsiteY6" fmla="*/ 0 h 213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7165" h="2136648">
                  <a:moveTo>
                    <a:pt x="1233583" y="0"/>
                  </a:moveTo>
                  <a:lnTo>
                    <a:pt x="1850327" y="1068324"/>
                  </a:lnTo>
                  <a:lnTo>
                    <a:pt x="2467166" y="2136648"/>
                  </a:lnTo>
                  <a:lnTo>
                    <a:pt x="1233583" y="2136648"/>
                  </a:lnTo>
                  <a:lnTo>
                    <a:pt x="0" y="2136648"/>
                  </a:lnTo>
                  <a:lnTo>
                    <a:pt x="616744" y="1068324"/>
                  </a:lnTo>
                  <a:lnTo>
                    <a:pt x="1233583"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cap="none" spc="0" normalizeH="0" baseline="0">
                <a:ln>
                  <a:noFill/>
                </a:ln>
                <a:solidFill>
                  <a:prstClr val="white"/>
                </a:solidFill>
                <a:effectLst/>
                <a:uLnTx/>
                <a:uFillTx/>
                <a:latin typeface="Source Sans Pro"/>
              </a:endParaRPr>
            </a:p>
          </p:txBody>
        </p:sp>
        <p:sp>
          <p:nvSpPr>
            <p:cNvPr id="28" name="Forme libre : forme 27">
              <a:extLst>
                <a:ext uri="{FF2B5EF4-FFF2-40B4-BE49-F238E27FC236}">
                  <a16:creationId xmlns:a16="http://schemas.microsoft.com/office/drawing/2014/main" id="{49B051F0-44D4-BA15-BA1C-89376729705A}"/>
                </a:ext>
              </a:extLst>
            </p:cNvPr>
            <p:cNvSpPr>
              <a:spLocks/>
            </p:cNvSpPr>
            <p:nvPr userDrawn="1"/>
          </p:nvSpPr>
          <p:spPr>
            <a:xfrm rot="16200000" flipH="1">
              <a:off x="8035703" y="-546107"/>
              <a:ext cx="2033354" cy="3125568"/>
            </a:xfrm>
            <a:custGeom>
              <a:avLst/>
              <a:gdLst>
                <a:gd name="connsiteX0" fmla="*/ 0 w 2033354"/>
                <a:gd name="connsiteY0" fmla="*/ 0 h 3125568"/>
                <a:gd name="connsiteX1" fmla="*/ 0 w 2033354"/>
                <a:gd name="connsiteY1" fmla="*/ 3125568 h 3125568"/>
                <a:gd name="connsiteX2" fmla="*/ 2033354 w 2033354"/>
                <a:gd name="connsiteY2" fmla="*/ 3125568 h 3125568"/>
              </a:gdLst>
              <a:ahLst/>
              <a:cxnLst>
                <a:cxn ang="0">
                  <a:pos x="connsiteX0" y="connsiteY0"/>
                </a:cxn>
                <a:cxn ang="0">
                  <a:pos x="connsiteX1" y="connsiteY1"/>
                </a:cxn>
                <a:cxn ang="0">
                  <a:pos x="connsiteX2" y="connsiteY2"/>
                </a:cxn>
              </a:cxnLst>
              <a:rect l="l" t="t" r="r" b="b"/>
              <a:pathLst>
                <a:path w="2033354" h="3125568">
                  <a:moveTo>
                    <a:pt x="0" y="0"/>
                  </a:moveTo>
                  <a:lnTo>
                    <a:pt x="0" y="3125568"/>
                  </a:lnTo>
                  <a:lnTo>
                    <a:pt x="2033354" y="3125568"/>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Source Sans Pro"/>
                <a:ea typeface="+mn-ea"/>
                <a:cs typeface="+mn-cs"/>
              </a:endParaRPr>
            </a:p>
          </p:txBody>
        </p:sp>
      </p:grpSp>
      <p:sp>
        <p:nvSpPr>
          <p:cNvPr id="3" name="Freeform 1">
            <a:extLst>
              <a:ext uri="{FF2B5EF4-FFF2-40B4-BE49-F238E27FC236}">
                <a16:creationId xmlns:a16="http://schemas.microsoft.com/office/drawing/2014/main" id="{6CC83162-20EB-0DA9-7286-4EF6795D20E1}"/>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bg1"/>
          </a:solidFill>
          <a:ln w="9525" cap="flat">
            <a:noFill/>
            <a:prstDash val="solid"/>
            <a:miter/>
          </a:ln>
        </p:spPr>
        <p:txBody>
          <a:bodyPr rtlCol="0" anchor="ctr"/>
          <a:lstStyle/>
          <a:p>
            <a:endParaRPr lang="fr-FR"/>
          </a:p>
        </p:txBody>
      </p:sp>
      <p:sp>
        <p:nvSpPr>
          <p:cNvPr id="4" name="Espace réservé du pied de page 3">
            <a:extLst>
              <a:ext uri="{FF2B5EF4-FFF2-40B4-BE49-F238E27FC236}">
                <a16:creationId xmlns:a16="http://schemas.microsoft.com/office/drawing/2014/main" id="{EE11DC54-8995-0943-F664-6368E5429D83}"/>
              </a:ext>
            </a:extLst>
          </p:cNvPr>
          <p:cNvSpPr>
            <a:spLocks noGrp="1"/>
          </p:cNvSpPr>
          <p:nvPr>
            <p:ph type="ftr" sz="quarter" idx="10"/>
          </p:nvPr>
        </p:nvSpPr>
        <p:spPr>
          <a:xfrm>
            <a:off x="1511300" y="6385984"/>
            <a:ext cx="7099300" cy="365125"/>
          </a:xfrm>
        </p:spPr>
        <p:txBody>
          <a:bodyPr/>
          <a:lstStyle>
            <a:lvl1pPr>
              <a:defRPr>
                <a:solidFill>
                  <a:schemeClr val="bg1"/>
                </a:solidFill>
              </a:defRPr>
            </a:lvl1pPr>
          </a:lstStyle>
          <a:p>
            <a:r>
              <a:rPr lang="fr-FR"/>
              <a:t>Name of the document</a:t>
            </a:r>
            <a:endParaRPr lang="en-US" dirty="0"/>
          </a:p>
        </p:txBody>
      </p:sp>
      <p:cxnSp>
        <p:nvCxnSpPr>
          <p:cNvPr id="6" name="Connecteur droit 5">
            <a:extLst>
              <a:ext uri="{FF2B5EF4-FFF2-40B4-BE49-F238E27FC236}">
                <a16:creationId xmlns:a16="http://schemas.microsoft.com/office/drawing/2014/main" id="{511CBAD7-041F-760A-7F7A-4AD850B5A70E}"/>
              </a:ext>
            </a:extLst>
          </p:cNvPr>
          <p:cNvCxnSpPr>
            <a:cxnSpLocks/>
          </p:cNvCxnSpPr>
          <p:nvPr userDrawn="1"/>
        </p:nvCxnSpPr>
        <p:spPr>
          <a:xfrm>
            <a:off x="1506537" y="6436895"/>
            <a:ext cx="0" cy="20073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Espace réservé du numéro de diapositive 5">
            <a:extLst>
              <a:ext uri="{FF2B5EF4-FFF2-40B4-BE49-F238E27FC236}">
                <a16:creationId xmlns:a16="http://schemas.microsoft.com/office/drawing/2014/main" id="{596EB13A-0FAA-514D-5679-586CA7926450}"/>
              </a:ext>
            </a:extLst>
          </p:cNvPr>
          <p:cNvSpPr>
            <a:spLocks noGrp="1"/>
          </p:cNvSpPr>
          <p:nvPr>
            <p:ph type="sldNum" sz="quarter" idx="4"/>
          </p:nvPr>
        </p:nvSpPr>
        <p:spPr>
          <a:xfrm>
            <a:off x="9220776" y="6385984"/>
            <a:ext cx="2743200" cy="365125"/>
          </a:xfrm>
          <a:prstGeom prst="rect">
            <a:avLst/>
          </a:prstGeom>
        </p:spPr>
        <p:txBody>
          <a:bodyPr vert="horz" lIns="91440" tIns="45720" rIns="91440" bIns="45720" rtlCol="0" anchor="ctr"/>
          <a:lstStyle>
            <a:lvl1pPr algn="r">
              <a:defRPr sz="1000">
                <a:solidFill>
                  <a:schemeClr val="bg1"/>
                </a:solidFill>
              </a:defRPr>
            </a:lvl1pPr>
          </a:lstStyle>
          <a:p>
            <a:fld id="{79AF822A-40E7-450E-BBE0-3EB502F51B07}" type="slidenum">
              <a:rPr lang="en-US" smtClean="0"/>
              <a:pPr/>
              <a:t>‹N°›</a:t>
            </a:fld>
            <a:endParaRPr lang="en-US" dirty="0"/>
          </a:p>
        </p:txBody>
      </p:sp>
      <p:sp>
        <p:nvSpPr>
          <p:cNvPr id="5" name="Titre 1">
            <a:extLst>
              <a:ext uri="{FF2B5EF4-FFF2-40B4-BE49-F238E27FC236}">
                <a16:creationId xmlns:a16="http://schemas.microsoft.com/office/drawing/2014/main" id="{D27C77D1-5C4D-F7CB-9542-37C70EF18E84}"/>
              </a:ext>
            </a:extLst>
          </p:cNvPr>
          <p:cNvSpPr>
            <a:spLocks noGrp="1"/>
          </p:cNvSpPr>
          <p:nvPr>
            <p:ph type="title" hasCustomPrompt="1"/>
          </p:nvPr>
        </p:nvSpPr>
        <p:spPr>
          <a:xfrm>
            <a:off x="1027113" y="1276350"/>
            <a:ext cx="10728324" cy="720197"/>
          </a:xfrm>
        </p:spPr>
        <p:txBody>
          <a:bodyPr tIns="0" bIns="0">
            <a:spAutoFit/>
          </a:bodyPr>
          <a:lstStyle>
            <a:lvl1pPr>
              <a:defRPr>
                <a:solidFill>
                  <a:schemeClr val="bg1"/>
                </a:solidFill>
              </a:defRPr>
            </a:lvl1pPr>
          </a:lstStyle>
          <a:p>
            <a:r>
              <a:rPr lang="fr-FR"/>
              <a:t>Title of the slide</a:t>
            </a:r>
            <a:br>
              <a:rPr lang="fr-FR"/>
            </a:br>
            <a:r>
              <a:rPr lang="fr-FR"/>
              <a:t>on two line if necessary</a:t>
            </a:r>
            <a:endParaRPr lang="en-US" dirty="0"/>
          </a:p>
        </p:txBody>
      </p:sp>
      <p:sp>
        <p:nvSpPr>
          <p:cNvPr id="7" name="Espace réservé du texte 5">
            <a:extLst>
              <a:ext uri="{FF2B5EF4-FFF2-40B4-BE49-F238E27FC236}">
                <a16:creationId xmlns:a16="http://schemas.microsoft.com/office/drawing/2014/main" id="{57748347-247E-FD80-0D54-8606E8E18FE5}"/>
              </a:ext>
            </a:extLst>
          </p:cNvPr>
          <p:cNvSpPr>
            <a:spLocks noGrp="1"/>
          </p:cNvSpPr>
          <p:nvPr>
            <p:ph type="body" sz="quarter" idx="13" hasCustomPrompt="1"/>
          </p:nvPr>
        </p:nvSpPr>
        <p:spPr>
          <a:xfrm>
            <a:off x="1027113" y="2005209"/>
            <a:ext cx="10728324" cy="313932"/>
          </a:xfrm>
        </p:spPr>
        <p:txBody>
          <a:bodyPr wrap="square">
            <a:spAutoFit/>
          </a:bodyPr>
          <a:lstStyle>
            <a:lvl1pPr marL="0" indent="0">
              <a:buNone/>
              <a:defRPr b="0">
                <a:solidFill>
                  <a:schemeClr val="bg1"/>
                </a:solidFill>
              </a:defRPr>
            </a:lvl1pPr>
          </a:lstStyle>
          <a:p>
            <a:pPr lvl="0"/>
            <a:r>
              <a:rPr lang="fr-FR"/>
              <a:t>Subtitle of the slide</a:t>
            </a:r>
            <a:endParaRPr lang="fr-FR" dirty="0"/>
          </a:p>
        </p:txBody>
      </p:sp>
      <p:sp>
        <p:nvSpPr>
          <p:cNvPr id="9" name="Espace réservé du texte 4">
            <a:extLst>
              <a:ext uri="{FF2B5EF4-FFF2-40B4-BE49-F238E27FC236}">
                <a16:creationId xmlns:a16="http://schemas.microsoft.com/office/drawing/2014/main" id="{F167DBB0-673A-58CB-65BF-AAEDDF79ADE0}"/>
              </a:ext>
            </a:extLst>
          </p:cNvPr>
          <p:cNvSpPr>
            <a:spLocks noGrp="1"/>
          </p:cNvSpPr>
          <p:nvPr>
            <p:ph type="body" sz="quarter" idx="14" hasCustomPrompt="1"/>
          </p:nvPr>
        </p:nvSpPr>
        <p:spPr>
          <a:xfrm>
            <a:off x="1027113" y="3440780"/>
            <a:ext cx="2345150" cy="387798"/>
          </a:xfrm>
        </p:spPr>
        <p:txBody>
          <a:bodyPr wrap="square" tIns="0" bIns="0">
            <a:spAutoFit/>
          </a:bodyPr>
          <a:lstStyle>
            <a:lvl1pPr marL="0" indent="0">
              <a:lnSpc>
                <a:spcPct val="90000"/>
              </a:lnSpc>
              <a:spcBef>
                <a:spcPts val="0"/>
              </a:spcBef>
              <a:buNone/>
              <a:defRPr sz="1400" b="0">
                <a:solidFill>
                  <a:schemeClr val="bg1"/>
                </a:solidFill>
                <a:latin typeface="+mn-lt"/>
                <a:ea typeface="Source Sans Pro SemiBold" panose="020B0603030403020204" pitchFamily="34" charset="0"/>
              </a:defRPr>
            </a:lvl1pPr>
          </a:lstStyle>
          <a:p>
            <a:pPr lvl="0"/>
            <a:r>
              <a:rPr lang="en-US"/>
              <a:t>Click here to add your text, </a:t>
            </a:r>
            <a:br>
              <a:rPr lang="en-US"/>
            </a:br>
            <a:r>
              <a:rPr lang="en-US"/>
              <a:t>on several lines if necessary</a:t>
            </a:r>
            <a:endParaRPr lang="fr-FR"/>
          </a:p>
        </p:txBody>
      </p:sp>
      <p:sp>
        <p:nvSpPr>
          <p:cNvPr id="10" name="Espace réservé du texte 4">
            <a:extLst>
              <a:ext uri="{FF2B5EF4-FFF2-40B4-BE49-F238E27FC236}">
                <a16:creationId xmlns:a16="http://schemas.microsoft.com/office/drawing/2014/main" id="{4EFD0F17-0C64-8BC0-1334-64BB708BF2EA}"/>
              </a:ext>
            </a:extLst>
          </p:cNvPr>
          <p:cNvSpPr>
            <a:spLocks noGrp="1"/>
          </p:cNvSpPr>
          <p:nvPr>
            <p:ph type="body" sz="quarter" idx="15" hasCustomPrompt="1"/>
          </p:nvPr>
        </p:nvSpPr>
        <p:spPr>
          <a:xfrm>
            <a:off x="1033648" y="2692726"/>
            <a:ext cx="785472" cy="840230"/>
          </a:xfrm>
        </p:spPr>
        <p:txBody>
          <a:bodyPr wrap="none" anchor="ctr">
            <a:spAutoFit/>
          </a:bodyPr>
          <a:lstStyle>
            <a:lvl1pPr marL="0" indent="0" algn="l">
              <a:lnSpc>
                <a:spcPct val="90000"/>
              </a:lnSpc>
              <a:spcBef>
                <a:spcPts val="0"/>
              </a:spcBef>
              <a:buNone/>
              <a:defRPr sz="5400" b="1" spc="0" baseline="0">
                <a:solidFill>
                  <a:schemeClr val="accent5"/>
                </a:solidFill>
                <a:latin typeface="+mn-lt"/>
                <a:ea typeface="Source Sans Pro Semibold" panose="020B0603030403020204" pitchFamily="34" charset="0"/>
              </a:defRPr>
            </a:lvl1pPr>
          </a:lstStyle>
          <a:p>
            <a:pPr lvl="0"/>
            <a:r>
              <a:rPr lang="fr-FR" dirty="0"/>
              <a:t>XX</a:t>
            </a:r>
          </a:p>
        </p:txBody>
      </p:sp>
      <p:sp>
        <p:nvSpPr>
          <p:cNvPr id="11" name="Espace réservé du texte 4">
            <a:extLst>
              <a:ext uri="{FF2B5EF4-FFF2-40B4-BE49-F238E27FC236}">
                <a16:creationId xmlns:a16="http://schemas.microsoft.com/office/drawing/2014/main" id="{C4128897-32C1-E63B-1EAD-FD2662010725}"/>
              </a:ext>
            </a:extLst>
          </p:cNvPr>
          <p:cNvSpPr>
            <a:spLocks noGrp="1"/>
          </p:cNvSpPr>
          <p:nvPr>
            <p:ph type="body" sz="quarter" idx="16" hasCustomPrompt="1"/>
          </p:nvPr>
        </p:nvSpPr>
        <p:spPr>
          <a:xfrm>
            <a:off x="4557898" y="3440780"/>
            <a:ext cx="2345150" cy="387798"/>
          </a:xfrm>
        </p:spPr>
        <p:txBody>
          <a:bodyPr wrap="square" tIns="0" bIns="0">
            <a:spAutoFit/>
          </a:bodyPr>
          <a:lstStyle>
            <a:lvl1pPr marL="0" indent="0">
              <a:lnSpc>
                <a:spcPct val="90000"/>
              </a:lnSpc>
              <a:spcBef>
                <a:spcPts val="0"/>
              </a:spcBef>
              <a:buNone/>
              <a:defRPr sz="1400" b="0">
                <a:solidFill>
                  <a:schemeClr val="bg1"/>
                </a:solidFill>
                <a:latin typeface="+mn-lt"/>
                <a:ea typeface="Source Sans Pro SemiBold" panose="020B0603030403020204" pitchFamily="34" charset="0"/>
              </a:defRPr>
            </a:lvl1pPr>
          </a:lstStyle>
          <a:p>
            <a:pPr lvl="0"/>
            <a:r>
              <a:rPr lang="en-US"/>
              <a:t>Click here to add your text, </a:t>
            </a:r>
            <a:br>
              <a:rPr lang="en-US"/>
            </a:br>
            <a:r>
              <a:rPr lang="en-US"/>
              <a:t>on several lines if necessary</a:t>
            </a:r>
            <a:endParaRPr lang="fr-FR"/>
          </a:p>
        </p:txBody>
      </p:sp>
      <p:sp>
        <p:nvSpPr>
          <p:cNvPr id="12" name="Espace réservé du texte 4">
            <a:extLst>
              <a:ext uri="{FF2B5EF4-FFF2-40B4-BE49-F238E27FC236}">
                <a16:creationId xmlns:a16="http://schemas.microsoft.com/office/drawing/2014/main" id="{9E701D4A-F447-68D2-0D5A-35CE8959B540}"/>
              </a:ext>
            </a:extLst>
          </p:cNvPr>
          <p:cNvSpPr>
            <a:spLocks noGrp="1"/>
          </p:cNvSpPr>
          <p:nvPr>
            <p:ph type="body" sz="quarter" idx="17" hasCustomPrompt="1"/>
          </p:nvPr>
        </p:nvSpPr>
        <p:spPr>
          <a:xfrm>
            <a:off x="4557898" y="2692726"/>
            <a:ext cx="785472" cy="840230"/>
          </a:xfrm>
        </p:spPr>
        <p:txBody>
          <a:bodyPr wrap="none" anchor="ctr">
            <a:spAutoFit/>
          </a:bodyPr>
          <a:lstStyle>
            <a:lvl1pPr marL="0" indent="0" algn="l">
              <a:lnSpc>
                <a:spcPct val="90000"/>
              </a:lnSpc>
              <a:spcBef>
                <a:spcPts val="0"/>
              </a:spcBef>
              <a:buNone/>
              <a:defRPr sz="5400" b="1" spc="0" baseline="0">
                <a:solidFill>
                  <a:schemeClr val="accent5"/>
                </a:solidFill>
                <a:latin typeface="+mn-lt"/>
                <a:ea typeface="Source Sans Pro Semibold" panose="020B0603030403020204" pitchFamily="34" charset="0"/>
              </a:defRPr>
            </a:lvl1pPr>
          </a:lstStyle>
          <a:p>
            <a:pPr lvl="0"/>
            <a:r>
              <a:rPr lang="fr-FR"/>
              <a:t>XX</a:t>
            </a:r>
          </a:p>
        </p:txBody>
      </p:sp>
      <p:sp>
        <p:nvSpPr>
          <p:cNvPr id="13" name="Espace réservé du texte 4">
            <a:extLst>
              <a:ext uri="{FF2B5EF4-FFF2-40B4-BE49-F238E27FC236}">
                <a16:creationId xmlns:a16="http://schemas.microsoft.com/office/drawing/2014/main" id="{44871A87-9BD2-837F-0412-D4BECC2F95AC}"/>
              </a:ext>
            </a:extLst>
          </p:cNvPr>
          <p:cNvSpPr>
            <a:spLocks noGrp="1"/>
          </p:cNvSpPr>
          <p:nvPr>
            <p:ph type="body" sz="quarter" idx="18" hasCustomPrompt="1"/>
          </p:nvPr>
        </p:nvSpPr>
        <p:spPr>
          <a:xfrm>
            <a:off x="8075613" y="3440780"/>
            <a:ext cx="2345150" cy="387798"/>
          </a:xfrm>
        </p:spPr>
        <p:txBody>
          <a:bodyPr wrap="square" tIns="0" bIns="0">
            <a:spAutoFit/>
          </a:bodyPr>
          <a:lstStyle>
            <a:lvl1pPr marL="0" indent="0">
              <a:lnSpc>
                <a:spcPct val="90000"/>
              </a:lnSpc>
              <a:spcBef>
                <a:spcPts val="0"/>
              </a:spcBef>
              <a:buNone/>
              <a:defRPr sz="1400" b="0">
                <a:solidFill>
                  <a:schemeClr val="bg1"/>
                </a:solidFill>
                <a:latin typeface="+mn-lt"/>
                <a:ea typeface="Source Sans Pro SemiBold" panose="020B0603030403020204" pitchFamily="34" charset="0"/>
              </a:defRPr>
            </a:lvl1pPr>
          </a:lstStyle>
          <a:p>
            <a:pPr lvl="0"/>
            <a:r>
              <a:rPr lang="en-US"/>
              <a:t>Click here to add your text, </a:t>
            </a:r>
            <a:br>
              <a:rPr lang="en-US"/>
            </a:br>
            <a:r>
              <a:rPr lang="en-US"/>
              <a:t>on several lines if necessary</a:t>
            </a:r>
            <a:endParaRPr lang="fr-FR"/>
          </a:p>
        </p:txBody>
      </p:sp>
      <p:sp>
        <p:nvSpPr>
          <p:cNvPr id="14" name="Espace réservé du texte 4">
            <a:extLst>
              <a:ext uri="{FF2B5EF4-FFF2-40B4-BE49-F238E27FC236}">
                <a16:creationId xmlns:a16="http://schemas.microsoft.com/office/drawing/2014/main" id="{E433ACD7-7699-775F-BAAA-48389AC75A26}"/>
              </a:ext>
            </a:extLst>
          </p:cNvPr>
          <p:cNvSpPr>
            <a:spLocks noGrp="1"/>
          </p:cNvSpPr>
          <p:nvPr>
            <p:ph type="body" sz="quarter" idx="19" hasCustomPrompt="1"/>
          </p:nvPr>
        </p:nvSpPr>
        <p:spPr>
          <a:xfrm>
            <a:off x="8082148" y="2692726"/>
            <a:ext cx="785472" cy="840230"/>
          </a:xfrm>
        </p:spPr>
        <p:txBody>
          <a:bodyPr wrap="none" anchor="ctr">
            <a:spAutoFit/>
          </a:bodyPr>
          <a:lstStyle>
            <a:lvl1pPr marL="0" indent="0" algn="l">
              <a:lnSpc>
                <a:spcPct val="90000"/>
              </a:lnSpc>
              <a:spcBef>
                <a:spcPts val="0"/>
              </a:spcBef>
              <a:buNone/>
              <a:defRPr sz="5400" b="1" spc="0" baseline="0">
                <a:solidFill>
                  <a:schemeClr val="accent5"/>
                </a:solidFill>
                <a:latin typeface="+mn-lt"/>
                <a:ea typeface="Source Sans Pro Semibold" panose="020B0603030403020204" pitchFamily="34" charset="0"/>
              </a:defRPr>
            </a:lvl1pPr>
          </a:lstStyle>
          <a:p>
            <a:pPr lvl="0"/>
            <a:r>
              <a:rPr lang="fr-FR"/>
              <a:t>XX</a:t>
            </a:r>
          </a:p>
        </p:txBody>
      </p:sp>
      <p:sp>
        <p:nvSpPr>
          <p:cNvPr id="16" name="Espace réservé du texte 4">
            <a:extLst>
              <a:ext uri="{FF2B5EF4-FFF2-40B4-BE49-F238E27FC236}">
                <a16:creationId xmlns:a16="http://schemas.microsoft.com/office/drawing/2014/main" id="{9683382D-20D5-EE87-8653-C454BA7154F3}"/>
              </a:ext>
            </a:extLst>
          </p:cNvPr>
          <p:cNvSpPr>
            <a:spLocks noGrp="1"/>
          </p:cNvSpPr>
          <p:nvPr>
            <p:ph type="body" sz="quarter" idx="20" hasCustomPrompt="1"/>
          </p:nvPr>
        </p:nvSpPr>
        <p:spPr>
          <a:xfrm>
            <a:off x="1027113" y="5078473"/>
            <a:ext cx="2345150" cy="387798"/>
          </a:xfrm>
        </p:spPr>
        <p:txBody>
          <a:bodyPr wrap="square" tIns="0" bIns="0">
            <a:spAutoFit/>
          </a:bodyPr>
          <a:lstStyle>
            <a:lvl1pPr marL="0" indent="0">
              <a:lnSpc>
                <a:spcPct val="90000"/>
              </a:lnSpc>
              <a:spcBef>
                <a:spcPts val="0"/>
              </a:spcBef>
              <a:buNone/>
              <a:defRPr sz="1400" b="0">
                <a:solidFill>
                  <a:schemeClr val="bg1"/>
                </a:solidFill>
                <a:latin typeface="+mn-lt"/>
                <a:ea typeface="Source Sans Pro SemiBold" panose="020B0603030403020204" pitchFamily="34" charset="0"/>
              </a:defRPr>
            </a:lvl1pPr>
          </a:lstStyle>
          <a:p>
            <a:pPr lvl="0"/>
            <a:r>
              <a:rPr lang="en-US"/>
              <a:t>Click here to add your text, </a:t>
            </a:r>
            <a:br>
              <a:rPr lang="en-US"/>
            </a:br>
            <a:r>
              <a:rPr lang="en-US"/>
              <a:t>on several lines if necessary</a:t>
            </a:r>
            <a:endParaRPr lang="fr-FR"/>
          </a:p>
        </p:txBody>
      </p:sp>
      <p:sp>
        <p:nvSpPr>
          <p:cNvPr id="17" name="Espace réservé du texte 4">
            <a:extLst>
              <a:ext uri="{FF2B5EF4-FFF2-40B4-BE49-F238E27FC236}">
                <a16:creationId xmlns:a16="http://schemas.microsoft.com/office/drawing/2014/main" id="{E4F3705C-9737-294F-838F-CCEEA7A0324F}"/>
              </a:ext>
            </a:extLst>
          </p:cNvPr>
          <p:cNvSpPr>
            <a:spLocks noGrp="1"/>
          </p:cNvSpPr>
          <p:nvPr>
            <p:ph type="body" sz="quarter" idx="21" hasCustomPrompt="1"/>
          </p:nvPr>
        </p:nvSpPr>
        <p:spPr>
          <a:xfrm>
            <a:off x="1033648" y="4330419"/>
            <a:ext cx="785472" cy="840230"/>
          </a:xfrm>
        </p:spPr>
        <p:txBody>
          <a:bodyPr wrap="none" anchor="ctr">
            <a:spAutoFit/>
          </a:bodyPr>
          <a:lstStyle>
            <a:lvl1pPr marL="0" indent="0" algn="l">
              <a:lnSpc>
                <a:spcPct val="90000"/>
              </a:lnSpc>
              <a:spcBef>
                <a:spcPts val="0"/>
              </a:spcBef>
              <a:buNone/>
              <a:defRPr sz="5400" b="1" spc="0" baseline="0">
                <a:solidFill>
                  <a:schemeClr val="accent5"/>
                </a:solidFill>
                <a:latin typeface="+mn-lt"/>
                <a:ea typeface="Source Sans Pro Semibold" panose="020B0603030403020204" pitchFamily="34" charset="0"/>
              </a:defRPr>
            </a:lvl1pPr>
          </a:lstStyle>
          <a:p>
            <a:pPr lvl="0"/>
            <a:r>
              <a:rPr lang="fr-FR"/>
              <a:t>XX</a:t>
            </a:r>
          </a:p>
        </p:txBody>
      </p:sp>
      <p:sp>
        <p:nvSpPr>
          <p:cNvPr id="18" name="Espace réservé du texte 4">
            <a:extLst>
              <a:ext uri="{FF2B5EF4-FFF2-40B4-BE49-F238E27FC236}">
                <a16:creationId xmlns:a16="http://schemas.microsoft.com/office/drawing/2014/main" id="{09B7B951-4F72-CF7F-44C5-778A1DFCA51F}"/>
              </a:ext>
            </a:extLst>
          </p:cNvPr>
          <p:cNvSpPr>
            <a:spLocks noGrp="1"/>
          </p:cNvSpPr>
          <p:nvPr>
            <p:ph type="body" sz="quarter" idx="22" hasCustomPrompt="1"/>
          </p:nvPr>
        </p:nvSpPr>
        <p:spPr>
          <a:xfrm>
            <a:off x="4557898" y="5078473"/>
            <a:ext cx="2345150" cy="387798"/>
          </a:xfrm>
        </p:spPr>
        <p:txBody>
          <a:bodyPr wrap="square" tIns="0" bIns="0">
            <a:spAutoFit/>
          </a:bodyPr>
          <a:lstStyle>
            <a:lvl1pPr marL="0" indent="0">
              <a:lnSpc>
                <a:spcPct val="90000"/>
              </a:lnSpc>
              <a:spcBef>
                <a:spcPts val="0"/>
              </a:spcBef>
              <a:buNone/>
              <a:defRPr sz="1400" b="0">
                <a:solidFill>
                  <a:schemeClr val="bg1"/>
                </a:solidFill>
                <a:latin typeface="+mn-lt"/>
                <a:ea typeface="Source Sans Pro SemiBold" panose="020B0603030403020204" pitchFamily="34" charset="0"/>
              </a:defRPr>
            </a:lvl1pPr>
          </a:lstStyle>
          <a:p>
            <a:pPr lvl="0"/>
            <a:r>
              <a:rPr lang="en-US"/>
              <a:t>Click here to add your text, </a:t>
            </a:r>
            <a:br>
              <a:rPr lang="en-US"/>
            </a:br>
            <a:r>
              <a:rPr lang="en-US"/>
              <a:t>on several lines if necessary</a:t>
            </a:r>
            <a:endParaRPr lang="fr-FR"/>
          </a:p>
        </p:txBody>
      </p:sp>
      <p:sp>
        <p:nvSpPr>
          <p:cNvPr id="19" name="Espace réservé du texte 4">
            <a:extLst>
              <a:ext uri="{FF2B5EF4-FFF2-40B4-BE49-F238E27FC236}">
                <a16:creationId xmlns:a16="http://schemas.microsoft.com/office/drawing/2014/main" id="{578B119F-A716-77FD-D4D0-BCE1C6CBCED5}"/>
              </a:ext>
            </a:extLst>
          </p:cNvPr>
          <p:cNvSpPr>
            <a:spLocks noGrp="1"/>
          </p:cNvSpPr>
          <p:nvPr>
            <p:ph type="body" sz="quarter" idx="23" hasCustomPrompt="1"/>
          </p:nvPr>
        </p:nvSpPr>
        <p:spPr>
          <a:xfrm>
            <a:off x="4557898" y="4330419"/>
            <a:ext cx="785472" cy="840230"/>
          </a:xfrm>
        </p:spPr>
        <p:txBody>
          <a:bodyPr wrap="none" anchor="ctr">
            <a:spAutoFit/>
          </a:bodyPr>
          <a:lstStyle>
            <a:lvl1pPr marL="0" indent="0" algn="l">
              <a:lnSpc>
                <a:spcPct val="90000"/>
              </a:lnSpc>
              <a:spcBef>
                <a:spcPts val="0"/>
              </a:spcBef>
              <a:buNone/>
              <a:defRPr sz="5400" b="1" spc="0" baseline="0">
                <a:solidFill>
                  <a:schemeClr val="accent5"/>
                </a:solidFill>
                <a:latin typeface="+mn-lt"/>
                <a:ea typeface="Source Sans Pro Semibold" panose="020B0603030403020204" pitchFamily="34" charset="0"/>
              </a:defRPr>
            </a:lvl1pPr>
          </a:lstStyle>
          <a:p>
            <a:pPr lvl="0"/>
            <a:r>
              <a:rPr lang="fr-FR"/>
              <a:t>XX</a:t>
            </a:r>
          </a:p>
        </p:txBody>
      </p:sp>
      <p:sp>
        <p:nvSpPr>
          <p:cNvPr id="20" name="Espace réservé du texte 4">
            <a:extLst>
              <a:ext uri="{FF2B5EF4-FFF2-40B4-BE49-F238E27FC236}">
                <a16:creationId xmlns:a16="http://schemas.microsoft.com/office/drawing/2014/main" id="{8B1D0719-6033-AF9E-6136-8969A14FCB80}"/>
              </a:ext>
            </a:extLst>
          </p:cNvPr>
          <p:cNvSpPr>
            <a:spLocks noGrp="1"/>
          </p:cNvSpPr>
          <p:nvPr>
            <p:ph type="body" sz="quarter" idx="24" hasCustomPrompt="1"/>
          </p:nvPr>
        </p:nvSpPr>
        <p:spPr>
          <a:xfrm>
            <a:off x="8075613" y="5078473"/>
            <a:ext cx="2345150" cy="387798"/>
          </a:xfrm>
        </p:spPr>
        <p:txBody>
          <a:bodyPr wrap="square" tIns="0" bIns="0">
            <a:spAutoFit/>
          </a:bodyPr>
          <a:lstStyle>
            <a:lvl1pPr marL="0" indent="0">
              <a:lnSpc>
                <a:spcPct val="90000"/>
              </a:lnSpc>
              <a:spcBef>
                <a:spcPts val="0"/>
              </a:spcBef>
              <a:buNone/>
              <a:defRPr sz="1400" b="0">
                <a:solidFill>
                  <a:schemeClr val="bg1"/>
                </a:solidFill>
                <a:latin typeface="+mn-lt"/>
                <a:ea typeface="Source Sans Pro SemiBold" panose="020B0603030403020204" pitchFamily="34" charset="0"/>
              </a:defRPr>
            </a:lvl1pPr>
          </a:lstStyle>
          <a:p>
            <a:pPr lvl="0"/>
            <a:r>
              <a:rPr lang="en-US"/>
              <a:t>Click here to add your text, </a:t>
            </a:r>
            <a:br>
              <a:rPr lang="en-US"/>
            </a:br>
            <a:r>
              <a:rPr lang="en-US"/>
              <a:t>on several lines if necessary</a:t>
            </a:r>
            <a:endParaRPr lang="fr-FR"/>
          </a:p>
        </p:txBody>
      </p:sp>
      <p:sp>
        <p:nvSpPr>
          <p:cNvPr id="21" name="Espace réservé du texte 4">
            <a:extLst>
              <a:ext uri="{FF2B5EF4-FFF2-40B4-BE49-F238E27FC236}">
                <a16:creationId xmlns:a16="http://schemas.microsoft.com/office/drawing/2014/main" id="{3B8B4F1C-8303-92E3-56CA-D6DACFA23886}"/>
              </a:ext>
            </a:extLst>
          </p:cNvPr>
          <p:cNvSpPr>
            <a:spLocks noGrp="1"/>
          </p:cNvSpPr>
          <p:nvPr>
            <p:ph type="body" sz="quarter" idx="25" hasCustomPrompt="1"/>
          </p:nvPr>
        </p:nvSpPr>
        <p:spPr>
          <a:xfrm>
            <a:off x="8082148" y="4330419"/>
            <a:ext cx="785472" cy="840230"/>
          </a:xfrm>
        </p:spPr>
        <p:txBody>
          <a:bodyPr wrap="none" anchor="ctr">
            <a:spAutoFit/>
          </a:bodyPr>
          <a:lstStyle>
            <a:lvl1pPr marL="0" indent="0" algn="l">
              <a:lnSpc>
                <a:spcPct val="90000"/>
              </a:lnSpc>
              <a:spcBef>
                <a:spcPts val="0"/>
              </a:spcBef>
              <a:buNone/>
              <a:defRPr sz="5400" b="1" spc="0" baseline="0">
                <a:solidFill>
                  <a:schemeClr val="accent5"/>
                </a:solidFill>
                <a:latin typeface="+mn-lt"/>
                <a:ea typeface="Source Sans Pro Semibold" panose="020B0603030403020204" pitchFamily="34" charset="0"/>
              </a:defRPr>
            </a:lvl1pPr>
          </a:lstStyle>
          <a:p>
            <a:pPr lvl="0"/>
            <a:r>
              <a:rPr lang="fr-FR"/>
              <a:t>XX</a:t>
            </a:r>
          </a:p>
        </p:txBody>
      </p:sp>
    </p:spTree>
    <p:extLst>
      <p:ext uri="{BB962C8B-B14F-4D97-AF65-F5344CB8AC3E}">
        <p14:creationId xmlns:p14="http://schemas.microsoft.com/office/powerpoint/2010/main" val="370356012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x1 contact">
    <p:bg>
      <p:bgPr>
        <a:solidFill>
          <a:schemeClr val="tx1"/>
        </a:solidFill>
        <a:effectLst/>
      </p:bgPr>
    </p:bg>
    <p:spTree>
      <p:nvGrpSpPr>
        <p:cNvPr id="1" name=""/>
        <p:cNvGrpSpPr/>
        <p:nvPr/>
      </p:nvGrpSpPr>
      <p:grpSpPr>
        <a:xfrm>
          <a:off x="0" y="0"/>
          <a:ext cx="0" cy="0"/>
          <a:chOff x="0" y="0"/>
          <a:chExt cx="0" cy="0"/>
        </a:xfrm>
      </p:grpSpPr>
      <p:grpSp>
        <p:nvGrpSpPr>
          <p:cNvPr id="36" name="Groupe 35">
            <a:extLst>
              <a:ext uri="{FF2B5EF4-FFF2-40B4-BE49-F238E27FC236}">
                <a16:creationId xmlns:a16="http://schemas.microsoft.com/office/drawing/2014/main" id="{96C7FBF9-E5BF-A9B6-AC29-D1CDC8AE0345}"/>
              </a:ext>
            </a:extLst>
          </p:cNvPr>
          <p:cNvGrpSpPr/>
          <p:nvPr userDrawn="1"/>
        </p:nvGrpSpPr>
        <p:grpSpPr>
          <a:xfrm>
            <a:off x="9894472" y="253835"/>
            <a:ext cx="1998542" cy="6604165"/>
            <a:chOff x="9890391" y="1"/>
            <a:chExt cx="1998542" cy="6604165"/>
          </a:xfrm>
        </p:grpSpPr>
        <p:sp>
          <p:nvSpPr>
            <p:cNvPr id="35" name="Forme libre : forme 34">
              <a:extLst>
                <a:ext uri="{FF2B5EF4-FFF2-40B4-BE49-F238E27FC236}">
                  <a16:creationId xmlns:a16="http://schemas.microsoft.com/office/drawing/2014/main" id="{CBB933F6-A3AE-A6C5-66EE-D72238A9D121}"/>
                </a:ext>
              </a:extLst>
            </p:cNvPr>
            <p:cNvSpPr/>
            <p:nvPr userDrawn="1"/>
          </p:nvSpPr>
          <p:spPr>
            <a:xfrm rot="16200000" flipH="1">
              <a:off x="9703800" y="186592"/>
              <a:ext cx="2371724" cy="1998542"/>
            </a:xfrm>
            <a:custGeom>
              <a:avLst/>
              <a:gdLst>
                <a:gd name="connsiteX0" fmla="*/ 0 w 2371724"/>
                <a:gd name="connsiteY0" fmla="*/ 1647150 h 1998542"/>
                <a:gd name="connsiteX1" fmla="*/ 0 w 2371724"/>
                <a:gd name="connsiteY1" fmla="*/ 1998542 h 1998542"/>
                <a:gd name="connsiteX2" fmla="*/ 2371724 w 2371724"/>
                <a:gd name="connsiteY2" fmla="*/ 1998542 h 1998542"/>
                <a:gd name="connsiteX3" fmla="*/ 1071562 w 2371724"/>
                <a:gd name="connsiteY3" fmla="*/ 0 h 1998542"/>
              </a:gdLst>
              <a:ahLst/>
              <a:cxnLst>
                <a:cxn ang="0">
                  <a:pos x="connsiteX0" y="connsiteY0"/>
                </a:cxn>
                <a:cxn ang="0">
                  <a:pos x="connsiteX1" y="connsiteY1"/>
                </a:cxn>
                <a:cxn ang="0">
                  <a:pos x="connsiteX2" y="connsiteY2"/>
                </a:cxn>
                <a:cxn ang="0">
                  <a:pos x="connsiteX3" y="connsiteY3"/>
                </a:cxn>
              </a:cxnLst>
              <a:rect l="l" t="t" r="r" b="b"/>
              <a:pathLst>
                <a:path w="2371724" h="1998542">
                  <a:moveTo>
                    <a:pt x="0" y="1647150"/>
                  </a:moveTo>
                  <a:lnTo>
                    <a:pt x="0" y="1998542"/>
                  </a:lnTo>
                  <a:lnTo>
                    <a:pt x="2371724" y="1998542"/>
                  </a:lnTo>
                  <a:lnTo>
                    <a:pt x="1071562"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Source Sans Pro"/>
                <a:ea typeface="+mn-ea"/>
                <a:cs typeface="+mn-cs"/>
              </a:endParaRPr>
            </a:p>
          </p:txBody>
        </p:sp>
        <p:sp>
          <p:nvSpPr>
            <p:cNvPr id="31" name="Freeform 26">
              <a:extLst>
                <a:ext uri="{FF2B5EF4-FFF2-40B4-BE49-F238E27FC236}">
                  <a16:creationId xmlns:a16="http://schemas.microsoft.com/office/drawing/2014/main" id="{1BBAE00B-9854-A322-10EF-03D0F52942C4}"/>
                </a:ext>
              </a:extLst>
            </p:cNvPr>
            <p:cNvSpPr>
              <a:spLocks/>
            </p:cNvSpPr>
            <p:nvPr userDrawn="1"/>
          </p:nvSpPr>
          <p:spPr>
            <a:xfrm rot="16200000" flipH="1">
              <a:off x="10364704" y="5763898"/>
              <a:ext cx="950220" cy="730315"/>
            </a:xfrm>
            <a:custGeom>
              <a:avLst/>
              <a:gdLst>
                <a:gd name="connsiteX0" fmla="*/ 0 w 1499630"/>
                <a:gd name="connsiteY0" fmla="*/ 1152577 h 1152577"/>
                <a:gd name="connsiteX1" fmla="*/ 1499630 w 1499630"/>
                <a:gd name="connsiteY1" fmla="*/ 1152577 h 1152577"/>
                <a:gd name="connsiteX2" fmla="*/ 749815 w 1499630"/>
                <a:gd name="connsiteY2" fmla="*/ 0 h 1152577"/>
              </a:gdLst>
              <a:ahLst/>
              <a:cxnLst>
                <a:cxn ang="0">
                  <a:pos x="connsiteX0" y="connsiteY0"/>
                </a:cxn>
                <a:cxn ang="0">
                  <a:pos x="connsiteX1" y="connsiteY1"/>
                </a:cxn>
                <a:cxn ang="0">
                  <a:pos x="connsiteX2" y="connsiteY2"/>
                </a:cxn>
              </a:cxnLst>
              <a:rect l="l" t="t" r="r" b="b"/>
              <a:pathLst>
                <a:path w="1499630" h="1152577">
                  <a:moveTo>
                    <a:pt x="0" y="1152577"/>
                  </a:moveTo>
                  <a:lnTo>
                    <a:pt x="1499630" y="1152577"/>
                  </a:lnTo>
                  <a:lnTo>
                    <a:pt x="749815"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Source Sans Pro"/>
                <a:ea typeface="+mn-ea"/>
                <a:cs typeface="+mn-cs"/>
              </a:endParaRPr>
            </a:p>
          </p:txBody>
        </p:sp>
      </p:grpSp>
      <p:sp>
        <p:nvSpPr>
          <p:cNvPr id="3" name="Freeform 1">
            <a:extLst>
              <a:ext uri="{FF2B5EF4-FFF2-40B4-BE49-F238E27FC236}">
                <a16:creationId xmlns:a16="http://schemas.microsoft.com/office/drawing/2014/main" id="{6CC83162-20EB-0DA9-7286-4EF6795D20E1}"/>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bg1"/>
          </a:solidFill>
          <a:ln w="9525" cap="flat">
            <a:noFill/>
            <a:prstDash val="solid"/>
            <a:miter/>
          </a:ln>
        </p:spPr>
        <p:txBody>
          <a:bodyPr rtlCol="0" anchor="ctr"/>
          <a:lstStyle/>
          <a:p>
            <a:endParaRPr lang="fr-FR"/>
          </a:p>
        </p:txBody>
      </p:sp>
      <p:sp>
        <p:nvSpPr>
          <p:cNvPr id="4" name="Espace réservé du pied de page 3">
            <a:extLst>
              <a:ext uri="{FF2B5EF4-FFF2-40B4-BE49-F238E27FC236}">
                <a16:creationId xmlns:a16="http://schemas.microsoft.com/office/drawing/2014/main" id="{EE11DC54-8995-0943-F664-6368E5429D83}"/>
              </a:ext>
            </a:extLst>
          </p:cNvPr>
          <p:cNvSpPr>
            <a:spLocks noGrp="1"/>
          </p:cNvSpPr>
          <p:nvPr userDrawn="1">
            <p:ph type="ftr" sz="quarter" idx="10"/>
          </p:nvPr>
        </p:nvSpPr>
        <p:spPr>
          <a:xfrm>
            <a:off x="1511300" y="6385984"/>
            <a:ext cx="2879219" cy="365125"/>
          </a:xfrm>
        </p:spPr>
        <p:txBody>
          <a:bodyPr/>
          <a:lstStyle>
            <a:lvl1pPr>
              <a:defRPr>
                <a:solidFill>
                  <a:schemeClr val="bg1"/>
                </a:solidFill>
              </a:defRPr>
            </a:lvl1pPr>
          </a:lstStyle>
          <a:p>
            <a:r>
              <a:rPr lang="fr-FR"/>
              <a:t>Name of the document</a:t>
            </a:r>
            <a:endParaRPr lang="en-US" dirty="0"/>
          </a:p>
        </p:txBody>
      </p:sp>
      <p:cxnSp>
        <p:nvCxnSpPr>
          <p:cNvPr id="6" name="Connecteur droit 5">
            <a:extLst>
              <a:ext uri="{FF2B5EF4-FFF2-40B4-BE49-F238E27FC236}">
                <a16:creationId xmlns:a16="http://schemas.microsoft.com/office/drawing/2014/main" id="{511CBAD7-041F-760A-7F7A-4AD850B5A70E}"/>
              </a:ext>
            </a:extLst>
          </p:cNvPr>
          <p:cNvCxnSpPr>
            <a:cxnSpLocks/>
          </p:cNvCxnSpPr>
          <p:nvPr userDrawn="1"/>
        </p:nvCxnSpPr>
        <p:spPr>
          <a:xfrm>
            <a:off x="1506537" y="6436895"/>
            <a:ext cx="0" cy="20073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Espace réservé du numéro de diapositive 5">
            <a:extLst>
              <a:ext uri="{FF2B5EF4-FFF2-40B4-BE49-F238E27FC236}">
                <a16:creationId xmlns:a16="http://schemas.microsoft.com/office/drawing/2014/main" id="{596EB13A-0FAA-514D-5679-586CA7926450}"/>
              </a:ext>
            </a:extLst>
          </p:cNvPr>
          <p:cNvSpPr>
            <a:spLocks noGrp="1"/>
          </p:cNvSpPr>
          <p:nvPr userDrawn="1">
            <p:ph type="sldNum" sz="quarter" idx="4"/>
          </p:nvPr>
        </p:nvSpPr>
        <p:spPr>
          <a:xfrm>
            <a:off x="9220776" y="6385984"/>
            <a:ext cx="2743200" cy="365125"/>
          </a:xfrm>
          <a:prstGeom prst="rect">
            <a:avLst/>
          </a:prstGeom>
        </p:spPr>
        <p:txBody>
          <a:bodyPr vert="horz" lIns="91440" tIns="45720" rIns="91440" bIns="45720" rtlCol="0" anchor="ctr"/>
          <a:lstStyle>
            <a:lvl1pPr algn="r">
              <a:defRPr sz="1000">
                <a:solidFill>
                  <a:schemeClr val="bg1"/>
                </a:solidFill>
              </a:defRPr>
            </a:lvl1pPr>
          </a:lstStyle>
          <a:p>
            <a:fld id="{79AF822A-40E7-450E-BBE0-3EB502F51B07}" type="slidenum">
              <a:rPr lang="en-US" smtClean="0"/>
              <a:pPr/>
              <a:t>‹N°›</a:t>
            </a:fld>
            <a:endParaRPr lang="en-US" dirty="0"/>
          </a:p>
        </p:txBody>
      </p:sp>
      <p:grpSp>
        <p:nvGrpSpPr>
          <p:cNvPr id="5" name="Groupe 4">
            <a:extLst>
              <a:ext uri="{FF2B5EF4-FFF2-40B4-BE49-F238E27FC236}">
                <a16:creationId xmlns:a16="http://schemas.microsoft.com/office/drawing/2014/main" id="{54BE906C-D28B-8316-35CB-7A7F2F6E231C}"/>
              </a:ext>
            </a:extLst>
          </p:cNvPr>
          <p:cNvGrpSpPr/>
          <p:nvPr userDrawn="1"/>
        </p:nvGrpSpPr>
        <p:grpSpPr>
          <a:xfrm>
            <a:off x="4597400" y="6448996"/>
            <a:ext cx="2997200" cy="168374"/>
            <a:chOff x="4597400" y="6448996"/>
            <a:chExt cx="2997200" cy="168374"/>
          </a:xfrm>
        </p:grpSpPr>
        <p:sp>
          <p:nvSpPr>
            <p:cNvPr id="38" name="Graphique 38">
              <a:hlinkClick r:id="rId2"/>
              <a:extLst>
                <a:ext uri="{FF2B5EF4-FFF2-40B4-BE49-F238E27FC236}">
                  <a16:creationId xmlns:a16="http://schemas.microsoft.com/office/drawing/2014/main" id="{14C3CFAA-2E92-7D5F-36E4-833E3DA9367A}"/>
                </a:ext>
              </a:extLst>
            </p:cNvPr>
            <p:cNvSpPr>
              <a:spLocks noChangeAspect="1"/>
            </p:cNvSpPr>
            <p:nvPr/>
          </p:nvSpPr>
          <p:spPr>
            <a:xfrm>
              <a:off x="5729283" y="6448996"/>
              <a:ext cx="236686" cy="168374"/>
            </a:xfrm>
            <a:custGeom>
              <a:avLst/>
              <a:gdLst>
                <a:gd name="connsiteX0" fmla="*/ 290513 w 292417"/>
                <a:gd name="connsiteY0" fmla="*/ 70859 h 208018"/>
                <a:gd name="connsiteX1" fmla="*/ 284798 w 292417"/>
                <a:gd name="connsiteY1" fmla="*/ 34664 h 208018"/>
                <a:gd name="connsiteX2" fmla="*/ 256223 w 292417"/>
                <a:gd name="connsiteY2" fmla="*/ 6089 h 208018"/>
                <a:gd name="connsiteX3" fmla="*/ 233363 w 292417"/>
                <a:gd name="connsiteY3" fmla="*/ 3231 h 208018"/>
                <a:gd name="connsiteX4" fmla="*/ 171450 w 292417"/>
                <a:gd name="connsiteY4" fmla="*/ 374 h 208018"/>
                <a:gd name="connsiteX5" fmla="*/ 72390 w 292417"/>
                <a:gd name="connsiteY5" fmla="*/ 2279 h 208018"/>
                <a:gd name="connsiteX6" fmla="*/ 39053 w 292417"/>
                <a:gd name="connsiteY6" fmla="*/ 5136 h 208018"/>
                <a:gd name="connsiteX7" fmla="*/ 5715 w 292417"/>
                <a:gd name="connsiteY7" fmla="*/ 36569 h 208018"/>
                <a:gd name="connsiteX8" fmla="*/ 2858 w 292417"/>
                <a:gd name="connsiteY8" fmla="*/ 56571 h 208018"/>
                <a:gd name="connsiteX9" fmla="*/ 0 w 292417"/>
                <a:gd name="connsiteY9" fmla="*/ 122294 h 208018"/>
                <a:gd name="connsiteX10" fmla="*/ 5715 w 292417"/>
                <a:gd name="connsiteY10" fmla="*/ 168966 h 208018"/>
                <a:gd name="connsiteX11" fmla="*/ 39053 w 292417"/>
                <a:gd name="connsiteY11" fmla="*/ 201351 h 208018"/>
                <a:gd name="connsiteX12" fmla="*/ 71438 w 292417"/>
                <a:gd name="connsiteY12" fmla="*/ 205161 h 208018"/>
                <a:gd name="connsiteX13" fmla="*/ 124778 w 292417"/>
                <a:gd name="connsiteY13" fmla="*/ 207066 h 208018"/>
                <a:gd name="connsiteX14" fmla="*/ 145733 w 292417"/>
                <a:gd name="connsiteY14" fmla="*/ 208019 h 208018"/>
                <a:gd name="connsiteX15" fmla="*/ 145733 w 292417"/>
                <a:gd name="connsiteY15" fmla="*/ 208019 h 208018"/>
                <a:gd name="connsiteX16" fmla="*/ 233363 w 292417"/>
                <a:gd name="connsiteY16" fmla="*/ 205161 h 208018"/>
                <a:gd name="connsiteX17" fmla="*/ 258128 w 292417"/>
                <a:gd name="connsiteY17" fmla="*/ 201351 h 208018"/>
                <a:gd name="connsiteX18" fmla="*/ 286703 w 292417"/>
                <a:gd name="connsiteY18" fmla="*/ 170871 h 208018"/>
                <a:gd name="connsiteX19" fmla="*/ 292418 w 292417"/>
                <a:gd name="connsiteY19" fmla="*/ 112769 h 208018"/>
                <a:gd name="connsiteX20" fmla="*/ 290513 w 292417"/>
                <a:gd name="connsiteY20" fmla="*/ 70859 h 208018"/>
                <a:gd name="connsiteX21" fmla="*/ 193358 w 292417"/>
                <a:gd name="connsiteY21" fmla="*/ 107054 h 208018"/>
                <a:gd name="connsiteX22" fmla="*/ 120015 w 292417"/>
                <a:gd name="connsiteY22" fmla="*/ 149916 h 208018"/>
                <a:gd name="connsiteX23" fmla="*/ 118110 w 292417"/>
                <a:gd name="connsiteY23" fmla="*/ 150869 h 208018"/>
                <a:gd name="connsiteX24" fmla="*/ 116205 w 292417"/>
                <a:gd name="connsiteY24" fmla="*/ 149916 h 208018"/>
                <a:gd name="connsiteX25" fmla="*/ 114300 w 292417"/>
                <a:gd name="connsiteY25" fmla="*/ 146106 h 208018"/>
                <a:gd name="connsiteX26" fmla="*/ 114300 w 292417"/>
                <a:gd name="connsiteY26" fmla="*/ 61334 h 208018"/>
                <a:gd name="connsiteX27" fmla="*/ 116205 w 292417"/>
                <a:gd name="connsiteY27" fmla="*/ 57524 h 208018"/>
                <a:gd name="connsiteX28" fmla="*/ 120968 w 292417"/>
                <a:gd name="connsiteY28" fmla="*/ 57524 h 208018"/>
                <a:gd name="connsiteX29" fmla="*/ 194310 w 292417"/>
                <a:gd name="connsiteY29" fmla="*/ 99434 h 208018"/>
                <a:gd name="connsiteX30" fmla="*/ 196215 w 292417"/>
                <a:gd name="connsiteY30" fmla="*/ 103244 h 208018"/>
                <a:gd name="connsiteX31" fmla="*/ 193358 w 292417"/>
                <a:gd name="connsiteY31" fmla="*/ 107054 h 2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92417" h="208018">
                  <a:moveTo>
                    <a:pt x="290513" y="70859"/>
                  </a:moveTo>
                  <a:cubicBezTo>
                    <a:pt x="290513" y="58476"/>
                    <a:pt x="288608" y="46094"/>
                    <a:pt x="284798" y="34664"/>
                  </a:cubicBezTo>
                  <a:cubicBezTo>
                    <a:pt x="281940" y="20376"/>
                    <a:pt x="270510" y="8946"/>
                    <a:pt x="256223" y="6089"/>
                  </a:cubicBezTo>
                  <a:cubicBezTo>
                    <a:pt x="248603" y="4184"/>
                    <a:pt x="240983" y="3231"/>
                    <a:pt x="233363" y="3231"/>
                  </a:cubicBezTo>
                  <a:cubicBezTo>
                    <a:pt x="216218" y="2279"/>
                    <a:pt x="194310" y="1326"/>
                    <a:pt x="171450" y="374"/>
                  </a:cubicBezTo>
                  <a:cubicBezTo>
                    <a:pt x="139065" y="-579"/>
                    <a:pt x="105728" y="374"/>
                    <a:pt x="72390" y="2279"/>
                  </a:cubicBezTo>
                  <a:cubicBezTo>
                    <a:pt x="60960" y="2279"/>
                    <a:pt x="49530" y="3231"/>
                    <a:pt x="39053" y="5136"/>
                  </a:cubicBezTo>
                  <a:cubicBezTo>
                    <a:pt x="21908" y="7041"/>
                    <a:pt x="8573" y="20376"/>
                    <a:pt x="5715" y="36569"/>
                  </a:cubicBezTo>
                  <a:cubicBezTo>
                    <a:pt x="4763" y="43236"/>
                    <a:pt x="3810" y="49904"/>
                    <a:pt x="2858" y="56571"/>
                  </a:cubicBezTo>
                  <a:cubicBezTo>
                    <a:pt x="0" y="78479"/>
                    <a:pt x="0" y="100386"/>
                    <a:pt x="0" y="122294"/>
                  </a:cubicBezTo>
                  <a:cubicBezTo>
                    <a:pt x="0" y="138486"/>
                    <a:pt x="1905" y="153726"/>
                    <a:pt x="5715" y="168966"/>
                  </a:cubicBezTo>
                  <a:cubicBezTo>
                    <a:pt x="8573" y="186111"/>
                    <a:pt x="21908" y="198494"/>
                    <a:pt x="39053" y="201351"/>
                  </a:cubicBezTo>
                  <a:cubicBezTo>
                    <a:pt x="49530" y="203256"/>
                    <a:pt x="60008" y="204209"/>
                    <a:pt x="71438" y="205161"/>
                  </a:cubicBezTo>
                  <a:cubicBezTo>
                    <a:pt x="89535" y="206114"/>
                    <a:pt x="106680" y="206114"/>
                    <a:pt x="124778" y="207066"/>
                  </a:cubicBezTo>
                  <a:lnTo>
                    <a:pt x="145733" y="208019"/>
                  </a:lnTo>
                  <a:lnTo>
                    <a:pt x="145733" y="208019"/>
                  </a:lnTo>
                  <a:cubicBezTo>
                    <a:pt x="173355" y="208019"/>
                    <a:pt x="202883" y="207066"/>
                    <a:pt x="233363" y="205161"/>
                  </a:cubicBezTo>
                  <a:cubicBezTo>
                    <a:pt x="241935" y="205161"/>
                    <a:pt x="249555" y="203256"/>
                    <a:pt x="258128" y="201351"/>
                  </a:cubicBezTo>
                  <a:cubicBezTo>
                    <a:pt x="273368" y="197541"/>
                    <a:pt x="283845" y="186111"/>
                    <a:pt x="286703" y="170871"/>
                  </a:cubicBezTo>
                  <a:cubicBezTo>
                    <a:pt x="290513" y="151821"/>
                    <a:pt x="292418" y="131819"/>
                    <a:pt x="292418" y="112769"/>
                  </a:cubicBezTo>
                  <a:cubicBezTo>
                    <a:pt x="291465" y="96576"/>
                    <a:pt x="291465" y="82289"/>
                    <a:pt x="290513" y="70859"/>
                  </a:cubicBezTo>
                  <a:close/>
                  <a:moveTo>
                    <a:pt x="193358" y="107054"/>
                  </a:moveTo>
                  <a:lnTo>
                    <a:pt x="120015" y="149916"/>
                  </a:lnTo>
                  <a:cubicBezTo>
                    <a:pt x="119063" y="149916"/>
                    <a:pt x="118110" y="150869"/>
                    <a:pt x="118110" y="150869"/>
                  </a:cubicBezTo>
                  <a:cubicBezTo>
                    <a:pt x="117158" y="150869"/>
                    <a:pt x="116205" y="150869"/>
                    <a:pt x="116205" y="149916"/>
                  </a:cubicBezTo>
                  <a:cubicBezTo>
                    <a:pt x="114300" y="148964"/>
                    <a:pt x="114300" y="147059"/>
                    <a:pt x="114300" y="146106"/>
                  </a:cubicBezTo>
                  <a:lnTo>
                    <a:pt x="114300" y="61334"/>
                  </a:lnTo>
                  <a:cubicBezTo>
                    <a:pt x="114300" y="59429"/>
                    <a:pt x="115253" y="58476"/>
                    <a:pt x="116205" y="57524"/>
                  </a:cubicBezTo>
                  <a:cubicBezTo>
                    <a:pt x="118110" y="56571"/>
                    <a:pt x="119063" y="56571"/>
                    <a:pt x="120968" y="57524"/>
                  </a:cubicBezTo>
                  <a:lnTo>
                    <a:pt x="194310" y="99434"/>
                  </a:lnTo>
                  <a:cubicBezTo>
                    <a:pt x="196215" y="100386"/>
                    <a:pt x="197168" y="102291"/>
                    <a:pt x="196215" y="103244"/>
                  </a:cubicBezTo>
                  <a:cubicBezTo>
                    <a:pt x="195263" y="105149"/>
                    <a:pt x="195263" y="106101"/>
                    <a:pt x="193358" y="107054"/>
                  </a:cubicBezTo>
                  <a:close/>
                </a:path>
              </a:pathLst>
            </a:custGeom>
            <a:solidFill>
              <a:schemeClr val="bg1"/>
            </a:solidFill>
            <a:ln w="9525" cap="flat">
              <a:noFill/>
              <a:prstDash val="solid"/>
              <a:miter/>
            </a:ln>
          </p:spPr>
          <p:txBody>
            <a:bodyPr rtlCol="0" anchor="ctr"/>
            <a:lstStyle/>
            <a:p>
              <a:endParaRPr lang="fr-FR"/>
            </a:p>
          </p:txBody>
        </p:sp>
        <p:sp>
          <p:nvSpPr>
            <p:cNvPr id="39" name="Forme libre : forme 38">
              <a:hlinkClick r:id="rId3"/>
              <a:extLst>
                <a:ext uri="{FF2B5EF4-FFF2-40B4-BE49-F238E27FC236}">
                  <a16:creationId xmlns:a16="http://schemas.microsoft.com/office/drawing/2014/main" id="{FDB7F279-27F9-5EE0-6138-C882951E9483}"/>
                </a:ext>
              </a:extLst>
            </p:cNvPr>
            <p:cNvSpPr>
              <a:spLocks noChangeAspect="1"/>
            </p:cNvSpPr>
            <p:nvPr/>
          </p:nvSpPr>
          <p:spPr>
            <a:xfrm>
              <a:off x="4597400" y="6448996"/>
              <a:ext cx="205135" cy="168374"/>
            </a:xfrm>
            <a:custGeom>
              <a:avLst/>
              <a:gdLst>
                <a:gd name="connsiteX0" fmla="*/ 300038 w 300037"/>
                <a:gd name="connsiteY0" fmla="*/ 30049 h 246266"/>
                <a:gd name="connsiteX1" fmla="*/ 265748 w 300037"/>
                <a:gd name="connsiteY1" fmla="*/ 39574 h 246266"/>
                <a:gd name="connsiteX2" fmla="*/ 291465 w 300037"/>
                <a:gd name="connsiteY2" fmla="*/ 6237 h 246266"/>
                <a:gd name="connsiteX3" fmla="*/ 253365 w 300037"/>
                <a:gd name="connsiteY3" fmla="*/ 19572 h 246266"/>
                <a:gd name="connsiteX4" fmla="*/ 253365 w 300037"/>
                <a:gd name="connsiteY4" fmla="*/ 19572 h 246266"/>
                <a:gd name="connsiteX5" fmla="*/ 184785 w 300037"/>
                <a:gd name="connsiteY5" fmla="*/ 4332 h 246266"/>
                <a:gd name="connsiteX6" fmla="*/ 145733 w 300037"/>
                <a:gd name="connsiteY6" fmla="*/ 62434 h 246266"/>
                <a:gd name="connsiteX7" fmla="*/ 147638 w 300037"/>
                <a:gd name="connsiteY7" fmla="*/ 75770 h 246266"/>
                <a:gd name="connsiteX8" fmla="*/ 147638 w 300037"/>
                <a:gd name="connsiteY8" fmla="*/ 75770 h 246266"/>
                <a:gd name="connsiteX9" fmla="*/ 20003 w 300037"/>
                <a:gd name="connsiteY9" fmla="*/ 12904 h 246266"/>
                <a:gd name="connsiteX10" fmla="*/ 39053 w 300037"/>
                <a:gd name="connsiteY10" fmla="*/ 94819 h 246266"/>
                <a:gd name="connsiteX11" fmla="*/ 12383 w 300037"/>
                <a:gd name="connsiteY11" fmla="*/ 88152 h 246266"/>
                <a:gd name="connsiteX12" fmla="*/ 60008 w 300037"/>
                <a:gd name="connsiteY12" fmla="*/ 149112 h 246266"/>
                <a:gd name="connsiteX13" fmla="*/ 34290 w 300037"/>
                <a:gd name="connsiteY13" fmla="*/ 151017 h 246266"/>
                <a:gd name="connsiteX14" fmla="*/ 89535 w 300037"/>
                <a:gd name="connsiteY14" fmla="*/ 192927 h 246266"/>
                <a:gd name="connsiteX15" fmla="*/ 0 w 300037"/>
                <a:gd name="connsiteY15" fmla="*/ 218644 h 246266"/>
                <a:gd name="connsiteX16" fmla="*/ 97155 w 300037"/>
                <a:gd name="connsiteY16" fmla="*/ 246267 h 246266"/>
                <a:gd name="connsiteX17" fmla="*/ 222885 w 300037"/>
                <a:gd name="connsiteY17" fmla="*/ 192927 h 246266"/>
                <a:gd name="connsiteX18" fmla="*/ 270510 w 300037"/>
                <a:gd name="connsiteY18" fmla="*/ 65292 h 246266"/>
                <a:gd name="connsiteX19" fmla="*/ 270510 w 300037"/>
                <a:gd name="connsiteY19" fmla="*/ 62434 h 246266"/>
                <a:gd name="connsiteX20" fmla="*/ 300038 w 300037"/>
                <a:gd name="connsiteY20" fmla="*/ 30049 h 246266"/>
                <a:gd name="connsiteX21" fmla="*/ 300038 w 300037"/>
                <a:gd name="connsiteY21" fmla="*/ 30049 h 2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037" h="246266">
                  <a:moveTo>
                    <a:pt x="300038" y="30049"/>
                  </a:moveTo>
                  <a:cubicBezTo>
                    <a:pt x="289560" y="34812"/>
                    <a:pt x="277178" y="38622"/>
                    <a:pt x="265748" y="39574"/>
                  </a:cubicBezTo>
                  <a:cubicBezTo>
                    <a:pt x="278130" y="31954"/>
                    <a:pt x="286703" y="19572"/>
                    <a:pt x="291465" y="6237"/>
                  </a:cubicBezTo>
                  <a:cubicBezTo>
                    <a:pt x="280035" y="12904"/>
                    <a:pt x="266700" y="17667"/>
                    <a:pt x="253365" y="19572"/>
                  </a:cubicBezTo>
                  <a:lnTo>
                    <a:pt x="253365" y="19572"/>
                  </a:lnTo>
                  <a:cubicBezTo>
                    <a:pt x="236220" y="1474"/>
                    <a:pt x="208598" y="-5193"/>
                    <a:pt x="184785" y="4332"/>
                  </a:cubicBezTo>
                  <a:cubicBezTo>
                    <a:pt x="160973" y="13857"/>
                    <a:pt x="145733" y="36717"/>
                    <a:pt x="145733" y="62434"/>
                  </a:cubicBezTo>
                  <a:cubicBezTo>
                    <a:pt x="145733" y="67197"/>
                    <a:pt x="146685" y="71959"/>
                    <a:pt x="147638" y="75770"/>
                  </a:cubicBezTo>
                  <a:lnTo>
                    <a:pt x="147638" y="75770"/>
                  </a:lnTo>
                  <a:cubicBezTo>
                    <a:pt x="98108" y="74817"/>
                    <a:pt x="51435" y="51957"/>
                    <a:pt x="20003" y="12904"/>
                  </a:cubicBezTo>
                  <a:cubicBezTo>
                    <a:pt x="3810" y="40527"/>
                    <a:pt x="12383" y="76722"/>
                    <a:pt x="39053" y="94819"/>
                  </a:cubicBezTo>
                  <a:cubicBezTo>
                    <a:pt x="29528" y="95772"/>
                    <a:pt x="20003" y="92914"/>
                    <a:pt x="12383" y="88152"/>
                  </a:cubicBezTo>
                  <a:cubicBezTo>
                    <a:pt x="11430" y="117680"/>
                    <a:pt x="31433" y="142444"/>
                    <a:pt x="60008" y="149112"/>
                  </a:cubicBezTo>
                  <a:cubicBezTo>
                    <a:pt x="51435" y="151969"/>
                    <a:pt x="42863" y="152922"/>
                    <a:pt x="34290" y="151017"/>
                  </a:cubicBezTo>
                  <a:cubicBezTo>
                    <a:pt x="36195" y="169115"/>
                    <a:pt x="61913" y="192927"/>
                    <a:pt x="89535" y="192927"/>
                  </a:cubicBezTo>
                  <a:cubicBezTo>
                    <a:pt x="80010" y="204357"/>
                    <a:pt x="42863" y="225312"/>
                    <a:pt x="0" y="218644"/>
                  </a:cubicBezTo>
                  <a:cubicBezTo>
                    <a:pt x="29528" y="236742"/>
                    <a:pt x="62865" y="246267"/>
                    <a:pt x="97155" y="246267"/>
                  </a:cubicBezTo>
                  <a:cubicBezTo>
                    <a:pt x="144780" y="246267"/>
                    <a:pt x="190500" y="227217"/>
                    <a:pt x="222885" y="192927"/>
                  </a:cubicBezTo>
                  <a:cubicBezTo>
                    <a:pt x="255270" y="158637"/>
                    <a:pt x="272415" y="111964"/>
                    <a:pt x="270510" y="65292"/>
                  </a:cubicBezTo>
                  <a:lnTo>
                    <a:pt x="270510" y="62434"/>
                  </a:lnTo>
                  <a:cubicBezTo>
                    <a:pt x="281940" y="53862"/>
                    <a:pt x="292418" y="43384"/>
                    <a:pt x="300038" y="30049"/>
                  </a:cubicBezTo>
                  <a:lnTo>
                    <a:pt x="300038" y="30049"/>
                  </a:lnTo>
                  <a:close/>
                </a:path>
              </a:pathLst>
            </a:custGeom>
            <a:solidFill>
              <a:schemeClr val="bg1"/>
            </a:solidFill>
            <a:ln w="9525" cap="flat">
              <a:noFill/>
              <a:prstDash val="solid"/>
              <a:miter/>
            </a:ln>
          </p:spPr>
          <p:txBody>
            <a:bodyPr rtlCol="0" anchor="ctr"/>
            <a:lstStyle/>
            <a:p>
              <a:endParaRPr lang="fr-FR"/>
            </a:p>
          </p:txBody>
        </p:sp>
        <p:sp>
          <p:nvSpPr>
            <p:cNvPr id="40" name="Forme libre : forme 39">
              <a:hlinkClick r:id="rId4"/>
              <a:extLst>
                <a:ext uri="{FF2B5EF4-FFF2-40B4-BE49-F238E27FC236}">
                  <a16:creationId xmlns:a16="http://schemas.microsoft.com/office/drawing/2014/main" id="{D719BC25-A7A1-7F1C-DCAF-6423C3A4AE74}"/>
                </a:ext>
              </a:extLst>
            </p:cNvPr>
            <p:cNvSpPr>
              <a:spLocks noChangeAspect="1"/>
            </p:cNvSpPr>
            <p:nvPr/>
          </p:nvSpPr>
          <p:spPr>
            <a:xfrm>
              <a:off x="5029041" y="6448996"/>
              <a:ext cx="173467" cy="168374"/>
            </a:xfrm>
            <a:custGeom>
              <a:avLst/>
              <a:gdLst>
                <a:gd name="connsiteX0" fmla="*/ 3810 w 290512"/>
                <a:gd name="connsiteY0" fmla="*/ 281030 h 281982"/>
                <a:gd name="connsiteX1" fmla="*/ 68580 w 290512"/>
                <a:gd name="connsiteY1" fmla="*/ 281030 h 281982"/>
                <a:gd name="connsiteX2" fmla="*/ 68580 w 290512"/>
                <a:gd name="connsiteY2" fmla="*/ 94340 h 281982"/>
                <a:gd name="connsiteX3" fmla="*/ 3810 w 290512"/>
                <a:gd name="connsiteY3" fmla="*/ 94340 h 281982"/>
                <a:gd name="connsiteX4" fmla="*/ 3810 w 290512"/>
                <a:gd name="connsiteY4" fmla="*/ 281030 h 281982"/>
                <a:gd name="connsiteX5" fmla="*/ 220028 w 290512"/>
                <a:gd name="connsiteY5" fmla="*/ 87672 h 281982"/>
                <a:gd name="connsiteX6" fmla="*/ 160973 w 290512"/>
                <a:gd name="connsiteY6" fmla="*/ 119105 h 281982"/>
                <a:gd name="connsiteX7" fmla="*/ 160973 w 290512"/>
                <a:gd name="connsiteY7" fmla="*/ 94340 h 281982"/>
                <a:gd name="connsiteX8" fmla="*/ 96203 w 290512"/>
                <a:gd name="connsiteY8" fmla="*/ 94340 h 281982"/>
                <a:gd name="connsiteX9" fmla="*/ 96203 w 290512"/>
                <a:gd name="connsiteY9" fmla="*/ 281982 h 281982"/>
                <a:gd name="connsiteX10" fmla="*/ 160973 w 290512"/>
                <a:gd name="connsiteY10" fmla="*/ 281982 h 281982"/>
                <a:gd name="connsiteX11" fmla="*/ 160973 w 290512"/>
                <a:gd name="connsiteY11" fmla="*/ 179112 h 281982"/>
                <a:gd name="connsiteX12" fmla="*/ 195263 w 290512"/>
                <a:gd name="connsiteY12" fmla="*/ 136250 h 281982"/>
                <a:gd name="connsiteX13" fmla="*/ 225743 w 290512"/>
                <a:gd name="connsiteY13" fmla="*/ 178160 h 281982"/>
                <a:gd name="connsiteX14" fmla="*/ 225743 w 290512"/>
                <a:gd name="connsiteY14" fmla="*/ 280077 h 281982"/>
                <a:gd name="connsiteX15" fmla="*/ 290513 w 290512"/>
                <a:gd name="connsiteY15" fmla="*/ 280077 h 281982"/>
                <a:gd name="connsiteX16" fmla="*/ 290513 w 290512"/>
                <a:gd name="connsiteY16" fmla="*/ 174350 h 281982"/>
                <a:gd name="connsiteX17" fmla="*/ 220028 w 290512"/>
                <a:gd name="connsiteY17" fmla="*/ 87672 h 281982"/>
                <a:gd name="connsiteX18" fmla="*/ 36195 w 290512"/>
                <a:gd name="connsiteY18" fmla="*/ 42 h 281982"/>
                <a:gd name="connsiteX19" fmla="*/ 0 w 290512"/>
                <a:gd name="connsiteY19" fmla="*/ 33380 h 281982"/>
                <a:gd name="connsiteX20" fmla="*/ 36195 w 290512"/>
                <a:gd name="connsiteY20" fmla="*/ 66717 h 281982"/>
                <a:gd name="connsiteX21" fmla="*/ 72390 w 290512"/>
                <a:gd name="connsiteY21" fmla="*/ 33380 h 281982"/>
                <a:gd name="connsiteX22" fmla="*/ 36195 w 290512"/>
                <a:gd name="connsiteY22" fmla="*/ 42 h 281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512" h="281982">
                  <a:moveTo>
                    <a:pt x="3810" y="281030"/>
                  </a:moveTo>
                  <a:lnTo>
                    <a:pt x="68580" y="281030"/>
                  </a:lnTo>
                  <a:lnTo>
                    <a:pt x="68580" y="94340"/>
                  </a:lnTo>
                  <a:lnTo>
                    <a:pt x="3810" y="94340"/>
                  </a:lnTo>
                  <a:lnTo>
                    <a:pt x="3810" y="281030"/>
                  </a:lnTo>
                  <a:close/>
                  <a:moveTo>
                    <a:pt x="220028" y="87672"/>
                  </a:moveTo>
                  <a:cubicBezTo>
                    <a:pt x="193358" y="87672"/>
                    <a:pt x="178118" y="97197"/>
                    <a:pt x="160973" y="119105"/>
                  </a:cubicBezTo>
                  <a:lnTo>
                    <a:pt x="160973" y="94340"/>
                  </a:lnTo>
                  <a:lnTo>
                    <a:pt x="96203" y="94340"/>
                  </a:lnTo>
                  <a:lnTo>
                    <a:pt x="96203" y="281982"/>
                  </a:lnTo>
                  <a:lnTo>
                    <a:pt x="160973" y="281982"/>
                  </a:lnTo>
                  <a:lnTo>
                    <a:pt x="160973" y="179112"/>
                  </a:lnTo>
                  <a:cubicBezTo>
                    <a:pt x="160973" y="157205"/>
                    <a:pt x="171450" y="136250"/>
                    <a:pt x="195263" y="136250"/>
                  </a:cubicBezTo>
                  <a:cubicBezTo>
                    <a:pt x="219075" y="136250"/>
                    <a:pt x="225743" y="157205"/>
                    <a:pt x="225743" y="178160"/>
                  </a:cubicBezTo>
                  <a:lnTo>
                    <a:pt x="225743" y="280077"/>
                  </a:lnTo>
                  <a:lnTo>
                    <a:pt x="290513" y="280077"/>
                  </a:lnTo>
                  <a:lnTo>
                    <a:pt x="290513" y="174350"/>
                  </a:lnTo>
                  <a:cubicBezTo>
                    <a:pt x="290513" y="101007"/>
                    <a:pt x="246698" y="87672"/>
                    <a:pt x="220028" y="87672"/>
                  </a:cubicBezTo>
                  <a:close/>
                  <a:moveTo>
                    <a:pt x="36195" y="42"/>
                  </a:moveTo>
                  <a:cubicBezTo>
                    <a:pt x="17145" y="-910"/>
                    <a:pt x="953" y="14330"/>
                    <a:pt x="0" y="33380"/>
                  </a:cubicBezTo>
                  <a:cubicBezTo>
                    <a:pt x="953" y="52430"/>
                    <a:pt x="17145" y="67670"/>
                    <a:pt x="36195" y="66717"/>
                  </a:cubicBezTo>
                  <a:cubicBezTo>
                    <a:pt x="55245" y="67670"/>
                    <a:pt x="71438" y="52430"/>
                    <a:pt x="72390" y="33380"/>
                  </a:cubicBezTo>
                  <a:cubicBezTo>
                    <a:pt x="71438" y="14330"/>
                    <a:pt x="55245" y="-910"/>
                    <a:pt x="36195" y="42"/>
                  </a:cubicBezTo>
                  <a:close/>
                </a:path>
              </a:pathLst>
            </a:custGeom>
            <a:solidFill>
              <a:schemeClr val="bg1"/>
            </a:solidFill>
            <a:ln w="9525" cap="flat">
              <a:noFill/>
              <a:prstDash val="solid"/>
              <a:miter/>
            </a:ln>
          </p:spPr>
          <p:txBody>
            <a:bodyPr rtlCol="0" anchor="ctr"/>
            <a:lstStyle/>
            <a:p>
              <a:endParaRPr lang="fr-FR"/>
            </a:p>
          </p:txBody>
        </p:sp>
        <p:sp>
          <p:nvSpPr>
            <p:cNvPr id="41" name="Graphique 46">
              <a:extLst>
                <a:ext uri="{FF2B5EF4-FFF2-40B4-BE49-F238E27FC236}">
                  <a16:creationId xmlns:a16="http://schemas.microsoft.com/office/drawing/2014/main" id="{7A3026D7-B8D2-CF43-A8B9-46D20FE09DA7}"/>
                </a:ext>
              </a:extLst>
            </p:cNvPr>
            <p:cNvSpPr>
              <a:spLocks noChangeAspect="1"/>
            </p:cNvSpPr>
            <p:nvPr/>
          </p:nvSpPr>
          <p:spPr>
            <a:xfrm>
              <a:off x="7011888" y="6448996"/>
              <a:ext cx="171194" cy="168374"/>
            </a:xfrm>
            <a:custGeom>
              <a:avLst/>
              <a:gdLst>
                <a:gd name="connsiteX0" fmla="*/ 465773 w 929643"/>
                <a:gd name="connsiteY0" fmla="*/ 0 h 914341"/>
                <a:gd name="connsiteX1" fmla="*/ 0 w 929643"/>
                <a:gd name="connsiteY1" fmla="*/ 468630 h 914341"/>
                <a:gd name="connsiteX2" fmla="*/ 318135 w 929643"/>
                <a:gd name="connsiteY2" fmla="*/ 913448 h 914341"/>
                <a:gd name="connsiteX3" fmla="*/ 349568 w 929643"/>
                <a:gd name="connsiteY3" fmla="*/ 890588 h 914341"/>
                <a:gd name="connsiteX4" fmla="*/ 348615 w 929643"/>
                <a:gd name="connsiteY4" fmla="*/ 803910 h 914341"/>
                <a:gd name="connsiteX5" fmla="*/ 192405 w 929643"/>
                <a:gd name="connsiteY5" fmla="*/ 747713 h 914341"/>
                <a:gd name="connsiteX6" fmla="*/ 140970 w 929643"/>
                <a:gd name="connsiteY6" fmla="*/ 679133 h 914341"/>
                <a:gd name="connsiteX7" fmla="*/ 143828 w 929643"/>
                <a:gd name="connsiteY7" fmla="*/ 650558 h 914341"/>
                <a:gd name="connsiteX8" fmla="*/ 215265 w 929643"/>
                <a:gd name="connsiteY8" fmla="*/ 699135 h 914341"/>
                <a:gd name="connsiteX9" fmla="*/ 350520 w 929643"/>
                <a:gd name="connsiteY9" fmla="*/ 738188 h 914341"/>
                <a:gd name="connsiteX10" fmla="*/ 380048 w 929643"/>
                <a:gd name="connsiteY10" fmla="*/ 675323 h 914341"/>
                <a:gd name="connsiteX11" fmla="*/ 168593 w 929643"/>
                <a:gd name="connsiteY11" fmla="*/ 443865 h 914341"/>
                <a:gd name="connsiteX12" fmla="*/ 216218 w 929643"/>
                <a:gd name="connsiteY12" fmla="*/ 318135 h 914341"/>
                <a:gd name="connsiteX13" fmla="*/ 220980 w 929643"/>
                <a:gd name="connsiteY13" fmla="*/ 194310 h 914341"/>
                <a:gd name="connsiteX14" fmla="*/ 348615 w 929643"/>
                <a:gd name="connsiteY14" fmla="*/ 242888 h 914341"/>
                <a:gd name="connsiteX15" fmla="*/ 464820 w 929643"/>
                <a:gd name="connsiteY15" fmla="*/ 227648 h 914341"/>
                <a:gd name="connsiteX16" fmla="*/ 581025 w 929643"/>
                <a:gd name="connsiteY16" fmla="*/ 242888 h 914341"/>
                <a:gd name="connsiteX17" fmla="*/ 708660 w 929643"/>
                <a:gd name="connsiteY17" fmla="*/ 194310 h 914341"/>
                <a:gd name="connsiteX18" fmla="*/ 713423 w 929643"/>
                <a:gd name="connsiteY18" fmla="*/ 318135 h 914341"/>
                <a:gd name="connsiteX19" fmla="*/ 761048 w 929643"/>
                <a:gd name="connsiteY19" fmla="*/ 443865 h 914341"/>
                <a:gd name="connsiteX20" fmla="*/ 548640 w 929643"/>
                <a:gd name="connsiteY20" fmla="*/ 675323 h 914341"/>
                <a:gd name="connsiteX21" fmla="*/ 580073 w 929643"/>
                <a:gd name="connsiteY21" fmla="*/ 762000 h 914341"/>
                <a:gd name="connsiteX22" fmla="*/ 579120 w 929643"/>
                <a:gd name="connsiteY22" fmla="*/ 890588 h 914341"/>
                <a:gd name="connsiteX23" fmla="*/ 610553 w 929643"/>
                <a:gd name="connsiteY23" fmla="*/ 913448 h 914341"/>
                <a:gd name="connsiteX24" fmla="*/ 929640 w 929643"/>
                <a:gd name="connsiteY24" fmla="*/ 468630 h 914341"/>
                <a:gd name="connsiteX25" fmla="*/ 465773 w 929643"/>
                <a:gd name="connsiteY25" fmla="*/ 0 h 91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29643" h="914341">
                  <a:moveTo>
                    <a:pt x="465773" y="0"/>
                  </a:moveTo>
                  <a:cubicBezTo>
                    <a:pt x="207645" y="0"/>
                    <a:pt x="0" y="209550"/>
                    <a:pt x="0" y="468630"/>
                  </a:cubicBezTo>
                  <a:cubicBezTo>
                    <a:pt x="0" y="676275"/>
                    <a:pt x="133350" y="851535"/>
                    <a:pt x="318135" y="913448"/>
                  </a:cubicBezTo>
                  <a:cubicBezTo>
                    <a:pt x="340995" y="918210"/>
                    <a:pt x="349568" y="902970"/>
                    <a:pt x="349568" y="890588"/>
                  </a:cubicBezTo>
                  <a:cubicBezTo>
                    <a:pt x="349568" y="880110"/>
                    <a:pt x="348615" y="842010"/>
                    <a:pt x="348615" y="803910"/>
                  </a:cubicBezTo>
                  <a:cubicBezTo>
                    <a:pt x="219075" y="831533"/>
                    <a:pt x="192405" y="747713"/>
                    <a:pt x="192405" y="747713"/>
                  </a:cubicBezTo>
                  <a:cubicBezTo>
                    <a:pt x="171450" y="693420"/>
                    <a:pt x="140970" y="679133"/>
                    <a:pt x="140970" y="679133"/>
                  </a:cubicBezTo>
                  <a:cubicBezTo>
                    <a:pt x="99060" y="650558"/>
                    <a:pt x="143828" y="650558"/>
                    <a:pt x="143828" y="650558"/>
                  </a:cubicBezTo>
                  <a:cubicBezTo>
                    <a:pt x="190500" y="653415"/>
                    <a:pt x="215265" y="699135"/>
                    <a:pt x="215265" y="699135"/>
                  </a:cubicBezTo>
                  <a:cubicBezTo>
                    <a:pt x="257175" y="770573"/>
                    <a:pt x="323850" y="750570"/>
                    <a:pt x="350520" y="738188"/>
                  </a:cubicBezTo>
                  <a:cubicBezTo>
                    <a:pt x="354330" y="707708"/>
                    <a:pt x="366713" y="686753"/>
                    <a:pt x="380048" y="675323"/>
                  </a:cubicBezTo>
                  <a:cubicBezTo>
                    <a:pt x="277178" y="664845"/>
                    <a:pt x="168593" y="623888"/>
                    <a:pt x="168593" y="443865"/>
                  </a:cubicBezTo>
                  <a:cubicBezTo>
                    <a:pt x="168593" y="392430"/>
                    <a:pt x="186690" y="350520"/>
                    <a:pt x="216218" y="318135"/>
                  </a:cubicBezTo>
                  <a:cubicBezTo>
                    <a:pt x="211455" y="306705"/>
                    <a:pt x="195263" y="258128"/>
                    <a:pt x="220980" y="194310"/>
                  </a:cubicBezTo>
                  <a:cubicBezTo>
                    <a:pt x="220980" y="194310"/>
                    <a:pt x="260033" y="181928"/>
                    <a:pt x="348615" y="242888"/>
                  </a:cubicBezTo>
                  <a:cubicBezTo>
                    <a:pt x="386715" y="232410"/>
                    <a:pt x="425768" y="227648"/>
                    <a:pt x="464820" y="227648"/>
                  </a:cubicBezTo>
                  <a:cubicBezTo>
                    <a:pt x="503873" y="227648"/>
                    <a:pt x="543878" y="233363"/>
                    <a:pt x="581025" y="242888"/>
                  </a:cubicBezTo>
                  <a:cubicBezTo>
                    <a:pt x="669608" y="181928"/>
                    <a:pt x="708660" y="194310"/>
                    <a:pt x="708660" y="194310"/>
                  </a:cubicBezTo>
                  <a:cubicBezTo>
                    <a:pt x="734378" y="259080"/>
                    <a:pt x="718185" y="306705"/>
                    <a:pt x="713423" y="318135"/>
                  </a:cubicBezTo>
                  <a:cubicBezTo>
                    <a:pt x="743903" y="350520"/>
                    <a:pt x="761048" y="392430"/>
                    <a:pt x="761048" y="443865"/>
                  </a:cubicBezTo>
                  <a:cubicBezTo>
                    <a:pt x="761048" y="623888"/>
                    <a:pt x="652463" y="663893"/>
                    <a:pt x="548640" y="675323"/>
                  </a:cubicBezTo>
                  <a:cubicBezTo>
                    <a:pt x="565785" y="689610"/>
                    <a:pt x="580073" y="718185"/>
                    <a:pt x="580073" y="762000"/>
                  </a:cubicBezTo>
                  <a:cubicBezTo>
                    <a:pt x="580073" y="824865"/>
                    <a:pt x="579120" y="875348"/>
                    <a:pt x="579120" y="890588"/>
                  </a:cubicBezTo>
                  <a:cubicBezTo>
                    <a:pt x="579120" y="902970"/>
                    <a:pt x="587693" y="918210"/>
                    <a:pt x="610553" y="913448"/>
                  </a:cubicBezTo>
                  <a:cubicBezTo>
                    <a:pt x="796290" y="851535"/>
                    <a:pt x="929640" y="676275"/>
                    <a:pt x="929640" y="468630"/>
                  </a:cubicBezTo>
                  <a:cubicBezTo>
                    <a:pt x="930593" y="209550"/>
                    <a:pt x="721995" y="0"/>
                    <a:pt x="465773" y="0"/>
                  </a:cubicBezTo>
                  <a:close/>
                </a:path>
              </a:pathLst>
            </a:custGeom>
            <a:solidFill>
              <a:schemeClr val="bg1"/>
            </a:solidFill>
            <a:ln w="9525" cap="flat">
              <a:noFill/>
              <a:prstDash val="solid"/>
              <a:miter/>
            </a:ln>
          </p:spPr>
          <p:txBody>
            <a:bodyPr rtlCol="0" anchor="ctr"/>
            <a:lstStyle/>
            <a:p>
              <a:endParaRPr lang="fr-FR"/>
            </a:p>
          </p:txBody>
        </p:sp>
        <p:sp>
          <p:nvSpPr>
            <p:cNvPr id="42" name="Forme libre : forme 41">
              <a:hlinkClick r:id="rId5"/>
              <a:extLst>
                <a:ext uri="{FF2B5EF4-FFF2-40B4-BE49-F238E27FC236}">
                  <a16:creationId xmlns:a16="http://schemas.microsoft.com/office/drawing/2014/main" id="{60B274D1-EF55-C768-FD82-3ABBD50B803F}"/>
                </a:ext>
              </a:extLst>
            </p:cNvPr>
            <p:cNvSpPr>
              <a:spLocks noChangeAspect="1"/>
            </p:cNvSpPr>
            <p:nvPr/>
          </p:nvSpPr>
          <p:spPr>
            <a:xfrm>
              <a:off x="5429015" y="6448996"/>
              <a:ext cx="73762" cy="168374"/>
            </a:xfrm>
            <a:custGeom>
              <a:avLst/>
              <a:gdLst>
                <a:gd name="connsiteX0" fmla="*/ 81915 w 131445"/>
                <a:gd name="connsiteY0" fmla="*/ 102870 h 300037"/>
                <a:gd name="connsiteX1" fmla="*/ 81915 w 131445"/>
                <a:gd name="connsiteY1" fmla="*/ 69533 h 300037"/>
                <a:gd name="connsiteX2" fmla="*/ 99060 w 131445"/>
                <a:gd name="connsiteY2" fmla="*/ 46673 h 300037"/>
                <a:gd name="connsiteX3" fmla="*/ 127635 w 131445"/>
                <a:gd name="connsiteY3" fmla="*/ 46673 h 300037"/>
                <a:gd name="connsiteX4" fmla="*/ 127635 w 131445"/>
                <a:gd name="connsiteY4" fmla="*/ 0 h 300037"/>
                <a:gd name="connsiteX5" fmla="*/ 93345 w 131445"/>
                <a:gd name="connsiteY5" fmla="*/ 0 h 300037"/>
                <a:gd name="connsiteX6" fmla="*/ 27623 w 131445"/>
                <a:gd name="connsiteY6" fmla="*/ 65723 h 300037"/>
                <a:gd name="connsiteX7" fmla="*/ 27623 w 131445"/>
                <a:gd name="connsiteY7" fmla="*/ 65723 h 300037"/>
                <a:gd name="connsiteX8" fmla="*/ 27623 w 131445"/>
                <a:gd name="connsiteY8" fmla="*/ 102870 h 300037"/>
                <a:gd name="connsiteX9" fmla="*/ 0 w 131445"/>
                <a:gd name="connsiteY9" fmla="*/ 102870 h 300037"/>
                <a:gd name="connsiteX10" fmla="*/ 0 w 131445"/>
                <a:gd name="connsiteY10" fmla="*/ 149543 h 300037"/>
                <a:gd name="connsiteX11" fmla="*/ 27623 w 131445"/>
                <a:gd name="connsiteY11" fmla="*/ 149543 h 300037"/>
                <a:gd name="connsiteX12" fmla="*/ 27623 w 131445"/>
                <a:gd name="connsiteY12" fmla="*/ 300038 h 300037"/>
                <a:gd name="connsiteX13" fmla="*/ 81915 w 131445"/>
                <a:gd name="connsiteY13" fmla="*/ 300038 h 300037"/>
                <a:gd name="connsiteX14" fmla="*/ 81915 w 131445"/>
                <a:gd name="connsiteY14" fmla="*/ 150495 h 300037"/>
                <a:gd name="connsiteX15" fmla="*/ 122873 w 131445"/>
                <a:gd name="connsiteY15" fmla="*/ 150495 h 300037"/>
                <a:gd name="connsiteX16" fmla="*/ 131445 w 131445"/>
                <a:gd name="connsiteY16" fmla="*/ 103823 h 300037"/>
                <a:gd name="connsiteX17" fmla="*/ 81915 w 131445"/>
                <a:gd name="connsiteY17" fmla="*/ 103823 h 30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445" h="300037">
                  <a:moveTo>
                    <a:pt x="81915" y="102870"/>
                  </a:moveTo>
                  <a:lnTo>
                    <a:pt x="81915" y="69533"/>
                  </a:lnTo>
                  <a:cubicBezTo>
                    <a:pt x="81915" y="58103"/>
                    <a:pt x="88583" y="46673"/>
                    <a:pt x="99060" y="46673"/>
                  </a:cubicBezTo>
                  <a:lnTo>
                    <a:pt x="127635" y="46673"/>
                  </a:lnTo>
                  <a:lnTo>
                    <a:pt x="127635" y="0"/>
                  </a:lnTo>
                  <a:lnTo>
                    <a:pt x="93345" y="0"/>
                  </a:lnTo>
                  <a:cubicBezTo>
                    <a:pt x="39053" y="1905"/>
                    <a:pt x="28575" y="33338"/>
                    <a:pt x="27623" y="65723"/>
                  </a:cubicBezTo>
                  <a:lnTo>
                    <a:pt x="27623" y="65723"/>
                  </a:lnTo>
                  <a:lnTo>
                    <a:pt x="27623" y="102870"/>
                  </a:lnTo>
                  <a:lnTo>
                    <a:pt x="0" y="102870"/>
                  </a:lnTo>
                  <a:lnTo>
                    <a:pt x="0" y="149543"/>
                  </a:lnTo>
                  <a:lnTo>
                    <a:pt x="27623" y="149543"/>
                  </a:lnTo>
                  <a:lnTo>
                    <a:pt x="27623" y="300038"/>
                  </a:lnTo>
                  <a:lnTo>
                    <a:pt x="81915" y="300038"/>
                  </a:lnTo>
                  <a:lnTo>
                    <a:pt x="81915" y="150495"/>
                  </a:lnTo>
                  <a:lnTo>
                    <a:pt x="122873" y="150495"/>
                  </a:lnTo>
                  <a:lnTo>
                    <a:pt x="131445" y="103823"/>
                  </a:lnTo>
                  <a:lnTo>
                    <a:pt x="81915" y="103823"/>
                  </a:lnTo>
                  <a:close/>
                </a:path>
              </a:pathLst>
            </a:custGeom>
            <a:solidFill>
              <a:schemeClr val="bg1"/>
            </a:solidFill>
            <a:ln w="9525" cap="flat">
              <a:noFill/>
              <a:prstDash val="solid"/>
              <a:miter/>
            </a:ln>
          </p:spPr>
          <p:txBody>
            <a:bodyPr rtlCol="0" anchor="ctr"/>
            <a:lstStyle/>
            <a:p>
              <a:endParaRPr lang="fr-FR"/>
            </a:p>
          </p:txBody>
        </p:sp>
        <p:grpSp>
          <p:nvGrpSpPr>
            <p:cNvPr id="43" name="Graphique 52">
              <a:extLst>
                <a:ext uri="{FF2B5EF4-FFF2-40B4-BE49-F238E27FC236}">
                  <a16:creationId xmlns:a16="http://schemas.microsoft.com/office/drawing/2014/main" id="{93438643-A231-1FD0-E65F-29EF411EC5D8}"/>
                </a:ext>
              </a:extLst>
            </p:cNvPr>
            <p:cNvGrpSpPr>
              <a:grpSpLocks noChangeAspect="1"/>
            </p:cNvGrpSpPr>
            <p:nvPr/>
          </p:nvGrpSpPr>
          <p:grpSpPr>
            <a:xfrm>
              <a:off x="7409590" y="6448996"/>
              <a:ext cx="185010" cy="168374"/>
              <a:chOff x="11711593" y="4221165"/>
              <a:chExt cx="2376487" cy="2162809"/>
            </a:xfrm>
            <a:solidFill>
              <a:schemeClr val="bg1"/>
            </a:solidFill>
          </p:grpSpPr>
          <p:sp>
            <p:nvSpPr>
              <p:cNvPr id="46" name="Forme libre : forme 45">
                <a:extLst>
                  <a:ext uri="{FF2B5EF4-FFF2-40B4-BE49-F238E27FC236}">
                    <a16:creationId xmlns:a16="http://schemas.microsoft.com/office/drawing/2014/main" id="{4DFFD983-2367-4AF8-C957-47E9E35E368C}"/>
                  </a:ext>
                </a:extLst>
              </p:cNvPr>
              <p:cNvSpPr>
                <a:spLocks/>
              </p:cNvSpPr>
              <p:nvPr/>
            </p:nvSpPr>
            <p:spPr>
              <a:xfrm>
                <a:off x="11711593" y="4221165"/>
                <a:ext cx="2376487" cy="2162809"/>
              </a:xfrm>
              <a:custGeom>
                <a:avLst/>
                <a:gdLst>
                  <a:gd name="connsiteX0" fmla="*/ 406718 w 2376487"/>
                  <a:gd name="connsiteY0" fmla="*/ 1917383 h 2162809"/>
                  <a:gd name="connsiteX1" fmla="*/ 762000 w 2376487"/>
                  <a:gd name="connsiteY1" fmla="*/ 1743075 h 2162809"/>
                  <a:gd name="connsiteX2" fmla="*/ 840105 w 2376487"/>
                  <a:gd name="connsiteY2" fmla="*/ 1734503 h 2162809"/>
                  <a:gd name="connsiteX3" fmla="*/ 1169670 w 2376487"/>
                  <a:gd name="connsiteY3" fmla="*/ 1778318 h 2162809"/>
                  <a:gd name="connsiteX4" fmla="*/ 2193608 w 2376487"/>
                  <a:gd name="connsiteY4" fmla="*/ 979170 h 2162809"/>
                  <a:gd name="connsiteX5" fmla="*/ 1169670 w 2376487"/>
                  <a:gd name="connsiteY5" fmla="*/ 180023 h 2162809"/>
                  <a:gd name="connsiteX6" fmla="*/ 145733 w 2376487"/>
                  <a:gd name="connsiteY6" fmla="*/ 979170 h 2162809"/>
                  <a:gd name="connsiteX7" fmla="*/ 406718 w 2376487"/>
                  <a:gd name="connsiteY7" fmla="*/ 1508760 h 2162809"/>
                  <a:gd name="connsiteX8" fmla="*/ 441960 w 2376487"/>
                  <a:gd name="connsiteY8" fmla="*/ 1613535 h 2162809"/>
                  <a:gd name="connsiteX9" fmla="*/ 406718 w 2376487"/>
                  <a:gd name="connsiteY9" fmla="*/ 1917383 h 2162809"/>
                  <a:gd name="connsiteX10" fmla="*/ 372428 w 2376487"/>
                  <a:gd name="connsiteY10" fmla="*/ 2152650 h 2162809"/>
                  <a:gd name="connsiteX11" fmla="*/ 216218 w 2376487"/>
                  <a:gd name="connsiteY11" fmla="*/ 2039303 h 2162809"/>
                  <a:gd name="connsiteX12" fmla="*/ 277178 w 2376487"/>
                  <a:gd name="connsiteY12" fmla="*/ 1596390 h 2162809"/>
                  <a:gd name="connsiteX13" fmla="*/ 0 w 2376487"/>
                  <a:gd name="connsiteY13" fmla="*/ 971550 h 2162809"/>
                  <a:gd name="connsiteX14" fmla="*/ 1189673 w 2376487"/>
                  <a:gd name="connsiteY14" fmla="*/ 0 h 2162809"/>
                  <a:gd name="connsiteX15" fmla="*/ 2376488 w 2376487"/>
                  <a:gd name="connsiteY15" fmla="*/ 971550 h 2162809"/>
                  <a:gd name="connsiteX16" fmla="*/ 1186815 w 2376487"/>
                  <a:gd name="connsiteY16" fmla="*/ 1943100 h 2162809"/>
                  <a:gd name="connsiteX17" fmla="*/ 857250 w 2376487"/>
                  <a:gd name="connsiteY17" fmla="*/ 1907858 h 2162809"/>
                  <a:gd name="connsiteX18" fmla="*/ 372428 w 2376487"/>
                  <a:gd name="connsiteY18" fmla="*/ 2152650 h 216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76487" h="2162809">
                    <a:moveTo>
                      <a:pt x="406718" y="1917383"/>
                    </a:moveTo>
                    <a:lnTo>
                      <a:pt x="762000" y="1743075"/>
                    </a:lnTo>
                    <a:cubicBezTo>
                      <a:pt x="787718" y="1734503"/>
                      <a:pt x="814388" y="1725930"/>
                      <a:pt x="840105" y="1734503"/>
                    </a:cubicBezTo>
                    <a:cubicBezTo>
                      <a:pt x="944880" y="1760220"/>
                      <a:pt x="1057275" y="1778318"/>
                      <a:pt x="1169670" y="1778318"/>
                    </a:cubicBezTo>
                    <a:cubicBezTo>
                      <a:pt x="1742123" y="1778318"/>
                      <a:pt x="2193608" y="1414463"/>
                      <a:pt x="2193608" y="979170"/>
                    </a:cubicBezTo>
                    <a:cubicBezTo>
                      <a:pt x="2193608" y="543877"/>
                      <a:pt x="1742123" y="180023"/>
                      <a:pt x="1169670" y="180023"/>
                    </a:cubicBezTo>
                    <a:cubicBezTo>
                      <a:pt x="597218" y="180023"/>
                      <a:pt x="145733" y="544830"/>
                      <a:pt x="145733" y="979170"/>
                    </a:cubicBezTo>
                    <a:cubicBezTo>
                      <a:pt x="145733" y="1179195"/>
                      <a:pt x="240983" y="1361123"/>
                      <a:pt x="406718" y="1508760"/>
                    </a:cubicBezTo>
                    <a:cubicBezTo>
                      <a:pt x="432435" y="1534478"/>
                      <a:pt x="450533" y="1569720"/>
                      <a:pt x="441960" y="1613535"/>
                    </a:cubicBezTo>
                    <a:lnTo>
                      <a:pt x="406718" y="1917383"/>
                    </a:lnTo>
                    <a:close/>
                    <a:moveTo>
                      <a:pt x="372428" y="2152650"/>
                    </a:moveTo>
                    <a:cubicBezTo>
                      <a:pt x="294323" y="2187893"/>
                      <a:pt x="207645" y="2126933"/>
                      <a:pt x="216218" y="2039303"/>
                    </a:cubicBezTo>
                    <a:lnTo>
                      <a:pt x="277178" y="1596390"/>
                    </a:lnTo>
                    <a:cubicBezTo>
                      <a:pt x="94298" y="1422083"/>
                      <a:pt x="0" y="1205865"/>
                      <a:pt x="0" y="971550"/>
                    </a:cubicBezTo>
                    <a:cubicBezTo>
                      <a:pt x="0" y="424815"/>
                      <a:pt x="538163" y="0"/>
                      <a:pt x="1189673" y="0"/>
                    </a:cubicBezTo>
                    <a:cubicBezTo>
                      <a:pt x="1841183" y="0"/>
                      <a:pt x="2376488" y="433387"/>
                      <a:pt x="2376488" y="971550"/>
                    </a:cubicBezTo>
                    <a:cubicBezTo>
                      <a:pt x="2376488" y="1509713"/>
                      <a:pt x="1838325" y="1943100"/>
                      <a:pt x="1186815" y="1943100"/>
                    </a:cubicBezTo>
                    <a:cubicBezTo>
                      <a:pt x="1073468" y="1943100"/>
                      <a:pt x="961073" y="1934528"/>
                      <a:pt x="857250" y="1907858"/>
                    </a:cubicBezTo>
                    <a:lnTo>
                      <a:pt x="372428" y="2152650"/>
                    </a:lnTo>
                    <a:close/>
                  </a:path>
                </a:pathLst>
              </a:custGeom>
              <a:grpFill/>
              <a:ln w="9525"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B1B905A5-F7AA-0348-3195-8B418D5679DF}"/>
                  </a:ext>
                </a:extLst>
              </p:cNvPr>
              <p:cNvSpPr>
                <a:spLocks/>
              </p:cNvSpPr>
              <p:nvPr/>
            </p:nvSpPr>
            <p:spPr>
              <a:xfrm>
                <a:off x="12188795" y="4785997"/>
                <a:ext cx="529351" cy="866774"/>
              </a:xfrm>
              <a:custGeom>
                <a:avLst/>
                <a:gdLst>
                  <a:gd name="connsiteX0" fmla="*/ 441960 w 529351"/>
                  <a:gd name="connsiteY0" fmla="*/ 866775 h 866774"/>
                  <a:gd name="connsiteX1" fmla="*/ 381000 w 529351"/>
                  <a:gd name="connsiteY1" fmla="*/ 841057 h 866774"/>
                  <a:gd name="connsiteX2" fmla="*/ 25718 w 529351"/>
                  <a:gd name="connsiteY2" fmla="*/ 494348 h 866774"/>
                  <a:gd name="connsiteX3" fmla="*/ 0 w 529351"/>
                  <a:gd name="connsiteY3" fmla="*/ 433388 h 866774"/>
                  <a:gd name="connsiteX4" fmla="*/ 25718 w 529351"/>
                  <a:gd name="connsiteY4" fmla="*/ 372428 h 866774"/>
                  <a:gd name="connsiteX5" fmla="*/ 381000 w 529351"/>
                  <a:gd name="connsiteY5" fmla="*/ 25717 h 866774"/>
                  <a:gd name="connsiteX6" fmla="*/ 441960 w 529351"/>
                  <a:gd name="connsiteY6" fmla="*/ 0 h 866774"/>
                  <a:gd name="connsiteX7" fmla="*/ 502920 w 529351"/>
                  <a:gd name="connsiteY7" fmla="*/ 25717 h 866774"/>
                  <a:gd name="connsiteX8" fmla="*/ 528638 w 529351"/>
                  <a:gd name="connsiteY8" fmla="*/ 86677 h 866774"/>
                  <a:gd name="connsiteX9" fmla="*/ 502920 w 529351"/>
                  <a:gd name="connsiteY9" fmla="*/ 147638 h 866774"/>
                  <a:gd name="connsiteX10" fmla="*/ 217170 w 529351"/>
                  <a:gd name="connsiteY10" fmla="*/ 433388 h 866774"/>
                  <a:gd name="connsiteX11" fmla="*/ 502920 w 529351"/>
                  <a:gd name="connsiteY11" fmla="*/ 719137 h 866774"/>
                  <a:gd name="connsiteX12" fmla="*/ 502920 w 529351"/>
                  <a:gd name="connsiteY12" fmla="*/ 841057 h 866774"/>
                  <a:gd name="connsiteX13" fmla="*/ 441960 w 529351"/>
                  <a:gd name="connsiteY13" fmla="*/ 866775 h 866774"/>
                  <a:gd name="connsiteX14" fmla="*/ 441960 w 529351"/>
                  <a:gd name="connsiteY14" fmla="*/ 866775 h 86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9351" h="866774">
                    <a:moveTo>
                      <a:pt x="441960" y="866775"/>
                    </a:moveTo>
                    <a:cubicBezTo>
                      <a:pt x="416243" y="866775"/>
                      <a:pt x="398145" y="858203"/>
                      <a:pt x="381000" y="841057"/>
                    </a:cubicBezTo>
                    <a:lnTo>
                      <a:pt x="25718" y="494348"/>
                    </a:lnTo>
                    <a:cubicBezTo>
                      <a:pt x="8573" y="477203"/>
                      <a:pt x="0" y="459105"/>
                      <a:pt x="0" y="433388"/>
                    </a:cubicBezTo>
                    <a:cubicBezTo>
                      <a:pt x="0" y="407670"/>
                      <a:pt x="8573" y="389573"/>
                      <a:pt x="25718" y="372428"/>
                    </a:cubicBezTo>
                    <a:lnTo>
                      <a:pt x="381000" y="25717"/>
                    </a:lnTo>
                    <a:cubicBezTo>
                      <a:pt x="398145" y="8573"/>
                      <a:pt x="416243" y="0"/>
                      <a:pt x="441960" y="0"/>
                    </a:cubicBezTo>
                    <a:cubicBezTo>
                      <a:pt x="467678" y="0"/>
                      <a:pt x="485775" y="8573"/>
                      <a:pt x="502920" y="25717"/>
                    </a:cubicBezTo>
                    <a:cubicBezTo>
                      <a:pt x="520065" y="42863"/>
                      <a:pt x="528638" y="60960"/>
                      <a:pt x="528638" y="86677"/>
                    </a:cubicBezTo>
                    <a:cubicBezTo>
                      <a:pt x="528638" y="112395"/>
                      <a:pt x="520065" y="130492"/>
                      <a:pt x="502920" y="147638"/>
                    </a:cubicBezTo>
                    <a:lnTo>
                      <a:pt x="217170" y="433388"/>
                    </a:lnTo>
                    <a:lnTo>
                      <a:pt x="502920" y="719137"/>
                    </a:lnTo>
                    <a:cubicBezTo>
                      <a:pt x="538163" y="754380"/>
                      <a:pt x="538163" y="805815"/>
                      <a:pt x="502920" y="841057"/>
                    </a:cubicBezTo>
                    <a:cubicBezTo>
                      <a:pt x="494348" y="858203"/>
                      <a:pt x="467678" y="866775"/>
                      <a:pt x="441960" y="866775"/>
                    </a:cubicBezTo>
                    <a:cubicBezTo>
                      <a:pt x="450533" y="866775"/>
                      <a:pt x="441960" y="866775"/>
                      <a:pt x="441960" y="866775"/>
                    </a:cubicBezTo>
                    <a:close/>
                  </a:path>
                </a:pathLst>
              </a:custGeom>
              <a:grpFill/>
              <a:ln w="9525"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C1C73C00-4CE1-6232-D83D-31BECD493A58}"/>
                  </a:ext>
                </a:extLst>
              </p:cNvPr>
              <p:cNvSpPr>
                <a:spLocks/>
              </p:cNvSpPr>
              <p:nvPr/>
            </p:nvSpPr>
            <p:spPr>
              <a:xfrm>
                <a:off x="13072954" y="4785997"/>
                <a:ext cx="529351" cy="866774"/>
              </a:xfrm>
              <a:custGeom>
                <a:avLst/>
                <a:gdLst>
                  <a:gd name="connsiteX0" fmla="*/ 87392 w 529351"/>
                  <a:gd name="connsiteY0" fmla="*/ 866775 h 866774"/>
                  <a:gd name="connsiteX1" fmla="*/ 26432 w 529351"/>
                  <a:gd name="connsiteY1" fmla="*/ 841057 h 866774"/>
                  <a:gd name="connsiteX2" fmla="*/ 26432 w 529351"/>
                  <a:gd name="connsiteY2" fmla="*/ 719137 h 866774"/>
                  <a:gd name="connsiteX3" fmla="*/ 312182 w 529351"/>
                  <a:gd name="connsiteY3" fmla="*/ 433388 h 866774"/>
                  <a:gd name="connsiteX4" fmla="*/ 26432 w 529351"/>
                  <a:gd name="connsiteY4" fmla="*/ 147638 h 866774"/>
                  <a:gd name="connsiteX5" fmla="*/ 714 w 529351"/>
                  <a:gd name="connsiteY5" fmla="*/ 86677 h 866774"/>
                  <a:gd name="connsiteX6" fmla="*/ 26432 w 529351"/>
                  <a:gd name="connsiteY6" fmla="*/ 25717 h 866774"/>
                  <a:gd name="connsiteX7" fmla="*/ 87392 w 529351"/>
                  <a:gd name="connsiteY7" fmla="*/ 0 h 866774"/>
                  <a:gd name="connsiteX8" fmla="*/ 87392 w 529351"/>
                  <a:gd name="connsiteY8" fmla="*/ 0 h 866774"/>
                  <a:gd name="connsiteX9" fmla="*/ 148352 w 529351"/>
                  <a:gd name="connsiteY9" fmla="*/ 25717 h 866774"/>
                  <a:gd name="connsiteX10" fmla="*/ 503634 w 529351"/>
                  <a:gd name="connsiteY10" fmla="*/ 372428 h 866774"/>
                  <a:gd name="connsiteX11" fmla="*/ 529352 w 529351"/>
                  <a:gd name="connsiteY11" fmla="*/ 433388 h 866774"/>
                  <a:gd name="connsiteX12" fmla="*/ 503634 w 529351"/>
                  <a:gd name="connsiteY12" fmla="*/ 494348 h 866774"/>
                  <a:gd name="connsiteX13" fmla="*/ 148352 w 529351"/>
                  <a:gd name="connsiteY13" fmla="*/ 841057 h 866774"/>
                  <a:gd name="connsiteX14" fmla="*/ 87392 w 529351"/>
                  <a:gd name="connsiteY14" fmla="*/ 866775 h 86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9351" h="866774">
                    <a:moveTo>
                      <a:pt x="87392" y="866775"/>
                    </a:moveTo>
                    <a:cubicBezTo>
                      <a:pt x="61674" y="866775"/>
                      <a:pt x="43577" y="858203"/>
                      <a:pt x="26432" y="841057"/>
                    </a:cubicBezTo>
                    <a:cubicBezTo>
                      <a:pt x="-8811" y="805815"/>
                      <a:pt x="-8811" y="754380"/>
                      <a:pt x="26432" y="719137"/>
                    </a:cubicBezTo>
                    <a:lnTo>
                      <a:pt x="312182" y="433388"/>
                    </a:lnTo>
                    <a:lnTo>
                      <a:pt x="26432" y="147638"/>
                    </a:lnTo>
                    <a:cubicBezTo>
                      <a:pt x="9287" y="130492"/>
                      <a:pt x="714" y="112395"/>
                      <a:pt x="714" y="86677"/>
                    </a:cubicBezTo>
                    <a:cubicBezTo>
                      <a:pt x="714" y="60960"/>
                      <a:pt x="9287" y="42863"/>
                      <a:pt x="26432" y="25717"/>
                    </a:cubicBezTo>
                    <a:cubicBezTo>
                      <a:pt x="43577" y="8573"/>
                      <a:pt x="61674" y="0"/>
                      <a:pt x="87392" y="0"/>
                    </a:cubicBezTo>
                    <a:lnTo>
                      <a:pt x="87392" y="0"/>
                    </a:lnTo>
                    <a:cubicBezTo>
                      <a:pt x="113109" y="0"/>
                      <a:pt x="131207" y="8573"/>
                      <a:pt x="148352" y="25717"/>
                    </a:cubicBezTo>
                    <a:lnTo>
                      <a:pt x="503634" y="372428"/>
                    </a:lnTo>
                    <a:cubicBezTo>
                      <a:pt x="520779" y="389573"/>
                      <a:pt x="529352" y="407670"/>
                      <a:pt x="529352" y="433388"/>
                    </a:cubicBezTo>
                    <a:cubicBezTo>
                      <a:pt x="529352" y="459105"/>
                      <a:pt x="520779" y="477203"/>
                      <a:pt x="503634" y="494348"/>
                    </a:cubicBezTo>
                    <a:lnTo>
                      <a:pt x="148352" y="841057"/>
                    </a:lnTo>
                    <a:cubicBezTo>
                      <a:pt x="130254" y="858203"/>
                      <a:pt x="113109" y="866775"/>
                      <a:pt x="87392" y="866775"/>
                    </a:cubicBezTo>
                    <a:close/>
                  </a:path>
                </a:pathLst>
              </a:custGeom>
              <a:grpFill/>
              <a:ln w="9525" cap="flat">
                <a:noFill/>
                <a:prstDash val="solid"/>
                <a:miter/>
              </a:ln>
            </p:spPr>
            <p:txBody>
              <a:bodyPr rtlCol="0" anchor="ctr"/>
              <a:lstStyle/>
              <a:p>
                <a:endParaRPr lang="fr-FR"/>
              </a:p>
            </p:txBody>
          </p:sp>
        </p:grpSp>
        <p:sp>
          <p:nvSpPr>
            <p:cNvPr id="44" name="Forme libre : forme 43">
              <a:hlinkClick r:id="rId6"/>
              <a:extLst>
                <a:ext uri="{FF2B5EF4-FFF2-40B4-BE49-F238E27FC236}">
                  <a16:creationId xmlns:a16="http://schemas.microsoft.com/office/drawing/2014/main" id="{4CAFCF9E-E5FF-6FB8-E3A0-AB8AFC4E8252}"/>
                </a:ext>
              </a:extLst>
            </p:cNvPr>
            <p:cNvSpPr>
              <a:spLocks noChangeAspect="1"/>
            </p:cNvSpPr>
            <p:nvPr/>
          </p:nvSpPr>
          <p:spPr>
            <a:xfrm>
              <a:off x="6192476" y="6448996"/>
              <a:ext cx="144319" cy="168374"/>
            </a:xfrm>
            <a:custGeom>
              <a:avLst/>
              <a:gdLst>
                <a:gd name="connsiteX0" fmla="*/ 218571 w 308571"/>
                <a:gd name="connsiteY0" fmla="*/ 70714 h 360000"/>
                <a:gd name="connsiteX1" fmla="*/ 244285 w 308571"/>
                <a:gd name="connsiteY1" fmla="*/ 70714 h 360000"/>
                <a:gd name="connsiteX2" fmla="*/ 244285 w 308571"/>
                <a:gd name="connsiteY2" fmla="*/ 147857 h 360000"/>
                <a:gd name="connsiteX3" fmla="*/ 218571 w 308571"/>
                <a:gd name="connsiteY3" fmla="*/ 147857 h 360000"/>
                <a:gd name="connsiteX4" fmla="*/ 147857 w 308571"/>
                <a:gd name="connsiteY4" fmla="*/ 70714 h 360000"/>
                <a:gd name="connsiteX5" fmla="*/ 173571 w 308571"/>
                <a:gd name="connsiteY5" fmla="*/ 70714 h 360000"/>
                <a:gd name="connsiteX6" fmla="*/ 173571 w 308571"/>
                <a:gd name="connsiteY6" fmla="*/ 147857 h 360000"/>
                <a:gd name="connsiteX7" fmla="*/ 147857 w 308571"/>
                <a:gd name="connsiteY7" fmla="*/ 147857 h 360000"/>
                <a:gd name="connsiteX8" fmla="*/ 77143 w 308571"/>
                <a:gd name="connsiteY8" fmla="*/ 25715 h 360000"/>
                <a:gd name="connsiteX9" fmla="*/ 77143 w 308571"/>
                <a:gd name="connsiteY9" fmla="*/ 218572 h 360000"/>
                <a:gd name="connsiteX10" fmla="*/ 135000 w 308571"/>
                <a:gd name="connsiteY10" fmla="*/ 218572 h 360000"/>
                <a:gd name="connsiteX11" fmla="*/ 135000 w 308571"/>
                <a:gd name="connsiteY11" fmla="*/ 263572 h 360000"/>
                <a:gd name="connsiteX12" fmla="*/ 180000 w 308571"/>
                <a:gd name="connsiteY12" fmla="*/ 218572 h 360000"/>
                <a:gd name="connsiteX13" fmla="*/ 231428 w 308571"/>
                <a:gd name="connsiteY13" fmla="*/ 218572 h 360000"/>
                <a:gd name="connsiteX14" fmla="*/ 282857 w 308571"/>
                <a:gd name="connsiteY14" fmla="*/ 167143 h 360000"/>
                <a:gd name="connsiteX15" fmla="*/ 282857 w 308571"/>
                <a:gd name="connsiteY15" fmla="*/ 25715 h 360000"/>
                <a:gd name="connsiteX16" fmla="*/ 64286 w 308571"/>
                <a:gd name="connsiteY16" fmla="*/ 0 h 360000"/>
                <a:gd name="connsiteX17" fmla="*/ 308571 w 308571"/>
                <a:gd name="connsiteY17" fmla="*/ 0 h 360000"/>
                <a:gd name="connsiteX18" fmla="*/ 308571 w 308571"/>
                <a:gd name="connsiteY18" fmla="*/ 180000 h 360000"/>
                <a:gd name="connsiteX19" fmla="*/ 192857 w 308571"/>
                <a:gd name="connsiteY19" fmla="*/ 295715 h 360000"/>
                <a:gd name="connsiteX20" fmla="*/ 141428 w 308571"/>
                <a:gd name="connsiteY20" fmla="*/ 295715 h 360000"/>
                <a:gd name="connsiteX21" fmla="*/ 77143 w 308571"/>
                <a:gd name="connsiteY21" fmla="*/ 360000 h 360000"/>
                <a:gd name="connsiteX22" fmla="*/ 77143 w 308571"/>
                <a:gd name="connsiteY22" fmla="*/ 295715 h 360000"/>
                <a:gd name="connsiteX23" fmla="*/ 0 w 308571"/>
                <a:gd name="connsiteY23" fmla="*/ 295715 h 360000"/>
                <a:gd name="connsiteX24" fmla="*/ 0 w 308571"/>
                <a:gd name="connsiteY24" fmla="*/ 64286 h 3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8571" h="360000">
                  <a:moveTo>
                    <a:pt x="218571" y="70714"/>
                  </a:moveTo>
                  <a:lnTo>
                    <a:pt x="244285" y="70714"/>
                  </a:lnTo>
                  <a:lnTo>
                    <a:pt x="244285" y="147857"/>
                  </a:lnTo>
                  <a:lnTo>
                    <a:pt x="218571" y="147857"/>
                  </a:lnTo>
                  <a:close/>
                  <a:moveTo>
                    <a:pt x="147857" y="70714"/>
                  </a:moveTo>
                  <a:lnTo>
                    <a:pt x="173571" y="70714"/>
                  </a:lnTo>
                  <a:lnTo>
                    <a:pt x="173571" y="147857"/>
                  </a:lnTo>
                  <a:lnTo>
                    <a:pt x="147857" y="147857"/>
                  </a:lnTo>
                  <a:close/>
                  <a:moveTo>
                    <a:pt x="77143" y="25715"/>
                  </a:moveTo>
                  <a:lnTo>
                    <a:pt x="77143" y="218572"/>
                  </a:lnTo>
                  <a:lnTo>
                    <a:pt x="135000" y="218572"/>
                  </a:lnTo>
                  <a:lnTo>
                    <a:pt x="135000" y="263572"/>
                  </a:lnTo>
                  <a:lnTo>
                    <a:pt x="180000" y="218572"/>
                  </a:lnTo>
                  <a:lnTo>
                    <a:pt x="231428" y="218572"/>
                  </a:lnTo>
                  <a:lnTo>
                    <a:pt x="282857" y="167143"/>
                  </a:lnTo>
                  <a:lnTo>
                    <a:pt x="282857" y="25715"/>
                  </a:lnTo>
                  <a:close/>
                  <a:moveTo>
                    <a:pt x="64286" y="0"/>
                  </a:moveTo>
                  <a:lnTo>
                    <a:pt x="308571" y="0"/>
                  </a:lnTo>
                  <a:lnTo>
                    <a:pt x="308571" y="180000"/>
                  </a:lnTo>
                  <a:lnTo>
                    <a:pt x="192857" y="295715"/>
                  </a:lnTo>
                  <a:lnTo>
                    <a:pt x="141428" y="295715"/>
                  </a:lnTo>
                  <a:lnTo>
                    <a:pt x="77143" y="360000"/>
                  </a:lnTo>
                  <a:lnTo>
                    <a:pt x="77143" y="295715"/>
                  </a:lnTo>
                  <a:lnTo>
                    <a:pt x="0" y="295715"/>
                  </a:lnTo>
                  <a:lnTo>
                    <a:pt x="0" y="64286"/>
                  </a:lnTo>
                  <a:close/>
                </a:path>
              </a:pathLst>
            </a:custGeom>
            <a:solidFill>
              <a:schemeClr val="bg1"/>
            </a:solidFill>
            <a:ln w="2449" cap="flat">
              <a:noFill/>
              <a:prstDash val="solid"/>
              <a:miter/>
            </a:ln>
          </p:spPr>
          <p:txBody>
            <a:bodyPr rtlCol="0" anchor="ctr"/>
            <a:lstStyle/>
            <a:p>
              <a:endParaRPr lang="fr-FR"/>
            </a:p>
          </p:txBody>
        </p:sp>
        <p:sp>
          <p:nvSpPr>
            <p:cNvPr id="45" name="Graphique 50">
              <a:hlinkClick r:id="rId7"/>
              <a:extLst>
                <a:ext uri="{FF2B5EF4-FFF2-40B4-BE49-F238E27FC236}">
                  <a16:creationId xmlns:a16="http://schemas.microsoft.com/office/drawing/2014/main" id="{AF3C992C-DBFA-9F41-F679-71F0A1BD5BEF}"/>
                </a:ext>
              </a:extLst>
            </p:cNvPr>
            <p:cNvSpPr>
              <a:spLocks noChangeAspect="1"/>
            </p:cNvSpPr>
            <p:nvPr/>
          </p:nvSpPr>
          <p:spPr>
            <a:xfrm>
              <a:off x="6563302" y="6448996"/>
              <a:ext cx="222080" cy="168374"/>
            </a:xfrm>
            <a:custGeom>
              <a:avLst/>
              <a:gdLst>
                <a:gd name="connsiteX0" fmla="*/ 1026033 w 1211090"/>
                <a:gd name="connsiteY0" fmla="*/ 77153 h 918210"/>
                <a:gd name="connsiteX1" fmla="*/ 776478 w 1211090"/>
                <a:gd name="connsiteY1" fmla="*/ 0 h 918210"/>
                <a:gd name="connsiteX2" fmla="*/ 744093 w 1211090"/>
                <a:gd name="connsiteY2" fmla="*/ 64770 h 918210"/>
                <a:gd name="connsiteX3" fmla="*/ 466915 w 1211090"/>
                <a:gd name="connsiteY3" fmla="*/ 64770 h 918210"/>
                <a:gd name="connsiteX4" fmla="*/ 434530 w 1211090"/>
                <a:gd name="connsiteY4" fmla="*/ 0 h 918210"/>
                <a:gd name="connsiteX5" fmla="*/ 184975 w 1211090"/>
                <a:gd name="connsiteY5" fmla="*/ 77153 h 918210"/>
                <a:gd name="connsiteX6" fmla="*/ 4953 w 1211090"/>
                <a:gd name="connsiteY6" fmla="*/ 763905 h 918210"/>
                <a:gd name="connsiteX7" fmla="*/ 4953 w 1211090"/>
                <a:gd name="connsiteY7" fmla="*/ 763905 h 918210"/>
                <a:gd name="connsiteX8" fmla="*/ 311658 w 1211090"/>
                <a:gd name="connsiteY8" fmla="*/ 918210 h 918210"/>
                <a:gd name="connsiteX9" fmla="*/ 377380 w 1211090"/>
                <a:gd name="connsiteY9" fmla="*/ 812483 h 918210"/>
                <a:gd name="connsiteX10" fmla="*/ 273558 w 1211090"/>
                <a:gd name="connsiteY10" fmla="*/ 762953 h 918210"/>
                <a:gd name="connsiteX11" fmla="*/ 299275 w 1211090"/>
                <a:gd name="connsiteY11" fmla="*/ 743903 h 918210"/>
                <a:gd name="connsiteX12" fmla="*/ 911733 w 1211090"/>
                <a:gd name="connsiteY12" fmla="*/ 743903 h 918210"/>
                <a:gd name="connsiteX13" fmla="*/ 937450 w 1211090"/>
                <a:gd name="connsiteY13" fmla="*/ 762953 h 918210"/>
                <a:gd name="connsiteX14" fmla="*/ 833628 w 1211090"/>
                <a:gd name="connsiteY14" fmla="*/ 812483 h 918210"/>
                <a:gd name="connsiteX15" fmla="*/ 899350 w 1211090"/>
                <a:gd name="connsiteY15" fmla="*/ 918210 h 918210"/>
                <a:gd name="connsiteX16" fmla="*/ 1206055 w 1211090"/>
                <a:gd name="connsiteY16" fmla="*/ 764858 h 918210"/>
                <a:gd name="connsiteX17" fmla="*/ 1206055 w 1211090"/>
                <a:gd name="connsiteY17" fmla="*/ 764858 h 918210"/>
                <a:gd name="connsiteX18" fmla="*/ 1026033 w 1211090"/>
                <a:gd name="connsiteY18" fmla="*/ 77153 h 918210"/>
                <a:gd name="connsiteX19" fmla="*/ 405003 w 1211090"/>
                <a:gd name="connsiteY19" fmla="*/ 625793 h 918210"/>
                <a:gd name="connsiteX20" fmla="*/ 295465 w 1211090"/>
                <a:gd name="connsiteY20" fmla="*/ 504825 h 918210"/>
                <a:gd name="connsiteX21" fmla="*/ 404050 w 1211090"/>
                <a:gd name="connsiteY21" fmla="*/ 383858 h 918210"/>
                <a:gd name="connsiteX22" fmla="*/ 513588 w 1211090"/>
                <a:gd name="connsiteY22" fmla="*/ 504825 h 918210"/>
                <a:gd name="connsiteX23" fmla="*/ 405003 w 1211090"/>
                <a:gd name="connsiteY23" fmla="*/ 625793 h 918210"/>
                <a:gd name="connsiteX24" fmla="*/ 806958 w 1211090"/>
                <a:gd name="connsiteY24" fmla="*/ 625793 h 918210"/>
                <a:gd name="connsiteX25" fmla="*/ 698373 w 1211090"/>
                <a:gd name="connsiteY25" fmla="*/ 504825 h 918210"/>
                <a:gd name="connsiteX26" fmla="*/ 806958 w 1211090"/>
                <a:gd name="connsiteY26" fmla="*/ 383858 h 918210"/>
                <a:gd name="connsiteX27" fmla="*/ 915543 w 1211090"/>
                <a:gd name="connsiteY27" fmla="*/ 504825 h 918210"/>
                <a:gd name="connsiteX28" fmla="*/ 806958 w 1211090"/>
                <a:gd name="connsiteY28" fmla="*/ 625793 h 91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11090" h="918210">
                  <a:moveTo>
                    <a:pt x="1026033" y="77153"/>
                  </a:moveTo>
                  <a:cubicBezTo>
                    <a:pt x="946023" y="40005"/>
                    <a:pt x="862203" y="14288"/>
                    <a:pt x="776478" y="0"/>
                  </a:cubicBezTo>
                  <a:cubicBezTo>
                    <a:pt x="765048" y="20955"/>
                    <a:pt x="753618" y="42863"/>
                    <a:pt x="744093" y="64770"/>
                  </a:cubicBezTo>
                  <a:cubicBezTo>
                    <a:pt x="652653" y="50483"/>
                    <a:pt x="558355" y="50483"/>
                    <a:pt x="466915" y="64770"/>
                  </a:cubicBezTo>
                  <a:cubicBezTo>
                    <a:pt x="457390" y="42863"/>
                    <a:pt x="446913" y="20955"/>
                    <a:pt x="434530" y="0"/>
                  </a:cubicBezTo>
                  <a:cubicBezTo>
                    <a:pt x="347853" y="14288"/>
                    <a:pt x="264033" y="40958"/>
                    <a:pt x="184975" y="77153"/>
                  </a:cubicBezTo>
                  <a:cubicBezTo>
                    <a:pt x="26860" y="311468"/>
                    <a:pt x="-16002" y="539115"/>
                    <a:pt x="4953" y="763905"/>
                  </a:cubicBezTo>
                  <a:lnTo>
                    <a:pt x="4953" y="763905"/>
                  </a:lnTo>
                  <a:cubicBezTo>
                    <a:pt x="97345" y="832485"/>
                    <a:pt x="201168" y="883920"/>
                    <a:pt x="311658" y="918210"/>
                  </a:cubicBezTo>
                  <a:cubicBezTo>
                    <a:pt x="336423" y="884873"/>
                    <a:pt x="358330" y="849630"/>
                    <a:pt x="377380" y="812483"/>
                  </a:cubicBezTo>
                  <a:cubicBezTo>
                    <a:pt x="341185" y="799148"/>
                    <a:pt x="306895" y="782955"/>
                    <a:pt x="273558" y="762953"/>
                  </a:cubicBezTo>
                  <a:cubicBezTo>
                    <a:pt x="282130" y="756285"/>
                    <a:pt x="290703" y="750570"/>
                    <a:pt x="299275" y="743903"/>
                  </a:cubicBezTo>
                  <a:cubicBezTo>
                    <a:pt x="493585" y="835343"/>
                    <a:pt x="718375" y="835343"/>
                    <a:pt x="911733" y="743903"/>
                  </a:cubicBezTo>
                  <a:cubicBezTo>
                    <a:pt x="920305" y="750570"/>
                    <a:pt x="928878" y="757238"/>
                    <a:pt x="937450" y="762953"/>
                  </a:cubicBezTo>
                  <a:cubicBezTo>
                    <a:pt x="904113" y="782003"/>
                    <a:pt x="869823" y="799148"/>
                    <a:pt x="833628" y="812483"/>
                  </a:cubicBezTo>
                  <a:cubicBezTo>
                    <a:pt x="852678" y="849630"/>
                    <a:pt x="874585" y="884873"/>
                    <a:pt x="899350" y="918210"/>
                  </a:cubicBezTo>
                  <a:cubicBezTo>
                    <a:pt x="1009840" y="884873"/>
                    <a:pt x="1113663" y="832485"/>
                    <a:pt x="1206055" y="764858"/>
                  </a:cubicBezTo>
                  <a:lnTo>
                    <a:pt x="1206055" y="764858"/>
                  </a:lnTo>
                  <a:cubicBezTo>
                    <a:pt x="1230820" y="502920"/>
                    <a:pt x="1163193" y="277178"/>
                    <a:pt x="1026033" y="77153"/>
                  </a:cubicBezTo>
                  <a:close/>
                  <a:moveTo>
                    <a:pt x="405003" y="625793"/>
                  </a:moveTo>
                  <a:cubicBezTo>
                    <a:pt x="344995" y="625793"/>
                    <a:pt x="295465" y="571500"/>
                    <a:pt x="295465" y="504825"/>
                  </a:cubicBezTo>
                  <a:cubicBezTo>
                    <a:pt x="295465" y="438150"/>
                    <a:pt x="343090" y="383858"/>
                    <a:pt x="404050" y="383858"/>
                  </a:cubicBezTo>
                  <a:cubicBezTo>
                    <a:pt x="465010" y="383858"/>
                    <a:pt x="514540" y="438150"/>
                    <a:pt x="513588" y="504825"/>
                  </a:cubicBezTo>
                  <a:cubicBezTo>
                    <a:pt x="512635" y="571500"/>
                    <a:pt x="465010" y="625793"/>
                    <a:pt x="405003" y="625793"/>
                  </a:cubicBezTo>
                  <a:close/>
                  <a:moveTo>
                    <a:pt x="806958" y="625793"/>
                  </a:moveTo>
                  <a:cubicBezTo>
                    <a:pt x="746950" y="625793"/>
                    <a:pt x="698373" y="571500"/>
                    <a:pt x="698373" y="504825"/>
                  </a:cubicBezTo>
                  <a:cubicBezTo>
                    <a:pt x="698373" y="438150"/>
                    <a:pt x="745998" y="383858"/>
                    <a:pt x="806958" y="383858"/>
                  </a:cubicBezTo>
                  <a:cubicBezTo>
                    <a:pt x="867918" y="383858"/>
                    <a:pt x="916495" y="438150"/>
                    <a:pt x="915543" y="504825"/>
                  </a:cubicBezTo>
                  <a:cubicBezTo>
                    <a:pt x="914590" y="571500"/>
                    <a:pt x="867918" y="625793"/>
                    <a:pt x="806958" y="625793"/>
                  </a:cubicBezTo>
                  <a:close/>
                </a:path>
              </a:pathLst>
            </a:custGeom>
            <a:solidFill>
              <a:schemeClr val="bg1"/>
            </a:solidFill>
            <a:ln w="9525" cap="flat">
              <a:noFill/>
              <a:prstDash val="solid"/>
              <a:miter/>
            </a:ln>
          </p:spPr>
          <p:txBody>
            <a:bodyPr rtlCol="0" anchor="ctr"/>
            <a:lstStyle/>
            <a:p>
              <a:endParaRPr lang="fr-FR"/>
            </a:p>
          </p:txBody>
        </p:sp>
      </p:grpSp>
      <p:sp>
        <p:nvSpPr>
          <p:cNvPr id="49" name="Ellipse 48">
            <a:extLst>
              <a:ext uri="{FF2B5EF4-FFF2-40B4-BE49-F238E27FC236}">
                <a16:creationId xmlns:a16="http://schemas.microsoft.com/office/drawing/2014/main" id="{142F02DC-8581-ACA8-525D-4EE6A9A4D688}"/>
              </a:ext>
            </a:extLst>
          </p:cNvPr>
          <p:cNvSpPr/>
          <p:nvPr userDrawn="1"/>
        </p:nvSpPr>
        <p:spPr>
          <a:xfrm>
            <a:off x="1199086" y="2970785"/>
            <a:ext cx="982090" cy="98209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 name="Espace réservé pour une image  25">
            <a:extLst>
              <a:ext uri="{FF2B5EF4-FFF2-40B4-BE49-F238E27FC236}">
                <a16:creationId xmlns:a16="http://schemas.microsoft.com/office/drawing/2014/main" id="{9F0E3779-C187-72E0-A64C-8852035369AF}"/>
              </a:ext>
            </a:extLst>
          </p:cNvPr>
          <p:cNvSpPr>
            <a:spLocks noGrp="1"/>
          </p:cNvSpPr>
          <p:nvPr userDrawn="1">
            <p:ph type="pic" sz="quarter" idx="18" hasCustomPrompt="1"/>
          </p:nvPr>
        </p:nvSpPr>
        <p:spPr>
          <a:xfrm>
            <a:off x="1265712" y="3037109"/>
            <a:ext cx="848838" cy="849444"/>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51" name="Espace réservé du texte 4">
            <a:extLst>
              <a:ext uri="{FF2B5EF4-FFF2-40B4-BE49-F238E27FC236}">
                <a16:creationId xmlns:a16="http://schemas.microsoft.com/office/drawing/2014/main" id="{0ED11694-F6BC-473B-AC26-DCF267ECBF63}"/>
              </a:ext>
            </a:extLst>
          </p:cNvPr>
          <p:cNvSpPr>
            <a:spLocks noGrp="1"/>
          </p:cNvSpPr>
          <p:nvPr userDrawn="1">
            <p:ph type="body" sz="quarter" idx="19" hasCustomPrompt="1"/>
          </p:nvPr>
        </p:nvSpPr>
        <p:spPr>
          <a:xfrm>
            <a:off x="1211637" y="4086734"/>
            <a:ext cx="3178881" cy="276999"/>
          </a:xfrm>
        </p:spPr>
        <p:txBody>
          <a:bodyPr wrap="square" tIns="0" bIns="0">
            <a:spAutoFit/>
          </a:bodyPr>
          <a:lstStyle>
            <a:lvl1pPr marL="0" indent="0" algn="l">
              <a:lnSpc>
                <a:spcPct val="90000"/>
              </a:lnSpc>
              <a:spcBef>
                <a:spcPts val="0"/>
              </a:spcBef>
              <a:buNone/>
              <a:defRPr sz="2000" b="1">
                <a:solidFill>
                  <a:schemeClr val="bg1"/>
                </a:solidFill>
                <a:latin typeface="+mn-lt"/>
                <a:ea typeface="Source Sans Pro Semibold" panose="020B0603030403020204" pitchFamily="34" charset="0"/>
              </a:defRPr>
            </a:lvl1pPr>
          </a:lstStyle>
          <a:p>
            <a:pPr lvl="0"/>
            <a:r>
              <a:rPr lang="fr-FR"/>
              <a:t>First name LAST NAME</a:t>
            </a:r>
          </a:p>
        </p:txBody>
      </p:sp>
      <p:sp>
        <p:nvSpPr>
          <p:cNvPr id="52" name="Espace réservé du texte 4">
            <a:extLst>
              <a:ext uri="{FF2B5EF4-FFF2-40B4-BE49-F238E27FC236}">
                <a16:creationId xmlns:a16="http://schemas.microsoft.com/office/drawing/2014/main" id="{DDB90BA3-97F6-5E70-69A9-8D6D2AE207B6}"/>
              </a:ext>
            </a:extLst>
          </p:cNvPr>
          <p:cNvSpPr>
            <a:spLocks noGrp="1"/>
          </p:cNvSpPr>
          <p:nvPr userDrawn="1">
            <p:ph type="body" sz="quarter" idx="20" hasCustomPrompt="1"/>
          </p:nvPr>
        </p:nvSpPr>
        <p:spPr>
          <a:xfrm>
            <a:off x="1211637" y="4374975"/>
            <a:ext cx="2345150" cy="166199"/>
          </a:xfrm>
        </p:spPr>
        <p:txBody>
          <a:bodyPr wrap="square" tIns="0" bIns="0">
            <a:spAutoFit/>
          </a:bodyPr>
          <a:lstStyle>
            <a:lvl1pPr marL="0" indent="0" algn="l">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Function</a:t>
            </a:r>
          </a:p>
        </p:txBody>
      </p:sp>
      <p:sp>
        <p:nvSpPr>
          <p:cNvPr id="55" name="Forme libre : forme 54">
            <a:extLst>
              <a:ext uri="{FF2B5EF4-FFF2-40B4-BE49-F238E27FC236}">
                <a16:creationId xmlns:a16="http://schemas.microsoft.com/office/drawing/2014/main" id="{B77E450D-379E-F4ED-9C46-32A167668519}"/>
              </a:ext>
            </a:extLst>
          </p:cNvPr>
          <p:cNvSpPr/>
          <p:nvPr userDrawn="1"/>
        </p:nvSpPr>
        <p:spPr>
          <a:xfrm>
            <a:off x="1219978" y="4912369"/>
            <a:ext cx="201628" cy="148543"/>
          </a:xfrm>
          <a:custGeom>
            <a:avLst/>
            <a:gdLst>
              <a:gd name="connsiteX0" fmla="*/ 0 w 4130650"/>
              <a:gd name="connsiteY0" fmla="*/ 858316 h 3043122"/>
              <a:gd name="connsiteX1" fmla="*/ 1940966 w 4130650"/>
              <a:gd name="connsiteY1" fmla="*/ 2043378 h 3043122"/>
              <a:gd name="connsiteX2" fmla="*/ 2062887 w 4130650"/>
              <a:gd name="connsiteY2" fmla="*/ 2077516 h 3043122"/>
              <a:gd name="connsiteX3" fmla="*/ 2184807 w 4130650"/>
              <a:gd name="connsiteY3" fmla="*/ 2043378 h 3043122"/>
              <a:gd name="connsiteX4" fmla="*/ 4130650 w 4130650"/>
              <a:gd name="connsiteY4" fmla="*/ 858316 h 3043122"/>
              <a:gd name="connsiteX5" fmla="*/ 4130650 w 4130650"/>
              <a:gd name="connsiteY5" fmla="*/ 2433522 h 3043122"/>
              <a:gd name="connsiteX6" fmla="*/ 3521050 w 4130650"/>
              <a:gd name="connsiteY6" fmla="*/ 3043122 h 3043122"/>
              <a:gd name="connsiteX7" fmla="*/ 609600 w 4130650"/>
              <a:gd name="connsiteY7" fmla="*/ 3043122 h 3043122"/>
              <a:gd name="connsiteX8" fmla="*/ 0 w 4130650"/>
              <a:gd name="connsiteY8" fmla="*/ 2433522 h 3043122"/>
              <a:gd name="connsiteX9" fmla="*/ 609600 w 4130650"/>
              <a:gd name="connsiteY9" fmla="*/ 0 h 3043122"/>
              <a:gd name="connsiteX10" fmla="*/ 3521050 w 4130650"/>
              <a:gd name="connsiteY10" fmla="*/ 0 h 3043122"/>
              <a:gd name="connsiteX11" fmla="*/ 4111142 w 4130650"/>
              <a:gd name="connsiteY11" fmla="*/ 477926 h 3043122"/>
              <a:gd name="connsiteX12" fmla="*/ 2067763 w 4130650"/>
              <a:gd name="connsiteY12" fmla="*/ 1726387 h 3043122"/>
              <a:gd name="connsiteX13" fmla="*/ 19507 w 4130650"/>
              <a:gd name="connsiteY13" fmla="*/ 477926 h 3043122"/>
              <a:gd name="connsiteX14" fmla="*/ 609600 w 4130650"/>
              <a:gd name="connsiteY14" fmla="*/ 0 h 304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0650" h="3043122">
                <a:moveTo>
                  <a:pt x="0" y="858316"/>
                </a:moveTo>
                <a:lnTo>
                  <a:pt x="1940966" y="2043378"/>
                </a:lnTo>
                <a:cubicBezTo>
                  <a:pt x="1979981" y="2067762"/>
                  <a:pt x="2023872" y="2077516"/>
                  <a:pt x="2062887" y="2077516"/>
                </a:cubicBezTo>
                <a:cubicBezTo>
                  <a:pt x="2101901" y="2077516"/>
                  <a:pt x="2145792" y="2067762"/>
                  <a:pt x="2184807" y="2043378"/>
                </a:cubicBezTo>
                <a:lnTo>
                  <a:pt x="4130650" y="858316"/>
                </a:lnTo>
                <a:lnTo>
                  <a:pt x="4130650" y="2433522"/>
                </a:lnTo>
                <a:cubicBezTo>
                  <a:pt x="4130650" y="2770022"/>
                  <a:pt x="3857549" y="3043122"/>
                  <a:pt x="3521050" y="3043122"/>
                </a:cubicBezTo>
                <a:lnTo>
                  <a:pt x="609600" y="3043122"/>
                </a:lnTo>
                <a:cubicBezTo>
                  <a:pt x="273101" y="3043122"/>
                  <a:pt x="0" y="2770022"/>
                  <a:pt x="0" y="2433522"/>
                </a:cubicBezTo>
                <a:close/>
                <a:moveTo>
                  <a:pt x="609600" y="0"/>
                </a:moveTo>
                <a:lnTo>
                  <a:pt x="3521050" y="0"/>
                </a:lnTo>
                <a:cubicBezTo>
                  <a:pt x="3808781" y="0"/>
                  <a:pt x="4052621" y="204826"/>
                  <a:pt x="4111142" y="477926"/>
                </a:cubicBezTo>
                <a:lnTo>
                  <a:pt x="2067763" y="1726387"/>
                </a:lnTo>
                <a:lnTo>
                  <a:pt x="19507" y="477926"/>
                </a:lnTo>
                <a:cubicBezTo>
                  <a:pt x="78029" y="204826"/>
                  <a:pt x="321869" y="0"/>
                  <a:pt x="609600" y="0"/>
                </a:cubicBezTo>
                <a:close/>
              </a:path>
            </a:pathLst>
          </a:custGeom>
          <a:solidFill>
            <a:schemeClr val="bg1"/>
          </a:solidFill>
          <a:ln w="9525" cap="flat">
            <a:noFill/>
            <a:prstDash val="solid"/>
            <a:miter/>
          </a:ln>
        </p:spPr>
        <p:txBody>
          <a:bodyPr rtlCol="0" anchor="ctr"/>
          <a:lstStyle/>
          <a:p>
            <a:endParaRPr lang="fr-FR"/>
          </a:p>
        </p:txBody>
      </p:sp>
      <p:sp>
        <p:nvSpPr>
          <p:cNvPr id="56" name="Graphique 31">
            <a:extLst>
              <a:ext uri="{FF2B5EF4-FFF2-40B4-BE49-F238E27FC236}">
                <a16:creationId xmlns:a16="http://schemas.microsoft.com/office/drawing/2014/main" id="{3C7308E4-98B5-029A-8483-C5DE0D0CEC45}"/>
              </a:ext>
            </a:extLst>
          </p:cNvPr>
          <p:cNvSpPr/>
          <p:nvPr userDrawn="1"/>
        </p:nvSpPr>
        <p:spPr>
          <a:xfrm>
            <a:off x="1239799" y="5216312"/>
            <a:ext cx="153232" cy="243162"/>
          </a:xfrm>
          <a:custGeom>
            <a:avLst/>
            <a:gdLst>
              <a:gd name="connsiteX0" fmla="*/ 2221230 w 2324100"/>
              <a:gd name="connsiteY0" fmla="*/ 103251 h 3688080"/>
              <a:gd name="connsiteX1" fmla="*/ 2221230 w 2324100"/>
              <a:gd name="connsiteY1" fmla="*/ 102870 h 3688080"/>
              <a:gd name="connsiteX2" fmla="*/ 1973961 w 2324100"/>
              <a:gd name="connsiteY2" fmla="*/ 0 h 3688080"/>
              <a:gd name="connsiteX3" fmla="*/ 349758 w 2324100"/>
              <a:gd name="connsiteY3" fmla="*/ 0 h 3688080"/>
              <a:gd name="connsiteX4" fmla="*/ 0 w 2324100"/>
              <a:gd name="connsiteY4" fmla="*/ 349758 h 3688080"/>
              <a:gd name="connsiteX5" fmla="*/ 0 w 2324100"/>
              <a:gd name="connsiteY5" fmla="*/ 3337941 h 3688080"/>
              <a:gd name="connsiteX6" fmla="*/ 102870 w 2324100"/>
              <a:gd name="connsiteY6" fmla="*/ 3585210 h 3688080"/>
              <a:gd name="connsiteX7" fmla="*/ 349758 w 2324100"/>
              <a:gd name="connsiteY7" fmla="*/ 3688080 h 3688080"/>
              <a:gd name="connsiteX8" fmla="*/ 1974342 w 2324100"/>
              <a:gd name="connsiteY8" fmla="*/ 3688080 h 3688080"/>
              <a:gd name="connsiteX9" fmla="*/ 2221230 w 2324100"/>
              <a:gd name="connsiteY9" fmla="*/ 3585210 h 3688080"/>
              <a:gd name="connsiteX10" fmla="*/ 2324100 w 2324100"/>
              <a:gd name="connsiteY10" fmla="*/ 3338322 h 3688080"/>
              <a:gd name="connsiteX11" fmla="*/ 2324100 w 2324100"/>
              <a:gd name="connsiteY11" fmla="*/ 350139 h 3688080"/>
              <a:gd name="connsiteX12" fmla="*/ 2221230 w 2324100"/>
              <a:gd name="connsiteY12" fmla="*/ 103251 h 3688080"/>
              <a:gd name="connsiteX13" fmla="*/ 1162050 w 2324100"/>
              <a:gd name="connsiteY13" fmla="*/ 3450717 h 3688080"/>
              <a:gd name="connsiteX14" fmla="*/ 1162050 w 2324100"/>
              <a:gd name="connsiteY14" fmla="*/ 3450717 h 3688080"/>
              <a:gd name="connsiteX15" fmla="*/ 1067562 w 2324100"/>
              <a:gd name="connsiteY15" fmla="*/ 3356229 h 3688080"/>
              <a:gd name="connsiteX16" fmla="*/ 1162050 w 2324100"/>
              <a:gd name="connsiteY16" fmla="*/ 3261741 h 3688080"/>
              <a:gd name="connsiteX17" fmla="*/ 1256538 w 2324100"/>
              <a:gd name="connsiteY17" fmla="*/ 3356229 h 3688080"/>
              <a:gd name="connsiteX18" fmla="*/ 1162050 w 2324100"/>
              <a:gd name="connsiteY18" fmla="*/ 3450717 h 3688080"/>
              <a:gd name="connsiteX19" fmla="*/ 2046351 w 2324100"/>
              <a:gd name="connsiteY19" fmla="*/ 2857500 h 3688080"/>
              <a:gd name="connsiteX20" fmla="*/ 1817751 w 2324100"/>
              <a:gd name="connsiteY20" fmla="*/ 3086100 h 3688080"/>
              <a:gd name="connsiteX21" fmla="*/ 505968 w 2324100"/>
              <a:gd name="connsiteY21" fmla="*/ 3086100 h 3688080"/>
              <a:gd name="connsiteX22" fmla="*/ 277368 w 2324100"/>
              <a:gd name="connsiteY22" fmla="*/ 2857500 h 3688080"/>
              <a:gd name="connsiteX23" fmla="*/ 277368 w 2324100"/>
              <a:gd name="connsiteY23" fmla="*/ 630555 h 3688080"/>
              <a:gd name="connsiteX24" fmla="*/ 505968 w 2324100"/>
              <a:gd name="connsiteY24" fmla="*/ 401955 h 3688080"/>
              <a:gd name="connsiteX25" fmla="*/ 1818132 w 2324100"/>
              <a:gd name="connsiteY25" fmla="*/ 401955 h 3688080"/>
              <a:gd name="connsiteX26" fmla="*/ 2046732 w 2324100"/>
              <a:gd name="connsiteY26" fmla="*/ 630555 h 3688080"/>
              <a:gd name="connsiteX27" fmla="*/ 2046351 w 2324100"/>
              <a:gd name="connsiteY27" fmla="*/ 2857500 h 368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100" h="3688080">
                <a:moveTo>
                  <a:pt x="2221230" y="103251"/>
                </a:moveTo>
                <a:lnTo>
                  <a:pt x="2221230" y="102870"/>
                </a:lnTo>
                <a:cubicBezTo>
                  <a:pt x="2155765" y="37062"/>
                  <a:pt x="2066782" y="38"/>
                  <a:pt x="1973961" y="0"/>
                </a:cubicBezTo>
                <a:lnTo>
                  <a:pt x="349758" y="0"/>
                </a:lnTo>
                <a:cubicBezTo>
                  <a:pt x="156848" y="629"/>
                  <a:pt x="629" y="156848"/>
                  <a:pt x="0" y="349758"/>
                </a:cubicBezTo>
                <a:lnTo>
                  <a:pt x="0" y="3337941"/>
                </a:lnTo>
                <a:cubicBezTo>
                  <a:pt x="38" y="3430762"/>
                  <a:pt x="37062" y="3519745"/>
                  <a:pt x="102870" y="3585210"/>
                </a:cubicBezTo>
                <a:cubicBezTo>
                  <a:pt x="168240" y="3650923"/>
                  <a:pt x="257070" y="3687937"/>
                  <a:pt x="349758" y="3688080"/>
                </a:cubicBezTo>
                <a:lnTo>
                  <a:pt x="1974342" y="3688080"/>
                </a:lnTo>
                <a:cubicBezTo>
                  <a:pt x="2067030" y="3687937"/>
                  <a:pt x="2155860" y="3650923"/>
                  <a:pt x="2221230" y="3585210"/>
                </a:cubicBezTo>
                <a:cubicBezTo>
                  <a:pt x="2286943" y="3519840"/>
                  <a:pt x="2323957" y="3431010"/>
                  <a:pt x="2324100" y="3338322"/>
                </a:cubicBezTo>
                <a:lnTo>
                  <a:pt x="2324100" y="350139"/>
                </a:lnTo>
                <a:cubicBezTo>
                  <a:pt x="2323957" y="257451"/>
                  <a:pt x="2286943" y="168621"/>
                  <a:pt x="2221230" y="103251"/>
                </a:cubicBezTo>
                <a:close/>
                <a:moveTo>
                  <a:pt x="1162050" y="3450717"/>
                </a:moveTo>
                <a:lnTo>
                  <a:pt x="1162050" y="3450717"/>
                </a:lnTo>
                <a:cubicBezTo>
                  <a:pt x="1109863" y="3450717"/>
                  <a:pt x="1067562" y="3408416"/>
                  <a:pt x="1067562" y="3356229"/>
                </a:cubicBezTo>
                <a:cubicBezTo>
                  <a:pt x="1067562" y="3304042"/>
                  <a:pt x="1109863" y="3261741"/>
                  <a:pt x="1162050" y="3261741"/>
                </a:cubicBezTo>
                <a:cubicBezTo>
                  <a:pt x="1214238" y="3261741"/>
                  <a:pt x="1256538" y="3304042"/>
                  <a:pt x="1256538" y="3356229"/>
                </a:cubicBezTo>
                <a:cubicBezTo>
                  <a:pt x="1256538" y="3408416"/>
                  <a:pt x="1214238" y="3450717"/>
                  <a:pt x="1162050" y="3450717"/>
                </a:cubicBezTo>
                <a:close/>
                <a:moveTo>
                  <a:pt x="2046351" y="2857500"/>
                </a:moveTo>
                <a:cubicBezTo>
                  <a:pt x="2046351" y="2983754"/>
                  <a:pt x="1944005" y="3086100"/>
                  <a:pt x="1817751" y="3086100"/>
                </a:cubicBezTo>
                <a:lnTo>
                  <a:pt x="505968" y="3086100"/>
                </a:lnTo>
                <a:cubicBezTo>
                  <a:pt x="379714" y="3086100"/>
                  <a:pt x="277368" y="2983754"/>
                  <a:pt x="277368" y="2857500"/>
                </a:cubicBezTo>
                <a:lnTo>
                  <a:pt x="277368" y="630555"/>
                </a:lnTo>
                <a:cubicBezTo>
                  <a:pt x="277368" y="504301"/>
                  <a:pt x="379714" y="401955"/>
                  <a:pt x="505968" y="401955"/>
                </a:cubicBezTo>
                <a:lnTo>
                  <a:pt x="1818132" y="401955"/>
                </a:lnTo>
                <a:cubicBezTo>
                  <a:pt x="1944386" y="401955"/>
                  <a:pt x="2046732" y="504301"/>
                  <a:pt x="2046732" y="630555"/>
                </a:cubicBezTo>
                <a:lnTo>
                  <a:pt x="2046351" y="2857500"/>
                </a:lnTo>
                <a:close/>
              </a:path>
            </a:pathLst>
          </a:custGeom>
          <a:solidFill>
            <a:schemeClr val="bg1"/>
          </a:solidFill>
          <a:ln w="9525" cap="flat">
            <a:noFill/>
            <a:prstDash val="solid"/>
            <a:miter/>
          </a:ln>
        </p:spPr>
        <p:txBody>
          <a:bodyPr rtlCol="0" anchor="ctr"/>
          <a:lstStyle/>
          <a:p>
            <a:endParaRPr lang="fr-FR"/>
          </a:p>
        </p:txBody>
      </p:sp>
      <p:cxnSp>
        <p:nvCxnSpPr>
          <p:cNvPr id="57" name="Connecteur droit 56">
            <a:extLst>
              <a:ext uri="{FF2B5EF4-FFF2-40B4-BE49-F238E27FC236}">
                <a16:creationId xmlns:a16="http://schemas.microsoft.com/office/drawing/2014/main" id="{F4D47A22-04D5-1C2E-311A-D6B4652796B1}"/>
              </a:ext>
            </a:extLst>
          </p:cNvPr>
          <p:cNvCxnSpPr>
            <a:cxnSpLocks/>
          </p:cNvCxnSpPr>
          <p:nvPr userDrawn="1"/>
        </p:nvCxnSpPr>
        <p:spPr>
          <a:xfrm>
            <a:off x="1202939" y="4706672"/>
            <a:ext cx="2253939"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64" name="Espace réservé du texte 4">
            <a:extLst>
              <a:ext uri="{FF2B5EF4-FFF2-40B4-BE49-F238E27FC236}">
                <a16:creationId xmlns:a16="http://schemas.microsoft.com/office/drawing/2014/main" id="{5B72CB9D-1D06-3AF5-2452-937725F5C5D8}"/>
              </a:ext>
            </a:extLst>
          </p:cNvPr>
          <p:cNvSpPr>
            <a:spLocks noGrp="1"/>
          </p:cNvSpPr>
          <p:nvPr userDrawn="1">
            <p:ph type="body" sz="quarter" idx="21" hasCustomPrompt="1"/>
          </p:nvPr>
        </p:nvSpPr>
        <p:spPr>
          <a:xfrm>
            <a:off x="1537017" y="4900603"/>
            <a:ext cx="2345150" cy="166199"/>
          </a:xfrm>
        </p:spPr>
        <p:txBody>
          <a:bodyPr wrap="square" tIns="0" bIns="0">
            <a:spAutoFit/>
          </a:bodyPr>
          <a:lstStyle>
            <a:lvl1pPr marL="0" indent="0" algn="l">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firstname.lastname@ovh.com</a:t>
            </a:r>
          </a:p>
        </p:txBody>
      </p:sp>
      <p:sp>
        <p:nvSpPr>
          <p:cNvPr id="66" name="Espace réservé du texte 4">
            <a:extLst>
              <a:ext uri="{FF2B5EF4-FFF2-40B4-BE49-F238E27FC236}">
                <a16:creationId xmlns:a16="http://schemas.microsoft.com/office/drawing/2014/main" id="{3D6B6F01-9BC9-688B-3C6C-78D6D4D4DEE5}"/>
              </a:ext>
            </a:extLst>
          </p:cNvPr>
          <p:cNvSpPr>
            <a:spLocks noGrp="1"/>
          </p:cNvSpPr>
          <p:nvPr userDrawn="1">
            <p:ph type="body" sz="quarter" idx="22" hasCustomPrompt="1"/>
          </p:nvPr>
        </p:nvSpPr>
        <p:spPr>
          <a:xfrm>
            <a:off x="1537017" y="5258743"/>
            <a:ext cx="2345150" cy="166199"/>
          </a:xfrm>
        </p:spPr>
        <p:txBody>
          <a:bodyPr wrap="square" tIns="0" bIns="0">
            <a:spAutoFit/>
          </a:bodyPr>
          <a:lstStyle>
            <a:lvl1pPr marL="0" indent="0" algn="l">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+33 0 00 00 00 00 </a:t>
            </a:r>
          </a:p>
        </p:txBody>
      </p:sp>
      <p:sp>
        <p:nvSpPr>
          <p:cNvPr id="85" name="Titre 1">
            <a:extLst>
              <a:ext uri="{FF2B5EF4-FFF2-40B4-BE49-F238E27FC236}">
                <a16:creationId xmlns:a16="http://schemas.microsoft.com/office/drawing/2014/main" id="{286E90F2-8666-2DE7-6A14-4464149218D6}"/>
              </a:ext>
            </a:extLst>
          </p:cNvPr>
          <p:cNvSpPr>
            <a:spLocks noGrp="1"/>
          </p:cNvSpPr>
          <p:nvPr userDrawn="1">
            <p:ph type="title" hasCustomPrompt="1"/>
          </p:nvPr>
        </p:nvSpPr>
        <p:spPr>
          <a:xfrm>
            <a:off x="1199086" y="1807281"/>
            <a:ext cx="4896914" cy="498598"/>
          </a:xfrm>
        </p:spPr>
        <p:txBody>
          <a:bodyPr wrap="square" tIns="0" bIns="0">
            <a:spAutoFit/>
          </a:bodyPr>
          <a:lstStyle>
            <a:lvl1pPr>
              <a:defRPr sz="3600">
                <a:solidFill>
                  <a:schemeClr val="bg1"/>
                </a:solidFill>
              </a:defRPr>
            </a:lvl1pPr>
          </a:lstStyle>
          <a:p>
            <a:r>
              <a:rPr lang="fr-FR"/>
              <a:t>Contact</a:t>
            </a:r>
            <a:endParaRPr lang="en-US" dirty="0"/>
          </a:p>
        </p:txBody>
      </p:sp>
    </p:spTree>
    <p:extLst>
      <p:ext uri="{BB962C8B-B14F-4D97-AF65-F5344CB8AC3E}">
        <p14:creationId xmlns:p14="http://schemas.microsoft.com/office/powerpoint/2010/main" val="261817945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4_Cover D">
    <p:bg>
      <p:bgPr>
        <a:gradFill>
          <a:gsLst>
            <a:gs pos="20000">
              <a:schemeClr val="tx1"/>
            </a:gs>
            <a:gs pos="70000">
              <a:srgbClr val="00185E"/>
            </a:gs>
          </a:gsLst>
          <a:lin ang="15600000" scaled="0"/>
        </a:gra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FDD0198-CB69-2767-6E23-228D72A92515}"/>
              </a:ext>
            </a:extLst>
          </p:cNvPr>
          <p:cNvSpPr/>
          <p:nvPr userDrawn="1"/>
        </p:nvSpPr>
        <p:spPr>
          <a:xfrm>
            <a:off x="-209483" y="-213610"/>
            <a:ext cx="12610966" cy="7285220"/>
          </a:xfrm>
          <a:prstGeom prst="rect">
            <a:avLst/>
          </a:prstGeom>
          <a:gradFill>
            <a:gsLst>
              <a:gs pos="70000">
                <a:schemeClr val="tx1">
                  <a:alpha val="0"/>
                </a:schemeClr>
              </a:gs>
              <a:gs pos="100000">
                <a:schemeClr val="tx1">
                  <a:alpha val="79968"/>
                </a:schemeClr>
              </a:gs>
            </a:gsLst>
            <a:lin ang="18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fr-FR" dirty="0"/>
          </a:p>
        </p:txBody>
      </p:sp>
      <p:grpSp>
        <p:nvGrpSpPr>
          <p:cNvPr id="6" name="Group 19">
            <a:extLst>
              <a:ext uri="{FF2B5EF4-FFF2-40B4-BE49-F238E27FC236}">
                <a16:creationId xmlns:a16="http://schemas.microsoft.com/office/drawing/2014/main" id="{61C1C1A8-EC69-EA6F-F949-D2665CAE258C}"/>
              </a:ext>
            </a:extLst>
          </p:cNvPr>
          <p:cNvGrpSpPr/>
          <p:nvPr userDrawn="1"/>
        </p:nvGrpSpPr>
        <p:grpSpPr>
          <a:xfrm>
            <a:off x="939675" y="2636414"/>
            <a:ext cx="1790825" cy="283497"/>
            <a:chOff x="1356993" y="2119689"/>
            <a:chExt cx="2286089" cy="361900"/>
          </a:xfrm>
        </p:grpSpPr>
        <p:sp>
          <p:nvSpPr>
            <p:cNvPr id="7" name="Freeform: Shape 20">
              <a:extLst>
                <a:ext uri="{FF2B5EF4-FFF2-40B4-BE49-F238E27FC236}">
                  <a16:creationId xmlns:a16="http://schemas.microsoft.com/office/drawing/2014/main" id="{DAD1AB25-54FE-0E06-D15A-D4CF761F6D99}"/>
                </a:ext>
              </a:extLst>
            </p:cNvPr>
            <p:cNvSpPr/>
            <p:nvPr/>
          </p:nvSpPr>
          <p:spPr>
            <a:xfrm>
              <a:off x="1356993" y="2119689"/>
              <a:ext cx="599701" cy="361900"/>
            </a:xfrm>
            <a:custGeom>
              <a:avLst/>
              <a:gdLst>
                <a:gd name="connsiteX0" fmla="*/ 235567 w 599701"/>
                <a:gd name="connsiteY0" fmla="*/ 361570 h 361900"/>
                <a:gd name="connsiteX1" fmla="*/ 67887 w 599701"/>
                <a:gd name="connsiteY1" fmla="*/ 361570 h 361900"/>
                <a:gd name="connsiteX2" fmla="*/ 38875 w 599701"/>
                <a:gd name="connsiteY2" fmla="*/ 19514 h 361900"/>
                <a:gd name="connsiteX3" fmla="*/ 147445 w 599701"/>
                <a:gd name="connsiteY3" fmla="*/ 208486 h 361900"/>
                <a:gd name="connsiteX4" fmla="*/ 267535 w 599701"/>
                <a:gd name="connsiteY4" fmla="*/ -330 h 361900"/>
                <a:gd name="connsiteX5" fmla="*/ 444021 w 599701"/>
                <a:gd name="connsiteY5" fmla="*/ -330 h 361900"/>
                <a:gd name="connsiteX6" fmla="*/ 235688 w 599701"/>
                <a:gd name="connsiteY6" fmla="*/ 361570 h 361900"/>
                <a:gd name="connsiteX7" fmla="*/ 560372 w 599701"/>
                <a:gd name="connsiteY7" fmla="*/ 20359 h 361900"/>
                <a:gd name="connsiteX8" fmla="*/ 531661 w 599701"/>
                <a:gd name="connsiteY8" fmla="*/ 361570 h 361900"/>
                <a:gd name="connsiteX9" fmla="*/ 367238 w 599701"/>
                <a:gd name="connsiteY9" fmla="*/ 361570 h 361900"/>
                <a:gd name="connsiteX10" fmla="*/ 417844 w 599701"/>
                <a:gd name="connsiteY10" fmla="*/ 272120 h 361900"/>
                <a:gd name="connsiteX11" fmla="*/ 350892 w 599701"/>
                <a:gd name="connsiteY11" fmla="*/ 272120 h 361900"/>
                <a:gd name="connsiteX12" fmla="*/ 429787 w 599701"/>
                <a:gd name="connsiteY12" fmla="*/ 132910 h 361900"/>
                <a:gd name="connsiteX13" fmla="*/ 497221 w 599701"/>
                <a:gd name="connsiteY13" fmla="*/ 132910 h 36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9701" h="361900">
                  <a:moveTo>
                    <a:pt x="235567" y="361570"/>
                  </a:moveTo>
                  <a:lnTo>
                    <a:pt x="67887" y="361570"/>
                  </a:lnTo>
                  <a:cubicBezTo>
                    <a:pt x="-11460" y="264472"/>
                    <a:pt x="-22986" y="128591"/>
                    <a:pt x="38875" y="19514"/>
                  </a:cubicBezTo>
                  <a:lnTo>
                    <a:pt x="147445" y="208486"/>
                  </a:lnTo>
                  <a:lnTo>
                    <a:pt x="267535" y="-330"/>
                  </a:lnTo>
                  <a:lnTo>
                    <a:pt x="444021" y="-330"/>
                  </a:lnTo>
                  <a:lnTo>
                    <a:pt x="235688" y="361570"/>
                  </a:lnTo>
                  <a:close/>
                  <a:moveTo>
                    <a:pt x="560372" y="20359"/>
                  </a:moveTo>
                  <a:cubicBezTo>
                    <a:pt x="620942" y="129381"/>
                    <a:pt x="609596" y="264201"/>
                    <a:pt x="531661" y="361570"/>
                  </a:cubicBezTo>
                  <a:lnTo>
                    <a:pt x="367238" y="361570"/>
                  </a:lnTo>
                  <a:lnTo>
                    <a:pt x="417844" y="272120"/>
                  </a:lnTo>
                  <a:lnTo>
                    <a:pt x="350892" y="272120"/>
                  </a:lnTo>
                  <a:lnTo>
                    <a:pt x="429787" y="132910"/>
                  </a:lnTo>
                  <a:lnTo>
                    <a:pt x="497221" y="132910"/>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nvGrpSpPr>
            <p:cNvPr id="8" name="Group 21">
              <a:extLst>
                <a:ext uri="{FF2B5EF4-FFF2-40B4-BE49-F238E27FC236}">
                  <a16:creationId xmlns:a16="http://schemas.microsoft.com/office/drawing/2014/main" id="{FC0DFC46-0393-5641-55E8-02B7DC6DBF8E}"/>
                </a:ext>
              </a:extLst>
            </p:cNvPr>
            <p:cNvGrpSpPr/>
            <p:nvPr/>
          </p:nvGrpSpPr>
          <p:grpSpPr>
            <a:xfrm>
              <a:off x="2056694" y="2152863"/>
              <a:ext cx="1586388" cy="295684"/>
              <a:chOff x="2056694" y="2152863"/>
              <a:chExt cx="1586388" cy="295684"/>
            </a:xfrm>
          </p:grpSpPr>
          <p:sp>
            <p:nvSpPr>
              <p:cNvPr id="9" name="Freeform: Shape 22">
                <a:extLst>
                  <a:ext uri="{FF2B5EF4-FFF2-40B4-BE49-F238E27FC236}">
                    <a16:creationId xmlns:a16="http://schemas.microsoft.com/office/drawing/2014/main" id="{A3DD856C-6331-9ED2-3995-48C757BB0BB5}"/>
                  </a:ext>
                </a:extLst>
              </p:cNvPr>
              <p:cNvSpPr/>
              <p:nvPr/>
            </p:nvSpPr>
            <p:spPr>
              <a:xfrm>
                <a:off x="2056694" y="2162996"/>
                <a:ext cx="254053" cy="285478"/>
              </a:xfrm>
              <a:custGeom>
                <a:avLst/>
                <a:gdLst>
                  <a:gd name="connsiteX0" fmla="*/ 27808 w 254053"/>
                  <a:gd name="connsiteY0" fmla="*/ 142621 h 285478"/>
                  <a:gd name="connsiteX1" fmla="*/ 126366 w 254053"/>
                  <a:gd name="connsiteY1" fmla="*/ 259876 h 285478"/>
                  <a:gd name="connsiteX2" fmla="*/ 224923 w 254053"/>
                  <a:gd name="connsiteY2" fmla="*/ 142621 h 285478"/>
                  <a:gd name="connsiteX3" fmla="*/ 126366 w 254053"/>
                  <a:gd name="connsiteY3" fmla="*/ 24943 h 285478"/>
                  <a:gd name="connsiteX4" fmla="*/ 27808 w 254053"/>
                  <a:gd name="connsiteY4" fmla="*/ 142621 h 285478"/>
                  <a:gd name="connsiteX5" fmla="*/ -661 w 254053"/>
                  <a:gd name="connsiteY5" fmla="*/ 142621 h 285478"/>
                  <a:gd name="connsiteX6" fmla="*/ 126366 w 254053"/>
                  <a:gd name="connsiteY6" fmla="*/ -330 h 285478"/>
                  <a:gd name="connsiteX7" fmla="*/ 253393 w 254053"/>
                  <a:gd name="connsiteY7" fmla="*/ 142621 h 285478"/>
                  <a:gd name="connsiteX8" fmla="*/ 126366 w 254053"/>
                  <a:gd name="connsiteY8" fmla="*/ 285149 h 285478"/>
                  <a:gd name="connsiteX9" fmla="*/ -661 w 254053"/>
                  <a:gd name="connsiteY9" fmla="*/ 142621 h 28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3" h="285478">
                    <a:moveTo>
                      <a:pt x="27808" y="142621"/>
                    </a:moveTo>
                    <a:cubicBezTo>
                      <a:pt x="27808" y="221997"/>
                      <a:pt x="63998" y="259876"/>
                      <a:pt x="126366" y="259876"/>
                    </a:cubicBezTo>
                    <a:cubicBezTo>
                      <a:pt x="188733" y="259876"/>
                      <a:pt x="224923" y="221997"/>
                      <a:pt x="224923" y="142621"/>
                    </a:cubicBezTo>
                    <a:cubicBezTo>
                      <a:pt x="224923" y="63244"/>
                      <a:pt x="188733" y="24943"/>
                      <a:pt x="126366" y="24943"/>
                    </a:cubicBezTo>
                    <a:cubicBezTo>
                      <a:pt x="63998" y="24943"/>
                      <a:pt x="27808" y="62822"/>
                      <a:pt x="27808" y="142621"/>
                    </a:cubicBezTo>
                    <a:moveTo>
                      <a:pt x="-661" y="142621"/>
                    </a:moveTo>
                    <a:cubicBezTo>
                      <a:pt x="-661" y="46114"/>
                      <a:pt x="47592" y="-330"/>
                      <a:pt x="126366" y="-330"/>
                    </a:cubicBezTo>
                    <a:cubicBezTo>
                      <a:pt x="205140" y="-330"/>
                      <a:pt x="253393" y="46114"/>
                      <a:pt x="253393" y="142621"/>
                    </a:cubicBezTo>
                    <a:cubicBezTo>
                      <a:pt x="253393" y="239127"/>
                      <a:pt x="205140" y="285149"/>
                      <a:pt x="126366" y="285149"/>
                    </a:cubicBezTo>
                    <a:cubicBezTo>
                      <a:pt x="47592" y="285149"/>
                      <a:pt x="-661" y="238283"/>
                      <a:pt x="-661" y="14262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0" name="Freeform: Shape 23">
                <a:extLst>
                  <a:ext uri="{FF2B5EF4-FFF2-40B4-BE49-F238E27FC236}">
                    <a16:creationId xmlns:a16="http://schemas.microsoft.com/office/drawing/2014/main" id="{47D4827F-4E9B-E571-7A6C-BB210A8C519E}"/>
                  </a:ext>
                </a:extLst>
              </p:cNvPr>
              <p:cNvSpPr/>
              <p:nvPr/>
            </p:nvSpPr>
            <p:spPr>
              <a:xfrm>
                <a:off x="2326249" y="2165468"/>
                <a:ext cx="219070" cy="280416"/>
              </a:xfrm>
              <a:custGeom>
                <a:avLst/>
                <a:gdLst>
                  <a:gd name="connsiteX0" fmla="*/ 191508 w 219070"/>
                  <a:gd name="connsiteY0" fmla="*/ 8597 h 280416"/>
                  <a:gd name="connsiteX1" fmla="*/ 204537 w 219070"/>
                  <a:gd name="connsiteY1" fmla="*/ -329 h 280416"/>
                  <a:gd name="connsiteX2" fmla="*/ 218409 w 219070"/>
                  <a:gd name="connsiteY2" fmla="*/ 13302 h 280416"/>
                  <a:gd name="connsiteX3" fmla="*/ 218409 w 219070"/>
                  <a:gd name="connsiteY3" fmla="*/ 13483 h 280416"/>
                  <a:gd name="connsiteX4" fmla="*/ 217143 w 219070"/>
                  <a:gd name="connsiteY4" fmla="*/ 19515 h 280416"/>
                  <a:gd name="connsiteX5" fmla="*/ 121903 w 219070"/>
                  <a:gd name="connsiteY5" fmla="*/ 270734 h 280416"/>
                  <a:gd name="connsiteX6" fmla="*/ 104472 w 219070"/>
                  <a:gd name="connsiteY6" fmla="*/ 279359 h 280416"/>
                  <a:gd name="connsiteX7" fmla="*/ 95846 w 219070"/>
                  <a:gd name="connsiteY7" fmla="*/ 270734 h 280416"/>
                  <a:gd name="connsiteX8" fmla="*/ 546 w 219070"/>
                  <a:gd name="connsiteY8" fmla="*/ 19515 h 280416"/>
                  <a:gd name="connsiteX9" fmla="*/ -661 w 219070"/>
                  <a:gd name="connsiteY9" fmla="*/ 13483 h 280416"/>
                  <a:gd name="connsiteX10" fmla="*/ 12911 w 219070"/>
                  <a:gd name="connsiteY10" fmla="*/ -329 h 280416"/>
                  <a:gd name="connsiteX11" fmla="*/ 13152 w 219070"/>
                  <a:gd name="connsiteY11" fmla="*/ -329 h 280416"/>
                  <a:gd name="connsiteX12" fmla="*/ 26180 w 219070"/>
                  <a:gd name="connsiteY12" fmla="*/ 8597 h 280416"/>
                  <a:gd name="connsiteX13" fmla="*/ 108814 w 219070"/>
                  <a:gd name="connsiteY13" fmla="*/ 227668 h 28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070" h="280416">
                    <a:moveTo>
                      <a:pt x="191508" y="8597"/>
                    </a:moveTo>
                    <a:cubicBezTo>
                      <a:pt x="193583" y="3211"/>
                      <a:pt x="198765" y="-341"/>
                      <a:pt x="204537" y="-329"/>
                    </a:cubicBezTo>
                    <a:cubicBezTo>
                      <a:pt x="212131" y="-396"/>
                      <a:pt x="218343" y="5708"/>
                      <a:pt x="218409" y="13302"/>
                    </a:cubicBezTo>
                    <a:cubicBezTo>
                      <a:pt x="218409" y="13362"/>
                      <a:pt x="218409" y="13423"/>
                      <a:pt x="218409" y="13483"/>
                    </a:cubicBezTo>
                    <a:cubicBezTo>
                      <a:pt x="218307" y="15546"/>
                      <a:pt x="217879" y="17585"/>
                      <a:pt x="217143" y="19515"/>
                    </a:cubicBezTo>
                    <a:lnTo>
                      <a:pt x="121903" y="270734"/>
                    </a:lnTo>
                    <a:cubicBezTo>
                      <a:pt x="119472" y="277929"/>
                      <a:pt x="111667" y="281790"/>
                      <a:pt x="104472" y="279359"/>
                    </a:cubicBezTo>
                    <a:cubicBezTo>
                      <a:pt x="100406" y="277984"/>
                      <a:pt x="97221" y="274799"/>
                      <a:pt x="95846" y="270734"/>
                    </a:cubicBezTo>
                    <a:lnTo>
                      <a:pt x="546" y="19515"/>
                    </a:lnTo>
                    <a:cubicBezTo>
                      <a:pt x="-166" y="17579"/>
                      <a:pt x="-570" y="15546"/>
                      <a:pt x="-661" y="13483"/>
                    </a:cubicBezTo>
                    <a:cubicBezTo>
                      <a:pt x="-727" y="5919"/>
                      <a:pt x="5347" y="-263"/>
                      <a:pt x="12911" y="-329"/>
                    </a:cubicBezTo>
                    <a:cubicBezTo>
                      <a:pt x="12989" y="-329"/>
                      <a:pt x="13074" y="-329"/>
                      <a:pt x="13152" y="-329"/>
                    </a:cubicBezTo>
                    <a:cubicBezTo>
                      <a:pt x="18930" y="-360"/>
                      <a:pt x="24118" y="3199"/>
                      <a:pt x="26180" y="8597"/>
                    </a:cubicBezTo>
                    <a:lnTo>
                      <a:pt x="108814" y="227668"/>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1" name="Freeform: Shape 24">
                <a:extLst>
                  <a:ext uri="{FF2B5EF4-FFF2-40B4-BE49-F238E27FC236}">
                    <a16:creationId xmlns:a16="http://schemas.microsoft.com/office/drawing/2014/main" id="{9AF58D73-7950-5761-E82D-F778005D9A4D}"/>
                  </a:ext>
                </a:extLst>
              </p:cNvPr>
              <p:cNvSpPr/>
              <p:nvPr/>
            </p:nvSpPr>
            <p:spPr>
              <a:xfrm>
                <a:off x="2575417" y="2165408"/>
                <a:ext cx="197145" cy="281510"/>
              </a:xfrm>
              <a:custGeom>
                <a:avLst/>
                <a:gdLst>
                  <a:gd name="connsiteX0" fmla="*/ 27085 w 197145"/>
                  <a:gd name="connsiteY0" fmla="*/ 149135 h 281510"/>
                  <a:gd name="connsiteX1" fmla="*/ 27085 w 197145"/>
                  <a:gd name="connsiteY1" fmla="*/ 266390 h 281510"/>
                  <a:gd name="connsiteX2" fmla="*/ 13212 w 197145"/>
                  <a:gd name="connsiteY2" fmla="*/ 280263 h 281510"/>
                  <a:gd name="connsiteX3" fmla="*/ -661 w 197145"/>
                  <a:gd name="connsiteY3" fmla="*/ 266390 h 281510"/>
                  <a:gd name="connsiteX4" fmla="*/ -661 w 197145"/>
                  <a:gd name="connsiteY4" fmla="*/ 13543 h 281510"/>
                  <a:gd name="connsiteX5" fmla="*/ 13212 w 197145"/>
                  <a:gd name="connsiteY5" fmla="*/ -330 h 281510"/>
                  <a:gd name="connsiteX6" fmla="*/ 27085 w 197145"/>
                  <a:gd name="connsiteY6" fmla="*/ 13543 h 281510"/>
                  <a:gd name="connsiteX7" fmla="*/ 27085 w 197145"/>
                  <a:gd name="connsiteY7" fmla="*/ 123922 h 281510"/>
                  <a:gd name="connsiteX8" fmla="*/ 168768 w 197145"/>
                  <a:gd name="connsiteY8" fmla="*/ 123922 h 281510"/>
                  <a:gd name="connsiteX9" fmla="*/ 168768 w 197145"/>
                  <a:gd name="connsiteY9" fmla="*/ 13543 h 281510"/>
                  <a:gd name="connsiteX10" fmla="*/ 183528 w 197145"/>
                  <a:gd name="connsiteY10" fmla="*/ 617 h 281510"/>
                  <a:gd name="connsiteX11" fmla="*/ 196454 w 197145"/>
                  <a:gd name="connsiteY11" fmla="*/ 13543 h 281510"/>
                  <a:gd name="connsiteX12" fmla="*/ 196454 w 197145"/>
                  <a:gd name="connsiteY12" fmla="*/ 266390 h 281510"/>
                  <a:gd name="connsiteX13" fmla="*/ 183528 w 197145"/>
                  <a:gd name="connsiteY13" fmla="*/ 281150 h 281510"/>
                  <a:gd name="connsiteX14" fmla="*/ 168768 w 197145"/>
                  <a:gd name="connsiteY14" fmla="*/ 268218 h 281510"/>
                  <a:gd name="connsiteX15" fmla="*/ 168768 w 197145"/>
                  <a:gd name="connsiteY15" fmla="*/ 266390 h 281510"/>
                  <a:gd name="connsiteX16" fmla="*/ 168768 w 197145"/>
                  <a:gd name="connsiteY16" fmla="*/ 149135 h 28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145" h="281510">
                    <a:moveTo>
                      <a:pt x="27085" y="149135"/>
                    </a:moveTo>
                    <a:lnTo>
                      <a:pt x="27085" y="266390"/>
                    </a:lnTo>
                    <a:cubicBezTo>
                      <a:pt x="27085" y="274051"/>
                      <a:pt x="20872" y="280263"/>
                      <a:pt x="13212" y="280263"/>
                    </a:cubicBezTo>
                    <a:cubicBezTo>
                      <a:pt x="5552" y="280263"/>
                      <a:pt x="-661" y="274051"/>
                      <a:pt x="-661" y="266390"/>
                    </a:cubicBezTo>
                    <a:lnTo>
                      <a:pt x="-661" y="13543"/>
                    </a:lnTo>
                    <a:cubicBezTo>
                      <a:pt x="-661" y="5883"/>
                      <a:pt x="5552" y="-330"/>
                      <a:pt x="13212" y="-330"/>
                    </a:cubicBezTo>
                    <a:cubicBezTo>
                      <a:pt x="20872" y="-330"/>
                      <a:pt x="27085" y="5883"/>
                      <a:pt x="27085" y="13543"/>
                    </a:cubicBezTo>
                    <a:lnTo>
                      <a:pt x="27085" y="123922"/>
                    </a:lnTo>
                    <a:lnTo>
                      <a:pt x="168768" y="123922"/>
                    </a:lnTo>
                    <a:lnTo>
                      <a:pt x="168768" y="13543"/>
                    </a:lnTo>
                    <a:cubicBezTo>
                      <a:pt x="169275" y="5901"/>
                      <a:pt x="175880" y="110"/>
                      <a:pt x="183528" y="617"/>
                    </a:cubicBezTo>
                    <a:cubicBezTo>
                      <a:pt x="190464" y="1075"/>
                      <a:pt x="195995" y="6600"/>
                      <a:pt x="196454" y="13543"/>
                    </a:cubicBezTo>
                    <a:lnTo>
                      <a:pt x="196454" y="266390"/>
                    </a:lnTo>
                    <a:cubicBezTo>
                      <a:pt x="196960" y="274032"/>
                      <a:pt x="191170" y="280643"/>
                      <a:pt x="183528" y="281150"/>
                    </a:cubicBezTo>
                    <a:cubicBezTo>
                      <a:pt x="175880" y="281650"/>
                      <a:pt x="169275" y="275866"/>
                      <a:pt x="168768" y="268218"/>
                    </a:cubicBezTo>
                    <a:cubicBezTo>
                      <a:pt x="168726" y="267609"/>
                      <a:pt x="168726" y="267000"/>
                      <a:pt x="168768" y="266390"/>
                    </a:cubicBezTo>
                    <a:lnTo>
                      <a:pt x="168768" y="149135"/>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2" name="Freeform: Shape 25">
                <a:extLst>
                  <a:ext uri="{FF2B5EF4-FFF2-40B4-BE49-F238E27FC236}">
                    <a16:creationId xmlns:a16="http://schemas.microsoft.com/office/drawing/2014/main" id="{D20A44FB-6815-8173-3EC2-25975A1A321A}"/>
                  </a:ext>
                </a:extLst>
              </p:cNvPr>
              <p:cNvSpPr/>
              <p:nvPr/>
            </p:nvSpPr>
            <p:spPr>
              <a:xfrm>
                <a:off x="2819338" y="2252385"/>
                <a:ext cx="150671" cy="196162"/>
              </a:xfrm>
              <a:custGeom>
                <a:avLst/>
                <a:gdLst>
                  <a:gd name="connsiteX0" fmla="*/ 83239 w 150671"/>
                  <a:gd name="connsiteY0" fmla="*/ -330 h 196162"/>
                  <a:gd name="connsiteX1" fmla="*/ 145969 w 150671"/>
                  <a:gd name="connsiteY1" fmla="*/ 27717 h 196162"/>
                  <a:gd name="connsiteX2" fmla="*/ 148804 w 150671"/>
                  <a:gd name="connsiteY2" fmla="*/ 35498 h 196162"/>
                  <a:gd name="connsiteX3" fmla="*/ 137416 w 150671"/>
                  <a:gd name="connsiteY3" fmla="*/ 47266 h 196162"/>
                  <a:gd name="connsiteX4" fmla="*/ 136740 w 150671"/>
                  <a:gd name="connsiteY4" fmla="*/ 47260 h 196162"/>
                  <a:gd name="connsiteX5" fmla="*/ 126969 w 150671"/>
                  <a:gd name="connsiteY5" fmla="*/ 42374 h 196162"/>
                  <a:gd name="connsiteX6" fmla="*/ 82998 w 150671"/>
                  <a:gd name="connsiteY6" fmla="*/ 23254 h 196162"/>
                  <a:gd name="connsiteX7" fmla="*/ 25577 w 150671"/>
                  <a:gd name="connsiteY7" fmla="*/ 97383 h 196162"/>
                  <a:gd name="connsiteX8" fmla="*/ 82998 w 150671"/>
                  <a:gd name="connsiteY8" fmla="*/ 171874 h 196162"/>
                  <a:gd name="connsiteX9" fmla="*/ 130226 w 150671"/>
                  <a:gd name="connsiteY9" fmla="*/ 154382 h 196162"/>
                  <a:gd name="connsiteX10" fmla="*/ 137947 w 150671"/>
                  <a:gd name="connsiteY10" fmla="*/ 151547 h 196162"/>
                  <a:gd name="connsiteX11" fmla="*/ 150010 w 150671"/>
                  <a:gd name="connsiteY11" fmla="*/ 163611 h 196162"/>
                  <a:gd name="connsiteX12" fmla="*/ 144702 w 150671"/>
                  <a:gd name="connsiteY12" fmla="*/ 173804 h 196162"/>
                  <a:gd name="connsiteX13" fmla="*/ 83239 w 150671"/>
                  <a:gd name="connsiteY13" fmla="*/ 195820 h 196162"/>
                  <a:gd name="connsiteX14" fmla="*/ -661 w 150671"/>
                  <a:gd name="connsiteY14" fmla="*/ 97685 h 196162"/>
                  <a:gd name="connsiteX15" fmla="*/ 83239 w 150671"/>
                  <a:gd name="connsiteY15" fmla="*/ -28 h 19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671" h="196162">
                    <a:moveTo>
                      <a:pt x="83239" y="-330"/>
                    </a:moveTo>
                    <a:cubicBezTo>
                      <a:pt x="119429" y="-330"/>
                      <a:pt x="139455" y="18790"/>
                      <a:pt x="145969" y="27717"/>
                    </a:cubicBezTo>
                    <a:cubicBezTo>
                      <a:pt x="147766" y="29913"/>
                      <a:pt x="148768" y="32657"/>
                      <a:pt x="148804" y="35498"/>
                    </a:cubicBezTo>
                    <a:cubicBezTo>
                      <a:pt x="148906" y="41892"/>
                      <a:pt x="143809" y="47163"/>
                      <a:pt x="137416" y="47266"/>
                    </a:cubicBezTo>
                    <a:cubicBezTo>
                      <a:pt x="137193" y="47272"/>
                      <a:pt x="136963" y="47272"/>
                      <a:pt x="136740" y="47260"/>
                    </a:cubicBezTo>
                    <a:cubicBezTo>
                      <a:pt x="132892" y="47284"/>
                      <a:pt x="129261" y="45468"/>
                      <a:pt x="126969" y="42374"/>
                    </a:cubicBezTo>
                    <a:cubicBezTo>
                      <a:pt x="120937" y="35498"/>
                      <a:pt x="109839" y="23254"/>
                      <a:pt x="82998" y="23254"/>
                    </a:cubicBezTo>
                    <a:cubicBezTo>
                      <a:pt x="45542" y="23254"/>
                      <a:pt x="25577" y="47381"/>
                      <a:pt x="25577" y="97383"/>
                    </a:cubicBezTo>
                    <a:cubicBezTo>
                      <a:pt x="25577" y="147385"/>
                      <a:pt x="45542" y="171874"/>
                      <a:pt x="82998" y="171874"/>
                    </a:cubicBezTo>
                    <a:cubicBezTo>
                      <a:pt x="100297" y="171735"/>
                      <a:pt x="117004" y="165547"/>
                      <a:pt x="130226" y="154382"/>
                    </a:cubicBezTo>
                    <a:cubicBezTo>
                      <a:pt x="132386" y="152561"/>
                      <a:pt x="135118" y="151559"/>
                      <a:pt x="137947" y="151547"/>
                    </a:cubicBezTo>
                    <a:cubicBezTo>
                      <a:pt x="144612" y="151547"/>
                      <a:pt x="150010" y="156946"/>
                      <a:pt x="150010" y="163611"/>
                    </a:cubicBezTo>
                    <a:cubicBezTo>
                      <a:pt x="149980" y="167664"/>
                      <a:pt x="148007" y="171458"/>
                      <a:pt x="144702" y="173804"/>
                    </a:cubicBezTo>
                    <a:cubicBezTo>
                      <a:pt x="127572" y="188365"/>
                      <a:pt x="105719" y="196194"/>
                      <a:pt x="83239" y="195820"/>
                    </a:cubicBezTo>
                    <a:cubicBezTo>
                      <a:pt x="30704" y="195820"/>
                      <a:pt x="-661" y="164455"/>
                      <a:pt x="-661" y="97685"/>
                    </a:cubicBezTo>
                    <a:cubicBezTo>
                      <a:pt x="-661" y="30914"/>
                      <a:pt x="30704" y="-28"/>
                      <a:pt x="83239" y="-2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3" name="Freeform: Shape 26">
                <a:extLst>
                  <a:ext uri="{FF2B5EF4-FFF2-40B4-BE49-F238E27FC236}">
                    <a16:creationId xmlns:a16="http://schemas.microsoft.com/office/drawing/2014/main" id="{847B4D72-7806-D054-CEA2-4A8B1D364EE5}"/>
                  </a:ext>
                </a:extLst>
              </p:cNvPr>
              <p:cNvSpPr/>
              <p:nvPr/>
            </p:nvSpPr>
            <p:spPr>
              <a:xfrm>
                <a:off x="3006983" y="2152863"/>
                <a:ext cx="54435" cy="293139"/>
              </a:xfrm>
              <a:custGeom>
                <a:avLst/>
                <a:gdLst>
                  <a:gd name="connsiteX0" fmla="*/ 25215 w 54435"/>
                  <a:gd name="connsiteY0" fmla="*/ 12698 h 293139"/>
                  <a:gd name="connsiteX1" fmla="*/ 25215 w 54435"/>
                  <a:gd name="connsiteY1" fmla="*/ 245159 h 293139"/>
                  <a:gd name="connsiteX2" fmla="*/ 41560 w 54435"/>
                  <a:gd name="connsiteY2" fmla="*/ 268381 h 293139"/>
                  <a:gd name="connsiteX3" fmla="*/ 53774 w 54435"/>
                  <a:gd name="connsiteY3" fmla="*/ 280595 h 293139"/>
                  <a:gd name="connsiteX4" fmla="*/ 41560 w 54435"/>
                  <a:gd name="connsiteY4" fmla="*/ 292809 h 293139"/>
                  <a:gd name="connsiteX5" fmla="*/ -661 w 54435"/>
                  <a:gd name="connsiteY5" fmla="*/ 245159 h 293139"/>
                  <a:gd name="connsiteX6" fmla="*/ -661 w 54435"/>
                  <a:gd name="connsiteY6" fmla="*/ 12698 h 293139"/>
                  <a:gd name="connsiteX7" fmla="*/ 12367 w 54435"/>
                  <a:gd name="connsiteY7" fmla="*/ -330 h 293139"/>
                  <a:gd name="connsiteX8" fmla="*/ 25396 w 54435"/>
                  <a:gd name="connsiteY8" fmla="*/ 12698 h 29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35" h="293139">
                    <a:moveTo>
                      <a:pt x="25215" y="12698"/>
                    </a:moveTo>
                    <a:lnTo>
                      <a:pt x="25215" y="245159"/>
                    </a:lnTo>
                    <a:cubicBezTo>
                      <a:pt x="25215" y="261444"/>
                      <a:pt x="30522" y="268381"/>
                      <a:pt x="41560" y="268381"/>
                    </a:cubicBezTo>
                    <a:cubicBezTo>
                      <a:pt x="48304" y="268381"/>
                      <a:pt x="53774" y="273851"/>
                      <a:pt x="53774" y="280595"/>
                    </a:cubicBezTo>
                    <a:cubicBezTo>
                      <a:pt x="53774" y="287338"/>
                      <a:pt x="48304" y="292809"/>
                      <a:pt x="41560" y="292809"/>
                    </a:cubicBezTo>
                    <a:cubicBezTo>
                      <a:pt x="14237" y="292809"/>
                      <a:pt x="-661" y="276523"/>
                      <a:pt x="-661" y="245159"/>
                    </a:cubicBezTo>
                    <a:lnTo>
                      <a:pt x="-661" y="12698"/>
                    </a:lnTo>
                    <a:cubicBezTo>
                      <a:pt x="-468" y="5581"/>
                      <a:pt x="5250" y="-143"/>
                      <a:pt x="12367" y="-330"/>
                    </a:cubicBezTo>
                    <a:cubicBezTo>
                      <a:pt x="19551" y="-300"/>
                      <a:pt x="25365" y="5515"/>
                      <a:pt x="25396" y="1269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4" name="Freeform: Shape 27">
                <a:extLst>
                  <a:ext uri="{FF2B5EF4-FFF2-40B4-BE49-F238E27FC236}">
                    <a16:creationId xmlns:a16="http://schemas.microsoft.com/office/drawing/2014/main" id="{3A54A24F-C01C-EC58-C99D-7DDBCD0F930E}"/>
                  </a:ext>
                </a:extLst>
              </p:cNvPr>
              <p:cNvSpPr/>
              <p:nvPr/>
            </p:nvSpPr>
            <p:spPr>
              <a:xfrm>
                <a:off x="3084007" y="2252385"/>
                <a:ext cx="171058" cy="195667"/>
              </a:xfrm>
              <a:custGeom>
                <a:avLst/>
                <a:gdLst>
                  <a:gd name="connsiteX0" fmla="*/ 143918 w 171058"/>
                  <a:gd name="connsiteY0" fmla="*/ 97202 h 195667"/>
                  <a:gd name="connsiteX1" fmla="*/ 84868 w 171058"/>
                  <a:gd name="connsiteY1" fmla="*/ 23073 h 195667"/>
                  <a:gd name="connsiteX2" fmla="*/ 25818 w 171058"/>
                  <a:gd name="connsiteY2" fmla="*/ 97202 h 195667"/>
                  <a:gd name="connsiteX3" fmla="*/ 84868 w 171058"/>
                  <a:gd name="connsiteY3" fmla="*/ 171693 h 195667"/>
                  <a:gd name="connsiteX4" fmla="*/ 143918 w 171058"/>
                  <a:gd name="connsiteY4" fmla="*/ 97202 h 195667"/>
                  <a:gd name="connsiteX5" fmla="*/ 170397 w 171058"/>
                  <a:gd name="connsiteY5" fmla="*/ 97202 h 195667"/>
                  <a:gd name="connsiteX6" fmla="*/ 84868 w 171058"/>
                  <a:gd name="connsiteY6" fmla="*/ 195337 h 195667"/>
                  <a:gd name="connsiteX7" fmla="*/ -661 w 171058"/>
                  <a:gd name="connsiteY7" fmla="*/ 97202 h 195667"/>
                  <a:gd name="connsiteX8" fmla="*/ 84868 w 171058"/>
                  <a:gd name="connsiteY8" fmla="*/ -330 h 195667"/>
                  <a:gd name="connsiteX9" fmla="*/ 170397 w 171058"/>
                  <a:gd name="connsiteY9" fmla="*/ 97383 h 19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058" h="195667">
                    <a:moveTo>
                      <a:pt x="143918" y="97202"/>
                    </a:moveTo>
                    <a:cubicBezTo>
                      <a:pt x="143918" y="45873"/>
                      <a:pt x="122325" y="23073"/>
                      <a:pt x="84868" y="23073"/>
                    </a:cubicBezTo>
                    <a:cubicBezTo>
                      <a:pt x="47411" y="23073"/>
                      <a:pt x="25818" y="45873"/>
                      <a:pt x="25818" y="97202"/>
                    </a:cubicBezTo>
                    <a:cubicBezTo>
                      <a:pt x="25818" y="148531"/>
                      <a:pt x="47411" y="171693"/>
                      <a:pt x="84868" y="171693"/>
                    </a:cubicBezTo>
                    <a:cubicBezTo>
                      <a:pt x="122325" y="171693"/>
                      <a:pt x="143918" y="149316"/>
                      <a:pt x="143918" y="97202"/>
                    </a:cubicBezTo>
                    <a:moveTo>
                      <a:pt x="170397" y="97202"/>
                    </a:moveTo>
                    <a:cubicBezTo>
                      <a:pt x="170397" y="163973"/>
                      <a:pt x="137826" y="195337"/>
                      <a:pt x="84868" y="195337"/>
                    </a:cubicBezTo>
                    <a:cubicBezTo>
                      <a:pt x="31910" y="195337"/>
                      <a:pt x="-661" y="163973"/>
                      <a:pt x="-661" y="97202"/>
                    </a:cubicBezTo>
                    <a:cubicBezTo>
                      <a:pt x="-661" y="30432"/>
                      <a:pt x="32634" y="-330"/>
                      <a:pt x="84868" y="-330"/>
                    </a:cubicBezTo>
                    <a:cubicBezTo>
                      <a:pt x="137102" y="-330"/>
                      <a:pt x="170397" y="30612"/>
                      <a:pt x="170397" y="97383"/>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5" name="Freeform: Shape 28">
                <a:extLst>
                  <a:ext uri="{FF2B5EF4-FFF2-40B4-BE49-F238E27FC236}">
                    <a16:creationId xmlns:a16="http://schemas.microsoft.com/office/drawing/2014/main" id="{A57DD632-219A-CD09-4334-C6BF65CE5BF0}"/>
                  </a:ext>
                </a:extLst>
              </p:cNvPr>
              <p:cNvSpPr/>
              <p:nvPr/>
            </p:nvSpPr>
            <p:spPr>
              <a:xfrm>
                <a:off x="3291676" y="2254616"/>
                <a:ext cx="151457" cy="193436"/>
              </a:xfrm>
              <a:custGeom>
                <a:avLst/>
                <a:gdLst>
                  <a:gd name="connsiteX0" fmla="*/ 25396 w 151457"/>
                  <a:gd name="connsiteY0" fmla="*/ 12700 h 193436"/>
                  <a:gd name="connsiteX1" fmla="*/ 25396 w 151457"/>
                  <a:gd name="connsiteY1" fmla="*/ 118978 h 193436"/>
                  <a:gd name="connsiteX2" fmla="*/ 75097 w 151457"/>
                  <a:gd name="connsiteY2" fmla="*/ 168256 h 193436"/>
                  <a:gd name="connsiteX3" fmla="*/ 124738 w 151457"/>
                  <a:gd name="connsiteY3" fmla="*/ 118978 h 193436"/>
                  <a:gd name="connsiteX4" fmla="*/ 124738 w 151457"/>
                  <a:gd name="connsiteY4" fmla="*/ 12700 h 193436"/>
                  <a:gd name="connsiteX5" fmla="*/ 138188 w 151457"/>
                  <a:gd name="connsiteY5" fmla="*/ -329 h 193436"/>
                  <a:gd name="connsiteX6" fmla="*/ 150795 w 151457"/>
                  <a:gd name="connsiteY6" fmla="*/ 12633 h 193436"/>
                  <a:gd name="connsiteX7" fmla="*/ 150795 w 151457"/>
                  <a:gd name="connsiteY7" fmla="*/ 12700 h 193436"/>
                  <a:gd name="connsiteX8" fmla="*/ 150795 w 151457"/>
                  <a:gd name="connsiteY8" fmla="*/ 118978 h 193436"/>
                  <a:gd name="connsiteX9" fmla="*/ 75097 w 151457"/>
                  <a:gd name="connsiteY9" fmla="*/ 193107 h 193436"/>
                  <a:gd name="connsiteX10" fmla="*/ -661 w 151457"/>
                  <a:gd name="connsiteY10" fmla="*/ 118978 h 193436"/>
                  <a:gd name="connsiteX11" fmla="*/ -661 w 151457"/>
                  <a:gd name="connsiteY11" fmla="*/ 12700 h 193436"/>
                  <a:gd name="connsiteX12" fmla="*/ 12127 w 151457"/>
                  <a:gd name="connsiteY12" fmla="*/ -329 h 193436"/>
                  <a:gd name="connsiteX13" fmla="*/ 12368 w 151457"/>
                  <a:gd name="connsiteY13" fmla="*/ -329 h 193436"/>
                  <a:gd name="connsiteX14" fmla="*/ 25396 w 151457"/>
                  <a:gd name="connsiteY14" fmla="*/ 12700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457" h="193436">
                    <a:moveTo>
                      <a:pt x="25396" y="12700"/>
                    </a:moveTo>
                    <a:lnTo>
                      <a:pt x="25396" y="118978"/>
                    </a:lnTo>
                    <a:cubicBezTo>
                      <a:pt x="25396" y="145457"/>
                      <a:pt x="33961" y="168256"/>
                      <a:pt x="75097" y="168256"/>
                    </a:cubicBezTo>
                    <a:cubicBezTo>
                      <a:pt x="116233" y="168256"/>
                      <a:pt x="124738" y="145457"/>
                      <a:pt x="124738" y="118978"/>
                    </a:cubicBezTo>
                    <a:lnTo>
                      <a:pt x="124738" y="12700"/>
                    </a:lnTo>
                    <a:cubicBezTo>
                      <a:pt x="124858" y="5395"/>
                      <a:pt x="130890" y="-431"/>
                      <a:pt x="138188" y="-329"/>
                    </a:cubicBezTo>
                    <a:cubicBezTo>
                      <a:pt x="145245" y="-232"/>
                      <a:pt x="150915" y="5576"/>
                      <a:pt x="150795" y="12633"/>
                    </a:cubicBezTo>
                    <a:cubicBezTo>
                      <a:pt x="150795" y="12658"/>
                      <a:pt x="150795" y="12676"/>
                      <a:pt x="150795" y="12700"/>
                    </a:cubicBezTo>
                    <a:lnTo>
                      <a:pt x="150795" y="118978"/>
                    </a:lnTo>
                    <a:cubicBezTo>
                      <a:pt x="150795" y="157641"/>
                      <a:pt x="138188" y="193107"/>
                      <a:pt x="75097" y="193107"/>
                    </a:cubicBezTo>
                    <a:cubicBezTo>
                      <a:pt x="12006" y="193107"/>
                      <a:pt x="-661" y="157641"/>
                      <a:pt x="-661" y="118978"/>
                    </a:cubicBezTo>
                    <a:lnTo>
                      <a:pt x="-661" y="12700"/>
                    </a:lnTo>
                    <a:cubicBezTo>
                      <a:pt x="-727" y="5570"/>
                      <a:pt x="4997" y="-262"/>
                      <a:pt x="12127" y="-329"/>
                    </a:cubicBezTo>
                    <a:cubicBezTo>
                      <a:pt x="12205" y="-329"/>
                      <a:pt x="12290" y="-329"/>
                      <a:pt x="12368" y="-329"/>
                    </a:cubicBezTo>
                    <a:cubicBezTo>
                      <a:pt x="19534" y="-262"/>
                      <a:pt x="25330" y="5534"/>
                      <a:pt x="25396" y="12700"/>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6" name="Freeform: Shape 29">
                <a:extLst>
                  <a:ext uri="{FF2B5EF4-FFF2-40B4-BE49-F238E27FC236}">
                    <a16:creationId xmlns:a16="http://schemas.microsoft.com/office/drawing/2014/main" id="{0C0F127B-50D8-5D68-D866-BE3E57983CD3}"/>
                  </a:ext>
                </a:extLst>
              </p:cNvPr>
              <p:cNvSpPr/>
              <p:nvPr/>
            </p:nvSpPr>
            <p:spPr>
              <a:xfrm>
                <a:off x="3479805" y="2152863"/>
                <a:ext cx="163277" cy="295189"/>
              </a:xfrm>
              <a:custGeom>
                <a:avLst/>
                <a:gdLst>
                  <a:gd name="connsiteX0" fmla="*/ 136559 w 163277"/>
                  <a:gd name="connsiteY0" fmla="*/ 158424 h 295189"/>
                  <a:gd name="connsiteX1" fmla="*/ 82817 w 163277"/>
                  <a:gd name="connsiteY1" fmla="*/ 122595 h 295189"/>
                  <a:gd name="connsiteX2" fmla="*/ 25396 w 163277"/>
                  <a:gd name="connsiteY2" fmla="*/ 196725 h 295189"/>
                  <a:gd name="connsiteX3" fmla="*/ 82817 w 163277"/>
                  <a:gd name="connsiteY3" fmla="*/ 271216 h 295189"/>
                  <a:gd name="connsiteX4" fmla="*/ 136559 w 163277"/>
                  <a:gd name="connsiteY4" fmla="*/ 214639 h 295189"/>
                  <a:gd name="connsiteX5" fmla="*/ 136559 w 163277"/>
                  <a:gd name="connsiteY5" fmla="*/ 125430 h 295189"/>
                  <a:gd name="connsiteX6" fmla="*/ 136559 w 163277"/>
                  <a:gd name="connsiteY6" fmla="*/ 12698 h 295189"/>
                  <a:gd name="connsiteX7" fmla="*/ 149588 w 163277"/>
                  <a:gd name="connsiteY7" fmla="*/ -330 h 295189"/>
                  <a:gd name="connsiteX8" fmla="*/ 162616 w 163277"/>
                  <a:gd name="connsiteY8" fmla="*/ 12698 h 295189"/>
                  <a:gd name="connsiteX9" fmla="*/ 162616 w 163277"/>
                  <a:gd name="connsiteY9" fmla="*/ 214639 h 295189"/>
                  <a:gd name="connsiteX10" fmla="*/ 82817 w 163277"/>
                  <a:gd name="connsiteY10" fmla="*/ 294860 h 295189"/>
                  <a:gd name="connsiteX11" fmla="*/ -661 w 163277"/>
                  <a:gd name="connsiteY11" fmla="*/ 196725 h 295189"/>
                  <a:gd name="connsiteX12" fmla="*/ 81189 w 163277"/>
                  <a:gd name="connsiteY12" fmla="*/ 99193 h 295189"/>
                  <a:gd name="connsiteX13" fmla="*/ 136559 w 163277"/>
                  <a:gd name="connsiteY13" fmla="*/ 125611 h 29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277" h="295189">
                    <a:moveTo>
                      <a:pt x="136559" y="158424"/>
                    </a:moveTo>
                    <a:cubicBezTo>
                      <a:pt x="136559" y="158424"/>
                      <a:pt x="121118" y="122595"/>
                      <a:pt x="82817" y="122595"/>
                    </a:cubicBezTo>
                    <a:cubicBezTo>
                      <a:pt x="45783" y="122595"/>
                      <a:pt x="25396" y="146722"/>
                      <a:pt x="25396" y="196725"/>
                    </a:cubicBezTo>
                    <a:cubicBezTo>
                      <a:pt x="25396" y="246727"/>
                      <a:pt x="45360" y="271216"/>
                      <a:pt x="82817" y="271216"/>
                    </a:cubicBezTo>
                    <a:cubicBezTo>
                      <a:pt x="114182" y="271216"/>
                      <a:pt x="136559" y="253121"/>
                      <a:pt x="136559" y="214639"/>
                    </a:cubicBezTo>
                    <a:close/>
                    <a:moveTo>
                      <a:pt x="136559" y="125430"/>
                    </a:moveTo>
                    <a:lnTo>
                      <a:pt x="136559" y="12698"/>
                    </a:lnTo>
                    <a:cubicBezTo>
                      <a:pt x="136559" y="5503"/>
                      <a:pt x="142410" y="-330"/>
                      <a:pt x="149588" y="-330"/>
                    </a:cubicBezTo>
                    <a:cubicBezTo>
                      <a:pt x="156765" y="-330"/>
                      <a:pt x="162616" y="5503"/>
                      <a:pt x="162616" y="12698"/>
                    </a:cubicBezTo>
                    <a:lnTo>
                      <a:pt x="162616" y="214639"/>
                    </a:lnTo>
                    <a:cubicBezTo>
                      <a:pt x="162616" y="268381"/>
                      <a:pt x="129261" y="294860"/>
                      <a:pt x="82817" y="294860"/>
                    </a:cubicBezTo>
                    <a:cubicBezTo>
                      <a:pt x="30281" y="294860"/>
                      <a:pt x="-661" y="263495"/>
                      <a:pt x="-661" y="196725"/>
                    </a:cubicBezTo>
                    <a:cubicBezTo>
                      <a:pt x="-661" y="129954"/>
                      <a:pt x="28894" y="99193"/>
                      <a:pt x="81189" y="99193"/>
                    </a:cubicBezTo>
                    <a:cubicBezTo>
                      <a:pt x="102782" y="98849"/>
                      <a:pt x="123229" y="108626"/>
                      <a:pt x="136559" y="12561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grpSp>
      <p:sp>
        <p:nvSpPr>
          <p:cNvPr id="20" name="Espace réservé du texte 4">
            <a:extLst>
              <a:ext uri="{FF2B5EF4-FFF2-40B4-BE49-F238E27FC236}">
                <a16:creationId xmlns:a16="http://schemas.microsoft.com/office/drawing/2014/main" id="{4094DB7E-DBA0-6123-3039-8AD9A2D6C226}"/>
              </a:ext>
            </a:extLst>
          </p:cNvPr>
          <p:cNvSpPr>
            <a:spLocks noGrp="1"/>
          </p:cNvSpPr>
          <p:nvPr>
            <p:ph type="body" sz="quarter" idx="10" hasCustomPrompt="1"/>
          </p:nvPr>
        </p:nvSpPr>
        <p:spPr>
          <a:xfrm>
            <a:off x="929462" y="3087517"/>
            <a:ext cx="5029200" cy="1144929"/>
          </a:xfrm>
        </p:spPr>
        <p:txBody>
          <a:bodyPr>
            <a:noAutofit/>
          </a:bodyPr>
          <a:lstStyle>
            <a:lvl1pPr marL="0" indent="0">
              <a:lnSpc>
                <a:spcPct val="90000"/>
              </a:lnSpc>
              <a:spcBef>
                <a:spcPts val="0"/>
              </a:spcBef>
              <a:buNone/>
              <a:defRPr sz="38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Insert title </a:t>
            </a:r>
            <a:br>
              <a:rPr lang="en-US"/>
            </a:br>
            <a:r>
              <a:rPr lang="en-US"/>
              <a:t>of the presentation</a:t>
            </a:r>
            <a:endParaRPr lang="fr-FR"/>
          </a:p>
        </p:txBody>
      </p:sp>
      <p:sp>
        <p:nvSpPr>
          <p:cNvPr id="3" name="Espace réservé du texte 4">
            <a:extLst>
              <a:ext uri="{FF2B5EF4-FFF2-40B4-BE49-F238E27FC236}">
                <a16:creationId xmlns:a16="http://schemas.microsoft.com/office/drawing/2014/main" id="{623BE11D-3B31-C78E-B46A-DE3E81FE15AA}"/>
              </a:ext>
            </a:extLst>
          </p:cNvPr>
          <p:cNvSpPr>
            <a:spLocks noGrp="1"/>
          </p:cNvSpPr>
          <p:nvPr>
            <p:ph type="body" sz="quarter" idx="11" hasCustomPrompt="1"/>
          </p:nvPr>
        </p:nvSpPr>
        <p:spPr>
          <a:xfrm>
            <a:off x="1078116" y="5932317"/>
            <a:ext cx="2784417" cy="249299"/>
          </a:xfrm>
        </p:spPr>
        <p:txBody>
          <a:bodyPr wrap="none" lIns="0" tIns="0" rIns="0" bIns="0">
            <a:spAutoFit/>
          </a:bodyPr>
          <a:lstStyle>
            <a:lvl1pPr marL="0" indent="0">
              <a:lnSpc>
                <a:spcPct val="90000"/>
              </a:lnSpc>
              <a:spcBef>
                <a:spcPts val="0"/>
              </a:spcBef>
              <a:buNone/>
              <a:defRPr sz="1800" b="0" cap="all" spc="200" baseline="0">
                <a:solidFill>
                  <a:schemeClr val="accent5"/>
                </a:solidFill>
                <a:latin typeface="Source Sans Pro SemiBold" panose="020B0603030403020204" pitchFamily="34" charset="0"/>
                <a:ea typeface="Source Sans Pro SemiBold" panose="020B0603030403020204" pitchFamily="34" charset="0"/>
              </a:defRPr>
            </a:lvl1pPr>
          </a:lstStyle>
          <a:p>
            <a:pPr lvl="0"/>
            <a:r>
              <a:rPr lang="fr-FR" dirty="0"/>
              <a:t>Name of the speaker</a:t>
            </a:r>
          </a:p>
        </p:txBody>
      </p:sp>
      <p:sp>
        <p:nvSpPr>
          <p:cNvPr id="5" name="Espace réservé de la date 26">
            <a:extLst>
              <a:ext uri="{FF2B5EF4-FFF2-40B4-BE49-F238E27FC236}">
                <a16:creationId xmlns:a16="http://schemas.microsoft.com/office/drawing/2014/main" id="{DC9BD7AA-859C-FB7B-2D19-A431919DA939}"/>
              </a:ext>
            </a:extLst>
          </p:cNvPr>
          <p:cNvSpPr>
            <a:spLocks noGrp="1"/>
          </p:cNvSpPr>
          <p:nvPr>
            <p:ph type="dt" sz="half" idx="13"/>
          </p:nvPr>
        </p:nvSpPr>
        <p:spPr>
          <a:xfrm>
            <a:off x="1078116" y="6231210"/>
            <a:ext cx="2514600" cy="186500"/>
          </a:xfrm>
          <a:prstGeom prst="rect">
            <a:avLst/>
          </a:prstGeom>
        </p:spPr>
        <p:txBody>
          <a:bodyPr lIns="0" tIns="0" rIns="0" bIns="0"/>
          <a:lstStyle>
            <a:lvl1pPr>
              <a:defRPr sz="1400">
                <a:solidFill>
                  <a:schemeClr val="accent5"/>
                </a:solidFill>
              </a:defRPr>
            </a:lvl1pPr>
          </a:lstStyle>
          <a:p>
            <a:fld id="{D89E9D3C-9A96-4077-B4A4-4A889812BEC9}" type="datetime3">
              <a:rPr lang="fr-FR" smtClean="0"/>
              <a:pPr/>
              <a:t>18.03.25</a:t>
            </a:fld>
            <a:endParaRPr lang="fr-FR"/>
          </a:p>
        </p:txBody>
      </p:sp>
      <p:cxnSp>
        <p:nvCxnSpPr>
          <p:cNvPr id="21" name="Straight Connector 34">
            <a:extLst>
              <a:ext uri="{FF2B5EF4-FFF2-40B4-BE49-F238E27FC236}">
                <a16:creationId xmlns:a16="http://schemas.microsoft.com/office/drawing/2014/main" id="{53344533-838E-6B77-FAD6-56CFE45736EC}"/>
              </a:ext>
            </a:extLst>
          </p:cNvPr>
          <p:cNvCxnSpPr>
            <a:cxnSpLocks/>
          </p:cNvCxnSpPr>
          <p:nvPr userDrawn="1"/>
        </p:nvCxnSpPr>
        <p:spPr>
          <a:xfrm>
            <a:off x="929462" y="5945752"/>
            <a:ext cx="0" cy="44450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pic>
        <p:nvPicPr>
          <p:cNvPr id="17" name="Image 16">
            <a:extLst>
              <a:ext uri="{FF2B5EF4-FFF2-40B4-BE49-F238E27FC236}">
                <a16:creationId xmlns:a16="http://schemas.microsoft.com/office/drawing/2014/main" id="{FCBE8B44-A20E-86D2-8D8E-C39592C96940}"/>
              </a:ext>
            </a:extLst>
          </p:cNvPr>
          <p:cNvPicPr>
            <a:picLocks noChangeAspect="1"/>
          </p:cNvPicPr>
          <p:nvPr userDrawn="1"/>
        </p:nvPicPr>
        <p:blipFill>
          <a:blip r:embed="rId2"/>
          <a:stretch>
            <a:fillRect/>
          </a:stretch>
        </p:blipFill>
        <p:spPr>
          <a:xfrm>
            <a:off x="6115050" y="1219798"/>
            <a:ext cx="5829300" cy="4418404"/>
          </a:xfrm>
          <a:prstGeom prst="rect">
            <a:avLst/>
          </a:prstGeom>
        </p:spPr>
      </p:pic>
    </p:spTree>
    <p:extLst>
      <p:ext uri="{BB962C8B-B14F-4D97-AF65-F5344CB8AC3E}">
        <p14:creationId xmlns:p14="http://schemas.microsoft.com/office/powerpoint/2010/main" val="153614006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x2 contacts">
    <p:bg>
      <p:bgPr>
        <a:solidFill>
          <a:schemeClr val="tx1"/>
        </a:solidFill>
        <a:effectLst/>
      </p:bgPr>
    </p:bg>
    <p:spTree>
      <p:nvGrpSpPr>
        <p:cNvPr id="1" name=""/>
        <p:cNvGrpSpPr/>
        <p:nvPr/>
      </p:nvGrpSpPr>
      <p:grpSpPr>
        <a:xfrm>
          <a:off x="0" y="0"/>
          <a:ext cx="0" cy="0"/>
          <a:chOff x="0" y="0"/>
          <a:chExt cx="0" cy="0"/>
        </a:xfrm>
      </p:grpSpPr>
      <p:grpSp>
        <p:nvGrpSpPr>
          <p:cNvPr id="36" name="Groupe 35">
            <a:extLst>
              <a:ext uri="{FF2B5EF4-FFF2-40B4-BE49-F238E27FC236}">
                <a16:creationId xmlns:a16="http://schemas.microsoft.com/office/drawing/2014/main" id="{96C7FBF9-E5BF-A9B6-AC29-D1CDC8AE0345}"/>
              </a:ext>
            </a:extLst>
          </p:cNvPr>
          <p:cNvGrpSpPr/>
          <p:nvPr userDrawn="1"/>
        </p:nvGrpSpPr>
        <p:grpSpPr>
          <a:xfrm>
            <a:off x="9890391" y="1"/>
            <a:ext cx="1998542" cy="6604165"/>
            <a:chOff x="9890391" y="1"/>
            <a:chExt cx="1998542" cy="6604165"/>
          </a:xfrm>
        </p:grpSpPr>
        <p:sp>
          <p:nvSpPr>
            <p:cNvPr id="35" name="Forme libre : forme 34">
              <a:extLst>
                <a:ext uri="{FF2B5EF4-FFF2-40B4-BE49-F238E27FC236}">
                  <a16:creationId xmlns:a16="http://schemas.microsoft.com/office/drawing/2014/main" id="{CBB933F6-A3AE-A6C5-66EE-D72238A9D121}"/>
                </a:ext>
              </a:extLst>
            </p:cNvPr>
            <p:cNvSpPr/>
            <p:nvPr userDrawn="1"/>
          </p:nvSpPr>
          <p:spPr>
            <a:xfrm rot="16200000" flipH="1">
              <a:off x="9703800" y="186592"/>
              <a:ext cx="2371724" cy="1998542"/>
            </a:xfrm>
            <a:custGeom>
              <a:avLst/>
              <a:gdLst>
                <a:gd name="connsiteX0" fmla="*/ 0 w 2371724"/>
                <a:gd name="connsiteY0" fmla="*/ 1647150 h 1998542"/>
                <a:gd name="connsiteX1" fmla="*/ 0 w 2371724"/>
                <a:gd name="connsiteY1" fmla="*/ 1998542 h 1998542"/>
                <a:gd name="connsiteX2" fmla="*/ 2371724 w 2371724"/>
                <a:gd name="connsiteY2" fmla="*/ 1998542 h 1998542"/>
                <a:gd name="connsiteX3" fmla="*/ 1071562 w 2371724"/>
                <a:gd name="connsiteY3" fmla="*/ 0 h 1998542"/>
              </a:gdLst>
              <a:ahLst/>
              <a:cxnLst>
                <a:cxn ang="0">
                  <a:pos x="connsiteX0" y="connsiteY0"/>
                </a:cxn>
                <a:cxn ang="0">
                  <a:pos x="connsiteX1" y="connsiteY1"/>
                </a:cxn>
                <a:cxn ang="0">
                  <a:pos x="connsiteX2" y="connsiteY2"/>
                </a:cxn>
                <a:cxn ang="0">
                  <a:pos x="connsiteX3" y="connsiteY3"/>
                </a:cxn>
              </a:cxnLst>
              <a:rect l="l" t="t" r="r" b="b"/>
              <a:pathLst>
                <a:path w="2371724" h="1998542">
                  <a:moveTo>
                    <a:pt x="0" y="1647150"/>
                  </a:moveTo>
                  <a:lnTo>
                    <a:pt x="0" y="1998542"/>
                  </a:lnTo>
                  <a:lnTo>
                    <a:pt x="2371724" y="1998542"/>
                  </a:lnTo>
                  <a:lnTo>
                    <a:pt x="1071562"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Source Sans Pro"/>
                <a:ea typeface="+mn-ea"/>
                <a:cs typeface="+mn-cs"/>
              </a:endParaRPr>
            </a:p>
          </p:txBody>
        </p:sp>
        <p:sp>
          <p:nvSpPr>
            <p:cNvPr id="31" name="Freeform 26">
              <a:extLst>
                <a:ext uri="{FF2B5EF4-FFF2-40B4-BE49-F238E27FC236}">
                  <a16:creationId xmlns:a16="http://schemas.microsoft.com/office/drawing/2014/main" id="{1BBAE00B-9854-A322-10EF-03D0F52942C4}"/>
                </a:ext>
              </a:extLst>
            </p:cNvPr>
            <p:cNvSpPr>
              <a:spLocks/>
            </p:cNvSpPr>
            <p:nvPr userDrawn="1"/>
          </p:nvSpPr>
          <p:spPr>
            <a:xfrm rot="16200000" flipH="1">
              <a:off x="10364704" y="5763898"/>
              <a:ext cx="950220" cy="730315"/>
            </a:xfrm>
            <a:custGeom>
              <a:avLst/>
              <a:gdLst>
                <a:gd name="connsiteX0" fmla="*/ 0 w 1499630"/>
                <a:gd name="connsiteY0" fmla="*/ 1152577 h 1152577"/>
                <a:gd name="connsiteX1" fmla="*/ 1499630 w 1499630"/>
                <a:gd name="connsiteY1" fmla="*/ 1152577 h 1152577"/>
                <a:gd name="connsiteX2" fmla="*/ 749815 w 1499630"/>
                <a:gd name="connsiteY2" fmla="*/ 0 h 1152577"/>
              </a:gdLst>
              <a:ahLst/>
              <a:cxnLst>
                <a:cxn ang="0">
                  <a:pos x="connsiteX0" y="connsiteY0"/>
                </a:cxn>
                <a:cxn ang="0">
                  <a:pos x="connsiteX1" y="connsiteY1"/>
                </a:cxn>
                <a:cxn ang="0">
                  <a:pos x="connsiteX2" y="connsiteY2"/>
                </a:cxn>
              </a:cxnLst>
              <a:rect l="l" t="t" r="r" b="b"/>
              <a:pathLst>
                <a:path w="1499630" h="1152577">
                  <a:moveTo>
                    <a:pt x="0" y="1152577"/>
                  </a:moveTo>
                  <a:lnTo>
                    <a:pt x="1499630" y="1152577"/>
                  </a:lnTo>
                  <a:lnTo>
                    <a:pt x="749815"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Source Sans Pro"/>
                <a:ea typeface="+mn-ea"/>
                <a:cs typeface="+mn-cs"/>
              </a:endParaRPr>
            </a:p>
          </p:txBody>
        </p:sp>
      </p:grpSp>
      <p:sp>
        <p:nvSpPr>
          <p:cNvPr id="3" name="Freeform 1">
            <a:extLst>
              <a:ext uri="{FF2B5EF4-FFF2-40B4-BE49-F238E27FC236}">
                <a16:creationId xmlns:a16="http://schemas.microsoft.com/office/drawing/2014/main" id="{6CC83162-20EB-0DA9-7286-4EF6795D20E1}"/>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bg1"/>
          </a:solidFill>
          <a:ln w="9525" cap="flat">
            <a:noFill/>
            <a:prstDash val="solid"/>
            <a:miter/>
          </a:ln>
        </p:spPr>
        <p:txBody>
          <a:bodyPr rtlCol="0" anchor="ctr"/>
          <a:lstStyle/>
          <a:p>
            <a:endParaRPr lang="fr-FR"/>
          </a:p>
        </p:txBody>
      </p:sp>
      <p:sp>
        <p:nvSpPr>
          <p:cNvPr id="4" name="Espace réservé du pied de page 3">
            <a:extLst>
              <a:ext uri="{FF2B5EF4-FFF2-40B4-BE49-F238E27FC236}">
                <a16:creationId xmlns:a16="http://schemas.microsoft.com/office/drawing/2014/main" id="{EE11DC54-8995-0943-F664-6368E5429D83}"/>
              </a:ext>
            </a:extLst>
          </p:cNvPr>
          <p:cNvSpPr>
            <a:spLocks noGrp="1"/>
          </p:cNvSpPr>
          <p:nvPr userDrawn="1">
            <p:ph type="ftr" sz="quarter" idx="10"/>
          </p:nvPr>
        </p:nvSpPr>
        <p:spPr>
          <a:xfrm>
            <a:off x="1511300" y="6385984"/>
            <a:ext cx="7099300" cy="365125"/>
          </a:xfrm>
        </p:spPr>
        <p:txBody>
          <a:bodyPr/>
          <a:lstStyle>
            <a:lvl1pPr>
              <a:defRPr>
                <a:solidFill>
                  <a:schemeClr val="bg1"/>
                </a:solidFill>
              </a:defRPr>
            </a:lvl1pPr>
          </a:lstStyle>
          <a:p>
            <a:r>
              <a:rPr lang="fr-FR"/>
              <a:t>Name of the document</a:t>
            </a:r>
            <a:endParaRPr lang="en-US" dirty="0"/>
          </a:p>
        </p:txBody>
      </p:sp>
      <p:cxnSp>
        <p:nvCxnSpPr>
          <p:cNvPr id="6" name="Connecteur droit 5">
            <a:extLst>
              <a:ext uri="{FF2B5EF4-FFF2-40B4-BE49-F238E27FC236}">
                <a16:creationId xmlns:a16="http://schemas.microsoft.com/office/drawing/2014/main" id="{511CBAD7-041F-760A-7F7A-4AD850B5A70E}"/>
              </a:ext>
            </a:extLst>
          </p:cNvPr>
          <p:cNvCxnSpPr>
            <a:cxnSpLocks/>
          </p:cNvCxnSpPr>
          <p:nvPr userDrawn="1"/>
        </p:nvCxnSpPr>
        <p:spPr>
          <a:xfrm>
            <a:off x="1506537" y="6436895"/>
            <a:ext cx="0" cy="20073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Espace réservé du numéro de diapositive 5">
            <a:extLst>
              <a:ext uri="{FF2B5EF4-FFF2-40B4-BE49-F238E27FC236}">
                <a16:creationId xmlns:a16="http://schemas.microsoft.com/office/drawing/2014/main" id="{596EB13A-0FAA-514D-5679-586CA7926450}"/>
              </a:ext>
            </a:extLst>
          </p:cNvPr>
          <p:cNvSpPr>
            <a:spLocks noGrp="1"/>
          </p:cNvSpPr>
          <p:nvPr userDrawn="1">
            <p:ph type="sldNum" sz="quarter" idx="4"/>
          </p:nvPr>
        </p:nvSpPr>
        <p:spPr>
          <a:xfrm>
            <a:off x="9220776" y="6385984"/>
            <a:ext cx="2743200" cy="365125"/>
          </a:xfrm>
          <a:prstGeom prst="rect">
            <a:avLst/>
          </a:prstGeom>
        </p:spPr>
        <p:txBody>
          <a:bodyPr vert="horz" lIns="91440" tIns="45720" rIns="91440" bIns="45720" rtlCol="0" anchor="ctr"/>
          <a:lstStyle>
            <a:lvl1pPr algn="r">
              <a:defRPr sz="1000">
                <a:solidFill>
                  <a:schemeClr val="bg1"/>
                </a:solidFill>
              </a:defRPr>
            </a:lvl1pPr>
          </a:lstStyle>
          <a:p>
            <a:fld id="{79AF822A-40E7-450E-BBE0-3EB502F51B07}" type="slidenum">
              <a:rPr lang="en-US" smtClean="0"/>
              <a:pPr/>
              <a:t>‹N°›</a:t>
            </a:fld>
            <a:endParaRPr lang="en-US" dirty="0"/>
          </a:p>
        </p:txBody>
      </p:sp>
      <p:grpSp>
        <p:nvGrpSpPr>
          <p:cNvPr id="37" name="Groupe 36">
            <a:extLst>
              <a:ext uri="{FF2B5EF4-FFF2-40B4-BE49-F238E27FC236}">
                <a16:creationId xmlns:a16="http://schemas.microsoft.com/office/drawing/2014/main" id="{A766E885-C7CA-1849-4D74-2EA5D8DBA96F}"/>
              </a:ext>
            </a:extLst>
          </p:cNvPr>
          <p:cNvGrpSpPr>
            <a:grpSpLocks/>
          </p:cNvGrpSpPr>
          <p:nvPr userDrawn="1"/>
        </p:nvGrpSpPr>
        <p:grpSpPr>
          <a:xfrm>
            <a:off x="4597400" y="6448996"/>
            <a:ext cx="2997200" cy="168374"/>
            <a:chOff x="8074587" y="6348983"/>
            <a:chExt cx="3844998" cy="216000"/>
          </a:xfrm>
          <a:solidFill>
            <a:schemeClr val="bg1"/>
          </a:solidFill>
        </p:grpSpPr>
        <p:sp>
          <p:nvSpPr>
            <p:cNvPr id="38" name="Graphique 38">
              <a:hlinkClick r:id="rId2"/>
              <a:extLst>
                <a:ext uri="{FF2B5EF4-FFF2-40B4-BE49-F238E27FC236}">
                  <a16:creationId xmlns:a16="http://schemas.microsoft.com/office/drawing/2014/main" id="{14C3CFAA-2E92-7D5F-36E4-833E3DA9367A}"/>
                </a:ext>
              </a:extLst>
            </p:cNvPr>
            <p:cNvSpPr>
              <a:spLocks noChangeAspect="1"/>
            </p:cNvSpPr>
            <p:nvPr/>
          </p:nvSpPr>
          <p:spPr>
            <a:xfrm>
              <a:off x="9526638" y="6348983"/>
              <a:ext cx="303636" cy="216000"/>
            </a:xfrm>
            <a:custGeom>
              <a:avLst/>
              <a:gdLst>
                <a:gd name="connsiteX0" fmla="*/ 290513 w 292417"/>
                <a:gd name="connsiteY0" fmla="*/ 70859 h 208018"/>
                <a:gd name="connsiteX1" fmla="*/ 284798 w 292417"/>
                <a:gd name="connsiteY1" fmla="*/ 34664 h 208018"/>
                <a:gd name="connsiteX2" fmla="*/ 256223 w 292417"/>
                <a:gd name="connsiteY2" fmla="*/ 6089 h 208018"/>
                <a:gd name="connsiteX3" fmla="*/ 233363 w 292417"/>
                <a:gd name="connsiteY3" fmla="*/ 3231 h 208018"/>
                <a:gd name="connsiteX4" fmla="*/ 171450 w 292417"/>
                <a:gd name="connsiteY4" fmla="*/ 374 h 208018"/>
                <a:gd name="connsiteX5" fmla="*/ 72390 w 292417"/>
                <a:gd name="connsiteY5" fmla="*/ 2279 h 208018"/>
                <a:gd name="connsiteX6" fmla="*/ 39053 w 292417"/>
                <a:gd name="connsiteY6" fmla="*/ 5136 h 208018"/>
                <a:gd name="connsiteX7" fmla="*/ 5715 w 292417"/>
                <a:gd name="connsiteY7" fmla="*/ 36569 h 208018"/>
                <a:gd name="connsiteX8" fmla="*/ 2858 w 292417"/>
                <a:gd name="connsiteY8" fmla="*/ 56571 h 208018"/>
                <a:gd name="connsiteX9" fmla="*/ 0 w 292417"/>
                <a:gd name="connsiteY9" fmla="*/ 122294 h 208018"/>
                <a:gd name="connsiteX10" fmla="*/ 5715 w 292417"/>
                <a:gd name="connsiteY10" fmla="*/ 168966 h 208018"/>
                <a:gd name="connsiteX11" fmla="*/ 39053 w 292417"/>
                <a:gd name="connsiteY11" fmla="*/ 201351 h 208018"/>
                <a:gd name="connsiteX12" fmla="*/ 71438 w 292417"/>
                <a:gd name="connsiteY12" fmla="*/ 205161 h 208018"/>
                <a:gd name="connsiteX13" fmla="*/ 124778 w 292417"/>
                <a:gd name="connsiteY13" fmla="*/ 207066 h 208018"/>
                <a:gd name="connsiteX14" fmla="*/ 145733 w 292417"/>
                <a:gd name="connsiteY14" fmla="*/ 208019 h 208018"/>
                <a:gd name="connsiteX15" fmla="*/ 145733 w 292417"/>
                <a:gd name="connsiteY15" fmla="*/ 208019 h 208018"/>
                <a:gd name="connsiteX16" fmla="*/ 233363 w 292417"/>
                <a:gd name="connsiteY16" fmla="*/ 205161 h 208018"/>
                <a:gd name="connsiteX17" fmla="*/ 258128 w 292417"/>
                <a:gd name="connsiteY17" fmla="*/ 201351 h 208018"/>
                <a:gd name="connsiteX18" fmla="*/ 286703 w 292417"/>
                <a:gd name="connsiteY18" fmla="*/ 170871 h 208018"/>
                <a:gd name="connsiteX19" fmla="*/ 292418 w 292417"/>
                <a:gd name="connsiteY19" fmla="*/ 112769 h 208018"/>
                <a:gd name="connsiteX20" fmla="*/ 290513 w 292417"/>
                <a:gd name="connsiteY20" fmla="*/ 70859 h 208018"/>
                <a:gd name="connsiteX21" fmla="*/ 193358 w 292417"/>
                <a:gd name="connsiteY21" fmla="*/ 107054 h 208018"/>
                <a:gd name="connsiteX22" fmla="*/ 120015 w 292417"/>
                <a:gd name="connsiteY22" fmla="*/ 149916 h 208018"/>
                <a:gd name="connsiteX23" fmla="*/ 118110 w 292417"/>
                <a:gd name="connsiteY23" fmla="*/ 150869 h 208018"/>
                <a:gd name="connsiteX24" fmla="*/ 116205 w 292417"/>
                <a:gd name="connsiteY24" fmla="*/ 149916 h 208018"/>
                <a:gd name="connsiteX25" fmla="*/ 114300 w 292417"/>
                <a:gd name="connsiteY25" fmla="*/ 146106 h 208018"/>
                <a:gd name="connsiteX26" fmla="*/ 114300 w 292417"/>
                <a:gd name="connsiteY26" fmla="*/ 61334 h 208018"/>
                <a:gd name="connsiteX27" fmla="*/ 116205 w 292417"/>
                <a:gd name="connsiteY27" fmla="*/ 57524 h 208018"/>
                <a:gd name="connsiteX28" fmla="*/ 120968 w 292417"/>
                <a:gd name="connsiteY28" fmla="*/ 57524 h 208018"/>
                <a:gd name="connsiteX29" fmla="*/ 194310 w 292417"/>
                <a:gd name="connsiteY29" fmla="*/ 99434 h 208018"/>
                <a:gd name="connsiteX30" fmla="*/ 196215 w 292417"/>
                <a:gd name="connsiteY30" fmla="*/ 103244 h 208018"/>
                <a:gd name="connsiteX31" fmla="*/ 193358 w 292417"/>
                <a:gd name="connsiteY31" fmla="*/ 107054 h 2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92417" h="208018">
                  <a:moveTo>
                    <a:pt x="290513" y="70859"/>
                  </a:moveTo>
                  <a:cubicBezTo>
                    <a:pt x="290513" y="58476"/>
                    <a:pt x="288608" y="46094"/>
                    <a:pt x="284798" y="34664"/>
                  </a:cubicBezTo>
                  <a:cubicBezTo>
                    <a:pt x="281940" y="20376"/>
                    <a:pt x="270510" y="8946"/>
                    <a:pt x="256223" y="6089"/>
                  </a:cubicBezTo>
                  <a:cubicBezTo>
                    <a:pt x="248603" y="4184"/>
                    <a:pt x="240983" y="3231"/>
                    <a:pt x="233363" y="3231"/>
                  </a:cubicBezTo>
                  <a:cubicBezTo>
                    <a:pt x="216218" y="2279"/>
                    <a:pt x="194310" y="1326"/>
                    <a:pt x="171450" y="374"/>
                  </a:cubicBezTo>
                  <a:cubicBezTo>
                    <a:pt x="139065" y="-579"/>
                    <a:pt x="105728" y="374"/>
                    <a:pt x="72390" y="2279"/>
                  </a:cubicBezTo>
                  <a:cubicBezTo>
                    <a:pt x="60960" y="2279"/>
                    <a:pt x="49530" y="3231"/>
                    <a:pt x="39053" y="5136"/>
                  </a:cubicBezTo>
                  <a:cubicBezTo>
                    <a:pt x="21908" y="7041"/>
                    <a:pt x="8573" y="20376"/>
                    <a:pt x="5715" y="36569"/>
                  </a:cubicBezTo>
                  <a:cubicBezTo>
                    <a:pt x="4763" y="43236"/>
                    <a:pt x="3810" y="49904"/>
                    <a:pt x="2858" y="56571"/>
                  </a:cubicBezTo>
                  <a:cubicBezTo>
                    <a:pt x="0" y="78479"/>
                    <a:pt x="0" y="100386"/>
                    <a:pt x="0" y="122294"/>
                  </a:cubicBezTo>
                  <a:cubicBezTo>
                    <a:pt x="0" y="138486"/>
                    <a:pt x="1905" y="153726"/>
                    <a:pt x="5715" y="168966"/>
                  </a:cubicBezTo>
                  <a:cubicBezTo>
                    <a:pt x="8573" y="186111"/>
                    <a:pt x="21908" y="198494"/>
                    <a:pt x="39053" y="201351"/>
                  </a:cubicBezTo>
                  <a:cubicBezTo>
                    <a:pt x="49530" y="203256"/>
                    <a:pt x="60008" y="204209"/>
                    <a:pt x="71438" y="205161"/>
                  </a:cubicBezTo>
                  <a:cubicBezTo>
                    <a:pt x="89535" y="206114"/>
                    <a:pt x="106680" y="206114"/>
                    <a:pt x="124778" y="207066"/>
                  </a:cubicBezTo>
                  <a:lnTo>
                    <a:pt x="145733" y="208019"/>
                  </a:lnTo>
                  <a:lnTo>
                    <a:pt x="145733" y="208019"/>
                  </a:lnTo>
                  <a:cubicBezTo>
                    <a:pt x="173355" y="208019"/>
                    <a:pt x="202883" y="207066"/>
                    <a:pt x="233363" y="205161"/>
                  </a:cubicBezTo>
                  <a:cubicBezTo>
                    <a:pt x="241935" y="205161"/>
                    <a:pt x="249555" y="203256"/>
                    <a:pt x="258128" y="201351"/>
                  </a:cubicBezTo>
                  <a:cubicBezTo>
                    <a:pt x="273368" y="197541"/>
                    <a:pt x="283845" y="186111"/>
                    <a:pt x="286703" y="170871"/>
                  </a:cubicBezTo>
                  <a:cubicBezTo>
                    <a:pt x="290513" y="151821"/>
                    <a:pt x="292418" y="131819"/>
                    <a:pt x="292418" y="112769"/>
                  </a:cubicBezTo>
                  <a:cubicBezTo>
                    <a:pt x="291465" y="96576"/>
                    <a:pt x="291465" y="82289"/>
                    <a:pt x="290513" y="70859"/>
                  </a:cubicBezTo>
                  <a:close/>
                  <a:moveTo>
                    <a:pt x="193358" y="107054"/>
                  </a:moveTo>
                  <a:lnTo>
                    <a:pt x="120015" y="149916"/>
                  </a:lnTo>
                  <a:cubicBezTo>
                    <a:pt x="119063" y="149916"/>
                    <a:pt x="118110" y="150869"/>
                    <a:pt x="118110" y="150869"/>
                  </a:cubicBezTo>
                  <a:cubicBezTo>
                    <a:pt x="117158" y="150869"/>
                    <a:pt x="116205" y="150869"/>
                    <a:pt x="116205" y="149916"/>
                  </a:cubicBezTo>
                  <a:cubicBezTo>
                    <a:pt x="114300" y="148964"/>
                    <a:pt x="114300" y="147059"/>
                    <a:pt x="114300" y="146106"/>
                  </a:cubicBezTo>
                  <a:lnTo>
                    <a:pt x="114300" y="61334"/>
                  </a:lnTo>
                  <a:cubicBezTo>
                    <a:pt x="114300" y="59429"/>
                    <a:pt x="115253" y="58476"/>
                    <a:pt x="116205" y="57524"/>
                  </a:cubicBezTo>
                  <a:cubicBezTo>
                    <a:pt x="118110" y="56571"/>
                    <a:pt x="119063" y="56571"/>
                    <a:pt x="120968" y="57524"/>
                  </a:cubicBezTo>
                  <a:lnTo>
                    <a:pt x="194310" y="99434"/>
                  </a:lnTo>
                  <a:cubicBezTo>
                    <a:pt x="196215" y="100386"/>
                    <a:pt x="197168" y="102291"/>
                    <a:pt x="196215" y="103244"/>
                  </a:cubicBezTo>
                  <a:cubicBezTo>
                    <a:pt x="195263" y="105149"/>
                    <a:pt x="195263" y="106101"/>
                    <a:pt x="193358" y="107054"/>
                  </a:cubicBezTo>
                  <a:close/>
                </a:path>
              </a:pathLst>
            </a:custGeom>
            <a:grpFill/>
            <a:ln w="9525" cap="flat">
              <a:noFill/>
              <a:prstDash val="solid"/>
              <a:miter/>
            </a:ln>
          </p:spPr>
          <p:txBody>
            <a:bodyPr rtlCol="0" anchor="ctr"/>
            <a:lstStyle/>
            <a:p>
              <a:endParaRPr lang="fr-FR"/>
            </a:p>
          </p:txBody>
        </p:sp>
        <p:sp>
          <p:nvSpPr>
            <p:cNvPr id="39" name="Forme libre : forme 38">
              <a:hlinkClick r:id="rId3"/>
              <a:extLst>
                <a:ext uri="{FF2B5EF4-FFF2-40B4-BE49-F238E27FC236}">
                  <a16:creationId xmlns:a16="http://schemas.microsoft.com/office/drawing/2014/main" id="{FDB7F279-27F9-5EE0-6138-C882951E9483}"/>
                </a:ext>
              </a:extLst>
            </p:cNvPr>
            <p:cNvSpPr>
              <a:spLocks noChangeAspect="1"/>
            </p:cNvSpPr>
            <p:nvPr/>
          </p:nvSpPr>
          <p:spPr>
            <a:xfrm>
              <a:off x="8074587" y="6348983"/>
              <a:ext cx="263160" cy="216000"/>
            </a:xfrm>
            <a:custGeom>
              <a:avLst/>
              <a:gdLst>
                <a:gd name="connsiteX0" fmla="*/ 300038 w 300037"/>
                <a:gd name="connsiteY0" fmla="*/ 30049 h 246266"/>
                <a:gd name="connsiteX1" fmla="*/ 265748 w 300037"/>
                <a:gd name="connsiteY1" fmla="*/ 39574 h 246266"/>
                <a:gd name="connsiteX2" fmla="*/ 291465 w 300037"/>
                <a:gd name="connsiteY2" fmla="*/ 6237 h 246266"/>
                <a:gd name="connsiteX3" fmla="*/ 253365 w 300037"/>
                <a:gd name="connsiteY3" fmla="*/ 19572 h 246266"/>
                <a:gd name="connsiteX4" fmla="*/ 253365 w 300037"/>
                <a:gd name="connsiteY4" fmla="*/ 19572 h 246266"/>
                <a:gd name="connsiteX5" fmla="*/ 184785 w 300037"/>
                <a:gd name="connsiteY5" fmla="*/ 4332 h 246266"/>
                <a:gd name="connsiteX6" fmla="*/ 145733 w 300037"/>
                <a:gd name="connsiteY6" fmla="*/ 62434 h 246266"/>
                <a:gd name="connsiteX7" fmla="*/ 147638 w 300037"/>
                <a:gd name="connsiteY7" fmla="*/ 75770 h 246266"/>
                <a:gd name="connsiteX8" fmla="*/ 147638 w 300037"/>
                <a:gd name="connsiteY8" fmla="*/ 75770 h 246266"/>
                <a:gd name="connsiteX9" fmla="*/ 20003 w 300037"/>
                <a:gd name="connsiteY9" fmla="*/ 12904 h 246266"/>
                <a:gd name="connsiteX10" fmla="*/ 39053 w 300037"/>
                <a:gd name="connsiteY10" fmla="*/ 94819 h 246266"/>
                <a:gd name="connsiteX11" fmla="*/ 12383 w 300037"/>
                <a:gd name="connsiteY11" fmla="*/ 88152 h 246266"/>
                <a:gd name="connsiteX12" fmla="*/ 60008 w 300037"/>
                <a:gd name="connsiteY12" fmla="*/ 149112 h 246266"/>
                <a:gd name="connsiteX13" fmla="*/ 34290 w 300037"/>
                <a:gd name="connsiteY13" fmla="*/ 151017 h 246266"/>
                <a:gd name="connsiteX14" fmla="*/ 89535 w 300037"/>
                <a:gd name="connsiteY14" fmla="*/ 192927 h 246266"/>
                <a:gd name="connsiteX15" fmla="*/ 0 w 300037"/>
                <a:gd name="connsiteY15" fmla="*/ 218644 h 246266"/>
                <a:gd name="connsiteX16" fmla="*/ 97155 w 300037"/>
                <a:gd name="connsiteY16" fmla="*/ 246267 h 246266"/>
                <a:gd name="connsiteX17" fmla="*/ 222885 w 300037"/>
                <a:gd name="connsiteY17" fmla="*/ 192927 h 246266"/>
                <a:gd name="connsiteX18" fmla="*/ 270510 w 300037"/>
                <a:gd name="connsiteY18" fmla="*/ 65292 h 246266"/>
                <a:gd name="connsiteX19" fmla="*/ 270510 w 300037"/>
                <a:gd name="connsiteY19" fmla="*/ 62434 h 246266"/>
                <a:gd name="connsiteX20" fmla="*/ 300038 w 300037"/>
                <a:gd name="connsiteY20" fmla="*/ 30049 h 246266"/>
                <a:gd name="connsiteX21" fmla="*/ 300038 w 300037"/>
                <a:gd name="connsiteY21" fmla="*/ 30049 h 2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037" h="246266">
                  <a:moveTo>
                    <a:pt x="300038" y="30049"/>
                  </a:moveTo>
                  <a:cubicBezTo>
                    <a:pt x="289560" y="34812"/>
                    <a:pt x="277178" y="38622"/>
                    <a:pt x="265748" y="39574"/>
                  </a:cubicBezTo>
                  <a:cubicBezTo>
                    <a:pt x="278130" y="31954"/>
                    <a:pt x="286703" y="19572"/>
                    <a:pt x="291465" y="6237"/>
                  </a:cubicBezTo>
                  <a:cubicBezTo>
                    <a:pt x="280035" y="12904"/>
                    <a:pt x="266700" y="17667"/>
                    <a:pt x="253365" y="19572"/>
                  </a:cubicBezTo>
                  <a:lnTo>
                    <a:pt x="253365" y="19572"/>
                  </a:lnTo>
                  <a:cubicBezTo>
                    <a:pt x="236220" y="1474"/>
                    <a:pt x="208598" y="-5193"/>
                    <a:pt x="184785" y="4332"/>
                  </a:cubicBezTo>
                  <a:cubicBezTo>
                    <a:pt x="160973" y="13857"/>
                    <a:pt x="145733" y="36717"/>
                    <a:pt x="145733" y="62434"/>
                  </a:cubicBezTo>
                  <a:cubicBezTo>
                    <a:pt x="145733" y="67197"/>
                    <a:pt x="146685" y="71959"/>
                    <a:pt x="147638" y="75770"/>
                  </a:cubicBezTo>
                  <a:lnTo>
                    <a:pt x="147638" y="75770"/>
                  </a:lnTo>
                  <a:cubicBezTo>
                    <a:pt x="98108" y="74817"/>
                    <a:pt x="51435" y="51957"/>
                    <a:pt x="20003" y="12904"/>
                  </a:cubicBezTo>
                  <a:cubicBezTo>
                    <a:pt x="3810" y="40527"/>
                    <a:pt x="12383" y="76722"/>
                    <a:pt x="39053" y="94819"/>
                  </a:cubicBezTo>
                  <a:cubicBezTo>
                    <a:pt x="29528" y="95772"/>
                    <a:pt x="20003" y="92914"/>
                    <a:pt x="12383" y="88152"/>
                  </a:cubicBezTo>
                  <a:cubicBezTo>
                    <a:pt x="11430" y="117680"/>
                    <a:pt x="31433" y="142444"/>
                    <a:pt x="60008" y="149112"/>
                  </a:cubicBezTo>
                  <a:cubicBezTo>
                    <a:pt x="51435" y="151969"/>
                    <a:pt x="42863" y="152922"/>
                    <a:pt x="34290" y="151017"/>
                  </a:cubicBezTo>
                  <a:cubicBezTo>
                    <a:pt x="36195" y="169115"/>
                    <a:pt x="61913" y="192927"/>
                    <a:pt x="89535" y="192927"/>
                  </a:cubicBezTo>
                  <a:cubicBezTo>
                    <a:pt x="80010" y="204357"/>
                    <a:pt x="42863" y="225312"/>
                    <a:pt x="0" y="218644"/>
                  </a:cubicBezTo>
                  <a:cubicBezTo>
                    <a:pt x="29528" y="236742"/>
                    <a:pt x="62865" y="246267"/>
                    <a:pt x="97155" y="246267"/>
                  </a:cubicBezTo>
                  <a:cubicBezTo>
                    <a:pt x="144780" y="246267"/>
                    <a:pt x="190500" y="227217"/>
                    <a:pt x="222885" y="192927"/>
                  </a:cubicBezTo>
                  <a:cubicBezTo>
                    <a:pt x="255270" y="158637"/>
                    <a:pt x="272415" y="111964"/>
                    <a:pt x="270510" y="65292"/>
                  </a:cubicBezTo>
                  <a:lnTo>
                    <a:pt x="270510" y="62434"/>
                  </a:lnTo>
                  <a:cubicBezTo>
                    <a:pt x="281940" y="53862"/>
                    <a:pt x="292418" y="43384"/>
                    <a:pt x="300038" y="30049"/>
                  </a:cubicBezTo>
                  <a:lnTo>
                    <a:pt x="300038" y="30049"/>
                  </a:lnTo>
                  <a:close/>
                </a:path>
              </a:pathLst>
            </a:custGeom>
            <a:grpFill/>
            <a:ln w="9525" cap="flat">
              <a:noFill/>
              <a:prstDash val="solid"/>
              <a:miter/>
            </a:ln>
          </p:spPr>
          <p:txBody>
            <a:bodyPr rtlCol="0" anchor="ctr"/>
            <a:lstStyle/>
            <a:p>
              <a:endParaRPr lang="fr-FR"/>
            </a:p>
          </p:txBody>
        </p:sp>
        <p:sp>
          <p:nvSpPr>
            <p:cNvPr id="40" name="Forme libre : forme 39">
              <a:hlinkClick r:id="rId4"/>
              <a:extLst>
                <a:ext uri="{FF2B5EF4-FFF2-40B4-BE49-F238E27FC236}">
                  <a16:creationId xmlns:a16="http://schemas.microsoft.com/office/drawing/2014/main" id="{D719BC25-A7A1-7F1C-DCAF-6423C3A4AE74}"/>
                </a:ext>
              </a:extLst>
            </p:cNvPr>
            <p:cNvSpPr>
              <a:spLocks noChangeAspect="1"/>
            </p:cNvSpPr>
            <p:nvPr/>
          </p:nvSpPr>
          <p:spPr>
            <a:xfrm>
              <a:off x="8628324" y="6348983"/>
              <a:ext cx="222534" cy="216000"/>
            </a:xfrm>
            <a:custGeom>
              <a:avLst/>
              <a:gdLst>
                <a:gd name="connsiteX0" fmla="*/ 3810 w 290512"/>
                <a:gd name="connsiteY0" fmla="*/ 281030 h 281982"/>
                <a:gd name="connsiteX1" fmla="*/ 68580 w 290512"/>
                <a:gd name="connsiteY1" fmla="*/ 281030 h 281982"/>
                <a:gd name="connsiteX2" fmla="*/ 68580 w 290512"/>
                <a:gd name="connsiteY2" fmla="*/ 94340 h 281982"/>
                <a:gd name="connsiteX3" fmla="*/ 3810 w 290512"/>
                <a:gd name="connsiteY3" fmla="*/ 94340 h 281982"/>
                <a:gd name="connsiteX4" fmla="*/ 3810 w 290512"/>
                <a:gd name="connsiteY4" fmla="*/ 281030 h 281982"/>
                <a:gd name="connsiteX5" fmla="*/ 220028 w 290512"/>
                <a:gd name="connsiteY5" fmla="*/ 87672 h 281982"/>
                <a:gd name="connsiteX6" fmla="*/ 160973 w 290512"/>
                <a:gd name="connsiteY6" fmla="*/ 119105 h 281982"/>
                <a:gd name="connsiteX7" fmla="*/ 160973 w 290512"/>
                <a:gd name="connsiteY7" fmla="*/ 94340 h 281982"/>
                <a:gd name="connsiteX8" fmla="*/ 96203 w 290512"/>
                <a:gd name="connsiteY8" fmla="*/ 94340 h 281982"/>
                <a:gd name="connsiteX9" fmla="*/ 96203 w 290512"/>
                <a:gd name="connsiteY9" fmla="*/ 281982 h 281982"/>
                <a:gd name="connsiteX10" fmla="*/ 160973 w 290512"/>
                <a:gd name="connsiteY10" fmla="*/ 281982 h 281982"/>
                <a:gd name="connsiteX11" fmla="*/ 160973 w 290512"/>
                <a:gd name="connsiteY11" fmla="*/ 179112 h 281982"/>
                <a:gd name="connsiteX12" fmla="*/ 195263 w 290512"/>
                <a:gd name="connsiteY12" fmla="*/ 136250 h 281982"/>
                <a:gd name="connsiteX13" fmla="*/ 225743 w 290512"/>
                <a:gd name="connsiteY13" fmla="*/ 178160 h 281982"/>
                <a:gd name="connsiteX14" fmla="*/ 225743 w 290512"/>
                <a:gd name="connsiteY14" fmla="*/ 280077 h 281982"/>
                <a:gd name="connsiteX15" fmla="*/ 290513 w 290512"/>
                <a:gd name="connsiteY15" fmla="*/ 280077 h 281982"/>
                <a:gd name="connsiteX16" fmla="*/ 290513 w 290512"/>
                <a:gd name="connsiteY16" fmla="*/ 174350 h 281982"/>
                <a:gd name="connsiteX17" fmla="*/ 220028 w 290512"/>
                <a:gd name="connsiteY17" fmla="*/ 87672 h 281982"/>
                <a:gd name="connsiteX18" fmla="*/ 36195 w 290512"/>
                <a:gd name="connsiteY18" fmla="*/ 42 h 281982"/>
                <a:gd name="connsiteX19" fmla="*/ 0 w 290512"/>
                <a:gd name="connsiteY19" fmla="*/ 33380 h 281982"/>
                <a:gd name="connsiteX20" fmla="*/ 36195 w 290512"/>
                <a:gd name="connsiteY20" fmla="*/ 66717 h 281982"/>
                <a:gd name="connsiteX21" fmla="*/ 72390 w 290512"/>
                <a:gd name="connsiteY21" fmla="*/ 33380 h 281982"/>
                <a:gd name="connsiteX22" fmla="*/ 36195 w 290512"/>
                <a:gd name="connsiteY22" fmla="*/ 42 h 281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512" h="281982">
                  <a:moveTo>
                    <a:pt x="3810" y="281030"/>
                  </a:moveTo>
                  <a:lnTo>
                    <a:pt x="68580" y="281030"/>
                  </a:lnTo>
                  <a:lnTo>
                    <a:pt x="68580" y="94340"/>
                  </a:lnTo>
                  <a:lnTo>
                    <a:pt x="3810" y="94340"/>
                  </a:lnTo>
                  <a:lnTo>
                    <a:pt x="3810" y="281030"/>
                  </a:lnTo>
                  <a:close/>
                  <a:moveTo>
                    <a:pt x="220028" y="87672"/>
                  </a:moveTo>
                  <a:cubicBezTo>
                    <a:pt x="193358" y="87672"/>
                    <a:pt x="178118" y="97197"/>
                    <a:pt x="160973" y="119105"/>
                  </a:cubicBezTo>
                  <a:lnTo>
                    <a:pt x="160973" y="94340"/>
                  </a:lnTo>
                  <a:lnTo>
                    <a:pt x="96203" y="94340"/>
                  </a:lnTo>
                  <a:lnTo>
                    <a:pt x="96203" y="281982"/>
                  </a:lnTo>
                  <a:lnTo>
                    <a:pt x="160973" y="281982"/>
                  </a:lnTo>
                  <a:lnTo>
                    <a:pt x="160973" y="179112"/>
                  </a:lnTo>
                  <a:cubicBezTo>
                    <a:pt x="160973" y="157205"/>
                    <a:pt x="171450" y="136250"/>
                    <a:pt x="195263" y="136250"/>
                  </a:cubicBezTo>
                  <a:cubicBezTo>
                    <a:pt x="219075" y="136250"/>
                    <a:pt x="225743" y="157205"/>
                    <a:pt x="225743" y="178160"/>
                  </a:cubicBezTo>
                  <a:lnTo>
                    <a:pt x="225743" y="280077"/>
                  </a:lnTo>
                  <a:lnTo>
                    <a:pt x="290513" y="280077"/>
                  </a:lnTo>
                  <a:lnTo>
                    <a:pt x="290513" y="174350"/>
                  </a:lnTo>
                  <a:cubicBezTo>
                    <a:pt x="290513" y="101007"/>
                    <a:pt x="246698" y="87672"/>
                    <a:pt x="220028" y="87672"/>
                  </a:cubicBezTo>
                  <a:close/>
                  <a:moveTo>
                    <a:pt x="36195" y="42"/>
                  </a:moveTo>
                  <a:cubicBezTo>
                    <a:pt x="17145" y="-910"/>
                    <a:pt x="953" y="14330"/>
                    <a:pt x="0" y="33380"/>
                  </a:cubicBezTo>
                  <a:cubicBezTo>
                    <a:pt x="953" y="52430"/>
                    <a:pt x="17145" y="67670"/>
                    <a:pt x="36195" y="66717"/>
                  </a:cubicBezTo>
                  <a:cubicBezTo>
                    <a:pt x="55245" y="67670"/>
                    <a:pt x="71438" y="52430"/>
                    <a:pt x="72390" y="33380"/>
                  </a:cubicBezTo>
                  <a:cubicBezTo>
                    <a:pt x="71438" y="14330"/>
                    <a:pt x="55245" y="-910"/>
                    <a:pt x="36195" y="42"/>
                  </a:cubicBezTo>
                  <a:close/>
                </a:path>
              </a:pathLst>
            </a:custGeom>
            <a:grpFill/>
            <a:ln w="9525" cap="flat">
              <a:noFill/>
              <a:prstDash val="solid"/>
              <a:miter/>
            </a:ln>
          </p:spPr>
          <p:txBody>
            <a:bodyPr rtlCol="0" anchor="ctr"/>
            <a:lstStyle/>
            <a:p>
              <a:endParaRPr lang="fr-FR"/>
            </a:p>
          </p:txBody>
        </p:sp>
        <p:sp>
          <p:nvSpPr>
            <p:cNvPr id="41" name="Graphique 46">
              <a:extLst>
                <a:ext uri="{FF2B5EF4-FFF2-40B4-BE49-F238E27FC236}">
                  <a16:creationId xmlns:a16="http://schemas.microsoft.com/office/drawing/2014/main" id="{7A3026D7-B8D2-CF43-A8B9-46D20FE09DA7}"/>
                </a:ext>
              </a:extLst>
            </p:cNvPr>
            <p:cNvSpPr>
              <a:spLocks noChangeAspect="1"/>
            </p:cNvSpPr>
            <p:nvPr/>
          </p:nvSpPr>
          <p:spPr>
            <a:xfrm>
              <a:off x="11172045" y="6348983"/>
              <a:ext cx="219618" cy="216000"/>
            </a:xfrm>
            <a:custGeom>
              <a:avLst/>
              <a:gdLst>
                <a:gd name="connsiteX0" fmla="*/ 465773 w 929643"/>
                <a:gd name="connsiteY0" fmla="*/ 0 h 914341"/>
                <a:gd name="connsiteX1" fmla="*/ 0 w 929643"/>
                <a:gd name="connsiteY1" fmla="*/ 468630 h 914341"/>
                <a:gd name="connsiteX2" fmla="*/ 318135 w 929643"/>
                <a:gd name="connsiteY2" fmla="*/ 913448 h 914341"/>
                <a:gd name="connsiteX3" fmla="*/ 349568 w 929643"/>
                <a:gd name="connsiteY3" fmla="*/ 890588 h 914341"/>
                <a:gd name="connsiteX4" fmla="*/ 348615 w 929643"/>
                <a:gd name="connsiteY4" fmla="*/ 803910 h 914341"/>
                <a:gd name="connsiteX5" fmla="*/ 192405 w 929643"/>
                <a:gd name="connsiteY5" fmla="*/ 747713 h 914341"/>
                <a:gd name="connsiteX6" fmla="*/ 140970 w 929643"/>
                <a:gd name="connsiteY6" fmla="*/ 679133 h 914341"/>
                <a:gd name="connsiteX7" fmla="*/ 143828 w 929643"/>
                <a:gd name="connsiteY7" fmla="*/ 650558 h 914341"/>
                <a:gd name="connsiteX8" fmla="*/ 215265 w 929643"/>
                <a:gd name="connsiteY8" fmla="*/ 699135 h 914341"/>
                <a:gd name="connsiteX9" fmla="*/ 350520 w 929643"/>
                <a:gd name="connsiteY9" fmla="*/ 738188 h 914341"/>
                <a:gd name="connsiteX10" fmla="*/ 380048 w 929643"/>
                <a:gd name="connsiteY10" fmla="*/ 675323 h 914341"/>
                <a:gd name="connsiteX11" fmla="*/ 168593 w 929643"/>
                <a:gd name="connsiteY11" fmla="*/ 443865 h 914341"/>
                <a:gd name="connsiteX12" fmla="*/ 216218 w 929643"/>
                <a:gd name="connsiteY12" fmla="*/ 318135 h 914341"/>
                <a:gd name="connsiteX13" fmla="*/ 220980 w 929643"/>
                <a:gd name="connsiteY13" fmla="*/ 194310 h 914341"/>
                <a:gd name="connsiteX14" fmla="*/ 348615 w 929643"/>
                <a:gd name="connsiteY14" fmla="*/ 242888 h 914341"/>
                <a:gd name="connsiteX15" fmla="*/ 464820 w 929643"/>
                <a:gd name="connsiteY15" fmla="*/ 227648 h 914341"/>
                <a:gd name="connsiteX16" fmla="*/ 581025 w 929643"/>
                <a:gd name="connsiteY16" fmla="*/ 242888 h 914341"/>
                <a:gd name="connsiteX17" fmla="*/ 708660 w 929643"/>
                <a:gd name="connsiteY17" fmla="*/ 194310 h 914341"/>
                <a:gd name="connsiteX18" fmla="*/ 713423 w 929643"/>
                <a:gd name="connsiteY18" fmla="*/ 318135 h 914341"/>
                <a:gd name="connsiteX19" fmla="*/ 761048 w 929643"/>
                <a:gd name="connsiteY19" fmla="*/ 443865 h 914341"/>
                <a:gd name="connsiteX20" fmla="*/ 548640 w 929643"/>
                <a:gd name="connsiteY20" fmla="*/ 675323 h 914341"/>
                <a:gd name="connsiteX21" fmla="*/ 580073 w 929643"/>
                <a:gd name="connsiteY21" fmla="*/ 762000 h 914341"/>
                <a:gd name="connsiteX22" fmla="*/ 579120 w 929643"/>
                <a:gd name="connsiteY22" fmla="*/ 890588 h 914341"/>
                <a:gd name="connsiteX23" fmla="*/ 610553 w 929643"/>
                <a:gd name="connsiteY23" fmla="*/ 913448 h 914341"/>
                <a:gd name="connsiteX24" fmla="*/ 929640 w 929643"/>
                <a:gd name="connsiteY24" fmla="*/ 468630 h 914341"/>
                <a:gd name="connsiteX25" fmla="*/ 465773 w 929643"/>
                <a:gd name="connsiteY25" fmla="*/ 0 h 91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29643" h="914341">
                  <a:moveTo>
                    <a:pt x="465773" y="0"/>
                  </a:moveTo>
                  <a:cubicBezTo>
                    <a:pt x="207645" y="0"/>
                    <a:pt x="0" y="209550"/>
                    <a:pt x="0" y="468630"/>
                  </a:cubicBezTo>
                  <a:cubicBezTo>
                    <a:pt x="0" y="676275"/>
                    <a:pt x="133350" y="851535"/>
                    <a:pt x="318135" y="913448"/>
                  </a:cubicBezTo>
                  <a:cubicBezTo>
                    <a:pt x="340995" y="918210"/>
                    <a:pt x="349568" y="902970"/>
                    <a:pt x="349568" y="890588"/>
                  </a:cubicBezTo>
                  <a:cubicBezTo>
                    <a:pt x="349568" y="880110"/>
                    <a:pt x="348615" y="842010"/>
                    <a:pt x="348615" y="803910"/>
                  </a:cubicBezTo>
                  <a:cubicBezTo>
                    <a:pt x="219075" y="831533"/>
                    <a:pt x="192405" y="747713"/>
                    <a:pt x="192405" y="747713"/>
                  </a:cubicBezTo>
                  <a:cubicBezTo>
                    <a:pt x="171450" y="693420"/>
                    <a:pt x="140970" y="679133"/>
                    <a:pt x="140970" y="679133"/>
                  </a:cubicBezTo>
                  <a:cubicBezTo>
                    <a:pt x="99060" y="650558"/>
                    <a:pt x="143828" y="650558"/>
                    <a:pt x="143828" y="650558"/>
                  </a:cubicBezTo>
                  <a:cubicBezTo>
                    <a:pt x="190500" y="653415"/>
                    <a:pt x="215265" y="699135"/>
                    <a:pt x="215265" y="699135"/>
                  </a:cubicBezTo>
                  <a:cubicBezTo>
                    <a:pt x="257175" y="770573"/>
                    <a:pt x="323850" y="750570"/>
                    <a:pt x="350520" y="738188"/>
                  </a:cubicBezTo>
                  <a:cubicBezTo>
                    <a:pt x="354330" y="707708"/>
                    <a:pt x="366713" y="686753"/>
                    <a:pt x="380048" y="675323"/>
                  </a:cubicBezTo>
                  <a:cubicBezTo>
                    <a:pt x="277178" y="664845"/>
                    <a:pt x="168593" y="623888"/>
                    <a:pt x="168593" y="443865"/>
                  </a:cubicBezTo>
                  <a:cubicBezTo>
                    <a:pt x="168593" y="392430"/>
                    <a:pt x="186690" y="350520"/>
                    <a:pt x="216218" y="318135"/>
                  </a:cubicBezTo>
                  <a:cubicBezTo>
                    <a:pt x="211455" y="306705"/>
                    <a:pt x="195263" y="258128"/>
                    <a:pt x="220980" y="194310"/>
                  </a:cubicBezTo>
                  <a:cubicBezTo>
                    <a:pt x="220980" y="194310"/>
                    <a:pt x="260033" y="181928"/>
                    <a:pt x="348615" y="242888"/>
                  </a:cubicBezTo>
                  <a:cubicBezTo>
                    <a:pt x="386715" y="232410"/>
                    <a:pt x="425768" y="227648"/>
                    <a:pt x="464820" y="227648"/>
                  </a:cubicBezTo>
                  <a:cubicBezTo>
                    <a:pt x="503873" y="227648"/>
                    <a:pt x="543878" y="233363"/>
                    <a:pt x="581025" y="242888"/>
                  </a:cubicBezTo>
                  <a:cubicBezTo>
                    <a:pt x="669608" y="181928"/>
                    <a:pt x="708660" y="194310"/>
                    <a:pt x="708660" y="194310"/>
                  </a:cubicBezTo>
                  <a:cubicBezTo>
                    <a:pt x="734378" y="259080"/>
                    <a:pt x="718185" y="306705"/>
                    <a:pt x="713423" y="318135"/>
                  </a:cubicBezTo>
                  <a:cubicBezTo>
                    <a:pt x="743903" y="350520"/>
                    <a:pt x="761048" y="392430"/>
                    <a:pt x="761048" y="443865"/>
                  </a:cubicBezTo>
                  <a:cubicBezTo>
                    <a:pt x="761048" y="623888"/>
                    <a:pt x="652463" y="663893"/>
                    <a:pt x="548640" y="675323"/>
                  </a:cubicBezTo>
                  <a:cubicBezTo>
                    <a:pt x="565785" y="689610"/>
                    <a:pt x="580073" y="718185"/>
                    <a:pt x="580073" y="762000"/>
                  </a:cubicBezTo>
                  <a:cubicBezTo>
                    <a:pt x="580073" y="824865"/>
                    <a:pt x="579120" y="875348"/>
                    <a:pt x="579120" y="890588"/>
                  </a:cubicBezTo>
                  <a:cubicBezTo>
                    <a:pt x="579120" y="902970"/>
                    <a:pt x="587693" y="918210"/>
                    <a:pt x="610553" y="913448"/>
                  </a:cubicBezTo>
                  <a:cubicBezTo>
                    <a:pt x="796290" y="851535"/>
                    <a:pt x="929640" y="676275"/>
                    <a:pt x="929640" y="468630"/>
                  </a:cubicBezTo>
                  <a:cubicBezTo>
                    <a:pt x="930593" y="209550"/>
                    <a:pt x="721995" y="0"/>
                    <a:pt x="465773" y="0"/>
                  </a:cubicBezTo>
                  <a:close/>
                </a:path>
              </a:pathLst>
            </a:custGeom>
            <a:grpFill/>
            <a:ln w="9525" cap="flat">
              <a:noFill/>
              <a:prstDash val="solid"/>
              <a:miter/>
            </a:ln>
          </p:spPr>
          <p:txBody>
            <a:bodyPr rtlCol="0" anchor="ctr"/>
            <a:lstStyle/>
            <a:p>
              <a:endParaRPr lang="fr-FR"/>
            </a:p>
          </p:txBody>
        </p:sp>
        <p:sp>
          <p:nvSpPr>
            <p:cNvPr id="42" name="Forme libre : forme 41">
              <a:hlinkClick r:id="rId5"/>
              <a:extLst>
                <a:ext uri="{FF2B5EF4-FFF2-40B4-BE49-F238E27FC236}">
                  <a16:creationId xmlns:a16="http://schemas.microsoft.com/office/drawing/2014/main" id="{60B274D1-EF55-C768-FD82-3ABBD50B803F}"/>
                </a:ext>
              </a:extLst>
            </p:cNvPr>
            <p:cNvSpPr>
              <a:spLocks noChangeAspect="1"/>
            </p:cNvSpPr>
            <p:nvPr/>
          </p:nvSpPr>
          <p:spPr>
            <a:xfrm>
              <a:off x="9141435" y="6348983"/>
              <a:ext cx="94626" cy="216000"/>
            </a:xfrm>
            <a:custGeom>
              <a:avLst/>
              <a:gdLst>
                <a:gd name="connsiteX0" fmla="*/ 81915 w 131445"/>
                <a:gd name="connsiteY0" fmla="*/ 102870 h 300037"/>
                <a:gd name="connsiteX1" fmla="*/ 81915 w 131445"/>
                <a:gd name="connsiteY1" fmla="*/ 69533 h 300037"/>
                <a:gd name="connsiteX2" fmla="*/ 99060 w 131445"/>
                <a:gd name="connsiteY2" fmla="*/ 46673 h 300037"/>
                <a:gd name="connsiteX3" fmla="*/ 127635 w 131445"/>
                <a:gd name="connsiteY3" fmla="*/ 46673 h 300037"/>
                <a:gd name="connsiteX4" fmla="*/ 127635 w 131445"/>
                <a:gd name="connsiteY4" fmla="*/ 0 h 300037"/>
                <a:gd name="connsiteX5" fmla="*/ 93345 w 131445"/>
                <a:gd name="connsiteY5" fmla="*/ 0 h 300037"/>
                <a:gd name="connsiteX6" fmla="*/ 27623 w 131445"/>
                <a:gd name="connsiteY6" fmla="*/ 65723 h 300037"/>
                <a:gd name="connsiteX7" fmla="*/ 27623 w 131445"/>
                <a:gd name="connsiteY7" fmla="*/ 65723 h 300037"/>
                <a:gd name="connsiteX8" fmla="*/ 27623 w 131445"/>
                <a:gd name="connsiteY8" fmla="*/ 102870 h 300037"/>
                <a:gd name="connsiteX9" fmla="*/ 0 w 131445"/>
                <a:gd name="connsiteY9" fmla="*/ 102870 h 300037"/>
                <a:gd name="connsiteX10" fmla="*/ 0 w 131445"/>
                <a:gd name="connsiteY10" fmla="*/ 149543 h 300037"/>
                <a:gd name="connsiteX11" fmla="*/ 27623 w 131445"/>
                <a:gd name="connsiteY11" fmla="*/ 149543 h 300037"/>
                <a:gd name="connsiteX12" fmla="*/ 27623 w 131445"/>
                <a:gd name="connsiteY12" fmla="*/ 300038 h 300037"/>
                <a:gd name="connsiteX13" fmla="*/ 81915 w 131445"/>
                <a:gd name="connsiteY13" fmla="*/ 300038 h 300037"/>
                <a:gd name="connsiteX14" fmla="*/ 81915 w 131445"/>
                <a:gd name="connsiteY14" fmla="*/ 150495 h 300037"/>
                <a:gd name="connsiteX15" fmla="*/ 122873 w 131445"/>
                <a:gd name="connsiteY15" fmla="*/ 150495 h 300037"/>
                <a:gd name="connsiteX16" fmla="*/ 131445 w 131445"/>
                <a:gd name="connsiteY16" fmla="*/ 103823 h 300037"/>
                <a:gd name="connsiteX17" fmla="*/ 81915 w 131445"/>
                <a:gd name="connsiteY17" fmla="*/ 103823 h 30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445" h="300037">
                  <a:moveTo>
                    <a:pt x="81915" y="102870"/>
                  </a:moveTo>
                  <a:lnTo>
                    <a:pt x="81915" y="69533"/>
                  </a:lnTo>
                  <a:cubicBezTo>
                    <a:pt x="81915" y="58103"/>
                    <a:pt x="88583" y="46673"/>
                    <a:pt x="99060" y="46673"/>
                  </a:cubicBezTo>
                  <a:lnTo>
                    <a:pt x="127635" y="46673"/>
                  </a:lnTo>
                  <a:lnTo>
                    <a:pt x="127635" y="0"/>
                  </a:lnTo>
                  <a:lnTo>
                    <a:pt x="93345" y="0"/>
                  </a:lnTo>
                  <a:cubicBezTo>
                    <a:pt x="39053" y="1905"/>
                    <a:pt x="28575" y="33338"/>
                    <a:pt x="27623" y="65723"/>
                  </a:cubicBezTo>
                  <a:lnTo>
                    <a:pt x="27623" y="65723"/>
                  </a:lnTo>
                  <a:lnTo>
                    <a:pt x="27623" y="102870"/>
                  </a:lnTo>
                  <a:lnTo>
                    <a:pt x="0" y="102870"/>
                  </a:lnTo>
                  <a:lnTo>
                    <a:pt x="0" y="149543"/>
                  </a:lnTo>
                  <a:lnTo>
                    <a:pt x="27623" y="149543"/>
                  </a:lnTo>
                  <a:lnTo>
                    <a:pt x="27623" y="300038"/>
                  </a:lnTo>
                  <a:lnTo>
                    <a:pt x="81915" y="300038"/>
                  </a:lnTo>
                  <a:lnTo>
                    <a:pt x="81915" y="150495"/>
                  </a:lnTo>
                  <a:lnTo>
                    <a:pt x="122873" y="150495"/>
                  </a:lnTo>
                  <a:lnTo>
                    <a:pt x="131445" y="103823"/>
                  </a:lnTo>
                  <a:lnTo>
                    <a:pt x="81915" y="103823"/>
                  </a:lnTo>
                  <a:close/>
                </a:path>
              </a:pathLst>
            </a:custGeom>
            <a:grpFill/>
            <a:ln w="9525" cap="flat">
              <a:noFill/>
              <a:prstDash val="solid"/>
              <a:miter/>
            </a:ln>
          </p:spPr>
          <p:txBody>
            <a:bodyPr rtlCol="0" anchor="ctr"/>
            <a:lstStyle/>
            <a:p>
              <a:endParaRPr lang="fr-FR"/>
            </a:p>
          </p:txBody>
        </p:sp>
        <p:grpSp>
          <p:nvGrpSpPr>
            <p:cNvPr id="43" name="Graphique 52">
              <a:extLst>
                <a:ext uri="{FF2B5EF4-FFF2-40B4-BE49-F238E27FC236}">
                  <a16:creationId xmlns:a16="http://schemas.microsoft.com/office/drawing/2014/main" id="{93438643-A231-1FD0-E65F-29EF411EC5D8}"/>
                </a:ext>
              </a:extLst>
            </p:cNvPr>
            <p:cNvGrpSpPr>
              <a:grpSpLocks noChangeAspect="1"/>
            </p:cNvGrpSpPr>
            <p:nvPr/>
          </p:nvGrpSpPr>
          <p:grpSpPr>
            <a:xfrm>
              <a:off x="11682243" y="6348983"/>
              <a:ext cx="237342" cy="216000"/>
              <a:chOff x="11711593" y="4221165"/>
              <a:chExt cx="2376487" cy="2162809"/>
            </a:xfrm>
            <a:grpFill/>
          </p:grpSpPr>
          <p:sp>
            <p:nvSpPr>
              <p:cNvPr id="46" name="Forme libre : forme 45">
                <a:extLst>
                  <a:ext uri="{FF2B5EF4-FFF2-40B4-BE49-F238E27FC236}">
                    <a16:creationId xmlns:a16="http://schemas.microsoft.com/office/drawing/2014/main" id="{4DFFD983-2367-4AF8-C957-47E9E35E368C}"/>
                  </a:ext>
                </a:extLst>
              </p:cNvPr>
              <p:cNvSpPr>
                <a:spLocks/>
              </p:cNvSpPr>
              <p:nvPr/>
            </p:nvSpPr>
            <p:spPr>
              <a:xfrm>
                <a:off x="11711593" y="4221165"/>
                <a:ext cx="2376487" cy="2162809"/>
              </a:xfrm>
              <a:custGeom>
                <a:avLst/>
                <a:gdLst>
                  <a:gd name="connsiteX0" fmla="*/ 406718 w 2376487"/>
                  <a:gd name="connsiteY0" fmla="*/ 1917383 h 2162809"/>
                  <a:gd name="connsiteX1" fmla="*/ 762000 w 2376487"/>
                  <a:gd name="connsiteY1" fmla="*/ 1743075 h 2162809"/>
                  <a:gd name="connsiteX2" fmla="*/ 840105 w 2376487"/>
                  <a:gd name="connsiteY2" fmla="*/ 1734503 h 2162809"/>
                  <a:gd name="connsiteX3" fmla="*/ 1169670 w 2376487"/>
                  <a:gd name="connsiteY3" fmla="*/ 1778318 h 2162809"/>
                  <a:gd name="connsiteX4" fmla="*/ 2193608 w 2376487"/>
                  <a:gd name="connsiteY4" fmla="*/ 979170 h 2162809"/>
                  <a:gd name="connsiteX5" fmla="*/ 1169670 w 2376487"/>
                  <a:gd name="connsiteY5" fmla="*/ 180023 h 2162809"/>
                  <a:gd name="connsiteX6" fmla="*/ 145733 w 2376487"/>
                  <a:gd name="connsiteY6" fmla="*/ 979170 h 2162809"/>
                  <a:gd name="connsiteX7" fmla="*/ 406718 w 2376487"/>
                  <a:gd name="connsiteY7" fmla="*/ 1508760 h 2162809"/>
                  <a:gd name="connsiteX8" fmla="*/ 441960 w 2376487"/>
                  <a:gd name="connsiteY8" fmla="*/ 1613535 h 2162809"/>
                  <a:gd name="connsiteX9" fmla="*/ 406718 w 2376487"/>
                  <a:gd name="connsiteY9" fmla="*/ 1917383 h 2162809"/>
                  <a:gd name="connsiteX10" fmla="*/ 372428 w 2376487"/>
                  <a:gd name="connsiteY10" fmla="*/ 2152650 h 2162809"/>
                  <a:gd name="connsiteX11" fmla="*/ 216218 w 2376487"/>
                  <a:gd name="connsiteY11" fmla="*/ 2039303 h 2162809"/>
                  <a:gd name="connsiteX12" fmla="*/ 277178 w 2376487"/>
                  <a:gd name="connsiteY12" fmla="*/ 1596390 h 2162809"/>
                  <a:gd name="connsiteX13" fmla="*/ 0 w 2376487"/>
                  <a:gd name="connsiteY13" fmla="*/ 971550 h 2162809"/>
                  <a:gd name="connsiteX14" fmla="*/ 1189673 w 2376487"/>
                  <a:gd name="connsiteY14" fmla="*/ 0 h 2162809"/>
                  <a:gd name="connsiteX15" fmla="*/ 2376488 w 2376487"/>
                  <a:gd name="connsiteY15" fmla="*/ 971550 h 2162809"/>
                  <a:gd name="connsiteX16" fmla="*/ 1186815 w 2376487"/>
                  <a:gd name="connsiteY16" fmla="*/ 1943100 h 2162809"/>
                  <a:gd name="connsiteX17" fmla="*/ 857250 w 2376487"/>
                  <a:gd name="connsiteY17" fmla="*/ 1907858 h 2162809"/>
                  <a:gd name="connsiteX18" fmla="*/ 372428 w 2376487"/>
                  <a:gd name="connsiteY18" fmla="*/ 2152650 h 216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76487" h="2162809">
                    <a:moveTo>
                      <a:pt x="406718" y="1917383"/>
                    </a:moveTo>
                    <a:lnTo>
                      <a:pt x="762000" y="1743075"/>
                    </a:lnTo>
                    <a:cubicBezTo>
                      <a:pt x="787718" y="1734503"/>
                      <a:pt x="814388" y="1725930"/>
                      <a:pt x="840105" y="1734503"/>
                    </a:cubicBezTo>
                    <a:cubicBezTo>
                      <a:pt x="944880" y="1760220"/>
                      <a:pt x="1057275" y="1778318"/>
                      <a:pt x="1169670" y="1778318"/>
                    </a:cubicBezTo>
                    <a:cubicBezTo>
                      <a:pt x="1742123" y="1778318"/>
                      <a:pt x="2193608" y="1414463"/>
                      <a:pt x="2193608" y="979170"/>
                    </a:cubicBezTo>
                    <a:cubicBezTo>
                      <a:pt x="2193608" y="543877"/>
                      <a:pt x="1742123" y="180023"/>
                      <a:pt x="1169670" y="180023"/>
                    </a:cubicBezTo>
                    <a:cubicBezTo>
                      <a:pt x="597218" y="180023"/>
                      <a:pt x="145733" y="544830"/>
                      <a:pt x="145733" y="979170"/>
                    </a:cubicBezTo>
                    <a:cubicBezTo>
                      <a:pt x="145733" y="1179195"/>
                      <a:pt x="240983" y="1361123"/>
                      <a:pt x="406718" y="1508760"/>
                    </a:cubicBezTo>
                    <a:cubicBezTo>
                      <a:pt x="432435" y="1534478"/>
                      <a:pt x="450533" y="1569720"/>
                      <a:pt x="441960" y="1613535"/>
                    </a:cubicBezTo>
                    <a:lnTo>
                      <a:pt x="406718" y="1917383"/>
                    </a:lnTo>
                    <a:close/>
                    <a:moveTo>
                      <a:pt x="372428" y="2152650"/>
                    </a:moveTo>
                    <a:cubicBezTo>
                      <a:pt x="294323" y="2187893"/>
                      <a:pt x="207645" y="2126933"/>
                      <a:pt x="216218" y="2039303"/>
                    </a:cubicBezTo>
                    <a:lnTo>
                      <a:pt x="277178" y="1596390"/>
                    </a:lnTo>
                    <a:cubicBezTo>
                      <a:pt x="94298" y="1422083"/>
                      <a:pt x="0" y="1205865"/>
                      <a:pt x="0" y="971550"/>
                    </a:cubicBezTo>
                    <a:cubicBezTo>
                      <a:pt x="0" y="424815"/>
                      <a:pt x="538163" y="0"/>
                      <a:pt x="1189673" y="0"/>
                    </a:cubicBezTo>
                    <a:cubicBezTo>
                      <a:pt x="1841183" y="0"/>
                      <a:pt x="2376488" y="433387"/>
                      <a:pt x="2376488" y="971550"/>
                    </a:cubicBezTo>
                    <a:cubicBezTo>
                      <a:pt x="2376488" y="1509713"/>
                      <a:pt x="1838325" y="1943100"/>
                      <a:pt x="1186815" y="1943100"/>
                    </a:cubicBezTo>
                    <a:cubicBezTo>
                      <a:pt x="1073468" y="1943100"/>
                      <a:pt x="961073" y="1934528"/>
                      <a:pt x="857250" y="1907858"/>
                    </a:cubicBezTo>
                    <a:lnTo>
                      <a:pt x="372428" y="2152650"/>
                    </a:lnTo>
                    <a:close/>
                  </a:path>
                </a:pathLst>
              </a:custGeom>
              <a:grpFill/>
              <a:ln w="9525"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B1B905A5-F7AA-0348-3195-8B418D5679DF}"/>
                  </a:ext>
                </a:extLst>
              </p:cNvPr>
              <p:cNvSpPr>
                <a:spLocks/>
              </p:cNvSpPr>
              <p:nvPr/>
            </p:nvSpPr>
            <p:spPr>
              <a:xfrm>
                <a:off x="12188795" y="4785997"/>
                <a:ext cx="529351" cy="866774"/>
              </a:xfrm>
              <a:custGeom>
                <a:avLst/>
                <a:gdLst>
                  <a:gd name="connsiteX0" fmla="*/ 441960 w 529351"/>
                  <a:gd name="connsiteY0" fmla="*/ 866775 h 866774"/>
                  <a:gd name="connsiteX1" fmla="*/ 381000 w 529351"/>
                  <a:gd name="connsiteY1" fmla="*/ 841057 h 866774"/>
                  <a:gd name="connsiteX2" fmla="*/ 25718 w 529351"/>
                  <a:gd name="connsiteY2" fmla="*/ 494348 h 866774"/>
                  <a:gd name="connsiteX3" fmla="*/ 0 w 529351"/>
                  <a:gd name="connsiteY3" fmla="*/ 433388 h 866774"/>
                  <a:gd name="connsiteX4" fmla="*/ 25718 w 529351"/>
                  <a:gd name="connsiteY4" fmla="*/ 372428 h 866774"/>
                  <a:gd name="connsiteX5" fmla="*/ 381000 w 529351"/>
                  <a:gd name="connsiteY5" fmla="*/ 25717 h 866774"/>
                  <a:gd name="connsiteX6" fmla="*/ 441960 w 529351"/>
                  <a:gd name="connsiteY6" fmla="*/ 0 h 866774"/>
                  <a:gd name="connsiteX7" fmla="*/ 502920 w 529351"/>
                  <a:gd name="connsiteY7" fmla="*/ 25717 h 866774"/>
                  <a:gd name="connsiteX8" fmla="*/ 528638 w 529351"/>
                  <a:gd name="connsiteY8" fmla="*/ 86677 h 866774"/>
                  <a:gd name="connsiteX9" fmla="*/ 502920 w 529351"/>
                  <a:gd name="connsiteY9" fmla="*/ 147638 h 866774"/>
                  <a:gd name="connsiteX10" fmla="*/ 217170 w 529351"/>
                  <a:gd name="connsiteY10" fmla="*/ 433388 h 866774"/>
                  <a:gd name="connsiteX11" fmla="*/ 502920 w 529351"/>
                  <a:gd name="connsiteY11" fmla="*/ 719137 h 866774"/>
                  <a:gd name="connsiteX12" fmla="*/ 502920 w 529351"/>
                  <a:gd name="connsiteY12" fmla="*/ 841057 h 866774"/>
                  <a:gd name="connsiteX13" fmla="*/ 441960 w 529351"/>
                  <a:gd name="connsiteY13" fmla="*/ 866775 h 866774"/>
                  <a:gd name="connsiteX14" fmla="*/ 441960 w 529351"/>
                  <a:gd name="connsiteY14" fmla="*/ 866775 h 86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9351" h="866774">
                    <a:moveTo>
                      <a:pt x="441960" y="866775"/>
                    </a:moveTo>
                    <a:cubicBezTo>
                      <a:pt x="416243" y="866775"/>
                      <a:pt x="398145" y="858203"/>
                      <a:pt x="381000" y="841057"/>
                    </a:cubicBezTo>
                    <a:lnTo>
                      <a:pt x="25718" y="494348"/>
                    </a:lnTo>
                    <a:cubicBezTo>
                      <a:pt x="8573" y="477203"/>
                      <a:pt x="0" y="459105"/>
                      <a:pt x="0" y="433388"/>
                    </a:cubicBezTo>
                    <a:cubicBezTo>
                      <a:pt x="0" y="407670"/>
                      <a:pt x="8573" y="389573"/>
                      <a:pt x="25718" y="372428"/>
                    </a:cubicBezTo>
                    <a:lnTo>
                      <a:pt x="381000" y="25717"/>
                    </a:lnTo>
                    <a:cubicBezTo>
                      <a:pt x="398145" y="8573"/>
                      <a:pt x="416243" y="0"/>
                      <a:pt x="441960" y="0"/>
                    </a:cubicBezTo>
                    <a:cubicBezTo>
                      <a:pt x="467678" y="0"/>
                      <a:pt x="485775" y="8573"/>
                      <a:pt x="502920" y="25717"/>
                    </a:cubicBezTo>
                    <a:cubicBezTo>
                      <a:pt x="520065" y="42863"/>
                      <a:pt x="528638" y="60960"/>
                      <a:pt x="528638" y="86677"/>
                    </a:cubicBezTo>
                    <a:cubicBezTo>
                      <a:pt x="528638" y="112395"/>
                      <a:pt x="520065" y="130492"/>
                      <a:pt x="502920" y="147638"/>
                    </a:cubicBezTo>
                    <a:lnTo>
                      <a:pt x="217170" y="433388"/>
                    </a:lnTo>
                    <a:lnTo>
                      <a:pt x="502920" y="719137"/>
                    </a:lnTo>
                    <a:cubicBezTo>
                      <a:pt x="538163" y="754380"/>
                      <a:pt x="538163" y="805815"/>
                      <a:pt x="502920" y="841057"/>
                    </a:cubicBezTo>
                    <a:cubicBezTo>
                      <a:pt x="494348" y="858203"/>
                      <a:pt x="467678" y="866775"/>
                      <a:pt x="441960" y="866775"/>
                    </a:cubicBezTo>
                    <a:cubicBezTo>
                      <a:pt x="450533" y="866775"/>
                      <a:pt x="441960" y="866775"/>
                      <a:pt x="441960" y="866775"/>
                    </a:cubicBezTo>
                    <a:close/>
                  </a:path>
                </a:pathLst>
              </a:custGeom>
              <a:grpFill/>
              <a:ln w="9525"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C1C73C00-4CE1-6232-D83D-31BECD493A58}"/>
                  </a:ext>
                </a:extLst>
              </p:cNvPr>
              <p:cNvSpPr>
                <a:spLocks/>
              </p:cNvSpPr>
              <p:nvPr/>
            </p:nvSpPr>
            <p:spPr>
              <a:xfrm>
                <a:off x="13072954" y="4785997"/>
                <a:ext cx="529351" cy="866774"/>
              </a:xfrm>
              <a:custGeom>
                <a:avLst/>
                <a:gdLst>
                  <a:gd name="connsiteX0" fmla="*/ 87392 w 529351"/>
                  <a:gd name="connsiteY0" fmla="*/ 866775 h 866774"/>
                  <a:gd name="connsiteX1" fmla="*/ 26432 w 529351"/>
                  <a:gd name="connsiteY1" fmla="*/ 841057 h 866774"/>
                  <a:gd name="connsiteX2" fmla="*/ 26432 w 529351"/>
                  <a:gd name="connsiteY2" fmla="*/ 719137 h 866774"/>
                  <a:gd name="connsiteX3" fmla="*/ 312182 w 529351"/>
                  <a:gd name="connsiteY3" fmla="*/ 433388 h 866774"/>
                  <a:gd name="connsiteX4" fmla="*/ 26432 w 529351"/>
                  <a:gd name="connsiteY4" fmla="*/ 147638 h 866774"/>
                  <a:gd name="connsiteX5" fmla="*/ 714 w 529351"/>
                  <a:gd name="connsiteY5" fmla="*/ 86677 h 866774"/>
                  <a:gd name="connsiteX6" fmla="*/ 26432 w 529351"/>
                  <a:gd name="connsiteY6" fmla="*/ 25717 h 866774"/>
                  <a:gd name="connsiteX7" fmla="*/ 87392 w 529351"/>
                  <a:gd name="connsiteY7" fmla="*/ 0 h 866774"/>
                  <a:gd name="connsiteX8" fmla="*/ 87392 w 529351"/>
                  <a:gd name="connsiteY8" fmla="*/ 0 h 866774"/>
                  <a:gd name="connsiteX9" fmla="*/ 148352 w 529351"/>
                  <a:gd name="connsiteY9" fmla="*/ 25717 h 866774"/>
                  <a:gd name="connsiteX10" fmla="*/ 503634 w 529351"/>
                  <a:gd name="connsiteY10" fmla="*/ 372428 h 866774"/>
                  <a:gd name="connsiteX11" fmla="*/ 529352 w 529351"/>
                  <a:gd name="connsiteY11" fmla="*/ 433388 h 866774"/>
                  <a:gd name="connsiteX12" fmla="*/ 503634 w 529351"/>
                  <a:gd name="connsiteY12" fmla="*/ 494348 h 866774"/>
                  <a:gd name="connsiteX13" fmla="*/ 148352 w 529351"/>
                  <a:gd name="connsiteY13" fmla="*/ 841057 h 866774"/>
                  <a:gd name="connsiteX14" fmla="*/ 87392 w 529351"/>
                  <a:gd name="connsiteY14" fmla="*/ 866775 h 86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9351" h="866774">
                    <a:moveTo>
                      <a:pt x="87392" y="866775"/>
                    </a:moveTo>
                    <a:cubicBezTo>
                      <a:pt x="61674" y="866775"/>
                      <a:pt x="43577" y="858203"/>
                      <a:pt x="26432" y="841057"/>
                    </a:cubicBezTo>
                    <a:cubicBezTo>
                      <a:pt x="-8811" y="805815"/>
                      <a:pt x="-8811" y="754380"/>
                      <a:pt x="26432" y="719137"/>
                    </a:cubicBezTo>
                    <a:lnTo>
                      <a:pt x="312182" y="433388"/>
                    </a:lnTo>
                    <a:lnTo>
                      <a:pt x="26432" y="147638"/>
                    </a:lnTo>
                    <a:cubicBezTo>
                      <a:pt x="9287" y="130492"/>
                      <a:pt x="714" y="112395"/>
                      <a:pt x="714" y="86677"/>
                    </a:cubicBezTo>
                    <a:cubicBezTo>
                      <a:pt x="714" y="60960"/>
                      <a:pt x="9287" y="42863"/>
                      <a:pt x="26432" y="25717"/>
                    </a:cubicBezTo>
                    <a:cubicBezTo>
                      <a:pt x="43577" y="8573"/>
                      <a:pt x="61674" y="0"/>
                      <a:pt x="87392" y="0"/>
                    </a:cubicBezTo>
                    <a:lnTo>
                      <a:pt x="87392" y="0"/>
                    </a:lnTo>
                    <a:cubicBezTo>
                      <a:pt x="113109" y="0"/>
                      <a:pt x="131207" y="8573"/>
                      <a:pt x="148352" y="25717"/>
                    </a:cubicBezTo>
                    <a:lnTo>
                      <a:pt x="503634" y="372428"/>
                    </a:lnTo>
                    <a:cubicBezTo>
                      <a:pt x="520779" y="389573"/>
                      <a:pt x="529352" y="407670"/>
                      <a:pt x="529352" y="433388"/>
                    </a:cubicBezTo>
                    <a:cubicBezTo>
                      <a:pt x="529352" y="459105"/>
                      <a:pt x="520779" y="477203"/>
                      <a:pt x="503634" y="494348"/>
                    </a:cubicBezTo>
                    <a:lnTo>
                      <a:pt x="148352" y="841057"/>
                    </a:lnTo>
                    <a:cubicBezTo>
                      <a:pt x="130254" y="858203"/>
                      <a:pt x="113109" y="866775"/>
                      <a:pt x="87392" y="866775"/>
                    </a:cubicBezTo>
                    <a:close/>
                  </a:path>
                </a:pathLst>
              </a:custGeom>
              <a:grpFill/>
              <a:ln w="9525" cap="flat">
                <a:noFill/>
                <a:prstDash val="solid"/>
                <a:miter/>
              </a:ln>
            </p:spPr>
            <p:txBody>
              <a:bodyPr rtlCol="0" anchor="ctr"/>
              <a:lstStyle/>
              <a:p>
                <a:endParaRPr lang="fr-FR"/>
              </a:p>
            </p:txBody>
          </p:sp>
        </p:grpSp>
        <p:sp>
          <p:nvSpPr>
            <p:cNvPr id="44" name="Forme libre : forme 43">
              <a:hlinkClick r:id="rId6"/>
              <a:extLst>
                <a:ext uri="{FF2B5EF4-FFF2-40B4-BE49-F238E27FC236}">
                  <a16:creationId xmlns:a16="http://schemas.microsoft.com/office/drawing/2014/main" id="{4CAFCF9E-E5FF-6FB8-E3A0-AB8AFC4E8252}"/>
                </a:ext>
              </a:extLst>
            </p:cNvPr>
            <p:cNvSpPr>
              <a:spLocks noChangeAspect="1"/>
            </p:cNvSpPr>
            <p:nvPr/>
          </p:nvSpPr>
          <p:spPr>
            <a:xfrm>
              <a:off x="10120851" y="6348983"/>
              <a:ext cx="185142" cy="216000"/>
            </a:xfrm>
            <a:custGeom>
              <a:avLst/>
              <a:gdLst>
                <a:gd name="connsiteX0" fmla="*/ 218571 w 308571"/>
                <a:gd name="connsiteY0" fmla="*/ 70714 h 360000"/>
                <a:gd name="connsiteX1" fmla="*/ 244285 w 308571"/>
                <a:gd name="connsiteY1" fmla="*/ 70714 h 360000"/>
                <a:gd name="connsiteX2" fmla="*/ 244285 w 308571"/>
                <a:gd name="connsiteY2" fmla="*/ 147857 h 360000"/>
                <a:gd name="connsiteX3" fmla="*/ 218571 w 308571"/>
                <a:gd name="connsiteY3" fmla="*/ 147857 h 360000"/>
                <a:gd name="connsiteX4" fmla="*/ 147857 w 308571"/>
                <a:gd name="connsiteY4" fmla="*/ 70714 h 360000"/>
                <a:gd name="connsiteX5" fmla="*/ 173571 w 308571"/>
                <a:gd name="connsiteY5" fmla="*/ 70714 h 360000"/>
                <a:gd name="connsiteX6" fmla="*/ 173571 w 308571"/>
                <a:gd name="connsiteY6" fmla="*/ 147857 h 360000"/>
                <a:gd name="connsiteX7" fmla="*/ 147857 w 308571"/>
                <a:gd name="connsiteY7" fmla="*/ 147857 h 360000"/>
                <a:gd name="connsiteX8" fmla="*/ 77143 w 308571"/>
                <a:gd name="connsiteY8" fmla="*/ 25715 h 360000"/>
                <a:gd name="connsiteX9" fmla="*/ 77143 w 308571"/>
                <a:gd name="connsiteY9" fmla="*/ 218572 h 360000"/>
                <a:gd name="connsiteX10" fmla="*/ 135000 w 308571"/>
                <a:gd name="connsiteY10" fmla="*/ 218572 h 360000"/>
                <a:gd name="connsiteX11" fmla="*/ 135000 w 308571"/>
                <a:gd name="connsiteY11" fmla="*/ 263572 h 360000"/>
                <a:gd name="connsiteX12" fmla="*/ 180000 w 308571"/>
                <a:gd name="connsiteY12" fmla="*/ 218572 h 360000"/>
                <a:gd name="connsiteX13" fmla="*/ 231428 w 308571"/>
                <a:gd name="connsiteY13" fmla="*/ 218572 h 360000"/>
                <a:gd name="connsiteX14" fmla="*/ 282857 w 308571"/>
                <a:gd name="connsiteY14" fmla="*/ 167143 h 360000"/>
                <a:gd name="connsiteX15" fmla="*/ 282857 w 308571"/>
                <a:gd name="connsiteY15" fmla="*/ 25715 h 360000"/>
                <a:gd name="connsiteX16" fmla="*/ 64286 w 308571"/>
                <a:gd name="connsiteY16" fmla="*/ 0 h 360000"/>
                <a:gd name="connsiteX17" fmla="*/ 308571 w 308571"/>
                <a:gd name="connsiteY17" fmla="*/ 0 h 360000"/>
                <a:gd name="connsiteX18" fmla="*/ 308571 w 308571"/>
                <a:gd name="connsiteY18" fmla="*/ 180000 h 360000"/>
                <a:gd name="connsiteX19" fmla="*/ 192857 w 308571"/>
                <a:gd name="connsiteY19" fmla="*/ 295715 h 360000"/>
                <a:gd name="connsiteX20" fmla="*/ 141428 w 308571"/>
                <a:gd name="connsiteY20" fmla="*/ 295715 h 360000"/>
                <a:gd name="connsiteX21" fmla="*/ 77143 w 308571"/>
                <a:gd name="connsiteY21" fmla="*/ 360000 h 360000"/>
                <a:gd name="connsiteX22" fmla="*/ 77143 w 308571"/>
                <a:gd name="connsiteY22" fmla="*/ 295715 h 360000"/>
                <a:gd name="connsiteX23" fmla="*/ 0 w 308571"/>
                <a:gd name="connsiteY23" fmla="*/ 295715 h 360000"/>
                <a:gd name="connsiteX24" fmla="*/ 0 w 308571"/>
                <a:gd name="connsiteY24" fmla="*/ 64286 h 3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8571" h="360000">
                  <a:moveTo>
                    <a:pt x="218571" y="70714"/>
                  </a:moveTo>
                  <a:lnTo>
                    <a:pt x="244285" y="70714"/>
                  </a:lnTo>
                  <a:lnTo>
                    <a:pt x="244285" y="147857"/>
                  </a:lnTo>
                  <a:lnTo>
                    <a:pt x="218571" y="147857"/>
                  </a:lnTo>
                  <a:close/>
                  <a:moveTo>
                    <a:pt x="147857" y="70714"/>
                  </a:moveTo>
                  <a:lnTo>
                    <a:pt x="173571" y="70714"/>
                  </a:lnTo>
                  <a:lnTo>
                    <a:pt x="173571" y="147857"/>
                  </a:lnTo>
                  <a:lnTo>
                    <a:pt x="147857" y="147857"/>
                  </a:lnTo>
                  <a:close/>
                  <a:moveTo>
                    <a:pt x="77143" y="25715"/>
                  </a:moveTo>
                  <a:lnTo>
                    <a:pt x="77143" y="218572"/>
                  </a:lnTo>
                  <a:lnTo>
                    <a:pt x="135000" y="218572"/>
                  </a:lnTo>
                  <a:lnTo>
                    <a:pt x="135000" y="263572"/>
                  </a:lnTo>
                  <a:lnTo>
                    <a:pt x="180000" y="218572"/>
                  </a:lnTo>
                  <a:lnTo>
                    <a:pt x="231428" y="218572"/>
                  </a:lnTo>
                  <a:lnTo>
                    <a:pt x="282857" y="167143"/>
                  </a:lnTo>
                  <a:lnTo>
                    <a:pt x="282857" y="25715"/>
                  </a:lnTo>
                  <a:close/>
                  <a:moveTo>
                    <a:pt x="64286" y="0"/>
                  </a:moveTo>
                  <a:lnTo>
                    <a:pt x="308571" y="0"/>
                  </a:lnTo>
                  <a:lnTo>
                    <a:pt x="308571" y="180000"/>
                  </a:lnTo>
                  <a:lnTo>
                    <a:pt x="192857" y="295715"/>
                  </a:lnTo>
                  <a:lnTo>
                    <a:pt x="141428" y="295715"/>
                  </a:lnTo>
                  <a:lnTo>
                    <a:pt x="77143" y="360000"/>
                  </a:lnTo>
                  <a:lnTo>
                    <a:pt x="77143" y="295715"/>
                  </a:lnTo>
                  <a:lnTo>
                    <a:pt x="0" y="295715"/>
                  </a:lnTo>
                  <a:lnTo>
                    <a:pt x="0" y="64286"/>
                  </a:lnTo>
                  <a:close/>
                </a:path>
              </a:pathLst>
            </a:custGeom>
            <a:grpFill/>
            <a:ln w="2449" cap="flat">
              <a:noFill/>
              <a:prstDash val="solid"/>
              <a:miter/>
            </a:ln>
          </p:spPr>
          <p:txBody>
            <a:bodyPr rtlCol="0" anchor="ctr"/>
            <a:lstStyle/>
            <a:p>
              <a:endParaRPr lang="fr-FR"/>
            </a:p>
          </p:txBody>
        </p:sp>
        <p:sp>
          <p:nvSpPr>
            <p:cNvPr id="45" name="Graphique 50">
              <a:hlinkClick r:id="rId7"/>
              <a:extLst>
                <a:ext uri="{FF2B5EF4-FFF2-40B4-BE49-F238E27FC236}">
                  <a16:creationId xmlns:a16="http://schemas.microsoft.com/office/drawing/2014/main" id="{AF3C992C-DBFA-9F41-F679-71F0A1BD5BEF}"/>
                </a:ext>
              </a:extLst>
            </p:cNvPr>
            <p:cNvSpPr>
              <a:spLocks noChangeAspect="1"/>
            </p:cNvSpPr>
            <p:nvPr/>
          </p:nvSpPr>
          <p:spPr>
            <a:xfrm>
              <a:off x="10596570" y="6348983"/>
              <a:ext cx="284898" cy="216000"/>
            </a:xfrm>
            <a:custGeom>
              <a:avLst/>
              <a:gdLst>
                <a:gd name="connsiteX0" fmla="*/ 1026033 w 1211090"/>
                <a:gd name="connsiteY0" fmla="*/ 77153 h 918210"/>
                <a:gd name="connsiteX1" fmla="*/ 776478 w 1211090"/>
                <a:gd name="connsiteY1" fmla="*/ 0 h 918210"/>
                <a:gd name="connsiteX2" fmla="*/ 744093 w 1211090"/>
                <a:gd name="connsiteY2" fmla="*/ 64770 h 918210"/>
                <a:gd name="connsiteX3" fmla="*/ 466915 w 1211090"/>
                <a:gd name="connsiteY3" fmla="*/ 64770 h 918210"/>
                <a:gd name="connsiteX4" fmla="*/ 434530 w 1211090"/>
                <a:gd name="connsiteY4" fmla="*/ 0 h 918210"/>
                <a:gd name="connsiteX5" fmla="*/ 184975 w 1211090"/>
                <a:gd name="connsiteY5" fmla="*/ 77153 h 918210"/>
                <a:gd name="connsiteX6" fmla="*/ 4953 w 1211090"/>
                <a:gd name="connsiteY6" fmla="*/ 763905 h 918210"/>
                <a:gd name="connsiteX7" fmla="*/ 4953 w 1211090"/>
                <a:gd name="connsiteY7" fmla="*/ 763905 h 918210"/>
                <a:gd name="connsiteX8" fmla="*/ 311658 w 1211090"/>
                <a:gd name="connsiteY8" fmla="*/ 918210 h 918210"/>
                <a:gd name="connsiteX9" fmla="*/ 377380 w 1211090"/>
                <a:gd name="connsiteY9" fmla="*/ 812483 h 918210"/>
                <a:gd name="connsiteX10" fmla="*/ 273558 w 1211090"/>
                <a:gd name="connsiteY10" fmla="*/ 762953 h 918210"/>
                <a:gd name="connsiteX11" fmla="*/ 299275 w 1211090"/>
                <a:gd name="connsiteY11" fmla="*/ 743903 h 918210"/>
                <a:gd name="connsiteX12" fmla="*/ 911733 w 1211090"/>
                <a:gd name="connsiteY12" fmla="*/ 743903 h 918210"/>
                <a:gd name="connsiteX13" fmla="*/ 937450 w 1211090"/>
                <a:gd name="connsiteY13" fmla="*/ 762953 h 918210"/>
                <a:gd name="connsiteX14" fmla="*/ 833628 w 1211090"/>
                <a:gd name="connsiteY14" fmla="*/ 812483 h 918210"/>
                <a:gd name="connsiteX15" fmla="*/ 899350 w 1211090"/>
                <a:gd name="connsiteY15" fmla="*/ 918210 h 918210"/>
                <a:gd name="connsiteX16" fmla="*/ 1206055 w 1211090"/>
                <a:gd name="connsiteY16" fmla="*/ 764858 h 918210"/>
                <a:gd name="connsiteX17" fmla="*/ 1206055 w 1211090"/>
                <a:gd name="connsiteY17" fmla="*/ 764858 h 918210"/>
                <a:gd name="connsiteX18" fmla="*/ 1026033 w 1211090"/>
                <a:gd name="connsiteY18" fmla="*/ 77153 h 918210"/>
                <a:gd name="connsiteX19" fmla="*/ 405003 w 1211090"/>
                <a:gd name="connsiteY19" fmla="*/ 625793 h 918210"/>
                <a:gd name="connsiteX20" fmla="*/ 295465 w 1211090"/>
                <a:gd name="connsiteY20" fmla="*/ 504825 h 918210"/>
                <a:gd name="connsiteX21" fmla="*/ 404050 w 1211090"/>
                <a:gd name="connsiteY21" fmla="*/ 383858 h 918210"/>
                <a:gd name="connsiteX22" fmla="*/ 513588 w 1211090"/>
                <a:gd name="connsiteY22" fmla="*/ 504825 h 918210"/>
                <a:gd name="connsiteX23" fmla="*/ 405003 w 1211090"/>
                <a:gd name="connsiteY23" fmla="*/ 625793 h 918210"/>
                <a:gd name="connsiteX24" fmla="*/ 806958 w 1211090"/>
                <a:gd name="connsiteY24" fmla="*/ 625793 h 918210"/>
                <a:gd name="connsiteX25" fmla="*/ 698373 w 1211090"/>
                <a:gd name="connsiteY25" fmla="*/ 504825 h 918210"/>
                <a:gd name="connsiteX26" fmla="*/ 806958 w 1211090"/>
                <a:gd name="connsiteY26" fmla="*/ 383858 h 918210"/>
                <a:gd name="connsiteX27" fmla="*/ 915543 w 1211090"/>
                <a:gd name="connsiteY27" fmla="*/ 504825 h 918210"/>
                <a:gd name="connsiteX28" fmla="*/ 806958 w 1211090"/>
                <a:gd name="connsiteY28" fmla="*/ 625793 h 91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11090" h="918210">
                  <a:moveTo>
                    <a:pt x="1026033" y="77153"/>
                  </a:moveTo>
                  <a:cubicBezTo>
                    <a:pt x="946023" y="40005"/>
                    <a:pt x="862203" y="14288"/>
                    <a:pt x="776478" y="0"/>
                  </a:cubicBezTo>
                  <a:cubicBezTo>
                    <a:pt x="765048" y="20955"/>
                    <a:pt x="753618" y="42863"/>
                    <a:pt x="744093" y="64770"/>
                  </a:cubicBezTo>
                  <a:cubicBezTo>
                    <a:pt x="652653" y="50483"/>
                    <a:pt x="558355" y="50483"/>
                    <a:pt x="466915" y="64770"/>
                  </a:cubicBezTo>
                  <a:cubicBezTo>
                    <a:pt x="457390" y="42863"/>
                    <a:pt x="446913" y="20955"/>
                    <a:pt x="434530" y="0"/>
                  </a:cubicBezTo>
                  <a:cubicBezTo>
                    <a:pt x="347853" y="14288"/>
                    <a:pt x="264033" y="40958"/>
                    <a:pt x="184975" y="77153"/>
                  </a:cubicBezTo>
                  <a:cubicBezTo>
                    <a:pt x="26860" y="311468"/>
                    <a:pt x="-16002" y="539115"/>
                    <a:pt x="4953" y="763905"/>
                  </a:cubicBezTo>
                  <a:lnTo>
                    <a:pt x="4953" y="763905"/>
                  </a:lnTo>
                  <a:cubicBezTo>
                    <a:pt x="97345" y="832485"/>
                    <a:pt x="201168" y="883920"/>
                    <a:pt x="311658" y="918210"/>
                  </a:cubicBezTo>
                  <a:cubicBezTo>
                    <a:pt x="336423" y="884873"/>
                    <a:pt x="358330" y="849630"/>
                    <a:pt x="377380" y="812483"/>
                  </a:cubicBezTo>
                  <a:cubicBezTo>
                    <a:pt x="341185" y="799148"/>
                    <a:pt x="306895" y="782955"/>
                    <a:pt x="273558" y="762953"/>
                  </a:cubicBezTo>
                  <a:cubicBezTo>
                    <a:pt x="282130" y="756285"/>
                    <a:pt x="290703" y="750570"/>
                    <a:pt x="299275" y="743903"/>
                  </a:cubicBezTo>
                  <a:cubicBezTo>
                    <a:pt x="493585" y="835343"/>
                    <a:pt x="718375" y="835343"/>
                    <a:pt x="911733" y="743903"/>
                  </a:cubicBezTo>
                  <a:cubicBezTo>
                    <a:pt x="920305" y="750570"/>
                    <a:pt x="928878" y="757238"/>
                    <a:pt x="937450" y="762953"/>
                  </a:cubicBezTo>
                  <a:cubicBezTo>
                    <a:pt x="904113" y="782003"/>
                    <a:pt x="869823" y="799148"/>
                    <a:pt x="833628" y="812483"/>
                  </a:cubicBezTo>
                  <a:cubicBezTo>
                    <a:pt x="852678" y="849630"/>
                    <a:pt x="874585" y="884873"/>
                    <a:pt x="899350" y="918210"/>
                  </a:cubicBezTo>
                  <a:cubicBezTo>
                    <a:pt x="1009840" y="884873"/>
                    <a:pt x="1113663" y="832485"/>
                    <a:pt x="1206055" y="764858"/>
                  </a:cubicBezTo>
                  <a:lnTo>
                    <a:pt x="1206055" y="764858"/>
                  </a:lnTo>
                  <a:cubicBezTo>
                    <a:pt x="1230820" y="502920"/>
                    <a:pt x="1163193" y="277178"/>
                    <a:pt x="1026033" y="77153"/>
                  </a:cubicBezTo>
                  <a:close/>
                  <a:moveTo>
                    <a:pt x="405003" y="625793"/>
                  </a:moveTo>
                  <a:cubicBezTo>
                    <a:pt x="344995" y="625793"/>
                    <a:pt x="295465" y="571500"/>
                    <a:pt x="295465" y="504825"/>
                  </a:cubicBezTo>
                  <a:cubicBezTo>
                    <a:pt x="295465" y="438150"/>
                    <a:pt x="343090" y="383858"/>
                    <a:pt x="404050" y="383858"/>
                  </a:cubicBezTo>
                  <a:cubicBezTo>
                    <a:pt x="465010" y="383858"/>
                    <a:pt x="514540" y="438150"/>
                    <a:pt x="513588" y="504825"/>
                  </a:cubicBezTo>
                  <a:cubicBezTo>
                    <a:pt x="512635" y="571500"/>
                    <a:pt x="465010" y="625793"/>
                    <a:pt x="405003" y="625793"/>
                  </a:cubicBezTo>
                  <a:close/>
                  <a:moveTo>
                    <a:pt x="806958" y="625793"/>
                  </a:moveTo>
                  <a:cubicBezTo>
                    <a:pt x="746950" y="625793"/>
                    <a:pt x="698373" y="571500"/>
                    <a:pt x="698373" y="504825"/>
                  </a:cubicBezTo>
                  <a:cubicBezTo>
                    <a:pt x="698373" y="438150"/>
                    <a:pt x="745998" y="383858"/>
                    <a:pt x="806958" y="383858"/>
                  </a:cubicBezTo>
                  <a:cubicBezTo>
                    <a:pt x="867918" y="383858"/>
                    <a:pt x="916495" y="438150"/>
                    <a:pt x="915543" y="504825"/>
                  </a:cubicBezTo>
                  <a:cubicBezTo>
                    <a:pt x="914590" y="571500"/>
                    <a:pt x="867918" y="625793"/>
                    <a:pt x="806958" y="625793"/>
                  </a:cubicBezTo>
                  <a:close/>
                </a:path>
              </a:pathLst>
            </a:custGeom>
            <a:grpFill/>
            <a:ln w="9525" cap="flat">
              <a:noFill/>
              <a:prstDash val="solid"/>
              <a:miter/>
            </a:ln>
          </p:spPr>
          <p:txBody>
            <a:bodyPr rtlCol="0" anchor="ctr"/>
            <a:lstStyle/>
            <a:p>
              <a:endParaRPr lang="fr-FR"/>
            </a:p>
          </p:txBody>
        </p:sp>
      </p:grpSp>
      <p:sp>
        <p:nvSpPr>
          <p:cNvPr id="49" name="Ellipse 48">
            <a:extLst>
              <a:ext uri="{FF2B5EF4-FFF2-40B4-BE49-F238E27FC236}">
                <a16:creationId xmlns:a16="http://schemas.microsoft.com/office/drawing/2014/main" id="{142F02DC-8581-ACA8-525D-4EE6A9A4D688}"/>
              </a:ext>
            </a:extLst>
          </p:cNvPr>
          <p:cNvSpPr/>
          <p:nvPr userDrawn="1"/>
        </p:nvSpPr>
        <p:spPr>
          <a:xfrm>
            <a:off x="1199086" y="2970785"/>
            <a:ext cx="982090" cy="98209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 name="Espace réservé pour une image  25">
            <a:extLst>
              <a:ext uri="{FF2B5EF4-FFF2-40B4-BE49-F238E27FC236}">
                <a16:creationId xmlns:a16="http://schemas.microsoft.com/office/drawing/2014/main" id="{9F0E3779-C187-72E0-A64C-8852035369AF}"/>
              </a:ext>
            </a:extLst>
          </p:cNvPr>
          <p:cNvSpPr>
            <a:spLocks noGrp="1"/>
          </p:cNvSpPr>
          <p:nvPr>
            <p:ph type="pic" sz="quarter" idx="18" hasCustomPrompt="1"/>
          </p:nvPr>
        </p:nvSpPr>
        <p:spPr>
          <a:xfrm>
            <a:off x="1265712" y="3037109"/>
            <a:ext cx="848838" cy="849444"/>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51" name="Espace réservé du texte 4">
            <a:extLst>
              <a:ext uri="{FF2B5EF4-FFF2-40B4-BE49-F238E27FC236}">
                <a16:creationId xmlns:a16="http://schemas.microsoft.com/office/drawing/2014/main" id="{0ED11694-F6BC-473B-AC26-DCF267ECBF63}"/>
              </a:ext>
            </a:extLst>
          </p:cNvPr>
          <p:cNvSpPr>
            <a:spLocks noGrp="1"/>
          </p:cNvSpPr>
          <p:nvPr>
            <p:ph type="body" sz="quarter" idx="19" hasCustomPrompt="1"/>
          </p:nvPr>
        </p:nvSpPr>
        <p:spPr>
          <a:xfrm>
            <a:off x="1211638" y="4086734"/>
            <a:ext cx="2769812" cy="276999"/>
          </a:xfrm>
        </p:spPr>
        <p:txBody>
          <a:bodyPr wrap="square" tIns="0" bIns="0">
            <a:spAutoFit/>
          </a:bodyPr>
          <a:lstStyle>
            <a:lvl1pPr marL="0" indent="0" algn="l">
              <a:lnSpc>
                <a:spcPct val="90000"/>
              </a:lnSpc>
              <a:spcBef>
                <a:spcPts val="0"/>
              </a:spcBef>
              <a:buNone/>
              <a:defRPr sz="2000" b="1">
                <a:solidFill>
                  <a:schemeClr val="bg1"/>
                </a:solidFill>
                <a:latin typeface="+mn-lt"/>
                <a:ea typeface="Source Sans Pro Semibold" panose="020B0603030403020204" pitchFamily="34" charset="0"/>
              </a:defRPr>
            </a:lvl1pPr>
          </a:lstStyle>
          <a:p>
            <a:pPr lvl="0"/>
            <a:r>
              <a:rPr lang="fr-FR"/>
              <a:t>First name LAST NAME</a:t>
            </a:r>
          </a:p>
        </p:txBody>
      </p:sp>
      <p:sp>
        <p:nvSpPr>
          <p:cNvPr id="52" name="Espace réservé du texte 4">
            <a:extLst>
              <a:ext uri="{FF2B5EF4-FFF2-40B4-BE49-F238E27FC236}">
                <a16:creationId xmlns:a16="http://schemas.microsoft.com/office/drawing/2014/main" id="{DDB90BA3-97F6-5E70-69A9-8D6D2AE207B6}"/>
              </a:ext>
            </a:extLst>
          </p:cNvPr>
          <p:cNvSpPr>
            <a:spLocks noGrp="1"/>
          </p:cNvSpPr>
          <p:nvPr>
            <p:ph type="body" sz="quarter" idx="20" hasCustomPrompt="1"/>
          </p:nvPr>
        </p:nvSpPr>
        <p:spPr>
          <a:xfrm>
            <a:off x="1211638" y="4374975"/>
            <a:ext cx="2345150" cy="166199"/>
          </a:xfrm>
        </p:spPr>
        <p:txBody>
          <a:bodyPr wrap="square" tIns="0" bIns="0">
            <a:spAutoFit/>
          </a:bodyPr>
          <a:lstStyle>
            <a:lvl1pPr marL="0" indent="0" algn="l">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Function</a:t>
            </a:r>
          </a:p>
        </p:txBody>
      </p:sp>
      <p:sp>
        <p:nvSpPr>
          <p:cNvPr id="55" name="Forme libre : forme 54">
            <a:extLst>
              <a:ext uri="{FF2B5EF4-FFF2-40B4-BE49-F238E27FC236}">
                <a16:creationId xmlns:a16="http://schemas.microsoft.com/office/drawing/2014/main" id="{B77E450D-379E-F4ED-9C46-32A167668519}"/>
              </a:ext>
            </a:extLst>
          </p:cNvPr>
          <p:cNvSpPr/>
          <p:nvPr userDrawn="1"/>
        </p:nvSpPr>
        <p:spPr>
          <a:xfrm>
            <a:off x="1219978" y="4912369"/>
            <a:ext cx="201628" cy="148543"/>
          </a:xfrm>
          <a:custGeom>
            <a:avLst/>
            <a:gdLst>
              <a:gd name="connsiteX0" fmla="*/ 0 w 4130650"/>
              <a:gd name="connsiteY0" fmla="*/ 858316 h 3043122"/>
              <a:gd name="connsiteX1" fmla="*/ 1940966 w 4130650"/>
              <a:gd name="connsiteY1" fmla="*/ 2043378 h 3043122"/>
              <a:gd name="connsiteX2" fmla="*/ 2062887 w 4130650"/>
              <a:gd name="connsiteY2" fmla="*/ 2077516 h 3043122"/>
              <a:gd name="connsiteX3" fmla="*/ 2184807 w 4130650"/>
              <a:gd name="connsiteY3" fmla="*/ 2043378 h 3043122"/>
              <a:gd name="connsiteX4" fmla="*/ 4130650 w 4130650"/>
              <a:gd name="connsiteY4" fmla="*/ 858316 h 3043122"/>
              <a:gd name="connsiteX5" fmla="*/ 4130650 w 4130650"/>
              <a:gd name="connsiteY5" fmla="*/ 2433522 h 3043122"/>
              <a:gd name="connsiteX6" fmla="*/ 3521050 w 4130650"/>
              <a:gd name="connsiteY6" fmla="*/ 3043122 h 3043122"/>
              <a:gd name="connsiteX7" fmla="*/ 609600 w 4130650"/>
              <a:gd name="connsiteY7" fmla="*/ 3043122 h 3043122"/>
              <a:gd name="connsiteX8" fmla="*/ 0 w 4130650"/>
              <a:gd name="connsiteY8" fmla="*/ 2433522 h 3043122"/>
              <a:gd name="connsiteX9" fmla="*/ 609600 w 4130650"/>
              <a:gd name="connsiteY9" fmla="*/ 0 h 3043122"/>
              <a:gd name="connsiteX10" fmla="*/ 3521050 w 4130650"/>
              <a:gd name="connsiteY10" fmla="*/ 0 h 3043122"/>
              <a:gd name="connsiteX11" fmla="*/ 4111142 w 4130650"/>
              <a:gd name="connsiteY11" fmla="*/ 477926 h 3043122"/>
              <a:gd name="connsiteX12" fmla="*/ 2067763 w 4130650"/>
              <a:gd name="connsiteY12" fmla="*/ 1726387 h 3043122"/>
              <a:gd name="connsiteX13" fmla="*/ 19507 w 4130650"/>
              <a:gd name="connsiteY13" fmla="*/ 477926 h 3043122"/>
              <a:gd name="connsiteX14" fmla="*/ 609600 w 4130650"/>
              <a:gd name="connsiteY14" fmla="*/ 0 h 304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0650" h="3043122">
                <a:moveTo>
                  <a:pt x="0" y="858316"/>
                </a:moveTo>
                <a:lnTo>
                  <a:pt x="1940966" y="2043378"/>
                </a:lnTo>
                <a:cubicBezTo>
                  <a:pt x="1979981" y="2067762"/>
                  <a:pt x="2023872" y="2077516"/>
                  <a:pt x="2062887" y="2077516"/>
                </a:cubicBezTo>
                <a:cubicBezTo>
                  <a:pt x="2101901" y="2077516"/>
                  <a:pt x="2145792" y="2067762"/>
                  <a:pt x="2184807" y="2043378"/>
                </a:cubicBezTo>
                <a:lnTo>
                  <a:pt x="4130650" y="858316"/>
                </a:lnTo>
                <a:lnTo>
                  <a:pt x="4130650" y="2433522"/>
                </a:lnTo>
                <a:cubicBezTo>
                  <a:pt x="4130650" y="2770022"/>
                  <a:pt x="3857549" y="3043122"/>
                  <a:pt x="3521050" y="3043122"/>
                </a:cubicBezTo>
                <a:lnTo>
                  <a:pt x="609600" y="3043122"/>
                </a:lnTo>
                <a:cubicBezTo>
                  <a:pt x="273101" y="3043122"/>
                  <a:pt x="0" y="2770022"/>
                  <a:pt x="0" y="2433522"/>
                </a:cubicBezTo>
                <a:close/>
                <a:moveTo>
                  <a:pt x="609600" y="0"/>
                </a:moveTo>
                <a:lnTo>
                  <a:pt x="3521050" y="0"/>
                </a:lnTo>
                <a:cubicBezTo>
                  <a:pt x="3808781" y="0"/>
                  <a:pt x="4052621" y="204826"/>
                  <a:pt x="4111142" y="477926"/>
                </a:cubicBezTo>
                <a:lnTo>
                  <a:pt x="2067763" y="1726387"/>
                </a:lnTo>
                <a:lnTo>
                  <a:pt x="19507" y="477926"/>
                </a:lnTo>
                <a:cubicBezTo>
                  <a:pt x="78029" y="204826"/>
                  <a:pt x="321869" y="0"/>
                  <a:pt x="609600" y="0"/>
                </a:cubicBezTo>
                <a:close/>
              </a:path>
            </a:pathLst>
          </a:custGeom>
          <a:solidFill>
            <a:schemeClr val="bg1"/>
          </a:solidFill>
          <a:ln w="9525" cap="flat">
            <a:noFill/>
            <a:prstDash val="solid"/>
            <a:miter/>
          </a:ln>
        </p:spPr>
        <p:txBody>
          <a:bodyPr rtlCol="0" anchor="ctr"/>
          <a:lstStyle/>
          <a:p>
            <a:endParaRPr lang="fr-FR"/>
          </a:p>
        </p:txBody>
      </p:sp>
      <p:sp>
        <p:nvSpPr>
          <p:cNvPr id="56" name="Graphique 31">
            <a:extLst>
              <a:ext uri="{FF2B5EF4-FFF2-40B4-BE49-F238E27FC236}">
                <a16:creationId xmlns:a16="http://schemas.microsoft.com/office/drawing/2014/main" id="{3C7308E4-98B5-029A-8483-C5DE0D0CEC45}"/>
              </a:ext>
            </a:extLst>
          </p:cNvPr>
          <p:cNvSpPr/>
          <p:nvPr userDrawn="1"/>
        </p:nvSpPr>
        <p:spPr>
          <a:xfrm>
            <a:off x="1239799" y="5216312"/>
            <a:ext cx="153232" cy="243162"/>
          </a:xfrm>
          <a:custGeom>
            <a:avLst/>
            <a:gdLst>
              <a:gd name="connsiteX0" fmla="*/ 2221230 w 2324100"/>
              <a:gd name="connsiteY0" fmla="*/ 103251 h 3688080"/>
              <a:gd name="connsiteX1" fmla="*/ 2221230 w 2324100"/>
              <a:gd name="connsiteY1" fmla="*/ 102870 h 3688080"/>
              <a:gd name="connsiteX2" fmla="*/ 1973961 w 2324100"/>
              <a:gd name="connsiteY2" fmla="*/ 0 h 3688080"/>
              <a:gd name="connsiteX3" fmla="*/ 349758 w 2324100"/>
              <a:gd name="connsiteY3" fmla="*/ 0 h 3688080"/>
              <a:gd name="connsiteX4" fmla="*/ 0 w 2324100"/>
              <a:gd name="connsiteY4" fmla="*/ 349758 h 3688080"/>
              <a:gd name="connsiteX5" fmla="*/ 0 w 2324100"/>
              <a:gd name="connsiteY5" fmla="*/ 3337941 h 3688080"/>
              <a:gd name="connsiteX6" fmla="*/ 102870 w 2324100"/>
              <a:gd name="connsiteY6" fmla="*/ 3585210 h 3688080"/>
              <a:gd name="connsiteX7" fmla="*/ 349758 w 2324100"/>
              <a:gd name="connsiteY7" fmla="*/ 3688080 h 3688080"/>
              <a:gd name="connsiteX8" fmla="*/ 1974342 w 2324100"/>
              <a:gd name="connsiteY8" fmla="*/ 3688080 h 3688080"/>
              <a:gd name="connsiteX9" fmla="*/ 2221230 w 2324100"/>
              <a:gd name="connsiteY9" fmla="*/ 3585210 h 3688080"/>
              <a:gd name="connsiteX10" fmla="*/ 2324100 w 2324100"/>
              <a:gd name="connsiteY10" fmla="*/ 3338322 h 3688080"/>
              <a:gd name="connsiteX11" fmla="*/ 2324100 w 2324100"/>
              <a:gd name="connsiteY11" fmla="*/ 350139 h 3688080"/>
              <a:gd name="connsiteX12" fmla="*/ 2221230 w 2324100"/>
              <a:gd name="connsiteY12" fmla="*/ 103251 h 3688080"/>
              <a:gd name="connsiteX13" fmla="*/ 1162050 w 2324100"/>
              <a:gd name="connsiteY13" fmla="*/ 3450717 h 3688080"/>
              <a:gd name="connsiteX14" fmla="*/ 1162050 w 2324100"/>
              <a:gd name="connsiteY14" fmla="*/ 3450717 h 3688080"/>
              <a:gd name="connsiteX15" fmla="*/ 1067562 w 2324100"/>
              <a:gd name="connsiteY15" fmla="*/ 3356229 h 3688080"/>
              <a:gd name="connsiteX16" fmla="*/ 1162050 w 2324100"/>
              <a:gd name="connsiteY16" fmla="*/ 3261741 h 3688080"/>
              <a:gd name="connsiteX17" fmla="*/ 1256538 w 2324100"/>
              <a:gd name="connsiteY17" fmla="*/ 3356229 h 3688080"/>
              <a:gd name="connsiteX18" fmla="*/ 1162050 w 2324100"/>
              <a:gd name="connsiteY18" fmla="*/ 3450717 h 3688080"/>
              <a:gd name="connsiteX19" fmla="*/ 2046351 w 2324100"/>
              <a:gd name="connsiteY19" fmla="*/ 2857500 h 3688080"/>
              <a:gd name="connsiteX20" fmla="*/ 1817751 w 2324100"/>
              <a:gd name="connsiteY20" fmla="*/ 3086100 h 3688080"/>
              <a:gd name="connsiteX21" fmla="*/ 505968 w 2324100"/>
              <a:gd name="connsiteY21" fmla="*/ 3086100 h 3688080"/>
              <a:gd name="connsiteX22" fmla="*/ 277368 w 2324100"/>
              <a:gd name="connsiteY22" fmla="*/ 2857500 h 3688080"/>
              <a:gd name="connsiteX23" fmla="*/ 277368 w 2324100"/>
              <a:gd name="connsiteY23" fmla="*/ 630555 h 3688080"/>
              <a:gd name="connsiteX24" fmla="*/ 505968 w 2324100"/>
              <a:gd name="connsiteY24" fmla="*/ 401955 h 3688080"/>
              <a:gd name="connsiteX25" fmla="*/ 1818132 w 2324100"/>
              <a:gd name="connsiteY25" fmla="*/ 401955 h 3688080"/>
              <a:gd name="connsiteX26" fmla="*/ 2046732 w 2324100"/>
              <a:gd name="connsiteY26" fmla="*/ 630555 h 3688080"/>
              <a:gd name="connsiteX27" fmla="*/ 2046351 w 2324100"/>
              <a:gd name="connsiteY27" fmla="*/ 2857500 h 368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100" h="3688080">
                <a:moveTo>
                  <a:pt x="2221230" y="103251"/>
                </a:moveTo>
                <a:lnTo>
                  <a:pt x="2221230" y="102870"/>
                </a:lnTo>
                <a:cubicBezTo>
                  <a:pt x="2155765" y="37062"/>
                  <a:pt x="2066782" y="38"/>
                  <a:pt x="1973961" y="0"/>
                </a:cubicBezTo>
                <a:lnTo>
                  <a:pt x="349758" y="0"/>
                </a:lnTo>
                <a:cubicBezTo>
                  <a:pt x="156848" y="629"/>
                  <a:pt x="629" y="156848"/>
                  <a:pt x="0" y="349758"/>
                </a:cubicBezTo>
                <a:lnTo>
                  <a:pt x="0" y="3337941"/>
                </a:lnTo>
                <a:cubicBezTo>
                  <a:pt x="38" y="3430762"/>
                  <a:pt x="37062" y="3519745"/>
                  <a:pt x="102870" y="3585210"/>
                </a:cubicBezTo>
                <a:cubicBezTo>
                  <a:pt x="168240" y="3650923"/>
                  <a:pt x="257070" y="3687937"/>
                  <a:pt x="349758" y="3688080"/>
                </a:cubicBezTo>
                <a:lnTo>
                  <a:pt x="1974342" y="3688080"/>
                </a:lnTo>
                <a:cubicBezTo>
                  <a:pt x="2067030" y="3687937"/>
                  <a:pt x="2155860" y="3650923"/>
                  <a:pt x="2221230" y="3585210"/>
                </a:cubicBezTo>
                <a:cubicBezTo>
                  <a:pt x="2286943" y="3519840"/>
                  <a:pt x="2323957" y="3431010"/>
                  <a:pt x="2324100" y="3338322"/>
                </a:cubicBezTo>
                <a:lnTo>
                  <a:pt x="2324100" y="350139"/>
                </a:lnTo>
                <a:cubicBezTo>
                  <a:pt x="2323957" y="257451"/>
                  <a:pt x="2286943" y="168621"/>
                  <a:pt x="2221230" y="103251"/>
                </a:cubicBezTo>
                <a:close/>
                <a:moveTo>
                  <a:pt x="1162050" y="3450717"/>
                </a:moveTo>
                <a:lnTo>
                  <a:pt x="1162050" y="3450717"/>
                </a:lnTo>
                <a:cubicBezTo>
                  <a:pt x="1109863" y="3450717"/>
                  <a:pt x="1067562" y="3408416"/>
                  <a:pt x="1067562" y="3356229"/>
                </a:cubicBezTo>
                <a:cubicBezTo>
                  <a:pt x="1067562" y="3304042"/>
                  <a:pt x="1109863" y="3261741"/>
                  <a:pt x="1162050" y="3261741"/>
                </a:cubicBezTo>
                <a:cubicBezTo>
                  <a:pt x="1214238" y="3261741"/>
                  <a:pt x="1256538" y="3304042"/>
                  <a:pt x="1256538" y="3356229"/>
                </a:cubicBezTo>
                <a:cubicBezTo>
                  <a:pt x="1256538" y="3408416"/>
                  <a:pt x="1214238" y="3450717"/>
                  <a:pt x="1162050" y="3450717"/>
                </a:cubicBezTo>
                <a:close/>
                <a:moveTo>
                  <a:pt x="2046351" y="2857500"/>
                </a:moveTo>
                <a:cubicBezTo>
                  <a:pt x="2046351" y="2983754"/>
                  <a:pt x="1944005" y="3086100"/>
                  <a:pt x="1817751" y="3086100"/>
                </a:cubicBezTo>
                <a:lnTo>
                  <a:pt x="505968" y="3086100"/>
                </a:lnTo>
                <a:cubicBezTo>
                  <a:pt x="379714" y="3086100"/>
                  <a:pt x="277368" y="2983754"/>
                  <a:pt x="277368" y="2857500"/>
                </a:cubicBezTo>
                <a:lnTo>
                  <a:pt x="277368" y="630555"/>
                </a:lnTo>
                <a:cubicBezTo>
                  <a:pt x="277368" y="504301"/>
                  <a:pt x="379714" y="401955"/>
                  <a:pt x="505968" y="401955"/>
                </a:cubicBezTo>
                <a:lnTo>
                  <a:pt x="1818132" y="401955"/>
                </a:lnTo>
                <a:cubicBezTo>
                  <a:pt x="1944386" y="401955"/>
                  <a:pt x="2046732" y="504301"/>
                  <a:pt x="2046732" y="630555"/>
                </a:cubicBezTo>
                <a:lnTo>
                  <a:pt x="2046351" y="2857500"/>
                </a:lnTo>
                <a:close/>
              </a:path>
            </a:pathLst>
          </a:custGeom>
          <a:solidFill>
            <a:schemeClr val="bg1"/>
          </a:solidFill>
          <a:ln w="9525" cap="flat">
            <a:noFill/>
            <a:prstDash val="solid"/>
            <a:miter/>
          </a:ln>
        </p:spPr>
        <p:txBody>
          <a:bodyPr rtlCol="0" anchor="ctr"/>
          <a:lstStyle/>
          <a:p>
            <a:endParaRPr lang="fr-FR"/>
          </a:p>
        </p:txBody>
      </p:sp>
      <p:cxnSp>
        <p:nvCxnSpPr>
          <p:cNvPr id="57" name="Connecteur droit 56">
            <a:extLst>
              <a:ext uri="{FF2B5EF4-FFF2-40B4-BE49-F238E27FC236}">
                <a16:creationId xmlns:a16="http://schemas.microsoft.com/office/drawing/2014/main" id="{F4D47A22-04D5-1C2E-311A-D6B4652796B1}"/>
              </a:ext>
            </a:extLst>
          </p:cNvPr>
          <p:cNvCxnSpPr/>
          <p:nvPr userDrawn="1"/>
        </p:nvCxnSpPr>
        <p:spPr>
          <a:xfrm>
            <a:off x="1202939" y="4706672"/>
            <a:ext cx="2253939"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64" name="Espace réservé du texte 4">
            <a:extLst>
              <a:ext uri="{FF2B5EF4-FFF2-40B4-BE49-F238E27FC236}">
                <a16:creationId xmlns:a16="http://schemas.microsoft.com/office/drawing/2014/main" id="{5B72CB9D-1D06-3AF5-2452-937725F5C5D8}"/>
              </a:ext>
            </a:extLst>
          </p:cNvPr>
          <p:cNvSpPr>
            <a:spLocks noGrp="1"/>
          </p:cNvSpPr>
          <p:nvPr>
            <p:ph type="body" sz="quarter" idx="21" hasCustomPrompt="1"/>
          </p:nvPr>
        </p:nvSpPr>
        <p:spPr>
          <a:xfrm>
            <a:off x="1537017" y="4900603"/>
            <a:ext cx="2345150" cy="166199"/>
          </a:xfrm>
        </p:spPr>
        <p:txBody>
          <a:bodyPr wrap="square" tIns="0" bIns="0">
            <a:spAutoFit/>
          </a:bodyPr>
          <a:lstStyle>
            <a:lvl1pPr marL="0" indent="0" algn="l">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firstname.lastname@ovh.com</a:t>
            </a:r>
          </a:p>
        </p:txBody>
      </p:sp>
      <p:sp>
        <p:nvSpPr>
          <p:cNvPr id="66" name="Espace réservé du texte 4">
            <a:extLst>
              <a:ext uri="{FF2B5EF4-FFF2-40B4-BE49-F238E27FC236}">
                <a16:creationId xmlns:a16="http://schemas.microsoft.com/office/drawing/2014/main" id="{3D6B6F01-9BC9-688B-3C6C-78D6D4D4DEE5}"/>
              </a:ext>
            </a:extLst>
          </p:cNvPr>
          <p:cNvSpPr>
            <a:spLocks noGrp="1"/>
          </p:cNvSpPr>
          <p:nvPr>
            <p:ph type="body" sz="quarter" idx="22" hasCustomPrompt="1"/>
          </p:nvPr>
        </p:nvSpPr>
        <p:spPr>
          <a:xfrm>
            <a:off x="1537017" y="5258743"/>
            <a:ext cx="2345150" cy="166199"/>
          </a:xfrm>
        </p:spPr>
        <p:txBody>
          <a:bodyPr wrap="square" tIns="0" bIns="0">
            <a:spAutoFit/>
          </a:bodyPr>
          <a:lstStyle>
            <a:lvl1pPr marL="0" indent="0" algn="l">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+33 0 00 00 00 00 </a:t>
            </a:r>
          </a:p>
        </p:txBody>
      </p:sp>
      <p:sp>
        <p:nvSpPr>
          <p:cNvPr id="67" name="Ellipse 66">
            <a:extLst>
              <a:ext uri="{FF2B5EF4-FFF2-40B4-BE49-F238E27FC236}">
                <a16:creationId xmlns:a16="http://schemas.microsoft.com/office/drawing/2014/main" id="{D85B92DE-492D-55C6-1569-F27849AAE188}"/>
              </a:ext>
            </a:extLst>
          </p:cNvPr>
          <p:cNvSpPr/>
          <p:nvPr userDrawn="1"/>
        </p:nvSpPr>
        <p:spPr>
          <a:xfrm>
            <a:off x="7103555" y="2970785"/>
            <a:ext cx="982090" cy="98209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8" name="Espace réservé pour une image  25">
            <a:extLst>
              <a:ext uri="{FF2B5EF4-FFF2-40B4-BE49-F238E27FC236}">
                <a16:creationId xmlns:a16="http://schemas.microsoft.com/office/drawing/2014/main" id="{4ED98ABE-0480-B7AA-2D00-56C053F72A3C}"/>
              </a:ext>
            </a:extLst>
          </p:cNvPr>
          <p:cNvSpPr>
            <a:spLocks noGrp="1"/>
          </p:cNvSpPr>
          <p:nvPr>
            <p:ph type="pic" sz="quarter" idx="23" hasCustomPrompt="1"/>
          </p:nvPr>
        </p:nvSpPr>
        <p:spPr>
          <a:xfrm>
            <a:off x="7170181" y="3037109"/>
            <a:ext cx="848838" cy="849444"/>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69" name="Espace réservé du texte 4">
            <a:extLst>
              <a:ext uri="{FF2B5EF4-FFF2-40B4-BE49-F238E27FC236}">
                <a16:creationId xmlns:a16="http://schemas.microsoft.com/office/drawing/2014/main" id="{4F19D2CB-E739-4DC0-F53D-B59A12A7CC61}"/>
              </a:ext>
            </a:extLst>
          </p:cNvPr>
          <p:cNvSpPr>
            <a:spLocks noGrp="1"/>
          </p:cNvSpPr>
          <p:nvPr>
            <p:ph type="body" sz="quarter" idx="24" hasCustomPrompt="1"/>
          </p:nvPr>
        </p:nvSpPr>
        <p:spPr>
          <a:xfrm>
            <a:off x="7116107" y="4086734"/>
            <a:ext cx="2769812" cy="276999"/>
          </a:xfrm>
        </p:spPr>
        <p:txBody>
          <a:bodyPr wrap="square" tIns="0" bIns="0">
            <a:spAutoFit/>
          </a:bodyPr>
          <a:lstStyle>
            <a:lvl1pPr marL="0" indent="0" algn="l">
              <a:lnSpc>
                <a:spcPct val="90000"/>
              </a:lnSpc>
              <a:spcBef>
                <a:spcPts val="0"/>
              </a:spcBef>
              <a:buNone/>
              <a:defRPr sz="2000" b="1">
                <a:solidFill>
                  <a:schemeClr val="bg1"/>
                </a:solidFill>
                <a:latin typeface="+mn-lt"/>
                <a:ea typeface="Source Sans Pro Semibold" panose="020B0603030403020204" pitchFamily="34" charset="0"/>
              </a:defRPr>
            </a:lvl1pPr>
          </a:lstStyle>
          <a:p>
            <a:pPr lvl="0"/>
            <a:r>
              <a:rPr lang="fr-FR"/>
              <a:t>First name LAST NAME</a:t>
            </a:r>
          </a:p>
        </p:txBody>
      </p:sp>
      <p:sp>
        <p:nvSpPr>
          <p:cNvPr id="70" name="Espace réservé du texte 4">
            <a:extLst>
              <a:ext uri="{FF2B5EF4-FFF2-40B4-BE49-F238E27FC236}">
                <a16:creationId xmlns:a16="http://schemas.microsoft.com/office/drawing/2014/main" id="{DD3A838C-944E-2F3A-C03F-00DF5D29D716}"/>
              </a:ext>
            </a:extLst>
          </p:cNvPr>
          <p:cNvSpPr>
            <a:spLocks noGrp="1"/>
          </p:cNvSpPr>
          <p:nvPr>
            <p:ph type="body" sz="quarter" idx="25" hasCustomPrompt="1"/>
          </p:nvPr>
        </p:nvSpPr>
        <p:spPr>
          <a:xfrm>
            <a:off x="7116107" y="4374975"/>
            <a:ext cx="2345150" cy="166199"/>
          </a:xfrm>
        </p:spPr>
        <p:txBody>
          <a:bodyPr wrap="square" tIns="0" bIns="0">
            <a:spAutoFit/>
          </a:bodyPr>
          <a:lstStyle>
            <a:lvl1pPr marL="0" indent="0" algn="l">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Function</a:t>
            </a:r>
          </a:p>
        </p:txBody>
      </p:sp>
      <p:sp>
        <p:nvSpPr>
          <p:cNvPr id="71" name="Forme libre : forme 70">
            <a:extLst>
              <a:ext uri="{FF2B5EF4-FFF2-40B4-BE49-F238E27FC236}">
                <a16:creationId xmlns:a16="http://schemas.microsoft.com/office/drawing/2014/main" id="{D6C48040-191E-824B-032F-618E53955D08}"/>
              </a:ext>
            </a:extLst>
          </p:cNvPr>
          <p:cNvSpPr/>
          <p:nvPr userDrawn="1"/>
        </p:nvSpPr>
        <p:spPr>
          <a:xfrm>
            <a:off x="7124447" y="4912369"/>
            <a:ext cx="201628" cy="148543"/>
          </a:xfrm>
          <a:custGeom>
            <a:avLst/>
            <a:gdLst>
              <a:gd name="connsiteX0" fmla="*/ 0 w 4130650"/>
              <a:gd name="connsiteY0" fmla="*/ 858316 h 3043122"/>
              <a:gd name="connsiteX1" fmla="*/ 1940966 w 4130650"/>
              <a:gd name="connsiteY1" fmla="*/ 2043378 h 3043122"/>
              <a:gd name="connsiteX2" fmla="*/ 2062887 w 4130650"/>
              <a:gd name="connsiteY2" fmla="*/ 2077516 h 3043122"/>
              <a:gd name="connsiteX3" fmla="*/ 2184807 w 4130650"/>
              <a:gd name="connsiteY3" fmla="*/ 2043378 h 3043122"/>
              <a:gd name="connsiteX4" fmla="*/ 4130650 w 4130650"/>
              <a:gd name="connsiteY4" fmla="*/ 858316 h 3043122"/>
              <a:gd name="connsiteX5" fmla="*/ 4130650 w 4130650"/>
              <a:gd name="connsiteY5" fmla="*/ 2433522 h 3043122"/>
              <a:gd name="connsiteX6" fmla="*/ 3521050 w 4130650"/>
              <a:gd name="connsiteY6" fmla="*/ 3043122 h 3043122"/>
              <a:gd name="connsiteX7" fmla="*/ 609600 w 4130650"/>
              <a:gd name="connsiteY7" fmla="*/ 3043122 h 3043122"/>
              <a:gd name="connsiteX8" fmla="*/ 0 w 4130650"/>
              <a:gd name="connsiteY8" fmla="*/ 2433522 h 3043122"/>
              <a:gd name="connsiteX9" fmla="*/ 609600 w 4130650"/>
              <a:gd name="connsiteY9" fmla="*/ 0 h 3043122"/>
              <a:gd name="connsiteX10" fmla="*/ 3521050 w 4130650"/>
              <a:gd name="connsiteY10" fmla="*/ 0 h 3043122"/>
              <a:gd name="connsiteX11" fmla="*/ 4111142 w 4130650"/>
              <a:gd name="connsiteY11" fmla="*/ 477926 h 3043122"/>
              <a:gd name="connsiteX12" fmla="*/ 2067763 w 4130650"/>
              <a:gd name="connsiteY12" fmla="*/ 1726387 h 3043122"/>
              <a:gd name="connsiteX13" fmla="*/ 19507 w 4130650"/>
              <a:gd name="connsiteY13" fmla="*/ 477926 h 3043122"/>
              <a:gd name="connsiteX14" fmla="*/ 609600 w 4130650"/>
              <a:gd name="connsiteY14" fmla="*/ 0 h 304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0650" h="3043122">
                <a:moveTo>
                  <a:pt x="0" y="858316"/>
                </a:moveTo>
                <a:lnTo>
                  <a:pt x="1940966" y="2043378"/>
                </a:lnTo>
                <a:cubicBezTo>
                  <a:pt x="1979981" y="2067762"/>
                  <a:pt x="2023872" y="2077516"/>
                  <a:pt x="2062887" y="2077516"/>
                </a:cubicBezTo>
                <a:cubicBezTo>
                  <a:pt x="2101901" y="2077516"/>
                  <a:pt x="2145792" y="2067762"/>
                  <a:pt x="2184807" y="2043378"/>
                </a:cubicBezTo>
                <a:lnTo>
                  <a:pt x="4130650" y="858316"/>
                </a:lnTo>
                <a:lnTo>
                  <a:pt x="4130650" y="2433522"/>
                </a:lnTo>
                <a:cubicBezTo>
                  <a:pt x="4130650" y="2770022"/>
                  <a:pt x="3857549" y="3043122"/>
                  <a:pt x="3521050" y="3043122"/>
                </a:cubicBezTo>
                <a:lnTo>
                  <a:pt x="609600" y="3043122"/>
                </a:lnTo>
                <a:cubicBezTo>
                  <a:pt x="273101" y="3043122"/>
                  <a:pt x="0" y="2770022"/>
                  <a:pt x="0" y="2433522"/>
                </a:cubicBezTo>
                <a:close/>
                <a:moveTo>
                  <a:pt x="609600" y="0"/>
                </a:moveTo>
                <a:lnTo>
                  <a:pt x="3521050" y="0"/>
                </a:lnTo>
                <a:cubicBezTo>
                  <a:pt x="3808781" y="0"/>
                  <a:pt x="4052621" y="204826"/>
                  <a:pt x="4111142" y="477926"/>
                </a:cubicBezTo>
                <a:lnTo>
                  <a:pt x="2067763" y="1726387"/>
                </a:lnTo>
                <a:lnTo>
                  <a:pt x="19507" y="477926"/>
                </a:lnTo>
                <a:cubicBezTo>
                  <a:pt x="78029" y="204826"/>
                  <a:pt x="321869" y="0"/>
                  <a:pt x="609600" y="0"/>
                </a:cubicBezTo>
                <a:close/>
              </a:path>
            </a:pathLst>
          </a:custGeom>
          <a:solidFill>
            <a:schemeClr val="bg1"/>
          </a:solidFill>
          <a:ln w="9525" cap="flat">
            <a:noFill/>
            <a:prstDash val="solid"/>
            <a:miter/>
          </a:ln>
        </p:spPr>
        <p:txBody>
          <a:bodyPr rtlCol="0" anchor="ctr"/>
          <a:lstStyle/>
          <a:p>
            <a:endParaRPr lang="fr-FR"/>
          </a:p>
        </p:txBody>
      </p:sp>
      <p:sp>
        <p:nvSpPr>
          <p:cNvPr id="72" name="Graphique 31">
            <a:extLst>
              <a:ext uri="{FF2B5EF4-FFF2-40B4-BE49-F238E27FC236}">
                <a16:creationId xmlns:a16="http://schemas.microsoft.com/office/drawing/2014/main" id="{AC315812-283F-7CC2-10D4-CB1F44D6587E}"/>
              </a:ext>
            </a:extLst>
          </p:cNvPr>
          <p:cNvSpPr/>
          <p:nvPr userDrawn="1"/>
        </p:nvSpPr>
        <p:spPr>
          <a:xfrm>
            <a:off x="7144268" y="5216312"/>
            <a:ext cx="153232" cy="243162"/>
          </a:xfrm>
          <a:custGeom>
            <a:avLst/>
            <a:gdLst>
              <a:gd name="connsiteX0" fmla="*/ 2221230 w 2324100"/>
              <a:gd name="connsiteY0" fmla="*/ 103251 h 3688080"/>
              <a:gd name="connsiteX1" fmla="*/ 2221230 w 2324100"/>
              <a:gd name="connsiteY1" fmla="*/ 102870 h 3688080"/>
              <a:gd name="connsiteX2" fmla="*/ 1973961 w 2324100"/>
              <a:gd name="connsiteY2" fmla="*/ 0 h 3688080"/>
              <a:gd name="connsiteX3" fmla="*/ 349758 w 2324100"/>
              <a:gd name="connsiteY3" fmla="*/ 0 h 3688080"/>
              <a:gd name="connsiteX4" fmla="*/ 0 w 2324100"/>
              <a:gd name="connsiteY4" fmla="*/ 349758 h 3688080"/>
              <a:gd name="connsiteX5" fmla="*/ 0 w 2324100"/>
              <a:gd name="connsiteY5" fmla="*/ 3337941 h 3688080"/>
              <a:gd name="connsiteX6" fmla="*/ 102870 w 2324100"/>
              <a:gd name="connsiteY6" fmla="*/ 3585210 h 3688080"/>
              <a:gd name="connsiteX7" fmla="*/ 349758 w 2324100"/>
              <a:gd name="connsiteY7" fmla="*/ 3688080 h 3688080"/>
              <a:gd name="connsiteX8" fmla="*/ 1974342 w 2324100"/>
              <a:gd name="connsiteY8" fmla="*/ 3688080 h 3688080"/>
              <a:gd name="connsiteX9" fmla="*/ 2221230 w 2324100"/>
              <a:gd name="connsiteY9" fmla="*/ 3585210 h 3688080"/>
              <a:gd name="connsiteX10" fmla="*/ 2324100 w 2324100"/>
              <a:gd name="connsiteY10" fmla="*/ 3338322 h 3688080"/>
              <a:gd name="connsiteX11" fmla="*/ 2324100 w 2324100"/>
              <a:gd name="connsiteY11" fmla="*/ 350139 h 3688080"/>
              <a:gd name="connsiteX12" fmla="*/ 2221230 w 2324100"/>
              <a:gd name="connsiteY12" fmla="*/ 103251 h 3688080"/>
              <a:gd name="connsiteX13" fmla="*/ 1162050 w 2324100"/>
              <a:gd name="connsiteY13" fmla="*/ 3450717 h 3688080"/>
              <a:gd name="connsiteX14" fmla="*/ 1162050 w 2324100"/>
              <a:gd name="connsiteY14" fmla="*/ 3450717 h 3688080"/>
              <a:gd name="connsiteX15" fmla="*/ 1067562 w 2324100"/>
              <a:gd name="connsiteY15" fmla="*/ 3356229 h 3688080"/>
              <a:gd name="connsiteX16" fmla="*/ 1162050 w 2324100"/>
              <a:gd name="connsiteY16" fmla="*/ 3261741 h 3688080"/>
              <a:gd name="connsiteX17" fmla="*/ 1256538 w 2324100"/>
              <a:gd name="connsiteY17" fmla="*/ 3356229 h 3688080"/>
              <a:gd name="connsiteX18" fmla="*/ 1162050 w 2324100"/>
              <a:gd name="connsiteY18" fmla="*/ 3450717 h 3688080"/>
              <a:gd name="connsiteX19" fmla="*/ 2046351 w 2324100"/>
              <a:gd name="connsiteY19" fmla="*/ 2857500 h 3688080"/>
              <a:gd name="connsiteX20" fmla="*/ 1817751 w 2324100"/>
              <a:gd name="connsiteY20" fmla="*/ 3086100 h 3688080"/>
              <a:gd name="connsiteX21" fmla="*/ 505968 w 2324100"/>
              <a:gd name="connsiteY21" fmla="*/ 3086100 h 3688080"/>
              <a:gd name="connsiteX22" fmla="*/ 277368 w 2324100"/>
              <a:gd name="connsiteY22" fmla="*/ 2857500 h 3688080"/>
              <a:gd name="connsiteX23" fmla="*/ 277368 w 2324100"/>
              <a:gd name="connsiteY23" fmla="*/ 630555 h 3688080"/>
              <a:gd name="connsiteX24" fmla="*/ 505968 w 2324100"/>
              <a:gd name="connsiteY24" fmla="*/ 401955 h 3688080"/>
              <a:gd name="connsiteX25" fmla="*/ 1818132 w 2324100"/>
              <a:gd name="connsiteY25" fmla="*/ 401955 h 3688080"/>
              <a:gd name="connsiteX26" fmla="*/ 2046732 w 2324100"/>
              <a:gd name="connsiteY26" fmla="*/ 630555 h 3688080"/>
              <a:gd name="connsiteX27" fmla="*/ 2046351 w 2324100"/>
              <a:gd name="connsiteY27" fmla="*/ 2857500 h 368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100" h="3688080">
                <a:moveTo>
                  <a:pt x="2221230" y="103251"/>
                </a:moveTo>
                <a:lnTo>
                  <a:pt x="2221230" y="102870"/>
                </a:lnTo>
                <a:cubicBezTo>
                  <a:pt x="2155765" y="37062"/>
                  <a:pt x="2066782" y="38"/>
                  <a:pt x="1973961" y="0"/>
                </a:cubicBezTo>
                <a:lnTo>
                  <a:pt x="349758" y="0"/>
                </a:lnTo>
                <a:cubicBezTo>
                  <a:pt x="156848" y="629"/>
                  <a:pt x="629" y="156848"/>
                  <a:pt x="0" y="349758"/>
                </a:cubicBezTo>
                <a:lnTo>
                  <a:pt x="0" y="3337941"/>
                </a:lnTo>
                <a:cubicBezTo>
                  <a:pt x="38" y="3430762"/>
                  <a:pt x="37062" y="3519745"/>
                  <a:pt x="102870" y="3585210"/>
                </a:cubicBezTo>
                <a:cubicBezTo>
                  <a:pt x="168240" y="3650923"/>
                  <a:pt x="257070" y="3687937"/>
                  <a:pt x="349758" y="3688080"/>
                </a:cubicBezTo>
                <a:lnTo>
                  <a:pt x="1974342" y="3688080"/>
                </a:lnTo>
                <a:cubicBezTo>
                  <a:pt x="2067030" y="3687937"/>
                  <a:pt x="2155860" y="3650923"/>
                  <a:pt x="2221230" y="3585210"/>
                </a:cubicBezTo>
                <a:cubicBezTo>
                  <a:pt x="2286943" y="3519840"/>
                  <a:pt x="2323957" y="3431010"/>
                  <a:pt x="2324100" y="3338322"/>
                </a:cubicBezTo>
                <a:lnTo>
                  <a:pt x="2324100" y="350139"/>
                </a:lnTo>
                <a:cubicBezTo>
                  <a:pt x="2323957" y="257451"/>
                  <a:pt x="2286943" y="168621"/>
                  <a:pt x="2221230" y="103251"/>
                </a:cubicBezTo>
                <a:close/>
                <a:moveTo>
                  <a:pt x="1162050" y="3450717"/>
                </a:moveTo>
                <a:lnTo>
                  <a:pt x="1162050" y="3450717"/>
                </a:lnTo>
                <a:cubicBezTo>
                  <a:pt x="1109863" y="3450717"/>
                  <a:pt x="1067562" y="3408416"/>
                  <a:pt x="1067562" y="3356229"/>
                </a:cubicBezTo>
                <a:cubicBezTo>
                  <a:pt x="1067562" y="3304042"/>
                  <a:pt x="1109863" y="3261741"/>
                  <a:pt x="1162050" y="3261741"/>
                </a:cubicBezTo>
                <a:cubicBezTo>
                  <a:pt x="1214238" y="3261741"/>
                  <a:pt x="1256538" y="3304042"/>
                  <a:pt x="1256538" y="3356229"/>
                </a:cubicBezTo>
                <a:cubicBezTo>
                  <a:pt x="1256538" y="3408416"/>
                  <a:pt x="1214238" y="3450717"/>
                  <a:pt x="1162050" y="3450717"/>
                </a:cubicBezTo>
                <a:close/>
                <a:moveTo>
                  <a:pt x="2046351" y="2857500"/>
                </a:moveTo>
                <a:cubicBezTo>
                  <a:pt x="2046351" y="2983754"/>
                  <a:pt x="1944005" y="3086100"/>
                  <a:pt x="1817751" y="3086100"/>
                </a:cubicBezTo>
                <a:lnTo>
                  <a:pt x="505968" y="3086100"/>
                </a:lnTo>
                <a:cubicBezTo>
                  <a:pt x="379714" y="3086100"/>
                  <a:pt x="277368" y="2983754"/>
                  <a:pt x="277368" y="2857500"/>
                </a:cubicBezTo>
                <a:lnTo>
                  <a:pt x="277368" y="630555"/>
                </a:lnTo>
                <a:cubicBezTo>
                  <a:pt x="277368" y="504301"/>
                  <a:pt x="379714" y="401955"/>
                  <a:pt x="505968" y="401955"/>
                </a:cubicBezTo>
                <a:lnTo>
                  <a:pt x="1818132" y="401955"/>
                </a:lnTo>
                <a:cubicBezTo>
                  <a:pt x="1944386" y="401955"/>
                  <a:pt x="2046732" y="504301"/>
                  <a:pt x="2046732" y="630555"/>
                </a:cubicBezTo>
                <a:lnTo>
                  <a:pt x="2046351" y="2857500"/>
                </a:lnTo>
                <a:close/>
              </a:path>
            </a:pathLst>
          </a:custGeom>
          <a:solidFill>
            <a:schemeClr val="bg1"/>
          </a:solidFill>
          <a:ln w="9525" cap="flat">
            <a:noFill/>
            <a:prstDash val="solid"/>
            <a:miter/>
          </a:ln>
        </p:spPr>
        <p:txBody>
          <a:bodyPr rtlCol="0" anchor="ctr"/>
          <a:lstStyle/>
          <a:p>
            <a:endParaRPr lang="fr-FR"/>
          </a:p>
        </p:txBody>
      </p:sp>
      <p:cxnSp>
        <p:nvCxnSpPr>
          <p:cNvPr id="73" name="Connecteur droit 72">
            <a:extLst>
              <a:ext uri="{FF2B5EF4-FFF2-40B4-BE49-F238E27FC236}">
                <a16:creationId xmlns:a16="http://schemas.microsoft.com/office/drawing/2014/main" id="{A15D60B5-EC3F-95B6-04F4-3411F8B54D07}"/>
              </a:ext>
            </a:extLst>
          </p:cNvPr>
          <p:cNvCxnSpPr/>
          <p:nvPr userDrawn="1"/>
        </p:nvCxnSpPr>
        <p:spPr>
          <a:xfrm>
            <a:off x="7107408" y="4706672"/>
            <a:ext cx="2253939"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74" name="Espace réservé du texte 4">
            <a:extLst>
              <a:ext uri="{FF2B5EF4-FFF2-40B4-BE49-F238E27FC236}">
                <a16:creationId xmlns:a16="http://schemas.microsoft.com/office/drawing/2014/main" id="{40AA0E18-E923-E04A-5021-2118E614ACC5}"/>
              </a:ext>
            </a:extLst>
          </p:cNvPr>
          <p:cNvSpPr>
            <a:spLocks noGrp="1"/>
          </p:cNvSpPr>
          <p:nvPr>
            <p:ph type="body" sz="quarter" idx="26" hasCustomPrompt="1"/>
          </p:nvPr>
        </p:nvSpPr>
        <p:spPr>
          <a:xfrm>
            <a:off x="7441486" y="4900603"/>
            <a:ext cx="2345150" cy="166199"/>
          </a:xfrm>
        </p:spPr>
        <p:txBody>
          <a:bodyPr wrap="square" tIns="0" bIns="0">
            <a:spAutoFit/>
          </a:bodyPr>
          <a:lstStyle>
            <a:lvl1pPr marL="0" indent="0" algn="l">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firstname.lastname@ovh.com</a:t>
            </a:r>
          </a:p>
        </p:txBody>
      </p:sp>
      <p:sp>
        <p:nvSpPr>
          <p:cNvPr id="75" name="Espace réservé du texte 4">
            <a:extLst>
              <a:ext uri="{FF2B5EF4-FFF2-40B4-BE49-F238E27FC236}">
                <a16:creationId xmlns:a16="http://schemas.microsoft.com/office/drawing/2014/main" id="{93B95752-CE50-B002-C38C-0745EFC62FF6}"/>
              </a:ext>
            </a:extLst>
          </p:cNvPr>
          <p:cNvSpPr>
            <a:spLocks noGrp="1"/>
          </p:cNvSpPr>
          <p:nvPr>
            <p:ph type="body" sz="quarter" idx="27" hasCustomPrompt="1"/>
          </p:nvPr>
        </p:nvSpPr>
        <p:spPr>
          <a:xfrm>
            <a:off x="7441486" y="5258743"/>
            <a:ext cx="2345150" cy="166199"/>
          </a:xfrm>
        </p:spPr>
        <p:txBody>
          <a:bodyPr wrap="square" tIns="0" bIns="0">
            <a:spAutoFit/>
          </a:bodyPr>
          <a:lstStyle>
            <a:lvl1pPr marL="0" indent="0" algn="l">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+33 0 00 00 00 00 </a:t>
            </a:r>
          </a:p>
        </p:txBody>
      </p:sp>
      <p:sp>
        <p:nvSpPr>
          <p:cNvPr id="85" name="Titre 1">
            <a:extLst>
              <a:ext uri="{FF2B5EF4-FFF2-40B4-BE49-F238E27FC236}">
                <a16:creationId xmlns:a16="http://schemas.microsoft.com/office/drawing/2014/main" id="{286E90F2-8666-2DE7-6A14-4464149218D6}"/>
              </a:ext>
            </a:extLst>
          </p:cNvPr>
          <p:cNvSpPr>
            <a:spLocks noGrp="1"/>
          </p:cNvSpPr>
          <p:nvPr>
            <p:ph type="title" hasCustomPrompt="1"/>
          </p:nvPr>
        </p:nvSpPr>
        <p:spPr>
          <a:xfrm>
            <a:off x="1199086" y="1807281"/>
            <a:ext cx="4896914" cy="498598"/>
          </a:xfrm>
        </p:spPr>
        <p:txBody>
          <a:bodyPr wrap="square" tIns="0" bIns="0">
            <a:spAutoFit/>
          </a:bodyPr>
          <a:lstStyle>
            <a:lvl1pPr>
              <a:defRPr sz="3600">
                <a:solidFill>
                  <a:schemeClr val="bg1"/>
                </a:solidFill>
              </a:defRPr>
            </a:lvl1pPr>
          </a:lstStyle>
          <a:p>
            <a:r>
              <a:rPr lang="fr-FR"/>
              <a:t>Contacts</a:t>
            </a:r>
            <a:endParaRPr lang="en-US" dirty="0"/>
          </a:p>
        </p:txBody>
      </p:sp>
    </p:spTree>
    <p:extLst>
      <p:ext uri="{BB962C8B-B14F-4D97-AF65-F5344CB8AC3E}">
        <p14:creationId xmlns:p14="http://schemas.microsoft.com/office/powerpoint/2010/main" val="817153759"/>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x3 contacts">
    <p:bg>
      <p:bgPr>
        <a:solidFill>
          <a:schemeClr val="tx1"/>
        </a:solidFill>
        <a:effectLst/>
      </p:bgPr>
    </p:bg>
    <p:spTree>
      <p:nvGrpSpPr>
        <p:cNvPr id="1" name=""/>
        <p:cNvGrpSpPr/>
        <p:nvPr/>
      </p:nvGrpSpPr>
      <p:grpSpPr>
        <a:xfrm>
          <a:off x="0" y="0"/>
          <a:ext cx="0" cy="0"/>
          <a:chOff x="0" y="0"/>
          <a:chExt cx="0" cy="0"/>
        </a:xfrm>
      </p:grpSpPr>
      <p:grpSp>
        <p:nvGrpSpPr>
          <p:cNvPr id="36" name="Groupe 35">
            <a:extLst>
              <a:ext uri="{FF2B5EF4-FFF2-40B4-BE49-F238E27FC236}">
                <a16:creationId xmlns:a16="http://schemas.microsoft.com/office/drawing/2014/main" id="{96C7FBF9-E5BF-A9B6-AC29-D1CDC8AE0345}"/>
              </a:ext>
            </a:extLst>
          </p:cNvPr>
          <p:cNvGrpSpPr/>
          <p:nvPr userDrawn="1"/>
        </p:nvGrpSpPr>
        <p:grpSpPr>
          <a:xfrm>
            <a:off x="9890391" y="1"/>
            <a:ext cx="1998542" cy="6604165"/>
            <a:chOff x="9890391" y="1"/>
            <a:chExt cx="1998542" cy="6604165"/>
          </a:xfrm>
        </p:grpSpPr>
        <p:sp>
          <p:nvSpPr>
            <p:cNvPr id="35" name="Forme libre : forme 34">
              <a:extLst>
                <a:ext uri="{FF2B5EF4-FFF2-40B4-BE49-F238E27FC236}">
                  <a16:creationId xmlns:a16="http://schemas.microsoft.com/office/drawing/2014/main" id="{CBB933F6-A3AE-A6C5-66EE-D72238A9D121}"/>
                </a:ext>
              </a:extLst>
            </p:cNvPr>
            <p:cNvSpPr/>
            <p:nvPr userDrawn="1"/>
          </p:nvSpPr>
          <p:spPr>
            <a:xfrm rot="16200000" flipH="1">
              <a:off x="9703800" y="186592"/>
              <a:ext cx="2371724" cy="1998542"/>
            </a:xfrm>
            <a:custGeom>
              <a:avLst/>
              <a:gdLst>
                <a:gd name="connsiteX0" fmla="*/ 0 w 2371724"/>
                <a:gd name="connsiteY0" fmla="*/ 1647150 h 1998542"/>
                <a:gd name="connsiteX1" fmla="*/ 0 w 2371724"/>
                <a:gd name="connsiteY1" fmla="*/ 1998542 h 1998542"/>
                <a:gd name="connsiteX2" fmla="*/ 2371724 w 2371724"/>
                <a:gd name="connsiteY2" fmla="*/ 1998542 h 1998542"/>
                <a:gd name="connsiteX3" fmla="*/ 1071562 w 2371724"/>
                <a:gd name="connsiteY3" fmla="*/ 0 h 1998542"/>
              </a:gdLst>
              <a:ahLst/>
              <a:cxnLst>
                <a:cxn ang="0">
                  <a:pos x="connsiteX0" y="connsiteY0"/>
                </a:cxn>
                <a:cxn ang="0">
                  <a:pos x="connsiteX1" y="connsiteY1"/>
                </a:cxn>
                <a:cxn ang="0">
                  <a:pos x="connsiteX2" y="connsiteY2"/>
                </a:cxn>
                <a:cxn ang="0">
                  <a:pos x="connsiteX3" y="connsiteY3"/>
                </a:cxn>
              </a:cxnLst>
              <a:rect l="l" t="t" r="r" b="b"/>
              <a:pathLst>
                <a:path w="2371724" h="1998542">
                  <a:moveTo>
                    <a:pt x="0" y="1647150"/>
                  </a:moveTo>
                  <a:lnTo>
                    <a:pt x="0" y="1998542"/>
                  </a:lnTo>
                  <a:lnTo>
                    <a:pt x="2371724" y="1998542"/>
                  </a:lnTo>
                  <a:lnTo>
                    <a:pt x="1071562"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Source Sans Pro"/>
                <a:ea typeface="+mn-ea"/>
                <a:cs typeface="+mn-cs"/>
              </a:endParaRPr>
            </a:p>
          </p:txBody>
        </p:sp>
        <p:sp>
          <p:nvSpPr>
            <p:cNvPr id="31" name="Freeform 26">
              <a:extLst>
                <a:ext uri="{FF2B5EF4-FFF2-40B4-BE49-F238E27FC236}">
                  <a16:creationId xmlns:a16="http://schemas.microsoft.com/office/drawing/2014/main" id="{1BBAE00B-9854-A322-10EF-03D0F52942C4}"/>
                </a:ext>
              </a:extLst>
            </p:cNvPr>
            <p:cNvSpPr>
              <a:spLocks/>
            </p:cNvSpPr>
            <p:nvPr userDrawn="1"/>
          </p:nvSpPr>
          <p:spPr>
            <a:xfrm rot="16200000" flipH="1">
              <a:off x="10364704" y="5763898"/>
              <a:ext cx="950220" cy="730315"/>
            </a:xfrm>
            <a:custGeom>
              <a:avLst/>
              <a:gdLst>
                <a:gd name="connsiteX0" fmla="*/ 0 w 1499630"/>
                <a:gd name="connsiteY0" fmla="*/ 1152577 h 1152577"/>
                <a:gd name="connsiteX1" fmla="*/ 1499630 w 1499630"/>
                <a:gd name="connsiteY1" fmla="*/ 1152577 h 1152577"/>
                <a:gd name="connsiteX2" fmla="*/ 749815 w 1499630"/>
                <a:gd name="connsiteY2" fmla="*/ 0 h 1152577"/>
              </a:gdLst>
              <a:ahLst/>
              <a:cxnLst>
                <a:cxn ang="0">
                  <a:pos x="connsiteX0" y="connsiteY0"/>
                </a:cxn>
                <a:cxn ang="0">
                  <a:pos x="connsiteX1" y="connsiteY1"/>
                </a:cxn>
                <a:cxn ang="0">
                  <a:pos x="connsiteX2" y="connsiteY2"/>
                </a:cxn>
              </a:cxnLst>
              <a:rect l="l" t="t" r="r" b="b"/>
              <a:pathLst>
                <a:path w="1499630" h="1152577">
                  <a:moveTo>
                    <a:pt x="0" y="1152577"/>
                  </a:moveTo>
                  <a:lnTo>
                    <a:pt x="1499630" y="1152577"/>
                  </a:lnTo>
                  <a:lnTo>
                    <a:pt x="749815" y="0"/>
                  </a:lnTo>
                  <a:close/>
                </a:path>
              </a:pathLst>
            </a:custGeom>
            <a:gradFill flip="none" rotWithShape="1">
              <a:gsLst>
                <a:gs pos="34000">
                  <a:srgbClr val="0312B2"/>
                </a:gs>
                <a:gs pos="89000">
                  <a:srgbClr val="030E98"/>
                </a:gs>
              </a:gsLst>
              <a:lin ang="9600000" scaled="0"/>
              <a:tileRect/>
            </a:gradFill>
            <a:ln w="60325" cap="rnd">
              <a:noFill/>
              <a:round/>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Source Sans Pro"/>
                <a:ea typeface="+mn-ea"/>
                <a:cs typeface="+mn-cs"/>
              </a:endParaRPr>
            </a:p>
          </p:txBody>
        </p:sp>
      </p:grpSp>
      <p:sp>
        <p:nvSpPr>
          <p:cNvPr id="3" name="Freeform 1">
            <a:extLst>
              <a:ext uri="{FF2B5EF4-FFF2-40B4-BE49-F238E27FC236}">
                <a16:creationId xmlns:a16="http://schemas.microsoft.com/office/drawing/2014/main" id="{6CC83162-20EB-0DA9-7286-4EF6795D20E1}"/>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bg1"/>
          </a:solidFill>
          <a:ln w="9525" cap="flat">
            <a:noFill/>
            <a:prstDash val="solid"/>
            <a:miter/>
          </a:ln>
        </p:spPr>
        <p:txBody>
          <a:bodyPr rtlCol="0" anchor="ctr"/>
          <a:lstStyle/>
          <a:p>
            <a:endParaRPr lang="fr-FR"/>
          </a:p>
        </p:txBody>
      </p:sp>
      <p:sp>
        <p:nvSpPr>
          <p:cNvPr id="4" name="Espace réservé du pied de page 3">
            <a:extLst>
              <a:ext uri="{FF2B5EF4-FFF2-40B4-BE49-F238E27FC236}">
                <a16:creationId xmlns:a16="http://schemas.microsoft.com/office/drawing/2014/main" id="{EE11DC54-8995-0943-F664-6368E5429D83}"/>
              </a:ext>
            </a:extLst>
          </p:cNvPr>
          <p:cNvSpPr>
            <a:spLocks noGrp="1"/>
          </p:cNvSpPr>
          <p:nvPr userDrawn="1">
            <p:ph type="ftr" sz="quarter" idx="10"/>
          </p:nvPr>
        </p:nvSpPr>
        <p:spPr>
          <a:xfrm>
            <a:off x="1511300" y="6385984"/>
            <a:ext cx="7099300" cy="365125"/>
          </a:xfrm>
        </p:spPr>
        <p:txBody>
          <a:bodyPr/>
          <a:lstStyle>
            <a:lvl1pPr>
              <a:defRPr>
                <a:solidFill>
                  <a:schemeClr val="bg1"/>
                </a:solidFill>
              </a:defRPr>
            </a:lvl1pPr>
          </a:lstStyle>
          <a:p>
            <a:r>
              <a:rPr lang="fr-FR"/>
              <a:t>Name of the document</a:t>
            </a:r>
            <a:endParaRPr lang="en-US" dirty="0"/>
          </a:p>
        </p:txBody>
      </p:sp>
      <p:cxnSp>
        <p:nvCxnSpPr>
          <p:cNvPr id="6" name="Connecteur droit 5">
            <a:extLst>
              <a:ext uri="{FF2B5EF4-FFF2-40B4-BE49-F238E27FC236}">
                <a16:creationId xmlns:a16="http://schemas.microsoft.com/office/drawing/2014/main" id="{511CBAD7-041F-760A-7F7A-4AD850B5A70E}"/>
              </a:ext>
            </a:extLst>
          </p:cNvPr>
          <p:cNvCxnSpPr>
            <a:cxnSpLocks/>
          </p:cNvCxnSpPr>
          <p:nvPr userDrawn="1"/>
        </p:nvCxnSpPr>
        <p:spPr>
          <a:xfrm>
            <a:off x="1506537" y="6436895"/>
            <a:ext cx="0" cy="20073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Espace réservé du numéro de diapositive 5">
            <a:extLst>
              <a:ext uri="{FF2B5EF4-FFF2-40B4-BE49-F238E27FC236}">
                <a16:creationId xmlns:a16="http://schemas.microsoft.com/office/drawing/2014/main" id="{596EB13A-0FAA-514D-5679-586CA7926450}"/>
              </a:ext>
            </a:extLst>
          </p:cNvPr>
          <p:cNvSpPr>
            <a:spLocks noGrp="1"/>
          </p:cNvSpPr>
          <p:nvPr userDrawn="1">
            <p:ph type="sldNum" sz="quarter" idx="4"/>
          </p:nvPr>
        </p:nvSpPr>
        <p:spPr>
          <a:xfrm>
            <a:off x="9220776" y="6385984"/>
            <a:ext cx="2743200" cy="365125"/>
          </a:xfrm>
          <a:prstGeom prst="rect">
            <a:avLst/>
          </a:prstGeom>
        </p:spPr>
        <p:txBody>
          <a:bodyPr vert="horz" lIns="91440" tIns="45720" rIns="91440" bIns="45720" rtlCol="0" anchor="ctr"/>
          <a:lstStyle>
            <a:lvl1pPr algn="r">
              <a:defRPr sz="1000">
                <a:solidFill>
                  <a:schemeClr val="bg1"/>
                </a:solidFill>
              </a:defRPr>
            </a:lvl1pPr>
          </a:lstStyle>
          <a:p>
            <a:fld id="{79AF822A-40E7-450E-BBE0-3EB502F51B07}" type="slidenum">
              <a:rPr lang="en-US" smtClean="0"/>
              <a:pPr/>
              <a:t>‹N°›</a:t>
            </a:fld>
            <a:endParaRPr lang="en-US" dirty="0"/>
          </a:p>
        </p:txBody>
      </p:sp>
      <p:grpSp>
        <p:nvGrpSpPr>
          <p:cNvPr id="37" name="Groupe 36">
            <a:extLst>
              <a:ext uri="{FF2B5EF4-FFF2-40B4-BE49-F238E27FC236}">
                <a16:creationId xmlns:a16="http://schemas.microsoft.com/office/drawing/2014/main" id="{A766E885-C7CA-1849-4D74-2EA5D8DBA96F}"/>
              </a:ext>
            </a:extLst>
          </p:cNvPr>
          <p:cNvGrpSpPr>
            <a:grpSpLocks/>
          </p:cNvGrpSpPr>
          <p:nvPr userDrawn="1"/>
        </p:nvGrpSpPr>
        <p:grpSpPr>
          <a:xfrm>
            <a:off x="4597400" y="6448996"/>
            <a:ext cx="2997200" cy="168374"/>
            <a:chOff x="8074587" y="6348983"/>
            <a:chExt cx="3844998" cy="216000"/>
          </a:xfrm>
          <a:solidFill>
            <a:schemeClr val="bg1"/>
          </a:solidFill>
        </p:grpSpPr>
        <p:sp>
          <p:nvSpPr>
            <p:cNvPr id="38" name="Graphique 38">
              <a:hlinkClick r:id="rId2"/>
              <a:extLst>
                <a:ext uri="{FF2B5EF4-FFF2-40B4-BE49-F238E27FC236}">
                  <a16:creationId xmlns:a16="http://schemas.microsoft.com/office/drawing/2014/main" id="{14C3CFAA-2E92-7D5F-36E4-833E3DA9367A}"/>
                </a:ext>
              </a:extLst>
            </p:cNvPr>
            <p:cNvSpPr>
              <a:spLocks noChangeAspect="1"/>
            </p:cNvSpPr>
            <p:nvPr/>
          </p:nvSpPr>
          <p:spPr>
            <a:xfrm>
              <a:off x="9526638" y="6348983"/>
              <a:ext cx="303636" cy="216000"/>
            </a:xfrm>
            <a:custGeom>
              <a:avLst/>
              <a:gdLst>
                <a:gd name="connsiteX0" fmla="*/ 290513 w 292417"/>
                <a:gd name="connsiteY0" fmla="*/ 70859 h 208018"/>
                <a:gd name="connsiteX1" fmla="*/ 284798 w 292417"/>
                <a:gd name="connsiteY1" fmla="*/ 34664 h 208018"/>
                <a:gd name="connsiteX2" fmla="*/ 256223 w 292417"/>
                <a:gd name="connsiteY2" fmla="*/ 6089 h 208018"/>
                <a:gd name="connsiteX3" fmla="*/ 233363 w 292417"/>
                <a:gd name="connsiteY3" fmla="*/ 3231 h 208018"/>
                <a:gd name="connsiteX4" fmla="*/ 171450 w 292417"/>
                <a:gd name="connsiteY4" fmla="*/ 374 h 208018"/>
                <a:gd name="connsiteX5" fmla="*/ 72390 w 292417"/>
                <a:gd name="connsiteY5" fmla="*/ 2279 h 208018"/>
                <a:gd name="connsiteX6" fmla="*/ 39053 w 292417"/>
                <a:gd name="connsiteY6" fmla="*/ 5136 h 208018"/>
                <a:gd name="connsiteX7" fmla="*/ 5715 w 292417"/>
                <a:gd name="connsiteY7" fmla="*/ 36569 h 208018"/>
                <a:gd name="connsiteX8" fmla="*/ 2858 w 292417"/>
                <a:gd name="connsiteY8" fmla="*/ 56571 h 208018"/>
                <a:gd name="connsiteX9" fmla="*/ 0 w 292417"/>
                <a:gd name="connsiteY9" fmla="*/ 122294 h 208018"/>
                <a:gd name="connsiteX10" fmla="*/ 5715 w 292417"/>
                <a:gd name="connsiteY10" fmla="*/ 168966 h 208018"/>
                <a:gd name="connsiteX11" fmla="*/ 39053 w 292417"/>
                <a:gd name="connsiteY11" fmla="*/ 201351 h 208018"/>
                <a:gd name="connsiteX12" fmla="*/ 71438 w 292417"/>
                <a:gd name="connsiteY12" fmla="*/ 205161 h 208018"/>
                <a:gd name="connsiteX13" fmla="*/ 124778 w 292417"/>
                <a:gd name="connsiteY13" fmla="*/ 207066 h 208018"/>
                <a:gd name="connsiteX14" fmla="*/ 145733 w 292417"/>
                <a:gd name="connsiteY14" fmla="*/ 208019 h 208018"/>
                <a:gd name="connsiteX15" fmla="*/ 145733 w 292417"/>
                <a:gd name="connsiteY15" fmla="*/ 208019 h 208018"/>
                <a:gd name="connsiteX16" fmla="*/ 233363 w 292417"/>
                <a:gd name="connsiteY16" fmla="*/ 205161 h 208018"/>
                <a:gd name="connsiteX17" fmla="*/ 258128 w 292417"/>
                <a:gd name="connsiteY17" fmla="*/ 201351 h 208018"/>
                <a:gd name="connsiteX18" fmla="*/ 286703 w 292417"/>
                <a:gd name="connsiteY18" fmla="*/ 170871 h 208018"/>
                <a:gd name="connsiteX19" fmla="*/ 292418 w 292417"/>
                <a:gd name="connsiteY19" fmla="*/ 112769 h 208018"/>
                <a:gd name="connsiteX20" fmla="*/ 290513 w 292417"/>
                <a:gd name="connsiteY20" fmla="*/ 70859 h 208018"/>
                <a:gd name="connsiteX21" fmla="*/ 193358 w 292417"/>
                <a:gd name="connsiteY21" fmla="*/ 107054 h 208018"/>
                <a:gd name="connsiteX22" fmla="*/ 120015 w 292417"/>
                <a:gd name="connsiteY22" fmla="*/ 149916 h 208018"/>
                <a:gd name="connsiteX23" fmla="*/ 118110 w 292417"/>
                <a:gd name="connsiteY23" fmla="*/ 150869 h 208018"/>
                <a:gd name="connsiteX24" fmla="*/ 116205 w 292417"/>
                <a:gd name="connsiteY24" fmla="*/ 149916 h 208018"/>
                <a:gd name="connsiteX25" fmla="*/ 114300 w 292417"/>
                <a:gd name="connsiteY25" fmla="*/ 146106 h 208018"/>
                <a:gd name="connsiteX26" fmla="*/ 114300 w 292417"/>
                <a:gd name="connsiteY26" fmla="*/ 61334 h 208018"/>
                <a:gd name="connsiteX27" fmla="*/ 116205 w 292417"/>
                <a:gd name="connsiteY27" fmla="*/ 57524 h 208018"/>
                <a:gd name="connsiteX28" fmla="*/ 120968 w 292417"/>
                <a:gd name="connsiteY28" fmla="*/ 57524 h 208018"/>
                <a:gd name="connsiteX29" fmla="*/ 194310 w 292417"/>
                <a:gd name="connsiteY29" fmla="*/ 99434 h 208018"/>
                <a:gd name="connsiteX30" fmla="*/ 196215 w 292417"/>
                <a:gd name="connsiteY30" fmla="*/ 103244 h 208018"/>
                <a:gd name="connsiteX31" fmla="*/ 193358 w 292417"/>
                <a:gd name="connsiteY31" fmla="*/ 107054 h 2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92417" h="208018">
                  <a:moveTo>
                    <a:pt x="290513" y="70859"/>
                  </a:moveTo>
                  <a:cubicBezTo>
                    <a:pt x="290513" y="58476"/>
                    <a:pt x="288608" y="46094"/>
                    <a:pt x="284798" y="34664"/>
                  </a:cubicBezTo>
                  <a:cubicBezTo>
                    <a:pt x="281940" y="20376"/>
                    <a:pt x="270510" y="8946"/>
                    <a:pt x="256223" y="6089"/>
                  </a:cubicBezTo>
                  <a:cubicBezTo>
                    <a:pt x="248603" y="4184"/>
                    <a:pt x="240983" y="3231"/>
                    <a:pt x="233363" y="3231"/>
                  </a:cubicBezTo>
                  <a:cubicBezTo>
                    <a:pt x="216218" y="2279"/>
                    <a:pt x="194310" y="1326"/>
                    <a:pt x="171450" y="374"/>
                  </a:cubicBezTo>
                  <a:cubicBezTo>
                    <a:pt x="139065" y="-579"/>
                    <a:pt x="105728" y="374"/>
                    <a:pt x="72390" y="2279"/>
                  </a:cubicBezTo>
                  <a:cubicBezTo>
                    <a:pt x="60960" y="2279"/>
                    <a:pt x="49530" y="3231"/>
                    <a:pt x="39053" y="5136"/>
                  </a:cubicBezTo>
                  <a:cubicBezTo>
                    <a:pt x="21908" y="7041"/>
                    <a:pt x="8573" y="20376"/>
                    <a:pt x="5715" y="36569"/>
                  </a:cubicBezTo>
                  <a:cubicBezTo>
                    <a:pt x="4763" y="43236"/>
                    <a:pt x="3810" y="49904"/>
                    <a:pt x="2858" y="56571"/>
                  </a:cubicBezTo>
                  <a:cubicBezTo>
                    <a:pt x="0" y="78479"/>
                    <a:pt x="0" y="100386"/>
                    <a:pt x="0" y="122294"/>
                  </a:cubicBezTo>
                  <a:cubicBezTo>
                    <a:pt x="0" y="138486"/>
                    <a:pt x="1905" y="153726"/>
                    <a:pt x="5715" y="168966"/>
                  </a:cubicBezTo>
                  <a:cubicBezTo>
                    <a:pt x="8573" y="186111"/>
                    <a:pt x="21908" y="198494"/>
                    <a:pt x="39053" y="201351"/>
                  </a:cubicBezTo>
                  <a:cubicBezTo>
                    <a:pt x="49530" y="203256"/>
                    <a:pt x="60008" y="204209"/>
                    <a:pt x="71438" y="205161"/>
                  </a:cubicBezTo>
                  <a:cubicBezTo>
                    <a:pt x="89535" y="206114"/>
                    <a:pt x="106680" y="206114"/>
                    <a:pt x="124778" y="207066"/>
                  </a:cubicBezTo>
                  <a:lnTo>
                    <a:pt x="145733" y="208019"/>
                  </a:lnTo>
                  <a:lnTo>
                    <a:pt x="145733" y="208019"/>
                  </a:lnTo>
                  <a:cubicBezTo>
                    <a:pt x="173355" y="208019"/>
                    <a:pt x="202883" y="207066"/>
                    <a:pt x="233363" y="205161"/>
                  </a:cubicBezTo>
                  <a:cubicBezTo>
                    <a:pt x="241935" y="205161"/>
                    <a:pt x="249555" y="203256"/>
                    <a:pt x="258128" y="201351"/>
                  </a:cubicBezTo>
                  <a:cubicBezTo>
                    <a:pt x="273368" y="197541"/>
                    <a:pt x="283845" y="186111"/>
                    <a:pt x="286703" y="170871"/>
                  </a:cubicBezTo>
                  <a:cubicBezTo>
                    <a:pt x="290513" y="151821"/>
                    <a:pt x="292418" y="131819"/>
                    <a:pt x="292418" y="112769"/>
                  </a:cubicBezTo>
                  <a:cubicBezTo>
                    <a:pt x="291465" y="96576"/>
                    <a:pt x="291465" y="82289"/>
                    <a:pt x="290513" y="70859"/>
                  </a:cubicBezTo>
                  <a:close/>
                  <a:moveTo>
                    <a:pt x="193358" y="107054"/>
                  </a:moveTo>
                  <a:lnTo>
                    <a:pt x="120015" y="149916"/>
                  </a:lnTo>
                  <a:cubicBezTo>
                    <a:pt x="119063" y="149916"/>
                    <a:pt x="118110" y="150869"/>
                    <a:pt x="118110" y="150869"/>
                  </a:cubicBezTo>
                  <a:cubicBezTo>
                    <a:pt x="117158" y="150869"/>
                    <a:pt x="116205" y="150869"/>
                    <a:pt x="116205" y="149916"/>
                  </a:cubicBezTo>
                  <a:cubicBezTo>
                    <a:pt x="114300" y="148964"/>
                    <a:pt x="114300" y="147059"/>
                    <a:pt x="114300" y="146106"/>
                  </a:cubicBezTo>
                  <a:lnTo>
                    <a:pt x="114300" y="61334"/>
                  </a:lnTo>
                  <a:cubicBezTo>
                    <a:pt x="114300" y="59429"/>
                    <a:pt x="115253" y="58476"/>
                    <a:pt x="116205" y="57524"/>
                  </a:cubicBezTo>
                  <a:cubicBezTo>
                    <a:pt x="118110" y="56571"/>
                    <a:pt x="119063" y="56571"/>
                    <a:pt x="120968" y="57524"/>
                  </a:cubicBezTo>
                  <a:lnTo>
                    <a:pt x="194310" y="99434"/>
                  </a:lnTo>
                  <a:cubicBezTo>
                    <a:pt x="196215" y="100386"/>
                    <a:pt x="197168" y="102291"/>
                    <a:pt x="196215" y="103244"/>
                  </a:cubicBezTo>
                  <a:cubicBezTo>
                    <a:pt x="195263" y="105149"/>
                    <a:pt x="195263" y="106101"/>
                    <a:pt x="193358" y="107054"/>
                  </a:cubicBezTo>
                  <a:close/>
                </a:path>
              </a:pathLst>
            </a:custGeom>
            <a:grpFill/>
            <a:ln w="9525" cap="flat">
              <a:noFill/>
              <a:prstDash val="solid"/>
              <a:miter/>
            </a:ln>
          </p:spPr>
          <p:txBody>
            <a:bodyPr rtlCol="0" anchor="ctr"/>
            <a:lstStyle/>
            <a:p>
              <a:endParaRPr lang="fr-FR"/>
            </a:p>
          </p:txBody>
        </p:sp>
        <p:sp>
          <p:nvSpPr>
            <p:cNvPr id="39" name="Forme libre : forme 38">
              <a:hlinkClick r:id="rId3"/>
              <a:extLst>
                <a:ext uri="{FF2B5EF4-FFF2-40B4-BE49-F238E27FC236}">
                  <a16:creationId xmlns:a16="http://schemas.microsoft.com/office/drawing/2014/main" id="{FDB7F279-27F9-5EE0-6138-C882951E9483}"/>
                </a:ext>
              </a:extLst>
            </p:cNvPr>
            <p:cNvSpPr>
              <a:spLocks noChangeAspect="1"/>
            </p:cNvSpPr>
            <p:nvPr/>
          </p:nvSpPr>
          <p:spPr>
            <a:xfrm>
              <a:off x="8074587" y="6348983"/>
              <a:ext cx="263160" cy="216000"/>
            </a:xfrm>
            <a:custGeom>
              <a:avLst/>
              <a:gdLst>
                <a:gd name="connsiteX0" fmla="*/ 300038 w 300037"/>
                <a:gd name="connsiteY0" fmla="*/ 30049 h 246266"/>
                <a:gd name="connsiteX1" fmla="*/ 265748 w 300037"/>
                <a:gd name="connsiteY1" fmla="*/ 39574 h 246266"/>
                <a:gd name="connsiteX2" fmla="*/ 291465 w 300037"/>
                <a:gd name="connsiteY2" fmla="*/ 6237 h 246266"/>
                <a:gd name="connsiteX3" fmla="*/ 253365 w 300037"/>
                <a:gd name="connsiteY3" fmla="*/ 19572 h 246266"/>
                <a:gd name="connsiteX4" fmla="*/ 253365 w 300037"/>
                <a:gd name="connsiteY4" fmla="*/ 19572 h 246266"/>
                <a:gd name="connsiteX5" fmla="*/ 184785 w 300037"/>
                <a:gd name="connsiteY5" fmla="*/ 4332 h 246266"/>
                <a:gd name="connsiteX6" fmla="*/ 145733 w 300037"/>
                <a:gd name="connsiteY6" fmla="*/ 62434 h 246266"/>
                <a:gd name="connsiteX7" fmla="*/ 147638 w 300037"/>
                <a:gd name="connsiteY7" fmla="*/ 75770 h 246266"/>
                <a:gd name="connsiteX8" fmla="*/ 147638 w 300037"/>
                <a:gd name="connsiteY8" fmla="*/ 75770 h 246266"/>
                <a:gd name="connsiteX9" fmla="*/ 20003 w 300037"/>
                <a:gd name="connsiteY9" fmla="*/ 12904 h 246266"/>
                <a:gd name="connsiteX10" fmla="*/ 39053 w 300037"/>
                <a:gd name="connsiteY10" fmla="*/ 94819 h 246266"/>
                <a:gd name="connsiteX11" fmla="*/ 12383 w 300037"/>
                <a:gd name="connsiteY11" fmla="*/ 88152 h 246266"/>
                <a:gd name="connsiteX12" fmla="*/ 60008 w 300037"/>
                <a:gd name="connsiteY12" fmla="*/ 149112 h 246266"/>
                <a:gd name="connsiteX13" fmla="*/ 34290 w 300037"/>
                <a:gd name="connsiteY13" fmla="*/ 151017 h 246266"/>
                <a:gd name="connsiteX14" fmla="*/ 89535 w 300037"/>
                <a:gd name="connsiteY14" fmla="*/ 192927 h 246266"/>
                <a:gd name="connsiteX15" fmla="*/ 0 w 300037"/>
                <a:gd name="connsiteY15" fmla="*/ 218644 h 246266"/>
                <a:gd name="connsiteX16" fmla="*/ 97155 w 300037"/>
                <a:gd name="connsiteY16" fmla="*/ 246267 h 246266"/>
                <a:gd name="connsiteX17" fmla="*/ 222885 w 300037"/>
                <a:gd name="connsiteY17" fmla="*/ 192927 h 246266"/>
                <a:gd name="connsiteX18" fmla="*/ 270510 w 300037"/>
                <a:gd name="connsiteY18" fmla="*/ 65292 h 246266"/>
                <a:gd name="connsiteX19" fmla="*/ 270510 w 300037"/>
                <a:gd name="connsiteY19" fmla="*/ 62434 h 246266"/>
                <a:gd name="connsiteX20" fmla="*/ 300038 w 300037"/>
                <a:gd name="connsiteY20" fmla="*/ 30049 h 246266"/>
                <a:gd name="connsiteX21" fmla="*/ 300038 w 300037"/>
                <a:gd name="connsiteY21" fmla="*/ 30049 h 2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037" h="246266">
                  <a:moveTo>
                    <a:pt x="300038" y="30049"/>
                  </a:moveTo>
                  <a:cubicBezTo>
                    <a:pt x="289560" y="34812"/>
                    <a:pt x="277178" y="38622"/>
                    <a:pt x="265748" y="39574"/>
                  </a:cubicBezTo>
                  <a:cubicBezTo>
                    <a:pt x="278130" y="31954"/>
                    <a:pt x="286703" y="19572"/>
                    <a:pt x="291465" y="6237"/>
                  </a:cubicBezTo>
                  <a:cubicBezTo>
                    <a:pt x="280035" y="12904"/>
                    <a:pt x="266700" y="17667"/>
                    <a:pt x="253365" y="19572"/>
                  </a:cubicBezTo>
                  <a:lnTo>
                    <a:pt x="253365" y="19572"/>
                  </a:lnTo>
                  <a:cubicBezTo>
                    <a:pt x="236220" y="1474"/>
                    <a:pt x="208598" y="-5193"/>
                    <a:pt x="184785" y="4332"/>
                  </a:cubicBezTo>
                  <a:cubicBezTo>
                    <a:pt x="160973" y="13857"/>
                    <a:pt x="145733" y="36717"/>
                    <a:pt x="145733" y="62434"/>
                  </a:cubicBezTo>
                  <a:cubicBezTo>
                    <a:pt x="145733" y="67197"/>
                    <a:pt x="146685" y="71959"/>
                    <a:pt x="147638" y="75770"/>
                  </a:cubicBezTo>
                  <a:lnTo>
                    <a:pt x="147638" y="75770"/>
                  </a:lnTo>
                  <a:cubicBezTo>
                    <a:pt x="98108" y="74817"/>
                    <a:pt x="51435" y="51957"/>
                    <a:pt x="20003" y="12904"/>
                  </a:cubicBezTo>
                  <a:cubicBezTo>
                    <a:pt x="3810" y="40527"/>
                    <a:pt x="12383" y="76722"/>
                    <a:pt x="39053" y="94819"/>
                  </a:cubicBezTo>
                  <a:cubicBezTo>
                    <a:pt x="29528" y="95772"/>
                    <a:pt x="20003" y="92914"/>
                    <a:pt x="12383" y="88152"/>
                  </a:cubicBezTo>
                  <a:cubicBezTo>
                    <a:pt x="11430" y="117680"/>
                    <a:pt x="31433" y="142444"/>
                    <a:pt x="60008" y="149112"/>
                  </a:cubicBezTo>
                  <a:cubicBezTo>
                    <a:pt x="51435" y="151969"/>
                    <a:pt x="42863" y="152922"/>
                    <a:pt x="34290" y="151017"/>
                  </a:cubicBezTo>
                  <a:cubicBezTo>
                    <a:pt x="36195" y="169115"/>
                    <a:pt x="61913" y="192927"/>
                    <a:pt x="89535" y="192927"/>
                  </a:cubicBezTo>
                  <a:cubicBezTo>
                    <a:pt x="80010" y="204357"/>
                    <a:pt x="42863" y="225312"/>
                    <a:pt x="0" y="218644"/>
                  </a:cubicBezTo>
                  <a:cubicBezTo>
                    <a:pt x="29528" y="236742"/>
                    <a:pt x="62865" y="246267"/>
                    <a:pt x="97155" y="246267"/>
                  </a:cubicBezTo>
                  <a:cubicBezTo>
                    <a:pt x="144780" y="246267"/>
                    <a:pt x="190500" y="227217"/>
                    <a:pt x="222885" y="192927"/>
                  </a:cubicBezTo>
                  <a:cubicBezTo>
                    <a:pt x="255270" y="158637"/>
                    <a:pt x="272415" y="111964"/>
                    <a:pt x="270510" y="65292"/>
                  </a:cubicBezTo>
                  <a:lnTo>
                    <a:pt x="270510" y="62434"/>
                  </a:lnTo>
                  <a:cubicBezTo>
                    <a:pt x="281940" y="53862"/>
                    <a:pt x="292418" y="43384"/>
                    <a:pt x="300038" y="30049"/>
                  </a:cubicBezTo>
                  <a:lnTo>
                    <a:pt x="300038" y="30049"/>
                  </a:lnTo>
                  <a:close/>
                </a:path>
              </a:pathLst>
            </a:custGeom>
            <a:grpFill/>
            <a:ln w="9525" cap="flat">
              <a:noFill/>
              <a:prstDash val="solid"/>
              <a:miter/>
            </a:ln>
          </p:spPr>
          <p:txBody>
            <a:bodyPr rtlCol="0" anchor="ctr"/>
            <a:lstStyle/>
            <a:p>
              <a:endParaRPr lang="fr-FR"/>
            </a:p>
          </p:txBody>
        </p:sp>
        <p:sp>
          <p:nvSpPr>
            <p:cNvPr id="40" name="Forme libre : forme 39">
              <a:hlinkClick r:id="rId4"/>
              <a:extLst>
                <a:ext uri="{FF2B5EF4-FFF2-40B4-BE49-F238E27FC236}">
                  <a16:creationId xmlns:a16="http://schemas.microsoft.com/office/drawing/2014/main" id="{D719BC25-A7A1-7F1C-DCAF-6423C3A4AE74}"/>
                </a:ext>
              </a:extLst>
            </p:cNvPr>
            <p:cNvSpPr>
              <a:spLocks noChangeAspect="1"/>
            </p:cNvSpPr>
            <p:nvPr/>
          </p:nvSpPr>
          <p:spPr>
            <a:xfrm>
              <a:off x="8628324" y="6348983"/>
              <a:ext cx="222534" cy="216000"/>
            </a:xfrm>
            <a:custGeom>
              <a:avLst/>
              <a:gdLst>
                <a:gd name="connsiteX0" fmla="*/ 3810 w 290512"/>
                <a:gd name="connsiteY0" fmla="*/ 281030 h 281982"/>
                <a:gd name="connsiteX1" fmla="*/ 68580 w 290512"/>
                <a:gd name="connsiteY1" fmla="*/ 281030 h 281982"/>
                <a:gd name="connsiteX2" fmla="*/ 68580 w 290512"/>
                <a:gd name="connsiteY2" fmla="*/ 94340 h 281982"/>
                <a:gd name="connsiteX3" fmla="*/ 3810 w 290512"/>
                <a:gd name="connsiteY3" fmla="*/ 94340 h 281982"/>
                <a:gd name="connsiteX4" fmla="*/ 3810 w 290512"/>
                <a:gd name="connsiteY4" fmla="*/ 281030 h 281982"/>
                <a:gd name="connsiteX5" fmla="*/ 220028 w 290512"/>
                <a:gd name="connsiteY5" fmla="*/ 87672 h 281982"/>
                <a:gd name="connsiteX6" fmla="*/ 160973 w 290512"/>
                <a:gd name="connsiteY6" fmla="*/ 119105 h 281982"/>
                <a:gd name="connsiteX7" fmla="*/ 160973 w 290512"/>
                <a:gd name="connsiteY7" fmla="*/ 94340 h 281982"/>
                <a:gd name="connsiteX8" fmla="*/ 96203 w 290512"/>
                <a:gd name="connsiteY8" fmla="*/ 94340 h 281982"/>
                <a:gd name="connsiteX9" fmla="*/ 96203 w 290512"/>
                <a:gd name="connsiteY9" fmla="*/ 281982 h 281982"/>
                <a:gd name="connsiteX10" fmla="*/ 160973 w 290512"/>
                <a:gd name="connsiteY10" fmla="*/ 281982 h 281982"/>
                <a:gd name="connsiteX11" fmla="*/ 160973 w 290512"/>
                <a:gd name="connsiteY11" fmla="*/ 179112 h 281982"/>
                <a:gd name="connsiteX12" fmla="*/ 195263 w 290512"/>
                <a:gd name="connsiteY12" fmla="*/ 136250 h 281982"/>
                <a:gd name="connsiteX13" fmla="*/ 225743 w 290512"/>
                <a:gd name="connsiteY13" fmla="*/ 178160 h 281982"/>
                <a:gd name="connsiteX14" fmla="*/ 225743 w 290512"/>
                <a:gd name="connsiteY14" fmla="*/ 280077 h 281982"/>
                <a:gd name="connsiteX15" fmla="*/ 290513 w 290512"/>
                <a:gd name="connsiteY15" fmla="*/ 280077 h 281982"/>
                <a:gd name="connsiteX16" fmla="*/ 290513 w 290512"/>
                <a:gd name="connsiteY16" fmla="*/ 174350 h 281982"/>
                <a:gd name="connsiteX17" fmla="*/ 220028 w 290512"/>
                <a:gd name="connsiteY17" fmla="*/ 87672 h 281982"/>
                <a:gd name="connsiteX18" fmla="*/ 36195 w 290512"/>
                <a:gd name="connsiteY18" fmla="*/ 42 h 281982"/>
                <a:gd name="connsiteX19" fmla="*/ 0 w 290512"/>
                <a:gd name="connsiteY19" fmla="*/ 33380 h 281982"/>
                <a:gd name="connsiteX20" fmla="*/ 36195 w 290512"/>
                <a:gd name="connsiteY20" fmla="*/ 66717 h 281982"/>
                <a:gd name="connsiteX21" fmla="*/ 72390 w 290512"/>
                <a:gd name="connsiteY21" fmla="*/ 33380 h 281982"/>
                <a:gd name="connsiteX22" fmla="*/ 36195 w 290512"/>
                <a:gd name="connsiteY22" fmla="*/ 42 h 281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0512" h="281982">
                  <a:moveTo>
                    <a:pt x="3810" y="281030"/>
                  </a:moveTo>
                  <a:lnTo>
                    <a:pt x="68580" y="281030"/>
                  </a:lnTo>
                  <a:lnTo>
                    <a:pt x="68580" y="94340"/>
                  </a:lnTo>
                  <a:lnTo>
                    <a:pt x="3810" y="94340"/>
                  </a:lnTo>
                  <a:lnTo>
                    <a:pt x="3810" y="281030"/>
                  </a:lnTo>
                  <a:close/>
                  <a:moveTo>
                    <a:pt x="220028" y="87672"/>
                  </a:moveTo>
                  <a:cubicBezTo>
                    <a:pt x="193358" y="87672"/>
                    <a:pt x="178118" y="97197"/>
                    <a:pt x="160973" y="119105"/>
                  </a:cubicBezTo>
                  <a:lnTo>
                    <a:pt x="160973" y="94340"/>
                  </a:lnTo>
                  <a:lnTo>
                    <a:pt x="96203" y="94340"/>
                  </a:lnTo>
                  <a:lnTo>
                    <a:pt x="96203" y="281982"/>
                  </a:lnTo>
                  <a:lnTo>
                    <a:pt x="160973" y="281982"/>
                  </a:lnTo>
                  <a:lnTo>
                    <a:pt x="160973" y="179112"/>
                  </a:lnTo>
                  <a:cubicBezTo>
                    <a:pt x="160973" y="157205"/>
                    <a:pt x="171450" y="136250"/>
                    <a:pt x="195263" y="136250"/>
                  </a:cubicBezTo>
                  <a:cubicBezTo>
                    <a:pt x="219075" y="136250"/>
                    <a:pt x="225743" y="157205"/>
                    <a:pt x="225743" y="178160"/>
                  </a:cubicBezTo>
                  <a:lnTo>
                    <a:pt x="225743" y="280077"/>
                  </a:lnTo>
                  <a:lnTo>
                    <a:pt x="290513" y="280077"/>
                  </a:lnTo>
                  <a:lnTo>
                    <a:pt x="290513" y="174350"/>
                  </a:lnTo>
                  <a:cubicBezTo>
                    <a:pt x="290513" y="101007"/>
                    <a:pt x="246698" y="87672"/>
                    <a:pt x="220028" y="87672"/>
                  </a:cubicBezTo>
                  <a:close/>
                  <a:moveTo>
                    <a:pt x="36195" y="42"/>
                  </a:moveTo>
                  <a:cubicBezTo>
                    <a:pt x="17145" y="-910"/>
                    <a:pt x="953" y="14330"/>
                    <a:pt x="0" y="33380"/>
                  </a:cubicBezTo>
                  <a:cubicBezTo>
                    <a:pt x="953" y="52430"/>
                    <a:pt x="17145" y="67670"/>
                    <a:pt x="36195" y="66717"/>
                  </a:cubicBezTo>
                  <a:cubicBezTo>
                    <a:pt x="55245" y="67670"/>
                    <a:pt x="71438" y="52430"/>
                    <a:pt x="72390" y="33380"/>
                  </a:cubicBezTo>
                  <a:cubicBezTo>
                    <a:pt x="71438" y="14330"/>
                    <a:pt x="55245" y="-910"/>
                    <a:pt x="36195" y="42"/>
                  </a:cubicBezTo>
                  <a:close/>
                </a:path>
              </a:pathLst>
            </a:custGeom>
            <a:grpFill/>
            <a:ln w="9525" cap="flat">
              <a:noFill/>
              <a:prstDash val="solid"/>
              <a:miter/>
            </a:ln>
          </p:spPr>
          <p:txBody>
            <a:bodyPr rtlCol="0" anchor="ctr"/>
            <a:lstStyle/>
            <a:p>
              <a:endParaRPr lang="fr-FR"/>
            </a:p>
          </p:txBody>
        </p:sp>
        <p:sp>
          <p:nvSpPr>
            <p:cNvPr id="41" name="Graphique 46">
              <a:extLst>
                <a:ext uri="{FF2B5EF4-FFF2-40B4-BE49-F238E27FC236}">
                  <a16:creationId xmlns:a16="http://schemas.microsoft.com/office/drawing/2014/main" id="{7A3026D7-B8D2-CF43-A8B9-46D20FE09DA7}"/>
                </a:ext>
              </a:extLst>
            </p:cNvPr>
            <p:cNvSpPr>
              <a:spLocks noChangeAspect="1"/>
            </p:cNvSpPr>
            <p:nvPr/>
          </p:nvSpPr>
          <p:spPr>
            <a:xfrm>
              <a:off x="11172045" y="6348983"/>
              <a:ext cx="219618" cy="216000"/>
            </a:xfrm>
            <a:custGeom>
              <a:avLst/>
              <a:gdLst>
                <a:gd name="connsiteX0" fmla="*/ 465773 w 929643"/>
                <a:gd name="connsiteY0" fmla="*/ 0 h 914341"/>
                <a:gd name="connsiteX1" fmla="*/ 0 w 929643"/>
                <a:gd name="connsiteY1" fmla="*/ 468630 h 914341"/>
                <a:gd name="connsiteX2" fmla="*/ 318135 w 929643"/>
                <a:gd name="connsiteY2" fmla="*/ 913448 h 914341"/>
                <a:gd name="connsiteX3" fmla="*/ 349568 w 929643"/>
                <a:gd name="connsiteY3" fmla="*/ 890588 h 914341"/>
                <a:gd name="connsiteX4" fmla="*/ 348615 w 929643"/>
                <a:gd name="connsiteY4" fmla="*/ 803910 h 914341"/>
                <a:gd name="connsiteX5" fmla="*/ 192405 w 929643"/>
                <a:gd name="connsiteY5" fmla="*/ 747713 h 914341"/>
                <a:gd name="connsiteX6" fmla="*/ 140970 w 929643"/>
                <a:gd name="connsiteY6" fmla="*/ 679133 h 914341"/>
                <a:gd name="connsiteX7" fmla="*/ 143828 w 929643"/>
                <a:gd name="connsiteY7" fmla="*/ 650558 h 914341"/>
                <a:gd name="connsiteX8" fmla="*/ 215265 w 929643"/>
                <a:gd name="connsiteY8" fmla="*/ 699135 h 914341"/>
                <a:gd name="connsiteX9" fmla="*/ 350520 w 929643"/>
                <a:gd name="connsiteY9" fmla="*/ 738188 h 914341"/>
                <a:gd name="connsiteX10" fmla="*/ 380048 w 929643"/>
                <a:gd name="connsiteY10" fmla="*/ 675323 h 914341"/>
                <a:gd name="connsiteX11" fmla="*/ 168593 w 929643"/>
                <a:gd name="connsiteY11" fmla="*/ 443865 h 914341"/>
                <a:gd name="connsiteX12" fmla="*/ 216218 w 929643"/>
                <a:gd name="connsiteY12" fmla="*/ 318135 h 914341"/>
                <a:gd name="connsiteX13" fmla="*/ 220980 w 929643"/>
                <a:gd name="connsiteY13" fmla="*/ 194310 h 914341"/>
                <a:gd name="connsiteX14" fmla="*/ 348615 w 929643"/>
                <a:gd name="connsiteY14" fmla="*/ 242888 h 914341"/>
                <a:gd name="connsiteX15" fmla="*/ 464820 w 929643"/>
                <a:gd name="connsiteY15" fmla="*/ 227648 h 914341"/>
                <a:gd name="connsiteX16" fmla="*/ 581025 w 929643"/>
                <a:gd name="connsiteY16" fmla="*/ 242888 h 914341"/>
                <a:gd name="connsiteX17" fmla="*/ 708660 w 929643"/>
                <a:gd name="connsiteY17" fmla="*/ 194310 h 914341"/>
                <a:gd name="connsiteX18" fmla="*/ 713423 w 929643"/>
                <a:gd name="connsiteY18" fmla="*/ 318135 h 914341"/>
                <a:gd name="connsiteX19" fmla="*/ 761048 w 929643"/>
                <a:gd name="connsiteY19" fmla="*/ 443865 h 914341"/>
                <a:gd name="connsiteX20" fmla="*/ 548640 w 929643"/>
                <a:gd name="connsiteY20" fmla="*/ 675323 h 914341"/>
                <a:gd name="connsiteX21" fmla="*/ 580073 w 929643"/>
                <a:gd name="connsiteY21" fmla="*/ 762000 h 914341"/>
                <a:gd name="connsiteX22" fmla="*/ 579120 w 929643"/>
                <a:gd name="connsiteY22" fmla="*/ 890588 h 914341"/>
                <a:gd name="connsiteX23" fmla="*/ 610553 w 929643"/>
                <a:gd name="connsiteY23" fmla="*/ 913448 h 914341"/>
                <a:gd name="connsiteX24" fmla="*/ 929640 w 929643"/>
                <a:gd name="connsiteY24" fmla="*/ 468630 h 914341"/>
                <a:gd name="connsiteX25" fmla="*/ 465773 w 929643"/>
                <a:gd name="connsiteY25" fmla="*/ 0 h 91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29643" h="914341">
                  <a:moveTo>
                    <a:pt x="465773" y="0"/>
                  </a:moveTo>
                  <a:cubicBezTo>
                    <a:pt x="207645" y="0"/>
                    <a:pt x="0" y="209550"/>
                    <a:pt x="0" y="468630"/>
                  </a:cubicBezTo>
                  <a:cubicBezTo>
                    <a:pt x="0" y="676275"/>
                    <a:pt x="133350" y="851535"/>
                    <a:pt x="318135" y="913448"/>
                  </a:cubicBezTo>
                  <a:cubicBezTo>
                    <a:pt x="340995" y="918210"/>
                    <a:pt x="349568" y="902970"/>
                    <a:pt x="349568" y="890588"/>
                  </a:cubicBezTo>
                  <a:cubicBezTo>
                    <a:pt x="349568" y="880110"/>
                    <a:pt x="348615" y="842010"/>
                    <a:pt x="348615" y="803910"/>
                  </a:cubicBezTo>
                  <a:cubicBezTo>
                    <a:pt x="219075" y="831533"/>
                    <a:pt x="192405" y="747713"/>
                    <a:pt x="192405" y="747713"/>
                  </a:cubicBezTo>
                  <a:cubicBezTo>
                    <a:pt x="171450" y="693420"/>
                    <a:pt x="140970" y="679133"/>
                    <a:pt x="140970" y="679133"/>
                  </a:cubicBezTo>
                  <a:cubicBezTo>
                    <a:pt x="99060" y="650558"/>
                    <a:pt x="143828" y="650558"/>
                    <a:pt x="143828" y="650558"/>
                  </a:cubicBezTo>
                  <a:cubicBezTo>
                    <a:pt x="190500" y="653415"/>
                    <a:pt x="215265" y="699135"/>
                    <a:pt x="215265" y="699135"/>
                  </a:cubicBezTo>
                  <a:cubicBezTo>
                    <a:pt x="257175" y="770573"/>
                    <a:pt x="323850" y="750570"/>
                    <a:pt x="350520" y="738188"/>
                  </a:cubicBezTo>
                  <a:cubicBezTo>
                    <a:pt x="354330" y="707708"/>
                    <a:pt x="366713" y="686753"/>
                    <a:pt x="380048" y="675323"/>
                  </a:cubicBezTo>
                  <a:cubicBezTo>
                    <a:pt x="277178" y="664845"/>
                    <a:pt x="168593" y="623888"/>
                    <a:pt x="168593" y="443865"/>
                  </a:cubicBezTo>
                  <a:cubicBezTo>
                    <a:pt x="168593" y="392430"/>
                    <a:pt x="186690" y="350520"/>
                    <a:pt x="216218" y="318135"/>
                  </a:cubicBezTo>
                  <a:cubicBezTo>
                    <a:pt x="211455" y="306705"/>
                    <a:pt x="195263" y="258128"/>
                    <a:pt x="220980" y="194310"/>
                  </a:cubicBezTo>
                  <a:cubicBezTo>
                    <a:pt x="220980" y="194310"/>
                    <a:pt x="260033" y="181928"/>
                    <a:pt x="348615" y="242888"/>
                  </a:cubicBezTo>
                  <a:cubicBezTo>
                    <a:pt x="386715" y="232410"/>
                    <a:pt x="425768" y="227648"/>
                    <a:pt x="464820" y="227648"/>
                  </a:cubicBezTo>
                  <a:cubicBezTo>
                    <a:pt x="503873" y="227648"/>
                    <a:pt x="543878" y="233363"/>
                    <a:pt x="581025" y="242888"/>
                  </a:cubicBezTo>
                  <a:cubicBezTo>
                    <a:pt x="669608" y="181928"/>
                    <a:pt x="708660" y="194310"/>
                    <a:pt x="708660" y="194310"/>
                  </a:cubicBezTo>
                  <a:cubicBezTo>
                    <a:pt x="734378" y="259080"/>
                    <a:pt x="718185" y="306705"/>
                    <a:pt x="713423" y="318135"/>
                  </a:cubicBezTo>
                  <a:cubicBezTo>
                    <a:pt x="743903" y="350520"/>
                    <a:pt x="761048" y="392430"/>
                    <a:pt x="761048" y="443865"/>
                  </a:cubicBezTo>
                  <a:cubicBezTo>
                    <a:pt x="761048" y="623888"/>
                    <a:pt x="652463" y="663893"/>
                    <a:pt x="548640" y="675323"/>
                  </a:cubicBezTo>
                  <a:cubicBezTo>
                    <a:pt x="565785" y="689610"/>
                    <a:pt x="580073" y="718185"/>
                    <a:pt x="580073" y="762000"/>
                  </a:cubicBezTo>
                  <a:cubicBezTo>
                    <a:pt x="580073" y="824865"/>
                    <a:pt x="579120" y="875348"/>
                    <a:pt x="579120" y="890588"/>
                  </a:cubicBezTo>
                  <a:cubicBezTo>
                    <a:pt x="579120" y="902970"/>
                    <a:pt x="587693" y="918210"/>
                    <a:pt x="610553" y="913448"/>
                  </a:cubicBezTo>
                  <a:cubicBezTo>
                    <a:pt x="796290" y="851535"/>
                    <a:pt x="929640" y="676275"/>
                    <a:pt x="929640" y="468630"/>
                  </a:cubicBezTo>
                  <a:cubicBezTo>
                    <a:pt x="930593" y="209550"/>
                    <a:pt x="721995" y="0"/>
                    <a:pt x="465773" y="0"/>
                  </a:cubicBezTo>
                  <a:close/>
                </a:path>
              </a:pathLst>
            </a:custGeom>
            <a:grpFill/>
            <a:ln w="9525" cap="flat">
              <a:noFill/>
              <a:prstDash val="solid"/>
              <a:miter/>
            </a:ln>
          </p:spPr>
          <p:txBody>
            <a:bodyPr rtlCol="0" anchor="ctr"/>
            <a:lstStyle/>
            <a:p>
              <a:endParaRPr lang="fr-FR"/>
            </a:p>
          </p:txBody>
        </p:sp>
        <p:sp>
          <p:nvSpPr>
            <p:cNvPr id="42" name="Forme libre : forme 41">
              <a:hlinkClick r:id="rId5"/>
              <a:extLst>
                <a:ext uri="{FF2B5EF4-FFF2-40B4-BE49-F238E27FC236}">
                  <a16:creationId xmlns:a16="http://schemas.microsoft.com/office/drawing/2014/main" id="{60B274D1-EF55-C768-FD82-3ABBD50B803F}"/>
                </a:ext>
              </a:extLst>
            </p:cNvPr>
            <p:cNvSpPr>
              <a:spLocks noChangeAspect="1"/>
            </p:cNvSpPr>
            <p:nvPr/>
          </p:nvSpPr>
          <p:spPr>
            <a:xfrm>
              <a:off x="9141435" y="6348983"/>
              <a:ext cx="94626" cy="216000"/>
            </a:xfrm>
            <a:custGeom>
              <a:avLst/>
              <a:gdLst>
                <a:gd name="connsiteX0" fmla="*/ 81915 w 131445"/>
                <a:gd name="connsiteY0" fmla="*/ 102870 h 300037"/>
                <a:gd name="connsiteX1" fmla="*/ 81915 w 131445"/>
                <a:gd name="connsiteY1" fmla="*/ 69533 h 300037"/>
                <a:gd name="connsiteX2" fmla="*/ 99060 w 131445"/>
                <a:gd name="connsiteY2" fmla="*/ 46673 h 300037"/>
                <a:gd name="connsiteX3" fmla="*/ 127635 w 131445"/>
                <a:gd name="connsiteY3" fmla="*/ 46673 h 300037"/>
                <a:gd name="connsiteX4" fmla="*/ 127635 w 131445"/>
                <a:gd name="connsiteY4" fmla="*/ 0 h 300037"/>
                <a:gd name="connsiteX5" fmla="*/ 93345 w 131445"/>
                <a:gd name="connsiteY5" fmla="*/ 0 h 300037"/>
                <a:gd name="connsiteX6" fmla="*/ 27623 w 131445"/>
                <a:gd name="connsiteY6" fmla="*/ 65723 h 300037"/>
                <a:gd name="connsiteX7" fmla="*/ 27623 w 131445"/>
                <a:gd name="connsiteY7" fmla="*/ 65723 h 300037"/>
                <a:gd name="connsiteX8" fmla="*/ 27623 w 131445"/>
                <a:gd name="connsiteY8" fmla="*/ 102870 h 300037"/>
                <a:gd name="connsiteX9" fmla="*/ 0 w 131445"/>
                <a:gd name="connsiteY9" fmla="*/ 102870 h 300037"/>
                <a:gd name="connsiteX10" fmla="*/ 0 w 131445"/>
                <a:gd name="connsiteY10" fmla="*/ 149543 h 300037"/>
                <a:gd name="connsiteX11" fmla="*/ 27623 w 131445"/>
                <a:gd name="connsiteY11" fmla="*/ 149543 h 300037"/>
                <a:gd name="connsiteX12" fmla="*/ 27623 w 131445"/>
                <a:gd name="connsiteY12" fmla="*/ 300038 h 300037"/>
                <a:gd name="connsiteX13" fmla="*/ 81915 w 131445"/>
                <a:gd name="connsiteY13" fmla="*/ 300038 h 300037"/>
                <a:gd name="connsiteX14" fmla="*/ 81915 w 131445"/>
                <a:gd name="connsiteY14" fmla="*/ 150495 h 300037"/>
                <a:gd name="connsiteX15" fmla="*/ 122873 w 131445"/>
                <a:gd name="connsiteY15" fmla="*/ 150495 h 300037"/>
                <a:gd name="connsiteX16" fmla="*/ 131445 w 131445"/>
                <a:gd name="connsiteY16" fmla="*/ 103823 h 300037"/>
                <a:gd name="connsiteX17" fmla="*/ 81915 w 131445"/>
                <a:gd name="connsiteY17" fmla="*/ 103823 h 30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445" h="300037">
                  <a:moveTo>
                    <a:pt x="81915" y="102870"/>
                  </a:moveTo>
                  <a:lnTo>
                    <a:pt x="81915" y="69533"/>
                  </a:lnTo>
                  <a:cubicBezTo>
                    <a:pt x="81915" y="58103"/>
                    <a:pt x="88583" y="46673"/>
                    <a:pt x="99060" y="46673"/>
                  </a:cubicBezTo>
                  <a:lnTo>
                    <a:pt x="127635" y="46673"/>
                  </a:lnTo>
                  <a:lnTo>
                    <a:pt x="127635" y="0"/>
                  </a:lnTo>
                  <a:lnTo>
                    <a:pt x="93345" y="0"/>
                  </a:lnTo>
                  <a:cubicBezTo>
                    <a:pt x="39053" y="1905"/>
                    <a:pt x="28575" y="33338"/>
                    <a:pt x="27623" y="65723"/>
                  </a:cubicBezTo>
                  <a:lnTo>
                    <a:pt x="27623" y="65723"/>
                  </a:lnTo>
                  <a:lnTo>
                    <a:pt x="27623" y="102870"/>
                  </a:lnTo>
                  <a:lnTo>
                    <a:pt x="0" y="102870"/>
                  </a:lnTo>
                  <a:lnTo>
                    <a:pt x="0" y="149543"/>
                  </a:lnTo>
                  <a:lnTo>
                    <a:pt x="27623" y="149543"/>
                  </a:lnTo>
                  <a:lnTo>
                    <a:pt x="27623" y="300038"/>
                  </a:lnTo>
                  <a:lnTo>
                    <a:pt x="81915" y="300038"/>
                  </a:lnTo>
                  <a:lnTo>
                    <a:pt x="81915" y="150495"/>
                  </a:lnTo>
                  <a:lnTo>
                    <a:pt x="122873" y="150495"/>
                  </a:lnTo>
                  <a:lnTo>
                    <a:pt x="131445" y="103823"/>
                  </a:lnTo>
                  <a:lnTo>
                    <a:pt x="81915" y="103823"/>
                  </a:lnTo>
                  <a:close/>
                </a:path>
              </a:pathLst>
            </a:custGeom>
            <a:grpFill/>
            <a:ln w="9525" cap="flat">
              <a:noFill/>
              <a:prstDash val="solid"/>
              <a:miter/>
            </a:ln>
          </p:spPr>
          <p:txBody>
            <a:bodyPr rtlCol="0" anchor="ctr"/>
            <a:lstStyle/>
            <a:p>
              <a:endParaRPr lang="fr-FR"/>
            </a:p>
          </p:txBody>
        </p:sp>
        <p:grpSp>
          <p:nvGrpSpPr>
            <p:cNvPr id="43" name="Graphique 52">
              <a:extLst>
                <a:ext uri="{FF2B5EF4-FFF2-40B4-BE49-F238E27FC236}">
                  <a16:creationId xmlns:a16="http://schemas.microsoft.com/office/drawing/2014/main" id="{93438643-A231-1FD0-E65F-29EF411EC5D8}"/>
                </a:ext>
              </a:extLst>
            </p:cNvPr>
            <p:cNvGrpSpPr>
              <a:grpSpLocks noChangeAspect="1"/>
            </p:cNvGrpSpPr>
            <p:nvPr/>
          </p:nvGrpSpPr>
          <p:grpSpPr>
            <a:xfrm>
              <a:off x="11682243" y="6348983"/>
              <a:ext cx="237342" cy="216000"/>
              <a:chOff x="11711593" y="4221165"/>
              <a:chExt cx="2376487" cy="2162809"/>
            </a:xfrm>
            <a:grpFill/>
          </p:grpSpPr>
          <p:sp>
            <p:nvSpPr>
              <p:cNvPr id="46" name="Forme libre : forme 45">
                <a:extLst>
                  <a:ext uri="{FF2B5EF4-FFF2-40B4-BE49-F238E27FC236}">
                    <a16:creationId xmlns:a16="http://schemas.microsoft.com/office/drawing/2014/main" id="{4DFFD983-2367-4AF8-C957-47E9E35E368C}"/>
                  </a:ext>
                </a:extLst>
              </p:cNvPr>
              <p:cNvSpPr>
                <a:spLocks/>
              </p:cNvSpPr>
              <p:nvPr/>
            </p:nvSpPr>
            <p:spPr>
              <a:xfrm>
                <a:off x="11711593" y="4221165"/>
                <a:ext cx="2376487" cy="2162809"/>
              </a:xfrm>
              <a:custGeom>
                <a:avLst/>
                <a:gdLst>
                  <a:gd name="connsiteX0" fmla="*/ 406718 w 2376487"/>
                  <a:gd name="connsiteY0" fmla="*/ 1917383 h 2162809"/>
                  <a:gd name="connsiteX1" fmla="*/ 762000 w 2376487"/>
                  <a:gd name="connsiteY1" fmla="*/ 1743075 h 2162809"/>
                  <a:gd name="connsiteX2" fmla="*/ 840105 w 2376487"/>
                  <a:gd name="connsiteY2" fmla="*/ 1734503 h 2162809"/>
                  <a:gd name="connsiteX3" fmla="*/ 1169670 w 2376487"/>
                  <a:gd name="connsiteY3" fmla="*/ 1778318 h 2162809"/>
                  <a:gd name="connsiteX4" fmla="*/ 2193608 w 2376487"/>
                  <a:gd name="connsiteY4" fmla="*/ 979170 h 2162809"/>
                  <a:gd name="connsiteX5" fmla="*/ 1169670 w 2376487"/>
                  <a:gd name="connsiteY5" fmla="*/ 180023 h 2162809"/>
                  <a:gd name="connsiteX6" fmla="*/ 145733 w 2376487"/>
                  <a:gd name="connsiteY6" fmla="*/ 979170 h 2162809"/>
                  <a:gd name="connsiteX7" fmla="*/ 406718 w 2376487"/>
                  <a:gd name="connsiteY7" fmla="*/ 1508760 h 2162809"/>
                  <a:gd name="connsiteX8" fmla="*/ 441960 w 2376487"/>
                  <a:gd name="connsiteY8" fmla="*/ 1613535 h 2162809"/>
                  <a:gd name="connsiteX9" fmla="*/ 406718 w 2376487"/>
                  <a:gd name="connsiteY9" fmla="*/ 1917383 h 2162809"/>
                  <a:gd name="connsiteX10" fmla="*/ 372428 w 2376487"/>
                  <a:gd name="connsiteY10" fmla="*/ 2152650 h 2162809"/>
                  <a:gd name="connsiteX11" fmla="*/ 216218 w 2376487"/>
                  <a:gd name="connsiteY11" fmla="*/ 2039303 h 2162809"/>
                  <a:gd name="connsiteX12" fmla="*/ 277178 w 2376487"/>
                  <a:gd name="connsiteY12" fmla="*/ 1596390 h 2162809"/>
                  <a:gd name="connsiteX13" fmla="*/ 0 w 2376487"/>
                  <a:gd name="connsiteY13" fmla="*/ 971550 h 2162809"/>
                  <a:gd name="connsiteX14" fmla="*/ 1189673 w 2376487"/>
                  <a:gd name="connsiteY14" fmla="*/ 0 h 2162809"/>
                  <a:gd name="connsiteX15" fmla="*/ 2376488 w 2376487"/>
                  <a:gd name="connsiteY15" fmla="*/ 971550 h 2162809"/>
                  <a:gd name="connsiteX16" fmla="*/ 1186815 w 2376487"/>
                  <a:gd name="connsiteY16" fmla="*/ 1943100 h 2162809"/>
                  <a:gd name="connsiteX17" fmla="*/ 857250 w 2376487"/>
                  <a:gd name="connsiteY17" fmla="*/ 1907858 h 2162809"/>
                  <a:gd name="connsiteX18" fmla="*/ 372428 w 2376487"/>
                  <a:gd name="connsiteY18" fmla="*/ 2152650 h 216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76487" h="2162809">
                    <a:moveTo>
                      <a:pt x="406718" y="1917383"/>
                    </a:moveTo>
                    <a:lnTo>
                      <a:pt x="762000" y="1743075"/>
                    </a:lnTo>
                    <a:cubicBezTo>
                      <a:pt x="787718" y="1734503"/>
                      <a:pt x="814388" y="1725930"/>
                      <a:pt x="840105" y="1734503"/>
                    </a:cubicBezTo>
                    <a:cubicBezTo>
                      <a:pt x="944880" y="1760220"/>
                      <a:pt x="1057275" y="1778318"/>
                      <a:pt x="1169670" y="1778318"/>
                    </a:cubicBezTo>
                    <a:cubicBezTo>
                      <a:pt x="1742123" y="1778318"/>
                      <a:pt x="2193608" y="1414463"/>
                      <a:pt x="2193608" y="979170"/>
                    </a:cubicBezTo>
                    <a:cubicBezTo>
                      <a:pt x="2193608" y="543877"/>
                      <a:pt x="1742123" y="180023"/>
                      <a:pt x="1169670" y="180023"/>
                    </a:cubicBezTo>
                    <a:cubicBezTo>
                      <a:pt x="597218" y="180023"/>
                      <a:pt x="145733" y="544830"/>
                      <a:pt x="145733" y="979170"/>
                    </a:cubicBezTo>
                    <a:cubicBezTo>
                      <a:pt x="145733" y="1179195"/>
                      <a:pt x="240983" y="1361123"/>
                      <a:pt x="406718" y="1508760"/>
                    </a:cubicBezTo>
                    <a:cubicBezTo>
                      <a:pt x="432435" y="1534478"/>
                      <a:pt x="450533" y="1569720"/>
                      <a:pt x="441960" y="1613535"/>
                    </a:cubicBezTo>
                    <a:lnTo>
                      <a:pt x="406718" y="1917383"/>
                    </a:lnTo>
                    <a:close/>
                    <a:moveTo>
                      <a:pt x="372428" y="2152650"/>
                    </a:moveTo>
                    <a:cubicBezTo>
                      <a:pt x="294323" y="2187893"/>
                      <a:pt x="207645" y="2126933"/>
                      <a:pt x="216218" y="2039303"/>
                    </a:cubicBezTo>
                    <a:lnTo>
                      <a:pt x="277178" y="1596390"/>
                    </a:lnTo>
                    <a:cubicBezTo>
                      <a:pt x="94298" y="1422083"/>
                      <a:pt x="0" y="1205865"/>
                      <a:pt x="0" y="971550"/>
                    </a:cubicBezTo>
                    <a:cubicBezTo>
                      <a:pt x="0" y="424815"/>
                      <a:pt x="538163" y="0"/>
                      <a:pt x="1189673" y="0"/>
                    </a:cubicBezTo>
                    <a:cubicBezTo>
                      <a:pt x="1841183" y="0"/>
                      <a:pt x="2376488" y="433387"/>
                      <a:pt x="2376488" y="971550"/>
                    </a:cubicBezTo>
                    <a:cubicBezTo>
                      <a:pt x="2376488" y="1509713"/>
                      <a:pt x="1838325" y="1943100"/>
                      <a:pt x="1186815" y="1943100"/>
                    </a:cubicBezTo>
                    <a:cubicBezTo>
                      <a:pt x="1073468" y="1943100"/>
                      <a:pt x="961073" y="1934528"/>
                      <a:pt x="857250" y="1907858"/>
                    </a:cubicBezTo>
                    <a:lnTo>
                      <a:pt x="372428" y="2152650"/>
                    </a:lnTo>
                    <a:close/>
                  </a:path>
                </a:pathLst>
              </a:custGeom>
              <a:grpFill/>
              <a:ln w="9525"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B1B905A5-F7AA-0348-3195-8B418D5679DF}"/>
                  </a:ext>
                </a:extLst>
              </p:cNvPr>
              <p:cNvSpPr>
                <a:spLocks/>
              </p:cNvSpPr>
              <p:nvPr/>
            </p:nvSpPr>
            <p:spPr>
              <a:xfrm>
                <a:off x="12188795" y="4785997"/>
                <a:ext cx="529351" cy="866774"/>
              </a:xfrm>
              <a:custGeom>
                <a:avLst/>
                <a:gdLst>
                  <a:gd name="connsiteX0" fmla="*/ 441960 w 529351"/>
                  <a:gd name="connsiteY0" fmla="*/ 866775 h 866774"/>
                  <a:gd name="connsiteX1" fmla="*/ 381000 w 529351"/>
                  <a:gd name="connsiteY1" fmla="*/ 841057 h 866774"/>
                  <a:gd name="connsiteX2" fmla="*/ 25718 w 529351"/>
                  <a:gd name="connsiteY2" fmla="*/ 494348 h 866774"/>
                  <a:gd name="connsiteX3" fmla="*/ 0 w 529351"/>
                  <a:gd name="connsiteY3" fmla="*/ 433388 h 866774"/>
                  <a:gd name="connsiteX4" fmla="*/ 25718 w 529351"/>
                  <a:gd name="connsiteY4" fmla="*/ 372428 h 866774"/>
                  <a:gd name="connsiteX5" fmla="*/ 381000 w 529351"/>
                  <a:gd name="connsiteY5" fmla="*/ 25717 h 866774"/>
                  <a:gd name="connsiteX6" fmla="*/ 441960 w 529351"/>
                  <a:gd name="connsiteY6" fmla="*/ 0 h 866774"/>
                  <a:gd name="connsiteX7" fmla="*/ 502920 w 529351"/>
                  <a:gd name="connsiteY7" fmla="*/ 25717 h 866774"/>
                  <a:gd name="connsiteX8" fmla="*/ 528638 w 529351"/>
                  <a:gd name="connsiteY8" fmla="*/ 86677 h 866774"/>
                  <a:gd name="connsiteX9" fmla="*/ 502920 w 529351"/>
                  <a:gd name="connsiteY9" fmla="*/ 147638 h 866774"/>
                  <a:gd name="connsiteX10" fmla="*/ 217170 w 529351"/>
                  <a:gd name="connsiteY10" fmla="*/ 433388 h 866774"/>
                  <a:gd name="connsiteX11" fmla="*/ 502920 w 529351"/>
                  <a:gd name="connsiteY11" fmla="*/ 719137 h 866774"/>
                  <a:gd name="connsiteX12" fmla="*/ 502920 w 529351"/>
                  <a:gd name="connsiteY12" fmla="*/ 841057 h 866774"/>
                  <a:gd name="connsiteX13" fmla="*/ 441960 w 529351"/>
                  <a:gd name="connsiteY13" fmla="*/ 866775 h 866774"/>
                  <a:gd name="connsiteX14" fmla="*/ 441960 w 529351"/>
                  <a:gd name="connsiteY14" fmla="*/ 866775 h 86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9351" h="866774">
                    <a:moveTo>
                      <a:pt x="441960" y="866775"/>
                    </a:moveTo>
                    <a:cubicBezTo>
                      <a:pt x="416243" y="866775"/>
                      <a:pt x="398145" y="858203"/>
                      <a:pt x="381000" y="841057"/>
                    </a:cubicBezTo>
                    <a:lnTo>
                      <a:pt x="25718" y="494348"/>
                    </a:lnTo>
                    <a:cubicBezTo>
                      <a:pt x="8573" y="477203"/>
                      <a:pt x="0" y="459105"/>
                      <a:pt x="0" y="433388"/>
                    </a:cubicBezTo>
                    <a:cubicBezTo>
                      <a:pt x="0" y="407670"/>
                      <a:pt x="8573" y="389573"/>
                      <a:pt x="25718" y="372428"/>
                    </a:cubicBezTo>
                    <a:lnTo>
                      <a:pt x="381000" y="25717"/>
                    </a:lnTo>
                    <a:cubicBezTo>
                      <a:pt x="398145" y="8573"/>
                      <a:pt x="416243" y="0"/>
                      <a:pt x="441960" y="0"/>
                    </a:cubicBezTo>
                    <a:cubicBezTo>
                      <a:pt x="467678" y="0"/>
                      <a:pt x="485775" y="8573"/>
                      <a:pt x="502920" y="25717"/>
                    </a:cubicBezTo>
                    <a:cubicBezTo>
                      <a:pt x="520065" y="42863"/>
                      <a:pt x="528638" y="60960"/>
                      <a:pt x="528638" y="86677"/>
                    </a:cubicBezTo>
                    <a:cubicBezTo>
                      <a:pt x="528638" y="112395"/>
                      <a:pt x="520065" y="130492"/>
                      <a:pt x="502920" y="147638"/>
                    </a:cubicBezTo>
                    <a:lnTo>
                      <a:pt x="217170" y="433388"/>
                    </a:lnTo>
                    <a:lnTo>
                      <a:pt x="502920" y="719137"/>
                    </a:lnTo>
                    <a:cubicBezTo>
                      <a:pt x="538163" y="754380"/>
                      <a:pt x="538163" y="805815"/>
                      <a:pt x="502920" y="841057"/>
                    </a:cubicBezTo>
                    <a:cubicBezTo>
                      <a:pt x="494348" y="858203"/>
                      <a:pt x="467678" y="866775"/>
                      <a:pt x="441960" y="866775"/>
                    </a:cubicBezTo>
                    <a:cubicBezTo>
                      <a:pt x="450533" y="866775"/>
                      <a:pt x="441960" y="866775"/>
                      <a:pt x="441960" y="866775"/>
                    </a:cubicBezTo>
                    <a:close/>
                  </a:path>
                </a:pathLst>
              </a:custGeom>
              <a:grpFill/>
              <a:ln w="9525"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C1C73C00-4CE1-6232-D83D-31BECD493A58}"/>
                  </a:ext>
                </a:extLst>
              </p:cNvPr>
              <p:cNvSpPr>
                <a:spLocks/>
              </p:cNvSpPr>
              <p:nvPr/>
            </p:nvSpPr>
            <p:spPr>
              <a:xfrm>
                <a:off x="13072954" y="4785997"/>
                <a:ext cx="529351" cy="866774"/>
              </a:xfrm>
              <a:custGeom>
                <a:avLst/>
                <a:gdLst>
                  <a:gd name="connsiteX0" fmla="*/ 87392 w 529351"/>
                  <a:gd name="connsiteY0" fmla="*/ 866775 h 866774"/>
                  <a:gd name="connsiteX1" fmla="*/ 26432 w 529351"/>
                  <a:gd name="connsiteY1" fmla="*/ 841057 h 866774"/>
                  <a:gd name="connsiteX2" fmla="*/ 26432 w 529351"/>
                  <a:gd name="connsiteY2" fmla="*/ 719137 h 866774"/>
                  <a:gd name="connsiteX3" fmla="*/ 312182 w 529351"/>
                  <a:gd name="connsiteY3" fmla="*/ 433388 h 866774"/>
                  <a:gd name="connsiteX4" fmla="*/ 26432 w 529351"/>
                  <a:gd name="connsiteY4" fmla="*/ 147638 h 866774"/>
                  <a:gd name="connsiteX5" fmla="*/ 714 w 529351"/>
                  <a:gd name="connsiteY5" fmla="*/ 86677 h 866774"/>
                  <a:gd name="connsiteX6" fmla="*/ 26432 w 529351"/>
                  <a:gd name="connsiteY6" fmla="*/ 25717 h 866774"/>
                  <a:gd name="connsiteX7" fmla="*/ 87392 w 529351"/>
                  <a:gd name="connsiteY7" fmla="*/ 0 h 866774"/>
                  <a:gd name="connsiteX8" fmla="*/ 87392 w 529351"/>
                  <a:gd name="connsiteY8" fmla="*/ 0 h 866774"/>
                  <a:gd name="connsiteX9" fmla="*/ 148352 w 529351"/>
                  <a:gd name="connsiteY9" fmla="*/ 25717 h 866774"/>
                  <a:gd name="connsiteX10" fmla="*/ 503634 w 529351"/>
                  <a:gd name="connsiteY10" fmla="*/ 372428 h 866774"/>
                  <a:gd name="connsiteX11" fmla="*/ 529352 w 529351"/>
                  <a:gd name="connsiteY11" fmla="*/ 433388 h 866774"/>
                  <a:gd name="connsiteX12" fmla="*/ 503634 w 529351"/>
                  <a:gd name="connsiteY12" fmla="*/ 494348 h 866774"/>
                  <a:gd name="connsiteX13" fmla="*/ 148352 w 529351"/>
                  <a:gd name="connsiteY13" fmla="*/ 841057 h 866774"/>
                  <a:gd name="connsiteX14" fmla="*/ 87392 w 529351"/>
                  <a:gd name="connsiteY14" fmla="*/ 866775 h 86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9351" h="866774">
                    <a:moveTo>
                      <a:pt x="87392" y="866775"/>
                    </a:moveTo>
                    <a:cubicBezTo>
                      <a:pt x="61674" y="866775"/>
                      <a:pt x="43577" y="858203"/>
                      <a:pt x="26432" y="841057"/>
                    </a:cubicBezTo>
                    <a:cubicBezTo>
                      <a:pt x="-8811" y="805815"/>
                      <a:pt x="-8811" y="754380"/>
                      <a:pt x="26432" y="719137"/>
                    </a:cubicBezTo>
                    <a:lnTo>
                      <a:pt x="312182" y="433388"/>
                    </a:lnTo>
                    <a:lnTo>
                      <a:pt x="26432" y="147638"/>
                    </a:lnTo>
                    <a:cubicBezTo>
                      <a:pt x="9287" y="130492"/>
                      <a:pt x="714" y="112395"/>
                      <a:pt x="714" y="86677"/>
                    </a:cubicBezTo>
                    <a:cubicBezTo>
                      <a:pt x="714" y="60960"/>
                      <a:pt x="9287" y="42863"/>
                      <a:pt x="26432" y="25717"/>
                    </a:cubicBezTo>
                    <a:cubicBezTo>
                      <a:pt x="43577" y="8573"/>
                      <a:pt x="61674" y="0"/>
                      <a:pt x="87392" y="0"/>
                    </a:cubicBezTo>
                    <a:lnTo>
                      <a:pt x="87392" y="0"/>
                    </a:lnTo>
                    <a:cubicBezTo>
                      <a:pt x="113109" y="0"/>
                      <a:pt x="131207" y="8573"/>
                      <a:pt x="148352" y="25717"/>
                    </a:cubicBezTo>
                    <a:lnTo>
                      <a:pt x="503634" y="372428"/>
                    </a:lnTo>
                    <a:cubicBezTo>
                      <a:pt x="520779" y="389573"/>
                      <a:pt x="529352" y="407670"/>
                      <a:pt x="529352" y="433388"/>
                    </a:cubicBezTo>
                    <a:cubicBezTo>
                      <a:pt x="529352" y="459105"/>
                      <a:pt x="520779" y="477203"/>
                      <a:pt x="503634" y="494348"/>
                    </a:cubicBezTo>
                    <a:lnTo>
                      <a:pt x="148352" y="841057"/>
                    </a:lnTo>
                    <a:cubicBezTo>
                      <a:pt x="130254" y="858203"/>
                      <a:pt x="113109" y="866775"/>
                      <a:pt x="87392" y="866775"/>
                    </a:cubicBezTo>
                    <a:close/>
                  </a:path>
                </a:pathLst>
              </a:custGeom>
              <a:grpFill/>
              <a:ln w="9525" cap="flat">
                <a:noFill/>
                <a:prstDash val="solid"/>
                <a:miter/>
              </a:ln>
            </p:spPr>
            <p:txBody>
              <a:bodyPr rtlCol="0" anchor="ctr"/>
              <a:lstStyle/>
              <a:p>
                <a:endParaRPr lang="fr-FR"/>
              </a:p>
            </p:txBody>
          </p:sp>
        </p:grpSp>
        <p:sp>
          <p:nvSpPr>
            <p:cNvPr id="44" name="Forme libre : forme 43">
              <a:hlinkClick r:id="rId6"/>
              <a:extLst>
                <a:ext uri="{FF2B5EF4-FFF2-40B4-BE49-F238E27FC236}">
                  <a16:creationId xmlns:a16="http://schemas.microsoft.com/office/drawing/2014/main" id="{4CAFCF9E-E5FF-6FB8-E3A0-AB8AFC4E8252}"/>
                </a:ext>
              </a:extLst>
            </p:cNvPr>
            <p:cNvSpPr>
              <a:spLocks noChangeAspect="1"/>
            </p:cNvSpPr>
            <p:nvPr/>
          </p:nvSpPr>
          <p:spPr>
            <a:xfrm>
              <a:off x="10120851" y="6348983"/>
              <a:ext cx="185142" cy="216000"/>
            </a:xfrm>
            <a:custGeom>
              <a:avLst/>
              <a:gdLst>
                <a:gd name="connsiteX0" fmla="*/ 218571 w 308571"/>
                <a:gd name="connsiteY0" fmla="*/ 70714 h 360000"/>
                <a:gd name="connsiteX1" fmla="*/ 244285 w 308571"/>
                <a:gd name="connsiteY1" fmla="*/ 70714 h 360000"/>
                <a:gd name="connsiteX2" fmla="*/ 244285 w 308571"/>
                <a:gd name="connsiteY2" fmla="*/ 147857 h 360000"/>
                <a:gd name="connsiteX3" fmla="*/ 218571 w 308571"/>
                <a:gd name="connsiteY3" fmla="*/ 147857 h 360000"/>
                <a:gd name="connsiteX4" fmla="*/ 147857 w 308571"/>
                <a:gd name="connsiteY4" fmla="*/ 70714 h 360000"/>
                <a:gd name="connsiteX5" fmla="*/ 173571 w 308571"/>
                <a:gd name="connsiteY5" fmla="*/ 70714 h 360000"/>
                <a:gd name="connsiteX6" fmla="*/ 173571 w 308571"/>
                <a:gd name="connsiteY6" fmla="*/ 147857 h 360000"/>
                <a:gd name="connsiteX7" fmla="*/ 147857 w 308571"/>
                <a:gd name="connsiteY7" fmla="*/ 147857 h 360000"/>
                <a:gd name="connsiteX8" fmla="*/ 77143 w 308571"/>
                <a:gd name="connsiteY8" fmla="*/ 25715 h 360000"/>
                <a:gd name="connsiteX9" fmla="*/ 77143 w 308571"/>
                <a:gd name="connsiteY9" fmla="*/ 218572 h 360000"/>
                <a:gd name="connsiteX10" fmla="*/ 135000 w 308571"/>
                <a:gd name="connsiteY10" fmla="*/ 218572 h 360000"/>
                <a:gd name="connsiteX11" fmla="*/ 135000 w 308571"/>
                <a:gd name="connsiteY11" fmla="*/ 263572 h 360000"/>
                <a:gd name="connsiteX12" fmla="*/ 180000 w 308571"/>
                <a:gd name="connsiteY12" fmla="*/ 218572 h 360000"/>
                <a:gd name="connsiteX13" fmla="*/ 231428 w 308571"/>
                <a:gd name="connsiteY13" fmla="*/ 218572 h 360000"/>
                <a:gd name="connsiteX14" fmla="*/ 282857 w 308571"/>
                <a:gd name="connsiteY14" fmla="*/ 167143 h 360000"/>
                <a:gd name="connsiteX15" fmla="*/ 282857 w 308571"/>
                <a:gd name="connsiteY15" fmla="*/ 25715 h 360000"/>
                <a:gd name="connsiteX16" fmla="*/ 64286 w 308571"/>
                <a:gd name="connsiteY16" fmla="*/ 0 h 360000"/>
                <a:gd name="connsiteX17" fmla="*/ 308571 w 308571"/>
                <a:gd name="connsiteY17" fmla="*/ 0 h 360000"/>
                <a:gd name="connsiteX18" fmla="*/ 308571 w 308571"/>
                <a:gd name="connsiteY18" fmla="*/ 180000 h 360000"/>
                <a:gd name="connsiteX19" fmla="*/ 192857 w 308571"/>
                <a:gd name="connsiteY19" fmla="*/ 295715 h 360000"/>
                <a:gd name="connsiteX20" fmla="*/ 141428 w 308571"/>
                <a:gd name="connsiteY20" fmla="*/ 295715 h 360000"/>
                <a:gd name="connsiteX21" fmla="*/ 77143 w 308571"/>
                <a:gd name="connsiteY21" fmla="*/ 360000 h 360000"/>
                <a:gd name="connsiteX22" fmla="*/ 77143 w 308571"/>
                <a:gd name="connsiteY22" fmla="*/ 295715 h 360000"/>
                <a:gd name="connsiteX23" fmla="*/ 0 w 308571"/>
                <a:gd name="connsiteY23" fmla="*/ 295715 h 360000"/>
                <a:gd name="connsiteX24" fmla="*/ 0 w 308571"/>
                <a:gd name="connsiteY24" fmla="*/ 64286 h 3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8571" h="360000">
                  <a:moveTo>
                    <a:pt x="218571" y="70714"/>
                  </a:moveTo>
                  <a:lnTo>
                    <a:pt x="244285" y="70714"/>
                  </a:lnTo>
                  <a:lnTo>
                    <a:pt x="244285" y="147857"/>
                  </a:lnTo>
                  <a:lnTo>
                    <a:pt x="218571" y="147857"/>
                  </a:lnTo>
                  <a:close/>
                  <a:moveTo>
                    <a:pt x="147857" y="70714"/>
                  </a:moveTo>
                  <a:lnTo>
                    <a:pt x="173571" y="70714"/>
                  </a:lnTo>
                  <a:lnTo>
                    <a:pt x="173571" y="147857"/>
                  </a:lnTo>
                  <a:lnTo>
                    <a:pt x="147857" y="147857"/>
                  </a:lnTo>
                  <a:close/>
                  <a:moveTo>
                    <a:pt x="77143" y="25715"/>
                  </a:moveTo>
                  <a:lnTo>
                    <a:pt x="77143" y="218572"/>
                  </a:lnTo>
                  <a:lnTo>
                    <a:pt x="135000" y="218572"/>
                  </a:lnTo>
                  <a:lnTo>
                    <a:pt x="135000" y="263572"/>
                  </a:lnTo>
                  <a:lnTo>
                    <a:pt x="180000" y="218572"/>
                  </a:lnTo>
                  <a:lnTo>
                    <a:pt x="231428" y="218572"/>
                  </a:lnTo>
                  <a:lnTo>
                    <a:pt x="282857" y="167143"/>
                  </a:lnTo>
                  <a:lnTo>
                    <a:pt x="282857" y="25715"/>
                  </a:lnTo>
                  <a:close/>
                  <a:moveTo>
                    <a:pt x="64286" y="0"/>
                  </a:moveTo>
                  <a:lnTo>
                    <a:pt x="308571" y="0"/>
                  </a:lnTo>
                  <a:lnTo>
                    <a:pt x="308571" y="180000"/>
                  </a:lnTo>
                  <a:lnTo>
                    <a:pt x="192857" y="295715"/>
                  </a:lnTo>
                  <a:lnTo>
                    <a:pt x="141428" y="295715"/>
                  </a:lnTo>
                  <a:lnTo>
                    <a:pt x="77143" y="360000"/>
                  </a:lnTo>
                  <a:lnTo>
                    <a:pt x="77143" y="295715"/>
                  </a:lnTo>
                  <a:lnTo>
                    <a:pt x="0" y="295715"/>
                  </a:lnTo>
                  <a:lnTo>
                    <a:pt x="0" y="64286"/>
                  </a:lnTo>
                  <a:close/>
                </a:path>
              </a:pathLst>
            </a:custGeom>
            <a:grpFill/>
            <a:ln w="2449" cap="flat">
              <a:noFill/>
              <a:prstDash val="solid"/>
              <a:miter/>
            </a:ln>
          </p:spPr>
          <p:txBody>
            <a:bodyPr rtlCol="0" anchor="ctr"/>
            <a:lstStyle/>
            <a:p>
              <a:endParaRPr lang="fr-FR"/>
            </a:p>
          </p:txBody>
        </p:sp>
        <p:sp>
          <p:nvSpPr>
            <p:cNvPr id="45" name="Graphique 50">
              <a:hlinkClick r:id="rId7"/>
              <a:extLst>
                <a:ext uri="{FF2B5EF4-FFF2-40B4-BE49-F238E27FC236}">
                  <a16:creationId xmlns:a16="http://schemas.microsoft.com/office/drawing/2014/main" id="{AF3C992C-DBFA-9F41-F679-71F0A1BD5BEF}"/>
                </a:ext>
              </a:extLst>
            </p:cNvPr>
            <p:cNvSpPr>
              <a:spLocks noChangeAspect="1"/>
            </p:cNvSpPr>
            <p:nvPr/>
          </p:nvSpPr>
          <p:spPr>
            <a:xfrm>
              <a:off x="10596570" y="6348983"/>
              <a:ext cx="284898" cy="216000"/>
            </a:xfrm>
            <a:custGeom>
              <a:avLst/>
              <a:gdLst>
                <a:gd name="connsiteX0" fmla="*/ 1026033 w 1211090"/>
                <a:gd name="connsiteY0" fmla="*/ 77153 h 918210"/>
                <a:gd name="connsiteX1" fmla="*/ 776478 w 1211090"/>
                <a:gd name="connsiteY1" fmla="*/ 0 h 918210"/>
                <a:gd name="connsiteX2" fmla="*/ 744093 w 1211090"/>
                <a:gd name="connsiteY2" fmla="*/ 64770 h 918210"/>
                <a:gd name="connsiteX3" fmla="*/ 466915 w 1211090"/>
                <a:gd name="connsiteY3" fmla="*/ 64770 h 918210"/>
                <a:gd name="connsiteX4" fmla="*/ 434530 w 1211090"/>
                <a:gd name="connsiteY4" fmla="*/ 0 h 918210"/>
                <a:gd name="connsiteX5" fmla="*/ 184975 w 1211090"/>
                <a:gd name="connsiteY5" fmla="*/ 77153 h 918210"/>
                <a:gd name="connsiteX6" fmla="*/ 4953 w 1211090"/>
                <a:gd name="connsiteY6" fmla="*/ 763905 h 918210"/>
                <a:gd name="connsiteX7" fmla="*/ 4953 w 1211090"/>
                <a:gd name="connsiteY7" fmla="*/ 763905 h 918210"/>
                <a:gd name="connsiteX8" fmla="*/ 311658 w 1211090"/>
                <a:gd name="connsiteY8" fmla="*/ 918210 h 918210"/>
                <a:gd name="connsiteX9" fmla="*/ 377380 w 1211090"/>
                <a:gd name="connsiteY9" fmla="*/ 812483 h 918210"/>
                <a:gd name="connsiteX10" fmla="*/ 273558 w 1211090"/>
                <a:gd name="connsiteY10" fmla="*/ 762953 h 918210"/>
                <a:gd name="connsiteX11" fmla="*/ 299275 w 1211090"/>
                <a:gd name="connsiteY11" fmla="*/ 743903 h 918210"/>
                <a:gd name="connsiteX12" fmla="*/ 911733 w 1211090"/>
                <a:gd name="connsiteY12" fmla="*/ 743903 h 918210"/>
                <a:gd name="connsiteX13" fmla="*/ 937450 w 1211090"/>
                <a:gd name="connsiteY13" fmla="*/ 762953 h 918210"/>
                <a:gd name="connsiteX14" fmla="*/ 833628 w 1211090"/>
                <a:gd name="connsiteY14" fmla="*/ 812483 h 918210"/>
                <a:gd name="connsiteX15" fmla="*/ 899350 w 1211090"/>
                <a:gd name="connsiteY15" fmla="*/ 918210 h 918210"/>
                <a:gd name="connsiteX16" fmla="*/ 1206055 w 1211090"/>
                <a:gd name="connsiteY16" fmla="*/ 764858 h 918210"/>
                <a:gd name="connsiteX17" fmla="*/ 1206055 w 1211090"/>
                <a:gd name="connsiteY17" fmla="*/ 764858 h 918210"/>
                <a:gd name="connsiteX18" fmla="*/ 1026033 w 1211090"/>
                <a:gd name="connsiteY18" fmla="*/ 77153 h 918210"/>
                <a:gd name="connsiteX19" fmla="*/ 405003 w 1211090"/>
                <a:gd name="connsiteY19" fmla="*/ 625793 h 918210"/>
                <a:gd name="connsiteX20" fmla="*/ 295465 w 1211090"/>
                <a:gd name="connsiteY20" fmla="*/ 504825 h 918210"/>
                <a:gd name="connsiteX21" fmla="*/ 404050 w 1211090"/>
                <a:gd name="connsiteY21" fmla="*/ 383858 h 918210"/>
                <a:gd name="connsiteX22" fmla="*/ 513588 w 1211090"/>
                <a:gd name="connsiteY22" fmla="*/ 504825 h 918210"/>
                <a:gd name="connsiteX23" fmla="*/ 405003 w 1211090"/>
                <a:gd name="connsiteY23" fmla="*/ 625793 h 918210"/>
                <a:gd name="connsiteX24" fmla="*/ 806958 w 1211090"/>
                <a:gd name="connsiteY24" fmla="*/ 625793 h 918210"/>
                <a:gd name="connsiteX25" fmla="*/ 698373 w 1211090"/>
                <a:gd name="connsiteY25" fmla="*/ 504825 h 918210"/>
                <a:gd name="connsiteX26" fmla="*/ 806958 w 1211090"/>
                <a:gd name="connsiteY26" fmla="*/ 383858 h 918210"/>
                <a:gd name="connsiteX27" fmla="*/ 915543 w 1211090"/>
                <a:gd name="connsiteY27" fmla="*/ 504825 h 918210"/>
                <a:gd name="connsiteX28" fmla="*/ 806958 w 1211090"/>
                <a:gd name="connsiteY28" fmla="*/ 625793 h 91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11090" h="918210">
                  <a:moveTo>
                    <a:pt x="1026033" y="77153"/>
                  </a:moveTo>
                  <a:cubicBezTo>
                    <a:pt x="946023" y="40005"/>
                    <a:pt x="862203" y="14288"/>
                    <a:pt x="776478" y="0"/>
                  </a:cubicBezTo>
                  <a:cubicBezTo>
                    <a:pt x="765048" y="20955"/>
                    <a:pt x="753618" y="42863"/>
                    <a:pt x="744093" y="64770"/>
                  </a:cubicBezTo>
                  <a:cubicBezTo>
                    <a:pt x="652653" y="50483"/>
                    <a:pt x="558355" y="50483"/>
                    <a:pt x="466915" y="64770"/>
                  </a:cubicBezTo>
                  <a:cubicBezTo>
                    <a:pt x="457390" y="42863"/>
                    <a:pt x="446913" y="20955"/>
                    <a:pt x="434530" y="0"/>
                  </a:cubicBezTo>
                  <a:cubicBezTo>
                    <a:pt x="347853" y="14288"/>
                    <a:pt x="264033" y="40958"/>
                    <a:pt x="184975" y="77153"/>
                  </a:cubicBezTo>
                  <a:cubicBezTo>
                    <a:pt x="26860" y="311468"/>
                    <a:pt x="-16002" y="539115"/>
                    <a:pt x="4953" y="763905"/>
                  </a:cubicBezTo>
                  <a:lnTo>
                    <a:pt x="4953" y="763905"/>
                  </a:lnTo>
                  <a:cubicBezTo>
                    <a:pt x="97345" y="832485"/>
                    <a:pt x="201168" y="883920"/>
                    <a:pt x="311658" y="918210"/>
                  </a:cubicBezTo>
                  <a:cubicBezTo>
                    <a:pt x="336423" y="884873"/>
                    <a:pt x="358330" y="849630"/>
                    <a:pt x="377380" y="812483"/>
                  </a:cubicBezTo>
                  <a:cubicBezTo>
                    <a:pt x="341185" y="799148"/>
                    <a:pt x="306895" y="782955"/>
                    <a:pt x="273558" y="762953"/>
                  </a:cubicBezTo>
                  <a:cubicBezTo>
                    <a:pt x="282130" y="756285"/>
                    <a:pt x="290703" y="750570"/>
                    <a:pt x="299275" y="743903"/>
                  </a:cubicBezTo>
                  <a:cubicBezTo>
                    <a:pt x="493585" y="835343"/>
                    <a:pt x="718375" y="835343"/>
                    <a:pt x="911733" y="743903"/>
                  </a:cubicBezTo>
                  <a:cubicBezTo>
                    <a:pt x="920305" y="750570"/>
                    <a:pt x="928878" y="757238"/>
                    <a:pt x="937450" y="762953"/>
                  </a:cubicBezTo>
                  <a:cubicBezTo>
                    <a:pt x="904113" y="782003"/>
                    <a:pt x="869823" y="799148"/>
                    <a:pt x="833628" y="812483"/>
                  </a:cubicBezTo>
                  <a:cubicBezTo>
                    <a:pt x="852678" y="849630"/>
                    <a:pt x="874585" y="884873"/>
                    <a:pt x="899350" y="918210"/>
                  </a:cubicBezTo>
                  <a:cubicBezTo>
                    <a:pt x="1009840" y="884873"/>
                    <a:pt x="1113663" y="832485"/>
                    <a:pt x="1206055" y="764858"/>
                  </a:cubicBezTo>
                  <a:lnTo>
                    <a:pt x="1206055" y="764858"/>
                  </a:lnTo>
                  <a:cubicBezTo>
                    <a:pt x="1230820" y="502920"/>
                    <a:pt x="1163193" y="277178"/>
                    <a:pt x="1026033" y="77153"/>
                  </a:cubicBezTo>
                  <a:close/>
                  <a:moveTo>
                    <a:pt x="405003" y="625793"/>
                  </a:moveTo>
                  <a:cubicBezTo>
                    <a:pt x="344995" y="625793"/>
                    <a:pt x="295465" y="571500"/>
                    <a:pt x="295465" y="504825"/>
                  </a:cubicBezTo>
                  <a:cubicBezTo>
                    <a:pt x="295465" y="438150"/>
                    <a:pt x="343090" y="383858"/>
                    <a:pt x="404050" y="383858"/>
                  </a:cubicBezTo>
                  <a:cubicBezTo>
                    <a:pt x="465010" y="383858"/>
                    <a:pt x="514540" y="438150"/>
                    <a:pt x="513588" y="504825"/>
                  </a:cubicBezTo>
                  <a:cubicBezTo>
                    <a:pt x="512635" y="571500"/>
                    <a:pt x="465010" y="625793"/>
                    <a:pt x="405003" y="625793"/>
                  </a:cubicBezTo>
                  <a:close/>
                  <a:moveTo>
                    <a:pt x="806958" y="625793"/>
                  </a:moveTo>
                  <a:cubicBezTo>
                    <a:pt x="746950" y="625793"/>
                    <a:pt x="698373" y="571500"/>
                    <a:pt x="698373" y="504825"/>
                  </a:cubicBezTo>
                  <a:cubicBezTo>
                    <a:pt x="698373" y="438150"/>
                    <a:pt x="745998" y="383858"/>
                    <a:pt x="806958" y="383858"/>
                  </a:cubicBezTo>
                  <a:cubicBezTo>
                    <a:pt x="867918" y="383858"/>
                    <a:pt x="916495" y="438150"/>
                    <a:pt x="915543" y="504825"/>
                  </a:cubicBezTo>
                  <a:cubicBezTo>
                    <a:pt x="914590" y="571500"/>
                    <a:pt x="867918" y="625793"/>
                    <a:pt x="806958" y="625793"/>
                  </a:cubicBezTo>
                  <a:close/>
                </a:path>
              </a:pathLst>
            </a:custGeom>
            <a:grpFill/>
            <a:ln w="9525" cap="flat">
              <a:noFill/>
              <a:prstDash val="solid"/>
              <a:miter/>
            </a:ln>
          </p:spPr>
          <p:txBody>
            <a:bodyPr rtlCol="0" anchor="ctr"/>
            <a:lstStyle/>
            <a:p>
              <a:endParaRPr lang="fr-FR"/>
            </a:p>
          </p:txBody>
        </p:sp>
      </p:grpSp>
      <p:sp>
        <p:nvSpPr>
          <p:cNvPr id="49" name="Ellipse 48">
            <a:extLst>
              <a:ext uri="{FF2B5EF4-FFF2-40B4-BE49-F238E27FC236}">
                <a16:creationId xmlns:a16="http://schemas.microsoft.com/office/drawing/2014/main" id="{142F02DC-8581-ACA8-525D-4EE6A9A4D688}"/>
              </a:ext>
            </a:extLst>
          </p:cNvPr>
          <p:cNvSpPr/>
          <p:nvPr userDrawn="1"/>
        </p:nvSpPr>
        <p:spPr>
          <a:xfrm>
            <a:off x="1199086" y="2970785"/>
            <a:ext cx="982090" cy="98209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50" name="Espace réservé pour une image  25">
            <a:extLst>
              <a:ext uri="{FF2B5EF4-FFF2-40B4-BE49-F238E27FC236}">
                <a16:creationId xmlns:a16="http://schemas.microsoft.com/office/drawing/2014/main" id="{9F0E3779-C187-72E0-A64C-8852035369AF}"/>
              </a:ext>
            </a:extLst>
          </p:cNvPr>
          <p:cNvSpPr>
            <a:spLocks noGrp="1"/>
          </p:cNvSpPr>
          <p:nvPr>
            <p:ph type="pic" sz="quarter" idx="18" hasCustomPrompt="1"/>
          </p:nvPr>
        </p:nvSpPr>
        <p:spPr>
          <a:xfrm>
            <a:off x="1265712" y="3037109"/>
            <a:ext cx="848838" cy="849444"/>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51" name="Espace réservé du texte 4">
            <a:extLst>
              <a:ext uri="{FF2B5EF4-FFF2-40B4-BE49-F238E27FC236}">
                <a16:creationId xmlns:a16="http://schemas.microsoft.com/office/drawing/2014/main" id="{0ED11694-F6BC-473B-AC26-DCF267ECBF63}"/>
              </a:ext>
            </a:extLst>
          </p:cNvPr>
          <p:cNvSpPr>
            <a:spLocks noGrp="1"/>
          </p:cNvSpPr>
          <p:nvPr>
            <p:ph type="body" sz="quarter" idx="19" hasCustomPrompt="1"/>
          </p:nvPr>
        </p:nvSpPr>
        <p:spPr>
          <a:xfrm>
            <a:off x="1211637" y="4086734"/>
            <a:ext cx="2785327" cy="276999"/>
          </a:xfrm>
        </p:spPr>
        <p:txBody>
          <a:bodyPr wrap="square" tIns="0" bIns="0">
            <a:spAutoFit/>
          </a:bodyPr>
          <a:lstStyle>
            <a:lvl1pPr marL="0" indent="0" algn="l">
              <a:lnSpc>
                <a:spcPct val="90000"/>
              </a:lnSpc>
              <a:spcBef>
                <a:spcPts val="0"/>
              </a:spcBef>
              <a:buNone/>
              <a:defRPr sz="2000" b="1">
                <a:solidFill>
                  <a:schemeClr val="bg1"/>
                </a:solidFill>
                <a:latin typeface="+mn-lt"/>
                <a:ea typeface="Source Sans Pro Semibold" panose="020B0603030403020204" pitchFamily="34" charset="0"/>
              </a:defRPr>
            </a:lvl1pPr>
          </a:lstStyle>
          <a:p>
            <a:pPr lvl="0"/>
            <a:r>
              <a:rPr lang="fr-FR"/>
              <a:t>First name LAST NAME</a:t>
            </a:r>
          </a:p>
        </p:txBody>
      </p:sp>
      <p:sp>
        <p:nvSpPr>
          <p:cNvPr id="52" name="Espace réservé du texte 4">
            <a:extLst>
              <a:ext uri="{FF2B5EF4-FFF2-40B4-BE49-F238E27FC236}">
                <a16:creationId xmlns:a16="http://schemas.microsoft.com/office/drawing/2014/main" id="{DDB90BA3-97F6-5E70-69A9-8D6D2AE207B6}"/>
              </a:ext>
            </a:extLst>
          </p:cNvPr>
          <p:cNvSpPr>
            <a:spLocks noGrp="1"/>
          </p:cNvSpPr>
          <p:nvPr>
            <p:ph type="body" sz="quarter" idx="20" hasCustomPrompt="1"/>
          </p:nvPr>
        </p:nvSpPr>
        <p:spPr>
          <a:xfrm>
            <a:off x="1211638" y="4374975"/>
            <a:ext cx="2345150" cy="166199"/>
          </a:xfrm>
        </p:spPr>
        <p:txBody>
          <a:bodyPr wrap="square" tIns="0" bIns="0">
            <a:spAutoFit/>
          </a:bodyPr>
          <a:lstStyle>
            <a:lvl1pPr marL="0" indent="0" algn="l">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Function</a:t>
            </a:r>
          </a:p>
        </p:txBody>
      </p:sp>
      <p:sp>
        <p:nvSpPr>
          <p:cNvPr id="55" name="Forme libre : forme 54">
            <a:extLst>
              <a:ext uri="{FF2B5EF4-FFF2-40B4-BE49-F238E27FC236}">
                <a16:creationId xmlns:a16="http://schemas.microsoft.com/office/drawing/2014/main" id="{B77E450D-379E-F4ED-9C46-32A167668519}"/>
              </a:ext>
            </a:extLst>
          </p:cNvPr>
          <p:cNvSpPr/>
          <p:nvPr userDrawn="1"/>
        </p:nvSpPr>
        <p:spPr>
          <a:xfrm>
            <a:off x="1219978" y="4912369"/>
            <a:ext cx="201628" cy="148543"/>
          </a:xfrm>
          <a:custGeom>
            <a:avLst/>
            <a:gdLst>
              <a:gd name="connsiteX0" fmla="*/ 0 w 4130650"/>
              <a:gd name="connsiteY0" fmla="*/ 858316 h 3043122"/>
              <a:gd name="connsiteX1" fmla="*/ 1940966 w 4130650"/>
              <a:gd name="connsiteY1" fmla="*/ 2043378 h 3043122"/>
              <a:gd name="connsiteX2" fmla="*/ 2062887 w 4130650"/>
              <a:gd name="connsiteY2" fmla="*/ 2077516 h 3043122"/>
              <a:gd name="connsiteX3" fmla="*/ 2184807 w 4130650"/>
              <a:gd name="connsiteY3" fmla="*/ 2043378 h 3043122"/>
              <a:gd name="connsiteX4" fmla="*/ 4130650 w 4130650"/>
              <a:gd name="connsiteY4" fmla="*/ 858316 h 3043122"/>
              <a:gd name="connsiteX5" fmla="*/ 4130650 w 4130650"/>
              <a:gd name="connsiteY5" fmla="*/ 2433522 h 3043122"/>
              <a:gd name="connsiteX6" fmla="*/ 3521050 w 4130650"/>
              <a:gd name="connsiteY6" fmla="*/ 3043122 h 3043122"/>
              <a:gd name="connsiteX7" fmla="*/ 609600 w 4130650"/>
              <a:gd name="connsiteY7" fmla="*/ 3043122 h 3043122"/>
              <a:gd name="connsiteX8" fmla="*/ 0 w 4130650"/>
              <a:gd name="connsiteY8" fmla="*/ 2433522 h 3043122"/>
              <a:gd name="connsiteX9" fmla="*/ 609600 w 4130650"/>
              <a:gd name="connsiteY9" fmla="*/ 0 h 3043122"/>
              <a:gd name="connsiteX10" fmla="*/ 3521050 w 4130650"/>
              <a:gd name="connsiteY10" fmla="*/ 0 h 3043122"/>
              <a:gd name="connsiteX11" fmla="*/ 4111142 w 4130650"/>
              <a:gd name="connsiteY11" fmla="*/ 477926 h 3043122"/>
              <a:gd name="connsiteX12" fmla="*/ 2067763 w 4130650"/>
              <a:gd name="connsiteY12" fmla="*/ 1726387 h 3043122"/>
              <a:gd name="connsiteX13" fmla="*/ 19507 w 4130650"/>
              <a:gd name="connsiteY13" fmla="*/ 477926 h 3043122"/>
              <a:gd name="connsiteX14" fmla="*/ 609600 w 4130650"/>
              <a:gd name="connsiteY14" fmla="*/ 0 h 304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0650" h="3043122">
                <a:moveTo>
                  <a:pt x="0" y="858316"/>
                </a:moveTo>
                <a:lnTo>
                  <a:pt x="1940966" y="2043378"/>
                </a:lnTo>
                <a:cubicBezTo>
                  <a:pt x="1979981" y="2067762"/>
                  <a:pt x="2023872" y="2077516"/>
                  <a:pt x="2062887" y="2077516"/>
                </a:cubicBezTo>
                <a:cubicBezTo>
                  <a:pt x="2101901" y="2077516"/>
                  <a:pt x="2145792" y="2067762"/>
                  <a:pt x="2184807" y="2043378"/>
                </a:cubicBezTo>
                <a:lnTo>
                  <a:pt x="4130650" y="858316"/>
                </a:lnTo>
                <a:lnTo>
                  <a:pt x="4130650" y="2433522"/>
                </a:lnTo>
                <a:cubicBezTo>
                  <a:pt x="4130650" y="2770022"/>
                  <a:pt x="3857549" y="3043122"/>
                  <a:pt x="3521050" y="3043122"/>
                </a:cubicBezTo>
                <a:lnTo>
                  <a:pt x="609600" y="3043122"/>
                </a:lnTo>
                <a:cubicBezTo>
                  <a:pt x="273101" y="3043122"/>
                  <a:pt x="0" y="2770022"/>
                  <a:pt x="0" y="2433522"/>
                </a:cubicBezTo>
                <a:close/>
                <a:moveTo>
                  <a:pt x="609600" y="0"/>
                </a:moveTo>
                <a:lnTo>
                  <a:pt x="3521050" y="0"/>
                </a:lnTo>
                <a:cubicBezTo>
                  <a:pt x="3808781" y="0"/>
                  <a:pt x="4052621" y="204826"/>
                  <a:pt x="4111142" y="477926"/>
                </a:cubicBezTo>
                <a:lnTo>
                  <a:pt x="2067763" y="1726387"/>
                </a:lnTo>
                <a:lnTo>
                  <a:pt x="19507" y="477926"/>
                </a:lnTo>
                <a:cubicBezTo>
                  <a:pt x="78029" y="204826"/>
                  <a:pt x="321869" y="0"/>
                  <a:pt x="609600" y="0"/>
                </a:cubicBezTo>
                <a:close/>
              </a:path>
            </a:pathLst>
          </a:custGeom>
          <a:solidFill>
            <a:schemeClr val="bg1"/>
          </a:solidFill>
          <a:ln w="9525" cap="flat">
            <a:noFill/>
            <a:prstDash val="solid"/>
            <a:miter/>
          </a:ln>
        </p:spPr>
        <p:txBody>
          <a:bodyPr rtlCol="0" anchor="ctr"/>
          <a:lstStyle/>
          <a:p>
            <a:endParaRPr lang="fr-FR"/>
          </a:p>
        </p:txBody>
      </p:sp>
      <p:sp>
        <p:nvSpPr>
          <p:cNvPr id="56" name="Graphique 31">
            <a:extLst>
              <a:ext uri="{FF2B5EF4-FFF2-40B4-BE49-F238E27FC236}">
                <a16:creationId xmlns:a16="http://schemas.microsoft.com/office/drawing/2014/main" id="{3C7308E4-98B5-029A-8483-C5DE0D0CEC45}"/>
              </a:ext>
            </a:extLst>
          </p:cNvPr>
          <p:cNvSpPr/>
          <p:nvPr userDrawn="1"/>
        </p:nvSpPr>
        <p:spPr>
          <a:xfrm>
            <a:off x="1239799" y="5216312"/>
            <a:ext cx="153232" cy="243162"/>
          </a:xfrm>
          <a:custGeom>
            <a:avLst/>
            <a:gdLst>
              <a:gd name="connsiteX0" fmla="*/ 2221230 w 2324100"/>
              <a:gd name="connsiteY0" fmla="*/ 103251 h 3688080"/>
              <a:gd name="connsiteX1" fmla="*/ 2221230 w 2324100"/>
              <a:gd name="connsiteY1" fmla="*/ 102870 h 3688080"/>
              <a:gd name="connsiteX2" fmla="*/ 1973961 w 2324100"/>
              <a:gd name="connsiteY2" fmla="*/ 0 h 3688080"/>
              <a:gd name="connsiteX3" fmla="*/ 349758 w 2324100"/>
              <a:gd name="connsiteY3" fmla="*/ 0 h 3688080"/>
              <a:gd name="connsiteX4" fmla="*/ 0 w 2324100"/>
              <a:gd name="connsiteY4" fmla="*/ 349758 h 3688080"/>
              <a:gd name="connsiteX5" fmla="*/ 0 w 2324100"/>
              <a:gd name="connsiteY5" fmla="*/ 3337941 h 3688080"/>
              <a:gd name="connsiteX6" fmla="*/ 102870 w 2324100"/>
              <a:gd name="connsiteY6" fmla="*/ 3585210 h 3688080"/>
              <a:gd name="connsiteX7" fmla="*/ 349758 w 2324100"/>
              <a:gd name="connsiteY7" fmla="*/ 3688080 h 3688080"/>
              <a:gd name="connsiteX8" fmla="*/ 1974342 w 2324100"/>
              <a:gd name="connsiteY8" fmla="*/ 3688080 h 3688080"/>
              <a:gd name="connsiteX9" fmla="*/ 2221230 w 2324100"/>
              <a:gd name="connsiteY9" fmla="*/ 3585210 h 3688080"/>
              <a:gd name="connsiteX10" fmla="*/ 2324100 w 2324100"/>
              <a:gd name="connsiteY10" fmla="*/ 3338322 h 3688080"/>
              <a:gd name="connsiteX11" fmla="*/ 2324100 w 2324100"/>
              <a:gd name="connsiteY11" fmla="*/ 350139 h 3688080"/>
              <a:gd name="connsiteX12" fmla="*/ 2221230 w 2324100"/>
              <a:gd name="connsiteY12" fmla="*/ 103251 h 3688080"/>
              <a:gd name="connsiteX13" fmla="*/ 1162050 w 2324100"/>
              <a:gd name="connsiteY13" fmla="*/ 3450717 h 3688080"/>
              <a:gd name="connsiteX14" fmla="*/ 1162050 w 2324100"/>
              <a:gd name="connsiteY14" fmla="*/ 3450717 h 3688080"/>
              <a:gd name="connsiteX15" fmla="*/ 1067562 w 2324100"/>
              <a:gd name="connsiteY15" fmla="*/ 3356229 h 3688080"/>
              <a:gd name="connsiteX16" fmla="*/ 1162050 w 2324100"/>
              <a:gd name="connsiteY16" fmla="*/ 3261741 h 3688080"/>
              <a:gd name="connsiteX17" fmla="*/ 1256538 w 2324100"/>
              <a:gd name="connsiteY17" fmla="*/ 3356229 h 3688080"/>
              <a:gd name="connsiteX18" fmla="*/ 1162050 w 2324100"/>
              <a:gd name="connsiteY18" fmla="*/ 3450717 h 3688080"/>
              <a:gd name="connsiteX19" fmla="*/ 2046351 w 2324100"/>
              <a:gd name="connsiteY19" fmla="*/ 2857500 h 3688080"/>
              <a:gd name="connsiteX20" fmla="*/ 1817751 w 2324100"/>
              <a:gd name="connsiteY20" fmla="*/ 3086100 h 3688080"/>
              <a:gd name="connsiteX21" fmla="*/ 505968 w 2324100"/>
              <a:gd name="connsiteY21" fmla="*/ 3086100 h 3688080"/>
              <a:gd name="connsiteX22" fmla="*/ 277368 w 2324100"/>
              <a:gd name="connsiteY22" fmla="*/ 2857500 h 3688080"/>
              <a:gd name="connsiteX23" fmla="*/ 277368 w 2324100"/>
              <a:gd name="connsiteY23" fmla="*/ 630555 h 3688080"/>
              <a:gd name="connsiteX24" fmla="*/ 505968 w 2324100"/>
              <a:gd name="connsiteY24" fmla="*/ 401955 h 3688080"/>
              <a:gd name="connsiteX25" fmla="*/ 1818132 w 2324100"/>
              <a:gd name="connsiteY25" fmla="*/ 401955 h 3688080"/>
              <a:gd name="connsiteX26" fmla="*/ 2046732 w 2324100"/>
              <a:gd name="connsiteY26" fmla="*/ 630555 h 3688080"/>
              <a:gd name="connsiteX27" fmla="*/ 2046351 w 2324100"/>
              <a:gd name="connsiteY27" fmla="*/ 2857500 h 368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100" h="3688080">
                <a:moveTo>
                  <a:pt x="2221230" y="103251"/>
                </a:moveTo>
                <a:lnTo>
                  <a:pt x="2221230" y="102870"/>
                </a:lnTo>
                <a:cubicBezTo>
                  <a:pt x="2155765" y="37062"/>
                  <a:pt x="2066782" y="38"/>
                  <a:pt x="1973961" y="0"/>
                </a:cubicBezTo>
                <a:lnTo>
                  <a:pt x="349758" y="0"/>
                </a:lnTo>
                <a:cubicBezTo>
                  <a:pt x="156848" y="629"/>
                  <a:pt x="629" y="156848"/>
                  <a:pt x="0" y="349758"/>
                </a:cubicBezTo>
                <a:lnTo>
                  <a:pt x="0" y="3337941"/>
                </a:lnTo>
                <a:cubicBezTo>
                  <a:pt x="38" y="3430762"/>
                  <a:pt x="37062" y="3519745"/>
                  <a:pt x="102870" y="3585210"/>
                </a:cubicBezTo>
                <a:cubicBezTo>
                  <a:pt x="168240" y="3650923"/>
                  <a:pt x="257070" y="3687937"/>
                  <a:pt x="349758" y="3688080"/>
                </a:cubicBezTo>
                <a:lnTo>
                  <a:pt x="1974342" y="3688080"/>
                </a:lnTo>
                <a:cubicBezTo>
                  <a:pt x="2067030" y="3687937"/>
                  <a:pt x="2155860" y="3650923"/>
                  <a:pt x="2221230" y="3585210"/>
                </a:cubicBezTo>
                <a:cubicBezTo>
                  <a:pt x="2286943" y="3519840"/>
                  <a:pt x="2323957" y="3431010"/>
                  <a:pt x="2324100" y="3338322"/>
                </a:cubicBezTo>
                <a:lnTo>
                  <a:pt x="2324100" y="350139"/>
                </a:lnTo>
                <a:cubicBezTo>
                  <a:pt x="2323957" y="257451"/>
                  <a:pt x="2286943" y="168621"/>
                  <a:pt x="2221230" y="103251"/>
                </a:cubicBezTo>
                <a:close/>
                <a:moveTo>
                  <a:pt x="1162050" y="3450717"/>
                </a:moveTo>
                <a:lnTo>
                  <a:pt x="1162050" y="3450717"/>
                </a:lnTo>
                <a:cubicBezTo>
                  <a:pt x="1109863" y="3450717"/>
                  <a:pt x="1067562" y="3408416"/>
                  <a:pt x="1067562" y="3356229"/>
                </a:cubicBezTo>
                <a:cubicBezTo>
                  <a:pt x="1067562" y="3304042"/>
                  <a:pt x="1109863" y="3261741"/>
                  <a:pt x="1162050" y="3261741"/>
                </a:cubicBezTo>
                <a:cubicBezTo>
                  <a:pt x="1214238" y="3261741"/>
                  <a:pt x="1256538" y="3304042"/>
                  <a:pt x="1256538" y="3356229"/>
                </a:cubicBezTo>
                <a:cubicBezTo>
                  <a:pt x="1256538" y="3408416"/>
                  <a:pt x="1214238" y="3450717"/>
                  <a:pt x="1162050" y="3450717"/>
                </a:cubicBezTo>
                <a:close/>
                <a:moveTo>
                  <a:pt x="2046351" y="2857500"/>
                </a:moveTo>
                <a:cubicBezTo>
                  <a:pt x="2046351" y="2983754"/>
                  <a:pt x="1944005" y="3086100"/>
                  <a:pt x="1817751" y="3086100"/>
                </a:cubicBezTo>
                <a:lnTo>
                  <a:pt x="505968" y="3086100"/>
                </a:lnTo>
                <a:cubicBezTo>
                  <a:pt x="379714" y="3086100"/>
                  <a:pt x="277368" y="2983754"/>
                  <a:pt x="277368" y="2857500"/>
                </a:cubicBezTo>
                <a:lnTo>
                  <a:pt x="277368" y="630555"/>
                </a:lnTo>
                <a:cubicBezTo>
                  <a:pt x="277368" y="504301"/>
                  <a:pt x="379714" y="401955"/>
                  <a:pt x="505968" y="401955"/>
                </a:cubicBezTo>
                <a:lnTo>
                  <a:pt x="1818132" y="401955"/>
                </a:lnTo>
                <a:cubicBezTo>
                  <a:pt x="1944386" y="401955"/>
                  <a:pt x="2046732" y="504301"/>
                  <a:pt x="2046732" y="630555"/>
                </a:cubicBezTo>
                <a:lnTo>
                  <a:pt x="2046351" y="2857500"/>
                </a:lnTo>
                <a:close/>
              </a:path>
            </a:pathLst>
          </a:custGeom>
          <a:solidFill>
            <a:schemeClr val="bg1"/>
          </a:solidFill>
          <a:ln w="9525" cap="flat">
            <a:noFill/>
            <a:prstDash val="solid"/>
            <a:miter/>
          </a:ln>
        </p:spPr>
        <p:txBody>
          <a:bodyPr rtlCol="0" anchor="ctr"/>
          <a:lstStyle/>
          <a:p>
            <a:endParaRPr lang="fr-FR"/>
          </a:p>
        </p:txBody>
      </p:sp>
      <p:cxnSp>
        <p:nvCxnSpPr>
          <p:cNvPr id="57" name="Connecteur droit 56">
            <a:extLst>
              <a:ext uri="{FF2B5EF4-FFF2-40B4-BE49-F238E27FC236}">
                <a16:creationId xmlns:a16="http://schemas.microsoft.com/office/drawing/2014/main" id="{F4D47A22-04D5-1C2E-311A-D6B4652796B1}"/>
              </a:ext>
            </a:extLst>
          </p:cNvPr>
          <p:cNvCxnSpPr/>
          <p:nvPr userDrawn="1"/>
        </p:nvCxnSpPr>
        <p:spPr>
          <a:xfrm>
            <a:off x="1202939" y="4706672"/>
            <a:ext cx="2253939"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64" name="Espace réservé du texte 4">
            <a:extLst>
              <a:ext uri="{FF2B5EF4-FFF2-40B4-BE49-F238E27FC236}">
                <a16:creationId xmlns:a16="http://schemas.microsoft.com/office/drawing/2014/main" id="{5B72CB9D-1D06-3AF5-2452-937725F5C5D8}"/>
              </a:ext>
            </a:extLst>
          </p:cNvPr>
          <p:cNvSpPr>
            <a:spLocks noGrp="1"/>
          </p:cNvSpPr>
          <p:nvPr>
            <p:ph type="body" sz="quarter" idx="21" hasCustomPrompt="1"/>
          </p:nvPr>
        </p:nvSpPr>
        <p:spPr>
          <a:xfrm>
            <a:off x="1537017" y="4900603"/>
            <a:ext cx="2345150" cy="166199"/>
          </a:xfrm>
        </p:spPr>
        <p:txBody>
          <a:bodyPr wrap="square" tIns="0" bIns="0">
            <a:spAutoFit/>
          </a:bodyPr>
          <a:lstStyle>
            <a:lvl1pPr marL="0" indent="0" algn="l">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firstname.lastname@ovh.com</a:t>
            </a:r>
          </a:p>
        </p:txBody>
      </p:sp>
      <p:sp>
        <p:nvSpPr>
          <p:cNvPr id="66" name="Espace réservé du texte 4">
            <a:extLst>
              <a:ext uri="{FF2B5EF4-FFF2-40B4-BE49-F238E27FC236}">
                <a16:creationId xmlns:a16="http://schemas.microsoft.com/office/drawing/2014/main" id="{3D6B6F01-9BC9-688B-3C6C-78D6D4D4DEE5}"/>
              </a:ext>
            </a:extLst>
          </p:cNvPr>
          <p:cNvSpPr>
            <a:spLocks noGrp="1"/>
          </p:cNvSpPr>
          <p:nvPr>
            <p:ph type="body" sz="quarter" idx="22" hasCustomPrompt="1"/>
          </p:nvPr>
        </p:nvSpPr>
        <p:spPr>
          <a:xfrm>
            <a:off x="1537017" y="5258743"/>
            <a:ext cx="2345150" cy="166199"/>
          </a:xfrm>
        </p:spPr>
        <p:txBody>
          <a:bodyPr wrap="square" tIns="0" bIns="0">
            <a:spAutoFit/>
          </a:bodyPr>
          <a:lstStyle>
            <a:lvl1pPr marL="0" indent="0" algn="l">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+33 0 00 00 00 00 </a:t>
            </a:r>
          </a:p>
        </p:txBody>
      </p:sp>
      <p:sp>
        <p:nvSpPr>
          <p:cNvPr id="76" name="Ellipse 75">
            <a:extLst>
              <a:ext uri="{FF2B5EF4-FFF2-40B4-BE49-F238E27FC236}">
                <a16:creationId xmlns:a16="http://schemas.microsoft.com/office/drawing/2014/main" id="{1F373509-0560-592D-7698-2196E298FA4B}"/>
              </a:ext>
            </a:extLst>
          </p:cNvPr>
          <p:cNvSpPr/>
          <p:nvPr userDrawn="1"/>
        </p:nvSpPr>
        <p:spPr>
          <a:xfrm>
            <a:off x="8561911" y="2970785"/>
            <a:ext cx="982090" cy="98209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7" name="Espace réservé pour une image  25">
            <a:extLst>
              <a:ext uri="{FF2B5EF4-FFF2-40B4-BE49-F238E27FC236}">
                <a16:creationId xmlns:a16="http://schemas.microsoft.com/office/drawing/2014/main" id="{A44E2240-D47F-410E-3DB7-CB3D16D77B5E}"/>
              </a:ext>
            </a:extLst>
          </p:cNvPr>
          <p:cNvSpPr>
            <a:spLocks noGrp="1"/>
          </p:cNvSpPr>
          <p:nvPr>
            <p:ph type="pic" sz="quarter" idx="28" hasCustomPrompt="1"/>
          </p:nvPr>
        </p:nvSpPr>
        <p:spPr>
          <a:xfrm>
            <a:off x="8628537" y="3037109"/>
            <a:ext cx="848838" cy="849444"/>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78" name="Espace réservé du texte 4">
            <a:extLst>
              <a:ext uri="{FF2B5EF4-FFF2-40B4-BE49-F238E27FC236}">
                <a16:creationId xmlns:a16="http://schemas.microsoft.com/office/drawing/2014/main" id="{18ADAE46-C69D-B072-A463-3C8DDB5DEC6E}"/>
              </a:ext>
            </a:extLst>
          </p:cNvPr>
          <p:cNvSpPr>
            <a:spLocks noGrp="1"/>
          </p:cNvSpPr>
          <p:nvPr>
            <p:ph type="body" sz="quarter" idx="29" hasCustomPrompt="1"/>
          </p:nvPr>
        </p:nvSpPr>
        <p:spPr>
          <a:xfrm>
            <a:off x="8574463" y="4086734"/>
            <a:ext cx="2572962" cy="276999"/>
          </a:xfrm>
        </p:spPr>
        <p:txBody>
          <a:bodyPr wrap="square" tIns="0" bIns="0">
            <a:spAutoFit/>
          </a:bodyPr>
          <a:lstStyle>
            <a:lvl1pPr marL="0" indent="0" algn="l">
              <a:lnSpc>
                <a:spcPct val="90000"/>
              </a:lnSpc>
              <a:spcBef>
                <a:spcPts val="0"/>
              </a:spcBef>
              <a:buNone/>
              <a:defRPr sz="2000" b="1">
                <a:solidFill>
                  <a:schemeClr val="bg1"/>
                </a:solidFill>
                <a:latin typeface="+mn-lt"/>
                <a:ea typeface="Source Sans Pro Semibold" panose="020B0603030403020204" pitchFamily="34" charset="0"/>
              </a:defRPr>
            </a:lvl1pPr>
          </a:lstStyle>
          <a:p>
            <a:pPr lvl="0"/>
            <a:r>
              <a:rPr lang="fr-FR"/>
              <a:t>First name LAST NAME</a:t>
            </a:r>
          </a:p>
        </p:txBody>
      </p:sp>
      <p:sp>
        <p:nvSpPr>
          <p:cNvPr id="79" name="Espace réservé du texte 4">
            <a:extLst>
              <a:ext uri="{FF2B5EF4-FFF2-40B4-BE49-F238E27FC236}">
                <a16:creationId xmlns:a16="http://schemas.microsoft.com/office/drawing/2014/main" id="{A22A6A43-34F2-2A81-BB40-DB16A3DE6951}"/>
              </a:ext>
            </a:extLst>
          </p:cNvPr>
          <p:cNvSpPr>
            <a:spLocks noGrp="1"/>
          </p:cNvSpPr>
          <p:nvPr>
            <p:ph type="body" sz="quarter" idx="30" hasCustomPrompt="1"/>
          </p:nvPr>
        </p:nvSpPr>
        <p:spPr>
          <a:xfrm>
            <a:off x="8574463" y="4374975"/>
            <a:ext cx="2345150" cy="166199"/>
          </a:xfrm>
        </p:spPr>
        <p:txBody>
          <a:bodyPr wrap="square" tIns="0" bIns="0">
            <a:spAutoFit/>
          </a:bodyPr>
          <a:lstStyle>
            <a:lvl1pPr marL="0" indent="0" algn="l">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Function</a:t>
            </a:r>
          </a:p>
        </p:txBody>
      </p:sp>
      <p:sp>
        <p:nvSpPr>
          <p:cNvPr id="80" name="Forme libre : forme 79">
            <a:extLst>
              <a:ext uri="{FF2B5EF4-FFF2-40B4-BE49-F238E27FC236}">
                <a16:creationId xmlns:a16="http://schemas.microsoft.com/office/drawing/2014/main" id="{E4543FE1-259E-296B-B412-7F68D2B77B9B}"/>
              </a:ext>
            </a:extLst>
          </p:cNvPr>
          <p:cNvSpPr/>
          <p:nvPr userDrawn="1"/>
        </p:nvSpPr>
        <p:spPr>
          <a:xfrm>
            <a:off x="8582803" y="4912369"/>
            <a:ext cx="201628" cy="148543"/>
          </a:xfrm>
          <a:custGeom>
            <a:avLst/>
            <a:gdLst>
              <a:gd name="connsiteX0" fmla="*/ 0 w 4130650"/>
              <a:gd name="connsiteY0" fmla="*/ 858316 h 3043122"/>
              <a:gd name="connsiteX1" fmla="*/ 1940966 w 4130650"/>
              <a:gd name="connsiteY1" fmla="*/ 2043378 h 3043122"/>
              <a:gd name="connsiteX2" fmla="*/ 2062887 w 4130650"/>
              <a:gd name="connsiteY2" fmla="*/ 2077516 h 3043122"/>
              <a:gd name="connsiteX3" fmla="*/ 2184807 w 4130650"/>
              <a:gd name="connsiteY3" fmla="*/ 2043378 h 3043122"/>
              <a:gd name="connsiteX4" fmla="*/ 4130650 w 4130650"/>
              <a:gd name="connsiteY4" fmla="*/ 858316 h 3043122"/>
              <a:gd name="connsiteX5" fmla="*/ 4130650 w 4130650"/>
              <a:gd name="connsiteY5" fmla="*/ 2433522 h 3043122"/>
              <a:gd name="connsiteX6" fmla="*/ 3521050 w 4130650"/>
              <a:gd name="connsiteY6" fmla="*/ 3043122 h 3043122"/>
              <a:gd name="connsiteX7" fmla="*/ 609600 w 4130650"/>
              <a:gd name="connsiteY7" fmla="*/ 3043122 h 3043122"/>
              <a:gd name="connsiteX8" fmla="*/ 0 w 4130650"/>
              <a:gd name="connsiteY8" fmla="*/ 2433522 h 3043122"/>
              <a:gd name="connsiteX9" fmla="*/ 609600 w 4130650"/>
              <a:gd name="connsiteY9" fmla="*/ 0 h 3043122"/>
              <a:gd name="connsiteX10" fmla="*/ 3521050 w 4130650"/>
              <a:gd name="connsiteY10" fmla="*/ 0 h 3043122"/>
              <a:gd name="connsiteX11" fmla="*/ 4111142 w 4130650"/>
              <a:gd name="connsiteY11" fmla="*/ 477926 h 3043122"/>
              <a:gd name="connsiteX12" fmla="*/ 2067763 w 4130650"/>
              <a:gd name="connsiteY12" fmla="*/ 1726387 h 3043122"/>
              <a:gd name="connsiteX13" fmla="*/ 19507 w 4130650"/>
              <a:gd name="connsiteY13" fmla="*/ 477926 h 3043122"/>
              <a:gd name="connsiteX14" fmla="*/ 609600 w 4130650"/>
              <a:gd name="connsiteY14" fmla="*/ 0 h 304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0650" h="3043122">
                <a:moveTo>
                  <a:pt x="0" y="858316"/>
                </a:moveTo>
                <a:lnTo>
                  <a:pt x="1940966" y="2043378"/>
                </a:lnTo>
                <a:cubicBezTo>
                  <a:pt x="1979981" y="2067762"/>
                  <a:pt x="2023872" y="2077516"/>
                  <a:pt x="2062887" y="2077516"/>
                </a:cubicBezTo>
                <a:cubicBezTo>
                  <a:pt x="2101901" y="2077516"/>
                  <a:pt x="2145792" y="2067762"/>
                  <a:pt x="2184807" y="2043378"/>
                </a:cubicBezTo>
                <a:lnTo>
                  <a:pt x="4130650" y="858316"/>
                </a:lnTo>
                <a:lnTo>
                  <a:pt x="4130650" y="2433522"/>
                </a:lnTo>
                <a:cubicBezTo>
                  <a:pt x="4130650" y="2770022"/>
                  <a:pt x="3857549" y="3043122"/>
                  <a:pt x="3521050" y="3043122"/>
                </a:cubicBezTo>
                <a:lnTo>
                  <a:pt x="609600" y="3043122"/>
                </a:lnTo>
                <a:cubicBezTo>
                  <a:pt x="273101" y="3043122"/>
                  <a:pt x="0" y="2770022"/>
                  <a:pt x="0" y="2433522"/>
                </a:cubicBezTo>
                <a:close/>
                <a:moveTo>
                  <a:pt x="609600" y="0"/>
                </a:moveTo>
                <a:lnTo>
                  <a:pt x="3521050" y="0"/>
                </a:lnTo>
                <a:cubicBezTo>
                  <a:pt x="3808781" y="0"/>
                  <a:pt x="4052621" y="204826"/>
                  <a:pt x="4111142" y="477926"/>
                </a:cubicBezTo>
                <a:lnTo>
                  <a:pt x="2067763" y="1726387"/>
                </a:lnTo>
                <a:lnTo>
                  <a:pt x="19507" y="477926"/>
                </a:lnTo>
                <a:cubicBezTo>
                  <a:pt x="78029" y="204826"/>
                  <a:pt x="321869" y="0"/>
                  <a:pt x="609600" y="0"/>
                </a:cubicBezTo>
                <a:close/>
              </a:path>
            </a:pathLst>
          </a:custGeom>
          <a:solidFill>
            <a:schemeClr val="bg1"/>
          </a:solidFill>
          <a:ln w="9525" cap="flat">
            <a:noFill/>
            <a:prstDash val="solid"/>
            <a:miter/>
          </a:ln>
        </p:spPr>
        <p:txBody>
          <a:bodyPr rtlCol="0" anchor="ctr"/>
          <a:lstStyle/>
          <a:p>
            <a:endParaRPr lang="fr-FR"/>
          </a:p>
        </p:txBody>
      </p:sp>
      <p:sp>
        <p:nvSpPr>
          <p:cNvPr id="81" name="Graphique 31">
            <a:extLst>
              <a:ext uri="{FF2B5EF4-FFF2-40B4-BE49-F238E27FC236}">
                <a16:creationId xmlns:a16="http://schemas.microsoft.com/office/drawing/2014/main" id="{6A932195-A051-186E-DCE1-2AEB680A6725}"/>
              </a:ext>
            </a:extLst>
          </p:cNvPr>
          <p:cNvSpPr/>
          <p:nvPr userDrawn="1"/>
        </p:nvSpPr>
        <p:spPr>
          <a:xfrm>
            <a:off x="8602624" y="5216312"/>
            <a:ext cx="153232" cy="243162"/>
          </a:xfrm>
          <a:custGeom>
            <a:avLst/>
            <a:gdLst>
              <a:gd name="connsiteX0" fmla="*/ 2221230 w 2324100"/>
              <a:gd name="connsiteY0" fmla="*/ 103251 h 3688080"/>
              <a:gd name="connsiteX1" fmla="*/ 2221230 w 2324100"/>
              <a:gd name="connsiteY1" fmla="*/ 102870 h 3688080"/>
              <a:gd name="connsiteX2" fmla="*/ 1973961 w 2324100"/>
              <a:gd name="connsiteY2" fmla="*/ 0 h 3688080"/>
              <a:gd name="connsiteX3" fmla="*/ 349758 w 2324100"/>
              <a:gd name="connsiteY3" fmla="*/ 0 h 3688080"/>
              <a:gd name="connsiteX4" fmla="*/ 0 w 2324100"/>
              <a:gd name="connsiteY4" fmla="*/ 349758 h 3688080"/>
              <a:gd name="connsiteX5" fmla="*/ 0 w 2324100"/>
              <a:gd name="connsiteY5" fmla="*/ 3337941 h 3688080"/>
              <a:gd name="connsiteX6" fmla="*/ 102870 w 2324100"/>
              <a:gd name="connsiteY6" fmla="*/ 3585210 h 3688080"/>
              <a:gd name="connsiteX7" fmla="*/ 349758 w 2324100"/>
              <a:gd name="connsiteY7" fmla="*/ 3688080 h 3688080"/>
              <a:gd name="connsiteX8" fmla="*/ 1974342 w 2324100"/>
              <a:gd name="connsiteY8" fmla="*/ 3688080 h 3688080"/>
              <a:gd name="connsiteX9" fmla="*/ 2221230 w 2324100"/>
              <a:gd name="connsiteY9" fmla="*/ 3585210 h 3688080"/>
              <a:gd name="connsiteX10" fmla="*/ 2324100 w 2324100"/>
              <a:gd name="connsiteY10" fmla="*/ 3338322 h 3688080"/>
              <a:gd name="connsiteX11" fmla="*/ 2324100 w 2324100"/>
              <a:gd name="connsiteY11" fmla="*/ 350139 h 3688080"/>
              <a:gd name="connsiteX12" fmla="*/ 2221230 w 2324100"/>
              <a:gd name="connsiteY12" fmla="*/ 103251 h 3688080"/>
              <a:gd name="connsiteX13" fmla="*/ 1162050 w 2324100"/>
              <a:gd name="connsiteY13" fmla="*/ 3450717 h 3688080"/>
              <a:gd name="connsiteX14" fmla="*/ 1162050 w 2324100"/>
              <a:gd name="connsiteY14" fmla="*/ 3450717 h 3688080"/>
              <a:gd name="connsiteX15" fmla="*/ 1067562 w 2324100"/>
              <a:gd name="connsiteY15" fmla="*/ 3356229 h 3688080"/>
              <a:gd name="connsiteX16" fmla="*/ 1162050 w 2324100"/>
              <a:gd name="connsiteY16" fmla="*/ 3261741 h 3688080"/>
              <a:gd name="connsiteX17" fmla="*/ 1256538 w 2324100"/>
              <a:gd name="connsiteY17" fmla="*/ 3356229 h 3688080"/>
              <a:gd name="connsiteX18" fmla="*/ 1162050 w 2324100"/>
              <a:gd name="connsiteY18" fmla="*/ 3450717 h 3688080"/>
              <a:gd name="connsiteX19" fmla="*/ 2046351 w 2324100"/>
              <a:gd name="connsiteY19" fmla="*/ 2857500 h 3688080"/>
              <a:gd name="connsiteX20" fmla="*/ 1817751 w 2324100"/>
              <a:gd name="connsiteY20" fmla="*/ 3086100 h 3688080"/>
              <a:gd name="connsiteX21" fmla="*/ 505968 w 2324100"/>
              <a:gd name="connsiteY21" fmla="*/ 3086100 h 3688080"/>
              <a:gd name="connsiteX22" fmla="*/ 277368 w 2324100"/>
              <a:gd name="connsiteY22" fmla="*/ 2857500 h 3688080"/>
              <a:gd name="connsiteX23" fmla="*/ 277368 w 2324100"/>
              <a:gd name="connsiteY23" fmla="*/ 630555 h 3688080"/>
              <a:gd name="connsiteX24" fmla="*/ 505968 w 2324100"/>
              <a:gd name="connsiteY24" fmla="*/ 401955 h 3688080"/>
              <a:gd name="connsiteX25" fmla="*/ 1818132 w 2324100"/>
              <a:gd name="connsiteY25" fmla="*/ 401955 h 3688080"/>
              <a:gd name="connsiteX26" fmla="*/ 2046732 w 2324100"/>
              <a:gd name="connsiteY26" fmla="*/ 630555 h 3688080"/>
              <a:gd name="connsiteX27" fmla="*/ 2046351 w 2324100"/>
              <a:gd name="connsiteY27" fmla="*/ 2857500 h 368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100" h="3688080">
                <a:moveTo>
                  <a:pt x="2221230" y="103251"/>
                </a:moveTo>
                <a:lnTo>
                  <a:pt x="2221230" y="102870"/>
                </a:lnTo>
                <a:cubicBezTo>
                  <a:pt x="2155765" y="37062"/>
                  <a:pt x="2066782" y="38"/>
                  <a:pt x="1973961" y="0"/>
                </a:cubicBezTo>
                <a:lnTo>
                  <a:pt x="349758" y="0"/>
                </a:lnTo>
                <a:cubicBezTo>
                  <a:pt x="156848" y="629"/>
                  <a:pt x="629" y="156848"/>
                  <a:pt x="0" y="349758"/>
                </a:cubicBezTo>
                <a:lnTo>
                  <a:pt x="0" y="3337941"/>
                </a:lnTo>
                <a:cubicBezTo>
                  <a:pt x="38" y="3430762"/>
                  <a:pt x="37062" y="3519745"/>
                  <a:pt x="102870" y="3585210"/>
                </a:cubicBezTo>
                <a:cubicBezTo>
                  <a:pt x="168240" y="3650923"/>
                  <a:pt x="257070" y="3687937"/>
                  <a:pt x="349758" y="3688080"/>
                </a:cubicBezTo>
                <a:lnTo>
                  <a:pt x="1974342" y="3688080"/>
                </a:lnTo>
                <a:cubicBezTo>
                  <a:pt x="2067030" y="3687937"/>
                  <a:pt x="2155860" y="3650923"/>
                  <a:pt x="2221230" y="3585210"/>
                </a:cubicBezTo>
                <a:cubicBezTo>
                  <a:pt x="2286943" y="3519840"/>
                  <a:pt x="2323957" y="3431010"/>
                  <a:pt x="2324100" y="3338322"/>
                </a:cubicBezTo>
                <a:lnTo>
                  <a:pt x="2324100" y="350139"/>
                </a:lnTo>
                <a:cubicBezTo>
                  <a:pt x="2323957" y="257451"/>
                  <a:pt x="2286943" y="168621"/>
                  <a:pt x="2221230" y="103251"/>
                </a:cubicBezTo>
                <a:close/>
                <a:moveTo>
                  <a:pt x="1162050" y="3450717"/>
                </a:moveTo>
                <a:lnTo>
                  <a:pt x="1162050" y="3450717"/>
                </a:lnTo>
                <a:cubicBezTo>
                  <a:pt x="1109863" y="3450717"/>
                  <a:pt x="1067562" y="3408416"/>
                  <a:pt x="1067562" y="3356229"/>
                </a:cubicBezTo>
                <a:cubicBezTo>
                  <a:pt x="1067562" y="3304042"/>
                  <a:pt x="1109863" y="3261741"/>
                  <a:pt x="1162050" y="3261741"/>
                </a:cubicBezTo>
                <a:cubicBezTo>
                  <a:pt x="1214238" y="3261741"/>
                  <a:pt x="1256538" y="3304042"/>
                  <a:pt x="1256538" y="3356229"/>
                </a:cubicBezTo>
                <a:cubicBezTo>
                  <a:pt x="1256538" y="3408416"/>
                  <a:pt x="1214238" y="3450717"/>
                  <a:pt x="1162050" y="3450717"/>
                </a:cubicBezTo>
                <a:close/>
                <a:moveTo>
                  <a:pt x="2046351" y="2857500"/>
                </a:moveTo>
                <a:cubicBezTo>
                  <a:pt x="2046351" y="2983754"/>
                  <a:pt x="1944005" y="3086100"/>
                  <a:pt x="1817751" y="3086100"/>
                </a:cubicBezTo>
                <a:lnTo>
                  <a:pt x="505968" y="3086100"/>
                </a:lnTo>
                <a:cubicBezTo>
                  <a:pt x="379714" y="3086100"/>
                  <a:pt x="277368" y="2983754"/>
                  <a:pt x="277368" y="2857500"/>
                </a:cubicBezTo>
                <a:lnTo>
                  <a:pt x="277368" y="630555"/>
                </a:lnTo>
                <a:cubicBezTo>
                  <a:pt x="277368" y="504301"/>
                  <a:pt x="379714" y="401955"/>
                  <a:pt x="505968" y="401955"/>
                </a:cubicBezTo>
                <a:lnTo>
                  <a:pt x="1818132" y="401955"/>
                </a:lnTo>
                <a:cubicBezTo>
                  <a:pt x="1944386" y="401955"/>
                  <a:pt x="2046732" y="504301"/>
                  <a:pt x="2046732" y="630555"/>
                </a:cubicBezTo>
                <a:lnTo>
                  <a:pt x="2046351" y="2857500"/>
                </a:lnTo>
                <a:close/>
              </a:path>
            </a:pathLst>
          </a:custGeom>
          <a:solidFill>
            <a:schemeClr val="bg1"/>
          </a:solidFill>
          <a:ln w="9525" cap="flat">
            <a:noFill/>
            <a:prstDash val="solid"/>
            <a:miter/>
          </a:ln>
        </p:spPr>
        <p:txBody>
          <a:bodyPr rtlCol="0" anchor="ctr"/>
          <a:lstStyle/>
          <a:p>
            <a:endParaRPr lang="fr-FR"/>
          </a:p>
        </p:txBody>
      </p:sp>
      <p:cxnSp>
        <p:nvCxnSpPr>
          <p:cNvPr id="82" name="Connecteur droit 81">
            <a:extLst>
              <a:ext uri="{FF2B5EF4-FFF2-40B4-BE49-F238E27FC236}">
                <a16:creationId xmlns:a16="http://schemas.microsoft.com/office/drawing/2014/main" id="{BB7095DD-8FC1-5AD7-F9CF-E1D190C694CD}"/>
              </a:ext>
            </a:extLst>
          </p:cNvPr>
          <p:cNvCxnSpPr/>
          <p:nvPr userDrawn="1"/>
        </p:nvCxnSpPr>
        <p:spPr>
          <a:xfrm>
            <a:off x="8565764" y="4706672"/>
            <a:ext cx="2253939"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83" name="Espace réservé du texte 4">
            <a:extLst>
              <a:ext uri="{FF2B5EF4-FFF2-40B4-BE49-F238E27FC236}">
                <a16:creationId xmlns:a16="http://schemas.microsoft.com/office/drawing/2014/main" id="{48EAEBB6-9394-695E-C316-9FEB1C3D7B19}"/>
              </a:ext>
            </a:extLst>
          </p:cNvPr>
          <p:cNvSpPr>
            <a:spLocks noGrp="1"/>
          </p:cNvSpPr>
          <p:nvPr>
            <p:ph type="body" sz="quarter" idx="31" hasCustomPrompt="1"/>
          </p:nvPr>
        </p:nvSpPr>
        <p:spPr>
          <a:xfrm>
            <a:off x="8899842" y="4900603"/>
            <a:ext cx="2345150" cy="166199"/>
          </a:xfrm>
        </p:spPr>
        <p:txBody>
          <a:bodyPr wrap="square" tIns="0" bIns="0">
            <a:spAutoFit/>
          </a:bodyPr>
          <a:lstStyle>
            <a:lvl1pPr marL="0" indent="0" algn="l">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firstname.lastname@ovh.com</a:t>
            </a:r>
          </a:p>
        </p:txBody>
      </p:sp>
      <p:sp>
        <p:nvSpPr>
          <p:cNvPr id="84" name="Espace réservé du texte 4">
            <a:extLst>
              <a:ext uri="{FF2B5EF4-FFF2-40B4-BE49-F238E27FC236}">
                <a16:creationId xmlns:a16="http://schemas.microsoft.com/office/drawing/2014/main" id="{F44C5EFF-1A12-AA97-1E75-44D1468EFDDB}"/>
              </a:ext>
            </a:extLst>
          </p:cNvPr>
          <p:cNvSpPr>
            <a:spLocks noGrp="1"/>
          </p:cNvSpPr>
          <p:nvPr>
            <p:ph type="body" sz="quarter" idx="32" hasCustomPrompt="1"/>
          </p:nvPr>
        </p:nvSpPr>
        <p:spPr>
          <a:xfrm>
            <a:off x="8899842" y="5258743"/>
            <a:ext cx="2345150" cy="166199"/>
          </a:xfrm>
        </p:spPr>
        <p:txBody>
          <a:bodyPr wrap="square" tIns="0" bIns="0">
            <a:spAutoFit/>
          </a:bodyPr>
          <a:lstStyle>
            <a:lvl1pPr marL="0" indent="0" algn="l">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+33 0 00 00 00 00 </a:t>
            </a:r>
          </a:p>
        </p:txBody>
      </p:sp>
      <p:sp>
        <p:nvSpPr>
          <p:cNvPr id="85" name="Titre 1">
            <a:extLst>
              <a:ext uri="{FF2B5EF4-FFF2-40B4-BE49-F238E27FC236}">
                <a16:creationId xmlns:a16="http://schemas.microsoft.com/office/drawing/2014/main" id="{286E90F2-8666-2DE7-6A14-4464149218D6}"/>
              </a:ext>
            </a:extLst>
          </p:cNvPr>
          <p:cNvSpPr>
            <a:spLocks noGrp="1"/>
          </p:cNvSpPr>
          <p:nvPr>
            <p:ph type="title" hasCustomPrompt="1"/>
          </p:nvPr>
        </p:nvSpPr>
        <p:spPr>
          <a:xfrm>
            <a:off x="1199086" y="1807281"/>
            <a:ext cx="4896914" cy="498598"/>
          </a:xfrm>
        </p:spPr>
        <p:txBody>
          <a:bodyPr wrap="square" tIns="0" bIns="0">
            <a:spAutoFit/>
          </a:bodyPr>
          <a:lstStyle>
            <a:lvl1pPr>
              <a:defRPr sz="3600">
                <a:solidFill>
                  <a:schemeClr val="bg1"/>
                </a:solidFill>
              </a:defRPr>
            </a:lvl1pPr>
          </a:lstStyle>
          <a:p>
            <a:r>
              <a:rPr lang="fr-FR"/>
              <a:t>Contacts</a:t>
            </a:r>
            <a:endParaRPr lang="en-US" dirty="0"/>
          </a:p>
        </p:txBody>
      </p:sp>
      <p:sp>
        <p:nvSpPr>
          <p:cNvPr id="5" name="Ellipse 66">
            <a:extLst>
              <a:ext uri="{FF2B5EF4-FFF2-40B4-BE49-F238E27FC236}">
                <a16:creationId xmlns:a16="http://schemas.microsoft.com/office/drawing/2014/main" id="{D8359374-A9DA-5DDA-F8E4-09D9D7D071B9}"/>
              </a:ext>
            </a:extLst>
          </p:cNvPr>
          <p:cNvSpPr/>
          <p:nvPr userDrawn="1"/>
        </p:nvSpPr>
        <p:spPr>
          <a:xfrm>
            <a:off x="4881074" y="2970785"/>
            <a:ext cx="982090" cy="98209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Espace réservé pour une image  25">
            <a:extLst>
              <a:ext uri="{FF2B5EF4-FFF2-40B4-BE49-F238E27FC236}">
                <a16:creationId xmlns:a16="http://schemas.microsoft.com/office/drawing/2014/main" id="{9D608A80-C72E-6B7A-FFE1-DFE7AB991898}"/>
              </a:ext>
            </a:extLst>
          </p:cNvPr>
          <p:cNvSpPr>
            <a:spLocks noGrp="1"/>
          </p:cNvSpPr>
          <p:nvPr>
            <p:ph type="pic" sz="quarter" idx="23" hasCustomPrompt="1"/>
          </p:nvPr>
        </p:nvSpPr>
        <p:spPr>
          <a:xfrm>
            <a:off x="4947124" y="3037109"/>
            <a:ext cx="848838" cy="849444"/>
          </a:xfrm>
          <a:custGeom>
            <a:avLst/>
            <a:gdLst>
              <a:gd name="connsiteX0" fmla="*/ 885190 w 1770380"/>
              <a:gd name="connsiteY0" fmla="*/ 0 h 1771646"/>
              <a:gd name="connsiteX1" fmla="*/ 1770380 w 1770380"/>
              <a:gd name="connsiteY1" fmla="*/ 885823 h 1771646"/>
              <a:gd name="connsiteX2" fmla="*/ 885190 w 1770380"/>
              <a:gd name="connsiteY2" fmla="*/ 1771646 h 1771646"/>
              <a:gd name="connsiteX3" fmla="*/ 0 w 1770380"/>
              <a:gd name="connsiteY3" fmla="*/ 885823 h 1771646"/>
              <a:gd name="connsiteX4" fmla="*/ 885190 w 1770380"/>
              <a:gd name="connsiteY4" fmla="*/ 0 h 1771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80" h="1771646">
                <a:moveTo>
                  <a:pt x="885190" y="0"/>
                </a:moveTo>
                <a:cubicBezTo>
                  <a:pt x="1374067" y="0"/>
                  <a:pt x="1770380" y="396597"/>
                  <a:pt x="1770380" y="885823"/>
                </a:cubicBezTo>
                <a:cubicBezTo>
                  <a:pt x="1770380" y="1375050"/>
                  <a:pt x="1374067" y="1771646"/>
                  <a:pt x="885190" y="1771646"/>
                </a:cubicBezTo>
                <a:cubicBezTo>
                  <a:pt x="396313" y="1771646"/>
                  <a:pt x="0" y="1375050"/>
                  <a:pt x="0" y="885823"/>
                </a:cubicBezTo>
                <a:cubicBezTo>
                  <a:pt x="0" y="396597"/>
                  <a:pt x="396313" y="0"/>
                  <a:pt x="885190" y="0"/>
                </a:cubicBezTo>
                <a:close/>
              </a:path>
            </a:pathLst>
          </a:custGeom>
          <a:solidFill>
            <a:schemeClr val="bg1"/>
          </a:solidFill>
        </p:spPr>
        <p:txBody>
          <a:bodyPr wrap="square" bIns="468000" anchor="ctr">
            <a:noAutofit/>
          </a:bodyPr>
          <a:lstStyle>
            <a:lvl1pPr marL="0" indent="0" algn="ctr">
              <a:buNone/>
              <a:defRPr sz="1200" b="0">
                <a:solidFill>
                  <a:schemeClr val="bg2"/>
                </a:solidFill>
                <a:latin typeface="+mn-lt"/>
              </a:defRPr>
            </a:lvl1pPr>
          </a:lstStyle>
          <a:p>
            <a:r>
              <a:rPr lang="fr-FR"/>
              <a:t>Picture</a:t>
            </a:r>
          </a:p>
        </p:txBody>
      </p:sp>
      <p:sp>
        <p:nvSpPr>
          <p:cNvPr id="8" name="Espace réservé du texte 4">
            <a:extLst>
              <a:ext uri="{FF2B5EF4-FFF2-40B4-BE49-F238E27FC236}">
                <a16:creationId xmlns:a16="http://schemas.microsoft.com/office/drawing/2014/main" id="{E9A34C82-77CA-3ABA-9883-207652BB0D2B}"/>
              </a:ext>
            </a:extLst>
          </p:cNvPr>
          <p:cNvSpPr>
            <a:spLocks noGrp="1"/>
          </p:cNvSpPr>
          <p:nvPr>
            <p:ph type="body" sz="quarter" idx="24" hasCustomPrompt="1"/>
          </p:nvPr>
        </p:nvSpPr>
        <p:spPr>
          <a:xfrm>
            <a:off x="4893051" y="4086734"/>
            <a:ext cx="2884062" cy="276999"/>
          </a:xfrm>
        </p:spPr>
        <p:txBody>
          <a:bodyPr wrap="square" tIns="0" bIns="0">
            <a:spAutoFit/>
          </a:bodyPr>
          <a:lstStyle>
            <a:lvl1pPr marL="0" indent="0" algn="l">
              <a:lnSpc>
                <a:spcPct val="90000"/>
              </a:lnSpc>
              <a:spcBef>
                <a:spcPts val="0"/>
              </a:spcBef>
              <a:buNone/>
              <a:defRPr sz="2000" b="1">
                <a:solidFill>
                  <a:schemeClr val="bg1"/>
                </a:solidFill>
                <a:latin typeface="+mn-lt"/>
                <a:ea typeface="Source Sans Pro Semibold" panose="020B0603030403020204" pitchFamily="34" charset="0"/>
              </a:defRPr>
            </a:lvl1pPr>
          </a:lstStyle>
          <a:p>
            <a:pPr lvl="0"/>
            <a:r>
              <a:rPr lang="fr-FR"/>
              <a:t>First name LAST NAME</a:t>
            </a:r>
          </a:p>
        </p:txBody>
      </p:sp>
      <p:sp>
        <p:nvSpPr>
          <p:cNvPr id="9" name="Espace réservé du texte 4">
            <a:extLst>
              <a:ext uri="{FF2B5EF4-FFF2-40B4-BE49-F238E27FC236}">
                <a16:creationId xmlns:a16="http://schemas.microsoft.com/office/drawing/2014/main" id="{006D05A7-61FC-37F4-5B62-3D63B8E041B5}"/>
              </a:ext>
            </a:extLst>
          </p:cNvPr>
          <p:cNvSpPr>
            <a:spLocks noGrp="1"/>
          </p:cNvSpPr>
          <p:nvPr>
            <p:ph type="body" sz="quarter" idx="25" hasCustomPrompt="1"/>
          </p:nvPr>
        </p:nvSpPr>
        <p:spPr>
          <a:xfrm>
            <a:off x="4893051" y="4374975"/>
            <a:ext cx="2345150" cy="166199"/>
          </a:xfrm>
        </p:spPr>
        <p:txBody>
          <a:bodyPr wrap="square" tIns="0" bIns="0">
            <a:spAutoFit/>
          </a:bodyPr>
          <a:lstStyle>
            <a:lvl1pPr marL="0" indent="0" algn="l">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Function</a:t>
            </a:r>
          </a:p>
        </p:txBody>
      </p:sp>
      <p:sp>
        <p:nvSpPr>
          <p:cNvPr id="10" name="Forme libre : forme 70">
            <a:extLst>
              <a:ext uri="{FF2B5EF4-FFF2-40B4-BE49-F238E27FC236}">
                <a16:creationId xmlns:a16="http://schemas.microsoft.com/office/drawing/2014/main" id="{C3F02683-A4B2-C4D2-EB00-C6A754828E9F}"/>
              </a:ext>
            </a:extLst>
          </p:cNvPr>
          <p:cNvSpPr/>
          <p:nvPr userDrawn="1"/>
        </p:nvSpPr>
        <p:spPr>
          <a:xfrm>
            <a:off x="4876219" y="4912369"/>
            <a:ext cx="201628" cy="148543"/>
          </a:xfrm>
          <a:custGeom>
            <a:avLst/>
            <a:gdLst>
              <a:gd name="connsiteX0" fmla="*/ 0 w 4130650"/>
              <a:gd name="connsiteY0" fmla="*/ 858316 h 3043122"/>
              <a:gd name="connsiteX1" fmla="*/ 1940966 w 4130650"/>
              <a:gd name="connsiteY1" fmla="*/ 2043378 h 3043122"/>
              <a:gd name="connsiteX2" fmla="*/ 2062887 w 4130650"/>
              <a:gd name="connsiteY2" fmla="*/ 2077516 h 3043122"/>
              <a:gd name="connsiteX3" fmla="*/ 2184807 w 4130650"/>
              <a:gd name="connsiteY3" fmla="*/ 2043378 h 3043122"/>
              <a:gd name="connsiteX4" fmla="*/ 4130650 w 4130650"/>
              <a:gd name="connsiteY4" fmla="*/ 858316 h 3043122"/>
              <a:gd name="connsiteX5" fmla="*/ 4130650 w 4130650"/>
              <a:gd name="connsiteY5" fmla="*/ 2433522 h 3043122"/>
              <a:gd name="connsiteX6" fmla="*/ 3521050 w 4130650"/>
              <a:gd name="connsiteY6" fmla="*/ 3043122 h 3043122"/>
              <a:gd name="connsiteX7" fmla="*/ 609600 w 4130650"/>
              <a:gd name="connsiteY7" fmla="*/ 3043122 h 3043122"/>
              <a:gd name="connsiteX8" fmla="*/ 0 w 4130650"/>
              <a:gd name="connsiteY8" fmla="*/ 2433522 h 3043122"/>
              <a:gd name="connsiteX9" fmla="*/ 609600 w 4130650"/>
              <a:gd name="connsiteY9" fmla="*/ 0 h 3043122"/>
              <a:gd name="connsiteX10" fmla="*/ 3521050 w 4130650"/>
              <a:gd name="connsiteY10" fmla="*/ 0 h 3043122"/>
              <a:gd name="connsiteX11" fmla="*/ 4111142 w 4130650"/>
              <a:gd name="connsiteY11" fmla="*/ 477926 h 3043122"/>
              <a:gd name="connsiteX12" fmla="*/ 2067763 w 4130650"/>
              <a:gd name="connsiteY12" fmla="*/ 1726387 h 3043122"/>
              <a:gd name="connsiteX13" fmla="*/ 19507 w 4130650"/>
              <a:gd name="connsiteY13" fmla="*/ 477926 h 3043122"/>
              <a:gd name="connsiteX14" fmla="*/ 609600 w 4130650"/>
              <a:gd name="connsiteY14" fmla="*/ 0 h 304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0650" h="3043122">
                <a:moveTo>
                  <a:pt x="0" y="858316"/>
                </a:moveTo>
                <a:lnTo>
                  <a:pt x="1940966" y="2043378"/>
                </a:lnTo>
                <a:cubicBezTo>
                  <a:pt x="1979981" y="2067762"/>
                  <a:pt x="2023872" y="2077516"/>
                  <a:pt x="2062887" y="2077516"/>
                </a:cubicBezTo>
                <a:cubicBezTo>
                  <a:pt x="2101901" y="2077516"/>
                  <a:pt x="2145792" y="2067762"/>
                  <a:pt x="2184807" y="2043378"/>
                </a:cubicBezTo>
                <a:lnTo>
                  <a:pt x="4130650" y="858316"/>
                </a:lnTo>
                <a:lnTo>
                  <a:pt x="4130650" y="2433522"/>
                </a:lnTo>
                <a:cubicBezTo>
                  <a:pt x="4130650" y="2770022"/>
                  <a:pt x="3857549" y="3043122"/>
                  <a:pt x="3521050" y="3043122"/>
                </a:cubicBezTo>
                <a:lnTo>
                  <a:pt x="609600" y="3043122"/>
                </a:lnTo>
                <a:cubicBezTo>
                  <a:pt x="273101" y="3043122"/>
                  <a:pt x="0" y="2770022"/>
                  <a:pt x="0" y="2433522"/>
                </a:cubicBezTo>
                <a:close/>
                <a:moveTo>
                  <a:pt x="609600" y="0"/>
                </a:moveTo>
                <a:lnTo>
                  <a:pt x="3521050" y="0"/>
                </a:lnTo>
                <a:cubicBezTo>
                  <a:pt x="3808781" y="0"/>
                  <a:pt x="4052621" y="204826"/>
                  <a:pt x="4111142" y="477926"/>
                </a:cubicBezTo>
                <a:lnTo>
                  <a:pt x="2067763" y="1726387"/>
                </a:lnTo>
                <a:lnTo>
                  <a:pt x="19507" y="477926"/>
                </a:lnTo>
                <a:cubicBezTo>
                  <a:pt x="78029" y="204826"/>
                  <a:pt x="321869" y="0"/>
                  <a:pt x="609600" y="0"/>
                </a:cubicBezTo>
                <a:close/>
              </a:path>
            </a:pathLst>
          </a:custGeom>
          <a:solidFill>
            <a:schemeClr val="bg1"/>
          </a:solidFill>
          <a:ln w="9525" cap="flat">
            <a:noFill/>
            <a:prstDash val="solid"/>
            <a:miter/>
          </a:ln>
        </p:spPr>
        <p:txBody>
          <a:bodyPr rtlCol="0" anchor="ctr"/>
          <a:lstStyle/>
          <a:p>
            <a:endParaRPr lang="fr-FR"/>
          </a:p>
        </p:txBody>
      </p:sp>
      <p:sp>
        <p:nvSpPr>
          <p:cNvPr id="11" name="Graphique 31">
            <a:extLst>
              <a:ext uri="{FF2B5EF4-FFF2-40B4-BE49-F238E27FC236}">
                <a16:creationId xmlns:a16="http://schemas.microsoft.com/office/drawing/2014/main" id="{B1FDC9CB-8590-3708-6C8B-0FB99C9E7EAB}"/>
              </a:ext>
            </a:extLst>
          </p:cNvPr>
          <p:cNvSpPr/>
          <p:nvPr userDrawn="1"/>
        </p:nvSpPr>
        <p:spPr>
          <a:xfrm>
            <a:off x="4896040" y="5216312"/>
            <a:ext cx="153232" cy="243162"/>
          </a:xfrm>
          <a:custGeom>
            <a:avLst/>
            <a:gdLst>
              <a:gd name="connsiteX0" fmla="*/ 2221230 w 2324100"/>
              <a:gd name="connsiteY0" fmla="*/ 103251 h 3688080"/>
              <a:gd name="connsiteX1" fmla="*/ 2221230 w 2324100"/>
              <a:gd name="connsiteY1" fmla="*/ 102870 h 3688080"/>
              <a:gd name="connsiteX2" fmla="*/ 1973961 w 2324100"/>
              <a:gd name="connsiteY2" fmla="*/ 0 h 3688080"/>
              <a:gd name="connsiteX3" fmla="*/ 349758 w 2324100"/>
              <a:gd name="connsiteY3" fmla="*/ 0 h 3688080"/>
              <a:gd name="connsiteX4" fmla="*/ 0 w 2324100"/>
              <a:gd name="connsiteY4" fmla="*/ 349758 h 3688080"/>
              <a:gd name="connsiteX5" fmla="*/ 0 w 2324100"/>
              <a:gd name="connsiteY5" fmla="*/ 3337941 h 3688080"/>
              <a:gd name="connsiteX6" fmla="*/ 102870 w 2324100"/>
              <a:gd name="connsiteY6" fmla="*/ 3585210 h 3688080"/>
              <a:gd name="connsiteX7" fmla="*/ 349758 w 2324100"/>
              <a:gd name="connsiteY7" fmla="*/ 3688080 h 3688080"/>
              <a:gd name="connsiteX8" fmla="*/ 1974342 w 2324100"/>
              <a:gd name="connsiteY8" fmla="*/ 3688080 h 3688080"/>
              <a:gd name="connsiteX9" fmla="*/ 2221230 w 2324100"/>
              <a:gd name="connsiteY9" fmla="*/ 3585210 h 3688080"/>
              <a:gd name="connsiteX10" fmla="*/ 2324100 w 2324100"/>
              <a:gd name="connsiteY10" fmla="*/ 3338322 h 3688080"/>
              <a:gd name="connsiteX11" fmla="*/ 2324100 w 2324100"/>
              <a:gd name="connsiteY11" fmla="*/ 350139 h 3688080"/>
              <a:gd name="connsiteX12" fmla="*/ 2221230 w 2324100"/>
              <a:gd name="connsiteY12" fmla="*/ 103251 h 3688080"/>
              <a:gd name="connsiteX13" fmla="*/ 1162050 w 2324100"/>
              <a:gd name="connsiteY13" fmla="*/ 3450717 h 3688080"/>
              <a:gd name="connsiteX14" fmla="*/ 1162050 w 2324100"/>
              <a:gd name="connsiteY14" fmla="*/ 3450717 h 3688080"/>
              <a:gd name="connsiteX15" fmla="*/ 1067562 w 2324100"/>
              <a:gd name="connsiteY15" fmla="*/ 3356229 h 3688080"/>
              <a:gd name="connsiteX16" fmla="*/ 1162050 w 2324100"/>
              <a:gd name="connsiteY16" fmla="*/ 3261741 h 3688080"/>
              <a:gd name="connsiteX17" fmla="*/ 1256538 w 2324100"/>
              <a:gd name="connsiteY17" fmla="*/ 3356229 h 3688080"/>
              <a:gd name="connsiteX18" fmla="*/ 1162050 w 2324100"/>
              <a:gd name="connsiteY18" fmla="*/ 3450717 h 3688080"/>
              <a:gd name="connsiteX19" fmla="*/ 2046351 w 2324100"/>
              <a:gd name="connsiteY19" fmla="*/ 2857500 h 3688080"/>
              <a:gd name="connsiteX20" fmla="*/ 1817751 w 2324100"/>
              <a:gd name="connsiteY20" fmla="*/ 3086100 h 3688080"/>
              <a:gd name="connsiteX21" fmla="*/ 505968 w 2324100"/>
              <a:gd name="connsiteY21" fmla="*/ 3086100 h 3688080"/>
              <a:gd name="connsiteX22" fmla="*/ 277368 w 2324100"/>
              <a:gd name="connsiteY22" fmla="*/ 2857500 h 3688080"/>
              <a:gd name="connsiteX23" fmla="*/ 277368 w 2324100"/>
              <a:gd name="connsiteY23" fmla="*/ 630555 h 3688080"/>
              <a:gd name="connsiteX24" fmla="*/ 505968 w 2324100"/>
              <a:gd name="connsiteY24" fmla="*/ 401955 h 3688080"/>
              <a:gd name="connsiteX25" fmla="*/ 1818132 w 2324100"/>
              <a:gd name="connsiteY25" fmla="*/ 401955 h 3688080"/>
              <a:gd name="connsiteX26" fmla="*/ 2046732 w 2324100"/>
              <a:gd name="connsiteY26" fmla="*/ 630555 h 3688080"/>
              <a:gd name="connsiteX27" fmla="*/ 2046351 w 2324100"/>
              <a:gd name="connsiteY27" fmla="*/ 2857500 h 368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24100" h="3688080">
                <a:moveTo>
                  <a:pt x="2221230" y="103251"/>
                </a:moveTo>
                <a:lnTo>
                  <a:pt x="2221230" y="102870"/>
                </a:lnTo>
                <a:cubicBezTo>
                  <a:pt x="2155765" y="37062"/>
                  <a:pt x="2066782" y="38"/>
                  <a:pt x="1973961" y="0"/>
                </a:cubicBezTo>
                <a:lnTo>
                  <a:pt x="349758" y="0"/>
                </a:lnTo>
                <a:cubicBezTo>
                  <a:pt x="156848" y="629"/>
                  <a:pt x="629" y="156848"/>
                  <a:pt x="0" y="349758"/>
                </a:cubicBezTo>
                <a:lnTo>
                  <a:pt x="0" y="3337941"/>
                </a:lnTo>
                <a:cubicBezTo>
                  <a:pt x="38" y="3430762"/>
                  <a:pt x="37062" y="3519745"/>
                  <a:pt x="102870" y="3585210"/>
                </a:cubicBezTo>
                <a:cubicBezTo>
                  <a:pt x="168240" y="3650923"/>
                  <a:pt x="257070" y="3687937"/>
                  <a:pt x="349758" y="3688080"/>
                </a:cubicBezTo>
                <a:lnTo>
                  <a:pt x="1974342" y="3688080"/>
                </a:lnTo>
                <a:cubicBezTo>
                  <a:pt x="2067030" y="3687937"/>
                  <a:pt x="2155860" y="3650923"/>
                  <a:pt x="2221230" y="3585210"/>
                </a:cubicBezTo>
                <a:cubicBezTo>
                  <a:pt x="2286943" y="3519840"/>
                  <a:pt x="2323957" y="3431010"/>
                  <a:pt x="2324100" y="3338322"/>
                </a:cubicBezTo>
                <a:lnTo>
                  <a:pt x="2324100" y="350139"/>
                </a:lnTo>
                <a:cubicBezTo>
                  <a:pt x="2323957" y="257451"/>
                  <a:pt x="2286943" y="168621"/>
                  <a:pt x="2221230" y="103251"/>
                </a:cubicBezTo>
                <a:close/>
                <a:moveTo>
                  <a:pt x="1162050" y="3450717"/>
                </a:moveTo>
                <a:lnTo>
                  <a:pt x="1162050" y="3450717"/>
                </a:lnTo>
                <a:cubicBezTo>
                  <a:pt x="1109863" y="3450717"/>
                  <a:pt x="1067562" y="3408416"/>
                  <a:pt x="1067562" y="3356229"/>
                </a:cubicBezTo>
                <a:cubicBezTo>
                  <a:pt x="1067562" y="3304042"/>
                  <a:pt x="1109863" y="3261741"/>
                  <a:pt x="1162050" y="3261741"/>
                </a:cubicBezTo>
                <a:cubicBezTo>
                  <a:pt x="1214238" y="3261741"/>
                  <a:pt x="1256538" y="3304042"/>
                  <a:pt x="1256538" y="3356229"/>
                </a:cubicBezTo>
                <a:cubicBezTo>
                  <a:pt x="1256538" y="3408416"/>
                  <a:pt x="1214238" y="3450717"/>
                  <a:pt x="1162050" y="3450717"/>
                </a:cubicBezTo>
                <a:close/>
                <a:moveTo>
                  <a:pt x="2046351" y="2857500"/>
                </a:moveTo>
                <a:cubicBezTo>
                  <a:pt x="2046351" y="2983754"/>
                  <a:pt x="1944005" y="3086100"/>
                  <a:pt x="1817751" y="3086100"/>
                </a:cubicBezTo>
                <a:lnTo>
                  <a:pt x="505968" y="3086100"/>
                </a:lnTo>
                <a:cubicBezTo>
                  <a:pt x="379714" y="3086100"/>
                  <a:pt x="277368" y="2983754"/>
                  <a:pt x="277368" y="2857500"/>
                </a:cubicBezTo>
                <a:lnTo>
                  <a:pt x="277368" y="630555"/>
                </a:lnTo>
                <a:cubicBezTo>
                  <a:pt x="277368" y="504301"/>
                  <a:pt x="379714" y="401955"/>
                  <a:pt x="505968" y="401955"/>
                </a:cubicBezTo>
                <a:lnTo>
                  <a:pt x="1818132" y="401955"/>
                </a:lnTo>
                <a:cubicBezTo>
                  <a:pt x="1944386" y="401955"/>
                  <a:pt x="2046732" y="504301"/>
                  <a:pt x="2046732" y="630555"/>
                </a:cubicBezTo>
                <a:lnTo>
                  <a:pt x="2046351" y="2857500"/>
                </a:lnTo>
                <a:close/>
              </a:path>
            </a:pathLst>
          </a:custGeom>
          <a:solidFill>
            <a:schemeClr val="bg1"/>
          </a:solidFill>
          <a:ln w="9525" cap="flat">
            <a:noFill/>
            <a:prstDash val="solid"/>
            <a:miter/>
          </a:ln>
        </p:spPr>
        <p:txBody>
          <a:bodyPr rtlCol="0" anchor="ctr"/>
          <a:lstStyle/>
          <a:p>
            <a:endParaRPr lang="fr-FR"/>
          </a:p>
        </p:txBody>
      </p:sp>
      <p:cxnSp>
        <p:nvCxnSpPr>
          <p:cNvPr id="12" name="Connecteur droit 72">
            <a:extLst>
              <a:ext uri="{FF2B5EF4-FFF2-40B4-BE49-F238E27FC236}">
                <a16:creationId xmlns:a16="http://schemas.microsoft.com/office/drawing/2014/main" id="{5D8281C8-DD33-3AAF-B264-530DD044BB3C}"/>
              </a:ext>
            </a:extLst>
          </p:cNvPr>
          <p:cNvCxnSpPr>
            <a:cxnSpLocks/>
          </p:cNvCxnSpPr>
          <p:nvPr userDrawn="1"/>
        </p:nvCxnSpPr>
        <p:spPr>
          <a:xfrm>
            <a:off x="4893051" y="4706672"/>
            <a:ext cx="2253939"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13" name="Espace réservé du texte 4">
            <a:extLst>
              <a:ext uri="{FF2B5EF4-FFF2-40B4-BE49-F238E27FC236}">
                <a16:creationId xmlns:a16="http://schemas.microsoft.com/office/drawing/2014/main" id="{15C6AA5B-D61C-706C-28B7-5E7E5193444B}"/>
              </a:ext>
            </a:extLst>
          </p:cNvPr>
          <p:cNvSpPr>
            <a:spLocks noGrp="1"/>
          </p:cNvSpPr>
          <p:nvPr>
            <p:ph type="body" sz="quarter" idx="26" hasCustomPrompt="1"/>
          </p:nvPr>
        </p:nvSpPr>
        <p:spPr>
          <a:xfrm>
            <a:off x="5193258" y="4900603"/>
            <a:ext cx="2345150" cy="166199"/>
          </a:xfrm>
        </p:spPr>
        <p:txBody>
          <a:bodyPr wrap="square" tIns="0" bIns="0">
            <a:spAutoFit/>
          </a:bodyPr>
          <a:lstStyle>
            <a:lvl1pPr marL="0" indent="0" algn="l">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firstname.lastname@ovh.com</a:t>
            </a:r>
          </a:p>
        </p:txBody>
      </p:sp>
      <p:sp>
        <p:nvSpPr>
          <p:cNvPr id="14" name="Espace réservé du texte 4">
            <a:extLst>
              <a:ext uri="{FF2B5EF4-FFF2-40B4-BE49-F238E27FC236}">
                <a16:creationId xmlns:a16="http://schemas.microsoft.com/office/drawing/2014/main" id="{396B71E5-3A73-9400-42B4-F20490A41686}"/>
              </a:ext>
            </a:extLst>
          </p:cNvPr>
          <p:cNvSpPr>
            <a:spLocks noGrp="1"/>
          </p:cNvSpPr>
          <p:nvPr>
            <p:ph type="body" sz="quarter" idx="27" hasCustomPrompt="1"/>
          </p:nvPr>
        </p:nvSpPr>
        <p:spPr>
          <a:xfrm>
            <a:off x="5193258" y="5258743"/>
            <a:ext cx="2345150" cy="166199"/>
          </a:xfrm>
        </p:spPr>
        <p:txBody>
          <a:bodyPr wrap="square" tIns="0" bIns="0">
            <a:spAutoFit/>
          </a:bodyPr>
          <a:lstStyle>
            <a:lvl1pPr marL="0" indent="0" algn="l">
              <a:lnSpc>
                <a:spcPct val="90000"/>
              </a:lnSpc>
              <a:spcBef>
                <a:spcPts val="0"/>
              </a:spcBef>
              <a:buNone/>
              <a:defRPr sz="1200" b="0">
                <a:solidFill>
                  <a:schemeClr val="bg1"/>
                </a:solidFill>
                <a:latin typeface="+mn-lt"/>
                <a:ea typeface="Source Sans Pro SemiBold" panose="020B0603030403020204" pitchFamily="34" charset="0"/>
              </a:defRPr>
            </a:lvl1pPr>
          </a:lstStyle>
          <a:p>
            <a:pPr lvl="0"/>
            <a:r>
              <a:rPr lang="fr-FR"/>
              <a:t>+33 0 00 00 00 00 </a:t>
            </a:r>
          </a:p>
        </p:txBody>
      </p:sp>
    </p:spTree>
    <p:extLst>
      <p:ext uri="{BB962C8B-B14F-4D97-AF65-F5344CB8AC3E}">
        <p14:creationId xmlns:p14="http://schemas.microsoft.com/office/powerpoint/2010/main" val="396762898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Txt + Free (Whit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B3E612B-7586-F068-5191-7BA08DB66C09}"/>
              </a:ext>
            </a:extLst>
          </p:cNvPr>
          <p:cNvSpPr>
            <a:spLocks noGrp="1"/>
          </p:cNvSpPr>
          <p:nvPr>
            <p:ph type="title" hasCustomPrompt="1"/>
          </p:nvPr>
        </p:nvSpPr>
        <p:spPr>
          <a:xfrm>
            <a:off x="274638" y="270549"/>
            <a:ext cx="11689338" cy="452432"/>
          </a:xfrm>
        </p:spPr>
        <p:txBody>
          <a:bodyPr/>
          <a:lstStyle>
            <a:lvl1pPr>
              <a:defRPr/>
            </a:lvl1pPr>
          </a:lstStyle>
          <a:p>
            <a:r>
              <a:rPr lang="fr-FR"/>
              <a:t>Title of the slide</a:t>
            </a:r>
            <a:endParaRPr lang="en-US" dirty="0"/>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5984"/>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5984"/>
            <a:ext cx="2743200" cy="365125"/>
          </a:xfrm>
        </p:spPr>
        <p:txBody>
          <a:bodyPr/>
          <a:lstStyle/>
          <a:p>
            <a:fld id="{79AF822A-40E7-450E-BBE0-3EB502F51B07}" type="slidenum">
              <a:rPr lang="en-US" smtClean="0"/>
              <a:t>‹N°›</a:t>
            </a:fld>
            <a:endParaRPr lang="en-US"/>
          </a:p>
        </p:txBody>
      </p:sp>
      <p:sp>
        <p:nvSpPr>
          <p:cNvPr id="7" name="Espace réservé du texte 5">
            <a:extLst>
              <a:ext uri="{FF2B5EF4-FFF2-40B4-BE49-F238E27FC236}">
                <a16:creationId xmlns:a16="http://schemas.microsoft.com/office/drawing/2014/main" id="{4F89B7F0-4CAB-E05B-C1E5-8F59FA8F1832}"/>
              </a:ext>
            </a:extLst>
          </p:cNvPr>
          <p:cNvSpPr>
            <a:spLocks noGrp="1"/>
          </p:cNvSpPr>
          <p:nvPr>
            <p:ph type="body" sz="quarter" idx="13" hasCustomPrompt="1"/>
          </p:nvPr>
        </p:nvSpPr>
        <p:spPr>
          <a:xfrm>
            <a:off x="274638" y="694608"/>
            <a:ext cx="11689338" cy="313932"/>
          </a:xfrm>
        </p:spPr>
        <p:txBody>
          <a:bodyPr wrap="square">
            <a:spAutoFit/>
          </a:bodyPr>
          <a:lstStyle>
            <a:lvl1pPr marL="0" indent="0">
              <a:buNone/>
              <a:defRPr b="0"/>
            </a:lvl1pPr>
          </a:lstStyle>
          <a:p>
            <a:pPr lvl="0"/>
            <a:r>
              <a:rPr lang="fr-FR"/>
              <a:t>Subtitle of the slide</a:t>
            </a:r>
            <a:endParaRPr lang="fr-FR" dirty="0"/>
          </a:p>
        </p:txBody>
      </p:sp>
    </p:spTree>
    <p:extLst>
      <p:ext uri="{BB962C8B-B14F-4D97-AF65-F5344CB8AC3E}">
        <p14:creationId xmlns:p14="http://schemas.microsoft.com/office/powerpoint/2010/main" val="417611238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Txt + Free (With grey bar bottom)">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5ED9B7D-3B59-83FA-84BB-4D376D479A5D}"/>
              </a:ext>
            </a:extLst>
          </p:cNvPr>
          <p:cNvSpPr/>
          <p:nvPr userDrawn="1"/>
        </p:nvSpPr>
        <p:spPr>
          <a:xfrm>
            <a:off x="11366500" y="1"/>
            <a:ext cx="825500" cy="6858000"/>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Espace réservé du pied de page 2">
            <a:extLst>
              <a:ext uri="{FF2B5EF4-FFF2-40B4-BE49-F238E27FC236}">
                <a16:creationId xmlns:a16="http://schemas.microsoft.com/office/drawing/2014/main" id="{6FB72F35-2046-49EE-87AF-EFBB9368B9C3}"/>
              </a:ext>
            </a:extLst>
          </p:cNvPr>
          <p:cNvSpPr>
            <a:spLocks noGrp="1"/>
          </p:cNvSpPr>
          <p:nvPr>
            <p:ph type="ftr" sz="quarter" idx="10"/>
          </p:nvPr>
        </p:nvSpPr>
        <p:spPr>
          <a:xfrm>
            <a:off x="1511300" y="6385984"/>
            <a:ext cx="7099300" cy="365125"/>
          </a:xfrm>
        </p:spPr>
        <p:txBody>
          <a:bodyPr/>
          <a:lstStyle/>
          <a:p>
            <a:r>
              <a:rPr lang="en-US"/>
              <a:t>Name of the document</a:t>
            </a:r>
            <a:endParaRPr lang="en-US" dirty="0"/>
          </a:p>
        </p:txBody>
      </p:sp>
      <p:sp>
        <p:nvSpPr>
          <p:cNvPr id="5" name="Freeform 1">
            <a:extLst>
              <a:ext uri="{FF2B5EF4-FFF2-40B4-BE49-F238E27FC236}">
                <a16:creationId xmlns:a16="http://schemas.microsoft.com/office/drawing/2014/main" id="{F335B824-2666-3BB0-4247-39FB34FC4D6B}"/>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tx1"/>
          </a:solidFill>
          <a:ln w="9525" cap="flat">
            <a:noFill/>
            <a:prstDash val="solid"/>
            <a:miter/>
          </a:ln>
        </p:spPr>
        <p:txBody>
          <a:bodyPr rtlCol="0" anchor="ctr"/>
          <a:lstStyle/>
          <a:p>
            <a:endParaRPr lang="fr-FR"/>
          </a:p>
        </p:txBody>
      </p:sp>
      <p:cxnSp>
        <p:nvCxnSpPr>
          <p:cNvPr id="6" name="Connecteur droit 5">
            <a:extLst>
              <a:ext uri="{FF2B5EF4-FFF2-40B4-BE49-F238E27FC236}">
                <a16:creationId xmlns:a16="http://schemas.microsoft.com/office/drawing/2014/main" id="{28E820E1-A230-1D57-A086-8EDC9355E9BB}"/>
              </a:ext>
            </a:extLst>
          </p:cNvPr>
          <p:cNvCxnSpPr>
            <a:cxnSpLocks/>
          </p:cNvCxnSpPr>
          <p:nvPr userDrawn="1"/>
        </p:nvCxnSpPr>
        <p:spPr>
          <a:xfrm>
            <a:off x="1506537" y="6436895"/>
            <a:ext cx="0" cy="200733"/>
          </a:xfrm>
          <a:prstGeom prst="line">
            <a:avLst/>
          </a:prstGeom>
          <a:ln>
            <a:solidFill>
              <a:srgbClr val="636369"/>
            </a:solidFill>
          </a:ln>
        </p:spPr>
        <p:style>
          <a:lnRef idx="1">
            <a:schemeClr val="accent1"/>
          </a:lnRef>
          <a:fillRef idx="0">
            <a:schemeClr val="accent1"/>
          </a:fillRef>
          <a:effectRef idx="0">
            <a:schemeClr val="accent1"/>
          </a:effectRef>
          <a:fontRef idx="minor">
            <a:schemeClr val="tx1"/>
          </a:fontRef>
        </p:style>
      </p:cxnSp>
      <p:sp>
        <p:nvSpPr>
          <p:cNvPr id="8" name="Espace réservé du numéro de diapositive 5">
            <a:extLst>
              <a:ext uri="{FF2B5EF4-FFF2-40B4-BE49-F238E27FC236}">
                <a16:creationId xmlns:a16="http://schemas.microsoft.com/office/drawing/2014/main" id="{C648071B-F917-CA0F-B58C-5E40B787B085}"/>
              </a:ext>
            </a:extLst>
          </p:cNvPr>
          <p:cNvSpPr>
            <a:spLocks noGrp="1"/>
          </p:cNvSpPr>
          <p:nvPr>
            <p:ph type="sldNum" sz="quarter" idx="4"/>
          </p:nvPr>
        </p:nvSpPr>
        <p:spPr>
          <a:xfrm>
            <a:off x="9220776" y="6385984"/>
            <a:ext cx="2743200" cy="365125"/>
          </a:xfrm>
          <a:prstGeom prst="rect">
            <a:avLst/>
          </a:prstGeom>
        </p:spPr>
        <p:txBody>
          <a:bodyPr vert="horz" lIns="91440" tIns="45720" rIns="91440" bIns="45720" rtlCol="0" anchor="ctr"/>
          <a:lstStyle>
            <a:lvl1pPr algn="r">
              <a:defRPr sz="1000">
                <a:solidFill>
                  <a:srgbClr val="636369"/>
                </a:solidFill>
              </a:defRPr>
            </a:lvl1pPr>
          </a:lstStyle>
          <a:p>
            <a:fld id="{79AF822A-40E7-450E-BBE0-3EB502F51B07}" type="slidenum">
              <a:rPr lang="en-US" smtClean="0"/>
              <a:pPr/>
              <a:t>‹N°›</a:t>
            </a:fld>
            <a:endParaRPr lang="en-US" dirty="0"/>
          </a:p>
        </p:txBody>
      </p:sp>
      <p:sp>
        <p:nvSpPr>
          <p:cNvPr id="9" name="Titre 1">
            <a:extLst>
              <a:ext uri="{FF2B5EF4-FFF2-40B4-BE49-F238E27FC236}">
                <a16:creationId xmlns:a16="http://schemas.microsoft.com/office/drawing/2014/main" id="{4744AC1E-1ABE-477C-F7F2-F89CA137DCE2}"/>
              </a:ext>
            </a:extLst>
          </p:cNvPr>
          <p:cNvSpPr>
            <a:spLocks noGrp="1"/>
          </p:cNvSpPr>
          <p:nvPr>
            <p:ph type="title" hasCustomPrompt="1"/>
          </p:nvPr>
        </p:nvSpPr>
        <p:spPr>
          <a:xfrm>
            <a:off x="274638" y="270549"/>
            <a:ext cx="11689338" cy="452432"/>
          </a:xfrm>
        </p:spPr>
        <p:txBody>
          <a:bodyPr/>
          <a:lstStyle>
            <a:lvl1pPr>
              <a:defRPr/>
            </a:lvl1pPr>
          </a:lstStyle>
          <a:p>
            <a:r>
              <a:rPr lang="fr-FR"/>
              <a:t>Title of the slide</a:t>
            </a:r>
            <a:endParaRPr lang="en-US" dirty="0"/>
          </a:p>
        </p:txBody>
      </p:sp>
      <p:sp>
        <p:nvSpPr>
          <p:cNvPr id="10" name="Espace réservé du texte 5">
            <a:extLst>
              <a:ext uri="{FF2B5EF4-FFF2-40B4-BE49-F238E27FC236}">
                <a16:creationId xmlns:a16="http://schemas.microsoft.com/office/drawing/2014/main" id="{F9EFA56A-EA51-D671-35CA-22ED3F91054B}"/>
              </a:ext>
            </a:extLst>
          </p:cNvPr>
          <p:cNvSpPr>
            <a:spLocks noGrp="1"/>
          </p:cNvSpPr>
          <p:nvPr>
            <p:ph type="body" sz="quarter" idx="13" hasCustomPrompt="1"/>
          </p:nvPr>
        </p:nvSpPr>
        <p:spPr>
          <a:xfrm>
            <a:off x="274638" y="694608"/>
            <a:ext cx="11689338" cy="313932"/>
          </a:xfrm>
        </p:spPr>
        <p:txBody>
          <a:bodyPr wrap="square">
            <a:spAutoFit/>
          </a:bodyPr>
          <a:lstStyle>
            <a:lvl1pPr marL="0" indent="0">
              <a:buNone/>
              <a:defRPr b="0"/>
            </a:lvl1pPr>
          </a:lstStyle>
          <a:p>
            <a:pPr lvl="0"/>
            <a:r>
              <a:rPr lang="fr-FR"/>
              <a:t>Subtitle of the slide</a:t>
            </a:r>
            <a:endParaRPr lang="fr-FR" dirty="0"/>
          </a:p>
        </p:txBody>
      </p:sp>
    </p:spTree>
    <p:extLst>
      <p:ext uri="{BB962C8B-B14F-4D97-AF65-F5344CB8AC3E}">
        <p14:creationId xmlns:p14="http://schemas.microsoft.com/office/powerpoint/2010/main" val="398610988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xt + Free (With grey bar righ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EF2A463-89E1-AA08-71C7-8E0E7CD4BA36}"/>
              </a:ext>
            </a:extLst>
          </p:cNvPr>
          <p:cNvSpPr/>
          <p:nvPr userDrawn="1"/>
        </p:nvSpPr>
        <p:spPr>
          <a:xfrm>
            <a:off x="0" y="5972175"/>
            <a:ext cx="12192000" cy="885825"/>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Espace réservé du pied de page 2">
            <a:extLst>
              <a:ext uri="{FF2B5EF4-FFF2-40B4-BE49-F238E27FC236}">
                <a16:creationId xmlns:a16="http://schemas.microsoft.com/office/drawing/2014/main" id="{340ECAC2-ED96-4877-E2F7-E0741545F740}"/>
              </a:ext>
            </a:extLst>
          </p:cNvPr>
          <p:cNvSpPr>
            <a:spLocks noGrp="1"/>
          </p:cNvSpPr>
          <p:nvPr>
            <p:ph type="ftr" sz="quarter" idx="10"/>
          </p:nvPr>
        </p:nvSpPr>
        <p:spPr>
          <a:xfrm>
            <a:off x="1511300" y="6385984"/>
            <a:ext cx="7099300" cy="365125"/>
          </a:xfrm>
        </p:spPr>
        <p:txBody>
          <a:bodyPr/>
          <a:lstStyle/>
          <a:p>
            <a:r>
              <a:rPr lang="en-US"/>
              <a:t>Name of the document</a:t>
            </a:r>
            <a:endParaRPr lang="en-US" dirty="0"/>
          </a:p>
        </p:txBody>
      </p:sp>
      <p:sp>
        <p:nvSpPr>
          <p:cNvPr id="4" name="Espace réservé du numéro de diapositive 3">
            <a:extLst>
              <a:ext uri="{FF2B5EF4-FFF2-40B4-BE49-F238E27FC236}">
                <a16:creationId xmlns:a16="http://schemas.microsoft.com/office/drawing/2014/main" id="{D98E8C08-00A1-B5B1-EF3C-394BC59DEC29}"/>
              </a:ext>
            </a:extLst>
          </p:cNvPr>
          <p:cNvSpPr>
            <a:spLocks noGrp="1"/>
          </p:cNvSpPr>
          <p:nvPr>
            <p:ph type="sldNum" sz="quarter" idx="11"/>
          </p:nvPr>
        </p:nvSpPr>
        <p:spPr>
          <a:xfrm>
            <a:off x="9220776" y="6385984"/>
            <a:ext cx="2743200" cy="365125"/>
          </a:xfrm>
        </p:spPr>
        <p:txBody>
          <a:bodyPr/>
          <a:lstStyle/>
          <a:p>
            <a:fld id="{79AF822A-40E7-450E-BBE0-3EB502F51B07}" type="slidenum">
              <a:rPr lang="en-US" smtClean="0"/>
              <a:t>‹N°›</a:t>
            </a:fld>
            <a:endParaRPr lang="en-US"/>
          </a:p>
        </p:txBody>
      </p:sp>
      <p:sp>
        <p:nvSpPr>
          <p:cNvPr id="6" name="Titre 1">
            <a:extLst>
              <a:ext uri="{FF2B5EF4-FFF2-40B4-BE49-F238E27FC236}">
                <a16:creationId xmlns:a16="http://schemas.microsoft.com/office/drawing/2014/main" id="{FFDD4B49-BDEF-6F3E-F3DF-D4F7DD92E46F}"/>
              </a:ext>
            </a:extLst>
          </p:cNvPr>
          <p:cNvSpPr>
            <a:spLocks noGrp="1"/>
          </p:cNvSpPr>
          <p:nvPr>
            <p:ph type="title" hasCustomPrompt="1"/>
          </p:nvPr>
        </p:nvSpPr>
        <p:spPr>
          <a:xfrm>
            <a:off x="274638" y="270549"/>
            <a:ext cx="11689338" cy="452432"/>
          </a:xfrm>
        </p:spPr>
        <p:txBody>
          <a:bodyPr/>
          <a:lstStyle>
            <a:lvl1pPr>
              <a:defRPr/>
            </a:lvl1pPr>
          </a:lstStyle>
          <a:p>
            <a:r>
              <a:rPr lang="fr-FR"/>
              <a:t>Title of the slide</a:t>
            </a:r>
            <a:endParaRPr lang="en-US" dirty="0"/>
          </a:p>
        </p:txBody>
      </p:sp>
      <p:sp>
        <p:nvSpPr>
          <p:cNvPr id="8" name="Espace réservé du texte 5">
            <a:extLst>
              <a:ext uri="{FF2B5EF4-FFF2-40B4-BE49-F238E27FC236}">
                <a16:creationId xmlns:a16="http://schemas.microsoft.com/office/drawing/2014/main" id="{77334E12-E0F5-EED2-D7CF-D42E6BBC3B0B}"/>
              </a:ext>
            </a:extLst>
          </p:cNvPr>
          <p:cNvSpPr>
            <a:spLocks noGrp="1"/>
          </p:cNvSpPr>
          <p:nvPr>
            <p:ph type="body" sz="quarter" idx="13" hasCustomPrompt="1"/>
          </p:nvPr>
        </p:nvSpPr>
        <p:spPr>
          <a:xfrm>
            <a:off x="274638" y="694608"/>
            <a:ext cx="11689338" cy="313932"/>
          </a:xfrm>
        </p:spPr>
        <p:txBody>
          <a:bodyPr wrap="square">
            <a:spAutoFit/>
          </a:bodyPr>
          <a:lstStyle>
            <a:lvl1pPr marL="0" indent="0">
              <a:buNone/>
              <a:defRPr b="0"/>
            </a:lvl1pPr>
          </a:lstStyle>
          <a:p>
            <a:pPr lvl="0"/>
            <a:r>
              <a:rPr lang="fr-FR"/>
              <a:t>Subtitle of the slide</a:t>
            </a:r>
            <a:endParaRPr lang="fr-FR" dirty="0"/>
          </a:p>
        </p:txBody>
      </p:sp>
      <p:sp>
        <p:nvSpPr>
          <p:cNvPr id="5" name="Freeform 1">
            <a:extLst>
              <a:ext uri="{FF2B5EF4-FFF2-40B4-BE49-F238E27FC236}">
                <a16:creationId xmlns:a16="http://schemas.microsoft.com/office/drawing/2014/main" id="{50D8AA1B-A47A-AA52-22CA-448E6D1A645E}"/>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tx1"/>
          </a:solidFill>
          <a:ln w="9525" cap="flat">
            <a:noFill/>
            <a:prstDash val="solid"/>
            <a:miter/>
          </a:ln>
        </p:spPr>
        <p:txBody>
          <a:bodyPr rtlCol="0" anchor="ctr"/>
          <a:lstStyle/>
          <a:p>
            <a:endParaRPr lang="fr-FR"/>
          </a:p>
        </p:txBody>
      </p:sp>
      <p:cxnSp>
        <p:nvCxnSpPr>
          <p:cNvPr id="7" name="Connecteur droit 6">
            <a:extLst>
              <a:ext uri="{FF2B5EF4-FFF2-40B4-BE49-F238E27FC236}">
                <a16:creationId xmlns:a16="http://schemas.microsoft.com/office/drawing/2014/main" id="{034095CD-89C7-C3B5-550E-B3DD0A6B958D}"/>
              </a:ext>
            </a:extLst>
          </p:cNvPr>
          <p:cNvCxnSpPr>
            <a:cxnSpLocks/>
          </p:cNvCxnSpPr>
          <p:nvPr userDrawn="1"/>
        </p:nvCxnSpPr>
        <p:spPr>
          <a:xfrm>
            <a:off x="1506537" y="6436895"/>
            <a:ext cx="0" cy="200733"/>
          </a:xfrm>
          <a:prstGeom prst="line">
            <a:avLst/>
          </a:prstGeom>
          <a:ln>
            <a:solidFill>
              <a:srgbClr val="636369"/>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7768988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Txt + Free (Blue)">
    <p:bg>
      <p:bgPr>
        <a:solidFill>
          <a:schemeClr val="tx1"/>
        </a:solidFill>
        <a:effectLst/>
      </p:bgPr>
    </p:bg>
    <p:spTree>
      <p:nvGrpSpPr>
        <p:cNvPr id="1" name=""/>
        <p:cNvGrpSpPr/>
        <p:nvPr/>
      </p:nvGrpSpPr>
      <p:grpSpPr>
        <a:xfrm>
          <a:off x="0" y="0"/>
          <a:ext cx="0" cy="0"/>
          <a:chOff x="0" y="0"/>
          <a:chExt cx="0" cy="0"/>
        </a:xfrm>
      </p:grpSpPr>
      <p:sp>
        <p:nvSpPr>
          <p:cNvPr id="3" name="Freeform 1">
            <a:extLst>
              <a:ext uri="{FF2B5EF4-FFF2-40B4-BE49-F238E27FC236}">
                <a16:creationId xmlns:a16="http://schemas.microsoft.com/office/drawing/2014/main" id="{6CC83162-20EB-0DA9-7286-4EF6795D20E1}"/>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bg1"/>
          </a:solidFill>
          <a:ln w="9525" cap="flat">
            <a:noFill/>
            <a:prstDash val="solid"/>
            <a:miter/>
          </a:ln>
        </p:spPr>
        <p:txBody>
          <a:bodyPr rtlCol="0" anchor="ctr"/>
          <a:lstStyle/>
          <a:p>
            <a:endParaRPr lang="fr-FR"/>
          </a:p>
        </p:txBody>
      </p:sp>
      <p:sp>
        <p:nvSpPr>
          <p:cNvPr id="4" name="Espace réservé du pied de page 3">
            <a:extLst>
              <a:ext uri="{FF2B5EF4-FFF2-40B4-BE49-F238E27FC236}">
                <a16:creationId xmlns:a16="http://schemas.microsoft.com/office/drawing/2014/main" id="{EE11DC54-8995-0943-F664-6368E5429D83}"/>
              </a:ext>
            </a:extLst>
          </p:cNvPr>
          <p:cNvSpPr>
            <a:spLocks noGrp="1"/>
          </p:cNvSpPr>
          <p:nvPr>
            <p:ph type="ftr" sz="quarter" idx="10"/>
          </p:nvPr>
        </p:nvSpPr>
        <p:spPr>
          <a:xfrm>
            <a:off x="1511300" y="6385984"/>
            <a:ext cx="7099300" cy="365125"/>
          </a:xfrm>
        </p:spPr>
        <p:txBody>
          <a:bodyPr/>
          <a:lstStyle>
            <a:lvl1pPr>
              <a:defRPr>
                <a:solidFill>
                  <a:schemeClr val="bg1"/>
                </a:solidFill>
              </a:defRPr>
            </a:lvl1pPr>
          </a:lstStyle>
          <a:p>
            <a:r>
              <a:rPr lang="fr-FR"/>
              <a:t>Name of the document</a:t>
            </a:r>
            <a:endParaRPr lang="en-US" dirty="0"/>
          </a:p>
        </p:txBody>
      </p:sp>
      <p:cxnSp>
        <p:nvCxnSpPr>
          <p:cNvPr id="6" name="Connecteur droit 5">
            <a:extLst>
              <a:ext uri="{FF2B5EF4-FFF2-40B4-BE49-F238E27FC236}">
                <a16:creationId xmlns:a16="http://schemas.microsoft.com/office/drawing/2014/main" id="{511CBAD7-041F-760A-7F7A-4AD850B5A70E}"/>
              </a:ext>
            </a:extLst>
          </p:cNvPr>
          <p:cNvCxnSpPr>
            <a:cxnSpLocks/>
          </p:cNvCxnSpPr>
          <p:nvPr userDrawn="1"/>
        </p:nvCxnSpPr>
        <p:spPr>
          <a:xfrm>
            <a:off x="1506537" y="6436895"/>
            <a:ext cx="0" cy="20073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Espace réservé du numéro de diapositive 5">
            <a:extLst>
              <a:ext uri="{FF2B5EF4-FFF2-40B4-BE49-F238E27FC236}">
                <a16:creationId xmlns:a16="http://schemas.microsoft.com/office/drawing/2014/main" id="{596EB13A-0FAA-514D-5679-586CA7926450}"/>
              </a:ext>
            </a:extLst>
          </p:cNvPr>
          <p:cNvSpPr>
            <a:spLocks noGrp="1"/>
          </p:cNvSpPr>
          <p:nvPr>
            <p:ph type="sldNum" sz="quarter" idx="4"/>
          </p:nvPr>
        </p:nvSpPr>
        <p:spPr>
          <a:xfrm>
            <a:off x="9220776" y="6385984"/>
            <a:ext cx="2743200" cy="365125"/>
          </a:xfrm>
          <a:prstGeom prst="rect">
            <a:avLst/>
          </a:prstGeom>
        </p:spPr>
        <p:txBody>
          <a:bodyPr vert="horz" lIns="91440" tIns="45720" rIns="91440" bIns="45720" rtlCol="0" anchor="ctr"/>
          <a:lstStyle>
            <a:lvl1pPr algn="r">
              <a:defRPr sz="1000">
                <a:solidFill>
                  <a:schemeClr val="bg1"/>
                </a:solidFill>
              </a:defRPr>
            </a:lvl1pPr>
          </a:lstStyle>
          <a:p>
            <a:fld id="{79AF822A-40E7-450E-BBE0-3EB502F51B07}" type="slidenum">
              <a:rPr lang="en-US" smtClean="0"/>
              <a:pPr/>
              <a:t>‹N°›</a:t>
            </a:fld>
            <a:endParaRPr lang="en-US" dirty="0"/>
          </a:p>
        </p:txBody>
      </p:sp>
      <p:sp>
        <p:nvSpPr>
          <p:cNvPr id="8" name="Titre 1">
            <a:extLst>
              <a:ext uri="{FF2B5EF4-FFF2-40B4-BE49-F238E27FC236}">
                <a16:creationId xmlns:a16="http://schemas.microsoft.com/office/drawing/2014/main" id="{E0915C7E-DF5F-052A-107B-F0B8A9A4E946}"/>
              </a:ext>
            </a:extLst>
          </p:cNvPr>
          <p:cNvSpPr>
            <a:spLocks noGrp="1"/>
          </p:cNvSpPr>
          <p:nvPr>
            <p:ph type="title" hasCustomPrompt="1"/>
          </p:nvPr>
        </p:nvSpPr>
        <p:spPr>
          <a:xfrm>
            <a:off x="274637" y="270549"/>
            <a:ext cx="11689331" cy="452432"/>
          </a:xfrm>
        </p:spPr>
        <p:txBody>
          <a:bodyPr/>
          <a:lstStyle>
            <a:lvl1pPr>
              <a:defRPr>
                <a:solidFill>
                  <a:schemeClr val="bg1"/>
                </a:solidFill>
              </a:defRPr>
            </a:lvl1pPr>
          </a:lstStyle>
          <a:p>
            <a:r>
              <a:rPr lang="fr-FR"/>
              <a:t>Title of the slide</a:t>
            </a:r>
            <a:endParaRPr lang="en-US" dirty="0"/>
          </a:p>
        </p:txBody>
      </p:sp>
      <p:sp>
        <p:nvSpPr>
          <p:cNvPr id="9" name="Espace réservé du texte 5">
            <a:extLst>
              <a:ext uri="{FF2B5EF4-FFF2-40B4-BE49-F238E27FC236}">
                <a16:creationId xmlns:a16="http://schemas.microsoft.com/office/drawing/2014/main" id="{46F526D0-6E19-DAF3-5A09-F1BE8DF07355}"/>
              </a:ext>
            </a:extLst>
          </p:cNvPr>
          <p:cNvSpPr>
            <a:spLocks noGrp="1"/>
          </p:cNvSpPr>
          <p:nvPr>
            <p:ph type="body" sz="quarter" idx="13" hasCustomPrompt="1"/>
          </p:nvPr>
        </p:nvSpPr>
        <p:spPr>
          <a:xfrm>
            <a:off x="274637" y="694608"/>
            <a:ext cx="11689331" cy="313932"/>
          </a:xfrm>
        </p:spPr>
        <p:txBody>
          <a:bodyPr wrap="square">
            <a:spAutoFit/>
          </a:bodyPr>
          <a:lstStyle>
            <a:lvl1pPr marL="0" indent="0">
              <a:buNone/>
              <a:defRPr b="0">
                <a:solidFill>
                  <a:schemeClr val="bg1"/>
                </a:solidFill>
              </a:defRPr>
            </a:lvl1pPr>
          </a:lstStyle>
          <a:p>
            <a:pPr lvl="0"/>
            <a:r>
              <a:rPr lang="fr-FR"/>
              <a:t>Subtitle of the slide</a:t>
            </a:r>
            <a:endParaRPr lang="fr-FR" dirty="0"/>
          </a:p>
        </p:txBody>
      </p:sp>
    </p:spTree>
    <p:extLst>
      <p:ext uri="{BB962C8B-B14F-4D97-AF65-F5344CB8AC3E}">
        <p14:creationId xmlns:p14="http://schemas.microsoft.com/office/powerpoint/2010/main" val="175736571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userDrawn="1">
  <p:cSld name="Instructions">
    <p:bg>
      <p:bgPr>
        <a:solidFill>
          <a:schemeClr val="tx1">
            <a:lumMod val="50000"/>
          </a:schemeClr>
        </a:solidFill>
        <a:effectLst/>
      </p:bgPr>
    </p:bg>
    <p:spTree>
      <p:nvGrpSpPr>
        <p:cNvPr id="1" name=""/>
        <p:cNvGrpSpPr/>
        <p:nvPr/>
      </p:nvGrpSpPr>
      <p:grpSpPr>
        <a:xfrm>
          <a:off x="0" y="0"/>
          <a:ext cx="0" cy="0"/>
          <a:chOff x="0" y="0"/>
          <a:chExt cx="0" cy="0"/>
        </a:xfrm>
      </p:grpSpPr>
      <p:sp>
        <p:nvSpPr>
          <p:cNvPr id="53" name="Graphique 6">
            <a:extLst>
              <a:ext uri="{FF2B5EF4-FFF2-40B4-BE49-F238E27FC236}">
                <a16:creationId xmlns:a16="http://schemas.microsoft.com/office/drawing/2014/main" id="{7FC7B554-286D-6E38-97AF-1838C377D748}"/>
              </a:ext>
            </a:extLst>
          </p:cNvPr>
          <p:cNvSpPr/>
          <p:nvPr userDrawn="1"/>
        </p:nvSpPr>
        <p:spPr>
          <a:xfrm flipH="1">
            <a:off x="276225" y="276225"/>
            <a:ext cx="304800" cy="304800"/>
          </a:xfrm>
          <a:custGeom>
            <a:avLst/>
            <a:gdLst>
              <a:gd name="connsiteX0" fmla="*/ 4318000 w 4876800"/>
              <a:gd name="connsiteY0" fmla="*/ 0 h 4876800"/>
              <a:gd name="connsiteX1" fmla="*/ 558800 w 4876800"/>
              <a:gd name="connsiteY1" fmla="*/ 0 h 4876800"/>
              <a:gd name="connsiteX2" fmla="*/ 0 w 4876800"/>
              <a:gd name="connsiteY2" fmla="*/ 558800 h 4876800"/>
              <a:gd name="connsiteX3" fmla="*/ 0 w 4876800"/>
              <a:gd name="connsiteY3" fmla="*/ 3302000 h 4876800"/>
              <a:gd name="connsiteX4" fmla="*/ 558800 w 4876800"/>
              <a:gd name="connsiteY4" fmla="*/ 3860800 h 4876800"/>
              <a:gd name="connsiteX5" fmla="*/ 812800 w 4876800"/>
              <a:gd name="connsiteY5" fmla="*/ 3860800 h 4876800"/>
              <a:gd name="connsiteX6" fmla="*/ 812800 w 4876800"/>
              <a:gd name="connsiteY6" fmla="*/ 4724400 h 4876800"/>
              <a:gd name="connsiteX7" fmla="*/ 906882 w 4876800"/>
              <a:gd name="connsiteY7" fmla="*/ 4865218 h 4876800"/>
              <a:gd name="connsiteX8" fmla="*/ 965200 w 4876800"/>
              <a:gd name="connsiteY8" fmla="*/ 4876800 h 4876800"/>
              <a:gd name="connsiteX9" fmla="*/ 1072896 w 4876800"/>
              <a:gd name="connsiteY9" fmla="*/ 4832096 h 4876800"/>
              <a:gd name="connsiteX10" fmla="*/ 2044192 w 4876800"/>
              <a:gd name="connsiteY10" fmla="*/ 3860800 h 4876800"/>
              <a:gd name="connsiteX11" fmla="*/ 4318000 w 4876800"/>
              <a:gd name="connsiteY11" fmla="*/ 3860800 h 4876800"/>
              <a:gd name="connsiteX12" fmla="*/ 4876800 w 4876800"/>
              <a:gd name="connsiteY12" fmla="*/ 3302000 h 4876800"/>
              <a:gd name="connsiteX13" fmla="*/ 4876800 w 4876800"/>
              <a:gd name="connsiteY13" fmla="*/ 558800 h 4876800"/>
              <a:gd name="connsiteX14" fmla="*/ 4318000 w 4876800"/>
              <a:gd name="connsiteY14" fmla="*/ 0 h 4876800"/>
              <a:gd name="connsiteX15" fmla="*/ 2852928 w 4876800"/>
              <a:gd name="connsiteY15" fmla="*/ 2822651 h 4876800"/>
              <a:gd name="connsiteX16" fmla="*/ 2625344 w 4876800"/>
              <a:gd name="connsiteY16" fmla="*/ 3048203 h 4876800"/>
              <a:gd name="connsiteX17" fmla="*/ 2251456 w 4876800"/>
              <a:gd name="connsiteY17" fmla="*/ 3048203 h 4876800"/>
              <a:gd name="connsiteX18" fmla="*/ 2023872 w 4876800"/>
              <a:gd name="connsiteY18" fmla="*/ 2786075 h 4876800"/>
              <a:gd name="connsiteX19" fmla="*/ 2023872 w 4876800"/>
              <a:gd name="connsiteY19" fmla="*/ 2676347 h 4876800"/>
              <a:gd name="connsiteX20" fmla="*/ 2852928 w 4876800"/>
              <a:gd name="connsiteY20" fmla="*/ 2676347 h 4876800"/>
              <a:gd name="connsiteX21" fmla="*/ 3017520 w 4876800"/>
              <a:gd name="connsiteY21" fmla="*/ 2221179 h 4876800"/>
              <a:gd name="connsiteX22" fmla="*/ 2859024 w 4876800"/>
              <a:gd name="connsiteY22" fmla="*/ 2473147 h 4876800"/>
              <a:gd name="connsiteX23" fmla="*/ 2019808 w 4876800"/>
              <a:gd name="connsiteY23" fmla="*/ 2473147 h 4876800"/>
              <a:gd name="connsiteX24" fmla="*/ 1871472 w 4876800"/>
              <a:gd name="connsiteY24" fmla="*/ 2231339 h 4876800"/>
              <a:gd name="connsiteX25" fmla="*/ 1524000 w 4876800"/>
              <a:gd name="connsiteY25" fmla="*/ 1499819 h 4876800"/>
              <a:gd name="connsiteX26" fmla="*/ 2424176 w 4876800"/>
              <a:gd name="connsiteY26" fmla="*/ 609803 h 4876800"/>
              <a:gd name="connsiteX27" fmla="*/ 3082544 w 4876800"/>
              <a:gd name="connsiteY27" fmla="*/ 873963 h 4876800"/>
              <a:gd name="connsiteX28" fmla="*/ 3352800 w 4876800"/>
              <a:gd name="connsiteY28" fmla="*/ 1518107 h 4876800"/>
              <a:gd name="connsiteX29" fmla="*/ 3017520 w 4876800"/>
              <a:gd name="connsiteY29" fmla="*/ 2221179 h 487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76800" h="4876800">
                <a:moveTo>
                  <a:pt x="4318000" y="0"/>
                </a:moveTo>
                <a:lnTo>
                  <a:pt x="558800" y="0"/>
                </a:lnTo>
                <a:cubicBezTo>
                  <a:pt x="250546" y="0"/>
                  <a:pt x="0" y="250546"/>
                  <a:pt x="0" y="558800"/>
                </a:cubicBezTo>
                <a:lnTo>
                  <a:pt x="0" y="3302000"/>
                </a:lnTo>
                <a:cubicBezTo>
                  <a:pt x="0" y="3610255"/>
                  <a:pt x="250546" y="3860800"/>
                  <a:pt x="558800" y="3860800"/>
                </a:cubicBezTo>
                <a:lnTo>
                  <a:pt x="812800" y="3860800"/>
                </a:lnTo>
                <a:lnTo>
                  <a:pt x="812800" y="4724400"/>
                </a:lnTo>
                <a:cubicBezTo>
                  <a:pt x="812800" y="4785970"/>
                  <a:pt x="849986" y="4841647"/>
                  <a:pt x="906882" y="4865218"/>
                </a:cubicBezTo>
                <a:cubicBezTo>
                  <a:pt x="925779" y="4872940"/>
                  <a:pt x="945490" y="4876800"/>
                  <a:pt x="965200" y="4876800"/>
                </a:cubicBezTo>
                <a:cubicBezTo>
                  <a:pt x="1004824" y="4876800"/>
                  <a:pt x="1043838" y="4861357"/>
                  <a:pt x="1072896" y="4832096"/>
                </a:cubicBezTo>
                <a:lnTo>
                  <a:pt x="2044192" y="3860800"/>
                </a:lnTo>
                <a:lnTo>
                  <a:pt x="4318000" y="3860800"/>
                </a:lnTo>
                <a:cubicBezTo>
                  <a:pt x="4626255" y="3860800"/>
                  <a:pt x="4876800" y="3610255"/>
                  <a:pt x="4876800" y="3302000"/>
                </a:cubicBezTo>
                <a:lnTo>
                  <a:pt x="4876800" y="558800"/>
                </a:lnTo>
                <a:cubicBezTo>
                  <a:pt x="4876800" y="250546"/>
                  <a:pt x="4626255" y="0"/>
                  <a:pt x="4318000" y="0"/>
                </a:cubicBezTo>
                <a:close/>
                <a:moveTo>
                  <a:pt x="2852928" y="2822651"/>
                </a:moveTo>
                <a:cubicBezTo>
                  <a:pt x="2852928" y="2946603"/>
                  <a:pt x="2751328" y="3048203"/>
                  <a:pt x="2625344" y="3048203"/>
                </a:cubicBezTo>
                <a:lnTo>
                  <a:pt x="2251456" y="3048203"/>
                </a:lnTo>
                <a:cubicBezTo>
                  <a:pt x="2141728" y="3048203"/>
                  <a:pt x="2023872" y="2966923"/>
                  <a:pt x="2023872" y="2786075"/>
                </a:cubicBezTo>
                <a:lnTo>
                  <a:pt x="2023872" y="2676347"/>
                </a:lnTo>
                <a:lnTo>
                  <a:pt x="2852928" y="2676347"/>
                </a:lnTo>
                <a:close/>
                <a:moveTo>
                  <a:pt x="3017520" y="2221179"/>
                </a:moveTo>
                <a:cubicBezTo>
                  <a:pt x="2932176" y="2290267"/>
                  <a:pt x="2877312" y="2379675"/>
                  <a:pt x="2859024" y="2473147"/>
                </a:cubicBezTo>
                <a:lnTo>
                  <a:pt x="2019808" y="2473147"/>
                </a:lnTo>
                <a:cubicBezTo>
                  <a:pt x="2005584" y="2381707"/>
                  <a:pt x="1954784" y="2296363"/>
                  <a:pt x="1871472" y="2231339"/>
                </a:cubicBezTo>
                <a:cubicBezTo>
                  <a:pt x="1645920" y="2054555"/>
                  <a:pt x="1517904" y="1788363"/>
                  <a:pt x="1524000" y="1499819"/>
                </a:cubicBezTo>
                <a:cubicBezTo>
                  <a:pt x="1534160" y="1016203"/>
                  <a:pt x="1938528" y="615899"/>
                  <a:pt x="2424176" y="609803"/>
                </a:cubicBezTo>
                <a:cubicBezTo>
                  <a:pt x="2670048" y="603707"/>
                  <a:pt x="2905760" y="699211"/>
                  <a:pt x="3082544" y="873963"/>
                </a:cubicBezTo>
                <a:cubicBezTo>
                  <a:pt x="3257296" y="1044651"/>
                  <a:pt x="3352800" y="1274267"/>
                  <a:pt x="3352800" y="1518107"/>
                </a:cubicBezTo>
                <a:cubicBezTo>
                  <a:pt x="3352800" y="1792427"/>
                  <a:pt x="3231083" y="2048459"/>
                  <a:pt x="3017520" y="2221179"/>
                </a:cubicBezTo>
                <a:close/>
              </a:path>
            </a:pathLst>
          </a:custGeom>
          <a:solidFill>
            <a:schemeClr val="accent5"/>
          </a:solidFill>
          <a:ln w="12700" cap="flat" cmpd="sng" algn="ctr">
            <a:noFill/>
            <a:prstDash val="solid"/>
            <a:miter lim="800000"/>
          </a:ln>
          <a:effectLst/>
        </p:spPr>
        <p:txBody>
          <a:bodyPr bIns="576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fr-FR" sz="1000" b="0" i="0" u="none" strike="noStrike" kern="0" cap="all" spc="400" normalizeH="0" baseline="0" noProof="0">
              <a:ln>
                <a:noFill/>
              </a:ln>
              <a:solidFill>
                <a:srgbClr val="FFFFFF"/>
              </a:solidFill>
              <a:effectLst/>
              <a:uLnTx/>
              <a:uFillTx/>
              <a:latin typeface="Outfit" pitchFamily="2" charset="0"/>
              <a:ea typeface="+mn-ea"/>
              <a:cs typeface="+mn-cs"/>
            </a:endParaRPr>
          </a:p>
        </p:txBody>
      </p:sp>
      <p:cxnSp>
        <p:nvCxnSpPr>
          <p:cNvPr id="56" name="Connecteur droit 55">
            <a:extLst>
              <a:ext uri="{FF2B5EF4-FFF2-40B4-BE49-F238E27FC236}">
                <a16:creationId xmlns:a16="http://schemas.microsoft.com/office/drawing/2014/main" id="{F4B3EE14-EACE-EDC7-A531-9E116D7E72CB}"/>
              </a:ext>
            </a:extLst>
          </p:cNvPr>
          <p:cNvCxnSpPr>
            <a:cxnSpLocks/>
          </p:cNvCxnSpPr>
          <p:nvPr userDrawn="1"/>
        </p:nvCxnSpPr>
        <p:spPr>
          <a:xfrm>
            <a:off x="3752850" y="581025"/>
            <a:ext cx="0" cy="5457825"/>
          </a:xfrm>
          <a:prstGeom prst="line">
            <a:avLst/>
          </a:prstGeom>
          <a:noFill/>
          <a:ln w="6350" cap="flat" cmpd="sng" algn="ctr">
            <a:solidFill>
              <a:srgbClr val="000000">
                <a:alpha val="50000"/>
              </a:srgbClr>
            </a:solidFill>
            <a:prstDash val="solid"/>
            <a:miter lim="800000"/>
          </a:ln>
          <a:effectLst/>
        </p:spPr>
      </p:cxnSp>
      <p:pic>
        <p:nvPicPr>
          <p:cNvPr id="35" name="Image 23">
            <a:extLst>
              <a:ext uri="{FF2B5EF4-FFF2-40B4-BE49-F238E27FC236}">
                <a16:creationId xmlns:a16="http://schemas.microsoft.com/office/drawing/2014/main" id="{FAF6B959-FCD5-D28A-DCC2-140F7DCBF7AC}"/>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11575385" y="1008942"/>
            <a:ext cx="220980" cy="218808"/>
          </a:xfrm>
          <a:prstGeom prst="rect">
            <a:avLst/>
          </a:prstGeom>
        </p:spPr>
      </p:pic>
      <p:sp>
        <p:nvSpPr>
          <p:cNvPr id="2" name="Rectangle 1">
            <a:extLst>
              <a:ext uri="{FF2B5EF4-FFF2-40B4-BE49-F238E27FC236}">
                <a16:creationId xmlns:a16="http://schemas.microsoft.com/office/drawing/2014/main" id="{B44021DC-60E9-BCE4-692B-1E6AADF8B250}"/>
              </a:ext>
            </a:extLst>
          </p:cNvPr>
          <p:cNvSpPr/>
          <p:nvPr userDrawn="1"/>
        </p:nvSpPr>
        <p:spPr>
          <a:xfrm>
            <a:off x="10210607" y="523414"/>
            <a:ext cx="1496694" cy="19424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rtlCol="0" anchor="t">
            <a:spAutoFit/>
          </a:bodyPr>
          <a:lstStyle/>
          <a:p>
            <a:pPr>
              <a:spcAft>
                <a:spcPts val="300"/>
              </a:spcAft>
              <a:buClr>
                <a:schemeClr val="accent5"/>
              </a:buClr>
            </a:pPr>
            <a:r>
              <a:rPr lang="fr-FR" sz="800" b="1" dirty="0">
                <a:solidFill>
                  <a:schemeClr val="accent5"/>
                </a:solidFill>
                <a:latin typeface="Outfit" pitchFamily="2" charset="0"/>
              </a:rPr>
              <a:t>"</a:t>
            </a:r>
            <a:r>
              <a:rPr lang="fr-FR" sz="800" b="1" dirty="0" err="1">
                <a:solidFill>
                  <a:schemeClr val="accent5"/>
                </a:solidFill>
                <a:latin typeface="Outfit" pitchFamily="2" charset="0"/>
              </a:rPr>
              <a:t>Reproduce</a:t>
            </a:r>
            <a:r>
              <a:rPr lang="fr-FR" sz="800" b="1" dirty="0">
                <a:solidFill>
                  <a:schemeClr val="accent5"/>
                </a:solidFill>
                <a:latin typeface="Outfit" pitchFamily="2" charset="0"/>
              </a:rPr>
              <a:t> </a:t>
            </a:r>
            <a:r>
              <a:rPr lang="fr-FR" sz="800" b="1" dirty="0" err="1">
                <a:solidFill>
                  <a:schemeClr val="accent5"/>
                </a:solidFill>
                <a:latin typeface="Outfit" pitchFamily="2" charset="0"/>
              </a:rPr>
              <a:t>layout</a:t>
            </a:r>
            <a:r>
              <a:rPr lang="fr-FR" sz="800" b="1" dirty="0">
                <a:solidFill>
                  <a:schemeClr val="accent5"/>
                </a:solidFill>
                <a:latin typeface="Outfit" pitchFamily="2" charset="0"/>
              </a:rPr>
              <a:t>" </a:t>
            </a:r>
            <a:r>
              <a:rPr lang="fr-FR" sz="800" b="1" dirty="0" err="1">
                <a:solidFill>
                  <a:schemeClr val="accent5"/>
                </a:solidFill>
                <a:latin typeface="Outfit" pitchFamily="2" charset="0"/>
              </a:rPr>
              <a:t>tool</a:t>
            </a:r>
            <a:endParaRPr lang="fr-FR" sz="800" b="1" dirty="0">
              <a:solidFill>
                <a:schemeClr val="accent5"/>
              </a:solidFill>
              <a:latin typeface="Outfit" pitchFamily="2" charset="0"/>
            </a:endParaRP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Select the </a:t>
            </a:r>
            <a:r>
              <a:rPr lang="fr-FR" sz="700" dirty="0" err="1">
                <a:solidFill>
                  <a:schemeClr val="bg1"/>
                </a:solidFill>
                <a:latin typeface="Aleo" panose="00000500000000000000" pitchFamily="2" charset="0"/>
              </a:rPr>
              <a:t>desired</a:t>
            </a:r>
            <a:r>
              <a:rPr lang="fr-FR" sz="700" dirty="0">
                <a:solidFill>
                  <a:schemeClr val="bg1"/>
                </a:solidFill>
                <a:latin typeface="Aleo" panose="00000500000000000000" pitchFamily="2" charset="0"/>
              </a:rPr>
              <a:t> </a:t>
            </a:r>
            <a:r>
              <a:rPr lang="fr-FR" sz="700" dirty="0" err="1">
                <a:solidFill>
                  <a:schemeClr val="bg1"/>
                </a:solidFill>
                <a:latin typeface="Aleo" panose="00000500000000000000" pitchFamily="2" charset="0"/>
              </a:rPr>
              <a:t>shape</a:t>
            </a:r>
            <a:r>
              <a:rPr lang="fr-FR" sz="700" dirty="0">
                <a:solidFill>
                  <a:schemeClr val="bg1"/>
                </a:solidFill>
                <a:latin typeface="Aleo" panose="00000500000000000000" pitchFamily="2" charset="0"/>
              </a:rPr>
              <a:t> </a:t>
            </a:r>
            <a:br>
              <a:rPr lang="fr-FR" sz="700" dirty="0">
                <a:solidFill>
                  <a:schemeClr val="bg1"/>
                </a:solidFill>
                <a:latin typeface="Aleo" panose="00000500000000000000" pitchFamily="2" charset="0"/>
              </a:rPr>
            </a:br>
            <a:r>
              <a:rPr lang="fr-FR" sz="700" dirty="0">
                <a:solidFill>
                  <a:schemeClr val="bg1"/>
                </a:solidFill>
                <a:latin typeface="Aleo" panose="00000500000000000000" pitchFamily="2" charset="0"/>
              </a:rPr>
              <a:t>or </a:t>
            </a:r>
            <a:r>
              <a:rPr lang="fr-FR" sz="700" dirty="0" err="1">
                <a:solidFill>
                  <a:schemeClr val="bg1"/>
                </a:solidFill>
                <a:latin typeface="Aleo" panose="00000500000000000000" pitchFamily="2" charset="0"/>
              </a:rPr>
              <a:t>text</a:t>
            </a:r>
            <a:endParaRPr lang="fr-FR" sz="700" dirty="0">
              <a:solidFill>
                <a:schemeClr val="bg1"/>
              </a:solidFill>
              <a:latin typeface="Aleo" panose="00000500000000000000" pitchFamily="2" charset="0"/>
            </a:endParaRP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Click on the "Copy </a:t>
            </a:r>
            <a:r>
              <a:rPr lang="fr-FR" sz="700" dirty="0" err="1">
                <a:solidFill>
                  <a:schemeClr val="bg1"/>
                </a:solidFill>
                <a:latin typeface="Aleo" panose="00000500000000000000" pitchFamily="2" charset="0"/>
              </a:rPr>
              <a:t>layout</a:t>
            </a:r>
            <a:r>
              <a:rPr lang="fr-FR" sz="700" dirty="0">
                <a:solidFill>
                  <a:schemeClr val="bg1"/>
                </a:solidFill>
                <a:latin typeface="Aleo" panose="00000500000000000000" pitchFamily="2" charset="0"/>
              </a:rPr>
              <a:t>" </a:t>
            </a:r>
            <a:r>
              <a:rPr lang="fr-FR" sz="700" dirty="0" err="1">
                <a:solidFill>
                  <a:schemeClr val="bg1"/>
                </a:solidFill>
                <a:latin typeface="Aleo" panose="00000500000000000000" pitchFamily="2" charset="0"/>
              </a:rPr>
              <a:t>icon</a:t>
            </a:r>
            <a:endParaRPr lang="fr-FR" sz="700" dirty="0">
              <a:solidFill>
                <a:schemeClr val="bg1"/>
              </a:solidFill>
              <a:latin typeface="Aleo" panose="00000500000000000000" pitchFamily="2" charset="0"/>
            </a:endParaRPr>
          </a:p>
          <a:p>
            <a:pPr marL="171450" indent="-171450">
              <a:spcAft>
                <a:spcPts val="300"/>
              </a:spcAft>
              <a:buClr>
                <a:schemeClr val="accent5"/>
              </a:buClr>
              <a:buFont typeface="Wingdings 3" panose="05040102010807070707" pitchFamily="18" charset="2"/>
              <a:buChar char=""/>
            </a:pPr>
            <a:r>
              <a:rPr lang="en-US" sz="700" dirty="0">
                <a:solidFill>
                  <a:schemeClr val="bg1"/>
                </a:solidFill>
                <a:latin typeface="Aleo" panose="00000500000000000000" pitchFamily="2" charset="0"/>
              </a:rPr>
              <a:t>Click on the shape or select the text you want </a:t>
            </a:r>
            <a:br>
              <a:rPr lang="en-US" sz="700" dirty="0">
                <a:solidFill>
                  <a:schemeClr val="bg1"/>
                </a:solidFill>
                <a:latin typeface="Aleo" panose="00000500000000000000" pitchFamily="2" charset="0"/>
              </a:rPr>
            </a:br>
            <a:r>
              <a:rPr lang="en-US" sz="700" dirty="0">
                <a:solidFill>
                  <a:schemeClr val="bg1"/>
                </a:solidFill>
                <a:latin typeface="Aleo" panose="00000500000000000000" pitchFamily="2" charset="0"/>
              </a:rPr>
              <a:t>to duplicate</a:t>
            </a: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Changes are </a:t>
            </a:r>
            <a:r>
              <a:rPr lang="fr-FR" sz="700" dirty="0" err="1">
                <a:solidFill>
                  <a:schemeClr val="bg1"/>
                </a:solidFill>
                <a:latin typeface="Aleo" panose="00000500000000000000" pitchFamily="2" charset="0"/>
              </a:rPr>
              <a:t>applied</a:t>
            </a:r>
            <a:r>
              <a:rPr lang="fr-FR" sz="700" dirty="0">
                <a:solidFill>
                  <a:schemeClr val="bg1"/>
                </a:solidFill>
                <a:latin typeface="Aleo" panose="00000500000000000000" pitchFamily="2" charset="0"/>
              </a:rPr>
              <a:t> </a:t>
            </a:r>
            <a:r>
              <a:rPr lang="fr-FR" sz="700" dirty="0" err="1">
                <a:solidFill>
                  <a:schemeClr val="bg1"/>
                </a:solidFill>
                <a:latin typeface="Aleo" panose="00000500000000000000" pitchFamily="2" charset="0"/>
              </a:rPr>
              <a:t>instantly</a:t>
            </a:r>
            <a:r>
              <a:rPr lang="fr-FR" sz="700" dirty="0">
                <a:solidFill>
                  <a:schemeClr val="bg1"/>
                </a:solidFill>
                <a:latin typeface="Aleo" panose="00000500000000000000" pitchFamily="2" charset="0"/>
              </a:rPr>
              <a:t>  </a:t>
            </a:r>
          </a:p>
          <a:p>
            <a:pPr marL="171450" indent="-171450">
              <a:spcAft>
                <a:spcPts val="300"/>
              </a:spcAft>
              <a:buClr>
                <a:schemeClr val="accent5"/>
              </a:buClr>
              <a:buFont typeface="Wingdings 3" panose="05040102010807070707" pitchFamily="18" charset="2"/>
              <a:buChar char=""/>
            </a:pPr>
            <a:r>
              <a:rPr lang="en-US" sz="700" dirty="0">
                <a:solidFill>
                  <a:schemeClr val="bg1"/>
                </a:solidFill>
                <a:latin typeface="Aleo" panose="00000500000000000000" pitchFamily="2" charset="0"/>
              </a:rPr>
              <a:t>To apply the same formatting to multiple locations in the presentation, double-click </a:t>
            </a:r>
            <a:br>
              <a:rPr lang="en-US" sz="700" dirty="0">
                <a:solidFill>
                  <a:schemeClr val="bg1"/>
                </a:solidFill>
                <a:latin typeface="Aleo" panose="00000500000000000000" pitchFamily="2" charset="0"/>
              </a:rPr>
            </a:br>
            <a:r>
              <a:rPr lang="en-US" sz="700" dirty="0">
                <a:solidFill>
                  <a:schemeClr val="bg1"/>
                </a:solidFill>
                <a:latin typeface="Aleo" panose="00000500000000000000" pitchFamily="2" charset="0"/>
              </a:rPr>
              <a:t>on the icon</a:t>
            </a:r>
            <a:endParaRPr lang="fr-FR" sz="700" dirty="0">
              <a:solidFill>
                <a:schemeClr val="bg1"/>
              </a:solidFill>
              <a:latin typeface="Aleo" panose="00000500000000000000" pitchFamily="2" charset="0"/>
            </a:endParaRPr>
          </a:p>
        </p:txBody>
      </p:sp>
      <p:sp>
        <p:nvSpPr>
          <p:cNvPr id="3" name="TextBox 2">
            <a:extLst>
              <a:ext uri="{FF2B5EF4-FFF2-40B4-BE49-F238E27FC236}">
                <a16:creationId xmlns:a16="http://schemas.microsoft.com/office/drawing/2014/main" id="{26E2A95A-9C91-869D-490F-096801D1B4E5}"/>
              </a:ext>
            </a:extLst>
          </p:cNvPr>
          <p:cNvSpPr txBox="1"/>
          <p:nvPr userDrawn="1"/>
        </p:nvSpPr>
        <p:spPr>
          <a:xfrm>
            <a:off x="484700" y="523414"/>
            <a:ext cx="3439600" cy="390684"/>
          </a:xfrm>
          <a:prstGeom prst="rect">
            <a:avLst/>
          </a:prstGeom>
          <a:noFill/>
        </p:spPr>
        <p:txBody>
          <a:bodyPr wrap="square" rtlCol="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80000"/>
              </a:lnSpc>
            </a:pPr>
            <a:r>
              <a:rPr lang="fr-FR" sz="2400" dirty="0">
                <a:solidFill>
                  <a:schemeClr val="bg2"/>
                </a:solidFill>
                <a:latin typeface="Aleo Bold italic" panose="00000800000000000000" pitchFamily="2" charset="0"/>
              </a:rPr>
              <a:t>Instructions</a:t>
            </a:r>
            <a:endParaRPr lang="fr-FR" sz="2400" dirty="0">
              <a:solidFill>
                <a:schemeClr val="bg2"/>
              </a:solidFill>
            </a:endParaRPr>
          </a:p>
        </p:txBody>
      </p:sp>
      <p:sp>
        <p:nvSpPr>
          <p:cNvPr id="13" name="TextBox 2">
            <a:extLst>
              <a:ext uri="{FF2B5EF4-FFF2-40B4-BE49-F238E27FC236}">
                <a16:creationId xmlns:a16="http://schemas.microsoft.com/office/drawing/2014/main" id="{3CAC62D8-19C3-7F45-AF38-40AA6EB22433}"/>
              </a:ext>
            </a:extLst>
          </p:cNvPr>
          <p:cNvSpPr txBox="1"/>
          <p:nvPr userDrawn="1"/>
        </p:nvSpPr>
        <p:spPr>
          <a:xfrm>
            <a:off x="484700" y="837437"/>
            <a:ext cx="3331105" cy="352661"/>
          </a:xfrm>
          <a:prstGeom prst="rect">
            <a:avLst/>
          </a:prstGeom>
          <a:noFill/>
        </p:spPr>
        <p:txBody>
          <a:bodyPr wrap="square" rtlCol="0">
            <a:spAutoFit/>
          </a:bodyPr>
          <a:ls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80000"/>
              </a:lnSpc>
            </a:pPr>
            <a:r>
              <a:rPr lang="fr-FR" sz="2000" i="1" dirty="0">
                <a:solidFill>
                  <a:schemeClr val="accent5"/>
                </a:solidFill>
                <a:latin typeface="Aleo Light" panose="00000400000000000000" pitchFamily="2" charset="0"/>
              </a:rPr>
              <a:t>For </a:t>
            </a:r>
            <a:r>
              <a:rPr lang="fr-FR" sz="2000" i="1" dirty="0" err="1">
                <a:solidFill>
                  <a:schemeClr val="accent5"/>
                </a:solidFill>
                <a:latin typeface="Aleo Light" panose="00000400000000000000" pitchFamily="2" charset="0"/>
              </a:rPr>
              <a:t>using</a:t>
            </a:r>
            <a:r>
              <a:rPr lang="fr-FR" sz="2000" i="1" dirty="0">
                <a:solidFill>
                  <a:schemeClr val="accent5"/>
                </a:solidFill>
                <a:latin typeface="Aleo Light" panose="00000400000000000000" pitchFamily="2" charset="0"/>
              </a:rPr>
              <a:t> </a:t>
            </a:r>
            <a:r>
              <a:rPr lang="fr-FR" sz="2000" i="1" dirty="0" err="1">
                <a:solidFill>
                  <a:schemeClr val="accent5"/>
                </a:solidFill>
                <a:latin typeface="Aleo Light" panose="00000400000000000000" pitchFamily="2" charset="0"/>
              </a:rPr>
              <a:t>OVHcloud</a:t>
            </a:r>
            <a:r>
              <a:rPr lang="fr-FR" sz="2000" i="1" dirty="0">
                <a:solidFill>
                  <a:schemeClr val="accent5"/>
                </a:solidFill>
                <a:latin typeface="Aleo Light" panose="00000400000000000000" pitchFamily="2" charset="0"/>
              </a:rPr>
              <a:t> model</a:t>
            </a:r>
          </a:p>
        </p:txBody>
      </p:sp>
      <p:sp>
        <p:nvSpPr>
          <p:cNvPr id="14" name="ZoneTexte 9">
            <a:extLst>
              <a:ext uri="{FF2B5EF4-FFF2-40B4-BE49-F238E27FC236}">
                <a16:creationId xmlns:a16="http://schemas.microsoft.com/office/drawing/2014/main" id="{B7BCA64B-50D4-98C3-CB4E-38855E50A5D3}"/>
              </a:ext>
            </a:extLst>
          </p:cNvPr>
          <p:cNvSpPr txBox="1"/>
          <p:nvPr userDrawn="1"/>
        </p:nvSpPr>
        <p:spPr>
          <a:xfrm>
            <a:off x="571500" y="1261592"/>
            <a:ext cx="2513927" cy="3383234"/>
          </a:xfrm>
          <a:prstGeom prst="rect">
            <a:avLst/>
          </a:prstGeom>
          <a:noFill/>
        </p:spPr>
        <p:txBody>
          <a:bodyPr wrap="square" lIns="0" tIns="0" rIns="0" bIns="0">
            <a:spAutoFit/>
          </a:bodyPr>
          <a:lstStyle/>
          <a:p>
            <a:pPr>
              <a:lnSpc>
                <a:spcPct val="110000"/>
              </a:lnSpc>
              <a:spcBef>
                <a:spcPts val="1200"/>
              </a:spcBef>
            </a:pPr>
            <a:r>
              <a:rPr lang="en-US" sz="1200" dirty="0">
                <a:solidFill>
                  <a:schemeClr val="bg1"/>
                </a:solidFill>
                <a:latin typeface="Aleo Light" panose="00000400000000000000" pitchFamily="2" charset="0"/>
              </a:rPr>
              <a:t>The slide mask serves practical purposes. It incorporates key elements within the mask with the goal of establishing a structured framework, a template, so that the end user can effortlessly create a high-quality presentation without the need to consider design aspects. </a:t>
            </a:r>
          </a:p>
          <a:p>
            <a:pPr>
              <a:lnSpc>
                <a:spcPct val="110000"/>
              </a:lnSpc>
              <a:spcBef>
                <a:spcPts val="1200"/>
              </a:spcBef>
            </a:pPr>
            <a:r>
              <a:rPr lang="en-US" sz="1200" dirty="0">
                <a:solidFill>
                  <a:schemeClr val="bg1"/>
                </a:solidFill>
                <a:latin typeface="Aleo Light" panose="00000400000000000000" pitchFamily="2" charset="0"/>
              </a:rPr>
              <a:t>For greater flexibility in constructing slides and to approach them differently, "blank" slides and graphic elements in toolboxes are provided to simplify your task. You can swiftly access different sections by </a:t>
            </a:r>
            <a:r>
              <a:rPr lang="en-US" sz="1200" dirty="0" err="1">
                <a:solidFill>
                  <a:schemeClr val="bg1"/>
                </a:solidFill>
                <a:latin typeface="Aleo Light" panose="00000400000000000000" pitchFamily="2" charset="0"/>
              </a:rPr>
              <a:t>Ctrl+clicking</a:t>
            </a:r>
            <a:r>
              <a:rPr lang="en-US" sz="1200" dirty="0">
                <a:solidFill>
                  <a:schemeClr val="bg1"/>
                </a:solidFill>
                <a:latin typeface="Aleo Light" panose="00000400000000000000" pitchFamily="2" charset="0"/>
              </a:rPr>
              <a:t> on one of the following buttons</a:t>
            </a:r>
            <a:r>
              <a:rPr lang="fr-FR" sz="1200" dirty="0">
                <a:solidFill>
                  <a:schemeClr val="bg1"/>
                </a:solidFill>
                <a:latin typeface="Aleo Light" panose="00000400000000000000" pitchFamily="2" charset="0"/>
              </a:rPr>
              <a:t>:</a:t>
            </a:r>
          </a:p>
        </p:txBody>
      </p:sp>
      <p:sp>
        <p:nvSpPr>
          <p:cNvPr id="29" name="Rectangle 28">
            <a:extLst>
              <a:ext uri="{FF2B5EF4-FFF2-40B4-BE49-F238E27FC236}">
                <a16:creationId xmlns:a16="http://schemas.microsoft.com/office/drawing/2014/main" id="{9B8B499B-BFB4-E48B-A76A-7BDC8BBE1CE2}"/>
              </a:ext>
            </a:extLst>
          </p:cNvPr>
          <p:cNvSpPr/>
          <p:nvPr userDrawn="1"/>
        </p:nvSpPr>
        <p:spPr>
          <a:xfrm>
            <a:off x="4098291" y="523414"/>
            <a:ext cx="1754954" cy="26811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rtlCol="0" anchor="t">
            <a:spAutoFit/>
          </a:bodyPr>
          <a:lstStyle/>
          <a:p>
            <a:pPr marL="0" marR="0" lvl="0" indent="0" algn="l" defTabSz="914400" rtl="0" eaLnBrk="1" fontAlgn="auto" latinLnBrk="0" hangingPunct="1">
              <a:lnSpc>
                <a:spcPct val="100000"/>
              </a:lnSpc>
              <a:spcBef>
                <a:spcPts val="0"/>
              </a:spcBef>
              <a:spcAft>
                <a:spcPts val="300"/>
              </a:spcAft>
              <a:buClr>
                <a:schemeClr val="accent5"/>
              </a:buClr>
              <a:buSzTx/>
              <a:buFontTx/>
              <a:buNone/>
              <a:tabLst/>
              <a:defRPr/>
            </a:pPr>
            <a:r>
              <a:rPr kumimoji="0" lang="en-US" sz="800" b="1" i="0" u="none" strike="noStrike" kern="1200" cap="none" spc="0" normalizeH="0" baseline="0" dirty="0">
                <a:ln>
                  <a:noFill/>
                </a:ln>
                <a:solidFill>
                  <a:schemeClr val="accent5"/>
                </a:solidFill>
                <a:effectLst/>
                <a:uLnTx/>
                <a:uFillTx/>
                <a:latin typeface="Outfit" pitchFamily="2" charset="0"/>
                <a:ea typeface="+mn-ea"/>
                <a:cs typeface="+mn-cs"/>
              </a:rPr>
              <a:t>Provide access </a:t>
            </a:r>
            <a:br>
              <a:rPr kumimoji="0" lang="en-US" sz="800" b="1" i="0" u="none" strike="noStrike" kern="1200" cap="none" spc="0" normalizeH="0" baseline="0" dirty="0">
                <a:ln>
                  <a:noFill/>
                </a:ln>
                <a:solidFill>
                  <a:schemeClr val="accent5"/>
                </a:solidFill>
                <a:effectLst/>
                <a:uLnTx/>
                <a:uFillTx/>
                <a:latin typeface="Outfit" pitchFamily="2" charset="0"/>
                <a:ea typeface="+mn-ea"/>
                <a:cs typeface="+mn-cs"/>
              </a:rPr>
            </a:br>
            <a:r>
              <a:rPr kumimoji="0" lang="en-US" sz="800" b="1" i="0" u="none" strike="noStrike" kern="1200" cap="none" spc="0" normalizeH="0" baseline="0" dirty="0">
                <a:ln>
                  <a:noFill/>
                </a:ln>
                <a:solidFill>
                  <a:schemeClr val="accent5"/>
                </a:solidFill>
                <a:effectLst/>
                <a:uLnTx/>
                <a:uFillTx/>
                <a:latin typeface="Outfit" pitchFamily="2" charset="0"/>
                <a:ea typeface="+mn-ea"/>
                <a:cs typeface="+mn-cs"/>
              </a:rPr>
              <a:t>to the PowerPoint model</a:t>
            </a:r>
            <a:r>
              <a:rPr kumimoji="0" lang="fr-FR" sz="800" b="1" i="0" u="none" strike="noStrike" kern="1200" cap="none" spc="0" normalizeH="0" baseline="0" dirty="0">
                <a:ln>
                  <a:noFill/>
                </a:ln>
                <a:solidFill>
                  <a:schemeClr val="accent5"/>
                </a:solidFill>
                <a:effectLst/>
                <a:uLnTx/>
                <a:uFillTx/>
                <a:latin typeface="Outfit" pitchFamily="2" charset="0"/>
                <a:ea typeface="+mn-ea"/>
                <a:cs typeface="+mn-cs"/>
              </a:rPr>
              <a:t>:</a:t>
            </a:r>
          </a:p>
          <a:p>
            <a:pPr marL="171450" indent="-171450">
              <a:spcAft>
                <a:spcPts val="300"/>
              </a:spcAft>
              <a:buClr>
                <a:schemeClr val="accent5"/>
              </a:buClr>
              <a:buFont typeface="Wingdings 3" panose="05040102010807070707" pitchFamily="18" charset="2"/>
              <a:buChar char=""/>
            </a:pPr>
            <a:r>
              <a:rPr lang="en-US" sz="800" dirty="0">
                <a:solidFill>
                  <a:schemeClr val="bg1"/>
                </a:solidFill>
              </a:rPr>
              <a:t>Once the .pptx is open, save it as .</a:t>
            </a:r>
            <a:r>
              <a:rPr lang="en-US" sz="800" dirty="0" err="1">
                <a:solidFill>
                  <a:schemeClr val="bg1"/>
                </a:solidFill>
              </a:rPr>
              <a:t>potx</a:t>
            </a:r>
            <a:endParaRPr lang="en-US" sz="800" dirty="0">
              <a:solidFill>
                <a:schemeClr val="bg1"/>
              </a:solidFill>
            </a:endParaRPr>
          </a:p>
          <a:p>
            <a:pPr marL="171450" indent="-171450">
              <a:spcAft>
                <a:spcPts val="300"/>
              </a:spcAft>
              <a:buClr>
                <a:schemeClr val="accent5"/>
              </a:buClr>
              <a:buFont typeface="Wingdings 3" panose="05040102010807070707" pitchFamily="18" charset="2"/>
              <a:buChar char=""/>
            </a:pPr>
            <a:r>
              <a:rPr lang="en-US" sz="800" dirty="0">
                <a:solidFill>
                  <a:schemeClr val="bg1"/>
                </a:solidFill>
              </a:rPr>
              <a:t>The end user can then open it from the provided file path</a:t>
            </a:r>
          </a:p>
          <a:p>
            <a:pPr marL="171450" indent="-171450">
              <a:spcAft>
                <a:spcPts val="300"/>
              </a:spcAft>
              <a:buClr>
                <a:schemeClr val="accent5"/>
              </a:buClr>
              <a:buFont typeface="Wingdings 3" panose="05040102010807070707" pitchFamily="18" charset="2"/>
              <a:buChar char=""/>
            </a:pPr>
            <a:r>
              <a:rPr lang="en-US" sz="800" dirty="0">
                <a:solidFill>
                  <a:schemeClr val="bg1"/>
                </a:solidFill>
              </a:rPr>
              <a:t>Once opened, he can go back to "File," then, further down, to "Recent." </a:t>
            </a:r>
            <a:br>
              <a:rPr lang="en-US" sz="800" dirty="0">
                <a:solidFill>
                  <a:schemeClr val="bg1"/>
                </a:solidFill>
              </a:rPr>
            </a:br>
            <a:r>
              <a:rPr lang="en-US" sz="800" dirty="0">
                <a:solidFill>
                  <a:schemeClr val="bg1"/>
                </a:solidFill>
              </a:rPr>
              <a:t>He simply need to pin the currently open file with a click</a:t>
            </a:r>
          </a:p>
          <a:p>
            <a:pPr>
              <a:spcAft>
                <a:spcPts val="300"/>
              </a:spcAft>
              <a:buClr>
                <a:srgbClr val="FF7649"/>
              </a:buClr>
            </a:pPr>
            <a:r>
              <a:rPr lang="en-US" sz="800" dirty="0">
                <a:solidFill>
                  <a:schemeClr val="bg1"/>
                </a:solidFill>
              </a:rPr>
              <a:t>This makes it easy for the end user, in just two clicks, to retrieve the original model, including the toolbox</a:t>
            </a:r>
          </a:p>
          <a:p>
            <a:pPr>
              <a:spcAft>
                <a:spcPts val="300"/>
              </a:spcAft>
              <a:buClr>
                <a:srgbClr val="FF7649"/>
              </a:buClr>
            </a:pPr>
            <a:r>
              <a:rPr lang="en-US" sz="800" dirty="0">
                <a:solidFill>
                  <a:schemeClr val="bg1"/>
                </a:solidFill>
              </a:rPr>
              <a:t>When opening a .</a:t>
            </a:r>
            <a:r>
              <a:rPr lang="en-US" sz="800" dirty="0" err="1">
                <a:solidFill>
                  <a:schemeClr val="bg1"/>
                </a:solidFill>
              </a:rPr>
              <a:t>potx</a:t>
            </a:r>
            <a:r>
              <a:rPr lang="en-US" sz="800" dirty="0">
                <a:solidFill>
                  <a:schemeClr val="bg1"/>
                </a:solidFill>
              </a:rPr>
              <a:t>, PowerPoint prevents file overwriting; the end user cannot "save" (and overwrite the file). PowerPoint will prompt a "Save As" (new document) instead.</a:t>
            </a:r>
            <a:endParaRPr lang="fr-FR" sz="800" dirty="0">
              <a:solidFill>
                <a:schemeClr val="bg1"/>
              </a:solidFill>
            </a:endParaRPr>
          </a:p>
        </p:txBody>
      </p:sp>
      <p:sp>
        <p:nvSpPr>
          <p:cNvPr id="30" name="Rectangle 29">
            <a:extLst>
              <a:ext uri="{FF2B5EF4-FFF2-40B4-BE49-F238E27FC236}">
                <a16:creationId xmlns:a16="http://schemas.microsoft.com/office/drawing/2014/main" id="{1388DF3E-4D07-84C1-D0A2-6514F27FD96A}"/>
              </a:ext>
            </a:extLst>
          </p:cNvPr>
          <p:cNvSpPr/>
          <p:nvPr userDrawn="1"/>
        </p:nvSpPr>
        <p:spPr>
          <a:xfrm>
            <a:off x="6235531" y="1392665"/>
            <a:ext cx="1785617" cy="74981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rtlCol="0" anchor="t">
            <a:spAutoFit/>
          </a:bodyPr>
          <a:lstStyle/>
          <a:p>
            <a:pPr>
              <a:spcAft>
                <a:spcPts val="300"/>
              </a:spcAft>
              <a:buClr>
                <a:schemeClr val="accent5"/>
              </a:buClr>
            </a:pPr>
            <a:r>
              <a:rPr lang="fr-FR" sz="800" b="1" dirty="0">
                <a:solidFill>
                  <a:schemeClr val="accent5"/>
                </a:solidFill>
                <a:latin typeface="Outfit" pitchFamily="2" charset="0"/>
              </a:rPr>
              <a:t>Insert a new slide:</a:t>
            </a: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Click on "Home", "New slide".</a:t>
            </a: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Click on the </a:t>
            </a:r>
            <a:r>
              <a:rPr lang="fr-FR" sz="700" dirty="0" err="1">
                <a:solidFill>
                  <a:schemeClr val="bg1"/>
                </a:solidFill>
                <a:latin typeface="Aleo" panose="00000500000000000000" pitchFamily="2" charset="0"/>
              </a:rPr>
              <a:t>arrow</a:t>
            </a:r>
            <a:r>
              <a:rPr lang="fr-FR" sz="700" dirty="0">
                <a:solidFill>
                  <a:schemeClr val="bg1"/>
                </a:solidFill>
                <a:latin typeface="Aleo" panose="00000500000000000000" pitchFamily="2" charset="0"/>
              </a:rPr>
              <a:t> </a:t>
            </a:r>
            <a:r>
              <a:rPr lang="fr-FR" sz="700" dirty="0" err="1">
                <a:solidFill>
                  <a:schemeClr val="bg1"/>
                </a:solidFill>
                <a:latin typeface="Aleo" panose="00000500000000000000" pitchFamily="2" charset="0"/>
              </a:rPr>
              <a:t>below</a:t>
            </a:r>
            <a:r>
              <a:rPr lang="fr-FR" sz="700" dirty="0">
                <a:solidFill>
                  <a:schemeClr val="bg1"/>
                </a:solidFill>
                <a:latin typeface="Aleo" panose="00000500000000000000" pitchFamily="2" charset="0"/>
              </a:rPr>
              <a:t> "New slide" and select the </a:t>
            </a:r>
            <a:r>
              <a:rPr lang="fr-FR" sz="700" dirty="0" err="1">
                <a:solidFill>
                  <a:schemeClr val="bg1"/>
                </a:solidFill>
                <a:latin typeface="Aleo" panose="00000500000000000000" pitchFamily="2" charset="0"/>
              </a:rPr>
              <a:t>desired</a:t>
            </a:r>
            <a:r>
              <a:rPr lang="fr-FR" sz="700" dirty="0">
                <a:solidFill>
                  <a:schemeClr val="bg1"/>
                </a:solidFill>
                <a:latin typeface="Aleo" panose="00000500000000000000" pitchFamily="2" charset="0"/>
              </a:rPr>
              <a:t> </a:t>
            </a:r>
            <a:r>
              <a:rPr lang="fr-FR" sz="700" dirty="0" err="1">
                <a:solidFill>
                  <a:schemeClr val="bg1"/>
                </a:solidFill>
                <a:latin typeface="Aleo" panose="00000500000000000000" pitchFamily="2" charset="0"/>
              </a:rPr>
              <a:t>template</a:t>
            </a:r>
            <a:endParaRPr lang="fr-FR" sz="700" dirty="0">
              <a:solidFill>
                <a:schemeClr val="bg1"/>
              </a:solidFill>
              <a:latin typeface="Aleo" panose="00000500000000000000" pitchFamily="2" charset="0"/>
            </a:endParaRPr>
          </a:p>
        </p:txBody>
      </p:sp>
      <p:sp>
        <p:nvSpPr>
          <p:cNvPr id="31" name="Rectangle 30">
            <a:extLst>
              <a:ext uri="{FF2B5EF4-FFF2-40B4-BE49-F238E27FC236}">
                <a16:creationId xmlns:a16="http://schemas.microsoft.com/office/drawing/2014/main" id="{7A4BBD60-5468-BC69-89B8-8E62EE380B6F}"/>
              </a:ext>
            </a:extLst>
          </p:cNvPr>
          <p:cNvSpPr/>
          <p:nvPr userDrawn="1"/>
        </p:nvSpPr>
        <p:spPr>
          <a:xfrm>
            <a:off x="8335925" y="540924"/>
            <a:ext cx="1785617" cy="5343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rtlCol="0" anchor="t">
            <a:spAutoFit/>
          </a:bodyPr>
          <a:lstStyle/>
          <a:p>
            <a:pPr>
              <a:spcAft>
                <a:spcPts val="300"/>
              </a:spcAft>
              <a:buClr>
                <a:schemeClr val="accent5"/>
              </a:buClr>
            </a:pPr>
            <a:r>
              <a:rPr lang="fr-FR" sz="800" b="1" dirty="0" err="1">
                <a:solidFill>
                  <a:schemeClr val="accent5"/>
                </a:solidFill>
                <a:latin typeface="Outfit" pitchFamily="2" charset="0"/>
              </a:rPr>
              <a:t>Modifying</a:t>
            </a:r>
            <a:r>
              <a:rPr lang="fr-FR" sz="800" b="1" dirty="0">
                <a:solidFill>
                  <a:schemeClr val="accent5"/>
                </a:solidFill>
                <a:latin typeface="Outfit" pitchFamily="2" charset="0"/>
              </a:rPr>
              <a:t> an </a:t>
            </a:r>
            <a:r>
              <a:rPr lang="fr-FR" sz="800" b="1" dirty="0" err="1">
                <a:solidFill>
                  <a:schemeClr val="accent5"/>
                </a:solidFill>
                <a:latin typeface="Outfit" pitchFamily="2" charset="0"/>
              </a:rPr>
              <a:t>existing</a:t>
            </a:r>
            <a:r>
              <a:rPr lang="fr-FR" sz="800" b="1" dirty="0">
                <a:solidFill>
                  <a:schemeClr val="accent5"/>
                </a:solidFill>
                <a:latin typeface="Outfit" pitchFamily="2" charset="0"/>
              </a:rPr>
              <a:t> model: </a:t>
            </a: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Click on "Home", "</a:t>
            </a:r>
            <a:r>
              <a:rPr lang="fr-FR" sz="700" dirty="0" err="1">
                <a:solidFill>
                  <a:schemeClr val="bg1"/>
                </a:solidFill>
                <a:latin typeface="Aleo" panose="00000500000000000000" pitchFamily="2" charset="0"/>
              </a:rPr>
              <a:t>Layout</a:t>
            </a:r>
            <a:r>
              <a:rPr lang="fr-FR" sz="700" dirty="0">
                <a:solidFill>
                  <a:schemeClr val="bg1"/>
                </a:solidFill>
                <a:latin typeface="Aleo" panose="00000500000000000000" pitchFamily="2" charset="0"/>
              </a:rPr>
              <a:t>" </a:t>
            </a: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Select the </a:t>
            </a:r>
            <a:r>
              <a:rPr lang="fr-FR" sz="700" dirty="0" err="1">
                <a:solidFill>
                  <a:schemeClr val="bg1"/>
                </a:solidFill>
                <a:latin typeface="Aleo" panose="00000500000000000000" pitchFamily="2" charset="0"/>
              </a:rPr>
              <a:t>desired</a:t>
            </a:r>
            <a:r>
              <a:rPr lang="fr-FR" sz="700" dirty="0">
                <a:solidFill>
                  <a:schemeClr val="bg1"/>
                </a:solidFill>
                <a:latin typeface="Aleo" panose="00000500000000000000" pitchFamily="2" charset="0"/>
              </a:rPr>
              <a:t> model</a:t>
            </a:r>
          </a:p>
        </p:txBody>
      </p:sp>
      <p:grpSp>
        <p:nvGrpSpPr>
          <p:cNvPr id="32" name="Groupe 20">
            <a:extLst>
              <a:ext uri="{FF2B5EF4-FFF2-40B4-BE49-F238E27FC236}">
                <a16:creationId xmlns:a16="http://schemas.microsoft.com/office/drawing/2014/main" id="{C815B9F3-C4D7-CE20-C54C-ABBC44CEBB83}"/>
              </a:ext>
            </a:extLst>
          </p:cNvPr>
          <p:cNvGrpSpPr/>
          <p:nvPr userDrawn="1"/>
        </p:nvGrpSpPr>
        <p:grpSpPr>
          <a:xfrm>
            <a:off x="8335925" y="1393340"/>
            <a:ext cx="1785617" cy="1020891"/>
            <a:chOff x="8576115" y="333602"/>
            <a:chExt cx="1785617" cy="1020891"/>
          </a:xfrm>
        </p:grpSpPr>
        <p:sp>
          <p:nvSpPr>
            <p:cNvPr id="33" name="Rectangle 32">
              <a:extLst>
                <a:ext uri="{FF2B5EF4-FFF2-40B4-BE49-F238E27FC236}">
                  <a16:creationId xmlns:a16="http://schemas.microsoft.com/office/drawing/2014/main" id="{BA689C46-0ED7-E94E-6C6A-DFA22324D210}"/>
                </a:ext>
              </a:extLst>
            </p:cNvPr>
            <p:cNvSpPr/>
            <p:nvPr/>
          </p:nvSpPr>
          <p:spPr>
            <a:xfrm>
              <a:off x="8576115" y="333602"/>
              <a:ext cx="1785617" cy="6036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rtlCol="0" anchor="t">
              <a:spAutoFit/>
            </a:bodyPr>
            <a:lstStyle/>
            <a:p>
              <a:pPr>
                <a:spcAft>
                  <a:spcPts val="300"/>
                </a:spcAft>
                <a:buClr>
                  <a:schemeClr val="accent5"/>
                </a:buClr>
              </a:pPr>
              <a:r>
                <a:rPr lang="fr-FR" sz="800" b="1" dirty="0" err="1">
                  <a:solidFill>
                    <a:schemeClr val="accent5"/>
                  </a:solidFill>
                  <a:latin typeface="Outfit" pitchFamily="2" charset="0"/>
                </a:rPr>
                <a:t>Switching</a:t>
              </a:r>
              <a:r>
                <a:rPr lang="fr-FR" sz="800" b="1" dirty="0">
                  <a:solidFill>
                    <a:schemeClr val="accent5"/>
                  </a:solidFill>
                  <a:latin typeface="Outfit" pitchFamily="2" charset="0"/>
                </a:rPr>
                <a:t> </a:t>
              </a:r>
              <a:r>
                <a:rPr lang="fr-FR" sz="800" b="1" dirty="0" err="1">
                  <a:solidFill>
                    <a:schemeClr val="accent5"/>
                  </a:solidFill>
                  <a:latin typeface="Outfit" pitchFamily="2" charset="0"/>
                </a:rPr>
                <a:t>between</a:t>
              </a:r>
              <a:r>
                <a:rPr lang="fr-FR" sz="800" b="1" dirty="0">
                  <a:solidFill>
                    <a:schemeClr val="accent5"/>
                  </a:solidFill>
                  <a:latin typeface="Outfit" pitchFamily="2" charset="0"/>
                </a:rPr>
                <a:t> </a:t>
              </a:r>
              <a:r>
                <a:rPr lang="fr-FR" sz="800" b="1" dirty="0" err="1">
                  <a:solidFill>
                    <a:schemeClr val="accent5"/>
                  </a:solidFill>
                  <a:latin typeface="Outfit" pitchFamily="2" charset="0"/>
                </a:rPr>
                <a:t>text</a:t>
              </a:r>
              <a:r>
                <a:rPr lang="fr-FR" sz="800" b="1" dirty="0">
                  <a:solidFill>
                    <a:schemeClr val="accent5"/>
                  </a:solidFill>
                  <a:latin typeface="Outfit" pitchFamily="2" charset="0"/>
                </a:rPr>
                <a:t> </a:t>
              </a:r>
              <a:r>
                <a:rPr lang="fr-FR" sz="800" b="1" dirty="0" err="1">
                  <a:solidFill>
                    <a:schemeClr val="accent5"/>
                  </a:solidFill>
                  <a:latin typeface="Outfit" pitchFamily="2" charset="0"/>
                </a:rPr>
                <a:t>levels</a:t>
              </a:r>
              <a:r>
                <a:rPr lang="fr-FR" sz="800" b="1" dirty="0">
                  <a:solidFill>
                    <a:schemeClr val="accent5"/>
                  </a:solidFill>
                  <a:latin typeface="Outfit" pitchFamily="2" charset="0"/>
                </a:rPr>
                <a:t>:</a:t>
              </a: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Select the </a:t>
              </a:r>
              <a:r>
                <a:rPr lang="fr-FR" sz="700" dirty="0" err="1">
                  <a:solidFill>
                    <a:schemeClr val="bg1"/>
                  </a:solidFill>
                  <a:latin typeface="Aleo" panose="00000500000000000000" pitchFamily="2" charset="0"/>
                </a:rPr>
                <a:t>desired</a:t>
              </a:r>
              <a:r>
                <a:rPr lang="fr-FR" sz="700" dirty="0">
                  <a:solidFill>
                    <a:schemeClr val="bg1"/>
                  </a:solidFill>
                  <a:latin typeface="Aleo" panose="00000500000000000000" pitchFamily="2" charset="0"/>
                </a:rPr>
                <a:t> line and tab </a:t>
              </a:r>
              <a:r>
                <a:rPr lang="fr-FR" sz="700" dirty="0" err="1">
                  <a:solidFill>
                    <a:schemeClr val="bg1"/>
                  </a:solidFill>
                  <a:latin typeface="Aleo" panose="00000500000000000000" pitchFamily="2" charset="0"/>
                </a:rPr>
                <a:t>forward</a:t>
              </a:r>
              <a:r>
                <a:rPr lang="fr-FR" sz="700" dirty="0">
                  <a:solidFill>
                    <a:schemeClr val="bg1"/>
                  </a:solidFill>
                  <a:latin typeface="Aleo" panose="00000500000000000000" pitchFamily="2" charset="0"/>
                </a:rPr>
                <a:t> (Tab) or </a:t>
              </a:r>
              <a:r>
                <a:rPr lang="fr-FR" sz="700" dirty="0" err="1">
                  <a:solidFill>
                    <a:schemeClr val="bg1"/>
                  </a:solidFill>
                  <a:latin typeface="Aleo" panose="00000500000000000000" pitchFamily="2" charset="0"/>
                </a:rPr>
                <a:t>backward</a:t>
              </a:r>
              <a:r>
                <a:rPr lang="fr-FR" sz="700" dirty="0">
                  <a:solidFill>
                    <a:schemeClr val="bg1"/>
                  </a:solidFill>
                  <a:latin typeface="Aleo" panose="00000500000000000000" pitchFamily="2" charset="0"/>
                </a:rPr>
                <a:t> </a:t>
              </a:r>
              <a:br>
                <a:rPr lang="fr-FR" sz="700" dirty="0">
                  <a:solidFill>
                    <a:schemeClr val="bg1"/>
                  </a:solidFill>
                  <a:latin typeface="Aleo" panose="00000500000000000000" pitchFamily="2" charset="0"/>
                </a:rPr>
              </a:br>
              <a:r>
                <a:rPr lang="fr-FR" sz="700" dirty="0">
                  <a:solidFill>
                    <a:schemeClr val="bg1"/>
                  </a:solidFill>
                  <a:latin typeface="Aleo" panose="00000500000000000000" pitchFamily="2" charset="0"/>
                </a:rPr>
                <a:t>(Shift + Tab)</a:t>
              </a:r>
            </a:p>
          </p:txBody>
        </p:sp>
        <p:pic>
          <p:nvPicPr>
            <p:cNvPr id="34" name="Image 19">
              <a:extLst>
                <a:ext uri="{FF2B5EF4-FFF2-40B4-BE49-F238E27FC236}">
                  <a16:creationId xmlns:a16="http://schemas.microsoft.com/office/drawing/2014/main" id="{CD4E9F7A-C9B8-F682-75EB-972A434AD50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l="-1" t="11299" r="5299" b="11538"/>
            <a:stretch/>
          </p:blipFill>
          <p:spPr>
            <a:xfrm>
              <a:off x="8821767" y="1182994"/>
              <a:ext cx="372382" cy="171499"/>
            </a:xfrm>
            <a:prstGeom prst="rect">
              <a:avLst/>
            </a:prstGeom>
          </p:spPr>
        </p:pic>
      </p:grpSp>
      <p:sp>
        <p:nvSpPr>
          <p:cNvPr id="46" name="Rectangle 45">
            <a:extLst>
              <a:ext uri="{FF2B5EF4-FFF2-40B4-BE49-F238E27FC236}">
                <a16:creationId xmlns:a16="http://schemas.microsoft.com/office/drawing/2014/main" id="{6061A6DE-0C6E-44F4-86DA-48442A67621D}"/>
              </a:ext>
            </a:extLst>
          </p:cNvPr>
          <p:cNvSpPr/>
          <p:nvPr userDrawn="1"/>
        </p:nvSpPr>
        <p:spPr>
          <a:xfrm>
            <a:off x="4098290" y="3350434"/>
            <a:ext cx="1785617" cy="120378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rtlCol="0" anchor="t">
            <a:spAutoFit/>
          </a:bodyPr>
          <a:lstStyle/>
          <a:p>
            <a:pPr>
              <a:spcAft>
                <a:spcPts val="300"/>
              </a:spcAft>
              <a:buClr>
                <a:schemeClr val="accent5"/>
              </a:buClr>
            </a:pPr>
            <a:r>
              <a:rPr lang="fr-FR" sz="800" b="1" dirty="0">
                <a:solidFill>
                  <a:schemeClr val="accent5"/>
                </a:solidFill>
                <a:latin typeface="Outfit" pitchFamily="2" charset="0"/>
              </a:rPr>
              <a:t>Change background </a:t>
            </a:r>
            <a:r>
              <a:rPr lang="fr-FR" sz="800" b="1" dirty="0" err="1">
                <a:solidFill>
                  <a:schemeClr val="accent5"/>
                </a:solidFill>
                <a:latin typeface="Outfit" pitchFamily="2" charset="0"/>
              </a:rPr>
              <a:t>color</a:t>
            </a:r>
            <a:r>
              <a:rPr lang="fr-FR" sz="800" b="1" dirty="0">
                <a:solidFill>
                  <a:schemeClr val="accent5"/>
                </a:solidFill>
                <a:latin typeface="Outfit" pitchFamily="2" charset="0"/>
              </a:rPr>
              <a:t> </a:t>
            </a:r>
            <a:br>
              <a:rPr lang="fr-FR" sz="800" b="1" dirty="0">
                <a:solidFill>
                  <a:schemeClr val="accent5"/>
                </a:solidFill>
                <a:latin typeface="Outfit" pitchFamily="2" charset="0"/>
              </a:rPr>
            </a:br>
            <a:r>
              <a:rPr lang="fr-FR" sz="800" b="1" dirty="0">
                <a:solidFill>
                  <a:schemeClr val="accent5"/>
                </a:solidFill>
                <a:latin typeface="Outfit" pitchFamily="2" charset="0"/>
              </a:rPr>
              <a:t>or image:</a:t>
            </a: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Right-click on the slide </a:t>
            </a: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Click on « Background </a:t>
            </a:r>
            <a:r>
              <a:rPr lang="fr-FR" sz="700" dirty="0" err="1">
                <a:solidFill>
                  <a:schemeClr val="bg1"/>
                </a:solidFill>
                <a:latin typeface="Aleo" panose="00000500000000000000" pitchFamily="2" charset="0"/>
              </a:rPr>
              <a:t>formatting</a:t>
            </a:r>
            <a:r>
              <a:rPr lang="fr-FR" sz="700" dirty="0">
                <a:solidFill>
                  <a:schemeClr val="bg1"/>
                </a:solidFill>
                <a:latin typeface="Aleo" panose="00000500000000000000" pitchFamily="2" charset="0"/>
              </a:rPr>
              <a:t> » </a:t>
            </a: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Change </a:t>
            </a:r>
            <a:r>
              <a:rPr lang="fr-FR" sz="700" dirty="0" err="1">
                <a:solidFill>
                  <a:schemeClr val="bg1"/>
                </a:solidFill>
                <a:latin typeface="Aleo" panose="00000500000000000000" pitchFamily="2" charset="0"/>
              </a:rPr>
              <a:t>color</a:t>
            </a:r>
            <a:endParaRPr lang="fr-FR" sz="700" dirty="0">
              <a:solidFill>
                <a:schemeClr val="bg1"/>
              </a:solidFill>
              <a:latin typeface="Aleo" panose="00000500000000000000" pitchFamily="2" charset="0"/>
            </a:endParaRPr>
          </a:p>
          <a:p>
            <a:pPr>
              <a:spcAft>
                <a:spcPts val="300"/>
              </a:spcAft>
              <a:buClr>
                <a:schemeClr val="accent5"/>
              </a:buClr>
            </a:pPr>
            <a:r>
              <a:rPr lang="fr-FR" sz="700" dirty="0">
                <a:solidFill>
                  <a:schemeClr val="bg1"/>
                </a:solidFill>
                <a:latin typeface="Aleo" panose="00000500000000000000" pitchFamily="2" charset="0"/>
              </a:rPr>
              <a:t>Or</a:t>
            </a: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Select the </a:t>
            </a:r>
            <a:r>
              <a:rPr lang="fr-FR" sz="700" dirty="0" err="1">
                <a:solidFill>
                  <a:schemeClr val="bg1"/>
                </a:solidFill>
                <a:latin typeface="Aleo" panose="00000500000000000000" pitchFamily="2" charset="0"/>
              </a:rPr>
              <a:t>desired</a:t>
            </a:r>
            <a:r>
              <a:rPr lang="fr-FR" sz="700" dirty="0">
                <a:solidFill>
                  <a:schemeClr val="bg1"/>
                </a:solidFill>
                <a:latin typeface="Aleo" panose="00000500000000000000" pitchFamily="2" charset="0"/>
              </a:rPr>
              <a:t> image (1920x1080px at 72 dpi)</a:t>
            </a:r>
          </a:p>
        </p:txBody>
      </p:sp>
      <p:grpSp>
        <p:nvGrpSpPr>
          <p:cNvPr id="47" name="Groupe 29">
            <a:extLst>
              <a:ext uri="{FF2B5EF4-FFF2-40B4-BE49-F238E27FC236}">
                <a16:creationId xmlns:a16="http://schemas.microsoft.com/office/drawing/2014/main" id="{0A1B4497-1C4F-F305-BD25-86350628DA72}"/>
              </a:ext>
            </a:extLst>
          </p:cNvPr>
          <p:cNvGrpSpPr/>
          <p:nvPr userDrawn="1"/>
        </p:nvGrpSpPr>
        <p:grpSpPr>
          <a:xfrm>
            <a:off x="6105066" y="3350434"/>
            <a:ext cx="1949091" cy="2372641"/>
            <a:chOff x="6108064" y="2961814"/>
            <a:chExt cx="1949091" cy="2372641"/>
          </a:xfrm>
        </p:grpSpPr>
        <p:sp>
          <p:nvSpPr>
            <p:cNvPr id="48" name="Rectangle 47">
              <a:extLst>
                <a:ext uri="{FF2B5EF4-FFF2-40B4-BE49-F238E27FC236}">
                  <a16:creationId xmlns:a16="http://schemas.microsoft.com/office/drawing/2014/main" id="{9E64D615-1169-4B80-0878-5D7F11EA5588}"/>
                </a:ext>
              </a:extLst>
            </p:cNvPr>
            <p:cNvSpPr/>
            <p:nvPr/>
          </p:nvSpPr>
          <p:spPr>
            <a:xfrm>
              <a:off x="6108064" y="2961814"/>
              <a:ext cx="1949091" cy="12622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0" numCol="2" rtlCol="0" anchor="t">
              <a:noAutofit/>
            </a:bodyPr>
            <a:lstStyle/>
            <a:p>
              <a:pPr>
                <a:spcAft>
                  <a:spcPts val="300"/>
                </a:spcAft>
                <a:buClr>
                  <a:schemeClr val="accent5"/>
                </a:buClr>
              </a:pPr>
              <a:r>
                <a:rPr lang="fr-FR" sz="800" b="1" dirty="0" err="1">
                  <a:solidFill>
                    <a:schemeClr val="accent5"/>
                  </a:solidFill>
                  <a:latin typeface="Outfit" pitchFamily="2" charset="0"/>
                </a:rPr>
                <a:t>Changing</a:t>
              </a:r>
              <a:r>
                <a:rPr lang="fr-FR" sz="800" b="1" dirty="0">
                  <a:solidFill>
                    <a:schemeClr val="accent5"/>
                  </a:solidFill>
                  <a:latin typeface="Outfit" pitchFamily="2" charset="0"/>
                </a:rPr>
                <a:t> an image:</a:t>
              </a:r>
            </a:p>
            <a:p>
              <a:pPr>
                <a:spcAft>
                  <a:spcPts val="300"/>
                </a:spcAft>
                <a:buClr>
                  <a:schemeClr val="accent5"/>
                </a:buClr>
              </a:pPr>
              <a:r>
                <a:rPr lang="fr-FR" sz="800" b="1" dirty="0">
                  <a:solidFill>
                    <a:schemeClr val="bg1"/>
                  </a:solidFill>
                  <a:latin typeface="Outfit" pitchFamily="2" charset="0"/>
                </a:rPr>
                <a:t>Method #01</a:t>
              </a: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Right-click on image</a:t>
              </a: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Change image</a:t>
              </a: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Select </a:t>
              </a:r>
              <a:r>
                <a:rPr lang="fr-FR" sz="700" dirty="0" err="1">
                  <a:solidFill>
                    <a:schemeClr val="bg1"/>
                  </a:solidFill>
                  <a:latin typeface="Aleo" panose="00000500000000000000" pitchFamily="2" charset="0"/>
                </a:rPr>
                <a:t>desired</a:t>
              </a:r>
              <a:r>
                <a:rPr lang="fr-FR" sz="700" dirty="0">
                  <a:solidFill>
                    <a:schemeClr val="bg1"/>
                  </a:solidFill>
                  <a:latin typeface="Aleo" panose="00000500000000000000" pitchFamily="2" charset="0"/>
                </a:rPr>
                <a:t> source</a:t>
              </a:r>
            </a:p>
            <a:p>
              <a:pPr marL="171450" indent="-171450">
                <a:spcAft>
                  <a:spcPts val="300"/>
                </a:spcAft>
                <a:buClr>
                  <a:schemeClr val="accent5"/>
                </a:buClr>
                <a:buFont typeface="Wingdings 3" panose="05040102010807070707" pitchFamily="18" charset="2"/>
                <a:buChar char=""/>
              </a:pPr>
              <a:endParaRPr lang="fr-FR" sz="700" dirty="0">
                <a:solidFill>
                  <a:schemeClr val="bg1"/>
                </a:solidFill>
                <a:latin typeface="Aleo" panose="00000500000000000000" pitchFamily="2" charset="0"/>
              </a:endParaRPr>
            </a:p>
            <a:p>
              <a:pPr marL="171450" indent="-171450">
                <a:spcAft>
                  <a:spcPts val="300"/>
                </a:spcAft>
                <a:buClr>
                  <a:schemeClr val="accent5"/>
                </a:buClr>
                <a:buFont typeface="Wingdings 3" panose="05040102010807070707" pitchFamily="18" charset="2"/>
                <a:buChar char=""/>
              </a:pPr>
              <a:endParaRPr lang="fr-FR" sz="700" dirty="0">
                <a:solidFill>
                  <a:schemeClr val="bg1"/>
                </a:solidFill>
                <a:latin typeface="Aleo" panose="00000500000000000000" pitchFamily="2" charset="0"/>
              </a:endParaRPr>
            </a:p>
            <a:p>
              <a:pPr marL="171450" indent="-171450">
                <a:spcAft>
                  <a:spcPts val="300"/>
                </a:spcAft>
                <a:buClr>
                  <a:schemeClr val="accent5"/>
                </a:buClr>
                <a:buFont typeface="Wingdings 3" panose="05040102010807070707" pitchFamily="18" charset="2"/>
                <a:buChar char=""/>
              </a:pPr>
              <a:endParaRPr lang="fr-FR" sz="700" dirty="0">
                <a:solidFill>
                  <a:schemeClr val="bg1"/>
                </a:solidFill>
                <a:latin typeface="Aleo" panose="00000500000000000000" pitchFamily="2" charset="0"/>
              </a:endParaRPr>
            </a:p>
            <a:p>
              <a:pPr>
                <a:spcBef>
                  <a:spcPts val="300"/>
                </a:spcBef>
                <a:spcAft>
                  <a:spcPts val="300"/>
                </a:spcAft>
                <a:buClr>
                  <a:schemeClr val="accent5"/>
                </a:buClr>
              </a:pPr>
              <a:r>
                <a:rPr lang="fr-FR" sz="800" b="1" dirty="0">
                  <a:solidFill>
                    <a:schemeClr val="bg1">
                      <a:lumMod val="95000"/>
                      <a:alpha val="0"/>
                    </a:schemeClr>
                  </a:solidFill>
                  <a:latin typeface="Outfit" pitchFamily="2" charset="0"/>
                </a:rPr>
                <a:t>Changer une image:</a:t>
              </a:r>
            </a:p>
            <a:p>
              <a:pPr>
                <a:spcAft>
                  <a:spcPts val="300"/>
                </a:spcAft>
                <a:buClr>
                  <a:schemeClr val="accent5"/>
                </a:buClr>
              </a:pPr>
              <a:r>
                <a:rPr lang="fr-FR" sz="800" b="1" dirty="0" err="1">
                  <a:solidFill>
                    <a:schemeClr val="bg1"/>
                  </a:solidFill>
                  <a:latin typeface="Outfit" pitchFamily="2" charset="0"/>
                </a:rPr>
                <a:t>Methode</a:t>
              </a:r>
              <a:r>
                <a:rPr lang="fr-FR" sz="800" b="1" dirty="0">
                  <a:solidFill>
                    <a:schemeClr val="bg1"/>
                  </a:solidFill>
                  <a:latin typeface="Outfit" pitchFamily="2" charset="0"/>
                </a:rPr>
                <a:t> #02</a:t>
              </a:r>
            </a:p>
            <a:p>
              <a:pPr marL="171450" indent="-171450">
                <a:spcAft>
                  <a:spcPts val="300"/>
                </a:spcAft>
                <a:buClr>
                  <a:schemeClr val="accent5"/>
                </a:buClr>
                <a:buFont typeface="Wingdings 3" panose="05040102010807070707" pitchFamily="18" charset="2"/>
                <a:buChar char=""/>
              </a:pPr>
              <a:r>
                <a:rPr lang="fr-FR" sz="700" dirty="0" err="1">
                  <a:solidFill>
                    <a:schemeClr val="bg1"/>
                  </a:solidFill>
                  <a:latin typeface="Aleo" panose="00000500000000000000" pitchFamily="2" charset="0"/>
                </a:rPr>
                <a:t>Delete</a:t>
              </a:r>
              <a:r>
                <a:rPr lang="fr-FR" sz="700" dirty="0">
                  <a:solidFill>
                    <a:schemeClr val="bg1"/>
                  </a:solidFill>
                  <a:latin typeface="Aleo" panose="00000500000000000000" pitchFamily="2" charset="0"/>
                </a:rPr>
                <a:t> </a:t>
              </a:r>
              <a:r>
                <a:rPr lang="fr-FR" sz="700" dirty="0" err="1">
                  <a:solidFill>
                    <a:schemeClr val="bg1"/>
                  </a:solidFill>
                  <a:latin typeface="Aleo" panose="00000500000000000000" pitchFamily="2" charset="0"/>
                </a:rPr>
                <a:t>existing</a:t>
              </a:r>
              <a:r>
                <a:rPr lang="fr-FR" sz="700" dirty="0">
                  <a:solidFill>
                    <a:schemeClr val="bg1"/>
                  </a:solidFill>
                  <a:latin typeface="Aleo" panose="00000500000000000000" pitchFamily="2" charset="0"/>
                </a:rPr>
                <a:t> image</a:t>
              </a: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Click on the </a:t>
              </a:r>
              <a:r>
                <a:rPr lang="fr-FR" sz="700" dirty="0" err="1">
                  <a:solidFill>
                    <a:schemeClr val="bg1"/>
                  </a:solidFill>
                  <a:latin typeface="Aleo" panose="00000500000000000000" pitchFamily="2" charset="0"/>
                </a:rPr>
                <a:t>icon</a:t>
              </a:r>
              <a:r>
                <a:rPr lang="fr-FR" sz="700" dirty="0">
                  <a:solidFill>
                    <a:schemeClr val="bg1"/>
                  </a:solidFill>
                  <a:latin typeface="Aleo" panose="00000500000000000000" pitchFamily="2" charset="0"/>
                </a:rPr>
                <a:t> </a:t>
              </a:r>
              <a:br>
                <a:rPr lang="fr-FR" sz="700" dirty="0">
                  <a:solidFill>
                    <a:schemeClr val="bg1"/>
                  </a:solidFill>
                  <a:latin typeface="Aleo" panose="00000500000000000000" pitchFamily="2" charset="0"/>
                </a:rPr>
              </a:br>
              <a:r>
                <a:rPr lang="fr-FR" sz="700" dirty="0">
                  <a:solidFill>
                    <a:schemeClr val="bg1"/>
                  </a:solidFill>
                  <a:latin typeface="Aleo" panose="00000500000000000000" pitchFamily="2" charset="0"/>
                </a:rPr>
                <a:t>in the middle</a:t>
              </a:r>
              <a:br>
                <a:rPr lang="fr-FR" sz="700" dirty="0">
                  <a:solidFill>
                    <a:schemeClr val="bg1"/>
                  </a:solidFill>
                  <a:latin typeface="Aleo" panose="00000500000000000000" pitchFamily="2" charset="0"/>
                </a:rPr>
              </a:br>
              <a:r>
                <a:rPr lang="fr-FR" sz="700" dirty="0">
                  <a:solidFill>
                    <a:schemeClr val="bg1"/>
                  </a:solidFill>
                  <a:latin typeface="Aleo" panose="00000500000000000000" pitchFamily="2" charset="0"/>
                </a:rPr>
                <a:t>of the block </a:t>
              </a: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Select the </a:t>
              </a:r>
              <a:r>
                <a:rPr lang="fr-FR" sz="700" dirty="0" err="1">
                  <a:solidFill>
                    <a:schemeClr val="bg1"/>
                  </a:solidFill>
                  <a:latin typeface="Aleo" panose="00000500000000000000" pitchFamily="2" charset="0"/>
                </a:rPr>
                <a:t>desired</a:t>
              </a:r>
              <a:r>
                <a:rPr lang="fr-FR" sz="700" dirty="0">
                  <a:solidFill>
                    <a:schemeClr val="bg1"/>
                  </a:solidFill>
                  <a:latin typeface="Aleo" panose="00000500000000000000" pitchFamily="2" charset="0"/>
                </a:rPr>
                <a:t> image on </a:t>
              </a:r>
              <a:r>
                <a:rPr lang="fr-FR" sz="700" dirty="0" err="1">
                  <a:solidFill>
                    <a:schemeClr val="bg1"/>
                  </a:solidFill>
                  <a:latin typeface="Aleo" panose="00000500000000000000" pitchFamily="2" charset="0"/>
                </a:rPr>
                <a:t>your</a:t>
              </a:r>
              <a:r>
                <a:rPr lang="fr-FR" sz="700" dirty="0">
                  <a:solidFill>
                    <a:schemeClr val="bg1"/>
                  </a:solidFill>
                  <a:latin typeface="Aleo" panose="00000500000000000000" pitchFamily="2" charset="0"/>
                </a:rPr>
                <a:t> computer</a:t>
              </a:r>
            </a:p>
          </p:txBody>
        </p:sp>
        <p:sp>
          <p:nvSpPr>
            <p:cNvPr id="49" name="Rectangle 48">
              <a:extLst>
                <a:ext uri="{FF2B5EF4-FFF2-40B4-BE49-F238E27FC236}">
                  <a16:creationId xmlns:a16="http://schemas.microsoft.com/office/drawing/2014/main" id="{39360B77-5DFE-0A02-0D93-8D14C9CBC1D5}"/>
                </a:ext>
              </a:extLst>
            </p:cNvPr>
            <p:cNvSpPr/>
            <p:nvPr/>
          </p:nvSpPr>
          <p:spPr>
            <a:xfrm>
              <a:off x="6108065" y="4302209"/>
              <a:ext cx="1843839" cy="3343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numCol="1" rtlCol="0" anchor="t">
              <a:spAutoFit/>
            </a:bodyPr>
            <a:lstStyle/>
            <a:p>
              <a:pPr marL="171450" indent="-171450">
                <a:spcAft>
                  <a:spcPts val="300"/>
                </a:spcAft>
                <a:buClr>
                  <a:schemeClr val="accent5"/>
                </a:buClr>
                <a:buFont typeface="Wingdings 3" panose="05040102010807070707" pitchFamily="18" charset="2"/>
                <a:buChar char=""/>
              </a:pPr>
              <a:r>
                <a:rPr lang="fr-FR" sz="700">
                  <a:solidFill>
                    <a:schemeClr val="bg1"/>
                  </a:solidFill>
                  <a:latin typeface="Aleo" panose="00000500000000000000" pitchFamily="2" charset="0"/>
                </a:rPr>
                <a:t>Right-click on the image, then select "Background" if required</a:t>
              </a:r>
            </a:p>
          </p:txBody>
        </p:sp>
        <p:sp>
          <p:nvSpPr>
            <p:cNvPr id="50" name="Rectangle 49">
              <a:extLst>
                <a:ext uri="{FF2B5EF4-FFF2-40B4-BE49-F238E27FC236}">
                  <a16:creationId xmlns:a16="http://schemas.microsoft.com/office/drawing/2014/main" id="{15AC5460-70F4-7961-CCD7-D5351F89FE0B}"/>
                </a:ext>
              </a:extLst>
            </p:cNvPr>
            <p:cNvSpPr/>
            <p:nvPr/>
          </p:nvSpPr>
          <p:spPr>
            <a:xfrm>
              <a:off x="6108065" y="4638504"/>
              <a:ext cx="1843841" cy="695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numCol="1" rtlCol="0" anchor="t">
              <a:spAutoFit/>
            </a:bodyPr>
            <a:lstStyle/>
            <a:p>
              <a:pPr marL="171450" indent="-171450">
                <a:spcAft>
                  <a:spcPts val="300"/>
                </a:spcAft>
                <a:buClr>
                  <a:schemeClr val="accent5"/>
                </a:buClr>
                <a:buFont typeface="Wingdings 3" panose="05040102010807070707" pitchFamily="18" charset="2"/>
                <a:buChar char=""/>
              </a:pPr>
              <a:r>
                <a:rPr lang="fr-FR" sz="700">
                  <a:solidFill>
                    <a:schemeClr val="bg1"/>
                  </a:solidFill>
                  <a:latin typeface="Aleo" panose="00000500000000000000" pitchFamily="2" charset="0"/>
                </a:rPr>
                <a:t>To crop the image, in "Image tools", click on the arrow below the tab </a:t>
              </a:r>
              <a:br>
                <a:rPr lang="fr-FR" sz="700">
                  <a:solidFill>
                    <a:schemeClr val="bg1"/>
                  </a:solidFill>
                  <a:latin typeface="Aleo" panose="00000500000000000000" pitchFamily="2" charset="0"/>
                </a:rPr>
              </a:br>
              <a:r>
                <a:rPr lang="fr-FR" sz="700">
                  <a:solidFill>
                    <a:schemeClr val="bg1"/>
                  </a:solidFill>
                  <a:latin typeface="Aleo" panose="00000500000000000000" pitchFamily="2" charset="0"/>
                </a:rPr>
                <a:t>and choose the desired option. </a:t>
              </a:r>
            </a:p>
            <a:p>
              <a:pPr marL="171450" indent="-171450">
                <a:spcAft>
                  <a:spcPts val="300"/>
                </a:spcAft>
                <a:buClr>
                  <a:schemeClr val="accent5"/>
                </a:buClr>
                <a:buFont typeface="Wingdings 3" panose="05040102010807070707" pitchFamily="18" charset="2"/>
                <a:buChar char=""/>
              </a:pPr>
              <a:r>
                <a:rPr lang="fr-FR" sz="700">
                  <a:solidFill>
                    <a:schemeClr val="bg1"/>
                  </a:solidFill>
                  <a:latin typeface="Aleo" panose="00000500000000000000" pitchFamily="2" charset="0"/>
                </a:rPr>
                <a:t>Then adjust (move, enlarge or shrink) the image as required.</a:t>
              </a:r>
            </a:p>
          </p:txBody>
        </p:sp>
      </p:grpSp>
      <p:sp>
        <p:nvSpPr>
          <p:cNvPr id="54" name="Rectangle 53">
            <a:extLst>
              <a:ext uri="{FF2B5EF4-FFF2-40B4-BE49-F238E27FC236}">
                <a16:creationId xmlns:a16="http://schemas.microsoft.com/office/drawing/2014/main" id="{32ADE921-84F9-D470-7E36-9ABD6DAE3961}"/>
              </a:ext>
            </a:extLst>
          </p:cNvPr>
          <p:cNvSpPr/>
          <p:nvPr userDrawn="1"/>
        </p:nvSpPr>
        <p:spPr>
          <a:xfrm>
            <a:off x="8303796" y="3350434"/>
            <a:ext cx="1785617" cy="2219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72000" tIns="72000" rIns="72000" rtlCol="0" anchor="t">
            <a:spAutoFit/>
          </a:bodyPr>
          <a:lstStyle/>
          <a:p>
            <a:pPr>
              <a:spcAft>
                <a:spcPts val="300"/>
              </a:spcAft>
              <a:buClr>
                <a:schemeClr val="accent5"/>
              </a:buClr>
            </a:pPr>
            <a:r>
              <a:rPr lang="fr-FR" sz="800" b="1" dirty="0" err="1">
                <a:solidFill>
                  <a:schemeClr val="accent5"/>
                </a:solidFill>
                <a:latin typeface="Outfit" pitchFamily="2" charset="0"/>
              </a:rPr>
              <a:t>Changing</a:t>
            </a:r>
            <a:r>
              <a:rPr lang="fr-FR" sz="800" b="1" dirty="0">
                <a:solidFill>
                  <a:schemeClr val="accent5"/>
                </a:solidFill>
                <a:latin typeface="Outfit" pitchFamily="2" charset="0"/>
              </a:rPr>
              <a:t> the </a:t>
            </a:r>
            <a:r>
              <a:rPr lang="fr-FR" sz="800" b="1" dirty="0" err="1">
                <a:solidFill>
                  <a:schemeClr val="accent5"/>
                </a:solidFill>
                <a:latin typeface="Outfit" pitchFamily="2" charset="0"/>
              </a:rPr>
              <a:t>footer</a:t>
            </a:r>
            <a:r>
              <a:rPr lang="fr-FR" sz="800" b="1" dirty="0">
                <a:solidFill>
                  <a:schemeClr val="accent5"/>
                </a:solidFill>
                <a:latin typeface="Outfit" pitchFamily="2" charset="0"/>
              </a:rPr>
              <a:t> : </a:t>
            </a:r>
          </a:p>
          <a:p>
            <a:pPr>
              <a:spcAft>
                <a:spcPts val="300"/>
              </a:spcAft>
              <a:buClr>
                <a:schemeClr val="accent5"/>
              </a:buClr>
            </a:pPr>
            <a:r>
              <a:rPr lang="fr-FR" sz="800" b="1" dirty="0">
                <a:solidFill>
                  <a:schemeClr val="bg1"/>
                </a:solidFill>
                <a:latin typeface="Outfit" pitchFamily="2" charset="0"/>
              </a:rPr>
              <a:t>The </a:t>
            </a:r>
            <a:r>
              <a:rPr lang="fr-FR" sz="800" b="1" dirty="0" err="1">
                <a:solidFill>
                  <a:schemeClr val="bg1"/>
                </a:solidFill>
                <a:latin typeface="Outfit" pitchFamily="2" charset="0"/>
              </a:rPr>
              <a:t>footer</a:t>
            </a:r>
            <a:endParaRPr lang="fr-FR" sz="800" b="1" dirty="0">
              <a:solidFill>
                <a:schemeClr val="bg1"/>
              </a:solidFill>
              <a:latin typeface="Outfit" pitchFamily="2" charset="0"/>
            </a:endParaRP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Click on "Insert "</a:t>
            </a: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Click on "Header and </a:t>
            </a:r>
            <a:r>
              <a:rPr lang="fr-FR" sz="700" dirty="0" err="1">
                <a:solidFill>
                  <a:schemeClr val="bg1"/>
                </a:solidFill>
                <a:latin typeface="Aleo" panose="00000500000000000000" pitchFamily="2" charset="0"/>
              </a:rPr>
              <a:t>footer</a:t>
            </a:r>
            <a:r>
              <a:rPr lang="fr-FR" sz="700" dirty="0">
                <a:solidFill>
                  <a:schemeClr val="bg1"/>
                </a:solidFill>
                <a:latin typeface="Aleo" panose="00000500000000000000" pitchFamily="2" charset="0"/>
              </a:rPr>
              <a:t>".</a:t>
            </a: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Enter the </a:t>
            </a:r>
            <a:r>
              <a:rPr lang="fr-FR" sz="700" dirty="0" err="1">
                <a:solidFill>
                  <a:schemeClr val="bg1"/>
                </a:solidFill>
                <a:latin typeface="Aleo" panose="00000500000000000000" pitchFamily="2" charset="0"/>
              </a:rPr>
              <a:t>desired</a:t>
            </a:r>
            <a:r>
              <a:rPr lang="fr-FR" sz="700" dirty="0">
                <a:solidFill>
                  <a:schemeClr val="bg1"/>
                </a:solidFill>
                <a:latin typeface="Aleo" panose="00000500000000000000" pitchFamily="2" charset="0"/>
              </a:rPr>
              <a:t> </a:t>
            </a:r>
            <a:r>
              <a:rPr lang="fr-FR" sz="700" dirty="0" err="1">
                <a:solidFill>
                  <a:schemeClr val="bg1"/>
                </a:solidFill>
                <a:latin typeface="Aleo" panose="00000500000000000000" pitchFamily="2" charset="0"/>
              </a:rPr>
              <a:t>text</a:t>
            </a:r>
            <a:r>
              <a:rPr lang="fr-FR" sz="700" dirty="0">
                <a:solidFill>
                  <a:schemeClr val="bg1"/>
                </a:solidFill>
                <a:latin typeface="Aleo" panose="00000500000000000000" pitchFamily="2" charset="0"/>
              </a:rPr>
              <a:t> in the "</a:t>
            </a:r>
            <a:r>
              <a:rPr lang="fr-FR" sz="700" dirty="0" err="1">
                <a:solidFill>
                  <a:schemeClr val="bg1"/>
                </a:solidFill>
                <a:latin typeface="Aleo" panose="00000500000000000000" pitchFamily="2" charset="0"/>
              </a:rPr>
              <a:t>Footer</a:t>
            </a:r>
            <a:r>
              <a:rPr lang="fr-FR" sz="700" dirty="0">
                <a:solidFill>
                  <a:schemeClr val="bg1"/>
                </a:solidFill>
                <a:latin typeface="Aleo" panose="00000500000000000000" pitchFamily="2" charset="0"/>
              </a:rPr>
              <a:t>" box</a:t>
            </a: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Click on "Apply </a:t>
            </a:r>
            <a:r>
              <a:rPr lang="fr-FR" sz="700" dirty="0" err="1">
                <a:solidFill>
                  <a:schemeClr val="bg1"/>
                </a:solidFill>
                <a:latin typeface="Aleo" panose="00000500000000000000" pitchFamily="2" charset="0"/>
              </a:rPr>
              <a:t>everywhere</a:t>
            </a:r>
            <a:r>
              <a:rPr lang="fr-FR" sz="700" dirty="0">
                <a:solidFill>
                  <a:schemeClr val="bg1"/>
                </a:solidFill>
                <a:latin typeface="Aleo" panose="00000500000000000000" pitchFamily="2" charset="0"/>
              </a:rPr>
              <a:t> "</a:t>
            </a:r>
          </a:p>
          <a:p>
            <a:pPr>
              <a:spcAft>
                <a:spcPts val="300"/>
              </a:spcAft>
              <a:buClr>
                <a:schemeClr val="accent5"/>
              </a:buClr>
            </a:pPr>
            <a:r>
              <a:rPr lang="fr-FR" sz="800" b="1" dirty="0">
                <a:solidFill>
                  <a:schemeClr val="bg1"/>
                </a:solidFill>
                <a:latin typeface="Outfit" pitchFamily="2" charset="0"/>
              </a:rPr>
              <a:t>Pagination</a:t>
            </a: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Select "Slide </a:t>
            </a:r>
            <a:r>
              <a:rPr lang="fr-FR" sz="700" dirty="0" err="1">
                <a:solidFill>
                  <a:schemeClr val="bg1"/>
                </a:solidFill>
                <a:latin typeface="Aleo" panose="00000500000000000000" pitchFamily="2" charset="0"/>
              </a:rPr>
              <a:t>number</a:t>
            </a:r>
            <a:r>
              <a:rPr lang="fr-FR" sz="700" dirty="0">
                <a:solidFill>
                  <a:schemeClr val="bg1"/>
                </a:solidFill>
                <a:latin typeface="Aleo" panose="00000500000000000000" pitchFamily="2" charset="0"/>
              </a:rPr>
              <a:t>”</a:t>
            </a: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Click on "Apply </a:t>
            </a:r>
            <a:r>
              <a:rPr lang="fr-FR" sz="700" dirty="0" err="1">
                <a:solidFill>
                  <a:schemeClr val="bg1"/>
                </a:solidFill>
                <a:latin typeface="Aleo" panose="00000500000000000000" pitchFamily="2" charset="0"/>
              </a:rPr>
              <a:t>everywhere</a:t>
            </a:r>
            <a:r>
              <a:rPr lang="fr-FR" sz="700" dirty="0">
                <a:solidFill>
                  <a:schemeClr val="bg1"/>
                </a:solidFill>
                <a:latin typeface="Aleo" panose="00000500000000000000" pitchFamily="2" charset="0"/>
              </a:rPr>
              <a:t>”</a:t>
            </a:r>
          </a:p>
          <a:p>
            <a:pPr>
              <a:spcAft>
                <a:spcPts val="300"/>
              </a:spcAft>
              <a:buClr>
                <a:schemeClr val="accent5"/>
              </a:buClr>
            </a:pPr>
            <a:r>
              <a:rPr lang="fr-FR" sz="800" b="1" dirty="0">
                <a:solidFill>
                  <a:schemeClr val="bg1"/>
                </a:solidFill>
                <a:latin typeface="Outfit" pitchFamily="2" charset="0"/>
              </a:rPr>
              <a:t>Date</a:t>
            </a: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Select "Date and Time", </a:t>
            </a:r>
            <a:br>
              <a:rPr lang="fr-FR" sz="700" dirty="0">
                <a:solidFill>
                  <a:schemeClr val="bg1"/>
                </a:solidFill>
                <a:latin typeface="Aleo" panose="00000500000000000000" pitchFamily="2" charset="0"/>
              </a:rPr>
            </a:br>
            <a:r>
              <a:rPr lang="fr-FR" sz="700" dirty="0" err="1">
                <a:solidFill>
                  <a:schemeClr val="bg1"/>
                </a:solidFill>
                <a:latin typeface="Aleo" panose="00000500000000000000" pitchFamily="2" charset="0"/>
              </a:rPr>
              <a:t>then</a:t>
            </a:r>
            <a:r>
              <a:rPr lang="fr-FR" sz="700" dirty="0">
                <a:solidFill>
                  <a:schemeClr val="bg1"/>
                </a:solidFill>
                <a:latin typeface="Aleo" panose="00000500000000000000" pitchFamily="2" charset="0"/>
              </a:rPr>
              <a:t> "</a:t>
            </a:r>
            <a:r>
              <a:rPr lang="fr-FR" sz="700" dirty="0" err="1">
                <a:solidFill>
                  <a:schemeClr val="bg1"/>
                </a:solidFill>
                <a:latin typeface="Aleo" panose="00000500000000000000" pitchFamily="2" charset="0"/>
              </a:rPr>
              <a:t>Automatic</a:t>
            </a:r>
            <a:r>
              <a:rPr lang="fr-FR" sz="700" dirty="0">
                <a:solidFill>
                  <a:schemeClr val="bg1"/>
                </a:solidFill>
                <a:latin typeface="Aleo" panose="00000500000000000000" pitchFamily="2" charset="0"/>
              </a:rPr>
              <a:t> Update" </a:t>
            </a:r>
            <a:br>
              <a:rPr lang="fr-FR" sz="700" dirty="0">
                <a:solidFill>
                  <a:schemeClr val="bg1"/>
                </a:solidFill>
                <a:latin typeface="Aleo" panose="00000500000000000000" pitchFamily="2" charset="0"/>
              </a:rPr>
            </a:br>
            <a:r>
              <a:rPr lang="fr-FR" sz="700" dirty="0">
                <a:solidFill>
                  <a:schemeClr val="bg1"/>
                </a:solidFill>
                <a:latin typeface="Aleo" panose="00000500000000000000" pitchFamily="2" charset="0"/>
              </a:rPr>
              <a:t>and the </a:t>
            </a:r>
            <a:r>
              <a:rPr lang="fr-FR" sz="700" dirty="0" err="1">
                <a:solidFill>
                  <a:schemeClr val="bg1"/>
                </a:solidFill>
                <a:latin typeface="Aleo" panose="00000500000000000000" pitchFamily="2" charset="0"/>
              </a:rPr>
              <a:t>desired</a:t>
            </a:r>
            <a:r>
              <a:rPr lang="fr-FR" sz="700" dirty="0">
                <a:solidFill>
                  <a:schemeClr val="bg1"/>
                </a:solidFill>
                <a:latin typeface="Aleo" panose="00000500000000000000" pitchFamily="2" charset="0"/>
              </a:rPr>
              <a:t> format. </a:t>
            </a:r>
          </a:p>
          <a:p>
            <a:pPr marL="171450" indent="-171450">
              <a:spcAft>
                <a:spcPts val="300"/>
              </a:spcAft>
              <a:buClr>
                <a:schemeClr val="accent5"/>
              </a:buClr>
              <a:buFont typeface="Wingdings 3" panose="05040102010807070707" pitchFamily="18" charset="2"/>
              <a:buChar char=""/>
            </a:pPr>
            <a:r>
              <a:rPr lang="fr-FR" sz="700" dirty="0">
                <a:solidFill>
                  <a:schemeClr val="bg1"/>
                </a:solidFill>
                <a:latin typeface="Aleo" panose="00000500000000000000" pitchFamily="2" charset="0"/>
              </a:rPr>
              <a:t>Click on "Apply </a:t>
            </a:r>
            <a:r>
              <a:rPr lang="fr-FR" sz="700" dirty="0" err="1">
                <a:solidFill>
                  <a:schemeClr val="bg1"/>
                </a:solidFill>
                <a:latin typeface="Aleo" panose="00000500000000000000" pitchFamily="2" charset="0"/>
              </a:rPr>
              <a:t>everywhere</a:t>
            </a:r>
            <a:r>
              <a:rPr lang="fr-FR" sz="700" dirty="0">
                <a:solidFill>
                  <a:schemeClr val="bg1"/>
                </a:solidFill>
                <a:latin typeface="Aleo" panose="00000500000000000000" pitchFamily="2" charset="0"/>
              </a:rPr>
              <a:t> "</a:t>
            </a:r>
          </a:p>
        </p:txBody>
      </p:sp>
      <p:sp>
        <p:nvSpPr>
          <p:cNvPr id="37" name="ZoneTexte 36">
            <a:extLst>
              <a:ext uri="{FF2B5EF4-FFF2-40B4-BE49-F238E27FC236}">
                <a16:creationId xmlns:a16="http://schemas.microsoft.com/office/drawing/2014/main" id="{E22E4D3C-DB43-4077-FA8B-53FFCA522AE2}"/>
              </a:ext>
            </a:extLst>
          </p:cNvPr>
          <p:cNvSpPr txBox="1"/>
          <p:nvPr userDrawn="1"/>
        </p:nvSpPr>
        <p:spPr>
          <a:xfrm>
            <a:off x="6198685" y="544891"/>
            <a:ext cx="1750221" cy="83099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300"/>
              </a:spcAft>
              <a:buClr>
                <a:schemeClr val="accent5"/>
              </a:buClr>
              <a:buSzTx/>
              <a:buFontTx/>
              <a:buNone/>
              <a:tabLst/>
              <a:defRPr/>
            </a:pPr>
            <a:r>
              <a:rPr kumimoji="0" lang="fr-FR" sz="800" b="1" i="0" u="none" strike="noStrike" kern="1200" cap="none" spc="0" normalizeH="0" baseline="0" noProof="0" dirty="0">
                <a:ln>
                  <a:noFill/>
                </a:ln>
                <a:solidFill>
                  <a:schemeClr val="accent5"/>
                </a:solidFill>
                <a:effectLst/>
                <a:uLnTx/>
                <a:uFillTx/>
                <a:latin typeface="Outfit" pitchFamily="2" charset="0"/>
                <a:ea typeface="+mn-ea"/>
                <a:cs typeface="+mn-cs"/>
              </a:rPr>
              <a:t>Header Menu </a:t>
            </a:r>
            <a:r>
              <a:rPr kumimoji="0" lang="fr-FR" sz="800" b="1" i="0" u="none" strike="noStrike" kern="1200" cap="none" spc="0" normalizeH="0" baseline="0" noProof="0" dirty="0" err="1">
                <a:ln>
                  <a:noFill/>
                </a:ln>
                <a:solidFill>
                  <a:schemeClr val="accent5"/>
                </a:solidFill>
                <a:effectLst/>
                <a:uLnTx/>
                <a:uFillTx/>
                <a:latin typeface="Outfit" pitchFamily="2" charset="0"/>
                <a:ea typeface="+mn-ea"/>
                <a:cs typeface="+mn-cs"/>
              </a:rPr>
              <a:t>is</a:t>
            </a:r>
            <a:r>
              <a:rPr kumimoji="0" lang="fr-FR" sz="800" b="1" i="0" u="none" strike="noStrike" kern="1200" cap="none" spc="0" normalizeH="0" baseline="0" noProof="0" dirty="0">
                <a:ln>
                  <a:noFill/>
                </a:ln>
                <a:solidFill>
                  <a:schemeClr val="accent5"/>
                </a:solidFill>
                <a:effectLst/>
                <a:uLnTx/>
                <a:uFillTx/>
                <a:latin typeface="Outfit" pitchFamily="2" charset="0"/>
                <a:ea typeface="+mn-ea"/>
                <a:cs typeface="+mn-cs"/>
              </a:rPr>
              <a:t> </a:t>
            </a:r>
            <a:r>
              <a:rPr kumimoji="0" lang="fr-FR" sz="800" b="1" i="0" u="none" strike="noStrike" kern="1200" cap="none" spc="0" normalizeH="0" baseline="0" noProof="0" dirty="0" err="1">
                <a:ln>
                  <a:noFill/>
                </a:ln>
                <a:solidFill>
                  <a:schemeClr val="accent5"/>
                </a:solidFill>
                <a:effectLst/>
                <a:uLnTx/>
                <a:uFillTx/>
                <a:latin typeface="Outfit" pitchFamily="2" charset="0"/>
                <a:ea typeface="+mn-ea"/>
                <a:cs typeface="+mn-cs"/>
              </a:rPr>
              <a:t>optional</a:t>
            </a:r>
            <a:endParaRPr kumimoji="0" lang="fr-FR" sz="800" b="1" i="0" u="none" strike="noStrike" kern="1200" cap="none" spc="0" normalizeH="0" baseline="0" noProof="0" dirty="0">
              <a:ln>
                <a:noFill/>
              </a:ln>
              <a:solidFill>
                <a:schemeClr val="accent5"/>
              </a:solidFill>
              <a:effectLst/>
              <a:uLnTx/>
              <a:uFillTx/>
              <a:latin typeface="Outfit" pitchFamily="2" charset="0"/>
              <a:ea typeface="+mn-ea"/>
              <a:cs typeface="+mn-cs"/>
            </a:endParaRPr>
          </a:p>
          <a:p>
            <a:pPr marL="171450" marR="0" lvl="0" indent="-171450" algn="l" defTabSz="914400" rtl="0" eaLnBrk="1" fontAlgn="auto" latinLnBrk="0" hangingPunct="1">
              <a:lnSpc>
                <a:spcPct val="100000"/>
              </a:lnSpc>
              <a:spcBef>
                <a:spcPts val="0"/>
              </a:spcBef>
              <a:spcAft>
                <a:spcPts val="300"/>
              </a:spcAft>
              <a:buClr>
                <a:schemeClr val="accent5"/>
              </a:buClr>
              <a:buSzTx/>
              <a:buFont typeface="Wingdings 3" panose="05040102010807070707" pitchFamily="18" charset="2"/>
              <a:buChar char=""/>
              <a:tabLst/>
              <a:defRPr/>
            </a:pPr>
            <a:r>
              <a:rPr kumimoji="0" lang="fr-FR" sz="700" b="0" i="0" u="none" strike="noStrike" kern="1200" cap="none" spc="0" normalizeH="0" baseline="0" noProof="0" dirty="0" err="1">
                <a:ln>
                  <a:noFill/>
                </a:ln>
                <a:solidFill>
                  <a:prstClr val="white"/>
                </a:solidFill>
                <a:effectLst/>
                <a:uLnTx/>
                <a:uFillTx/>
                <a:latin typeface="Aleo" panose="00000500000000000000" pitchFamily="2" charset="0"/>
                <a:ea typeface="+mn-ea"/>
                <a:cs typeface="+mn-cs"/>
              </a:rPr>
              <a:t>It’s</a:t>
            </a:r>
            <a:r>
              <a:rPr kumimoji="0" lang="fr-FR" sz="700" b="0" i="0" u="none" strike="noStrike" kern="1200" cap="none" spc="0" normalizeH="0" baseline="0" noProof="0" dirty="0">
                <a:ln>
                  <a:noFill/>
                </a:ln>
                <a:solidFill>
                  <a:prstClr val="white"/>
                </a:solidFill>
                <a:effectLst/>
                <a:uLnTx/>
                <a:uFillTx/>
                <a:latin typeface="Aleo" panose="00000500000000000000" pitchFamily="2" charset="0"/>
                <a:ea typeface="+mn-ea"/>
                <a:cs typeface="+mn-cs"/>
              </a:rPr>
              <a:t> an </a:t>
            </a:r>
            <a:r>
              <a:rPr kumimoji="0" lang="fr-FR" sz="700" b="0" i="0" u="none" strike="noStrike" kern="1200" cap="none" spc="0" normalizeH="0" baseline="0" noProof="0" dirty="0" err="1">
                <a:ln>
                  <a:noFill/>
                </a:ln>
                <a:solidFill>
                  <a:prstClr val="white"/>
                </a:solidFill>
                <a:effectLst/>
                <a:uLnTx/>
                <a:uFillTx/>
                <a:latin typeface="Aleo" panose="00000500000000000000" pitchFamily="2" charset="0"/>
                <a:ea typeface="+mn-ea"/>
                <a:cs typeface="+mn-cs"/>
              </a:rPr>
              <a:t>additional</a:t>
            </a:r>
            <a:r>
              <a:rPr kumimoji="0" lang="fr-FR" sz="700" b="0" i="0" u="none" strike="noStrike" kern="1200" cap="none" spc="0" normalizeH="0" baseline="0" noProof="0" dirty="0">
                <a:ln>
                  <a:noFill/>
                </a:ln>
                <a:solidFill>
                  <a:prstClr val="white"/>
                </a:solidFill>
                <a:effectLst/>
                <a:uLnTx/>
                <a:uFillTx/>
                <a:latin typeface="Aleo" panose="00000500000000000000" pitchFamily="2" charset="0"/>
                <a:ea typeface="+mn-ea"/>
                <a:cs typeface="+mn-cs"/>
              </a:rPr>
              <a:t> </a:t>
            </a:r>
            <a:r>
              <a:rPr kumimoji="0" lang="fr-FR" sz="700" b="0" i="0" u="none" strike="noStrike" kern="1200" cap="none" spc="0" normalizeH="0" baseline="0" noProof="0" dirty="0" err="1">
                <a:ln>
                  <a:noFill/>
                </a:ln>
                <a:solidFill>
                  <a:prstClr val="white"/>
                </a:solidFill>
                <a:effectLst/>
                <a:uLnTx/>
                <a:uFillTx/>
                <a:latin typeface="Aleo" panose="00000500000000000000" pitchFamily="2" charset="0"/>
                <a:ea typeface="+mn-ea"/>
                <a:cs typeface="+mn-cs"/>
              </a:rPr>
              <a:t>tool</a:t>
            </a:r>
            <a:r>
              <a:rPr kumimoji="0" lang="fr-FR" sz="700" b="0" i="0" u="none" strike="noStrike" kern="1200" cap="none" spc="0" normalizeH="0" baseline="0" noProof="0" dirty="0">
                <a:ln>
                  <a:noFill/>
                </a:ln>
                <a:solidFill>
                  <a:prstClr val="white"/>
                </a:solidFill>
                <a:effectLst/>
                <a:uLnTx/>
                <a:uFillTx/>
                <a:latin typeface="Aleo" panose="00000500000000000000" pitchFamily="2" charset="0"/>
                <a:ea typeface="+mn-ea"/>
                <a:cs typeface="+mn-cs"/>
              </a:rPr>
              <a:t> for long and </a:t>
            </a:r>
            <a:r>
              <a:rPr kumimoji="0" lang="fr-FR" sz="700" b="0" i="0" u="none" strike="noStrike" kern="1200" cap="none" spc="0" normalizeH="0" baseline="0" noProof="0" dirty="0" err="1">
                <a:ln>
                  <a:noFill/>
                </a:ln>
                <a:solidFill>
                  <a:prstClr val="white"/>
                </a:solidFill>
                <a:effectLst/>
                <a:uLnTx/>
                <a:uFillTx/>
                <a:latin typeface="Aleo" panose="00000500000000000000" pitchFamily="2" charset="0"/>
                <a:ea typeface="+mn-ea"/>
                <a:cs typeface="+mn-cs"/>
              </a:rPr>
              <a:t>complex</a:t>
            </a:r>
            <a:r>
              <a:rPr kumimoji="0" lang="fr-FR" sz="700" b="0" i="0" u="none" strike="noStrike" kern="1200" cap="none" spc="0" normalizeH="0" baseline="0" noProof="0" dirty="0">
                <a:ln>
                  <a:noFill/>
                </a:ln>
                <a:solidFill>
                  <a:prstClr val="white"/>
                </a:solidFill>
                <a:effectLst/>
                <a:uLnTx/>
                <a:uFillTx/>
                <a:latin typeface="Aleo" panose="00000500000000000000" pitchFamily="2" charset="0"/>
                <a:ea typeface="+mn-ea"/>
                <a:cs typeface="+mn-cs"/>
              </a:rPr>
              <a:t> </a:t>
            </a:r>
            <a:r>
              <a:rPr kumimoji="0" lang="fr-FR" sz="700" b="0" i="0" u="none" strike="noStrike" kern="1200" cap="none" spc="0" normalizeH="0" baseline="0" noProof="0" dirty="0" err="1">
                <a:ln>
                  <a:noFill/>
                </a:ln>
                <a:solidFill>
                  <a:prstClr val="white"/>
                </a:solidFill>
                <a:effectLst/>
                <a:uLnTx/>
                <a:uFillTx/>
                <a:latin typeface="Aleo" panose="00000500000000000000" pitchFamily="2" charset="0"/>
                <a:ea typeface="+mn-ea"/>
                <a:cs typeface="+mn-cs"/>
              </a:rPr>
              <a:t>presentation</a:t>
            </a:r>
            <a:endParaRPr kumimoji="0" lang="fr-FR" sz="700" b="0" i="0" u="none" strike="noStrike" kern="1200" cap="none" spc="0" normalizeH="0" baseline="0" noProof="0" dirty="0">
              <a:ln>
                <a:noFill/>
              </a:ln>
              <a:solidFill>
                <a:prstClr val="white"/>
              </a:solidFill>
              <a:effectLst/>
              <a:uLnTx/>
              <a:uFillTx/>
              <a:latin typeface="Aleo" panose="00000500000000000000" pitchFamily="2" charset="0"/>
              <a:ea typeface="+mn-ea"/>
              <a:cs typeface="+mn-cs"/>
            </a:endParaRPr>
          </a:p>
          <a:p>
            <a:pPr marL="171450" marR="0" lvl="0" indent="-171450" algn="l" defTabSz="914400" rtl="0" eaLnBrk="1" fontAlgn="auto" latinLnBrk="0" hangingPunct="1">
              <a:lnSpc>
                <a:spcPct val="100000"/>
              </a:lnSpc>
              <a:spcBef>
                <a:spcPts val="0"/>
              </a:spcBef>
              <a:spcAft>
                <a:spcPts val="300"/>
              </a:spcAft>
              <a:buClr>
                <a:schemeClr val="accent5"/>
              </a:buClr>
              <a:buSzTx/>
              <a:buFont typeface="Wingdings 3" panose="05040102010807070707" pitchFamily="18" charset="2"/>
              <a:buChar char=""/>
              <a:tabLst/>
              <a:defRPr/>
            </a:pPr>
            <a:r>
              <a:rPr kumimoji="0" lang="fr-FR" sz="700" b="0" i="0" u="none" strike="noStrike" kern="1200" cap="none" spc="0" normalizeH="0" baseline="0" noProof="0" dirty="0">
                <a:ln>
                  <a:noFill/>
                </a:ln>
                <a:solidFill>
                  <a:prstClr val="white"/>
                </a:solidFill>
                <a:effectLst/>
                <a:uLnTx/>
                <a:uFillTx/>
                <a:latin typeface="Aleo" panose="00000500000000000000" pitchFamily="2" charset="0"/>
                <a:ea typeface="+mn-ea"/>
                <a:cs typeface="+mn-cs"/>
              </a:rPr>
              <a:t>If </a:t>
            </a:r>
            <a:r>
              <a:rPr kumimoji="0" lang="fr-FR" sz="700" b="0" i="0" u="none" strike="noStrike" kern="1200" cap="none" spc="0" normalizeH="0" baseline="0" noProof="0" dirty="0" err="1">
                <a:ln>
                  <a:noFill/>
                </a:ln>
                <a:solidFill>
                  <a:prstClr val="white"/>
                </a:solidFill>
                <a:effectLst/>
                <a:uLnTx/>
                <a:uFillTx/>
                <a:latin typeface="Aleo" panose="00000500000000000000" pitchFamily="2" charset="0"/>
                <a:ea typeface="+mn-ea"/>
                <a:cs typeface="+mn-cs"/>
              </a:rPr>
              <a:t>you</a:t>
            </a:r>
            <a:r>
              <a:rPr kumimoji="0" lang="fr-FR" sz="700" b="0" i="0" u="none" strike="noStrike" kern="1200" cap="none" spc="0" normalizeH="0" baseline="0" noProof="0" dirty="0">
                <a:ln>
                  <a:noFill/>
                </a:ln>
                <a:solidFill>
                  <a:prstClr val="white"/>
                </a:solidFill>
                <a:effectLst/>
                <a:uLnTx/>
                <a:uFillTx/>
                <a:latin typeface="Aleo" panose="00000500000000000000" pitchFamily="2" charset="0"/>
                <a:ea typeface="+mn-ea"/>
                <a:cs typeface="+mn-cs"/>
              </a:rPr>
              <a:t> use </a:t>
            </a:r>
            <a:r>
              <a:rPr kumimoji="0" lang="fr-FR" sz="700" b="0" i="0" u="none" strike="noStrike" kern="1200" cap="none" spc="0" normalizeH="0" baseline="0" noProof="0" dirty="0" err="1">
                <a:ln>
                  <a:noFill/>
                </a:ln>
                <a:solidFill>
                  <a:prstClr val="white"/>
                </a:solidFill>
                <a:effectLst/>
                <a:uLnTx/>
                <a:uFillTx/>
                <a:latin typeface="Aleo" panose="00000500000000000000" pitchFamily="2" charset="0"/>
                <a:ea typeface="+mn-ea"/>
                <a:cs typeface="+mn-cs"/>
              </a:rPr>
              <a:t>it</a:t>
            </a:r>
            <a:r>
              <a:rPr kumimoji="0" lang="fr-FR" sz="700" b="0" i="0" u="none" strike="noStrike" kern="1200" cap="none" spc="0" normalizeH="0" baseline="0" noProof="0" dirty="0">
                <a:ln>
                  <a:noFill/>
                </a:ln>
                <a:solidFill>
                  <a:prstClr val="white"/>
                </a:solidFill>
                <a:effectLst/>
                <a:uLnTx/>
                <a:uFillTx/>
                <a:latin typeface="Aleo" panose="00000500000000000000" pitchFamily="2" charset="0"/>
                <a:ea typeface="+mn-ea"/>
                <a:cs typeface="+mn-cs"/>
              </a:rPr>
              <a:t>, </a:t>
            </a:r>
            <a:r>
              <a:rPr kumimoji="0" lang="fr-FR" sz="700" b="0" i="0" u="none" strike="noStrike" kern="1200" cap="none" spc="0" normalizeH="0" baseline="0" noProof="0" dirty="0" err="1">
                <a:ln>
                  <a:noFill/>
                </a:ln>
                <a:solidFill>
                  <a:prstClr val="white"/>
                </a:solidFill>
                <a:effectLst/>
                <a:uLnTx/>
                <a:uFillTx/>
                <a:latin typeface="Aleo" panose="00000500000000000000" pitchFamily="2" charset="0"/>
                <a:ea typeface="+mn-ea"/>
                <a:cs typeface="+mn-cs"/>
              </a:rPr>
              <a:t>we</a:t>
            </a:r>
            <a:r>
              <a:rPr kumimoji="0" lang="fr-FR" sz="700" b="0" i="0" u="none" strike="noStrike" kern="1200" cap="none" spc="0" normalizeH="0" baseline="0" noProof="0" dirty="0">
                <a:ln>
                  <a:noFill/>
                </a:ln>
                <a:solidFill>
                  <a:prstClr val="white"/>
                </a:solidFill>
                <a:effectLst/>
                <a:uLnTx/>
                <a:uFillTx/>
                <a:latin typeface="Aleo" panose="00000500000000000000" pitchFamily="2" charset="0"/>
                <a:ea typeface="+mn-ea"/>
                <a:cs typeface="+mn-cs"/>
              </a:rPr>
              <a:t> </a:t>
            </a:r>
            <a:r>
              <a:rPr kumimoji="0" lang="fr-FR" sz="700" b="0" i="0" u="none" strike="noStrike" kern="1200" cap="none" spc="0" normalizeH="0" baseline="0" noProof="0" dirty="0" err="1">
                <a:ln>
                  <a:noFill/>
                </a:ln>
                <a:solidFill>
                  <a:prstClr val="white"/>
                </a:solidFill>
                <a:effectLst/>
                <a:uLnTx/>
                <a:uFillTx/>
                <a:latin typeface="Aleo" panose="00000500000000000000" pitchFamily="2" charset="0"/>
                <a:ea typeface="+mn-ea"/>
                <a:cs typeface="+mn-cs"/>
              </a:rPr>
              <a:t>recommand</a:t>
            </a:r>
            <a:r>
              <a:rPr kumimoji="0" lang="fr-FR" sz="700" b="0" i="0" u="none" strike="noStrike" kern="1200" cap="none" spc="0" normalizeH="0" baseline="0" noProof="0" dirty="0">
                <a:ln>
                  <a:noFill/>
                </a:ln>
                <a:solidFill>
                  <a:prstClr val="white"/>
                </a:solidFill>
                <a:effectLst/>
                <a:uLnTx/>
                <a:uFillTx/>
                <a:latin typeface="Aleo" panose="00000500000000000000" pitchFamily="2" charset="0"/>
                <a:ea typeface="+mn-ea"/>
                <a:cs typeface="+mn-cs"/>
              </a:rPr>
              <a:t> </a:t>
            </a:r>
            <a:r>
              <a:rPr kumimoji="0" lang="fr-FR" sz="700" b="0" i="0" u="none" strike="noStrike" kern="1200" cap="none" spc="0" normalizeH="0" baseline="0" noProof="0" dirty="0" err="1">
                <a:ln>
                  <a:noFill/>
                </a:ln>
                <a:solidFill>
                  <a:prstClr val="white"/>
                </a:solidFill>
                <a:effectLst/>
                <a:uLnTx/>
                <a:uFillTx/>
                <a:latin typeface="Aleo" panose="00000500000000000000" pitchFamily="2" charset="0"/>
                <a:ea typeface="+mn-ea"/>
                <a:cs typeface="+mn-cs"/>
              </a:rPr>
              <a:t>you</a:t>
            </a:r>
            <a:r>
              <a:rPr kumimoji="0" lang="fr-FR" sz="700" b="0" i="0" u="none" strike="noStrike" kern="1200" cap="none" spc="0" normalizeH="0" baseline="0" noProof="0" dirty="0">
                <a:ln>
                  <a:noFill/>
                </a:ln>
                <a:solidFill>
                  <a:prstClr val="white"/>
                </a:solidFill>
                <a:effectLst/>
                <a:uLnTx/>
                <a:uFillTx/>
                <a:latin typeface="Aleo" panose="00000500000000000000" pitchFamily="2" charset="0"/>
                <a:ea typeface="+mn-ea"/>
                <a:cs typeface="+mn-cs"/>
              </a:rPr>
              <a:t> </a:t>
            </a:r>
            <a:r>
              <a:rPr kumimoji="0" lang="fr-FR" sz="700" b="0" i="0" u="none" strike="noStrike" kern="1200" cap="none" spc="0" normalizeH="0" baseline="0" noProof="0" dirty="0" err="1">
                <a:ln>
                  <a:noFill/>
                </a:ln>
                <a:solidFill>
                  <a:prstClr val="white"/>
                </a:solidFill>
                <a:effectLst/>
                <a:uLnTx/>
                <a:uFillTx/>
                <a:latin typeface="Aleo" panose="00000500000000000000" pitchFamily="2" charset="0"/>
                <a:ea typeface="+mn-ea"/>
                <a:cs typeface="+mn-cs"/>
              </a:rPr>
              <a:t>add</a:t>
            </a:r>
            <a:r>
              <a:rPr kumimoji="0" lang="fr-FR" sz="700" b="0" i="0" u="none" strike="noStrike" kern="1200" cap="none" spc="0" normalizeH="0" baseline="0" noProof="0" dirty="0">
                <a:ln>
                  <a:noFill/>
                </a:ln>
                <a:solidFill>
                  <a:prstClr val="white"/>
                </a:solidFill>
                <a:effectLst/>
                <a:uLnTx/>
                <a:uFillTx/>
                <a:latin typeface="Aleo" panose="00000500000000000000" pitchFamily="2" charset="0"/>
                <a:ea typeface="+mn-ea"/>
                <a:cs typeface="+mn-cs"/>
              </a:rPr>
              <a:t> </a:t>
            </a:r>
            <a:r>
              <a:rPr kumimoji="0" lang="fr-FR" sz="700" b="0" i="0" u="none" strike="noStrike" kern="1200" cap="none" spc="0" normalizeH="0" baseline="0" noProof="0" dirty="0" err="1">
                <a:ln>
                  <a:noFill/>
                </a:ln>
                <a:solidFill>
                  <a:prstClr val="white"/>
                </a:solidFill>
                <a:effectLst/>
                <a:uLnTx/>
                <a:uFillTx/>
                <a:latin typeface="Aleo" panose="00000500000000000000" pitchFamily="2" charset="0"/>
                <a:ea typeface="+mn-ea"/>
                <a:cs typeface="+mn-cs"/>
              </a:rPr>
              <a:t>link</a:t>
            </a:r>
            <a:r>
              <a:rPr kumimoji="0" lang="fr-FR" sz="700" b="0" i="0" u="none" strike="noStrike" kern="1200" cap="none" spc="0" normalizeH="0" baseline="0" noProof="0" dirty="0">
                <a:ln>
                  <a:noFill/>
                </a:ln>
                <a:solidFill>
                  <a:prstClr val="white"/>
                </a:solidFill>
                <a:effectLst/>
                <a:uLnTx/>
                <a:uFillTx/>
                <a:latin typeface="Aleo" panose="00000500000000000000" pitchFamily="2" charset="0"/>
                <a:ea typeface="+mn-ea"/>
                <a:cs typeface="+mn-cs"/>
              </a:rPr>
              <a:t> </a:t>
            </a:r>
            <a:r>
              <a:rPr kumimoji="0" lang="fr-FR" sz="700" b="0" i="0" u="none" strike="noStrike" kern="1200" cap="none" spc="0" normalizeH="0" baseline="0" noProof="0" dirty="0" err="1">
                <a:ln>
                  <a:noFill/>
                </a:ln>
                <a:solidFill>
                  <a:prstClr val="white"/>
                </a:solidFill>
                <a:effectLst/>
                <a:uLnTx/>
                <a:uFillTx/>
                <a:latin typeface="Aleo" panose="00000500000000000000" pitchFamily="2" charset="0"/>
                <a:ea typeface="+mn-ea"/>
                <a:cs typeface="+mn-cs"/>
              </a:rPr>
              <a:t>towards</a:t>
            </a:r>
            <a:r>
              <a:rPr kumimoji="0" lang="fr-FR" sz="700" b="0" i="0" u="none" strike="noStrike" kern="1200" cap="none" spc="0" normalizeH="0" baseline="0" noProof="0" dirty="0">
                <a:ln>
                  <a:noFill/>
                </a:ln>
                <a:solidFill>
                  <a:prstClr val="white"/>
                </a:solidFill>
                <a:effectLst/>
                <a:uLnTx/>
                <a:uFillTx/>
                <a:latin typeface="Aleo" panose="00000500000000000000" pitchFamily="2" charset="0"/>
                <a:ea typeface="+mn-ea"/>
                <a:cs typeface="+mn-cs"/>
              </a:rPr>
              <a:t> the slide in the menu to </a:t>
            </a:r>
            <a:r>
              <a:rPr kumimoji="0" lang="fr-FR" sz="700" b="0" i="0" u="none" strike="noStrike" kern="1200" cap="none" spc="0" normalizeH="0" baseline="0" noProof="0" dirty="0" err="1">
                <a:ln>
                  <a:noFill/>
                </a:ln>
                <a:solidFill>
                  <a:prstClr val="white"/>
                </a:solidFill>
                <a:effectLst/>
                <a:uLnTx/>
                <a:uFillTx/>
                <a:latin typeface="Aleo" panose="00000500000000000000" pitchFamily="2" charset="0"/>
                <a:ea typeface="+mn-ea"/>
                <a:cs typeface="+mn-cs"/>
              </a:rPr>
              <a:t>falicitate</a:t>
            </a:r>
            <a:r>
              <a:rPr kumimoji="0" lang="fr-FR" sz="700" b="0" i="0" u="none" strike="noStrike" kern="1200" cap="none" spc="0" normalizeH="0" baseline="0" noProof="0" dirty="0">
                <a:ln>
                  <a:noFill/>
                </a:ln>
                <a:solidFill>
                  <a:prstClr val="white"/>
                </a:solidFill>
                <a:effectLst/>
                <a:uLnTx/>
                <a:uFillTx/>
                <a:latin typeface="Aleo" panose="00000500000000000000" pitchFamily="2" charset="0"/>
                <a:ea typeface="+mn-ea"/>
                <a:cs typeface="+mn-cs"/>
              </a:rPr>
              <a:t> the navigation</a:t>
            </a:r>
          </a:p>
        </p:txBody>
      </p:sp>
    </p:spTree>
    <p:extLst>
      <p:ext uri="{BB962C8B-B14F-4D97-AF65-F5344CB8AC3E}">
        <p14:creationId xmlns:p14="http://schemas.microsoft.com/office/powerpoint/2010/main" val="2257641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cSld name="Utter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1213499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Two Content with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452420"/>
            <a:ext cx="5080000" cy="4525963"/>
          </a:xfrm>
        </p:spPr>
        <p:txBody>
          <a:bodyPr>
            <a:normAutofit/>
          </a:bodyPr>
          <a:lstStyle>
            <a:lvl1pPr>
              <a:defRPr sz="2000" b="0" i="0">
                <a:latin typeface="Source Sans Pro" panose="020B0503030403020204" pitchFamily="34" charset="77"/>
              </a:defRPr>
            </a:lvl1pPr>
            <a:lvl2pPr>
              <a:defRPr sz="1600" b="0" i="0">
                <a:latin typeface="Source Sans Pro" panose="020B0503030403020204" pitchFamily="34" charset="77"/>
              </a:defRPr>
            </a:lvl2pPr>
            <a:lvl3pPr>
              <a:defRPr sz="1600" b="0" i="0">
                <a:latin typeface="Source Sans Pro" panose="020B0503030403020204" pitchFamily="34" charset="77"/>
              </a:defRPr>
            </a:lvl3pPr>
            <a:lvl4pPr>
              <a:defRPr sz="1600" b="0" i="0">
                <a:latin typeface="Source Sans Pro" panose="020B0503030403020204" pitchFamily="34" charset="77"/>
              </a:defRPr>
            </a:lvl4pPr>
            <a:lvl5pPr>
              <a:defRPr sz="1600" b="0" i="0">
                <a:latin typeface="Source Sans Pro" panose="020B0503030403020204" pitchFamily="34" charset="77"/>
              </a:defRPr>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7600" y="1452420"/>
            <a:ext cx="5080000" cy="4525963"/>
          </a:xfrm>
        </p:spPr>
        <p:txBody>
          <a:bodyPr>
            <a:normAutofit/>
          </a:bodyPr>
          <a:lstStyle>
            <a:lvl1pPr>
              <a:defRPr sz="2000" b="0" i="0">
                <a:latin typeface="Source Sans Pro" panose="020B0503030403020204" pitchFamily="34" charset="77"/>
              </a:defRPr>
            </a:lvl1pPr>
            <a:lvl2pPr>
              <a:defRPr sz="1600" b="0" i="0">
                <a:latin typeface="Source Sans Pro" panose="020B0503030403020204" pitchFamily="34" charset="77"/>
              </a:defRPr>
            </a:lvl2pPr>
            <a:lvl3pPr>
              <a:defRPr sz="1600" b="0" i="0">
                <a:latin typeface="Source Sans Pro" panose="020B0503030403020204" pitchFamily="34" charset="77"/>
              </a:defRPr>
            </a:lvl3pPr>
            <a:lvl4pPr>
              <a:defRPr sz="1600" b="0" i="0">
                <a:latin typeface="Source Sans Pro" panose="020B0503030403020204" pitchFamily="34" charset="77"/>
              </a:defRPr>
            </a:lvl4pPr>
            <a:lvl5pPr>
              <a:defRPr sz="1600" b="0" i="0">
                <a:latin typeface="Source Sans Pro" panose="020B0503030403020204" pitchFamily="34" charset="77"/>
              </a:defRPr>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ext Placeholder 4"/>
          <p:cNvSpPr>
            <a:spLocks noGrp="1"/>
          </p:cNvSpPr>
          <p:nvPr>
            <p:ph type="body" sz="quarter" idx="10" hasCustomPrompt="1"/>
          </p:nvPr>
        </p:nvSpPr>
        <p:spPr>
          <a:xfrm>
            <a:off x="914400" y="933450"/>
            <a:ext cx="10363200" cy="406400"/>
          </a:xfrm>
        </p:spPr>
        <p:txBody>
          <a:bodyPr>
            <a:normAutofit/>
          </a:bodyPr>
          <a:lstStyle>
            <a:lvl1pPr marL="0" indent="0" algn="ctr">
              <a:lnSpc>
                <a:spcPct val="86000"/>
              </a:lnSpc>
              <a:spcBef>
                <a:spcPts val="0"/>
              </a:spcBef>
              <a:buNone/>
              <a:defRPr sz="1800" b="0" i="0" baseline="0">
                <a:latin typeface="Source Sans Pro" panose="020B0503030403020204" pitchFamily="34" charset="77"/>
              </a:defRPr>
            </a:lvl1pPr>
          </a:lstStyle>
          <a:p>
            <a:pPr lvl="0"/>
            <a:r>
              <a:rPr lang="en-US" dirty="0"/>
              <a:t>Click here to edit subtitle</a:t>
            </a:r>
          </a:p>
        </p:txBody>
      </p:sp>
    </p:spTree>
    <p:extLst>
      <p:ext uri="{BB962C8B-B14F-4D97-AF65-F5344CB8AC3E}">
        <p14:creationId xmlns:p14="http://schemas.microsoft.com/office/powerpoint/2010/main" val="331796235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userDrawn="1">
  <p:cSld name="color grid on blu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381F010C-8DC4-2340-A7DF-62A9E9E4D1FA}"/>
              </a:ext>
            </a:extLst>
          </p:cNvPr>
          <p:cNvSpPr/>
          <p:nvPr userDrawn="1"/>
        </p:nvSpPr>
        <p:spPr>
          <a:xfrm>
            <a:off x="0" y="0"/>
            <a:ext cx="12192000" cy="6858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Graphic 9">
            <a:extLst>
              <a:ext uri="{FF2B5EF4-FFF2-40B4-BE49-F238E27FC236}">
                <a16:creationId xmlns:a16="http://schemas.microsoft.com/office/drawing/2014/main" id="{A6DC01DA-A1EC-FB49-98D4-B5AB1DF06F7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0"/>
            <a:ext cx="12192000" cy="6858000"/>
          </a:xfrm>
          <a:prstGeom prst="rect">
            <a:avLst/>
          </a:prstGeom>
        </p:spPr>
      </p:pic>
      <p:sp>
        <p:nvSpPr>
          <p:cNvPr id="8" name="Espace réservé du numéro de diapositive 12">
            <a:extLst>
              <a:ext uri="{FF2B5EF4-FFF2-40B4-BE49-F238E27FC236}">
                <a16:creationId xmlns:a16="http://schemas.microsoft.com/office/drawing/2014/main" id="{CF475BE0-7E5A-704D-B15B-30F9F9CEBA5A}"/>
              </a:ext>
            </a:extLst>
          </p:cNvPr>
          <p:cNvSpPr>
            <a:spLocks noGrp="1"/>
          </p:cNvSpPr>
          <p:nvPr>
            <p:ph type="sldNum" sz="quarter" idx="12"/>
          </p:nvPr>
        </p:nvSpPr>
        <p:spPr bwMode="gray">
          <a:xfrm>
            <a:off x="10176454" y="6276118"/>
            <a:ext cx="1774025" cy="384041"/>
          </a:xfrm>
          <a:prstGeom prst="rect">
            <a:avLst/>
          </a:prstGeom>
          <a:ln>
            <a:solidFill>
              <a:schemeClr val="tx1">
                <a:alpha val="0"/>
              </a:schemeClr>
            </a:solidFill>
          </a:ln>
        </p:spPr>
        <p:txBody>
          <a:bodyPr vert="horz" lIns="0" tIns="0" rIns="0" bIns="0" rtlCol="0" anchor="b" anchorCtr="0">
            <a:noAutofit/>
          </a:bodyPr>
          <a:lstStyle>
            <a:defPPr>
              <a:defRPr lang="en-US"/>
            </a:defPPr>
            <a:lvl1pPr marL="0" algn="r" defTabSz="914400" rtl="0" eaLnBrk="1" latinLnBrk="0" hangingPunct="1">
              <a:defRPr sz="1300" b="0" i="0" kern="1200" cap="none" baseline="0">
                <a:solidFill>
                  <a:schemeClr val="tx2"/>
                </a:solidFill>
                <a:latin typeface="Source Sans Pro" panose="020B0503030403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33122C9-A0B9-462F-8757-0847AD287B63}" type="slidenum">
              <a:rPr lang="en-US" smtClean="0"/>
              <a:pPr/>
              <a:t>‹N°›</a:t>
            </a:fld>
            <a:endParaRPr lang="en-US" noProof="0" dirty="0"/>
          </a:p>
        </p:txBody>
      </p:sp>
      <p:sp>
        <p:nvSpPr>
          <p:cNvPr id="9" name="Titre 3">
            <a:extLst>
              <a:ext uri="{FF2B5EF4-FFF2-40B4-BE49-F238E27FC236}">
                <a16:creationId xmlns:a16="http://schemas.microsoft.com/office/drawing/2014/main" id="{473AE5DF-9CA4-534E-A3D8-EE3A877EDA4E}"/>
              </a:ext>
            </a:extLst>
          </p:cNvPr>
          <p:cNvSpPr>
            <a:spLocks noGrp="1"/>
          </p:cNvSpPr>
          <p:nvPr>
            <p:ph type="title"/>
          </p:nvPr>
        </p:nvSpPr>
        <p:spPr bwMode="gray">
          <a:xfrm>
            <a:off x="434771" y="1795760"/>
            <a:ext cx="5160763" cy="1764000"/>
          </a:xfrm>
          <a:prstGeom prst="rect">
            <a:avLst/>
          </a:prstGeom>
        </p:spPr>
        <p:txBody>
          <a:bodyPr/>
          <a:lstStyle>
            <a:lvl1pPr>
              <a:defRPr sz="4000" b="1" i="0" cap="none">
                <a:solidFill>
                  <a:schemeClr val="bg1"/>
                </a:solidFill>
                <a:latin typeface="Source Sans Pro Semibold" panose="020B0503030403020204" pitchFamily="34" charset="0"/>
                <a:ea typeface="Source Sans Pro Semibold" panose="020B0503030403020204" pitchFamily="34" charset="0"/>
              </a:defRPr>
            </a:lvl1pPr>
          </a:lstStyle>
          <a:p>
            <a:r>
              <a:rPr lang="en-US" noProof="0"/>
              <a:t>Click to edit Master title style</a:t>
            </a:r>
            <a:endParaRPr lang="en-US" noProof="0" dirty="0"/>
          </a:p>
        </p:txBody>
      </p:sp>
    </p:spTree>
    <p:extLst>
      <p:ext uri="{BB962C8B-B14F-4D97-AF65-F5344CB8AC3E}">
        <p14:creationId xmlns:p14="http://schemas.microsoft.com/office/powerpoint/2010/main" val="593436505"/>
      </p:ext>
    </p:extLst>
  </p:cSld>
  <p:clrMapOvr>
    <a:masterClrMapping/>
  </p:clrMapOvr>
  <mc:AlternateContent xmlns:mc="http://schemas.openxmlformats.org/markup-compatibility/2006" xmlns:p14="http://schemas.microsoft.com/office/powerpoint/2010/main">
    <mc:Choice Requires="p14">
      <p:transition spd="slow" p14:dur="2000" advClick="0" advTm="800"/>
    </mc:Choice>
    <mc:Fallback xmlns="">
      <p:transition spd="slow" advClick="0" advTm="800"/>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Cover E">
    <p:bg>
      <p:bgPr>
        <a:gradFill>
          <a:gsLst>
            <a:gs pos="20000">
              <a:schemeClr val="tx1"/>
            </a:gs>
            <a:gs pos="70000">
              <a:srgbClr val="00185E"/>
            </a:gs>
          </a:gsLst>
          <a:lin ang="15600000" scaled="0"/>
        </a:gra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4E7BD11-6ED7-6EA9-8DD3-C0BEB845BCFB}"/>
              </a:ext>
            </a:extLst>
          </p:cNvPr>
          <p:cNvSpPr/>
          <p:nvPr userDrawn="1"/>
        </p:nvSpPr>
        <p:spPr>
          <a:xfrm>
            <a:off x="-209483" y="-213610"/>
            <a:ext cx="12610966" cy="7285220"/>
          </a:xfrm>
          <a:prstGeom prst="rect">
            <a:avLst/>
          </a:prstGeom>
          <a:gradFill>
            <a:gsLst>
              <a:gs pos="70000">
                <a:schemeClr val="tx1">
                  <a:alpha val="0"/>
                </a:schemeClr>
              </a:gs>
              <a:gs pos="100000">
                <a:schemeClr val="tx1">
                  <a:alpha val="79968"/>
                </a:schemeClr>
              </a:gs>
            </a:gsLst>
            <a:lin ang="18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fr-FR" dirty="0"/>
          </a:p>
        </p:txBody>
      </p:sp>
      <p:grpSp>
        <p:nvGrpSpPr>
          <p:cNvPr id="6" name="Group 19">
            <a:extLst>
              <a:ext uri="{FF2B5EF4-FFF2-40B4-BE49-F238E27FC236}">
                <a16:creationId xmlns:a16="http://schemas.microsoft.com/office/drawing/2014/main" id="{E8A82CB9-DC39-5788-16FA-47AFE4B08B5C}"/>
              </a:ext>
            </a:extLst>
          </p:cNvPr>
          <p:cNvGrpSpPr/>
          <p:nvPr userDrawn="1"/>
        </p:nvGrpSpPr>
        <p:grpSpPr>
          <a:xfrm>
            <a:off x="939675" y="2636414"/>
            <a:ext cx="1790825" cy="283497"/>
            <a:chOff x="1356993" y="2119689"/>
            <a:chExt cx="2286089" cy="361900"/>
          </a:xfrm>
        </p:grpSpPr>
        <p:sp>
          <p:nvSpPr>
            <p:cNvPr id="7" name="Freeform: Shape 20">
              <a:extLst>
                <a:ext uri="{FF2B5EF4-FFF2-40B4-BE49-F238E27FC236}">
                  <a16:creationId xmlns:a16="http://schemas.microsoft.com/office/drawing/2014/main" id="{47D65342-4656-A0E1-9E94-CC79EB42830E}"/>
                </a:ext>
              </a:extLst>
            </p:cNvPr>
            <p:cNvSpPr/>
            <p:nvPr/>
          </p:nvSpPr>
          <p:spPr>
            <a:xfrm>
              <a:off x="1356993" y="2119689"/>
              <a:ext cx="599701" cy="361900"/>
            </a:xfrm>
            <a:custGeom>
              <a:avLst/>
              <a:gdLst>
                <a:gd name="connsiteX0" fmla="*/ 235567 w 599701"/>
                <a:gd name="connsiteY0" fmla="*/ 361570 h 361900"/>
                <a:gd name="connsiteX1" fmla="*/ 67887 w 599701"/>
                <a:gd name="connsiteY1" fmla="*/ 361570 h 361900"/>
                <a:gd name="connsiteX2" fmla="*/ 38875 w 599701"/>
                <a:gd name="connsiteY2" fmla="*/ 19514 h 361900"/>
                <a:gd name="connsiteX3" fmla="*/ 147445 w 599701"/>
                <a:gd name="connsiteY3" fmla="*/ 208486 h 361900"/>
                <a:gd name="connsiteX4" fmla="*/ 267535 w 599701"/>
                <a:gd name="connsiteY4" fmla="*/ -330 h 361900"/>
                <a:gd name="connsiteX5" fmla="*/ 444021 w 599701"/>
                <a:gd name="connsiteY5" fmla="*/ -330 h 361900"/>
                <a:gd name="connsiteX6" fmla="*/ 235688 w 599701"/>
                <a:gd name="connsiteY6" fmla="*/ 361570 h 361900"/>
                <a:gd name="connsiteX7" fmla="*/ 560372 w 599701"/>
                <a:gd name="connsiteY7" fmla="*/ 20359 h 361900"/>
                <a:gd name="connsiteX8" fmla="*/ 531661 w 599701"/>
                <a:gd name="connsiteY8" fmla="*/ 361570 h 361900"/>
                <a:gd name="connsiteX9" fmla="*/ 367238 w 599701"/>
                <a:gd name="connsiteY9" fmla="*/ 361570 h 361900"/>
                <a:gd name="connsiteX10" fmla="*/ 417844 w 599701"/>
                <a:gd name="connsiteY10" fmla="*/ 272120 h 361900"/>
                <a:gd name="connsiteX11" fmla="*/ 350892 w 599701"/>
                <a:gd name="connsiteY11" fmla="*/ 272120 h 361900"/>
                <a:gd name="connsiteX12" fmla="*/ 429787 w 599701"/>
                <a:gd name="connsiteY12" fmla="*/ 132910 h 361900"/>
                <a:gd name="connsiteX13" fmla="*/ 497221 w 599701"/>
                <a:gd name="connsiteY13" fmla="*/ 132910 h 36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9701" h="361900">
                  <a:moveTo>
                    <a:pt x="235567" y="361570"/>
                  </a:moveTo>
                  <a:lnTo>
                    <a:pt x="67887" y="361570"/>
                  </a:lnTo>
                  <a:cubicBezTo>
                    <a:pt x="-11460" y="264472"/>
                    <a:pt x="-22986" y="128591"/>
                    <a:pt x="38875" y="19514"/>
                  </a:cubicBezTo>
                  <a:lnTo>
                    <a:pt x="147445" y="208486"/>
                  </a:lnTo>
                  <a:lnTo>
                    <a:pt x="267535" y="-330"/>
                  </a:lnTo>
                  <a:lnTo>
                    <a:pt x="444021" y="-330"/>
                  </a:lnTo>
                  <a:lnTo>
                    <a:pt x="235688" y="361570"/>
                  </a:lnTo>
                  <a:close/>
                  <a:moveTo>
                    <a:pt x="560372" y="20359"/>
                  </a:moveTo>
                  <a:cubicBezTo>
                    <a:pt x="620942" y="129381"/>
                    <a:pt x="609596" y="264201"/>
                    <a:pt x="531661" y="361570"/>
                  </a:cubicBezTo>
                  <a:lnTo>
                    <a:pt x="367238" y="361570"/>
                  </a:lnTo>
                  <a:lnTo>
                    <a:pt x="417844" y="272120"/>
                  </a:lnTo>
                  <a:lnTo>
                    <a:pt x="350892" y="272120"/>
                  </a:lnTo>
                  <a:lnTo>
                    <a:pt x="429787" y="132910"/>
                  </a:lnTo>
                  <a:lnTo>
                    <a:pt x="497221" y="132910"/>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nvGrpSpPr>
            <p:cNvPr id="8" name="Group 21">
              <a:extLst>
                <a:ext uri="{FF2B5EF4-FFF2-40B4-BE49-F238E27FC236}">
                  <a16:creationId xmlns:a16="http://schemas.microsoft.com/office/drawing/2014/main" id="{BA88AA84-A026-61EF-C9AF-F089224E90F1}"/>
                </a:ext>
              </a:extLst>
            </p:cNvPr>
            <p:cNvGrpSpPr/>
            <p:nvPr/>
          </p:nvGrpSpPr>
          <p:grpSpPr>
            <a:xfrm>
              <a:off x="2056694" y="2152863"/>
              <a:ext cx="1586388" cy="295684"/>
              <a:chOff x="2056694" y="2152863"/>
              <a:chExt cx="1586388" cy="295684"/>
            </a:xfrm>
          </p:grpSpPr>
          <p:sp>
            <p:nvSpPr>
              <p:cNvPr id="9" name="Freeform: Shape 22">
                <a:extLst>
                  <a:ext uri="{FF2B5EF4-FFF2-40B4-BE49-F238E27FC236}">
                    <a16:creationId xmlns:a16="http://schemas.microsoft.com/office/drawing/2014/main" id="{D8778C3D-C42F-0037-6074-D8FF105B3412}"/>
                  </a:ext>
                </a:extLst>
              </p:cNvPr>
              <p:cNvSpPr/>
              <p:nvPr/>
            </p:nvSpPr>
            <p:spPr>
              <a:xfrm>
                <a:off x="2056694" y="2162996"/>
                <a:ext cx="254053" cy="285478"/>
              </a:xfrm>
              <a:custGeom>
                <a:avLst/>
                <a:gdLst>
                  <a:gd name="connsiteX0" fmla="*/ 27808 w 254053"/>
                  <a:gd name="connsiteY0" fmla="*/ 142621 h 285478"/>
                  <a:gd name="connsiteX1" fmla="*/ 126366 w 254053"/>
                  <a:gd name="connsiteY1" fmla="*/ 259876 h 285478"/>
                  <a:gd name="connsiteX2" fmla="*/ 224923 w 254053"/>
                  <a:gd name="connsiteY2" fmla="*/ 142621 h 285478"/>
                  <a:gd name="connsiteX3" fmla="*/ 126366 w 254053"/>
                  <a:gd name="connsiteY3" fmla="*/ 24943 h 285478"/>
                  <a:gd name="connsiteX4" fmla="*/ 27808 w 254053"/>
                  <a:gd name="connsiteY4" fmla="*/ 142621 h 285478"/>
                  <a:gd name="connsiteX5" fmla="*/ -661 w 254053"/>
                  <a:gd name="connsiteY5" fmla="*/ 142621 h 285478"/>
                  <a:gd name="connsiteX6" fmla="*/ 126366 w 254053"/>
                  <a:gd name="connsiteY6" fmla="*/ -330 h 285478"/>
                  <a:gd name="connsiteX7" fmla="*/ 253393 w 254053"/>
                  <a:gd name="connsiteY7" fmla="*/ 142621 h 285478"/>
                  <a:gd name="connsiteX8" fmla="*/ 126366 w 254053"/>
                  <a:gd name="connsiteY8" fmla="*/ 285149 h 285478"/>
                  <a:gd name="connsiteX9" fmla="*/ -661 w 254053"/>
                  <a:gd name="connsiteY9" fmla="*/ 142621 h 28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3" h="285478">
                    <a:moveTo>
                      <a:pt x="27808" y="142621"/>
                    </a:moveTo>
                    <a:cubicBezTo>
                      <a:pt x="27808" y="221997"/>
                      <a:pt x="63998" y="259876"/>
                      <a:pt x="126366" y="259876"/>
                    </a:cubicBezTo>
                    <a:cubicBezTo>
                      <a:pt x="188733" y="259876"/>
                      <a:pt x="224923" y="221997"/>
                      <a:pt x="224923" y="142621"/>
                    </a:cubicBezTo>
                    <a:cubicBezTo>
                      <a:pt x="224923" y="63244"/>
                      <a:pt x="188733" y="24943"/>
                      <a:pt x="126366" y="24943"/>
                    </a:cubicBezTo>
                    <a:cubicBezTo>
                      <a:pt x="63998" y="24943"/>
                      <a:pt x="27808" y="62822"/>
                      <a:pt x="27808" y="142621"/>
                    </a:cubicBezTo>
                    <a:moveTo>
                      <a:pt x="-661" y="142621"/>
                    </a:moveTo>
                    <a:cubicBezTo>
                      <a:pt x="-661" y="46114"/>
                      <a:pt x="47592" y="-330"/>
                      <a:pt x="126366" y="-330"/>
                    </a:cubicBezTo>
                    <a:cubicBezTo>
                      <a:pt x="205140" y="-330"/>
                      <a:pt x="253393" y="46114"/>
                      <a:pt x="253393" y="142621"/>
                    </a:cubicBezTo>
                    <a:cubicBezTo>
                      <a:pt x="253393" y="239127"/>
                      <a:pt x="205140" y="285149"/>
                      <a:pt x="126366" y="285149"/>
                    </a:cubicBezTo>
                    <a:cubicBezTo>
                      <a:pt x="47592" y="285149"/>
                      <a:pt x="-661" y="238283"/>
                      <a:pt x="-661" y="14262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0" name="Freeform: Shape 23">
                <a:extLst>
                  <a:ext uri="{FF2B5EF4-FFF2-40B4-BE49-F238E27FC236}">
                    <a16:creationId xmlns:a16="http://schemas.microsoft.com/office/drawing/2014/main" id="{D5B958E3-0D3C-D540-8B39-4CBB93CEAD68}"/>
                  </a:ext>
                </a:extLst>
              </p:cNvPr>
              <p:cNvSpPr/>
              <p:nvPr/>
            </p:nvSpPr>
            <p:spPr>
              <a:xfrm>
                <a:off x="2326249" y="2165468"/>
                <a:ext cx="219070" cy="280416"/>
              </a:xfrm>
              <a:custGeom>
                <a:avLst/>
                <a:gdLst>
                  <a:gd name="connsiteX0" fmla="*/ 191508 w 219070"/>
                  <a:gd name="connsiteY0" fmla="*/ 8597 h 280416"/>
                  <a:gd name="connsiteX1" fmla="*/ 204537 w 219070"/>
                  <a:gd name="connsiteY1" fmla="*/ -329 h 280416"/>
                  <a:gd name="connsiteX2" fmla="*/ 218409 w 219070"/>
                  <a:gd name="connsiteY2" fmla="*/ 13302 h 280416"/>
                  <a:gd name="connsiteX3" fmla="*/ 218409 w 219070"/>
                  <a:gd name="connsiteY3" fmla="*/ 13483 h 280416"/>
                  <a:gd name="connsiteX4" fmla="*/ 217143 w 219070"/>
                  <a:gd name="connsiteY4" fmla="*/ 19515 h 280416"/>
                  <a:gd name="connsiteX5" fmla="*/ 121903 w 219070"/>
                  <a:gd name="connsiteY5" fmla="*/ 270734 h 280416"/>
                  <a:gd name="connsiteX6" fmla="*/ 104472 w 219070"/>
                  <a:gd name="connsiteY6" fmla="*/ 279359 h 280416"/>
                  <a:gd name="connsiteX7" fmla="*/ 95846 w 219070"/>
                  <a:gd name="connsiteY7" fmla="*/ 270734 h 280416"/>
                  <a:gd name="connsiteX8" fmla="*/ 546 w 219070"/>
                  <a:gd name="connsiteY8" fmla="*/ 19515 h 280416"/>
                  <a:gd name="connsiteX9" fmla="*/ -661 w 219070"/>
                  <a:gd name="connsiteY9" fmla="*/ 13483 h 280416"/>
                  <a:gd name="connsiteX10" fmla="*/ 12911 w 219070"/>
                  <a:gd name="connsiteY10" fmla="*/ -329 h 280416"/>
                  <a:gd name="connsiteX11" fmla="*/ 13152 w 219070"/>
                  <a:gd name="connsiteY11" fmla="*/ -329 h 280416"/>
                  <a:gd name="connsiteX12" fmla="*/ 26180 w 219070"/>
                  <a:gd name="connsiteY12" fmla="*/ 8597 h 280416"/>
                  <a:gd name="connsiteX13" fmla="*/ 108814 w 219070"/>
                  <a:gd name="connsiteY13" fmla="*/ 227668 h 28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070" h="280416">
                    <a:moveTo>
                      <a:pt x="191508" y="8597"/>
                    </a:moveTo>
                    <a:cubicBezTo>
                      <a:pt x="193583" y="3211"/>
                      <a:pt x="198765" y="-341"/>
                      <a:pt x="204537" y="-329"/>
                    </a:cubicBezTo>
                    <a:cubicBezTo>
                      <a:pt x="212131" y="-396"/>
                      <a:pt x="218343" y="5708"/>
                      <a:pt x="218409" y="13302"/>
                    </a:cubicBezTo>
                    <a:cubicBezTo>
                      <a:pt x="218409" y="13362"/>
                      <a:pt x="218409" y="13423"/>
                      <a:pt x="218409" y="13483"/>
                    </a:cubicBezTo>
                    <a:cubicBezTo>
                      <a:pt x="218307" y="15546"/>
                      <a:pt x="217879" y="17585"/>
                      <a:pt x="217143" y="19515"/>
                    </a:cubicBezTo>
                    <a:lnTo>
                      <a:pt x="121903" y="270734"/>
                    </a:lnTo>
                    <a:cubicBezTo>
                      <a:pt x="119472" y="277929"/>
                      <a:pt x="111667" y="281790"/>
                      <a:pt x="104472" y="279359"/>
                    </a:cubicBezTo>
                    <a:cubicBezTo>
                      <a:pt x="100406" y="277984"/>
                      <a:pt x="97221" y="274799"/>
                      <a:pt x="95846" y="270734"/>
                    </a:cubicBezTo>
                    <a:lnTo>
                      <a:pt x="546" y="19515"/>
                    </a:lnTo>
                    <a:cubicBezTo>
                      <a:pt x="-166" y="17579"/>
                      <a:pt x="-570" y="15546"/>
                      <a:pt x="-661" y="13483"/>
                    </a:cubicBezTo>
                    <a:cubicBezTo>
                      <a:pt x="-727" y="5919"/>
                      <a:pt x="5347" y="-263"/>
                      <a:pt x="12911" y="-329"/>
                    </a:cubicBezTo>
                    <a:cubicBezTo>
                      <a:pt x="12989" y="-329"/>
                      <a:pt x="13074" y="-329"/>
                      <a:pt x="13152" y="-329"/>
                    </a:cubicBezTo>
                    <a:cubicBezTo>
                      <a:pt x="18930" y="-360"/>
                      <a:pt x="24118" y="3199"/>
                      <a:pt x="26180" y="8597"/>
                    </a:cubicBezTo>
                    <a:lnTo>
                      <a:pt x="108814" y="227668"/>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1" name="Freeform: Shape 24">
                <a:extLst>
                  <a:ext uri="{FF2B5EF4-FFF2-40B4-BE49-F238E27FC236}">
                    <a16:creationId xmlns:a16="http://schemas.microsoft.com/office/drawing/2014/main" id="{E51D9758-6B31-8EC9-ED66-F135749383CD}"/>
                  </a:ext>
                </a:extLst>
              </p:cNvPr>
              <p:cNvSpPr/>
              <p:nvPr/>
            </p:nvSpPr>
            <p:spPr>
              <a:xfrm>
                <a:off x="2575417" y="2165408"/>
                <a:ext cx="197145" cy="281510"/>
              </a:xfrm>
              <a:custGeom>
                <a:avLst/>
                <a:gdLst>
                  <a:gd name="connsiteX0" fmla="*/ 27085 w 197145"/>
                  <a:gd name="connsiteY0" fmla="*/ 149135 h 281510"/>
                  <a:gd name="connsiteX1" fmla="*/ 27085 w 197145"/>
                  <a:gd name="connsiteY1" fmla="*/ 266390 h 281510"/>
                  <a:gd name="connsiteX2" fmla="*/ 13212 w 197145"/>
                  <a:gd name="connsiteY2" fmla="*/ 280263 h 281510"/>
                  <a:gd name="connsiteX3" fmla="*/ -661 w 197145"/>
                  <a:gd name="connsiteY3" fmla="*/ 266390 h 281510"/>
                  <a:gd name="connsiteX4" fmla="*/ -661 w 197145"/>
                  <a:gd name="connsiteY4" fmla="*/ 13543 h 281510"/>
                  <a:gd name="connsiteX5" fmla="*/ 13212 w 197145"/>
                  <a:gd name="connsiteY5" fmla="*/ -330 h 281510"/>
                  <a:gd name="connsiteX6" fmla="*/ 27085 w 197145"/>
                  <a:gd name="connsiteY6" fmla="*/ 13543 h 281510"/>
                  <a:gd name="connsiteX7" fmla="*/ 27085 w 197145"/>
                  <a:gd name="connsiteY7" fmla="*/ 123922 h 281510"/>
                  <a:gd name="connsiteX8" fmla="*/ 168768 w 197145"/>
                  <a:gd name="connsiteY8" fmla="*/ 123922 h 281510"/>
                  <a:gd name="connsiteX9" fmla="*/ 168768 w 197145"/>
                  <a:gd name="connsiteY9" fmla="*/ 13543 h 281510"/>
                  <a:gd name="connsiteX10" fmla="*/ 183528 w 197145"/>
                  <a:gd name="connsiteY10" fmla="*/ 617 h 281510"/>
                  <a:gd name="connsiteX11" fmla="*/ 196454 w 197145"/>
                  <a:gd name="connsiteY11" fmla="*/ 13543 h 281510"/>
                  <a:gd name="connsiteX12" fmla="*/ 196454 w 197145"/>
                  <a:gd name="connsiteY12" fmla="*/ 266390 h 281510"/>
                  <a:gd name="connsiteX13" fmla="*/ 183528 w 197145"/>
                  <a:gd name="connsiteY13" fmla="*/ 281150 h 281510"/>
                  <a:gd name="connsiteX14" fmla="*/ 168768 w 197145"/>
                  <a:gd name="connsiteY14" fmla="*/ 268218 h 281510"/>
                  <a:gd name="connsiteX15" fmla="*/ 168768 w 197145"/>
                  <a:gd name="connsiteY15" fmla="*/ 266390 h 281510"/>
                  <a:gd name="connsiteX16" fmla="*/ 168768 w 197145"/>
                  <a:gd name="connsiteY16" fmla="*/ 149135 h 28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145" h="281510">
                    <a:moveTo>
                      <a:pt x="27085" y="149135"/>
                    </a:moveTo>
                    <a:lnTo>
                      <a:pt x="27085" y="266390"/>
                    </a:lnTo>
                    <a:cubicBezTo>
                      <a:pt x="27085" y="274051"/>
                      <a:pt x="20872" y="280263"/>
                      <a:pt x="13212" y="280263"/>
                    </a:cubicBezTo>
                    <a:cubicBezTo>
                      <a:pt x="5552" y="280263"/>
                      <a:pt x="-661" y="274051"/>
                      <a:pt x="-661" y="266390"/>
                    </a:cubicBezTo>
                    <a:lnTo>
                      <a:pt x="-661" y="13543"/>
                    </a:lnTo>
                    <a:cubicBezTo>
                      <a:pt x="-661" y="5883"/>
                      <a:pt x="5552" y="-330"/>
                      <a:pt x="13212" y="-330"/>
                    </a:cubicBezTo>
                    <a:cubicBezTo>
                      <a:pt x="20872" y="-330"/>
                      <a:pt x="27085" y="5883"/>
                      <a:pt x="27085" y="13543"/>
                    </a:cubicBezTo>
                    <a:lnTo>
                      <a:pt x="27085" y="123922"/>
                    </a:lnTo>
                    <a:lnTo>
                      <a:pt x="168768" y="123922"/>
                    </a:lnTo>
                    <a:lnTo>
                      <a:pt x="168768" y="13543"/>
                    </a:lnTo>
                    <a:cubicBezTo>
                      <a:pt x="169275" y="5901"/>
                      <a:pt x="175880" y="110"/>
                      <a:pt x="183528" y="617"/>
                    </a:cubicBezTo>
                    <a:cubicBezTo>
                      <a:pt x="190464" y="1075"/>
                      <a:pt x="195995" y="6600"/>
                      <a:pt x="196454" y="13543"/>
                    </a:cubicBezTo>
                    <a:lnTo>
                      <a:pt x="196454" y="266390"/>
                    </a:lnTo>
                    <a:cubicBezTo>
                      <a:pt x="196960" y="274032"/>
                      <a:pt x="191170" y="280643"/>
                      <a:pt x="183528" y="281150"/>
                    </a:cubicBezTo>
                    <a:cubicBezTo>
                      <a:pt x="175880" y="281650"/>
                      <a:pt x="169275" y="275866"/>
                      <a:pt x="168768" y="268218"/>
                    </a:cubicBezTo>
                    <a:cubicBezTo>
                      <a:pt x="168726" y="267609"/>
                      <a:pt x="168726" y="267000"/>
                      <a:pt x="168768" y="266390"/>
                    </a:cubicBezTo>
                    <a:lnTo>
                      <a:pt x="168768" y="149135"/>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2" name="Freeform: Shape 25">
                <a:extLst>
                  <a:ext uri="{FF2B5EF4-FFF2-40B4-BE49-F238E27FC236}">
                    <a16:creationId xmlns:a16="http://schemas.microsoft.com/office/drawing/2014/main" id="{14C6CEC7-0C21-E86F-45C1-601117791B73}"/>
                  </a:ext>
                </a:extLst>
              </p:cNvPr>
              <p:cNvSpPr/>
              <p:nvPr/>
            </p:nvSpPr>
            <p:spPr>
              <a:xfrm>
                <a:off x="2819338" y="2252385"/>
                <a:ext cx="150671" cy="196162"/>
              </a:xfrm>
              <a:custGeom>
                <a:avLst/>
                <a:gdLst>
                  <a:gd name="connsiteX0" fmla="*/ 83239 w 150671"/>
                  <a:gd name="connsiteY0" fmla="*/ -330 h 196162"/>
                  <a:gd name="connsiteX1" fmla="*/ 145969 w 150671"/>
                  <a:gd name="connsiteY1" fmla="*/ 27717 h 196162"/>
                  <a:gd name="connsiteX2" fmla="*/ 148804 w 150671"/>
                  <a:gd name="connsiteY2" fmla="*/ 35498 h 196162"/>
                  <a:gd name="connsiteX3" fmla="*/ 137416 w 150671"/>
                  <a:gd name="connsiteY3" fmla="*/ 47266 h 196162"/>
                  <a:gd name="connsiteX4" fmla="*/ 136740 w 150671"/>
                  <a:gd name="connsiteY4" fmla="*/ 47260 h 196162"/>
                  <a:gd name="connsiteX5" fmla="*/ 126969 w 150671"/>
                  <a:gd name="connsiteY5" fmla="*/ 42374 h 196162"/>
                  <a:gd name="connsiteX6" fmla="*/ 82998 w 150671"/>
                  <a:gd name="connsiteY6" fmla="*/ 23254 h 196162"/>
                  <a:gd name="connsiteX7" fmla="*/ 25577 w 150671"/>
                  <a:gd name="connsiteY7" fmla="*/ 97383 h 196162"/>
                  <a:gd name="connsiteX8" fmla="*/ 82998 w 150671"/>
                  <a:gd name="connsiteY8" fmla="*/ 171874 h 196162"/>
                  <a:gd name="connsiteX9" fmla="*/ 130226 w 150671"/>
                  <a:gd name="connsiteY9" fmla="*/ 154382 h 196162"/>
                  <a:gd name="connsiteX10" fmla="*/ 137947 w 150671"/>
                  <a:gd name="connsiteY10" fmla="*/ 151547 h 196162"/>
                  <a:gd name="connsiteX11" fmla="*/ 150010 w 150671"/>
                  <a:gd name="connsiteY11" fmla="*/ 163611 h 196162"/>
                  <a:gd name="connsiteX12" fmla="*/ 144702 w 150671"/>
                  <a:gd name="connsiteY12" fmla="*/ 173804 h 196162"/>
                  <a:gd name="connsiteX13" fmla="*/ 83239 w 150671"/>
                  <a:gd name="connsiteY13" fmla="*/ 195820 h 196162"/>
                  <a:gd name="connsiteX14" fmla="*/ -661 w 150671"/>
                  <a:gd name="connsiteY14" fmla="*/ 97685 h 196162"/>
                  <a:gd name="connsiteX15" fmla="*/ 83239 w 150671"/>
                  <a:gd name="connsiteY15" fmla="*/ -28 h 19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671" h="196162">
                    <a:moveTo>
                      <a:pt x="83239" y="-330"/>
                    </a:moveTo>
                    <a:cubicBezTo>
                      <a:pt x="119429" y="-330"/>
                      <a:pt x="139455" y="18790"/>
                      <a:pt x="145969" y="27717"/>
                    </a:cubicBezTo>
                    <a:cubicBezTo>
                      <a:pt x="147766" y="29913"/>
                      <a:pt x="148768" y="32657"/>
                      <a:pt x="148804" y="35498"/>
                    </a:cubicBezTo>
                    <a:cubicBezTo>
                      <a:pt x="148906" y="41892"/>
                      <a:pt x="143809" y="47163"/>
                      <a:pt x="137416" y="47266"/>
                    </a:cubicBezTo>
                    <a:cubicBezTo>
                      <a:pt x="137193" y="47272"/>
                      <a:pt x="136963" y="47272"/>
                      <a:pt x="136740" y="47260"/>
                    </a:cubicBezTo>
                    <a:cubicBezTo>
                      <a:pt x="132892" y="47284"/>
                      <a:pt x="129261" y="45468"/>
                      <a:pt x="126969" y="42374"/>
                    </a:cubicBezTo>
                    <a:cubicBezTo>
                      <a:pt x="120937" y="35498"/>
                      <a:pt x="109839" y="23254"/>
                      <a:pt x="82998" y="23254"/>
                    </a:cubicBezTo>
                    <a:cubicBezTo>
                      <a:pt x="45542" y="23254"/>
                      <a:pt x="25577" y="47381"/>
                      <a:pt x="25577" y="97383"/>
                    </a:cubicBezTo>
                    <a:cubicBezTo>
                      <a:pt x="25577" y="147385"/>
                      <a:pt x="45542" y="171874"/>
                      <a:pt x="82998" y="171874"/>
                    </a:cubicBezTo>
                    <a:cubicBezTo>
                      <a:pt x="100297" y="171735"/>
                      <a:pt x="117004" y="165547"/>
                      <a:pt x="130226" y="154382"/>
                    </a:cubicBezTo>
                    <a:cubicBezTo>
                      <a:pt x="132386" y="152561"/>
                      <a:pt x="135118" y="151559"/>
                      <a:pt x="137947" y="151547"/>
                    </a:cubicBezTo>
                    <a:cubicBezTo>
                      <a:pt x="144612" y="151547"/>
                      <a:pt x="150010" y="156946"/>
                      <a:pt x="150010" y="163611"/>
                    </a:cubicBezTo>
                    <a:cubicBezTo>
                      <a:pt x="149980" y="167664"/>
                      <a:pt x="148007" y="171458"/>
                      <a:pt x="144702" y="173804"/>
                    </a:cubicBezTo>
                    <a:cubicBezTo>
                      <a:pt x="127572" y="188365"/>
                      <a:pt x="105719" y="196194"/>
                      <a:pt x="83239" y="195820"/>
                    </a:cubicBezTo>
                    <a:cubicBezTo>
                      <a:pt x="30704" y="195820"/>
                      <a:pt x="-661" y="164455"/>
                      <a:pt x="-661" y="97685"/>
                    </a:cubicBezTo>
                    <a:cubicBezTo>
                      <a:pt x="-661" y="30914"/>
                      <a:pt x="30704" y="-28"/>
                      <a:pt x="83239" y="-2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3" name="Freeform: Shape 26">
                <a:extLst>
                  <a:ext uri="{FF2B5EF4-FFF2-40B4-BE49-F238E27FC236}">
                    <a16:creationId xmlns:a16="http://schemas.microsoft.com/office/drawing/2014/main" id="{8CBA398A-1538-C164-0BD4-AAB35B863AB0}"/>
                  </a:ext>
                </a:extLst>
              </p:cNvPr>
              <p:cNvSpPr/>
              <p:nvPr/>
            </p:nvSpPr>
            <p:spPr>
              <a:xfrm>
                <a:off x="3006983" y="2152863"/>
                <a:ext cx="54435" cy="293139"/>
              </a:xfrm>
              <a:custGeom>
                <a:avLst/>
                <a:gdLst>
                  <a:gd name="connsiteX0" fmla="*/ 25215 w 54435"/>
                  <a:gd name="connsiteY0" fmla="*/ 12698 h 293139"/>
                  <a:gd name="connsiteX1" fmla="*/ 25215 w 54435"/>
                  <a:gd name="connsiteY1" fmla="*/ 245159 h 293139"/>
                  <a:gd name="connsiteX2" fmla="*/ 41560 w 54435"/>
                  <a:gd name="connsiteY2" fmla="*/ 268381 h 293139"/>
                  <a:gd name="connsiteX3" fmla="*/ 53774 w 54435"/>
                  <a:gd name="connsiteY3" fmla="*/ 280595 h 293139"/>
                  <a:gd name="connsiteX4" fmla="*/ 41560 w 54435"/>
                  <a:gd name="connsiteY4" fmla="*/ 292809 h 293139"/>
                  <a:gd name="connsiteX5" fmla="*/ -661 w 54435"/>
                  <a:gd name="connsiteY5" fmla="*/ 245159 h 293139"/>
                  <a:gd name="connsiteX6" fmla="*/ -661 w 54435"/>
                  <a:gd name="connsiteY6" fmla="*/ 12698 h 293139"/>
                  <a:gd name="connsiteX7" fmla="*/ 12367 w 54435"/>
                  <a:gd name="connsiteY7" fmla="*/ -330 h 293139"/>
                  <a:gd name="connsiteX8" fmla="*/ 25396 w 54435"/>
                  <a:gd name="connsiteY8" fmla="*/ 12698 h 29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35" h="293139">
                    <a:moveTo>
                      <a:pt x="25215" y="12698"/>
                    </a:moveTo>
                    <a:lnTo>
                      <a:pt x="25215" y="245159"/>
                    </a:lnTo>
                    <a:cubicBezTo>
                      <a:pt x="25215" y="261444"/>
                      <a:pt x="30522" y="268381"/>
                      <a:pt x="41560" y="268381"/>
                    </a:cubicBezTo>
                    <a:cubicBezTo>
                      <a:pt x="48304" y="268381"/>
                      <a:pt x="53774" y="273851"/>
                      <a:pt x="53774" y="280595"/>
                    </a:cubicBezTo>
                    <a:cubicBezTo>
                      <a:pt x="53774" y="287338"/>
                      <a:pt x="48304" y="292809"/>
                      <a:pt x="41560" y="292809"/>
                    </a:cubicBezTo>
                    <a:cubicBezTo>
                      <a:pt x="14237" y="292809"/>
                      <a:pt x="-661" y="276523"/>
                      <a:pt x="-661" y="245159"/>
                    </a:cubicBezTo>
                    <a:lnTo>
                      <a:pt x="-661" y="12698"/>
                    </a:lnTo>
                    <a:cubicBezTo>
                      <a:pt x="-468" y="5581"/>
                      <a:pt x="5250" y="-143"/>
                      <a:pt x="12367" y="-330"/>
                    </a:cubicBezTo>
                    <a:cubicBezTo>
                      <a:pt x="19551" y="-300"/>
                      <a:pt x="25365" y="5515"/>
                      <a:pt x="25396" y="1269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4" name="Freeform: Shape 27">
                <a:extLst>
                  <a:ext uri="{FF2B5EF4-FFF2-40B4-BE49-F238E27FC236}">
                    <a16:creationId xmlns:a16="http://schemas.microsoft.com/office/drawing/2014/main" id="{E82B1A8D-234E-A782-D30F-B1BBF9722539}"/>
                  </a:ext>
                </a:extLst>
              </p:cNvPr>
              <p:cNvSpPr/>
              <p:nvPr/>
            </p:nvSpPr>
            <p:spPr>
              <a:xfrm>
                <a:off x="3084007" y="2252385"/>
                <a:ext cx="171058" cy="195667"/>
              </a:xfrm>
              <a:custGeom>
                <a:avLst/>
                <a:gdLst>
                  <a:gd name="connsiteX0" fmla="*/ 143918 w 171058"/>
                  <a:gd name="connsiteY0" fmla="*/ 97202 h 195667"/>
                  <a:gd name="connsiteX1" fmla="*/ 84868 w 171058"/>
                  <a:gd name="connsiteY1" fmla="*/ 23073 h 195667"/>
                  <a:gd name="connsiteX2" fmla="*/ 25818 w 171058"/>
                  <a:gd name="connsiteY2" fmla="*/ 97202 h 195667"/>
                  <a:gd name="connsiteX3" fmla="*/ 84868 w 171058"/>
                  <a:gd name="connsiteY3" fmla="*/ 171693 h 195667"/>
                  <a:gd name="connsiteX4" fmla="*/ 143918 w 171058"/>
                  <a:gd name="connsiteY4" fmla="*/ 97202 h 195667"/>
                  <a:gd name="connsiteX5" fmla="*/ 170397 w 171058"/>
                  <a:gd name="connsiteY5" fmla="*/ 97202 h 195667"/>
                  <a:gd name="connsiteX6" fmla="*/ 84868 w 171058"/>
                  <a:gd name="connsiteY6" fmla="*/ 195337 h 195667"/>
                  <a:gd name="connsiteX7" fmla="*/ -661 w 171058"/>
                  <a:gd name="connsiteY7" fmla="*/ 97202 h 195667"/>
                  <a:gd name="connsiteX8" fmla="*/ 84868 w 171058"/>
                  <a:gd name="connsiteY8" fmla="*/ -330 h 195667"/>
                  <a:gd name="connsiteX9" fmla="*/ 170397 w 171058"/>
                  <a:gd name="connsiteY9" fmla="*/ 97383 h 19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058" h="195667">
                    <a:moveTo>
                      <a:pt x="143918" y="97202"/>
                    </a:moveTo>
                    <a:cubicBezTo>
                      <a:pt x="143918" y="45873"/>
                      <a:pt x="122325" y="23073"/>
                      <a:pt x="84868" y="23073"/>
                    </a:cubicBezTo>
                    <a:cubicBezTo>
                      <a:pt x="47411" y="23073"/>
                      <a:pt x="25818" y="45873"/>
                      <a:pt x="25818" y="97202"/>
                    </a:cubicBezTo>
                    <a:cubicBezTo>
                      <a:pt x="25818" y="148531"/>
                      <a:pt x="47411" y="171693"/>
                      <a:pt x="84868" y="171693"/>
                    </a:cubicBezTo>
                    <a:cubicBezTo>
                      <a:pt x="122325" y="171693"/>
                      <a:pt x="143918" y="149316"/>
                      <a:pt x="143918" y="97202"/>
                    </a:cubicBezTo>
                    <a:moveTo>
                      <a:pt x="170397" y="97202"/>
                    </a:moveTo>
                    <a:cubicBezTo>
                      <a:pt x="170397" y="163973"/>
                      <a:pt x="137826" y="195337"/>
                      <a:pt x="84868" y="195337"/>
                    </a:cubicBezTo>
                    <a:cubicBezTo>
                      <a:pt x="31910" y="195337"/>
                      <a:pt x="-661" y="163973"/>
                      <a:pt x="-661" y="97202"/>
                    </a:cubicBezTo>
                    <a:cubicBezTo>
                      <a:pt x="-661" y="30432"/>
                      <a:pt x="32634" y="-330"/>
                      <a:pt x="84868" y="-330"/>
                    </a:cubicBezTo>
                    <a:cubicBezTo>
                      <a:pt x="137102" y="-330"/>
                      <a:pt x="170397" y="30612"/>
                      <a:pt x="170397" y="97383"/>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5" name="Freeform: Shape 28">
                <a:extLst>
                  <a:ext uri="{FF2B5EF4-FFF2-40B4-BE49-F238E27FC236}">
                    <a16:creationId xmlns:a16="http://schemas.microsoft.com/office/drawing/2014/main" id="{7AF567DE-3712-83BA-9D66-56A4D0A0918D}"/>
                  </a:ext>
                </a:extLst>
              </p:cNvPr>
              <p:cNvSpPr/>
              <p:nvPr/>
            </p:nvSpPr>
            <p:spPr>
              <a:xfrm>
                <a:off x="3291676" y="2254616"/>
                <a:ext cx="151457" cy="193436"/>
              </a:xfrm>
              <a:custGeom>
                <a:avLst/>
                <a:gdLst>
                  <a:gd name="connsiteX0" fmla="*/ 25396 w 151457"/>
                  <a:gd name="connsiteY0" fmla="*/ 12700 h 193436"/>
                  <a:gd name="connsiteX1" fmla="*/ 25396 w 151457"/>
                  <a:gd name="connsiteY1" fmla="*/ 118978 h 193436"/>
                  <a:gd name="connsiteX2" fmla="*/ 75097 w 151457"/>
                  <a:gd name="connsiteY2" fmla="*/ 168256 h 193436"/>
                  <a:gd name="connsiteX3" fmla="*/ 124738 w 151457"/>
                  <a:gd name="connsiteY3" fmla="*/ 118978 h 193436"/>
                  <a:gd name="connsiteX4" fmla="*/ 124738 w 151457"/>
                  <a:gd name="connsiteY4" fmla="*/ 12700 h 193436"/>
                  <a:gd name="connsiteX5" fmla="*/ 138188 w 151457"/>
                  <a:gd name="connsiteY5" fmla="*/ -329 h 193436"/>
                  <a:gd name="connsiteX6" fmla="*/ 150795 w 151457"/>
                  <a:gd name="connsiteY6" fmla="*/ 12633 h 193436"/>
                  <a:gd name="connsiteX7" fmla="*/ 150795 w 151457"/>
                  <a:gd name="connsiteY7" fmla="*/ 12700 h 193436"/>
                  <a:gd name="connsiteX8" fmla="*/ 150795 w 151457"/>
                  <a:gd name="connsiteY8" fmla="*/ 118978 h 193436"/>
                  <a:gd name="connsiteX9" fmla="*/ 75097 w 151457"/>
                  <a:gd name="connsiteY9" fmla="*/ 193107 h 193436"/>
                  <a:gd name="connsiteX10" fmla="*/ -661 w 151457"/>
                  <a:gd name="connsiteY10" fmla="*/ 118978 h 193436"/>
                  <a:gd name="connsiteX11" fmla="*/ -661 w 151457"/>
                  <a:gd name="connsiteY11" fmla="*/ 12700 h 193436"/>
                  <a:gd name="connsiteX12" fmla="*/ 12127 w 151457"/>
                  <a:gd name="connsiteY12" fmla="*/ -329 h 193436"/>
                  <a:gd name="connsiteX13" fmla="*/ 12368 w 151457"/>
                  <a:gd name="connsiteY13" fmla="*/ -329 h 193436"/>
                  <a:gd name="connsiteX14" fmla="*/ 25396 w 151457"/>
                  <a:gd name="connsiteY14" fmla="*/ 12700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457" h="193436">
                    <a:moveTo>
                      <a:pt x="25396" y="12700"/>
                    </a:moveTo>
                    <a:lnTo>
                      <a:pt x="25396" y="118978"/>
                    </a:lnTo>
                    <a:cubicBezTo>
                      <a:pt x="25396" y="145457"/>
                      <a:pt x="33961" y="168256"/>
                      <a:pt x="75097" y="168256"/>
                    </a:cubicBezTo>
                    <a:cubicBezTo>
                      <a:pt x="116233" y="168256"/>
                      <a:pt x="124738" y="145457"/>
                      <a:pt x="124738" y="118978"/>
                    </a:cubicBezTo>
                    <a:lnTo>
                      <a:pt x="124738" y="12700"/>
                    </a:lnTo>
                    <a:cubicBezTo>
                      <a:pt x="124858" y="5395"/>
                      <a:pt x="130890" y="-431"/>
                      <a:pt x="138188" y="-329"/>
                    </a:cubicBezTo>
                    <a:cubicBezTo>
                      <a:pt x="145245" y="-232"/>
                      <a:pt x="150915" y="5576"/>
                      <a:pt x="150795" y="12633"/>
                    </a:cubicBezTo>
                    <a:cubicBezTo>
                      <a:pt x="150795" y="12658"/>
                      <a:pt x="150795" y="12676"/>
                      <a:pt x="150795" y="12700"/>
                    </a:cubicBezTo>
                    <a:lnTo>
                      <a:pt x="150795" y="118978"/>
                    </a:lnTo>
                    <a:cubicBezTo>
                      <a:pt x="150795" y="157641"/>
                      <a:pt x="138188" y="193107"/>
                      <a:pt x="75097" y="193107"/>
                    </a:cubicBezTo>
                    <a:cubicBezTo>
                      <a:pt x="12006" y="193107"/>
                      <a:pt x="-661" y="157641"/>
                      <a:pt x="-661" y="118978"/>
                    </a:cubicBezTo>
                    <a:lnTo>
                      <a:pt x="-661" y="12700"/>
                    </a:lnTo>
                    <a:cubicBezTo>
                      <a:pt x="-727" y="5570"/>
                      <a:pt x="4997" y="-262"/>
                      <a:pt x="12127" y="-329"/>
                    </a:cubicBezTo>
                    <a:cubicBezTo>
                      <a:pt x="12205" y="-329"/>
                      <a:pt x="12290" y="-329"/>
                      <a:pt x="12368" y="-329"/>
                    </a:cubicBezTo>
                    <a:cubicBezTo>
                      <a:pt x="19534" y="-262"/>
                      <a:pt x="25330" y="5534"/>
                      <a:pt x="25396" y="12700"/>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6" name="Freeform: Shape 29">
                <a:extLst>
                  <a:ext uri="{FF2B5EF4-FFF2-40B4-BE49-F238E27FC236}">
                    <a16:creationId xmlns:a16="http://schemas.microsoft.com/office/drawing/2014/main" id="{8AE35597-ABFF-44A7-ECD7-C842E43E6C56}"/>
                  </a:ext>
                </a:extLst>
              </p:cNvPr>
              <p:cNvSpPr/>
              <p:nvPr/>
            </p:nvSpPr>
            <p:spPr>
              <a:xfrm>
                <a:off x="3479805" y="2152863"/>
                <a:ext cx="163277" cy="295189"/>
              </a:xfrm>
              <a:custGeom>
                <a:avLst/>
                <a:gdLst>
                  <a:gd name="connsiteX0" fmla="*/ 136559 w 163277"/>
                  <a:gd name="connsiteY0" fmla="*/ 158424 h 295189"/>
                  <a:gd name="connsiteX1" fmla="*/ 82817 w 163277"/>
                  <a:gd name="connsiteY1" fmla="*/ 122595 h 295189"/>
                  <a:gd name="connsiteX2" fmla="*/ 25396 w 163277"/>
                  <a:gd name="connsiteY2" fmla="*/ 196725 h 295189"/>
                  <a:gd name="connsiteX3" fmla="*/ 82817 w 163277"/>
                  <a:gd name="connsiteY3" fmla="*/ 271216 h 295189"/>
                  <a:gd name="connsiteX4" fmla="*/ 136559 w 163277"/>
                  <a:gd name="connsiteY4" fmla="*/ 214639 h 295189"/>
                  <a:gd name="connsiteX5" fmla="*/ 136559 w 163277"/>
                  <a:gd name="connsiteY5" fmla="*/ 125430 h 295189"/>
                  <a:gd name="connsiteX6" fmla="*/ 136559 w 163277"/>
                  <a:gd name="connsiteY6" fmla="*/ 12698 h 295189"/>
                  <a:gd name="connsiteX7" fmla="*/ 149588 w 163277"/>
                  <a:gd name="connsiteY7" fmla="*/ -330 h 295189"/>
                  <a:gd name="connsiteX8" fmla="*/ 162616 w 163277"/>
                  <a:gd name="connsiteY8" fmla="*/ 12698 h 295189"/>
                  <a:gd name="connsiteX9" fmla="*/ 162616 w 163277"/>
                  <a:gd name="connsiteY9" fmla="*/ 214639 h 295189"/>
                  <a:gd name="connsiteX10" fmla="*/ 82817 w 163277"/>
                  <a:gd name="connsiteY10" fmla="*/ 294860 h 295189"/>
                  <a:gd name="connsiteX11" fmla="*/ -661 w 163277"/>
                  <a:gd name="connsiteY11" fmla="*/ 196725 h 295189"/>
                  <a:gd name="connsiteX12" fmla="*/ 81189 w 163277"/>
                  <a:gd name="connsiteY12" fmla="*/ 99193 h 295189"/>
                  <a:gd name="connsiteX13" fmla="*/ 136559 w 163277"/>
                  <a:gd name="connsiteY13" fmla="*/ 125611 h 29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277" h="295189">
                    <a:moveTo>
                      <a:pt x="136559" y="158424"/>
                    </a:moveTo>
                    <a:cubicBezTo>
                      <a:pt x="136559" y="158424"/>
                      <a:pt x="121118" y="122595"/>
                      <a:pt x="82817" y="122595"/>
                    </a:cubicBezTo>
                    <a:cubicBezTo>
                      <a:pt x="45783" y="122595"/>
                      <a:pt x="25396" y="146722"/>
                      <a:pt x="25396" y="196725"/>
                    </a:cubicBezTo>
                    <a:cubicBezTo>
                      <a:pt x="25396" y="246727"/>
                      <a:pt x="45360" y="271216"/>
                      <a:pt x="82817" y="271216"/>
                    </a:cubicBezTo>
                    <a:cubicBezTo>
                      <a:pt x="114182" y="271216"/>
                      <a:pt x="136559" y="253121"/>
                      <a:pt x="136559" y="214639"/>
                    </a:cubicBezTo>
                    <a:close/>
                    <a:moveTo>
                      <a:pt x="136559" y="125430"/>
                    </a:moveTo>
                    <a:lnTo>
                      <a:pt x="136559" y="12698"/>
                    </a:lnTo>
                    <a:cubicBezTo>
                      <a:pt x="136559" y="5503"/>
                      <a:pt x="142410" y="-330"/>
                      <a:pt x="149588" y="-330"/>
                    </a:cubicBezTo>
                    <a:cubicBezTo>
                      <a:pt x="156765" y="-330"/>
                      <a:pt x="162616" y="5503"/>
                      <a:pt x="162616" y="12698"/>
                    </a:cubicBezTo>
                    <a:lnTo>
                      <a:pt x="162616" y="214639"/>
                    </a:lnTo>
                    <a:cubicBezTo>
                      <a:pt x="162616" y="268381"/>
                      <a:pt x="129261" y="294860"/>
                      <a:pt x="82817" y="294860"/>
                    </a:cubicBezTo>
                    <a:cubicBezTo>
                      <a:pt x="30281" y="294860"/>
                      <a:pt x="-661" y="263495"/>
                      <a:pt x="-661" y="196725"/>
                    </a:cubicBezTo>
                    <a:cubicBezTo>
                      <a:pt x="-661" y="129954"/>
                      <a:pt x="28894" y="99193"/>
                      <a:pt x="81189" y="99193"/>
                    </a:cubicBezTo>
                    <a:cubicBezTo>
                      <a:pt x="102782" y="98849"/>
                      <a:pt x="123229" y="108626"/>
                      <a:pt x="136559" y="12561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grpSp>
      <p:sp>
        <p:nvSpPr>
          <p:cNvPr id="20" name="Espace réservé du texte 4">
            <a:extLst>
              <a:ext uri="{FF2B5EF4-FFF2-40B4-BE49-F238E27FC236}">
                <a16:creationId xmlns:a16="http://schemas.microsoft.com/office/drawing/2014/main" id="{645D42CD-9E47-4C7F-FDCB-4612FF23AC1E}"/>
              </a:ext>
            </a:extLst>
          </p:cNvPr>
          <p:cNvSpPr>
            <a:spLocks noGrp="1"/>
          </p:cNvSpPr>
          <p:nvPr>
            <p:ph type="body" sz="quarter" idx="10" hasCustomPrompt="1"/>
          </p:nvPr>
        </p:nvSpPr>
        <p:spPr>
          <a:xfrm>
            <a:off x="929462" y="3087517"/>
            <a:ext cx="5029200" cy="1144929"/>
          </a:xfrm>
        </p:spPr>
        <p:txBody>
          <a:bodyPr>
            <a:noAutofit/>
          </a:bodyPr>
          <a:lstStyle>
            <a:lvl1pPr marL="0" indent="0">
              <a:lnSpc>
                <a:spcPct val="90000"/>
              </a:lnSpc>
              <a:spcBef>
                <a:spcPts val="0"/>
              </a:spcBef>
              <a:buNone/>
              <a:defRPr sz="38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Insert title </a:t>
            </a:r>
            <a:br>
              <a:rPr lang="en-US"/>
            </a:br>
            <a:r>
              <a:rPr lang="en-US"/>
              <a:t>of the presentation</a:t>
            </a:r>
            <a:endParaRPr lang="fr-FR"/>
          </a:p>
        </p:txBody>
      </p:sp>
      <p:sp>
        <p:nvSpPr>
          <p:cNvPr id="3" name="Espace réservé du texte 4">
            <a:extLst>
              <a:ext uri="{FF2B5EF4-FFF2-40B4-BE49-F238E27FC236}">
                <a16:creationId xmlns:a16="http://schemas.microsoft.com/office/drawing/2014/main" id="{3DE01778-E442-3F8C-CC6B-059CB14AD877}"/>
              </a:ext>
            </a:extLst>
          </p:cNvPr>
          <p:cNvSpPr>
            <a:spLocks noGrp="1"/>
          </p:cNvSpPr>
          <p:nvPr>
            <p:ph type="body" sz="quarter" idx="11" hasCustomPrompt="1"/>
          </p:nvPr>
        </p:nvSpPr>
        <p:spPr>
          <a:xfrm>
            <a:off x="1078116" y="5932317"/>
            <a:ext cx="2784417" cy="249299"/>
          </a:xfrm>
        </p:spPr>
        <p:txBody>
          <a:bodyPr wrap="none" lIns="0" tIns="0" rIns="0" bIns="0">
            <a:spAutoFit/>
          </a:bodyPr>
          <a:lstStyle>
            <a:lvl1pPr marL="0" indent="0">
              <a:lnSpc>
                <a:spcPct val="90000"/>
              </a:lnSpc>
              <a:spcBef>
                <a:spcPts val="0"/>
              </a:spcBef>
              <a:buNone/>
              <a:defRPr sz="1800" b="0" cap="all" spc="200" baseline="0">
                <a:solidFill>
                  <a:schemeClr val="accent5"/>
                </a:solidFill>
                <a:latin typeface="Source Sans Pro SemiBold" panose="020B0603030403020204" pitchFamily="34" charset="0"/>
                <a:ea typeface="Source Sans Pro SemiBold" panose="020B0603030403020204" pitchFamily="34" charset="0"/>
              </a:defRPr>
            </a:lvl1pPr>
          </a:lstStyle>
          <a:p>
            <a:pPr lvl="0"/>
            <a:r>
              <a:rPr lang="fr-FR" dirty="0"/>
              <a:t>Name of the speaker</a:t>
            </a:r>
          </a:p>
        </p:txBody>
      </p:sp>
      <p:sp>
        <p:nvSpPr>
          <p:cNvPr id="4" name="Espace réservé de la date 26">
            <a:extLst>
              <a:ext uri="{FF2B5EF4-FFF2-40B4-BE49-F238E27FC236}">
                <a16:creationId xmlns:a16="http://schemas.microsoft.com/office/drawing/2014/main" id="{45A55CBB-ADCD-B3E5-D477-4F80F365F099}"/>
              </a:ext>
            </a:extLst>
          </p:cNvPr>
          <p:cNvSpPr>
            <a:spLocks noGrp="1"/>
          </p:cNvSpPr>
          <p:nvPr>
            <p:ph type="dt" sz="half" idx="13"/>
          </p:nvPr>
        </p:nvSpPr>
        <p:spPr>
          <a:xfrm>
            <a:off x="1078116" y="6231210"/>
            <a:ext cx="2514600" cy="186500"/>
          </a:xfrm>
          <a:prstGeom prst="rect">
            <a:avLst/>
          </a:prstGeom>
        </p:spPr>
        <p:txBody>
          <a:bodyPr lIns="0" tIns="0" rIns="0" bIns="0"/>
          <a:lstStyle>
            <a:lvl1pPr>
              <a:defRPr sz="1400">
                <a:solidFill>
                  <a:schemeClr val="accent5"/>
                </a:solidFill>
              </a:defRPr>
            </a:lvl1pPr>
          </a:lstStyle>
          <a:p>
            <a:fld id="{7CDBDE91-9DAF-45B1-BBD2-66D82AC3BCEB}" type="datetime3">
              <a:rPr lang="fr-FR" smtClean="0"/>
              <a:pPr/>
              <a:t>18.03.25</a:t>
            </a:fld>
            <a:endParaRPr lang="fr-FR"/>
          </a:p>
        </p:txBody>
      </p:sp>
      <p:cxnSp>
        <p:nvCxnSpPr>
          <p:cNvPr id="5" name="Straight Connector 34">
            <a:extLst>
              <a:ext uri="{FF2B5EF4-FFF2-40B4-BE49-F238E27FC236}">
                <a16:creationId xmlns:a16="http://schemas.microsoft.com/office/drawing/2014/main" id="{004BAA2D-FE86-8685-DD03-FE054E518F90}"/>
              </a:ext>
            </a:extLst>
          </p:cNvPr>
          <p:cNvCxnSpPr>
            <a:cxnSpLocks/>
          </p:cNvCxnSpPr>
          <p:nvPr userDrawn="1"/>
        </p:nvCxnSpPr>
        <p:spPr>
          <a:xfrm>
            <a:off x="929462" y="5945752"/>
            <a:ext cx="0" cy="44450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pic>
        <p:nvPicPr>
          <p:cNvPr id="18" name="Image 17" descr="Une image contenant dessin humoristique&#10;&#10;Description générée automatiquement avec une confiance moyenne">
            <a:extLst>
              <a:ext uri="{FF2B5EF4-FFF2-40B4-BE49-F238E27FC236}">
                <a16:creationId xmlns:a16="http://schemas.microsoft.com/office/drawing/2014/main" id="{BBD45386-62D6-F066-75C0-5DE3F0F3E5FF}"/>
              </a:ext>
            </a:extLst>
          </p:cNvPr>
          <p:cNvPicPr>
            <a:picLocks noChangeAspect="1"/>
          </p:cNvPicPr>
          <p:nvPr userDrawn="1"/>
        </p:nvPicPr>
        <p:blipFill>
          <a:blip r:embed="rId2"/>
          <a:stretch>
            <a:fillRect/>
          </a:stretch>
        </p:blipFill>
        <p:spPr>
          <a:xfrm>
            <a:off x="7135025" y="1675956"/>
            <a:ext cx="4090095" cy="3319993"/>
          </a:xfrm>
          <a:prstGeom prst="rect">
            <a:avLst/>
          </a:prstGeom>
        </p:spPr>
      </p:pic>
    </p:spTree>
    <p:extLst>
      <p:ext uri="{BB962C8B-B14F-4D97-AF65-F5344CB8AC3E}">
        <p14:creationId xmlns:p14="http://schemas.microsoft.com/office/powerpoint/2010/main" val="421208492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Impact Statement with Photo">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A8C5AA5-38C1-0841-82FE-00B1E8B4388E}"/>
              </a:ext>
            </a:extLst>
          </p:cNvPr>
          <p:cNvSpPr>
            <a:spLocks noGrp="1"/>
          </p:cNvSpPr>
          <p:nvPr>
            <p:ph type="dt" sz="half" idx="10"/>
          </p:nvPr>
        </p:nvSpPr>
        <p:spPr/>
        <p:txBody>
          <a:bodyPr/>
          <a:lstStyle/>
          <a:p>
            <a:r>
              <a:rPr lang="fr-FR"/>
              <a:t>Date</a:t>
            </a:r>
            <a:endParaRPr lang="en-US" dirty="0"/>
          </a:p>
        </p:txBody>
      </p:sp>
    </p:spTree>
    <p:extLst>
      <p:ext uri="{BB962C8B-B14F-4D97-AF65-F5344CB8AC3E}">
        <p14:creationId xmlns:p14="http://schemas.microsoft.com/office/powerpoint/2010/main" val="177474674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Divider A">
    <p:spTree>
      <p:nvGrpSpPr>
        <p:cNvPr id="1" name=""/>
        <p:cNvGrpSpPr/>
        <p:nvPr/>
      </p:nvGrpSpPr>
      <p:grpSpPr>
        <a:xfrm>
          <a:off x="0" y="0"/>
          <a:ext cx="0" cy="0"/>
          <a:chOff x="0" y="0"/>
          <a:chExt cx="0" cy="0"/>
        </a:xfrm>
      </p:grpSpPr>
      <p:sp>
        <p:nvSpPr>
          <p:cNvPr id="21" name="Rectangle 20"/>
          <p:cNvSpPr/>
          <p:nvPr userDrawn="1"/>
        </p:nvSpPr>
        <p:spPr bwMode="gray">
          <a:xfrm>
            <a:off x="0" y="0"/>
            <a:ext cx="12192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0" i="0" noProof="0" dirty="0">
              <a:latin typeface="Source Sans Pro Regular"/>
            </a:endParaRPr>
          </a:p>
        </p:txBody>
      </p:sp>
      <p:sp>
        <p:nvSpPr>
          <p:cNvPr id="8" name="Espace réservé du texte 7"/>
          <p:cNvSpPr>
            <a:spLocks noGrp="1"/>
          </p:cNvSpPr>
          <p:nvPr>
            <p:ph type="body" sz="quarter" idx="14" hasCustomPrompt="1"/>
          </p:nvPr>
        </p:nvSpPr>
        <p:spPr bwMode="gray">
          <a:xfrm>
            <a:off x="936000" y="936000"/>
            <a:ext cx="4319909" cy="3840000"/>
          </a:xfrm>
          <a:prstGeom prst="rect">
            <a:avLst/>
          </a:prstGeom>
        </p:spPr>
        <p:txBody>
          <a:bodyPr/>
          <a:lstStyle>
            <a:lvl1pPr marL="0" indent="0">
              <a:lnSpc>
                <a:spcPct val="71000"/>
              </a:lnSpc>
              <a:spcAft>
                <a:spcPts val="2000"/>
              </a:spcAft>
              <a:buNone/>
              <a:defRPr sz="5400" b="1" i="0" cap="none" baseline="0">
                <a:solidFill>
                  <a:schemeClr val="bg1"/>
                </a:solidFill>
                <a:latin typeface="Source Sans Pro" panose="020B0503030403020204" pitchFamily="34" charset="0"/>
                <a:ea typeface="Source Sans Pro" panose="020B0503030403020204" pitchFamily="34" charset="0"/>
              </a:defRPr>
            </a:lvl1pPr>
            <a:lvl2pPr>
              <a:spcAft>
                <a:spcPts val="0"/>
              </a:spcAft>
              <a:defRPr b="0" i="0">
                <a:solidFill>
                  <a:schemeClr val="bg1"/>
                </a:solidFill>
                <a:latin typeface="Source Sans Pro Regular"/>
              </a:defRPr>
            </a:lvl2pPr>
          </a:lstStyle>
          <a:p>
            <a:pPr lvl="0"/>
            <a:r>
              <a:rPr lang="en-US" noProof="0" dirty="0"/>
              <a:t>Title</a:t>
            </a:r>
          </a:p>
          <a:p>
            <a:pPr lvl="1"/>
            <a:r>
              <a:rPr lang="en-US" noProof="0" dirty="0"/>
              <a:t>Text</a:t>
            </a:r>
          </a:p>
        </p:txBody>
      </p:sp>
      <p:grpSp>
        <p:nvGrpSpPr>
          <p:cNvPr id="25" name="Groupe 24"/>
          <p:cNvGrpSpPr>
            <a:grpSpLocks noChangeAspect="1"/>
          </p:cNvGrpSpPr>
          <p:nvPr userDrawn="1"/>
        </p:nvGrpSpPr>
        <p:grpSpPr bwMode="gray">
          <a:xfrm>
            <a:off x="240624" y="6392936"/>
            <a:ext cx="1392000" cy="219456"/>
            <a:chOff x="-3632200" y="-1912938"/>
            <a:chExt cx="6635751" cy="1046163"/>
          </a:xfrm>
          <a:solidFill>
            <a:schemeClr val="bg1"/>
          </a:solidFill>
        </p:grpSpPr>
        <p:sp>
          <p:nvSpPr>
            <p:cNvPr id="26" name="Freeform 11"/>
            <p:cNvSpPr>
              <a:spLocks noEditPoints="1"/>
            </p:cNvSpPr>
            <p:nvPr userDrawn="1"/>
          </p:nvSpPr>
          <p:spPr bwMode="gray">
            <a:xfrm>
              <a:off x="-3632200" y="-1912938"/>
              <a:ext cx="1851025" cy="1046163"/>
            </a:xfrm>
            <a:custGeom>
              <a:avLst/>
              <a:gdLst>
                <a:gd name="T0" fmla="*/ 779 w 1940"/>
                <a:gd name="T1" fmla="*/ 1090 h 1090"/>
                <a:gd name="T2" fmla="*/ 779 w 1940"/>
                <a:gd name="T3" fmla="*/ 1090 h 1090"/>
                <a:gd name="T4" fmla="*/ 274 w 1940"/>
                <a:gd name="T5" fmla="*/ 1090 h 1090"/>
                <a:gd name="T6" fmla="*/ 186 w 1940"/>
                <a:gd name="T7" fmla="*/ 59 h 1090"/>
                <a:gd name="T8" fmla="*/ 514 w 1940"/>
                <a:gd name="T9" fmla="*/ 628 h 1090"/>
                <a:gd name="T10" fmla="*/ 875 w 1940"/>
                <a:gd name="T11" fmla="*/ 0 h 1090"/>
                <a:gd name="T12" fmla="*/ 1407 w 1940"/>
                <a:gd name="T13" fmla="*/ 0 h 1090"/>
                <a:gd name="T14" fmla="*/ 779 w 1940"/>
                <a:gd name="T15" fmla="*/ 1089 h 1090"/>
                <a:gd name="T16" fmla="*/ 779 w 1940"/>
                <a:gd name="T17" fmla="*/ 1090 h 1090"/>
                <a:gd name="T18" fmla="*/ 1757 w 1940"/>
                <a:gd name="T19" fmla="*/ 62 h 1090"/>
                <a:gd name="T20" fmla="*/ 1757 w 1940"/>
                <a:gd name="T21" fmla="*/ 62 h 1090"/>
                <a:gd name="T22" fmla="*/ 1671 w 1940"/>
                <a:gd name="T23" fmla="*/ 1090 h 1090"/>
                <a:gd name="T24" fmla="*/ 1175 w 1940"/>
                <a:gd name="T25" fmla="*/ 1090 h 1090"/>
                <a:gd name="T26" fmla="*/ 1328 w 1940"/>
                <a:gd name="T27" fmla="*/ 820 h 1090"/>
                <a:gd name="T28" fmla="*/ 1126 w 1940"/>
                <a:gd name="T29" fmla="*/ 820 h 1090"/>
                <a:gd name="T30" fmla="*/ 1364 w 1940"/>
                <a:gd name="T31" fmla="*/ 401 h 1090"/>
                <a:gd name="T32" fmla="*/ 1567 w 1940"/>
                <a:gd name="T33" fmla="*/ 401 h 1090"/>
                <a:gd name="T34" fmla="*/ 1757 w 1940"/>
                <a:gd name="T35" fmla="*/ 62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0" h="1090">
                  <a:moveTo>
                    <a:pt x="779" y="1090"/>
                  </a:moveTo>
                  <a:lnTo>
                    <a:pt x="779" y="1090"/>
                  </a:lnTo>
                  <a:lnTo>
                    <a:pt x="274" y="1090"/>
                  </a:lnTo>
                  <a:cubicBezTo>
                    <a:pt x="35" y="797"/>
                    <a:pt x="0" y="388"/>
                    <a:pt x="186" y="59"/>
                  </a:cubicBezTo>
                  <a:lnTo>
                    <a:pt x="514" y="628"/>
                  </a:lnTo>
                  <a:lnTo>
                    <a:pt x="875" y="0"/>
                  </a:lnTo>
                  <a:lnTo>
                    <a:pt x="1407" y="0"/>
                  </a:lnTo>
                  <a:lnTo>
                    <a:pt x="779" y="1089"/>
                  </a:lnTo>
                  <a:lnTo>
                    <a:pt x="779" y="1090"/>
                  </a:lnTo>
                  <a:close/>
                  <a:moveTo>
                    <a:pt x="1757" y="62"/>
                  </a:moveTo>
                  <a:lnTo>
                    <a:pt x="1757" y="62"/>
                  </a:lnTo>
                  <a:cubicBezTo>
                    <a:pt x="1940" y="390"/>
                    <a:pt x="1905" y="796"/>
                    <a:pt x="1671" y="1090"/>
                  </a:cubicBezTo>
                  <a:lnTo>
                    <a:pt x="1175" y="1090"/>
                  </a:lnTo>
                  <a:lnTo>
                    <a:pt x="1328" y="820"/>
                  </a:lnTo>
                  <a:lnTo>
                    <a:pt x="1126" y="820"/>
                  </a:lnTo>
                  <a:lnTo>
                    <a:pt x="1364" y="401"/>
                  </a:lnTo>
                  <a:lnTo>
                    <a:pt x="1567" y="401"/>
                  </a:lnTo>
                  <a:lnTo>
                    <a:pt x="1757" y="6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27" name="Freeform 12"/>
            <p:cNvSpPr>
              <a:spLocks noEditPoints="1"/>
            </p:cNvSpPr>
            <p:nvPr userDrawn="1"/>
          </p:nvSpPr>
          <p:spPr bwMode="gray">
            <a:xfrm>
              <a:off x="-1557338" y="-1765301"/>
              <a:ext cx="730250" cy="823913"/>
            </a:xfrm>
            <a:custGeom>
              <a:avLst/>
              <a:gdLst>
                <a:gd name="T0" fmla="*/ 86 w 765"/>
                <a:gd name="T1" fmla="*/ 431 h 860"/>
                <a:gd name="T2" fmla="*/ 86 w 765"/>
                <a:gd name="T3" fmla="*/ 431 h 860"/>
                <a:gd name="T4" fmla="*/ 382 w 765"/>
                <a:gd name="T5" fmla="*/ 784 h 860"/>
                <a:gd name="T6" fmla="*/ 679 w 765"/>
                <a:gd name="T7" fmla="*/ 431 h 860"/>
                <a:gd name="T8" fmla="*/ 382 w 765"/>
                <a:gd name="T9" fmla="*/ 76 h 860"/>
                <a:gd name="T10" fmla="*/ 86 w 765"/>
                <a:gd name="T11" fmla="*/ 431 h 860"/>
                <a:gd name="T12" fmla="*/ 0 w 765"/>
                <a:gd name="T13" fmla="*/ 431 h 860"/>
                <a:gd name="T14" fmla="*/ 0 w 765"/>
                <a:gd name="T15" fmla="*/ 431 h 860"/>
                <a:gd name="T16" fmla="*/ 382 w 765"/>
                <a:gd name="T17" fmla="*/ 0 h 860"/>
                <a:gd name="T18" fmla="*/ 765 w 765"/>
                <a:gd name="T19" fmla="*/ 431 h 860"/>
                <a:gd name="T20" fmla="*/ 382 w 765"/>
                <a:gd name="T21" fmla="*/ 860 h 860"/>
                <a:gd name="T22" fmla="*/ 0 w 765"/>
                <a:gd name="T23" fmla="*/ 431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5" h="860">
                  <a:moveTo>
                    <a:pt x="86" y="431"/>
                  </a:moveTo>
                  <a:lnTo>
                    <a:pt x="86" y="431"/>
                  </a:lnTo>
                  <a:cubicBezTo>
                    <a:pt x="86" y="670"/>
                    <a:pt x="195" y="784"/>
                    <a:pt x="382" y="784"/>
                  </a:cubicBezTo>
                  <a:cubicBezTo>
                    <a:pt x="570" y="784"/>
                    <a:pt x="679" y="670"/>
                    <a:pt x="679" y="431"/>
                  </a:cubicBezTo>
                  <a:cubicBezTo>
                    <a:pt x="679" y="190"/>
                    <a:pt x="570" y="76"/>
                    <a:pt x="382" y="76"/>
                  </a:cubicBezTo>
                  <a:cubicBezTo>
                    <a:pt x="195" y="76"/>
                    <a:pt x="86" y="190"/>
                    <a:pt x="86" y="431"/>
                  </a:cubicBezTo>
                  <a:close/>
                  <a:moveTo>
                    <a:pt x="0" y="431"/>
                  </a:moveTo>
                  <a:lnTo>
                    <a:pt x="0" y="431"/>
                  </a:lnTo>
                  <a:cubicBezTo>
                    <a:pt x="0" y="140"/>
                    <a:pt x="144" y="0"/>
                    <a:pt x="382" y="0"/>
                  </a:cubicBezTo>
                  <a:cubicBezTo>
                    <a:pt x="620" y="0"/>
                    <a:pt x="765" y="140"/>
                    <a:pt x="765" y="431"/>
                  </a:cubicBezTo>
                  <a:cubicBezTo>
                    <a:pt x="765" y="719"/>
                    <a:pt x="620" y="860"/>
                    <a:pt x="382" y="860"/>
                  </a:cubicBezTo>
                  <a:cubicBezTo>
                    <a:pt x="144" y="860"/>
                    <a:pt x="0" y="719"/>
                    <a:pt x="0" y="4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28" name="Freeform 13"/>
            <p:cNvSpPr>
              <a:spLocks/>
            </p:cNvSpPr>
            <p:nvPr userDrawn="1"/>
          </p:nvSpPr>
          <p:spPr bwMode="gray">
            <a:xfrm>
              <a:off x="-781050" y="-1757363"/>
              <a:ext cx="628650" cy="808038"/>
            </a:xfrm>
            <a:custGeom>
              <a:avLst/>
              <a:gdLst>
                <a:gd name="T0" fmla="*/ 578 w 659"/>
                <a:gd name="T1" fmla="*/ 26 h 844"/>
                <a:gd name="T2" fmla="*/ 578 w 659"/>
                <a:gd name="T3" fmla="*/ 26 h 844"/>
                <a:gd name="T4" fmla="*/ 618 w 659"/>
                <a:gd name="T5" fmla="*/ 0 h 844"/>
                <a:gd name="T6" fmla="*/ 659 w 659"/>
                <a:gd name="T7" fmla="*/ 41 h 844"/>
                <a:gd name="T8" fmla="*/ 656 w 659"/>
                <a:gd name="T9" fmla="*/ 60 h 844"/>
                <a:gd name="T10" fmla="*/ 369 w 659"/>
                <a:gd name="T11" fmla="*/ 816 h 844"/>
                <a:gd name="T12" fmla="*/ 329 w 659"/>
                <a:gd name="T13" fmla="*/ 844 h 844"/>
                <a:gd name="T14" fmla="*/ 290 w 659"/>
                <a:gd name="T15" fmla="*/ 816 h 844"/>
                <a:gd name="T16" fmla="*/ 3 w 659"/>
                <a:gd name="T17" fmla="*/ 60 h 844"/>
                <a:gd name="T18" fmla="*/ 0 w 659"/>
                <a:gd name="T19" fmla="*/ 41 h 844"/>
                <a:gd name="T20" fmla="*/ 41 w 659"/>
                <a:gd name="T21" fmla="*/ 0 h 844"/>
                <a:gd name="T22" fmla="*/ 81 w 659"/>
                <a:gd name="T23" fmla="*/ 26 h 844"/>
                <a:gd name="T24" fmla="*/ 329 w 659"/>
                <a:gd name="T25" fmla="*/ 686 h 844"/>
                <a:gd name="T26" fmla="*/ 578 w 659"/>
                <a:gd name="T27" fmla="*/ 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9" h="844">
                  <a:moveTo>
                    <a:pt x="578" y="26"/>
                  </a:moveTo>
                  <a:lnTo>
                    <a:pt x="578" y="26"/>
                  </a:lnTo>
                  <a:cubicBezTo>
                    <a:pt x="582" y="17"/>
                    <a:pt x="594" y="0"/>
                    <a:pt x="618" y="0"/>
                  </a:cubicBezTo>
                  <a:cubicBezTo>
                    <a:pt x="641" y="0"/>
                    <a:pt x="659" y="18"/>
                    <a:pt x="659" y="41"/>
                  </a:cubicBezTo>
                  <a:cubicBezTo>
                    <a:pt x="659" y="49"/>
                    <a:pt x="657" y="56"/>
                    <a:pt x="656" y="60"/>
                  </a:cubicBezTo>
                  <a:lnTo>
                    <a:pt x="369" y="816"/>
                  </a:lnTo>
                  <a:cubicBezTo>
                    <a:pt x="363" y="833"/>
                    <a:pt x="345" y="844"/>
                    <a:pt x="329" y="844"/>
                  </a:cubicBezTo>
                  <a:cubicBezTo>
                    <a:pt x="314" y="844"/>
                    <a:pt x="296" y="833"/>
                    <a:pt x="290" y="816"/>
                  </a:cubicBezTo>
                  <a:lnTo>
                    <a:pt x="3" y="60"/>
                  </a:lnTo>
                  <a:cubicBezTo>
                    <a:pt x="2" y="56"/>
                    <a:pt x="0" y="49"/>
                    <a:pt x="0" y="41"/>
                  </a:cubicBezTo>
                  <a:cubicBezTo>
                    <a:pt x="0" y="18"/>
                    <a:pt x="18" y="0"/>
                    <a:pt x="41" y="0"/>
                  </a:cubicBezTo>
                  <a:cubicBezTo>
                    <a:pt x="65" y="0"/>
                    <a:pt x="77" y="17"/>
                    <a:pt x="81" y="26"/>
                  </a:cubicBezTo>
                  <a:lnTo>
                    <a:pt x="329" y="686"/>
                  </a:lnTo>
                  <a:lnTo>
                    <a:pt x="578" y="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29" name="Freeform 14"/>
            <p:cNvSpPr>
              <a:spLocks/>
            </p:cNvSpPr>
            <p:nvPr userDrawn="1"/>
          </p:nvSpPr>
          <p:spPr bwMode="gray">
            <a:xfrm>
              <a:off x="-65088" y="-1757363"/>
              <a:ext cx="566738" cy="808038"/>
            </a:xfrm>
            <a:custGeom>
              <a:avLst/>
              <a:gdLst>
                <a:gd name="T0" fmla="*/ 83 w 594"/>
                <a:gd name="T1" fmla="*/ 450 h 844"/>
                <a:gd name="T2" fmla="*/ 83 w 594"/>
                <a:gd name="T3" fmla="*/ 450 h 844"/>
                <a:gd name="T4" fmla="*/ 83 w 594"/>
                <a:gd name="T5" fmla="*/ 803 h 844"/>
                <a:gd name="T6" fmla="*/ 42 w 594"/>
                <a:gd name="T7" fmla="*/ 844 h 844"/>
                <a:gd name="T8" fmla="*/ 0 w 594"/>
                <a:gd name="T9" fmla="*/ 803 h 844"/>
                <a:gd name="T10" fmla="*/ 0 w 594"/>
                <a:gd name="T11" fmla="*/ 41 h 844"/>
                <a:gd name="T12" fmla="*/ 42 w 594"/>
                <a:gd name="T13" fmla="*/ 0 h 844"/>
                <a:gd name="T14" fmla="*/ 83 w 594"/>
                <a:gd name="T15" fmla="*/ 41 h 844"/>
                <a:gd name="T16" fmla="*/ 83 w 594"/>
                <a:gd name="T17" fmla="*/ 374 h 844"/>
                <a:gd name="T18" fmla="*/ 510 w 594"/>
                <a:gd name="T19" fmla="*/ 374 h 844"/>
                <a:gd name="T20" fmla="*/ 510 w 594"/>
                <a:gd name="T21" fmla="*/ 41 h 844"/>
                <a:gd name="T22" fmla="*/ 552 w 594"/>
                <a:gd name="T23" fmla="*/ 0 h 844"/>
                <a:gd name="T24" fmla="*/ 594 w 594"/>
                <a:gd name="T25" fmla="*/ 41 h 844"/>
                <a:gd name="T26" fmla="*/ 594 w 594"/>
                <a:gd name="T27" fmla="*/ 803 h 844"/>
                <a:gd name="T28" fmla="*/ 552 w 594"/>
                <a:gd name="T29" fmla="*/ 844 h 844"/>
                <a:gd name="T30" fmla="*/ 510 w 594"/>
                <a:gd name="T31" fmla="*/ 803 h 844"/>
                <a:gd name="T32" fmla="*/ 510 w 594"/>
                <a:gd name="T33" fmla="*/ 450 h 844"/>
                <a:gd name="T34" fmla="*/ 83 w 594"/>
                <a:gd name="T35" fmla="*/ 450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4" h="844">
                  <a:moveTo>
                    <a:pt x="83" y="450"/>
                  </a:moveTo>
                  <a:lnTo>
                    <a:pt x="83" y="450"/>
                  </a:lnTo>
                  <a:lnTo>
                    <a:pt x="83" y="803"/>
                  </a:lnTo>
                  <a:cubicBezTo>
                    <a:pt x="83" y="825"/>
                    <a:pt x="65" y="844"/>
                    <a:pt x="42" y="844"/>
                  </a:cubicBezTo>
                  <a:cubicBezTo>
                    <a:pt x="18" y="844"/>
                    <a:pt x="0" y="825"/>
                    <a:pt x="0" y="803"/>
                  </a:cubicBezTo>
                  <a:lnTo>
                    <a:pt x="0" y="41"/>
                  </a:lnTo>
                  <a:cubicBezTo>
                    <a:pt x="0" y="19"/>
                    <a:pt x="18" y="0"/>
                    <a:pt x="42" y="0"/>
                  </a:cubicBezTo>
                  <a:cubicBezTo>
                    <a:pt x="65" y="0"/>
                    <a:pt x="83" y="19"/>
                    <a:pt x="83" y="41"/>
                  </a:cubicBezTo>
                  <a:lnTo>
                    <a:pt x="83" y="374"/>
                  </a:lnTo>
                  <a:lnTo>
                    <a:pt x="510" y="374"/>
                  </a:lnTo>
                  <a:lnTo>
                    <a:pt x="510" y="41"/>
                  </a:lnTo>
                  <a:cubicBezTo>
                    <a:pt x="510" y="19"/>
                    <a:pt x="529" y="0"/>
                    <a:pt x="552" y="0"/>
                  </a:cubicBezTo>
                  <a:cubicBezTo>
                    <a:pt x="575" y="0"/>
                    <a:pt x="594" y="19"/>
                    <a:pt x="594" y="41"/>
                  </a:cubicBezTo>
                  <a:lnTo>
                    <a:pt x="594" y="803"/>
                  </a:lnTo>
                  <a:cubicBezTo>
                    <a:pt x="594" y="825"/>
                    <a:pt x="575" y="844"/>
                    <a:pt x="552" y="844"/>
                  </a:cubicBezTo>
                  <a:cubicBezTo>
                    <a:pt x="529" y="844"/>
                    <a:pt x="510" y="825"/>
                    <a:pt x="510" y="803"/>
                  </a:cubicBezTo>
                  <a:lnTo>
                    <a:pt x="510" y="450"/>
                  </a:lnTo>
                  <a:lnTo>
                    <a:pt x="83" y="45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30" name="Freeform 15"/>
            <p:cNvSpPr>
              <a:spLocks/>
            </p:cNvSpPr>
            <p:nvPr userDrawn="1"/>
          </p:nvSpPr>
          <p:spPr bwMode="gray">
            <a:xfrm>
              <a:off x="636588" y="-1508126"/>
              <a:ext cx="431800" cy="565150"/>
            </a:xfrm>
            <a:custGeom>
              <a:avLst/>
              <a:gdLst>
                <a:gd name="T0" fmla="*/ 252 w 453"/>
                <a:gd name="T1" fmla="*/ 0 h 590"/>
                <a:gd name="T2" fmla="*/ 252 w 453"/>
                <a:gd name="T3" fmla="*/ 0 h 590"/>
                <a:gd name="T4" fmla="*/ 441 w 453"/>
                <a:gd name="T5" fmla="*/ 84 h 590"/>
                <a:gd name="T6" fmla="*/ 450 w 453"/>
                <a:gd name="T7" fmla="*/ 108 h 590"/>
                <a:gd name="T8" fmla="*/ 414 w 453"/>
                <a:gd name="T9" fmla="*/ 143 h 590"/>
                <a:gd name="T10" fmla="*/ 385 w 453"/>
                <a:gd name="T11" fmla="*/ 128 h 590"/>
                <a:gd name="T12" fmla="*/ 252 w 453"/>
                <a:gd name="T13" fmla="*/ 71 h 590"/>
                <a:gd name="T14" fmla="*/ 79 w 453"/>
                <a:gd name="T15" fmla="*/ 294 h 590"/>
                <a:gd name="T16" fmla="*/ 252 w 453"/>
                <a:gd name="T17" fmla="*/ 518 h 590"/>
                <a:gd name="T18" fmla="*/ 395 w 453"/>
                <a:gd name="T19" fmla="*/ 466 h 590"/>
                <a:gd name="T20" fmla="*/ 418 w 453"/>
                <a:gd name="T21" fmla="*/ 457 h 590"/>
                <a:gd name="T22" fmla="*/ 453 w 453"/>
                <a:gd name="T23" fmla="*/ 493 h 590"/>
                <a:gd name="T24" fmla="*/ 437 w 453"/>
                <a:gd name="T25" fmla="*/ 523 h 590"/>
                <a:gd name="T26" fmla="*/ 252 w 453"/>
                <a:gd name="T27" fmla="*/ 590 h 590"/>
                <a:gd name="T28" fmla="*/ 0 w 453"/>
                <a:gd name="T29" fmla="*/ 294 h 590"/>
                <a:gd name="T30" fmla="*/ 252 w 453"/>
                <a:gd name="T31"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590">
                  <a:moveTo>
                    <a:pt x="252" y="0"/>
                  </a:moveTo>
                  <a:lnTo>
                    <a:pt x="252" y="0"/>
                  </a:lnTo>
                  <a:cubicBezTo>
                    <a:pt x="361" y="0"/>
                    <a:pt x="422" y="57"/>
                    <a:pt x="441" y="84"/>
                  </a:cubicBezTo>
                  <a:cubicBezTo>
                    <a:pt x="447" y="93"/>
                    <a:pt x="450" y="99"/>
                    <a:pt x="450" y="108"/>
                  </a:cubicBezTo>
                  <a:cubicBezTo>
                    <a:pt x="450" y="128"/>
                    <a:pt x="434" y="143"/>
                    <a:pt x="414" y="143"/>
                  </a:cubicBezTo>
                  <a:cubicBezTo>
                    <a:pt x="402" y="143"/>
                    <a:pt x="393" y="138"/>
                    <a:pt x="385" y="128"/>
                  </a:cubicBezTo>
                  <a:cubicBezTo>
                    <a:pt x="366" y="108"/>
                    <a:pt x="333" y="71"/>
                    <a:pt x="252" y="71"/>
                  </a:cubicBezTo>
                  <a:cubicBezTo>
                    <a:pt x="139" y="71"/>
                    <a:pt x="79" y="143"/>
                    <a:pt x="79" y="294"/>
                  </a:cubicBezTo>
                  <a:cubicBezTo>
                    <a:pt x="79" y="447"/>
                    <a:pt x="139" y="518"/>
                    <a:pt x="252" y="518"/>
                  </a:cubicBezTo>
                  <a:cubicBezTo>
                    <a:pt x="323" y="518"/>
                    <a:pt x="366" y="487"/>
                    <a:pt x="395" y="466"/>
                  </a:cubicBezTo>
                  <a:cubicBezTo>
                    <a:pt x="403" y="460"/>
                    <a:pt x="409" y="457"/>
                    <a:pt x="418" y="457"/>
                  </a:cubicBezTo>
                  <a:cubicBezTo>
                    <a:pt x="437" y="457"/>
                    <a:pt x="453" y="473"/>
                    <a:pt x="453" y="493"/>
                  </a:cubicBezTo>
                  <a:cubicBezTo>
                    <a:pt x="453" y="504"/>
                    <a:pt x="450" y="512"/>
                    <a:pt x="437" y="523"/>
                  </a:cubicBezTo>
                  <a:cubicBezTo>
                    <a:pt x="411" y="545"/>
                    <a:pt x="352" y="590"/>
                    <a:pt x="252" y="590"/>
                  </a:cubicBezTo>
                  <a:cubicBezTo>
                    <a:pt x="94" y="590"/>
                    <a:pt x="0" y="495"/>
                    <a:pt x="0" y="294"/>
                  </a:cubicBezTo>
                  <a:cubicBezTo>
                    <a:pt x="0" y="93"/>
                    <a:pt x="94" y="0"/>
                    <a:pt x="25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31" name="Freeform 16"/>
            <p:cNvSpPr>
              <a:spLocks/>
            </p:cNvSpPr>
            <p:nvPr userDrawn="1"/>
          </p:nvSpPr>
          <p:spPr bwMode="gray">
            <a:xfrm>
              <a:off x="1174750" y="-1795463"/>
              <a:ext cx="157163" cy="846138"/>
            </a:xfrm>
            <a:custGeom>
              <a:avLst/>
              <a:gdLst>
                <a:gd name="T0" fmla="*/ 79 w 164"/>
                <a:gd name="T1" fmla="*/ 40 h 883"/>
                <a:gd name="T2" fmla="*/ 79 w 164"/>
                <a:gd name="T3" fmla="*/ 40 h 883"/>
                <a:gd name="T4" fmla="*/ 79 w 164"/>
                <a:gd name="T5" fmla="*/ 740 h 883"/>
                <a:gd name="T6" fmla="*/ 128 w 164"/>
                <a:gd name="T7" fmla="*/ 810 h 883"/>
                <a:gd name="T8" fmla="*/ 164 w 164"/>
                <a:gd name="T9" fmla="*/ 847 h 883"/>
                <a:gd name="T10" fmla="*/ 128 w 164"/>
                <a:gd name="T11" fmla="*/ 883 h 883"/>
                <a:gd name="T12" fmla="*/ 0 w 164"/>
                <a:gd name="T13" fmla="*/ 740 h 883"/>
                <a:gd name="T14" fmla="*/ 0 w 164"/>
                <a:gd name="T15" fmla="*/ 40 h 883"/>
                <a:gd name="T16" fmla="*/ 39 w 164"/>
                <a:gd name="T17" fmla="*/ 0 h 883"/>
                <a:gd name="T18" fmla="*/ 79 w 164"/>
                <a:gd name="T19" fmla="*/ 4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883">
                  <a:moveTo>
                    <a:pt x="79" y="40"/>
                  </a:moveTo>
                  <a:lnTo>
                    <a:pt x="79" y="40"/>
                  </a:lnTo>
                  <a:lnTo>
                    <a:pt x="79" y="740"/>
                  </a:lnTo>
                  <a:cubicBezTo>
                    <a:pt x="79" y="789"/>
                    <a:pt x="94" y="810"/>
                    <a:pt x="128" y="810"/>
                  </a:cubicBezTo>
                  <a:cubicBezTo>
                    <a:pt x="147" y="810"/>
                    <a:pt x="164" y="826"/>
                    <a:pt x="164" y="847"/>
                  </a:cubicBezTo>
                  <a:cubicBezTo>
                    <a:pt x="164" y="867"/>
                    <a:pt x="147" y="883"/>
                    <a:pt x="128" y="883"/>
                  </a:cubicBezTo>
                  <a:cubicBezTo>
                    <a:pt x="45" y="883"/>
                    <a:pt x="0" y="834"/>
                    <a:pt x="0" y="740"/>
                  </a:cubicBezTo>
                  <a:lnTo>
                    <a:pt x="0" y="40"/>
                  </a:lnTo>
                  <a:cubicBezTo>
                    <a:pt x="0" y="19"/>
                    <a:pt x="18" y="0"/>
                    <a:pt x="39" y="0"/>
                  </a:cubicBezTo>
                  <a:cubicBezTo>
                    <a:pt x="61" y="0"/>
                    <a:pt x="79" y="19"/>
                    <a:pt x="79"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32" name="Freeform 17"/>
            <p:cNvSpPr>
              <a:spLocks noEditPoints="1"/>
            </p:cNvSpPr>
            <p:nvPr userDrawn="1"/>
          </p:nvSpPr>
          <p:spPr bwMode="gray">
            <a:xfrm>
              <a:off x="1397000" y="-1508126"/>
              <a:ext cx="490538" cy="565150"/>
            </a:xfrm>
            <a:custGeom>
              <a:avLst/>
              <a:gdLst>
                <a:gd name="T0" fmla="*/ 435 w 515"/>
                <a:gd name="T1" fmla="*/ 294 h 590"/>
                <a:gd name="T2" fmla="*/ 435 w 515"/>
                <a:gd name="T3" fmla="*/ 294 h 590"/>
                <a:gd name="T4" fmla="*/ 257 w 515"/>
                <a:gd name="T5" fmla="*/ 71 h 590"/>
                <a:gd name="T6" fmla="*/ 80 w 515"/>
                <a:gd name="T7" fmla="*/ 294 h 590"/>
                <a:gd name="T8" fmla="*/ 257 w 515"/>
                <a:gd name="T9" fmla="*/ 518 h 590"/>
                <a:gd name="T10" fmla="*/ 435 w 515"/>
                <a:gd name="T11" fmla="*/ 294 h 590"/>
                <a:gd name="T12" fmla="*/ 515 w 515"/>
                <a:gd name="T13" fmla="*/ 294 h 590"/>
                <a:gd name="T14" fmla="*/ 515 w 515"/>
                <a:gd name="T15" fmla="*/ 294 h 590"/>
                <a:gd name="T16" fmla="*/ 257 w 515"/>
                <a:gd name="T17" fmla="*/ 590 h 590"/>
                <a:gd name="T18" fmla="*/ 0 w 515"/>
                <a:gd name="T19" fmla="*/ 294 h 590"/>
                <a:gd name="T20" fmla="*/ 257 w 515"/>
                <a:gd name="T21" fmla="*/ 0 h 590"/>
                <a:gd name="T22" fmla="*/ 515 w 515"/>
                <a:gd name="T23" fmla="*/ 294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5" h="590">
                  <a:moveTo>
                    <a:pt x="435" y="294"/>
                  </a:moveTo>
                  <a:lnTo>
                    <a:pt x="435" y="294"/>
                  </a:lnTo>
                  <a:cubicBezTo>
                    <a:pt x="435" y="140"/>
                    <a:pt x="370" y="71"/>
                    <a:pt x="257" y="71"/>
                  </a:cubicBezTo>
                  <a:cubicBezTo>
                    <a:pt x="145" y="71"/>
                    <a:pt x="80" y="140"/>
                    <a:pt x="80" y="294"/>
                  </a:cubicBezTo>
                  <a:cubicBezTo>
                    <a:pt x="80" y="451"/>
                    <a:pt x="145" y="518"/>
                    <a:pt x="257" y="518"/>
                  </a:cubicBezTo>
                  <a:cubicBezTo>
                    <a:pt x="370" y="518"/>
                    <a:pt x="435" y="451"/>
                    <a:pt x="435" y="294"/>
                  </a:cubicBezTo>
                  <a:close/>
                  <a:moveTo>
                    <a:pt x="515" y="294"/>
                  </a:moveTo>
                  <a:lnTo>
                    <a:pt x="515" y="294"/>
                  </a:lnTo>
                  <a:cubicBezTo>
                    <a:pt x="515" y="495"/>
                    <a:pt x="417" y="590"/>
                    <a:pt x="257" y="590"/>
                  </a:cubicBezTo>
                  <a:cubicBezTo>
                    <a:pt x="99" y="590"/>
                    <a:pt x="0" y="495"/>
                    <a:pt x="0" y="294"/>
                  </a:cubicBezTo>
                  <a:cubicBezTo>
                    <a:pt x="0" y="93"/>
                    <a:pt x="99" y="0"/>
                    <a:pt x="257" y="0"/>
                  </a:cubicBezTo>
                  <a:cubicBezTo>
                    <a:pt x="417" y="0"/>
                    <a:pt x="515" y="93"/>
                    <a:pt x="515" y="2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33" name="Freeform 18"/>
            <p:cNvSpPr>
              <a:spLocks/>
            </p:cNvSpPr>
            <p:nvPr userDrawn="1"/>
          </p:nvSpPr>
          <p:spPr bwMode="gray">
            <a:xfrm>
              <a:off x="1993900" y="-1501776"/>
              <a:ext cx="434975" cy="558800"/>
            </a:xfrm>
            <a:custGeom>
              <a:avLst/>
              <a:gdLst>
                <a:gd name="T0" fmla="*/ 79 w 456"/>
                <a:gd name="T1" fmla="*/ 39 h 583"/>
                <a:gd name="T2" fmla="*/ 79 w 456"/>
                <a:gd name="T3" fmla="*/ 39 h 583"/>
                <a:gd name="T4" fmla="*/ 79 w 456"/>
                <a:gd name="T5" fmla="*/ 359 h 583"/>
                <a:gd name="T6" fmla="*/ 228 w 456"/>
                <a:gd name="T7" fmla="*/ 508 h 583"/>
                <a:gd name="T8" fmla="*/ 378 w 456"/>
                <a:gd name="T9" fmla="*/ 359 h 583"/>
                <a:gd name="T10" fmla="*/ 378 w 456"/>
                <a:gd name="T11" fmla="*/ 39 h 583"/>
                <a:gd name="T12" fmla="*/ 418 w 456"/>
                <a:gd name="T13" fmla="*/ 0 h 583"/>
                <a:gd name="T14" fmla="*/ 456 w 456"/>
                <a:gd name="T15" fmla="*/ 39 h 583"/>
                <a:gd name="T16" fmla="*/ 456 w 456"/>
                <a:gd name="T17" fmla="*/ 359 h 583"/>
                <a:gd name="T18" fmla="*/ 228 w 456"/>
                <a:gd name="T19" fmla="*/ 583 h 583"/>
                <a:gd name="T20" fmla="*/ 0 w 456"/>
                <a:gd name="T21" fmla="*/ 359 h 583"/>
                <a:gd name="T22" fmla="*/ 0 w 456"/>
                <a:gd name="T23" fmla="*/ 39 h 583"/>
                <a:gd name="T24" fmla="*/ 39 w 456"/>
                <a:gd name="T25" fmla="*/ 0 h 583"/>
                <a:gd name="T26" fmla="*/ 79 w 456"/>
                <a:gd name="T27" fmla="*/ 39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6" h="583">
                  <a:moveTo>
                    <a:pt x="79" y="39"/>
                  </a:moveTo>
                  <a:lnTo>
                    <a:pt x="79" y="39"/>
                  </a:lnTo>
                  <a:lnTo>
                    <a:pt x="79" y="359"/>
                  </a:lnTo>
                  <a:cubicBezTo>
                    <a:pt x="79" y="439"/>
                    <a:pt x="104" y="508"/>
                    <a:pt x="228" y="508"/>
                  </a:cubicBezTo>
                  <a:cubicBezTo>
                    <a:pt x="352" y="508"/>
                    <a:pt x="378" y="439"/>
                    <a:pt x="378" y="359"/>
                  </a:cubicBezTo>
                  <a:lnTo>
                    <a:pt x="378" y="39"/>
                  </a:lnTo>
                  <a:cubicBezTo>
                    <a:pt x="378" y="17"/>
                    <a:pt x="396" y="0"/>
                    <a:pt x="418" y="0"/>
                  </a:cubicBezTo>
                  <a:cubicBezTo>
                    <a:pt x="439" y="0"/>
                    <a:pt x="456" y="17"/>
                    <a:pt x="456" y="39"/>
                  </a:cubicBezTo>
                  <a:lnTo>
                    <a:pt x="456" y="359"/>
                  </a:lnTo>
                  <a:cubicBezTo>
                    <a:pt x="456" y="476"/>
                    <a:pt x="418" y="583"/>
                    <a:pt x="228" y="583"/>
                  </a:cubicBezTo>
                  <a:cubicBezTo>
                    <a:pt x="39" y="583"/>
                    <a:pt x="0" y="476"/>
                    <a:pt x="0" y="359"/>
                  </a:cubicBezTo>
                  <a:lnTo>
                    <a:pt x="0" y="39"/>
                  </a:lnTo>
                  <a:cubicBezTo>
                    <a:pt x="0" y="17"/>
                    <a:pt x="17" y="0"/>
                    <a:pt x="39" y="0"/>
                  </a:cubicBezTo>
                  <a:cubicBezTo>
                    <a:pt x="60" y="0"/>
                    <a:pt x="79" y="17"/>
                    <a:pt x="79"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34" name="Freeform 19"/>
            <p:cNvSpPr>
              <a:spLocks noEditPoints="1"/>
            </p:cNvSpPr>
            <p:nvPr userDrawn="1"/>
          </p:nvSpPr>
          <p:spPr bwMode="gray">
            <a:xfrm>
              <a:off x="2535238" y="-1795463"/>
              <a:ext cx="468313" cy="852488"/>
            </a:xfrm>
            <a:custGeom>
              <a:avLst/>
              <a:gdLst>
                <a:gd name="T0" fmla="*/ 413 w 492"/>
                <a:gd name="T1" fmla="*/ 479 h 890"/>
                <a:gd name="T2" fmla="*/ 413 w 492"/>
                <a:gd name="T3" fmla="*/ 479 h 890"/>
                <a:gd name="T4" fmla="*/ 251 w 492"/>
                <a:gd name="T5" fmla="*/ 371 h 890"/>
                <a:gd name="T6" fmla="*/ 78 w 492"/>
                <a:gd name="T7" fmla="*/ 594 h 890"/>
                <a:gd name="T8" fmla="*/ 251 w 492"/>
                <a:gd name="T9" fmla="*/ 818 h 890"/>
                <a:gd name="T10" fmla="*/ 413 w 492"/>
                <a:gd name="T11" fmla="*/ 648 h 890"/>
                <a:gd name="T12" fmla="*/ 413 w 492"/>
                <a:gd name="T13" fmla="*/ 479 h 890"/>
                <a:gd name="T14" fmla="*/ 413 w 492"/>
                <a:gd name="T15" fmla="*/ 379 h 890"/>
                <a:gd name="T16" fmla="*/ 413 w 492"/>
                <a:gd name="T17" fmla="*/ 379 h 890"/>
                <a:gd name="T18" fmla="*/ 413 w 492"/>
                <a:gd name="T19" fmla="*/ 40 h 890"/>
                <a:gd name="T20" fmla="*/ 452 w 492"/>
                <a:gd name="T21" fmla="*/ 0 h 890"/>
                <a:gd name="T22" fmla="*/ 492 w 492"/>
                <a:gd name="T23" fmla="*/ 40 h 890"/>
                <a:gd name="T24" fmla="*/ 492 w 492"/>
                <a:gd name="T25" fmla="*/ 648 h 890"/>
                <a:gd name="T26" fmla="*/ 251 w 492"/>
                <a:gd name="T27" fmla="*/ 890 h 890"/>
                <a:gd name="T28" fmla="*/ 0 w 492"/>
                <a:gd name="T29" fmla="*/ 594 h 890"/>
                <a:gd name="T30" fmla="*/ 246 w 492"/>
                <a:gd name="T31" fmla="*/ 300 h 890"/>
                <a:gd name="T32" fmla="*/ 413 w 492"/>
                <a:gd name="T33" fmla="*/ 379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2" h="890">
                  <a:moveTo>
                    <a:pt x="413" y="479"/>
                  </a:moveTo>
                  <a:lnTo>
                    <a:pt x="413" y="479"/>
                  </a:lnTo>
                  <a:cubicBezTo>
                    <a:pt x="413" y="479"/>
                    <a:pt x="366" y="371"/>
                    <a:pt x="251" y="371"/>
                  </a:cubicBezTo>
                  <a:cubicBezTo>
                    <a:pt x="140" y="371"/>
                    <a:pt x="78" y="443"/>
                    <a:pt x="78" y="594"/>
                  </a:cubicBezTo>
                  <a:cubicBezTo>
                    <a:pt x="78" y="747"/>
                    <a:pt x="138" y="818"/>
                    <a:pt x="251" y="818"/>
                  </a:cubicBezTo>
                  <a:cubicBezTo>
                    <a:pt x="346" y="818"/>
                    <a:pt x="413" y="764"/>
                    <a:pt x="413" y="648"/>
                  </a:cubicBezTo>
                  <a:lnTo>
                    <a:pt x="413" y="479"/>
                  </a:lnTo>
                  <a:close/>
                  <a:moveTo>
                    <a:pt x="413" y="379"/>
                  </a:moveTo>
                  <a:lnTo>
                    <a:pt x="413" y="379"/>
                  </a:lnTo>
                  <a:lnTo>
                    <a:pt x="413" y="40"/>
                  </a:lnTo>
                  <a:cubicBezTo>
                    <a:pt x="413" y="18"/>
                    <a:pt x="430" y="0"/>
                    <a:pt x="452" y="0"/>
                  </a:cubicBezTo>
                  <a:cubicBezTo>
                    <a:pt x="474" y="0"/>
                    <a:pt x="492" y="18"/>
                    <a:pt x="492" y="40"/>
                  </a:cubicBezTo>
                  <a:lnTo>
                    <a:pt x="492" y="648"/>
                  </a:lnTo>
                  <a:cubicBezTo>
                    <a:pt x="492" y="810"/>
                    <a:pt x="391" y="890"/>
                    <a:pt x="251" y="890"/>
                  </a:cubicBezTo>
                  <a:cubicBezTo>
                    <a:pt x="93" y="890"/>
                    <a:pt x="0" y="795"/>
                    <a:pt x="0" y="594"/>
                  </a:cubicBezTo>
                  <a:cubicBezTo>
                    <a:pt x="0" y="393"/>
                    <a:pt x="88" y="300"/>
                    <a:pt x="246" y="300"/>
                  </a:cubicBezTo>
                  <a:cubicBezTo>
                    <a:pt x="325" y="300"/>
                    <a:pt x="385" y="340"/>
                    <a:pt x="413" y="37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grpSp>
      <p:sp>
        <p:nvSpPr>
          <p:cNvPr id="35" name="Espace réservé de la date 34"/>
          <p:cNvSpPr>
            <a:spLocks noGrp="1"/>
          </p:cNvSpPr>
          <p:nvPr>
            <p:ph type="dt" sz="half" idx="15"/>
          </p:nvPr>
        </p:nvSpPr>
        <p:spPr bwMode="gray"/>
        <p:txBody>
          <a:bodyPr/>
          <a:lstStyle/>
          <a:p>
            <a:r>
              <a:rPr lang="fr-FR" noProof="0"/>
              <a:t>Date</a:t>
            </a:r>
            <a:endParaRPr lang="en-US" noProof="0"/>
          </a:p>
        </p:txBody>
      </p:sp>
      <p:sp>
        <p:nvSpPr>
          <p:cNvPr id="36" name="Espace réservé du pied de page 35"/>
          <p:cNvSpPr>
            <a:spLocks noGrp="1"/>
          </p:cNvSpPr>
          <p:nvPr>
            <p:ph type="ftr" sz="quarter" idx="16"/>
          </p:nvPr>
        </p:nvSpPr>
        <p:spPr bwMode="gray">
          <a:xfrm>
            <a:off x="0" y="6618000"/>
            <a:ext cx="240000" cy="240000"/>
          </a:xfrm>
          <a:prstGeom prst="rect">
            <a:avLst/>
          </a:prstGeom>
        </p:spPr>
        <p:txBody>
          <a:bodyPr/>
          <a:lstStyle/>
          <a:p>
            <a:endParaRPr lang="en-US" noProof="0"/>
          </a:p>
        </p:txBody>
      </p:sp>
      <p:grpSp>
        <p:nvGrpSpPr>
          <p:cNvPr id="2" name="Group 1">
            <a:extLst>
              <a:ext uri="{FF2B5EF4-FFF2-40B4-BE49-F238E27FC236}">
                <a16:creationId xmlns:a16="http://schemas.microsoft.com/office/drawing/2014/main" id="{30F7C93E-B3B0-E043-878F-0436047278C6}"/>
              </a:ext>
            </a:extLst>
          </p:cNvPr>
          <p:cNvGrpSpPr/>
          <p:nvPr userDrawn="1"/>
        </p:nvGrpSpPr>
        <p:grpSpPr>
          <a:xfrm>
            <a:off x="6758701" y="198966"/>
            <a:ext cx="5475817" cy="6716185"/>
            <a:chOff x="6758701" y="198966"/>
            <a:chExt cx="5475817" cy="6716185"/>
          </a:xfrm>
          <a:solidFill>
            <a:schemeClr val="accent6"/>
          </a:solidFill>
        </p:grpSpPr>
        <p:sp>
          <p:nvSpPr>
            <p:cNvPr id="41" name="Freeform 5">
              <a:extLst>
                <a:ext uri="{FF2B5EF4-FFF2-40B4-BE49-F238E27FC236}">
                  <a16:creationId xmlns:a16="http://schemas.microsoft.com/office/drawing/2014/main" id="{D0D3D249-6526-364C-B424-6550CE490D81}"/>
                </a:ext>
              </a:extLst>
            </p:cNvPr>
            <p:cNvSpPr>
              <a:spLocks noEditPoints="1"/>
            </p:cNvSpPr>
            <p:nvPr userDrawn="1"/>
          </p:nvSpPr>
          <p:spPr bwMode="gray">
            <a:xfrm rot="16200000" flipH="1">
              <a:off x="6911101" y="2937934"/>
              <a:ext cx="1968500" cy="2273300"/>
            </a:xfrm>
            <a:custGeom>
              <a:avLst/>
              <a:gdLst>
                <a:gd name="T0" fmla="*/ 31 w 1548"/>
                <a:gd name="T1" fmla="*/ 893 h 1785"/>
                <a:gd name="T2" fmla="*/ 31 w 1548"/>
                <a:gd name="T3" fmla="*/ 893 h 1785"/>
                <a:gd name="T4" fmla="*/ 1528 w 1548"/>
                <a:gd name="T5" fmla="*/ 1758 h 1785"/>
                <a:gd name="T6" fmla="*/ 1528 w 1548"/>
                <a:gd name="T7" fmla="*/ 28 h 1785"/>
                <a:gd name="T8" fmla="*/ 31 w 1548"/>
                <a:gd name="T9" fmla="*/ 893 h 1785"/>
                <a:gd name="T10" fmla="*/ 1538 w 1548"/>
                <a:gd name="T11" fmla="*/ 1785 h 1785"/>
                <a:gd name="T12" fmla="*/ 1538 w 1548"/>
                <a:gd name="T13" fmla="*/ 1785 h 1785"/>
                <a:gd name="T14" fmla="*/ 1533 w 1548"/>
                <a:gd name="T15" fmla="*/ 1784 h 1785"/>
                <a:gd name="T16" fmla="*/ 5 w 1548"/>
                <a:gd name="T17" fmla="*/ 902 h 1785"/>
                <a:gd name="T18" fmla="*/ 0 w 1548"/>
                <a:gd name="T19" fmla="*/ 893 h 1785"/>
                <a:gd name="T20" fmla="*/ 5 w 1548"/>
                <a:gd name="T21" fmla="*/ 885 h 1785"/>
                <a:gd name="T22" fmla="*/ 1533 w 1548"/>
                <a:gd name="T23" fmla="*/ 1 h 1785"/>
                <a:gd name="T24" fmla="*/ 1543 w 1548"/>
                <a:gd name="T25" fmla="*/ 1 h 1785"/>
                <a:gd name="T26" fmla="*/ 1548 w 1548"/>
                <a:gd name="T27" fmla="*/ 10 h 1785"/>
                <a:gd name="T28" fmla="*/ 1548 w 1548"/>
                <a:gd name="T29" fmla="*/ 1775 h 1785"/>
                <a:gd name="T30" fmla="*/ 1543 w 1548"/>
                <a:gd name="T31" fmla="*/ 1784 h 1785"/>
                <a:gd name="T32" fmla="*/ 1538 w 1548"/>
                <a:gd name="T33" fmla="*/ 1785 h 1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8" h="1785">
                  <a:moveTo>
                    <a:pt x="31" y="893"/>
                  </a:moveTo>
                  <a:lnTo>
                    <a:pt x="31" y="893"/>
                  </a:lnTo>
                  <a:lnTo>
                    <a:pt x="1528" y="1758"/>
                  </a:lnTo>
                  <a:lnTo>
                    <a:pt x="1528" y="28"/>
                  </a:lnTo>
                  <a:lnTo>
                    <a:pt x="31" y="893"/>
                  </a:lnTo>
                  <a:close/>
                  <a:moveTo>
                    <a:pt x="1538" y="1785"/>
                  </a:moveTo>
                  <a:lnTo>
                    <a:pt x="1538" y="1785"/>
                  </a:lnTo>
                  <a:cubicBezTo>
                    <a:pt x="1536" y="1785"/>
                    <a:pt x="1534" y="1785"/>
                    <a:pt x="1533" y="1784"/>
                  </a:cubicBezTo>
                  <a:lnTo>
                    <a:pt x="5" y="902"/>
                  </a:lnTo>
                  <a:cubicBezTo>
                    <a:pt x="2" y="900"/>
                    <a:pt x="0" y="897"/>
                    <a:pt x="0" y="893"/>
                  </a:cubicBezTo>
                  <a:cubicBezTo>
                    <a:pt x="0" y="890"/>
                    <a:pt x="2" y="886"/>
                    <a:pt x="5" y="885"/>
                  </a:cubicBezTo>
                  <a:lnTo>
                    <a:pt x="1533" y="1"/>
                  </a:lnTo>
                  <a:cubicBezTo>
                    <a:pt x="1536" y="0"/>
                    <a:pt x="1540" y="0"/>
                    <a:pt x="1543" y="1"/>
                  </a:cubicBezTo>
                  <a:cubicBezTo>
                    <a:pt x="1546" y="3"/>
                    <a:pt x="1548" y="7"/>
                    <a:pt x="1548" y="10"/>
                  </a:cubicBezTo>
                  <a:lnTo>
                    <a:pt x="1548" y="1775"/>
                  </a:lnTo>
                  <a:cubicBezTo>
                    <a:pt x="1548" y="1779"/>
                    <a:pt x="1546" y="1782"/>
                    <a:pt x="1543" y="1784"/>
                  </a:cubicBezTo>
                  <a:cubicBezTo>
                    <a:pt x="1541" y="1785"/>
                    <a:pt x="1540" y="1785"/>
                    <a:pt x="1538" y="178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42" name="Freeform 7">
              <a:extLst>
                <a:ext uri="{FF2B5EF4-FFF2-40B4-BE49-F238E27FC236}">
                  <a16:creationId xmlns:a16="http://schemas.microsoft.com/office/drawing/2014/main" id="{B2CC7EA2-C904-0E45-A5A8-018D4A356958}"/>
                </a:ext>
              </a:extLst>
            </p:cNvPr>
            <p:cNvSpPr>
              <a:spLocks noEditPoints="1"/>
            </p:cNvSpPr>
            <p:nvPr userDrawn="1"/>
          </p:nvSpPr>
          <p:spPr bwMode="gray">
            <a:xfrm rot="16200000" flipH="1">
              <a:off x="10210984" y="2034117"/>
              <a:ext cx="996951" cy="1153584"/>
            </a:xfrm>
            <a:custGeom>
              <a:avLst/>
              <a:gdLst>
                <a:gd name="T0" fmla="*/ 30 w 784"/>
                <a:gd name="T1" fmla="*/ 454 h 907"/>
                <a:gd name="T2" fmla="*/ 30 w 784"/>
                <a:gd name="T3" fmla="*/ 454 h 907"/>
                <a:gd name="T4" fmla="*/ 764 w 784"/>
                <a:gd name="T5" fmla="*/ 880 h 907"/>
                <a:gd name="T6" fmla="*/ 763 w 784"/>
                <a:gd name="T7" fmla="*/ 28 h 907"/>
                <a:gd name="T8" fmla="*/ 30 w 784"/>
                <a:gd name="T9" fmla="*/ 454 h 907"/>
                <a:gd name="T10" fmla="*/ 774 w 784"/>
                <a:gd name="T11" fmla="*/ 907 h 907"/>
                <a:gd name="T12" fmla="*/ 774 w 784"/>
                <a:gd name="T13" fmla="*/ 907 h 907"/>
                <a:gd name="T14" fmla="*/ 769 w 784"/>
                <a:gd name="T15" fmla="*/ 906 h 907"/>
                <a:gd name="T16" fmla="*/ 5 w 784"/>
                <a:gd name="T17" fmla="*/ 463 h 907"/>
                <a:gd name="T18" fmla="*/ 0 w 784"/>
                <a:gd name="T19" fmla="*/ 455 h 907"/>
                <a:gd name="T20" fmla="*/ 5 w 784"/>
                <a:gd name="T21" fmla="*/ 446 h 907"/>
                <a:gd name="T22" fmla="*/ 768 w 784"/>
                <a:gd name="T23" fmla="*/ 1 h 907"/>
                <a:gd name="T24" fmla="*/ 778 w 784"/>
                <a:gd name="T25" fmla="*/ 1 h 907"/>
                <a:gd name="T26" fmla="*/ 783 w 784"/>
                <a:gd name="T27" fmla="*/ 10 h 907"/>
                <a:gd name="T28" fmla="*/ 784 w 784"/>
                <a:gd name="T29" fmla="*/ 897 h 907"/>
                <a:gd name="T30" fmla="*/ 779 w 784"/>
                <a:gd name="T31" fmla="*/ 906 h 907"/>
                <a:gd name="T32" fmla="*/ 774 w 784"/>
                <a:gd name="T33" fmla="*/ 907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4" h="907">
                  <a:moveTo>
                    <a:pt x="30" y="454"/>
                  </a:moveTo>
                  <a:lnTo>
                    <a:pt x="30" y="454"/>
                  </a:lnTo>
                  <a:lnTo>
                    <a:pt x="764" y="880"/>
                  </a:lnTo>
                  <a:lnTo>
                    <a:pt x="763" y="28"/>
                  </a:lnTo>
                  <a:lnTo>
                    <a:pt x="30" y="454"/>
                  </a:lnTo>
                  <a:close/>
                  <a:moveTo>
                    <a:pt x="774" y="907"/>
                  </a:moveTo>
                  <a:lnTo>
                    <a:pt x="774" y="907"/>
                  </a:lnTo>
                  <a:cubicBezTo>
                    <a:pt x="772" y="907"/>
                    <a:pt x="770" y="907"/>
                    <a:pt x="769" y="906"/>
                  </a:cubicBezTo>
                  <a:lnTo>
                    <a:pt x="5" y="463"/>
                  </a:lnTo>
                  <a:cubicBezTo>
                    <a:pt x="2" y="462"/>
                    <a:pt x="0" y="458"/>
                    <a:pt x="0" y="455"/>
                  </a:cubicBezTo>
                  <a:cubicBezTo>
                    <a:pt x="0" y="451"/>
                    <a:pt x="2" y="448"/>
                    <a:pt x="5" y="446"/>
                  </a:cubicBezTo>
                  <a:lnTo>
                    <a:pt x="768" y="1"/>
                  </a:lnTo>
                  <a:cubicBezTo>
                    <a:pt x="771" y="0"/>
                    <a:pt x="775" y="0"/>
                    <a:pt x="778" y="1"/>
                  </a:cubicBezTo>
                  <a:cubicBezTo>
                    <a:pt x="782" y="3"/>
                    <a:pt x="783" y="7"/>
                    <a:pt x="783" y="10"/>
                  </a:cubicBezTo>
                  <a:lnTo>
                    <a:pt x="784" y="897"/>
                  </a:lnTo>
                  <a:cubicBezTo>
                    <a:pt x="784" y="901"/>
                    <a:pt x="782" y="904"/>
                    <a:pt x="779" y="906"/>
                  </a:cubicBezTo>
                  <a:cubicBezTo>
                    <a:pt x="777" y="907"/>
                    <a:pt x="776" y="907"/>
                    <a:pt x="774" y="90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43" name="Freeform 8">
              <a:extLst>
                <a:ext uri="{FF2B5EF4-FFF2-40B4-BE49-F238E27FC236}">
                  <a16:creationId xmlns:a16="http://schemas.microsoft.com/office/drawing/2014/main" id="{3B006545-5899-0341-9289-0B2EC1D0469E}"/>
                </a:ext>
              </a:extLst>
            </p:cNvPr>
            <p:cNvSpPr>
              <a:spLocks noEditPoints="1"/>
            </p:cNvSpPr>
            <p:nvPr userDrawn="1"/>
          </p:nvSpPr>
          <p:spPr bwMode="gray">
            <a:xfrm rot="16200000" flipH="1">
              <a:off x="10537452" y="159808"/>
              <a:ext cx="510117" cy="588433"/>
            </a:xfrm>
            <a:custGeom>
              <a:avLst/>
              <a:gdLst>
                <a:gd name="T0" fmla="*/ 31 w 402"/>
                <a:gd name="T1" fmla="*/ 230 h 461"/>
                <a:gd name="T2" fmla="*/ 31 w 402"/>
                <a:gd name="T3" fmla="*/ 230 h 461"/>
                <a:gd name="T4" fmla="*/ 382 w 402"/>
                <a:gd name="T5" fmla="*/ 433 h 461"/>
                <a:gd name="T6" fmla="*/ 382 w 402"/>
                <a:gd name="T7" fmla="*/ 28 h 461"/>
                <a:gd name="T8" fmla="*/ 31 w 402"/>
                <a:gd name="T9" fmla="*/ 230 h 461"/>
                <a:gd name="T10" fmla="*/ 392 w 402"/>
                <a:gd name="T11" fmla="*/ 461 h 461"/>
                <a:gd name="T12" fmla="*/ 392 w 402"/>
                <a:gd name="T13" fmla="*/ 461 h 461"/>
                <a:gd name="T14" fmla="*/ 387 w 402"/>
                <a:gd name="T15" fmla="*/ 460 h 461"/>
                <a:gd name="T16" fmla="*/ 6 w 402"/>
                <a:gd name="T17" fmla="*/ 239 h 461"/>
                <a:gd name="T18" fmla="*/ 0 w 402"/>
                <a:gd name="T19" fmla="*/ 230 h 461"/>
                <a:gd name="T20" fmla="*/ 6 w 402"/>
                <a:gd name="T21" fmla="*/ 222 h 461"/>
                <a:gd name="T22" fmla="*/ 387 w 402"/>
                <a:gd name="T23" fmla="*/ 1 h 461"/>
                <a:gd name="T24" fmla="*/ 397 w 402"/>
                <a:gd name="T25" fmla="*/ 1 h 461"/>
                <a:gd name="T26" fmla="*/ 402 w 402"/>
                <a:gd name="T27" fmla="*/ 10 h 461"/>
                <a:gd name="T28" fmla="*/ 402 w 402"/>
                <a:gd name="T29" fmla="*/ 451 h 461"/>
                <a:gd name="T30" fmla="*/ 397 w 402"/>
                <a:gd name="T31" fmla="*/ 460 h 461"/>
                <a:gd name="T32" fmla="*/ 392 w 402"/>
                <a:gd name="T33" fmla="*/ 46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2" h="461">
                  <a:moveTo>
                    <a:pt x="31" y="230"/>
                  </a:moveTo>
                  <a:lnTo>
                    <a:pt x="31" y="230"/>
                  </a:lnTo>
                  <a:lnTo>
                    <a:pt x="382" y="433"/>
                  </a:lnTo>
                  <a:lnTo>
                    <a:pt x="382" y="28"/>
                  </a:lnTo>
                  <a:lnTo>
                    <a:pt x="31" y="230"/>
                  </a:lnTo>
                  <a:close/>
                  <a:moveTo>
                    <a:pt x="392" y="461"/>
                  </a:moveTo>
                  <a:lnTo>
                    <a:pt x="392" y="461"/>
                  </a:lnTo>
                  <a:cubicBezTo>
                    <a:pt x="390" y="461"/>
                    <a:pt x="388" y="461"/>
                    <a:pt x="387" y="460"/>
                  </a:cubicBezTo>
                  <a:lnTo>
                    <a:pt x="6" y="239"/>
                  </a:lnTo>
                  <a:cubicBezTo>
                    <a:pt x="2" y="237"/>
                    <a:pt x="0" y="234"/>
                    <a:pt x="0" y="230"/>
                  </a:cubicBezTo>
                  <a:cubicBezTo>
                    <a:pt x="0" y="227"/>
                    <a:pt x="2" y="223"/>
                    <a:pt x="6" y="222"/>
                  </a:cubicBezTo>
                  <a:lnTo>
                    <a:pt x="387" y="1"/>
                  </a:lnTo>
                  <a:cubicBezTo>
                    <a:pt x="390" y="0"/>
                    <a:pt x="394" y="0"/>
                    <a:pt x="397" y="1"/>
                  </a:cubicBezTo>
                  <a:cubicBezTo>
                    <a:pt x="400" y="3"/>
                    <a:pt x="402" y="7"/>
                    <a:pt x="402" y="10"/>
                  </a:cubicBezTo>
                  <a:lnTo>
                    <a:pt x="402" y="451"/>
                  </a:lnTo>
                  <a:cubicBezTo>
                    <a:pt x="402" y="454"/>
                    <a:pt x="400" y="458"/>
                    <a:pt x="397" y="460"/>
                  </a:cubicBezTo>
                  <a:cubicBezTo>
                    <a:pt x="395" y="461"/>
                    <a:pt x="394" y="461"/>
                    <a:pt x="392" y="46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45" name="Freeform 10">
              <a:extLst>
                <a:ext uri="{FF2B5EF4-FFF2-40B4-BE49-F238E27FC236}">
                  <a16:creationId xmlns:a16="http://schemas.microsoft.com/office/drawing/2014/main" id="{7F84E92B-7397-D24F-AD6E-972963141F8E}"/>
                </a:ext>
              </a:extLst>
            </p:cNvPr>
            <p:cNvSpPr>
              <a:spLocks noEditPoints="1"/>
            </p:cNvSpPr>
            <p:nvPr userDrawn="1"/>
          </p:nvSpPr>
          <p:spPr bwMode="gray">
            <a:xfrm rot="16200000" flipH="1">
              <a:off x="10170767" y="746917"/>
              <a:ext cx="512233" cy="588433"/>
            </a:xfrm>
            <a:custGeom>
              <a:avLst/>
              <a:gdLst>
                <a:gd name="T0" fmla="*/ 31 w 402"/>
                <a:gd name="T1" fmla="*/ 231 h 462"/>
                <a:gd name="T2" fmla="*/ 31 w 402"/>
                <a:gd name="T3" fmla="*/ 231 h 462"/>
                <a:gd name="T4" fmla="*/ 382 w 402"/>
                <a:gd name="T5" fmla="*/ 434 h 462"/>
                <a:gd name="T6" fmla="*/ 382 w 402"/>
                <a:gd name="T7" fmla="*/ 29 h 462"/>
                <a:gd name="T8" fmla="*/ 31 w 402"/>
                <a:gd name="T9" fmla="*/ 231 h 462"/>
                <a:gd name="T10" fmla="*/ 392 w 402"/>
                <a:gd name="T11" fmla="*/ 462 h 462"/>
                <a:gd name="T12" fmla="*/ 392 w 402"/>
                <a:gd name="T13" fmla="*/ 462 h 462"/>
                <a:gd name="T14" fmla="*/ 387 w 402"/>
                <a:gd name="T15" fmla="*/ 460 h 462"/>
                <a:gd name="T16" fmla="*/ 5 w 402"/>
                <a:gd name="T17" fmla="*/ 240 h 462"/>
                <a:gd name="T18" fmla="*/ 0 w 402"/>
                <a:gd name="T19" fmla="*/ 231 h 462"/>
                <a:gd name="T20" fmla="*/ 5 w 402"/>
                <a:gd name="T21" fmla="*/ 222 h 462"/>
                <a:gd name="T22" fmla="*/ 387 w 402"/>
                <a:gd name="T23" fmla="*/ 2 h 462"/>
                <a:gd name="T24" fmla="*/ 397 w 402"/>
                <a:gd name="T25" fmla="*/ 2 h 462"/>
                <a:gd name="T26" fmla="*/ 402 w 402"/>
                <a:gd name="T27" fmla="*/ 11 h 462"/>
                <a:gd name="T28" fmla="*/ 402 w 402"/>
                <a:gd name="T29" fmla="*/ 451 h 462"/>
                <a:gd name="T30" fmla="*/ 397 w 402"/>
                <a:gd name="T31" fmla="*/ 460 h 462"/>
                <a:gd name="T32" fmla="*/ 392 w 402"/>
                <a:gd name="T33"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2" h="462">
                  <a:moveTo>
                    <a:pt x="31" y="231"/>
                  </a:moveTo>
                  <a:lnTo>
                    <a:pt x="31" y="231"/>
                  </a:lnTo>
                  <a:lnTo>
                    <a:pt x="382" y="434"/>
                  </a:lnTo>
                  <a:lnTo>
                    <a:pt x="382" y="29"/>
                  </a:lnTo>
                  <a:lnTo>
                    <a:pt x="31" y="231"/>
                  </a:lnTo>
                  <a:close/>
                  <a:moveTo>
                    <a:pt x="392" y="462"/>
                  </a:moveTo>
                  <a:lnTo>
                    <a:pt x="392" y="462"/>
                  </a:lnTo>
                  <a:cubicBezTo>
                    <a:pt x="390" y="462"/>
                    <a:pt x="388" y="461"/>
                    <a:pt x="387" y="460"/>
                  </a:cubicBezTo>
                  <a:lnTo>
                    <a:pt x="5" y="240"/>
                  </a:lnTo>
                  <a:cubicBezTo>
                    <a:pt x="2" y="238"/>
                    <a:pt x="0" y="235"/>
                    <a:pt x="0" y="231"/>
                  </a:cubicBezTo>
                  <a:cubicBezTo>
                    <a:pt x="0" y="228"/>
                    <a:pt x="2" y="224"/>
                    <a:pt x="5" y="222"/>
                  </a:cubicBezTo>
                  <a:lnTo>
                    <a:pt x="387" y="2"/>
                  </a:lnTo>
                  <a:cubicBezTo>
                    <a:pt x="390" y="0"/>
                    <a:pt x="394" y="0"/>
                    <a:pt x="397" y="2"/>
                  </a:cubicBezTo>
                  <a:cubicBezTo>
                    <a:pt x="400" y="4"/>
                    <a:pt x="402" y="7"/>
                    <a:pt x="402" y="11"/>
                  </a:cubicBezTo>
                  <a:lnTo>
                    <a:pt x="402" y="451"/>
                  </a:lnTo>
                  <a:cubicBezTo>
                    <a:pt x="402" y="455"/>
                    <a:pt x="400" y="458"/>
                    <a:pt x="397" y="460"/>
                  </a:cubicBezTo>
                  <a:cubicBezTo>
                    <a:pt x="395" y="461"/>
                    <a:pt x="393" y="462"/>
                    <a:pt x="392" y="46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46" name="Freeform 11">
              <a:extLst>
                <a:ext uri="{FF2B5EF4-FFF2-40B4-BE49-F238E27FC236}">
                  <a16:creationId xmlns:a16="http://schemas.microsoft.com/office/drawing/2014/main" id="{F1847BF0-9086-214E-A1DC-B821DF43A690}"/>
                </a:ext>
              </a:extLst>
            </p:cNvPr>
            <p:cNvSpPr>
              <a:spLocks noEditPoints="1"/>
            </p:cNvSpPr>
            <p:nvPr userDrawn="1"/>
          </p:nvSpPr>
          <p:spPr bwMode="gray">
            <a:xfrm rot="16200000" flipH="1">
              <a:off x="7065617" y="838201"/>
              <a:ext cx="3913717" cy="4527550"/>
            </a:xfrm>
            <a:custGeom>
              <a:avLst/>
              <a:gdLst>
                <a:gd name="T0" fmla="*/ 30 w 3079"/>
                <a:gd name="T1" fmla="*/ 1778 h 3556"/>
                <a:gd name="T2" fmla="*/ 30 w 3079"/>
                <a:gd name="T3" fmla="*/ 1778 h 3556"/>
                <a:gd name="T4" fmla="*/ 3059 w 3079"/>
                <a:gd name="T5" fmla="*/ 3528 h 3556"/>
                <a:gd name="T6" fmla="*/ 3059 w 3079"/>
                <a:gd name="T7" fmla="*/ 28 h 3556"/>
                <a:gd name="T8" fmla="*/ 30 w 3079"/>
                <a:gd name="T9" fmla="*/ 1778 h 3556"/>
                <a:gd name="T10" fmla="*/ 3069 w 3079"/>
                <a:gd name="T11" fmla="*/ 3556 h 3556"/>
                <a:gd name="T12" fmla="*/ 3069 w 3079"/>
                <a:gd name="T13" fmla="*/ 3556 h 3556"/>
                <a:gd name="T14" fmla="*/ 3064 w 3079"/>
                <a:gd name="T15" fmla="*/ 3555 h 3556"/>
                <a:gd name="T16" fmla="*/ 5 w 3079"/>
                <a:gd name="T17" fmla="*/ 1787 h 3556"/>
                <a:gd name="T18" fmla="*/ 0 w 3079"/>
                <a:gd name="T19" fmla="*/ 1778 h 3556"/>
                <a:gd name="T20" fmla="*/ 5 w 3079"/>
                <a:gd name="T21" fmla="*/ 1770 h 3556"/>
                <a:gd name="T22" fmla="*/ 3064 w 3079"/>
                <a:gd name="T23" fmla="*/ 1 h 3556"/>
                <a:gd name="T24" fmla="*/ 3074 w 3079"/>
                <a:gd name="T25" fmla="*/ 1 h 3556"/>
                <a:gd name="T26" fmla="*/ 3079 w 3079"/>
                <a:gd name="T27" fmla="*/ 10 h 3556"/>
                <a:gd name="T28" fmla="*/ 3079 w 3079"/>
                <a:gd name="T29" fmla="*/ 3546 h 3556"/>
                <a:gd name="T30" fmla="*/ 3074 w 3079"/>
                <a:gd name="T31" fmla="*/ 3555 h 3556"/>
                <a:gd name="T32" fmla="*/ 3069 w 3079"/>
                <a:gd name="T33" fmla="*/ 3556 h 3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79" h="3556">
                  <a:moveTo>
                    <a:pt x="30" y="1778"/>
                  </a:moveTo>
                  <a:lnTo>
                    <a:pt x="30" y="1778"/>
                  </a:lnTo>
                  <a:lnTo>
                    <a:pt x="3059" y="3528"/>
                  </a:lnTo>
                  <a:lnTo>
                    <a:pt x="3059" y="28"/>
                  </a:lnTo>
                  <a:lnTo>
                    <a:pt x="30" y="1778"/>
                  </a:lnTo>
                  <a:close/>
                  <a:moveTo>
                    <a:pt x="3069" y="3556"/>
                  </a:moveTo>
                  <a:lnTo>
                    <a:pt x="3069" y="3556"/>
                  </a:lnTo>
                  <a:cubicBezTo>
                    <a:pt x="3067" y="3556"/>
                    <a:pt x="3065" y="3556"/>
                    <a:pt x="3064" y="3555"/>
                  </a:cubicBezTo>
                  <a:lnTo>
                    <a:pt x="5" y="1787"/>
                  </a:lnTo>
                  <a:cubicBezTo>
                    <a:pt x="2" y="1785"/>
                    <a:pt x="0" y="1782"/>
                    <a:pt x="0" y="1778"/>
                  </a:cubicBezTo>
                  <a:cubicBezTo>
                    <a:pt x="0" y="1775"/>
                    <a:pt x="2" y="1771"/>
                    <a:pt x="5" y="1770"/>
                  </a:cubicBezTo>
                  <a:lnTo>
                    <a:pt x="3064" y="1"/>
                  </a:lnTo>
                  <a:cubicBezTo>
                    <a:pt x="3067" y="0"/>
                    <a:pt x="3071" y="0"/>
                    <a:pt x="3074" y="1"/>
                  </a:cubicBezTo>
                  <a:cubicBezTo>
                    <a:pt x="3077" y="3"/>
                    <a:pt x="3079" y="7"/>
                    <a:pt x="3079" y="10"/>
                  </a:cubicBezTo>
                  <a:lnTo>
                    <a:pt x="3079" y="3546"/>
                  </a:lnTo>
                  <a:cubicBezTo>
                    <a:pt x="3079" y="3550"/>
                    <a:pt x="3077" y="3553"/>
                    <a:pt x="3074" y="3555"/>
                  </a:cubicBezTo>
                  <a:cubicBezTo>
                    <a:pt x="3072" y="3556"/>
                    <a:pt x="3071" y="3556"/>
                    <a:pt x="3069" y="35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47" name="Freeform 12">
              <a:extLst>
                <a:ext uri="{FF2B5EF4-FFF2-40B4-BE49-F238E27FC236}">
                  <a16:creationId xmlns:a16="http://schemas.microsoft.com/office/drawing/2014/main" id="{4B3B947B-CCFB-4346-8553-1FC4ED376559}"/>
                </a:ext>
              </a:extLst>
            </p:cNvPr>
            <p:cNvSpPr>
              <a:spLocks noEditPoints="1"/>
            </p:cNvSpPr>
            <p:nvPr userDrawn="1"/>
          </p:nvSpPr>
          <p:spPr bwMode="gray">
            <a:xfrm rot="16200000" flipH="1">
              <a:off x="8077385" y="4885267"/>
              <a:ext cx="1881717" cy="2178051"/>
            </a:xfrm>
            <a:custGeom>
              <a:avLst/>
              <a:gdLst>
                <a:gd name="T0" fmla="*/ 30 w 1480"/>
                <a:gd name="T1" fmla="*/ 856 h 1710"/>
                <a:gd name="T2" fmla="*/ 30 w 1480"/>
                <a:gd name="T3" fmla="*/ 856 h 1710"/>
                <a:gd name="T4" fmla="*/ 1460 w 1480"/>
                <a:gd name="T5" fmla="*/ 1682 h 1710"/>
                <a:gd name="T6" fmla="*/ 1460 w 1480"/>
                <a:gd name="T7" fmla="*/ 28 h 1710"/>
                <a:gd name="T8" fmla="*/ 30 w 1480"/>
                <a:gd name="T9" fmla="*/ 856 h 1710"/>
                <a:gd name="T10" fmla="*/ 1470 w 1480"/>
                <a:gd name="T11" fmla="*/ 1710 h 1710"/>
                <a:gd name="T12" fmla="*/ 1470 w 1480"/>
                <a:gd name="T13" fmla="*/ 1710 h 1710"/>
                <a:gd name="T14" fmla="*/ 1465 w 1480"/>
                <a:gd name="T15" fmla="*/ 1709 h 1710"/>
                <a:gd name="T16" fmla="*/ 5 w 1480"/>
                <a:gd name="T17" fmla="*/ 865 h 1710"/>
                <a:gd name="T18" fmla="*/ 0 w 1480"/>
                <a:gd name="T19" fmla="*/ 856 h 1710"/>
                <a:gd name="T20" fmla="*/ 5 w 1480"/>
                <a:gd name="T21" fmla="*/ 847 h 1710"/>
                <a:gd name="T22" fmla="*/ 1465 w 1480"/>
                <a:gd name="T23" fmla="*/ 2 h 1710"/>
                <a:gd name="T24" fmla="*/ 1475 w 1480"/>
                <a:gd name="T25" fmla="*/ 2 h 1710"/>
                <a:gd name="T26" fmla="*/ 1480 w 1480"/>
                <a:gd name="T27" fmla="*/ 11 h 1710"/>
                <a:gd name="T28" fmla="*/ 1480 w 1480"/>
                <a:gd name="T29" fmla="*/ 1700 h 1710"/>
                <a:gd name="T30" fmla="*/ 1475 w 1480"/>
                <a:gd name="T31" fmla="*/ 1709 h 1710"/>
                <a:gd name="T32" fmla="*/ 1470 w 1480"/>
                <a:gd name="T33" fmla="*/ 1710 h 1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80" h="1710">
                  <a:moveTo>
                    <a:pt x="30" y="856"/>
                  </a:moveTo>
                  <a:lnTo>
                    <a:pt x="30" y="856"/>
                  </a:lnTo>
                  <a:lnTo>
                    <a:pt x="1460" y="1682"/>
                  </a:lnTo>
                  <a:lnTo>
                    <a:pt x="1460" y="28"/>
                  </a:lnTo>
                  <a:lnTo>
                    <a:pt x="30" y="856"/>
                  </a:lnTo>
                  <a:close/>
                  <a:moveTo>
                    <a:pt x="1470" y="1710"/>
                  </a:moveTo>
                  <a:lnTo>
                    <a:pt x="1470" y="1710"/>
                  </a:lnTo>
                  <a:cubicBezTo>
                    <a:pt x="1469" y="1710"/>
                    <a:pt x="1467" y="1710"/>
                    <a:pt x="1465" y="1709"/>
                  </a:cubicBezTo>
                  <a:lnTo>
                    <a:pt x="5" y="865"/>
                  </a:lnTo>
                  <a:cubicBezTo>
                    <a:pt x="2" y="863"/>
                    <a:pt x="0" y="860"/>
                    <a:pt x="0" y="856"/>
                  </a:cubicBezTo>
                  <a:cubicBezTo>
                    <a:pt x="0" y="853"/>
                    <a:pt x="2" y="849"/>
                    <a:pt x="5" y="847"/>
                  </a:cubicBezTo>
                  <a:lnTo>
                    <a:pt x="1465" y="2"/>
                  </a:lnTo>
                  <a:cubicBezTo>
                    <a:pt x="1468" y="0"/>
                    <a:pt x="1472" y="0"/>
                    <a:pt x="1475" y="2"/>
                  </a:cubicBezTo>
                  <a:cubicBezTo>
                    <a:pt x="1479" y="4"/>
                    <a:pt x="1480" y="7"/>
                    <a:pt x="1480" y="11"/>
                  </a:cubicBezTo>
                  <a:lnTo>
                    <a:pt x="1480" y="1700"/>
                  </a:lnTo>
                  <a:cubicBezTo>
                    <a:pt x="1480" y="1703"/>
                    <a:pt x="1479" y="1707"/>
                    <a:pt x="1475" y="1709"/>
                  </a:cubicBezTo>
                  <a:cubicBezTo>
                    <a:pt x="1474" y="1710"/>
                    <a:pt x="1472" y="1710"/>
                    <a:pt x="1470" y="171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48" name="Freeform 13">
              <a:extLst>
                <a:ext uri="{FF2B5EF4-FFF2-40B4-BE49-F238E27FC236}">
                  <a16:creationId xmlns:a16="http://schemas.microsoft.com/office/drawing/2014/main" id="{8C0C675A-FED6-6C40-AD64-396803564AAD}"/>
                </a:ext>
              </a:extLst>
            </p:cNvPr>
            <p:cNvSpPr>
              <a:spLocks noEditPoints="1"/>
            </p:cNvSpPr>
            <p:nvPr userDrawn="1"/>
          </p:nvSpPr>
          <p:spPr bwMode="gray">
            <a:xfrm rot="16200000" flipH="1">
              <a:off x="10917951" y="1488018"/>
              <a:ext cx="1659467" cy="973667"/>
            </a:xfrm>
            <a:custGeom>
              <a:avLst/>
              <a:gdLst>
                <a:gd name="T0" fmla="*/ 20 w 1306"/>
                <a:gd name="T1" fmla="*/ 744 h 764"/>
                <a:gd name="T2" fmla="*/ 20 w 1306"/>
                <a:gd name="T3" fmla="*/ 744 h 764"/>
                <a:gd name="T4" fmla="*/ 1257 w 1306"/>
                <a:gd name="T5" fmla="*/ 744 h 764"/>
                <a:gd name="T6" fmla="*/ 20 w 1306"/>
                <a:gd name="T7" fmla="*/ 29 h 764"/>
                <a:gd name="T8" fmla="*/ 20 w 1306"/>
                <a:gd name="T9" fmla="*/ 744 h 764"/>
                <a:gd name="T10" fmla="*/ 1295 w 1306"/>
                <a:gd name="T11" fmla="*/ 764 h 764"/>
                <a:gd name="T12" fmla="*/ 1295 w 1306"/>
                <a:gd name="T13" fmla="*/ 764 h 764"/>
                <a:gd name="T14" fmla="*/ 10 w 1306"/>
                <a:gd name="T15" fmla="*/ 764 h 764"/>
                <a:gd name="T16" fmla="*/ 2 w 1306"/>
                <a:gd name="T17" fmla="*/ 761 h 764"/>
                <a:gd name="T18" fmla="*/ 0 w 1306"/>
                <a:gd name="T19" fmla="*/ 754 h 764"/>
                <a:gd name="T20" fmla="*/ 0 w 1306"/>
                <a:gd name="T21" fmla="*/ 11 h 764"/>
                <a:gd name="T22" fmla="*/ 5 w 1306"/>
                <a:gd name="T23" fmla="*/ 2 h 764"/>
                <a:gd name="T24" fmla="*/ 15 w 1306"/>
                <a:gd name="T25" fmla="*/ 2 h 764"/>
                <a:gd name="T26" fmla="*/ 1301 w 1306"/>
                <a:gd name="T27" fmla="*/ 745 h 764"/>
                <a:gd name="T28" fmla="*/ 1305 w 1306"/>
                <a:gd name="T29" fmla="*/ 757 h 764"/>
                <a:gd name="T30" fmla="*/ 1295 w 1306"/>
                <a:gd name="T31" fmla="*/ 764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06" h="764">
                  <a:moveTo>
                    <a:pt x="20" y="744"/>
                  </a:moveTo>
                  <a:lnTo>
                    <a:pt x="20" y="744"/>
                  </a:lnTo>
                  <a:lnTo>
                    <a:pt x="1257" y="744"/>
                  </a:lnTo>
                  <a:lnTo>
                    <a:pt x="20" y="29"/>
                  </a:lnTo>
                  <a:lnTo>
                    <a:pt x="20" y="744"/>
                  </a:lnTo>
                  <a:close/>
                  <a:moveTo>
                    <a:pt x="1295" y="764"/>
                  </a:moveTo>
                  <a:lnTo>
                    <a:pt x="1295" y="764"/>
                  </a:lnTo>
                  <a:lnTo>
                    <a:pt x="10" y="764"/>
                  </a:lnTo>
                  <a:cubicBezTo>
                    <a:pt x="7" y="764"/>
                    <a:pt x="4" y="763"/>
                    <a:pt x="2" y="761"/>
                  </a:cubicBezTo>
                  <a:cubicBezTo>
                    <a:pt x="1" y="759"/>
                    <a:pt x="0" y="757"/>
                    <a:pt x="0" y="754"/>
                  </a:cubicBezTo>
                  <a:lnTo>
                    <a:pt x="0" y="11"/>
                  </a:lnTo>
                  <a:cubicBezTo>
                    <a:pt x="0" y="7"/>
                    <a:pt x="2" y="4"/>
                    <a:pt x="5" y="2"/>
                  </a:cubicBezTo>
                  <a:cubicBezTo>
                    <a:pt x="8" y="0"/>
                    <a:pt x="12" y="0"/>
                    <a:pt x="15" y="2"/>
                  </a:cubicBezTo>
                  <a:lnTo>
                    <a:pt x="1301" y="745"/>
                  </a:lnTo>
                  <a:cubicBezTo>
                    <a:pt x="1305" y="748"/>
                    <a:pt x="1306" y="752"/>
                    <a:pt x="1305" y="757"/>
                  </a:cubicBezTo>
                  <a:cubicBezTo>
                    <a:pt x="1304" y="761"/>
                    <a:pt x="1300" y="764"/>
                    <a:pt x="1295" y="7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49" name="Freeform 14">
              <a:extLst>
                <a:ext uri="{FF2B5EF4-FFF2-40B4-BE49-F238E27FC236}">
                  <a16:creationId xmlns:a16="http://schemas.microsoft.com/office/drawing/2014/main" id="{3DF83946-D6F7-2C4A-BE2A-08E6CFB1A070}"/>
                </a:ext>
              </a:extLst>
            </p:cNvPr>
            <p:cNvSpPr>
              <a:spLocks noEditPoints="1"/>
            </p:cNvSpPr>
            <p:nvPr userDrawn="1"/>
          </p:nvSpPr>
          <p:spPr bwMode="gray">
            <a:xfrm rot="16200000" flipH="1">
              <a:off x="10916893" y="5377392"/>
              <a:ext cx="1661584" cy="973667"/>
            </a:xfrm>
            <a:custGeom>
              <a:avLst/>
              <a:gdLst>
                <a:gd name="T0" fmla="*/ 20 w 1307"/>
                <a:gd name="T1" fmla="*/ 744 h 764"/>
                <a:gd name="T2" fmla="*/ 20 w 1307"/>
                <a:gd name="T3" fmla="*/ 744 h 764"/>
                <a:gd name="T4" fmla="*/ 1258 w 1307"/>
                <a:gd name="T5" fmla="*/ 744 h 764"/>
                <a:gd name="T6" fmla="*/ 20 w 1307"/>
                <a:gd name="T7" fmla="*/ 29 h 764"/>
                <a:gd name="T8" fmla="*/ 20 w 1307"/>
                <a:gd name="T9" fmla="*/ 744 h 764"/>
                <a:gd name="T10" fmla="*/ 1296 w 1307"/>
                <a:gd name="T11" fmla="*/ 764 h 764"/>
                <a:gd name="T12" fmla="*/ 1296 w 1307"/>
                <a:gd name="T13" fmla="*/ 764 h 764"/>
                <a:gd name="T14" fmla="*/ 10 w 1307"/>
                <a:gd name="T15" fmla="*/ 764 h 764"/>
                <a:gd name="T16" fmla="*/ 0 w 1307"/>
                <a:gd name="T17" fmla="*/ 754 h 764"/>
                <a:gd name="T18" fmla="*/ 0 w 1307"/>
                <a:gd name="T19" fmla="*/ 11 h 764"/>
                <a:gd name="T20" fmla="*/ 5 w 1307"/>
                <a:gd name="T21" fmla="*/ 2 h 764"/>
                <a:gd name="T22" fmla="*/ 15 w 1307"/>
                <a:gd name="T23" fmla="*/ 2 h 764"/>
                <a:gd name="T24" fmla="*/ 1301 w 1307"/>
                <a:gd name="T25" fmla="*/ 745 h 764"/>
                <a:gd name="T26" fmla="*/ 1306 w 1307"/>
                <a:gd name="T27" fmla="*/ 757 h 764"/>
                <a:gd name="T28" fmla="*/ 1296 w 1307"/>
                <a:gd name="T29" fmla="*/ 764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7" h="764">
                  <a:moveTo>
                    <a:pt x="20" y="744"/>
                  </a:moveTo>
                  <a:lnTo>
                    <a:pt x="20" y="744"/>
                  </a:lnTo>
                  <a:lnTo>
                    <a:pt x="1258" y="744"/>
                  </a:lnTo>
                  <a:lnTo>
                    <a:pt x="20" y="29"/>
                  </a:lnTo>
                  <a:lnTo>
                    <a:pt x="20" y="744"/>
                  </a:lnTo>
                  <a:close/>
                  <a:moveTo>
                    <a:pt x="1296" y="764"/>
                  </a:moveTo>
                  <a:lnTo>
                    <a:pt x="1296" y="764"/>
                  </a:lnTo>
                  <a:lnTo>
                    <a:pt x="10" y="764"/>
                  </a:lnTo>
                  <a:cubicBezTo>
                    <a:pt x="4" y="764"/>
                    <a:pt x="0" y="760"/>
                    <a:pt x="0" y="754"/>
                  </a:cubicBezTo>
                  <a:lnTo>
                    <a:pt x="0" y="11"/>
                  </a:lnTo>
                  <a:cubicBezTo>
                    <a:pt x="0" y="7"/>
                    <a:pt x="2" y="4"/>
                    <a:pt x="5" y="2"/>
                  </a:cubicBezTo>
                  <a:cubicBezTo>
                    <a:pt x="8" y="0"/>
                    <a:pt x="12" y="0"/>
                    <a:pt x="15" y="2"/>
                  </a:cubicBezTo>
                  <a:lnTo>
                    <a:pt x="1301" y="745"/>
                  </a:lnTo>
                  <a:cubicBezTo>
                    <a:pt x="1305" y="748"/>
                    <a:pt x="1307" y="752"/>
                    <a:pt x="1306" y="757"/>
                  </a:cubicBezTo>
                  <a:cubicBezTo>
                    <a:pt x="1304" y="761"/>
                    <a:pt x="1300" y="764"/>
                    <a:pt x="1296" y="7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50" name="Freeform 15">
              <a:extLst>
                <a:ext uri="{FF2B5EF4-FFF2-40B4-BE49-F238E27FC236}">
                  <a16:creationId xmlns:a16="http://schemas.microsoft.com/office/drawing/2014/main" id="{5C497851-8A48-BD46-9C48-480F6650C1D2}"/>
                </a:ext>
              </a:extLst>
            </p:cNvPr>
            <p:cNvSpPr>
              <a:spLocks noEditPoints="1"/>
            </p:cNvSpPr>
            <p:nvPr userDrawn="1"/>
          </p:nvSpPr>
          <p:spPr bwMode="gray">
            <a:xfrm rot="16200000" flipH="1">
              <a:off x="10269193" y="4949826"/>
              <a:ext cx="1881717" cy="2048933"/>
            </a:xfrm>
            <a:custGeom>
              <a:avLst/>
              <a:gdLst>
                <a:gd name="T0" fmla="*/ 1299 w 1480"/>
                <a:gd name="T1" fmla="*/ 1588 h 1608"/>
                <a:gd name="T2" fmla="*/ 1299 w 1480"/>
                <a:gd name="T3" fmla="*/ 1588 h 1608"/>
                <a:gd name="T4" fmla="*/ 1460 w 1480"/>
                <a:gd name="T5" fmla="*/ 1588 h 1608"/>
                <a:gd name="T6" fmla="*/ 1460 w 1480"/>
                <a:gd name="T7" fmla="*/ 28 h 1608"/>
                <a:gd name="T8" fmla="*/ 30 w 1480"/>
                <a:gd name="T9" fmla="*/ 855 h 1608"/>
                <a:gd name="T10" fmla="*/ 1299 w 1480"/>
                <a:gd name="T11" fmla="*/ 1588 h 1608"/>
                <a:gd name="T12" fmla="*/ 1470 w 1480"/>
                <a:gd name="T13" fmla="*/ 1608 h 1608"/>
                <a:gd name="T14" fmla="*/ 1470 w 1480"/>
                <a:gd name="T15" fmla="*/ 1608 h 1608"/>
                <a:gd name="T16" fmla="*/ 1296 w 1480"/>
                <a:gd name="T17" fmla="*/ 1608 h 1608"/>
                <a:gd name="T18" fmla="*/ 1291 w 1480"/>
                <a:gd name="T19" fmla="*/ 1607 h 1608"/>
                <a:gd name="T20" fmla="*/ 5 w 1480"/>
                <a:gd name="T21" fmla="*/ 864 h 1608"/>
                <a:gd name="T22" fmla="*/ 0 w 1480"/>
                <a:gd name="T23" fmla="*/ 855 h 1608"/>
                <a:gd name="T24" fmla="*/ 5 w 1480"/>
                <a:gd name="T25" fmla="*/ 846 h 1608"/>
                <a:gd name="T26" fmla="*/ 1465 w 1480"/>
                <a:gd name="T27" fmla="*/ 1 h 1608"/>
                <a:gd name="T28" fmla="*/ 1475 w 1480"/>
                <a:gd name="T29" fmla="*/ 1 h 1608"/>
                <a:gd name="T30" fmla="*/ 1480 w 1480"/>
                <a:gd name="T31" fmla="*/ 10 h 1608"/>
                <a:gd name="T32" fmla="*/ 1480 w 1480"/>
                <a:gd name="T33" fmla="*/ 1598 h 1608"/>
                <a:gd name="T34" fmla="*/ 1470 w 1480"/>
                <a:gd name="T35" fmla="*/ 1608 h 1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0" h="1608">
                  <a:moveTo>
                    <a:pt x="1299" y="1588"/>
                  </a:moveTo>
                  <a:lnTo>
                    <a:pt x="1299" y="1588"/>
                  </a:lnTo>
                  <a:lnTo>
                    <a:pt x="1460" y="1588"/>
                  </a:lnTo>
                  <a:lnTo>
                    <a:pt x="1460" y="28"/>
                  </a:lnTo>
                  <a:lnTo>
                    <a:pt x="30" y="855"/>
                  </a:lnTo>
                  <a:lnTo>
                    <a:pt x="1299" y="1588"/>
                  </a:lnTo>
                  <a:close/>
                  <a:moveTo>
                    <a:pt x="1470" y="1608"/>
                  </a:moveTo>
                  <a:lnTo>
                    <a:pt x="1470" y="1608"/>
                  </a:lnTo>
                  <a:lnTo>
                    <a:pt x="1296" y="1608"/>
                  </a:lnTo>
                  <a:cubicBezTo>
                    <a:pt x="1295" y="1608"/>
                    <a:pt x="1293" y="1608"/>
                    <a:pt x="1291" y="1607"/>
                  </a:cubicBezTo>
                  <a:lnTo>
                    <a:pt x="5" y="864"/>
                  </a:lnTo>
                  <a:cubicBezTo>
                    <a:pt x="2" y="862"/>
                    <a:pt x="0" y="859"/>
                    <a:pt x="0" y="855"/>
                  </a:cubicBezTo>
                  <a:cubicBezTo>
                    <a:pt x="0" y="851"/>
                    <a:pt x="2" y="848"/>
                    <a:pt x="5" y="846"/>
                  </a:cubicBezTo>
                  <a:lnTo>
                    <a:pt x="1465" y="1"/>
                  </a:lnTo>
                  <a:cubicBezTo>
                    <a:pt x="1468" y="0"/>
                    <a:pt x="1472" y="0"/>
                    <a:pt x="1475" y="1"/>
                  </a:cubicBezTo>
                  <a:cubicBezTo>
                    <a:pt x="1479" y="3"/>
                    <a:pt x="1480" y="7"/>
                    <a:pt x="1480" y="10"/>
                  </a:cubicBezTo>
                  <a:lnTo>
                    <a:pt x="1480" y="1598"/>
                  </a:lnTo>
                  <a:cubicBezTo>
                    <a:pt x="1480" y="1604"/>
                    <a:pt x="1476" y="1608"/>
                    <a:pt x="1470" y="16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51" name="Freeform 16">
              <a:extLst>
                <a:ext uri="{FF2B5EF4-FFF2-40B4-BE49-F238E27FC236}">
                  <a16:creationId xmlns:a16="http://schemas.microsoft.com/office/drawing/2014/main" id="{7FAB40C0-EFC6-9047-A850-62B83A8E2334}"/>
                </a:ext>
              </a:extLst>
            </p:cNvPr>
            <p:cNvSpPr>
              <a:spLocks noEditPoints="1"/>
            </p:cNvSpPr>
            <p:nvPr userDrawn="1"/>
          </p:nvSpPr>
          <p:spPr bwMode="gray">
            <a:xfrm rot="16200000" flipH="1">
              <a:off x="10912659" y="3736976"/>
              <a:ext cx="1670051" cy="973667"/>
            </a:xfrm>
            <a:custGeom>
              <a:avLst/>
              <a:gdLst>
                <a:gd name="T0" fmla="*/ 49 w 1314"/>
                <a:gd name="T1" fmla="*/ 744 h 764"/>
                <a:gd name="T2" fmla="*/ 49 w 1314"/>
                <a:gd name="T3" fmla="*/ 744 h 764"/>
                <a:gd name="T4" fmla="*/ 1294 w 1314"/>
                <a:gd name="T5" fmla="*/ 744 h 764"/>
                <a:gd name="T6" fmla="*/ 1294 w 1314"/>
                <a:gd name="T7" fmla="*/ 29 h 764"/>
                <a:gd name="T8" fmla="*/ 49 w 1314"/>
                <a:gd name="T9" fmla="*/ 744 h 764"/>
                <a:gd name="T10" fmla="*/ 1304 w 1314"/>
                <a:gd name="T11" fmla="*/ 764 h 764"/>
                <a:gd name="T12" fmla="*/ 1304 w 1314"/>
                <a:gd name="T13" fmla="*/ 764 h 764"/>
                <a:gd name="T14" fmla="*/ 11 w 1314"/>
                <a:gd name="T15" fmla="*/ 764 h 764"/>
                <a:gd name="T16" fmla="*/ 1 w 1314"/>
                <a:gd name="T17" fmla="*/ 757 h 764"/>
                <a:gd name="T18" fmla="*/ 6 w 1314"/>
                <a:gd name="T19" fmla="*/ 745 h 764"/>
                <a:gd name="T20" fmla="*/ 1299 w 1314"/>
                <a:gd name="T21" fmla="*/ 2 h 764"/>
                <a:gd name="T22" fmla="*/ 1309 w 1314"/>
                <a:gd name="T23" fmla="*/ 2 h 764"/>
                <a:gd name="T24" fmla="*/ 1314 w 1314"/>
                <a:gd name="T25" fmla="*/ 11 h 764"/>
                <a:gd name="T26" fmla="*/ 1314 w 1314"/>
                <a:gd name="T27" fmla="*/ 754 h 764"/>
                <a:gd name="T28" fmla="*/ 1311 w 1314"/>
                <a:gd name="T29" fmla="*/ 761 h 764"/>
                <a:gd name="T30" fmla="*/ 1304 w 1314"/>
                <a:gd name="T31" fmla="*/ 764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4" h="764">
                  <a:moveTo>
                    <a:pt x="49" y="744"/>
                  </a:moveTo>
                  <a:lnTo>
                    <a:pt x="49" y="744"/>
                  </a:lnTo>
                  <a:lnTo>
                    <a:pt x="1294" y="744"/>
                  </a:lnTo>
                  <a:lnTo>
                    <a:pt x="1294" y="29"/>
                  </a:lnTo>
                  <a:lnTo>
                    <a:pt x="49" y="744"/>
                  </a:lnTo>
                  <a:close/>
                  <a:moveTo>
                    <a:pt x="1304" y="764"/>
                  </a:moveTo>
                  <a:lnTo>
                    <a:pt x="1304" y="764"/>
                  </a:lnTo>
                  <a:lnTo>
                    <a:pt x="11" y="764"/>
                  </a:lnTo>
                  <a:cubicBezTo>
                    <a:pt x="6" y="764"/>
                    <a:pt x="2" y="761"/>
                    <a:pt x="1" y="757"/>
                  </a:cubicBezTo>
                  <a:cubicBezTo>
                    <a:pt x="0" y="752"/>
                    <a:pt x="2" y="748"/>
                    <a:pt x="6" y="745"/>
                  </a:cubicBezTo>
                  <a:lnTo>
                    <a:pt x="1299" y="2"/>
                  </a:lnTo>
                  <a:cubicBezTo>
                    <a:pt x="1302" y="0"/>
                    <a:pt x="1306" y="0"/>
                    <a:pt x="1309" y="2"/>
                  </a:cubicBezTo>
                  <a:cubicBezTo>
                    <a:pt x="1312" y="4"/>
                    <a:pt x="1314" y="7"/>
                    <a:pt x="1314" y="11"/>
                  </a:cubicBezTo>
                  <a:lnTo>
                    <a:pt x="1314" y="754"/>
                  </a:lnTo>
                  <a:cubicBezTo>
                    <a:pt x="1314" y="757"/>
                    <a:pt x="1313" y="759"/>
                    <a:pt x="1311" y="761"/>
                  </a:cubicBezTo>
                  <a:cubicBezTo>
                    <a:pt x="1309" y="763"/>
                    <a:pt x="1307" y="764"/>
                    <a:pt x="1304" y="7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54" name="Freeform 6">
              <a:extLst>
                <a:ext uri="{FF2B5EF4-FFF2-40B4-BE49-F238E27FC236}">
                  <a16:creationId xmlns:a16="http://schemas.microsoft.com/office/drawing/2014/main" id="{2E5A2098-815C-E843-8F6F-CF5176BC92C0}"/>
                </a:ext>
              </a:extLst>
            </p:cNvPr>
            <p:cNvSpPr>
              <a:spLocks noEditPoints="1"/>
            </p:cNvSpPr>
            <p:nvPr userDrawn="1"/>
          </p:nvSpPr>
          <p:spPr bwMode="gray">
            <a:xfrm rot="16200000" flipH="1">
              <a:off x="10776135" y="1066801"/>
              <a:ext cx="994833" cy="1151467"/>
            </a:xfrm>
            <a:custGeom>
              <a:avLst/>
              <a:gdLst>
                <a:gd name="T0" fmla="*/ 30 w 783"/>
                <a:gd name="T1" fmla="*/ 453 h 904"/>
                <a:gd name="T2" fmla="*/ 30 w 783"/>
                <a:gd name="T3" fmla="*/ 453 h 904"/>
                <a:gd name="T4" fmla="*/ 762 w 783"/>
                <a:gd name="T5" fmla="*/ 876 h 904"/>
                <a:gd name="T6" fmla="*/ 761 w 783"/>
                <a:gd name="T7" fmla="*/ 28 h 904"/>
                <a:gd name="T8" fmla="*/ 30 w 783"/>
                <a:gd name="T9" fmla="*/ 453 h 904"/>
                <a:gd name="T10" fmla="*/ 772 w 783"/>
                <a:gd name="T11" fmla="*/ 904 h 904"/>
                <a:gd name="T12" fmla="*/ 772 w 783"/>
                <a:gd name="T13" fmla="*/ 904 h 904"/>
                <a:gd name="T14" fmla="*/ 767 w 783"/>
                <a:gd name="T15" fmla="*/ 903 h 904"/>
                <a:gd name="T16" fmla="*/ 5 w 783"/>
                <a:gd name="T17" fmla="*/ 462 h 904"/>
                <a:gd name="T18" fmla="*/ 0 w 783"/>
                <a:gd name="T19" fmla="*/ 453 h 904"/>
                <a:gd name="T20" fmla="*/ 5 w 783"/>
                <a:gd name="T21" fmla="*/ 444 h 904"/>
                <a:gd name="T22" fmla="*/ 766 w 783"/>
                <a:gd name="T23" fmla="*/ 2 h 904"/>
                <a:gd name="T24" fmla="*/ 776 w 783"/>
                <a:gd name="T25" fmla="*/ 2 h 904"/>
                <a:gd name="T26" fmla="*/ 781 w 783"/>
                <a:gd name="T27" fmla="*/ 10 h 904"/>
                <a:gd name="T28" fmla="*/ 783 w 783"/>
                <a:gd name="T29" fmla="*/ 894 h 904"/>
                <a:gd name="T30" fmla="*/ 778 w 783"/>
                <a:gd name="T31" fmla="*/ 903 h 904"/>
                <a:gd name="T32" fmla="*/ 772 w 783"/>
                <a:gd name="T33" fmla="*/ 90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3" h="904">
                  <a:moveTo>
                    <a:pt x="30" y="453"/>
                  </a:moveTo>
                  <a:lnTo>
                    <a:pt x="30" y="453"/>
                  </a:lnTo>
                  <a:lnTo>
                    <a:pt x="762" y="876"/>
                  </a:lnTo>
                  <a:lnTo>
                    <a:pt x="761" y="28"/>
                  </a:lnTo>
                  <a:lnTo>
                    <a:pt x="30" y="453"/>
                  </a:lnTo>
                  <a:close/>
                  <a:moveTo>
                    <a:pt x="772" y="904"/>
                  </a:moveTo>
                  <a:lnTo>
                    <a:pt x="772" y="904"/>
                  </a:lnTo>
                  <a:cubicBezTo>
                    <a:pt x="771" y="904"/>
                    <a:pt x="769" y="904"/>
                    <a:pt x="767" y="903"/>
                  </a:cubicBezTo>
                  <a:lnTo>
                    <a:pt x="5" y="462"/>
                  </a:lnTo>
                  <a:cubicBezTo>
                    <a:pt x="2" y="460"/>
                    <a:pt x="0" y="457"/>
                    <a:pt x="0" y="453"/>
                  </a:cubicBezTo>
                  <a:cubicBezTo>
                    <a:pt x="0" y="450"/>
                    <a:pt x="1" y="446"/>
                    <a:pt x="5" y="444"/>
                  </a:cubicBezTo>
                  <a:lnTo>
                    <a:pt x="766" y="2"/>
                  </a:lnTo>
                  <a:cubicBezTo>
                    <a:pt x="769" y="0"/>
                    <a:pt x="773" y="0"/>
                    <a:pt x="776" y="2"/>
                  </a:cubicBezTo>
                  <a:cubicBezTo>
                    <a:pt x="779" y="3"/>
                    <a:pt x="781" y="7"/>
                    <a:pt x="781" y="10"/>
                  </a:cubicBezTo>
                  <a:lnTo>
                    <a:pt x="783" y="894"/>
                  </a:lnTo>
                  <a:cubicBezTo>
                    <a:pt x="783" y="897"/>
                    <a:pt x="781" y="901"/>
                    <a:pt x="778" y="903"/>
                  </a:cubicBezTo>
                  <a:cubicBezTo>
                    <a:pt x="776" y="904"/>
                    <a:pt x="774" y="904"/>
                    <a:pt x="772" y="9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55" name="Freeform 17">
              <a:extLst>
                <a:ext uri="{FF2B5EF4-FFF2-40B4-BE49-F238E27FC236}">
                  <a16:creationId xmlns:a16="http://schemas.microsoft.com/office/drawing/2014/main" id="{C11CC854-FC48-5649-9CD3-371AC5E6B2E6}"/>
                </a:ext>
              </a:extLst>
            </p:cNvPr>
            <p:cNvSpPr>
              <a:spLocks noEditPoints="1"/>
            </p:cNvSpPr>
            <p:nvPr userDrawn="1"/>
          </p:nvSpPr>
          <p:spPr bwMode="gray">
            <a:xfrm rot="16200000" flipH="1">
              <a:off x="11249209" y="2124076"/>
              <a:ext cx="996951" cy="973667"/>
            </a:xfrm>
            <a:custGeom>
              <a:avLst/>
              <a:gdLst>
                <a:gd name="T0" fmla="*/ 536 w 783"/>
                <a:gd name="T1" fmla="*/ 743 h 763"/>
                <a:gd name="T2" fmla="*/ 536 w 783"/>
                <a:gd name="T3" fmla="*/ 743 h 763"/>
                <a:gd name="T4" fmla="*/ 763 w 783"/>
                <a:gd name="T5" fmla="*/ 743 h 763"/>
                <a:gd name="T6" fmla="*/ 763 w 783"/>
                <a:gd name="T7" fmla="*/ 28 h 763"/>
                <a:gd name="T8" fmla="*/ 31 w 783"/>
                <a:gd name="T9" fmla="*/ 451 h 763"/>
                <a:gd name="T10" fmla="*/ 536 w 783"/>
                <a:gd name="T11" fmla="*/ 743 h 763"/>
                <a:gd name="T12" fmla="*/ 773 w 783"/>
                <a:gd name="T13" fmla="*/ 763 h 763"/>
                <a:gd name="T14" fmla="*/ 773 w 783"/>
                <a:gd name="T15" fmla="*/ 763 h 763"/>
                <a:gd name="T16" fmla="*/ 533 w 783"/>
                <a:gd name="T17" fmla="*/ 763 h 763"/>
                <a:gd name="T18" fmla="*/ 528 w 783"/>
                <a:gd name="T19" fmla="*/ 762 h 763"/>
                <a:gd name="T20" fmla="*/ 5 w 783"/>
                <a:gd name="T21" fmla="*/ 460 h 763"/>
                <a:gd name="T22" fmla="*/ 0 w 783"/>
                <a:gd name="T23" fmla="*/ 451 h 763"/>
                <a:gd name="T24" fmla="*/ 5 w 783"/>
                <a:gd name="T25" fmla="*/ 442 h 763"/>
                <a:gd name="T26" fmla="*/ 768 w 783"/>
                <a:gd name="T27" fmla="*/ 1 h 763"/>
                <a:gd name="T28" fmla="*/ 778 w 783"/>
                <a:gd name="T29" fmla="*/ 1 h 763"/>
                <a:gd name="T30" fmla="*/ 783 w 783"/>
                <a:gd name="T31" fmla="*/ 10 h 763"/>
                <a:gd name="T32" fmla="*/ 783 w 783"/>
                <a:gd name="T33" fmla="*/ 753 h 763"/>
                <a:gd name="T34" fmla="*/ 773 w 783"/>
                <a:gd name="T35" fmla="*/ 763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3" h="763">
                  <a:moveTo>
                    <a:pt x="536" y="743"/>
                  </a:moveTo>
                  <a:lnTo>
                    <a:pt x="536" y="743"/>
                  </a:lnTo>
                  <a:lnTo>
                    <a:pt x="763" y="743"/>
                  </a:lnTo>
                  <a:lnTo>
                    <a:pt x="763" y="28"/>
                  </a:lnTo>
                  <a:lnTo>
                    <a:pt x="31" y="451"/>
                  </a:lnTo>
                  <a:lnTo>
                    <a:pt x="536" y="743"/>
                  </a:lnTo>
                  <a:close/>
                  <a:moveTo>
                    <a:pt x="773" y="763"/>
                  </a:moveTo>
                  <a:lnTo>
                    <a:pt x="773" y="763"/>
                  </a:lnTo>
                  <a:lnTo>
                    <a:pt x="533" y="763"/>
                  </a:lnTo>
                  <a:cubicBezTo>
                    <a:pt x="532" y="763"/>
                    <a:pt x="530" y="763"/>
                    <a:pt x="528" y="762"/>
                  </a:cubicBezTo>
                  <a:lnTo>
                    <a:pt x="5" y="460"/>
                  </a:lnTo>
                  <a:cubicBezTo>
                    <a:pt x="2" y="458"/>
                    <a:pt x="0" y="455"/>
                    <a:pt x="0" y="451"/>
                  </a:cubicBezTo>
                  <a:cubicBezTo>
                    <a:pt x="0" y="447"/>
                    <a:pt x="2" y="444"/>
                    <a:pt x="5" y="442"/>
                  </a:cubicBezTo>
                  <a:lnTo>
                    <a:pt x="768" y="1"/>
                  </a:lnTo>
                  <a:cubicBezTo>
                    <a:pt x="771" y="0"/>
                    <a:pt x="775" y="0"/>
                    <a:pt x="778" y="1"/>
                  </a:cubicBezTo>
                  <a:cubicBezTo>
                    <a:pt x="781" y="3"/>
                    <a:pt x="783" y="7"/>
                    <a:pt x="783" y="10"/>
                  </a:cubicBezTo>
                  <a:lnTo>
                    <a:pt x="783" y="753"/>
                  </a:lnTo>
                  <a:cubicBezTo>
                    <a:pt x="783" y="759"/>
                    <a:pt x="779" y="763"/>
                    <a:pt x="773" y="7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grpSp>
    </p:spTree>
    <p:extLst>
      <p:ext uri="{BB962C8B-B14F-4D97-AF65-F5344CB8AC3E}">
        <p14:creationId xmlns:p14="http://schemas.microsoft.com/office/powerpoint/2010/main" val="176429134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Title_object">
    <p:spTree>
      <p:nvGrpSpPr>
        <p:cNvPr id="1" name=""/>
        <p:cNvGrpSpPr/>
        <p:nvPr/>
      </p:nvGrpSpPr>
      <p:grpSpPr>
        <a:xfrm>
          <a:off x="0" y="0"/>
          <a:ext cx="0" cy="0"/>
          <a:chOff x="0" y="0"/>
          <a:chExt cx="0" cy="0"/>
        </a:xfrm>
      </p:grpSpPr>
      <p:sp>
        <p:nvSpPr>
          <p:cNvPr id="2" name="Titre 1"/>
          <p:cNvSpPr>
            <a:spLocks noGrp="1"/>
          </p:cNvSpPr>
          <p:nvPr>
            <p:ph type="title" hasCustomPrompt="1"/>
          </p:nvPr>
        </p:nvSpPr>
        <p:spPr bwMode="gray">
          <a:xfrm>
            <a:off x="936000" y="0"/>
            <a:ext cx="10272000" cy="914400"/>
          </a:xfrm>
        </p:spPr>
        <p:txBody>
          <a:bodyPr/>
          <a:lstStyle>
            <a:lvl1pPr>
              <a:defRPr b="1" i="0" cap="none">
                <a:latin typeface="Source Sans Pro" panose="020B0503030403020204" pitchFamily="34" charset="0"/>
                <a:ea typeface="Source Sans Pro" panose="020B0503030403020204" pitchFamily="34" charset="0"/>
              </a:defRPr>
            </a:lvl1pPr>
          </a:lstStyle>
          <a:p>
            <a:r>
              <a:rPr lang="en-US" noProof="0" dirty="0"/>
              <a:t>Title</a:t>
            </a:r>
          </a:p>
        </p:txBody>
      </p:sp>
      <p:sp>
        <p:nvSpPr>
          <p:cNvPr id="3" name="Espace réservé du contenu 2"/>
          <p:cNvSpPr>
            <a:spLocks noGrp="1"/>
          </p:cNvSpPr>
          <p:nvPr>
            <p:ph idx="1"/>
          </p:nvPr>
        </p:nvSpPr>
        <p:spPr bwMode="gray">
          <a:xfrm>
            <a:off x="936000" y="2028415"/>
            <a:ext cx="10272000" cy="4128000"/>
          </a:xfrm>
          <a:prstGeom prst="rect">
            <a:avLst/>
          </a:prstGeom>
        </p:spPr>
        <p:txBody>
          <a:bodyPr/>
          <a:lstStyle>
            <a:lvl1pPr>
              <a:defRPr b="0" i="0">
                <a:latin typeface="Source Sans Pro Regular"/>
              </a:defRPr>
            </a:lvl1pPr>
            <a:lvl6pPr marL="519113" indent="-231775">
              <a:tabLst/>
              <a:defRPr/>
            </a:lvl6pPr>
            <a:lvl7pPr marL="749300" indent="-166688">
              <a:tabLst/>
              <a:defRPr/>
            </a:lvl7pPr>
            <a:lvl8pPr>
              <a:defRPr/>
            </a:lvl8pPr>
            <a:lvl9pPr>
              <a:defRPr/>
            </a:lvl9pPr>
          </a:lstStyle>
          <a:p>
            <a:pPr lvl="0"/>
            <a:r>
              <a:rPr lang="en-US" noProof="0"/>
              <a:t>Click to edit Master text styles</a:t>
            </a:r>
          </a:p>
        </p:txBody>
      </p:sp>
      <p:sp>
        <p:nvSpPr>
          <p:cNvPr id="4" name="Espace réservé de la date 3"/>
          <p:cNvSpPr>
            <a:spLocks noGrp="1"/>
          </p:cNvSpPr>
          <p:nvPr>
            <p:ph type="dt" sz="half" idx="10"/>
          </p:nvPr>
        </p:nvSpPr>
        <p:spPr bwMode="gray"/>
        <p:txBody>
          <a:bodyPr/>
          <a:lstStyle/>
          <a:p>
            <a:r>
              <a:rPr lang="fr-FR" noProof="0"/>
              <a:t>Date</a:t>
            </a:r>
            <a:endParaRPr lang="en-US" noProof="0"/>
          </a:p>
        </p:txBody>
      </p:sp>
      <p:sp>
        <p:nvSpPr>
          <p:cNvPr id="5" name="Espace réservé du pied de page 4"/>
          <p:cNvSpPr>
            <a:spLocks noGrp="1"/>
          </p:cNvSpPr>
          <p:nvPr>
            <p:ph type="ftr" sz="quarter" idx="11"/>
          </p:nvPr>
        </p:nvSpPr>
        <p:spPr bwMode="gray">
          <a:xfrm>
            <a:off x="0" y="6618000"/>
            <a:ext cx="240000" cy="240000"/>
          </a:xfrm>
          <a:prstGeom prst="rect">
            <a:avLst/>
          </a:prstGeom>
        </p:spPr>
        <p:txBody>
          <a:bodyPr/>
          <a:lstStyle/>
          <a:p>
            <a:endParaRPr lang="en-US" noProof="0"/>
          </a:p>
        </p:txBody>
      </p:sp>
    </p:spTree>
    <p:extLst>
      <p:ext uri="{BB962C8B-B14F-4D97-AF65-F5344CB8AC3E}">
        <p14:creationId xmlns:p14="http://schemas.microsoft.com/office/powerpoint/2010/main" val="246445874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1_Divider B">
    <p:spTree>
      <p:nvGrpSpPr>
        <p:cNvPr id="1" name=""/>
        <p:cNvGrpSpPr/>
        <p:nvPr/>
      </p:nvGrpSpPr>
      <p:grpSpPr>
        <a:xfrm>
          <a:off x="0" y="0"/>
          <a:ext cx="0" cy="0"/>
          <a:chOff x="0" y="0"/>
          <a:chExt cx="0" cy="0"/>
        </a:xfrm>
      </p:grpSpPr>
      <p:sp>
        <p:nvSpPr>
          <p:cNvPr id="21" name="Rectangle 20"/>
          <p:cNvSpPr/>
          <p:nvPr userDrawn="1"/>
        </p:nvSpPr>
        <p:spPr bwMode="gray">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0" i="0" noProof="0" dirty="0">
              <a:solidFill>
                <a:schemeClr val="bg1"/>
              </a:solidFill>
              <a:latin typeface="Source Sans Pro Regular"/>
            </a:endParaRPr>
          </a:p>
        </p:txBody>
      </p:sp>
      <p:sp>
        <p:nvSpPr>
          <p:cNvPr id="8" name="Espace réservé du texte 7"/>
          <p:cNvSpPr>
            <a:spLocks noGrp="1"/>
          </p:cNvSpPr>
          <p:nvPr>
            <p:ph type="body" sz="quarter" idx="14" hasCustomPrompt="1"/>
          </p:nvPr>
        </p:nvSpPr>
        <p:spPr bwMode="gray">
          <a:xfrm>
            <a:off x="936000" y="936000"/>
            <a:ext cx="4319909" cy="3840000"/>
          </a:xfrm>
          <a:prstGeom prst="rect">
            <a:avLst/>
          </a:prstGeom>
        </p:spPr>
        <p:txBody>
          <a:bodyPr/>
          <a:lstStyle>
            <a:lvl1pPr marL="0" indent="0">
              <a:lnSpc>
                <a:spcPct val="71000"/>
              </a:lnSpc>
              <a:spcAft>
                <a:spcPts val="2000"/>
              </a:spcAft>
              <a:buNone/>
              <a:defRPr sz="5400" b="1" i="0" cap="none" baseline="0">
                <a:solidFill>
                  <a:schemeClr val="bg1"/>
                </a:solidFill>
                <a:latin typeface="Source Sans Pro" panose="020B0503030403020204" pitchFamily="34" charset="0"/>
                <a:ea typeface="Source Sans Pro" panose="020B0503030403020204" pitchFamily="34" charset="0"/>
              </a:defRPr>
            </a:lvl1pPr>
            <a:lvl2pPr>
              <a:spcAft>
                <a:spcPts val="0"/>
              </a:spcAft>
              <a:defRPr b="0" i="0">
                <a:solidFill>
                  <a:schemeClr val="bg1"/>
                </a:solidFill>
                <a:latin typeface="Source Sans Pro Regular"/>
              </a:defRPr>
            </a:lvl2pPr>
          </a:lstStyle>
          <a:p>
            <a:pPr lvl="0"/>
            <a:r>
              <a:rPr lang="en-US" noProof="0" dirty="0"/>
              <a:t>Title</a:t>
            </a:r>
          </a:p>
          <a:p>
            <a:pPr lvl="1"/>
            <a:r>
              <a:rPr lang="en-US" noProof="0" dirty="0"/>
              <a:t>Text</a:t>
            </a:r>
          </a:p>
        </p:txBody>
      </p:sp>
      <p:grpSp>
        <p:nvGrpSpPr>
          <p:cNvPr id="25" name="Groupe 24"/>
          <p:cNvGrpSpPr>
            <a:grpSpLocks noChangeAspect="1"/>
          </p:cNvGrpSpPr>
          <p:nvPr userDrawn="1"/>
        </p:nvGrpSpPr>
        <p:grpSpPr bwMode="gray">
          <a:xfrm>
            <a:off x="240624" y="6392936"/>
            <a:ext cx="1392000" cy="219456"/>
            <a:chOff x="-3632200" y="-1912938"/>
            <a:chExt cx="6635751" cy="1046163"/>
          </a:xfrm>
          <a:solidFill>
            <a:schemeClr val="bg1"/>
          </a:solidFill>
        </p:grpSpPr>
        <p:sp>
          <p:nvSpPr>
            <p:cNvPr id="26" name="Freeform 11"/>
            <p:cNvSpPr>
              <a:spLocks noEditPoints="1"/>
            </p:cNvSpPr>
            <p:nvPr userDrawn="1"/>
          </p:nvSpPr>
          <p:spPr bwMode="gray">
            <a:xfrm>
              <a:off x="-3632200" y="-1912938"/>
              <a:ext cx="1851025" cy="1046163"/>
            </a:xfrm>
            <a:custGeom>
              <a:avLst/>
              <a:gdLst>
                <a:gd name="T0" fmla="*/ 779 w 1940"/>
                <a:gd name="T1" fmla="*/ 1090 h 1090"/>
                <a:gd name="T2" fmla="*/ 779 w 1940"/>
                <a:gd name="T3" fmla="*/ 1090 h 1090"/>
                <a:gd name="T4" fmla="*/ 274 w 1940"/>
                <a:gd name="T5" fmla="*/ 1090 h 1090"/>
                <a:gd name="T6" fmla="*/ 186 w 1940"/>
                <a:gd name="T7" fmla="*/ 59 h 1090"/>
                <a:gd name="T8" fmla="*/ 514 w 1940"/>
                <a:gd name="T9" fmla="*/ 628 h 1090"/>
                <a:gd name="T10" fmla="*/ 875 w 1940"/>
                <a:gd name="T11" fmla="*/ 0 h 1090"/>
                <a:gd name="T12" fmla="*/ 1407 w 1940"/>
                <a:gd name="T13" fmla="*/ 0 h 1090"/>
                <a:gd name="T14" fmla="*/ 779 w 1940"/>
                <a:gd name="T15" fmla="*/ 1089 h 1090"/>
                <a:gd name="T16" fmla="*/ 779 w 1940"/>
                <a:gd name="T17" fmla="*/ 1090 h 1090"/>
                <a:gd name="T18" fmla="*/ 1757 w 1940"/>
                <a:gd name="T19" fmla="*/ 62 h 1090"/>
                <a:gd name="T20" fmla="*/ 1757 w 1940"/>
                <a:gd name="T21" fmla="*/ 62 h 1090"/>
                <a:gd name="T22" fmla="*/ 1671 w 1940"/>
                <a:gd name="T23" fmla="*/ 1090 h 1090"/>
                <a:gd name="T24" fmla="*/ 1175 w 1940"/>
                <a:gd name="T25" fmla="*/ 1090 h 1090"/>
                <a:gd name="T26" fmla="*/ 1328 w 1940"/>
                <a:gd name="T27" fmla="*/ 820 h 1090"/>
                <a:gd name="T28" fmla="*/ 1126 w 1940"/>
                <a:gd name="T29" fmla="*/ 820 h 1090"/>
                <a:gd name="T30" fmla="*/ 1364 w 1940"/>
                <a:gd name="T31" fmla="*/ 401 h 1090"/>
                <a:gd name="T32" fmla="*/ 1567 w 1940"/>
                <a:gd name="T33" fmla="*/ 401 h 1090"/>
                <a:gd name="T34" fmla="*/ 1757 w 1940"/>
                <a:gd name="T35" fmla="*/ 62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0" h="1090">
                  <a:moveTo>
                    <a:pt x="779" y="1090"/>
                  </a:moveTo>
                  <a:lnTo>
                    <a:pt x="779" y="1090"/>
                  </a:lnTo>
                  <a:lnTo>
                    <a:pt x="274" y="1090"/>
                  </a:lnTo>
                  <a:cubicBezTo>
                    <a:pt x="35" y="797"/>
                    <a:pt x="0" y="388"/>
                    <a:pt x="186" y="59"/>
                  </a:cubicBezTo>
                  <a:lnTo>
                    <a:pt x="514" y="628"/>
                  </a:lnTo>
                  <a:lnTo>
                    <a:pt x="875" y="0"/>
                  </a:lnTo>
                  <a:lnTo>
                    <a:pt x="1407" y="0"/>
                  </a:lnTo>
                  <a:lnTo>
                    <a:pt x="779" y="1089"/>
                  </a:lnTo>
                  <a:lnTo>
                    <a:pt x="779" y="1090"/>
                  </a:lnTo>
                  <a:close/>
                  <a:moveTo>
                    <a:pt x="1757" y="62"/>
                  </a:moveTo>
                  <a:lnTo>
                    <a:pt x="1757" y="62"/>
                  </a:lnTo>
                  <a:cubicBezTo>
                    <a:pt x="1940" y="390"/>
                    <a:pt x="1905" y="796"/>
                    <a:pt x="1671" y="1090"/>
                  </a:cubicBezTo>
                  <a:lnTo>
                    <a:pt x="1175" y="1090"/>
                  </a:lnTo>
                  <a:lnTo>
                    <a:pt x="1328" y="820"/>
                  </a:lnTo>
                  <a:lnTo>
                    <a:pt x="1126" y="820"/>
                  </a:lnTo>
                  <a:lnTo>
                    <a:pt x="1364" y="401"/>
                  </a:lnTo>
                  <a:lnTo>
                    <a:pt x="1567" y="401"/>
                  </a:lnTo>
                  <a:lnTo>
                    <a:pt x="1757" y="6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27" name="Freeform 12"/>
            <p:cNvSpPr>
              <a:spLocks noEditPoints="1"/>
            </p:cNvSpPr>
            <p:nvPr userDrawn="1"/>
          </p:nvSpPr>
          <p:spPr bwMode="gray">
            <a:xfrm>
              <a:off x="-1557338" y="-1765301"/>
              <a:ext cx="730250" cy="823913"/>
            </a:xfrm>
            <a:custGeom>
              <a:avLst/>
              <a:gdLst>
                <a:gd name="T0" fmla="*/ 86 w 765"/>
                <a:gd name="T1" fmla="*/ 431 h 860"/>
                <a:gd name="T2" fmla="*/ 86 w 765"/>
                <a:gd name="T3" fmla="*/ 431 h 860"/>
                <a:gd name="T4" fmla="*/ 382 w 765"/>
                <a:gd name="T5" fmla="*/ 784 h 860"/>
                <a:gd name="T6" fmla="*/ 679 w 765"/>
                <a:gd name="T7" fmla="*/ 431 h 860"/>
                <a:gd name="T8" fmla="*/ 382 w 765"/>
                <a:gd name="T9" fmla="*/ 76 h 860"/>
                <a:gd name="T10" fmla="*/ 86 w 765"/>
                <a:gd name="T11" fmla="*/ 431 h 860"/>
                <a:gd name="T12" fmla="*/ 0 w 765"/>
                <a:gd name="T13" fmla="*/ 431 h 860"/>
                <a:gd name="T14" fmla="*/ 0 w 765"/>
                <a:gd name="T15" fmla="*/ 431 h 860"/>
                <a:gd name="T16" fmla="*/ 382 w 765"/>
                <a:gd name="T17" fmla="*/ 0 h 860"/>
                <a:gd name="T18" fmla="*/ 765 w 765"/>
                <a:gd name="T19" fmla="*/ 431 h 860"/>
                <a:gd name="T20" fmla="*/ 382 w 765"/>
                <a:gd name="T21" fmla="*/ 860 h 860"/>
                <a:gd name="T22" fmla="*/ 0 w 765"/>
                <a:gd name="T23" fmla="*/ 431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5" h="860">
                  <a:moveTo>
                    <a:pt x="86" y="431"/>
                  </a:moveTo>
                  <a:lnTo>
                    <a:pt x="86" y="431"/>
                  </a:lnTo>
                  <a:cubicBezTo>
                    <a:pt x="86" y="670"/>
                    <a:pt x="195" y="784"/>
                    <a:pt x="382" y="784"/>
                  </a:cubicBezTo>
                  <a:cubicBezTo>
                    <a:pt x="570" y="784"/>
                    <a:pt x="679" y="670"/>
                    <a:pt x="679" y="431"/>
                  </a:cubicBezTo>
                  <a:cubicBezTo>
                    <a:pt x="679" y="190"/>
                    <a:pt x="570" y="76"/>
                    <a:pt x="382" y="76"/>
                  </a:cubicBezTo>
                  <a:cubicBezTo>
                    <a:pt x="195" y="76"/>
                    <a:pt x="86" y="190"/>
                    <a:pt x="86" y="431"/>
                  </a:cubicBezTo>
                  <a:close/>
                  <a:moveTo>
                    <a:pt x="0" y="431"/>
                  </a:moveTo>
                  <a:lnTo>
                    <a:pt x="0" y="431"/>
                  </a:lnTo>
                  <a:cubicBezTo>
                    <a:pt x="0" y="140"/>
                    <a:pt x="144" y="0"/>
                    <a:pt x="382" y="0"/>
                  </a:cubicBezTo>
                  <a:cubicBezTo>
                    <a:pt x="620" y="0"/>
                    <a:pt x="765" y="140"/>
                    <a:pt x="765" y="431"/>
                  </a:cubicBezTo>
                  <a:cubicBezTo>
                    <a:pt x="765" y="719"/>
                    <a:pt x="620" y="860"/>
                    <a:pt x="382" y="860"/>
                  </a:cubicBezTo>
                  <a:cubicBezTo>
                    <a:pt x="144" y="860"/>
                    <a:pt x="0" y="719"/>
                    <a:pt x="0" y="43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28" name="Freeform 13"/>
            <p:cNvSpPr>
              <a:spLocks/>
            </p:cNvSpPr>
            <p:nvPr userDrawn="1"/>
          </p:nvSpPr>
          <p:spPr bwMode="gray">
            <a:xfrm>
              <a:off x="-781050" y="-1757363"/>
              <a:ext cx="628650" cy="808038"/>
            </a:xfrm>
            <a:custGeom>
              <a:avLst/>
              <a:gdLst>
                <a:gd name="T0" fmla="*/ 578 w 659"/>
                <a:gd name="T1" fmla="*/ 26 h 844"/>
                <a:gd name="T2" fmla="*/ 578 w 659"/>
                <a:gd name="T3" fmla="*/ 26 h 844"/>
                <a:gd name="T4" fmla="*/ 618 w 659"/>
                <a:gd name="T5" fmla="*/ 0 h 844"/>
                <a:gd name="T6" fmla="*/ 659 w 659"/>
                <a:gd name="T7" fmla="*/ 41 h 844"/>
                <a:gd name="T8" fmla="*/ 656 w 659"/>
                <a:gd name="T9" fmla="*/ 60 h 844"/>
                <a:gd name="T10" fmla="*/ 369 w 659"/>
                <a:gd name="T11" fmla="*/ 816 h 844"/>
                <a:gd name="T12" fmla="*/ 329 w 659"/>
                <a:gd name="T13" fmla="*/ 844 h 844"/>
                <a:gd name="T14" fmla="*/ 290 w 659"/>
                <a:gd name="T15" fmla="*/ 816 h 844"/>
                <a:gd name="T16" fmla="*/ 3 w 659"/>
                <a:gd name="T17" fmla="*/ 60 h 844"/>
                <a:gd name="T18" fmla="*/ 0 w 659"/>
                <a:gd name="T19" fmla="*/ 41 h 844"/>
                <a:gd name="T20" fmla="*/ 41 w 659"/>
                <a:gd name="T21" fmla="*/ 0 h 844"/>
                <a:gd name="T22" fmla="*/ 81 w 659"/>
                <a:gd name="T23" fmla="*/ 26 h 844"/>
                <a:gd name="T24" fmla="*/ 329 w 659"/>
                <a:gd name="T25" fmla="*/ 686 h 844"/>
                <a:gd name="T26" fmla="*/ 578 w 659"/>
                <a:gd name="T27" fmla="*/ 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9" h="844">
                  <a:moveTo>
                    <a:pt x="578" y="26"/>
                  </a:moveTo>
                  <a:lnTo>
                    <a:pt x="578" y="26"/>
                  </a:lnTo>
                  <a:cubicBezTo>
                    <a:pt x="582" y="17"/>
                    <a:pt x="594" y="0"/>
                    <a:pt x="618" y="0"/>
                  </a:cubicBezTo>
                  <a:cubicBezTo>
                    <a:pt x="641" y="0"/>
                    <a:pt x="659" y="18"/>
                    <a:pt x="659" y="41"/>
                  </a:cubicBezTo>
                  <a:cubicBezTo>
                    <a:pt x="659" y="49"/>
                    <a:pt x="657" y="56"/>
                    <a:pt x="656" y="60"/>
                  </a:cubicBezTo>
                  <a:lnTo>
                    <a:pt x="369" y="816"/>
                  </a:lnTo>
                  <a:cubicBezTo>
                    <a:pt x="363" y="833"/>
                    <a:pt x="345" y="844"/>
                    <a:pt x="329" y="844"/>
                  </a:cubicBezTo>
                  <a:cubicBezTo>
                    <a:pt x="314" y="844"/>
                    <a:pt x="296" y="833"/>
                    <a:pt x="290" y="816"/>
                  </a:cubicBezTo>
                  <a:lnTo>
                    <a:pt x="3" y="60"/>
                  </a:lnTo>
                  <a:cubicBezTo>
                    <a:pt x="2" y="56"/>
                    <a:pt x="0" y="49"/>
                    <a:pt x="0" y="41"/>
                  </a:cubicBezTo>
                  <a:cubicBezTo>
                    <a:pt x="0" y="18"/>
                    <a:pt x="18" y="0"/>
                    <a:pt x="41" y="0"/>
                  </a:cubicBezTo>
                  <a:cubicBezTo>
                    <a:pt x="65" y="0"/>
                    <a:pt x="77" y="17"/>
                    <a:pt x="81" y="26"/>
                  </a:cubicBezTo>
                  <a:lnTo>
                    <a:pt x="329" y="686"/>
                  </a:lnTo>
                  <a:lnTo>
                    <a:pt x="578" y="2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29" name="Freeform 14"/>
            <p:cNvSpPr>
              <a:spLocks/>
            </p:cNvSpPr>
            <p:nvPr userDrawn="1"/>
          </p:nvSpPr>
          <p:spPr bwMode="gray">
            <a:xfrm>
              <a:off x="-65088" y="-1757363"/>
              <a:ext cx="566738" cy="808038"/>
            </a:xfrm>
            <a:custGeom>
              <a:avLst/>
              <a:gdLst>
                <a:gd name="T0" fmla="*/ 83 w 594"/>
                <a:gd name="T1" fmla="*/ 450 h 844"/>
                <a:gd name="T2" fmla="*/ 83 w 594"/>
                <a:gd name="T3" fmla="*/ 450 h 844"/>
                <a:gd name="T4" fmla="*/ 83 w 594"/>
                <a:gd name="T5" fmla="*/ 803 h 844"/>
                <a:gd name="T6" fmla="*/ 42 w 594"/>
                <a:gd name="T7" fmla="*/ 844 h 844"/>
                <a:gd name="T8" fmla="*/ 0 w 594"/>
                <a:gd name="T9" fmla="*/ 803 h 844"/>
                <a:gd name="T10" fmla="*/ 0 w 594"/>
                <a:gd name="T11" fmla="*/ 41 h 844"/>
                <a:gd name="T12" fmla="*/ 42 w 594"/>
                <a:gd name="T13" fmla="*/ 0 h 844"/>
                <a:gd name="T14" fmla="*/ 83 w 594"/>
                <a:gd name="T15" fmla="*/ 41 h 844"/>
                <a:gd name="T16" fmla="*/ 83 w 594"/>
                <a:gd name="T17" fmla="*/ 374 h 844"/>
                <a:gd name="T18" fmla="*/ 510 w 594"/>
                <a:gd name="T19" fmla="*/ 374 h 844"/>
                <a:gd name="T20" fmla="*/ 510 w 594"/>
                <a:gd name="T21" fmla="*/ 41 h 844"/>
                <a:gd name="T22" fmla="*/ 552 w 594"/>
                <a:gd name="T23" fmla="*/ 0 h 844"/>
                <a:gd name="T24" fmla="*/ 594 w 594"/>
                <a:gd name="T25" fmla="*/ 41 h 844"/>
                <a:gd name="T26" fmla="*/ 594 w 594"/>
                <a:gd name="T27" fmla="*/ 803 h 844"/>
                <a:gd name="T28" fmla="*/ 552 w 594"/>
                <a:gd name="T29" fmla="*/ 844 h 844"/>
                <a:gd name="T30" fmla="*/ 510 w 594"/>
                <a:gd name="T31" fmla="*/ 803 h 844"/>
                <a:gd name="T32" fmla="*/ 510 w 594"/>
                <a:gd name="T33" fmla="*/ 450 h 844"/>
                <a:gd name="T34" fmla="*/ 83 w 594"/>
                <a:gd name="T35" fmla="*/ 450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4" h="844">
                  <a:moveTo>
                    <a:pt x="83" y="450"/>
                  </a:moveTo>
                  <a:lnTo>
                    <a:pt x="83" y="450"/>
                  </a:lnTo>
                  <a:lnTo>
                    <a:pt x="83" y="803"/>
                  </a:lnTo>
                  <a:cubicBezTo>
                    <a:pt x="83" y="825"/>
                    <a:pt x="65" y="844"/>
                    <a:pt x="42" y="844"/>
                  </a:cubicBezTo>
                  <a:cubicBezTo>
                    <a:pt x="18" y="844"/>
                    <a:pt x="0" y="825"/>
                    <a:pt x="0" y="803"/>
                  </a:cubicBezTo>
                  <a:lnTo>
                    <a:pt x="0" y="41"/>
                  </a:lnTo>
                  <a:cubicBezTo>
                    <a:pt x="0" y="19"/>
                    <a:pt x="18" y="0"/>
                    <a:pt x="42" y="0"/>
                  </a:cubicBezTo>
                  <a:cubicBezTo>
                    <a:pt x="65" y="0"/>
                    <a:pt x="83" y="19"/>
                    <a:pt x="83" y="41"/>
                  </a:cubicBezTo>
                  <a:lnTo>
                    <a:pt x="83" y="374"/>
                  </a:lnTo>
                  <a:lnTo>
                    <a:pt x="510" y="374"/>
                  </a:lnTo>
                  <a:lnTo>
                    <a:pt x="510" y="41"/>
                  </a:lnTo>
                  <a:cubicBezTo>
                    <a:pt x="510" y="19"/>
                    <a:pt x="529" y="0"/>
                    <a:pt x="552" y="0"/>
                  </a:cubicBezTo>
                  <a:cubicBezTo>
                    <a:pt x="575" y="0"/>
                    <a:pt x="594" y="19"/>
                    <a:pt x="594" y="41"/>
                  </a:cubicBezTo>
                  <a:lnTo>
                    <a:pt x="594" y="803"/>
                  </a:lnTo>
                  <a:cubicBezTo>
                    <a:pt x="594" y="825"/>
                    <a:pt x="575" y="844"/>
                    <a:pt x="552" y="844"/>
                  </a:cubicBezTo>
                  <a:cubicBezTo>
                    <a:pt x="529" y="844"/>
                    <a:pt x="510" y="825"/>
                    <a:pt x="510" y="803"/>
                  </a:cubicBezTo>
                  <a:lnTo>
                    <a:pt x="510" y="450"/>
                  </a:lnTo>
                  <a:lnTo>
                    <a:pt x="83" y="45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30" name="Freeform 15"/>
            <p:cNvSpPr>
              <a:spLocks/>
            </p:cNvSpPr>
            <p:nvPr userDrawn="1"/>
          </p:nvSpPr>
          <p:spPr bwMode="gray">
            <a:xfrm>
              <a:off x="636588" y="-1508126"/>
              <a:ext cx="431800" cy="565150"/>
            </a:xfrm>
            <a:custGeom>
              <a:avLst/>
              <a:gdLst>
                <a:gd name="T0" fmla="*/ 252 w 453"/>
                <a:gd name="T1" fmla="*/ 0 h 590"/>
                <a:gd name="T2" fmla="*/ 252 w 453"/>
                <a:gd name="T3" fmla="*/ 0 h 590"/>
                <a:gd name="T4" fmla="*/ 441 w 453"/>
                <a:gd name="T5" fmla="*/ 84 h 590"/>
                <a:gd name="T6" fmla="*/ 450 w 453"/>
                <a:gd name="T7" fmla="*/ 108 h 590"/>
                <a:gd name="T8" fmla="*/ 414 w 453"/>
                <a:gd name="T9" fmla="*/ 143 h 590"/>
                <a:gd name="T10" fmla="*/ 385 w 453"/>
                <a:gd name="T11" fmla="*/ 128 h 590"/>
                <a:gd name="T12" fmla="*/ 252 w 453"/>
                <a:gd name="T13" fmla="*/ 71 h 590"/>
                <a:gd name="T14" fmla="*/ 79 w 453"/>
                <a:gd name="T15" fmla="*/ 294 h 590"/>
                <a:gd name="T16" fmla="*/ 252 w 453"/>
                <a:gd name="T17" fmla="*/ 518 h 590"/>
                <a:gd name="T18" fmla="*/ 395 w 453"/>
                <a:gd name="T19" fmla="*/ 466 h 590"/>
                <a:gd name="T20" fmla="*/ 418 w 453"/>
                <a:gd name="T21" fmla="*/ 457 h 590"/>
                <a:gd name="T22" fmla="*/ 453 w 453"/>
                <a:gd name="T23" fmla="*/ 493 h 590"/>
                <a:gd name="T24" fmla="*/ 437 w 453"/>
                <a:gd name="T25" fmla="*/ 523 h 590"/>
                <a:gd name="T26" fmla="*/ 252 w 453"/>
                <a:gd name="T27" fmla="*/ 590 h 590"/>
                <a:gd name="T28" fmla="*/ 0 w 453"/>
                <a:gd name="T29" fmla="*/ 294 h 590"/>
                <a:gd name="T30" fmla="*/ 252 w 453"/>
                <a:gd name="T31" fmla="*/ 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3" h="590">
                  <a:moveTo>
                    <a:pt x="252" y="0"/>
                  </a:moveTo>
                  <a:lnTo>
                    <a:pt x="252" y="0"/>
                  </a:lnTo>
                  <a:cubicBezTo>
                    <a:pt x="361" y="0"/>
                    <a:pt x="422" y="57"/>
                    <a:pt x="441" y="84"/>
                  </a:cubicBezTo>
                  <a:cubicBezTo>
                    <a:pt x="447" y="93"/>
                    <a:pt x="450" y="99"/>
                    <a:pt x="450" y="108"/>
                  </a:cubicBezTo>
                  <a:cubicBezTo>
                    <a:pt x="450" y="128"/>
                    <a:pt x="434" y="143"/>
                    <a:pt x="414" y="143"/>
                  </a:cubicBezTo>
                  <a:cubicBezTo>
                    <a:pt x="402" y="143"/>
                    <a:pt x="393" y="138"/>
                    <a:pt x="385" y="128"/>
                  </a:cubicBezTo>
                  <a:cubicBezTo>
                    <a:pt x="366" y="108"/>
                    <a:pt x="333" y="71"/>
                    <a:pt x="252" y="71"/>
                  </a:cubicBezTo>
                  <a:cubicBezTo>
                    <a:pt x="139" y="71"/>
                    <a:pt x="79" y="143"/>
                    <a:pt x="79" y="294"/>
                  </a:cubicBezTo>
                  <a:cubicBezTo>
                    <a:pt x="79" y="447"/>
                    <a:pt x="139" y="518"/>
                    <a:pt x="252" y="518"/>
                  </a:cubicBezTo>
                  <a:cubicBezTo>
                    <a:pt x="323" y="518"/>
                    <a:pt x="366" y="487"/>
                    <a:pt x="395" y="466"/>
                  </a:cubicBezTo>
                  <a:cubicBezTo>
                    <a:pt x="403" y="460"/>
                    <a:pt x="409" y="457"/>
                    <a:pt x="418" y="457"/>
                  </a:cubicBezTo>
                  <a:cubicBezTo>
                    <a:pt x="437" y="457"/>
                    <a:pt x="453" y="473"/>
                    <a:pt x="453" y="493"/>
                  </a:cubicBezTo>
                  <a:cubicBezTo>
                    <a:pt x="453" y="504"/>
                    <a:pt x="450" y="512"/>
                    <a:pt x="437" y="523"/>
                  </a:cubicBezTo>
                  <a:cubicBezTo>
                    <a:pt x="411" y="545"/>
                    <a:pt x="352" y="590"/>
                    <a:pt x="252" y="590"/>
                  </a:cubicBezTo>
                  <a:cubicBezTo>
                    <a:pt x="94" y="590"/>
                    <a:pt x="0" y="495"/>
                    <a:pt x="0" y="294"/>
                  </a:cubicBezTo>
                  <a:cubicBezTo>
                    <a:pt x="0" y="93"/>
                    <a:pt x="94" y="0"/>
                    <a:pt x="252"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31" name="Freeform 16"/>
            <p:cNvSpPr>
              <a:spLocks/>
            </p:cNvSpPr>
            <p:nvPr userDrawn="1"/>
          </p:nvSpPr>
          <p:spPr bwMode="gray">
            <a:xfrm>
              <a:off x="1174750" y="-1795463"/>
              <a:ext cx="157163" cy="846138"/>
            </a:xfrm>
            <a:custGeom>
              <a:avLst/>
              <a:gdLst>
                <a:gd name="T0" fmla="*/ 79 w 164"/>
                <a:gd name="T1" fmla="*/ 40 h 883"/>
                <a:gd name="T2" fmla="*/ 79 w 164"/>
                <a:gd name="T3" fmla="*/ 40 h 883"/>
                <a:gd name="T4" fmla="*/ 79 w 164"/>
                <a:gd name="T5" fmla="*/ 740 h 883"/>
                <a:gd name="T6" fmla="*/ 128 w 164"/>
                <a:gd name="T7" fmla="*/ 810 h 883"/>
                <a:gd name="T8" fmla="*/ 164 w 164"/>
                <a:gd name="T9" fmla="*/ 847 h 883"/>
                <a:gd name="T10" fmla="*/ 128 w 164"/>
                <a:gd name="T11" fmla="*/ 883 h 883"/>
                <a:gd name="T12" fmla="*/ 0 w 164"/>
                <a:gd name="T13" fmla="*/ 740 h 883"/>
                <a:gd name="T14" fmla="*/ 0 w 164"/>
                <a:gd name="T15" fmla="*/ 40 h 883"/>
                <a:gd name="T16" fmla="*/ 39 w 164"/>
                <a:gd name="T17" fmla="*/ 0 h 883"/>
                <a:gd name="T18" fmla="*/ 79 w 164"/>
                <a:gd name="T19" fmla="*/ 4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883">
                  <a:moveTo>
                    <a:pt x="79" y="40"/>
                  </a:moveTo>
                  <a:lnTo>
                    <a:pt x="79" y="40"/>
                  </a:lnTo>
                  <a:lnTo>
                    <a:pt x="79" y="740"/>
                  </a:lnTo>
                  <a:cubicBezTo>
                    <a:pt x="79" y="789"/>
                    <a:pt x="94" y="810"/>
                    <a:pt x="128" y="810"/>
                  </a:cubicBezTo>
                  <a:cubicBezTo>
                    <a:pt x="147" y="810"/>
                    <a:pt x="164" y="826"/>
                    <a:pt x="164" y="847"/>
                  </a:cubicBezTo>
                  <a:cubicBezTo>
                    <a:pt x="164" y="867"/>
                    <a:pt x="147" y="883"/>
                    <a:pt x="128" y="883"/>
                  </a:cubicBezTo>
                  <a:cubicBezTo>
                    <a:pt x="45" y="883"/>
                    <a:pt x="0" y="834"/>
                    <a:pt x="0" y="740"/>
                  </a:cubicBezTo>
                  <a:lnTo>
                    <a:pt x="0" y="40"/>
                  </a:lnTo>
                  <a:cubicBezTo>
                    <a:pt x="0" y="19"/>
                    <a:pt x="18" y="0"/>
                    <a:pt x="39" y="0"/>
                  </a:cubicBezTo>
                  <a:cubicBezTo>
                    <a:pt x="61" y="0"/>
                    <a:pt x="79" y="19"/>
                    <a:pt x="79" y="4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32" name="Freeform 17"/>
            <p:cNvSpPr>
              <a:spLocks noEditPoints="1"/>
            </p:cNvSpPr>
            <p:nvPr userDrawn="1"/>
          </p:nvSpPr>
          <p:spPr bwMode="gray">
            <a:xfrm>
              <a:off x="1397000" y="-1508126"/>
              <a:ext cx="490538" cy="565150"/>
            </a:xfrm>
            <a:custGeom>
              <a:avLst/>
              <a:gdLst>
                <a:gd name="T0" fmla="*/ 435 w 515"/>
                <a:gd name="T1" fmla="*/ 294 h 590"/>
                <a:gd name="T2" fmla="*/ 435 w 515"/>
                <a:gd name="T3" fmla="*/ 294 h 590"/>
                <a:gd name="T4" fmla="*/ 257 w 515"/>
                <a:gd name="T5" fmla="*/ 71 h 590"/>
                <a:gd name="T6" fmla="*/ 80 w 515"/>
                <a:gd name="T7" fmla="*/ 294 h 590"/>
                <a:gd name="T8" fmla="*/ 257 w 515"/>
                <a:gd name="T9" fmla="*/ 518 h 590"/>
                <a:gd name="T10" fmla="*/ 435 w 515"/>
                <a:gd name="T11" fmla="*/ 294 h 590"/>
                <a:gd name="T12" fmla="*/ 515 w 515"/>
                <a:gd name="T13" fmla="*/ 294 h 590"/>
                <a:gd name="T14" fmla="*/ 515 w 515"/>
                <a:gd name="T15" fmla="*/ 294 h 590"/>
                <a:gd name="T16" fmla="*/ 257 w 515"/>
                <a:gd name="T17" fmla="*/ 590 h 590"/>
                <a:gd name="T18" fmla="*/ 0 w 515"/>
                <a:gd name="T19" fmla="*/ 294 h 590"/>
                <a:gd name="T20" fmla="*/ 257 w 515"/>
                <a:gd name="T21" fmla="*/ 0 h 590"/>
                <a:gd name="T22" fmla="*/ 515 w 515"/>
                <a:gd name="T23" fmla="*/ 294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5" h="590">
                  <a:moveTo>
                    <a:pt x="435" y="294"/>
                  </a:moveTo>
                  <a:lnTo>
                    <a:pt x="435" y="294"/>
                  </a:lnTo>
                  <a:cubicBezTo>
                    <a:pt x="435" y="140"/>
                    <a:pt x="370" y="71"/>
                    <a:pt x="257" y="71"/>
                  </a:cubicBezTo>
                  <a:cubicBezTo>
                    <a:pt x="145" y="71"/>
                    <a:pt x="80" y="140"/>
                    <a:pt x="80" y="294"/>
                  </a:cubicBezTo>
                  <a:cubicBezTo>
                    <a:pt x="80" y="451"/>
                    <a:pt x="145" y="518"/>
                    <a:pt x="257" y="518"/>
                  </a:cubicBezTo>
                  <a:cubicBezTo>
                    <a:pt x="370" y="518"/>
                    <a:pt x="435" y="451"/>
                    <a:pt x="435" y="294"/>
                  </a:cubicBezTo>
                  <a:close/>
                  <a:moveTo>
                    <a:pt x="515" y="294"/>
                  </a:moveTo>
                  <a:lnTo>
                    <a:pt x="515" y="294"/>
                  </a:lnTo>
                  <a:cubicBezTo>
                    <a:pt x="515" y="495"/>
                    <a:pt x="417" y="590"/>
                    <a:pt x="257" y="590"/>
                  </a:cubicBezTo>
                  <a:cubicBezTo>
                    <a:pt x="99" y="590"/>
                    <a:pt x="0" y="495"/>
                    <a:pt x="0" y="294"/>
                  </a:cubicBezTo>
                  <a:cubicBezTo>
                    <a:pt x="0" y="93"/>
                    <a:pt x="99" y="0"/>
                    <a:pt x="257" y="0"/>
                  </a:cubicBezTo>
                  <a:cubicBezTo>
                    <a:pt x="417" y="0"/>
                    <a:pt x="515" y="93"/>
                    <a:pt x="515" y="29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33" name="Freeform 18"/>
            <p:cNvSpPr>
              <a:spLocks/>
            </p:cNvSpPr>
            <p:nvPr userDrawn="1"/>
          </p:nvSpPr>
          <p:spPr bwMode="gray">
            <a:xfrm>
              <a:off x="1993900" y="-1501776"/>
              <a:ext cx="434975" cy="558800"/>
            </a:xfrm>
            <a:custGeom>
              <a:avLst/>
              <a:gdLst>
                <a:gd name="T0" fmla="*/ 79 w 456"/>
                <a:gd name="T1" fmla="*/ 39 h 583"/>
                <a:gd name="T2" fmla="*/ 79 w 456"/>
                <a:gd name="T3" fmla="*/ 39 h 583"/>
                <a:gd name="T4" fmla="*/ 79 w 456"/>
                <a:gd name="T5" fmla="*/ 359 h 583"/>
                <a:gd name="T6" fmla="*/ 228 w 456"/>
                <a:gd name="T7" fmla="*/ 508 h 583"/>
                <a:gd name="T8" fmla="*/ 378 w 456"/>
                <a:gd name="T9" fmla="*/ 359 h 583"/>
                <a:gd name="T10" fmla="*/ 378 w 456"/>
                <a:gd name="T11" fmla="*/ 39 h 583"/>
                <a:gd name="T12" fmla="*/ 418 w 456"/>
                <a:gd name="T13" fmla="*/ 0 h 583"/>
                <a:gd name="T14" fmla="*/ 456 w 456"/>
                <a:gd name="T15" fmla="*/ 39 h 583"/>
                <a:gd name="T16" fmla="*/ 456 w 456"/>
                <a:gd name="T17" fmla="*/ 359 h 583"/>
                <a:gd name="T18" fmla="*/ 228 w 456"/>
                <a:gd name="T19" fmla="*/ 583 h 583"/>
                <a:gd name="T20" fmla="*/ 0 w 456"/>
                <a:gd name="T21" fmla="*/ 359 h 583"/>
                <a:gd name="T22" fmla="*/ 0 w 456"/>
                <a:gd name="T23" fmla="*/ 39 h 583"/>
                <a:gd name="T24" fmla="*/ 39 w 456"/>
                <a:gd name="T25" fmla="*/ 0 h 583"/>
                <a:gd name="T26" fmla="*/ 79 w 456"/>
                <a:gd name="T27" fmla="*/ 39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6" h="583">
                  <a:moveTo>
                    <a:pt x="79" y="39"/>
                  </a:moveTo>
                  <a:lnTo>
                    <a:pt x="79" y="39"/>
                  </a:lnTo>
                  <a:lnTo>
                    <a:pt x="79" y="359"/>
                  </a:lnTo>
                  <a:cubicBezTo>
                    <a:pt x="79" y="439"/>
                    <a:pt x="104" y="508"/>
                    <a:pt x="228" y="508"/>
                  </a:cubicBezTo>
                  <a:cubicBezTo>
                    <a:pt x="352" y="508"/>
                    <a:pt x="378" y="439"/>
                    <a:pt x="378" y="359"/>
                  </a:cubicBezTo>
                  <a:lnTo>
                    <a:pt x="378" y="39"/>
                  </a:lnTo>
                  <a:cubicBezTo>
                    <a:pt x="378" y="17"/>
                    <a:pt x="396" y="0"/>
                    <a:pt x="418" y="0"/>
                  </a:cubicBezTo>
                  <a:cubicBezTo>
                    <a:pt x="439" y="0"/>
                    <a:pt x="456" y="17"/>
                    <a:pt x="456" y="39"/>
                  </a:cubicBezTo>
                  <a:lnTo>
                    <a:pt x="456" y="359"/>
                  </a:lnTo>
                  <a:cubicBezTo>
                    <a:pt x="456" y="476"/>
                    <a:pt x="418" y="583"/>
                    <a:pt x="228" y="583"/>
                  </a:cubicBezTo>
                  <a:cubicBezTo>
                    <a:pt x="39" y="583"/>
                    <a:pt x="0" y="476"/>
                    <a:pt x="0" y="359"/>
                  </a:cubicBezTo>
                  <a:lnTo>
                    <a:pt x="0" y="39"/>
                  </a:lnTo>
                  <a:cubicBezTo>
                    <a:pt x="0" y="17"/>
                    <a:pt x="17" y="0"/>
                    <a:pt x="39" y="0"/>
                  </a:cubicBezTo>
                  <a:cubicBezTo>
                    <a:pt x="60" y="0"/>
                    <a:pt x="79" y="17"/>
                    <a:pt x="79" y="3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34" name="Freeform 19"/>
            <p:cNvSpPr>
              <a:spLocks noEditPoints="1"/>
            </p:cNvSpPr>
            <p:nvPr userDrawn="1"/>
          </p:nvSpPr>
          <p:spPr bwMode="gray">
            <a:xfrm>
              <a:off x="2535238" y="-1795463"/>
              <a:ext cx="468313" cy="852488"/>
            </a:xfrm>
            <a:custGeom>
              <a:avLst/>
              <a:gdLst>
                <a:gd name="T0" fmla="*/ 413 w 492"/>
                <a:gd name="T1" fmla="*/ 479 h 890"/>
                <a:gd name="T2" fmla="*/ 413 w 492"/>
                <a:gd name="T3" fmla="*/ 479 h 890"/>
                <a:gd name="T4" fmla="*/ 251 w 492"/>
                <a:gd name="T5" fmla="*/ 371 h 890"/>
                <a:gd name="T6" fmla="*/ 78 w 492"/>
                <a:gd name="T7" fmla="*/ 594 h 890"/>
                <a:gd name="T8" fmla="*/ 251 w 492"/>
                <a:gd name="T9" fmla="*/ 818 h 890"/>
                <a:gd name="T10" fmla="*/ 413 w 492"/>
                <a:gd name="T11" fmla="*/ 648 h 890"/>
                <a:gd name="T12" fmla="*/ 413 w 492"/>
                <a:gd name="T13" fmla="*/ 479 h 890"/>
                <a:gd name="T14" fmla="*/ 413 w 492"/>
                <a:gd name="T15" fmla="*/ 379 h 890"/>
                <a:gd name="T16" fmla="*/ 413 w 492"/>
                <a:gd name="T17" fmla="*/ 379 h 890"/>
                <a:gd name="T18" fmla="*/ 413 w 492"/>
                <a:gd name="T19" fmla="*/ 40 h 890"/>
                <a:gd name="T20" fmla="*/ 452 w 492"/>
                <a:gd name="T21" fmla="*/ 0 h 890"/>
                <a:gd name="T22" fmla="*/ 492 w 492"/>
                <a:gd name="T23" fmla="*/ 40 h 890"/>
                <a:gd name="T24" fmla="*/ 492 w 492"/>
                <a:gd name="T25" fmla="*/ 648 h 890"/>
                <a:gd name="T26" fmla="*/ 251 w 492"/>
                <a:gd name="T27" fmla="*/ 890 h 890"/>
                <a:gd name="T28" fmla="*/ 0 w 492"/>
                <a:gd name="T29" fmla="*/ 594 h 890"/>
                <a:gd name="T30" fmla="*/ 246 w 492"/>
                <a:gd name="T31" fmla="*/ 300 h 890"/>
                <a:gd name="T32" fmla="*/ 413 w 492"/>
                <a:gd name="T33" fmla="*/ 379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2" h="890">
                  <a:moveTo>
                    <a:pt x="413" y="479"/>
                  </a:moveTo>
                  <a:lnTo>
                    <a:pt x="413" y="479"/>
                  </a:lnTo>
                  <a:cubicBezTo>
                    <a:pt x="413" y="479"/>
                    <a:pt x="366" y="371"/>
                    <a:pt x="251" y="371"/>
                  </a:cubicBezTo>
                  <a:cubicBezTo>
                    <a:pt x="140" y="371"/>
                    <a:pt x="78" y="443"/>
                    <a:pt x="78" y="594"/>
                  </a:cubicBezTo>
                  <a:cubicBezTo>
                    <a:pt x="78" y="747"/>
                    <a:pt x="138" y="818"/>
                    <a:pt x="251" y="818"/>
                  </a:cubicBezTo>
                  <a:cubicBezTo>
                    <a:pt x="346" y="818"/>
                    <a:pt x="413" y="764"/>
                    <a:pt x="413" y="648"/>
                  </a:cubicBezTo>
                  <a:lnTo>
                    <a:pt x="413" y="479"/>
                  </a:lnTo>
                  <a:close/>
                  <a:moveTo>
                    <a:pt x="413" y="379"/>
                  </a:moveTo>
                  <a:lnTo>
                    <a:pt x="413" y="379"/>
                  </a:lnTo>
                  <a:lnTo>
                    <a:pt x="413" y="40"/>
                  </a:lnTo>
                  <a:cubicBezTo>
                    <a:pt x="413" y="18"/>
                    <a:pt x="430" y="0"/>
                    <a:pt x="452" y="0"/>
                  </a:cubicBezTo>
                  <a:cubicBezTo>
                    <a:pt x="474" y="0"/>
                    <a:pt x="492" y="18"/>
                    <a:pt x="492" y="40"/>
                  </a:cubicBezTo>
                  <a:lnTo>
                    <a:pt x="492" y="648"/>
                  </a:lnTo>
                  <a:cubicBezTo>
                    <a:pt x="492" y="810"/>
                    <a:pt x="391" y="890"/>
                    <a:pt x="251" y="890"/>
                  </a:cubicBezTo>
                  <a:cubicBezTo>
                    <a:pt x="93" y="890"/>
                    <a:pt x="0" y="795"/>
                    <a:pt x="0" y="594"/>
                  </a:cubicBezTo>
                  <a:cubicBezTo>
                    <a:pt x="0" y="393"/>
                    <a:pt x="88" y="300"/>
                    <a:pt x="246" y="300"/>
                  </a:cubicBezTo>
                  <a:cubicBezTo>
                    <a:pt x="325" y="300"/>
                    <a:pt x="385" y="340"/>
                    <a:pt x="413" y="379"/>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grpSp>
      <p:sp>
        <p:nvSpPr>
          <p:cNvPr id="35" name="Espace réservé de la date 34"/>
          <p:cNvSpPr>
            <a:spLocks noGrp="1"/>
          </p:cNvSpPr>
          <p:nvPr>
            <p:ph type="dt" sz="half" idx="15"/>
          </p:nvPr>
        </p:nvSpPr>
        <p:spPr bwMode="gray"/>
        <p:txBody>
          <a:bodyPr/>
          <a:lstStyle/>
          <a:p>
            <a:r>
              <a:rPr lang="fr-FR" noProof="0"/>
              <a:t>Date</a:t>
            </a:r>
            <a:endParaRPr lang="en-US" noProof="0"/>
          </a:p>
        </p:txBody>
      </p:sp>
      <p:sp>
        <p:nvSpPr>
          <p:cNvPr id="36" name="Espace réservé du pied de page 35"/>
          <p:cNvSpPr>
            <a:spLocks noGrp="1"/>
          </p:cNvSpPr>
          <p:nvPr>
            <p:ph type="ftr" sz="quarter" idx="16"/>
          </p:nvPr>
        </p:nvSpPr>
        <p:spPr bwMode="gray">
          <a:xfrm>
            <a:off x="0" y="6618000"/>
            <a:ext cx="240000" cy="240000"/>
          </a:xfrm>
          <a:prstGeom prst="rect">
            <a:avLst/>
          </a:prstGeom>
        </p:spPr>
        <p:txBody>
          <a:bodyPr/>
          <a:lstStyle/>
          <a:p>
            <a:endParaRPr lang="en-US" noProof="0"/>
          </a:p>
        </p:txBody>
      </p:sp>
      <p:grpSp>
        <p:nvGrpSpPr>
          <p:cNvPr id="38" name="Group 37">
            <a:extLst>
              <a:ext uri="{FF2B5EF4-FFF2-40B4-BE49-F238E27FC236}">
                <a16:creationId xmlns:a16="http://schemas.microsoft.com/office/drawing/2014/main" id="{34FB50F3-2EE3-D64E-89B7-5A273E7751C7}"/>
              </a:ext>
            </a:extLst>
          </p:cNvPr>
          <p:cNvGrpSpPr/>
          <p:nvPr userDrawn="1"/>
        </p:nvGrpSpPr>
        <p:grpSpPr>
          <a:xfrm>
            <a:off x="6758701" y="198966"/>
            <a:ext cx="5475817" cy="6716185"/>
            <a:chOff x="6758701" y="198966"/>
            <a:chExt cx="5475817" cy="6716185"/>
          </a:xfrm>
          <a:solidFill>
            <a:schemeClr val="accent1"/>
          </a:solidFill>
        </p:grpSpPr>
        <p:sp>
          <p:nvSpPr>
            <p:cNvPr id="39" name="Freeform 5">
              <a:extLst>
                <a:ext uri="{FF2B5EF4-FFF2-40B4-BE49-F238E27FC236}">
                  <a16:creationId xmlns:a16="http://schemas.microsoft.com/office/drawing/2014/main" id="{7CF99BE7-9423-7642-BD8E-554DB5AE85C3}"/>
                </a:ext>
              </a:extLst>
            </p:cNvPr>
            <p:cNvSpPr>
              <a:spLocks noEditPoints="1"/>
            </p:cNvSpPr>
            <p:nvPr userDrawn="1"/>
          </p:nvSpPr>
          <p:spPr bwMode="gray">
            <a:xfrm rot="16200000" flipH="1">
              <a:off x="6911101" y="2937934"/>
              <a:ext cx="1968500" cy="2273300"/>
            </a:xfrm>
            <a:custGeom>
              <a:avLst/>
              <a:gdLst>
                <a:gd name="T0" fmla="*/ 31 w 1548"/>
                <a:gd name="T1" fmla="*/ 893 h 1785"/>
                <a:gd name="T2" fmla="*/ 31 w 1548"/>
                <a:gd name="T3" fmla="*/ 893 h 1785"/>
                <a:gd name="T4" fmla="*/ 1528 w 1548"/>
                <a:gd name="T5" fmla="*/ 1758 h 1785"/>
                <a:gd name="T6" fmla="*/ 1528 w 1548"/>
                <a:gd name="T7" fmla="*/ 28 h 1785"/>
                <a:gd name="T8" fmla="*/ 31 w 1548"/>
                <a:gd name="T9" fmla="*/ 893 h 1785"/>
                <a:gd name="T10" fmla="*/ 1538 w 1548"/>
                <a:gd name="T11" fmla="*/ 1785 h 1785"/>
                <a:gd name="T12" fmla="*/ 1538 w 1548"/>
                <a:gd name="T13" fmla="*/ 1785 h 1785"/>
                <a:gd name="T14" fmla="*/ 1533 w 1548"/>
                <a:gd name="T15" fmla="*/ 1784 h 1785"/>
                <a:gd name="T16" fmla="*/ 5 w 1548"/>
                <a:gd name="T17" fmla="*/ 902 h 1785"/>
                <a:gd name="T18" fmla="*/ 0 w 1548"/>
                <a:gd name="T19" fmla="*/ 893 h 1785"/>
                <a:gd name="T20" fmla="*/ 5 w 1548"/>
                <a:gd name="T21" fmla="*/ 885 h 1785"/>
                <a:gd name="T22" fmla="*/ 1533 w 1548"/>
                <a:gd name="T23" fmla="*/ 1 h 1785"/>
                <a:gd name="T24" fmla="*/ 1543 w 1548"/>
                <a:gd name="T25" fmla="*/ 1 h 1785"/>
                <a:gd name="T26" fmla="*/ 1548 w 1548"/>
                <a:gd name="T27" fmla="*/ 10 h 1785"/>
                <a:gd name="T28" fmla="*/ 1548 w 1548"/>
                <a:gd name="T29" fmla="*/ 1775 h 1785"/>
                <a:gd name="T30" fmla="*/ 1543 w 1548"/>
                <a:gd name="T31" fmla="*/ 1784 h 1785"/>
                <a:gd name="T32" fmla="*/ 1538 w 1548"/>
                <a:gd name="T33" fmla="*/ 1785 h 1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8" h="1785">
                  <a:moveTo>
                    <a:pt x="31" y="893"/>
                  </a:moveTo>
                  <a:lnTo>
                    <a:pt x="31" y="893"/>
                  </a:lnTo>
                  <a:lnTo>
                    <a:pt x="1528" y="1758"/>
                  </a:lnTo>
                  <a:lnTo>
                    <a:pt x="1528" y="28"/>
                  </a:lnTo>
                  <a:lnTo>
                    <a:pt x="31" y="893"/>
                  </a:lnTo>
                  <a:close/>
                  <a:moveTo>
                    <a:pt x="1538" y="1785"/>
                  </a:moveTo>
                  <a:lnTo>
                    <a:pt x="1538" y="1785"/>
                  </a:lnTo>
                  <a:cubicBezTo>
                    <a:pt x="1536" y="1785"/>
                    <a:pt x="1534" y="1785"/>
                    <a:pt x="1533" y="1784"/>
                  </a:cubicBezTo>
                  <a:lnTo>
                    <a:pt x="5" y="902"/>
                  </a:lnTo>
                  <a:cubicBezTo>
                    <a:pt x="2" y="900"/>
                    <a:pt x="0" y="897"/>
                    <a:pt x="0" y="893"/>
                  </a:cubicBezTo>
                  <a:cubicBezTo>
                    <a:pt x="0" y="890"/>
                    <a:pt x="2" y="886"/>
                    <a:pt x="5" y="885"/>
                  </a:cubicBezTo>
                  <a:lnTo>
                    <a:pt x="1533" y="1"/>
                  </a:lnTo>
                  <a:cubicBezTo>
                    <a:pt x="1536" y="0"/>
                    <a:pt x="1540" y="0"/>
                    <a:pt x="1543" y="1"/>
                  </a:cubicBezTo>
                  <a:cubicBezTo>
                    <a:pt x="1546" y="3"/>
                    <a:pt x="1548" y="7"/>
                    <a:pt x="1548" y="10"/>
                  </a:cubicBezTo>
                  <a:lnTo>
                    <a:pt x="1548" y="1775"/>
                  </a:lnTo>
                  <a:cubicBezTo>
                    <a:pt x="1548" y="1779"/>
                    <a:pt x="1546" y="1782"/>
                    <a:pt x="1543" y="1784"/>
                  </a:cubicBezTo>
                  <a:cubicBezTo>
                    <a:pt x="1541" y="1785"/>
                    <a:pt x="1540" y="1785"/>
                    <a:pt x="1538" y="1785"/>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40" name="Freeform 7">
              <a:extLst>
                <a:ext uri="{FF2B5EF4-FFF2-40B4-BE49-F238E27FC236}">
                  <a16:creationId xmlns:a16="http://schemas.microsoft.com/office/drawing/2014/main" id="{3AFD90E7-2578-524B-B28B-6B9473523AA8}"/>
                </a:ext>
              </a:extLst>
            </p:cNvPr>
            <p:cNvSpPr>
              <a:spLocks noEditPoints="1"/>
            </p:cNvSpPr>
            <p:nvPr userDrawn="1"/>
          </p:nvSpPr>
          <p:spPr bwMode="gray">
            <a:xfrm rot="16200000" flipH="1">
              <a:off x="10210984" y="2034117"/>
              <a:ext cx="996951" cy="1153584"/>
            </a:xfrm>
            <a:custGeom>
              <a:avLst/>
              <a:gdLst>
                <a:gd name="T0" fmla="*/ 30 w 784"/>
                <a:gd name="T1" fmla="*/ 454 h 907"/>
                <a:gd name="T2" fmla="*/ 30 w 784"/>
                <a:gd name="T3" fmla="*/ 454 h 907"/>
                <a:gd name="T4" fmla="*/ 764 w 784"/>
                <a:gd name="T5" fmla="*/ 880 h 907"/>
                <a:gd name="T6" fmla="*/ 763 w 784"/>
                <a:gd name="T7" fmla="*/ 28 h 907"/>
                <a:gd name="T8" fmla="*/ 30 w 784"/>
                <a:gd name="T9" fmla="*/ 454 h 907"/>
                <a:gd name="T10" fmla="*/ 774 w 784"/>
                <a:gd name="T11" fmla="*/ 907 h 907"/>
                <a:gd name="T12" fmla="*/ 774 w 784"/>
                <a:gd name="T13" fmla="*/ 907 h 907"/>
                <a:gd name="T14" fmla="*/ 769 w 784"/>
                <a:gd name="T15" fmla="*/ 906 h 907"/>
                <a:gd name="T16" fmla="*/ 5 w 784"/>
                <a:gd name="T17" fmla="*/ 463 h 907"/>
                <a:gd name="T18" fmla="*/ 0 w 784"/>
                <a:gd name="T19" fmla="*/ 455 h 907"/>
                <a:gd name="T20" fmla="*/ 5 w 784"/>
                <a:gd name="T21" fmla="*/ 446 h 907"/>
                <a:gd name="T22" fmla="*/ 768 w 784"/>
                <a:gd name="T23" fmla="*/ 1 h 907"/>
                <a:gd name="T24" fmla="*/ 778 w 784"/>
                <a:gd name="T25" fmla="*/ 1 h 907"/>
                <a:gd name="T26" fmla="*/ 783 w 784"/>
                <a:gd name="T27" fmla="*/ 10 h 907"/>
                <a:gd name="T28" fmla="*/ 784 w 784"/>
                <a:gd name="T29" fmla="*/ 897 h 907"/>
                <a:gd name="T30" fmla="*/ 779 w 784"/>
                <a:gd name="T31" fmla="*/ 906 h 907"/>
                <a:gd name="T32" fmla="*/ 774 w 784"/>
                <a:gd name="T33" fmla="*/ 907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4" h="907">
                  <a:moveTo>
                    <a:pt x="30" y="454"/>
                  </a:moveTo>
                  <a:lnTo>
                    <a:pt x="30" y="454"/>
                  </a:lnTo>
                  <a:lnTo>
                    <a:pt x="764" y="880"/>
                  </a:lnTo>
                  <a:lnTo>
                    <a:pt x="763" y="28"/>
                  </a:lnTo>
                  <a:lnTo>
                    <a:pt x="30" y="454"/>
                  </a:lnTo>
                  <a:close/>
                  <a:moveTo>
                    <a:pt x="774" y="907"/>
                  </a:moveTo>
                  <a:lnTo>
                    <a:pt x="774" y="907"/>
                  </a:lnTo>
                  <a:cubicBezTo>
                    <a:pt x="772" y="907"/>
                    <a:pt x="770" y="907"/>
                    <a:pt x="769" y="906"/>
                  </a:cubicBezTo>
                  <a:lnTo>
                    <a:pt x="5" y="463"/>
                  </a:lnTo>
                  <a:cubicBezTo>
                    <a:pt x="2" y="462"/>
                    <a:pt x="0" y="458"/>
                    <a:pt x="0" y="455"/>
                  </a:cubicBezTo>
                  <a:cubicBezTo>
                    <a:pt x="0" y="451"/>
                    <a:pt x="2" y="448"/>
                    <a:pt x="5" y="446"/>
                  </a:cubicBezTo>
                  <a:lnTo>
                    <a:pt x="768" y="1"/>
                  </a:lnTo>
                  <a:cubicBezTo>
                    <a:pt x="771" y="0"/>
                    <a:pt x="775" y="0"/>
                    <a:pt x="778" y="1"/>
                  </a:cubicBezTo>
                  <a:cubicBezTo>
                    <a:pt x="782" y="3"/>
                    <a:pt x="783" y="7"/>
                    <a:pt x="783" y="10"/>
                  </a:cubicBezTo>
                  <a:lnTo>
                    <a:pt x="784" y="897"/>
                  </a:lnTo>
                  <a:cubicBezTo>
                    <a:pt x="784" y="901"/>
                    <a:pt x="782" y="904"/>
                    <a:pt x="779" y="906"/>
                  </a:cubicBezTo>
                  <a:cubicBezTo>
                    <a:pt x="777" y="907"/>
                    <a:pt x="776" y="907"/>
                    <a:pt x="774" y="907"/>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41" name="Freeform 8">
              <a:extLst>
                <a:ext uri="{FF2B5EF4-FFF2-40B4-BE49-F238E27FC236}">
                  <a16:creationId xmlns:a16="http://schemas.microsoft.com/office/drawing/2014/main" id="{F3B9895B-A692-DF47-AAE6-64A4ECA3274F}"/>
                </a:ext>
              </a:extLst>
            </p:cNvPr>
            <p:cNvSpPr>
              <a:spLocks noEditPoints="1"/>
            </p:cNvSpPr>
            <p:nvPr userDrawn="1"/>
          </p:nvSpPr>
          <p:spPr bwMode="gray">
            <a:xfrm rot="16200000" flipH="1">
              <a:off x="10537452" y="159808"/>
              <a:ext cx="510117" cy="588433"/>
            </a:xfrm>
            <a:custGeom>
              <a:avLst/>
              <a:gdLst>
                <a:gd name="T0" fmla="*/ 31 w 402"/>
                <a:gd name="T1" fmla="*/ 230 h 461"/>
                <a:gd name="T2" fmla="*/ 31 w 402"/>
                <a:gd name="T3" fmla="*/ 230 h 461"/>
                <a:gd name="T4" fmla="*/ 382 w 402"/>
                <a:gd name="T5" fmla="*/ 433 h 461"/>
                <a:gd name="T6" fmla="*/ 382 w 402"/>
                <a:gd name="T7" fmla="*/ 28 h 461"/>
                <a:gd name="T8" fmla="*/ 31 w 402"/>
                <a:gd name="T9" fmla="*/ 230 h 461"/>
                <a:gd name="T10" fmla="*/ 392 w 402"/>
                <a:gd name="T11" fmla="*/ 461 h 461"/>
                <a:gd name="T12" fmla="*/ 392 w 402"/>
                <a:gd name="T13" fmla="*/ 461 h 461"/>
                <a:gd name="T14" fmla="*/ 387 w 402"/>
                <a:gd name="T15" fmla="*/ 460 h 461"/>
                <a:gd name="T16" fmla="*/ 6 w 402"/>
                <a:gd name="T17" fmla="*/ 239 h 461"/>
                <a:gd name="T18" fmla="*/ 0 w 402"/>
                <a:gd name="T19" fmla="*/ 230 h 461"/>
                <a:gd name="T20" fmla="*/ 6 w 402"/>
                <a:gd name="T21" fmla="*/ 222 h 461"/>
                <a:gd name="T22" fmla="*/ 387 w 402"/>
                <a:gd name="T23" fmla="*/ 1 h 461"/>
                <a:gd name="T24" fmla="*/ 397 w 402"/>
                <a:gd name="T25" fmla="*/ 1 h 461"/>
                <a:gd name="T26" fmla="*/ 402 w 402"/>
                <a:gd name="T27" fmla="*/ 10 h 461"/>
                <a:gd name="T28" fmla="*/ 402 w 402"/>
                <a:gd name="T29" fmla="*/ 451 h 461"/>
                <a:gd name="T30" fmla="*/ 397 w 402"/>
                <a:gd name="T31" fmla="*/ 460 h 461"/>
                <a:gd name="T32" fmla="*/ 392 w 402"/>
                <a:gd name="T33" fmla="*/ 461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2" h="461">
                  <a:moveTo>
                    <a:pt x="31" y="230"/>
                  </a:moveTo>
                  <a:lnTo>
                    <a:pt x="31" y="230"/>
                  </a:lnTo>
                  <a:lnTo>
                    <a:pt x="382" y="433"/>
                  </a:lnTo>
                  <a:lnTo>
                    <a:pt x="382" y="28"/>
                  </a:lnTo>
                  <a:lnTo>
                    <a:pt x="31" y="230"/>
                  </a:lnTo>
                  <a:close/>
                  <a:moveTo>
                    <a:pt x="392" y="461"/>
                  </a:moveTo>
                  <a:lnTo>
                    <a:pt x="392" y="461"/>
                  </a:lnTo>
                  <a:cubicBezTo>
                    <a:pt x="390" y="461"/>
                    <a:pt x="388" y="461"/>
                    <a:pt x="387" y="460"/>
                  </a:cubicBezTo>
                  <a:lnTo>
                    <a:pt x="6" y="239"/>
                  </a:lnTo>
                  <a:cubicBezTo>
                    <a:pt x="2" y="237"/>
                    <a:pt x="0" y="234"/>
                    <a:pt x="0" y="230"/>
                  </a:cubicBezTo>
                  <a:cubicBezTo>
                    <a:pt x="0" y="227"/>
                    <a:pt x="2" y="223"/>
                    <a:pt x="6" y="222"/>
                  </a:cubicBezTo>
                  <a:lnTo>
                    <a:pt x="387" y="1"/>
                  </a:lnTo>
                  <a:cubicBezTo>
                    <a:pt x="390" y="0"/>
                    <a:pt x="394" y="0"/>
                    <a:pt x="397" y="1"/>
                  </a:cubicBezTo>
                  <a:cubicBezTo>
                    <a:pt x="400" y="3"/>
                    <a:pt x="402" y="7"/>
                    <a:pt x="402" y="10"/>
                  </a:cubicBezTo>
                  <a:lnTo>
                    <a:pt x="402" y="451"/>
                  </a:lnTo>
                  <a:cubicBezTo>
                    <a:pt x="402" y="454"/>
                    <a:pt x="400" y="458"/>
                    <a:pt x="397" y="460"/>
                  </a:cubicBezTo>
                  <a:cubicBezTo>
                    <a:pt x="395" y="461"/>
                    <a:pt x="394" y="461"/>
                    <a:pt x="392" y="461"/>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42" name="Freeform 10">
              <a:extLst>
                <a:ext uri="{FF2B5EF4-FFF2-40B4-BE49-F238E27FC236}">
                  <a16:creationId xmlns:a16="http://schemas.microsoft.com/office/drawing/2014/main" id="{C496A153-AE09-CA42-AC7C-6B6352119235}"/>
                </a:ext>
              </a:extLst>
            </p:cNvPr>
            <p:cNvSpPr>
              <a:spLocks noEditPoints="1"/>
            </p:cNvSpPr>
            <p:nvPr userDrawn="1"/>
          </p:nvSpPr>
          <p:spPr bwMode="gray">
            <a:xfrm rot="16200000" flipH="1">
              <a:off x="10170767" y="746917"/>
              <a:ext cx="512233" cy="588433"/>
            </a:xfrm>
            <a:custGeom>
              <a:avLst/>
              <a:gdLst>
                <a:gd name="T0" fmla="*/ 31 w 402"/>
                <a:gd name="T1" fmla="*/ 231 h 462"/>
                <a:gd name="T2" fmla="*/ 31 w 402"/>
                <a:gd name="T3" fmla="*/ 231 h 462"/>
                <a:gd name="T4" fmla="*/ 382 w 402"/>
                <a:gd name="T5" fmla="*/ 434 h 462"/>
                <a:gd name="T6" fmla="*/ 382 w 402"/>
                <a:gd name="T7" fmla="*/ 29 h 462"/>
                <a:gd name="T8" fmla="*/ 31 w 402"/>
                <a:gd name="T9" fmla="*/ 231 h 462"/>
                <a:gd name="T10" fmla="*/ 392 w 402"/>
                <a:gd name="T11" fmla="*/ 462 h 462"/>
                <a:gd name="T12" fmla="*/ 392 w 402"/>
                <a:gd name="T13" fmla="*/ 462 h 462"/>
                <a:gd name="T14" fmla="*/ 387 w 402"/>
                <a:gd name="T15" fmla="*/ 460 h 462"/>
                <a:gd name="T16" fmla="*/ 5 w 402"/>
                <a:gd name="T17" fmla="*/ 240 h 462"/>
                <a:gd name="T18" fmla="*/ 0 w 402"/>
                <a:gd name="T19" fmla="*/ 231 h 462"/>
                <a:gd name="T20" fmla="*/ 5 w 402"/>
                <a:gd name="T21" fmla="*/ 222 h 462"/>
                <a:gd name="T22" fmla="*/ 387 w 402"/>
                <a:gd name="T23" fmla="*/ 2 h 462"/>
                <a:gd name="T24" fmla="*/ 397 w 402"/>
                <a:gd name="T25" fmla="*/ 2 h 462"/>
                <a:gd name="T26" fmla="*/ 402 w 402"/>
                <a:gd name="T27" fmla="*/ 11 h 462"/>
                <a:gd name="T28" fmla="*/ 402 w 402"/>
                <a:gd name="T29" fmla="*/ 451 h 462"/>
                <a:gd name="T30" fmla="*/ 397 w 402"/>
                <a:gd name="T31" fmla="*/ 460 h 462"/>
                <a:gd name="T32" fmla="*/ 392 w 402"/>
                <a:gd name="T33"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2" h="462">
                  <a:moveTo>
                    <a:pt x="31" y="231"/>
                  </a:moveTo>
                  <a:lnTo>
                    <a:pt x="31" y="231"/>
                  </a:lnTo>
                  <a:lnTo>
                    <a:pt x="382" y="434"/>
                  </a:lnTo>
                  <a:lnTo>
                    <a:pt x="382" y="29"/>
                  </a:lnTo>
                  <a:lnTo>
                    <a:pt x="31" y="231"/>
                  </a:lnTo>
                  <a:close/>
                  <a:moveTo>
                    <a:pt x="392" y="462"/>
                  </a:moveTo>
                  <a:lnTo>
                    <a:pt x="392" y="462"/>
                  </a:lnTo>
                  <a:cubicBezTo>
                    <a:pt x="390" y="462"/>
                    <a:pt x="388" y="461"/>
                    <a:pt x="387" y="460"/>
                  </a:cubicBezTo>
                  <a:lnTo>
                    <a:pt x="5" y="240"/>
                  </a:lnTo>
                  <a:cubicBezTo>
                    <a:pt x="2" y="238"/>
                    <a:pt x="0" y="235"/>
                    <a:pt x="0" y="231"/>
                  </a:cubicBezTo>
                  <a:cubicBezTo>
                    <a:pt x="0" y="228"/>
                    <a:pt x="2" y="224"/>
                    <a:pt x="5" y="222"/>
                  </a:cubicBezTo>
                  <a:lnTo>
                    <a:pt x="387" y="2"/>
                  </a:lnTo>
                  <a:cubicBezTo>
                    <a:pt x="390" y="0"/>
                    <a:pt x="394" y="0"/>
                    <a:pt x="397" y="2"/>
                  </a:cubicBezTo>
                  <a:cubicBezTo>
                    <a:pt x="400" y="4"/>
                    <a:pt x="402" y="7"/>
                    <a:pt x="402" y="11"/>
                  </a:cubicBezTo>
                  <a:lnTo>
                    <a:pt x="402" y="451"/>
                  </a:lnTo>
                  <a:cubicBezTo>
                    <a:pt x="402" y="455"/>
                    <a:pt x="400" y="458"/>
                    <a:pt x="397" y="460"/>
                  </a:cubicBezTo>
                  <a:cubicBezTo>
                    <a:pt x="395" y="461"/>
                    <a:pt x="393" y="462"/>
                    <a:pt x="392" y="462"/>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43" name="Freeform 11">
              <a:extLst>
                <a:ext uri="{FF2B5EF4-FFF2-40B4-BE49-F238E27FC236}">
                  <a16:creationId xmlns:a16="http://schemas.microsoft.com/office/drawing/2014/main" id="{237FE2F1-555C-1E43-A65B-9CDCAEB24405}"/>
                </a:ext>
              </a:extLst>
            </p:cNvPr>
            <p:cNvSpPr>
              <a:spLocks noEditPoints="1"/>
            </p:cNvSpPr>
            <p:nvPr userDrawn="1"/>
          </p:nvSpPr>
          <p:spPr bwMode="gray">
            <a:xfrm rot="16200000" flipH="1">
              <a:off x="7065617" y="838201"/>
              <a:ext cx="3913717" cy="4527550"/>
            </a:xfrm>
            <a:custGeom>
              <a:avLst/>
              <a:gdLst>
                <a:gd name="T0" fmla="*/ 30 w 3079"/>
                <a:gd name="T1" fmla="*/ 1778 h 3556"/>
                <a:gd name="T2" fmla="*/ 30 w 3079"/>
                <a:gd name="T3" fmla="*/ 1778 h 3556"/>
                <a:gd name="T4" fmla="*/ 3059 w 3079"/>
                <a:gd name="T5" fmla="*/ 3528 h 3556"/>
                <a:gd name="T6" fmla="*/ 3059 w 3079"/>
                <a:gd name="T7" fmla="*/ 28 h 3556"/>
                <a:gd name="T8" fmla="*/ 30 w 3079"/>
                <a:gd name="T9" fmla="*/ 1778 h 3556"/>
                <a:gd name="T10" fmla="*/ 3069 w 3079"/>
                <a:gd name="T11" fmla="*/ 3556 h 3556"/>
                <a:gd name="T12" fmla="*/ 3069 w 3079"/>
                <a:gd name="T13" fmla="*/ 3556 h 3556"/>
                <a:gd name="T14" fmla="*/ 3064 w 3079"/>
                <a:gd name="T15" fmla="*/ 3555 h 3556"/>
                <a:gd name="T16" fmla="*/ 5 w 3079"/>
                <a:gd name="T17" fmla="*/ 1787 h 3556"/>
                <a:gd name="T18" fmla="*/ 0 w 3079"/>
                <a:gd name="T19" fmla="*/ 1778 h 3556"/>
                <a:gd name="T20" fmla="*/ 5 w 3079"/>
                <a:gd name="T21" fmla="*/ 1770 h 3556"/>
                <a:gd name="T22" fmla="*/ 3064 w 3079"/>
                <a:gd name="T23" fmla="*/ 1 h 3556"/>
                <a:gd name="T24" fmla="*/ 3074 w 3079"/>
                <a:gd name="T25" fmla="*/ 1 h 3556"/>
                <a:gd name="T26" fmla="*/ 3079 w 3079"/>
                <a:gd name="T27" fmla="*/ 10 h 3556"/>
                <a:gd name="T28" fmla="*/ 3079 w 3079"/>
                <a:gd name="T29" fmla="*/ 3546 h 3556"/>
                <a:gd name="T30" fmla="*/ 3074 w 3079"/>
                <a:gd name="T31" fmla="*/ 3555 h 3556"/>
                <a:gd name="T32" fmla="*/ 3069 w 3079"/>
                <a:gd name="T33" fmla="*/ 3556 h 3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79" h="3556">
                  <a:moveTo>
                    <a:pt x="30" y="1778"/>
                  </a:moveTo>
                  <a:lnTo>
                    <a:pt x="30" y="1778"/>
                  </a:lnTo>
                  <a:lnTo>
                    <a:pt x="3059" y="3528"/>
                  </a:lnTo>
                  <a:lnTo>
                    <a:pt x="3059" y="28"/>
                  </a:lnTo>
                  <a:lnTo>
                    <a:pt x="30" y="1778"/>
                  </a:lnTo>
                  <a:close/>
                  <a:moveTo>
                    <a:pt x="3069" y="3556"/>
                  </a:moveTo>
                  <a:lnTo>
                    <a:pt x="3069" y="3556"/>
                  </a:lnTo>
                  <a:cubicBezTo>
                    <a:pt x="3067" y="3556"/>
                    <a:pt x="3065" y="3556"/>
                    <a:pt x="3064" y="3555"/>
                  </a:cubicBezTo>
                  <a:lnTo>
                    <a:pt x="5" y="1787"/>
                  </a:lnTo>
                  <a:cubicBezTo>
                    <a:pt x="2" y="1785"/>
                    <a:pt x="0" y="1782"/>
                    <a:pt x="0" y="1778"/>
                  </a:cubicBezTo>
                  <a:cubicBezTo>
                    <a:pt x="0" y="1775"/>
                    <a:pt x="2" y="1771"/>
                    <a:pt x="5" y="1770"/>
                  </a:cubicBezTo>
                  <a:lnTo>
                    <a:pt x="3064" y="1"/>
                  </a:lnTo>
                  <a:cubicBezTo>
                    <a:pt x="3067" y="0"/>
                    <a:pt x="3071" y="0"/>
                    <a:pt x="3074" y="1"/>
                  </a:cubicBezTo>
                  <a:cubicBezTo>
                    <a:pt x="3077" y="3"/>
                    <a:pt x="3079" y="7"/>
                    <a:pt x="3079" y="10"/>
                  </a:cubicBezTo>
                  <a:lnTo>
                    <a:pt x="3079" y="3546"/>
                  </a:lnTo>
                  <a:cubicBezTo>
                    <a:pt x="3079" y="3550"/>
                    <a:pt x="3077" y="3553"/>
                    <a:pt x="3074" y="3555"/>
                  </a:cubicBezTo>
                  <a:cubicBezTo>
                    <a:pt x="3072" y="3556"/>
                    <a:pt x="3071" y="3556"/>
                    <a:pt x="3069" y="3556"/>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44" name="Freeform 12">
              <a:extLst>
                <a:ext uri="{FF2B5EF4-FFF2-40B4-BE49-F238E27FC236}">
                  <a16:creationId xmlns:a16="http://schemas.microsoft.com/office/drawing/2014/main" id="{D045CDD2-6632-874E-AC25-3AB2B0762FDC}"/>
                </a:ext>
              </a:extLst>
            </p:cNvPr>
            <p:cNvSpPr>
              <a:spLocks noEditPoints="1"/>
            </p:cNvSpPr>
            <p:nvPr userDrawn="1"/>
          </p:nvSpPr>
          <p:spPr bwMode="gray">
            <a:xfrm rot="16200000" flipH="1">
              <a:off x="8077385" y="4885267"/>
              <a:ext cx="1881717" cy="2178051"/>
            </a:xfrm>
            <a:custGeom>
              <a:avLst/>
              <a:gdLst>
                <a:gd name="T0" fmla="*/ 30 w 1480"/>
                <a:gd name="T1" fmla="*/ 856 h 1710"/>
                <a:gd name="T2" fmla="*/ 30 w 1480"/>
                <a:gd name="T3" fmla="*/ 856 h 1710"/>
                <a:gd name="T4" fmla="*/ 1460 w 1480"/>
                <a:gd name="T5" fmla="*/ 1682 h 1710"/>
                <a:gd name="T6" fmla="*/ 1460 w 1480"/>
                <a:gd name="T7" fmla="*/ 28 h 1710"/>
                <a:gd name="T8" fmla="*/ 30 w 1480"/>
                <a:gd name="T9" fmla="*/ 856 h 1710"/>
                <a:gd name="T10" fmla="*/ 1470 w 1480"/>
                <a:gd name="T11" fmla="*/ 1710 h 1710"/>
                <a:gd name="T12" fmla="*/ 1470 w 1480"/>
                <a:gd name="T13" fmla="*/ 1710 h 1710"/>
                <a:gd name="T14" fmla="*/ 1465 w 1480"/>
                <a:gd name="T15" fmla="*/ 1709 h 1710"/>
                <a:gd name="T16" fmla="*/ 5 w 1480"/>
                <a:gd name="T17" fmla="*/ 865 h 1710"/>
                <a:gd name="T18" fmla="*/ 0 w 1480"/>
                <a:gd name="T19" fmla="*/ 856 h 1710"/>
                <a:gd name="T20" fmla="*/ 5 w 1480"/>
                <a:gd name="T21" fmla="*/ 847 h 1710"/>
                <a:gd name="T22" fmla="*/ 1465 w 1480"/>
                <a:gd name="T23" fmla="*/ 2 h 1710"/>
                <a:gd name="T24" fmla="*/ 1475 w 1480"/>
                <a:gd name="T25" fmla="*/ 2 h 1710"/>
                <a:gd name="T26" fmla="*/ 1480 w 1480"/>
                <a:gd name="T27" fmla="*/ 11 h 1710"/>
                <a:gd name="T28" fmla="*/ 1480 w 1480"/>
                <a:gd name="T29" fmla="*/ 1700 h 1710"/>
                <a:gd name="T30" fmla="*/ 1475 w 1480"/>
                <a:gd name="T31" fmla="*/ 1709 h 1710"/>
                <a:gd name="T32" fmla="*/ 1470 w 1480"/>
                <a:gd name="T33" fmla="*/ 1710 h 1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80" h="1710">
                  <a:moveTo>
                    <a:pt x="30" y="856"/>
                  </a:moveTo>
                  <a:lnTo>
                    <a:pt x="30" y="856"/>
                  </a:lnTo>
                  <a:lnTo>
                    <a:pt x="1460" y="1682"/>
                  </a:lnTo>
                  <a:lnTo>
                    <a:pt x="1460" y="28"/>
                  </a:lnTo>
                  <a:lnTo>
                    <a:pt x="30" y="856"/>
                  </a:lnTo>
                  <a:close/>
                  <a:moveTo>
                    <a:pt x="1470" y="1710"/>
                  </a:moveTo>
                  <a:lnTo>
                    <a:pt x="1470" y="1710"/>
                  </a:lnTo>
                  <a:cubicBezTo>
                    <a:pt x="1469" y="1710"/>
                    <a:pt x="1467" y="1710"/>
                    <a:pt x="1465" y="1709"/>
                  </a:cubicBezTo>
                  <a:lnTo>
                    <a:pt x="5" y="865"/>
                  </a:lnTo>
                  <a:cubicBezTo>
                    <a:pt x="2" y="863"/>
                    <a:pt x="0" y="860"/>
                    <a:pt x="0" y="856"/>
                  </a:cubicBezTo>
                  <a:cubicBezTo>
                    <a:pt x="0" y="853"/>
                    <a:pt x="2" y="849"/>
                    <a:pt x="5" y="847"/>
                  </a:cubicBezTo>
                  <a:lnTo>
                    <a:pt x="1465" y="2"/>
                  </a:lnTo>
                  <a:cubicBezTo>
                    <a:pt x="1468" y="0"/>
                    <a:pt x="1472" y="0"/>
                    <a:pt x="1475" y="2"/>
                  </a:cubicBezTo>
                  <a:cubicBezTo>
                    <a:pt x="1479" y="4"/>
                    <a:pt x="1480" y="7"/>
                    <a:pt x="1480" y="11"/>
                  </a:cubicBezTo>
                  <a:lnTo>
                    <a:pt x="1480" y="1700"/>
                  </a:lnTo>
                  <a:cubicBezTo>
                    <a:pt x="1480" y="1703"/>
                    <a:pt x="1479" y="1707"/>
                    <a:pt x="1475" y="1709"/>
                  </a:cubicBezTo>
                  <a:cubicBezTo>
                    <a:pt x="1474" y="1710"/>
                    <a:pt x="1472" y="1710"/>
                    <a:pt x="1470" y="171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45" name="Freeform 13">
              <a:extLst>
                <a:ext uri="{FF2B5EF4-FFF2-40B4-BE49-F238E27FC236}">
                  <a16:creationId xmlns:a16="http://schemas.microsoft.com/office/drawing/2014/main" id="{44118A36-9471-0F48-AE28-DEE9AE22F5B2}"/>
                </a:ext>
              </a:extLst>
            </p:cNvPr>
            <p:cNvSpPr>
              <a:spLocks noEditPoints="1"/>
            </p:cNvSpPr>
            <p:nvPr userDrawn="1"/>
          </p:nvSpPr>
          <p:spPr bwMode="gray">
            <a:xfrm rot="16200000" flipH="1">
              <a:off x="10917951" y="1488018"/>
              <a:ext cx="1659467" cy="973667"/>
            </a:xfrm>
            <a:custGeom>
              <a:avLst/>
              <a:gdLst>
                <a:gd name="T0" fmla="*/ 20 w 1306"/>
                <a:gd name="T1" fmla="*/ 744 h 764"/>
                <a:gd name="T2" fmla="*/ 20 w 1306"/>
                <a:gd name="T3" fmla="*/ 744 h 764"/>
                <a:gd name="T4" fmla="*/ 1257 w 1306"/>
                <a:gd name="T5" fmla="*/ 744 h 764"/>
                <a:gd name="T6" fmla="*/ 20 w 1306"/>
                <a:gd name="T7" fmla="*/ 29 h 764"/>
                <a:gd name="T8" fmla="*/ 20 w 1306"/>
                <a:gd name="T9" fmla="*/ 744 h 764"/>
                <a:gd name="T10" fmla="*/ 1295 w 1306"/>
                <a:gd name="T11" fmla="*/ 764 h 764"/>
                <a:gd name="T12" fmla="*/ 1295 w 1306"/>
                <a:gd name="T13" fmla="*/ 764 h 764"/>
                <a:gd name="T14" fmla="*/ 10 w 1306"/>
                <a:gd name="T15" fmla="*/ 764 h 764"/>
                <a:gd name="T16" fmla="*/ 2 w 1306"/>
                <a:gd name="T17" fmla="*/ 761 h 764"/>
                <a:gd name="T18" fmla="*/ 0 w 1306"/>
                <a:gd name="T19" fmla="*/ 754 h 764"/>
                <a:gd name="T20" fmla="*/ 0 w 1306"/>
                <a:gd name="T21" fmla="*/ 11 h 764"/>
                <a:gd name="T22" fmla="*/ 5 w 1306"/>
                <a:gd name="T23" fmla="*/ 2 h 764"/>
                <a:gd name="T24" fmla="*/ 15 w 1306"/>
                <a:gd name="T25" fmla="*/ 2 h 764"/>
                <a:gd name="T26" fmla="*/ 1301 w 1306"/>
                <a:gd name="T27" fmla="*/ 745 h 764"/>
                <a:gd name="T28" fmla="*/ 1305 w 1306"/>
                <a:gd name="T29" fmla="*/ 757 h 764"/>
                <a:gd name="T30" fmla="*/ 1295 w 1306"/>
                <a:gd name="T31" fmla="*/ 764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06" h="764">
                  <a:moveTo>
                    <a:pt x="20" y="744"/>
                  </a:moveTo>
                  <a:lnTo>
                    <a:pt x="20" y="744"/>
                  </a:lnTo>
                  <a:lnTo>
                    <a:pt x="1257" y="744"/>
                  </a:lnTo>
                  <a:lnTo>
                    <a:pt x="20" y="29"/>
                  </a:lnTo>
                  <a:lnTo>
                    <a:pt x="20" y="744"/>
                  </a:lnTo>
                  <a:close/>
                  <a:moveTo>
                    <a:pt x="1295" y="764"/>
                  </a:moveTo>
                  <a:lnTo>
                    <a:pt x="1295" y="764"/>
                  </a:lnTo>
                  <a:lnTo>
                    <a:pt x="10" y="764"/>
                  </a:lnTo>
                  <a:cubicBezTo>
                    <a:pt x="7" y="764"/>
                    <a:pt x="4" y="763"/>
                    <a:pt x="2" y="761"/>
                  </a:cubicBezTo>
                  <a:cubicBezTo>
                    <a:pt x="1" y="759"/>
                    <a:pt x="0" y="757"/>
                    <a:pt x="0" y="754"/>
                  </a:cubicBezTo>
                  <a:lnTo>
                    <a:pt x="0" y="11"/>
                  </a:lnTo>
                  <a:cubicBezTo>
                    <a:pt x="0" y="7"/>
                    <a:pt x="2" y="4"/>
                    <a:pt x="5" y="2"/>
                  </a:cubicBezTo>
                  <a:cubicBezTo>
                    <a:pt x="8" y="0"/>
                    <a:pt x="12" y="0"/>
                    <a:pt x="15" y="2"/>
                  </a:cubicBezTo>
                  <a:lnTo>
                    <a:pt x="1301" y="745"/>
                  </a:lnTo>
                  <a:cubicBezTo>
                    <a:pt x="1305" y="748"/>
                    <a:pt x="1306" y="752"/>
                    <a:pt x="1305" y="757"/>
                  </a:cubicBezTo>
                  <a:cubicBezTo>
                    <a:pt x="1304" y="761"/>
                    <a:pt x="1300" y="764"/>
                    <a:pt x="1295" y="7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46" name="Freeform 14">
              <a:extLst>
                <a:ext uri="{FF2B5EF4-FFF2-40B4-BE49-F238E27FC236}">
                  <a16:creationId xmlns:a16="http://schemas.microsoft.com/office/drawing/2014/main" id="{06B84D3F-D915-B34C-B38F-476CEC090163}"/>
                </a:ext>
              </a:extLst>
            </p:cNvPr>
            <p:cNvSpPr>
              <a:spLocks noEditPoints="1"/>
            </p:cNvSpPr>
            <p:nvPr userDrawn="1"/>
          </p:nvSpPr>
          <p:spPr bwMode="gray">
            <a:xfrm rot="16200000" flipH="1">
              <a:off x="10916893" y="5377392"/>
              <a:ext cx="1661584" cy="973667"/>
            </a:xfrm>
            <a:custGeom>
              <a:avLst/>
              <a:gdLst>
                <a:gd name="T0" fmla="*/ 20 w 1307"/>
                <a:gd name="T1" fmla="*/ 744 h 764"/>
                <a:gd name="T2" fmla="*/ 20 w 1307"/>
                <a:gd name="T3" fmla="*/ 744 h 764"/>
                <a:gd name="T4" fmla="*/ 1258 w 1307"/>
                <a:gd name="T5" fmla="*/ 744 h 764"/>
                <a:gd name="T6" fmla="*/ 20 w 1307"/>
                <a:gd name="T7" fmla="*/ 29 h 764"/>
                <a:gd name="T8" fmla="*/ 20 w 1307"/>
                <a:gd name="T9" fmla="*/ 744 h 764"/>
                <a:gd name="T10" fmla="*/ 1296 w 1307"/>
                <a:gd name="T11" fmla="*/ 764 h 764"/>
                <a:gd name="T12" fmla="*/ 1296 w 1307"/>
                <a:gd name="T13" fmla="*/ 764 h 764"/>
                <a:gd name="T14" fmla="*/ 10 w 1307"/>
                <a:gd name="T15" fmla="*/ 764 h 764"/>
                <a:gd name="T16" fmla="*/ 0 w 1307"/>
                <a:gd name="T17" fmla="*/ 754 h 764"/>
                <a:gd name="T18" fmla="*/ 0 w 1307"/>
                <a:gd name="T19" fmla="*/ 11 h 764"/>
                <a:gd name="T20" fmla="*/ 5 w 1307"/>
                <a:gd name="T21" fmla="*/ 2 h 764"/>
                <a:gd name="T22" fmla="*/ 15 w 1307"/>
                <a:gd name="T23" fmla="*/ 2 h 764"/>
                <a:gd name="T24" fmla="*/ 1301 w 1307"/>
                <a:gd name="T25" fmla="*/ 745 h 764"/>
                <a:gd name="T26" fmla="*/ 1306 w 1307"/>
                <a:gd name="T27" fmla="*/ 757 h 764"/>
                <a:gd name="T28" fmla="*/ 1296 w 1307"/>
                <a:gd name="T29" fmla="*/ 764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7" h="764">
                  <a:moveTo>
                    <a:pt x="20" y="744"/>
                  </a:moveTo>
                  <a:lnTo>
                    <a:pt x="20" y="744"/>
                  </a:lnTo>
                  <a:lnTo>
                    <a:pt x="1258" y="744"/>
                  </a:lnTo>
                  <a:lnTo>
                    <a:pt x="20" y="29"/>
                  </a:lnTo>
                  <a:lnTo>
                    <a:pt x="20" y="744"/>
                  </a:lnTo>
                  <a:close/>
                  <a:moveTo>
                    <a:pt x="1296" y="764"/>
                  </a:moveTo>
                  <a:lnTo>
                    <a:pt x="1296" y="764"/>
                  </a:lnTo>
                  <a:lnTo>
                    <a:pt x="10" y="764"/>
                  </a:lnTo>
                  <a:cubicBezTo>
                    <a:pt x="4" y="764"/>
                    <a:pt x="0" y="760"/>
                    <a:pt x="0" y="754"/>
                  </a:cubicBezTo>
                  <a:lnTo>
                    <a:pt x="0" y="11"/>
                  </a:lnTo>
                  <a:cubicBezTo>
                    <a:pt x="0" y="7"/>
                    <a:pt x="2" y="4"/>
                    <a:pt x="5" y="2"/>
                  </a:cubicBezTo>
                  <a:cubicBezTo>
                    <a:pt x="8" y="0"/>
                    <a:pt x="12" y="0"/>
                    <a:pt x="15" y="2"/>
                  </a:cubicBezTo>
                  <a:lnTo>
                    <a:pt x="1301" y="745"/>
                  </a:lnTo>
                  <a:cubicBezTo>
                    <a:pt x="1305" y="748"/>
                    <a:pt x="1307" y="752"/>
                    <a:pt x="1306" y="757"/>
                  </a:cubicBezTo>
                  <a:cubicBezTo>
                    <a:pt x="1304" y="761"/>
                    <a:pt x="1300" y="764"/>
                    <a:pt x="1296" y="7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47" name="Freeform 15">
              <a:extLst>
                <a:ext uri="{FF2B5EF4-FFF2-40B4-BE49-F238E27FC236}">
                  <a16:creationId xmlns:a16="http://schemas.microsoft.com/office/drawing/2014/main" id="{237BCE55-6D19-FF43-9310-C591C192CF7C}"/>
                </a:ext>
              </a:extLst>
            </p:cNvPr>
            <p:cNvSpPr>
              <a:spLocks noEditPoints="1"/>
            </p:cNvSpPr>
            <p:nvPr userDrawn="1"/>
          </p:nvSpPr>
          <p:spPr bwMode="gray">
            <a:xfrm rot="16200000" flipH="1">
              <a:off x="10269193" y="4949826"/>
              <a:ext cx="1881717" cy="2048933"/>
            </a:xfrm>
            <a:custGeom>
              <a:avLst/>
              <a:gdLst>
                <a:gd name="T0" fmla="*/ 1299 w 1480"/>
                <a:gd name="T1" fmla="*/ 1588 h 1608"/>
                <a:gd name="T2" fmla="*/ 1299 w 1480"/>
                <a:gd name="T3" fmla="*/ 1588 h 1608"/>
                <a:gd name="T4" fmla="*/ 1460 w 1480"/>
                <a:gd name="T5" fmla="*/ 1588 h 1608"/>
                <a:gd name="T6" fmla="*/ 1460 w 1480"/>
                <a:gd name="T7" fmla="*/ 28 h 1608"/>
                <a:gd name="T8" fmla="*/ 30 w 1480"/>
                <a:gd name="T9" fmla="*/ 855 h 1608"/>
                <a:gd name="T10" fmla="*/ 1299 w 1480"/>
                <a:gd name="T11" fmla="*/ 1588 h 1608"/>
                <a:gd name="T12" fmla="*/ 1470 w 1480"/>
                <a:gd name="T13" fmla="*/ 1608 h 1608"/>
                <a:gd name="T14" fmla="*/ 1470 w 1480"/>
                <a:gd name="T15" fmla="*/ 1608 h 1608"/>
                <a:gd name="T16" fmla="*/ 1296 w 1480"/>
                <a:gd name="T17" fmla="*/ 1608 h 1608"/>
                <a:gd name="T18" fmla="*/ 1291 w 1480"/>
                <a:gd name="T19" fmla="*/ 1607 h 1608"/>
                <a:gd name="T20" fmla="*/ 5 w 1480"/>
                <a:gd name="T21" fmla="*/ 864 h 1608"/>
                <a:gd name="T22" fmla="*/ 0 w 1480"/>
                <a:gd name="T23" fmla="*/ 855 h 1608"/>
                <a:gd name="T24" fmla="*/ 5 w 1480"/>
                <a:gd name="T25" fmla="*/ 846 h 1608"/>
                <a:gd name="T26" fmla="*/ 1465 w 1480"/>
                <a:gd name="T27" fmla="*/ 1 h 1608"/>
                <a:gd name="T28" fmla="*/ 1475 w 1480"/>
                <a:gd name="T29" fmla="*/ 1 h 1608"/>
                <a:gd name="T30" fmla="*/ 1480 w 1480"/>
                <a:gd name="T31" fmla="*/ 10 h 1608"/>
                <a:gd name="T32" fmla="*/ 1480 w 1480"/>
                <a:gd name="T33" fmla="*/ 1598 h 1608"/>
                <a:gd name="T34" fmla="*/ 1470 w 1480"/>
                <a:gd name="T35" fmla="*/ 1608 h 1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0" h="1608">
                  <a:moveTo>
                    <a:pt x="1299" y="1588"/>
                  </a:moveTo>
                  <a:lnTo>
                    <a:pt x="1299" y="1588"/>
                  </a:lnTo>
                  <a:lnTo>
                    <a:pt x="1460" y="1588"/>
                  </a:lnTo>
                  <a:lnTo>
                    <a:pt x="1460" y="28"/>
                  </a:lnTo>
                  <a:lnTo>
                    <a:pt x="30" y="855"/>
                  </a:lnTo>
                  <a:lnTo>
                    <a:pt x="1299" y="1588"/>
                  </a:lnTo>
                  <a:close/>
                  <a:moveTo>
                    <a:pt x="1470" y="1608"/>
                  </a:moveTo>
                  <a:lnTo>
                    <a:pt x="1470" y="1608"/>
                  </a:lnTo>
                  <a:lnTo>
                    <a:pt x="1296" y="1608"/>
                  </a:lnTo>
                  <a:cubicBezTo>
                    <a:pt x="1295" y="1608"/>
                    <a:pt x="1293" y="1608"/>
                    <a:pt x="1291" y="1607"/>
                  </a:cubicBezTo>
                  <a:lnTo>
                    <a:pt x="5" y="864"/>
                  </a:lnTo>
                  <a:cubicBezTo>
                    <a:pt x="2" y="862"/>
                    <a:pt x="0" y="859"/>
                    <a:pt x="0" y="855"/>
                  </a:cubicBezTo>
                  <a:cubicBezTo>
                    <a:pt x="0" y="851"/>
                    <a:pt x="2" y="848"/>
                    <a:pt x="5" y="846"/>
                  </a:cubicBezTo>
                  <a:lnTo>
                    <a:pt x="1465" y="1"/>
                  </a:lnTo>
                  <a:cubicBezTo>
                    <a:pt x="1468" y="0"/>
                    <a:pt x="1472" y="0"/>
                    <a:pt x="1475" y="1"/>
                  </a:cubicBezTo>
                  <a:cubicBezTo>
                    <a:pt x="1479" y="3"/>
                    <a:pt x="1480" y="7"/>
                    <a:pt x="1480" y="10"/>
                  </a:cubicBezTo>
                  <a:lnTo>
                    <a:pt x="1480" y="1598"/>
                  </a:lnTo>
                  <a:cubicBezTo>
                    <a:pt x="1480" y="1604"/>
                    <a:pt x="1476" y="1608"/>
                    <a:pt x="1470" y="1608"/>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48" name="Freeform 16">
              <a:extLst>
                <a:ext uri="{FF2B5EF4-FFF2-40B4-BE49-F238E27FC236}">
                  <a16:creationId xmlns:a16="http://schemas.microsoft.com/office/drawing/2014/main" id="{11E9250A-8E58-FF46-B71B-165E690A1256}"/>
                </a:ext>
              </a:extLst>
            </p:cNvPr>
            <p:cNvSpPr>
              <a:spLocks noEditPoints="1"/>
            </p:cNvSpPr>
            <p:nvPr userDrawn="1"/>
          </p:nvSpPr>
          <p:spPr bwMode="gray">
            <a:xfrm rot="16200000" flipH="1">
              <a:off x="10912659" y="3736976"/>
              <a:ext cx="1670051" cy="973667"/>
            </a:xfrm>
            <a:custGeom>
              <a:avLst/>
              <a:gdLst>
                <a:gd name="T0" fmla="*/ 49 w 1314"/>
                <a:gd name="T1" fmla="*/ 744 h 764"/>
                <a:gd name="T2" fmla="*/ 49 w 1314"/>
                <a:gd name="T3" fmla="*/ 744 h 764"/>
                <a:gd name="T4" fmla="*/ 1294 w 1314"/>
                <a:gd name="T5" fmla="*/ 744 h 764"/>
                <a:gd name="T6" fmla="*/ 1294 w 1314"/>
                <a:gd name="T7" fmla="*/ 29 h 764"/>
                <a:gd name="T8" fmla="*/ 49 w 1314"/>
                <a:gd name="T9" fmla="*/ 744 h 764"/>
                <a:gd name="T10" fmla="*/ 1304 w 1314"/>
                <a:gd name="T11" fmla="*/ 764 h 764"/>
                <a:gd name="T12" fmla="*/ 1304 w 1314"/>
                <a:gd name="T13" fmla="*/ 764 h 764"/>
                <a:gd name="T14" fmla="*/ 11 w 1314"/>
                <a:gd name="T15" fmla="*/ 764 h 764"/>
                <a:gd name="T16" fmla="*/ 1 w 1314"/>
                <a:gd name="T17" fmla="*/ 757 h 764"/>
                <a:gd name="T18" fmla="*/ 6 w 1314"/>
                <a:gd name="T19" fmla="*/ 745 h 764"/>
                <a:gd name="T20" fmla="*/ 1299 w 1314"/>
                <a:gd name="T21" fmla="*/ 2 h 764"/>
                <a:gd name="T22" fmla="*/ 1309 w 1314"/>
                <a:gd name="T23" fmla="*/ 2 h 764"/>
                <a:gd name="T24" fmla="*/ 1314 w 1314"/>
                <a:gd name="T25" fmla="*/ 11 h 764"/>
                <a:gd name="T26" fmla="*/ 1314 w 1314"/>
                <a:gd name="T27" fmla="*/ 754 h 764"/>
                <a:gd name="T28" fmla="*/ 1311 w 1314"/>
                <a:gd name="T29" fmla="*/ 761 h 764"/>
                <a:gd name="T30" fmla="*/ 1304 w 1314"/>
                <a:gd name="T31" fmla="*/ 764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4" h="764">
                  <a:moveTo>
                    <a:pt x="49" y="744"/>
                  </a:moveTo>
                  <a:lnTo>
                    <a:pt x="49" y="744"/>
                  </a:lnTo>
                  <a:lnTo>
                    <a:pt x="1294" y="744"/>
                  </a:lnTo>
                  <a:lnTo>
                    <a:pt x="1294" y="29"/>
                  </a:lnTo>
                  <a:lnTo>
                    <a:pt x="49" y="744"/>
                  </a:lnTo>
                  <a:close/>
                  <a:moveTo>
                    <a:pt x="1304" y="764"/>
                  </a:moveTo>
                  <a:lnTo>
                    <a:pt x="1304" y="764"/>
                  </a:lnTo>
                  <a:lnTo>
                    <a:pt x="11" y="764"/>
                  </a:lnTo>
                  <a:cubicBezTo>
                    <a:pt x="6" y="764"/>
                    <a:pt x="2" y="761"/>
                    <a:pt x="1" y="757"/>
                  </a:cubicBezTo>
                  <a:cubicBezTo>
                    <a:pt x="0" y="752"/>
                    <a:pt x="2" y="748"/>
                    <a:pt x="6" y="745"/>
                  </a:cubicBezTo>
                  <a:lnTo>
                    <a:pt x="1299" y="2"/>
                  </a:lnTo>
                  <a:cubicBezTo>
                    <a:pt x="1302" y="0"/>
                    <a:pt x="1306" y="0"/>
                    <a:pt x="1309" y="2"/>
                  </a:cubicBezTo>
                  <a:cubicBezTo>
                    <a:pt x="1312" y="4"/>
                    <a:pt x="1314" y="7"/>
                    <a:pt x="1314" y="11"/>
                  </a:cubicBezTo>
                  <a:lnTo>
                    <a:pt x="1314" y="754"/>
                  </a:lnTo>
                  <a:cubicBezTo>
                    <a:pt x="1314" y="757"/>
                    <a:pt x="1313" y="759"/>
                    <a:pt x="1311" y="761"/>
                  </a:cubicBezTo>
                  <a:cubicBezTo>
                    <a:pt x="1309" y="763"/>
                    <a:pt x="1307" y="764"/>
                    <a:pt x="1304" y="76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49" name="Freeform 6">
              <a:extLst>
                <a:ext uri="{FF2B5EF4-FFF2-40B4-BE49-F238E27FC236}">
                  <a16:creationId xmlns:a16="http://schemas.microsoft.com/office/drawing/2014/main" id="{3E632F10-5B32-9840-8C1F-B9293E528CCA}"/>
                </a:ext>
              </a:extLst>
            </p:cNvPr>
            <p:cNvSpPr>
              <a:spLocks noEditPoints="1"/>
            </p:cNvSpPr>
            <p:nvPr userDrawn="1"/>
          </p:nvSpPr>
          <p:spPr bwMode="gray">
            <a:xfrm rot="16200000" flipH="1">
              <a:off x="10776135" y="1066801"/>
              <a:ext cx="994833" cy="1151467"/>
            </a:xfrm>
            <a:custGeom>
              <a:avLst/>
              <a:gdLst>
                <a:gd name="T0" fmla="*/ 30 w 783"/>
                <a:gd name="T1" fmla="*/ 453 h 904"/>
                <a:gd name="T2" fmla="*/ 30 w 783"/>
                <a:gd name="T3" fmla="*/ 453 h 904"/>
                <a:gd name="T4" fmla="*/ 762 w 783"/>
                <a:gd name="T5" fmla="*/ 876 h 904"/>
                <a:gd name="T6" fmla="*/ 761 w 783"/>
                <a:gd name="T7" fmla="*/ 28 h 904"/>
                <a:gd name="T8" fmla="*/ 30 w 783"/>
                <a:gd name="T9" fmla="*/ 453 h 904"/>
                <a:gd name="T10" fmla="*/ 772 w 783"/>
                <a:gd name="T11" fmla="*/ 904 h 904"/>
                <a:gd name="T12" fmla="*/ 772 w 783"/>
                <a:gd name="T13" fmla="*/ 904 h 904"/>
                <a:gd name="T14" fmla="*/ 767 w 783"/>
                <a:gd name="T15" fmla="*/ 903 h 904"/>
                <a:gd name="T16" fmla="*/ 5 w 783"/>
                <a:gd name="T17" fmla="*/ 462 h 904"/>
                <a:gd name="T18" fmla="*/ 0 w 783"/>
                <a:gd name="T19" fmla="*/ 453 h 904"/>
                <a:gd name="T20" fmla="*/ 5 w 783"/>
                <a:gd name="T21" fmla="*/ 444 h 904"/>
                <a:gd name="T22" fmla="*/ 766 w 783"/>
                <a:gd name="T23" fmla="*/ 2 h 904"/>
                <a:gd name="T24" fmla="*/ 776 w 783"/>
                <a:gd name="T25" fmla="*/ 2 h 904"/>
                <a:gd name="T26" fmla="*/ 781 w 783"/>
                <a:gd name="T27" fmla="*/ 10 h 904"/>
                <a:gd name="T28" fmla="*/ 783 w 783"/>
                <a:gd name="T29" fmla="*/ 894 h 904"/>
                <a:gd name="T30" fmla="*/ 778 w 783"/>
                <a:gd name="T31" fmla="*/ 903 h 904"/>
                <a:gd name="T32" fmla="*/ 772 w 783"/>
                <a:gd name="T33" fmla="*/ 90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3" h="904">
                  <a:moveTo>
                    <a:pt x="30" y="453"/>
                  </a:moveTo>
                  <a:lnTo>
                    <a:pt x="30" y="453"/>
                  </a:lnTo>
                  <a:lnTo>
                    <a:pt x="762" y="876"/>
                  </a:lnTo>
                  <a:lnTo>
                    <a:pt x="761" y="28"/>
                  </a:lnTo>
                  <a:lnTo>
                    <a:pt x="30" y="453"/>
                  </a:lnTo>
                  <a:close/>
                  <a:moveTo>
                    <a:pt x="772" y="904"/>
                  </a:moveTo>
                  <a:lnTo>
                    <a:pt x="772" y="904"/>
                  </a:lnTo>
                  <a:cubicBezTo>
                    <a:pt x="771" y="904"/>
                    <a:pt x="769" y="904"/>
                    <a:pt x="767" y="903"/>
                  </a:cubicBezTo>
                  <a:lnTo>
                    <a:pt x="5" y="462"/>
                  </a:lnTo>
                  <a:cubicBezTo>
                    <a:pt x="2" y="460"/>
                    <a:pt x="0" y="457"/>
                    <a:pt x="0" y="453"/>
                  </a:cubicBezTo>
                  <a:cubicBezTo>
                    <a:pt x="0" y="450"/>
                    <a:pt x="1" y="446"/>
                    <a:pt x="5" y="444"/>
                  </a:cubicBezTo>
                  <a:lnTo>
                    <a:pt x="766" y="2"/>
                  </a:lnTo>
                  <a:cubicBezTo>
                    <a:pt x="769" y="0"/>
                    <a:pt x="773" y="0"/>
                    <a:pt x="776" y="2"/>
                  </a:cubicBezTo>
                  <a:cubicBezTo>
                    <a:pt x="779" y="3"/>
                    <a:pt x="781" y="7"/>
                    <a:pt x="781" y="10"/>
                  </a:cubicBezTo>
                  <a:lnTo>
                    <a:pt x="783" y="894"/>
                  </a:lnTo>
                  <a:cubicBezTo>
                    <a:pt x="783" y="897"/>
                    <a:pt x="781" y="901"/>
                    <a:pt x="778" y="903"/>
                  </a:cubicBezTo>
                  <a:cubicBezTo>
                    <a:pt x="776" y="904"/>
                    <a:pt x="774" y="904"/>
                    <a:pt x="772" y="904"/>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50" name="Freeform 17">
              <a:extLst>
                <a:ext uri="{FF2B5EF4-FFF2-40B4-BE49-F238E27FC236}">
                  <a16:creationId xmlns:a16="http://schemas.microsoft.com/office/drawing/2014/main" id="{F1D26017-AA85-B846-96B2-A63483D48190}"/>
                </a:ext>
              </a:extLst>
            </p:cNvPr>
            <p:cNvSpPr>
              <a:spLocks noEditPoints="1"/>
            </p:cNvSpPr>
            <p:nvPr userDrawn="1"/>
          </p:nvSpPr>
          <p:spPr bwMode="gray">
            <a:xfrm rot="16200000" flipH="1">
              <a:off x="11249209" y="2124076"/>
              <a:ext cx="996951" cy="973667"/>
            </a:xfrm>
            <a:custGeom>
              <a:avLst/>
              <a:gdLst>
                <a:gd name="T0" fmla="*/ 536 w 783"/>
                <a:gd name="T1" fmla="*/ 743 h 763"/>
                <a:gd name="T2" fmla="*/ 536 w 783"/>
                <a:gd name="T3" fmla="*/ 743 h 763"/>
                <a:gd name="T4" fmla="*/ 763 w 783"/>
                <a:gd name="T5" fmla="*/ 743 h 763"/>
                <a:gd name="T6" fmla="*/ 763 w 783"/>
                <a:gd name="T7" fmla="*/ 28 h 763"/>
                <a:gd name="T8" fmla="*/ 31 w 783"/>
                <a:gd name="T9" fmla="*/ 451 h 763"/>
                <a:gd name="T10" fmla="*/ 536 w 783"/>
                <a:gd name="T11" fmla="*/ 743 h 763"/>
                <a:gd name="T12" fmla="*/ 773 w 783"/>
                <a:gd name="T13" fmla="*/ 763 h 763"/>
                <a:gd name="T14" fmla="*/ 773 w 783"/>
                <a:gd name="T15" fmla="*/ 763 h 763"/>
                <a:gd name="T16" fmla="*/ 533 w 783"/>
                <a:gd name="T17" fmla="*/ 763 h 763"/>
                <a:gd name="T18" fmla="*/ 528 w 783"/>
                <a:gd name="T19" fmla="*/ 762 h 763"/>
                <a:gd name="T20" fmla="*/ 5 w 783"/>
                <a:gd name="T21" fmla="*/ 460 h 763"/>
                <a:gd name="T22" fmla="*/ 0 w 783"/>
                <a:gd name="T23" fmla="*/ 451 h 763"/>
                <a:gd name="T24" fmla="*/ 5 w 783"/>
                <a:gd name="T25" fmla="*/ 442 h 763"/>
                <a:gd name="T26" fmla="*/ 768 w 783"/>
                <a:gd name="T27" fmla="*/ 1 h 763"/>
                <a:gd name="T28" fmla="*/ 778 w 783"/>
                <a:gd name="T29" fmla="*/ 1 h 763"/>
                <a:gd name="T30" fmla="*/ 783 w 783"/>
                <a:gd name="T31" fmla="*/ 10 h 763"/>
                <a:gd name="T32" fmla="*/ 783 w 783"/>
                <a:gd name="T33" fmla="*/ 753 h 763"/>
                <a:gd name="T34" fmla="*/ 773 w 783"/>
                <a:gd name="T35" fmla="*/ 763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3" h="763">
                  <a:moveTo>
                    <a:pt x="536" y="743"/>
                  </a:moveTo>
                  <a:lnTo>
                    <a:pt x="536" y="743"/>
                  </a:lnTo>
                  <a:lnTo>
                    <a:pt x="763" y="743"/>
                  </a:lnTo>
                  <a:lnTo>
                    <a:pt x="763" y="28"/>
                  </a:lnTo>
                  <a:lnTo>
                    <a:pt x="31" y="451"/>
                  </a:lnTo>
                  <a:lnTo>
                    <a:pt x="536" y="743"/>
                  </a:lnTo>
                  <a:close/>
                  <a:moveTo>
                    <a:pt x="773" y="763"/>
                  </a:moveTo>
                  <a:lnTo>
                    <a:pt x="773" y="763"/>
                  </a:lnTo>
                  <a:lnTo>
                    <a:pt x="533" y="763"/>
                  </a:lnTo>
                  <a:cubicBezTo>
                    <a:pt x="532" y="763"/>
                    <a:pt x="530" y="763"/>
                    <a:pt x="528" y="762"/>
                  </a:cubicBezTo>
                  <a:lnTo>
                    <a:pt x="5" y="460"/>
                  </a:lnTo>
                  <a:cubicBezTo>
                    <a:pt x="2" y="458"/>
                    <a:pt x="0" y="455"/>
                    <a:pt x="0" y="451"/>
                  </a:cubicBezTo>
                  <a:cubicBezTo>
                    <a:pt x="0" y="447"/>
                    <a:pt x="2" y="444"/>
                    <a:pt x="5" y="442"/>
                  </a:cubicBezTo>
                  <a:lnTo>
                    <a:pt x="768" y="1"/>
                  </a:lnTo>
                  <a:cubicBezTo>
                    <a:pt x="771" y="0"/>
                    <a:pt x="775" y="0"/>
                    <a:pt x="778" y="1"/>
                  </a:cubicBezTo>
                  <a:cubicBezTo>
                    <a:pt x="781" y="3"/>
                    <a:pt x="783" y="7"/>
                    <a:pt x="783" y="10"/>
                  </a:cubicBezTo>
                  <a:lnTo>
                    <a:pt x="783" y="753"/>
                  </a:lnTo>
                  <a:cubicBezTo>
                    <a:pt x="783" y="759"/>
                    <a:pt x="779" y="763"/>
                    <a:pt x="773" y="763"/>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grpSp>
    </p:spTree>
    <p:extLst>
      <p:ext uri="{BB962C8B-B14F-4D97-AF65-F5344CB8AC3E}">
        <p14:creationId xmlns:p14="http://schemas.microsoft.com/office/powerpoint/2010/main" val="4005623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1_Cover E">
    <p:bg>
      <p:bgPr>
        <a:gradFill>
          <a:gsLst>
            <a:gs pos="20000">
              <a:schemeClr val="tx1"/>
            </a:gs>
            <a:gs pos="70000">
              <a:srgbClr val="00185E"/>
            </a:gs>
          </a:gsLst>
          <a:lin ang="15600000" scaled="0"/>
        </a:gra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4E7BD11-6ED7-6EA9-8DD3-C0BEB845BCFB}"/>
              </a:ext>
            </a:extLst>
          </p:cNvPr>
          <p:cNvSpPr/>
          <p:nvPr userDrawn="1"/>
        </p:nvSpPr>
        <p:spPr>
          <a:xfrm>
            <a:off x="-209483" y="-213610"/>
            <a:ext cx="12610966" cy="7285220"/>
          </a:xfrm>
          <a:prstGeom prst="rect">
            <a:avLst/>
          </a:prstGeom>
          <a:gradFill>
            <a:gsLst>
              <a:gs pos="70000">
                <a:schemeClr val="tx1">
                  <a:alpha val="0"/>
                </a:schemeClr>
              </a:gs>
              <a:gs pos="100000">
                <a:schemeClr val="tx1">
                  <a:alpha val="79968"/>
                </a:schemeClr>
              </a:gs>
            </a:gsLst>
            <a:lin ang="18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fr-FR" dirty="0"/>
          </a:p>
        </p:txBody>
      </p:sp>
      <p:grpSp>
        <p:nvGrpSpPr>
          <p:cNvPr id="6" name="Group 19">
            <a:extLst>
              <a:ext uri="{FF2B5EF4-FFF2-40B4-BE49-F238E27FC236}">
                <a16:creationId xmlns:a16="http://schemas.microsoft.com/office/drawing/2014/main" id="{E8A82CB9-DC39-5788-16FA-47AFE4B08B5C}"/>
              </a:ext>
            </a:extLst>
          </p:cNvPr>
          <p:cNvGrpSpPr/>
          <p:nvPr userDrawn="1"/>
        </p:nvGrpSpPr>
        <p:grpSpPr>
          <a:xfrm>
            <a:off x="939675" y="2636414"/>
            <a:ext cx="1790825" cy="283497"/>
            <a:chOff x="1356993" y="2119689"/>
            <a:chExt cx="2286089" cy="361900"/>
          </a:xfrm>
        </p:grpSpPr>
        <p:sp>
          <p:nvSpPr>
            <p:cNvPr id="7" name="Freeform: Shape 20">
              <a:extLst>
                <a:ext uri="{FF2B5EF4-FFF2-40B4-BE49-F238E27FC236}">
                  <a16:creationId xmlns:a16="http://schemas.microsoft.com/office/drawing/2014/main" id="{47D65342-4656-A0E1-9E94-CC79EB42830E}"/>
                </a:ext>
              </a:extLst>
            </p:cNvPr>
            <p:cNvSpPr/>
            <p:nvPr/>
          </p:nvSpPr>
          <p:spPr>
            <a:xfrm>
              <a:off x="1356993" y="2119689"/>
              <a:ext cx="599701" cy="361900"/>
            </a:xfrm>
            <a:custGeom>
              <a:avLst/>
              <a:gdLst>
                <a:gd name="connsiteX0" fmla="*/ 235567 w 599701"/>
                <a:gd name="connsiteY0" fmla="*/ 361570 h 361900"/>
                <a:gd name="connsiteX1" fmla="*/ 67887 w 599701"/>
                <a:gd name="connsiteY1" fmla="*/ 361570 h 361900"/>
                <a:gd name="connsiteX2" fmla="*/ 38875 w 599701"/>
                <a:gd name="connsiteY2" fmla="*/ 19514 h 361900"/>
                <a:gd name="connsiteX3" fmla="*/ 147445 w 599701"/>
                <a:gd name="connsiteY3" fmla="*/ 208486 h 361900"/>
                <a:gd name="connsiteX4" fmla="*/ 267535 w 599701"/>
                <a:gd name="connsiteY4" fmla="*/ -330 h 361900"/>
                <a:gd name="connsiteX5" fmla="*/ 444021 w 599701"/>
                <a:gd name="connsiteY5" fmla="*/ -330 h 361900"/>
                <a:gd name="connsiteX6" fmla="*/ 235688 w 599701"/>
                <a:gd name="connsiteY6" fmla="*/ 361570 h 361900"/>
                <a:gd name="connsiteX7" fmla="*/ 560372 w 599701"/>
                <a:gd name="connsiteY7" fmla="*/ 20359 h 361900"/>
                <a:gd name="connsiteX8" fmla="*/ 531661 w 599701"/>
                <a:gd name="connsiteY8" fmla="*/ 361570 h 361900"/>
                <a:gd name="connsiteX9" fmla="*/ 367238 w 599701"/>
                <a:gd name="connsiteY9" fmla="*/ 361570 h 361900"/>
                <a:gd name="connsiteX10" fmla="*/ 417844 w 599701"/>
                <a:gd name="connsiteY10" fmla="*/ 272120 h 361900"/>
                <a:gd name="connsiteX11" fmla="*/ 350892 w 599701"/>
                <a:gd name="connsiteY11" fmla="*/ 272120 h 361900"/>
                <a:gd name="connsiteX12" fmla="*/ 429787 w 599701"/>
                <a:gd name="connsiteY12" fmla="*/ 132910 h 361900"/>
                <a:gd name="connsiteX13" fmla="*/ 497221 w 599701"/>
                <a:gd name="connsiteY13" fmla="*/ 132910 h 36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9701" h="361900">
                  <a:moveTo>
                    <a:pt x="235567" y="361570"/>
                  </a:moveTo>
                  <a:lnTo>
                    <a:pt x="67887" y="361570"/>
                  </a:lnTo>
                  <a:cubicBezTo>
                    <a:pt x="-11460" y="264472"/>
                    <a:pt x="-22986" y="128591"/>
                    <a:pt x="38875" y="19514"/>
                  </a:cubicBezTo>
                  <a:lnTo>
                    <a:pt x="147445" y="208486"/>
                  </a:lnTo>
                  <a:lnTo>
                    <a:pt x="267535" y="-330"/>
                  </a:lnTo>
                  <a:lnTo>
                    <a:pt x="444021" y="-330"/>
                  </a:lnTo>
                  <a:lnTo>
                    <a:pt x="235688" y="361570"/>
                  </a:lnTo>
                  <a:close/>
                  <a:moveTo>
                    <a:pt x="560372" y="20359"/>
                  </a:moveTo>
                  <a:cubicBezTo>
                    <a:pt x="620942" y="129381"/>
                    <a:pt x="609596" y="264201"/>
                    <a:pt x="531661" y="361570"/>
                  </a:cubicBezTo>
                  <a:lnTo>
                    <a:pt x="367238" y="361570"/>
                  </a:lnTo>
                  <a:lnTo>
                    <a:pt x="417844" y="272120"/>
                  </a:lnTo>
                  <a:lnTo>
                    <a:pt x="350892" y="272120"/>
                  </a:lnTo>
                  <a:lnTo>
                    <a:pt x="429787" y="132910"/>
                  </a:lnTo>
                  <a:lnTo>
                    <a:pt x="497221" y="132910"/>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nvGrpSpPr>
            <p:cNvPr id="8" name="Group 21">
              <a:extLst>
                <a:ext uri="{FF2B5EF4-FFF2-40B4-BE49-F238E27FC236}">
                  <a16:creationId xmlns:a16="http://schemas.microsoft.com/office/drawing/2014/main" id="{BA88AA84-A026-61EF-C9AF-F089224E90F1}"/>
                </a:ext>
              </a:extLst>
            </p:cNvPr>
            <p:cNvGrpSpPr/>
            <p:nvPr/>
          </p:nvGrpSpPr>
          <p:grpSpPr>
            <a:xfrm>
              <a:off x="2056694" y="2152863"/>
              <a:ext cx="1586388" cy="295684"/>
              <a:chOff x="2056694" y="2152863"/>
              <a:chExt cx="1586388" cy="295684"/>
            </a:xfrm>
          </p:grpSpPr>
          <p:sp>
            <p:nvSpPr>
              <p:cNvPr id="9" name="Freeform: Shape 22">
                <a:extLst>
                  <a:ext uri="{FF2B5EF4-FFF2-40B4-BE49-F238E27FC236}">
                    <a16:creationId xmlns:a16="http://schemas.microsoft.com/office/drawing/2014/main" id="{D8778C3D-C42F-0037-6074-D8FF105B3412}"/>
                  </a:ext>
                </a:extLst>
              </p:cNvPr>
              <p:cNvSpPr/>
              <p:nvPr/>
            </p:nvSpPr>
            <p:spPr>
              <a:xfrm>
                <a:off x="2056694" y="2162996"/>
                <a:ext cx="254053" cy="285478"/>
              </a:xfrm>
              <a:custGeom>
                <a:avLst/>
                <a:gdLst>
                  <a:gd name="connsiteX0" fmla="*/ 27808 w 254053"/>
                  <a:gd name="connsiteY0" fmla="*/ 142621 h 285478"/>
                  <a:gd name="connsiteX1" fmla="*/ 126366 w 254053"/>
                  <a:gd name="connsiteY1" fmla="*/ 259876 h 285478"/>
                  <a:gd name="connsiteX2" fmla="*/ 224923 w 254053"/>
                  <a:gd name="connsiteY2" fmla="*/ 142621 h 285478"/>
                  <a:gd name="connsiteX3" fmla="*/ 126366 w 254053"/>
                  <a:gd name="connsiteY3" fmla="*/ 24943 h 285478"/>
                  <a:gd name="connsiteX4" fmla="*/ 27808 w 254053"/>
                  <a:gd name="connsiteY4" fmla="*/ 142621 h 285478"/>
                  <a:gd name="connsiteX5" fmla="*/ -661 w 254053"/>
                  <a:gd name="connsiteY5" fmla="*/ 142621 h 285478"/>
                  <a:gd name="connsiteX6" fmla="*/ 126366 w 254053"/>
                  <a:gd name="connsiteY6" fmla="*/ -330 h 285478"/>
                  <a:gd name="connsiteX7" fmla="*/ 253393 w 254053"/>
                  <a:gd name="connsiteY7" fmla="*/ 142621 h 285478"/>
                  <a:gd name="connsiteX8" fmla="*/ 126366 w 254053"/>
                  <a:gd name="connsiteY8" fmla="*/ 285149 h 285478"/>
                  <a:gd name="connsiteX9" fmla="*/ -661 w 254053"/>
                  <a:gd name="connsiteY9" fmla="*/ 142621 h 28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3" h="285478">
                    <a:moveTo>
                      <a:pt x="27808" y="142621"/>
                    </a:moveTo>
                    <a:cubicBezTo>
                      <a:pt x="27808" y="221997"/>
                      <a:pt x="63998" y="259876"/>
                      <a:pt x="126366" y="259876"/>
                    </a:cubicBezTo>
                    <a:cubicBezTo>
                      <a:pt x="188733" y="259876"/>
                      <a:pt x="224923" y="221997"/>
                      <a:pt x="224923" y="142621"/>
                    </a:cubicBezTo>
                    <a:cubicBezTo>
                      <a:pt x="224923" y="63244"/>
                      <a:pt x="188733" y="24943"/>
                      <a:pt x="126366" y="24943"/>
                    </a:cubicBezTo>
                    <a:cubicBezTo>
                      <a:pt x="63998" y="24943"/>
                      <a:pt x="27808" y="62822"/>
                      <a:pt x="27808" y="142621"/>
                    </a:cubicBezTo>
                    <a:moveTo>
                      <a:pt x="-661" y="142621"/>
                    </a:moveTo>
                    <a:cubicBezTo>
                      <a:pt x="-661" y="46114"/>
                      <a:pt x="47592" y="-330"/>
                      <a:pt x="126366" y="-330"/>
                    </a:cubicBezTo>
                    <a:cubicBezTo>
                      <a:pt x="205140" y="-330"/>
                      <a:pt x="253393" y="46114"/>
                      <a:pt x="253393" y="142621"/>
                    </a:cubicBezTo>
                    <a:cubicBezTo>
                      <a:pt x="253393" y="239127"/>
                      <a:pt x="205140" y="285149"/>
                      <a:pt x="126366" y="285149"/>
                    </a:cubicBezTo>
                    <a:cubicBezTo>
                      <a:pt x="47592" y="285149"/>
                      <a:pt x="-661" y="238283"/>
                      <a:pt x="-661" y="14262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0" name="Freeform: Shape 23">
                <a:extLst>
                  <a:ext uri="{FF2B5EF4-FFF2-40B4-BE49-F238E27FC236}">
                    <a16:creationId xmlns:a16="http://schemas.microsoft.com/office/drawing/2014/main" id="{D5B958E3-0D3C-D540-8B39-4CBB93CEAD68}"/>
                  </a:ext>
                </a:extLst>
              </p:cNvPr>
              <p:cNvSpPr/>
              <p:nvPr/>
            </p:nvSpPr>
            <p:spPr>
              <a:xfrm>
                <a:off x="2326249" y="2165468"/>
                <a:ext cx="219070" cy="280416"/>
              </a:xfrm>
              <a:custGeom>
                <a:avLst/>
                <a:gdLst>
                  <a:gd name="connsiteX0" fmla="*/ 191508 w 219070"/>
                  <a:gd name="connsiteY0" fmla="*/ 8597 h 280416"/>
                  <a:gd name="connsiteX1" fmla="*/ 204537 w 219070"/>
                  <a:gd name="connsiteY1" fmla="*/ -329 h 280416"/>
                  <a:gd name="connsiteX2" fmla="*/ 218409 w 219070"/>
                  <a:gd name="connsiteY2" fmla="*/ 13302 h 280416"/>
                  <a:gd name="connsiteX3" fmla="*/ 218409 w 219070"/>
                  <a:gd name="connsiteY3" fmla="*/ 13483 h 280416"/>
                  <a:gd name="connsiteX4" fmla="*/ 217143 w 219070"/>
                  <a:gd name="connsiteY4" fmla="*/ 19515 h 280416"/>
                  <a:gd name="connsiteX5" fmla="*/ 121903 w 219070"/>
                  <a:gd name="connsiteY5" fmla="*/ 270734 h 280416"/>
                  <a:gd name="connsiteX6" fmla="*/ 104472 w 219070"/>
                  <a:gd name="connsiteY6" fmla="*/ 279359 h 280416"/>
                  <a:gd name="connsiteX7" fmla="*/ 95846 w 219070"/>
                  <a:gd name="connsiteY7" fmla="*/ 270734 h 280416"/>
                  <a:gd name="connsiteX8" fmla="*/ 546 w 219070"/>
                  <a:gd name="connsiteY8" fmla="*/ 19515 h 280416"/>
                  <a:gd name="connsiteX9" fmla="*/ -661 w 219070"/>
                  <a:gd name="connsiteY9" fmla="*/ 13483 h 280416"/>
                  <a:gd name="connsiteX10" fmla="*/ 12911 w 219070"/>
                  <a:gd name="connsiteY10" fmla="*/ -329 h 280416"/>
                  <a:gd name="connsiteX11" fmla="*/ 13152 w 219070"/>
                  <a:gd name="connsiteY11" fmla="*/ -329 h 280416"/>
                  <a:gd name="connsiteX12" fmla="*/ 26180 w 219070"/>
                  <a:gd name="connsiteY12" fmla="*/ 8597 h 280416"/>
                  <a:gd name="connsiteX13" fmla="*/ 108814 w 219070"/>
                  <a:gd name="connsiteY13" fmla="*/ 227668 h 28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070" h="280416">
                    <a:moveTo>
                      <a:pt x="191508" y="8597"/>
                    </a:moveTo>
                    <a:cubicBezTo>
                      <a:pt x="193583" y="3211"/>
                      <a:pt x="198765" y="-341"/>
                      <a:pt x="204537" y="-329"/>
                    </a:cubicBezTo>
                    <a:cubicBezTo>
                      <a:pt x="212131" y="-396"/>
                      <a:pt x="218343" y="5708"/>
                      <a:pt x="218409" y="13302"/>
                    </a:cubicBezTo>
                    <a:cubicBezTo>
                      <a:pt x="218409" y="13362"/>
                      <a:pt x="218409" y="13423"/>
                      <a:pt x="218409" y="13483"/>
                    </a:cubicBezTo>
                    <a:cubicBezTo>
                      <a:pt x="218307" y="15546"/>
                      <a:pt x="217879" y="17585"/>
                      <a:pt x="217143" y="19515"/>
                    </a:cubicBezTo>
                    <a:lnTo>
                      <a:pt x="121903" y="270734"/>
                    </a:lnTo>
                    <a:cubicBezTo>
                      <a:pt x="119472" y="277929"/>
                      <a:pt x="111667" y="281790"/>
                      <a:pt x="104472" y="279359"/>
                    </a:cubicBezTo>
                    <a:cubicBezTo>
                      <a:pt x="100406" y="277984"/>
                      <a:pt x="97221" y="274799"/>
                      <a:pt x="95846" y="270734"/>
                    </a:cubicBezTo>
                    <a:lnTo>
                      <a:pt x="546" y="19515"/>
                    </a:lnTo>
                    <a:cubicBezTo>
                      <a:pt x="-166" y="17579"/>
                      <a:pt x="-570" y="15546"/>
                      <a:pt x="-661" y="13483"/>
                    </a:cubicBezTo>
                    <a:cubicBezTo>
                      <a:pt x="-727" y="5919"/>
                      <a:pt x="5347" y="-263"/>
                      <a:pt x="12911" y="-329"/>
                    </a:cubicBezTo>
                    <a:cubicBezTo>
                      <a:pt x="12989" y="-329"/>
                      <a:pt x="13074" y="-329"/>
                      <a:pt x="13152" y="-329"/>
                    </a:cubicBezTo>
                    <a:cubicBezTo>
                      <a:pt x="18930" y="-360"/>
                      <a:pt x="24118" y="3199"/>
                      <a:pt x="26180" y="8597"/>
                    </a:cubicBezTo>
                    <a:lnTo>
                      <a:pt x="108814" y="227668"/>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1" name="Freeform: Shape 24">
                <a:extLst>
                  <a:ext uri="{FF2B5EF4-FFF2-40B4-BE49-F238E27FC236}">
                    <a16:creationId xmlns:a16="http://schemas.microsoft.com/office/drawing/2014/main" id="{E51D9758-6B31-8EC9-ED66-F135749383CD}"/>
                  </a:ext>
                </a:extLst>
              </p:cNvPr>
              <p:cNvSpPr/>
              <p:nvPr/>
            </p:nvSpPr>
            <p:spPr>
              <a:xfrm>
                <a:off x="2575417" y="2165408"/>
                <a:ext cx="197145" cy="281510"/>
              </a:xfrm>
              <a:custGeom>
                <a:avLst/>
                <a:gdLst>
                  <a:gd name="connsiteX0" fmla="*/ 27085 w 197145"/>
                  <a:gd name="connsiteY0" fmla="*/ 149135 h 281510"/>
                  <a:gd name="connsiteX1" fmla="*/ 27085 w 197145"/>
                  <a:gd name="connsiteY1" fmla="*/ 266390 h 281510"/>
                  <a:gd name="connsiteX2" fmla="*/ 13212 w 197145"/>
                  <a:gd name="connsiteY2" fmla="*/ 280263 h 281510"/>
                  <a:gd name="connsiteX3" fmla="*/ -661 w 197145"/>
                  <a:gd name="connsiteY3" fmla="*/ 266390 h 281510"/>
                  <a:gd name="connsiteX4" fmla="*/ -661 w 197145"/>
                  <a:gd name="connsiteY4" fmla="*/ 13543 h 281510"/>
                  <a:gd name="connsiteX5" fmla="*/ 13212 w 197145"/>
                  <a:gd name="connsiteY5" fmla="*/ -330 h 281510"/>
                  <a:gd name="connsiteX6" fmla="*/ 27085 w 197145"/>
                  <a:gd name="connsiteY6" fmla="*/ 13543 h 281510"/>
                  <a:gd name="connsiteX7" fmla="*/ 27085 w 197145"/>
                  <a:gd name="connsiteY7" fmla="*/ 123922 h 281510"/>
                  <a:gd name="connsiteX8" fmla="*/ 168768 w 197145"/>
                  <a:gd name="connsiteY8" fmla="*/ 123922 h 281510"/>
                  <a:gd name="connsiteX9" fmla="*/ 168768 w 197145"/>
                  <a:gd name="connsiteY9" fmla="*/ 13543 h 281510"/>
                  <a:gd name="connsiteX10" fmla="*/ 183528 w 197145"/>
                  <a:gd name="connsiteY10" fmla="*/ 617 h 281510"/>
                  <a:gd name="connsiteX11" fmla="*/ 196454 w 197145"/>
                  <a:gd name="connsiteY11" fmla="*/ 13543 h 281510"/>
                  <a:gd name="connsiteX12" fmla="*/ 196454 w 197145"/>
                  <a:gd name="connsiteY12" fmla="*/ 266390 h 281510"/>
                  <a:gd name="connsiteX13" fmla="*/ 183528 w 197145"/>
                  <a:gd name="connsiteY13" fmla="*/ 281150 h 281510"/>
                  <a:gd name="connsiteX14" fmla="*/ 168768 w 197145"/>
                  <a:gd name="connsiteY14" fmla="*/ 268218 h 281510"/>
                  <a:gd name="connsiteX15" fmla="*/ 168768 w 197145"/>
                  <a:gd name="connsiteY15" fmla="*/ 266390 h 281510"/>
                  <a:gd name="connsiteX16" fmla="*/ 168768 w 197145"/>
                  <a:gd name="connsiteY16" fmla="*/ 149135 h 28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145" h="281510">
                    <a:moveTo>
                      <a:pt x="27085" y="149135"/>
                    </a:moveTo>
                    <a:lnTo>
                      <a:pt x="27085" y="266390"/>
                    </a:lnTo>
                    <a:cubicBezTo>
                      <a:pt x="27085" y="274051"/>
                      <a:pt x="20872" y="280263"/>
                      <a:pt x="13212" y="280263"/>
                    </a:cubicBezTo>
                    <a:cubicBezTo>
                      <a:pt x="5552" y="280263"/>
                      <a:pt x="-661" y="274051"/>
                      <a:pt x="-661" y="266390"/>
                    </a:cubicBezTo>
                    <a:lnTo>
                      <a:pt x="-661" y="13543"/>
                    </a:lnTo>
                    <a:cubicBezTo>
                      <a:pt x="-661" y="5883"/>
                      <a:pt x="5552" y="-330"/>
                      <a:pt x="13212" y="-330"/>
                    </a:cubicBezTo>
                    <a:cubicBezTo>
                      <a:pt x="20872" y="-330"/>
                      <a:pt x="27085" y="5883"/>
                      <a:pt x="27085" y="13543"/>
                    </a:cubicBezTo>
                    <a:lnTo>
                      <a:pt x="27085" y="123922"/>
                    </a:lnTo>
                    <a:lnTo>
                      <a:pt x="168768" y="123922"/>
                    </a:lnTo>
                    <a:lnTo>
                      <a:pt x="168768" y="13543"/>
                    </a:lnTo>
                    <a:cubicBezTo>
                      <a:pt x="169275" y="5901"/>
                      <a:pt x="175880" y="110"/>
                      <a:pt x="183528" y="617"/>
                    </a:cubicBezTo>
                    <a:cubicBezTo>
                      <a:pt x="190464" y="1075"/>
                      <a:pt x="195995" y="6600"/>
                      <a:pt x="196454" y="13543"/>
                    </a:cubicBezTo>
                    <a:lnTo>
                      <a:pt x="196454" y="266390"/>
                    </a:lnTo>
                    <a:cubicBezTo>
                      <a:pt x="196960" y="274032"/>
                      <a:pt x="191170" y="280643"/>
                      <a:pt x="183528" y="281150"/>
                    </a:cubicBezTo>
                    <a:cubicBezTo>
                      <a:pt x="175880" y="281650"/>
                      <a:pt x="169275" y="275866"/>
                      <a:pt x="168768" y="268218"/>
                    </a:cubicBezTo>
                    <a:cubicBezTo>
                      <a:pt x="168726" y="267609"/>
                      <a:pt x="168726" y="267000"/>
                      <a:pt x="168768" y="266390"/>
                    </a:cubicBezTo>
                    <a:lnTo>
                      <a:pt x="168768" y="149135"/>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2" name="Freeform: Shape 25">
                <a:extLst>
                  <a:ext uri="{FF2B5EF4-FFF2-40B4-BE49-F238E27FC236}">
                    <a16:creationId xmlns:a16="http://schemas.microsoft.com/office/drawing/2014/main" id="{14C6CEC7-0C21-E86F-45C1-601117791B73}"/>
                  </a:ext>
                </a:extLst>
              </p:cNvPr>
              <p:cNvSpPr/>
              <p:nvPr/>
            </p:nvSpPr>
            <p:spPr>
              <a:xfrm>
                <a:off x="2819338" y="2252385"/>
                <a:ext cx="150671" cy="196162"/>
              </a:xfrm>
              <a:custGeom>
                <a:avLst/>
                <a:gdLst>
                  <a:gd name="connsiteX0" fmla="*/ 83239 w 150671"/>
                  <a:gd name="connsiteY0" fmla="*/ -330 h 196162"/>
                  <a:gd name="connsiteX1" fmla="*/ 145969 w 150671"/>
                  <a:gd name="connsiteY1" fmla="*/ 27717 h 196162"/>
                  <a:gd name="connsiteX2" fmla="*/ 148804 w 150671"/>
                  <a:gd name="connsiteY2" fmla="*/ 35498 h 196162"/>
                  <a:gd name="connsiteX3" fmla="*/ 137416 w 150671"/>
                  <a:gd name="connsiteY3" fmla="*/ 47266 h 196162"/>
                  <a:gd name="connsiteX4" fmla="*/ 136740 w 150671"/>
                  <a:gd name="connsiteY4" fmla="*/ 47260 h 196162"/>
                  <a:gd name="connsiteX5" fmla="*/ 126969 w 150671"/>
                  <a:gd name="connsiteY5" fmla="*/ 42374 h 196162"/>
                  <a:gd name="connsiteX6" fmla="*/ 82998 w 150671"/>
                  <a:gd name="connsiteY6" fmla="*/ 23254 h 196162"/>
                  <a:gd name="connsiteX7" fmla="*/ 25577 w 150671"/>
                  <a:gd name="connsiteY7" fmla="*/ 97383 h 196162"/>
                  <a:gd name="connsiteX8" fmla="*/ 82998 w 150671"/>
                  <a:gd name="connsiteY8" fmla="*/ 171874 h 196162"/>
                  <a:gd name="connsiteX9" fmla="*/ 130226 w 150671"/>
                  <a:gd name="connsiteY9" fmla="*/ 154382 h 196162"/>
                  <a:gd name="connsiteX10" fmla="*/ 137947 w 150671"/>
                  <a:gd name="connsiteY10" fmla="*/ 151547 h 196162"/>
                  <a:gd name="connsiteX11" fmla="*/ 150010 w 150671"/>
                  <a:gd name="connsiteY11" fmla="*/ 163611 h 196162"/>
                  <a:gd name="connsiteX12" fmla="*/ 144702 w 150671"/>
                  <a:gd name="connsiteY12" fmla="*/ 173804 h 196162"/>
                  <a:gd name="connsiteX13" fmla="*/ 83239 w 150671"/>
                  <a:gd name="connsiteY13" fmla="*/ 195820 h 196162"/>
                  <a:gd name="connsiteX14" fmla="*/ -661 w 150671"/>
                  <a:gd name="connsiteY14" fmla="*/ 97685 h 196162"/>
                  <a:gd name="connsiteX15" fmla="*/ 83239 w 150671"/>
                  <a:gd name="connsiteY15" fmla="*/ -28 h 19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671" h="196162">
                    <a:moveTo>
                      <a:pt x="83239" y="-330"/>
                    </a:moveTo>
                    <a:cubicBezTo>
                      <a:pt x="119429" y="-330"/>
                      <a:pt x="139455" y="18790"/>
                      <a:pt x="145969" y="27717"/>
                    </a:cubicBezTo>
                    <a:cubicBezTo>
                      <a:pt x="147766" y="29913"/>
                      <a:pt x="148768" y="32657"/>
                      <a:pt x="148804" y="35498"/>
                    </a:cubicBezTo>
                    <a:cubicBezTo>
                      <a:pt x="148906" y="41892"/>
                      <a:pt x="143809" y="47163"/>
                      <a:pt x="137416" y="47266"/>
                    </a:cubicBezTo>
                    <a:cubicBezTo>
                      <a:pt x="137193" y="47272"/>
                      <a:pt x="136963" y="47272"/>
                      <a:pt x="136740" y="47260"/>
                    </a:cubicBezTo>
                    <a:cubicBezTo>
                      <a:pt x="132892" y="47284"/>
                      <a:pt x="129261" y="45468"/>
                      <a:pt x="126969" y="42374"/>
                    </a:cubicBezTo>
                    <a:cubicBezTo>
                      <a:pt x="120937" y="35498"/>
                      <a:pt x="109839" y="23254"/>
                      <a:pt x="82998" y="23254"/>
                    </a:cubicBezTo>
                    <a:cubicBezTo>
                      <a:pt x="45542" y="23254"/>
                      <a:pt x="25577" y="47381"/>
                      <a:pt x="25577" y="97383"/>
                    </a:cubicBezTo>
                    <a:cubicBezTo>
                      <a:pt x="25577" y="147385"/>
                      <a:pt x="45542" y="171874"/>
                      <a:pt x="82998" y="171874"/>
                    </a:cubicBezTo>
                    <a:cubicBezTo>
                      <a:pt x="100297" y="171735"/>
                      <a:pt x="117004" y="165547"/>
                      <a:pt x="130226" y="154382"/>
                    </a:cubicBezTo>
                    <a:cubicBezTo>
                      <a:pt x="132386" y="152561"/>
                      <a:pt x="135118" y="151559"/>
                      <a:pt x="137947" y="151547"/>
                    </a:cubicBezTo>
                    <a:cubicBezTo>
                      <a:pt x="144612" y="151547"/>
                      <a:pt x="150010" y="156946"/>
                      <a:pt x="150010" y="163611"/>
                    </a:cubicBezTo>
                    <a:cubicBezTo>
                      <a:pt x="149980" y="167664"/>
                      <a:pt x="148007" y="171458"/>
                      <a:pt x="144702" y="173804"/>
                    </a:cubicBezTo>
                    <a:cubicBezTo>
                      <a:pt x="127572" y="188365"/>
                      <a:pt x="105719" y="196194"/>
                      <a:pt x="83239" y="195820"/>
                    </a:cubicBezTo>
                    <a:cubicBezTo>
                      <a:pt x="30704" y="195820"/>
                      <a:pt x="-661" y="164455"/>
                      <a:pt x="-661" y="97685"/>
                    </a:cubicBezTo>
                    <a:cubicBezTo>
                      <a:pt x="-661" y="30914"/>
                      <a:pt x="30704" y="-28"/>
                      <a:pt x="83239" y="-2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3" name="Freeform: Shape 26">
                <a:extLst>
                  <a:ext uri="{FF2B5EF4-FFF2-40B4-BE49-F238E27FC236}">
                    <a16:creationId xmlns:a16="http://schemas.microsoft.com/office/drawing/2014/main" id="{8CBA398A-1538-C164-0BD4-AAB35B863AB0}"/>
                  </a:ext>
                </a:extLst>
              </p:cNvPr>
              <p:cNvSpPr/>
              <p:nvPr/>
            </p:nvSpPr>
            <p:spPr>
              <a:xfrm>
                <a:off x="3006983" y="2152863"/>
                <a:ext cx="54435" cy="293139"/>
              </a:xfrm>
              <a:custGeom>
                <a:avLst/>
                <a:gdLst>
                  <a:gd name="connsiteX0" fmla="*/ 25215 w 54435"/>
                  <a:gd name="connsiteY0" fmla="*/ 12698 h 293139"/>
                  <a:gd name="connsiteX1" fmla="*/ 25215 w 54435"/>
                  <a:gd name="connsiteY1" fmla="*/ 245159 h 293139"/>
                  <a:gd name="connsiteX2" fmla="*/ 41560 w 54435"/>
                  <a:gd name="connsiteY2" fmla="*/ 268381 h 293139"/>
                  <a:gd name="connsiteX3" fmla="*/ 53774 w 54435"/>
                  <a:gd name="connsiteY3" fmla="*/ 280595 h 293139"/>
                  <a:gd name="connsiteX4" fmla="*/ 41560 w 54435"/>
                  <a:gd name="connsiteY4" fmla="*/ 292809 h 293139"/>
                  <a:gd name="connsiteX5" fmla="*/ -661 w 54435"/>
                  <a:gd name="connsiteY5" fmla="*/ 245159 h 293139"/>
                  <a:gd name="connsiteX6" fmla="*/ -661 w 54435"/>
                  <a:gd name="connsiteY6" fmla="*/ 12698 h 293139"/>
                  <a:gd name="connsiteX7" fmla="*/ 12367 w 54435"/>
                  <a:gd name="connsiteY7" fmla="*/ -330 h 293139"/>
                  <a:gd name="connsiteX8" fmla="*/ 25396 w 54435"/>
                  <a:gd name="connsiteY8" fmla="*/ 12698 h 29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35" h="293139">
                    <a:moveTo>
                      <a:pt x="25215" y="12698"/>
                    </a:moveTo>
                    <a:lnTo>
                      <a:pt x="25215" y="245159"/>
                    </a:lnTo>
                    <a:cubicBezTo>
                      <a:pt x="25215" y="261444"/>
                      <a:pt x="30522" y="268381"/>
                      <a:pt x="41560" y="268381"/>
                    </a:cubicBezTo>
                    <a:cubicBezTo>
                      <a:pt x="48304" y="268381"/>
                      <a:pt x="53774" y="273851"/>
                      <a:pt x="53774" y="280595"/>
                    </a:cubicBezTo>
                    <a:cubicBezTo>
                      <a:pt x="53774" y="287338"/>
                      <a:pt x="48304" y="292809"/>
                      <a:pt x="41560" y="292809"/>
                    </a:cubicBezTo>
                    <a:cubicBezTo>
                      <a:pt x="14237" y="292809"/>
                      <a:pt x="-661" y="276523"/>
                      <a:pt x="-661" y="245159"/>
                    </a:cubicBezTo>
                    <a:lnTo>
                      <a:pt x="-661" y="12698"/>
                    </a:lnTo>
                    <a:cubicBezTo>
                      <a:pt x="-468" y="5581"/>
                      <a:pt x="5250" y="-143"/>
                      <a:pt x="12367" y="-330"/>
                    </a:cubicBezTo>
                    <a:cubicBezTo>
                      <a:pt x="19551" y="-300"/>
                      <a:pt x="25365" y="5515"/>
                      <a:pt x="25396" y="1269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4" name="Freeform: Shape 27">
                <a:extLst>
                  <a:ext uri="{FF2B5EF4-FFF2-40B4-BE49-F238E27FC236}">
                    <a16:creationId xmlns:a16="http://schemas.microsoft.com/office/drawing/2014/main" id="{E82B1A8D-234E-A782-D30F-B1BBF9722539}"/>
                  </a:ext>
                </a:extLst>
              </p:cNvPr>
              <p:cNvSpPr/>
              <p:nvPr/>
            </p:nvSpPr>
            <p:spPr>
              <a:xfrm>
                <a:off x="3084007" y="2252385"/>
                <a:ext cx="171058" cy="195667"/>
              </a:xfrm>
              <a:custGeom>
                <a:avLst/>
                <a:gdLst>
                  <a:gd name="connsiteX0" fmla="*/ 143918 w 171058"/>
                  <a:gd name="connsiteY0" fmla="*/ 97202 h 195667"/>
                  <a:gd name="connsiteX1" fmla="*/ 84868 w 171058"/>
                  <a:gd name="connsiteY1" fmla="*/ 23073 h 195667"/>
                  <a:gd name="connsiteX2" fmla="*/ 25818 w 171058"/>
                  <a:gd name="connsiteY2" fmla="*/ 97202 h 195667"/>
                  <a:gd name="connsiteX3" fmla="*/ 84868 w 171058"/>
                  <a:gd name="connsiteY3" fmla="*/ 171693 h 195667"/>
                  <a:gd name="connsiteX4" fmla="*/ 143918 w 171058"/>
                  <a:gd name="connsiteY4" fmla="*/ 97202 h 195667"/>
                  <a:gd name="connsiteX5" fmla="*/ 170397 w 171058"/>
                  <a:gd name="connsiteY5" fmla="*/ 97202 h 195667"/>
                  <a:gd name="connsiteX6" fmla="*/ 84868 w 171058"/>
                  <a:gd name="connsiteY6" fmla="*/ 195337 h 195667"/>
                  <a:gd name="connsiteX7" fmla="*/ -661 w 171058"/>
                  <a:gd name="connsiteY7" fmla="*/ 97202 h 195667"/>
                  <a:gd name="connsiteX8" fmla="*/ 84868 w 171058"/>
                  <a:gd name="connsiteY8" fmla="*/ -330 h 195667"/>
                  <a:gd name="connsiteX9" fmla="*/ 170397 w 171058"/>
                  <a:gd name="connsiteY9" fmla="*/ 97383 h 19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058" h="195667">
                    <a:moveTo>
                      <a:pt x="143918" y="97202"/>
                    </a:moveTo>
                    <a:cubicBezTo>
                      <a:pt x="143918" y="45873"/>
                      <a:pt x="122325" y="23073"/>
                      <a:pt x="84868" y="23073"/>
                    </a:cubicBezTo>
                    <a:cubicBezTo>
                      <a:pt x="47411" y="23073"/>
                      <a:pt x="25818" y="45873"/>
                      <a:pt x="25818" y="97202"/>
                    </a:cubicBezTo>
                    <a:cubicBezTo>
                      <a:pt x="25818" y="148531"/>
                      <a:pt x="47411" y="171693"/>
                      <a:pt x="84868" y="171693"/>
                    </a:cubicBezTo>
                    <a:cubicBezTo>
                      <a:pt x="122325" y="171693"/>
                      <a:pt x="143918" y="149316"/>
                      <a:pt x="143918" y="97202"/>
                    </a:cubicBezTo>
                    <a:moveTo>
                      <a:pt x="170397" y="97202"/>
                    </a:moveTo>
                    <a:cubicBezTo>
                      <a:pt x="170397" y="163973"/>
                      <a:pt x="137826" y="195337"/>
                      <a:pt x="84868" y="195337"/>
                    </a:cubicBezTo>
                    <a:cubicBezTo>
                      <a:pt x="31910" y="195337"/>
                      <a:pt x="-661" y="163973"/>
                      <a:pt x="-661" y="97202"/>
                    </a:cubicBezTo>
                    <a:cubicBezTo>
                      <a:pt x="-661" y="30432"/>
                      <a:pt x="32634" y="-330"/>
                      <a:pt x="84868" y="-330"/>
                    </a:cubicBezTo>
                    <a:cubicBezTo>
                      <a:pt x="137102" y="-330"/>
                      <a:pt x="170397" y="30612"/>
                      <a:pt x="170397" y="97383"/>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5" name="Freeform: Shape 28">
                <a:extLst>
                  <a:ext uri="{FF2B5EF4-FFF2-40B4-BE49-F238E27FC236}">
                    <a16:creationId xmlns:a16="http://schemas.microsoft.com/office/drawing/2014/main" id="{7AF567DE-3712-83BA-9D66-56A4D0A0918D}"/>
                  </a:ext>
                </a:extLst>
              </p:cNvPr>
              <p:cNvSpPr/>
              <p:nvPr/>
            </p:nvSpPr>
            <p:spPr>
              <a:xfrm>
                <a:off x="3291676" y="2254616"/>
                <a:ext cx="151457" cy="193436"/>
              </a:xfrm>
              <a:custGeom>
                <a:avLst/>
                <a:gdLst>
                  <a:gd name="connsiteX0" fmla="*/ 25396 w 151457"/>
                  <a:gd name="connsiteY0" fmla="*/ 12700 h 193436"/>
                  <a:gd name="connsiteX1" fmla="*/ 25396 w 151457"/>
                  <a:gd name="connsiteY1" fmla="*/ 118978 h 193436"/>
                  <a:gd name="connsiteX2" fmla="*/ 75097 w 151457"/>
                  <a:gd name="connsiteY2" fmla="*/ 168256 h 193436"/>
                  <a:gd name="connsiteX3" fmla="*/ 124738 w 151457"/>
                  <a:gd name="connsiteY3" fmla="*/ 118978 h 193436"/>
                  <a:gd name="connsiteX4" fmla="*/ 124738 w 151457"/>
                  <a:gd name="connsiteY4" fmla="*/ 12700 h 193436"/>
                  <a:gd name="connsiteX5" fmla="*/ 138188 w 151457"/>
                  <a:gd name="connsiteY5" fmla="*/ -329 h 193436"/>
                  <a:gd name="connsiteX6" fmla="*/ 150795 w 151457"/>
                  <a:gd name="connsiteY6" fmla="*/ 12633 h 193436"/>
                  <a:gd name="connsiteX7" fmla="*/ 150795 w 151457"/>
                  <a:gd name="connsiteY7" fmla="*/ 12700 h 193436"/>
                  <a:gd name="connsiteX8" fmla="*/ 150795 w 151457"/>
                  <a:gd name="connsiteY8" fmla="*/ 118978 h 193436"/>
                  <a:gd name="connsiteX9" fmla="*/ 75097 w 151457"/>
                  <a:gd name="connsiteY9" fmla="*/ 193107 h 193436"/>
                  <a:gd name="connsiteX10" fmla="*/ -661 w 151457"/>
                  <a:gd name="connsiteY10" fmla="*/ 118978 h 193436"/>
                  <a:gd name="connsiteX11" fmla="*/ -661 w 151457"/>
                  <a:gd name="connsiteY11" fmla="*/ 12700 h 193436"/>
                  <a:gd name="connsiteX12" fmla="*/ 12127 w 151457"/>
                  <a:gd name="connsiteY12" fmla="*/ -329 h 193436"/>
                  <a:gd name="connsiteX13" fmla="*/ 12368 w 151457"/>
                  <a:gd name="connsiteY13" fmla="*/ -329 h 193436"/>
                  <a:gd name="connsiteX14" fmla="*/ 25396 w 151457"/>
                  <a:gd name="connsiteY14" fmla="*/ 12700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457" h="193436">
                    <a:moveTo>
                      <a:pt x="25396" y="12700"/>
                    </a:moveTo>
                    <a:lnTo>
                      <a:pt x="25396" y="118978"/>
                    </a:lnTo>
                    <a:cubicBezTo>
                      <a:pt x="25396" y="145457"/>
                      <a:pt x="33961" y="168256"/>
                      <a:pt x="75097" y="168256"/>
                    </a:cubicBezTo>
                    <a:cubicBezTo>
                      <a:pt x="116233" y="168256"/>
                      <a:pt x="124738" y="145457"/>
                      <a:pt x="124738" y="118978"/>
                    </a:cubicBezTo>
                    <a:lnTo>
                      <a:pt x="124738" y="12700"/>
                    </a:lnTo>
                    <a:cubicBezTo>
                      <a:pt x="124858" y="5395"/>
                      <a:pt x="130890" y="-431"/>
                      <a:pt x="138188" y="-329"/>
                    </a:cubicBezTo>
                    <a:cubicBezTo>
                      <a:pt x="145245" y="-232"/>
                      <a:pt x="150915" y="5576"/>
                      <a:pt x="150795" y="12633"/>
                    </a:cubicBezTo>
                    <a:cubicBezTo>
                      <a:pt x="150795" y="12658"/>
                      <a:pt x="150795" y="12676"/>
                      <a:pt x="150795" y="12700"/>
                    </a:cubicBezTo>
                    <a:lnTo>
                      <a:pt x="150795" y="118978"/>
                    </a:lnTo>
                    <a:cubicBezTo>
                      <a:pt x="150795" y="157641"/>
                      <a:pt x="138188" y="193107"/>
                      <a:pt x="75097" y="193107"/>
                    </a:cubicBezTo>
                    <a:cubicBezTo>
                      <a:pt x="12006" y="193107"/>
                      <a:pt x="-661" y="157641"/>
                      <a:pt x="-661" y="118978"/>
                    </a:cubicBezTo>
                    <a:lnTo>
                      <a:pt x="-661" y="12700"/>
                    </a:lnTo>
                    <a:cubicBezTo>
                      <a:pt x="-727" y="5570"/>
                      <a:pt x="4997" y="-262"/>
                      <a:pt x="12127" y="-329"/>
                    </a:cubicBezTo>
                    <a:cubicBezTo>
                      <a:pt x="12205" y="-329"/>
                      <a:pt x="12290" y="-329"/>
                      <a:pt x="12368" y="-329"/>
                    </a:cubicBezTo>
                    <a:cubicBezTo>
                      <a:pt x="19534" y="-262"/>
                      <a:pt x="25330" y="5534"/>
                      <a:pt x="25396" y="12700"/>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6" name="Freeform: Shape 29">
                <a:extLst>
                  <a:ext uri="{FF2B5EF4-FFF2-40B4-BE49-F238E27FC236}">
                    <a16:creationId xmlns:a16="http://schemas.microsoft.com/office/drawing/2014/main" id="{8AE35597-ABFF-44A7-ECD7-C842E43E6C56}"/>
                  </a:ext>
                </a:extLst>
              </p:cNvPr>
              <p:cNvSpPr/>
              <p:nvPr/>
            </p:nvSpPr>
            <p:spPr>
              <a:xfrm>
                <a:off x="3479805" y="2152863"/>
                <a:ext cx="163277" cy="295189"/>
              </a:xfrm>
              <a:custGeom>
                <a:avLst/>
                <a:gdLst>
                  <a:gd name="connsiteX0" fmla="*/ 136559 w 163277"/>
                  <a:gd name="connsiteY0" fmla="*/ 158424 h 295189"/>
                  <a:gd name="connsiteX1" fmla="*/ 82817 w 163277"/>
                  <a:gd name="connsiteY1" fmla="*/ 122595 h 295189"/>
                  <a:gd name="connsiteX2" fmla="*/ 25396 w 163277"/>
                  <a:gd name="connsiteY2" fmla="*/ 196725 h 295189"/>
                  <a:gd name="connsiteX3" fmla="*/ 82817 w 163277"/>
                  <a:gd name="connsiteY3" fmla="*/ 271216 h 295189"/>
                  <a:gd name="connsiteX4" fmla="*/ 136559 w 163277"/>
                  <a:gd name="connsiteY4" fmla="*/ 214639 h 295189"/>
                  <a:gd name="connsiteX5" fmla="*/ 136559 w 163277"/>
                  <a:gd name="connsiteY5" fmla="*/ 125430 h 295189"/>
                  <a:gd name="connsiteX6" fmla="*/ 136559 w 163277"/>
                  <a:gd name="connsiteY6" fmla="*/ 12698 h 295189"/>
                  <a:gd name="connsiteX7" fmla="*/ 149588 w 163277"/>
                  <a:gd name="connsiteY7" fmla="*/ -330 h 295189"/>
                  <a:gd name="connsiteX8" fmla="*/ 162616 w 163277"/>
                  <a:gd name="connsiteY8" fmla="*/ 12698 h 295189"/>
                  <a:gd name="connsiteX9" fmla="*/ 162616 w 163277"/>
                  <a:gd name="connsiteY9" fmla="*/ 214639 h 295189"/>
                  <a:gd name="connsiteX10" fmla="*/ 82817 w 163277"/>
                  <a:gd name="connsiteY10" fmla="*/ 294860 h 295189"/>
                  <a:gd name="connsiteX11" fmla="*/ -661 w 163277"/>
                  <a:gd name="connsiteY11" fmla="*/ 196725 h 295189"/>
                  <a:gd name="connsiteX12" fmla="*/ 81189 w 163277"/>
                  <a:gd name="connsiteY12" fmla="*/ 99193 h 295189"/>
                  <a:gd name="connsiteX13" fmla="*/ 136559 w 163277"/>
                  <a:gd name="connsiteY13" fmla="*/ 125611 h 29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277" h="295189">
                    <a:moveTo>
                      <a:pt x="136559" y="158424"/>
                    </a:moveTo>
                    <a:cubicBezTo>
                      <a:pt x="136559" y="158424"/>
                      <a:pt x="121118" y="122595"/>
                      <a:pt x="82817" y="122595"/>
                    </a:cubicBezTo>
                    <a:cubicBezTo>
                      <a:pt x="45783" y="122595"/>
                      <a:pt x="25396" y="146722"/>
                      <a:pt x="25396" y="196725"/>
                    </a:cubicBezTo>
                    <a:cubicBezTo>
                      <a:pt x="25396" y="246727"/>
                      <a:pt x="45360" y="271216"/>
                      <a:pt x="82817" y="271216"/>
                    </a:cubicBezTo>
                    <a:cubicBezTo>
                      <a:pt x="114182" y="271216"/>
                      <a:pt x="136559" y="253121"/>
                      <a:pt x="136559" y="214639"/>
                    </a:cubicBezTo>
                    <a:close/>
                    <a:moveTo>
                      <a:pt x="136559" y="125430"/>
                    </a:moveTo>
                    <a:lnTo>
                      <a:pt x="136559" y="12698"/>
                    </a:lnTo>
                    <a:cubicBezTo>
                      <a:pt x="136559" y="5503"/>
                      <a:pt x="142410" y="-330"/>
                      <a:pt x="149588" y="-330"/>
                    </a:cubicBezTo>
                    <a:cubicBezTo>
                      <a:pt x="156765" y="-330"/>
                      <a:pt x="162616" y="5503"/>
                      <a:pt x="162616" y="12698"/>
                    </a:cubicBezTo>
                    <a:lnTo>
                      <a:pt x="162616" y="214639"/>
                    </a:lnTo>
                    <a:cubicBezTo>
                      <a:pt x="162616" y="268381"/>
                      <a:pt x="129261" y="294860"/>
                      <a:pt x="82817" y="294860"/>
                    </a:cubicBezTo>
                    <a:cubicBezTo>
                      <a:pt x="30281" y="294860"/>
                      <a:pt x="-661" y="263495"/>
                      <a:pt x="-661" y="196725"/>
                    </a:cubicBezTo>
                    <a:cubicBezTo>
                      <a:pt x="-661" y="129954"/>
                      <a:pt x="28894" y="99193"/>
                      <a:pt x="81189" y="99193"/>
                    </a:cubicBezTo>
                    <a:cubicBezTo>
                      <a:pt x="102782" y="98849"/>
                      <a:pt x="123229" y="108626"/>
                      <a:pt x="136559" y="12561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grpSp>
      <p:sp>
        <p:nvSpPr>
          <p:cNvPr id="20" name="Espace réservé du texte 4">
            <a:extLst>
              <a:ext uri="{FF2B5EF4-FFF2-40B4-BE49-F238E27FC236}">
                <a16:creationId xmlns:a16="http://schemas.microsoft.com/office/drawing/2014/main" id="{645D42CD-9E47-4C7F-FDCB-4612FF23AC1E}"/>
              </a:ext>
            </a:extLst>
          </p:cNvPr>
          <p:cNvSpPr>
            <a:spLocks noGrp="1"/>
          </p:cNvSpPr>
          <p:nvPr>
            <p:ph type="body" sz="quarter" idx="10" hasCustomPrompt="1"/>
          </p:nvPr>
        </p:nvSpPr>
        <p:spPr>
          <a:xfrm>
            <a:off x="929462" y="3087517"/>
            <a:ext cx="5029200" cy="1144929"/>
          </a:xfrm>
        </p:spPr>
        <p:txBody>
          <a:bodyPr>
            <a:noAutofit/>
          </a:bodyPr>
          <a:lstStyle>
            <a:lvl1pPr marL="0" indent="0">
              <a:lnSpc>
                <a:spcPct val="90000"/>
              </a:lnSpc>
              <a:spcBef>
                <a:spcPts val="0"/>
              </a:spcBef>
              <a:buNone/>
              <a:defRPr sz="38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Insert title </a:t>
            </a:r>
            <a:br>
              <a:rPr lang="en-US"/>
            </a:br>
            <a:r>
              <a:rPr lang="en-US"/>
              <a:t>of the presentation</a:t>
            </a:r>
            <a:endParaRPr lang="fr-FR"/>
          </a:p>
        </p:txBody>
      </p:sp>
      <p:sp>
        <p:nvSpPr>
          <p:cNvPr id="3" name="Espace réservé du texte 4">
            <a:extLst>
              <a:ext uri="{FF2B5EF4-FFF2-40B4-BE49-F238E27FC236}">
                <a16:creationId xmlns:a16="http://schemas.microsoft.com/office/drawing/2014/main" id="{3DE01778-E442-3F8C-CC6B-059CB14AD877}"/>
              </a:ext>
            </a:extLst>
          </p:cNvPr>
          <p:cNvSpPr>
            <a:spLocks noGrp="1"/>
          </p:cNvSpPr>
          <p:nvPr>
            <p:ph type="body" sz="quarter" idx="11" hasCustomPrompt="1"/>
          </p:nvPr>
        </p:nvSpPr>
        <p:spPr>
          <a:xfrm>
            <a:off x="1078116" y="5932317"/>
            <a:ext cx="2784417" cy="249299"/>
          </a:xfrm>
        </p:spPr>
        <p:txBody>
          <a:bodyPr wrap="none" lIns="0" tIns="0" rIns="0" bIns="0">
            <a:spAutoFit/>
          </a:bodyPr>
          <a:lstStyle>
            <a:lvl1pPr marL="0" indent="0">
              <a:lnSpc>
                <a:spcPct val="90000"/>
              </a:lnSpc>
              <a:spcBef>
                <a:spcPts val="0"/>
              </a:spcBef>
              <a:buNone/>
              <a:defRPr sz="1800" b="0" cap="all" spc="200" baseline="0">
                <a:solidFill>
                  <a:schemeClr val="accent5"/>
                </a:solidFill>
                <a:latin typeface="Source Sans Pro SemiBold" panose="020B0603030403020204" pitchFamily="34" charset="0"/>
                <a:ea typeface="Source Sans Pro SemiBold" panose="020B0603030403020204" pitchFamily="34" charset="0"/>
              </a:defRPr>
            </a:lvl1pPr>
          </a:lstStyle>
          <a:p>
            <a:pPr lvl="0"/>
            <a:r>
              <a:rPr lang="fr-FR" dirty="0"/>
              <a:t>Name of the speaker</a:t>
            </a:r>
          </a:p>
        </p:txBody>
      </p:sp>
      <p:sp>
        <p:nvSpPr>
          <p:cNvPr id="4" name="Espace réservé de la date 26">
            <a:extLst>
              <a:ext uri="{FF2B5EF4-FFF2-40B4-BE49-F238E27FC236}">
                <a16:creationId xmlns:a16="http://schemas.microsoft.com/office/drawing/2014/main" id="{45A55CBB-ADCD-B3E5-D477-4F80F365F099}"/>
              </a:ext>
            </a:extLst>
          </p:cNvPr>
          <p:cNvSpPr>
            <a:spLocks noGrp="1"/>
          </p:cNvSpPr>
          <p:nvPr>
            <p:ph type="dt" sz="half" idx="13"/>
          </p:nvPr>
        </p:nvSpPr>
        <p:spPr>
          <a:xfrm>
            <a:off x="1078116" y="6231210"/>
            <a:ext cx="2514600" cy="186500"/>
          </a:xfrm>
          <a:prstGeom prst="rect">
            <a:avLst/>
          </a:prstGeom>
        </p:spPr>
        <p:txBody>
          <a:bodyPr lIns="0" tIns="0" rIns="0" bIns="0"/>
          <a:lstStyle>
            <a:lvl1pPr>
              <a:defRPr sz="1400">
                <a:solidFill>
                  <a:schemeClr val="accent5"/>
                </a:solidFill>
              </a:defRPr>
            </a:lvl1pPr>
          </a:lstStyle>
          <a:p>
            <a:fld id="{7CDBDE91-9DAF-45B1-BBD2-66D82AC3BCEB}" type="datetime3">
              <a:rPr lang="fr-FR" smtClean="0"/>
              <a:pPr/>
              <a:t>18.03.25</a:t>
            </a:fld>
            <a:endParaRPr lang="fr-FR"/>
          </a:p>
        </p:txBody>
      </p:sp>
      <p:cxnSp>
        <p:nvCxnSpPr>
          <p:cNvPr id="5" name="Straight Connector 34">
            <a:extLst>
              <a:ext uri="{FF2B5EF4-FFF2-40B4-BE49-F238E27FC236}">
                <a16:creationId xmlns:a16="http://schemas.microsoft.com/office/drawing/2014/main" id="{004BAA2D-FE86-8685-DD03-FE054E518F90}"/>
              </a:ext>
            </a:extLst>
          </p:cNvPr>
          <p:cNvCxnSpPr>
            <a:cxnSpLocks/>
          </p:cNvCxnSpPr>
          <p:nvPr userDrawn="1"/>
        </p:nvCxnSpPr>
        <p:spPr>
          <a:xfrm>
            <a:off x="929462" y="5945752"/>
            <a:ext cx="0" cy="44450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pic>
        <p:nvPicPr>
          <p:cNvPr id="18" name="Image 17" descr="Une image contenant Graphique, graphisme, clipart, conception&#10;&#10;Description générée automatiquement">
            <a:extLst>
              <a:ext uri="{FF2B5EF4-FFF2-40B4-BE49-F238E27FC236}">
                <a16:creationId xmlns:a16="http://schemas.microsoft.com/office/drawing/2014/main" id="{96929521-F0B1-12C8-252F-11C5806AC20D}"/>
              </a:ext>
            </a:extLst>
          </p:cNvPr>
          <p:cNvPicPr>
            <a:picLocks noChangeAspect="1"/>
          </p:cNvPicPr>
          <p:nvPr userDrawn="1"/>
        </p:nvPicPr>
        <p:blipFill>
          <a:blip r:embed="rId2"/>
          <a:stretch>
            <a:fillRect/>
          </a:stretch>
        </p:blipFill>
        <p:spPr>
          <a:xfrm>
            <a:off x="7711841" y="1143000"/>
            <a:ext cx="2788118" cy="4572000"/>
          </a:xfrm>
          <a:prstGeom prst="rect">
            <a:avLst/>
          </a:prstGeom>
        </p:spPr>
      </p:pic>
    </p:spTree>
    <p:extLst>
      <p:ext uri="{BB962C8B-B14F-4D97-AF65-F5344CB8AC3E}">
        <p14:creationId xmlns:p14="http://schemas.microsoft.com/office/powerpoint/2010/main" val="135703879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2_Cover E">
    <p:bg>
      <p:bgPr>
        <a:gradFill>
          <a:gsLst>
            <a:gs pos="20000">
              <a:schemeClr val="tx1"/>
            </a:gs>
            <a:gs pos="70000">
              <a:srgbClr val="00185E"/>
            </a:gs>
          </a:gsLst>
          <a:lin ang="15600000" scaled="0"/>
        </a:gra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4E7BD11-6ED7-6EA9-8DD3-C0BEB845BCFB}"/>
              </a:ext>
            </a:extLst>
          </p:cNvPr>
          <p:cNvSpPr/>
          <p:nvPr userDrawn="1"/>
        </p:nvSpPr>
        <p:spPr>
          <a:xfrm>
            <a:off x="-209483" y="-213610"/>
            <a:ext cx="12610966" cy="7285220"/>
          </a:xfrm>
          <a:prstGeom prst="rect">
            <a:avLst/>
          </a:prstGeom>
          <a:gradFill>
            <a:gsLst>
              <a:gs pos="70000">
                <a:schemeClr val="tx1">
                  <a:alpha val="0"/>
                </a:schemeClr>
              </a:gs>
              <a:gs pos="100000">
                <a:schemeClr val="tx1">
                  <a:alpha val="79968"/>
                </a:schemeClr>
              </a:gs>
            </a:gsLst>
            <a:lin ang="1800000" scaled="0"/>
          </a:gra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fr-FR" dirty="0"/>
          </a:p>
        </p:txBody>
      </p:sp>
      <p:grpSp>
        <p:nvGrpSpPr>
          <p:cNvPr id="6" name="Group 19">
            <a:extLst>
              <a:ext uri="{FF2B5EF4-FFF2-40B4-BE49-F238E27FC236}">
                <a16:creationId xmlns:a16="http://schemas.microsoft.com/office/drawing/2014/main" id="{E8A82CB9-DC39-5788-16FA-47AFE4B08B5C}"/>
              </a:ext>
            </a:extLst>
          </p:cNvPr>
          <p:cNvGrpSpPr/>
          <p:nvPr userDrawn="1"/>
        </p:nvGrpSpPr>
        <p:grpSpPr>
          <a:xfrm>
            <a:off x="939675" y="2636414"/>
            <a:ext cx="1790825" cy="283497"/>
            <a:chOff x="1356993" y="2119689"/>
            <a:chExt cx="2286089" cy="361900"/>
          </a:xfrm>
        </p:grpSpPr>
        <p:sp>
          <p:nvSpPr>
            <p:cNvPr id="7" name="Freeform: Shape 20">
              <a:extLst>
                <a:ext uri="{FF2B5EF4-FFF2-40B4-BE49-F238E27FC236}">
                  <a16:creationId xmlns:a16="http://schemas.microsoft.com/office/drawing/2014/main" id="{47D65342-4656-A0E1-9E94-CC79EB42830E}"/>
                </a:ext>
              </a:extLst>
            </p:cNvPr>
            <p:cNvSpPr/>
            <p:nvPr/>
          </p:nvSpPr>
          <p:spPr>
            <a:xfrm>
              <a:off x="1356993" y="2119689"/>
              <a:ext cx="599701" cy="361900"/>
            </a:xfrm>
            <a:custGeom>
              <a:avLst/>
              <a:gdLst>
                <a:gd name="connsiteX0" fmla="*/ 235567 w 599701"/>
                <a:gd name="connsiteY0" fmla="*/ 361570 h 361900"/>
                <a:gd name="connsiteX1" fmla="*/ 67887 w 599701"/>
                <a:gd name="connsiteY1" fmla="*/ 361570 h 361900"/>
                <a:gd name="connsiteX2" fmla="*/ 38875 w 599701"/>
                <a:gd name="connsiteY2" fmla="*/ 19514 h 361900"/>
                <a:gd name="connsiteX3" fmla="*/ 147445 w 599701"/>
                <a:gd name="connsiteY3" fmla="*/ 208486 h 361900"/>
                <a:gd name="connsiteX4" fmla="*/ 267535 w 599701"/>
                <a:gd name="connsiteY4" fmla="*/ -330 h 361900"/>
                <a:gd name="connsiteX5" fmla="*/ 444021 w 599701"/>
                <a:gd name="connsiteY5" fmla="*/ -330 h 361900"/>
                <a:gd name="connsiteX6" fmla="*/ 235688 w 599701"/>
                <a:gd name="connsiteY6" fmla="*/ 361570 h 361900"/>
                <a:gd name="connsiteX7" fmla="*/ 560372 w 599701"/>
                <a:gd name="connsiteY7" fmla="*/ 20359 h 361900"/>
                <a:gd name="connsiteX8" fmla="*/ 531661 w 599701"/>
                <a:gd name="connsiteY8" fmla="*/ 361570 h 361900"/>
                <a:gd name="connsiteX9" fmla="*/ 367238 w 599701"/>
                <a:gd name="connsiteY9" fmla="*/ 361570 h 361900"/>
                <a:gd name="connsiteX10" fmla="*/ 417844 w 599701"/>
                <a:gd name="connsiteY10" fmla="*/ 272120 h 361900"/>
                <a:gd name="connsiteX11" fmla="*/ 350892 w 599701"/>
                <a:gd name="connsiteY11" fmla="*/ 272120 h 361900"/>
                <a:gd name="connsiteX12" fmla="*/ 429787 w 599701"/>
                <a:gd name="connsiteY12" fmla="*/ 132910 h 361900"/>
                <a:gd name="connsiteX13" fmla="*/ 497221 w 599701"/>
                <a:gd name="connsiteY13" fmla="*/ 132910 h 361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9701" h="361900">
                  <a:moveTo>
                    <a:pt x="235567" y="361570"/>
                  </a:moveTo>
                  <a:lnTo>
                    <a:pt x="67887" y="361570"/>
                  </a:lnTo>
                  <a:cubicBezTo>
                    <a:pt x="-11460" y="264472"/>
                    <a:pt x="-22986" y="128591"/>
                    <a:pt x="38875" y="19514"/>
                  </a:cubicBezTo>
                  <a:lnTo>
                    <a:pt x="147445" y="208486"/>
                  </a:lnTo>
                  <a:lnTo>
                    <a:pt x="267535" y="-330"/>
                  </a:lnTo>
                  <a:lnTo>
                    <a:pt x="444021" y="-330"/>
                  </a:lnTo>
                  <a:lnTo>
                    <a:pt x="235688" y="361570"/>
                  </a:lnTo>
                  <a:close/>
                  <a:moveTo>
                    <a:pt x="560372" y="20359"/>
                  </a:moveTo>
                  <a:cubicBezTo>
                    <a:pt x="620942" y="129381"/>
                    <a:pt x="609596" y="264201"/>
                    <a:pt x="531661" y="361570"/>
                  </a:cubicBezTo>
                  <a:lnTo>
                    <a:pt x="367238" y="361570"/>
                  </a:lnTo>
                  <a:lnTo>
                    <a:pt x="417844" y="272120"/>
                  </a:lnTo>
                  <a:lnTo>
                    <a:pt x="350892" y="272120"/>
                  </a:lnTo>
                  <a:lnTo>
                    <a:pt x="429787" y="132910"/>
                  </a:lnTo>
                  <a:lnTo>
                    <a:pt x="497221" y="132910"/>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nvGrpSpPr>
            <p:cNvPr id="8" name="Group 21">
              <a:extLst>
                <a:ext uri="{FF2B5EF4-FFF2-40B4-BE49-F238E27FC236}">
                  <a16:creationId xmlns:a16="http://schemas.microsoft.com/office/drawing/2014/main" id="{BA88AA84-A026-61EF-C9AF-F089224E90F1}"/>
                </a:ext>
              </a:extLst>
            </p:cNvPr>
            <p:cNvGrpSpPr/>
            <p:nvPr/>
          </p:nvGrpSpPr>
          <p:grpSpPr>
            <a:xfrm>
              <a:off x="2056694" y="2152863"/>
              <a:ext cx="1586388" cy="295684"/>
              <a:chOff x="2056694" y="2152863"/>
              <a:chExt cx="1586388" cy="295684"/>
            </a:xfrm>
          </p:grpSpPr>
          <p:sp>
            <p:nvSpPr>
              <p:cNvPr id="9" name="Freeform: Shape 22">
                <a:extLst>
                  <a:ext uri="{FF2B5EF4-FFF2-40B4-BE49-F238E27FC236}">
                    <a16:creationId xmlns:a16="http://schemas.microsoft.com/office/drawing/2014/main" id="{D8778C3D-C42F-0037-6074-D8FF105B3412}"/>
                  </a:ext>
                </a:extLst>
              </p:cNvPr>
              <p:cNvSpPr/>
              <p:nvPr/>
            </p:nvSpPr>
            <p:spPr>
              <a:xfrm>
                <a:off x="2056694" y="2162996"/>
                <a:ext cx="254053" cy="285478"/>
              </a:xfrm>
              <a:custGeom>
                <a:avLst/>
                <a:gdLst>
                  <a:gd name="connsiteX0" fmla="*/ 27808 w 254053"/>
                  <a:gd name="connsiteY0" fmla="*/ 142621 h 285478"/>
                  <a:gd name="connsiteX1" fmla="*/ 126366 w 254053"/>
                  <a:gd name="connsiteY1" fmla="*/ 259876 h 285478"/>
                  <a:gd name="connsiteX2" fmla="*/ 224923 w 254053"/>
                  <a:gd name="connsiteY2" fmla="*/ 142621 h 285478"/>
                  <a:gd name="connsiteX3" fmla="*/ 126366 w 254053"/>
                  <a:gd name="connsiteY3" fmla="*/ 24943 h 285478"/>
                  <a:gd name="connsiteX4" fmla="*/ 27808 w 254053"/>
                  <a:gd name="connsiteY4" fmla="*/ 142621 h 285478"/>
                  <a:gd name="connsiteX5" fmla="*/ -661 w 254053"/>
                  <a:gd name="connsiteY5" fmla="*/ 142621 h 285478"/>
                  <a:gd name="connsiteX6" fmla="*/ 126366 w 254053"/>
                  <a:gd name="connsiteY6" fmla="*/ -330 h 285478"/>
                  <a:gd name="connsiteX7" fmla="*/ 253393 w 254053"/>
                  <a:gd name="connsiteY7" fmla="*/ 142621 h 285478"/>
                  <a:gd name="connsiteX8" fmla="*/ 126366 w 254053"/>
                  <a:gd name="connsiteY8" fmla="*/ 285149 h 285478"/>
                  <a:gd name="connsiteX9" fmla="*/ -661 w 254053"/>
                  <a:gd name="connsiteY9" fmla="*/ 142621 h 28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3" h="285478">
                    <a:moveTo>
                      <a:pt x="27808" y="142621"/>
                    </a:moveTo>
                    <a:cubicBezTo>
                      <a:pt x="27808" y="221997"/>
                      <a:pt x="63998" y="259876"/>
                      <a:pt x="126366" y="259876"/>
                    </a:cubicBezTo>
                    <a:cubicBezTo>
                      <a:pt x="188733" y="259876"/>
                      <a:pt x="224923" y="221997"/>
                      <a:pt x="224923" y="142621"/>
                    </a:cubicBezTo>
                    <a:cubicBezTo>
                      <a:pt x="224923" y="63244"/>
                      <a:pt x="188733" y="24943"/>
                      <a:pt x="126366" y="24943"/>
                    </a:cubicBezTo>
                    <a:cubicBezTo>
                      <a:pt x="63998" y="24943"/>
                      <a:pt x="27808" y="62822"/>
                      <a:pt x="27808" y="142621"/>
                    </a:cubicBezTo>
                    <a:moveTo>
                      <a:pt x="-661" y="142621"/>
                    </a:moveTo>
                    <a:cubicBezTo>
                      <a:pt x="-661" y="46114"/>
                      <a:pt x="47592" y="-330"/>
                      <a:pt x="126366" y="-330"/>
                    </a:cubicBezTo>
                    <a:cubicBezTo>
                      <a:pt x="205140" y="-330"/>
                      <a:pt x="253393" y="46114"/>
                      <a:pt x="253393" y="142621"/>
                    </a:cubicBezTo>
                    <a:cubicBezTo>
                      <a:pt x="253393" y="239127"/>
                      <a:pt x="205140" y="285149"/>
                      <a:pt x="126366" y="285149"/>
                    </a:cubicBezTo>
                    <a:cubicBezTo>
                      <a:pt x="47592" y="285149"/>
                      <a:pt x="-661" y="238283"/>
                      <a:pt x="-661" y="14262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0" name="Freeform: Shape 23">
                <a:extLst>
                  <a:ext uri="{FF2B5EF4-FFF2-40B4-BE49-F238E27FC236}">
                    <a16:creationId xmlns:a16="http://schemas.microsoft.com/office/drawing/2014/main" id="{D5B958E3-0D3C-D540-8B39-4CBB93CEAD68}"/>
                  </a:ext>
                </a:extLst>
              </p:cNvPr>
              <p:cNvSpPr/>
              <p:nvPr/>
            </p:nvSpPr>
            <p:spPr>
              <a:xfrm>
                <a:off x="2326249" y="2165468"/>
                <a:ext cx="219070" cy="280416"/>
              </a:xfrm>
              <a:custGeom>
                <a:avLst/>
                <a:gdLst>
                  <a:gd name="connsiteX0" fmla="*/ 191508 w 219070"/>
                  <a:gd name="connsiteY0" fmla="*/ 8597 h 280416"/>
                  <a:gd name="connsiteX1" fmla="*/ 204537 w 219070"/>
                  <a:gd name="connsiteY1" fmla="*/ -329 h 280416"/>
                  <a:gd name="connsiteX2" fmla="*/ 218409 w 219070"/>
                  <a:gd name="connsiteY2" fmla="*/ 13302 h 280416"/>
                  <a:gd name="connsiteX3" fmla="*/ 218409 w 219070"/>
                  <a:gd name="connsiteY3" fmla="*/ 13483 h 280416"/>
                  <a:gd name="connsiteX4" fmla="*/ 217143 w 219070"/>
                  <a:gd name="connsiteY4" fmla="*/ 19515 h 280416"/>
                  <a:gd name="connsiteX5" fmla="*/ 121903 w 219070"/>
                  <a:gd name="connsiteY5" fmla="*/ 270734 h 280416"/>
                  <a:gd name="connsiteX6" fmla="*/ 104472 w 219070"/>
                  <a:gd name="connsiteY6" fmla="*/ 279359 h 280416"/>
                  <a:gd name="connsiteX7" fmla="*/ 95846 w 219070"/>
                  <a:gd name="connsiteY7" fmla="*/ 270734 h 280416"/>
                  <a:gd name="connsiteX8" fmla="*/ 546 w 219070"/>
                  <a:gd name="connsiteY8" fmla="*/ 19515 h 280416"/>
                  <a:gd name="connsiteX9" fmla="*/ -661 w 219070"/>
                  <a:gd name="connsiteY9" fmla="*/ 13483 h 280416"/>
                  <a:gd name="connsiteX10" fmla="*/ 12911 w 219070"/>
                  <a:gd name="connsiteY10" fmla="*/ -329 h 280416"/>
                  <a:gd name="connsiteX11" fmla="*/ 13152 w 219070"/>
                  <a:gd name="connsiteY11" fmla="*/ -329 h 280416"/>
                  <a:gd name="connsiteX12" fmla="*/ 26180 w 219070"/>
                  <a:gd name="connsiteY12" fmla="*/ 8597 h 280416"/>
                  <a:gd name="connsiteX13" fmla="*/ 108814 w 219070"/>
                  <a:gd name="connsiteY13" fmla="*/ 227668 h 28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070" h="280416">
                    <a:moveTo>
                      <a:pt x="191508" y="8597"/>
                    </a:moveTo>
                    <a:cubicBezTo>
                      <a:pt x="193583" y="3211"/>
                      <a:pt x="198765" y="-341"/>
                      <a:pt x="204537" y="-329"/>
                    </a:cubicBezTo>
                    <a:cubicBezTo>
                      <a:pt x="212131" y="-396"/>
                      <a:pt x="218343" y="5708"/>
                      <a:pt x="218409" y="13302"/>
                    </a:cubicBezTo>
                    <a:cubicBezTo>
                      <a:pt x="218409" y="13362"/>
                      <a:pt x="218409" y="13423"/>
                      <a:pt x="218409" y="13483"/>
                    </a:cubicBezTo>
                    <a:cubicBezTo>
                      <a:pt x="218307" y="15546"/>
                      <a:pt x="217879" y="17585"/>
                      <a:pt x="217143" y="19515"/>
                    </a:cubicBezTo>
                    <a:lnTo>
                      <a:pt x="121903" y="270734"/>
                    </a:lnTo>
                    <a:cubicBezTo>
                      <a:pt x="119472" y="277929"/>
                      <a:pt x="111667" y="281790"/>
                      <a:pt x="104472" y="279359"/>
                    </a:cubicBezTo>
                    <a:cubicBezTo>
                      <a:pt x="100406" y="277984"/>
                      <a:pt x="97221" y="274799"/>
                      <a:pt x="95846" y="270734"/>
                    </a:cubicBezTo>
                    <a:lnTo>
                      <a:pt x="546" y="19515"/>
                    </a:lnTo>
                    <a:cubicBezTo>
                      <a:pt x="-166" y="17579"/>
                      <a:pt x="-570" y="15546"/>
                      <a:pt x="-661" y="13483"/>
                    </a:cubicBezTo>
                    <a:cubicBezTo>
                      <a:pt x="-727" y="5919"/>
                      <a:pt x="5347" y="-263"/>
                      <a:pt x="12911" y="-329"/>
                    </a:cubicBezTo>
                    <a:cubicBezTo>
                      <a:pt x="12989" y="-329"/>
                      <a:pt x="13074" y="-329"/>
                      <a:pt x="13152" y="-329"/>
                    </a:cubicBezTo>
                    <a:cubicBezTo>
                      <a:pt x="18930" y="-360"/>
                      <a:pt x="24118" y="3199"/>
                      <a:pt x="26180" y="8597"/>
                    </a:cubicBezTo>
                    <a:lnTo>
                      <a:pt x="108814" y="227668"/>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1" name="Freeform: Shape 24">
                <a:extLst>
                  <a:ext uri="{FF2B5EF4-FFF2-40B4-BE49-F238E27FC236}">
                    <a16:creationId xmlns:a16="http://schemas.microsoft.com/office/drawing/2014/main" id="{E51D9758-6B31-8EC9-ED66-F135749383CD}"/>
                  </a:ext>
                </a:extLst>
              </p:cNvPr>
              <p:cNvSpPr/>
              <p:nvPr/>
            </p:nvSpPr>
            <p:spPr>
              <a:xfrm>
                <a:off x="2575417" y="2165408"/>
                <a:ext cx="197145" cy="281510"/>
              </a:xfrm>
              <a:custGeom>
                <a:avLst/>
                <a:gdLst>
                  <a:gd name="connsiteX0" fmla="*/ 27085 w 197145"/>
                  <a:gd name="connsiteY0" fmla="*/ 149135 h 281510"/>
                  <a:gd name="connsiteX1" fmla="*/ 27085 w 197145"/>
                  <a:gd name="connsiteY1" fmla="*/ 266390 h 281510"/>
                  <a:gd name="connsiteX2" fmla="*/ 13212 w 197145"/>
                  <a:gd name="connsiteY2" fmla="*/ 280263 h 281510"/>
                  <a:gd name="connsiteX3" fmla="*/ -661 w 197145"/>
                  <a:gd name="connsiteY3" fmla="*/ 266390 h 281510"/>
                  <a:gd name="connsiteX4" fmla="*/ -661 w 197145"/>
                  <a:gd name="connsiteY4" fmla="*/ 13543 h 281510"/>
                  <a:gd name="connsiteX5" fmla="*/ 13212 w 197145"/>
                  <a:gd name="connsiteY5" fmla="*/ -330 h 281510"/>
                  <a:gd name="connsiteX6" fmla="*/ 27085 w 197145"/>
                  <a:gd name="connsiteY6" fmla="*/ 13543 h 281510"/>
                  <a:gd name="connsiteX7" fmla="*/ 27085 w 197145"/>
                  <a:gd name="connsiteY7" fmla="*/ 123922 h 281510"/>
                  <a:gd name="connsiteX8" fmla="*/ 168768 w 197145"/>
                  <a:gd name="connsiteY8" fmla="*/ 123922 h 281510"/>
                  <a:gd name="connsiteX9" fmla="*/ 168768 w 197145"/>
                  <a:gd name="connsiteY9" fmla="*/ 13543 h 281510"/>
                  <a:gd name="connsiteX10" fmla="*/ 183528 w 197145"/>
                  <a:gd name="connsiteY10" fmla="*/ 617 h 281510"/>
                  <a:gd name="connsiteX11" fmla="*/ 196454 w 197145"/>
                  <a:gd name="connsiteY11" fmla="*/ 13543 h 281510"/>
                  <a:gd name="connsiteX12" fmla="*/ 196454 w 197145"/>
                  <a:gd name="connsiteY12" fmla="*/ 266390 h 281510"/>
                  <a:gd name="connsiteX13" fmla="*/ 183528 w 197145"/>
                  <a:gd name="connsiteY13" fmla="*/ 281150 h 281510"/>
                  <a:gd name="connsiteX14" fmla="*/ 168768 w 197145"/>
                  <a:gd name="connsiteY14" fmla="*/ 268218 h 281510"/>
                  <a:gd name="connsiteX15" fmla="*/ 168768 w 197145"/>
                  <a:gd name="connsiteY15" fmla="*/ 266390 h 281510"/>
                  <a:gd name="connsiteX16" fmla="*/ 168768 w 197145"/>
                  <a:gd name="connsiteY16" fmla="*/ 149135 h 28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7145" h="281510">
                    <a:moveTo>
                      <a:pt x="27085" y="149135"/>
                    </a:moveTo>
                    <a:lnTo>
                      <a:pt x="27085" y="266390"/>
                    </a:lnTo>
                    <a:cubicBezTo>
                      <a:pt x="27085" y="274051"/>
                      <a:pt x="20872" y="280263"/>
                      <a:pt x="13212" y="280263"/>
                    </a:cubicBezTo>
                    <a:cubicBezTo>
                      <a:pt x="5552" y="280263"/>
                      <a:pt x="-661" y="274051"/>
                      <a:pt x="-661" y="266390"/>
                    </a:cubicBezTo>
                    <a:lnTo>
                      <a:pt x="-661" y="13543"/>
                    </a:lnTo>
                    <a:cubicBezTo>
                      <a:pt x="-661" y="5883"/>
                      <a:pt x="5552" y="-330"/>
                      <a:pt x="13212" y="-330"/>
                    </a:cubicBezTo>
                    <a:cubicBezTo>
                      <a:pt x="20872" y="-330"/>
                      <a:pt x="27085" y="5883"/>
                      <a:pt x="27085" y="13543"/>
                    </a:cubicBezTo>
                    <a:lnTo>
                      <a:pt x="27085" y="123922"/>
                    </a:lnTo>
                    <a:lnTo>
                      <a:pt x="168768" y="123922"/>
                    </a:lnTo>
                    <a:lnTo>
                      <a:pt x="168768" y="13543"/>
                    </a:lnTo>
                    <a:cubicBezTo>
                      <a:pt x="169275" y="5901"/>
                      <a:pt x="175880" y="110"/>
                      <a:pt x="183528" y="617"/>
                    </a:cubicBezTo>
                    <a:cubicBezTo>
                      <a:pt x="190464" y="1075"/>
                      <a:pt x="195995" y="6600"/>
                      <a:pt x="196454" y="13543"/>
                    </a:cubicBezTo>
                    <a:lnTo>
                      <a:pt x="196454" y="266390"/>
                    </a:lnTo>
                    <a:cubicBezTo>
                      <a:pt x="196960" y="274032"/>
                      <a:pt x="191170" y="280643"/>
                      <a:pt x="183528" y="281150"/>
                    </a:cubicBezTo>
                    <a:cubicBezTo>
                      <a:pt x="175880" y="281650"/>
                      <a:pt x="169275" y="275866"/>
                      <a:pt x="168768" y="268218"/>
                    </a:cubicBezTo>
                    <a:cubicBezTo>
                      <a:pt x="168726" y="267609"/>
                      <a:pt x="168726" y="267000"/>
                      <a:pt x="168768" y="266390"/>
                    </a:cubicBezTo>
                    <a:lnTo>
                      <a:pt x="168768" y="149135"/>
                    </a:lnTo>
                    <a:close/>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2" name="Freeform: Shape 25">
                <a:extLst>
                  <a:ext uri="{FF2B5EF4-FFF2-40B4-BE49-F238E27FC236}">
                    <a16:creationId xmlns:a16="http://schemas.microsoft.com/office/drawing/2014/main" id="{14C6CEC7-0C21-E86F-45C1-601117791B73}"/>
                  </a:ext>
                </a:extLst>
              </p:cNvPr>
              <p:cNvSpPr/>
              <p:nvPr/>
            </p:nvSpPr>
            <p:spPr>
              <a:xfrm>
                <a:off x="2819338" y="2252385"/>
                <a:ext cx="150671" cy="196162"/>
              </a:xfrm>
              <a:custGeom>
                <a:avLst/>
                <a:gdLst>
                  <a:gd name="connsiteX0" fmla="*/ 83239 w 150671"/>
                  <a:gd name="connsiteY0" fmla="*/ -330 h 196162"/>
                  <a:gd name="connsiteX1" fmla="*/ 145969 w 150671"/>
                  <a:gd name="connsiteY1" fmla="*/ 27717 h 196162"/>
                  <a:gd name="connsiteX2" fmla="*/ 148804 w 150671"/>
                  <a:gd name="connsiteY2" fmla="*/ 35498 h 196162"/>
                  <a:gd name="connsiteX3" fmla="*/ 137416 w 150671"/>
                  <a:gd name="connsiteY3" fmla="*/ 47266 h 196162"/>
                  <a:gd name="connsiteX4" fmla="*/ 136740 w 150671"/>
                  <a:gd name="connsiteY4" fmla="*/ 47260 h 196162"/>
                  <a:gd name="connsiteX5" fmla="*/ 126969 w 150671"/>
                  <a:gd name="connsiteY5" fmla="*/ 42374 h 196162"/>
                  <a:gd name="connsiteX6" fmla="*/ 82998 w 150671"/>
                  <a:gd name="connsiteY6" fmla="*/ 23254 h 196162"/>
                  <a:gd name="connsiteX7" fmla="*/ 25577 w 150671"/>
                  <a:gd name="connsiteY7" fmla="*/ 97383 h 196162"/>
                  <a:gd name="connsiteX8" fmla="*/ 82998 w 150671"/>
                  <a:gd name="connsiteY8" fmla="*/ 171874 h 196162"/>
                  <a:gd name="connsiteX9" fmla="*/ 130226 w 150671"/>
                  <a:gd name="connsiteY9" fmla="*/ 154382 h 196162"/>
                  <a:gd name="connsiteX10" fmla="*/ 137947 w 150671"/>
                  <a:gd name="connsiteY10" fmla="*/ 151547 h 196162"/>
                  <a:gd name="connsiteX11" fmla="*/ 150010 w 150671"/>
                  <a:gd name="connsiteY11" fmla="*/ 163611 h 196162"/>
                  <a:gd name="connsiteX12" fmla="*/ 144702 w 150671"/>
                  <a:gd name="connsiteY12" fmla="*/ 173804 h 196162"/>
                  <a:gd name="connsiteX13" fmla="*/ 83239 w 150671"/>
                  <a:gd name="connsiteY13" fmla="*/ 195820 h 196162"/>
                  <a:gd name="connsiteX14" fmla="*/ -661 w 150671"/>
                  <a:gd name="connsiteY14" fmla="*/ 97685 h 196162"/>
                  <a:gd name="connsiteX15" fmla="*/ 83239 w 150671"/>
                  <a:gd name="connsiteY15" fmla="*/ -28 h 19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0671" h="196162">
                    <a:moveTo>
                      <a:pt x="83239" y="-330"/>
                    </a:moveTo>
                    <a:cubicBezTo>
                      <a:pt x="119429" y="-330"/>
                      <a:pt x="139455" y="18790"/>
                      <a:pt x="145969" y="27717"/>
                    </a:cubicBezTo>
                    <a:cubicBezTo>
                      <a:pt x="147766" y="29913"/>
                      <a:pt x="148768" y="32657"/>
                      <a:pt x="148804" y="35498"/>
                    </a:cubicBezTo>
                    <a:cubicBezTo>
                      <a:pt x="148906" y="41892"/>
                      <a:pt x="143809" y="47163"/>
                      <a:pt x="137416" y="47266"/>
                    </a:cubicBezTo>
                    <a:cubicBezTo>
                      <a:pt x="137193" y="47272"/>
                      <a:pt x="136963" y="47272"/>
                      <a:pt x="136740" y="47260"/>
                    </a:cubicBezTo>
                    <a:cubicBezTo>
                      <a:pt x="132892" y="47284"/>
                      <a:pt x="129261" y="45468"/>
                      <a:pt x="126969" y="42374"/>
                    </a:cubicBezTo>
                    <a:cubicBezTo>
                      <a:pt x="120937" y="35498"/>
                      <a:pt x="109839" y="23254"/>
                      <a:pt x="82998" y="23254"/>
                    </a:cubicBezTo>
                    <a:cubicBezTo>
                      <a:pt x="45542" y="23254"/>
                      <a:pt x="25577" y="47381"/>
                      <a:pt x="25577" y="97383"/>
                    </a:cubicBezTo>
                    <a:cubicBezTo>
                      <a:pt x="25577" y="147385"/>
                      <a:pt x="45542" y="171874"/>
                      <a:pt x="82998" y="171874"/>
                    </a:cubicBezTo>
                    <a:cubicBezTo>
                      <a:pt x="100297" y="171735"/>
                      <a:pt x="117004" y="165547"/>
                      <a:pt x="130226" y="154382"/>
                    </a:cubicBezTo>
                    <a:cubicBezTo>
                      <a:pt x="132386" y="152561"/>
                      <a:pt x="135118" y="151559"/>
                      <a:pt x="137947" y="151547"/>
                    </a:cubicBezTo>
                    <a:cubicBezTo>
                      <a:pt x="144612" y="151547"/>
                      <a:pt x="150010" y="156946"/>
                      <a:pt x="150010" y="163611"/>
                    </a:cubicBezTo>
                    <a:cubicBezTo>
                      <a:pt x="149980" y="167664"/>
                      <a:pt x="148007" y="171458"/>
                      <a:pt x="144702" y="173804"/>
                    </a:cubicBezTo>
                    <a:cubicBezTo>
                      <a:pt x="127572" y="188365"/>
                      <a:pt x="105719" y="196194"/>
                      <a:pt x="83239" y="195820"/>
                    </a:cubicBezTo>
                    <a:cubicBezTo>
                      <a:pt x="30704" y="195820"/>
                      <a:pt x="-661" y="164455"/>
                      <a:pt x="-661" y="97685"/>
                    </a:cubicBezTo>
                    <a:cubicBezTo>
                      <a:pt x="-661" y="30914"/>
                      <a:pt x="30704" y="-28"/>
                      <a:pt x="83239" y="-2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3" name="Freeform: Shape 26">
                <a:extLst>
                  <a:ext uri="{FF2B5EF4-FFF2-40B4-BE49-F238E27FC236}">
                    <a16:creationId xmlns:a16="http://schemas.microsoft.com/office/drawing/2014/main" id="{8CBA398A-1538-C164-0BD4-AAB35B863AB0}"/>
                  </a:ext>
                </a:extLst>
              </p:cNvPr>
              <p:cNvSpPr/>
              <p:nvPr/>
            </p:nvSpPr>
            <p:spPr>
              <a:xfrm>
                <a:off x="3006983" y="2152863"/>
                <a:ext cx="54435" cy="293139"/>
              </a:xfrm>
              <a:custGeom>
                <a:avLst/>
                <a:gdLst>
                  <a:gd name="connsiteX0" fmla="*/ 25215 w 54435"/>
                  <a:gd name="connsiteY0" fmla="*/ 12698 h 293139"/>
                  <a:gd name="connsiteX1" fmla="*/ 25215 w 54435"/>
                  <a:gd name="connsiteY1" fmla="*/ 245159 h 293139"/>
                  <a:gd name="connsiteX2" fmla="*/ 41560 w 54435"/>
                  <a:gd name="connsiteY2" fmla="*/ 268381 h 293139"/>
                  <a:gd name="connsiteX3" fmla="*/ 53774 w 54435"/>
                  <a:gd name="connsiteY3" fmla="*/ 280595 h 293139"/>
                  <a:gd name="connsiteX4" fmla="*/ 41560 w 54435"/>
                  <a:gd name="connsiteY4" fmla="*/ 292809 h 293139"/>
                  <a:gd name="connsiteX5" fmla="*/ -661 w 54435"/>
                  <a:gd name="connsiteY5" fmla="*/ 245159 h 293139"/>
                  <a:gd name="connsiteX6" fmla="*/ -661 w 54435"/>
                  <a:gd name="connsiteY6" fmla="*/ 12698 h 293139"/>
                  <a:gd name="connsiteX7" fmla="*/ 12367 w 54435"/>
                  <a:gd name="connsiteY7" fmla="*/ -330 h 293139"/>
                  <a:gd name="connsiteX8" fmla="*/ 25396 w 54435"/>
                  <a:gd name="connsiteY8" fmla="*/ 12698 h 29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35" h="293139">
                    <a:moveTo>
                      <a:pt x="25215" y="12698"/>
                    </a:moveTo>
                    <a:lnTo>
                      <a:pt x="25215" y="245159"/>
                    </a:lnTo>
                    <a:cubicBezTo>
                      <a:pt x="25215" y="261444"/>
                      <a:pt x="30522" y="268381"/>
                      <a:pt x="41560" y="268381"/>
                    </a:cubicBezTo>
                    <a:cubicBezTo>
                      <a:pt x="48304" y="268381"/>
                      <a:pt x="53774" y="273851"/>
                      <a:pt x="53774" y="280595"/>
                    </a:cubicBezTo>
                    <a:cubicBezTo>
                      <a:pt x="53774" y="287338"/>
                      <a:pt x="48304" y="292809"/>
                      <a:pt x="41560" y="292809"/>
                    </a:cubicBezTo>
                    <a:cubicBezTo>
                      <a:pt x="14237" y="292809"/>
                      <a:pt x="-661" y="276523"/>
                      <a:pt x="-661" y="245159"/>
                    </a:cubicBezTo>
                    <a:lnTo>
                      <a:pt x="-661" y="12698"/>
                    </a:lnTo>
                    <a:cubicBezTo>
                      <a:pt x="-468" y="5581"/>
                      <a:pt x="5250" y="-143"/>
                      <a:pt x="12367" y="-330"/>
                    </a:cubicBezTo>
                    <a:cubicBezTo>
                      <a:pt x="19551" y="-300"/>
                      <a:pt x="25365" y="5515"/>
                      <a:pt x="25396" y="12698"/>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4" name="Freeform: Shape 27">
                <a:extLst>
                  <a:ext uri="{FF2B5EF4-FFF2-40B4-BE49-F238E27FC236}">
                    <a16:creationId xmlns:a16="http://schemas.microsoft.com/office/drawing/2014/main" id="{E82B1A8D-234E-A782-D30F-B1BBF9722539}"/>
                  </a:ext>
                </a:extLst>
              </p:cNvPr>
              <p:cNvSpPr/>
              <p:nvPr/>
            </p:nvSpPr>
            <p:spPr>
              <a:xfrm>
                <a:off x="3084007" y="2252385"/>
                <a:ext cx="171058" cy="195667"/>
              </a:xfrm>
              <a:custGeom>
                <a:avLst/>
                <a:gdLst>
                  <a:gd name="connsiteX0" fmla="*/ 143918 w 171058"/>
                  <a:gd name="connsiteY0" fmla="*/ 97202 h 195667"/>
                  <a:gd name="connsiteX1" fmla="*/ 84868 w 171058"/>
                  <a:gd name="connsiteY1" fmla="*/ 23073 h 195667"/>
                  <a:gd name="connsiteX2" fmla="*/ 25818 w 171058"/>
                  <a:gd name="connsiteY2" fmla="*/ 97202 h 195667"/>
                  <a:gd name="connsiteX3" fmla="*/ 84868 w 171058"/>
                  <a:gd name="connsiteY3" fmla="*/ 171693 h 195667"/>
                  <a:gd name="connsiteX4" fmla="*/ 143918 w 171058"/>
                  <a:gd name="connsiteY4" fmla="*/ 97202 h 195667"/>
                  <a:gd name="connsiteX5" fmla="*/ 170397 w 171058"/>
                  <a:gd name="connsiteY5" fmla="*/ 97202 h 195667"/>
                  <a:gd name="connsiteX6" fmla="*/ 84868 w 171058"/>
                  <a:gd name="connsiteY6" fmla="*/ 195337 h 195667"/>
                  <a:gd name="connsiteX7" fmla="*/ -661 w 171058"/>
                  <a:gd name="connsiteY7" fmla="*/ 97202 h 195667"/>
                  <a:gd name="connsiteX8" fmla="*/ 84868 w 171058"/>
                  <a:gd name="connsiteY8" fmla="*/ -330 h 195667"/>
                  <a:gd name="connsiteX9" fmla="*/ 170397 w 171058"/>
                  <a:gd name="connsiteY9" fmla="*/ 97383 h 19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058" h="195667">
                    <a:moveTo>
                      <a:pt x="143918" y="97202"/>
                    </a:moveTo>
                    <a:cubicBezTo>
                      <a:pt x="143918" y="45873"/>
                      <a:pt x="122325" y="23073"/>
                      <a:pt x="84868" y="23073"/>
                    </a:cubicBezTo>
                    <a:cubicBezTo>
                      <a:pt x="47411" y="23073"/>
                      <a:pt x="25818" y="45873"/>
                      <a:pt x="25818" y="97202"/>
                    </a:cubicBezTo>
                    <a:cubicBezTo>
                      <a:pt x="25818" y="148531"/>
                      <a:pt x="47411" y="171693"/>
                      <a:pt x="84868" y="171693"/>
                    </a:cubicBezTo>
                    <a:cubicBezTo>
                      <a:pt x="122325" y="171693"/>
                      <a:pt x="143918" y="149316"/>
                      <a:pt x="143918" y="97202"/>
                    </a:cubicBezTo>
                    <a:moveTo>
                      <a:pt x="170397" y="97202"/>
                    </a:moveTo>
                    <a:cubicBezTo>
                      <a:pt x="170397" y="163973"/>
                      <a:pt x="137826" y="195337"/>
                      <a:pt x="84868" y="195337"/>
                    </a:cubicBezTo>
                    <a:cubicBezTo>
                      <a:pt x="31910" y="195337"/>
                      <a:pt x="-661" y="163973"/>
                      <a:pt x="-661" y="97202"/>
                    </a:cubicBezTo>
                    <a:cubicBezTo>
                      <a:pt x="-661" y="30432"/>
                      <a:pt x="32634" y="-330"/>
                      <a:pt x="84868" y="-330"/>
                    </a:cubicBezTo>
                    <a:cubicBezTo>
                      <a:pt x="137102" y="-330"/>
                      <a:pt x="170397" y="30612"/>
                      <a:pt x="170397" y="97383"/>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5" name="Freeform: Shape 28">
                <a:extLst>
                  <a:ext uri="{FF2B5EF4-FFF2-40B4-BE49-F238E27FC236}">
                    <a16:creationId xmlns:a16="http://schemas.microsoft.com/office/drawing/2014/main" id="{7AF567DE-3712-83BA-9D66-56A4D0A0918D}"/>
                  </a:ext>
                </a:extLst>
              </p:cNvPr>
              <p:cNvSpPr/>
              <p:nvPr/>
            </p:nvSpPr>
            <p:spPr>
              <a:xfrm>
                <a:off x="3291676" y="2254616"/>
                <a:ext cx="151457" cy="193436"/>
              </a:xfrm>
              <a:custGeom>
                <a:avLst/>
                <a:gdLst>
                  <a:gd name="connsiteX0" fmla="*/ 25396 w 151457"/>
                  <a:gd name="connsiteY0" fmla="*/ 12700 h 193436"/>
                  <a:gd name="connsiteX1" fmla="*/ 25396 w 151457"/>
                  <a:gd name="connsiteY1" fmla="*/ 118978 h 193436"/>
                  <a:gd name="connsiteX2" fmla="*/ 75097 w 151457"/>
                  <a:gd name="connsiteY2" fmla="*/ 168256 h 193436"/>
                  <a:gd name="connsiteX3" fmla="*/ 124738 w 151457"/>
                  <a:gd name="connsiteY3" fmla="*/ 118978 h 193436"/>
                  <a:gd name="connsiteX4" fmla="*/ 124738 w 151457"/>
                  <a:gd name="connsiteY4" fmla="*/ 12700 h 193436"/>
                  <a:gd name="connsiteX5" fmla="*/ 138188 w 151457"/>
                  <a:gd name="connsiteY5" fmla="*/ -329 h 193436"/>
                  <a:gd name="connsiteX6" fmla="*/ 150795 w 151457"/>
                  <a:gd name="connsiteY6" fmla="*/ 12633 h 193436"/>
                  <a:gd name="connsiteX7" fmla="*/ 150795 w 151457"/>
                  <a:gd name="connsiteY7" fmla="*/ 12700 h 193436"/>
                  <a:gd name="connsiteX8" fmla="*/ 150795 w 151457"/>
                  <a:gd name="connsiteY8" fmla="*/ 118978 h 193436"/>
                  <a:gd name="connsiteX9" fmla="*/ 75097 w 151457"/>
                  <a:gd name="connsiteY9" fmla="*/ 193107 h 193436"/>
                  <a:gd name="connsiteX10" fmla="*/ -661 w 151457"/>
                  <a:gd name="connsiteY10" fmla="*/ 118978 h 193436"/>
                  <a:gd name="connsiteX11" fmla="*/ -661 w 151457"/>
                  <a:gd name="connsiteY11" fmla="*/ 12700 h 193436"/>
                  <a:gd name="connsiteX12" fmla="*/ 12127 w 151457"/>
                  <a:gd name="connsiteY12" fmla="*/ -329 h 193436"/>
                  <a:gd name="connsiteX13" fmla="*/ 12368 w 151457"/>
                  <a:gd name="connsiteY13" fmla="*/ -329 h 193436"/>
                  <a:gd name="connsiteX14" fmla="*/ 25396 w 151457"/>
                  <a:gd name="connsiteY14" fmla="*/ 12700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457" h="193436">
                    <a:moveTo>
                      <a:pt x="25396" y="12700"/>
                    </a:moveTo>
                    <a:lnTo>
                      <a:pt x="25396" y="118978"/>
                    </a:lnTo>
                    <a:cubicBezTo>
                      <a:pt x="25396" y="145457"/>
                      <a:pt x="33961" y="168256"/>
                      <a:pt x="75097" y="168256"/>
                    </a:cubicBezTo>
                    <a:cubicBezTo>
                      <a:pt x="116233" y="168256"/>
                      <a:pt x="124738" y="145457"/>
                      <a:pt x="124738" y="118978"/>
                    </a:cubicBezTo>
                    <a:lnTo>
                      <a:pt x="124738" y="12700"/>
                    </a:lnTo>
                    <a:cubicBezTo>
                      <a:pt x="124858" y="5395"/>
                      <a:pt x="130890" y="-431"/>
                      <a:pt x="138188" y="-329"/>
                    </a:cubicBezTo>
                    <a:cubicBezTo>
                      <a:pt x="145245" y="-232"/>
                      <a:pt x="150915" y="5576"/>
                      <a:pt x="150795" y="12633"/>
                    </a:cubicBezTo>
                    <a:cubicBezTo>
                      <a:pt x="150795" y="12658"/>
                      <a:pt x="150795" y="12676"/>
                      <a:pt x="150795" y="12700"/>
                    </a:cubicBezTo>
                    <a:lnTo>
                      <a:pt x="150795" y="118978"/>
                    </a:lnTo>
                    <a:cubicBezTo>
                      <a:pt x="150795" y="157641"/>
                      <a:pt x="138188" y="193107"/>
                      <a:pt x="75097" y="193107"/>
                    </a:cubicBezTo>
                    <a:cubicBezTo>
                      <a:pt x="12006" y="193107"/>
                      <a:pt x="-661" y="157641"/>
                      <a:pt x="-661" y="118978"/>
                    </a:cubicBezTo>
                    <a:lnTo>
                      <a:pt x="-661" y="12700"/>
                    </a:lnTo>
                    <a:cubicBezTo>
                      <a:pt x="-727" y="5570"/>
                      <a:pt x="4997" y="-262"/>
                      <a:pt x="12127" y="-329"/>
                    </a:cubicBezTo>
                    <a:cubicBezTo>
                      <a:pt x="12205" y="-329"/>
                      <a:pt x="12290" y="-329"/>
                      <a:pt x="12368" y="-329"/>
                    </a:cubicBezTo>
                    <a:cubicBezTo>
                      <a:pt x="19534" y="-262"/>
                      <a:pt x="25330" y="5534"/>
                      <a:pt x="25396" y="12700"/>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sp>
            <p:nvSpPr>
              <p:cNvPr id="16" name="Freeform: Shape 29">
                <a:extLst>
                  <a:ext uri="{FF2B5EF4-FFF2-40B4-BE49-F238E27FC236}">
                    <a16:creationId xmlns:a16="http://schemas.microsoft.com/office/drawing/2014/main" id="{8AE35597-ABFF-44A7-ECD7-C842E43E6C56}"/>
                  </a:ext>
                </a:extLst>
              </p:cNvPr>
              <p:cNvSpPr/>
              <p:nvPr/>
            </p:nvSpPr>
            <p:spPr>
              <a:xfrm>
                <a:off x="3479805" y="2152863"/>
                <a:ext cx="163277" cy="295189"/>
              </a:xfrm>
              <a:custGeom>
                <a:avLst/>
                <a:gdLst>
                  <a:gd name="connsiteX0" fmla="*/ 136559 w 163277"/>
                  <a:gd name="connsiteY0" fmla="*/ 158424 h 295189"/>
                  <a:gd name="connsiteX1" fmla="*/ 82817 w 163277"/>
                  <a:gd name="connsiteY1" fmla="*/ 122595 h 295189"/>
                  <a:gd name="connsiteX2" fmla="*/ 25396 w 163277"/>
                  <a:gd name="connsiteY2" fmla="*/ 196725 h 295189"/>
                  <a:gd name="connsiteX3" fmla="*/ 82817 w 163277"/>
                  <a:gd name="connsiteY3" fmla="*/ 271216 h 295189"/>
                  <a:gd name="connsiteX4" fmla="*/ 136559 w 163277"/>
                  <a:gd name="connsiteY4" fmla="*/ 214639 h 295189"/>
                  <a:gd name="connsiteX5" fmla="*/ 136559 w 163277"/>
                  <a:gd name="connsiteY5" fmla="*/ 125430 h 295189"/>
                  <a:gd name="connsiteX6" fmla="*/ 136559 w 163277"/>
                  <a:gd name="connsiteY6" fmla="*/ 12698 h 295189"/>
                  <a:gd name="connsiteX7" fmla="*/ 149588 w 163277"/>
                  <a:gd name="connsiteY7" fmla="*/ -330 h 295189"/>
                  <a:gd name="connsiteX8" fmla="*/ 162616 w 163277"/>
                  <a:gd name="connsiteY8" fmla="*/ 12698 h 295189"/>
                  <a:gd name="connsiteX9" fmla="*/ 162616 w 163277"/>
                  <a:gd name="connsiteY9" fmla="*/ 214639 h 295189"/>
                  <a:gd name="connsiteX10" fmla="*/ 82817 w 163277"/>
                  <a:gd name="connsiteY10" fmla="*/ 294860 h 295189"/>
                  <a:gd name="connsiteX11" fmla="*/ -661 w 163277"/>
                  <a:gd name="connsiteY11" fmla="*/ 196725 h 295189"/>
                  <a:gd name="connsiteX12" fmla="*/ 81189 w 163277"/>
                  <a:gd name="connsiteY12" fmla="*/ 99193 h 295189"/>
                  <a:gd name="connsiteX13" fmla="*/ 136559 w 163277"/>
                  <a:gd name="connsiteY13" fmla="*/ 125611 h 29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277" h="295189">
                    <a:moveTo>
                      <a:pt x="136559" y="158424"/>
                    </a:moveTo>
                    <a:cubicBezTo>
                      <a:pt x="136559" y="158424"/>
                      <a:pt x="121118" y="122595"/>
                      <a:pt x="82817" y="122595"/>
                    </a:cubicBezTo>
                    <a:cubicBezTo>
                      <a:pt x="45783" y="122595"/>
                      <a:pt x="25396" y="146722"/>
                      <a:pt x="25396" y="196725"/>
                    </a:cubicBezTo>
                    <a:cubicBezTo>
                      <a:pt x="25396" y="246727"/>
                      <a:pt x="45360" y="271216"/>
                      <a:pt x="82817" y="271216"/>
                    </a:cubicBezTo>
                    <a:cubicBezTo>
                      <a:pt x="114182" y="271216"/>
                      <a:pt x="136559" y="253121"/>
                      <a:pt x="136559" y="214639"/>
                    </a:cubicBezTo>
                    <a:close/>
                    <a:moveTo>
                      <a:pt x="136559" y="125430"/>
                    </a:moveTo>
                    <a:lnTo>
                      <a:pt x="136559" y="12698"/>
                    </a:lnTo>
                    <a:cubicBezTo>
                      <a:pt x="136559" y="5503"/>
                      <a:pt x="142410" y="-330"/>
                      <a:pt x="149588" y="-330"/>
                    </a:cubicBezTo>
                    <a:cubicBezTo>
                      <a:pt x="156765" y="-330"/>
                      <a:pt x="162616" y="5503"/>
                      <a:pt x="162616" y="12698"/>
                    </a:cubicBezTo>
                    <a:lnTo>
                      <a:pt x="162616" y="214639"/>
                    </a:lnTo>
                    <a:cubicBezTo>
                      <a:pt x="162616" y="268381"/>
                      <a:pt x="129261" y="294860"/>
                      <a:pt x="82817" y="294860"/>
                    </a:cubicBezTo>
                    <a:cubicBezTo>
                      <a:pt x="30281" y="294860"/>
                      <a:pt x="-661" y="263495"/>
                      <a:pt x="-661" y="196725"/>
                    </a:cubicBezTo>
                    <a:cubicBezTo>
                      <a:pt x="-661" y="129954"/>
                      <a:pt x="28894" y="99193"/>
                      <a:pt x="81189" y="99193"/>
                    </a:cubicBezTo>
                    <a:cubicBezTo>
                      <a:pt x="102782" y="98849"/>
                      <a:pt x="123229" y="108626"/>
                      <a:pt x="136559" y="125611"/>
                    </a:cubicBezTo>
                  </a:path>
                </a:pathLst>
              </a:custGeom>
              <a:solidFill>
                <a:srgbClr val="FFFFFF"/>
              </a:solidFill>
              <a:ln w="60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00E9C"/>
                  </a:solidFill>
                  <a:effectLst/>
                  <a:uLnTx/>
                  <a:uFillTx/>
                  <a:latin typeface="Source Sans Pro"/>
                  <a:ea typeface="+mn-ea"/>
                  <a:cs typeface="+mn-cs"/>
                </a:endParaRPr>
              </a:p>
            </p:txBody>
          </p:sp>
        </p:grpSp>
      </p:grpSp>
      <p:sp>
        <p:nvSpPr>
          <p:cNvPr id="20" name="Espace réservé du texte 4">
            <a:extLst>
              <a:ext uri="{FF2B5EF4-FFF2-40B4-BE49-F238E27FC236}">
                <a16:creationId xmlns:a16="http://schemas.microsoft.com/office/drawing/2014/main" id="{645D42CD-9E47-4C7F-FDCB-4612FF23AC1E}"/>
              </a:ext>
            </a:extLst>
          </p:cNvPr>
          <p:cNvSpPr>
            <a:spLocks noGrp="1"/>
          </p:cNvSpPr>
          <p:nvPr>
            <p:ph type="body" sz="quarter" idx="10" hasCustomPrompt="1"/>
          </p:nvPr>
        </p:nvSpPr>
        <p:spPr>
          <a:xfrm>
            <a:off x="929462" y="3087517"/>
            <a:ext cx="5029200" cy="1144929"/>
          </a:xfrm>
        </p:spPr>
        <p:txBody>
          <a:bodyPr>
            <a:noAutofit/>
          </a:bodyPr>
          <a:lstStyle>
            <a:lvl1pPr marL="0" indent="0">
              <a:lnSpc>
                <a:spcPct val="90000"/>
              </a:lnSpc>
              <a:spcBef>
                <a:spcPts val="0"/>
              </a:spcBef>
              <a:buNone/>
              <a:defRPr sz="3800" b="0">
                <a:solidFill>
                  <a:schemeClr val="bg1"/>
                </a:solidFill>
                <a:latin typeface="Source Sans Pro SemiBold" panose="020B0603030403020204" pitchFamily="34" charset="0"/>
                <a:ea typeface="Source Sans Pro SemiBold" panose="020B0603030403020204" pitchFamily="34" charset="0"/>
              </a:defRPr>
            </a:lvl1pPr>
          </a:lstStyle>
          <a:p>
            <a:pPr lvl="0"/>
            <a:r>
              <a:rPr lang="en-US"/>
              <a:t>Insert title </a:t>
            </a:r>
            <a:br>
              <a:rPr lang="en-US"/>
            </a:br>
            <a:r>
              <a:rPr lang="en-US"/>
              <a:t>of the presentation</a:t>
            </a:r>
            <a:endParaRPr lang="fr-FR"/>
          </a:p>
        </p:txBody>
      </p:sp>
      <p:sp>
        <p:nvSpPr>
          <p:cNvPr id="3" name="Espace réservé du texte 4">
            <a:extLst>
              <a:ext uri="{FF2B5EF4-FFF2-40B4-BE49-F238E27FC236}">
                <a16:creationId xmlns:a16="http://schemas.microsoft.com/office/drawing/2014/main" id="{3DE01778-E442-3F8C-CC6B-059CB14AD877}"/>
              </a:ext>
            </a:extLst>
          </p:cNvPr>
          <p:cNvSpPr>
            <a:spLocks noGrp="1"/>
          </p:cNvSpPr>
          <p:nvPr>
            <p:ph type="body" sz="quarter" idx="11" hasCustomPrompt="1"/>
          </p:nvPr>
        </p:nvSpPr>
        <p:spPr>
          <a:xfrm>
            <a:off x="1078116" y="5932317"/>
            <a:ext cx="2784417" cy="249299"/>
          </a:xfrm>
        </p:spPr>
        <p:txBody>
          <a:bodyPr wrap="none" lIns="0" tIns="0" rIns="0" bIns="0">
            <a:spAutoFit/>
          </a:bodyPr>
          <a:lstStyle>
            <a:lvl1pPr marL="0" indent="0">
              <a:lnSpc>
                <a:spcPct val="90000"/>
              </a:lnSpc>
              <a:spcBef>
                <a:spcPts val="0"/>
              </a:spcBef>
              <a:buNone/>
              <a:defRPr sz="1800" b="0" cap="all" spc="200" baseline="0">
                <a:solidFill>
                  <a:schemeClr val="accent5"/>
                </a:solidFill>
                <a:latin typeface="Source Sans Pro SemiBold" panose="020B0603030403020204" pitchFamily="34" charset="0"/>
                <a:ea typeface="Source Sans Pro SemiBold" panose="020B0603030403020204" pitchFamily="34" charset="0"/>
              </a:defRPr>
            </a:lvl1pPr>
          </a:lstStyle>
          <a:p>
            <a:pPr lvl="0"/>
            <a:r>
              <a:rPr lang="fr-FR" dirty="0"/>
              <a:t>Name of the speaker</a:t>
            </a:r>
          </a:p>
        </p:txBody>
      </p:sp>
      <p:sp>
        <p:nvSpPr>
          <p:cNvPr id="4" name="Espace réservé de la date 26">
            <a:extLst>
              <a:ext uri="{FF2B5EF4-FFF2-40B4-BE49-F238E27FC236}">
                <a16:creationId xmlns:a16="http://schemas.microsoft.com/office/drawing/2014/main" id="{45A55CBB-ADCD-B3E5-D477-4F80F365F099}"/>
              </a:ext>
            </a:extLst>
          </p:cNvPr>
          <p:cNvSpPr>
            <a:spLocks noGrp="1"/>
          </p:cNvSpPr>
          <p:nvPr>
            <p:ph type="dt" sz="half" idx="13"/>
          </p:nvPr>
        </p:nvSpPr>
        <p:spPr>
          <a:xfrm>
            <a:off x="1078116" y="6231210"/>
            <a:ext cx="2514600" cy="186500"/>
          </a:xfrm>
          <a:prstGeom prst="rect">
            <a:avLst/>
          </a:prstGeom>
        </p:spPr>
        <p:txBody>
          <a:bodyPr lIns="0" tIns="0" rIns="0" bIns="0"/>
          <a:lstStyle>
            <a:lvl1pPr>
              <a:defRPr sz="1400">
                <a:solidFill>
                  <a:schemeClr val="accent5"/>
                </a:solidFill>
              </a:defRPr>
            </a:lvl1pPr>
          </a:lstStyle>
          <a:p>
            <a:fld id="{7CDBDE91-9DAF-45B1-BBD2-66D82AC3BCEB}" type="datetime3">
              <a:rPr lang="fr-FR" smtClean="0"/>
              <a:pPr/>
              <a:t>18.03.25</a:t>
            </a:fld>
            <a:endParaRPr lang="fr-FR"/>
          </a:p>
        </p:txBody>
      </p:sp>
      <p:cxnSp>
        <p:nvCxnSpPr>
          <p:cNvPr id="5" name="Straight Connector 34">
            <a:extLst>
              <a:ext uri="{FF2B5EF4-FFF2-40B4-BE49-F238E27FC236}">
                <a16:creationId xmlns:a16="http://schemas.microsoft.com/office/drawing/2014/main" id="{004BAA2D-FE86-8685-DD03-FE054E518F90}"/>
              </a:ext>
            </a:extLst>
          </p:cNvPr>
          <p:cNvCxnSpPr>
            <a:cxnSpLocks/>
          </p:cNvCxnSpPr>
          <p:nvPr userDrawn="1"/>
        </p:nvCxnSpPr>
        <p:spPr>
          <a:xfrm>
            <a:off x="929462" y="5945752"/>
            <a:ext cx="0" cy="44450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75837213"/>
      </p:ext>
    </p:extLst>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16" Type="http://schemas.openxmlformats.org/officeDocument/2006/relationships/slideLayout" Target="../slideLayouts/slideLayout1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theme" Target="../theme/theme1.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image" Target="../media/image3.png"/><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image" Target="../media/image4.svg"/><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image" Target="../media/image2.svg"/><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29" Type="http://schemas.openxmlformats.org/officeDocument/2006/relationships/slideLayout" Target="../slideLayouts/slideLayout2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Freeform 1">
            <a:extLst>
              <a:ext uri="{FF2B5EF4-FFF2-40B4-BE49-F238E27FC236}">
                <a16:creationId xmlns:a16="http://schemas.microsoft.com/office/drawing/2014/main" id="{933BDBC1-9ABE-BDC8-4A1E-72E4FE0ABF87}"/>
              </a:ext>
            </a:extLst>
          </p:cNvPr>
          <p:cNvSpPr/>
          <p:nvPr userDrawn="1"/>
        </p:nvSpPr>
        <p:spPr>
          <a:xfrm>
            <a:off x="342324" y="6452382"/>
            <a:ext cx="982090" cy="155470"/>
          </a:xfrm>
          <a:custGeom>
            <a:avLst/>
            <a:gdLst>
              <a:gd name="connsiteX0" fmla="*/ 2739695 w 2838756"/>
              <a:gd name="connsiteY0" fmla="*/ 203359 h 449390"/>
              <a:gd name="connsiteX1" fmla="*/ 2668353 w 2838756"/>
              <a:gd name="connsiteY1" fmla="*/ 295371 h 449390"/>
              <a:gd name="connsiteX2" fmla="*/ 2739695 w 2838756"/>
              <a:gd name="connsiteY2" fmla="*/ 387859 h 449390"/>
              <a:gd name="connsiteX3" fmla="*/ 2806370 w 2838756"/>
              <a:gd name="connsiteY3" fmla="*/ 317564 h 449390"/>
              <a:gd name="connsiteX4" fmla="*/ 2806370 w 2838756"/>
              <a:gd name="connsiteY4" fmla="*/ 247841 h 449390"/>
              <a:gd name="connsiteX5" fmla="*/ 2739695 w 2838756"/>
              <a:gd name="connsiteY5" fmla="*/ 203359 h 449390"/>
              <a:gd name="connsiteX6" fmla="*/ 2250682 w 2838756"/>
              <a:gd name="connsiteY6" fmla="*/ 203359 h 449390"/>
              <a:gd name="connsiteX7" fmla="*/ 2177434 w 2838756"/>
              <a:gd name="connsiteY7" fmla="*/ 295371 h 449390"/>
              <a:gd name="connsiteX8" fmla="*/ 2250682 w 2838756"/>
              <a:gd name="connsiteY8" fmla="*/ 387859 h 449390"/>
              <a:gd name="connsiteX9" fmla="*/ 2324405 w 2838756"/>
              <a:gd name="connsiteY9" fmla="*/ 295371 h 449390"/>
              <a:gd name="connsiteX10" fmla="*/ 2324024 w 2838756"/>
              <a:gd name="connsiteY10" fmla="*/ 295371 h 449390"/>
              <a:gd name="connsiteX11" fmla="*/ 2250682 w 2838756"/>
              <a:gd name="connsiteY11" fmla="*/ 203359 h 449390"/>
              <a:gd name="connsiteX12" fmla="*/ 2574718 w 2838756"/>
              <a:gd name="connsiteY12" fmla="*/ 177070 h 449390"/>
              <a:gd name="connsiteX13" fmla="*/ 2574817 w 2838756"/>
              <a:gd name="connsiteY13" fmla="*/ 177071 h 449390"/>
              <a:gd name="connsiteX14" fmla="*/ 2590535 w 2838756"/>
              <a:gd name="connsiteY14" fmla="*/ 193165 h 449390"/>
              <a:gd name="connsiteX15" fmla="*/ 2590533 w 2838756"/>
              <a:gd name="connsiteY15" fmla="*/ 193264 h 449390"/>
              <a:gd name="connsiteX16" fmla="*/ 2590533 w 2838756"/>
              <a:gd name="connsiteY16" fmla="*/ 325185 h 449390"/>
              <a:gd name="connsiteX17" fmla="*/ 2496426 w 2838756"/>
              <a:gd name="connsiteY17" fmla="*/ 417196 h 449390"/>
              <a:gd name="connsiteX18" fmla="*/ 2402415 w 2838756"/>
              <a:gd name="connsiteY18" fmla="*/ 325185 h 449390"/>
              <a:gd name="connsiteX19" fmla="*/ 2402415 w 2838756"/>
              <a:gd name="connsiteY19" fmla="*/ 193264 h 449390"/>
              <a:gd name="connsiteX20" fmla="*/ 2418031 w 2838756"/>
              <a:gd name="connsiteY20" fmla="*/ 177071 h 449390"/>
              <a:gd name="connsiteX21" fmla="*/ 2418607 w 2838756"/>
              <a:gd name="connsiteY21" fmla="*/ 177071 h 449390"/>
              <a:gd name="connsiteX22" fmla="*/ 2434800 w 2838756"/>
              <a:gd name="connsiteY22" fmla="*/ 193264 h 449390"/>
              <a:gd name="connsiteX23" fmla="*/ 2434800 w 2838756"/>
              <a:gd name="connsiteY23" fmla="*/ 325185 h 449390"/>
              <a:gd name="connsiteX24" fmla="*/ 2496426 w 2838756"/>
              <a:gd name="connsiteY24" fmla="*/ 386335 h 449390"/>
              <a:gd name="connsiteX25" fmla="*/ 2558149 w 2838756"/>
              <a:gd name="connsiteY25" fmla="*/ 325185 h 449390"/>
              <a:gd name="connsiteX26" fmla="*/ 2558149 w 2838756"/>
              <a:gd name="connsiteY26" fmla="*/ 193264 h 449390"/>
              <a:gd name="connsiteX27" fmla="*/ 2574718 w 2838756"/>
              <a:gd name="connsiteY27" fmla="*/ 177070 h 449390"/>
              <a:gd name="connsiteX28" fmla="*/ 2250682 w 2838756"/>
              <a:gd name="connsiteY28" fmla="*/ 174022 h 449390"/>
              <a:gd name="connsiteX29" fmla="*/ 2356885 w 2838756"/>
              <a:gd name="connsiteY29" fmla="*/ 295371 h 449390"/>
              <a:gd name="connsiteX30" fmla="*/ 2250682 w 2838756"/>
              <a:gd name="connsiteY30" fmla="*/ 417196 h 449390"/>
              <a:gd name="connsiteX31" fmla="*/ 2144573 w 2838756"/>
              <a:gd name="connsiteY31" fmla="*/ 295371 h 449390"/>
              <a:gd name="connsiteX32" fmla="*/ 2250682 w 2838756"/>
              <a:gd name="connsiteY32" fmla="*/ 174022 h 449390"/>
              <a:gd name="connsiteX33" fmla="*/ 1920070 w 2838756"/>
              <a:gd name="connsiteY33" fmla="*/ 174022 h 449390"/>
              <a:gd name="connsiteX34" fmla="*/ 1997889 w 2838756"/>
              <a:gd name="connsiteY34" fmla="*/ 208884 h 449390"/>
              <a:gd name="connsiteX35" fmla="*/ 2001413 w 2838756"/>
              <a:gd name="connsiteY35" fmla="*/ 218409 h 449390"/>
              <a:gd name="connsiteX36" fmla="*/ 1987322 w 2838756"/>
              <a:gd name="connsiteY36" fmla="*/ 233077 h 449390"/>
              <a:gd name="connsiteX37" fmla="*/ 1986745 w 2838756"/>
              <a:gd name="connsiteY37" fmla="*/ 233077 h 449390"/>
              <a:gd name="connsiteX38" fmla="*/ 1974648 w 2838756"/>
              <a:gd name="connsiteY38" fmla="*/ 226981 h 449390"/>
              <a:gd name="connsiteX39" fmla="*/ 1920070 w 2838756"/>
              <a:gd name="connsiteY39" fmla="*/ 203645 h 449390"/>
              <a:gd name="connsiteX40" fmla="*/ 1848727 w 2838756"/>
              <a:gd name="connsiteY40" fmla="*/ 295657 h 449390"/>
              <a:gd name="connsiteX41" fmla="*/ 1920070 w 2838756"/>
              <a:gd name="connsiteY41" fmla="*/ 388144 h 449390"/>
              <a:gd name="connsiteX42" fmla="*/ 1978648 w 2838756"/>
              <a:gd name="connsiteY42" fmla="*/ 366427 h 449390"/>
              <a:gd name="connsiteX43" fmla="*/ 1988173 w 2838756"/>
              <a:gd name="connsiteY43" fmla="*/ 362903 h 449390"/>
              <a:gd name="connsiteX44" fmla="*/ 2002842 w 2838756"/>
              <a:gd name="connsiteY44" fmla="*/ 377572 h 449390"/>
              <a:gd name="connsiteX45" fmla="*/ 1996269 w 2838756"/>
              <a:gd name="connsiteY45" fmla="*/ 390145 h 449390"/>
              <a:gd name="connsiteX46" fmla="*/ 1920069 w 2838756"/>
              <a:gd name="connsiteY46" fmla="*/ 417481 h 449390"/>
              <a:gd name="connsiteX47" fmla="*/ 1815866 w 2838756"/>
              <a:gd name="connsiteY47" fmla="*/ 295657 h 449390"/>
              <a:gd name="connsiteX48" fmla="*/ 1920070 w 2838756"/>
              <a:gd name="connsiteY48" fmla="*/ 174022 h 449390"/>
              <a:gd name="connsiteX49" fmla="*/ 1026624 w 2838756"/>
              <a:gd name="connsiteY49" fmla="*/ 94584 h 449390"/>
              <a:gd name="connsiteX50" fmla="*/ 904228 w 2838756"/>
              <a:gd name="connsiteY50" fmla="*/ 240792 h 449390"/>
              <a:gd name="connsiteX51" fmla="*/ 1026624 w 2838756"/>
              <a:gd name="connsiteY51" fmla="*/ 386334 h 449390"/>
              <a:gd name="connsiteX52" fmla="*/ 1148925 w 2838756"/>
              <a:gd name="connsiteY52" fmla="*/ 240792 h 449390"/>
              <a:gd name="connsiteX53" fmla="*/ 1026624 w 2838756"/>
              <a:gd name="connsiteY53" fmla="*/ 94584 h 449390"/>
              <a:gd name="connsiteX54" fmla="*/ 1220456 w 2838756"/>
              <a:gd name="connsiteY54" fmla="*/ 66295 h 449390"/>
              <a:gd name="connsiteX55" fmla="*/ 1220743 w 2838756"/>
              <a:gd name="connsiteY55" fmla="*/ 66295 h 449390"/>
              <a:gd name="connsiteX56" fmla="*/ 1236936 w 2838756"/>
              <a:gd name="connsiteY56" fmla="*/ 77439 h 449390"/>
              <a:gd name="connsiteX57" fmla="*/ 1339520 w 2838756"/>
              <a:gd name="connsiteY57" fmla="*/ 349473 h 449390"/>
              <a:gd name="connsiteX58" fmla="*/ 1442199 w 2838756"/>
              <a:gd name="connsiteY58" fmla="*/ 77439 h 449390"/>
              <a:gd name="connsiteX59" fmla="*/ 1458392 w 2838756"/>
              <a:gd name="connsiteY59" fmla="*/ 66295 h 449390"/>
              <a:gd name="connsiteX60" fmla="*/ 1475538 w 2838756"/>
              <a:gd name="connsiteY60" fmla="*/ 83248 h 449390"/>
              <a:gd name="connsiteX61" fmla="*/ 1475537 w 2838756"/>
              <a:gd name="connsiteY61" fmla="*/ 83535 h 449390"/>
              <a:gd name="connsiteX62" fmla="*/ 1474013 w 2838756"/>
              <a:gd name="connsiteY62" fmla="*/ 91060 h 449390"/>
              <a:gd name="connsiteX63" fmla="*/ 1355712 w 2838756"/>
              <a:gd name="connsiteY63" fmla="*/ 403003 h 449390"/>
              <a:gd name="connsiteX64" fmla="*/ 1334391 w 2838756"/>
              <a:gd name="connsiteY64" fmla="*/ 413972 h 449390"/>
              <a:gd name="connsiteX65" fmla="*/ 1323423 w 2838756"/>
              <a:gd name="connsiteY65" fmla="*/ 403003 h 449390"/>
              <a:gd name="connsiteX66" fmla="*/ 1205122 w 2838756"/>
              <a:gd name="connsiteY66" fmla="*/ 91060 h 449390"/>
              <a:gd name="connsiteX67" fmla="*/ 1203598 w 2838756"/>
              <a:gd name="connsiteY67" fmla="*/ 83535 h 449390"/>
              <a:gd name="connsiteX68" fmla="*/ 1220456 w 2838756"/>
              <a:gd name="connsiteY68" fmla="*/ 66295 h 449390"/>
              <a:gd name="connsiteX69" fmla="*/ 1528883 w 2838756"/>
              <a:gd name="connsiteY69" fmla="*/ 64681 h 449390"/>
              <a:gd name="connsiteX70" fmla="*/ 1547356 w 2838756"/>
              <a:gd name="connsiteY70" fmla="*/ 80593 h 449390"/>
              <a:gd name="connsiteX71" fmla="*/ 1547356 w 2838756"/>
              <a:gd name="connsiteY71" fmla="*/ 83154 h 449390"/>
              <a:gd name="connsiteX72" fmla="*/ 1547356 w 2838756"/>
              <a:gd name="connsiteY72" fmla="*/ 220505 h 449390"/>
              <a:gd name="connsiteX73" fmla="*/ 1723378 w 2838756"/>
              <a:gd name="connsiteY73" fmla="*/ 220505 h 449390"/>
              <a:gd name="connsiteX74" fmla="*/ 1723378 w 2838756"/>
              <a:gd name="connsiteY74" fmla="*/ 83535 h 449390"/>
              <a:gd name="connsiteX75" fmla="*/ 1739290 w 2838756"/>
              <a:gd name="connsiteY75" fmla="*/ 65062 h 449390"/>
              <a:gd name="connsiteX76" fmla="*/ 1757763 w 2838756"/>
              <a:gd name="connsiteY76" fmla="*/ 80974 h 449390"/>
              <a:gd name="connsiteX77" fmla="*/ 1757763 w 2838756"/>
              <a:gd name="connsiteY77" fmla="*/ 83535 h 449390"/>
              <a:gd name="connsiteX78" fmla="*/ 1757763 w 2838756"/>
              <a:gd name="connsiteY78" fmla="*/ 397860 h 449390"/>
              <a:gd name="connsiteX79" fmla="*/ 1741851 w 2838756"/>
              <a:gd name="connsiteY79" fmla="*/ 416333 h 449390"/>
              <a:gd name="connsiteX80" fmla="*/ 1723378 w 2838756"/>
              <a:gd name="connsiteY80" fmla="*/ 400421 h 449390"/>
              <a:gd name="connsiteX81" fmla="*/ 1723378 w 2838756"/>
              <a:gd name="connsiteY81" fmla="*/ 397860 h 449390"/>
              <a:gd name="connsiteX82" fmla="*/ 1723378 w 2838756"/>
              <a:gd name="connsiteY82" fmla="*/ 251842 h 449390"/>
              <a:gd name="connsiteX83" fmla="*/ 1547356 w 2838756"/>
              <a:gd name="connsiteY83" fmla="*/ 251842 h 449390"/>
              <a:gd name="connsiteX84" fmla="*/ 1547356 w 2838756"/>
              <a:gd name="connsiteY84" fmla="*/ 397479 h 449390"/>
              <a:gd name="connsiteX85" fmla="*/ 1531444 w 2838756"/>
              <a:gd name="connsiteY85" fmla="*/ 415952 h 449390"/>
              <a:gd name="connsiteX86" fmla="*/ 1512970 w 2838756"/>
              <a:gd name="connsiteY86" fmla="*/ 400040 h 449390"/>
              <a:gd name="connsiteX87" fmla="*/ 1512970 w 2838756"/>
              <a:gd name="connsiteY87" fmla="*/ 397479 h 449390"/>
              <a:gd name="connsiteX88" fmla="*/ 1512970 w 2838756"/>
              <a:gd name="connsiteY88" fmla="*/ 83154 h 449390"/>
              <a:gd name="connsiteX89" fmla="*/ 1528883 w 2838756"/>
              <a:gd name="connsiteY89" fmla="*/ 64681 h 449390"/>
              <a:gd name="connsiteX90" fmla="*/ 1026624 w 2838756"/>
              <a:gd name="connsiteY90" fmla="*/ 63246 h 449390"/>
              <a:gd name="connsiteX91" fmla="*/ 1184358 w 2838756"/>
              <a:gd name="connsiteY91" fmla="*/ 240792 h 449390"/>
              <a:gd name="connsiteX92" fmla="*/ 1026624 w 2838756"/>
              <a:gd name="connsiteY92" fmla="*/ 417672 h 449390"/>
              <a:gd name="connsiteX93" fmla="*/ 868795 w 2838756"/>
              <a:gd name="connsiteY93" fmla="*/ 240792 h 449390"/>
              <a:gd name="connsiteX94" fmla="*/ 1026624 w 2838756"/>
              <a:gd name="connsiteY94" fmla="*/ 63246 h 449390"/>
              <a:gd name="connsiteX95" fmla="*/ 2065135 w 2838756"/>
              <a:gd name="connsiteY95" fmla="*/ 50674 h 449390"/>
              <a:gd name="connsiteX96" fmla="*/ 2081327 w 2838756"/>
              <a:gd name="connsiteY96" fmla="*/ 66772 h 449390"/>
              <a:gd name="connsiteX97" fmla="*/ 2081327 w 2838756"/>
              <a:gd name="connsiteY97" fmla="*/ 356046 h 449390"/>
              <a:gd name="connsiteX98" fmla="*/ 2101520 w 2838756"/>
              <a:gd name="connsiteY98" fmla="*/ 384621 h 449390"/>
              <a:gd name="connsiteX99" fmla="*/ 2117916 w 2838756"/>
              <a:gd name="connsiteY99" fmla="*/ 398609 h 449390"/>
              <a:gd name="connsiteX100" fmla="*/ 2103928 w 2838756"/>
              <a:gd name="connsiteY100" fmla="*/ 415006 h 449390"/>
              <a:gd name="connsiteX101" fmla="*/ 2101520 w 2838756"/>
              <a:gd name="connsiteY101" fmla="*/ 415006 h 449390"/>
              <a:gd name="connsiteX102" fmla="*/ 2048942 w 2838756"/>
              <a:gd name="connsiteY102" fmla="*/ 355855 h 449390"/>
              <a:gd name="connsiteX103" fmla="*/ 2048942 w 2838756"/>
              <a:gd name="connsiteY103" fmla="*/ 66772 h 449390"/>
              <a:gd name="connsiteX104" fmla="*/ 2065135 w 2838756"/>
              <a:gd name="connsiteY104" fmla="*/ 50674 h 449390"/>
              <a:gd name="connsiteX105" fmla="*/ 2822563 w 2838756"/>
              <a:gd name="connsiteY105" fmla="*/ 50578 h 449390"/>
              <a:gd name="connsiteX106" fmla="*/ 2838756 w 2838756"/>
              <a:gd name="connsiteY106" fmla="*/ 66771 h 449390"/>
              <a:gd name="connsiteX107" fmla="*/ 2838755 w 2838756"/>
              <a:gd name="connsiteY107" fmla="*/ 317945 h 449390"/>
              <a:gd name="connsiteX108" fmla="*/ 2739695 w 2838756"/>
              <a:gd name="connsiteY108" fmla="*/ 417577 h 449390"/>
              <a:gd name="connsiteX109" fmla="*/ 2635968 w 2838756"/>
              <a:gd name="connsiteY109" fmla="*/ 295752 h 449390"/>
              <a:gd name="connsiteX110" fmla="*/ 2737600 w 2838756"/>
              <a:gd name="connsiteY110" fmla="*/ 174403 h 449390"/>
              <a:gd name="connsiteX111" fmla="*/ 2806370 w 2838756"/>
              <a:gd name="connsiteY111" fmla="*/ 206884 h 449390"/>
              <a:gd name="connsiteX112" fmla="*/ 2806370 w 2838756"/>
              <a:gd name="connsiteY112" fmla="*/ 66771 h 449390"/>
              <a:gd name="connsiteX113" fmla="*/ 2822563 w 2838756"/>
              <a:gd name="connsiteY113" fmla="*/ 50578 h 449390"/>
              <a:gd name="connsiteX114" fmla="*/ 696678 w 2838756"/>
              <a:gd name="connsiteY114" fmla="*/ 25623 h 449390"/>
              <a:gd name="connsiteX115" fmla="*/ 661054 w 2838756"/>
              <a:gd name="connsiteY115" fmla="*/ 449390 h 449390"/>
              <a:gd name="connsiteX116" fmla="*/ 456838 w 2838756"/>
              <a:gd name="connsiteY116" fmla="*/ 449390 h 449390"/>
              <a:gd name="connsiteX117" fmla="*/ 519703 w 2838756"/>
              <a:gd name="connsiteY117" fmla="*/ 338233 h 449390"/>
              <a:gd name="connsiteX118" fmla="*/ 436550 w 2838756"/>
              <a:gd name="connsiteY118" fmla="*/ 338233 h 449390"/>
              <a:gd name="connsiteX119" fmla="*/ 534562 w 2838756"/>
              <a:gd name="connsiteY119" fmla="*/ 165545 h 449390"/>
              <a:gd name="connsiteX120" fmla="*/ 618192 w 2838756"/>
              <a:gd name="connsiteY120" fmla="*/ 165545 h 449390"/>
              <a:gd name="connsiteX121" fmla="*/ 696678 w 2838756"/>
              <a:gd name="connsiteY121" fmla="*/ 25813 h 449390"/>
              <a:gd name="connsiteX122" fmla="*/ 333013 w 2838756"/>
              <a:gd name="connsiteY122" fmla="*/ 0 h 449390"/>
              <a:gd name="connsiteX123" fmla="*/ 552088 w 2838756"/>
              <a:gd name="connsiteY123" fmla="*/ 0 h 449390"/>
              <a:gd name="connsiteX124" fmla="*/ 293484 w 2838756"/>
              <a:gd name="connsiteY124" fmla="*/ 449199 h 449390"/>
              <a:gd name="connsiteX125" fmla="*/ 293389 w 2838756"/>
              <a:gd name="connsiteY125" fmla="*/ 449390 h 449390"/>
              <a:gd name="connsiteX126" fmla="*/ 85173 w 2838756"/>
              <a:gd name="connsiteY126" fmla="*/ 449390 h 449390"/>
              <a:gd name="connsiteX127" fmla="*/ 49073 w 2838756"/>
              <a:gd name="connsiteY127" fmla="*/ 24670 h 449390"/>
              <a:gd name="connsiteX128" fmla="*/ 184137 w 2838756"/>
              <a:gd name="connsiteY128" fmla="*/ 259271 h 44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838756" h="449390">
                <a:moveTo>
                  <a:pt x="2739695" y="203359"/>
                </a:moveTo>
                <a:cubicBezTo>
                  <a:pt x="2692070" y="203359"/>
                  <a:pt x="2668353" y="233173"/>
                  <a:pt x="2668353" y="295371"/>
                </a:cubicBezTo>
                <a:cubicBezTo>
                  <a:pt x="2668353" y="357569"/>
                  <a:pt x="2693118" y="387859"/>
                  <a:pt x="2739695" y="387859"/>
                </a:cubicBezTo>
                <a:cubicBezTo>
                  <a:pt x="2778557" y="387859"/>
                  <a:pt x="2806370" y="365665"/>
                  <a:pt x="2806370" y="317564"/>
                </a:cubicBezTo>
                <a:lnTo>
                  <a:pt x="2806370" y="247841"/>
                </a:lnTo>
                <a:cubicBezTo>
                  <a:pt x="2806370" y="247841"/>
                  <a:pt x="2787320" y="203359"/>
                  <a:pt x="2739695" y="203359"/>
                </a:cubicBezTo>
                <a:close/>
                <a:moveTo>
                  <a:pt x="2250682" y="203359"/>
                </a:moveTo>
                <a:cubicBezTo>
                  <a:pt x="2204104" y="203359"/>
                  <a:pt x="2177434" y="231934"/>
                  <a:pt x="2177434" y="295371"/>
                </a:cubicBezTo>
                <a:cubicBezTo>
                  <a:pt x="2177434" y="358807"/>
                  <a:pt x="2204200" y="387859"/>
                  <a:pt x="2250682" y="387859"/>
                </a:cubicBezTo>
                <a:cubicBezTo>
                  <a:pt x="2297164" y="387859"/>
                  <a:pt x="2324405" y="360046"/>
                  <a:pt x="2324405" y="295371"/>
                </a:cubicBezTo>
                <a:lnTo>
                  <a:pt x="2324024" y="295371"/>
                </a:lnTo>
                <a:cubicBezTo>
                  <a:pt x="2324024" y="231649"/>
                  <a:pt x="2297259" y="203359"/>
                  <a:pt x="2250682" y="203359"/>
                </a:cubicBezTo>
                <a:close/>
                <a:moveTo>
                  <a:pt x="2574718" y="177070"/>
                </a:moveTo>
                <a:cubicBezTo>
                  <a:pt x="2574751" y="177070"/>
                  <a:pt x="2574784" y="177070"/>
                  <a:pt x="2574817" y="177071"/>
                </a:cubicBezTo>
                <a:cubicBezTo>
                  <a:pt x="2583602" y="177175"/>
                  <a:pt x="2590639" y="184380"/>
                  <a:pt x="2590535" y="193165"/>
                </a:cubicBezTo>
                <a:cubicBezTo>
                  <a:pt x="2590535" y="193198"/>
                  <a:pt x="2590534" y="193231"/>
                  <a:pt x="2590533" y="193264"/>
                </a:cubicBezTo>
                <a:lnTo>
                  <a:pt x="2590533" y="325185"/>
                </a:lnTo>
                <a:cubicBezTo>
                  <a:pt x="2590533" y="372810"/>
                  <a:pt x="2574817" y="417196"/>
                  <a:pt x="2496426" y="417196"/>
                </a:cubicBezTo>
                <a:cubicBezTo>
                  <a:pt x="2418036" y="417196"/>
                  <a:pt x="2402415" y="373191"/>
                  <a:pt x="2402415" y="325185"/>
                </a:cubicBezTo>
                <a:lnTo>
                  <a:pt x="2402415" y="193264"/>
                </a:lnTo>
                <a:cubicBezTo>
                  <a:pt x="2402255" y="184480"/>
                  <a:pt x="2409247" y="177230"/>
                  <a:pt x="2418031" y="177071"/>
                </a:cubicBezTo>
                <a:cubicBezTo>
                  <a:pt x="2418223" y="177068"/>
                  <a:pt x="2418415" y="177068"/>
                  <a:pt x="2418607" y="177071"/>
                </a:cubicBezTo>
                <a:cubicBezTo>
                  <a:pt x="2427529" y="177123"/>
                  <a:pt x="2434748" y="184342"/>
                  <a:pt x="2434800" y="193264"/>
                </a:cubicBezTo>
                <a:lnTo>
                  <a:pt x="2434800" y="325185"/>
                </a:lnTo>
                <a:cubicBezTo>
                  <a:pt x="2434800" y="358046"/>
                  <a:pt x="2445373" y="386335"/>
                  <a:pt x="2496426" y="386335"/>
                </a:cubicBezTo>
                <a:cubicBezTo>
                  <a:pt x="2547481" y="386335"/>
                  <a:pt x="2558149" y="357760"/>
                  <a:pt x="2558149" y="325185"/>
                </a:cubicBezTo>
                <a:lnTo>
                  <a:pt x="2558149" y="193264"/>
                </a:lnTo>
                <a:cubicBezTo>
                  <a:pt x="2558252" y="184216"/>
                  <a:pt x="2565671" y="176966"/>
                  <a:pt x="2574718" y="177070"/>
                </a:cubicBezTo>
                <a:close/>
                <a:moveTo>
                  <a:pt x="2250682" y="174022"/>
                </a:moveTo>
                <a:cubicBezTo>
                  <a:pt x="2315833" y="174022"/>
                  <a:pt x="2356885" y="212408"/>
                  <a:pt x="2356885" y="295371"/>
                </a:cubicBezTo>
                <a:cubicBezTo>
                  <a:pt x="2356885" y="378238"/>
                  <a:pt x="2316404" y="417196"/>
                  <a:pt x="2250682" y="417196"/>
                </a:cubicBezTo>
                <a:cubicBezTo>
                  <a:pt x="2184959" y="417196"/>
                  <a:pt x="2144573" y="378238"/>
                  <a:pt x="2144573" y="295371"/>
                </a:cubicBezTo>
                <a:cubicBezTo>
                  <a:pt x="2144573" y="212503"/>
                  <a:pt x="2185531" y="174022"/>
                  <a:pt x="2250682" y="174022"/>
                </a:cubicBezTo>
                <a:close/>
                <a:moveTo>
                  <a:pt x="1920070" y="174022"/>
                </a:moveTo>
                <a:cubicBezTo>
                  <a:pt x="1950053" y="172734"/>
                  <a:pt x="1978890" y="185653"/>
                  <a:pt x="1997889" y="208884"/>
                </a:cubicBezTo>
                <a:cubicBezTo>
                  <a:pt x="2000146" y="211546"/>
                  <a:pt x="2001394" y="214918"/>
                  <a:pt x="2001413" y="218409"/>
                </a:cubicBezTo>
                <a:cubicBezTo>
                  <a:pt x="2001572" y="226351"/>
                  <a:pt x="1995264" y="232918"/>
                  <a:pt x="1987322" y="233077"/>
                </a:cubicBezTo>
                <a:cubicBezTo>
                  <a:pt x="1987129" y="233081"/>
                  <a:pt x="1986937" y="233081"/>
                  <a:pt x="1986745" y="233077"/>
                </a:cubicBezTo>
                <a:cubicBezTo>
                  <a:pt x="1981967" y="233108"/>
                  <a:pt x="1977465" y="230840"/>
                  <a:pt x="1974648" y="226981"/>
                </a:cubicBezTo>
                <a:cubicBezTo>
                  <a:pt x="1961300" y="210833"/>
                  <a:pt x="1940966" y="202139"/>
                  <a:pt x="1920070" y="203645"/>
                </a:cubicBezTo>
                <a:cubicBezTo>
                  <a:pt x="1873492" y="203645"/>
                  <a:pt x="1848727" y="233458"/>
                  <a:pt x="1848727" y="295657"/>
                </a:cubicBezTo>
                <a:cubicBezTo>
                  <a:pt x="1848727" y="357855"/>
                  <a:pt x="1873492" y="388144"/>
                  <a:pt x="1920070" y="388144"/>
                </a:cubicBezTo>
                <a:cubicBezTo>
                  <a:pt x="1941528" y="387943"/>
                  <a:pt x="1962244" y="380263"/>
                  <a:pt x="1978648" y="366427"/>
                </a:cubicBezTo>
                <a:cubicBezTo>
                  <a:pt x="1981311" y="364170"/>
                  <a:pt x="1984683" y="362923"/>
                  <a:pt x="1988173" y="362903"/>
                </a:cubicBezTo>
                <a:cubicBezTo>
                  <a:pt x="1996275" y="362903"/>
                  <a:pt x="2002842" y="369470"/>
                  <a:pt x="2002842" y="377572"/>
                </a:cubicBezTo>
                <a:cubicBezTo>
                  <a:pt x="2002806" y="382577"/>
                  <a:pt x="2000359" y="387258"/>
                  <a:pt x="1996269" y="390145"/>
                </a:cubicBezTo>
                <a:cubicBezTo>
                  <a:pt x="1975028" y="408202"/>
                  <a:pt x="1947945" y="417918"/>
                  <a:pt x="1920069" y="417481"/>
                </a:cubicBezTo>
                <a:cubicBezTo>
                  <a:pt x="1854823" y="417481"/>
                  <a:pt x="1815866" y="378524"/>
                  <a:pt x="1815866" y="295657"/>
                </a:cubicBezTo>
                <a:cubicBezTo>
                  <a:pt x="1815866" y="212789"/>
                  <a:pt x="1854823" y="174022"/>
                  <a:pt x="1920070" y="174022"/>
                </a:cubicBezTo>
                <a:close/>
                <a:moveTo>
                  <a:pt x="1026624" y="94584"/>
                </a:moveTo>
                <a:cubicBezTo>
                  <a:pt x="949281" y="94584"/>
                  <a:pt x="904228" y="141637"/>
                  <a:pt x="904228" y="240792"/>
                </a:cubicBezTo>
                <a:cubicBezTo>
                  <a:pt x="904228" y="339376"/>
                  <a:pt x="949186" y="386334"/>
                  <a:pt x="1026624" y="386334"/>
                </a:cubicBezTo>
                <a:cubicBezTo>
                  <a:pt x="1104063" y="386334"/>
                  <a:pt x="1148925" y="339376"/>
                  <a:pt x="1148925" y="240792"/>
                </a:cubicBezTo>
                <a:cubicBezTo>
                  <a:pt x="1148925" y="142209"/>
                  <a:pt x="1103967" y="94584"/>
                  <a:pt x="1026624" y="94584"/>
                </a:cubicBezTo>
                <a:close/>
                <a:moveTo>
                  <a:pt x="1220456" y="66295"/>
                </a:moveTo>
                <a:cubicBezTo>
                  <a:pt x="1220552" y="66294"/>
                  <a:pt x="1220648" y="66294"/>
                  <a:pt x="1220743" y="66295"/>
                </a:cubicBezTo>
                <a:cubicBezTo>
                  <a:pt x="1227929" y="66295"/>
                  <a:pt x="1234369" y="70727"/>
                  <a:pt x="1236936" y="77439"/>
                </a:cubicBezTo>
                <a:lnTo>
                  <a:pt x="1339520" y="349473"/>
                </a:lnTo>
                <a:lnTo>
                  <a:pt x="1442199" y="77439"/>
                </a:lnTo>
                <a:cubicBezTo>
                  <a:pt x="1444766" y="70727"/>
                  <a:pt x="1451206" y="66295"/>
                  <a:pt x="1458392" y="66295"/>
                </a:cubicBezTo>
                <a:cubicBezTo>
                  <a:pt x="1467808" y="66241"/>
                  <a:pt x="1475484" y="73832"/>
                  <a:pt x="1475538" y="83248"/>
                </a:cubicBezTo>
                <a:cubicBezTo>
                  <a:pt x="1475538" y="83344"/>
                  <a:pt x="1475538" y="83439"/>
                  <a:pt x="1475537" y="83535"/>
                </a:cubicBezTo>
                <a:cubicBezTo>
                  <a:pt x="1475453" y="86111"/>
                  <a:pt x="1474938" y="88654"/>
                  <a:pt x="1474013" y="91060"/>
                </a:cubicBezTo>
                <a:lnTo>
                  <a:pt x="1355712" y="403003"/>
                </a:lnTo>
                <a:cubicBezTo>
                  <a:pt x="1352853" y="411920"/>
                  <a:pt x="1343307" y="416831"/>
                  <a:pt x="1334391" y="413972"/>
                </a:cubicBezTo>
                <a:cubicBezTo>
                  <a:pt x="1329179" y="412300"/>
                  <a:pt x="1325094" y="408216"/>
                  <a:pt x="1323423" y="403003"/>
                </a:cubicBezTo>
                <a:lnTo>
                  <a:pt x="1205122" y="91060"/>
                </a:lnTo>
                <a:cubicBezTo>
                  <a:pt x="1204197" y="88654"/>
                  <a:pt x="1203682" y="86111"/>
                  <a:pt x="1203598" y="83535"/>
                </a:cubicBezTo>
                <a:cubicBezTo>
                  <a:pt x="1203493" y="74119"/>
                  <a:pt x="1211040" y="66401"/>
                  <a:pt x="1220456" y="66295"/>
                </a:cubicBezTo>
                <a:close/>
                <a:moveTo>
                  <a:pt x="1528883" y="64681"/>
                </a:moveTo>
                <a:cubicBezTo>
                  <a:pt x="1538378" y="63974"/>
                  <a:pt x="1546648" y="71098"/>
                  <a:pt x="1547356" y="80593"/>
                </a:cubicBezTo>
                <a:cubicBezTo>
                  <a:pt x="1547419" y="81445"/>
                  <a:pt x="1547419" y="82301"/>
                  <a:pt x="1547356" y="83154"/>
                </a:cubicBezTo>
                <a:lnTo>
                  <a:pt x="1547356" y="220505"/>
                </a:lnTo>
                <a:lnTo>
                  <a:pt x="1723378" y="220505"/>
                </a:lnTo>
                <a:lnTo>
                  <a:pt x="1723378" y="83535"/>
                </a:lnTo>
                <a:cubicBezTo>
                  <a:pt x="1722670" y="74040"/>
                  <a:pt x="1729794" y="65769"/>
                  <a:pt x="1739290" y="65062"/>
                </a:cubicBezTo>
                <a:cubicBezTo>
                  <a:pt x="1748785" y="64355"/>
                  <a:pt x="1757056" y="71479"/>
                  <a:pt x="1757763" y="80974"/>
                </a:cubicBezTo>
                <a:cubicBezTo>
                  <a:pt x="1757826" y="81826"/>
                  <a:pt x="1757826" y="82682"/>
                  <a:pt x="1757763" y="83535"/>
                </a:cubicBezTo>
                <a:lnTo>
                  <a:pt x="1757763" y="397860"/>
                </a:lnTo>
                <a:cubicBezTo>
                  <a:pt x="1758470" y="407355"/>
                  <a:pt x="1751346" y="415626"/>
                  <a:pt x="1741851" y="416333"/>
                </a:cubicBezTo>
                <a:cubicBezTo>
                  <a:pt x="1732356" y="417040"/>
                  <a:pt x="1724085" y="409916"/>
                  <a:pt x="1723378" y="400421"/>
                </a:cubicBezTo>
                <a:cubicBezTo>
                  <a:pt x="1723314" y="399569"/>
                  <a:pt x="1723314" y="398713"/>
                  <a:pt x="1723378" y="397860"/>
                </a:cubicBezTo>
                <a:lnTo>
                  <a:pt x="1723378" y="251842"/>
                </a:lnTo>
                <a:lnTo>
                  <a:pt x="1547356" y="251842"/>
                </a:lnTo>
                <a:lnTo>
                  <a:pt x="1547356" y="397479"/>
                </a:lnTo>
                <a:cubicBezTo>
                  <a:pt x="1548063" y="406974"/>
                  <a:pt x="1540939" y="415245"/>
                  <a:pt x="1531444" y="415952"/>
                </a:cubicBezTo>
                <a:cubicBezTo>
                  <a:pt x="1521948" y="416659"/>
                  <a:pt x="1513678" y="409535"/>
                  <a:pt x="1512970" y="400040"/>
                </a:cubicBezTo>
                <a:cubicBezTo>
                  <a:pt x="1512907" y="399188"/>
                  <a:pt x="1512907" y="398332"/>
                  <a:pt x="1512970" y="397479"/>
                </a:cubicBezTo>
                <a:lnTo>
                  <a:pt x="1512970" y="83154"/>
                </a:lnTo>
                <a:cubicBezTo>
                  <a:pt x="1512263" y="73659"/>
                  <a:pt x="1519387" y="65388"/>
                  <a:pt x="1528883" y="64681"/>
                </a:cubicBezTo>
                <a:close/>
                <a:moveTo>
                  <a:pt x="1026624" y="63246"/>
                </a:moveTo>
                <a:cubicBezTo>
                  <a:pt x="1124732" y="63246"/>
                  <a:pt x="1184358" y="120873"/>
                  <a:pt x="1184358" y="240792"/>
                </a:cubicBezTo>
                <a:cubicBezTo>
                  <a:pt x="1184358" y="360712"/>
                  <a:pt x="1124256" y="417672"/>
                  <a:pt x="1026624" y="417672"/>
                </a:cubicBezTo>
                <a:cubicBezTo>
                  <a:pt x="928993" y="417672"/>
                  <a:pt x="868795" y="359569"/>
                  <a:pt x="868795" y="240792"/>
                </a:cubicBezTo>
                <a:cubicBezTo>
                  <a:pt x="868795" y="120873"/>
                  <a:pt x="928517" y="63246"/>
                  <a:pt x="1026624" y="63246"/>
                </a:cubicBezTo>
                <a:close/>
                <a:moveTo>
                  <a:pt x="2065135" y="50674"/>
                </a:moveTo>
                <a:cubicBezTo>
                  <a:pt x="2074040" y="50674"/>
                  <a:pt x="2081275" y="57866"/>
                  <a:pt x="2081327" y="66772"/>
                </a:cubicBezTo>
                <a:lnTo>
                  <a:pt x="2081327" y="356046"/>
                </a:lnTo>
                <a:cubicBezTo>
                  <a:pt x="2081327" y="376239"/>
                  <a:pt x="2087899" y="384621"/>
                  <a:pt x="2101520" y="384621"/>
                </a:cubicBezTo>
                <a:cubicBezTo>
                  <a:pt x="2109911" y="383956"/>
                  <a:pt x="2117251" y="390219"/>
                  <a:pt x="2117916" y="398609"/>
                </a:cubicBezTo>
                <a:cubicBezTo>
                  <a:pt x="2118581" y="407000"/>
                  <a:pt x="2112319" y="414341"/>
                  <a:pt x="2103928" y="415006"/>
                </a:cubicBezTo>
                <a:cubicBezTo>
                  <a:pt x="2103127" y="415069"/>
                  <a:pt x="2102322" y="415069"/>
                  <a:pt x="2101520" y="415006"/>
                </a:cubicBezTo>
                <a:cubicBezTo>
                  <a:pt x="2067706" y="415006"/>
                  <a:pt x="2048942" y="394717"/>
                  <a:pt x="2048942" y="355855"/>
                </a:cubicBezTo>
                <a:lnTo>
                  <a:pt x="2048942" y="66772"/>
                </a:lnTo>
                <a:cubicBezTo>
                  <a:pt x="2049193" y="57951"/>
                  <a:pt x="2056312" y="50874"/>
                  <a:pt x="2065135" y="50674"/>
                </a:cubicBezTo>
                <a:close/>
                <a:moveTo>
                  <a:pt x="2822563" y="50578"/>
                </a:moveTo>
                <a:cubicBezTo>
                  <a:pt x="2831506" y="50578"/>
                  <a:pt x="2838756" y="57828"/>
                  <a:pt x="2838756" y="66771"/>
                </a:cubicBezTo>
                <a:lnTo>
                  <a:pt x="2838755" y="317945"/>
                </a:lnTo>
                <a:cubicBezTo>
                  <a:pt x="2838755" y="384620"/>
                  <a:pt x="2797322" y="417577"/>
                  <a:pt x="2739695" y="417577"/>
                </a:cubicBezTo>
                <a:cubicBezTo>
                  <a:pt x="2674449" y="417577"/>
                  <a:pt x="2635968" y="378619"/>
                  <a:pt x="2635968" y="295752"/>
                </a:cubicBezTo>
                <a:cubicBezTo>
                  <a:pt x="2635968" y="212884"/>
                  <a:pt x="2672449" y="174403"/>
                  <a:pt x="2737600" y="174403"/>
                </a:cubicBezTo>
                <a:cubicBezTo>
                  <a:pt x="2764334" y="173912"/>
                  <a:pt x="2789767" y="185924"/>
                  <a:pt x="2806370" y="206884"/>
                </a:cubicBezTo>
                <a:lnTo>
                  <a:pt x="2806370" y="66771"/>
                </a:lnTo>
                <a:cubicBezTo>
                  <a:pt x="2806370" y="57828"/>
                  <a:pt x="2813620" y="50578"/>
                  <a:pt x="2822563" y="50578"/>
                </a:cubicBezTo>
                <a:close/>
                <a:moveTo>
                  <a:pt x="696678" y="25623"/>
                </a:moveTo>
                <a:cubicBezTo>
                  <a:pt x="771809" y="161038"/>
                  <a:pt x="757738" y="328418"/>
                  <a:pt x="661054" y="449390"/>
                </a:cubicBezTo>
                <a:lnTo>
                  <a:pt x="456838" y="449390"/>
                </a:lnTo>
                <a:lnTo>
                  <a:pt x="519703" y="338233"/>
                </a:lnTo>
                <a:lnTo>
                  <a:pt x="436550" y="338233"/>
                </a:lnTo>
                <a:lnTo>
                  <a:pt x="534562" y="165545"/>
                </a:lnTo>
                <a:lnTo>
                  <a:pt x="618192" y="165545"/>
                </a:lnTo>
                <a:lnTo>
                  <a:pt x="696678" y="25813"/>
                </a:lnTo>
                <a:close/>
                <a:moveTo>
                  <a:pt x="333013" y="0"/>
                </a:moveTo>
                <a:lnTo>
                  <a:pt x="552088" y="0"/>
                </a:lnTo>
                <a:lnTo>
                  <a:pt x="293484" y="449199"/>
                </a:lnTo>
                <a:lnTo>
                  <a:pt x="293389" y="449390"/>
                </a:lnTo>
                <a:lnTo>
                  <a:pt x="85173" y="449390"/>
                </a:lnTo>
                <a:cubicBezTo>
                  <a:pt x="-13395" y="328848"/>
                  <a:pt x="-27736" y="160118"/>
                  <a:pt x="49073" y="24670"/>
                </a:cubicBezTo>
                <a:lnTo>
                  <a:pt x="184137" y="259271"/>
                </a:lnTo>
                <a:close/>
              </a:path>
            </a:pathLst>
          </a:custGeom>
          <a:solidFill>
            <a:schemeClr val="tx1"/>
          </a:solidFill>
          <a:ln w="9525" cap="flat">
            <a:noFill/>
            <a:prstDash val="solid"/>
            <a:miter/>
          </a:ln>
        </p:spPr>
        <p:txBody>
          <a:bodyPr rtlCol="0" anchor="ctr"/>
          <a:lstStyle/>
          <a:p>
            <a:endParaRPr lang="fr-FR"/>
          </a:p>
        </p:txBody>
      </p:sp>
      <p:sp>
        <p:nvSpPr>
          <p:cNvPr id="3" name="Espace réservé du titre 2">
            <a:extLst>
              <a:ext uri="{FF2B5EF4-FFF2-40B4-BE49-F238E27FC236}">
                <a16:creationId xmlns:a16="http://schemas.microsoft.com/office/drawing/2014/main" id="{5CB34389-8586-0075-8C37-0666FAFCEFDC}"/>
              </a:ext>
            </a:extLst>
          </p:cNvPr>
          <p:cNvSpPr>
            <a:spLocks noGrp="1"/>
          </p:cNvSpPr>
          <p:nvPr>
            <p:ph type="title"/>
          </p:nvPr>
        </p:nvSpPr>
        <p:spPr>
          <a:xfrm>
            <a:off x="731838" y="542925"/>
            <a:ext cx="11117836" cy="452432"/>
          </a:xfrm>
          <a:prstGeom prst="rect">
            <a:avLst/>
          </a:prstGeom>
        </p:spPr>
        <p:txBody>
          <a:bodyPr vert="horz" lIns="0" tIns="45720" rIns="0" bIns="45720" rtlCol="0" anchor="t">
            <a:spAutoFit/>
          </a:bodyPr>
          <a:lstStyle/>
          <a:p>
            <a:r>
              <a:rPr lang="fr-FR"/>
              <a:t>Title of the slide</a:t>
            </a:r>
            <a:endParaRPr lang="en-US" dirty="0"/>
          </a:p>
        </p:txBody>
      </p:sp>
      <p:sp>
        <p:nvSpPr>
          <p:cNvPr id="4" name="Espace réservé du texte 3">
            <a:extLst>
              <a:ext uri="{FF2B5EF4-FFF2-40B4-BE49-F238E27FC236}">
                <a16:creationId xmlns:a16="http://schemas.microsoft.com/office/drawing/2014/main" id="{1F7C5570-D3D0-42C3-9EBA-55A772E5ACB8}"/>
              </a:ext>
            </a:extLst>
          </p:cNvPr>
          <p:cNvSpPr>
            <a:spLocks noGrp="1"/>
          </p:cNvSpPr>
          <p:nvPr>
            <p:ph type="body" idx="1"/>
          </p:nvPr>
        </p:nvSpPr>
        <p:spPr>
          <a:xfrm>
            <a:off x="507423" y="1501372"/>
            <a:ext cx="11342251" cy="4351338"/>
          </a:xfrm>
          <a:prstGeom prst="rect">
            <a:avLst/>
          </a:prstGeom>
        </p:spPr>
        <p:txBody>
          <a:bodyPr vert="horz" lIns="0" tIns="45720" rIns="0" bIns="45720" rtlCol="0">
            <a:normAutofit/>
          </a:bodyPr>
          <a:lstStyle/>
          <a:p>
            <a:pPr lvl="0"/>
            <a:r>
              <a:rPr lang="fr-FR" dirty="0"/>
              <a:t>Click </a:t>
            </a:r>
            <a:r>
              <a:rPr lang="fr-FR" dirty="0" err="1"/>
              <a:t>here</a:t>
            </a:r>
            <a:r>
              <a:rPr lang="fr-FR" dirty="0"/>
              <a:t> to </a:t>
            </a:r>
            <a:r>
              <a:rPr lang="fr-FR" dirty="0" err="1"/>
              <a:t>add</a:t>
            </a:r>
            <a:r>
              <a:rPr lang="fr-FR" dirty="0"/>
              <a:t> </a:t>
            </a:r>
            <a:r>
              <a:rPr lang="fr-FR" dirty="0" err="1"/>
              <a:t>your</a:t>
            </a:r>
            <a:r>
              <a:rPr lang="fr-FR" dirty="0"/>
              <a:t> 01 </a:t>
            </a:r>
            <a:r>
              <a:rPr lang="fr-FR" dirty="0" err="1"/>
              <a:t>level</a:t>
            </a:r>
            <a:r>
              <a:rPr lang="fr-FR" dirty="0"/>
              <a:t> </a:t>
            </a:r>
            <a:r>
              <a:rPr lang="fr-FR" dirty="0" err="1"/>
              <a:t>text</a:t>
            </a:r>
            <a:endParaRPr lang="fr-FR" dirty="0"/>
          </a:p>
          <a:p>
            <a:pPr lvl="1"/>
            <a:r>
              <a:rPr lang="fr-FR" dirty="0"/>
              <a:t>Click </a:t>
            </a:r>
            <a:r>
              <a:rPr lang="fr-FR" dirty="0" err="1"/>
              <a:t>here</a:t>
            </a:r>
            <a:r>
              <a:rPr lang="fr-FR" dirty="0"/>
              <a:t> to </a:t>
            </a:r>
            <a:r>
              <a:rPr lang="fr-FR" dirty="0" err="1"/>
              <a:t>add</a:t>
            </a:r>
            <a:r>
              <a:rPr lang="fr-FR" dirty="0"/>
              <a:t> </a:t>
            </a:r>
            <a:r>
              <a:rPr lang="fr-FR" dirty="0" err="1"/>
              <a:t>your</a:t>
            </a:r>
            <a:r>
              <a:rPr lang="fr-FR" dirty="0"/>
              <a:t> 02 </a:t>
            </a:r>
            <a:r>
              <a:rPr lang="fr-FR" dirty="0" err="1"/>
              <a:t>level</a:t>
            </a:r>
            <a:r>
              <a:rPr lang="fr-FR" dirty="0"/>
              <a:t> </a:t>
            </a:r>
            <a:r>
              <a:rPr lang="fr-FR" dirty="0" err="1"/>
              <a:t>text</a:t>
            </a:r>
            <a:endParaRPr lang="fr-FR" dirty="0"/>
          </a:p>
          <a:p>
            <a:pPr lvl="2"/>
            <a:r>
              <a:rPr lang="fr-FR" dirty="0"/>
              <a:t>Click </a:t>
            </a:r>
            <a:r>
              <a:rPr lang="fr-FR" dirty="0" err="1"/>
              <a:t>here</a:t>
            </a:r>
            <a:r>
              <a:rPr lang="fr-FR" dirty="0"/>
              <a:t> to </a:t>
            </a:r>
            <a:r>
              <a:rPr lang="fr-FR" dirty="0" err="1"/>
              <a:t>add</a:t>
            </a:r>
            <a:r>
              <a:rPr lang="fr-FR" dirty="0"/>
              <a:t> </a:t>
            </a:r>
            <a:r>
              <a:rPr lang="fr-FR" dirty="0" err="1"/>
              <a:t>your</a:t>
            </a:r>
            <a:r>
              <a:rPr lang="fr-FR" dirty="0"/>
              <a:t> 03 </a:t>
            </a:r>
            <a:r>
              <a:rPr lang="fr-FR" dirty="0" err="1"/>
              <a:t>level</a:t>
            </a:r>
            <a:r>
              <a:rPr lang="fr-FR" dirty="0"/>
              <a:t> </a:t>
            </a:r>
            <a:r>
              <a:rPr lang="fr-FR" dirty="0" err="1"/>
              <a:t>text</a:t>
            </a:r>
            <a:endParaRPr lang="fr-FR" dirty="0"/>
          </a:p>
        </p:txBody>
      </p:sp>
      <p:sp>
        <p:nvSpPr>
          <p:cNvPr id="5" name="Espace réservé du pied de page 4">
            <a:extLst>
              <a:ext uri="{FF2B5EF4-FFF2-40B4-BE49-F238E27FC236}">
                <a16:creationId xmlns:a16="http://schemas.microsoft.com/office/drawing/2014/main" id="{74F29B53-0375-DEC0-2076-BE41410AD0A6}"/>
              </a:ext>
            </a:extLst>
          </p:cNvPr>
          <p:cNvSpPr>
            <a:spLocks noGrp="1"/>
          </p:cNvSpPr>
          <p:nvPr>
            <p:ph type="ftr" sz="quarter" idx="3"/>
          </p:nvPr>
        </p:nvSpPr>
        <p:spPr>
          <a:xfrm>
            <a:off x="1511300" y="6383401"/>
            <a:ext cx="7099300" cy="365125"/>
          </a:xfrm>
          <a:prstGeom prst="rect">
            <a:avLst/>
          </a:prstGeom>
        </p:spPr>
        <p:txBody>
          <a:bodyPr vert="horz" lIns="91440" tIns="45720" rIns="91440" bIns="45720" rtlCol="0" anchor="ctr"/>
          <a:lstStyle>
            <a:lvl1pPr algn="l">
              <a:defRPr sz="1000">
                <a:solidFill>
                  <a:srgbClr val="636369"/>
                </a:solidFill>
              </a:defRPr>
            </a:lvl1pPr>
          </a:lstStyle>
          <a:p>
            <a:r>
              <a:rPr lang="fr-FR"/>
              <a:t>Name of the document</a:t>
            </a:r>
            <a:endParaRPr lang="en-US" dirty="0"/>
          </a:p>
        </p:txBody>
      </p:sp>
      <p:sp>
        <p:nvSpPr>
          <p:cNvPr id="6" name="Espace réservé du numéro de diapositive 5">
            <a:extLst>
              <a:ext uri="{FF2B5EF4-FFF2-40B4-BE49-F238E27FC236}">
                <a16:creationId xmlns:a16="http://schemas.microsoft.com/office/drawing/2014/main" id="{F8914547-F39B-F4D0-2BCD-4F15A5D1CC78}"/>
              </a:ext>
            </a:extLst>
          </p:cNvPr>
          <p:cNvSpPr>
            <a:spLocks noGrp="1"/>
          </p:cNvSpPr>
          <p:nvPr>
            <p:ph type="sldNum" sz="quarter" idx="4"/>
          </p:nvPr>
        </p:nvSpPr>
        <p:spPr>
          <a:xfrm>
            <a:off x="9220776" y="6383401"/>
            <a:ext cx="2743200" cy="365125"/>
          </a:xfrm>
          <a:prstGeom prst="rect">
            <a:avLst/>
          </a:prstGeom>
        </p:spPr>
        <p:txBody>
          <a:bodyPr vert="horz" lIns="91440" tIns="45720" rIns="91440" bIns="45720" rtlCol="0" anchor="ctr"/>
          <a:lstStyle>
            <a:lvl1pPr algn="r">
              <a:defRPr sz="1000">
                <a:solidFill>
                  <a:srgbClr val="636369"/>
                </a:solidFill>
              </a:defRPr>
            </a:lvl1pPr>
          </a:lstStyle>
          <a:p>
            <a:fld id="{79AF822A-40E7-450E-BBE0-3EB502F51B07}" type="slidenum">
              <a:rPr lang="en-US" smtClean="0"/>
              <a:pPr/>
              <a:t>‹N°›</a:t>
            </a:fld>
            <a:endParaRPr lang="en-US" dirty="0"/>
          </a:p>
        </p:txBody>
      </p:sp>
      <p:cxnSp>
        <p:nvCxnSpPr>
          <p:cNvPr id="10" name="Connecteur droit 9">
            <a:extLst>
              <a:ext uri="{FF2B5EF4-FFF2-40B4-BE49-F238E27FC236}">
                <a16:creationId xmlns:a16="http://schemas.microsoft.com/office/drawing/2014/main" id="{9BE356E8-9C86-EA17-5197-32FD298D2078}"/>
              </a:ext>
            </a:extLst>
          </p:cNvPr>
          <p:cNvCxnSpPr>
            <a:cxnSpLocks/>
          </p:cNvCxnSpPr>
          <p:nvPr userDrawn="1"/>
        </p:nvCxnSpPr>
        <p:spPr>
          <a:xfrm>
            <a:off x="1506537" y="6436895"/>
            <a:ext cx="0" cy="200733"/>
          </a:xfrm>
          <a:prstGeom prst="line">
            <a:avLst/>
          </a:prstGeom>
          <a:ln>
            <a:solidFill>
              <a:srgbClr val="636369"/>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90722138"/>
      </p:ext>
    </p:extLst>
  </p:cSld>
  <p:clrMap bg1="lt1" tx1="dk1" bg2="lt2" tx2="dk2" accent1="accent1" accent2="accent2" accent3="accent3" accent4="accent4" accent5="accent5" accent6="accent6" hlink="hlink" folHlink="folHlink"/>
  <p:sldLayoutIdLst>
    <p:sldLayoutId id="2147483650" r:id="rId1"/>
    <p:sldLayoutId id="2147483702" r:id="rId2"/>
    <p:sldLayoutId id="2147483674" r:id="rId3"/>
    <p:sldLayoutId id="2147483656" r:id="rId4"/>
    <p:sldLayoutId id="2147483727" r:id="rId5"/>
    <p:sldLayoutId id="2147483729" r:id="rId6"/>
    <p:sldLayoutId id="2147483657" r:id="rId7"/>
    <p:sldLayoutId id="2147483730" r:id="rId8"/>
    <p:sldLayoutId id="2147483731" r:id="rId9"/>
    <p:sldLayoutId id="2147483665" r:id="rId10"/>
    <p:sldLayoutId id="2147483666" r:id="rId11"/>
    <p:sldLayoutId id="2147483659" r:id="rId12"/>
    <p:sldLayoutId id="2147483675" r:id="rId13"/>
    <p:sldLayoutId id="2147483676" r:id="rId14"/>
    <p:sldLayoutId id="2147483721" r:id="rId15"/>
    <p:sldLayoutId id="2147483722" r:id="rId16"/>
    <p:sldLayoutId id="2147483723" r:id="rId17"/>
    <p:sldLayoutId id="2147483724" r:id="rId18"/>
    <p:sldLayoutId id="2147483725" r:id="rId19"/>
    <p:sldLayoutId id="2147483677" r:id="rId20"/>
    <p:sldLayoutId id="2147483667" r:id="rId21"/>
    <p:sldLayoutId id="2147483685" r:id="rId22"/>
    <p:sldLayoutId id="2147483686" r:id="rId23"/>
    <p:sldLayoutId id="2147483687" r:id="rId24"/>
    <p:sldLayoutId id="2147483692" r:id="rId25"/>
    <p:sldLayoutId id="2147483693" r:id="rId26"/>
    <p:sldLayoutId id="2147483700" r:id="rId27"/>
    <p:sldLayoutId id="2147483696" r:id="rId28"/>
    <p:sldLayoutId id="2147483701" r:id="rId29"/>
    <p:sldLayoutId id="2147483712" r:id="rId30"/>
    <p:sldLayoutId id="2147483708" r:id="rId31"/>
    <p:sldLayoutId id="2147483718" r:id="rId32"/>
    <p:sldLayoutId id="2147483699" r:id="rId33"/>
    <p:sldLayoutId id="2147483709" r:id="rId34"/>
    <p:sldLayoutId id="2147483703" r:id="rId35"/>
    <p:sldLayoutId id="2147483704" r:id="rId36"/>
    <p:sldLayoutId id="2147483705" r:id="rId37"/>
    <p:sldLayoutId id="2147483706" r:id="rId38"/>
    <p:sldLayoutId id="2147483707" r:id="rId39"/>
    <p:sldLayoutId id="2147483710" r:id="rId40"/>
    <p:sldLayoutId id="2147483711" r:id="rId41"/>
    <p:sldLayoutId id="2147483713" r:id="rId42"/>
    <p:sldLayoutId id="2147483714" r:id="rId43"/>
    <p:sldLayoutId id="2147483720" r:id="rId44"/>
    <p:sldLayoutId id="2147483715" r:id="rId45"/>
    <p:sldLayoutId id="2147483716" r:id="rId46"/>
    <p:sldLayoutId id="2147483717" r:id="rId47"/>
    <p:sldLayoutId id="2147483719" r:id="rId48"/>
    <p:sldLayoutId id="2147483698" r:id="rId49"/>
    <p:sldLayoutId id="2147483678" r:id="rId50"/>
    <p:sldLayoutId id="2147483679" r:id="rId51"/>
    <p:sldLayoutId id="2147483680" r:id="rId52"/>
    <p:sldLayoutId id="2147483681" r:id="rId53"/>
    <p:sldLayoutId id="2147483682" r:id="rId54"/>
    <p:sldLayoutId id="2147483695" r:id="rId55"/>
    <p:sldLayoutId id="2147483684" r:id="rId56"/>
    <p:sldLayoutId id="2147483683" r:id="rId57"/>
    <p:sldLayoutId id="2147483688" r:id="rId58"/>
    <p:sldLayoutId id="2147483691" r:id="rId59"/>
    <p:sldLayoutId id="2147483690" r:id="rId60"/>
    <p:sldLayoutId id="2147483689" r:id="rId61"/>
    <p:sldLayoutId id="2147483694" r:id="rId62"/>
    <p:sldLayoutId id="2147483672" r:id="rId63"/>
    <p:sldLayoutId id="2147483697" r:id="rId64"/>
    <p:sldLayoutId id="2147483652" r:id="rId65"/>
    <p:sldLayoutId id="2147483664" r:id="rId66"/>
    <p:sldLayoutId id="2147483732" r:id="rId67"/>
    <p:sldLayoutId id="2147483733" r:id="rId68"/>
    <p:sldLayoutId id="2147483734" r:id="rId69"/>
    <p:sldLayoutId id="2147483735" r:id="rId70"/>
    <p:sldLayoutId id="2147483736" r:id="rId71"/>
    <p:sldLayoutId id="2147483737" r:id="rId72"/>
    <p:sldLayoutId id="2147483738" r:id="rId73"/>
  </p:sldLayoutIdLst>
  <p:hf hdr="0"/>
  <p:txStyles>
    <p:titleStyle>
      <a:lvl1pPr algn="l" defTabSz="914400" rtl="0" eaLnBrk="1" latinLnBrk="0" hangingPunct="1">
        <a:lnSpc>
          <a:spcPct val="90000"/>
        </a:lnSpc>
        <a:spcBef>
          <a:spcPct val="0"/>
        </a:spcBef>
        <a:buNone/>
        <a:defRPr sz="26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Source Sans Pro" panose="020B0503030403020204" pitchFamily="34" charset="0"/>
        <a:buChar char=" "/>
        <a:defRPr sz="1600" b="1" kern="1200">
          <a:solidFill>
            <a:schemeClr val="tx1"/>
          </a:solidFill>
          <a:latin typeface="+mn-lt"/>
          <a:ea typeface="+mn-ea"/>
          <a:cs typeface="+mn-cs"/>
        </a:defRPr>
      </a:lvl1pPr>
      <a:lvl2pPr marL="447675" indent="-204788" algn="l" defTabSz="914400" rtl="0" eaLnBrk="1" latinLnBrk="0" hangingPunct="1">
        <a:lnSpc>
          <a:spcPct val="90000"/>
        </a:lnSpc>
        <a:spcBef>
          <a:spcPts val="500"/>
        </a:spcBef>
        <a:buClr>
          <a:schemeClr val="tx1"/>
        </a:buClr>
        <a:buFontTx/>
        <a:buBlip>
          <a:blip r:embed="rId75">
            <a:extLst>
              <a:ext uri="{96DAC541-7B7A-43D3-8B79-37D633B846F1}">
                <asvg:svgBlip xmlns:asvg="http://schemas.microsoft.com/office/drawing/2016/SVG/main" r:embed="rId76"/>
              </a:ext>
            </a:extLst>
          </a:blip>
        </a:buBlip>
        <a:defRPr sz="1400" b="0" kern="1200">
          <a:solidFill>
            <a:srgbClr val="636369"/>
          </a:solidFill>
          <a:latin typeface="+mn-lt"/>
          <a:ea typeface="+mn-ea"/>
          <a:cs typeface="+mn-cs"/>
        </a:defRPr>
      </a:lvl2pPr>
      <a:lvl3pPr marL="714375" indent="-250825" algn="l" defTabSz="914400" rtl="0" eaLnBrk="1" latinLnBrk="0" hangingPunct="1">
        <a:lnSpc>
          <a:spcPct val="90000"/>
        </a:lnSpc>
        <a:spcBef>
          <a:spcPts val="500"/>
        </a:spcBef>
        <a:buClr>
          <a:schemeClr val="accent2"/>
        </a:buClr>
        <a:buFontTx/>
        <a:buBlip>
          <a:blip r:embed="rId77">
            <a:extLst>
              <a:ext uri="{96DAC541-7B7A-43D3-8B79-37D633B846F1}">
                <asvg:svgBlip xmlns:asvg="http://schemas.microsoft.com/office/drawing/2016/SVG/main" r:embed="rId78"/>
              </a:ext>
            </a:extLst>
          </a:blip>
        </a:buBlip>
        <a:defRPr sz="1200" kern="1200">
          <a:solidFill>
            <a:srgbClr val="636369"/>
          </a:solidFill>
          <a:latin typeface="+mn-lt"/>
          <a:ea typeface="+mn-ea"/>
          <a:cs typeface="+mn-cs"/>
        </a:defRPr>
      </a:lvl3pPr>
      <a:lvl4pPr marL="895350" indent="-152400" algn="l" defTabSz="914400" rtl="0" eaLnBrk="1" latinLnBrk="0" hangingPunct="1">
        <a:lnSpc>
          <a:spcPct val="90000"/>
        </a:lnSpc>
        <a:spcBef>
          <a:spcPts val="500"/>
        </a:spcBef>
        <a:buFont typeface="Arial" panose="020B0604020202020204" pitchFamily="34" charset="0"/>
        <a:buChar char="•"/>
        <a:defRPr sz="1100" kern="1200">
          <a:solidFill>
            <a:srgbClr val="636369"/>
          </a:solidFill>
          <a:latin typeface="+mn-lt"/>
          <a:ea typeface="+mn-ea"/>
          <a:cs typeface="+mn-cs"/>
        </a:defRPr>
      </a:lvl4pPr>
      <a:lvl5pPr marL="1076325" indent="-139700" algn="l" defTabSz="914400" rtl="0" eaLnBrk="1" latinLnBrk="0" hangingPunct="1">
        <a:lnSpc>
          <a:spcPct val="90000"/>
        </a:lnSpc>
        <a:spcBef>
          <a:spcPts val="500"/>
        </a:spcBef>
        <a:buFont typeface="Arial" panose="020B0604020202020204" pitchFamily="34" charset="0"/>
        <a:buChar char="•"/>
        <a:defRPr sz="1000" kern="1200">
          <a:solidFill>
            <a:srgbClr val="636369"/>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56" userDrawn="1">
          <p15:clr>
            <a:srgbClr val="F26B43"/>
          </p15:clr>
        </p15:guide>
        <p15:guide id="2" pos="3840" userDrawn="1">
          <p15:clr>
            <a:srgbClr val="F26B43"/>
          </p15:clr>
        </p15:guide>
        <p15:guide id="3" pos="461"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7.xml"/></Relationships>
</file>

<file path=ppt/slides/_rels/slide100.xml.rels><?xml version="1.0" encoding="UTF-8" standalone="yes"?>
<Relationships xmlns="http://schemas.openxmlformats.org/package/2006/relationships"><Relationship Id="rId3" Type="http://schemas.openxmlformats.org/officeDocument/2006/relationships/hyperlink" Target="https://ovh.com/manager" TargetMode="External"/><Relationship Id="rId2" Type="http://schemas.openxmlformats.org/officeDocument/2006/relationships/notesSlide" Target="../notesSlides/notesSlide89.xml"/><Relationship Id="rId1" Type="http://schemas.openxmlformats.org/officeDocument/2006/relationships/slideLayout" Target="../slideLayouts/slideLayout67.xml"/><Relationship Id="rId5" Type="http://schemas.openxmlformats.org/officeDocument/2006/relationships/hyperlink" Target="https://onegate.ovhcloud.tools/now/nav/ui/classic/params/target/kb_view.do%3Fsys_kb_id%3Df51fb507b4b359901e11b36be2047d01%26sysparm_rank%3D4%26sysparm_tsqueryId%3Db6ef8784acecda902d4cf6b2965cb5d8" TargetMode="External"/><Relationship Id="rId4" Type="http://schemas.openxmlformats.org/officeDocument/2006/relationships/image" Target="../media/image43.png"/></Relationships>
</file>

<file path=ppt/slides/_rels/slide101.xml.rels><?xml version="1.0" encoding="UTF-8" standalone="yes"?>
<Relationships xmlns="http://schemas.openxmlformats.org/package/2006/relationships"><Relationship Id="rId3" Type="http://schemas.openxmlformats.org/officeDocument/2006/relationships/hyperlink" Target="https://ovh.com/manager" TargetMode="External"/><Relationship Id="rId2" Type="http://schemas.openxmlformats.org/officeDocument/2006/relationships/notesSlide" Target="../notesSlides/notesSlide90.xml"/><Relationship Id="rId1" Type="http://schemas.openxmlformats.org/officeDocument/2006/relationships/slideLayout" Target="../slideLayouts/slideLayout67.xml"/><Relationship Id="rId5" Type="http://schemas.openxmlformats.org/officeDocument/2006/relationships/hyperlink" Target="https://onegate.ovhcloud.tools/kb_view.do?sys_kb_id=d8ffd591cc7c02901e116033493d06e8&amp;sysparm_rank=3&amp;sysparm_tsqueryId=ce505b08acecda902d4cf6b2965cb55f" TargetMode="External"/><Relationship Id="rId4" Type="http://schemas.openxmlformats.org/officeDocument/2006/relationships/image" Target="../media/image43.png"/></Relationships>
</file>

<file path=ppt/slides/_rels/slide102.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91.xml"/><Relationship Id="rId1" Type="http://schemas.openxmlformats.org/officeDocument/2006/relationships/slideLayout" Target="../slideLayouts/slideLayout67.xml"/><Relationship Id="rId5" Type="http://schemas.openxmlformats.org/officeDocument/2006/relationships/image" Target="../media/image79.png"/><Relationship Id="rId4" Type="http://schemas.openxmlformats.org/officeDocument/2006/relationships/image" Target="../media/image78.png"/></Relationships>
</file>

<file path=ppt/slides/_rels/slide103.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92.xml"/><Relationship Id="rId1" Type="http://schemas.openxmlformats.org/officeDocument/2006/relationships/slideLayout" Target="../slideLayouts/slideLayout67.xml"/><Relationship Id="rId5" Type="http://schemas.openxmlformats.org/officeDocument/2006/relationships/image" Target="../media/image81.png"/><Relationship Id="rId4" Type="http://schemas.openxmlformats.org/officeDocument/2006/relationships/image" Target="../media/image96.png"/></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6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67.xml"/></Relationships>
</file>

<file path=ppt/slides/_rels/slide106.xml.rels><?xml version="1.0" encoding="UTF-8" standalone="yes"?>
<Relationships xmlns="http://schemas.openxmlformats.org/package/2006/relationships"><Relationship Id="rId8" Type="http://schemas.openxmlformats.org/officeDocument/2006/relationships/hyperlink" Target="https://onegate.ovhcloud.tools/kb_view.do?sys_kb_id=230ff143983359901e115d75fb840c0f&amp;sysparm_rank=2&amp;sysparm_tsqueryId=bd2113c8acecda902d4cf6b2965cb5d2" TargetMode="External"/><Relationship Id="rId3" Type="http://schemas.openxmlformats.org/officeDocument/2006/relationships/image" Target="../media/image60.png"/><Relationship Id="rId7" Type="http://schemas.openxmlformats.org/officeDocument/2006/relationships/image" Target="../media/image43.png"/><Relationship Id="rId2" Type="http://schemas.openxmlformats.org/officeDocument/2006/relationships/notesSlide" Target="../notesSlides/notesSlide95.xml"/><Relationship Id="rId1" Type="http://schemas.openxmlformats.org/officeDocument/2006/relationships/slideLayout" Target="../slideLayouts/slideLayout67.xml"/><Relationship Id="rId6" Type="http://schemas.openxmlformats.org/officeDocument/2006/relationships/image" Target="../media/image63.png"/><Relationship Id="rId5" Type="http://schemas.openxmlformats.org/officeDocument/2006/relationships/image" Target="../media/image62.png"/><Relationship Id="rId4" Type="http://schemas.openxmlformats.org/officeDocument/2006/relationships/image" Target="../media/image61.png"/></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67.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67.xml"/></Relationships>
</file>

<file path=ppt/slides/_rels/slide109.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98.xml"/><Relationship Id="rId1" Type="http://schemas.openxmlformats.org/officeDocument/2006/relationships/slideLayout" Target="../slideLayouts/slideLayout67.xml"/><Relationship Id="rId6" Type="http://schemas.openxmlformats.org/officeDocument/2006/relationships/image" Target="../media/image63.png"/><Relationship Id="rId5" Type="http://schemas.openxmlformats.org/officeDocument/2006/relationships/image" Target="../media/image62.png"/><Relationship Id="rId4" Type="http://schemas.openxmlformats.org/officeDocument/2006/relationships/image" Target="../media/image61.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7.xml"/></Relationships>
</file>

<file path=ppt/slides/_rels/slide110.xml.rels><?xml version="1.0" encoding="UTF-8" standalone="yes"?>
<Relationships xmlns="http://schemas.openxmlformats.org/package/2006/relationships"><Relationship Id="rId3" Type="http://schemas.openxmlformats.org/officeDocument/2006/relationships/image" Target="../media/image60.png"/><Relationship Id="rId7" Type="http://schemas.openxmlformats.org/officeDocument/2006/relationships/image" Target="../media/image97.png"/><Relationship Id="rId2" Type="http://schemas.openxmlformats.org/officeDocument/2006/relationships/notesSlide" Target="../notesSlides/notesSlide99.xml"/><Relationship Id="rId1" Type="http://schemas.openxmlformats.org/officeDocument/2006/relationships/slideLayout" Target="../slideLayouts/slideLayout67.xml"/><Relationship Id="rId6" Type="http://schemas.openxmlformats.org/officeDocument/2006/relationships/image" Target="../media/image63.png"/><Relationship Id="rId5" Type="http://schemas.openxmlformats.org/officeDocument/2006/relationships/image" Target="../media/image62.png"/><Relationship Id="rId4" Type="http://schemas.openxmlformats.org/officeDocument/2006/relationships/image" Target="../media/image61.png"/></Relationships>
</file>

<file path=ppt/slides/_rels/slide111.xml.rels><?xml version="1.0" encoding="UTF-8" standalone="yes"?>
<Relationships xmlns="http://schemas.openxmlformats.org/package/2006/relationships"><Relationship Id="rId3" Type="http://schemas.openxmlformats.org/officeDocument/2006/relationships/image" Target="../media/image60.png"/><Relationship Id="rId7" Type="http://schemas.openxmlformats.org/officeDocument/2006/relationships/image" Target="../media/image97.png"/><Relationship Id="rId2" Type="http://schemas.openxmlformats.org/officeDocument/2006/relationships/notesSlide" Target="../notesSlides/notesSlide100.xml"/><Relationship Id="rId1" Type="http://schemas.openxmlformats.org/officeDocument/2006/relationships/slideLayout" Target="../slideLayouts/slideLayout67.xml"/><Relationship Id="rId6" Type="http://schemas.openxmlformats.org/officeDocument/2006/relationships/image" Target="../media/image63.png"/><Relationship Id="rId5" Type="http://schemas.openxmlformats.org/officeDocument/2006/relationships/image" Target="../media/image62.png"/><Relationship Id="rId4" Type="http://schemas.openxmlformats.org/officeDocument/2006/relationships/image" Target="../media/image61.png"/></Relationships>
</file>

<file path=ppt/slides/_rels/slide112.xml.rels><?xml version="1.0" encoding="UTF-8" standalone="yes"?>
<Relationships xmlns="http://schemas.openxmlformats.org/package/2006/relationships"><Relationship Id="rId3" Type="http://schemas.openxmlformats.org/officeDocument/2006/relationships/image" Target="../media/image60.png"/><Relationship Id="rId7" Type="http://schemas.openxmlformats.org/officeDocument/2006/relationships/hyperlink" Target="https://ovh.com/manager" TargetMode="External"/><Relationship Id="rId2" Type="http://schemas.openxmlformats.org/officeDocument/2006/relationships/notesSlide" Target="../notesSlides/notesSlide101.xml"/><Relationship Id="rId1" Type="http://schemas.openxmlformats.org/officeDocument/2006/relationships/slideLayout" Target="../slideLayouts/slideLayout67.xml"/><Relationship Id="rId6" Type="http://schemas.openxmlformats.org/officeDocument/2006/relationships/image" Target="../media/image63.png"/><Relationship Id="rId5" Type="http://schemas.openxmlformats.org/officeDocument/2006/relationships/image" Target="../media/image62.png"/><Relationship Id="rId4" Type="http://schemas.openxmlformats.org/officeDocument/2006/relationships/image" Target="../media/image61.png"/></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67.xml"/></Relationships>
</file>

<file path=ppt/slides/_rels/slide114.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03.xml"/><Relationship Id="rId1" Type="http://schemas.openxmlformats.org/officeDocument/2006/relationships/slideLayout" Target="../slideLayouts/slideLayout67.xml"/><Relationship Id="rId4" Type="http://schemas.openxmlformats.org/officeDocument/2006/relationships/image" Target="../media/image81.png"/></Relationships>
</file>

<file path=ppt/slides/_rels/slide115.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104.xml"/><Relationship Id="rId1" Type="http://schemas.openxmlformats.org/officeDocument/2006/relationships/slideLayout" Target="../slideLayouts/slideLayout67.xml"/></Relationships>
</file>

<file path=ppt/slides/_rels/slide116.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105.xml"/><Relationship Id="rId1" Type="http://schemas.openxmlformats.org/officeDocument/2006/relationships/slideLayout" Target="../slideLayouts/slideLayout67.xml"/><Relationship Id="rId5" Type="http://schemas.openxmlformats.org/officeDocument/2006/relationships/hyperlink" Target="https://onegate.ovhcloud.tools/now/nav/ui/classic/params/target/kb_view.do%3Fsysparm_article%3DKB0011223" TargetMode="External"/><Relationship Id="rId4" Type="http://schemas.openxmlformats.org/officeDocument/2006/relationships/image" Target="../media/image43.png"/></Relationships>
</file>

<file path=ppt/slides/_rels/slide117.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106.xml"/><Relationship Id="rId1" Type="http://schemas.openxmlformats.org/officeDocument/2006/relationships/slideLayout" Target="../slideLayouts/slideLayout67.xml"/></Relationships>
</file>

<file path=ppt/slides/_rels/slide118.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107.xml"/><Relationship Id="rId1" Type="http://schemas.openxmlformats.org/officeDocument/2006/relationships/slideLayout" Target="../slideLayouts/slideLayout67.xml"/></Relationships>
</file>

<file path=ppt/slides/_rels/slide119.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108.xml"/><Relationship Id="rId1" Type="http://schemas.openxmlformats.org/officeDocument/2006/relationships/slideLayout" Target="../slideLayouts/slideLayout67.xml"/></Relationships>
</file>

<file path=ppt/slides/_rels/slide1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9.xml"/><Relationship Id="rId1" Type="http://schemas.openxmlformats.org/officeDocument/2006/relationships/slideLayout" Target="../slideLayouts/slideLayout67.xml"/><Relationship Id="rId4" Type="http://schemas.microsoft.com/office/2007/relationships/hdphoto" Target="../media/hdphoto1.wdp"/></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67.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6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124.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111.xml"/><Relationship Id="rId1" Type="http://schemas.openxmlformats.org/officeDocument/2006/relationships/slideLayout" Target="../slideLayouts/slideLayout67.xml"/><Relationship Id="rId5" Type="http://schemas.openxmlformats.org/officeDocument/2006/relationships/image" Target="../media/image105.svg"/><Relationship Id="rId4" Type="http://schemas.openxmlformats.org/officeDocument/2006/relationships/image" Target="../media/image104.png"/></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70.xml"/></Relationships>
</file>

<file path=ppt/slides/_rels/slide12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13.xml"/><Relationship Id="rId1" Type="http://schemas.openxmlformats.org/officeDocument/2006/relationships/slideLayout" Target="../slideLayouts/slideLayout72.xml"/><Relationship Id="rId4" Type="http://schemas.openxmlformats.org/officeDocument/2006/relationships/hyperlink" Target="https://onegate.ovhcloud.tools/kb_view.do?sys_kb_id=64dba7b14c3c4a90f0786f29798feaab&amp;sysparm_rank=2&amp;sysparm_tsqueryId=5491db4cacecda902d4cf6b2965cb5ff" TargetMode="Externa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67.xml"/></Relationships>
</file>

<file path=ppt/slides/_rels/slide128.xml.rels><?xml version="1.0" encoding="UTF-8" standalone="yes"?>
<Relationships xmlns="http://schemas.openxmlformats.org/package/2006/relationships"><Relationship Id="rId3" Type="http://schemas.openxmlformats.org/officeDocument/2006/relationships/image" Target="../media/image106.png"/><Relationship Id="rId7" Type="http://schemas.openxmlformats.org/officeDocument/2006/relationships/image" Target="../media/image110.png"/><Relationship Id="rId2" Type="http://schemas.openxmlformats.org/officeDocument/2006/relationships/notesSlide" Target="../notesSlides/notesSlide115.xml"/><Relationship Id="rId1" Type="http://schemas.openxmlformats.org/officeDocument/2006/relationships/slideLayout" Target="../slideLayouts/slideLayout70.xml"/><Relationship Id="rId6" Type="http://schemas.openxmlformats.org/officeDocument/2006/relationships/image" Target="../media/image109.png"/><Relationship Id="rId5" Type="http://schemas.openxmlformats.org/officeDocument/2006/relationships/image" Target="../media/image108.png"/><Relationship Id="rId4" Type="http://schemas.openxmlformats.org/officeDocument/2006/relationships/image" Target="../media/image107.png"/></Relationships>
</file>

<file path=ppt/slides/_rels/slide12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16.xml"/><Relationship Id="rId1" Type="http://schemas.openxmlformats.org/officeDocument/2006/relationships/slideLayout" Target="../slideLayouts/slideLayout67.xml"/><Relationship Id="rId4" Type="http://schemas.openxmlformats.org/officeDocument/2006/relationships/hyperlink" Target="https://onegate.ovhcloud.tools/kb_view.do?sys_kb_id=a70ff547d8b79590f078b2e82dd316ec&amp;sysparm_rank=20&amp;sysparm_tsqueryId=5491db4cacecda902d4cf6b2965cb5ff" TargetMode="External"/></Relationships>
</file>

<file path=ppt/slides/_rels/slide1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0.xml"/><Relationship Id="rId1" Type="http://schemas.openxmlformats.org/officeDocument/2006/relationships/slideLayout" Target="../slideLayouts/slideLayout67.xml"/><Relationship Id="rId4" Type="http://schemas.microsoft.com/office/2007/relationships/hdphoto" Target="../media/hdphoto2.wdp"/></Relationships>
</file>

<file path=ppt/slides/_rels/slide130.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17.xml"/><Relationship Id="rId1" Type="http://schemas.openxmlformats.org/officeDocument/2006/relationships/slideLayout" Target="../slideLayouts/slideLayout67.xml"/></Relationships>
</file>

<file path=ppt/slides/_rels/slide131.xml.rels><?xml version="1.0" encoding="UTF-8" standalone="yes"?>
<Relationships xmlns="http://schemas.openxmlformats.org/package/2006/relationships"><Relationship Id="rId8" Type="http://schemas.openxmlformats.org/officeDocument/2006/relationships/image" Target="../media/image117.svg"/><Relationship Id="rId13" Type="http://schemas.openxmlformats.org/officeDocument/2006/relationships/image" Target="../media/image122.png"/><Relationship Id="rId3" Type="http://schemas.openxmlformats.org/officeDocument/2006/relationships/image" Target="../media/image112.png"/><Relationship Id="rId7" Type="http://schemas.openxmlformats.org/officeDocument/2006/relationships/image" Target="../media/image116.png"/><Relationship Id="rId12" Type="http://schemas.openxmlformats.org/officeDocument/2006/relationships/image" Target="../media/image121.svg"/><Relationship Id="rId2" Type="http://schemas.openxmlformats.org/officeDocument/2006/relationships/notesSlide" Target="../notesSlides/notesSlide118.xml"/><Relationship Id="rId16" Type="http://schemas.openxmlformats.org/officeDocument/2006/relationships/image" Target="../media/image125.svg"/><Relationship Id="rId1" Type="http://schemas.openxmlformats.org/officeDocument/2006/relationships/slideLayout" Target="../slideLayouts/slideLayout70.xml"/><Relationship Id="rId6" Type="http://schemas.openxmlformats.org/officeDocument/2006/relationships/image" Target="../media/image115.svg"/><Relationship Id="rId11" Type="http://schemas.openxmlformats.org/officeDocument/2006/relationships/image" Target="../media/image120.png"/><Relationship Id="rId5" Type="http://schemas.openxmlformats.org/officeDocument/2006/relationships/image" Target="../media/image114.png"/><Relationship Id="rId15" Type="http://schemas.openxmlformats.org/officeDocument/2006/relationships/image" Target="../media/image124.png"/><Relationship Id="rId10" Type="http://schemas.openxmlformats.org/officeDocument/2006/relationships/image" Target="../media/image119.svg"/><Relationship Id="rId4" Type="http://schemas.openxmlformats.org/officeDocument/2006/relationships/image" Target="../media/image113.svg"/><Relationship Id="rId9" Type="http://schemas.openxmlformats.org/officeDocument/2006/relationships/image" Target="../media/image118.png"/><Relationship Id="rId14" Type="http://schemas.openxmlformats.org/officeDocument/2006/relationships/image" Target="../media/image123.svg"/></Relationships>
</file>

<file path=ppt/slides/_rels/slide132.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119.xml"/><Relationship Id="rId1" Type="http://schemas.openxmlformats.org/officeDocument/2006/relationships/slideLayout" Target="../slideLayouts/slideLayout70.xml"/><Relationship Id="rId5" Type="http://schemas.openxmlformats.org/officeDocument/2006/relationships/image" Target="../media/image81.png"/><Relationship Id="rId4" Type="http://schemas.openxmlformats.org/officeDocument/2006/relationships/hyperlink" Target="https://docs.ovh.com/fr/hosting/liste-des-adresses-ip-des-clusters-et-hebergements-web/" TargetMode="External"/></Relationships>
</file>

<file path=ppt/slides/_rels/slide133.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20.xml"/><Relationship Id="rId1" Type="http://schemas.openxmlformats.org/officeDocument/2006/relationships/slideLayout" Target="../slideLayouts/slideLayout67.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135.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21.xml"/><Relationship Id="rId1" Type="http://schemas.openxmlformats.org/officeDocument/2006/relationships/slideLayout" Target="../slideLayouts/slideLayout70.xml"/><Relationship Id="rId4" Type="http://schemas.openxmlformats.org/officeDocument/2006/relationships/image" Target="../media/image128.png"/></Relationships>
</file>

<file path=ppt/slides/_rels/slide136.xml.rels><?xml version="1.0" encoding="UTF-8" standalone="yes"?>
<Relationships xmlns="http://schemas.openxmlformats.org/package/2006/relationships"><Relationship Id="rId3" Type="http://schemas.openxmlformats.org/officeDocument/2006/relationships/image" Target="../media/image129.emf"/><Relationship Id="rId2" Type="http://schemas.openxmlformats.org/officeDocument/2006/relationships/notesSlide" Target="../notesSlides/notesSlide122.xml"/><Relationship Id="rId1" Type="http://schemas.openxmlformats.org/officeDocument/2006/relationships/slideLayout" Target="../slideLayouts/slideLayout70.xml"/><Relationship Id="rId5" Type="http://schemas.openxmlformats.org/officeDocument/2006/relationships/hyperlink" Target="https://onegate.ovhcloud.tools/kb_view.do?sys_kb_id=cea78b77110fca50f078c0fb15287fd9&amp;sysparm_rank=5&amp;sysparm_tsqueryId=35629700ac201e902d4cf6b2965cb5ec" TargetMode="External"/><Relationship Id="rId4" Type="http://schemas.openxmlformats.org/officeDocument/2006/relationships/image" Target="../media/image43.png"/></Relationships>
</file>

<file path=ppt/slides/_rels/slide137.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23.xml"/><Relationship Id="rId1" Type="http://schemas.openxmlformats.org/officeDocument/2006/relationships/slideLayout" Target="../slideLayouts/slideLayout70.xml"/><Relationship Id="rId5" Type="http://schemas.openxmlformats.org/officeDocument/2006/relationships/image" Target="../media/image131.png"/><Relationship Id="rId4" Type="http://schemas.openxmlformats.org/officeDocument/2006/relationships/hyperlink" Target="https://ovh.com/" TargetMode="External"/></Relationships>
</file>

<file path=ppt/slides/_rels/slide138.xml.rels><?xml version="1.0" encoding="UTF-8" standalone="yes"?>
<Relationships xmlns="http://schemas.openxmlformats.org/package/2006/relationships"><Relationship Id="rId3" Type="http://schemas.openxmlformats.org/officeDocument/2006/relationships/image" Target="../media/image132.emf"/><Relationship Id="rId2" Type="http://schemas.openxmlformats.org/officeDocument/2006/relationships/hyperlink" Target="https://ovh.com/manager" TargetMode="External"/><Relationship Id="rId1" Type="http://schemas.openxmlformats.org/officeDocument/2006/relationships/slideLayout" Target="../slideLayouts/slideLayout70.xml"/></Relationships>
</file>

<file path=ppt/slides/_rels/slide139.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6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7.xml"/></Relationships>
</file>

<file path=ppt/slides/_rels/slide140.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image" Target="../media/image133.png"/><Relationship Id="rId1" Type="http://schemas.openxmlformats.org/officeDocument/2006/relationships/slideLayout" Target="../slideLayouts/slideLayout67.xml"/></Relationships>
</file>

<file path=ppt/slides/_rels/slide141.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67.xml"/></Relationships>
</file>

<file path=ppt/slides/_rels/slide142.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image" Target="../media/image135.png"/><Relationship Id="rId1" Type="http://schemas.openxmlformats.org/officeDocument/2006/relationships/slideLayout" Target="../slideLayouts/slideLayout67.xml"/></Relationships>
</file>

<file path=ppt/slides/_rels/slide143.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24.xml"/><Relationship Id="rId1" Type="http://schemas.openxmlformats.org/officeDocument/2006/relationships/slideLayout" Target="../slideLayouts/slideLayout67.xml"/></Relationships>
</file>

<file path=ppt/slides/_rels/slide144.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67.xml"/></Relationships>
</file>

<file path=ppt/slides/_rels/slide145.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25.xml"/><Relationship Id="rId1" Type="http://schemas.openxmlformats.org/officeDocument/2006/relationships/slideLayout" Target="../slideLayouts/slideLayout67.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67.xml"/></Relationships>
</file>

<file path=ppt/slides/_rels/slide148.xml.rels><?xml version="1.0" encoding="UTF-8" standalone="yes"?>
<Relationships xmlns="http://schemas.openxmlformats.org/package/2006/relationships"><Relationship Id="rId3" Type="http://schemas.openxmlformats.org/officeDocument/2006/relationships/hyperlink" Target="https://ovh.com/" TargetMode="External"/><Relationship Id="rId2" Type="http://schemas.openxmlformats.org/officeDocument/2006/relationships/notesSlide" Target="../notesSlides/notesSlide127.xml"/><Relationship Id="rId1" Type="http://schemas.openxmlformats.org/officeDocument/2006/relationships/slideLayout" Target="../slideLayouts/slideLayout67.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6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7.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70.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67.xml"/></Relationships>
</file>

<file path=ppt/slides/_rels/slide152.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31.xml"/><Relationship Id="rId1" Type="http://schemas.openxmlformats.org/officeDocument/2006/relationships/slideLayout" Target="../slideLayouts/slideLayout67.xml"/></Relationships>
</file>

<file path=ppt/slides/_rels/slide153.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132.xml"/><Relationship Id="rId1" Type="http://schemas.openxmlformats.org/officeDocument/2006/relationships/slideLayout" Target="../slideLayouts/slideLayout70.xml"/><Relationship Id="rId4" Type="http://schemas.openxmlformats.org/officeDocument/2006/relationships/image" Target="../media/image82.png"/></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15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33.xml"/><Relationship Id="rId1" Type="http://schemas.openxmlformats.org/officeDocument/2006/relationships/slideLayout" Target="../slideLayouts/slideLayout70.xml"/><Relationship Id="rId4" Type="http://schemas.openxmlformats.org/officeDocument/2006/relationships/hyperlink" Target="https://onegate.ovhcloud.tools/kb_view.do?sys_kb_id=c01fb5cbf53f1990476b755fce344e9f&amp;sysparm_rank=2&amp;sysparm_tsqueryId=19b55fc8ac201e902d4cf6b2965cb5d1" TargetMode="External"/></Relationships>
</file>

<file path=ppt/slides/_rels/slide156.xml.rels><?xml version="1.0" encoding="UTF-8" standalone="yes"?>
<Relationships xmlns="http://schemas.openxmlformats.org/package/2006/relationships"><Relationship Id="rId3" Type="http://schemas.openxmlformats.org/officeDocument/2006/relationships/hyperlink" Target="https://ovh.com/manager" TargetMode="External"/><Relationship Id="rId2" Type="http://schemas.openxmlformats.org/officeDocument/2006/relationships/notesSlide" Target="../notesSlides/notesSlide134.xml"/><Relationship Id="rId1" Type="http://schemas.openxmlformats.org/officeDocument/2006/relationships/slideLayout" Target="../slideLayouts/slideLayout70.xml"/><Relationship Id="rId4" Type="http://schemas.openxmlformats.org/officeDocument/2006/relationships/image" Target="../media/image140.emf"/></Relationships>
</file>

<file path=ppt/slides/_rels/slide157.xml.rels><?xml version="1.0" encoding="UTF-8" standalone="yes"?>
<Relationships xmlns="http://schemas.openxmlformats.org/package/2006/relationships"><Relationship Id="rId3" Type="http://schemas.openxmlformats.org/officeDocument/2006/relationships/image" Target="../media/image141.emf"/><Relationship Id="rId2" Type="http://schemas.openxmlformats.org/officeDocument/2006/relationships/notesSlide" Target="../notesSlides/notesSlide135.xml"/><Relationship Id="rId1" Type="http://schemas.openxmlformats.org/officeDocument/2006/relationships/slideLayout" Target="../slideLayouts/slideLayout70.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70.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7.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162.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37.xml"/><Relationship Id="rId1" Type="http://schemas.openxmlformats.org/officeDocument/2006/relationships/slideLayout" Target="../slideLayouts/slideLayout67.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16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38.xml"/><Relationship Id="rId1" Type="http://schemas.openxmlformats.org/officeDocument/2006/relationships/slideLayout" Target="../slideLayouts/slideLayout67.xml"/><Relationship Id="rId4" Type="http://schemas.openxmlformats.org/officeDocument/2006/relationships/hyperlink" Target="https://onegate.ovhcloud.tools/kb_view.do?sys_kb_id=711f79cb4cb395902d4c67a8c1e2dbca&amp;sysparm_rank=1&amp;sysparm_tsqueryId=2e06df4cac201e902d4cf6b2965cb5b4" TargetMode="External"/></Relationships>
</file>

<file path=ppt/slides/_rels/slide165.xml.rels><?xml version="1.0" encoding="UTF-8" standalone="yes"?>
<Relationships xmlns="http://schemas.openxmlformats.org/package/2006/relationships"><Relationship Id="rId3" Type="http://schemas.openxmlformats.org/officeDocument/2006/relationships/hyperlink" Target="https://ovh.com/manager" TargetMode="External"/><Relationship Id="rId2" Type="http://schemas.openxmlformats.org/officeDocument/2006/relationships/notesSlide" Target="../notesSlides/notesSlide139.xml"/><Relationship Id="rId1" Type="http://schemas.openxmlformats.org/officeDocument/2006/relationships/slideLayout" Target="../slideLayouts/slideLayout67.xml"/></Relationships>
</file>

<file path=ppt/slides/_rels/slide166.xml.rels><?xml version="1.0" encoding="UTF-8" standalone="yes"?>
<Relationships xmlns="http://schemas.openxmlformats.org/package/2006/relationships"><Relationship Id="rId3" Type="http://schemas.openxmlformats.org/officeDocument/2006/relationships/hyperlink" Target="https://ovh.com/manager" TargetMode="External"/><Relationship Id="rId2" Type="http://schemas.openxmlformats.org/officeDocument/2006/relationships/notesSlide" Target="../notesSlides/notesSlide140.xml"/><Relationship Id="rId1" Type="http://schemas.openxmlformats.org/officeDocument/2006/relationships/slideLayout" Target="../slideLayouts/slideLayout67.xml"/><Relationship Id="rId5" Type="http://schemas.openxmlformats.org/officeDocument/2006/relationships/image" Target="../media/image144.png"/><Relationship Id="rId4" Type="http://schemas.openxmlformats.org/officeDocument/2006/relationships/image" Target="../media/image143.png"/></Relationships>
</file>

<file path=ppt/slides/_rels/slide167.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41.xml"/><Relationship Id="rId1" Type="http://schemas.openxmlformats.org/officeDocument/2006/relationships/slideLayout" Target="../slideLayouts/slideLayout67.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67.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6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7.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67.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67.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71.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67.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67.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67.xml"/></Relationships>
</file>

<file path=ppt/slides/_rels/slide177.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notesSlide" Target="../notesSlides/notesSlide150.xml"/><Relationship Id="rId1" Type="http://schemas.openxmlformats.org/officeDocument/2006/relationships/slideLayout" Target="../slideLayouts/slideLayout67.xml"/><Relationship Id="rId5" Type="http://schemas.microsoft.com/office/2007/relationships/hdphoto" Target="../media/hdphoto6.wdp"/><Relationship Id="rId4" Type="http://schemas.openxmlformats.org/officeDocument/2006/relationships/image" Target="../media/image146.png"/></Relationships>
</file>

<file path=ppt/slides/_rels/slide178.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51.xml"/><Relationship Id="rId1" Type="http://schemas.openxmlformats.org/officeDocument/2006/relationships/slideLayout" Target="../slideLayouts/slideLayout67.xml"/><Relationship Id="rId5" Type="http://schemas.microsoft.com/office/2007/relationships/hdphoto" Target="../media/hdphoto7.wdp"/><Relationship Id="rId4" Type="http://schemas.openxmlformats.org/officeDocument/2006/relationships/image" Target="../media/image148.png"/></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67.xml"/></Relationships>
</file>

<file path=ppt/slides/_rels/slide18.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5.xml"/><Relationship Id="rId1" Type="http://schemas.openxmlformats.org/officeDocument/2006/relationships/slideLayout" Target="../slideLayouts/slideLayout67.xml"/><Relationship Id="rId5" Type="http://schemas.openxmlformats.org/officeDocument/2006/relationships/image" Target="../media/image43.png"/><Relationship Id="rId4" Type="http://schemas.openxmlformats.org/officeDocument/2006/relationships/hyperlink" Target="https://www.status-ovhcloud.com/" TargetMode="External"/></Relationships>
</file>

<file path=ppt/slides/_rels/slide180.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53.xml"/><Relationship Id="rId1" Type="http://schemas.openxmlformats.org/officeDocument/2006/relationships/slideLayout" Target="../slideLayouts/slideLayout67.xml"/></Relationships>
</file>

<file path=ppt/slides/_rels/slide181.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154.xml"/><Relationship Id="rId1" Type="http://schemas.openxmlformats.org/officeDocument/2006/relationships/slideLayout" Target="../slideLayouts/slideLayout70.xml"/><Relationship Id="rId6" Type="http://schemas.openxmlformats.org/officeDocument/2006/relationships/image" Target="../media/image151.png"/><Relationship Id="rId5" Type="http://schemas.openxmlformats.org/officeDocument/2006/relationships/image" Target="../media/image150.png"/><Relationship Id="rId4" Type="http://schemas.openxmlformats.org/officeDocument/2006/relationships/image" Target="../media/image82.png"/></Relationships>
</file>

<file path=ppt/slides/_rels/slide182.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55.xml"/><Relationship Id="rId1" Type="http://schemas.openxmlformats.org/officeDocument/2006/relationships/slideLayout" Target="../slideLayouts/slideLayout67.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67.xml"/></Relationships>
</file>

<file path=ppt/slides/_rels/slide18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57.xml"/><Relationship Id="rId1" Type="http://schemas.openxmlformats.org/officeDocument/2006/relationships/slideLayout" Target="../slideLayouts/slideLayout67.xml"/><Relationship Id="rId4" Type="http://schemas.openxmlformats.org/officeDocument/2006/relationships/hyperlink" Target="https://onegate.ovhcloud.tools/kb_view.do?sys_kb_id=6c1f754355bf59d02d4c854556d77b96&amp;sysparm_rank=5&amp;sysparm_tsqueryId=c6865f00ac601e902d4cf6b2965cb50c" TargetMode="Externa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67.xml"/></Relationships>
</file>

<file path=ppt/slides/_rels/slide18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59.xml"/><Relationship Id="rId1" Type="http://schemas.openxmlformats.org/officeDocument/2006/relationships/slideLayout" Target="../slideLayouts/slideLayout67.xml"/><Relationship Id="rId4" Type="http://schemas.openxmlformats.org/officeDocument/2006/relationships/hyperlink" Target="https://onegate.ovhcloud.tools/kb_view.do?sys_kb_id=121f3147cc339590476b024f89a39920&amp;sysparm_rank=1&amp;sysparm_tsqueryId=18879744ac601e902d4cf6b2965cb5ec" TargetMode="External"/></Relationships>
</file>

<file path=ppt/slides/_rels/slide188.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60.xml"/><Relationship Id="rId1" Type="http://schemas.openxmlformats.org/officeDocument/2006/relationships/slideLayout" Target="../slideLayouts/slideLayout67.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6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7.xml"/></Relationships>
</file>

<file path=ppt/slides/_rels/slide19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62.xml"/><Relationship Id="rId1" Type="http://schemas.openxmlformats.org/officeDocument/2006/relationships/slideLayout" Target="../slideLayouts/slideLayout67.xml"/><Relationship Id="rId4" Type="http://schemas.openxmlformats.org/officeDocument/2006/relationships/hyperlink" Target="https://onegate.ovhcloud.tools/kb_view.do?sys_kb_id=251f79cb4cb395902d4c67a8c1e2dbc1&amp;sysparm_rank=4&amp;sysparm_tsqueryId=2a281f88ac601e902d4cf6b2965cb57f" TargetMode="External"/></Relationships>
</file>

<file path=ppt/slides/_rels/slide191.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63.xml"/><Relationship Id="rId1" Type="http://schemas.openxmlformats.org/officeDocument/2006/relationships/slideLayout" Target="../slideLayouts/slideLayout67.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19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64.xml"/><Relationship Id="rId1" Type="http://schemas.openxmlformats.org/officeDocument/2006/relationships/slideLayout" Target="../slideLayouts/slideLayout67.xml"/><Relationship Id="rId4" Type="http://schemas.openxmlformats.org/officeDocument/2006/relationships/hyperlink" Target="https://onegate.ovhcloud.tools/kb_view.do?sys_kb_id=eb6e1defb1b44e90f0784e49e67285c3&amp;sysparm_rank=3&amp;sysparm_tsqueryId=a1881b0cac601e902d4cf6b2965cb5fd" TargetMode="Externa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67.xml"/></Relationships>
</file>

<file path=ppt/slides/_rels/slide195.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66.xml"/><Relationship Id="rId1" Type="http://schemas.openxmlformats.org/officeDocument/2006/relationships/slideLayout" Target="../slideLayouts/slideLayout67.xml"/></Relationships>
</file>

<file path=ppt/slides/_rels/slide196.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67.xml"/><Relationship Id="rId1" Type="http://schemas.openxmlformats.org/officeDocument/2006/relationships/slideLayout" Target="../slideLayouts/slideLayout67.xml"/></Relationships>
</file>

<file path=ppt/slides/_rels/slide197.xml.rels><?xml version="1.0" encoding="UTF-8" standalone="yes"?>
<Relationships xmlns="http://schemas.openxmlformats.org/package/2006/relationships"><Relationship Id="rId2" Type="http://schemas.openxmlformats.org/officeDocument/2006/relationships/image" Target="../media/image157.png"/><Relationship Id="rId1" Type="http://schemas.openxmlformats.org/officeDocument/2006/relationships/slideLayout" Target="../slideLayouts/slideLayout67.xml"/></Relationships>
</file>

<file path=ppt/slides/_rels/slide198.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168.xml"/><Relationship Id="rId1" Type="http://schemas.openxmlformats.org/officeDocument/2006/relationships/slideLayout" Target="../slideLayouts/slideLayout67.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6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7.xml"/><Relationship Id="rId1" Type="http://schemas.openxmlformats.org/officeDocument/2006/relationships/slideLayout" Target="../slideLayouts/slideLayout67.xml"/></Relationships>
</file>

<file path=ppt/slides/_rels/slide200.xml.rels><?xml version="1.0" encoding="UTF-8" standalone="yes"?>
<Relationships xmlns="http://schemas.openxmlformats.org/package/2006/relationships"><Relationship Id="rId3" Type="http://schemas.openxmlformats.org/officeDocument/2006/relationships/image" Target="NULL"/><Relationship Id="rId2" Type="http://schemas.openxmlformats.org/officeDocument/2006/relationships/notesSlide" Target="../notesSlides/notesSlide170.xml"/><Relationship Id="rId1" Type="http://schemas.openxmlformats.org/officeDocument/2006/relationships/slideLayout" Target="../slideLayouts/slideLayout67.xml"/><Relationship Id="rId4" Type="http://schemas.openxmlformats.org/officeDocument/2006/relationships/image" Target="../media/image158.png"/></Relationships>
</file>

<file path=ppt/slides/_rels/slide201.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71.xml"/><Relationship Id="rId1" Type="http://schemas.openxmlformats.org/officeDocument/2006/relationships/slideLayout" Target="../slideLayouts/slideLayout67.xml"/></Relationships>
</file>

<file path=ppt/slides/_rels/slide202.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72.xml"/><Relationship Id="rId1" Type="http://schemas.openxmlformats.org/officeDocument/2006/relationships/slideLayout" Target="../slideLayouts/slideLayout67.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20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73.xml"/><Relationship Id="rId1" Type="http://schemas.openxmlformats.org/officeDocument/2006/relationships/slideLayout" Target="../slideLayouts/slideLayout67.xml"/><Relationship Id="rId4" Type="http://schemas.openxmlformats.org/officeDocument/2006/relationships/hyperlink" Target="https://onegate.ovhcloud.tools/kb_view.do?sys_kb_id=f70ff50f497715902d4c58088ab1bf23&amp;sysparm_rank=3&amp;sysparm_tsqueryId=50499bccac601e902d4cf6b2965cb5b3" TargetMode="Externa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67.xml"/></Relationships>
</file>

<file path=ppt/slides/_rels/slide206.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75.xml"/><Relationship Id="rId1" Type="http://schemas.openxmlformats.org/officeDocument/2006/relationships/slideLayout" Target="../slideLayouts/slideLayout67.xml"/><Relationship Id="rId4" Type="http://schemas.microsoft.com/office/2007/relationships/hdphoto" Target="../media/hdphoto8.wdp"/></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67.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67.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67.xml"/></Relationships>
</file>

<file path=ppt/slides/_rels/slide21.xml.rels><?xml version="1.0" encoding="UTF-8" standalone="yes"?>
<Relationships xmlns="http://schemas.openxmlformats.org/package/2006/relationships"><Relationship Id="rId8" Type="http://schemas.openxmlformats.org/officeDocument/2006/relationships/image" Target="../media/image49.png"/><Relationship Id="rId3" Type="http://schemas.openxmlformats.org/officeDocument/2006/relationships/chart" Target="../charts/chart1.xml"/><Relationship Id="rId7" Type="http://schemas.openxmlformats.org/officeDocument/2006/relationships/image" Target="../media/image48.png"/><Relationship Id="rId2" Type="http://schemas.openxmlformats.org/officeDocument/2006/relationships/notesSlide" Target="../notesSlides/notesSlide18.xml"/><Relationship Id="rId1" Type="http://schemas.openxmlformats.org/officeDocument/2006/relationships/slideLayout" Target="../slideLayouts/slideLayout68.xml"/><Relationship Id="rId6" Type="http://schemas.openxmlformats.org/officeDocument/2006/relationships/image" Target="../media/image47.png"/><Relationship Id="rId5" Type="http://schemas.openxmlformats.org/officeDocument/2006/relationships/image" Target="../media/image46.png"/><Relationship Id="rId4" Type="http://schemas.openxmlformats.org/officeDocument/2006/relationships/image" Target="../media/image45.png"/></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67.xml"/></Relationships>
</file>

<file path=ppt/slides/_rels/slide211.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80.xml"/><Relationship Id="rId1" Type="http://schemas.openxmlformats.org/officeDocument/2006/relationships/slideLayout" Target="../slideLayouts/slideLayout67.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67.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67.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9.xml"/><Relationship Id="rId1" Type="http://schemas.openxmlformats.org/officeDocument/2006/relationships/slideLayout" Target="../slideLayouts/slideLayout6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69.xml"/><Relationship Id="rId2" Type="http://schemas.openxmlformats.org/officeDocument/2006/relationships/audio" Target="../media/media1.m4a"/><Relationship Id="rId1" Type="http://schemas.microsoft.com/office/2007/relationships/media" Target="../media/media1.m4a"/><Relationship Id="rId5" Type="http://schemas.openxmlformats.org/officeDocument/2006/relationships/image" Target="../media/image51.png"/><Relationship Id="rId4" Type="http://schemas.openxmlformats.org/officeDocument/2006/relationships/notesSlide" Target="../notesSlides/notesSlide2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7.xml"/></Relationships>
</file>

<file path=ppt/slides/_rels/slide27.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2.png"/><Relationship Id="rId7" Type="http://schemas.openxmlformats.org/officeDocument/2006/relationships/image" Target="../media/image56.png"/><Relationship Id="rId2" Type="http://schemas.openxmlformats.org/officeDocument/2006/relationships/notesSlide" Target="../notesSlides/notesSlide23.xml"/><Relationship Id="rId1" Type="http://schemas.openxmlformats.org/officeDocument/2006/relationships/slideLayout" Target="../slideLayouts/slideLayout67.xml"/><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53.png"/><Relationship Id="rId9" Type="http://schemas.openxmlformats.org/officeDocument/2006/relationships/image" Target="../media/image58.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6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0.xml.rels><?xml version="1.0" encoding="UTF-8" standalone="yes"?>
<Relationships xmlns="http://schemas.openxmlformats.org/package/2006/relationships"><Relationship Id="rId3" Type="http://schemas.openxmlformats.org/officeDocument/2006/relationships/image" Target="../media/image59.tiff"/><Relationship Id="rId2" Type="http://schemas.openxmlformats.org/officeDocument/2006/relationships/notesSlide" Target="../notesSlides/notesSlide26.xml"/><Relationship Id="rId1" Type="http://schemas.openxmlformats.org/officeDocument/2006/relationships/slideLayout" Target="../slideLayouts/slideLayout67.xml"/></Relationships>
</file>

<file path=ppt/slides/_rels/slide31.xml.rels><?xml version="1.0" encoding="UTF-8" standalone="yes"?>
<Relationships xmlns="http://schemas.openxmlformats.org/package/2006/relationships"><Relationship Id="rId8" Type="http://schemas.openxmlformats.org/officeDocument/2006/relationships/chart" Target="../charts/chart3.xml"/><Relationship Id="rId3" Type="http://schemas.openxmlformats.org/officeDocument/2006/relationships/image" Target="../media/image60.png"/><Relationship Id="rId7" Type="http://schemas.openxmlformats.org/officeDocument/2006/relationships/chart" Target="../charts/chart2.xml"/><Relationship Id="rId2" Type="http://schemas.openxmlformats.org/officeDocument/2006/relationships/notesSlide" Target="../notesSlides/notesSlide27.xml"/><Relationship Id="rId1" Type="http://schemas.openxmlformats.org/officeDocument/2006/relationships/slideLayout" Target="../slideLayouts/slideLayout67.xml"/><Relationship Id="rId6" Type="http://schemas.openxmlformats.org/officeDocument/2006/relationships/image" Target="../media/image63.png"/><Relationship Id="rId5" Type="http://schemas.openxmlformats.org/officeDocument/2006/relationships/image" Target="../media/image62.png"/><Relationship Id="rId10" Type="http://schemas.openxmlformats.org/officeDocument/2006/relationships/chart" Target="../charts/chart5.xml"/><Relationship Id="rId4" Type="http://schemas.openxmlformats.org/officeDocument/2006/relationships/image" Target="../media/image61.png"/><Relationship Id="rId9" Type="http://schemas.openxmlformats.org/officeDocument/2006/relationships/chart" Target="../charts/chart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67.xml"/></Relationships>
</file>

<file path=ppt/slides/_rels/slide33.xml.rels><?xml version="1.0" encoding="UTF-8" standalone="yes"?>
<Relationships xmlns="http://schemas.openxmlformats.org/package/2006/relationships"><Relationship Id="rId3" Type="http://schemas.openxmlformats.org/officeDocument/2006/relationships/slideLayout" Target="../slideLayouts/slideLayout67.xml"/><Relationship Id="rId2" Type="http://schemas.openxmlformats.org/officeDocument/2006/relationships/audio" Target="../media/media2.m4a"/><Relationship Id="rId1" Type="http://schemas.microsoft.com/office/2007/relationships/media" Target="../media/media2.m4a"/><Relationship Id="rId5" Type="http://schemas.openxmlformats.org/officeDocument/2006/relationships/image" Target="../media/image51.png"/><Relationship Id="rId4" Type="http://schemas.openxmlformats.org/officeDocument/2006/relationships/notesSlide" Target="../notesSlides/notesSlide2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6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6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67.xml"/></Relationships>
</file>

<file path=ppt/slides/_rels/slide3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3.xml"/><Relationship Id="rId1" Type="http://schemas.openxmlformats.org/officeDocument/2006/relationships/slideLayout" Target="../slideLayouts/slideLayout67.xml"/><Relationship Id="rId5" Type="http://schemas.openxmlformats.org/officeDocument/2006/relationships/hyperlink" Target="https://onegate.ovhcloud.tools/kb_view.do?sys_kb_id=751ffdc774fb5590f07804f6fd8df4bf&amp;sysparm_rank=1&amp;sysparm_tsqueryId=33e3364caca8da902d4cf6b2965cb5cc" TargetMode="External"/><Relationship Id="rId4" Type="http://schemas.openxmlformats.org/officeDocument/2006/relationships/image" Target="../media/image43.png"/></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6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6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6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6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7.xml"/></Relationships>
</file>

<file path=ppt/slides/_rels/slide4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40.xml"/><Relationship Id="rId1" Type="http://schemas.openxmlformats.org/officeDocument/2006/relationships/slideLayout" Target="../slideLayouts/slideLayout6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6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6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6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67.xml"/></Relationships>
</file>

<file path=ppt/slides/_rels/slide5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7.xml"/><Relationship Id="rId1" Type="http://schemas.openxmlformats.org/officeDocument/2006/relationships/slideLayout" Target="../slideLayouts/slideLayout67.xml"/></Relationships>
</file>

<file path=ppt/slides/_rels/slide53.xml.rels><?xml version="1.0" encoding="UTF-8" standalone="yes"?>
<Relationships xmlns="http://schemas.openxmlformats.org/package/2006/relationships"><Relationship Id="rId3" Type="http://schemas.openxmlformats.org/officeDocument/2006/relationships/image" Target="../media/image67.emf"/><Relationship Id="rId2" Type="http://schemas.openxmlformats.org/officeDocument/2006/relationships/notesSlide" Target="../notesSlides/notesSlide48.xml"/><Relationship Id="rId1" Type="http://schemas.openxmlformats.org/officeDocument/2006/relationships/slideLayout" Target="../slideLayouts/slideLayout67.xml"/><Relationship Id="rId4" Type="http://schemas.openxmlformats.org/officeDocument/2006/relationships/image" Target="../media/image68.emf"/></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7.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6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6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67.xml"/></Relationships>
</file>

<file path=ppt/slides/_rels/slide58.xml.rels><?xml version="1.0" encoding="UTF-8" standalone="yes"?>
<Relationships xmlns="http://schemas.openxmlformats.org/package/2006/relationships"><Relationship Id="rId3" Type="http://schemas.openxmlformats.org/officeDocument/2006/relationships/hyperlink" Target="https://ovh.com/manager" TargetMode="External"/><Relationship Id="rId2" Type="http://schemas.openxmlformats.org/officeDocument/2006/relationships/notesSlide" Target="../notesSlides/notesSlide53.xml"/><Relationship Id="rId1" Type="http://schemas.openxmlformats.org/officeDocument/2006/relationships/slideLayout" Target="../slideLayouts/slideLayout6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6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7.xml"/></Relationships>
</file>

<file path=ppt/slides/_rels/slide60.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55.xml"/><Relationship Id="rId1" Type="http://schemas.openxmlformats.org/officeDocument/2006/relationships/slideLayout" Target="../slideLayouts/slideLayout6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6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56.xml"/><Relationship Id="rId1" Type="http://schemas.openxmlformats.org/officeDocument/2006/relationships/slideLayout" Target="../slideLayouts/slideLayout67.xml"/></Relationships>
</file>

<file path=ppt/slides/_rels/slide6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57.xml"/><Relationship Id="rId1" Type="http://schemas.openxmlformats.org/officeDocument/2006/relationships/slideLayout" Target="../slideLayouts/slideLayout67.xml"/><Relationship Id="rId4" Type="http://schemas.microsoft.com/office/2007/relationships/hdphoto" Target="../media/hdphoto3.wdp"/></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67.xml"/></Relationships>
</file>

<file path=ppt/slides/_rels/slide6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59.xml"/><Relationship Id="rId1" Type="http://schemas.openxmlformats.org/officeDocument/2006/relationships/slideLayout" Target="../slideLayouts/slideLayout67.xml"/><Relationship Id="rId4" Type="http://schemas.microsoft.com/office/2007/relationships/hdphoto" Target="../media/hdphoto4.wdp"/></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6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67.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6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6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67.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67.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70.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0.xml"/></Relationships>
</file>

<file path=ppt/slides/_rels/slide76.xml.rels><?xml version="1.0" encoding="UTF-8" standalone="yes"?>
<Relationships xmlns="http://schemas.openxmlformats.org/package/2006/relationships"><Relationship Id="rId8" Type="http://schemas.openxmlformats.org/officeDocument/2006/relationships/hyperlink" Target="https://help.ovhcloud.com/csm/fr-web-hosting-ssh-access?id=kb_article_view&amp;sysparm_article=KB0053116" TargetMode="External"/><Relationship Id="rId3" Type="http://schemas.openxmlformats.org/officeDocument/2006/relationships/image" Target="../media/image73.png"/><Relationship Id="rId7" Type="http://schemas.openxmlformats.org/officeDocument/2006/relationships/image" Target="../media/image43.png"/><Relationship Id="rId2" Type="http://schemas.openxmlformats.org/officeDocument/2006/relationships/notesSlide" Target="../notesSlides/notesSlide69.xml"/><Relationship Id="rId1" Type="http://schemas.openxmlformats.org/officeDocument/2006/relationships/slideLayout" Target="../slideLayouts/slideLayout70.xml"/><Relationship Id="rId6" Type="http://schemas.openxmlformats.org/officeDocument/2006/relationships/hyperlink" Target="https://help.ovhcloud.com/csm/fr-web-hosting-ftp-storage-connection?id=kb_article_view&amp;sysparm_article=KB0052702" TargetMode="External"/><Relationship Id="rId5" Type="http://schemas.openxmlformats.org/officeDocument/2006/relationships/hyperlink" Target="https://ovh.com/manager" TargetMode="External"/><Relationship Id="rId4" Type="http://schemas.openxmlformats.org/officeDocument/2006/relationships/image" Target="../media/image74.png"/></Relationships>
</file>

<file path=ppt/slides/_rels/slide77.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70.xml"/><Relationship Id="rId1" Type="http://schemas.openxmlformats.org/officeDocument/2006/relationships/slideLayout" Target="../slideLayouts/slideLayout70.xml"/></Relationships>
</file>

<file path=ppt/slides/_rels/slide78.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71.xml"/><Relationship Id="rId1" Type="http://schemas.openxmlformats.org/officeDocument/2006/relationships/slideLayout" Target="../slideLayouts/slideLayout70.xml"/></Relationships>
</file>

<file path=ppt/slides/_rels/slide79.xml.rels><?xml version="1.0" encoding="UTF-8" standalone="yes"?>
<Relationships xmlns="http://schemas.openxmlformats.org/package/2006/relationships"><Relationship Id="rId3" Type="http://schemas.openxmlformats.org/officeDocument/2006/relationships/hyperlink" Target="https://ovh.com/manager" TargetMode="External"/><Relationship Id="rId2" Type="http://schemas.openxmlformats.org/officeDocument/2006/relationships/notesSlide" Target="../notesSlides/notesSlide72.xml"/><Relationship Id="rId1" Type="http://schemas.openxmlformats.org/officeDocument/2006/relationships/slideLayout" Target="../slideLayouts/slideLayout70.xml"/></Relationships>
</file>

<file path=ppt/slides/_rels/slide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5.xml"/><Relationship Id="rId1" Type="http://schemas.openxmlformats.org/officeDocument/2006/relationships/slideLayout" Target="../slideLayouts/slideLayout67.xml"/></Relationships>
</file>

<file path=ppt/slides/_rels/slide80.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73.xml"/><Relationship Id="rId1" Type="http://schemas.openxmlformats.org/officeDocument/2006/relationships/slideLayout" Target="../slideLayouts/slideLayout70.xml"/></Relationships>
</file>

<file path=ppt/slides/_rels/slide81.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notesSlide" Target="../notesSlides/notesSlide74.xml"/><Relationship Id="rId1" Type="http://schemas.openxmlformats.org/officeDocument/2006/relationships/slideLayout" Target="../slideLayouts/slideLayout67.xml"/><Relationship Id="rId5" Type="http://schemas.openxmlformats.org/officeDocument/2006/relationships/image" Target="../media/image79.png"/><Relationship Id="rId4" Type="http://schemas.openxmlformats.org/officeDocument/2006/relationships/image" Target="../media/image78.png"/></Relationships>
</file>

<file path=ppt/slides/_rels/slide82.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75.xml"/><Relationship Id="rId1" Type="http://schemas.openxmlformats.org/officeDocument/2006/relationships/slideLayout" Target="../slideLayouts/slideLayout70.xml"/><Relationship Id="rId6" Type="http://schemas.openxmlformats.org/officeDocument/2006/relationships/hyperlink" Target="https://onegate.ovhcloud.tools/kb_view.do?sys_kb_id=c11f39cb4cb395902d4c67a8c1e2dbe5&amp;sysparm_rank=5&amp;sysparm_tsqueryId=95accf48acacda902d4cf6b2965cb550" TargetMode="External"/><Relationship Id="rId5" Type="http://schemas.openxmlformats.org/officeDocument/2006/relationships/image" Target="../media/image43.png"/><Relationship Id="rId4" Type="http://schemas.openxmlformats.org/officeDocument/2006/relationships/hyperlink" Target="https://ovh.com/manager" TargetMode="External"/></Relationships>
</file>

<file path=ppt/slides/_rels/slide83.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67.xml"/></Relationships>
</file>

<file path=ppt/slides/_rels/slide8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76.xml"/><Relationship Id="rId1" Type="http://schemas.openxmlformats.org/officeDocument/2006/relationships/slideLayout" Target="../slideLayouts/slideLayout67.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67.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0.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0.xml"/></Relationships>
</file>

<file path=ppt/slides/_rels/slide88.xml.rels><?xml version="1.0" encoding="UTF-8" standalone="yes"?>
<Relationships xmlns="http://schemas.openxmlformats.org/package/2006/relationships"><Relationship Id="rId8" Type="http://schemas.openxmlformats.org/officeDocument/2006/relationships/image" Target="../media/image89.png"/><Relationship Id="rId3" Type="http://schemas.openxmlformats.org/officeDocument/2006/relationships/image" Target="../media/image84.png"/><Relationship Id="rId7" Type="http://schemas.openxmlformats.org/officeDocument/2006/relationships/image" Target="../media/image88.png"/><Relationship Id="rId2" Type="http://schemas.openxmlformats.org/officeDocument/2006/relationships/notesSlide" Target="../notesSlides/notesSlide80.xml"/><Relationship Id="rId1" Type="http://schemas.openxmlformats.org/officeDocument/2006/relationships/slideLayout" Target="../slideLayouts/slideLayout70.xml"/><Relationship Id="rId6" Type="http://schemas.openxmlformats.org/officeDocument/2006/relationships/image" Target="../media/image87.png"/><Relationship Id="rId5" Type="http://schemas.openxmlformats.org/officeDocument/2006/relationships/image" Target="../media/image86.png"/><Relationship Id="rId4" Type="http://schemas.openxmlformats.org/officeDocument/2006/relationships/image" Target="../media/image85.jpg"/><Relationship Id="rId9" Type="http://schemas.openxmlformats.org/officeDocument/2006/relationships/image" Target="../media/image90.png"/></Relationships>
</file>

<file path=ppt/slides/_rels/slide89.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81.xml"/><Relationship Id="rId1" Type="http://schemas.openxmlformats.org/officeDocument/2006/relationships/slideLayout" Target="../slideLayouts/slideLayout70.xml"/><Relationship Id="rId6" Type="http://schemas.openxmlformats.org/officeDocument/2006/relationships/hyperlink" Target="https://onegate.ovhcloud.tools/kb_view.do?sys_kb_id=effef9c3e8bfd5902d4c8d74d7635b7d&amp;sysparm_rank=1&amp;sysparm_tsqueryId=ebce4b40acecda902d4cf6b2965cb5fa" TargetMode="External"/><Relationship Id="rId5" Type="http://schemas.openxmlformats.org/officeDocument/2006/relationships/image" Target="../media/image43.png"/><Relationship Id="rId4" Type="http://schemas.openxmlformats.org/officeDocument/2006/relationships/hyperlink" Target="https://ovh.com/manager" TargetMode="Externa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5.xml"/></Relationships>
</file>

<file path=ppt/slides/_rels/slide90.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82.xml"/><Relationship Id="rId1" Type="http://schemas.openxmlformats.org/officeDocument/2006/relationships/slideLayout" Target="../slideLayouts/slideLayout70.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0.xml"/></Relationships>
</file>

<file path=ppt/slides/_rels/slide92.xml.rels><?xml version="1.0" encoding="UTF-8" standalone="yes"?>
<Relationships xmlns="http://schemas.openxmlformats.org/package/2006/relationships"><Relationship Id="rId3" Type="http://schemas.openxmlformats.org/officeDocument/2006/relationships/image" Target="../media/image93.png"/><Relationship Id="rId7" Type="http://schemas.openxmlformats.org/officeDocument/2006/relationships/hyperlink" Target="https://onegate.ovhcloud.tools/kb_view.do?sys_kb_id=5a1f3d43657b1d901e11aee06c0d5b50&amp;sysparm_rank=3&amp;sysparm_tsqueryId=ebce4b40acecda902d4cf6b2965cb5fa" TargetMode="External"/><Relationship Id="rId2" Type="http://schemas.openxmlformats.org/officeDocument/2006/relationships/notesSlide" Target="../notesSlides/notesSlide84.xml"/><Relationship Id="rId1" Type="http://schemas.openxmlformats.org/officeDocument/2006/relationships/slideLayout" Target="../slideLayouts/slideLayout70.xml"/><Relationship Id="rId6" Type="http://schemas.openxmlformats.org/officeDocument/2006/relationships/image" Target="../media/image43.png"/><Relationship Id="rId5" Type="http://schemas.openxmlformats.org/officeDocument/2006/relationships/hyperlink" Target="https://ovh.com/manager" TargetMode="External"/><Relationship Id="rId4" Type="http://schemas.microsoft.com/office/2007/relationships/hdphoto" Target="../media/hdphoto5.wdp"/></Relationships>
</file>

<file path=ppt/slides/_rels/slide93.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67.xml"/></Relationships>
</file>

<file path=ppt/slides/_rels/slide94.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67.xml"/></Relationships>
</file>

<file path=ppt/slides/_rels/slide95.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67.xml"/></Relationships>
</file>

<file path=ppt/slides/_rels/slide96.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85.xml"/><Relationship Id="rId1" Type="http://schemas.openxmlformats.org/officeDocument/2006/relationships/slideLayout" Target="../slideLayouts/slideLayout67.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67.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67.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6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texte 3">
            <a:extLst>
              <a:ext uri="{FF2B5EF4-FFF2-40B4-BE49-F238E27FC236}">
                <a16:creationId xmlns:a16="http://schemas.microsoft.com/office/drawing/2014/main" id="{7358C05E-0F30-7330-6504-7995D9B1E4D0}"/>
              </a:ext>
            </a:extLst>
          </p:cNvPr>
          <p:cNvSpPr>
            <a:spLocks noGrp="1"/>
          </p:cNvSpPr>
          <p:nvPr>
            <p:ph type="body" sz="quarter" idx="10"/>
          </p:nvPr>
        </p:nvSpPr>
        <p:spPr/>
        <p:txBody>
          <a:bodyPr/>
          <a:lstStyle/>
          <a:p>
            <a:pPr lvl="0"/>
            <a:r>
              <a:rPr lang="en-US" dirty="0"/>
              <a:t>SMB – Hosting</a:t>
            </a:r>
          </a:p>
          <a:p>
            <a:pPr lvl="0"/>
            <a:r>
              <a:rPr lang="en-US" dirty="0"/>
              <a:t>Beginner / Generalist</a:t>
            </a:r>
            <a:endParaRPr lang="fr-FR" dirty="0"/>
          </a:p>
        </p:txBody>
      </p:sp>
      <p:sp>
        <p:nvSpPr>
          <p:cNvPr id="2" name="Espace réservé du texte 1">
            <a:extLst>
              <a:ext uri="{FF2B5EF4-FFF2-40B4-BE49-F238E27FC236}">
                <a16:creationId xmlns:a16="http://schemas.microsoft.com/office/drawing/2014/main" id="{285E9C05-D93C-0901-4B79-5465BA673524}"/>
              </a:ext>
            </a:extLst>
          </p:cNvPr>
          <p:cNvSpPr>
            <a:spLocks noGrp="1"/>
          </p:cNvSpPr>
          <p:nvPr>
            <p:ph type="body" sz="quarter" idx="11"/>
          </p:nvPr>
        </p:nvSpPr>
        <p:spPr>
          <a:xfrm>
            <a:off x="1078116" y="5932317"/>
            <a:ext cx="1213474" cy="249299"/>
          </a:xfrm>
        </p:spPr>
        <p:txBody>
          <a:bodyPr/>
          <a:lstStyle/>
          <a:p>
            <a:pPr lvl="0"/>
            <a:r>
              <a:rPr lang="fr-FR" dirty="0"/>
              <a:t>LSM Team</a:t>
            </a:r>
          </a:p>
        </p:txBody>
      </p:sp>
      <p:sp>
        <p:nvSpPr>
          <p:cNvPr id="3" name="Espace réservé de la date 2">
            <a:extLst>
              <a:ext uri="{FF2B5EF4-FFF2-40B4-BE49-F238E27FC236}">
                <a16:creationId xmlns:a16="http://schemas.microsoft.com/office/drawing/2014/main" id="{25C6B2C8-252D-9923-9CF9-DFDA1140CC91}"/>
              </a:ext>
            </a:extLst>
          </p:cNvPr>
          <p:cNvSpPr>
            <a:spLocks noGrp="1"/>
          </p:cNvSpPr>
          <p:nvPr>
            <p:ph type="dt" sz="half" idx="13"/>
          </p:nvPr>
        </p:nvSpPr>
        <p:spPr/>
        <p:txBody>
          <a:bodyPr/>
          <a:lstStyle/>
          <a:p>
            <a:r>
              <a:rPr lang="fr-FR" dirty="0"/>
              <a:t>Juillet 2024</a:t>
            </a:r>
            <a:endParaRPr lang="en-US" dirty="0"/>
          </a:p>
        </p:txBody>
      </p:sp>
    </p:spTree>
    <p:extLst>
      <p:ext uri="{BB962C8B-B14F-4D97-AF65-F5344CB8AC3E}">
        <p14:creationId xmlns:p14="http://schemas.microsoft.com/office/powerpoint/2010/main" val="349832105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Box 4">
            <a:extLst>
              <a:ext uri="{FF2B5EF4-FFF2-40B4-BE49-F238E27FC236}">
                <a16:creationId xmlns:a16="http://schemas.microsoft.com/office/drawing/2014/main" id="{8572097D-FD13-7A47-B147-58B45B59EF0A}"/>
              </a:ext>
            </a:extLst>
          </p:cNvPr>
          <p:cNvSpPr txBox="1"/>
          <p:nvPr/>
        </p:nvSpPr>
        <p:spPr>
          <a:xfrm>
            <a:off x="990600" y="289073"/>
            <a:ext cx="9358632" cy="800219"/>
          </a:xfrm>
          <a:prstGeom prst="rect">
            <a:avLst/>
          </a:prstGeom>
          <a:noFill/>
        </p:spPr>
        <p:txBody>
          <a:bodyPr wrap="square" lIns="0" tIns="0" rIns="0" bIns="0" rtlCol="0">
            <a:spAutoFit/>
          </a:bodyPr>
          <a:lstStyle/>
          <a:p>
            <a:r>
              <a:rPr lang="en-US" sz="2800" b="1" dirty="0">
                <a:solidFill>
                  <a:schemeClr val="accent1"/>
                </a:solidFill>
                <a:latin typeface="Source Sans Pro Regular"/>
              </a:rPr>
              <a:t>Les solutions </a:t>
            </a:r>
            <a:r>
              <a:rPr lang="en-US" sz="2800" b="1" dirty="0" err="1">
                <a:solidFill>
                  <a:schemeClr val="accent1"/>
                </a:solidFill>
                <a:latin typeface="Source Sans Pro Regular"/>
              </a:rPr>
              <a:t>d’hébergements</a:t>
            </a:r>
            <a:r>
              <a:rPr lang="en-US" sz="2800" b="1" dirty="0">
                <a:solidFill>
                  <a:schemeClr val="accent1"/>
                </a:solidFill>
                <a:latin typeface="Source Sans Pro Regular"/>
              </a:rPr>
              <a:t> chez OVHcloud</a:t>
            </a:r>
          </a:p>
          <a:p>
            <a:r>
              <a:rPr lang="en-US" dirty="0">
                <a:solidFill>
                  <a:schemeClr val="accent1"/>
                </a:solidFill>
                <a:latin typeface="Source Sans Pro Regular"/>
              </a:rPr>
              <a:t>Bare Metal, VPS et </a:t>
            </a:r>
            <a:r>
              <a:rPr lang="en-US" dirty="0" err="1">
                <a:solidFill>
                  <a:schemeClr val="accent1"/>
                </a:solidFill>
                <a:latin typeface="Source Sans Pro Regular"/>
              </a:rPr>
              <a:t>hébergements</a:t>
            </a:r>
            <a:r>
              <a:rPr lang="en-US" dirty="0">
                <a:solidFill>
                  <a:schemeClr val="accent1"/>
                </a:solidFill>
                <a:latin typeface="Source Sans Pro Regular"/>
              </a:rPr>
              <a:t> </a:t>
            </a:r>
            <a:r>
              <a:rPr lang="en-US" dirty="0" err="1">
                <a:solidFill>
                  <a:schemeClr val="accent1"/>
                </a:solidFill>
                <a:latin typeface="Source Sans Pro Regular"/>
              </a:rPr>
              <a:t>mutualisés</a:t>
            </a:r>
            <a:endParaRPr lang="en-US" dirty="0">
              <a:solidFill>
                <a:schemeClr val="accent1"/>
              </a:solidFill>
              <a:latin typeface="Source Sans Pro Regular"/>
            </a:endParaRPr>
          </a:p>
        </p:txBody>
      </p:sp>
      <p:sp>
        <p:nvSpPr>
          <p:cNvPr id="5" name="Rectangle 4">
            <a:extLst>
              <a:ext uri="{FF2B5EF4-FFF2-40B4-BE49-F238E27FC236}">
                <a16:creationId xmlns:a16="http://schemas.microsoft.com/office/drawing/2014/main" id="{9D988F7C-7D61-C240-BA51-3791777C2B25}"/>
              </a:ext>
            </a:extLst>
          </p:cNvPr>
          <p:cNvSpPr/>
          <p:nvPr/>
        </p:nvSpPr>
        <p:spPr>
          <a:xfrm>
            <a:off x="1219200" y="1905000"/>
            <a:ext cx="2209800" cy="2057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6" name="Rectangle 5">
            <a:extLst>
              <a:ext uri="{FF2B5EF4-FFF2-40B4-BE49-F238E27FC236}">
                <a16:creationId xmlns:a16="http://schemas.microsoft.com/office/drawing/2014/main" id="{040FD703-F477-DF41-9220-034D296E74F8}"/>
              </a:ext>
            </a:extLst>
          </p:cNvPr>
          <p:cNvSpPr/>
          <p:nvPr/>
        </p:nvSpPr>
        <p:spPr>
          <a:xfrm>
            <a:off x="4914900" y="1905000"/>
            <a:ext cx="2209800" cy="2057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bg1"/>
              </a:solidFill>
            </a:endParaRPr>
          </a:p>
        </p:txBody>
      </p:sp>
      <p:sp>
        <p:nvSpPr>
          <p:cNvPr id="7" name="Rectangle 6">
            <a:extLst>
              <a:ext uri="{FF2B5EF4-FFF2-40B4-BE49-F238E27FC236}">
                <a16:creationId xmlns:a16="http://schemas.microsoft.com/office/drawing/2014/main" id="{1CD6601F-1313-B44F-BAC8-5AA7183B1FAF}"/>
              </a:ext>
            </a:extLst>
          </p:cNvPr>
          <p:cNvSpPr/>
          <p:nvPr/>
        </p:nvSpPr>
        <p:spPr>
          <a:xfrm>
            <a:off x="8610600" y="1928191"/>
            <a:ext cx="2209800" cy="2057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TextBox 7">
            <a:extLst>
              <a:ext uri="{FF2B5EF4-FFF2-40B4-BE49-F238E27FC236}">
                <a16:creationId xmlns:a16="http://schemas.microsoft.com/office/drawing/2014/main" id="{F4666A1D-6DE0-DD48-BF2D-F85DD6B1B40E}"/>
              </a:ext>
            </a:extLst>
          </p:cNvPr>
          <p:cNvSpPr txBox="1"/>
          <p:nvPr/>
        </p:nvSpPr>
        <p:spPr>
          <a:xfrm>
            <a:off x="1268896" y="2356726"/>
            <a:ext cx="2209800" cy="1200329"/>
          </a:xfrm>
          <a:prstGeom prst="rect">
            <a:avLst/>
          </a:prstGeom>
          <a:noFill/>
        </p:spPr>
        <p:txBody>
          <a:bodyPr wrap="square" rtlCol="0">
            <a:spAutoFit/>
          </a:bodyPr>
          <a:lstStyle/>
          <a:p>
            <a:r>
              <a:rPr lang="fr-FR" dirty="0">
                <a:solidFill>
                  <a:schemeClr val="bg1"/>
                </a:solidFill>
              </a:rPr>
              <a:t>100GO disque</a:t>
            </a:r>
          </a:p>
          <a:p>
            <a:r>
              <a:rPr lang="fr-FR" dirty="0">
                <a:solidFill>
                  <a:schemeClr val="bg1"/>
                </a:solidFill>
              </a:rPr>
              <a:t>10GO de RAM</a:t>
            </a:r>
          </a:p>
          <a:p>
            <a:r>
              <a:rPr lang="fr-FR" dirty="0">
                <a:solidFill>
                  <a:schemeClr val="bg1"/>
                </a:solidFill>
              </a:rPr>
              <a:t>5 CPU</a:t>
            </a:r>
          </a:p>
        </p:txBody>
      </p:sp>
      <p:sp>
        <p:nvSpPr>
          <p:cNvPr id="9" name="TextBox 8">
            <a:extLst>
              <a:ext uri="{FF2B5EF4-FFF2-40B4-BE49-F238E27FC236}">
                <a16:creationId xmlns:a16="http://schemas.microsoft.com/office/drawing/2014/main" id="{0014819B-579A-7540-9995-E5D73C0B527E}"/>
              </a:ext>
            </a:extLst>
          </p:cNvPr>
          <p:cNvSpPr txBox="1"/>
          <p:nvPr/>
        </p:nvSpPr>
        <p:spPr>
          <a:xfrm>
            <a:off x="1371600" y="1371600"/>
            <a:ext cx="2133600" cy="461665"/>
          </a:xfrm>
          <a:prstGeom prst="rect">
            <a:avLst/>
          </a:prstGeom>
          <a:noFill/>
        </p:spPr>
        <p:txBody>
          <a:bodyPr wrap="square" rtlCol="0">
            <a:spAutoFit/>
          </a:bodyPr>
          <a:lstStyle/>
          <a:p>
            <a:r>
              <a:rPr lang="fr-FR" dirty="0"/>
              <a:t>Serveur dédié</a:t>
            </a:r>
          </a:p>
        </p:txBody>
      </p:sp>
      <p:sp>
        <p:nvSpPr>
          <p:cNvPr id="10" name="TextBox 9">
            <a:extLst>
              <a:ext uri="{FF2B5EF4-FFF2-40B4-BE49-F238E27FC236}">
                <a16:creationId xmlns:a16="http://schemas.microsoft.com/office/drawing/2014/main" id="{0280C8CA-4369-9740-8408-ECEFB7D00E38}"/>
              </a:ext>
            </a:extLst>
          </p:cNvPr>
          <p:cNvSpPr txBox="1"/>
          <p:nvPr/>
        </p:nvSpPr>
        <p:spPr>
          <a:xfrm>
            <a:off x="5029200" y="1371600"/>
            <a:ext cx="2133600" cy="461665"/>
          </a:xfrm>
          <a:prstGeom prst="rect">
            <a:avLst/>
          </a:prstGeom>
          <a:noFill/>
        </p:spPr>
        <p:txBody>
          <a:bodyPr wrap="square" rtlCol="0">
            <a:spAutoFit/>
          </a:bodyPr>
          <a:lstStyle/>
          <a:p>
            <a:pPr algn="ctr"/>
            <a:r>
              <a:rPr lang="fr-FR" dirty="0"/>
              <a:t>VPS</a:t>
            </a:r>
          </a:p>
        </p:txBody>
      </p:sp>
      <p:sp>
        <p:nvSpPr>
          <p:cNvPr id="11" name="TextBox 10">
            <a:extLst>
              <a:ext uri="{FF2B5EF4-FFF2-40B4-BE49-F238E27FC236}">
                <a16:creationId xmlns:a16="http://schemas.microsoft.com/office/drawing/2014/main" id="{D1828EF1-F3E7-404C-8CFF-4F0791645C23}"/>
              </a:ext>
            </a:extLst>
          </p:cNvPr>
          <p:cNvSpPr txBox="1"/>
          <p:nvPr/>
        </p:nvSpPr>
        <p:spPr>
          <a:xfrm>
            <a:off x="4914900" y="4286071"/>
            <a:ext cx="2209800" cy="1200329"/>
          </a:xfrm>
          <a:prstGeom prst="rect">
            <a:avLst/>
          </a:prstGeom>
          <a:noFill/>
        </p:spPr>
        <p:txBody>
          <a:bodyPr wrap="square" rtlCol="0">
            <a:spAutoFit/>
          </a:bodyPr>
          <a:lstStyle/>
          <a:p>
            <a:r>
              <a:rPr lang="fr-FR" dirty="0"/>
              <a:t>100GO disque</a:t>
            </a:r>
          </a:p>
          <a:p>
            <a:r>
              <a:rPr lang="fr-FR" dirty="0"/>
              <a:t>10GO de RAM</a:t>
            </a:r>
          </a:p>
          <a:p>
            <a:r>
              <a:rPr lang="fr-FR" dirty="0"/>
              <a:t>5 CPU</a:t>
            </a:r>
          </a:p>
        </p:txBody>
      </p:sp>
      <p:cxnSp>
        <p:nvCxnSpPr>
          <p:cNvPr id="13" name="Straight Connector 12">
            <a:extLst>
              <a:ext uri="{FF2B5EF4-FFF2-40B4-BE49-F238E27FC236}">
                <a16:creationId xmlns:a16="http://schemas.microsoft.com/office/drawing/2014/main" id="{F0BA2842-E944-A647-96F2-E7FB5FB060A0}"/>
              </a:ext>
            </a:extLst>
          </p:cNvPr>
          <p:cNvCxnSpPr/>
          <p:nvPr/>
        </p:nvCxnSpPr>
        <p:spPr>
          <a:xfrm>
            <a:off x="5562600" y="1752600"/>
            <a:ext cx="0" cy="2533471"/>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50B18EB-A44C-6F41-A212-FF3F1692A36C}"/>
              </a:ext>
            </a:extLst>
          </p:cNvPr>
          <p:cNvCxnSpPr>
            <a:cxnSpLocks/>
          </p:cNvCxnSpPr>
          <p:nvPr/>
        </p:nvCxnSpPr>
        <p:spPr>
          <a:xfrm>
            <a:off x="4572000" y="2970142"/>
            <a:ext cx="28956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6A2874B6-2AB0-A941-BFEF-9091F4AA30A5}"/>
              </a:ext>
            </a:extLst>
          </p:cNvPr>
          <p:cNvSpPr txBox="1"/>
          <p:nvPr/>
        </p:nvSpPr>
        <p:spPr>
          <a:xfrm>
            <a:off x="5029200" y="1981200"/>
            <a:ext cx="1143000" cy="230832"/>
          </a:xfrm>
          <a:prstGeom prst="rect">
            <a:avLst/>
          </a:prstGeom>
          <a:noFill/>
        </p:spPr>
        <p:txBody>
          <a:bodyPr wrap="square" rtlCol="0">
            <a:spAutoFit/>
          </a:bodyPr>
          <a:lstStyle/>
          <a:p>
            <a:r>
              <a:rPr lang="fr-FR" sz="900" dirty="0">
                <a:solidFill>
                  <a:schemeClr val="bg1"/>
                </a:solidFill>
              </a:rPr>
              <a:t>VPS1</a:t>
            </a:r>
          </a:p>
        </p:txBody>
      </p:sp>
      <p:sp>
        <p:nvSpPr>
          <p:cNvPr id="18" name="TextBox 17">
            <a:extLst>
              <a:ext uri="{FF2B5EF4-FFF2-40B4-BE49-F238E27FC236}">
                <a16:creationId xmlns:a16="http://schemas.microsoft.com/office/drawing/2014/main" id="{1626BE1F-9717-6D48-BCE6-5E97EC93BDB3}"/>
              </a:ext>
            </a:extLst>
          </p:cNvPr>
          <p:cNvSpPr txBox="1"/>
          <p:nvPr/>
        </p:nvSpPr>
        <p:spPr>
          <a:xfrm>
            <a:off x="6324600" y="1963551"/>
            <a:ext cx="1143000" cy="230832"/>
          </a:xfrm>
          <a:prstGeom prst="rect">
            <a:avLst/>
          </a:prstGeom>
          <a:noFill/>
        </p:spPr>
        <p:txBody>
          <a:bodyPr wrap="square" rtlCol="0">
            <a:spAutoFit/>
          </a:bodyPr>
          <a:lstStyle/>
          <a:p>
            <a:r>
              <a:rPr lang="fr-FR" sz="900" dirty="0">
                <a:solidFill>
                  <a:schemeClr val="bg1"/>
                </a:solidFill>
              </a:rPr>
              <a:t>VPS2</a:t>
            </a:r>
          </a:p>
        </p:txBody>
      </p:sp>
      <p:sp>
        <p:nvSpPr>
          <p:cNvPr id="19" name="TextBox 18">
            <a:extLst>
              <a:ext uri="{FF2B5EF4-FFF2-40B4-BE49-F238E27FC236}">
                <a16:creationId xmlns:a16="http://schemas.microsoft.com/office/drawing/2014/main" id="{296C1937-EC80-2E4C-970F-25BBFA7A9ACA}"/>
              </a:ext>
            </a:extLst>
          </p:cNvPr>
          <p:cNvSpPr txBox="1"/>
          <p:nvPr/>
        </p:nvSpPr>
        <p:spPr>
          <a:xfrm>
            <a:off x="4964596" y="3062982"/>
            <a:ext cx="1143000" cy="230832"/>
          </a:xfrm>
          <a:prstGeom prst="rect">
            <a:avLst/>
          </a:prstGeom>
          <a:noFill/>
        </p:spPr>
        <p:txBody>
          <a:bodyPr wrap="square" rtlCol="0">
            <a:spAutoFit/>
          </a:bodyPr>
          <a:lstStyle/>
          <a:p>
            <a:r>
              <a:rPr lang="fr-FR" sz="900" dirty="0">
                <a:solidFill>
                  <a:schemeClr val="bg1"/>
                </a:solidFill>
              </a:rPr>
              <a:t>VPS3</a:t>
            </a:r>
          </a:p>
        </p:txBody>
      </p:sp>
      <p:sp>
        <p:nvSpPr>
          <p:cNvPr id="20" name="TextBox 19">
            <a:extLst>
              <a:ext uri="{FF2B5EF4-FFF2-40B4-BE49-F238E27FC236}">
                <a16:creationId xmlns:a16="http://schemas.microsoft.com/office/drawing/2014/main" id="{DAA2E0B5-7390-4041-B356-D2EF6DBA8135}"/>
              </a:ext>
            </a:extLst>
          </p:cNvPr>
          <p:cNvSpPr txBox="1"/>
          <p:nvPr/>
        </p:nvSpPr>
        <p:spPr>
          <a:xfrm>
            <a:off x="4865204" y="2248165"/>
            <a:ext cx="2209800" cy="577081"/>
          </a:xfrm>
          <a:prstGeom prst="rect">
            <a:avLst/>
          </a:prstGeom>
          <a:noFill/>
        </p:spPr>
        <p:txBody>
          <a:bodyPr wrap="square" rtlCol="0">
            <a:spAutoFit/>
          </a:bodyPr>
          <a:lstStyle/>
          <a:p>
            <a:r>
              <a:rPr lang="fr-FR" sz="1050" dirty="0">
                <a:solidFill>
                  <a:schemeClr val="bg1"/>
                </a:solidFill>
              </a:rPr>
              <a:t>50GO disque</a:t>
            </a:r>
          </a:p>
          <a:p>
            <a:r>
              <a:rPr lang="fr-FR" sz="1050" dirty="0">
                <a:solidFill>
                  <a:schemeClr val="bg1"/>
                </a:solidFill>
              </a:rPr>
              <a:t>3GO de RAM</a:t>
            </a:r>
          </a:p>
          <a:p>
            <a:r>
              <a:rPr lang="fr-FR" sz="1050" dirty="0">
                <a:solidFill>
                  <a:schemeClr val="bg1"/>
                </a:solidFill>
              </a:rPr>
              <a:t>1 CPU</a:t>
            </a:r>
          </a:p>
        </p:txBody>
      </p:sp>
      <p:sp>
        <p:nvSpPr>
          <p:cNvPr id="21" name="TextBox 20">
            <a:extLst>
              <a:ext uri="{FF2B5EF4-FFF2-40B4-BE49-F238E27FC236}">
                <a16:creationId xmlns:a16="http://schemas.microsoft.com/office/drawing/2014/main" id="{0FB6C9A6-B965-CD40-A1E2-F73D45F09F0B}"/>
              </a:ext>
            </a:extLst>
          </p:cNvPr>
          <p:cNvSpPr txBox="1"/>
          <p:nvPr/>
        </p:nvSpPr>
        <p:spPr>
          <a:xfrm>
            <a:off x="6096000" y="2283767"/>
            <a:ext cx="2209800" cy="577081"/>
          </a:xfrm>
          <a:prstGeom prst="rect">
            <a:avLst/>
          </a:prstGeom>
          <a:noFill/>
        </p:spPr>
        <p:txBody>
          <a:bodyPr wrap="square" rtlCol="0">
            <a:spAutoFit/>
          </a:bodyPr>
          <a:lstStyle/>
          <a:p>
            <a:r>
              <a:rPr lang="fr-FR" sz="1050" dirty="0">
                <a:solidFill>
                  <a:schemeClr val="bg1"/>
                </a:solidFill>
              </a:rPr>
              <a:t>20GO disque</a:t>
            </a:r>
          </a:p>
          <a:p>
            <a:r>
              <a:rPr lang="fr-FR" sz="1050" dirty="0">
                <a:solidFill>
                  <a:schemeClr val="bg1"/>
                </a:solidFill>
              </a:rPr>
              <a:t>8GO de RAM</a:t>
            </a:r>
          </a:p>
          <a:p>
            <a:r>
              <a:rPr lang="fr-FR" sz="1050" dirty="0">
                <a:solidFill>
                  <a:schemeClr val="bg1"/>
                </a:solidFill>
              </a:rPr>
              <a:t>3 CPU</a:t>
            </a:r>
          </a:p>
        </p:txBody>
      </p:sp>
      <p:sp>
        <p:nvSpPr>
          <p:cNvPr id="22" name="TextBox 21">
            <a:extLst>
              <a:ext uri="{FF2B5EF4-FFF2-40B4-BE49-F238E27FC236}">
                <a16:creationId xmlns:a16="http://schemas.microsoft.com/office/drawing/2014/main" id="{23E82215-1B5F-F04D-9590-C6E2EC1AD889}"/>
              </a:ext>
            </a:extLst>
          </p:cNvPr>
          <p:cNvSpPr txBox="1"/>
          <p:nvPr/>
        </p:nvSpPr>
        <p:spPr>
          <a:xfrm>
            <a:off x="4876801" y="3292403"/>
            <a:ext cx="2209800" cy="577081"/>
          </a:xfrm>
          <a:prstGeom prst="rect">
            <a:avLst/>
          </a:prstGeom>
          <a:noFill/>
        </p:spPr>
        <p:txBody>
          <a:bodyPr wrap="square" rtlCol="0">
            <a:spAutoFit/>
          </a:bodyPr>
          <a:lstStyle/>
          <a:p>
            <a:r>
              <a:rPr lang="fr-FR" sz="1050" dirty="0">
                <a:solidFill>
                  <a:schemeClr val="bg1"/>
                </a:solidFill>
              </a:rPr>
              <a:t>30GO disque</a:t>
            </a:r>
          </a:p>
          <a:p>
            <a:r>
              <a:rPr lang="fr-FR" sz="1050" dirty="0">
                <a:solidFill>
                  <a:schemeClr val="bg1"/>
                </a:solidFill>
              </a:rPr>
              <a:t>2GO de RAM</a:t>
            </a:r>
          </a:p>
          <a:p>
            <a:r>
              <a:rPr lang="fr-FR" sz="1050" dirty="0">
                <a:solidFill>
                  <a:schemeClr val="bg1"/>
                </a:solidFill>
              </a:rPr>
              <a:t>2 CPU</a:t>
            </a:r>
          </a:p>
        </p:txBody>
      </p:sp>
      <p:sp>
        <p:nvSpPr>
          <p:cNvPr id="23" name="TextBox 22">
            <a:extLst>
              <a:ext uri="{FF2B5EF4-FFF2-40B4-BE49-F238E27FC236}">
                <a16:creationId xmlns:a16="http://schemas.microsoft.com/office/drawing/2014/main" id="{8FE115CA-0423-184F-8884-383D92157BC9}"/>
              </a:ext>
            </a:extLst>
          </p:cNvPr>
          <p:cNvSpPr txBox="1"/>
          <p:nvPr/>
        </p:nvSpPr>
        <p:spPr>
          <a:xfrm>
            <a:off x="5796998" y="3185852"/>
            <a:ext cx="2209800" cy="577081"/>
          </a:xfrm>
          <a:prstGeom prst="rect">
            <a:avLst/>
          </a:prstGeom>
          <a:noFill/>
        </p:spPr>
        <p:txBody>
          <a:bodyPr wrap="square" rtlCol="0">
            <a:spAutoFit/>
          </a:bodyPr>
          <a:lstStyle/>
          <a:p>
            <a:r>
              <a:rPr lang="fr-FR" sz="1050" dirty="0">
                <a:solidFill>
                  <a:schemeClr val="bg1"/>
                </a:solidFill>
              </a:rPr>
              <a:t>40GO disque</a:t>
            </a:r>
          </a:p>
          <a:p>
            <a:r>
              <a:rPr lang="fr-FR" sz="1050" dirty="0">
                <a:solidFill>
                  <a:schemeClr val="bg1"/>
                </a:solidFill>
              </a:rPr>
              <a:t>3GO de RAM</a:t>
            </a:r>
          </a:p>
          <a:p>
            <a:r>
              <a:rPr lang="fr-FR" sz="1050" dirty="0">
                <a:solidFill>
                  <a:schemeClr val="bg1"/>
                </a:solidFill>
              </a:rPr>
              <a:t>3 CPU</a:t>
            </a:r>
          </a:p>
        </p:txBody>
      </p:sp>
      <p:sp>
        <p:nvSpPr>
          <p:cNvPr id="24" name="TextBox 23">
            <a:extLst>
              <a:ext uri="{FF2B5EF4-FFF2-40B4-BE49-F238E27FC236}">
                <a16:creationId xmlns:a16="http://schemas.microsoft.com/office/drawing/2014/main" id="{45E53B07-4429-4D44-AC03-8A88437FB678}"/>
              </a:ext>
            </a:extLst>
          </p:cNvPr>
          <p:cNvSpPr txBox="1"/>
          <p:nvPr/>
        </p:nvSpPr>
        <p:spPr>
          <a:xfrm>
            <a:off x="8686800" y="1002268"/>
            <a:ext cx="2133600" cy="830997"/>
          </a:xfrm>
          <a:prstGeom prst="rect">
            <a:avLst/>
          </a:prstGeom>
          <a:noFill/>
        </p:spPr>
        <p:txBody>
          <a:bodyPr wrap="square" rtlCol="0">
            <a:spAutoFit/>
          </a:bodyPr>
          <a:lstStyle/>
          <a:p>
            <a:pPr algn="ctr"/>
            <a:r>
              <a:rPr lang="fr-FR" dirty="0"/>
              <a:t>Hébergement mutualisés</a:t>
            </a:r>
          </a:p>
        </p:txBody>
      </p:sp>
      <p:sp>
        <p:nvSpPr>
          <p:cNvPr id="25" name="TextBox 24">
            <a:extLst>
              <a:ext uri="{FF2B5EF4-FFF2-40B4-BE49-F238E27FC236}">
                <a16:creationId xmlns:a16="http://schemas.microsoft.com/office/drawing/2014/main" id="{1D1A94DA-A796-1449-A066-ED3195A7AE7C}"/>
              </a:ext>
            </a:extLst>
          </p:cNvPr>
          <p:cNvSpPr txBox="1"/>
          <p:nvPr/>
        </p:nvSpPr>
        <p:spPr>
          <a:xfrm>
            <a:off x="8585752" y="4274432"/>
            <a:ext cx="2209800" cy="1200329"/>
          </a:xfrm>
          <a:prstGeom prst="rect">
            <a:avLst/>
          </a:prstGeom>
          <a:noFill/>
        </p:spPr>
        <p:txBody>
          <a:bodyPr wrap="square" rtlCol="0">
            <a:spAutoFit/>
          </a:bodyPr>
          <a:lstStyle/>
          <a:p>
            <a:r>
              <a:rPr lang="fr-FR" dirty="0"/>
              <a:t>100GO disque</a:t>
            </a:r>
          </a:p>
          <a:p>
            <a:r>
              <a:rPr lang="fr-FR" dirty="0"/>
              <a:t>10GO de RAM</a:t>
            </a:r>
          </a:p>
          <a:p>
            <a:r>
              <a:rPr lang="fr-FR" dirty="0"/>
              <a:t>5 CPU</a:t>
            </a:r>
          </a:p>
        </p:txBody>
      </p:sp>
      <p:sp>
        <p:nvSpPr>
          <p:cNvPr id="26" name="TextBox 25">
            <a:extLst>
              <a:ext uri="{FF2B5EF4-FFF2-40B4-BE49-F238E27FC236}">
                <a16:creationId xmlns:a16="http://schemas.microsoft.com/office/drawing/2014/main" id="{130C2EFE-7F2D-3C49-BDB2-CD7BAFF536E0}"/>
              </a:ext>
            </a:extLst>
          </p:cNvPr>
          <p:cNvSpPr txBox="1"/>
          <p:nvPr/>
        </p:nvSpPr>
        <p:spPr>
          <a:xfrm>
            <a:off x="1219200" y="4080516"/>
            <a:ext cx="2209800" cy="1200329"/>
          </a:xfrm>
          <a:prstGeom prst="rect">
            <a:avLst/>
          </a:prstGeom>
          <a:noFill/>
        </p:spPr>
        <p:txBody>
          <a:bodyPr wrap="square" rtlCol="0">
            <a:spAutoFit/>
          </a:bodyPr>
          <a:lstStyle/>
          <a:p>
            <a:r>
              <a:rPr lang="fr-FR" dirty="0"/>
              <a:t>100GO disque</a:t>
            </a:r>
          </a:p>
          <a:p>
            <a:r>
              <a:rPr lang="fr-FR" dirty="0"/>
              <a:t>10GO de RAM</a:t>
            </a:r>
          </a:p>
          <a:p>
            <a:r>
              <a:rPr lang="fr-FR" dirty="0"/>
              <a:t>5 CPU</a:t>
            </a:r>
          </a:p>
        </p:txBody>
      </p:sp>
      <p:cxnSp>
        <p:nvCxnSpPr>
          <p:cNvPr id="27" name="Straight Connector 26">
            <a:extLst>
              <a:ext uri="{FF2B5EF4-FFF2-40B4-BE49-F238E27FC236}">
                <a16:creationId xmlns:a16="http://schemas.microsoft.com/office/drawing/2014/main" id="{D95C51E1-792A-2848-BCF8-9B3F8B98ECC1}"/>
              </a:ext>
            </a:extLst>
          </p:cNvPr>
          <p:cNvCxnSpPr>
            <a:cxnSpLocks/>
          </p:cNvCxnSpPr>
          <p:nvPr/>
        </p:nvCxnSpPr>
        <p:spPr>
          <a:xfrm>
            <a:off x="8267700" y="2956890"/>
            <a:ext cx="2895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32E11FA4-FE64-D643-96ED-3AC85E1D9102}"/>
              </a:ext>
            </a:extLst>
          </p:cNvPr>
          <p:cNvCxnSpPr>
            <a:cxnSpLocks/>
          </p:cNvCxnSpPr>
          <p:nvPr/>
        </p:nvCxnSpPr>
        <p:spPr>
          <a:xfrm>
            <a:off x="9690652" y="1631744"/>
            <a:ext cx="0" cy="2492994"/>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F8186752-57B7-1246-A45C-6A8D2822BFAC}"/>
              </a:ext>
            </a:extLst>
          </p:cNvPr>
          <p:cNvSpPr txBox="1"/>
          <p:nvPr/>
        </p:nvSpPr>
        <p:spPr>
          <a:xfrm>
            <a:off x="8713304" y="2330988"/>
            <a:ext cx="2209800" cy="253916"/>
          </a:xfrm>
          <a:prstGeom prst="rect">
            <a:avLst/>
          </a:prstGeom>
          <a:noFill/>
        </p:spPr>
        <p:txBody>
          <a:bodyPr wrap="square" rtlCol="0">
            <a:spAutoFit/>
          </a:bodyPr>
          <a:lstStyle/>
          <a:p>
            <a:r>
              <a:rPr lang="fr-FR" sz="1050" dirty="0">
                <a:solidFill>
                  <a:schemeClr val="bg1"/>
                </a:solidFill>
              </a:rPr>
              <a:t>100 G0 disque</a:t>
            </a:r>
          </a:p>
        </p:txBody>
      </p:sp>
      <p:sp>
        <p:nvSpPr>
          <p:cNvPr id="32" name="TextBox 31">
            <a:extLst>
              <a:ext uri="{FF2B5EF4-FFF2-40B4-BE49-F238E27FC236}">
                <a16:creationId xmlns:a16="http://schemas.microsoft.com/office/drawing/2014/main" id="{633ACA61-7D46-4F49-BBC8-2433989276E6}"/>
              </a:ext>
            </a:extLst>
          </p:cNvPr>
          <p:cNvSpPr txBox="1"/>
          <p:nvPr/>
        </p:nvSpPr>
        <p:spPr>
          <a:xfrm>
            <a:off x="9953211" y="2047222"/>
            <a:ext cx="2209800" cy="253916"/>
          </a:xfrm>
          <a:prstGeom prst="rect">
            <a:avLst/>
          </a:prstGeom>
          <a:noFill/>
        </p:spPr>
        <p:txBody>
          <a:bodyPr wrap="square" rtlCol="0">
            <a:spAutoFit/>
          </a:bodyPr>
          <a:lstStyle/>
          <a:p>
            <a:r>
              <a:rPr lang="fr-FR" sz="1050" dirty="0">
                <a:solidFill>
                  <a:schemeClr val="bg1"/>
                </a:solidFill>
              </a:rPr>
              <a:t>10 G0 disque</a:t>
            </a:r>
          </a:p>
        </p:txBody>
      </p:sp>
      <p:sp>
        <p:nvSpPr>
          <p:cNvPr id="33" name="TextBox 32">
            <a:extLst>
              <a:ext uri="{FF2B5EF4-FFF2-40B4-BE49-F238E27FC236}">
                <a16:creationId xmlns:a16="http://schemas.microsoft.com/office/drawing/2014/main" id="{804206DD-7F26-5840-B013-485B03628C18}"/>
              </a:ext>
            </a:extLst>
          </p:cNvPr>
          <p:cNvSpPr txBox="1"/>
          <p:nvPr/>
        </p:nvSpPr>
        <p:spPr>
          <a:xfrm>
            <a:off x="8648700" y="3419095"/>
            <a:ext cx="2209800" cy="253916"/>
          </a:xfrm>
          <a:prstGeom prst="rect">
            <a:avLst/>
          </a:prstGeom>
          <a:noFill/>
        </p:spPr>
        <p:txBody>
          <a:bodyPr wrap="square" rtlCol="0">
            <a:spAutoFit/>
          </a:bodyPr>
          <a:lstStyle/>
          <a:p>
            <a:r>
              <a:rPr lang="fr-FR" sz="1050" dirty="0">
                <a:solidFill>
                  <a:schemeClr val="bg1"/>
                </a:solidFill>
              </a:rPr>
              <a:t>250 G0 disque</a:t>
            </a:r>
          </a:p>
        </p:txBody>
      </p:sp>
      <p:sp>
        <p:nvSpPr>
          <p:cNvPr id="34" name="TextBox 33">
            <a:extLst>
              <a:ext uri="{FF2B5EF4-FFF2-40B4-BE49-F238E27FC236}">
                <a16:creationId xmlns:a16="http://schemas.microsoft.com/office/drawing/2014/main" id="{C1F5D019-D7BD-0C41-8F28-061833954698}"/>
              </a:ext>
            </a:extLst>
          </p:cNvPr>
          <p:cNvSpPr txBox="1"/>
          <p:nvPr/>
        </p:nvSpPr>
        <p:spPr>
          <a:xfrm>
            <a:off x="9949897" y="3201919"/>
            <a:ext cx="2209800" cy="253916"/>
          </a:xfrm>
          <a:prstGeom prst="rect">
            <a:avLst/>
          </a:prstGeom>
          <a:noFill/>
        </p:spPr>
        <p:txBody>
          <a:bodyPr wrap="square" rtlCol="0">
            <a:spAutoFit/>
          </a:bodyPr>
          <a:lstStyle/>
          <a:p>
            <a:r>
              <a:rPr lang="fr-FR" sz="1050" dirty="0">
                <a:solidFill>
                  <a:schemeClr val="bg1"/>
                </a:solidFill>
              </a:rPr>
              <a:t>500 G0 disque</a:t>
            </a:r>
          </a:p>
        </p:txBody>
      </p:sp>
      <p:sp>
        <p:nvSpPr>
          <p:cNvPr id="35" name="Rectangle 34">
            <a:extLst>
              <a:ext uri="{FF2B5EF4-FFF2-40B4-BE49-F238E27FC236}">
                <a16:creationId xmlns:a16="http://schemas.microsoft.com/office/drawing/2014/main" id="{BCC5F404-F798-8E44-A207-60C33081FE79}"/>
              </a:ext>
            </a:extLst>
          </p:cNvPr>
          <p:cNvSpPr/>
          <p:nvPr/>
        </p:nvSpPr>
        <p:spPr>
          <a:xfrm>
            <a:off x="8472280" y="5442279"/>
            <a:ext cx="2691848" cy="148208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Environnement fourni par OVH</a:t>
            </a:r>
          </a:p>
        </p:txBody>
      </p:sp>
    </p:spTree>
    <p:extLst>
      <p:ext uri="{BB962C8B-B14F-4D97-AF65-F5344CB8AC3E}">
        <p14:creationId xmlns:p14="http://schemas.microsoft.com/office/powerpoint/2010/main" val="1619817499"/>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Freeform 17"/>
          <p:cNvSpPr>
            <a:spLocks/>
          </p:cNvSpPr>
          <p:nvPr/>
        </p:nvSpPr>
        <p:spPr bwMode="auto">
          <a:xfrm rot="1988943">
            <a:off x="5320124" y="2394806"/>
            <a:ext cx="662517" cy="4796367"/>
          </a:xfrm>
          <a:custGeom>
            <a:avLst/>
            <a:gdLst>
              <a:gd name="T0" fmla="*/ 0 w 44"/>
              <a:gd name="T1" fmla="*/ 0 h 319"/>
              <a:gd name="T2" fmla="*/ 0 w 44"/>
              <a:gd name="T3" fmla="*/ 262 h 319"/>
              <a:gd name="T4" fmla="*/ 20 w 44"/>
              <a:gd name="T5" fmla="*/ 317 h 319"/>
              <a:gd name="T6" fmla="*/ 24 w 44"/>
              <a:gd name="T7" fmla="*/ 317 h 319"/>
              <a:gd name="T8" fmla="*/ 44 w 44"/>
              <a:gd name="T9" fmla="*/ 262 h 319"/>
              <a:gd name="T10" fmla="*/ 44 w 44"/>
              <a:gd name="T11" fmla="*/ 0 h 319"/>
              <a:gd name="T12" fmla="*/ 0 w 44"/>
              <a:gd name="T13" fmla="*/ 0 h 319"/>
            </a:gdLst>
            <a:ahLst/>
            <a:cxnLst>
              <a:cxn ang="0">
                <a:pos x="T0" y="T1"/>
              </a:cxn>
              <a:cxn ang="0">
                <a:pos x="T2" y="T3"/>
              </a:cxn>
              <a:cxn ang="0">
                <a:pos x="T4" y="T5"/>
              </a:cxn>
              <a:cxn ang="0">
                <a:pos x="T6" y="T7"/>
              </a:cxn>
              <a:cxn ang="0">
                <a:pos x="T8" y="T9"/>
              </a:cxn>
              <a:cxn ang="0">
                <a:pos x="T10" y="T11"/>
              </a:cxn>
              <a:cxn ang="0">
                <a:pos x="T12" y="T13"/>
              </a:cxn>
            </a:cxnLst>
            <a:rect l="0" t="0" r="r" b="b"/>
            <a:pathLst>
              <a:path w="44" h="319">
                <a:moveTo>
                  <a:pt x="0" y="0"/>
                </a:moveTo>
                <a:cubicBezTo>
                  <a:pt x="0" y="262"/>
                  <a:pt x="0" y="262"/>
                  <a:pt x="0" y="262"/>
                </a:cubicBezTo>
                <a:cubicBezTo>
                  <a:pt x="20" y="317"/>
                  <a:pt x="20" y="317"/>
                  <a:pt x="20" y="317"/>
                </a:cubicBezTo>
                <a:cubicBezTo>
                  <a:pt x="21" y="319"/>
                  <a:pt x="24" y="319"/>
                  <a:pt x="24" y="317"/>
                </a:cubicBezTo>
                <a:cubicBezTo>
                  <a:pt x="44" y="262"/>
                  <a:pt x="44" y="262"/>
                  <a:pt x="44" y="262"/>
                </a:cubicBezTo>
                <a:cubicBezTo>
                  <a:pt x="44" y="0"/>
                  <a:pt x="44" y="0"/>
                  <a:pt x="44" y="0"/>
                </a:cubicBezTo>
                <a:lnTo>
                  <a:pt x="0"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p>
        </p:txBody>
      </p:sp>
      <p:grpSp>
        <p:nvGrpSpPr>
          <p:cNvPr id="111" name="Group 110"/>
          <p:cNvGrpSpPr/>
          <p:nvPr/>
        </p:nvGrpSpPr>
        <p:grpSpPr>
          <a:xfrm>
            <a:off x="5578752" y="2320154"/>
            <a:ext cx="586539" cy="4257439"/>
            <a:chOff x="4268906" y="1074042"/>
            <a:chExt cx="439904" cy="3193079"/>
          </a:xfrm>
        </p:grpSpPr>
        <p:sp>
          <p:nvSpPr>
            <p:cNvPr id="112" name="Rectangle 111"/>
            <p:cNvSpPr>
              <a:spLocks noChangeArrowheads="1"/>
            </p:cNvSpPr>
            <p:nvPr/>
          </p:nvSpPr>
          <p:spPr bwMode="auto">
            <a:xfrm rot="1988943">
              <a:off x="4357717" y="1177341"/>
              <a:ext cx="247650" cy="3021222"/>
            </a:xfrm>
            <a:prstGeom prst="rect">
              <a:avLst/>
            </a:pr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13" name="Freeform 112"/>
            <p:cNvSpPr>
              <a:spLocks noChangeArrowheads="1"/>
            </p:cNvSpPr>
            <p:nvPr/>
          </p:nvSpPr>
          <p:spPr bwMode="auto">
            <a:xfrm rot="1988943">
              <a:off x="4268906" y="1074042"/>
              <a:ext cx="125414" cy="3004697"/>
            </a:xfrm>
            <a:custGeom>
              <a:avLst/>
              <a:gdLst>
                <a:gd name="connsiteX0" fmla="*/ 1 w 125414"/>
                <a:gd name="connsiteY0" fmla="*/ 0 h 3004697"/>
                <a:gd name="connsiteX1" fmla="*/ 125414 w 125414"/>
                <a:gd name="connsiteY1" fmla="*/ 0 h 3004697"/>
                <a:gd name="connsiteX2" fmla="*/ 125414 w 125414"/>
                <a:gd name="connsiteY2" fmla="*/ 2953502 h 3004697"/>
                <a:gd name="connsiteX3" fmla="*/ 125413 w 125414"/>
                <a:gd name="connsiteY3" fmla="*/ 2953502 h 3004697"/>
                <a:gd name="connsiteX4" fmla="*/ 125413 w 125414"/>
                <a:gd name="connsiteY4" fmla="*/ 2958059 h 3004697"/>
                <a:gd name="connsiteX5" fmla="*/ 0 w 125414"/>
                <a:gd name="connsiteY5" fmla="*/ 2958058 h 3004697"/>
                <a:gd name="connsiteX6" fmla="*/ 0 w 125414"/>
                <a:gd name="connsiteY6" fmla="*/ 1976420 h 3004697"/>
                <a:gd name="connsiteX7" fmla="*/ 1 w 125414"/>
                <a:gd name="connsiteY7" fmla="*/ 1976420 h 300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414" h="3004697">
                  <a:moveTo>
                    <a:pt x="1" y="0"/>
                  </a:moveTo>
                  <a:lnTo>
                    <a:pt x="125414" y="0"/>
                  </a:lnTo>
                  <a:lnTo>
                    <a:pt x="125414" y="2953502"/>
                  </a:lnTo>
                  <a:lnTo>
                    <a:pt x="125413" y="2953502"/>
                  </a:lnTo>
                  <a:lnTo>
                    <a:pt x="125413" y="2958059"/>
                  </a:lnTo>
                  <a:cubicBezTo>
                    <a:pt x="114012" y="3014475"/>
                    <a:pt x="45605" y="3025758"/>
                    <a:pt x="0" y="2958058"/>
                  </a:cubicBezTo>
                  <a:lnTo>
                    <a:pt x="0" y="1976420"/>
                  </a:lnTo>
                  <a:lnTo>
                    <a:pt x="1" y="1976420"/>
                  </a:lnTo>
                  <a:close/>
                </a:path>
              </a:pathLst>
            </a:custGeom>
            <a:solidFill>
              <a:schemeClr val="bg1">
                <a:lumMod val="85000"/>
              </a:schemeClr>
            </a:solidFill>
            <a:ln>
              <a:noFill/>
            </a:ln>
          </p:spPr>
          <p:txBody>
            <a:bodyPr vert="horz" wrap="square" lIns="121920" tIns="60960" rIns="121920" bIns="60960" numCol="1" anchor="t" anchorCtr="0" compatLnSpc="1">
              <a:prstTxWarp prst="textNoShape">
                <a:avLst/>
              </a:prstTxWarp>
              <a:noAutofit/>
            </a:bodyPr>
            <a:lstStyle/>
            <a:p>
              <a:endParaRPr lang="en-US" sz="3200"/>
            </a:p>
          </p:txBody>
        </p:sp>
        <p:sp>
          <p:nvSpPr>
            <p:cNvPr id="114" name="Freeform 113"/>
            <p:cNvSpPr>
              <a:spLocks/>
            </p:cNvSpPr>
            <p:nvPr/>
          </p:nvSpPr>
          <p:spPr bwMode="auto">
            <a:xfrm rot="1988943">
              <a:off x="4584375" y="1283813"/>
              <a:ext cx="124435" cy="2983308"/>
            </a:xfrm>
            <a:custGeom>
              <a:avLst/>
              <a:gdLst>
                <a:gd name="connsiteX0" fmla="*/ 0 w 124435"/>
                <a:gd name="connsiteY0" fmla="*/ 0 h 2983308"/>
                <a:gd name="connsiteX1" fmla="*/ 123825 w 124435"/>
                <a:gd name="connsiteY1" fmla="*/ 0 h 2983308"/>
                <a:gd name="connsiteX2" fmla="*/ 123825 w 124435"/>
                <a:gd name="connsiteY2" fmla="*/ 1959190 h 2983308"/>
                <a:gd name="connsiteX3" fmla="*/ 124435 w 124435"/>
                <a:gd name="connsiteY3" fmla="*/ 1959190 h 2983308"/>
                <a:gd name="connsiteX4" fmla="*/ 124435 w 124435"/>
                <a:gd name="connsiteY4" fmla="*/ 2940990 h 2983308"/>
                <a:gd name="connsiteX5" fmla="*/ 610 w 124435"/>
                <a:gd name="connsiteY5" fmla="*/ 2940990 h 2983308"/>
                <a:gd name="connsiteX6" fmla="*/ 610 w 124435"/>
                <a:gd name="connsiteY6" fmla="*/ 2312367 h 2983308"/>
                <a:gd name="connsiteX7" fmla="*/ 0 w 124435"/>
                <a:gd name="connsiteY7" fmla="*/ 2312367 h 298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435" h="2983308">
                  <a:moveTo>
                    <a:pt x="0" y="0"/>
                  </a:moveTo>
                  <a:lnTo>
                    <a:pt x="123825" y="0"/>
                  </a:lnTo>
                  <a:lnTo>
                    <a:pt x="123825" y="1959190"/>
                  </a:lnTo>
                  <a:lnTo>
                    <a:pt x="124435" y="1959190"/>
                  </a:lnTo>
                  <a:cubicBezTo>
                    <a:pt x="124435" y="1959190"/>
                    <a:pt x="124435" y="1959190"/>
                    <a:pt x="124435" y="2940990"/>
                  </a:cubicBezTo>
                  <a:cubicBezTo>
                    <a:pt x="101921" y="2997415"/>
                    <a:pt x="23124" y="2997415"/>
                    <a:pt x="610" y="2940990"/>
                  </a:cubicBezTo>
                  <a:lnTo>
                    <a:pt x="610" y="2312367"/>
                  </a:lnTo>
                  <a:lnTo>
                    <a:pt x="0" y="2312367"/>
                  </a:lnTo>
                  <a:close/>
                </a:path>
              </a:pathLst>
            </a:custGeom>
            <a:solidFill>
              <a:schemeClr val="bg1">
                <a:lumMod val="65000"/>
              </a:schemeClr>
            </a:solidFill>
            <a:ln>
              <a:noFill/>
            </a:ln>
          </p:spPr>
          <p:txBody>
            <a:bodyPr vert="horz" wrap="square" lIns="121920" tIns="60960" rIns="121920" bIns="60960" numCol="1" anchor="t" anchorCtr="0" compatLnSpc="1">
              <a:prstTxWarp prst="textNoShape">
                <a:avLst/>
              </a:prstTxWarp>
              <a:noAutofit/>
            </a:bodyPr>
            <a:lstStyle/>
            <a:p>
              <a:endParaRPr lang="en-US" sz="3200"/>
            </a:p>
          </p:txBody>
        </p:sp>
      </p:grpSp>
      <p:sp>
        <p:nvSpPr>
          <p:cNvPr id="19" name="Freeform 18"/>
          <p:cNvSpPr>
            <a:spLocks/>
          </p:cNvSpPr>
          <p:nvPr/>
        </p:nvSpPr>
        <p:spPr bwMode="auto">
          <a:xfrm rot="1988943">
            <a:off x="7038335" y="1913477"/>
            <a:ext cx="662517" cy="497417"/>
          </a:xfrm>
          <a:custGeom>
            <a:avLst/>
            <a:gdLst>
              <a:gd name="T0" fmla="*/ 32 w 44"/>
              <a:gd name="T1" fmla="*/ 0 h 33"/>
              <a:gd name="T2" fmla="*/ 12 w 44"/>
              <a:gd name="T3" fmla="*/ 0 h 33"/>
              <a:gd name="T4" fmla="*/ 0 w 44"/>
              <a:gd name="T5" fmla="*/ 12 h 33"/>
              <a:gd name="T6" fmla="*/ 0 w 44"/>
              <a:gd name="T7" fmla="*/ 33 h 33"/>
              <a:gd name="T8" fmla="*/ 44 w 44"/>
              <a:gd name="T9" fmla="*/ 33 h 33"/>
              <a:gd name="T10" fmla="*/ 44 w 44"/>
              <a:gd name="T11" fmla="*/ 12 h 33"/>
              <a:gd name="T12" fmla="*/ 32 w 44"/>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4" h="33">
                <a:moveTo>
                  <a:pt x="32" y="0"/>
                </a:moveTo>
                <a:cubicBezTo>
                  <a:pt x="12" y="0"/>
                  <a:pt x="12" y="0"/>
                  <a:pt x="12" y="0"/>
                </a:cubicBezTo>
                <a:cubicBezTo>
                  <a:pt x="6" y="0"/>
                  <a:pt x="0" y="6"/>
                  <a:pt x="0" y="12"/>
                </a:cubicBezTo>
                <a:cubicBezTo>
                  <a:pt x="0" y="33"/>
                  <a:pt x="0" y="33"/>
                  <a:pt x="0" y="33"/>
                </a:cubicBezTo>
                <a:cubicBezTo>
                  <a:pt x="44" y="33"/>
                  <a:pt x="44" y="33"/>
                  <a:pt x="44" y="33"/>
                </a:cubicBezTo>
                <a:cubicBezTo>
                  <a:pt x="44" y="12"/>
                  <a:pt x="44" y="12"/>
                  <a:pt x="44" y="12"/>
                </a:cubicBezTo>
                <a:cubicBezTo>
                  <a:pt x="44" y="6"/>
                  <a:pt x="39" y="0"/>
                  <a:pt x="32" y="0"/>
                </a:cubicBezTo>
                <a:close/>
              </a:path>
            </a:pathLst>
          </a:custGeom>
          <a:gradFill flip="none" rotWithShape="1">
            <a:gsLst>
              <a:gs pos="0">
                <a:srgbClr val="EFBBC7">
                  <a:shade val="67500"/>
                  <a:satMod val="115000"/>
                </a:srgbClr>
              </a:gs>
              <a:gs pos="100000">
                <a:srgbClr val="EFBBC7">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20" name="Rectangle 19"/>
          <p:cNvSpPr>
            <a:spLocks noChangeArrowheads="1"/>
          </p:cNvSpPr>
          <p:nvPr/>
        </p:nvSpPr>
        <p:spPr bwMode="auto">
          <a:xfrm rot="1988943">
            <a:off x="6766916" y="2330112"/>
            <a:ext cx="662517" cy="495300"/>
          </a:xfrm>
          <a:prstGeom prst="rect">
            <a:avLst/>
          </a:prstGeom>
          <a:gradFill flip="none" rotWithShape="1">
            <a:gsLst>
              <a:gs pos="0">
                <a:srgbClr val="828282">
                  <a:shade val="30000"/>
                  <a:satMod val="115000"/>
                </a:srgbClr>
              </a:gs>
              <a:gs pos="50000">
                <a:srgbClr val="828282">
                  <a:shade val="67500"/>
                  <a:satMod val="115000"/>
                </a:srgbClr>
              </a:gs>
              <a:gs pos="100000">
                <a:srgbClr val="828282">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07" name="Group 106"/>
          <p:cNvGrpSpPr/>
          <p:nvPr/>
        </p:nvGrpSpPr>
        <p:grpSpPr>
          <a:xfrm>
            <a:off x="4759266" y="5045458"/>
            <a:ext cx="586992" cy="1322673"/>
            <a:chOff x="3654292" y="3118020"/>
            <a:chExt cx="440244" cy="992005"/>
          </a:xfrm>
        </p:grpSpPr>
        <p:sp>
          <p:nvSpPr>
            <p:cNvPr id="21" name="Freeform 20"/>
            <p:cNvSpPr>
              <a:spLocks/>
            </p:cNvSpPr>
            <p:nvPr/>
          </p:nvSpPr>
          <p:spPr bwMode="auto">
            <a:xfrm rot="1988943">
              <a:off x="3654292" y="3118020"/>
              <a:ext cx="134938" cy="801688"/>
            </a:xfrm>
            <a:custGeom>
              <a:avLst/>
              <a:gdLst>
                <a:gd name="T0" fmla="*/ 0 w 12"/>
                <a:gd name="T1" fmla="*/ 65 h 71"/>
                <a:gd name="T2" fmla="*/ 12 w 12"/>
                <a:gd name="T3" fmla="*/ 65 h 71"/>
                <a:gd name="T4" fmla="*/ 12 w 12"/>
                <a:gd name="T5" fmla="*/ 0 h 71"/>
                <a:gd name="T6" fmla="*/ 0 w 12"/>
                <a:gd name="T7" fmla="*/ 0 h 71"/>
                <a:gd name="T8" fmla="*/ 0 w 12"/>
                <a:gd name="T9" fmla="*/ 65 h 71"/>
              </a:gdLst>
              <a:ahLst/>
              <a:cxnLst>
                <a:cxn ang="0">
                  <a:pos x="T0" y="T1"/>
                </a:cxn>
                <a:cxn ang="0">
                  <a:pos x="T2" y="T3"/>
                </a:cxn>
                <a:cxn ang="0">
                  <a:pos x="T4" y="T5"/>
                </a:cxn>
                <a:cxn ang="0">
                  <a:pos x="T6" y="T7"/>
                </a:cxn>
                <a:cxn ang="0">
                  <a:pos x="T8" y="T9"/>
                </a:cxn>
              </a:cxnLst>
              <a:rect l="0" t="0" r="r" b="b"/>
              <a:pathLst>
                <a:path w="12" h="71">
                  <a:moveTo>
                    <a:pt x="0" y="65"/>
                  </a:moveTo>
                  <a:cubicBezTo>
                    <a:pt x="4" y="71"/>
                    <a:pt x="10" y="70"/>
                    <a:pt x="12" y="65"/>
                  </a:cubicBezTo>
                  <a:cubicBezTo>
                    <a:pt x="12" y="0"/>
                    <a:pt x="12" y="0"/>
                    <a:pt x="12" y="0"/>
                  </a:cubicBezTo>
                  <a:cubicBezTo>
                    <a:pt x="0" y="0"/>
                    <a:pt x="0" y="0"/>
                    <a:pt x="0" y="0"/>
                  </a:cubicBezTo>
                  <a:lnTo>
                    <a:pt x="0" y="65"/>
                  </a:lnTo>
                  <a:close/>
                </a:path>
              </a:pathLst>
            </a:custGeom>
            <a:solidFill>
              <a:schemeClr val="accent1">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5" name="Freeform 24"/>
            <p:cNvSpPr>
              <a:spLocks/>
            </p:cNvSpPr>
            <p:nvPr/>
          </p:nvSpPr>
          <p:spPr bwMode="auto">
            <a:xfrm rot="1988943">
              <a:off x="3969123" y="3319450"/>
              <a:ext cx="125413" cy="790575"/>
            </a:xfrm>
            <a:custGeom>
              <a:avLst/>
              <a:gdLst>
                <a:gd name="T0" fmla="*/ 0 w 11"/>
                <a:gd name="T1" fmla="*/ 65 h 70"/>
                <a:gd name="T2" fmla="*/ 11 w 11"/>
                <a:gd name="T3" fmla="*/ 65 h 70"/>
                <a:gd name="T4" fmla="*/ 11 w 11"/>
                <a:gd name="T5" fmla="*/ 0 h 70"/>
                <a:gd name="T6" fmla="*/ 0 w 11"/>
                <a:gd name="T7" fmla="*/ 0 h 70"/>
                <a:gd name="T8" fmla="*/ 0 w 11"/>
                <a:gd name="T9" fmla="*/ 65 h 70"/>
              </a:gdLst>
              <a:ahLst/>
              <a:cxnLst>
                <a:cxn ang="0">
                  <a:pos x="T0" y="T1"/>
                </a:cxn>
                <a:cxn ang="0">
                  <a:pos x="T2" y="T3"/>
                </a:cxn>
                <a:cxn ang="0">
                  <a:pos x="T4" y="T5"/>
                </a:cxn>
                <a:cxn ang="0">
                  <a:pos x="T6" y="T7"/>
                </a:cxn>
                <a:cxn ang="0">
                  <a:pos x="T8" y="T9"/>
                </a:cxn>
              </a:cxnLst>
              <a:rect l="0" t="0" r="r" b="b"/>
              <a:pathLst>
                <a:path w="11" h="70">
                  <a:moveTo>
                    <a:pt x="0" y="65"/>
                  </a:moveTo>
                  <a:cubicBezTo>
                    <a:pt x="2" y="70"/>
                    <a:pt x="9" y="70"/>
                    <a:pt x="11" y="65"/>
                  </a:cubicBezTo>
                  <a:cubicBezTo>
                    <a:pt x="11" y="0"/>
                    <a:pt x="11" y="0"/>
                    <a:pt x="11" y="0"/>
                  </a:cubicBezTo>
                  <a:cubicBezTo>
                    <a:pt x="0" y="0"/>
                    <a:pt x="0" y="0"/>
                    <a:pt x="0" y="0"/>
                  </a:cubicBezTo>
                  <a:lnTo>
                    <a:pt x="0" y="65"/>
                  </a:lnTo>
                  <a:close/>
                </a:path>
              </a:pathLst>
            </a:custGeom>
            <a:solidFill>
              <a:schemeClr val="accent1">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9" name="Rectangle 28"/>
            <p:cNvSpPr>
              <a:spLocks noChangeArrowheads="1"/>
            </p:cNvSpPr>
            <p:nvPr/>
          </p:nvSpPr>
          <p:spPr bwMode="auto">
            <a:xfrm rot="1988943">
              <a:off x="3755962" y="3218680"/>
              <a:ext cx="236538" cy="812800"/>
            </a:xfrm>
            <a:prstGeom prst="rect">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10" name="Group 109"/>
          <p:cNvGrpSpPr/>
          <p:nvPr/>
        </p:nvGrpSpPr>
        <p:grpSpPr>
          <a:xfrm>
            <a:off x="6399349" y="2572377"/>
            <a:ext cx="582941" cy="1260085"/>
            <a:chOff x="4884354" y="1263210"/>
            <a:chExt cx="437206" cy="945064"/>
          </a:xfrm>
        </p:grpSpPr>
        <p:sp>
          <p:nvSpPr>
            <p:cNvPr id="22" name="Rectangle 21"/>
            <p:cNvSpPr>
              <a:spLocks noChangeArrowheads="1"/>
            </p:cNvSpPr>
            <p:nvPr/>
          </p:nvSpPr>
          <p:spPr bwMode="auto">
            <a:xfrm rot="1988943">
              <a:off x="4884354" y="1263210"/>
              <a:ext cx="134938" cy="744538"/>
            </a:xfrm>
            <a:prstGeom prst="rect">
              <a:avLst/>
            </a:prstGeom>
            <a:solidFill>
              <a:schemeClr val="accent4">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6" name="Rectangle 25"/>
            <p:cNvSpPr>
              <a:spLocks noChangeArrowheads="1"/>
            </p:cNvSpPr>
            <p:nvPr/>
          </p:nvSpPr>
          <p:spPr bwMode="auto">
            <a:xfrm rot="1988943">
              <a:off x="5196147" y="1463736"/>
              <a:ext cx="125413" cy="744538"/>
            </a:xfrm>
            <a:prstGeom prst="rect">
              <a:avLst/>
            </a:prstGeom>
            <a:solidFill>
              <a:schemeClr val="accent4">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0" name="Rectangle 29"/>
            <p:cNvSpPr>
              <a:spLocks noChangeArrowheads="1"/>
            </p:cNvSpPr>
            <p:nvPr/>
          </p:nvSpPr>
          <p:spPr bwMode="auto">
            <a:xfrm rot="1988943">
              <a:off x="4989063" y="1364775"/>
              <a:ext cx="236538" cy="744538"/>
            </a:xfrm>
            <a:prstGeom prst="rect">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08" name="Group 107"/>
          <p:cNvGrpSpPr/>
          <p:nvPr/>
        </p:nvGrpSpPr>
        <p:grpSpPr>
          <a:xfrm>
            <a:off x="5322359" y="4222449"/>
            <a:ext cx="582941" cy="1257968"/>
            <a:chOff x="4076611" y="2500764"/>
            <a:chExt cx="437206" cy="943476"/>
          </a:xfrm>
        </p:grpSpPr>
        <p:sp>
          <p:nvSpPr>
            <p:cNvPr id="23" name="Rectangle 22"/>
            <p:cNvSpPr>
              <a:spLocks noChangeArrowheads="1"/>
            </p:cNvSpPr>
            <p:nvPr/>
          </p:nvSpPr>
          <p:spPr bwMode="auto">
            <a:xfrm rot="1988943">
              <a:off x="4076611" y="2500764"/>
              <a:ext cx="134938" cy="742950"/>
            </a:xfrm>
            <a:prstGeom prst="rect">
              <a:avLst/>
            </a:prstGeom>
            <a:solidFill>
              <a:schemeClr val="accent2">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7" name="Rectangle 26"/>
            <p:cNvSpPr>
              <a:spLocks noChangeArrowheads="1"/>
            </p:cNvSpPr>
            <p:nvPr/>
          </p:nvSpPr>
          <p:spPr bwMode="auto">
            <a:xfrm rot="1988943">
              <a:off x="4388404" y="2701290"/>
              <a:ext cx="125413" cy="742950"/>
            </a:xfrm>
            <a:prstGeom prst="rect">
              <a:avLst/>
            </a:prstGeom>
            <a:solidFill>
              <a:schemeClr val="accent2">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1" name="Rectangle 30"/>
            <p:cNvSpPr>
              <a:spLocks noChangeArrowheads="1"/>
            </p:cNvSpPr>
            <p:nvPr/>
          </p:nvSpPr>
          <p:spPr bwMode="auto">
            <a:xfrm rot="1988943">
              <a:off x="4181319" y="2602329"/>
              <a:ext cx="236538" cy="742950"/>
            </a:xfrm>
            <a:prstGeom prst="rect">
              <a:avLst/>
            </a:pr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09" name="Group 108"/>
          <p:cNvGrpSpPr/>
          <p:nvPr/>
        </p:nvGrpSpPr>
        <p:grpSpPr>
          <a:xfrm>
            <a:off x="5860566" y="3404736"/>
            <a:ext cx="582940" cy="1245267"/>
            <a:chOff x="4480266" y="1887479"/>
            <a:chExt cx="437205" cy="933950"/>
          </a:xfrm>
        </p:grpSpPr>
        <p:sp>
          <p:nvSpPr>
            <p:cNvPr id="24" name="Rectangle 23"/>
            <p:cNvSpPr>
              <a:spLocks noChangeArrowheads="1"/>
            </p:cNvSpPr>
            <p:nvPr/>
          </p:nvSpPr>
          <p:spPr bwMode="auto">
            <a:xfrm rot="1988943">
              <a:off x="4480266" y="1887479"/>
              <a:ext cx="134938" cy="733425"/>
            </a:xfrm>
            <a:prstGeom prst="rect">
              <a:avLst/>
            </a:prstGeom>
            <a:solidFill>
              <a:schemeClr val="accent3">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8" name="Rectangle 27"/>
            <p:cNvSpPr>
              <a:spLocks noChangeArrowheads="1"/>
            </p:cNvSpPr>
            <p:nvPr/>
          </p:nvSpPr>
          <p:spPr bwMode="auto">
            <a:xfrm rot="1988943">
              <a:off x="4792058" y="2088004"/>
              <a:ext cx="125413" cy="733425"/>
            </a:xfrm>
            <a:prstGeom prst="rect">
              <a:avLst/>
            </a:prstGeom>
            <a:solidFill>
              <a:schemeClr val="accent3">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2" name="Rectangle 31"/>
            <p:cNvSpPr>
              <a:spLocks noChangeArrowheads="1"/>
            </p:cNvSpPr>
            <p:nvPr/>
          </p:nvSpPr>
          <p:spPr bwMode="auto">
            <a:xfrm rot="1988943">
              <a:off x="4584974" y="1989043"/>
              <a:ext cx="236538" cy="733425"/>
            </a:xfrm>
            <a:prstGeom prst="rect">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sp>
        <p:nvSpPr>
          <p:cNvPr id="33" name="Freeform 32"/>
          <p:cNvSpPr>
            <a:spLocks/>
          </p:cNvSpPr>
          <p:nvPr/>
        </p:nvSpPr>
        <p:spPr bwMode="auto">
          <a:xfrm rot="1988943">
            <a:off x="4321260" y="6036630"/>
            <a:ext cx="662517" cy="571500"/>
          </a:xfrm>
          <a:custGeom>
            <a:avLst/>
            <a:gdLst>
              <a:gd name="T0" fmla="*/ 30 w 44"/>
              <a:gd name="T1" fmla="*/ 38 h 38"/>
              <a:gd name="T2" fmla="*/ 44 w 44"/>
              <a:gd name="T3" fmla="*/ 0 h 38"/>
              <a:gd name="T4" fmla="*/ 33 w 44"/>
              <a:gd name="T5" fmla="*/ 0 h 38"/>
              <a:gd name="T6" fmla="*/ 12 w 44"/>
              <a:gd name="T7" fmla="*/ 0 h 38"/>
              <a:gd name="T8" fmla="*/ 0 w 44"/>
              <a:gd name="T9" fmla="*/ 0 h 38"/>
              <a:gd name="T10" fmla="*/ 14 w 44"/>
              <a:gd name="T11" fmla="*/ 38 h 38"/>
              <a:gd name="T12" fmla="*/ 22 w 44"/>
              <a:gd name="T13" fmla="*/ 38 h 38"/>
              <a:gd name="T14" fmla="*/ 30 w 44"/>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8">
                <a:moveTo>
                  <a:pt x="30" y="38"/>
                </a:moveTo>
                <a:cubicBezTo>
                  <a:pt x="44" y="0"/>
                  <a:pt x="44" y="0"/>
                  <a:pt x="44" y="0"/>
                </a:cubicBezTo>
                <a:cubicBezTo>
                  <a:pt x="42" y="2"/>
                  <a:pt x="36" y="2"/>
                  <a:pt x="33" y="0"/>
                </a:cubicBezTo>
                <a:cubicBezTo>
                  <a:pt x="28" y="4"/>
                  <a:pt x="16" y="4"/>
                  <a:pt x="12" y="0"/>
                </a:cubicBezTo>
                <a:cubicBezTo>
                  <a:pt x="7" y="2"/>
                  <a:pt x="2" y="2"/>
                  <a:pt x="0" y="0"/>
                </a:cubicBezTo>
                <a:cubicBezTo>
                  <a:pt x="14" y="38"/>
                  <a:pt x="14" y="38"/>
                  <a:pt x="14" y="38"/>
                </a:cubicBezTo>
                <a:cubicBezTo>
                  <a:pt x="17" y="38"/>
                  <a:pt x="19" y="38"/>
                  <a:pt x="22" y="38"/>
                </a:cubicBezTo>
                <a:cubicBezTo>
                  <a:pt x="25" y="38"/>
                  <a:pt x="28" y="38"/>
                  <a:pt x="30" y="38"/>
                </a:cubicBezTo>
                <a:close/>
              </a:path>
            </a:pathLst>
          </a:custGeom>
          <a:gradFill flip="none" rotWithShape="1">
            <a:gsLst>
              <a:gs pos="0">
                <a:srgbClr val="F2CCBB">
                  <a:shade val="67500"/>
                  <a:satMod val="115000"/>
                </a:srgbClr>
              </a:gs>
              <a:gs pos="100000">
                <a:srgbClr val="F2CCBB">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34" name="Freeform 33"/>
          <p:cNvSpPr>
            <a:spLocks/>
          </p:cNvSpPr>
          <p:nvPr/>
        </p:nvSpPr>
        <p:spPr bwMode="auto">
          <a:xfrm rot="1988943">
            <a:off x="4298545" y="6538372"/>
            <a:ext cx="239184" cy="285751"/>
          </a:xfrm>
          <a:custGeom>
            <a:avLst/>
            <a:gdLst>
              <a:gd name="T0" fmla="*/ 7 w 16"/>
              <a:gd name="T1" fmla="*/ 18 h 19"/>
              <a:gd name="T2" fmla="*/ 9 w 16"/>
              <a:gd name="T3" fmla="*/ 18 h 19"/>
              <a:gd name="T4" fmla="*/ 10 w 16"/>
              <a:gd name="T5" fmla="*/ 17 h 19"/>
              <a:gd name="T6" fmla="*/ 16 w 16"/>
              <a:gd name="T7" fmla="*/ 0 h 19"/>
              <a:gd name="T8" fmla="*/ 8 w 16"/>
              <a:gd name="T9" fmla="*/ 0 h 19"/>
              <a:gd name="T10" fmla="*/ 0 w 16"/>
              <a:gd name="T11" fmla="*/ 0 h 19"/>
              <a:gd name="T12" fmla="*/ 6 w 16"/>
              <a:gd name="T13" fmla="*/ 17 h 19"/>
              <a:gd name="T14" fmla="*/ 7 w 16"/>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7" y="18"/>
                </a:moveTo>
                <a:cubicBezTo>
                  <a:pt x="8" y="19"/>
                  <a:pt x="9" y="19"/>
                  <a:pt x="9" y="18"/>
                </a:cubicBezTo>
                <a:cubicBezTo>
                  <a:pt x="10" y="18"/>
                  <a:pt x="10" y="18"/>
                  <a:pt x="10" y="17"/>
                </a:cubicBezTo>
                <a:cubicBezTo>
                  <a:pt x="16" y="0"/>
                  <a:pt x="16" y="0"/>
                  <a:pt x="16" y="0"/>
                </a:cubicBezTo>
                <a:cubicBezTo>
                  <a:pt x="14" y="0"/>
                  <a:pt x="11" y="0"/>
                  <a:pt x="8" y="0"/>
                </a:cubicBezTo>
                <a:cubicBezTo>
                  <a:pt x="5" y="0"/>
                  <a:pt x="3" y="0"/>
                  <a:pt x="0" y="0"/>
                </a:cubicBezTo>
                <a:cubicBezTo>
                  <a:pt x="6" y="17"/>
                  <a:pt x="6" y="17"/>
                  <a:pt x="6" y="17"/>
                </a:cubicBezTo>
                <a:cubicBezTo>
                  <a:pt x="6" y="18"/>
                  <a:pt x="7" y="18"/>
                  <a:pt x="7" y="18"/>
                </a:cubicBezTo>
                <a:close/>
              </a:path>
            </a:pathLst>
          </a:custGeom>
          <a:solidFill>
            <a:srgbClr val="002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Teardrop 55"/>
          <p:cNvSpPr>
            <a:spLocks noChangeAspect="1"/>
          </p:cNvSpPr>
          <p:nvPr/>
        </p:nvSpPr>
        <p:spPr>
          <a:xfrm rot="16200000">
            <a:off x="7252500" y="2966339"/>
            <a:ext cx="594301" cy="594301"/>
          </a:xfrm>
          <a:prstGeom prst="teardrop">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Teardrop 56"/>
          <p:cNvSpPr>
            <a:spLocks noChangeAspect="1"/>
          </p:cNvSpPr>
          <p:nvPr/>
        </p:nvSpPr>
        <p:spPr>
          <a:xfrm rot="5400000">
            <a:off x="5535872" y="2851929"/>
            <a:ext cx="594301" cy="594301"/>
          </a:xfrm>
          <a:prstGeom prst="teardrop">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Teardrop 57"/>
          <p:cNvSpPr>
            <a:spLocks noChangeAspect="1"/>
          </p:cNvSpPr>
          <p:nvPr/>
        </p:nvSpPr>
        <p:spPr>
          <a:xfrm rot="5400000">
            <a:off x="4472131" y="4492185"/>
            <a:ext cx="594301" cy="594301"/>
          </a:xfrm>
          <a:prstGeom prst="teardrop">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9" name="Teardrop 58"/>
          <p:cNvSpPr>
            <a:spLocks noChangeAspect="1"/>
          </p:cNvSpPr>
          <p:nvPr/>
        </p:nvSpPr>
        <p:spPr>
          <a:xfrm rot="16200000">
            <a:off x="6169463" y="4612157"/>
            <a:ext cx="594301" cy="594301"/>
          </a:xfrm>
          <a:prstGeom prst="teardrop">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1" name="Oval 60"/>
          <p:cNvSpPr/>
          <p:nvPr/>
        </p:nvSpPr>
        <p:spPr>
          <a:xfrm>
            <a:off x="4501057" y="4521112"/>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Oval 61"/>
          <p:cNvSpPr>
            <a:spLocks noChangeAspect="1"/>
          </p:cNvSpPr>
          <p:nvPr/>
        </p:nvSpPr>
        <p:spPr>
          <a:xfrm>
            <a:off x="6198389" y="4641084"/>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3" name="Oval 62"/>
          <p:cNvSpPr>
            <a:spLocks noChangeAspect="1"/>
          </p:cNvSpPr>
          <p:nvPr/>
        </p:nvSpPr>
        <p:spPr>
          <a:xfrm>
            <a:off x="7281426" y="2995265"/>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4" name="Oval 63"/>
          <p:cNvSpPr>
            <a:spLocks noChangeAspect="1"/>
          </p:cNvSpPr>
          <p:nvPr/>
        </p:nvSpPr>
        <p:spPr>
          <a:xfrm>
            <a:off x="5564798" y="2880856"/>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Rectangle 65"/>
          <p:cNvSpPr/>
          <p:nvPr/>
        </p:nvSpPr>
        <p:spPr>
          <a:xfrm>
            <a:off x="6960096" y="4792003"/>
            <a:ext cx="2434501" cy="276999"/>
          </a:xfrm>
          <a:prstGeom prst="rect">
            <a:avLst/>
          </a:prstGeom>
        </p:spPr>
        <p:txBody>
          <a:bodyPr wrap="square" lIns="0" tIns="0" rIns="0" bIns="0">
            <a:spAutoFit/>
          </a:bodyPr>
          <a:lstStyle/>
          <a:p>
            <a:r>
              <a:rPr lang="fr-FR" sz="1800" dirty="0">
                <a:latin typeface="Source Sans Pro" panose="020B0503030403020204" pitchFamily="34" charset="77"/>
              </a:rPr>
              <a:t>Choisir le dossier racine</a:t>
            </a:r>
          </a:p>
        </p:txBody>
      </p:sp>
      <p:sp>
        <p:nvSpPr>
          <p:cNvPr id="98" name="Rectangle 97"/>
          <p:cNvSpPr/>
          <p:nvPr/>
        </p:nvSpPr>
        <p:spPr>
          <a:xfrm>
            <a:off x="6227646" y="4685051"/>
            <a:ext cx="458459" cy="493084"/>
          </a:xfrm>
          <a:prstGeom prst="rect">
            <a:avLst/>
          </a:prstGeom>
        </p:spPr>
        <p:txBody>
          <a:bodyPr wrap="none" lIns="0" tIns="0" rIns="0" bIns="0">
            <a:spAutoFit/>
          </a:bodyPr>
          <a:lstStyle/>
          <a:p>
            <a:pPr>
              <a:lnSpc>
                <a:spcPct val="89000"/>
              </a:lnSpc>
            </a:pPr>
            <a:r>
              <a:rPr lang="en-US" sz="3600" dirty="0">
                <a:solidFill>
                  <a:schemeClr val="bg1"/>
                </a:solidFill>
                <a:latin typeface="Source Sans Pro" panose="020B0503030403020204" pitchFamily="34" charset="77"/>
              </a:rPr>
              <a:t>02</a:t>
            </a:r>
          </a:p>
        </p:txBody>
      </p:sp>
      <p:sp>
        <p:nvSpPr>
          <p:cNvPr id="99" name="Rectangle 98"/>
          <p:cNvSpPr/>
          <p:nvPr/>
        </p:nvSpPr>
        <p:spPr>
          <a:xfrm>
            <a:off x="7983878" y="3150369"/>
            <a:ext cx="3440714" cy="553998"/>
          </a:xfrm>
          <a:prstGeom prst="rect">
            <a:avLst/>
          </a:prstGeom>
        </p:spPr>
        <p:txBody>
          <a:bodyPr wrap="square" lIns="0" tIns="0" rIns="0" bIns="0">
            <a:spAutoFit/>
          </a:bodyPr>
          <a:lstStyle/>
          <a:p>
            <a:r>
              <a:rPr lang="fr-FR" sz="1800" dirty="0">
                <a:latin typeface="Source Sans Pro" panose="020B0503030403020204" pitchFamily="34" charset="77"/>
              </a:rPr>
              <a:t>Configuration automatique des DNS (24 heures de propagation)</a:t>
            </a:r>
          </a:p>
        </p:txBody>
      </p:sp>
      <p:sp>
        <p:nvSpPr>
          <p:cNvPr id="100" name="Rectangle 99"/>
          <p:cNvSpPr/>
          <p:nvPr/>
        </p:nvSpPr>
        <p:spPr>
          <a:xfrm>
            <a:off x="7315616" y="3038629"/>
            <a:ext cx="458459" cy="493084"/>
          </a:xfrm>
          <a:prstGeom prst="rect">
            <a:avLst/>
          </a:prstGeom>
        </p:spPr>
        <p:txBody>
          <a:bodyPr wrap="none" lIns="0" tIns="0" rIns="0" bIns="0">
            <a:spAutoFit/>
          </a:bodyPr>
          <a:lstStyle/>
          <a:p>
            <a:pPr>
              <a:lnSpc>
                <a:spcPct val="89000"/>
              </a:lnSpc>
            </a:pPr>
            <a:r>
              <a:rPr lang="en-US" sz="3600" dirty="0">
                <a:solidFill>
                  <a:schemeClr val="bg1"/>
                </a:solidFill>
                <a:latin typeface="Source Sans Pro" panose="020B0503030403020204" pitchFamily="34" charset="77"/>
              </a:rPr>
              <a:t>04</a:t>
            </a:r>
          </a:p>
        </p:txBody>
      </p:sp>
      <p:sp>
        <p:nvSpPr>
          <p:cNvPr id="101" name="Rectangle 100"/>
          <p:cNvSpPr/>
          <p:nvPr/>
        </p:nvSpPr>
        <p:spPr>
          <a:xfrm>
            <a:off x="1579999" y="4605029"/>
            <a:ext cx="2764815" cy="276999"/>
          </a:xfrm>
          <a:prstGeom prst="rect">
            <a:avLst/>
          </a:prstGeom>
        </p:spPr>
        <p:txBody>
          <a:bodyPr wrap="square" lIns="0" tIns="0" rIns="0" bIns="0">
            <a:spAutoFit/>
          </a:bodyPr>
          <a:lstStyle/>
          <a:p>
            <a:r>
              <a:rPr lang="fr-FR" sz="1800" dirty="0">
                <a:latin typeface="Source Sans Pro" panose="020B0503030403020204" pitchFamily="34" charset="77"/>
              </a:rPr>
              <a:t>Choisir le domaine à ajouter</a:t>
            </a:r>
          </a:p>
        </p:txBody>
      </p:sp>
      <p:sp>
        <p:nvSpPr>
          <p:cNvPr id="102" name="Rectangle 101"/>
          <p:cNvSpPr/>
          <p:nvPr/>
        </p:nvSpPr>
        <p:spPr>
          <a:xfrm>
            <a:off x="4570412" y="4580061"/>
            <a:ext cx="407164" cy="438262"/>
          </a:xfrm>
          <a:prstGeom prst="rect">
            <a:avLst/>
          </a:prstGeom>
        </p:spPr>
        <p:txBody>
          <a:bodyPr wrap="none" lIns="0" tIns="0" rIns="0" bIns="0">
            <a:spAutoFit/>
          </a:bodyPr>
          <a:lstStyle/>
          <a:p>
            <a:pPr algn="r">
              <a:lnSpc>
                <a:spcPct val="89000"/>
              </a:lnSpc>
            </a:pPr>
            <a:r>
              <a:rPr lang="en-US" sz="3200" dirty="0">
                <a:solidFill>
                  <a:schemeClr val="bg1"/>
                </a:solidFill>
                <a:latin typeface="Source Sans Pro" panose="020B0503030403020204" pitchFamily="34" charset="77"/>
              </a:rPr>
              <a:t>01</a:t>
            </a:r>
          </a:p>
        </p:txBody>
      </p:sp>
      <p:sp>
        <p:nvSpPr>
          <p:cNvPr id="103" name="Rectangle 102"/>
          <p:cNvSpPr/>
          <p:nvPr/>
        </p:nvSpPr>
        <p:spPr>
          <a:xfrm>
            <a:off x="538626" y="2998350"/>
            <a:ext cx="4765286" cy="492443"/>
          </a:xfrm>
          <a:prstGeom prst="rect">
            <a:avLst/>
          </a:prstGeom>
        </p:spPr>
        <p:txBody>
          <a:bodyPr wrap="square" lIns="0" tIns="0" rIns="0" bIns="0">
            <a:spAutoFit/>
          </a:bodyPr>
          <a:lstStyle/>
          <a:p>
            <a:pPr algn="r"/>
            <a:r>
              <a:rPr lang="fr-FR" sz="1800" dirty="0">
                <a:latin typeface="Source Sans Pro" panose="020B0503030403020204" pitchFamily="34" charset="77"/>
              </a:rPr>
              <a:t>Choix des options </a:t>
            </a:r>
          </a:p>
          <a:p>
            <a:pPr algn="r"/>
            <a:r>
              <a:rPr lang="fr-FR" sz="1400" dirty="0">
                <a:latin typeface="Source Sans Pro" panose="020B0503030403020204" pitchFamily="34" charset="77"/>
              </a:rPr>
              <a:t>(SSL, CDN, IP </a:t>
            </a:r>
            <a:r>
              <a:rPr lang="fr-FR" sz="1400" dirty="0" err="1">
                <a:latin typeface="Source Sans Pro" panose="020B0503030403020204" pitchFamily="34" charset="77"/>
              </a:rPr>
              <a:t>géolocalisée</a:t>
            </a:r>
            <a:r>
              <a:rPr lang="fr-FR" sz="1400" dirty="0">
                <a:latin typeface="Source Sans Pro" panose="020B0503030403020204" pitchFamily="34" charset="77"/>
              </a:rPr>
              <a:t>, pare-feu, logs séparés)</a:t>
            </a:r>
          </a:p>
        </p:txBody>
      </p:sp>
      <p:sp>
        <p:nvSpPr>
          <p:cNvPr id="104" name="Rectangle 103"/>
          <p:cNvSpPr/>
          <p:nvPr/>
        </p:nvSpPr>
        <p:spPr>
          <a:xfrm>
            <a:off x="5592461" y="2924221"/>
            <a:ext cx="458459" cy="493084"/>
          </a:xfrm>
          <a:prstGeom prst="rect">
            <a:avLst/>
          </a:prstGeom>
        </p:spPr>
        <p:txBody>
          <a:bodyPr wrap="none" lIns="0" tIns="0" rIns="0" bIns="0">
            <a:spAutoFit/>
          </a:bodyPr>
          <a:lstStyle/>
          <a:p>
            <a:pPr algn="r">
              <a:lnSpc>
                <a:spcPct val="89000"/>
              </a:lnSpc>
            </a:pPr>
            <a:r>
              <a:rPr lang="en-US" sz="3600" dirty="0">
                <a:solidFill>
                  <a:schemeClr val="bg1"/>
                </a:solidFill>
                <a:latin typeface="Source Sans Pro" panose="020B0503030403020204" pitchFamily="34" charset="77"/>
              </a:rPr>
              <a:t>03</a:t>
            </a:r>
          </a:p>
        </p:txBody>
      </p:sp>
      <p:sp>
        <p:nvSpPr>
          <p:cNvPr id="83" name="Title 3">
            <a:extLst>
              <a:ext uri="{FF2B5EF4-FFF2-40B4-BE49-F238E27FC236}">
                <a16:creationId xmlns:a16="http://schemas.microsoft.com/office/drawing/2014/main" id="{9DFB5613-0C5B-CA46-8935-152A3A648B61}"/>
              </a:ext>
            </a:extLst>
          </p:cNvPr>
          <p:cNvSpPr txBox="1">
            <a:spLocks/>
          </p:cNvSpPr>
          <p:nvPr/>
        </p:nvSpPr>
        <p:spPr>
          <a:xfrm>
            <a:off x="762000" y="228600"/>
            <a:ext cx="10363200" cy="817561"/>
          </a:xfrm>
          <a:prstGeom prst="rect">
            <a:avLst/>
          </a:prstGeom>
        </p:spPr>
        <p:txBody>
          <a:bodyPr anchor="ctr">
            <a:normAutofit/>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l"/>
            <a:r>
              <a:rPr lang="en-US" b="1" dirty="0">
                <a:solidFill>
                  <a:schemeClr val="accent1"/>
                </a:solidFill>
                <a:latin typeface="Source Sans Pro" panose="020B0503030403020204" pitchFamily="34" charset="77"/>
              </a:rPr>
              <a:t>Le multisite</a:t>
            </a:r>
          </a:p>
          <a:p>
            <a:pPr algn="l"/>
            <a:r>
              <a:rPr lang="en-US" sz="2400" dirty="0">
                <a:solidFill>
                  <a:schemeClr val="accent1"/>
                </a:solidFill>
                <a:latin typeface="Source Sans Pro" panose="020B0503030403020204" pitchFamily="34" charset="77"/>
              </a:rPr>
              <a:t>La </a:t>
            </a:r>
            <a:r>
              <a:rPr lang="en-US" sz="2400" dirty="0" err="1">
                <a:solidFill>
                  <a:schemeClr val="accent1"/>
                </a:solidFill>
                <a:latin typeface="Source Sans Pro" panose="020B0503030403020204" pitchFamily="34" charset="77"/>
              </a:rPr>
              <a:t>déclaration</a:t>
            </a:r>
            <a:r>
              <a:rPr lang="en-US" sz="2400" dirty="0">
                <a:solidFill>
                  <a:schemeClr val="accent1"/>
                </a:solidFill>
                <a:latin typeface="Source Sans Pro" panose="020B0503030403020204" pitchFamily="34" charset="77"/>
              </a:rPr>
              <a:t> du </a:t>
            </a:r>
            <a:r>
              <a:rPr lang="en-US" sz="2400" dirty="0" err="1">
                <a:solidFill>
                  <a:schemeClr val="accent1"/>
                </a:solidFill>
                <a:latin typeface="Source Sans Pro" panose="020B0503030403020204" pitchFamily="34" charset="77"/>
              </a:rPr>
              <a:t>domaine</a:t>
            </a:r>
            <a:r>
              <a:rPr lang="en-US" sz="2400" dirty="0">
                <a:solidFill>
                  <a:schemeClr val="accent1"/>
                </a:solidFill>
                <a:latin typeface="Source Sans Pro" panose="020B0503030403020204" pitchFamily="34" charset="77"/>
              </a:rPr>
              <a:t> interne</a:t>
            </a:r>
          </a:p>
        </p:txBody>
      </p:sp>
      <p:sp>
        <p:nvSpPr>
          <p:cNvPr id="105" name="Freeform 107">
            <a:hlinkClick r:id="rId3"/>
            <a:extLst>
              <a:ext uri="{FF2B5EF4-FFF2-40B4-BE49-F238E27FC236}">
                <a16:creationId xmlns:a16="http://schemas.microsoft.com/office/drawing/2014/main" id="{61BF3BDF-390E-5743-A49A-BF7FAF674CAD}"/>
              </a:ext>
            </a:extLst>
          </p:cNvPr>
          <p:cNvSpPr>
            <a:spLocks noEditPoints="1"/>
          </p:cNvSpPr>
          <p:nvPr/>
        </p:nvSpPr>
        <p:spPr bwMode="auto">
          <a:xfrm>
            <a:off x="11128229" y="301213"/>
            <a:ext cx="629322" cy="625369"/>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chemeClr val="accent1"/>
          </a:solidFill>
          <a:ln w="25400">
            <a:solidFill>
              <a:schemeClr val="accent1"/>
            </a:solidFill>
          </a:ln>
        </p:spPr>
        <p:txBody>
          <a:bodyPr vert="horz" wrap="square" lIns="91440" tIns="45720" rIns="91440" bIns="45720" numCol="1" anchor="t" anchorCtr="0" compatLnSpc="1">
            <a:prstTxWarp prst="textNoShape">
              <a:avLst/>
            </a:prstTxWarp>
          </a:bodyPr>
          <a:lstStyle/>
          <a:p>
            <a:endParaRPr lang="en-US"/>
          </a:p>
        </p:txBody>
      </p:sp>
      <p:pic>
        <p:nvPicPr>
          <p:cNvPr id="3" name="Picture 16" descr="A blue light bulb with a letter y&#10;&#10;Description automatically generated">
            <a:extLst>
              <a:ext uri="{FF2B5EF4-FFF2-40B4-BE49-F238E27FC236}">
                <a16:creationId xmlns:a16="http://schemas.microsoft.com/office/drawing/2014/main" id="{D0F09CC3-B46B-3002-5851-BC8821156FF5}"/>
              </a:ext>
            </a:extLst>
          </p:cNvPr>
          <p:cNvPicPr>
            <a:picLocks noChangeAspect="1"/>
          </p:cNvPicPr>
          <p:nvPr/>
        </p:nvPicPr>
        <p:blipFill>
          <a:blip r:embed="rId4"/>
          <a:stretch>
            <a:fillRect/>
          </a:stretch>
        </p:blipFill>
        <p:spPr>
          <a:xfrm>
            <a:off x="6169463" y="6326503"/>
            <a:ext cx="303769" cy="353875"/>
          </a:xfrm>
          <a:prstGeom prst="rect">
            <a:avLst/>
          </a:prstGeom>
        </p:spPr>
      </p:pic>
      <p:sp>
        <p:nvSpPr>
          <p:cNvPr id="9" name="TextBox 15">
            <a:extLst>
              <a:ext uri="{FF2B5EF4-FFF2-40B4-BE49-F238E27FC236}">
                <a16:creationId xmlns:a16="http://schemas.microsoft.com/office/drawing/2014/main" id="{B4EC600D-D67A-FB5B-C654-993151619F90}"/>
              </a:ext>
            </a:extLst>
          </p:cNvPr>
          <p:cNvSpPr txBox="1"/>
          <p:nvPr/>
        </p:nvSpPr>
        <p:spPr>
          <a:xfrm>
            <a:off x="6418686" y="6311046"/>
            <a:ext cx="6064906" cy="338554"/>
          </a:xfrm>
          <a:prstGeom prst="rect">
            <a:avLst/>
          </a:prstGeom>
          <a:noFill/>
        </p:spPr>
        <p:txBody>
          <a:bodyPr wrap="square">
            <a:spAutoFit/>
          </a:bodyPr>
          <a:lstStyle/>
          <a:p>
            <a:r>
              <a:rPr lang="es-ES" sz="1600" dirty="0">
                <a:hlinkClick r:id="rId5"/>
              </a:rPr>
              <a:t>KB0053095 – </a:t>
            </a:r>
            <a:r>
              <a:rPr lang="es-ES" sz="1600" dirty="0" err="1">
                <a:hlinkClick r:id="rId5"/>
              </a:rPr>
              <a:t>Partager</a:t>
            </a:r>
            <a:r>
              <a:rPr lang="es-ES" sz="1600" dirty="0">
                <a:hlinkClick r:id="rId5"/>
              </a:rPr>
              <a:t> son </a:t>
            </a:r>
            <a:r>
              <a:rPr lang="es-ES" sz="1600" dirty="0" err="1">
                <a:hlinkClick r:id="rId5"/>
              </a:rPr>
              <a:t>hébergement</a:t>
            </a:r>
            <a:r>
              <a:rPr lang="es-ES" sz="1600" dirty="0">
                <a:hlinkClick r:id="rId5"/>
              </a:rPr>
              <a:t> entre </a:t>
            </a:r>
            <a:r>
              <a:rPr lang="es-ES" sz="1600" dirty="0" err="1">
                <a:hlinkClick r:id="rId5"/>
              </a:rPr>
              <a:t>plusieurs</a:t>
            </a:r>
            <a:r>
              <a:rPr lang="es-ES" sz="1600" dirty="0">
                <a:hlinkClick r:id="rId5"/>
              </a:rPr>
              <a:t> sites</a:t>
            </a:r>
            <a:endParaRPr lang="es-ES" sz="1600" dirty="0"/>
          </a:p>
        </p:txBody>
      </p:sp>
    </p:spTree>
    <p:extLst>
      <p:ext uri="{BB962C8B-B14F-4D97-AF65-F5344CB8AC3E}">
        <p14:creationId xmlns:p14="http://schemas.microsoft.com/office/powerpoint/2010/main" val="3974787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fade">
                                      <p:cBhvr>
                                        <p:cTn id="7" dur="500"/>
                                        <p:tgtEl>
                                          <p:spTgt spid="10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1"/>
                                        </p:tgtEl>
                                        <p:attrNameLst>
                                          <p:attrName>style.visibility</p:attrName>
                                        </p:attrNameLst>
                                      </p:cBhvr>
                                      <p:to>
                                        <p:strVal val="visible"/>
                                      </p:to>
                                    </p:set>
                                    <p:animEffect transition="in" filter="fade">
                                      <p:cBhvr>
                                        <p:cTn id="16" dur="500"/>
                                        <p:tgtEl>
                                          <p:spTgt spid="10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02"/>
                                        </p:tgtEl>
                                        <p:attrNameLst>
                                          <p:attrName>style.visibility</p:attrName>
                                        </p:attrNameLst>
                                      </p:cBhvr>
                                      <p:to>
                                        <p:strVal val="visible"/>
                                      </p:to>
                                    </p:set>
                                    <p:animEffect transition="in" filter="fade">
                                      <p:cBhvr>
                                        <p:cTn id="19" dur="500"/>
                                        <p:tgtEl>
                                          <p:spTgt spid="102"/>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59"/>
                                        </p:tgtEl>
                                        <p:attrNameLst>
                                          <p:attrName>style.visibility</p:attrName>
                                        </p:attrNameLst>
                                      </p:cBhvr>
                                      <p:to>
                                        <p:strVal val="visible"/>
                                      </p:to>
                                    </p:set>
                                    <p:animEffect transition="in" filter="fade">
                                      <p:cBhvr>
                                        <p:cTn id="24" dur="500"/>
                                        <p:tgtEl>
                                          <p:spTgt spid="59"/>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2"/>
                                        </p:tgtEl>
                                        <p:attrNameLst>
                                          <p:attrName>style.visibility</p:attrName>
                                        </p:attrNameLst>
                                      </p:cBhvr>
                                      <p:to>
                                        <p:strVal val="visible"/>
                                      </p:to>
                                    </p:set>
                                    <p:animEffect transition="in" filter="fade">
                                      <p:cBhvr>
                                        <p:cTn id="27" dur="500"/>
                                        <p:tgtEl>
                                          <p:spTgt spid="62"/>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6"/>
                                        </p:tgtEl>
                                        <p:attrNameLst>
                                          <p:attrName>style.visibility</p:attrName>
                                        </p:attrNameLst>
                                      </p:cBhvr>
                                      <p:to>
                                        <p:strVal val="visible"/>
                                      </p:to>
                                    </p:set>
                                    <p:animEffect transition="in" filter="fade">
                                      <p:cBhvr>
                                        <p:cTn id="30" dur="500"/>
                                        <p:tgtEl>
                                          <p:spTgt spid="6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8"/>
                                        </p:tgtEl>
                                        <p:attrNameLst>
                                          <p:attrName>style.visibility</p:attrName>
                                        </p:attrNameLst>
                                      </p:cBhvr>
                                      <p:to>
                                        <p:strVal val="visible"/>
                                      </p:to>
                                    </p:set>
                                    <p:animEffect transition="in" filter="fade">
                                      <p:cBhvr>
                                        <p:cTn id="33" dur="500"/>
                                        <p:tgtEl>
                                          <p:spTgt spid="98"/>
                                        </p:tgtEl>
                                      </p:cBhvr>
                                    </p:animEffect>
                                  </p:childTnLst>
                                </p:cTn>
                              </p:par>
                              <p:par>
                                <p:cTn id="34" presetID="10" presetClass="entr" presetSubtype="0" fill="hold" nodeType="withEffect">
                                  <p:stCondLst>
                                    <p:cond delay="0"/>
                                  </p:stCondLst>
                                  <p:childTnLst>
                                    <p:set>
                                      <p:cBhvr>
                                        <p:cTn id="35" dur="1" fill="hold">
                                          <p:stCondLst>
                                            <p:cond delay="0"/>
                                          </p:stCondLst>
                                        </p:cTn>
                                        <p:tgtEl>
                                          <p:spTgt spid="108"/>
                                        </p:tgtEl>
                                        <p:attrNameLst>
                                          <p:attrName>style.visibility</p:attrName>
                                        </p:attrNameLst>
                                      </p:cBhvr>
                                      <p:to>
                                        <p:strVal val="visible"/>
                                      </p:to>
                                    </p:set>
                                    <p:animEffect transition="in" filter="fade">
                                      <p:cBhvr>
                                        <p:cTn id="36" dur="500"/>
                                        <p:tgtEl>
                                          <p:spTgt spid="108"/>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109"/>
                                        </p:tgtEl>
                                        <p:attrNameLst>
                                          <p:attrName>style.visibility</p:attrName>
                                        </p:attrNameLst>
                                      </p:cBhvr>
                                      <p:to>
                                        <p:strVal val="visible"/>
                                      </p:to>
                                    </p:set>
                                    <p:animEffect transition="in" filter="fade">
                                      <p:cBhvr>
                                        <p:cTn id="41" dur="500"/>
                                        <p:tgtEl>
                                          <p:spTgt spid="109"/>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57"/>
                                        </p:tgtEl>
                                        <p:attrNameLst>
                                          <p:attrName>style.visibility</p:attrName>
                                        </p:attrNameLst>
                                      </p:cBhvr>
                                      <p:to>
                                        <p:strVal val="visible"/>
                                      </p:to>
                                    </p:set>
                                    <p:animEffect transition="in" filter="fade">
                                      <p:cBhvr>
                                        <p:cTn id="44" dur="500"/>
                                        <p:tgtEl>
                                          <p:spTgt spid="5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64"/>
                                        </p:tgtEl>
                                        <p:attrNameLst>
                                          <p:attrName>style.visibility</p:attrName>
                                        </p:attrNameLst>
                                      </p:cBhvr>
                                      <p:to>
                                        <p:strVal val="visible"/>
                                      </p:to>
                                    </p:set>
                                    <p:animEffect transition="in" filter="fade">
                                      <p:cBhvr>
                                        <p:cTn id="47" dur="500"/>
                                        <p:tgtEl>
                                          <p:spTgt spid="64"/>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03"/>
                                        </p:tgtEl>
                                        <p:attrNameLst>
                                          <p:attrName>style.visibility</p:attrName>
                                        </p:attrNameLst>
                                      </p:cBhvr>
                                      <p:to>
                                        <p:strVal val="visible"/>
                                      </p:to>
                                    </p:set>
                                    <p:animEffect transition="in" filter="fade">
                                      <p:cBhvr>
                                        <p:cTn id="50" dur="500"/>
                                        <p:tgtEl>
                                          <p:spTgt spid="10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04"/>
                                        </p:tgtEl>
                                        <p:attrNameLst>
                                          <p:attrName>style.visibility</p:attrName>
                                        </p:attrNameLst>
                                      </p:cBhvr>
                                      <p:to>
                                        <p:strVal val="visible"/>
                                      </p:to>
                                    </p:set>
                                    <p:animEffect transition="in" filter="fade">
                                      <p:cBhvr>
                                        <p:cTn id="53" dur="500"/>
                                        <p:tgtEl>
                                          <p:spTgt spid="104"/>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110"/>
                                        </p:tgtEl>
                                        <p:attrNameLst>
                                          <p:attrName>style.visibility</p:attrName>
                                        </p:attrNameLst>
                                      </p:cBhvr>
                                      <p:to>
                                        <p:strVal val="visible"/>
                                      </p:to>
                                    </p:set>
                                    <p:animEffect transition="in" filter="fade">
                                      <p:cBhvr>
                                        <p:cTn id="58" dur="500"/>
                                        <p:tgtEl>
                                          <p:spTgt spid="11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56"/>
                                        </p:tgtEl>
                                        <p:attrNameLst>
                                          <p:attrName>style.visibility</p:attrName>
                                        </p:attrNameLst>
                                      </p:cBhvr>
                                      <p:to>
                                        <p:strVal val="visible"/>
                                      </p:to>
                                    </p:set>
                                    <p:animEffect transition="in" filter="fade">
                                      <p:cBhvr>
                                        <p:cTn id="61" dur="500"/>
                                        <p:tgtEl>
                                          <p:spTgt spid="5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63"/>
                                        </p:tgtEl>
                                        <p:attrNameLst>
                                          <p:attrName>style.visibility</p:attrName>
                                        </p:attrNameLst>
                                      </p:cBhvr>
                                      <p:to>
                                        <p:strVal val="visible"/>
                                      </p:to>
                                    </p:set>
                                    <p:animEffect transition="in" filter="fade">
                                      <p:cBhvr>
                                        <p:cTn id="64" dur="500"/>
                                        <p:tgtEl>
                                          <p:spTgt spid="63"/>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99"/>
                                        </p:tgtEl>
                                        <p:attrNameLst>
                                          <p:attrName>style.visibility</p:attrName>
                                        </p:attrNameLst>
                                      </p:cBhvr>
                                      <p:to>
                                        <p:strVal val="visible"/>
                                      </p:to>
                                    </p:set>
                                    <p:animEffect transition="in" filter="fade">
                                      <p:cBhvr>
                                        <p:cTn id="67" dur="500"/>
                                        <p:tgtEl>
                                          <p:spTgt spid="99"/>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00"/>
                                        </p:tgtEl>
                                        <p:attrNameLst>
                                          <p:attrName>style.visibility</p:attrName>
                                        </p:attrNameLst>
                                      </p:cBhvr>
                                      <p:to>
                                        <p:strVal val="visible"/>
                                      </p:to>
                                    </p:set>
                                    <p:animEffect transition="in" filter="fade">
                                      <p:cBhvr>
                                        <p:cTn id="70" dur="500"/>
                                        <p:tgtEl>
                                          <p:spTgt spid="100"/>
                                        </p:tgtEl>
                                      </p:cBhvr>
                                    </p:animEffect>
                                  </p:childTnLst>
                                </p:cTn>
                              </p:par>
                            </p:childTnLst>
                          </p:cTn>
                        </p:par>
                      </p:childTnLst>
                    </p:cTn>
                  </p:par>
                  <p:par>
                    <p:cTn id="71" fill="hold">
                      <p:stCondLst>
                        <p:cond delay="indefinite"/>
                      </p:stCondLst>
                      <p:childTnLst>
                        <p:par>
                          <p:cTn id="72" fill="hold">
                            <p:stCondLst>
                              <p:cond delay="0"/>
                            </p:stCondLst>
                            <p:childTnLst>
                              <p:par>
                                <p:cTn id="73" presetID="53" presetClass="entr" presetSubtype="16" fill="hold" grpId="0" nodeType="clickEffect">
                                  <p:stCondLst>
                                    <p:cond delay="0"/>
                                  </p:stCondLst>
                                  <p:childTnLst>
                                    <p:set>
                                      <p:cBhvr>
                                        <p:cTn id="74" dur="1" fill="hold">
                                          <p:stCondLst>
                                            <p:cond delay="0"/>
                                          </p:stCondLst>
                                        </p:cTn>
                                        <p:tgtEl>
                                          <p:spTgt spid="105"/>
                                        </p:tgtEl>
                                        <p:attrNameLst>
                                          <p:attrName>style.visibility</p:attrName>
                                        </p:attrNameLst>
                                      </p:cBhvr>
                                      <p:to>
                                        <p:strVal val="visible"/>
                                      </p:to>
                                    </p:set>
                                    <p:anim calcmode="lin" valueType="num">
                                      <p:cBhvr>
                                        <p:cTn id="75" dur="500" fill="hold"/>
                                        <p:tgtEl>
                                          <p:spTgt spid="105"/>
                                        </p:tgtEl>
                                        <p:attrNameLst>
                                          <p:attrName>ppt_w</p:attrName>
                                        </p:attrNameLst>
                                      </p:cBhvr>
                                      <p:tavLst>
                                        <p:tav tm="0">
                                          <p:val>
                                            <p:fltVal val="0"/>
                                          </p:val>
                                        </p:tav>
                                        <p:tav tm="100000">
                                          <p:val>
                                            <p:strVal val="#ppt_w"/>
                                          </p:val>
                                        </p:tav>
                                      </p:tavLst>
                                    </p:anim>
                                    <p:anim calcmode="lin" valueType="num">
                                      <p:cBhvr>
                                        <p:cTn id="76" dur="500" fill="hold"/>
                                        <p:tgtEl>
                                          <p:spTgt spid="105"/>
                                        </p:tgtEl>
                                        <p:attrNameLst>
                                          <p:attrName>ppt_h</p:attrName>
                                        </p:attrNameLst>
                                      </p:cBhvr>
                                      <p:tavLst>
                                        <p:tav tm="0">
                                          <p:val>
                                            <p:fltVal val="0"/>
                                          </p:val>
                                        </p:tav>
                                        <p:tav tm="100000">
                                          <p:val>
                                            <p:strVal val="#ppt_h"/>
                                          </p:val>
                                        </p:tav>
                                      </p:tavLst>
                                    </p:anim>
                                    <p:animEffect transition="in" filter="fade">
                                      <p:cBhvr>
                                        <p:cTn id="77" dur="500"/>
                                        <p:tgtEl>
                                          <p:spTgt spid="105"/>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nodeType="clickEffect">
                                  <p:stCondLst>
                                    <p:cond delay="0"/>
                                  </p:stCondLst>
                                  <p:childTnLst>
                                    <p:set>
                                      <p:cBhvr>
                                        <p:cTn id="81" dur="1" fill="hold">
                                          <p:stCondLst>
                                            <p:cond delay="0"/>
                                          </p:stCondLst>
                                        </p:cTn>
                                        <p:tgtEl>
                                          <p:spTgt spid="3"/>
                                        </p:tgtEl>
                                        <p:attrNameLst>
                                          <p:attrName>style.visibility</p:attrName>
                                        </p:attrNameLst>
                                      </p:cBhvr>
                                      <p:to>
                                        <p:strVal val="visible"/>
                                      </p:to>
                                    </p:set>
                                    <p:anim calcmode="lin" valueType="num">
                                      <p:cBhvr additive="base">
                                        <p:cTn id="82" dur="500" fill="hold"/>
                                        <p:tgtEl>
                                          <p:spTgt spid="3"/>
                                        </p:tgtEl>
                                        <p:attrNameLst>
                                          <p:attrName>ppt_x</p:attrName>
                                        </p:attrNameLst>
                                      </p:cBhvr>
                                      <p:tavLst>
                                        <p:tav tm="0">
                                          <p:val>
                                            <p:strVal val="#ppt_x"/>
                                          </p:val>
                                        </p:tav>
                                        <p:tav tm="100000">
                                          <p:val>
                                            <p:strVal val="#ppt_x"/>
                                          </p:val>
                                        </p:tav>
                                      </p:tavLst>
                                    </p:anim>
                                    <p:anim calcmode="lin" valueType="num">
                                      <p:cBhvr additive="base">
                                        <p:cTn id="83" dur="500" fill="hold"/>
                                        <p:tgtEl>
                                          <p:spTgt spid="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0"/>
                                  </p:stCondLst>
                                  <p:childTnLst>
                                    <p:set>
                                      <p:cBhvr>
                                        <p:cTn id="85" dur="1" fill="hold">
                                          <p:stCondLst>
                                            <p:cond delay="0"/>
                                          </p:stCondLst>
                                        </p:cTn>
                                        <p:tgtEl>
                                          <p:spTgt spid="9"/>
                                        </p:tgtEl>
                                        <p:attrNameLst>
                                          <p:attrName>style.visibility</p:attrName>
                                        </p:attrNameLst>
                                      </p:cBhvr>
                                      <p:to>
                                        <p:strVal val="visible"/>
                                      </p:to>
                                    </p:set>
                                    <p:anim calcmode="lin" valueType="num">
                                      <p:cBhvr additive="base">
                                        <p:cTn id="86" dur="500" fill="hold"/>
                                        <p:tgtEl>
                                          <p:spTgt spid="9"/>
                                        </p:tgtEl>
                                        <p:attrNameLst>
                                          <p:attrName>ppt_x</p:attrName>
                                        </p:attrNameLst>
                                      </p:cBhvr>
                                      <p:tavLst>
                                        <p:tav tm="0">
                                          <p:val>
                                            <p:strVal val="#ppt_x"/>
                                          </p:val>
                                        </p:tav>
                                        <p:tav tm="100000">
                                          <p:val>
                                            <p:strVal val="#ppt_x"/>
                                          </p:val>
                                        </p:tav>
                                      </p:tavLst>
                                    </p:anim>
                                    <p:anim calcmode="lin" valueType="num">
                                      <p:cBhvr additive="base">
                                        <p:cTn id="87"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1" grpId="0" animBg="1"/>
      <p:bldP spid="62" grpId="0" animBg="1"/>
      <p:bldP spid="63" grpId="0" animBg="1"/>
      <p:bldP spid="64" grpId="0" animBg="1"/>
      <p:bldP spid="66" grpId="0"/>
      <p:bldP spid="98" grpId="0"/>
      <p:bldP spid="99" grpId="0"/>
      <p:bldP spid="100" grpId="0"/>
      <p:bldP spid="101" grpId="0"/>
      <p:bldP spid="102" grpId="0"/>
      <p:bldP spid="103" grpId="0"/>
      <p:bldP spid="104" grpId="0"/>
      <p:bldP spid="105" grpId="0" animBg="1"/>
      <p:bldP spid="9"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Freeform 20"/>
          <p:cNvSpPr>
            <a:spLocks/>
          </p:cNvSpPr>
          <p:nvPr/>
        </p:nvSpPr>
        <p:spPr bwMode="auto">
          <a:xfrm rot="1988943">
            <a:off x="5478068" y="2423530"/>
            <a:ext cx="660400" cy="4796367"/>
          </a:xfrm>
          <a:custGeom>
            <a:avLst/>
            <a:gdLst>
              <a:gd name="T0" fmla="*/ 0 w 44"/>
              <a:gd name="T1" fmla="*/ 0 h 319"/>
              <a:gd name="T2" fmla="*/ 0 w 44"/>
              <a:gd name="T3" fmla="*/ 262 h 319"/>
              <a:gd name="T4" fmla="*/ 20 w 44"/>
              <a:gd name="T5" fmla="*/ 317 h 319"/>
              <a:gd name="T6" fmla="*/ 24 w 44"/>
              <a:gd name="T7" fmla="*/ 317 h 319"/>
              <a:gd name="T8" fmla="*/ 44 w 44"/>
              <a:gd name="T9" fmla="*/ 262 h 319"/>
              <a:gd name="T10" fmla="*/ 44 w 44"/>
              <a:gd name="T11" fmla="*/ 0 h 319"/>
              <a:gd name="T12" fmla="*/ 0 w 44"/>
              <a:gd name="T13" fmla="*/ 0 h 319"/>
            </a:gdLst>
            <a:ahLst/>
            <a:cxnLst>
              <a:cxn ang="0">
                <a:pos x="T0" y="T1"/>
              </a:cxn>
              <a:cxn ang="0">
                <a:pos x="T2" y="T3"/>
              </a:cxn>
              <a:cxn ang="0">
                <a:pos x="T4" y="T5"/>
              </a:cxn>
              <a:cxn ang="0">
                <a:pos x="T6" y="T7"/>
              </a:cxn>
              <a:cxn ang="0">
                <a:pos x="T8" y="T9"/>
              </a:cxn>
              <a:cxn ang="0">
                <a:pos x="T10" y="T11"/>
              </a:cxn>
              <a:cxn ang="0">
                <a:pos x="T12" y="T13"/>
              </a:cxn>
            </a:cxnLst>
            <a:rect l="0" t="0" r="r" b="b"/>
            <a:pathLst>
              <a:path w="44" h="319">
                <a:moveTo>
                  <a:pt x="0" y="0"/>
                </a:moveTo>
                <a:cubicBezTo>
                  <a:pt x="0" y="262"/>
                  <a:pt x="0" y="262"/>
                  <a:pt x="0" y="262"/>
                </a:cubicBezTo>
                <a:cubicBezTo>
                  <a:pt x="20" y="317"/>
                  <a:pt x="20" y="317"/>
                  <a:pt x="20" y="317"/>
                </a:cubicBezTo>
                <a:cubicBezTo>
                  <a:pt x="20" y="319"/>
                  <a:pt x="23" y="319"/>
                  <a:pt x="24" y="317"/>
                </a:cubicBezTo>
                <a:cubicBezTo>
                  <a:pt x="44" y="262"/>
                  <a:pt x="44" y="262"/>
                  <a:pt x="44" y="262"/>
                </a:cubicBezTo>
                <a:cubicBezTo>
                  <a:pt x="44" y="0"/>
                  <a:pt x="44" y="0"/>
                  <a:pt x="44" y="0"/>
                </a:cubicBezTo>
                <a:lnTo>
                  <a:pt x="0"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122" name="Group 121"/>
          <p:cNvGrpSpPr/>
          <p:nvPr/>
        </p:nvGrpSpPr>
        <p:grpSpPr>
          <a:xfrm>
            <a:off x="5735638" y="2348880"/>
            <a:ext cx="586539" cy="4257439"/>
            <a:chOff x="4268906" y="1074042"/>
            <a:chExt cx="439904" cy="3193079"/>
          </a:xfrm>
        </p:grpSpPr>
        <p:sp>
          <p:nvSpPr>
            <p:cNvPr id="123" name="Rectangle 122"/>
            <p:cNvSpPr>
              <a:spLocks noChangeArrowheads="1"/>
            </p:cNvSpPr>
            <p:nvPr/>
          </p:nvSpPr>
          <p:spPr bwMode="auto">
            <a:xfrm rot="1988943">
              <a:off x="4357717" y="1177341"/>
              <a:ext cx="247650" cy="3021222"/>
            </a:xfrm>
            <a:prstGeom prst="rect">
              <a:avLst/>
            </a:pr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24" name="Freeform 123"/>
            <p:cNvSpPr>
              <a:spLocks noChangeArrowheads="1"/>
            </p:cNvSpPr>
            <p:nvPr/>
          </p:nvSpPr>
          <p:spPr bwMode="auto">
            <a:xfrm rot="1988943">
              <a:off x="4268906" y="1074042"/>
              <a:ext cx="125414" cy="3004697"/>
            </a:xfrm>
            <a:custGeom>
              <a:avLst/>
              <a:gdLst>
                <a:gd name="connsiteX0" fmla="*/ 1 w 125414"/>
                <a:gd name="connsiteY0" fmla="*/ 0 h 3004697"/>
                <a:gd name="connsiteX1" fmla="*/ 125414 w 125414"/>
                <a:gd name="connsiteY1" fmla="*/ 0 h 3004697"/>
                <a:gd name="connsiteX2" fmla="*/ 125414 w 125414"/>
                <a:gd name="connsiteY2" fmla="*/ 2953502 h 3004697"/>
                <a:gd name="connsiteX3" fmla="*/ 125413 w 125414"/>
                <a:gd name="connsiteY3" fmla="*/ 2953502 h 3004697"/>
                <a:gd name="connsiteX4" fmla="*/ 125413 w 125414"/>
                <a:gd name="connsiteY4" fmla="*/ 2958059 h 3004697"/>
                <a:gd name="connsiteX5" fmla="*/ 0 w 125414"/>
                <a:gd name="connsiteY5" fmla="*/ 2958058 h 3004697"/>
                <a:gd name="connsiteX6" fmla="*/ 0 w 125414"/>
                <a:gd name="connsiteY6" fmla="*/ 1976420 h 3004697"/>
                <a:gd name="connsiteX7" fmla="*/ 1 w 125414"/>
                <a:gd name="connsiteY7" fmla="*/ 1976420 h 300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414" h="3004697">
                  <a:moveTo>
                    <a:pt x="1" y="0"/>
                  </a:moveTo>
                  <a:lnTo>
                    <a:pt x="125414" y="0"/>
                  </a:lnTo>
                  <a:lnTo>
                    <a:pt x="125414" y="2953502"/>
                  </a:lnTo>
                  <a:lnTo>
                    <a:pt x="125413" y="2953502"/>
                  </a:lnTo>
                  <a:lnTo>
                    <a:pt x="125413" y="2958059"/>
                  </a:lnTo>
                  <a:cubicBezTo>
                    <a:pt x="114012" y="3014475"/>
                    <a:pt x="45605" y="3025758"/>
                    <a:pt x="0" y="2958058"/>
                  </a:cubicBezTo>
                  <a:lnTo>
                    <a:pt x="0" y="1976420"/>
                  </a:lnTo>
                  <a:lnTo>
                    <a:pt x="1" y="1976420"/>
                  </a:lnTo>
                  <a:close/>
                </a:path>
              </a:pathLst>
            </a:custGeom>
            <a:solidFill>
              <a:schemeClr val="bg1">
                <a:lumMod val="85000"/>
              </a:schemeClr>
            </a:solidFill>
            <a:ln>
              <a:noFill/>
            </a:ln>
          </p:spPr>
          <p:txBody>
            <a:bodyPr vert="horz" wrap="square" lIns="121920" tIns="60960" rIns="121920" bIns="60960" numCol="1" anchor="t" anchorCtr="0" compatLnSpc="1">
              <a:prstTxWarp prst="textNoShape">
                <a:avLst/>
              </a:prstTxWarp>
              <a:noAutofit/>
            </a:bodyPr>
            <a:lstStyle/>
            <a:p>
              <a:endParaRPr lang="en-US" sz="3200"/>
            </a:p>
          </p:txBody>
        </p:sp>
        <p:sp>
          <p:nvSpPr>
            <p:cNvPr id="125" name="Freeform 124"/>
            <p:cNvSpPr>
              <a:spLocks/>
            </p:cNvSpPr>
            <p:nvPr/>
          </p:nvSpPr>
          <p:spPr bwMode="auto">
            <a:xfrm rot="1988943">
              <a:off x="4584375" y="1283813"/>
              <a:ext cx="124435" cy="2983308"/>
            </a:xfrm>
            <a:custGeom>
              <a:avLst/>
              <a:gdLst>
                <a:gd name="connsiteX0" fmla="*/ 0 w 124435"/>
                <a:gd name="connsiteY0" fmla="*/ 0 h 2983308"/>
                <a:gd name="connsiteX1" fmla="*/ 123825 w 124435"/>
                <a:gd name="connsiteY1" fmla="*/ 0 h 2983308"/>
                <a:gd name="connsiteX2" fmla="*/ 123825 w 124435"/>
                <a:gd name="connsiteY2" fmla="*/ 1959190 h 2983308"/>
                <a:gd name="connsiteX3" fmla="*/ 124435 w 124435"/>
                <a:gd name="connsiteY3" fmla="*/ 1959190 h 2983308"/>
                <a:gd name="connsiteX4" fmla="*/ 124435 w 124435"/>
                <a:gd name="connsiteY4" fmla="*/ 2940990 h 2983308"/>
                <a:gd name="connsiteX5" fmla="*/ 610 w 124435"/>
                <a:gd name="connsiteY5" fmla="*/ 2940990 h 2983308"/>
                <a:gd name="connsiteX6" fmla="*/ 610 w 124435"/>
                <a:gd name="connsiteY6" fmla="*/ 2312367 h 2983308"/>
                <a:gd name="connsiteX7" fmla="*/ 0 w 124435"/>
                <a:gd name="connsiteY7" fmla="*/ 2312367 h 298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435" h="2983308">
                  <a:moveTo>
                    <a:pt x="0" y="0"/>
                  </a:moveTo>
                  <a:lnTo>
                    <a:pt x="123825" y="0"/>
                  </a:lnTo>
                  <a:lnTo>
                    <a:pt x="123825" y="1959190"/>
                  </a:lnTo>
                  <a:lnTo>
                    <a:pt x="124435" y="1959190"/>
                  </a:lnTo>
                  <a:cubicBezTo>
                    <a:pt x="124435" y="1959190"/>
                    <a:pt x="124435" y="1959190"/>
                    <a:pt x="124435" y="2940990"/>
                  </a:cubicBezTo>
                  <a:cubicBezTo>
                    <a:pt x="101921" y="2997415"/>
                    <a:pt x="23124" y="2997415"/>
                    <a:pt x="610" y="2940990"/>
                  </a:cubicBezTo>
                  <a:lnTo>
                    <a:pt x="610" y="2312367"/>
                  </a:lnTo>
                  <a:lnTo>
                    <a:pt x="0" y="2312367"/>
                  </a:lnTo>
                  <a:close/>
                </a:path>
              </a:pathLst>
            </a:custGeom>
            <a:solidFill>
              <a:schemeClr val="bg1">
                <a:lumMod val="65000"/>
              </a:schemeClr>
            </a:solidFill>
            <a:ln>
              <a:noFill/>
            </a:ln>
          </p:spPr>
          <p:txBody>
            <a:bodyPr vert="horz" wrap="square" lIns="121920" tIns="60960" rIns="121920" bIns="60960" numCol="1" anchor="t" anchorCtr="0" compatLnSpc="1">
              <a:prstTxWarp prst="textNoShape">
                <a:avLst/>
              </a:prstTxWarp>
              <a:noAutofit/>
            </a:bodyPr>
            <a:lstStyle/>
            <a:p>
              <a:endParaRPr lang="en-US" sz="3200"/>
            </a:p>
          </p:txBody>
        </p:sp>
      </p:grpSp>
      <p:sp>
        <p:nvSpPr>
          <p:cNvPr id="22" name="Freeform 21"/>
          <p:cNvSpPr>
            <a:spLocks/>
          </p:cNvSpPr>
          <p:nvPr/>
        </p:nvSpPr>
        <p:spPr bwMode="auto">
          <a:xfrm rot="1988943">
            <a:off x="7196279" y="1942203"/>
            <a:ext cx="660400" cy="497417"/>
          </a:xfrm>
          <a:custGeom>
            <a:avLst/>
            <a:gdLst>
              <a:gd name="T0" fmla="*/ 32 w 44"/>
              <a:gd name="T1" fmla="*/ 0 h 33"/>
              <a:gd name="T2" fmla="*/ 12 w 44"/>
              <a:gd name="T3" fmla="*/ 0 h 33"/>
              <a:gd name="T4" fmla="*/ 0 w 44"/>
              <a:gd name="T5" fmla="*/ 12 h 33"/>
              <a:gd name="T6" fmla="*/ 0 w 44"/>
              <a:gd name="T7" fmla="*/ 33 h 33"/>
              <a:gd name="T8" fmla="*/ 44 w 44"/>
              <a:gd name="T9" fmla="*/ 33 h 33"/>
              <a:gd name="T10" fmla="*/ 44 w 44"/>
              <a:gd name="T11" fmla="*/ 12 h 33"/>
              <a:gd name="T12" fmla="*/ 32 w 44"/>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4" h="33">
                <a:moveTo>
                  <a:pt x="32" y="0"/>
                </a:moveTo>
                <a:cubicBezTo>
                  <a:pt x="12" y="0"/>
                  <a:pt x="12" y="0"/>
                  <a:pt x="12" y="0"/>
                </a:cubicBezTo>
                <a:cubicBezTo>
                  <a:pt x="5" y="0"/>
                  <a:pt x="0" y="6"/>
                  <a:pt x="0" y="12"/>
                </a:cubicBezTo>
                <a:cubicBezTo>
                  <a:pt x="0" y="33"/>
                  <a:pt x="0" y="33"/>
                  <a:pt x="0" y="33"/>
                </a:cubicBezTo>
                <a:cubicBezTo>
                  <a:pt x="44" y="33"/>
                  <a:pt x="44" y="33"/>
                  <a:pt x="44" y="33"/>
                </a:cubicBezTo>
                <a:cubicBezTo>
                  <a:pt x="44" y="12"/>
                  <a:pt x="44" y="12"/>
                  <a:pt x="44" y="12"/>
                </a:cubicBezTo>
                <a:cubicBezTo>
                  <a:pt x="44" y="6"/>
                  <a:pt x="38" y="0"/>
                  <a:pt x="32" y="0"/>
                </a:cubicBezTo>
                <a:close/>
              </a:path>
            </a:pathLst>
          </a:custGeom>
          <a:gradFill flip="none" rotWithShape="1">
            <a:gsLst>
              <a:gs pos="0">
                <a:srgbClr val="EFBBC7">
                  <a:shade val="67500"/>
                  <a:satMod val="115000"/>
                </a:srgbClr>
              </a:gs>
              <a:gs pos="100000">
                <a:srgbClr val="EFBBC7">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23" name="Rectangle 22"/>
          <p:cNvSpPr>
            <a:spLocks noChangeArrowheads="1"/>
          </p:cNvSpPr>
          <p:nvPr/>
        </p:nvSpPr>
        <p:spPr bwMode="auto">
          <a:xfrm rot="1988943">
            <a:off x="6924860" y="2358838"/>
            <a:ext cx="660400" cy="495300"/>
          </a:xfrm>
          <a:prstGeom prst="rect">
            <a:avLst/>
          </a:prstGeom>
          <a:gradFill flip="none" rotWithShape="1">
            <a:gsLst>
              <a:gs pos="0">
                <a:srgbClr val="828282">
                  <a:shade val="30000"/>
                  <a:satMod val="115000"/>
                </a:srgbClr>
              </a:gs>
              <a:gs pos="50000">
                <a:srgbClr val="828282">
                  <a:shade val="67500"/>
                  <a:satMod val="115000"/>
                </a:srgbClr>
              </a:gs>
              <a:gs pos="100000">
                <a:srgbClr val="828282">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17" name="Group 116"/>
          <p:cNvGrpSpPr/>
          <p:nvPr/>
        </p:nvGrpSpPr>
        <p:grpSpPr>
          <a:xfrm>
            <a:off x="4864424" y="5251543"/>
            <a:ext cx="585048" cy="1125245"/>
            <a:chOff x="3615496" y="3251040"/>
            <a:chExt cx="438786" cy="843934"/>
          </a:xfrm>
        </p:grpSpPr>
        <p:sp>
          <p:nvSpPr>
            <p:cNvPr id="25" name="Freeform 24"/>
            <p:cNvSpPr>
              <a:spLocks/>
            </p:cNvSpPr>
            <p:nvPr/>
          </p:nvSpPr>
          <p:spPr bwMode="auto">
            <a:xfrm rot="1988943">
              <a:off x="3615496" y="3251040"/>
              <a:ext cx="123825" cy="654050"/>
            </a:xfrm>
            <a:custGeom>
              <a:avLst/>
              <a:gdLst>
                <a:gd name="T0" fmla="*/ 0 w 11"/>
                <a:gd name="T1" fmla="*/ 52 h 58"/>
                <a:gd name="T2" fmla="*/ 11 w 11"/>
                <a:gd name="T3" fmla="*/ 52 h 58"/>
                <a:gd name="T4" fmla="*/ 11 w 11"/>
                <a:gd name="T5" fmla="*/ 0 h 58"/>
                <a:gd name="T6" fmla="*/ 0 w 11"/>
                <a:gd name="T7" fmla="*/ 0 h 58"/>
                <a:gd name="T8" fmla="*/ 0 w 11"/>
                <a:gd name="T9" fmla="*/ 52 h 58"/>
              </a:gdLst>
              <a:ahLst/>
              <a:cxnLst>
                <a:cxn ang="0">
                  <a:pos x="T0" y="T1"/>
                </a:cxn>
                <a:cxn ang="0">
                  <a:pos x="T2" y="T3"/>
                </a:cxn>
                <a:cxn ang="0">
                  <a:pos x="T4" y="T5"/>
                </a:cxn>
                <a:cxn ang="0">
                  <a:pos x="T6" y="T7"/>
                </a:cxn>
                <a:cxn ang="0">
                  <a:pos x="T8" y="T9"/>
                </a:cxn>
              </a:cxnLst>
              <a:rect l="0" t="0" r="r" b="b"/>
              <a:pathLst>
                <a:path w="11" h="58">
                  <a:moveTo>
                    <a:pt x="0" y="52"/>
                  </a:moveTo>
                  <a:cubicBezTo>
                    <a:pt x="3" y="58"/>
                    <a:pt x="10" y="57"/>
                    <a:pt x="11" y="52"/>
                  </a:cubicBezTo>
                  <a:cubicBezTo>
                    <a:pt x="11" y="0"/>
                    <a:pt x="11" y="0"/>
                    <a:pt x="11" y="0"/>
                  </a:cubicBezTo>
                  <a:cubicBezTo>
                    <a:pt x="0" y="0"/>
                    <a:pt x="0" y="0"/>
                    <a:pt x="0" y="0"/>
                  </a:cubicBezTo>
                  <a:lnTo>
                    <a:pt x="0" y="52"/>
                  </a:lnTo>
                  <a:close/>
                </a:path>
              </a:pathLst>
            </a:custGeom>
            <a:solidFill>
              <a:schemeClr val="accent1">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0" name="Freeform 29"/>
            <p:cNvSpPr>
              <a:spLocks/>
            </p:cNvSpPr>
            <p:nvPr/>
          </p:nvSpPr>
          <p:spPr bwMode="auto">
            <a:xfrm rot="1988943">
              <a:off x="3919344" y="3452036"/>
              <a:ext cx="134938" cy="642938"/>
            </a:xfrm>
            <a:custGeom>
              <a:avLst/>
              <a:gdLst>
                <a:gd name="T0" fmla="*/ 0 w 12"/>
                <a:gd name="T1" fmla="*/ 52 h 57"/>
                <a:gd name="T2" fmla="*/ 12 w 12"/>
                <a:gd name="T3" fmla="*/ 52 h 57"/>
                <a:gd name="T4" fmla="*/ 12 w 12"/>
                <a:gd name="T5" fmla="*/ 0 h 57"/>
                <a:gd name="T6" fmla="*/ 0 w 12"/>
                <a:gd name="T7" fmla="*/ 0 h 57"/>
                <a:gd name="T8" fmla="*/ 0 w 12"/>
                <a:gd name="T9" fmla="*/ 52 h 57"/>
              </a:gdLst>
              <a:ahLst/>
              <a:cxnLst>
                <a:cxn ang="0">
                  <a:pos x="T0" y="T1"/>
                </a:cxn>
                <a:cxn ang="0">
                  <a:pos x="T2" y="T3"/>
                </a:cxn>
                <a:cxn ang="0">
                  <a:pos x="T4" y="T5"/>
                </a:cxn>
                <a:cxn ang="0">
                  <a:pos x="T6" y="T7"/>
                </a:cxn>
                <a:cxn ang="0">
                  <a:pos x="T8" y="T9"/>
                </a:cxn>
              </a:cxnLst>
              <a:rect l="0" t="0" r="r" b="b"/>
              <a:pathLst>
                <a:path w="12" h="57">
                  <a:moveTo>
                    <a:pt x="0" y="52"/>
                  </a:moveTo>
                  <a:cubicBezTo>
                    <a:pt x="3" y="57"/>
                    <a:pt x="9" y="57"/>
                    <a:pt x="12" y="52"/>
                  </a:cubicBezTo>
                  <a:cubicBezTo>
                    <a:pt x="12" y="0"/>
                    <a:pt x="12" y="0"/>
                    <a:pt x="12" y="0"/>
                  </a:cubicBezTo>
                  <a:cubicBezTo>
                    <a:pt x="0" y="0"/>
                    <a:pt x="0" y="0"/>
                    <a:pt x="0" y="0"/>
                  </a:cubicBezTo>
                  <a:lnTo>
                    <a:pt x="0" y="52"/>
                  </a:lnTo>
                  <a:close/>
                </a:path>
              </a:pathLst>
            </a:custGeom>
            <a:solidFill>
              <a:schemeClr val="accent1">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4" name="Rectangle 33"/>
            <p:cNvSpPr>
              <a:spLocks noChangeArrowheads="1"/>
            </p:cNvSpPr>
            <p:nvPr/>
          </p:nvSpPr>
          <p:spPr bwMode="auto">
            <a:xfrm rot="1988943">
              <a:off x="3706959" y="3348663"/>
              <a:ext cx="236538" cy="665163"/>
            </a:xfrm>
            <a:prstGeom prst="rect">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21" name="Group 120"/>
          <p:cNvGrpSpPr/>
          <p:nvPr/>
        </p:nvGrpSpPr>
        <p:grpSpPr>
          <a:xfrm>
            <a:off x="6612149" y="2613650"/>
            <a:ext cx="580997" cy="1062655"/>
            <a:chOff x="4926289" y="1272620"/>
            <a:chExt cx="435748" cy="796991"/>
          </a:xfrm>
        </p:grpSpPr>
        <p:sp>
          <p:nvSpPr>
            <p:cNvPr id="27" name="Rectangle 26"/>
            <p:cNvSpPr>
              <a:spLocks noChangeArrowheads="1"/>
            </p:cNvSpPr>
            <p:nvPr/>
          </p:nvSpPr>
          <p:spPr bwMode="auto">
            <a:xfrm rot="1988943">
              <a:off x="4926289" y="1272620"/>
              <a:ext cx="123825" cy="596900"/>
            </a:xfrm>
            <a:prstGeom prst="rect">
              <a:avLst/>
            </a:prstGeom>
            <a:solidFill>
              <a:schemeClr val="accent5">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2" name="Rectangle 31"/>
            <p:cNvSpPr>
              <a:spLocks noChangeArrowheads="1"/>
            </p:cNvSpPr>
            <p:nvPr/>
          </p:nvSpPr>
          <p:spPr bwMode="auto">
            <a:xfrm rot="1988943">
              <a:off x="5227099" y="1472711"/>
              <a:ext cx="134938" cy="596900"/>
            </a:xfrm>
            <a:prstGeom prst="rect">
              <a:avLst/>
            </a:prstGeom>
            <a:solidFill>
              <a:schemeClr val="accent5">
                <a:lumMod val="75000"/>
              </a:schemeClr>
            </a:solidFill>
            <a:ln>
              <a:noFill/>
            </a:ln>
          </p:spPr>
          <p:txBody>
            <a:bodyPr vert="horz" wrap="square" lIns="121920" tIns="60960" rIns="121920" bIns="60960" numCol="1" anchor="t" anchorCtr="0" compatLnSpc="1">
              <a:prstTxWarp prst="textNoShape">
                <a:avLst/>
              </a:prstTxWarp>
            </a:bodyPr>
            <a:lstStyle/>
            <a:p>
              <a:endParaRPr lang="en-US" sz="3200" dirty="0"/>
            </a:p>
          </p:txBody>
        </p:sp>
        <p:sp>
          <p:nvSpPr>
            <p:cNvPr id="35" name="Rectangle 34"/>
            <p:cNvSpPr>
              <a:spLocks noChangeArrowheads="1"/>
            </p:cNvSpPr>
            <p:nvPr/>
          </p:nvSpPr>
          <p:spPr bwMode="auto">
            <a:xfrm rot="1988943">
              <a:off x="5020789" y="1371146"/>
              <a:ext cx="236538" cy="596900"/>
            </a:xfrm>
            <a:prstGeom prst="rect">
              <a:avLst/>
            </a:prstGeom>
            <a:solidFill>
              <a:schemeClr val="accent5"/>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18" name="Group 117"/>
          <p:cNvGrpSpPr/>
          <p:nvPr/>
        </p:nvGrpSpPr>
        <p:grpSpPr>
          <a:xfrm>
            <a:off x="5321031" y="4589458"/>
            <a:ext cx="580997" cy="1064773"/>
            <a:chOff x="3957951" y="2754476"/>
            <a:chExt cx="435748" cy="798580"/>
          </a:xfrm>
        </p:grpSpPr>
        <p:sp>
          <p:nvSpPr>
            <p:cNvPr id="24" name="Rectangle 23"/>
            <p:cNvSpPr>
              <a:spLocks noChangeArrowheads="1"/>
            </p:cNvSpPr>
            <p:nvPr/>
          </p:nvSpPr>
          <p:spPr bwMode="auto">
            <a:xfrm rot="1988943">
              <a:off x="3957951" y="2754476"/>
              <a:ext cx="123825" cy="598488"/>
            </a:xfrm>
            <a:prstGeom prst="rect">
              <a:avLst/>
            </a:prstGeom>
            <a:solidFill>
              <a:schemeClr val="accent2">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9" name="Rectangle 28"/>
            <p:cNvSpPr>
              <a:spLocks noChangeArrowheads="1"/>
            </p:cNvSpPr>
            <p:nvPr/>
          </p:nvSpPr>
          <p:spPr bwMode="auto">
            <a:xfrm rot="1988943">
              <a:off x="4258761" y="2954568"/>
              <a:ext cx="134938" cy="598488"/>
            </a:xfrm>
            <a:prstGeom prst="rect">
              <a:avLst/>
            </a:prstGeom>
            <a:solidFill>
              <a:schemeClr val="accent2">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6" name="Rectangle 35"/>
            <p:cNvSpPr>
              <a:spLocks noChangeArrowheads="1"/>
            </p:cNvSpPr>
            <p:nvPr/>
          </p:nvSpPr>
          <p:spPr bwMode="auto">
            <a:xfrm rot="1988943">
              <a:off x="4052452" y="2853003"/>
              <a:ext cx="236538" cy="598488"/>
            </a:xfrm>
            <a:prstGeom prst="rect">
              <a:avLst/>
            </a:pr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19" name="Group 118"/>
          <p:cNvGrpSpPr/>
          <p:nvPr/>
        </p:nvGrpSpPr>
        <p:grpSpPr>
          <a:xfrm>
            <a:off x="5752754" y="3936902"/>
            <a:ext cx="580997" cy="1047840"/>
            <a:chOff x="4281743" y="2265059"/>
            <a:chExt cx="435748" cy="785880"/>
          </a:xfrm>
        </p:grpSpPr>
        <p:sp>
          <p:nvSpPr>
            <p:cNvPr id="26" name="Rectangle 25"/>
            <p:cNvSpPr>
              <a:spLocks noChangeArrowheads="1"/>
            </p:cNvSpPr>
            <p:nvPr/>
          </p:nvSpPr>
          <p:spPr bwMode="auto">
            <a:xfrm rot="1988943">
              <a:off x="4281743" y="2265059"/>
              <a:ext cx="123825" cy="585788"/>
            </a:xfrm>
            <a:prstGeom prst="rect">
              <a:avLst/>
            </a:prstGeom>
            <a:solidFill>
              <a:schemeClr val="accent3">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3" name="Rectangle 32"/>
            <p:cNvSpPr>
              <a:spLocks noChangeArrowheads="1"/>
            </p:cNvSpPr>
            <p:nvPr/>
          </p:nvSpPr>
          <p:spPr bwMode="auto">
            <a:xfrm rot="1988943">
              <a:off x="4582553" y="2465151"/>
              <a:ext cx="134938" cy="585788"/>
            </a:xfrm>
            <a:prstGeom prst="rect">
              <a:avLst/>
            </a:prstGeom>
            <a:solidFill>
              <a:schemeClr val="accent3">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7" name="Rectangle 36"/>
            <p:cNvSpPr>
              <a:spLocks noChangeArrowheads="1"/>
            </p:cNvSpPr>
            <p:nvPr/>
          </p:nvSpPr>
          <p:spPr bwMode="auto">
            <a:xfrm rot="1988943">
              <a:off x="4376244" y="2363586"/>
              <a:ext cx="236538" cy="585788"/>
            </a:xfrm>
            <a:prstGeom prst="rect">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20" name="Group 119"/>
          <p:cNvGrpSpPr/>
          <p:nvPr/>
        </p:nvGrpSpPr>
        <p:grpSpPr>
          <a:xfrm>
            <a:off x="6180426" y="3281024"/>
            <a:ext cx="580997" cy="1049956"/>
            <a:chOff x="4602497" y="1773150"/>
            <a:chExt cx="435748" cy="787467"/>
          </a:xfrm>
        </p:grpSpPr>
        <p:sp>
          <p:nvSpPr>
            <p:cNvPr id="28" name="Rectangle 27"/>
            <p:cNvSpPr>
              <a:spLocks noChangeArrowheads="1"/>
            </p:cNvSpPr>
            <p:nvPr/>
          </p:nvSpPr>
          <p:spPr bwMode="auto">
            <a:xfrm rot="1988943">
              <a:off x="4602497" y="1773150"/>
              <a:ext cx="123825" cy="587375"/>
            </a:xfrm>
            <a:prstGeom prst="rect">
              <a:avLst/>
            </a:prstGeom>
            <a:solidFill>
              <a:schemeClr val="accent4">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1" name="Rectangle 30"/>
            <p:cNvSpPr>
              <a:spLocks noChangeArrowheads="1"/>
            </p:cNvSpPr>
            <p:nvPr/>
          </p:nvSpPr>
          <p:spPr bwMode="auto">
            <a:xfrm rot="1988943">
              <a:off x="4903307" y="1973242"/>
              <a:ext cx="134938" cy="587375"/>
            </a:xfrm>
            <a:prstGeom prst="rect">
              <a:avLst/>
            </a:prstGeom>
            <a:solidFill>
              <a:schemeClr val="accent4">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8" name="Rectangle 37"/>
            <p:cNvSpPr>
              <a:spLocks noChangeArrowheads="1"/>
            </p:cNvSpPr>
            <p:nvPr/>
          </p:nvSpPr>
          <p:spPr bwMode="auto">
            <a:xfrm rot="1988943">
              <a:off x="4696998" y="1871676"/>
              <a:ext cx="236538" cy="587375"/>
            </a:xfrm>
            <a:prstGeom prst="rect">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sp>
        <p:nvSpPr>
          <p:cNvPr id="39" name="Freeform 38"/>
          <p:cNvSpPr>
            <a:spLocks/>
          </p:cNvSpPr>
          <p:nvPr/>
        </p:nvSpPr>
        <p:spPr bwMode="auto">
          <a:xfrm rot="1988943">
            <a:off x="4479204" y="6065356"/>
            <a:ext cx="660400" cy="571500"/>
          </a:xfrm>
          <a:custGeom>
            <a:avLst/>
            <a:gdLst>
              <a:gd name="T0" fmla="*/ 30 w 44"/>
              <a:gd name="T1" fmla="*/ 38 h 38"/>
              <a:gd name="T2" fmla="*/ 44 w 44"/>
              <a:gd name="T3" fmla="*/ 0 h 38"/>
              <a:gd name="T4" fmla="*/ 32 w 44"/>
              <a:gd name="T5" fmla="*/ 0 h 38"/>
              <a:gd name="T6" fmla="*/ 11 w 44"/>
              <a:gd name="T7" fmla="*/ 0 h 38"/>
              <a:gd name="T8" fmla="*/ 0 w 44"/>
              <a:gd name="T9" fmla="*/ 0 h 38"/>
              <a:gd name="T10" fmla="*/ 14 w 44"/>
              <a:gd name="T11" fmla="*/ 38 h 38"/>
              <a:gd name="T12" fmla="*/ 22 w 44"/>
              <a:gd name="T13" fmla="*/ 38 h 38"/>
              <a:gd name="T14" fmla="*/ 30 w 44"/>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8">
                <a:moveTo>
                  <a:pt x="30" y="38"/>
                </a:moveTo>
                <a:cubicBezTo>
                  <a:pt x="44" y="0"/>
                  <a:pt x="44" y="0"/>
                  <a:pt x="44" y="0"/>
                </a:cubicBezTo>
                <a:cubicBezTo>
                  <a:pt x="41" y="2"/>
                  <a:pt x="36" y="2"/>
                  <a:pt x="32" y="0"/>
                </a:cubicBezTo>
                <a:cubicBezTo>
                  <a:pt x="27" y="4"/>
                  <a:pt x="15" y="4"/>
                  <a:pt x="11" y="0"/>
                </a:cubicBezTo>
                <a:cubicBezTo>
                  <a:pt x="7" y="2"/>
                  <a:pt x="2" y="2"/>
                  <a:pt x="0" y="0"/>
                </a:cubicBezTo>
                <a:cubicBezTo>
                  <a:pt x="14" y="38"/>
                  <a:pt x="14" y="38"/>
                  <a:pt x="14" y="38"/>
                </a:cubicBezTo>
                <a:cubicBezTo>
                  <a:pt x="16" y="38"/>
                  <a:pt x="19" y="38"/>
                  <a:pt x="22" y="38"/>
                </a:cubicBezTo>
                <a:cubicBezTo>
                  <a:pt x="25" y="38"/>
                  <a:pt x="27" y="38"/>
                  <a:pt x="30" y="38"/>
                </a:cubicBezTo>
                <a:close/>
              </a:path>
            </a:pathLst>
          </a:custGeom>
          <a:gradFill flip="none" rotWithShape="1">
            <a:gsLst>
              <a:gs pos="0">
                <a:srgbClr val="F2CCBB">
                  <a:shade val="67500"/>
                  <a:satMod val="115000"/>
                </a:srgbClr>
              </a:gs>
              <a:gs pos="100000">
                <a:srgbClr val="F2CCBB">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40" name="Freeform 39"/>
          <p:cNvSpPr>
            <a:spLocks/>
          </p:cNvSpPr>
          <p:nvPr/>
        </p:nvSpPr>
        <p:spPr bwMode="auto">
          <a:xfrm rot="1988943">
            <a:off x="4454374" y="6567098"/>
            <a:ext cx="241300" cy="285751"/>
          </a:xfrm>
          <a:custGeom>
            <a:avLst/>
            <a:gdLst>
              <a:gd name="T0" fmla="*/ 7 w 16"/>
              <a:gd name="T1" fmla="*/ 18 h 19"/>
              <a:gd name="T2" fmla="*/ 9 w 16"/>
              <a:gd name="T3" fmla="*/ 18 h 19"/>
              <a:gd name="T4" fmla="*/ 10 w 16"/>
              <a:gd name="T5" fmla="*/ 17 h 19"/>
              <a:gd name="T6" fmla="*/ 16 w 16"/>
              <a:gd name="T7" fmla="*/ 0 h 19"/>
              <a:gd name="T8" fmla="*/ 8 w 16"/>
              <a:gd name="T9" fmla="*/ 0 h 19"/>
              <a:gd name="T10" fmla="*/ 0 w 16"/>
              <a:gd name="T11" fmla="*/ 0 h 19"/>
              <a:gd name="T12" fmla="*/ 6 w 16"/>
              <a:gd name="T13" fmla="*/ 17 h 19"/>
              <a:gd name="T14" fmla="*/ 7 w 16"/>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7" y="18"/>
                </a:moveTo>
                <a:cubicBezTo>
                  <a:pt x="7" y="19"/>
                  <a:pt x="8" y="19"/>
                  <a:pt x="9" y="18"/>
                </a:cubicBezTo>
                <a:cubicBezTo>
                  <a:pt x="9" y="18"/>
                  <a:pt x="10" y="18"/>
                  <a:pt x="10" y="17"/>
                </a:cubicBezTo>
                <a:cubicBezTo>
                  <a:pt x="16" y="0"/>
                  <a:pt x="16" y="0"/>
                  <a:pt x="16" y="0"/>
                </a:cubicBezTo>
                <a:cubicBezTo>
                  <a:pt x="13" y="0"/>
                  <a:pt x="11" y="0"/>
                  <a:pt x="8" y="0"/>
                </a:cubicBezTo>
                <a:cubicBezTo>
                  <a:pt x="5" y="0"/>
                  <a:pt x="2" y="0"/>
                  <a:pt x="0" y="0"/>
                </a:cubicBezTo>
                <a:cubicBezTo>
                  <a:pt x="6" y="17"/>
                  <a:pt x="6" y="17"/>
                  <a:pt x="6" y="17"/>
                </a:cubicBezTo>
                <a:cubicBezTo>
                  <a:pt x="6" y="18"/>
                  <a:pt x="6" y="18"/>
                  <a:pt x="7" y="18"/>
                </a:cubicBezTo>
                <a:close/>
              </a:path>
            </a:pathLst>
          </a:custGeom>
          <a:solidFill>
            <a:srgbClr val="7F7F7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6" name="Teardrop 55"/>
          <p:cNvSpPr>
            <a:spLocks noChangeAspect="1"/>
          </p:cNvSpPr>
          <p:nvPr/>
        </p:nvSpPr>
        <p:spPr>
          <a:xfrm rot="16200000">
            <a:off x="6964839" y="3662403"/>
            <a:ext cx="594301" cy="594301"/>
          </a:xfrm>
          <a:prstGeom prst="teardrop">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Teardrop 56"/>
          <p:cNvSpPr>
            <a:spLocks noChangeAspect="1"/>
          </p:cNvSpPr>
          <p:nvPr/>
        </p:nvSpPr>
        <p:spPr>
          <a:xfrm rot="5400000">
            <a:off x="5375977" y="3350538"/>
            <a:ext cx="594301" cy="594301"/>
          </a:xfrm>
          <a:prstGeom prst="teardrop">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Teardrop 57"/>
          <p:cNvSpPr>
            <a:spLocks noChangeAspect="1"/>
          </p:cNvSpPr>
          <p:nvPr/>
        </p:nvSpPr>
        <p:spPr>
          <a:xfrm rot="5400000">
            <a:off x="4506250" y="4660214"/>
            <a:ext cx="594301" cy="594301"/>
          </a:xfrm>
          <a:prstGeom prst="teardrop">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9" name="Teardrop 58"/>
          <p:cNvSpPr>
            <a:spLocks noChangeAspect="1"/>
          </p:cNvSpPr>
          <p:nvPr/>
        </p:nvSpPr>
        <p:spPr>
          <a:xfrm rot="16200000">
            <a:off x="6112549" y="4979287"/>
            <a:ext cx="594301" cy="594301"/>
          </a:xfrm>
          <a:prstGeom prst="teardrop">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0" name="Teardrop 59"/>
          <p:cNvSpPr>
            <a:spLocks noChangeAspect="1"/>
          </p:cNvSpPr>
          <p:nvPr/>
        </p:nvSpPr>
        <p:spPr>
          <a:xfrm rot="5400000">
            <a:off x="6248122" y="2035095"/>
            <a:ext cx="594301" cy="594301"/>
          </a:xfrm>
          <a:prstGeom prst="teardrop">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Oval 61"/>
          <p:cNvSpPr/>
          <p:nvPr/>
        </p:nvSpPr>
        <p:spPr>
          <a:xfrm>
            <a:off x="4535176" y="4689140"/>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3" name="Oval 62"/>
          <p:cNvSpPr>
            <a:spLocks noChangeAspect="1"/>
          </p:cNvSpPr>
          <p:nvPr/>
        </p:nvSpPr>
        <p:spPr>
          <a:xfrm>
            <a:off x="6141475" y="5008214"/>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4" name="Oval 63"/>
          <p:cNvSpPr>
            <a:spLocks noChangeAspect="1"/>
          </p:cNvSpPr>
          <p:nvPr/>
        </p:nvSpPr>
        <p:spPr>
          <a:xfrm>
            <a:off x="6993766" y="3691330"/>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5" name="Oval 64"/>
          <p:cNvSpPr>
            <a:spLocks noChangeAspect="1"/>
          </p:cNvSpPr>
          <p:nvPr/>
        </p:nvSpPr>
        <p:spPr>
          <a:xfrm>
            <a:off x="5404903" y="3379464"/>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Oval 65"/>
          <p:cNvSpPr/>
          <p:nvPr/>
        </p:nvSpPr>
        <p:spPr>
          <a:xfrm>
            <a:off x="6277048" y="2064022"/>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7" name="Rectangle 66"/>
          <p:cNvSpPr/>
          <p:nvPr/>
        </p:nvSpPr>
        <p:spPr>
          <a:xfrm>
            <a:off x="6888088" y="5134356"/>
            <a:ext cx="2434501" cy="276999"/>
          </a:xfrm>
          <a:prstGeom prst="rect">
            <a:avLst/>
          </a:prstGeom>
        </p:spPr>
        <p:txBody>
          <a:bodyPr wrap="square" lIns="0" tIns="0" rIns="0" bIns="0">
            <a:spAutoFit/>
          </a:bodyPr>
          <a:lstStyle/>
          <a:p>
            <a:r>
              <a:rPr lang="fr-FR" sz="1800" dirty="0">
                <a:latin typeface="Source Sans Pro" panose="020B0503030403020204" pitchFamily="34" charset="77"/>
              </a:rPr>
              <a:t>Choisir le dossier racine</a:t>
            </a:r>
          </a:p>
        </p:txBody>
      </p:sp>
      <p:sp>
        <p:nvSpPr>
          <p:cNvPr id="108" name="Rectangle 107"/>
          <p:cNvSpPr/>
          <p:nvPr/>
        </p:nvSpPr>
        <p:spPr>
          <a:xfrm>
            <a:off x="6178756" y="5059099"/>
            <a:ext cx="458459" cy="493084"/>
          </a:xfrm>
          <a:prstGeom prst="rect">
            <a:avLst/>
          </a:prstGeom>
        </p:spPr>
        <p:txBody>
          <a:bodyPr wrap="none" lIns="0" tIns="0" rIns="0" bIns="0">
            <a:spAutoFit/>
          </a:bodyPr>
          <a:lstStyle/>
          <a:p>
            <a:pPr>
              <a:lnSpc>
                <a:spcPct val="89000"/>
              </a:lnSpc>
            </a:pPr>
            <a:r>
              <a:rPr lang="en-US" sz="3600" dirty="0">
                <a:solidFill>
                  <a:schemeClr val="bg1"/>
                </a:solidFill>
                <a:latin typeface="Source Sans Pro" panose="020B0503030403020204" pitchFamily="34" charset="77"/>
              </a:rPr>
              <a:t>02</a:t>
            </a:r>
          </a:p>
        </p:txBody>
      </p:sp>
      <p:sp>
        <p:nvSpPr>
          <p:cNvPr id="109" name="Rectangle 108"/>
          <p:cNvSpPr/>
          <p:nvPr/>
        </p:nvSpPr>
        <p:spPr>
          <a:xfrm>
            <a:off x="7761423" y="3863615"/>
            <a:ext cx="3590871" cy="438262"/>
          </a:xfrm>
          <a:prstGeom prst="rect">
            <a:avLst/>
          </a:prstGeom>
        </p:spPr>
        <p:txBody>
          <a:bodyPr wrap="square" lIns="0" tIns="0" rIns="0" bIns="0">
            <a:spAutoFit/>
          </a:bodyPr>
          <a:lstStyle/>
          <a:p>
            <a:pPr>
              <a:lnSpc>
                <a:spcPct val="89000"/>
              </a:lnSpc>
            </a:pPr>
            <a:r>
              <a:rPr lang="en-US" sz="1800" dirty="0" err="1">
                <a:latin typeface="Source Sans Pro" panose="020B0503030403020204" pitchFamily="34" charset="77"/>
              </a:rPr>
              <a:t>Ajouter</a:t>
            </a:r>
            <a:r>
              <a:rPr lang="en-US" sz="1800" dirty="0">
                <a:latin typeface="Source Sans Pro" panose="020B0503030403020204" pitchFamily="34" charset="77"/>
              </a:rPr>
              <a:t> le token dans les 48 </a:t>
            </a:r>
            <a:r>
              <a:rPr lang="en-US" sz="1800" dirty="0" err="1">
                <a:latin typeface="Source Sans Pro" panose="020B0503030403020204" pitchFamily="34" charset="77"/>
              </a:rPr>
              <a:t>heures</a:t>
            </a:r>
            <a:endParaRPr lang="en-US" sz="1800" dirty="0">
              <a:latin typeface="Source Sans Pro" panose="020B0503030403020204" pitchFamily="34" charset="77"/>
            </a:endParaRPr>
          </a:p>
          <a:p>
            <a:pPr>
              <a:lnSpc>
                <a:spcPct val="89000"/>
              </a:lnSpc>
            </a:pPr>
            <a:r>
              <a:rPr lang="en-US" sz="1400" dirty="0" err="1">
                <a:latin typeface="Source Sans Pro" panose="020B0503030403020204" pitchFamily="34" charset="77"/>
              </a:rPr>
              <a:t>ovhcontrol.domaine</a:t>
            </a:r>
            <a:r>
              <a:rPr lang="en-US" sz="1400" dirty="0">
                <a:latin typeface="Source Sans Pro" panose="020B0503030403020204" pitchFamily="34" charset="77"/>
              </a:rPr>
              <a:t>     TXT    token</a:t>
            </a:r>
          </a:p>
        </p:txBody>
      </p:sp>
      <p:sp>
        <p:nvSpPr>
          <p:cNvPr id="110" name="Rectangle 109"/>
          <p:cNvSpPr/>
          <p:nvPr/>
        </p:nvSpPr>
        <p:spPr>
          <a:xfrm>
            <a:off x="7032759" y="3742045"/>
            <a:ext cx="458459" cy="493084"/>
          </a:xfrm>
          <a:prstGeom prst="rect">
            <a:avLst/>
          </a:prstGeom>
        </p:spPr>
        <p:txBody>
          <a:bodyPr wrap="none" lIns="0" tIns="0" rIns="0" bIns="0">
            <a:spAutoFit/>
          </a:bodyPr>
          <a:lstStyle/>
          <a:p>
            <a:pPr>
              <a:lnSpc>
                <a:spcPct val="89000"/>
              </a:lnSpc>
            </a:pPr>
            <a:r>
              <a:rPr lang="en-US" sz="3600" dirty="0">
                <a:solidFill>
                  <a:schemeClr val="bg1"/>
                </a:solidFill>
                <a:latin typeface="Source Sans Pro" panose="020B0503030403020204" pitchFamily="34" charset="77"/>
              </a:rPr>
              <a:t>04</a:t>
            </a:r>
          </a:p>
        </p:txBody>
      </p:sp>
      <p:sp>
        <p:nvSpPr>
          <p:cNvPr id="111" name="Rectangle 110"/>
          <p:cNvSpPr/>
          <p:nvPr/>
        </p:nvSpPr>
        <p:spPr>
          <a:xfrm>
            <a:off x="1746651" y="4801140"/>
            <a:ext cx="3175665" cy="276999"/>
          </a:xfrm>
          <a:prstGeom prst="rect">
            <a:avLst/>
          </a:prstGeom>
        </p:spPr>
        <p:txBody>
          <a:bodyPr wrap="square" lIns="0" tIns="0" rIns="0" bIns="0">
            <a:spAutoFit/>
          </a:bodyPr>
          <a:lstStyle/>
          <a:p>
            <a:r>
              <a:rPr lang="fr-FR" sz="1800" dirty="0">
                <a:latin typeface="Source Sans Pro" panose="020B0503030403020204" pitchFamily="34" charset="77"/>
              </a:rPr>
              <a:t>Choisir le domaine à ajouter</a:t>
            </a:r>
          </a:p>
        </p:txBody>
      </p:sp>
      <p:sp>
        <p:nvSpPr>
          <p:cNvPr id="112" name="Rectangle 111"/>
          <p:cNvSpPr/>
          <p:nvPr/>
        </p:nvSpPr>
        <p:spPr>
          <a:xfrm>
            <a:off x="4583045" y="4739143"/>
            <a:ext cx="458459" cy="493084"/>
          </a:xfrm>
          <a:prstGeom prst="rect">
            <a:avLst/>
          </a:prstGeom>
        </p:spPr>
        <p:txBody>
          <a:bodyPr wrap="none" lIns="0" tIns="0" rIns="0" bIns="0">
            <a:spAutoFit/>
          </a:bodyPr>
          <a:lstStyle/>
          <a:p>
            <a:pPr algn="r">
              <a:lnSpc>
                <a:spcPct val="89000"/>
              </a:lnSpc>
            </a:pPr>
            <a:r>
              <a:rPr lang="en-US" sz="3600" dirty="0">
                <a:solidFill>
                  <a:schemeClr val="bg1"/>
                </a:solidFill>
                <a:latin typeface="Source Sans Pro" panose="020B0503030403020204" pitchFamily="34" charset="77"/>
              </a:rPr>
              <a:t>01</a:t>
            </a:r>
          </a:p>
        </p:txBody>
      </p:sp>
      <p:sp>
        <p:nvSpPr>
          <p:cNvPr id="113" name="Rectangle 112"/>
          <p:cNvSpPr/>
          <p:nvPr/>
        </p:nvSpPr>
        <p:spPr>
          <a:xfrm>
            <a:off x="1077606" y="3506637"/>
            <a:ext cx="4196555" cy="492443"/>
          </a:xfrm>
          <a:prstGeom prst="rect">
            <a:avLst/>
          </a:prstGeom>
        </p:spPr>
        <p:txBody>
          <a:bodyPr wrap="square" lIns="0" tIns="0" rIns="0" bIns="0">
            <a:spAutoFit/>
          </a:bodyPr>
          <a:lstStyle/>
          <a:p>
            <a:pPr algn="r"/>
            <a:r>
              <a:rPr lang="fr-FR" sz="1800" dirty="0">
                <a:latin typeface="Source Sans Pro" panose="020B0503030403020204" pitchFamily="34" charset="77"/>
              </a:rPr>
              <a:t>Choix des options </a:t>
            </a:r>
          </a:p>
          <a:p>
            <a:pPr algn="r"/>
            <a:r>
              <a:rPr lang="fr-FR" sz="1400" dirty="0">
                <a:latin typeface="Source Sans Pro" panose="020B0503030403020204" pitchFamily="34" charset="77"/>
              </a:rPr>
              <a:t>(IPv6, SSL, CDN, IP </a:t>
            </a:r>
            <a:r>
              <a:rPr lang="fr-FR" sz="1400" dirty="0" err="1">
                <a:latin typeface="Source Sans Pro" panose="020B0503030403020204" pitchFamily="34" charset="77"/>
              </a:rPr>
              <a:t>géolocalisée</a:t>
            </a:r>
            <a:r>
              <a:rPr lang="fr-FR" sz="1400" dirty="0">
                <a:latin typeface="Source Sans Pro" panose="020B0503030403020204" pitchFamily="34" charset="77"/>
              </a:rPr>
              <a:t>, pare-feu, logs séparés)</a:t>
            </a:r>
          </a:p>
        </p:txBody>
      </p:sp>
      <p:sp>
        <p:nvSpPr>
          <p:cNvPr id="114" name="Rectangle 113"/>
          <p:cNvSpPr/>
          <p:nvPr/>
        </p:nvSpPr>
        <p:spPr>
          <a:xfrm>
            <a:off x="5435625" y="3428640"/>
            <a:ext cx="458459" cy="493084"/>
          </a:xfrm>
          <a:prstGeom prst="rect">
            <a:avLst/>
          </a:prstGeom>
        </p:spPr>
        <p:txBody>
          <a:bodyPr wrap="none" lIns="0" tIns="0" rIns="0" bIns="0">
            <a:spAutoFit/>
          </a:bodyPr>
          <a:lstStyle/>
          <a:p>
            <a:pPr algn="r">
              <a:lnSpc>
                <a:spcPct val="89000"/>
              </a:lnSpc>
            </a:pPr>
            <a:r>
              <a:rPr lang="en-US" sz="3600" dirty="0">
                <a:solidFill>
                  <a:schemeClr val="bg1"/>
                </a:solidFill>
                <a:latin typeface="Source Sans Pro" panose="020B0503030403020204" pitchFamily="34" charset="77"/>
              </a:rPr>
              <a:t>03</a:t>
            </a:r>
          </a:p>
        </p:txBody>
      </p:sp>
      <p:sp>
        <p:nvSpPr>
          <p:cNvPr id="115" name="Rectangle 114"/>
          <p:cNvSpPr/>
          <p:nvPr/>
        </p:nvSpPr>
        <p:spPr>
          <a:xfrm>
            <a:off x="2853188" y="2060171"/>
            <a:ext cx="3242812" cy="553998"/>
          </a:xfrm>
          <a:prstGeom prst="rect">
            <a:avLst/>
          </a:prstGeom>
        </p:spPr>
        <p:txBody>
          <a:bodyPr wrap="square" lIns="0" tIns="0" rIns="0" bIns="0">
            <a:spAutoFit/>
          </a:bodyPr>
          <a:lstStyle/>
          <a:p>
            <a:pPr algn="r"/>
            <a:r>
              <a:rPr lang="fr-FR" sz="1800" dirty="0">
                <a:latin typeface="Source Sans Pro" panose="020B0503030403020204" pitchFamily="34" charset="77"/>
              </a:rPr>
              <a:t>Configuration manuelle des DNS (24 heures de propagation)</a:t>
            </a:r>
          </a:p>
        </p:txBody>
      </p:sp>
      <p:sp>
        <p:nvSpPr>
          <p:cNvPr id="116" name="Rectangle 115"/>
          <p:cNvSpPr/>
          <p:nvPr/>
        </p:nvSpPr>
        <p:spPr>
          <a:xfrm>
            <a:off x="6316042" y="2111752"/>
            <a:ext cx="458459" cy="493084"/>
          </a:xfrm>
          <a:prstGeom prst="rect">
            <a:avLst/>
          </a:prstGeom>
        </p:spPr>
        <p:txBody>
          <a:bodyPr wrap="none" lIns="0" tIns="0" rIns="0" bIns="0">
            <a:spAutoFit/>
          </a:bodyPr>
          <a:lstStyle/>
          <a:p>
            <a:pPr algn="r">
              <a:lnSpc>
                <a:spcPct val="89000"/>
              </a:lnSpc>
            </a:pPr>
            <a:r>
              <a:rPr lang="en-US" sz="3600" dirty="0">
                <a:solidFill>
                  <a:schemeClr val="bg1"/>
                </a:solidFill>
                <a:latin typeface="Source Sans Pro" panose="020B0503030403020204" pitchFamily="34" charset="77"/>
              </a:rPr>
              <a:t>05</a:t>
            </a:r>
          </a:p>
        </p:txBody>
      </p:sp>
      <p:sp>
        <p:nvSpPr>
          <p:cNvPr id="82" name="Title 3">
            <a:extLst>
              <a:ext uri="{FF2B5EF4-FFF2-40B4-BE49-F238E27FC236}">
                <a16:creationId xmlns:a16="http://schemas.microsoft.com/office/drawing/2014/main" id="{1CCDACF8-2F8B-F848-983A-AFE79273921B}"/>
              </a:ext>
            </a:extLst>
          </p:cNvPr>
          <p:cNvSpPr txBox="1">
            <a:spLocks/>
          </p:cNvSpPr>
          <p:nvPr/>
        </p:nvSpPr>
        <p:spPr>
          <a:xfrm>
            <a:off x="762000" y="228600"/>
            <a:ext cx="10363200" cy="817561"/>
          </a:xfrm>
          <a:prstGeom prst="rect">
            <a:avLst/>
          </a:prstGeom>
        </p:spPr>
        <p:txBody>
          <a:bodyPr anchor="ctr">
            <a:normAutofit/>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l"/>
            <a:r>
              <a:rPr lang="en-US" b="1" dirty="0">
                <a:solidFill>
                  <a:schemeClr val="accent1"/>
                </a:solidFill>
                <a:latin typeface="Source Sans Pro" panose="020B0503030403020204" pitchFamily="34" charset="77"/>
              </a:rPr>
              <a:t>Le multisite</a:t>
            </a:r>
          </a:p>
          <a:p>
            <a:pPr algn="l"/>
            <a:r>
              <a:rPr lang="en-US" sz="2400" dirty="0">
                <a:solidFill>
                  <a:schemeClr val="accent1"/>
                </a:solidFill>
                <a:latin typeface="Source Sans Pro" panose="020B0503030403020204" pitchFamily="34" charset="77"/>
              </a:rPr>
              <a:t>La </a:t>
            </a:r>
            <a:r>
              <a:rPr lang="en-US" sz="2400" dirty="0" err="1">
                <a:solidFill>
                  <a:schemeClr val="accent1"/>
                </a:solidFill>
                <a:latin typeface="Source Sans Pro" panose="020B0503030403020204" pitchFamily="34" charset="77"/>
              </a:rPr>
              <a:t>déclaration</a:t>
            </a:r>
            <a:r>
              <a:rPr lang="en-US" sz="2400" dirty="0">
                <a:solidFill>
                  <a:schemeClr val="accent1"/>
                </a:solidFill>
                <a:latin typeface="Source Sans Pro" panose="020B0503030403020204" pitchFamily="34" charset="77"/>
              </a:rPr>
              <a:t> du </a:t>
            </a:r>
            <a:r>
              <a:rPr lang="en-US" sz="2400" dirty="0" err="1">
                <a:solidFill>
                  <a:schemeClr val="accent1"/>
                </a:solidFill>
                <a:latin typeface="Source Sans Pro" panose="020B0503030403020204" pitchFamily="34" charset="77"/>
              </a:rPr>
              <a:t>domaine</a:t>
            </a:r>
            <a:r>
              <a:rPr lang="en-US" sz="2400" dirty="0">
                <a:solidFill>
                  <a:schemeClr val="accent1"/>
                </a:solidFill>
                <a:latin typeface="Source Sans Pro" panose="020B0503030403020204" pitchFamily="34" charset="77"/>
              </a:rPr>
              <a:t> </a:t>
            </a:r>
            <a:r>
              <a:rPr lang="en-US" sz="2400" dirty="0" err="1">
                <a:solidFill>
                  <a:schemeClr val="accent1"/>
                </a:solidFill>
                <a:latin typeface="Source Sans Pro" panose="020B0503030403020204" pitchFamily="34" charset="77"/>
              </a:rPr>
              <a:t>externe</a:t>
            </a:r>
            <a:endParaRPr lang="en-US" sz="2400" dirty="0">
              <a:solidFill>
                <a:schemeClr val="accent1"/>
              </a:solidFill>
              <a:latin typeface="Source Sans Pro" panose="020B0503030403020204" pitchFamily="34" charset="77"/>
            </a:endParaRPr>
          </a:p>
        </p:txBody>
      </p:sp>
      <p:sp>
        <p:nvSpPr>
          <p:cNvPr id="88" name="Freeform 107">
            <a:hlinkClick r:id="rId3"/>
            <a:extLst>
              <a:ext uri="{FF2B5EF4-FFF2-40B4-BE49-F238E27FC236}">
                <a16:creationId xmlns:a16="http://schemas.microsoft.com/office/drawing/2014/main" id="{7BF3C03C-FF03-1C45-A228-A6B0E11CFC77}"/>
              </a:ext>
            </a:extLst>
          </p:cNvPr>
          <p:cNvSpPr>
            <a:spLocks noEditPoints="1"/>
          </p:cNvSpPr>
          <p:nvPr/>
        </p:nvSpPr>
        <p:spPr bwMode="auto">
          <a:xfrm>
            <a:off x="11128229" y="301213"/>
            <a:ext cx="629322" cy="625369"/>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chemeClr val="accent1"/>
          </a:solidFill>
          <a:ln w="25400">
            <a:solidFill>
              <a:schemeClr val="accent1"/>
            </a:solidFill>
          </a:ln>
        </p:spPr>
        <p:txBody>
          <a:bodyPr vert="horz" wrap="square" lIns="91440" tIns="45720" rIns="91440" bIns="45720" numCol="1" anchor="t" anchorCtr="0" compatLnSpc="1">
            <a:prstTxWarp prst="textNoShape">
              <a:avLst/>
            </a:prstTxWarp>
          </a:bodyPr>
          <a:lstStyle/>
          <a:p>
            <a:endParaRPr lang="en-US"/>
          </a:p>
        </p:txBody>
      </p:sp>
      <p:pic>
        <p:nvPicPr>
          <p:cNvPr id="2" name="Picture 16" descr="A blue light bulb with a letter y&#10;&#10;Description automatically generated">
            <a:extLst>
              <a:ext uri="{FF2B5EF4-FFF2-40B4-BE49-F238E27FC236}">
                <a16:creationId xmlns:a16="http://schemas.microsoft.com/office/drawing/2014/main" id="{ADCFF8F9-EB52-8E80-0013-4B3137AF9753}"/>
              </a:ext>
            </a:extLst>
          </p:cNvPr>
          <p:cNvPicPr>
            <a:picLocks noChangeAspect="1"/>
          </p:cNvPicPr>
          <p:nvPr/>
        </p:nvPicPr>
        <p:blipFill>
          <a:blip r:embed="rId4"/>
          <a:stretch>
            <a:fillRect/>
          </a:stretch>
        </p:blipFill>
        <p:spPr>
          <a:xfrm>
            <a:off x="6387992" y="6384796"/>
            <a:ext cx="303769" cy="353875"/>
          </a:xfrm>
          <a:prstGeom prst="rect">
            <a:avLst/>
          </a:prstGeom>
        </p:spPr>
      </p:pic>
      <p:sp>
        <p:nvSpPr>
          <p:cNvPr id="3" name="TextBox 15">
            <a:extLst>
              <a:ext uri="{FF2B5EF4-FFF2-40B4-BE49-F238E27FC236}">
                <a16:creationId xmlns:a16="http://schemas.microsoft.com/office/drawing/2014/main" id="{2B75EDCA-4085-2DF9-5220-3ADC468F326E}"/>
              </a:ext>
            </a:extLst>
          </p:cNvPr>
          <p:cNvSpPr txBox="1"/>
          <p:nvPr/>
        </p:nvSpPr>
        <p:spPr>
          <a:xfrm>
            <a:off x="6637215" y="6369339"/>
            <a:ext cx="6064906" cy="338554"/>
          </a:xfrm>
          <a:prstGeom prst="rect">
            <a:avLst/>
          </a:prstGeom>
          <a:noFill/>
        </p:spPr>
        <p:txBody>
          <a:bodyPr wrap="square">
            <a:spAutoFit/>
          </a:bodyPr>
          <a:lstStyle/>
          <a:p>
            <a:r>
              <a:rPr lang="es-ES" sz="1600" dirty="0">
                <a:hlinkClick r:id="rId5"/>
              </a:rPr>
              <a:t>KB0011145 – </a:t>
            </a:r>
            <a:r>
              <a:rPr lang="es-ES" sz="1600" dirty="0" err="1">
                <a:hlinkClick r:id="rId5"/>
              </a:rPr>
              <a:t>Ajout</a:t>
            </a:r>
            <a:r>
              <a:rPr lang="es-ES" sz="1600" dirty="0">
                <a:hlinkClick r:id="rId5"/>
              </a:rPr>
              <a:t> </a:t>
            </a:r>
            <a:r>
              <a:rPr lang="es-ES" sz="1600" dirty="0" err="1">
                <a:hlinkClick r:id="rId5"/>
              </a:rPr>
              <a:t>d’un</a:t>
            </a:r>
            <a:r>
              <a:rPr lang="es-ES" sz="1600" dirty="0">
                <a:hlinkClick r:id="rId5"/>
              </a:rPr>
              <a:t> </a:t>
            </a:r>
            <a:r>
              <a:rPr lang="es-ES" sz="1600" dirty="0" err="1">
                <a:hlinkClick r:id="rId5"/>
              </a:rPr>
              <a:t>domaine</a:t>
            </a:r>
            <a:r>
              <a:rPr lang="es-ES" sz="1600" dirty="0">
                <a:hlinkClick r:id="rId5"/>
              </a:rPr>
              <a:t> externe </a:t>
            </a:r>
            <a:r>
              <a:rPr lang="es-ES" sz="1600" dirty="0" err="1">
                <a:hlinkClick r:id="rId5"/>
              </a:rPr>
              <a:t>avec</a:t>
            </a:r>
            <a:r>
              <a:rPr lang="es-ES" sz="1600" dirty="0">
                <a:hlinkClick r:id="rId5"/>
              </a:rPr>
              <a:t> .</a:t>
            </a:r>
            <a:r>
              <a:rPr lang="es-ES" sz="1600" dirty="0" err="1">
                <a:hlinkClick r:id="rId5"/>
              </a:rPr>
              <a:t>ovhcontrol</a:t>
            </a:r>
            <a:endParaRPr lang="es-ES" sz="1600" dirty="0"/>
          </a:p>
        </p:txBody>
      </p:sp>
    </p:spTree>
    <p:extLst>
      <p:ext uri="{BB962C8B-B14F-4D97-AF65-F5344CB8AC3E}">
        <p14:creationId xmlns:p14="http://schemas.microsoft.com/office/powerpoint/2010/main" val="1700180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fade">
                                      <p:cBhvr>
                                        <p:cTn id="7" dur="500"/>
                                        <p:tgtEl>
                                          <p:spTgt spid="1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fade">
                                      <p:cBhvr>
                                        <p:cTn id="13" dur="500"/>
                                        <p:tgtEl>
                                          <p:spTgt spid="6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1"/>
                                        </p:tgtEl>
                                        <p:attrNameLst>
                                          <p:attrName>style.visibility</p:attrName>
                                        </p:attrNameLst>
                                      </p:cBhvr>
                                      <p:to>
                                        <p:strVal val="visible"/>
                                      </p:to>
                                    </p:set>
                                    <p:animEffect transition="in" filter="fade">
                                      <p:cBhvr>
                                        <p:cTn id="16" dur="500"/>
                                        <p:tgtEl>
                                          <p:spTgt spid="11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fade">
                                      <p:cBhvr>
                                        <p:cTn id="19" dur="500"/>
                                        <p:tgtEl>
                                          <p:spTgt spid="112"/>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118"/>
                                        </p:tgtEl>
                                        <p:attrNameLst>
                                          <p:attrName>style.visibility</p:attrName>
                                        </p:attrNameLst>
                                      </p:cBhvr>
                                      <p:to>
                                        <p:strVal val="visible"/>
                                      </p:to>
                                    </p:set>
                                    <p:animEffect transition="in" filter="fade">
                                      <p:cBhvr>
                                        <p:cTn id="24" dur="500"/>
                                        <p:tgtEl>
                                          <p:spTgt spid="118"/>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59"/>
                                        </p:tgtEl>
                                        <p:attrNameLst>
                                          <p:attrName>style.visibility</p:attrName>
                                        </p:attrNameLst>
                                      </p:cBhvr>
                                      <p:to>
                                        <p:strVal val="visible"/>
                                      </p:to>
                                    </p:set>
                                    <p:animEffect transition="in" filter="fade">
                                      <p:cBhvr>
                                        <p:cTn id="27" dur="500"/>
                                        <p:tgtEl>
                                          <p:spTgt spid="5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3"/>
                                        </p:tgtEl>
                                        <p:attrNameLst>
                                          <p:attrName>style.visibility</p:attrName>
                                        </p:attrNameLst>
                                      </p:cBhvr>
                                      <p:to>
                                        <p:strVal val="visible"/>
                                      </p:to>
                                    </p:set>
                                    <p:animEffect transition="in" filter="fade">
                                      <p:cBhvr>
                                        <p:cTn id="30" dur="500"/>
                                        <p:tgtEl>
                                          <p:spTgt spid="6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7"/>
                                        </p:tgtEl>
                                        <p:attrNameLst>
                                          <p:attrName>style.visibility</p:attrName>
                                        </p:attrNameLst>
                                      </p:cBhvr>
                                      <p:to>
                                        <p:strVal val="visible"/>
                                      </p:to>
                                    </p:set>
                                    <p:animEffect transition="in" filter="fade">
                                      <p:cBhvr>
                                        <p:cTn id="33" dur="500"/>
                                        <p:tgtEl>
                                          <p:spTgt spid="67"/>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08"/>
                                        </p:tgtEl>
                                        <p:attrNameLst>
                                          <p:attrName>style.visibility</p:attrName>
                                        </p:attrNameLst>
                                      </p:cBhvr>
                                      <p:to>
                                        <p:strVal val="visible"/>
                                      </p:to>
                                    </p:set>
                                    <p:animEffect transition="in" filter="fade">
                                      <p:cBhvr>
                                        <p:cTn id="36" dur="500"/>
                                        <p:tgtEl>
                                          <p:spTgt spid="108"/>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500"/>
                                        <p:tgtEl>
                                          <p:spTgt spid="5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5"/>
                                        </p:tgtEl>
                                        <p:attrNameLst>
                                          <p:attrName>style.visibility</p:attrName>
                                        </p:attrNameLst>
                                      </p:cBhvr>
                                      <p:to>
                                        <p:strVal val="visible"/>
                                      </p:to>
                                    </p:set>
                                    <p:animEffect transition="in" filter="fade">
                                      <p:cBhvr>
                                        <p:cTn id="44" dur="500"/>
                                        <p:tgtEl>
                                          <p:spTgt spid="6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13"/>
                                        </p:tgtEl>
                                        <p:attrNameLst>
                                          <p:attrName>style.visibility</p:attrName>
                                        </p:attrNameLst>
                                      </p:cBhvr>
                                      <p:to>
                                        <p:strVal val="visible"/>
                                      </p:to>
                                    </p:set>
                                    <p:animEffect transition="in" filter="fade">
                                      <p:cBhvr>
                                        <p:cTn id="47" dur="500"/>
                                        <p:tgtEl>
                                          <p:spTgt spid="11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14"/>
                                        </p:tgtEl>
                                        <p:attrNameLst>
                                          <p:attrName>style.visibility</p:attrName>
                                        </p:attrNameLst>
                                      </p:cBhvr>
                                      <p:to>
                                        <p:strVal val="visible"/>
                                      </p:to>
                                    </p:set>
                                    <p:animEffect transition="in" filter="fade">
                                      <p:cBhvr>
                                        <p:cTn id="50" dur="500"/>
                                        <p:tgtEl>
                                          <p:spTgt spid="114"/>
                                        </p:tgtEl>
                                      </p:cBhvr>
                                    </p:animEffect>
                                  </p:childTnLst>
                                </p:cTn>
                              </p:par>
                              <p:par>
                                <p:cTn id="51" presetID="10" presetClass="entr" presetSubtype="0" fill="hold" nodeType="withEffect">
                                  <p:stCondLst>
                                    <p:cond delay="0"/>
                                  </p:stCondLst>
                                  <p:childTnLst>
                                    <p:set>
                                      <p:cBhvr>
                                        <p:cTn id="52" dur="1" fill="hold">
                                          <p:stCondLst>
                                            <p:cond delay="0"/>
                                          </p:stCondLst>
                                        </p:cTn>
                                        <p:tgtEl>
                                          <p:spTgt spid="119"/>
                                        </p:tgtEl>
                                        <p:attrNameLst>
                                          <p:attrName>style.visibility</p:attrName>
                                        </p:attrNameLst>
                                      </p:cBhvr>
                                      <p:to>
                                        <p:strVal val="visible"/>
                                      </p:to>
                                    </p:set>
                                    <p:animEffect transition="in" filter="fade">
                                      <p:cBhvr>
                                        <p:cTn id="53" dur="500"/>
                                        <p:tgtEl>
                                          <p:spTgt spid="119"/>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56"/>
                                        </p:tgtEl>
                                        <p:attrNameLst>
                                          <p:attrName>style.visibility</p:attrName>
                                        </p:attrNameLst>
                                      </p:cBhvr>
                                      <p:to>
                                        <p:strVal val="visible"/>
                                      </p:to>
                                    </p:set>
                                    <p:animEffect transition="in" filter="fade">
                                      <p:cBhvr>
                                        <p:cTn id="58" dur="500"/>
                                        <p:tgtEl>
                                          <p:spTgt spid="56"/>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64"/>
                                        </p:tgtEl>
                                        <p:attrNameLst>
                                          <p:attrName>style.visibility</p:attrName>
                                        </p:attrNameLst>
                                      </p:cBhvr>
                                      <p:to>
                                        <p:strVal val="visible"/>
                                      </p:to>
                                    </p:set>
                                    <p:animEffect transition="in" filter="fade">
                                      <p:cBhvr>
                                        <p:cTn id="61" dur="500"/>
                                        <p:tgtEl>
                                          <p:spTgt spid="6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09"/>
                                        </p:tgtEl>
                                        <p:attrNameLst>
                                          <p:attrName>style.visibility</p:attrName>
                                        </p:attrNameLst>
                                      </p:cBhvr>
                                      <p:to>
                                        <p:strVal val="visible"/>
                                      </p:to>
                                    </p:set>
                                    <p:animEffect transition="in" filter="fade">
                                      <p:cBhvr>
                                        <p:cTn id="64" dur="500"/>
                                        <p:tgtEl>
                                          <p:spTgt spid="109"/>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10"/>
                                        </p:tgtEl>
                                        <p:attrNameLst>
                                          <p:attrName>style.visibility</p:attrName>
                                        </p:attrNameLst>
                                      </p:cBhvr>
                                      <p:to>
                                        <p:strVal val="visible"/>
                                      </p:to>
                                    </p:set>
                                    <p:animEffect transition="in" filter="fade">
                                      <p:cBhvr>
                                        <p:cTn id="67" dur="500"/>
                                        <p:tgtEl>
                                          <p:spTgt spid="110"/>
                                        </p:tgtEl>
                                      </p:cBhvr>
                                    </p:animEffect>
                                  </p:childTnLst>
                                </p:cTn>
                              </p:par>
                              <p:par>
                                <p:cTn id="68" presetID="10" presetClass="entr" presetSubtype="0" fill="hold" nodeType="withEffect">
                                  <p:stCondLst>
                                    <p:cond delay="0"/>
                                  </p:stCondLst>
                                  <p:childTnLst>
                                    <p:set>
                                      <p:cBhvr>
                                        <p:cTn id="69" dur="1" fill="hold">
                                          <p:stCondLst>
                                            <p:cond delay="0"/>
                                          </p:stCondLst>
                                        </p:cTn>
                                        <p:tgtEl>
                                          <p:spTgt spid="120"/>
                                        </p:tgtEl>
                                        <p:attrNameLst>
                                          <p:attrName>style.visibility</p:attrName>
                                        </p:attrNameLst>
                                      </p:cBhvr>
                                      <p:to>
                                        <p:strVal val="visible"/>
                                      </p:to>
                                    </p:set>
                                    <p:animEffect transition="in" filter="fade">
                                      <p:cBhvr>
                                        <p:cTn id="70" dur="500"/>
                                        <p:tgtEl>
                                          <p:spTgt spid="120"/>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presetSubtype="0" fill="hold" grpId="0" nodeType="clickEffect">
                                  <p:stCondLst>
                                    <p:cond delay="0"/>
                                  </p:stCondLst>
                                  <p:childTnLst>
                                    <p:set>
                                      <p:cBhvr>
                                        <p:cTn id="74" dur="1" fill="hold">
                                          <p:stCondLst>
                                            <p:cond delay="0"/>
                                          </p:stCondLst>
                                        </p:cTn>
                                        <p:tgtEl>
                                          <p:spTgt spid="60"/>
                                        </p:tgtEl>
                                        <p:attrNameLst>
                                          <p:attrName>style.visibility</p:attrName>
                                        </p:attrNameLst>
                                      </p:cBhvr>
                                      <p:to>
                                        <p:strVal val="visible"/>
                                      </p:to>
                                    </p:set>
                                    <p:animEffect transition="in" filter="fade">
                                      <p:cBhvr>
                                        <p:cTn id="75" dur="500"/>
                                        <p:tgtEl>
                                          <p:spTgt spid="60"/>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66"/>
                                        </p:tgtEl>
                                        <p:attrNameLst>
                                          <p:attrName>style.visibility</p:attrName>
                                        </p:attrNameLst>
                                      </p:cBhvr>
                                      <p:to>
                                        <p:strVal val="visible"/>
                                      </p:to>
                                    </p:set>
                                    <p:animEffect transition="in" filter="fade">
                                      <p:cBhvr>
                                        <p:cTn id="78" dur="500"/>
                                        <p:tgtEl>
                                          <p:spTgt spid="66"/>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15"/>
                                        </p:tgtEl>
                                        <p:attrNameLst>
                                          <p:attrName>style.visibility</p:attrName>
                                        </p:attrNameLst>
                                      </p:cBhvr>
                                      <p:to>
                                        <p:strVal val="visible"/>
                                      </p:to>
                                    </p:set>
                                    <p:animEffect transition="in" filter="fade">
                                      <p:cBhvr>
                                        <p:cTn id="81" dur="500"/>
                                        <p:tgtEl>
                                          <p:spTgt spid="115"/>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16"/>
                                        </p:tgtEl>
                                        <p:attrNameLst>
                                          <p:attrName>style.visibility</p:attrName>
                                        </p:attrNameLst>
                                      </p:cBhvr>
                                      <p:to>
                                        <p:strVal val="visible"/>
                                      </p:to>
                                    </p:set>
                                    <p:animEffect transition="in" filter="fade">
                                      <p:cBhvr>
                                        <p:cTn id="84" dur="500"/>
                                        <p:tgtEl>
                                          <p:spTgt spid="116"/>
                                        </p:tgtEl>
                                      </p:cBhvr>
                                    </p:animEffect>
                                  </p:childTnLst>
                                </p:cTn>
                              </p:par>
                              <p:par>
                                <p:cTn id="85" presetID="10" presetClass="entr" presetSubtype="0" fill="hold" nodeType="withEffect">
                                  <p:stCondLst>
                                    <p:cond delay="0"/>
                                  </p:stCondLst>
                                  <p:childTnLst>
                                    <p:set>
                                      <p:cBhvr>
                                        <p:cTn id="86" dur="1" fill="hold">
                                          <p:stCondLst>
                                            <p:cond delay="0"/>
                                          </p:stCondLst>
                                        </p:cTn>
                                        <p:tgtEl>
                                          <p:spTgt spid="121"/>
                                        </p:tgtEl>
                                        <p:attrNameLst>
                                          <p:attrName>style.visibility</p:attrName>
                                        </p:attrNameLst>
                                      </p:cBhvr>
                                      <p:to>
                                        <p:strVal val="visible"/>
                                      </p:to>
                                    </p:set>
                                    <p:animEffect transition="in" filter="fade">
                                      <p:cBhvr>
                                        <p:cTn id="87" dur="500"/>
                                        <p:tgtEl>
                                          <p:spTgt spid="121"/>
                                        </p:tgtEl>
                                      </p:cBhvr>
                                    </p:animEffect>
                                  </p:childTnLst>
                                </p:cTn>
                              </p:par>
                            </p:childTnLst>
                          </p:cTn>
                        </p:par>
                      </p:childTnLst>
                    </p:cTn>
                  </p:par>
                  <p:par>
                    <p:cTn id="88" fill="hold">
                      <p:stCondLst>
                        <p:cond delay="indefinite"/>
                      </p:stCondLst>
                      <p:childTnLst>
                        <p:par>
                          <p:cTn id="89" fill="hold">
                            <p:stCondLst>
                              <p:cond delay="0"/>
                            </p:stCondLst>
                            <p:childTnLst>
                              <p:par>
                                <p:cTn id="90" presetID="53" presetClass="entr" presetSubtype="16" fill="hold" grpId="0" nodeType="clickEffect">
                                  <p:stCondLst>
                                    <p:cond delay="0"/>
                                  </p:stCondLst>
                                  <p:childTnLst>
                                    <p:set>
                                      <p:cBhvr>
                                        <p:cTn id="91" dur="1" fill="hold">
                                          <p:stCondLst>
                                            <p:cond delay="0"/>
                                          </p:stCondLst>
                                        </p:cTn>
                                        <p:tgtEl>
                                          <p:spTgt spid="88"/>
                                        </p:tgtEl>
                                        <p:attrNameLst>
                                          <p:attrName>style.visibility</p:attrName>
                                        </p:attrNameLst>
                                      </p:cBhvr>
                                      <p:to>
                                        <p:strVal val="visible"/>
                                      </p:to>
                                    </p:set>
                                    <p:anim calcmode="lin" valueType="num">
                                      <p:cBhvr>
                                        <p:cTn id="92" dur="500" fill="hold"/>
                                        <p:tgtEl>
                                          <p:spTgt spid="88"/>
                                        </p:tgtEl>
                                        <p:attrNameLst>
                                          <p:attrName>ppt_w</p:attrName>
                                        </p:attrNameLst>
                                      </p:cBhvr>
                                      <p:tavLst>
                                        <p:tav tm="0">
                                          <p:val>
                                            <p:fltVal val="0"/>
                                          </p:val>
                                        </p:tav>
                                        <p:tav tm="100000">
                                          <p:val>
                                            <p:strVal val="#ppt_w"/>
                                          </p:val>
                                        </p:tav>
                                      </p:tavLst>
                                    </p:anim>
                                    <p:anim calcmode="lin" valueType="num">
                                      <p:cBhvr>
                                        <p:cTn id="93" dur="500" fill="hold"/>
                                        <p:tgtEl>
                                          <p:spTgt spid="88"/>
                                        </p:tgtEl>
                                        <p:attrNameLst>
                                          <p:attrName>ppt_h</p:attrName>
                                        </p:attrNameLst>
                                      </p:cBhvr>
                                      <p:tavLst>
                                        <p:tav tm="0">
                                          <p:val>
                                            <p:fltVal val="0"/>
                                          </p:val>
                                        </p:tav>
                                        <p:tav tm="100000">
                                          <p:val>
                                            <p:strVal val="#ppt_h"/>
                                          </p:val>
                                        </p:tav>
                                      </p:tavLst>
                                    </p:anim>
                                    <p:animEffect transition="in" filter="fade">
                                      <p:cBhvr>
                                        <p:cTn id="94" dur="500"/>
                                        <p:tgtEl>
                                          <p:spTgt spid="88"/>
                                        </p:tgtEl>
                                      </p:cBhvr>
                                    </p:animEffect>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nodeType="clickEffect">
                                  <p:stCondLst>
                                    <p:cond delay="0"/>
                                  </p:stCondLst>
                                  <p:childTnLst>
                                    <p:set>
                                      <p:cBhvr>
                                        <p:cTn id="98" dur="1" fill="hold">
                                          <p:stCondLst>
                                            <p:cond delay="0"/>
                                          </p:stCondLst>
                                        </p:cTn>
                                        <p:tgtEl>
                                          <p:spTgt spid="2"/>
                                        </p:tgtEl>
                                        <p:attrNameLst>
                                          <p:attrName>style.visibility</p:attrName>
                                        </p:attrNameLst>
                                      </p:cBhvr>
                                      <p:to>
                                        <p:strVal val="visible"/>
                                      </p:to>
                                    </p:set>
                                    <p:anim calcmode="lin" valueType="num">
                                      <p:cBhvr additive="base">
                                        <p:cTn id="99" dur="500" fill="hold"/>
                                        <p:tgtEl>
                                          <p:spTgt spid="2"/>
                                        </p:tgtEl>
                                        <p:attrNameLst>
                                          <p:attrName>ppt_x</p:attrName>
                                        </p:attrNameLst>
                                      </p:cBhvr>
                                      <p:tavLst>
                                        <p:tav tm="0">
                                          <p:val>
                                            <p:strVal val="#ppt_x"/>
                                          </p:val>
                                        </p:tav>
                                        <p:tav tm="100000">
                                          <p:val>
                                            <p:strVal val="#ppt_x"/>
                                          </p:val>
                                        </p:tav>
                                      </p:tavLst>
                                    </p:anim>
                                    <p:anim calcmode="lin" valueType="num">
                                      <p:cBhvr additive="base">
                                        <p:cTn id="100" dur="500" fill="hold"/>
                                        <p:tgtEl>
                                          <p:spTgt spid="2"/>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
                                        </p:tgtEl>
                                        <p:attrNameLst>
                                          <p:attrName>style.visibility</p:attrName>
                                        </p:attrNameLst>
                                      </p:cBhvr>
                                      <p:to>
                                        <p:strVal val="visible"/>
                                      </p:to>
                                    </p:set>
                                    <p:anim calcmode="lin" valueType="num">
                                      <p:cBhvr additive="base">
                                        <p:cTn id="103" dur="500" fill="hold"/>
                                        <p:tgtEl>
                                          <p:spTgt spid="3"/>
                                        </p:tgtEl>
                                        <p:attrNameLst>
                                          <p:attrName>ppt_x</p:attrName>
                                        </p:attrNameLst>
                                      </p:cBhvr>
                                      <p:tavLst>
                                        <p:tav tm="0">
                                          <p:val>
                                            <p:strVal val="#ppt_x"/>
                                          </p:val>
                                        </p:tav>
                                        <p:tav tm="100000">
                                          <p:val>
                                            <p:strVal val="#ppt_x"/>
                                          </p:val>
                                        </p:tav>
                                      </p:tavLst>
                                    </p:anim>
                                    <p:anim calcmode="lin" valueType="num">
                                      <p:cBhvr additive="base">
                                        <p:cTn id="10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2" grpId="0" animBg="1"/>
      <p:bldP spid="63" grpId="0" animBg="1"/>
      <p:bldP spid="64" grpId="0" animBg="1"/>
      <p:bldP spid="65" grpId="0" animBg="1"/>
      <p:bldP spid="66" grpId="0" animBg="1"/>
      <p:bldP spid="67" grpId="0"/>
      <p:bldP spid="108" grpId="0"/>
      <p:bldP spid="109" grpId="0"/>
      <p:bldP spid="110" grpId="0"/>
      <p:bldP spid="111" grpId="0"/>
      <p:bldP spid="112" grpId="0"/>
      <p:bldP spid="113" grpId="0"/>
      <p:bldP spid="114" grpId="0"/>
      <p:bldP spid="115" grpId="0"/>
      <p:bldP spid="116" grpId="0"/>
      <p:bldP spid="88" grpId="0" animBg="1"/>
      <p:bldP spid="3"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3">
            <a:extLst>
              <a:ext uri="{FF2B5EF4-FFF2-40B4-BE49-F238E27FC236}">
                <a16:creationId xmlns:a16="http://schemas.microsoft.com/office/drawing/2014/main" id="{B3E59C15-544E-9449-B088-EC1809B19B82}"/>
              </a:ext>
            </a:extLst>
          </p:cNvPr>
          <p:cNvSpPr txBox="1">
            <a:spLocks/>
          </p:cNvSpPr>
          <p:nvPr/>
        </p:nvSpPr>
        <p:spPr>
          <a:xfrm>
            <a:off x="762000" y="228600"/>
            <a:ext cx="10363200" cy="817561"/>
          </a:xfrm>
          <a:prstGeom prst="rect">
            <a:avLst/>
          </a:prstGeom>
        </p:spPr>
        <p:txBody>
          <a:bodyPr anchor="ctr">
            <a:normAutofit/>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l"/>
            <a:r>
              <a:rPr lang="en-US" b="1" dirty="0">
                <a:solidFill>
                  <a:schemeClr val="accent1"/>
                </a:solidFill>
                <a:latin typeface="Source Sans Pro" panose="020B0503030403020204" pitchFamily="34" charset="77"/>
              </a:rPr>
              <a:t>Le multisite</a:t>
            </a:r>
          </a:p>
          <a:p>
            <a:pPr algn="l"/>
            <a:r>
              <a:rPr lang="en-US" sz="2400" dirty="0">
                <a:solidFill>
                  <a:schemeClr val="accent1"/>
                </a:solidFill>
                <a:latin typeface="Source Sans Pro" panose="020B0503030403020204" pitchFamily="34" charset="77"/>
              </a:rPr>
              <a:t>Site non </a:t>
            </a:r>
            <a:r>
              <a:rPr lang="en-US" sz="2400" dirty="0" err="1">
                <a:solidFill>
                  <a:schemeClr val="accent1"/>
                </a:solidFill>
                <a:latin typeface="Source Sans Pro" panose="020B0503030403020204" pitchFamily="34" charset="77"/>
              </a:rPr>
              <a:t>installé</a:t>
            </a:r>
            <a:endParaRPr lang="en-US" sz="2400" dirty="0">
              <a:solidFill>
                <a:schemeClr val="accent1"/>
              </a:solidFill>
              <a:latin typeface="Source Sans Pro" panose="020B0503030403020204" pitchFamily="34" charset="77"/>
            </a:endParaRPr>
          </a:p>
        </p:txBody>
      </p:sp>
      <p:sp>
        <p:nvSpPr>
          <p:cNvPr id="12" name="TextBox 11">
            <a:extLst>
              <a:ext uri="{FF2B5EF4-FFF2-40B4-BE49-F238E27FC236}">
                <a16:creationId xmlns:a16="http://schemas.microsoft.com/office/drawing/2014/main" id="{A4B5DCDA-FAD3-E84A-93F5-2D68A3BA1675}"/>
              </a:ext>
            </a:extLst>
          </p:cNvPr>
          <p:cNvSpPr txBox="1"/>
          <p:nvPr/>
        </p:nvSpPr>
        <p:spPr>
          <a:xfrm>
            <a:off x="7498667" y="1777510"/>
            <a:ext cx="4083729" cy="646331"/>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que le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domaine</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soit</a:t>
            </a:r>
            <a:r>
              <a:rPr lang="en-US" sz="1800" spc="-70" dirty="0">
                <a:latin typeface="Source Sans Pro" panose="020B0503030403020204" pitchFamily="34" charset="77"/>
                <a:ea typeface="Open Sans" panose="020B0606030504020204" pitchFamily="34" charset="0"/>
                <a:cs typeface="Open Sans" panose="020B0606030504020204" pitchFamily="34" charset="0"/>
              </a:rPr>
              <a:t> bien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déclaré</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en</a:t>
            </a:r>
            <a:r>
              <a:rPr lang="en-US" sz="1800" spc="-70" dirty="0">
                <a:latin typeface="Source Sans Pro" panose="020B0503030403020204" pitchFamily="34" charset="77"/>
                <a:ea typeface="Open Sans" panose="020B0606030504020204" pitchFamily="34" charset="0"/>
                <a:cs typeface="Open Sans" panose="020B0606030504020204" pitchFamily="34" charset="0"/>
              </a:rPr>
              <a:t> tant que multisite</a:t>
            </a:r>
          </a:p>
        </p:txBody>
      </p:sp>
      <p:sp>
        <p:nvSpPr>
          <p:cNvPr id="13" name="TextBox 12">
            <a:extLst>
              <a:ext uri="{FF2B5EF4-FFF2-40B4-BE49-F238E27FC236}">
                <a16:creationId xmlns:a16="http://schemas.microsoft.com/office/drawing/2014/main" id="{4AC2066E-E58B-8744-9E11-1FF0D4F92CCE}"/>
              </a:ext>
            </a:extLst>
          </p:cNvPr>
          <p:cNvSpPr txBox="1"/>
          <p:nvPr/>
        </p:nvSpPr>
        <p:spPr>
          <a:xfrm>
            <a:off x="7498668" y="3011035"/>
            <a:ext cx="4540928" cy="610424"/>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le token et/</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ou</a:t>
            </a:r>
            <a:r>
              <a:rPr lang="en-US" sz="1800" spc="-70" dirty="0">
                <a:latin typeface="Source Sans Pro" panose="020B0503030403020204" pitchFamily="34" charset="77"/>
                <a:ea typeface="Open Sans" panose="020B0606030504020204" pitchFamily="34" charset="0"/>
                <a:cs typeface="Open Sans" panose="020B0606030504020204" pitchFamily="34" charset="0"/>
              </a:rPr>
              <a:t> le faire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ajouter</a:t>
            </a:r>
            <a:r>
              <a:rPr lang="en-US" sz="1800" spc="-70" dirty="0">
                <a:latin typeface="Source Sans Pro" panose="020B0503030403020204" pitchFamily="34" charset="77"/>
                <a:ea typeface="Open Sans" panose="020B0606030504020204" pitchFamily="34" charset="0"/>
                <a:cs typeface="Open Sans" panose="020B0606030504020204" pitchFamily="34" charset="0"/>
              </a:rPr>
              <a:t> par le client</a:t>
            </a:r>
          </a:p>
          <a:p>
            <a:pPr>
              <a:spcAft>
                <a:spcPts val="200"/>
              </a:spcAft>
            </a:pPr>
            <a:r>
              <a:rPr lang="en-US" sz="1400" spc="-70" dirty="0">
                <a:latin typeface="Source Sans Pro" panose="020B0503030403020204" pitchFamily="34" charset="77"/>
                <a:ea typeface="Open Sans" panose="020B0606030504020204" pitchFamily="34" charset="0"/>
                <a:cs typeface="Open Sans" panose="020B0606030504020204" pitchFamily="34" charset="0"/>
              </a:rPr>
              <a:t>(</a:t>
            </a:r>
            <a:r>
              <a:rPr lang="en-US" sz="1400" spc="-70" dirty="0" err="1">
                <a:latin typeface="Source Sans Pro" panose="020B0503030403020204" pitchFamily="34" charset="77"/>
                <a:ea typeface="Open Sans" panose="020B0606030504020204" pitchFamily="34" charset="0"/>
                <a:cs typeface="Open Sans" panose="020B0606030504020204" pitchFamily="34" charset="0"/>
              </a:rPr>
              <a:t>domaines</a:t>
            </a:r>
            <a:r>
              <a:rPr lang="en-US" sz="1400" spc="-70" dirty="0">
                <a:latin typeface="Source Sans Pro" panose="020B0503030403020204" pitchFamily="34" charset="77"/>
                <a:ea typeface="Open Sans" panose="020B0606030504020204" pitchFamily="34" charset="0"/>
                <a:cs typeface="Open Sans" panose="020B0606030504020204" pitchFamily="34" charset="0"/>
              </a:rPr>
              <a:t> externs </a:t>
            </a:r>
            <a:r>
              <a:rPr lang="en-US" sz="1400" spc="-70" dirty="0" err="1">
                <a:latin typeface="Source Sans Pro" panose="020B0503030403020204" pitchFamily="34" charset="77"/>
                <a:ea typeface="Open Sans" panose="020B0606030504020204" pitchFamily="34" charset="0"/>
                <a:cs typeface="Open Sans" panose="020B0606030504020204" pitchFamily="34" charset="0"/>
              </a:rPr>
              <a:t>uniquement</a:t>
            </a:r>
            <a:r>
              <a:rPr lang="en-US" sz="1400" spc="-70" dirty="0">
                <a:latin typeface="Source Sans Pro" panose="020B0503030403020204" pitchFamily="34" charset="77"/>
                <a:ea typeface="Open Sans" panose="020B0606030504020204" pitchFamily="34" charset="0"/>
                <a:cs typeface="Open Sans" panose="020B0606030504020204" pitchFamily="34" charset="0"/>
              </a:rPr>
              <a:t>)</a:t>
            </a:r>
          </a:p>
        </p:txBody>
      </p:sp>
      <p:sp>
        <p:nvSpPr>
          <p:cNvPr id="14" name="TextBox 13">
            <a:extLst>
              <a:ext uri="{FF2B5EF4-FFF2-40B4-BE49-F238E27FC236}">
                <a16:creationId xmlns:a16="http://schemas.microsoft.com/office/drawing/2014/main" id="{03A263E5-1121-0146-8B80-C20A954401A6}"/>
              </a:ext>
            </a:extLst>
          </p:cNvPr>
          <p:cNvSpPr txBox="1"/>
          <p:nvPr/>
        </p:nvSpPr>
        <p:spPr>
          <a:xfrm>
            <a:off x="7498665" y="3960350"/>
            <a:ext cx="4540931" cy="646331"/>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que le nom de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domaine</a:t>
            </a:r>
            <a:r>
              <a:rPr lang="en-US" sz="1800" spc="-70" dirty="0">
                <a:latin typeface="Source Sans Pro" panose="020B0503030403020204" pitchFamily="34" charset="77"/>
                <a:ea typeface="Open Sans" panose="020B0606030504020204" pitchFamily="34" charset="0"/>
                <a:cs typeface="Open Sans" panose="020B0606030504020204" pitchFamily="34" charset="0"/>
              </a:rPr>
              <a:t> pointe bien sur la bonne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adresse</a:t>
            </a:r>
            <a:r>
              <a:rPr lang="en-US" sz="1800" spc="-70" dirty="0">
                <a:latin typeface="Source Sans Pro" panose="020B0503030403020204" pitchFamily="34" charset="77"/>
                <a:ea typeface="Open Sans" panose="020B0606030504020204" pitchFamily="34" charset="0"/>
                <a:cs typeface="Open Sans" panose="020B0606030504020204" pitchFamily="34" charset="0"/>
              </a:rPr>
              <a:t> IP</a:t>
            </a:r>
          </a:p>
        </p:txBody>
      </p:sp>
      <p:cxnSp>
        <p:nvCxnSpPr>
          <p:cNvPr id="15" name="Straight Connector 14">
            <a:extLst>
              <a:ext uri="{FF2B5EF4-FFF2-40B4-BE49-F238E27FC236}">
                <a16:creationId xmlns:a16="http://schemas.microsoft.com/office/drawing/2014/main" id="{9F0EAFA4-B2B7-3E43-98F2-3CB8824631CC}"/>
              </a:ext>
            </a:extLst>
          </p:cNvPr>
          <p:cNvCxnSpPr/>
          <p:nvPr/>
        </p:nvCxnSpPr>
        <p:spPr>
          <a:xfrm>
            <a:off x="5879976" y="1582994"/>
            <a:ext cx="0" cy="4402290"/>
          </a:xfrm>
          <a:prstGeom prst="line">
            <a:avLst/>
          </a:prstGeom>
          <a:ln>
            <a:solidFill>
              <a:srgbClr val="7F7F7F">
                <a:alpha val="50000"/>
              </a:srgbClr>
            </a:solidFill>
          </a:ln>
        </p:spPr>
        <p:style>
          <a:lnRef idx="1">
            <a:schemeClr val="accent1"/>
          </a:lnRef>
          <a:fillRef idx="0">
            <a:schemeClr val="accent1"/>
          </a:fillRef>
          <a:effectRef idx="0">
            <a:schemeClr val="accent1"/>
          </a:effectRef>
          <a:fontRef idx="minor">
            <a:schemeClr val="tx1"/>
          </a:fontRef>
        </p:style>
      </p:cxnSp>
      <p:sp>
        <p:nvSpPr>
          <p:cNvPr id="16" name="Oval 15">
            <a:extLst>
              <a:ext uri="{FF2B5EF4-FFF2-40B4-BE49-F238E27FC236}">
                <a16:creationId xmlns:a16="http://schemas.microsoft.com/office/drawing/2014/main" id="{58EE883A-7432-1F4C-A311-478E636B1C49}"/>
              </a:ext>
            </a:extLst>
          </p:cNvPr>
          <p:cNvSpPr/>
          <p:nvPr/>
        </p:nvSpPr>
        <p:spPr>
          <a:xfrm>
            <a:off x="6420036" y="1650626"/>
            <a:ext cx="900100" cy="900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latin typeface="Source Sans Pro" panose="020B0503030403020204" pitchFamily="34" charset="77"/>
              </a:rPr>
              <a:t>01</a:t>
            </a:r>
          </a:p>
        </p:txBody>
      </p:sp>
      <p:sp>
        <p:nvSpPr>
          <p:cNvPr id="17" name="Oval 16">
            <a:extLst>
              <a:ext uri="{FF2B5EF4-FFF2-40B4-BE49-F238E27FC236}">
                <a16:creationId xmlns:a16="http://schemas.microsoft.com/office/drawing/2014/main" id="{173C7435-E262-BC40-8DBC-3D6D8B422ECF}"/>
              </a:ext>
            </a:extLst>
          </p:cNvPr>
          <p:cNvSpPr/>
          <p:nvPr/>
        </p:nvSpPr>
        <p:spPr>
          <a:xfrm>
            <a:off x="6420036" y="2745651"/>
            <a:ext cx="900100" cy="900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latin typeface="Source Sans Pro" panose="020B0503030403020204" pitchFamily="34" charset="77"/>
              </a:rPr>
              <a:t>02</a:t>
            </a:r>
          </a:p>
        </p:txBody>
      </p:sp>
      <p:sp>
        <p:nvSpPr>
          <p:cNvPr id="18" name="Oval 17">
            <a:extLst>
              <a:ext uri="{FF2B5EF4-FFF2-40B4-BE49-F238E27FC236}">
                <a16:creationId xmlns:a16="http://schemas.microsoft.com/office/drawing/2014/main" id="{5EB325DC-79A8-B14D-8BFE-AC40AA8E4933}"/>
              </a:ext>
            </a:extLst>
          </p:cNvPr>
          <p:cNvSpPr/>
          <p:nvPr/>
        </p:nvSpPr>
        <p:spPr>
          <a:xfrm>
            <a:off x="6420036" y="3840676"/>
            <a:ext cx="900100" cy="900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latin typeface="Source Sans Pro" panose="020B0503030403020204" pitchFamily="34" charset="77"/>
              </a:rPr>
              <a:t>03</a:t>
            </a:r>
          </a:p>
        </p:txBody>
      </p:sp>
      <p:sp>
        <p:nvSpPr>
          <p:cNvPr id="19" name="Oval 18">
            <a:extLst>
              <a:ext uri="{FF2B5EF4-FFF2-40B4-BE49-F238E27FC236}">
                <a16:creationId xmlns:a16="http://schemas.microsoft.com/office/drawing/2014/main" id="{EB4EDA03-1E3D-EA44-9156-4CF91B74813E}"/>
              </a:ext>
            </a:extLst>
          </p:cNvPr>
          <p:cNvSpPr/>
          <p:nvPr/>
        </p:nvSpPr>
        <p:spPr>
          <a:xfrm>
            <a:off x="6420036" y="4935700"/>
            <a:ext cx="900100" cy="9001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latin typeface="Source Sans Pro" panose="020B0503030403020204" pitchFamily="34" charset="77"/>
              </a:rPr>
              <a:t>04</a:t>
            </a:r>
          </a:p>
        </p:txBody>
      </p:sp>
      <p:sp>
        <p:nvSpPr>
          <p:cNvPr id="20" name="TextBox 19">
            <a:extLst>
              <a:ext uri="{FF2B5EF4-FFF2-40B4-BE49-F238E27FC236}">
                <a16:creationId xmlns:a16="http://schemas.microsoft.com/office/drawing/2014/main" id="{1D154483-B660-A94F-9A8F-7952E2768050}"/>
              </a:ext>
            </a:extLst>
          </p:cNvPr>
          <p:cNvSpPr txBox="1"/>
          <p:nvPr/>
        </p:nvSpPr>
        <p:spPr>
          <a:xfrm>
            <a:off x="7498665" y="5201084"/>
            <a:ext cx="4540931" cy="369332"/>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Patienter</a:t>
            </a:r>
            <a:r>
              <a:rPr lang="en-US" sz="1800" spc="-70" dirty="0">
                <a:latin typeface="Source Sans Pro" panose="020B0503030403020204" pitchFamily="34" charset="77"/>
                <a:ea typeface="Open Sans" panose="020B0606030504020204" pitchFamily="34" charset="0"/>
                <a:cs typeface="Open Sans" panose="020B0606030504020204" pitchFamily="34" charset="0"/>
              </a:rPr>
              <a:t> le temps de la propagation DNS</a:t>
            </a:r>
          </a:p>
        </p:txBody>
      </p:sp>
      <p:pic>
        <p:nvPicPr>
          <p:cNvPr id="24" name="Image 12" descr="Une image contenant capture d’écran&#10;&#10;&#10;&#10;Description générée automatiquement">
            <a:extLst>
              <a:ext uri="{FF2B5EF4-FFF2-40B4-BE49-F238E27FC236}">
                <a16:creationId xmlns:a16="http://schemas.microsoft.com/office/drawing/2014/main" id="{6BE1851D-38EA-324F-9092-C1675D9CB747}"/>
              </a:ext>
            </a:extLst>
          </p:cNvPr>
          <p:cNvPicPr>
            <a:picLocks noChangeAspect="1"/>
          </p:cNvPicPr>
          <p:nvPr/>
        </p:nvPicPr>
        <p:blipFill>
          <a:blip r:embed="rId3"/>
          <a:stretch>
            <a:fillRect/>
          </a:stretch>
        </p:blipFill>
        <p:spPr>
          <a:xfrm>
            <a:off x="361405" y="1367692"/>
            <a:ext cx="3430340" cy="2376735"/>
          </a:xfrm>
          <a:prstGeom prst="rect">
            <a:avLst/>
          </a:prstGeom>
        </p:spPr>
      </p:pic>
      <p:grpSp>
        <p:nvGrpSpPr>
          <p:cNvPr id="5" name="Group 4">
            <a:extLst>
              <a:ext uri="{FF2B5EF4-FFF2-40B4-BE49-F238E27FC236}">
                <a16:creationId xmlns:a16="http://schemas.microsoft.com/office/drawing/2014/main" id="{12103C9F-B3B7-F047-9406-BA3C1235684A}"/>
              </a:ext>
            </a:extLst>
          </p:cNvPr>
          <p:cNvGrpSpPr/>
          <p:nvPr/>
        </p:nvGrpSpPr>
        <p:grpSpPr>
          <a:xfrm>
            <a:off x="3331660" y="2757779"/>
            <a:ext cx="2316385" cy="887245"/>
            <a:chOff x="3331660" y="2660486"/>
            <a:chExt cx="2316385" cy="887245"/>
          </a:xfrm>
        </p:grpSpPr>
        <p:grpSp>
          <p:nvGrpSpPr>
            <p:cNvPr id="8" name="Group 7">
              <a:extLst>
                <a:ext uri="{FF2B5EF4-FFF2-40B4-BE49-F238E27FC236}">
                  <a16:creationId xmlns:a16="http://schemas.microsoft.com/office/drawing/2014/main" id="{4FB89968-9F91-524E-BE64-C7A492B25396}"/>
                </a:ext>
              </a:extLst>
            </p:cNvPr>
            <p:cNvGrpSpPr/>
            <p:nvPr/>
          </p:nvGrpSpPr>
          <p:grpSpPr>
            <a:xfrm>
              <a:off x="3331660" y="2660486"/>
              <a:ext cx="2316385" cy="887245"/>
              <a:chOff x="3709458" y="2743200"/>
              <a:chExt cx="6626083" cy="2537989"/>
            </a:xfrm>
          </p:grpSpPr>
          <p:pic>
            <p:nvPicPr>
              <p:cNvPr id="9" name="Picture 8">
                <a:extLst>
                  <a:ext uri="{FF2B5EF4-FFF2-40B4-BE49-F238E27FC236}">
                    <a16:creationId xmlns:a16="http://schemas.microsoft.com/office/drawing/2014/main" id="{6277D403-D8CE-4845-97A3-9172E46FB75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709458" y="2743200"/>
                <a:ext cx="6626083" cy="2537989"/>
              </a:xfrm>
              <a:prstGeom prst="rect">
                <a:avLst/>
              </a:prstGeom>
            </p:spPr>
          </p:pic>
          <p:sp>
            <p:nvSpPr>
              <p:cNvPr id="10" name="Rectangle 9">
                <a:extLst>
                  <a:ext uri="{FF2B5EF4-FFF2-40B4-BE49-F238E27FC236}">
                    <a16:creationId xmlns:a16="http://schemas.microsoft.com/office/drawing/2014/main" id="{E8BEA609-45C3-6D48-A2D7-4357D53C0B5B}"/>
                  </a:ext>
                </a:extLst>
              </p:cNvPr>
              <p:cNvSpPr/>
              <p:nvPr/>
            </p:nvSpPr>
            <p:spPr>
              <a:xfrm>
                <a:off x="4887638" y="2935756"/>
                <a:ext cx="4114800" cy="16001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grpSp>
        <p:sp>
          <p:nvSpPr>
            <p:cNvPr id="4" name="TextBox 3">
              <a:extLst>
                <a:ext uri="{FF2B5EF4-FFF2-40B4-BE49-F238E27FC236}">
                  <a16:creationId xmlns:a16="http://schemas.microsoft.com/office/drawing/2014/main" id="{00F38ECD-8503-E842-9657-1496E92226C4}"/>
                </a:ext>
              </a:extLst>
            </p:cNvPr>
            <p:cNvSpPr txBox="1"/>
            <p:nvPr/>
          </p:nvSpPr>
          <p:spPr>
            <a:xfrm>
              <a:off x="3629322" y="2776671"/>
              <a:ext cx="1666901" cy="461665"/>
            </a:xfrm>
            <a:prstGeom prst="rect">
              <a:avLst/>
            </a:prstGeom>
            <a:noFill/>
          </p:spPr>
          <p:txBody>
            <a:bodyPr wrap="square" rtlCol="0">
              <a:spAutoFit/>
            </a:bodyPr>
            <a:lstStyle/>
            <a:p>
              <a:r>
                <a:rPr lang="fr-FR" dirty="0"/>
                <a:t>Que faire ?</a:t>
              </a:r>
            </a:p>
          </p:txBody>
        </p:sp>
      </p:grpSp>
      <p:pic>
        <p:nvPicPr>
          <p:cNvPr id="7" name="Picture 6">
            <a:extLst>
              <a:ext uri="{FF2B5EF4-FFF2-40B4-BE49-F238E27FC236}">
                <a16:creationId xmlns:a16="http://schemas.microsoft.com/office/drawing/2014/main" id="{B14BD565-176C-E649-8FBF-396B2F919634}"/>
              </a:ext>
            </a:extLst>
          </p:cNvPr>
          <p:cNvPicPr>
            <a:picLocks/>
          </p:cNvPicPr>
          <p:nvPr/>
        </p:nvPicPr>
        <p:blipFill>
          <a:blip r:embed="rId5"/>
          <a:stretch>
            <a:fillRect/>
          </a:stretch>
        </p:blipFill>
        <p:spPr>
          <a:xfrm>
            <a:off x="990600" y="3334439"/>
            <a:ext cx="3848100" cy="3523561"/>
          </a:xfrm>
          <a:prstGeom prst="rect">
            <a:avLst/>
          </a:prstGeom>
        </p:spPr>
      </p:pic>
    </p:spTree>
    <p:extLst>
      <p:ext uri="{BB962C8B-B14F-4D97-AF65-F5344CB8AC3E}">
        <p14:creationId xmlns:p14="http://schemas.microsoft.com/office/powerpoint/2010/main" val="33169558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up)">
                                          <p:cBhvr>
                                            <p:cTn id="17" dur="1100"/>
                                            <p:tgtEl>
                                              <p:spTgt spid="15"/>
                                            </p:tgtEl>
                                          </p:cBhvr>
                                        </p:animEffect>
                                      </p:childTnLst>
                                    </p:cTn>
                                  </p:par>
                                  <p:par>
                                    <p:cTn id="18" presetID="2" presetClass="entr" presetSubtype="1" fill="hold" grpId="0" nodeType="withEffect" p14:presetBounceEnd="66667">
                                      <p:stCondLst>
                                        <p:cond delay="300"/>
                                      </p:stCondLst>
                                      <p:childTnLst>
                                        <p:set>
                                          <p:cBhvr>
                                            <p:cTn id="19" dur="1" fill="hold">
                                              <p:stCondLst>
                                                <p:cond delay="0"/>
                                              </p:stCondLst>
                                            </p:cTn>
                                            <p:tgtEl>
                                              <p:spTgt spid="16"/>
                                            </p:tgtEl>
                                            <p:attrNameLst>
                                              <p:attrName>style.visibility</p:attrName>
                                            </p:attrNameLst>
                                          </p:cBhvr>
                                          <p:to>
                                            <p:strVal val="visible"/>
                                          </p:to>
                                        </p:set>
                                        <p:anim calcmode="lin" valueType="num" p14:bounceEnd="66667">
                                          <p:cBhvr additive="base">
                                            <p:cTn id="20" dur="900" fill="hold"/>
                                            <p:tgtEl>
                                              <p:spTgt spid="16"/>
                                            </p:tgtEl>
                                            <p:attrNameLst>
                                              <p:attrName>ppt_x</p:attrName>
                                            </p:attrNameLst>
                                          </p:cBhvr>
                                          <p:tavLst>
                                            <p:tav tm="0">
                                              <p:val>
                                                <p:strVal val="#ppt_x"/>
                                              </p:val>
                                            </p:tav>
                                            <p:tav tm="100000">
                                              <p:val>
                                                <p:strVal val="#ppt_x"/>
                                              </p:val>
                                            </p:tav>
                                          </p:tavLst>
                                        </p:anim>
                                        <p:anim calcmode="lin" valueType="num" p14:bounceEnd="66667">
                                          <p:cBhvr additive="base">
                                            <p:cTn id="21" dur="900" fill="hold"/>
                                            <p:tgtEl>
                                              <p:spTgt spid="16"/>
                                            </p:tgtEl>
                                            <p:attrNameLst>
                                              <p:attrName>ppt_y</p:attrName>
                                            </p:attrNameLst>
                                          </p:cBhvr>
                                          <p:tavLst>
                                            <p:tav tm="0">
                                              <p:val>
                                                <p:strVal val="0-#ppt_h/2"/>
                                              </p:val>
                                            </p:tav>
                                            <p:tav tm="100000">
                                              <p:val>
                                                <p:strVal val="#ppt_y"/>
                                              </p:val>
                                            </p:tav>
                                          </p:tavLst>
                                        </p:anim>
                                      </p:childTnLst>
                                    </p:cTn>
                                  </p:par>
                                  <p:par>
                                    <p:cTn id="22" presetID="10" presetClass="entr" presetSubtype="0" fill="hold" grpId="0" nodeType="withEffect">
                                      <p:stCondLst>
                                        <p:cond delay="70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0" nodeType="clickEffect" p14:presetBounceEnd="66667">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14:bounceEnd="66667">
                                          <p:cBhvr additive="base">
                                            <p:cTn id="29" dur="1000" fill="hold"/>
                                            <p:tgtEl>
                                              <p:spTgt spid="17"/>
                                            </p:tgtEl>
                                            <p:attrNameLst>
                                              <p:attrName>ppt_x</p:attrName>
                                            </p:attrNameLst>
                                          </p:cBhvr>
                                          <p:tavLst>
                                            <p:tav tm="0">
                                              <p:val>
                                                <p:strVal val="#ppt_x"/>
                                              </p:val>
                                            </p:tav>
                                            <p:tav tm="100000">
                                              <p:val>
                                                <p:strVal val="#ppt_x"/>
                                              </p:val>
                                            </p:tav>
                                          </p:tavLst>
                                        </p:anim>
                                        <p:anim calcmode="lin" valueType="num" p14:bounceEnd="66667">
                                          <p:cBhvr additive="base">
                                            <p:cTn id="30" dur="1000" fill="hold"/>
                                            <p:tgtEl>
                                              <p:spTgt spid="17"/>
                                            </p:tgtEl>
                                            <p:attrNameLst>
                                              <p:attrName>ppt_y</p:attrName>
                                            </p:attrNameLst>
                                          </p:cBhvr>
                                          <p:tavLst>
                                            <p:tav tm="0">
                                              <p:val>
                                                <p:strVal val="0-#ppt_h/2"/>
                                              </p:val>
                                            </p:tav>
                                            <p:tav tm="100000">
                                              <p:val>
                                                <p:strVal val="#ppt_y"/>
                                              </p:val>
                                            </p:tav>
                                          </p:tavLst>
                                        </p:anim>
                                      </p:childTnLst>
                                    </p:cTn>
                                  </p:par>
                                  <p:par>
                                    <p:cTn id="31" presetID="10" presetClass="entr" presetSubtype="0" fill="hold" grpId="0" nodeType="withEffect">
                                      <p:stCondLst>
                                        <p:cond delay="50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500"/>
                                            <p:tgtEl>
                                              <p:spTgt spid="13"/>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1" fill="hold" grpId="0" nodeType="clickEffect" p14:presetBounceEnd="66667">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14:bounceEnd="66667">
                                          <p:cBhvr additive="base">
                                            <p:cTn id="38" dur="1100" fill="hold"/>
                                            <p:tgtEl>
                                              <p:spTgt spid="18"/>
                                            </p:tgtEl>
                                            <p:attrNameLst>
                                              <p:attrName>ppt_x</p:attrName>
                                            </p:attrNameLst>
                                          </p:cBhvr>
                                          <p:tavLst>
                                            <p:tav tm="0">
                                              <p:val>
                                                <p:strVal val="#ppt_x"/>
                                              </p:val>
                                            </p:tav>
                                            <p:tav tm="100000">
                                              <p:val>
                                                <p:strVal val="#ppt_x"/>
                                              </p:val>
                                            </p:tav>
                                          </p:tavLst>
                                        </p:anim>
                                        <p:anim calcmode="lin" valueType="num" p14:bounceEnd="66667">
                                          <p:cBhvr additive="base">
                                            <p:cTn id="39" dur="1100" fill="hold"/>
                                            <p:tgtEl>
                                              <p:spTgt spid="18"/>
                                            </p:tgtEl>
                                            <p:attrNameLst>
                                              <p:attrName>ppt_y</p:attrName>
                                            </p:attrNameLst>
                                          </p:cBhvr>
                                          <p:tavLst>
                                            <p:tav tm="0">
                                              <p:val>
                                                <p:strVal val="0-#ppt_h/2"/>
                                              </p:val>
                                            </p:tav>
                                            <p:tav tm="100000">
                                              <p:val>
                                                <p:strVal val="#ppt_y"/>
                                              </p:val>
                                            </p:tav>
                                          </p:tavLst>
                                        </p:anim>
                                      </p:childTnLst>
                                    </p:cTn>
                                  </p:par>
                                  <p:par>
                                    <p:cTn id="40" presetID="10" presetClass="entr" presetSubtype="0" fill="hold" grpId="0" nodeType="withEffect">
                                      <p:stCondLst>
                                        <p:cond delay="50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grpId="0" nodeType="clickEffect" p14:presetBounceEnd="66667">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14:bounceEnd="66667">
                                          <p:cBhvr additive="base">
                                            <p:cTn id="47" dur="1200" fill="hold"/>
                                            <p:tgtEl>
                                              <p:spTgt spid="19"/>
                                            </p:tgtEl>
                                            <p:attrNameLst>
                                              <p:attrName>ppt_x</p:attrName>
                                            </p:attrNameLst>
                                          </p:cBhvr>
                                          <p:tavLst>
                                            <p:tav tm="0">
                                              <p:val>
                                                <p:strVal val="#ppt_x"/>
                                              </p:val>
                                            </p:tav>
                                            <p:tav tm="100000">
                                              <p:val>
                                                <p:strVal val="#ppt_x"/>
                                              </p:val>
                                            </p:tav>
                                          </p:tavLst>
                                        </p:anim>
                                        <p:anim calcmode="lin" valueType="num" p14:bounceEnd="66667">
                                          <p:cBhvr additive="base">
                                            <p:cTn id="48" dur="1200" fill="hold"/>
                                            <p:tgtEl>
                                              <p:spTgt spid="19"/>
                                            </p:tgtEl>
                                            <p:attrNameLst>
                                              <p:attrName>ppt_y</p:attrName>
                                            </p:attrNameLst>
                                          </p:cBhvr>
                                          <p:tavLst>
                                            <p:tav tm="0">
                                              <p:val>
                                                <p:strVal val="0-#ppt_h/2"/>
                                              </p:val>
                                            </p:tav>
                                            <p:tav tm="100000">
                                              <p:val>
                                                <p:strVal val="#ppt_y"/>
                                              </p:val>
                                            </p:tav>
                                          </p:tavLst>
                                        </p:anim>
                                      </p:childTnLst>
                                    </p:cTn>
                                  </p:par>
                                  <p:par>
                                    <p:cTn id="49" presetID="10" presetClass="entr" presetSubtype="0" fill="hold" grpId="0" nodeType="withEffect">
                                      <p:stCondLst>
                                        <p:cond delay="500"/>
                                      </p:stCondLst>
                                      <p:childTnLst>
                                        <p:set>
                                          <p:cBhvr>
                                            <p:cTn id="50" dur="1" fill="hold">
                                              <p:stCondLst>
                                                <p:cond delay="0"/>
                                              </p:stCondLst>
                                            </p:cTn>
                                            <p:tgtEl>
                                              <p:spTgt spid="20"/>
                                            </p:tgtEl>
                                            <p:attrNameLst>
                                              <p:attrName>style.visibility</p:attrName>
                                            </p:attrNameLst>
                                          </p:cBhvr>
                                          <p:to>
                                            <p:strVal val="visible"/>
                                          </p:to>
                                        </p:set>
                                        <p:animEffect transition="in" filter="fade">
                                          <p:cBhvr>
                                            <p:cTn id="5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6" grpId="0" animBg="1"/>
          <p:bldP spid="17" grpId="0" animBg="1"/>
          <p:bldP spid="18" grpId="0" animBg="1"/>
          <p:bldP spid="19" grpId="0" animBg="1"/>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up)">
                                          <p:cBhvr>
                                            <p:cTn id="17" dur="1100"/>
                                            <p:tgtEl>
                                              <p:spTgt spid="15"/>
                                            </p:tgtEl>
                                          </p:cBhvr>
                                        </p:animEffect>
                                      </p:childTnLst>
                                    </p:cTn>
                                  </p:par>
                                  <p:par>
                                    <p:cTn id="18" presetID="2" presetClass="entr" presetSubtype="1" fill="hold" grpId="0" nodeType="withEffect">
                                      <p:stCondLst>
                                        <p:cond delay="30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900" fill="hold"/>
                                            <p:tgtEl>
                                              <p:spTgt spid="16"/>
                                            </p:tgtEl>
                                            <p:attrNameLst>
                                              <p:attrName>ppt_x</p:attrName>
                                            </p:attrNameLst>
                                          </p:cBhvr>
                                          <p:tavLst>
                                            <p:tav tm="0">
                                              <p:val>
                                                <p:strVal val="#ppt_x"/>
                                              </p:val>
                                            </p:tav>
                                            <p:tav tm="100000">
                                              <p:val>
                                                <p:strVal val="#ppt_x"/>
                                              </p:val>
                                            </p:tav>
                                          </p:tavLst>
                                        </p:anim>
                                        <p:anim calcmode="lin" valueType="num">
                                          <p:cBhvr additive="base">
                                            <p:cTn id="21" dur="900" fill="hold"/>
                                            <p:tgtEl>
                                              <p:spTgt spid="16"/>
                                            </p:tgtEl>
                                            <p:attrNameLst>
                                              <p:attrName>ppt_y</p:attrName>
                                            </p:attrNameLst>
                                          </p:cBhvr>
                                          <p:tavLst>
                                            <p:tav tm="0">
                                              <p:val>
                                                <p:strVal val="0-#ppt_h/2"/>
                                              </p:val>
                                            </p:tav>
                                            <p:tav tm="100000">
                                              <p:val>
                                                <p:strVal val="#ppt_y"/>
                                              </p:val>
                                            </p:tav>
                                          </p:tavLst>
                                        </p:anim>
                                      </p:childTnLst>
                                    </p:cTn>
                                  </p:par>
                                  <p:par>
                                    <p:cTn id="22" presetID="10" presetClass="entr" presetSubtype="0" fill="hold" grpId="0" nodeType="withEffect">
                                      <p:stCondLst>
                                        <p:cond delay="70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0" nodeType="click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additive="base">
                                            <p:cTn id="29" dur="1000" fill="hold"/>
                                            <p:tgtEl>
                                              <p:spTgt spid="17"/>
                                            </p:tgtEl>
                                            <p:attrNameLst>
                                              <p:attrName>ppt_x</p:attrName>
                                            </p:attrNameLst>
                                          </p:cBhvr>
                                          <p:tavLst>
                                            <p:tav tm="0">
                                              <p:val>
                                                <p:strVal val="#ppt_x"/>
                                              </p:val>
                                            </p:tav>
                                            <p:tav tm="100000">
                                              <p:val>
                                                <p:strVal val="#ppt_x"/>
                                              </p:val>
                                            </p:tav>
                                          </p:tavLst>
                                        </p:anim>
                                        <p:anim calcmode="lin" valueType="num">
                                          <p:cBhvr additive="base">
                                            <p:cTn id="30" dur="1000" fill="hold"/>
                                            <p:tgtEl>
                                              <p:spTgt spid="17"/>
                                            </p:tgtEl>
                                            <p:attrNameLst>
                                              <p:attrName>ppt_y</p:attrName>
                                            </p:attrNameLst>
                                          </p:cBhvr>
                                          <p:tavLst>
                                            <p:tav tm="0">
                                              <p:val>
                                                <p:strVal val="0-#ppt_h/2"/>
                                              </p:val>
                                            </p:tav>
                                            <p:tav tm="100000">
                                              <p:val>
                                                <p:strVal val="#ppt_y"/>
                                              </p:val>
                                            </p:tav>
                                          </p:tavLst>
                                        </p:anim>
                                      </p:childTnLst>
                                    </p:cTn>
                                  </p:par>
                                  <p:par>
                                    <p:cTn id="31" presetID="10" presetClass="entr" presetSubtype="0" fill="hold" grpId="0" nodeType="withEffect">
                                      <p:stCondLst>
                                        <p:cond delay="50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500"/>
                                            <p:tgtEl>
                                              <p:spTgt spid="13"/>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1" fill="hold" grpId="0" nodeType="click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additive="base">
                                            <p:cTn id="38" dur="1100" fill="hold"/>
                                            <p:tgtEl>
                                              <p:spTgt spid="18"/>
                                            </p:tgtEl>
                                            <p:attrNameLst>
                                              <p:attrName>ppt_x</p:attrName>
                                            </p:attrNameLst>
                                          </p:cBhvr>
                                          <p:tavLst>
                                            <p:tav tm="0">
                                              <p:val>
                                                <p:strVal val="#ppt_x"/>
                                              </p:val>
                                            </p:tav>
                                            <p:tav tm="100000">
                                              <p:val>
                                                <p:strVal val="#ppt_x"/>
                                              </p:val>
                                            </p:tav>
                                          </p:tavLst>
                                        </p:anim>
                                        <p:anim calcmode="lin" valueType="num">
                                          <p:cBhvr additive="base">
                                            <p:cTn id="39" dur="1100" fill="hold"/>
                                            <p:tgtEl>
                                              <p:spTgt spid="18"/>
                                            </p:tgtEl>
                                            <p:attrNameLst>
                                              <p:attrName>ppt_y</p:attrName>
                                            </p:attrNameLst>
                                          </p:cBhvr>
                                          <p:tavLst>
                                            <p:tav tm="0">
                                              <p:val>
                                                <p:strVal val="0-#ppt_h/2"/>
                                              </p:val>
                                            </p:tav>
                                            <p:tav tm="100000">
                                              <p:val>
                                                <p:strVal val="#ppt_y"/>
                                              </p:val>
                                            </p:tav>
                                          </p:tavLst>
                                        </p:anim>
                                      </p:childTnLst>
                                    </p:cTn>
                                  </p:par>
                                  <p:par>
                                    <p:cTn id="40" presetID="10" presetClass="entr" presetSubtype="0" fill="hold" grpId="0" nodeType="withEffect">
                                      <p:stCondLst>
                                        <p:cond delay="50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1200" fill="hold"/>
                                            <p:tgtEl>
                                              <p:spTgt spid="19"/>
                                            </p:tgtEl>
                                            <p:attrNameLst>
                                              <p:attrName>ppt_x</p:attrName>
                                            </p:attrNameLst>
                                          </p:cBhvr>
                                          <p:tavLst>
                                            <p:tav tm="0">
                                              <p:val>
                                                <p:strVal val="#ppt_x"/>
                                              </p:val>
                                            </p:tav>
                                            <p:tav tm="100000">
                                              <p:val>
                                                <p:strVal val="#ppt_x"/>
                                              </p:val>
                                            </p:tav>
                                          </p:tavLst>
                                        </p:anim>
                                        <p:anim calcmode="lin" valueType="num">
                                          <p:cBhvr additive="base">
                                            <p:cTn id="48" dur="1200" fill="hold"/>
                                            <p:tgtEl>
                                              <p:spTgt spid="19"/>
                                            </p:tgtEl>
                                            <p:attrNameLst>
                                              <p:attrName>ppt_y</p:attrName>
                                            </p:attrNameLst>
                                          </p:cBhvr>
                                          <p:tavLst>
                                            <p:tav tm="0">
                                              <p:val>
                                                <p:strVal val="0-#ppt_h/2"/>
                                              </p:val>
                                            </p:tav>
                                            <p:tav tm="100000">
                                              <p:val>
                                                <p:strVal val="#ppt_y"/>
                                              </p:val>
                                            </p:tav>
                                          </p:tavLst>
                                        </p:anim>
                                      </p:childTnLst>
                                    </p:cTn>
                                  </p:par>
                                  <p:par>
                                    <p:cTn id="49" presetID="10" presetClass="entr" presetSubtype="0" fill="hold" grpId="0" nodeType="withEffect">
                                      <p:stCondLst>
                                        <p:cond delay="500"/>
                                      </p:stCondLst>
                                      <p:childTnLst>
                                        <p:set>
                                          <p:cBhvr>
                                            <p:cTn id="50" dur="1" fill="hold">
                                              <p:stCondLst>
                                                <p:cond delay="0"/>
                                              </p:stCondLst>
                                            </p:cTn>
                                            <p:tgtEl>
                                              <p:spTgt spid="20"/>
                                            </p:tgtEl>
                                            <p:attrNameLst>
                                              <p:attrName>style.visibility</p:attrName>
                                            </p:attrNameLst>
                                          </p:cBhvr>
                                          <p:to>
                                            <p:strVal val="visible"/>
                                          </p:to>
                                        </p:set>
                                        <p:animEffect transition="in" filter="fade">
                                          <p:cBhvr>
                                            <p:cTn id="5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6" grpId="0" animBg="1"/>
          <p:bldP spid="17" grpId="0" animBg="1"/>
          <p:bldP spid="18" grpId="0" animBg="1"/>
          <p:bldP spid="19" grpId="0" animBg="1"/>
          <p:bldP spid="20" grpId="0"/>
        </p:bldLst>
      </p:timing>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3">
            <a:extLst>
              <a:ext uri="{FF2B5EF4-FFF2-40B4-BE49-F238E27FC236}">
                <a16:creationId xmlns:a16="http://schemas.microsoft.com/office/drawing/2014/main" id="{B3E59C15-544E-9449-B088-EC1809B19B82}"/>
              </a:ext>
            </a:extLst>
          </p:cNvPr>
          <p:cNvSpPr txBox="1">
            <a:spLocks/>
          </p:cNvSpPr>
          <p:nvPr/>
        </p:nvSpPr>
        <p:spPr>
          <a:xfrm>
            <a:off x="762000" y="228600"/>
            <a:ext cx="10363200" cy="817561"/>
          </a:xfrm>
          <a:prstGeom prst="rect">
            <a:avLst/>
          </a:prstGeom>
        </p:spPr>
        <p:txBody>
          <a:bodyPr anchor="ctr">
            <a:normAutofit/>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l"/>
            <a:r>
              <a:rPr lang="en-US" b="1" dirty="0">
                <a:solidFill>
                  <a:schemeClr val="accent1"/>
                </a:solidFill>
                <a:latin typeface="Source Sans Pro" panose="020B0503030403020204" pitchFamily="34" charset="77"/>
              </a:rPr>
              <a:t>Le multisite</a:t>
            </a:r>
          </a:p>
          <a:p>
            <a:pPr algn="l"/>
            <a:r>
              <a:rPr lang="en-US" sz="2400" dirty="0">
                <a:solidFill>
                  <a:schemeClr val="accent1"/>
                </a:solidFill>
                <a:latin typeface="Source Sans Pro" panose="020B0503030403020204" pitchFamily="34" charset="77"/>
              </a:rPr>
              <a:t>La page Index Of /</a:t>
            </a:r>
          </a:p>
        </p:txBody>
      </p:sp>
      <p:pic>
        <p:nvPicPr>
          <p:cNvPr id="7" name="Picture 6">
            <a:extLst>
              <a:ext uri="{FF2B5EF4-FFF2-40B4-BE49-F238E27FC236}">
                <a16:creationId xmlns:a16="http://schemas.microsoft.com/office/drawing/2014/main" id="{B14BD565-176C-E649-8FBF-396B2F919634}"/>
              </a:ext>
            </a:extLst>
          </p:cNvPr>
          <p:cNvPicPr>
            <a:picLocks/>
          </p:cNvPicPr>
          <p:nvPr/>
        </p:nvPicPr>
        <p:blipFill>
          <a:blip r:embed="rId3"/>
          <a:stretch>
            <a:fillRect/>
          </a:stretch>
        </p:blipFill>
        <p:spPr>
          <a:xfrm>
            <a:off x="990600" y="3334439"/>
            <a:ext cx="3848100" cy="3523561"/>
          </a:xfrm>
          <a:prstGeom prst="rect">
            <a:avLst/>
          </a:prstGeom>
        </p:spPr>
      </p:pic>
      <p:sp>
        <p:nvSpPr>
          <p:cNvPr id="12" name="TextBox 11">
            <a:extLst>
              <a:ext uri="{FF2B5EF4-FFF2-40B4-BE49-F238E27FC236}">
                <a16:creationId xmlns:a16="http://schemas.microsoft.com/office/drawing/2014/main" id="{A4B5DCDA-FAD3-E84A-93F5-2D68A3BA1675}"/>
              </a:ext>
            </a:extLst>
          </p:cNvPr>
          <p:cNvSpPr txBox="1"/>
          <p:nvPr/>
        </p:nvSpPr>
        <p:spPr>
          <a:xfrm>
            <a:off x="7494586" y="1777510"/>
            <a:ext cx="4083729" cy="646331"/>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que le multisite pointe dans le repertoire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souhaité</a:t>
            </a:r>
            <a:endParaRPr lang="en-US" sz="1800" spc="-70" dirty="0">
              <a:latin typeface="Source Sans Pro" panose="020B0503030403020204" pitchFamily="34" charset="77"/>
              <a:ea typeface="Open Sans" panose="020B0606030504020204" pitchFamily="34" charset="0"/>
              <a:cs typeface="Open Sans" panose="020B0606030504020204" pitchFamily="34" charset="0"/>
            </a:endParaRPr>
          </a:p>
        </p:txBody>
      </p:sp>
      <p:sp>
        <p:nvSpPr>
          <p:cNvPr id="13" name="TextBox 12">
            <a:extLst>
              <a:ext uri="{FF2B5EF4-FFF2-40B4-BE49-F238E27FC236}">
                <a16:creationId xmlns:a16="http://schemas.microsoft.com/office/drawing/2014/main" id="{4AC2066E-E58B-8744-9E11-1FF0D4F92CCE}"/>
              </a:ext>
            </a:extLst>
          </p:cNvPr>
          <p:cNvSpPr txBox="1"/>
          <p:nvPr/>
        </p:nvSpPr>
        <p:spPr>
          <a:xfrm>
            <a:off x="7494587" y="2873817"/>
            <a:ext cx="4083728" cy="646331"/>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que le site web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soit</a:t>
            </a:r>
            <a:r>
              <a:rPr lang="en-US" sz="1800" spc="-70" dirty="0">
                <a:latin typeface="Source Sans Pro" panose="020B0503030403020204" pitchFamily="34" charset="77"/>
                <a:ea typeface="Open Sans" panose="020B0606030504020204" pitchFamily="34" charset="0"/>
                <a:cs typeface="Open Sans" panose="020B0606030504020204" pitchFamily="34" charset="0"/>
              </a:rPr>
              <a:t> bien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deposé</a:t>
            </a:r>
            <a:r>
              <a:rPr lang="en-US" sz="1800" spc="-70" dirty="0">
                <a:latin typeface="Source Sans Pro" panose="020B0503030403020204" pitchFamily="34" charset="77"/>
                <a:ea typeface="Open Sans" panose="020B0606030504020204" pitchFamily="34" charset="0"/>
                <a:cs typeface="Open Sans" panose="020B0606030504020204" pitchFamily="34" charset="0"/>
              </a:rPr>
              <a:t> dans le repertoire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souhaité</a:t>
            </a:r>
            <a:endParaRPr lang="en-US" sz="1800" spc="-70" dirty="0">
              <a:latin typeface="Source Sans Pro" panose="020B0503030403020204" pitchFamily="34" charset="77"/>
              <a:ea typeface="Open Sans" panose="020B0606030504020204" pitchFamily="34" charset="0"/>
              <a:cs typeface="Open Sans" panose="020B0606030504020204" pitchFamily="34" charset="0"/>
            </a:endParaRPr>
          </a:p>
        </p:txBody>
      </p:sp>
      <p:sp>
        <p:nvSpPr>
          <p:cNvPr id="14" name="TextBox 13">
            <a:extLst>
              <a:ext uri="{FF2B5EF4-FFF2-40B4-BE49-F238E27FC236}">
                <a16:creationId xmlns:a16="http://schemas.microsoft.com/office/drawing/2014/main" id="{03A263E5-1121-0146-8B80-C20A954401A6}"/>
              </a:ext>
            </a:extLst>
          </p:cNvPr>
          <p:cNvSpPr txBox="1"/>
          <p:nvPr/>
        </p:nvSpPr>
        <p:spPr>
          <a:xfrm>
            <a:off x="7498665" y="3970125"/>
            <a:ext cx="3925927" cy="646331"/>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la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présence</a:t>
            </a:r>
            <a:r>
              <a:rPr lang="en-US" sz="1800" spc="-70" dirty="0">
                <a:latin typeface="Source Sans Pro" panose="020B0503030403020204" pitchFamily="34" charset="77"/>
                <a:ea typeface="Open Sans" panose="020B0606030504020204" pitchFamily="34" charset="0"/>
                <a:cs typeface="Open Sans" panose="020B0606030504020204" pitchFamily="34" charset="0"/>
              </a:rPr>
              <a:t> d’un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fichier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index.html</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ou</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index.php</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p>
        </p:txBody>
      </p:sp>
      <p:cxnSp>
        <p:nvCxnSpPr>
          <p:cNvPr id="15" name="Straight Connector 14">
            <a:extLst>
              <a:ext uri="{FF2B5EF4-FFF2-40B4-BE49-F238E27FC236}">
                <a16:creationId xmlns:a16="http://schemas.microsoft.com/office/drawing/2014/main" id="{9F0EAFA4-B2B7-3E43-98F2-3CB8824631CC}"/>
              </a:ext>
            </a:extLst>
          </p:cNvPr>
          <p:cNvCxnSpPr/>
          <p:nvPr/>
        </p:nvCxnSpPr>
        <p:spPr>
          <a:xfrm>
            <a:off x="5879976" y="1582994"/>
            <a:ext cx="0" cy="4402290"/>
          </a:xfrm>
          <a:prstGeom prst="line">
            <a:avLst/>
          </a:prstGeom>
          <a:ln>
            <a:solidFill>
              <a:srgbClr val="7F7F7F">
                <a:alpha val="50000"/>
              </a:srgbClr>
            </a:solidFill>
          </a:ln>
        </p:spPr>
        <p:style>
          <a:lnRef idx="1">
            <a:schemeClr val="accent1"/>
          </a:lnRef>
          <a:fillRef idx="0">
            <a:schemeClr val="accent1"/>
          </a:fillRef>
          <a:effectRef idx="0">
            <a:schemeClr val="accent1"/>
          </a:effectRef>
          <a:fontRef idx="minor">
            <a:schemeClr val="tx1"/>
          </a:fontRef>
        </p:style>
      </p:cxnSp>
      <p:sp>
        <p:nvSpPr>
          <p:cNvPr id="16" name="Oval 15">
            <a:extLst>
              <a:ext uri="{FF2B5EF4-FFF2-40B4-BE49-F238E27FC236}">
                <a16:creationId xmlns:a16="http://schemas.microsoft.com/office/drawing/2014/main" id="{58EE883A-7432-1F4C-A311-478E636B1C49}"/>
              </a:ext>
            </a:extLst>
          </p:cNvPr>
          <p:cNvSpPr/>
          <p:nvPr/>
        </p:nvSpPr>
        <p:spPr>
          <a:xfrm>
            <a:off x="6420036" y="1650626"/>
            <a:ext cx="900100" cy="900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latin typeface="Source Sans Pro" panose="020B0503030403020204" pitchFamily="34" charset="77"/>
              </a:rPr>
              <a:t>01</a:t>
            </a:r>
          </a:p>
        </p:txBody>
      </p:sp>
      <p:sp>
        <p:nvSpPr>
          <p:cNvPr id="17" name="Oval 16">
            <a:extLst>
              <a:ext uri="{FF2B5EF4-FFF2-40B4-BE49-F238E27FC236}">
                <a16:creationId xmlns:a16="http://schemas.microsoft.com/office/drawing/2014/main" id="{173C7435-E262-BC40-8DBC-3D6D8B422ECF}"/>
              </a:ext>
            </a:extLst>
          </p:cNvPr>
          <p:cNvSpPr/>
          <p:nvPr/>
        </p:nvSpPr>
        <p:spPr>
          <a:xfrm>
            <a:off x="6420036" y="2745651"/>
            <a:ext cx="900100" cy="900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latin typeface="Source Sans Pro" panose="020B0503030403020204" pitchFamily="34" charset="77"/>
              </a:rPr>
              <a:t>02</a:t>
            </a:r>
          </a:p>
        </p:txBody>
      </p:sp>
      <p:sp>
        <p:nvSpPr>
          <p:cNvPr id="18" name="Oval 17">
            <a:extLst>
              <a:ext uri="{FF2B5EF4-FFF2-40B4-BE49-F238E27FC236}">
                <a16:creationId xmlns:a16="http://schemas.microsoft.com/office/drawing/2014/main" id="{5EB325DC-79A8-B14D-8BFE-AC40AA8E4933}"/>
              </a:ext>
            </a:extLst>
          </p:cNvPr>
          <p:cNvSpPr/>
          <p:nvPr/>
        </p:nvSpPr>
        <p:spPr>
          <a:xfrm>
            <a:off x="6420036" y="3840676"/>
            <a:ext cx="900100" cy="900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latin typeface="Source Sans Pro" panose="020B0503030403020204" pitchFamily="34" charset="77"/>
              </a:rPr>
              <a:t>03</a:t>
            </a:r>
          </a:p>
        </p:txBody>
      </p:sp>
      <p:sp>
        <p:nvSpPr>
          <p:cNvPr id="19" name="Oval 18">
            <a:extLst>
              <a:ext uri="{FF2B5EF4-FFF2-40B4-BE49-F238E27FC236}">
                <a16:creationId xmlns:a16="http://schemas.microsoft.com/office/drawing/2014/main" id="{EB4EDA03-1E3D-EA44-9156-4CF91B74813E}"/>
              </a:ext>
            </a:extLst>
          </p:cNvPr>
          <p:cNvSpPr/>
          <p:nvPr/>
        </p:nvSpPr>
        <p:spPr>
          <a:xfrm>
            <a:off x="6420036" y="4935700"/>
            <a:ext cx="900100" cy="9001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latin typeface="Source Sans Pro" panose="020B0503030403020204" pitchFamily="34" charset="77"/>
              </a:rPr>
              <a:t>04</a:t>
            </a:r>
          </a:p>
        </p:txBody>
      </p:sp>
      <p:sp>
        <p:nvSpPr>
          <p:cNvPr id="20" name="TextBox 19">
            <a:extLst>
              <a:ext uri="{FF2B5EF4-FFF2-40B4-BE49-F238E27FC236}">
                <a16:creationId xmlns:a16="http://schemas.microsoft.com/office/drawing/2014/main" id="{1D154483-B660-A94F-9A8F-7952E2768050}"/>
              </a:ext>
            </a:extLst>
          </p:cNvPr>
          <p:cNvSpPr txBox="1"/>
          <p:nvPr/>
        </p:nvSpPr>
        <p:spPr>
          <a:xfrm>
            <a:off x="7498666" y="5065149"/>
            <a:ext cx="4540931" cy="646331"/>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Indiquer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qu’il</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est</a:t>
            </a:r>
            <a:r>
              <a:rPr lang="en-US" sz="1800" spc="-70" dirty="0">
                <a:latin typeface="Source Sans Pro" panose="020B0503030403020204" pitchFamily="34" charset="77"/>
                <a:ea typeface="Open Sans" panose="020B0606030504020204" pitchFamily="34" charset="0"/>
                <a:cs typeface="Open Sans" panose="020B0606030504020204" pitchFamily="34" charset="0"/>
              </a:rPr>
              <a:t> possible de modifier le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fichier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htaccess</a:t>
            </a:r>
            <a:r>
              <a:rPr lang="en-US" sz="1800" spc="-70" dirty="0">
                <a:latin typeface="Source Sans Pro" panose="020B0503030403020204" pitchFamily="34" charset="77"/>
                <a:ea typeface="Open Sans" panose="020B0606030504020204" pitchFamily="34" charset="0"/>
                <a:cs typeface="Open Sans" panose="020B0606030504020204" pitchFamily="34" charset="0"/>
              </a:rPr>
              <a:t> pour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sécuriser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l’accès</a:t>
            </a:r>
            <a:r>
              <a:rPr lang="en-US" sz="1800" spc="-70" dirty="0">
                <a:latin typeface="Source Sans Pro" panose="020B0503030403020204" pitchFamily="34" charset="77"/>
                <a:ea typeface="Open Sans" panose="020B0606030504020204" pitchFamily="34" charset="0"/>
                <a:cs typeface="Open Sans" panose="020B0606030504020204" pitchFamily="34" charset="0"/>
              </a:rPr>
              <a:t> aux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fichiers</a:t>
            </a:r>
            <a:endParaRPr lang="en-US" sz="1800" spc="-70" dirty="0">
              <a:latin typeface="Source Sans Pro" panose="020B0503030403020204" pitchFamily="34" charset="77"/>
              <a:ea typeface="Open Sans" panose="020B0606030504020204" pitchFamily="34" charset="0"/>
              <a:cs typeface="Open Sans" panose="020B0606030504020204" pitchFamily="34" charset="0"/>
            </a:endParaRPr>
          </a:p>
        </p:txBody>
      </p:sp>
      <p:grpSp>
        <p:nvGrpSpPr>
          <p:cNvPr id="21" name="Group 20">
            <a:extLst>
              <a:ext uri="{FF2B5EF4-FFF2-40B4-BE49-F238E27FC236}">
                <a16:creationId xmlns:a16="http://schemas.microsoft.com/office/drawing/2014/main" id="{B218B92D-A132-F64A-8E2B-E63D7E856BD5}"/>
              </a:ext>
            </a:extLst>
          </p:cNvPr>
          <p:cNvGrpSpPr/>
          <p:nvPr/>
        </p:nvGrpSpPr>
        <p:grpSpPr>
          <a:xfrm>
            <a:off x="275407" y="1056387"/>
            <a:ext cx="5541795" cy="2278052"/>
            <a:chOff x="0" y="922338"/>
            <a:chExt cx="12192000" cy="5011737"/>
          </a:xfrm>
        </p:grpSpPr>
        <p:pic>
          <p:nvPicPr>
            <p:cNvPr id="22" name="Picture 2" descr="Index of sur ma page web - Hébergement Web - OVH Community">
              <a:extLst>
                <a:ext uri="{FF2B5EF4-FFF2-40B4-BE49-F238E27FC236}">
                  <a16:creationId xmlns:a16="http://schemas.microsoft.com/office/drawing/2014/main" id="{89142317-8004-E540-AA8E-06E9231AEE8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922338"/>
              <a:ext cx="12192000" cy="5011737"/>
            </a:xfrm>
            <a:prstGeom prst="rect">
              <a:avLst/>
            </a:prstGeom>
            <a:noFill/>
            <a:extLst>
              <a:ext uri="{909E8E84-426E-40DD-AFC4-6F175D3DCCD1}">
                <a14:hiddenFill xmlns:a14="http://schemas.microsoft.com/office/drawing/2010/main">
                  <a:solidFill>
                    <a:srgbClr val="FFFFFF"/>
                  </a:solidFill>
                </a14:hiddenFill>
              </a:ext>
            </a:extLst>
          </p:spPr>
        </p:pic>
        <p:sp>
          <p:nvSpPr>
            <p:cNvPr id="23" name="Rectangle 22">
              <a:extLst>
                <a:ext uri="{FF2B5EF4-FFF2-40B4-BE49-F238E27FC236}">
                  <a16:creationId xmlns:a16="http://schemas.microsoft.com/office/drawing/2014/main" id="{AD01162C-62A7-144E-81F3-4F6807AD172E}"/>
                </a:ext>
              </a:extLst>
            </p:cNvPr>
            <p:cNvSpPr/>
            <p:nvPr/>
          </p:nvSpPr>
          <p:spPr>
            <a:xfrm>
              <a:off x="2601262" y="1219200"/>
              <a:ext cx="2808312" cy="6256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3" name="Group 2">
            <a:extLst>
              <a:ext uri="{FF2B5EF4-FFF2-40B4-BE49-F238E27FC236}">
                <a16:creationId xmlns:a16="http://schemas.microsoft.com/office/drawing/2014/main" id="{E06E5647-A1C2-5F41-A083-D6BBBE734B13}"/>
              </a:ext>
            </a:extLst>
          </p:cNvPr>
          <p:cNvGrpSpPr/>
          <p:nvPr/>
        </p:nvGrpSpPr>
        <p:grpSpPr>
          <a:xfrm>
            <a:off x="2611580" y="2306639"/>
            <a:ext cx="2316385" cy="1027800"/>
            <a:chOff x="1143000" y="1352621"/>
            <a:chExt cx="4627846" cy="2053415"/>
          </a:xfrm>
        </p:grpSpPr>
        <p:grpSp>
          <p:nvGrpSpPr>
            <p:cNvPr id="8" name="Group 7">
              <a:extLst>
                <a:ext uri="{FF2B5EF4-FFF2-40B4-BE49-F238E27FC236}">
                  <a16:creationId xmlns:a16="http://schemas.microsoft.com/office/drawing/2014/main" id="{4FB89968-9F91-524E-BE64-C7A492B25396}"/>
                </a:ext>
              </a:extLst>
            </p:cNvPr>
            <p:cNvGrpSpPr/>
            <p:nvPr/>
          </p:nvGrpSpPr>
          <p:grpSpPr>
            <a:xfrm>
              <a:off x="1143000" y="1352621"/>
              <a:ext cx="4627846" cy="2053415"/>
              <a:chOff x="3709458" y="2743200"/>
              <a:chExt cx="6626083" cy="2940050"/>
            </a:xfrm>
          </p:grpSpPr>
          <p:pic>
            <p:nvPicPr>
              <p:cNvPr id="9" name="Picture 8">
                <a:extLst>
                  <a:ext uri="{FF2B5EF4-FFF2-40B4-BE49-F238E27FC236}">
                    <a16:creationId xmlns:a16="http://schemas.microsoft.com/office/drawing/2014/main" id="{6277D403-D8CE-4845-97A3-9172E46FB75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709458" y="2743200"/>
                <a:ext cx="6626083" cy="2940050"/>
              </a:xfrm>
              <a:prstGeom prst="rect">
                <a:avLst/>
              </a:prstGeom>
            </p:spPr>
          </p:pic>
          <p:sp>
            <p:nvSpPr>
              <p:cNvPr id="10" name="Rectangle 9">
                <a:extLst>
                  <a:ext uri="{FF2B5EF4-FFF2-40B4-BE49-F238E27FC236}">
                    <a16:creationId xmlns:a16="http://schemas.microsoft.com/office/drawing/2014/main" id="{E8BEA609-45C3-6D48-A2D7-4357D53C0B5B}"/>
                  </a:ext>
                </a:extLst>
              </p:cNvPr>
              <p:cNvSpPr/>
              <p:nvPr/>
            </p:nvSpPr>
            <p:spPr>
              <a:xfrm>
                <a:off x="4953000" y="3124200"/>
                <a:ext cx="4114800" cy="1600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grpSp>
        <p:sp>
          <p:nvSpPr>
            <p:cNvPr id="11" name="TextBox 10">
              <a:extLst>
                <a:ext uri="{FF2B5EF4-FFF2-40B4-BE49-F238E27FC236}">
                  <a16:creationId xmlns:a16="http://schemas.microsoft.com/office/drawing/2014/main" id="{56F2DC51-ED01-4C47-ACC4-AD0400A0EDD0}"/>
                </a:ext>
              </a:extLst>
            </p:cNvPr>
            <p:cNvSpPr txBox="1"/>
            <p:nvPr/>
          </p:nvSpPr>
          <p:spPr>
            <a:xfrm>
              <a:off x="1184782" y="1672844"/>
              <a:ext cx="4428472" cy="461665"/>
            </a:xfrm>
            <a:prstGeom prst="rect">
              <a:avLst/>
            </a:prstGeom>
            <a:noFill/>
          </p:spPr>
          <p:txBody>
            <a:bodyPr wrap="square" rtlCol="0">
              <a:spAutoFit/>
            </a:bodyPr>
            <a:lstStyle/>
            <a:p>
              <a:pPr algn="ctr"/>
              <a:r>
                <a:rPr lang="fr-FR" dirty="0">
                  <a:latin typeface="Source Sans Pro" panose="020B0503030403020204" pitchFamily="34" charset="77"/>
                </a:rPr>
                <a:t>Que faire ?</a:t>
              </a:r>
            </a:p>
          </p:txBody>
        </p:sp>
      </p:grpSp>
    </p:spTree>
    <p:extLst>
      <p:ext uri="{BB962C8B-B14F-4D97-AF65-F5344CB8AC3E}">
        <p14:creationId xmlns:p14="http://schemas.microsoft.com/office/powerpoint/2010/main" val="19089386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50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up)">
                                          <p:cBhvr>
                                            <p:cTn id="11" dur="1100"/>
                                            <p:tgtEl>
                                              <p:spTgt spid="15"/>
                                            </p:tgtEl>
                                          </p:cBhvr>
                                        </p:animEffect>
                                      </p:childTnLst>
                                    </p:cTn>
                                  </p:par>
                                  <p:par>
                                    <p:cTn id="12" presetID="2" presetClass="entr" presetSubtype="1" fill="hold" grpId="0" nodeType="withEffect" p14:presetBounceEnd="66667">
                                      <p:stCondLst>
                                        <p:cond delay="300"/>
                                      </p:stCondLst>
                                      <p:childTnLst>
                                        <p:set>
                                          <p:cBhvr>
                                            <p:cTn id="13" dur="1" fill="hold">
                                              <p:stCondLst>
                                                <p:cond delay="0"/>
                                              </p:stCondLst>
                                            </p:cTn>
                                            <p:tgtEl>
                                              <p:spTgt spid="16"/>
                                            </p:tgtEl>
                                            <p:attrNameLst>
                                              <p:attrName>style.visibility</p:attrName>
                                            </p:attrNameLst>
                                          </p:cBhvr>
                                          <p:to>
                                            <p:strVal val="visible"/>
                                          </p:to>
                                        </p:set>
                                        <p:anim calcmode="lin" valueType="num" p14:bounceEnd="66667">
                                          <p:cBhvr additive="base">
                                            <p:cTn id="14" dur="900" fill="hold"/>
                                            <p:tgtEl>
                                              <p:spTgt spid="16"/>
                                            </p:tgtEl>
                                            <p:attrNameLst>
                                              <p:attrName>ppt_x</p:attrName>
                                            </p:attrNameLst>
                                          </p:cBhvr>
                                          <p:tavLst>
                                            <p:tav tm="0">
                                              <p:val>
                                                <p:strVal val="#ppt_x"/>
                                              </p:val>
                                            </p:tav>
                                            <p:tav tm="100000">
                                              <p:val>
                                                <p:strVal val="#ppt_x"/>
                                              </p:val>
                                            </p:tav>
                                          </p:tavLst>
                                        </p:anim>
                                        <p:anim calcmode="lin" valueType="num" p14:bounceEnd="66667">
                                          <p:cBhvr additive="base">
                                            <p:cTn id="15" dur="900" fill="hold"/>
                                            <p:tgtEl>
                                              <p:spTgt spid="16"/>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70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grpId="0" nodeType="clickEffect" p14:presetBounceEnd="66667">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14:bounceEnd="66667">
                                          <p:cBhvr additive="base">
                                            <p:cTn id="23" dur="1000" fill="hold"/>
                                            <p:tgtEl>
                                              <p:spTgt spid="17"/>
                                            </p:tgtEl>
                                            <p:attrNameLst>
                                              <p:attrName>ppt_x</p:attrName>
                                            </p:attrNameLst>
                                          </p:cBhvr>
                                          <p:tavLst>
                                            <p:tav tm="0">
                                              <p:val>
                                                <p:strVal val="#ppt_x"/>
                                              </p:val>
                                            </p:tav>
                                            <p:tav tm="100000">
                                              <p:val>
                                                <p:strVal val="#ppt_x"/>
                                              </p:val>
                                            </p:tav>
                                          </p:tavLst>
                                        </p:anim>
                                        <p:anim calcmode="lin" valueType="num" p14:bounceEnd="66667">
                                          <p:cBhvr additive="base">
                                            <p:cTn id="24" dur="1000" fill="hold"/>
                                            <p:tgtEl>
                                              <p:spTgt spid="17"/>
                                            </p:tgtEl>
                                            <p:attrNameLst>
                                              <p:attrName>ppt_y</p:attrName>
                                            </p:attrNameLst>
                                          </p:cBhvr>
                                          <p:tavLst>
                                            <p:tav tm="0">
                                              <p:val>
                                                <p:strVal val="0-#ppt_h/2"/>
                                              </p:val>
                                            </p:tav>
                                            <p:tav tm="100000">
                                              <p:val>
                                                <p:strVal val="#ppt_y"/>
                                              </p:val>
                                            </p:tav>
                                          </p:tavLst>
                                        </p:anim>
                                      </p:childTnLst>
                                    </p:cTn>
                                  </p:par>
                                  <p:par>
                                    <p:cTn id="25" presetID="10" presetClass="entr" presetSubtype="0" fill="hold" grpId="0" nodeType="withEffect">
                                      <p:stCondLst>
                                        <p:cond delay="50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1" fill="hold" grpId="0" nodeType="clickEffect" p14:presetBounceEnd="66667">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14:bounceEnd="66667">
                                          <p:cBhvr additive="base">
                                            <p:cTn id="32" dur="1100" fill="hold"/>
                                            <p:tgtEl>
                                              <p:spTgt spid="18"/>
                                            </p:tgtEl>
                                            <p:attrNameLst>
                                              <p:attrName>ppt_x</p:attrName>
                                            </p:attrNameLst>
                                          </p:cBhvr>
                                          <p:tavLst>
                                            <p:tav tm="0">
                                              <p:val>
                                                <p:strVal val="#ppt_x"/>
                                              </p:val>
                                            </p:tav>
                                            <p:tav tm="100000">
                                              <p:val>
                                                <p:strVal val="#ppt_x"/>
                                              </p:val>
                                            </p:tav>
                                          </p:tavLst>
                                        </p:anim>
                                        <p:anim calcmode="lin" valueType="num" p14:bounceEnd="66667">
                                          <p:cBhvr additive="base">
                                            <p:cTn id="33" dur="1100" fill="hold"/>
                                            <p:tgtEl>
                                              <p:spTgt spid="18"/>
                                            </p:tgtEl>
                                            <p:attrNameLst>
                                              <p:attrName>ppt_y</p:attrName>
                                            </p:attrNameLst>
                                          </p:cBhvr>
                                          <p:tavLst>
                                            <p:tav tm="0">
                                              <p:val>
                                                <p:strVal val="0-#ppt_h/2"/>
                                              </p:val>
                                            </p:tav>
                                            <p:tav tm="100000">
                                              <p:val>
                                                <p:strVal val="#ppt_y"/>
                                              </p:val>
                                            </p:tav>
                                          </p:tavLst>
                                        </p:anim>
                                      </p:childTnLst>
                                    </p:cTn>
                                  </p:par>
                                  <p:par>
                                    <p:cTn id="34" presetID="10" presetClass="entr" presetSubtype="0" fill="hold" grpId="0" nodeType="withEffect">
                                      <p:stCondLst>
                                        <p:cond delay="50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500"/>
                                            <p:tgtEl>
                                              <p:spTgt spid="14"/>
                                            </p:tgtEl>
                                          </p:cBhvr>
                                        </p:animEffect>
                                      </p:childTnLst>
                                    </p:cTn>
                                  </p:par>
                                </p:childTnLst>
                              </p:cTn>
                            </p:par>
                          </p:childTnLst>
                        </p:cTn>
                      </p:par>
                      <p:par>
                        <p:cTn id="37" fill="hold">
                          <p:stCondLst>
                            <p:cond delay="indefinite"/>
                          </p:stCondLst>
                          <p:childTnLst>
                            <p:par>
                              <p:cTn id="38" fill="hold">
                                <p:stCondLst>
                                  <p:cond delay="0"/>
                                </p:stCondLst>
                                <p:childTnLst>
                                  <p:par>
                                    <p:cTn id="39" presetID="2" presetClass="entr" presetSubtype="1" fill="hold" grpId="0" nodeType="clickEffect" p14:presetBounceEnd="66667">
                                      <p:stCondLst>
                                        <p:cond delay="0"/>
                                      </p:stCondLst>
                                      <p:childTnLst>
                                        <p:set>
                                          <p:cBhvr>
                                            <p:cTn id="40" dur="1" fill="hold">
                                              <p:stCondLst>
                                                <p:cond delay="0"/>
                                              </p:stCondLst>
                                            </p:cTn>
                                            <p:tgtEl>
                                              <p:spTgt spid="19"/>
                                            </p:tgtEl>
                                            <p:attrNameLst>
                                              <p:attrName>style.visibility</p:attrName>
                                            </p:attrNameLst>
                                          </p:cBhvr>
                                          <p:to>
                                            <p:strVal val="visible"/>
                                          </p:to>
                                        </p:set>
                                        <p:anim calcmode="lin" valueType="num" p14:bounceEnd="66667">
                                          <p:cBhvr additive="base">
                                            <p:cTn id="41" dur="1200" fill="hold"/>
                                            <p:tgtEl>
                                              <p:spTgt spid="19"/>
                                            </p:tgtEl>
                                            <p:attrNameLst>
                                              <p:attrName>ppt_x</p:attrName>
                                            </p:attrNameLst>
                                          </p:cBhvr>
                                          <p:tavLst>
                                            <p:tav tm="0">
                                              <p:val>
                                                <p:strVal val="#ppt_x"/>
                                              </p:val>
                                            </p:tav>
                                            <p:tav tm="100000">
                                              <p:val>
                                                <p:strVal val="#ppt_x"/>
                                              </p:val>
                                            </p:tav>
                                          </p:tavLst>
                                        </p:anim>
                                        <p:anim calcmode="lin" valueType="num" p14:bounceEnd="66667">
                                          <p:cBhvr additive="base">
                                            <p:cTn id="42" dur="1200" fill="hold"/>
                                            <p:tgtEl>
                                              <p:spTgt spid="19"/>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50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6" grpId="0" animBg="1"/>
          <p:bldP spid="17" grpId="0" animBg="1"/>
          <p:bldP spid="18" grpId="0" animBg="1"/>
          <p:bldP spid="19" grpId="0" animBg="1"/>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50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up)">
                                          <p:cBhvr>
                                            <p:cTn id="11" dur="1100"/>
                                            <p:tgtEl>
                                              <p:spTgt spid="15"/>
                                            </p:tgtEl>
                                          </p:cBhvr>
                                        </p:animEffect>
                                      </p:childTnLst>
                                    </p:cTn>
                                  </p:par>
                                  <p:par>
                                    <p:cTn id="12" presetID="2" presetClass="entr" presetSubtype="1" fill="hold" grpId="0" nodeType="withEffect">
                                      <p:stCondLst>
                                        <p:cond delay="300"/>
                                      </p:stCondLst>
                                      <p:childTnLst>
                                        <p:set>
                                          <p:cBhvr>
                                            <p:cTn id="13" dur="1" fill="hold">
                                              <p:stCondLst>
                                                <p:cond delay="0"/>
                                              </p:stCondLst>
                                            </p:cTn>
                                            <p:tgtEl>
                                              <p:spTgt spid="16"/>
                                            </p:tgtEl>
                                            <p:attrNameLst>
                                              <p:attrName>style.visibility</p:attrName>
                                            </p:attrNameLst>
                                          </p:cBhvr>
                                          <p:to>
                                            <p:strVal val="visible"/>
                                          </p:to>
                                        </p:set>
                                        <p:anim calcmode="lin" valueType="num">
                                          <p:cBhvr additive="base">
                                            <p:cTn id="14" dur="900" fill="hold"/>
                                            <p:tgtEl>
                                              <p:spTgt spid="16"/>
                                            </p:tgtEl>
                                            <p:attrNameLst>
                                              <p:attrName>ppt_x</p:attrName>
                                            </p:attrNameLst>
                                          </p:cBhvr>
                                          <p:tavLst>
                                            <p:tav tm="0">
                                              <p:val>
                                                <p:strVal val="#ppt_x"/>
                                              </p:val>
                                            </p:tav>
                                            <p:tav tm="100000">
                                              <p:val>
                                                <p:strVal val="#ppt_x"/>
                                              </p:val>
                                            </p:tav>
                                          </p:tavLst>
                                        </p:anim>
                                        <p:anim calcmode="lin" valueType="num">
                                          <p:cBhvr additive="base">
                                            <p:cTn id="15" dur="900" fill="hold"/>
                                            <p:tgtEl>
                                              <p:spTgt spid="16"/>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70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grpId="0" nodeType="click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1000" fill="hold"/>
                                            <p:tgtEl>
                                              <p:spTgt spid="17"/>
                                            </p:tgtEl>
                                            <p:attrNameLst>
                                              <p:attrName>ppt_x</p:attrName>
                                            </p:attrNameLst>
                                          </p:cBhvr>
                                          <p:tavLst>
                                            <p:tav tm="0">
                                              <p:val>
                                                <p:strVal val="#ppt_x"/>
                                              </p:val>
                                            </p:tav>
                                            <p:tav tm="100000">
                                              <p:val>
                                                <p:strVal val="#ppt_x"/>
                                              </p:val>
                                            </p:tav>
                                          </p:tavLst>
                                        </p:anim>
                                        <p:anim calcmode="lin" valueType="num">
                                          <p:cBhvr additive="base">
                                            <p:cTn id="24" dur="1000" fill="hold"/>
                                            <p:tgtEl>
                                              <p:spTgt spid="17"/>
                                            </p:tgtEl>
                                            <p:attrNameLst>
                                              <p:attrName>ppt_y</p:attrName>
                                            </p:attrNameLst>
                                          </p:cBhvr>
                                          <p:tavLst>
                                            <p:tav tm="0">
                                              <p:val>
                                                <p:strVal val="0-#ppt_h/2"/>
                                              </p:val>
                                            </p:tav>
                                            <p:tav tm="100000">
                                              <p:val>
                                                <p:strVal val="#ppt_y"/>
                                              </p:val>
                                            </p:tav>
                                          </p:tavLst>
                                        </p:anim>
                                      </p:childTnLst>
                                    </p:cTn>
                                  </p:par>
                                  <p:par>
                                    <p:cTn id="25" presetID="10" presetClass="entr" presetSubtype="0" fill="hold" grpId="0" nodeType="withEffect">
                                      <p:stCondLst>
                                        <p:cond delay="50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1"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100" fill="hold"/>
                                            <p:tgtEl>
                                              <p:spTgt spid="18"/>
                                            </p:tgtEl>
                                            <p:attrNameLst>
                                              <p:attrName>ppt_x</p:attrName>
                                            </p:attrNameLst>
                                          </p:cBhvr>
                                          <p:tavLst>
                                            <p:tav tm="0">
                                              <p:val>
                                                <p:strVal val="#ppt_x"/>
                                              </p:val>
                                            </p:tav>
                                            <p:tav tm="100000">
                                              <p:val>
                                                <p:strVal val="#ppt_x"/>
                                              </p:val>
                                            </p:tav>
                                          </p:tavLst>
                                        </p:anim>
                                        <p:anim calcmode="lin" valueType="num">
                                          <p:cBhvr additive="base">
                                            <p:cTn id="33" dur="1100" fill="hold"/>
                                            <p:tgtEl>
                                              <p:spTgt spid="18"/>
                                            </p:tgtEl>
                                            <p:attrNameLst>
                                              <p:attrName>ppt_y</p:attrName>
                                            </p:attrNameLst>
                                          </p:cBhvr>
                                          <p:tavLst>
                                            <p:tav tm="0">
                                              <p:val>
                                                <p:strVal val="0-#ppt_h/2"/>
                                              </p:val>
                                            </p:tav>
                                            <p:tav tm="100000">
                                              <p:val>
                                                <p:strVal val="#ppt_y"/>
                                              </p:val>
                                            </p:tav>
                                          </p:tavLst>
                                        </p:anim>
                                      </p:childTnLst>
                                    </p:cTn>
                                  </p:par>
                                  <p:par>
                                    <p:cTn id="34" presetID="10" presetClass="entr" presetSubtype="0" fill="hold" grpId="0" nodeType="withEffect">
                                      <p:stCondLst>
                                        <p:cond delay="50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500"/>
                                            <p:tgtEl>
                                              <p:spTgt spid="14"/>
                                            </p:tgtEl>
                                          </p:cBhvr>
                                        </p:animEffect>
                                      </p:childTnLst>
                                    </p:cTn>
                                  </p:par>
                                </p:childTnLst>
                              </p:cTn>
                            </p:par>
                          </p:childTnLst>
                        </p:cTn>
                      </p:par>
                      <p:par>
                        <p:cTn id="37" fill="hold">
                          <p:stCondLst>
                            <p:cond delay="indefinite"/>
                          </p:stCondLst>
                          <p:childTnLst>
                            <p:par>
                              <p:cTn id="38" fill="hold">
                                <p:stCondLst>
                                  <p:cond delay="0"/>
                                </p:stCondLst>
                                <p:childTnLst>
                                  <p:par>
                                    <p:cTn id="39" presetID="2" presetClass="entr" presetSubtype="1" fill="hold" grpId="0" nodeType="clickEffect">
                                      <p:stCondLst>
                                        <p:cond delay="0"/>
                                      </p:stCondLst>
                                      <p:childTnLst>
                                        <p:set>
                                          <p:cBhvr>
                                            <p:cTn id="40" dur="1" fill="hold">
                                              <p:stCondLst>
                                                <p:cond delay="0"/>
                                              </p:stCondLst>
                                            </p:cTn>
                                            <p:tgtEl>
                                              <p:spTgt spid="19"/>
                                            </p:tgtEl>
                                            <p:attrNameLst>
                                              <p:attrName>style.visibility</p:attrName>
                                            </p:attrNameLst>
                                          </p:cBhvr>
                                          <p:to>
                                            <p:strVal val="visible"/>
                                          </p:to>
                                        </p:set>
                                        <p:anim calcmode="lin" valueType="num">
                                          <p:cBhvr additive="base">
                                            <p:cTn id="41" dur="1200" fill="hold"/>
                                            <p:tgtEl>
                                              <p:spTgt spid="19"/>
                                            </p:tgtEl>
                                            <p:attrNameLst>
                                              <p:attrName>ppt_x</p:attrName>
                                            </p:attrNameLst>
                                          </p:cBhvr>
                                          <p:tavLst>
                                            <p:tav tm="0">
                                              <p:val>
                                                <p:strVal val="#ppt_x"/>
                                              </p:val>
                                            </p:tav>
                                            <p:tav tm="100000">
                                              <p:val>
                                                <p:strVal val="#ppt_x"/>
                                              </p:val>
                                            </p:tav>
                                          </p:tavLst>
                                        </p:anim>
                                        <p:anim calcmode="lin" valueType="num">
                                          <p:cBhvr additive="base">
                                            <p:cTn id="42" dur="1200" fill="hold"/>
                                            <p:tgtEl>
                                              <p:spTgt spid="19"/>
                                            </p:tgtEl>
                                            <p:attrNameLst>
                                              <p:attrName>ppt_y</p:attrName>
                                            </p:attrNameLst>
                                          </p:cBhvr>
                                          <p:tavLst>
                                            <p:tav tm="0">
                                              <p:val>
                                                <p:strVal val="0-#ppt_h/2"/>
                                              </p:val>
                                            </p:tav>
                                            <p:tav tm="100000">
                                              <p:val>
                                                <p:strVal val="#ppt_y"/>
                                              </p:val>
                                            </p:tav>
                                          </p:tavLst>
                                        </p:anim>
                                      </p:childTnLst>
                                    </p:cTn>
                                  </p:par>
                                  <p:par>
                                    <p:cTn id="43" presetID="10" presetClass="entr" presetSubtype="0" fill="hold" grpId="0" nodeType="withEffect">
                                      <p:stCondLst>
                                        <p:cond delay="50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6" grpId="0" animBg="1"/>
          <p:bldP spid="17" grpId="0" animBg="1"/>
          <p:bldP spid="18" grpId="0" animBg="1"/>
          <p:bldP spid="19" grpId="0" animBg="1"/>
          <p:bldP spid="20" grpId="0"/>
        </p:bldLst>
      </p:timing>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e 1">
            <a:extLst>
              <a:ext uri="{FF2B5EF4-FFF2-40B4-BE49-F238E27FC236}">
                <a16:creationId xmlns:a16="http://schemas.microsoft.com/office/drawing/2014/main" id="{09013226-39B1-4A48-BDC4-81346AA52F79}"/>
              </a:ext>
            </a:extLst>
          </p:cNvPr>
          <p:cNvGrpSpPr/>
          <p:nvPr/>
        </p:nvGrpSpPr>
        <p:grpSpPr>
          <a:xfrm>
            <a:off x="1740108" y="228600"/>
            <a:ext cx="7524836" cy="6483112"/>
            <a:chOff x="5698331" y="3918328"/>
            <a:chExt cx="3128243" cy="2695175"/>
          </a:xfrm>
        </p:grpSpPr>
        <p:sp>
          <p:nvSpPr>
            <p:cNvPr id="3" name="Freeform 30">
              <a:extLst>
                <a:ext uri="{FF2B5EF4-FFF2-40B4-BE49-F238E27FC236}">
                  <a16:creationId xmlns:a16="http://schemas.microsoft.com/office/drawing/2014/main" id="{872B2479-87B8-4A4F-BF3D-64D053D46DA8}"/>
                </a:ext>
              </a:extLst>
            </p:cNvPr>
            <p:cNvSpPr>
              <a:spLocks/>
            </p:cNvSpPr>
            <p:nvPr/>
          </p:nvSpPr>
          <p:spPr bwMode="auto">
            <a:xfrm rot="16200000">
              <a:off x="5914865" y="3701794"/>
              <a:ext cx="2695175" cy="3128243"/>
            </a:xfrm>
            <a:custGeom>
              <a:avLst/>
              <a:gdLst>
                <a:gd name="T0" fmla="*/ 208 w 208"/>
                <a:gd name="T1" fmla="*/ 176 h 243"/>
                <a:gd name="T2" fmla="*/ 175 w 208"/>
                <a:gd name="T3" fmla="*/ 142 h 243"/>
                <a:gd name="T4" fmla="*/ 208 w 208"/>
                <a:gd name="T5" fmla="*/ 108 h 243"/>
                <a:gd name="T6" fmla="*/ 208 w 208"/>
                <a:gd name="T7" fmla="*/ 108 h 243"/>
                <a:gd name="T8" fmla="*/ 208 w 208"/>
                <a:gd name="T9" fmla="*/ 34 h 243"/>
                <a:gd name="T10" fmla="*/ 140 w 208"/>
                <a:gd name="T11" fmla="*/ 34 h 243"/>
                <a:gd name="T12" fmla="*/ 140 w 208"/>
                <a:gd name="T13" fmla="*/ 34 h 243"/>
                <a:gd name="T14" fmla="*/ 107 w 208"/>
                <a:gd name="T15" fmla="*/ 0 h 243"/>
                <a:gd name="T16" fmla="*/ 73 w 208"/>
                <a:gd name="T17" fmla="*/ 34 h 243"/>
                <a:gd name="T18" fmla="*/ 73 w 208"/>
                <a:gd name="T19" fmla="*/ 34 h 243"/>
                <a:gd name="T20" fmla="*/ 0 w 208"/>
                <a:gd name="T21" fmla="*/ 34 h 243"/>
                <a:gd name="T22" fmla="*/ 0 w 208"/>
                <a:gd name="T23" fmla="*/ 108 h 243"/>
                <a:gd name="T24" fmla="*/ 0 w 208"/>
                <a:gd name="T25" fmla="*/ 108 h 243"/>
                <a:gd name="T26" fmla="*/ 34 w 208"/>
                <a:gd name="T27" fmla="*/ 142 h 243"/>
                <a:gd name="T28" fmla="*/ 0 w 208"/>
                <a:gd name="T29" fmla="*/ 176 h 243"/>
                <a:gd name="T30" fmla="*/ 0 w 208"/>
                <a:gd name="T31" fmla="*/ 176 h 243"/>
                <a:gd name="T32" fmla="*/ 0 w 208"/>
                <a:gd name="T33" fmla="*/ 243 h 243"/>
                <a:gd name="T34" fmla="*/ 208 w 208"/>
                <a:gd name="T35" fmla="*/ 243 h 243"/>
                <a:gd name="T36" fmla="*/ 208 w 208"/>
                <a:gd name="T37" fmla="*/ 17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 h="243">
                  <a:moveTo>
                    <a:pt x="208" y="176"/>
                  </a:moveTo>
                  <a:cubicBezTo>
                    <a:pt x="190" y="176"/>
                    <a:pt x="175" y="161"/>
                    <a:pt x="175" y="142"/>
                  </a:cubicBezTo>
                  <a:cubicBezTo>
                    <a:pt x="175" y="123"/>
                    <a:pt x="190" y="108"/>
                    <a:pt x="208" y="108"/>
                  </a:cubicBezTo>
                  <a:cubicBezTo>
                    <a:pt x="208" y="108"/>
                    <a:pt x="208" y="108"/>
                    <a:pt x="208" y="108"/>
                  </a:cubicBezTo>
                  <a:cubicBezTo>
                    <a:pt x="208" y="34"/>
                    <a:pt x="208" y="34"/>
                    <a:pt x="208" y="34"/>
                  </a:cubicBezTo>
                  <a:cubicBezTo>
                    <a:pt x="140" y="34"/>
                    <a:pt x="140" y="34"/>
                    <a:pt x="140" y="34"/>
                  </a:cubicBezTo>
                  <a:cubicBezTo>
                    <a:pt x="140" y="34"/>
                    <a:pt x="140" y="34"/>
                    <a:pt x="140" y="34"/>
                  </a:cubicBezTo>
                  <a:cubicBezTo>
                    <a:pt x="140" y="15"/>
                    <a:pt x="125" y="0"/>
                    <a:pt x="107" y="0"/>
                  </a:cubicBezTo>
                  <a:cubicBezTo>
                    <a:pt x="88" y="0"/>
                    <a:pt x="73" y="15"/>
                    <a:pt x="73" y="34"/>
                  </a:cubicBezTo>
                  <a:cubicBezTo>
                    <a:pt x="73" y="34"/>
                    <a:pt x="73" y="34"/>
                    <a:pt x="73" y="34"/>
                  </a:cubicBezTo>
                  <a:cubicBezTo>
                    <a:pt x="0" y="34"/>
                    <a:pt x="0" y="34"/>
                    <a:pt x="0" y="34"/>
                  </a:cubicBezTo>
                  <a:cubicBezTo>
                    <a:pt x="0" y="108"/>
                    <a:pt x="0" y="108"/>
                    <a:pt x="0" y="108"/>
                  </a:cubicBezTo>
                  <a:cubicBezTo>
                    <a:pt x="0" y="108"/>
                    <a:pt x="0" y="108"/>
                    <a:pt x="0" y="108"/>
                  </a:cubicBezTo>
                  <a:cubicBezTo>
                    <a:pt x="19" y="108"/>
                    <a:pt x="34" y="123"/>
                    <a:pt x="34" y="142"/>
                  </a:cubicBezTo>
                  <a:cubicBezTo>
                    <a:pt x="34" y="161"/>
                    <a:pt x="19" y="176"/>
                    <a:pt x="0" y="176"/>
                  </a:cubicBezTo>
                  <a:cubicBezTo>
                    <a:pt x="0" y="176"/>
                    <a:pt x="0" y="176"/>
                    <a:pt x="0" y="176"/>
                  </a:cubicBezTo>
                  <a:cubicBezTo>
                    <a:pt x="0" y="243"/>
                    <a:pt x="0" y="243"/>
                    <a:pt x="0" y="243"/>
                  </a:cubicBezTo>
                  <a:cubicBezTo>
                    <a:pt x="208" y="243"/>
                    <a:pt x="208" y="243"/>
                    <a:pt x="208" y="243"/>
                  </a:cubicBezTo>
                  <a:cubicBezTo>
                    <a:pt x="208" y="176"/>
                    <a:pt x="208" y="176"/>
                    <a:pt x="208" y="176"/>
                  </a:cubicBezTo>
                  <a:close/>
                </a:path>
              </a:pathLst>
            </a:custGeom>
            <a:noFill/>
            <a:ln w="25400" cap="flat">
              <a:solidFill>
                <a:schemeClr val="bg1"/>
              </a:solidFill>
              <a:prstDash val="solid"/>
              <a:miter lim="800000"/>
              <a:headEnd/>
              <a:tailEnd/>
            </a:ln>
            <a:scene3d>
              <a:camera prst="orthographicFront"/>
              <a:lightRig rig="balanced" dir="t"/>
            </a:scene3d>
            <a:sp3d extrusionH="419100" prstMaterial="dkEdge"/>
          </p:spPr>
          <p:txBody>
            <a:bodyPr vert="horz" wrap="square" lIns="91440" tIns="45720" rIns="91440" bIns="45720" numCol="1" rtlCol="0" anchor="t" anchorCtr="0" compatLnSpc="1">
              <a:prstTxWarp prst="textNoShape">
                <a:avLst/>
              </a:prstTxWarp>
            </a:bodyPr>
            <a:lstStyle/>
            <a:p>
              <a:pPr rtl="0"/>
              <a:endParaRPr lang="en-US" dirty="0">
                <a:latin typeface="Source Sans Pro" panose="020B0503030403020204" pitchFamily="34" charset="77"/>
              </a:endParaRPr>
            </a:p>
          </p:txBody>
        </p:sp>
        <p:sp>
          <p:nvSpPr>
            <p:cNvPr id="5" name="ZoneTexte 4">
              <a:extLst>
                <a:ext uri="{FF2B5EF4-FFF2-40B4-BE49-F238E27FC236}">
                  <a16:creationId xmlns:a16="http://schemas.microsoft.com/office/drawing/2014/main" id="{8060B64A-5077-0749-8E37-CEE04355735B}"/>
                </a:ext>
              </a:extLst>
            </p:cNvPr>
            <p:cNvSpPr txBox="1"/>
            <p:nvPr/>
          </p:nvSpPr>
          <p:spPr>
            <a:xfrm>
              <a:off x="6254418" y="5652078"/>
              <a:ext cx="2509510" cy="243104"/>
            </a:xfrm>
            <a:prstGeom prst="rect">
              <a:avLst/>
            </a:prstGeom>
            <a:solidFill>
              <a:schemeClr val="tx1"/>
            </a:solidFill>
            <a:ln>
              <a:solidFill>
                <a:schemeClr val="tx2"/>
              </a:solidFill>
            </a:ln>
          </p:spPr>
          <p:txBody>
            <a:bodyPr wrap="square" rtlCol="0">
              <a:spAutoFit/>
            </a:bodyPr>
            <a:lstStyle/>
            <a:p>
              <a:pPr algn="ctr"/>
              <a:r>
                <a:rPr lang="fr-FR" sz="3200" dirty="0">
                  <a:solidFill>
                    <a:schemeClr val="bg1"/>
                  </a:solidFill>
                  <a:latin typeface="Source Sans Pro" panose="020B0503030403020204" pitchFamily="34" charset="77"/>
                </a:rPr>
                <a:t>Les modules en 1 clic</a:t>
              </a:r>
            </a:p>
          </p:txBody>
        </p:sp>
      </p:grpSp>
      <p:cxnSp>
        <p:nvCxnSpPr>
          <p:cNvPr id="8" name="Connecteur droit 7">
            <a:extLst>
              <a:ext uri="{FF2B5EF4-FFF2-40B4-BE49-F238E27FC236}">
                <a16:creationId xmlns:a16="http://schemas.microsoft.com/office/drawing/2014/main" id="{693ACD88-6112-1246-9A5F-C7EE80BE555F}"/>
              </a:ext>
            </a:extLst>
          </p:cNvPr>
          <p:cNvCxnSpPr>
            <a:cxnSpLocks/>
          </p:cNvCxnSpPr>
          <p:nvPr/>
        </p:nvCxnSpPr>
        <p:spPr>
          <a:xfrm>
            <a:off x="5084272" y="6707714"/>
            <a:ext cx="21057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Freeform 39">
            <a:extLst>
              <a:ext uri="{FF2B5EF4-FFF2-40B4-BE49-F238E27FC236}">
                <a16:creationId xmlns:a16="http://schemas.microsoft.com/office/drawing/2014/main" id="{EADB9A9A-9C27-A341-8652-E564B617260A}"/>
              </a:ext>
            </a:extLst>
          </p:cNvPr>
          <p:cNvSpPr>
            <a:spLocks noEditPoints="1"/>
          </p:cNvSpPr>
          <p:nvPr/>
        </p:nvSpPr>
        <p:spPr bwMode="auto">
          <a:xfrm>
            <a:off x="5502525" y="2276872"/>
            <a:ext cx="1172485" cy="1731134"/>
          </a:xfrm>
          <a:custGeom>
            <a:avLst/>
            <a:gdLst>
              <a:gd name="T0" fmla="*/ 267 w 269"/>
              <a:gd name="T1" fmla="*/ 192 h 397"/>
              <a:gd name="T2" fmla="*/ 8 w 269"/>
              <a:gd name="T3" fmla="*/ 1 h 397"/>
              <a:gd name="T4" fmla="*/ 3 w 269"/>
              <a:gd name="T5" fmla="*/ 1 h 397"/>
              <a:gd name="T6" fmla="*/ 0 w 269"/>
              <a:gd name="T7" fmla="*/ 5 h 397"/>
              <a:gd name="T8" fmla="*/ 34 w 269"/>
              <a:gd name="T9" fmla="*/ 325 h 397"/>
              <a:gd name="T10" fmla="*/ 36 w 269"/>
              <a:gd name="T11" fmla="*/ 329 h 397"/>
              <a:gd name="T12" fmla="*/ 41 w 269"/>
              <a:gd name="T13" fmla="*/ 329 h 397"/>
              <a:gd name="T14" fmla="*/ 109 w 269"/>
              <a:gd name="T15" fmla="*/ 290 h 397"/>
              <a:gd name="T16" fmla="*/ 169 w 269"/>
              <a:gd name="T17" fmla="*/ 395 h 397"/>
              <a:gd name="T18" fmla="*/ 172 w 269"/>
              <a:gd name="T19" fmla="*/ 397 h 397"/>
              <a:gd name="T20" fmla="*/ 173 w 269"/>
              <a:gd name="T21" fmla="*/ 397 h 397"/>
              <a:gd name="T22" fmla="*/ 175 w 269"/>
              <a:gd name="T23" fmla="*/ 396 h 397"/>
              <a:gd name="T24" fmla="*/ 256 w 269"/>
              <a:gd name="T25" fmla="*/ 350 h 397"/>
              <a:gd name="T26" fmla="*/ 259 w 269"/>
              <a:gd name="T27" fmla="*/ 347 h 397"/>
              <a:gd name="T28" fmla="*/ 258 w 269"/>
              <a:gd name="T29" fmla="*/ 344 h 397"/>
              <a:gd name="T30" fmla="*/ 198 w 269"/>
              <a:gd name="T31" fmla="*/ 239 h 397"/>
              <a:gd name="T32" fmla="*/ 267 w 269"/>
              <a:gd name="T33" fmla="*/ 200 h 397"/>
              <a:gd name="T34" fmla="*/ 269 w 269"/>
              <a:gd name="T35" fmla="*/ 196 h 397"/>
              <a:gd name="T36" fmla="*/ 267 w 269"/>
              <a:gd name="T37" fmla="*/ 192 h 397"/>
              <a:gd name="T38" fmla="*/ 189 w 269"/>
              <a:gd name="T39" fmla="*/ 233 h 397"/>
              <a:gd name="T40" fmla="*/ 188 w 269"/>
              <a:gd name="T41" fmla="*/ 239 h 397"/>
              <a:gd name="T42" fmla="*/ 248 w 269"/>
              <a:gd name="T43" fmla="*/ 344 h 397"/>
              <a:gd name="T44" fmla="*/ 175 w 269"/>
              <a:gd name="T45" fmla="*/ 386 h 397"/>
              <a:gd name="T46" fmla="*/ 115 w 269"/>
              <a:gd name="T47" fmla="*/ 281 h 397"/>
              <a:gd name="T48" fmla="*/ 112 w 269"/>
              <a:gd name="T49" fmla="*/ 279 h 397"/>
              <a:gd name="T50" fmla="*/ 111 w 269"/>
              <a:gd name="T51" fmla="*/ 279 h 397"/>
              <a:gd name="T52" fmla="*/ 109 w 269"/>
              <a:gd name="T53" fmla="*/ 279 h 397"/>
              <a:gd name="T54" fmla="*/ 42 w 269"/>
              <a:gd name="T55" fmla="*/ 317 h 397"/>
              <a:gd name="T56" fmla="*/ 11 w 269"/>
              <a:gd name="T57" fmla="*/ 15 h 397"/>
              <a:gd name="T58" fmla="*/ 256 w 269"/>
              <a:gd name="T59" fmla="*/ 195 h 397"/>
              <a:gd name="T60" fmla="*/ 189 w 269"/>
              <a:gd name="T61" fmla="*/ 23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9" h="397">
                <a:moveTo>
                  <a:pt x="267" y="192"/>
                </a:moveTo>
                <a:cubicBezTo>
                  <a:pt x="8" y="1"/>
                  <a:pt x="8" y="1"/>
                  <a:pt x="8" y="1"/>
                </a:cubicBezTo>
                <a:cubicBezTo>
                  <a:pt x="6" y="0"/>
                  <a:pt x="4" y="0"/>
                  <a:pt x="3" y="1"/>
                </a:cubicBezTo>
                <a:cubicBezTo>
                  <a:pt x="1" y="2"/>
                  <a:pt x="0" y="3"/>
                  <a:pt x="0" y="5"/>
                </a:cubicBezTo>
                <a:cubicBezTo>
                  <a:pt x="34" y="325"/>
                  <a:pt x="34" y="325"/>
                  <a:pt x="34" y="325"/>
                </a:cubicBezTo>
                <a:cubicBezTo>
                  <a:pt x="34" y="327"/>
                  <a:pt x="35" y="328"/>
                  <a:pt x="36" y="329"/>
                </a:cubicBezTo>
                <a:cubicBezTo>
                  <a:pt x="38" y="330"/>
                  <a:pt x="39" y="330"/>
                  <a:pt x="41" y="329"/>
                </a:cubicBezTo>
                <a:cubicBezTo>
                  <a:pt x="109" y="290"/>
                  <a:pt x="109" y="290"/>
                  <a:pt x="109" y="290"/>
                </a:cubicBezTo>
                <a:cubicBezTo>
                  <a:pt x="169" y="395"/>
                  <a:pt x="169" y="395"/>
                  <a:pt x="169" y="395"/>
                </a:cubicBezTo>
                <a:cubicBezTo>
                  <a:pt x="170" y="396"/>
                  <a:pt x="171" y="396"/>
                  <a:pt x="172" y="397"/>
                </a:cubicBezTo>
                <a:cubicBezTo>
                  <a:pt x="172" y="397"/>
                  <a:pt x="173" y="397"/>
                  <a:pt x="173" y="397"/>
                </a:cubicBezTo>
                <a:cubicBezTo>
                  <a:pt x="174" y="397"/>
                  <a:pt x="175" y="397"/>
                  <a:pt x="175" y="396"/>
                </a:cubicBezTo>
                <a:cubicBezTo>
                  <a:pt x="256" y="350"/>
                  <a:pt x="256" y="350"/>
                  <a:pt x="256" y="350"/>
                </a:cubicBezTo>
                <a:cubicBezTo>
                  <a:pt x="258" y="349"/>
                  <a:pt x="258" y="348"/>
                  <a:pt x="259" y="347"/>
                </a:cubicBezTo>
                <a:cubicBezTo>
                  <a:pt x="259" y="346"/>
                  <a:pt x="259" y="345"/>
                  <a:pt x="258" y="344"/>
                </a:cubicBezTo>
                <a:cubicBezTo>
                  <a:pt x="198" y="239"/>
                  <a:pt x="198" y="239"/>
                  <a:pt x="198" y="239"/>
                </a:cubicBezTo>
                <a:cubicBezTo>
                  <a:pt x="267" y="200"/>
                  <a:pt x="267" y="200"/>
                  <a:pt x="267" y="200"/>
                </a:cubicBezTo>
                <a:cubicBezTo>
                  <a:pt x="268" y="199"/>
                  <a:pt x="269" y="197"/>
                  <a:pt x="269" y="196"/>
                </a:cubicBezTo>
                <a:cubicBezTo>
                  <a:pt x="269" y="194"/>
                  <a:pt x="268" y="193"/>
                  <a:pt x="267" y="192"/>
                </a:cubicBezTo>
                <a:close/>
                <a:moveTo>
                  <a:pt x="189" y="233"/>
                </a:moveTo>
                <a:cubicBezTo>
                  <a:pt x="187" y="234"/>
                  <a:pt x="186" y="237"/>
                  <a:pt x="188" y="239"/>
                </a:cubicBezTo>
                <a:cubicBezTo>
                  <a:pt x="248" y="344"/>
                  <a:pt x="248" y="344"/>
                  <a:pt x="248" y="344"/>
                </a:cubicBezTo>
                <a:cubicBezTo>
                  <a:pt x="175" y="386"/>
                  <a:pt x="175" y="386"/>
                  <a:pt x="175" y="386"/>
                </a:cubicBezTo>
                <a:cubicBezTo>
                  <a:pt x="115" y="281"/>
                  <a:pt x="115" y="281"/>
                  <a:pt x="115" y="281"/>
                </a:cubicBezTo>
                <a:cubicBezTo>
                  <a:pt x="114" y="280"/>
                  <a:pt x="113" y="279"/>
                  <a:pt x="112" y="279"/>
                </a:cubicBezTo>
                <a:cubicBezTo>
                  <a:pt x="112" y="279"/>
                  <a:pt x="111" y="279"/>
                  <a:pt x="111" y="279"/>
                </a:cubicBezTo>
                <a:cubicBezTo>
                  <a:pt x="110" y="279"/>
                  <a:pt x="109" y="279"/>
                  <a:pt x="109" y="279"/>
                </a:cubicBezTo>
                <a:cubicBezTo>
                  <a:pt x="42" y="317"/>
                  <a:pt x="42" y="317"/>
                  <a:pt x="42" y="317"/>
                </a:cubicBezTo>
                <a:cubicBezTo>
                  <a:pt x="11" y="15"/>
                  <a:pt x="11" y="15"/>
                  <a:pt x="11" y="15"/>
                </a:cubicBezTo>
                <a:cubicBezTo>
                  <a:pt x="256" y="195"/>
                  <a:pt x="256" y="195"/>
                  <a:pt x="256" y="195"/>
                </a:cubicBezTo>
                <a:lnTo>
                  <a:pt x="189" y="233"/>
                </a:lnTo>
                <a:close/>
              </a:path>
            </a:pathLst>
          </a:custGeom>
          <a:solidFill>
            <a:schemeClr val="tx1"/>
          </a:solidFill>
          <a:ln>
            <a:solidFill>
              <a:schemeClr val="tx2"/>
            </a:solid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874416092"/>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25">
            <a:extLst>
              <a:ext uri="{FF2B5EF4-FFF2-40B4-BE49-F238E27FC236}">
                <a16:creationId xmlns:a16="http://schemas.microsoft.com/office/drawing/2014/main" id="{95E2A7DB-8A7C-E145-84DC-1ED87EF24223}"/>
              </a:ext>
            </a:extLst>
          </p:cNvPr>
          <p:cNvGrpSpPr/>
          <p:nvPr/>
        </p:nvGrpSpPr>
        <p:grpSpPr>
          <a:xfrm>
            <a:off x="8916267" y="3380540"/>
            <a:ext cx="2264708" cy="1894923"/>
            <a:chOff x="6687200" y="2321439"/>
            <a:chExt cx="1698531" cy="1421192"/>
          </a:xfrm>
        </p:grpSpPr>
        <p:sp>
          <p:nvSpPr>
            <p:cNvPr id="12" name="Freeform 17">
              <a:extLst>
                <a:ext uri="{FF2B5EF4-FFF2-40B4-BE49-F238E27FC236}">
                  <a16:creationId xmlns:a16="http://schemas.microsoft.com/office/drawing/2014/main" id="{02A44B2B-D31D-6F4B-8E95-22A8FA06528E}"/>
                </a:ext>
              </a:extLst>
            </p:cNvPr>
            <p:cNvSpPr>
              <a:spLocks/>
            </p:cNvSpPr>
            <p:nvPr/>
          </p:nvSpPr>
          <p:spPr bwMode="auto">
            <a:xfrm>
              <a:off x="7658548" y="2321439"/>
              <a:ext cx="727183" cy="1421192"/>
            </a:xfrm>
            <a:custGeom>
              <a:avLst/>
              <a:gdLst>
                <a:gd name="T0" fmla="*/ 0 w 548"/>
                <a:gd name="T1" fmla="*/ 916 h 1071"/>
                <a:gd name="T2" fmla="*/ 0 w 548"/>
                <a:gd name="T3" fmla="*/ 1071 h 1071"/>
                <a:gd name="T4" fmla="*/ 548 w 548"/>
                <a:gd name="T5" fmla="*/ 533 h 1071"/>
                <a:gd name="T6" fmla="*/ 0 w 548"/>
                <a:gd name="T7" fmla="*/ 0 h 1071"/>
                <a:gd name="T8" fmla="*/ 0 w 548"/>
                <a:gd name="T9" fmla="*/ 155 h 1071"/>
              </a:gdLst>
              <a:ahLst/>
              <a:cxnLst>
                <a:cxn ang="0">
                  <a:pos x="T0" y="T1"/>
                </a:cxn>
                <a:cxn ang="0">
                  <a:pos x="T2" y="T3"/>
                </a:cxn>
                <a:cxn ang="0">
                  <a:pos x="T4" y="T5"/>
                </a:cxn>
                <a:cxn ang="0">
                  <a:pos x="T6" y="T7"/>
                </a:cxn>
                <a:cxn ang="0">
                  <a:pos x="T8" y="T9"/>
                </a:cxn>
              </a:cxnLst>
              <a:rect l="0" t="0" r="r" b="b"/>
              <a:pathLst>
                <a:path w="548" h="1071">
                  <a:moveTo>
                    <a:pt x="0" y="916"/>
                  </a:moveTo>
                  <a:lnTo>
                    <a:pt x="0" y="1071"/>
                  </a:lnTo>
                  <a:lnTo>
                    <a:pt x="548" y="533"/>
                  </a:lnTo>
                  <a:lnTo>
                    <a:pt x="0" y="0"/>
                  </a:lnTo>
                  <a:lnTo>
                    <a:pt x="0" y="155"/>
                  </a:lnTo>
                </a:path>
              </a:pathLst>
            </a:custGeom>
            <a:noFill/>
            <a:ln w="41275"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13" name="Line 18">
              <a:extLst>
                <a:ext uri="{FF2B5EF4-FFF2-40B4-BE49-F238E27FC236}">
                  <a16:creationId xmlns:a16="http://schemas.microsoft.com/office/drawing/2014/main" id="{11B1C9A6-E7B8-C94F-A814-3C5AFE1845BB}"/>
                </a:ext>
              </a:extLst>
            </p:cNvPr>
            <p:cNvSpPr>
              <a:spLocks noChangeShapeType="1"/>
            </p:cNvSpPr>
            <p:nvPr/>
          </p:nvSpPr>
          <p:spPr bwMode="auto">
            <a:xfrm>
              <a:off x="6687201" y="3536950"/>
              <a:ext cx="971347" cy="0"/>
            </a:xfrm>
            <a:prstGeom prst="line">
              <a:avLst/>
            </a:prstGeom>
            <a:noFill/>
            <a:ln w="41275" cap="rnd">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14" name="Line 19">
              <a:extLst>
                <a:ext uri="{FF2B5EF4-FFF2-40B4-BE49-F238E27FC236}">
                  <a16:creationId xmlns:a16="http://schemas.microsoft.com/office/drawing/2014/main" id="{449B87B9-31A6-1D49-8A5A-8D75626B3C99}"/>
                </a:ext>
              </a:extLst>
            </p:cNvPr>
            <p:cNvSpPr>
              <a:spLocks noChangeShapeType="1"/>
            </p:cNvSpPr>
            <p:nvPr/>
          </p:nvSpPr>
          <p:spPr bwMode="auto">
            <a:xfrm flipH="1">
              <a:off x="6687200" y="2527121"/>
              <a:ext cx="971347" cy="0"/>
            </a:xfrm>
            <a:prstGeom prst="line">
              <a:avLst/>
            </a:prstGeom>
            <a:noFill/>
            <a:ln w="41275" cap="rnd">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grpSp>
      <p:grpSp>
        <p:nvGrpSpPr>
          <p:cNvPr id="15" name="Group 28">
            <a:extLst>
              <a:ext uri="{FF2B5EF4-FFF2-40B4-BE49-F238E27FC236}">
                <a16:creationId xmlns:a16="http://schemas.microsoft.com/office/drawing/2014/main" id="{E2CD42AE-CA0B-484F-8C09-77908D5F1601}"/>
              </a:ext>
            </a:extLst>
          </p:cNvPr>
          <p:cNvGrpSpPr/>
          <p:nvPr/>
        </p:nvGrpSpPr>
        <p:grpSpPr>
          <a:xfrm>
            <a:off x="1011027" y="2034101"/>
            <a:ext cx="2264707" cy="1884307"/>
            <a:chOff x="758270" y="1311610"/>
            <a:chExt cx="1698530" cy="1413230"/>
          </a:xfrm>
        </p:grpSpPr>
        <p:sp>
          <p:nvSpPr>
            <p:cNvPr id="16" name="Freeform 14">
              <a:extLst>
                <a:ext uri="{FF2B5EF4-FFF2-40B4-BE49-F238E27FC236}">
                  <a16:creationId xmlns:a16="http://schemas.microsoft.com/office/drawing/2014/main" id="{58D88B15-7954-A74E-8A5C-B0C17877670F}"/>
                </a:ext>
              </a:extLst>
            </p:cNvPr>
            <p:cNvSpPr>
              <a:spLocks/>
            </p:cNvSpPr>
            <p:nvPr/>
          </p:nvSpPr>
          <p:spPr bwMode="auto">
            <a:xfrm>
              <a:off x="758270" y="1311610"/>
              <a:ext cx="727183" cy="1413230"/>
            </a:xfrm>
            <a:custGeom>
              <a:avLst/>
              <a:gdLst>
                <a:gd name="T0" fmla="*/ 548 w 548"/>
                <a:gd name="T1" fmla="*/ 149 h 1065"/>
                <a:gd name="T2" fmla="*/ 548 w 548"/>
                <a:gd name="T3" fmla="*/ 0 h 1065"/>
                <a:gd name="T4" fmla="*/ 0 w 548"/>
                <a:gd name="T5" fmla="*/ 532 h 1065"/>
                <a:gd name="T6" fmla="*/ 548 w 548"/>
                <a:gd name="T7" fmla="*/ 1065 h 1065"/>
                <a:gd name="T8" fmla="*/ 548 w 548"/>
                <a:gd name="T9" fmla="*/ 916 h 1065"/>
              </a:gdLst>
              <a:ahLst/>
              <a:cxnLst>
                <a:cxn ang="0">
                  <a:pos x="T0" y="T1"/>
                </a:cxn>
                <a:cxn ang="0">
                  <a:pos x="T2" y="T3"/>
                </a:cxn>
                <a:cxn ang="0">
                  <a:pos x="T4" y="T5"/>
                </a:cxn>
                <a:cxn ang="0">
                  <a:pos x="T6" y="T7"/>
                </a:cxn>
                <a:cxn ang="0">
                  <a:pos x="T8" y="T9"/>
                </a:cxn>
              </a:cxnLst>
              <a:rect l="0" t="0" r="r" b="b"/>
              <a:pathLst>
                <a:path w="548" h="1065">
                  <a:moveTo>
                    <a:pt x="548" y="149"/>
                  </a:moveTo>
                  <a:lnTo>
                    <a:pt x="548" y="0"/>
                  </a:lnTo>
                  <a:lnTo>
                    <a:pt x="0" y="532"/>
                  </a:lnTo>
                  <a:lnTo>
                    <a:pt x="548" y="1065"/>
                  </a:lnTo>
                  <a:lnTo>
                    <a:pt x="548" y="916"/>
                  </a:lnTo>
                </a:path>
              </a:pathLst>
            </a:custGeom>
            <a:noFill/>
            <a:ln w="41275"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17" name="Line 15">
              <a:extLst>
                <a:ext uri="{FF2B5EF4-FFF2-40B4-BE49-F238E27FC236}">
                  <a16:creationId xmlns:a16="http://schemas.microsoft.com/office/drawing/2014/main" id="{6F77917B-452B-5043-AB34-879A4A679B81}"/>
                </a:ext>
              </a:extLst>
            </p:cNvPr>
            <p:cNvSpPr>
              <a:spLocks noChangeShapeType="1"/>
            </p:cNvSpPr>
            <p:nvPr/>
          </p:nvSpPr>
          <p:spPr bwMode="auto">
            <a:xfrm flipH="1">
              <a:off x="1485453" y="1509330"/>
              <a:ext cx="971347"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18" name="Line 15">
              <a:extLst>
                <a:ext uri="{FF2B5EF4-FFF2-40B4-BE49-F238E27FC236}">
                  <a16:creationId xmlns:a16="http://schemas.microsoft.com/office/drawing/2014/main" id="{67158FB6-3638-814D-A49E-4B3627F44B34}"/>
                </a:ext>
              </a:extLst>
            </p:cNvPr>
            <p:cNvSpPr>
              <a:spLocks noChangeShapeType="1"/>
            </p:cNvSpPr>
            <p:nvPr/>
          </p:nvSpPr>
          <p:spPr bwMode="auto">
            <a:xfrm flipH="1">
              <a:off x="1485453" y="2527121"/>
              <a:ext cx="971347"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grpSp>
      <p:sp>
        <p:nvSpPr>
          <p:cNvPr id="19" name="Oval 29">
            <a:extLst>
              <a:ext uri="{FF2B5EF4-FFF2-40B4-BE49-F238E27FC236}">
                <a16:creationId xmlns:a16="http://schemas.microsoft.com/office/drawing/2014/main" id="{B56EB1BB-1DDA-0446-9FF0-E72022CFD9C4}"/>
              </a:ext>
            </a:extLst>
          </p:cNvPr>
          <p:cNvSpPr/>
          <p:nvPr/>
        </p:nvSpPr>
        <p:spPr>
          <a:xfrm>
            <a:off x="3294758" y="1934200"/>
            <a:ext cx="743989" cy="743989"/>
          </a:xfrm>
          <a:prstGeom prst="ellipse">
            <a:avLst/>
          </a:prstGeom>
          <a:solidFill>
            <a:schemeClr val="accent1">
              <a:alpha val="80000"/>
            </a:schemeClr>
          </a:solidFill>
          <a:ln w="41275">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latin typeface="Source Sans Pro" panose="020B0503030403020204" pitchFamily="34" charset="77"/>
              </a:rPr>
              <a:t>01</a:t>
            </a:r>
          </a:p>
        </p:txBody>
      </p:sp>
      <p:sp>
        <p:nvSpPr>
          <p:cNvPr id="20" name="Oval 30">
            <a:extLst>
              <a:ext uri="{FF2B5EF4-FFF2-40B4-BE49-F238E27FC236}">
                <a16:creationId xmlns:a16="http://schemas.microsoft.com/office/drawing/2014/main" id="{E9AA5E36-075A-A446-A961-F943EA9B09F9}"/>
              </a:ext>
            </a:extLst>
          </p:cNvPr>
          <p:cNvSpPr/>
          <p:nvPr/>
        </p:nvSpPr>
        <p:spPr>
          <a:xfrm>
            <a:off x="8140419" y="4629227"/>
            <a:ext cx="743989" cy="743989"/>
          </a:xfrm>
          <a:prstGeom prst="ellipse">
            <a:avLst/>
          </a:prstGeom>
          <a:solidFill>
            <a:schemeClr val="accent2">
              <a:alpha val="80000"/>
            </a:schemeClr>
          </a:solidFill>
          <a:ln w="41275">
            <a:solidFill>
              <a:schemeClr val="accent2"/>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latin typeface="Source Sans Pro" panose="020B0503030403020204" pitchFamily="34" charset="77"/>
              </a:rPr>
              <a:t>02</a:t>
            </a:r>
          </a:p>
        </p:txBody>
      </p:sp>
      <p:sp>
        <p:nvSpPr>
          <p:cNvPr id="21" name="Rectangle 20">
            <a:extLst>
              <a:ext uri="{FF2B5EF4-FFF2-40B4-BE49-F238E27FC236}">
                <a16:creationId xmlns:a16="http://schemas.microsoft.com/office/drawing/2014/main" id="{B236AD8C-01E2-5C44-9B65-F4CA1C98C338}"/>
              </a:ext>
            </a:extLst>
          </p:cNvPr>
          <p:cNvSpPr/>
          <p:nvPr/>
        </p:nvSpPr>
        <p:spPr>
          <a:xfrm>
            <a:off x="4245309" y="2056656"/>
            <a:ext cx="5451091" cy="545983"/>
          </a:xfrm>
          <a:prstGeom prst="rect">
            <a:avLst/>
          </a:prstGeom>
        </p:spPr>
        <p:txBody>
          <a:bodyPr wrap="square" lIns="121920" rIns="121920" bIns="60960">
            <a:spAutoFit/>
          </a:bodyPr>
          <a:lstStyle/>
          <a:p>
            <a:pPr>
              <a:lnSpc>
                <a:spcPct val="89000"/>
              </a:lnSpc>
            </a:pPr>
            <a:r>
              <a:rPr lang="en-US" sz="3200" dirty="0">
                <a:latin typeface="Source Sans Pro" panose="020B0503030403020204" pitchFamily="34" charset="77"/>
              </a:rPr>
              <a:t>Site “fait </a:t>
            </a:r>
            <a:r>
              <a:rPr lang="en-US" sz="3200" dirty="0" err="1">
                <a:latin typeface="Source Sans Pro" panose="020B0503030403020204" pitchFamily="34" charset="77"/>
              </a:rPr>
              <a:t>maison</a:t>
            </a:r>
            <a:r>
              <a:rPr lang="en-US" sz="3200" dirty="0">
                <a:latin typeface="Source Sans Pro" panose="020B0503030403020204" pitchFamily="34" charset="77"/>
              </a:rPr>
              <a:t>”</a:t>
            </a:r>
          </a:p>
        </p:txBody>
      </p:sp>
      <p:sp>
        <p:nvSpPr>
          <p:cNvPr id="22" name="Rectangle 21">
            <a:extLst>
              <a:ext uri="{FF2B5EF4-FFF2-40B4-BE49-F238E27FC236}">
                <a16:creationId xmlns:a16="http://schemas.microsoft.com/office/drawing/2014/main" id="{D23F7479-9CCE-3746-BBBE-E046C35789D0}"/>
              </a:ext>
            </a:extLst>
          </p:cNvPr>
          <p:cNvSpPr/>
          <p:nvPr/>
        </p:nvSpPr>
        <p:spPr>
          <a:xfrm>
            <a:off x="2591612" y="4754261"/>
            <a:ext cx="5428941" cy="545983"/>
          </a:xfrm>
          <a:prstGeom prst="rect">
            <a:avLst/>
          </a:prstGeom>
        </p:spPr>
        <p:txBody>
          <a:bodyPr wrap="square" lIns="121920" rIns="121920" bIns="60960">
            <a:spAutoFit/>
          </a:bodyPr>
          <a:lstStyle/>
          <a:p>
            <a:pPr algn="r">
              <a:lnSpc>
                <a:spcPct val="89000"/>
              </a:lnSpc>
            </a:pPr>
            <a:r>
              <a:rPr lang="en-US" sz="3200" dirty="0" err="1">
                <a:latin typeface="Source Sans Pro" panose="020B0503030403020204" pitchFamily="34" charset="77"/>
              </a:rPr>
              <a:t>Utilisation</a:t>
            </a:r>
            <a:r>
              <a:rPr lang="en-US" sz="3200" dirty="0">
                <a:latin typeface="Source Sans Pro" panose="020B0503030403020204" pitchFamily="34" charset="77"/>
              </a:rPr>
              <a:t> d’un CMS</a:t>
            </a:r>
          </a:p>
        </p:txBody>
      </p:sp>
      <p:sp>
        <p:nvSpPr>
          <p:cNvPr id="23" name="Freeform 33">
            <a:extLst>
              <a:ext uri="{FF2B5EF4-FFF2-40B4-BE49-F238E27FC236}">
                <a16:creationId xmlns:a16="http://schemas.microsoft.com/office/drawing/2014/main" id="{ABDEB7FD-119D-1A4F-BAD1-3C91636C656B}"/>
              </a:ext>
            </a:extLst>
          </p:cNvPr>
          <p:cNvSpPr>
            <a:spLocks noChangeAspect="1" noEditPoints="1"/>
          </p:cNvSpPr>
          <p:nvPr/>
        </p:nvSpPr>
        <p:spPr bwMode="auto">
          <a:xfrm>
            <a:off x="1659260" y="2629552"/>
            <a:ext cx="650619" cy="632000"/>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accent1"/>
          </a:solidFill>
          <a:ln>
            <a:noFill/>
          </a:ln>
          <a:effec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25" name="Freeform 39">
            <a:extLst>
              <a:ext uri="{FF2B5EF4-FFF2-40B4-BE49-F238E27FC236}">
                <a16:creationId xmlns:a16="http://schemas.microsoft.com/office/drawing/2014/main" id="{3B983DBE-9263-8745-8729-4515C3B7C4FD}"/>
              </a:ext>
            </a:extLst>
          </p:cNvPr>
          <p:cNvSpPr>
            <a:spLocks noEditPoints="1"/>
          </p:cNvSpPr>
          <p:nvPr/>
        </p:nvSpPr>
        <p:spPr bwMode="auto">
          <a:xfrm>
            <a:off x="9935293" y="3967382"/>
            <a:ext cx="488491" cy="721241"/>
          </a:xfrm>
          <a:custGeom>
            <a:avLst/>
            <a:gdLst>
              <a:gd name="T0" fmla="*/ 267 w 269"/>
              <a:gd name="T1" fmla="*/ 192 h 397"/>
              <a:gd name="T2" fmla="*/ 8 w 269"/>
              <a:gd name="T3" fmla="*/ 1 h 397"/>
              <a:gd name="T4" fmla="*/ 3 w 269"/>
              <a:gd name="T5" fmla="*/ 1 h 397"/>
              <a:gd name="T6" fmla="*/ 0 w 269"/>
              <a:gd name="T7" fmla="*/ 5 h 397"/>
              <a:gd name="T8" fmla="*/ 34 w 269"/>
              <a:gd name="T9" fmla="*/ 325 h 397"/>
              <a:gd name="T10" fmla="*/ 36 w 269"/>
              <a:gd name="T11" fmla="*/ 329 h 397"/>
              <a:gd name="T12" fmla="*/ 41 w 269"/>
              <a:gd name="T13" fmla="*/ 329 h 397"/>
              <a:gd name="T14" fmla="*/ 109 w 269"/>
              <a:gd name="T15" fmla="*/ 290 h 397"/>
              <a:gd name="T16" fmla="*/ 169 w 269"/>
              <a:gd name="T17" fmla="*/ 395 h 397"/>
              <a:gd name="T18" fmla="*/ 172 w 269"/>
              <a:gd name="T19" fmla="*/ 397 h 397"/>
              <a:gd name="T20" fmla="*/ 173 w 269"/>
              <a:gd name="T21" fmla="*/ 397 h 397"/>
              <a:gd name="T22" fmla="*/ 175 w 269"/>
              <a:gd name="T23" fmla="*/ 396 h 397"/>
              <a:gd name="T24" fmla="*/ 256 w 269"/>
              <a:gd name="T25" fmla="*/ 350 h 397"/>
              <a:gd name="T26" fmla="*/ 259 w 269"/>
              <a:gd name="T27" fmla="*/ 347 h 397"/>
              <a:gd name="T28" fmla="*/ 258 w 269"/>
              <a:gd name="T29" fmla="*/ 344 h 397"/>
              <a:gd name="T30" fmla="*/ 198 w 269"/>
              <a:gd name="T31" fmla="*/ 239 h 397"/>
              <a:gd name="T32" fmla="*/ 267 w 269"/>
              <a:gd name="T33" fmla="*/ 200 h 397"/>
              <a:gd name="T34" fmla="*/ 269 w 269"/>
              <a:gd name="T35" fmla="*/ 196 h 397"/>
              <a:gd name="T36" fmla="*/ 267 w 269"/>
              <a:gd name="T37" fmla="*/ 192 h 397"/>
              <a:gd name="T38" fmla="*/ 189 w 269"/>
              <a:gd name="T39" fmla="*/ 233 h 397"/>
              <a:gd name="T40" fmla="*/ 188 w 269"/>
              <a:gd name="T41" fmla="*/ 239 h 397"/>
              <a:gd name="T42" fmla="*/ 248 w 269"/>
              <a:gd name="T43" fmla="*/ 344 h 397"/>
              <a:gd name="T44" fmla="*/ 175 w 269"/>
              <a:gd name="T45" fmla="*/ 386 h 397"/>
              <a:gd name="T46" fmla="*/ 115 w 269"/>
              <a:gd name="T47" fmla="*/ 281 h 397"/>
              <a:gd name="T48" fmla="*/ 112 w 269"/>
              <a:gd name="T49" fmla="*/ 279 h 397"/>
              <a:gd name="T50" fmla="*/ 111 w 269"/>
              <a:gd name="T51" fmla="*/ 279 h 397"/>
              <a:gd name="T52" fmla="*/ 109 w 269"/>
              <a:gd name="T53" fmla="*/ 279 h 397"/>
              <a:gd name="T54" fmla="*/ 42 w 269"/>
              <a:gd name="T55" fmla="*/ 317 h 397"/>
              <a:gd name="T56" fmla="*/ 11 w 269"/>
              <a:gd name="T57" fmla="*/ 15 h 397"/>
              <a:gd name="T58" fmla="*/ 256 w 269"/>
              <a:gd name="T59" fmla="*/ 195 h 397"/>
              <a:gd name="T60" fmla="*/ 189 w 269"/>
              <a:gd name="T61" fmla="*/ 23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9" h="397">
                <a:moveTo>
                  <a:pt x="267" y="192"/>
                </a:moveTo>
                <a:cubicBezTo>
                  <a:pt x="8" y="1"/>
                  <a:pt x="8" y="1"/>
                  <a:pt x="8" y="1"/>
                </a:cubicBezTo>
                <a:cubicBezTo>
                  <a:pt x="6" y="0"/>
                  <a:pt x="4" y="0"/>
                  <a:pt x="3" y="1"/>
                </a:cubicBezTo>
                <a:cubicBezTo>
                  <a:pt x="1" y="2"/>
                  <a:pt x="0" y="3"/>
                  <a:pt x="0" y="5"/>
                </a:cubicBezTo>
                <a:cubicBezTo>
                  <a:pt x="34" y="325"/>
                  <a:pt x="34" y="325"/>
                  <a:pt x="34" y="325"/>
                </a:cubicBezTo>
                <a:cubicBezTo>
                  <a:pt x="34" y="327"/>
                  <a:pt x="35" y="328"/>
                  <a:pt x="36" y="329"/>
                </a:cubicBezTo>
                <a:cubicBezTo>
                  <a:pt x="38" y="330"/>
                  <a:pt x="39" y="330"/>
                  <a:pt x="41" y="329"/>
                </a:cubicBezTo>
                <a:cubicBezTo>
                  <a:pt x="109" y="290"/>
                  <a:pt x="109" y="290"/>
                  <a:pt x="109" y="290"/>
                </a:cubicBezTo>
                <a:cubicBezTo>
                  <a:pt x="169" y="395"/>
                  <a:pt x="169" y="395"/>
                  <a:pt x="169" y="395"/>
                </a:cubicBezTo>
                <a:cubicBezTo>
                  <a:pt x="170" y="396"/>
                  <a:pt x="171" y="396"/>
                  <a:pt x="172" y="397"/>
                </a:cubicBezTo>
                <a:cubicBezTo>
                  <a:pt x="172" y="397"/>
                  <a:pt x="173" y="397"/>
                  <a:pt x="173" y="397"/>
                </a:cubicBezTo>
                <a:cubicBezTo>
                  <a:pt x="174" y="397"/>
                  <a:pt x="175" y="397"/>
                  <a:pt x="175" y="396"/>
                </a:cubicBezTo>
                <a:cubicBezTo>
                  <a:pt x="256" y="350"/>
                  <a:pt x="256" y="350"/>
                  <a:pt x="256" y="350"/>
                </a:cubicBezTo>
                <a:cubicBezTo>
                  <a:pt x="258" y="349"/>
                  <a:pt x="258" y="348"/>
                  <a:pt x="259" y="347"/>
                </a:cubicBezTo>
                <a:cubicBezTo>
                  <a:pt x="259" y="346"/>
                  <a:pt x="259" y="345"/>
                  <a:pt x="258" y="344"/>
                </a:cubicBezTo>
                <a:cubicBezTo>
                  <a:pt x="198" y="239"/>
                  <a:pt x="198" y="239"/>
                  <a:pt x="198" y="239"/>
                </a:cubicBezTo>
                <a:cubicBezTo>
                  <a:pt x="267" y="200"/>
                  <a:pt x="267" y="200"/>
                  <a:pt x="267" y="200"/>
                </a:cubicBezTo>
                <a:cubicBezTo>
                  <a:pt x="268" y="199"/>
                  <a:pt x="269" y="197"/>
                  <a:pt x="269" y="196"/>
                </a:cubicBezTo>
                <a:cubicBezTo>
                  <a:pt x="269" y="194"/>
                  <a:pt x="268" y="193"/>
                  <a:pt x="267" y="192"/>
                </a:cubicBezTo>
                <a:close/>
                <a:moveTo>
                  <a:pt x="189" y="233"/>
                </a:moveTo>
                <a:cubicBezTo>
                  <a:pt x="187" y="234"/>
                  <a:pt x="186" y="237"/>
                  <a:pt x="188" y="239"/>
                </a:cubicBezTo>
                <a:cubicBezTo>
                  <a:pt x="248" y="344"/>
                  <a:pt x="248" y="344"/>
                  <a:pt x="248" y="344"/>
                </a:cubicBezTo>
                <a:cubicBezTo>
                  <a:pt x="175" y="386"/>
                  <a:pt x="175" y="386"/>
                  <a:pt x="175" y="386"/>
                </a:cubicBezTo>
                <a:cubicBezTo>
                  <a:pt x="115" y="281"/>
                  <a:pt x="115" y="281"/>
                  <a:pt x="115" y="281"/>
                </a:cubicBezTo>
                <a:cubicBezTo>
                  <a:pt x="114" y="280"/>
                  <a:pt x="113" y="279"/>
                  <a:pt x="112" y="279"/>
                </a:cubicBezTo>
                <a:cubicBezTo>
                  <a:pt x="112" y="279"/>
                  <a:pt x="111" y="279"/>
                  <a:pt x="111" y="279"/>
                </a:cubicBezTo>
                <a:cubicBezTo>
                  <a:pt x="110" y="279"/>
                  <a:pt x="109" y="279"/>
                  <a:pt x="109" y="279"/>
                </a:cubicBezTo>
                <a:cubicBezTo>
                  <a:pt x="42" y="317"/>
                  <a:pt x="42" y="317"/>
                  <a:pt x="42" y="317"/>
                </a:cubicBezTo>
                <a:cubicBezTo>
                  <a:pt x="11" y="15"/>
                  <a:pt x="11" y="15"/>
                  <a:pt x="11" y="15"/>
                </a:cubicBezTo>
                <a:cubicBezTo>
                  <a:pt x="256" y="195"/>
                  <a:pt x="256" y="195"/>
                  <a:pt x="256" y="195"/>
                </a:cubicBezTo>
                <a:lnTo>
                  <a:pt x="189" y="233"/>
                </a:lnTo>
                <a:close/>
              </a:path>
            </a:pathLst>
          </a:custGeom>
          <a:solidFill>
            <a:schemeClr val="tx1"/>
          </a:solidFill>
          <a:ln>
            <a:solidFill>
              <a:schemeClr val="accent2"/>
            </a:solid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24" name="ZoneTexte 4">
            <a:extLst>
              <a:ext uri="{FF2B5EF4-FFF2-40B4-BE49-F238E27FC236}">
                <a16:creationId xmlns:a16="http://schemas.microsoft.com/office/drawing/2014/main" id="{0888070F-1BF2-0345-8AC4-F9A0FB3C5FD0}"/>
              </a:ext>
            </a:extLst>
          </p:cNvPr>
          <p:cNvSpPr txBox="1"/>
          <p:nvPr/>
        </p:nvSpPr>
        <p:spPr>
          <a:xfrm>
            <a:off x="910507" y="213844"/>
            <a:ext cx="8178985" cy="892552"/>
          </a:xfrm>
          <a:prstGeom prst="rect">
            <a:avLst/>
          </a:prstGeom>
          <a:noFill/>
        </p:spPr>
        <p:txBody>
          <a:bodyPr wrap="square" rtlCol="0">
            <a:spAutoFit/>
          </a:bodyPr>
          <a:lstStyle/>
          <a:p>
            <a:r>
              <a:rPr lang="fr-FR" sz="2800" b="1" dirty="0">
                <a:solidFill>
                  <a:schemeClr val="accent1"/>
                </a:solidFill>
                <a:latin typeface="Source Sans Pro" panose="020B0503030403020204" pitchFamily="34" charset="77"/>
              </a:rPr>
              <a:t>Les modules en 1 clic</a:t>
            </a:r>
          </a:p>
          <a:p>
            <a:r>
              <a:rPr lang="fr-FR" dirty="0">
                <a:solidFill>
                  <a:schemeClr val="accent1"/>
                </a:solidFill>
                <a:latin typeface="Source Sans Pro" panose="020B0503030403020204" pitchFamily="34" charset="77"/>
              </a:rPr>
              <a:t>Rappels sur la création d’un site web</a:t>
            </a:r>
          </a:p>
        </p:txBody>
      </p:sp>
      <p:grpSp>
        <p:nvGrpSpPr>
          <p:cNvPr id="26" name="Group 25">
            <a:extLst>
              <a:ext uri="{FF2B5EF4-FFF2-40B4-BE49-F238E27FC236}">
                <a16:creationId xmlns:a16="http://schemas.microsoft.com/office/drawing/2014/main" id="{8D94E451-EC67-AA43-BAB9-870092ADB746}"/>
              </a:ext>
            </a:extLst>
          </p:cNvPr>
          <p:cNvGrpSpPr/>
          <p:nvPr/>
        </p:nvGrpSpPr>
        <p:grpSpPr>
          <a:xfrm>
            <a:off x="3275734" y="3654782"/>
            <a:ext cx="5640533" cy="304907"/>
            <a:chOff x="5985066" y="4555440"/>
            <a:chExt cx="4523194" cy="0"/>
          </a:xfrm>
        </p:grpSpPr>
        <p:sp>
          <p:nvSpPr>
            <p:cNvPr id="27" name="Line 16">
              <a:extLst>
                <a:ext uri="{FF2B5EF4-FFF2-40B4-BE49-F238E27FC236}">
                  <a16:creationId xmlns:a16="http://schemas.microsoft.com/office/drawing/2014/main" id="{268E7D0C-5AD3-064A-864E-D13D4D35D156}"/>
                </a:ext>
              </a:extLst>
            </p:cNvPr>
            <p:cNvSpPr>
              <a:spLocks noChangeShapeType="1"/>
            </p:cNvSpPr>
            <p:nvPr/>
          </p:nvSpPr>
          <p:spPr bwMode="auto">
            <a:xfrm>
              <a:off x="5985066" y="4555440"/>
              <a:ext cx="2261597" cy="0"/>
            </a:xfrm>
            <a:prstGeom prst="line">
              <a:avLst/>
            </a:prstGeom>
            <a:noFill/>
            <a:ln w="41275" cap="rnd">
              <a:gradFill flip="none" rotWithShape="1">
                <a:gsLst>
                  <a:gs pos="0">
                    <a:schemeClr val="accent1"/>
                  </a:gs>
                  <a:gs pos="100000">
                    <a:schemeClr val="accent4"/>
                  </a:gs>
                </a:gsLst>
                <a:lin ang="0" scaled="1"/>
                <a:tileRect/>
              </a:gra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white"/>
                </a:solidFill>
                <a:effectLst/>
                <a:uLnTx/>
                <a:uFillTx/>
                <a:latin typeface="Source Sans Pro" panose="020B0503030403020204" pitchFamily="34" charset="77"/>
                <a:ea typeface="Open Sans Light" panose="020B0306030504020204" pitchFamily="34" charset="0"/>
                <a:cs typeface="Open Sans Light" panose="020B0306030504020204" pitchFamily="34" charset="0"/>
              </a:endParaRPr>
            </a:p>
          </p:txBody>
        </p:sp>
        <p:sp>
          <p:nvSpPr>
            <p:cNvPr id="28" name="Line 16">
              <a:extLst>
                <a:ext uri="{FF2B5EF4-FFF2-40B4-BE49-F238E27FC236}">
                  <a16:creationId xmlns:a16="http://schemas.microsoft.com/office/drawing/2014/main" id="{A9144187-4F24-2748-BD85-E1D7B818288E}"/>
                </a:ext>
              </a:extLst>
            </p:cNvPr>
            <p:cNvSpPr>
              <a:spLocks noChangeShapeType="1"/>
            </p:cNvSpPr>
            <p:nvPr/>
          </p:nvSpPr>
          <p:spPr bwMode="auto">
            <a:xfrm>
              <a:off x="8246663" y="4555440"/>
              <a:ext cx="2261597" cy="0"/>
            </a:xfrm>
            <a:prstGeom prst="line">
              <a:avLst/>
            </a:prstGeom>
            <a:noFill/>
            <a:ln w="41275" cap="rnd">
              <a:gradFill flip="none" rotWithShape="1">
                <a:gsLst>
                  <a:gs pos="0">
                    <a:schemeClr val="accent4"/>
                  </a:gs>
                  <a:gs pos="100000">
                    <a:schemeClr val="bg2"/>
                  </a:gs>
                </a:gsLst>
                <a:lin ang="0" scaled="1"/>
                <a:tileRect/>
              </a:gra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prstClr val="white"/>
                </a:solidFill>
                <a:effectLst/>
                <a:uLnTx/>
                <a:uFillTx/>
                <a:latin typeface="Source Sans Pro" panose="020B0503030403020204" pitchFamily="34" charset="77"/>
                <a:ea typeface="Open Sans Light" panose="020B0306030504020204" pitchFamily="34" charset="0"/>
                <a:cs typeface="Open Sans Light" panose="020B0306030504020204" pitchFamily="34" charset="0"/>
              </a:endParaRPr>
            </a:p>
          </p:txBody>
        </p:sp>
      </p:grpSp>
    </p:spTree>
    <p:extLst>
      <p:ext uri="{BB962C8B-B14F-4D97-AF65-F5344CB8AC3E}">
        <p14:creationId xmlns:p14="http://schemas.microsoft.com/office/powerpoint/2010/main" val="2174379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63" presetClass="path" presetSubtype="0" decel="50000" fill="hold" nodeType="withEffect">
                                  <p:stCondLst>
                                    <p:cond delay="0"/>
                                  </p:stCondLst>
                                  <p:childTnLst>
                                    <p:animMotion origin="layout" path="M -1.25E-6 3.7037E-6 L 0.25 3.7037E-6 " pathEditMode="relative" rAng="0" ptsTypes="AA">
                                      <p:cBhvr>
                                        <p:cTn id="9" dur="1000" spd="-100000" fill="hold"/>
                                        <p:tgtEl>
                                          <p:spTgt spid="15"/>
                                        </p:tgtEl>
                                        <p:attrNameLst>
                                          <p:attrName>ppt_x</p:attrName>
                                          <p:attrName>ppt_y</p:attrName>
                                        </p:attrNameLst>
                                      </p:cBhvr>
                                      <p:rCtr x="12500" y="0"/>
                                    </p:animMotion>
                                  </p:childTnLst>
                                </p:cTn>
                              </p:par>
                              <p:par>
                                <p:cTn id="10" presetID="10" presetClass="entr" presetSubtype="0" fill="hold" grpId="0" nodeType="withEffect">
                                  <p:stCondLst>
                                    <p:cond delay="50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500"/>
                                        <p:tgtEl>
                                          <p:spTgt spid="19"/>
                                        </p:tgtEl>
                                      </p:cBhvr>
                                    </p:animEffect>
                                  </p:childTnLst>
                                </p:cTn>
                              </p:par>
                              <p:par>
                                <p:cTn id="13" presetID="10" presetClass="entr" presetSubtype="0" fill="hold" grpId="0" nodeType="withEffect">
                                  <p:stCondLst>
                                    <p:cond delay="50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par>
                                <p:cTn id="20" presetID="10" presetClass="entr" presetSubtype="0" fill="hold" nodeType="withEffect">
                                  <p:stCondLst>
                                    <p:cond delay="40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par>
                                <p:cTn id="23" presetID="22" presetClass="entr" presetSubtype="8" fill="hold" nodeType="withEffect">
                                  <p:stCondLst>
                                    <p:cond delay="400"/>
                                  </p:stCondLst>
                                  <p:childTnLst>
                                    <p:set>
                                      <p:cBhvr>
                                        <p:cTn id="24" dur="1" fill="hold">
                                          <p:stCondLst>
                                            <p:cond delay="0"/>
                                          </p:stCondLst>
                                        </p:cTn>
                                        <p:tgtEl>
                                          <p:spTgt spid="26"/>
                                        </p:tgtEl>
                                        <p:attrNameLst>
                                          <p:attrName>style.visibility</p:attrName>
                                        </p:attrNameLst>
                                      </p:cBhvr>
                                      <p:to>
                                        <p:strVal val="visible"/>
                                      </p:to>
                                    </p:set>
                                    <p:animEffect transition="in" filter="wipe(left)">
                                      <p:cBhvr>
                                        <p:cTn id="25" dur="1000"/>
                                        <p:tgtEl>
                                          <p:spTgt spid="26"/>
                                        </p:tgtEl>
                                      </p:cBhvr>
                                    </p:animEffect>
                                  </p:childTnLst>
                                </p:cTn>
                              </p:par>
                              <p:par>
                                <p:cTn id="26" presetID="35" presetClass="path" presetSubtype="0" decel="50000" fill="hold" nodeType="withEffect">
                                  <p:stCondLst>
                                    <p:cond delay="400"/>
                                  </p:stCondLst>
                                  <p:childTnLst>
                                    <p:animMotion origin="layout" path="M 1.25E-6 1.48148E-6 L -0.25 1.48148E-6 " pathEditMode="relative" rAng="0" ptsTypes="AA">
                                      <p:cBhvr>
                                        <p:cTn id="27" dur="1000" spd="-100000" fill="hold"/>
                                        <p:tgtEl>
                                          <p:spTgt spid="11"/>
                                        </p:tgtEl>
                                        <p:attrNameLst>
                                          <p:attrName>ppt_x</p:attrName>
                                          <p:attrName>ppt_y</p:attrName>
                                        </p:attrNameLst>
                                      </p:cBhvr>
                                      <p:rCtr x="-12500" y="0"/>
                                    </p:animMotion>
                                  </p:childTnLst>
                                </p:cTn>
                              </p:par>
                              <p:par>
                                <p:cTn id="28" presetID="10" presetClass="entr" presetSubtype="0" fill="hold" grpId="0" nodeType="withEffect">
                                  <p:stCondLst>
                                    <p:cond delay="120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10" presetClass="entr" presetSubtype="0" fill="hold" grpId="0" nodeType="withEffect">
                                  <p:stCondLst>
                                    <p:cond delay="1200"/>
                                  </p:stCondLst>
                                  <p:childTnLst>
                                    <p:set>
                                      <p:cBhvr>
                                        <p:cTn id="32" dur="1" fill="hold">
                                          <p:stCondLst>
                                            <p:cond delay="0"/>
                                          </p:stCondLst>
                                        </p:cTn>
                                        <p:tgtEl>
                                          <p:spTgt spid="25"/>
                                        </p:tgtEl>
                                        <p:attrNameLst>
                                          <p:attrName>style.visibility</p:attrName>
                                        </p:attrNameLst>
                                      </p:cBhvr>
                                      <p:to>
                                        <p:strVal val="visible"/>
                                      </p:to>
                                    </p:set>
                                    <p:animEffect transition="in" filter="fade">
                                      <p:cBhvr>
                                        <p:cTn id="33" dur="500"/>
                                        <p:tgtEl>
                                          <p:spTgt spid="25"/>
                                        </p:tgtEl>
                                      </p:cBhvr>
                                    </p:animEffect>
                                  </p:childTnLst>
                                </p:cTn>
                              </p:par>
                            </p:childTnLst>
                          </p:cTn>
                        </p:par>
                        <p:par>
                          <p:cTn id="34" fill="hold">
                            <p:stCondLst>
                              <p:cond delay="2700"/>
                            </p:stCondLst>
                            <p:childTnLst>
                              <p:par>
                                <p:cTn id="35" presetID="10" presetClass="entr" presetSubtype="0" fill="hold" grpId="0" nodeType="after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p:bldP spid="22" grpId="0"/>
      <p:bldP spid="23" grpId="0" animBg="1"/>
      <p:bldP spid="25"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4">
            <a:extLst>
              <a:ext uri="{FF2B5EF4-FFF2-40B4-BE49-F238E27FC236}">
                <a16:creationId xmlns:a16="http://schemas.microsoft.com/office/drawing/2014/main" id="{A98AE8D0-DD97-F946-A51A-06769B61796A}"/>
              </a:ext>
            </a:extLst>
          </p:cNvPr>
          <p:cNvSpPr txBox="1"/>
          <p:nvPr/>
        </p:nvSpPr>
        <p:spPr>
          <a:xfrm>
            <a:off x="910507" y="213844"/>
            <a:ext cx="8178985" cy="892552"/>
          </a:xfrm>
          <a:prstGeom prst="rect">
            <a:avLst/>
          </a:prstGeom>
          <a:noFill/>
        </p:spPr>
        <p:txBody>
          <a:bodyPr wrap="square" rtlCol="0">
            <a:spAutoFit/>
          </a:bodyPr>
          <a:lstStyle/>
          <a:p>
            <a:r>
              <a:rPr lang="fr-FR" sz="2800" b="1" dirty="0">
                <a:solidFill>
                  <a:schemeClr val="accent1"/>
                </a:solidFill>
                <a:latin typeface="Source Sans Pro" panose="020B0503030403020204" pitchFamily="34" charset="77"/>
              </a:rPr>
              <a:t>Les modules en 1 clic</a:t>
            </a:r>
          </a:p>
          <a:p>
            <a:r>
              <a:rPr lang="fr-FR" dirty="0">
                <a:solidFill>
                  <a:schemeClr val="accent1"/>
                </a:solidFill>
                <a:latin typeface="Source Sans Pro" panose="020B0503030403020204" pitchFamily="34" charset="77"/>
              </a:rPr>
              <a:t>Définition d’un CMS</a:t>
            </a:r>
          </a:p>
        </p:txBody>
      </p:sp>
      <p:pic>
        <p:nvPicPr>
          <p:cNvPr id="3" name="Image 28">
            <a:extLst>
              <a:ext uri="{FF2B5EF4-FFF2-40B4-BE49-F238E27FC236}">
                <a16:creationId xmlns:a16="http://schemas.microsoft.com/office/drawing/2014/main" id="{CA3955FE-8D02-6343-A3FA-C76C81CE9849}"/>
              </a:ext>
            </a:extLst>
          </p:cNvPr>
          <p:cNvPicPr>
            <a:picLocks noChangeAspect="1"/>
          </p:cNvPicPr>
          <p:nvPr/>
        </p:nvPicPr>
        <p:blipFill>
          <a:blip r:embed="rId3"/>
          <a:stretch>
            <a:fillRect/>
          </a:stretch>
        </p:blipFill>
        <p:spPr>
          <a:xfrm>
            <a:off x="6891599" y="4365104"/>
            <a:ext cx="751319" cy="860600"/>
          </a:xfrm>
          <a:prstGeom prst="rect">
            <a:avLst/>
          </a:prstGeom>
        </p:spPr>
      </p:pic>
      <p:pic>
        <p:nvPicPr>
          <p:cNvPr id="4" name="Image 30">
            <a:extLst>
              <a:ext uri="{FF2B5EF4-FFF2-40B4-BE49-F238E27FC236}">
                <a16:creationId xmlns:a16="http://schemas.microsoft.com/office/drawing/2014/main" id="{CBAC851D-DD1F-D549-99A0-09E28F48F91E}"/>
              </a:ext>
            </a:extLst>
          </p:cNvPr>
          <p:cNvPicPr>
            <a:picLocks noChangeAspect="1"/>
          </p:cNvPicPr>
          <p:nvPr/>
        </p:nvPicPr>
        <p:blipFill rotWithShape="1">
          <a:blip r:embed="rId4"/>
          <a:srcRect l="35450" r="34041" b="32693"/>
          <a:stretch/>
        </p:blipFill>
        <p:spPr>
          <a:xfrm>
            <a:off x="4205020" y="4418614"/>
            <a:ext cx="896731" cy="824696"/>
          </a:xfrm>
          <a:prstGeom prst="rect">
            <a:avLst/>
          </a:prstGeom>
        </p:spPr>
      </p:pic>
      <p:pic>
        <p:nvPicPr>
          <p:cNvPr id="5" name="Image 32" descr="Une image contenant graphiques vectoriels&#10;&#10;&#10;&#10;Description générée automatiquement">
            <a:extLst>
              <a:ext uri="{FF2B5EF4-FFF2-40B4-BE49-F238E27FC236}">
                <a16:creationId xmlns:a16="http://schemas.microsoft.com/office/drawing/2014/main" id="{518AE7CD-FB3D-B64C-A879-224A70F1A147}"/>
              </a:ext>
            </a:extLst>
          </p:cNvPr>
          <p:cNvPicPr>
            <a:picLocks noChangeAspect="1"/>
          </p:cNvPicPr>
          <p:nvPr/>
        </p:nvPicPr>
        <p:blipFill rotWithShape="1">
          <a:blip r:embed="rId5"/>
          <a:srcRect l="13775" r="15578" b="24302"/>
          <a:stretch/>
        </p:blipFill>
        <p:spPr>
          <a:xfrm>
            <a:off x="9432766" y="4417467"/>
            <a:ext cx="958398" cy="860599"/>
          </a:xfrm>
          <a:prstGeom prst="rect">
            <a:avLst/>
          </a:prstGeom>
        </p:spPr>
      </p:pic>
      <p:pic>
        <p:nvPicPr>
          <p:cNvPr id="6" name="Image 34">
            <a:extLst>
              <a:ext uri="{FF2B5EF4-FFF2-40B4-BE49-F238E27FC236}">
                <a16:creationId xmlns:a16="http://schemas.microsoft.com/office/drawing/2014/main" id="{0C04BA5C-6D7F-664D-98F4-926B5F347D37}"/>
              </a:ext>
            </a:extLst>
          </p:cNvPr>
          <p:cNvPicPr>
            <a:picLocks noChangeAspect="1"/>
          </p:cNvPicPr>
          <p:nvPr/>
        </p:nvPicPr>
        <p:blipFill>
          <a:blip r:embed="rId6"/>
          <a:stretch>
            <a:fillRect/>
          </a:stretch>
        </p:blipFill>
        <p:spPr>
          <a:xfrm>
            <a:off x="1554573" y="4397234"/>
            <a:ext cx="860599" cy="860599"/>
          </a:xfrm>
          <a:prstGeom prst="rect">
            <a:avLst/>
          </a:prstGeom>
        </p:spPr>
      </p:pic>
      <p:sp>
        <p:nvSpPr>
          <p:cNvPr id="7" name="Rectangle 6">
            <a:extLst>
              <a:ext uri="{FF2B5EF4-FFF2-40B4-BE49-F238E27FC236}">
                <a16:creationId xmlns:a16="http://schemas.microsoft.com/office/drawing/2014/main" id="{63C9779B-536D-7040-8554-CB7806A85AD6}"/>
              </a:ext>
            </a:extLst>
          </p:cNvPr>
          <p:cNvSpPr/>
          <p:nvPr/>
        </p:nvSpPr>
        <p:spPr>
          <a:xfrm>
            <a:off x="1551647" y="1340768"/>
            <a:ext cx="9102235" cy="646331"/>
          </a:xfrm>
          <a:prstGeom prst="rect">
            <a:avLst/>
          </a:prstGeom>
        </p:spPr>
        <p:txBody>
          <a:bodyPr wrap="square">
            <a:spAutoFit/>
          </a:bodyPr>
          <a:lstStyle/>
          <a:p>
            <a:pPr algn="ctr"/>
            <a:r>
              <a:rPr lang="en-GB" sz="1800" dirty="0">
                <a:latin typeface="Source Sans Pro" panose="020B0503030403020204" pitchFamily="34" charset="77"/>
              </a:rPr>
              <a:t>Un </a:t>
            </a:r>
            <a:r>
              <a:rPr lang="en-GB" sz="1800" b="1" dirty="0">
                <a:latin typeface="Source Sans Pro" panose="020B0503030403020204" pitchFamily="34" charset="77"/>
              </a:rPr>
              <a:t>CMS</a:t>
            </a:r>
            <a:r>
              <a:rPr lang="en-GB" sz="1800" dirty="0">
                <a:latin typeface="Source Sans Pro" panose="020B0503030403020204" pitchFamily="34" charset="77"/>
              </a:rPr>
              <a:t> (</a:t>
            </a:r>
            <a:r>
              <a:rPr lang="en-GB" sz="1800" b="1" dirty="0">
                <a:latin typeface="Source Sans Pro" panose="020B0503030403020204" pitchFamily="34" charset="77"/>
              </a:rPr>
              <a:t>C</a:t>
            </a:r>
            <a:r>
              <a:rPr lang="en-GB" sz="1800" dirty="0">
                <a:latin typeface="Source Sans Pro" panose="020B0503030403020204" pitchFamily="34" charset="77"/>
              </a:rPr>
              <a:t>ontent </a:t>
            </a:r>
            <a:r>
              <a:rPr lang="en-GB" sz="1800" b="1" dirty="0">
                <a:latin typeface="Source Sans Pro" panose="020B0503030403020204" pitchFamily="34" charset="77"/>
              </a:rPr>
              <a:t>M</a:t>
            </a:r>
            <a:r>
              <a:rPr lang="en-GB" sz="1800" dirty="0">
                <a:latin typeface="Source Sans Pro" panose="020B0503030403020204" pitchFamily="34" charset="77"/>
              </a:rPr>
              <a:t>anagement </a:t>
            </a:r>
            <a:r>
              <a:rPr lang="en-GB" sz="1800" b="1" dirty="0">
                <a:latin typeface="Source Sans Pro" panose="020B0503030403020204" pitchFamily="34" charset="77"/>
              </a:rPr>
              <a:t>S</a:t>
            </a:r>
            <a:r>
              <a:rPr lang="en-GB" sz="1800" dirty="0">
                <a:latin typeface="Source Sans Pro" panose="020B0503030403020204" pitchFamily="34" charset="77"/>
              </a:rPr>
              <a:t>ystem)</a:t>
            </a:r>
          </a:p>
          <a:p>
            <a:pPr algn="ctr"/>
            <a:r>
              <a:rPr lang="fr-FR" sz="1800" dirty="0">
                <a:latin typeface="Source Sans Pro" panose="020B0503030403020204" pitchFamily="34" charset="77"/>
              </a:rPr>
              <a:t>est un logiciel destiné à la </a:t>
            </a:r>
            <a:r>
              <a:rPr lang="fr-FR" sz="1800" b="1" dirty="0">
                <a:latin typeface="Source Sans Pro" panose="020B0503030403020204" pitchFamily="34" charset="77"/>
              </a:rPr>
              <a:t>conception</a:t>
            </a:r>
            <a:r>
              <a:rPr lang="fr-FR" sz="1800" dirty="0">
                <a:latin typeface="Source Sans Pro" panose="020B0503030403020204" pitchFamily="34" charset="77"/>
              </a:rPr>
              <a:t> et à la mise à jour de </a:t>
            </a:r>
            <a:r>
              <a:rPr lang="fr-FR" sz="1800" b="1" dirty="0">
                <a:latin typeface="Source Sans Pro" panose="020B0503030403020204" pitchFamily="34" charset="77"/>
              </a:rPr>
              <a:t>sites Web </a:t>
            </a:r>
            <a:r>
              <a:rPr lang="fr-FR" sz="1800" dirty="0">
                <a:latin typeface="Source Sans Pro" panose="020B0503030403020204" pitchFamily="34" charset="77"/>
              </a:rPr>
              <a:t>ou d'applications web</a:t>
            </a:r>
          </a:p>
        </p:txBody>
      </p:sp>
      <p:sp>
        <p:nvSpPr>
          <p:cNvPr id="8" name="TextBox 7">
            <a:extLst>
              <a:ext uri="{FF2B5EF4-FFF2-40B4-BE49-F238E27FC236}">
                <a16:creationId xmlns:a16="http://schemas.microsoft.com/office/drawing/2014/main" id="{9D52FD18-9CB4-9246-A587-B67175366392}"/>
              </a:ext>
            </a:extLst>
          </p:cNvPr>
          <p:cNvSpPr txBox="1"/>
          <p:nvPr/>
        </p:nvSpPr>
        <p:spPr>
          <a:xfrm>
            <a:off x="184213" y="5335733"/>
            <a:ext cx="3601317" cy="615553"/>
          </a:xfrm>
          <a:prstGeom prst="rect">
            <a:avLst/>
          </a:prstGeom>
          <a:noFill/>
        </p:spPr>
        <p:txBody>
          <a:bodyPr wrap="square" rtlCol="0">
            <a:spAutoFit/>
          </a:bodyPr>
          <a:lstStyle/>
          <a:p>
            <a:pPr algn="ctr"/>
            <a:r>
              <a:rPr lang="fr-FR" sz="2000" dirty="0" err="1">
                <a:latin typeface="Source Sans Pro" panose="020B0503030403020204" pitchFamily="34" charset="77"/>
              </a:rPr>
              <a:t>Wordpress</a:t>
            </a:r>
            <a:br>
              <a:rPr lang="fr-FR" sz="2000" dirty="0">
                <a:latin typeface="Source Sans Pro" panose="020B0503030403020204" pitchFamily="34" charset="77"/>
              </a:rPr>
            </a:br>
            <a:r>
              <a:rPr lang="fr-FR" sz="1400" dirty="0">
                <a:latin typeface="Source Sans Pro" panose="020B0503030403020204" pitchFamily="34" charset="77"/>
              </a:rPr>
              <a:t>Leader des CMS (60%)</a:t>
            </a:r>
          </a:p>
        </p:txBody>
      </p:sp>
      <p:sp>
        <p:nvSpPr>
          <p:cNvPr id="9" name="TextBox 8">
            <a:extLst>
              <a:ext uri="{FF2B5EF4-FFF2-40B4-BE49-F238E27FC236}">
                <a16:creationId xmlns:a16="http://schemas.microsoft.com/office/drawing/2014/main" id="{CE8447D8-9CD9-414C-98C6-E36E9A1F398C}"/>
              </a:ext>
            </a:extLst>
          </p:cNvPr>
          <p:cNvSpPr txBox="1"/>
          <p:nvPr/>
        </p:nvSpPr>
        <p:spPr>
          <a:xfrm>
            <a:off x="2867064" y="5335733"/>
            <a:ext cx="3601317" cy="615553"/>
          </a:xfrm>
          <a:prstGeom prst="rect">
            <a:avLst/>
          </a:prstGeom>
          <a:noFill/>
        </p:spPr>
        <p:txBody>
          <a:bodyPr wrap="square" rtlCol="0">
            <a:spAutoFit/>
          </a:bodyPr>
          <a:lstStyle/>
          <a:p>
            <a:pPr algn="ctr"/>
            <a:r>
              <a:rPr lang="fr-FR" sz="2000" dirty="0">
                <a:latin typeface="Source Sans Pro" panose="020B0503030403020204" pitchFamily="34" charset="77"/>
              </a:rPr>
              <a:t>Joomla</a:t>
            </a:r>
          </a:p>
          <a:p>
            <a:pPr algn="ctr"/>
            <a:r>
              <a:rPr lang="fr-FR" sz="1400" dirty="0">
                <a:latin typeface="Source Sans Pro" panose="020B0503030403020204" pitchFamily="34" charset="77"/>
              </a:rPr>
              <a:t>Intranet/extranet</a:t>
            </a:r>
          </a:p>
        </p:txBody>
      </p:sp>
      <p:sp>
        <p:nvSpPr>
          <p:cNvPr id="10" name="TextBox 9">
            <a:extLst>
              <a:ext uri="{FF2B5EF4-FFF2-40B4-BE49-F238E27FC236}">
                <a16:creationId xmlns:a16="http://schemas.microsoft.com/office/drawing/2014/main" id="{B0B89A8D-4E08-934F-84A2-2FCBD60813AD}"/>
              </a:ext>
            </a:extLst>
          </p:cNvPr>
          <p:cNvSpPr txBox="1"/>
          <p:nvPr/>
        </p:nvSpPr>
        <p:spPr>
          <a:xfrm>
            <a:off x="5465316" y="5335733"/>
            <a:ext cx="3601317" cy="615553"/>
          </a:xfrm>
          <a:prstGeom prst="rect">
            <a:avLst/>
          </a:prstGeom>
          <a:noFill/>
        </p:spPr>
        <p:txBody>
          <a:bodyPr wrap="square" rtlCol="0">
            <a:spAutoFit/>
          </a:bodyPr>
          <a:lstStyle/>
          <a:p>
            <a:pPr algn="ctr"/>
            <a:r>
              <a:rPr lang="fr-FR" sz="2000" dirty="0" err="1">
                <a:latin typeface="Source Sans Pro" panose="020B0503030403020204" pitchFamily="34" charset="77"/>
              </a:rPr>
              <a:t>Drupal</a:t>
            </a:r>
            <a:endParaRPr lang="fr-FR" sz="2000" dirty="0">
              <a:latin typeface="Source Sans Pro" panose="020B0503030403020204" pitchFamily="34" charset="77"/>
            </a:endParaRPr>
          </a:p>
          <a:p>
            <a:pPr algn="ctr"/>
            <a:r>
              <a:rPr lang="fr-FR" sz="1400" dirty="0">
                <a:latin typeface="Source Sans Pro" panose="020B0503030403020204" pitchFamily="34" charset="77"/>
              </a:rPr>
              <a:t>Ultra personnalisable</a:t>
            </a:r>
          </a:p>
        </p:txBody>
      </p:sp>
      <p:sp>
        <p:nvSpPr>
          <p:cNvPr id="11" name="TextBox 10">
            <a:extLst>
              <a:ext uri="{FF2B5EF4-FFF2-40B4-BE49-F238E27FC236}">
                <a16:creationId xmlns:a16="http://schemas.microsoft.com/office/drawing/2014/main" id="{7C5C52FC-EB73-344D-AF38-5C7E81676907}"/>
              </a:ext>
            </a:extLst>
          </p:cNvPr>
          <p:cNvSpPr txBox="1"/>
          <p:nvPr/>
        </p:nvSpPr>
        <p:spPr>
          <a:xfrm>
            <a:off x="8111307" y="5335733"/>
            <a:ext cx="3601317" cy="615553"/>
          </a:xfrm>
          <a:prstGeom prst="rect">
            <a:avLst/>
          </a:prstGeom>
          <a:noFill/>
        </p:spPr>
        <p:txBody>
          <a:bodyPr wrap="square" rtlCol="0">
            <a:spAutoFit/>
          </a:bodyPr>
          <a:lstStyle/>
          <a:p>
            <a:pPr algn="ctr"/>
            <a:r>
              <a:rPr lang="fr-FR" sz="2000" dirty="0" err="1">
                <a:latin typeface="Source Sans Pro" panose="020B0503030403020204" pitchFamily="34" charset="77"/>
              </a:rPr>
              <a:t>Prestashop</a:t>
            </a:r>
            <a:endParaRPr lang="fr-FR" sz="2000" dirty="0">
              <a:latin typeface="Source Sans Pro" panose="020B0503030403020204" pitchFamily="34" charset="77"/>
            </a:endParaRPr>
          </a:p>
          <a:p>
            <a:pPr algn="ctr"/>
            <a:r>
              <a:rPr lang="fr-FR" sz="1400" dirty="0">
                <a:latin typeface="Source Sans Pro" panose="020B0503030403020204" pitchFamily="34" charset="77"/>
              </a:rPr>
              <a:t>E-commerce</a:t>
            </a:r>
          </a:p>
        </p:txBody>
      </p:sp>
      <p:grpSp>
        <p:nvGrpSpPr>
          <p:cNvPr id="27" name="Group 26">
            <a:extLst>
              <a:ext uri="{FF2B5EF4-FFF2-40B4-BE49-F238E27FC236}">
                <a16:creationId xmlns:a16="http://schemas.microsoft.com/office/drawing/2014/main" id="{DAE0155A-C253-D24B-A35E-542FAA4D107A}"/>
              </a:ext>
            </a:extLst>
          </p:cNvPr>
          <p:cNvGrpSpPr/>
          <p:nvPr/>
        </p:nvGrpSpPr>
        <p:grpSpPr>
          <a:xfrm>
            <a:off x="5076209" y="2252641"/>
            <a:ext cx="1892705" cy="1892705"/>
            <a:chOff x="3170172" y="418973"/>
            <a:chExt cx="2668031" cy="2668031"/>
          </a:xfrm>
        </p:grpSpPr>
        <p:sp>
          <p:nvSpPr>
            <p:cNvPr id="28" name="Oval 27">
              <a:extLst>
                <a:ext uri="{FF2B5EF4-FFF2-40B4-BE49-F238E27FC236}">
                  <a16:creationId xmlns:a16="http://schemas.microsoft.com/office/drawing/2014/main" id="{8E75FBE7-A3F1-3343-8584-EEF713187B88}"/>
                </a:ext>
              </a:extLst>
            </p:cNvPr>
            <p:cNvSpPr/>
            <p:nvPr/>
          </p:nvSpPr>
          <p:spPr>
            <a:xfrm>
              <a:off x="3170172" y="418973"/>
              <a:ext cx="2668031" cy="2668031"/>
            </a:xfrm>
            <a:prstGeom prst="ellipse">
              <a:avLst/>
            </a:prstGeom>
            <a:solidFill>
              <a:schemeClr val="bg1">
                <a:lumMod val="50000"/>
                <a:alpha val="12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nvGrpSpPr>
            <p:cNvPr id="29" name="Group 28">
              <a:extLst>
                <a:ext uri="{FF2B5EF4-FFF2-40B4-BE49-F238E27FC236}">
                  <a16:creationId xmlns:a16="http://schemas.microsoft.com/office/drawing/2014/main" id="{F9C64B8B-9D96-624C-9DCD-7DC8BE7F1EB2}"/>
                </a:ext>
              </a:extLst>
            </p:cNvPr>
            <p:cNvGrpSpPr/>
            <p:nvPr/>
          </p:nvGrpSpPr>
          <p:grpSpPr>
            <a:xfrm>
              <a:off x="3559919" y="525737"/>
              <a:ext cx="1878714" cy="2470731"/>
              <a:chOff x="3578894" y="932283"/>
              <a:chExt cx="2041163" cy="2684372"/>
            </a:xfrm>
          </p:grpSpPr>
          <p:sp>
            <p:nvSpPr>
              <p:cNvPr id="30" name="Arc 29">
                <a:extLst>
                  <a:ext uri="{FF2B5EF4-FFF2-40B4-BE49-F238E27FC236}">
                    <a16:creationId xmlns:a16="http://schemas.microsoft.com/office/drawing/2014/main" id="{B5DB8F7E-B38E-4741-82CB-88ACD8762266}"/>
                  </a:ext>
                </a:extLst>
              </p:cNvPr>
              <p:cNvSpPr/>
              <p:nvPr/>
            </p:nvSpPr>
            <p:spPr>
              <a:xfrm rot="7200000">
                <a:off x="3578894" y="1251915"/>
                <a:ext cx="2041163" cy="2041163"/>
              </a:xfrm>
              <a:prstGeom prst="arc">
                <a:avLst>
                  <a:gd name="adj1" fmla="val 8709740"/>
                  <a:gd name="adj2" fmla="val 17835640"/>
                </a:avLst>
              </a:prstGeom>
              <a:ln w="190500">
                <a:gradFill flip="none" rotWithShape="1">
                  <a:gsLst>
                    <a:gs pos="50000">
                      <a:schemeClr val="accent2"/>
                    </a:gs>
                    <a:gs pos="100000">
                      <a:schemeClr val="accent2">
                        <a:lumMod val="50000"/>
                      </a:schemeClr>
                    </a:gs>
                  </a:gsLst>
                  <a:lin ang="42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31" name="Arc 30">
                <a:extLst>
                  <a:ext uri="{FF2B5EF4-FFF2-40B4-BE49-F238E27FC236}">
                    <a16:creationId xmlns:a16="http://schemas.microsoft.com/office/drawing/2014/main" id="{B5AA6A3C-CCF6-DF44-8D1E-7A66B1117277}"/>
                  </a:ext>
                </a:extLst>
              </p:cNvPr>
              <p:cNvSpPr/>
              <p:nvPr/>
            </p:nvSpPr>
            <p:spPr>
              <a:xfrm>
                <a:off x="3578894" y="1251915"/>
                <a:ext cx="2041163" cy="2041163"/>
              </a:xfrm>
              <a:prstGeom prst="arc">
                <a:avLst>
                  <a:gd name="adj1" fmla="val 3611398"/>
                  <a:gd name="adj2" fmla="val 15840859"/>
                </a:avLst>
              </a:prstGeom>
              <a:ln w="190500">
                <a:gradFill flip="none" rotWithShape="1">
                  <a:gsLst>
                    <a:gs pos="65000">
                      <a:schemeClr val="accent1"/>
                    </a:gs>
                    <a:gs pos="100000">
                      <a:schemeClr val="accent1">
                        <a:lumMod val="75000"/>
                      </a:schemeClr>
                    </a:gs>
                  </a:gsLst>
                  <a:lin ang="1200000" scaled="0"/>
                  <a:tileRect/>
                </a:gradFill>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3200"/>
              </a:p>
            </p:txBody>
          </p:sp>
          <p:sp>
            <p:nvSpPr>
              <p:cNvPr id="32" name="Isosceles Triangle 61">
                <a:extLst>
                  <a:ext uri="{FF2B5EF4-FFF2-40B4-BE49-F238E27FC236}">
                    <a16:creationId xmlns:a16="http://schemas.microsoft.com/office/drawing/2014/main" id="{15D69FCF-AEB8-3148-BD3C-15EAD5D35B2D}"/>
                  </a:ext>
                </a:extLst>
              </p:cNvPr>
              <p:cNvSpPr/>
              <p:nvPr/>
            </p:nvSpPr>
            <p:spPr>
              <a:xfrm rot="5400000">
                <a:off x="4227698" y="1061378"/>
                <a:ext cx="754226" cy="496035"/>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3" name="Isosceles Triangle 62">
                <a:extLst>
                  <a:ext uri="{FF2B5EF4-FFF2-40B4-BE49-F238E27FC236}">
                    <a16:creationId xmlns:a16="http://schemas.microsoft.com/office/drawing/2014/main" id="{8A9BF690-2EFD-8C47-B13F-8CD19C820A67}"/>
                  </a:ext>
                </a:extLst>
              </p:cNvPr>
              <p:cNvSpPr/>
              <p:nvPr/>
            </p:nvSpPr>
            <p:spPr>
              <a:xfrm rot="14289579">
                <a:off x="4584185" y="2991524"/>
                <a:ext cx="754226" cy="496036"/>
              </a:xfrm>
              <a:prstGeom prst="triangl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grpSp>
      <p:sp>
        <p:nvSpPr>
          <p:cNvPr id="37" name="Rectangle 36">
            <a:extLst>
              <a:ext uri="{FF2B5EF4-FFF2-40B4-BE49-F238E27FC236}">
                <a16:creationId xmlns:a16="http://schemas.microsoft.com/office/drawing/2014/main" id="{5CFF2263-E90C-5648-AB92-250CBCBD47F0}"/>
              </a:ext>
            </a:extLst>
          </p:cNvPr>
          <p:cNvSpPr/>
          <p:nvPr/>
        </p:nvSpPr>
        <p:spPr>
          <a:xfrm>
            <a:off x="2344770" y="2952333"/>
            <a:ext cx="2764013" cy="381643"/>
          </a:xfrm>
          <a:prstGeom prst="rect">
            <a:avLst/>
          </a:prstGeom>
        </p:spPr>
        <p:txBody>
          <a:bodyPr wrap="square" lIns="121920" rIns="121920" bIns="60960">
            <a:spAutoFit/>
          </a:bodyPr>
          <a:lstStyle/>
          <a:p>
            <a:pPr algn="r">
              <a:lnSpc>
                <a:spcPct val="89000"/>
              </a:lnSpc>
            </a:pPr>
            <a:r>
              <a:rPr lang="en-US" sz="2000" dirty="0">
                <a:solidFill>
                  <a:schemeClr val="accent1"/>
                </a:solidFill>
                <a:latin typeface="Source Sans Pro" panose="020B0503030403020204" pitchFamily="34" charset="77"/>
              </a:rPr>
              <a:t>Site “fait </a:t>
            </a:r>
            <a:r>
              <a:rPr lang="en-US" sz="2000" dirty="0" err="1">
                <a:solidFill>
                  <a:schemeClr val="accent1"/>
                </a:solidFill>
                <a:latin typeface="Source Sans Pro" panose="020B0503030403020204" pitchFamily="34" charset="77"/>
              </a:rPr>
              <a:t>maison</a:t>
            </a:r>
            <a:r>
              <a:rPr lang="en-US" sz="2000" dirty="0">
                <a:solidFill>
                  <a:schemeClr val="accent1"/>
                </a:solidFill>
                <a:latin typeface="Source Sans Pro" panose="020B0503030403020204" pitchFamily="34" charset="77"/>
              </a:rPr>
              <a:t>”</a:t>
            </a:r>
          </a:p>
        </p:txBody>
      </p:sp>
      <p:sp>
        <p:nvSpPr>
          <p:cNvPr id="38" name="Rectangle 37">
            <a:extLst>
              <a:ext uri="{FF2B5EF4-FFF2-40B4-BE49-F238E27FC236}">
                <a16:creationId xmlns:a16="http://schemas.microsoft.com/office/drawing/2014/main" id="{FD376F2C-CAA8-3D46-8BD9-F5F750A1D444}"/>
              </a:ext>
            </a:extLst>
          </p:cNvPr>
          <p:cNvSpPr/>
          <p:nvPr/>
        </p:nvSpPr>
        <p:spPr>
          <a:xfrm>
            <a:off x="6997858" y="2952332"/>
            <a:ext cx="2849372" cy="381643"/>
          </a:xfrm>
          <a:prstGeom prst="rect">
            <a:avLst/>
          </a:prstGeom>
        </p:spPr>
        <p:txBody>
          <a:bodyPr wrap="square" lIns="121920" rIns="121920" bIns="60960">
            <a:spAutoFit/>
          </a:bodyPr>
          <a:lstStyle/>
          <a:p>
            <a:pPr>
              <a:lnSpc>
                <a:spcPct val="89000"/>
              </a:lnSpc>
            </a:pPr>
            <a:r>
              <a:rPr lang="en-US" sz="2000" dirty="0" err="1">
                <a:solidFill>
                  <a:schemeClr val="accent2"/>
                </a:solidFill>
                <a:latin typeface="Source Sans Pro" panose="020B0503030403020204" pitchFamily="34" charset="77"/>
              </a:rPr>
              <a:t>Utilisation</a:t>
            </a:r>
            <a:r>
              <a:rPr lang="en-US" sz="2000" dirty="0">
                <a:solidFill>
                  <a:schemeClr val="accent2"/>
                </a:solidFill>
                <a:latin typeface="Source Sans Pro" panose="020B0503030403020204" pitchFamily="34" charset="77"/>
              </a:rPr>
              <a:t> d’un CMS</a:t>
            </a:r>
          </a:p>
        </p:txBody>
      </p:sp>
      <p:sp>
        <p:nvSpPr>
          <p:cNvPr id="39" name="TextBox 38">
            <a:extLst>
              <a:ext uri="{FF2B5EF4-FFF2-40B4-BE49-F238E27FC236}">
                <a16:creationId xmlns:a16="http://schemas.microsoft.com/office/drawing/2014/main" id="{4873B9A6-487A-F341-AB49-24AB39F6F679}"/>
              </a:ext>
            </a:extLst>
          </p:cNvPr>
          <p:cNvSpPr txBox="1"/>
          <p:nvPr/>
        </p:nvSpPr>
        <p:spPr>
          <a:xfrm>
            <a:off x="5553122" y="2962270"/>
            <a:ext cx="948726" cy="474490"/>
          </a:xfrm>
          <a:prstGeom prst="rect">
            <a:avLst/>
          </a:prstGeom>
          <a:noFill/>
        </p:spPr>
        <p:txBody>
          <a:bodyPr wrap="square" rtlCol="0">
            <a:spAutoFit/>
          </a:bodyPr>
          <a:lstStyle/>
          <a:p>
            <a:pPr algn="ctr"/>
            <a:r>
              <a:rPr lang="fr-FR" b="1" dirty="0">
                <a:solidFill>
                  <a:schemeClr val="accent2"/>
                </a:solidFill>
                <a:latin typeface="Source Sans Pro" panose="020B0503030403020204" pitchFamily="34" charset="77"/>
              </a:rPr>
              <a:t>47%</a:t>
            </a:r>
          </a:p>
        </p:txBody>
      </p:sp>
      <p:pic>
        <p:nvPicPr>
          <p:cNvPr id="14" name="Picture 16" descr="A blue light bulb with a letter y&#10;&#10;Description automatically generated">
            <a:extLst>
              <a:ext uri="{FF2B5EF4-FFF2-40B4-BE49-F238E27FC236}">
                <a16:creationId xmlns:a16="http://schemas.microsoft.com/office/drawing/2014/main" id="{F7D063E2-669B-78C0-640A-C2EAF4BD1424}"/>
              </a:ext>
            </a:extLst>
          </p:cNvPr>
          <p:cNvPicPr>
            <a:picLocks noChangeAspect="1"/>
          </p:cNvPicPr>
          <p:nvPr/>
        </p:nvPicPr>
        <p:blipFill>
          <a:blip r:embed="rId7"/>
          <a:stretch>
            <a:fillRect/>
          </a:stretch>
        </p:blipFill>
        <p:spPr>
          <a:xfrm>
            <a:off x="3403782" y="6390304"/>
            <a:ext cx="303769" cy="353875"/>
          </a:xfrm>
          <a:prstGeom prst="rect">
            <a:avLst/>
          </a:prstGeom>
        </p:spPr>
      </p:pic>
      <p:sp>
        <p:nvSpPr>
          <p:cNvPr id="15" name="TextBox 15">
            <a:extLst>
              <a:ext uri="{FF2B5EF4-FFF2-40B4-BE49-F238E27FC236}">
                <a16:creationId xmlns:a16="http://schemas.microsoft.com/office/drawing/2014/main" id="{1F74E795-E12C-72AB-E5B2-3DFD49074328}"/>
              </a:ext>
            </a:extLst>
          </p:cNvPr>
          <p:cNvSpPr txBox="1"/>
          <p:nvPr/>
        </p:nvSpPr>
        <p:spPr>
          <a:xfrm>
            <a:off x="3653005" y="6374847"/>
            <a:ext cx="6064906" cy="338554"/>
          </a:xfrm>
          <a:prstGeom prst="rect">
            <a:avLst/>
          </a:prstGeom>
          <a:noFill/>
        </p:spPr>
        <p:txBody>
          <a:bodyPr wrap="square">
            <a:spAutoFit/>
          </a:bodyPr>
          <a:lstStyle/>
          <a:p>
            <a:r>
              <a:rPr lang="es-ES" sz="1600" dirty="0">
                <a:hlinkClick r:id="rId8"/>
              </a:rPr>
              <a:t>KB0052406 – </a:t>
            </a:r>
            <a:r>
              <a:rPr lang="es-ES" sz="1600" dirty="0" err="1">
                <a:hlinkClick r:id="rId8"/>
              </a:rPr>
              <a:t>Installer</a:t>
            </a:r>
            <a:r>
              <a:rPr lang="es-ES" sz="1600" dirty="0">
                <a:hlinkClick r:id="rId8"/>
              </a:rPr>
              <a:t> </a:t>
            </a:r>
            <a:r>
              <a:rPr lang="es-ES" sz="1600" dirty="0" err="1">
                <a:hlinkClick r:id="rId8"/>
              </a:rPr>
              <a:t>votre</a:t>
            </a:r>
            <a:r>
              <a:rPr lang="es-ES" sz="1600" dirty="0">
                <a:hlinkClick r:id="rId8"/>
              </a:rPr>
              <a:t> site </a:t>
            </a:r>
            <a:r>
              <a:rPr lang="es-ES" sz="1600" dirty="0" err="1">
                <a:hlinkClick r:id="rId8"/>
              </a:rPr>
              <a:t>avec</a:t>
            </a:r>
            <a:r>
              <a:rPr lang="es-ES" sz="1600" dirty="0">
                <a:hlinkClick r:id="rId8"/>
              </a:rPr>
              <a:t> un Module 1 Clic</a:t>
            </a:r>
            <a:endParaRPr lang="es-ES" sz="1600" dirty="0"/>
          </a:p>
        </p:txBody>
      </p:sp>
    </p:spTree>
    <p:extLst>
      <p:ext uri="{BB962C8B-B14F-4D97-AF65-F5344CB8AC3E}">
        <p14:creationId xmlns:p14="http://schemas.microsoft.com/office/powerpoint/2010/main" val="3454357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nodeType="clickEffect">
                                  <p:stCondLst>
                                    <p:cond delay="0"/>
                                  </p:stCondLst>
                                  <p:childTnLst>
                                    <p:set>
                                      <p:cBhvr>
                                        <p:cTn id="11" dur="1" fill="hold">
                                          <p:stCondLst>
                                            <p:cond delay="0"/>
                                          </p:stCondLst>
                                        </p:cTn>
                                        <p:tgtEl>
                                          <p:spTgt spid="27"/>
                                        </p:tgtEl>
                                        <p:attrNameLst>
                                          <p:attrName>style.visibility</p:attrName>
                                        </p:attrNameLst>
                                      </p:cBhvr>
                                      <p:to>
                                        <p:strVal val="visible"/>
                                      </p:to>
                                    </p:set>
                                    <p:animEffect transition="in" filter="wheel(1)">
                                      <p:cBhvr>
                                        <p:cTn id="12" dur="1000"/>
                                        <p:tgtEl>
                                          <p:spTgt spid="27"/>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39"/>
                                        </p:tgtEl>
                                        <p:attrNameLst>
                                          <p:attrName>style.visibility</p:attrName>
                                        </p:attrNameLst>
                                      </p:cBhvr>
                                      <p:to>
                                        <p:strVal val="visible"/>
                                      </p:to>
                                    </p:set>
                                    <p:animEffect transition="in" filter="fade">
                                      <p:cBhvr>
                                        <p:cTn id="16" dur="500"/>
                                        <p:tgtEl>
                                          <p:spTgt spid="3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fade">
                                      <p:cBhvr>
                                        <p:cTn id="19" dur="500"/>
                                        <p:tgtEl>
                                          <p:spTgt spid="3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500"/>
                                        <p:tgtEl>
                                          <p:spTgt spid="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fade">
                                      <p:cBhvr>
                                        <p:cTn id="38" dur="500"/>
                                        <p:tgtEl>
                                          <p:spTgt spid="9"/>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fade">
                                      <p:cBhvr>
                                        <p:cTn id="46" dur="500"/>
                                        <p:tgtEl>
                                          <p:spTgt spid="10"/>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nodeType="clickEffect">
                                  <p:stCondLst>
                                    <p:cond delay="0"/>
                                  </p:stCondLst>
                                  <p:childTnLst>
                                    <p:set>
                                      <p:cBhvr>
                                        <p:cTn id="50" dur="1" fill="hold">
                                          <p:stCondLst>
                                            <p:cond delay="0"/>
                                          </p:stCondLst>
                                        </p:cTn>
                                        <p:tgtEl>
                                          <p:spTgt spid="5"/>
                                        </p:tgtEl>
                                        <p:attrNameLst>
                                          <p:attrName>style.visibility</p:attrName>
                                        </p:attrNameLst>
                                      </p:cBhvr>
                                      <p:to>
                                        <p:strVal val="visible"/>
                                      </p:to>
                                    </p:set>
                                    <p:animEffect transition="in" filter="fade">
                                      <p:cBhvr>
                                        <p:cTn id="51" dur="500"/>
                                        <p:tgtEl>
                                          <p:spTgt spid="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1"/>
                                        </p:tgtEl>
                                        <p:attrNameLst>
                                          <p:attrName>style.visibility</p:attrName>
                                        </p:attrNameLst>
                                      </p:cBhvr>
                                      <p:to>
                                        <p:strVal val="visible"/>
                                      </p:to>
                                    </p:set>
                                    <p:animEffect transition="in" filter="fade">
                                      <p:cBhvr>
                                        <p:cTn id="54" dur="500"/>
                                        <p:tgtEl>
                                          <p:spTgt spid="11"/>
                                        </p:tgtEl>
                                      </p:cBhvr>
                                    </p:animEffect>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additive="base">
                                        <p:cTn id="59" dur="500" fill="hold"/>
                                        <p:tgtEl>
                                          <p:spTgt spid="14"/>
                                        </p:tgtEl>
                                        <p:attrNameLst>
                                          <p:attrName>ppt_x</p:attrName>
                                        </p:attrNameLst>
                                      </p:cBhvr>
                                      <p:tavLst>
                                        <p:tav tm="0">
                                          <p:val>
                                            <p:strVal val="#ppt_x"/>
                                          </p:val>
                                        </p:tav>
                                        <p:tav tm="100000">
                                          <p:val>
                                            <p:strVal val="#ppt_x"/>
                                          </p:val>
                                        </p:tav>
                                      </p:tavLst>
                                    </p:anim>
                                    <p:anim calcmode="lin" valueType="num">
                                      <p:cBhvr additive="base">
                                        <p:cTn id="60" dur="500" fill="hold"/>
                                        <p:tgtEl>
                                          <p:spTgt spid="1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5"/>
                                        </p:tgtEl>
                                        <p:attrNameLst>
                                          <p:attrName>style.visibility</p:attrName>
                                        </p:attrNameLst>
                                      </p:cBhvr>
                                      <p:to>
                                        <p:strVal val="visible"/>
                                      </p:to>
                                    </p:set>
                                    <p:anim calcmode="lin" valueType="num">
                                      <p:cBhvr additive="base">
                                        <p:cTn id="63" dur="500" fill="hold"/>
                                        <p:tgtEl>
                                          <p:spTgt spid="15"/>
                                        </p:tgtEl>
                                        <p:attrNameLst>
                                          <p:attrName>ppt_x</p:attrName>
                                        </p:attrNameLst>
                                      </p:cBhvr>
                                      <p:tavLst>
                                        <p:tav tm="0">
                                          <p:val>
                                            <p:strVal val="#ppt_x"/>
                                          </p:val>
                                        </p:tav>
                                        <p:tav tm="100000">
                                          <p:val>
                                            <p:strVal val="#ppt_x"/>
                                          </p:val>
                                        </p:tav>
                                      </p:tavLst>
                                    </p:anim>
                                    <p:anim calcmode="lin" valueType="num">
                                      <p:cBhvr additive="base">
                                        <p:cTn id="6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37" grpId="0"/>
      <p:bldP spid="38" grpId="0"/>
      <p:bldP spid="39" grpId="0"/>
      <p:bldP spid="15"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 name="Groupe 87">
            <a:extLst>
              <a:ext uri="{FF2B5EF4-FFF2-40B4-BE49-F238E27FC236}">
                <a16:creationId xmlns:a16="http://schemas.microsoft.com/office/drawing/2014/main" id="{099A27D3-9EDF-D640-B4E6-06D14D749AF7}"/>
              </a:ext>
            </a:extLst>
          </p:cNvPr>
          <p:cNvGrpSpPr/>
          <p:nvPr/>
        </p:nvGrpSpPr>
        <p:grpSpPr>
          <a:xfrm>
            <a:off x="8228949" y="3525260"/>
            <a:ext cx="2928325" cy="1968219"/>
            <a:chOff x="8228949" y="3525260"/>
            <a:chExt cx="2928325" cy="1968219"/>
          </a:xfrm>
        </p:grpSpPr>
        <p:sp>
          <p:nvSpPr>
            <p:cNvPr id="40" name="Isosceles Triangle 18">
              <a:extLst>
                <a:ext uri="{FF2B5EF4-FFF2-40B4-BE49-F238E27FC236}">
                  <a16:creationId xmlns:a16="http://schemas.microsoft.com/office/drawing/2014/main" id="{B263E896-E766-C446-A4B4-FDD33D33D74D}"/>
                </a:ext>
              </a:extLst>
            </p:cNvPr>
            <p:cNvSpPr>
              <a:spLocks noChangeAspect="1"/>
            </p:cNvSpPr>
            <p:nvPr/>
          </p:nvSpPr>
          <p:spPr>
            <a:xfrm rot="10800000">
              <a:off x="8228949" y="3525260"/>
              <a:ext cx="2928325" cy="1968219"/>
            </a:xfrm>
            <a:prstGeom prst="triangle">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rgbClr val="FFFFFF"/>
                </a:solidFill>
                <a:latin typeface="Source Sans Pro" panose="020B0503030403020204" pitchFamily="34" charset="77"/>
              </a:endParaRPr>
            </a:p>
          </p:txBody>
        </p:sp>
        <p:sp>
          <p:nvSpPr>
            <p:cNvPr id="52" name="TextBox 36">
              <a:extLst>
                <a:ext uri="{FF2B5EF4-FFF2-40B4-BE49-F238E27FC236}">
                  <a16:creationId xmlns:a16="http://schemas.microsoft.com/office/drawing/2014/main" id="{604E85A3-0B7C-E044-9537-4F0443C95E6D}"/>
                </a:ext>
              </a:extLst>
            </p:cNvPr>
            <p:cNvSpPr txBox="1"/>
            <p:nvPr/>
          </p:nvSpPr>
          <p:spPr>
            <a:xfrm>
              <a:off x="8500977" y="3663021"/>
              <a:ext cx="2404130" cy="318100"/>
            </a:xfrm>
            <a:prstGeom prst="rect">
              <a:avLst/>
            </a:prstGeom>
            <a:noFill/>
          </p:spPr>
          <p:txBody>
            <a:bodyPr wrap="square" rtlCol="0">
              <a:spAutoFit/>
            </a:bodyPr>
            <a:lstStyle/>
            <a:p>
              <a:pPr algn="ctr"/>
              <a:r>
                <a:rPr lang="en-US" sz="1467" dirty="0" err="1">
                  <a:solidFill>
                    <a:srgbClr val="FFFFFF"/>
                  </a:solidFill>
                  <a:latin typeface="Source Sans Pro" panose="020B0503030403020204" pitchFamily="34" charset="77"/>
                </a:rPr>
                <a:t>Prérequis</a:t>
              </a:r>
              <a:r>
                <a:rPr lang="en-US" sz="1467" dirty="0">
                  <a:solidFill>
                    <a:srgbClr val="FFFFFF"/>
                  </a:solidFill>
                  <a:latin typeface="Source Sans Pro" panose="020B0503030403020204" pitchFamily="34" charset="77"/>
                </a:rPr>
                <a:t> </a:t>
              </a:r>
              <a:r>
                <a:rPr lang="en-US" sz="1467" dirty="0" err="1">
                  <a:solidFill>
                    <a:srgbClr val="FFFFFF"/>
                  </a:solidFill>
                  <a:latin typeface="Source Sans Pro" panose="020B0503030403020204" pitchFamily="34" charset="77"/>
                </a:rPr>
                <a:t>à</a:t>
              </a:r>
              <a:r>
                <a:rPr lang="en-US" sz="1467" dirty="0">
                  <a:solidFill>
                    <a:srgbClr val="FFFFFF"/>
                  </a:solidFill>
                  <a:latin typeface="Source Sans Pro" panose="020B0503030403020204" pitchFamily="34" charset="77"/>
                </a:rPr>
                <a:t> respecter</a:t>
              </a:r>
            </a:p>
          </p:txBody>
        </p:sp>
        <p:sp>
          <p:nvSpPr>
            <p:cNvPr id="69" name="Isosceles Triangle 63">
              <a:extLst>
                <a:ext uri="{FF2B5EF4-FFF2-40B4-BE49-F238E27FC236}">
                  <a16:creationId xmlns:a16="http://schemas.microsoft.com/office/drawing/2014/main" id="{4A5C5DB7-0217-E847-880D-9431D02AC75F}"/>
                </a:ext>
              </a:extLst>
            </p:cNvPr>
            <p:cNvSpPr>
              <a:spLocks noChangeAspect="1"/>
            </p:cNvSpPr>
            <p:nvPr/>
          </p:nvSpPr>
          <p:spPr>
            <a:xfrm rot="10800000">
              <a:off x="9525209" y="5016140"/>
              <a:ext cx="311789" cy="209563"/>
            </a:xfrm>
            <a:prstGeom prst="triangle">
              <a:avLst/>
            </a:prstGeom>
            <a:solidFill>
              <a:schemeClr val="accent4">
                <a:alpha val="78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rgbClr val="FFFFFF"/>
                </a:solidFill>
                <a:latin typeface="Source Sans Pro" panose="020B0503030403020204" pitchFamily="34" charset="77"/>
              </a:endParaRPr>
            </a:p>
          </p:txBody>
        </p:sp>
      </p:grpSp>
      <p:grpSp>
        <p:nvGrpSpPr>
          <p:cNvPr id="84" name="Groupe 83">
            <a:extLst>
              <a:ext uri="{FF2B5EF4-FFF2-40B4-BE49-F238E27FC236}">
                <a16:creationId xmlns:a16="http://schemas.microsoft.com/office/drawing/2014/main" id="{3727F8E0-933C-304E-9B37-CEA359AABC4E}"/>
              </a:ext>
            </a:extLst>
          </p:cNvPr>
          <p:cNvGrpSpPr/>
          <p:nvPr/>
        </p:nvGrpSpPr>
        <p:grpSpPr>
          <a:xfrm>
            <a:off x="8228949" y="1556792"/>
            <a:ext cx="2928325" cy="1968344"/>
            <a:chOff x="8228949" y="1556792"/>
            <a:chExt cx="2928325" cy="1968344"/>
          </a:xfrm>
        </p:grpSpPr>
        <p:grpSp>
          <p:nvGrpSpPr>
            <p:cNvPr id="75" name="Groupe 74">
              <a:extLst>
                <a:ext uri="{FF2B5EF4-FFF2-40B4-BE49-F238E27FC236}">
                  <a16:creationId xmlns:a16="http://schemas.microsoft.com/office/drawing/2014/main" id="{BF5E64B9-0BB5-684F-ADAA-8A0BB385B859}"/>
                </a:ext>
              </a:extLst>
            </p:cNvPr>
            <p:cNvGrpSpPr/>
            <p:nvPr/>
          </p:nvGrpSpPr>
          <p:grpSpPr>
            <a:xfrm>
              <a:off x="8228949" y="1556792"/>
              <a:ext cx="2928325" cy="1968344"/>
              <a:chOff x="8228949" y="1556792"/>
              <a:chExt cx="2928325" cy="1968344"/>
            </a:xfrm>
          </p:grpSpPr>
          <p:sp>
            <p:nvSpPr>
              <p:cNvPr id="38" name="Isosceles Triangle 16">
                <a:extLst>
                  <a:ext uri="{FF2B5EF4-FFF2-40B4-BE49-F238E27FC236}">
                    <a16:creationId xmlns:a16="http://schemas.microsoft.com/office/drawing/2014/main" id="{0857DC80-AC28-5F49-9665-A9F462CBE150}"/>
                  </a:ext>
                </a:extLst>
              </p:cNvPr>
              <p:cNvSpPr>
                <a:spLocks noChangeAspect="1"/>
              </p:cNvSpPr>
              <p:nvPr/>
            </p:nvSpPr>
            <p:spPr>
              <a:xfrm>
                <a:off x="8228949" y="1556793"/>
                <a:ext cx="2928325" cy="1968219"/>
              </a:xfrm>
              <a:prstGeom prst="triangl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rgbClr val="FFFFFF"/>
                  </a:solidFill>
                  <a:latin typeface="Source Sans Pro" panose="020B0503030403020204" pitchFamily="34" charset="77"/>
                </a:endParaRPr>
              </a:p>
            </p:txBody>
          </p:sp>
          <p:sp>
            <p:nvSpPr>
              <p:cNvPr id="39" name="Isosceles Triangle 17">
                <a:extLst>
                  <a:ext uri="{FF2B5EF4-FFF2-40B4-BE49-F238E27FC236}">
                    <a16:creationId xmlns:a16="http://schemas.microsoft.com/office/drawing/2014/main" id="{B67672ED-0D22-D14B-95A7-5B4F414C9C0D}"/>
                  </a:ext>
                </a:extLst>
              </p:cNvPr>
              <p:cNvSpPr>
                <a:spLocks noChangeAspect="1"/>
              </p:cNvSpPr>
              <p:nvPr/>
            </p:nvSpPr>
            <p:spPr>
              <a:xfrm rot="10800000">
                <a:off x="8755055" y="1556792"/>
                <a:ext cx="947987" cy="637172"/>
              </a:xfrm>
              <a:prstGeom prst="triangle">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rgbClr val="FFFFFF"/>
                  </a:solidFill>
                  <a:latin typeface="Source Sans Pro" panose="020B0503030403020204" pitchFamily="34" charset="77"/>
                </a:endParaRPr>
              </a:p>
            </p:txBody>
          </p:sp>
          <p:sp>
            <p:nvSpPr>
              <p:cNvPr id="44" name="TextBox 25">
                <a:extLst>
                  <a:ext uri="{FF2B5EF4-FFF2-40B4-BE49-F238E27FC236}">
                    <a16:creationId xmlns:a16="http://schemas.microsoft.com/office/drawing/2014/main" id="{ABF15610-195F-9B42-974F-E67DB87ED42E}"/>
                  </a:ext>
                </a:extLst>
              </p:cNvPr>
              <p:cNvSpPr txBox="1"/>
              <p:nvPr/>
            </p:nvSpPr>
            <p:spPr>
              <a:xfrm>
                <a:off x="8975085" y="1623101"/>
                <a:ext cx="572535" cy="338554"/>
              </a:xfrm>
              <a:prstGeom prst="rect">
                <a:avLst/>
              </a:prstGeom>
              <a:noFill/>
            </p:spPr>
            <p:txBody>
              <a:bodyPr wrap="square" rtlCol="0">
                <a:spAutoFit/>
              </a:bodyPr>
              <a:lstStyle/>
              <a:p>
                <a:pPr algn="ctr"/>
                <a:r>
                  <a:rPr lang="en-US" sz="1600" dirty="0">
                    <a:solidFill>
                      <a:srgbClr val="FFFFFF"/>
                    </a:solidFill>
                    <a:latin typeface="Source Sans Pro" panose="020B0503030403020204" pitchFamily="34" charset="77"/>
                  </a:rPr>
                  <a:t>04</a:t>
                </a:r>
              </a:p>
            </p:txBody>
          </p:sp>
          <p:sp>
            <p:nvSpPr>
              <p:cNvPr id="48" name="TextBox 29">
                <a:extLst>
                  <a:ext uri="{FF2B5EF4-FFF2-40B4-BE49-F238E27FC236}">
                    <a16:creationId xmlns:a16="http://schemas.microsoft.com/office/drawing/2014/main" id="{17217564-D7C3-9E4E-B3E4-70C4AEEF9B78}"/>
                  </a:ext>
                </a:extLst>
              </p:cNvPr>
              <p:cNvSpPr txBox="1"/>
              <p:nvPr/>
            </p:nvSpPr>
            <p:spPr>
              <a:xfrm>
                <a:off x="8230421" y="2776341"/>
                <a:ext cx="2925381" cy="748795"/>
              </a:xfrm>
              <a:prstGeom prst="rect">
                <a:avLst/>
              </a:prstGeom>
              <a:noFill/>
            </p:spPr>
            <p:txBody>
              <a:bodyPr wrap="square" rtlCol="0">
                <a:spAutoFit/>
              </a:bodyPr>
              <a:lstStyle/>
              <a:p>
                <a:pPr algn="ctr"/>
                <a:r>
                  <a:rPr lang="en-US" sz="2133" dirty="0">
                    <a:solidFill>
                      <a:srgbClr val="FFFFFF"/>
                    </a:solidFill>
                    <a:latin typeface="Source Sans Pro" panose="020B0503030403020204" pitchFamily="34" charset="77"/>
                  </a:rPr>
                  <a:t>Installation </a:t>
                </a:r>
                <a:r>
                  <a:rPr lang="en-US" sz="2133" dirty="0" err="1">
                    <a:solidFill>
                      <a:srgbClr val="FFFFFF"/>
                    </a:solidFill>
                    <a:latin typeface="Source Sans Pro" panose="020B0503030403020204" pitchFamily="34" charset="77"/>
                  </a:rPr>
                  <a:t>automatique</a:t>
                </a:r>
                <a:endParaRPr lang="en-US" sz="2133" dirty="0">
                  <a:solidFill>
                    <a:srgbClr val="FFFFFF"/>
                  </a:solidFill>
                  <a:latin typeface="Source Sans Pro" panose="020B0503030403020204" pitchFamily="34" charset="77"/>
                </a:endParaRPr>
              </a:p>
            </p:txBody>
          </p:sp>
        </p:grpSp>
        <p:sp>
          <p:nvSpPr>
            <p:cNvPr id="77" name="Freeform 39">
              <a:extLst>
                <a:ext uri="{FF2B5EF4-FFF2-40B4-BE49-F238E27FC236}">
                  <a16:creationId xmlns:a16="http://schemas.microsoft.com/office/drawing/2014/main" id="{44F8C2F1-7461-7343-A3B0-B98ECF8F427B}"/>
                </a:ext>
              </a:extLst>
            </p:cNvPr>
            <p:cNvSpPr>
              <a:spLocks noEditPoints="1"/>
            </p:cNvSpPr>
            <p:nvPr/>
          </p:nvSpPr>
          <p:spPr bwMode="auto">
            <a:xfrm>
              <a:off x="9496284" y="2215263"/>
              <a:ext cx="413515" cy="610541"/>
            </a:xfrm>
            <a:custGeom>
              <a:avLst/>
              <a:gdLst>
                <a:gd name="T0" fmla="*/ 267 w 269"/>
                <a:gd name="T1" fmla="*/ 192 h 397"/>
                <a:gd name="T2" fmla="*/ 8 w 269"/>
                <a:gd name="T3" fmla="*/ 1 h 397"/>
                <a:gd name="T4" fmla="*/ 3 w 269"/>
                <a:gd name="T5" fmla="*/ 1 h 397"/>
                <a:gd name="T6" fmla="*/ 0 w 269"/>
                <a:gd name="T7" fmla="*/ 5 h 397"/>
                <a:gd name="T8" fmla="*/ 34 w 269"/>
                <a:gd name="T9" fmla="*/ 325 h 397"/>
                <a:gd name="T10" fmla="*/ 36 w 269"/>
                <a:gd name="T11" fmla="*/ 329 h 397"/>
                <a:gd name="T12" fmla="*/ 41 w 269"/>
                <a:gd name="T13" fmla="*/ 329 h 397"/>
                <a:gd name="T14" fmla="*/ 109 w 269"/>
                <a:gd name="T15" fmla="*/ 290 h 397"/>
                <a:gd name="T16" fmla="*/ 169 w 269"/>
                <a:gd name="T17" fmla="*/ 395 h 397"/>
                <a:gd name="T18" fmla="*/ 172 w 269"/>
                <a:gd name="T19" fmla="*/ 397 h 397"/>
                <a:gd name="T20" fmla="*/ 173 w 269"/>
                <a:gd name="T21" fmla="*/ 397 h 397"/>
                <a:gd name="T22" fmla="*/ 175 w 269"/>
                <a:gd name="T23" fmla="*/ 396 h 397"/>
                <a:gd name="T24" fmla="*/ 256 w 269"/>
                <a:gd name="T25" fmla="*/ 350 h 397"/>
                <a:gd name="T26" fmla="*/ 259 w 269"/>
                <a:gd name="T27" fmla="*/ 347 h 397"/>
                <a:gd name="T28" fmla="*/ 258 w 269"/>
                <a:gd name="T29" fmla="*/ 344 h 397"/>
                <a:gd name="T30" fmla="*/ 198 w 269"/>
                <a:gd name="T31" fmla="*/ 239 h 397"/>
                <a:gd name="T32" fmla="*/ 267 w 269"/>
                <a:gd name="T33" fmla="*/ 200 h 397"/>
                <a:gd name="T34" fmla="*/ 269 w 269"/>
                <a:gd name="T35" fmla="*/ 196 h 397"/>
                <a:gd name="T36" fmla="*/ 267 w 269"/>
                <a:gd name="T37" fmla="*/ 192 h 397"/>
                <a:gd name="T38" fmla="*/ 189 w 269"/>
                <a:gd name="T39" fmla="*/ 233 h 397"/>
                <a:gd name="T40" fmla="*/ 188 w 269"/>
                <a:gd name="T41" fmla="*/ 239 h 397"/>
                <a:gd name="T42" fmla="*/ 248 w 269"/>
                <a:gd name="T43" fmla="*/ 344 h 397"/>
                <a:gd name="T44" fmla="*/ 175 w 269"/>
                <a:gd name="T45" fmla="*/ 386 h 397"/>
                <a:gd name="T46" fmla="*/ 115 w 269"/>
                <a:gd name="T47" fmla="*/ 281 h 397"/>
                <a:gd name="T48" fmla="*/ 112 w 269"/>
                <a:gd name="T49" fmla="*/ 279 h 397"/>
                <a:gd name="T50" fmla="*/ 111 w 269"/>
                <a:gd name="T51" fmla="*/ 279 h 397"/>
                <a:gd name="T52" fmla="*/ 109 w 269"/>
                <a:gd name="T53" fmla="*/ 279 h 397"/>
                <a:gd name="T54" fmla="*/ 42 w 269"/>
                <a:gd name="T55" fmla="*/ 317 h 397"/>
                <a:gd name="T56" fmla="*/ 11 w 269"/>
                <a:gd name="T57" fmla="*/ 15 h 397"/>
                <a:gd name="T58" fmla="*/ 256 w 269"/>
                <a:gd name="T59" fmla="*/ 195 h 397"/>
                <a:gd name="T60" fmla="*/ 189 w 269"/>
                <a:gd name="T61" fmla="*/ 23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9" h="397">
                  <a:moveTo>
                    <a:pt x="267" y="192"/>
                  </a:moveTo>
                  <a:cubicBezTo>
                    <a:pt x="8" y="1"/>
                    <a:pt x="8" y="1"/>
                    <a:pt x="8" y="1"/>
                  </a:cubicBezTo>
                  <a:cubicBezTo>
                    <a:pt x="6" y="0"/>
                    <a:pt x="4" y="0"/>
                    <a:pt x="3" y="1"/>
                  </a:cubicBezTo>
                  <a:cubicBezTo>
                    <a:pt x="1" y="2"/>
                    <a:pt x="0" y="3"/>
                    <a:pt x="0" y="5"/>
                  </a:cubicBezTo>
                  <a:cubicBezTo>
                    <a:pt x="34" y="325"/>
                    <a:pt x="34" y="325"/>
                    <a:pt x="34" y="325"/>
                  </a:cubicBezTo>
                  <a:cubicBezTo>
                    <a:pt x="34" y="327"/>
                    <a:pt x="35" y="328"/>
                    <a:pt x="36" y="329"/>
                  </a:cubicBezTo>
                  <a:cubicBezTo>
                    <a:pt x="38" y="330"/>
                    <a:pt x="39" y="330"/>
                    <a:pt x="41" y="329"/>
                  </a:cubicBezTo>
                  <a:cubicBezTo>
                    <a:pt x="109" y="290"/>
                    <a:pt x="109" y="290"/>
                    <a:pt x="109" y="290"/>
                  </a:cubicBezTo>
                  <a:cubicBezTo>
                    <a:pt x="169" y="395"/>
                    <a:pt x="169" y="395"/>
                    <a:pt x="169" y="395"/>
                  </a:cubicBezTo>
                  <a:cubicBezTo>
                    <a:pt x="170" y="396"/>
                    <a:pt x="171" y="396"/>
                    <a:pt x="172" y="397"/>
                  </a:cubicBezTo>
                  <a:cubicBezTo>
                    <a:pt x="172" y="397"/>
                    <a:pt x="173" y="397"/>
                    <a:pt x="173" y="397"/>
                  </a:cubicBezTo>
                  <a:cubicBezTo>
                    <a:pt x="174" y="397"/>
                    <a:pt x="175" y="397"/>
                    <a:pt x="175" y="396"/>
                  </a:cubicBezTo>
                  <a:cubicBezTo>
                    <a:pt x="256" y="350"/>
                    <a:pt x="256" y="350"/>
                    <a:pt x="256" y="350"/>
                  </a:cubicBezTo>
                  <a:cubicBezTo>
                    <a:pt x="258" y="349"/>
                    <a:pt x="258" y="348"/>
                    <a:pt x="259" y="347"/>
                  </a:cubicBezTo>
                  <a:cubicBezTo>
                    <a:pt x="259" y="346"/>
                    <a:pt x="259" y="345"/>
                    <a:pt x="258" y="344"/>
                  </a:cubicBezTo>
                  <a:cubicBezTo>
                    <a:pt x="198" y="239"/>
                    <a:pt x="198" y="239"/>
                    <a:pt x="198" y="239"/>
                  </a:cubicBezTo>
                  <a:cubicBezTo>
                    <a:pt x="267" y="200"/>
                    <a:pt x="267" y="200"/>
                    <a:pt x="267" y="200"/>
                  </a:cubicBezTo>
                  <a:cubicBezTo>
                    <a:pt x="268" y="199"/>
                    <a:pt x="269" y="197"/>
                    <a:pt x="269" y="196"/>
                  </a:cubicBezTo>
                  <a:cubicBezTo>
                    <a:pt x="269" y="194"/>
                    <a:pt x="268" y="193"/>
                    <a:pt x="267" y="192"/>
                  </a:cubicBezTo>
                  <a:close/>
                  <a:moveTo>
                    <a:pt x="189" y="233"/>
                  </a:moveTo>
                  <a:cubicBezTo>
                    <a:pt x="187" y="234"/>
                    <a:pt x="186" y="237"/>
                    <a:pt x="188" y="239"/>
                  </a:cubicBezTo>
                  <a:cubicBezTo>
                    <a:pt x="248" y="344"/>
                    <a:pt x="248" y="344"/>
                    <a:pt x="248" y="344"/>
                  </a:cubicBezTo>
                  <a:cubicBezTo>
                    <a:pt x="175" y="386"/>
                    <a:pt x="175" y="386"/>
                    <a:pt x="175" y="386"/>
                  </a:cubicBezTo>
                  <a:cubicBezTo>
                    <a:pt x="115" y="281"/>
                    <a:pt x="115" y="281"/>
                    <a:pt x="115" y="281"/>
                  </a:cubicBezTo>
                  <a:cubicBezTo>
                    <a:pt x="114" y="280"/>
                    <a:pt x="113" y="279"/>
                    <a:pt x="112" y="279"/>
                  </a:cubicBezTo>
                  <a:cubicBezTo>
                    <a:pt x="112" y="279"/>
                    <a:pt x="111" y="279"/>
                    <a:pt x="111" y="279"/>
                  </a:cubicBezTo>
                  <a:cubicBezTo>
                    <a:pt x="110" y="279"/>
                    <a:pt x="109" y="279"/>
                    <a:pt x="109" y="279"/>
                  </a:cubicBezTo>
                  <a:cubicBezTo>
                    <a:pt x="42" y="317"/>
                    <a:pt x="42" y="317"/>
                    <a:pt x="42" y="317"/>
                  </a:cubicBezTo>
                  <a:cubicBezTo>
                    <a:pt x="11" y="15"/>
                    <a:pt x="11" y="15"/>
                    <a:pt x="11" y="15"/>
                  </a:cubicBezTo>
                  <a:cubicBezTo>
                    <a:pt x="256" y="195"/>
                    <a:pt x="256" y="195"/>
                    <a:pt x="256" y="195"/>
                  </a:cubicBezTo>
                  <a:lnTo>
                    <a:pt x="189" y="23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83" name="Groupe 82">
            <a:extLst>
              <a:ext uri="{FF2B5EF4-FFF2-40B4-BE49-F238E27FC236}">
                <a16:creationId xmlns:a16="http://schemas.microsoft.com/office/drawing/2014/main" id="{EFE029AA-2EB9-AB4A-9890-1C8F26B119BB}"/>
              </a:ext>
            </a:extLst>
          </p:cNvPr>
          <p:cNvGrpSpPr/>
          <p:nvPr/>
        </p:nvGrpSpPr>
        <p:grpSpPr>
          <a:xfrm>
            <a:off x="5845421" y="1556792"/>
            <a:ext cx="2928325" cy="1968220"/>
            <a:chOff x="5845421" y="1556792"/>
            <a:chExt cx="2928325" cy="1968220"/>
          </a:xfrm>
        </p:grpSpPr>
        <p:grpSp>
          <p:nvGrpSpPr>
            <p:cNvPr id="74" name="Groupe 73">
              <a:extLst>
                <a:ext uri="{FF2B5EF4-FFF2-40B4-BE49-F238E27FC236}">
                  <a16:creationId xmlns:a16="http://schemas.microsoft.com/office/drawing/2014/main" id="{3B57893B-D554-2741-9623-4DB7B521C660}"/>
                </a:ext>
              </a:extLst>
            </p:cNvPr>
            <p:cNvGrpSpPr/>
            <p:nvPr/>
          </p:nvGrpSpPr>
          <p:grpSpPr>
            <a:xfrm>
              <a:off x="5845421" y="1556792"/>
              <a:ext cx="2928325" cy="1968220"/>
              <a:chOff x="5845421" y="1556792"/>
              <a:chExt cx="2928325" cy="1968220"/>
            </a:xfrm>
          </p:grpSpPr>
          <p:sp>
            <p:nvSpPr>
              <p:cNvPr id="34" name="Isosceles Triangle 12">
                <a:extLst>
                  <a:ext uri="{FF2B5EF4-FFF2-40B4-BE49-F238E27FC236}">
                    <a16:creationId xmlns:a16="http://schemas.microsoft.com/office/drawing/2014/main" id="{BFF0B493-D47F-C74D-9011-78A4EAE52DD4}"/>
                  </a:ext>
                </a:extLst>
              </p:cNvPr>
              <p:cNvSpPr>
                <a:spLocks noChangeAspect="1"/>
              </p:cNvSpPr>
              <p:nvPr/>
            </p:nvSpPr>
            <p:spPr>
              <a:xfrm>
                <a:off x="5845421" y="1556793"/>
                <a:ext cx="2928325" cy="1968219"/>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rgbClr val="FFFFFF"/>
                  </a:solidFill>
                  <a:latin typeface="Source Sans Pro" panose="020B0503030403020204" pitchFamily="34" charset="77"/>
                </a:endParaRPr>
              </a:p>
            </p:txBody>
          </p:sp>
          <p:sp>
            <p:nvSpPr>
              <p:cNvPr id="35" name="Isosceles Triangle 13">
                <a:extLst>
                  <a:ext uri="{FF2B5EF4-FFF2-40B4-BE49-F238E27FC236}">
                    <a16:creationId xmlns:a16="http://schemas.microsoft.com/office/drawing/2014/main" id="{074AF38D-0BC5-3C44-A00F-1135279AE788}"/>
                  </a:ext>
                </a:extLst>
              </p:cNvPr>
              <p:cNvSpPr>
                <a:spLocks noChangeAspect="1"/>
              </p:cNvSpPr>
              <p:nvPr/>
            </p:nvSpPr>
            <p:spPr>
              <a:xfrm rot="10800000">
                <a:off x="6371527" y="1556792"/>
                <a:ext cx="947987" cy="637172"/>
              </a:xfrm>
              <a:prstGeom prst="triangle">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rgbClr val="FFFFFF"/>
                  </a:solidFill>
                  <a:latin typeface="Source Sans Pro" panose="020B0503030403020204" pitchFamily="34" charset="77"/>
                </a:endParaRPr>
              </a:p>
            </p:txBody>
          </p:sp>
          <p:sp>
            <p:nvSpPr>
              <p:cNvPr id="43" name="TextBox 24">
                <a:extLst>
                  <a:ext uri="{FF2B5EF4-FFF2-40B4-BE49-F238E27FC236}">
                    <a16:creationId xmlns:a16="http://schemas.microsoft.com/office/drawing/2014/main" id="{49C4354D-0C01-1F4D-A55D-4C9AF7108B55}"/>
                  </a:ext>
                </a:extLst>
              </p:cNvPr>
              <p:cNvSpPr txBox="1"/>
              <p:nvPr/>
            </p:nvSpPr>
            <p:spPr>
              <a:xfrm>
                <a:off x="6559448" y="1623101"/>
                <a:ext cx="572535" cy="338554"/>
              </a:xfrm>
              <a:prstGeom prst="rect">
                <a:avLst/>
              </a:prstGeom>
              <a:noFill/>
            </p:spPr>
            <p:txBody>
              <a:bodyPr wrap="square" rtlCol="0">
                <a:spAutoFit/>
              </a:bodyPr>
              <a:lstStyle/>
              <a:p>
                <a:pPr algn="ctr"/>
                <a:r>
                  <a:rPr lang="en-US" sz="1600" dirty="0">
                    <a:solidFill>
                      <a:srgbClr val="FFFFFF"/>
                    </a:solidFill>
                    <a:latin typeface="Source Sans Pro" panose="020B0503030403020204" pitchFamily="34" charset="77"/>
                  </a:rPr>
                  <a:t>03</a:t>
                </a:r>
              </a:p>
            </p:txBody>
          </p:sp>
          <p:sp>
            <p:nvSpPr>
              <p:cNvPr id="47" name="TextBox 28">
                <a:extLst>
                  <a:ext uri="{FF2B5EF4-FFF2-40B4-BE49-F238E27FC236}">
                    <a16:creationId xmlns:a16="http://schemas.microsoft.com/office/drawing/2014/main" id="{CAF509BD-420F-024C-B3E9-19F55E37096E}"/>
                  </a:ext>
                </a:extLst>
              </p:cNvPr>
              <p:cNvSpPr txBox="1"/>
              <p:nvPr/>
            </p:nvSpPr>
            <p:spPr>
              <a:xfrm>
                <a:off x="5846893" y="3025849"/>
                <a:ext cx="2925381" cy="420564"/>
              </a:xfrm>
              <a:prstGeom prst="rect">
                <a:avLst/>
              </a:prstGeom>
              <a:noFill/>
            </p:spPr>
            <p:txBody>
              <a:bodyPr wrap="square" rtlCol="0">
                <a:spAutoFit/>
              </a:bodyPr>
              <a:lstStyle/>
              <a:p>
                <a:pPr algn="ctr"/>
                <a:r>
                  <a:rPr lang="en-US" sz="2133" dirty="0" err="1">
                    <a:solidFill>
                      <a:srgbClr val="FFFFFF"/>
                    </a:solidFill>
                    <a:latin typeface="Source Sans Pro" panose="020B0503030403020204" pitchFamily="34" charset="77"/>
                  </a:rPr>
                  <a:t>Personnalisable</a:t>
                </a:r>
                <a:endParaRPr lang="en-US" sz="2133" dirty="0">
                  <a:solidFill>
                    <a:srgbClr val="FFFFFF"/>
                  </a:solidFill>
                  <a:latin typeface="Source Sans Pro" panose="020B0503030403020204" pitchFamily="34" charset="77"/>
                </a:endParaRPr>
              </a:p>
            </p:txBody>
          </p:sp>
        </p:grpSp>
        <p:sp>
          <p:nvSpPr>
            <p:cNvPr id="78" name="Freeform 85">
              <a:extLst>
                <a:ext uri="{FF2B5EF4-FFF2-40B4-BE49-F238E27FC236}">
                  <a16:creationId xmlns:a16="http://schemas.microsoft.com/office/drawing/2014/main" id="{B769D976-1B55-6A4F-A404-D5DD1FEEEE70}"/>
                </a:ext>
              </a:extLst>
            </p:cNvPr>
            <p:cNvSpPr>
              <a:spLocks noEditPoints="1"/>
            </p:cNvSpPr>
            <p:nvPr/>
          </p:nvSpPr>
          <p:spPr bwMode="auto">
            <a:xfrm>
              <a:off x="7089210" y="2180734"/>
              <a:ext cx="440758" cy="679598"/>
            </a:xfrm>
            <a:custGeom>
              <a:avLst/>
              <a:gdLst>
                <a:gd name="T0" fmla="*/ 151 w 426"/>
                <a:gd name="T1" fmla="*/ 519 h 658"/>
                <a:gd name="T2" fmla="*/ 110 w 426"/>
                <a:gd name="T3" fmla="*/ 0 h 658"/>
                <a:gd name="T4" fmla="*/ 0 w 426"/>
                <a:gd name="T5" fmla="*/ 41 h 658"/>
                <a:gd name="T6" fmla="*/ 0 w 426"/>
                <a:gd name="T7" fmla="*/ 519 h 658"/>
                <a:gd name="T8" fmla="*/ 0 w 426"/>
                <a:gd name="T9" fmla="*/ 520 h 658"/>
                <a:gd name="T10" fmla="*/ 0 w 426"/>
                <a:gd name="T11" fmla="*/ 521 h 658"/>
                <a:gd name="T12" fmla="*/ 0 w 426"/>
                <a:gd name="T13" fmla="*/ 523 h 658"/>
                <a:gd name="T14" fmla="*/ 75 w 426"/>
                <a:gd name="T15" fmla="*/ 658 h 658"/>
                <a:gd name="T16" fmla="*/ 150 w 426"/>
                <a:gd name="T17" fmla="*/ 523 h 658"/>
                <a:gd name="T18" fmla="*/ 150 w 426"/>
                <a:gd name="T19" fmla="*/ 522 h 658"/>
                <a:gd name="T20" fmla="*/ 151 w 426"/>
                <a:gd name="T21" fmla="*/ 521 h 658"/>
                <a:gd name="T22" fmla="*/ 93 w 426"/>
                <a:gd name="T23" fmla="*/ 603 h 658"/>
                <a:gd name="T24" fmla="*/ 20 w 426"/>
                <a:gd name="T25" fmla="*/ 531 h 658"/>
                <a:gd name="T26" fmla="*/ 49 w 426"/>
                <a:gd name="T27" fmla="*/ 531 h 658"/>
                <a:gd name="T28" fmla="*/ 53 w 426"/>
                <a:gd name="T29" fmla="*/ 530 h 658"/>
                <a:gd name="T30" fmla="*/ 134 w 426"/>
                <a:gd name="T31" fmla="*/ 523 h 658"/>
                <a:gd name="T32" fmla="*/ 137 w 426"/>
                <a:gd name="T33" fmla="*/ 158 h 658"/>
                <a:gd name="T34" fmla="*/ 14 w 426"/>
                <a:gd name="T35" fmla="*/ 100 h 658"/>
                <a:gd name="T36" fmla="*/ 137 w 426"/>
                <a:gd name="T37" fmla="*/ 158 h 658"/>
                <a:gd name="T38" fmla="*/ 57 w 426"/>
                <a:gd name="T39" fmla="*/ 515 h 658"/>
                <a:gd name="T40" fmla="*/ 94 w 426"/>
                <a:gd name="T41" fmla="*/ 172 h 658"/>
                <a:gd name="T42" fmla="*/ 71 w 426"/>
                <a:gd name="T43" fmla="*/ 512 h 658"/>
                <a:gd name="T44" fmla="*/ 14 w 426"/>
                <a:gd name="T45" fmla="*/ 172 h 658"/>
                <a:gd name="T46" fmla="*/ 43 w 426"/>
                <a:gd name="T47" fmla="*/ 517 h 658"/>
                <a:gd name="T48" fmla="*/ 108 w 426"/>
                <a:gd name="T49" fmla="*/ 506 h 658"/>
                <a:gd name="T50" fmla="*/ 137 w 426"/>
                <a:gd name="T51" fmla="*/ 172 h 658"/>
                <a:gd name="T52" fmla="*/ 108 w 426"/>
                <a:gd name="T53" fmla="*/ 506 h 658"/>
                <a:gd name="T54" fmla="*/ 110 w 426"/>
                <a:gd name="T55" fmla="*/ 14 h 658"/>
                <a:gd name="T56" fmla="*/ 137 w 426"/>
                <a:gd name="T57" fmla="*/ 86 h 658"/>
                <a:gd name="T58" fmla="*/ 14 w 426"/>
                <a:gd name="T59" fmla="*/ 41 h 658"/>
                <a:gd name="T60" fmla="*/ 65 w 426"/>
                <a:gd name="T61" fmla="*/ 617 h 658"/>
                <a:gd name="T62" fmla="*/ 75 w 426"/>
                <a:gd name="T63" fmla="*/ 636 h 658"/>
                <a:gd name="T64" fmla="*/ 419 w 426"/>
                <a:gd name="T65" fmla="*/ 0 h 658"/>
                <a:gd name="T66" fmla="*/ 236 w 426"/>
                <a:gd name="T67" fmla="*/ 7 h 658"/>
                <a:gd name="T68" fmla="*/ 243 w 426"/>
                <a:gd name="T69" fmla="*/ 658 h 658"/>
                <a:gd name="T70" fmla="*/ 426 w 426"/>
                <a:gd name="T71" fmla="*/ 651 h 658"/>
                <a:gd name="T72" fmla="*/ 419 w 426"/>
                <a:gd name="T73" fmla="*/ 0 h 658"/>
                <a:gd name="T74" fmla="*/ 250 w 426"/>
                <a:gd name="T75" fmla="*/ 14 h 658"/>
                <a:gd name="T76" fmla="*/ 412 w 426"/>
                <a:gd name="T77" fmla="*/ 67 h 658"/>
                <a:gd name="T78" fmla="*/ 345 w 426"/>
                <a:gd name="T79" fmla="*/ 74 h 658"/>
                <a:gd name="T80" fmla="*/ 412 w 426"/>
                <a:gd name="T81" fmla="*/ 81 h 658"/>
                <a:gd name="T82" fmla="*/ 331 w 426"/>
                <a:gd name="T83" fmla="*/ 139 h 658"/>
                <a:gd name="T84" fmla="*/ 331 w 426"/>
                <a:gd name="T85" fmla="*/ 153 h 658"/>
                <a:gd name="T86" fmla="*/ 412 w 426"/>
                <a:gd name="T87" fmla="*/ 212 h 658"/>
                <a:gd name="T88" fmla="*/ 345 w 426"/>
                <a:gd name="T89" fmla="*/ 219 h 658"/>
                <a:gd name="T90" fmla="*/ 412 w 426"/>
                <a:gd name="T91" fmla="*/ 226 h 658"/>
                <a:gd name="T92" fmla="*/ 331 w 426"/>
                <a:gd name="T93" fmla="*/ 285 h 658"/>
                <a:gd name="T94" fmla="*/ 331 w 426"/>
                <a:gd name="T95" fmla="*/ 299 h 658"/>
                <a:gd name="T96" fmla="*/ 412 w 426"/>
                <a:gd name="T97" fmla="*/ 357 h 658"/>
                <a:gd name="T98" fmla="*/ 345 w 426"/>
                <a:gd name="T99" fmla="*/ 364 h 658"/>
                <a:gd name="T100" fmla="*/ 412 w 426"/>
                <a:gd name="T101" fmla="*/ 371 h 658"/>
                <a:gd name="T102" fmla="*/ 331 w 426"/>
                <a:gd name="T103" fmla="*/ 430 h 658"/>
                <a:gd name="T104" fmla="*/ 331 w 426"/>
                <a:gd name="T105" fmla="*/ 444 h 658"/>
                <a:gd name="T106" fmla="*/ 412 w 426"/>
                <a:gd name="T107" fmla="*/ 502 h 658"/>
                <a:gd name="T108" fmla="*/ 345 w 426"/>
                <a:gd name="T109" fmla="*/ 509 h 658"/>
                <a:gd name="T110" fmla="*/ 412 w 426"/>
                <a:gd name="T111" fmla="*/ 516 h 658"/>
                <a:gd name="T112" fmla="*/ 331 w 426"/>
                <a:gd name="T113" fmla="*/ 575 h 658"/>
                <a:gd name="T114" fmla="*/ 331 w 426"/>
                <a:gd name="T115" fmla="*/ 589 h 658"/>
                <a:gd name="T116" fmla="*/ 412 w 426"/>
                <a:gd name="T117" fmla="*/ 644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6" h="658">
                  <a:moveTo>
                    <a:pt x="151" y="519"/>
                  </a:moveTo>
                  <a:cubicBezTo>
                    <a:pt x="151" y="519"/>
                    <a:pt x="151" y="519"/>
                    <a:pt x="151" y="519"/>
                  </a:cubicBezTo>
                  <a:cubicBezTo>
                    <a:pt x="151" y="41"/>
                    <a:pt x="151" y="41"/>
                    <a:pt x="151" y="41"/>
                  </a:cubicBezTo>
                  <a:cubicBezTo>
                    <a:pt x="151" y="19"/>
                    <a:pt x="132" y="0"/>
                    <a:pt x="110" y="0"/>
                  </a:cubicBezTo>
                  <a:cubicBezTo>
                    <a:pt x="41" y="0"/>
                    <a:pt x="41" y="0"/>
                    <a:pt x="41" y="0"/>
                  </a:cubicBezTo>
                  <a:cubicBezTo>
                    <a:pt x="18" y="0"/>
                    <a:pt x="0" y="19"/>
                    <a:pt x="0" y="41"/>
                  </a:cubicBezTo>
                  <a:cubicBezTo>
                    <a:pt x="0" y="519"/>
                    <a:pt x="0" y="519"/>
                    <a:pt x="0" y="519"/>
                  </a:cubicBezTo>
                  <a:cubicBezTo>
                    <a:pt x="0" y="519"/>
                    <a:pt x="0" y="519"/>
                    <a:pt x="0" y="519"/>
                  </a:cubicBezTo>
                  <a:cubicBezTo>
                    <a:pt x="0" y="519"/>
                    <a:pt x="0" y="519"/>
                    <a:pt x="0" y="519"/>
                  </a:cubicBezTo>
                  <a:cubicBezTo>
                    <a:pt x="0" y="519"/>
                    <a:pt x="0" y="520"/>
                    <a:pt x="0" y="520"/>
                  </a:cubicBezTo>
                  <a:cubicBezTo>
                    <a:pt x="0" y="520"/>
                    <a:pt x="0" y="520"/>
                    <a:pt x="0" y="521"/>
                  </a:cubicBezTo>
                  <a:cubicBezTo>
                    <a:pt x="0" y="521"/>
                    <a:pt x="0" y="521"/>
                    <a:pt x="0" y="521"/>
                  </a:cubicBezTo>
                  <a:cubicBezTo>
                    <a:pt x="0" y="522"/>
                    <a:pt x="0" y="522"/>
                    <a:pt x="0" y="522"/>
                  </a:cubicBezTo>
                  <a:cubicBezTo>
                    <a:pt x="0" y="522"/>
                    <a:pt x="0" y="523"/>
                    <a:pt x="0" y="523"/>
                  </a:cubicBezTo>
                  <a:cubicBezTo>
                    <a:pt x="69" y="654"/>
                    <a:pt x="69" y="654"/>
                    <a:pt x="69" y="654"/>
                  </a:cubicBezTo>
                  <a:cubicBezTo>
                    <a:pt x="70" y="657"/>
                    <a:pt x="73" y="658"/>
                    <a:pt x="75" y="658"/>
                  </a:cubicBezTo>
                  <a:cubicBezTo>
                    <a:pt x="78" y="658"/>
                    <a:pt x="80" y="657"/>
                    <a:pt x="81" y="654"/>
                  </a:cubicBezTo>
                  <a:cubicBezTo>
                    <a:pt x="150" y="523"/>
                    <a:pt x="150" y="523"/>
                    <a:pt x="150" y="523"/>
                  </a:cubicBezTo>
                  <a:cubicBezTo>
                    <a:pt x="150" y="523"/>
                    <a:pt x="150" y="523"/>
                    <a:pt x="150" y="522"/>
                  </a:cubicBezTo>
                  <a:cubicBezTo>
                    <a:pt x="150" y="522"/>
                    <a:pt x="150" y="522"/>
                    <a:pt x="150" y="522"/>
                  </a:cubicBezTo>
                  <a:cubicBezTo>
                    <a:pt x="151" y="522"/>
                    <a:pt x="151" y="522"/>
                    <a:pt x="151" y="521"/>
                  </a:cubicBezTo>
                  <a:cubicBezTo>
                    <a:pt x="151" y="521"/>
                    <a:pt x="151" y="521"/>
                    <a:pt x="151" y="521"/>
                  </a:cubicBezTo>
                  <a:cubicBezTo>
                    <a:pt x="151" y="520"/>
                    <a:pt x="151" y="520"/>
                    <a:pt x="151" y="519"/>
                  </a:cubicBezTo>
                  <a:close/>
                  <a:moveTo>
                    <a:pt x="93" y="603"/>
                  </a:moveTo>
                  <a:cubicBezTo>
                    <a:pt x="58" y="603"/>
                    <a:pt x="58" y="603"/>
                    <a:pt x="58" y="603"/>
                  </a:cubicBezTo>
                  <a:cubicBezTo>
                    <a:pt x="20" y="531"/>
                    <a:pt x="20" y="531"/>
                    <a:pt x="20" y="531"/>
                  </a:cubicBezTo>
                  <a:cubicBezTo>
                    <a:pt x="25" y="531"/>
                    <a:pt x="29" y="532"/>
                    <a:pt x="34" y="532"/>
                  </a:cubicBezTo>
                  <a:cubicBezTo>
                    <a:pt x="39" y="532"/>
                    <a:pt x="44" y="531"/>
                    <a:pt x="49" y="531"/>
                  </a:cubicBezTo>
                  <a:cubicBezTo>
                    <a:pt x="49" y="531"/>
                    <a:pt x="50" y="531"/>
                    <a:pt x="50" y="531"/>
                  </a:cubicBezTo>
                  <a:cubicBezTo>
                    <a:pt x="51" y="531"/>
                    <a:pt x="53" y="530"/>
                    <a:pt x="53" y="530"/>
                  </a:cubicBezTo>
                  <a:cubicBezTo>
                    <a:pt x="60" y="529"/>
                    <a:pt x="67" y="527"/>
                    <a:pt x="74" y="526"/>
                  </a:cubicBezTo>
                  <a:cubicBezTo>
                    <a:pt x="94" y="521"/>
                    <a:pt x="114" y="517"/>
                    <a:pt x="134" y="523"/>
                  </a:cubicBezTo>
                  <a:lnTo>
                    <a:pt x="93" y="603"/>
                  </a:lnTo>
                  <a:close/>
                  <a:moveTo>
                    <a:pt x="137" y="158"/>
                  </a:moveTo>
                  <a:cubicBezTo>
                    <a:pt x="14" y="158"/>
                    <a:pt x="14" y="158"/>
                    <a:pt x="14" y="158"/>
                  </a:cubicBezTo>
                  <a:cubicBezTo>
                    <a:pt x="14" y="100"/>
                    <a:pt x="14" y="100"/>
                    <a:pt x="14" y="100"/>
                  </a:cubicBezTo>
                  <a:cubicBezTo>
                    <a:pt x="137" y="100"/>
                    <a:pt x="137" y="100"/>
                    <a:pt x="137" y="100"/>
                  </a:cubicBezTo>
                  <a:lnTo>
                    <a:pt x="137" y="158"/>
                  </a:lnTo>
                  <a:close/>
                  <a:moveTo>
                    <a:pt x="71" y="512"/>
                  </a:moveTo>
                  <a:cubicBezTo>
                    <a:pt x="66" y="513"/>
                    <a:pt x="62" y="514"/>
                    <a:pt x="57" y="515"/>
                  </a:cubicBezTo>
                  <a:cubicBezTo>
                    <a:pt x="57" y="172"/>
                    <a:pt x="57" y="172"/>
                    <a:pt x="57" y="172"/>
                  </a:cubicBezTo>
                  <a:cubicBezTo>
                    <a:pt x="94" y="172"/>
                    <a:pt x="94" y="172"/>
                    <a:pt x="94" y="172"/>
                  </a:cubicBezTo>
                  <a:cubicBezTo>
                    <a:pt x="94" y="508"/>
                    <a:pt x="94" y="508"/>
                    <a:pt x="94" y="508"/>
                  </a:cubicBezTo>
                  <a:cubicBezTo>
                    <a:pt x="86" y="509"/>
                    <a:pt x="78" y="511"/>
                    <a:pt x="71" y="512"/>
                  </a:cubicBezTo>
                  <a:close/>
                  <a:moveTo>
                    <a:pt x="14" y="515"/>
                  </a:moveTo>
                  <a:cubicBezTo>
                    <a:pt x="14" y="172"/>
                    <a:pt x="14" y="172"/>
                    <a:pt x="14" y="172"/>
                  </a:cubicBezTo>
                  <a:cubicBezTo>
                    <a:pt x="43" y="172"/>
                    <a:pt x="43" y="172"/>
                    <a:pt x="43" y="172"/>
                  </a:cubicBezTo>
                  <a:cubicBezTo>
                    <a:pt x="43" y="517"/>
                    <a:pt x="43" y="517"/>
                    <a:pt x="43" y="517"/>
                  </a:cubicBezTo>
                  <a:cubicBezTo>
                    <a:pt x="33" y="518"/>
                    <a:pt x="23" y="518"/>
                    <a:pt x="14" y="515"/>
                  </a:cubicBezTo>
                  <a:close/>
                  <a:moveTo>
                    <a:pt x="108" y="506"/>
                  </a:moveTo>
                  <a:cubicBezTo>
                    <a:pt x="108" y="172"/>
                    <a:pt x="108" y="172"/>
                    <a:pt x="108" y="172"/>
                  </a:cubicBezTo>
                  <a:cubicBezTo>
                    <a:pt x="137" y="172"/>
                    <a:pt x="137" y="172"/>
                    <a:pt x="137" y="172"/>
                  </a:cubicBezTo>
                  <a:cubicBezTo>
                    <a:pt x="137" y="510"/>
                    <a:pt x="137" y="510"/>
                    <a:pt x="137" y="510"/>
                  </a:cubicBezTo>
                  <a:cubicBezTo>
                    <a:pt x="127" y="507"/>
                    <a:pt x="117" y="506"/>
                    <a:pt x="108" y="506"/>
                  </a:cubicBezTo>
                  <a:close/>
                  <a:moveTo>
                    <a:pt x="41" y="14"/>
                  </a:moveTo>
                  <a:cubicBezTo>
                    <a:pt x="110" y="14"/>
                    <a:pt x="110" y="14"/>
                    <a:pt x="110" y="14"/>
                  </a:cubicBezTo>
                  <a:cubicBezTo>
                    <a:pt x="125" y="14"/>
                    <a:pt x="137" y="26"/>
                    <a:pt x="137" y="41"/>
                  </a:cubicBezTo>
                  <a:cubicBezTo>
                    <a:pt x="137" y="86"/>
                    <a:pt x="137" y="86"/>
                    <a:pt x="137" y="86"/>
                  </a:cubicBezTo>
                  <a:cubicBezTo>
                    <a:pt x="14" y="86"/>
                    <a:pt x="14" y="86"/>
                    <a:pt x="14" y="86"/>
                  </a:cubicBezTo>
                  <a:cubicBezTo>
                    <a:pt x="14" y="41"/>
                    <a:pt x="14" y="41"/>
                    <a:pt x="14" y="41"/>
                  </a:cubicBezTo>
                  <a:cubicBezTo>
                    <a:pt x="14" y="26"/>
                    <a:pt x="26" y="14"/>
                    <a:pt x="41" y="14"/>
                  </a:cubicBezTo>
                  <a:close/>
                  <a:moveTo>
                    <a:pt x="65" y="617"/>
                  </a:moveTo>
                  <a:cubicBezTo>
                    <a:pt x="85" y="617"/>
                    <a:pt x="85" y="617"/>
                    <a:pt x="85" y="617"/>
                  </a:cubicBezTo>
                  <a:cubicBezTo>
                    <a:pt x="75" y="636"/>
                    <a:pt x="75" y="636"/>
                    <a:pt x="75" y="636"/>
                  </a:cubicBezTo>
                  <a:lnTo>
                    <a:pt x="65" y="617"/>
                  </a:lnTo>
                  <a:close/>
                  <a:moveTo>
                    <a:pt x="419" y="0"/>
                  </a:moveTo>
                  <a:cubicBezTo>
                    <a:pt x="243" y="0"/>
                    <a:pt x="243" y="0"/>
                    <a:pt x="243" y="0"/>
                  </a:cubicBezTo>
                  <a:cubicBezTo>
                    <a:pt x="239" y="0"/>
                    <a:pt x="236" y="3"/>
                    <a:pt x="236" y="7"/>
                  </a:cubicBezTo>
                  <a:cubicBezTo>
                    <a:pt x="236" y="651"/>
                    <a:pt x="236" y="651"/>
                    <a:pt x="236" y="651"/>
                  </a:cubicBezTo>
                  <a:cubicBezTo>
                    <a:pt x="236" y="655"/>
                    <a:pt x="239" y="658"/>
                    <a:pt x="243" y="658"/>
                  </a:cubicBezTo>
                  <a:cubicBezTo>
                    <a:pt x="419" y="658"/>
                    <a:pt x="419" y="658"/>
                    <a:pt x="419" y="658"/>
                  </a:cubicBezTo>
                  <a:cubicBezTo>
                    <a:pt x="423" y="658"/>
                    <a:pt x="426" y="655"/>
                    <a:pt x="426" y="651"/>
                  </a:cubicBezTo>
                  <a:cubicBezTo>
                    <a:pt x="426" y="7"/>
                    <a:pt x="426" y="7"/>
                    <a:pt x="426" y="7"/>
                  </a:cubicBezTo>
                  <a:cubicBezTo>
                    <a:pt x="426" y="3"/>
                    <a:pt x="423" y="0"/>
                    <a:pt x="419" y="0"/>
                  </a:cubicBezTo>
                  <a:close/>
                  <a:moveTo>
                    <a:pt x="250" y="644"/>
                  </a:moveTo>
                  <a:cubicBezTo>
                    <a:pt x="250" y="14"/>
                    <a:pt x="250" y="14"/>
                    <a:pt x="250" y="14"/>
                  </a:cubicBezTo>
                  <a:cubicBezTo>
                    <a:pt x="412" y="14"/>
                    <a:pt x="412" y="14"/>
                    <a:pt x="412" y="14"/>
                  </a:cubicBezTo>
                  <a:cubicBezTo>
                    <a:pt x="412" y="67"/>
                    <a:pt x="412" y="67"/>
                    <a:pt x="412" y="67"/>
                  </a:cubicBezTo>
                  <a:cubicBezTo>
                    <a:pt x="352" y="67"/>
                    <a:pt x="352" y="67"/>
                    <a:pt x="352" y="67"/>
                  </a:cubicBezTo>
                  <a:cubicBezTo>
                    <a:pt x="348" y="67"/>
                    <a:pt x="345" y="70"/>
                    <a:pt x="345" y="74"/>
                  </a:cubicBezTo>
                  <a:cubicBezTo>
                    <a:pt x="345" y="78"/>
                    <a:pt x="348" y="81"/>
                    <a:pt x="352" y="81"/>
                  </a:cubicBezTo>
                  <a:cubicBezTo>
                    <a:pt x="412" y="81"/>
                    <a:pt x="412" y="81"/>
                    <a:pt x="412" y="81"/>
                  </a:cubicBezTo>
                  <a:cubicBezTo>
                    <a:pt x="412" y="139"/>
                    <a:pt x="412" y="139"/>
                    <a:pt x="412" y="139"/>
                  </a:cubicBezTo>
                  <a:cubicBezTo>
                    <a:pt x="331" y="139"/>
                    <a:pt x="331" y="139"/>
                    <a:pt x="331" y="139"/>
                  </a:cubicBezTo>
                  <a:cubicBezTo>
                    <a:pt x="327" y="139"/>
                    <a:pt x="324" y="143"/>
                    <a:pt x="324" y="146"/>
                  </a:cubicBezTo>
                  <a:cubicBezTo>
                    <a:pt x="324" y="150"/>
                    <a:pt x="327" y="153"/>
                    <a:pt x="331" y="153"/>
                  </a:cubicBezTo>
                  <a:cubicBezTo>
                    <a:pt x="412" y="153"/>
                    <a:pt x="412" y="153"/>
                    <a:pt x="412" y="153"/>
                  </a:cubicBezTo>
                  <a:cubicBezTo>
                    <a:pt x="412" y="212"/>
                    <a:pt x="412" y="212"/>
                    <a:pt x="412" y="212"/>
                  </a:cubicBezTo>
                  <a:cubicBezTo>
                    <a:pt x="352" y="212"/>
                    <a:pt x="352" y="212"/>
                    <a:pt x="352" y="212"/>
                  </a:cubicBezTo>
                  <a:cubicBezTo>
                    <a:pt x="348" y="212"/>
                    <a:pt x="345" y="215"/>
                    <a:pt x="345" y="219"/>
                  </a:cubicBezTo>
                  <a:cubicBezTo>
                    <a:pt x="345" y="223"/>
                    <a:pt x="348" y="226"/>
                    <a:pt x="352" y="226"/>
                  </a:cubicBezTo>
                  <a:cubicBezTo>
                    <a:pt x="412" y="226"/>
                    <a:pt x="412" y="226"/>
                    <a:pt x="412" y="226"/>
                  </a:cubicBezTo>
                  <a:cubicBezTo>
                    <a:pt x="412" y="285"/>
                    <a:pt x="412" y="285"/>
                    <a:pt x="412" y="285"/>
                  </a:cubicBezTo>
                  <a:cubicBezTo>
                    <a:pt x="331" y="285"/>
                    <a:pt x="331" y="285"/>
                    <a:pt x="331" y="285"/>
                  </a:cubicBezTo>
                  <a:cubicBezTo>
                    <a:pt x="327" y="285"/>
                    <a:pt x="324" y="288"/>
                    <a:pt x="324" y="292"/>
                  </a:cubicBezTo>
                  <a:cubicBezTo>
                    <a:pt x="324" y="295"/>
                    <a:pt x="327" y="299"/>
                    <a:pt x="331" y="299"/>
                  </a:cubicBezTo>
                  <a:cubicBezTo>
                    <a:pt x="412" y="299"/>
                    <a:pt x="412" y="299"/>
                    <a:pt x="412" y="299"/>
                  </a:cubicBezTo>
                  <a:cubicBezTo>
                    <a:pt x="412" y="357"/>
                    <a:pt x="412" y="357"/>
                    <a:pt x="412" y="357"/>
                  </a:cubicBezTo>
                  <a:cubicBezTo>
                    <a:pt x="352" y="357"/>
                    <a:pt x="352" y="357"/>
                    <a:pt x="352" y="357"/>
                  </a:cubicBezTo>
                  <a:cubicBezTo>
                    <a:pt x="348" y="357"/>
                    <a:pt x="345" y="360"/>
                    <a:pt x="345" y="364"/>
                  </a:cubicBezTo>
                  <a:cubicBezTo>
                    <a:pt x="345" y="368"/>
                    <a:pt x="348" y="371"/>
                    <a:pt x="352" y="371"/>
                  </a:cubicBezTo>
                  <a:cubicBezTo>
                    <a:pt x="412" y="371"/>
                    <a:pt x="412" y="371"/>
                    <a:pt x="412" y="371"/>
                  </a:cubicBezTo>
                  <a:cubicBezTo>
                    <a:pt x="412" y="430"/>
                    <a:pt x="412" y="430"/>
                    <a:pt x="412" y="430"/>
                  </a:cubicBezTo>
                  <a:cubicBezTo>
                    <a:pt x="331" y="430"/>
                    <a:pt x="331" y="430"/>
                    <a:pt x="331" y="430"/>
                  </a:cubicBezTo>
                  <a:cubicBezTo>
                    <a:pt x="327" y="430"/>
                    <a:pt x="324" y="433"/>
                    <a:pt x="324" y="437"/>
                  </a:cubicBezTo>
                  <a:cubicBezTo>
                    <a:pt x="324" y="441"/>
                    <a:pt x="327" y="444"/>
                    <a:pt x="331" y="444"/>
                  </a:cubicBezTo>
                  <a:cubicBezTo>
                    <a:pt x="412" y="444"/>
                    <a:pt x="412" y="444"/>
                    <a:pt x="412" y="444"/>
                  </a:cubicBezTo>
                  <a:cubicBezTo>
                    <a:pt x="412" y="502"/>
                    <a:pt x="412" y="502"/>
                    <a:pt x="412" y="502"/>
                  </a:cubicBezTo>
                  <a:cubicBezTo>
                    <a:pt x="352" y="502"/>
                    <a:pt x="352" y="502"/>
                    <a:pt x="352" y="502"/>
                  </a:cubicBezTo>
                  <a:cubicBezTo>
                    <a:pt x="348" y="502"/>
                    <a:pt x="345" y="505"/>
                    <a:pt x="345" y="509"/>
                  </a:cubicBezTo>
                  <a:cubicBezTo>
                    <a:pt x="345" y="513"/>
                    <a:pt x="348" y="516"/>
                    <a:pt x="352" y="516"/>
                  </a:cubicBezTo>
                  <a:cubicBezTo>
                    <a:pt x="412" y="516"/>
                    <a:pt x="412" y="516"/>
                    <a:pt x="412" y="516"/>
                  </a:cubicBezTo>
                  <a:cubicBezTo>
                    <a:pt x="412" y="575"/>
                    <a:pt x="412" y="575"/>
                    <a:pt x="412" y="575"/>
                  </a:cubicBezTo>
                  <a:cubicBezTo>
                    <a:pt x="331" y="575"/>
                    <a:pt x="331" y="575"/>
                    <a:pt x="331" y="575"/>
                  </a:cubicBezTo>
                  <a:cubicBezTo>
                    <a:pt x="327" y="575"/>
                    <a:pt x="324" y="578"/>
                    <a:pt x="324" y="582"/>
                  </a:cubicBezTo>
                  <a:cubicBezTo>
                    <a:pt x="324" y="586"/>
                    <a:pt x="327" y="589"/>
                    <a:pt x="331" y="589"/>
                  </a:cubicBezTo>
                  <a:cubicBezTo>
                    <a:pt x="412" y="589"/>
                    <a:pt x="412" y="589"/>
                    <a:pt x="412" y="589"/>
                  </a:cubicBezTo>
                  <a:cubicBezTo>
                    <a:pt x="412" y="644"/>
                    <a:pt x="412" y="644"/>
                    <a:pt x="412" y="644"/>
                  </a:cubicBezTo>
                  <a:lnTo>
                    <a:pt x="250" y="64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82" name="Groupe 81">
            <a:extLst>
              <a:ext uri="{FF2B5EF4-FFF2-40B4-BE49-F238E27FC236}">
                <a16:creationId xmlns:a16="http://schemas.microsoft.com/office/drawing/2014/main" id="{84534ACA-54AC-6548-A5B1-0BFEFE9D5AC5}"/>
              </a:ext>
            </a:extLst>
          </p:cNvPr>
          <p:cNvGrpSpPr/>
          <p:nvPr/>
        </p:nvGrpSpPr>
        <p:grpSpPr>
          <a:xfrm>
            <a:off x="3438347" y="1556792"/>
            <a:ext cx="2928325" cy="1968220"/>
            <a:chOff x="3438347" y="1556792"/>
            <a:chExt cx="2928325" cy="1968220"/>
          </a:xfrm>
        </p:grpSpPr>
        <p:grpSp>
          <p:nvGrpSpPr>
            <p:cNvPr id="73" name="Groupe 72">
              <a:extLst>
                <a:ext uri="{FF2B5EF4-FFF2-40B4-BE49-F238E27FC236}">
                  <a16:creationId xmlns:a16="http://schemas.microsoft.com/office/drawing/2014/main" id="{18AFC4F4-24D6-EE43-BAA3-231CE2D3394A}"/>
                </a:ext>
              </a:extLst>
            </p:cNvPr>
            <p:cNvGrpSpPr/>
            <p:nvPr/>
          </p:nvGrpSpPr>
          <p:grpSpPr>
            <a:xfrm>
              <a:off x="3438347" y="1556792"/>
              <a:ext cx="2928325" cy="1968220"/>
              <a:chOff x="3438347" y="1556792"/>
              <a:chExt cx="2928325" cy="1968220"/>
            </a:xfrm>
          </p:grpSpPr>
          <p:sp>
            <p:nvSpPr>
              <p:cNvPr id="30" name="Isosceles Triangle 8">
                <a:extLst>
                  <a:ext uri="{FF2B5EF4-FFF2-40B4-BE49-F238E27FC236}">
                    <a16:creationId xmlns:a16="http://schemas.microsoft.com/office/drawing/2014/main" id="{7434BBDB-CAF3-F543-B1E3-B8F95F23066D}"/>
                  </a:ext>
                </a:extLst>
              </p:cNvPr>
              <p:cNvSpPr>
                <a:spLocks noChangeAspect="1"/>
              </p:cNvSpPr>
              <p:nvPr/>
            </p:nvSpPr>
            <p:spPr>
              <a:xfrm>
                <a:off x="3438347" y="1556793"/>
                <a:ext cx="2928325" cy="1968219"/>
              </a:xfrm>
              <a:prstGeom prst="triangl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rgbClr val="FFFFFF"/>
                  </a:solidFill>
                  <a:latin typeface="Source Sans Pro" panose="020B0503030403020204" pitchFamily="34" charset="77"/>
                </a:endParaRPr>
              </a:p>
            </p:txBody>
          </p:sp>
          <p:sp>
            <p:nvSpPr>
              <p:cNvPr id="31" name="Isosceles Triangle 9">
                <a:extLst>
                  <a:ext uri="{FF2B5EF4-FFF2-40B4-BE49-F238E27FC236}">
                    <a16:creationId xmlns:a16="http://schemas.microsoft.com/office/drawing/2014/main" id="{0C5CA433-1A95-4042-AB1B-F780310AA136}"/>
                  </a:ext>
                </a:extLst>
              </p:cNvPr>
              <p:cNvSpPr>
                <a:spLocks noChangeAspect="1"/>
              </p:cNvSpPr>
              <p:nvPr/>
            </p:nvSpPr>
            <p:spPr>
              <a:xfrm rot="10800000">
                <a:off x="3964453" y="1556792"/>
                <a:ext cx="947987" cy="637172"/>
              </a:xfrm>
              <a:prstGeom prst="triangle">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rgbClr val="FFFFFF"/>
                  </a:solidFill>
                  <a:latin typeface="Source Sans Pro" panose="020B0503030403020204" pitchFamily="34" charset="77"/>
                </a:endParaRPr>
              </a:p>
            </p:txBody>
          </p:sp>
          <p:sp>
            <p:nvSpPr>
              <p:cNvPr id="42" name="TextBox 22">
                <a:extLst>
                  <a:ext uri="{FF2B5EF4-FFF2-40B4-BE49-F238E27FC236}">
                    <a16:creationId xmlns:a16="http://schemas.microsoft.com/office/drawing/2014/main" id="{39B1D9A0-5F44-6D40-9FAA-4FB51B7D606C}"/>
                  </a:ext>
                </a:extLst>
              </p:cNvPr>
              <p:cNvSpPr txBox="1"/>
              <p:nvPr/>
            </p:nvSpPr>
            <p:spPr>
              <a:xfrm>
                <a:off x="4160173" y="1623101"/>
                <a:ext cx="572535" cy="338554"/>
              </a:xfrm>
              <a:prstGeom prst="rect">
                <a:avLst/>
              </a:prstGeom>
              <a:noFill/>
            </p:spPr>
            <p:txBody>
              <a:bodyPr wrap="square" rtlCol="0">
                <a:spAutoFit/>
              </a:bodyPr>
              <a:lstStyle/>
              <a:p>
                <a:pPr algn="ctr"/>
                <a:r>
                  <a:rPr lang="en-US" sz="1600" dirty="0">
                    <a:solidFill>
                      <a:srgbClr val="FFFFFF"/>
                    </a:solidFill>
                    <a:latin typeface="Source Sans Pro" panose="020B0503030403020204" pitchFamily="34" charset="77"/>
                  </a:rPr>
                  <a:t>02</a:t>
                </a:r>
              </a:p>
            </p:txBody>
          </p:sp>
          <p:sp>
            <p:nvSpPr>
              <p:cNvPr id="46" name="TextBox 27">
                <a:extLst>
                  <a:ext uri="{FF2B5EF4-FFF2-40B4-BE49-F238E27FC236}">
                    <a16:creationId xmlns:a16="http://schemas.microsoft.com/office/drawing/2014/main" id="{A50B7B29-E259-D74D-99F1-9176C6C394EE}"/>
                  </a:ext>
                </a:extLst>
              </p:cNvPr>
              <p:cNvSpPr txBox="1"/>
              <p:nvPr/>
            </p:nvSpPr>
            <p:spPr>
              <a:xfrm>
                <a:off x="3439819" y="3025849"/>
                <a:ext cx="2925381" cy="420564"/>
              </a:xfrm>
              <a:prstGeom prst="rect">
                <a:avLst/>
              </a:prstGeom>
              <a:noFill/>
            </p:spPr>
            <p:txBody>
              <a:bodyPr wrap="square" rtlCol="0">
                <a:spAutoFit/>
              </a:bodyPr>
              <a:lstStyle/>
              <a:p>
                <a:pPr algn="ctr"/>
                <a:r>
                  <a:rPr lang="en-US" sz="2133" dirty="0">
                    <a:solidFill>
                      <a:srgbClr val="FFFFFF"/>
                    </a:solidFill>
                    <a:latin typeface="Source Sans Pro" panose="020B0503030403020204" pitchFamily="34" charset="77"/>
                  </a:rPr>
                  <a:t>Gain de temps</a:t>
                </a:r>
              </a:p>
            </p:txBody>
          </p:sp>
        </p:grpSp>
        <p:sp>
          <p:nvSpPr>
            <p:cNvPr id="80" name="Freeform 106">
              <a:extLst>
                <a:ext uri="{FF2B5EF4-FFF2-40B4-BE49-F238E27FC236}">
                  <a16:creationId xmlns:a16="http://schemas.microsoft.com/office/drawing/2014/main" id="{B31958B3-F035-A74E-AC1C-0905E7759FCA}"/>
                </a:ext>
              </a:extLst>
            </p:cNvPr>
            <p:cNvSpPr>
              <a:spLocks noEditPoints="1"/>
            </p:cNvSpPr>
            <p:nvPr/>
          </p:nvSpPr>
          <p:spPr bwMode="auto">
            <a:xfrm>
              <a:off x="4655691" y="2187430"/>
              <a:ext cx="508299" cy="666206"/>
            </a:xfrm>
            <a:custGeom>
              <a:avLst/>
              <a:gdLst>
                <a:gd name="T0" fmla="*/ 451 w 493"/>
                <a:gd name="T1" fmla="*/ 579 h 646"/>
                <a:gd name="T2" fmla="*/ 285 w 493"/>
                <a:gd name="T3" fmla="*/ 321 h 646"/>
                <a:gd name="T4" fmla="*/ 419 w 493"/>
                <a:gd name="T5" fmla="*/ 174 h 646"/>
                <a:gd name="T6" fmla="*/ 424 w 493"/>
                <a:gd name="T7" fmla="*/ 165 h 646"/>
                <a:gd name="T8" fmla="*/ 460 w 493"/>
                <a:gd name="T9" fmla="*/ 67 h 646"/>
                <a:gd name="T10" fmla="*/ 460 w 493"/>
                <a:gd name="T11" fmla="*/ 0 h 646"/>
                <a:gd name="T12" fmla="*/ 0 w 493"/>
                <a:gd name="T13" fmla="*/ 33 h 646"/>
                <a:gd name="T14" fmla="*/ 44 w 493"/>
                <a:gd name="T15" fmla="*/ 67 h 646"/>
                <a:gd name="T16" fmla="*/ 73 w 493"/>
                <a:gd name="T17" fmla="*/ 166 h 646"/>
                <a:gd name="T18" fmla="*/ 211 w 493"/>
                <a:gd name="T19" fmla="*/ 317 h 646"/>
                <a:gd name="T20" fmla="*/ 211 w 493"/>
                <a:gd name="T21" fmla="*/ 332 h 646"/>
                <a:gd name="T22" fmla="*/ 34 w 493"/>
                <a:gd name="T23" fmla="*/ 579 h 646"/>
                <a:gd name="T24" fmla="*/ 34 w 493"/>
                <a:gd name="T25" fmla="*/ 646 h 646"/>
                <a:gd name="T26" fmla="*/ 493 w 493"/>
                <a:gd name="T27" fmla="*/ 612 h 646"/>
                <a:gd name="T28" fmla="*/ 404 w 493"/>
                <a:gd name="T29" fmla="*/ 479 h 646"/>
                <a:gd name="T30" fmla="*/ 285 w 493"/>
                <a:gd name="T31" fmla="*/ 348 h 646"/>
                <a:gd name="T32" fmla="*/ 14 w 493"/>
                <a:gd name="T33" fmla="*/ 33 h 646"/>
                <a:gd name="T34" fmla="*/ 460 w 493"/>
                <a:gd name="T35" fmla="*/ 14 h 646"/>
                <a:gd name="T36" fmla="*/ 460 w 493"/>
                <a:gd name="T37" fmla="*/ 53 h 646"/>
                <a:gd name="T38" fmla="*/ 14 w 493"/>
                <a:gd name="T39" fmla="*/ 33 h 646"/>
                <a:gd name="T40" fmla="*/ 412 w 493"/>
                <a:gd name="T41" fmla="*/ 156 h 646"/>
                <a:gd name="T42" fmla="*/ 85 w 493"/>
                <a:gd name="T43" fmla="*/ 156 h 646"/>
                <a:gd name="T44" fmla="*/ 439 w 493"/>
                <a:gd name="T45" fmla="*/ 67 h 646"/>
                <a:gd name="T46" fmla="*/ 211 w 493"/>
                <a:gd name="T47" fmla="*/ 490 h 646"/>
                <a:gd name="T48" fmla="*/ 211 w 493"/>
                <a:gd name="T49" fmla="*/ 348 h 646"/>
                <a:gd name="T50" fmla="*/ 156 w 493"/>
                <a:gd name="T51" fmla="*/ 509 h 646"/>
                <a:gd name="T52" fmla="*/ 219 w 493"/>
                <a:gd name="T53" fmla="*/ 503 h 646"/>
                <a:gd name="T54" fmla="*/ 225 w 493"/>
                <a:gd name="T55" fmla="*/ 336 h 646"/>
                <a:gd name="T56" fmla="*/ 225 w 493"/>
                <a:gd name="T57" fmla="*/ 313 h 646"/>
                <a:gd name="T58" fmla="*/ 94 w 493"/>
                <a:gd name="T59" fmla="*/ 175 h 646"/>
                <a:gd name="T60" fmla="*/ 259 w 493"/>
                <a:gd name="T61" fmla="*/ 169 h 646"/>
                <a:gd name="T62" fmla="*/ 274 w 493"/>
                <a:gd name="T63" fmla="*/ 307 h 646"/>
                <a:gd name="T64" fmla="*/ 271 w 493"/>
                <a:gd name="T65" fmla="*/ 321 h 646"/>
                <a:gd name="T66" fmla="*/ 271 w 493"/>
                <a:gd name="T67" fmla="*/ 483 h 646"/>
                <a:gd name="T68" fmla="*/ 278 w 493"/>
                <a:gd name="T69" fmla="*/ 493 h 646"/>
                <a:gd name="T70" fmla="*/ 437 w 493"/>
                <a:gd name="T71" fmla="*/ 579 h 646"/>
                <a:gd name="T72" fmla="*/ 84 w 493"/>
                <a:gd name="T73" fmla="*/ 495 h 646"/>
                <a:gd name="T74" fmla="*/ 34 w 493"/>
                <a:gd name="T75" fmla="*/ 632 h 646"/>
                <a:gd name="T76" fmla="*/ 34 w 493"/>
                <a:gd name="T77" fmla="*/ 593 h 646"/>
                <a:gd name="T78" fmla="*/ 479 w 493"/>
                <a:gd name="T79" fmla="*/ 61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3" h="646">
                  <a:moveTo>
                    <a:pt x="460" y="579"/>
                  </a:moveTo>
                  <a:cubicBezTo>
                    <a:pt x="451" y="579"/>
                    <a:pt x="451" y="579"/>
                    <a:pt x="451" y="579"/>
                  </a:cubicBezTo>
                  <a:cubicBezTo>
                    <a:pt x="435" y="462"/>
                    <a:pt x="357" y="372"/>
                    <a:pt x="285" y="332"/>
                  </a:cubicBezTo>
                  <a:cubicBezTo>
                    <a:pt x="285" y="321"/>
                    <a:pt x="285" y="321"/>
                    <a:pt x="285" y="321"/>
                  </a:cubicBezTo>
                  <a:cubicBezTo>
                    <a:pt x="285" y="317"/>
                    <a:pt x="285" y="317"/>
                    <a:pt x="285" y="317"/>
                  </a:cubicBezTo>
                  <a:cubicBezTo>
                    <a:pt x="334" y="291"/>
                    <a:pt x="385" y="241"/>
                    <a:pt x="419" y="174"/>
                  </a:cubicBezTo>
                  <a:cubicBezTo>
                    <a:pt x="421" y="174"/>
                    <a:pt x="422" y="173"/>
                    <a:pt x="423" y="172"/>
                  </a:cubicBezTo>
                  <a:cubicBezTo>
                    <a:pt x="424" y="170"/>
                    <a:pt x="424" y="167"/>
                    <a:pt x="424" y="165"/>
                  </a:cubicBezTo>
                  <a:cubicBezTo>
                    <a:pt x="438" y="135"/>
                    <a:pt x="448" y="102"/>
                    <a:pt x="453" y="67"/>
                  </a:cubicBezTo>
                  <a:cubicBezTo>
                    <a:pt x="460" y="67"/>
                    <a:pt x="460" y="67"/>
                    <a:pt x="460" y="67"/>
                  </a:cubicBezTo>
                  <a:cubicBezTo>
                    <a:pt x="478" y="67"/>
                    <a:pt x="493" y="52"/>
                    <a:pt x="493" y="33"/>
                  </a:cubicBezTo>
                  <a:cubicBezTo>
                    <a:pt x="493" y="15"/>
                    <a:pt x="478" y="0"/>
                    <a:pt x="460" y="0"/>
                  </a:cubicBezTo>
                  <a:cubicBezTo>
                    <a:pt x="34" y="0"/>
                    <a:pt x="34" y="0"/>
                    <a:pt x="34" y="0"/>
                  </a:cubicBezTo>
                  <a:cubicBezTo>
                    <a:pt x="15" y="0"/>
                    <a:pt x="0" y="15"/>
                    <a:pt x="0" y="33"/>
                  </a:cubicBezTo>
                  <a:cubicBezTo>
                    <a:pt x="0" y="52"/>
                    <a:pt x="15" y="67"/>
                    <a:pt x="34" y="67"/>
                  </a:cubicBezTo>
                  <a:cubicBezTo>
                    <a:pt x="44" y="67"/>
                    <a:pt x="44" y="67"/>
                    <a:pt x="44" y="67"/>
                  </a:cubicBezTo>
                  <a:cubicBezTo>
                    <a:pt x="48" y="100"/>
                    <a:pt x="58" y="130"/>
                    <a:pt x="70" y="158"/>
                  </a:cubicBezTo>
                  <a:cubicBezTo>
                    <a:pt x="69" y="161"/>
                    <a:pt x="70" y="165"/>
                    <a:pt x="73" y="166"/>
                  </a:cubicBezTo>
                  <a:cubicBezTo>
                    <a:pt x="73" y="166"/>
                    <a:pt x="74" y="167"/>
                    <a:pt x="74" y="167"/>
                  </a:cubicBezTo>
                  <a:cubicBezTo>
                    <a:pt x="107" y="237"/>
                    <a:pt x="160" y="290"/>
                    <a:pt x="211" y="317"/>
                  </a:cubicBezTo>
                  <a:cubicBezTo>
                    <a:pt x="211" y="330"/>
                    <a:pt x="211" y="330"/>
                    <a:pt x="211" y="330"/>
                  </a:cubicBezTo>
                  <a:cubicBezTo>
                    <a:pt x="211" y="332"/>
                    <a:pt x="211" y="332"/>
                    <a:pt x="211" y="332"/>
                  </a:cubicBezTo>
                  <a:cubicBezTo>
                    <a:pt x="140" y="371"/>
                    <a:pt x="62" y="462"/>
                    <a:pt x="44" y="579"/>
                  </a:cubicBezTo>
                  <a:cubicBezTo>
                    <a:pt x="34" y="579"/>
                    <a:pt x="34" y="579"/>
                    <a:pt x="34" y="579"/>
                  </a:cubicBezTo>
                  <a:cubicBezTo>
                    <a:pt x="15" y="579"/>
                    <a:pt x="0" y="594"/>
                    <a:pt x="0" y="612"/>
                  </a:cubicBezTo>
                  <a:cubicBezTo>
                    <a:pt x="0" y="631"/>
                    <a:pt x="15" y="646"/>
                    <a:pt x="34" y="646"/>
                  </a:cubicBezTo>
                  <a:cubicBezTo>
                    <a:pt x="460" y="646"/>
                    <a:pt x="460" y="646"/>
                    <a:pt x="460" y="646"/>
                  </a:cubicBezTo>
                  <a:cubicBezTo>
                    <a:pt x="478" y="646"/>
                    <a:pt x="493" y="631"/>
                    <a:pt x="493" y="612"/>
                  </a:cubicBezTo>
                  <a:cubicBezTo>
                    <a:pt x="493" y="594"/>
                    <a:pt x="478" y="579"/>
                    <a:pt x="460" y="579"/>
                  </a:cubicBezTo>
                  <a:close/>
                  <a:moveTo>
                    <a:pt x="404" y="479"/>
                  </a:moveTo>
                  <a:cubicBezTo>
                    <a:pt x="371" y="466"/>
                    <a:pt x="329" y="470"/>
                    <a:pt x="285" y="478"/>
                  </a:cubicBezTo>
                  <a:cubicBezTo>
                    <a:pt x="285" y="348"/>
                    <a:pt x="285" y="348"/>
                    <a:pt x="285" y="348"/>
                  </a:cubicBezTo>
                  <a:cubicBezTo>
                    <a:pt x="328" y="374"/>
                    <a:pt x="373" y="420"/>
                    <a:pt x="404" y="479"/>
                  </a:cubicBezTo>
                  <a:close/>
                  <a:moveTo>
                    <a:pt x="14" y="33"/>
                  </a:moveTo>
                  <a:cubicBezTo>
                    <a:pt x="14" y="23"/>
                    <a:pt x="23" y="14"/>
                    <a:pt x="34" y="14"/>
                  </a:cubicBezTo>
                  <a:cubicBezTo>
                    <a:pt x="460" y="14"/>
                    <a:pt x="460" y="14"/>
                    <a:pt x="460" y="14"/>
                  </a:cubicBezTo>
                  <a:cubicBezTo>
                    <a:pt x="471" y="14"/>
                    <a:pt x="479" y="23"/>
                    <a:pt x="479" y="33"/>
                  </a:cubicBezTo>
                  <a:cubicBezTo>
                    <a:pt x="479" y="44"/>
                    <a:pt x="471" y="53"/>
                    <a:pt x="460" y="53"/>
                  </a:cubicBezTo>
                  <a:cubicBezTo>
                    <a:pt x="34" y="53"/>
                    <a:pt x="34" y="53"/>
                    <a:pt x="34" y="53"/>
                  </a:cubicBezTo>
                  <a:cubicBezTo>
                    <a:pt x="23" y="53"/>
                    <a:pt x="14" y="44"/>
                    <a:pt x="14" y="33"/>
                  </a:cubicBezTo>
                  <a:close/>
                  <a:moveTo>
                    <a:pt x="439" y="67"/>
                  </a:moveTo>
                  <a:cubicBezTo>
                    <a:pt x="434" y="99"/>
                    <a:pt x="425" y="129"/>
                    <a:pt x="412" y="156"/>
                  </a:cubicBezTo>
                  <a:cubicBezTo>
                    <a:pt x="372" y="134"/>
                    <a:pt x="315" y="145"/>
                    <a:pt x="256" y="156"/>
                  </a:cubicBezTo>
                  <a:cubicBezTo>
                    <a:pt x="196" y="167"/>
                    <a:pt x="134" y="178"/>
                    <a:pt x="85" y="156"/>
                  </a:cubicBezTo>
                  <a:cubicBezTo>
                    <a:pt x="72" y="129"/>
                    <a:pt x="63" y="99"/>
                    <a:pt x="58" y="67"/>
                  </a:cubicBezTo>
                  <a:lnTo>
                    <a:pt x="439" y="67"/>
                  </a:lnTo>
                  <a:close/>
                  <a:moveTo>
                    <a:pt x="211" y="348"/>
                  </a:moveTo>
                  <a:cubicBezTo>
                    <a:pt x="211" y="490"/>
                    <a:pt x="211" y="490"/>
                    <a:pt x="211" y="490"/>
                  </a:cubicBezTo>
                  <a:cubicBezTo>
                    <a:pt x="171" y="496"/>
                    <a:pt x="127" y="499"/>
                    <a:pt x="90" y="483"/>
                  </a:cubicBezTo>
                  <a:cubicBezTo>
                    <a:pt x="121" y="422"/>
                    <a:pt x="168" y="374"/>
                    <a:pt x="211" y="348"/>
                  </a:cubicBezTo>
                  <a:close/>
                  <a:moveTo>
                    <a:pt x="84" y="495"/>
                  </a:moveTo>
                  <a:cubicBezTo>
                    <a:pt x="107" y="505"/>
                    <a:pt x="131" y="509"/>
                    <a:pt x="156" y="509"/>
                  </a:cubicBezTo>
                  <a:cubicBezTo>
                    <a:pt x="178" y="509"/>
                    <a:pt x="199" y="506"/>
                    <a:pt x="219" y="503"/>
                  </a:cubicBezTo>
                  <a:cubicBezTo>
                    <a:pt x="219" y="503"/>
                    <a:pt x="219" y="503"/>
                    <a:pt x="219" y="503"/>
                  </a:cubicBezTo>
                  <a:cubicBezTo>
                    <a:pt x="222" y="503"/>
                    <a:pt x="225" y="500"/>
                    <a:pt x="225" y="496"/>
                  </a:cubicBezTo>
                  <a:cubicBezTo>
                    <a:pt x="225" y="336"/>
                    <a:pt x="225" y="336"/>
                    <a:pt x="225" y="336"/>
                  </a:cubicBezTo>
                  <a:cubicBezTo>
                    <a:pt x="225" y="330"/>
                    <a:pt x="225" y="330"/>
                    <a:pt x="225" y="330"/>
                  </a:cubicBezTo>
                  <a:cubicBezTo>
                    <a:pt x="225" y="313"/>
                    <a:pt x="225" y="313"/>
                    <a:pt x="225" y="313"/>
                  </a:cubicBezTo>
                  <a:cubicBezTo>
                    <a:pt x="225" y="311"/>
                    <a:pt x="224" y="308"/>
                    <a:pt x="221" y="307"/>
                  </a:cubicBezTo>
                  <a:cubicBezTo>
                    <a:pt x="177" y="284"/>
                    <a:pt x="127" y="237"/>
                    <a:pt x="94" y="175"/>
                  </a:cubicBezTo>
                  <a:cubicBezTo>
                    <a:pt x="112" y="180"/>
                    <a:pt x="131" y="183"/>
                    <a:pt x="151" y="183"/>
                  </a:cubicBezTo>
                  <a:cubicBezTo>
                    <a:pt x="186" y="183"/>
                    <a:pt x="223" y="176"/>
                    <a:pt x="259" y="169"/>
                  </a:cubicBezTo>
                  <a:cubicBezTo>
                    <a:pt x="316" y="159"/>
                    <a:pt x="370" y="149"/>
                    <a:pt x="406" y="169"/>
                  </a:cubicBezTo>
                  <a:cubicBezTo>
                    <a:pt x="372" y="234"/>
                    <a:pt x="321" y="283"/>
                    <a:pt x="274" y="307"/>
                  </a:cubicBezTo>
                  <a:cubicBezTo>
                    <a:pt x="272" y="308"/>
                    <a:pt x="271" y="311"/>
                    <a:pt x="271" y="313"/>
                  </a:cubicBezTo>
                  <a:cubicBezTo>
                    <a:pt x="271" y="321"/>
                    <a:pt x="271" y="321"/>
                    <a:pt x="271" y="321"/>
                  </a:cubicBezTo>
                  <a:cubicBezTo>
                    <a:pt x="271" y="336"/>
                    <a:pt x="271" y="336"/>
                    <a:pt x="271" y="336"/>
                  </a:cubicBezTo>
                  <a:cubicBezTo>
                    <a:pt x="271" y="483"/>
                    <a:pt x="271" y="483"/>
                    <a:pt x="271" y="483"/>
                  </a:cubicBezTo>
                  <a:cubicBezTo>
                    <a:pt x="270" y="484"/>
                    <a:pt x="270" y="486"/>
                    <a:pt x="270" y="487"/>
                  </a:cubicBezTo>
                  <a:cubicBezTo>
                    <a:pt x="271" y="491"/>
                    <a:pt x="274" y="494"/>
                    <a:pt x="278" y="493"/>
                  </a:cubicBezTo>
                  <a:cubicBezTo>
                    <a:pt x="331" y="484"/>
                    <a:pt x="381" y="477"/>
                    <a:pt x="414" y="499"/>
                  </a:cubicBezTo>
                  <a:cubicBezTo>
                    <a:pt x="425" y="524"/>
                    <a:pt x="433" y="551"/>
                    <a:pt x="437" y="579"/>
                  </a:cubicBezTo>
                  <a:cubicBezTo>
                    <a:pt x="58" y="579"/>
                    <a:pt x="58" y="579"/>
                    <a:pt x="58" y="579"/>
                  </a:cubicBezTo>
                  <a:cubicBezTo>
                    <a:pt x="63" y="549"/>
                    <a:pt x="72" y="521"/>
                    <a:pt x="84" y="495"/>
                  </a:cubicBezTo>
                  <a:close/>
                  <a:moveTo>
                    <a:pt x="460" y="632"/>
                  </a:moveTo>
                  <a:cubicBezTo>
                    <a:pt x="34" y="632"/>
                    <a:pt x="34" y="632"/>
                    <a:pt x="34" y="632"/>
                  </a:cubicBezTo>
                  <a:cubicBezTo>
                    <a:pt x="23" y="632"/>
                    <a:pt x="14" y="623"/>
                    <a:pt x="14" y="612"/>
                  </a:cubicBezTo>
                  <a:cubicBezTo>
                    <a:pt x="14" y="601"/>
                    <a:pt x="23" y="593"/>
                    <a:pt x="34" y="593"/>
                  </a:cubicBezTo>
                  <a:cubicBezTo>
                    <a:pt x="460" y="593"/>
                    <a:pt x="460" y="593"/>
                    <a:pt x="460" y="593"/>
                  </a:cubicBezTo>
                  <a:cubicBezTo>
                    <a:pt x="471" y="593"/>
                    <a:pt x="479" y="601"/>
                    <a:pt x="479" y="612"/>
                  </a:cubicBezTo>
                  <a:cubicBezTo>
                    <a:pt x="479" y="623"/>
                    <a:pt x="471" y="632"/>
                    <a:pt x="460" y="63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87" name="Groupe 86">
            <a:extLst>
              <a:ext uri="{FF2B5EF4-FFF2-40B4-BE49-F238E27FC236}">
                <a16:creationId xmlns:a16="http://schemas.microsoft.com/office/drawing/2014/main" id="{2F398C4C-6CF5-5048-AC78-0B3455B78DBA}"/>
              </a:ext>
            </a:extLst>
          </p:cNvPr>
          <p:cNvGrpSpPr/>
          <p:nvPr/>
        </p:nvGrpSpPr>
        <p:grpSpPr>
          <a:xfrm>
            <a:off x="5845421" y="3525260"/>
            <a:ext cx="2928325" cy="1968219"/>
            <a:chOff x="5845421" y="3525260"/>
            <a:chExt cx="2928325" cy="1968219"/>
          </a:xfrm>
        </p:grpSpPr>
        <p:sp>
          <p:nvSpPr>
            <p:cNvPr id="36" name="Isosceles Triangle 14">
              <a:extLst>
                <a:ext uri="{FF2B5EF4-FFF2-40B4-BE49-F238E27FC236}">
                  <a16:creationId xmlns:a16="http://schemas.microsoft.com/office/drawing/2014/main" id="{DEDFDCA5-EE75-7943-89F9-6AEA5BCD927C}"/>
                </a:ext>
              </a:extLst>
            </p:cNvPr>
            <p:cNvSpPr>
              <a:spLocks noChangeAspect="1"/>
            </p:cNvSpPr>
            <p:nvPr/>
          </p:nvSpPr>
          <p:spPr>
            <a:xfrm rot="10800000">
              <a:off x="5845421" y="3525260"/>
              <a:ext cx="2928325" cy="1968219"/>
            </a:xfrm>
            <a:prstGeom prst="triangle">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rgbClr val="FFFFFF"/>
                </a:solidFill>
                <a:latin typeface="Source Sans Pro" panose="020B0503030403020204" pitchFamily="34" charset="77"/>
              </a:endParaRPr>
            </a:p>
          </p:txBody>
        </p:sp>
        <p:sp>
          <p:nvSpPr>
            <p:cNvPr id="51" name="TextBox 35">
              <a:extLst>
                <a:ext uri="{FF2B5EF4-FFF2-40B4-BE49-F238E27FC236}">
                  <a16:creationId xmlns:a16="http://schemas.microsoft.com/office/drawing/2014/main" id="{A8B6D6EC-9812-8443-A032-E2DF5EBFF952}"/>
                </a:ext>
              </a:extLst>
            </p:cNvPr>
            <p:cNvSpPr txBox="1"/>
            <p:nvPr/>
          </p:nvSpPr>
          <p:spPr>
            <a:xfrm>
              <a:off x="6241445" y="3649365"/>
              <a:ext cx="2156139" cy="543867"/>
            </a:xfrm>
            <a:prstGeom prst="rect">
              <a:avLst/>
            </a:prstGeom>
            <a:noFill/>
          </p:spPr>
          <p:txBody>
            <a:bodyPr wrap="square" rtlCol="0">
              <a:spAutoFit/>
            </a:bodyPr>
            <a:lstStyle/>
            <a:p>
              <a:pPr algn="ctr"/>
              <a:r>
                <a:rPr lang="en-US" sz="1467" dirty="0">
                  <a:solidFill>
                    <a:srgbClr val="FFFFFF"/>
                  </a:solidFill>
                  <a:latin typeface="Source Sans Pro" panose="020B0503030403020204" pitchFamily="34" charset="77"/>
                </a:rPr>
                <a:t>Attention aux </a:t>
              </a:r>
              <a:r>
                <a:rPr lang="en-US" sz="1467" dirty="0" err="1">
                  <a:solidFill>
                    <a:srgbClr val="FFFFFF"/>
                  </a:solidFill>
                  <a:latin typeface="Source Sans Pro" panose="020B0503030403020204" pitchFamily="34" charset="77"/>
                </a:rPr>
                <a:t>failles</a:t>
              </a:r>
              <a:r>
                <a:rPr lang="en-US" sz="1467" dirty="0">
                  <a:solidFill>
                    <a:srgbClr val="FFFFFF"/>
                  </a:solidFill>
                  <a:latin typeface="Source Sans Pro" panose="020B0503030403020204" pitchFamily="34" charset="77"/>
                </a:rPr>
                <a:t> de </a:t>
              </a:r>
              <a:r>
                <a:rPr lang="en-US" sz="1467" dirty="0" err="1">
                  <a:solidFill>
                    <a:srgbClr val="FFFFFF"/>
                  </a:solidFill>
                  <a:latin typeface="Source Sans Pro" panose="020B0503030403020204" pitchFamily="34" charset="77"/>
                </a:rPr>
                <a:t>sécurité</a:t>
              </a:r>
              <a:endParaRPr lang="en-US" sz="1467" dirty="0">
                <a:solidFill>
                  <a:srgbClr val="FFFFFF"/>
                </a:solidFill>
                <a:latin typeface="Source Sans Pro" panose="020B0503030403020204" pitchFamily="34" charset="77"/>
              </a:endParaRPr>
            </a:p>
          </p:txBody>
        </p:sp>
        <p:sp>
          <p:nvSpPr>
            <p:cNvPr id="68" name="Isosceles Triangle 62">
              <a:extLst>
                <a:ext uri="{FF2B5EF4-FFF2-40B4-BE49-F238E27FC236}">
                  <a16:creationId xmlns:a16="http://schemas.microsoft.com/office/drawing/2014/main" id="{A03E8A58-1A78-9349-82B8-42B8F20C3732}"/>
                </a:ext>
              </a:extLst>
            </p:cNvPr>
            <p:cNvSpPr>
              <a:spLocks noChangeAspect="1"/>
            </p:cNvSpPr>
            <p:nvPr/>
          </p:nvSpPr>
          <p:spPr>
            <a:xfrm rot="10800000">
              <a:off x="7148218" y="5016140"/>
              <a:ext cx="311789" cy="209563"/>
            </a:xfrm>
            <a:prstGeom prst="triangle">
              <a:avLst/>
            </a:prstGeom>
            <a:solidFill>
              <a:schemeClr val="accent3">
                <a:lumMod val="40000"/>
                <a:lumOff val="60000"/>
                <a:alpha val="56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rgbClr val="FFFFFF"/>
                </a:solidFill>
                <a:latin typeface="Source Sans Pro" panose="020B0503030403020204" pitchFamily="34" charset="77"/>
              </a:endParaRPr>
            </a:p>
          </p:txBody>
        </p:sp>
      </p:grpSp>
      <p:grpSp>
        <p:nvGrpSpPr>
          <p:cNvPr id="86" name="Groupe 85">
            <a:extLst>
              <a:ext uri="{FF2B5EF4-FFF2-40B4-BE49-F238E27FC236}">
                <a16:creationId xmlns:a16="http://schemas.microsoft.com/office/drawing/2014/main" id="{6FE5A2F0-4EBC-7646-B7EB-2203002255E4}"/>
              </a:ext>
            </a:extLst>
          </p:cNvPr>
          <p:cNvGrpSpPr/>
          <p:nvPr/>
        </p:nvGrpSpPr>
        <p:grpSpPr>
          <a:xfrm>
            <a:off x="3438347" y="3525260"/>
            <a:ext cx="2928325" cy="1968219"/>
            <a:chOff x="3438347" y="3525260"/>
            <a:chExt cx="2928325" cy="1968219"/>
          </a:xfrm>
        </p:grpSpPr>
        <p:sp>
          <p:nvSpPr>
            <p:cNvPr id="32" name="Isosceles Triangle 10">
              <a:extLst>
                <a:ext uri="{FF2B5EF4-FFF2-40B4-BE49-F238E27FC236}">
                  <a16:creationId xmlns:a16="http://schemas.microsoft.com/office/drawing/2014/main" id="{012A50B1-A105-B54E-BDE4-F451A891A702}"/>
                </a:ext>
              </a:extLst>
            </p:cNvPr>
            <p:cNvSpPr>
              <a:spLocks noChangeAspect="1"/>
            </p:cNvSpPr>
            <p:nvPr/>
          </p:nvSpPr>
          <p:spPr>
            <a:xfrm rot="10800000">
              <a:off x="3438347" y="3525260"/>
              <a:ext cx="2928325" cy="1968219"/>
            </a:xfrm>
            <a:prstGeom prst="triangle">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rgbClr val="FFFFFF"/>
                </a:solidFill>
                <a:latin typeface="Source Sans Pro" panose="020B0503030403020204" pitchFamily="34" charset="77"/>
              </a:endParaRPr>
            </a:p>
          </p:txBody>
        </p:sp>
        <p:sp>
          <p:nvSpPr>
            <p:cNvPr id="50" name="TextBox 34">
              <a:extLst>
                <a:ext uri="{FF2B5EF4-FFF2-40B4-BE49-F238E27FC236}">
                  <a16:creationId xmlns:a16="http://schemas.microsoft.com/office/drawing/2014/main" id="{7AA133CB-B524-6143-A20D-AC3C3F15AAA5}"/>
                </a:ext>
              </a:extLst>
            </p:cNvPr>
            <p:cNvSpPr txBox="1"/>
            <p:nvPr/>
          </p:nvSpPr>
          <p:spPr>
            <a:xfrm>
              <a:off x="3834370" y="3668987"/>
              <a:ext cx="2156139" cy="543867"/>
            </a:xfrm>
            <a:prstGeom prst="rect">
              <a:avLst/>
            </a:prstGeom>
            <a:noFill/>
          </p:spPr>
          <p:txBody>
            <a:bodyPr wrap="square" rtlCol="0">
              <a:spAutoFit/>
            </a:bodyPr>
            <a:lstStyle/>
            <a:p>
              <a:pPr algn="ctr"/>
              <a:r>
                <a:rPr lang="en-US" sz="1467" dirty="0">
                  <a:solidFill>
                    <a:srgbClr val="FFFFFF"/>
                  </a:solidFill>
                  <a:latin typeface="Source Sans Pro" panose="020B0503030403020204" pitchFamily="34" charset="77"/>
                </a:rPr>
                <a:t>Mises </a:t>
              </a:r>
              <a:r>
                <a:rPr lang="en-US" sz="1467" dirty="0" err="1">
                  <a:solidFill>
                    <a:srgbClr val="FFFFFF"/>
                  </a:solidFill>
                  <a:latin typeface="Source Sans Pro" panose="020B0503030403020204" pitchFamily="34" charset="77"/>
                </a:rPr>
                <a:t>à</a:t>
              </a:r>
              <a:r>
                <a:rPr lang="en-US" sz="1467" dirty="0">
                  <a:solidFill>
                    <a:srgbClr val="FFFFFF"/>
                  </a:solidFill>
                  <a:latin typeface="Source Sans Pro" panose="020B0503030403020204" pitchFamily="34" charset="77"/>
                </a:rPr>
                <a:t> jour </a:t>
              </a:r>
              <a:r>
                <a:rPr lang="en-US" sz="1467" dirty="0" err="1">
                  <a:solidFill>
                    <a:srgbClr val="FFFFFF"/>
                  </a:solidFill>
                  <a:latin typeface="Source Sans Pro" panose="020B0503030403020204" pitchFamily="34" charset="77"/>
                </a:rPr>
                <a:t>régulières</a:t>
              </a:r>
              <a:r>
                <a:rPr lang="en-US" sz="1467" dirty="0">
                  <a:solidFill>
                    <a:srgbClr val="FFFFFF"/>
                  </a:solidFill>
                  <a:latin typeface="Source Sans Pro" panose="020B0503030403020204" pitchFamily="34" charset="77"/>
                </a:rPr>
                <a:t> </a:t>
              </a:r>
              <a:r>
                <a:rPr lang="en-US" sz="1467" dirty="0" err="1">
                  <a:solidFill>
                    <a:srgbClr val="FFFFFF"/>
                  </a:solidFill>
                  <a:latin typeface="Source Sans Pro" panose="020B0503030403020204" pitchFamily="34" charset="77"/>
                </a:rPr>
                <a:t>nécessaires</a:t>
              </a:r>
              <a:endParaRPr lang="en-US" sz="1467" dirty="0">
                <a:solidFill>
                  <a:srgbClr val="FFFFFF"/>
                </a:solidFill>
                <a:latin typeface="Source Sans Pro" panose="020B0503030403020204" pitchFamily="34" charset="77"/>
              </a:endParaRPr>
            </a:p>
          </p:txBody>
        </p:sp>
        <p:sp>
          <p:nvSpPr>
            <p:cNvPr id="70" name="Isosceles Triangle 64">
              <a:extLst>
                <a:ext uri="{FF2B5EF4-FFF2-40B4-BE49-F238E27FC236}">
                  <a16:creationId xmlns:a16="http://schemas.microsoft.com/office/drawing/2014/main" id="{1958939E-BD87-FF4E-B0D8-06E437E7B07C}"/>
                </a:ext>
              </a:extLst>
            </p:cNvPr>
            <p:cNvSpPr>
              <a:spLocks noChangeAspect="1"/>
            </p:cNvSpPr>
            <p:nvPr/>
          </p:nvSpPr>
          <p:spPr>
            <a:xfrm rot="10800000">
              <a:off x="4746617" y="5032434"/>
              <a:ext cx="311789" cy="209563"/>
            </a:xfrm>
            <a:prstGeom prst="triangle">
              <a:avLst/>
            </a:prstGeom>
            <a:solidFill>
              <a:schemeClr val="accent2">
                <a:lumMod val="40000"/>
                <a:lumOff val="60000"/>
                <a:alpha val="6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rgbClr val="FFFFFF"/>
                </a:solidFill>
                <a:latin typeface="Source Sans Pro" panose="020B0503030403020204" pitchFamily="34" charset="77"/>
              </a:endParaRPr>
            </a:p>
          </p:txBody>
        </p:sp>
      </p:grpSp>
      <p:grpSp>
        <p:nvGrpSpPr>
          <p:cNvPr id="85" name="Groupe 84">
            <a:extLst>
              <a:ext uri="{FF2B5EF4-FFF2-40B4-BE49-F238E27FC236}">
                <a16:creationId xmlns:a16="http://schemas.microsoft.com/office/drawing/2014/main" id="{F810E37C-0366-AD40-9EB2-01503E02A347}"/>
              </a:ext>
            </a:extLst>
          </p:cNvPr>
          <p:cNvGrpSpPr/>
          <p:nvPr/>
        </p:nvGrpSpPr>
        <p:grpSpPr>
          <a:xfrm>
            <a:off x="1032985" y="3525260"/>
            <a:ext cx="2928325" cy="1968219"/>
            <a:chOff x="1032985" y="3525260"/>
            <a:chExt cx="2928325" cy="1968219"/>
          </a:xfrm>
        </p:grpSpPr>
        <p:sp>
          <p:nvSpPr>
            <p:cNvPr id="28" name="Isosceles Triangle 5">
              <a:extLst>
                <a:ext uri="{FF2B5EF4-FFF2-40B4-BE49-F238E27FC236}">
                  <a16:creationId xmlns:a16="http://schemas.microsoft.com/office/drawing/2014/main" id="{E95B4FA2-EBCB-9F4D-AA99-878DC65666D1}"/>
                </a:ext>
              </a:extLst>
            </p:cNvPr>
            <p:cNvSpPr>
              <a:spLocks noChangeAspect="1"/>
            </p:cNvSpPr>
            <p:nvPr/>
          </p:nvSpPr>
          <p:spPr>
            <a:xfrm rot="10800000">
              <a:off x="1032985" y="3525260"/>
              <a:ext cx="2928325" cy="1968219"/>
            </a:xfrm>
            <a:prstGeom prst="triangl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rgbClr val="FFFFFF"/>
                </a:solidFill>
                <a:latin typeface="Source Sans Pro" panose="020B0503030403020204" pitchFamily="34" charset="77"/>
              </a:endParaRPr>
            </a:p>
          </p:txBody>
        </p:sp>
        <p:sp>
          <p:nvSpPr>
            <p:cNvPr id="49" name="TextBox 30">
              <a:extLst>
                <a:ext uri="{FF2B5EF4-FFF2-40B4-BE49-F238E27FC236}">
                  <a16:creationId xmlns:a16="http://schemas.microsoft.com/office/drawing/2014/main" id="{FB4AEFCB-3F17-B54B-9097-693490ED975D}"/>
                </a:ext>
              </a:extLst>
            </p:cNvPr>
            <p:cNvSpPr txBox="1"/>
            <p:nvPr/>
          </p:nvSpPr>
          <p:spPr>
            <a:xfrm>
              <a:off x="1232469" y="3652239"/>
              <a:ext cx="2403889" cy="543867"/>
            </a:xfrm>
            <a:prstGeom prst="rect">
              <a:avLst/>
            </a:prstGeom>
            <a:noFill/>
          </p:spPr>
          <p:txBody>
            <a:bodyPr wrap="square" rtlCol="0">
              <a:spAutoFit/>
            </a:bodyPr>
            <a:lstStyle/>
            <a:p>
              <a:pPr algn="ctr"/>
              <a:r>
                <a:rPr lang="en-US" sz="1467" dirty="0" err="1">
                  <a:solidFill>
                    <a:srgbClr val="FFFFFF"/>
                  </a:solidFill>
                  <a:latin typeface="Source Sans Pro" panose="020B0503030403020204" pitchFamily="34" charset="77"/>
                </a:rPr>
                <a:t>Moins</a:t>
              </a:r>
              <a:r>
                <a:rPr lang="en-US" sz="1467" dirty="0">
                  <a:solidFill>
                    <a:srgbClr val="FFFFFF"/>
                  </a:solidFill>
                  <a:latin typeface="Source Sans Pro" panose="020B0503030403020204" pitchFamily="34" charset="77"/>
                </a:rPr>
                <a:t> performant </a:t>
              </a:r>
              <a:r>
                <a:rPr lang="en-US" sz="1467" dirty="0" err="1">
                  <a:solidFill>
                    <a:srgbClr val="FFFFFF"/>
                  </a:solidFill>
                  <a:latin typeface="Source Sans Pro" panose="020B0503030403020204" pitchFamily="34" charset="77"/>
                </a:rPr>
                <a:t>qu’un</a:t>
              </a:r>
              <a:r>
                <a:rPr lang="en-US" sz="1467" dirty="0">
                  <a:solidFill>
                    <a:srgbClr val="FFFFFF"/>
                  </a:solidFill>
                  <a:latin typeface="Source Sans Pro" panose="020B0503030403020204" pitchFamily="34" charset="77"/>
                </a:rPr>
                <a:t> site “</a:t>
              </a:r>
              <a:r>
                <a:rPr lang="en-US" sz="1467" dirty="0" err="1">
                  <a:solidFill>
                    <a:srgbClr val="FFFFFF"/>
                  </a:solidFill>
                  <a:latin typeface="Source Sans Pro" panose="020B0503030403020204" pitchFamily="34" charset="77"/>
                </a:rPr>
                <a:t>maison</a:t>
              </a:r>
              <a:r>
                <a:rPr lang="en-US" sz="1467" dirty="0">
                  <a:solidFill>
                    <a:srgbClr val="FFFFFF"/>
                  </a:solidFill>
                  <a:latin typeface="Source Sans Pro" panose="020B0503030403020204" pitchFamily="34" charset="77"/>
                </a:rPr>
                <a:t>”</a:t>
              </a:r>
            </a:p>
          </p:txBody>
        </p:sp>
        <p:sp>
          <p:nvSpPr>
            <p:cNvPr id="71" name="Isosceles Triangle 65">
              <a:extLst>
                <a:ext uri="{FF2B5EF4-FFF2-40B4-BE49-F238E27FC236}">
                  <a16:creationId xmlns:a16="http://schemas.microsoft.com/office/drawing/2014/main" id="{1FE43424-A1A0-FB46-9EDE-9069EC55DEF4}"/>
                </a:ext>
              </a:extLst>
            </p:cNvPr>
            <p:cNvSpPr>
              <a:spLocks noChangeAspect="1"/>
            </p:cNvSpPr>
            <p:nvPr/>
          </p:nvSpPr>
          <p:spPr>
            <a:xfrm rot="10800000">
              <a:off x="2341253" y="5032434"/>
              <a:ext cx="311789" cy="209563"/>
            </a:xfrm>
            <a:prstGeom prst="triangle">
              <a:avLst/>
            </a:prstGeom>
            <a:solidFill>
              <a:srgbClr val="FFFFFF">
                <a:alpha val="30196"/>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rgbClr val="FFFFFF"/>
                </a:solidFill>
                <a:latin typeface="Source Sans Pro" panose="020B0503030403020204" pitchFamily="34" charset="77"/>
              </a:endParaRPr>
            </a:p>
          </p:txBody>
        </p:sp>
      </p:grpSp>
      <p:grpSp>
        <p:nvGrpSpPr>
          <p:cNvPr id="81" name="Groupe 80">
            <a:extLst>
              <a:ext uri="{FF2B5EF4-FFF2-40B4-BE49-F238E27FC236}">
                <a16:creationId xmlns:a16="http://schemas.microsoft.com/office/drawing/2014/main" id="{44DF245A-EF82-5F4D-AFE2-152F84594A01}"/>
              </a:ext>
            </a:extLst>
          </p:cNvPr>
          <p:cNvGrpSpPr/>
          <p:nvPr/>
        </p:nvGrpSpPr>
        <p:grpSpPr>
          <a:xfrm>
            <a:off x="1032985" y="1556792"/>
            <a:ext cx="2928325" cy="1968220"/>
            <a:chOff x="1032985" y="1556792"/>
            <a:chExt cx="2928325" cy="1968220"/>
          </a:xfrm>
        </p:grpSpPr>
        <p:grpSp>
          <p:nvGrpSpPr>
            <p:cNvPr id="72" name="Groupe 71">
              <a:extLst>
                <a:ext uri="{FF2B5EF4-FFF2-40B4-BE49-F238E27FC236}">
                  <a16:creationId xmlns:a16="http://schemas.microsoft.com/office/drawing/2014/main" id="{FFD4F274-5E01-074E-8CF1-7B8274244A17}"/>
                </a:ext>
              </a:extLst>
            </p:cNvPr>
            <p:cNvGrpSpPr/>
            <p:nvPr/>
          </p:nvGrpSpPr>
          <p:grpSpPr>
            <a:xfrm>
              <a:off x="1032985" y="1556792"/>
              <a:ext cx="2928325" cy="1968220"/>
              <a:chOff x="1032985" y="1556792"/>
              <a:chExt cx="2928325" cy="1968220"/>
            </a:xfrm>
          </p:grpSpPr>
          <p:sp>
            <p:nvSpPr>
              <p:cNvPr id="26" name="Isosceles Triangle 3">
                <a:extLst>
                  <a:ext uri="{FF2B5EF4-FFF2-40B4-BE49-F238E27FC236}">
                    <a16:creationId xmlns:a16="http://schemas.microsoft.com/office/drawing/2014/main" id="{32E6681E-B21F-434C-8513-A1C3820ED8E4}"/>
                  </a:ext>
                </a:extLst>
              </p:cNvPr>
              <p:cNvSpPr>
                <a:spLocks noChangeAspect="1"/>
              </p:cNvSpPr>
              <p:nvPr/>
            </p:nvSpPr>
            <p:spPr>
              <a:xfrm>
                <a:off x="1032985" y="1556793"/>
                <a:ext cx="2928325" cy="1968219"/>
              </a:xfrm>
              <a:prstGeom prst="triangl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rgbClr val="FFFFFF"/>
                  </a:solidFill>
                  <a:latin typeface="Source Sans Pro" panose="020B0503030403020204" pitchFamily="34" charset="77"/>
                </a:endParaRPr>
              </a:p>
            </p:txBody>
          </p:sp>
          <p:sp>
            <p:nvSpPr>
              <p:cNvPr id="27" name="Isosceles Triangle 4">
                <a:extLst>
                  <a:ext uri="{FF2B5EF4-FFF2-40B4-BE49-F238E27FC236}">
                    <a16:creationId xmlns:a16="http://schemas.microsoft.com/office/drawing/2014/main" id="{4761830E-7F1C-6342-86F9-551D12FE5FA2}"/>
                  </a:ext>
                </a:extLst>
              </p:cNvPr>
              <p:cNvSpPr>
                <a:spLocks noChangeAspect="1"/>
              </p:cNvSpPr>
              <p:nvPr/>
            </p:nvSpPr>
            <p:spPr>
              <a:xfrm rot="10800000">
                <a:off x="1559091" y="1556792"/>
                <a:ext cx="947987" cy="637172"/>
              </a:xfrm>
              <a:prstGeom prst="triangl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rgbClr val="FFFFFF"/>
                  </a:solidFill>
                  <a:latin typeface="Source Sans Pro" panose="020B0503030403020204" pitchFamily="34" charset="77"/>
                </a:endParaRPr>
              </a:p>
            </p:txBody>
          </p:sp>
          <p:sp>
            <p:nvSpPr>
              <p:cNvPr id="41" name="TextBox 21">
                <a:extLst>
                  <a:ext uri="{FF2B5EF4-FFF2-40B4-BE49-F238E27FC236}">
                    <a16:creationId xmlns:a16="http://schemas.microsoft.com/office/drawing/2014/main" id="{630456B2-6B05-E249-80C5-52C68D52246B}"/>
                  </a:ext>
                </a:extLst>
              </p:cNvPr>
              <p:cNvSpPr txBox="1"/>
              <p:nvPr/>
            </p:nvSpPr>
            <p:spPr>
              <a:xfrm>
                <a:off x="1764293" y="1623101"/>
                <a:ext cx="572535" cy="338554"/>
              </a:xfrm>
              <a:prstGeom prst="rect">
                <a:avLst/>
              </a:prstGeom>
              <a:noFill/>
            </p:spPr>
            <p:txBody>
              <a:bodyPr wrap="square" rtlCol="0">
                <a:spAutoFit/>
              </a:bodyPr>
              <a:lstStyle/>
              <a:p>
                <a:pPr algn="ctr"/>
                <a:r>
                  <a:rPr lang="en-US" sz="1600" dirty="0">
                    <a:solidFill>
                      <a:srgbClr val="FFFFFF"/>
                    </a:solidFill>
                    <a:latin typeface="Source Sans Pro" panose="020B0503030403020204" pitchFamily="34" charset="77"/>
                  </a:rPr>
                  <a:t>01</a:t>
                </a:r>
              </a:p>
            </p:txBody>
          </p:sp>
          <p:sp>
            <p:nvSpPr>
              <p:cNvPr id="45" name="TextBox 26">
                <a:extLst>
                  <a:ext uri="{FF2B5EF4-FFF2-40B4-BE49-F238E27FC236}">
                    <a16:creationId xmlns:a16="http://schemas.microsoft.com/office/drawing/2014/main" id="{EEFEAEF7-5BF0-2E47-8FCA-F38713C81AA9}"/>
                  </a:ext>
                </a:extLst>
              </p:cNvPr>
              <p:cNvSpPr txBox="1"/>
              <p:nvPr/>
            </p:nvSpPr>
            <p:spPr>
              <a:xfrm>
                <a:off x="1034457" y="3025849"/>
                <a:ext cx="2925381" cy="420564"/>
              </a:xfrm>
              <a:prstGeom prst="rect">
                <a:avLst/>
              </a:prstGeom>
              <a:noFill/>
            </p:spPr>
            <p:txBody>
              <a:bodyPr wrap="square" rtlCol="0">
                <a:spAutoFit/>
              </a:bodyPr>
              <a:lstStyle/>
              <a:p>
                <a:pPr algn="ctr"/>
                <a:r>
                  <a:rPr lang="en-US" sz="2133" dirty="0">
                    <a:solidFill>
                      <a:srgbClr val="FFFFFF"/>
                    </a:solidFill>
                    <a:latin typeface="Source Sans Pro" panose="020B0503030403020204" pitchFamily="34" charset="77"/>
                  </a:rPr>
                  <a:t>WYSIWYG</a:t>
                </a:r>
              </a:p>
            </p:txBody>
          </p:sp>
        </p:grpSp>
        <p:sp>
          <p:nvSpPr>
            <p:cNvPr id="76" name="Freeform 26">
              <a:extLst>
                <a:ext uri="{FF2B5EF4-FFF2-40B4-BE49-F238E27FC236}">
                  <a16:creationId xmlns:a16="http://schemas.microsoft.com/office/drawing/2014/main" id="{58492636-C09B-3046-A188-90E67BFEEDDF}"/>
                </a:ext>
              </a:extLst>
            </p:cNvPr>
            <p:cNvSpPr>
              <a:spLocks noEditPoints="1"/>
            </p:cNvSpPr>
            <p:nvPr/>
          </p:nvSpPr>
          <p:spPr bwMode="auto">
            <a:xfrm>
              <a:off x="2100945" y="2239697"/>
              <a:ext cx="660062" cy="561672"/>
            </a:xfrm>
            <a:custGeom>
              <a:avLst/>
              <a:gdLst>
                <a:gd name="T0" fmla="*/ 429 w 429"/>
                <a:gd name="T1" fmla="*/ 238 h 365"/>
                <a:gd name="T2" fmla="*/ 429 w 429"/>
                <a:gd name="T3" fmla="*/ 22 h 365"/>
                <a:gd name="T4" fmla="*/ 407 w 429"/>
                <a:gd name="T5" fmla="*/ 0 h 365"/>
                <a:gd name="T6" fmla="*/ 22 w 429"/>
                <a:gd name="T7" fmla="*/ 0 h 365"/>
                <a:gd name="T8" fmla="*/ 0 w 429"/>
                <a:gd name="T9" fmla="*/ 22 h 365"/>
                <a:gd name="T10" fmla="*/ 0 w 429"/>
                <a:gd name="T11" fmla="*/ 261 h 365"/>
                <a:gd name="T12" fmla="*/ 22 w 429"/>
                <a:gd name="T13" fmla="*/ 283 h 365"/>
                <a:gd name="T14" fmla="*/ 169 w 429"/>
                <a:gd name="T15" fmla="*/ 283 h 365"/>
                <a:gd name="T16" fmla="*/ 150 w 429"/>
                <a:gd name="T17" fmla="*/ 355 h 365"/>
                <a:gd name="T18" fmla="*/ 130 w 429"/>
                <a:gd name="T19" fmla="*/ 355 h 365"/>
                <a:gd name="T20" fmla="*/ 126 w 429"/>
                <a:gd name="T21" fmla="*/ 360 h 365"/>
                <a:gd name="T22" fmla="*/ 130 w 429"/>
                <a:gd name="T23" fmla="*/ 365 h 365"/>
                <a:gd name="T24" fmla="*/ 298 w 429"/>
                <a:gd name="T25" fmla="*/ 365 h 365"/>
                <a:gd name="T26" fmla="*/ 303 w 429"/>
                <a:gd name="T27" fmla="*/ 360 h 365"/>
                <a:gd name="T28" fmla="*/ 298 w 429"/>
                <a:gd name="T29" fmla="*/ 355 h 365"/>
                <a:gd name="T30" fmla="*/ 279 w 429"/>
                <a:gd name="T31" fmla="*/ 355 h 365"/>
                <a:gd name="T32" fmla="*/ 260 w 429"/>
                <a:gd name="T33" fmla="*/ 283 h 365"/>
                <a:gd name="T34" fmla="*/ 407 w 429"/>
                <a:gd name="T35" fmla="*/ 283 h 365"/>
                <a:gd name="T36" fmla="*/ 429 w 429"/>
                <a:gd name="T37" fmla="*/ 261 h 365"/>
                <a:gd name="T38" fmla="*/ 429 w 429"/>
                <a:gd name="T39" fmla="*/ 238 h 365"/>
                <a:gd name="T40" fmla="*/ 429 w 429"/>
                <a:gd name="T41" fmla="*/ 238 h 365"/>
                <a:gd name="T42" fmla="*/ 429 w 429"/>
                <a:gd name="T43" fmla="*/ 238 h 365"/>
                <a:gd name="T44" fmla="*/ 265 w 429"/>
                <a:gd name="T45" fmla="*/ 355 h 365"/>
                <a:gd name="T46" fmla="*/ 163 w 429"/>
                <a:gd name="T47" fmla="*/ 355 h 365"/>
                <a:gd name="T48" fmla="*/ 178 w 429"/>
                <a:gd name="T49" fmla="*/ 283 h 365"/>
                <a:gd name="T50" fmla="*/ 250 w 429"/>
                <a:gd name="T51" fmla="*/ 283 h 365"/>
                <a:gd name="T52" fmla="*/ 254 w 429"/>
                <a:gd name="T53" fmla="*/ 320 h 365"/>
                <a:gd name="T54" fmla="*/ 265 w 429"/>
                <a:gd name="T55" fmla="*/ 355 h 365"/>
                <a:gd name="T56" fmla="*/ 419 w 429"/>
                <a:gd name="T57" fmla="*/ 261 h 365"/>
                <a:gd name="T58" fmla="*/ 407 w 429"/>
                <a:gd name="T59" fmla="*/ 273 h 365"/>
                <a:gd name="T60" fmla="*/ 22 w 429"/>
                <a:gd name="T61" fmla="*/ 273 h 365"/>
                <a:gd name="T62" fmla="*/ 10 w 429"/>
                <a:gd name="T63" fmla="*/ 261 h 365"/>
                <a:gd name="T64" fmla="*/ 10 w 429"/>
                <a:gd name="T65" fmla="*/ 243 h 365"/>
                <a:gd name="T66" fmla="*/ 419 w 429"/>
                <a:gd name="T67" fmla="*/ 243 h 365"/>
                <a:gd name="T68" fmla="*/ 419 w 429"/>
                <a:gd name="T69" fmla="*/ 261 h 365"/>
                <a:gd name="T70" fmla="*/ 419 w 429"/>
                <a:gd name="T71" fmla="*/ 234 h 365"/>
                <a:gd name="T72" fmla="*/ 10 w 429"/>
                <a:gd name="T73" fmla="*/ 234 h 365"/>
                <a:gd name="T74" fmla="*/ 10 w 429"/>
                <a:gd name="T75" fmla="*/ 45 h 365"/>
                <a:gd name="T76" fmla="*/ 419 w 429"/>
                <a:gd name="T77" fmla="*/ 45 h 365"/>
                <a:gd name="T78" fmla="*/ 419 w 429"/>
                <a:gd name="T79" fmla="*/ 234 h 365"/>
                <a:gd name="T80" fmla="*/ 419 w 429"/>
                <a:gd name="T81" fmla="*/ 36 h 365"/>
                <a:gd name="T82" fmla="*/ 10 w 429"/>
                <a:gd name="T83" fmla="*/ 36 h 365"/>
                <a:gd name="T84" fmla="*/ 10 w 429"/>
                <a:gd name="T85" fmla="*/ 22 h 365"/>
                <a:gd name="T86" fmla="*/ 22 w 429"/>
                <a:gd name="T87" fmla="*/ 9 h 365"/>
                <a:gd name="T88" fmla="*/ 407 w 429"/>
                <a:gd name="T89" fmla="*/ 9 h 365"/>
                <a:gd name="T90" fmla="*/ 419 w 429"/>
                <a:gd name="T91" fmla="*/ 22 h 365"/>
                <a:gd name="T92" fmla="*/ 419 w 429"/>
                <a:gd name="T93" fmla="*/ 36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9" h="365">
                  <a:moveTo>
                    <a:pt x="429" y="238"/>
                  </a:moveTo>
                  <a:cubicBezTo>
                    <a:pt x="429" y="22"/>
                    <a:pt x="429" y="22"/>
                    <a:pt x="429" y="22"/>
                  </a:cubicBezTo>
                  <a:cubicBezTo>
                    <a:pt x="429" y="10"/>
                    <a:pt x="419" y="0"/>
                    <a:pt x="407" y="0"/>
                  </a:cubicBezTo>
                  <a:cubicBezTo>
                    <a:pt x="22" y="0"/>
                    <a:pt x="22" y="0"/>
                    <a:pt x="22" y="0"/>
                  </a:cubicBezTo>
                  <a:cubicBezTo>
                    <a:pt x="10" y="0"/>
                    <a:pt x="0" y="10"/>
                    <a:pt x="0" y="22"/>
                  </a:cubicBezTo>
                  <a:cubicBezTo>
                    <a:pt x="0" y="261"/>
                    <a:pt x="0" y="261"/>
                    <a:pt x="0" y="261"/>
                  </a:cubicBezTo>
                  <a:cubicBezTo>
                    <a:pt x="0" y="273"/>
                    <a:pt x="10" y="283"/>
                    <a:pt x="22" y="283"/>
                  </a:cubicBezTo>
                  <a:cubicBezTo>
                    <a:pt x="169" y="283"/>
                    <a:pt x="169" y="283"/>
                    <a:pt x="169" y="283"/>
                  </a:cubicBezTo>
                  <a:cubicBezTo>
                    <a:pt x="167" y="319"/>
                    <a:pt x="159" y="355"/>
                    <a:pt x="150" y="355"/>
                  </a:cubicBezTo>
                  <a:cubicBezTo>
                    <a:pt x="130" y="355"/>
                    <a:pt x="130" y="355"/>
                    <a:pt x="130" y="355"/>
                  </a:cubicBezTo>
                  <a:cubicBezTo>
                    <a:pt x="128" y="355"/>
                    <a:pt x="126" y="358"/>
                    <a:pt x="126" y="360"/>
                  </a:cubicBezTo>
                  <a:cubicBezTo>
                    <a:pt x="126" y="363"/>
                    <a:pt x="128" y="365"/>
                    <a:pt x="130" y="365"/>
                  </a:cubicBezTo>
                  <a:cubicBezTo>
                    <a:pt x="298" y="365"/>
                    <a:pt x="298" y="365"/>
                    <a:pt x="298" y="365"/>
                  </a:cubicBezTo>
                  <a:cubicBezTo>
                    <a:pt x="301" y="365"/>
                    <a:pt x="303" y="363"/>
                    <a:pt x="303" y="360"/>
                  </a:cubicBezTo>
                  <a:cubicBezTo>
                    <a:pt x="303" y="358"/>
                    <a:pt x="301" y="355"/>
                    <a:pt x="298" y="355"/>
                  </a:cubicBezTo>
                  <a:cubicBezTo>
                    <a:pt x="279" y="355"/>
                    <a:pt x="279" y="355"/>
                    <a:pt x="279" y="355"/>
                  </a:cubicBezTo>
                  <a:cubicBezTo>
                    <a:pt x="269" y="355"/>
                    <a:pt x="262" y="319"/>
                    <a:pt x="260" y="283"/>
                  </a:cubicBezTo>
                  <a:cubicBezTo>
                    <a:pt x="407" y="283"/>
                    <a:pt x="407" y="283"/>
                    <a:pt x="407" y="283"/>
                  </a:cubicBezTo>
                  <a:cubicBezTo>
                    <a:pt x="419" y="283"/>
                    <a:pt x="429" y="273"/>
                    <a:pt x="429" y="261"/>
                  </a:cubicBezTo>
                  <a:cubicBezTo>
                    <a:pt x="429" y="238"/>
                    <a:pt x="429" y="238"/>
                    <a:pt x="429" y="238"/>
                  </a:cubicBezTo>
                  <a:cubicBezTo>
                    <a:pt x="429" y="238"/>
                    <a:pt x="429" y="238"/>
                    <a:pt x="429" y="238"/>
                  </a:cubicBezTo>
                  <a:cubicBezTo>
                    <a:pt x="429" y="238"/>
                    <a:pt x="429" y="238"/>
                    <a:pt x="429" y="238"/>
                  </a:cubicBezTo>
                  <a:close/>
                  <a:moveTo>
                    <a:pt x="265" y="355"/>
                  </a:moveTo>
                  <a:cubicBezTo>
                    <a:pt x="163" y="355"/>
                    <a:pt x="163" y="355"/>
                    <a:pt x="163" y="355"/>
                  </a:cubicBezTo>
                  <a:cubicBezTo>
                    <a:pt x="174" y="338"/>
                    <a:pt x="177" y="301"/>
                    <a:pt x="178" y="283"/>
                  </a:cubicBezTo>
                  <a:cubicBezTo>
                    <a:pt x="250" y="283"/>
                    <a:pt x="250" y="283"/>
                    <a:pt x="250" y="283"/>
                  </a:cubicBezTo>
                  <a:cubicBezTo>
                    <a:pt x="251" y="290"/>
                    <a:pt x="252" y="305"/>
                    <a:pt x="254" y="320"/>
                  </a:cubicBezTo>
                  <a:cubicBezTo>
                    <a:pt x="257" y="336"/>
                    <a:pt x="261" y="348"/>
                    <a:pt x="265" y="355"/>
                  </a:cubicBezTo>
                  <a:close/>
                  <a:moveTo>
                    <a:pt x="419" y="261"/>
                  </a:moveTo>
                  <a:cubicBezTo>
                    <a:pt x="419" y="268"/>
                    <a:pt x="414" y="273"/>
                    <a:pt x="407" y="273"/>
                  </a:cubicBezTo>
                  <a:cubicBezTo>
                    <a:pt x="22" y="273"/>
                    <a:pt x="22" y="273"/>
                    <a:pt x="22" y="273"/>
                  </a:cubicBezTo>
                  <a:cubicBezTo>
                    <a:pt x="15" y="273"/>
                    <a:pt x="10" y="268"/>
                    <a:pt x="10" y="261"/>
                  </a:cubicBezTo>
                  <a:cubicBezTo>
                    <a:pt x="10" y="243"/>
                    <a:pt x="10" y="243"/>
                    <a:pt x="10" y="243"/>
                  </a:cubicBezTo>
                  <a:cubicBezTo>
                    <a:pt x="419" y="243"/>
                    <a:pt x="419" y="243"/>
                    <a:pt x="419" y="243"/>
                  </a:cubicBezTo>
                  <a:lnTo>
                    <a:pt x="419" y="261"/>
                  </a:lnTo>
                  <a:close/>
                  <a:moveTo>
                    <a:pt x="419" y="234"/>
                  </a:moveTo>
                  <a:cubicBezTo>
                    <a:pt x="10" y="234"/>
                    <a:pt x="10" y="234"/>
                    <a:pt x="10" y="234"/>
                  </a:cubicBezTo>
                  <a:cubicBezTo>
                    <a:pt x="10" y="45"/>
                    <a:pt x="10" y="45"/>
                    <a:pt x="10" y="45"/>
                  </a:cubicBezTo>
                  <a:cubicBezTo>
                    <a:pt x="419" y="45"/>
                    <a:pt x="419" y="45"/>
                    <a:pt x="419" y="45"/>
                  </a:cubicBezTo>
                  <a:lnTo>
                    <a:pt x="419" y="234"/>
                  </a:lnTo>
                  <a:close/>
                  <a:moveTo>
                    <a:pt x="419" y="36"/>
                  </a:moveTo>
                  <a:cubicBezTo>
                    <a:pt x="10" y="36"/>
                    <a:pt x="10" y="36"/>
                    <a:pt x="10" y="36"/>
                  </a:cubicBezTo>
                  <a:cubicBezTo>
                    <a:pt x="10" y="22"/>
                    <a:pt x="10" y="22"/>
                    <a:pt x="10" y="22"/>
                  </a:cubicBezTo>
                  <a:cubicBezTo>
                    <a:pt x="10" y="15"/>
                    <a:pt x="15" y="9"/>
                    <a:pt x="22" y="9"/>
                  </a:cubicBezTo>
                  <a:cubicBezTo>
                    <a:pt x="407" y="9"/>
                    <a:pt x="407" y="9"/>
                    <a:pt x="407" y="9"/>
                  </a:cubicBezTo>
                  <a:cubicBezTo>
                    <a:pt x="414" y="9"/>
                    <a:pt x="419" y="15"/>
                    <a:pt x="419" y="22"/>
                  </a:cubicBezTo>
                  <a:lnTo>
                    <a:pt x="419" y="3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sp>
        <p:nvSpPr>
          <p:cNvPr id="56" name="ZoneTexte 4">
            <a:extLst>
              <a:ext uri="{FF2B5EF4-FFF2-40B4-BE49-F238E27FC236}">
                <a16:creationId xmlns:a16="http://schemas.microsoft.com/office/drawing/2014/main" id="{CE9C20A1-7576-5F4E-9956-EF8A260CD9D1}"/>
              </a:ext>
            </a:extLst>
          </p:cNvPr>
          <p:cNvSpPr txBox="1"/>
          <p:nvPr/>
        </p:nvSpPr>
        <p:spPr>
          <a:xfrm>
            <a:off x="910507" y="213844"/>
            <a:ext cx="8178985" cy="892552"/>
          </a:xfrm>
          <a:prstGeom prst="rect">
            <a:avLst/>
          </a:prstGeom>
          <a:noFill/>
        </p:spPr>
        <p:txBody>
          <a:bodyPr wrap="square" rtlCol="0">
            <a:spAutoFit/>
          </a:bodyPr>
          <a:lstStyle/>
          <a:p>
            <a:r>
              <a:rPr lang="fr-FR" sz="2800" b="1" dirty="0">
                <a:solidFill>
                  <a:schemeClr val="accent1"/>
                </a:solidFill>
                <a:latin typeface="Source Sans Pro" panose="020B0503030403020204" pitchFamily="34" charset="77"/>
              </a:rPr>
              <a:t>Les modules en 1 clic</a:t>
            </a:r>
          </a:p>
          <a:p>
            <a:r>
              <a:rPr lang="fr-FR" dirty="0">
                <a:solidFill>
                  <a:schemeClr val="accent1"/>
                </a:solidFill>
                <a:latin typeface="Source Sans Pro" panose="020B0503030403020204" pitchFamily="34" charset="77"/>
              </a:rPr>
              <a:t>Avantages et limites</a:t>
            </a:r>
          </a:p>
        </p:txBody>
      </p:sp>
      <p:grpSp>
        <p:nvGrpSpPr>
          <p:cNvPr id="53" name="Groupe 34">
            <a:extLst>
              <a:ext uri="{FF2B5EF4-FFF2-40B4-BE49-F238E27FC236}">
                <a16:creationId xmlns:a16="http://schemas.microsoft.com/office/drawing/2014/main" id="{7C564FCA-AB66-C84B-9C3B-DB2411BBF279}"/>
              </a:ext>
            </a:extLst>
          </p:cNvPr>
          <p:cNvGrpSpPr/>
          <p:nvPr/>
        </p:nvGrpSpPr>
        <p:grpSpPr>
          <a:xfrm>
            <a:off x="2741285" y="5871016"/>
            <a:ext cx="6716303" cy="779414"/>
            <a:chOff x="3062163" y="5095674"/>
            <a:chExt cx="5436897" cy="480503"/>
          </a:xfrm>
        </p:grpSpPr>
        <p:sp>
          <p:nvSpPr>
            <p:cNvPr id="54" name="ZoneTexte 35">
              <a:extLst>
                <a:ext uri="{FF2B5EF4-FFF2-40B4-BE49-F238E27FC236}">
                  <a16:creationId xmlns:a16="http://schemas.microsoft.com/office/drawing/2014/main" id="{D8A6AEA4-F87F-E64F-8E9B-7B72F40702DC}"/>
                </a:ext>
              </a:extLst>
            </p:cNvPr>
            <p:cNvSpPr txBox="1"/>
            <p:nvPr/>
          </p:nvSpPr>
          <p:spPr>
            <a:xfrm>
              <a:off x="3062163" y="5139771"/>
              <a:ext cx="5436897" cy="436406"/>
            </a:xfrm>
            <a:prstGeom prst="rect">
              <a:avLst/>
            </a:prstGeom>
            <a:noFill/>
          </p:spPr>
          <p:txBody>
            <a:bodyPr wrap="square" rtlCol="0">
              <a:spAutoFit/>
            </a:bodyPr>
            <a:lstStyle/>
            <a:p>
              <a:pPr algn="ctr"/>
              <a:r>
                <a:rPr lang="fr-FR" sz="2000" b="1" dirty="0">
                  <a:solidFill>
                    <a:schemeClr val="accent2"/>
                  </a:solidFill>
                  <a:latin typeface="Source Sans Pro" panose="020B0503030403020204" pitchFamily="34" charset="77"/>
                </a:rPr>
                <a:t>A noter : </a:t>
              </a:r>
              <a:r>
                <a:rPr lang="fr-FR" sz="2000" dirty="0">
                  <a:solidFill>
                    <a:schemeClr val="accent2"/>
                  </a:solidFill>
                  <a:latin typeface="Source Sans Pro" panose="020B0503030403020204" pitchFamily="34" charset="77"/>
                </a:rPr>
                <a:t>les versions installées sont les versions officielles, </a:t>
              </a:r>
            </a:p>
            <a:p>
              <a:pPr algn="ctr"/>
              <a:r>
                <a:rPr lang="fr-FR" sz="2000" dirty="0">
                  <a:solidFill>
                    <a:schemeClr val="accent2"/>
                  </a:solidFill>
                  <a:latin typeface="Source Sans Pro" panose="020B0503030403020204" pitchFamily="34" charset="77"/>
                </a:rPr>
                <a:t>sans plugin ni module complémentaire.</a:t>
              </a:r>
            </a:p>
          </p:txBody>
        </p:sp>
        <p:sp>
          <p:nvSpPr>
            <p:cNvPr id="55" name="Rectangle : coins arrondis 36">
              <a:extLst>
                <a:ext uri="{FF2B5EF4-FFF2-40B4-BE49-F238E27FC236}">
                  <a16:creationId xmlns:a16="http://schemas.microsoft.com/office/drawing/2014/main" id="{E8123259-9084-AB45-BA79-31E4680863A2}"/>
                </a:ext>
              </a:extLst>
            </p:cNvPr>
            <p:cNvSpPr/>
            <p:nvPr/>
          </p:nvSpPr>
          <p:spPr>
            <a:xfrm>
              <a:off x="3107755" y="5095674"/>
              <a:ext cx="5298691" cy="473237"/>
            </a:xfrm>
            <a:prstGeom prst="roundRect">
              <a:avLst/>
            </a:pr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accent2"/>
                </a:solidFill>
                <a:latin typeface="Source Sans Pro" panose="020B0503030403020204" pitchFamily="34" charset="77"/>
              </a:endParaRPr>
            </a:p>
          </p:txBody>
        </p:sp>
      </p:grpSp>
    </p:spTree>
    <p:extLst>
      <p:ext uri="{BB962C8B-B14F-4D97-AF65-F5344CB8AC3E}">
        <p14:creationId xmlns:p14="http://schemas.microsoft.com/office/powerpoint/2010/main" val="276735251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500"/>
                                        <p:tgtEl>
                                          <p:spTgt spid="8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83"/>
                                        </p:tgtEl>
                                        <p:attrNameLst>
                                          <p:attrName>style.visibility</p:attrName>
                                        </p:attrNameLst>
                                      </p:cBhvr>
                                      <p:to>
                                        <p:strVal val="visible"/>
                                      </p:to>
                                    </p:set>
                                    <p:animEffect transition="in" filter="fade">
                                      <p:cBhvr>
                                        <p:cTn id="17" dur="500"/>
                                        <p:tgtEl>
                                          <p:spTgt spid="8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84"/>
                                        </p:tgtEl>
                                        <p:attrNameLst>
                                          <p:attrName>style.visibility</p:attrName>
                                        </p:attrNameLst>
                                      </p:cBhvr>
                                      <p:to>
                                        <p:strVal val="visible"/>
                                      </p:to>
                                    </p:set>
                                    <p:animEffect transition="in" filter="fade">
                                      <p:cBhvr>
                                        <p:cTn id="22" dur="500"/>
                                        <p:tgtEl>
                                          <p:spTgt spid="84"/>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85"/>
                                        </p:tgtEl>
                                        <p:attrNameLst>
                                          <p:attrName>style.visibility</p:attrName>
                                        </p:attrNameLst>
                                      </p:cBhvr>
                                      <p:to>
                                        <p:strVal val="visible"/>
                                      </p:to>
                                    </p:set>
                                    <p:animEffect transition="in" filter="wipe(up)">
                                      <p:cBhvr>
                                        <p:cTn id="27" dur="500"/>
                                        <p:tgtEl>
                                          <p:spTgt spid="85"/>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86"/>
                                        </p:tgtEl>
                                        <p:attrNameLst>
                                          <p:attrName>style.visibility</p:attrName>
                                        </p:attrNameLst>
                                      </p:cBhvr>
                                      <p:to>
                                        <p:strVal val="visible"/>
                                      </p:to>
                                    </p:set>
                                    <p:animEffect transition="in" filter="wipe(up)">
                                      <p:cBhvr>
                                        <p:cTn id="32" dur="500"/>
                                        <p:tgtEl>
                                          <p:spTgt spid="86"/>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childTnLst>
                                    <p:set>
                                      <p:cBhvr>
                                        <p:cTn id="36" dur="1" fill="hold">
                                          <p:stCondLst>
                                            <p:cond delay="0"/>
                                          </p:stCondLst>
                                        </p:cTn>
                                        <p:tgtEl>
                                          <p:spTgt spid="87"/>
                                        </p:tgtEl>
                                        <p:attrNameLst>
                                          <p:attrName>style.visibility</p:attrName>
                                        </p:attrNameLst>
                                      </p:cBhvr>
                                      <p:to>
                                        <p:strVal val="visible"/>
                                      </p:to>
                                    </p:set>
                                    <p:animEffect transition="in" filter="wipe(up)">
                                      <p:cBhvr>
                                        <p:cTn id="37" dur="500"/>
                                        <p:tgtEl>
                                          <p:spTgt spid="8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nodeType="clickEffect">
                                  <p:stCondLst>
                                    <p:cond delay="0"/>
                                  </p:stCondLst>
                                  <p:childTnLst>
                                    <p:set>
                                      <p:cBhvr>
                                        <p:cTn id="41" dur="1" fill="hold">
                                          <p:stCondLst>
                                            <p:cond delay="0"/>
                                          </p:stCondLst>
                                        </p:cTn>
                                        <p:tgtEl>
                                          <p:spTgt spid="88"/>
                                        </p:tgtEl>
                                        <p:attrNameLst>
                                          <p:attrName>style.visibility</p:attrName>
                                        </p:attrNameLst>
                                      </p:cBhvr>
                                      <p:to>
                                        <p:strVal val="visible"/>
                                      </p:to>
                                    </p:set>
                                    <p:animEffect transition="in" filter="wipe(up)">
                                      <p:cBhvr>
                                        <p:cTn id="42" dur="500"/>
                                        <p:tgtEl>
                                          <p:spTgt spid="88"/>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additive="base">
                                        <p:cTn id="47" dur="500" fill="hold"/>
                                        <p:tgtEl>
                                          <p:spTgt spid="53"/>
                                        </p:tgtEl>
                                        <p:attrNameLst>
                                          <p:attrName>ppt_x</p:attrName>
                                        </p:attrNameLst>
                                      </p:cBhvr>
                                      <p:tavLst>
                                        <p:tav tm="0">
                                          <p:val>
                                            <p:strVal val="#ppt_x"/>
                                          </p:val>
                                        </p:tav>
                                        <p:tav tm="100000">
                                          <p:val>
                                            <p:strVal val="#ppt_x"/>
                                          </p:val>
                                        </p:tav>
                                      </p:tavLst>
                                    </p:anim>
                                    <p:anim calcmode="lin" valueType="num">
                                      <p:cBhvr additive="base">
                                        <p:cTn id="48"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4">
            <a:extLst>
              <a:ext uri="{FF2B5EF4-FFF2-40B4-BE49-F238E27FC236}">
                <a16:creationId xmlns:a16="http://schemas.microsoft.com/office/drawing/2014/main" id="{6016F330-38D5-9F4B-A8B1-B3CDFF027562}"/>
              </a:ext>
            </a:extLst>
          </p:cNvPr>
          <p:cNvSpPr txBox="1"/>
          <p:nvPr/>
        </p:nvSpPr>
        <p:spPr>
          <a:xfrm>
            <a:off x="910507" y="213844"/>
            <a:ext cx="8178985" cy="892552"/>
          </a:xfrm>
          <a:prstGeom prst="rect">
            <a:avLst/>
          </a:prstGeom>
          <a:noFill/>
        </p:spPr>
        <p:txBody>
          <a:bodyPr wrap="square" rtlCol="0">
            <a:spAutoFit/>
          </a:bodyPr>
          <a:lstStyle/>
          <a:p>
            <a:r>
              <a:rPr lang="fr-FR" sz="2800" b="1" dirty="0">
                <a:solidFill>
                  <a:schemeClr val="accent1"/>
                </a:solidFill>
                <a:latin typeface="Source Sans Pro" panose="020B0503030403020204" pitchFamily="34" charset="77"/>
              </a:rPr>
              <a:t>Les modules en 1 clic</a:t>
            </a:r>
          </a:p>
          <a:p>
            <a:r>
              <a:rPr lang="fr-FR" dirty="0">
                <a:solidFill>
                  <a:schemeClr val="accent1"/>
                </a:solidFill>
                <a:latin typeface="Source Sans Pro" panose="020B0503030403020204" pitchFamily="34" charset="77"/>
              </a:rPr>
              <a:t>Les points de vigilance</a:t>
            </a:r>
          </a:p>
        </p:txBody>
      </p:sp>
      <p:sp>
        <p:nvSpPr>
          <p:cNvPr id="3" name="Freeform 5">
            <a:extLst>
              <a:ext uri="{FF2B5EF4-FFF2-40B4-BE49-F238E27FC236}">
                <a16:creationId xmlns:a16="http://schemas.microsoft.com/office/drawing/2014/main" id="{9FC85985-86F4-2848-A69C-AD07B0C5C903}"/>
              </a:ext>
            </a:extLst>
          </p:cNvPr>
          <p:cNvSpPr>
            <a:spLocks/>
          </p:cNvSpPr>
          <p:nvPr/>
        </p:nvSpPr>
        <p:spPr bwMode="auto">
          <a:xfrm>
            <a:off x="4511824" y="3600886"/>
            <a:ext cx="2896875" cy="4014239"/>
          </a:xfrm>
          <a:custGeom>
            <a:avLst/>
            <a:gdLst>
              <a:gd name="T0" fmla="*/ 399 w 532"/>
              <a:gd name="T1" fmla="*/ 737 h 737"/>
              <a:gd name="T2" fmla="*/ 399 w 532"/>
              <a:gd name="T3" fmla="*/ 515 h 737"/>
              <a:gd name="T4" fmla="*/ 429 w 532"/>
              <a:gd name="T5" fmla="*/ 450 h 737"/>
              <a:gd name="T6" fmla="*/ 443 w 532"/>
              <a:gd name="T7" fmla="*/ 292 h 737"/>
              <a:gd name="T8" fmla="*/ 517 w 532"/>
              <a:gd name="T9" fmla="*/ 170 h 737"/>
              <a:gd name="T10" fmla="*/ 481 w 532"/>
              <a:gd name="T11" fmla="*/ 147 h 737"/>
              <a:gd name="T12" fmla="*/ 391 w 532"/>
              <a:gd name="T13" fmla="*/ 255 h 737"/>
              <a:gd name="T14" fmla="*/ 438 w 532"/>
              <a:gd name="T15" fmla="*/ 78 h 737"/>
              <a:gd name="T16" fmla="*/ 391 w 532"/>
              <a:gd name="T17" fmla="*/ 63 h 737"/>
              <a:gd name="T18" fmla="*/ 332 w 532"/>
              <a:gd name="T19" fmla="*/ 230 h 737"/>
              <a:gd name="T20" fmla="*/ 317 w 532"/>
              <a:gd name="T21" fmla="*/ 32 h 737"/>
              <a:gd name="T22" fmla="*/ 266 w 532"/>
              <a:gd name="T23" fmla="*/ 35 h 737"/>
              <a:gd name="T24" fmla="*/ 258 w 532"/>
              <a:gd name="T25" fmla="*/ 228 h 737"/>
              <a:gd name="T26" fmla="*/ 191 w 532"/>
              <a:gd name="T27" fmla="*/ 63 h 737"/>
              <a:gd name="T28" fmla="*/ 141 w 532"/>
              <a:gd name="T29" fmla="*/ 76 h 737"/>
              <a:gd name="T30" fmla="*/ 198 w 532"/>
              <a:gd name="T31" fmla="*/ 331 h 737"/>
              <a:gd name="T32" fmla="*/ 84 w 532"/>
              <a:gd name="T33" fmla="*/ 309 h 737"/>
              <a:gd name="T34" fmla="*/ 0 w 532"/>
              <a:gd name="T35" fmla="*/ 327 h 737"/>
              <a:gd name="T36" fmla="*/ 47 w 532"/>
              <a:gd name="T37" fmla="*/ 349 h 737"/>
              <a:gd name="T38" fmla="*/ 137 w 532"/>
              <a:gd name="T39" fmla="*/ 420 h 737"/>
              <a:gd name="T40" fmla="*/ 160 w 532"/>
              <a:gd name="T41" fmla="*/ 449 h 737"/>
              <a:gd name="T42" fmla="*/ 223 w 532"/>
              <a:gd name="T43" fmla="*/ 517 h 737"/>
              <a:gd name="T44" fmla="*/ 223 w 532"/>
              <a:gd name="T45" fmla="*/ 73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2" h="737">
                <a:moveTo>
                  <a:pt x="399" y="737"/>
                </a:moveTo>
                <a:cubicBezTo>
                  <a:pt x="391" y="639"/>
                  <a:pt x="393" y="544"/>
                  <a:pt x="399" y="515"/>
                </a:cubicBezTo>
                <a:cubicBezTo>
                  <a:pt x="402" y="501"/>
                  <a:pt x="421" y="484"/>
                  <a:pt x="429" y="450"/>
                </a:cubicBezTo>
                <a:cubicBezTo>
                  <a:pt x="446" y="379"/>
                  <a:pt x="435" y="314"/>
                  <a:pt x="443" y="292"/>
                </a:cubicBezTo>
                <a:cubicBezTo>
                  <a:pt x="453" y="264"/>
                  <a:pt x="510" y="179"/>
                  <a:pt x="517" y="170"/>
                </a:cubicBezTo>
                <a:cubicBezTo>
                  <a:pt x="532" y="149"/>
                  <a:pt x="502" y="119"/>
                  <a:pt x="481" y="147"/>
                </a:cubicBezTo>
                <a:cubicBezTo>
                  <a:pt x="461" y="175"/>
                  <a:pt x="397" y="258"/>
                  <a:pt x="391" y="255"/>
                </a:cubicBezTo>
                <a:cubicBezTo>
                  <a:pt x="385" y="252"/>
                  <a:pt x="430" y="102"/>
                  <a:pt x="438" y="78"/>
                </a:cubicBezTo>
                <a:cubicBezTo>
                  <a:pt x="451" y="42"/>
                  <a:pt x="399" y="28"/>
                  <a:pt x="391" y="63"/>
                </a:cubicBezTo>
                <a:cubicBezTo>
                  <a:pt x="385" y="91"/>
                  <a:pt x="341" y="231"/>
                  <a:pt x="332" y="230"/>
                </a:cubicBezTo>
                <a:cubicBezTo>
                  <a:pt x="323" y="228"/>
                  <a:pt x="317" y="46"/>
                  <a:pt x="317" y="32"/>
                </a:cubicBezTo>
                <a:cubicBezTo>
                  <a:pt x="315" y="0"/>
                  <a:pt x="264" y="2"/>
                  <a:pt x="266" y="35"/>
                </a:cubicBezTo>
                <a:cubicBezTo>
                  <a:pt x="267" y="52"/>
                  <a:pt x="274" y="227"/>
                  <a:pt x="258" y="228"/>
                </a:cubicBezTo>
                <a:cubicBezTo>
                  <a:pt x="239" y="228"/>
                  <a:pt x="208" y="109"/>
                  <a:pt x="191" y="63"/>
                </a:cubicBezTo>
                <a:cubicBezTo>
                  <a:pt x="178" y="30"/>
                  <a:pt x="131" y="49"/>
                  <a:pt x="141" y="76"/>
                </a:cubicBezTo>
                <a:cubicBezTo>
                  <a:pt x="174" y="171"/>
                  <a:pt x="210" y="308"/>
                  <a:pt x="198" y="331"/>
                </a:cubicBezTo>
                <a:cubicBezTo>
                  <a:pt x="171" y="380"/>
                  <a:pt x="110" y="319"/>
                  <a:pt x="84" y="309"/>
                </a:cubicBezTo>
                <a:cubicBezTo>
                  <a:pt x="57" y="299"/>
                  <a:pt x="0" y="303"/>
                  <a:pt x="0" y="327"/>
                </a:cubicBezTo>
                <a:cubicBezTo>
                  <a:pt x="0" y="337"/>
                  <a:pt x="31" y="341"/>
                  <a:pt x="47" y="349"/>
                </a:cubicBezTo>
                <a:cubicBezTo>
                  <a:pt x="76" y="363"/>
                  <a:pt x="109" y="374"/>
                  <a:pt x="137" y="420"/>
                </a:cubicBezTo>
                <a:cubicBezTo>
                  <a:pt x="143" y="431"/>
                  <a:pt x="152" y="441"/>
                  <a:pt x="160" y="449"/>
                </a:cubicBezTo>
                <a:cubicBezTo>
                  <a:pt x="187" y="479"/>
                  <a:pt x="221" y="503"/>
                  <a:pt x="223" y="517"/>
                </a:cubicBezTo>
                <a:cubicBezTo>
                  <a:pt x="226" y="541"/>
                  <a:pt x="232" y="682"/>
                  <a:pt x="223" y="737"/>
                </a:cubicBezTo>
              </a:path>
            </a:pathLst>
          </a:custGeom>
          <a:solidFill>
            <a:srgbClr val="878787">
              <a:alpha val="40000"/>
            </a:srgbClr>
          </a:soli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0" name="Group 9">
            <a:extLst>
              <a:ext uri="{FF2B5EF4-FFF2-40B4-BE49-F238E27FC236}">
                <a16:creationId xmlns:a16="http://schemas.microsoft.com/office/drawing/2014/main" id="{CC0E6639-03FF-3146-BC98-148F66AE9B5B}"/>
              </a:ext>
            </a:extLst>
          </p:cNvPr>
          <p:cNvGrpSpPr/>
          <p:nvPr/>
        </p:nvGrpSpPr>
        <p:grpSpPr>
          <a:xfrm>
            <a:off x="2971809" y="1851325"/>
            <a:ext cx="2422755" cy="2065853"/>
            <a:chOff x="2971809" y="1851325"/>
            <a:chExt cx="2422755" cy="2065853"/>
          </a:xfrm>
        </p:grpSpPr>
        <p:sp>
          <p:nvSpPr>
            <p:cNvPr id="5" name="Freeform 7">
              <a:extLst>
                <a:ext uri="{FF2B5EF4-FFF2-40B4-BE49-F238E27FC236}">
                  <a16:creationId xmlns:a16="http://schemas.microsoft.com/office/drawing/2014/main" id="{BEB3CF1A-CCF5-7D4E-9197-534114067F59}"/>
                </a:ext>
              </a:extLst>
            </p:cNvPr>
            <p:cNvSpPr>
              <a:spLocks/>
            </p:cNvSpPr>
            <p:nvPr/>
          </p:nvSpPr>
          <p:spPr bwMode="auto">
            <a:xfrm rot="21427214">
              <a:off x="2971809" y="1851325"/>
              <a:ext cx="2422755" cy="2065853"/>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bg2">
                    <a:alpha val="75000"/>
                  </a:schemeClr>
                </a:gs>
                <a:gs pos="100000">
                  <a:schemeClr val="bg2"/>
                </a:gs>
              </a:gsLst>
              <a:path path="circle">
                <a:fillToRect l="50000" t="50000" r="50000" b="50000"/>
              </a:path>
              <a:tileRect/>
            </a:gradFill>
            <a:ln>
              <a:solidFill>
                <a:schemeClr val="tx2"/>
              </a:solidFill>
            </a:ln>
          </p:spPr>
          <p:txBody>
            <a:bodyPr vert="horz" wrap="square" lIns="121920" tIns="60960" rIns="121920" bIns="60960" numCol="1" anchor="t" anchorCtr="0" compatLnSpc="1">
              <a:prstTxWarp prst="textNoShape">
                <a:avLst/>
              </a:prstTxWarp>
            </a:bodyPr>
            <a:lstStyle/>
            <a:p>
              <a:endParaRPr lang="en-US" sz="3200"/>
            </a:p>
          </p:txBody>
        </p:sp>
        <p:sp>
          <p:nvSpPr>
            <p:cNvPr id="24" name="TextBox 23">
              <a:extLst>
                <a:ext uri="{FF2B5EF4-FFF2-40B4-BE49-F238E27FC236}">
                  <a16:creationId xmlns:a16="http://schemas.microsoft.com/office/drawing/2014/main" id="{4747A8B4-C95C-8E4E-8606-58AC29B8BD13}"/>
                </a:ext>
              </a:extLst>
            </p:cNvPr>
            <p:cNvSpPr txBox="1"/>
            <p:nvPr/>
          </p:nvSpPr>
          <p:spPr>
            <a:xfrm>
              <a:off x="3161078" y="2406893"/>
              <a:ext cx="1838921" cy="923330"/>
            </a:xfrm>
            <a:prstGeom prst="rect">
              <a:avLst/>
            </a:prstGeom>
            <a:noFill/>
            <a:ln>
              <a:solidFill>
                <a:schemeClr val="bg1"/>
              </a:solidFill>
            </a:ln>
          </p:spPr>
          <p:txBody>
            <a:bodyPr wrap="square" rtlCol="0">
              <a:spAutoFit/>
            </a:bodyPr>
            <a:lstStyle/>
            <a:p>
              <a:r>
                <a:rPr lang="fr-FR" sz="1800" dirty="0">
                  <a:latin typeface="Source Sans Pro" panose="020B0503030403020204" pitchFamily="34" charset="77"/>
                </a:rPr>
                <a:t>Le choix plugins et </a:t>
              </a:r>
              <a:r>
                <a:rPr lang="fr-FR" sz="1800" dirty="0" err="1">
                  <a:latin typeface="Source Sans Pro" panose="020B0503030403020204" pitchFamily="34" charset="77"/>
                </a:rPr>
                <a:t>templates</a:t>
              </a:r>
              <a:r>
                <a:rPr lang="fr-FR" sz="1800" dirty="0">
                  <a:latin typeface="Source Sans Pro" panose="020B0503030403020204" pitchFamily="34" charset="77"/>
                </a:rPr>
                <a:t> officiels</a:t>
              </a:r>
            </a:p>
          </p:txBody>
        </p:sp>
      </p:grpSp>
      <p:grpSp>
        <p:nvGrpSpPr>
          <p:cNvPr id="11" name="Group 10">
            <a:extLst>
              <a:ext uri="{FF2B5EF4-FFF2-40B4-BE49-F238E27FC236}">
                <a16:creationId xmlns:a16="http://schemas.microsoft.com/office/drawing/2014/main" id="{83CAD47C-8587-EF45-B616-EC08453B7077}"/>
              </a:ext>
            </a:extLst>
          </p:cNvPr>
          <p:cNvGrpSpPr/>
          <p:nvPr/>
        </p:nvGrpSpPr>
        <p:grpSpPr>
          <a:xfrm>
            <a:off x="4661764" y="1187617"/>
            <a:ext cx="2279881" cy="2445233"/>
            <a:chOff x="4661764" y="1187617"/>
            <a:chExt cx="2279881" cy="2445233"/>
          </a:xfrm>
        </p:grpSpPr>
        <p:sp>
          <p:nvSpPr>
            <p:cNvPr id="6" name="Freeform 8">
              <a:extLst>
                <a:ext uri="{FF2B5EF4-FFF2-40B4-BE49-F238E27FC236}">
                  <a16:creationId xmlns:a16="http://schemas.microsoft.com/office/drawing/2014/main" id="{CE699A16-B695-F846-B1A3-6D39CA81A4A9}"/>
                </a:ext>
              </a:extLst>
            </p:cNvPr>
            <p:cNvSpPr>
              <a:spLocks/>
            </p:cNvSpPr>
            <p:nvPr/>
          </p:nvSpPr>
          <p:spPr bwMode="auto">
            <a:xfrm rot="229172">
              <a:off x="4661764" y="1187617"/>
              <a:ext cx="2279881" cy="2445233"/>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3">
                    <a:alpha val="75000"/>
                  </a:schemeClr>
                </a:gs>
                <a:gs pos="99000">
                  <a:schemeClr val="accent3">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dirty="0"/>
            </a:p>
          </p:txBody>
        </p:sp>
        <p:sp>
          <p:nvSpPr>
            <p:cNvPr id="25" name="TextBox 24">
              <a:extLst>
                <a:ext uri="{FF2B5EF4-FFF2-40B4-BE49-F238E27FC236}">
                  <a16:creationId xmlns:a16="http://schemas.microsoft.com/office/drawing/2014/main" id="{301F5A6D-4F8E-C44F-BF60-C904CFD818C6}"/>
                </a:ext>
              </a:extLst>
            </p:cNvPr>
            <p:cNvSpPr txBox="1"/>
            <p:nvPr/>
          </p:nvSpPr>
          <p:spPr>
            <a:xfrm>
              <a:off x="4834064" y="1822540"/>
              <a:ext cx="1775504" cy="646331"/>
            </a:xfrm>
            <a:prstGeom prst="rect">
              <a:avLst/>
            </a:prstGeom>
            <a:noFill/>
          </p:spPr>
          <p:txBody>
            <a:bodyPr wrap="square" rtlCol="0">
              <a:spAutoFit/>
            </a:bodyPr>
            <a:lstStyle/>
            <a:p>
              <a:pPr algn="ctr"/>
              <a:r>
                <a:rPr lang="fr-FR" sz="1800" dirty="0">
                  <a:solidFill>
                    <a:schemeClr val="bg1"/>
                  </a:solidFill>
                  <a:latin typeface="Source Sans Pro" panose="020B0503030403020204" pitchFamily="34" charset="77"/>
                </a:rPr>
                <a:t>La fréquence des mises à jour</a:t>
              </a:r>
            </a:p>
          </p:txBody>
        </p:sp>
      </p:grpSp>
      <p:grpSp>
        <p:nvGrpSpPr>
          <p:cNvPr id="13" name="Group 12">
            <a:extLst>
              <a:ext uri="{FF2B5EF4-FFF2-40B4-BE49-F238E27FC236}">
                <a16:creationId xmlns:a16="http://schemas.microsoft.com/office/drawing/2014/main" id="{CB7CFA53-394F-6343-B685-758FE6B12D8F}"/>
              </a:ext>
            </a:extLst>
          </p:cNvPr>
          <p:cNvGrpSpPr/>
          <p:nvPr/>
        </p:nvGrpSpPr>
        <p:grpSpPr>
          <a:xfrm>
            <a:off x="6437250" y="1608632"/>
            <a:ext cx="2156877" cy="2278699"/>
            <a:chOff x="6437250" y="1608632"/>
            <a:chExt cx="2156877" cy="2278699"/>
          </a:xfrm>
        </p:grpSpPr>
        <p:sp>
          <p:nvSpPr>
            <p:cNvPr id="8" name="Freeform 10">
              <a:extLst>
                <a:ext uri="{FF2B5EF4-FFF2-40B4-BE49-F238E27FC236}">
                  <a16:creationId xmlns:a16="http://schemas.microsoft.com/office/drawing/2014/main" id="{5BF10DA0-8D96-2D4A-ABA8-4079CE62B290}"/>
                </a:ext>
              </a:extLst>
            </p:cNvPr>
            <p:cNvSpPr>
              <a:spLocks/>
            </p:cNvSpPr>
            <p:nvPr/>
          </p:nvSpPr>
          <p:spPr bwMode="auto">
            <a:xfrm rot="373509">
              <a:off x="6437250" y="1608632"/>
              <a:ext cx="2156877" cy="2278699"/>
            </a:xfrm>
            <a:custGeom>
              <a:avLst/>
              <a:gdLst>
                <a:gd name="T0" fmla="*/ 203 w 405"/>
                <a:gd name="T1" fmla="*/ 0 h 461"/>
                <a:gd name="T2" fmla="*/ 0 w 405"/>
                <a:gd name="T3" fmla="*/ 189 h 461"/>
                <a:gd name="T4" fmla="*/ 118 w 405"/>
                <a:gd name="T5" fmla="*/ 361 h 461"/>
                <a:gd name="T6" fmla="*/ 108 w 405"/>
                <a:gd name="T7" fmla="*/ 461 h 461"/>
                <a:gd name="T8" fmla="*/ 197 w 405"/>
                <a:gd name="T9" fmla="*/ 378 h 461"/>
                <a:gd name="T10" fmla="*/ 203 w 405"/>
                <a:gd name="T11" fmla="*/ 378 h 461"/>
                <a:gd name="T12" fmla="*/ 405 w 405"/>
                <a:gd name="T13" fmla="*/ 189 h 461"/>
                <a:gd name="T14" fmla="*/ 203 w 405"/>
                <a:gd name="T15" fmla="*/ 0 h 4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461">
                  <a:moveTo>
                    <a:pt x="203" y="0"/>
                  </a:moveTo>
                  <a:cubicBezTo>
                    <a:pt x="91" y="0"/>
                    <a:pt x="0" y="85"/>
                    <a:pt x="0" y="189"/>
                  </a:cubicBezTo>
                  <a:cubicBezTo>
                    <a:pt x="0" y="265"/>
                    <a:pt x="49" y="331"/>
                    <a:pt x="118" y="361"/>
                  </a:cubicBezTo>
                  <a:cubicBezTo>
                    <a:pt x="121" y="394"/>
                    <a:pt x="117" y="431"/>
                    <a:pt x="108" y="461"/>
                  </a:cubicBezTo>
                  <a:cubicBezTo>
                    <a:pt x="137" y="445"/>
                    <a:pt x="172" y="407"/>
                    <a:pt x="197" y="378"/>
                  </a:cubicBezTo>
                  <a:cubicBezTo>
                    <a:pt x="199" y="378"/>
                    <a:pt x="201" y="378"/>
                    <a:pt x="203" y="378"/>
                  </a:cubicBezTo>
                  <a:cubicBezTo>
                    <a:pt x="314" y="378"/>
                    <a:pt x="405" y="293"/>
                    <a:pt x="405" y="189"/>
                  </a:cubicBezTo>
                  <a:cubicBezTo>
                    <a:pt x="405" y="85"/>
                    <a:pt x="314" y="0"/>
                    <a:pt x="203" y="0"/>
                  </a:cubicBezTo>
                  <a:close/>
                </a:path>
              </a:pathLst>
            </a:custGeom>
            <a:gradFill flip="none" rotWithShape="1">
              <a:gsLst>
                <a:gs pos="0">
                  <a:schemeClr val="accent4">
                    <a:alpha val="75000"/>
                  </a:schemeClr>
                </a:gs>
                <a:gs pos="100000">
                  <a:schemeClr val="accent4">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26" name="TextBox 25">
              <a:extLst>
                <a:ext uri="{FF2B5EF4-FFF2-40B4-BE49-F238E27FC236}">
                  <a16:creationId xmlns:a16="http://schemas.microsoft.com/office/drawing/2014/main" id="{A7C1B1CC-65B9-4441-9A7C-CAB339844722}"/>
                </a:ext>
              </a:extLst>
            </p:cNvPr>
            <p:cNvSpPr txBox="1"/>
            <p:nvPr/>
          </p:nvSpPr>
          <p:spPr>
            <a:xfrm>
              <a:off x="6581101" y="1848313"/>
              <a:ext cx="1704476" cy="1200329"/>
            </a:xfrm>
            <a:prstGeom prst="rect">
              <a:avLst/>
            </a:prstGeom>
            <a:noFill/>
          </p:spPr>
          <p:txBody>
            <a:bodyPr wrap="square" rtlCol="0">
              <a:spAutoFit/>
            </a:bodyPr>
            <a:lstStyle/>
            <a:p>
              <a:pPr algn="r"/>
              <a:r>
                <a:rPr lang="fr-FR" sz="1800" dirty="0">
                  <a:solidFill>
                    <a:schemeClr val="bg1"/>
                  </a:solidFill>
                  <a:latin typeface="Source Sans Pro" panose="020B0503030403020204" pitchFamily="34" charset="77"/>
                </a:rPr>
                <a:t>Le changement de nom de domaine ou d’URL</a:t>
              </a:r>
            </a:p>
          </p:txBody>
        </p:sp>
      </p:grpSp>
      <p:grpSp>
        <p:nvGrpSpPr>
          <p:cNvPr id="14" name="Group 13">
            <a:extLst>
              <a:ext uri="{FF2B5EF4-FFF2-40B4-BE49-F238E27FC236}">
                <a16:creationId xmlns:a16="http://schemas.microsoft.com/office/drawing/2014/main" id="{D6F59B7C-2FEC-6B42-BBAE-FBF603286DC9}"/>
              </a:ext>
            </a:extLst>
          </p:cNvPr>
          <p:cNvGrpSpPr/>
          <p:nvPr/>
        </p:nvGrpSpPr>
        <p:grpSpPr>
          <a:xfrm>
            <a:off x="7443720" y="2947134"/>
            <a:ext cx="2210749" cy="1866688"/>
            <a:chOff x="7443720" y="2947134"/>
            <a:chExt cx="2210749" cy="1866688"/>
          </a:xfrm>
        </p:grpSpPr>
        <p:sp>
          <p:nvSpPr>
            <p:cNvPr id="7" name="Freeform 9">
              <a:extLst>
                <a:ext uri="{FF2B5EF4-FFF2-40B4-BE49-F238E27FC236}">
                  <a16:creationId xmlns:a16="http://schemas.microsoft.com/office/drawing/2014/main" id="{F39C093F-1EF0-344E-87B8-AEE283D79C84}"/>
                </a:ext>
              </a:extLst>
            </p:cNvPr>
            <p:cNvSpPr>
              <a:spLocks/>
            </p:cNvSpPr>
            <p:nvPr/>
          </p:nvSpPr>
          <p:spPr bwMode="auto">
            <a:xfrm rot="774088">
              <a:off x="7443720" y="2947134"/>
              <a:ext cx="2210749" cy="1866688"/>
            </a:xfrm>
            <a:custGeom>
              <a:avLst/>
              <a:gdLst>
                <a:gd name="T0" fmla="*/ 232 w 458"/>
                <a:gd name="T1" fmla="*/ 0 h 408"/>
                <a:gd name="T2" fmla="*/ 15 w 458"/>
                <a:gd name="T3" fmla="*/ 178 h 408"/>
                <a:gd name="T4" fmla="*/ 62 w 458"/>
                <a:gd name="T5" fmla="*/ 315 h 408"/>
                <a:gd name="T6" fmla="*/ 0 w 458"/>
                <a:gd name="T7" fmla="*/ 377 h 408"/>
                <a:gd name="T8" fmla="*/ 113 w 458"/>
                <a:gd name="T9" fmla="*/ 367 h 408"/>
                <a:gd name="T10" fmla="*/ 232 w 458"/>
                <a:gd name="T11" fmla="*/ 408 h 408"/>
                <a:gd name="T12" fmla="*/ 458 w 458"/>
                <a:gd name="T13" fmla="*/ 225 h 408"/>
                <a:gd name="T14" fmla="*/ 232 w 458"/>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8" h="408">
                  <a:moveTo>
                    <a:pt x="232" y="0"/>
                  </a:moveTo>
                  <a:cubicBezTo>
                    <a:pt x="111" y="0"/>
                    <a:pt x="15" y="65"/>
                    <a:pt x="15" y="178"/>
                  </a:cubicBezTo>
                  <a:cubicBezTo>
                    <a:pt x="15" y="226"/>
                    <a:pt x="33" y="275"/>
                    <a:pt x="62" y="315"/>
                  </a:cubicBezTo>
                  <a:cubicBezTo>
                    <a:pt x="45" y="340"/>
                    <a:pt x="22" y="363"/>
                    <a:pt x="0" y="377"/>
                  </a:cubicBezTo>
                  <a:cubicBezTo>
                    <a:pt x="31" y="382"/>
                    <a:pt x="77" y="375"/>
                    <a:pt x="113" y="367"/>
                  </a:cubicBezTo>
                  <a:cubicBezTo>
                    <a:pt x="147" y="392"/>
                    <a:pt x="188" y="408"/>
                    <a:pt x="232" y="408"/>
                  </a:cubicBezTo>
                  <a:cubicBezTo>
                    <a:pt x="353" y="408"/>
                    <a:pt x="458" y="337"/>
                    <a:pt x="458" y="225"/>
                  </a:cubicBezTo>
                  <a:cubicBezTo>
                    <a:pt x="458" y="112"/>
                    <a:pt x="353" y="0"/>
                    <a:pt x="232" y="0"/>
                  </a:cubicBezTo>
                  <a:close/>
                </a:path>
              </a:pathLst>
            </a:custGeom>
            <a:gradFill flip="none" rotWithShape="1">
              <a:gsLst>
                <a:gs pos="0">
                  <a:schemeClr val="accent6">
                    <a:alpha val="75000"/>
                  </a:schemeClr>
                </a:gs>
                <a:gs pos="100000">
                  <a:schemeClr val="accent6">
                    <a:alpha val="9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27" name="TextBox 26">
              <a:extLst>
                <a:ext uri="{FF2B5EF4-FFF2-40B4-BE49-F238E27FC236}">
                  <a16:creationId xmlns:a16="http://schemas.microsoft.com/office/drawing/2014/main" id="{4BFE1C20-87B7-1A43-A3E2-C292A2F48618}"/>
                </a:ext>
              </a:extLst>
            </p:cNvPr>
            <p:cNvSpPr txBox="1"/>
            <p:nvPr/>
          </p:nvSpPr>
          <p:spPr>
            <a:xfrm>
              <a:off x="7495219" y="3487986"/>
              <a:ext cx="1870360" cy="923330"/>
            </a:xfrm>
            <a:prstGeom prst="rect">
              <a:avLst/>
            </a:prstGeom>
            <a:noFill/>
          </p:spPr>
          <p:txBody>
            <a:bodyPr wrap="square" rtlCol="0">
              <a:spAutoFit/>
            </a:bodyPr>
            <a:lstStyle/>
            <a:p>
              <a:pPr algn="r"/>
              <a:r>
                <a:rPr lang="fr-FR" sz="1800" dirty="0">
                  <a:solidFill>
                    <a:schemeClr val="bg1"/>
                  </a:solidFill>
                  <a:latin typeface="Source Sans Pro" panose="020B0503030403020204" pitchFamily="34" charset="77"/>
                </a:rPr>
                <a:t>Le déplacement du CMS dans l’espace FTP</a:t>
              </a:r>
            </a:p>
          </p:txBody>
        </p:sp>
      </p:grpSp>
      <p:grpSp>
        <p:nvGrpSpPr>
          <p:cNvPr id="9" name="Group 8">
            <a:extLst>
              <a:ext uri="{FF2B5EF4-FFF2-40B4-BE49-F238E27FC236}">
                <a16:creationId xmlns:a16="http://schemas.microsoft.com/office/drawing/2014/main" id="{2DFC8BC6-D0A5-E64B-A600-C8ABDC8ED5E0}"/>
              </a:ext>
            </a:extLst>
          </p:cNvPr>
          <p:cNvGrpSpPr/>
          <p:nvPr/>
        </p:nvGrpSpPr>
        <p:grpSpPr>
          <a:xfrm>
            <a:off x="2248260" y="3375260"/>
            <a:ext cx="2483520" cy="2072115"/>
            <a:chOff x="2248260" y="3375260"/>
            <a:chExt cx="2483520" cy="2072115"/>
          </a:xfrm>
        </p:grpSpPr>
        <p:sp>
          <p:nvSpPr>
            <p:cNvPr id="4" name="Freeform 6">
              <a:extLst>
                <a:ext uri="{FF2B5EF4-FFF2-40B4-BE49-F238E27FC236}">
                  <a16:creationId xmlns:a16="http://schemas.microsoft.com/office/drawing/2014/main" id="{ADB914FE-9FF6-8442-9F46-732CD767A136}"/>
                </a:ext>
              </a:extLst>
            </p:cNvPr>
            <p:cNvSpPr>
              <a:spLocks/>
            </p:cNvSpPr>
            <p:nvPr/>
          </p:nvSpPr>
          <p:spPr bwMode="auto">
            <a:xfrm rot="21236989">
              <a:off x="2248260" y="3375260"/>
              <a:ext cx="2483520" cy="2072115"/>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28" name="TextBox 27">
              <a:extLst>
                <a:ext uri="{FF2B5EF4-FFF2-40B4-BE49-F238E27FC236}">
                  <a16:creationId xmlns:a16="http://schemas.microsoft.com/office/drawing/2014/main" id="{A0C04AE1-DF9E-694C-A61C-D8384E6CCFA4}"/>
                </a:ext>
              </a:extLst>
            </p:cNvPr>
            <p:cNvSpPr txBox="1"/>
            <p:nvPr/>
          </p:nvSpPr>
          <p:spPr>
            <a:xfrm>
              <a:off x="2586383" y="3914576"/>
              <a:ext cx="1838921" cy="923330"/>
            </a:xfrm>
            <a:prstGeom prst="rect">
              <a:avLst/>
            </a:prstGeom>
            <a:noFill/>
          </p:spPr>
          <p:txBody>
            <a:bodyPr wrap="square" rtlCol="0">
              <a:spAutoFit/>
            </a:bodyPr>
            <a:lstStyle/>
            <a:p>
              <a:r>
                <a:rPr lang="fr-FR" sz="1800" dirty="0">
                  <a:solidFill>
                    <a:schemeClr val="bg1"/>
                  </a:solidFill>
                  <a:latin typeface="Source Sans Pro" panose="020B0503030403020204" pitchFamily="34" charset="77"/>
                </a:rPr>
                <a:t>Pas de support sur l’utilisation du CMS</a:t>
              </a:r>
            </a:p>
          </p:txBody>
        </p:sp>
      </p:grpSp>
    </p:spTree>
    <p:extLst>
      <p:ext uri="{BB962C8B-B14F-4D97-AF65-F5344CB8AC3E}">
        <p14:creationId xmlns:p14="http://schemas.microsoft.com/office/powerpoint/2010/main" val="1784344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e 34">
            <a:extLst>
              <a:ext uri="{FF2B5EF4-FFF2-40B4-BE49-F238E27FC236}">
                <a16:creationId xmlns:a16="http://schemas.microsoft.com/office/drawing/2014/main" id="{08DFC0F0-13CA-064E-A338-576CED10B5BF}"/>
              </a:ext>
            </a:extLst>
          </p:cNvPr>
          <p:cNvGrpSpPr/>
          <p:nvPr/>
        </p:nvGrpSpPr>
        <p:grpSpPr>
          <a:xfrm>
            <a:off x="1597800" y="2531535"/>
            <a:ext cx="4498199" cy="825456"/>
            <a:chOff x="1597800" y="2531536"/>
            <a:chExt cx="4498199" cy="825456"/>
          </a:xfrm>
        </p:grpSpPr>
        <p:cxnSp>
          <p:nvCxnSpPr>
            <p:cNvPr id="36" name="Elbow Connector 29">
              <a:extLst>
                <a:ext uri="{FF2B5EF4-FFF2-40B4-BE49-F238E27FC236}">
                  <a16:creationId xmlns:a16="http://schemas.microsoft.com/office/drawing/2014/main" id="{AE62703B-F107-7E4C-B08E-FA55AE300E46}"/>
                </a:ext>
              </a:extLst>
            </p:cNvPr>
            <p:cNvCxnSpPr/>
            <p:nvPr/>
          </p:nvCxnSpPr>
          <p:spPr>
            <a:xfrm rot="5400000">
              <a:off x="4037350" y="953790"/>
              <a:ext cx="480904" cy="3636395"/>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37" name="Rectangle 36">
              <a:extLst>
                <a:ext uri="{FF2B5EF4-FFF2-40B4-BE49-F238E27FC236}">
                  <a16:creationId xmlns:a16="http://schemas.microsoft.com/office/drawing/2014/main" id="{97B69DC4-BC73-6A45-93A2-3FBFDC8474DA}"/>
                </a:ext>
              </a:extLst>
            </p:cNvPr>
            <p:cNvSpPr/>
            <p:nvPr/>
          </p:nvSpPr>
          <p:spPr>
            <a:xfrm>
              <a:off x="1597800" y="3012282"/>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latin typeface="Source Sans Pro" panose="020B0503030403020204" pitchFamily="34" charset="77"/>
                </a:rPr>
                <a:t>Mode simple</a:t>
              </a:r>
            </a:p>
          </p:txBody>
        </p:sp>
      </p:grpSp>
      <p:grpSp>
        <p:nvGrpSpPr>
          <p:cNvPr id="38" name="Groupe 37">
            <a:extLst>
              <a:ext uri="{FF2B5EF4-FFF2-40B4-BE49-F238E27FC236}">
                <a16:creationId xmlns:a16="http://schemas.microsoft.com/office/drawing/2014/main" id="{05880F64-3B9F-FE45-8EB7-64B0A4F6FCA2}"/>
              </a:ext>
            </a:extLst>
          </p:cNvPr>
          <p:cNvGrpSpPr/>
          <p:nvPr/>
        </p:nvGrpSpPr>
        <p:grpSpPr>
          <a:xfrm>
            <a:off x="6092258" y="2531378"/>
            <a:ext cx="4561942" cy="816475"/>
            <a:chOff x="6092258" y="2637346"/>
            <a:chExt cx="4561942" cy="816475"/>
          </a:xfrm>
        </p:grpSpPr>
        <p:cxnSp>
          <p:nvCxnSpPr>
            <p:cNvPr id="39" name="Elbow Connector 19">
              <a:extLst>
                <a:ext uri="{FF2B5EF4-FFF2-40B4-BE49-F238E27FC236}">
                  <a16:creationId xmlns:a16="http://schemas.microsoft.com/office/drawing/2014/main" id="{6BA294B6-C225-E146-96AD-8204755B628F}"/>
                </a:ext>
              </a:extLst>
            </p:cNvPr>
            <p:cNvCxnSpPr/>
            <p:nvPr/>
          </p:nvCxnSpPr>
          <p:spPr>
            <a:xfrm rot="16200000" flipH="1">
              <a:off x="7670005" y="1059599"/>
              <a:ext cx="480904" cy="3636397"/>
            </a:xfrm>
            <a:prstGeom prst="bentConnector3">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0" name="Rectangle 39">
              <a:extLst>
                <a:ext uri="{FF2B5EF4-FFF2-40B4-BE49-F238E27FC236}">
                  <a16:creationId xmlns:a16="http://schemas.microsoft.com/office/drawing/2014/main" id="{8D909B4D-CD91-1D44-9C49-E63E0B4E5C0E}"/>
                </a:ext>
              </a:extLst>
            </p:cNvPr>
            <p:cNvSpPr/>
            <p:nvPr/>
          </p:nvSpPr>
          <p:spPr>
            <a:xfrm>
              <a:off x="8811581" y="3109111"/>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latin typeface="Source Sans Pro" panose="020B0503030403020204" pitchFamily="34" charset="77"/>
                </a:rPr>
                <a:t>Mode </a:t>
              </a:r>
              <a:r>
                <a:rPr lang="en-US" sz="1600" dirty="0" err="1">
                  <a:solidFill>
                    <a:schemeClr val="tx1"/>
                  </a:solidFill>
                  <a:latin typeface="Source Sans Pro" panose="020B0503030403020204" pitchFamily="34" charset="77"/>
                </a:rPr>
                <a:t>avancé</a:t>
              </a:r>
              <a:endParaRPr lang="en-US" sz="1600" dirty="0">
                <a:solidFill>
                  <a:schemeClr val="tx1"/>
                </a:solidFill>
                <a:latin typeface="Source Sans Pro" panose="020B0503030403020204" pitchFamily="34" charset="77"/>
              </a:endParaRPr>
            </a:p>
          </p:txBody>
        </p:sp>
      </p:grpSp>
      <p:grpSp>
        <p:nvGrpSpPr>
          <p:cNvPr id="41" name="Groupe 40">
            <a:extLst>
              <a:ext uri="{FF2B5EF4-FFF2-40B4-BE49-F238E27FC236}">
                <a16:creationId xmlns:a16="http://schemas.microsoft.com/office/drawing/2014/main" id="{590A8EDD-B5D9-144D-888E-49365F459386}"/>
              </a:ext>
            </a:extLst>
          </p:cNvPr>
          <p:cNvGrpSpPr/>
          <p:nvPr/>
        </p:nvGrpSpPr>
        <p:grpSpPr>
          <a:xfrm>
            <a:off x="5166412" y="1479771"/>
            <a:ext cx="1774872" cy="432049"/>
            <a:chOff x="5195900" y="2276872"/>
            <a:chExt cx="1800200" cy="438214"/>
          </a:xfrm>
          <a:noFill/>
        </p:grpSpPr>
        <p:pic>
          <p:nvPicPr>
            <p:cNvPr id="42" name="Image 41">
              <a:extLst>
                <a:ext uri="{FF2B5EF4-FFF2-40B4-BE49-F238E27FC236}">
                  <a16:creationId xmlns:a16="http://schemas.microsoft.com/office/drawing/2014/main" id="{C8135669-BC1A-4940-A07A-A96720E7A2EB}"/>
                </a:ext>
              </a:extLst>
            </p:cNvPr>
            <p:cNvPicPr>
              <a:picLocks noChangeAspect="1"/>
            </p:cNvPicPr>
            <p:nvPr/>
          </p:nvPicPr>
          <p:blipFill>
            <a:blip r:embed="rId3"/>
            <a:stretch>
              <a:fillRect/>
            </a:stretch>
          </p:blipFill>
          <p:spPr>
            <a:xfrm>
              <a:off x="6156488" y="2303415"/>
              <a:ext cx="336224" cy="385128"/>
            </a:xfrm>
            <a:prstGeom prst="rect">
              <a:avLst/>
            </a:prstGeom>
            <a:grpFill/>
            <a:ln>
              <a:noFill/>
            </a:ln>
          </p:spPr>
        </p:pic>
        <p:pic>
          <p:nvPicPr>
            <p:cNvPr id="43" name="Image 42">
              <a:extLst>
                <a:ext uri="{FF2B5EF4-FFF2-40B4-BE49-F238E27FC236}">
                  <a16:creationId xmlns:a16="http://schemas.microsoft.com/office/drawing/2014/main" id="{A2F40D19-B36F-7843-8A13-D31EE7E5A50B}"/>
                </a:ext>
              </a:extLst>
            </p:cNvPr>
            <p:cNvPicPr>
              <a:picLocks noChangeAspect="1"/>
            </p:cNvPicPr>
            <p:nvPr/>
          </p:nvPicPr>
          <p:blipFill rotWithShape="1">
            <a:blip r:embed="rId4"/>
            <a:srcRect l="35450" r="34041" b="32693"/>
            <a:stretch/>
          </p:blipFill>
          <p:spPr>
            <a:xfrm>
              <a:off x="5723357" y="2311449"/>
              <a:ext cx="401298" cy="369061"/>
            </a:xfrm>
            <a:prstGeom prst="rect">
              <a:avLst/>
            </a:prstGeom>
            <a:grpFill/>
            <a:ln>
              <a:noFill/>
            </a:ln>
          </p:spPr>
        </p:pic>
        <p:pic>
          <p:nvPicPr>
            <p:cNvPr id="44" name="Image 43" descr="Une image contenant graphiques vectoriels&#10;&#10;&#10;&#10;Description générée automatiquement">
              <a:extLst>
                <a:ext uri="{FF2B5EF4-FFF2-40B4-BE49-F238E27FC236}">
                  <a16:creationId xmlns:a16="http://schemas.microsoft.com/office/drawing/2014/main" id="{EE448798-7903-6048-BD35-16057DAFF6BE}"/>
                </a:ext>
              </a:extLst>
            </p:cNvPr>
            <p:cNvPicPr>
              <a:picLocks noChangeAspect="1"/>
            </p:cNvPicPr>
            <p:nvPr/>
          </p:nvPicPr>
          <p:blipFill rotWithShape="1">
            <a:blip r:embed="rId5"/>
            <a:srcRect l="13775" r="15578" b="24302"/>
            <a:stretch/>
          </p:blipFill>
          <p:spPr>
            <a:xfrm>
              <a:off x="6524544" y="2303415"/>
              <a:ext cx="428894" cy="385128"/>
            </a:xfrm>
            <a:prstGeom prst="rect">
              <a:avLst/>
            </a:prstGeom>
            <a:grpFill/>
            <a:ln>
              <a:noFill/>
            </a:ln>
          </p:spPr>
        </p:pic>
        <p:pic>
          <p:nvPicPr>
            <p:cNvPr id="45" name="Image 44">
              <a:extLst>
                <a:ext uri="{FF2B5EF4-FFF2-40B4-BE49-F238E27FC236}">
                  <a16:creationId xmlns:a16="http://schemas.microsoft.com/office/drawing/2014/main" id="{431BA4A8-14FF-C948-88EF-1AB7FA68163C}"/>
                </a:ext>
              </a:extLst>
            </p:cNvPr>
            <p:cNvPicPr>
              <a:picLocks noChangeAspect="1"/>
            </p:cNvPicPr>
            <p:nvPr/>
          </p:nvPicPr>
          <p:blipFill>
            <a:blip r:embed="rId6"/>
            <a:stretch>
              <a:fillRect/>
            </a:stretch>
          </p:blipFill>
          <p:spPr>
            <a:xfrm>
              <a:off x="5306396" y="2303415"/>
              <a:ext cx="385128" cy="385128"/>
            </a:xfrm>
            <a:prstGeom prst="rect">
              <a:avLst/>
            </a:prstGeom>
            <a:grpFill/>
            <a:ln>
              <a:noFill/>
            </a:ln>
          </p:spPr>
        </p:pic>
        <p:sp>
          <p:nvSpPr>
            <p:cNvPr id="46" name="Rectangle : coins arrondis 45">
              <a:extLst>
                <a:ext uri="{FF2B5EF4-FFF2-40B4-BE49-F238E27FC236}">
                  <a16:creationId xmlns:a16="http://schemas.microsoft.com/office/drawing/2014/main" id="{7FB0758B-C2D3-3745-9379-2E2831960775}"/>
                </a:ext>
              </a:extLst>
            </p:cNvPr>
            <p:cNvSpPr/>
            <p:nvPr/>
          </p:nvSpPr>
          <p:spPr>
            <a:xfrm>
              <a:off x="5195900" y="2276872"/>
              <a:ext cx="1800200" cy="438214"/>
            </a:xfrm>
            <a:prstGeom prst="round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grpSp>
      <p:grpSp>
        <p:nvGrpSpPr>
          <p:cNvPr id="47" name="Groupe 46">
            <a:extLst>
              <a:ext uri="{FF2B5EF4-FFF2-40B4-BE49-F238E27FC236}">
                <a16:creationId xmlns:a16="http://schemas.microsoft.com/office/drawing/2014/main" id="{021CABA3-D030-A540-9FBA-36DB2FAC0B91}"/>
              </a:ext>
            </a:extLst>
          </p:cNvPr>
          <p:cNvGrpSpPr/>
          <p:nvPr/>
        </p:nvGrpSpPr>
        <p:grpSpPr>
          <a:xfrm>
            <a:off x="5174672" y="2129596"/>
            <a:ext cx="1783132" cy="432170"/>
            <a:chOff x="6372654" y="980606"/>
            <a:chExt cx="1783132" cy="432170"/>
          </a:xfrm>
        </p:grpSpPr>
        <p:sp>
          <p:nvSpPr>
            <p:cNvPr id="48" name="Rectangle 47">
              <a:extLst>
                <a:ext uri="{FF2B5EF4-FFF2-40B4-BE49-F238E27FC236}">
                  <a16:creationId xmlns:a16="http://schemas.microsoft.com/office/drawing/2014/main" id="{59A3EEC7-BBE8-4848-B5ED-60D5165FCA88}"/>
                </a:ext>
              </a:extLst>
            </p:cNvPr>
            <p:cNvSpPr/>
            <p:nvPr/>
          </p:nvSpPr>
          <p:spPr>
            <a:xfrm>
              <a:off x="6384032" y="980727"/>
              <a:ext cx="1771754" cy="43204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latin typeface="Source Sans Pro" panose="020B0503030403020204" pitchFamily="34" charset="77"/>
                </a:rPr>
                <a:t>Choix du multisite</a:t>
              </a:r>
            </a:p>
          </p:txBody>
        </p:sp>
        <p:sp>
          <p:nvSpPr>
            <p:cNvPr id="49" name="Rectangle : coins arrondis 48">
              <a:extLst>
                <a:ext uri="{FF2B5EF4-FFF2-40B4-BE49-F238E27FC236}">
                  <a16:creationId xmlns:a16="http://schemas.microsoft.com/office/drawing/2014/main" id="{FCF29655-4769-B644-A99B-C5A7B447163A}"/>
                </a:ext>
              </a:extLst>
            </p:cNvPr>
            <p:cNvSpPr/>
            <p:nvPr/>
          </p:nvSpPr>
          <p:spPr>
            <a:xfrm>
              <a:off x="6372654" y="980606"/>
              <a:ext cx="1774872" cy="432049"/>
            </a:xfrm>
            <a:prstGeom prst="round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grpSp>
      <p:sp>
        <p:nvSpPr>
          <p:cNvPr id="50" name="ZoneTexte 49">
            <a:extLst>
              <a:ext uri="{FF2B5EF4-FFF2-40B4-BE49-F238E27FC236}">
                <a16:creationId xmlns:a16="http://schemas.microsoft.com/office/drawing/2014/main" id="{A4E73543-3A9C-1B4B-8E45-AF467917C255}"/>
              </a:ext>
            </a:extLst>
          </p:cNvPr>
          <p:cNvSpPr txBox="1"/>
          <p:nvPr/>
        </p:nvSpPr>
        <p:spPr>
          <a:xfrm>
            <a:off x="5861457" y="1735482"/>
            <a:ext cx="504056" cy="584775"/>
          </a:xfrm>
          <a:prstGeom prst="rect">
            <a:avLst/>
          </a:prstGeom>
          <a:noFill/>
        </p:spPr>
        <p:txBody>
          <a:bodyPr wrap="square" rtlCol="0">
            <a:spAutoFit/>
          </a:bodyPr>
          <a:lstStyle/>
          <a:p>
            <a:r>
              <a:rPr lang="fr-FR" sz="3200" dirty="0">
                <a:latin typeface="Source Sans Pro" panose="020B0503030403020204" pitchFamily="34" charset="77"/>
              </a:rPr>
              <a:t>+</a:t>
            </a:r>
          </a:p>
        </p:txBody>
      </p:sp>
      <p:sp>
        <p:nvSpPr>
          <p:cNvPr id="19" name="ZoneTexte 4">
            <a:extLst>
              <a:ext uri="{FF2B5EF4-FFF2-40B4-BE49-F238E27FC236}">
                <a16:creationId xmlns:a16="http://schemas.microsoft.com/office/drawing/2014/main" id="{64815619-08D3-304E-99C4-072D67C0DD11}"/>
              </a:ext>
            </a:extLst>
          </p:cNvPr>
          <p:cNvSpPr txBox="1"/>
          <p:nvPr/>
        </p:nvSpPr>
        <p:spPr>
          <a:xfrm>
            <a:off x="910507" y="213844"/>
            <a:ext cx="8178985" cy="892552"/>
          </a:xfrm>
          <a:prstGeom prst="rect">
            <a:avLst/>
          </a:prstGeom>
          <a:noFill/>
        </p:spPr>
        <p:txBody>
          <a:bodyPr wrap="square" rtlCol="0">
            <a:spAutoFit/>
          </a:bodyPr>
          <a:lstStyle/>
          <a:p>
            <a:r>
              <a:rPr lang="fr-FR" sz="2800" b="1" dirty="0">
                <a:solidFill>
                  <a:schemeClr val="accent1"/>
                </a:solidFill>
                <a:latin typeface="Source Sans Pro" panose="020B0503030403020204" pitchFamily="34" charset="77"/>
              </a:rPr>
              <a:t>Mettre son site en ligne</a:t>
            </a:r>
          </a:p>
          <a:p>
            <a:r>
              <a:rPr lang="fr-FR" dirty="0">
                <a:solidFill>
                  <a:schemeClr val="accent1"/>
                </a:solidFill>
                <a:latin typeface="Source Sans Pro" panose="020B0503030403020204" pitchFamily="34" charset="77"/>
              </a:rPr>
              <a:t>Via les modules en 1 clic</a:t>
            </a:r>
          </a:p>
        </p:txBody>
      </p:sp>
    </p:spTree>
    <p:extLst>
      <p:ext uri="{BB962C8B-B14F-4D97-AF65-F5344CB8AC3E}">
        <p14:creationId xmlns:p14="http://schemas.microsoft.com/office/powerpoint/2010/main" val="291409093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500"/>
                                        <p:tgtEl>
                                          <p:spTgt spid="4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500"/>
                                        <p:tgtEl>
                                          <p:spTgt spid="5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500"/>
                                        <p:tgtEl>
                                          <p:spTgt spid="47"/>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2" fill="hold" nodeType="click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wipe(right)">
                                      <p:cBhvr>
                                        <p:cTn id="20" dur="500"/>
                                        <p:tgtEl>
                                          <p:spTgt spid="35"/>
                                        </p:tgtEl>
                                      </p:cBhvr>
                                    </p:animEffect>
                                  </p:childTnLst>
                                </p:cTn>
                              </p:par>
                              <p:par>
                                <p:cTn id="21" presetID="22" presetClass="entr" presetSubtype="8" fill="hold" nodeType="with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wipe(left)">
                                      <p:cBhvr>
                                        <p:cTn id="23"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ed Rectangle 32">
            <a:extLst>
              <a:ext uri="{FF2B5EF4-FFF2-40B4-BE49-F238E27FC236}">
                <a16:creationId xmlns:a16="http://schemas.microsoft.com/office/drawing/2014/main" id="{BF671118-A3A0-E047-A67E-4C620E86AECF}"/>
              </a:ext>
            </a:extLst>
          </p:cNvPr>
          <p:cNvSpPr/>
          <p:nvPr/>
        </p:nvSpPr>
        <p:spPr>
          <a:xfrm flipH="1">
            <a:off x="5537729" y="2435791"/>
            <a:ext cx="981840" cy="3205882"/>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3" name="Rounded Rectangle 32">
            <a:extLst>
              <a:ext uri="{FF2B5EF4-FFF2-40B4-BE49-F238E27FC236}">
                <a16:creationId xmlns:a16="http://schemas.microsoft.com/office/drawing/2014/main" id="{731E47D1-84EC-994B-BF92-00FB16E470D2}"/>
              </a:ext>
            </a:extLst>
          </p:cNvPr>
          <p:cNvSpPr/>
          <p:nvPr/>
        </p:nvSpPr>
        <p:spPr>
          <a:xfrm flipH="1">
            <a:off x="6261287" y="1535372"/>
            <a:ext cx="590836" cy="4113670"/>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4" name="Rounded Rectangle 32">
            <a:extLst>
              <a:ext uri="{FF2B5EF4-FFF2-40B4-BE49-F238E27FC236}">
                <a16:creationId xmlns:a16="http://schemas.microsoft.com/office/drawing/2014/main" id="{4E1E12D1-3918-604D-A534-06C32E9ACC73}"/>
              </a:ext>
            </a:extLst>
          </p:cNvPr>
          <p:cNvSpPr/>
          <p:nvPr/>
        </p:nvSpPr>
        <p:spPr>
          <a:xfrm flipH="1">
            <a:off x="4791968" y="3396176"/>
            <a:ext cx="1390031" cy="2245495"/>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5" name="Rounded Rectangle 32">
            <a:extLst>
              <a:ext uri="{FF2B5EF4-FFF2-40B4-BE49-F238E27FC236}">
                <a16:creationId xmlns:a16="http://schemas.microsoft.com/office/drawing/2014/main" id="{D81685BD-C178-B640-A7C2-9DB8F48FBD57}"/>
              </a:ext>
            </a:extLst>
          </p:cNvPr>
          <p:cNvSpPr/>
          <p:nvPr/>
        </p:nvSpPr>
        <p:spPr>
          <a:xfrm flipH="1">
            <a:off x="4227233" y="4311210"/>
            <a:ext cx="1598900" cy="1335073"/>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6" name="Rounded Rectangle 32">
            <a:extLst>
              <a:ext uri="{FF2B5EF4-FFF2-40B4-BE49-F238E27FC236}">
                <a16:creationId xmlns:a16="http://schemas.microsoft.com/office/drawing/2014/main" id="{8BB76991-6553-F043-9364-3EAFB16F7A52}"/>
              </a:ext>
            </a:extLst>
          </p:cNvPr>
          <p:cNvSpPr/>
          <p:nvPr/>
        </p:nvSpPr>
        <p:spPr>
          <a:xfrm flipH="1">
            <a:off x="3584240" y="5199643"/>
            <a:ext cx="1902422" cy="430779"/>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810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7" name="Rectangle 6">
            <a:extLst>
              <a:ext uri="{FF2B5EF4-FFF2-40B4-BE49-F238E27FC236}">
                <a16:creationId xmlns:a16="http://schemas.microsoft.com/office/drawing/2014/main" id="{B138EBA2-1CC8-1B49-BD12-05FC28CDB8F2}"/>
              </a:ext>
            </a:extLst>
          </p:cNvPr>
          <p:cNvSpPr/>
          <p:nvPr/>
        </p:nvSpPr>
        <p:spPr>
          <a:xfrm>
            <a:off x="5172119" y="6054453"/>
            <a:ext cx="892937" cy="98024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latin typeface="Source Sans Pro" panose="020B0503030403020204" pitchFamily="34" charset="77"/>
            </a:endParaRPr>
          </a:p>
        </p:txBody>
      </p:sp>
      <p:sp>
        <p:nvSpPr>
          <p:cNvPr id="8" name="Rectangle 7">
            <a:extLst>
              <a:ext uri="{FF2B5EF4-FFF2-40B4-BE49-F238E27FC236}">
                <a16:creationId xmlns:a16="http://schemas.microsoft.com/office/drawing/2014/main" id="{5160A8B1-BDF8-3945-B4DC-FDCED23D9932}"/>
              </a:ext>
            </a:extLst>
          </p:cNvPr>
          <p:cNvSpPr/>
          <p:nvPr/>
        </p:nvSpPr>
        <p:spPr>
          <a:xfrm>
            <a:off x="6051678" y="6054453"/>
            <a:ext cx="917423" cy="98024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latin typeface="Source Sans Pro" panose="020B0503030403020204" pitchFamily="34" charset="77"/>
            </a:endParaRPr>
          </a:p>
        </p:txBody>
      </p:sp>
      <p:sp>
        <p:nvSpPr>
          <p:cNvPr id="9" name="Rectangle 26">
            <a:extLst>
              <a:ext uri="{FF2B5EF4-FFF2-40B4-BE49-F238E27FC236}">
                <a16:creationId xmlns:a16="http://schemas.microsoft.com/office/drawing/2014/main" id="{E8F9AA70-68BC-3E46-8A4D-6A1A7E6DCCB5}"/>
              </a:ext>
            </a:extLst>
          </p:cNvPr>
          <p:cNvSpPr/>
          <p:nvPr/>
        </p:nvSpPr>
        <p:spPr>
          <a:xfrm>
            <a:off x="6963359" y="6046373"/>
            <a:ext cx="901785" cy="951669"/>
          </a:xfrm>
          <a:custGeom>
            <a:avLst/>
            <a:gdLst>
              <a:gd name="connsiteX0" fmla="*/ 0 w 892260"/>
              <a:gd name="connsiteY0" fmla="*/ 0 h 980244"/>
              <a:gd name="connsiteX1" fmla="*/ 892260 w 892260"/>
              <a:gd name="connsiteY1" fmla="*/ 0 h 980244"/>
              <a:gd name="connsiteX2" fmla="*/ 892260 w 892260"/>
              <a:gd name="connsiteY2" fmla="*/ 980244 h 980244"/>
              <a:gd name="connsiteX3" fmla="*/ 0 w 892260"/>
              <a:gd name="connsiteY3" fmla="*/ 980244 h 980244"/>
              <a:gd name="connsiteX4" fmla="*/ 0 w 892260"/>
              <a:gd name="connsiteY4" fmla="*/ 0 h 980244"/>
              <a:gd name="connsiteX0" fmla="*/ 0 w 892260"/>
              <a:gd name="connsiteY0" fmla="*/ 0 h 980244"/>
              <a:gd name="connsiteX1" fmla="*/ 892260 w 892260"/>
              <a:gd name="connsiteY1" fmla="*/ 41275 h 980244"/>
              <a:gd name="connsiteX2" fmla="*/ 892260 w 892260"/>
              <a:gd name="connsiteY2" fmla="*/ 980244 h 980244"/>
              <a:gd name="connsiteX3" fmla="*/ 0 w 892260"/>
              <a:gd name="connsiteY3" fmla="*/ 980244 h 980244"/>
              <a:gd name="connsiteX4" fmla="*/ 0 w 892260"/>
              <a:gd name="connsiteY4" fmla="*/ 0 h 980244"/>
              <a:gd name="connsiteX0" fmla="*/ 0 w 895435"/>
              <a:gd name="connsiteY0" fmla="*/ 0 h 942144"/>
              <a:gd name="connsiteX1" fmla="*/ 895435 w 895435"/>
              <a:gd name="connsiteY1" fmla="*/ 3175 h 942144"/>
              <a:gd name="connsiteX2" fmla="*/ 895435 w 895435"/>
              <a:gd name="connsiteY2" fmla="*/ 942144 h 942144"/>
              <a:gd name="connsiteX3" fmla="*/ 3175 w 895435"/>
              <a:gd name="connsiteY3" fmla="*/ 942144 h 942144"/>
              <a:gd name="connsiteX4" fmla="*/ 0 w 895435"/>
              <a:gd name="connsiteY4" fmla="*/ 0 h 942144"/>
              <a:gd name="connsiteX0" fmla="*/ 0 w 895435"/>
              <a:gd name="connsiteY0" fmla="*/ 0 h 951669"/>
              <a:gd name="connsiteX1" fmla="*/ 895435 w 895435"/>
              <a:gd name="connsiteY1" fmla="*/ 12700 h 951669"/>
              <a:gd name="connsiteX2" fmla="*/ 895435 w 895435"/>
              <a:gd name="connsiteY2" fmla="*/ 951669 h 951669"/>
              <a:gd name="connsiteX3" fmla="*/ 3175 w 895435"/>
              <a:gd name="connsiteY3" fmla="*/ 951669 h 951669"/>
              <a:gd name="connsiteX4" fmla="*/ 0 w 895435"/>
              <a:gd name="connsiteY4" fmla="*/ 0 h 951669"/>
              <a:gd name="connsiteX0" fmla="*/ 0 w 901785"/>
              <a:gd name="connsiteY0" fmla="*/ 0 h 951669"/>
              <a:gd name="connsiteX1" fmla="*/ 901785 w 901785"/>
              <a:gd name="connsiteY1" fmla="*/ 0 h 951669"/>
              <a:gd name="connsiteX2" fmla="*/ 895435 w 901785"/>
              <a:gd name="connsiteY2" fmla="*/ 951669 h 951669"/>
              <a:gd name="connsiteX3" fmla="*/ 3175 w 901785"/>
              <a:gd name="connsiteY3" fmla="*/ 951669 h 951669"/>
              <a:gd name="connsiteX4" fmla="*/ 0 w 901785"/>
              <a:gd name="connsiteY4" fmla="*/ 0 h 95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1785" h="951669">
                <a:moveTo>
                  <a:pt x="0" y="0"/>
                </a:moveTo>
                <a:lnTo>
                  <a:pt x="901785" y="0"/>
                </a:lnTo>
                <a:cubicBezTo>
                  <a:pt x="899668" y="317223"/>
                  <a:pt x="897552" y="634446"/>
                  <a:pt x="895435" y="951669"/>
                </a:cubicBezTo>
                <a:lnTo>
                  <a:pt x="3175" y="951669"/>
                </a:lnTo>
                <a:cubicBezTo>
                  <a:pt x="2117" y="637621"/>
                  <a:pt x="1058" y="314048"/>
                  <a:pt x="0" y="0"/>
                </a:cubicBezTo>
                <a:close/>
              </a:path>
            </a:pathLst>
          </a:custGeom>
          <a:solidFill>
            <a:schemeClr val="accent6">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latin typeface="Source Sans Pro" panose="020B0503030403020204" pitchFamily="34" charset="77"/>
            </a:endParaRPr>
          </a:p>
        </p:txBody>
      </p:sp>
      <p:sp>
        <p:nvSpPr>
          <p:cNvPr id="10" name="Rectangle 9">
            <a:extLst>
              <a:ext uri="{FF2B5EF4-FFF2-40B4-BE49-F238E27FC236}">
                <a16:creationId xmlns:a16="http://schemas.microsoft.com/office/drawing/2014/main" id="{3AF4A063-6F78-B644-9CE7-9BC4758FE365}"/>
              </a:ext>
            </a:extLst>
          </p:cNvPr>
          <p:cNvSpPr/>
          <p:nvPr/>
        </p:nvSpPr>
        <p:spPr>
          <a:xfrm>
            <a:off x="4354037" y="6054453"/>
            <a:ext cx="844617" cy="98024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latin typeface="Source Sans Pro" panose="020B0503030403020204" pitchFamily="34" charset="77"/>
            </a:endParaRPr>
          </a:p>
        </p:txBody>
      </p:sp>
      <p:sp>
        <p:nvSpPr>
          <p:cNvPr id="11" name="Rectangle 10">
            <a:extLst>
              <a:ext uri="{FF2B5EF4-FFF2-40B4-BE49-F238E27FC236}">
                <a16:creationId xmlns:a16="http://schemas.microsoft.com/office/drawing/2014/main" id="{E654E49E-17CE-4545-9DFF-3C4A3D815CDD}"/>
              </a:ext>
            </a:extLst>
          </p:cNvPr>
          <p:cNvSpPr/>
          <p:nvPr/>
        </p:nvSpPr>
        <p:spPr>
          <a:xfrm>
            <a:off x="934839" y="4951136"/>
            <a:ext cx="1868073" cy="369332"/>
          </a:xfrm>
          <a:prstGeom prst="rect">
            <a:avLst/>
          </a:prstGeom>
        </p:spPr>
        <p:txBody>
          <a:bodyPr wrap="square">
            <a:spAutoFit/>
          </a:bodyPr>
          <a:lstStyle/>
          <a:p>
            <a:pPr algn="r"/>
            <a:r>
              <a:rPr lang="en-US" sz="1800" dirty="0" err="1">
                <a:latin typeface="Source Sans Pro" panose="020B0503030403020204" pitchFamily="34" charset="77"/>
              </a:rPr>
              <a:t>Peu</a:t>
            </a:r>
            <a:r>
              <a:rPr lang="en-US" sz="1800" dirty="0">
                <a:latin typeface="Source Sans Pro" panose="020B0503030403020204" pitchFamily="34" charset="77"/>
              </a:rPr>
              <a:t> </a:t>
            </a:r>
            <a:r>
              <a:rPr lang="en-US" sz="1800" dirty="0" err="1">
                <a:latin typeface="Source Sans Pro" panose="020B0503030403020204" pitchFamily="34" charset="77"/>
              </a:rPr>
              <a:t>coûteux</a:t>
            </a:r>
            <a:endParaRPr lang="en-US" sz="1800" dirty="0">
              <a:latin typeface="Source Sans Pro" panose="020B0503030403020204" pitchFamily="34" charset="77"/>
            </a:endParaRPr>
          </a:p>
        </p:txBody>
      </p:sp>
      <p:sp>
        <p:nvSpPr>
          <p:cNvPr id="12" name="Rectangle 11">
            <a:extLst>
              <a:ext uri="{FF2B5EF4-FFF2-40B4-BE49-F238E27FC236}">
                <a16:creationId xmlns:a16="http://schemas.microsoft.com/office/drawing/2014/main" id="{A8168454-DB56-5F4C-9CE2-99E8DFE07DFE}"/>
              </a:ext>
            </a:extLst>
          </p:cNvPr>
          <p:cNvSpPr/>
          <p:nvPr/>
        </p:nvSpPr>
        <p:spPr>
          <a:xfrm>
            <a:off x="1325077" y="3117991"/>
            <a:ext cx="2627587" cy="369332"/>
          </a:xfrm>
          <a:prstGeom prst="rect">
            <a:avLst/>
          </a:prstGeom>
        </p:spPr>
        <p:txBody>
          <a:bodyPr wrap="square">
            <a:spAutoFit/>
          </a:bodyPr>
          <a:lstStyle/>
          <a:p>
            <a:pPr algn="r"/>
            <a:r>
              <a:rPr lang="en-US" sz="1800" dirty="0">
                <a:latin typeface="Source Sans Pro" panose="020B0503030403020204" pitchFamily="34" charset="77"/>
              </a:rPr>
              <a:t>Facile </a:t>
            </a:r>
            <a:r>
              <a:rPr lang="en-US" sz="1800" dirty="0" err="1">
                <a:latin typeface="Source Sans Pro" panose="020B0503030403020204" pitchFamily="34" charset="77"/>
              </a:rPr>
              <a:t>à</a:t>
            </a:r>
            <a:r>
              <a:rPr lang="en-US" sz="1800" dirty="0">
                <a:latin typeface="Source Sans Pro" panose="020B0503030403020204" pitchFamily="34" charset="77"/>
              </a:rPr>
              <a:t> </a:t>
            </a:r>
            <a:r>
              <a:rPr lang="en-US" sz="1800" dirty="0" err="1">
                <a:latin typeface="Source Sans Pro" panose="020B0503030403020204" pitchFamily="34" charset="77"/>
              </a:rPr>
              <a:t>utiliser</a:t>
            </a:r>
            <a:endParaRPr lang="en-US" sz="1800" dirty="0">
              <a:latin typeface="Source Sans Pro" panose="020B0503030403020204" pitchFamily="34" charset="77"/>
            </a:endParaRPr>
          </a:p>
        </p:txBody>
      </p:sp>
      <p:sp>
        <p:nvSpPr>
          <p:cNvPr id="13" name="Rectangle 12">
            <a:extLst>
              <a:ext uri="{FF2B5EF4-FFF2-40B4-BE49-F238E27FC236}">
                <a16:creationId xmlns:a16="http://schemas.microsoft.com/office/drawing/2014/main" id="{991B3BFD-AB19-2643-A0D8-3D3C43B082BE}"/>
              </a:ext>
            </a:extLst>
          </p:cNvPr>
          <p:cNvSpPr/>
          <p:nvPr/>
        </p:nvSpPr>
        <p:spPr>
          <a:xfrm>
            <a:off x="764412" y="4080401"/>
            <a:ext cx="2627587" cy="369332"/>
          </a:xfrm>
          <a:prstGeom prst="rect">
            <a:avLst/>
          </a:prstGeom>
        </p:spPr>
        <p:txBody>
          <a:bodyPr wrap="square">
            <a:spAutoFit/>
          </a:bodyPr>
          <a:lstStyle/>
          <a:p>
            <a:pPr algn="r"/>
            <a:r>
              <a:rPr lang="en-US" sz="1800" dirty="0">
                <a:latin typeface="Source Sans Pro" panose="020B0503030403020204" pitchFamily="34" charset="77"/>
              </a:rPr>
              <a:t>Clef </a:t>
            </a:r>
            <a:r>
              <a:rPr lang="en-US" sz="1800" dirty="0" err="1">
                <a:latin typeface="Source Sans Pro" panose="020B0503030403020204" pitchFamily="34" charset="77"/>
              </a:rPr>
              <a:t>en</a:t>
            </a:r>
            <a:r>
              <a:rPr lang="en-US" sz="1800" dirty="0">
                <a:latin typeface="Source Sans Pro" panose="020B0503030403020204" pitchFamily="34" charset="77"/>
              </a:rPr>
              <a:t> main</a:t>
            </a:r>
          </a:p>
        </p:txBody>
      </p:sp>
      <p:sp>
        <p:nvSpPr>
          <p:cNvPr id="14" name="Rectangle 13">
            <a:extLst>
              <a:ext uri="{FF2B5EF4-FFF2-40B4-BE49-F238E27FC236}">
                <a16:creationId xmlns:a16="http://schemas.microsoft.com/office/drawing/2014/main" id="{A273C286-FB97-1C42-8C7C-EABF8BCC4D22}"/>
              </a:ext>
            </a:extLst>
          </p:cNvPr>
          <p:cNvSpPr/>
          <p:nvPr/>
        </p:nvSpPr>
        <p:spPr>
          <a:xfrm>
            <a:off x="8633557" y="6057867"/>
            <a:ext cx="702803" cy="959684"/>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latin typeface="Source Sans Pro" panose="020B0503030403020204" pitchFamily="34" charset="77"/>
            </a:endParaRPr>
          </a:p>
        </p:txBody>
      </p:sp>
      <p:sp>
        <p:nvSpPr>
          <p:cNvPr id="15" name="Freeform 66">
            <a:extLst>
              <a:ext uri="{FF2B5EF4-FFF2-40B4-BE49-F238E27FC236}">
                <a16:creationId xmlns:a16="http://schemas.microsoft.com/office/drawing/2014/main" id="{E6F34776-13BE-1D43-93DF-ED73288E2E05}"/>
              </a:ext>
            </a:extLst>
          </p:cNvPr>
          <p:cNvSpPr/>
          <p:nvPr/>
        </p:nvSpPr>
        <p:spPr>
          <a:xfrm flipH="1">
            <a:off x="7275157" y="5628926"/>
            <a:ext cx="2061203" cy="430779"/>
          </a:xfrm>
          <a:custGeom>
            <a:avLst/>
            <a:gdLst>
              <a:gd name="connsiteX0" fmla="*/ 1254369 w 1254369"/>
              <a:gd name="connsiteY0" fmla="*/ 0 h 323084"/>
              <a:gd name="connsiteX1" fmla="*/ 1254368 w 1254369"/>
              <a:gd name="connsiteY1" fmla="*/ 0 h 323084"/>
              <a:gd name="connsiteX2" fmla="*/ 1226451 w 1254369"/>
              <a:gd name="connsiteY2" fmla="*/ 0 h 323084"/>
              <a:gd name="connsiteX3" fmla="*/ 1174598 w 1254369"/>
              <a:gd name="connsiteY3" fmla="*/ 0 h 323084"/>
              <a:gd name="connsiteX4" fmla="*/ 1063213 w 1254369"/>
              <a:gd name="connsiteY4" fmla="*/ 0 h 323084"/>
              <a:gd name="connsiteX5" fmla="*/ 1058224 w 1254369"/>
              <a:gd name="connsiteY5" fmla="*/ 0 h 323084"/>
              <a:gd name="connsiteX6" fmla="*/ 986644 w 1254369"/>
              <a:gd name="connsiteY6" fmla="*/ 0 h 323084"/>
              <a:gd name="connsiteX7" fmla="*/ 983443 w 1254369"/>
              <a:gd name="connsiteY7" fmla="*/ 0 h 323084"/>
              <a:gd name="connsiteX8" fmla="*/ 972326 w 1254369"/>
              <a:gd name="connsiteY8" fmla="*/ 4689 h 323084"/>
              <a:gd name="connsiteX9" fmla="*/ 0 w 1254369"/>
              <a:gd name="connsiteY9" fmla="*/ 323084 h 323084"/>
              <a:gd name="connsiteX10" fmla="*/ 217369 w 1254369"/>
              <a:gd name="connsiteY10" fmla="*/ 323084 h 323084"/>
              <a:gd name="connsiteX11" fmla="*/ 239807 w 1254369"/>
              <a:gd name="connsiteY11" fmla="*/ 323084 h 323084"/>
              <a:gd name="connsiteX12" fmla="*/ 297139 w 1254369"/>
              <a:gd name="connsiteY12" fmla="*/ 323084 h 323084"/>
              <a:gd name="connsiteX13" fmla="*/ 408524 w 1254369"/>
              <a:gd name="connsiteY13" fmla="*/ 323084 h 323084"/>
              <a:gd name="connsiteX14" fmla="*/ 436736 w 1254369"/>
              <a:gd name="connsiteY14" fmla="*/ 323084 h 323084"/>
              <a:gd name="connsiteX15" fmla="*/ 488294 w 1254369"/>
              <a:gd name="connsiteY15" fmla="*/ 323084 h 323084"/>
              <a:gd name="connsiteX16" fmla="*/ 632881 w 1254369"/>
              <a:gd name="connsiteY16" fmla="*/ 32308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4369" h="323084">
                <a:moveTo>
                  <a:pt x="1254369" y="0"/>
                </a:moveTo>
                <a:lnTo>
                  <a:pt x="1254368" y="0"/>
                </a:lnTo>
                <a:lnTo>
                  <a:pt x="1226451" y="0"/>
                </a:lnTo>
                <a:lnTo>
                  <a:pt x="1174598" y="0"/>
                </a:lnTo>
                <a:lnTo>
                  <a:pt x="1063213" y="0"/>
                </a:lnTo>
                <a:lnTo>
                  <a:pt x="1058224" y="0"/>
                </a:lnTo>
                <a:lnTo>
                  <a:pt x="986644" y="0"/>
                </a:lnTo>
                <a:lnTo>
                  <a:pt x="983443" y="0"/>
                </a:lnTo>
                <a:lnTo>
                  <a:pt x="972326" y="4689"/>
                </a:lnTo>
                <a:lnTo>
                  <a:pt x="0" y="323084"/>
                </a:lnTo>
                <a:lnTo>
                  <a:pt x="217369" y="323084"/>
                </a:lnTo>
                <a:lnTo>
                  <a:pt x="239807" y="323084"/>
                </a:lnTo>
                <a:lnTo>
                  <a:pt x="297139" y="323084"/>
                </a:lnTo>
                <a:lnTo>
                  <a:pt x="408524" y="323084"/>
                </a:lnTo>
                <a:lnTo>
                  <a:pt x="436736" y="323084"/>
                </a:lnTo>
                <a:lnTo>
                  <a:pt x="488294" y="323084"/>
                </a:lnTo>
                <a:lnTo>
                  <a:pt x="632881" y="323084"/>
                </a:lnTo>
                <a:close/>
              </a:path>
            </a:pathLst>
          </a:cu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dirty="0">
              <a:latin typeface="Source Sans Pro" panose="020B0503030403020204" pitchFamily="34" charset="77"/>
            </a:endParaRPr>
          </a:p>
        </p:txBody>
      </p:sp>
      <p:sp>
        <p:nvSpPr>
          <p:cNvPr id="16" name="Rounded Rectangle 32">
            <a:extLst>
              <a:ext uri="{FF2B5EF4-FFF2-40B4-BE49-F238E27FC236}">
                <a16:creationId xmlns:a16="http://schemas.microsoft.com/office/drawing/2014/main" id="{28B0C7FA-8840-3B46-BF25-698E52261F4B}"/>
              </a:ext>
            </a:extLst>
          </p:cNvPr>
          <p:cNvSpPr/>
          <p:nvPr/>
        </p:nvSpPr>
        <p:spPr>
          <a:xfrm>
            <a:off x="7203269" y="3044643"/>
            <a:ext cx="852577" cy="2583271"/>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17" name="Rectangle 16">
            <a:extLst>
              <a:ext uri="{FF2B5EF4-FFF2-40B4-BE49-F238E27FC236}">
                <a16:creationId xmlns:a16="http://schemas.microsoft.com/office/drawing/2014/main" id="{62CC2A3C-A36C-8749-A4C5-ACCB0D327E5B}"/>
              </a:ext>
            </a:extLst>
          </p:cNvPr>
          <p:cNvSpPr/>
          <p:nvPr/>
        </p:nvSpPr>
        <p:spPr>
          <a:xfrm>
            <a:off x="9217958" y="4449733"/>
            <a:ext cx="2639319" cy="646331"/>
          </a:xfrm>
          <a:prstGeom prst="rect">
            <a:avLst/>
          </a:prstGeom>
        </p:spPr>
        <p:txBody>
          <a:bodyPr wrap="square">
            <a:spAutoFit/>
          </a:bodyPr>
          <a:lstStyle/>
          <a:p>
            <a:r>
              <a:rPr lang="en-US" sz="1800" dirty="0" err="1">
                <a:latin typeface="Source Sans Pro" panose="020B0503030403020204" pitchFamily="34" charset="77"/>
              </a:rPr>
              <a:t>Ressources</a:t>
            </a:r>
            <a:r>
              <a:rPr lang="en-US" sz="1800" dirty="0">
                <a:latin typeface="Source Sans Pro" panose="020B0503030403020204" pitchFamily="34" charset="77"/>
              </a:rPr>
              <a:t> </a:t>
            </a:r>
          </a:p>
          <a:p>
            <a:r>
              <a:rPr lang="en-US" sz="1800" dirty="0" err="1">
                <a:latin typeface="Source Sans Pro" panose="020B0503030403020204" pitchFamily="34" charset="77"/>
              </a:rPr>
              <a:t>partagées</a:t>
            </a:r>
            <a:endParaRPr lang="en-US" sz="1800" dirty="0">
              <a:latin typeface="Source Sans Pro" panose="020B0503030403020204" pitchFamily="34" charset="77"/>
            </a:endParaRPr>
          </a:p>
        </p:txBody>
      </p:sp>
      <p:grpSp>
        <p:nvGrpSpPr>
          <p:cNvPr id="63" name="Groupe 62">
            <a:extLst>
              <a:ext uri="{FF2B5EF4-FFF2-40B4-BE49-F238E27FC236}">
                <a16:creationId xmlns:a16="http://schemas.microsoft.com/office/drawing/2014/main" id="{F78A2432-B047-7247-8EF3-7FDC78FB5B7B}"/>
              </a:ext>
            </a:extLst>
          </p:cNvPr>
          <p:cNvGrpSpPr/>
          <p:nvPr/>
        </p:nvGrpSpPr>
        <p:grpSpPr>
          <a:xfrm>
            <a:off x="4006469" y="2938648"/>
            <a:ext cx="846667" cy="846667"/>
            <a:chOff x="4006469" y="2938648"/>
            <a:chExt cx="846667" cy="846667"/>
          </a:xfrm>
        </p:grpSpPr>
        <p:sp>
          <p:nvSpPr>
            <p:cNvPr id="25" name="Oval 74">
              <a:extLst>
                <a:ext uri="{FF2B5EF4-FFF2-40B4-BE49-F238E27FC236}">
                  <a16:creationId xmlns:a16="http://schemas.microsoft.com/office/drawing/2014/main" id="{9C852529-D397-B74C-8E09-EFD72DCAFD88}"/>
                </a:ext>
              </a:extLst>
            </p:cNvPr>
            <p:cNvSpPr/>
            <p:nvPr/>
          </p:nvSpPr>
          <p:spPr>
            <a:xfrm>
              <a:off x="4006469" y="2938648"/>
              <a:ext cx="846667" cy="846667"/>
            </a:xfrm>
            <a:prstGeom prst="ellipse">
              <a:avLst/>
            </a:prstGeom>
            <a:solidFill>
              <a:schemeClr val="accent3"/>
            </a:solidFill>
            <a:ln>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chemeClr val="tx1"/>
                </a:solidFill>
                <a:latin typeface="Source Sans Pro" panose="020B0503030403020204" pitchFamily="34" charset="77"/>
              </a:endParaRPr>
            </a:p>
          </p:txBody>
        </p:sp>
        <p:sp>
          <p:nvSpPr>
            <p:cNvPr id="29" name="Freeform 152">
              <a:extLst>
                <a:ext uri="{FF2B5EF4-FFF2-40B4-BE49-F238E27FC236}">
                  <a16:creationId xmlns:a16="http://schemas.microsoft.com/office/drawing/2014/main" id="{16F7A6E7-CB12-524A-A58A-CDB88BE43DB9}"/>
                </a:ext>
              </a:extLst>
            </p:cNvPr>
            <p:cNvSpPr>
              <a:spLocks noEditPoints="1"/>
            </p:cNvSpPr>
            <p:nvPr/>
          </p:nvSpPr>
          <p:spPr bwMode="auto">
            <a:xfrm>
              <a:off x="4154525" y="3093048"/>
              <a:ext cx="536713" cy="525979"/>
            </a:xfrm>
            <a:custGeom>
              <a:avLst/>
              <a:gdLst>
                <a:gd name="T0" fmla="*/ 396 w 520"/>
                <a:gd name="T1" fmla="*/ 294 h 510"/>
                <a:gd name="T2" fmla="*/ 385 w 520"/>
                <a:gd name="T3" fmla="*/ 283 h 510"/>
                <a:gd name="T4" fmla="*/ 370 w 520"/>
                <a:gd name="T5" fmla="*/ 297 h 510"/>
                <a:gd name="T6" fmla="*/ 342 w 520"/>
                <a:gd name="T7" fmla="*/ 326 h 510"/>
                <a:gd name="T8" fmla="*/ 414 w 520"/>
                <a:gd name="T9" fmla="*/ 161 h 510"/>
                <a:gd name="T10" fmla="*/ 491 w 520"/>
                <a:gd name="T11" fmla="*/ 140 h 510"/>
                <a:gd name="T12" fmla="*/ 506 w 520"/>
                <a:gd name="T13" fmla="*/ 52 h 510"/>
                <a:gd name="T14" fmla="*/ 465 w 520"/>
                <a:gd name="T15" fmla="*/ 88 h 510"/>
                <a:gd name="T16" fmla="*/ 428 w 520"/>
                <a:gd name="T17" fmla="*/ 50 h 510"/>
                <a:gd name="T18" fmla="*/ 463 w 520"/>
                <a:gd name="T19" fmla="*/ 9 h 510"/>
                <a:gd name="T20" fmla="*/ 433 w 520"/>
                <a:gd name="T21" fmla="*/ 0 h 510"/>
                <a:gd name="T22" fmla="*/ 354 w 520"/>
                <a:gd name="T23" fmla="*/ 101 h 510"/>
                <a:gd name="T24" fmla="*/ 123 w 520"/>
                <a:gd name="T25" fmla="*/ 107 h 510"/>
                <a:gd name="T26" fmla="*/ 133 w 520"/>
                <a:gd name="T27" fmla="*/ 85 h 510"/>
                <a:gd name="T28" fmla="*/ 45 w 520"/>
                <a:gd name="T29" fmla="*/ 8 h 510"/>
                <a:gd name="T30" fmla="*/ 11 w 520"/>
                <a:gd name="T31" fmla="*/ 45 h 510"/>
                <a:gd name="T32" fmla="*/ 90 w 520"/>
                <a:gd name="T33" fmla="*/ 128 h 510"/>
                <a:gd name="T34" fmla="*/ 102 w 520"/>
                <a:gd name="T35" fmla="*/ 128 h 510"/>
                <a:gd name="T36" fmla="*/ 224 w 520"/>
                <a:gd name="T37" fmla="*/ 230 h 510"/>
                <a:gd name="T38" fmla="*/ 87 w 520"/>
                <a:gd name="T39" fmla="*/ 346 h 510"/>
                <a:gd name="T40" fmla="*/ 9 w 520"/>
                <a:gd name="T41" fmla="*/ 452 h 510"/>
                <a:gd name="T42" fmla="*/ 22 w 520"/>
                <a:gd name="T43" fmla="*/ 455 h 510"/>
                <a:gd name="T44" fmla="*/ 85 w 520"/>
                <a:gd name="T45" fmla="*/ 430 h 510"/>
                <a:gd name="T46" fmla="*/ 60 w 520"/>
                <a:gd name="T47" fmla="*/ 493 h 510"/>
                <a:gd name="T48" fmla="*/ 63 w 520"/>
                <a:gd name="T49" fmla="*/ 506 h 510"/>
                <a:gd name="T50" fmla="*/ 145 w 520"/>
                <a:gd name="T51" fmla="*/ 486 h 510"/>
                <a:gd name="T52" fmla="*/ 285 w 520"/>
                <a:gd name="T53" fmla="*/ 291 h 510"/>
                <a:gd name="T54" fmla="*/ 288 w 520"/>
                <a:gd name="T55" fmla="*/ 380 h 510"/>
                <a:gd name="T56" fmla="*/ 293 w 520"/>
                <a:gd name="T57" fmla="*/ 394 h 510"/>
                <a:gd name="T58" fmla="*/ 308 w 520"/>
                <a:gd name="T59" fmla="*/ 382 h 510"/>
                <a:gd name="T60" fmla="*/ 452 w 520"/>
                <a:gd name="T61" fmla="*/ 502 h 510"/>
                <a:gd name="T62" fmla="*/ 508 w 520"/>
                <a:gd name="T63" fmla="*/ 447 h 510"/>
                <a:gd name="T64" fmla="*/ 387 w 520"/>
                <a:gd name="T65" fmla="*/ 303 h 510"/>
                <a:gd name="T66" fmla="*/ 30 w 520"/>
                <a:gd name="T67" fmla="*/ 45 h 510"/>
                <a:gd name="T68" fmla="*/ 116 w 520"/>
                <a:gd name="T69" fmla="*/ 91 h 510"/>
                <a:gd name="T70" fmla="*/ 150 w 520"/>
                <a:gd name="T71" fmla="*/ 409 h 510"/>
                <a:gd name="T72" fmla="*/ 87 w 520"/>
                <a:gd name="T73" fmla="*/ 494 h 510"/>
                <a:gd name="T74" fmla="*/ 107 w 520"/>
                <a:gd name="T75" fmla="*/ 468 h 510"/>
                <a:gd name="T76" fmla="*/ 99 w 520"/>
                <a:gd name="T77" fmla="*/ 421 h 510"/>
                <a:gd name="T78" fmla="*/ 54 w 520"/>
                <a:gd name="T79" fmla="*/ 406 h 510"/>
                <a:gd name="T80" fmla="*/ 21 w 520"/>
                <a:gd name="T81" fmla="*/ 433 h 510"/>
                <a:gd name="T82" fmla="*/ 87 w 520"/>
                <a:gd name="T83" fmla="*/ 362 h 510"/>
                <a:gd name="T84" fmla="*/ 114 w 520"/>
                <a:gd name="T85" fmla="*/ 363 h 510"/>
                <a:gd name="T86" fmla="*/ 370 w 520"/>
                <a:gd name="T87" fmla="*/ 101 h 510"/>
                <a:gd name="T88" fmla="*/ 433 w 520"/>
                <a:gd name="T89" fmla="*/ 16 h 510"/>
                <a:gd name="T90" fmla="*/ 413 w 520"/>
                <a:gd name="T91" fmla="*/ 42 h 510"/>
                <a:gd name="T92" fmla="*/ 421 w 520"/>
                <a:gd name="T93" fmla="*/ 88 h 510"/>
                <a:gd name="T94" fmla="*/ 466 w 520"/>
                <a:gd name="T95" fmla="*/ 104 h 510"/>
                <a:gd name="T96" fmla="*/ 499 w 520"/>
                <a:gd name="T97" fmla="*/ 76 h 510"/>
                <a:gd name="T98" fmla="*/ 433 w 520"/>
                <a:gd name="T99" fmla="*/ 147 h 510"/>
                <a:gd name="T100" fmla="*/ 406 w 520"/>
                <a:gd name="T101" fmla="*/ 147 h 510"/>
                <a:gd name="T102" fmla="*/ 150 w 520"/>
                <a:gd name="T103" fmla="*/ 409 h 510"/>
                <a:gd name="T104" fmla="*/ 424 w 520"/>
                <a:gd name="T105" fmla="*/ 475 h 510"/>
                <a:gd name="T106" fmla="*/ 376 w 520"/>
                <a:gd name="T107" fmla="*/ 314 h 510"/>
                <a:gd name="T108" fmla="*/ 492 w 520"/>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0" h="510">
                  <a:moveTo>
                    <a:pt x="387" y="303"/>
                  </a:moveTo>
                  <a:cubicBezTo>
                    <a:pt x="396" y="294"/>
                    <a:pt x="396" y="294"/>
                    <a:pt x="396" y="294"/>
                  </a:cubicBezTo>
                  <a:cubicBezTo>
                    <a:pt x="399" y="291"/>
                    <a:pt x="399" y="286"/>
                    <a:pt x="396" y="283"/>
                  </a:cubicBezTo>
                  <a:cubicBezTo>
                    <a:pt x="393" y="279"/>
                    <a:pt x="388" y="279"/>
                    <a:pt x="385" y="283"/>
                  </a:cubicBezTo>
                  <a:cubicBezTo>
                    <a:pt x="370" y="297"/>
                    <a:pt x="370" y="297"/>
                    <a:pt x="370" y="297"/>
                  </a:cubicBezTo>
                  <a:cubicBezTo>
                    <a:pt x="370" y="297"/>
                    <a:pt x="370" y="297"/>
                    <a:pt x="370" y="297"/>
                  </a:cubicBezTo>
                  <a:cubicBezTo>
                    <a:pt x="370" y="297"/>
                    <a:pt x="370" y="297"/>
                    <a:pt x="370" y="297"/>
                  </a:cubicBezTo>
                  <a:cubicBezTo>
                    <a:pt x="342" y="326"/>
                    <a:pt x="342" y="326"/>
                    <a:pt x="342" y="326"/>
                  </a:cubicBezTo>
                  <a:cubicBezTo>
                    <a:pt x="296" y="280"/>
                    <a:pt x="296" y="280"/>
                    <a:pt x="296" y="280"/>
                  </a:cubicBezTo>
                  <a:cubicBezTo>
                    <a:pt x="414" y="161"/>
                    <a:pt x="414" y="161"/>
                    <a:pt x="414" y="161"/>
                  </a:cubicBezTo>
                  <a:cubicBezTo>
                    <a:pt x="421" y="163"/>
                    <a:pt x="427" y="163"/>
                    <a:pt x="433" y="163"/>
                  </a:cubicBezTo>
                  <a:cubicBezTo>
                    <a:pt x="455" y="163"/>
                    <a:pt x="476" y="155"/>
                    <a:pt x="491" y="140"/>
                  </a:cubicBezTo>
                  <a:cubicBezTo>
                    <a:pt x="513" y="118"/>
                    <a:pt x="520" y="87"/>
                    <a:pt x="512" y="58"/>
                  </a:cubicBezTo>
                  <a:cubicBezTo>
                    <a:pt x="511" y="55"/>
                    <a:pt x="509" y="53"/>
                    <a:pt x="506" y="52"/>
                  </a:cubicBezTo>
                  <a:cubicBezTo>
                    <a:pt x="503" y="52"/>
                    <a:pt x="500" y="53"/>
                    <a:pt x="498" y="55"/>
                  </a:cubicBezTo>
                  <a:cubicBezTo>
                    <a:pt x="465" y="88"/>
                    <a:pt x="465" y="88"/>
                    <a:pt x="465" y="88"/>
                  </a:cubicBezTo>
                  <a:cubicBezTo>
                    <a:pt x="435" y="80"/>
                    <a:pt x="435" y="80"/>
                    <a:pt x="435" y="80"/>
                  </a:cubicBezTo>
                  <a:cubicBezTo>
                    <a:pt x="428" y="50"/>
                    <a:pt x="428" y="50"/>
                    <a:pt x="428" y="50"/>
                  </a:cubicBezTo>
                  <a:cubicBezTo>
                    <a:pt x="461" y="17"/>
                    <a:pt x="461" y="17"/>
                    <a:pt x="461" y="17"/>
                  </a:cubicBezTo>
                  <a:cubicBezTo>
                    <a:pt x="463" y="15"/>
                    <a:pt x="463" y="12"/>
                    <a:pt x="463" y="9"/>
                  </a:cubicBezTo>
                  <a:cubicBezTo>
                    <a:pt x="462" y="6"/>
                    <a:pt x="460" y="4"/>
                    <a:pt x="457" y="3"/>
                  </a:cubicBezTo>
                  <a:cubicBezTo>
                    <a:pt x="449" y="1"/>
                    <a:pt x="441" y="0"/>
                    <a:pt x="433" y="0"/>
                  </a:cubicBezTo>
                  <a:cubicBezTo>
                    <a:pt x="411" y="0"/>
                    <a:pt x="391" y="8"/>
                    <a:pt x="376" y="24"/>
                  </a:cubicBezTo>
                  <a:cubicBezTo>
                    <a:pt x="355" y="44"/>
                    <a:pt x="347" y="73"/>
                    <a:pt x="354" y="101"/>
                  </a:cubicBezTo>
                  <a:cubicBezTo>
                    <a:pt x="236" y="219"/>
                    <a:pt x="236" y="219"/>
                    <a:pt x="236" y="219"/>
                  </a:cubicBezTo>
                  <a:cubicBezTo>
                    <a:pt x="123" y="107"/>
                    <a:pt x="123" y="107"/>
                    <a:pt x="123" y="107"/>
                  </a:cubicBezTo>
                  <a:cubicBezTo>
                    <a:pt x="133" y="97"/>
                    <a:pt x="133" y="97"/>
                    <a:pt x="133" y="97"/>
                  </a:cubicBezTo>
                  <a:cubicBezTo>
                    <a:pt x="137" y="93"/>
                    <a:pt x="137" y="88"/>
                    <a:pt x="133" y="85"/>
                  </a:cubicBezTo>
                  <a:cubicBezTo>
                    <a:pt x="56" y="8"/>
                    <a:pt x="56" y="8"/>
                    <a:pt x="56" y="8"/>
                  </a:cubicBezTo>
                  <a:cubicBezTo>
                    <a:pt x="53" y="5"/>
                    <a:pt x="48" y="5"/>
                    <a:pt x="45" y="8"/>
                  </a:cubicBezTo>
                  <a:cubicBezTo>
                    <a:pt x="13" y="40"/>
                    <a:pt x="13" y="40"/>
                    <a:pt x="13" y="40"/>
                  </a:cubicBezTo>
                  <a:cubicBezTo>
                    <a:pt x="12" y="41"/>
                    <a:pt x="11" y="43"/>
                    <a:pt x="11" y="45"/>
                  </a:cubicBezTo>
                  <a:cubicBezTo>
                    <a:pt x="11" y="47"/>
                    <a:pt x="12" y="50"/>
                    <a:pt x="13" y="51"/>
                  </a:cubicBezTo>
                  <a:cubicBezTo>
                    <a:pt x="90" y="128"/>
                    <a:pt x="90" y="128"/>
                    <a:pt x="90" y="128"/>
                  </a:cubicBezTo>
                  <a:cubicBezTo>
                    <a:pt x="92" y="130"/>
                    <a:pt x="94" y="131"/>
                    <a:pt x="96" y="131"/>
                  </a:cubicBezTo>
                  <a:cubicBezTo>
                    <a:pt x="98" y="131"/>
                    <a:pt x="100" y="130"/>
                    <a:pt x="102" y="128"/>
                  </a:cubicBezTo>
                  <a:cubicBezTo>
                    <a:pt x="112" y="118"/>
                    <a:pt x="112" y="118"/>
                    <a:pt x="112" y="118"/>
                  </a:cubicBezTo>
                  <a:cubicBezTo>
                    <a:pt x="224" y="230"/>
                    <a:pt x="224" y="230"/>
                    <a:pt x="224" y="230"/>
                  </a:cubicBezTo>
                  <a:cubicBezTo>
                    <a:pt x="106" y="349"/>
                    <a:pt x="106" y="349"/>
                    <a:pt x="106" y="349"/>
                  </a:cubicBezTo>
                  <a:cubicBezTo>
                    <a:pt x="100" y="347"/>
                    <a:pt x="93" y="346"/>
                    <a:pt x="87" y="346"/>
                  </a:cubicBezTo>
                  <a:cubicBezTo>
                    <a:pt x="65" y="346"/>
                    <a:pt x="44" y="355"/>
                    <a:pt x="29" y="370"/>
                  </a:cubicBezTo>
                  <a:cubicBezTo>
                    <a:pt x="8" y="392"/>
                    <a:pt x="0" y="423"/>
                    <a:pt x="9" y="452"/>
                  </a:cubicBezTo>
                  <a:cubicBezTo>
                    <a:pt x="9" y="455"/>
                    <a:pt x="12" y="457"/>
                    <a:pt x="14" y="457"/>
                  </a:cubicBezTo>
                  <a:cubicBezTo>
                    <a:pt x="17" y="458"/>
                    <a:pt x="20" y="457"/>
                    <a:pt x="22" y="455"/>
                  </a:cubicBezTo>
                  <a:cubicBezTo>
                    <a:pt x="55" y="422"/>
                    <a:pt x="55" y="422"/>
                    <a:pt x="55" y="422"/>
                  </a:cubicBezTo>
                  <a:cubicBezTo>
                    <a:pt x="85" y="430"/>
                    <a:pt x="85" y="430"/>
                    <a:pt x="85" y="430"/>
                  </a:cubicBezTo>
                  <a:cubicBezTo>
                    <a:pt x="93" y="460"/>
                    <a:pt x="93" y="460"/>
                    <a:pt x="93" y="460"/>
                  </a:cubicBezTo>
                  <a:cubicBezTo>
                    <a:pt x="60" y="493"/>
                    <a:pt x="60" y="493"/>
                    <a:pt x="60" y="493"/>
                  </a:cubicBezTo>
                  <a:cubicBezTo>
                    <a:pt x="58" y="495"/>
                    <a:pt x="57" y="498"/>
                    <a:pt x="58" y="501"/>
                  </a:cubicBezTo>
                  <a:cubicBezTo>
                    <a:pt x="58" y="503"/>
                    <a:pt x="60" y="506"/>
                    <a:pt x="63" y="506"/>
                  </a:cubicBezTo>
                  <a:cubicBezTo>
                    <a:pt x="71" y="509"/>
                    <a:pt x="79" y="510"/>
                    <a:pt x="87" y="510"/>
                  </a:cubicBezTo>
                  <a:cubicBezTo>
                    <a:pt x="109" y="510"/>
                    <a:pt x="129" y="502"/>
                    <a:pt x="145" y="486"/>
                  </a:cubicBezTo>
                  <a:cubicBezTo>
                    <a:pt x="165" y="466"/>
                    <a:pt x="173" y="437"/>
                    <a:pt x="166"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89" y="393"/>
                    <a:pt x="291" y="394"/>
                    <a:pt x="293" y="394"/>
                  </a:cubicBezTo>
                  <a:cubicBezTo>
                    <a:pt x="295" y="394"/>
                    <a:pt x="298" y="393"/>
                    <a:pt x="299" y="391"/>
                  </a:cubicBezTo>
                  <a:cubicBezTo>
                    <a:pt x="308" y="382"/>
                    <a:pt x="308" y="382"/>
                    <a:pt x="308" y="382"/>
                  </a:cubicBezTo>
                  <a:cubicBezTo>
                    <a:pt x="412" y="486"/>
                    <a:pt x="412" y="486"/>
                    <a:pt x="412" y="486"/>
                  </a:cubicBezTo>
                  <a:cubicBezTo>
                    <a:pt x="423" y="497"/>
                    <a:pt x="437" y="502"/>
                    <a:pt x="452" y="502"/>
                  </a:cubicBezTo>
                  <a:cubicBezTo>
                    <a:pt x="466" y="502"/>
                    <a:pt x="480" y="497"/>
                    <a:pt x="491" y="486"/>
                  </a:cubicBezTo>
                  <a:cubicBezTo>
                    <a:pt x="502" y="475"/>
                    <a:pt x="508" y="461"/>
                    <a:pt x="508" y="447"/>
                  </a:cubicBezTo>
                  <a:cubicBezTo>
                    <a:pt x="508" y="432"/>
                    <a:pt x="502" y="418"/>
                    <a:pt x="491" y="407"/>
                  </a:cubicBezTo>
                  <a:lnTo>
                    <a:pt x="387" y="303"/>
                  </a:lnTo>
                  <a:close/>
                  <a:moveTo>
                    <a:pt x="96" y="111"/>
                  </a:moveTo>
                  <a:cubicBezTo>
                    <a:pt x="30" y="45"/>
                    <a:pt x="30" y="45"/>
                    <a:pt x="30" y="45"/>
                  </a:cubicBezTo>
                  <a:cubicBezTo>
                    <a:pt x="51" y="25"/>
                    <a:pt x="51" y="25"/>
                    <a:pt x="51" y="25"/>
                  </a:cubicBezTo>
                  <a:cubicBezTo>
                    <a:pt x="116" y="91"/>
                    <a:pt x="116" y="91"/>
                    <a:pt x="116" y="91"/>
                  </a:cubicBezTo>
                  <a:lnTo>
                    <a:pt x="96" y="111"/>
                  </a:lnTo>
                  <a:close/>
                  <a:moveTo>
                    <a:pt x="150" y="409"/>
                  </a:moveTo>
                  <a:cubicBezTo>
                    <a:pt x="157" y="432"/>
                    <a:pt x="151" y="458"/>
                    <a:pt x="133" y="475"/>
                  </a:cubicBezTo>
                  <a:cubicBezTo>
                    <a:pt x="121" y="487"/>
                    <a:pt x="104" y="494"/>
                    <a:pt x="87" y="494"/>
                  </a:cubicBezTo>
                  <a:cubicBezTo>
                    <a:pt x="85" y="494"/>
                    <a:pt x="83" y="494"/>
                    <a:pt x="82" y="494"/>
                  </a:cubicBezTo>
                  <a:cubicBezTo>
                    <a:pt x="107" y="468"/>
                    <a:pt x="107" y="468"/>
                    <a:pt x="107" y="468"/>
                  </a:cubicBezTo>
                  <a:cubicBezTo>
                    <a:pt x="109" y="466"/>
                    <a:pt x="110" y="463"/>
                    <a:pt x="109" y="461"/>
                  </a:cubicBezTo>
                  <a:cubicBezTo>
                    <a:pt x="99" y="421"/>
                    <a:pt x="99" y="421"/>
                    <a:pt x="99" y="421"/>
                  </a:cubicBezTo>
                  <a:cubicBezTo>
                    <a:pt x="99" y="419"/>
                    <a:pt x="96" y="416"/>
                    <a:pt x="94" y="416"/>
                  </a:cubicBezTo>
                  <a:cubicBezTo>
                    <a:pt x="54" y="406"/>
                    <a:pt x="54" y="406"/>
                    <a:pt x="54" y="406"/>
                  </a:cubicBezTo>
                  <a:cubicBezTo>
                    <a:pt x="52" y="405"/>
                    <a:pt x="49" y="406"/>
                    <a:pt x="47" y="408"/>
                  </a:cubicBezTo>
                  <a:cubicBezTo>
                    <a:pt x="21" y="433"/>
                    <a:pt x="21" y="433"/>
                    <a:pt x="21" y="433"/>
                  </a:cubicBezTo>
                  <a:cubicBezTo>
                    <a:pt x="20" y="414"/>
                    <a:pt x="27" y="395"/>
                    <a:pt x="40" y="382"/>
                  </a:cubicBezTo>
                  <a:cubicBezTo>
                    <a:pt x="53" y="369"/>
                    <a:pt x="69" y="362"/>
                    <a:pt x="87" y="362"/>
                  </a:cubicBezTo>
                  <a:cubicBezTo>
                    <a:pt x="93" y="362"/>
                    <a:pt x="100" y="363"/>
                    <a:pt x="106" y="365"/>
                  </a:cubicBezTo>
                  <a:cubicBezTo>
                    <a:pt x="109" y="366"/>
                    <a:pt x="112" y="365"/>
                    <a:pt x="114" y="363"/>
                  </a:cubicBezTo>
                  <a:cubicBezTo>
                    <a:pt x="368" y="109"/>
                    <a:pt x="368" y="109"/>
                    <a:pt x="368" y="109"/>
                  </a:cubicBezTo>
                  <a:cubicBezTo>
                    <a:pt x="371" y="107"/>
                    <a:pt x="371" y="104"/>
                    <a:pt x="370" y="101"/>
                  </a:cubicBezTo>
                  <a:cubicBezTo>
                    <a:pt x="363" y="78"/>
                    <a:pt x="370" y="52"/>
                    <a:pt x="387" y="35"/>
                  </a:cubicBezTo>
                  <a:cubicBezTo>
                    <a:pt x="399" y="23"/>
                    <a:pt x="416" y="16"/>
                    <a:pt x="433" y="16"/>
                  </a:cubicBezTo>
                  <a:cubicBezTo>
                    <a:pt x="435" y="16"/>
                    <a:pt x="437" y="16"/>
                    <a:pt x="439" y="16"/>
                  </a:cubicBezTo>
                  <a:cubicBezTo>
                    <a:pt x="413" y="42"/>
                    <a:pt x="413" y="42"/>
                    <a:pt x="413" y="42"/>
                  </a:cubicBezTo>
                  <a:cubicBezTo>
                    <a:pt x="411" y="44"/>
                    <a:pt x="410" y="47"/>
                    <a:pt x="411" y="49"/>
                  </a:cubicBezTo>
                  <a:cubicBezTo>
                    <a:pt x="421" y="88"/>
                    <a:pt x="421" y="88"/>
                    <a:pt x="421" y="88"/>
                  </a:cubicBezTo>
                  <a:cubicBezTo>
                    <a:pt x="421" y="91"/>
                    <a:pt x="424" y="94"/>
                    <a:pt x="427" y="94"/>
                  </a:cubicBezTo>
                  <a:cubicBezTo>
                    <a:pt x="466" y="104"/>
                    <a:pt x="466" y="104"/>
                    <a:pt x="466" y="104"/>
                  </a:cubicBezTo>
                  <a:cubicBezTo>
                    <a:pt x="469" y="105"/>
                    <a:pt x="471" y="104"/>
                    <a:pt x="473" y="102"/>
                  </a:cubicBezTo>
                  <a:cubicBezTo>
                    <a:pt x="499" y="76"/>
                    <a:pt x="499" y="76"/>
                    <a:pt x="499" y="76"/>
                  </a:cubicBezTo>
                  <a:cubicBezTo>
                    <a:pt x="500" y="95"/>
                    <a:pt x="494" y="114"/>
                    <a:pt x="480" y="128"/>
                  </a:cubicBezTo>
                  <a:cubicBezTo>
                    <a:pt x="467" y="141"/>
                    <a:pt x="451" y="147"/>
                    <a:pt x="433" y="147"/>
                  </a:cubicBezTo>
                  <a:cubicBezTo>
                    <a:pt x="427" y="147"/>
                    <a:pt x="420" y="147"/>
                    <a:pt x="414" y="145"/>
                  </a:cubicBezTo>
                  <a:cubicBezTo>
                    <a:pt x="411" y="144"/>
                    <a:pt x="408" y="145"/>
                    <a:pt x="406" y="147"/>
                  </a:cubicBezTo>
                  <a:cubicBezTo>
                    <a:pt x="152" y="401"/>
                    <a:pt x="152" y="401"/>
                    <a:pt x="152" y="401"/>
                  </a:cubicBezTo>
                  <a:cubicBezTo>
                    <a:pt x="150" y="403"/>
                    <a:pt x="149" y="406"/>
                    <a:pt x="150" y="409"/>
                  </a:cubicBezTo>
                  <a:close/>
                  <a:moveTo>
                    <a:pt x="480" y="475"/>
                  </a:moveTo>
                  <a:cubicBezTo>
                    <a:pt x="464" y="490"/>
                    <a:pt x="439" y="490"/>
                    <a:pt x="424" y="475"/>
                  </a:cubicBezTo>
                  <a:cubicBezTo>
                    <a:pt x="320" y="371"/>
                    <a:pt x="320" y="371"/>
                    <a:pt x="320" y="371"/>
                  </a:cubicBezTo>
                  <a:cubicBezTo>
                    <a:pt x="376" y="314"/>
                    <a:pt x="376" y="314"/>
                    <a:pt x="376" y="314"/>
                  </a:cubicBezTo>
                  <a:cubicBezTo>
                    <a:pt x="480" y="418"/>
                    <a:pt x="480" y="418"/>
                    <a:pt x="480" y="418"/>
                  </a:cubicBezTo>
                  <a:cubicBezTo>
                    <a:pt x="487" y="426"/>
                    <a:pt x="492" y="436"/>
                    <a:pt x="492" y="447"/>
                  </a:cubicBezTo>
                  <a:cubicBezTo>
                    <a:pt x="492" y="457"/>
                    <a:pt x="487" y="467"/>
                    <a:pt x="480"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sp>
        <p:nvSpPr>
          <p:cNvPr id="33" name="Rectangle 32">
            <a:extLst>
              <a:ext uri="{FF2B5EF4-FFF2-40B4-BE49-F238E27FC236}">
                <a16:creationId xmlns:a16="http://schemas.microsoft.com/office/drawing/2014/main" id="{A21E96ED-B346-3D4C-A3F4-E710380EA861}"/>
              </a:ext>
            </a:extLst>
          </p:cNvPr>
          <p:cNvSpPr/>
          <p:nvPr/>
        </p:nvSpPr>
        <p:spPr>
          <a:xfrm>
            <a:off x="801386" y="2229558"/>
            <a:ext cx="3908460" cy="646331"/>
          </a:xfrm>
          <a:prstGeom prst="rect">
            <a:avLst/>
          </a:prstGeom>
        </p:spPr>
        <p:txBody>
          <a:bodyPr wrap="square">
            <a:spAutoFit/>
          </a:bodyPr>
          <a:lstStyle/>
          <a:p>
            <a:pPr algn="r"/>
            <a:r>
              <a:rPr lang="en-US" sz="1800" dirty="0">
                <a:latin typeface="Source Sans Pro" panose="020B0503030403020204" pitchFamily="34" charset="77"/>
              </a:rPr>
              <a:t>Haute </a:t>
            </a:r>
            <a:r>
              <a:rPr lang="en-US" sz="1800" dirty="0" err="1">
                <a:latin typeface="Source Sans Pro" panose="020B0503030403020204" pitchFamily="34" charset="77"/>
              </a:rPr>
              <a:t>disponibilité</a:t>
            </a:r>
            <a:r>
              <a:rPr lang="en-US" sz="1800" dirty="0">
                <a:latin typeface="Source Sans Pro" panose="020B0503030403020204" pitchFamily="34" charset="77"/>
              </a:rPr>
              <a:t>* </a:t>
            </a:r>
          </a:p>
          <a:p>
            <a:pPr algn="r"/>
            <a:r>
              <a:rPr lang="en-US" sz="1800" dirty="0">
                <a:latin typeface="Source Sans Pro" panose="020B0503030403020204" pitchFamily="34" charset="77"/>
              </a:rPr>
              <a:t>(sur les </a:t>
            </a:r>
            <a:r>
              <a:rPr lang="en-US" sz="1800" dirty="0" err="1">
                <a:latin typeface="Source Sans Pro" panose="020B0503030403020204" pitchFamily="34" charset="77"/>
              </a:rPr>
              <a:t>offres</a:t>
            </a:r>
            <a:r>
              <a:rPr lang="en-US" sz="1800" dirty="0">
                <a:latin typeface="Source Sans Pro" panose="020B0503030403020204" pitchFamily="34" charset="77"/>
              </a:rPr>
              <a:t> Performances)</a:t>
            </a:r>
          </a:p>
        </p:txBody>
      </p:sp>
      <p:sp>
        <p:nvSpPr>
          <p:cNvPr id="34" name="Rectangle 33">
            <a:extLst>
              <a:ext uri="{FF2B5EF4-FFF2-40B4-BE49-F238E27FC236}">
                <a16:creationId xmlns:a16="http://schemas.microsoft.com/office/drawing/2014/main" id="{FDCFA412-3F5C-1F44-BABF-1A2F9A9172C6}"/>
              </a:ext>
            </a:extLst>
          </p:cNvPr>
          <p:cNvSpPr/>
          <p:nvPr/>
        </p:nvSpPr>
        <p:spPr>
          <a:xfrm>
            <a:off x="2148060" y="1127052"/>
            <a:ext cx="3268943" cy="646331"/>
          </a:xfrm>
          <a:prstGeom prst="rect">
            <a:avLst/>
          </a:prstGeom>
        </p:spPr>
        <p:txBody>
          <a:bodyPr wrap="square">
            <a:spAutoFit/>
          </a:bodyPr>
          <a:lstStyle/>
          <a:p>
            <a:pPr algn="r"/>
            <a:r>
              <a:rPr lang="en-US" sz="1800" dirty="0">
                <a:latin typeface="Source Sans Pro" panose="020B0503030403020204" pitchFamily="34" charset="77"/>
              </a:rPr>
              <a:t>Monitoring et </a:t>
            </a:r>
            <a:r>
              <a:rPr lang="en-US" sz="1800" dirty="0" err="1">
                <a:latin typeface="Source Sans Pro" panose="020B0503030403020204" pitchFamily="34" charset="77"/>
              </a:rPr>
              <a:t>mises</a:t>
            </a:r>
            <a:r>
              <a:rPr lang="en-US" sz="1800" dirty="0">
                <a:latin typeface="Source Sans Pro" panose="020B0503030403020204" pitchFamily="34" charset="77"/>
              </a:rPr>
              <a:t> </a:t>
            </a:r>
            <a:r>
              <a:rPr lang="en-US" sz="1800" dirty="0" err="1">
                <a:latin typeface="Source Sans Pro" panose="020B0503030403020204" pitchFamily="34" charset="77"/>
              </a:rPr>
              <a:t>à</a:t>
            </a:r>
            <a:r>
              <a:rPr lang="en-US" sz="1800" dirty="0">
                <a:latin typeface="Source Sans Pro" panose="020B0503030403020204" pitchFamily="34" charset="77"/>
              </a:rPr>
              <a:t> jour </a:t>
            </a:r>
            <a:r>
              <a:rPr lang="en-US" sz="1800" dirty="0" err="1">
                <a:latin typeface="Source Sans Pro" panose="020B0503030403020204" pitchFamily="34" charset="77"/>
              </a:rPr>
              <a:t>effectués</a:t>
            </a:r>
            <a:r>
              <a:rPr lang="en-US" sz="1800" dirty="0">
                <a:latin typeface="Source Sans Pro" panose="020B0503030403020204" pitchFamily="34" charset="77"/>
              </a:rPr>
              <a:t> par le </a:t>
            </a:r>
            <a:r>
              <a:rPr lang="en-US" sz="1800" dirty="0" err="1">
                <a:latin typeface="Source Sans Pro" panose="020B0503030403020204" pitchFamily="34" charset="77"/>
              </a:rPr>
              <a:t>fournisseur</a:t>
            </a:r>
            <a:endParaRPr lang="en-US" sz="1800" dirty="0">
              <a:latin typeface="Source Sans Pro" panose="020B0503030403020204" pitchFamily="34" charset="77"/>
            </a:endParaRPr>
          </a:p>
        </p:txBody>
      </p:sp>
      <p:sp>
        <p:nvSpPr>
          <p:cNvPr id="35" name="Rectangle 34">
            <a:extLst>
              <a:ext uri="{FF2B5EF4-FFF2-40B4-BE49-F238E27FC236}">
                <a16:creationId xmlns:a16="http://schemas.microsoft.com/office/drawing/2014/main" id="{BC194249-BBE6-354F-975F-A11FE1FC103A}"/>
              </a:ext>
            </a:extLst>
          </p:cNvPr>
          <p:cNvSpPr/>
          <p:nvPr/>
        </p:nvSpPr>
        <p:spPr>
          <a:xfrm>
            <a:off x="3742931" y="6057867"/>
            <a:ext cx="637768" cy="98024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latin typeface="Source Sans Pro" panose="020B0503030403020204" pitchFamily="34" charset="77"/>
            </a:endParaRPr>
          </a:p>
        </p:txBody>
      </p:sp>
      <p:sp>
        <p:nvSpPr>
          <p:cNvPr id="36" name="Freeform 99">
            <a:extLst>
              <a:ext uri="{FF2B5EF4-FFF2-40B4-BE49-F238E27FC236}">
                <a16:creationId xmlns:a16="http://schemas.microsoft.com/office/drawing/2014/main" id="{CD7502E7-D99A-454C-A943-44C14F0AF279}"/>
              </a:ext>
            </a:extLst>
          </p:cNvPr>
          <p:cNvSpPr/>
          <p:nvPr/>
        </p:nvSpPr>
        <p:spPr>
          <a:xfrm>
            <a:off x="3730767" y="5622170"/>
            <a:ext cx="1969189" cy="440290"/>
          </a:xfrm>
          <a:custGeom>
            <a:avLst/>
            <a:gdLst>
              <a:gd name="connsiteX0" fmla="*/ 983443 w 1254369"/>
              <a:gd name="connsiteY0" fmla="*/ 0 h 323084"/>
              <a:gd name="connsiteX1" fmla="*/ 986644 w 1254369"/>
              <a:gd name="connsiteY1" fmla="*/ 0 h 323084"/>
              <a:gd name="connsiteX2" fmla="*/ 1058224 w 1254369"/>
              <a:gd name="connsiteY2" fmla="*/ 0 h 323084"/>
              <a:gd name="connsiteX3" fmla="*/ 1063213 w 1254369"/>
              <a:gd name="connsiteY3" fmla="*/ 0 h 323084"/>
              <a:gd name="connsiteX4" fmla="*/ 1174598 w 1254369"/>
              <a:gd name="connsiteY4" fmla="*/ 0 h 323084"/>
              <a:gd name="connsiteX5" fmla="*/ 1226451 w 1254369"/>
              <a:gd name="connsiteY5" fmla="*/ 0 h 323084"/>
              <a:gd name="connsiteX6" fmla="*/ 1254368 w 1254369"/>
              <a:gd name="connsiteY6" fmla="*/ 0 h 323084"/>
              <a:gd name="connsiteX7" fmla="*/ 1254369 w 1254369"/>
              <a:gd name="connsiteY7" fmla="*/ 0 h 323084"/>
              <a:gd name="connsiteX8" fmla="*/ 632881 w 1254369"/>
              <a:gd name="connsiteY8" fmla="*/ 323084 h 323084"/>
              <a:gd name="connsiteX9" fmla="*/ 488294 w 1254369"/>
              <a:gd name="connsiteY9" fmla="*/ 323084 h 323084"/>
              <a:gd name="connsiteX10" fmla="*/ 436736 w 1254369"/>
              <a:gd name="connsiteY10" fmla="*/ 323084 h 323084"/>
              <a:gd name="connsiteX11" fmla="*/ 408524 w 1254369"/>
              <a:gd name="connsiteY11" fmla="*/ 323084 h 323084"/>
              <a:gd name="connsiteX12" fmla="*/ 297139 w 1254369"/>
              <a:gd name="connsiteY12" fmla="*/ 323084 h 323084"/>
              <a:gd name="connsiteX13" fmla="*/ 239807 w 1254369"/>
              <a:gd name="connsiteY13" fmla="*/ 323084 h 323084"/>
              <a:gd name="connsiteX14" fmla="*/ 217369 w 1254369"/>
              <a:gd name="connsiteY14" fmla="*/ 323084 h 323084"/>
              <a:gd name="connsiteX15" fmla="*/ 0 w 1254369"/>
              <a:gd name="connsiteY15" fmla="*/ 323084 h 323084"/>
              <a:gd name="connsiteX16" fmla="*/ 972326 w 1254369"/>
              <a:gd name="connsiteY16" fmla="*/ 4689 h 323084"/>
              <a:gd name="connsiteX0" fmla="*/ 983443 w 1254369"/>
              <a:gd name="connsiteY0" fmla="*/ 0 h 323084"/>
              <a:gd name="connsiteX1" fmla="*/ 986644 w 1254369"/>
              <a:gd name="connsiteY1" fmla="*/ 0 h 323084"/>
              <a:gd name="connsiteX2" fmla="*/ 1058224 w 1254369"/>
              <a:gd name="connsiteY2" fmla="*/ 0 h 323084"/>
              <a:gd name="connsiteX3" fmla="*/ 1063213 w 1254369"/>
              <a:gd name="connsiteY3" fmla="*/ 0 h 323084"/>
              <a:gd name="connsiteX4" fmla="*/ 1174598 w 1254369"/>
              <a:gd name="connsiteY4" fmla="*/ 0 h 323084"/>
              <a:gd name="connsiteX5" fmla="*/ 1226451 w 1254369"/>
              <a:gd name="connsiteY5" fmla="*/ 0 h 323084"/>
              <a:gd name="connsiteX6" fmla="*/ 1254368 w 1254369"/>
              <a:gd name="connsiteY6" fmla="*/ 0 h 323084"/>
              <a:gd name="connsiteX7" fmla="*/ 1254369 w 1254369"/>
              <a:gd name="connsiteY7" fmla="*/ 0 h 323084"/>
              <a:gd name="connsiteX8" fmla="*/ 632881 w 1254369"/>
              <a:gd name="connsiteY8" fmla="*/ 323084 h 323084"/>
              <a:gd name="connsiteX9" fmla="*/ 488294 w 1254369"/>
              <a:gd name="connsiteY9" fmla="*/ 323084 h 323084"/>
              <a:gd name="connsiteX10" fmla="*/ 436736 w 1254369"/>
              <a:gd name="connsiteY10" fmla="*/ 323084 h 323084"/>
              <a:gd name="connsiteX11" fmla="*/ 384455 w 1254369"/>
              <a:gd name="connsiteY11" fmla="*/ 323084 h 323084"/>
              <a:gd name="connsiteX12" fmla="*/ 297139 w 1254369"/>
              <a:gd name="connsiteY12" fmla="*/ 323084 h 323084"/>
              <a:gd name="connsiteX13" fmla="*/ 239807 w 1254369"/>
              <a:gd name="connsiteY13" fmla="*/ 323084 h 323084"/>
              <a:gd name="connsiteX14" fmla="*/ 217369 w 1254369"/>
              <a:gd name="connsiteY14" fmla="*/ 323084 h 323084"/>
              <a:gd name="connsiteX15" fmla="*/ 0 w 1254369"/>
              <a:gd name="connsiteY15" fmla="*/ 323084 h 323084"/>
              <a:gd name="connsiteX16" fmla="*/ 972326 w 1254369"/>
              <a:gd name="connsiteY16" fmla="*/ 4689 h 323084"/>
              <a:gd name="connsiteX17" fmla="*/ 983443 w 1254369"/>
              <a:gd name="connsiteY17" fmla="*/ 0 h 323084"/>
              <a:gd name="connsiteX0" fmla="*/ 983443 w 1254369"/>
              <a:gd name="connsiteY0" fmla="*/ 0 h 323084"/>
              <a:gd name="connsiteX1" fmla="*/ 986644 w 1254369"/>
              <a:gd name="connsiteY1" fmla="*/ 0 h 323084"/>
              <a:gd name="connsiteX2" fmla="*/ 1058224 w 1254369"/>
              <a:gd name="connsiteY2" fmla="*/ 0 h 323084"/>
              <a:gd name="connsiteX3" fmla="*/ 1063213 w 1254369"/>
              <a:gd name="connsiteY3" fmla="*/ 0 h 323084"/>
              <a:gd name="connsiteX4" fmla="*/ 1174598 w 1254369"/>
              <a:gd name="connsiteY4" fmla="*/ 0 h 323084"/>
              <a:gd name="connsiteX5" fmla="*/ 1226451 w 1254369"/>
              <a:gd name="connsiteY5" fmla="*/ 0 h 323084"/>
              <a:gd name="connsiteX6" fmla="*/ 1254368 w 1254369"/>
              <a:gd name="connsiteY6" fmla="*/ 0 h 323084"/>
              <a:gd name="connsiteX7" fmla="*/ 1254369 w 1254369"/>
              <a:gd name="connsiteY7" fmla="*/ 0 h 323084"/>
              <a:gd name="connsiteX8" fmla="*/ 632881 w 1254369"/>
              <a:gd name="connsiteY8" fmla="*/ 323084 h 323084"/>
              <a:gd name="connsiteX9" fmla="*/ 488294 w 1254369"/>
              <a:gd name="connsiteY9" fmla="*/ 323084 h 323084"/>
              <a:gd name="connsiteX10" fmla="*/ 386191 w 1254369"/>
              <a:gd name="connsiteY10" fmla="*/ 323084 h 323084"/>
              <a:gd name="connsiteX11" fmla="*/ 384455 w 1254369"/>
              <a:gd name="connsiteY11" fmla="*/ 323084 h 323084"/>
              <a:gd name="connsiteX12" fmla="*/ 297139 w 1254369"/>
              <a:gd name="connsiteY12" fmla="*/ 323084 h 323084"/>
              <a:gd name="connsiteX13" fmla="*/ 239807 w 1254369"/>
              <a:gd name="connsiteY13" fmla="*/ 323084 h 323084"/>
              <a:gd name="connsiteX14" fmla="*/ 217369 w 1254369"/>
              <a:gd name="connsiteY14" fmla="*/ 323084 h 323084"/>
              <a:gd name="connsiteX15" fmla="*/ 0 w 1254369"/>
              <a:gd name="connsiteY15" fmla="*/ 323084 h 323084"/>
              <a:gd name="connsiteX16" fmla="*/ 972326 w 1254369"/>
              <a:gd name="connsiteY16" fmla="*/ 4689 h 323084"/>
              <a:gd name="connsiteX17" fmla="*/ 983443 w 1254369"/>
              <a:gd name="connsiteY17" fmla="*/ 0 h 323084"/>
              <a:gd name="connsiteX0" fmla="*/ 983443 w 1254369"/>
              <a:gd name="connsiteY0" fmla="*/ 0 h 325859"/>
              <a:gd name="connsiteX1" fmla="*/ 986644 w 1254369"/>
              <a:gd name="connsiteY1" fmla="*/ 0 h 325859"/>
              <a:gd name="connsiteX2" fmla="*/ 1058224 w 1254369"/>
              <a:gd name="connsiteY2" fmla="*/ 0 h 325859"/>
              <a:gd name="connsiteX3" fmla="*/ 1063213 w 1254369"/>
              <a:gd name="connsiteY3" fmla="*/ 0 h 325859"/>
              <a:gd name="connsiteX4" fmla="*/ 1174598 w 1254369"/>
              <a:gd name="connsiteY4" fmla="*/ 0 h 325859"/>
              <a:gd name="connsiteX5" fmla="*/ 1226451 w 1254369"/>
              <a:gd name="connsiteY5" fmla="*/ 0 h 325859"/>
              <a:gd name="connsiteX6" fmla="*/ 1254368 w 1254369"/>
              <a:gd name="connsiteY6" fmla="*/ 0 h 325859"/>
              <a:gd name="connsiteX7" fmla="*/ 1254369 w 1254369"/>
              <a:gd name="connsiteY7" fmla="*/ 0 h 325859"/>
              <a:gd name="connsiteX8" fmla="*/ 632881 w 1254369"/>
              <a:gd name="connsiteY8" fmla="*/ 323084 h 325859"/>
              <a:gd name="connsiteX9" fmla="*/ 387204 w 1254369"/>
              <a:gd name="connsiteY9" fmla="*/ 325859 h 325859"/>
              <a:gd name="connsiteX10" fmla="*/ 386191 w 1254369"/>
              <a:gd name="connsiteY10" fmla="*/ 323084 h 325859"/>
              <a:gd name="connsiteX11" fmla="*/ 384455 w 1254369"/>
              <a:gd name="connsiteY11" fmla="*/ 323084 h 325859"/>
              <a:gd name="connsiteX12" fmla="*/ 297139 w 1254369"/>
              <a:gd name="connsiteY12" fmla="*/ 323084 h 325859"/>
              <a:gd name="connsiteX13" fmla="*/ 239807 w 1254369"/>
              <a:gd name="connsiteY13" fmla="*/ 323084 h 325859"/>
              <a:gd name="connsiteX14" fmla="*/ 217369 w 1254369"/>
              <a:gd name="connsiteY14" fmla="*/ 323084 h 325859"/>
              <a:gd name="connsiteX15" fmla="*/ 0 w 1254369"/>
              <a:gd name="connsiteY15" fmla="*/ 323084 h 325859"/>
              <a:gd name="connsiteX16" fmla="*/ 972326 w 1254369"/>
              <a:gd name="connsiteY16" fmla="*/ 4689 h 325859"/>
              <a:gd name="connsiteX17" fmla="*/ 983443 w 1254369"/>
              <a:gd name="connsiteY17" fmla="*/ 0 h 325859"/>
              <a:gd name="connsiteX0" fmla="*/ 983443 w 1254369"/>
              <a:gd name="connsiteY0" fmla="*/ 0 h 325859"/>
              <a:gd name="connsiteX1" fmla="*/ 986644 w 1254369"/>
              <a:gd name="connsiteY1" fmla="*/ 0 h 325859"/>
              <a:gd name="connsiteX2" fmla="*/ 1058224 w 1254369"/>
              <a:gd name="connsiteY2" fmla="*/ 0 h 325859"/>
              <a:gd name="connsiteX3" fmla="*/ 1063213 w 1254369"/>
              <a:gd name="connsiteY3" fmla="*/ 0 h 325859"/>
              <a:gd name="connsiteX4" fmla="*/ 1174598 w 1254369"/>
              <a:gd name="connsiteY4" fmla="*/ 0 h 325859"/>
              <a:gd name="connsiteX5" fmla="*/ 1226451 w 1254369"/>
              <a:gd name="connsiteY5" fmla="*/ 0 h 325859"/>
              <a:gd name="connsiteX6" fmla="*/ 1254368 w 1254369"/>
              <a:gd name="connsiteY6" fmla="*/ 0 h 325859"/>
              <a:gd name="connsiteX7" fmla="*/ 1254369 w 1254369"/>
              <a:gd name="connsiteY7" fmla="*/ 0 h 325859"/>
              <a:gd name="connsiteX8" fmla="*/ 632881 w 1254369"/>
              <a:gd name="connsiteY8" fmla="*/ 323084 h 325859"/>
              <a:gd name="connsiteX9" fmla="*/ 387204 w 1254369"/>
              <a:gd name="connsiteY9" fmla="*/ 325859 h 325859"/>
              <a:gd name="connsiteX10" fmla="*/ 386191 w 1254369"/>
              <a:gd name="connsiteY10" fmla="*/ 323084 h 325859"/>
              <a:gd name="connsiteX11" fmla="*/ 384455 w 1254369"/>
              <a:gd name="connsiteY11" fmla="*/ 323084 h 325859"/>
              <a:gd name="connsiteX12" fmla="*/ 297139 w 1254369"/>
              <a:gd name="connsiteY12" fmla="*/ 323084 h 325859"/>
              <a:gd name="connsiteX13" fmla="*/ 239807 w 1254369"/>
              <a:gd name="connsiteY13" fmla="*/ 323084 h 325859"/>
              <a:gd name="connsiteX14" fmla="*/ 217369 w 1254369"/>
              <a:gd name="connsiteY14" fmla="*/ 323084 h 325859"/>
              <a:gd name="connsiteX15" fmla="*/ 0 w 1254369"/>
              <a:gd name="connsiteY15" fmla="*/ 323084 h 325859"/>
              <a:gd name="connsiteX16" fmla="*/ 972326 w 1254369"/>
              <a:gd name="connsiteY16" fmla="*/ 4689 h 325859"/>
              <a:gd name="connsiteX17" fmla="*/ 983443 w 1254369"/>
              <a:gd name="connsiteY17" fmla="*/ 0 h 325859"/>
              <a:gd name="connsiteX0" fmla="*/ 983443 w 1254369"/>
              <a:gd name="connsiteY0" fmla="*/ 0 h 328680"/>
              <a:gd name="connsiteX1" fmla="*/ 986644 w 1254369"/>
              <a:gd name="connsiteY1" fmla="*/ 0 h 328680"/>
              <a:gd name="connsiteX2" fmla="*/ 1058224 w 1254369"/>
              <a:gd name="connsiteY2" fmla="*/ 0 h 328680"/>
              <a:gd name="connsiteX3" fmla="*/ 1063213 w 1254369"/>
              <a:gd name="connsiteY3" fmla="*/ 0 h 328680"/>
              <a:gd name="connsiteX4" fmla="*/ 1174598 w 1254369"/>
              <a:gd name="connsiteY4" fmla="*/ 0 h 328680"/>
              <a:gd name="connsiteX5" fmla="*/ 1226451 w 1254369"/>
              <a:gd name="connsiteY5" fmla="*/ 0 h 328680"/>
              <a:gd name="connsiteX6" fmla="*/ 1254368 w 1254369"/>
              <a:gd name="connsiteY6" fmla="*/ 0 h 328680"/>
              <a:gd name="connsiteX7" fmla="*/ 1254369 w 1254369"/>
              <a:gd name="connsiteY7" fmla="*/ 0 h 328680"/>
              <a:gd name="connsiteX8" fmla="*/ 401818 w 1254369"/>
              <a:gd name="connsiteY8" fmla="*/ 328633 h 328680"/>
              <a:gd name="connsiteX9" fmla="*/ 387204 w 1254369"/>
              <a:gd name="connsiteY9" fmla="*/ 325859 h 328680"/>
              <a:gd name="connsiteX10" fmla="*/ 386191 w 1254369"/>
              <a:gd name="connsiteY10" fmla="*/ 323084 h 328680"/>
              <a:gd name="connsiteX11" fmla="*/ 384455 w 1254369"/>
              <a:gd name="connsiteY11" fmla="*/ 323084 h 328680"/>
              <a:gd name="connsiteX12" fmla="*/ 297139 w 1254369"/>
              <a:gd name="connsiteY12" fmla="*/ 323084 h 328680"/>
              <a:gd name="connsiteX13" fmla="*/ 239807 w 1254369"/>
              <a:gd name="connsiteY13" fmla="*/ 323084 h 328680"/>
              <a:gd name="connsiteX14" fmla="*/ 217369 w 1254369"/>
              <a:gd name="connsiteY14" fmla="*/ 323084 h 328680"/>
              <a:gd name="connsiteX15" fmla="*/ 0 w 1254369"/>
              <a:gd name="connsiteY15" fmla="*/ 323084 h 328680"/>
              <a:gd name="connsiteX16" fmla="*/ 972326 w 1254369"/>
              <a:gd name="connsiteY16" fmla="*/ 4689 h 328680"/>
              <a:gd name="connsiteX17" fmla="*/ 983443 w 1254369"/>
              <a:gd name="connsiteY17" fmla="*/ 0 h 328680"/>
              <a:gd name="connsiteX0" fmla="*/ 983443 w 1254369"/>
              <a:gd name="connsiteY0" fmla="*/ 0 h 328680"/>
              <a:gd name="connsiteX1" fmla="*/ 986644 w 1254369"/>
              <a:gd name="connsiteY1" fmla="*/ 0 h 328680"/>
              <a:gd name="connsiteX2" fmla="*/ 1058224 w 1254369"/>
              <a:gd name="connsiteY2" fmla="*/ 0 h 328680"/>
              <a:gd name="connsiteX3" fmla="*/ 1063213 w 1254369"/>
              <a:gd name="connsiteY3" fmla="*/ 0 h 328680"/>
              <a:gd name="connsiteX4" fmla="*/ 1174598 w 1254369"/>
              <a:gd name="connsiteY4" fmla="*/ 0 h 328680"/>
              <a:gd name="connsiteX5" fmla="*/ 1226451 w 1254369"/>
              <a:gd name="connsiteY5" fmla="*/ 0 h 328680"/>
              <a:gd name="connsiteX6" fmla="*/ 1254368 w 1254369"/>
              <a:gd name="connsiteY6" fmla="*/ 0 h 328680"/>
              <a:gd name="connsiteX7" fmla="*/ 1254369 w 1254369"/>
              <a:gd name="connsiteY7" fmla="*/ 0 h 328680"/>
              <a:gd name="connsiteX8" fmla="*/ 401818 w 1254369"/>
              <a:gd name="connsiteY8" fmla="*/ 328633 h 328680"/>
              <a:gd name="connsiteX9" fmla="*/ 387204 w 1254369"/>
              <a:gd name="connsiteY9" fmla="*/ 325859 h 328680"/>
              <a:gd name="connsiteX10" fmla="*/ 386191 w 1254369"/>
              <a:gd name="connsiteY10" fmla="*/ 323084 h 328680"/>
              <a:gd name="connsiteX11" fmla="*/ 384455 w 1254369"/>
              <a:gd name="connsiteY11" fmla="*/ 323084 h 328680"/>
              <a:gd name="connsiteX12" fmla="*/ 297139 w 1254369"/>
              <a:gd name="connsiteY12" fmla="*/ 323084 h 328680"/>
              <a:gd name="connsiteX13" fmla="*/ 323209 w 1254369"/>
              <a:gd name="connsiteY13" fmla="*/ 323964 h 328680"/>
              <a:gd name="connsiteX14" fmla="*/ 239807 w 1254369"/>
              <a:gd name="connsiteY14" fmla="*/ 323084 h 328680"/>
              <a:gd name="connsiteX15" fmla="*/ 217369 w 1254369"/>
              <a:gd name="connsiteY15" fmla="*/ 323084 h 328680"/>
              <a:gd name="connsiteX16" fmla="*/ 0 w 1254369"/>
              <a:gd name="connsiteY16" fmla="*/ 323084 h 328680"/>
              <a:gd name="connsiteX17" fmla="*/ 972326 w 1254369"/>
              <a:gd name="connsiteY17" fmla="*/ 4689 h 328680"/>
              <a:gd name="connsiteX18" fmla="*/ 983443 w 1254369"/>
              <a:gd name="connsiteY18" fmla="*/ 0 h 328680"/>
              <a:gd name="connsiteX0" fmla="*/ 983443 w 1254369"/>
              <a:gd name="connsiteY0" fmla="*/ 0 h 328680"/>
              <a:gd name="connsiteX1" fmla="*/ 986644 w 1254369"/>
              <a:gd name="connsiteY1" fmla="*/ 0 h 328680"/>
              <a:gd name="connsiteX2" fmla="*/ 1058224 w 1254369"/>
              <a:gd name="connsiteY2" fmla="*/ 0 h 328680"/>
              <a:gd name="connsiteX3" fmla="*/ 1063213 w 1254369"/>
              <a:gd name="connsiteY3" fmla="*/ 0 h 328680"/>
              <a:gd name="connsiteX4" fmla="*/ 1174598 w 1254369"/>
              <a:gd name="connsiteY4" fmla="*/ 0 h 328680"/>
              <a:gd name="connsiteX5" fmla="*/ 1226451 w 1254369"/>
              <a:gd name="connsiteY5" fmla="*/ 0 h 328680"/>
              <a:gd name="connsiteX6" fmla="*/ 1254368 w 1254369"/>
              <a:gd name="connsiteY6" fmla="*/ 0 h 328680"/>
              <a:gd name="connsiteX7" fmla="*/ 1254369 w 1254369"/>
              <a:gd name="connsiteY7" fmla="*/ 0 h 328680"/>
              <a:gd name="connsiteX8" fmla="*/ 401818 w 1254369"/>
              <a:gd name="connsiteY8" fmla="*/ 328633 h 328680"/>
              <a:gd name="connsiteX9" fmla="*/ 387204 w 1254369"/>
              <a:gd name="connsiteY9" fmla="*/ 325859 h 328680"/>
              <a:gd name="connsiteX10" fmla="*/ 386191 w 1254369"/>
              <a:gd name="connsiteY10" fmla="*/ 323084 h 328680"/>
              <a:gd name="connsiteX11" fmla="*/ 384455 w 1254369"/>
              <a:gd name="connsiteY11" fmla="*/ 323084 h 328680"/>
              <a:gd name="connsiteX12" fmla="*/ 323209 w 1254369"/>
              <a:gd name="connsiteY12" fmla="*/ 323964 h 328680"/>
              <a:gd name="connsiteX13" fmla="*/ 239807 w 1254369"/>
              <a:gd name="connsiteY13" fmla="*/ 323084 h 328680"/>
              <a:gd name="connsiteX14" fmla="*/ 217369 w 1254369"/>
              <a:gd name="connsiteY14" fmla="*/ 323084 h 328680"/>
              <a:gd name="connsiteX15" fmla="*/ 0 w 1254369"/>
              <a:gd name="connsiteY15" fmla="*/ 323084 h 328680"/>
              <a:gd name="connsiteX16" fmla="*/ 972326 w 1254369"/>
              <a:gd name="connsiteY16" fmla="*/ 4689 h 328680"/>
              <a:gd name="connsiteX17" fmla="*/ 983443 w 1254369"/>
              <a:gd name="connsiteY17" fmla="*/ 0 h 328680"/>
              <a:gd name="connsiteX0" fmla="*/ 983443 w 1254369"/>
              <a:gd name="connsiteY0" fmla="*/ 0 h 328680"/>
              <a:gd name="connsiteX1" fmla="*/ 986644 w 1254369"/>
              <a:gd name="connsiteY1" fmla="*/ 0 h 328680"/>
              <a:gd name="connsiteX2" fmla="*/ 1058224 w 1254369"/>
              <a:gd name="connsiteY2" fmla="*/ 0 h 328680"/>
              <a:gd name="connsiteX3" fmla="*/ 1063213 w 1254369"/>
              <a:gd name="connsiteY3" fmla="*/ 0 h 328680"/>
              <a:gd name="connsiteX4" fmla="*/ 1174598 w 1254369"/>
              <a:gd name="connsiteY4" fmla="*/ 0 h 328680"/>
              <a:gd name="connsiteX5" fmla="*/ 1226451 w 1254369"/>
              <a:gd name="connsiteY5" fmla="*/ 0 h 328680"/>
              <a:gd name="connsiteX6" fmla="*/ 1254368 w 1254369"/>
              <a:gd name="connsiteY6" fmla="*/ 0 h 328680"/>
              <a:gd name="connsiteX7" fmla="*/ 1254369 w 1254369"/>
              <a:gd name="connsiteY7" fmla="*/ 0 h 328680"/>
              <a:gd name="connsiteX8" fmla="*/ 401818 w 1254369"/>
              <a:gd name="connsiteY8" fmla="*/ 328633 h 328680"/>
              <a:gd name="connsiteX9" fmla="*/ 387204 w 1254369"/>
              <a:gd name="connsiteY9" fmla="*/ 325859 h 328680"/>
              <a:gd name="connsiteX10" fmla="*/ 386191 w 1254369"/>
              <a:gd name="connsiteY10" fmla="*/ 323084 h 328680"/>
              <a:gd name="connsiteX11" fmla="*/ 384455 w 1254369"/>
              <a:gd name="connsiteY11" fmla="*/ 323084 h 328680"/>
              <a:gd name="connsiteX12" fmla="*/ 239807 w 1254369"/>
              <a:gd name="connsiteY12" fmla="*/ 323084 h 328680"/>
              <a:gd name="connsiteX13" fmla="*/ 217369 w 1254369"/>
              <a:gd name="connsiteY13" fmla="*/ 323084 h 328680"/>
              <a:gd name="connsiteX14" fmla="*/ 0 w 1254369"/>
              <a:gd name="connsiteY14" fmla="*/ 323084 h 328680"/>
              <a:gd name="connsiteX15" fmla="*/ 972326 w 1254369"/>
              <a:gd name="connsiteY15" fmla="*/ 4689 h 328680"/>
              <a:gd name="connsiteX16" fmla="*/ 983443 w 1254369"/>
              <a:gd name="connsiteY16" fmla="*/ 0 h 328680"/>
              <a:gd name="connsiteX0" fmla="*/ 983443 w 1254369"/>
              <a:gd name="connsiteY0" fmla="*/ 0 h 328680"/>
              <a:gd name="connsiteX1" fmla="*/ 986644 w 1254369"/>
              <a:gd name="connsiteY1" fmla="*/ 0 h 328680"/>
              <a:gd name="connsiteX2" fmla="*/ 1058224 w 1254369"/>
              <a:gd name="connsiteY2" fmla="*/ 0 h 328680"/>
              <a:gd name="connsiteX3" fmla="*/ 1063213 w 1254369"/>
              <a:gd name="connsiteY3" fmla="*/ 0 h 328680"/>
              <a:gd name="connsiteX4" fmla="*/ 1174598 w 1254369"/>
              <a:gd name="connsiteY4" fmla="*/ 0 h 328680"/>
              <a:gd name="connsiteX5" fmla="*/ 1226451 w 1254369"/>
              <a:gd name="connsiteY5" fmla="*/ 0 h 328680"/>
              <a:gd name="connsiteX6" fmla="*/ 1254368 w 1254369"/>
              <a:gd name="connsiteY6" fmla="*/ 0 h 328680"/>
              <a:gd name="connsiteX7" fmla="*/ 1254369 w 1254369"/>
              <a:gd name="connsiteY7" fmla="*/ 0 h 328680"/>
              <a:gd name="connsiteX8" fmla="*/ 401818 w 1254369"/>
              <a:gd name="connsiteY8" fmla="*/ 328633 h 328680"/>
              <a:gd name="connsiteX9" fmla="*/ 387204 w 1254369"/>
              <a:gd name="connsiteY9" fmla="*/ 325859 h 328680"/>
              <a:gd name="connsiteX10" fmla="*/ 386191 w 1254369"/>
              <a:gd name="connsiteY10" fmla="*/ 323084 h 328680"/>
              <a:gd name="connsiteX11" fmla="*/ 384455 w 1254369"/>
              <a:gd name="connsiteY11" fmla="*/ 323084 h 328680"/>
              <a:gd name="connsiteX12" fmla="*/ 217369 w 1254369"/>
              <a:gd name="connsiteY12" fmla="*/ 323084 h 328680"/>
              <a:gd name="connsiteX13" fmla="*/ 0 w 1254369"/>
              <a:gd name="connsiteY13" fmla="*/ 323084 h 328680"/>
              <a:gd name="connsiteX14" fmla="*/ 972326 w 1254369"/>
              <a:gd name="connsiteY14" fmla="*/ 4689 h 328680"/>
              <a:gd name="connsiteX15" fmla="*/ 983443 w 1254369"/>
              <a:gd name="connsiteY15" fmla="*/ 0 h 328680"/>
              <a:gd name="connsiteX0" fmla="*/ 983443 w 1254369"/>
              <a:gd name="connsiteY0" fmla="*/ 0 h 328680"/>
              <a:gd name="connsiteX1" fmla="*/ 986644 w 1254369"/>
              <a:gd name="connsiteY1" fmla="*/ 0 h 328680"/>
              <a:gd name="connsiteX2" fmla="*/ 1058224 w 1254369"/>
              <a:gd name="connsiteY2" fmla="*/ 0 h 328680"/>
              <a:gd name="connsiteX3" fmla="*/ 1063213 w 1254369"/>
              <a:gd name="connsiteY3" fmla="*/ 0 h 328680"/>
              <a:gd name="connsiteX4" fmla="*/ 1174598 w 1254369"/>
              <a:gd name="connsiteY4" fmla="*/ 0 h 328680"/>
              <a:gd name="connsiteX5" fmla="*/ 1226451 w 1254369"/>
              <a:gd name="connsiteY5" fmla="*/ 0 h 328680"/>
              <a:gd name="connsiteX6" fmla="*/ 1254368 w 1254369"/>
              <a:gd name="connsiteY6" fmla="*/ 0 h 328680"/>
              <a:gd name="connsiteX7" fmla="*/ 1254369 w 1254369"/>
              <a:gd name="connsiteY7" fmla="*/ 0 h 328680"/>
              <a:gd name="connsiteX8" fmla="*/ 401818 w 1254369"/>
              <a:gd name="connsiteY8" fmla="*/ 328633 h 328680"/>
              <a:gd name="connsiteX9" fmla="*/ 387204 w 1254369"/>
              <a:gd name="connsiteY9" fmla="*/ 325859 h 328680"/>
              <a:gd name="connsiteX10" fmla="*/ 386191 w 1254369"/>
              <a:gd name="connsiteY10" fmla="*/ 323084 h 328680"/>
              <a:gd name="connsiteX11" fmla="*/ 384455 w 1254369"/>
              <a:gd name="connsiteY11" fmla="*/ 323084 h 328680"/>
              <a:gd name="connsiteX12" fmla="*/ 0 w 1254369"/>
              <a:gd name="connsiteY12" fmla="*/ 323084 h 328680"/>
              <a:gd name="connsiteX13" fmla="*/ 972326 w 1254369"/>
              <a:gd name="connsiteY13" fmla="*/ 4689 h 328680"/>
              <a:gd name="connsiteX14" fmla="*/ 983443 w 1254369"/>
              <a:gd name="connsiteY14" fmla="*/ 0 h 328680"/>
              <a:gd name="connsiteX0" fmla="*/ 983443 w 1254369"/>
              <a:gd name="connsiteY0" fmla="*/ 0 h 328680"/>
              <a:gd name="connsiteX1" fmla="*/ 986644 w 1254369"/>
              <a:gd name="connsiteY1" fmla="*/ 0 h 328680"/>
              <a:gd name="connsiteX2" fmla="*/ 1058224 w 1254369"/>
              <a:gd name="connsiteY2" fmla="*/ 0 h 328680"/>
              <a:gd name="connsiteX3" fmla="*/ 1063213 w 1254369"/>
              <a:gd name="connsiteY3" fmla="*/ 0 h 328680"/>
              <a:gd name="connsiteX4" fmla="*/ 1174598 w 1254369"/>
              <a:gd name="connsiteY4" fmla="*/ 0 h 328680"/>
              <a:gd name="connsiteX5" fmla="*/ 1226451 w 1254369"/>
              <a:gd name="connsiteY5" fmla="*/ 0 h 328680"/>
              <a:gd name="connsiteX6" fmla="*/ 1254368 w 1254369"/>
              <a:gd name="connsiteY6" fmla="*/ 0 h 328680"/>
              <a:gd name="connsiteX7" fmla="*/ 1254369 w 1254369"/>
              <a:gd name="connsiteY7" fmla="*/ 0 h 328680"/>
              <a:gd name="connsiteX8" fmla="*/ 401818 w 1254369"/>
              <a:gd name="connsiteY8" fmla="*/ 328633 h 328680"/>
              <a:gd name="connsiteX9" fmla="*/ 387204 w 1254369"/>
              <a:gd name="connsiteY9" fmla="*/ 325859 h 328680"/>
              <a:gd name="connsiteX10" fmla="*/ 386191 w 1254369"/>
              <a:gd name="connsiteY10" fmla="*/ 323084 h 328680"/>
              <a:gd name="connsiteX11" fmla="*/ 0 w 1254369"/>
              <a:gd name="connsiteY11" fmla="*/ 323084 h 328680"/>
              <a:gd name="connsiteX12" fmla="*/ 972326 w 1254369"/>
              <a:gd name="connsiteY12" fmla="*/ 4689 h 328680"/>
              <a:gd name="connsiteX13" fmla="*/ 983443 w 1254369"/>
              <a:gd name="connsiteY13" fmla="*/ 0 h 328680"/>
              <a:gd name="connsiteX0" fmla="*/ 983443 w 1254369"/>
              <a:gd name="connsiteY0" fmla="*/ 0 h 351393"/>
              <a:gd name="connsiteX1" fmla="*/ 986644 w 1254369"/>
              <a:gd name="connsiteY1" fmla="*/ 0 h 351393"/>
              <a:gd name="connsiteX2" fmla="*/ 1058224 w 1254369"/>
              <a:gd name="connsiteY2" fmla="*/ 0 h 351393"/>
              <a:gd name="connsiteX3" fmla="*/ 1063213 w 1254369"/>
              <a:gd name="connsiteY3" fmla="*/ 0 h 351393"/>
              <a:gd name="connsiteX4" fmla="*/ 1174598 w 1254369"/>
              <a:gd name="connsiteY4" fmla="*/ 0 h 351393"/>
              <a:gd name="connsiteX5" fmla="*/ 1226451 w 1254369"/>
              <a:gd name="connsiteY5" fmla="*/ 0 h 351393"/>
              <a:gd name="connsiteX6" fmla="*/ 1254368 w 1254369"/>
              <a:gd name="connsiteY6" fmla="*/ 0 h 351393"/>
              <a:gd name="connsiteX7" fmla="*/ 1254369 w 1254369"/>
              <a:gd name="connsiteY7" fmla="*/ 0 h 351393"/>
              <a:gd name="connsiteX8" fmla="*/ 401818 w 1254369"/>
              <a:gd name="connsiteY8" fmla="*/ 328633 h 351393"/>
              <a:gd name="connsiteX9" fmla="*/ 386191 w 1254369"/>
              <a:gd name="connsiteY9" fmla="*/ 323084 h 351393"/>
              <a:gd name="connsiteX10" fmla="*/ 0 w 1254369"/>
              <a:gd name="connsiteY10" fmla="*/ 323084 h 351393"/>
              <a:gd name="connsiteX11" fmla="*/ 972326 w 1254369"/>
              <a:gd name="connsiteY11" fmla="*/ 4689 h 351393"/>
              <a:gd name="connsiteX12" fmla="*/ 983443 w 1254369"/>
              <a:gd name="connsiteY12" fmla="*/ 0 h 351393"/>
              <a:gd name="connsiteX0" fmla="*/ 983443 w 1254369"/>
              <a:gd name="connsiteY0" fmla="*/ 0 h 323293"/>
              <a:gd name="connsiteX1" fmla="*/ 986644 w 1254369"/>
              <a:gd name="connsiteY1" fmla="*/ 0 h 323293"/>
              <a:gd name="connsiteX2" fmla="*/ 1058224 w 1254369"/>
              <a:gd name="connsiteY2" fmla="*/ 0 h 323293"/>
              <a:gd name="connsiteX3" fmla="*/ 1063213 w 1254369"/>
              <a:gd name="connsiteY3" fmla="*/ 0 h 323293"/>
              <a:gd name="connsiteX4" fmla="*/ 1174598 w 1254369"/>
              <a:gd name="connsiteY4" fmla="*/ 0 h 323293"/>
              <a:gd name="connsiteX5" fmla="*/ 1226451 w 1254369"/>
              <a:gd name="connsiteY5" fmla="*/ 0 h 323293"/>
              <a:gd name="connsiteX6" fmla="*/ 1254368 w 1254369"/>
              <a:gd name="connsiteY6" fmla="*/ 0 h 323293"/>
              <a:gd name="connsiteX7" fmla="*/ 1254369 w 1254369"/>
              <a:gd name="connsiteY7" fmla="*/ 0 h 323293"/>
              <a:gd name="connsiteX8" fmla="*/ 555860 w 1254369"/>
              <a:gd name="connsiteY8" fmla="*/ 270370 h 323293"/>
              <a:gd name="connsiteX9" fmla="*/ 386191 w 1254369"/>
              <a:gd name="connsiteY9" fmla="*/ 323084 h 323293"/>
              <a:gd name="connsiteX10" fmla="*/ 0 w 1254369"/>
              <a:gd name="connsiteY10" fmla="*/ 323084 h 323293"/>
              <a:gd name="connsiteX11" fmla="*/ 972326 w 1254369"/>
              <a:gd name="connsiteY11" fmla="*/ 4689 h 323293"/>
              <a:gd name="connsiteX12" fmla="*/ 983443 w 1254369"/>
              <a:gd name="connsiteY12" fmla="*/ 0 h 323293"/>
              <a:gd name="connsiteX0" fmla="*/ 983443 w 1254368"/>
              <a:gd name="connsiteY0" fmla="*/ 0 h 323293"/>
              <a:gd name="connsiteX1" fmla="*/ 986644 w 1254368"/>
              <a:gd name="connsiteY1" fmla="*/ 0 h 323293"/>
              <a:gd name="connsiteX2" fmla="*/ 1058224 w 1254368"/>
              <a:gd name="connsiteY2" fmla="*/ 0 h 323293"/>
              <a:gd name="connsiteX3" fmla="*/ 1063213 w 1254368"/>
              <a:gd name="connsiteY3" fmla="*/ 0 h 323293"/>
              <a:gd name="connsiteX4" fmla="*/ 1174598 w 1254368"/>
              <a:gd name="connsiteY4" fmla="*/ 0 h 323293"/>
              <a:gd name="connsiteX5" fmla="*/ 1226451 w 1254368"/>
              <a:gd name="connsiteY5" fmla="*/ 0 h 323293"/>
              <a:gd name="connsiteX6" fmla="*/ 1254368 w 1254368"/>
              <a:gd name="connsiteY6" fmla="*/ 0 h 323293"/>
              <a:gd name="connsiteX7" fmla="*/ 1232707 w 1254368"/>
              <a:gd name="connsiteY7" fmla="*/ 2775 h 323293"/>
              <a:gd name="connsiteX8" fmla="*/ 555860 w 1254368"/>
              <a:gd name="connsiteY8" fmla="*/ 270370 h 323293"/>
              <a:gd name="connsiteX9" fmla="*/ 386191 w 1254368"/>
              <a:gd name="connsiteY9" fmla="*/ 323084 h 323293"/>
              <a:gd name="connsiteX10" fmla="*/ 0 w 1254368"/>
              <a:gd name="connsiteY10" fmla="*/ 323084 h 323293"/>
              <a:gd name="connsiteX11" fmla="*/ 972326 w 1254368"/>
              <a:gd name="connsiteY11" fmla="*/ 4689 h 323293"/>
              <a:gd name="connsiteX12" fmla="*/ 983443 w 1254368"/>
              <a:gd name="connsiteY12" fmla="*/ 0 h 323293"/>
              <a:gd name="connsiteX0" fmla="*/ 993555 w 1254368"/>
              <a:gd name="connsiteY0" fmla="*/ 2331 h 323293"/>
              <a:gd name="connsiteX1" fmla="*/ 986644 w 1254368"/>
              <a:gd name="connsiteY1" fmla="*/ 0 h 323293"/>
              <a:gd name="connsiteX2" fmla="*/ 1058224 w 1254368"/>
              <a:gd name="connsiteY2" fmla="*/ 0 h 323293"/>
              <a:gd name="connsiteX3" fmla="*/ 1063213 w 1254368"/>
              <a:gd name="connsiteY3" fmla="*/ 0 h 323293"/>
              <a:gd name="connsiteX4" fmla="*/ 1174598 w 1254368"/>
              <a:gd name="connsiteY4" fmla="*/ 0 h 323293"/>
              <a:gd name="connsiteX5" fmla="*/ 1226451 w 1254368"/>
              <a:gd name="connsiteY5" fmla="*/ 0 h 323293"/>
              <a:gd name="connsiteX6" fmla="*/ 1254368 w 1254368"/>
              <a:gd name="connsiteY6" fmla="*/ 0 h 323293"/>
              <a:gd name="connsiteX7" fmla="*/ 1232707 w 1254368"/>
              <a:gd name="connsiteY7" fmla="*/ 2775 h 323293"/>
              <a:gd name="connsiteX8" fmla="*/ 555860 w 1254368"/>
              <a:gd name="connsiteY8" fmla="*/ 270370 h 323293"/>
              <a:gd name="connsiteX9" fmla="*/ 386191 w 1254368"/>
              <a:gd name="connsiteY9" fmla="*/ 323084 h 323293"/>
              <a:gd name="connsiteX10" fmla="*/ 0 w 1254368"/>
              <a:gd name="connsiteY10" fmla="*/ 323084 h 323293"/>
              <a:gd name="connsiteX11" fmla="*/ 972326 w 1254368"/>
              <a:gd name="connsiteY11" fmla="*/ 4689 h 323293"/>
              <a:gd name="connsiteX12" fmla="*/ 993555 w 1254368"/>
              <a:gd name="connsiteY12" fmla="*/ 2331 h 323293"/>
              <a:gd name="connsiteX0" fmla="*/ 993555 w 1254368"/>
              <a:gd name="connsiteY0" fmla="*/ 2331 h 323293"/>
              <a:gd name="connsiteX1" fmla="*/ 986644 w 1254368"/>
              <a:gd name="connsiteY1" fmla="*/ 0 h 323293"/>
              <a:gd name="connsiteX2" fmla="*/ 1058224 w 1254368"/>
              <a:gd name="connsiteY2" fmla="*/ 0 h 323293"/>
              <a:gd name="connsiteX3" fmla="*/ 1063213 w 1254368"/>
              <a:gd name="connsiteY3" fmla="*/ 0 h 323293"/>
              <a:gd name="connsiteX4" fmla="*/ 1174598 w 1254368"/>
              <a:gd name="connsiteY4" fmla="*/ 0 h 323293"/>
              <a:gd name="connsiteX5" fmla="*/ 1226451 w 1254368"/>
              <a:gd name="connsiteY5" fmla="*/ 0 h 323293"/>
              <a:gd name="connsiteX6" fmla="*/ 1254368 w 1254368"/>
              <a:gd name="connsiteY6" fmla="*/ 0 h 323293"/>
              <a:gd name="connsiteX7" fmla="*/ 1232707 w 1254368"/>
              <a:gd name="connsiteY7" fmla="*/ 2775 h 323293"/>
              <a:gd name="connsiteX8" fmla="*/ 555860 w 1254368"/>
              <a:gd name="connsiteY8" fmla="*/ 270370 h 323293"/>
              <a:gd name="connsiteX9" fmla="*/ 386191 w 1254368"/>
              <a:gd name="connsiteY9" fmla="*/ 323084 h 323293"/>
              <a:gd name="connsiteX10" fmla="*/ 0 w 1254368"/>
              <a:gd name="connsiteY10" fmla="*/ 323084 h 323293"/>
              <a:gd name="connsiteX11" fmla="*/ 994573 w 1254368"/>
              <a:gd name="connsiteY11" fmla="*/ 2358 h 323293"/>
              <a:gd name="connsiteX12" fmla="*/ 993555 w 1254368"/>
              <a:gd name="connsiteY12" fmla="*/ 2331 h 323293"/>
              <a:gd name="connsiteX0" fmla="*/ 993555 w 1254368"/>
              <a:gd name="connsiteY0" fmla="*/ 2331 h 323293"/>
              <a:gd name="connsiteX1" fmla="*/ 986644 w 1254368"/>
              <a:gd name="connsiteY1" fmla="*/ 0 h 323293"/>
              <a:gd name="connsiteX2" fmla="*/ 1058224 w 1254368"/>
              <a:gd name="connsiteY2" fmla="*/ 0 h 323293"/>
              <a:gd name="connsiteX3" fmla="*/ 1063213 w 1254368"/>
              <a:gd name="connsiteY3" fmla="*/ 0 h 323293"/>
              <a:gd name="connsiteX4" fmla="*/ 1174598 w 1254368"/>
              <a:gd name="connsiteY4" fmla="*/ 0 h 323293"/>
              <a:gd name="connsiteX5" fmla="*/ 1226451 w 1254368"/>
              <a:gd name="connsiteY5" fmla="*/ 0 h 323293"/>
              <a:gd name="connsiteX6" fmla="*/ 1254368 w 1254368"/>
              <a:gd name="connsiteY6" fmla="*/ 0 h 323293"/>
              <a:gd name="connsiteX7" fmla="*/ 1238774 w 1254368"/>
              <a:gd name="connsiteY7" fmla="*/ 5106 h 323293"/>
              <a:gd name="connsiteX8" fmla="*/ 555860 w 1254368"/>
              <a:gd name="connsiteY8" fmla="*/ 270370 h 323293"/>
              <a:gd name="connsiteX9" fmla="*/ 386191 w 1254368"/>
              <a:gd name="connsiteY9" fmla="*/ 323084 h 323293"/>
              <a:gd name="connsiteX10" fmla="*/ 0 w 1254368"/>
              <a:gd name="connsiteY10" fmla="*/ 323084 h 323293"/>
              <a:gd name="connsiteX11" fmla="*/ 994573 w 1254368"/>
              <a:gd name="connsiteY11" fmla="*/ 2358 h 323293"/>
              <a:gd name="connsiteX12" fmla="*/ 993555 w 1254368"/>
              <a:gd name="connsiteY12" fmla="*/ 2331 h 323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4368" h="323293">
                <a:moveTo>
                  <a:pt x="993555" y="2331"/>
                </a:moveTo>
                <a:lnTo>
                  <a:pt x="986644" y="0"/>
                </a:lnTo>
                <a:lnTo>
                  <a:pt x="1058224" y="0"/>
                </a:lnTo>
                <a:lnTo>
                  <a:pt x="1063213" y="0"/>
                </a:lnTo>
                <a:lnTo>
                  <a:pt x="1174598" y="0"/>
                </a:lnTo>
                <a:lnTo>
                  <a:pt x="1226451" y="0"/>
                </a:lnTo>
                <a:lnTo>
                  <a:pt x="1254368" y="0"/>
                </a:lnTo>
                <a:lnTo>
                  <a:pt x="1238774" y="5106"/>
                </a:lnTo>
                <a:lnTo>
                  <a:pt x="555860" y="270370"/>
                </a:lnTo>
                <a:cubicBezTo>
                  <a:pt x="411164" y="324217"/>
                  <a:pt x="453161" y="324009"/>
                  <a:pt x="386191" y="323084"/>
                </a:cubicBezTo>
                <a:lnTo>
                  <a:pt x="0" y="323084"/>
                </a:lnTo>
                <a:lnTo>
                  <a:pt x="994573" y="2358"/>
                </a:lnTo>
                <a:lnTo>
                  <a:pt x="993555" y="2331"/>
                </a:lnTo>
                <a:close/>
              </a:path>
            </a:pathLst>
          </a:cu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dirty="0">
              <a:latin typeface="Source Sans Pro" panose="020B0503030403020204" pitchFamily="34" charset="77"/>
            </a:endParaRPr>
          </a:p>
        </p:txBody>
      </p:sp>
      <p:sp>
        <p:nvSpPr>
          <p:cNvPr id="37" name="Freeform 99">
            <a:extLst>
              <a:ext uri="{FF2B5EF4-FFF2-40B4-BE49-F238E27FC236}">
                <a16:creationId xmlns:a16="http://schemas.microsoft.com/office/drawing/2014/main" id="{0676988B-C96B-4A40-815A-FD66553FDD68}"/>
              </a:ext>
            </a:extLst>
          </p:cNvPr>
          <p:cNvSpPr/>
          <p:nvPr/>
        </p:nvSpPr>
        <p:spPr>
          <a:xfrm>
            <a:off x="4356157" y="5627088"/>
            <a:ext cx="1672492" cy="430779"/>
          </a:xfrm>
          <a:custGeom>
            <a:avLst/>
            <a:gdLst>
              <a:gd name="connsiteX0" fmla="*/ 983443 w 1254369"/>
              <a:gd name="connsiteY0" fmla="*/ 0 h 323084"/>
              <a:gd name="connsiteX1" fmla="*/ 986644 w 1254369"/>
              <a:gd name="connsiteY1" fmla="*/ 0 h 323084"/>
              <a:gd name="connsiteX2" fmla="*/ 1058224 w 1254369"/>
              <a:gd name="connsiteY2" fmla="*/ 0 h 323084"/>
              <a:gd name="connsiteX3" fmla="*/ 1063213 w 1254369"/>
              <a:gd name="connsiteY3" fmla="*/ 0 h 323084"/>
              <a:gd name="connsiteX4" fmla="*/ 1174598 w 1254369"/>
              <a:gd name="connsiteY4" fmla="*/ 0 h 323084"/>
              <a:gd name="connsiteX5" fmla="*/ 1226451 w 1254369"/>
              <a:gd name="connsiteY5" fmla="*/ 0 h 323084"/>
              <a:gd name="connsiteX6" fmla="*/ 1254368 w 1254369"/>
              <a:gd name="connsiteY6" fmla="*/ 0 h 323084"/>
              <a:gd name="connsiteX7" fmla="*/ 1254369 w 1254369"/>
              <a:gd name="connsiteY7" fmla="*/ 0 h 323084"/>
              <a:gd name="connsiteX8" fmla="*/ 632881 w 1254369"/>
              <a:gd name="connsiteY8" fmla="*/ 323084 h 323084"/>
              <a:gd name="connsiteX9" fmla="*/ 488294 w 1254369"/>
              <a:gd name="connsiteY9" fmla="*/ 323084 h 323084"/>
              <a:gd name="connsiteX10" fmla="*/ 436736 w 1254369"/>
              <a:gd name="connsiteY10" fmla="*/ 323084 h 323084"/>
              <a:gd name="connsiteX11" fmla="*/ 408524 w 1254369"/>
              <a:gd name="connsiteY11" fmla="*/ 323084 h 323084"/>
              <a:gd name="connsiteX12" fmla="*/ 297139 w 1254369"/>
              <a:gd name="connsiteY12" fmla="*/ 323084 h 323084"/>
              <a:gd name="connsiteX13" fmla="*/ 239807 w 1254369"/>
              <a:gd name="connsiteY13" fmla="*/ 323084 h 323084"/>
              <a:gd name="connsiteX14" fmla="*/ 217369 w 1254369"/>
              <a:gd name="connsiteY14" fmla="*/ 323084 h 323084"/>
              <a:gd name="connsiteX15" fmla="*/ 0 w 1254369"/>
              <a:gd name="connsiteY15" fmla="*/ 323084 h 323084"/>
              <a:gd name="connsiteX16" fmla="*/ 972326 w 1254369"/>
              <a:gd name="connsiteY16" fmla="*/ 4689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4369" h="323084">
                <a:moveTo>
                  <a:pt x="983443" y="0"/>
                </a:moveTo>
                <a:lnTo>
                  <a:pt x="986644" y="0"/>
                </a:lnTo>
                <a:lnTo>
                  <a:pt x="1058224" y="0"/>
                </a:lnTo>
                <a:lnTo>
                  <a:pt x="1063213" y="0"/>
                </a:lnTo>
                <a:lnTo>
                  <a:pt x="1174598" y="0"/>
                </a:lnTo>
                <a:lnTo>
                  <a:pt x="1226451" y="0"/>
                </a:lnTo>
                <a:lnTo>
                  <a:pt x="1254368" y="0"/>
                </a:lnTo>
                <a:lnTo>
                  <a:pt x="1254369" y="0"/>
                </a:lnTo>
                <a:lnTo>
                  <a:pt x="632881" y="323084"/>
                </a:lnTo>
                <a:lnTo>
                  <a:pt x="488294" y="323084"/>
                </a:lnTo>
                <a:lnTo>
                  <a:pt x="436736" y="323084"/>
                </a:lnTo>
                <a:lnTo>
                  <a:pt x="408524" y="323084"/>
                </a:lnTo>
                <a:lnTo>
                  <a:pt x="297139" y="323084"/>
                </a:lnTo>
                <a:lnTo>
                  <a:pt x="239807" y="323084"/>
                </a:lnTo>
                <a:lnTo>
                  <a:pt x="217369" y="323084"/>
                </a:lnTo>
                <a:lnTo>
                  <a:pt x="0" y="323084"/>
                </a:lnTo>
                <a:lnTo>
                  <a:pt x="972326" y="4689"/>
                </a:lnTo>
                <a:close/>
              </a:path>
            </a:pathLst>
          </a:cu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dirty="0">
              <a:latin typeface="Source Sans Pro" panose="020B0503030403020204" pitchFamily="34" charset="77"/>
            </a:endParaRPr>
          </a:p>
        </p:txBody>
      </p:sp>
      <p:sp>
        <p:nvSpPr>
          <p:cNvPr id="38" name="Freeform 68">
            <a:extLst>
              <a:ext uri="{FF2B5EF4-FFF2-40B4-BE49-F238E27FC236}">
                <a16:creationId xmlns:a16="http://schemas.microsoft.com/office/drawing/2014/main" id="{DC526237-30D6-1544-B4D0-F0AA0E0C0DB2}"/>
              </a:ext>
            </a:extLst>
          </p:cNvPr>
          <p:cNvSpPr/>
          <p:nvPr/>
        </p:nvSpPr>
        <p:spPr>
          <a:xfrm>
            <a:off x="6038109" y="5627088"/>
            <a:ext cx="930991" cy="430779"/>
          </a:xfrm>
          <a:custGeom>
            <a:avLst/>
            <a:gdLst>
              <a:gd name="connsiteX0" fmla="*/ 225425 w 726522"/>
              <a:gd name="connsiteY0" fmla="*/ 0 h 323084"/>
              <a:gd name="connsiteX1" fmla="*/ 247330 w 726522"/>
              <a:gd name="connsiteY1" fmla="*/ 0 h 323084"/>
              <a:gd name="connsiteX2" fmla="*/ 304861 w 726522"/>
              <a:gd name="connsiteY2" fmla="*/ 0 h 323084"/>
              <a:gd name="connsiteX3" fmla="*/ 448435 w 726522"/>
              <a:gd name="connsiteY3" fmla="*/ 0 h 323084"/>
              <a:gd name="connsiteX4" fmla="*/ 501097 w 726522"/>
              <a:gd name="connsiteY4" fmla="*/ 0 h 323084"/>
              <a:gd name="connsiteX5" fmla="*/ 504592 w 726522"/>
              <a:gd name="connsiteY5" fmla="*/ 0 h 323084"/>
              <a:gd name="connsiteX6" fmla="*/ 726522 w 726522"/>
              <a:gd name="connsiteY6" fmla="*/ 323084 h 323084"/>
              <a:gd name="connsiteX7" fmla="*/ 548998 w 726522"/>
              <a:gd name="connsiteY7" fmla="*/ 323084 h 323084"/>
              <a:gd name="connsiteX8" fmla="*/ 447355 w 726522"/>
              <a:gd name="connsiteY8" fmla="*/ 323084 h 323084"/>
              <a:gd name="connsiteX9" fmla="*/ 253767 w 726522"/>
              <a:gd name="connsiteY9" fmla="*/ 323084 h 323084"/>
              <a:gd name="connsiteX10" fmla="*/ 204298 w 726522"/>
              <a:gd name="connsiteY10" fmla="*/ 323084 h 323084"/>
              <a:gd name="connsiteX11" fmla="*/ 0 w 726522"/>
              <a:gd name="connsiteY11" fmla="*/ 323084 h 323084"/>
              <a:gd name="connsiteX12" fmla="*/ 235785 w 726522"/>
              <a:gd name="connsiteY12" fmla="*/ 15082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6522" h="323084">
                <a:moveTo>
                  <a:pt x="225425" y="0"/>
                </a:moveTo>
                <a:lnTo>
                  <a:pt x="247330" y="0"/>
                </a:lnTo>
                <a:lnTo>
                  <a:pt x="304861" y="0"/>
                </a:lnTo>
                <a:lnTo>
                  <a:pt x="448435" y="0"/>
                </a:lnTo>
                <a:lnTo>
                  <a:pt x="501097" y="0"/>
                </a:lnTo>
                <a:lnTo>
                  <a:pt x="504592" y="0"/>
                </a:lnTo>
                <a:lnTo>
                  <a:pt x="726522" y="323084"/>
                </a:lnTo>
                <a:lnTo>
                  <a:pt x="548998" y="323084"/>
                </a:lnTo>
                <a:lnTo>
                  <a:pt x="447355" y="323084"/>
                </a:lnTo>
                <a:lnTo>
                  <a:pt x="253767" y="323084"/>
                </a:lnTo>
                <a:lnTo>
                  <a:pt x="204298" y="323084"/>
                </a:lnTo>
                <a:lnTo>
                  <a:pt x="0" y="323084"/>
                </a:lnTo>
                <a:lnTo>
                  <a:pt x="235785" y="15082"/>
                </a:lnTo>
                <a:close/>
              </a:path>
            </a:pathLst>
          </a:cu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dirty="0">
              <a:latin typeface="Source Sans Pro" panose="020B0503030403020204" pitchFamily="34" charset="77"/>
            </a:endParaRPr>
          </a:p>
        </p:txBody>
      </p:sp>
      <p:sp>
        <p:nvSpPr>
          <p:cNvPr id="39" name="Freeform 70">
            <a:extLst>
              <a:ext uri="{FF2B5EF4-FFF2-40B4-BE49-F238E27FC236}">
                <a16:creationId xmlns:a16="http://schemas.microsoft.com/office/drawing/2014/main" id="{12E203D8-C6AB-9849-AA68-FD297B3E6285}"/>
              </a:ext>
            </a:extLst>
          </p:cNvPr>
          <p:cNvSpPr/>
          <p:nvPr/>
        </p:nvSpPr>
        <p:spPr>
          <a:xfrm>
            <a:off x="5174167" y="5627088"/>
            <a:ext cx="1181101" cy="430779"/>
          </a:xfrm>
          <a:custGeom>
            <a:avLst/>
            <a:gdLst>
              <a:gd name="connsiteX0" fmla="*/ 629306 w 885826"/>
              <a:gd name="connsiteY0" fmla="*/ 0 h 323084"/>
              <a:gd name="connsiteX1" fmla="*/ 629925 w 885826"/>
              <a:gd name="connsiteY1" fmla="*/ 0 h 323084"/>
              <a:gd name="connsiteX2" fmla="*/ 652708 w 885826"/>
              <a:gd name="connsiteY2" fmla="*/ 0 h 323084"/>
              <a:gd name="connsiteX3" fmla="*/ 668782 w 885826"/>
              <a:gd name="connsiteY3" fmla="*/ 0 h 323084"/>
              <a:gd name="connsiteX4" fmla="*/ 827277 w 885826"/>
              <a:gd name="connsiteY4" fmla="*/ 0 h 323084"/>
              <a:gd name="connsiteX5" fmla="*/ 859249 w 885826"/>
              <a:gd name="connsiteY5" fmla="*/ 0 h 323084"/>
              <a:gd name="connsiteX6" fmla="*/ 879231 w 885826"/>
              <a:gd name="connsiteY6" fmla="*/ 0 h 323084"/>
              <a:gd name="connsiteX7" fmla="*/ 885826 w 885826"/>
              <a:gd name="connsiteY7" fmla="*/ 0 h 323084"/>
              <a:gd name="connsiteX8" fmla="*/ 662921 w 885826"/>
              <a:gd name="connsiteY8" fmla="*/ 323084 h 323084"/>
              <a:gd name="connsiteX9" fmla="*/ 472220 w 885826"/>
              <a:gd name="connsiteY9" fmla="*/ 323084 h 323084"/>
              <a:gd name="connsiteX10" fmla="*/ 429803 w 885826"/>
              <a:gd name="connsiteY10" fmla="*/ 323084 h 323084"/>
              <a:gd name="connsiteX11" fmla="*/ 401174 w 885826"/>
              <a:gd name="connsiteY11" fmla="*/ 323084 h 323084"/>
              <a:gd name="connsiteX12" fmla="*/ 281753 w 885826"/>
              <a:gd name="connsiteY12" fmla="*/ 323084 h 323084"/>
              <a:gd name="connsiteX13" fmla="*/ 249925 w 885826"/>
              <a:gd name="connsiteY13" fmla="*/ 323084 h 323084"/>
              <a:gd name="connsiteX14" fmla="*/ 203822 w 885826"/>
              <a:gd name="connsiteY14" fmla="*/ 323084 h 323084"/>
              <a:gd name="connsiteX15" fmla="*/ 0 w 885826"/>
              <a:gd name="connsiteY15" fmla="*/ 323084 h 32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5826" h="323084">
                <a:moveTo>
                  <a:pt x="629306" y="0"/>
                </a:moveTo>
                <a:lnTo>
                  <a:pt x="629925" y="0"/>
                </a:lnTo>
                <a:lnTo>
                  <a:pt x="652708" y="0"/>
                </a:lnTo>
                <a:lnTo>
                  <a:pt x="668782" y="0"/>
                </a:lnTo>
                <a:lnTo>
                  <a:pt x="827277" y="0"/>
                </a:lnTo>
                <a:lnTo>
                  <a:pt x="859249" y="0"/>
                </a:lnTo>
                <a:lnTo>
                  <a:pt x="879231" y="0"/>
                </a:lnTo>
                <a:lnTo>
                  <a:pt x="885826" y="0"/>
                </a:lnTo>
                <a:lnTo>
                  <a:pt x="662921" y="323084"/>
                </a:lnTo>
                <a:lnTo>
                  <a:pt x="472220" y="323084"/>
                </a:lnTo>
                <a:lnTo>
                  <a:pt x="429803" y="323084"/>
                </a:lnTo>
                <a:lnTo>
                  <a:pt x="401174" y="323084"/>
                </a:lnTo>
                <a:lnTo>
                  <a:pt x="281753" y="323084"/>
                </a:lnTo>
                <a:lnTo>
                  <a:pt x="249925" y="323084"/>
                </a:lnTo>
                <a:lnTo>
                  <a:pt x="203822" y="323084"/>
                </a:lnTo>
                <a:lnTo>
                  <a:pt x="0" y="323084"/>
                </a:lnTo>
                <a:close/>
              </a:path>
            </a:pathLst>
          </a:cu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dirty="0">
              <a:latin typeface="Source Sans Pro" panose="020B0503030403020204" pitchFamily="34" charset="77"/>
            </a:endParaRPr>
          </a:p>
        </p:txBody>
      </p:sp>
      <p:sp>
        <p:nvSpPr>
          <p:cNvPr id="40" name="Rectangle 39">
            <a:extLst>
              <a:ext uri="{FF2B5EF4-FFF2-40B4-BE49-F238E27FC236}">
                <a16:creationId xmlns:a16="http://schemas.microsoft.com/office/drawing/2014/main" id="{9D10B019-4F0F-DA47-A3BC-D9AD791374D9}"/>
              </a:ext>
            </a:extLst>
          </p:cNvPr>
          <p:cNvSpPr/>
          <p:nvPr/>
        </p:nvSpPr>
        <p:spPr>
          <a:xfrm>
            <a:off x="7857233" y="6057867"/>
            <a:ext cx="794468" cy="980244"/>
          </a:xfrm>
          <a:prstGeom prst="rect">
            <a:avLst/>
          </a:prstGeom>
          <a:solidFill>
            <a:schemeClr val="accent6">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4267" dirty="0">
              <a:latin typeface="Source Sans Pro" panose="020B0503030403020204" pitchFamily="34" charset="77"/>
            </a:endParaRPr>
          </a:p>
        </p:txBody>
      </p:sp>
      <p:sp>
        <p:nvSpPr>
          <p:cNvPr id="41" name="Rounded Rectangle 32">
            <a:extLst>
              <a:ext uri="{FF2B5EF4-FFF2-40B4-BE49-F238E27FC236}">
                <a16:creationId xmlns:a16="http://schemas.microsoft.com/office/drawing/2014/main" id="{6227B380-D464-2740-A918-EC6FE99F8F11}"/>
              </a:ext>
            </a:extLst>
          </p:cNvPr>
          <p:cNvSpPr/>
          <p:nvPr/>
        </p:nvSpPr>
        <p:spPr>
          <a:xfrm>
            <a:off x="7544704" y="4738603"/>
            <a:ext cx="852577" cy="892535"/>
          </a:xfrm>
          <a:custGeom>
            <a:avLst/>
            <a:gdLst>
              <a:gd name="connsiteX0" fmla="*/ 0 w 2011716"/>
              <a:gd name="connsiteY0" fmla="*/ 260698 h 4826000"/>
              <a:gd name="connsiteX1" fmla="*/ 260698 w 2011716"/>
              <a:gd name="connsiteY1" fmla="*/ 0 h 4826000"/>
              <a:gd name="connsiteX2" fmla="*/ 1751018 w 2011716"/>
              <a:gd name="connsiteY2" fmla="*/ 0 h 4826000"/>
              <a:gd name="connsiteX3" fmla="*/ 2011716 w 2011716"/>
              <a:gd name="connsiteY3" fmla="*/ 260698 h 4826000"/>
              <a:gd name="connsiteX4" fmla="*/ 2011716 w 2011716"/>
              <a:gd name="connsiteY4" fmla="*/ 4565302 h 4826000"/>
              <a:gd name="connsiteX5" fmla="*/ 1751018 w 2011716"/>
              <a:gd name="connsiteY5" fmla="*/ 4826000 h 4826000"/>
              <a:gd name="connsiteX6" fmla="*/ 260698 w 2011716"/>
              <a:gd name="connsiteY6" fmla="*/ 4826000 h 4826000"/>
              <a:gd name="connsiteX7" fmla="*/ 0 w 2011716"/>
              <a:gd name="connsiteY7" fmla="*/ 4565302 h 4826000"/>
              <a:gd name="connsiteX8" fmla="*/ 0 w 2011716"/>
              <a:gd name="connsiteY8" fmla="*/ 260698 h 4826000"/>
              <a:gd name="connsiteX0" fmla="*/ 2011716 w 2103156"/>
              <a:gd name="connsiteY0" fmla="*/ 4565302 h 4826000"/>
              <a:gd name="connsiteX1" fmla="*/ 1751018 w 2103156"/>
              <a:gd name="connsiteY1" fmla="*/ 4826000 h 4826000"/>
              <a:gd name="connsiteX2" fmla="*/ 260698 w 2103156"/>
              <a:gd name="connsiteY2" fmla="*/ 4826000 h 4826000"/>
              <a:gd name="connsiteX3" fmla="*/ 0 w 2103156"/>
              <a:gd name="connsiteY3" fmla="*/ 4565302 h 4826000"/>
              <a:gd name="connsiteX4" fmla="*/ 0 w 2103156"/>
              <a:gd name="connsiteY4" fmla="*/ 260698 h 4826000"/>
              <a:gd name="connsiteX5" fmla="*/ 260698 w 2103156"/>
              <a:gd name="connsiteY5" fmla="*/ 0 h 4826000"/>
              <a:gd name="connsiteX6" fmla="*/ 1751018 w 2103156"/>
              <a:gd name="connsiteY6" fmla="*/ 0 h 4826000"/>
              <a:gd name="connsiteX7" fmla="*/ 2011716 w 2103156"/>
              <a:gd name="connsiteY7" fmla="*/ 260698 h 4826000"/>
              <a:gd name="connsiteX8" fmla="*/ 2103156 w 2103156"/>
              <a:gd name="connsiteY8" fmla="*/ 4656742 h 4826000"/>
              <a:gd name="connsiteX0" fmla="*/ 2011716 w 2011716"/>
              <a:gd name="connsiteY0" fmla="*/ 4565302 h 4826000"/>
              <a:gd name="connsiteX1" fmla="*/ 1751018 w 2011716"/>
              <a:gd name="connsiteY1" fmla="*/ 4826000 h 4826000"/>
              <a:gd name="connsiteX2" fmla="*/ 260698 w 2011716"/>
              <a:gd name="connsiteY2" fmla="*/ 4826000 h 4826000"/>
              <a:gd name="connsiteX3" fmla="*/ 0 w 2011716"/>
              <a:gd name="connsiteY3" fmla="*/ 4565302 h 4826000"/>
              <a:gd name="connsiteX4" fmla="*/ 0 w 2011716"/>
              <a:gd name="connsiteY4" fmla="*/ 260698 h 4826000"/>
              <a:gd name="connsiteX5" fmla="*/ 260698 w 2011716"/>
              <a:gd name="connsiteY5" fmla="*/ 0 h 4826000"/>
              <a:gd name="connsiteX6" fmla="*/ 1751018 w 2011716"/>
              <a:gd name="connsiteY6" fmla="*/ 0 h 4826000"/>
              <a:gd name="connsiteX7" fmla="*/ 2011716 w 2011716"/>
              <a:gd name="connsiteY7" fmla="*/ 260698 h 4826000"/>
              <a:gd name="connsiteX0" fmla="*/ 1751018 w 2011716"/>
              <a:gd name="connsiteY0" fmla="*/ 4826000 h 4826000"/>
              <a:gd name="connsiteX1" fmla="*/ 260698 w 2011716"/>
              <a:gd name="connsiteY1" fmla="*/ 4826000 h 4826000"/>
              <a:gd name="connsiteX2" fmla="*/ 0 w 2011716"/>
              <a:gd name="connsiteY2" fmla="*/ 4565302 h 4826000"/>
              <a:gd name="connsiteX3" fmla="*/ 0 w 2011716"/>
              <a:gd name="connsiteY3" fmla="*/ 260698 h 4826000"/>
              <a:gd name="connsiteX4" fmla="*/ 260698 w 2011716"/>
              <a:gd name="connsiteY4" fmla="*/ 0 h 4826000"/>
              <a:gd name="connsiteX5" fmla="*/ 1751018 w 2011716"/>
              <a:gd name="connsiteY5" fmla="*/ 0 h 4826000"/>
              <a:gd name="connsiteX6" fmla="*/ 2011716 w 2011716"/>
              <a:gd name="connsiteY6" fmla="*/ 260698 h 4826000"/>
              <a:gd name="connsiteX0" fmla="*/ 260698 w 2011716"/>
              <a:gd name="connsiteY0" fmla="*/ 4826000 h 4826000"/>
              <a:gd name="connsiteX1" fmla="*/ 0 w 2011716"/>
              <a:gd name="connsiteY1" fmla="*/ 4565302 h 4826000"/>
              <a:gd name="connsiteX2" fmla="*/ 0 w 2011716"/>
              <a:gd name="connsiteY2" fmla="*/ 260698 h 4826000"/>
              <a:gd name="connsiteX3" fmla="*/ 260698 w 2011716"/>
              <a:gd name="connsiteY3" fmla="*/ 0 h 4826000"/>
              <a:gd name="connsiteX4" fmla="*/ 1751018 w 2011716"/>
              <a:gd name="connsiteY4" fmla="*/ 0 h 4826000"/>
              <a:gd name="connsiteX5" fmla="*/ 2011716 w 2011716"/>
              <a:gd name="connsiteY5" fmla="*/ 260698 h 4826000"/>
              <a:gd name="connsiteX0" fmla="*/ 0 w 2011716"/>
              <a:gd name="connsiteY0" fmla="*/ 4565302 h 4565302"/>
              <a:gd name="connsiteX1" fmla="*/ 0 w 2011716"/>
              <a:gd name="connsiteY1" fmla="*/ 260698 h 4565302"/>
              <a:gd name="connsiteX2" fmla="*/ 260698 w 2011716"/>
              <a:gd name="connsiteY2" fmla="*/ 0 h 4565302"/>
              <a:gd name="connsiteX3" fmla="*/ 1751018 w 2011716"/>
              <a:gd name="connsiteY3" fmla="*/ 0 h 4565302"/>
              <a:gd name="connsiteX4" fmla="*/ 2011716 w 2011716"/>
              <a:gd name="connsiteY4" fmla="*/ 260698 h 4565302"/>
              <a:gd name="connsiteX0" fmla="*/ 0 w 1751018"/>
              <a:gd name="connsiteY0" fmla="*/ 4565302 h 4565302"/>
              <a:gd name="connsiteX1" fmla="*/ 0 w 1751018"/>
              <a:gd name="connsiteY1" fmla="*/ 260698 h 4565302"/>
              <a:gd name="connsiteX2" fmla="*/ 260698 w 1751018"/>
              <a:gd name="connsiteY2" fmla="*/ 0 h 4565302"/>
              <a:gd name="connsiteX3" fmla="*/ 1751018 w 1751018"/>
              <a:gd name="connsiteY3" fmla="*/ 0 h 4565302"/>
            </a:gdLst>
            <a:ahLst/>
            <a:cxnLst>
              <a:cxn ang="0">
                <a:pos x="connsiteX0" y="connsiteY0"/>
              </a:cxn>
              <a:cxn ang="0">
                <a:pos x="connsiteX1" y="connsiteY1"/>
              </a:cxn>
              <a:cxn ang="0">
                <a:pos x="connsiteX2" y="connsiteY2"/>
              </a:cxn>
              <a:cxn ang="0">
                <a:pos x="connsiteX3" y="connsiteY3"/>
              </a:cxn>
            </a:cxnLst>
            <a:rect l="l" t="t" r="r" b="b"/>
            <a:pathLst>
              <a:path w="1751018" h="4565302">
                <a:moveTo>
                  <a:pt x="0" y="4565302"/>
                </a:moveTo>
                <a:lnTo>
                  <a:pt x="0" y="260698"/>
                </a:lnTo>
                <a:cubicBezTo>
                  <a:pt x="0" y="116718"/>
                  <a:pt x="116718" y="0"/>
                  <a:pt x="260698" y="0"/>
                </a:cubicBezTo>
                <a:lnTo>
                  <a:pt x="1751018" y="0"/>
                </a:lnTo>
              </a:path>
            </a:pathLst>
          </a:custGeom>
          <a:noFill/>
          <a:ln w="3556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42" name="Freeform 66">
            <a:extLst>
              <a:ext uri="{FF2B5EF4-FFF2-40B4-BE49-F238E27FC236}">
                <a16:creationId xmlns:a16="http://schemas.microsoft.com/office/drawing/2014/main" id="{87170945-082F-B74B-89A1-B3466582EDE2}"/>
              </a:ext>
            </a:extLst>
          </p:cNvPr>
          <p:cNvSpPr/>
          <p:nvPr/>
        </p:nvSpPr>
        <p:spPr>
          <a:xfrm flipH="1">
            <a:off x="7011634" y="5623814"/>
            <a:ext cx="1621923" cy="440401"/>
          </a:xfrm>
          <a:custGeom>
            <a:avLst/>
            <a:gdLst>
              <a:gd name="connsiteX0" fmla="*/ 1254369 w 1254369"/>
              <a:gd name="connsiteY0" fmla="*/ 0 h 323084"/>
              <a:gd name="connsiteX1" fmla="*/ 1254368 w 1254369"/>
              <a:gd name="connsiteY1" fmla="*/ 0 h 323084"/>
              <a:gd name="connsiteX2" fmla="*/ 1226451 w 1254369"/>
              <a:gd name="connsiteY2" fmla="*/ 0 h 323084"/>
              <a:gd name="connsiteX3" fmla="*/ 1174598 w 1254369"/>
              <a:gd name="connsiteY3" fmla="*/ 0 h 323084"/>
              <a:gd name="connsiteX4" fmla="*/ 1063213 w 1254369"/>
              <a:gd name="connsiteY4" fmla="*/ 0 h 323084"/>
              <a:gd name="connsiteX5" fmla="*/ 1058224 w 1254369"/>
              <a:gd name="connsiteY5" fmla="*/ 0 h 323084"/>
              <a:gd name="connsiteX6" fmla="*/ 986644 w 1254369"/>
              <a:gd name="connsiteY6" fmla="*/ 0 h 323084"/>
              <a:gd name="connsiteX7" fmla="*/ 983443 w 1254369"/>
              <a:gd name="connsiteY7" fmla="*/ 0 h 323084"/>
              <a:gd name="connsiteX8" fmla="*/ 972326 w 1254369"/>
              <a:gd name="connsiteY8" fmla="*/ 4689 h 323084"/>
              <a:gd name="connsiteX9" fmla="*/ 0 w 1254369"/>
              <a:gd name="connsiteY9" fmla="*/ 323084 h 323084"/>
              <a:gd name="connsiteX10" fmla="*/ 217369 w 1254369"/>
              <a:gd name="connsiteY10" fmla="*/ 323084 h 323084"/>
              <a:gd name="connsiteX11" fmla="*/ 239807 w 1254369"/>
              <a:gd name="connsiteY11" fmla="*/ 323084 h 323084"/>
              <a:gd name="connsiteX12" fmla="*/ 297139 w 1254369"/>
              <a:gd name="connsiteY12" fmla="*/ 323084 h 323084"/>
              <a:gd name="connsiteX13" fmla="*/ 408524 w 1254369"/>
              <a:gd name="connsiteY13" fmla="*/ 323084 h 323084"/>
              <a:gd name="connsiteX14" fmla="*/ 436736 w 1254369"/>
              <a:gd name="connsiteY14" fmla="*/ 323084 h 323084"/>
              <a:gd name="connsiteX15" fmla="*/ 488294 w 1254369"/>
              <a:gd name="connsiteY15" fmla="*/ 323084 h 323084"/>
              <a:gd name="connsiteX16" fmla="*/ 632881 w 1254369"/>
              <a:gd name="connsiteY16" fmla="*/ 323084 h 323084"/>
              <a:gd name="connsiteX0" fmla="*/ 1211406 w 1254368"/>
              <a:gd name="connsiteY0" fmla="*/ 7144 h 323084"/>
              <a:gd name="connsiteX1" fmla="*/ 1254368 w 1254368"/>
              <a:gd name="connsiteY1" fmla="*/ 0 h 323084"/>
              <a:gd name="connsiteX2" fmla="*/ 1226451 w 1254368"/>
              <a:gd name="connsiteY2" fmla="*/ 0 h 323084"/>
              <a:gd name="connsiteX3" fmla="*/ 1174598 w 1254368"/>
              <a:gd name="connsiteY3" fmla="*/ 0 h 323084"/>
              <a:gd name="connsiteX4" fmla="*/ 1063213 w 1254368"/>
              <a:gd name="connsiteY4" fmla="*/ 0 h 323084"/>
              <a:gd name="connsiteX5" fmla="*/ 1058224 w 1254368"/>
              <a:gd name="connsiteY5" fmla="*/ 0 h 323084"/>
              <a:gd name="connsiteX6" fmla="*/ 986644 w 1254368"/>
              <a:gd name="connsiteY6" fmla="*/ 0 h 323084"/>
              <a:gd name="connsiteX7" fmla="*/ 983443 w 1254368"/>
              <a:gd name="connsiteY7" fmla="*/ 0 h 323084"/>
              <a:gd name="connsiteX8" fmla="*/ 972326 w 1254368"/>
              <a:gd name="connsiteY8" fmla="*/ 4689 h 323084"/>
              <a:gd name="connsiteX9" fmla="*/ 0 w 1254368"/>
              <a:gd name="connsiteY9" fmla="*/ 323084 h 323084"/>
              <a:gd name="connsiteX10" fmla="*/ 217369 w 1254368"/>
              <a:gd name="connsiteY10" fmla="*/ 323084 h 323084"/>
              <a:gd name="connsiteX11" fmla="*/ 239807 w 1254368"/>
              <a:gd name="connsiteY11" fmla="*/ 323084 h 323084"/>
              <a:gd name="connsiteX12" fmla="*/ 297139 w 1254368"/>
              <a:gd name="connsiteY12" fmla="*/ 323084 h 323084"/>
              <a:gd name="connsiteX13" fmla="*/ 408524 w 1254368"/>
              <a:gd name="connsiteY13" fmla="*/ 323084 h 323084"/>
              <a:gd name="connsiteX14" fmla="*/ 436736 w 1254368"/>
              <a:gd name="connsiteY14" fmla="*/ 323084 h 323084"/>
              <a:gd name="connsiteX15" fmla="*/ 488294 w 1254368"/>
              <a:gd name="connsiteY15" fmla="*/ 323084 h 323084"/>
              <a:gd name="connsiteX16" fmla="*/ 632881 w 1254368"/>
              <a:gd name="connsiteY16" fmla="*/ 323084 h 323084"/>
              <a:gd name="connsiteX17" fmla="*/ 1211406 w 1254368"/>
              <a:gd name="connsiteY17" fmla="*/ 7144 h 323084"/>
              <a:gd name="connsiteX0" fmla="*/ 1211406 w 1226451"/>
              <a:gd name="connsiteY0" fmla="*/ 7144 h 323084"/>
              <a:gd name="connsiteX1" fmla="*/ 1211405 w 1226451"/>
              <a:gd name="connsiteY1" fmla="*/ 2381 h 323084"/>
              <a:gd name="connsiteX2" fmla="*/ 1226451 w 1226451"/>
              <a:gd name="connsiteY2" fmla="*/ 0 h 323084"/>
              <a:gd name="connsiteX3" fmla="*/ 1174598 w 1226451"/>
              <a:gd name="connsiteY3" fmla="*/ 0 h 323084"/>
              <a:gd name="connsiteX4" fmla="*/ 1063213 w 1226451"/>
              <a:gd name="connsiteY4" fmla="*/ 0 h 323084"/>
              <a:gd name="connsiteX5" fmla="*/ 1058224 w 1226451"/>
              <a:gd name="connsiteY5" fmla="*/ 0 h 323084"/>
              <a:gd name="connsiteX6" fmla="*/ 986644 w 1226451"/>
              <a:gd name="connsiteY6" fmla="*/ 0 h 323084"/>
              <a:gd name="connsiteX7" fmla="*/ 983443 w 1226451"/>
              <a:gd name="connsiteY7" fmla="*/ 0 h 323084"/>
              <a:gd name="connsiteX8" fmla="*/ 972326 w 1226451"/>
              <a:gd name="connsiteY8" fmla="*/ 4689 h 323084"/>
              <a:gd name="connsiteX9" fmla="*/ 0 w 1226451"/>
              <a:gd name="connsiteY9" fmla="*/ 323084 h 323084"/>
              <a:gd name="connsiteX10" fmla="*/ 217369 w 1226451"/>
              <a:gd name="connsiteY10" fmla="*/ 323084 h 323084"/>
              <a:gd name="connsiteX11" fmla="*/ 239807 w 1226451"/>
              <a:gd name="connsiteY11" fmla="*/ 323084 h 323084"/>
              <a:gd name="connsiteX12" fmla="*/ 297139 w 1226451"/>
              <a:gd name="connsiteY12" fmla="*/ 323084 h 323084"/>
              <a:gd name="connsiteX13" fmla="*/ 408524 w 1226451"/>
              <a:gd name="connsiteY13" fmla="*/ 323084 h 323084"/>
              <a:gd name="connsiteX14" fmla="*/ 436736 w 1226451"/>
              <a:gd name="connsiteY14" fmla="*/ 323084 h 323084"/>
              <a:gd name="connsiteX15" fmla="*/ 488294 w 1226451"/>
              <a:gd name="connsiteY15" fmla="*/ 323084 h 323084"/>
              <a:gd name="connsiteX16" fmla="*/ 632881 w 1226451"/>
              <a:gd name="connsiteY16" fmla="*/ 323084 h 323084"/>
              <a:gd name="connsiteX17" fmla="*/ 1211406 w 1226451"/>
              <a:gd name="connsiteY17" fmla="*/ 7144 h 323084"/>
              <a:gd name="connsiteX0" fmla="*/ 1211406 w 1219291"/>
              <a:gd name="connsiteY0" fmla="*/ 7144 h 323084"/>
              <a:gd name="connsiteX1" fmla="*/ 1211405 w 1219291"/>
              <a:gd name="connsiteY1" fmla="*/ 2381 h 323084"/>
              <a:gd name="connsiteX2" fmla="*/ 1219291 w 1219291"/>
              <a:gd name="connsiteY2" fmla="*/ 4762 h 323084"/>
              <a:gd name="connsiteX3" fmla="*/ 1174598 w 1219291"/>
              <a:gd name="connsiteY3" fmla="*/ 0 h 323084"/>
              <a:gd name="connsiteX4" fmla="*/ 1063213 w 1219291"/>
              <a:gd name="connsiteY4" fmla="*/ 0 h 323084"/>
              <a:gd name="connsiteX5" fmla="*/ 1058224 w 1219291"/>
              <a:gd name="connsiteY5" fmla="*/ 0 h 323084"/>
              <a:gd name="connsiteX6" fmla="*/ 986644 w 1219291"/>
              <a:gd name="connsiteY6" fmla="*/ 0 h 323084"/>
              <a:gd name="connsiteX7" fmla="*/ 983443 w 1219291"/>
              <a:gd name="connsiteY7" fmla="*/ 0 h 323084"/>
              <a:gd name="connsiteX8" fmla="*/ 972326 w 1219291"/>
              <a:gd name="connsiteY8" fmla="*/ 4689 h 323084"/>
              <a:gd name="connsiteX9" fmla="*/ 0 w 1219291"/>
              <a:gd name="connsiteY9" fmla="*/ 323084 h 323084"/>
              <a:gd name="connsiteX10" fmla="*/ 217369 w 1219291"/>
              <a:gd name="connsiteY10" fmla="*/ 323084 h 323084"/>
              <a:gd name="connsiteX11" fmla="*/ 239807 w 1219291"/>
              <a:gd name="connsiteY11" fmla="*/ 323084 h 323084"/>
              <a:gd name="connsiteX12" fmla="*/ 297139 w 1219291"/>
              <a:gd name="connsiteY12" fmla="*/ 323084 h 323084"/>
              <a:gd name="connsiteX13" fmla="*/ 408524 w 1219291"/>
              <a:gd name="connsiteY13" fmla="*/ 323084 h 323084"/>
              <a:gd name="connsiteX14" fmla="*/ 436736 w 1219291"/>
              <a:gd name="connsiteY14" fmla="*/ 323084 h 323084"/>
              <a:gd name="connsiteX15" fmla="*/ 488294 w 1219291"/>
              <a:gd name="connsiteY15" fmla="*/ 323084 h 323084"/>
              <a:gd name="connsiteX16" fmla="*/ 632881 w 1219291"/>
              <a:gd name="connsiteY16" fmla="*/ 323084 h 323084"/>
              <a:gd name="connsiteX17" fmla="*/ 1211406 w 1219291"/>
              <a:gd name="connsiteY17" fmla="*/ 7144 h 323084"/>
              <a:gd name="connsiteX0" fmla="*/ 1211406 w 1219291"/>
              <a:gd name="connsiteY0" fmla="*/ 7144 h 327846"/>
              <a:gd name="connsiteX1" fmla="*/ 1211405 w 1219291"/>
              <a:gd name="connsiteY1" fmla="*/ 2381 h 327846"/>
              <a:gd name="connsiteX2" fmla="*/ 1219291 w 1219291"/>
              <a:gd name="connsiteY2" fmla="*/ 4762 h 327846"/>
              <a:gd name="connsiteX3" fmla="*/ 1174598 w 1219291"/>
              <a:gd name="connsiteY3" fmla="*/ 0 h 327846"/>
              <a:gd name="connsiteX4" fmla="*/ 1063213 w 1219291"/>
              <a:gd name="connsiteY4" fmla="*/ 0 h 327846"/>
              <a:gd name="connsiteX5" fmla="*/ 1058224 w 1219291"/>
              <a:gd name="connsiteY5" fmla="*/ 0 h 327846"/>
              <a:gd name="connsiteX6" fmla="*/ 986644 w 1219291"/>
              <a:gd name="connsiteY6" fmla="*/ 0 h 327846"/>
              <a:gd name="connsiteX7" fmla="*/ 983443 w 1219291"/>
              <a:gd name="connsiteY7" fmla="*/ 0 h 327846"/>
              <a:gd name="connsiteX8" fmla="*/ 972326 w 1219291"/>
              <a:gd name="connsiteY8" fmla="*/ 4689 h 327846"/>
              <a:gd name="connsiteX9" fmla="*/ 0 w 1219291"/>
              <a:gd name="connsiteY9" fmla="*/ 323084 h 327846"/>
              <a:gd name="connsiteX10" fmla="*/ 217369 w 1219291"/>
              <a:gd name="connsiteY10" fmla="*/ 323084 h 327846"/>
              <a:gd name="connsiteX11" fmla="*/ 239807 w 1219291"/>
              <a:gd name="connsiteY11" fmla="*/ 323084 h 327846"/>
              <a:gd name="connsiteX12" fmla="*/ 297139 w 1219291"/>
              <a:gd name="connsiteY12" fmla="*/ 323084 h 327846"/>
              <a:gd name="connsiteX13" fmla="*/ 408524 w 1219291"/>
              <a:gd name="connsiteY13" fmla="*/ 323084 h 327846"/>
              <a:gd name="connsiteX14" fmla="*/ 436736 w 1219291"/>
              <a:gd name="connsiteY14" fmla="*/ 323084 h 327846"/>
              <a:gd name="connsiteX15" fmla="*/ 488294 w 1219291"/>
              <a:gd name="connsiteY15" fmla="*/ 323084 h 327846"/>
              <a:gd name="connsiteX16" fmla="*/ 585145 w 1219291"/>
              <a:gd name="connsiteY16" fmla="*/ 327846 h 327846"/>
              <a:gd name="connsiteX17" fmla="*/ 1211406 w 1219291"/>
              <a:gd name="connsiteY17" fmla="*/ 7144 h 327846"/>
              <a:gd name="connsiteX0" fmla="*/ 1218566 w 1219291"/>
              <a:gd name="connsiteY0" fmla="*/ 7144 h 327846"/>
              <a:gd name="connsiteX1" fmla="*/ 1211405 w 1219291"/>
              <a:gd name="connsiteY1" fmla="*/ 2381 h 327846"/>
              <a:gd name="connsiteX2" fmla="*/ 1219291 w 1219291"/>
              <a:gd name="connsiteY2" fmla="*/ 4762 h 327846"/>
              <a:gd name="connsiteX3" fmla="*/ 1174598 w 1219291"/>
              <a:gd name="connsiteY3" fmla="*/ 0 h 327846"/>
              <a:gd name="connsiteX4" fmla="*/ 1063213 w 1219291"/>
              <a:gd name="connsiteY4" fmla="*/ 0 h 327846"/>
              <a:gd name="connsiteX5" fmla="*/ 1058224 w 1219291"/>
              <a:gd name="connsiteY5" fmla="*/ 0 h 327846"/>
              <a:gd name="connsiteX6" fmla="*/ 986644 w 1219291"/>
              <a:gd name="connsiteY6" fmla="*/ 0 h 327846"/>
              <a:gd name="connsiteX7" fmla="*/ 983443 w 1219291"/>
              <a:gd name="connsiteY7" fmla="*/ 0 h 327846"/>
              <a:gd name="connsiteX8" fmla="*/ 972326 w 1219291"/>
              <a:gd name="connsiteY8" fmla="*/ 4689 h 327846"/>
              <a:gd name="connsiteX9" fmla="*/ 0 w 1219291"/>
              <a:gd name="connsiteY9" fmla="*/ 323084 h 327846"/>
              <a:gd name="connsiteX10" fmla="*/ 217369 w 1219291"/>
              <a:gd name="connsiteY10" fmla="*/ 323084 h 327846"/>
              <a:gd name="connsiteX11" fmla="*/ 239807 w 1219291"/>
              <a:gd name="connsiteY11" fmla="*/ 323084 h 327846"/>
              <a:gd name="connsiteX12" fmla="*/ 297139 w 1219291"/>
              <a:gd name="connsiteY12" fmla="*/ 323084 h 327846"/>
              <a:gd name="connsiteX13" fmla="*/ 408524 w 1219291"/>
              <a:gd name="connsiteY13" fmla="*/ 323084 h 327846"/>
              <a:gd name="connsiteX14" fmla="*/ 436736 w 1219291"/>
              <a:gd name="connsiteY14" fmla="*/ 323084 h 327846"/>
              <a:gd name="connsiteX15" fmla="*/ 488294 w 1219291"/>
              <a:gd name="connsiteY15" fmla="*/ 323084 h 327846"/>
              <a:gd name="connsiteX16" fmla="*/ 585145 w 1219291"/>
              <a:gd name="connsiteY16" fmla="*/ 327846 h 327846"/>
              <a:gd name="connsiteX17" fmla="*/ 1218566 w 1219291"/>
              <a:gd name="connsiteY17" fmla="*/ 7144 h 327846"/>
              <a:gd name="connsiteX0" fmla="*/ 1211406 w 1219291"/>
              <a:gd name="connsiteY0" fmla="*/ 9525 h 327846"/>
              <a:gd name="connsiteX1" fmla="*/ 1211405 w 1219291"/>
              <a:gd name="connsiteY1" fmla="*/ 2381 h 327846"/>
              <a:gd name="connsiteX2" fmla="*/ 1219291 w 1219291"/>
              <a:gd name="connsiteY2" fmla="*/ 4762 h 327846"/>
              <a:gd name="connsiteX3" fmla="*/ 1174598 w 1219291"/>
              <a:gd name="connsiteY3" fmla="*/ 0 h 327846"/>
              <a:gd name="connsiteX4" fmla="*/ 1063213 w 1219291"/>
              <a:gd name="connsiteY4" fmla="*/ 0 h 327846"/>
              <a:gd name="connsiteX5" fmla="*/ 1058224 w 1219291"/>
              <a:gd name="connsiteY5" fmla="*/ 0 h 327846"/>
              <a:gd name="connsiteX6" fmla="*/ 986644 w 1219291"/>
              <a:gd name="connsiteY6" fmla="*/ 0 h 327846"/>
              <a:gd name="connsiteX7" fmla="*/ 983443 w 1219291"/>
              <a:gd name="connsiteY7" fmla="*/ 0 h 327846"/>
              <a:gd name="connsiteX8" fmla="*/ 972326 w 1219291"/>
              <a:gd name="connsiteY8" fmla="*/ 4689 h 327846"/>
              <a:gd name="connsiteX9" fmla="*/ 0 w 1219291"/>
              <a:gd name="connsiteY9" fmla="*/ 323084 h 327846"/>
              <a:gd name="connsiteX10" fmla="*/ 217369 w 1219291"/>
              <a:gd name="connsiteY10" fmla="*/ 323084 h 327846"/>
              <a:gd name="connsiteX11" fmla="*/ 239807 w 1219291"/>
              <a:gd name="connsiteY11" fmla="*/ 323084 h 327846"/>
              <a:gd name="connsiteX12" fmla="*/ 297139 w 1219291"/>
              <a:gd name="connsiteY12" fmla="*/ 323084 h 327846"/>
              <a:gd name="connsiteX13" fmla="*/ 408524 w 1219291"/>
              <a:gd name="connsiteY13" fmla="*/ 323084 h 327846"/>
              <a:gd name="connsiteX14" fmla="*/ 436736 w 1219291"/>
              <a:gd name="connsiteY14" fmla="*/ 323084 h 327846"/>
              <a:gd name="connsiteX15" fmla="*/ 488294 w 1219291"/>
              <a:gd name="connsiteY15" fmla="*/ 323084 h 327846"/>
              <a:gd name="connsiteX16" fmla="*/ 585145 w 1219291"/>
              <a:gd name="connsiteY16" fmla="*/ 327846 h 327846"/>
              <a:gd name="connsiteX17" fmla="*/ 1211406 w 1219291"/>
              <a:gd name="connsiteY17" fmla="*/ 9525 h 327846"/>
              <a:gd name="connsiteX0" fmla="*/ 1211406 w 1219291"/>
              <a:gd name="connsiteY0" fmla="*/ 9525 h 327846"/>
              <a:gd name="connsiteX1" fmla="*/ 1211405 w 1219291"/>
              <a:gd name="connsiteY1" fmla="*/ 2381 h 327846"/>
              <a:gd name="connsiteX2" fmla="*/ 1219291 w 1219291"/>
              <a:gd name="connsiteY2" fmla="*/ 4762 h 327846"/>
              <a:gd name="connsiteX3" fmla="*/ 1174598 w 1219291"/>
              <a:gd name="connsiteY3" fmla="*/ 0 h 327846"/>
              <a:gd name="connsiteX4" fmla="*/ 1063213 w 1219291"/>
              <a:gd name="connsiteY4" fmla="*/ 0 h 327846"/>
              <a:gd name="connsiteX5" fmla="*/ 1058224 w 1219291"/>
              <a:gd name="connsiteY5" fmla="*/ 0 h 327846"/>
              <a:gd name="connsiteX6" fmla="*/ 986644 w 1219291"/>
              <a:gd name="connsiteY6" fmla="*/ 0 h 327846"/>
              <a:gd name="connsiteX7" fmla="*/ 983443 w 1219291"/>
              <a:gd name="connsiteY7" fmla="*/ 0 h 327846"/>
              <a:gd name="connsiteX8" fmla="*/ 969939 w 1219291"/>
              <a:gd name="connsiteY8" fmla="*/ 4689 h 327846"/>
              <a:gd name="connsiteX9" fmla="*/ 0 w 1219291"/>
              <a:gd name="connsiteY9" fmla="*/ 323084 h 327846"/>
              <a:gd name="connsiteX10" fmla="*/ 217369 w 1219291"/>
              <a:gd name="connsiteY10" fmla="*/ 323084 h 327846"/>
              <a:gd name="connsiteX11" fmla="*/ 239807 w 1219291"/>
              <a:gd name="connsiteY11" fmla="*/ 323084 h 327846"/>
              <a:gd name="connsiteX12" fmla="*/ 297139 w 1219291"/>
              <a:gd name="connsiteY12" fmla="*/ 323084 h 327846"/>
              <a:gd name="connsiteX13" fmla="*/ 408524 w 1219291"/>
              <a:gd name="connsiteY13" fmla="*/ 323084 h 327846"/>
              <a:gd name="connsiteX14" fmla="*/ 436736 w 1219291"/>
              <a:gd name="connsiteY14" fmla="*/ 323084 h 327846"/>
              <a:gd name="connsiteX15" fmla="*/ 488294 w 1219291"/>
              <a:gd name="connsiteY15" fmla="*/ 323084 h 327846"/>
              <a:gd name="connsiteX16" fmla="*/ 585145 w 1219291"/>
              <a:gd name="connsiteY16" fmla="*/ 327846 h 327846"/>
              <a:gd name="connsiteX17" fmla="*/ 1211406 w 1219291"/>
              <a:gd name="connsiteY17" fmla="*/ 9525 h 327846"/>
              <a:gd name="connsiteX0" fmla="*/ 1211406 w 1219291"/>
              <a:gd name="connsiteY0" fmla="*/ 11980 h 330301"/>
              <a:gd name="connsiteX1" fmla="*/ 1211405 w 1219291"/>
              <a:gd name="connsiteY1" fmla="*/ 4836 h 330301"/>
              <a:gd name="connsiteX2" fmla="*/ 1219291 w 1219291"/>
              <a:gd name="connsiteY2" fmla="*/ 7217 h 330301"/>
              <a:gd name="connsiteX3" fmla="*/ 1174598 w 1219291"/>
              <a:gd name="connsiteY3" fmla="*/ 2455 h 330301"/>
              <a:gd name="connsiteX4" fmla="*/ 1063213 w 1219291"/>
              <a:gd name="connsiteY4" fmla="*/ 2455 h 330301"/>
              <a:gd name="connsiteX5" fmla="*/ 1058224 w 1219291"/>
              <a:gd name="connsiteY5" fmla="*/ 2455 h 330301"/>
              <a:gd name="connsiteX6" fmla="*/ 986644 w 1219291"/>
              <a:gd name="connsiteY6" fmla="*/ 2455 h 330301"/>
              <a:gd name="connsiteX7" fmla="*/ 983443 w 1219291"/>
              <a:gd name="connsiteY7" fmla="*/ 2455 h 330301"/>
              <a:gd name="connsiteX8" fmla="*/ 965166 w 1219291"/>
              <a:gd name="connsiteY8" fmla="*/ 0 h 330301"/>
              <a:gd name="connsiteX9" fmla="*/ 0 w 1219291"/>
              <a:gd name="connsiteY9" fmla="*/ 325539 h 330301"/>
              <a:gd name="connsiteX10" fmla="*/ 217369 w 1219291"/>
              <a:gd name="connsiteY10" fmla="*/ 325539 h 330301"/>
              <a:gd name="connsiteX11" fmla="*/ 239807 w 1219291"/>
              <a:gd name="connsiteY11" fmla="*/ 325539 h 330301"/>
              <a:gd name="connsiteX12" fmla="*/ 297139 w 1219291"/>
              <a:gd name="connsiteY12" fmla="*/ 325539 h 330301"/>
              <a:gd name="connsiteX13" fmla="*/ 408524 w 1219291"/>
              <a:gd name="connsiteY13" fmla="*/ 325539 h 330301"/>
              <a:gd name="connsiteX14" fmla="*/ 436736 w 1219291"/>
              <a:gd name="connsiteY14" fmla="*/ 325539 h 330301"/>
              <a:gd name="connsiteX15" fmla="*/ 488294 w 1219291"/>
              <a:gd name="connsiteY15" fmla="*/ 325539 h 330301"/>
              <a:gd name="connsiteX16" fmla="*/ 585145 w 1219291"/>
              <a:gd name="connsiteY16" fmla="*/ 330301 h 330301"/>
              <a:gd name="connsiteX17" fmla="*/ 1211406 w 1219291"/>
              <a:gd name="connsiteY17" fmla="*/ 11980 h 33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19291" h="330301">
                <a:moveTo>
                  <a:pt x="1211406" y="11980"/>
                </a:moveTo>
                <a:cubicBezTo>
                  <a:pt x="1211406" y="10392"/>
                  <a:pt x="1211405" y="6424"/>
                  <a:pt x="1211405" y="4836"/>
                </a:cubicBezTo>
                <a:lnTo>
                  <a:pt x="1219291" y="7217"/>
                </a:lnTo>
                <a:lnTo>
                  <a:pt x="1174598" y="2455"/>
                </a:lnTo>
                <a:lnTo>
                  <a:pt x="1063213" y="2455"/>
                </a:lnTo>
                <a:lnTo>
                  <a:pt x="1058224" y="2455"/>
                </a:lnTo>
                <a:lnTo>
                  <a:pt x="986644" y="2455"/>
                </a:lnTo>
                <a:lnTo>
                  <a:pt x="983443" y="2455"/>
                </a:lnTo>
                <a:lnTo>
                  <a:pt x="965166" y="0"/>
                </a:lnTo>
                <a:lnTo>
                  <a:pt x="0" y="325539"/>
                </a:lnTo>
                <a:lnTo>
                  <a:pt x="217369" y="325539"/>
                </a:lnTo>
                <a:lnTo>
                  <a:pt x="239807" y="325539"/>
                </a:lnTo>
                <a:lnTo>
                  <a:pt x="297139" y="325539"/>
                </a:lnTo>
                <a:lnTo>
                  <a:pt x="408524" y="325539"/>
                </a:lnTo>
                <a:lnTo>
                  <a:pt x="436736" y="325539"/>
                </a:lnTo>
                <a:lnTo>
                  <a:pt x="488294" y="325539"/>
                </a:lnTo>
                <a:lnTo>
                  <a:pt x="585145" y="330301"/>
                </a:lnTo>
                <a:lnTo>
                  <a:pt x="1211406" y="11980"/>
                </a:lnTo>
                <a:close/>
              </a:path>
            </a:pathLst>
          </a:custGeom>
          <a:solidFill>
            <a:srgbClr val="066879"/>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dirty="0">
              <a:latin typeface="Source Sans Pro" panose="020B0503030403020204" pitchFamily="34" charset="77"/>
            </a:endParaRPr>
          </a:p>
        </p:txBody>
      </p:sp>
      <p:sp>
        <p:nvSpPr>
          <p:cNvPr id="43" name="Freeform 67">
            <a:extLst>
              <a:ext uri="{FF2B5EF4-FFF2-40B4-BE49-F238E27FC236}">
                <a16:creationId xmlns:a16="http://schemas.microsoft.com/office/drawing/2014/main" id="{33A970F3-BFE8-A84C-A8F9-B4F283DE6F9A}"/>
              </a:ext>
            </a:extLst>
          </p:cNvPr>
          <p:cNvSpPr/>
          <p:nvPr/>
        </p:nvSpPr>
        <p:spPr>
          <a:xfrm flipH="1">
            <a:off x="6652649" y="5624416"/>
            <a:ext cx="1207214" cy="437128"/>
          </a:xfrm>
          <a:custGeom>
            <a:avLst/>
            <a:gdLst>
              <a:gd name="connsiteX0" fmla="*/ 879231 w 879231"/>
              <a:gd name="connsiteY0" fmla="*/ 0 h 323084"/>
              <a:gd name="connsiteX1" fmla="*/ 871415 w 879231"/>
              <a:gd name="connsiteY1" fmla="*/ 0 h 323084"/>
              <a:gd name="connsiteX2" fmla="*/ 859249 w 879231"/>
              <a:gd name="connsiteY2" fmla="*/ 0 h 323084"/>
              <a:gd name="connsiteX3" fmla="*/ 827276 w 879231"/>
              <a:gd name="connsiteY3" fmla="*/ 0 h 323084"/>
              <a:gd name="connsiteX4" fmla="*/ 668782 w 879231"/>
              <a:gd name="connsiteY4" fmla="*/ 0 h 323084"/>
              <a:gd name="connsiteX5" fmla="*/ 652708 w 879231"/>
              <a:gd name="connsiteY5" fmla="*/ 0 h 323084"/>
              <a:gd name="connsiteX6" fmla="*/ 629924 w 879231"/>
              <a:gd name="connsiteY6" fmla="*/ 0 h 323084"/>
              <a:gd name="connsiteX7" fmla="*/ 629306 w 879231"/>
              <a:gd name="connsiteY7" fmla="*/ 0 h 323084"/>
              <a:gd name="connsiteX8" fmla="*/ 0 w 879231"/>
              <a:gd name="connsiteY8" fmla="*/ 323084 h 323084"/>
              <a:gd name="connsiteX9" fmla="*/ 203821 w 879231"/>
              <a:gd name="connsiteY9" fmla="*/ 323084 h 323084"/>
              <a:gd name="connsiteX10" fmla="*/ 249925 w 879231"/>
              <a:gd name="connsiteY10" fmla="*/ 323084 h 323084"/>
              <a:gd name="connsiteX11" fmla="*/ 281753 w 879231"/>
              <a:gd name="connsiteY11" fmla="*/ 323084 h 323084"/>
              <a:gd name="connsiteX12" fmla="*/ 401173 w 879231"/>
              <a:gd name="connsiteY12" fmla="*/ 323084 h 323084"/>
              <a:gd name="connsiteX13" fmla="*/ 429803 w 879231"/>
              <a:gd name="connsiteY13" fmla="*/ 323084 h 323084"/>
              <a:gd name="connsiteX14" fmla="*/ 472220 w 879231"/>
              <a:gd name="connsiteY14" fmla="*/ 323084 h 323084"/>
              <a:gd name="connsiteX15" fmla="*/ 648510 w 879231"/>
              <a:gd name="connsiteY15" fmla="*/ 323084 h 323084"/>
              <a:gd name="connsiteX16" fmla="*/ 867128 w 879231"/>
              <a:gd name="connsiteY16" fmla="*/ 6214 h 323084"/>
              <a:gd name="connsiteX0" fmla="*/ 879231 w 879231"/>
              <a:gd name="connsiteY0" fmla="*/ 4762 h 327846"/>
              <a:gd name="connsiteX1" fmla="*/ 871415 w 879231"/>
              <a:gd name="connsiteY1" fmla="*/ 4762 h 327846"/>
              <a:gd name="connsiteX2" fmla="*/ 859249 w 879231"/>
              <a:gd name="connsiteY2" fmla="*/ 4762 h 327846"/>
              <a:gd name="connsiteX3" fmla="*/ 827276 w 879231"/>
              <a:gd name="connsiteY3" fmla="*/ 4762 h 327846"/>
              <a:gd name="connsiteX4" fmla="*/ 668782 w 879231"/>
              <a:gd name="connsiteY4" fmla="*/ 4762 h 327846"/>
              <a:gd name="connsiteX5" fmla="*/ 652708 w 879231"/>
              <a:gd name="connsiteY5" fmla="*/ 4762 h 327846"/>
              <a:gd name="connsiteX6" fmla="*/ 629924 w 879231"/>
              <a:gd name="connsiteY6" fmla="*/ 4762 h 327846"/>
              <a:gd name="connsiteX7" fmla="*/ 620057 w 879231"/>
              <a:gd name="connsiteY7" fmla="*/ 0 h 327846"/>
              <a:gd name="connsiteX8" fmla="*/ 0 w 879231"/>
              <a:gd name="connsiteY8" fmla="*/ 327846 h 327846"/>
              <a:gd name="connsiteX9" fmla="*/ 203821 w 879231"/>
              <a:gd name="connsiteY9" fmla="*/ 327846 h 327846"/>
              <a:gd name="connsiteX10" fmla="*/ 249925 w 879231"/>
              <a:gd name="connsiteY10" fmla="*/ 327846 h 327846"/>
              <a:gd name="connsiteX11" fmla="*/ 281753 w 879231"/>
              <a:gd name="connsiteY11" fmla="*/ 327846 h 327846"/>
              <a:gd name="connsiteX12" fmla="*/ 401173 w 879231"/>
              <a:gd name="connsiteY12" fmla="*/ 327846 h 327846"/>
              <a:gd name="connsiteX13" fmla="*/ 429803 w 879231"/>
              <a:gd name="connsiteY13" fmla="*/ 327846 h 327846"/>
              <a:gd name="connsiteX14" fmla="*/ 472220 w 879231"/>
              <a:gd name="connsiteY14" fmla="*/ 327846 h 327846"/>
              <a:gd name="connsiteX15" fmla="*/ 648510 w 879231"/>
              <a:gd name="connsiteY15" fmla="*/ 327846 h 327846"/>
              <a:gd name="connsiteX16" fmla="*/ 867128 w 879231"/>
              <a:gd name="connsiteY16" fmla="*/ 10976 h 327846"/>
              <a:gd name="connsiteX17" fmla="*/ 879231 w 879231"/>
              <a:gd name="connsiteY17" fmla="*/ 4762 h 32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79231" h="327846">
                <a:moveTo>
                  <a:pt x="879231" y="4762"/>
                </a:moveTo>
                <a:lnTo>
                  <a:pt x="871415" y="4762"/>
                </a:lnTo>
                <a:lnTo>
                  <a:pt x="859249" y="4762"/>
                </a:lnTo>
                <a:lnTo>
                  <a:pt x="827276" y="4762"/>
                </a:lnTo>
                <a:lnTo>
                  <a:pt x="668782" y="4762"/>
                </a:lnTo>
                <a:lnTo>
                  <a:pt x="652708" y="4762"/>
                </a:lnTo>
                <a:lnTo>
                  <a:pt x="629924" y="4762"/>
                </a:lnTo>
                <a:lnTo>
                  <a:pt x="620057" y="0"/>
                </a:lnTo>
                <a:lnTo>
                  <a:pt x="0" y="327846"/>
                </a:lnTo>
                <a:lnTo>
                  <a:pt x="203821" y="327846"/>
                </a:lnTo>
                <a:lnTo>
                  <a:pt x="249925" y="327846"/>
                </a:lnTo>
                <a:lnTo>
                  <a:pt x="281753" y="327846"/>
                </a:lnTo>
                <a:lnTo>
                  <a:pt x="401173" y="327846"/>
                </a:lnTo>
                <a:lnTo>
                  <a:pt x="429803" y="327846"/>
                </a:lnTo>
                <a:lnTo>
                  <a:pt x="472220" y="327846"/>
                </a:lnTo>
                <a:lnTo>
                  <a:pt x="648510" y="327846"/>
                </a:lnTo>
                <a:lnTo>
                  <a:pt x="867128" y="10976"/>
                </a:lnTo>
                <a:lnTo>
                  <a:pt x="879231" y="4762"/>
                </a:lnTo>
                <a:close/>
              </a:path>
            </a:pathLst>
          </a:custGeom>
          <a:solidFill>
            <a:schemeClr val="accent6">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3200" dirty="0">
              <a:latin typeface="Source Sans Pro" panose="020B0503030403020204" pitchFamily="34" charset="77"/>
            </a:endParaRPr>
          </a:p>
        </p:txBody>
      </p:sp>
      <p:sp>
        <p:nvSpPr>
          <p:cNvPr id="44" name="Rectangle 43">
            <a:extLst>
              <a:ext uri="{FF2B5EF4-FFF2-40B4-BE49-F238E27FC236}">
                <a16:creationId xmlns:a16="http://schemas.microsoft.com/office/drawing/2014/main" id="{D2C7356F-12D0-4F4C-A7EE-D4A948098152}"/>
              </a:ext>
            </a:extLst>
          </p:cNvPr>
          <p:cNvSpPr/>
          <p:nvPr/>
        </p:nvSpPr>
        <p:spPr>
          <a:xfrm>
            <a:off x="8752488" y="2745472"/>
            <a:ext cx="2821881" cy="646331"/>
          </a:xfrm>
          <a:prstGeom prst="rect">
            <a:avLst/>
          </a:prstGeom>
        </p:spPr>
        <p:txBody>
          <a:bodyPr wrap="square">
            <a:spAutoFit/>
          </a:bodyPr>
          <a:lstStyle/>
          <a:p>
            <a:r>
              <a:rPr lang="en-US" sz="1800" dirty="0" err="1">
                <a:latin typeface="Source Sans Pro" panose="020B0503030403020204" pitchFamily="34" charset="77"/>
              </a:rPr>
              <a:t>Environnement</a:t>
            </a:r>
            <a:r>
              <a:rPr lang="en-US" sz="1800" dirty="0">
                <a:latin typeface="Source Sans Pro" panose="020B0503030403020204" pitchFamily="34" charset="77"/>
              </a:rPr>
              <a:t> </a:t>
            </a:r>
            <a:r>
              <a:rPr lang="en-US" sz="1800" dirty="0" err="1">
                <a:latin typeface="Source Sans Pro" panose="020B0503030403020204" pitchFamily="34" charset="77"/>
              </a:rPr>
              <a:t>peu</a:t>
            </a:r>
            <a:r>
              <a:rPr lang="en-US" sz="1800" dirty="0">
                <a:latin typeface="Source Sans Pro" panose="020B0503030403020204" pitchFamily="34" charset="77"/>
              </a:rPr>
              <a:t> </a:t>
            </a:r>
            <a:r>
              <a:rPr lang="en-US" sz="1800" dirty="0" err="1">
                <a:latin typeface="Source Sans Pro" panose="020B0503030403020204" pitchFamily="34" charset="77"/>
              </a:rPr>
              <a:t>personnalisable</a:t>
            </a:r>
            <a:endParaRPr lang="en-US" sz="1800" dirty="0">
              <a:latin typeface="Source Sans Pro" panose="020B0503030403020204" pitchFamily="34" charset="77"/>
            </a:endParaRPr>
          </a:p>
        </p:txBody>
      </p:sp>
      <p:grpSp>
        <p:nvGrpSpPr>
          <p:cNvPr id="61" name="Groupe 60">
            <a:extLst>
              <a:ext uri="{FF2B5EF4-FFF2-40B4-BE49-F238E27FC236}">
                <a16:creationId xmlns:a16="http://schemas.microsoft.com/office/drawing/2014/main" id="{DA141227-34E0-B549-BBF8-2D2A2A629222}"/>
              </a:ext>
            </a:extLst>
          </p:cNvPr>
          <p:cNvGrpSpPr/>
          <p:nvPr/>
        </p:nvGrpSpPr>
        <p:grpSpPr>
          <a:xfrm>
            <a:off x="2852304" y="4753376"/>
            <a:ext cx="846667" cy="846667"/>
            <a:chOff x="2852304" y="4753376"/>
            <a:chExt cx="846667" cy="846667"/>
          </a:xfrm>
        </p:grpSpPr>
        <p:sp>
          <p:nvSpPr>
            <p:cNvPr id="22" name="Oval 76">
              <a:extLst>
                <a:ext uri="{FF2B5EF4-FFF2-40B4-BE49-F238E27FC236}">
                  <a16:creationId xmlns:a16="http://schemas.microsoft.com/office/drawing/2014/main" id="{6B2468C0-296F-1648-8C34-3A242A6DEB47}"/>
                </a:ext>
              </a:extLst>
            </p:cNvPr>
            <p:cNvSpPr/>
            <p:nvPr/>
          </p:nvSpPr>
          <p:spPr>
            <a:xfrm>
              <a:off x="2852304" y="4753376"/>
              <a:ext cx="846667" cy="846667"/>
            </a:xfrm>
            <a:prstGeom prst="ellipse">
              <a:avLst/>
            </a:prstGeom>
            <a:solidFill>
              <a:schemeClr val="accent1"/>
            </a:solidFill>
            <a:ln>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434343"/>
                </a:solidFill>
                <a:latin typeface="Source Sans Pro" panose="020B0503030403020204" pitchFamily="34" charset="77"/>
              </a:endParaRPr>
            </a:p>
          </p:txBody>
        </p:sp>
        <p:sp>
          <p:nvSpPr>
            <p:cNvPr id="20" name="Freeform 106">
              <a:extLst>
                <a:ext uri="{FF2B5EF4-FFF2-40B4-BE49-F238E27FC236}">
                  <a16:creationId xmlns:a16="http://schemas.microsoft.com/office/drawing/2014/main" id="{701EEB97-E501-514E-BE5D-523CE89D1125}"/>
                </a:ext>
              </a:extLst>
            </p:cNvPr>
            <p:cNvSpPr>
              <a:spLocks noEditPoints="1"/>
            </p:cNvSpPr>
            <p:nvPr/>
          </p:nvSpPr>
          <p:spPr bwMode="auto">
            <a:xfrm>
              <a:off x="2909087" y="4813747"/>
              <a:ext cx="741857" cy="695342"/>
            </a:xfrm>
            <a:custGeom>
              <a:avLst/>
              <a:gdLst>
                <a:gd name="T0" fmla="*/ 439 w 719"/>
                <a:gd name="T1" fmla="*/ 63 h 674"/>
                <a:gd name="T2" fmla="*/ 312 w 719"/>
                <a:gd name="T3" fmla="*/ 63 h 674"/>
                <a:gd name="T4" fmla="*/ 375 w 719"/>
                <a:gd name="T5" fmla="*/ 14 h 674"/>
                <a:gd name="T6" fmla="*/ 375 w 719"/>
                <a:gd name="T7" fmla="*/ 113 h 674"/>
                <a:gd name="T8" fmla="*/ 375 w 719"/>
                <a:gd name="T9" fmla="*/ 14 h 674"/>
                <a:gd name="T10" fmla="*/ 614 w 719"/>
                <a:gd name="T11" fmla="*/ 293 h 674"/>
                <a:gd name="T12" fmla="*/ 519 w 719"/>
                <a:gd name="T13" fmla="*/ 143 h 674"/>
                <a:gd name="T14" fmla="*/ 375 w 719"/>
                <a:gd name="T15" fmla="*/ 166 h 674"/>
                <a:gd name="T16" fmla="*/ 111 w 719"/>
                <a:gd name="T17" fmla="*/ 385 h 674"/>
                <a:gd name="T18" fmla="*/ 14 w 719"/>
                <a:gd name="T19" fmla="*/ 303 h 674"/>
                <a:gd name="T20" fmla="*/ 103 w 719"/>
                <a:gd name="T21" fmla="*/ 214 h 674"/>
                <a:gd name="T22" fmla="*/ 0 w 719"/>
                <a:gd name="T23" fmla="*/ 303 h 674"/>
                <a:gd name="T24" fmla="*/ 110 w 719"/>
                <a:gd name="T25" fmla="*/ 399 h 674"/>
                <a:gd name="T26" fmla="*/ 176 w 719"/>
                <a:gd name="T27" fmla="*/ 549 h 674"/>
                <a:gd name="T28" fmla="*/ 225 w 719"/>
                <a:gd name="T29" fmla="*/ 669 h 674"/>
                <a:gd name="T30" fmla="*/ 330 w 719"/>
                <a:gd name="T31" fmla="*/ 623 h 674"/>
                <a:gd name="T32" fmla="*/ 499 w 719"/>
                <a:gd name="T33" fmla="*/ 674 h 674"/>
                <a:gd name="T34" fmla="*/ 527 w 719"/>
                <a:gd name="T35" fmla="*/ 669 h 674"/>
                <a:gd name="T36" fmla="*/ 575 w 719"/>
                <a:gd name="T37" fmla="*/ 548 h 674"/>
                <a:gd name="T38" fmla="*/ 648 w 719"/>
                <a:gd name="T39" fmla="*/ 499 h 674"/>
                <a:gd name="T40" fmla="*/ 648 w 719"/>
                <a:gd name="T41" fmla="*/ 293 h 674"/>
                <a:gd name="T42" fmla="*/ 610 w 719"/>
                <a:gd name="T43" fmla="*/ 485 h 674"/>
                <a:gd name="T44" fmla="*/ 562 w 719"/>
                <a:gd name="T45" fmla="*/ 541 h 674"/>
                <a:gd name="T46" fmla="*/ 566 w 719"/>
                <a:gd name="T47" fmla="*/ 566 h 674"/>
                <a:gd name="T48" fmla="*/ 499 w 719"/>
                <a:gd name="T49" fmla="*/ 660 h 674"/>
                <a:gd name="T50" fmla="*/ 499 w 719"/>
                <a:gd name="T51" fmla="*/ 660 h 674"/>
                <a:gd name="T52" fmla="*/ 426 w 719"/>
                <a:gd name="T53" fmla="*/ 608 h 674"/>
                <a:gd name="T54" fmla="*/ 327 w 719"/>
                <a:gd name="T55" fmla="*/ 608 h 674"/>
                <a:gd name="T56" fmla="*/ 252 w 719"/>
                <a:gd name="T57" fmla="*/ 660 h 674"/>
                <a:gd name="T58" fmla="*/ 185 w 719"/>
                <a:gd name="T59" fmla="*/ 566 h 674"/>
                <a:gd name="T60" fmla="*/ 189 w 719"/>
                <a:gd name="T61" fmla="*/ 542 h 674"/>
                <a:gd name="T62" fmla="*/ 177 w 719"/>
                <a:gd name="T63" fmla="*/ 256 h 674"/>
                <a:gd name="T64" fmla="*/ 459 w 719"/>
                <a:gd name="T65" fmla="*/ 192 h 674"/>
                <a:gd name="T66" fmla="*/ 514 w 719"/>
                <a:gd name="T67" fmla="*/ 157 h 674"/>
                <a:gd name="T68" fmla="*/ 547 w 719"/>
                <a:gd name="T69" fmla="*/ 233 h 674"/>
                <a:gd name="T70" fmla="*/ 604 w 719"/>
                <a:gd name="T71" fmla="*/ 304 h 674"/>
                <a:gd name="T72" fmla="*/ 648 w 719"/>
                <a:gd name="T73" fmla="*/ 307 h 674"/>
                <a:gd name="T74" fmla="*/ 648 w 719"/>
                <a:gd name="T75" fmla="*/ 485 h 674"/>
                <a:gd name="T76" fmla="*/ 477 w 719"/>
                <a:gd name="T77" fmla="*/ 269 h 674"/>
                <a:gd name="T78" fmla="*/ 375 w 719"/>
                <a:gd name="T79" fmla="*/ 240 h 674"/>
                <a:gd name="T80" fmla="*/ 267 w 719"/>
                <a:gd name="T81" fmla="*/ 265 h 674"/>
                <a:gd name="T82" fmla="*/ 375 w 719"/>
                <a:gd name="T83" fmla="*/ 226 h 674"/>
                <a:gd name="T84" fmla="*/ 483 w 719"/>
                <a:gd name="T85" fmla="*/ 265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9" h="674">
                  <a:moveTo>
                    <a:pt x="375" y="127"/>
                  </a:moveTo>
                  <a:cubicBezTo>
                    <a:pt x="410" y="127"/>
                    <a:pt x="439" y="98"/>
                    <a:pt x="439" y="63"/>
                  </a:cubicBezTo>
                  <a:cubicBezTo>
                    <a:pt x="439" y="28"/>
                    <a:pt x="410" y="0"/>
                    <a:pt x="375" y="0"/>
                  </a:cubicBezTo>
                  <a:cubicBezTo>
                    <a:pt x="340" y="0"/>
                    <a:pt x="312" y="28"/>
                    <a:pt x="312" y="63"/>
                  </a:cubicBezTo>
                  <a:cubicBezTo>
                    <a:pt x="312" y="98"/>
                    <a:pt x="340" y="127"/>
                    <a:pt x="375" y="127"/>
                  </a:cubicBezTo>
                  <a:close/>
                  <a:moveTo>
                    <a:pt x="375" y="14"/>
                  </a:moveTo>
                  <a:cubicBezTo>
                    <a:pt x="403" y="14"/>
                    <a:pt x="425" y="36"/>
                    <a:pt x="425" y="63"/>
                  </a:cubicBezTo>
                  <a:cubicBezTo>
                    <a:pt x="425" y="90"/>
                    <a:pt x="403" y="113"/>
                    <a:pt x="375" y="113"/>
                  </a:cubicBezTo>
                  <a:cubicBezTo>
                    <a:pt x="348" y="113"/>
                    <a:pt x="326" y="90"/>
                    <a:pt x="326" y="63"/>
                  </a:cubicBezTo>
                  <a:cubicBezTo>
                    <a:pt x="326" y="36"/>
                    <a:pt x="348" y="14"/>
                    <a:pt x="375" y="14"/>
                  </a:cubicBezTo>
                  <a:close/>
                  <a:moveTo>
                    <a:pt x="648" y="293"/>
                  </a:moveTo>
                  <a:cubicBezTo>
                    <a:pt x="614" y="293"/>
                    <a:pt x="614" y="293"/>
                    <a:pt x="614" y="293"/>
                  </a:cubicBezTo>
                  <a:cubicBezTo>
                    <a:pt x="601" y="270"/>
                    <a:pt x="583" y="249"/>
                    <a:pt x="561" y="230"/>
                  </a:cubicBezTo>
                  <a:cubicBezTo>
                    <a:pt x="562" y="194"/>
                    <a:pt x="558" y="148"/>
                    <a:pt x="519" y="143"/>
                  </a:cubicBezTo>
                  <a:cubicBezTo>
                    <a:pt x="499" y="141"/>
                    <a:pt x="478" y="152"/>
                    <a:pt x="458" y="177"/>
                  </a:cubicBezTo>
                  <a:cubicBezTo>
                    <a:pt x="431" y="169"/>
                    <a:pt x="404" y="166"/>
                    <a:pt x="375" y="166"/>
                  </a:cubicBezTo>
                  <a:cubicBezTo>
                    <a:pt x="290" y="166"/>
                    <a:pt x="214" y="195"/>
                    <a:pt x="167" y="246"/>
                  </a:cubicBezTo>
                  <a:cubicBezTo>
                    <a:pt x="133" y="283"/>
                    <a:pt x="114" y="330"/>
                    <a:pt x="111" y="385"/>
                  </a:cubicBezTo>
                  <a:cubicBezTo>
                    <a:pt x="96" y="385"/>
                    <a:pt x="96" y="385"/>
                    <a:pt x="96" y="385"/>
                  </a:cubicBezTo>
                  <a:cubicBezTo>
                    <a:pt x="51" y="385"/>
                    <a:pt x="14" y="348"/>
                    <a:pt x="14" y="303"/>
                  </a:cubicBezTo>
                  <a:cubicBezTo>
                    <a:pt x="14" y="258"/>
                    <a:pt x="51" y="221"/>
                    <a:pt x="96" y="221"/>
                  </a:cubicBezTo>
                  <a:cubicBezTo>
                    <a:pt x="100" y="221"/>
                    <a:pt x="103" y="218"/>
                    <a:pt x="103" y="214"/>
                  </a:cubicBezTo>
                  <a:cubicBezTo>
                    <a:pt x="103" y="210"/>
                    <a:pt x="100" y="207"/>
                    <a:pt x="96" y="207"/>
                  </a:cubicBezTo>
                  <a:cubicBezTo>
                    <a:pt x="43" y="207"/>
                    <a:pt x="0" y="250"/>
                    <a:pt x="0" y="303"/>
                  </a:cubicBezTo>
                  <a:cubicBezTo>
                    <a:pt x="0" y="356"/>
                    <a:pt x="43" y="399"/>
                    <a:pt x="96" y="399"/>
                  </a:cubicBezTo>
                  <a:cubicBezTo>
                    <a:pt x="110" y="399"/>
                    <a:pt x="110" y="399"/>
                    <a:pt x="110" y="399"/>
                  </a:cubicBezTo>
                  <a:cubicBezTo>
                    <a:pt x="110" y="409"/>
                    <a:pt x="111" y="419"/>
                    <a:pt x="111" y="429"/>
                  </a:cubicBezTo>
                  <a:cubicBezTo>
                    <a:pt x="115" y="470"/>
                    <a:pt x="137" y="511"/>
                    <a:pt x="176" y="549"/>
                  </a:cubicBezTo>
                  <a:cubicBezTo>
                    <a:pt x="172" y="561"/>
                    <a:pt x="172" y="561"/>
                    <a:pt x="172" y="561"/>
                  </a:cubicBezTo>
                  <a:cubicBezTo>
                    <a:pt x="157" y="605"/>
                    <a:pt x="181" y="654"/>
                    <a:pt x="225" y="669"/>
                  </a:cubicBezTo>
                  <a:cubicBezTo>
                    <a:pt x="234" y="672"/>
                    <a:pt x="243" y="674"/>
                    <a:pt x="252" y="674"/>
                  </a:cubicBezTo>
                  <a:cubicBezTo>
                    <a:pt x="286" y="674"/>
                    <a:pt x="317" y="653"/>
                    <a:pt x="330" y="623"/>
                  </a:cubicBezTo>
                  <a:cubicBezTo>
                    <a:pt x="361" y="627"/>
                    <a:pt x="391" y="627"/>
                    <a:pt x="421" y="622"/>
                  </a:cubicBezTo>
                  <a:cubicBezTo>
                    <a:pt x="435" y="653"/>
                    <a:pt x="465" y="674"/>
                    <a:pt x="499" y="674"/>
                  </a:cubicBezTo>
                  <a:cubicBezTo>
                    <a:pt x="499" y="674"/>
                    <a:pt x="499" y="674"/>
                    <a:pt x="499" y="674"/>
                  </a:cubicBezTo>
                  <a:cubicBezTo>
                    <a:pt x="509" y="674"/>
                    <a:pt x="518" y="672"/>
                    <a:pt x="527" y="669"/>
                  </a:cubicBezTo>
                  <a:cubicBezTo>
                    <a:pt x="571" y="654"/>
                    <a:pt x="595" y="605"/>
                    <a:pt x="580" y="561"/>
                  </a:cubicBezTo>
                  <a:cubicBezTo>
                    <a:pt x="575" y="548"/>
                    <a:pt x="575" y="548"/>
                    <a:pt x="575" y="548"/>
                  </a:cubicBezTo>
                  <a:cubicBezTo>
                    <a:pt x="590" y="533"/>
                    <a:pt x="603" y="517"/>
                    <a:pt x="614" y="499"/>
                  </a:cubicBezTo>
                  <a:cubicBezTo>
                    <a:pt x="648" y="499"/>
                    <a:pt x="648" y="499"/>
                    <a:pt x="648" y="499"/>
                  </a:cubicBezTo>
                  <a:cubicBezTo>
                    <a:pt x="688" y="499"/>
                    <a:pt x="719" y="455"/>
                    <a:pt x="719" y="396"/>
                  </a:cubicBezTo>
                  <a:cubicBezTo>
                    <a:pt x="719" y="338"/>
                    <a:pt x="688" y="293"/>
                    <a:pt x="648" y="293"/>
                  </a:cubicBezTo>
                  <a:close/>
                  <a:moveTo>
                    <a:pt x="648" y="485"/>
                  </a:moveTo>
                  <a:cubicBezTo>
                    <a:pt x="610" y="485"/>
                    <a:pt x="610" y="485"/>
                    <a:pt x="610" y="485"/>
                  </a:cubicBezTo>
                  <a:cubicBezTo>
                    <a:pt x="607" y="485"/>
                    <a:pt x="605" y="486"/>
                    <a:pt x="603" y="489"/>
                  </a:cubicBezTo>
                  <a:cubicBezTo>
                    <a:pt x="593" y="508"/>
                    <a:pt x="579" y="525"/>
                    <a:pt x="562" y="541"/>
                  </a:cubicBezTo>
                  <a:cubicBezTo>
                    <a:pt x="560" y="543"/>
                    <a:pt x="559" y="546"/>
                    <a:pt x="560" y="548"/>
                  </a:cubicBezTo>
                  <a:cubicBezTo>
                    <a:pt x="566" y="566"/>
                    <a:pt x="566" y="566"/>
                    <a:pt x="566" y="566"/>
                  </a:cubicBezTo>
                  <a:cubicBezTo>
                    <a:pt x="579" y="603"/>
                    <a:pt x="559" y="643"/>
                    <a:pt x="522" y="656"/>
                  </a:cubicBezTo>
                  <a:cubicBezTo>
                    <a:pt x="515" y="658"/>
                    <a:pt x="507" y="660"/>
                    <a:pt x="499" y="660"/>
                  </a:cubicBezTo>
                  <a:cubicBezTo>
                    <a:pt x="499" y="667"/>
                    <a:pt x="499" y="667"/>
                    <a:pt x="499" y="667"/>
                  </a:cubicBezTo>
                  <a:cubicBezTo>
                    <a:pt x="499" y="660"/>
                    <a:pt x="499" y="660"/>
                    <a:pt x="499" y="660"/>
                  </a:cubicBezTo>
                  <a:cubicBezTo>
                    <a:pt x="469" y="660"/>
                    <a:pt x="442" y="641"/>
                    <a:pt x="432" y="612"/>
                  </a:cubicBezTo>
                  <a:cubicBezTo>
                    <a:pt x="431" y="609"/>
                    <a:pt x="429" y="608"/>
                    <a:pt x="426" y="608"/>
                  </a:cubicBezTo>
                  <a:cubicBezTo>
                    <a:pt x="425" y="608"/>
                    <a:pt x="425" y="608"/>
                    <a:pt x="425" y="608"/>
                  </a:cubicBezTo>
                  <a:cubicBezTo>
                    <a:pt x="393" y="613"/>
                    <a:pt x="360" y="613"/>
                    <a:pt x="327" y="608"/>
                  </a:cubicBezTo>
                  <a:cubicBezTo>
                    <a:pt x="324" y="607"/>
                    <a:pt x="320" y="609"/>
                    <a:pt x="319" y="612"/>
                  </a:cubicBezTo>
                  <a:cubicBezTo>
                    <a:pt x="309" y="641"/>
                    <a:pt x="282" y="660"/>
                    <a:pt x="252" y="660"/>
                  </a:cubicBezTo>
                  <a:cubicBezTo>
                    <a:pt x="245" y="660"/>
                    <a:pt x="237" y="658"/>
                    <a:pt x="230" y="656"/>
                  </a:cubicBezTo>
                  <a:cubicBezTo>
                    <a:pt x="193" y="643"/>
                    <a:pt x="173" y="603"/>
                    <a:pt x="185" y="566"/>
                  </a:cubicBezTo>
                  <a:cubicBezTo>
                    <a:pt x="191" y="549"/>
                    <a:pt x="191" y="549"/>
                    <a:pt x="191" y="549"/>
                  </a:cubicBezTo>
                  <a:cubicBezTo>
                    <a:pt x="192" y="547"/>
                    <a:pt x="191" y="544"/>
                    <a:pt x="189" y="542"/>
                  </a:cubicBezTo>
                  <a:cubicBezTo>
                    <a:pt x="162" y="517"/>
                    <a:pt x="130" y="477"/>
                    <a:pt x="125" y="428"/>
                  </a:cubicBezTo>
                  <a:cubicBezTo>
                    <a:pt x="119" y="357"/>
                    <a:pt x="137" y="300"/>
                    <a:pt x="177" y="256"/>
                  </a:cubicBezTo>
                  <a:cubicBezTo>
                    <a:pt x="221" y="207"/>
                    <a:pt x="294" y="180"/>
                    <a:pt x="375" y="180"/>
                  </a:cubicBezTo>
                  <a:cubicBezTo>
                    <a:pt x="404" y="180"/>
                    <a:pt x="432" y="184"/>
                    <a:pt x="459" y="192"/>
                  </a:cubicBezTo>
                  <a:cubicBezTo>
                    <a:pt x="462" y="193"/>
                    <a:pt x="465" y="192"/>
                    <a:pt x="467" y="189"/>
                  </a:cubicBezTo>
                  <a:cubicBezTo>
                    <a:pt x="477" y="174"/>
                    <a:pt x="494" y="157"/>
                    <a:pt x="514" y="157"/>
                  </a:cubicBezTo>
                  <a:cubicBezTo>
                    <a:pt x="515" y="157"/>
                    <a:pt x="516" y="157"/>
                    <a:pt x="518" y="157"/>
                  </a:cubicBezTo>
                  <a:cubicBezTo>
                    <a:pt x="539" y="160"/>
                    <a:pt x="548" y="184"/>
                    <a:pt x="547" y="233"/>
                  </a:cubicBezTo>
                  <a:cubicBezTo>
                    <a:pt x="547" y="236"/>
                    <a:pt x="548" y="238"/>
                    <a:pt x="549" y="239"/>
                  </a:cubicBezTo>
                  <a:cubicBezTo>
                    <a:pt x="572" y="258"/>
                    <a:pt x="591" y="280"/>
                    <a:pt x="604" y="304"/>
                  </a:cubicBezTo>
                  <a:cubicBezTo>
                    <a:pt x="605" y="306"/>
                    <a:pt x="608" y="307"/>
                    <a:pt x="610" y="307"/>
                  </a:cubicBezTo>
                  <a:cubicBezTo>
                    <a:pt x="648" y="307"/>
                    <a:pt x="648" y="307"/>
                    <a:pt x="648" y="307"/>
                  </a:cubicBezTo>
                  <a:cubicBezTo>
                    <a:pt x="680" y="307"/>
                    <a:pt x="705" y="346"/>
                    <a:pt x="705" y="396"/>
                  </a:cubicBezTo>
                  <a:cubicBezTo>
                    <a:pt x="705" y="447"/>
                    <a:pt x="680" y="485"/>
                    <a:pt x="648" y="485"/>
                  </a:cubicBezTo>
                  <a:close/>
                  <a:moveTo>
                    <a:pt x="483" y="265"/>
                  </a:moveTo>
                  <a:cubicBezTo>
                    <a:pt x="482" y="268"/>
                    <a:pt x="480" y="269"/>
                    <a:pt x="477" y="269"/>
                  </a:cubicBezTo>
                  <a:cubicBezTo>
                    <a:pt x="476" y="269"/>
                    <a:pt x="475" y="268"/>
                    <a:pt x="474" y="268"/>
                  </a:cubicBezTo>
                  <a:cubicBezTo>
                    <a:pt x="445" y="250"/>
                    <a:pt x="411" y="240"/>
                    <a:pt x="375" y="240"/>
                  </a:cubicBezTo>
                  <a:cubicBezTo>
                    <a:pt x="340" y="240"/>
                    <a:pt x="306" y="250"/>
                    <a:pt x="277" y="268"/>
                  </a:cubicBezTo>
                  <a:cubicBezTo>
                    <a:pt x="274" y="270"/>
                    <a:pt x="269" y="269"/>
                    <a:pt x="267" y="265"/>
                  </a:cubicBezTo>
                  <a:cubicBezTo>
                    <a:pt x="265" y="262"/>
                    <a:pt x="266" y="258"/>
                    <a:pt x="270" y="256"/>
                  </a:cubicBezTo>
                  <a:cubicBezTo>
                    <a:pt x="301" y="236"/>
                    <a:pt x="337" y="226"/>
                    <a:pt x="375" y="226"/>
                  </a:cubicBezTo>
                  <a:cubicBezTo>
                    <a:pt x="414" y="226"/>
                    <a:pt x="450" y="236"/>
                    <a:pt x="481" y="256"/>
                  </a:cubicBezTo>
                  <a:cubicBezTo>
                    <a:pt x="484" y="258"/>
                    <a:pt x="485" y="262"/>
                    <a:pt x="483" y="26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62" name="Groupe 61">
            <a:extLst>
              <a:ext uri="{FF2B5EF4-FFF2-40B4-BE49-F238E27FC236}">
                <a16:creationId xmlns:a16="http://schemas.microsoft.com/office/drawing/2014/main" id="{A42DD4E0-2016-4243-88E4-BCB7A0DB8A3B}"/>
              </a:ext>
            </a:extLst>
          </p:cNvPr>
          <p:cNvGrpSpPr/>
          <p:nvPr/>
        </p:nvGrpSpPr>
        <p:grpSpPr>
          <a:xfrm>
            <a:off x="3468084" y="3892266"/>
            <a:ext cx="846667" cy="846667"/>
            <a:chOff x="3468084" y="3892266"/>
            <a:chExt cx="846667" cy="846667"/>
          </a:xfrm>
        </p:grpSpPr>
        <p:sp>
          <p:nvSpPr>
            <p:cNvPr id="19" name="Oval 75">
              <a:extLst>
                <a:ext uri="{FF2B5EF4-FFF2-40B4-BE49-F238E27FC236}">
                  <a16:creationId xmlns:a16="http://schemas.microsoft.com/office/drawing/2014/main" id="{D872D430-2A10-D646-9565-D784EFBC5C57}"/>
                </a:ext>
              </a:extLst>
            </p:cNvPr>
            <p:cNvSpPr/>
            <p:nvPr/>
          </p:nvSpPr>
          <p:spPr>
            <a:xfrm>
              <a:off x="3468084" y="3892266"/>
              <a:ext cx="846667" cy="846667"/>
            </a:xfrm>
            <a:prstGeom prst="ellipse">
              <a:avLst/>
            </a:prstGeom>
            <a:solidFill>
              <a:schemeClr val="accent2"/>
            </a:solidFill>
            <a:ln>
              <a:solidFill>
                <a:schemeClr val="accent2">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434343"/>
                </a:solidFill>
                <a:latin typeface="Source Sans Pro" panose="020B0503030403020204" pitchFamily="34" charset="77"/>
              </a:endParaRPr>
            </a:p>
          </p:txBody>
        </p:sp>
        <p:sp>
          <p:nvSpPr>
            <p:cNvPr id="51" name="Freeform 133">
              <a:extLst>
                <a:ext uri="{FF2B5EF4-FFF2-40B4-BE49-F238E27FC236}">
                  <a16:creationId xmlns:a16="http://schemas.microsoft.com/office/drawing/2014/main" id="{A99849FD-871E-8A41-8AD0-4BFCFDADCD31}"/>
                </a:ext>
              </a:extLst>
            </p:cNvPr>
            <p:cNvSpPr>
              <a:spLocks noEditPoints="1"/>
            </p:cNvSpPr>
            <p:nvPr/>
          </p:nvSpPr>
          <p:spPr bwMode="auto">
            <a:xfrm>
              <a:off x="3613497" y="3988270"/>
              <a:ext cx="544601" cy="584371"/>
            </a:xfrm>
            <a:custGeom>
              <a:avLst/>
              <a:gdLst>
                <a:gd name="T0" fmla="*/ 417 w 527"/>
                <a:gd name="T1" fmla="*/ 263 h 567"/>
                <a:gd name="T2" fmla="*/ 311 w 527"/>
                <a:gd name="T3" fmla="*/ 210 h 567"/>
                <a:gd name="T4" fmla="*/ 261 w 527"/>
                <a:gd name="T5" fmla="*/ 130 h 567"/>
                <a:gd name="T6" fmla="*/ 291 w 527"/>
                <a:gd name="T7" fmla="*/ 34 h 567"/>
                <a:gd name="T8" fmla="*/ 363 w 527"/>
                <a:gd name="T9" fmla="*/ 0 h 567"/>
                <a:gd name="T10" fmla="*/ 467 w 527"/>
                <a:gd name="T11" fmla="*/ 54 h 567"/>
                <a:gd name="T12" fmla="*/ 514 w 527"/>
                <a:gd name="T13" fmla="*/ 126 h 567"/>
                <a:gd name="T14" fmla="*/ 488 w 527"/>
                <a:gd name="T15" fmla="*/ 231 h 567"/>
                <a:gd name="T16" fmla="*/ 417 w 527"/>
                <a:gd name="T17" fmla="*/ 263 h 567"/>
                <a:gd name="T18" fmla="*/ 363 w 527"/>
                <a:gd name="T19" fmla="*/ 14 h 567"/>
                <a:gd name="T20" fmla="*/ 301 w 527"/>
                <a:gd name="T21" fmla="*/ 44 h 567"/>
                <a:gd name="T22" fmla="*/ 274 w 527"/>
                <a:gd name="T23" fmla="*/ 127 h 567"/>
                <a:gd name="T24" fmla="*/ 321 w 527"/>
                <a:gd name="T25" fmla="*/ 200 h 567"/>
                <a:gd name="T26" fmla="*/ 417 w 527"/>
                <a:gd name="T27" fmla="*/ 249 h 567"/>
                <a:gd name="T28" fmla="*/ 478 w 527"/>
                <a:gd name="T29" fmla="*/ 221 h 567"/>
                <a:gd name="T30" fmla="*/ 501 w 527"/>
                <a:gd name="T31" fmla="*/ 131 h 567"/>
                <a:gd name="T32" fmla="*/ 457 w 527"/>
                <a:gd name="T33" fmla="*/ 64 h 567"/>
                <a:gd name="T34" fmla="*/ 363 w 527"/>
                <a:gd name="T35" fmla="*/ 14 h 567"/>
                <a:gd name="T36" fmla="*/ 12 w 527"/>
                <a:gd name="T37" fmla="*/ 519 h 567"/>
                <a:gd name="T38" fmla="*/ 321 w 527"/>
                <a:gd name="T39" fmla="*/ 210 h 567"/>
                <a:gd name="T40" fmla="*/ 321 w 527"/>
                <a:gd name="T41" fmla="*/ 200 h 567"/>
                <a:gd name="T42" fmla="*/ 311 w 527"/>
                <a:gd name="T43" fmla="*/ 200 h 567"/>
                <a:gd name="T44" fmla="*/ 2 w 527"/>
                <a:gd name="T45" fmla="*/ 509 h 567"/>
                <a:gd name="T46" fmla="*/ 2 w 527"/>
                <a:gd name="T47" fmla="*/ 519 h 567"/>
                <a:gd name="T48" fmla="*/ 7 w 527"/>
                <a:gd name="T49" fmla="*/ 521 h 567"/>
                <a:gd name="T50" fmla="*/ 12 w 527"/>
                <a:gd name="T51" fmla="*/ 519 h 567"/>
                <a:gd name="T52" fmla="*/ 98 w 527"/>
                <a:gd name="T53" fmla="*/ 565 h 567"/>
                <a:gd name="T54" fmla="*/ 203 w 527"/>
                <a:gd name="T55" fmla="*/ 460 h 567"/>
                <a:gd name="T56" fmla="*/ 203 w 527"/>
                <a:gd name="T57" fmla="*/ 450 h 567"/>
                <a:gd name="T58" fmla="*/ 137 w 527"/>
                <a:gd name="T59" fmla="*/ 384 h 567"/>
                <a:gd name="T60" fmla="*/ 127 w 527"/>
                <a:gd name="T61" fmla="*/ 384 h 567"/>
                <a:gd name="T62" fmla="*/ 127 w 527"/>
                <a:gd name="T63" fmla="*/ 394 h 567"/>
                <a:gd name="T64" fmla="*/ 188 w 527"/>
                <a:gd name="T65" fmla="*/ 455 h 567"/>
                <a:gd name="T66" fmla="*/ 93 w 527"/>
                <a:gd name="T67" fmla="*/ 550 h 567"/>
                <a:gd name="T68" fmla="*/ 32 w 527"/>
                <a:gd name="T69" fmla="*/ 489 h 567"/>
                <a:gd name="T70" fmla="*/ 22 w 527"/>
                <a:gd name="T71" fmla="*/ 489 h 567"/>
                <a:gd name="T72" fmla="*/ 22 w 527"/>
                <a:gd name="T73" fmla="*/ 499 h 567"/>
                <a:gd name="T74" fmla="*/ 88 w 527"/>
                <a:gd name="T75" fmla="*/ 565 h 567"/>
                <a:gd name="T76" fmla="*/ 93 w 527"/>
                <a:gd name="T77" fmla="*/ 567 h 567"/>
                <a:gd name="T78" fmla="*/ 98 w 527"/>
                <a:gd name="T79" fmla="*/ 565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7" h="567">
                  <a:moveTo>
                    <a:pt x="417" y="263"/>
                  </a:moveTo>
                  <a:cubicBezTo>
                    <a:pt x="371" y="263"/>
                    <a:pt x="331" y="230"/>
                    <a:pt x="311" y="210"/>
                  </a:cubicBezTo>
                  <a:cubicBezTo>
                    <a:pt x="284" y="183"/>
                    <a:pt x="267" y="156"/>
                    <a:pt x="261" y="130"/>
                  </a:cubicBezTo>
                  <a:cubicBezTo>
                    <a:pt x="252" y="95"/>
                    <a:pt x="262" y="63"/>
                    <a:pt x="291" y="34"/>
                  </a:cubicBezTo>
                  <a:cubicBezTo>
                    <a:pt x="313" y="12"/>
                    <a:pt x="337" y="0"/>
                    <a:pt x="363" y="0"/>
                  </a:cubicBezTo>
                  <a:cubicBezTo>
                    <a:pt x="396" y="0"/>
                    <a:pt x="431" y="19"/>
                    <a:pt x="467" y="54"/>
                  </a:cubicBezTo>
                  <a:cubicBezTo>
                    <a:pt x="483" y="70"/>
                    <a:pt x="504" y="96"/>
                    <a:pt x="514" y="126"/>
                  </a:cubicBezTo>
                  <a:cubicBezTo>
                    <a:pt x="527" y="165"/>
                    <a:pt x="518" y="200"/>
                    <a:pt x="488" y="231"/>
                  </a:cubicBezTo>
                  <a:cubicBezTo>
                    <a:pt x="466" y="252"/>
                    <a:pt x="443" y="263"/>
                    <a:pt x="417" y="263"/>
                  </a:cubicBezTo>
                  <a:close/>
                  <a:moveTo>
                    <a:pt x="363" y="14"/>
                  </a:moveTo>
                  <a:cubicBezTo>
                    <a:pt x="341" y="14"/>
                    <a:pt x="320" y="24"/>
                    <a:pt x="301" y="44"/>
                  </a:cubicBezTo>
                  <a:cubicBezTo>
                    <a:pt x="275" y="69"/>
                    <a:pt x="267" y="97"/>
                    <a:pt x="274" y="127"/>
                  </a:cubicBezTo>
                  <a:cubicBezTo>
                    <a:pt x="280" y="150"/>
                    <a:pt x="296" y="175"/>
                    <a:pt x="321" y="200"/>
                  </a:cubicBezTo>
                  <a:cubicBezTo>
                    <a:pt x="340" y="218"/>
                    <a:pt x="376" y="249"/>
                    <a:pt x="417" y="249"/>
                  </a:cubicBezTo>
                  <a:cubicBezTo>
                    <a:pt x="439" y="249"/>
                    <a:pt x="459" y="239"/>
                    <a:pt x="478" y="221"/>
                  </a:cubicBezTo>
                  <a:cubicBezTo>
                    <a:pt x="504" y="194"/>
                    <a:pt x="512" y="164"/>
                    <a:pt x="501" y="131"/>
                  </a:cubicBezTo>
                  <a:cubicBezTo>
                    <a:pt x="491" y="102"/>
                    <a:pt x="469" y="77"/>
                    <a:pt x="457" y="64"/>
                  </a:cubicBezTo>
                  <a:cubicBezTo>
                    <a:pt x="424" y="31"/>
                    <a:pt x="392" y="14"/>
                    <a:pt x="363" y="14"/>
                  </a:cubicBezTo>
                  <a:close/>
                  <a:moveTo>
                    <a:pt x="12" y="519"/>
                  </a:moveTo>
                  <a:cubicBezTo>
                    <a:pt x="321" y="210"/>
                    <a:pt x="321" y="210"/>
                    <a:pt x="321" y="210"/>
                  </a:cubicBezTo>
                  <a:cubicBezTo>
                    <a:pt x="324" y="207"/>
                    <a:pt x="324" y="203"/>
                    <a:pt x="321" y="200"/>
                  </a:cubicBezTo>
                  <a:cubicBezTo>
                    <a:pt x="319" y="197"/>
                    <a:pt x="314" y="197"/>
                    <a:pt x="311" y="200"/>
                  </a:cubicBezTo>
                  <a:cubicBezTo>
                    <a:pt x="2" y="509"/>
                    <a:pt x="2" y="509"/>
                    <a:pt x="2" y="509"/>
                  </a:cubicBezTo>
                  <a:cubicBezTo>
                    <a:pt x="0" y="512"/>
                    <a:pt x="0" y="516"/>
                    <a:pt x="2" y="519"/>
                  </a:cubicBezTo>
                  <a:cubicBezTo>
                    <a:pt x="4" y="520"/>
                    <a:pt x="6" y="521"/>
                    <a:pt x="7" y="521"/>
                  </a:cubicBezTo>
                  <a:cubicBezTo>
                    <a:pt x="9" y="521"/>
                    <a:pt x="11" y="520"/>
                    <a:pt x="12" y="519"/>
                  </a:cubicBezTo>
                  <a:close/>
                  <a:moveTo>
                    <a:pt x="98" y="565"/>
                  </a:moveTo>
                  <a:cubicBezTo>
                    <a:pt x="203" y="460"/>
                    <a:pt x="203" y="460"/>
                    <a:pt x="203" y="460"/>
                  </a:cubicBezTo>
                  <a:cubicBezTo>
                    <a:pt x="206" y="458"/>
                    <a:pt x="206" y="453"/>
                    <a:pt x="203" y="450"/>
                  </a:cubicBezTo>
                  <a:cubicBezTo>
                    <a:pt x="137" y="384"/>
                    <a:pt x="137" y="384"/>
                    <a:pt x="137" y="384"/>
                  </a:cubicBezTo>
                  <a:cubicBezTo>
                    <a:pt x="134" y="382"/>
                    <a:pt x="130" y="382"/>
                    <a:pt x="127" y="384"/>
                  </a:cubicBezTo>
                  <a:cubicBezTo>
                    <a:pt x="124" y="387"/>
                    <a:pt x="124" y="391"/>
                    <a:pt x="127" y="394"/>
                  </a:cubicBezTo>
                  <a:cubicBezTo>
                    <a:pt x="188" y="455"/>
                    <a:pt x="188" y="455"/>
                    <a:pt x="188" y="455"/>
                  </a:cubicBezTo>
                  <a:cubicBezTo>
                    <a:pt x="93" y="550"/>
                    <a:pt x="93" y="550"/>
                    <a:pt x="93" y="550"/>
                  </a:cubicBezTo>
                  <a:cubicBezTo>
                    <a:pt x="32" y="489"/>
                    <a:pt x="32" y="489"/>
                    <a:pt x="32" y="489"/>
                  </a:cubicBezTo>
                  <a:cubicBezTo>
                    <a:pt x="30" y="486"/>
                    <a:pt x="25" y="486"/>
                    <a:pt x="22" y="489"/>
                  </a:cubicBezTo>
                  <a:cubicBezTo>
                    <a:pt x="20" y="492"/>
                    <a:pt x="20" y="496"/>
                    <a:pt x="22" y="499"/>
                  </a:cubicBezTo>
                  <a:cubicBezTo>
                    <a:pt x="88" y="565"/>
                    <a:pt x="88" y="565"/>
                    <a:pt x="88" y="565"/>
                  </a:cubicBezTo>
                  <a:cubicBezTo>
                    <a:pt x="90" y="566"/>
                    <a:pt x="92" y="567"/>
                    <a:pt x="93" y="567"/>
                  </a:cubicBezTo>
                  <a:cubicBezTo>
                    <a:pt x="95" y="567"/>
                    <a:pt x="97" y="566"/>
                    <a:pt x="98" y="56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65" name="Groupe 64">
            <a:extLst>
              <a:ext uri="{FF2B5EF4-FFF2-40B4-BE49-F238E27FC236}">
                <a16:creationId xmlns:a16="http://schemas.microsoft.com/office/drawing/2014/main" id="{28A65EC0-605B-BC41-B6CE-3D4646568341}"/>
              </a:ext>
            </a:extLst>
          </p:cNvPr>
          <p:cNvGrpSpPr/>
          <p:nvPr/>
        </p:nvGrpSpPr>
        <p:grpSpPr>
          <a:xfrm>
            <a:off x="5470842" y="1077525"/>
            <a:ext cx="846667" cy="846667"/>
            <a:chOff x="5470842" y="1077525"/>
            <a:chExt cx="846667" cy="846667"/>
          </a:xfrm>
        </p:grpSpPr>
        <p:sp>
          <p:nvSpPr>
            <p:cNvPr id="31" name="Oval 78">
              <a:extLst>
                <a:ext uri="{FF2B5EF4-FFF2-40B4-BE49-F238E27FC236}">
                  <a16:creationId xmlns:a16="http://schemas.microsoft.com/office/drawing/2014/main" id="{3E0B77A3-1918-6449-8EDC-5DBDA4575BA2}"/>
                </a:ext>
              </a:extLst>
            </p:cNvPr>
            <p:cNvSpPr/>
            <p:nvPr/>
          </p:nvSpPr>
          <p:spPr>
            <a:xfrm>
              <a:off x="5470842" y="1077525"/>
              <a:ext cx="846667" cy="846667"/>
            </a:xfrm>
            <a:prstGeom prst="ellipse">
              <a:avLst/>
            </a:prstGeom>
            <a:solidFill>
              <a:schemeClr val="accent6"/>
            </a:solidFill>
            <a:ln>
              <a:solidFill>
                <a:schemeClr val="accent6">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434343"/>
                </a:solidFill>
                <a:latin typeface="Source Sans Pro" panose="020B0503030403020204" pitchFamily="34" charset="77"/>
              </a:endParaRPr>
            </a:p>
          </p:txBody>
        </p:sp>
        <p:sp>
          <p:nvSpPr>
            <p:cNvPr id="52" name="Freeform 80">
              <a:extLst>
                <a:ext uri="{FF2B5EF4-FFF2-40B4-BE49-F238E27FC236}">
                  <a16:creationId xmlns:a16="http://schemas.microsoft.com/office/drawing/2014/main" id="{D2971387-A5B7-AC41-972F-FE95356439AF}"/>
                </a:ext>
              </a:extLst>
            </p:cNvPr>
            <p:cNvSpPr>
              <a:spLocks noEditPoints="1"/>
            </p:cNvSpPr>
            <p:nvPr/>
          </p:nvSpPr>
          <p:spPr bwMode="auto">
            <a:xfrm>
              <a:off x="5576423" y="1226569"/>
              <a:ext cx="647764" cy="601139"/>
            </a:xfrm>
            <a:custGeom>
              <a:avLst/>
              <a:gdLst>
                <a:gd name="T0" fmla="*/ 314 w 628"/>
                <a:gd name="T1" fmla="*/ 583 h 583"/>
                <a:gd name="T2" fmla="*/ 0 w 628"/>
                <a:gd name="T3" fmla="*/ 194 h 583"/>
                <a:gd name="T4" fmla="*/ 160 w 628"/>
                <a:gd name="T5" fmla="*/ 0 h 583"/>
                <a:gd name="T6" fmla="*/ 314 w 628"/>
                <a:gd name="T7" fmla="*/ 84 h 583"/>
                <a:gd name="T8" fmla="*/ 467 w 628"/>
                <a:gd name="T9" fmla="*/ 0 h 583"/>
                <a:gd name="T10" fmla="*/ 628 w 628"/>
                <a:gd name="T11" fmla="*/ 194 h 583"/>
                <a:gd name="T12" fmla="*/ 314 w 628"/>
                <a:gd name="T13" fmla="*/ 583 h 583"/>
                <a:gd name="T14" fmla="*/ 160 w 628"/>
                <a:gd name="T15" fmla="*/ 14 h 583"/>
                <a:gd name="T16" fmla="*/ 14 w 628"/>
                <a:gd name="T17" fmla="*/ 194 h 583"/>
                <a:gd name="T18" fmla="*/ 140 w 628"/>
                <a:gd name="T19" fmla="*/ 458 h 583"/>
                <a:gd name="T20" fmla="*/ 314 w 628"/>
                <a:gd name="T21" fmla="*/ 569 h 583"/>
                <a:gd name="T22" fmla="*/ 488 w 628"/>
                <a:gd name="T23" fmla="*/ 458 h 583"/>
                <a:gd name="T24" fmla="*/ 614 w 628"/>
                <a:gd name="T25" fmla="*/ 194 h 583"/>
                <a:gd name="T26" fmla="*/ 467 w 628"/>
                <a:gd name="T27" fmla="*/ 14 h 583"/>
                <a:gd name="T28" fmla="*/ 321 w 628"/>
                <a:gd name="T29" fmla="*/ 116 h 583"/>
                <a:gd name="T30" fmla="*/ 314 w 628"/>
                <a:gd name="T31" fmla="*/ 123 h 583"/>
                <a:gd name="T32" fmla="*/ 307 w 628"/>
                <a:gd name="T33" fmla="*/ 116 h 583"/>
                <a:gd name="T34" fmla="*/ 160 w 628"/>
                <a:gd name="T35" fmla="*/ 14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8" h="583">
                  <a:moveTo>
                    <a:pt x="314" y="583"/>
                  </a:moveTo>
                  <a:cubicBezTo>
                    <a:pt x="239" y="583"/>
                    <a:pt x="0" y="403"/>
                    <a:pt x="0" y="194"/>
                  </a:cubicBezTo>
                  <a:cubicBezTo>
                    <a:pt x="0" y="102"/>
                    <a:pt x="68" y="0"/>
                    <a:pt x="160" y="0"/>
                  </a:cubicBezTo>
                  <a:cubicBezTo>
                    <a:pt x="230" y="0"/>
                    <a:pt x="294" y="37"/>
                    <a:pt x="314" y="84"/>
                  </a:cubicBezTo>
                  <a:cubicBezTo>
                    <a:pt x="335" y="37"/>
                    <a:pt x="398" y="0"/>
                    <a:pt x="467" y="0"/>
                  </a:cubicBezTo>
                  <a:cubicBezTo>
                    <a:pt x="559" y="0"/>
                    <a:pt x="628" y="102"/>
                    <a:pt x="628" y="194"/>
                  </a:cubicBezTo>
                  <a:cubicBezTo>
                    <a:pt x="628" y="403"/>
                    <a:pt x="388" y="583"/>
                    <a:pt x="314" y="583"/>
                  </a:cubicBezTo>
                  <a:close/>
                  <a:moveTo>
                    <a:pt x="160" y="14"/>
                  </a:moveTo>
                  <a:cubicBezTo>
                    <a:pt x="91" y="14"/>
                    <a:pt x="14" y="91"/>
                    <a:pt x="14" y="194"/>
                  </a:cubicBezTo>
                  <a:cubicBezTo>
                    <a:pt x="14" y="312"/>
                    <a:pt x="93" y="410"/>
                    <a:pt x="140" y="458"/>
                  </a:cubicBezTo>
                  <a:cubicBezTo>
                    <a:pt x="207" y="526"/>
                    <a:pt x="282" y="569"/>
                    <a:pt x="314" y="569"/>
                  </a:cubicBezTo>
                  <a:cubicBezTo>
                    <a:pt x="345" y="569"/>
                    <a:pt x="421" y="526"/>
                    <a:pt x="488" y="458"/>
                  </a:cubicBezTo>
                  <a:cubicBezTo>
                    <a:pt x="535" y="410"/>
                    <a:pt x="614" y="312"/>
                    <a:pt x="614" y="194"/>
                  </a:cubicBezTo>
                  <a:cubicBezTo>
                    <a:pt x="614" y="91"/>
                    <a:pt x="536" y="14"/>
                    <a:pt x="467" y="14"/>
                  </a:cubicBezTo>
                  <a:cubicBezTo>
                    <a:pt x="383" y="14"/>
                    <a:pt x="321" y="68"/>
                    <a:pt x="321" y="116"/>
                  </a:cubicBezTo>
                  <a:cubicBezTo>
                    <a:pt x="321" y="120"/>
                    <a:pt x="318" y="123"/>
                    <a:pt x="314" y="123"/>
                  </a:cubicBezTo>
                  <a:cubicBezTo>
                    <a:pt x="310" y="123"/>
                    <a:pt x="307" y="120"/>
                    <a:pt x="307" y="116"/>
                  </a:cubicBezTo>
                  <a:cubicBezTo>
                    <a:pt x="307" y="58"/>
                    <a:pt x="229" y="14"/>
                    <a:pt x="160" y="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67" name="Groupe 66">
            <a:extLst>
              <a:ext uri="{FF2B5EF4-FFF2-40B4-BE49-F238E27FC236}">
                <a16:creationId xmlns:a16="http://schemas.microsoft.com/office/drawing/2014/main" id="{1849D474-2ACF-3340-AB59-72B5E11DD5E7}"/>
              </a:ext>
            </a:extLst>
          </p:cNvPr>
          <p:cNvGrpSpPr/>
          <p:nvPr/>
        </p:nvGrpSpPr>
        <p:grpSpPr>
          <a:xfrm>
            <a:off x="8322677" y="4336278"/>
            <a:ext cx="846667" cy="846667"/>
            <a:chOff x="8322677" y="4336278"/>
            <a:chExt cx="846667" cy="846667"/>
          </a:xfrm>
        </p:grpSpPr>
        <p:sp>
          <p:nvSpPr>
            <p:cNvPr id="28" name="Oval 78">
              <a:extLst>
                <a:ext uri="{FF2B5EF4-FFF2-40B4-BE49-F238E27FC236}">
                  <a16:creationId xmlns:a16="http://schemas.microsoft.com/office/drawing/2014/main" id="{9FE9AFF4-A161-0A41-9EBB-C69859612002}"/>
                </a:ext>
              </a:extLst>
            </p:cNvPr>
            <p:cNvSpPr/>
            <p:nvPr/>
          </p:nvSpPr>
          <p:spPr>
            <a:xfrm>
              <a:off x="8322677" y="4336278"/>
              <a:ext cx="846667" cy="846667"/>
            </a:xfrm>
            <a:prstGeom prst="ellipse">
              <a:avLst/>
            </a:prstGeom>
            <a:solidFill>
              <a:schemeClr val="accent5"/>
            </a:solidFill>
            <a:ln>
              <a:solidFill>
                <a:schemeClr val="accent5">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434343"/>
                </a:solidFill>
                <a:latin typeface="Source Sans Pro" panose="020B0503030403020204" pitchFamily="34" charset="77"/>
              </a:endParaRPr>
            </a:p>
          </p:txBody>
        </p:sp>
        <p:sp>
          <p:nvSpPr>
            <p:cNvPr id="54" name="Freeform 108">
              <a:extLst>
                <a:ext uri="{FF2B5EF4-FFF2-40B4-BE49-F238E27FC236}">
                  <a16:creationId xmlns:a16="http://schemas.microsoft.com/office/drawing/2014/main" id="{B17A1D54-FAA1-1240-805F-2CD2FE221DE6}"/>
                </a:ext>
              </a:extLst>
            </p:cNvPr>
            <p:cNvSpPr>
              <a:spLocks noEditPoints="1"/>
            </p:cNvSpPr>
            <p:nvPr/>
          </p:nvSpPr>
          <p:spPr bwMode="auto">
            <a:xfrm>
              <a:off x="8445895" y="4401366"/>
              <a:ext cx="613186" cy="646612"/>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66" name="Groupe 65">
            <a:extLst>
              <a:ext uri="{FF2B5EF4-FFF2-40B4-BE49-F238E27FC236}">
                <a16:creationId xmlns:a16="http://schemas.microsoft.com/office/drawing/2014/main" id="{322F358B-EC3F-6C45-B800-E13A876E4BD7}"/>
              </a:ext>
            </a:extLst>
          </p:cNvPr>
          <p:cNvGrpSpPr/>
          <p:nvPr/>
        </p:nvGrpSpPr>
        <p:grpSpPr>
          <a:xfrm>
            <a:off x="7866681" y="2619471"/>
            <a:ext cx="846667" cy="846667"/>
            <a:chOff x="7866681" y="2619471"/>
            <a:chExt cx="846667" cy="846667"/>
          </a:xfrm>
        </p:grpSpPr>
        <p:sp>
          <p:nvSpPr>
            <p:cNvPr id="46" name="Oval 78">
              <a:extLst>
                <a:ext uri="{FF2B5EF4-FFF2-40B4-BE49-F238E27FC236}">
                  <a16:creationId xmlns:a16="http://schemas.microsoft.com/office/drawing/2014/main" id="{3FF86191-642C-544C-B52A-BB41FEA1E1B1}"/>
                </a:ext>
              </a:extLst>
            </p:cNvPr>
            <p:cNvSpPr/>
            <p:nvPr/>
          </p:nvSpPr>
          <p:spPr>
            <a:xfrm>
              <a:off x="7866681" y="2619471"/>
              <a:ext cx="846667" cy="846667"/>
            </a:xfrm>
            <a:prstGeom prst="ellipse">
              <a:avLst/>
            </a:prstGeom>
            <a:solidFill>
              <a:schemeClr val="accent6">
                <a:lumMod val="50000"/>
              </a:schemeClr>
            </a:solidFill>
            <a:ln>
              <a:solidFill>
                <a:srgbClr val="066879"/>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434343"/>
                </a:solidFill>
                <a:latin typeface="Source Sans Pro" panose="020B0503030403020204" pitchFamily="34" charset="77"/>
              </a:endParaRPr>
            </a:p>
          </p:txBody>
        </p:sp>
        <p:sp>
          <p:nvSpPr>
            <p:cNvPr id="55" name="Freeform 134">
              <a:extLst>
                <a:ext uri="{FF2B5EF4-FFF2-40B4-BE49-F238E27FC236}">
                  <a16:creationId xmlns:a16="http://schemas.microsoft.com/office/drawing/2014/main" id="{65105AB3-4E74-7346-A608-1C05198A39D9}"/>
                </a:ext>
              </a:extLst>
            </p:cNvPr>
            <p:cNvSpPr>
              <a:spLocks noEditPoints="1"/>
            </p:cNvSpPr>
            <p:nvPr/>
          </p:nvSpPr>
          <p:spPr bwMode="auto">
            <a:xfrm>
              <a:off x="7993306" y="2732258"/>
              <a:ext cx="593415" cy="623780"/>
            </a:xfrm>
            <a:custGeom>
              <a:avLst/>
              <a:gdLst>
                <a:gd name="T0" fmla="*/ 63 w 574"/>
                <a:gd name="T1" fmla="*/ 361 h 605"/>
                <a:gd name="T2" fmla="*/ 56 w 574"/>
                <a:gd name="T3" fmla="*/ 239 h 605"/>
                <a:gd name="T4" fmla="*/ 49 w 574"/>
                <a:gd name="T5" fmla="*/ 361 h 605"/>
                <a:gd name="T6" fmla="*/ 0 w 574"/>
                <a:gd name="T7" fmla="*/ 368 h 605"/>
                <a:gd name="T8" fmla="*/ 7 w 574"/>
                <a:gd name="T9" fmla="*/ 484 h 605"/>
                <a:gd name="T10" fmla="*/ 49 w 574"/>
                <a:gd name="T11" fmla="*/ 598 h 605"/>
                <a:gd name="T12" fmla="*/ 63 w 574"/>
                <a:gd name="T13" fmla="*/ 598 h 605"/>
                <a:gd name="T14" fmla="*/ 105 w 574"/>
                <a:gd name="T15" fmla="*/ 484 h 605"/>
                <a:gd name="T16" fmla="*/ 112 w 574"/>
                <a:gd name="T17" fmla="*/ 368 h 605"/>
                <a:gd name="T18" fmla="*/ 98 w 574"/>
                <a:gd name="T19" fmla="*/ 470 h 605"/>
                <a:gd name="T20" fmla="*/ 14 w 574"/>
                <a:gd name="T21" fmla="*/ 375 h 605"/>
                <a:gd name="T22" fmla="*/ 98 w 574"/>
                <a:gd name="T23" fmla="*/ 470 h 605"/>
                <a:gd name="T24" fmla="*/ 217 w 574"/>
                <a:gd name="T25" fmla="*/ 224 h 605"/>
                <a:gd name="T26" fmla="*/ 210 w 574"/>
                <a:gd name="T27" fmla="*/ 103 h 605"/>
                <a:gd name="T28" fmla="*/ 203 w 574"/>
                <a:gd name="T29" fmla="*/ 224 h 605"/>
                <a:gd name="T30" fmla="*/ 154 w 574"/>
                <a:gd name="T31" fmla="*/ 231 h 605"/>
                <a:gd name="T32" fmla="*/ 161 w 574"/>
                <a:gd name="T33" fmla="*/ 348 h 605"/>
                <a:gd name="T34" fmla="*/ 203 w 574"/>
                <a:gd name="T35" fmla="*/ 462 h 605"/>
                <a:gd name="T36" fmla="*/ 217 w 574"/>
                <a:gd name="T37" fmla="*/ 462 h 605"/>
                <a:gd name="T38" fmla="*/ 259 w 574"/>
                <a:gd name="T39" fmla="*/ 348 h 605"/>
                <a:gd name="T40" fmla="*/ 266 w 574"/>
                <a:gd name="T41" fmla="*/ 231 h 605"/>
                <a:gd name="T42" fmla="*/ 252 w 574"/>
                <a:gd name="T43" fmla="*/ 334 h 605"/>
                <a:gd name="T44" fmla="*/ 168 w 574"/>
                <a:gd name="T45" fmla="*/ 238 h 605"/>
                <a:gd name="T46" fmla="*/ 252 w 574"/>
                <a:gd name="T47" fmla="*/ 334 h 605"/>
                <a:gd name="T48" fmla="*/ 371 w 574"/>
                <a:gd name="T49" fmla="*/ 279 h 605"/>
                <a:gd name="T50" fmla="*/ 364 w 574"/>
                <a:gd name="T51" fmla="*/ 158 h 605"/>
                <a:gd name="T52" fmla="*/ 357 w 574"/>
                <a:gd name="T53" fmla="*/ 279 h 605"/>
                <a:gd name="T54" fmla="*/ 308 w 574"/>
                <a:gd name="T55" fmla="*/ 286 h 605"/>
                <a:gd name="T56" fmla="*/ 315 w 574"/>
                <a:gd name="T57" fmla="*/ 402 h 605"/>
                <a:gd name="T58" fmla="*/ 357 w 574"/>
                <a:gd name="T59" fmla="*/ 516 h 605"/>
                <a:gd name="T60" fmla="*/ 371 w 574"/>
                <a:gd name="T61" fmla="*/ 516 h 605"/>
                <a:gd name="T62" fmla="*/ 413 w 574"/>
                <a:gd name="T63" fmla="*/ 402 h 605"/>
                <a:gd name="T64" fmla="*/ 420 w 574"/>
                <a:gd name="T65" fmla="*/ 286 h 605"/>
                <a:gd name="T66" fmla="*/ 406 w 574"/>
                <a:gd name="T67" fmla="*/ 388 h 605"/>
                <a:gd name="T68" fmla="*/ 322 w 574"/>
                <a:gd name="T69" fmla="*/ 293 h 605"/>
                <a:gd name="T70" fmla="*/ 406 w 574"/>
                <a:gd name="T71" fmla="*/ 388 h 605"/>
                <a:gd name="T72" fmla="*/ 525 w 574"/>
                <a:gd name="T73" fmla="*/ 121 h 605"/>
                <a:gd name="T74" fmla="*/ 518 w 574"/>
                <a:gd name="T75" fmla="*/ 0 h 605"/>
                <a:gd name="T76" fmla="*/ 511 w 574"/>
                <a:gd name="T77" fmla="*/ 121 h 605"/>
                <a:gd name="T78" fmla="*/ 462 w 574"/>
                <a:gd name="T79" fmla="*/ 128 h 605"/>
                <a:gd name="T80" fmla="*/ 469 w 574"/>
                <a:gd name="T81" fmla="*/ 245 h 605"/>
                <a:gd name="T82" fmla="*/ 511 w 574"/>
                <a:gd name="T83" fmla="*/ 359 h 605"/>
                <a:gd name="T84" fmla="*/ 525 w 574"/>
                <a:gd name="T85" fmla="*/ 359 h 605"/>
                <a:gd name="T86" fmla="*/ 567 w 574"/>
                <a:gd name="T87" fmla="*/ 245 h 605"/>
                <a:gd name="T88" fmla="*/ 574 w 574"/>
                <a:gd name="T89" fmla="*/ 128 h 605"/>
                <a:gd name="T90" fmla="*/ 560 w 574"/>
                <a:gd name="T91" fmla="*/ 231 h 605"/>
                <a:gd name="T92" fmla="*/ 476 w 574"/>
                <a:gd name="T93" fmla="*/ 135 h 605"/>
                <a:gd name="T94" fmla="*/ 560 w 574"/>
                <a:gd name="T95" fmla="*/ 231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4" h="605">
                  <a:moveTo>
                    <a:pt x="105" y="361"/>
                  </a:moveTo>
                  <a:cubicBezTo>
                    <a:pt x="63" y="361"/>
                    <a:pt x="63" y="361"/>
                    <a:pt x="63" y="361"/>
                  </a:cubicBezTo>
                  <a:cubicBezTo>
                    <a:pt x="63" y="246"/>
                    <a:pt x="63" y="246"/>
                    <a:pt x="63" y="246"/>
                  </a:cubicBezTo>
                  <a:cubicBezTo>
                    <a:pt x="63" y="243"/>
                    <a:pt x="60" y="239"/>
                    <a:pt x="56" y="239"/>
                  </a:cubicBezTo>
                  <a:cubicBezTo>
                    <a:pt x="52" y="239"/>
                    <a:pt x="49" y="243"/>
                    <a:pt x="49" y="246"/>
                  </a:cubicBezTo>
                  <a:cubicBezTo>
                    <a:pt x="49" y="361"/>
                    <a:pt x="49" y="361"/>
                    <a:pt x="49" y="361"/>
                  </a:cubicBezTo>
                  <a:cubicBezTo>
                    <a:pt x="7" y="361"/>
                    <a:pt x="7" y="361"/>
                    <a:pt x="7" y="361"/>
                  </a:cubicBezTo>
                  <a:cubicBezTo>
                    <a:pt x="3" y="361"/>
                    <a:pt x="0" y="364"/>
                    <a:pt x="0" y="368"/>
                  </a:cubicBezTo>
                  <a:cubicBezTo>
                    <a:pt x="0" y="477"/>
                    <a:pt x="0" y="477"/>
                    <a:pt x="0" y="477"/>
                  </a:cubicBezTo>
                  <a:cubicBezTo>
                    <a:pt x="0" y="481"/>
                    <a:pt x="3" y="484"/>
                    <a:pt x="7" y="484"/>
                  </a:cubicBezTo>
                  <a:cubicBezTo>
                    <a:pt x="49" y="484"/>
                    <a:pt x="49" y="484"/>
                    <a:pt x="49" y="484"/>
                  </a:cubicBezTo>
                  <a:cubicBezTo>
                    <a:pt x="49" y="598"/>
                    <a:pt x="49" y="598"/>
                    <a:pt x="49" y="598"/>
                  </a:cubicBezTo>
                  <a:cubicBezTo>
                    <a:pt x="49" y="602"/>
                    <a:pt x="52" y="605"/>
                    <a:pt x="56" y="605"/>
                  </a:cubicBezTo>
                  <a:cubicBezTo>
                    <a:pt x="60" y="605"/>
                    <a:pt x="63" y="602"/>
                    <a:pt x="63" y="598"/>
                  </a:cubicBezTo>
                  <a:cubicBezTo>
                    <a:pt x="63" y="484"/>
                    <a:pt x="63" y="484"/>
                    <a:pt x="63" y="484"/>
                  </a:cubicBezTo>
                  <a:cubicBezTo>
                    <a:pt x="105" y="484"/>
                    <a:pt x="105" y="484"/>
                    <a:pt x="105" y="484"/>
                  </a:cubicBezTo>
                  <a:cubicBezTo>
                    <a:pt x="109" y="484"/>
                    <a:pt x="112" y="481"/>
                    <a:pt x="112" y="477"/>
                  </a:cubicBezTo>
                  <a:cubicBezTo>
                    <a:pt x="112" y="368"/>
                    <a:pt x="112" y="368"/>
                    <a:pt x="112" y="368"/>
                  </a:cubicBezTo>
                  <a:cubicBezTo>
                    <a:pt x="112" y="364"/>
                    <a:pt x="109" y="361"/>
                    <a:pt x="105" y="361"/>
                  </a:cubicBezTo>
                  <a:close/>
                  <a:moveTo>
                    <a:pt x="98" y="470"/>
                  </a:moveTo>
                  <a:cubicBezTo>
                    <a:pt x="14" y="470"/>
                    <a:pt x="14" y="470"/>
                    <a:pt x="14" y="470"/>
                  </a:cubicBezTo>
                  <a:cubicBezTo>
                    <a:pt x="14" y="375"/>
                    <a:pt x="14" y="375"/>
                    <a:pt x="14" y="375"/>
                  </a:cubicBezTo>
                  <a:cubicBezTo>
                    <a:pt x="98" y="375"/>
                    <a:pt x="98" y="375"/>
                    <a:pt x="98" y="375"/>
                  </a:cubicBezTo>
                  <a:lnTo>
                    <a:pt x="98" y="470"/>
                  </a:lnTo>
                  <a:close/>
                  <a:moveTo>
                    <a:pt x="259" y="224"/>
                  </a:moveTo>
                  <a:cubicBezTo>
                    <a:pt x="217" y="224"/>
                    <a:pt x="217" y="224"/>
                    <a:pt x="217" y="224"/>
                  </a:cubicBezTo>
                  <a:cubicBezTo>
                    <a:pt x="217" y="110"/>
                    <a:pt x="217" y="110"/>
                    <a:pt x="217" y="110"/>
                  </a:cubicBezTo>
                  <a:cubicBezTo>
                    <a:pt x="217" y="106"/>
                    <a:pt x="214" y="103"/>
                    <a:pt x="210" y="103"/>
                  </a:cubicBezTo>
                  <a:cubicBezTo>
                    <a:pt x="206" y="103"/>
                    <a:pt x="203" y="106"/>
                    <a:pt x="203" y="110"/>
                  </a:cubicBezTo>
                  <a:cubicBezTo>
                    <a:pt x="203" y="224"/>
                    <a:pt x="203" y="224"/>
                    <a:pt x="203" y="224"/>
                  </a:cubicBezTo>
                  <a:cubicBezTo>
                    <a:pt x="161" y="224"/>
                    <a:pt x="161" y="224"/>
                    <a:pt x="161" y="224"/>
                  </a:cubicBezTo>
                  <a:cubicBezTo>
                    <a:pt x="157" y="224"/>
                    <a:pt x="154" y="227"/>
                    <a:pt x="154" y="231"/>
                  </a:cubicBezTo>
                  <a:cubicBezTo>
                    <a:pt x="154" y="341"/>
                    <a:pt x="154" y="341"/>
                    <a:pt x="154" y="341"/>
                  </a:cubicBezTo>
                  <a:cubicBezTo>
                    <a:pt x="154" y="344"/>
                    <a:pt x="157" y="348"/>
                    <a:pt x="161" y="348"/>
                  </a:cubicBezTo>
                  <a:cubicBezTo>
                    <a:pt x="203" y="348"/>
                    <a:pt x="203" y="348"/>
                    <a:pt x="203" y="348"/>
                  </a:cubicBezTo>
                  <a:cubicBezTo>
                    <a:pt x="203" y="462"/>
                    <a:pt x="203" y="462"/>
                    <a:pt x="203" y="462"/>
                  </a:cubicBezTo>
                  <a:cubicBezTo>
                    <a:pt x="203" y="466"/>
                    <a:pt x="206" y="469"/>
                    <a:pt x="210" y="469"/>
                  </a:cubicBezTo>
                  <a:cubicBezTo>
                    <a:pt x="214" y="469"/>
                    <a:pt x="217" y="466"/>
                    <a:pt x="217" y="462"/>
                  </a:cubicBezTo>
                  <a:cubicBezTo>
                    <a:pt x="217" y="348"/>
                    <a:pt x="217" y="348"/>
                    <a:pt x="217" y="348"/>
                  </a:cubicBezTo>
                  <a:cubicBezTo>
                    <a:pt x="259" y="348"/>
                    <a:pt x="259" y="348"/>
                    <a:pt x="259" y="348"/>
                  </a:cubicBezTo>
                  <a:cubicBezTo>
                    <a:pt x="263" y="348"/>
                    <a:pt x="266" y="344"/>
                    <a:pt x="266" y="341"/>
                  </a:cubicBezTo>
                  <a:cubicBezTo>
                    <a:pt x="266" y="231"/>
                    <a:pt x="266" y="231"/>
                    <a:pt x="266" y="231"/>
                  </a:cubicBezTo>
                  <a:cubicBezTo>
                    <a:pt x="266" y="227"/>
                    <a:pt x="263" y="224"/>
                    <a:pt x="259" y="224"/>
                  </a:cubicBezTo>
                  <a:close/>
                  <a:moveTo>
                    <a:pt x="252" y="334"/>
                  </a:moveTo>
                  <a:cubicBezTo>
                    <a:pt x="168" y="334"/>
                    <a:pt x="168" y="334"/>
                    <a:pt x="168" y="334"/>
                  </a:cubicBezTo>
                  <a:cubicBezTo>
                    <a:pt x="168" y="238"/>
                    <a:pt x="168" y="238"/>
                    <a:pt x="168" y="238"/>
                  </a:cubicBezTo>
                  <a:cubicBezTo>
                    <a:pt x="252" y="238"/>
                    <a:pt x="252" y="238"/>
                    <a:pt x="252" y="238"/>
                  </a:cubicBezTo>
                  <a:lnTo>
                    <a:pt x="252" y="334"/>
                  </a:lnTo>
                  <a:close/>
                  <a:moveTo>
                    <a:pt x="413" y="279"/>
                  </a:moveTo>
                  <a:cubicBezTo>
                    <a:pt x="371" y="279"/>
                    <a:pt x="371" y="279"/>
                    <a:pt x="371" y="279"/>
                  </a:cubicBezTo>
                  <a:cubicBezTo>
                    <a:pt x="371" y="165"/>
                    <a:pt x="371" y="165"/>
                    <a:pt x="371" y="165"/>
                  </a:cubicBezTo>
                  <a:cubicBezTo>
                    <a:pt x="371" y="161"/>
                    <a:pt x="368" y="158"/>
                    <a:pt x="364" y="158"/>
                  </a:cubicBezTo>
                  <a:cubicBezTo>
                    <a:pt x="360" y="158"/>
                    <a:pt x="357" y="161"/>
                    <a:pt x="357" y="165"/>
                  </a:cubicBezTo>
                  <a:cubicBezTo>
                    <a:pt x="357" y="279"/>
                    <a:pt x="357" y="279"/>
                    <a:pt x="357" y="279"/>
                  </a:cubicBezTo>
                  <a:cubicBezTo>
                    <a:pt x="315" y="279"/>
                    <a:pt x="315" y="279"/>
                    <a:pt x="315" y="279"/>
                  </a:cubicBezTo>
                  <a:cubicBezTo>
                    <a:pt x="311" y="279"/>
                    <a:pt x="308" y="282"/>
                    <a:pt x="308" y="286"/>
                  </a:cubicBezTo>
                  <a:cubicBezTo>
                    <a:pt x="308" y="395"/>
                    <a:pt x="308" y="395"/>
                    <a:pt x="308" y="395"/>
                  </a:cubicBezTo>
                  <a:cubicBezTo>
                    <a:pt x="308" y="399"/>
                    <a:pt x="311" y="402"/>
                    <a:pt x="315" y="402"/>
                  </a:cubicBezTo>
                  <a:cubicBezTo>
                    <a:pt x="357" y="402"/>
                    <a:pt x="357" y="402"/>
                    <a:pt x="357" y="402"/>
                  </a:cubicBezTo>
                  <a:cubicBezTo>
                    <a:pt x="357" y="516"/>
                    <a:pt x="357" y="516"/>
                    <a:pt x="357" y="516"/>
                  </a:cubicBezTo>
                  <a:cubicBezTo>
                    <a:pt x="357" y="520"/>
                    <a:pt x="360" y="523"/>
                    <a:pt x="364" y="523"/>
                  </a:cubicBezTo>
                  <a:cubicBezTo>
                    <a:pt x="368" y="523"/>
                    <a:pt x="371" y="520"/>
                    <a:pt x="371" y="516"/>
                  </a:cubicBezTo>
                  <a:cubicBezTo>
                    <a:pt x="371" y="402"/>
                    <a:pt x="371" y="402"/>
                    <a:pt x="371" y="402"/>
                  </a:cubicBezTo>
                  <a:cubicBezTo>
                    <a:pt x="413" y="402"/>
                    <a:pt x="413" y="402"/>
                    <a:pt x="413" y="402"/>
                  </a:cubicBezTo>
                  <a:cubicBezTo>
                    <a:pt x="417" y="402"/>
                    <a:pt x="420" y="399"/>
                    <a:pt x="420" y="395"/>
                  </a:cubicBezTo>
                  <a:cubicBezTo>
                    <a:pt x="420" y="286"/>
                    <a:pt x="420" y="286"/>
                    <a:pt x="420" y="286"/>
                  </a:cubicBezTo>
                  <a:cubicBezTo>
                    <a:pt x="420" y="282"/>
                    <a:pt x="417" y="279"/>
                    <a:pt x="413" y="279"/>
                  </a:cubicBezTo>
                  <a:close/>
                  <a:moveTo>
                    <a:pt x="406" y="388"/>
                  </a:moveTo>
                  <a:cubicBezTo>
                    <a:pt x="322" y="388"/>
                    <a:pt x="322" y="388"/>
                    <a:pt x="322" y="388"/>
                  </a:cubicBezTo>
                  <a:cubicBezTo>
                    <a:pt x="322" y="293"/>
                    <a:pt x="322" y="293"/>
                    <a:pt x="322" y="293"/>
                  </a:cubicBezTo>
                  <a:cubicBezTo>
                    <a:pt x="406" y="293"/>
                    <a:pt x="406" y="293"/>
                    <a:pt x="406" y="293"/>
                  </a:cubicBezTo>
                  <a:lnTo>
                    <a:pt x="406" y="388"/>
                  </a:lnTo>
                  <a:close/>
                  <a:moveTo>
                    <a:pt x="567" y="121"/>
                  </a:moveTo>
                  <a:cubicBezTo>
                    <a:pt x="525" y="121"/>
                    <a:pt x="525" y="121"/>
                    <a:pt x="525" y="121"/>
                  </a:cubicBezTo>
                  <a:cubicBezTo>
                    <a:pt x="525" y="7"/>
                    <a:pt x="525" y="7"/>
                    <a:pt x="525" y="7"/>
                  </a:cubicBezTo>
                  <a:cubicBezTo>
                    <a:pt x="525" y="3"/>
                    <a:pt x="522" y="0"/>
                    <a:pt x="518" y="0"/>
                  </a:cubicBezTo>
                  <a:cubicBezTo>
                    <a:pt x="514" y="0"/>
                    <a:pt x="511" y="3"/>
                    <a:pt x="511" y="7"/>
                  </a:cubicBezTo>
                  <a:cubicBezTo>
                    <a:pt x="511" y="121"/>
                    <a:pt x="511" y="121"/>
                    <a:pt x="511" y="121"/>
                  </a:cubicBezTo>
                  <a:cubicBezTo>
                    <a:pt x="469" y="121"/>
                    <a:pt x="469" y="121"/>
                    <a:pt x="469" y="121"/>
                  </a:cubicBezTo>
                  <a:cubicBezTo>
                    <a:pt x="465" y="121"/>
                    <a:pt x="462" y="125"/>
                    <a:pt x="462" y="128"/>
                  </a:cubicBezTo>
                  <a:cubicBezTo>
                    <a:pt x="462" y="238"/>
                    <a:pt x="462" y="238"/>
                    <a:pt x="462" y="238"/>
                  </a:cubicBezTo>
                  <a:cubicBezTo>
                    <a:pt x="462" y="241"/>
                    <a:pt x="465" y="245"/>
                    <a:pt x="469" y="245"/>
                  </a:cubicBezTo>
                  <a:cubicBezTo>
                    <a:pt x="511" y="245"/>
                    <a:pt x="511" y="245"/>
                    <a:pt x="511" y="245"/>
                  </a:cubicBezTo>
                  <a:cubicBezTo>
                    <a:pt x="511" y="359"/>
                    <a:pt x="511" y="359"/>
                    <a:pt x="511" y="359"/>
                  </a:cubicBezTo>
                  <a:cubicBezTo>
                    <a:pt x="511" y="363"/>
                    <a:pt x="514" y="366"/>
                    <a:pt x="518" y="366"/>
                  </a:cubicBezTo>
                  <a:cubicBezTo>
                    <a:pt x="522" y="366"/>
                    <a:pt x="525" y="363"/>
                    <a:pt x="525" y="359"/>
                  </a:cubicBezTo>
                  <a:cubicBezTo>
                    <a:pt x="525" y="245"/>
                    <a:pt x="525" y="245"/>
                    <a:pt x="525" y="245"/>
                  </a:cubicBezTo>
                  <a:cubicBezTo>
                    <a:pt x="567" y="245"/>
                    <a:pt x="567" y="245"/>
                    <a:pt x="567" y="245"/>
                  </a:cubicBezTo>
                  <a:cubicBezTo>
                    <a:pt x="571" y="245"/>
                    <a:pt x="574" y="241"/>
                    <a:pt x="574" y="238"/>
                  </a:cubicBezTo>
                  <a:cubicBezTo>
                    <a:pt x="574" y="128"/>
                    <a:pt x="574" y="128"/>
                    <a:pt x="574" y="128"/>
                  </a:cubicBezTo>
                  <a:cubicBezTo>
                    <a:pt x="574" y="125"/>
                    <a:pt x="571" y="121"/>
                    <a:pt x="567" y="121"/>
                  </a:cubicBezTo>
                  <a:close/>
                  <a:moveTo>
                    <a:pt x="560" y="231"/>
                  </a:moveTo>
                  <a:cubicBezTo>
                    <a:pt x="476" y="231"/>
                    <a:pt x="476" y="231"/>
                    <a:pt x="476" y="231"/>
                  </a:cubicBezTo>
                  <a:cubicBezTo>
                    <a:pt x="476" y="135"/>
                    <a:pt x="476" y="135"/>
                    <a:pt x="476" y="135"/>
                  </a:cubicBezTo>
                  <a:cubicBezTo>
                    <a:pt x="560" y="135"/>
                    <a:pt x="560" y="135"/>
                    <a:pt x="560" y="135"/>
                  </a:cubicBezTo>
                  <a:lnTo>
                    <a:pt x="560" y="23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64" name="Groupe 63">
            <a:extLst>
              <a:ext uri="{FF2B5EF4-FFF2-40B4-BE49-F238E27FC236}">
                <a16:creationId xmlns:a16="http://schemas.microsoft.com/office/drawing/2014/main" id="{D3690B0D-1130-E342-8BF2-1D7AA12ABC0A}"/>
              </a:ext>
            </a:extLst>
          </p:cNvPr>
          <p:cNvGrpSpPr/>
          <p:nvPr/>
        </p:nvGrpSpPr>
        <p:grpSpPr>
          <a:xfrm>
            <a:off x="4746434" y="2040444"/>
            <a:ext cx="846667" cy="846667"/>
            <a:chOff x="4746434" y="2040444"/>
            <a:chExt cx="846667" cy="846667"/>
          </a:xfrm>
        </p:grpSpPr>
        <p:sp>
          <p:nvSpPr>
            <p:cNvPr id="49" name="Oval 77">
              <a:extLst>
                <a:ext uri="{FF2B5EF4-FFF2-40B4-BE49-F238E27FC236}">
                  <a16:creationId xmlns:a16="http://schemas.microsoft.com/office/drawing/2014/main" id="{02980596-BC18-B648-8633-ABE8C11701BB}"/>
                </a:ext>
              </a:extLst>
            </p:cNvPr>
            <p:cNvSpPr/>
            <p:nvPr/>
          </p:nvSpPr>
          <p:spPr>
            <a:xfrm>
              <a:off x="4746434" y="2040444"/>
              <a:ext cx="846667" cy="846667"/>
            </a:xfrm>
            <a:prstGeom prst="ellipse">
              <a:avLst/>
            </a:prstGeom>
            <a:solidFill>
              <a:schemeClr val="accent4"/>
            </a:solidFill>
            <a:ln>
              <a:solidFill>
                <a:schemeClr val="accent4">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434343"/>
                </a:solidFill>
                <a:latin typeface="Source Sans Pro" panose="020B0503030403020204" pitchFamily="34" charset="77"/>
              </a:endParaRPr>
            </a:p>
          </p:txBody>
        </p:sp>
        <p:sp>
          <p:nvSpPr>
            <p:cNvPr id="56" name="Freeform 98">
              <a:extLst>
                <a:ext uri="{FF2B5EF4-FFF2-40B4-BE49-F238E27FC236}">
                  <a16:creationId xmlns:a16="http://schemas.microsoft.com/office/drawing/2014/main" id="{7A48E838-1B84-CE46-8833-2BD4135E635E}"/>
                </a:ext>
              </a:extLst>
            </p:cNvPr>
            <p:cNvSpPr>
              <a:spLocks noEditPoints="1"/>
            </p:cNvSpPr>
            <p:nvPr/>
          </p:nvSpPr>
          <p:spPr bwMode="auto">
            <a:xfrm>
              <a:off x="4940332" y="2222312"/>
              <a:ext cx="455822" cy="456535"/>
            </a:xfrm>
            <a:custGeom>
              <a:avLst/>
              <a:gdLst>
                <a:gd name="T0" fmla="*/ 486 w 714"/>
                <a:gd name="T1" fmla="*/ 214 h 715"/>
                <a:gd name="T2" fmla="*/ 375 w 714"/>
                <a:gd name="T3" fmla="*/ 329 h 715"/>
                <a:gd name="T4" fmla="*/ 357 w 714"/>
                <a:gd name="T5" fmla="*/ 324 h 715"/>
                <a:gd name="T6" fmla="*/ 342 w 714"/>
                <a:gd name="T7" fmla="*/ 327 h 715"/>
                <a:gd name="T8" fmla="*/ 183 w 714"/>
                <a:gd name="T9" fmla="*/ 124 h 715"/>
                <a:gd name="T10" fmla="*/ 173 w 714"/>
                <a:gd name="T11" fmla="*/ 123 h 715"/>
                <a:gd name="T12" fmla="*/ 172 w 714"/>
                <a:gd name="T13" fmla="*/ 133 h 715"/>
                <a:gd name="T14" fmla="*/ 331 w 714"/>
                <a:gd name="T15" fmla="*/ 336 h 715"/>
                <a:gd name="T16" fmla="*/ 323 w 714"/>
                <a:gd name="T17" fmla="*/ 358 h 715"/>
                <a:gd name="T18" fmla="*/ 357 w 714"/>
                <a:gd name="T19" fmla="*/ 391 h 715"/>
                <a:gd name="T20" fmla="*/ 390 w 714"/>
                <a:gd name="T21" fmla="*/ 358 h 715"/>
                <a:gd name="T22" fmla="*/ 385 w 714"/>
                <a:gd name="T23" fmla="*/ 339 h 715"/>
                <a:gd name="T24" fmla="*/ 496 w 714"/>
                <a:gd name="T25" fmla="*/ 223 h 715"/>
                <a:gd name="T26" fmla="*/ 496 w 714"/>
                <a:gd name="T27" fmla="*/ 213 h 715"/>
                <a:gd name="T28" fmla="*/ 486 w 714"/>
                <a:gd name="T29" fmla="*/ 214 h 715"/>
                <a:gd name="T30" fmla="*/ 357 w 714"/>
                <a:gd name="T31" fmla="*/ 377 h 715"/>
                <a:gd name="T32" fmla="*/ 337 w 714"/>
                <a:gd name="T33" fmla="*/ 358 h 715"/>
                <a:gd name="T34" fmla="*/ 357 w 714"/>
                <a:gd name="T35" fmla="*/ 338 h 715"/>
                <a:gd name="T36" fmla="*/ 376 w 714"/>
                <a:gd name="T37" fmla="*/ 358 h 715"/>
                <a:gd name="T38" fmla="*/ 357 w 714"/>
                <a:gd name="T39" fmla="*/ 377 h 715"/>
                <a:gd name="T40" fmla="*/ 714 w 714"/>
                <a:gd name="T41" fmla="*/ 358 h 715"/>
                <a:gd name="T42" fmla="*/ 714 w 714"/>
                <a:gd name="T43" fmla="*/ 358 h 715"/>
                <a:gd name="T44" fmla="*/ 357 w 714"/>
                <a:gd name="T45" fmla="*/ 0 h 715"/>
                <a:gd name="T46" fmla="*/ 357 w 714"/>
                <a:gd name="T47" fmla="*/ 0 h 715"/>
                <a:gd name="T48" fmla="*/ 357 w 714"/>
                <a:gd name="T49" fmla="*/ 0 h 715"/>
                <a:gd name="T50" fmla="*/ 357 w 714"/>
                <a:gd name="T51" fmla="*/ 0 h 715"/>
                <a:gd name="T52" fmla="*/ 0 w 714"/>
                <a:gd name="T53" fmla="*/ 358 h 715"/>
                <a:gd name="T54" fmla="*/ 0 w 714"/>
                <a:gd name="T55" fmla="*/ 358 h 715"/>
                <a:gd name="T56" fmla="*/ 0 w 714"/>
                <a:gd name="T57" fmla="*/ 358 h 715"/>
                <a:gd name="T58" fmla="*/ 0 w 714"/>
                <a:gd name="T59" fmla="*/ 358 h 715"/>
                <a:gd name="T60" fmla="*/ 357 w 714"/>
                <a:gd name="T61" fmla="*/ 715 h 715"/>
                <a:gd name="T62" fmla="*/ 357 w 714"/>
                <a:gd name="T63" fmla="*/ 715 h 715"/>
                <a:gd name="T64" fmla="*/ 357 w 714"/>
                <a:gd name="T65" fmla="*/ 715 h 715"/>
                <a:gd name="T66" fmla="*/ 357 w 714"/>
                <a:gd name="T67" fmla="*/ 715 h 715"/>
                <a:gd name="T68" fmla="*/ 714 w 714"/>
                <a:gd name="T69" fmla="*/ 358 h 715"/>
                <a:gd name="T70" fmla="*/ 714 w 714"/>
                <a:gd name="T71" fmla="*/ 358 h 715"/>
                <a:gd name="T72" fmla="*/ 364 w 714"/>
                <a:gd name="T73" fmla="*/ 700 h 715"/>
                <a:gd name="T74" fmla="*/ 364 w 714"/>
                <a:gd name="T75" fmla="*/ 662 h 715"/>
                <a:gd name="T76" fmla="*/ 357 w 714"/>
                <a:gd name="T77" fmla="*/ 655 h 715"/>
                <a:gd name="T78" fmla="*/ 350 w 714"/>
                <a:gd name="T79" fmla="*/ 662 h 715"/>
                <a:gd name="T80" fmla="*/ 350 w 714"/>
                <a:gd name="T81" fmla="*/ 700 h 715"/>
                <a:gd name="T82" fmla="*/ 14 w 714"/>
                <a:gd name="T83" fmla="*/ 365 h 715"/>
                <a:gd name="T84" fmla="*/ 52 w 714"/>
                <a:gd name="T85" fmla="*/ 365 h 715"/>
                <a:gd name="T86" fmla="*/ 59 w 714"/>
                <a:gd name="T87" fmla="*/ 358 h 715"/>
                <a:gd name="T88" fmla="*/ 52 w 714"/>
                <a:gd name="T89" fmla="*/ 351 h 715"/>
                <a:gd name="T90" fmla="*/ 14 w 714"/>
                <a:gd name="T91" fmla="*/ 351 h 715"/>
                <a:gd name="T92" fmla="*/ 350 w 714"/>
                <a:gd name="T93" fmla="*/ 15 h 715"/>
                <a:gd name="T94" fmla="*/ 350 w 714"/>
                <a:gd name="T95" fmla="*/ 53 h 715"/>
                <a:gd name="T96" fmla="*/ 357 w 714"/>
                <a:gd name="T97" fmla="*/ 60 h 715"/>
                <a:gd name="T98" fmla="*/ 364 w 714"/>
                <a:gd name="T99" fmla="*/ 53 h 715"/>
                <a:gd name="T100" fmla="*/ 364 w 714"/>
                <a:gd name="T101" fmla="*/ 15 h 715"/>
                <a:gd name="T102" fmla="*/ 699 w 714"/>
                <a:gd name="T103" fmla="*/ 351 h 715"/>
                <a:gd name="T104" fmla="*/ 661 w 714"/>
                <a:gd name="T105" fmla="*/ 351 h 715"/>
                <a:gd name="T106" fmla="*/ 654 w 714"/>
                <a:gd name="T107" fmla="*/ 358 h 715"/>
                <a:gd name="T108" fmla="*/ 661 w 714"/>
                <a:gd name="T109" fmla="*/ 365 h 715"/>
                <a:gd name="T110" fmla="*/ 699 w 714"/>
                <a:gd name="T111" fmla="*/ 365 h 715"/>
                <a:gd name="T112" fmla="*/ 364 w 714"/>
                <a:gd name="T113" fmla="*/ 7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14" h="715">
                  <a:moveTo>
                    <a:pt x="486" y="214"/>
                  </a:moveTo>
                  <a:cubicBezTo>
                    <a:pt x="375" y="329"/>
                    <a:pt x="375" y="329"/>
                    <a:pt x="375" y="329"/>
                  </a:cubicBezTo>
                  <a:cubicBezTo>
                    <a:pt x="369" y="326"/>
                    <a:pt x="363" y="324"/>
                    <a:pt x="357" y="324"/>
                  </a:cubicBezTo>
                  <a:cubicBezTo>
                    <a:pt x="351" y="324"/>
                    <a:pt x="346" y="325"/>
                    <a:pt x="342" y="327"/>
                  </a:cubicBezTo>
                  <a:cubicBezTo>
                    <a:pt x="183" y="124"/>
                    <a:pt x="183" y="124"/>
                    <a:pt x="183" y="124"/>
                  </a:cubicBezTo>
                  <a:cubicBezTo>
                    <a:pt x="180" y="121"/>
                    <a:pt x="176" y="121"/>
                    <a:pt x="173" y="123"/>
                  </a:cubicBezTo>
                  <a:cubicBezTo>
                    <a:pt x="170" y="126"/>
                    <a:pt x="169" y="130"/>
                    <a:pt x="172" y="133"/>
                  </a:cubicBezTo>
                  <a:cubicBezTo>
                    <a:pt x="331" y="336"/>
                    <a:pt x="331" y="336"/>
                    <a:pt x="331" y="336"/>
                  </a:cubicBezTo>
                  <a:cubicBezTo>
                    <a:pt x="326" y="342"/>
                    <a:pt x="323" y="349"/>
                    <a:pt x="323" y="358"/>
                  </a:cubicBezTo>
                  <a:cubicBezTo>
                    <a:pt x="323" y="376"/>
                    <a:pt x="338" y="391"/>
                    <a:pt x="357" y="391"/>
                  </a:cubicBezTo>
                  <a:cubicBezTo>
                    <a:pt x="375" y="391"/>
                    <a:pt x="390" y="376"/>
                    <a:pt x="390" y="358"/>
                  </a:cubicBezTo>
                  <a:cubicBezTo>
                    <a:pt x="390" y="351"/>
                    <a:pt x="388" y="344"/>
                    <a:pt x="385" y="339"/>
                  </a:cubicBezTo>
                  <a:cubicBezTo>
                    <a:pt x="496" y="223"/>
                    <a:pt x="496" y="223"/>
                    <a:pt x="496" y="223"/>
                  </a:cubicBezTo>
                  <a:cubicBezTo>
                    <a:pt x="499" y="220"/>
                    <a:pt x="499" y="216"/>
                    <a:pt x="496" y="213"/>
                  </a:cubicBezTo>
                  <a:cubicBezTo>
                    <a:pt x="493" y="211"/>
                    <a:pt x="489" y="211"/>
                    <a:pt x="486" y="214"/>
                  </a:cubicBezTo>
                  <a:close/>
                  <a:moveTo>
                    <a:pt x="357" y="377"/>
                  </a:moveTo>
                  <a:cubicBezTo>
                    <a:pt x="346" y="377"/>
                    <a:pt x="337" y="368"/>
                    <a:pt x="337" y="358"/>
                  </a:cubicBezTo>
                  <a:cubicBezTo>
                    <a:pt x="337" y="347"/>
                    <a:pt x="346" y="338"/>
                    <a:pt x="357" y="338"/>
                  </a:cubicBezTo>
                  <a:cubicBezTo>
                    <a:pt x="368" y="338"/>
                    <a:pt x="376" y="347"/>
                    <a:pt x="376" y="358"/>
                  </a:cubicBezTo>
                  <a:cubicBezTo>
                    <a:pt x="376" y="368"/>
                    <a:pt x="368" y="377"/>
                    <a:pt x="357" y="377"/>
                  </a:cubicBezTo>
                  <a:close/>
                  <a:moveTo>
                    <a:pt x="714" y="358"/>
                  </a:moveTo>
                  <a:cubicBezTo>
                    <a:pt x="714" y="358"/>
                    <a:pt x="714" y="358"/>
                    <a:pt x="714" y="358"/>
                  </a:cubicBezTo>
                  <a:cubicBezTo>
                    <a:pt x="714" y="161"/>
                    <a:pt x="553" y="0"/>
                    <a:pt x="357" y="0"/>
                  </a:cubicBezTo>
                  <a:cubicBezTo>
                    <a:pt x="357" y="0"/>
                    <a:pt x="357" y="0"/>
                    <a:pt x="357" y="0"/>
                  </a:cubicBezTo>
                  <a:cubicBezTo>
                    <a:pt x="357" y="0"/>
                    <a:pt x="357" y="0"/>
                    <a:pt x="357" y="0"/>
                  </a:cubicBezTo>
                  <a:cubicBezTo>
                    <a:pt x="357" y="0"/>
                    <a:pt x="357" y="0"/>
                    <a:pt x="357" y="0"/>
                  </a:cubicBezTo>
                  <a:cubicBezTo>
                    <a:pt x="160" y="0"/>
                    <a:pt x="0" y="161"/>
                    <a:pt x="0" y="358"/>
                  </a:cubicBezTo>
                  <a:cubicBezTo>
                    <a:pt x="0" y="358"/>
                    <a:pt x="0" y="358"/>
                    <a:pt x="0" y="358"/>
                  </a:cubicBezTo>
                  <a:cubicBezTo>
                    <a:pt x="0" y="358"/>
                    <a:pt x="0" y="358"/>
                    <a:pt x="0" y="358"/>
                  </a:cubicBezTo>
                  <a:cubicBezTo>
                    <a:pt x="0" y="358"/>
                    <a:pt x="0" y="358"/>
                    <a:pt x="0" y="358"/>
                  </a:cubicBezTo>
                  <a:cubicBezTo>
                    <a:pt x="0" y="554"/>
                    <a:pt x="160" y="715"/>
                    <a:pt x="357" y="715"/>
                  </a:cubicBezTo>
                  <a:cubicBezTo>
                    <a:pt x="357" y="715"/>
                    <a:pt x="357" y="715"/>
                    <a:pt x="357" y="715"/>
                  </a:cubicBezTo>
                  <a:cubicBezTo>
                    <a:pt x="357" y="715"/>
                    <a:pt x="357" y="715"/>
                    <a:pt x="357" y="715"/>
                  </a:cubicBezTo>
                  <a:cubicBezTo>
                    <a:pt x="357" y="715"/>
                    <a:pt x="357" y="715"/>
                    <a:pt x="357" y="715"/>
                  </a:cubicBezTo>
                  <a:cubicBezTo>
                    <a:pt x="553" y="715"/>
                    <a:pt x="714" y="554"/>
                    <a:pt x="714" y="358"/>
                  </a:cubicBezTo>
                  <a:cubicBezTo>
                    <a:pt x="714" y="358"/>
                    <a:pt x="714" y="358"/>
                    <a:pt x="714" y="358"/>
                  </a:cubicBezTo>
                  <a:close/>
                  <a:moveTo>
                    <a:pt x="364" y="700"/>
                  </a:moveTo>
                  <a:cubicBezTo>
                    <a:pt x="364" y="662"/>
                    <a:pt x="364" y="662"/>
                    <a:pt x="364" y="662"/>
                  </a:cubicBezTo>
                  <a:cubicBezTo>
                    <a:pt x="364" y="658"/>
                    <a:pt x="360" y="655"/>
                    <a:pt x="357" y="655"/>
                  </a:cubicBezTo>
                  <a:cubicBezTo>
                    <a:pt x="353" y="655"/>
                    <a:pt x="350" y="658"/>
                    <a:pt x="350" y="662"/>
                  </a:cubicBezTo>
                  <a:cubicBezTo>
                    <a:pt x="350" y="700"/>
                    <a:pt x="350" y="700"/>
                    <a:pt x="350" y="700"/>
                  </a:cubicBezTo>
                  <a:cubicBezTo>
                    <a:pt x="166" y="697"/>
                    <a:pt x="17" y="548"/>
                    <a:pt x="14" y="365"/>
                  </a:cubicBezTo>
                  <a:cubicBezTo>
                    <a:pt x="52" y="365"/>
                    <a:pt x="52" y="365"/>
                    <a:pt x="52" y="365"/>
                  </a:cubicBezTo>
                  <a:cubicBezTo>
                    <a:pt x="56" y="365"/>
                    <a:pt x="59" y="361"/>
                    <a:pt x="59" y="358"/>
                  </a:cubicBezTo>
                  <a:cubicBezTo>
                    <a:pt x="59" y="354"/>
                    <a:pt x="56" y="351"/>
                    <a:pt x="52" y="351"/>
                  </a:cubicBezTo>
                  <a:cubicBezTo>
                    <a:pt x="14" y="351"/>
                    <a:pt x="14" y="351"/>
                    <a:pt x="14" y="351"/>
                  </a:cubicBezTo>
                  <a:cubicBezTo>
                    <a:pt x="17" y="167"/>
                    <a:pt x="166" y="18"/>
                    <a:pt x="350" y="15"/>
                  </a:cubicBezTo>
                  <a:cubicBezTo>
                    <a:pt x="350" y="53"/>
                    <a:pt x="350" y="53"/>
                    <a:pt x="350" y="53"/>
                  </a:cubicBezTo>
                  <a:cubicBezTo>
                    <a:pt x="350" y="57"/>
                    <a:pt x="353" y="60"/>
                    <a:pt x="357" y="60"/>
                  </a:cubicBezTo>
                  <a:cubicBezTo>
                    <a:pt x="360" y="60"/>
                    <a:pt x="364" y="57"/>
                    <a:pt x="364" y="53"/>
                  </a:cubicBezTo>
                  <a:cubicBezTo>
                    <a:pt x="364" y="15"/>
                    <a:pt x="364" y="15"/>
                    <a:pt x="364" y="15"/>
                  </a:cubicBezTo>
                  <a:cubicBezTo>
                    <a:pt x="547" y="18"/>
                    <a:pt x="696" y="167"/>
                    <a:pt x="699" y="351"/>
                  </a:cubicBezTo>
                  <a:cubicBezTo>
                    <a:pt x="661" y="351"/>
                    <a:pt x="661" y="351"/>
                    <a:pt x="661" y="351"/>
                  </a:cubicBezTo>
                  <a:cubicBezTo>
                    <a:pt x="657" y="351"/>
                    <a:pt x="654" y="354"/>
                    <a:pt x="654" y="358"/>
                  </a:cubicBezTo>
                  <a:cubicBezTo>
                    <a:pt x="654" y="361"/>
                    <a:pt x="657" y="365"/>
                    <a:pt x="661" y="365"/>
                  </a:cubicBezTo>
                  <a:cubicBezTo>
                    <a:pt x="699" y="365"/>
                    <a:pt x="699" y="365"/>
                    <a:pt x="699" y="365"/>
                  </a:cubicBezTo>
                  <a:cubicBezTo>
                    <a:pt x="696" y="548"/>
                    <a:pt x="547" y="697"/>
                    <a:pt x="364" y="70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57" name="Arc 56">
              <a:extLst>
                <a:ext uri="{FF2B5EF4-FFF2-40B4-BE49-F238E27FC236}">
                  <a16:creationId xmlns:a16="http://schemas.microsoft.com/office/drawing/2014/main" id="{4B8EE973-B613-334D-886B-90C22D7701DA}"/>
                </a:ext>
              </a:extLst>
            </p:cNvPr>
            <p:cNvSpPr/>
            <p:nvPr/>
          </p:nvSpPr>
          <p:spPr>
            <a:xfrm>
              <a:off x="4860133" y="2135088"/>
              <a:ext cx="630700" cy="630000"/>
            </a:xfrm>
            <a:prstGeom prst="arc">
              <a:avLst>
                <a:gd name="adj1" fmla="val 16200000"/>
                <a:gd name="adj2" fmla="val 4646312"/>
              </a:avLst>
            </a:prstGeom>
            <a:ln w="12700">
              <a:solidFill>
                <a:schemeClr val="bg1"/>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dirty="0">
                <a:latin typeface="Source Sans Pro" panose="020B0503030403020204" pitchFamily="34" charset="77"/>
              </a:endParaRPr>
            </a:p>
          </p:txBody>
        </p:sp>
        <p:sp>
          <p:nvSpPr>
            <p:cNvPr id="58" name="Arc 57">
              <a:extLst>
                <a:ext uri="{FF2B5EF4-FFF2-40B4-BE49-F238E27FC236}">
                  <a16:creationId xmlns:a16="http://schemas.microsoft.com/office/drawing/2014/main" id="{4D018324-EC5E-0A4B-B67B-5B16BEDA6BFA}"/>
                </a:ext>
              </a:extLst>
            </p:cNvPr>
            <p:cNvSpPr/>
            <p:nvPr/>
          </p:nvSpPr>
          <p:spPr>
            <a:xfrm rot="11038378">
              <a:off x="4849499" y="2135088"/>
              <a:ext cx="630700" cy="630000"/>
            </a:xfrm>
            <a:prstGeom prst="arc">
              <a:avLst>
                <a:gd name="adj1" fmla="val 16200000"/>
                <a:gd name="adj2" fmla="val 4646312"/>
              </a:avLst>
            </a:prstGeom>
            <a:ln w="12700">
              <a:solidFill>
                <a:schemeClr val="bg1"/>
              </a:solidFill>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dirty="0">
                <a:latin typeface="Source Sans Pro" panose="020B0503030403020204" pitchFamily="34" charset="77"/>
              </a:endParaRPr>
            </a:p>
          </p:txBody>
        </p:sp>
      </p:grpSp>
      <p:sp>
        <p:nvSpPr>
          <p:cNvPr id="69" name="Title 3">
            <a:extLst>
              <a:ext uri="{FF2B5EF4-FFF2-40B4-BE49-F238E27FC236}">
                <a16:creationId xmlns:a16="http://schemas.microsoft.com/office/drawing/2014/main" id="{E2FB3FC9-27FA-1E46-9043-4AEC0669BA04}"/>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hébergements mutualisés</a:t>
            </a:r>
          </a:p>
          <a:p>
            <a:r>
              <a:rPr lang="fr-FR" sz="2400" b="0" dirty="0">
                <a:solidFill>
                  <a:schemeClr val="accent1"/>
                </a:solidFill>
                <a:latin typeface="Source Sans Pro" panose="020B0503030403020204" pitchFamily="34" charset="77"/>
              </a:rPr>
              <a:t>Avantages et limites</a:t>
            </a:r>
            <a:endParaRPr lang="en-US" sz="2400" b="0" dirty="0">
              <a:latin typeface="Source Sans Pro" panose="020B0503030403020204" pitchFamily="34" charset="77"/>
            </a:endParaRPr>
          </a:p>
        </p:txBody>
      </p:sp>
    </p:spTree>
    <p:extLst>
      <p:ext uri="{BB962C8B-B14F-4D97-AF65-F5344CB8AC3E}">
        <p14:creationId xmlns:p14="http://schemas.microsoft.com/office/powerpoint/2010/main" val="3168383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down)">
                                      <p:cBhvr>
                                        <p:cTn id="7" dur="300"/>
                                        <p:tgtEl>
                                          <p:spTgt spid="35"/>
                                        </p:tgtEl>
                                      </p:cBhvr>
                                    </p:animEffect>
                                  </p:childTnLst>
                                </p:cTn>
                              </p:par>
                              <p:par>
                                <p:cTn id="8" presetID="22" presetClass="entr" presetSubtype="4" fill="hold" grpId="0" nodeType="withEffect">
                                  <p:stCondLst>
                                    <p:cond delay="200"/>
                                  </p:stCondLst>
                                  <p:childTnLst>
                                    <p:set>
                                      <p:cBhvr>
                                        <p:cTn id="9" dur="1" fill="hold">
                                          <p:stCondLst>
                                            <p:cond delay="0"/>
                                          </p:stCondLst>
                                        </p:cTn>
                                        <p:tgtEl>
                                          <p:spTgt spid="36"/>
                                        </p:tgtEl>
                                        <p:attrNameLst>
                                          <p:attrName>style.visibility</p:attrName>
                                        </p:attrNameLst>
                                      </p:cBhvr>
                                      <p:to>
                                        <p:strVal val="visible"/>
                                      </p:to>
                                    </p:set>
                                    <p:animEffect transition="in" filter="wipe(down)">
                                      <p:cBhvr>
                                        <p:cTn id="10" dur="200"/>
                                        <p:tgtEl>
                                          <p:spTgt spid="36"/>
                                        </p:tgtEl>
                                      </p:cBhvr>
                                    </p:animEffect>
                                  </p:childTnLst>
                                </p:cTn>
                              </p:par>
                              <p:par>
                                <p:cTn id="11" presetID="22" presetClass="entr" presetSubtype="4" fill="hold" grpId="0" nodeType="withEffect">
                                  <p:stCondLst>
                                    <p:cond delay="300"/>
                                  </p:stCondLst>
                                  <p:childTnLst>
                                    <p:set>
                                      <p:cBhvr>
                                        <p:cTn id="12" dur="1" fill="hold">
                                          <p:stCondLst>
                                            <p:cond delay="0"/>
                                          </p:stCondLst>
                                        </p:cTn>
                                        <p:tgtEl>
                                          <p:spTgt spid="6"/>
                                        </p:tgtEl>
                                        <p:attrNameLst>
                                          <p:attrName>style.visibility</p:attrName>
                                        </p:attrNameLst>
                                      </p:cBhvr>
                                      <p:to>
                                        <p:strVal val="visible"/>
                                      </p:to>
                                    </p:set>
                                    <p:animEffect transition="in" filter="wipe(down)">
                                      <p:cBhvr>
                                        <p:cTn id="13" dur="300"/>
                                        <p:tgtEl>
                                          <p:spTgt spid="6"/>
                                        </p:tgtEl>
                                      </p:cBhvr>
                                    </p:animEffect>
                                  </p:childTnLst>
                                </p:cTn>
                              </p:par>
                            </p:childTnLst>
                          </p:cTn>
                        </p:par>
                        <p:par>
                          <p:cTn id="14" fill="hold">
                            <p:stCondLst>
                              <p:cond delay="600"/>
                            </p:stCondLst>
                            <p:childTnLst>
                              <p:par>
                                <p:cTn id="15" presetID="10" presetClass="entr" presetSubtype="0" fill="hold" nodeType="afterEffect">
                                  <p:stCondLst>
                                    <p:cond delay="0"/>
                                  </p:stCondLst>
                                  <p:childTnLst>
                                    <p:set>
                                      <p:cBhvr>
                                        <p:cTn id="16" dur="1" fill="hold">
                                          <p:stCondLst>
                                            <p:cond delay="0"/>
                                          </p:stCondLst>
                                        </p:cTn>
                                        <p:tgtEl>
                                          <p:spTgt spid="61"/>
                                        </p:tgtEl>
                                        <p:attrNameLst>
                                          <p:attrName>style.visibility</p:attrName>
                                        </p:attrNameLst>
                                      </p:cBhvr>
                                      <p:to>
                                        <p:strVal val="visible"/>
                                      </p:to>
                                    </p:set>
                                    <p:animEffect transition="in" filter="fade">
                                      <p:cBhvr>
                                        <p:cTn id="17" dur="500"/>
                                        <p:tgtEl>
                                          <p:spTgt spid="6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down)">
                                      <p:cBhvr>
                                        <p:cTn id="25" dur="300"/>
                                        <p:tgtEl>
                                          <p:spTgt spid="10"/>
                                        </p:tgtEl>
                                      </p:cBhvr>
                                    </p:animEffect>
                                  </p:childTnLst>
                                </p:cTn>
                              </p:par>
                              <p:par>
                                <p:cTn id="26" presetID="22" presetClass="entr" presetSubtype="4" fill="hold" grpId="0" nodeType="withEffect">
                                  <p:stCondLst>
                                    <p:cond delay="200"/>
                                  </p:stCondLst>
                                  <p:childTnLst>
                                    <p:set>
                                      <p:cBhvr>
                                        <p:cTn id="27" dur="1" fill="hold">
                                          <p:stCondLst>
                                            <p:cond delay="0"/>
                                          </p:stCondLst>
                                        </p:cTn>
                                        <p:tgtEl>
                                          <p:spTgt spid="37"/>
                                        </p:tgtEl>
                                        <p:attrNameLst>
                                          <p:attrName>style.visibility</p:attrName>
                                        </p:attrNameLst>
                                      </p:cBhvr>
                                      <p:to>
                                        <p:strVal val="visible"/>
                                      </p:to>
                                    </p:set>
                                    <p:animEffect transition="in" filter="wipe(down)">
                                      <p:cBhvr>
                                        <p:cTn id="28" dur="200"/>
                                        <p:tgtEl>
                                          <p:spTgt spid="37"/>
                                        </p:tgtEl>
                                      </p:cBhvr>
                                    </p:animEffect>
                                  </p:childTnLst>
                                </p:cTn>
                              </p:par>
                              <p:par>
                                <p:cTn id="29" presetID="22" presetClass="entr" presetSubtype="4" fill="hold" grpId="0" nodeType="withEffect">
                                  <p:stCondLst>
                                    <p:cond delay="300"/>
                                  </p:stCondLst>
                                  <p:childTnLst>
                                    <p:set>
                                      <p:cBhvr>
                                        <p:cTn id="30" dur="1" fill="hold">
                                          <p:stCondLst>
                                            <p:cond delay="0"/>
                                          </p:stCondLst>
                                        </p:cTn>
                                        <p:tgtEl>
                                          <p:spTgt spid="5"/>
                                        </p:tgtEl>
                                        <p:attrNameLst>
                                          <p:attrName>style.visibility</p:attrName>
                                        </p:attrNameLst>
                                      </p:cBhvr>
                                      <p:to>
                                        <p:strVal val="visible"/>
                                      </p:to>
                                    </p:set>
                                    <p:animEffect transition="in" filter="wipe(down)">
                                      <p:cBhvr>
                                        <p:cTn id="31" dur="300"/>
                                        <p:tgtEl>
                                          <p:spTgt spid="5"/>
                                        </p:tgtEl>
                                      </p:cBhvr>
                                    </p:animEffect>
                                  </p:childTnLst>
                                </p:cTn>
                              </p:par>
                            </p:childTnLst>
                          </p:cTn>
                        </p:par>
                        <p:par>
                          <p:cTn id="32" fill="hold">
                            <p:stCondLst>
                              <p:cond delay="600"/>
                            </p:stCondLst>
                            <p:childTnLst>
                              <p:par>
                                <p:cTn id="33" presetID="10" presetClass="entr" presetSubtype="0" fill="hold" nodeType="afterEffect">
                                  <p:stCondLst>
                                    <p:cond delay="0"/>
                                  </p:stCondLst>
                                  <p:childTnLst>
                                    <p:set>
                                      <p:cBhvr>
                                        <p:cTn id="34" dur="1" fill="hold">
                                          <p:stCondLst>
                                            <p:cond delay="0"/>
                                          </p:stCondLst>
                                        </p:cTn>
                                        <p:tgtEl>
                                          <p:spTgt spid="62"/>
                                        </p:tgtEl>
                                        <p:attrNameLst>
                                          <p:attrName>style.visibility</p:attrName>
                                        </p:attrNameLst>
                                      </p:cBhvr>
                                      <p:to>
                                        <p:strVal val="visible"/>
                                      </p:to>
                                    </p:set>
                                    <p:animEffect transition="in" filter="fade">
                                      <p:cBhvr>
                                        <p:cTn id="35" dur="500"/>
                                        <p:tgtEl>
                                          <p:spTgt spid="62"/>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500"/>
                                        <p:tgtEl>
                                          <p:spTgt spid="13"/>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grpId="0" nodeType="click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wipe(down)">
                                      <p:cBhvr>
                                        <p:cTn id="43" dur="300"/>
                                        <p:tgtEl>
                                          <p:spTgt spid="7"/>
                                        </p:tgtEl>
                                      </p:cBhvr>
                                    </p:animEffect>
                                  </p:childTnLst>
                                </p:cTn>
                              </p:par>
                              <p:par>
                                <p:cTn id="44" presetID="22" presetClass="entr" presetSubtype="4" fill="hold" grpId="0" nodeType="withEffect">
                                  <p:stCondLst>
                                    <p:cond delay="200"/>
                                  </p:stCondLst>
                                  <p:childTnLst>
                                    <p:set>
                                      <p:cBhvr>
                                        <p:cTn id="45" dur="1" fill="hold">
                                          <p:stCondLst>
                                            <p:cond delay="0"/>
                                          </p:stCondLst>
                                        </p:cTn>
                                        <p:tgtEl>
                                          <p:spTgt spid="39"/>
                                        </p:tgtEl>
                                        <p:attrNameLst>
                                          <p:attrName>style.visibility</p:attrName>
                                        </p:attrNameLst>
                                      </p:cBhvr>
                                      <p:to>
                                        <p:strVal val="visible"/>
                                      </p:to>
                                    </p:set>
                                    <p:animEffect transition="in" filter="wipe(down)">
                                      <p:cBhvr>
                                        <p:cTn id="46" dur="200"/>
                                        <p:tgtEl>
                                          <p:spTgt spid="39"/>
                                        </p:tgtEl>
                                      </p:cBhvr>
                                    </p:animEffect>
                                  </p:childTnLst>
                                </p:cTn>
                              </p:par>
                              <p:par>
                                <p:cTn id="47" presetID="22" presetClass="entr" presetSubtype="4" fill="hold" grpId="0" nodeType="withEffect">
                                  <p:stCondLst>
                                    <p:cond delay="300"/>
                                  </p:stCondLst>
                                  <p:childTnLst>
                                    <p:set>
                                      <p:cBhvr>
                                        <p:cTn id="48" dur="1" fill="hold">
                                          <p:stCondLst>
                                            <p:cond delay="0"/>
                                          </p:stCondLst>
                                        </p:cTn>
                                        <p:tgtEl>
                                          <p:spTgt spid="4"/>
                                        </p:tgtEl>
                                        <p:attrNameLst>
                                          <p:attrName>style.visibility</p:attrName>
                                        </p:attrNameLst>
                                      </p:cBhvr>
                                      <p:to>
                                        <p:strVal val="visible"/>
                                      </p:to>
                                    </p:set>
                                    <p:animEffect transition="in" filter="wipe(down)">
                                      <p:cBhvr>
                                        <p:cTn id="49" dur="300"/>
                                        <p:tgtEl>
                                          <p:spTgt spid="4"/>
                                        </p:tgtEl>
                                      </p:cBhvr>
                                    </p:animEffect>
                                  </p:childTnLst>
                                </p:cTn>
                              </p:par>
                            </p:childTnLst>
                          </p:cTn>
                        </p:par>
                        <p:par>
                          <p:cTn id="50" fill="hold">
                            <p:stCondLst>
                              <p:cond delay="600"/>
                            </p:stCondLst>
                            <p:childTnLst>
                              <p:par>
                                <p:cTn id="51" presetID="10" presetClass="entr" presetSubtype="0"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fade">
                                      <p:cBhvr>
                                        <p:cTn id="53" dur="500"/>
                                        <p:tgtEl>
                                          <p:spTgt spid="63"/>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2"/>
                                        </p:tgtEl>
                                        <p:attrNameLst>
                                          <p:attrName>style.visibility</p:attrName>
                                        </p:attrNameLst>
                                      </p:cBhvr>
                                      <p:to>
                                        <p:strVal val="visible"/>
                                      </p:to>
                                    </p:set>
                                    <p:animEffect transition="in" filter="fade">
                                      <p:cBhvr>
                                        <p:cTn id="56" dur="500"/>
                                        <p:tgtEl>
                                          <p:spTgt spid="12"/>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4" fill="hold" grpId="0" nodeType="click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wipe(down)">
                                      <p:cBhvr>
                                        <p:cTn id="61" dur="300"/>
                                        <p:tgtEl>
                                          <p:spTgt spid="8"/>
                                        </p:tgtEl>
                                      </p:cBhvr>
                                    </p:animEffect>
                                  </p:childTnLst>
                                </p:cTn>
                              </p:par>
                              <p:par>
                                <p:cTn id="62" presetID="22" presetClass="entr" presetSubtype="4" fill="hold" grpId="0" nodeType="withEffect">
                                  <p:stCondLst>
                                    <p:cond delay="200"/>
                                  </p:stCondLst>
                                  <p:childTnLst>
                                    <p:set>
                                      <p:cBhvr>
                                        <p:cTn id="63" dur="1" fill="hold">
                                          <p:stCondLst>
                                            <p:cond delay="0"/>
                                          </p:stCondLst>
                                        </p:cTn>
                                        <p:tgtEl>
                                          <p:spTgt spid="38"/>
                                        </p:tgtEl>
                                        <p:attrNameLst>
                                          <p:attrName>style.visibility</p:attrName>
                                        </p:attrNameLst>
                                      </p:cBhvr>
                                      <p:to>
                                        <p:strVal val="visible"/>
                                      </p:to>
                                    </p:set>
                                    <p:animEffect transition="in" filter="wipe(down)">
                                      <p:cBhvr>
                                        <p:cTn id="64" dur="200"/>
                                        <p:tgtEl>
                                          <p:spTgt spid="38"/>
                                        </p:tgtEl>
                                      </p:cBhvr>
                                    </p:animEffect>
                                  </p:childTnLst>
                                </p:cTn>
                              </p:par>
                              <p:par>
                                <p:cTn id="65" presetID="22" presetClass="entr" presetSubtype="4" fill="hold" grpId="0" nodeType="withEffect">
                                  <p:stCondLst>
                                    <p:cond delay="300"/>
                                  </p:stCondLst>
                                  <p:childTnLst>
                                    <p:set>
                                      <p:cBhvr>
                                        <p:cTn id="66" dur="1" fill="hold">
                                          <p:stCondLst>
                                            <p:cond delay="0"/>
                                          </p:stCondLst>
                                        </p:cTn>
                                        <p:tgtEl>
                                          <p:spTgt spid="2"/>
                                        </p:tgtEl>
                                        <p:attrNameLst>
                                          <p:attrName>style.visibility</p:attrName>
                                        </p:attrNameLst>
                                      </p:cBhvr>
                                      <p:to>
                                        <p:strVal val="visible"/>
                                      </p:to>
                                    </p:set>
                                    <p:animEffect transition="in" filter="wipe(down)">
                                      <p:cBhvr>
                                        <p:cTn id="67" dur="300"/>
                                        <p:tgtEl>
                                          <p:spTgt spid="2"/>
                                        </p:tgtEl>
                                      </p:cBhvr>
                                    </p:animEffect>
                                  </p:childTnLst>
                                </p:cTn>
                              </p:par>
                            </p:childTnLst>
                          </p:cTn>
                        </p:par>
                        <p:par>
                          <p:cTn id="68" fill="hold">
                            <p:stCondLst>
                              <p:cond delay="600"/>
                            </p:stCondLst>
                            <p:childTnLst>
                              <p:par>
                                <p:cTn id="69" presetID="10" presetClass="entr" presetSubtype="0" fill="hold" nodeType="afterEffect">
                                  <p:stCondLst>
                                    <p:cond delay="0"/>
                                  </p:stCondLst>
                                  <p:childTnLst>
                                    <p:set>
                                      <p:cBhvr>
                                        <p:cTn id="70" dur="1" fill="hold">
                                          <p:stCondLst>
                                            <p:cond delay="0"/>
                                          </p:stCondLst>
                                        </p:cTn>
                                        <p:tgtEl>
                                          <p:spTgt spid="64"/>
                                        </p:tgtEl>
                                        <p:attrNameLst>
                                          <p:attrName>style.visibility</p:attrName>
                                        </p:attrNameLst>
                                      </p:cBhvr>
                                      <p:to>
                                        <p:strVal val="visible"/>
                                      </p:to>
                                    </p:set>
                                    <p:animEffect transition="in" filter="fade">
                                      <p:cBhvr>
                                        <p:cTn id="71" dur="500"/>
                                        <p:tgtEl>
                                          <p:spTgt spid="6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3"/>
                                        </p:tgtEl>
                                        <p:attrNameLst>
                                          <p:attrName>style.visibility</p:attrName>
                                        </p:attrNameLst>
                                      </p:cBhvr>
                                      <p:to>
                                        <p:strVal val="visible"/>
                                      </p:to>
                                    </p:set>
                                    <p:animEffect transition="in" filter="fade">
                                      <p:cBhvr>
                                        <p:cTn id="74" dur="500"/>
                                        <p:tgtEl>
                                          <p:spTgt spid="33"/>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4" fill="hold" grpId="0" nodeType="clickEffect">
                                  <p:stCondLst>
                                    <p:cond delay="0"/>
                                  </p:stCondLst>
                                  <p:childTnLst>
                                    <p:set>
                                      <p:cBhvr>
                                        <p:cTn id="78" dur="1" fill="hold">
                                          <p:stCondLst>
                                            <p:cond delay="0"/>
                                          </p:stCondLst>
                                        </p:cTn>
                                        <p:tgtEl>
                                          <p:spTgt spid="9"/>
                                        </p:tgtEl>
                                        <p:attrNameLst>
                                          <p:attrName>style.visibility</p:attrName>
                                        </p:attrNameLst>
                                      </p:cBhvr>
                                      <p:to>
                                        <p:strVal val="visible"/>
                                      </p:to>
                                    </p:set>
                                    <p:animEffect transition="in" filter="wipe(down)">
                                      <p:cBhvr>
                                        <p:cTn id="79" dur="300"/>
                                        <p:tgtEl>
                                          <p:spTgt spid="9"/>
                                        </p:tgtEl>
                                      </p:cBhvr>
                                    </p:animEffect>
                                  </p:childTnLst>
                                </p:cTn>
                              </p:par>
                              <p:par>
                                <p:cTn id="80" presetID="22" presetClass="entr" presetSubtype="4" fill="hold" grpId="0" nodeType="withEffect">
                                  <p:stCondLst>
                                    <p:cond delay="200"/>
                                  </p:stCondLst>
                                  <p:childTnLst>
                                    <p:set>
                                      <p:cBhvr>
                                        <p:cTn id="81" dur="1" fill="hold">
                                          <p:stCondLst>
                                            <p:cond delay="0"/>
                                          </p:stCondLst>
                                        </p:cTn>
                                        <p:tgtEl>
                                          <p:spTgt spid="43"/>
                                        </p:tgtEl>
                                        <p:attrNameLst>
                                          <p:attrName>style.visibility</p:attrName>
                                        </p:attrNameLst>
                                      </p:cBhvr>
                                      <p:to>
                                        <p:strVal val="visible"/>
                                      </p:to>
                                    </p:set>
                                    <p:animEffect transition="in" filter="wipe(down)">
                                      <p:cBhvr>
                                        <p:cTn id="82" dur="200"/>
                                        <p:tgtEl>
                                          <p:spTgt spid="43"/>
                                        </p:tgtEl>
                                      </p:cBhvr>
                                    </p:animEffect>
                                  </p:childTnLst>
                                </p:cTn>
                              </p:par>
                              <p:par>
                                <p:cTn id="83" presetID="22" presetClass="entr" presetSubtype="4" fill="hold" grpId="0" nodeType="withEffect">
                                  <p:stCondLst>
                                    <p:cond delay="300"/>
                                  </p:stCondLst>
                                  <p:childTnLst>
                                    <p:set>
                                      <p:cBhvr>
                                        <p:cTn id="84" dur="1" fill="hold">
                                          <p:stCondLst>
                                            <p:cond delay="0"/>
                                          </p:stCondLst>
                                        </p:cTn>
                                        <p:tgtEl>
                                          <p:spTgt spid="3"/>
                                        </p:tgtEl>
                                        <p:attrNameLst>
                                          <p:attrName>style.visibility</p:attrName>
                                        </p:attrNameLst>
                                      </p:cBhvr>
                                      <p:to>
                                        <p:strVal val="visible"/>
                                      </p:to>
                                    </p:set>
                                    <p:animEffect transition="in" filter="wipe(down)">
                                      <p:cBhvr>
                                        <p:cTn id="85" dur="300"/>
                                        <p:tgtEl>
                                          <p:spTgt spid="3"/>
                                        </p:tgtEl>
                                      </p:cBhvr>
                                    </p:animEffect>
                                  </p:childTnLst>
                                </p:cTn>
                              </p:par>
                            </p:childTnLst>
                          </p:cTn>
                        </p:par>
                        <p:par>
                          <p:cTn id="86" fill="hold">
                            <p:stCondLst>
                              <p:cond delay="600"/>
                            </p:stCondLst>
                            <p:childTnLst>
                              <p:par>
                                <p:cTn id="87" presetID="10" presetClass="entr" presetSubtype="0" fill="hold" nodeType="afterEffect">
                                  <p:stCondLst>
                                    <p:cond delay="0"/>
                                  </p:stCondLst>
                                  <p:childTnLst>
                                    <p:set>
                                      <p:cBhvr>
                                        <p:cTn id="88" dur="1" fill="hold">
                                          <p:stCondLst>
                                            <p:cond delay="0"/>
                                          </p:stCondLst>
                                        </p:cTn>
                                        <p:tgtEl>
                                          <p:spTgt spid="65"/>
                                        </p:tgtEl>
                                        <p:attrNameLst>
                                          <p:attrName>style.visibility</p:attrName>
                                        </p:attrNameLst>
                                      </p:cBhvr>
                                      <p:to>
                                        <p:strVal val="visible"/>
                                      </p:to>
                                    </p:set>
                                    <p:animEffect transition="in" filter="fade">
                                      <p:cBhvr>
                                        <p:cTn id="89" dur="500"/>
                                        <p:tgtEl>
                                          <p:spTgt spid="6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500"/>
                                        <p:tgtEl>
                                          <p:spTgt spid="34"/>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4" fill="hold" grpId="0" nodeType="click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wipe(down)">
                                      <p:cBhvr>
                                        <p:cTn id="97" dur="300"/>
                                        <p:tgtEl>
                                          <p:spTgt spid="40"/>
                                        </p:tgtEl>
                                      </p:cBhvr>
                                    </p:animEffect>
                                  </p:childTnLst>
                                </p:cTn>
                              </p:par>
                              <p:par>
                                <p:cTn id="98" presetID="22" presetClass="entr" presetSubtype="4" fill="hold" grpId="0" nodeType="withEffect">
                                  <p:stCondLst>
                                    <p:cond delay="200"/>
                                  </p:stCondLst>
                                  <p:childTnLst>
                                    <p:set>
                                      <p:cBhvr>
                                        <p:cTn id="99" dur="1" fill="hold">
                                          <p:stCondLst>
                                            <p:cond delay="0"/>
                                          </p:stCondLst>
                                        </p:cTn>
                                        <p:tgtEl>
                                          <p:spTgt spid="42"/>
                                        </p:tgtEl>
                                        <p:attrNameLst>
                                          <p:attrName>style.visibility</p:attrName>
                                        </p:attrNameLst>
                                      </p:cBhvr>
                                      <p:to>
                                        <p:strVal val="visible"/>
                                      </p:to>
                                    </p:set>
                                    <p:animEffect transition="in" filter="wipe(down)">
                                      <p:cBhvr>
                                        <p:cTn id="100" dur="200"/>
                                        <p:tgtEl>
                                          <p:spTgt spid="42"/>
                                        </p:tgtEl>
                                      </p:cBhvr>
                                    </p:animEffect>
                                  </p:childTnLst>
                                </p:cTn>
                              </p:par>
                              <p:par>
                                <p:cTn id="101" presetID="22" presetClass="entr" presetSubtype="4" fill="hold" grpId="0" nodeType="withEffect">
                                  <p:stCondLst>
                                    <p:cond delay="300"/>
                                  </p:stCondLst>
                                  <p:childTnLst>
                                    <p:set>
                                      <p:cBhvr>
                                        <p:cTn id="102" dur="1" fill="hold">
                                          <p:stCondLst>
                                            <p:cond delay="0"/>
                                          </p:stCondLst>
                                        </p:cTn>
                                        <p:tgtEl>
                                          <p:spTgt spid="16"/>
                                        </p:tgtEl>
                                        <p:attrNameLst>
                                          <p:attrName>style.visibility</p:attrName>
                                        </p:attrNameLst>
                                      </p:cBhvr>
                                      <p:to>
                                        <p:strVal val="visible"/>
                                      </p:to>
                                    </p:set>
                                    <p:animEffect transition="in" filter="wipe(down)">
                                      <p:cBhvr>
                                        <p:cTn id="103" dur="300"/>
                                        <p:tgtEl>
                                          <p:spTgt spid="16"/>
                                        </p:tgtEl>
                                      </p:cBhvr>
                                    </p:animEffect>
                                  </p:childTnLst>
                                </p:cTn>
                              </p:par>
                            </p:childTnLst>
                          </p:cTn>
                        </p:par>
                        <p:par>
                          <p:cTn id="104" fill="hold">
                            <p:stCondLst>
                              <p:cond delay="600"/>
                            </p:stCondLst>
                            <p:childTnLst>
                              <p:par>
                                <p:cTn id="105" presetID="10" presetClass="entr" presetSubtype="0" fill="hold" nodeType="afterEffect">
                                  <p:stCondLst>
                                    <p:cond delay="0"/>
                                  </p:stCondLst>
                                  <p:childTnLst>
                                    <p:set>
                                      <p:cBhvr>
                                        <p:cTn id="106" dur="1" fill="hold">
                                          <p:stCondLst>
                                            <p:cond delay="0"/>
                                          </p:stCondLst>
                                        </p:cTn>
                                        <p:tgtEl>
                                          <p:spTgt spid="66"/>
                                        </p:tgtEl>
                                        <p:attrNameLst>
                                          <p:attrName>style.visibility</p:attrName>
                                        </p:attrNameLst>
                                      </p:cBhvr>
                                      <p:to>
                                        <p:strVal val="visible"/>
                                      </p:to>
                                    </p:set>
                                    <p:animEffect transition="in" filter="fade">
                                      <p:cBhvr>
                                        <p:cTn id="107" dur="500"/>
                                        <p:tgtEl>
                                          <p:spTgt spid="66"/>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44"/>
                                        </p:tgtEl>
                                        <p:attrNameLst>
                                          <p:attrName>style.visibility</p:attrName>
                                        </p:attrNameLst>
                                      </p:cBhvr>
                                      <p:to>
                                        <p:strVal val="visible"/>
                                      </p:to>
                                    </p:set>
                                    <p:animEffect transition="in" filter="fade">
                                      <p:cBhvr>
                                        <p:cTn id="110" dur="500"/>
                                        <p:tgtEl>
                                          <p:spTgt spid="44"/>
                                        </p:tgtEl>
                                      </p:cBhvr>
                                    </p:animEffect>
                                  </p:childTnLst>
                                </p:cTn>
                              </p:par>
                            </p:childTnLst>
                          </p:cTn>
                        </p:par>
                      </p:childTnLst>
                    </p:cTn>
                  </p:par>
                  <p:par>
                    <p:cTn id="111" fill="hold">
                      <p:stCondLst>
                        <p:cond delay="indefinite"/>
                      </p:stCondLst>
                      <p:childTnLst>
                        <p:par>
                          <p:cTn id="112" fill="hold">
                            <p:stCondLst>
                              <p:cond delay="0"/>
                            </p:stCondLst>
                            <p:childTnLst>
                              <p:par>
                                <p:cTn id="113" presetID="22" presetClass="entr" presetSubtype="4" fill="hold" grpId="0" nodeType="clickEffect">
                                  <p:stCondLst>
                                    <p:cond delay="0"/>
                                  </p:stCondLst>
                                  <p:childTnLst>
                                    <p:set>
                                      <p:cBhvr>
                                        <p:cTn id="114" dur="1" fill="hold">
                                          <p:stCondLst>
                                            <p:cond delay="0"/>
                                          </p:stCondLst>
                                        </p:cTn>
                                        <p:tgtEl>
                                          <p:spTgt spid="14"/>
                                        </p:tgtEl>
                                        <p:attrNameLst>
                                          <p:attrName>style.visibility</p:attrName>
                                        </p:attrNameLst>
                                      </p:cBhvr>
                                      <p:to>
                                        <p:strVal val="visible"/>
                                      </p:to>
                                    </p:set>
                                    <p:animEffect transition="in" filter="wipe(down)">
                                      <p:cBhvr>
                                        <p:cTn id="115" dur="300"/>
                                        <p:tgtEl>
                                          <p:spTgt spid="14"/>
                                        </p:tgtEl>
                                      </p:cBhvr>
                                    </p:animEffect>
                                  </p:childTnLst>
                                </p:cTn>
                              </p:par>
                              <p:par>
                                <p:cTn id="116" presetID="22" presetClass="entr" presetSubtype="4" fill="hold" grpId="0" nodeType="withEffect">
                                  <p:stCondLst>
                                    <p:cond delay="200"/>
                                  </p:stCondLst>
                                  <p:childTnLst>
                                    <p:set>
                                      <p:cBhvr>
                                        <p:cTn id="117" dur="1" fill="hold">
                                          <p:stCondLst>
                                            <p:cond delay="0"/>
                                          </p:stCondLst>
                                        </p:cTn>
                                        <p:tgtEl>
                                          <p:spTgt spid="15"/>
                                        </p:tgtEl>
                                        <p:attrNameLst>
                                          <p:attrName>style.visibility</p:attrName>
                                        </p:attrNameLst>
                                      </p:cBhvr>
                                      <p:to>
                                        <p:strVal val="visible"/>
                                      </p:to>
                                    </p:set>
                                    <p:animEffect transition="in" filter="wipe(down)">
                                      <p:cBhvr>
                                        <p:cTn id="118" dur="200"/>
                                        <p:tgtEl>
                                          <p:spTgt spid="15"/>
                                        </p:tgtEl>
                                      </p:cBhvr>
                                    </p:animEffect>
                                  </p:childTnLst>
                                </p:cTn>
                              </p:par>
                              <p:par>
                                <p:cTn id="119" presetID="22" presetClass="entr" presetSubtype="4" fill="hold" grpId="0" nodeType="withEffect">
                                  <p:stCondLst>
                                    <p:cond delay="300"/>
                                  </p:stCondLst>
                                  <p:childTnLst>
                                    <p:set>
                                      <p:cBhvr>
                                        <p:cTn id="120" dur="1" fill="hold">
                                          <p:stCondLst>
                                            <p:cond delay="0"/>
                                          </p:stCondLst>
                                        </p:cTn>
                                        <p:tgtEl>
                                          <p:spTgt spid="41"/>
                                        </p:tgtEl>
                                        <p:attrNameLst>
                                          <p:attrName>style.visibility</p:attrName>
                                        </p:attrNameLst>
                                      </p:cBhvr>
                                      <p:to>
                                        <p:strVal val="visible"/>
                                      </p:to>
                                    </p:set>
                                    <p:animEffect transition="in" filter="wipe(down)">
                                      <p:cBhvr>
                                        <p:cTn id="121" dur="300"/>
                                        <p:tgtEl>
                                          <p:spTgt spid="41"/>
                                        </p:tgtEl>
                                      </p:cBhvr>
                                    </p:animEffect>
                                  </p:childTnLst>
                                </p:cTn>
                              </p:par>
                            </p:childTnLst>
                          </p:cTn>
                        </p:par>
                        <p:par>
                          <p:cTn id="122" fill="hold">
                            <p:stCondLst>
                              <p:cond delay="600"/>
                            </p:stCondLst>
                            <p:childTnLst>
                              <p:par>
                                <p:cTn id="123" presetID="10" presetClass="entr" presetSubtype="0"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fade">
                                      <p:cBhvr>
                                        <p:cTn id="125" dur="500"/>
                                        <p:tgtEl>
                                          <p:spTgt spid="67"/>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17"/>
                                        </p:tgtEl>
                                        <p:attrNameLst>
                                          <p:attrName>style.visibility</p:attrName>
                                        </p:attrNameLst>
                                      </p:cBhvr>
                                      <p:to>
                                        <p:strVal val="visible"/>
                                      </p:to>
                                    </p:set>
                                    <p:animEffect transition="in" filter="fade">
                                      <p:cBhvr>
                                        <p:cTn id="12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animBg="1"/>
      <p:bldP spid="11" grpId="0"/>
      <p:bldP spid="12" grpId="0"/>
      <p:bldP spid="13" grpId="0"/>
      <p:bldP spid="14" grpId="0" animBg="1"/>
      <p:bldP spid="15" grpId="0" animBg="1"/>
      <p:bldP spid="16" grpId="0" animBg="1"/>
      <p:bldP spid="17" grpId="0"/>
      <p:bldP spid="33" grpId="0"/>
      <p:bldP spid="34" grpId="0"/>
      <p:bldP spid="35" grpId="0" animBg="1"/>
      <p:bldP spid="36" grpId="0" animBg="1"/>
      <p:bldP spid="37" grpId="0" animBg="1"/>
      <p:bldP spid="38" grpId="0" animBg="1"/>
      <p:bldP spid="39" grpId="0" animBg="1"/>
      <p:bldP spid="40" grpId="0" animBg="1"/>
      <p:bldP spid="41" grpId="0" animBg="1"/>
      <p:bldP spid="42" grpId="0" animBg="1"/>
      <p:bldP spid="43" grpId="0" animBg="1"/>
      <p:bldP spid="44"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e 2">
            <a:extLst>
              <a:ext uri="{FF2B5EF4-FFF2-40B4-BE49-F238E27FC236}">
                <a16:creationId xmlns:a16="http://schemas.microsoft.com/office/drawing/2014/main" id="{514B924C-E16C-1E40-B141-EB901BC60E6B}"/>
              </a:ext>
            </a:extLst>
          </p:cNvPr>
          <p:cNvGrpSpPr/>
          <p:nvPr/>
        </p:nvGrpSpPr>
        <p:grpSpPr>
          <a:xfrm>
            <a:off x="6544656" y="376308"/>
            <a:ext cx="4498199" cy="825456"/>
            <a:chOff x="1597800" y="2531536"/>
            <a:chExt cx="4498199" cy="825456"/>
          </a:xfrm>
        </p:grpSpPr>
        <p:cxnSp>
          <p:nvCxnSpPr>
            <p:cNvPr id="61" name="Elbow Connector 29">
              <a:extLst>
                <a:ext uri="{FF2B5EF4-FFF2-40B4-BE49-F238E27FC236}">
                  <a16:creationId xmlns:a16="http://schemas.microsoft.com/office/drawing/2014/main" id="{D1D8E303-2042-EC47-ADA8-98574D5A903F}"/>
                </a:ext>
              </a:extLst>
            </p:cNvPr>
            <p:cNvCxnSpPr/>
            <p:nvPr/>
          </p:nvCxnSpPr>
          <p:spPr>
            <a:xfrm rot="5400000">
              <a:off x="4037350" y="953790"/>
              <a:ext cx="480904" cy="3636395"/>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2" name="Rectangle 61">
              <a:extLst>
                <a:ext uri="{FF2B5EF4-FFF2-40B4-BE49-F238E27FC236}">
                  <a16:creationId xmlns:a16="http://schemas.microsoft.com/office/drawing/2014/main" id="{758B7597-421D-9640-9445-B88F87B933F8}"/>
                </a:ext>
              </a:extLst>
            </p:cNvPr>
            <p:cNvSpPr/>
            <p:nvPr/>
          </p:nvSpPr>
          <p:spPr>
            <a:xfrm>
              <a:off x="1597800" y="3012282"/>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latin typeface="Source Sans Pro" panose="020B0503030403020204" pitchFamily="34" charset="77"/>
                </a:rPr>
                <a:t>Mode simple</a:t>
              </a:r>
            </a:p>
          </p:txBody>
        </p:sp>
      </p:grpSp>
      <p:grpSp>
        <p:nvGrpSpPr>
          <p:cNvPr id="6" name="Groupe 5">
            <a:extLst>
              <a:ext uri="{FF2B5EF4-FFF2-40B4-BE49-F238E27FC236}">
                <a16:creationId xmlns:a16="http://schemas.microsoft.com/office/drawing/2014/main" id="{3CEA9B34-3E92-2644-9D34-87E42E1A3FBF}"/>
              </a:ext>
            </a:extLst>
          </p:cNvPr>
          <p:cNvGrpSpPr/>
          <p:nvPr/>
        </p:nvGrpSpPr>
        <p:grpSpPr>
          <a:xfrm>
            <a:off x="11039114" y="376151"/>
            <a:ext cx="4561942" cy="816475"/>
            <a:chOff x="6092258" y="2637346"/>
            <a:chExt cx="4561942" cy="816475"/>
          </a:xfrm>
        </p:grpSpPr>
        <p:cxnSp>
          <p:nvCxnSpPr>
            <p:cNvPr id="66" name="Elbow Connector 19">
              <a:extLst>
                <a:ext uri="{FF2B5EF4-FFF2-40B4-BE49-F238E27FC236}">
                  <a16:creationId xmlns:a16="http://schemas.microsoft.com/office/drawing/2014/main" id="{D0D795A8-B070-3348-BB35-C1642D7C86E3}"/>
                </a:ext>
              </a:extLst>
            </p:cNvPr>
            <p:cNvCxnSpPr/>
            <p:nvPr/>
          </p:nvCxnSpPr>
          <p:spPr>
            <a:xfrm rot="16200000" flipH="1">
              <a:off x="7670005" y="1059599"/>
              <a:ext cx="480904" cy="3636397"/>
            </a:xfrm>
            <a:prstGeom prst="bentConnector3">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67" name="Rectangle 66">
              <a:extLst>
                <a:ext uri="{FF2B5EF4-FFF2-40B4-BE49-F238E27FC236}">
                  <a16:creationId xmlns:a16="http://schemas.microsoft.com/office/drawing/2014/main" id="{0E8570B7-ACFC-CD4E-A868-A7FCDAF33698}"/>
                </a:ext>
              </a:extLst>
            </p:cNvPr>
            <p:cNvSpPr/>
            <p:nvPr/>
          </p:nvSpPr>
          <p:spPr>
            <a:xfrm>
              <a:off x="8811581" y="3109111"/>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latin typeface="Source Sans Pro" panose="020B0503030403020204" pitchFamily="34" charset="77"/>
                </a:rPr>
                <a:t>Mode </a:t>
              </a:r>
              <a:r>
                <a:rPr lang="en-US" sz="1600" dirty="0" err="1">
                  <a:solidFill>
                    <a:schemeClr val="tx1"/>
                  </a:solidFill>
                  <a:latin typeface="Source Sans Pro" panose="020B0503030403020204" pitchFamily="34" charset="77"/>
                </a:rPr>
                <a:t>avancé</a:t>
              </a:r>
              <a:endParaRPr lang="en-US" sz="1600" dirty="0">
                <a:solidFill>
                  <a:schemeClr val="tx1"/>
                </a:solidFill>
                <a:latin typeface="Source Sans Pro" panose="020B0503030403020204" pitchFamily="34" charset="77"/>
              </a:endParaRPr>
            </a:p>
          </p:txBody>
        </p:sp>
      </p:grpSp>
      <p:grpSp>
        <p:nvGrpSpPr>
          <p:cNvPr id="119" name="Groupe 118">
            <a:extLst>
              <a:ext uri="{FF2B5EF4-FFF2-40B4-BE49-F238E27FC236}">
                <a16:creationId xmlns:a16="http://schemas.microsoft.com/office/drawing/2014/main" id="{9CBC26F0-19C0-BE46-B413-195EABB0CD86}"/>
              </a:ext>
            </a:extLst>
          </p:cNvPr>
          <p:cNvGrpSpPr/>
          <p:nvPr/>
        </p:nvGrpSpPr>
        <p:grpSpPr>
          <a:xfrm>
            <a:off x="10113268" y="-675456"/>
            <a:ext cx="1774872" cy="432049"/>
            <a:chOff x="5195900" y="2276872"/>
            <a:chExt cx="1800200" cy="438214"/>
          </a:xfrm>
          <a:noFill/>
        </p:grpSpPr>
        <p:pic>
          <p:nvPicPr>
            <p:cNvPr id="120" name="Image 119">
              <a:extLst>
                <a:ext uri="{FF2B5EF4-FFF2-40B4-BE49-F238E27FC236}">
                  <a16:creationId xmlns:a16="http://schemas.microsoft.com/office/drawing/2014/main" id="{66FBF5F8-8CAF-9340-A262-FFDC07000252}"/>
                </a:ext>
              </a:extLst>
            </p:cNvPr>
            <p:cNvPicPr>
              <a:picLocks noChangeAspect="1"/>
            </p:cNvPicPr>
            <p:nvPr/>
          </p:nvPicPr>
          <p:blipFill>
            <a:blip r:embed="rId3"/>
            <a:stretch>
              <a:fillRect/>
            </a:stretch>
          </p:blipFill>
          <p:spPr>
            <a:xfrm>
              <a:off x="6156488" y="2303415"/>
              <a:ext cx="336224" cy="385128"/>
            </a:xfrm>
            <a:prstGeom prst="rect">
              <a:avLst/>
            </a:prstGeom>
            <a:grpFill/>
            <a:ln>
              <a:noFill/>
            </a:ln>
          </p:spPr>
        </p:pic>
        <p:pic>
          <p:nvPicPr>
            <p:cNvPr id="121" name="Image 120">
              <a:extLst>
                <a:ext uri="{FF2B5EF4-FFF2-40B4-BE49-F238E27FC236}">
                  <a16:creationId xmlns:a16="http://schemas.microsoft.com/office/drawing/2014/main" id="{19C0DF87-F027-1141-B0FE-D3EE0F5C18CA}"/>
                </a:ext>
              </a:extLst>
            </p:cNvPr>
            <p:cNvPicPr>
              <a:picLocks noChangeAspect="1"/>
            </p:cNvPicPr>
            <p:nvPr/>
          </p:nvPicPr>
          <p:blipFill rotWithShape="1">
            <a:blip r:embed="rId4"/>
            <a:srcRect l="35450" r="34041" b="32693"/>
            <a:stretch/>
          </p:blipFill>
          <p:spPr>
            <a:xfrm>
              <a:off x="5723357" y="2311449"/>
              <a:ext cx="401298" cy="369061"/>
            </a:xfrm>
            <a:prstGeom prst="rect">
              <a:avLst/>
            </a:prstGeom>
            <a:grpFill/>
            <a:ln>
              <a:noFill/>
            </a:ln>
          </p:spPr>
        </p:pic>
        <p:pic>
          <p:nvPicPr>
            <p:cNvPr id="122" name="Image 121" descr="Une image contenant graphiques vectoriels&#10;&#10;&#10;&#10;Description générée automatiquement">
              <a:extLst>
                <a:ext uri="{FF2B5EF4-FFF2-40B4-BE49-F238E27FC236}">
                  <a16:creationId xmlns:a16="http://schemas.microsoft.com/office/drawing/2014/main" id="{48053AD7-CAB2-EF43-9BA8-1D2459816CC8}"/>
                </a:ext>
              </a:extLst>
            </p:cNvPr>
            <p:cNvPicPr>
              <a:picLocks noChangeAspect="1"/>
            </p:cNvPicPr>
            <p:nvPr/>
          </p:nvPicPr>
          <p:blipFill rotWithShape="1">
            <a:blip r:embed="rId5"/>
            <a:srcRect l="13775" r="15578" b="24302"/>
            <a:stretch/>
          </p:blipFill>
          <p:spPr>
            <a:xfrm>
              <a:off x="6524544" y="2303415"/>
              <a:ext cx="428894" cy="385128"/>
            </a:xfrm>
            <a:prstGeom prst="rect">
              <a:avLst/>
            </a:prstGeom>
            <a:grpFill/>
            <a:ln>
              <a:noFill/>
            </a:ln>
          </p:spPr>
        </p:pic>
        <p:pic>
          <p:nvPicPr>
            <p:cNvPr id="123" name="Image 122">
              <a:extLst>
                <a:ext uri="{FF2B5EF4-FFF2-40B4-BE49-F238E27FC236}">
                  <a16:creationId xmlns:a16="http://schemas.microsoft.com/office/drawing/2014/main" id="{D94E1D64-BCD1-8345-BDB8-B1357CB37012}"/>
                </a:ext>
              </a:extLst>
            </p:cNvPr>
            <p:cNvPicPr>
              <a:picLocks noChangeAspect="1"/>
            </p:cNvPicPr>
            <p:nvPr/>
          </p:nvPicPr>
          <p:blipFill>
            <a:blip r:embed="rId6"/>
            <a:stretch>
              <a:fillRect/>
            </a:stretch>
          </p:blipFill>
          <p:spPr>
            <a:xfrm>
              <a:off x="5306396" y="2303415"/>
              <a:ext cx="385128" cy="385128"/>
            </a:xfrm>
            <a:prstGeom prst="rect">
              <a:avLst/>
            </a:prstGeom>
            <a:grpFill/>
            <a:ln>
              <a:noFill/>
            </a:ln>
          </p:spPr>
        </p:pic>
        <p:sp>
          <p:nvSpPr>
            <p:cNvPr id="124" name="Rectangle : coins arrondis 123">
              <a:extLst>
                <a:ext uri="{FF2B5EF4-FFF2-40B4-BE49-F238E27FC236}">
                  <a16:creationId xmlns:a16="http://schemas.microsoft.com/office/drawing/2014/main" id="{43F49765-6F98-EA4F-B463-A6CC0A40C6C8}"/>
                </a:ext>
              </a:extLst>
            </p:cNvPr>
            <p:cNvSpPr/>
            <p:nvPr/>
          </p:nvSpPr>
          <p:spPr>
            <a:xfrm>
              <a:off x="5195900" y="2276872"/>
              <a:ext cx="1800200" cy="438214"/>
            </a:xfrm>
            <a:prstGeom prst="round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grpSp>
      <p:grpSp>
        <p:nvGrpSpPr>
          <p:cNvPr id="125" name="Groupe 124">
            <a:extLst>
              <a:ext uri="{FF2B5EF4-FFF2-40B4-BE49-F238E27FC236}">
                <a16:creationId xmlns:a16="http://schemas.microsoft.com/office/drawing/2014/main" id="{62F7B494-DBED-F845-9E0D-9D2CD25371A6}"/>
              </a:ext>
            </a:extLst>
          </p:cNvPr>
          <p:cNvGrpSpPr/>
          <p:nvPr/>
        </p:nvGrpSpPr>
        <p:grpSpPr>
          <a:xfrm>
            <a:off x="10121528" y="-25631"/>
            <a:ext cx="1783132" cy="432170"/>
            <a:chOff x="6372654" y="980606"/>
            <a:chExt cx="1783132" cy="432170"/>
          </a:xfrm>
        </p:grpSpPr>
        <p:sp>
          <p:nvSpPr>
            <p:cNvPr id="126" name="Rectangle 125">
              <a:extLst>
                <a:ext uri="{FF2B5EF4-FFF2-40B4-BE49-F238E27FC236}">
                  <a16:creationId xmlns:a16="http://schemas.microsoft.com/office/drawing/2014/main" id="{1526B27F-6490-1843-BC8E-DA9B7E2C9B13}"/>
                </a:ext>
              </a:extLst>
            </p:cNvPr>
            <p:cNvSpPr/>
            <p:nvPr/>
          </p:nvSpPr>
          <p:spPr>
            <a:xfrm>
              <a:off x="6384032" y="980727"/>
              <a:ext cx="1771754" cy="43204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latin typeface="Source Sans Pro" panose="020B0503030403020204" pitchFamily="34" charset="77"/>
                </a:rPr>
                <a:t>Choix du multisite</a:t>
              </a:r>
            </a:p>
          </p:txBody>
        </p:sp>
        <p:sp>
          <p:nvSpPr>
            <p:cNvPr id="127" name="Rectangle : coins arrondis 126">
              <a:extLst>
                <a:ext uri="{FF2B5EF4-FFF2-40B4-BE49-F238E27FC236}">
                  <a16:creationId xmlns:a16="http://schemas.microsoft.com/office/drawing/2014/main" id="{27F16C82-793C-7149-BEA5-1D3DEF8FF97E}"/>
                </a:ext>
              </a:extLst>
            </p:cNvPr>
            <p:cNvSpPr/>
            <p:nvPr/>
          </p:nvSpPr>
          <p:spPr>
            <a:xfrm>
              <a:off x="6372654" y="980606"/>
              <a:ext cx="1774872" cy="432049"/>
            </a:xfrm>
            <a:prstGeom prst="round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grpSp>
      <p:sp>
        <p:nvSpPr>
          <p:cNvPr id="128" name="ZoneTexte 127">
            <a:extLst>
              <a:ext uri="{FF2B5EF4-FFF2-40B4-BE49-F238E27FC236}">
                <a16:creationId xmlns:a16="http://schemas.microsoft.com/office/drawing/2014/main" id="{F4F328E9-1165-6442-9AE1-61CF6C781956}"/>
              </a:ext>
            </a:extLst>
          </p:cNvPr>
          <p:cNvSpPr txBox="1"/>
          <p:nvPr/>
        </p:nvSpPr>
        <p:spPr>
          <a:xfrm>
            <a:off x="10808313" y="-419745"/>
            <a:ext cx="504056" cy="584775"/>
          </a:xfrm>
          <a:prstGeom prst="rect">
            <a:avLst/>
          </a:prstGeom>
          <a:noFill/>
        </p:spPr>
        <p:txBody>
          <a:bodyPr wrap="square" rtlCol="0">
            <a:spAutoFit/>
          </a:bodyPr>
          <a:lstStyle/>
          <a:p>
            <a:r>
              <a:rPr lang="fr-FR" sz="3200" dirty="0">
                <a:latin typeface="Source Sans Pro" panose="020B0503030403020204" pitchFamily="34" charset="77"/>
              </a:rPr>
              <a:t>+</a:t>
            </a:r>
          </a:p>
        </p:txBody>
      </p:sp>
      <p:sp>
        <p:nvSpPr>
          <p:cNvPr id="20" name="Rectangle 19">
            <a:extLst>
              <a:ext uri="{FF2B5EF4-FFF2-40B4-BE49-F238E27FC236}">
                <a16:creationId xmlns:a16="http://schemas.microsoft.com/office/drawing/2014/main" id="{1B682433-45B5-7F4A-AB04-95DFD2D43E5B}"/>
              </a:ext>
            </a:extLst>
          </p:cNvPr>
          <p:cNvSpPr/>
          <p:nvPr/>
        </p:nvSpPr>
        <p:spPr>
          <a:xfrm>
            <a:off x="5481905" y="4214207"/>
            <a:ext cx="1553232"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latin typeface="Source Sans Pro" panose="020B0503030403020204" pitchFamily="34" charset="77"/>
              </a:rPr>
              <a:t>Le dossier FTP </a:t>
            </a:r>
            <a:r>
              <a:rPr lang="en-US" sz="1600" dirty="0" err="1">
                <a:solidFill>
                  <a:srgbClr val="FFFFFF"/>
                </a:solidFill>
                <a:latin typeface="Source Sans Pro" panose="020B0503030403020204" pitchFamily="34" charset="77"/>
              </a:rPr>
              <a:t>cible</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est-il</a:t>
            </a:r>
            <a:r>
              <a:rPr lang="en-US" sz="1600" dirty="0">
                <a:solidFill>
                  <a:srgbClr val="FFFFFF"/>
                </a:solidFill>
                <a:latin typeface="Source Sans Pro" panose="020B0503030403020204" pitchFamily="34" charset="77"/>
              </a:rPr>
              <a:t> vide ?</a:t>
            </a:r>
          </a:p>
        </p:txBody>
      </p:sp>
      <p:sp>
        <p:nvSpPr>
          <p:cNvPr id="21" name="Rectangle 20">
            <a:extLst>
              <a:ext uri="{FF2B5EF4-FFF2-40B4-BE49-F238E27FC236}">
                <a16:creationId xmlns:a16="http://schemas.microsoft.com/office/drawing/2014/main" id="{7A032807-E8A0-3D46-B20D-A50A01BBEFE9}"/>
              </a:ext>
            </a:extLst>
          </p:cNvPr>
          <p:cNvSpPr/>
          <p:nvPr/>
        </p:nvSpPr>
        <p:spPr>
          <a:xfrm>
            <a:off x="7750122" y="4213455"/>
            <a:ext cx="1697925" cy="579809"/>
          </a:xfrm>
          <a:prstGeom prst="rect">
            <a:avLst/>
          </a:prstGeom>
          <a:solidFill>
            <a:schemeClr val="accent3">
              <a:lumMod val="75000"/>
            </a:schemeClr>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latin typeface="Source Sans Pro" panose="020B0503030403020204" pitchFamily="34" charset="77"/>
              </a:rPr>
              <a:t>Installation </a:t>
            </a:r>
            <a:r>
              <a:rPr lang="en-US" sz="1600" dirty="0" err="1">
                <a:solidFill>
                  <a:srgbClr val="FFFFFF"/>
                </a:solidFill>
                <a:latin typeface="Source Sans Pro" panose="020B0503030403020204" pitchFamily="34" charset="77"/>
              </a:rPr>
              <a:t>en</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échec</a:t>
            </a:r>
            <a:endParaRPr lang="en-US" sz="1600" dirty="0">
              <a:solidFill>
                <a:srgbClr val="FFFFFF"/>
              </a:solidFill>
              <a:latin typeface="Source Sans Pro" panose="020B0503030403020204" pitchFamily="34" charset="77"/>
            </a:endParaRPr>
          </a:p>
        </p:txBody>
      </p:sp>
      <p:sp>
        <p:nvSpPr>
          <p:cNvPr id="23" name="Rectangle 22">
            <a:extLst>
              <a:ext uri="{FF2B5EF4-FFF2-40B4-BE49-F238E27FC236}">
                <a16:creationId xmlns:a16="http://schemas.microsoft.com/office/drawing/2014/main" id="{C651CDCE-9B4F-6444-AE42-D575B080ADE8}"/>
              </a:ext>
            </a:extLst>
          </p:cNvPr>
          <p:cNvSpPr/>
          <p:nvPr/>
        </p:nvSpPr>
        <p:spPr>
          <a:xfrm>
            <a:off x="7750122" y="3766227"/>
            <a:ext cx="1697925"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r" defTabSz="711182">
              <a:lnSpc>
                <a:spcPct val="90000"/>
              </a:lnSpc>
              <a:spcBef>
                <a:spcPct val="0"/>
              </a:spcBef>
              <a:spcAft>
                <a:spcPct val="35000"/>
              </a:spcAft>
            </a:pPr>
            <a:r>
              <a:rPr lang="en-US" sz="1600" dirty="0">
                <a:solidFill>
                  <a:schemeClr val="tx1"/>
                </a:solidFill>
                <a:latin typeface="Source Sans Pro" panose="020B0503030403020204" pitchFamily="34" charset="77"/>
              </a:rPr>
              <a:t>Non</a:t>
            </a:r>
          </a:p>
        </p:txBody>
      </p:sp>
      <p:cxnSp>
        <p:nvCxnSpPr>
          <p:cNvPr id="24" name="Elbow Connector 71">
            <a:extLst>
              <a:ext uri="{FF2B5EF4-FFF2-40B4-BE49-F238E27FC236}">
                <a16:creationId xmlns:a16="http://schemas.microsoft.com/office/drawing/2014/main" id="{2948621E-D49F-9D48-8C63-ABEA853B97C3}"/>
              </a:ext>
            </a:extLst>
          </p:cNvPr>
          <p:cNvCxnSpPr>
            <a:cxnSpLocks/>
            <a:stCxn id="49" idx="2"/>
            <a:endCxn id="21" idx="0"/>
          </p:cNvCxnSpPr>
          <p:nvPr/>
        </p:nvCxnSpPr>
        <p:spPr>
          <a:xfrm rot="16200000" flipH="1">
            <a:off x="7611086" y="3225455"/>
            <a:ext cx="793415" cy="1182584"/>
          </a:xfrm>
          <a:prstGeom prst="bentConnector3">
            <a:avLst>
              <a:gd name="adj1" fmla="val 50000"/>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25" name="Rectangle 24">
            <a:extLst>
              <a:ext uri="{FF2B5EF4-FFF2-40B4-BE49-F238E27FC236}">
                <a16:creationId xmlns:a16="http://schemas.microsoft.com/office/drawing/2014/main" id="{53E54DFB-FE94-1E48-A9E5-CB52FF119F5D}"/>
              </a:ext>
            </a:extLst>
          </p:cNvPr>
          <p:cNvSpPr/>
          <p:nvPr/>
        </p:nvSpPr>
        <p:spPr>
          <a:xfrm>
            <a:off x="5481906" y="3766227"/>
            <a:ext cx="1553232"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defTabSz="711182">
              <a:lnSpc>
                <a:spcPct val="90000"/>
              </a:lnSpc>
              <a:spcBef>
                <a:spcPct val="0"/>
              </a:spcBef>
              <a:spcAft>
                <a:spcPct val="35000"/>
              </a:spcAft>
            </a:pPr>
            <a:r>
              <a:rPr lang="en-US" sz="1600" dirty="0" err="1">
                <a:solidFill>
                  <a:schemeClr val="tx1"/>
                </a:solidFill>
                <a:latin typeface="Source Sans Pro" panose="020B0503030403020204" pitchFamily="34" charset="77"/>
              </a:rPr>
              <a:t>Oui</a:t>
            </a:r>
            <a:endParaRPr lang="en-US" sz="1600" dirty="0">
              <a:solidFill>
                <a:schemeClr val="tx1"/>
              </a:solidFill>
              <a:latin typeface="Source Sans Pro" panose="020B0503030403020204" pitchFamily="34" charset="77"/>
            </a:endParaRPr>
          </a:p>
        </p:txBody>
      </p:sp>
      <p:cxnSp>
        <p:nvCxnSpPr>
          <p:cNvPr id="26" name="Elbow Connector 62">
            <a:extLst>
              <a:ext uri="{FF2B5EF4-FFF2-40B4-BE49-F238E27FC236}">
                <a16:creationId xmlns:a16="http://schemas.microsoft.com/office/drawing/2014/main" id="{ACE48464-8743-1042-8E59-950FEC4A4F56}"/>
              </a:ext>
            </a:extLst>
          </p:cNvPr>
          <p:cNvCxnSpPr>
            <a:cxnSpLocks/>
            <a:stCxn id="49" idx="2"/>
            <a:endCxn id="20" idx="0"/>
          </p:cNvCxnSpPr>
          <p:nvPr/>
        </p:nvCxnSpPr>
        <p:spPr>
          <a:xfrm rot="5400000">
            <a:off x="6440428" y="3238133"/>
            <a:ext cx="794167" cy="1157980"/>
          </a:xfrm>
          <a:prstGeom prst="bentConnector3">
            <a:avLst>
              <a:gd name="adj1" fmla="val 50000"/>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85363F4D-BE12-9A4A-BAA3-98679BFE661F}"/>
              </a:ext>
            </a:extLst>
          </p:cNvPr>
          <p:cNvSpPr/>
          <p:nvPr/>
        </p:nvSpPr>
        <p:spPr>
          <a:xfrm>
            <a:off x="6495409" y="5132385"/>
            <a:ext cx="1774037"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r" defTabSz="711182">
              <a:lnSpc>
                <a:spcPct val="90000"/>
              </a:lnSpc>
              <a:spcBef>
                <a:spcPct val="0"/>
              </a:spcBef>
              <a:spcAft>
                <a:spcPct val="35000"/>
              </a:spcAft>
            </a:pPr>
            <a:r>
              <a:rPr lang="en-US" sz="1600" dirty="0">
                <a:solidFill>
                  <a:schemeClr val="tx1"/>
                </a:solidFill>
                <a:latin typeface="Source Sans Pro" panose="020B0503030403020204" pitchFamily="34" charset="77"/>
              </a:rPr>
              <a:t>Non</a:t>
            </a:r>
          </a:p>
        </p:txBody>
      </p:sp>
      <p:cxnSp>
        <p:nvCxnSpPr>
          <p:cNvPr id="28" name="Elbow Connector 71">
            <a:extLst>
              <a:ext uri="{FF2B5EF4-FFF2-40B4-BE49-F238E27FC236}">
                <a16:creationId xmlns:a16="http://schemas.microsoft.com/office/drawing/2014/main" id="{BF282824-6A08-B648-A573-9C1C0AA1AFCA}"/>
              </a:ext>
            </a:extLst>
          </p:cNvPr>
          <p:cNvCxnSpPr>
            <a:cxnSpLocks/>
            <a:stCxn id="20" idx="2"/>
            <a:endCxn id="31" idx="0"/>
          </p:cNvCxnSpPr>
          <p:nvPr/>
        </p:nvCxnSpPr>
        <p:spPr>
          <a:xfrm rot="16200000" flipH="1">
            <a:off x="6443171" y="4609365"/>
            <a:ext cx="792663" cy="1161963"/>
          </a:xfrm>
          <a:prstGeom prst="bentConnector3">
            <a:avLst>
              <a:gd name="adj1" fmla="val 50000"/>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069830E8-E9E2-2F41-9722-81C24A7037B6}"/>
              </a:ext>
            </a:extLst>
          </p:cNvPr>
          <p:cNvSpPr/>
          <p:nvPr/>
        </p:nvSpPr>
        <p:spPr>
          <a:xfrm>
            <a:off x="4299215" y="5132385"/>
            <a:ext cx="1697926"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defTabSz="711182">
              <a:lnSpc>
                <a:spcPct val="90000"/>
              </a:lnSpc>
              <a:spcBef>
                <a:spcPct val="0"/>
              </a:spcBef>
              <a:spcAft>
                <a:spcPct val="35000"/>
              </a:spcAft>
            </a:pPr>
            <a:r>
              <a:rPr lang="en-US" sz="1600" dirty="0" err="1">
                <a:solidFill>
                  <a:schemeClr val="tx1"/>
                </a:solidFill>
                <a:latin typeface="Source Sans Pro" panose="020B0503030403020204" pitchFamily="34" charset="77"/>
              </a:rPr>
              <a:t>Oui</a:t>
            </a:r>
            <a:endParaRPr lang="en-US" sz="1600" dirty="0">
              <a:solidFill>
                <a:schemeClr val="tx1"/>
              </a:solidFill>
              <a:latin typeface="Source Sans Pro" panose="020B0503030403020204" pitchFamily="34" charset="77"/>
            </a:endParaRPr>
          </a:p>
        </p:txBody>
      </p:sp>
      <p:cxnSp>
        <p:nvCxnSpPr>
          <p:cNvPr id="30" name="Elbow Connector 62">
            <a:extLst>
              <a:ext uri="{FF2B5EF4-FFF2-40B4-BE49-F238E27FC236}">
                <a16:creationId xmlns:a16="http://schemas.microsoft.com/office/drawing/2014/main" id="{FBD7F1C7-E3D9-1A49-9B2D-461478338F0D}"/>
              </a:ext>
            </a:extLst>
          </p:cNvPr>
          <p:cNvCxnSpPr>
            <a:cxnSpLocks/>
            <a:stCxn id="20" idx="2"/>
            <a:endCxn id="32" idx="0"/>
          </p:cNvCxnSpPr>
          <p:nvPr/>
        </p:nvCxnSpPr>
        <p:spPr>
          <a:xfrm rot="5400000">
            <a:off x="5270845" y="4599002"/>
            <a:ext cx="792663" cy="1182690"/>
          </a:xfrm>
          <a:prstGeom prst="bentConnector3">
            <a:avLst>
              <a:gd name="adj1" fmla="val 50000"/>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31" name="Rectangle 30">
            <a:extLst>
              <a:ext uri="{FF2B5EF4-FFF2-40B4-BE49-F238E27FC236}">
                <a16:creationId xmlns:a16="http://schemas.microsoft.com/office/drawing/2014/main" id="{0FF5E353-7A3B-AF47-B454-5823B4B2AA07}"/>
              </a:ext>
            </a:extLst>
          </p:cNvPr>
          <p:cNvSpPr/>
          <p:nvPr/>
        </p:nvSpPr>
        <p:spPr>
          <a:xfrm>
            <a:off x="6571521" y="5586679"/>
            <a:ext cx="1697925" cy="579809"/>
          </a:xfrm>
          <a:prstGeom prst="rect">
            <a:avLst/>
          </a:prstGeom>
          <a:solidFill>
            <a:schemeClr val="accent4">
              <a:lumMod val="75000"/>
            </a:schemeClr>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latin typeface="Source Sans Pro" panose="020B0503030403020204" pitchFamily="34" charset="77"/>
              </a:rPr>
              <a:t>Installation </a:t>
            </a:r>
            <a:r>
              <a:rPr lang="en-US" sz="1600" dirty="0" err="1">
                <a:solidFill>
                  <a:srgbClr val="FFFFFF"/>
                </a:solidFill>
                <a:latin typeface="Source Sans Pro" panose="020B0503030403020204" pitchFamily="34" charset="77"/>
              </a:rPr>
              <a:t>en</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échec</a:t>
            </a:r>
            <a:endParaRPr lang="en-US" sz="1600" dirty="0">
              <a:solidFill>
                <a:srgbClr val="FFFFFF"/>
              </a:solidFill>
              <a:latin typeface="Source Sans Pro" panose="020B0503030403020204" pitchFamily="34" charset="77"/>
            </a:endParaRPr>
          </a:p>
        </p:txBody>
      </p:sp>
      <p:sp>
        <p:nvSpPr>
          <p:cNvPr id="32" name="Rectangle 31">
            <a:extLst>
              <a:ext uri="{FF2B5EF4-FFF2-40B4-BE49-F238E27FC236}">
                <a16:creationId xmlns:a16="http://schemas.microsoft.com/office/drawing/2014/main" id="{F014FD74-0AFF-3045-A504-65B7C842632D}"/>
              </a:ext>
            </a:extLst>
          </p:cNvPr>
          <p:cNvSpPr/>
          <p:nvPr/>
        </p:nvSpPr>
        <p:spPr>
          <a:xfrm>
            <a:off x="4299215" y="5586679"/>
            <a:ext cx="1553232" cy="579809"/>
          </a:xfrm>
          <a:prstGeom prst="rect">
            <a:avLst/>
          </a:prstGeom>
          <a:solidFill>
            <a:schemeClr val="accent4"/>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latin typeface="Source Sans Pro" panose="020B0503030403020204" pitchFamily="34" charset="77"/>
              </a:rPr>
              <a:t>Installation </a:t>
            </a:r>
            <a:r>
              <a:rPr lang="en-US" sz="1600" dirty="0" err="1">
                <a:solidFill>
                  <a:srgbClr val="FFFFFF"/>
                </a:solidFill>
                <a:latin typeface="Source Sans Pro" panose="020B0503030403020204" pitchFamily="34" charset="77"/>
              </a:rPr>
              <a:t>réussie</a:t>
            </a:r>
            <a:endParaRPr lang="en-US" sz="1600" dirty="0">
              <a:solidFill>
                <a:srgbClr val="FFFFFF"/>
              </a:solidFill>
              <a:latin typeface="Source Sans Pro" panose="020B0503030403020204" pitchFamily="34" charset="77"/>
            </a:endParaRPr>
          </a:p>
        </p:txBody>
      </p:sp>
      <p:cxnSp>
        <p:nvCxnSpPr>
          <p:cNvPr id="33" name="Straight Arrow Connector 64">
            <a:extLst>
              <a:ext uri="{FF2B5EF4-FFF2-40B4-BE49-F238E27FC236}">
                <a16:creationId xmlns:a16="http://schemas.microsoft.com/office/drawing/2014/main" id="{C2A6FC7A-F6AF-0241-B9F3-459D1365090E}"/>
              </a:ext>
            </a:extLst>
          </p:cNvPr>
          <p:cNvCxnSpPr/>
          <p:nvPr/>
        </p:nvCxnSpPr>
        <p:spPr>
          <a:xfrm>
            <a:off x="7414456" y="1147841"/>
            <a:ext cx="4088" cy="331308"/>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38" name="Straight Arrow Connector 64">
            <a:extLst>
              <a:ext uri="{FF2B5EF4-FFF2-40B4-BE49-F238E27FC236}">
                <a16:creationId xmlns:a16="http://schemas.microsoft.com/office/drawing/2014/main" id="{DC669F99-4C9D-CE46-AA71-A7C60D8614A9}"/>
              </a:ext>
            </a:extLst>
          </p:cNvPr>
          <p:cNvCxnSpPr>
            <a:cxnSpLocks/>
          </p:cNvCxnSpPr>
          <p:nvPr/>
        </p:nvCxnSpPr>
        <p:spPr>
          <a:xfrm>
            <a:off x="7411506" y="2048654"/>
            <a:ext cx="9989" cy="791577"/>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49" name="Rectangle 48">
            <a:extLst>
              <a:ext uri="{FF2B5EF4-FFF2-40B4-BE49-F238E27FC236}">
                <a16:creationId xmlns:a16="http://schemas.microsoft.com/office/drawing/2014/main" id="{8619F6C9-A50A-704E-B0BE-3BD8308735A7}"/>
              </a:ext>
            </a:extLst>
          </p:cNvPr>
          <p:cNvSpPr/>
          <p:nvPr/>
        </p:nvSpPr>
        <p:spPr>
          <a:xfrm>
            <a:off x="6374940" y="2840231"/>
            <a:ext cx="2083121" cy="579809"/>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latin typeface="Source Sans Pro" panose="020B0503030403020204" pitchFamily="34" charset="77"/>
              </a:rPr>
              <a:t>Y a-t-</a:t>
            </a:r>
            <a:r>
              <a:rPr lang="en-US" sz="1600" dirty="0" err="1">
                <a:solidFill>
                  <a:srgbClr val="FFFFFF"/>
                </a:solidFill>
                <a:latin typeface="Source Sans Pro" panose="020B0503030403020204" pitchFamily="34" charset="77"/>
              </a:rPr>
              <a:t>il</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une</a:t>
            </a:r>
            <a:r>
              <a:rPr lang="en-US" sz="1600" dirty="0">
                <a:solidFill>
                  <a:srgbClr val="FFFFFF"/>
                </a:solidFill>
                <a:latin typeface="Source Sans Pro" panose="020B0503030403020204" pitchFamily="34" charset="77"/>
              </a:rPr>
              <a:t> base </a:t>
            </a:r>
            <a:br>
              <a:rPr lang="en-US" sz="1600" dirty="0">
                <a:solidFill>
                  <a:srgbClr val="FFFFFF"/>
                </a:solidFill>
                <a:latin typeface="Source Sans Pro" panose="020B0503030403020204" pitchFamily="34" charset="77"/>
              </a:rPr>
            </a:br>
            <a:r>
              <a:rPr lang="en-US" sz="1600" dirty="0">
                <a:solidFill>
                  <a:srgbClr val="FFFFFF"/>
                </a:solidFill>
                <a:latin typeface="Source Sans Pro" panose="020B0503030403020204" pitchFamily="34" charset="77"/>
              </a:rPr>
              <a:t>de </a:t>
            </a:r>
            <a:r>
              <a:rPr lang="en-US" sz="1600" dirty="0" err="1">
                <a:solidFill>
                  <a:srgbClr val="FFFFFF"/>
                </a:solidFill>
                <a:latin typeface="Source Sans Pro" panose="020B0503030403020204" pitchFamily="34" charset="77"/>
              </a:rPr>
              <a:t>données</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libre</a:t>
            </a:r>
            <a:r>
              <a:rPr lang="en-US" sz="1600" dirty="0">
                <a:solidFill>
                  <a:srgbClr val="FFFFFF"/>
                </a:solidFill>
                <a:latin typeface="Source Sans Pro" panose="020B0503030403020204" pitchFamily="34" charset="77"/>
              </a:rPr>
              <a:t> ?</a:t>
            </a:r>
          </a:p>
        </p:txBody>
      </p:sp>
      <p:sp>
        <p:nvSpPr>
          <p:cNvPr id="34" name="Rectangle 33">
            <a:extLst>
              <a:ext uri="{FF2B5EF4-FFF2-40B4-BE49-F238E27FC236}">
                <a16:creationId xmlns:a16="http://schemas.microsoft.com/office/drawing/2014/main" id="{7D5D56C5-EB1C-2D46-ABD4-D2A2612C06A3}"/>
              </a:ext>
            </a:extLst>
          </p:cNvPr>
          <p:cNvSpPr/>
          <p:nvPr/>
        </p:nvSpPr>
        <p:spPr>
          <a:xfrm>
            <a:off x="6522279" y="1547951"/>
            <a:ext cx="1798432" cy="500570"/>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latin typeface="Source Sans Pro" panose="020B0503030403020204" pitchFamily="34" charset="77"/>
              </a:rPr>
              <a:t>Début de </a:t>
            </a:r>
            <a:r>
              <a:rPr lang="en-US" sz="1600" dirty="0" err="1">
                <a:solidFill>
                  <a:srgbClr val="FFFFFF"/>
                </a:solidFill>
                <a:latin typeface="Source Sans Pro" panose="020B0503030403020204" pitchFamily="34" charset="77"/>
              </a:rPr>
              <a:t>l’installation</a:t>
            </a:r>
            <a:r>
              <a:rPr lang="en-US" sz="1600" dirty="0">
                <a:solidFill>
                  <a:srgbClr val="FFFFFF"/>
                </a:solidFill>
                <a:latin typeface="Source Sans Pro" panose="020B0503030403020204" pitchFamily="34" charset="77"/>
              </a:rPr>
              <a:t> </a:t>
            </a:r>
          </a:p>
        </p:txBody>
      </p:sp>
      <p:sp>
        <p:nvSpPr>
          <p:cNvPr id="35" name="TextBox 34">
            <a:extLst>
              <a:ext uri="{FF2B5EF4-FFF2-40B4-BE49-F238E27FC236}">
                <a16:creationId xmlns:a16="http://schemas.microsoft.com/office/drawing/2014/main" id="{3BC60024-BD99-484E-A9B8-812385074ACB}"/>
              </a:ext>
            </a:extLst>
          </p:cNvPr>
          <p:cNvSpPr txBox="1"/>
          <p:nvPr/>
        </p:nvSpPr>
        <p:spPr>
          <a:xfrm>
            <a:off x="846948" y="1603091"/>
            <a:ext cx="3004278" cy="369332"/>
          </a:xfrm>
          <a:prstGeom prst="rect">
            <a:avLst/>
          </a:prstGeom>
          <a:noFill/>
        </p:spPr>
        <p:txBody>
          <a:bodyPr wrap="square" rtlCol="0">
            <a:spAutoFit/>
          </a:bodyPr>
          <a:lstStyle/>
          <a:p>
            <a:pPr marL="285750" indent="-285750">
              <a:buFont typeface="Arial" panose="020B0604020202020204" pitchFamily="34" charset="0"/>
              <a:buChar char="•"/>
            </a:pPr>
            <a:r>
              <a:rPr lang="fr-FR" sz="1800" dirty="0">
                <a:latin typeface="Source Sans Pro" panose="020B0503030403020204" pitchFamily="34" charset="77"/>
              </a:rPr>
              <a:t>Installation facile</a:t>
            </a:r>
          </a:p>
        </p:txBody>
      </p:sp>
      <p:sp>
        <p:nvSpPr>
          <p:cNvPr id="36" name="TextBox 35">
            <a:extLst>
              <a:ext uri="{FF2B5EF4-FFF2-40B4-BE49-F238E27FC236}">
                <a16:creationId xmlns:a16="http://schemas.microsoft.com/office/drawing/2014/main" id="{C81BF713-C5F3-EA4E-8A9F-E5B54FFB5B69}"/>
              </a:ext>
            </a:extLst>
          </p:cNvPr>
          <p:cNvSpPr txBox="1"/>
          <p:nvPr/>
        </p:nvSpPr>
        <p:spPr>
          <a:xfrm>
            <a:off x="509454" y="3027563"/>
            <a:ext cx="4638831" cy="646331"/>
          </a:xfrm>
          <a:prstGeom prst="rect">
            <a:avLst/>
          </a:prstGeom>
          <a:noFill/>
        </p:spPr>
        <p:txBody>
          <a:bodyPr wrap="square" rtlCol="0">
            <a:spAutoFit/>
          </a:bodyPr>
          <a:lstStyle/>
          <a:p>
            <a:pPr marL="285750" indent="-285750">
              <a:buFont typeface="Arial" panose="020B0604020202020204" pitchFamily="34" charset="0"/>
              <a:buChar char="•"/>
            </a:pPr>
            <a:r>
              <a:rPr lang="fr-FR" sz="1800" dirty="0">
                <a:latin typeface="Source Sans Pro" panose="020B0503030403020204" pitchFamily="34" charset="77"/>
              </a:rPr>
              <a:t>Identifiants du CMS imposés</a:t>
            </a:r>
          </a:p>
          <a:p>
            <a:pPr marL="285750" indent="-285750">
              <a:buFont typeface="Arial" panose="020B0604020202020204" pitchFamily="34" charset="0"/>
              <a:buChar char="•"/>
            </a:pPr>
            <a:r>
              <a:rPr lang="fr-FR" sz="1800" dirty="0">
                <a:latin typeface="Source Sans Pro" panose="020B0503030403020204" pitchFamily="34" charset="77"/>
              </a:rPr>
              <a:t>Nécessite une BDD disponible</a:t>
            </a:r>
          </a:p>
        </p:txBody>
      </p:sp>
      <p:pic>
        <p:nvPicPr>
          <p:cNvPr id="37" name="Picture 2" descr="Dislike Icon 1918282">
            <a:extLst>
              <a:ext uri="{FF2B5EF4-FFF2-40B4-BE49-F238E27FC236}">
                <a16:creationId xmlns:a16="http://schemas.microsoft.com/office/drawing/2014/main" id="{EA0A9B4F-B63F-5648-A7AB-D5DFE536CC34}"/>
              </a:ext>
            </a:extLst>
          </p:cNvPr>
          <p:cNvPicPr>
            <a:picLocks noChangeAspect="1" noChangeArrowheads="1"/>
          </p:cNvPicPr>
          <p:nvPr/>
        </p:nvPicPr>
        <p:blipFill>
          <a:blip r:embed="rId7" cstate="print">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flipV="1">
            <a:off x="1724170" y="812520"/>
            <a:ext cx="624917" cy="624917"/>
          </a:xfrm>
          <a:prstGeom prst="rect">
            <a:avLst/>
          </a:prstGeom>
          <a:solidFill>
            <a:schemeClr val="bg1"/>
          </a:solidFill>
        </p:spPr>
      </p:pic>
      <p:pic>
        <p:nvPicPr>
          <p:cNvPr id="39" name="Picture 2" descr="Dislike Icon 1918282">
            <a:extLst>
              <a:ext uri="{FF2B5EF4-FFF2-40B4-BE49-F238E27FC236}">
                <a16:creationId xmlns:a16="http://schemas.microsoft.com/office/drawing/2014/main" id="{C235437A-A394-3D4A-A3B5-1D423172514A}"/>
              </a:ext>
            </a:extLst>
          </p:cNvPr>
          <p:cNvPicPr>
            <a:picLocks noChangeAspect="1" noChangeArrowheads="1"/>
          </p:cNvPicPr>
          <p:nvPr/>
        </p:nvPicPr>
        <p:blipFill>
          <a:blip r:embed="rId7" cstate="print">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rot="10800000" flipV="1">
            <a:off x="1702195" y="2286039"/>
            <a:ext cx="624917" cy="624917"/>
          </a:xfrm>
          <a:prstGeom prst="rect">
            <a:avLst/>
          </a:prstGeom>
          <a:noFill/>
          <a:extLst>
            <a:ext uri="{909E8E84-426E-40DD-AFC4-6F175D3DCCD1}">
              <a14:hiddenFill xmlns:a14="http://schemas.microsoft.com/office/drawing/2010/main">
                <a:solidFill>
                  <a:srgbClr val="FFFFFF"/>
                </a:solidFill>
              </a14:hiddenFill>
            </a:ext>
          </a:extLst>
        </p:spPr>
      </p:pic>
      <p:sp>
        <p:nvSpPr>
          <p:cNvPr id="40" name="Rectangle 39">
            <a:extLst>
              <a:ext uri="{FF2B5EF4-FFF2-40B4-BE49-F238E27FC236}">
                <a16:creationId xmlns:a16="http://schemas.microsoft.com/office/drawing/2014/main" id="{86FBFE21-74A0-1040-AC83-717D641BB8E9}"/>
              </a:ext>
            </a:extLst>
          </p:cNvPr>
          <p:cNvSpPr/>
          <p:nvPr/>
        </p:nvSpPr>
        <p:spPr>
          <a:xfrm>
            <a:off x="7465965" y="2132953"/>
            <a:ext cx="2973435" cy="652486"/>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defTabSz="711182">
              <a:lnSpc>
                <a:spcPct val="90000"/>
              </a:lnSpc>
              <a:spcBef>
                <a:spcPct val="0"/>
              </a:spcBef>
              <a:spcAft>
                <a:spcPct val="35000"/>
              </a:spcAft>
            </a:pPr>
            <a:r>
              <a:rPr lang="en-US" sz="1600" dirty="0" err="1">
                <a:solidFill>
                  <a:schemeClr val="tx1"/>
                </a:solidFill>
                <a:latin typeface="Source Sans Pro" panose="020B0503030403020204" pitchFamily="34" charset="77"/>
              </a:rPr>
              <a:t>Vérification</a:t>
            </a:r>
            <a:r>
              <a:rPr lang="en-US" sz="1600" dirty="0">
                <a:solidFill>
                  <a:schemeClr val="tx1"/>
                </a:solidFill>
                <a:latin typeface="Source Sans Pro" panose="020B0503030403020204" pitchFamily="34" charset="77"/>
              </a:rPr>
              <a:t> de </a:t>
            </a:r>
            <a:r>
              <a:rPr lang="en-US" sz="1600" dirty="0" err="1">
                <a:solidFill>
                  <a:schemeClr val="tx1"/>
                </a:solidFill>
                <a:latin typeface="Source Sans Pro" panose="020B0503030403020204" pitchFamily="34" charset="77"/>
              </a:rPr>
              <a:t>l’environnement</a:t>
            </a:r>
            <a:r>
              <a:rPr lang="en-US" sz="1600" dirty="0">
                <a:solidFill>
                  <a:schemeClr val="tx1"/>
                </a:solidFill>
                <a:latin typeface="Source Sans Pro" panose="020B0503030403020204" pitchFamily="34" charset="77"/>
              </a:rPr>
              <a:t> </a:t>
            </a:r>
          </a:p>
          <a:p>
            <a:pPr defTabSz="711182">
              <a:lnSpc>
                <a:spcPct val="90000"/>
              </a:lnSpc>
              <a:spcBef>
                <a:spcPct val="0"/>
              </a:spcBef>
              <a:spcAft>
                <a:spcPct val="35000"/>
              </a:spcAft>
            </a:pPr>
            <a:r>
              <a:rPr lang="en-US" sz="1600" dirty="0" err="1">
                <a:solidFill>
                  <a:schemeClr val="tx1"/>
                </a:solidFill>
                <a:latin typeface="Source Sans Pro" panose="020B0503030403020204" pitchFamily="34" charset="77"/>
              </a:rPr>
              <a:t>Vérification</a:t>
            </a:r>
            <a:r>
              <a:rPr lang="en-US" sz="1600" dirty="0">
                <a:solidFill>
                  <a:schemeClr val="tx1"/>
                </a:solidFill>
                <a:latin typeface="Source Sans Pro" panose="020B0503030403020204" pitchFamily="34" charset="77"/>
              </a:rPr>
              <a:t> de la version de PHP</a:t>
            </a:r>
          </a:p>
        </p:txBody>
      </p:sp>
    </p:spTree>
    <p:extLst>
      <p:ext uri="{BB962C8B-B14F-4D97-AF65-F5344CB8AC3E}">
        <p14:creationId xmlns:p14="http://schemas.microsoft.com/office/powerpoint/2010/main" val="36630256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up)">
                                      <p:cBhvr>
                                        <p:cTn id="7" dur="500"/>
                                        <p:tgtEl>
                                          <p:spTgt spid="3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500"/>
                                        <p:tgtEl>
                                          <p:spTgt spid="3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up)">
                                      <p:cBhvr>
                                        <p:cTn id="16" dur="500"/>
                                        <p:tgtEl>
                                          <p:spTgt spid="3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fade">
                                      <p:cBhvr>
                                        <p:cTn id="19" dur="500"/>
                                        <p:tgtEl>
                                          <p:spTgt spid="40"/>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49"/>
                                        </p:tgtEl>
                                        <p:attrNameLst>
                                          <p:attrName>style.visibility</p:attrName>
                                        </p:attrNameLst>
                                      </p:cBhvr>
                                      <p:to>
                                        <p:strVal val="visible"/>
                                      </p:to>
                                    </p:set>
                                    <p:animEffect transition="in" filter="fade">
                                      <p:cBhvr>
                                        <p:cTn id="24" dur="500"/>
                                        <p:tgtEl>
                                          <p:spTgt spid="4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nodeType="click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wipe(up)">
                                      <p:cBhvr>
                                        <p:cTn id="29" dur="500"/>
                                        <p:tgtEl>
                                          <p:spTgt spid="2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par>
                          <p:cTn id="33" fill="hold">
                            <p:stCondLst>
                              <p:cond delay="500"/>
                            </p:stCondLst>
                            <p:childTnLst>
                              <p:par>
                                <p:cTn id="34" presetID="10" presetClass="entr" presetSubtype="0" fill="hold" grpId="0" nodeType="afterEffect">
                                  <p:stCondLst>
                                    <p:cond delay="0"/>
                                  </p:stCondLst>
                                  <p:childTnLst>
                                    <p:set>
                                      <p:cBhvr>
                                        <p:cTn id="35" dur="1" fill="hold">
                                          <p:stCondLst>
                                            <p:cond delay="0"/>
                                          </p:stCondLst>
                                        </p:cTn>
                                        <p:tgtEl>
                                          <p:spTgt spid="21"/>
                                        </p:tgtEl>
                                        <p:attrNameLst>
                                          <p:attrName>style.visibility</p:attrName>
                                        </p:attrNameLst>
                                      </p:cBhvr>
                                      <p:to>
                                        <p:strVal val="visible"/>
                                      </p:to>
                                    </p:set>
                                    <p:animEffect transition="in" filter="fade">
                                      <p:cBhvr>
                                        <p:cTn id="36" dur="500"/>
                                        <p:tgtEl>
                                          <p:spTgt spid="21"/>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up)">
                                      <p:cBhvr>
                                        <p:cTn id="41" dur="500"/>
                                        <p:tgtEl>
                                          <p:spTgt spid="2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childTnLst>
                          </p:cTn>
                        </p:par>
                        <p:par>
                          <p:cTn id="45" fill="hold">
                            <p:stCondLst>
                              <p:cond delay="500"/>
                            </p:stCondLst>
                            <p:childTnLst>
                              <p:par>
                                <p:cTn id="46" presetID="10" presetClass="entr" presetSubtype="0" fill="hold" grpId="0" nodeType="afterEffect">
                                  <p:stCondLst>
                                    <p:cond delay="0"/>
                                  </p:stCondLst>
                                  <p:childTnLst>
                                    <p:set>
                                      <p:cBhvr>
                                        <p:cTn id="47" dur="1" fill="hold">
                                          <p:stCondLst>
                                            <p:cond delay="0"/>
                                          </p:stCondLst>
                                        </p:cTn>
                                        <p:tgtEl>
                                          <p:spTgt spid="20"/>
                                        </p:tgtEl>
                                        <p:attrNameLst>
                                          <p:attrName>style.visibility</p:attrName>
                                        </p:attrNameLst>
                                      </p:cBhvr>
                                      <p:to>
                                        <p:strVal val="visible"/>
                                      </p:to>
                                    </p:set>
                                    <p:animEffect transition="in" filter="fade">
                                      <p:cBhvr>
                                        <p:cTn id="48" dur="500"/>
                                        <p:tgtEl>
                                          <p:spTgt spid="20"/>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nodeType="clickEffect">
                                  <p:stCondLst>
                                    <p:cond delay="0"/>
                                  </p:stCondLst>
                                  <p:childTnLst>
                                    <p:set>
                                      <p:cBhvr>
                                        <p:cTn id="52" dur="1" fill="hold">
                                          <p:stCondLst>
                                            <p:cond delay="0"/>
                                          </p:stCondLst>
                                        </p:cTn>
                                        <p:tgtEl>
                                          <p:spTgt spid="28"/>
                                        </p:tgtEl>
                                        <p:attrNameLst>
                                          <p:attrName>style.visibility</p:attrName>
                                        </p:attrNameLst>
                                      </p:cBhvr>
                                      <p:to>
                                        <p:strVal val="visible"/>
                                      </p:to>
                                    </p:set>
                                    <p:animEffect transition="in" filter="wipe(up)">
                                      <p:cBhvr>
                                        <p:cTn id="53" dur="500"/>
                                        <p:tgtEl>
                                          <p:spTgt spid="2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fade">
                                      <p:cBhvr>
                                        <p:cTn id="56" dur="500"/>
                                        <p:tgtEl>
                                          <p:spTgt spid="27"/>
                                        </p:tgtEl>
                                      </p:cBhvr>
                                    </p:animEffect>
                                  </p:childTnLst>
                                </p:cTn>
                              </p:par>
                            </p:childTnLst>
                          </p:cTn>
                        </p:par>
                        <p:par>
                          <p:cTn id="57" fill="hold">
                            <p:stCondLst>
                              <p:cond delay="500"/>
                            </p:stCondLst>
                            <p:childTnLst>
                              <p:par>
                                <p:cTn id="58" presetID="10" presetClass="entr" presetSubtype="0" fill="hold" grpId="0" nodeType="after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fade">
                                      <p:cBhvr>
                                        <p:cTn id="60" dur="500"/>
                                        <p:tgtEl>
                                          <p:spTgt spid="31"/>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1" fill="hold" nodeType="clickEffect">
                                  <p:stCondLst>
                                    <p:cond delay="0"/>
                                  </p:stCondLst>
                                  <p:childTnLst>
                                    <p:set>
                                      <p:cBhvr>
                                        <p:cTn id="64" dur="1" fill="hold">
                                          <p:stCondLst>
                                            <p:cond delay="0"/>
                                          </p:stCondLst>
                                        </p:cTn>
                                        <p:tgtEl>
                                          <p:spTgt spid="30"/>
                                        </p:tgtEl>
                                        <p:attrNameLst>
                                          <p:attrName>style.visibility</p:attrName>
                                        </p:attrNameLst>
                                      </p:cBhvr>
                                      <p:to>
                                        <p:strVal val="visible"/>
                                      </p:to>
                                    </p:set>
                                    <p:animEffect transition="in" filter="wipe(up)">
                                      <p:cBhvr>
                                        <p:cTn id="65" dur="500"/>
                                        <p:tgtEl>
                                          <p:spTgt spid="30"/>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fade">
                                      <p:cBhvr>
                                        <p:cTn id="68" dur="500"/>
                                        <p:tgtEl>
                                          <p:spTgt spid="29"/>
                                        </p:tgtEl>
                                      </p:cBhvr>
                                    </p:animEffect>
                                  </p:childTnLst>
                                </p:cTn>
                              </p:par>
                            </p:childTnLst>
                          </p:cTn>
                        </p:par>
                        <p:par>
                          <p:cTn id="69" fill="hold">
                            <p:stCondLst>
                              <p:cond delay="500"/>
                            </p:stCondLst>
                            <p:childTnLst>
                              <p:par>
                                <p:cTn id="70" presetID="10" presetClass="entr" presetSubtype="0" fill="hold" grpId="0" nodeType="afterEffect">
                                  <p:stCondLst>
                                    <p:cond delay="0"/>
                                  </p:stCondLst>
                                  <p:childTnLst>
                                    <p:set>
                                      <p:cBhvr>
                                        <p:cTn id="71" dur="1" fill="hold">
                                          <p:stCondLst>
                                            <p:cond delay="0"/>
                                          </p:stCondLst>
                                        </p:cTn>
                                        <p:tgtEl>
                                          <p:spTgt spid="32"/>
                                        </p:tgtEl>
                                        <p:attrNameLst>
                                          <p:attrName>style.visibility</p:attrName>
                                        </p:attrNameLst>
                                      </p:cBhvr>
                                      <p:to>
                                        <p:strVal val="visible"/>
                                      </p:to>
                                    </p:set>
                                    <p:animEffect transition="in" filter="fade">
                                      <p:cBhvr>
                                        <p:cTn id="72" dur="500"/>
                                        <p:tgtEl>
                                          <p:spTgt spid="32"/>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35"/>
                                        </p:tgtEl>
                                        <p:attrNameLst>
                                          <p:attrName>style.visibility</p:attrName>
                                        </p:attrNameLst>
                                      </p:cBhvr>
                                      <p:to>
                                        <p:strVal val="visible"/>
                                      </p:to>
                                    </p:set>
                                    <p:animEffect transition="in" filter="fade">
                                      <p:cBhvr>
                                        <p:cTn id="77" dur="500"/>
                                        <p:tgtEl>
                                          <p:spTgt spid="35"/>
                                        </p:tgtEl>
                                      </p:cBhvr>
                                    </p:animEffect>
                                  </p:childTnLst>
                                </p:cTn>
                              </p:par>
                              <p:par>
                                <p:cTn id="78" presetID="10" presetClass="entr" presetSubtype="0" fill="hold" nodeType="withEffect">
                                  <p:stCondLst>
                                    <p:cond delay="0"/>
                                  </p:stCondLst>
                                  <p:childTnLst>
                                    <p:set>
                                      <p:cBhvr>
                                        <p:cTn id="79" dur="1" fill="hold">
                                          <p:stCondLst>
                                            <p:cond delay="0"/>
                                          </p:stCondLst>
                                        </p:cTn>
                                        <p:tgtEl>
                                          <p:spTgt spid="37"/>
                                        </p:tgtEl>
                                        <p:attrNameLst>
                                          <p:attrName>style.visibility</p:attrName>
                                        </p:attrNameLst>
                                      </p:cBhvr>
                                      <p:to>
                                        <p:strVal val="visible"/>
                                      </p:to>
                                    </p:set>
                                    <p:animEffect transition="in" filter="fade">
                                      <p:cBhvr>
                                        <p:cTn id="80" dur="500"/>
                                        <p:tgtEl>
                                          <p:spTgt spid="37"/>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ntr" presetSubtype="0" fill="hold" nodeType="clickEffect">
                                  <p:stCondLst>
                                    <p:cond delay="0"/>
                                  </p:stCondLst>
                                  <p:childTnLst>
                                    <p:set>
                                      <p:cBhvr>
                                        <p:cTn id="84" dur="1" fill="hold">
                                          <p:stCondLst>
                                            <p:cond delay="0"/>
                                          </p:stCondLst>
                                        </p:cTn>
                                        <p:tgtEl>
                                          <p:spTgt spid="39"/>
                                        </p:tgtEl>
                                        <p:attrNameLst>
                                          <p:attrName>style.visibility</p:attrName>
                                        </p:attrNameLst>
                                      </p:cBhvr>
                                      <p:to>
                                        <p:strVal val="visible"/>
                                      </p:to>
                                    </p:set>
                                    <p:animEffect transition="in" filter="fade">
                                      <p:cBhvr>
                                        <p:cTn id="85" dur="500"/>
                                        <p:tgtEl>
                                          <p:spTgt spid="39"/>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36"/>
                                        </p:tgtEl>
                                        <p:attrNameLst>
                                          <p:attrName>style.visibility</p:attrName>
                                        </p:attrNameLst>
                                      </p:cBhvr>
                                      <p:to>
                                        <p:strVal val="visible"/>
                                      </p:to>
                                    </p:set>
                                    <p:animEffect transition="in" filter="fade">
                                      <p:cBhvr>
                                        <p:cTn id="88"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3" grpId="0"/>
      <p:bldP spid="25" grpId="0"/>
      <p:bldP spid="27" grpId="0"/>
      <p:bldP spid="29" grpId="0"/>
      <p:bldP spid="31" grpId="0" animBg="1"/>
      <p:bldP spid="32" grpId="0" animBg="1"/>
      <p:bldP spid="49" grpId="0" animBg="1"/>
      <p:bldP spid="34" grpId="0" animBg="1"/>
      <p:bldP spid="35" grpId="0"/>
      <p:bldP spid="36" grpId="0"/>
      <p:bldP spid="40"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e 36">
            <a:extLst>
              <a:ext uri="{FF2B5EF4-FFF2-40B4-BE49-F238E27FC236}">
                <a16:creationId xmlns:a16="http://schemas.microsoft.com/office/drawing/2014/main" id="{3FD0CFFF-F514-BC4A-8232-83286473017C}"/>
              </a:ext>
            </a:extLst>
          </p:cNvPr>
          <p:cNvGrpSpPr/>
          <p:nvPr/>
        </p:nvGrpSpPr>
        <p:grpSpPr>
          <a:xfrm>
            <a:off x="-3539879" y="376308"/>
            <a:ext cx="4498199" cy="825456"/>
            <a:chOff x="1597800" y="2531536"/>
            <a:chExt cx="4498199" cy="825456"/>
          </a:xfrm>
        </p:grpSpPr>
        <p:cxnSp>
          <p:nvCxnSpPr>
            <p:cNvPr id="38" name="Elbow Connector 29">
              <a:extLst>
                <a:ext uri="{FF2B5EF4-FFF2-40B4-BE49-F238E27FC236}">
                  <a16:creationId xmlns:a16="http://schemas.microsoft.com/office/drawing/2014/main" id="{FA3B415D-4F5B-2B4A-8A1E-1D9BBCDDB7CD}"/>
                </a:ext>
              </a:extLst>
            </p:cNvPr>
            <p:cNvCxnSpPr/>
            <p:nvPr/>
          </p:nvCxnSpPr>
          <p:spPr>
            <a:xfrm rot="5400000">
              <a:off x="4037350" y="953790"/>
              <a:ext cx="480904" cy="3636395"/>
            </a:xfrm>
            <a:prstGeom prst="bentConnector3">
              <a:avLst>
                <a:gd name="adj1" fmla="val 50000"/>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39" name="Rectangle 38">
              <a:extLst>
                <a:ext uri="{FF2B5EF4-FFF2-40B4-BE49-F238E27FC236}">
                  <a16:creationId xmlns:a16="http://schemas.microsoft.com/office/drawing/2014/main" id="{207D87FD-007A-A547-9FA0-CC8D33987EE2}"/>
                </a:ext>
              </a:extLst>
            </p:cNvPr>
            <p:cNvSpPr/>
            <p:nvPr/>
          </p:nvSpPr>
          <p:spPr>
            <a:xfrm>
              <a:off x="1597800" y="3012282"/>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latin typeface="Source Sans Pro" panose="020B0503030403020204" pitchFamily="34" charset="77"/>
                </a:rPr>
                <a:t>Mode simple</a:t>
              </a:r>
            </a:p>
          </p:txBody>
        </p:sp>
      </p:grpSp>
      <p:grpSp>
        <p:nvGrpSpPr>
          <p:cNvPr id="40" name="Groupe 39">
            <a:extLst>
              <a:ext uri="{FF2B5EF4-FFF2-40B4-BE49-F238E27FC236}">
                <a16:creationId xmlns:a16="http://schemas.microsoft.com/office/drawing/2014/main" id="{0629522B-55A8-774B-B6C6-3569F44309D8}"/>
              </a:ext>
            </a:extLst>
          </p:cNvPr>
          <p:cNvGrpSpPr/>
          <p:nvPr/>
        </p:nvGrpSpPr>
        <p:grpSpPr>
          <a:xfrm>
            <a:off x="28733" y="-675456"/>
            <a:ext cx="1774872" cy="432049"/>
            <a:chOff x="5195900" y="2276872"/>
            <a:chExt cx="1800200" cy="438214"/>
          </a:xfrm>
          <a:noFill/>
        </p:grpSpPr>
        <p:pic>
          <p:nvPicPr>
            <p:cNvPr id="41" name="Image 40">
              <a:extLst>
                <a:ext uri="{FF2B5EF4-FFF2-40B4-BE49-F238E27FC236}">
                  <a16:creationId xmlns:a16="http://schemas.microsoft.com/office/drawing/2014/main" id="{B58E12C3-2BA4-304D-A8A8-ABC8D72D02A8}"/>
                </a:ext>
              </a:extLst>
            </p:cNvPr>
            <p:cNvPicPr>
              <a:picLocks noChangeAspect="1"/>
            </p:cNvPicPr>
            <p:nvPr/>
          </p:nvPicPr>
          <p:blipFill>
            <a:blip r:embed="rId3"/>
            <a:stretch>
              <a:fillRect/>
            </a:stretch>
          </p:blipFill>
          <p:spPr>
            <a:xfrm>
              <a:off x="6156488" y="2303415"/>
              <a:ext cx="336224" cy="385128"/>
            </a:xfrm>
            <a:prstGeom prst="rect">
              <a:avLst/>
            </a:prstGeom>
            <a:grpFill/>
            <a:ln>
              <a:noFill/>
            </a:ln>
          </p:spPr>
        </p:pic>
        <p:pic>
          <p:nvPicPr>
            <p:cNvPr id="42" name="Image 41">
              <a:extLst>
                <a:ext uri="{FF2B5EF4-FFF2-40B4-BE49-F238E27FC236}">
                  <a16:creationId xmlns:a16="http://schemas.microsoft.com/office/drawing/2014/main" id="{2E5677A7-C362-0F4C-96E0-0EBFCB6E7633}"/>
                </a:ext>
              </a:extLst>
            </p:cNvPr>
            <p:cNvPicPr>
              <a:picLocks noChangeAspect="1"/>
            </p:cNvPicPr>
            <p:nvPr/>
          </p:nvPicPr>
          <p:blipFill rotWithShape="1">
            <a:blip r:embed="rId4"/>
            <a:srcRect l="35450" r="34041" b="32693"/>
            <a:stretch/>
          </p:blipFill>
          <p:spPr>
            <a:xfrm>
              <a:off x="5723357" y="2311449"/>
              <a:ext cx="401298" cy="369061"/>
            </a:xfrm>
            <a:prstGeom prst="rect">
              <a:avLst/>
            </a:prstGeom>
            <a:grpFill/>
            <a:ln>
              <a:noFill/>
            </a:ln>
          </p:spPr>
        </p:pic>
        <p:pic>
          <p:nvPicPr>
            <p:cNvPr id="43" name="Image 42" descr="Une image contenant graphiques vectoriels&#10;&#10;&#10;&#10;Description générée automatiquement">
              <a:extLst>
                <a:ext uri="{FF2B5EF4-FFF2-40B4-BE49-F238E27FC236}">
                  <a16:creationId xmlns:a16="http://schemas.microsoft.com/office/drawing/2014/main" id="{7D38A656-8338-7A48-886E-1C9EE7E2D24A}"/>
                </a:ext>
              </a:extLst>
            </p:cNvPr>
            <p:cNvPicPr>
              <a:picLocks noChangeAspect="1"/>
            </p:cNvPicPr>
            <p:nvPr/>
          </p:nvPicPr>
          <p:blipFill rotWithShape="1">
            <a:blip r:embed="rId5"/>
            <a:srcRect l="13775" r="15578" b="24302"/>
            <a:stretch/>
          </p:blipFill>
          <p:spPr>
            <a:xfrm>
              <a:off x="6524544" y="2303415"/>
              <a:ext cx="428894" cy="385128"/>
            </a:xfrm>
            <a:prstGeom prst="rect">
              <a:avLst/>
            </a:prstGeom>
            <a:grpFill/>
            <a:ln>
              <a:noFill/>
            </a:ln>
          </p:spPr>
        </p:pic>
        <p:pic>
          <p:nvPicPr>
            <p:cNvPr id="46" name="Image 45">
              <a:extLst>
                <a:ext uri="{FF2B5EF4-FFF2-40B4-BE49-F238E27FC236}">
                  <a16:creationId xmlns:a16="http://schemas.microsoft.com/office/drawing/2014/main" id="{24A829C5-7EC7-AE48-9FB5-63A03A13B20A}"/>
                </a:ext>
              </a:extLst>
            </p:cNvPr>
            <p:cNvPicPr>
              <a:picLocks noChangeAspect="1"/>
            </p:cNvPicPr>
            <p:nvPr/>
          </p:nvPicPr>
          <p:blipFill>
            <a:blip r:embed="rId6"/>
            <a:stretch>
              <a:fillRect/>
            </a:stretch>
          </p:blipFill>
          <p:spPr>
            <a:xfrm>
              <a:off x="5306396" y="2303415"/>
              <a:ext cx="385128" cy="385128"/>
            </a:xfrm>
            <a:prstGeom prst="rect">
              <a:avLst/>
            </a:prstGeom>
            <a:grpFill/>
            <a:ln>
              <a:noFill/>
            </a:ln>
          </p:spPr>
        </p:pic>
        <p:sp>
          <p:nvSpPr>
            <p:cNvPr id="47" name="Rectangle : coins arrondis 46">
              <a:extLst>
                <a:ext uri="{FF2B5EF4-FFF2-40B4-BE49-F238E27FC236}">
                  <a16:creationId xmlns:a16="http://schemas.microsoft.com/office/drawing/2014/main" id="{66275D54-7CC4-2E4F-8D82-094C3929DC19}"/>
                </a:ext>
              </a:extLst>
            </p:cNvPr>
            <p:cNvSpPr/>
            <p:nvPr/>
          </p:nvSpPr>
          <p:spPr>
            <a:xfrm>
              <a:off x="5195900" y="2276872"/>
              <a:ext cx="1800200" cy="438214"/>
            </a:xfrm>
            <a:prstGeom prst="round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grpSp>
      <p:grpSp>
        <p:nvGrpSpPr>
          <p:cNvPr id="50" name="Groupe 49">
            <a:extLst>
              <a:ext uri="{FF2B5EF4-FFF2-40B4-BE49-F238E27FC236}">
                <a16:creationId xmlns:a16="http://schemas.microsoft.com/office/drawing/2014/main" id="{70C09CEF-1A98-1644-83B7-87C6CBF1E73C}"/>
              </a:ext>
            </a:extLst>
          </p:cNvPr>
          <p:cNvGrpSpPr/>
          <p:nvPr/>
        </p:nvGrpSpPr>
        <p:grpSpPr>
          <a:xfrm>
            <a:off x="36993" y="-25631"/>
            <a:ext cx="1783132" cy="432170"/>
            <a:chOff x="6372654" y="980606"/>
            <a:chExt cx="1783132" cy="432170"/>
          </a:xfrm>
        </p:grpSpPr>
        <p:sp>
          <p:nvSpPr>
            <p:cNvPr id="51" name="Rectangle 50">
              <a:extLst>
                <a:ext uri="{FF2B5EF4-FFF2-40B4-BE49-F238E27FC236}">
                  <a16:creationId xmlns:a16="http://schemas.microsoft.com/office/drawing/2014/main" id="{74F3CC80-DC8B-C64B-8B72-5AEC2D975BAA}"/>
                </a:ext>
              </a:extLst>
            </p:cNvPr>
            <p:cNvSpPr/>
            <p:nvPr/>
          </p:nvSpPr>
          <p:spPr>
            <a:xfrm>
              <a:off x="6384032" y="980727"/>
              <a:ext cx="1771754" cy="43204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latin typeface="Source Sans Pro" panose="020B0503030403020204" pitchFamily="34" charset="77"/>
                </a:rPr>
                <a:t>Choix du multisite</a:t>
              </a:r>
            </a:p>
          </p:txBody>
        </p:sp>
        <p:sp>
          <p:nvSpPr>
            <p:cNvPr id="52" name="Rectangle : coins arrondis 51">
              <a:extLst>
                <a:ext uri="{FF2B5EF4-FFF2-40B4-BE49-F238E27FC236}">
                  <a16:creationId xmlns:a16="http://schemas.microsoft.com/office/drawing/2014/main" id="{A47F1150-6A80-9144-80C1-FA2A4F77D84A}"/>
                </a:ext>
              </a:extLst>
            </p:cNvPr>
            <p:cNvSpPr/>
            <p:nvPr/>
          </p:nvSpPr>
          <p:spPr>
            <a:xfrm>
              <a:off x="6372654" y="980606"/>
              <a:ext cx="1774872" cy="432049"/>
            </a:xfrm>
            <a:prstGeom prst="round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grpSp>
      <p:sp>
        <p:nvSpPr>
          <p:cNvPr id="53" name="ZoneTexte 52">
            <a:extLst>
              <a:ext uri="{FF2B5EF4-FFF2-40B4-BE49-F238E27FC236}">
                <a16:creationId xmlns:a16="http://schemas.microsoft.com/office/drawing/2014/main" id="{E78A3C11-45C9-5E48-9469-AB19D5DBE9D7}"/>
              </a:ext>
            </a:extLst>
          </p:cNvPr>
          <p:cNvSpPr txBox="1"/>
          <p:nvPr/>
        </p:nvSpPr>
        <p:spPr>
          <a:xfrm>
            <a:off x="723778" y="-419745"/>
            <a:ext cx="504056" cy="584775"/>
          </a:xfrm>
          <a:prstGeom prst="rect">
            <a:avLst/>
          </a:prstGeom>
          <a:noFill/>
        </p:spPr>
        <p:txBody>
          <a:bodyPr wrap="square" rtlCol="0">
            <a:spAutoFit/>
          </a:bodyPr>
          <a:lstStyle/>
          <a:p>
            <a:r>
              <a:rPr lang="fr-FR" sz="3200" dirty="0">
                <a:latin typeface="Source Sans Pro" panose="020B0503030403020204" pitchFamily="34" charset="77"/>
              </a:rPr>
              <a:t>+</a:t>
            </a:r>
          </a:p>
        </p:txBody>
      </p:sp>
      <p:sp>
        <p:nvSpPr>
          <p:cNvPr id="55" name="Rectangle 54">
            <a:extLst>
              <a:ext uri="{FF2B5EF4-FFF2-40B4-BE49-F238E27FC236}">
                <a16:creationId xmlns:a16="http://schemas.microsoft.com/office/drawing/2014/main" id="{A9C0A5A2-A122-5844-B66B-81B8F6E23570}"/>
              </a:ext>
            </a:extLst>
          </p:cNvPr>
          <p:cNvSpPr/>
          <p:nvPr/>
        </p:nvSpPr>
        <p:spPr>
          <a:xfrm>
            <a:off x="-4602630" y="4214207"/>
            <a:ext cx="1553232" cy="579809"/>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latin typeface="Source Sans Pro" panose="020B0503030403020204" pitchFamily="34" charset="77"/>
              </a:rPr>
              <a:t>Le dossier FTP </a:t>
            </a:r>
            <a:r>
              <a:rPr lang="en-US" sz="1600" dirty="0" err="1">
                <a:solidFill>
                  <a:srgbClr val="FFFFFF"/>
                </a:solidFill>
                <a:latin typeface="Source Sans Pro" panose="020B0503030403020204" pitchFamily="34" charset="77"/>
              </a:rPr>
              <a:t>cible</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est-il</a:t>
            </a:r>
            <a:r>
              <a:rPr lang="en-US" sz="1600" dirty="0">
                <a:solidFill>
                  <a:srgbClr val="FFFFFF"/>
                </a:solidFill>
                <a:latin typeface="Source Sans Pro" panose="020B0503030403020204" pitchFamily="34" charset="77"/>
              </a:rPr>
              <a:t> vide ?</a:t>
            </a:r>
          </a:p>
        </p:txBody>
      </p:sp>
      <p:sp>
        <p:nvSpPr>
          <p:cNvPr id="59" name="Rectangle 58">
            <a:extLst>
              <a:ext uri="{FF2B5EF4-FFF2-40B4-BE49-F238E27FC236}">
                <a16:creationId xmlns:a16="http://schemas.microsoft.com/office/drawing/2014/main" id="{072BB368-FEE9-6F48-9671-79161303662A}"/>
              </a:ext>
            </a:extLst>
          </p:cNvPr>
          <p:cNvSpPr/>
          <p:nvPr/>
        </p:nvSpPr>
        <p:spPr>
          <a:xfrm>
            <a:off x="-2334413" y="4213455"/>
            <a:ext cx="1697925" cy="579809"/>
          </a:xfrm>
          <a:prstGeom prst="rect">
            <a:avLst/>
          </a:prstGeom>
          <a:solidFill>
            <a:schemeClr val="accent3">
              <a:lumMod val="75000"/>
            </a:schemeClr>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latin typeface="Source Sans Pro" panose="020B0503030403020204" pitchFamily="34" charset="77"/>
              </a:rPr>
              <a:t>Installation </a:t>
            </a:r>
            <a:r>
              <a:rPr lang="en-US" sz="1600" dirty="0" err="1">
                <a:solidFill>
                  <a:srgbClr val="FFFFFF"/>
                </a:solidFill>
                <a:latin typeface="Source Sans Pro" panose="020B0503030403020204" pitchFamily="34" charset="77"/>
              </a:rPr>
              <a:t>en</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échec</a:t>
            </a:r>
            <a:endParaRPr lang="en-US" sz="1600" dirty="0">
              <a:solidFill>
                <a:srgbClr val="FFFFFF"/>
              </a:solidFill>
              <a:latin typeface="Source Sans Pro" panose="020B0503030403020204" pitchFamily="34" charset="77"/>
            </a:endParaRPr>
          </a:p>
        </p:txBody>
      </p:sp>
      <p:sp>
        <p:nvSpPr>
          <p:cNvPr id="60" name="Rectangle 59">
            <a:extLst>
              <a:ext uri="{FF2B5EF4-FFF2-40B4-BE49-F238E27FC236}">
                <a16:creationId xmlns:a16="http://schemas.microsoft.com/office/drawing/2014/main" id="{889D38DA-CB79-C648-BA14-B307A7D8D50B}"/>
              </a:ext>
            </a:extLst>
          </p:cNvPr>
          <p:cNvSpPr/>
          <p:nvPr/>
        </p:nvSpPr>
        <p:spPr>
          <a:xfrm>
            <a:off x="-2334413" y="3766227"/>
            <a:ext cx="1697925"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r" defTabSz="711182">
              <a:lnSpc>
                <a:spcPct val="90000"/>
              </a:lnSpc>
              <a:spcBef>
                <a:spcPct val="0"/>
              </a:spcBef>
              <a:spcAft>
                <a:spcPct val="35000"/>
              </a:spcAft>
            </a:pPr>
            <a:r>
              <a:rPr lang="en-US" sz="1600" dirty="0">
                <a:solidFill>
                  <a:schemeClr val="tx1"/>
                </a:solidFill>
                <a:latin typeface="Source Sans Pro" panose="020B0503030403020204" pitchFamily="34" charset="77"/>
              </a:rPr>
              <a:t>Non</a:t>
            </a:r>
          </a:p>
        </p:txBody>
      </p:sp>
      <p:cxnSp>
        <p:nvCxnSpPr>
          <p:cNvPr id="61" name="Elbow Connector 71">
            <a:extLst>
              <a:ext uri="{FF2B5EF4-FFF2-40B4-BE49-F238E27FC236}">
                <a16:creationId xmlns:a16="http://schemas.microsoft.com/office/drawing/2014/main" id="{ABC90EEC-B7FD-E646-864B-C303462FFD29}"/>
              </a:ext>
            </a:extLst>
          </p:cNvPr>
          <p:cNvCxnSpPr>
            <a:cxnSpLocks/>
            <a:stCxn id="73" idx="2"/>
            <a:endCxn id="59" idx="0"/>
          </p:cNvCxnSpPr>
          <p:nvPr/>
        </p:nvCxnSpPr>
        <p:spPr>
          <a:xfrm rot="16200000" flipH="1">
            <a:off x="-2473449" y="3225455"/>
            <a:ext cx="793415" cy="1182584"/>
          </a:xfrm>
          <a:prstGeom prst="bentConnector3">
            <a:avLst>
              <a:gd name="adj1" fmla="val 50000"/>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62" name="Rectangle 61">
            <a:extLst>
              <a:ext uri="{FF2B5EF4-FFF2-40B4-BE49-F238E27FC236}">
                <a16:creationId xmlns:a16="http://schemas.microsoft.com/office/drawing/2014/main" id="{C832D18C-6BE4-F94A-9E49-F6A8F1481A50}"/>
              </a:ext>
            </a:extLst>
          </p:cNvPr>
          <p:cNvSpPr/>
          <p:nvPr/>
        </p:nvSpPr>
        <p:spPr>
          <a:xfrm>
            <a:off x="-4602629" y="3766227"/>
            <a:ext cx="1553232"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defTabSz="711182">
              <a:lnSpc>
                <a:spcPct val="90000"/>
              </a:lnSpc>
              <a:spcBef>
                <a:spcPct val="0"/>
              </a:spcBef>
              <a:spcAft>
                <a:spcPct val="35000"/>
              </a:spcAft>
            </a:pPr>
            <a:r>
              <a:rPr lang="en-US" sz="1600" dirty="0" err="1">
                <a:solidFill>
                  <a:schemeClr val="tx1"/>
                </a:solidFill>
                <a:latin typeface="Source Sans Pro" panose="020B0503030403020204" pitchFamily="34" charset="77"/>
              </a:rPr>
              <a:t>Oui</a:t>
            </a:r>
            <a:endParaRPr lang="en-US" sz="1600" dirty="0">
              <a:solidFill>
                <a:schemeClr val="tx1"/>
              </a:solidFill>
              <a:latin typeface="Source Sans Pro" panose="020B0503030403020204" pitchFamily="34" charset="77"/>
            </a:endParaRPr>
          </a:p>
        </p:txBody>
      </p:sp>
      <p:cxnSp>
        <p:nvCxnSpPr>
          <p:cNvPr id="63" name="Elbow Connector 62">
            <a:extLst>
              <a:ext uri="{FF2B5EF4-FFF2-40B4-BE49-F238E27FC236}">
                <a16:creationId xmlns:a16="http://schemas.microsoft.com/office/drawing/2014/main" id="{DA671337-7CE3-2B42-AFBE-73042051F003}"/>
              </a:ext>
            </a:extLst>
          </p:cNvPr>
          <p:cNvCxnSpPr>
            <a:cxnSpLocks/>
            <a:stCxn id="73" idx="2"/>
            <a:endCxn id="55" idx="0"/>
          </p:cNvCxnSpPr>
          <p:nvPr/>
        </p:nvCxnSpPr>
        <p:spPr>
          <a:xfrm rot="5400000">
            <a:off x="-3644107" y="3238133"/>
            <a:ext cx="794167" cy="1157980"/>
          </a:xfrm>
          <a:prstGeom prst="bentConnector3">
            <a:avLst>
              <a:gd name="adj1" fmla="val 50000"/>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45CBC5E8-B5F1-904E-AB31-9EC4613281B6}"/>
              </a:ext>
            </a:extLst>
          </p:cNvPr>
          <p:cNvSpPr/>
          <p:nvPr/>
        </p:nvSpPr>
        <p:spPr>
          <a:xfrm>
            <a:off x="-3589126" y="5132385"/>
            <a:ext cx="1774037"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r" defTabSz="711182">
              <a:lnSpc>
                <a:spcPct val="90000"/>
              </a:lnSpc>
              <a:spcBef>
                <a:spcPct val="0"/>
              </a:spcBef>
              <a:spcAft>
                <a:spcPct val="35000"/>
              </a:spcAft>
            </a:pPr>
            <a:r>
              <a:rPr lang="en-US" sz="1600" dirty="0">
                <a:solidFill>
                  <a:schemeClr val="tx1"/>
                </a:solidFill>
                <a:latin typeface="Source Sans Pro" panose="020B0503030403020204" pitchFamily="34" charset="77"/>
              </a:rPr>
              <a:t>Non</a:t>
            </a:r>
          </a:p>
        </p:txBody>
      </p:sp>
      <p:cxnSp>
        <p:nvCxnSpPr>
          <p:cNvPr id="65" name="Elbow Connector 71">
            <a:extLst>
              <a:ext uri="{FF2B5EF4-FFF2-40B4-BE49-F238E27FC236}">
                <a16:creationId xmlns:a16="http://schemas.microsoft.com/office/drawing/2014/main" id="{C8767F16-5A8F-AD44-A238-2262E0F721F5}"/>
              </a:ext>
            </a:extLst>
          </p:cNvPr>
          <p:cNvCxnSpPr>
            <a:cxnSpLocks/>
            <a:stCxn id="55" idx="2"/>
            <a:endCxn id="68" idx="0"/>
          </p:cNvCxnSpPr>
          <p:nvPr/>
        </p:nvCxnSpPr>
        <p:spPr>
          <a:xfrm rot="16200000" flipH="1">
            <a:off x="-3641364" y="4609365"/>
            <a:ext cx="792663" cy="1161963"/>
          </a:xfrm>
          <a:prstGeom prst="bentConnector3">
            <a:avLst>
              <a:gd name="adj1" fmla="val 50000"/>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B41FBD92-80BF-4142-970E-40D2359252F6}"/>
              </a:ext>
            </a:extLst>
          </p:cNvPr>
          <p:cNvSpPr/>
          <p:nvPr/>
        </p:nvSpPr>
        <p:spPr>
          <a:xfrm>
            <a:off x="-5785320" y="5132385"/>
            <a:ext cx="1697926"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defTabSz="711182">
              <a:lnSpc>
                <a:spcPct val="90000"/>
              </a:lnSpc>
              <a:spcBef>
                <a:spcPct val="0"/>
              </a:spcBef>
              <a:spcAft>
                <a:spcPct val="35000"/>
              </a:spcAft>
            </a:pPr>
            <a:r>
              <a:rPr lang="en-US" sz="1600" dirty="0" err="1">
                <a:solidFill>
                  <a:schemeClr val="tx1"/>
                </a:solidFill>
                <a:latin typeface="Source Sans Pro" panose="020B0503030403020204" pitchFamily="34" charset="77"/>
              </a:rPr>
              <a:t>Oui</a:t>
            </a:r>
            <a:endParaRPr lang="en-US" sz="1600" dirty="0">
              <a:solidFill>
                <a:schemeClr val="tx1"/>
              </a:solidFill>
              <a:latin typeface="Source Sans Pro" panose="020B0503030403020204" pitchFamily="34" charset="77"/>
            </a:endParaRPr>
          </a:p>
        </p:txBody>
      </p:sp>
      <p:cxnSp>
        <p:nvCxnSpPr>
          <p:cNvPr id="67" name="Elbow Connector 62">
            <a:extLst>
              <a:ext uri="{FF2B5EF4-FFF2-40B4-BE49-F238E27FC236}">
                <a16:creationId xmlns:a16="http://schemas.microsoft.com/office/drawing/2014/main" id="{FA2DE18F-8CE5-BB46-A1A3-9BB69379EE54}"/>
              </a:ext>
            </a:extLst>
          </p:cNvPr>
          <p:cNvCxnSpPr>
            <a:cxnSpLocks/>
            <a:stCxn id="55" idx="2"/>
            <a:endCxn id="69" idx="0"/>
          </p:cNvCxnSpPr>
          <p:nvPr/>
        </p:nvCxnSpPr>
        <p:spPr>
          <a:xfrm rot="5400000">
            <a:off x="-4813690" y="4599002"/>
            <a:ext cx="792663" cy="1182690"/>
          </a:xfrm>
          <a:prstGeom prst="bentConnector3">
            <a:avLst>
              <a:gd name="adj1" fmla="val 50000"/>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68" name="Rectangle 67">
            <a:extLst>
              <a:ext uri="{FF2B5EF4-FFF2-40B4-BE49-F238E27FC236}">
                <a16:creationId xmlns:a16="http://schemas.microsoft.com/office/drawing/2014/main" id="{E0551E81-46AE-7440-A62F-42EDA2A16A3D}"/>
              </a:ext>
            </a:extLst>
          </p:cNvPr>
          <p:cNvSpPr/>
          <p:nvPr/>
        </p:nvSpPr>
        <p:spPr>
          <a:xfrm>
            <a:off x="-3513014" y="5586679"/>
            <a:ext cx="1697925" cy="579809"/>
          </a:xfrm>
          <a:prstGeom prst="rect">
            <a:avLst/>
          </a:prstGeom>
          <a:solidFill>
            <a:schemeClr val="accent4">
              <a:lumMod val="75000"/>
            </a:schemeClr>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latin typeface="Source Sans Pro" panose="020B0503030403020204" pitchFamily="34" charset="77"/>
              </a:rPr>
              <a:t>Installation </a:t>
            </a:r>
            <a:r>
              <a:rPr lang="en-US" sz="1600" dirty="0" err="1">
                <a:solidFill>
                  <a:srgbClr val="FFFFFF"/>
                </a:solidFill>
                <a:latin typeface="Source Sans Pro" panose="020B0503030403020204" pitchFamily="34" charset="77"/>
              </a:rPr>
              <a:t>en</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échec</a:t>
            </a:r>
            <a:endParaRPr lang="en-US" sz="1600" dirty="0">
              <a:solidFill>
                <a:srgbClr val="FFFFFF"/>
              </a:solidFill>
              <a:latin typeface="Source Sans Pro" panose="020B0503030403020204" pitchFamily="34" charset="77"/>
            </a:endParaRPr>
          </a:p>
        </p:txBody>
      </p:sp>
      <p:sp>
        <p:nvSpPr>
          <p:cNvPr id="69" name="Rectangle 68">
            <a:extLst>
              <a:ext uri="{FF2B5EF4-FFF2-40B4-BE49-F238E27FC236}">
                <a16:creationId xmlns:a16="http://schemas.microsoft.com/office/drawing/2014/main" id="{8176F083-104D-FD45-9F2F-1D1D9FE81DB1}"/>
              </a:ext>
            </a:extLst>
          </p:cNvPr>
          <p:cNvSpPr/>
          <p:nvPr/>
        </p:nvSpPr>
        <p:spPr>
          <a:xfrm>
            <a:off x="-5785320" y="5586679"/>
            <a:ext cx="1553232" cy="579809"/>
          </a:xfrm>
          <a:prstGeom prst="rect">
            <a:avLst/>
          </a:prstGeom>
          <a:solidFill>
            <a:schemeClr val="accent4"/>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latin typeface="Source Sans Pro" panose="020B0503030403020204" pitchFamily="34" charset="77"/>
              </a:rPr>
              <a:t>Installation </a:t>
            </a:r>
            <a:r>
              <a:rPr lang="en-US" sz="1600" dirty="0" err="1">
                <a:solidFill>
                  <a:srgbClr val="FFFFFF"/>
                </a:solidFill>
                <a:latin typeface="Source Sans Pro" panose="020B0503030403020204" pitchFamily="34" charset="77"/>
              </a:rPr>
              <a:t>réussie</a:t>
            </a:r>
            <a:endParaRPr lang="en-US" sz="1600" dirty="0">
              <a:solidFill>
                <a:srgbClr val="FFFFFF"/>
              </a:solidFill>
              <a:latin typeface="Source Sans Pro" panose="020B0503030403020204" pitchFamily="34" charset="77"/>
            </a:endParaRPr>
          </a:p>
        </p:txBody>
      </p:sp>
      <p:cxnSp>
        <p:nvCxnSpPr>
          <p:cNvPr id="70" name="Straight Arrow Connector 64">
            <a:extLst>
              <a:ext uri="{FF2B5EF4-FFF2-40B4-BE49-F238E27FC236}">
                <a16:creationId xmlns:a16="http://schemas.microsoft.com/office/drawing/2014/main" id="{32285D5B-EEA9-DB4E-8AB1-B298F1E9CA8E}"/>
              </a:ext>
            </a:extLst>
          </p:cNvPr>
          <p:cNvCxnSpPr/>
          <p:nvPr/>
        </p:nvCxnSpPr>
        <p:spPr>
          <a:xfrm>
            <a:off x="-2670079" y="1147841"/>
            <a:ext cx="4088" cy="331308"/>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72" name="Straight Arrow Connector 64">
            <a:extLst>
              <a:ext uri="{FF2B5EF4-FFF2-40B4-BE49-F238E27FC236}">
                <a16:creationId xmlns:a16="http://schemas.microsoft.com/office/drawing/2014/main" id="{23653DD5-B932-EF4A-84A5-277A15F002B6}"/>
              </a:ext>
            </a:extLst>
          </p:cNvPr>
          <p:cNvCxnSpPr>
            <a:cxnSpLocks/>
          </p:cNvCxnSpPr>
          <p:nvPr/>
        </p:nvCxnSpPr>
        <p:spPr>
          <a:xfrm>
            <a:off x="-2673029" y="2048654"/>
            <a:ext cx="9989" cy="791577"/>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73" name="Rectangle 72">
            <a:extLst>
              <a:ext uri="{FF2B5EF4-FFF2-40B4-BE49-F238E27FC236}">
                <a16:creationId xmlns:a16="http://schemas.microsoft.com/office/drawing/2014/main" id="{775A6136-39E3-854E-8A8C-F372D9C6791D}"/>
              </a:ext>
            </a:extLst>
          </p:cNvPr>
          <p:cNvSpPr/>
          <p:nvPr/>
        </p:nvSpPr>
        <p:spPr>
          <a:xfrm>
            <a:off x="-3709595" y="2840231"/>
            <a:ext cx="2083121" cy="579809"/>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latin typeface="Source Sans Pro" panose="020B0503030403020204" pitchFamily="34" charset="77"/>
              </a:rPr>
              <a:t>Y a-t-</a:t>
            </a:r>
            <a:r>
              <a:rPr lang="en-US" sz="1600" dirty="0" err="1">
                <a:solidFill>
                  <a:srgbClr val="FFFFFF"/>
                </a:solidFill>
                <a:latin typeface="Source Sans Pro" panose="020B0503030403020204" pitchFamily="34" charset="77"/>
              </a:rPr>
              <a:t>il</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une</a:t>
            </a:r>
            <a:r>
              <a:rPr lang="en-US" sz="1600" dirty="0">
                <a:solidFill>
                  <a:srgbClr val="FFFFFF"/>
                </a:solidFill>
                <a:latin typeface="Source Sans Pro" panose="020B0503030403020204" pitchFamily="34" charset="77"/>
              </a:rPr>
              <a:t> base </a:t>
            </a:r>
            <a:br>
              <a:rPr lang="en-US" sz="1600" dirty="0">
                <a:solidFill>
                  <a:srgbClr val="FFFFFF"/>
                </a:solidFill>
                <a:latin typeface="Source Sans Pro" panose="020B0503030403020204" pitchFamily="34" charset="77"/>
              </a:rPr>
            </a:br>
            <a:r>
              <a:rPr lang="en-US" sz="1600" dirty="0">
                <a:solidFill>
                  <a:srgbClr val="FFFFFF"/>
                </a:solidFill>
                <a:latin typeface="Source Sans Pro" panose="020B0503030403020204" pitchFamily="34" charset="77"/>
              </a:rPr>
              <a:t>de </a:t>
            </a:r>
            <a:r>
              <a:rPr lang="en-US" sz="1600" dirty="0" err="1">
                <a:solidFill>
                  <a:srgbClr val="FFFFFF"/>
                </a:solidFill>
                <a:latin typeface="Source Sans Pro" panose="020B0503030403020204" pitchFamily="34" charset="77"/>
              </a:rPr>
              <a:t>données</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libre</a:t>
            </a:r>
            <a:r>
              <a:rPr lang="en-US" sz="1600" dirty="0">
                <a:solidFill>
                  <a:srgbClr val="FFFFFF"/>
                </a:solidFill>
                <a:latin typeface="Source Sans Pro" panose="020B0503030403020204" pitchFamily="34" charset="77"/>
              </a:rPr>
              <a:t> ?</a:t>
            </a:r>
          </a:p>
        </p:txBody>
      </p:sp>
      <p:grpSp>
        <p:nvGrpSpPr>
          <p:cNvPr id="74" name="Groupe 73">
            <a:extLst>
              <a:ext uri="{FF2B5EF4-FFF2-40B4-BE49-F238E27FC236}">
                <a16:creationId xmlns:a16="http://schemas.microsoft.com/office/drawing/2014/main" id="{EA027DFF-476F-6448-A6E3-FBE59847D25F}"/>
              </a:ext>
            </a:extLst>
          </p:cNvPr>
          <p:cNvGrpSpPr/>
          <p:nvPr/>
        </p:nvGrpSpPr>
        <p:grpSpPr>
          <a:xfrm>
            <a:off x="958321" y="376151"/>
            <a:ext cx="4561942" cy="816475"/>
            <a:chOff x="6092258" y="2637346"/>
            <a:chExt cx="4561942" cy="816475"/>
          </a:xfrm>
        </p:grpSpPr>
        <p:cxnSp>
          <p:nvCxnSpPr>
            <p:cNvPr id="75" name="Elbow Connector 19">
              <a:extLst>
                <a:ext uri="{FF2B5EF4-FFF2-40B4-BE49-F238E27FC236}">
                  <a16:creationId xmlns:a16="http://schemas.microsoft.com/office/drawing/2014/main" id="{226337BB-7979-9C4A-9C98-A31833707865}"/>
                </a:ext>
              </a:extLst>
            </p:cNvPr>
            <p:cNvCxnSpPr/>
            <p:nvPr/>
          </p:nvCxnSpPr>
          <p:spPr>
            <a:xfrm rot="16200000" flipH="1">
              <a:off x="7670005" y="1059599"/>
              <a:ext cx="480904" cy="3636397"/>
            </a:xfrm>
            <a:prstGeom prst="bentConnector3">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76" name="Rectangle 75">
              <a:extLst>
                <a:ext uri="{FF2B5EF4-FFF2-40B4-BE49-F238E27FC236}">
                  <a16:creationId xmlns:a16="http://schemas.microsoft.com/office/drawing/2014/main" id="{4405026F-9FA2-5247-85C8-C6D69642A522}"/>
                </a:ext>
              </a:extLst>
            </p:cNvPr>
            <p:cNvSpPr/>
            <p:nvPr/>
          </p:nvSpPr>
          <p:spPr>
            <a:xfrm>
              <a:off x="8811581" y="3109111"/>
              <a:ext cx="1842619"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latin typeface="Source Sans Pro" panose="020B0503030403020204" pitchFamily="34" charset="77"/>
                </a:rPr>
                <a:t>Mode </a:t>
              </a:r>
              <a:r>
                <a:rPr lang="en-US" sz="1600" dirty="0" err="1">
                  <a:solidFill>
                    <a:schemeClr val="tx1"/>
                  </a:solidFill>
                  <a:latin typeface="Source Sans Pro" panose="020B0503030403020204" pitchFamily="34" charset="77"/>
                </a:rPr>
                <a:t>avancé</a:t>
              </a:r>
              <a:endParaRPr lang="en-US" sz="1600" dirty="0">
                <a:solidFill>
                  <a:schemeClr val="tx1"/>
                </a:solidFill>
                <a:latin typeface="Source Sans Pro" panose="020B0503030403020204" pitchFamily="34" charset="77"/>
              </a:endParaRPr>
            </a:p>
          </p:txBody>
        </p:sp>
      </p:grpSp>
      <p:sp>
        <p:nvSpPr>
          <p:cNvPr id="89" name="Rectangle 88">
            <a:extLst>
              <a:ext uri="{FF2B5EF4-FFF2-40B4-BE49-F238E27FC236}">
                <a16:creationId xmlns:a16="http://schemas.microsoft.com/office/drawing/2014/main" id="{25D3A801-B2B0-C945-B268-B63D790BD8CD}"/>
              </a:ext>
            </a:extLst>
          </p:cNvPr>
          <p:cNvSpPr/>
          <p:nvPr/>
        </p:nvSpPr>
        <p:spPr>
          <a:xfrm>
            <a:off x="3462007" y="1467006"/>
            <a:ext cx="2265422" cy="579809"/>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err="1">
                <a:solidFill>
                  <a:srgbClr val="FFFFFF"/>
                </a:solidFill>
                <a:latin typeface="Source Sans Pro" panose="020B0503030403020204" pitchFamily="34" charset="77"/>
              </a:rPr>
              <a:t>Sélectionner</a:t>
            </a:r>
            <a:r>
              <a:rPr lang="en-US" sz="1600" dirty="0">
                <a:solidFill>
                  <a:srgbClr val="FFFFFF"/>
                </a:solidFill>
                <a:latin typeface="Source Sans Pro" panose="020B0503030403020204" pitchFamily="34" charset="77"/>
              </a:rPr>
              <a:t> </a:t>
            </a:r>
            <a:br>
              <a:rPr lang="en-US" sz="1600" dirty="0">
                <a:solidFill>
                  <a:srgbClr val="FFFFFF"/>
                </a:solidFill>
                <a:latin typeface="Source Sans Pro" panose="020B0503030403020204" pitchFamily="34" charset="77"/>
              </a:rPr>
            </a:br>
            <a:r>
              <a:rPr lang="en-US" sz="1600" dirty="0" err="1">
                <a:solidFill>
                  <a:srgbClr val="FFFFFF"/>
                </a:solidFill>
                <a:latin typeface="Source Sans Pro" panose="020B0503030403020204" pitchFamily="34" charset="77"/>
              </a:rPr>
              <a:t>une</a:t>
            </a:r>
            <a:r>
              <a:rPr lang="en-US" sz="1600" dirty="0">
                <a:solidFill>
                  <a:srgbClr val="FFFFFF"/>
                </a:solidFill>
                <a:latin typeface="Source Sans Pro" panose="020B0503030403020204" pitchFamily="34" charset="77"/>
              </a:rPr>
              <a:t> base de </a:t>
            </a:r>
            <a:r>
              <a:rPr lang="en-US" sz="1600" dirty="0" err="1">
                <a:solidFill>
                  <a:srgbClr val="FFFFFF"/>
                </a:solidFill>
                <a:latin typeface="Source Sans Pro" panose="020B0503030403020204" pitchFamily="34" charset="77"/>
              </a:rPr>
              <a:t>données</a:t>
            </a:r>
            <a:endParaRPr lang="en-US" sz="1600" dirty="0">
              <a:solidFill>
                <a:srgbClr val="FFFFFF"/>
              </a:solidFill>
              <a:latin typeface="Source Sans Pro" panose="020B0503030403020204" pitchFamily="34" charset="77"/>
            </a:endParaRPr>
          </a:p>
        </p:txBody>
      </p:sp>
      <p:cxnSp>
        <p:nvCxnSpPr>
          <p:cNvPr id="90" name="Straight Arrow Connector 64">
            <a:extLst>
              <a:ext uri="{FF2B5EF4-FFF2-40B4-BE49-F238E27FC236}">
                <a16:creationId xmlns:a16="http://schemas.microsoft.com/office/drawing/2014/main" id="{4B074640-6667-E349-B4B0-691C8FAE8AEC}"/>
              </a:ext>
            </a:extLst>
          </p:cNvPr>
          <p:cNvCxnSpPr>
            <a:cxnSpLocks/>
          </p:cNvCxnSpPr>
          <p:nvPr/>
        </p:nvCxnSpPr>
        <p:spPr>
          <a:xfrm flipH="1">
            <a:off x="4592600" y="1192626"/>
            <a:ext cx="4236" cy="27438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91" name="Rectangle 90">
            <a:extLst>
              <a:ext uri="{FF2B5EF4-FFF2-40B4-BE49-F238E27FC236}">
                <a16:creationId xmlns:a16="http://schemas.microsoft.com/office/drawing/2014/main" id="{67831412-9EAA-6848-B177-F3D46BAC8962}"/>
              </a:ext>
            </a:extLst>
          </p:cNvPr>
          <p:cNvSpPr/>
          <p:nvPr/>
        </p:nvSpPr>
        <p:spPr>
          <a:xfrm>
            <a:off x="3300593" y="2476445"/>
            <a:ext cx="2588251" cy="600288"/>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err="1">
                <a:solidFill>
                  <a:srgbClr val="FFFFFF"/>
                </a:solidFill>
                <a:latin typeface="Source Sans Pro" panose="020B0503030403020204" pitchFamily="34" charset="77"/>
              </a:rPr>
              <a:t>Renseigner</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ses</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informations</a:t>
            </a:r>
            <a:r>
              <a:rPr lang="en-US" sz="1600" dirty="0">
                <a:solidFill>
                  <a:srgbClr val="FFFFFF"/>
                </a:solidFill>
                <a:latin typeface="Source Sans Pro" panose="020B0503030403020204" pitchFamily="34" charset="77"/>
              </a:rPr>
              <a:t> de </a:t>
            </a:r>
            <a:r>
              <a:rPr lang="en-US" sz="1600" dirty="0" err="1">
                <a:solidFill>
                  <a:srgbClr val="FFFFFF"/>
                </a:solidFill>
                <a:latin typeface="Source Sans Pro" panose="020B0503030403020204" pitchFamily="34" charset="77"/>
              </a:rPr>
              <a:t>connexion</a:t>
            </a:r>
            <a:endParaRPr lang="en-US" sz="1600" dirty="0">
              <a:solidFill>
                <a:srgbClr val="FFFFFF"/>
              </a:solidFill>
              <a:latin typeface="Source Sans Pro" panose="020B0503030403020204" pitchFamily="34" charset="77"/>
            </a:endParaRPr>
          </a:p>
        </p:txBody>
      </p:sp>
      <p:sp>
        <p:nvSpPr>
          <p:cNvPr id="92" name="Rectangle 91">
            <a:extLst>
              <a:ext uri="{FF2B5EF4-FFF2-40B4-BE49-F238E27FC236}">
                <a16:creationId xmlns:a16="http://schemas.microsoft.com/office/drawing/2014/main" id="{29857309-F2EE-B044-9286-6AAD2279B0B2}"/>
              </a:ext>
            </a:extLst>
          </p:cNvPr>
          <p:cNvSpPr/>
          <p:nvPr/>
        </p:nvSpPr>
        <p:spPr>
          <a:xfrm>
            <a:off x="3047555" y="3506363"/>
            <a:ext cx="3094326" cy="600288"/>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err="1">
                <a:solidFill>
                  <a:srgbClr val="FFFFFF"/>
                </a:solidFill>
                <a:latin typeface="Source Sans Pro" panose="020B0503030403020204" pitchFamily="34" charset="77"/>
              </a:rPr>
              <a:t>Choisir</a:t>
            </a:r>
            <a:r>
              <a:rPr lang="en-US" sz="1600" dirty="0">
                <a:solidFill>
                  <a:srgbClr val="FFFFFF"/>
                </a:solidFill>
                <a:latin typeface="Source Sans Pro" panose="020B0503030403020204" pitchFamily="34" charset="77"/>
              </a:rPr>
              <a:t> les </a:t>
            </a:r>
            <a:r>
              <a:rPr lang="en-US" sz="1600" dirty="0" err="1">
                <a:solidFill>
                  <a:srgbClr val="FFFFFF"/>
                </a:solidFill>
                <a:latin typeface="Source Sans Pro" panose="020B0503030403020204" pitchFamily="34" charset="77"/>
              </a:rPr>
              <a:t>identifiant</a:t>
            </a:r>
            <a:r>
              <a:rPr lang="en-US" sz="1600" dirty="0">
                <a:solidFill>
                  <a:srgbClr val="FFFFFF"/>
                </a:solidFill>
                <a:latin typeface="Source Sans Pro" panose="020B0503030403020204" pitchFamily="34" charset="77"/>
              </a:rPr>
              <a:t> et </a:t>
            </a:r>
            <a:br>
              <a:rPr lang="en-US" sz="1600" dirty="0">
                <a:solidFill>
                  <a:srgbClr val="FFFFFF"/>
                </a:solidFill>
                <a:latin typeface="Source Sans Pro" panose="020B0503030403020204" pitchFamily="34" charset="77"/>
              </a:rPr>
            </a:br>
            <a:r>
              <a:rPr lang="en-US" sz="1600" dirty="0">
                <a:solidFill>
                  <a:srgbClr val="FFFFFF"/>
                </a:solidFill>
                <a:latin typeface="Source Sans Pro" panose="020B0503030403020204" pitchFamily="34" charset="77"/>
              </a:rPr>
              <a:t>mot de </a:t>
            </a:r>
            <a:r>
              <a:rPr lang="en-US" sz="1600" dirty="0" err="1">
                <a:solidFill>
                  <a:srgbClr val="FFFFFF"/>
                </a:solidFill>
                <a:latin typeface="Source Sans Pro" panose="020B0503030403020204" pitchFamily="34" charset="77"/>
              </a:rPr>
              <a:t>passe</a:t>
            </a:r>
            <a:r>
              <a:rPr lang="en-US" sz="1600" dirty="0">
                <a:solidFill>
                  <a:srgbClr val="FFFFFF"/>
                </a:solidFill>
                <a:latin typeface="Source Sans Pro" panose="020B0503030403020204" pitchFamily="34" charset="77"/>
              </a:rPr>
              <a:t> admin du CMS</a:t>
            </a:r>
          </a:p>
        </p:txBody>
      </p:sp>
      <p:sp>
        <p:nvSpPr>
          <p:cNvPr id="93" name="Rectangle 92">
            <a:extLst>
              <a:ext uri="{FF2B5EF4-FFF2-40B4-BE49-F238E27FC236}">
                <a16:creationId xmlns:a16="http://schemas.microsoft.com/office/drawing/2014/main" id="{D0A60286-F1EC-3C41-BA06-74CC7148F275}"/>
              </a:ext>
            </a:extLst>
          </p:cNvPr>
          <p:cNvSpPr/>
          <p:nvPr/>
        </p:nvSpPr>
        <p:spPr>
          <a:xfrm>
            <a:off x="3408876" y="4536281"/>
            <a:ext cx="2371684" cy="600288"/>
          </a:xfrm>
          <a:prstGeom prst="rect">
            <a:avLst/>
          </a:prstGeom>
          <a:solidFill>
            <a:schemeClr val="accent4"/>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err="1">
                <a:solidFill>
                  <a:srgbClr val="FFFFFF"/>
                </a:solidFill>
                <a:latin typeface="Source Sans Pro" panose="020B0503030403020204" pitchFamily="34" charset="77"/>
              </a:rPr>
              <a:t>Définir</a:t>
            </a:r>
            <a:r>
              <a:rPr lang="en-US" sz="1600" dirty="0">
                <a:solidFill>
                  <a:srgbClr val="FFFFFF"/>
                </a:solidFill>
                <a:latin typeface="Source Sans Pro" panose="020B0503030403020204" pitchFamily="34" charset="77"/>
              </a:rPr>
              <a:t> la langue </a:t>
            </a:r>
            <a:r>
              <a:rPr lang="en-US" sz="1600" dirty="0" err="1">
                <a:solidFill>
                  <a:srgbClr val="FFFFFF"/>
                </a:solidFill>
                <a:latin typeface="Source Sans Pro" panose="020B0503030403020204" pitchFamily="34" charset="77"/>
              </a:rPr>
              <a:t>souhaitée</a:t>
            </a:r>
            <a:endParaRPr lang="en-US" sz="1600" dirty="0">
              <a:solidFill>
                <a:srgbClr val="FFFFFF"/>
              </a:solidFill>
              <a:latin typeface="Source Sans Pro" panose="020B0503030403020204" pitchFamily="34" charset="77"/>
            </a:endParaRPr>
          </a:p>
        </p:txBody>
      </p:sp>
      <p:sp>
        <p:nvSpPr>
          <p:cNvPr id="94" name="Rectangle 93">
            <a:extLst>
              <a:ext uri="{FF2B5EF4-FFF2-40B4-BE49-F238E27FC236}">
                <a16:creationId xmlns:a16="http://schemas.microsoft.com/office/drawing/2014/main" id="{FFEC4128-4AF4-6344-A4A3-3B449CC90F49}"/>
              </a:ext>
            </a:extLst>
          </p:cNvPr>
          <p:cNvSpPr/>
          <p:nvPr/>
        </p:nvSpPr>
        <p:spPr>
          <a:xfrm>
            <a:off x="3392304" y="6010084"/>
            <a:ext cx="2371684" cy="600288"/>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latin typeface="Source Sans Pro" panose="020B0503030403020204" pitchFamily="34" charset="77"/>
              </a:rPr>
              <a:t>Installation du module</a:t>
            </a:r>
          </a:p>
        </p:txBody>
      </p:sp>
      <p:cxnSp>
        <p:nvCxnSpPr>
          <p:cNvPr id="95" name="Straight Arrow Connector 64">
            <a:extLst>
              <a:ext uri="{FF2B5EF4-FFF2-40B4-BE49-F238E27FC236}">
                <a16:creationId xmlns:a16="http://schemas.microsoft.com/office/drawing/2014/main" id="{5F4EB8E8-9817-C549-9070-D8ACE48C9B60}"/>
              </a:ext>
            </a:extLst>
          </p:cNvPr>
          <p:cNvCxnSpPr>
            <a:cxnSpLocks/>
          </p:cNvCxnSpPr>
          <p:nvPr/>
        </p:nvCxnSpPr>
        <p:spPr>
          <a:xfrm>
            <a:off x="4594718" y="2046815"/>
            <a:ext cx="1" cy="42963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96" name="Straight Arrow Connector 64">
            <a:extLst>
              <a:ext uri="{FF2B5EF4-FFF2-40B4-BE49-F238E27FC236}">
                <a16:creationId xmlns:a16="http://schemas.microsoft.com/office/drawing/2014/main" id="{CCE0A622-832E-A548-AFC4-2523B2114C3E}"/>
              </a:ext>
            </a:extLst>
          </p:cNvPr>
          <p:cNvCxnSpPr>
            <a:cxnSpLocks/>
          </p:cNvCxnSpPr>
          <p:nvPr/>
        </p:nvCxnSpPr>
        <p:spPr>
          <a:xfrm flipH="1">
            <a:off x="4594718" y="3076733"/>
            <a:ext cx="1" cy="42963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97" name="Straight Arrow Connector 64">
            <a:extLst>
              <a:ext uri="{FF2B5EF4-FFF2-40B4-BE49-F238E27FC236}">
                <a16:creationId xmlns:a16="http://schemas.microsoft.com/office/drawing/2014/main" id="{F7B9D819-925A-8D4D-9169-9C895E082B59}"/>
              </a:ext>
            </a:extLst>
          </p:cNvPr>
          <p:cNvCxnSpPr>
            <a:cxnSpLocks/>
          </p:cNvCxnSpPr>
          <p:nvPr/>
        </p:nvCxnSpPr>
        <p:spPr>
          <a:xfrm>
            <a:off x="4594718" y="4106651"/>
            <a:ext cx="0" cy="429630"/>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98" name="Straight Arrow Connector 64">
            <a:extLst>
              <a:ext uri="{FF2B5EF4-FFF2-40B4-BE49-F238E27FC236}">
                <a16:creationId xmlns:a16="http://schemas.microsoft.com/office/drawing/2014/main" id="{9C8B19B8-9347-BD4E-BEA7-74E203FB3D3A}"/>
              </a:ext>
            </a:extLst>
          </p:cNvPr>
          <p:cNvCxnSpPr>
            <a:cxnSpLocks/>
            <a:endCxn id="94" idx="0"/>
          </p:cNvCxnSpPr>
          <p:nvPr/>
        </p:nvCxnSpPr>
        <p:spPr>
          <a:xfrm flipH="1">
            <a:off x="4578146" y="5136569"/>
            <a:ext cx="16572" cy="873515"/>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45" name="Rectangle 44">
            <a:extLst>
              <a:ext uri="{FF2B5EF4-FFF2-40B4-BE49-F238E27FC236}">
                <a16:creationId xmlns:a16="http://schemas.microsoft.com/office/drawing/2014/main" id="{E9E7F5CF-A9F3-DF4C-B39C-DC8890DB7F2B}"/>
              </a:ext>
            </a:extLst>
          </p:cNvPr>
          <p:cNvSpPr/>
          <p:nvPr/>
        </p:nvSpPr>
        <p:spPr>
          <a:xfrm>
            <a:off x="-3565834" y="1508089"/>
            <a:ext cx="1798432" cy="500570"/>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latin typeface="Source Sans Pro" panose="020B0503030403020204" pitchFamily="34" charset="77"/>
              </a:rPr>
              <a:t>Début de </a:t>
            </a:r>
            <a:r>
              <a:rPr lang="en-US" sz="1600" dirty="0" err="1">
                <a:solidFill>
                  <a:srgbClr val="FFFFFF"/>
                </a:solidFill>
                <a:latin typeface="Source Sans Pro" panose="020B0503030403020204" pitchFamily="34" charset="77"/>
              </a:rPr>
              <a:t>l’installation</a:t>
            </a:r>
            <a:r>
              <a:rPr lang="en-US" sz="1600" dirty="0">
                <a:solidFill>
                  <a:srgbClr val="FFFFFF"/>
                </a:solidFill>
                <a:latin typeface="Source Sans Pro" panose="020B0503030403020204" pitchFamily="34" charset="77"/>
              </a:rPr>
              <a:t> </a:t>
            </a:r>
          </a:p>
        </p:txBody>
      </p:sp>
      <p:sp>
        <p:nvSpPr>
          <p:cNvPr id="44" name="TextBox 43">
            <a:extLst>
              <a:ext uri="{FF2B5EF4-FFF2-40B4-BE49-F238E27FC236}">
                <a16:creationId xmlns:a16="http://schemas.microsoft.com/office/drawing/2014/main" id="{71A471F5-6661-704B-B2A4-E2D3A25DD53C}"/>
              </a:ext>
            </a:extLst>
          </p:cNvPr>
          <p:cNvSpPr txBox="1"/>
          <p:nvPr/>
        </p:nvSpPr>
        <p:spPr>
          <a:xfrm>
            <a:off x="7182969" y="1816656"/>
            <a:ext cx="4403913" cy="923330"/>
          </a:xfrm>
          <a:prstGeom prst="rect">
            <a:avLst/>
          </a:prstGeom>
          <a:noFill/>
        </p:spPr>
        <p:txBody>
          <a:bodyPr wrap="square" rtlCol="0">
            <a:spAutoFit/>
          </a:bodyPr>
          <a:lstStyle/>
          <a:p>
            <a:pPr marL="285750" indent="-285750">
              <a:buFont typeface="Arial" panose="020B0604020202020204" pitchFamily="34" charset="0"/>
              <a:buChar char="•"/>
            </a:pPr>
            <a:r>
              <a:rPr lang="fr-FR" sz="1800" dirty="0">
                <a:latin typeface="Source Sans Pro" panose="020B0503030403020204" pitchFamily="34" charset="77"/>
              </a:rPr>
              <a:t>L’installation peut se faire sur une BDD existante</a:t>
            </a:r>
          </a:p>
          <a:p>
            <a:pPr marL="285750" indent="-285750">
              <a:buFont typeface="Arial" panose="020B0604020202020204" pitchFamily="34" charset="0"/>
              <a:buChar char="•"/>
            </a:pPr>
            <a:r>
              <a:rPr lang="fr-FR" sz="1800" dirty="0">
                <a:latin typeface="Source Sans Pro" panose="020B0503030403020204" pitchFamily="34" charset="77"/>
              </a:rPr>
              <a:t>Personnalisation des identifiants du CMS</a:t>
            </a:r>
          </a:p>
        </p:txBody>
      </p:sp>
      <p:sp>
        <p:nvSpPr>
          <p:cNvPr id="48" name="TextBox 47">
            <a:extLst>
              <a:ext uri="{FF2B5EF4-FFF2-40B4-BE49-F238E27FC236}">
                <a16:creationId xmlns:a16="http://schemas.microsoft.com/office/drawing/2014/main" id="{7F533A24-F572-A64A-A433-D48CA36E663D}"/>
              </a:ext>
            </a:extLst>
          </p:cNvPr>
          <p:cNvSpPr txBox="1"/>
          <p:nvPr/>
        </p:nvSpPr>
        <p:spPr>
          <a:xfrm>
            <a:off x="7179733" y="3702793"/>
            <a:ext cx="4638831" cy="369332"/>
          </a:xfrm>
          <a:prstGeom prst="rect">
            <a:avLst/>
          </a:prstGeom>
          <a:noFill/>
        </p:spPr>
        <p:txBody>
          <a:bodyPr wrap="square" rtlCol="0">
            <a:spAutoFit/>
          </a:bodyPr>
          <a:lstStyle/>
          <a:p>
            <a:pPr marL="285750" indent="-285750">
              <a:buFont typeface="Arial" panose="020B0604020202020204" pitchFamily="34" charset="0"/>
              <a:buChar char="•"/>
            </a:pPr>
            <a:r>
              <a:rPr lang="fr-FR" sz="1800" dirty="0">
                <a:latin typeface="Source Sans Pro" panose="020B0503030403020204" pitchFamily="34" charset="77"/>
              </a:rPr>
              <a:t>Connaître le mot de passe de sa BDD</a:t>
            </a:r>
          </a:p>
        </p:txBody>
      </p:sp>
      <p:pic>
        <p:nvPicPr>
          <p:cNvPr id="49" name="Picture 2" descr="Dislike Icon 1918282">
            <a:extLst>
              <a:ext uri="{FF2B5EF4-FFF2-40B4-BE49-F238E27FC236}">
                <a16:creationId xmlns:a16="http://schemas.microsoft.com/office/drawing/2014/main" id="{CB6C0522-5203-684E-897F-45D025A98476}"/>
              </a:ext>
            </a:extLst>
          </p:cNvPr>
          <p:cNvPicPr>
            <a:picLocks noChangeAspect="1" noChangeArrowheads="1"/>
          </p:cNvPicPr>
          <p:nvPr/>
        </p:nvPicPr>
        <p:blipFill>
          <a:blip r:embed="rId7" cstate="print">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flipV="1">
            <a:off x="8763628" y="1056368"/>
            <a:ext cx="624917" cy="624917"/>
          </a:xfrm>
          <a:prstGeom prst="rect">
            <a:avLst/>
          </a:prstGeom>
          <a:solidFill>
            <a:schemeClr val="bg1"/>
          </a:solidFill>
        </p:spPr>
      </p:pic>
      <p:pic>
        <p:nvPicPr>
          <p:cNvPr id="54" name="Picture 2" descr="Dislike Icon 1918282">
            <a:extLst>
              <a:ext uri="{FF2B5EF4-FFF2-40B4-BE49-F238E27FC236}">
                <a16:creationId xmlns:a16="http://schemas.microsoft.com/office/drawing/2014/main" id="{C901B0A5-180D-634C-A6D6-E9B88E10861B}"/>
              </a:ext>
            </a:extLst>
          </p:cNvPr>
          <p:cNvPicPr>
            <a:picLocks noChangeAspect="1" noChangeArrowheads="1"/>
          </p:cNvPicPr>
          <p:nvPr/>
        </p:nvPicPr>
        <p:blipFill>
          <a:blip r:embed="rId7" cstate="print">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rot="10800000" flipV="1">
            <a:off x="8760977" y="2991552"/>
            <a:ext cx="624917" cy="624917"/>
          </a:xfrm>
          <a:prstGeom prst="rect">
            <a:avLst/>
          </a:prstGeom>
          <a:noFill/>
          <a:extLst>
            <a:ext uri="{909E8E84-426E-40DD-AFC4-6F175D3DCCD1}">
              <a14:hiddenFill xmlns:a14="http://schemas.microsoft.com/office/drawing/2010/main">
                <a:solidFill>
                  <a:srgbClr val="FFFFFF"/>
                </a:solidFill>
              </a14:hiddenFill>
            </a:ext>
          </a:extLst>
        </p:spPr>
      </p:pic>
      <p:sp>
        <p:nvSpPr>
          <p:cNvPr id="56" name="Rectangle 55">
            <a:extLst>
              <a:ext uri="{FF2B5EF4-FFF2-40B4-BE49-F238E27FC236}">
                <a16:creationId xmlns:a16="http://schemas.microsoft.com/office/drawing/2014/main" id="{F0500839-0A35-374B-A3ED-C6355B7EF39A}"/>
              </a:ext>
            </a:extLst>
          </p:cNvPr>
          <p:cNvSpPr/>
          <p:nvPr/>
        </p:nvSpPr>
        <p:spPr>
          <a:xfrm>
            <a:off x="4633914" y="5260435"/>
            <a:ext cx="2973435" cy="652486"/>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defTabSz="711182">
              <a:lnSpc>
                <a:spcPct val="90000"/>
              </a:lnSpc>
              <a:spcBef>
                <a:spcPct val="0"/>
              </a:spcBef>
              <a:spcAft>
                <a:spcPct val="35000"/>
              </a:spcAft>
            </a:pPr>
            <a:r>
              <a:rPr lang="en-US" sz="1600" dirty="0" err="1">
                <a:solidFill>
                  <a:schemeClr val="tx1"/>
                </a:solidFill>
                <a:latin typeface="Source Sans Pro" panose="020B0503030403020204" pitchFamily="34" charset="77"/>
              </a:rPr>
              <a:t>Vérification</a:t>
            </a:r>
            <a:r>
              <a:rPr lang="en-US" sz="1600" dirty="0">
                <a:solidFill>
                  <a:schemeClr val="tx1"/>
                </a:solidFill>
                <a:latin typeface="Source Sans Pro" panose="020B0503030403020204" pitchFamily="34" charset="77"/>
              </a:rPr>
              <a:t> de </a:t>
            </a:r>
            <a:r>
              <a:rPr lang="en-US" sz="1600" dirty="0" err="1">
                <a:solidFill>
                  <a:schemeClr val="tx1"/>
                </a:solidFill>
                <a:latin typeface="Source Sans Pro" panose="020B0503030403020204" pitchFamily="34" charset="77"/>
              </a:rPr>
              <a:t>l’environnement</a:t>
            </a:r>
            <a:r>
              <a:rPr lang="en-US" sz="1600" dirty="0">
                <a:solidFill>
                  <a:schemeClr val="tx1"/>
                </a:solidFill>
                <a:latin typeface="Source Sans Pro" panose="020B0503030403020204" pitchFamily="34" charset="77"/>
              </a:rPr>
              <a:t> </a:t>
            </a:r>
          </a:p>
          <a:p>
            <a:pPr defTabSz="711182">
              <a:lnSpc>
                <a:spcPct val="90000"/>
              </a:lnSpc>
              <a:spcBef>
                <a:spcPct val="0"/>
              </a:spcBef>
              <a:spcAft>
                <a:spcPct val="35000"/>
              </a:spcAft>
            </a:pPr>
            <a:r>
              <a:rPr lang="en-US" sz="1600" dirty="0" err="1">
                <a:solidFill>
                  <a:schemeClr val="tx1"/>
                </a:solidFill>
                <a:latin typeface="Source Sans Pro" panose="020B0503030403020204" pitchFamily="34" charset="77"/>
              </a:rPr>
              <a:t>Vérification</a:t>
            </a:r>
            <a:r>
              <a:rPr lang="en-US" sz="1600" dirty="0">
                <a:solidFill>
                  <a:schemeClr val="tx1"/>
                </a:solidFill>
                <a:latin typeface="Source Sans Pro" panose="020B0503030403020204" pitchFamily="34" charset="77"/>
              </a:rPr>
              <a:t> de la version de PHP</a:t>
            </a:r>
          </a:p>
        </p:txBody>
      </p:sp>
    </p:spTree>
    <p:extLst>
      <p:ext uri="{BB962C8B-B14F-4D97-AF65-F5344CB8AC3E}">
        <p14:creationId xmlns:p14="http://schemas.microsoft.com/office/powerpoint/2010/main" val="1039125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up)">
                                      <p:cBhvr>
                                        <p:cTn id="7" dur="500"/>
                                        <p:tgtEl>
                                          <p:spTgt spid="9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fade">
                                      <p:cBhvr>
                                        <p:cTn id="11" dur="500"/>
                                        <p:tgtEl>
                                          <p:spTgt spid="8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95"/>
                                        </p:tgtEl>
                                        <p:attrNameLst>
                                          <p:attrName>style.visibility</p:attrName>
                                        </p:attrNameLst>
                                      </p:cBhvr>
                                      <p:to>
                                        <p:strVal val="visible"/>
                                      </p:to>
                                    </p:set>
                                    <p:animEffect transition="in" filter="wipe(up)">
                                      <p:cBhvr>
                                        <p:cTn id="16" dur="500"/>
                                        <p:tgtEl>
                                          <p:spTgt spid="95"/>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91"/>
                                        </p:tgtEl>
                                        <p:attrNameLst>
                                          <p:attrName>style.visibility</p:attrName>
                                        </p:attrNameLst>
                                      </p:cBhvr>
                                      <p:to>
                                        <p:strVal val="visible"/>
                                      </p:to>
                                    </p:set>
                                    <p:animEffect transition="in" filter="fade">
                                      <p:cBhvr>
                                        <p:cTn id="20" dur="500"/>
                                        <p:tgtEl>
                                          <p:spTgt spid="91"/>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96"/>
                                        </p:tgtEl>
                                        <p:attrNameLst>
                                          <p:attrName>style.visibility</p:attrName>
                                        </p:attrNameLst>
                                      </p:cBhvr>
                                      <p:to>
                                        <p:strVal val="visible"/>
                                      </p:to>
                                    </p:set>
                                    <p:animEffect transition="in" filter="wipe(up)">
                                      <p:cBhvr>
                                        <p:cTn id="25" dur="500"/>
                                        <p:tgtEl>
                                          <p:spTgt spid="96"/>
                                        </p:tgtEl>
                                      </p:cBhvr>
                                    </p:animEffect>
                                  </p:childTnLst>
                                </p:cTn>
                              </p:par>
                            </p:childTnLst>
                          </p:cTn>
                        </p:par>
                        <p:par>
                          <p:cTn id="26" fill="hold">
                            <p:stCondLst>
                              <p:cond delay="500"/>
                            </p:stCondLst>
                            <p:childTnLst>
                              <p:par>
                                <p:cTn id="27" presetID="10" presetClass="entr" presetSubtype="0" fill="hold" grpId="0" nodeType="afterEffect">
                                  <p:stCondLst>
                                    <p:cond delay="0"/>
                                  </p:stCondLst>
                                  <p:childTnLst>
                                    <p:set>
                                      <p:cBhvr>
                                        <p:cTn id="28" dur="1" fill="hold">
                                          <p:stCondLst>
                                            <p:cond delay="0"/>
                                          </p:stCondLst>
                                        </p:cTn>
                                        <p:tgtEl>
                                          <p:spTgt spid="92"/>
                                        </p:tgtEl>
                                        <p:attrNameLst>
                                          <p:attrName>style.visibility</p:attrName>
                                        </p:attrNameLst>
                                      </p:cBhvr>
                                      <p:to>
                                        <p:strVal val="visible"/>
                                      </p:to>
                                    </p:set>
                                    <p:animEffect transition="in" filter="fade">
                                      <p:cBhvr>
                                        <p:cTn id="29" dur="500"/>
                                        <p:tgtEl>
                                          <p:spTgt spid="92"/>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nodeType="clickEffect">
                                  <p:stCondLst>
                                    <p:cond delay="0"/>
                                  </p:stCondLst>
                                  <p:childTnLst>
                                    <p:set>
                                      <p:cBhvr>
                                        <p:cTn id="33" dur="1" fill="hold">
                                          <p:stCondLst>
                                            <p:cond delay="0"/>
                                          </p:stCondLst>
                                        </p:cTn>
                                        <p:tgtEl>
                                          <p:spTgt spid="97"/>
                                        </p:tgtEl>
                                        <p:attrNameLst>
                                          <p:attrName>style.visibility</p:attrName>
                                        </p:attrNameLst>
                                      </p:cBhvr>
                                      <p:to>
                                        <p:strVal val="visible"/>
                                      </p:to>
                                    </p:set>
                                    <p:animEffect transition="in" filter="wipe(up)">
                                      <p:cBhvr>
                                        <p:cTn id="34" dur="500"/>
                                        <p:tgtEl>
                                          <p:spTgt spid="97"/>
                                        </p:tgtEl>
                                      </p:cBhvr>
                                    </p:animEffect>
                                  </p:childTnLst>
                                </p:cTn>
                              </p:par>
                            </p:childTnLst>
                          </p:cTn>
                        </p:par>
                        <p:par>
                          <p:cTn id="35" fill="hold">
                            <p:stCondLst>
                              <p:cond delay="500"/>
                            </p:stCondLst>
                            <p:childTnLst>
                              <p:par>
                                <p:cTn id="36" presetID="10" presetClass="entr" presetSubtype="0" fill="hold" grpId="0" nodeType="afterEffect">
                                  <p:stCondLst>
                                    <p:cond delay="0"/>
                                  </p:stCondLst>
                                  <p:childTnLst>
                                    <p:set>
                                      <p:cBhvr>
                                        <p:cTn id="37" dur="1" fill="hold">
                                          <p:stCondLst>
                                            <p:cond delay="0"/>
                                          </p:stCondLst>
                                        </p:cTn>
                                        <p:tgtEl>
                                          <p:spTgt spid="93"/>
                                        </p:tgtEl>
                                        <p:attrNameLst>
                                          <p:attrName>style.visibility</p:attrName>
                                        </p:attrNameLst>
                                      </p:cBhvr>
                                      <p:to>
                                        <p:strVal val="visible"/>
                                      </p:to>
                                    </p:set>
                                    <p:animEffect transition="in" filter="fade">
                                      <p:cBhvr>
                                        <p:cTn id="38" dur="500"/>
                                        <p:tgtEl>
                                          <p:spTgt spid="93"/>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98"/>
                                        </p:tgtEl>
                                        <p:attrNameLst>
                                          <p:attrName>style.visibility</p:attrName>
                                        </p:attrNameLst>
                                      </p:cBhvr>
                                      <p:to>
                                        <p:strVal val="visible"/>
                                      </p:to>
                                    </p:set>
                                    <p:animEffect transition="in" filter="wipe(up)">
                                      <p:cBhvr>
                                        <p:cTn id="43" dur="500"/>
                                        <p:tgtEl>
                                          <p:spTgt spid="9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500"/>
                                        <p:tgtEl>
                                          <p:spTgt spid="56"/>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94"/>
                                        </p:tgtEl>
                                        <p:attrNameLst>
                                          <p:attrName>style.visibility</p:attrName>
                                        </p:attrNameLst>
                                      </p:cBhvr>
                                      <p:to>
                                        <p:strVal val="visible"/>
                                      </p:to>
                                    </p:set>
                                    <p:animEffect transition="in" filter="fade">
                                      <p:cBhvr>
                                        <p:cTn id="51" dur="500"/>
                                        <p:tgtEl>
                                          <p:spTgt spid="94"/>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500"/>
                                        <p:tgtEl>
                                          <p:spTgt spid="44"/>
                                        </p:tgtEl>
                                      </p:cBhvr>
                                    </p:animEffect>
                                  </p:childTnLst>
                                </p:cTn>
                              </p:par>
                              <p:par>
                                <p:cTn id="57" presetID="10" presetClass="entr" presetSubtype="0" fill="hold" nodeType="withEffect">
                                  <p:stCondLst>
                                    <p:cond delay="0"/>
                                  </p:stCondLst>
                                  <p:childTnLst>
                                    <p:set>
                                      <p:cBhvr>
                                        <p:cTn id="58" dur="1" fill="hold">
                                          <p:stCondLst>
                                            <p:cond delay="0"/>
                                          </p:stCondLst>
                                        </p:cTn>
                                        <p:tgtEl>
                                          <p:spTgt spid="49"/>
                                        </p:tgtEl>
                                        <p:attrNameLst>
                                          <p:attrName>style.visibility</p:attrName>
                                        </p:attrNameLst>
                                      </p:cBhvr>
                                      <p:to>
                                        <p:strVal val="visible"/>
                                      </p:to>
                                    </p:set>
                                    <p:animEffect transition="in" filter="fade">
                                      <p:cBhvr>
                                        <p:cTn id="59" dur="500"/>
                                        <p:tgtEl>
                                          <p:spTgt spid="49"/>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48"/>
                                        </p:tgtEl>
                                        <p:attrNameLst>
                                          <p:attrName>style.visibility</p:attrName>
                                        </p:attrNameLst>
                                      </p:cBhvr>
                                      <p:to>
                                        <p:strVal val="visible"/>
                                      </p:to>
                                    </p:set>
                                    <p:animEffect transition="in" filter="fade">
                                      <p:cBhvr>
                                        <p:cTn id="64" dur="500"/>
                                        <p:tgtEl>
                                          <p:spTgt spid="48"/>
                                        </p:tgtEl>
                                      </p:cBhvr>
                                    </p:animEffect>
                                  </p:childTnLst>
                                </p:cTn>
                              </p:par>
                              <p:par>
                                <p:cTn id="65" presetID="10" presetClass="entr" presetSubtype="0" fill="hold" nodeType="withEffect">
                                  <p:stCondLst>
                                    <p:cond delay="0"/>
                                  </p:stCondLst>
                                  <p:childTnLst>
                                    <p:set>
                                      <p:cBhvr>
                                        <p:cTn id="66" dur="1" fill="hold">
                                          <p:stCondLst>
                                            <p:cond delay="0"/>
                                          </p:stCondLst>
                                        </p:cTn>
                                        <p:tgtEl>
                                          <p:spTgt spid="54"/>
                                        </p:tgtEl>
                                        <p:attrNameLst>
                                          <p:attrName>style.visibility</p:attrName>
                                        </p:attrNameLst>
                                      </p:cBhvr>
                                      <p:to>
                                        <p:strVal val="visible"/>
                                      </p:to>
                                    </p:set>
                                    <p:animEffect transition="in" filter="fade">
                                      <p:cBhvr>
                                        <p:cTn id="6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91" grpId="0" animBg="1"/>
      <p:bldP spid="92" grpId="0" animBg="1"/>
      <p:bldP spid="93" grpId="0" animBg="1"/>
      <p:bldP spid="94" grpId="0" animBg="1"/>
      <p:bldP spid="44" grpId="0"/>
      <p:bldP spid="48" grpId="0"/>
      <p:bldP spid="56"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 name="Groupe 177">
            <a:extLst>
              <a:ext uri="{FF2B5EF4-FFF2-40B4-BE49-F238E27FC236}">
                <a16:creationId xmlns:a16="http://schemas.microsoft.com/office/drawing/2014/main" id="{7AD7A180-BF9C-894E-A68D-7A9EE8819806}"/>
              </a:ext>
            </a:extLst>
          </p:cNvPr>
          <p:cNvGrpSpPr/>
          <p:nvPr/>
        </p:nvGrpSpPr>
        <p:grpSpPr>
          <a:xfrm>
            <a:off x="3179798" y="1694003"/>
            <a:ext cx="3016835" cy="771135"/>
            <a:chOff x="1424244" y="2531536"/>
            <a:chExt cx="4671755" cy="863586"/>
          </a:xfrm>
        </p:grpSpPr>
        <p:cxnSp>
          <p:nvCxnSpPr>
            <p:cNvPr id="179" name="Elbow Connector 29">
              <a:extLst>
                <a:ext uri="{FF2B5EF4-FFF2-40B4-BE49-F238E27FC236}">
                  <a16:creationId xmlns:a16="http://schemas.microsoft.com/office/drawing/2014/main" id="{42001388-0B2D-BF43-B4F6-F956DB4B4C36}"/>
                </a:ext>
              </a:extLst>
            </p:cNvPr>
            <p:cNvCxnSpPr/>
            <p:nvPr/>
          </p:nvCxnSpPr>
          <p:spPr>
            <a:xfrm rot="5400000">
              <a:off x="4037350" y="953790"/>
              <a:ext cx="480904" cy="3636395"/>
            </a:xfrm>
            <a:prstGeom prst="bentConnector3">
              <a:avLst>
                <a:gd name="adj1" fmla="val 53517"/>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180" name="Rectangle 179">
              <a:extLst>
                <a:ext uri="{FF2B5EF4-FFF2-40B4-BE49-F238E27FC236}">
                  <a16:creationId xmlns:a16="http://schemas.microsoft.com/office/drawing/2014/main" id="{B7F5FB94-C498-6A4C-A872-4E02A1D12959}"/>
                </a:ext>
              </a:extLst>
            </p:cNvPr>
            <p:cNvSpPr/>
            <p:nvPr/>
          </p:nvSpPr>
          <p:spPr>
            <a:xfrm>
              <a:off x="1424244" y="3009085"/>
              <a:ext cx="2174233" cy="386037"/>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latin typeface="Source Sans Pro" panose="020B0503030403020204" pitchFamily="34" charset="77"/>
                </a:rPr>
                <a:t>Mode simple</a:t>
              </a:r>
            </a:p>
          </p:txBody>
        </p:sp>
      </p:grpSp>
      <p:grpSp>
        <p:nvGrpSpPr>
          <p:cNvPr id="170" name="Groupe 169">
            <a:extLst>
              <a:ext uri="{FF2B5EF4-FFF2-40B4-BE49-F238E27FC236}">
                <a16:creationId xmlns:a16="http://schemas.microsoft.com/office/drawing/2014/main" id="{2EED2093-297B-8D4A-BE95-2AABFB70FA09}"/>
              </a:ext>
            </a:extLst>
          </p:cNvPr>
          <p:cNvGrpSpPr/>
          <p:nvPr/>
        </p:nvGrpSpPr>
        <p:grpSpPr>
          <a:xfrm>
            <a:off x="6197539" y="1748912"/>
            <a:ext cx="2778781" cy="684536"/>
            <a:chOff x="6092257" y="2652256"/>
            <a:chExt cx="4790949" cy="837088"/>
          </a:xfrm>
        </p:grpSpPr>
        <p:cxnSp>
          <p:nvCxnSpPr>
            <p:cNvPr id="171" name="Elbow Connector 19">
              <a:extLst>
                <a:ext uri="{FF2B5EF4-FFF2-40B4-BE49-F238E27FC236}">
                  <a16:creationId xmlns:a16="http://schemas.microsoft.com/office/drawing/2014/main" id="{414D0EEB-5BC7-B941-8578-DC4624704657}"/>
                </a:ext>
              </a:extLst>
            </p:cNvPr>
            <p:cNvCxnSpPr/>
            <p:nvPr/>
          </p:nvCxnSpPr>
          <p:spPr>
            <a:xfrm rot="16200000" flipH="1">
              <a:off x="7670004" y="1074509"/>
              <a:ext cx="480904" cy="3636397"/>
            </a:xfrm>
            <a:prstGeom prst="bentConnector3">
              <a:avLst>
                <a:gd name="adj1" fmla="val 44329"/>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172" name="Rectangle 171">
              <a:extLst>
                <a:ext uri="{FF2B5EF4-FFF2-40B4-BE49-F238E27FC236}">
                  <a16:creationId xmlns:a16="http://schemas.microsoft.com/office/drawing/2014/main" id="{3754DC25-79D7-7D4B-A382-3228CA8AEC49}"/>
                </a:ext>
              </a:extLst>
            </p:cNvPr>
            <p:cNvSpPr/>
            <p:nvPr/>
          </p:nvSpPr>
          <p:spPr>
            <a:xfrm>
              <a:off x="8629205" y="3067814"/>
              <a:ext cx="2254001" cy="42153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ctr" defTabSz="711182">
                <a:lnSpc>
                  <a:spcPct val="90000"/>
                </a:lnSpc>
                <a:spcBef>
                  <a:spcPct val="0"/>
                </a:spcBef>
                <a:spcAft>
                  <a:spcPct val="35000"/>
                </a:spcAft>
              </a:pPr>
              <a:r>
                <a:rPr lang="en-US" sz="1600" dirty="0">
                  <a:solidFill>
                    <a:schemeClr val="tx1"/>
                  </a:solidFill>
                  <a:latin typeface="Source Sans Pro" panose="020B0503030403020204" pitchFamily="34" charset="77"/>
                </a:rPr>
                <a:t>Mode </a:t>
              </a:r>
              <a:r>
                <a:rPr lang="en-US" sz="1600" dirty="0" err="1">
                  <a:solidFill>
                    <a:schemeClr val="tx1"/>
                  </a:solidFill>
                  <a:latin typeface="Source Sans Pro" panose="020B0503030403020204" pitchFamily="34" charset="77"/>
                </a:rPr>
                <a:t>avancé</a:t>
              </a:r>
              <a:endParaRPr lang="en-US" sz="1600" dirty="0">
                <a:solidFill>
                  <a:schemeClr val="tx1"/>
                </a:solidFill>
                <a:latin typeface="Source Sans Pro" panose="020B0503030403020204" pitchFamily="34" charset="77"/>
              </a:endParaRPr>
            </a:p>
          </p:txBody>
        </p:sp>
      </p:grpSp>
      <p:grpSp>
        <p:nvGrpSpPr>
          <p:cNvPr id="147" name="Groupe 146">
            <a:extLst>
              <a:ext uri="{FF2B5EF4-FFF2-40B4-BE49-F238E27FC236}">
                <a16:creationId xmlns:a16="http://schemas.microsoft.com/office/drawing/2014/main" id="{83779C52-E00E-AA47-9CA4-F4F921D2B219}"/>
              </a:ext>
            </a:extLst>
          </p:cNvPr>
          <p:cNvGrpSpPr/>
          <p:nvPr/>
        </p:nvGrpSpPr>
        <p:grpSpPr>
          <a:xfrm>
            <a:off x="5298644" y="670745"/>
            <a:ext cx="1774872" cy="432049"/>
            <a:chOff x="5195900" y="2276872"/>
            <a:chExt cx="1800200" cy="438214"/>
          </a:xfrm>
          <a:noFill/>
        </p:grpSpPr>
        <p:pic>
          <p:nvPicPr>
            <p:cNvPr id="148" name="Image 147">
              <a:extLst>
                <a:ext uri="{FF2B5EF4-FFF2-40B4-BE49-F238E27FC236}">
                  <a16:creationId xmlns:a16="http://schemas.microsoft.com/office/drawing/2014/main" id="{1008AE2B-80D5-FD49-8360-A43DC30AB42E}"/>
                </a:ext>
              </a:extLst>
            </p:cNvPr>
            <p:cNvPicPr>
              <a:picLocks noChangeAspect="1"/>
            </p:cNvPicPr>
            <p:nvPr/>
          </p:nvPicPr>
          <p:blipFill>
            <a:blip r:embed="rId3"/>
            <a:stretch>
              <a:fillRect/>
            </a:stretch>
          </p:blipFill>
          <p:spPr>
            <a:xfrm>
              <a:off x="6156488" y="2303415"/>
              <a:ext cx="336224" cy="385128"/>
            </a:xfrm>
            <a:prstGeom prst="rect">
              <a:avLst/>
            </a:prstGeom>
            <a:grpFill/>
            <a:ln>
              <a:noFill/>
            </a:ln>
          </p:spPr>
        </p:pic>
        <p:pic>
          <p:nvPicPr>
            <p:cNvPr id="149" name="Image 148">
              <a:extLst>
                <a:ext uri="{FF2B5EF4-FFF2-40B4-BE49-F238E27FC236}">
                  <a16:creationId xmlns:a16="http://schemas.microsoft.com/office/drawing/2014/main" id="{9453077E-3542-DD4E-AC29-A0BD5DCE7533}"/>
                </a:ext>
              </a:extLst>
            </p:cNvPr>
            <p:cNvPicPr>
              <a:picLocks noChangeAspect="1"/>
            </p:cNvPicPr>
            <p:nvPr/>
          </p:nvPicPr>
          <p:blipFill rotWithShape="1">
            <a:blip r:embed="rId4"/>
            <a:srcRect l="35450" r="34041" b="32693"/>
            <a:stretch/>
          </p:blipFill>
          <p:spPr>
            <a:xfrm>
              <a:off x="5723357" y="2311449"/>
              <a:ext cx="401298" cy="369061"/>
            </a:xfrm>
            <a:prstGeom prst="rect">
              <a:avLst/>
            </a:prstGeom>
            <a:grpFill/>
            <a:ln>
              <a:noFill/>
            </a:ln>
          </p:spPr>
        </p:pic>
        <p:pic>
          <p:nvPicPr>
            <p:cNvPr id="150" name="Image 149" descr="Une image contenant graphiques vectoriels&#10;&#10;&#10;&#10;Description générée automatiquement">
              <a:extLst>
                <a:ext uri="{FF2B5EF4-FFF2-40B4-BE49-F238E27FC236}">
                  <a16:creationId xmlns:a16="http://schemas.microsoft.com/office/drawing/2014/main" id="{6E9E9513-8470-A148-97BC-890A6D509ADC}"/>
                </a:ext>
              </a:extLst>
            </p:cNvPr>
            <p:cNvPicPr>
              <a:picLocks noChangeAspect="1"/>
            </p:cNvPicPr>
            <p:nvPr/>
          </p:nvPicPr>
          <p:blipFill rotWithShape="1">
            <a:blip r:embed="rId5"/>
            <a:srcRect l="13775" r="15578" b="24302"/>
            <a:stretch/>
          </p:blipFill>
          <p:spPr>
            <a:xfrm>
              <a:off x="6524544" y="2303415"/>
              <a:ext cx="428894" cy="385128"/>
            </a:xfrm>
            <a:prstGeom prst="rect">
              <a:avLst/>
            </a:prstGeom>
            <a:grpFill/>
            <a:ln>
              <a:noFill/>
            </a:ln>
          </p:spPr>
        </p:pic>
        <p:pic>
          <p:nvPicPr>
            <p:cNvPr id="151" name="Image 150">
              <a:extLst>
                <a:ext uri="{FF2B5EF4-FFF2-40B4-BE49-F238E27FC236}">
                  <a16:creationId xmlns:a16="http://schemas.microsoft.com/office/drawing/2014/main" id="{B2FE8CDD-92EF-F749-9256-0C70C1E0AB54}"/>
                </a:ext>
              </a:extLst>
            </p:cNvPr>
            <p:cNvPicPr>
              <a:picLocks noChangeAspect="1"/>
            </p:cNvPicPr>
            <p:nvPr/>
          </p:nvPicPr>
          <p:blipFill>
            <a:blip r:embed="rId6"/>
            <a:stretch>
              <a:fillRect/>
            </a:stretch>
          </p:blipFill>
          <p:spPr>
            <a:xfrm>
              <a:off x="5306396" y="2303415"/>
              <a:ext cx="385128" cy="385128"/>
            </a:xfrm>
            <a:prstGeom prst="rect">
              <a:avLst/>
            </a:prstGeom>
            <a:grpFill/>
            <a:ln>
              <a:noFill/>
            </a:ln>
          </p:spPr>
        </p:pic>
        <p:sp>
          <p:nvSpPr>
            <p:cNvPr id="152" name="Rectangle : coins arrondis 151">
              <a:extLst>
                <a:ext uri="{FF2B5EF4-FFF2-40B4-BE49-F238E27FC236}">
                  <a16:creationId xmlns:a16="http://schemas.microsoft.com/office/drawing/2014/main" id="{4469BCB9-8751-BC4C-9C45-A9A96BD6B35E}"/>
                </a:ext>
              </a:extLst>
            </p:cNvPr>
            <p:cNvSpPr/>
            <p:nvPr/>
          </p:nvSpPr>
          <p:spPr>
            <a:xfrm>
              <a:off x="5195900" y="2276872"/>
              <a:ext cx="1800200" cy="438214"/>
            </a:xfrm>
            <a:prstGeom prst="roundRect">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grpSp>
      <p:grpSp>
        <p:nvGrpSpPr>
          <p:cNvPr id="153" name="Groupe 152">
            <a:extLst>
              <a:ext uri="{FF2B5EF4-FFF2-40B4-BE49-F238E27FC236}">
                <a16:creationId xmlns:a16="http://schemas.microsoft.com/office/drawing/2014/main" id="{7858FB33-5E62-6F40-84BA-513F4A86DF37}"/>
              </a:ext>
            </a:extLst>
          </p:cNvPr>
          <p:cNvGrpSpPr/>
          <p:nvPr/>
        </p:nvGrpSpPr>
        <p:grpSpPr>
          <a:xfrm>
            <a:off x="5312221" y="1320570"/>
            <a:ext cx="1783132" cy="432170"/>
            <a:chOff x="6372654" y="980606"/>
            <a:chExt cx="1783132" cy="432170"/>
          </a:xfrm>
        </p:grpSpPr>
        <p:sp>
          <p:nvSpPr>
            <p:cNvPr id="154" name="Rectangle 153">
              <a:extLst>
                <a:ext uri="{FF2B5EF4-FFF2-40B4-BE49-F238E27FC236}">
                  <a16:creationId xmlns:a16="http://schemas.microsoft.com/office/drawing/2014/main" id="{DF2C5FB5-5A04-394A-9E53-01B8CAFF5B9B}"/>
                </a:ext>
              </a:extLst>
            </p:cNvPr>
            <p:cNvSpPr/>
            <p:nvPr/>
          </p:nvSpPr>
          <p:spPr>
            <a:xfrm>
              <a:off x="6384032" y="980727"/>
              <a:ext cx="1771754" cy="432049"/>
            </a:xfrm>
            <a:prstGeom prst="rect">
              <a:avLst/>
            </a:pr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latin typeface="Source Sans Pro" panose="020B0503030403020204" pitchFamily="34" charset="77"/>
                </a:rPr>
                <a:t>Choix du multisite</a:t>
              </a:r>
            </a:p>
          </p:txBody>
        </p:sp>
        <p:sp>
          <p:nvSpPr>
            <p:cNvPr id="155" name="Rectangle : coins arrondis 154">
              <a:extLst>
                <a:ext uri="{FF2B5EF4-FFF2-40B4-BE49-F238E27FC236}">
                  <a16:creationId xmlns:a16="http://schemas.microsoft.com/office/drawing/2014/main" id="{22D023E6-998E-D546-946C-1EEECD484E39}"/>
                </a:ext>
              </a:extLst>
            </p:cNvPr>
            <p:cNvSpPr/>
            <p:nvPr/>
          </p:nvSpPr>
          <p:spPr>
            <a:xfrm>
              <a:off x="6372654" y="980606"/>
              <a:ext cx="1774872" cy="432049"/>
            </a:xfrm>
            <a:prstGeom prst="round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grpSp>
      <p:sp>
        <p:nvSpPr>
          <p:cNvPr id="156" name="ZoneTexte 155">
            <a:extLst>
              <a:ext uri="{FF2B5EF4-FFF2-40B4-BE49-F238E27FC236}">
                <a16:creationId xmlns:a16="http://schemas.microsoft.com/office/drawing/2014/main" id="{407B7B3F-7333-3747-9204-D6EC6A52EB19}"/>
              </a:ext>
            </a:extLst>
          </p:cNvPr>
          <p:cNvSpPr txBox="1"/>
          <p:nvPr/>
        </p:nvSpPr>
        <p:spPr>
          <a:xfrm>
            <a:off x="5993689" y="926456"/>
            <a:ext cx="504056" cy="584775"/>
          </a:xfrm>
          <a:prstGeom prst="rect">
            <a:avLst/>
          </a:prstGeom>
          <a:noFill/>
        </p:spPr>
        <p:txBody>
          <a:bodyPr wrap="square" rtlCol="0">
            <a:spAutoFit/>
          </a:bodyPr>
          <a:lstStyle/>
          <a:p>
            <a:r>
              <a:rPr lang="fr-FR" sz="3200" dirty="0">
                <a:latin typeface="Source Sans Pro" panose="020B0503030403020204" pitchFamily="34" charset="77"/>
              </a:rPr>
              <a:t>+</a:t>
            </a:r>
          </a:p>
        </p:txBody>
      </p:sp>
      <p:sp>
        <p:nvSpPr>
          <p:cNvPr id="157" name="Rectangle 156">
            <a:extLst>
              <a:ext uri="{FF2B5EF4-FFF2-40B4-BE49-F238E27FC236}">
                <a16:creationId xmlns:a16="http://schemas.microsoft.com/office/drawing/2014/main" id="{0989209B-8E1A-3043-BFAE-B4D749F111C2}"/>
              </a:ext>
            </a:extLst>
          </p:cNvPr>
          <p:cNvSpPr/>
          <p:nvPr/>
        </p:nvSpPr>
        <p:spPr>
          <a:xfrm>
            <a:off x="7344474" y="2650787"/>
            <a:ext cx="1937161" cy="495750"/>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400" dirty="0" err="1">
                <a:solidFill>
                  <a:srgbClr val="FFFFFF"/>
                </a:solidFill>
                <a:latin typeface="Source Sans Pro" panose="020B0503030403020204" pitchFamily="34" charset="77"/>
              </a:rPr>
              <a:t>Sélectionner</a:t>
            </a:r>
            <a:r>
              <a:rPr lang="en-US" sz="1400" dirty="0">
                <a:solidFill>
                  <a:srgbClr val="FFFFFF"/>
                </a:solidFill>
                <a:latin typeface="Source Sans Pro" panose="020B0503030403020204" pitchFamily="34" charset="77"/>
              </a:rPr>
              <a:t> </a:t>
            </a:r>
            <a:br>
              <a:rPr lang="en-US" sz="1400" dirty="0">
                <a:solidFill>
                  <a:srgbClr val="FFFFFF"/>
                </a:solidFill>
                <a:latin typeface="Source Sans Pro" panose="020B0503030403020204" pitchFamily="34" charset="77"/>
              </a:rPr>
            </a:br>
            <a:r>
              <a:rPr lang="en-US" sz="1400" dirty="0" err="1">
                <a:solidFill>
                  <a:srgbClr val="FFFFFF"/>
                </a:solidFill>
                <a:latin typeface="Source Sans Pro" panose="020B0503030403020204" pitchFamily="34" charset="77"/>
              </a:rPr>
              <a:t>une</a:t>
            </a:r>
            <a:r>
              <a:rPr lang="en-US" sz="1400" dirty="0">
                <a:solidFill>
                  <a:srgbClr val="FFFFFF"/>
                </a:solidFill>
                <a:latin typeface="Source Sans Pro" panose="020B0503030403020204" pitchFamily="34" charset="77"/>
              </a:rPr>
              <a:t> base de </a:t>
            </a:r>
            <a:r>
              <a:rPr lang="en-US" sz="1400" dirty="0" err="1">
                <a:solidFill>
                  <a:srgbClr val="FFFFFF"/>
                </a:solidFill>
                <a:latin typeface="Source Sans Pro" panose="020B0503030403020204" pitchFamily="34" charset="77"/>
              </a:rPr>
              <a:t>données</a:t>
            </a:r>
            <a:endParaRPr lang="en-US" sz="1400" dirty="0">
              <a:solidFill>
                <a:srgbClr val="FFFFFF"/>
              </a:solidFill>
              <a:latin typeface="Source Sans Pro" panose="020B0503030403020204" pitchFamily="34" charset="77"/>
            </a:endParaRPr>
          </a:p>
        </p:txBody>
      </p:sp>
      <p:sp>
        <p:nvSpPr>
          <p:cNvPr id="159" name="Rectangle 158">
            <a:extLst>
              <a:ext uri="{FF2B5EF4-FFF2-40B4-BE49-F238E27FC236}">
                <a16:creationId xmlns:a16="http://schemas.microsoft.com/office/drawing/2014/main" id="{6493BAD2-0CC0-8C43-9D27-17526D75CFFE}"/>
              </a:ext>
            </a:extLst>
          </p:cNvPr>
          <p:cNvSpPr/>
          <p:nvPr/>
        </p:nvSpPr>
        <p:spPr>
          <a:xfrm>
            <a:off x="7209533" y="3515675"/>
            <a:ext cx="2207042" cy="511636"/>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400" dirty="0" err="1">
                <a:solidFill>
                  <a:srgbClr val="FFFFFF"/>
                </a:solidFill>
                <a:latin typeface="Source Sans Pro" panose="020B0503030403020204" pitchFamily="34" charset="77"/>
              </a:rPr>
              <a:t>Renseigner</a:t>
            </a:r>
            <a:r>
              <a:rPr lang="en-US" sz="1400" dirty="0">
                <a:solidFill>
                  <a:srgbClr val="FFFFFF"/>
                </a:solidFill>
                <a:latin typeface="Source Sans Pro" panose="020B0503030403020204" pitchFamily="34" charset="77"/>
              </a:rPr>
              <a:t> </a:t>
            </a:r>
            <a:r>
              <a:rPr lang="en-US" sz="1400" dirty="0" err="1">
                <a:solidFill>
                  <a:srgbClr val="FFFFFF"/>
                </a:solidFill>
                <a:latin typeface="Source Sans Pro" panose="020B0503030403020204" pitchFamily="34" charset="77"/>
              </a:rPr>
              <a:t>ses</a:t>
            </a:r>
            <a:r>
              <a:rPr lang="en-US" sz="1400" dirty="0">
                <a:solidFill>
                  <a:srgbClr val="FFFFFF"/>
                </a:solidFill>
                <a:latin typeface="Source Sans Pro" panose="020B0503030403020204" pitchFamily="34" charset="77"/>
              </a:rPr>
              <a:t> </a:t>
            </a:r>
            <a:r>
              <a:rPr lang="en-US" sz="1400" dirty="0" err="1">
                <a:solidFill>
                  <a:srgbClr val="FFFFFF"/>
                </a:solidFill>
                <a:latin typeface="Source Sans Pro" panose="020B0503030403020204" pitchFamily="34" charset="77"/>
              </a:rPr>
              <a:t>informations</a:t>
            </a:r>
            <a:r>
              <a:rPr lang="en-US" sz="1400" dirty="0">
                <a:solidFill>
                  <a:srgbClr val="FFFFFF"/>
                </a:solidFill>
                <a:latin typeface="Source Sans Pro" panose="020B0503030403020204" pitchFamily="34" charset="77"/>
              </a:rPr>
              <a:t> de </a:t>
            </a:r>
            <a:r>
              <a:rPr lang="en-US" sz="1400" dirty="0" err="1">
                <a:solidFill>
                  <a:srgbClr val="FFFFFF"/>
                </a:solidFill>
                <a:latin typeface="Source Sans Pro" panose="020B0503030403020204" pitchFamily="34" charset="77"/>
              </a:rPr>
              <a:t>connexion</a:t>
            </a:r>
            <a:endParaRPr lang="en-US" sz="1400" dirty="0">
              <a:solidFill>
                <a:srgbClr val="FFFFFF"/>
              </a:solidFill>
              <a:latin typeface="Source Sans Pro" panose="020B0503030403020204" pitchFamily="34" charset="77"/>
            </a:endParaRPr>
          </a:p>
        </p:txBody>
      </p:sp>
      <p:sp>
        <p:nvSpPr>
          <p:cNvPr id="160" name="Rectangle 159">
            <a:extLst>
              <a:ext uri="{FF2B5EF4-FFF2-40B4-BE49-F238E27FC236}">
                <a16:creationId xmlns:a16="http://schemas.microsoft.com/office/drawing/2014/main" id="{F41CA76D-E4C2-0045-B216-1836FFEA8B7D}"/>
              </a:ext>
            </a:extLst>
          </p:cNvPr>
          <p:cNvSpPr/>
          <p:nvPr/>
        </p:nvSpPr>
        <p:spPr>
          <a:xfrm>
            <a:off x="6990076" y="4393490"/>
            <a:ext cx="2645956" cy="529243"/>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400" dirty="0" err="1">
                <a:solidFill>
                  <a:srgbClr val="FFFFFF"/>
                </a:solidFill>
                <a:latin typeface="Source Sans Pro" panose="020B0503030403020204" pitchFamily="34" charset="77"/>
              </a:rPr>
              <a:t>Choisir</a:t>
            </a:r>
            <a:r>
              <a:rPr lang="en-US" sz="1400" dirty="0">
                <a:solidFill>
                  <a:srgbClr val="FFFFFF"/>
                </a:solidFill>
                <a:latin typeface="Source Sans Pro" panose="020B0503030403020204" pitchFamily="34" charset="77"/>
              </a:rPr>
              <a:t> les </a:t>
            </a:r>
            <a:r>
              <a:rPr lang="en-US" sz="1400" dirty="0" err="1">
                <a:solidFill>
                  <a:srgbClr val="FFFFFF"/>
                </a:solidFill>
                <a:latin typeface="Source Sans Pro" panose="020B0503030403020204" pitchFamily="34" charset="77"/>
              </a:rPr>
              <a:t>identifiant</a:t>
            </a:r>
            <a:r>
              <a:rPr lang="en-US" sz="1400" dirty="0">
                <a:solidFill>
                  <a:srgbClr val="FFFFFF"/>
                </a:solidFill>
                <a:latin typeface="Source Sans Pro" panose="020B0503030403020204" pitchFamily="34" charset="77"/>
              </a:rPr>
              <a:t> et </a:t>
            </a:r>
            <a:br>
              <a:rPr lang="en-US" sz="1400" dirty="0">
                <a:solidFill>
                  <a:srgbClr val="FFFFFF"/>
                </a:solidFill>
                <a:latin typeface="Source Sans Pro" panose="020B0503030403020204" pitchFamily="34" charset="77"/>
              </a:rPr>
            </a:br>
            <a:r>
              <a:rPr lang="en-US" sz="1400" dirty="0">
                <a:solidFill>
                  <a:srgbClr val="FFFFFF"/>
                </a:solidFill>
                <a:latin typeface="Source Sans Pro" panose="020B0503030403020204" pitchFamily="34" charset="77"/>
              </a:rPr>
              <a:t>mot de </a:t>
            </a:r>
            <a:r>
              <a:rPr lang="en-US" sz="1400" dirty="0" err="1">
                <a:solidFill>
                  <a:srgbClr val="FFFFFF"/>
                </a:solidFill>
                <a:latin typeface="Source Sans Pro" panose="020B0503030403020204" pitchFamily="34" charset="77"/>
              </a:rPr>
              <a:t>passe</a:t>
            </a:r>
            <a:r>
              <a:rPr lang="en-US" sz="1400" dirty="0">
                <a:solidFill>
                  <a:srgbClr val="FFFFFF"/>
                </a:solidFill>
                <a:latin typeface="Source Sans Pro" panose="020B0503030403020204" pitchFamily="34" charset="77"/>
              </a:rPr>
              <a:t> admin du CMS</a:t>
            </a:r>
          </a:p>
        </p:txBody>
      </p:sp>
      <p:sp>
        <p:nvSpPr>
          <p:cNvPr id="161" name="Rectangle 160">
            <a:extLst>
              <a:ext uri="{FF2B5EF4-FFF2-40B4-BE49-F238E27FC236}">
                <a16:creationId xmlns:a16="http://schemas.microsoft.com/office/drawing/2014/main" id="{6F3C6E87-A6B8-B54E-AC52-D24943304DB3}"/>
              </a:ext>
            </a:extLst>
          </p:cNvPr>
          <p:cNvSpPr/>
          <p:nvPr/>
        </p:nvSpPr>
        <p:spPr>
          <a:xfrm>
            <a:off x="7299042" y="5275372"/>
            <a:ext cx="2028024" cy="513306"/>
          </a:xfrm>
          <a:prstGeom prst="rect">
            <a:avLst/>
          </a:prstGeom>
          <a:solidFill>
            <a:schemeClr val="accent4"/>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400" dirty="0" err="1">
                <a:solidFill>
                  <a:srgbClr val="FFFFFF"/>
                </a:solidFill>
                <a:latin typeface="Source Sans Pro" panose="020B0503030403020204" pitchFamily="34" charset="77"/>
              </a:rPr>
              <a:t>Définir</a:t>
            </a:r>
            <a:r>
              <a:rPr lang="en-US" sz="1400" dirty="0">
                <a:solidFill>
                  <a:srgbClr val="FFFFFF"/>
                </a:solidFill>
                <a:latin typeface="Source Sans Pro" panose="020B0503030403020204" pitchFamily="34" charset="77"/>
              </a:rPr>
              <a:t> la langue </a:t>
            </a:r>
            <a:r>
              <a:rPr lang="en-US" sz="1400" dirty="0" err="1">
                <a:solidFill>
                  <a:srgbClr val="FFFFFF"/>
                </a:solidFill>
                <a:latin typeface="Source Sans Pro" panose="020B0503030403020204" pitchFamily="34" charset="77"/>
              </a:rPr>
              <a:t>souhaitée</a:t>
            </a:r>
            <a:endParaRPr lang="en-US" sz="1400" dirty="0">
              <a:solidFill>
                <a:srgbClr val="FFFFFF"/>
              </a:solidFill>
              <a:latin typeface="Source Sans Pro" panose="020B0503030403020204" pitchFamily="34" charset="77"/>
            </a:endParaRPr>
          </a:p>
        </p:txBody>
      </p:sp>
      <p:sp>
        <p:nvSpPr>
          <p:cNvPr id="162" name="Rectangle 161">
            <a:extLst>
              <a:ext uri="{FF2B5EF4-FFF2-40B4-BE49-F238E27FC236}">
                <a16:creationId xmlns:a16="http://schemas.microsoft.com/office/drawing/2014/main" id="{7A2F081C-1DF5-8648-AF71-32316D72E071}"/>
              </a:ext>
            </a:extLst>
          </p:cNvPr>
          <p:cNvSpPr/>
          <p:nvPr/>
        </p:nvSpPr>
        <p:spPr>
          <a:xfrm>
            <a:off x="7304474" y="6159389"/>
            <a:ext cx="2017160" cy="509971"/>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400" dirty="0">
                <a:solidFill>
                  <a:srgbClr val="FFFFFF"/>
                </a:solidFill>
                <a:latin typeface="Source Sans Pro" panose="020B0503030403020204" pitchFamily="34" charset="77"/>
              </a:rPr>
              <a:t>Installation du module</a:t>
            </a:r>
          </a:p>
        </p:txBody>
      </p:sp>
      <p:cxnSp>
        <p:nvCxnSpPr>
          <p:cNvPr id="173" name="Straight Arrow Connector 64">
            <a:extLst>
              <a:ext uri="{FF2B5EF4-FFF2-40B4-BE49-F238E27FC236}">
                <a16:creationId xmlns:a16="http://schemas.microsoft.com/office/drawing/2014/main" id="{6B132247-CF1B-6F4F-8593-40A13895EBE8}"/>
              </a:ext>
            </a:extLst>
          </p:cNvPr>
          <p:cNvCxnSpPr>
            <a:cxnSpLocks/>
          </p:cNvCxnSpPr>
          <p:nvPr/>
        </p:nvCxnSpPr>
        <p:spPr>
          <a:xfrm flipH="1">
            <a:off x="8311497" y="2416215"/>
            <a:ext cx="3115" cy="23457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74" name="Straight Arrow Connector 64">
            <a:extLst>
              <a:ext uri="{FF2B5EF4-FFF2-40B4-BE49-F238E27FC236}">
                <a16:creationId xmlns:a16="http://schemas.microsoft.com/office/drawing/2014/main" id="{8F66DA0D-71BC-3649-90B9-EA3154A86809}"/>
              </a:ext>
            </a:extLst>
          </p:cNvPr>
          <p:cNvCxnSpPr>
            <a:cxnSpLocks/>
          </p:cNvCxnSpPr>
          <p:nvPr/>
        </p:nvCxnSpPr>
        <p:spPr>
          <a:xfrm flipH="1">
            <a:off x="8313054" y="3146537"/>
            <a:ext cx="1" cy="369138"/>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75" name="Straight Arrow Connector 64">
            <a:extLst>
              <a:ext uri="{FF2B5EF4-FFF2-40B4-BE49-F238E27FC236}">
                <a16:creationId xmlns:a16="http://schemas.microsoft.com/office/drawing/2014/main" id="{CA6A553E-7501-724A-9F42-69C15CAC116C}"/>
              </a:ext>
            </a:extLst>
          </p:cNvPr>
          <p:cNvCxnSpPr>
            <a:cxnSpLocks/>
          </p:cNvCxnSpPr>
          <p:nvPr/>
        </p:nvCxnSpPr>
        <p:spPr>
          <a:xfrm>
            <a:off x="8313054" y="4027311"/>
            <a:ext cx="0" cy="36617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76" name="Straight Arrow Connector 64">
            <a:extLst>
              <a:ext uri="{FF2B5EF4-FFF2-40B4-BE49-F238E27FC236}">
                <a16:creationId xmlns:a16="http://schemas.microsoft.com/office/drawing/2014/main" id="{AA0EDA7B-5DCF-464E-B702-7C74CB9E6953}"/>
              </a:ext>
            </a:extLst>
          </p:cNvPr>
          <p:cNvCxnSpPr>
            <a:cxnSpLocks/>
          </p:cNvCxnSpPr>
          <p:nvPr/>
        </p:nvCxnSpPr>
        <p:spPr>
          <a:xfrm>
            <a:off x="8313054" y="4922733"/>
            <a:ext cx="0" cy="352639"/>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77" name="Straight Arrow Connector 64">
            <a:extLst>
              <a:ext uri="{FF2B5EF4-FFF2-40B4-BE49-F238E27FC236}">
                <a16:creationId xmlns:a16="http://schemas.microsoft.com/office/drawing/2014/main" id="{7867B4DC-7896-D642-BA4F-EF865970BC5C}"/>
              </a:ext>
            </a:extLst>
          </p:cNvPr>
          <p:cNvCxnSpPr>
            <a:cxnSpLocks/>
          </p:cNvCxnSpPr>
          <p:nvPr/>
        </p:nvCxnSpPr>
        <p:spPr>
          <a:xfrm>
            <a:off x="8313054" y="5788678"/>
            <a:ext cx="0" cy="370711"/>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251" name="Rectangle 250">
            <a:extLst>
              <a:ext uri="{FF2B5EF4-FFF2-40B4-BE49-F238E27FC236}">
                <a16:creationId xmlns:a16="http://schemas.microsoft.com/office/drawing/2014/main" id="{FF531C51-F102-5B47-A5BD-BDF0CE507443}"/>
              </a:ext>
            </a:extLst>
          </p:cNvPr>
          <p:cNvSpPr/>
          <p:nvPr/>
        </p:nvSpPr>
        <p:spPr>
          <a:xfrm>
            <a:off x="2034138" y="4982676"/>
            <a:ext cx="1357242" cy="506648"/>
          </a:xfrm>
          <a:prstGeom prst="rect">
            <a:avLst/>
          </a:prstGeom>
          <a:solidFill>
            <a:schemeClr val="accent3"/>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400" dirty="0">
                <a:solidFill>
                  <a:srgbClr val="FFFFFF"/>
                </a:solidFill>
                <a:latin typeface="Source Sans Pro" panose="020B0503030403020204" pitchFamily="34" charset="77"/>
              </a:rPr>
              <a:t>Le dossier FTP </a:t>
            </a:r>
            <a:r>
              <a:rPr lang="en-US" sz="1400" dirty="0" err="1">
                <a:solidFill>
                  <a:srgbClr val="FFFFFF"/>
                </a:solidFill>
                <a:latin typeface="Source Sans Pro" panose="020B0503030403020204" pitchFamily="34" charset="77"/>
              </a:rPr>
              <a:t>cible</a:t>
            </a:r>
            <a:r>
              <a:rPr lang="en-US" sz="1400" dirty="0">
                <a:solidFill>
                  <a:srgbClr val="FFFFFF"/>
                </a:solidFill>
                <a:latin typeface="Source Sans Pro" panose="020B0503030403020204" pitchFamily="34" charset="77"/>
              </a:rPr>
              <a:t> </a:t>
            </a:r>
            <a:r>
              <a:rPr lang="en-US" sz="1400" dirty="0" err="1">
                <a:solidFill>
                  <a:srgbClr val="FFFFFF"/>
                </a:solidFill>
                <a:latin typeface="Source Sans Pro" panose="020B0503030403020204" pitchFamily="34" charset="77"/>
              </a:rPr>
              <a:t>est-il</a:t>
            </a:r>
            <a:r>
              <a:rPr lang="en-US" sz="1400" dirty="0">
                <a:solidFill>
                  <a:srgbClr val="FFFFFF"/>
                </a:solidFill>
                <a:latin typeface="Source Sans Pro" panose="020B0503030403020204" pitchFamily="34" charset="77"/>
              </a:rPr>
              <a:t> vide ?</a:t>
            </a:r>
          </a:p>
        </p:txBody>
      </p:sp>
      <p:sp>
        <p:nvSpPr>
          <p:cNvPr id="252" name="Rectangle 251">
            <a:extLst>
              <a:ext uri="{FF2B5EF4-FFF2-40B4-BE49-F238E27FC236}">
                <a16:creationId xmlns:a16="http://schemas.microsoft.com/office/drawing/2014/main" id="{06723797-C207-DB46-8443-11075DBDF61F}"/>
              </a:ext>
            </a:extLst>
          </p:cNvPr>
          <p:cNvSpPr/>
          <p:nvPr/>
        </p:nvSpPr>
        <p:spPr>
          <a:xfrm>
            <a:off x="4156744" y="4978658"/>
            <a:ext cx="1507208" cy="514683"/>
          </a:xfrm>
          <a:prstGeom prst="rect">
            <a:avLst/>
          </a:prstGeom>
          <a:solidFill>
            <a:schemeClr val="accent3">
              <a:lumMod val="75000"/>
            </a:schemeClr>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400" dirty="0">
                <a:solidFill>
                  <a:srgbClr val="FFFFFF"/>
                </a:solidFill>
                <a:latin typeface="Source Sans Pro" panose="020B0503030403020204" pitchFamily="34" charset="77"/>
              </a:rPr>
              <a:t>Installation </a:t>
            </a:r>
            <a:r>
              <a:rPr lang="en-US" sz="1400" dirty="0" err="1">
                <a:solidFill>
                  <a:srgbClr val="FFFFFF"/>
                </a:solidFill>
                <a:latin typeface="Source Sans Pro" panose="020B0503030403020204" pitchFamily="34" charset="77"/>
              </a:rPr>
              <a:t>en</a:t>
            </a:r>
            <a:r>
              <a:rPr lang="en-US" sz="1400" dirty="0">
                <a:solidFill>
                  <a:srgbClr val="FFFFFF"/>
                </a:solidFill>
                <a:latin typeface="Source Sans Pro" panose="020B0503030403020204" pitchFamily="34" charset="77"/>
              </a:rPr>
              <a:t> </a:t>
            </a:r>
            <a:r>
              <a:rPr lang="en-US" sz="1400" dirty="0" err="1">
                <a:solidFill>
                  <a:srgbClr val="FFFFFF"/>
                </a:solidFill>
                <a:latin typeface="Source Sans Pro" panose="020B0503030403020204" pitchFamily="34" charset="77"/>
              </a:rPr>
              <a:t>échec</a:t>
            </a:r>
            <a:endParaRPr lang="en-US" sz="1400" dirty="0">
              <a:solidFill>
                <a:srgbClr val="FFFFFF"/>
              </a:solidFill>
              <a:latin typeface="Source Sans Pro" panose="020B0503030403020204" pitchFamily="34" charset="77"/>
            </a:endParaRPr>
          </a:p>
        </p:txBody>
      </p:sp>
      <p:sp>
        <p:nvSpPr>
          <p:cNvPr id="253" name="Rectangle 252">
            <a:extLst>
              <a:ext uri="{FF2B5EF4-FFF2-40B4-BE49-F238E27FC236}">
                <a16:creationId xmlns:a16="http://schemas.microsoft.com/office/drawing/2014/main" id="{FE6EEC4A-3AEA-B845-B6BB-16DF978A4113}"/>
              </a:ext>
            </a:extLst>
          </p:cNvPr>
          <p:cNvSpPr/>
          <p:nvPr/>
        </p:nvSpPr>
        <p:spPr>
          <a:xfrm>
            <a:off x="3966027" y="4643062"/>
            <a:ext cx="1697925" cy="3170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r" defTabSz="711182">
              <a:lnSpc>
                <a:spcPct val="90000"/>
              </a:lnSpc>
              <a:spcBef>
                <a:spcPct val="0"/>
              </a:spcBef>
              <a:spcAft>
                <a:spcPct val="35000"/>
              </a:spcAft>
            </a:pPr>
            <a:r>
              <a:rPr lang="en-US" sz="1400" dirty="0">
                <a:solidFill>
                  <a:schemeClr val="tx1"/>
                </a:solidFill>
                <a:latin typeface="Source Sans Pro" panose="020B0503030403020204" pitchFamily="34" charset="77"/>
              </a:rPr>
              <a:t>Non</a:t>
            </a:r>
          </a:p>
        </p:txBody>
      </p:sp>
      <p:cxnSp>
        <p:nvCxnSpPr>
          <p:cNvPr id="254" name="Elbow Connector 71">
            <a:extLst>
              <a:ext uri="{FF2B5EF4-FFF2-40B4-BE49-F238E27FC236}">
                <a16:creationId xmlns:a16="http://schemas.microsoft.com/office/drawing/2014/main" id="{5A4959BD-83BF-EF4C-92FC-5D90F4C2B090}"/>
              </a:ext>
            </a:extLst>
          </p:cNvPr>
          <p:cNvCxnSpPr>
            <a:cxnSpLocks/>
            <a:stCxn id="266" idx="2"/>
            <a:endCxn id="252" idx="0"/>
          </p:cNvCxnSpPr>
          <p:nvPr/>
        </p:nvCxnSpPr>
        <p:spPr>
          <a:xfrm rot="16200000" flipH="1">
            <a:off x="4047141" y="4115451"/>
            <a:ext cx="658576" cy="1067838"/>
          </a:xfrm>
          <a:prstGeom prst="bentConnector3">
            <a:avLst>
              <a:gd name="adj1" fmla="val 50000"/>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255" name="Rectangle 254">
            <a:extLst>
              <a:ext uri="{FF2B5EF4-FFF2-40B4-BE49-F238E27FC236}">
                <a16:creationId xmlns:a16="http://schemas.microsoft.com/office/drawing/2014/main" id="{D720BDFF-A4AF-B84D-923B-05BF0486CF8F}"/>
              </a:ext>
            </a:extLst>
          </p:cNvPr>
          <p:cNvSpPr/>
          <p:nvPr/>
        </p:nvSpPr>
        <p:spPr>
          <a:xfrm>
            <a:off x="2034138" y="4649108"/>
            <a:ext cx="1553232" cy="3170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defTabSz="711182">
              <a:lnSpc>
                <a:spcPct val="90000"/>
              </a:lnSpc>
              <a:spcBef>
                <a:spcPct val="0"/>
              </a:spcBef>
              <a:spcAft>
                <a:spcPct val="35000"/>
              </a:spcAft>
            </a:pPr>
            <a:r>
              <a:rPr lang="en-US" sz="1400" dirty="0" err="1">
                <a:solidFill>
                  <a:schemeClr val="tx1"/>
                </a:solidFill>
                <a:latin typeface="Source Sans Pro" panose="020B0503030403020204" pitchFamily="34" charset="77"/>
              </a:rPr>
              <a:t>Oui</a:t>
            </a:r>
            <a:endParaRPr lang="en-US" sz="1400" dirty="0">
              <a:solidFill>
                <a:schemeClr val="tx1"/>
              </a:solidFill>
              <a:latin typeface="Source Sans Pro" panose="020B0503030403020204" pitchFamily="34" charset="77"/>
            </a:endParaRPr>
          </a:p>
        </p:txBody>
      </p:sp>
      <p:cxnSp>
        <p:nvCxnSpPr>
          <p:cNvPr id="256" name="Elbow Connector 62">
            <a:extLst>
              <a:ext uri="{FF2B5EF4-FFF2-40B4-BE49-F238E27FC236}">
                <a16:creationId xmlns:a16="http://schemas.microsoft.com/office/drawing/2014/main" id="{D7DA5DDB-D2BD-A645-947F-D77FC08AF781}"/>
              </a:ext>
            </a:extLst>
          </p:cNvPr>
          <p:cNvCxnSpPr>
            <a:cxnSpLocks/>
            <a:stCxn id="266" idx="2"/>
            <a:endCxn id="251" idx="0"/>
          </p:cNvCxnSpPr>
          <p:nvPr/>
        </p:nvCxnSpPr>
        <p:spPr>
          <a:xfrm rot="5400000">
            <a:off x="2946338" y="4086504"/>
            <a:ext cx="662594" cy="1129751"/>
          </a:xfrm>
          <a:prstGeom prst="bentConnector3">
            <a:avLst>
              <a:gd name="adj1" fmla="val 50000"/>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257" name="Rectangle 256">
            <a:extLst>
              <a:ext uri="{FF2B5EF4-FFF2-40B4-BE49-F238E27FC236}">
                <a16:creationId xmlns:a16="http://schemas.microsoft.com/office/drawing/2014/main" id="{79AB8935-F312-E842-B3A7-C6AB892E9E49}"/>
              </a:ext>
            </a:extLst>
          </p:cNvPr>
          <p:cNvSpPr/>
          <p:nvPr/>
        </p:nvSpPr>
        <p:spPr>
          <a:xfrm>
            <a:off x="2759047" y="5824356"/>
            <a:ext cx="1774037" cy="3170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algn="r" defTabSz="711182">
              <a:lnSpc>
                <a:spcPct val="90000"/>
              </a:lnSpc>
              <a:spcBef>
                <a:spcPct val="0"/>
              </a:spcBef>
              <a:spcAft>
                <a:spcPct val="35000"/>
              </a:spcAft>
            </a:pPr>
            <a:r>
              <a:rPr lang="en-US" sz="1400" dirty="0">
                <a:solidFill>
                  <a:schemeClr val="tx1"/>
                </a:solidFill>
                <a:latin typeface="Source Sans Pro" panose="020B0503030403020204" pitchFamily="34" charset="77"/>
              </a:rPr>
              <a:t>Non</a:t>
            </a:r>
          </a:p>
        </p:txBody>
      </p:sp>
      <p:cxnSp>
        <p:nvCxnSpPr>
          <p:cNvPr id="258" name="Elbow Connector 71">
            <a:extLst>
              <a:ext uri="{FF2B5EF4-FFF2-40B4-BE49-F238E27FC236}">
                <a16:creationId xmlns:a16="http://schemas.microsoft.com/office/drawing/2014/main" id="{3A4DFAB6-D22F-3749-88C6-F3455BB2D746}"/>
              </a:ext>
            </a:extLst>
          </p:cNvPr>
          <p:cNvCxnSpPr>
            <a:cxnSpLocks/>
            <a:stCxn id="251" idx="2"/>
            <a:endCxn id="261" idx="0"/>
          </p:cNvCxnSpPr>
          <p:nvPr/>
        </p:nvCxnSpPr>
        <p:spPr>
          <a:xfrm rot="16200000" flipH="1">
            <a:off x="2914667" y="5287416"/>
            <a:ext cx="670628" cy="1074444"/>
          </a:xfrm>
          <a:prstGeom prst="bentConnector3">
            <a:avLst>
              <a:gd name="adj1" fmla="val 50000"/>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259" name="Rectangle 258">
            <a:extLst>
              <a:ext uri="{FF2B5EF4-FFF2-40B4-BE49-F238E27FC236}">
                <a16:creationId xmlns:a16="http://schemas.microsoft.com/office/drawing/2014/main" id="{EC66EEF1-48B6-9A4E-86F1-B88D76462E86}"/>
              </a:ext>
            </a:extLst>
          </p:cNvPr>
          <p:cNvSpPr/>
          <p:nvPr/>
        </p:nvSpPr>
        <p:spPr>
          <a:xfrm>
            <a:off x="909813" y="5824356"/>
            <a:ext cx="1697926" cy="3170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defTabSz="711182">
              <a:lnSpc>
                <a:spcPct val="90000"/>
              </a:lnSpc>
              <a:spcBef>
                <a:spcPct val="0"/>
              </a:spcBef>
              <a:spcAft>
                <a:spcPct val="35000"/>
              </a:spcAft>
            </a:pPr>
            <a:r>
              <a:rPr lang="en-US" sz="1400" dirty="0" err="1">
                <a:solidFill>
                  <a:schemeClr val="tx1"/>
                </a:solidFill>
                <a:latin typeface="Source Sans Pro" panose="020B0503030403020204" pitchFamily="34" charset="77"/>
              </a:rPr>
              <a:t>Oui</a:t>
            </a:r>
            <a:endParaRPr lang="en-US" sz="1400" dirty="0">
              <a:solidFill>
                <a:schemeClr val="tx1"/>
              </a:solidFill>
              <a:latin typeface="Source Sans Pro" panose="020B0503030403020204" pitchFamily="34" charset="77"/>
            </a:endParaRPr>
          </a:p>
        </p:txBody>
      </p:sp>
      <p:cxnSp>
        <p:nvCxnSpPr>
          <p:cNvPr id="260" name="Elbow Connector 62">
            <a:extLst>
              <a:ext uri="{FF2B5EF4-FFF2-40B4-BE49-F238E27FC236}">
                <a16:creationId xmlns:a16="http://schemas.microsoft.com/office/drawing/2014/main" id="{947F552C-8B18-214E-8737-F806A7E8DAFC}"/>
              </a:ext>
            </a:extLst>
          </p:cNvPr>
          <p:cNvCxnSpPr>
            <a:cxnSpLocks/>
            <a:stCxn id="251" idx="2"/>
            <a:endCxn id="262" idx="0"/>
          </p:cNvCxnSpPr>
          <p:nvPr/>
        </p:nvCxnSpPr>
        <p:spPr>
          <a:xfrm rot="5400000">
            <a:off x="1823887" y="5270516"/>
            <a:ext cx="670065" cy="1107681"/>
          </a:xfrm>
          <a:prstGeom prst="bentConnector3">
            <a:avLst>
              <a:gd name="adj1" fmla="val 50000"/>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261" name="Rectangle 260">
            <a:extLst>
              <a:ext uri="{FF2B5EF4-FFF2-40B4-BE49-F238E27FC236}">
                <a16:creationId xmlns:a16="http://schemas.microsoft.com/office/drawing/2014/main" id="{3E3C36F1-7C4D-AA44-B314-49F34BD0868D}"/>
              </a:ext>
            </a:extLst>
          </p:cNvPr>
          <p:cNvSpPr/>
          <p:nvPr/>
        </p:nvSpPr>
        <p:spPr>
          <a:xfrm>
            <a:off x="3041322" y="6159952"/>
            <a:ext cx="1491762" cy="509408"/>
          </a:xfrm>
          <a:prstGeom prst="rect">
            <a:avLst/>
          </a:prstGeom>
          <a:solidFill>
            <a:schemeClr val="accent4">
              <a:lumMod val="75000"/>
            </a:schemeClr>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latin typeface="Source Sans Pro" panose="020B0503030403020204" pitchFamily="34" charset="77"/>
              </a:rPr>
              <a:t>Installation </a:t>
            </a:r>
            <a:r>
              <a:rPr lang="en-US" sz="1600" dirty="0" err="1">
                <a:solidFill>
                  <a:srgbClr val="FFFFFF"/>
                </a:solidFill>
                <a:latin typeface="Source Sans Pro" panose="020B0503030403020204" pitchFamily="34" charset="77"/>
              </a:rPr>
              <a:t>en</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échec</a:t>
            </a:r>
            <a:endParaRPr lang="en-US" sz="1600" dirty="0">
              <a:solidFill>
                <a:srgbClr val="FFFFFF"/>
              </a:solidFill>
              <a:latin typeface="Source Sans Pro" panose="020B0503030403020204" pitchFamily="34" charset="77"/>
            </a:endParaRPr>
          </a:p>
        </p:txBody>
      </p:sp>
      <p:sp>
        <p:nvSpPr>
          <p:cNvPr id="262" name="Rectangle 261">
            <a:extLst>
              <a:ext uri="{FF2B5EF4-FFF2-40B4-BE49-F238E27FC236}">
                <a16:creationId xmlns:a16="http://schemas.microsoft.com/office/drawing/2014/main" id="{BFAD4DDE-7A92-C34C-87E0-4406DA226DEC}"/>
              </a:ext>
            </a:extLst>
          </p:cNvPr>
          <p:cNvSpPr/>
          <p:nvPr/>
        </p:nvSpPr>
        <p:spPr>
          <a:xfrm>
            <a:off x="922005" y="6159389"/>
            <a:ext cx="1366145" cy="509971"/>
          </a:xfrm>
          <a:prstGeom prst="rect">
            <a:avLst/>
          </a:prstGeom>
          <a:solidFill>
            <a:schemeClr val="accent4"/>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latin typeface="Source Sans Pro" panose="020B0503030403020204" pitchFamily="34" charset="77"/>
              </a:rPr>
              <a:t>Installation </a:t>
            </a:r>
            <a:r>
              <a:rPr lang="en-US" sz="1600" dirty="0" err="1">
                <a:solidFill>
                  <a:srgbClr val="FFFFFF"/>
                </a:solidFill>
                <a:latin typeface="Source Sans Pro" panose="020B0503030403020204" pitchFamily="34" charset="77"/>
              </a:rPr>
              <a:t>réussie</a:t>
            </a:r>
            <a:endParaRPr lang="en-US" sz="1600" dirty="0">
              <a:solidFill>
                <a:srgbClr val="FFFFFF"/>
              </a:solidFill>
              <a:latin typeface="Source Sans Pro" panose="020B0503030403020204" pitchFamily="34" charset="77"/>
            </a:endParaRPr>
          </a:p>
        </p:txBody>
      </p:sp>
      <p:cxnSp>
        <p:nvCxnSpPr>
          <p:cNvPr id="263" name="Straight Arrow Connector 64">
            <a:extLst>
              <a:ext uri="{FF2B5EF4-FFF2-40B4-BE49-F238E27FC236}">
                <a16:creationId xmlns:a16="http://schemas.microsoft.com/office/drawing/2014/main" id="{714C1BED-2F3E-2D43-A9DA-01C3490B0880}"/>
              </a:ext>
            </a:extLst>
          </p:cNvPr>
          <p:cNvCxnSpPr>
            <a:cxnSpLocks/>
          </p:cNvCxnSpPr>
          <p:nvPr/>
        </p:nvCxnSpPr>
        <p:spPr>
          <a:xfrm>
            <a:off x="3838378" y="2431086"/>
            <a:ext cx="8265" cy="21970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264" name="Rectangle 263">
            <a:extLst>
              <a:ext uri="{FF2B5EF4-FFF2-40B4-BE49-F238E27FC236}">
                <a16:creationId xmlns:a16="http://schemas.microsoft.com/office/drawing/2014/main" id="{AF0F3602-12D5-0345-A1F9-C4858B313019}"/>
              </a:ext>
            </a:extLst>
          </p:cNvPr>
          <p:cNvSpPr/>
          <p:nvPr/>
        </p:nvSpPr>
        <p:spPr>
          <a:xfrm>
            <a:off x="2943294" y="2650788"/>
            <a:ext cx="1798432" cy="500570"/>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latin typeface="Source Sans Pro" panose="020B0503030403020204" pitchFamily="34" charset="77"/>
              </a:rPr>
              <a:t>Début de </a:t>
            </a:r>
            <a:r>
              <a:rPr lang="en-US" sz="1600" dirty="0" err="1">
                <a:solidFill>
                  <a:srgbClr val="FFFFFF"/>
                </a:solidFill>
                <a:latin typeface="Source Sans Pro" panose="020B0503030403020204" pitchFamily="34" charset="77"/>
              </a:rPr>
              <a:t>l’installation</a:t>
            </a:r>
            <a:r>
              <a:rPr lang="en-US" sz="1600" dirty="0">
                <a:solidFill>
                  <a:srgbClr val="FFFFFF"/>
                </a:solidFill>
                <a:latin typeface="Source Sans Pro" panose="020B0503030403020204" pitchFamily="34" charset="77"/>
              </a:rPr>
              <a:t> </a:t>
            </a:r>
          </a:p>
        </p:txBody>
      </p:sp>
      <p:sp>
        <p:nvSpPr>
          <p:cNvPr id="266" name="Rectangle 265">
            <a:extLst>
              <a:ext uri="{FF2B5EF4-FFF2-40B4-BE49-F238E27FC236}">
                <a16:creationId xmlns:a16="http://schemas.microsoft.com/office/drawing/2014/main" id="{9ADC5E62-808D-7747-A776-F946DB294AB8}"/>
              </a:ext>
            </a:extLst>
          </p:cNvPr>
          <p:cNvSpPr/>
          <p:nvPr/>
        </p:nvSpPr>
        <p:spPr>
          <a:xfrm>
            <a:off x="2933306" y="3813952"/>
            <a:ext cx="1818408" cy="506130"/>
          </a:xfrm>
          <a:prstGeom prst="rect">
            <a:avLst/>
          </a:prstGeom>
          <a:solidFill>
            <a:schemeClr val="accent2"/>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algn="ctr" defTabSz="711182">
              <a:lnSpc>
                <a:spcPct val="90000"/>
              </a:lnSpc>
              <a:spcBef>
                <a:spcPct val="0"/>
              </a:spcBef>
              <a:spcAft>
                <a:spcPct val="35000"/>
              </a:spcAft>
            </a:pPr>
            <a:r>
              <a:rPr lang="en-US" sz="1600" dirty="0">
                <a:solidFill>
                  <a:srgbClr val="FFFFFF"/>
                </a:solidFill>
                <a:latin typeface="Source Sans Pro" panose="020B0503030403020204" pitchFamily="34" charset="77"/>
              </a:rPr>
              <a:t>Y a-t-</a:t>
            </a:r>
            <a:r>
              <a:rPr lang="en-US" sz="1600" dirty="0" err="1">
                <a:solidFill>
                  <a:srgbClr val="FFFFFF"/>
                </a:solidFill>
                <a:latin typeface="Source Sans Pro" panose="020B0503030403020204" pitchFamily="34" charset="77"/>
              </a:rPr>
              <a:t>il</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une</a:t>
            </a:r>
            <a:r>
              <a:rPr lang="en-US" sz="1600" dirty="0">
                <a:solidFill>
                  <a:srgbClr val="FFFFFF"/>
                </a:solidFill>
                <a:latin typeface="Source Sans Pro" panose="020B0503030403020204" pitchFamily="34" charset="77"/>
              </a:rPr>
              <a:t> base </a:t>
            </a:r>
            <a:br>
              <a:rPr lang="en-US" sz="1600" dirty="0">
                <a:solidFill>
                  <a:srgbClr val="FFFFFF"/>
                </a:solidFill>
                <a:latin typeface="Source Sans Pro" panose="020B0503030403020204" pitchFamily="34" charset="77"/>
              </a:rPr>
            </a:br>
            <a:r>
              <a:rPr lang="en-US" sz="1600" dirty="0">
                <a:solidFill>
                  <a:srgbClr val="FFFFFF"/>
                </a:solidFill>
                <a:latin typeface="Source Sans Pro" panose="020B0503030403020204" pitchFamily="34" charset="77"/>
              </a:rPr>
              <a:t>de </a:t>
            </a:r>
            <a:r>
              <a:rPr lang="en-US" sz="1600" dirty="0" err="1">
                <a:solidFill>
                  <a:srgbClr val="FFFFFF"/>
                </a:solidFill>
                <a:latin typeface="Source Sans Pro" panose="020B0503030403020204" pitchFamily="34" charset="77"/>
              </a:rPr>
              <a:t>données</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libre</a:t>
            </a:r>
            <a:r>
              <a:rPr lang="en-US" sz="1600" dirty="0">
                <a:solidFill>
                  <a:srgbClr val="FFFFFF"/>
                </a:solidFill>
                <a:latin typeface="Source Sans Pro" panose="020B0503030403020204" pitchFamily="34" charset="77"/>
              </a:rPr>
              <a:t> ?</a:t>
            </a:r>
          </a:p>
        </p:txBody>
      </p:sp>
      <p:cxnSp>
        <p:nvCxnSpPr>
          <p:cNvPr id="303" name="Straight Arrow Connector 64">
            <a:extLst>
              <a:ext uri="{FF2B5EF4-FFF2-40B4-BE49-F238E27FC236}">
                <a16:creationId xmlns:a16="http://schemas.microsoft.com/office/drawing/2014/main" id="{CC54EDDE-6C02-F54B-93EF-78F3345C42A8}"/>
              </a:ext>
            </a:extLst>
          </p:cNvPr>
          <p:cNvCxnSpPr>
            <a:cxnSpLocks/>
          </p:cNvCxnSpPr>
          <p:nvPr/>
        </p:nvCxnSpPr>
        <p:spPr>
          <a:xfrm>
            <a:off x="3842510" y="3151358"/>
            <a:ext cx="0" cy="662594"/>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45" name="ZoneTexte 4">
            <a:extLst>
              <a:ext uri="{FF2B5EF4-FFF2-40B4-BE49-F238E27FC236}">
                <a16:creationId xmlns:a16="http://schemas.microsoft.com/office/drawing/2014/main" id="{3A77A4B4-1686-CB4C-B6AD-A7AE7AB09BA6}"/>
              </a:ext>
            </a:extLst>
          </p:cNvPr>
          <p:cNvSpPr txBox="1"/>
          <p:nvPr/>
        </p:nvSpPr>
        <p:spPr>
          <a:xfrm>
            <a:off x="910507" y="213844"/>
            <a:ext cx="8178985" cy="892552"/>
          </a:xfrm>
          <a:prstGeom prst="rect">
            <a:avLst/>
          </a:prstGeom>
          <a:noFill/>
        </p:spPr>
        <p:txBody>
          <a:bodyPr wrap="square" rtlCol="0">
            <a:spAutoFit/>
          </a:bodyPr>
          <a:lstStyle/>
          <a:p>
            <a:r>
              <a:rPr lang="fr-FR" sz="2800" b="1" dirty="0">
                <a:solidFill>
                  <a:schemeClr val="accent1"/>
                </a:solidFill>
                <a:latin typeface="Source Sans Pro" panose="020B0503030403020204" pitchFamily="34" charset="77"/>
              </a:rPr>
              <a:t>Mettre son site en ligne</a:t>
            </a:r>
          </a:p>
          <a:p>
            <a:r>
              <a:rPr lang="fr-FR" dirty="0">
                <a:solidFill>
                  <a:schemeClr val="accent1"/>
                </a:solidFill>
                <a:latin typeface="Source Sans Pro" panose="020B0503030403020204" pitchFamily="34" charset="77"/>
              </a:rPr>
              <a:t>Via les modules en 1 clic</a:t>
            </a:r>
          </a:p>
        </p:txBody>
      </p:sp>
      <p:sp>
        <p:nvSpPr>
          <p:cNvPr id="46" name="Freeform 107">
            <a:hlinkClick r:id="rId7"/>
            <a:extLst>
              <a:ext uri="{FF2B5EF4-FFF2-40B4-BE49-F238E27FC236}">
                <a16:creationId xmlns:a16="http://schemas.microsoft.com/office/drawing/2014/main" id="{39C9B2EC-07C3-3B45-8D9D-AE13EA1E5E3A}"/>
              </a:ext>
            </a:extLst>
          </p:cNvPr>
          <p:cNvSpPr>
            <a:spLocks noEditPoints="1"/>
          </p:cNvSpPr>
          <p:nvPr/>
        </p:nvSpPr>
        <p:spPr bwMode="auto">
          <a:xfrm>
            <a:off x="11128229" y="301213"/>
            <a:ext cx="629322" cy="625369"/>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chemeClr val="accent1"/>
          </a:solidFill>
          <a:ln w="25400">
            <a:solidFill>
              <a:schemeClr val="accent1"/>
            </a:solid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7873046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500" fill="hold"/>
                                        <p:tgtEl>
                                          <p:spTgt spid="46"/>
                                        </p:tgtEl>
                                        <p:attrNameLst>
                                          <p:attrName>ppt_w</p:attrName>
                                        </p:attrNameLst>
                                      </p:cBhvr>
                                      <p:tavLst>
                                        <p:tav tm="0">
                                          <p:val>
                                            <p:fltVal val="0"/>
                                          </p:val>
                                        </p:tav>
                                        <p:tav tm="100000">
                                          <p:val>
                                            <p:strVal val="#ppt_w"/>
                                          </p:val>
                                        </p:tav>
                                      </p:tavLst>
                                    </p:anim>
                                    <p:anim calcmode="lin" valueType="num">
                                      <p:cBhvr>
                                        <p:cTn id="8" dur="500" fill="hold"/>
                                        <p:tgtEl>
                                          <p:spTgt spid="46"/>
                                        </p:tgtEl>
                                        <p:attrNameLst>
                                          <p:attrName>ppt_h</p:attrName>
                                        </p:attrNameLst>
                                      </p:cBhvr>
                                      <p:tavLst>
                                        <p:tav tm="0">
                                          <p:val>
                                            <p:fltVal val="0"/>
                                          </p:val>
                                        </p:tav>
                                        <p:tav tm="100000">
                                          <p:val>
                                            <p:strVal val="#ppt_h"/>
                                          </p:val>
                                        </p:tav>
                                      </p:tavLst>
                                    </p:anim>
                                    <p:animEffect transition="in" filter="fade">
                                      <p:cBhvr>
                                        <p:cTn id="9"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4">
            <a:extLst>
              <a:ext uri="{FF2B5EF4-FFF2-40B4-BE49-F238E27FC236}">
                <a16:creationId xmlns:a16="http://schemas.microsoft.com/office/drawing/2014/main" id="{DBC72E98-10FB-D649-8A30-E4B41F30ED60}"/>
              </a:ext>
            </a:extLst>
          </p:cNvPr>
          <p:cNvSpPr txBox="1"/>
          <p:nvPr/>
        </p:nvSpPr>
        <p:spPr>
          <a:xfrm>
            <a:off x="910507" y="213844"/>
            <a:ext cx="8178985" cy="892552"/>
          </a:xfrm>
          <a:prstGeom prst="rect">
            <a:avLst/>
          </a:prstGeom>
          <a:noFill/>
        </p:spPr>
        <p:txBody>
          <a:bodyPr wrap="square" rtlCol="0">
            <a:spAutoFit/>
          </a:bodyPr>
          <a:lstStyle/>
          <a:p>
            <a:r>
              <a:rPr lang="fr-FR" sz="2800" b="1" dirty="0">
                <a:solidFill>
                  <a:schemeClr val="accent1"/>
                </a:solidFill>
                <a:latin typeface="Source Sans Pro" panose="020B0503030403020204" pitchFamily="34" charset="77"/>
              </a:rPr>
              <a:t>Les modules en 1 clic</a:t>
            </a:r>
          </a:p>
          <a:p>
            <a:r>
              <a:rPr lang="fr-FR" dirty="0">
                <a:solidFill>
                  <a:schemeClr val="accent1"/>
                </a:solidFill>
                <a:latin typeface="Source Sans Pro" panose="020B0503030403020204" pitchFamily="34" charset="77"/>
              </a:rPr>
              <a:t>Le fichier de configuration</a:t>
            </a:r>
          </a:p>
        </p:txBody>
      </p:sp>
      <p:sp>
        <p:nvSpPr>
          <p:cNvPr id="3" name="Freeform 93">
            <a:extLst>
              <a:ext uri="{FF2B5EF4-FFF2-40B4-BE49-F238E27FC236}">
                <a16:creationId xmlns:a16="http://schemas.microsoft.com/office/drawing/2014/main" id="{6623EE91-B110-E94B-865C-47A035972376}"/>
              </a:ext>
            </a:extLst>
          </p:cNvPr>
          <p:cNvSpPr>
            <a:spLocks noEditPoints="1"/>
          </p:cNvSpPr>
          <p:nvPr/>
        </p:nvSpPr>
        <p:spPr bwMode="auto">
          <a:xfrm>
            <a:off x="743503" y="2348880"/>
            <a:ext cx="825302" cy="1071173"/>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4" name="TextBox 3">
            <a:extLst>
              <a:ext uri="{FF2B5EF4-FFF2-40B4-BE49-F238E27FC236}">
                <a16:creationId xmlns:a16="http://schemas.microsoft.com/office/drawing/2014/main" id="{E9AF8296-FE08-5241-A132-9450D27F5583}"/>
              </a:ext>
            </a:extLst>
          </p:cNvPr>
          <p:cNvSpPr txBox="1"/>
          <p:nvPr/>
        </p:nvSpPr>
        <p:spPr>
          <a:xfrm>
            <a:off x="191344" y="3532052"/>
            <a:ext cx="1918415" cy="646331"/>
          </a:xfrm>
          <a:prstGeom prst="rect">
            <a:avLst/>
          </a:prstGeom>
          <a:noFill/>
        </p:spPr>
        <p:txBody>
          <a:bodyPr wrap="square" rtlCol="0">
            <a:spAutoFit/>
          </a:bodyPr>
          <a:lstStyle/>
          <a:p>
            <a:pPr algn="ctr"/>
            <a:r>
              <a:rPr lang="fr-FR" sz="1800" dirty="0">
                <a:latin typeface="Source Sans Pro" panose="020B0503030403020204" pitchFamily="34" charset="77"/>
              </a:rPr>
              <a:t>Fichier de configuration</a:t>
            </a:r>
          </a:p>
        </p:txBody>
      </p:sp>
      <p:graphicFrame>
        <p:nvGraphicFramePr>
          <p:cNvPr id="5" name="Table 4">
            <a:extLst>
              <a:ext uri="{FF2B5EF4-FFF2-40B4-BE49-F238E27FC236}">
                <a16:creationId xmlns:a16="http://schemas.microsoft.com/office/drawing/2014/main" id="{86F7EAD1-1980-E940-8E16-2A4359BE4562}"/>
              </a:ext>
            </a:extLst>
          </p:cNvPr>
          <p:cNvGraphicFramePr>
            <a:graphicFrameLocks noGrp="1"/>
          </p:cNvGraphicFramePr>
          <p:nvPr>
            <p:extLst>
              <p:ext uri="{D42A27DB-BD31-4B8C-83A1-F6EECF244321}">
                <p14:modId xmlns:p14="http://schemas.microsoft.com/office/powerpoint/2010/main" val="1051037070"/>
              </p:ext>
            </p:extLst>
          </p:nvPr>
        </p:nvGraphicFramePr>
        <p:xfrm>
          <a:off x="2766672" y="2441167"/>
          <a:ext cx="8681825" cy="1706880"/>
        </p:xfrm>
        <a:graphic>
          <a:graphicData uri="http://schemas.openxmlformats.org/drawingml/2006/table">
            <a:tbl>
              <a:tblPr/>
              <a:tblGrid>
                <a:gridCol w="1329620">
                  <a:extLst>
                    <a:ext uri="{9D8B030D-6E8A-4147-A177-3AD203B41FA5}">
                      <a16:colId xmlns:a16="http://schemas.microsoft.com/office/drawing/2014/main" val="2335952080"/>
                    </a:ext>
                  </a:extLst>
                </a:gridCol>
                <a:gridCol w="1512168">
                  <a:extLst>
                    <a:ext uri="{9D8B030D-6E8A-4147-A177-3AD203B41FA5}">
                      <a16:colId xmlns:a16="http://schemas.microsoft.com/office/drawing/2014/main" val="3623328272"/>
                    </a:ext>
                  </a:extLst>
                </a:gridCol>
                <a:gridCol w="1440160">
                  <a:extLst>
                    <a:ext uri="{9D8B030D-6E8A-4147-A177-3AD203B41FA5}">
                      <a16:colId xmlns:a16="http://schemas.microsoft.com/office/drawing/2014/main" val="3232265729"/>
                    </a:ext>
                  </a:extLst>
                </a:gridCol>
                <a:gridCol w="2663512">
                  <a:extLst>
                    <a:ext uri="{9D8B030D-6E8A-4147-A177-3AD203B41FA5}">
                      <a16:colId xmlns:a16="http://schemas.microsoft.com/office/drawing/2014/main" val="3847884708"/>
                    </a:ext>
                  </a:extLst>
                </a:gridCol>
                <a:gridCol w="1736365">
                  <a:extLst>
                    <a:ext uri="{9D8B030D-6E8A-4147-A177-3AD203B41FA5}">
                      <a16:colId xmlns:a16="http://schemas.microsoft.com/office/drawing/2014/main" val="2451695852"/>
                    </a:ext>
                  </a:extLst>
                </a:gridCol>
              </a:tblGrid>
              <a:tr h="0">
                <a:tc>
                  <a:txBody>
                    <a:bodyPr/>
                    <a:lstStyle/>
                    <a:p>
                      <a:r>
                        <a:rPr lang="en-GB" sz="1800" b="1" dirty="0">
                          <a:solidFill>
                            <a:schemeClr val="bg1"/>
                          </a:solidFill>
                          <a:latin typeface="Source Sans Pro" panose="020B0503030403020204" pitchFamily="34" charset="77"/>
                        </a:rPr>
                        <a:t>CMS</a:t>
                      </a:r>
                    </a:p>
                  </a:txBody>
                  <a:tcPr anchor="ctr">
                    <a:lnL>
                      <a:noFill/>
                    </a:lnL>
                    <a:lnR>
                      <a:noFill/>
                    </a:lnR>
                    <a:lnT>
                      <a:noFill/>
                    </a:lnT>
                    <a:lnB>
                      <a:noFill/>
                    </a:lnB>
                    <a:solidFill>
                      <a:schemeClr val="accent1"/>
                    </a:solidFill>
                  </a:tcPr>
                </a:tc>
                <a:tc>
                  <a:txBody>
                    <a:bodyPr/>
                    <a:lstStyle/>
                    <a:p>
                      <a:r>
                        <a:rPr lang="en-GB" sz="1800" b="1" dirty="0">
                          <a:solidFill>
                            <a:schemeClr val="bg1"/>
                          </a:solidFill>
                          <a:latin typeface="Source Sans Pro" panose="020B0503030403020204" pitchFamily="34" charset="77"/>
                        </a:rPr>
                        <a:t>Version</a:t>
                      </a:r>
                    </a:p>
                  </a:txBody>
                  <a:tcPr anchor="ctr">
                    <a:lnL>
                      <a:noFill/>
                    </a:lnL>
                    <a:lnR>
                      <a:noFill/>
                    </a:lnR>
                    <a:lnT>
                      <a:noFill/>
                    </a:lnT>
                    <a:lnB>
                      <a:noFill/>
                    </a:lnB>
                    <a:solidFill>
                      <a:schemeClr val="accent2"/>
                    </a:solidFill>
                  </a:tcPr>
                </a:tc>
                <a:tc>
                  <a:txBody>
                    <a:bodyPr/>
                    <a:lstStyle/>
                    <a:p>
                      <a:r>
                        <a:rPr lang="en-GB" sz="1800" b="1" dirty="0">
                          <a:solidFill>
                            <a:schemeClr val="bg1"/>
                          </a:solidFill>
                          <a:latin typeface="Source Sans Pro" panose="020B0503030403020204" pitchFamily="34" charset="77"/>
                        </a:rPr>
                        <a:t>Type</a:t>
                      </a:r>
                    </a:p>
                  </a:txBody>
                  <a:tcPr anchor="ctr">
                    <a:lnL>
                      <a:noFill/>
                    </a:lnL>
                    <a:lnR>
                      <a:noFill/>
                    </a:lnR>
                    <a:lnT>
                      <a:noFill/>
                    </a:lnT>
                    <a:lnB>
                      <a:noFill/>
                    </a:lnB>
                    <a:solidFill>
                      <a:schemeClr val="accent3"/>
                    </a:solidFill>
                  </a:tcPr>
                </a:tc>
                <a:tc>
                  <a:txBody>
                    <a:bodyPr/>
                    <a:lstStyle/>
                    <a:p>
                      <a:r>
                        <a:rPr lang="en-GB" sz="1800" b="1" dirty="0" err="1">
                          <a:solidFill>
                            <a:schemeClr val="bg1"/>
                          </a:solidFill>
                          <a:latin typeface="Source Sans Pro" panose="020B0503030403020204" pitchFamily="34" charset="77"/>
                        </a:rPr>
                        <a:t>Fichier</a:t>
                      </a:r>
                      <a:r>
                        <a:rPr lang="en-GB" sz="1800" b="1" dirty="0">
                          <a:solidFill>
                            <a:schemeClr val="bg1"/>
                          </a:solidFill>
                          <a:latin typeface="Source Sans Pro" panose="020B0503030403020204" pitchFamily="34" charset="77"/>
                        </a:rPr>
                        <a:t> de configuration</a:t>
                      </a:r>
                    </a:p>
                  </a:txBody>
                  <a:tcPr anchor="ctr">
                    <a:lnL>
                      <a:noFill/>
                    </a:lnL>
                    <a:lnR>
                      <a:noFill/>
                    </a:lnR>
                    <a:lnT>
                      <a:noFill/>
                    </a:lnT>
                    <a:lnB>
                      <a:noFill/>
                    </a:lnB>
                    <a:solidFill>
                      <a:schemeClr val="accent4"/>
                    </a:solidFill>
                  </a:tcPr>
                </a:tc>
                <a:tc>
                  <a:txBody>
                    <a:bodyPr/>
                    <a:lstStyle/>
                    <a:p>
                      <a:r>
                        <a:rPr lang="en-GB" sz="1800" b="1" dirty="0">
                          <a:solidFill>
                            <a:schemeClr val="bg1"/>
                          </a:solidFill>
                          <a:latin typeface="Source Sans Pro" panose="020B0503030403020204" pitchFamily="34" charset="77"/>
                        </a:rPr>
                        <a:t>Dossier admin</a:t>
                      </a:r>
                    </a:p>
                  </a:txBody>
                  <a:tcPr anchor="ctr">
                    <a:lnL>
                      <a:noFill/>
                    </a:lnL>
                    <a:lnR>
                      <a:noFill/>
                    </a:lnR>
                    <a:lnT>
                      <a:noFill/>
                    </a:lnT>
                    <a:lnB>
                      <a:noFill/>
                    </a:lnB>
                    <a:solidFill>
                      <a:schemeClr val="accent6"/>
                    </a:solidFill>
                  </a:tcPr>
                </a:tc>
                <a:extLst>
                  <a:ext uri="{0D108BD9-81ED-4DB2-BD59-A6C34878D82A}">
                    <a16:rowId xmlns:a16="http://schemas.microsoft.com/office/drawing/2014/main" val="2628116844"/>
                  </a:ext>
                </a:extLst>
              </a:tr>
              <a:tr h="0">
                <a:tc>
                  <a:txBody>
                    <a:bodyPr/>
                    <a:lstStyle/>
                    <a:p>
                      <a:r>
                        <a:rPr lang="en-GB" sz="1600" dirty="0" err="1">
                          <a:latin typeface="Source Sans Pro" panose="020B0503030403020204" pitchFamily="34" charset="77"/>
                        </a:rPr>
                        <a:t>Prestashop</a:t>
                      </a:r>
                      <a:endParaRPr lang="en-GB" sz="1600" dirty="0">
                        <a:latin typeface="Source Sans Pro" panose="020B0503030403020204" pitchFamily="34" charset="77"/>
                      </a:endParaRPr>
                    </a:p>
                  </a:txBody>
                  <a:tcPr anchor="ctr">
                    <a:lnL>
                      <a:noFill/>
                    </a:lnL>
                    <a:lnR>
                      <a:noFill/>
                    </a:lnR>
                    <a:lnT>
                      <a:noFill/>
                    </a:lnT>
                    <a:lnB>
                      <a:noFill/>
                    </a:lnB>
                    <a:solidFill>
                      <a:schemeClr val="accent1">
                        <a:lumMod val="20000"/>
                        <a:lumOff val="80000"/>
                      </a:schemeClr>
                    </a:solidFill>
                  </a:tcPr>
                </a:tc>
                <a:tc>
                  <a:txBody>
                    <a:bodyPr/>
                    <a:lstStyle/>
                    <a:p>
                      <a:r>
                        <a:rPr lang="en-GB" sz="1600" dirty="0">
                          <a:latin typeface="Source Sans Pro" panose="020B0503030403020204" pitchFamily="34" charset="77"/>
                        </a:rPr>
                        <a:t>1.7.x</a:t>
                      </a:r>
                    </a:p>
                  </a:txBody>
                  <a:tcPr anchor="ctr">
                    <a:lnL>
                      <a:noFill/>
                    </a:lnL>
                    <a:lnR>
                      <a:noFill/>
                    </a:lnR>
                    <a:lnT>
                      <a:noFill/>
                    </a:lnT>
                    <a:lnB>
                      <a:noFill/>
                    </a:lnB>
                    <a:solidFill>
                      <a:schemeClr val="accent2">
                        <a:lumMod val="20000"/>
                        <a:lumOff val="80000"/>
                      </a:schemeClr>
                    </a:solidFill>
                  </a:tcPr>
                </a:tc>
                <a:tc>
                  <a:txBody>
                    <a:bodyPr/>
                    <a:lstStyle/>
                    <a:p>
                      <a:r>
                        <a:rPr lang="en-GB" sz="1600" dirty="0">
                          <a:latin typeface="Source Sans Pro" panose="020B0503030403020204" pitchFamily="34" charset="77"/>
                        </a:rPr>
                        <a:t>E-Commerce</a:t>
                      </a:r>
                    </a:p>
                  </a:txBody>
                  <a:tcPr anchor="ctr">
                    <a:lnL>
                      <a:noFill/>
                    </a:lnL>
                    <a:lnR>
                      <a:noFill/>
                    </a:lnR>
                    <a:lnT>
                      <a:noFill/>
                    </a:lnT>
                    <a:lnB>
                      <a:noFill/>
                    </a:lnB>
                    <a:solidFill>
                      <a:schemeClr val="accent3">
                        <a:lumMod val="20000"/>
                        <a:lumOff val="80000"/>
                      </a:schemeClr>
                    </a:solidFill>
                  </a:tcPr>
                </a:tc>
                <a:tc>
                  <a:txBody>
                    <a:bodyPr/>
                    <a:lstStyle/>
                    <a:p>
                      <a:r>
                        <a:rPr lang="en-GB" sz="1600" dirty="0">
                          <a:latin typeface="Source Sans Pro" panose="020B0503030403020204" pitchFamily="34" charset="77"/>
                        </a:rPr>
                        <a:t>/app/config/</a:t>
                      </a:r>
                      <a:r>
                        <a:rPr lang="en-GB" sz="1600" dirty="0" err="1">
                          <a:latin typeface="Source Sans Pro" panose="020B0503030403020204" pitchFamily="34" charset="77"/>
                        </a:rPr>
                        <a:t>parameters.php</a:t>
                      </a:r>
                      <a:endParaRPr lang="en-GB" sz="1600" dirty="0">
                        <a:latin typeface="Source Sans Pro" panose="020B0503030403020204" pitchFamily="34" charset="77"/>
                      </a:endParaRPr>
                    </a:p>
                  </a:txBody>
                  <a:tcPr anchor="ctr">
                    <a:lnL>
                      <a:noFill/>
                    </a:lnL>
                    <a:lnR>
                      <a:noFill/>
                    </a:lnR>
                    <a:lnT>
                      <a:noFill/>
                    </a:lnT>
                    <a:lnB>
                      <a:noFill/>
                    </a:lnB>
                    <a:solidFill>
                      <a:schemeClr val="accent4">
                        <a:lumMod val="20000"/>
                        <a:lumOff val="80000"/>
                      </a:schemeClr>
                    </a:solidFill>
                  </a:tcPr>
                </a:tc>
                <a:tc>
                  <a:txBody>
                    <a:bodyPr/>
                    <a:lstStyle/>
                    <a:p>
                      <a:r>
                        <a:rPr lang="en-GB" sz="1600" dirty="0">
                          <a:latin typeface="Source Sans Pro" panose="020B0503030403020204" pitchFamily="34" charset="77"/>
                        </a:rPr>
                        <a:t>/</a:t>
                      </a:r>
                      <a:r>
                        <a:rPr lang="en-GB" sz="1600" dirty="0" err="1">
                          <a:latin typeface="Source Sans Pro" panose="020B0503030403020204" pitchFamily="34" charset="77"/>
                        </a:rPr>
                        <a:t>adminXXXX</a:t>
                      </a:r>
                      <a:endParaRPr lang="en-GB" sz="1600" dirty="0">
                        <a:latin typeface="Source Sans Pro" panose="020B0503030403020204" pitchFamily="34" charset="77"/>
                      </a:endParaRPr>
                    </a:p>
                  </a:txBody>
                  <a:tcPr anchor="ctr">
                    <a:lnL>
                      <a:noFill/>
                    </a:lnL>
                    <a:lnR>
                      <a:noFill/>
                    </a:lnR>
                    <a:lnT>
                      <a:noFill/>
                    </a:lnT>
                    <a:lnB>
                      <a:noFill/>
                    </a:lnB>
                    <a:solidFill>
                      <a:schemeClr val="accent6">
                        <a:lumMod val="20000"/>
                        <a:lumOff val="80000"/>
                      </a:schemeClr>
                    </a:solidFill>
                  </a:tcPr>
                </a:tc>
                <a:extLst>
                  <a:ext uri="{0D108BD9-81ED-4DB2-BD59-A6C34878D82A}">
                    <a16:rowId xmlns:a16="http://schemas.microsoft.com/office/drawing/2014/main" val="85834239"/>
                  </a:ext>
                </a:extLst>
              </a:tr>
              <a:tr h="0">
                <a:tc>
                  <a:txBody>
                    <a:bodyPr/>
                    <a:lstStyle/>
                    <a:p>
                      <a:r>
                        <a:rPr lang="en-GB" sz="1600" dirty="0" err="1">
                          <a:latin typeface="Source Sans Pro" panose="020B0503030403020204" pitchFamily="34" charset="77"/>
                        </a:rPr>
                        <a:t>Wordpress</a:t>
                      </a:r>
                      <a:endParaRPr lang="en-GB" sz="1600" dirty="0">
                        <a:latin typeface="Source Sans Pro" panose="020B0503030403020204" pitchFamily="34" charset="77"/>
                      </a:endParaRPr>
                    </a:p>
                  </a:txBody>
                  <a:tcPr anchor="ctr">
                    <a:lnL>
                      <a:noFill/>
                    </a:lnL>
                    <a:lnR>
                      <a:noFill/>
                    </a:lnR>
                    <a:lnT>
                      <a:noFill/>
                    </a:lnT>
                    <a:lnB>
                      <a:noFill/>
                    </a:lnB>
                    <a:solidFill>
                      <a:schemeClr val="accent1">
                        <a:lumMod val="20000"/>
                        <a:lumOff val="80000"/>
                      </a:schemeClr>
                    </a:solidFill>
                  </a:tcPr>
                </a:tc>
                <a:tc>
                  <a:txBody>
                    <a:bodyPr/>
                    <a:lstStyle/>
                    <a:p>
                      <a:r>
                        <a:rPr lang="en-GB" sz="1600" dirty="0">
                          <a:latin typeface="Source Sans Pro" panose="020B0503030403020204" pitchFamily="34" charset="77"/>
                        </a:rPr>
                        <a:t>5.0.x</a:t>
                      </a:r>
                    </a:p>
                  </a:txBody>
                  <a:tcPr anchor="ctr">
                    <a:lnL>
                      <a:noFill/>
                    </a:lnL>
                    <a:lnR>
                      <a:noFill/>
                    </a:lnR>
                    <a:lnT>
                      <a:noFill/>
                    </a:lnT>
                    <a:lnB>
                      <a:noFill/>
                    </a:lnB>
                    <a:solidFill>
                      <a:schemeClr val="accent2">
                        <a:lumMod val="20000"/>
                        <a:lumOff val="80000"/>
                      </a:schemeClr>
                    </a:solidFill>
                  </a:tcPr>
                </a:tc>
                <a:tc>
                  <a:txBody>
                    <a:bodyPr/>
                    <a:lstStyle/>
                    <a:p>
                      <a:r>
                        <a:rPr lang="en-GB" sz="1600" dirty="0">
                          <a:latin typeface="Source Sans Pro" panose="020B0503030403020204" pitchFamily="34" charset="77"/>
                        </a:rPr>
                        <a:t>Blog</a:t>
                      </a:r>
                    </a:p>
                  </a:txBody>
                  <a:tcPr anchor="ctr">
                    <a:lnL>
                      <a:noFill/>
                    </a:lnL>
                    <a:lnR>
                      <a:noFill/>
                    </a:lnR>
                    <a:lnT>
                      <a:noFill/>
                    </a:lnT>
                    <a:lnB>
                      <a:noFill/>
                    </a:lnB>
                    <a:solidFill>
                      <a:schemeClr val="accent3">
                        <a:lumMod val="20000"/>
                        <a:lumOff val="80000"/>
                      </a:schemeClr>
                    </a:solidFill>
                  </a:tcPr>
                </a:tc>
                <a:tc>
                  <a:txBody>
                    <a:bodyPr/>
                    <a:lstStyle/>
                    <a:p>
                      <a:r>
                        <a:rPr lang="en-GB" sz="1600" dirty="0">
                          <a:latin typeface="Source Sans Pro" panose="020B0503030403020204" pitchFamily="34" charset="77"/>
                        </a:rPr>
                        <a:t>/</a:t>
                      </a:r>
                      <a:r>
                        <a:rPr lang="en-GB" sz="1600" dirty="0" err="1">
                          <a:latin typeface="Source Sans Pro" panose="020B0503030403020204" pitchFamily="34" charset="77"/>
                        </a:rPr>
                        <a:t>wp-config.php</a:t>
                      </a:r>
                      <a:endParaRPr lang="en-GB" sz="1600" dirty="0">
                        <a:latin typeface="Source Sans Pro" panose="020B0503030403020204" pitchFamily="34" charset="77"/>
                      </a:endParaRPr>
                    </a:p>
                  </a:txBody>
                  <a:tcPr anchor="ctr">
                    <a:lnL>
                      <a:noFill/>
                    </a:lnL>
                    <a:lnR>
                      <a:noFill/>
                    </a:lnR>
                    <a:lnT>
                      <a:noFill/>
                    </a:lnT>
                    <a:lnB>
                      <a:noFill/>
                    </a:lnB>
                    <a:solidFill>
                      <a:schemeClr val="accent4">
                        <a:lumMod val="20000"/>
                        <a:lumOff val="80000"/>
                      </a:schemeClr>
                    </a:solidFill>
                  </a:tcPr>
                </a:tc>
                <a:tc>
                  <a:txBody>
                    <a:bodyPr/>
                    <a:lstStyle/>
                    <a:p>
                      <a:r>
                        <a:rPr lang="en-GB" sz="1600" dirty="0">
                          <a:latin typeface="Source Sans Pro" panose="020B0503030403020204" pitchFamily="34" charset="77"/>
                        </a:rPr>
                        <a:t>/</a:t>
                      </a:r>
                      <a:r>
                        <a:rPr lang="en-GB" sz="1600" dirty="0" err="1">
                          <a:latin typeface="Source Sans Pro" panose="020B0503030403020204" pitchFamily="34" charset="77"/>
                        </a:rPr>
                        <a:t>wp</a:t>
                      </a:r>
                      <a:r>
                        <a:rPr lang="en-GB" sz="1600" dirty="0">
                          <a:latin typeface="Source Sans Pro" panose="020B0503030403020204" pitchFamily="34" charset="77"/>
                        </a:rPr>
                        <a:t>-admin</a:t>
                      </a:r>
                    </a:p>
                  </a:txBody>
                  <a:tcPr anchor="ctr">
                    <a:lnL>
                      <a:noFill/>
                    </a:lnL>
                    <a:lnR>
                      <a:noFill/>
                    </a:lnR>
                    <a:lnT>
                      <a:noFill/>
                    </a:lnT>
                    <a:lnB>
                      <a:noFill/>
                    </a:lnB>
                    <a:solidFill>
                      <a:schemeClr val="accent6">
                        <a:lumMod val="20000"/>
                        <a:lumOff val="80000"/>
                      </a:schemeClr>
                    </a:solidFill>
                  </a:tcPr>
                </a:tc>
                <a:extLst>
                  <a:ext uri="{0D108BD9-81ED-4DB2-BD59-A6C34878D82A}">
                    <a16:rowId xmlns:a16="http://schemas.microsoft.com/office/drawing/2014/main" val="1409203020"/>
                  </a:ext>
                </a:extLst>
              </a:tr>
              <a:tr h="0">
                <a:tc>
                  <a:txBody>
                    <a:bodyPr/>
                    <a:lstStyle/>
                    <a:p>
                      <a:r>
                        <a:rPr lang="en-GB" sz="1600" dirty="0">
                          <a:latin typeface="Source Sans Pro" panose="020B0503030403020204" pitchFamily="34" charset="77"/>
                        </a:rPr>
                        <a:t>Drupal</a:t>
                      </a:r>
                    </a:p>
                  </a:txBody>
                  <a:tcPr anchor="ctr">
                    <a:lnL>
                      <a:noFill/>
                    </a:lnL>
                    <a:lnR>
                      <a:noFill/>
                    </a:lnR>
                    <a:lnT>
                      <a:noFill/>
                    </a:lnT>
                    <a:lnB>
                      <a:noFill/>
                    </a:lnB>
                    <a:solidFill>
                      <a:schemeClr val="accent1">
                        <a:lumMod val="20000"/>
                        <a:lumOff val="80000"/>
                      </a:schemeClr>
                    </a:solidFill>
                  </a:tcPr>
                </a:tc>
                <a:tc>
                  <a:txBody>
                    <a:bodyPr/>
                    <a:lstStyle/>
                    <a:p>
                      <a:r>
                        <a:rPr lang="en-GB" sz="1600" dirty="0">
                          <a:latin typeface="Source Sans Pro" panose="020B0503030403020204" pitchFamily="34" charset="77"/>
                        </a:rPr>
                        <a:t>8.4.x</a:t>
                      </a:r>
                    </a:p>
                  </a:txBody>
                  <a:tcPr anchor="ctr">
                    <a:lnL>
                      <a:noFill/>
                    </a:lnL>
                    <a:lnR>
                      <a:noFill/>
                    </a:lnR>
                    <a:lnT>
                      <a:noFill/>
                    </a:lnT>
                    <a:lnB>
                      <a:noFill/>
                    </a:lnB>
                    <a:solidFill>
                      <a:schemeClr val="accent2">
                        <a:lumMod val="20000"/>
                        <a:lumOff val="80000"/>
                      </a:schemeClr>
                    </a:solidFill>
                  </a:tcPr>
                </a:tc>
                <a:tc>
                  <a:txBody>
                    <a:bodyPr/>
                    <a:lstStyle/>
                    <a:p>
                      <a:r>
                        <a:rPr lang="en-GB" sz="1600" dirty="0">
                          <a:latin typeface="Source Sans Pro" panose="020B0503030403020204" pitchFamily="34" charset="77"/>
                        </a:rPr>
                        <a:t>CMS</a:t>
                      </a:r>
                    </a:p>
                  </a:txBody>
                  <a:tcPr anchor="ctr">
                    <a:lnL>
                      <a:noFill/>
                    </a:lnL>
                    <a:lnR>
                      <a:noFill/>
                    </a:lnR>
                    <a:lnT>
                      <a:noFill/>
                    </a:lnT>
                    <a:lnB>
                      <a:noFill/>
                    </a:lnB>
                    <a:solidFill>
                      <a:schemeClr val="accent3">
                        <a:lumMod val="20000"/>
                        <a:lumOff val="80000"/>
                      </a:schemeClr>
                    </a:solidFill>
                  </a:tcPr>
                </a:tc>
                <a:tc>
                  <a:txBody>
                    <a:bodyPr/>
                    <a:lstStyle/>
                    <a:p>
                      <a:r>
                        <a:rPr lang="en-GB" sz="1600" dirty="0">
                          <a:latin typeface="Source Sans Pro" panose="020B0503030403020204" pitchFamily="34" charset="77"/>
                        </a:rPr>
                        <a:t>/sites/default/</a:t>
                      </a:r>
                      <a:r>
                        <a:rPr lang="en-GB" sz="1600" dirty="0" err="1">
                          <a:latin typeface="Source Sans Pro" panose="020B0503030403020204" pitchFamily="34" charset="77"/>
                        </a:rPr>
                        <a:t>settings.php</a:t>
                      </a:r>
                      <a:endParaRPr lang="en-GB" sz="1600" dirty="0">
                        <a:latin typeface="Source Sans Pro" panose="020B0503030403020204" pitchFamily="34" charset="77"/>
                      </a:endParaRPr>
                    </a:p>
                  </a:txBody>
                  <a:tcPr anchor="ctr">
                    <a:lnL>
                      <a:noFill/>
                    </a:lnL>
                    <a:lnR>
                      <a:noFill/>
                    </a:lnR>
                    <a:lnT>
                      <a:noFill/>
                    </a:lnT>
                    <a:lnB>
                      <a:noFill/>
                    </a:lnB>
                    <a:solidFill>
                      <a:schemeClr val="accent4">
                        <a:lumMod val="20000"/>
                        <a:lumOff val="80000"/>
                      </a:schemeClr>
                    </a:solidFill>
                  </a:tcPr>
                </a:tc>
                <a:tc>
                  <a:txBody>
                    <a:bodyPr/>
                    <a:lstStyle/>
                    <a:p>
                      <a:r>
                        <a:rPr lang="en-GB" sz="1600" dirty="0">
                          <a:latin typeface="Source Sans Pro" panose="020B0503030403020204" pitchFamily="34" charset="77"/>
                        </a:rPr>
                        <a:t>/admin</a:t>
                      </a:r>
                    </a:p>
                  </a:txBody>
                  <a:tcPr anchor="ctr">
                    <a:lnL>
                      <a:noFill/>
                    </a:lnL>
                    <a:lnR>
                      <a:noFill/>
                    </a:lnR>
                    <a:lnT>
                      <a:noFill/>
                    </a:lnT>
                    <a:lnB>
                      <a:noFill/>
                    </a:lnB>
                    <a:solidFill>
                      <a:schemeClr val="accent6">
                        <a:lumMod val="20000"/>
                        <a:lumOff val="80000"/>
                      </a:schemeClr>
                    </a:solidFill>
                  </a:tcPr>
                </a:tc>
                <a:extLst>
                  <a:ext uri="{0D108BD9-81ED-4DB2-BD59-A6C34878D82A}">
                    <a16:rowId xmlns:a16="http://schemas.microsoft.com/office/drawing/2014/main" val="1519040688"/>
                  </a:ext>
                </a:extLst>
              </a:tr>
              <a:tr h="0">
                <a:tc>
                  <a:txBody>
                    <a:bodyPr/>
                    <a:lstStyle/>
                    <a:p>
                      <a:r>
                        <a:rPr lang="en-GB" sz="1600" dirty="0">
                          <a:latin typeface="Source Sans Pro" panose="020B0503030403020204" pitchFamily="34" charset="77"/>
                        </a:rPr>
                        <a:t>Joomla</a:t>
                      </a:r>
                    </a:p>
                  </a:txBody>
                  <a:tcPr anchor="ctr">
                    <a:lnL>
                      <a:noFill/>
                    </a:lnL>
                    <a:lnR>
                      <a:noFill/>
                    </a:lnR>
                    <a:lnT>
                      <a:noFill/>
                    </a:lnT>
                    <a:lnB>
                      <a:noFill/>
                    </a:lnB>
                    <a:solidFill>
                      <a:schemeClr val="accent1">
                        <a:lumMod val="20000"/>
                        <a:lumOff val="80000"/>
                      </a:schemeClr>
                    </a:solidFill>
                  </a:tcPr>
                </a:tc>
                <a:tc>
                  <a:txBody>
                    <a:bodyPr/>
                    <a:lstStyle/>
                    <a:p>
                      <a:r>
                        <a:rPr lang="en-GB" sz="1600" dirty="0">
                          <a:latin typeface="Source Sans Pro" panose="020B0503030403020204" pitchFamily="34" charset="77"/>
                        </a:rPr>
                        <a:t>3.8.x</a:t>
                      </a:r>
                    </a:p>
                  </a:txBody>
                  <a:tcPr anchor="ctr">
                    <a:lnL>
                      <a:noFill/>
                    </a:lnL>
                    <a:lnR>
                      <a:noFill/>
                    </a:lnR>
                    <a:lnT>
                      <a:noFill/>
                    </a:lnT>
                    <a:lnB>
                      <a:noFill/>
                    </a:lnB>
                    <a:solidFill>
                      <a:schemeClr val="accent2">
                        <a:lumMod val="20000"/>
                        <a:lumOff val="80000"/>
                      </a:schemeClr>
                    </a:solidFill>
                  </a:tcPr>
                </a:tc>
                <a:tc>
                  <a:txBody>
                    <a:bodyPr/>
                    <a:lstStyle/>
                    <a:p>
                      <a:r>
                        <a:rPr lang="en-GB" sz="1600" dirty="0">
                          <a:latin typeface="Source Sans Pro" panose="020B0503030403020204" pitchFamily="34" charset="77"/>
                        </a:rPr>
                        <a:t>CMS</a:t>
                      </a:r>
                    </a:p>
                  </a:txBody>
                  <a:tcPr anchor="ctr">
                    <a:lnL>
                      <a:noFill/>
                    </a:lnL>
                    <a:lnR>
                      <a:noFill/>
                    </a:lnR>
                    <a:lnT>
                      <a:noFill/>
                    </a:lnT>
                    <a:lnB>
                      <a:noFill/>
                    </a:lnB>
                    <a:solidFill>
                      <a:schemeClr val="accent3">
                        <a:lumMod val="20000"/>
                        <a:lumOff val="80000"/>
                      </a:schemeClr>
                    </a:solidFill>
                  </a:tcPr>
                </a:tc>
                <a:tc>
                  <a:txBody>
                    <a:bodyPr/>
                    <a:lstStyle/>
                    <a:p>
                      <a:r>
                        <a:rPr lang="en-GB" sz="1600" dirty="0">
                          <a:latin typeface="Source Sans Pro" panose="020B0503030403020204" pitchFamily="34" charset="77"/>
                        </a:rPr>
                        <a:t>/</a:t>
                      </a:r>
                      <a:r>
                        <a:rPr lang="en-GB" sz="1600" dirty="0" err="1">
                          <a:latin typeface="Source Sans Pro" panose="020B0503030403020204" pitchFamily="34" charset="77"/>
                        </a:rPr>
                        <a:t>configuration.php</a:t>
                      </a:r>
                      <a:endParaRPr lang="en-GB" sz="1600" dirty="0">
                        <a:latin typeface="Source Sans Pro" panose="020B0503030403020204" pitchFamily="34" charset="77"/>
                      </a:endParaRPr>
                    </a:p>
                  </a:txBody>
                  <a:tcPr anchor="ctr">
                    <a:lnL>
                      <a:noFill/>
                    </a:lnL>
                    <a:lnR>
                      <a:noFill/>
                    </a:lnR>
                    <a:lnT>
                      <a:noFill/>
                    </a:lnT>
                    <a:lnB>
                      <a:noFill/>
                    </a:lnB>
                    <a:solidFill>
                      <a:schemeClr val="accent4">
                        <a:lumMod val="20000"/>
                        <a:lumOff val="80000"/>
                      </a:schemeClr>
                    </a:solidFill>
                  </a:tcPr>
                </a:tc>
                <a:tc>
                  <a:txBody>
                    <a:bodyPr/>
                    <a:lstStyle/>
                    <a:p>
                      <a:r>
                        <a:rPr lang="en-GB" sz="1600" dirty="0">
                          <a:latin typeface="Source Sans Pro" panose="020B0503030403020204" pitchFamily="34" charset="77"/>
                        </a:rPr>
                        <a:t>/administrator</a:t>
                      </a:r>
                    </a:p>
                  </a:txBody>
                  <a:tcPr anchor="ctr">
                    <a:lnL>
                      <a:noFill/>
                    </a:lnL>
                    <a:lnR>
                      <a:noFill/>
                    </a:lnR>
                    <a:lnT>
                      <a:noFill/>
                    </a:lnT>
                    <a:lnB>
                      <a:noFill/>
                    </a:lnB>
                    <a:solidFill>
                      <a:schemeClr val="accent6">
                        <a:lumMod val="20000"/>
                        <a:lumOff val="80000"/>
                      </a:schemeClr>
                    </a:solidFill>
                  </a:tcPr>
                </a:tc>
                <a:extLst>
                  <a:ext uri="{0D108BD9-81ED-4DB2-BD59-A6C34878D82A}">
                    <a16:rowId xmlns:a16="http://schemas.microsoft.com/office/drawing/2014/main" val="2187787912"/>
                  </a:ext>
                </a:extLst>
              </a:tr>
            </a:tbl>
          </a:graphicData>
        </a:graphic>
      </p:graphicFrame>
      <p:grpSp>
        <p:nvGrpSpPr>
          <p:cNvPr id="7" name="Groupe 34">
            <a:extLst>
              <a:ext uri="{FF2B5EF4-FFF2-40B4-BE49-F238E27FC236}">
                <a16:creationId xmlns:a16="http://schemas.microsoft.com/office/drawing/2014/main" id="{819D0267-FFE6-9C46-BBE1-C7D6B98C67A5}"/>
              </a:ext>
            </a:extLst>
          </p:cNvPr>
          <p:cNvGrpSpPr/>
          <p:nvPr/>
        </p:nvGrpSpPr>
        <p:grpSpPr>
          <a:xfrm>
            <a:off x="1752600" y="5562600"/>
            <a:ext cx="8681825" cy="779417"/>
            <a:chOff x="3062163" y="5095674"/>
            <a:chExt cx="6027285" cy="480505"/>
          </a:xfrm>
        </p:grpSpPr>
        <p:sp>
          <p:nvSpPr>
            <p:cNvPr id="8" name="ZoneTexte 35">
              <a:extLst>
                <a:ext uri="{FF2B5EF4-FFF2-40B4-BE49-F238E27FC236}">
                  <a16:creationId xmlns:a16="http://schemas.microsoft.com/office/drawing/2014/main" id="{D7894689-5950-D944-B035-74F3292E7595}"/>
                </a:ext>
              </a:extLst>
            </p:cNvPr>
            <p:cNvSpPr txBox="1"/>
            <p:nvPr/>
          </p:nvSpPr>
          <p:spPr>
            <a:xfrm>
              <a:off x="3062163" y="5139773"/>
              <a:ext cx="5981693" cy="436406"/>
            </a:xfrm>
            <a:prstGeom prst="rect">
              <a:avLst/>
            </a:prstGeom>
            <a:noFill/>
          </p:spPr>
          <p:txBody>
            <a:bodyPr wrap="square" rtlCol="0">
              <a:spAutoFit/>
            </a:bodyPr>
            <a:lstStyle/>
            <a:p>
              <a:pPr algn="ctr"/>
              <a:r>
                <a:rPr lang="fr-FR" sz="2000" b="1" dirty="0">
                  <a:solidFill>
                    <a:schemeClr val="accent2"/>
                  </a:solidFill>
                  <a:latin typeface="Source Sans Pro" panose="020B0503030403020204" pitchFamily="34" charset="77"/>
                </a:rPr>
                <a:t>A noter : </a:t>
              </a:r>
              <a:r>
                <a:rPr lang="fr-FR" sz="2000" dirty="0">
                  <a:solidFill>
                    <a:schemeClr val="accent2"/>
                  </a:solidFill>
                  <a:latin typeface="Source Sans Pro" panose="020B0503030403020204" pitchFamily="34" charset="77"/>
                </a:rPr>
                <a:t>Pour les autres, rendez-vous dans vos bases de connaissances !</a:t>
              </a:r>
            </a:p>
          </p:txBody>
        </p:sp>
        <p:sp>
          <p:nvSpPr>
            <p:cNvPr id="9" name="Rectangle : coins arrondis 36">
              <a:extLst>
                <a:ext uri="{FF2B5EF4-FFF2-40B4-BE49-F238E27FC236}">
                  <a16:creationId xmlns:a16="http://schemas.microsoft.com/office/drawing/2014/main" id="{DF1ECD67-AB08-984A-9B9E-93C2EA010B24}"/>
                </a:ext>
              </a:extLst>
            </p:cNvPr>
            <p:cNvSpPr/>
            <p:nvPr/>
          </p:nvSpPr>
          <p:spPr>
            <a:xfrm>
              <a:off x="3107755" y="5095674"/>
              <a:ext cx="5981693" cy="311820"/>
            </a:xfrm>
            <a:prstGeom prst="roundRect">
              <a:avLst/>
            </a:pr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accent2"/>
                </a:solidFill>
                <a:latin typeface="Source Sans Pro" panose="020B0503030403020204" pitchFamily="34" charset="77"/>
              </a:endParaRPr>
            </a:p>
          </p:txBody>
        </p:sp>
      </p:grpSp>
    </p:spTree>
    <p:extLst>
      <p:ext uri="{BB962C8B-B14F-4D97-AF65-F5344CB8AC3E}">
        <p14:creationId xmlns:p14="http://schemas.microsoft.com/office/powerpoint/2010/main" val="3705977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3">
            <a:extLst>
              <a:ext uri="{FF2B5EF4-FFF2-40B4-BE49-F238E27FC236}">
                <a16:creationId xmlns:a16="http://schemas.microsoft.com/office/drawing/2014/main" id="{B3E59C15-544E-9449-B088-EC1809B19B82}"/>
              </a:ext>
            </a:extLst>
          </p:cNvPr>
          <p:cNvSpPr txBox="1">
            <a:spLocks/>
          </p:cNvSpPr>
          <p:nvPr/>
        </p:nvSpPr>
        <p:spPr>
          <a:xfrm>
            <a:off x="762000" y="228600"/>
            <a:ext cx="10363200" cy="817561"/>
          </a:xfrm>
          <a:prstGeom prst="rect">
            <a:avLst/>
          </a:prstGeom>
        </p:spPr>
        <p:txBody>
          <a:bodyPr anchor="ctr">
            <a:normAutofit/>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l"/>
            <a:r>
              <a:rPr lang="fr-FR" b="1" dirty="0">
                <a:solidFill>
                  <a:schemeClr val="accent1"/>
                </a:solidFill>
                <a:latin typeface="Source Sans Pro" panose="020B0503030403020204" pitchFamily="34" charset="77"/>
              </a:rPr>
              <a:t>Les modules en 1 clic</a:t>
            </a:r>
          </a:p>
          <a:p>
            <a:pPr algn="l"/>
            <a:r>
              <a:rPr lang="en-US" sz="2400" dirty="0">
                <a:solidFill>
                  <a:schemeClr val="accent1"/>
                </a:solidFill>
                <a:latin typeface="Source Sans Pro" panose="020B0503030403020204" pitchFamily="34" charset="77"/>
              </a:rPr>
              <a:t>Installation </a:t>
            </a:r>
            <a:r>
              <a:rPr lang="en-US" sz="2400" dirty="0" err="1">
                <a:solidFill>
                  <a:schemeClr val="accent1"/>
                </a:solidFill>
                <a:latin typeface="Source Sans Pro" panose="020B0503030403020204" pitchFamily="34" charset="77"/>
              </a:rPr>
              <a:t>manuelle</a:t>
            </a:r>
            <a:endParaRPr lang="en-US" sz="2400" dirty="0">
              <a:solidFill>
                <a:schemeClr val="accent1"/>
              </a:solidFill>
              <a:latin typeface="Source Sans Pro" panose="020B0503030403020204" pitchFamily="34" charset="77"/>
            </a:endParaRPr>
          </a:p>
        </p:txBody>
      </p:sp>
      <p:pic>
        <p:nvPicPr>
          <p:cNvPr id="7" name="Picture 6">
            <a:extLst>
              <a:ext uri="{FF2B5EF4-FFF2-40B4-BE49-F238E27FC236}">
                <a16:creationId xmlns:a16="http://schemas.microsoft.com/office/drawing/2014/main" id="{B14BD565-176C-E649-8FBF-396B2F919634}"/>
              </a:ext>
            </a:extLst>
          </p:cNvPr>
          <p:cNvPicPr>
            <a:picLocks/>
          </p:cNvPicPr>
          <p:nvPr/>
        </p:nvPicPr>
        <p:blipFill>
          <a:blip r:embed="rId3"/>
          <a:stretch>
            <a:fillRect/>
          </a:stretch>
        </p:blipFill>
        <p:spPr>
          <a:xfrm>
            <a:off x="990600" y="3334439"/>
            <a:ext cx="3848100" cy="3523561"/>
          </a:xfrm>
          <a:prstGeom prst="rect">
            <a:avLst/>
          </a:prstGeom>
        </p:spPr>
      </p:pic>
      <p:sp>
        <p:nvSpPr>
          <p:cNvPr id="12" name="TextBox 11">
            <a:extLst>
              <a:ext uri="{FF2B5EF4-FFF2-40B4-BE49-F238E27FC236}">
                <a16:creationId xmlns:a16="http://schemas.microsoft.com/office/drawing/2014/main" id="{A4B5DCDA-FAD3-E84A-93F5-2D68A3BA1675}"/>
              </a:ext>
            </a:extLst>
          </p:cNvPr>
          <p:cNvSpPr txBox="1"/>
          <p:nvPr/>
        </p:nvSpPr>
        <p:spPr>
          <a:xfrm>
            <a:off x="7494586" y="1921221"/>
            <a:ext cx="4083729" cy="369332"/>
          </a:xfrm>
          <a:prstGeom prst="rect">
            <a:avLst/>
          </a:prstGeom>
          <a:noFill/>
        </p:spPr>
        <p:txBody>
          <a:bodyPr wrap="square" rtlCol="0">
            <a:spAutoFit/>
          </a:bodyPr>
          <a:lstStyle/>
          <a:p>
            <a:pPr>
              <a:spcAft>
                <a:spcPts val="200"/>
              </a:spcAft>
            </a:pPr>
            <a:r>
              <a:rPr lang="en-US" sz="1800" spc="-70" dirty="0">
                <a:latin typeface="Source Sans Pro" panose="020B0503030403020204" pitchFamily="34" charset="77"/>
                <a:ea typeface="Open Sans" panose="020B0606030504020204" pitchFamily="34" charset="0"/>
                <a:cs typeface="Open Sans" panose="020B0606030504020204" pitchFamily="34" charset="0"/>
              </a:rPr>
              <a:t>OUI !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Mais</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p>
        </p:txBody>
      </p:sp>
      <p:sp>
        <p:nvSpPr>
          <p:cNvPr id="13" name="TextBox 12">
            <a:extLst>
              <a:ext uri="{FF2B5EF4-FFF2-40B4-BE49-F238E27FC236}">
                <a16:creationId xmlns:a16="http://schemas.microsoft.com/office/drawing/2014/main" id="{4AC2066E-E58B-8744-9E11-1FF0D4F92CCE}"/>
              </a:ext>
            </a:extLst>
          </p:cNvPr>
          <p:cNvSpPr txBox="1"/>
          <p:nvPr/>
        </p:nvSpPr>
        <p:spPr>
          <a:xfrm>
            <a:off x="7494586" y="3021590"/>
            <a:ext cx="4083728" cy="369332"/>
          </a:xfrm>
          <a:prstGeom prst="rect">
            <a:avLst/>
          </a:prstGeom>
          <a:noFill/>
        </p:spPr>
        <p:txBody>
          <a:bodyPr wrap="square" rtlCol="0">
            <a:spAutoFit/>
          </a:bodyPr>
          <a:lstStyle/>
          <a:p>
            <a:pPr>
              <a:spcAft>
                <a:spcPts val="200"/>
              </a:spcAft>
            </a:pPr>
            <a:r>
              <a:rPr lang="en-US" sz="1800" spc="-70" dirty="0">
                <a:latin typeface="Source Sans Pro" panose="020B0503030403020204" pitchFamily="34" charset="77"/>
                <a:ea typeface="Open Sans" panose="020B0606030504020204" pitchFamily="34" charset="0"/>
                <a:cs typeface="Open Sans" panose="020B0606030504020204" pitchFamily="34" charset="0"/>
              </a:rPr>
              <a:t>Il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est</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nécessaire</a:t>
            </a:r>
            <a:r>
              <a:rPr lang="en-US" sz="1800" spc="-70" dirty="0">
                <a:latin typeface="Source Sans Pro" panose="020B0503030403020204" pitchFamily="34" charset="77"/>
                <a:ea typeface="Open Sans" panose="020B0606030504020204" pitchFamily="34" charset="0"/>
                <a:cs typeface="Open Sans" panose="020B0606030504020204" pitchFamily="34" charset="0"/>
              </a:rPr>
              <a:t> de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les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prérequis</a:t>
            </a:r>
            <a:endParaRPr lang="en-US" sz="1800" spc="-70" dirty="0">
              <a:latin typeface="Source Sans Pro" panose="020B0503030403020204" pitchFamily="34" charset="77"/>
              <a:ea typeface="Open Sans" panose="020B0606030504020204" pitchFamily="34" charset="0"/>
              <a:cs typeface="Open Sans" panose="020B0606030504020204" pitchFamily="34" charset="0"/>
            </a:endParaRPr>
          </a:p>
        </p:txBody>
      </p:sp>
      <p:sp>
        <p:nvSpPr>
          <p:cNvPr id="14" name="TextBox 13">
            <a:extLst>
              <a:ext uri="{FF2B5EF4-FFF2-40B4-BE49-F238E27FC236}">
                <a16:creationId xmlns:a16="http://schemas.microsoft.com/office/drawing/2014/main" id="{03A263E5-1121-0146-8B80-C20A954401A6}"/>
              </a:ext>
            </a:extLst>
          </p:cNvPr>
          <p:cNvSpPr txBox="1"/>
          <p:nvPr/>
        </p:nvSpPr>
        <p:spPr>
          <a:xfrm>
            <a:off x="7498665" y="3970125"/>
            <a:ext cx="3925927" cy="610424"/>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L’installation</a:t>
            </a:r>
            <a:r>
              <a:rPr lang="en-US" sz="1800" spc="-70" dirty="0">
                <a:latin typeface="Source Sans Pro" panose="020B0503030403020204" pitchFamily="34" charset="77"/>
                <a:ea typeface="Open Sans" panose="020B0606030504020204" pitchFamily="34" charset="0"/>
                <a:cs typeface="Open Sans" panose="020B0606030504020204" pitchFamily="34" charset="0"/>
              </a:rPr>
              <a:t> doit se faire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manuellement</a:t>
            </a:r>
            <a:endParaRPr lang="en-US" sz="1800" spc="-70" dirty="0">
              <a:latin typeface="Source Sans Pro" panose="020B0503030403020204" pitchFamily="34" charset="77"/>
              <a:ea typeface="Open Sans" panose="020B0606030504020204" pitchFamily="34" charset="0"/>
              <a:cs typeface="Open Sans" panose="020B0606030504020204" pitchFamily="34" charset="0"/>
            </a:endParaRPr>
          </a:p>
          <a:p>
            <a:pPr>
              <a:spcAft>
                <a:spcPts val="200"/>
              </a:spcAft>
            </a:pPr>
            <a:r>
              <a:rPr lang="en-US" sz="1400" spc="-70" dirty="0" err="1">
                <a:latin typeface="Source Sans Pro" panose="020B0503030403020204" pitchFamily="34" charset="77"/>
                <a:ea typeface="Open Sans" panose="020B0606030504020204" pitchFamily="34" charset="0"/>
                <a:cs typeface="Open Sans" panose="020B0606030504020204" pitchFamily="34" charset="0"/>
              </a:rPr>
              <a:t>Téléchargement</a:t>
            </a:r>
            <a:r>
              <a:rPr lang="en-US" sz="1400" spc="-70" dirty="0">
                <a:latin typeface="Source Sans Pro" panose="020B0503030403020204" pitchFamily="34" charset="77"/>
                <a:ea typeface="Open Sans" panose="020B0606030504020204" pitchFamily="34" charset="0"/>
                <a:cs typeface="Open Sans" panose="020B0606030504020204" pitchFamily="34" charset="0"/>
              </a:rPr>
              <a:t> des dossiers + Import sur </a:t>
            </a:r>
            <a:r>
              <a:rPr lang="en-US" sz="1400" spc="-70" dirty="0" err="1">
                <a:latin typeface="Source Sans Pro" panose="020B0503030403020204" pitchFamily="34" charset="77"/>
                <a:ea typeface="Open Sans" panose="020B0606030504020204" pitchFamily="34" charset="0"/>
                <a:cs typeface="Open Sans" panose="020B0606030504020204" pitchFamily="34" charset="0"/>
              </a:rPr>
              <a:t>l’espace</a:t>
            </a:r>
            <a:r>
              <a:rPr lang="en-US" sz="1400" spc="-70" dirty="0">
                <a:latin typeface="Source Sans Pro" panose="020B0503030403020204" pitchFamily="34" charset="77"/>
                <a:ea typeface="Open Sans" panose="020B0606030504020204" pitchFamily="34" charset="0"/>
                <a:cs typeface="Open Sans" panose="020B0606030504020204" pitchFamily="34" charset="0"/>
              </a:rPr>
              <a:t> FTP</a:t>
            </a:r>
          </a:p>
        </p:txBody>
      </p:sp>
      <p:cxnSp>
        <p:nvCxnSpPr>
          <p:cNvPr id="15" name="Straight Connector 14">
            <a:extLst>
              <a:ext uri="{FF2B5EF4-FFF2-40B4-BE49-F238E27FC236}">
                <a16:creationId xmlns:a16="http://schemas.microsoft.com/office/drawing/2014/main" id="{9F0EAFA4-B2B7-3E43-98F2-3CB8824631CC}"/>
              </a:ext>
            </a:extLst>
          </p:cNvPr>
          <p:cNvCxnSpPr/>
          <p:nvPr/>
        </p:nvCxnSpPr>
        <p:spPr>
          <a:xfrm>
            <a:off x="5879976" y="1582994"/>
            <a:ext cx="0" cy="4402290"/>
          </a:xfrm>
          <a:prstGeom prst="line">
            <a:avLst/>
          </a:prstGeom>
          <a:ln>
            <a:solidFill>
              <a:srgbClr val="7F7F7F">
                <a:alpha val="50000"/>
              </a:srgbClr>
            </a:solidFill>
          </a:ln>
        </p:spPr>
        <p:style>
          <a:lnRef idx="1">
            <a:schemeClr val="accent1"/>
          </a:lnRef>
          <a:fillRef idx="0">
            <a:schemeClr val="accent1"/>
          </a:fillRef>
          <a:effectRef idx="0">
            <a:schemeClr val="accent1"/>
          </a:effectRef>
          <a:fontRef idx="minor">
            <a:schemeClr val="tx1"/>
          </a:fontRef>
        </p:style>
      </p:cxnSp>
      <p:sp>
        <p:nvSpPr>
          <p:cNvPr id="16" name="Oval 15">
            <a:extLst>
              <a:ext uri="{FF2B5EF4-FFF2-40B4-BE49-F238E27FC236}">
                <a16:creationId xmlns:a16="http://schemas.microsoft.com/office/drawing/2014/main" id="{58EE883A-7432-1F4C-A311-478E636B1C49}"/>
              </a:ext>
            </a:extLst>
          </p:cNvPr>
          <p:cNvSpPr/>
          <p:nvPr/>
        </p:nvSpPr>
        <p:spPr>
          <a:xfrm>
            <a:off x="6420036" y="1650626"/>
            <a:ext cx="900100" cy="900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latin typeface="Source Sans Pro" panose="020B0503030403020204" pitchFamily="34" charset="77"/>
              </a:rPr>
              <a:t>01</a:t>
            </a:r>
          </a:p>
        </p:txBody>
      </p:sp>
      <p:sp>
        <p:nvSpPr>
          <p:cNvPr id="17" name="Oval 16">
            <a:extLst>
              <a:ext uri="{FF2B5EF4-FFF2-40B4-BE49-F238E27FC236}">
                <a16:creationId xmlns:a16="http://schemas.microsoft.com/office/drawing/2014/main" id="{173C7435-E262-BC40-8DBC-3D6D8B422ECF}"/>
              </a:ext>
            </a:extLst>
          </p:cNvPr>
          <p:cNvSpPr/>
          <p:nvPr/>
        </p:nvSpPr>
        <p:spPr>
          <a:xfrm>
            <a:off x="6420036" y="2745651"/>
            <a:ext cx="900100" cy="900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latin typeface="Source Sans Pro" panose="020B0503030403020204" pitchFamily="34" charset="77"/>
              </a:rPr>
              <a:t>02</a:t>
            </a:r>
          </a:p>
        </p:txBody>
      </p:sp>
      <p:sp>
        <p:nvSpPr>
          <p:cNvPr id="18" name="Oval 17">
            <a:extLst>
              <a:ext uri="{FF2B5EF4-FFF2-40B4-BE49-F238E27FC236}">
                <a16:creationId xmlns:a16="http://schemas.microsoft.com/office/drawing/2014/main" id="{5EB325DC-79A8-B14D-8BFE-AC40AA8E4933}"/>
              </a:ext>
            </a:extLst>
          </p:cNvPr>
          <p:cNvSpPr/>
          <p:nvPr/>
        </p:nvSpPr>
        <p:spPr>
          <a:xfrm>
            <a:off x="6420036" y="3840676"/>
            <a:ext cx="900100" cy="900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latin typeface="Source Sans Pro" panose="020B0503030403020204" pitchFamily="34" charset="77"/>
              </a:rPr>
              <a:t>03</a:t>
            </a:r>
          </a:p>
        </p:txBody>
      </p:sp>
      <p:sp>
        <p:nvSpPr>
          <p:cNvPr id="19" name="Oval 18">
            <a:extLst>
              <a:ext uri="{FF2B5EF4-FFF2-40B4-BE49-F238E27FC236}">
                <a16:creationId xmlns:a16="http://schemas.microsoft.com/office/drawing/2014/main" id="{EB4EDA03-1E3D-EA44-9156-4CF91B74813E}"/>
              </a:ext>
            </a:extLst>
          </p:cNvPr>
          <p:cNvSpPr/>
          <p:nvPr/>
        </p:nvSpPr>
        <p:spPr>
          <a:xfrm>
            <a:off x="6420036" y="4935700"/>
            <a:ext cx="900100" cy="9001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latin typeface="Source Sans Pro" panose="020B0503030403020204" pitchFamily="34" charset="77"/>
              </a:rPr>
              <a:t>04</a:t>
            </a:r>
          </a:p>
        </p:txBody>
      </p:sp>
      <p:sp>
        <p:nvSpPr>
          <p:cNvPr id="20" name="TextBox 19">
            <a:extLst>
              <a:ext uri="{FF2B5EF4-FFF2-40B4-BE49-F238E27FC236}">
                <a16:creationId xmlns:a16="http://schemas.microsoft.com/office/drawing/2014/main" id="{1D154483-B660-A94F-9A8F-7952E2768050}"/>
              </a:ext>
            </a:extLst>
          </p:cNvPr>
          <p:cNvSpPr txBox="1"/>
          <p:nvPr/>
        </p:nvSpPr>
        <p:spPr>
          <a:xfrm>
            <a:off x="7494586" y="5201084"/>
            <a:ext cx="4540931" cy="369332"/>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Aucun</a:t>
            </a:r>
            <a:r>
              <a:rPr lang="en-US" sz="1800" spc="-70" dirty="0">
                <a:latin typeface="Source Sans Pro" panose="020B0503030403020204" pitchFamily="34" charset="77"/>
                <a:ea typeface="Open Sans" panose="020B0606030504020204" pitchFamily="34" charset="0"/>
                <a:cs typeface="Open Sans" panose="020B0606030504020204" pitchFamily="34" charset="0"/>
              </a:rPr>
              <a:t> support sur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l’installation</a:t>
            </a:r>
            <a:r>
              <a:rPr lang="en-US" sz="1800" spc="-70" dirty="0">
                <a:latin typeface="Source Sans Pro" panose="020B0503030403020204" pitchFamily="34" charset="77"/>
                <a:ea typeface="Open Sans" panose="020B0606030504020204" pitchFamily="34" charset="0"/>
                <a:cs typeface="Open Sans" panose="020B0606030504020204" pitchFamily="34" charset="0"/>
              </a:rPr>
              <a:t> du CMS</a:t>
            </a:r>
          </a:p>
        </p:txBody>
      </p:sp>
      <p:grpSp>
        <p:nvGrpSpPr>
          <p:cNvPr id="3" name="Group 2">
            <a:extLst>
              <a:ext uri="{FF2B5EF4-FFF2-40B4-BE49-F238E27FC236}">
                <a16:creationId xmlns:a16="http://schemas.microsoft.com/office/drawing/2014/main" id="{E06E5647-A1C2-5F41-A083-D6BBBE734B13}"/>
              </a:ext>
            </a:extLst>
          </p:cNvPr>
          <p:cNvGrpSpPr/>
          <p:nvPr/>
        </p:nvGrpSpPr>
        <p:grpSpPr>
          <a:xfrm>
            <a:off x="852351" y="1484784"/>
            <a:ext cx="4075615" cy="1977529"/>
            <a:chOff x="1143000" y="1352621"/>
            <a:chExt cx="4627846" cy="2245477"/>
          </a:xfrm>
        </p:grpSpPr>
        <p:grpSp>
          <p:nvGrpSpPr>
            <p:cNvPr id="8" name="Group 7">
              <a:extLst>
                <a:ext uri="{FF2B5EF4-FFF2-40B4-BE49-F238E27FC236}">
                  <a16:creationId xmlns:a16="http://schemas.microsoft.com/office/drawing/2014/main" id="{4FB89968-9F91-524E-BE64-C7A492B25396}"/>
                </a:ext>
              </a:extLst>
            </p:cNvPr>
            <p:cNvGrpSpPr/>
            <p:nvPr/>
          </p:nvGrpSpPr>
          <p:grpSpPr>
            <a:xfrm>
              <a:off x="1143000" y="1352621"/>
              <a:ext cx="4627846" cy="2053415"/>
              <a:chOff x="3709458" y="2743200"/>
              <a:chExt cx="6626083" cy="2940050"/>
            </a:xfrm>
          </p:grpSpPr>
          <p:pic>
            <p:nvPicPr>
              <p:cNvPr id="9" name="Picture 8">
                <a:extLst>
                  <a:ext uri="{FF2B5EF4-FFF2-40B4-BE49-F238E27FC236}">
                    <a16:creationId xmlns:a16="http://schemas.microsoft.com/office/drawing/2014/main" id="{6277D403-D8CE-4845-97A3-9172E46FB75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709458" y="2743200"/>
                <a:ext cx="6626083" cy="2940050"/>
              </a:xfrm>
              <a:prstGeom prst="rect">
                <a:avLst/>
              </a:prstGeom>
            </p:spPr>
          </p:pic>
          <p:sp>
            <p:nvSpPr>
              <p:cNvPr id="10" name="Rectangle 9">
                <a:extLst>
                  <a:ext uri="{FF2B5EF4-FFF2-40B4-BE49-F238E27FC236}">
                    <a16:creationId xmlns:a16="http://schemas.microsoft.com/office/drawing/2014/main" id="{E8BEA609-45C3-6D48-A2D7-4357D53C0B5B}"/>
                  </a:ext>
                </a:extLst>
              </p:cNvPr>
              <p:cNvSpPr/>
              <p:nvPr/>
            </p:nvSpPr>
            <p:spPr>
              <a:xfrm>
                <a:off x="4953000" y="3124200"/>
                <a:ext cx="4114800" cy="1600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grpSp>
        <p:sp>
          <p:nvSpPr>
            <p:cNvPr id="11" name="TextBox 10">
              <a:extLst>
                <a:ext uri="{FF2B5EF4-FFF2-40B4-BE49-F238E27FC236}">
                  <a16:creationId xmlns:a16="http://schemas.microsoft.com/office/drawing/2014/main" id="{56F2DC51-ED01-4C47-ACC4-AD0400A0EDD0}"/>
                </a:ext>
              </a:extLst>
            </p:cNvPr>
            <p:cNvSpPr txBox="1"/>
            <p:nvPr/>
          </p:nvSpPr>
          <p:spPr>
            <a:xfrm>
              <a:off x="1152749" y="1527891"/>
              <a:ext cx="4428472" cy="2070207"/>
            </a:xfrm>
            <a:prstGeom prst="rect">
              <a:avLst/>
            </a:prstGeom>
            <a:noFill/>
          </p:spPr>
          <p:txBody>
            <a:bodyPr wrap="square" rtlCol="0">
              <a:spAutoFit/>
            </a:bodyPr>
            <a:lstStyle/>
            <a:p>
              <a:pPr algn="ctr"/>
              <a:r>
                <a:rPr lang="fr-FR" dirty="0">
                  <a:latin typeface="Source Sans Pro" panose="020B0503030403020204" pitchFamily="34" charset="77"/>
                </a:rPr>
                <a:t>Je veux installer un CMS qui n’est pas proposé par OVHcloud. C’est possible ?</a:t>
              </a:r>
            </a:p>
          </p:txBody>
        </p:sp>
      </p:grpSp>
    </p:spTree>
    <p:extLst>
      <p:ext uri="{BB962C8B-B14F-4D97-AF65-F5344CB8AC3E}">
        <p14:creationId xmlns:p14="http://schemas.microsoft.com/office/powerpoint/2010/main" val="14999620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up)">
                                          <p:cBhvr>
                                            <p:cTn id="17" dur="1100"/>
                                            <p:tgtEl>
                                              <p:spTgt spid="15"/>
                                            </p:tgtEl>
                                          </p:cBhvr>
                                        </p:animEffect>
                                      </p:childTnLst>
                                    </p:cTn>
                                  </p:par>
                                  <p:par>
                                    <p:cTn id="18" presetID="2" presetClass="entr" presetSubtype="1" fill="hold" grpId="0" nodeType="withEffect" p14:presetBounceEnd="66667">
                                      <p:stCondLst>
                                        <p:cond delay="300"/>
                                      </p:stCondLst>
                                      <p:childTnLst>
                                        <p:set>
                                          <p:cBhvr>
                                            <p:cTn id="19" dur="1" fill="hold">
                                              <p:stCondLst>
                                                <p:cond delay="0"/>
                                              </p:stCondLst>
                                            </p:cTn>
                                            <p:tgtEl>
                                              <p:spTgt spid="16"/>
                                            </p:tgtEl>
                                            <p:attrNameLst>
                                              <p:attrName>style.visibility</p:attrName>
                                            </p:attrNameLst>
                                          </p:cBhvr>
                                          <p:to>
                                            <p:strVal val="visible"/>
                                          </p:to>
                                        </p:set>
                                        <p:anim calcmode="lin" valueType="num" p14:bounceEnd="66667">
                                          <p:cBhvr additive="base">
                                            <p:cTn id="20" dur="900" fill="hold"/>
                                            <p:tgtEl>
                                              <p:spTgt spid="16"/>
                                            </p:tgtEl>
                                            <p:attrNameLst>
                                              <p:attrName>ppt_x</p:attrName>
                                            </p:attrNameLst>
                                          </p:cBhvr>
                                          <p:tavLst>
                                            <p:tav tm="0">
                                              <p:val>
                                                <p:strVal val="#ppt_x"/>
                                              </p:val>
                                            </p:tav>
                                            <p:tav tm="100000">
                                              <p:val>
                                                <p:strVal val="#ppt_x"/>
                                              </p:val>
                                            </p:tav>
                                          </p:tavLst>
                                        </p:anim>
                                        <p:anim calcmode="lin" valueType="num" p14:bounceEnd="66667">
                                          <p:cBhvr additive="base">
                                            <p:cTn id="21" dur="900" fill="hold"/>
                                            <p:tgtEl>
                                              <p:spTgt spid="16"/>
                                            </p:tgtEl>
                                            <p:attrNameLst>
                                              <p:attrName>ppt_y</p:attrName>
                                            </p:attrNameLst>
                                          </p:cBhvr>
                                          <p:tavLst>
                                            <p:tav tm="0">
                                              <p:val>
                                                <p:strVal val="0-#ppt_h/2"/>
                                              </p:val>
                                            </p:tav>
                                            <p:tav tm="100000">
                                              <p:val>
                                                <p:strVal val="#ppt_y"/>
                                              </p:val>
                                            </p:tav>
                                          </p:tavLst>
                                        </p:anim>
                                      </p:childTnLst>
                                    </p:cTn>
                                  </p:par>
                                  <p:par>
                                    <p:cTn id="22" presetID="10" presetClass="entr" presetSubtype="0" fill="hold" grpId="0" nodeType="withEffect">
                                      <p:stCondLst>
                                        <p:cond delay="70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0" nodeType="clickEffect" p14:presetBounceEnd="66667">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14:bounceEnd="66667">
                                          <p:cBhvr additive="base">
                                            <p:cTn id="29" dur="1000" fill="hold"/>
                                            <p:tgtEl>
                                              <p:spTgt spid="17"/>
                                            </p:tgtEl>
                                            <p:attrNameLst>
                                              <p:attrName>ppt_x</p:attrName>
                                            </p:attrNameLst>
                                          </p:cBhvr>
                                          <p:tavLst>
                                            <p:tav tm="0">
                                              <p:val>
                                                <p:strVal val="#ppt_x"/>
                                              </p:val>
                                            </p:tav>
                                            <p:tav tm="100000">
                                              <p:val>
                                                <p:strVal val="#ppt_x"/>
                                              </p:val>
                                            </p:tav>
                                          </p:tavLst>
                                        </p:anim>
                                        <p:anim calcmode="lin" valueType="num" p14:bounceEnd="66667">
                                          <p:cBhvr additive="base">
                                            <p:cTn id="30" dur="1000" fill="hold"/>
                                            <p:tgtEl>
                                              <p:spTgt spid="17"/>
                                            </p:tgtEl>
                                            <p:attrNameLst>
                                              <p:attrName>ppt_y</p:attrName>
                                            </p:attrNameLst>
                                          </p:cBhvr>
                                          <p:tavLst>
                                            <p:tav tm="0">
                                              <p:val>
                                                <p:strVal val="0-#ppt_h/2"/>
                                              </p:val>
                                            </p:tav>
                                            <p:tav tm="100000">
                                              <p:val>
                                                <p:strVal val="#ppt_y"/>
                                              </p:val>
                                            </p:tav>
                                          </p:tavLst>
                                        </p:anim>
                                      </p:childTnLst>
                                    </p:cTn>
                                  </p:par>
                                  <p:par>
                                    <p:cTn id="31" presetID="10" presetClass="entr" presetSubtype="0" fill="hold" grpId="0" nodeType="withEffect">
                                      <p:stCondLst>
                                        <p:cond delay="50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500"/>
                                            <p:tgtEl>
                                              <p:spTgt spid="13"/>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1" fill="hold" grpId="0" nodeType="clickEffect" p14:presetBounceEnd="66667">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14:bounceEnd="66667">
                                          <p:cBhvr additive="base">
                                            <p:cTn id="38" dur="1100" fill="hold"/>
                                            <p:tgtEl>
                                              <p:spTgt spid="18"/>
                                            </p:tgtEl>
                                            <p:attrNameLst>
                                              <p:attrName>ppt_x</p:attrName>
                                            </p:attrNameLst>
                                          </p:cBhvr>
                                          <p:tavLst>
                                            <p:tav tm="0">
                                              <p:val>
                                                <p:strVal val="#ppt_x"/>
                                              </p:val>
                                            </p:tav>
                                            <p:tav tm="100000">
                                              <p:val>
                                                <p:strVal val="#ppt_x"/>
                                              </p:val>
                                            </p:tav>
                                          </p:tavLst>
                                        </p:anim>
                                        <p:anim calcmode="lin" valueType="num" p14:bounceEnd="66667">
                                          <p:cBhvr additive="base">
                                            <p:cTn id="39" dur="1100" fill="hold"/>
                                            <p:tgtEl>
                                              <p:spTgt spid="18"/>
                                            </p:tgtEl>
                                            <p:attrNameLst>
                                              <p:attrName>ppt_y</p:attrName>
                                            </p:attrNameLst>
                                          </p:cBhvr>
                                          <p:tavLst>
                                            <p:tav tm="0">
                                              <p:val>
                                                <p:strVal val="0-#ppt_h/2"/>
                                              </p:val>
                                            </p:tav>
                                            <p:tav tm="100000">
                                              <p:val>
                                                <p:strVal val="#ppt_y"/>
                                              </p:val>
                                            </p:tav>
                                          </p:tavLst>
                                        </p:anim>
                                      </p:childTnLst>
                                    </p:cTn>
                                  </p:par>
                                  <p:par>
                                    <p:cTn id="40" presetID="10" presetClass="entr" presetSubtype="0" fill="hold" grpId="0" nodeType="withEffect">
                                      <p:stCondLst>
                                        <p:cond delay="50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grpId="0" nodeType="clickEffect" p14:presetBounceEnd="66667">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14:bounceEnd="66667">
                                          <p:cBhvr additive="base">
                                            <p:cTn id="47" dur="1200" fill="hold"/>
                                            <p:tgtEl>
                                              <p:spTgt spid="19"/>
                                            </p:tgtEl>
                                            <p:attrNameLst>
                                              <p:attrName>ppt_x</p:attrName>
                                            </p:attrNameLst>
                                          </p:cBhvr>
                                          <p:tavLst>
                                            <p:tav tm="0">
                                              <p:val>
                                                <p:strVal val="#ppt_x"/>
                                              </p:val>
                                            </p:tav>
                                            <p:tav tm="100000">
                                              <p:val>
                                                <p:strVal val="#ppt_x"/>
                                              </p:val>
                                            </p:tav>
                                          </p:tavLst>
                                        </p:anim>
                                        <p:anim calcmode="lin" valueType="num" p14:bounceEnd="66667">
                                          <p:cBhvr additive="base">
                                            <p:cTn id="48" dur="1200" fill="hold"/>
                                            <p:tgtEl>
                                              <p:spTgt spid="19"/>
                                            </p:tgtEl>
                                            <p:attrNameLst>
                                              <p:attrName>ppt_y</p:attrName>
                                            </p:attrNameLst>
                                          </p:cBhvr>
                                          <p:tavLst>
                                            <p:tav tm="0">
                                              <p:val>
                                                <p:strVal val="0-#ppt_h/2"/>
                                              </p:val>
                                            </p:tav>
                                            <p:tav tm="100000">
                                              <p:val>
                                                <p:strVal val="#ppt_y"/>
                                              </p:val>
                                            </p:tav>
                                          </p:tavLst>
                                        </p:anim>
                                      </p:childTnLst>
                                    </p:cTn>
                                  </p:par>
                                  <p:par>
                                    <p:cTn id="49" presetID="10" presetClass="entr" presetSubtype="0" fill="hold" grpId="0" nodeType="withEffect">
                                      <p:stCondLst>
                                        <p:cond delay="500"/>
                                      </p:stCondLst>
                                      <p:childTnLst>
                                        <p:set>
                                          <p:cBhvr>
                                            <p:cTn id="50" dur="1" fill="hold">
                                              <p:stCondLst>
                                                <p:cond delay="0"/>
                                              </p:stCondLst>
                                            </p:cTn>
                                            <p:tgtEl>
                                              <p:spTgt spid="20"/>
                                            </p:tgtEl>
                                            <p:attrNameLst>
                                              <p:attrName>style.visibility</p:attrName>
                                            </p:attrNameLst>
                                          </p:cBhvr>
                                          <p:to>
                                            <p:strVal val="visible"/>
                                          </p:to>
                                        </p:set>
                                        <p:animEffect transition="in" filter="fade">
                                          <p:cBhvr>
                                            <p:cTn id="5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6" grpId="0" animBg="1"/>
          <p:bldP spid="17" grpId="0" animBg="1"/>
          <p:bldP spid="18" grpId="0" animBg="1"/>
          <p:bldP spid="19" grpId="0" animBg="1"/>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up)">
                                          <p:cBhvr>
                                            <p:cTn id="17" dur="1100"/>
                                            <p:tgtEl>
                                              <p:spTgt spid="15"/>
                                            </p:tgtEl>
                                          </p:cBhvr>
                                        </p:animEffect>
                                      </p:childTnLst>
                                    </p:cTn>
                                  </p:par>
                                  <p:par>
                                    <p:cTn id="18" presetID="2" presetClass="entr" presetSubtype="1" fill="hold" grpId="0" nodeType="withEffect">
                                      <p:stCondLst>
                                        <p:cond delay="30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900" fill="hold"/>
                                            <p:tgtEl>
                                              <p:spTgt spid="16"/>
                                            </p:tgtEl>
                                            <p:attrNameLst>
                                              <p:attrName>ppt_x</p:attrName>
                                            </p:attrNameLst>
                                          </p:cBhvr>
                                          <p:tavLst>
                                            <p:tav tm="0">
                                              <p:val>
                                                <p:strVal val="#ppt_x"/>
                                              </p:val>
                                            </p:tav>
                                            <p:tav tm="100000">
                                              <p:val>
                                                <p:strVal val="#ppt_x"/>
                                              </p:val>
                                            </p:tav>
                                          </p:tavLst>
                                        </p:anim>
                                        <p:anim calcmode="lin" valueType="num">
                                          <p:cBhvr additive="base">
                                            <p:cTn id="21" dur="900" fill="hold"/>
                                            <p:tgtEl>
                                              <p:spTgt spid="16"/>
                                            </p:tgtEl>
                                            <p:attrNameLst>
                                              <p:attrName>ppt_y</p:attrName>
                                            </p:attrNameLst>
                                          </p:cBhvr>
                                          <p:tavLst>
                                            <p:tav tm="0">
                                              <p:val>
                                                <p:strVal val="0-#ppt_h/2"/>
                                              </p:val>
                                            </p:tav>
                                            <p:tav tm="100000">
                                              <p:val>
                                                <p:strVal val="#ppt_y"/>
                                              </p:val>
                                            </p:tav>
                                          </p:tavLst>
                                        </p:anim>
                                      </p:childTnLst>
                                    </p:cTn>
                                  </p:par>
                                  <p:par>
                                    <p:cTn id="22" presetID="10" presetClass="entr" presetSubtype="0" fill="hold" grpId="0" nodeType="withEffect">
                                      <p:stCondLst>
                                        <p:cond delay="70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0" nodeType="click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additive="base">
                                            <p:cTn id="29" dur="1000" fill="hold"/>
                                            <p:tgtEl>
                                              <p:spTgt spid="17"/>
                                            </p:tgtEl>
                                            <p:attrNameLst>
                                              <p:attrName>ppt_x</p:attrName>
                                            </p:attrNameLst>
                                          </p:cBhvr>
                                          <p:tavLst>
                                            <p:tav tm="0">
                                              <p:val>
                                                <p:strVal val="#ppt_x"/>
                                              </p:val>
                                            </p:tav>
                                            <p:tav tm="100000">
                                              <p:val>
                                                <p:strVal val="#ppt_x"/>
                                              </p:val>
                                            </p:tav>
                                          </p:tavLst>
                                        </p:anim>
                                        <p:anim calcmode="lin" valueType="num">
                                          <p:cBhvr additive="base">
                                            <p:cTn id="30" dur="1000" fill="hold"/>
                                            <p:tgtEl>
                                              <p:spTgt spid="17"/>
                                            </p:tgtEl>
                                            <p:attrNameLst>
                                              <p:attrName>ppt_y</p:attrName>
                                            </p:attrNameLst>
                                          </p:cBhvr>
                                          <p:tavLst>
                                            <p:tav tm="0">
                                              <p:val>
                                                <p:strVal val="0-#ppt_h/2"/>
                                              </p:val>
                                            </p:tav>
                                            <p:tav tm="100000">
                                              <p:val>
                                                <p:strVal val="#ppt_y"/>
                                              </p:val>
                                            </p:tav>
                                          </p:tavLst>
                                        </p:anim>
                                      </p:childTnLst>
                                    </p:cTn>
                                  </p:par>
                                  <p:par>
                                    <p:cTn id="31" presetID="10" presetClass="entr" presetSubtype="0" fill="hold" grpId="0" nodeType="withEffect">
                                      <p:stCondLst>
                                        <p:cond delay="50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500"/>
                                            <p:tgtEl>
                                              <p:spTgt spid="13"/>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1" fill="hold" grpId="0" nodeType="click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additive="base">
                                            <p:cTn id="38" dur="1100" fill="hold"/>
                                            <p:tgtEl>
                                              <p:spTgt spid="18"/>
                                            </p:tgtEl>
                                            <p:attrNameLst>
                                              <p:attrName>ppt_x</p:attrName>
                                            </p:attrNameLst>
                                          </p:cBhvr>
                                          <p:tavLst>
                                            <p:tav tm="0">
                                              <p:val>
                                                <p:strVal val="#ppt_x"/>
                                              </p:val>
                                            </p:tav>
                                            <p:tav tm="100000">
                                              <p:val>
                                                <p:strVal val="#ppt_x"/>
                                              </p:val>
                                            </p:tav>
                                          </p:tavLst>
                                        </p:anim>
                                        <p:anim calcmode="lin" valueType="num">
                                          <p:cBhvr additive="base">
                                            <p:cTn id="39" dur="1100" fill="hold"/>
                                            <p:tgtEl>
                                              <p:spTgt spid="18"/>
                                            </p:tgtEl>
                                            <p:attrNameLst>
                                              <p:attrName>ppt_y</p:attrName>
                                            </p:attrNameLst>
                                          </p:cBhvr>
                                          <p:tavLst>
                                            <p:tav tm="0">
                                              <p:val>
                                                <p:strVal val="0-#ppt_h/2"/>
                                              </p:val>
                                            </p:tav>
                                            <p:tav tm="100000">
                                              <p:val>
                                                <p:strVal val="#ppt_y"/>
                                              </p:val>
                                            </p:tav>
                                          </p:tavLst>
                                        </p:anim>
                                      </p:childTnLst>
                                    </p:cTn>
                                  </p:par>
                                  <p:par>
                                    <p:cTn id="40" presetID="10" presetClass="entr" presetSubtype="0" fill="hold" grpId="0" nodeType="withEffect">
                                      <p:stCondLst>
                                        <p:cond delay="50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1200" fill="hold"/>
                                            <p:tgtEl>
                                              <p:spTgt spid="19"/>
                                            </p:tgtEl>
                                            <p:attrNameLst>
                                              <p:attrName>ppt_x</p:attrName>
                                            </p:attrNameLst>
                                          </p:cBhvr>
                                          <p:tavLst>
                                            <p:tav tm="0">
                                              <p:val>
                                                <p:strVal val="#ppt_x"/>
                                              </p:val>
                                            </p:tav>
                                            <p:tav tm="100000">
                                              <p:val>
                                                <p:strVal val="#ppt_x"/>
                                              </p:val>
                                            </p:tav>
                                          </p:tavLst>
                                        </p:anim>
                                        <p:anim calcmode="lin" valueType="num">
                                          <p:cBhvr additive="base">
                                            <p:cTn id="48" dur="1200" fill="hold"/>
                                            <p:tgtEl>
                                              <p:spTgt spid="19"/>
                                            </p:tgtEl>
                                            <p:attrNameLst>
                                              <p:attrName>ppt_y</p:attrName>
                                            </p:attrNameLst>
                                          </p:cBhvr>
                                          <p:tavLst>
                                            <p:tav tm="0">
                                              <p:val>
                                                <p:strVal val="0-#ppt_h/2"/>
                                              </p:val>
                                            </p:tav>
                                            <p:tav tm="100000">
                                              <p:val>
                                                <p:strVal val="#ppt_y"/>
                                              </p:val>
                                            </p:tav>
                                          </p:tavLst>
                                        </p:anim>
                                      </p:childTnLst>
                                    </p:cTn>
                                  </p:par>
                                  <p:par>
                                    <p:cTn id="49" presetID="10" presetClass="entr" presetSubtype="0" fill="hold" grpId="0" nodeType="withEffect">
                                      <p:stCondLst>
                                        <p:cond delay="500"/>
                                      </p:stCondLst>
                                      <p:childTnLst>
                                        <p:set>
                                          <p:cBhvr>
                                            <p:cTn id="50" dur="1" fill="hold">
                                              <p:stCondLst>
                                                <p:cond delay="0"/>
                                              </p:stCondLst>
                                            </p:cTn>
                                            <p:tgtEl>
                                              <p:spTgt spid="20"/>
                                            </p:tgtEl>
                                            <p:attrNameLst>
                                              <p:attrName>style.visibility</p:attrName>
                                            </p:attrNameLst>
                                          </p:cBhvr>
                                          <p:to>
                                            <p:strVal val="visible"/>
                                          </p:to>
                                        </p:set>
                                        <p:animEffect transition="in" filter="fade">
                                          <p:cBhvr>
                                            <p:cTn id="5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6" grpId="0" animBg="1"/>
          <p:bldP spid="17" grpId="0" animBg="1"/>
          <p:bldP spid="18" grpId="0" animBg="1"/>
          <p:bldP spid="19" grpId="0" animBg="1"/>
          <p:bldP spid="20" grpId="0"/>
        </p:bldLst>
      </p:timing>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e 1">
            <a:extLst>
              <a:ext uri="{FF2B5EF4-FFF2-40B4-BE49-F238E27FC236}">
                <a16:creationId xmlns:a16="http://schemas.microsoft.com/office/drawing/2014/main" id="{09013226-39B1-4A48-BDC4-81346AA52F79}"/>
              </a:ext>
            </a:extLst>
          </p:cNvPr>
          <p:cNvGrpSpPr/>
          <p:nvPr/>
        </p:nvGrpSpPr>
        <p:grpSpPr>
          <a:xfrm>
            <a:off x="1740108" y="228600"/>
            <a:ext cx="7524836" cy="6483112"/>
            <a:chOff x="5698331" y="3918328"/>
            <a:chExt cx="3128243" cy="2695175"/>
          </a:xfrm>
        </p:grpSpPr>
        <p:sp>
          <p:nvSpPr>
            <p:cNvPr id="3" name="Freeform 30">
              <a:extLst>
                <a:ext uri="{FF2B5EF4-FFF2-40B4-BE49-F238E27FC236}">
                  <a16:creationId xmlns:a16="http://schemas.microsoft.com/office/drawing/2014/main" id="{872B2479-87B8-4A4F-BF3D-64D053D46DA8}"/>
                </a:ext>
              </a:extLst>
            </p:cNvPr>
            <p:cNvSpPr>
              <a:spLocks/>
            </p:cNvSpPr>
            <p:nvPr/>
          </p:nvSpPr>
          <p:spPr bwMode="auto">
            <a:xfrm rot="16200000">
              <a:off x="5914865" y="3701794"/>
              <a:ext cx="2695175" cy="3128243"/>
            </a:xfrm>
            <a:custGeom>
              <a:avLst/>
              <a:gdLst>
                <a:gd name="T0" fmla="*/ 208 w 208"/>
                <a:gd name="T1" fmla="*/ 176 h 243"/>
                <a:gd name="T2" fmla="*/ 175 w 208"/>
                <a:gd name="T3" fmla="*/ 142 h 243"/>
                <a:gd name="T4" fmla="*/ 208 w 208"/>
                <a:gd name="T5" fmla="*/ 108 h 243"/>
                <a:gd name="T6" fmla="*/ 208 w 208"/>
                <a:gd name="T7" fmla="*/ 108 h 243"/>
                <a:gd name="T8" fmla="*/ 208 w 208"/>
                <a:gd name="T9" fmla="*/ 34 h 243"/>
                <a:gd name="T10" fmla="*/ 140 w 208"/>
                <a:gd name="T11" fmla="*/ 34 h 243"/>
                <a:gd name="T12" fmla="*/ 140 w 208"/>
                <a:gd name="T13" fmla="*/ 34 h 243"/>
                <a:gd name="T14" fmla="*/ 107 w 208"/>
                <a:gd name="T15" fmla="*/ 0 h 243"/>
                <a:gd name="T16" fmla="*/ 73 w 208"/>
                <a:gd name="T17" fmla="*/ 34 h 243"/>
                <a:gd name="T18" fmla="*/ 73 w 208"/>
                <a:gd name="T19" fmla="*/ 34 h 243"/>
                <a:gd name="T20" fmla="*/ 0 w 208"/>
                <a:gd name="T21" fmla="*/ 34 h 243"/>
                <a:gd name="T22" fmla="*/ 0 w 208"/>
                <a:gd name="T23" fmla="*/ 108 h 243"/>
                <a:gd name="T24" fmla="*/ 0 w 208"/>
                <a:gd name="T25" fmla="*/ 108 h 243"/>
                <a:gd name="T26" fmla="*/ 34 w 208"/>
                <a:gd name="T27" fmla="*/ 142 h 243"/>
                <a:gd name="T28" fmla="*/ 0 w 208"/>
                <a:gd name="T29" fmla="*/ 176 h 243"/>
                <a:gd name="T30" fmla="*/ 0 w 208"/>
                <a:gd name="T31" fmla="*/ 176 h 243"/>
                <a:gd name="T32" fmla="*/ 0 w 208"/>
                <a:gd name="T33" fmla="*/ 243 h 243"/>
                <a:gd name="T34" fmla="*/ 208 w 208"/>
                <a:gd name="T35" fmla="*/ 243 h 243"/>
                <a:gd name="T36" fmla="*/ 208 w 208"/>
                <a:gd name="T37" fmla="*/ 17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 h="243">
                  <a:moveTo>
                    <a:pt x="208" y="176"/>
                  </a:moveTo>
                  <a:cubicBezTo>
                    <a:pt x="190" y="176"/>
                    <a:pt x="175" y="161"/>
                    <a:pt x="175" y="142"/>
                  </a:cubicBezTo>
                  <a:cubicBezTo>
                    <a:pt x="175" y="123"/>
                    <a:pt x="190" y="108"/>
                    <a:pt x="208" y="108"/>
                  </a:cubicBezTo>
                  <a:cubicBezTo>
                    <a:pt x="208" y="108"/>
                    <a:pt x="208" y="108"/>
                    <a:pt x="208" y="108"/>
                  </a:cubicBezTo>
                  <a:cubicBezTo>
                    <a:pt x="208" y="34"/>
                    <a:pt x="208" y="34"/>
                    <a:pt x="208" y="34"/>
                  </a:cubicBezTo>
                  <a:cubicBezTo>
                    <a:pt x="140" y="34"/>
                    <a:pt x="140" y="34"/>
                    <a:pt x="140" y="34"/>
                  </a:cubicBezTo>
                  <a:cubicBezTo>
                    <a:pt x="140" y="34"/>
                    <a:pt x="140" y="34"/>
                    <a:pt x="140" y="34"/>
                  </a:cubicBezTo>
                  <a:cubicBezTo>
                    <a:pt x="140" y="15"/>
                    <a:pt x="125" y="0"/>
                    <a:pt x="107" y="0"/>
                  </a:cubicBezTo>
                  <a:cubicBezTo>
                    <a:pt x="88" y="0"/>
                    <a:pt x="73" y="15"/>
                    <a:pt x="73" y="34"/>
                  </a:cubicBezTo>
                  <a:cubicBezTo>
                    <a:pt x="73" y="34"/>
                    <a:pt x="73" y="34"/>
                    <a:pt x="73" y="34"/>
                  </a:cubicBezTo>
                  <a:cubicBezTo>
                    <a:pt x="0" y="34"/>
                    <a:pt x="0" y="34"/>
                    <a:pt x="0" y="34"/>
                  </a:cubicBezTo>
                  <a:cubicBezTo>
                    <a:pt x="0" y="108"/>
                    <a:pt x="0" y="108"/>
                    <a:pt x="0" y="108"/>
                  </a:cubicBezTo>
                  <a:cubicBezTo>
                    <a:pt x="0" y="108"/>
                    <a:pt x="0" y="108"/>
                    <a:pt x="0" y="108"/>
                  </a:cubicBezTo>
                  <a:cubicBezTo>
                    <a:pt x="19" y="108"/>
                    <a:pt x="34" y="123"/>
                    <a:pt x="34" y="142"/>
                  </a:cubicBezTo>
                  <a:cubicBezTo>
                    <a:pt x="34" y="161"/>
                    <a:pt x="19" y="176"/>
                    <a:pt x="0" y="176"/>
                  </a:cubicBezTo>
                  <a:cubicBezTo>
                    <a:pt x="0" y="176"/>
                    <a:pt x="0" y="176"/>
                    <a:pt x="0" y="176"/>
                  </a:cubicBezTo>
                  <a:cubicBezTo>
                    <a:pt x="0" y="243"/>
                    <a:pt x="0" y="243"/>
                    <a:pt x="0" y="243"/>
                  </a:cubicBezTo>
                  <a:cubicBezTo>
                    <a:pt x="208" y="243"/>
                    <a:pt x="208" y="243"/>
                    <a:pt x="208" y="243"/>
                  </a:cubicBezTo>
                  <a:cubicBezTo>
                    <a:pt x="208" y="176"/>
                    <a:pt x="208" y="176"/>
                    <a:pt x="208" y="176"/>
                  </a:cubicBezTo>
                  <a:close/>
                </a:path>
              </a:pathLst>
            </a:custGeom>
            <a:noFill/>
            <a:ln w="25400" cap="flat">
              <a:solidFill>
                <a:schemeClr val="bg1"/>
              </a:solidFill>
              <a:prstDash val="solid"/>
              <a:miter lim="800000"/>
              <a:headEnd/>
              <a:tailEnd/>
            </a:ln>
            <a:scene3d>
              <a:camera prst="orthographicFront"/>
              <a:lightRig rig="balanced" dir="t"/>
            </a:scene3d>
            <a:sp3d extrusionH="419100" prstMaterial="dkEdge"/>
          </p:spPr>
          <p:txBody>
            <a:bodyPr vert="horz" wrap="square" lIns="91440" tIns="45720" rIns="91440" bIns="45720" numCol="1" rtlCol="0" anchor="t" anchorCtr="0" compatLnSpc="1">
              <a:prstTxWarp prst="textNoShape">
                <a:avLst/>
              </a:prstTxWarp>
            </a:bodyPr>
            <a:lstStyle/>
            <a:p>
              <a:pPr rtl="0"/>
              <a:endParaRPr lang="en-US" dirty="0">
                <a:latin typeface="Source Sans Pro" panose="020B0503030403020204" pitchFamily="34" charset="77"/>
              </a:endParaRPr>
            </a:p>
          </p:txBody>
        </p:sp>
        <p:sp>
          <p:nvSpPr>
            <p:cNvPr id="5" name="ZoneTexte 4">
              <a:extLst>
                <a:ext uri="{FF2B5EF4-FFF2-40B4-BE49-F238E27FC236}">
                  <a16:creationId xmlns:a16="http://schemas.microsoft.com/office/drawing/2014/main" id="{8060B64A-5077-0749-8E37-CEE04355735B}"/>
                </a:ext>
              </a:extLst>
            </p:cNvPr>
            <p:cNvSpPr txBox="1"/>
            <p:nvPr/>
          </p:nvSpPr>
          <p:spPr>
            <a:xfrm>
              <a:off x="6254418" y="5652078"/>
              <a:ext cx="2509510" cy="243104"/>
            </a:xfrm>
            <a:prstGeom prst="rect">
              <a:avLst/>
            </a:prstGeom>
            <a:solidFill>
              <a:schemeClr val="tx1"/>
            </a:solidFill>
            <a:ln>
              <a:solidFill>
                <a:schemeClr val="tx2"/>
              </a:solidFill>
            </a:ln>
          </p:spPr>
          <p:txBody>
            <a:bodyPr wrap="square" rtlCol="0">
              <a:spAutoFit/>
            </a:bodyPr>
            <a:lstStyle/>
            <a:p>
              <a:pPr algn="ctr"/>
              <a:r>
                <a:rPr lang="fr-FR" sz="3200" dirty="0">
                  <a:solidFill>
                    <a:schemeClr val="bg1"/>
                  </a:solidFill>
                  <a:latin typeface="Source Sans Pro" panose="020B0503030403020204" pitchFamily="34" charset="77"/>
                </a:rPr>
                <a:t>Git</a:t>
              </a:r>
            </a:p>
          </p:txBody>
        </p:sp>
      </p:grpSp>
      <p:cxnSp>
        <p:nvCxnSpPr>
          <p:cNvPr id="8" name="Connecteur droit 7">
            <a:extLst>
              <a:ext uri="{FF2B5EF4-FFF2-40B4-BE49-F238E27FC236}">
                <a16:creationId xmlns:a16="http://schemas.microsoft.com/office/drawing/2014/main" id="{693ACD88-6112-1246-9A5F-C7EE80BE555F}"/>
              </a:ext>
            </a:extLst>
          </p:cNvPr>
          <p:cNvCxnSpPr>
            <a:cxnSpLocks/>
          </p:cNvCxnSpPr>
          <p:nvPr/>
        </p:nvCxnSpPr>
        <p:spPr>
          <a:xfrm>
            <a:off x="5084272" y="6707714"/>
            <a:ext cx="2105715"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pic>
        <p:nvPicPr>
          <p:cNvPr id="6" name="Image 5" descr="Une image contenant Panneau de signalisation, symbole, signe&#10;&#10;Description générée automatiquement">
            <a:extLst>
              <a:ext uri="{FF2B5EF4-FFF2-40B4-BE49-F238E27FC236}">
                <a16:creationId xmlns:a16="http://schemas.microsoft.com/office/drawing/2014/main" id="{E0C4B0DF-AF06-C5A1-9FA7-4E479D1CB95F}"/>
              </a:ext>
            </a:extLst>
          </p:cNvPr>
          <p:cNvPicPr>
            <a:picLocks noChangeAspect="1"/>
          </p:cNvPicPr>
          <p:nvPr/>
        </p:nvPicPr>
        <p:blipFill>
          <a:blip r:embed="rId3">
            <a:duotone>
              <a:prstClr val="black"/>
              <a:schemeClr val="accent3">
                <a:tint val="45000"/>
                <a:satMod val="400000"/>
              </a:schemeClr>
            </a:duotone>
          </a:blip>
          <a:stretch>
            <a:fillRect/>
          </a:stretch>
        </p:blipFill>
        <p:spPr>
          <a:xfrm>
            <a:off x="4810991" y="1676400"/>
            <a:ext cx="2570018" cy="2570018"/>
          </a:xfrm>
          <a:prstGeom prst="rect">
            <a:avLst/>
          </a:prstGeom>
          <a:noFill/>
          <a:ln>
            <a:solidFill>
              <a:schemeClr val="bg1"/>
            </a:solidFill>
          </a:ln>
        </p:spPr>
      </p:pic>
    </p:spTree>
    <p:extLst>
      <p:ext uri="{BB962C8B-B14F-4D97-AF65-F5344CB8AC3E}">
        <p14:creationId xmlns:p14="http://schemas.microsoft.com/office/powerpoint/2010/main" val="2521213017"/>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3">
            <a:extLst>
              <a:ext uri="{FF2B5EF4-FFF2-40B4-BE49-F238E27FC236}">
                <a16:creationId xmlns:a16="http://schemas.microsoft.com/office/drawing/2014/main" id="{B3E59C15-544E-9449-B088-EC1809B19B82}"/>
              </a:ext>
            </a:extLst>
          </p:cNvPr>
          <p:cNvSpPr txBox="1">
            <a:spLocks/>
          </p:cNvSpPr>
          <p:nvPr/>
        </p:nvSpPr>
        <p:spPr>
          <a:xfrm>
            <a:off x="762000" y="228600"/>
            <a:ext cx="10363200" cy="817561"/>
          </a:xfrm>
          <a:prstGeom prst="rect">
            <a:avLst/>
          </a:prstGeom>
        </p:spPr>
        <p:txBody>
          <a:bodyPr anchor="ctr">
            <a:normAutofit/>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l"/>
            <a:r>
              <a:rPr lang="fr-FR" b="1" dirty="0">
                <a:solidFill>
                  <a:schemeClr val="accent1"/>
                </a:solidFill>
                <a:latin typeface="Source Sans Pro" panose="020B0503030403020204" pitchFamily="34" charset="77"/>
              </a:rPr>
              <a:t>Git</a:t>
            </a:r>
            <a:endParaRPr lang="en-US" sz="2400" dirty="0">
              <a:solidFill>
                <a:schemeClr val="accent1"/>
              </a:solidFill>
              <a:latin typeface="Source Sans Pro" panose="020B0503030403020204" pitchFamily="34" charset="77"/>
            </a:endParaRPr>
          </a:p>
        </p:txBody>
      </p:sp>
      <p:pic>
        <p:nvPicPr>
          <p:cNvPr id="6" name="Image 5" descr="Une image contenant texte, capture d’écran, Police&#10;&#10;Description générée automatiquement">
            <a:extLst>
              <a:ext uri="{FF2B5EF4-FFF2-40B4-BE49-F238E27FC236}">
                <a16:creationId xmlns:a16="http://schemas.microsoft.com/office/drawing/2014/main" id="{3838712F-4A06-7FC1-9781-7209F50550B4}"/>
              </a:ext>
            </a:extLst>
          </p:cNvPr>
          <p:cNvPicPr>
            <a:picLocks noChangeAspect="1"/>
          </p:cNvPicPr>
          <p:nvPr/>
        </p:nvPicPr>
        <p:blipFill>
          <a:blip r:embed="rId3"/>
          <a:stretch>
            <a:fillRect/>
          </a:stretch>
        </p:blipFill>
        <p:spPr>
          <a:xfrm>
            <a:off x="524242" y="1196057"/>
            <a:ext cx="11143515" cy="4465885"/>
          </a:xfrm>
          <a:prstGeom prst="rect">
            <a:avLst/>
          </a:prstGeom>
        </p:spPr>
      </p:pic>
      <p:pic>
        <p:nvPicPr>
          <p:cNvPr id="3" name="Picture 16" descr="A blue light bulb with a letter y&#10;&#10;Description automatically generated">
            <a:extLst>
              <a:ext uri="{FF2B5EF4-FFF2-40B4-BE49-F238E27FC236}">
                <a16:creationId xmlns:a16="http://schemas.microsoft.com/office/drawing/2014/main" id="{05BA1D97-5C66-BC40-F66B-C1C82707EB48}"/>
              </a:ext>
            </a:extLst>
          </p:cNvPr>
          <p:cNvPicPr>
            <a:picLocks noChangeAspect="1"/>
          </p:cNvPicPr>
          <p:nvPr/>
        </p:nvPicPr>
        <p:blipFill>
          <a:blip r:embed="rId4"/>
          <a:stretch>
            <a:fillRect/>
          </a:stretch>
        </p:blipFill>
        <p:spPr>
          <a:xfrm>
            <a:off x="4263273" y="6380460"/>
            <a:ext cx="303769" cy="353875"/>
          </a:xfrm>
          <a:prstGeom prst="rect">
            <a:avLst/>
          </a:prstGeom>
        </p:spPr>
      </p:pic>
      <p:sp>
        <p:nvSpPr>
          <p:cNvPr id="4" name="TextBox 15">
            <a:extLst>
              <a:ext uri="{FF2B5EF4-FFF2-40B4-BE49-F238E27FC236}">
                <a16:creationId xmlns:a16="http://schemas.microsoft.com/office/drawing/2014/main" id="{C92550F9-6422-08B0-3C03-52985DF1B828}"/>
              </a:ext>
            </a:extLst>
          </p:cNvPr>
          <p:cNvSpPr txBox="1"/>
          <p:nvPr/>
        </p:nvSpPr>
        <p:spPr>
          <a:xfrm>
            <a:off x="4512496" y="6365003"/>
            <a:ext cx="4620746" cy="338554"/>
          </a:xfrm>
          <a:prstGeom prst="rect">
            <a:avLst/>
          </a:prstGeom>
          <a:noFill/>
        </p:spPr>
        <p:txBody>
          <a:bodyPr wrap="square">
            <a:spAutoFit/>
          </a:bodyPr>
          <a:lstStyle/>
          <a:p>
            <a:r>
              <a:rPr lang="es-ES" sz="1600" dirty="0">
                <a:hlinkClick r:id="rId5"/>
              </a:rPr>
              <a:t>KB0011223 – </a:t>
            </a:r>
            <a:r>
              <a:rPr lang="es-ES" sz="1600" dirty="0" err="1">
                <a:hlinkClick r:id="rId5"/>
              </a:rPr>
              <a:t>Utilisation</a:t>
            </a:r>
            <a:r>
              <a:rPr lang="es-ES" sz="1600" dirty="0">
                <a:hlinkClick r:id="rId5"/>
              </a:rPr>
              <a:t> de GIT sur un </a:t>
            </a:r>
            <a:r>
              <a:rPr lang="es-ES" sz="1600" dirty="0" err="1">
                <a:hlinkClick r:id="rId5"/>
              </a:rPr>
              <a:t>mutualisé</a:t>
            </a:r>
            <a:endParaRPr lang="es-ES" sz="1600" dirty="0"/>
          </a:p>
        </p:txBody>
      </p:sp>
    </p:spTree>
    <p:extLst>
      <p:ext uri="{BB962C8B-B14F-4D97-AF65-F5344CB8AC3E}">
        <p14:creationId xmlns:p14="http://schemas.microsoft.com/office/powerpoint/2010/main" val="151237063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3">
            <a:extLst>
              <a:ext uri="{FF2B5EF4-FFF2-40B4-BE49-F238E27FC236}">
                <a16:creationId xmlns:a16="http://schemas.microsoft.com/office/drawing/2014/main" id="{B3E59C15-544E-9449-B088-EC1809B19B82}"/>
              </a:ext>
            </a:extLst>
          </p:cNvPr>
          <p:cNvSpPr txBox="1">
            <a:spLocks/>
          </p:cNvSpPr>
          <p:nvPr/>
        </p:nvSpPr>
        <p:spPr>
          <a:xfrm>
            <a:off x="762000" y="228600"/>
            <a:ext cx="10363200" cy="817561"/>
          </a:xfrm>
          <a:prstGeom prst="rect">
            <a:avLst/>
          </a:prstGeom>
        </p:spPr>
        <p:txBody>
          <a:bodyPr anchor="ctr">
            <a:normAutofit/>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l"/>
            <a:r>
              <a:rPr lang="fr-FR" b="1" dirty="0">
                <a:solidFill>
                  <a:schemeClr val="accent1"/>
                </a:solidFill>
                <a:latin typeface="Source Sans Pro" panose="020B0503030403020204" pitchFamily="34" charset="77"/>
              </a:rPr>
              <a:t>Git</a:t>
            </a:r>
            <a:endParaRPr lang="en-US" sz="2400" dirty="0">
              <a:solidFill>
                <a:schemeClr val="accent1"/>
              </a:solidFill>
              <a:latin typeface="Source Sans Pro" panose="020B0503030403020204" pitchFamily="34" charset="77"/>
            </a:endParaRPr>
          </a:p>
        </p:txBody>
      </p:sp>
      <p:pic>
        <p:nvPicPr>
          <p:cNvPr id="4" name="Image 3" descr="Une image contenant texte, capture d’écran, Police, Bleu électrique&#10;&#10;Description générée automatiquement">
            <a:extLst>
              <a:ext uri="{FF2B5EF4-FFF2-40B4-BE49-F238E27FC236}">
                <a16:creationId xmlns:a16="http://schemas.microsoft.com/office/drawing/2014/main" id="{D7B18925-0B38-8922-C448-FF8AEFD17F54}"/>
              </a:ext>
            </a:extLst>
          </p:cNvPr>
          <p:cNvPicPr>
            <a:picLocks noChangeAspect="1"/>
          </p:cNvPicPr>
          <p:nvPr/>
        </p:nvPicPr>
        <p:blipFill>
          <a:blip r:embed="rId3"/>
          <a:stretch>
            <a:fillRect/>
          </a:stretch>
        </p:blipFill>
        <p:spPr>
          <a:xfrm>
            <a:off x="401485" y="1142296"/>
            <a:ext cx="11389030" cy="4573407"/>
          </a:xfrm>
          <a:prstGeom prst="rect">
            <a:avLst/>
          </a:prstGeom>
        </p:spPr>
      </p:pic>
    </p:spTree>
    <p:extLst>
      <p:ext uri="{BB962C8B-B14F-4D97-AF65-F5344CB8AC3E}">
        <p14:creationId xmlns:p14="http://schemas.microsoft.com/office/powerpoint/2010/main" val="37803182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3">
            <a:extLst>
              <a:ext uri="{FF2B5EF4-FFF2-40B4-BE49-F238E27FC236}">
                <a16:creationId xmlns:a16="http://schemas.microsoft.com/office/drawing/2014/main" id="{B3E59C15-544E-9449-B088-EC1809B19B82}"/>
              </a:ext>
            </a:extLst>
          </p:cNvPr>
          <p:cNvSpPr txBox="1">
            <a:spLocks/>
          </p:cNvSpPr>
          <p:nvPr/>
        </p:nvSpPr>
        <p:spPr>
          <a:xfrm>
            <a:off x="762000" y="228600"/>
            <a:ext cx="10363200" cy="817561"/>
          </a:xfrm>
          <a:prstGeom prst="rect">
            <a:avLst/>
          </a:prstGeom>
        </p:spPr>
        <p:txBody>
          <a:bodyPr anchor="ctr">
            <a:normAutofit/>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l"/>
            <a:r>
              <a:rPr lang="fr-FR" b="1" dirty="0">
                <a:solidFill>
                  <a:schemeClr val="accent1"/>
                </a:solidFill>
                <a:latin typeface="Source Sans Pro" panose="020B0503030403020204" pitchFamily="34" charset="77"/>
              </a:rPr>
              <a:t>Git</a:t>
            </a:r>
            <a:endParaRPr lang="en-US" sz="2400" dirty="0">
              <a:solidFill>
                <a:schemeClr val="accent1"/>
              </a:solidFill>
              <a:latin typeface="Source Sans Pro" panose="020B0503030403020204" pitchFamily="34" charset="77"/>
            </a:endParaRPr>
          </a:p>
        </p:txBody>
      </p:sp>
      <p:pic>
        <p:nvPicPr>
          <p:cNvPr id="21" name="Image 20" descr="Une image contenant texte, capture d’écran, Police, nombre&#10;&#10;Description générée automatiquement">
            <a:extLst>
              <a:ext uri="{FF2B5EF4-FFF2-40B4-BE49-F238E27FC236}">
                <a16:creationId xmlns:a16="http://schemas.microsoft.com/office/drawing/2014/main" id="{71532111-A435-2070-74CF-4388CB8D6628}"/>
              </a:ext>
            </a:extLst>
          </p:cNvPr>
          <p:cNvPicPr>
            <a:picLocks noChangeAspect="1"/>
          </p:cNvPicPr>
          <p:nvPr/>
        </p:nvPicPr>
        <p:blipFill>
          <a:blip r:embed="rId3"/>
          <a:stretch>
            <a:fillRect/>
          </a:stretch>
        </p:blipFill>
        <p:spPr>
          <a:xfrm>
            <a:off x="1066800" y="1535128"/>
            <a:ext cx="10058400" cy="3787744"/>
          </a:xfrm>
          <a:prstGeom prst="rect">
            <a:avLst/>
          </a:prstGeom>
        </p:spPr>
      </p:pic>
    </p:spTree>
    <p:extLst>
      <p:ext uri="{BB962C8B-B14F-4D97-AF65-F5344CB8AC3E}">
        <p14:creationId xmlns:p14="http://schemas.microsoft.com/office/powerpoint/2010/main" val="30703387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descr="Une image contenant texte, Police, capture d’écran, Graphique&#10;&#10;Description générée automatiquement">
            <a:extLst>
              <a:ext uri="{FF2B5EF4-FFF2-40B4-BE49-F238E27FC236}">
                <a16:creationId xmlns:a16="http://schemas.microsoft.com/office/drawing/2014/main" id="{F8274955-7544-0D25-76E3-56227146F883}"/>
              </a:ext>
            </a:extLst>
          </p:cNvPr>
          <p:cNvPicPr>
            <a:picLocks noChangeAspect="1"/>
          </p:cNvPicPr>
          <p:nvPr/>
        </p:nvPicPr>
        <p:blipFill>
          <a:blip r:embed="rId3"/>
          <a:stretch>
            <a:fillRect/>
          </a:stretch>
        </p:blipFill>
        <p:spPr>
          <a:xfrm>
            <a:off x="2527116" y="2006527"/>
            <a:ext cx="7137767" cy="2844946"/>
          </a:xfrm>
          <a:prstGeom prst="rect">
            <a:avLst/>
          </a:prstGeom>
        </p:spPr>
      </p:pic>
    </p:spTree>
    <p:extLst>
      <p:ext uri="{BB962C8B-B14F-4D97-AF65-F5344CB8AC3E}">
        <p14:creationId xmlns:p14="http://schemas.microsoft.com/office/powerpoint/2010/main" val="4278559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8" name="Freeform 275">
            <a:extLst>
              <a:ext uri="{FF2B5EF4-FFF2-40B4-BE49-F238E27FC236}">
                <a16:creationId xmlns:a16="http://schemas.microsoft.com/office/drawing/2014/main" id="{22576443-4796-A646-8884-1A69B7EBBC62}"/>
              </a:ext>
            </a:extLst>
          </p:cNvPr>
          <p:cNvSpPr>
            <a:spLocks/>
          </p:cNvSpPr>
          <p:nvPr/>
        </p:nvSpPr>
        <p:spPr bwMode="auto">
          <a:xfrm>
            <a:off x="-892171" y="3068795"/>
            <a:ext cx="9603" cy="12177"/>
          </a:xfrm>
          <a:custGeom>
            <a:avLst/>
            <a:gdLst>
              <a:gd name="T0" fmla="*/ 4 w 4"/>
              <a:gd name="T1" fmla="*/ 5 h 5"/>
              <a:gd name="T2" fmla="*/ 4 w 4"/>
              <a:gd name="T3" fmla="*/ 5 h 5"/>
              <a:gd name="T4" fmla="*/ 4 w 4"/>
              <a:gd name="T5" fmla="*/ 5 h 5"/>
              <a:gd name="T6" fmla="*/ 0 w 4"/>
              <a:gd name="T7" fmla="*/ 5 h 5"/>
              <a:gd name="T8" fmla="*/ 4 w 4"/>
              <a:gd name="T9" fmla="*/ 5 h 5"/>
              <a:gd name="T10" fmla="*/ 4 w 4"/>
              <a:gd name="T11" fmla="*/ 0 h 5"/>
              <a:gd name="T12" fmla="*/ 4 w 4"/>
              <a:gd name="T13" fmla="*/ 0 h 5"/>
              <a:gd name="T14" fmla="*/ 4 w 4"/>
              <a:gd name="T15" fmla="*/ 5 h 5"/>
              <a:gd name="T16" fmla="*/ 4 w 4"/>
              <a:gd name="T17" fmla="*/ 5 h 5"/>
              <a:gd name="T18" fmla="*/ 4 w 4"/>
              <a:gd name="T19" fmla="*/ 5 h 5"/>
              <a:gd name="T20" fmla="*/ 4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4" y="5"/>
                </a:moveTo>
                <a:lnTo>
                  <a:pt x="4" y="5"/>
                </a:lnTo>
                <a:lnTo>
                  <a:pt x="4" y="5"/>
                </a:lnTo>
                <a:lnTo>
                  <a:pt x="0" y="5"/>
                </a:lnTo>
                <a:lnTo>
                  <a:pt x="4" y="5"/>
                </a:lnTo>
                <a:lnTo>
                  <a:pt x="4" y="0"/>
                </a:lnTo>
                <a:lnTo>
                  <a:pt x="4" y="0"/>
                </a:lnTo>
                <a:lnTo>
                  <a:pt x="4" y="5"/>
                </a:lnTo>
                <a:lnTo>
                  <a:pt x="4" y="5"/>
                </a:lnTo>
                <a:lnTo>
                  <a:pt x="4" y="5"/>
                </a:lnTo>
                <a:lnTo>
                  <a:pt x="4" y="5"/>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9" name="Freeform 276">
            <a:extLst>
              <a:ext uri="{FF2B5EF4-FFF2-40B4-BE49-F238E27FC236}">
                <a16:creationId xmlns:a16="http://schemas.microsoft.com/office/drawing/2014/main" id="{8D518F08-B4AA-B94F-AC78-21325723A3A0}"/>
              </a:ext>
            </a:extLst>
          </p:cNvPr>
          <p:cNvSpPr>
            <a:spLocks/>
          </p:cNvSpPr>
          <p:nvPr/>
        </p:nvSpPr>
        <p:spPr bwMode="auto">
          <a:xfrm>
            <a:off x="-892171" y="3068795"/>
            <a:ext cx="9603" cy="12177"/>
          </a:xfrm>
          <a:custGeom>
            <a:avLst/>
            <a:gdLst>
              <a:gd name="T0" fmla="*/ 4 w 4"/>
              <a:gd name="T1" fmla="*/ 5 h 5"/>
              <a:gd name="T2" fmla="*/ 4 w 4"/>
              <a:gd name="T3" fmla="*/ 5 h 5"/>
              <a:gd name="T4" fmla="*/ 4 w 4"/>
              <a:gd name="T5" fmla="*/ 5 h 5"/>
              <a:gd name="T6" fmla="*/ 0 w 4"/>
              <a:gd name="T7" fmla="*/ 5 h 5"/>
              <a:gd name="T8" fmla="*/ 4 w 4"/>
              <a:gd name="T9" fmla="*/ 5 h 5"/>
              <a:gd name="T10" fmla="*/ 4 w 4"/>
              <a:gd name="T11" fmla="*/ 0 h 5"/>
              <a:gd name="T12" fmla="*/ 4 w 4"/>
              <a:gd name="T13" fmla="*/ 0 h 5"/>
              <a:gd name="T14" fmla="*/ 4 w 4"/>
              <a:gd name="T15" fmla="*/ 5 h 5"/>
              <a:gd name="T16" fmla="*/ 4 w 4"/>
              <a:gd name="T17" fmla="*/ 5 h 5"/>
              <a:gd name="T18" fmla="*/ 4 w 4"/>
              <a:gd name="T19" fmla="*/ 5 h 5"/>
              <a:gd name="T20" fmla="*/ 4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4" y="5"/>
                </a:moveTo>
                <a:lnTo>
                  <a:pt x="4" y="5"/>
                </a:lnTo>
                <a:lnTo>
                  <a:pt x="4" y="5"/>
                </a:lnTo>
                <a:lnTo>
                  <a:pt x="0" y="5"/>
                </a:lnTo>
                <a:lnTo>
                  <a:pt x="4" y="5"/>
                </a:lnTo>
                <a:lnTo>
                  <a:pt x="4" y="0"/>
                </a:lnTo>
                <a:lnTo>
                  <a:pt x="4" y="0"/>
                </a:lnTo>
                <a:lnTo>
                  <a:pt x="4" y="5"/>
                </a:lnTo>
                <a:lnTo>
                  <a:pt x="4" y="5"/>
                </a:lnTo>
                <a:lnTo>
                  <a:pt x="4" y="5"/>
                </a:lnTo>
                <a:lnTo>
                  <a:pt x="4"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40" name="Freeform 277">
            <a:extLst>
              <a:ext uri="{FF2B5EF4-FFF2-40B4-BE49-F238E27FC236}">
                <a16:creationId xmlns:a16="http://schemas.microsoft.com/office/drawing/2014/main" id="{78390A73-709A-6944-A71B-CA468007E9CC}"/>
              </a:ext>
            </a:extLst>
          </p:cNvPr>
          <p:cNvSpPr>
            <a:spLocks/>
          </p:cNvSpPr>
          <p:nvPr/>
        </p:nvSpPr>
        <p:spPr bwMode="auto">
          <a:xfrm>
            <a:off x="-892171" y="3059054"/>
            <a:ext cx="21607" cy="9741"/>
          </a:xfrm>
          <a:custGeom>
            <a:avLst/>
            <a:gdLst>
              <a:gd name="T0" fmla="*/ 4 w 9"/>
              <a:gd name="T1" fmla="*/ 0 h 4"/>
              <a:gd name="T2" fmla="*/ 4 w 9"/>
              <a:gd name="T3" fmla="*/ 0 h 4"/>
              <a:gd name="T4" fmla="*/ 4 w 9"/>
              <a:gd name="T5" fmla="*/ 0 h 4"/>
              <a:gd name="T6" fmla="*/ 9 w 9"/>
              <a:gd name="T7" fmla="*/ 0 h 4"/>
              <a:gd name="T8" fmla="*/ 9 w 9"/>
              <a:gd name="T9" fmla="*/ 0 h 4"/>
              <a:gd name="T10" fmla="*/ 9 w 9"/>
              <a:gd name="T11" fmla="*/ 0 h 4"/>
              <a:gd name="T12" fmla="*/ 9 w 9"/>
              <a:gd name="T13" fmla="*/ 0 h 4"/>
              <a:gd name="T14" fmla="*/ 9 w 9"/>
              <a:gd name="T15" fmla="*/ 4 h 4"/>
              <a:gd name="T16" fmla="*/ 9 w 9"/>
              <a:gd name="T17" fmla="*/ 4 h 4"/>
              <a:gd name="T18" fmla="*/ 4 w 9"/>
              <a:gd name="T19" fmla="*/ 4 h 4"/>
              <a:gd name="T20" fmla="*/ 0 w 9"/>
              <a:gd name="T21" fmla="*/ 0 h 4"/>
              <a:gd name="T22" fmla="*/ 0 w 9"/>
              <a:gd name="T23" fmla="*/ 0 h 4"/>
              <a:gd name="T24" fmla="*/ 0 w 9"/>
              <a:gd name="T25" fmla="*/ 0 h 4"/>
              <a:gd name="T26" fmla="*/ 4 w 9"/>
              <a:gd name="T27" fmla="*/ 0 h 4"/>
              <a:gd name="T28" fmla="*/ 4 w 9"/>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4">
                <a:moveTo>
                  <a:pt x="4" y="0"/>
                </a:moveTo>
                <a:lnTo>
                  <a:pt x="4" y="0"/>
                </a:lnTo>
                <a:lnTo>
                  <a:pt x="4" y="0"/>
                </a:lnTo>
                <a:lnTo>
                  <a:pt x="9" y="0"/>
                </a:lnTo>
                <a:lnTo>
                  <a:pt x="9" y="0"/>
                </a:lnTo>
                <a:lnTo>
                  <a:pt x="9" y="0"/>
                </a:lnTo>
                <a:lnTo>
                  <a:pt x="9" y="0"/>
                </a:lnTo>
                <a:lnTo>
                  <a:pt x="9" y="4"/>
                </a:lnTo>
                <a:lnTo>
                  <a:pt x="9" y="4"/>
                </a:lnTo>
                <a:lnTo>
                  <a:pt x="4" y="4"/>
                </a:lnTo>
                <a:lnTo>
                  <a:pt x="0" y="0"/>
                </a:lnTo>
                <a:lnTo>
                  <a:pt x="0" y="0"/>
                </a:lnTo>
                <a:lnTo>
                  <a:pt x="0" y="0"/>
                </a:lnTo>
                <a:lnTo>
                  <a:pt x="4" y="0"/>
                </a:lnTo>
                <a:lnTo>
                  <a:pt x="4"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41" name="Freeform 278">
            <a:extLst>
              <a:ext uri="{FF2B5EF4-FFF2-40B4-BE49-F238E27FC236}">
                <a16:creationId xmlns:a16="http://schemas.microsoft.com/office/drawing/2014/main" id="{A3DAC6BD-0565-F74C-AAA9-E628440F95DB}"/>
              </a:ext>
            </a:extLst>
          </p:cNvPr>
          <p:cNvSpPr>
            <a:spLocks/>
          </p:cNvSpPr>
          <p:nvPr/>
        </p:nvSpPr>
        <p:spPr bwMode="auto">
          <a:xfrm>
            <a:off x="-892171" y="3059054"/>
            <a:ext cx="21607" cy="9741"/>
          </a:xfrm>
          <a:custGeom>
            <a:avLst/>
            <a:gdLst>
              <a:gd name="T0" fmla="*/ 4 w 9"/>
              <a:gd name="T1" fmla="*/ 0 h 4"/>
              <a:gd name="T2" fmla="*/ 4 w 9"/>
              <a:gd name="T3" fmla="*/ 0 h 4"/>
              <a:gd name="T4" fmla="*/ 4 w 9"/>
              <a:gd name="T5" fmla="*/ 0 h 4"/>
              <a:gd name="T6" fmla="*/ 9 w 9"/>
              <a:gd name="T7" fmla="*/ 0 h 4"/>
              <a:gd name="T8" fmla="*/ 9 w 9"/>
              <a:gd name="T9" fmla="*/ 0 h 4"/>
              <a:gd name="T10" fmla="*/ 9 w 9"/>
              <a:gd name="T11" fmla="*/ 0 h 4"/>
              <a:gd name="T12" fmla="*/ 9 w 9"/>
              <a:gd name="T13" fmla="*/ 0 h 4"/>
              <a:gd name="T14" fmla="*/ 9 w 9"/>
              <a:gd name="T15" fmla="*/ 4 h 4"/>
              <a:gd name="T16" fmla="*/ 9 w 9"/>
              <a:gd name="T17" fmla="*/ 4 h 4"/>
              <a:gd name="T18" fmla="*/ 4 w 9"/>
              <a:gd name="T19" fmla="*/ 4 h 4"/>
              <a:gd name="T20" fmla="*/ 0 w 9"/>
              <a:gd name="T21" fmla="*/ 0 h 4"/>
              <a:gd name="T22" fmla="*/ 0 w 9"/>
              <a:gd name="T23" fmla="*/ 0 h 4"/>
              <a:gd name="T24" fmla="*/ 0 w 9"/>
              <a:gd name="T25" fmla="*/ 0 h 4"/>
              <a:gd name="T26" fmla="*/ 4 w 9"/>
              <a:gd name="T27" fmla="*/ 0 h 4"/>
              <a:gd name="T28" fmla="*/ 4 w 9"/>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4">
                <a:moveTo>
                  <a:pt x="4" y="0"/>
                </a:moveTo>
                <a:lnTo>
                  <a:pt x="4" y="0"/>
                </a:lnTo>
                <a:lnTo>
                  <a:pt x="4" y="0"/>
                </a:lnTo>
                <a:lnTo>
                  <a:pt x="9" y="0"/>
                </a:lnTo>
                <a:lnTo>
                  <a:pt x="9" y="0"/>
                </a:lnTo>
                <a:lnTo>
                  <a:pt x="9" y="0"/>
                </a:lnTo>
                <a:lnTo>
                  <a:pt x="9" y="0"/>
                </a:lnTo>
                <a:lnTo>
                  <a:pt x="9" y="4"/>
                </a:lnTo>
                <a:lnTo>
                  <a:pt x="9" y="4"/>
                </a:lnTo>
                <a:lnTo>
                  <a:pt x="4" y="4"/>
                </a:lnTo>
                <a:lnTo>
                  <a:pt x="0" y="0"/>
                </a:lnTo>
                <a:lnTo>
                  <a:pt x="0" y="0"/>
                </a:lnTo>
                <a:lnTo>
                  <a:pt x="0" y="0"/>
                </a:lnTo>
                <a:lnTo>
                  <a:pt x="4" y="0"/>
                </a:lnTo>
                <a:lnTo>
                  <a:pt x="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42" name="Freeform 279">
            <a:extLst>
              <a:ext uri="{FF2B5EF4-FFF2-40B4-BE49-F238E27FC236}">
                <a16:creationId xmlns:a16="http://schemas.microsoft.com/office/drawing/2014/main" id="{38699F0C-A3F9-2F4C-AAE1-39298E4E8935}"/>
              </a:ext>
            </a:extLst>
          </p:cNvPr>
          <p:cNvSpPr>
            <a:spLocks/>
          </p:cNvSpPr>
          <p:nvPr/>
        </p:nvSpPr>
        <p:spPr bwMode="auto">
          <a:xfrm>
            <a:off x="-990600" y="3003045"/>
            <a:ext cx="12004" cy="12177"/>
          </a:xfrm>
          <a:custGeom>
            <a:avLst/>
            <a:gdLst>
              <a:gd name="T0" fmla="*/ 5 w 5"/>
              <a:gd name="T1" fmla="*/ 5 h 5"/>
              <a:gd name="T2" fmla="*/ 5 w 5"/>
              <a:gd name="T3" fmla="*/ 5 h 5"/>
              <a:gd name="T4" fmla="*/ 0 w 5"/>
              <a:gd name="T5" fmla="*/ 5 h 5"/>
              <a:gd name="T6" fmla="*/ 0 w 5"/>
              <a:gd name="T7" fmla="*/ 5 h 5"/>
              <a:gd name="T8" fmla="*/ 0 w 5"/>
              <a:gd name="T9" fmla="*/ 5 h 5"/>
              <a:gd name="T10" fmla="*/ 5 w 5"/>
              <a:gd name="T11" fmla="*/ 5 h 5"/>
              <a:gd name="T12" fmla="*/ 5 w 5"/>
              <a:gd name="T13" fmla="*/ 0 h 5"/>
              <a:gd name="T14" fmla="*/ 5 w 5"/>
              <a:gd name="T15" fmla="*/ 0 h 5"/>
              <a:gd name="T16" fmla="*/ 5 w 5"/>
              <a:gd name="T17" fmla="*/ 0 h 5"/>
              <a:gd name="T18" fmla="*/ 5 w 5"/>
              <a:gd name="T19" fmla="*/ 0 h 5"/>
              <a:gd name="T20" fmla="*/ 5 w 5"/>
              <a:gd name="T21" fmla="*/ 5 h 5"/>
              <a:gd name="T22" fmla="*/ 5 w 5"/>
              <a:gd name="T23" fmla="*/ 5 h 5"/>
              <a:gd name="T24" fmla="*/ 5 w 5"/>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5" y="5"/>
                </a:moveTo>
                <a:lnTo>
                  <a:pt x="5" y="5"/>
                </a:lnTo>
                <a:lnTo>
                  <a:pt x="0" y="5"/>
                </a:lnTo>
                <a:lnTo>
                  <a:pt x="0" y="5"/>
                </a:lnTo>
                <a:lnTo>
                  <a:pt x="0" y="5"/>
                </a:lnTo>
                <a:lnTo>
                  <a:pt x="5" y="5"/>
                </a:lnTo>
                <a:lnTo>
                  <a:pt x="5" y="0"/>
                </a:lnTo>
                <a:lnTo>
                  <a:pt x="5" y="0"/>
                </a:lnTo>
                <a:lnTo>
                  <a:pt x="5" y="0"/>
                </a:lnTo>
                <a:lnTo>
                  <a:pt x="5" y="0"/>
                </a:lnTo>
                <a:lnTo>
                  <a:pt x="5" y="5"/>
                </a:lnTo>
                <a:lnTo>
                  <a:pt x="5" y="5"/>
                </a:lnTo>
                <a:lnTo>
                  <a:pt x="5" y="5"/>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43" name="Freeform 280">
            <a:extLst>
              <a:ext uri="{FF2B5EF4-FFF2-40B4-BE49-F238E27FC236}">
                <a16:creationId xmlns:a16="http://schemas.microsoft.com/office/drawing/2014/main" id="{3E7FB644-2FC3-DC4B-9E87-A6F0B2C6FC5A}"/>
              </a:ext>
            </a:extLst>
          </p:cNvPr>
          <p:cNvSpPr>
            <a:spLocks/>
          </p:cNvSpPr>
          <p:nvPr/>
        </p:nvSpPr>
        <p:spPr bwMode="auto">
          <a:xfrm>
            <a:off x="-990600" y="3003045"/>
            <a:ext cx="12004" cy="12177"/>
          </a:xfrm>
          <a:custGeom>
            <a:avLst/>
            <a:gdLst>
              <a:gd name="T0" fmla="*/ 5 w 5"/>
              <a:gd name="T1" fmla="*/ 5 h 5"/>
              <a:gd name="T2" fmla="*/ 5 w 5"/>
              <a:gd name="T3" fmla="*/ 5 h 5"/>
              <a:gd name="T4" fmla="*/ 0 w 5"/>
              <a:gd name="T5" fmla="*/ 5 h 5"/>
              <a:gd name="T6" fmla="*/ 0 w 5"/>
              <a:gd name="T7" fmla="*/ 5 h 5"/>
              <a:gd name="T8" fmla="*/ 0 w 5"/>
              <a:gd name="T9" fmla="*/ 5 h 5"/>
              <a:gd name="T10" fmla="*/ 5 w 5"/>
              <a:gd name="T11" fmla="*/ 5 h 5"/>
              <a:gd name="T12" fmla="*/ 5 w 5"/>
              <a:gd name="T13" fmla="*/ 0 h 5"/>
              <a:gd name="T14" fmla="*/ 5 w 5"/>
              <a:gd name="T15" fmla="*/ 0 h 5"/>
              <a:gd name="T16" fmla="*/ 5 w 5"/>
              <a:gd name="T17" fmla="*/ 0 h 5"/>
              <a:gd name="T18" fmla="*/ 5 w 5"/>
              <a:gd name="T19" fmla="*/ 0 h 5"/>
              <a:gd name="T20" fmla="*/ 5 w 5"/>
              <a:gd name="T21" fmla="*/ 5 h 5"/>
              <a:gd name="T22" fmla="*/ 5 w 5"/>
              <a:gd name="T23" fmla="*/ 5 h 5"/>
              <a:gd name="T24" fmla="*/ 5 w 5"/>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5" y="5"/>
                </a:moveTo>
                <a:lnTo>
                  <a:pt x="5" y="5"/>
                </a:lnTo>
                <a:lnTo>
                  <a:pt x="0" y="5"/>
                </a:lnTo>
                <a:lnTo>
                  <a:pt x="0" y="5"/>
                </a:lnTo>
                <a:lnTo>
                  <a:pt x="0" y="5"/>
                </a:lnTo>
                <a:lnTo>
                  <a:pt x="5" y="5"/>
                </a:lnTo>
                <a:lnTo>
                  <a:pt x="5" y="0"/>
                </a:lnTo>
                <a:lnTo>
                  <a:pt x="5" y="0"/>
                </a:lnTo>
                <a:lnTo>
                  <a:pt x="5" y="0"/>
                </a:lnTo>
                <a:lnTo>
                  <a:pt x="5" y="0"/>
                </a:lnTo>
                <a:lnTo>
                  <a:pt x="5" y="5"/>
                </a:lnTo>
                <a:lnTo>
                  <a:pt x="5" y="5"/>
                </a:lnTo>
                <a:lnTo>
                  <a:pt x="5"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44" name="Freeform 281">
            <a:extLst>
              <a:ext uri="{FF2B5EF4-FFF2-40B4-BE49-F238E27FC236}">
                <a16:creationId xmlns:a16="http://schemas.microsoft.com/office/drawing/2014/main" id="{0BD72D12-314A-9B49-9D7C-A31A45A1CE92}"/>
              </a:ext>
            </a:extLst>
          </p:cNvPr>
          <p:cNvSpPr>
            <a:spLocks/>
          </p:cNvSpPr>
          <p:nvPr/>
        </p:nvSpPr>
        <p:spPr bwMode="auto">
          <a:xfrm>
            <a:off x="-968993" y="2993304"/>
            <a:ext cx="21607" cy="21918"/>
          </a:xfrm>
          <a:custGeom>
            <a:avLst/>
            <a:gdLst>
              <a:gd name="T0" fmla="*/ 9 w 9"/>
              <a:gd name="T1" fmla="*/ 9 h 9"/>
              <a:gd name="T2" fmla="*/ 9 w 9"/>
              <a:gd name="T3" fmla="*/ 9 h 9"/>
              <a:gd name="T4" fmla="*/ 5 w 9"/>
              <a:gd name="T5" fmla="*/ 9 h 9"/>
              <a:gd name="T6" fmla="*/ 5 w 9"/>
              <a:gd name="T7" fmla="*/ 9 h 9"/>
              <a:gd name="T8" fmla="*/ 5 w 9"/>
              <a:gd name="T9" fmla="*/ 9 h 9"/>
              <a:gd name="T10" fmla="*/ 5 w 9"/>
              <a:gd name="T11" fmla="*/ 9 h 9"/>
              <a:gd name="T12" fmla="*/ 0 w 9"/>
              <a:gd name="T13" fmla="*/ 4 h 9"/>
              <a:gd name="T14" fmla="*/ 0 w 9"/>
              <a:gd name="T15" fmla="*/ 4 h 9"/>
              <a:gd name="T16" fmla="*/ 5 w 9"/>
              <a:gd name="T17" fmla="*/ 4 h 9"/>
              <a:gd name="T18" fmla="*/ 9 w 9"/>
              <a:gd name="T19" fmla="*/ 0 h 9"/>
              <a:gd name="T20" fmla="*/ 9 w 9"/>
              <a:gd name="T21" fmla="*/ 0 h 9"/>
              <a:gd name="T22" fmla="*/ 9 w 9"/>
              <a:gd name="T23" fmla="*/ 4 h 9"/>
              <a:gd name="T24" fmla="*/ 9 w 9"/>
              <a:gd name="T25" fmla="*/ 4 h 9"/>
              <a:gd name="T26" fmla="*/ 9 w 9"/>
              <a:gd name="T27" fmla="*/ 4 h 9"/>
              <a:gd name="T28" fmla="*/ 9 w 9"/>
              <a:gd name="T29" fmla="*/ 9 h 9"/>
              <a:gd name="T30" fmla="*/ 9 w 9"/>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9">
                <a:moveTo>
                  <a:pt x="9" y="9"/>
                </a:moveTo>
                <a:lnTo>
                  <a:pt x="9" y="9"/>
                </a:lnTo>
                <a:lnTo>
                  <a:pt x="5" y="9"/>
                </a:lnTo>
                <a:lnTo>
                  <a:pt x="5" y="9"/>
                </a:lnTo>
                <a:lnTo>
                  <a:pt x="5" y="9"/>
                </a:lnTo>
                <a:lnTo>
                  <a:pt x="5" y="9"/>
                </a:lnTo>
                <a:lnTo>
                  <a:pt x="0" y="4"/>
                </a:lnTo>
                <a:lnTo>
                  <a:pt x="0" y="4"/>
                </a:lnTo>
                <a:lnTo>
                  <a:pt x="5" y="4"/>
                </a:lnTo>
                <a:lnTo>
                  <a:pt x="9" y="0"/>
                </a:lnTo>
                <a:lnTo>
                  <a:pt x="9" y="0"/>
                </a:lnTo>
                <a:lnTo>
                  <a:pt x="9" y="4"/>
                </a:lnTo>
                <a:lnTo>
                  <a:pt x="9" y="4"/>
                </a:lnTo>
                <a:lnTo>
                  <a:pt x="9" y="4"/>
                </a:lnTo>
                <a:lnTo>
                  <a:pt x="9" y="9"/>
                </a:lnTo>
                <a:lnTo>
                  <a:pt x="9" y="9"/>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45" name="Freeform 282">
            <a:extLst>
              <a:ext uri="{FF2B5EF4-FFF2-40B4-BE49-F238E27FC236}">
                <a16:creationId xmlns:a16="http://schemas.microsoft.com/office/drawing/2014/main" id="{1D2319CA-07B7-CE40-8A4E-980BBC6EF6E1}"/>
              </a:ext>
            </a:extLst>
          </p:cNvPr>
          <p:cNvSpPr>
            <a:spLocks/>
          </p:cNvSpPr>
          <p:nvPr/>
        </p:nvSpPr>
        <p:spPr bwMode="auto">
          <a:xfrm>
            <a:off x="-968993" y="2993304"/>
            <a:ext cx="21607" cy="21918"/>
          </a:xfrm>
          <a:custGeom>
            <a:avLst/>
            <a:gdLst>
              <a:gd name="T0" fmla="*/ 9 w 9"/>
              <a:gd name="T1" fmla="*/ 9 h 9"/>
              <a:gd name="T2" fmla="*/ 9 w 9"/>
              <a:gd name="T3" fmla="*/ 9 h 9"/>
              <a:gd name="T4" fmla="*/ 5 w 9"/>
              <a:gd name="T5" fmla="*/ 9 h 9"/>
              <a:gd name="T6" fmla="*/ 5 w 9"/>
              <a:gd name="T7" fmla="*/ 9 h 9"/>
              <a:gd name="T8" fmla="*/ 5 w 9"/>
              <a:gd name="T9" fmla="*/ 9 h 9"/>
              <a:gd name="T10" fmla="*/ 5 w 9"/>
              <a:gd name="T11" fmla="*/ 9 h 9"/>
              <a:gd name="T12" fmla="*/ 0 w 9"/>
              <a:gd name="T13" fmla="*/ 4 h 9"/>
              <a:gd name="T14" fmla="*/ 0 w 9"/>
              <a:gd name="T15" fmla="*/ 4 h 9"/>
              <a:gd name="T16" fmla="*/ 5 w 9"/>
              <a:gd name="T17" fmla="*/ 4 h 9"/>
              <a:gd name="T18" fmla="*/ 9 w 9"/>
              <a:gd name="T19" fmla="*/ 0 h 9"/>
              <a:gd name="T20" fmla="*/ 9 w 9"/>
              <a:gd name="T21" fmla="*/ 0 h 9"/>
              <a:gd name="T22" fmla="*/ 9 w 9"/>
              <a:gd name="T23" fmla="*/ 4 h 9"/>
              <a:gd name="T24" fmla="*/ 9 w 9"/>
              <a:gd name="T25" fmla="*/ 4 h 9"/>
              <a:gd name="T26" fmla="*/ 9 w 9"/>
              <a:gd name="T27" fmla="*/ 4 h 9"/>
              <a:gd name="T28" fmla="*/ 9 w 9"/>
              <a:gd name="T29" fmla="*/ 9 h 9"/>
              <a:gd name="T30" fmla="*/ 9 w 9"/>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9">
                <a:moveTo>
                  <a:pt x="9" y="9"/>
                </a:moveTo>
                <a:lnTo>
                  <a:pt x="9" y="9"/>
                </a:lnTo>
                <a:lnTo>
                  <a:pt x="5" y="9"/>
                </a:lnTo>
                <a:lnTo>
                  <a:pt x="5" y="9"/>
                </a:lnTo>
                <a:lnTo>
                  <a:pt x="5" y="9"/>
                </a:lnTo>
                <a:lnTo>
                  <a:pt x="5" y="9"/>
                </a:lnTo>
                <a:lnTo>
                  <a:pt x="0" y="4"/>
                </a:lnTo>
                <a:lnTo>
                  <a:pt x="0" y="4"/>
                </a:lnTo>
                <a:lnTo>
                  <a:pt x="5" y="4"/>
                </a:lnTo>
                <a:lnTo>
                  <a:pt x="9" y="0"/>
                </a:lnTo>
                <a:lnTo>
                  <a:pt x="9" y="0"/>
                </a:lnTo>
                <a:lnTo>
                  <a:pt x="9" y="4"/>
                </a:lnTo>
                <a:lnTo>
                  <a:pt x="9" y="4"/>
                </a:lnTo>
                <a:lnTo>
                  <a:pt x="9" y="4"/>
                </a:lnTo>
                <a:lnTo>
                  <a:pt x="9" y="9"/>
                </a:lnTo>
                <a:lnTo>
                  <a:pt x="9"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68" name="Freeform 283">
            <a:extLst>
              <a:ext uri="{FF2B5EF4-FFF2-40B4-BE49-F238E27FC236}">
                <a16:creationId xmlns:a16="http://schemas.microsoft.com/office/drawing/2014/main" id="{F26E3728-5CA5-C446-A1D1-4FAFCF8E042A}"/>
              </a:ext>
            </a:extLst>
          </p:cNvPr>
          <p:cNvSpPr>
            <a:spLocks noEditPoints="1"/>
          </p:cNvSpPr>
          <p:nvPr/>
        </p:nvSpPr>
        <p:spPr bwMode="auto">
          <a:xfrm>
            <a:off x="-990600" y="404664"/>
            <a:ext cx="13815929" cy="6453334"/>
          </a:xfrm>
          <a:custGeom>
            <a:avLst/>
            <a:gdLst>
              <a:gd name="T0" fmla="*/ 1983 w 5755"/>
              <a:gd name="T1" fmla="*/ 68 h 2650"/>
              <a:gd name="T2" fmla="*/ 1812 w 5755"/>
              <a:gd name="T3" fmla="*/ 199 h 2650"/>
              <a:gd name="T4" fmla="*/ 1920 w 5755"/>
              <a:gd name="T5" fmla="*/ 348 h 2650"/>
              <a:gd name="T6" fmla="*/ 1906 w 5755"/>
              <a:gd name="T7" fmla="*/ 665 h 2650"/>
              <a:gd name="T8" fmla="*/ 1784 w 5755"/>
              <a:gd name="T9" fmla="*/ 696 h 2650"/>
              <a:gd name="T10" fmla="*/ 3370 w 5755"/>
              <a:gd name="T11" fmla="*/ 136 h 2650"/>
              <a:gd name="T12" fmla="*/ 2647 w 5755"/>
              <a:gd name="T13" fmla="*/ 479 h 2650"/>
              <a:gd name="T14" fmla="*/ 2571 w 5755"/>
              <a:gd name="T15" fmla="*/ 570 h 2650"/>
              <a:gd name="T16" fmla="*/ 1599 w 5755"/>
              <a:gd name="T17" fmla="*/ 100 h 2650"/>
              <a:gd name="T18" fmla="*/ 1604 w 5755"/>
              <a:gd name="T19" fmla="*/ 213 h 2650"/>
              <a:gd name="T20" fmla="*/ 1812 w 5755"/>
              <a:gd name="T21" fmla="*/ 104 h 2650"/>
              <a:gd name="T22" fmla="*/ 1843 w 5755"/>
              <a:gd name="T23" fmla="*/ 77 h 2650"/>
              <a:gd name="T24" fmla="*/ 4730 w 5755"/>
              <a:gd name="T25" fmla="*/ 1569 h 2650"/>
              <a:gd name="T26" fmla="*/ 4834 w 5755"/>
              <a:gd name="T27" fmla="*/ 841 h 2650"/>
              <a:gd name="T28" fmla="*/ 5286 w 5755"/>
              <a:gd name="T29" fmla="*/ 1714 h 2650"/>
              <a:gd name="T30" fmla="*/ 5240 w 5755"/>
              <a:gd name="T31" fmla="*/ 1736 h 2650"/>
              <a:gd name="T32" fmla="*/ 4875 w 5755"/>
              <a:gd name="T33" fmla="*/ 1759 h 2650"/>
              <a:gd name="T34" fmla="*/ 4689 w 5755"/>
              <a:gd name="T35" fmla="*/ 515 h 2650"/>
              <a:gd name="T36" fmla="*/ 4816 w 5755"/>
              <a:gd name="T37" fmla="*/ 1650 h 2650"/>
              <a:gd name="T38" fmla="*/ 2923 w 5755"/>
              <a:gd name="T39" fmla="*/ 882 h 2650"/>
              <a:gd name="T40" fmla="*/ 4504 w 5755"/>
              <a:gd name="T41" fmla="*/ 1216 h 2650"/>
              <a:gd name="T42" fmla="*/ 4590 w 5755"/>
              <a:gd name="T43" fmla="*/ 782 h 2650"/>
              <a:gd name="T44" fmla="*/ 4707 w 5755"/>
              <a:gd name="T45" fmla="*/ 317 h 2650"/>
              <a:gd name="T46" fmla="*/ 4856 w 5755"/>
              <a:gd name="T47" fmla="*/ 185 h 2650"/>
              <a:gd name="T48" fmla="*/ 3903 w 5755"/>
              <a:gd name="T49" fmla="*/ 154 h 2650"/>
              <a:gd name="T50" fmla="*/ 3542 w 5755"/>
              <a:gd name="T51" fmla="*/ 217 h 2650"/>
              <a:gd name="T52" fmla="*/ 2991 w 5755"/>
              <a:gd name="T53" fmla="*/ 262 h 2650"/>
              <a:gd name="T54" fmla="*/ 2914 w 5755"/>
              <a:gd name="T55" fmla="*/ 525 h 2650"/>
              <a:gd name="T56" fmla="*/ 2909 w 5755"/>
              <a:gd name="T57" fmla="*/ 565 h 2650"/>
              <a:gd name="T58" fmla="*/ 2747 w 5755"/>
              <a:gd name="T59" fmla="*/ 782 h 2650"/>
              <a:gd name="T60" fmla="*/ 3140 w 5755"/>
              <a:gd name="T61" fmla="*/ 733 h 2650"/>
              <a:gd name="T62" fmla="*/ 3013 w 5755"/>
              <a:gd name="T63" fmla="*/ 1004 h 2650"/>
              <a:gd name="T64" fmla="*/ 2796 w 5755"/>
              <a:gd name="T65" fmla="*/ 1488 h 2650"/>
              <a:gd name="T66" fmla="*/ 3357 w 5755"/>
              <a:gd name="T67" fmla="*/ 1700 h 2650"/>
              <a:gd name="T68" fmla="*/ 3542 w 5755"/>
              <a:gd name="T69" fmla="*/ 1081 h 2650"/>
              <a:gd name="T70" fmla="*/ 4197 w 5755"/>
              <a:gd name="T71" fmla="*/ 1144 h 2650"/>
              <a:gd name="T72" fmla="*/ 2869 w 5755"/>
              <a:gd name="T73" fmla="*/ 538 h 2650"/>
              <a:gd name="T74" fmla="*/ 1495 w 5755"/>
              <a:gd name="T75" fmla="*/ 1198 h 2650"/>
              <a:gd name="T76" fmla="*/ 2467 w 5755"/>
              <a:gd name="T77" fmla="*/ 204 h 2650"/>
              <a:gd name="T78" fmla="*/ 2141 w 5755"/>
              <a:gd name="T79" fmla="*/ 54 h 2650"/>
              <a:gd name="T80" fmla="*/ 2101 w 5755"/>
              <a:gd name="T81" fmla="*/ 344 h 2650"/>
              <a:gd name="T82" fmla="*/ 5128 w 5755"/>
              <a:gd name="T83" fmla="*/ 2559 h 2650"/>
              <a:gd name="T84" fmla="*/ 5475 w 5755"/>
              <a:gd name="T85" fmla="*/ 2071 h 2650"/>
              <a:gd name="T86" fmla="*/ 4915 w 5755"/>
              <a:gd name="T87" fmla="*/ 1863 h 2650"/>
              <a:gd name="T88" fmla="*/ 5015 w 5755"/>
              <a:gd name="T89" fmla="*/ 2374 h 2650"/>
              <a:gd name="T90" fmla="*/ 4522 w 5755"/>
              <a:gd name="T91" fmla="*/ 1691 h 2650"/>
              <a:gd name="T92" fmla="*/ 1608 w 5755"/>
              <a:gd name="T93" fmla="*/ 2518 h 2650"/>
              <a:gd name="T94" fmla="*/ 1613 w 5755"/>
              <a:gd name="T95" fmla="*/ 2541 h 2650"/>
              <a:gd name="T96" fmla="*/ 1464 w 5755"/>
              <a:gd name="T97" fmla="*/ 1352 h 2650"/>
              <a:gd name="T98" fmla="*/ 1188 w 5755"/>
              <a:gd name="T99" fmla="*/ 986 h 2650"/>
              <a:gd name="T100" fmla="*/ 1513 w 5755"/>
              <a:gd name="T101" fmla="*/ 805 h 2650"/>
              <a:gd name="T102" fmla="*/ 1658 w 5755"/>
              <a:gd name="T103" fmla="*/ 660 h 2650"/>
              <a:gd name="T104" fmla="*/ 1803 w 5755"/>
              <a:gd name="T105" fmla="*/ 389 h 2650"/>
              <a:gd name="T106" fmla="*/ 1667 w 5755"/>
              <a:gd name="T107" fmla="*/ 303 h 2650"/>
              <a:gd name="T108" fmla="*/ 1599 w 5755"/>
              <a:gd name="T109" fmla="*/ 249 h 2650"/>
              <a:gd name="T110" fmla="*/ 1093 w 5755"/>
              <a:gd name="T111" fmla="*/ 127 h 2650"/>
              <a:gd name="T112" fmla="*/ 655 w 5755"/>
              <a:gd name="T113" fmla="*/ 375 h 2650"/>
              <a:gd name="T114" fmla="*/ 971 w 5755"/>
              <a:gd name="T115" fmla="*/ 425 h 2650"/>
              <a:gd name="T116" fmla="*/ 804 w 5755"/>
              <a:gd name="T117" fmla="*/ 782 h 2650"/>
              <a:gd name="T118" fmla="*/ 1233 w 5755"/>
              <a:gd name="T119" fmla="*/ 1406 h 2650"/>
              <a:gd name="T120" fmla="*/ 1604 w 5755"/>
              <a:gd name="T121" fmla="*/ 2487 h 2650"/>
              <a:gd name="T122" fmla="*/ 1857 w 5755"/>
              <a:gd name="T123" fmla="*/ 2157 h 2650"/>
              <a:gd name="T124" fmla="*/ 1622 w 5755"/>
              <a:gd name="T125" fmla="*/ 1375 h 2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55" h="2650">
                <a:moveTo>
                  <a:pt x="1870" y="109"/>
                </a:moveTo>
                <a:lnTo>
                  <a:pt x="1870" y="109"/>
                </a:lnTo>
                <a:lnTo>
                  <a:pt x="1875" y="104"/>
                </a:lnTo>
                <a:lnTo>
                  <a:pt x="1875" y="104"/>
                </a:lnTo>
                <a:lnTo>
                  <a:pt x="1879" y="104"/>
                </a:lnTo>
                <a:lnTo>
                  <a:pt x="1875" y="104"/>
                </a:lnTo>
                <a:lnTo>
                  <a:pt x="1870" y="109"/>
                </a:lnTo>
                <a:lnTo>
                  <a:pt x="1875" y="109"/>
                </a:lnTo>
                <a:lnTo>
                  <a:pt x="1879" y="109"/>
                </a:lnTo>
                <a:lnTo>
                  <a:pt x="1884" y="104"/>
                </a:lnTo>
                <a:lnTo>
                  <a:pt x="1884" y="109"/>
                </a:lnTo>
                <a:lnTo>
                  <a:pt x="1884" y="109"/>
                </a:lnTo>
                <a:lnTo>
                  <a:pt x="1888" y="109"/>
                </a:lnTo>
                <a:lnTo>
                  <a:pt x="1893" y="109"/>
                </a:lnTo>
                <a:lnTo>
                  <a:pt x="1893" y="109"/>
                </a:lnTo>
                <a:lnTo>
                  <a:pt x="1893" y="109"/>
                </a:lnTo>
                <a:lnTo>
                  <a:pt x="1893" y="109"/>
                </a:lnTo>
                <a:lnTo>
                  <a:pt x="1893" y="109"/>
                </a:lnTo>
                <a:lnTo>
                  <a:pt x="1893" y="109"/>
                </a:lnTo>
                <a:lnTo>
                  <a:pt x="1897" y="113"/>
                </a:lnTo>
                <a:lnTo>
                  <a:pt x="1897" y="113"/>
                </a:lnTo>
                <a:lnTo>
                  <a:pt x="1902" y="113"/>
                </a:lnTo>
                <a:lnTo>
                  <a:pt x="1911" y="113"/>
                </a:lnTo>
                <a:lnTo>
                  <a:pt x="1916" y="109"/>
                </a:lnTo>
                <a:lnTo>
                  <a:pt x="1916" y="109"/>
                </a:lnTo>
                <a:lnTo>
                  <a:pt x="1916" y="109"/>
                </a:lnTo>
                <a:lnTo>
                  <a:pt x="1920" y="113"/>
                </a:lnTo>
                <a:lnTo>
                  <a:pt x="1929" y="113"/>
                </a:lnTo>
                <a:lnTo>
                  <a:pt x="1934" y="109"/>
                </a:lnTo>
                <a:lnTo>
                  <a:pt x="1934" y="109"/>
                </a:lnTo>
                <a:lnTo>
                  <a:pt x="1934" y="109"/>
                </a:lnTo>
                <a:lnTo>
                  <a:pt x="1934" y="109"/>
                </a:lnTo>
                <a:lnTo>
                  <a:pt x="1934" y="109"/>
                </a:lnTo>
                <a:lnTo>
                  <a:pt x="1934" y="109"/>
                </a:lnTo>
                <a:lnTo>
                  <a:pt x="1934" y="109"/>
                </a:lnTo>
                <a:lnTo>
                  <a:pt x="1934" y="109"/>
                </a:lnTo>
                <a:lnTo>
                  <a:pt x="1934" y="109"/>
                </a:lnTo>
                <a:lnTo>
                  <a:pt x="1938" y="109"/>
                </a:lnTo>
                <a:lnTo>
                  <a:pt x="1938" y="109"/>
                </a:lnTo>
                <a:lnTo>
                  <a:pt x="1938" y="113"/>
                </a:lnTo>
                <a:lnTo>
                  <a:pt x="1938" y="113"/>
                </a:lnTo>
                <a:lnTo>
                  <a:pt x="1938" y="113"/>
                </a:lnTo>
                <a:lnTo>
                  <a:pt x="1938" y="113"/>
                </a:lnTo>
                <a:lnTo>
                  <a:pt x="1943" y="113"/>
                </a:lnTo>
                <a:lnTo>
                  <a:pt x="1943" y="113"/>
                </a:lnTo>
                <a:lnTo>
                  <a:pt x="1943" y="113"/>
                </a:lnTo>
                <a:lnTo>
                  <a:pt x="1943" y="113"/>
                </a:lnTo>
                <a:lnTo>
                  <a:pt x="1943" y="113"/>
                </a:lnTo>
                <a:lnTo>
                  <a:pt x="1943" y="113"/>
                </a:lnTo>
                <a:lnTo>
                  <a:pt x="1938" y="118"/>
                </a:lnTo>
                <a:lnTo>
                  <a:pt x="1938" y="118"/>
                </a:lnTo>
                <a:lnTo>
                  <a:pt x="1938" y="118"/>
                </a:lnTo>
                <a:lnTo>
                  <a:pt x="1938" y="118"/>
                </a:lnTo>
                <a:lnTo>
                  <a:pt x="1938" y="118"/>
                </a:lnTo>
                <a:lnTo>
                  <a:pt x="1947" y="118"/>
                </a:lnTo>
                <a:lnTo>
                  <a:pt x="1947" y="118"/>
                </a:lnTo>
                <a:lnTo>
                  <a:pt x="1956" y="118"/>
                </a:lnTo>
                <a:lnTo>
                  <a:pt x="1956" y="113"/>
                </a:lnTo>
                <a:lnTo>
                  <a:pt x="1961" y="113"/>
                </a:lnTo>
                <a:lnTo>
                  <a:pt x="1961" y="113"/>
                </a:lnTo>
                <a:lnTo>
                  <a:pt x="1970" y="113"/>
                </a:lnTo>
                <a:lnTo>
                  <a:pt x="1974" y="109"/>
                </a:lnTo>
                <a:lnTo>
                  <a:pt x="1979" y="109"/>
                </a:lnTo>
                <a:lnTo>
                  <a:pt x="1979" y="109"/>
                </a:lnTo>
                <a:lnTo>
                  <a:pt x="1979" y="104"/>
                </a:lnTo>
                <a:lnTo>
                  <a:pt x="1979" y="104"/>
                </a:lnTo>
                <a:lnTo>
                  <a:pt x="1979" y="104"/>
                </a:lnTo>
                <a:lnTo>
                  <a:pt x="1974" y="104"/>
                </a:lnTo>
                <a:lnTo>
                  <a:pt x="1974" y="104"/>
                </a:lnTo>
                <a:lnTo>
                  <a:pt x="1970" y="104"/>
                </a:lnTo>
                <a:lnTo>
                  <a:pt x="1970" y="104"/>
                </a:lnTo>
                <a:lnTo>
                  <a:pt x="1970" y="104"/>
                </a:lnTo>
                <a:lnTo>
                  <a:pt x="1970" y="104"/>
                </a:lnTo>
                <a:lnTo>
                  <a:pt x="1970" y="104"/>
                </a:lnTo>
                <a:lnTo>
                  <a:pt x="1970" y="104"/>
                </a:lnTo>
                <a:lnTo>
                  <a:pt x="1970" y="100"/>
                </a:lnTo>
                <a:lnTo>
                  <a:pt x="1970" y="100"/>
                </a:lnTo>
                <a:lnTo>
                  <a:pt x="1965" y="100"/>
                </a:lnTo>
                <a:lnTo>
                  <a:pt x="1965" y="100"/>
                </a:lnTo>
                <a:lnTo>
                  <a:pt x="1961" y="100"/>
                </a:lnTo>
                <a:lnTo>
                  <a:pt x="1961" y="100"/>
                </a:lnTo>
                <a:lnTo>
                  <a:pt x="1961" y="100"/>
                </a:lnTo>
                <a:lnTo>
                  <a:pt x="1956" y="100"/>
                </a:lnTo>
                <a:lnTo>
                  <a:pt x="1956" y="100"/>
                </a:lnTo>
                <a:lnTo>
                  <a:pt x="1952" y="100"/>
                </a:lnTo>
                <a:lnTo>
                  <a:pt x="1952" y="100"/>
                </a:lnTo>
                <a:lnTo>
                  <a:pt x="1947" y="100"/>
                </a:lnTo>
                <a:lnTo>
                  <a:pt x="1947" y="100"/>
                </a:lnTo>
                <a:lnTo>
                  <a:pt x="1947" y="95"/>
                </a:lnTo>
                <a:lnTo>
                  <a:pt x="1947" y="95"/>
                </a:lnTo>
                <a:lnTo>
                  <a:pt x="1952" y="95"/>
                </a:lnTo>
                <a:lnTo>
                  <a:pt x="1956" y="95"/>
                </a:lnTo>
                <a:lnTo>
                  <a:pt x="1956" y="95"/>
                </a:lnTo>
                <a:lnTo>
                  <a:pt x="1956" y="95"/>
                </a:lnTo>
                <a:lnTo>
                  <a:pt x="1956" y="95"/>
                </a:lnTo>
                <a:lnTo>
                  <a:pt x="1956" y="95"/>
                </a:lnTo>
                <a:lnTo>
                  <a:pt x="1956" y="95"/>
                </a:lnTo>
                <a:lnTo>
                  <a:pt x="1956" y="95"/>
                </a:lnTo>
                <a:lnTo>
                  <a:pt x="1956" y="95"/>
                </a:lnTo>
                <a:lnTo>
                  <a:pt x="1961" y="95"/>
                </a:lnTo>
                <a:lnTo>
                  <a:pt x="1961" y="95"/>
                </a:lnTo>
                <a:lnTo>
                  <a:pt x="1965" y="100"/>
                </a:lnTo>
                <a:lnTo>
                  <a:pt x="1965" y="100"/>
                </a:lnTo>
                <a:lnTo>
                  <a:pt x="1970" y="100"/>
                </a:lnTo>
                <a:lnTo>
                  <a:pt x="1979" y="100"/>
                </a:lnTo>
                <a:lnTo>
                  <a:pt x="1979" y="100"/>
                </a:lnTo>
                <a:lnTo>
                  <a:pt x="1983" y="100"/>
                </a:lnTo>
                <a:lnTo>
                  <a:pt x="1983" y="100"/>
                </a:lnTo>
                <a:lnTo>
                  <a:pt x="1988" y="95"/>
                </a:lnTo>
                <a:lnTo>
                  <a:pt x="1988" y="95"/>
                </a:lnTo>
                <a:lnTo>
                  <a:pt x="1992" y="95"/>
                </a:lnTo>
                <a:lnTo>
                  <a:pt x="1992" y="95"/>
                </a:lnTo>
                <a:lnTo>
                  <a:pt x="1997" y="90"/>
                </a:lnTo>
                <a:lnTo>
                  <a:pt x="1997" y="90"/>
                </a:lnTo>
                <a:lnTo>
                  <a:pt x="1997" y="90"/>
                </a:lnTo>
                <a:lnTo>
                  <a:pt x="2001" y="86"/>
                </a:lnTo>
                <a:lnTo>
                  <a:pt x="2006" y="86"/>
                </a:lnTo>
                <a:lnTo>
                  <a:pt x="2010" y="90"/>
                </a:lnTo>
                <a:lnTo>
                  <a:pt x="2010" y="90"/>
                </a:lnTo>
                <a:lnTo>
                  <a:pt x="2015" y="86"/>
                </a:lnTo>
                <a:lnTo>
                  <a:pt x="2019" y="86"/>
                </a:lnTo>
                <a:lnTo>
                  <a:pt x="2019" y="86"/>
                </a:lnTo>
                <a:lnTo>
                  <a:pt x="2019" y="86"/>
                </a:lnTo>
                <a:lnTo>
                  <a:pt x="2028" y="86"/>
                </a:lnTo>
                <a:lnTo>
                  <a:pt x="2033" y="81"/>
                </a:lnTo>
                <a:lnTo>
                  <a:pt x="2033" y="81"/>
                </a:lnTo>
                <a:lnTo>
                  <a:pt x="2033" y="81"/>
                </a:lnTo>
                <a:lnTo>
                  <a:pt x="2028" y="81"/>
                </a:lnTo>
                <a:lnTo>
                  <a:pt x="2024" y="77"/>
                </a:lnTo>
                <a:lnTo>
                  <a:pt x="2024" y="77"/>
                </a:lnTo>
                <a:lnTo>
                  <a:pt x="2028" y="77"/>
                </a:lnTo>
                <a:lnTo>
                  <a:pt x="2033" y="77"/>
                </a:lnTo>
                <a:lnTo>
                  <a:pt x="2037" y="77"/>
                </a:lnTo>
                <a:lnTo>
                  <a:pt x="2042" y="77"/>
                </a:lnTo>
                <a:lnTo>
                  <a:pt x="2047" y="77"/>
                </a:lnTo>
                <a:lnTo>
                  <a:pt x="2047" y="77"/>
                </a:lnTo>
                <a:lnTo>
                  <a:pt x="2047" y="77"/>
                </a:lnTo>
                <a:lnTo>
                  <a:pt x="2047" y="77"/>
                </a:lnTo>
                <a:lnTo>
                  <a:pt x="2042" y="72"/>
                </a:lnTo>
                <a:lnTo>
                  <a:pt x="2042" y="72"/>
                </a:lnTo>
                <a:lnTo>
                  <a:pt x="2037" y="72"/>
                </a:lnTo>
                <a:lnTo>
                  <a:pt x="2037" y="72"/>
                </a:lnTo>
                <a:lnTo>
                  <a:pt x="2037" y="72"/>
                </a:lnTo>
                <a:lnTo>
                  <a:pt x="2037" y="72"/>
                </a:lnTo>
                <a:lnTo>
                  <a:pt x="2033" y="68"/>
                </a:lnTo>
                <a:lnTo>
                  <a:pt x="2028" y="68"/>
                </a:lnTo>
                <a:lnTo>
                  <a:pt x="2024" y="72"/>
                </a:lnTo>
                <a:lnTo>
                  <a:pt x="2019" y="72"/>
                </a:lnTo>
                <a:lnTo>
                  <a:pt x="2019" y="72"/>
                </a:lnTo>
                <a:lnTo>
                  <a:pt x="2019" y="72"/>
                </a:lnTo>
                <a:lnTo>
                  <a:pt x="2019" y="68"/>
                </a:lnTo>
                <a:lnTo>
                  <a:pt x="2015" y="68"/>
                </a:lnTo>
                <a:lnTo>
                  <a:pt x="2015" y="68"/>
                </a:lnTo>
                <a:lnTo>
                  <a:pt x="2015" y="68"/>
                </a:lnTo>
                <a:lnTo>
                  <a:pt x="2019" y="68"/>
                </a:lnTo>
                <a:lnTo>
                  <a:pt x="2019" y="68"/>
                </a:lnTo>
                <a:lnTo>
                  <a:pt x="2024" y="68"/>
                </a:lnTo>
                <a:lnTo>
                  <a:pt x="2024" y="68"/>
                </a:lnTo>
                <a:lnTo>
                  <a:pt x="2033" y="68"/>
                </a:lnTo>
                <a:lnTo>
                  <a:pt x="2033" y="68"/>
                </a:lnTo>
                <a:lnTo>
                  <a:pt x="2037" y="68"/>
                </a:lnTo>
                <a:lnTo>
                  <a:pt x="2037" y="68"/>
                </a:lnTo>
                <a:lnTo>
                  <a:pt x="2042" y="68"/>
                </a:lnTo>
                <a:lnTo>
                  <a:pt x="2042" y="68"/>
                </a:lnTo>
                <a:lnTo>
                  <a:pt x="2042" y="68"/>
                </a:lnTo>
                <a:lnTo>
                  <a:pt x="2047" y="72"/>
                </a:lnTo>
                <a:lnTo>
                  <a:pt x="2051" y="72"/>
                </a:lnTo>
                <a:lnTo>
                  <a:pt x="2051" y="72"/>
                </a:lnTo>
                <a:lnTo>
                  <a:pt x="2056" y="68"/>
                </a:lnTo>
                <a:lnTo>
                  <a:pt x="2056" y="68"/>
                </a:lnTo>
                <a:lnTo>
                  <a:pt x="2051" y="68"/>
                </a:lnTo>
                <a:lnTo>
                  <a:pt x="2047" y="68"/>
                </a:lnTo>
                <a:lnTo>
                  <a:pt x="2047" y="68"/>
                </a:lnTo>
                <a:lnTo>
                  <a:pt x="2042" y="63"/>
                </a:lnTo>
                <a:lnTo>
                  <a:pt x="2042" y="63"/>
                </a:lnTo>
                <a:lnTo>
                  <a:pt x="2042" y="63"/>
                </a:lnTo>
                <a:lnTo>
                  <a:pt x="2042" y="63"/>
                </a:lnTo>
                <a:lnTo>
                  <a:pt x="2037" y="63"/>
                </a:lnTo>
                <a:lnTo>
                  <a:pt x="2037" y="63"/>
                </a:lnTo>
                <a:lnTo>
                  <a:pt x="2042" y="63"/>
                </a:lnTo>
                <a:lnTo>
                  <a:pt x="2047" y="63"/>
                </a:lnTo>
                <a:lnTo>
                  <a:pt x="2047" y="63"/>
                </a:lnTo>
                <a:lnTo>
                  <a:pt x="2051" y="63"/>
                </a:lnTo>
                <a:lnTo>
                  <a:pt x="2051" y="63"/>
                </a:lnTo>
                <a:lnTo>
                  <a:pt x="2056" y="63"/>
                </a:lnTo>
                <a:lnTo>
                  <a:pt x="2060" y="63"/>
                </a:lnTo>
                <a:lnTo>
                  <a:pt x="2065" y="63"/>
                </a:lnTo>
                <a:lnTo>
                  <a:pt x="2065" y="63"/>
                </a:lnTo>
                <a:lnTo>
                  <a:pt x="2065" y="63"/>
                </a:lnTo>
                <a:lnTo>
                  <a:pt x="2069" y="63"/>
                </a:lnTo>
                <a:lnTo>
                  <a:pt x="2069" y="63"/>
                </a:lnTo>
                <a:lnTo>
                  <a:pt x="2074" y="63"/>
                </a:lnTo>
                <a:lnTo>
                  <a:pt x="2074" y="63"/>
                </a:lnTo>
                <a:lnTo>
                  <a:pt x="2074" y="63"/>
                </a:lnTo>
                <a:lnTo>
                  <a:pt x="2074" y="59"/>
                </a:lnTo>
                <a:lnTo>
                  <a:pt x="2074" y="59"/>
                </a:lnTo>
                <a:lnTo>
                  <a:pt x="2074" y="59"/>
                </a:lnTo>
                <a:lnTo>
                  <a:pt x="2074" y="59"/>
                </a:lnTo>
                <a:lnTo>
                  <a:pt x="2069" y="59"/>
                </a:lnTo>
                <a:lnTo>
                  <a:pt x="2065" y="59"/>
                </a:lnTo>
                <a:lnTo>
                  <a:pt x="2065" y="59"/>
                </a:lnTo>
                <a:lnTo>
                  <a:pt x="2069" y="54"/>
                </a:lnTo>
                <a:lnTo>
                  <a:pt x="2069" y="54"/>
                </a:lnTo>
                <a:lnTo>
                  <a:pt x="2074" y="59"/>
                </a:lnTo>
                <a:lnTo>
                  <a:pt x="2078" y="59"/>
                </a:lnTo>
                <a:lnTo>
                  <a:pt x="2083" y="59"/>
                </a:lnTo>
                <a:lnTo>
                  <a:pt x="2083" y="59"/>
                </a:lnTo>
                <a:lnTo>
                  <a:pt x="2087" y="59"/>
                </a:lnTo>
                <a:lnTo>
                  <a:pt x="2092" y="59"/>
                </a:lnTo>
                <a:lnTo>
                  <a:pt x="2096" y="59"/>
                </a:lnTo>
                <a:lnTo>
                  <a:pt x="2096" y="59"/>
                </a:lnTo>
                <a:lnTo>
                  <a:pt x="2096" y="59"/>
                </a:lnTo>
                <a:lnTo>
                  <a:pt x="2096" y="59"/>
                </a:lnTo>
                <a:lnTo>
                  <a:pt x="2096" y="59"/>
                </a:lnTo>
                <a:lnTo>
                  <a:pt x="2105" y="54"/>
                </a:lnTo>
                <a:lnTo>
                  <a:pt x="2105" y="54"/>
                </a:lnTo>
                <a:lnTo>
                  <a:pt x="2105" y="54"/>
                </a:lnTo>
                <a:lnTo>
                  <a:pt x="2105" y="54"/>
                </a:lnTo>
                <a:lnTo>
                  <a:pt x="2105" y="54"/>
                </a:lnTo>
                <a:lnTo>
                  <a:pt x="2096" y="54"/>
                </a:lnTo>
                <a:lnTo>
                  <a:pt x="2096" y="54"/>
                </a:lnTo>
                <a:lnTo>
                  <a:pt x="2096" y="54"/>
                </a:lnTo>
                <a:lnTo>
                  <a:pt x="2096" y="54"/>
                </a:lnTo>
                <a:lnTo>
                  <a:pt x="2096" y="54"/>
                </a:lnTo>
                <a:lnTo>
                  <a:pt x="2096" y="54"/>
                </a:lnTo>
                <a:lnTo>
                  <a:pt x="2096" y="54"/>
                </a:lnTo>
                <a:lnTo>
                  <a:pt x="2101" y="54"/>
                </a:lnTo>
                <a:lnTo>
                  <a:pt x="2105" y="54"/>
                </a:lnTo>
                <a:lnTo>
                  <a:pt x="2114" y="50"/>
                </a:lnTo>
                <a:lnTo>
                  <a:pt x="2114" y="50"/>
                </a:lnTo>
                <a:lnTo>
                  <a:pt x="2114" y="45"/>
                </a:lnTo>
                <a:lnTo>
                  <a:pt x="2114" y="45"/>
                </a:lnTo>
                <a:lnTo>
                  <a:pt x="2114" y="45"/>
                </a:lnTo>
                <a:lnTo>
                  <a:pt x="2114" y="50"/>
                </a:lnTo>
                <a:lnTo>
                  <a:pt x="2114" y="50"/>
                </a:lnTo>
                <a:lnTo>
                  <a:pt x="2119" y="50"/>
                </a:lnTo>
                <a:lnTo>
                  <a:pt x="2119" y="50"/>
                </a:lnTo>
                <a:lnTo>
                  <a:pt x="2123" y="50"/>
                </a:lnTo>
                <a:lnTo>
                  <a:pt x="2123" y="50"/>
                </a:lnTo>
                <a:lnTo>
                  <a:pt x="2132" y="45"/>
                </a:lnTo>
                <a:lnTo>
                  <a:pt x="2137" y="45"/>
                </a:lnTo>
                <a:lnTo>
                  <a:pt x="2146" y="41"/>
                </a:lnTo>
                <a:lnTo>
                  <a:pt x="2159" y="41"/>
                </a:lnTo>
                <a:lnTo>
                  <a:pt x="2164" y="36"/>
                </a:lnTo>
                <a:lnTo>
                  <a:pt x="2173" y="36"/>
                </a:lnTo>
                <a:lnTo>
                  <a:pt x="2182" y="32"/>
                </a:lnTo>
                <a:lnTo>
                  <a:pt x="2182" y="32"/>
                </a:lnTo>
                <a:lnTo>
                  <a:pt x="2178" y="32"/>
                </a:lnTo>
                <a:lnTo>
                  <a:pt x="2173" y="32"/>
                </a:lnTo>
                <a:lnTo>
                  <a:pt x="2150" y="36"/>
                </a:lnTo>
                <a:lnTo>
                  <a:pt x="2146" y="36"/>
                </a:lnTo>
                <a:lnTo>
                  <a:pt x="2146" y="36"/>
                </a:lnTo>
                <a:lnTo>
                  <a:pt x="2146" y="32"/>
                </a:lnTo>
                <a:lnTo>
                  <a:pt x="2164" y="32"/>
                </a:lnTo>
                <a:lnTo>
                  <a:pt x="2164" y="32"/>
                </a:lnTo>
                <a:lnTo>
                  <a:pt x="2168" y="32"/>
                </a:lnTo>
                <a:lnTo>
                  <a:pt x="2168" y="32"/>
                </a:lnTo>
                <a:lnTo>
                  <a:pt x="2168" y="27"/>
                </a:lnTo>
                <a:lnTo>
                  <a:pt x="2173" y="27"/>
                </a:lnTo>
                <a:lnTo>
                  <a:pt x="2178" y="27"/>
                </a:lnTo>
                <a:lnTo>
                  <a:pt x="2182" y="27"/>
                </a:lnTo>
                <a:lnTo>
                  <a:pt x="2182" y="27"/>
                </a:lnTo>
                <a:lnTo>
                  <a:pt x="2182" y="27"/>
                </a:lnTo>
                <a:lnTo>
                  <a:pt x="2191" y="27"/>
                </a:lnTo>
                <a:lnTo>
                  <a:pt x="2191" y="27"/>
                </a:lnTo>
                <a:lnTo>
                  <a:pt x="2196" y="27"/>
                </a:lnTo>
                <a:lnTo>
                  <a:pt x="2200" y="27"/>
                </a:lnTo>
                <a:lnTo>
                  <a:pt x="2214" y="23"/>
                </a:lnTo>
                <a:lnTo>
                  <a:pt x="2214" y="23"/>
                </a:lnTo>
                <a:lnTo>
                  <a:pt x="2218" y="23"/>
                </a:lnTo>
                <a:lnTo>
                  <a:pt x="2223" y="23"/>
                </a:lnTo>
                <a:lnTo>
                  <a:pt x="2227" y="18"/>
                </a:lnTo>
                <a:lnTo>
                  <a:pt x="2227" y="18"/>
                </a:lnTo>
                <a:lnTo>
                  <a:pt x="2227" y="18"/>
                </a:lnTo>
                <a:lnTo>
                  <a:pt x="2227" y="18"/>
                </a:lnTo>
                <a:lnTo>
                  <a:pt x="2227" y="14"/>
                </a:lnTo>
                <a:lnTo>
                  <a:pt x="2227" y="14"/>
                </a:lnTo>
                <a:lnTo>
                  <a:pt x="2223" y="14"/>
                </a:lnTo>
                <a:lnTo>
                  <a:pt x="2214" y="14"/>
                </a:lnTo>
                <a:lnTo>
                  <a:pt x="2214" y="14"/>
                </a:lnTo>
                <a:lnTo>
                  <a:pt x="2218" y="14"/>
                </a:lnTo>
                <a:lnTo>
                  <a:pt x="2218" y="14"/>
                </a:lnTo>
                <a:lnTo>
                  <a:pt x="2214" y="14"/>
                </a:lnTo>
                <a:lnTo>
                  <a:pt x="2214" y="9"/>
                </a:lnTo>
                <a:lnTo>
                  <a:pt x="2214" y="9"/>
                </a:lnTo>
                <a:lnTo>
                  <a:pt x="2214" y="9"/>
                </a:lnTo>
                <a:lnTo>
                  <a:pt x="2214" y="9"/>
                </a:lnTo>
                <a:lnTo>
                  <a:pt x="2218" y="9"/>
                </a:lnTo>
                <a:lnTo>
                  <a:pt x="2218" y="9"/>
                </a:lnTo>
                <a:lnTo>
                  <a:pt x="2218" y="9"/>
                </a:lnTo>
                <a:lnTo>
                  <a:pt x="2214" y="9"/>
                </a:lnTo>
                <a:lnTo>
                  <a:pt x="2214" y="9"/>
                </a:lnTo>
                <a:lnTo>
                  <a:pt x="2209" y="9"/>
                </a:lnTo>
                <a:lnTo>
                  <a:pt x="2209" y="9"/>
                </a:lnTo>
                <a:lnTo>
                  <a:pt x="2209" y="9"/>
                </a:lnTo>
                <a:lnTo>
                  <a:pt x="2209" y="9"/>
                </a:lnTo>
                <a:lnTo>
                  <a:pt x="2209" y="9"/>
                </a:lnTo>
                <a:lnTo>
                  <a:pt x="2205" y="9"/>
                </a:lnTo>
                <a:lnTo>
                  <a:pt x="2205" y="9"/>
                </a:lnTo>
                <a:lnTo>
                  <a:pt x="2205" y="9"/>
                </a:lnTo>
                <a:lnTo>
                  <a:pt x="2205" y="9"/>
                </a:lnTo>
                <a:lnTo>
                  <a:pt x="2200" y="9"/>
                </a:lnTo>
                <a:lnTo>
                  <a:pt x="2200" y="9"/>
                </a:lnTo>
                <a:lnTo>
                  <a:pt x="2200" y="9"/>
                </a:lnTo>
                <a:lnTo>
                  <a:pt x="2200" y="9"/>
                </a:lnTo>
                <a:lnTo>
                  <a:pt x="2196" y="9"/>
                </a:lnTo>
                <a:lnTo>
                  <a:pt x="2191" y="9"/>
                </a:lnTo>
                <a:lnTo>
                  <a:pt x="2187" y="9"/>
                </a:lnTo>
                <a:lnTo>
                  <a:pt x="2187" y="9"/>
                </a:lnTo>
                <a:lnTo>
                  <a:pt x="2182" y="9"/>
                </a:lnTo>
                <a:lnTo>
                  <a:pt x="2178" y="9"/>
                </a:lnTo>
                <a:lnTo>
                  <a:pt x="2173" y="9"/>
                </a:lnTo>
                <a:lnTo>
                  <a:pt x="2173" y="9"/>
                </a:lnTo>
                <a:lnTo>
                  <a:pt x="2173" y="9"/>
                </a:lnTo>
                <a:lnTo>
                  <a:pt x="2191" y="9"/>
                </a:lnTo>
                <a:lnTo>
                  <a:pt x="2191" y="9"/>
                </a:lnTo>
                <a:lnTo>
                  <a:pt x="2196" y="5"/>
                </a:lnTo>
                <a:lnTo>
                  <a:pt x="2196" y="5"/>
                </a:lnTo>
                <a:lnTo>
                  <a:pt x="2196" y="5"/>
                </a:lnTo>
                <a:lnTo>
                  <a:pt x="2187" y="5"/>
                </a:lnTo>
                <a:lnTo>
                  <a:pt x="2187" y="5"/>
                </a:lnTo>
                <a:lnTo>
                  <a:pt x="2182" y="5"/>
                </a:lnTo>
                <a:lnTo>
                  <a:pt x="2182" y="5"/>
                </a:lnTo>
                <a:lnTo>
                  <a:pt x="2182" y="5"/>
                </a:lnTo>
                <a:lnTo>
                  <a:pt x="2178" y="5"/>
                </a:lnTo>
                <a:lnTo>
                  <a:pt x="2173" y="5"/>
                </a:lnTo>
                <a:lnTo>
                  <a:pt x="2168" y="5"/>
                </a:lnTo>
                <a:lnTo>
                  <a:pt x="2168" y="0"/>
                </a:lnTo>
                <a:lnTo>
                  <a:pt x="2168" y="0"/>
                </a:lnTo>
                <a:lnTo>
                  <a:pt x="2168" y="0"/>
                </a:lnTo>
                <a:lnTo>
                  <a:pt x="2159" y="0"/>
                </a:lnTo>
                <a:lnTo>
                  <a:pt x="2159" y="0"/>
                </a:lnTo>
                <a:lnTo>
                  <a:pt x="2155" y="5"/>
                </a:lnTo>
                <a:lnTo>
                  <a:pt x="2155" y="5"/>
                </a:lnTo>
                <a:lnTo>
                  <a:pt x="2155" y="5"/>
                </a:lnTo>
                <a:lnTo>
                  <a:pt x="2155" y="5"/>
                </a:lnTo>
                <a:lnTo>
                  <a:pt x="2155" y="5"/>
                </a:lnTo>
                <a:lnTo>
                  <a:pt x="2155" y="5"/>
                </a:lnTo>
                <a:lnTo>
                  <a:pt x="2155" y="5"/>
                </a:lnTo>
                <a:lnTo>
                  <a:pt x="2150" y="0"/>
                </a:lnTo>
                <a:lnTo>
                  <a:pt x="2150" y="0"/>
                </a:lnTo>
                <a:lnTo>
                  <a:pt x="2146" y="0"/>
                </a:lnTo>
                <a:lnTo>
                  <a:pt x="2137" y="5"/>
                </a:lnTo>
                <a:lnTo>
                  <a:pt x="2137" y="5"/>
                </a:lnTo>
                <a:lnTo>
                  <a:pt x="2137" y="5"/>
                </a:lnTo>
                <a:lnTo>
                  <a:pt x="2137" y="5"/>
                </a:lnTo>
                <a:lnTo>
                  <a:pt x="2137" y="5"/>
                </a:lnTo>
                <a:lnTo>
                  <a:pt x="2137" y="9"/>
                </a:lnTo>
                <a:lnTo>
                  <a:pt x="2137" y="9"/>
                </a:lnTo>
                <a:lnTo>
                  <a:pt x="2137" y="5"/>
                </a:lnTo>
                <a:lnTo>
                  <a:pt x="2132" y="5"/>
                </a:lnTo>
                <a:lnTo>
                  <a:pt x="2132" y="5"/>
                </a:lnTo>
                <a:lnTo>
                  <a:pt x="2132" y="5"/>
                </a:lnTo>
                <a:lnTo>
                  <a:pt x="2132" y="5"/>
                </a:lnTo>
                <a:lnTo>
                  <a:pt x="2128" y="0"/>
                </a:lnTo>
                <a:lnTo>
                  <a:pt x="2119" y="0"/>
                </a:lnTo>
                <a:lnTo>
                  <a:pt x="2105" y="0"/>
                </a:lnTo>
                <a:lnTo>
                  <a:pt x="2105" y="0"/>
                </a:lnTo>
                <a:lnTo>
                  <a:pt x="2105" y="5"/>
                </a:lnTo>
                <a:lnTo>
                  <a:pt x="2110" y="5"/>
                </a:lnTo>
                <a:lnTo>
                  <a:pt x="2110" y="5"/>
                </a:lnTo>
                <a:lnTo>
                  <a:pt x="2110" y="5"/>
                </a:lnTo>
                <a:lnTo>
                  <a:pt x="2114" y="9"/>
                </a:lnTo>
                <a:lnTo>
                  <a:pt x="2114" y="9"/>
                </a:lnTo>
                <a:lnTo>
                  <a:pt x="2110" y="9"/>
                </a:lnTo>
                <a:lnTo>
                  <a:pt x="2105" y="9"/>
                </a:lnTo>
                <a:lnTo>
                  <a:pt x="2105" y="9"/>
                </a:lnTo>
                <a:lnTo>
                  <a:pt x="2105" y="9"/>
                </a:lnTo>
                <a:lnTo>
                  <a:pt x="2105" y="9"/>
                </a:lnTo>
                <a:lnTo>
                  <a:pt x="2105" y="9"/>
                </a:lnTo>
                <a:lnTo>
                  <a:pt x="2105" y="5"/>
                </a:lnTo>
                <a:lnTo>
                  <a:pt x="2101" y="5"/>
                </a:lnTo>
                <a:lnTo>
                  <a:pt x="2101" y="5"/>
                </a:lnTo>
                <a:lnTo>
                  <a:pt x="2096" y="5"/>
                </a:lnTo>
                <a:lnTo>
                  <a:pt x="2092" y="5"/>
                </a:lnTo>
                <a:lnTo>
                  <a:pt x="2087" y="0"/>
                </a:lnTo>
                <a:lnTo>
                  <a:pt x="2083" y="0"/>
                </a:lnTo>
                <a:lnTo>
                  <a:pt x="2078" y="0"/>
                </a:lnTo>
                <a:lnTo>
                  <a:pt x="2078" y="0"/>
                </a:lnTo>
                <a:lnTo>
                  <a:pt x="2083" y="5"/>
                </a:lnTo>
                <a:lnTo>
                  <a:pt x="2083" y="5"/>
                </a:lnTo>
                <a:lnTo>
                  <a:pt x="2083" y="5"/>
                </a:lnTo>
                <a:lnTo>
                  <a:pt x="2083" y="5"/>
                </a:lnTo>
                <a:lnTo>
                  <a:pt x="2087" y="5"/>
                </a:lnTo>
                <a:lnTo>
                  <a:pt x="2087" y="5"/>
                </a:lnTo>
                <a:lnTo>
                  <a:pt x="2083" y="5"/>
                </a:lnTo>
                <a:lnTo>
                  <a:pt x="2078" y="5"/>
                </a:lnTo>
                <a:lnTo>
                  <a:pt x="2074" y="5"/>
                </a:lnTo>
                <a:lnTo>
                  <a:pt x="2069" y="5"/>
                </a:lnTo>
                <a:lnTo>
                  <a:pt x="2069" y="5"/>
                </a:lnTo>
                <a:lnTo>
                  <a:pt x="2069" y="5"/>
                </a:lnTo>
                <a:lnTo>
                  <a:pt x="2069" y="5"/>
                </a:lnTo>
                <a:lnTo>
                  <a:pt x="2069" y="9"/>
                </a:lnTo>
                <a:lnTo>
                  <a:pt x="2069" y="9"/>
                </a:lnTo>
                <a:lnTo>
                  <a:pt x="2065" y="5"/>
                </a:lnTo>
                <a:lnTo>
                  <a:pt x="2065" y="5"/>
                </a:lnTo>
                <a:lnTo>
                  <a:pt x="2060" y="5"/>
                </a:lnTo>
                <a:lnTo>
                  <a:pt x="2060" y="5"/>
                </a:lnTo>
                <a:lnTo>
                  <a:pt x="2056" y="5"/>
                </a:lnTo>
                <a:lnTo>
                  <a:pt x="2060" y="9"/>
                </a:lnTo>
                <a:lnTo>
                  <a:pt x="2060" y="9"/>
                </a:lnTo>
                <a:lnTo>
                  <a:pt x="2060" y="9"/>
                </a:lnTo>
                <a:lnTo>
                  <a:pt x="2056" y="9"/>
                </a:lnTo>
                <a:lnTo>
                  <a:pt x="2056" y="9"/>
                </a:lnTo>
                <a:lnTo>
                  <a:pt x="2051" y="9"/>
                </a:lnTo>
                <a:lnTo>
                  <a:pt x="2051" y="9"/>
                </a:lnTo>
                <a:lnTo>
                  <a:pt x="2051" y="9"/>
                </a:lnTo>
                <a:lnTo>
                  <a:pt x="2051" y="14"/>
                </a:lnTo>
                <a:lnTo>
                  <a:pt x="2056" y="14"/>
                </a:lnTo>
                <a:lnTo>
                  <a:pt x="2060" y="18"/>
                </a:lnTo>
                <a:lnTo>
                  <a:pt x="2065" y="18"/>
                </a:lnTo>
                <a:lnTo>
                  <a:pt x="2065" y="18"/>
                </a:lnTo>
                <a:lnTo>
                  <a:pt x="2065" y="18"/>
                </a:lnTo>
                <a:lnTo>
                  <a:pt x="2065" y="18"/>
                </a:lnTo>
                <a:lnTo>
                  <a:pt x="2060" y="18"/>
                </a:lnTo>
                <a:lnTo>
                  <a:pt x="2060" y="18"/>
                </a:lnTo>
                <a:lnTo>
                  <a:pt x="2060" y="18"/>
                </a:lnTo>
                <a:lnTo>
                  <a:pt x="2051" y="14"/>
                </a:lnTo>
                <a:lnTo>
                  <a:pt x="2047" y="14"/>
                </a:lnTo>
                <a:lnTo>
                  <a:pt x="2047" y="14"/>
                </a:lnTo>
                <a:lnTo>
                  <a:pt x="2047" y="14"/>
                </a:lnTo>
                <a:lnTo>
                  <a:pt x="2047" y="14"/>
                </a:lnTo>
                <a:lnTo>
                  <a:pt x="2042" y="14"/>
                </a:lnTo>
                <a:lnTo>
                  <a:pt x="2042" y="14"/>
                </a:lnTo>
                <a:lnTo>
                  <a:pt x="2047" y="14"/>
                </a:lnTo>
                <a:lnTo>
                  <a:pt x="2042" y="14"/>
                </a:lnTo>
                <a:lnTo>
                  <a:pt x="2042" y="14"/>
                </a:lnTo>
                <a:lnTo>
                  <a:pt x="2042" y="14"/>
                </a:lnTo>
                <a:lnTo>
                  <a:pt x="2042" y="14"/>
                </a:lnTo>
                <a:lnTo>
                  <a:pt x="2042" y="14"/>
                </a:lnTo>
                <a:lnTo>
                  <a:pt x="2037" y="9"/>
                </a:lnTo>
                <a:lnTo>
                  <a:pt x="2037" y="9"/>
                </a:lnTo>
                <a:lnTo>
                  <a:pt x="2033" y="9"/>
                </a:lnTo>
                <a:lnTo>
                  <a:pt x="2033" y="9"/>
                </a:lnTo>
                <a:lnTo>
                  <a:pt x="2033" y="9"/>
                </a:lnTo>
                <a:lnTo>
                  <a:pt x="2033" y="9"/>
                </a:lnTo>
                <a:lnTo>
                  <a:pt x="2028" y="9"/>
                </a:lnTo>
                <a:lnTo>
                  <a:pt x="2024" y="9"/>
                </a:lnTo>
                <a:lnTo>
                  <a:pt x="2019" y="9"/>
                </a:lnTo>
                <a:lnTo>
                  <a:pt x="2019" y="9"/>
                </a:lnTo>
                <a:lnTo>
                  <a:pt x="2015" y="9"/>
                </a:lnTo>
                <a:lnTo>
                  <a:pt x="2010" y="9"/>
                </a:lnTo>
                <a:lnTo>
                  <a:pt x="2010" y="14"/>
                </a:lnTo>
                <a:lnTo>
                  <a:pt x="2019" y="14"/>
                </a:lnTo>
                <a:lnTo>
                  <a:pt x="2019" y="14"/>
                </a:lnTo>
                <a:lnTo>
                  <a:pt x="2019" y="14"/>
                </a:lnTo>
                <a:lnTo>
                  <a:pt x="2019" y="14"/>
                </a:lnTo>
                <a:lnTo>
                  <a:pt x="2015" y="14"/>
                </a:lnTo>
                <a:lnTo>
                  <a:pt x="2015" y="14"/>
                </a:lnTo>
                <a:lnTo>
                  <a:pt x="2015" y="14"/>
                </a:lnTo>
                <a:lnTo>
                  <a:pt x="2010" y="14"/>
                </a:lnTo>
                <a:lnTo>
                  <a:pt x="2010" y="14"/>
                </a:lnTo>
                <a:lnTo>
                  <a:pt x="2010" y="14"/>
                </a:lnTo>
                <a:lnTo>
                  <a:pt x="2006" y="14"/>
                </a:lnTo>
                <a:lnTo>
                  <a:pt x="2006" y="14"/>
                </a:lnTo>
                <a:lnTo>
                  <a:pt x="2001" y="14"/>
                </a:lnTo>
                <a:lnTo>
                  <a:pt x="2001" y="14"/>
                </a:lnTo>
                <a:lnTo>
                  <a:pt x="2001" y="14"/>
                </a:lnTo>
                <a:lnTo>
                  <a:pt x="2001" y="14"/>
                </a:lnTo>
                <a:lnTo>
                  <a:pt x="2001" y="14"/>
                </a:lnTo>
                <a:lnTo>
                  <a:pt x="1997" y="14"/>
                </a:lnTo>
                <a:lnTo>
                  <a:pt x="1992" y="14"/>
                </a:lnTo>
                <a:lnTo>
                  <a:pt x="1988" y="14"/>
                </a:lnTo>
                <a:lnTo>
                  <a:pt x="1983" y="14"/>
                </a:lnTo>
                <a:lnTo>
                  <a:pt x="1983" y="14"/>
                </a:lnTo>
                <a:lnTo>
                  <a:pt x="1979" y="14"/>
                </a:lnTo>
                <a:lnTo>
                  <a:pt x="1974" y="14"/>
                </a:lnTo>
                <a:lnTo>
                  <a:pt x="1970" y="14"/>
                </a:lnTo>
                <a:lnTo>
                  <a:pt x="1965" y="14"/>
                </a:lnTo>
                <a:lnTo>
                  <a:pt x="1965" y="18"/>
                </a:lnTo>
                <a:lnTo>
                  <a:pt x="1961" y="18"/>
                </a:lnTo>
                <a:lnTo>
                  <a:pt x="1956" y="18"/>
                </a:lnTo>
                <a:lnTo>
                  <a:pt x="1956" y="18"/>
                </a:lnTo>
                <a:lnTo>
                  <a:pt x="1956" y="18"/>
                </a:lnTo>
                <a:lnTo>
                  <a:pt x="1956" y="18"/>
                </a:lnTo>
                <a:lnTo>
                  <a:pt x="1961" y="18"/>
                </a:lnTo>
                <a:lnTo>
                  <a:pt x="1965" y="18"/>
                </a:lnTo>
                <a:lnTo>
                  <a:pt x="1965" y="18"/>
                </a:lnTo>
                <a:lnTo>
                  <a:pt x="1965" y="18"/>
                </a:lnTo>
                <a:lnTo>
                  <a:pt x="1970" y="18"/>
                </a:lnTo>
                <a:lnTo>
                  <a:pt x="1970" y="18"/>
                </a:lnTo>
                <a:lnTo>
                  <a:pt x="1970" y="18"/>
                </a:lnTo>
                <a:lnTo>
                  <a:pt x="1961" y="23"/>
                </a:lnTo>
                <a:lnTo>
                  <a:pt x="1961" y="23"/>
                </a:lnTo>
                <a:lnTo>
                  <a:pt x="1961" y="23"/>
                </a:lnTo>
                <a:lnTo>
                  <a:pt x="1961" y="23"/>
                </a:lnTo>
                <a:lnTo>
                  <a:pt x="1979" y="23"/>
                </a:lnTo>
                <a:lnTo>
                  <a:pt x="1983" y="23"/>
                </a:lnTo>
                <a:lnTo>
                  <a:pt x="1983" y="23"/>
                </a:lnTo>
                <a:lnTo>
                  <a:pt x="1988" y="23"/>
                </a:lnTo>
                <a:lnTo>
                  <a:pt x="1988" y="23"/>
                </a:lnTo>
                <a:lnTo>
                  <a:pt x="1983" y="23"/>
                </a:lnTo>
                <a:lnTo>
                  <a:pt x="1979" y="23"/>
                </a:lnTo>
                <a:lnTo>
                  <a:pt x="1974" y="23"/>
                </a:lnTo>
                <a:lnTo>
                  <a:pt x="1970" y="23"/>
                </a:lnTo>
                <a:lnTo>
                  <a:pt x="1965" y="23"/>
                </a:lnTo>
                <a:lnTo>
                  <a:pt x="1965" y="23"/>
                </a:lnTo>
                <a:lnTo>
                  <a:pt x="1970" y="27"/>
                </a:lnTo>
                <a:lnTo>
                  <a:pt x="1970" y="27"/>
                </a:lnTo>
                <a:lnTo>
                  <a:pt x="1965" y="27"/>
                </a:lnTo>
                <a:lnTo>
                  <a:pt x="1961" y="27"/>
                </a:lnTo>
                <a:lnTo>
                  <a:pt x="1961" y="27"/>
                </a:lnTo>
                <a:lnTo>
                  <a:pt x="1961" y="27"/>
                </a:lnTo>
                <a:lnTo>
                  <a:pt x="1961" y="27"/>
                </a:lnTo>
                <a:lnTo>
                  <a:pt x="1961" y="32"/>
                </a:lnTo>
                <a:lnTo>
                  <a:pt x="1965" y="27"/>
                </a:lnTo>
                <a:lnTo>
                  <a:pt x="1983" y="32"/>
                </a:lnTo>
                <a:lnTo>
                  <a:pt x="1988" y="27"/>
                </a:lnTo>
                <a:lnTo>
                  <a:pt x="1997" y="27"/>
                </a:lnTo>
                <a:lnTo>
                  <a:pt x="2001" y="27"/>
                </a:lnTo>
                <a:lnTo>
                  <a:pt x="2001" y="27"/>
                </a:lnTo>
                <a:lnTo>
                  <a:pt x="2006" y="27"/>
                </a:lnTo>
                <a:lnTo>
                  <a:pt x="2001" y="27"/>
                </a:lnTo>
                <a:lnTo>
                  <a:pt x="1992" y="32"/>
                </a:lnTo>
                <a:lnTo>
                  <a:pt x="1988" y="32"/>
                </a:lnTo>
                <a:lnTo>
                  <a:pt x="1983" y="32"/>
                </a:lnTo>
                <a:lnTo>
                  <a:pt x="1979" y="32"/>
                </a:lnTo>
                <a:lnTo>
                  <a:pt x="1970" y="32"/>
                </a:lnTo>
                <a:lnTo>
                  <a:pt x="1961" y="32"/>
                </a:lnTo>
                <a:lnTo>
                  <a:pt x="1961" y="32"/>
                </a:lnTo>
                <a:lnTo>
                  <a:pt x="1961" y="32"/>
                </a:lnTo>
                <a:lnTo>
                  <a:pt x="1961" y="32"/>
                </a:lnTo>
                <a:lnTo>
                  <a:pt x="1961" y="32"/>
                </a:lnTo>
                <a:lnTo>
                  <a:pt x="1961" y="32"/>
                </a:lnTo>
                <a:lnTo>
                  <a:pt x="1961" y="36"/>
                </a:lnTo>
                <a:lnTo>
                  <a:pt x="1965" y="36"/>
                </a:lnTo>
                <a:lnTo>
                  <a:pt x="1965" y="36"/>
                </a:lnTo>
                <a:lnTo>
                  <a:pt x="1970" y="36"/>
                </a:lnTo>
                <a:lnTo>
                  <a:pt x="1970" y="36"/>
                </a:lnTo>
                <a:lnTo>
                  <a:pt x="1974" y="36"/>
                </a:lnTo>
                <a:lnTo>
                  <a:pt x="1988" y="32"/>
                </a:lnTo>
                <a:lnTo>
                  <a:pt x="1992" y="32"/>
                </a:lnTo>
                <a:lnTo>
                  <a:pt x="1992" y="32"/>
                </a:lnTo>
                <a:lnTo>
                  <a:pt x="2006" y="32"/>
                </a:lnTo>
                <a:lnTo>
                  <a:pt x="2015" y="32"/>
                </a:lnTo>
                <a:lnTo>
                  <a:pt x="2015" y="32"/>
                </a:lnTo>
                <a:lnTo>
                  <a:pt x="2001" y="32"/>
                </a:lnTo>
                <a:lnTo>
                  <a:pt x="1997" y="32"/>
                </a:lnTo>
                <a:lnTo>
                  <a:pt x="1992" y="32"/>
                </a:lnTo>
                <a:lnTo>
                  <a:pt x="1983" y="36"/>
                </a:lnTo>
                <a:lnTo>
                  <a:pt x="1979" y="36"/>
                </a:lnTo>
                <a:lnTo>
                  <a:pt x="1979" y="36"/>
                </a:lnTo>
                <a:lnTo>
                  <a:pt x="1979" y="36"/>
                </a:lnTo>
                <a:lnTo>
                  <a:pt x="1979" y="36"/>
                </a:lnTo>
                <a:lnTo>
                  <a:pt x="1979" y="41"/>
                </a:lnTo>
                <a:lnTo>
                  <a:pt x="1979" y="41"/>
                </a:lnTo>
                <a:lnTo>
                  <a:pt x="1983" y="41"/>
                </a:lnTo>
                <a:lnTo>
                  <a:pt x="1988" y="41"/>
                </a:lnTo>
                <a:lnTo>
                  <a:pt x="1988" y="41"/>
                </a:lnTo>
                <a:lnTo>
                  <a:pt x="1992" y="41"/>
                </a:lnTo>
                <a:lnTo>
                  <a:pt x="1997" y="41"/>
                </a:lnTo>
                <a:lnTo>
                  <a:pt x="1997" y="41"/>
                </a:lnTo>
                <a:lnTo>
                  <a:pt x="2001" y="41"/>
                </a:lnTo>
                <a:lnTo>
                  <a:pt x="2001" y="36"/>
                </a:lnTo>
                <a:lnTo>
                  <a:pt x="2006" y="36"/>
                </a:lnTo>
                <a:lnTo>
                  <a:pt x="2010" y="36"/>
                </a:lnTo>
                <a:lnTo>
                  <a:pt x="2015" y="36"/>
                </a:lnTo>
                <a:lnTo>
                  <a:pt x="2019" y="36"/>
                </a:lnTo>
                <a:lnTo>
                  <a:pt x="2015" y="36"/>
                </a:lnTo>
                <a:lnTo>
                  <a:pt x="2010" y="41"/>
                </a:lnTo>
                <a:lnTo>
                  <a:pt x="2006" y="41"/>
                </a:lnTo>
                <a:lnTo>
                  <a:pt x="2010" y="41"/>
                </a:lnTo>
                <a:lnTo>
                  <a:pt x="2010" y="41"/>
                </a:lnTo>
                <a:lnTo>
                  <a:pt x="2019" y="41"/>
                </a:lnTo>
                <a:lnTo>
                  <a:pt x="2024" y="41"/>
                </a:lnTo>
                <a:lnTo>
                  <a:pt x="2024" y="41"/>
                </a:lnTo>
                <a:lnTo>
                  <a:pt x="2037" y="36"/>
                </a:lnTo>
                <a:lnTo>
                  <a:pt x="2042" y="36"/>
                </a:lnTo>
                <a:lnTo>
                  <a:pt x="2042" y="36"/>
                </a:lnTo>
                <a:lnTo>
                  <a:pt x="2042" y="36"/>
                </a:lnTo>
                <a:lnTo>
                  <a:pt x="2047" y="36"/>
                </a:lnTo>
                <a:lnTo>
                  <a:pt x="2047" y="32"/>
                </a:lnTo>
                <a:lnTo>
                  <a:pt x="2051" y="32"/>
                </a:lnTo>
                <a:lnTo>
                  <a:pt x="2051" y="32"/>
                </a:lnTo>
                <a:lnTo>
                  <a:pt x="2051" y="32"/>
                </a:lnTo>
                <a:lnTo>
                  <a:pt x="2056" y="32"/>
                </a:lnTo>
                <a:lnTo>
                  <a:pt x="2056" y="32"/>
                </a:lnTo>
                <a:lnTo>
                  <a:pt x="2060" y="32"/>
                </a:lnTo>
                <a:lnTo>
                  <a:pt x="2065" y="32"/>
                </a:lnTo>
                <a:lnTo>
                  <a:pt x="2078" y="27"/>
                </a:lnTo>
                <a:lnTo>
                  <a:pt x="2074" y="27"/>
                </a:lnTo>
                <a:lnTo>
                  <a:pt x="2069" y="32"/>
                </a:lnTo>
                <a:lnTo>
                  <a:pt x="2060" y="32"/>
                </a:lnTo>
                <a:lnTo>
                  <a:pt x="2056" y="32"/>
                </a:lnTo>
                <a:lnTo>
                  <a:pt x="2056" y="36"/>
                </a:lnTo>
                <a:lnTo>
                  <a:pt x="2051" y="36"/>
                </a:lnTo>
                <a:lnTo>
                  <a:pt x="2051" y="36"/>
                </a:lnTo>
                <a:lnTo>
                  <a:pt x="2051" y="36"/>
                </a:lnTo>
                <a:lnTo>
                  <a:pt x="2056" y="36"/>
                </a:lnTo>
                <a:lnTo>
                  <a:pt x="2065" y="36"/>
                </a:lnTo>
                <a:lnTo>
                  <a:pt x="2065" y="36"/>
                </a:lnTo>
                <a:lnTo>
                  <a:pt x="2065" y="36"/>
                </a:lnTo>
                <a:lnTo>
                  <a:pt x="2065" y="36"/>
                </a:lnTo>
                <a:lnTo>
                  <a:pt x="2065" y="36"/>
                </a:lnTo>
                <a:lnTo>
                  <a:pt x="2060" y="36"/>
                </a:lnTo>
                <a:lnTo>
                  <a:pt x="2051" y="41"/>
                </a:lnTo>
                <a:lnTo>
                  <a:pt x="2037" y="41"/>
                </a:lnTo>
                <a:lnTo>
                  <a:pt x="2037" y="41"/>
                </a:lnTo>
                <a:lnTo>
                  <a:pt x="2033" y="41"/>
                </a:lnTo>
                <a:lnTo>
                  <a:pt x="2024" y="45"/>
                </a:lnTo>
                <a:lnTo>
                  <a:pt x="2006" y="45"/>
                </a:lnTo>
                <a:lnTo>
                  <a:pt x="2006" y="45"/>
                </a:lnTo>
                <a:lnTo>
                  <a:pt x="2001" y="45"/>
                </a:lnTo>
                <a:lnTo>
                  <a:pt x="2001" y="45"/>
                </a:lnTo>
                <a:lnTo>
                  <a:pt x="2001" y="45"/>
                </a:lnTo>
                <a:lnTo>
                  <a:pt x="2001" y="50"/>
                </a:lnTo>
                <a:lnTo>
                  <a:pt x="2006" y="50"/>
                </a:lnTo>
                <a:lnTo>
                  <a:pt x="2006" y="54"/>
                </a:lnTo>
                <a:lnTo>
                  <a:pt x="2006" y="54"/>
                </a:lnTo>
                <a:lnTo>
                  <a:pt x="2006" y="54"/>
                </a:lnTo>
                <a:lnTo>
                  <a:pt x="2006" y="54"/>
                </a:lnTo>
                <a:lnTo>
                  <a:pt x="2010" y="59"/>
                </a:lnTo>
                <a:lnTo>
                  <a:pt x="2010" y="59"/>
                </a:lnTo>
                <a:lnTo>
                  <a:pt x="2015" y="59"/>
                </a:lnTo>
                <a:lnTo>
                  <a:pt x="2010" y="59"/>
                </a:lnTo>
                <a:lnTo>
                  <a:pt x="2010" y="59"/>
                </a:lnTo>
                <a:lnTo>
                  <a:pt x="2006" y="59"/>
                </a:lnTo>
                <a:lnTo>
                  <a:pt x="2006" y="59"/>
                </a:lnTo>
                <a:lnTo>
                  <a:pt x="2001" y="59"/>
                </a:lnTo>
                <a:lnTo>
                  <a:pt x="2001" y="54"/>
                </a:lnTo>
                <a:lnTo>
                  <a:pt x="2001" y="54"/>
                </a:lnTo>
                <a:lnTo>
                  <a:pt x="1997" y="54"/>
                </a:lnTo>
                <a:lnTo>
                  <a:pt x="1997" y="50"/>
                </a:lnTo>
                <a:lnTo>
                  <a:pt x="1997" y="50"/>
                </a:lnTo>
                <a:lnTo>
                  <a:pt x="1997" y="50"/>
                </a:lnTo>
                <a:lnTo>
                  <a:pt x="1997" y="45"/>
                </a:lnTo>
                <a:lnTo>
                  <a:pt x="1992" y="45"/>
                </a:lnTo>
                <a:lnTo>
                  <a:pt x="1992" y="45"/>
                </a:lnTo>
                <a:lnTo>
                  <a:pt x="1988" y="45"/>
                </a:lnTo>
                <a:lnTo>
                  <a:pt x="1983" y="45"/>
                </a:lnTo>
                <a:lnTo>
                  <a:pt x="1974" y="41"/>
                </a:lnTo>
                <a:lnTo>
                  <a:pt x="1970" y="45"/>
                </a:lnTo>
                <a:lnTo>
                  <a:pt x="1965" y="45"/>
                </a:lnTo>
                <a:lnTo>
                  <a:pt x="1965" y="50"/>
                </a:lnTo>
                <a:lnTo>
                  <a:pt x="1961" y="50"/>
                </a:lnTo>
                <a:lnTo>
                  <a:pt x="1961" y="54"/>
                </a:lnTo>
                <a:lnTo>
                  <a:pt x="1961" y="54"/>
                </a:lnTo>
                <a:lnTo>
                  <a:pt x="1965" y="54"/>
                </a:lnTo>
                <a:lnTo>
                  <a:pt x="1970" y="54"/>
                </a:lnTo>
                <a:lnTo>
                  <a:pt x="1970" y="54"/>
                </a:lnTo>
                <a:lnTo>
                  <a:pt x="1970" y="59"/>
                </a:lnTo>
                <a:lnTo>
                  <a:pt x="1970" y="59"/>
                </a:lnTo>
                <a:lnTo>
                  <a:pt x="1970" y="63"/>
                </a:lnTo>
                <a:lnTo>
                  <a:pt x="1970" y="63"/>
                </a:lnTo>
                <a:lnTo>
                  <a:pt x="1970" y="63"/>
                </a:lnTo>
                <a:lnTo>
                  <a:pt x="1970" y="63"/>
                </a:lnTo>
                <a:lnTo>
                  <a:pt x="1970" y="68"/>
                </a:lnTo>
                <a:lnTo>
                  <a:pt x="1970" y="63"/>
                </a:lnTo>
                <a:lnTo>
                  <a:pt x="1965" y="63"/>
                </a:lnTo>
                <a:lnTo>
                  <a:pt x="1965" y="63"/>
                </a:lnTo>
                <a:lnTo>
                  <a:pt x="1965" y="63"/>
                </a:lnTo>
                <a:lnTo>
                  <a:pt x="1961" y="63"/>
                </a:lnTo>
                <a:lnTo>
                  <a:pt x="1961" y="63"/>
                </a:lnTo>
                <a:lnTo>
                  <a:pt x="1961" y="68"/>
                </a:lnTo>
                <a:lnTo>
                  <a:pt x="1961" y="68"/>
                </a:lnTo>
                <a:lnTo>
                  <a:pt x="1961" y="68"/>
                </a:lnTo>
                <a:lnTo>
                  <a:pt x="1965" y="68"/>
                </a:lnTo>
                <a:lnTo>
                  <a:pt x="1965" y="68"/>
                </a:lnTo>
                <a:lnTo>
                  <a:pt x="1974" y="68"/>
                </a:lnTo>
                <a:lnTo>
                  <a:pt x="1974" y="68"/>
                </a:lnTo>
                <a:lnTo>
                  <a:pt x="1979" y="68"/>
                </a:lnTo>
                <a:lnTo>
                  <a:pt x="1979" y="68"/>
                </a:lnTo>
                <a:lnTo>
                  <a:pt x="1983" y="68"/>
                </a:lnTo>
                <a:lnTo>
                  <a:pt x="1983" y="68"/>
                </a:lnTo>
                <a:lnTo>
                  <a:pt x="1983" y="68"/>
                </a:lnTo>
                <a:lnTo>
                  <a:pt x="1983" y="68"/>
                </a:lnTo>
                <a:lnTo>
                  <a:pt x="1983" y="68"/>
                </a:lnTo>
                <a:lnTo>
                  <a:pt x="1979" y="68"/>
                </a:lnTo>
                <a:lnTo>
                  <a:pt x="1979" y="68"/>
                </a:lnTo>
                <a:lnTo>
                  <a:pt x="1974" y="68"/>
                </a:lnTo>
                <a:lnTo>
                  <a:pt x="1970" y="68"/>
                </a:lnTo>
                <a:lnTo>
                  <a:pt x="1970" y="72"/>
                </a:lnTo>
                <a:lnTo>
                  <a:pt x="1965" y="72"/>
                </a:lnTo>
                <a:lnTo>
                  <a:pt x="1965" y="72"/>
                </a:lnTo>
                <a:lnTo>
                  <a:pt x="1965" y="68"/>
                </a:lnTo>
                <a:lnTo>
                  <a:pt x="1961" y="68"/>
                </a:lnTo>
                <a:lnTo>
                  <a:pt x="1956" y="68"/>
                </a:lnTo>
                <a:lnTo>
                  <a:pt x="1956" y="68"/>
                </a:lnTo>
                <a:lnTo>
                  <a:pt x="1952" y="68"/>
                </a:lnTo>
                <a:lnTo>
                  <a:pt x="1947" y="68"/>
                </a:lnTo>
                <a:lnTo>
                  <a:pt x="1943" y="68"/>
                </a:lnTo>
                <a:lnTo>
                  <a:pt x="1934" y="68"/>
                </a:lnTo>
                <a:lnTo>
                  <a:pt x="1934" y="72"/>
                </a:lnTo>
                <a:lnTo>
                  <a:pt x="1929" y="72"/>
                </a:lnTo>
                <a:lnTo>
                  <a:pt x="1925" y="72"/>
                </a:lnTo>
                <a:lnTo>
                  <a:pt x="1920" y="72"/>
                </a:lnTo>
                <a:lnTo>
                  <a:pt x="1920" y="77"/>
                </a:lnTo>
                <a:lnTo>
                  <a:pt x="1916" y="77"/>
                </a:lnTo>
                <a:lnTo>
                  <a:pt x="1916" y="81"/>
                </a:lnTo>
                <a:lnTo>
                  <a:pt x="1920" y="81"/>
                </a:lnTo>
                <a:lnTo>
                  <a:pt x="1925" y="81"/>
                </a:lnTo>
                <a:lnTo>
                  <a:pt x="1925" y="77"/>
                </a:lnTo>
                <a:lnTo>
                  <a:pt x="1934" y="77"/>
                </a:lnTo>
                <a:lnTo>
                  <a:pt x="1934" y="77"/>
                </a:lnTo>
                <a:lnTo>
                  <a:pt x="1929" y="81"/>
                </a:lnTo>
                <a:lnTo>
                  <a:pt x="1925" y="81"/>
                </a:lnTo>
                <a:lnTo>
                  <a:pt x="1934" y="81"/>
                </a:lnTo>
                <a:lnTo>
                  <a:pt x="1934" y="81"/>
                </a:lnTo>
                <a:lnTo>
                  <a:pt x="1938" y="81"/>
                </a:lnTo>
                <a:lnTo>
                  <a:pt x="1943" y="77"/>
                </a:lnTo>
                <a:lnTo>
                  <a:pt x="1947" y="72"/>
                </a:lnTo>
                <a:lnTo>
                  <a:pt x="1943" y="77"/>
                </a:lnTo>
                <a:lnTo>
                  <a:pt x="1947" y="77"/>
                </a:lnTo>
                <a:lnTo>
                  <a:pt x="1947" y="81"/>
                </a:lnTo>
                <a:lnTo>
                  <a:pt x="1947" y="81"/>
                </a:lnTo>
                <a:lnTo>
                  <a:pt x="1943" y="81"/>
                </a:lnTo>
                <a:lnTo>
                  <a:pt x="1943" y="81"/>
                </a:lnTo>
                <a:lnTo>
                  <a:pt x="1938" y="81"/>
                </a:lnTo>
                <a:lnTo>
                  <a:pt x="1934" y="81"/>
                </a:lnTo>
                <a:lnTo>
                  <a:pt x="1929" y="86"/>
                </a:lnTo>
                <a:lnTo>
                  <a:pt x="1929" y="86"/>
                </a:lnTo>
                <a:lnTo>
                  <a:pt x="1925" y="90"/>
                </a:lnTo>
                <a:lnTo>
                  <a:pt x="1925" y="90"/>
                </a:lnTo>
                <a:lnTo>
                  <a:pt x="1929" y="90"/>
                </a:lnTo>
                <a:lnTo>
                  <a:pt x="1934" y="90"/>
                </a:lnTo>
                <a:lnTo>
                  <a:pt x="1934" y="90"/>
                </a:lnTo>
                <a:lnTo>
                  <a:pt x="1938" y="90"/>
                </a:lnTo>
                <a:lnTo>
                  <a:pt x="1938" y="90"/>
                </a:lnTo>
                <a:lnTo>
                  <a:pt x="1943" y="90"/>
                </a:lnTo>
                <a:lnTo>
                  <a:pt x="1943" y="90"/>
                </a:lnTo>
                <a:lnTo>
                  <a:pt x="1956" y="86"/>
                </a:lnTo>
                <a:lnTo>
                  <a:pt x="1956" y="86"/>
                </a:lnTo>
                <a:lnTo>
                  <a:pt x="1956" y="86"/>
                </a:lnTo>
                <a:lnTo>
                  <a:pt x="1956" y="86"/>
                </a:lnTo>
                <a:lnTo>
                  <a:pt x="1952" y="86"/>
                </a:lnTo>
                <a:lnTo>
                  <a:pt x="1952" y="90"/>
                </a:lnTo>
                <a:lnTo>
                  <a:pt x="1943" y="90"/>
                </a:lnTo>
                <a:lnTo>
                  <a:pt x="1938" y="90"/>
                </a:lnTo>
                <a:lnTo>
                  <a:pt x="1938" y="95"/>
                </a:lnTo>
                <a:lnTo>
                  <a:pt x="1938" y="95"/>
                </a:lnTo>
                <a:lnTo>
                  <a:pt x="1934" y="95"/>
                </a:lnTo>
                <a:lnTo>
                  <a:pt x="1934" y="95"/>
                </a:lnTo>
                <a:lnTo>
                  <a:pt x="1929" y="95"/>
                </a:lnTo>
                <a:lnTo>
                  <a:pt x="1925" y="95"/>
                </a:lnTo>
                <a:lnTo>
                  <a:pt x="1925" y="95"/>
                </a:lnTo>
                <a:lnTo>
                  <a:pt x="1920" y="90"/>
                </a:lnTo>
                <a:lnTo>
                  <a:pt x="1920" y="90"/>
                </a:lnTo>
                <a:lnTo>
                  <a:pt x="1920" y="90"/>
                </a:lnTo>
                <a:lnTo>
                  <a:pt x="1920" y="86"/>
                </a:lnTo>
                <a:lnTo>
                  <a:pt x="1920" y="86"/>
                </a:lnTo>
                <a:lnTo>
                  <a:pt x="1916" y="86"/>
                </a:lnTo>
                <a:lnTo>
                  <a:pt x="1916" y="86"/>
                </a:lnTo>
                <a:lnTo>
                  <a:pt x="1911" y="81"/>
                </a:lnTo>
                <a:lnTo>
                  <a:pt x="1911" y="86"/>
                </a:lnTo>
                <a:lnTo>
                  <a:pt x="1906" y="86"/>
                </a:lnTo>
                <a:lnTo>
                  <a:pt x="1902" y="86"/>
                </a:lnTo>
                <a:lnTo>
                  <a:pt x="1902" y="86"/>
                </a:lnTo>
                <a:lnTo>
                  <a:pt x="1902" y="86"/>
                </a:lnTo>
                <a:lnTo>
                  <a:pt x="1902" y="90"/>
                </a:lnTo>
                <a:lnTo>
                  <a:pt x="1897" y="90"/>
                </a:lnTo>
                <a:lnTo>
                  <a:pt x="1897" y="90"/>
                </a:lnTo>
                <a:lnTo>
                  <a:pt x="1902" y="95"/>
                </a:lnTo>
                <a:lnTo>
                  <a:pt x="1902" y="95"/>
                </a:lnTo>
                <a:lnTo>
                  <a:pt x="1902" y="95"/>
                </a:lnTo>
                <a:lnTo>
                  <a:pt x="1902" y="95"/>
                </a:lnTo>
                <a:lnTo>
                  <a:pt x="1902" y="95"/>
                </a:lnTo>
                <a:lnTo>
                  <a:pt x="1902" y="95"/>
                </a:lnTo>
                <a:lnTo>
                  <a:pt x="1902" y="95"/>
                </a:lnTo>
                <a:lnTo>
                  <a:pt x="1897" y="95"/>
                </a:lnTo>
                <a:lnTo>
                  <a:pt x="1897" y="95"/>
                </a:lnTo>
                <a:lnTo>
                  <a:pt x="1893" y="95"/>
                </a:lnTo>
                <a:lnTo>
                  <a:pt x="1893" y="95"/>
                </a:lnTo>
                <a:lnTo>
                  <a:pt x="1888" y="95"/>
                </a:lnTo>
                <a:lnTo>
                  <a:pt x="1884" y="95"/>
                </a:lnTo>
                <a:lnTo>
                  <a:pt x="1884" y="95"/>
                </a:lnTo>
                <a:lnTo>
                  <a:pt x="1879" y="100"/>
                </a:lnTo>
                <a:lnTo>
                  <a:pt x="1870" y="100"/>
                </a:lnTo>
                <a:lnTo>
                  <a:pt x="1866" y="104"/>
                </a:lnTo>
                <a:lnTo>
                  <a:pt x="1861" y="104"/>
                </a:lnTo>
                <a:lnTo>
                  <a:pt x="1866" y="109"/>
                </a:lnTo>
                <a:lnTo>
                  <a:pt x="1870" y="109"/>
                </a:lnTo>
                <a:close/>
                <a:moveTo>
                  <a:pt x="1988" y="298"/>
                </a:moveTo>
                <a:lnTo>
                  <a:pt x="1992" y="303"/>
                </a:lnTo>
                <a:lnTo>
                  <a:pt x="1992" y="303"/>
                </a:lnTo>
                <a:lnTo>
                  <a:pt x="1992" y="303"/>
                </a:lnTo>
                <a:lnTo>
                  <a:pt x="1997" y="303"/>
                </a:lnTo>
                <a:lnTo>
                  <a:pt x="1997" y="303"/>
                </a:lnTo>
                <a:lnTo>
                  <a:pt x="1997" y="298"/>
                </a:lnTo>
                <a:lnTo>
                  <a:pt x="1997" y="298"/>
                </a:lnTo>
                <a:lnTo>
                  <a:pt x="1992" y="294"/>
                </a:lnTo>
                <a:lnTo>
                  <a:pt x="1992" y="294"/>
                </a:lnTo>
                <a:lnTo>
                  <a:pt x="1992" y="294"/>
                </a:lnTo>
                <a:lnTo>
                  <a:pt x="1988" y="294"/>
                </a:lnTo>
                <a:lnTo>
                  <a:pt x="1983" y="294"/>
                </a:lnTo>
                <a:lnTo>
                  <a:pt x="1983" y="294"/>
                </a:lnTo>
                <a:lnTo>
                  <a:pt x="1983" y="294"/>
                </a:lnTo>
                <a:lnTo>
                  <a:pt x="1983" y="294"/>
                </a:lnTo>
                <a:lnTo>
                  <a:pt x="1983" y="294"/>
                </a:lnTo>
                <a:lnTo>
                  <a:pt x="1979" y="294"/>
                </a:lnTo>
                <a:lnTo>
                  <a:pt x="1974" y="294"/>
                </a:lnTo>
                <a:lnTo>
                  <a:pt x="1970" y="298"/>
                </a:lnTo>
                <a:lnTo>
                  <a:pt x="1970" y="298"/>
                </a:lnTo>
                <a:lnTo>
                  <a:pt x="1979" y="294"/>
                </a:lnTo>
                <a:lnTo>
                  <a:pt x="1979" y="294"/>
                </a:lnTo>
                <a:lnTo>
                  <a:pt x="1979" y="294"/>
                </a:lnTo>
                <a:lnTo>
                  <a:pt x="1979" y="289"/>
                </a:lnTo>
                <a:lnTo>
                  <a:pt x="1983" y="289"/>
                </a:lnTo>
                <a:lnTo>
                  <a:pt x="1983" y="289"/>
                </a:lnTo>
                <a:lnTo>
                  <a:pt x="1983" y="289"/>
                </a:lnTo>
                <a:lnTo>
                  <a:pt x="1979" y="285"/>
                </a:lnTo>
                <a:lnTo>
                  <a:pt x="1979" y="285"/>
                </a:lnTo>
                <a:lnTo>
                  <a:pt x="1979" y="285"/>
                </a:lnTo>
                <a:lnTo>
                  <a:pt x="1974" y="289"/>
                </a:lnTo>
                <a:lnTo>
                  <a:pt x="1974" y="289"/>
                </a:lnTo>
                <a:lnTo>
                  <a:pt x="1974" y="289"/>
                </a:lnTo>
                <a:lnTo>
                  <a:pt x="1970" y="289"/>
                </a:lnTo>
                <a:lnTo>
                  <a:pt x="1970" y="289"/>
                </a:lnTo>
                <a:lnTo>
                  <a:pt x="1970" y="289"/>
                </a:lnTo>
                <a:lnTo>
                  <a:pt x="1965" y="285"/>
                </a:lnTo>
                <a:lnTo>
                  <a:pt x="1965" y="285"/>
                </a:lnTo>
                <a:lnTo>
                  <a:pt x="1970" y="285"/>
                </a:lnTo>
                <a:lnTo>
                  <a:pt x="1970" y="285"/>
                </a:lnTo>
                <a:lnTo>
                  <a:pt x="1970" y="285"/>
                </a:lnTo>
                <a:lnTo>
                  <a:pt x="1974" y="285"/>
                </a:lnTo>
                <a:lnTo>
                  <a:pt x="1974" y="285"/>
                </a:lnTo>
                <a:lnTo>
                  <a:pt x="1979" y="285"/>
                </a:lnTo>
                <a:lnTo>
                  <a:pt x="1979" y="280"/>
                </a:lnTo>
                <a:lnTo>
                  <a:pt x="1974" y="280"/>
                </a:lnTo>
                <a:lnTo>
                  <a:pt x="1974" y="280"/>
                </a:lnTo>
                <a:lnTo>
                  <a:pt x="1974" y="276"/>
                </a:lnTo>
                <a:lnTo>
                  <a:pt x="1974" y="276"/>
                </a:lnTo>
                <a:lnTo>
                  <a:pt x="1970" y="276"/>
                </a:lnTo>
                <a:lnTo>
                  <a:pt x="1970" y="276"/>
                </a:lnTo>
                <a:lnTo>
                  <a:pt x="1970" y="276"/>
                </a:lnTo>
                <a:lnTo>
                  <a:pt x="1970" y="276"/>
                </a:lnTo>
                <a:lnTo>
                  <a:pt x="1970" y="276"/>
                </a:lnTo>
                <a:lnTo>
                  <a:pt x="1974" y="276"/>
                </a:lnTo>
                <a:lnTo>
                  <a:pt x="1974" y="276"/>
                </a:lnTo>
                <a:lnTo>
                  <a:pt x="1974" y="271"/>
                </a:lnTo>
                <a:lnTo>
                  <a:pt x="1974" y="271"/>
                </a:lnTo>
                <a:lnTo>
                  <a:pt x="1970" y="271"/>
                </a:lnTo>
                <a:lnTo>
                  <a:pt x="1970" y="276"/>
                </a:lnTo>
                <a:lnTo>
                  <a:pt x="1965" y="276"/>
                </a:lnTo>
                <a:lnTo>
                  <a:pt x="1965" y="276"/>
                </a:lnTo>
                <a:lnTo>
                  <a:pt x="1965" y="280"/>
                </a:lnTo>
                <a:lnTo>
                  <a:pt x="1965" y="280"/>
                </a:lnTo>
                <a:lnTo>
                  <a:pt x="1961" y="280"/>
                </a:lnTo>
                <a:lnTo>
                  <a:pt x="1961" y="276"/>
                </a:lnTo>
                <a:lnTo>
                  <a:pt x="1961" y="276"/>
                </a:lnTo>
                <a:lnTo>
                  <a:pt x="1965" y="276"/>
                </a:lnTo>
                <a:lnTo>
                  <a:pt x="1965" y="276"/>
                </a:lnTo>
                <a:lnTo>
                  <a:pt x="1965" y="276"/>
                </a:lnTo>
                <a:lnTo>
                  <a:pt x="1965" y="276"/>
                </a:lnTo>
                <a:lnTo>
                  <a:pt x="1961" y="276"/>
                </a:lnTo>
                <a:lnTo>
                  <a:pt x="1961" y="276"/>
                </a:lnTo>
                <a:lnTo>
                  <a:pt x="1961" y="276"/>
                </a:lnTo>
                <a:lnTo>
                  <a:pt x="1961" y="271"/>
                </a:lnTo>
                <a:lnTo>
                  <a:pt x="1961" y="271"/>
                </a:lnTo>
                <a:lnTo>
                  <a:pt x="1961" y="271"/>
                </a:lnTo>
                <a:lnTo>
                  <a:pt x="1956" y="276"/>
                </a:lnTo>
                <a:lnTo>
                  <a:pt x="1956" y="276"/>
                </a:lnTo>
                <a:lnTo>
                  <a:pt x="1952" y="276"/>
                </a:lnTo>
                <a:lnTo>
                  <a:pt x="1952" y="276"/>
                </a:lnTo>
                <a:lnTo>
                  <a:pt x="1952" y="276"/>
                </a:lnTo>
                <a:lnTo>
                  <a:pt x="1952" y="276"/>
                </a:lnTo>
                <a:lnTo>
                  <a:pt x="1956" y="276"/>
                </a:lnTo>
                <a:lnTo>
                  <a:pt x="1956" y="271"/>
                </a:lnTo>
                <a:lnTo>
                  <a:pt x="1961" y="271"/>
                </a:lnTo>
                <a:lnTo>
                  <a:pt x="1961" y="267"/>
                </a:lnTo>
                <a:lnTo>
                  <a:pt x="1956" y="267"/>
                </a:lnTo>
                <a:lnTo>
                  <a:pt x="1956" y="271"/>
                </a:lnTo>
                <a:lnTo>
                  <a:pt x="1956" y="271"/>
                </a:lnTo>
                <a:lnTo>
                  <a:pt x="1952" y="271"/>
                </a:lnTo>
                <a:lnTo>
                  <a:pt x="1952" y="271"/>
                </a:lnTo>
                <a:lnTo>
                  <a:pt x="1956" y="271"/>
                </a:lnTo>
                <a:lnTo>
                  <a:pt x="1952" y="271"/>
                </a:lnTo>
                <a:lnTo>
                  <a:pt x="1952" y="271"/>
                </a:lnTo>
                <a:lnTo>
                  <a:pt x="1952" y="271"/>
                </a:lnTo>
                <a:lnTo>
                  <a:pt x="1952" y="271"/>
                </a:lnTo>
                <a:lnTo>
                  <a:pt x="1952" y="271"/>
                </a:lnTo>
                <a:lnTo>
                  <a:pt x="1956" y="267"/>
                </a:lnTo>
                <a:lnTo>
                  <a:pt x="1952" y="267"/>
                </a:lnTo>
                <a:lnTo>
                  <a:pt x="1952" y="267"/>
                </a:lnTo>
                <a:lnTo>
                  <a:pt x="1956" y="267"/>
                </a:lnTo>
                <a:lnTo>
                  <a:pt x="1956" y="267"/>
                </a:lnTo>
                <a:lnTo>
                  <a:pt x="1961" y="267"/>
                </a:lnTo>
                <a:lnTo>
                  <a:pt x="1956" y="262"/>
                </a:lnTo>
                <a:lnTo>
                  <a:pt x="1956" y="262"/>
                </a:lnTo>
                <a:lnTo>
                  <a:pt x="1956" y="262"/>
                </a:lnTo>
                <a:lnTo>
                  <a:pt x="1952" y="262"/>
                </a:lnTo>
                <a:lnTo>
                  <a:pt x="1952" y="262"/>
                </a:lnTo>
                <a:lnTo>
                  <a:pt x="1952" y="262"/>
                </a:lnTo>
                <a:lnTo>
                  <a:pt x="1952" y="262"/>
                </a:lnTo>
                <a:lnTo>
                  <a:pt x="1947" y="262"/>
                </a:lnTo>
                <a:lnTo>
                  <a:pt x="1947" y="262"/>
                </a:lnTo>
                <a:lnTo>
                  <a:pt x="1947" y="262"/>
                </a:lnTo>
                <a:lnTo>
                  <a:pt x="1947" y="262"/>
                </a:lnTo>
                <a:lnTo>
                  <a:pt x="1947" y="262"/>
                </a:lnTo>
                <a:lnTo>
                  <a:pt x="1943" y="262"/>
                </a:lnTo>
                <a:lnTo>
                  <a:pt x="1947" y="258"/>
                </a:lnTo>
                <a:lnTo>
                  <a:pt x="1947" y="258"/>
                </a:lnTo>
                <a:lnTo>
                  <a:pt x="1943" y="258"/>
                </a:lnTo>
                <a:lnTo>
                  <a:pt x="1943" y="258"/>
                </a:lnTo>
                <a:lnTo>
                  <a:pt x="1938" y="258"/>
                </a:lnTo>
                <a:lnTo>
                  <a:pt x="1934" y="253"/>
                </a:lnTo>
                <a:lnTo>
                  <a:pt x="1934" y="253"/>
                </a:lnTo>
                <a:lnTo>
                  <a:pt x="1934" y="253"/>
                </a:lnTo>
                <a:lnTo>
                  <a:pt x="1938" y="253"/>
                </a:lnTo>
                <a:lnTo>
                  <a:pt x="1943" y="258"/>
                </a:lnTo>
                <a:lnTo>
                  <a:pt x="1943" y="258"/>
                </a:lnTo>
                <a:lnTo>
                  <a:pt x="1943" y="258"/>
                </a:lnTo>
                <a:lnTo>
                  <a:pt x="1943" y="258"/>
                </a:lnTo>
                <a:lnTo>
                  <a:pt x="1947" y="258"/>
                </a:lnTo>
                <a:lnTo>
                  <a:pt x="1947" y="258"/>
                </a:lnTo>
                <a:lnTo>
                  <a:pt x="1952" y="258"/>
                </a:lnTo>
                <a:lnTo>
                  <a:pt x="1952" y="258"/>
                </a:lnTo>
                <a:lnTo>
                  <a:pt x="1952" y="253"/>
                </a:lnTo>
                <a:lnTo>
                  <a:pt x="1956" y="253"/>
                </a:lnTo>
                <a:lnTo>
                  <a:pt x="1956" y="253"/>
                </a:lnTo>
                <a:lnTo>
                  <a:pt x="1952" y="253"/>
                </a:lnTo>
                <a:lnTo>
                  <a:pt x="1952" y="249"/>
                </a:lnTo>
                <a:lnTo>
                  <a:pt x="1952" y="249"/>
                </a:lnTo>
                <a:lnTo>
                  <a:pt x="1943" y="253"/>
                </a:lnTo>
                <a:lnTo>
                  <a:pt x="1943" y="253"/>
                </a:lnTo>
                <a:lnTo>
                  <a:pt x="1947" y="249"/>
                </a:lnTo>
                <a:lnTo>
                  <a:pt x="1952" y="249"/>
                </a:lnTo>
                <a:lnTo>
                  <a:pt x="1952" y="249"/>
                </a:lnTo>
                <a:lnTo>
                  <a:pt x="1956" y="249"/>
                </a:lnTo>
                <a:lnTo>
                  <a:pt x="1956" y="249"/>
                </a:lnTo>
                <a:lnTo>
                  <a:pt x="1961" y="249"/>
                </a:lnTo>
                <a:lnTo>
                  <a:pt x="1961" y="253"/>
                </a:lnTo>
                <a:lnTo>
                  <a:pt x="1961" y="249"/>
                </a:lnTo>
                <a:lnTo>
                  <a:pt x="1965" y="253"/>
                </a:lnTo>
                <a:lnTo>
                  <a:pt x="1970" y="253"/>
                </a:lnTo>
                <a:lnTo>
                  <a:pt x="1970" y="253"/>
                </a:lnTo>
                <a:lnTo>
                  <a:pt x="1970" y="253"/>
                </a:lnTo>
                <a:lnTo>
                  <a:pt x="1970" y="249"/>
                </a:lnTo>
                <a:lnTo>
                  <a:pt x="1970" y="249"/>
                </a:lnTo>
                <a:lnTo>
                  <a:pt x="1970" y="249"/>
                </a:lnTo>
                <a:lnTo>
                  <a:pt x="1970" y="249"/>
                </a:lnTo>
                <a:lnTo>
                  <a:pt x="1970" y="249"/>
                </a:lnTo>
                <a:lnTo>
                  <a:pt x="1965" y="244"/>
                </a:lnTo>
                <a:lnTo>
                  <a:pt x="1965" y="244"/>
                </a:lnTo>
                <a:lnTo>
                  <a:pt x="1961" y="244"/>
                </a:lnTo>
                <a:lnTo>
                  <a:pt x="1961" y="244"/>
                </a:lnTo>
                <a:lnTo>
                  <a:pt x="1961" y="244"/>
                </a:lnTo>
                <a:lnTo>
                  <a:pt x="1956" y="244"/>
                </a:lnTo>
                <a:lnTo>
                  <a:pt x="1956" y="244"/>
                </a:lnTo>
                <a:lnTo>
                  <a:pt x="1952" y="244"/>
                </a:lnTo>
                <a:lnTo>
                  <a:pt x="1947" y="244"/>
                </a:lnTo>
                <a:lnTo>
                  <a:pt x="1947" y="244"/>
                </a:lnTo>
                <a:lnTo>
                  <a:pt x="1947" y="244"/>
                </a:lnTo>
                <a:lnTo>
                  <a:pt x="1947" y="244"/>
                </a:lnTo>
                <a:lnTo>
                  <a:pt x="1952" y="240"/>
                </a:lnTo>
                <a:lnTo>
                  <a:pt x="1956" y="240"/>
                </a:lnTo>
                <a:lnTo>
                  <a:pt x="1956" y="240"/>
                </a:lnTo>
                <a:lnTo>
                  <a:pt x="1961" y="240"/>
                </a:lnTo>
                <a:lnTo>
                  <a:pt x="1961" y="240"/>
                </a:lnTo>
                <a:lnTo>
                  <a:pt x="1961" y="240"/>
                </a:lnTo>
                <a:lnTo>
                  <a:pt x="1961" y="240"/>
                </a:lnTo>
                <a:lnTo>
                  <a:pt x="1965" y="240"/>
                </a:lnTo>
                <a:lnTo>
                  <a:pt x="1965" y="240"/>
                </a:lnTo>
                <a:lnTo>
                  <a:pt x="1970" y="240"/>
                </a:lnTo>
                <a:lnTo>
                  <a:pt x="1970" y="240"/>
                </a:lnTo>
                <a:lnTo>
                  <a:pt x="1970" y="240"/>
                </a:lnTo>
                <a:lnTo>
                  <a:pt x="1970" y="240"/>
                </a:lnTo>
                <a:lnTo>
                  <a:pt x="1974" y="240"/>
                </a:lnTo>
                <a:lnTo>
                  <a:pt x="1974" y="240"/>
                </a:lnTo>
                <a:lnTo>
                  <a:pt x="1974" y="235"/>
                </a:lnTo>
                <a:lnTo>
                  <a:pt x="1974" y="235"/>
                </a:lnTo>
                <a:lnTo>
                  <a:pt x="1974" y="231"/>
                </a:lnTo>
                <a:lnTo>
                  <a:pt x="1974" y="231"/>
                </a:lnTo>
                <a:lnTo>
                  <a:pt x="1970" y="231"/>
                </a:lnTo>
                <a:lnTo>
                  <a:pt x="1970" y="231"/>
                </a:lnTo>
                <a:lnTo>
                  <a:pt x="1970" y="231"/>
                </a:lnTo>
                <a:lnTo>
                  <a:pt x="1965" y="231"/>
                </a:lnTo>
                <a:lnTo>
                  <a:pt x="1965" y="231"/>
                </a:lnTo>
                <a:lnTo>
                  <a:pt x="1965" y="231"/>
                </a:lnTo>
                <a:lnTo>
                  <a:pt x="1965" y="235"/>
                </a:lnTo>
                <a:lnTo>
                  <a:pt x="1965" y="235"/>
                </a:lnTo>
                <a:lnTo>
                  <a:pt x="1965" y="235"/>
                </a:lnTo>
                <a:lnTo>
                  <a:pt x="1965" y="235"/>
                </a:lnTo>
                <a:lnTo>
                  <a:pt x="1961" y="235"/>
                </a:lnTo>
                <a:lnTo>
                  <a:pt x="1961" y="235"/>
                </a:lnTo>
                <a:lnTo>
                  <a:pt x="1961" y="235"/>
                </a:lnTo>
                <a:lnTo>
                  <a:pt x="1956" y="235"/>
                </a:lnTo>
                <a:lnTo>
                  <a:pt x="1956" y="235"/>
                </a:lnTo>
                <a:lnTo>
                  <a:pt x="1956" y="235"/>
                </a:lnTo>
                <a:lnTo>
                  <a:pt x="1961" y="235"/>
                </a:lnTo>
                <a:lnTo>
                  <a:pt x="1961" y="235"/>
                </a:lnTo>
                <a:lnTo>
                  <a:pt x="1961" y="231"/>
                </a:lnTo>
                <a:lnTo>
                  <a:pt x="1961" y="231"/>
                </a:lnTo>
                <a:lnTo>
                  <a:pt x="1961" y="231"/>
                </a:lnTo>
                <a:lnTo>
                  <a:pt x="1961" y="231"/>
                </a:lnTo>
                <a:lnTo>
                  <a:pt x="1961" y="231"/>
                </a:lnTo>
                <a:lnTo>
                  <a:pt x="1956" y="231"/>
                </a:lnTo>
                <a:lnTo>
                  <a:pt x="1952" y="231"/>
                </a:lnTo>
                <a:lnTo>
                  <a:pt x="1952" y="231"/>
                </a:lnTo>
                <a:lnTo>
                  <a:pt x="1947" y="235"/>
                </a:lnTo>
                <a:lnTo>
                  <a:pt x="1947" y="235"/>
                </a:lnTo>
                <a:lnTo>
                  <a:pt x="1943" y="235"/>
                </a:lnTo>
                <a:lnTo>
                  <a:pt x="1947" y="231"/>
                </a:lnTo>
                <a:lnTo>
                  <a:pt x="1952" y="231"/>
                </a:lnTo>
                <a:lnTo>
                  <a:pt x="1956" y="231"/>
                </a:lnTo>
                <a:lnTo>
                  <a:pt x="1956" y="231"/>
                </a:lnTo>
                <a:lnTo>
                  <a:pt x="1961" y="231"/>
                </a:lnTo>
                <a:lnTo>
                  <a:pt x="1961" y="231"/>
                </a:lnTo>
                <a:lnTo>
                  <a:pt x="1961" y="231"/>
                </a:lnTo>
                <a:lnTo>
                  <a:pt x="1965" y="226"/>
                </a:lnTo>
                <a:lnTo>
                  <a:pt x="1965" y="226"/>
                </a:lnTo>
                <a:lnTo>
                  <a:pt x="1965" y="226"/>
                </a:lnTo>
                <a:lnTo>
                  <a:pt x="1970" y="226"/>
                </a:lnTo>
                <a:lnTo>
                  <a:pt x="1970" y="226"/>
                </a:lnTo>
                <a:lnTo>
                  <a:pt x="1970" y="226"/>
                </a:lnTo>
                <a:lnTo>
                  <a:pt x="1970" y="226"/>
                </a:lnTo>
                <a:lnTo>
                  <a:pt x="1970" y="226"/>
                </a:lnTo>
                <a:lnTo>
                  <a:pt x="1970" y="226"/>
                </a:lnTo>
                <a:lnTo>
                  <a:pt x="1965" y="222"/>
                </a:lnTo>
                <a:lnTo>
                  <a:pt x="1965" y="222"/>
                </a:lnTo>
                <a:lnTo>
                  <a:pt x="1965" y="222"/>
                </a:lnTo>
                <a:lnTo>
                  <a:pt x="1965" y="222"/>
                </a:lnTo>
                <a:lnTo>
                  <a:pt x="1965" y="222"/>
                </a:lnTo>
                <a:lnTo>
                  <a:pt x="1961" y="222"/>
                </a:lnTo>
                <a:lnTo>
                  <a:pt x="1961" y="222"/>
                </a:lnTo>
                <a:lnTo>
                  <a:pt x="1961" y="217"/>
                </a:lnTo>
                <a:lnTo>
                  <a:pt x="1956" y="217"/>
                </a:lnTo>
                <a:lnTo>
                  <a:pt x="1956" y="217"/>
                </a:lnTo>
                <a:lnTo>
                  <a:pt x="1952" y="222"/>
                </a:lnTo>
                <a:lnTo>
                  <a:pt x="1952" y="222"/>
                </a:lnTo>
                <a:lnTo>
                  <a:pt x="1947" y="222"/>
                </a:lnTo>
                <a:lnTo>
                  <a:pt x="1943" y="222"/>
                </a:lnTo>
                <a:lnTo>
                  <a:pt x="1943" y="226"/>
                </a:lnTo>
                <a:lnTo>
                  <a:pt x="1934" y="231"/>
                </a:lnTo>
                <a:lnTo>
                  <a:pt x="1929" y="231"/>
                </a:lnTo>
                <a:lnTo>
                  <a:pt x="1929" y="231"/>
                </a:lnTo>
                <a:lnTo>
                  <a:pt x="1938" y="226"/>
                </a:lnTo>
                <a:lnTo>
                  <a:pt x="1938" y="226"/>
                </a:lnTo>
                <a:lnTo>
                  <a:pt x="1938" y="222"/>
                </a:lnTo>
                <a:lnTo>
                  <a:pt x="1938" y="222"/>
                </a:lnTo>
                <a:lnTo>
                  <a:pt x="1938" y="222"/>
                </a:lnTo>
                <a:lnTo>
                  <a:pt x="1938" y="222"/>
                </a:lnTo>
                <a:lnTo>
                  <a:pt x="1934" y="226"/>
                </a:lnTo>
                <a:lnTo>
                  <a:pt x="1934" y="226"/>
                </a:lnTo>
                <a:lnTo>
                  <a:pt x="1934" y="226"/>
                </a:lnTo>
                <a:lnTo>
                  <a:pt x="1934" y="226"/>
                </a:lnTo>
                <a:lnTo>
                  <a:pt x="1929" y="226"/>
                </a:lnTo>
                <a:lnTo>
                  <a:pt x="1934" y="226"/>
                </a:lnTo>
                <a:lnTo>
                  <a:pt x="1934" y="226"/>
                </a:lnTo>
                <a:lnTo>
                  <a:pt x="1934" y="222"/>
                </a:lnTo>
                <a:lnTo>
                  <a:pt x="1938" y="222"/>
                </a:lnTo>
                <a:lnTo>
                  <a:pt x="1938" y="222"/>
                </a:lnTo>
                <a:lnTo>
                  <a:pt x="1943" y="222"/>
                </a:lnTo>
                <a:lnTo>
                  <a:pt x="1943" y="222"/>
                </a:lnTo>
                <a:lnTo>
                  <a:pt x="1947" y="222"/>
                </a:lnTo>
                <a:lnTo>
                  <a:pt x="1952" y="217"/>
                </a:lnTo>
                <a:lnTo>
                  <a:pt x="1952" y="217"/>
                </a:lnTo>
                <a:lnTo>
                  <a:pt x="1952" y="217"/>
                </a:lnTo>
                <a:lnTo>
                  <a:pt x="1952" y="213"/>
                </a:lnTo>
                <a:lnTo>
                  <a:pt x="1952" y="213"/>
                </a:lnTo>
                <a:lnTo>
                  <a:pt x="1952" y="213"/>
                </a:lnTo>
                <a:lnTo>
                  <a:pt x="1952" y="213"/>
                </a:lnTo>
                <a:lnTo>
                  <a:pt x="1952" y="213"/>
                </a:lnTo>
                <a:lnTo>
                  <a:pt x="1947" y="217"/>
                </a:lnTo>
                <a:lnTo>
                  <a:pt x="1943" y="217"/>
                </a:lnTo>
                <a:lnTo>
                  <a:pt x="1943" y="213"/>
                </a:lnTo>
                <a:lnTo>
                  <a:pt x="1938" y="213"/>
                </a:lnTo>
                <a:lnTo>
                  <a:pt x="1938" y="217"/>
                </a:lnTo>
                <a:lnTo>
                  <a:pt x="1934" y="217"/>
                </a:lnTo>
                <a:lnTo>
                  <a:pt x="1934" y="217"/>
                </a:lnTo>
                <a:lnTo>
                  <a:pt x="1929" y="217"/>
                </a:lnTo>
                <a:lnTo>
                  <a:pt x="1929" y="217"/>
                </a:lnTo>
                <a:lnTo>
                  <a:pt x="1934" y="217"/>
                </a:lnTo>
                <a:lnTo>
                  <a:pt x="1934" y="217"/>
                </a:lnTo>
                <a:lnTo>
                  <a:pt x="1938" y="213"/>
                </a:lnTo>
                <a:lnTo>
                  <a:pt x="1943" y="213"/>
                </a:lnTo>
                <a:lnTo>
                  <a:pt x="1943" y="213"/>
                </a:lnTo>
                <a:lnTo>
                  <a:pt x="1943" y="213"/>
                </a:lnTo>
                <a:lnTo>
                  <a:pt x="1947" y="213"/>
                </a:lnTo>
                <a:lnTo>
                  <a:pt x="1947" y="213"/>
                </a:lnTo>
                <a:lnTo>
                  <a:pt x="1952" y="213"/>
                </a:lnTo>
                <a:lnTo>
                  <a:pt x="1952" y="208"/>
                </a:lnTo>
                <a:lnTo>
                  <a:pt x="1952" y="208"/>
                </a:lnTo>
                <a:lnTo>
                  <a:pt x="1952" y="208"/>
                </a:lnTo>
                <a:lnTo>
                  <a:pt x="1952" y="208"/>
                </a:lnTo>
                <a:lnTo>
                  <a:pt x="1952" y="208"/>
                </a:lnTo>
                <a:lnTo>
                  <a:pt x="1952" y="204"/>
                </a:lnTo>
                <a:lnTo>
                  <a:pt x="1947" y="204"/>
                </a:lnTo>
                <a:lnTo>
                  <a:pt x="1947" y="204"/>
                </a:lnTo>
                <a:lnTo>
                  <a:pt x="1943" y="204"/>
                </a:lnTo>
                <a:lnTo>
                  <a:pt x="1943" y="204"/>
                </a:lnTo>
                <a:lnTo>
                  <a:pt x="1943" y="204"/>
                </a:lnTo>
                <a:lnTo>
                  <a:pt x="1943" y="204"/>
                </a:lnTo>
                <a:lnTo>
                  <a:pt x="1938" y="204"/>
                </a:lnTo>
                <a:lnTo>
                  <a:pt x="1934" y="204"/>
                </a:lnTo>
                <a:lnTo>
                  <a:pt x="1934" y="204"/>
                </a:lnTo>
                <a:lnTo>
                  <a:pt x="1934" y="204"/>
                </a:lnTo>
                <a:lnTo>
                  <a:pt x="1929" y="208"/>
                </a:lnTo>
                <a:lnTo>
                  <a:pt x="1929" y="208"/>
                </a:lnTo>
                <a:lnTo>
                  <a:pt x="1929" y="208"/>
                </a:lnTo>
                <a:lnTo>
                  <a:pt x="1929" y="208"/>
                </a:lnTo>
                <a:lnTo>
                  <a:pt x="1929" y="204"/>
                </a:lnTo>
                <a:lnTo>
                  <a:pt x="1929" y="204"/>
                </a:lnTo>
                <a:lnTo>
                  <a:pt x="1929" y="204"/>
                </a:lnTo>
                <a:lnTo>
                  <a:pt x="1929" y="204"/>
                </a:lnTo>
                <a:lnTo>
                  <a:pt x="1925" y="204"/>
                </a:lnTo>
                <a:lnTo>
                  <a:pt x="1925" y="204"/>
                </a:lnTo>
                <a:lnTo>
                  <a:pt x="1920" y="208"/>
                </a:lnTo>
                <a:lnTo>
                  <a:pt x="1929" y="204"/>
                </a:lnTo>
                <a:lnTo>
                  <a:pt x="1934" y="199"/>
                </a:lnTo>
                <a:lnTo>
                  <a:pt x="1934" y="199"/>
                </a:lnTo>
                <a:lnTo>
                  <a:pt x="1934" y="199"/>
                </a:lnTo>
                <a:lnTo>
                  <a:pt x="1929" y="199"/>
                </a:lnTo>
                <a:lnTo>
                  <a:pt x="1929" y="199"/>
                </a:lnTo>
                <a:lnTo>
                  <a:pt x="1925" y="199"/>
                </a:lnTo>
                <a:lnTo>
                  <a:pt x="1925" y="199"/>
                </a:lnTo>
                <a:lnTo>
                  <a:pt x="1925" y="204"/>
                </a:lnTo>
                <a:lnTo>
                  <a:pt x="1920" y="204"/>
                </a:lnTo>
                <a:lnTo>
                  <a:pt x="1916" y="204"/>
                </a:lnTo>
                <a:lnTo>
                  <a:pt x="1916" y="208"/>
                </a:lnTo>
                <a:lnTo>
                  <a:pt x="1911" y="208"/>
                </a:lnTo>
                <a:lnTo>
                  <a:pt x="1911" y="208"/>
                </a:lnTo>
                <a:lnTo>
                  <a:pt x="1911" y="208"/>
                </a:lnTo>
                <a:lnTo>
                  <a:pt x="1916" y="204"/>
                </a:lnTo>
                <a:lnTo>
                  <a:pt x="1916" y="204"/>
                </a:lnTo>
                <a:lnTo>
                  <a:pt x="1916" y="204"/>
                </a:lnTo>
                <a:lnTo>
                  <a:pt x="1916" y="204"/>
                </a:lnTo>
                <a:lnTo>
                  <a:pt x="1920" y="204"/>
                </a:lnTo>
                <a:lnTo>
                  <a:pt x="1920" y="199"/>
                </a:lnTo>
                <a:lnTo>
                  <a:pt x="1916" y="199"/>
                </a:lnTo>
                <a:lnTo>
                  <a:pt x="1916" y="199"/>
                </a:lnTo>
                <a:lnTo>
                  <a:pt x="1916" y="199"/>
                </a:lnTo>
                <a:lnTo>
                  <a:pt x="1920" y="199"/>
                </a:lnTo>
                <a:lnTo>
                  <a:pt x="1920" y="199"/>
                </a:lnTo>
                <a:lnTo>
                  <a:pt x="1925" y="199"/>
                </a:lnTo>
                <a:lnTo>
                  <a:pt x="1929" y="199"/>
                </a:lnTo>
                <a:lnTo>
                  <a:pt x="1929" y="199"/>
                </a:lnTo>
                <a:lnTo>
                  <a:pt x="1929" y="194"/>
                </a:lnTo>
                <a:lnTo>
                  <a:pt x="1929" y="194"/>
                </a:lnTo>
                <a:lnTo>
                  <a:pt x="1929" y="194"/>
                </a:lnTo>
                <a:lnTo>
                  <a:pt x="1929" y="194"/>
                </a:lnTo>
                <a:lnTo>
                  <a:pt x="1929" y="194"/>
                </a:lnTo>
                <a:lnTo>
                  <a:pt x="1929" y="194"/>
                </a:lnTo>
                <a:lnTo>
                  <a:pt x="1929" y="194"/>
                </a:lnTo>
                <a:lnTo>
                  <a:pt x="1925" y="194"/>
                </a:lnTo>
                <a:lnTo>
                  <a:pt x="1925" y="194"/>
                </a:lnTo>
                <a:lnTo>
                  <a:pt x="1920" y="194"/>
                </a:lnTo>
                <a:lnTo>
                  <a:pt x="1916" y="194"/>
                </a:lnTo>
                <a:lnTo>
                  <a:pt x="1911" y="199"/>
                </a:lnTo>
                <a:lnTo>
                  <a:pt x="1911" y="199"/>
                </a:lnTo>
                <a:lnTo>
                  <a:pt x="1906" y="199"/>
                </a:lnTo>
                <a:lnTo>
                  <a:pt x="1906" y="199"/>
                </a:lnTo>
                <a:lnTo>
                  <a:pt x="1911" y="199"/>
                </a:lnTo>
                <a:lnTo>
                  <a:pt x="1911" y="199"/>
                </a:lnTo>
                <a:lnTo>
                  <a:pt x="1916" y="194"/>
                </a:lnTo>
                <a:lnTo>
                  <a:pt x="1916" y="194"/>
                </a:lnTo>
                <a:lnTo>
                  <a:pt x="1920" y="194"/>
                </a:lnTo>
                <a:lnTo>
                  <a:pt x="1925" y="190"/>
                </a:lnTo>
                <a:lnTo>
                  <a:pt x="1929" y="190"/>
                </a:lnTo>
                <a:lnTo>
                  <a:pt x="1929" y="190"/>
                </a:lnTo>
                <a:lnTo>
                  <a:pt x="1929" y="190"/>
                </a:lnTo>
                <a:lnTo>
                  <a:pt x="1929" y="185"/>
                </a:lnTo>
                <a:lnTo>
                  <a:pt x="1929" y="185"/>
                </a:lnTo>
                <a:lnTo>
                  <a:pt x="1925" y="185"/>
                </a:lnTo>
                <a:lnTo>
                  <a:pt x="1925" y="185"/>
                </a:lnTo>
                <a:lnTo>
                  <a:pt x="1920" y="185"/>
                </a:lnTo>
                <a:lnTo>
                  <a:pt x="1920" y="185"/>
                </a:lnTo>
                <a:lnTo>
                  <a:pt x="1920" y="185"/>
                </a:lnTo>
                <a:lnTo>
                  <a:pt x="1920" y="181"/>
                </a:lnTo>
                <a:lnTo>
                  <a:pt x="1916" y="181"/>
                </a:lnTo>
                <a:lnTo>
                  <a:pt x="1916" y="181"/>
                </a:lnTo>
                <a:lnTo>
                  <a:pt x="1911" y="181"/>
                </a:lnTo>
                <a:lnTo>
                  <a:pt x="1906" y="181"/>
                </a:lnTo>
                <a:lnTo>
                  <a:pt x="1906" y="181"/>
                </a:lnTo>
                <a:lnTo>
                  <a:pt x="1902" y="181"/>
                </a:lnTo>
                <a:lnTo>
                  <a:pt x="1897" y="181"/>
                </a:lnTo>
                <a:lnTo>
                  <a:pt x="1897" y="181"/>
                </a:lnTo>
                <a:lnTo>
                  <a:pt x="1897" y="181"/>
                </a:lnTo>
                <a:lnTo>
                  <a:pt x="1897" y="185"/>
                </a:lnTo>
                <a:lnTo>
                  <a:pt x="1893" y="185"/>
                </a:lnTo>
                <a:lnTo>
                  <a:pt x="1893" y="185"/>
                </a:lnTo>
                <a:lnTo>
                  <a:pt x="1893" y="185"/>
                </a:lnTo>
                <a:lnTo>
                  <a:pt x="1897" y="185"/>
                </a:lnTo>
                <a:lnTo>
                  <a:pt x="1897" y="190"/>
                </a:lnTo>
                <a:lnTo>
                  <a:pt x="1902" y="190"/>
                </a:lnTo>
                <a:lnTo>
                  <a:pt x="1897" y="190"/>
                </a:lnTo>
                <a:lnTo>
                  <a:pt x="1897" y="190"/>
                </a:lnTo>
                <a:lnTo>
                  <a:pt x="1893" y="185"/>
                </a:lnTo>
                <a:lnTo>
                  <a:pt x="1893" y="185"/>
                </a:lnTo>
                <a:lnTo>
                  <a:pt x="1893" y="185"/>
                </a:lnTo>
                <a:lnTo>
                  <a:pt x="1893" y="185"/>
                </a:lnTo>
                <a:lnTo>
                  <a:pt x="1888" y="185"/>
                </a:lnTo>
                <a:lnTo>
                  <a:pt x="1888" y="185"/>
                </a:lnTo>
                <a:lnTo>
                  <a:pt x="1884" y="190"/>
                </a:lnTo>
                <a:lnTo>
                  <a:pt x="1884" y="190"/>
                </a:lnTo>
                <a:lnTo>
                  <a:pt x="1884" y="194"/>
                </a:lnTo>
                <a:lnTo>
                  <a:pt x="1884" y="194"/>
                </a:lnTo>
                <a:lnTo>
                  <a:pt x="1884" y="194"/>
                </a:lnTo>
                <a:lnTo>
                  <a:pt x="1884" y="194"/>
                </a:lnTo>
                <a:lnTo>
                  <a:pt x="1884" y="194"/>
                </a:lnTo>
                <a:lnTo>
                  <a:pt x="1884" y="194"/>
                </a:lnTo>
                <a:lnTo>
                  <a:pt x="1884" y="190"/>
                </a:lnTo>
                <a:lnTo>
                  <a:pt x="1884" y="190"/>
                </a:lnTo>
                <a:lnTo>
                  <a:pt x="1884" y="190"/>
                </a:lnTo>
                <a:lnTo>
                  <a:pt x="1884" y="185"/>
                </a:lnTo>
                <a:lnTo>
                  <a:pt x="1884" y="185"/>
                </a:lnTo>
                <a:lnTo>
                  <a:pt x="1884" y="185"/>
                </a:lnTo>
                <a:lnTo>
                  <a:pt x="1884" y="185"/>
                </a:lnTo>
                <a:lnTo>
                  <a:pt x="1879" y="185"/>
                </a:lnTo>
                <a:lnTo>
                  <a:pt x="1879" y="185"/>
                </a:lnTo>
                <a:lnTo>
                  <a:pt x="1879" y="185"/>
                </a:lnTo>
                <a:lnTo>
                  <a:pt x="1879" y="185"/>
                </a:lnTo>
                <a:lnTo>
                  <a:pt x="1879" y="185"/>
                </a:lnTo>
                <a:lnTo>
                  <a:pt x="1879" y="185"/>
                </a:lnTo>
                <a:lnTo>
                  <a:pt x="1879" y="185"/>
                </a:lnTo>
                <a:lnTo>
                  <a:pt x="1875" y="185"/>
                </a:lnTo>
                <a:lnTo>
                  <a:pt x="1875" y="185"/>
                </a:lnTo>
                <a:lnTo>
                  <a:pt x="1875" y="185"/>
                </a:lnTo>
                <a:lnTo>
                  <a:pt x="1875" y="190"/>
                </a:lnTo>
                <a:lnTo>
                  <a:pt x="1875" y="190"/>
                </a:lnTo>
                <a:lnTo>
                  <a:pt x="1875" y="185"/>
                </a:lnTo>
                <a:lnTo>
                  <a:pt x="1870" y="185"/>
                </a:lnTo>
                <a:lnTo>
                  <a:pt x="1870" y="190"/>
                </a:lnTo>
                <a:lnTo>
                  <a:pt x="1861" y="190"/>
                </a:lnTo>
                <a:lnTo>
                  <a:pt x="1861" y="190"/>
                </a:lnTo>
                <a:lnTo>
                  <a:pt x="1861" y="194"/>
                </a:lnTo>
                <a:lnTo>
                  <a:pt x="1861" y="194"/>
                </a:lnTo>
                <a:lnTo>
                  <a:pt x="1861" y="190"/>
                </a:lnTo>
                <a:lnTo>
                  <a:pt x="1861" y="190"/>
                </a:lnTo>
                <a:lnTo>
                  <a:pt x="1861" y="190"/>
                </a:lnTo>
                <a:lnTo>
                  <a:pt x="1861" y="190"/>
                </a:lnTo>
                <a:lnTo>
                  <a:pt x="1861" y="190"/>
                </a:lnTo>
                <a:lnTo>
                  <a:pt x="1861" y="190"/>
                </a:lnTo>
                <a:lnTo>
                  <a:pt x="1861" y="190"/>
                </a:lnTo>
                <a:lnTo>
                  <a:pt x="1861" y="190"/>
                </a:lnTo>
                <a:lnTo>
                  <a:pt x="1866" y="190"/>
                </a:lnTo>
                <a:lnTo>
                  <a:pt x="1866" y="190"/>
                </a:lnTo>
                <a:lnTo>
                  <a:pt x="1866" y="185"/>
                </a:lnTo>
                <a:lnTo>
                  <a:pt x="1866" y="185"/>
                </a:lnTo>
                <a:lnTo>
                  <a:pt x="1866" y="185"/>
                </a:lnTo>
                <a:lnTo>
                  <a:pt x="1870" y="185"/>
                </a:lnTo>
                <a:lnTo>
                  <a:pt x="1870" y="185"/>
                </a:lnTo>
                <a:lnTo>
                  <a:pt x="1870" y="181"/>
                </a:lnTo>
                <a:lnTo>
                  <a:pt x="1870" y="181"/>
                </a:lnTo>
                <a:lnTo>
                  <a:pt x="1861" y="185"/>
                </a:lnTo>
                <a:lnTo>
                  <a:pt x="1861" y="185"/>
                </a:lnTo>
                <a:lnTo>
                  <a:pt x="1866" y="181"/>
                </a:lnTo>
                <a:lnTo>
                  <a:pt x="1875" y="181"/>
                </a:lnTo>
                <a:lnTo>
                  <a:pt x="1879" y="181"/>
                </a:lnTo>
                <a:lnTo>
                  <a:pt x="1879" y="176"/>
                </a:lnTo>
                <a:lnTo>
                  <a:pt x="1879" y="176"/>
                </a:lnTo>
                <a:lnTo>
                  <a:pt x="1879" y="176"/>
                </a:lnTo>
                <a:lnTo>
                  <a:pt x="1879" y="176"/>
                </a:lnTo>
                <a:lnTo>
                  <a:pt x="1879" y="176"/>
                </a:lnTo>
                <a:lnTo>
                  <a:pt x="1879" y="176"/>
                </a:lnTo>
                <a:lnTo>
                  <a:pt x="1884" y="172"/>
                </a:lnTo>
                <a:lnTo>
                  <a:pt x="1884" y="172"/>
                </a:lnTo>
                <a:lnTo>
                  <a:pt x="1884" y="172"/>
                </a:lnTo>
                <a:lnTo>
                  <a:pt x="1884" y="172"/>
                </a:lnTo>
                <a:lnTo>
                  <a:pt x="1884" y="167"/>
                </a:lnTo>
                <a:lnTo>
                  <a:pt x="1884" y="167"/>
                </a:lnTo>
                <a:lnTo>
                  <a:pt x="1884" y="167"/>
                </a:lnTo>
                <a:lnTo>
                  <a:pt x="1884" y="163"/>
                </a:lnTo>
                <a:lnTo>
                  <a:pt x="1884" y="163"/>
                </a:lnTo>
                <a:lnTo>
                  <a:pt x="1884" y="163"/>
                </a:lnTo>
                <a:lnTo>
                  <a:pt x="1884" y="158"/>
                </a:lnTo>
                <a:lnTo>
                  <a:pt x="1884" y="158"/>
                </a:lnTo>
                <a:lnTo>
                  <a:pt x="1879" y="158"/>
                </a:lnTo>
                <a:lnTo>
                  <a:pt x="1875" y="158"/>
                </a:lnTo>
                <a:lnTo>
                  <a:pt x="1875" y="158"/>
                </a:lnTo>
                <a:lnTo>
                  <a:pt x="1870" y="158"/>
                </a:lnTo>
                <a:lnTo>
                  <a:pt x="1870" y="158"/>
                </a:lnTo>
                <a:lnTo>
                  <a:pt x="1866" y="158"/>
                </a:lnTo>
                <a:lnTo>
                  <a:pt x="1861" y="163"/>
                </a:lnTo>
                <a:lnTo>
                  <a:pt x="1857" y="163"/>
                </a:lnTo>
                <a:lnTo>
                  <a:pt x="1857" y="163"/>
                </a:lnTo>
                <a:lnTo>
                  <a:pt x="1857" y="163"/>
                </a:lnTo>
                <a:lnTo>
                  <a:pt x="1857" y="163"/>
                </a:lnTo>
                <a:lnTo>
                  <a:pt x="1857" y="163"/>
                </a:lnTo>
                <a:lnTo>
                  <a:pt x="1852" y="163"/>
                </a:lnTo>
                <a:lnTo>
                  <a:pt x="1848" y="163"/>
                </a:lnTo>
                <a:lnTo>
                  <a:pt x="1843" y="163"/>
                </a:lnTo>
                <a:lnTo>
                  <a:pt x="1834" y="167"/>
                </a:lnTo>
                <a:lnTo>
                  <a:pt x="1834" y="167"/>
                </a:lnTo>
                <a:lnTo>
                  <a:pt x="1839" y="172"/>
                </a:lnTo>
                <a:lnTo>
                  <a:pt x="1843" y="172"/>
                </a:lnTo>
                <a:lnTo>
                  <a:pt x="1843" y="172"/>
                </a:lnTo>
                <a:lnTo>
                  <a:pt x="1834" y="172"/>
                </a:lnTo>
                <a:lnTo>
                  <a:pt x="1834" y="172"/>
                </a:lnTo>
                <a:lnTo>
                  <a:pt x="1834" y="172"/>
                </a:lnTo>
                <a:lnTo>
                  <a:pt x="1830" y="172"/>
                </a:lnTo>
                <a:lnTo>
                  <a:pt x="1830" y="172"/>
                </a:lnTo>
                <a:lnTo>
                  <a:pt x="1830" y="172"/>
                </a:lnTo>
                <a:lnTo>
                  <a:pt x="1825" y="172"/>
                </a:lnTo>
                <a:lnTo>
                  <a:pt x="1825" y="176"/>
                </a:lnTo>
                <a:lnTo>
                  <a:pt x="1825" y="176"/>
                </a:lnTo>
                <a:lnTo>
                  <a:pt x="1825" y="176"/>
                </a:lnTo>
                <a:lnTo>
                  <a:pt x="1825" y="176"/>
                </a:lnTo>
                <a:lnTo>
                  <a:pt x="1825" y="176"/>
                </a:lnTo>
                <a:lnTo>
                  <a:pt x="1825" y="181"/>
                </a:lnTo>
                <a:lnTo>
                  <a:pt x="1825" y="181"/>
                </a:lnTo>
                <a:lnTo>
                  <a:pt x="1825" y="181"/>
                </a:lnTo>
                <a:lnTo>
                  <a:pt x="1825" y="181"/>
                </a:lnTo>
                <a:lnTo>
                  <a:pt x="1825" y="181"/>
                </a:lnTo>
                <a:lnTo>
                  <a:pt x="1830" y="181"/>
                </a:lnTo>
                <a:lnTo>
                  <a:pt x="1830" y="181"/>
                </a:lnTo>
                <a:lnTo>
                  <a:pt x="1830" y="181"/>
                </a:lnTo>
                <a:lnTo>
                  <a:pt x="1825" y="181"/>
                </a:lnTo>
                <a:lnTo>
                  <a:pt x="1825" y="181"/>
                </a:lnTo>
                <a:lnTo>
                  <a:pt x="1825" y="185"/>
                </a:lnTo>
                <a:lnTo>
                  <a:pt x="1825" y="185"/>
                </a:lnTo>
                <a:lnTo>
                  <a:pt x="1825" y="185"/>
                </a:lnTo>
                <a:lnTo>
                  <a:pt x="1825" y="185"/>
                </a:lnTo>
                <a:lnTo>
                  <a:pt x="1825" y="185"/>
                </a:lnTo>
                <a:lnTo>
                  <a:pt x="1825" y="185"/>
                </a:lnTo>
                <a:lnTo>
                  <a:pt x="1825" y="185"/>
                </a:lnTo>
                <a:lnTo>
                  <a:pt x="1821" y="185"/>
                </a:lnTo>
                <a:lnTo>
                  <a:pt x="1821" y="185"/>
                </a:lnTo>
                <a:lnTo>
                  <a:pt x="1821" y="185"/>
                </a:lnTo>
                <a:lnTo>
                  <a:pt x="1816" y="185"/>
                </a:lnTo>
                <a:lnTo>
                  <a:pt x="1812" y="185"/>
                </a:lnTo>
                <a:lnTo>
                  <a:pt x="1812" y="185"/>
                </a:lnTo>
                <a:lnTo>
                  <a:pt x="1807" y="185"/>
                </a:lnTo>
                <a:lnTo>
                  <a:pt x="1812" y="190"/>
                </a:lnTo>
                <a:lnTo>
                  <a:pt x="1812" y="190"/>
                </a:lnTo>
                <a:lnTo>
                  <a:pt x="1812" y="190"/>
                </a:lnTo>
                <a:lnTo>
                  <a:pt x="1812" y="190"/>
                </a:lnTo>
                <a:lnTo>
                  <a:pt x="1812" y="194"/>
                </a:lnTo>
                <a:lnTo>
                  <a:pt x="1812" y="194"/>
                </a:lnTo>
                <a:lnTo>
                  <a:pt x="1812" y="194"/>
                </a:lnTo>
                <a:lnTo>
                  <a:pt x="1812" y="194"/>
                </a:lnTo>
                <a:lnTo>
                  <a:pt x="1816" y="194"/>
                </a:lnTo>
                <a:lnTo>
                  <a:pt x="1816" y="194"/>
                </a:lnTo>
                <a:lnTo>
                  <a:pt x="1816" y="194"/>
                </a:lnTo>
                <a:lnTo>
                  <a:pt x="1812" y="194"/>
                </a:lnTo>
                <a:lnTo>
                  <a:pt x="1812" y="199"/>
                </a:lnTo>
                <a:lnTo>
                  <a:pt x="1812" y="199"/>
                </a:lnTo>
                <a:lnTo>
                  <a:pt x="1803" y="204"/>
                </a:lnTo>
                <a:lnTo>
                  <a:pt x="1803" y="204"/>
                </a:lnTo>
                <a:lnTo>
                  <a:pt x="1803" y="204"/>
                </a:lnTo>
                <a:lnTo>
                  <a:pt x="1803" y="204"/>
                </a:lnTo>
                <a:lnTo>
                  <a:pt x="1803" y="204"/>
                </a:lnTo>
                <a:lnTo>
                  <a:pt x="1803" y="204"/>
                </a:lnTo>
                <a:lnTo>
                  <a:pt x="1803" y="204"/>
                </a:lnTo>
                <a:lnTo>
                  <a:pt x="1803" y="204"/>
                </a:lnTo>
                <a:lnTo>
                  <a:pt x="1803" y="204"/>
                </a:lnTo>
                <a:lnTo>
                  <a:pt x="1798" y="204"/>
                </a:lnTo>
                <a:lnTo>
                  <a:pt x="1794" y="204"/>
                </a:lnTo>
                <a:lnTo>
                  <a:pt x="1789" y="204"/>
                </a:lnTo>
                <a:lnTo>
                  <a:pt x="1789" y="204"/>
                </a:lnTo>
                <a:lnTo>
                  <a:pt x="1784" y="204"/>
                </a:lnTo>
                <a:lnTo>
                  <a:pt x="1784" y="204"/>
                </a:lnTo>
                <a:lnTo>
                  <a:pt x="1784" y="204"/>
                </a:lnTo>
                <a:lnTo>
                  <a:pt x="1789" y="204"/>
                </a:lnTo>
                <a:lnTo>
                  <a:pt x="1794" y="204"/>
                </a:lnTo>
                <a:lnTo>
                  <a:pt x="1798" y="204"/>
                </a:lnTo>
                <a:lnTo>
                  <a:pt x="1803" y="199"/>
                </a:lnTo>
                <a:lnTo>
                  <a:pt x="1803" y="199"/>
                </a:lnTo>
                <a:lnTo>
                  <a:pt x="1807" y="199"/>
                </a:lnTo>
                <a:lnTo>
                  <a:pt x="1807" y="199"/>
                </a:lnTo>
                <a:lnTo>
                  <a:pt x="1807" y="194"/>
                </a:lnTo>
                <a:lnTo>
                  <a:pt x="1807" y="194"/>
                </a:lnTo>
                <a:lnTo>
                  <a:pt x="1803" y="194"/>
                </a:lnTo>
                <a:lnTo>
                  <a:pt x="1803" y="190"/>
                </a:lnTo>
                <a:lnTo>
                  <a:pt x="1803" y="190"/>
                </a:lnTo>
                <a:lnTo>
                  <a:pt x="1807" y="185"/>
                </a:lnTo>
                <a:lnTo>
                  <a:pt x="1807" y="185"/>
                </a:lnTo>
                <a:lnTo>
                  <a:pt x="1807" y="185"/>
                </a:lnTo>
                <a:lnTo>
                  <a:pt x="1812" y="181"/>
                </a:lnTo>
                <a:lnTo>
                  <a:pt x="1812" y="181"/>
                </a:lnTo>
                <a:lnTo>
                  <a:pt x="1816" y="176"/>
                </a:lnTo>
                <a:lnTo>
                  <a:pt x="1816" y="176"/>
                </a:lnTo>
                <a:lnTo>
                  <a:pt x="1816" y="176"/>
                </a:lnTo>
                <a:lnTo>
                  <a:pt x="1816" y="172"/>
                </a:lnTo>
                <a:lnTo>
                  <a:pt x="1816" y="172"/>
                </a:lnTo>
                <a:lnTo>
                  <a:pt x="1821" y="172"/>
                </a:lnTo>
                <a:lnTo>
                  <a:pt x="1821" y="172"/>
                </a:lnTo>
                <a:lnTo>
                  <a:pt x="1821" y="167"/>
                </a:lnTo>
                <a:lnTo>
                  <a:pt x="1830" y="163"/>
                </a:lnTo>
                <a:lnTo>
                  <a:pt x="1834" y="163"/>
                </a:lnTo>
                <a:lnTo>
                  <a:pt x="1839" y="163"/>
                </a:lnTo>
                <a:lnTo>
                  <a:pt x="1843" y="158"/>
                </a:lnTo>
                <a:lnTo>
                  <a:pt x="1848" y="158"/>
                </a:lnTo>
                <a:lnTo>
                  <a:pt x="1852" y="158"/>
                </a:lnTo>
                <a:lnTo>
                  <a:pt x="1852" y="158"/>
                </a:lnTo>
                <a:lnTo>
                  <a:pt x="1852" y="158"/>
                </a:lnTo>
                <a:lnTo>
                  <a:pt x="1852" y="158"/>
                </a:lnTo>
                <a:lnTo>
                  <a:pt x="1852" y="154"/>
                </a:lnTo>
                <a:lnTo>
                  <a:pt x="1843" y="154"/>
                </a:lnTo>
                <a:lnTo>
                  <a:pt x="1839" y="154"/>
                </a:lnTo>
                <a:lnTo>
                  <a:pt x="1834" y="154"/>
                </a:lnTo>
                <a:lnTo>
                  <a:pt x="1825" y="154"/>
                </a:lnTo>
                <a:lnTo>
                  <a:pt x="1825" y="154"/>
                </a:lnTo>
                <a:lnTo>
                  <a:pt x="1821" y="154"/>
                </a:lnTo>
                <a:lnTo>
                  <a:pt x="1816" y="158"/>
                </a:lnTo>
                <a:lnTo>
                  <a:pt x="1807" y="158"/>
                </a:lnTo>
                <a:lnTo>
                  <a:pt x="1807" y="158"/>
                </a:lnTo>
                <a:lnTo>
                  <a:pt x="1807" y="163"/>
                </a:lnTo>
                <a:lnTo>
                  <a:pt x="1807" y="163"/>
                </a:lnTo>
                <a:lnTo>
                  <a:pt x="1807" y="163"/>
                </a:lnTo>
                <a:lnTo>
                  <a:pt x="1803" y="163"/>
                </a:lnTo>
                <a:lnTo>
                  <a:pt x="1798" y="163"/>
                </a:lnTo>
                <a:lnTo>
                  <a:pt x="1798" y="163"/>
                </a:lnTo>
                <a:lnTo>
                  <a:pt x="1798" y="167"/>
                </a:lnTo>
                <a:lnTo>
                  <a:pt x="1794" y="167"/>
                </a:lnTo>
                <a:lnTo>
                  <a:pt x="1794" y="167"/>
                </a:lnTo>
                <a:lnTo>
                  <a:pt x="1789" y="167"/>
                </a:lnTo>
                <a:lnTo>
                  <a:pt x="1789" y="172"/>
                </a:lnTo>
                <a:lnTo>
                  <a:pt x="1784" y="172"/>
                </a:lnTo>
                <a:lnTo>
                  <a:pt x="1780" y="172"/>
                </a:lnTo>
                <a:lnTo>
                  <a:pt x="1780" y="176"/>
                </a:lnTo>
                <a:lnTo>
                  <a:pt x="1775" y="176"/>
                </a:lnTo>
                <a:lnTo>
                  <a:pt x="1775" y="176"/>
                </a:lnTo>
                <a:lnTo>
                  <a:pt x="1775" y="176"/>
                </a:lnTo>
                <a:lnTo>
                  <a:pt x="1775" y="181"/>
                </a:lnTo>
                <a:lnTo>
                  <a:pt x="1775" y="181"/>
                </a:lnTo>
                <a:lnTo>
                  <a:pt x="1775" y="181"/>
                </a:lnTo>
                <a:lnTo>
                  <a:pt x="1775" y="181"/>
                </a:lnTo>
                <a:lnTo>
                  <a:pt x="1775" y="181"/>
                </a:lnTo>
                <a:lnTo>
                  <a:pt x="1771" y="181"/>
                </a:lnTo>
                <a:lnTo>
                  <a:pt x="1766" y="185"/>
                </a:lnTo>
                <a:lnTo>
                  <a:pt x="1766" y="185"/>
                </a:lnTo>
                <a:lnTo>
                  <a:pt x="1766" y="185"/>
                </a:lnTo>
                <a:lnTo>
                  <a:pt x="1762" y="190"/>
                </a:lnTo>
                <a:lnTo>
                  <a:pt x="1762" y="190"/>
                </a:lnTo>
                <a:lnTo>
                  <a:pt x="1757" y="194"/>
                </a:lnTo>
                <a:lnTo>
                  <a:pt x="1757" y="194"/>
                </a:lnTo>
                <a:lnTo>
                  <a:pt x="1757" y="194"/>
                </a:lnTo>
                <a:lnTo>
                  <a:pt x="1762" y="194"/>
                </a:lnTo>
                <a:lnTo>
                  <a:pt x="1762" y="199"/>
                </a:lnTo>
                <a:lnTo>
                  <a:pt x="1766" y="199"/>
                </a:lnTo>
                <a:lnTo>
                  <a:pt x="1771" y="199"/>
                </a:lnTo>
                <a:lnTo>
                  <a:pt x="1775" y="199"/>
                </a:lnTo>
                <a:lnTo>
                  <a:pt x="1775" y="199"/>
                </a:lnTo>
                <a:lnTo>
                  <a:pt x="1775" y="204"/>
                </a:lnTo>
                <a:lnTo>
                  <a:pt x="1775" y="204"/>
                </a:lnTo>
                <a:lnTo>
                  <a:pt x="1780" y="204"/>
                </a:lnTo>
                <a:lnTo>
                  <a:pt x="1775" y="204"/>
                </a:lnTo>
                <a:lnTo>
                  <a:pt x="1771" y="204"/>
                </a:lnTo>
                <a:lnTo>
                  <a:pt x="1771" y="204"/>
                </a:lnTo>
                <a:lnTo>
                  <a:pt x="1766" y="204"/>
                </a:lnTo>
                <a:lnTo>
                  <a:pt x="1766" y="204"/>
                </a:lnTo>
                <a:lnTo>
                  <a:pt x="1766" y="204"/>
                </a:lnTo>
                <a:lnTo>
                  <a:pt x="1762" y="204"/>
                </a:lnTo>
                <a:lnTo>
                  <a:pt x="1757" y="204"/>
                </a:lnTo>
                <a:lnTo>
                  <a:pt x="1757" y="199"/>
                </a:lnTo>
                <a:lnTo>
                  <a:pt x="1753" y="199"/>
                </a:lnTo>
                <a:lnTo>
                  <a:pt x="1753" y="199"/>
                </a:lnTo>
                <a:lnTo>
                  <a:pt x="1753" y="204"/>
                </a:lnTo>
                <a:lnTo>
                  <a:pt x="1753" y="204"/>
                </a:lnTo>
                <a:lnTo>
                  <a:pt x="1753" y="208"/>
                </a:lnTo>
                <a:lnTo>
                  <a:pt x="1753" y="213"/>
                </a:lnTo>
                <a:lnTo>
                  <a:pt x="1753" y="213"/>
                </a:lnTo>
                <a:lnTo>
                  <a:pt x="1753" y="213"/>
                </a:lnTo>
                <a:lnTo>
                  <a:pt x="1753" y="213"/>
                </a:lnTo>
                <a:lnTo>
                  <a:pt x="1757" y="213"/>
                </a:lnTo>
                <a:lnTo>
                  <a:pt x="1757" y="217"/>
                </a:lnTo>
                <a:lnTo>
                  <a:pt x="1757" y="217"/>
                </a:lnTo>
                <a:lnTo>
                  <a:pt x="1757" y="217"/>
                </a:lnTo>
                <a:lnTo>
                  <a:pt x="1762" y="217"/>
                </a:lnTo>
                <a:lnTo>
                  <a:pt x="1762" y="217"/>
                </a:lnTo>
                <a:lnTo>
                  <a:pt x="1762" y="217"/>
                </a:lnTo>
                <a:lnTo>
                  <a:pt x="1766" y="217"/>
                </a:lnTo>
                <a:lnTo>
                  <a:pt x="1766" y="217"/>
                </a:lnTo>
                <a:lnTo>
                  <a:pt x="1766" y="217"/>
                </a:lnTo>
                <a:lnTo>
                  <a:pt x="1766" y="213"/>
                </a:lnTo>
                <a:lnTo>
                  <a:pt x="1766" y="213"/>
                </a:lnTo>
                <a:lnTo>
                  <a:pt x="1766" y="213"/>
                </a:lnTo>
                <a:lnTo>
                  <a:pt x="1771" y="213"/>
                </a:lnTo>
                <a:lnTo>
                  <a:pt x="1771" y="217"/>
                </a:lnTo>
                <a:lnTo>
                  <a:pt x="1771" y="213"/>
                </a:lnTo>
                <a:lnTo>
                  <a:pt x="1775" y="213"/>
                </a:lnTo>
                <a:lnTo>
                  <a:pt x="1775" y="213"/>
                </a:lnTo>
                <a:lnTo>
                  <a:pt x="1775" y="213"/>
                </a:lnTo>
                <a:lnTo>
                  <a:pt x="1771" y="217"/>
                </a:lnTo>
                <a:lnTo>
                  <a:pt x="1771" y="217"/>
                </a:lnTo>
                <a:lnTo>
                  <a:pt x="1771" y="217"/>
                </a:lnTo>
                <a:lnTo>
                  <a:pt x="1771" y="222"/>
                </a:lnTo>
                <a:lnTo>
                  <a:pt x="1771" y="222"/>
                </a:lnTo>
                <a:lnTo>
                  <a:pt x="1775" y="222"/>
                </a:lnTo>
                <a:lnTo>
                  <a:pt x="1780" y="222"/>
                </a:lnTo>
                <a:lnTo>
                  <a:pt x="1784" y="222"/>
                </a:lnTo>
                <a:lnTo>
                  <a:pt x="1784" y="222"/>
                </a:lnTo>
                <a:lnTo>
                  <a:pt x="1784" y="222"/>
                </a:lnTo>
                <a:lnTo>
                  <a:pt x="1784" y="222"/>
                </a:lnTo>
                <a:lnTo>
                  <a:pt x="1789" y="222"/>
                </a:lnTo>
                <a:lnTo>
                  <a:pt x="1794" y="226"/>
                </a:lnTo>
                <a:lnTo>
                  <a:pt x="1798" y="226"/>
                </a:lnTo>
                <a:lnTo>
                  <a:pt x="1803" y="226"/>
                </a:lnTo>
                <a:lnTo>
                  <a:pt x="1803" y="226"/>
                </a:lnTo>
                <a:lnTo>
                  <a:pt x="1803" y="226"/>
                </a:lnTo>
                <a:lnTo>
                  <a:pt x="1807" y="226"/>
                </a:lnTo>
                <a:lnTo>
                  <a:pt x="1807" y="226"/>
                </a:lnTo>
                <a:lnTo>
                  <a:pt x="1812" y="226"/>
                </a:lnTo>
                <a:lnTo>
                  <a:pt x="1812" y="226"/>
                </a:lnTo>
                <a:lnTo>
                  <a:pt x="1816" y="226"/>
                </a:lnTo>
                <a:lnTo>
                  <a:pt x="1821" y="231"/>
                </a:lnTo>
                <a:lnTo>
                  <a:pt x="1825" y="231"/>
                </a:lnTo>
                <a:lnTo>
                  <a:pt x="1825" y="231"/>
                </a:lnTo>
                <a:lnTo>
                  <a:pt x="1825" y="231"/>
                </a:lnTo>
                <a:lnTo>
                  <a:pt x="1825" y="226"/>
                </a:lnTo>
                <a:lnTo>
                  <a:pt x="1821" y="226"/>
                </a:lnTo>
                <a:lnTo>
                  <a:pt x="1821" y="226"/>
                </a:lnTo>
                <a:lnTo>
                  <a:pt x="1821" y="226"/>
                </a:lnTo>
                <a:lnTo>
                  <a:pt x="1821" y="226"/>
                </a:lnTo>
                <a:lnTo>
                  <a:pt x="1821" y="226"/>
                </a:lnTo>
                <a:lnTo>
                  <a:pt x="1821" y="226"/>
                </a:lnTo>
                <a:lnTo>
                  <a:pt x="1825" y="226"/>
                </a:lnTo>
                <a:lnTo>
                  <a:pt x="1830" y="226"/>
                </a:lnTo>
                <a:lnTo>
                  <a:pt x="1830" y="226"/>
                </a:lnTo>
                <a:lnTo>
                  <a:pt x="1834" y="226"/>
                </a:lnTo>
                <a:lnTo>
                  <a:pt x="1834" y="226"/>
                </a:lnTo>
                <a:lnTo>
                  <a:pt x="1834" y="226"/>
                </a:lnTo>
                <a:lnTo>
                  <a:pt x="1839" y="231"/>
                </a:lnTo>
                <a:lnTo>
                  <a:pt x="1839" y="231"/>
                </a:lnTo>
                <a:lnTo>
                  <a:pt x="1843" y="231"/>
                </a:lnTo>
                <a:lnTo>
                  <a:pt x="1843" y="231"/>
                </a:lnTo>
                <a:lnTo>
                  <a:pt x="1848" y="226"/>
                </a:lnTo>
                <a:lnTo>
                  <a:pt x="1848" y="226"/>
                </a:lnTo>
                <a:lnTo>
                  <a:pt x="1852" y="226"/>
                </a:lnTo>
                <a:lnTo>
                  <a:pt x="1852" y="226"/>
                </a:lnTo>
                <a:lnTo>
                  <a:pt x="1852" y="226"/>
                </a:lnTo>
                <a:lnTo>
                  <a:pt x="1852" y="222"/>
                </a:lnTo>
                <a:lnTo>
                  <a:pt x="1852" y="222"/>
                </a:lnTo>
                <a:lnTo>
                  <a:pt x="1852" y="222"/>
                </a:lnTo>
                <a:lnTo>
                  <a:pt x="1848" y="222"/>
                </a:lnTo>
                <a:lnTo>
                  <a:pt x="1848" y="222"/>
                </a:lnTo>
                <a:lnTo>
                  <a:pt x="1848" y="222"/>
                </a:lnTo>
                <a:lnTo>
                  <a:pt x="1852" y="217"/>
                </a:lnTo>
                <a:lnTo>
                  <a:pt x="1852" y="217"/>
                </a:lnTo>
                <a:lnTo>
                  <a:pt x="1857" y="217"/>
                </a:lnTo>
                <a:lnTo>
                  <a:pt x="1857" y="217"/>
                </a:lnTo>
                <a:lnTo>
                  <a:pt x="1857" y="217"/>
                </a:lnTo>
                <a:lnTo>
                  <a:pt x="1857" y="217"/>
                </a:lnTo>
                <a:lnTo>
                  <a:pt x="1857" y="222"/>
                </a:lnTo>
                <a:lnTo>
                  <a:pt x="1857" y="222"/>
                </a:lnTo>
                <a:lnTo>
                  <a:pt x="1857" y="222"/>
                </a:lnTo>
                <a:lnTo>
                  <a:pt x="1857" y="222"/>
                </a:lnTo>
                <a:lnTo>
                  <a:pt x="1857" y="222"/>
                </a:lnTo>
                <a:lnTo>
                  <a:pt x="1857" y="226"/>
                </a:lnTo>
                <a:lnTo>
                  <a:pt x="1857" y="226"/>
                </a:lnTo>
                <a:lnTo>
                  <a:pt x="1861" y="226"/>
                </a:lnTo>
                <a:lnTo>
                  <a:pt x="1861" y="226"/>
                </a:lnTo>
                <a:lnTo>
                  <a:pt x="1866" y="226"/>
                </a:lnTo>
                <a:lnTo>
                  <a:pt x="1861" y="226"/>
                </a:lnTo>
                <a:lnTo>
                  <a:pt x="1861" y="226"/>
                </a:lnTo>
                <a:lnTo>
                  <a:pt x="1861" y="231"/>
                </a:lnTo>
                <a:lnTo>
                  <a:pt x="1861" y="231"/>
                </a:lnTo>
                <a:lnTo>
                  <a:pt x="1861" y="231"/>
                </a:lnTo>
                <a:lnTo>
                  <a:pt x="1861" y="231"/>
                </a:lnTo>
                <a:lnTo>
                  <a:pt x="1861" y="231"/>
                </a:lnTo>
                <a:lnTo>
                  <a:pt x="1866" y="231"/>
                </a:lnTo>
                <a:lnTo>
                  <a:pt x="1866" y="231"/>
                </a:lnTo>
                <a:lnTo>
                  <a:pt x="1866" y="235"/>
                </a:lnTo>
                <a:lnTo>
                  <a:pt x="1866" y="235"/>
                </a:lnTo>
                <a:lnTo>
                  <a:pt x="1861" y="235"/>
                </a:lnTo>
                <a:lnTo>
                  <a:pt x="1861" y="235"/>
                </a:lnTo>
                <a:lnTo>
                  <a:pt x="1861" y="235"/>
                </a:lnTo>
                <a:lnTo>
                  <a:pt x="1861" y="235"/>
                </a:lnTo>
                <a:lnTo>
                  <a:pt x="1861" y="235"/>
                </a:lnTo>
                <a:lnTo>
                  <a:pt x="1861" y="235"/>
                </a:lnTo>
                <a:lnTo>
                  <a:pt x="1866" y="235"/>
                </a:lnTo>
                <a:lnTo>
                  <a:pt x="1866" y="235"/>
                </a:lnTo>
                <a:lnTo>
                  <a:pt x="1866" y="235"/>
                </a:lnTo>
                <a:lnTo>
                  <a:pt x="1870" y="235"/>
                </a:lnTo>
                <a:lnTo>
                  <a:pt x="1870" y="235"/>
                </a:lnTo>
                <a:lnTo>
                  <a:pt x="1870" y="235"/>
                </a:lnTo>
                <a:lnTo>
                  <a:pt x="1870" y="235"/>
                </a:lnTo>
                <a:lnTo>
                  <a:pt x="1870" y="235"/>
                </a:lnTo>
                <a:lnTo>
                  <a:pt x="1866" y="235"/>
                </a:lnTo>
                <a:lnTo>
                  <a:pt x="1866" y="240"/>
                </a:lnTo>
                <a:lnTo>
                  <a:pt x="1866" y="240"/>
                </a:lnTo>
                <a:lnTo>
                  <a:pt x="1866" y="240"/>
                </a:lnTo>
                <a:lnTo>
                  <a:pt x="1866" y="240"/>
                </a:lnTo>
                <a:lnTo>
                  <a:pt x="1866" y="240"/>
                </a:lnTo>
                <a:lnTo>
                  <a:pt x="1866" y="240"/>
                </a:lnTo>
                <a:lnTo>
                  <a:pt x="1870" y="240"/>
                </a:lnTo>
                <a:lnTo>
                  <a:pt x="1870" y="244"/>
                </a:lnTo>
                <a:lnTo>
                  <a:pt x="1870" y="244"/>
                </a:lnTo>
                <a:lnTo>
                  <a:pt x="1870" y="244"/>
                </a:lnTo>
                <a:lnTo>
                  <a:pt x="1870" y="244"/>
                </a:lnTo>
                <a:lnTo>
                  <a:pt x="1866" y="244"/>
                </a:lnTo>
                <a:lnTo>
                  <a:pt x="1866" y="249"/>
                </a:lnTo>
                <a:lnTo>
                  <a:pt x="1866" y="249"/>
                </a:lnTo>
                <a:lnTo>
                  <a:pt x="1861" y="249"/>
                </a:lnTo>
                <a:lnTo>
                  <a:pt x="1861" y="249"/>
                </a:lnTo>
                <a:lnTo>
                  <a:pt x="1857" y="249"/>
                </a:lnTo>
                <a:lnTo>
                  <a:pt x="1857" y="249"/>
                </a:lnTo>
                <a:lnTo>
                  <a:pt x="1857" y="249"/>
                </a:lnTo>
                <a:lnTo>
                  <a:pt x="1852" y="249"/>
                </a:lnTo>
                <a:lnTo>
                  <a:pt x="1852" y="249"/>
                </a:lnTo>
                <a:lnTo>
                  <a:pt x="1852" y="253"/>
                </a:lnTo>
                <a:lnTo>
                  <a:pt x="1852" y="253"/>
                </a:lnTo>
                <a:lnTo>
                  <a:pt x="1852" y="253"/>
                </a:lnTo>
                <a:lnTo>
                  <a:pt x="1852" y="253"/>
                </a:lnTo>
                <a:lnTo>
                  <a:pt x="1852" y="253"/>
                </a:lnTo>
                <a:lnTo>
                  <a:pt x="1857" y="253"/>
                </a:lnTo>
                <a:lnTo>
                  <a:pt x="1861" y="253"/>
                </a:lnTo>
                <a:lnTo>
                  <a:pt x="1866" y="249"/>
                </a:lnTo>
                <a:lnTo>
                  <a:pt x="1866" y="249"/>
                </a:lnTo>
                <a:lnTo>
                  <a:pt x="1870" y="249"/>
                </a:lnTo>
                <a:lnTo>
                  <a:pt x="1870" y="249"/>
                </a:lnTo>
                <a:lnTo>
                  <a:pt x="1870" y="249"/>
                </a:lnTo>
                <a:lnTo>
                  <a:pt x="1870" y="249"/>
                </a:lnTo>
                <a:lnTo>
                  <a:pt x="1875" y="249"/>
                </a:lnTo>
                <a:lnTo>
                  <a:pt x="1875" y="249"/>
                </a:lnTo>
                <a:lnTo>
                  <a:pt x="1879" y="249"/>
                </a:lnTo>
                <a:lnTo>
                  <a:pt x="1879" y="249"/>
                </a:lnTo>
                <a:lnTo>
                  <a:pt x="1879" y="249"/>
                </a:lnTo>
                <a:lnTo>
                  <a:pt x="1875" y="249"/>
                </a:lnTo>
                <a:lnTo>
                  <a:pt x="1875" y="249"/>
                </a:lnTo>
                <a:lnTo>
                  <a:pt x="1875" y="249"/>
                </a:lnTo>
                <a:lnTo>
                  <a:pt x="1875" y="249"/>
                </a:lnTo>
                <a:lnTo>
                  <a:pt x="1875" y="249"/>
                </a:lnTo>
                <a:lnTo>
                  <a:pt x="1875" y="249"/>
                </a:lnTo>
                <a:lnTo>
                  <a:pt x="1870" y="253"/>
                </a:lnTo>
                <a:lnTo>
                  <a:pt x="1870" y="253"/>
                </a:lnTo>
                <a:lnTo>
                  <a:pt x="1875" y="253"/>
                </a:lnTo>
                <a:lnTo>
                  <a:pt x="1875" y="253"/>
                </a:lnTo>
                <a:lnTo>
                  <a:pt x="1875" y="253"/>
                </a:lnTo>
                <a:lnTo>
                  <a:pt x="1875" y="253"/>
                </a:lnTo>
                <a:lnTo>
                  <a:pt x="1875" y="253"/>
                </a:lnTo>
                <a:lnTo>
                  <a:pt x="1875" y="253"/>
                </a:lnTo>
                <a:lnTo>
                  <a:pt x="1875" y="258"/>
                </a:lnTo>
                <a:lnTo>
                  <a:pt x="1875" y="258"/>
                </a:lnTo>
                <a:lnTo>
                  <a:pt x="1875" y="258"/>
                </a:lnTo>
                <a:lnTo>
                  <a:pt x="1875" y="258"/>
                </a:lnTo>
                <a:lnTo>
                  <a:pt x="1879" y="258"/>
                </a:lnTo>
                <a:lnTo>
                  <a:pt x="1879" y="258"/>
                </a:lnTo>
                <a:lnTo>
                  <a:pt x="1879" y="253"/>
                </a:lnTo>
                <a:lnTo>
                  <a:pt x="1879" y="253"/>
                </a:lnTo>
                <a:lnTo>
                  <a:pt x="1879" y="253"/>
                </a:lnTo>
                <a:lnTo>
                  <a:pt x="1884" y="253"/>
                </a:lnTo>
                <a:lnTo>
                  <a:pt x="1884" y="253"/>
                </a:lnTo>
                <a:lnTo>
                  <a:pt x="1884" y="258"/>
                </a:lnTo>
                <a:lnTo>
                  <a:pt x="1884" y="258"/>
                </a:lnTo>
                <a:lnTo>
                  <a:pt x="1879" y="258"/>
                </a:lnTo>
                <a:lnTo>
                  <a:pt x="1879" y="258"/>
                </a:lnTo>
                <a:lnTo>
                  <a:pt x="1879" y="258"/>
                </a:lnTo>
                <a:lnTo>
                  <a:pt x="1879" y="258"/>
                </a:lnTo>
                <a:lnTo>
                  <a:pt x="1879" y="262"/>
                </a:lnTo>
                <a:lnTo>
                  <a:pt x="1879" y="262"/>
                </a:lnTo>
                <a:lnTo>
                  <a:pt x="1879" y="262"/>
                </a:lnTo>
                <a:lnTo>
                  <a:pt x="1879" y="262"/>
                </a:lnTo>
                <a:lnTo>
                  <a:pt x="1884" y="262"/>
                </a:lnTo>
                <a:lnTo>
                  <a:pt x="1884" y="262"/>
                </a:lnTo>
                <a:lnTo>
                  <a:pt x="1884" y="262"/>
                </a:lnTo>
                <a:lnTo>
                  <a:pt x="1879" y="262"/>
                </a:lnTo>
                <a:lnTo>
                  <a:pt x="1884" y="267"/>
                </a:lnTo>
                <a:lnTo>
                  <a:pt x="1879" y="271"/>
                </a:lnTo>
                <a:lnTo>
                  <a:pt x="1879" y="271"/>
                </a:lnTo>
                <a:lnTo>
                  <a:pt x="1879" y="276"/>
                </a:lnTo>
                <a:lnTo>
                  <a:pt x="1879" y="280"/>
                </a:lnTo>
                <a:lnTo>
                  <a:pt x="1879" y="280"/>
                </a:lnTo>
                <a:lnTo>
                  <a:pt x="1879" y="280"/>
                </a:lnTo>
                <a:lnTo>
                  <a:pt x="1879" y="280"/>
                </a:lnTo>
                <a:lnTo>
                  <a:pt x="1875" y="285"/>
                </a:lnTo>
                <a:lnTo>
                  <a:pt x="1875" y="285"/>
                </a:lnTo>
                <a:lnTo>
                  <a:pt x="1870" y="285"/>
                </a:lnTo>
                <a:lnTo>
                  <a:pt x="1870" y="285"/>
                </a:lnTo>
                <a:lnTo>
                  <a:pt x="1866" y="289"/>
                </a:lnTo>
                <a:lnTo>
                  <a:pt x="1866" y="289"/>
                </a:lnTo>
                <a:lnTo>
                  <a:pt x="1861" y="289"/>
                </a:lnTo>
                <a:lnTo>
                  <a:pt x="1861" y="289"/>
                </a:lnTo>
                <a:lnTo>
                  <a:pt x="1861" y="294"/>
                </a:lnTo>
                <a:lnTo>
                  <a:pt x="1857" y="294"/>
                </a:lnTo>
                <a:lnTo>
                  <a:pt x="1857" y="294"/>
                </a:lnTo>
                <a:lnTo>
                  <a:pt x="1857" y="294"/>
                </a:lnTo>
                <a:lnTo>
                  <a:pt x="1852" y="294"/>
                </a:lnTo>
                <a:lnTo>
                  <a:pt x="1848" y="298"/>
                </a:lnTo>
                <a:lnTo>
                  <a:pt x="1839" y="298"/>
                </a:lnTo>
                <a:lnTo>
                  <a:pt x="1839" y="303"/>
                </a:lnTo>
                <a:lnTo>
                  <a:pt x="1839" y="303"/>
                </a:lnTo>
                <a:lnTo>
                  <a:pt x="1839" y="303"/>
                </a:lnTo>
                <a:lnTo>
                  <a:pt x="1839" y="303"/>
                </a:lnTo>
                <a:lnTo>
                  <a:pt x="1839" y="308"/>
                </a:lnTo>
                <a:lnTo>
                  <a:pt x="1839" y="308"/>
                </a:lnTo>
                <a:lnTo>
                  <a:pt x="1839" y="308"/>
                </a:lnTo>
                <a:lnTo>
                  <a:pt x="1839" y="312"/>
                </a:lnTo>
                <a:lnTo>
                  <a:pt x="1839" y="312"/>
                </a:lnTo>
                <a:lnTo>
                  <a:pt x="1839" y="312"/>
                </a:lnTo>
                <a:lnTo>
                  <a:pt x="1834" y="312"/>
                </a:lnTo>
                <a:lnTo>
                  <a:pt x="1834" y="312"/>
                </a:lnTo>
                <a:lnTo>
                  <a:pt x="1834" y="312"/>
                </a:lnTo>
                <a:lnTo>
                  <a:pt x="1830" y="312"/>
                </a:lnTo>
                <a:lnTo>
                  <a:pt x="1830" y="312"/>
                </a:lnTo>
                <a:lnTo>
                  <a:pt x="1825" y="317"/>
                </a:lnTo>
                <a:lnTo>
                  <a:pt x="1825" y="317"/>
                </a:lnTo>
                <a:lnTo>
                  <a:pt x="1825" y="317"/>
                </a:lnTo>
                <a:lnTo>
                  <a:pt x="1821" y="317"/>
                </a:lnTo>
                <a:lnTo>
                  <a:pt x="1821" y="317"/>
                </a:lnTo>
                <a:lnTo>
                  <a:pt x="1821" y="317"/>
                </a:lnTo>
                <a:lnTo>
                  <a:pt x="1816" y="317"/>
                </a:lnTo>
                <a:lnTo>
                  <a:pt x="1816" y="317"/>
                </a:lnTo>
                <a:lnTo>
                  <a:pt x="1816" y="317"/>
                </a:lnTo>
                <a:lnTo>
                  <a:pt x="1816" y="317"/>
                </a:lnTo>
                <a:lnTo>
                  <a:pt x="1812" y="317"/>
                </a:lnTo>
                <a:lnTo>
                  <a:pt x="1807" y="317"/>
                </a:lnTo>
                <a:lnTo>
                  <a:pt x="1807" y="317"/>
                </a:lnTo>
                <a:lnTo>
                  <a:pt x="1812" y="321"/>
                </a:lnTo>
                <a:lnTo>
                  <a:pt x="1812" y="321"/>
                </a:lnTo>
                <a:lnTo>
                  <a:pt x="1812" y="321"/>
                </a:lnTo>
                <a:lnTo>
                  <a:pt x="1812" y="321"/>
                </a:lnTo>
                <a:lnTo>
                  <a:pt x="1807" y="321"/>
                </a:lnTo>
                <a:lnTo>
                  <a:pt x="1807" y="321"/>
                </a:lnTo>
                <a:lnTo>
                  <a:pt x="1807" y="321"/>
                </a:lnTo>
                <a:lnTo>
                  <a:pt x="1807" y="326"/>
                </a:lnTo>
                <a:lnTo>
                  <a:pt x="1807" y="326"/>
                </a:lnTo>
                <a:lnTo>
                  <a:pt x="1807" y="326"/>
                </a:lnTo>
                <a:lnTo>
                  <a:pt x="1807" y="321"/>
                </a:lnTo>
                <a:lnTo>
                  <a:pt x="1807" y="321"/>
                </a:lnTo>
                <a:lnTo>
                  <a:pt x="1807" y="321"/>
                </a:lnTo>
                <a:lnTo>
                  <a:pt x="1807" y="321"/>
                </a:lnTo>
                <a:lnTo>
                  <a:pt x="1807" y="321"/>
                </a:lnTo>
                <a:lnTo>
                  <a:pt x="1807" y="317"/>
                </a:lnTo>
                <a:lnTo>
                  <a:pt x="1807" y="317"/>
                </a:lnTo>
                <a:lnTo>
                  <a:pt x="1807" y="317"/>
                </a:lnTo>
                <a:lnTo>
                  <a:pt x="1803" y="312"/>
                </a:lnTo>
                <a:lnTo>
                  <a:pt x="1798" y="312"/>
                </a:lnTo>
                <a:lnTo>
                  <a:pt x="1798" y="312"/>
                </a:lnTo>
                <a:lnTo>
                  <a:pt x="1794" y="312"/>
                </a:lnTo>
                <a:lnTo>
                  <a:pt x="1794" y="312"/>
                </a:lnTo>
                <a:lnTo>
                  <a:pt x="1794" y="312"/>
                </a:lnTo>
                <a:lnTo>
                  <a:pt x="1794" y="312"/>
                </a:lnTo>
                <a:lnTo>
                  <a:pt x="1789" y="312"/>
                </a:lnTo>
                <a:lnTo>
                  <a:pt x="1789" y="312"/>
                </a:lnTo>
                <a:lnTo>
                  <a:pt x="1789" y="312"/>
                </a:lnTo>
                <a:lnTo>
                  <a:pt x="1789" y="317"/>
                </a:lnTo>
                <a:lnTo>
                  <a:pt x="1789" y="317"/>
                </a:lnTo>
                <a:lnTo>
                  <a:pt x="1789" y="317"/>
                </a:lnTo>
                <a:lnTo>
                  <a:pt x="1780" y="317"/>
                </a:lnTo>
                <a:lnTo>
                  <a:pt x="1780" y="321"/>
                </a:lnTo>
                <a:lnTo>
                  <a:pt x="1775" y="321"/>
                </a:lnTo>
                <a:lnTo>
                  <a:pt x="1775" y="321"/>
                </a:lnTo>
                <a:lnTo>
                  <a:pt x="1775" y="321"/>
                </a:lnTo>
                <a:lnTo>
                  <a:pt x="1771" y="326"/>
                </a:lnTo>
                <a:lnTo>
                  <a:pt x="1771" y="326"/>
                </a:lnTo>
                <a:lnTo>
                  <a:pt x="1771" y="326"/>
                </a:lnTo>
                <a:lnTo>
                  <a:pt x="1771" y="326"/>
                </a:lnTo>
                <a:lnTo>
                  <a:pt x="1771" y="330"/>
                </a:lnTo>
                <a:lnTo>
                  <a:pt x="1771" y="330"/>
                </a:lnTo>
                <a:lnTo>
                  <a:pt x="1771" y="330"/>
                </a:lnTo>
                <a:lnTo>
                  <a:pt x="1771" y="330"/>
                </a:lnTo>
                <a:lnTo>
                  <a:pt x="1775" y="330"/>
                </a:lnTo>
                <a:lnTo>
                  <a:pt x="1775" y="330"/>
                </a:lnTo>
                <a:lnTo>
                  <a:pt x="1775" y="335"/>
                </a:lnTo>
                <a:lnTo>
                  <a:pt x="1775" y="335"/>
                </a:lnTo>
                <a:lnTo>
                  <a:pt x="1775" y="335"/>
                </a:lnTo>
                <a:lnTo>
                  <a:pt x="1780" y="335"/>
                </a:lnTo>
                <a:lnTo>
                  <a:pt x="1780" y="335"/>
                </a:lnTo>
                <a:lnTo>
                  <a:pt x="1780" y="335"/>
                </a:lnTo>
                <a:lnTo>
                  <a:pt x="1784" y="335"/>
                </a:lnTo>
                <a:lnTo>
                  <a:pt x="1784" y="335"/>
                </a:lnTo>
                <a:lnTo>
                  <a:pt x="1784" y="335"/>
                </a:lnTo>
                <a:lnTo>
                  <a:pt x="1789" y="335"/>
                </a:lnTo>
                <a:lnTo>
                  <a:pt x="1789" y="330"/>
                </a:lnTo>
                <a:lnTo>
                  <a:pt x="1794" y="330"/>
                </a:lnTo>
                <a:lnTo>
                  <a:pt x="1794" y="335"/>
                </a:lnTo>
                <a:lnTo>
                  <a:pt x="1794" y="330"/>
                </a:lnTo>
                <a:lnTo>
                  <a:pt x="1798" y="330"/>
                </a:lnTo>
                <a:lnTo>
                  <a:pt x="1803" y="330"/>
                </a:lnTo>
                <a:lnTo>
                  <a:pt x="1803" y="330"/>
                </a:lnTo>
                <a:lnTo>
                  <a:pt x="1803" y="330"/>
                </a:lnTo>
                <a:lnTo>
                  <a:pt x="1807" y="330"/>
                </a:lnTo>
                <a:lnTo>
                  <a:pt x="1807" y="330"/>
                </a:lnTo>
                <a:lnTo>
                  <a:pt x="1812" y="330"/>
                </a:lnTo>
                <a:lnTo>
                  <a:pt x="1812" y="330"/>
                </a:lnTo>
                <a:lnTo>
                  <a:pt x="1812" y="330"/>
                </a:lnTo>
                <a:lnTo>
                  <a:pt x="1812" y="326"/>
                </a:lnTo>
                <a:lnTo>
                  <a:pt x="1812" y="326"/>
                </a:lnTo>
                <a:lnTo>
                  <a:pt x="1812" y="326"/>
                </a:lnTo>
                <a:lnTo>
                  <a:pt x="1812" y="326"/>
                </a:lnTo>
                <a:lnTo>
                  <a:pt x="1812" y="326"/>
                </a:lnTo>
                <a:lnTo>
                  <a:pt x="1816" y="326"/>
                </a:lnTo>
                <a:lnTo>
                  <a:pt x="1816" y="326"/>
                </a:lnTo>
                <a:lnTo>
                  <a:pt x="1816" y="326"/>
                </a:lnTo>
                <a:lnTo>
                  <a:pt x="1816" y="326"/>
                </a:lnTo>
                <a:lnTo>
                  <a:pt x="1816" y="326"/>
                </a:lnTo>
                <a:lnTo>
                  <a:pt x="1816" y="330"/>
                </a:lnTo>
                <a:lnTo>
                  <a:pt x="1816" y="330"/>
                </a:lnTo>
                <a:lnTo>
                  <a:pt x="1816" y="330"/>
                </a:lnTo>
                <a:lnTo>
                  <a:pt x="1816" y="330"/>
                </a:lnTo>
                <a:lnTo>
                  <a:pt x="1816" y="330"/>
                </a:lnTo>
                <a:lnTo>
                  <a:pt x="1816" y="330"/>
                </a:lnTo>
                <a:lnTo>
                  <a:pt x="1816" y="335"/>
                </a:lnTo>
                <a:lnTo>
                  <a:pt x="1816" y="335"/>
                </a:lnTo>
                <a:lnTo>
                  <a:pt x="1816" y="335"/>
                </a:lnTo>
                <a:lnTo>
                  <a:pt x="1816" y="335"/>
                </a:lnTo>
                <a:lnTo>
                  <a:pt x="1816" y="335"/>
                </a:lnTo>
                <a:lnTo>
                  <a:pt x="1821" y="330"/>
                </a:lnTo>
                <a:lnTo>
                  <a:pt x="1821" y="330"/>
                </a:lnTo>
                <a:lnTo>
                  <a:pt x="1821" y="330"/>
                </a:lnTo>
                <a:lnTo>
                  <a:pt x="1821" y="330"/>
                </a:lnTo>
                <a:lnTo>
                  <a:pt x="1825" y="330"/>
                </a:lnTo>
                <a:lnTo>
                  <a:pt x="1825" y="330"/>
                </a:lnTo>
                <a:lnTo>
                  <a:pt x="1830" y="330"/>
                </a:lnTo>
                <a:lnTo>
                  <a:pt x="1830" y="330"/>
                </a:lnTo>
                <a:lnTo>
                  <a:pt x="1825" y="335"/>
                </a:lnTo>
                <a:lnTo>
                  <a:pt x="1825" y="335"/>
                </a:lnTo>
                <a:lnTo>
                  <a:pt x="1825" y="335"/>
                </a:lnTo>
                <a:lnTo>
                  <a:pt x="1825" y="335"/>
                </a:lnTo>
                <a:lnTo>
                  <a:pt x="1825" y="335"/>
                </a:lnTo>
                <a:lnTo>
                  <a:pt x="1825" y="339"/>
                </a:lnTo>
                <a:lnTo>
                  <a:pt x="1825" y="339"/>
                </a:lnTo>
                <a:lnTo>
                  <a:pt x="1825" y="344"/>
                </a:lnTo>
                <a:lnTo>
                  <a:pt x="1825" y="344"/>
                </a:lnTo>
                <a:lnTo>
                  <a:pt x="1825" y="344"/>
                </a:lnTo>
                <a:lnTo>
                  <a:pt x="1825" y="344"/>
                </a:lnTo>
                <a:lnTo>
                  <a:pt x="1825" y="344"/>
                </a:lnTo>
                <a:lnTo>
                  <a:pt x="1830" y="344"/>
                </a:lnTo>
                <a:lnTo>
                  <a:pt x="1830" y="344"/>
                </a:lnTo>
                <a:lnTo>
                  <a:pt x="1830" y="344"/>
                </a:lnTo>
                <a:lnTo>
                  <a:pt x="1830" y="344"/>
                </a:lnTo>
                <a:lnTo>
                  <a:pt x="1830" y="344"/>
                </a:lnTo>
                <a:lnTo>
                  <a:pt x="1830" y="348"/>
                </a:lnTo>
                <a:lnTo>
                  <a:pt x="1830" y="348"/>
                </a:lnTo>
                <a:lnTo>
                  <a:pt x="1830" y="348"/>
                </a:lnTo>
                <a:lnTo>
                  <a:pt x="1834" y="348"/>
                </a:lnTo>
                <a:lnTo>
                  <a:pt x="1834" y="348"/>
                </a:lnTo>
                <a:lnTo>
                  <a:pt x="1834" y="348"/>
                </a:lnTo>
                <a:lnTo>
                  <a:pt x="1834" y="348"/>
                </a:lnTo>
                <a:lnTo>
                  <a:pt x="1834" y="348"/>
                </a:lnTo>
                <a:lnTo>
                  <a:pt x="1834" y="353"/>
                </a:lnTo>
                <a:lnTo>
                  <a:pt x="1839" y="353"/>
                </a:lnTo>
                <a:lnTo>
                  <a:pt x="1834" y="353"/>
                </a:lnTo>
                <a:lnTo>
                  <a:pt x="1834" y="353"/>
                </a:lnTo>
                <a:lnTo>
                  <a:pt x="1834" y="353"/>
                </a:lnTo>
                <a:lnTo>
                  <a:pt x="1830" y="353"/>
                </a:lnTo>
                <a:lnTo>
                  <a:pt x="1830" y="353"/>
                </a:lnTo>
                <a:lnTo>
                  <a:pt x="1830" y="353"/>
                </a:lnTo>
                <a:lnTo>
                  <a:pt x="1825" y="353"/>
                </a:lnTo>
                <a:lnTo>
                  <a:pt x="1830" y="353"/>
                </a:lnTo>
                <a:lnTo>
                  <a:pt x="1830" y="357"/>
                </a:lnTo>
                <a:lnTo>
                  <a:pt x="1830" y="357"/>
                </a:lnTo>
                <a:lnTo>
                  <a:pt x="1830" y="362"/>
                </a:lnTo>
                <a:lnTo>
                  <a:pt x="1830" y="362"/>
                </a:lnTo>
                <a:lnTo>
                  <a:pt x="1834" y="362"/>
                </a:lnTo>
                <a:lnTo>
                  <a:pt x="1834" y="362"/>
                </a:lnTo>
                <a:lnTo>
                  <a:pt x="1834" y="362"/>
                </a:lnTo>
                <a:lnTo>
                  <a:pt x="1834" y="362"/>
                </a:lnTo>
                <a:lnTo>
                  <a:pt x="1834" y="362"/>
                </a:lnTo>
                <a:lnTo>
                  <a:pt x="1834" y="362"/>
                </a:lnTo>
                <a:lnTo>
                  <a:pt x="1839" y="366"/>
                </a:lnTo>
                <a:lnTo>
                  <a:pt x="1839" y="366"/>
                </a:lnTo>
                <a:lnTo>
                  <a:pt x="1839" y="366"/>
                </a:lnTo>
                <a:lnTo>
                  <a:pt x="1843" y="366"/>
                </a:lnTo>
                <a:lnTo>
                  <a:pt x="1843" y="366"/>
                </a:lnTo>
                <a:lnTo>
                  <a:pt x="1843" y="366"/>
                </a:lnTo>
                <a:lnTo>
                  <a:pt x="1848" y="366"/>
                </a:lnTo>
                <a:lnTo>
                  <a:pt x="1848" y="366"/>
                </a:lnTo>
                <a:lnTo>
                  <a:pt x="1848" y="371"/>
                </a:lnTo>
                <a:lnTo>
                  <a:pt x="1848" y="375"/>
                </a:lnTo>
                <a:lnTo>
                  <a:pt x="1848" y="375"/>
                </a:lnTo>
                <a:lnTo>
                  <a:pt x="1852" y="375"/>
                </a:lnTo>
                <a:lnTo>
                  <a:pt x="1852" y="375"/>
                </a:lnTo>
                <a:lnTo>
                  <a:pt x="1852" y="375"/>
                </a:lnTo>
                <a:lnTo>
                  <a:pt x="1857" y="380"/>
                </a:lnTo>
                <a:lnTo>
                  <a:pt x="1866" y="380"/>
                </a:lnTo>
                <a:lnTo>
                  <a:pt x="1866" y="380"/>
                </a:lnTo>
                <a:lnTo>
                  <a:pt x="1866" y="380"/>
                </a:lnTo>
                <a:lnTo>
                  <a:pt x="1870" y="380"/>
                </a:lnTo>
                <a:lnTo>
                  <a:pt x="1870" y="384"/>
                </a:lnTo>
                <a:lnTo>
                  <a:pt x="1875" y="384"/>
                </a:lnTo>
                <a:lnTo>
                  <a:pt x="1875" y="384"/>
                </a:lnTo>
                <a:lnTo>
                  <a:pt x="1875" y="384"/>
                </a:lnTo>
                <a:lnTo>
                  <a:pt x="1879" y="384"/>
                </a:lnTo>
                <a:lnTo>
                  <a:pt x="1879" y="384"/>
                </a:lnTo>
                <a:lnTo>
                  <a:pt x="1879" y="384"/>
                </a:lnTo>
                <a:lnTo>
                  <a:pt x="1879" y="384"/>
                </a:lnTo>
                <a:lnTo>
                  <a:pt x="1879" y="384"/>
                </a:lnTo>
                <a:lnTo>
                  <a:pt x="1884" y="380"/>
                </a:lnTo>
                <a:lnTo>
                  <a:pt x="1884" y="380"/>
                </a:lnTo>
                <a:lnTo>
                  <a:pt x="1884" y="380"/>
                </a:lnTo>
                <a:lnTo>
                  <a:pt x="1884" y="380"/>
                </a:lnTo>
                <a:lnTo>
                  <a:pt x="1884" y="380"/>
                </a:lnTo>
                <a:lnTo>
                  <a:pt x="1884" y="380"/>
                </a:lnTo>
                <a:lnTo>
                  <a:pt x="1884" y="380"/>
                </a:lnTo>
                <a:lnTo>
                  <a:pt x="1884" y="375"/>
                </a:lnTo>
                <a:lnTo>
                  <a:pt x="1884" y="375"/>
                </a:lnTo>
                <a:lnTo>
                  <a:pt x="1884" y="375"/>
                </a:lnTo>
                <a:lnTo>
                  <a:pt x="1879" y="371"/>
                </a:lnTo>
                <a:lnTo>
                  <a:pt x="1879" y="371"/>
                </a:lnTo>
                <a:lnTo>
                  <a:pt x="1879" y="371"/>
                </a:lnTo>
                <a:lnTo>
                  <a:pt x="1879" y="371"/>
                </a:lnTo>
                <a:lnTo>
                  <a:pt x="1879" y="366"/>
                </a:lnTo>
                <a:lnTo>
                  <a:pt x="1879" y="366"/>
                </a:lnTo>
                <a:lnTo>
                  <a:pt x="1875" y="366"/>
                </a:lnTo>
                <a:lnTo>
                  <a:pt x="1875" y="366"/>
                </a:lnTo>
                <a:lnTo>
                  <a:pt x="1875" y="362"/>
                </a:lnTo>
                <a:lnTo>
                  <a:pt x="1875" y="362"/>
                </a:lnTo>
                <a:lnTo>
                  <a:pt x="1875" y="362"/>
                </a:lnTo>
                <a:lnTo>
                  <a:pt x="1875" y="362"/>
                </a:lnTo>
                <a:lnTo>
                  <a:pt x="1875" y="362"/>
                </a:lnTo>
                <a:lnTo>
                  <a:pt x="1870" y="362"/>
                </a:lnTo>
                <a:lnTo>
                  <a:pt x="1870" y="362"/>
                </a:lnTo>
                <a:lnTo>
                  <a:pt x="1870" y="362"/>
                </a:lnTo>
                <a:lnTo>
                  <a:pt x="1870" y="357"/>
                </a:lnTo>
                <a:lnTo>
                  <a:pt x="1870" y="357"/>
                </a:lnTo>
                <a:lnTo>
                  <a:pt x="1870" y="353"/>
                </a:lnTo>
                <a:lnTo>
                  <a:pt x="1870" y="353"/>
                </a:lnTo>
                <a:lnTo>
                  <a:pt x="1870" y="348"/>
                </a:lnTo>
                <a:lnTo>
                  <a:pt x="1870" y="348"/>
                </a:lnTo>
                <a:lnTo>
                  <a:pt x="1870" y="348"/>
                </a:lnTo>
                <a:lnTo>
                  <a:pt x="1875" y="348"/>
                </a:lnTo>
                <a:lnTo>
                  <a:pt x="1875" y="353"/>
                </a:lnTo>
                <a:lnTo>
                  <a:pt x="1879" y="357"/>
                </a:lnTo>
                <a:lnTo>
                  <a:pt x="1879" y="357"/>
                </a:lnTo>
                <a:lnTo>
                  <a:pt x="1879" y="357"/>
                </a:lnTo>
                <a:lnTo>
                  <a:pt x="1879" y="357"/>
                </a:lnTo>
                <a:lnTo>
                  <a:pt x="1879" y="353"/>
                </a:lnTo>
                <a:lnTo>
                  <a:pt x="1879" y="353"/>
                </a:lnTo>
                <a:lnTo>
                  <a:pt x="1879" y="353"/>
                </a:lnTo>
                <a:lnTo>
                  <a:pt x="1884" y="353"/>
                </a:lnTo>
                <a:lnTo>
                  <a:pt x="1884" y="357"/>
                </a:lnTo>
                <a:lnTo>
                  <a:pt x="1884" y="357"/>
                </a:lnTo>
                <a:lnTo>
                  <a:pt x="1884" y="357"/>
                </a:lnTo>
                <a:lnTo>
                  <a:pt x="1884" y="357"/>
                </a:lnTo>
                <a:lnTo>
                  <a:pt x="1884" y="357"/>
                </a:lnTo>
                <a:lnTo>
                  <a:pt x="1884" y="362"/>
                </a:lnTo>
                <a:lnTo>
                  <a:pt x="1884" y="362"/>
                </a:lnTo>
                <a:lnTo>
                  <a:pt x="1888" y="362"/>
                </a:lnTo>
                <a:lnTo>
                  <a:pt x="1888" y="362"/>
                </a:lnTo>
                <a:lnTo>
                  <a:pt x="1888" y="362"/>
                </a:lnTo>
                <a:lnTo>
                  <a:pt x="1888" y="362"/>
                </a:lnTo>
                <a:lnTo>
                  <a:pt x="1888" y="362"/>
                </a:lnTo>
                <a:lnTo>
                  <a:pt x="1888" y="362"/>
                </a:lnTo>
                <a:lnTo>
                  <a:pt x="1888" y="362"/>
                </a:lnTo>
                <a:lnTo>
                  <a:pt x="1888" y="362"/>
                </a:lnTo>
                <a:lnTo>
                  <a:pt x="1888" y="362"/>
                </a:lnTo>
                <a:lnTo>
                  <a:pt x="1888" y="362"/>
                </a:lnTo>
                <a:lnTo>
                  <a:pt x="1888" y="362"/>
                </a:lnTo>
                <a:lnTo>
                  <a:pt x="1888" y="366"/>
                </a:lnTo>
                <a:lnTo>
                  <a:pt x="1893" y="366"/>
                </a:lnTo>
                <a:lnTo>
                  <a:pt x="1893" y="366"/>
                </a:lnTo>
                <a:lnTo>
                  <a:pt x="1893" y="366"/>
                </a:lnTo>
                <a:lnTo>
                  <a:pt x="1893" y="362"/>
                </a:lnTo>
                <a:lnTo>
                  <a:pt x="1893" y="362"/>
                </a:lnTo>
                <a:lnTo>
                  <a:pt x="1893" y="362"/>
                </a:lnTo>
                <a:lnTo>
                  <a:pt x="1893" y="366"/>
                </a:lnTo>
                <a:lnTo>
                  <a:pt x="1893" y="366"/>
                </a:lnTo>
                <a:lnTo>
                  <a:pt x="1893" y="366"/>
                </a:lnTo>
                <a:lnTo>
                  <a:pt x="1897" y="366"/>
                </a:lnTo>
                <a:lnTo>
                  <a:pt x="1897" y="366"/>
                </a:lnTo>
                <a:lnTo>
                  <a:pt x="1897" y="366"/>
                </a:lnTo>
                <a:lnTo>
                  <a:pt x="1897" y="366"/>
                </a:lnTo>
                <a:lnTo>
                  <a:pt x="1897" y="366"/>
                </a:lnTo>
                <a:lnTo>
                  <a:pt x="1897" y="371"/>
                </a:lnTo>
                <a:lnTo>
                  <a:pt x="1902" y="371"/>
                </a:lnTo>
                <a:lnTo>
                  <a:pt x="1902" y="371"/>
                </a:lnTo>
                <a:lnTo>
                  <a:pt x="1902" y="371"/>
                </a:lnTo>
                <a:lnTo>
                  <a:pt x="1902" y="371"/>
                </a:lnTo>
                <a:lnTo>
                  <a:pt x="1902" y="371"/>
                </a:lnTo>
                <a:lnTo>
                  <a:pt x="1902" y="366"/>
                </a:lnTo>
                <a:lnTo>
                  <a:pt x="1906" y="366"/>
                </a:lnTo>
                <a:lnTo>
                  <a:pt x="1906" y="366"/>
                </a:lnTo>
                <a:lnTo>
                  <a:pt x="1906" y="366"/>
                </a:lnTo>
                <a:lnTo>
                  <a:pt x="1906" y="366"/>
                </a:lnTo>
                <a:lnTo>
                  <a:pt x="1911" y="366"/>
                </a:lnTo>
                <a:lnTo>
                  <a:pt x="1911" y="366"/>
                </a:lnTo>
                <a:lnTo>
                  <a:pt x="1911" y="366"/>
                </a:lnTo>
                <a:lnTo>
                  <a:pt x="1911" y="366"/>
                </a:lnTo>
                <a:lnTo>
                  <a:pt x="1911" y="366"/>
                </a:lnTo>
                <a:lnTo>
                  <a:pt x="1911" y="362"/>
                </a:lnTo>
                <a:lnTo>
                  <a:pt x="1911" y="362"/>
                </a:lnTo>
                <a:lnTo>
                  <a:pt x="1911" y="362"/>
                </a:lnTo>
                <a:lnTo>
                  <a:pt x="1911" y="362"/>
                </a:lnTo>
                <a:lnTo>
                  <a:pt x="1911" y="362"/>
                </a:lnTo>
                <a:lnTo>
                  <a:pt x="1911" y="362"/>
                </a:lnTo>
                <a:lnTo>
                  <a:pt x="1911" y="357"/>
                </a:lnTo>
                <a:lnTo>
                  <a:pt x="1911" y="353"/>
                </a:lnTo>
                <a:lnTo>
                  <a:pt x="1916" y="353"/>
                </a:lnTo>
                <a:lnTo>
                  <a:pt x="1916" y="353"/>
                </a:lnTo>
                <a:lnTo>
                  <a:pt x="1916" y="353"/>
                </a:lnTo>
                <a:lnTo>
                  <a:pt x="1916" y="353"/>
                </a:lnTo>
                <a:lnTo>
                  <a:pt x="1916" y="357"/>
                </a:lnTo>
                <a:lnTo>
                  <a:pt x="1916" y="357"/>
                </a:lnTo>
                <a:lnTo>
                  <a:pt x="1916" y="362"/>
                </a:lnTo>
                <a:lnTo>
                  <a:pt x="1916" y="362"/>
                </a:lnTo>
                <a:lnTo>
                  <a:pt x="1916" y="362"/>
                </a:lnTo>
                <a:lnTo>
                  <a:pt x="1916" y="362"/>
                </a:lnTo>
                <a:lnTo>
                  <a:pt x="1916" y="362"/>
                </a:lnTo>
                <a:lnTo>
                  <a:pt x="1920" y="357"/>
                </a:lnTo>
                <a:lnTo>
                  <a:pt x="1920" y="357"/>
                </a:lnTo>
                <a:lnTo>
                  <a:pt x="1920" y="353"/>
                </a:lnTo>
                <a:lnTo>
                  <a:pt x="1920" y="353"/>
                </a:lnTo>
                <a:lnTo>
                  <a:pt x="1925" y="353"/>
                </a:lnTo>
                <a:lnTo>
                  <a:pt x="1925" y="353"/>
                </a:lnTo>
                <a:lnTo>
                  <a:pt x="1925" y="348"/>
                </a:lnTo>
                <a:lnTo>
                  <a:pt x="1925" y="348"/>
                </a:lnTo>
                <a:lnTo>
                  <a:pt x="1920" y="348"/>
                </a:lnTo>
                <a:lnTo>
                  <a:pt x="1920" y="348"/>
                </a:lnTo>
                <a:lnTo>
                  <a:pt x="1925" y="348"/>
                </a:lnTo>
                <a:lnTo>
                  <a:pt x="1925" y="348"/>
                </a:lnTo>
                <a:lnTo>
                  <a:pt x="1925" y="348"/>
                </a:lnTo>
                <a:lnTo>
                  <a:pt x="1920" y="348"/>
                </a:lnTo>
                <a:lnTo>
                  <a:pt x="1920" y="348"/>
                </a:lnTo>
                <a:lnTo>
                  <a:pt x="1920" y="348"/>
                </a:lnTo>
                <a:lnTo>
                  <a:pt x="1916" y="348"/>
                </a:lnTo>
                <a:lnTo>
                  <a:pt x="1916" y="348"/>
                </a:lnTo>
                <a:lnTo>
                  <a:pt x="1920" y="348"/>
                </a:lnTo>
                <a:lnTo>
                  <a:pt x="1920" y="344"/>
                </a:lnTo>
                <a:lnTo>
                  <a:pt x="1920" y="344"/>
                </a:lnTo>
                <a:lnTo>
                  <a:pt x="1920" y="344"/>
                </a:lnTo>
                <a:lnTo>
                  <a:pt x="1920" y="344"/>
                </a:lnTo>
                <a:lnTo>
                  <a:pt x="1916" y="344"/>
                </a:lnTo>
                <a:lnTo>
                  <a:pt x="1916" y="344"/>
                </a:lnTo>
                <a:lnTo>
                  <a:pt x="1916" y="339"/>
                </a:lnTo>
                <a:lnTo>
                  <a:pt x="1920" y="344"/>
                </a:lnTo>
                <a:lnTo>
                  <a:pt x="1920" y="344"/>
                </a:lnTo>
                <a:lnTo>
                  <a:pt x="1925" y="339"/>
                </a:lnTo>
                <a:lnTo>
                  <a:pt x="1925" y="339"/>
                </a:lnTo>
                <a:lnTo>
                  <a:pt x="1925" y="339"/>
                </a:lnTo>
                <a:lnTo>
                  <a:pt x="1920" y="339"/>
                </a:lnTo>
                <a:lnTo>
                  <a:pt x="1920" y="339"/>
                </a:lnTo>
                <a:lnTo>
                  <a:pt x="1920" y="339"/>
                </a:lnTo>
                <a:lnTo>
                  <a:pt x="1925" y="335"/>
                </a:lnTo>
                <a:lnTo>
                  <a:pt x="1925" y="335"/>
                </a:lnTo>
                <a:lnTo>
                  <a:pt x="1925" y="335"/>
                </a:lnTo>
                <a:lnTo>
                  <a:pt x="1920" y="335"/>
                </a:lnTo>
                <a:lnTo>
                  <a:pt x="1920" y="335"/>
                </a:lnTo>
                <a:lnTo>
                  <a:pt x="1920" y="335"/>
                </a:lnTo>
                <a:lnTo>
                  <a:pt x="1920" y="330"/>
                </a:lnTo>
                <a:lnTo>
                  <a:pt x="1920" y="330"/>
                </a:lnTo>
                <a:lnTo>
                  <a:pt x="1916" y="330"/>
                </a:lnTo>
                <a:lnTo>
                  <a:pt x="1916" y="330"/>
                </a:lnTo>
                <a:lnTo>
                  <a:pt x="1916" y="335"/>
                </a:lnTo>
                <a:lnTo>
                  <a:pt x="1916" y="335"/>
                </a:lnTo>
                <a:lnTo>
                  <a:pt x="1916" y="335"/>
                </a:lnTo>
                <a:lnTo>
                  <a:pt x="1916" y="330"/>
                </a:lnTo>
                <a:lnTo>
                  <a:pt x="1916" y="330"/>
                </a:lnTo>
                <a:lnTo>
                  <a:pt x="1916" y="330"/>
                </a:lnTo>
                <a:lnTo>
                  <a:pt x="1916" y="330"/>
                </a:lnTo>
                <a:lnTo>
                  <a:pt x="1916" y="330"/>
                </a:lnTo>
                <a:lnTo>
                  <a:pt x="1911" y="330"/>
                </a:lnTo>
                <a:lnTo>
                  <a:pt x="1911" y="330"/>
                </a:lnTo>
                <a:lnTo>
                  <a:pt x="1911" y="330"/>
                </a:lnTo>
                <a:lnTo>
                  <a:pt x="1911" y="330"/>
                </a:lnTo>
                <a:lnTo>
                  <a:pt x="1911" y="330"/>
                </a:lnTo>
                <a:lnTo>
                  <a:pt x="1911" y="326"/>
                </a:lnTo>
                <a:lnTo>
                  <a:pt x="1911" y="326"/>
                </a:lnTo>
                <a:lnTo>
                  <a:pt x="1911" y="326"/>
                </a:lnTo>
                <a:lnTo>
                  <a:pt x="1911" y="326"/>
                </a:lnTo>
                <a:lnTo>
                  <a:pt x="1911" y="326"/>
                </a:lnTo>
                <a:lnTo>
                  <a:pt x="1911" y="326"/>
                </a:lnTo>
                <a:lnTo>
                  <a:pt x="1911" y="326"/>
                </a:lnTo>
                <a:lnTo>
                  <a:pt x="1911" y="326"/>
                </a:lnTo>
                <a:lnTo>
                  <a:pt x="1911" y="326"/>
                </a:lnTo>
                <a:lnTo>
                  <a:pt x="1911" y="321"/>
                </a:lnTo>
                <a:lnTo>
                  <a:pt x="1911" y="321"/>
                </a:lnTo>
                <a:lnTo>
                  <a:pt x="1911" y="321"/>
                </a:lnTo>
                <a:lnTo>
                  <a:pt x="1911" y="321"/>
                </a:lnTo>
                <a:lnTo>
                  <a:pt x="1911" y="321"/>
                </a:lnTo>
                <a:lnTo>
                  <a:pt x="1911" y="321"/>
                </a:lnTo>
                <a:lnTo>
                  <a:pt x="1911" y="321"/>
                </a:lnTo>
                <a:lnTo>
                  <a:pt x="1911" y="317"/>
                </a:lnTo>
                <a:lnTo>
                  <a:pt x="1911" y="317"/>
                </a:lnTo>
                <a:lnTo>
                  <a:pt x="1911" y="317"/>
                </a:lnTo>
                <a:lnTo>
                  <a:pt x="1911" y="317"/>
                </a:lnTo>
                <a:lnTo>
                  <a:pt x="1911" y="317"/>
                </a:lnTo>
                <a:lnTo>
                  <a:pt x="1911" y="317"/>
                </a:lnTo>
                <a:lnTo>
                  <a:pt x="1911" y="317"/>
                </a:lnTo>
                <a:lnTo>
                  <a:pt x="1906" y="317"/>
                </a:lnTo>
                <a:lnTo>
                  <a:pt x="1906" y="317"/>
                </a:lnTo>
                <a:lnTo>
                  <a:pt x="1906" y="317"/>
                </a:lnTo>
                <a:lnTo>
                  <a:pt x="1906" y="317"/>
                </a:lnTo>
                <a:lnTo>
                  <a:pt x="1906" y="317"/>
                </a:lnTo>
                <a:lnTo>
                  <a:pt x="1906" y="312"/>
                </a:lnTo>
                <a:lnTo>
                  <a:pt x="1906" y="312"/>
                </a:lnTo>
                <a:lnTo>
                  <a:pt x="1906" y="312"/>
                </a:lnTo>
                <a:lnTo>
                  <a:pt x="1906" y="312"/>
                </a:lnTo>
                <a:lnTo>
                  <a:pt x="1906" y="312"/>
                </a:lnTo>
                <a:lnTo>
                  <a:pt x="1906" y="308"/>
                </a:lnTo>
                <a:lnTo>
                  <a:pt x="1906" y="308"/>
                </a:lnTo>
                <a:lnTo>
                  <a:pt x="1906" y="308"/>
                </a:lnTo>
                <a:lnTo>
                  <a:pt x="1906" y="308"/>
                </a:lnTo>
                <a:lnTo>
                  <a:pt x="1906" y="303"/>
                </a:lnTo>
                <a:lnTo>
                  <a:pt x="1906" y="303"/>
                </a:lnTo>
                <a:lnTo>
                  <a:pt x="1902" y="303"/>
                </a:lnTo>
                <a:lnTo>
                  <a:pt x="1902" y="303"/>
                </a:lnTo>
                <a:lnTo>
                  <a:pt x="1906" y="303"/>
                </a:lnTo>
                <a:lnTo>
                  <a:pt x="1906" y="303"/>
                </a:lnTo>
                <a:lnTo>
                  <a:pt x="1911" y="308"/>
                </a:lnTo>
                <a:lnTo>
                  <a:pt x="1911" y="308"/>
                </a:lnTo>
                <a:lnTo>
                  <a:pt x="1911" y="308"/>
                </a:lnTo>
                <a:lnTo>
                  <a:pt x="1916" y="312"/>
                </a:lnTo>
                <a:lnTo>
                  <a:pt x="1916" y="312"/>
                </a:lnTo>
                <a:lnTo>
                  <a:pt x="1916" y="312"/>
                </a:lnTo>
                <a:lnTo>
                  <a:pt x="1916" y="312"/>
                </a:lnTo>
                <a:lnTo>
                  <a:pt x="1920" y="308"/>
                </a:lnTo>
                <a:lnTo>
                  <a:pt x="1920" y="308"/>
                </a:lnTo>
                <a:lnTo>
                  <a:pt x="1916" y="308"/>
                </a:lnTo>
                <a:lnTo>
                  <a:pt x="1916" y="303"/>
                </a:lnTo>
                <a:lnTo>
                  <a:pt x="1916" y="303"/>
                </a:lnTo>
                <a:lnTo>
                  <a:pt x="1916" y="298"/>
                </a:lnTo>
                <a:lnTo>
                  <a:pt x="1920" y="298"/>
                </a:lnTo>
                <a:lnTo>
                  <a:pt x="1920" y="298"/>
                </a:lnTo>
                <a:lnTo>
                  <a:pt x="1920" y="303"/>
                </a:lnTo>
                <a:lnTo>
                  <a:pt x="1920" y="303"/>
                </a:lnTo>
                <a:lnTo>
                  <a:pt x="1920" y="303"/>
                </a:lnTo>
                <a:lnTo>
                  <a:pt x="1925" y="303"/>
                </a:lnTo>
                <a:lnTo>
                  <a:pt x="1925" y="303"/>
                </a:lnTo>
                <a:lnTo>
                  <a:pt x="1925" y="303"/>
                </a:lnTo>
                <a:lnTo>
                  <a:pt x="1925" y="298"/>
                </a:lnTo>
                <a:lnTo>
                  <a:pt x="1925" y="298"/>
                </a:lnTo>
                <a:lnTo>
                  <a:pt x="1925" y="298"/>
                </a:lnTo>
                <a:lnTo>
                  <a:pt x="1929" y="298"/>
                </a:lnTo>
                <a:lnTo>
                  <a:pt x="1929" y="298"/>
                </a:lnTo>
                <a:lnTo>
                  <a:pt x="1929" y="298"/>
                </a:lnTo>
                <a:lnTo>
                  <a:pt x="1929" y="298"/>
                </a:lnTo>
                <a:lnTo>
                  <a:pt x="1929" y="298"/>
                </a:lnTo>
                <a:lnTo>
                  <a:pt x="1929" y="298"/>
                </a:lnTo>
                <a:lnTo>
                  <a:pt x="1934" y="298"/>
                </a:lnTo>
                <a:lnTo>
                  <a:pt x="1929" y="298"/>
                </a:lnTo>
                <a:lnTo>
                  <a:pt x="1929" y="303"/>
                </a:lnTo>
                <a:lnTo>
                  <a:pt x="1934" y="303"/>
                </a:lnTo>
                <a:lnTo>
                  <a:pt x="1934" y="303"/>
                </a:lnTo>
                <a:lnTo>
                  <a:pt x="1934" y="308"/>
                </a:lnTo>
                <a:lnTo>
                  <a:pt x="1934" y="308"/>
                </a:lnTo>
                <a:lnTo>
                  <a:pt x="1934" y="308"/>
                </a:lnTo>
                <a:lnTo>
                  <a:pt x="1934" y="308"/>
                </a:lnTo>
                <a:lnTo>
                  <a:pt x="1938" y="308"/>
                </a:lnTo>
                <a:lnTo>
                  <a:pt x="1938" y="308"/>
                </a:lnTo>
                <a:lnTo>
                  <a:pt x="1938" y="308"/>
                </a:lnTo>
                <a:lnTo>
                  <a:pt x="1938" y="308"/>
                </a:lnTo>
                <a:lnTo>
                  <a:pt x="1938" y="308"/>
                </a:lnTo>
                <a:lnTo>
                  <a:pt x="1934" y="308"/>
                </a:lnTo>
                <a:lnTo>
                  <a:pt x="1934" y="312"/>
                </a:lnTo>
                <a:lnTo>
                  <a:pt x="1938" y="312"/>
                </a:lnTo>
                <a:lnTo>
                  <a:pt x="1938" y="312"/>
                </a:lnTo>
                <a:lnTo>
                  <a:pt x="1943" y="312"/>
                </a:lnTo>
                <a:lnTo>
                  <a:pt x="1947" y="308"/>
                </a:lnTo>
                <a:lnTo>
                  <a:pt x="1947" y="308"/>
                </a:lnTo>
                <a:lnTo>
                  <a:pt x="1952" y="308"/>
                </a:lnTo>
                <a:lnTo>
                  <a:pt x="1952" y="308"/>
                </a:lnTo>
                <a:lnTo>
                  <a:pt x="1956" y="303"/>
                </a:lnTo>
                <a:lnTo>
                  <a:pt x="1956" y="308"/>
                </a:lnTo>
                <a:lnTo>
                  <a:pt x="1952" y="308"/>
                </a:lnTo>
                <a:lnTo>
                  <a:pt x="1952" y="308"/>
                </a:lnTo>
                <a:lnTo>
                  <a:pt x="1947" y="308"/>
                </a:lnTo>
                <a:lnTo>
                  <a:pt x="1947" y="312"/>
                </a:lnTo>
                <a:lnTo>
                  <a:pt x="1943" y="312"/>
                </a:lnTo>
                <a:lnTo>
                  <a:pt x="1943" y="312"/>
                </a:lnTo>
                <a:lnTo>
                  <a:pt x="1938" y="312"/>
                </a:lnTo>
                <a:lnTo>
                  <a:pt x="1938" y="312"/>
                </a:lnTo>
                <a:lnTo>
                  <a:pt x="1938" y="317"/>
                </a:lnTo>
                <a:lnTo>
                  <a:pt x="1938" y="317"/>
                </a:lnTo>
                <a:lnTo>
                  <a:pt x="1938" y="317"/>
                </a:lnTo>
                <a:lnTo>
                  <a:pt x="1938" y="317"/>
                </a:lnTo>
                <a:lnTo>
                  <a:pt x="1938" y="317"/>
                </a:lnTo>
                <a:lnTo>
                  <a:pt x="1938" y="317"/>
                </a:lnTo>
                <a:lnTo>
                  <a:pt x="1938" y="321"/>
                </a:lnTo>
                <a:lnTo>
                  <a:pt x="1938" y="321"/>
                </a:lnTo>
                <a:lnTo>
                  <a:pt x="1938" y="326"/>
                </a:lnTo>
                <a:lnTo>
                  <a:pt x="1938" y="326"/>
                </a:lnTo>
                <a:lnTo>
                  <a:pt x="1938" y="326"/>
                </a:lnTo>
                <a:lnTo>
                  <a:pt x="1938" y="326"/>
                </a:lnTo>
                <a:lnTo>
                  <a:pt x="1943" y="326"/>
                </a:lnTo>
                <a:lnTo>
                  <a:pt x="1943" y="321"/>
                </a:lnTo>
                <a:lnTo>
                  <a:pt x="1947" y="321"/>
                </a:lnTo>
                <a:lnTo>
                  <a:pt x="1947" y="321"/>
                </a:lnTo>
                <a:lnTo>
                  <a:pt x="1943" y="326"/>
                </a:lnTo>
                <a:lnTo>
                  <a:pt x="1943" y="326"/>
                </a:lnTo>
                <a:lnTo>
                  <a:pt x="1943" y="326"/>
                </a:lnTo>
                <a:lnTo>
                  <a:pt x="1943" y="330"/>
                </a:lnTo>
                <a:lnTo>
                  <a:pt x="1943" y="326"/>
                </a:lnTo>
                <a:lnTo>
                  <a:pt x="1947" y="326"/>
                </a:lnTo>
                <a:lnTo>
                  <a:pt x="1947" y="330"/>
                </a:lnTo>
                <a:lnTo>
                  <a:pt x="1947" y="330"/>
                </a:lnTo>
                <a:lnTo>
                  <a:pt x="1947" y="330"/>
                </a:lnTo>
                <a:lnTo>
                  <a:pt x="1947" y="330"/>
                </a:lnTo>
                <a:lnTo>
                  <a:pt x="1947" y="330"/>
                </a:lnTo>
                <a:lnTo>
                  <a:pt x="1952" y="330"/>
                </a:lnTo>
                <a:lnTo>
                  <a:pt x="1952" y="330"/>
                </a:lnTo>
                <a:lnTo>
                  <a:pt x="1956" y="326"/>
                </a:lnTo>
                <a:lnTo>
                  <a:pt x="1956" y="321"/>
                </a:lnTo>
                <a:lnTo>
                  <a:pt x="1961" y="321"/>
                </a:lnTo>
                <a:lnTo>
                  <a:pt x="1956" y="317"/>
                </a:lnTo>
                <a:lnTo>
                  <a:pt x="1956" y="317"/>
                </a:lnTo>
                <a:lnTo>
                  <a:pt x="1956" y="317"/>
                </a:lnTo>
                <a:lnTo>
                  <a:pt x="1961" y="317"/>
                </a:lnTo>
                <a:lnTo>
                  <a:pt x="1961" y="317"/>
                </a:lnTo>
                <a:lnTo>
                  <a:pt x="1961" y="317"/>
                </a:lnTo>
                <a:lnTo>
                  <a:pt x="1961" y="317"/>
                </a:lnTo>
                <a:lnTo>
                  <a:pt x="1961" y="317"/>
                </a:lnTo>
                <a:lnTo>
                  <a:pt x="1961" y="317"/>
                </a:lnTo>
                <a:lnTo>
                  <a:pt x="1965" y="321"/>
                </a:lnTo>
                <a:lnTo>
                  <a:pt x="1965" y="317"/>
                </a:lnTo>
                <a:lnTo>
                  <a:pt x="1965" y="321"/>
                </a:lnTo>
                <a:lnTo>
                  <a:pt x="1970" y="321"/>
                </a:lnTo>
                <a:lnTo>
                  <a:pt x="1970" y="317"/>
                </a:lnTo>
                <a:lnTo>
                  <a:pt x="1974" y="317"/>
                </a:lnTo>
                <a:lnTo>
                  <a:pt x="1974" y="317"/>
                </a:lnTo>
                <a:lnTo>
                  <a:pt x="1974" y="317"/>
                </a:lnTo>
                <a:lnTo>
                  <a:pt x="1974" y="312"/>
                </a:lnTo>
                <a:lnTo>
                  <a:pt x="1974" y="312"/>
                </a:lnTo>
                <a:lnTo>
                  <a:pt x="1974" y="312"/>
                </a:lnTo>
                <a:lnTo>
                  <a:pt x="1974" y="312"/>
                </a:lnTo>
                <a:lnTo>
                  <a:pt x="1974" y="312"/>
                </a:lnTo>
                <a:lnTo>
                  <a:pt x="1974" y="312"/>
                </a:lnTo>
                <a:lnTo>
                  <a:pt x="1979" y="312"/>
                </a:lnTo>
                <a:lnTo>
                  <a:pt x="1979" y="312"/>
                </a:lnTo>
                <a:lnTo>
                  <a:pt x="1979" y="312"/>
                </a:lnTo>
                <a:lnTo>
                  <a:pt x="1979" y="312"/>
                </a:lnTo>
                <a:lnTo>
                  <a:pt x="1979" y="312"/>
                </a:lnTo>
                <a:lnTo>
                  <a:pt x="1979" y="308"/>
                </a:lnTo>
                <a:lnTo>
                  <a:pt x="1979" y="308"/>
                </a:lnTo>
                <a:lnTo>
                  <a:pt x="1979" y="308"/>
                </a:lnTo>
                <a:lnTo>
                  <a:pt x="1979" y="308"/>
                </a:lnTo>
                <a:lnTo>
                  <a:pt x="1979" y="303"/>
                </a:lnTo>
                <a:lnTo>
                  <a:pt x="1979" y="303"/>
                </a:lnTo>
                <a:lnTo>
                  <a:pt x="1983" y="303"/>
                </a:lnTo>
                <a:lnTo>
                  <a:pt x="1983" y="308"/>
                </a:lnTo>
                <a:lnTo>
                  <a:pt x="1983" y="308"/>
                </a:lnTo>
                <a:lnTo>
                  <a:pt x="1983" y="308"/>
                </a:lnTo>
                <a:lnTo>
                  <a:pt x="1988" y="308"/>
                </a:lnTo>
                <a:lnTo>
                  <a:pt x="1988" y="308"/>
                </a:lnTo>
                <a:lnTo>
                  <a:pt x="1992" y="308"/>
                </a:lnTo>
                <a:lnTo>
                  <a:pt x="1992" y="303"/>
                </a:lnTo>
                <a:lnTo>
                  <a:pt x="1988" y="303"/>
                </a:lnTo>
                <a:lnTo>
                  <a:pt x="1988" y="303"/>
                </a:lnTo>
                <a:lnTo>
                  <a:pt x="1988" y="298"/>
                </a:lnTo>
                <a:lnTo>
                  <a:pt x="1988" y="298"/>
                </a:lnTo>
                <a:close/>
                <a:moveTo>
                  <a:pt x="1830" y="1587"/>
                </a:moveTo>
                <a:lnTo>
                  <a:pt x="1830" y="1587"/>
                </a:lnTo>
                <a:lnTo>
                  <a:pt x="1830" y="1582"/>
                </a:lnTo>
                <a:lnTo>
                  <a:pt x="1834" y="1582"/>
                </a:lnTo>
                <a:lnTo>
                  <a:pt x="1834" y="1582"/>
                </a:lnTo>
                <a:lnTo>
                  <a:pt x="1830" y="1582"/>
                </a:lnTo>
                <a:lnTo>
                  <a:pt x="1830" y="1582"/>
                </a:lnTo>
                <a:lnTo>
                  <a:pt x="1830" y="1582"/>
                </a:lnTo>
                <a:lnTo>
                  <a:pt x="1825" y="1578"/>
                </a:lnTo>
                <a:lnTo>
                  <a:pt x="1821" y="1578"/>
                </a:lnTo>
                <a:lnTo>
                  <a:pt x="1816" y="1578"/>
                </a:lnTo>
                <a:lnTo>
                  <a:pt x="1816" y="1578"/>
                </a:lnTo>
                <a:lnTo>
                  <a:pt x="1816" y="1578"/>
                </a:lnTo>
                <a:lnTo>
                  <a:pt x="1812" y="1582"/>
                </a:lnTo>
                <a:lnTo>
                  <a:pt x="1812" y="1582"/>
                </a:lnTo>
                <a:lnTo>
                  <a:pt x="1798" y="1578"/>
                </a:lnTo>
                <a:lnTo>
                  <a:pt x="1798" y="1578"/>
                </a:lnTo>
                <a:lnTo>
                  <a:pt x="1794" y="1582"/>
                </a:lnTo>
                <a:lnTo>
                  <a:pt x="1794" y="1582"/>
                </a:lnTo>
                <a:lnTo>
                  <a:pt x="1794" y="1587"/>
                </a:lnTo>
                <a:lnTo>
                  <a:pt x="1794" y="1587"/>
                </a:lnTo>
                <a:lnTo>
                  <a:pt x="1794" y="1587"/>
                </a:lnTo>
                <a:lnTo>
                  <a:pt x="1789" y="1587"/>
                </a:lnTo>
                <a:lnTo>
                  <a:pt x="1789" y="1587"/>
                </a:lnTo>
                <a:lnTo>
                  <a:pt x="1789" y="1592"/>
                </a:lnTo>
                <a:lnTo>
                  <a:pt x="1789" y="1596"/>
                </a:lnTo>
                <a:lnTo>
                  <a:pt x="1794" y="1596"/>
                </a:lnTo>
                <a:lnTo>
                  <a:pt x="1794" y="1596"/>
                </a:lnTo>
                <a:lnTo>
                  <a:pt x="1794" y="1596"/>
                </a:lnTo>
                <a:lnTo>
                  <a:pt x="1794" y="1596"/>
                </a:lnTo>
                <a:lnTo>
                  <a:pt x="1794" y="1596"/>
                </a:lnTo>
                <a:lnTo>
                  <a:pt x="1794" y="1596"/>
                </a:lnTo>
                <a:lnTo>
                  <a:pt x="1789" y="1596"/>
                </a:lnTo>
                <a:lnTo>
                  <a:pt x="1789" y="1601"/>
                </a:lnTo>
                <a:lnTo>
                  <a:pt x="1794" y="1601"/>
                </a:lnTo>
                <a:lnTo>
                  <a:pt x="1794" y="1605"/>
                </a:lnTo>
                <a:lnTo>
                  <a:pt x="1794" y="1610"/>
                </a:lnTo>
                <a:lnTo>
                  <a:pt x="1794" y="1610"/>
                </a:lnTo>
                <a:lnTo>
                  <a:pt x="1794" y="1610"/>
                </a:lnTo>
                <a:lnTo>
                  <a:pt x="1798" y="1610"/>
                </a:lnTo>
                <a:lnTo>
                  <a:pt x="1798" y="1610"/>
                </a:lnTo>
                <a:lnTo>
                  <a:pt x="1803" y="1610"/>
                </a:lnTo>
                <a:lnTo>
                  <a:pt x="1803" y="1610"/>
                </a:lnTo>
                <a:lnTo>
                  <a:pt x="1803" y="1610"/>
                </a:lnTo>
                <a:lnTo>
                  <a:pt x="1807" y="1610"/>
                </a:lnTo>
                <a:lnTo>
                  <a:pt x="1807" y="1610"/>
                </a:lnTo>
                <a:lnTo>
                  <a:pt x="1807" y="1610"/>
                </a:lnTo>
                <a:lnTo>
                  <a:pt x="1812" y="1610"/>
                </a:lnTo>
                <a:lnTo>
                  <a:pt x="1812" y="1610"/>
                </a:lnTo>
                <a:lnTo>
                  <a:pt x="1812" y="1605"/>
                </a:lnTo>
                <a:lnTo>
                  <a:pt x="1812" y="1605"/>
                </a:lnTo>
                <a:lnTo>
                  <a:pt x="1816" y="1605"/>
                </a:lnTo>
                <a:lnTo>
                  <a:pt x="1816" y="1605"/>
                </a:lnTo>
                <a:lnTo>
                  <a:pt x="1816" y="1605"/>
                </a:lnTo>
                <a:lnTo>
                  <a:pt x="1816" y="1605"/>
                </a:lnTo>
                <a:lnTo>
                  <a:pt x="1816" y="1605"/>
                </a:lnTo>
                <a:lnTo>
                  <a:pt x="1821" y="1605"/>
                </a:lnTo>
                <a:lnTo>
                  <a:pt x="1821" y="1605"/>
                </a:lnTo>
                <a:lnTo>
                  <a:pt x="1821" y="1605"/>
                </a:lnTo>
                <a:lnTo>
                  <a:pt x="1821" y="1605"/>
                </a:lnTo>
                <a:lnTo>
                  <a:pt x="1821" y="1605"/>
                </a:lnTo>
                <a:lnTo>
                  <a:pt x="1825" y="1601"/>
                </a:lnTo>
                <a:lnTo>
                  <a:pt x="1825" y="1601"/>
                </a:lnTo>
                <a:lnTo>
                  <a:pt x="1825" y="1601"/>
                </a:lnTo>
                <a:lnTo>
                  <a:pt x="1825" y="1601"/>
                </a:lnTo>
                <a:lnTo>
                  <a:pt x="1825" y="1601"/>
                </a:lnTo>
                <a:lnTo>
                  <a:pt x="1825" y="1596"/>
                </a:lnTo>
                <a:lnTo>
                  <a:pt x="1825" y="1596"/>
                </a:lnTo>
                <a:lnTo>
                  <a:pt x="1830" y="1596"/>
                </a:lnTo>
                <a:lnTo>
                  <a:pt x="1830" y="1592"/>
                </a:lnTo>
                <a:lnTo>
                  <a:pt x="1830" y="1592"/>
                </a:lnTo>
                <a:lnTo>
                  <a:pt x="1830" y="1592"/>
                </a:lnTo>
                <a:lnTo>
                  <a:pt x="1830" y="1587"/>
                </a:lnTo>
                <a:lnTo>
                  <a:pt x="1830" y="1587"/>
                </a:lnTo>
                <a:lnTo>
                  <a:pt x="1830" y="1587"/>
                </a:lnTo>
                <a:close/>
                <a:moveTo>
                  <a:pt x="1920" y="651"/>
                </a:moveTo>
                <a:lnTo>
                  <a:pt x="1920" y="651"/>
                </a:lnTo>
                <a:lnTo>
                  <a:pt x="1920" y="647"/>
                </a:lnTo>
                <a:lnTo>
                  <a:pt x="1920" y="647"/>
                </a:lnTo>
                <a:lnTo>
                  <a:pt x="1925" y="647"/>
                </a:lnTo>
                <a:lnTo>
                  <a:pt x="1925" y="647"/>
                </a:lnTo>
                <a:lnTo>
                  <a:pt x="1925" y="647"/>
                </a:lnTo>
                <a:lnTo>
                  <a:pt x="1925" y="647"/>
                </a:lnTo>
                <a:lnTo>
                  <a:pt x="1925" y="647"/>
                </a:lnTo>
                <a:lnTo>
                  <a:pt x="1925" y="642"/>
                </a:lnTo>
                <a:lnTo>
                  <a:pt x="1925" y="642"/>
                </a:lnTo>
                <a:lnTo>
                  <a:pt x="1925" y="642"/>
                </a:lnTo>
                <a:lnTo>
                  <a:pt x="1925" y="642"/>
                </a:lnTo>
                <a:lnTo>
                  <a:pt x="1925" y="647"/>
                </a:lnTo>
                <a:lnTo>
                  <a:pt x="1925" y="647"/>
                </a:lnTo>
                <a:lnTo>
                  <a:pt x="1920" y="647"/>
                </a:lnTo>
                <a:lnTo>
                  <a:pt x="1920" y="647"/>
                </a:lnTo>
                <a:lnTo>
                  <a:pt x="1920" y="647"/>
                </a:lnTo>
                <a:lnTo>
                  <a:pt x="1916" y="647"/>
                </a:lnTo>
                <a:lnTo>
                  <a:pt x="1916" y="647"/>
                </a:lnTo>
                <a:lnTo>
                  <a:pt x="1916" y="647"/>
                </a:lnTo>
                <a:lnTo>
                  <a:pt x="1911" y="647"/>
                </a:lnTo>
                <a:lnTo>
                  <a:pt x="1911" y="647"/>
                </a:lnTo>
                <a:lnTo>
                  <a:pt x="1911" y="647"/>
                </a:lnTo>
                <a:lnTo>
                  <a:pt x="1911" y="647"/>
                </a:lnTo>
                <a:lnTo>
                  <a:pt x="1911" y="647"/>
                </a:lnTo>
                <a:lnTo>
                  <a:pt x="1911" y="647"/>
                </a:lnTo>
                <a:lnTo>
                  <a:pt x="1916" y="647"/>
                </a:lnTo>
                <a:lnTo>
                  <a:pt x="1916" y="647"/>
                </a:lnTo>
                <a:lnTo>
                  <a:pt x="1916" y="642"/>
                </a:lnTo>
                <a:lnTo>
                  <a:pt x="1916" y="642"/>
                </a:lnTo>
                <a:lnTo>
                  <a:pt x="1916" y="642"/>
                </a:lnTo>
                <a:lnTo>
                  <a:pt x="1916" y="642"/>
                </a:lnTo>
                <a:lnTo>
                  <a:pt x="1916" y="642"/>
                </a:lnTo>
                <a:lnTo>
                  <a:pt x="1916" y="642"/>
                </a:lnTo>
                <a:lnTo>
                  <a:pt x="1916" y="642"/>
                </a:lnTo>
                <a:lnTo>
                  <a:pt x="1916" y="642"/>
                </a:lnTo>
                <a:lnTo>
                  <a:pt x="1916" y="642"/>
                </a:lnTo>
                <a:lnTo>
                  <a:pt x="1916" y="642"/>
                </a:lnTo>
                <a:lnTo>
                  <a:pt x="1916" y="642"/>
                </a:lnTo>
                <a:lnTo>
                  <a:pt x="1911" y="642"/>
                </a:lnTo>
                <a:lnTo>
                  <a:pt x="1911" y="642"/>
                </a:lnTo>
                <a:lnTo>
                  <a:pt x="1916" y="638"/>
                </a:lnTo>
                <a:lnTo>
                  <a:pt x="1916" y="638"/>
                </a:lnTo>
                <a:lnTo>
                  <a:pt x="1916" y="638"/>
                </a:lnTo>
                <a:lnTo>
                  <a:pt x="1920" y="638"/>
                </a:lnTo>
                <a:lnTo>
                  <a:pt x="1920" y="638"/>
                </a:lnTo>
                <a:lnTo>
                  <a:pt x="1920" y="633"/>
                </a:lnTo>
                <a:lnTo>
                  <a:pt x="1925" y="633"/>
                </a:lnTo>
                <a:lnTo>
                  <a:pt x="1925" y="633"/>
                </a:lnTo>
                <a:lnTo>
                  <a:pt x="1925" y="633"/>
                </a:lnTo>
                <a:lnTo>
                  <a:pt x="1925" y="629"/>
                </a:lnTo>
                <a:lnTo>
                  <a:pt x="1920" y="629"/>
                </a:lnTo>
                <a:lnTo>
                  <a:pt x="1920" y="629"/>
                </a:lnTo>
                <a:lnTo>
                  <a:pt x="1920" y="629"/>
                </a:lnTo>
                <a:lnTo>
                  <a:pt x="1916" y="629"/>
                </a:lnTo>
                <a:lnTo>
                  <a:pt x="1916" y="629"/>
                </a:lnTo>
                <a:lnTo>
                  <a:pt x="1916" y="629"/>
                </a:lnTo>
                <a:lnTo>
                  <a:pt x="1911" y="629"/>
                </a:lnTo>
                <a:lnTo>
                  <a:pt x="1911" y="629"/>
                </a:lnTo>
                <a:lnTo>
                  <a:pt x="1911" y="629"/>
                </a:lnTo>
                <a:lnTo>
                  <a:pt x="1911" y="629"/>
                </a:lnTo>
                <a:lnTo>
                  <a:pt x="1911" y="629"/>
                </a:lnTo>
                <a:lnTo>
                  <a:pt x="1911" y="624"/>
                </a:lnTo>
                <a:lnTo>
                  <a:pt x="1911" y="624"/>
                </a:lnTo>
                <a:lnTo>
                  <a:pt x="1911" y="629"/>
                </a:lnTo>
                <a:lnTo>
                  <a:pt x="1911" y="629"/>
                </a:lnTo>
                <a:lnTo>
                  <a:pt x="1906" y="629"/>
                </a:lnTo>
                <a:lnTo>
                  <a:pt x="1906" y="629"/>
                </a:lnTo>
                <a:lnTo>
                  <a:pt x="1906" y="629"/>
                </a:lnTo>
                <a:lnTo>
                  <a:pt x="1906" y="629"/>
                </a:lnTo>
                <a:lnTo>
                  <a:pt x="1902" y="629"/>
                </a:lnTo>
                <a:lnTo>
                  <a:pt x="1902" y="629"/>
                </a:lnTo>
                <a:lnTo>
                  <a:pt x="1902" y="629"/>
                </a:lnTo>
                <a:lnTo>
                  <a:pt x="1902" y="629"/>
                </a:lnTo>
                <a:lnTo>
                  <a:pt x="1902" y="629"/>
                </a:lnTo>
                <a:lnTo>
                  <a:pt x="1902" y="633"/>
                </a:lnTo>
                <a:lnTo>
                  <a:pt x="1897" y="633"/>
                </a:lnTo>
                <a:lnTo>
                  <a:pt x="1897" y="633"/>
                </a:lnTo>
                <a:lnTo>
                  <a:pt x="1897" y="633"/>
                </a:lnTo>
                <a:lnTo>
                  <a:pt x="1897" y="633"/>
                </a:lnTo>
                <a:lnTo>
                  <a:pt x="1897" y="633"/>
                </a:lnTo>
                <a:lnTo>
                  <a:pt x="1897" y="633"/>
                </a:lnTo>
                <a:lnTo>
                  <a:pt x="1897" y="633"/>
                </a:lnTo>
                <a:lnTo>
                  <a:pt x="1897" y="633"/>
                </a:lnTo>
                <a:lnTo>
                  <a:pt x="1897" y="629"/>
                </a:lnTo>
                <a:lnTo>
                  <a:pt x="1902" y="629"/>
                </a:lnTo>
                <a:lnTo>
                  <a:pt x="1902" y="629"/>
                </a:lnTo>
                <a:lnTo>
                  <a:pt x="1902" y="629"/>
                </a:lnTo>
                <a:lnTo>
                  <a:pt x="1902" y="624"/>
                </a:lnTo>
                <a:lnTo>
                  <a:pt x="1902" y="624"/>
                </a:lnTo>
                <a:lnTo>
                  <a:pt x="1902" y="624"/>
                </a:lnTo>
                <a:lnTo>
                  <a:pt x="1902" y="629"/>
                </a:lnTo>
                <a:lnTo>
                  <a:pt x="1902" y="629"/>
                </a:lnTo>
                <a:lnTo>
                  <a:pt x="1897" y="629"/>
                </a:lnTo>
                <a:lnTo>
                  <a:pt x="1897" y="629"/>
                </a:lnTo>
                <a:lnTo>
                  <a:pt x="1897" y="629"/>
                </a:lnTo>
                <a:lnTo>
                  <a:pt x="1897" y="629"/>
                </a:lnTo>
                <a:lnTo>
                  <a:pt x="1897" y="624"/>
                </a:lnTo>
                <a:lnTo>
                  <a:pt x="1897" y="629"/>
                </a:lnTo>
                <a:lnTo>
                  <a:pt x="1893" y="629"/>
                </a:lnTo>
                <a:lnTo>
                  <a:pt x="1893" y="624"/>
                </a:lnTo>
                <a:lnTo>
                  <a:pt x="1888" y="629"/>
                </a:lnTo>
                <a:lnTo>
                  <a:pt x="1888" y="629"/>
                </a:lnTo>
                <a:lnTo>
                  <a:pt x="1893" y="624"/>
                </a:lnTo>
                <a:lnTo>
                  <a:pt x="1893" y="624"/>
                </a:lnTo>
                <a:lnTo>
                  <a:pt x="1893" y="624"/>
                </a:lnTo>
                <a:lnTo>
                  <a:pt x="1893" y="624"/>
                </a:lnTo>
                <a:lnTo>
                  <a:pt x="1893" y="624"/>
                </a:lnTo>
                <a:lnTo>
                  <a:pt x="1893" y="624"/>
                </a:lnTo>
                <a:lnTo>
                  <a:pt x="1888" y="624"/>
                </a:lnTo>
                <a:lnTo>
                  <a:pt x="1888" y="624"/>
                </a:lnTo>
                <a:lnTo>
                  <a:pt x="1893" y="619"/>
                </a:lnTo>
                <a:lnTo>
                  <a:pt x="1897" y="619"/>
                </a:lnTo>
                <a:lnTo>
                  <a:pt x="1897" y="619"/>
                </a:lnTo>
                <a:lnTo>
                  <a:pt x="1902" y="619"/>
                </a:lnTo>
                <a:lnTo>
                  <a:pt x="1902" y="615"/>
                </a:lnTo>
                <a:lnTo>
                  <a:pt x="1902" y="615"/>
                </a:lnTo>
                <a:lnTo>
                  <a:pt x="1897" y="615"/>
                </a:lnTo>
                <a:lnTo>
                  <a:pt x="1897" y="615"/>
                </a:lnTo>
                <a:lnTo>
                  <a:pt x="1897" y="615"/>
                </a:lnTo>
                <a:lnTo>
                  <a:pt x="1897" y="615"/>
                </a:lnTo>
                <a:lnTo>
                  <a:pt x="1893" y="615"/>
                </a:lnTo>
                <a:lnTo>
                  <a:pt x="1893" y="615"/>
                </a:lnTo>
                <a:lnTo>
                  <a:pt x="1893" y="615"/>
                </a:lnTo>
                <a:lnTo>
                  <a:pt x="1893" y="615"/>
                </a:lnTo>
                <a:lnTo>
                  <a:pt x="1893" y="615"/>
                </a:lnTo>
                <a:lnTo>
                  <a:pt x="1893" y="615"/>
                </a:lnTo>
                <a:lnTo>
                  <a:pt x="1893" y="615"/>
                </a:lnTo>
                <a:lnTo>
                  <a:pt x="1893" y="615"/>
                </a:lnTo>
                <a:lnTo>
                  <a:pt x="1888" y="615"/>
                </a:lnTo>
                <a:lnTo>
                  <a:pt x="1888" y="615"/>
                </a:lnTo>
                <a:lnTo>
                  <a:pt x="1888" y="619"/>
                </a:lnTo>
                <a:lnTo>
                  <a:pt x="1888" y="619"/>
                </a:lnTo>
                <a:lnTo>
                  <a:pt x="1884" y="619"/>
                </a:lnTo>
                <a:lnTo>
                  <a:pt x="1879" y="624"/>
                </a:lnTo>
                <a:lnTo>
                  <a:pt x="1879" y="624"/>
                </a:lnTo>
                <a:lnTo>
                  <a:pt x="1879" y="624"/>
                </a:lnTo>
                <a:lnTo>
                  <a:pt x="1879" y="619"/>
                </a:lnTo>
                <a:lnTo>
                  <a:pt x="1879" y="619"/>
                </a:lnTo>
                <a:lnTo>
                  <a:pt x="1879" y="619"/>
                </a:lnTo>
                <a:lnTo>
                  <a:pt x="1879" y="619"/>
                </a:lnTo>
                <a:lnTo>
                  <a:pt x="1884" y="619"/>
                </a:lnTo>
                <a:lnTo>
                  <a:pt x="1884" y="619"/>
                </a:lnTo>
                <a:lnTo>
                  <a:pt x="1884" y="619"/>
                </a:lnTo>
                <a:lnTo>
                  <a:pt x="1884" y="615"/>
                </a:lnTo>
                <a:lnTo>
                  <a:pt x="1884" y="615"/>
                </a:lnTo>
                <a:lnTo>
                  <a:pt x="1884" y="615"/>
                </a:lnTo>
                <a:lnTo>
                  <a:pt x="1888" y="610"/>
                </a:lnTo>
                <a:lnTo>
                  <a:pt x="1888" y="610"/>
                </a:lnTo>
                <a:lnTo>
                  <a:pt x="1893" y="610"/>
                </a:lnTo>
                <a:lnTo>
                  <a:pt x="1893" y="610"/>
                </a:lnTo>
                <a:lnTo>
                  <a:pt x="1893" y="606"/>
                </a:lnTo>
                <a:lnTo>
                  <a:pt x="1897" y="606"/>
                </a:lnTo>
                <a:lnTo>
                  <a:pt x="1897" y="606"/>
                </a:lnTo>
                <a:lnTo>
                  <a:pt x="1897" y="601"/>
                </a:lnTo>
                <a:lnTo>
                  <a:pt x="1897" y="601"/>
                </a:lnTo>
                <a:lnTo>
                  <a:pt x="1902" y="601"/>
                </a:lnTo>
                <a:lnTo>
                  <a:pt x="1902" y="601"/>
                </a:lnTo>
                <a:lnTo>
                  <a:pt x="1902" y="597"/>
                </a:lnTo>
                <a:lnTo>
                  <a:pt x="1906" y="597"/>
                </a:lnTo>
                <a:lnTo>
                  <a:pt x="1906" y="597"/>
                </a:lnTo>
                <a:lnTo>
                  <a:pt x="1906" y="597"/>
                </a:lnTo>
                <a:lnTo>
                  <a:pt x="1906" y="592"/>
                </a:lnTo>
                <a:lnTo>
                  <a:pt x="1906" y="592"/>
                </a:lnTo>
                <a:lnTo>
                  <a:pt x="1906" y="592"/>
                </a:lnTo>
                <a:lnTo>
                  <a:pt x="1906" y="592"/>
                </a:lnTo>
                <a:lnTo>
                  <a:pt x="1906" y="592"/>
                </a:lnTo>
                <a:lnTo>
                  <a:pt x="1906" y="592"/>
                </a:lnTo>
                <a:lnTo>
                  <a:pt x="1902" y="592"/>
                </a:lnTo>
                <a:lnTo>
                  <a:pt x="1906" y="592"/>
                </a:lnTo>
                <a:lnTo>
                  <a:pt x="1906" y="592"/>
                </a:lnTo>
                <a:lnTo>
                  <a:pt x="1906" y="592"/>
                </a:lnTo>
                <a:lnTo>
                  <a:pt x="1911" y="592"/>
                </a:lnTo>
                <a:lnTo>
                  <a:pt x="1911" y="592"/>
                </a:lnTo>
                <a:lnTo>
                  <a:pt x="1911" y="592"/>
                </a:lnTo>
                <a:lnTo>
                  <a:pt x="1911" y="588"/>
                </a:lnTo>
                <a:lnTo>
                  <a:pt x="1916" y="588"/>
                </a:lnTo>
                <a:lnTo>
                  <a:pt x="1916" y="588"/>
                </a:lnTo>
                <a:lnTo>
                  <a:pt x="1916" y="588"/>
                </a:lnTo>
                <a:lnTo>
                  <a:pt x="1916" y="588"/>
                </a:lnTo>
                <a:lnTo>
                  <a:pt x="1911" y="588"/>
                </a:lnTo>
                <a:lnTo>
                  <a:pt x="1911" y="588"/>
                </a:lnTo>
                <a:lnTo>
                  <a:pt x="1911" y="588"/>
                </a:lnTo>
                <a:lnTo>
                  <a:pt x="1911" y="588"/>
                </a:lnTo>
                <a:lnTo>
                  <a:pt x="1911" y="588"/>
                </a:lnTo>
                <a:lnTo>
                  <a:pt x="1911" y="588"/>
                </a:lnTo>
                <a:lnTo>
                  <a:pt x="1906" y="588"/>
                </a:lnTo>
                <a:lnTo>
                  <a:pt x="1902" y="588"/>
                </a:lnTo>
                <a:lnTo>
                  <a:pt x="1897" y="588"/>
                </a:lnTo>
                <a:lnTo>
                  <a:pt x="1897" y="588"/>
                </a:lnTo>
                <a:lnTo>
                  <a:pt x="1897" y="592"/>
                </a:lnTo>
                <a:lnTo>
                  <a:pt x="1893" y="592"/>
                </a:lnTo>
                <a:lnTo>
                  <a:pt x="1893" y="592"/>
                </a:lnTo>
                <a:lnTo>
                  <a:pt x="1893" y="592"/>
                </a:lnTo>
                <a:lnTo>
                  <a:pt x="1888" y="597"/>
                </a:lnTo>
                <a:lnTo>
                  <a:pt x="1888" y="597"/>
                </a:lnTo>
                <a:lnTo>
                  <a:pt x="1888" y="597"/>
                </a:lnTo>
                <a:lnTo>
                  <a:pt x="1888" y="597"/>
                </a:lnTo>
                <a:lnTo>
                  <a:pt x="1888" y="597"/>
                </a:lnTo>
                <a:lnTo>
                  <a:pt x="1888" y="601"/>
                </a:lnTo>
                <a:lnTo>
                  <a:pt x="1884" y="601"/>
                </a:lnTo>
                <a:lnTo>
                  <a:pt x="1884" y="601"/>
                </a:lnTo>
                <a:lnTo>
                  <a:pt x="1884" y="601"/>
                </a:lnTo>
                <a:lnTo>
                  <a:pt x="1884" y="601"/>
                </a:lnTo>
                <a:lnTo>
                  <a:pt x="1879" y="601"/>
                </a:lnTo>
                <a:lnTo>
                  <a:pt x="1884" y="601"/>
                </a:lnTo>
                <a:lnTo>
                  <a:pt x="1884" y="606"/>
                </a:lnTo>
                <a:lnTo>
                  <a:pt x="1884" y="606"/>
                </a:lnTo>
                <a:lnTo>
                  <a:pt x="1879" y="606"/>
                </a:lnTo>
                <a:lnTo>
                  <a:pt x="1879" y="606"/>
                </a:lnTo>
                <a:lnTo>
                  <a:pt x="1879" y="606"/>
                </a:lnTo>
                <a:lnTo>
                  <a:pt x="1879" y="606"/>
                </a:lnTo>
                <a:lnTo>
                  <a:pt x="1875" y="610"/>
                </a:lnTo>
                <a:lnTo>
                  <a:pt x="1870" y="615"/>
                </a:lnTo>
                <a:lnTo>
                  <a:pt x="1866" y="619"/>
                </a:lnTo>
                <a:lnTo>
                  <a:pt x="1866" y="619"/>
                </a:lnTo>
                <a:lnTo>
                  <a:pt x="1866" y="624"/>
                </a:lnTo>
                <a:lnTo>
                  <a:pt x="1866" y="624"/>
                </a:lnTo>
                <a:lnTo>
                  <a:pt x="1866" y="624"/>
                </a:lnTo>
                <a:lnTo>
                  <a:pt x="1861" y="624"/>
                </a:lnTo>
                <a:lnTo>
                  <a:pt x="1861" y="624"/>
                </a:lnTo>
                <a:lnTo>
                  <a:pt x="1861" y="624"/>
                </a:lnTo>
                <a:lnTo>
                  <a:pt x="1861" y="624"/>
                </a:lnTo>
                <a:lnTo>
                  <a:pt x="1857" y="624"/>
                </a:lnTo>
                <a:lnTo>
                  <a:pt x="1857" y="629"/>
                </a:lnTo>
                <a:lnTo>
                  <a:pt x="1857" y="629"/>
                </a:lnTo>
                <a:lnTo>
                  <a:pt x="1857" y="629"/>
                </a:lnTo>
                <a:lnTo>
                  <a:pt x="1857" y="629"/>
                </a:lnTo>
                <a:lnTo>
                  <a:pt x="1861" y="629"/>
                </a:lnTo>
                <a:lnTo>
                  <a:pt x="1861" y="629"/>
                </a:lnTo>
                <a:lnTo>
                  <a:pt x="1857" y="629"/>
                </a:lnTo>
                <a:lnTo>
                  <a:pt x="1857" y="633"/>
                </a:lnTo>
                <a:lnTo>
                  <a:pt x="1857" y="633"/>
                </a:lnTo>
                <a:lnTo>
                  <a:pt x="1857" y="633"/>
                </a:lnTo>
                <a:lnTo>
                  <a:pt x="1857" y="633"/>
                </a:lnTo>
                <a:lnTo>
                  <a:pt x="1857" y="633"/>
                </a:lnTo>
                <a:lnTo>
                  <a:pt x="1857" y="633"/>
                </a:lnTo>
                <a:lnTo>
                  <a:pt x="1857" y="633"/>
                </a:lnTo>
                <a:lnTo>
                  <a:pt x="1852" y="633"/>
                </a:lnTo>
                <a:lnTo>
                  <a:pt x="1852" y="633"/>
                </a:lnTo>
                <a:lnTo>
                  <a:pt x="1852" y="633"/>
                </a:lnTo>
                <a:lnTo>
                  <a:pt x="1852" y="633"/>
                </a:lnTo>
                <a:lnTo>
                  <a:pt x="1848" y="638"/>
                </a:lnTo>
                <a:lnTo>
                  <a:pt x="1848" y="638"/>
                </a:lnTo>
                <a:lnTo>
                  <a:pt x="1843" y="642"/>
                </a:lnTo>
                <a:lnTo>
                  <a:pt x="1843" y="642"/>
                </a:lnTo>
                <a:lnTo>
                  <a:pt x="1843" y="642"/>
                </a:lnTo>
                <a:lnTo>
                  <a:pt x="1843" y="642"/>
                </a:lnTo>
                <a:lnTo>
                  <a:pt x="1843" y="638"/>
                </a:lnTo>
                <a:lnTo>
                  <a:pt x="1843" y="638"/>
                </a:lnTo>
                <a:lnTo>
                  <a:pt x="1843" y="638"/>
                </a:lnTo>
                <a:lnTo>
                  <a:pt x="1843" y="638"/>
                </a:lnTo>
                <a:lnTo>
                  <a:pt x="1839" y="642"/>
                </a:lnTo>
                <a:lnTo>
                  <a:pt x="1839" y="642"/>
                </a:lnTo>
                <a:lnTo>
                  <a:pt x="1839" y="642"/>
                </a:lnTo>
                <a:lnTo>
                  <a:pt x="1839" y="642"/>
                </a:lnTo>
                <a:lnTo>
                  <a:pt x="1843" y="642"/>
                </a:lnTo>
                <a:lnTo>
                  <a:pt x="1843" y="642"/>
                </a:lnTo>
                <a:lnTo>
                  <a:pt x="1848" y="642"/>
                </a:lnTo>
                <a:lnTo>
                  <a:pt x="1848" y="642"/>
                </a:lnTo>
                <a:lnTo>
                  <a:pt x="1848" y="642"/>
                </a:lnTo>
                <a:lnTo>
                  <a:pt x="1848" y="642"/>
                </a:lnTo>
                <a:lnTo>
                  <a:pt x="1843" y="647"/>
                </a:lnTo>
                <a:lnTo>
                  <a:pt x="1843" y="647"/>
                </a:lnTo>
                <a:lnTo>
                  <a:pt x="1839" y="651"/>
                </a:lnTo>
                <a:lnTo>
                  <a:pt x="1830" y="651"/>
                </a:lnTo>
                <a:lnTo>
                  <a:pt x="1830" y="651"/>
                </a:lnTo>
                <a:lnTo>
                  <a:pt x="1830" y="656"/>
                </a:lnTo>
                <a:lnTo>
                  <a:pt x="1830" y="656"/>
                </a:lnTo>
                <a:lnTo>
                  <a:pt x="1830" y="656"/>
                </a:lnTo>
                <a:lnTo>
                  <a:pt x="1830" y="660"/>
                </a:lnTo>
                <a:lnTo>
                  <a:pt x="1830" y="660"/>
                </a:lnTo>
                <a:lnTo>
                  <a:pt x="1830" y="660"/>
                </a:lnTo>
                <a:lnTo>
                  <a:pt x="1834" y="660"/>
                </a:lnTo>
                <a:lnTo>
                  <a:pt x="1839" y="660"/>
                </a:lnTo>
                <a:lnTo>
                  <a:pt x="1839" y="660"/>
                </a:lnTo>
                <a:lnTo>
                  <a:pt x="1839" y="660"/>
                </a:lnTo>
                <a:lnTo>
                  <a:pt x="1843" y="656"/>
                </a:lnTo>
                <a:lnTo>
                  <a:pt x="1843" y="656"/>
                </a:lnTo>
                <a:lnTo>
                  <a:pt x="1843" y="660"/>
                </a:lnTo>
                <a:lnTo>
                  <a:pt x="1843" y="660"/>
                </a:lnTo>
                <a:lnTo>
                  <a:pt x="1848" y="660"/>
                </a:lnTo>
                <a:lnTo>
                  <a:pt x="1848" y="660"/>
                </a:lnTo>
                <a:lnTo>
                  <a:pt x="1852" y="660"/>
                </a:lnTo>
                <a:lnTo>
                  <a:pt x="1852" y="660"/>
                </a:lnTo>
                <a:lnTo>
                  <a:pt x="1861" y="660"/>
                </a:lnTo>
                <a:lnTo>
                  <a:pt x="1866" y="660"/>
                </a:lnTo>
                <a:lnTo>
                  <a:pt x="1866" y="660"/>
                </a:lnTo>
                <a:lnTo>
                  <a:pt x="1870" y="660"/>
                </a:lnTo>
                <a:lnTo>
                  <a:pt x="1870" y="660"/>
                </a:lnTo>
                <a:lnTo>
                  <a:pt x="1870" y="660"/>
                </a:lnTo>
                <a:lnTo>
                  <a:pt x="1875" y="660"/>
                </a:lnTo>
                <a:lnTo>
                  <a:pt x="1875" y="660"/>
                </a:lnTo>
                <a:lnTo>
                  <a:pt x="1875" y="656"/>
                </a:lnTo>
                <a:lnTo>
                  <a:pt x="1875" y="660"/>
                </a:lnTo>
                <a:lnTo>
                  <a:pt x="1875" y="660"/>
                </a:lnTo>
                <a:lnTo>
                  <a:pt x="1879" y="660"/>
                </a:lnTo>
                <a:lnTo>
                  <a:pt x="1879" y="656"/>
                </a:lnTo>
                <a:lnTo>
                  <a:pt x="1879" y="660"/>
                </a:lnTo>
                <a:lnTo>
                  <a:pt x="1879" y="660"/>
                </a:lnTo>
                <a:lnTo>
                  <a:pt x="1875" y="665"/>
                </a:lnTo>
                <a:lnTo>
                  <a:pt x="1875" y="665"/>
                </a:lnTo>
                <a:lnTo>
                  <a:pt x="1875" y="665"/>
                </a:lnTo>
                <a:lnTo>
                  <a:pt x="1875" y="665"/>
                </a:lnTo>
                <a:lnTo>
                  <a:pt x="1879" y="665"/>
                </a:lnTo>
                <a:lnTo>
                  <a:pt x="1879" y="665"/>
                </a:lnTo>
                <a:lnTo>
                  <a:pt x="1879" y="665"/>
                </a:lnTo>
                <a:lnTo>
                  <a:pt x="1884" y="665"/>
                </a:lnTo>
                <a:lnTo>
                  <a:pt x="1884" y="665"/>
                </a:lnTo>
                <a:lnTo>
                  <a:pt x="1884" y="665"/>
                </a:lnTo>
                <a:lnTo>
                  <a:pt x="1884" y="665"/>
                </a:lnTo>
                <a:lnTo>
                  <a:pt x="1884" y="660"/>
                </a:lnTo>
                <a:lnTo>
                  <a:pt x="1884" y="660"/>
                </a:lnTo>
                <a:lnTo>
                  <a:pt x="1888" y="660"/>
                </a:lnTo>
                <a:lnTo>
                  <a:pt x="1888" y="660"/>
                </a:lnTo>
                <a:lnTo>
                  <a:pt x="1888" y="660"/>
                </a:lnTo>
                <a:lnTo>
                  <a:pt x="1893" y="660"/>
                </a:lnTo>
                <a:lnTo>
                  <a:pt x="1893" y="660"/>
                </a:lnTo>
                <a:lnTo>
                  <a:pt x="1893" y="660"/>
                </a:lnTo>
                <a:lnTo>
                  <a:pt x="1893" y="660"/>
                </a:lnTo>
                <a:lnTo>
                  <a:pt x="1893" y="665"/>
                </a:lnTo>
                <a:lnTo>
                  <a:pt x="1888" y="665"/>
                </a:lnTo>
                <a:lnTo>
                  <a:pt x="1884" y="665"/>
                </a:lnTo>
                <a:lnTo>
                  <a:pt x="1884" y="669"/>
                </a:lnTo>
                <a:lnTo>
                  <a:pt x="1879" y="669"/>
                </a:lnTo>
                <a:lnTo>
                  <a:pt x="1879" y="669"/>
                </a:lnTo>
                <a:lnTo>
                  <a:pt x="1879" y="669"/>
                </a:lnTo>
                <a:lnTo>
                  <a:pt x="1875" y="669"/>
                </a:lnTo>
                <a:lnTo>
                  <a:pt x="1875" y="674"/>
                </a:lnTo>
                <a:lnTo>
                  <a:pt x="1870" y="674"/>
                </a:lnTo>
                <a:lnTo>
                  <a:pt x="1870" y="674"/>
                </a:lnTo>
                <a:lnTo>
                  <a:pt x="1870" y="674"/>
                </a:lnTo>
                <a:lnTo>
                  <a:pt x="1870" y="674"/>
                </a:lnTo>
                <a:lnTo>
                  <a:pt x="1870" y="674"/>
                </a:lnTo>
                <a:lnTo>
                  <a:pt x="1870" y="674"/>
                </a:lnTo>
                <a:lnTo>
                  <a:pt x="1875" y="674"/>
                </a:lnTo>
                <a:lnTo>
                  <a:pt x="1875" y="674"/>
                </a:lnTo>
                <a:lnTo>
                  <a:pt x="1875" y="674"/>
                </a:lnTo>
                <a:lnTo>
                  <a:pt x="1879" y="674"/>
                </a:lnTo>
                <a:lnTo>
                  <a:pt x="1879" y="674"/>
                </a:lnTo>
                <a:lnTo>
                  <a:pt x="1879" y="674"/>
                </a:lnTo>
                <a:lnTo>
                  <a:pt x="1879" y="674"/>
                </a:lnTo>
                <a:lnTo>
                  <a:pt x="1884" y="674"/>
                </a:lnTo>
                <a:lnTo>
                  <a:pt x="1884" y="674"/>
                </a:lnTo>
                <a:lnTo>
                  <a:pt x="1884" y="669"/>
                </a:lnTo>
                <a:lnTo>
                  <a:pt x="1888" y="665"/>
                </a:lnTo>
                <a:lnTo>
                  <a:pt x="1893" y="665"/>
                </a:lnTo>
                <a:lnTo>
                  <a:pt x="1893" y="665"/>
                </a:lnTo>
                <a:lnTo>
                  <a:pt x="1893" y="665"/>
                </a:lnTo>
                <a:lnTo>
                  <a:pt x="1893" y="665"/>
                </a:lnTo>
                <a:lnTo>
                  <a:pt x="1897" y="665"/>
                </a:lnTo>
                <a:lnTo>
                  <a:pt x="1897" y="665"/>
                </a:lnTo>
                <a:lnTo>
                  <a:pt x="1897" y="665"/>
                </a:lnTo>
                <a:lnTo>
                  <a:pt x="1893" y="665"/>
                </a:lnTo>
                <a:lnTo>
                  <a:pt x="1897" y="665"/>
                </a:lnTo>
                <a:lnTo>
                  <a:pt x="1897" y="665"/>
                </a:lnTo>
                <a:lnTo>
                  <a:pt x="1897" y="665"/>
                </a:lnTo>
                <a:lnTo>
                  <a:pt x="1897" y="665"/>
                </a:lnTo>
                <a:lnTo>
                  <a:pt x="1902" y="660"/>
                </a:lnTo>
                <a:lnTo>
                  <a:pt x="1902" y="660"/>
                </a:lnTo>
                <a:lnTo>
                  <a:pt x="1902" y="656"/>
                </a:lnTo>
                <a:lnTo>
                  <a:pt x="1906" y="660"/>
                </a:lnTo>
                <a:lnTo>
                  <a:pt x="1906" y="660"/>
                </a:lnTo>
                <a:lnTo>
                  <a:pt x="1906" y="660"/>
                </a:lnTo>
                <a:lnTo>
                  <a:pt x="1906" y="665"/>
                </a:lnTo>
                <a:lnTo>
                  <a:pt x="1906" y="665"/>
                </a:lnTo>
                <a:lnTo>
                  <a:pt x="1906" y="665"/>
                </a:lnTo>
                <a:lnTo>
                  <a:pt x="1906" y="665"/>
                </a:lnTo>
                <a:lnTo>
                  <a:pt x="1902" y="669"/>
                </a:lnTo>
                <a:lnTo>
                  <a:pt x="1897" y="674"/>
                </a:lnTo>
                <a:lnTo>
                  <a:pt x="1897" y="674"/>
                </a:lnTo>
                <a:lnTo>
                  <a:pt x="1897" y="674"/>
                </a:lnTo>
                <a:lnTo>
                  <a:pt x="1897" y="678"/>
                </a:lnTo>
                <a:lnTo>
                  <a:pt x="1897" y="678"/>
                </a:lnTo>
                <a:lnTo>
                  <a:pt x="1897" y="678"/>
                </a:lnTo>
                <a:lnTo>
                  <a:pt x="1897" y="678"/>
                </a:lnTo>
                <a:lnTo>
                  <a:pt x="1897" y="678"/>
                </a:lnTo>
                <a:lnTo>
                  <a:pt x="1902" y="674"/>
                </a:lnTo>
                <a:lnTo>
                  <a:pt x="1902" y="674"/>
                </a:lnTo>
                <a:lnTo>
                  <a:pt x="1906" y="674"/>
                </a:lnTo>
                <a:lnTo>
                  <a:pt x="1906" y="674"/>
                </a:lnTo>
                <a:lnTo>
                  <a:pt x="1906" y="674"/>
                </a:lnTo>
                <a:lnTo>
                  <a:pt x="1906" y="674"/>
                </a:lnTo>
                <a:lnTo>
                  <a:pt x="1906" y="674"/>
                </a:lnTo>
                <a:lnTo>
                  <a:pt x="1906" y="674"/>
                </a:lnTo>
                <a:lnTo>
                  <a:pt x="1906" y="674"/>
                </a:lnTo>
                <a:lnTo>
                  <a:pt x="1906" y="678"/>
                </a:lnTo>
                <a:lnTo>
                  <a:pt x="1902" y="678"/>
                </a:lnTo>
                <a:lnTo>
                  <a:pt x="1902" y="683"/>
                </a:lnTo>
                <a:lnTo>
                  <a:pt x="1902" y="683"/>
                </a:lnTo>
                <a:lnTo>
                  <a:pt x="1906" y="683"/>
                </a:lnTo>
                <a:lnTo>
                  <a:pt x="1906" y="678"/>
                </a:lnTo>
                <a:lnTo>
                  <a:pt x="1906" y="678"/>
                </a:lnTo>
                <a:lnTo>
                  <a:pt x="1906" y="678"/>
                </a:lnTo>
                <a:lnTo>
                  <a:pt x="1911" y="678"/>
                </a:lnTo>
                <a:lnTo>
                  <a:pt x="1911" y="683"/>
                </a:lnTo>
                <a:lnTo>
                  <a:pt x="1911" y="683"/>
                </a:lnTo>
                <a:lnTo>
                  <a:pt x="1911" y="683"/>
                </a:lnTo>
                <a:lnTo>
                  <a:pt x="1911" y="683"/>
                </a:lnTo>
                <a:lnTo>
                  <a:pt x="1911" y="678"/>
                </a:lnTo>
                <a:lnTo>
                  <a:pt x="1916" y="678"/>
                </a:lnTo>
                <a:lnTo>
                  <a:pt x="1916" y="674"/>
                </a:lnTo>
                <a:lnTo>
                  <a:pt x="1916" y="674"/>
                </a:lnTo>
                <a:lnTo>
                  <a:pt x="1916" y="674"/>
                </a:lnTo>
                <a:lnTo>
                  <a:pt x="1916" y="674"/>
                </a:lnTo>
                <a:lnTo>
                  <a:pt x="1925" y="665"/>
                </a:lnTo>
                <a:lnTo>
                  <a:pt x="1925" y="665"/>
                </a:lnTo>
                <a:lnTo>
                  <a:pt x="1925" y="665"/>
                </a:lnTo>
                <a:lnTo>
                  <a:pt x="1925" y="665"/>
                </a:lnTo>
                <a:lnTo>
                  <a:pt x="1925" y="660"/>
                </a:lnTo>
                <a:lnTo>
                  <a:pt x="1925" y="660"/>
                </a:lnTo>
                <a:lnTo>
                  <a:pt x="1925" y="660"/>
                </a:lnTo>
                <a:lnTo>
                  <a:pt x="1925" y="660"/>
                </a:lnTo>
                <a:lnTo>
                  <a:pt x="1925" y="660"/>
                </a:lnTo>
                <a:lnTo>
                  <a:pt x="1920" y="665"/>
                </a:lnTo>
                <a:lnTo>
                  <a:pt x="1920" y="665"/>
                </a:lnTo>
                <a:lnTo>
                  <a:pt x="1916" y="665"/>
                </a:lnTo>
                <a:lnTo>
                  <a:pt x="1916" y="665"/>
                </a:lnTo>
                <a:lnTo>
                  <a:pt x="1916" y="665"/>
                </a:lnTo>
                <a:lnTo>
                  <a:pt x="1916" y="665"/>
                </a:lnTo>
                <a:lnTo>
                  <a:pt x="1916" y="660"/>
                </a:lnTo>
                <a:lnTo>
                  <a:pt x="1920" y="660"/>
                </a:lnTo>
                <a:lnTo>
                  <a:pt x="1920" y="660"/>
                </a:lnTo>
                <a:lnTo>
                  <a:pt x="1920" y="656"/>
                </a:lnTo>
                <a:lnTo>
                  <a:pt x="1925" y="656"/>
                </a:lnTo>
                <a:lnTo>
                  <a:pt x="1925" y="656"/>
                </a:lnTo>
                <a:lnTo>
                  <a:pt x="1925" y="656"/>
                </a:lnTo>
                <a:lnTo>
                  <a:pt x="1925" y="656"/>
                </a:lnTo>
                <a:lnTo>
                  <a:pt x="1925" y="651"/>
                </a:lnTo>
                <a:lnTo>
                  <a:pt x="1920" y="656"/>
                </a:lnTo>
                <a:lnTo>
                  <a:pt x="1920" y="656"/>
                </a:lnTo>
                <a:lnTo>
                  <a:pt x="1911" y="660"/>
                </a:lnTo>
                <a:lnTo>
                  <a:pt x="1911" y="660"/>
                </a:lnTo>
                <a:lnTo>
                  <a:pt x="1911" y="660"/>
                </a:lnTo>
                <a:lnTo>
                  <a:pt x="1906" y="660"/>
                </a:lnTo>
                <a:lnTo>
                  <a:pt x="1906" y="660"/>
                </a:lnTo>
                <a:lnTo>
                  <a:pt x="1906" y="660"/>
                </a:lnTo>
                <a:lnTo>
                  <a:pt x="1906" y="660"/>
                </a:lnTo>
                <a:lnTo>
                  <a:pt x="1906" y="660"/>
                </a:lnTo>
                <a:lnTo>
                  <a:pt x="1911" y="656"/>
                </a:lnTo>
                <a:lnTo>
                  <a:pt x="1911" y="656"/>
                </a:lnTo>
                <a:lnTo>
                  <a:pt x="1911" y="656"/>
                </a:lnTo>
                <a:lnTo>
                  <a:pt x="1911" y="656"/>
                </a:lnTo>
                <a:lnTo>
                  <a:pt x="1911" y="656"/>
                </a:lnTo>
                <a:lnTo>
                  <a:pt x="1911" y="656"/>
                </a:lnTo>
                <a:lnTo>
                  <a:pt x="1911" y="656"/>
                </a:lnTo>
                <a:lnTo>
                  <a:pt x="1911" y="656"/>
                </a:lnTo>
                <a:lnTo>
                  <a:pt x="1911" y="656"/>
                </a:lnTo>
                <a:lnTo>
                  <a:pt x="1916" y="656"/>
                </a:lnTo>
                <a:lnTo>
                  <a:pt x="1916" y="656"/>
                </a:lnTo>
                <a:lnTo>
                  <a:pt x="1916" y="651"/>
                </a:lnTo>
                <a:lnTo>
                  <a:pt x="1916" y="651"/>
                </a:lnTo>
                <a:lnTo>
                  <a:pt x="1916" y="651"/>
                </a:lnTo>
                <a:lnTo>
                  <a:pt x="1920" y="651"/>
                </a:lnTo>
                <a:close/>
                <a:moveTo>
                  <a:pt x="2358" y="23"/>
                </a:moveTo>
                <a:lnTo>
                  <a:pt x="2363" y="27"/>
                </a:lnTo>
                <a:lnTo>
                  <a:pt x="2363" y="27"/>
                </a:lnTo>
                <a:lnTo>
                  <a:pt x="2367" y="27"/>
                </a:lnTo>
                <a:lnTo>
                  <a:pt x="2367" y="23"/>
                </a:lnTo>
                <a:lnTo>
                  <a:pt x="2372" y="23"/>
                </a:lnTo>
                <a:lnTo>
                  <a:pt x="2372" y="18"/>
                </a:lnTo>
                <a:lnTo>
                  <a:pt x="2367" y="18"/>
                </a:lnTo>
                <a:lnTo>
                  <a:pt x="2363" y="14"/>
                </a:lnTo>
                <a:lnTo>
                  <a:pt x="2358" y="18"/>
                </a:lnTo>
                <a:lnTo>
                  <a:pt x="2354" y="18"/>
                </a:lnTo>
                <a:lnTo>
                  <a:pt x="2354" y="18"/>
                </a:lnTo>
                <a:lnTo>
                  <a:pt x="2349" y="18"/>
                </a:lnTo>
                <a:lnTo>
                  <a:pt x="2354" y="23"/>
                </a:lnTo>
                <a:lnTo>
                  <a:pt x="2358" y="23"/>
                </a:lnTo>
                <a:close/>
                <a:moveTo>
                  <a:pt x="1870" y="95"/>
                </a:moveTo>
                <a:lnTo>
                  <a:pt x="1870" y="95"/>
                </a:lnTo>
                <a:lnTo>
                  <a:pt x="1875" y="90"/>
                </a:lnTo>
                <a:lnTo>
                  <a:pt x="1879" y="90"/>
                </a:lnTo>
                <a:lnTo>
                  <a:pt x="1879" y="90"/>
                </a:lnTo>
                <a:lnTo>
                  <a:pt x="1879" y="90"/>
                </a:lnTo>
                <a:lnTo>
                  <a:pt x="1879" y="90"/>
                </a:lnTo>
                <a:lnTo>
                  <a:pt x="1879" y="90"/>
                </a:lnTo>
                <a:lnTo>
                  <a:pt x="1879" y="90"/>
                </a:lnTo>
                <a:lnTo>
                  <a:pt x="1879" y="86"/>
                </a:lnTo>
                <a:lnTo>
                  <a:pt x="1879" y="86"/>
                </a:lnTo>
                <a:lnTo>
                  <a:pt x="1875" y="86"/>
                </a:lnTo>
                <a:lnTo>
                  <a:pt x="1875" y="86"/>
                </a:lnTo>
                <a:lnTo>
                  <a:pt x="1875" y="86"/>
                </a:lnTo>
                <a:lnTo>
                  <a:pt x="1870" y="86"/>
                </a:lnTo>
                <a:lnTo>
                  <a:pt x="1870" y="86"/>
                </a:lnTo>
                <a:lnTo>
                  <a:pt x="1870" y="86"/>
                </a:lnTo>
                <a:lnTo>
                  <a:pt x="1870" y="86"/>
                </a:lnTo>
                <a:lnTo>
                  <a:pt x="1866" y="90"/>
                </a:lnTo>
                <a:lnTo>
                  <a:pt x="1866" y="90"/>
                </a:lnTo>
                <a:lnTo>
                  <a:pt x="1866" y="90"/>
                </a:lnTo>
                <a:lnTo>
                  <a:pt x="1870" y="95"/>
                </a:lnTo>
                <a:close/>
                <a:moveTo>
                  <a:pt x="1875" y="54"/>
                </a:moveTo>
                <a:lnTo>
                  <a:pt x="1875" y="54"/>
                </a:lnTo>
                <a:lnTo>
                  <a:pt x="1875" y="54"/>
                </a:lnTo>
                <a:lnTo>
                  <a:pt x="1875" y="54"/>
                </a:lnTo>
                <a:lnTo>
                  <a:pt x="1879" y="54"/>
                </a:lnTo>
                <a:lnTo>
                  <a:pt x="1884" y="54"/>
                </a:lnTo>
                <a:lnTo>
                  <a:pt x="1884" y="54"/>
                </a:lnTo>
                <a:lnTo>
                  <a:pt x="1884" y="54"/>
                </a:lnTo>
                <a:lnTo>
                  <a:pt x="1884" y="54"/>
                </a:lnTo>
                <a:lnTo>
                  <a:pt x="1884" y="54"/>
                </a:lnTo>
                <a:lnTo>
                  <a:pt x="1884" y="54"/>
                </a:lnTo>
                <a:lnTo>
                  <a:pt x="1884" y="54"/>
                </a:lnTo>
                <a:lnTo>
                  <a:pt x="1884" y="54"/>
                </a:lnTo>
                <a:lnTo>
                  <a:pt x="1884" y="54"/>
                </a:lnTo>
                <a:lnTo>
                  <a:pt x="1888" y="54"/>
                </a:lnTo>
                <a:lnTo>
                  <a:pt x="1888" y="54"/>
                </a:lnTo>
                <a:lnTo>
                  <a:pt x="1893" y="54"/>
                </a:lnTo>
                <a:lnTo>
                  <a:pt x="1897" y="54"/>
                </a:lnTo>
                <a:lnTo>
                  <a:pt x="1897" y="54"/>
                </a:lnTo>
                <a:lnTo>
                  <a:pt x="1897" y="54"/>
                </a:lnTo>
                <a:lnTo>
                  <a:pt x="1902" y="54"/>
                </a:lnTo>
                <a:lnTo>
                  <a:pt x="1906" y="54"/>
                </a:lnTo>
                <a:lnTo>
                  <a:pt x="1906" y="54"/>
                </a:lnTo>
                <a:lnTo>
                  <a:pt x="1906" y="54"/>
                </a:lnTo>
                <a:lnTo>
                  <a:pt x="1902" y="59"/>
                </a:lnTo>
                <a:lnTo>
                  <a:pt x="1897" y="59"/>
                </a:lnTo>
                <a:lnTo>
                  <a:pt x="1893" y="59"/>
                </a:lnTo>
                <a:lnTo>
                  <a:pt x="1888" y="59"/>
                </a:lnTo>
                <a:lnTo>
                  <a:pt x="1888" y="59"/>
                </a:lnTo>
                <a:lnTo>
                  <a:pt x="1884" y="59"/>
                </a:lnTo>
                <a:lnTo>
                  <a:pt x="1879" y="59"/>
                </a:lnTo>
                <a:lnTo>
                  <a:pt x="1875" y="59"/>
                </a:lnTo>
                <a:lnTo>
                  <a:pt x="1875" y="63"/>
                </a:lnTo>
                <a:lnTo>
                  <a:pt x="1875" y="63"/>
                </a:lnTo>
                <a:lnTo>
                  <a:pt x="1875" y="63"/>
                </a:lnTo>
                <a:lnTo>
                  <a:pt x="1875" y="63"/>
                </a:lnTo>
                <a:lnTo>
                  <a:pt x="1879" y="63"/>
                </a:lnTo>
                <a:lnTo>
                  <a:pt x="1879" y="63"/>
                </a:lnTo>
                <a:lnTo>
                  <a:pt x="1879" y="63"/>
                </a:lnTo>
                <a:lnTo>
                  <a:pt x="1875" y="63"/>
                </a:lnTo>
                <a:lnTo>
                  <a:pt x="1875" y="63"/>
                </a:lnTo>
                <a:lnTo>
                  <a:pt x="1875" y="63"/>
                </a:lnTo>
                <a:lnTo>
                  <a:pt x="1875" y="68"/>
                </a:lnTo>
                <a:lnTo>
                  <a:pt x="1875" y="68"/>
                </a:lnTo>
                <a:lnTo>
                  <a:pt x="1875" y="68"/>
                </a:lnTo>
                <a:lnTo>
                  <a:pt x="1875" y="68"/>
                </a:lnTo>
                <a:lnTo>
                  <a:pt x="1875" y="68"/>
                </a:lnTo>
                <a:lnTo>
                  <a:pt x="1879" y="68"/>
                </a:lnTo>
                <a:lnTo>
                  <a:pt x="1884" y="68"/>
                </a:lnTo>
                <a:lnTo>
                  <a:pt x="1884" y="68"/>
                </a:lnTo>
                <a:lnTo>
                  <a:pt x="1879" y="68"/>
                </a:lnTo>
                <a:lnTo>
                  <a:pt x="1875" y="72"/>
                </a:lnTo>
                <a:lnTo>
                  <a:pt x="1875" y="72"/>
                </a:lnTo>
                <a:lnTo>
                  <a:pt x="1875" y="72"/>
                </a:lnTo>
                <a:lnTo>
                  <a:pt x="1875" y="72"/>
                </a:lnTo>
                <a:lnTo>
                  <a:pt x="1875" y="72"/>
                </a:lnTo>
                <a:lnTo>
                  <a:pt x="1879" y="77"/>
                </a:lnTo>
                <a:lnTo>
                  <a:pt x="1879" y="77"/>
                </a:lnTo>
                <a:lnTo>
                  <a:pt x="1884" y="77"/>
                </a:lnTo>
                <a:lnTo>
                  <a:pt x="1888" y="77"/>
                </a:lnTo>
                <a:lnTo>
                  <a:pt x="1888" y="77"/>
                </a:lnTo>
                <a:lnTo>
                  <a:pt x="1893" y="77"/>
                </a:lnTo>
                <a:lnTo>
                  <a:pt x="1893" y="77"/>
                </a:lnTo>
                <a:lnTo>
                  <a:pt x="1893" y="77"/>
                </a:lnTo>
                <a:lnTo>
                  <a:pt x="1893" y="77"/>
                </a:lnTo>
                <a:lnTo>
                  <a:pt x="1893" y="72"/>
                </a:lnTo>
                <a:lnTo>
                  <a:pt x="1893" y="72"/>
                </a:lnTo>
                <a:lnTo>
                  <a:pt x="1893" y="72"/>
                </a:lnTo>
                <a:lnTo>
                  <a:pt x="1893" y="72"/>
                </a:lnTo>
                <a:lnTo>
                  <a:pt x="1897" y="77"/>
                </a:lnTo>
                <a:lnTo>
                  <a:pt x="1897" y="77"/>
                </a:lnTo>
                <a:lnTo>
                  <a:pt x="1897" y="77"/>
                </a:lnTo>
                <a:lnTo>
                  <a:pt x="1897" y="77"/>
                </a:lnTo>
                <a:lnTo>
                  <a:pt x="1897" y="77"/>
                </a:lnTo>
                <a:lnTo>
                  <a:pt x="1897" y="77"/>
                </a:lnTo>
                <a:lnTo>
                  <a:pt x="1897" y="77"/>
                </a:lnTo>
                <a:lnTo>
                  <a:pt x="1897" y="77"/>
                </a:lnTo>
                <a:lnTo>
                  <a:pt x="1897" y="77"/>
                </a:lnTo>
                <a:lnTo>
                  <a:pt x="1897" y="77"/>
                </a:lnTo>
                <a:lnTo>
                  <a:pt x="1902" y="72"/>
                </a:lnTo>
                <a:lnTo>
                  <a:pt x="1902" y="72"/>
                </a:lnTo>
                <a:lnTo>
                  <a:pt x="1902" y="72"/>
                </a:lnTo>
                <a:lnTo>
                  <a:pt x="1902" y="68"/>
                </a:lnTo>
                <a:lnTo>
                  <a:pt x="1902" y="68"/>
                </a:lnTo>
                <a:lnTo>
                  <a:pt x="1902" y="72"/>
                </a:lnTo>
                <a:lnTo>
                  <a:pt x="1902" y="72"/>
                </a:lnTo>
                <a:lnTo>
                  <a:pt x="1902" y="72"/>
                </a:lnTo>
                <a:lnTo>
                  <a:pt x="1902" y="77"/>
                </a:lnTo>
                <a:lnTo>
                  <a:pt x="1902" y="77"/>
                </a:lnTo>
                <a:lnTo>
                  <a:pt x="1906" y="77"/>
                </a:lnTo>
                <a:lnTo>
                  <a:pt x="1906" y="77"/>
                </a:lnTo>
                <a:lnTo>
                  <a:pt x="1906" y="77"/>
                </a:lnTo>
                <a:lnTo>
                  <a:pt x="1911" y="77"/>
                </a:lnTo>
                <a:lnTo>
                  <a:pt x="1911" y="72"/>
                </a:lnTo>
                <a:lnTo>
                  <a:pt x="1911" y="72"/>
                </a:lnTo>
                <a:lnTo>
                  <a:pt x="1916" y="72"/>
                </a:lnTo>
                <a:lnTo>
                  <a:pt x="1916" y="72"/>
                </a:lnTo>
                <a:lnTo>
                  <a:pt x="1916" y="72"/>
                </a:lnTo>
                <a:lnTo>
                  <a:pt x="1916" y="72"/>
                </a:lnTo>
                <a:lnTo>
                  <a:pt x="1916" y="72"/>
                </a:lnTo>
                <a:lnTo>
                  <a:pt x="1916" y="72"/>
                </a:lnTo>
                <a:lnTo>
                  <a:pt x="1920" y="72"/>
                </a:lnTo>
                <a:lnTo>
                  <a:pt x="1920" y="72"/>
                </a:lnTo>
                <a:lnTo>
                  <a:pt x="1920" y="72"/>
                </a:lnTo>
                <a:lnTo>
                  <a:pt x="1920" y="72"/>
                </a:lnTo>
                <a:lnTo>
                  <a:pt x="1920" y="72"/>
                </a:lnTo>
                <a:lnTo>
                  <a:pt x="1920" y="72"/>
                </a:lnTo>
                <a:lnTo>
                  <a:pt x="1920" y="68"/>
                </a:lnTo>
                <a:lnTo>
                  <a:pt x="1920" y="68"/>
                </a:lnTo>
                <a:lnTo>
                  <a:pt x="1920" y="68"/>
                </a:lnTo>
                <a:lnTo>
                  <a:pt x="1925" y="68"/>
                </a:lnTo>
                <a:lnTo>
                  <a:pt x="1925" y="68"/>
                </a:lnTo>
                <a:lnTo>
                  <a:pt x="1925" y="63"/>
                </a:lnTo>
                <a:lnTo>
                  <a:pt x="1929" y="63"/>
                </a:lnTo>
                <a:lnTo>
                  <a:pt x="1929" y="63"/>
                </a:lnTo>
                <a:lnTo>
                  <a:pt x="1934" y="63"/>
                </a:lnTo>
                <a:lnTo>
                  <a:pt x="1934" y="63"/>
                </a:lnTo>
                <a:lnTo>
                  <a:pt x="1934" y="63"/>
                </a:lnTo>
                <a:lnTo>
                  <a:pt x="1929" y="63"/>
                </a:lnTo>
                <a:lnTo>
                  <a:pt x="1929" y="68"/>
                </a:lnTo>
                <a:lnTo>
                  <a:pt x="1929" y="68"/>
                </a:lnTo>
                <a:lnTo>
                  <a:pt x="1925" y="68"/>
                </a:lnTo>
                <a:lnTo>
                  <a:pt x="1925" y="68"/>
                </a:lnTo>
                <a:lnTo>
                  <a:pt x="1925" y="68"/>
                </a:lnTo>
                <a:lnTo>
                  <a:pt x="1925" y="68"/>
                </a:lnTo>
                <a:lnTo>
                  <a:pt x="1929" y="68"/>
                </a:lnTo>
                <a:lnTo>
                  <a:pt x="1934" y="68"/>
                </a:lnTo>
                <a:lnTo>
                  <a:pt x="1934" y="68"/>
                </a:lnTo>
                <a:lnTo>
                  <a:pt x="1938" y="68"/>
                </a:lnTo>
                <a:lnTo>
                  <a:pt x="1938" y="63"/>
                </a:lnTo>
                <a:lnTo>
                  <a:pt x="1938" y="63"/>
                </a:lnTo>
                <a:lnTo>
                  <a:pt x="1943" y="63"/>
                </a:lnTo>
                <a:lnTo>
                  <a:pt x="1943" y="63"/>
                </a:lnTo>
                <a:lnTo>
                  <a:pt x="1943" y="63"/>
                </a:lnTo>
                <a:lnTo>
                  <a:pt x="1947" y="63"/>
                </a:lnTo>
                <a:lnTo>
                  <a:pt x="1956" y="63"/>
                </a:lnTo>
                <a:lnTo>
                  <a:pt x="1961" y="63"/>
                </a:lnTo>
                <a:lnTo>
                  <a:pt x="1961" y="59"/>
                </a:lnTo>
                <a:lnTo>
                  <a:pt x="1961" y="59"/>
                </a:lnTo>
                <a:lnTo>
                  <a:pt x="1965" y="59"/>
                </a:lnTo>
                <a:lnTo>
                  <a:pt x="1965" y="59"/>
                </a:lnTo>
                <a:lnTo>
                  <a:pt x="1965" y="54"/>
                </a:lnTo>
                <a:lnTo>
                  <a:pt x="1965" y="54"/>
                </a:lnTo>
                <a:lnTo>
                  <a:pt x="1961" y="54"/>
                </a:lnTo>
                <a:lnTo>
                  <a:pt x="1961" y="54"/>
                </a:lnTo>
                <a:lnTo>
                  <a:pt x="1956" y="59"/>
                </a:lnTo>
                <a:lnTo>
                  <a:pt x="1956" y="59"/>
                </a:lnTo>
                <a:lnTo>
                  <a:pt x="1956" y="54"/>
                </a:lnTo>
                <a:lnTo>
                  <a:pt x="1961" y="54"/>
                </a:lnTo>
                <a:lnTo>
                  <a:pt x="1961" y="54"/>
                </a:lnTo>
                <a:lnTo>
                  <a:pt x="1956" y="54"/>
                </a:lnTo>
                <a:lnTo>
                  <a:pt x="1956" y="54"/>
                </a:lnTo>
                <a:lnTo>
                  <a:pt x="1952" y="54"/>
                </a:lnTo>
                <a:lnTo>
                  <a:pt x="1952" y="54"/>
                </a:lnTo>
                <a:lnTo>
                  <a:pt x="1947" y="54"/>
                </a:lnTo>
                <a:lnTo>
                  <a:pt x="1947" y="54"/>
                </a:lnTo>
                <a:lnTo>
                  <a:pt x="1952" y="54"/>
                </a:lnTo>
                <a:lnTo>
                  <a:pt x="1952" y="54"/>
                </a:lnTo>
                <a:lnTo>
                  <a:pt x="1956" y="50"/>
                </a:lnTo>
                <a:lnTo>
                  <a:pt x="1956" y="50"/>
                </a:lnTo>
                <a:lnTo>
                  <a:pt x="1961" y="50"/>
                </a:lnTo>
                <a:lnTo>
                  <a:pt x="1961" y="45"/>
                </a:lnTo>
                <a:lnTo>
                  <a:pt x="1956" y="45"/>
                </a:lnTo>
                <a:lnTo>
                  <a:pt x="1956" y="45"/>
                </a:lnTo>
                <a:lnTo>
                  <a:pt x="1956" y="45"/>
                </a:lnTo>
                <a:lnTo>
                  <a:pt x="1956" y="45"/>
                </a:lnTo>
                <a:lnTo>
                  <a:pt x="1956" y="45"/>
                </a:lnTo>
                <a:lnTo>
                  <a:pt x="1961" y="45"/>
                </a:lnTo>
                <a:lnTo>
                  <a:pt x="1961" y="45"/>
                </a:lnTo>
                <a:lnTo>
                  <a:pt x="1961" y="41"/>
                </a:lnTo>
                <a:lnTo>
                  <a:pt x="1961" y="41"/>
                </a:lnTo>
                <a:lnTo>
                  <a:pt x="1961" y="41"/>
                </a:lnTo>
                <a:lnTo>
                  <a:pt x="1961" y="41"/>
                </a:lnTo>
                <a:lnTo>
                  <a:pt x="1961" y="41"/>
                </a:lnTo>
                <a:lnTo>
                  <a:pt x="1956" y="41"/>
                </a:lnTo>
                <a:lnTo>
                  <a:pt x="1956" y="41"/>
                </a:lnTo>
                <a:lnTo>
                  <a:pt x="1956" y="41"/>
                </a:lnTo>
                <a:lnTo>
                  <a:pt x="1952" y="41"/>
                </a:lnTo>
                <a:lnTo>
                  <a:pt x="1952" y="41"/>
                </a:lnTo>
                <a:lnTo>
                  <a:pt x="1952" y="41"/>
                </a:lnTo>
                <a:lnTo>
                  <a:pt x="1952" y="45"/>
                </a:lnTo>
                <a:lnTo>
                  <a:pt x="1952" y="45"/>
                </a:lnTo>
                <a:lnTo>
                  <a:pt x="1952" y="45"/>
                </a:lnTo>
                <a:lnTo>
                  <a:pt x="1952" y="45"/>
                </a:lnTo>
                <a:lnTo>
                  <a:pt x="1952" y="45"/>
                </a:lnTo>
                <a:lnTo>
                  <a:pt x="1947" y="45"/>
                </a:lnTo>
                <a:lnTo>
                  <a:pt x="1947" y="45"/>
                </a:lnTo>
                <a:lnTo>
                  <a:pt x="1947" y="45"/>
                </a:lnTo>
                <a:lnTo>
                  <a:pt x="1947" y="41"/>
                </a:lnTo>
                <a:lnTo>
                  <a:pt x="1947" y="41"/>
                </a:lnTo>
                <a:lnTo>
                  <a:pt x="1947" y="41"/>
                </a:lnTo>
                <a:lnTo>
                  <a:pt x="1952" y="41"/>
                </a:lnTo>
                <a:lnTo>
                  <a:pt x="1947" y="41"/>
                </a:lnTo>
                <a:lnTo>
                  <a:pt x="1952" y="41"/>
                </a:lnTo>
                <a:lnTo>
                  <a:pt x="1952" y="41"/>
                </a:lnTo>
                <a:lnTo>
                  <a:pt x="1952" y="41"/>
                </a:lnTo>
                <a:lnTo>
                  <a:pt x="1952" y="41"/>
                </a:lnTo>
                <a:lnTo>
                  <a:pt x="1952" y="36"/>
                </a:lnTo>
                <a:lnTo>
                  <a:pt x="1952" y="36"/>
                </a:lnTo>
                <a:lnTo>
                  <a:pt x="1952" y="36"/>
                </a:lnTo>
                <a:lnTo>
                  <a:pt x="1947" y="36"/>
                </a:lnTo>
                <a:lnTo>
                  <a:pt x="1947" y="36"/>
                </a:lnTo>
                <a:lnTo>
                  <a:pt x="1947" y="36"/>
                </a:lnTo>
                <a:lnTo>
                  <a:pt x="1943" y="36"/>
                </a:lnTo>
                <a:lnTo>
                  <a:pt x="1943" y="36"/>
                </a:lnTo>
                <a:lnTo>
                  <a:pt x="1943" y="36"/>
                </a:lnTo>
                <a:lnTo>
                  <a:pt x="1943" y="36"/>
                </a:lnTo>
                <a:lnTo>
                  <a:pt x="1943" y="36"/>
                </a:lnTo>
                <a:lnTo>
                  <a:pt x="1943" y="36"/>
                </a:lnTo>
                <a:lnTo>
                  <a:pt x="1943" y="32"/>
                </a:lnTo>
                <a:lnTo>
                  <a:pt x="1943" y="32"/>
                </a:lnTo>
                <a:lnTo>
                  <a:pt x="1943" y="27"/>
                </a:lnTo>
                <a:lnTo>
                  <a:pt x="1943" y="27"/>
                </a:lnTo>
                <a:lnTo>
                  <a:pt x="1943" y="27"/>
                </a:lnTo>
                <a:lnTo>
                  <a:pt x="1943" y="23"/>
                </a:lnTo>
                <a:lnTo>
                  <a:pt x="1943" y="23"/>
                </a:lnTo>
                <a:lnTo>
                  <a:pt x="1938" y="23"/>
                </a:lnTo>
                <a:lnTo>
                  <a:pt x="1938" y="23"/>
                </a:lnTo>
                <a:lnTo>
                  <a:pt x="1934" y="23"/>
                </a:lnTo>
                <a:lnTo>
                  <a:pt x="1929" y="23"/>
                </a:lnTo>
                <a:lnTo>
                  <a:pt x="1929" y="23"/>
                </a:lnTo>
                <a:lnTo>
                  <a:pt x="1929" y="23"/>
                </a:lnTo>
                <a:lnTo>
                  <a:pt x="1929" y="23"/>
                </a:lnTo>
                <a:lnTo>
                  <a:pt x="1929" y="23"/>
                </a:lnTo>
                <a:lnTo>
                  <a:pt x="1925" y="23"/>
                </a:lnTo>
                <a:lnTo>
                  <a:pt x="1925" y="23"/>
                </a:lnTo>
                <a:lnTo>
                  <a:pt x="1925" y="23"/>
                </a:lnTo>
                <a:lnTo>
                  <a:pt x="1929" y="23"/>
                </a:lnTo>
                <a:lnTo>
                  <a:pt x="1934" y="23"/>
                </a:lnTo>
                <a:lnTo>
                  <a:pt x="1934" y="27"/>
                </a:lnTo>
                <a:lnTo>
                  <a:pt x="1934" y="27"/>
                </a:lnTo>
                <a:lnTo>
                  <a:pt x="1934" y="27"/>
                </a:lnTo>
                <a:lnTo>
                  <a:pt x="1929" y="27"/>
                </a:lnTo>
                <a:lnTo>
                  <a:pt x="1929" y="27"/>
                </a:lnTo>
                <a:lnTo>
                  <a:pt x="1929" y="27"/>
                </a:lnTo>
                <a:lnTo>
                  <a:pt x="1925" y="27"/>
                </a:lnTo>
                <a:lnTo>
                  <a:pt x="1920" y="27"/>
                </a:lnTo>
                <a:lnTo>
                  <a:pt x="1920" y="27"/>
                </a:lnTo>
                <a:lnTo>
                  <a:pt x="1916" y="27"/>
                </a:lnTo>
                <a:lnTo>
                  <a:pt x="1911" y="27"/>
                </a:lnTo>
                <a:lnTo>
                  <a:pt x="1906" y="27"/>
                </a:lnTo>
                <a:lnTo>
                  <a:pt x="1906" y="32"/>
                </a:lnTo>
                <a:lnTo>
                  <a:pt x="1906" y="32"/>
                </a:lnTo>
                <a:lnTo>
                  <a:pt x="1911" y="32"/>
                </a:lnTo>
                <a:lnTo>
                  <a:pt x="1906" y="32"/>
                </a:lnTo>
                <a:lnTo>
                  <a:pt x="1911" y="36"/>
                </a:lnTo>
                <a:lnTo>
                  <a:pt x="1911" y="36"/>
                </a:lnTo>
                <a:lnTo>
                  <a:pt x="1911" y="36"/>
                </a:lnTo>
                <a:lnTo>
                  <a:pt x="1906" y="36"/>
                </a:lnTo>
                <a:lnTo>
                  <a:pt x="1906" y="36"/>
                </a:lnTo>
                <a:lnTo>
                  <a:pt x="1906" y="36"/>
                </a:lnTo>
                <a:lnTo>
                  <a:pt x="1906" y="32"/>
                </a:lnTo>
                <a:lnTo>
                  <a:pt x="1906" y="32"/>
                </a:lnTo>
                <a:lnTo>
                  <a:pt x="1902" y="32"/>
                </a:lnTo>
                <a:lnTo>
                  <a:pt x="1902" y="32"/>
                </a:lnTo>
                <a:lnTo>
                  <a:pt x="1897" y="32"/>
                </a:lnTo>
                <a:lnTo>
                  <a:pt x="1897" y="32"/>
                </a:lnTo>
                <a:lnTo>
                  <a:pt x="1893" y="36"/>
                </a:lnTo>
                <a:lnTo>
                  <a:pt x="1893" y="36"/>
                </a:lnTo>
                <a:lnTo>
                  <a:pt x="1893" y="36"/>
                </a:lnTo>
                <a:lnTo>
                  <a:pt x="1893" y="36"/>
                </a:lnTo>
                <a:lnTo>
                  <a:pt x="1893" y="36"/>
                </a:lnTo>
                <a:lnTo>
                  <a:pt x="1888" y="36"/>
                </a:lnTo>
                <a:lnTo>
                  <a:pt x="1888" y="36"/>
                </a:lnTo>
                <a:lnTo>
                  <a:pt x="1888" y="36"/>
                </a:lnTo>
                <a:lnTo>
                  <a:pt x="1888" y="36"/>
                </a:lnTo>
                <a:lnTo>
                  <a:pt x="1884" y="36"/>
                </a:lnTo>
                <a:lnTo>
                  <a:pt x="1884" y="36"/>
                </a:lnTo>
                <a:lnTo>
                  <a:pt x="1884" y="41"/>
                </a:lnTo>
                <a:lnTo>
                  <a:pt x="1884" y="41"/>
                </a:lnTo>
                <a:lnTo>
                  <a:pt x="1888" y="41"/>
                </a:lnTo>
                <a:lnTo>
                  <a:pt x="1888" y="41"/>
                </a:lnTo>
                <a:lnTo>
                  <a:pt x="1888" y="41"/>
                </a:lnTo>
                <a:lnTo>
                  <a:pt x="1888" y="41"/>
                </a:lnTo>
                <a:lnTo>
                  <a:pt x="1893" y="41"/>
                </a:lnTo>
                <a:lnTo>
                  <a:pt x="1897" y="41"/>
                </a:lnTo>
                <a:lnTo>
                  <a:pt x="1902" y="41"/>
                </a:lnTo>
                <a:lnTo>
                  <a:pt x="1902" y="41"/>
                </a:lnTo>
                <a:lnTo>
                  <a:pt x="1897" y="41"/>
                </a:lnTo>
                <a:lnTo>
                  <a:pt x="1897" y="41"/>
                </a:lnTo>
                <a:lnTo>
                  <a:pt x="1897" y="41"/>
                </a:lnTo>
                <a:lnTo>
                  <a:pt x="1897" y="41"/>
                </a:lnTo>
                <a:lnTo>
                  <a:pt x="1893" y="45"/>
                </a:lnTo>
                <a:lnTo>
                  <a:pt x="1893" y="45"/>
                </a:lnTo>
                <a:lnTo>
                  <a:pt x="1888" y="41"/>
                </a:lnTo>
                <a:lnTo>
                  <a:pt x="1884" y="41"/>
                </a:lnTo>
                <a:lnTo>
                  <a:pt x="1879" y="41"/>
                </a:lnTo>
                <a:lnTo>
                  <a:pt x="1875" y="41"/>
                </a:lnTo>
                <a:lnTo>
                  <a:pt x="1875" y="45"/>
                </a:lnTo>
                <a:lnTo>
                  <a:pt x="1875" y="45"/>
                </a:lnTo>
                <a:lnTo>
                  <a:pt x="1875" y="45"/>
                </a:lnTo>
                <a:lnTo>
                  <a:pt x="1875" y="50"/>
                </a:lnTo>
                <a:lnTo>
                  <a:pt x="1875" y="50"/>
                </a:lnTo>
                <a:lnTo>
                  <a:pt x="1875" y="50"/>
                </a:lnTo>
                <a:lnTo>
                  <a:pt x="1879" y="50"/>
                </a:lnTo>
                <a:lnTo>
                  <a:pt x="1879" y="50"/>
                </a:lnTo>
                <a:lnTo>
                  <a:pt x="1884" y="50"/>
                </a:lnTo>
                <a:lnTo>
                  <a:pt x="1888" y="50"/>
                </a:lnTo>
                <a:lnTo>
                  <a:pt x="1888" y="50"/>
                </a:lnTo>
                <a:lnTo>
                  <a:pt x="1888" y="50"/>
                </a:lnTo>
                <a:lnTo>
                  <a:pt x="1888" y="50"/>
                </a:lnTo>
                <a:lnTo>
                  <a:pt x="1879" y="50"/>
                </a:lnTo>
                <a:lnTo>
                  <a:pt x="1875" y="50"/>
                </a:lnTo>
                <a:lnTo>
                  <a:pt x="1875" y="50"/>
                </a:lnTo>
                <a:lnTo>
                  <a:pt x="1870" y="54"/>
                </a:lnTo>
                <a:lnTo>
                  <a:pt x="1870" y="54"/>
                </a:lnTo>
                <a:lnTo>
                  <a:pt x="1875" y="54"/>
                </a:lnTo>
                <a:close/>
                <a:moveTo>
                  <a:pt x="1766" y="683"/>
                </a:moveTo>
                <a:lnTo>
                  <a:pt x="1766" y="683"/>
                </a:lnTo>
                <a:lnTo>
                  <a:pt x="1771" y="683"/>
                </a:lnTo>
                <a:lnTo>
                  <a:pt x="1775" y="683"/>
                </a:lnTo>
                <a:lnTo>
                  <a:pt x="1780" y="678"/>
                </a:lnTo>
                <a:lnTo>
                  <a:pt x="1775" y="678"/>
                </a:lnTo>
                <a:lnTo>
                  <a:pt x="1775" y="678"/>
                </a:lnTo>
                <a:lnTo>
                  <a:pt x="1775" y="678"/>
                </a:lnTo>
                <a:lnTo>
                  <a:pt x="1771" y="678"/>
                </a:lnTo>
                <a:lnTo>
                  <a:pt x="1766" y="678"/>
                </a:lnTo>
                <a:lnTo>
                  <a:pt x="1766" y="678"/>
                </a:lnTo>
                <a:lnTo>
                  <a:pt x="1762" y="678"/>
                </a:lnTo>
                <a:lnTo>
                  <a:pt x="1762" y="678"/>
                </a:lnTo>
                <a:lnTo>
                  <a:pt x="1757" y="678"/>
                </a:lnTo>
                <a:lnTo>
                  <a:pt x="1757" y="678"/>
                </a:lnTo>
                <a:lnTo>
                  <a:pt x="1757" y="678"/>
                </a:lnTo>
                <a:lnTo>
                  <a:pt x="1757" y="678"/>
                </a:lnTo>
                <a:lnTo>
                  <a:pt x="1757" y="678"/>
                </a:lnTo>
                <a:lnTo>
                  <a:pt x="1753" y="678"/>
                </a:lnTo>
                <a:lnTo>
                  <a:pt x="1753" y="678"/>
                </a:lnTo>
                <a:lnTo>
                  <a:pt x="1753" y="678"/>
                </a:lnTo>
                <a:lnTo>
                  <a:pt x="1753" y="678"/>
                </a:lnTo>
                <a:lnTo>
                  <a:pt x="1753" y="678"/>
                </a:lnTo>
                <a:lnTo>
                  <a:pt x="1753" y="678"/>
                </a:lnTo>
                <a:lnTo>
                  <a:pt x="1753" y="678"/>
                </a:lnTo>
                <a:lnTo>
                  <a:pt x="1753" y="674"/>
                </a:lnTo>
                <a:lnTo>
                  <a:pt x="1753" y="674"/>
                </a:lnTo>
                <a:lnTo>
                  <a:pt x="1753" y="674"/>
                </a:lnTo>
                <a:lnTo>
                  <a:pt x="1748" y="674"/>
                </a:lnTo>
                <a:lnTo>
                  <a:pt x="1753" y="669"/>
                </a:lnTo>
                <a:lnTo>
                  <a:pt x="1753" y="669"/>
                </a:lnTo>
                <a:lnTo>
                  <a:pt x="1753" y="665"/>
                </a:lnTo>
                <a:lnTo>
                  <a:pt x="1753" y="669"/>
                </a:lnTo>
                <a:lnTo>
                  <a:pt x="1748" y="669"/>
                </a:lnTo>
                <a:lnTo>
                  <a:pt x="1748" y="669"/>
                </a:lnTo>
                <a:lnTo>
                  <a:pt x="1748" y="674"/>
                </a:lnTo>
                <a:lnTo>
                  <a:pt x="1744" y="674"/>
                </a:lnTo>
                <a:lnTo>
                  <a:pt x="1744" y="674"/>
                </a:lnTo>
                <a:lnTo>
                  <a:pt x="1748" y="674"/>
                </a:lnTo>
                <a:lnTo>
                  <a:pt x="1748" y="674"/>
                </a:lnTo>
                <a:lnTo>
                  <a:pt x="1748" y="674"/>
                </a:lnTo>
                <a:lnTo>
                  <a:pt x="1748" y="678"/>
                </a:lnTo>
                <a:lnTo>
                  <a:pt x="1748" y="678"/>
                </a:lnTo>
                <a:lnTo>
                  <a:pt x="1753" y="678"/>
                </a:lnTo>
                <a:lnTo>
                  <a:pt x="1753" y="678"/>
                </a:lnTo>
                <a:lnTo>
                  <a:pt x="1753" y="678"/>
                </a:lnTo>
                <a:lnTo>
                  <a:pt x="1753" y="678"/>
                </a:lnTo>
                <a:lnTo>
                  <a:pt x="1753" y="678"/>
                </a:lnTo>
                <a:lnTo>
                  <a:pt x="1753" y="683"/>
                </a:lnTo>
                <a:lnTo>
                  <a:pt x="1753" y="683"/>
                </a:lnTo>
                <a:lnTo>
                  <a:pt x="1753" y="683"/>
                </a:lnTo>
                <a:lnTo>
                  <a:pt x="1757" y="683"/>
                </a:lnTo>
                <a:lnTo>
                  <a:pt x="1757" y="683"/>
                </a:lnTo>
                <a:lnTo>
                  <a:pt x="1757" y="683"/>
                </a:lnTo>
                <a:lnTo>
                  <a:pt x="1757" y="683"/>
                </a:lnTo>
                <a:lnTo>
                  <a:pt x="1757" y="683"/>
                </a:lnTo>
                <a:lnTo>
                  <a:pt x="1762" y="683"/>
                </a:lnTo>
                <a:lnTo>
                  <a:pt x="1762" y="683"/>
                </a:lnTo>
                <a:lnTo>
                  <a:pt x="1762" y="683"/>
                </a:lnTo>
                <a:lnTo>
                  <a:pt x="1762" y="683"/>
                </a:lnTo>
                <a:lnTo>
                  <a:pt x="1762" y="683"/>
                </a:lnTo>
                <a:lnTo>
                  <a:pt x="1762" y="683"/>
                </a:lnTo>
                <a:lnTo>
                  <a:pt x="1762" y="683"/>
                </a:lnTo>
                <a:lnTo>
                  <a:pt x="1762" y="683"/>
                </a:lnTo>
                <a:lnTo>
                  <a:pt x="1762" y="683"/>
                </a:lnTo>
                <a:lnTo>
                  <a:pt x="1762" y="687"/>
                </a:lnTo>
                <a:lnTo>
                  <a:pt x="1762" y="687"/>
                </a:lnTo>
                <a:lnTo>
                  <a:pt x="1762" y="687"/>
                </a:lnTo>
                <a:lnTo>
                  <a:pt x="1762" y="687"/>
                </a:lnTo>
                <a:lnTo>
                  <a:pt x="1762" y="687"/>
                </a:lnTo>
                <a:lnTo>
                  <a:pt x="1762" y="687"/>
                </a:lnTo>
                <a:lnTo>
                  <a:pt x="1766" y="687"/>
                </a:lnTo>
                <a:lnTo>
                  <a:pt x="1766" y="687"/>
                </a:lnTo>
                <a:lnTo>
                  <a:pt x="1766" y="687"/>
                </a:lnTo>
                <a:lnTo>
                  <a:pt x="1766" y="687"/>
                </a:lnTo>
                <a:lnTo>
                  <a:pt x="1766" y="687"/>
                </a:lnTo>
                <a:lnTo>
                  <a:pt x="1766" y="683"/>
                </a:lnTo>
                <a:close/>
                <a:moveTo>
                  <a:pt x="1861" y="271"/>
                </a:moveTo>
                <a:lnTo>
                  <a:pt x="1866" y="271"/>
                </a:lnTo>
                <a:lnTo>
                  <a:pt x="1870" y="271"/>
                </a:lnTo>
                <a:lnTo>
                  <a:pt x="1875" y="271"/>
                </a:lnTo>
                <a:lnTo>
                  <a:pt x="1875" y="271"/>
                </a:lnTo>
                <a:lnTo>
                  <a:pt x="1875" y="271"/>
                </a:lnTo>
                <a:lnTo>
                  <a:pt x="1875" y="267"/>
                </a:lnTo>
                <a:lnTo>
                  <a:pt x="1875" y="267"/>
                </a:lnTo>
                <a:lnTo>
                  <a:pt x="1875" y="267"/>
                </a:lnTo>
                <a:lnTo>
                  <a:pt x="1875" y="267"/>
                </a:lnTo>
                <a:lnTo>
                  <a:pt x="1870" y="267"/>
                </a:lnTo>
                <a:lnTo>
                  <a:pt x="1870" y="267"/>
                </a:lnTo>
                <a:lnTo>
                  <a:pt x="1866" y="267"/>
                </a:lnTo>
                <a:lnTo>
                  <a:pt x="1861" y="267"/>
                </a:lnTo>
                <a:lnTo>
                  <a:pt x="1861" y="267"/>
                </a:lnTo>
                <a:lnTo>
                  <a:pt x="1861" y="267"/>
                </a:lnTo>
                <a:lnTo>
                  <a:pt x="1861" y="267"/>
                </a:lnTo>
                <a:lnTo>
                  <a:pt x="1861" y="267"/>
                </a:lnTo>
                <a:lnTo>
                  <a:pt x="1861" y="271"/>
                </a:lnTo>
                <a:lnTo>
                  <a:pt x="1861" y="271"/>
                </a:lnTo>
                <a:lnTo>
                  <a:pt x="1861" y="271"/>
                </a:lnTo>
                <a:close/>
                <a:moveTo>
                  <a:pt x="1748" y="167"/>
                </a:moveTo>
                <a:lnTo>
                  <a:pt x="1757" y="167"/>
                </a:lnTo>
                <a:lnTo>
                  <a:pt x="1757" y="167"/>
                </a:lnTo>
                <a:lnTo>
                  <a:pt x="1762" y="167"/>
                </a:lnTo>
                <a:lnTo>
                  <a:pt x="1766" y="167"/>
                </a:lnTo>
                <a:lnTo>
                  <a:pt x="1766" y="167"/>
                </a:lnTo>
                <a:lnTo>
                  <a:pt x="1771" y="163"/>
                </a:lnTo>
                <a:lnTo>
                  <a:pt x="1775" y="163"/>
                </a:lnTo>
                <a:lnTo>
                  <a:pt x="1775" y="163"/>
                </a:lnTo>
                <a:lnTo>
                  <a:pt x="1775" y="163"/>
                </a:lnTo>
                <a:lnTo>
                  <a:pt x="1775" y="163"/>
                </a:lnTo>
                <a:lnTo>
                  <a:pt x="1780" y="158"/>
                </a:lnTo>
                <a:lnTo>
                  <a:pt x="1780" y="158"/>
                </a:lnTo>
                <a:lnTo>
                  <a:pt x="1784" y="158"/>
                </a:lnTo>
                <a:lnTo>
                  <a:pt x="1784" y="158"/>
                </a:lnTo>
                <a:lnTo>
                  <a:pt x="1789" y="158"/>
                </a:lnTo>
                <a:lnTo>
                  <a:pt x="1789" y="158"/>
                </a:lnTo>
                <a:lnTo>
                  <a:pt x="1789" y="154"/>
                </a:lnTo>
                <a:lnTo>
                  <a:pt x="1794" y="154"/>
                </a:lnTo>
                <a:lnTo>
                  <a:pt x="1798" y="154"/>
                </a:lnTo>
                <a:lnTo>
                  <a:pt x="1798" y="154"/>
                </a:lnTo>
                <a:lnTo>
                  <a:pt x="1803" y="149"/>
                </a:lnTo>
                <a:lnTo>
                  <a:pt x="1803" y="149"/>
                </a:lnTo>
                <a:lnTo>
                  <a:pt x="1798" y="149"/>
                </a:lnTo>
                <a:lnTo>
                  <a:pt x="1798" y="149"/>
                </a:lnTo>
                <a:lnTo>
                  <a:pt x="1794" y="149"/>
                </a:lnTo>
                <a:lnTo>
                  <a:pt x="1789" y="149"/>
                </a:lnTo>
                <a:lnTo>
                  <a:pt x="1784" y="149"/>
                </a:lnTo>
                <a:lnTo>
                  <a:pt x="1784" y="149"/>
                </a:lnTo>
                <a:lnTo>
                  <a:pt x="1784" y="145"/>
                </a:lnTo>
                <a:lnTo>
                  <a:pt x="1784" y="145"/>
                </a:lnTo>
                <a:lnTo>
                  <a:pt x="1780" y="145"/>
                </a:lnTo>
                <a:lnTo>
                  <a:pt x="1780" y="145"/>
                </a:lnTo>
                <a:lnTo>
                  <a:pt x="1775" y="145"/>
                </a:lnTo>
                <a:lnTo>
                  <a:pt x="1775" y="145"/>
                </a:lnTo>
                <a:lnTo>
                  <a:pt x="1771" y="145"/>
                </a:lnTo>
                <a:lnTo>
                  <a:pt x="1771" y="145"/>
                </a:lnTo>
                <a:lnTo>
                  <a:pt x="1766" y="145"/>
                </a:lnTo>
                <a:lnTo>
                  <a:pt x="1762" y="145"/>
                </a:lnTo>
                <a:lnTo>
                  <a:pt x="1757" y="145"/>
                </a:lnTo>
                <a:lnTo>
                  <a:pt x="1757" y="145"/>
                </a:lnTo>
                <a:lnTo>
                  <a:pt x="1757" y="145"/>
                </a:lnTo>
                <a:lnTo>
                  <a:pt x="1757" y="145"/>
                </a:lnTo>
                <a:lnTo>
                  <a:pt x="1757" y="145"/>
                </a:lnTo>
                <a:lnTo>
                  <a:pt x="1753" y="145"/>
                </a:lnTo>
                <a:lnTo>
                  <a:pt x="1753" y="145"/>
                </a:lnTo>
                <a:lnTo>
                  <a:pt x="1753" y="149"/>
                </a:lnTo>
                <a:lnTo>
                  <a:pt x="1753" y="149"/>
                </a:lnTo>
                <a:lnTo>
                  <a:pt x="1753" y="149"/>
                </a:lnTo>
                <a:lnTo>
                  <a:pt x="1753" y="149"/>
                </a:lnTo>
                <a:lnTo>
                  <a:pt x="1753" y="149"/>
                </a:lnTo>
                <a:lnTo>
                  <a:pt x="1753" y="149"/>
                </a:lnTo>
                <a:lnTo>
                  <a:pt x="1753" y="149"/>
                </a:lnTo>
                <a:lnTo>
                  <a:pt x="1748" y="149"/>
                </a:lnTo>
                <a:lnTo>
                  <a:pt x="1748" y="149"/>
                </a:lnTo>
                <a:lnTo>
                  <a:pt x="1748" y="149"/>
                </a:lnTo>
                <a:lnTo>
                  <a:pt x="1744" y="149"/>
                </a:lnTo>
                <a:lnTo>
                  <a:pt x="1744" y="149"/>
                </a:lnTo>
                <a:lnTo>
                  <a:pt x="1744" y="149"/>
                </a:lnTo>
                <a:lnTo>
                  <a:pt x="1744" y="154"/>
                </a:lnTo>
                <a:lnTo>
                  <a:pt x="1739" y="158"/>
                </a:lnTo>
                <a:lnTo>
                  <a:pt x="1735" y="158"/>
                </a:lnTo>
                <a:lnTo>
                  <a:pt x="1735" y="158"/>
                </a:lnTo>
                <a:lnTo>
                  <a:pt x="1730" y="163"/>
                </a:lnTo>
                <a:lnTo>
                  <a:pt x="1730" y="163"/>
                </a:lnTo>
                <a:lnTo>
                  <a:pt x="1730" y="163"/>
                </a:lnTo>
                <a:lnTo>
                  <a:pt x="1726" y="163"/>
                </a:lnTo>
                <a:lnTo>
                  <a:pt x="1726" y="167"/>
                </a:lnTo>
                <a:lnTo>
                  <a:pt x="1726" y="172"/>
                </a:lnTo>
                <a:lnTo>
                  <a:pt x="1721" y="172"/>
                </a:lnTo>
                <a:lnTo>
                  <a:pt x="1717" y="176"/>
                </a:lnTo>
                <a:lnTo>
                  <a:pt x="1717" y="181"/>
                </a:lnTo>
                <a:lnTo>
                  <a:pt x="1717" y="181"/>
                </a:lnTo>
                <a:lnTo>
                  <a:pt x="1721" y="181"/>
                </a:lnTo>
                <a:lnTo>
                  <a:pt x="1721" y="181"/>
                </a:lnTo>
                <a:lnTo>
                  <a:pt x="1726" y="181"/>
                </a:lnTo>
                <a:lnTo>
                  <a:pt x="1726" y="181"/>
                </a:lnTo>
                <a:lnTo>
                  <a:pt x="1730" y="176"/>
                </a:lnTo>
                <a:lnTo>
                  <a:pt x="1735" y="176"/>
                </a:lnTo>
                <a:lnTo>
                  <a:pt x="1739" y="172"/>
                </a:lnTo>
                <a:lnTo>
                  <a:pt x="1739" y="172"/>
                </a:lnTo>
                <a:lnTo>
                  <a:pt x="1744" y="172"/>
                </a:lnTo>
                <a:lnTo>
                  <a:pt x="1744" y="172"/>
                </a:lnTo>
                <a:lnTo>
                  <a:pt x="1744" y="172"/>
                </a:lnTo>
                <a:lnTo>
                  <a:pt x="1744" y="167"/>
                </a:lnTo>
                <a:lnTo>
                  <a:pt x="1744" y="167"/>
                </a:lnTo>
                <a:lnTo>
                  <a:pt x="1739" y="167"/>
                </a:lnTo>
                <a:lnTo>
                  <a:pt x="1739" y="167"/>
                </a:lnTo>
                <a:lnTo>
                  <a:pt x="1748" y="167"/>
                </a:lnTo>
                <a:lnTo>
                  <a:pt x="1748" y="167"/>
                </a:lnTo>
                <a:close/>
                <a:moveTo>
                  <a:pt x="1843" y="262"/>
                </a:moveTo>
                <a:lnTo>
                  <a:pt x="1839" y="262"/>
                </a:lnTo>
                <a:lnTo>
                  <a:pt x="1834" y="267"/>
                </a:lnTo>
                <a:lnTo>
                  <a:pt x="1830" y="267"/>
                </a:lnTo>
                <a:lnTo>
                  <a:pt x="1830" y="271"/>
                </a:lnTo>
                <a:lnTo>
                  <a:pt x="1830" y="271"/>
                </a:lnTo>
                <a:lnTo>
                  <a:pt x="1825" y="276"/>
                </a:lnTo>
                <a:lnTo>
                  <a:pt x="1825" y="276"/>
                </a:lnTo>
                <a:lnTo>
                  <a:pt x="1825" y="276"/>
                </a:lnTo>
                <a:lnTo>
                  <a:pt x="1825" y="280"/>
                </a:lnTo>
                <a:lnTo>
                  <a:pt x="1825" y="280"/>
                </a:lnTo>
                <a:lnTo>
                  <a:pt x="1825" y="280"/>
                </a:lnTo>
                <a:lnTo>
                  <a:pt x="1830" y="280"/>
                </a:lnTo>
                <a:lnTo>
                  <a:pt x="1834" y="280"/>
                </a:lnTo>
                <a:lnTo>
                  <a:pt x="1834" y="280"/>
                </a:lnTo>
                <a:lnTo>
                  <a:pt x="1839" y="280"/>
                </a:lnTo>
                <a:lnTo>
                  <a:pt x="1843" y="280"/>
                </a:lnTo>
                <a:lnTo>
                  <a:pt x="1848" y="276"/>
                </a:lnTo>
                <a:lnTo>
                  <a:pt x="1848" y="276"/>
                </a:lnTo>
                <a:lnTo>
                  <a:pt x="1852" y="276"/>
                </a:lnTo>
                <a:lnTo>
                  <a:pt x="1852" y="271"/>
                </a:lnTo>
                <a:lnTo>
                  <a:pt x="1852" y="271"/>
                </a:lnTo>
                <a:lnTo>
                  <a:pt x="1857" y="267"/>
                </a:lnTo>
                <a:lnTo>
                  <a:pt x="1857" y="267"/>
                </a:lnTo>
                <a:lnTo>
                  <a:pt x="1857" y="267"/>
                </a:lnTo>
                <a:lnTo>
                  <a:pt x="1861" y="267"/>
                </a:lnTo>
                <a:lnTo>
                  <a:pt x="1861" y="262"/>
                </a:lnTo>
                <a:lnTo>
                  <a:pt x="1861" y="262"/>
                </a:lnTo>
                <a:lnTo>
                  <a:pt x="1861" y="262"/>
                </a:lnTo>
                <a:lnTo>
                  <a:pt x="1861" y="262"/>
                </a:lnTo>
                <a:lnTo>
                  <a:pt x="1857" y="262"/>
                </a:lnTo>
                <a:lnTo>
                  <a:pt x="1852" y="262"/>
                </a:lnTo>
                <a:lnTo>
                  <a:pt x="1852" y="262"/>
                </a:lnTo>
                <a:lnTo>
                  <a:pt x="1852" y="262"/>
                </a:lnTo>
                <a:lnTo>
                  <a:pt x="1852" y="262"/>
                </a:lnTo>
                <a:lnTo>
                  <a:pt x="1848" y="262"/>
                </a:lnTo>
                <a:lnTo>
                  <a:pt x="1843" y="262"/>
                </a:lnTo>
                <a:lnTo>
                  <a:pt x="1843" y="262"/>
                </a:lnTo>
                <a:lnTo>
                  <a:pt x="1843" y="262"/>
                </a:lnTo>
                <a:close/>
                <a:moveTo>
                  <a:pt x="1780" y="696"/>
                </a:moveTo>
                <a:lnTo>
                  <a:pt x="1780" y="696"/>
                </a:lnTo>
                <a:lnTo>
                  <a:pt x="1784" y="696"/>
                </a:lnTo>
                <a:lnTo>
                  <a:pt x="1784" y="696"/>
                </a:lnTo>
                <a:lnTo>
                  <a:pt x="1784" y="696"/>
                </a:lnTo>
                <a:lnTo>
                  <a:pt x="1784" y="696"/>
                </a:lnTo>
                <a:lnTo>
                  <a:pt x="1789" y="696"/>
                </a:lnTo>
                <a:lnTo>
                  <a:pt x="1789" y="696"/>
                </a:lnTo>
                <a:lnTo>
                  <a:pt x="1789" y="696"/>
                </a:lnTo>
                <a:lnTo>
                  <a:pt x="1794" y="696"/>
                </a:lnTo>
                <a:lnTo>
                  <a:pt x="1798" y="696"/>
                </a:lnTo>
                <a:lnTo>
                  <a:pt x="1803" y="692"/>
                </a:lnTo>
                <a:lnTo>
                  <a:pt x="1803" y="692"/>
                </a:lnTo>
                <a:lnTo>
                  <a:pt x="1807" y="692"/>
                </a:lnTo>
                <a:lnTo>
                  <a:pt x="1807" y="692"/>
                </a:lnTo>
                <a:lnTo>
                  <a:pt x="1807" y="687"/>
                </a:lnTo>
                <a:lnTo>
                  <a:pt x="1807" y="687"/>
                </a:lnTo>
                <a:lnTo>
                  <a:pt x="1807" y="687"/>
                </a:lnTo>
                <a:lnTo>
                  <a:pt x="1807" y="687"/>
                </a:lnTo>
                <a:lnTo>
                  <a:pt x="1807" y="687"/>
                </a:lnTo>
                <a:lnTo>
                  <a:pt x="1807" y="687"/>
                </a:lnTo>
                <a:lnTo>
                  <a:pt x="1803" y="687"/>
                </a:lnTo>
                <a:lnTo>
                  <a:pt x="1803" y="687"/>
                </a:lnTo>
                <a:lnTo>
                  <a:pt x="1803" y="683"/>
                </a:lnTo>
                <a:lnTo>
                  <a:pt x="1803" y="683"/>
                </a:lnTo>
                <a:lnTo>
                  <a:pt x="1803" y="683"/>
                </a:lnTo>
                <a:lnTo>
                  <a:pt x="1798" y="683"/>
                </a:lnTo>
                <a:lnTo>
                  <a:pt x="1798" y="687"/>
                </a:lnTo>
                <a:lnTo>
                  <a:pt x="1798" y="687"/>
                </a:lnTo>
                <a:lnTo>
                  <a:pt x="1798" y="687"/>
                </a:lnTo>
                <a:lnTo>
                  <a:pt x="1794" y="692"/>
                </a:lnTo>
                <a:lnTo>
                  <a:pt x="1794" y="692"/>
                </a:lnTo>
                <a:lnTo>
                  <a:pt x="1798" y="692"/>
                </a:lnTo>
                <a:lnTo>
                  <a:pt x="1798" y="692"/>
                </a:lnTo>
                <a:lnTo>
                  <a:pt x="1794" y="692"/>
                </a:lnTo>
                <a:lnTo>
                  <a:pt x="1794" y="692"/>
                </a:lnTo>
                <a:lnTo>
                  <a:pt x="1789" y="692"/>
                </a:lnTo>
                <a:lnTo>
                  <a:pt x="1789" y="692"/>
                </a:lnTo>
                <a:lnTo>
                  <a:pt x="1789" y="692"/>
                </a:lnTo>
                <a:lnTo>
                  <a:pt x="1784" y="696"/>
                </a:lnTo>
                <a:lnTo>
                  <a:pt x="1784" y="692"/>
                </a:lnTo>
                <a:lnTo>
                  <a:pt x="1789" y="692"/>
                </a:lnTo>
                <a:lnTo>
                  <a:pt x="1789" y="692"/>
                </a:lnTo>
                <a:lnTo>
                  <a:pt x="1789" y="692"/>
                </a:lnTo>
                <a:lnTo>
                  <a:pt x="1789" y="692"/>
                </a:lnTo>
                <a:lnTo>
                  <a:pt x="1789" y="692"/>
                </a:lnTo>
                <a:lnTo>
                  <a:pt x="1789" y="692"/>
                </a:lnTo>
                <a:lnTo>
                  <a:pt x="1789" y="687"/>
                </a:lnTo>
                <a:lnTo>
                  <a:pt x="1789" y="687"/>
                </a:lnTo>
                <a:lnTo>
                  <a:pt x="1789" y="692"/>
                </a:lnTo>
                <a:lnTo>
                  <a:pt x="1789" y="692"/>
                </a:lnTo>
                <a:lnTo>
                  <a:pt x="1789" y="687"/>
                </a:lnTo>
                <a:lnTo>
                  <a:pt x="1794" y="687"/>
                </a:lnTo>
                <a:lnTo>
                  <a:pt x="1794" y="687"/>
                </a:lnTo>
                <a:lnTo>
                  <a:pt x="1798" y="687"/>
                </a:lnTo>
                <a:lnTo>
                  <a:pt x="1798" y="683"/>
                </a:lnTo>
                <a:lnTo>
                  <a:pt x="1798" y="683"/>
                </a:lnTo>
                <a:lnTo>
                  <a:pt x="1798" y="683"/>
                </a:lnTo>
                <a:lnTo>
                  <a:pt x="1803" y="683"/>
                </a:lnTo>
                <a:lnTo>
                  <a:pt x="1803" y="678"/>
                </a:lnTo>
                <a:lnTo>
                  <a:pt x="1807" y="674"/>
                </a:lnTo>
                <a:lnTo>
                  <a:pt x="1807" y="674"/>
                </a:lnTo>
                <a:lnTo>
                  <a:pt x="1807" y="674"/>
                </a:lnTo>
                <a:lnTo>
                  <a:pt x="1807" y="669"/>
                </a:lnTo>
                <a:lnTo>
                  <a:pt x="1807" y="669"/>
                </a:lnTo>
                <a:lnTo>
                  <a:pt x="1807" y="669"/>
                </a:lnTo>
                <a:lnTo>
                  <a:pt x="1803" y="669"/>
                </a:lnTo>
                <a:lnTo>
                  <a:pt x="1803" y="669"/>
                </a:lnTo>
                <a:lnTo>
                  <a:pt x="1798" y="674"/>
                </a:lnTo>
                <a:lnTo>
                  <a:pt x="1798" y="674"/>
                </a:lnTo>
                <a:lnTo>
                  <a:pt x="1798" y="674"/>
                </a:lnTo>
                <a:lnTo>
                  <a:pt x="1794" y="678"/>
                </a:lnTo>
                <a:lnTo>
                  <a:pt x="1789" y="683"/>
                </a:lnTo>
                <a:lnTo>
                  <a:pt x="1789" y="683"/>
                </a:lnTo>
                <a:lnTo>
                  <a:pt x="1784" y="687"/>
                </a:lnTo>
                <a:lnTo>
                  <a:pt x="1784" y="687"/>
                </a:lnTo>
                <a:lnTo>
                  <a:pt x="1780" y="687"/>
                </a:lnTo>
                <a:lnTo>
                  <a:pt x="1780" y="692"/>
                </a:lnTo>
                <a:lnTo>
                  <a:pt x="1780" y="696"/>
                </a:lnTo>
                <a:lnTo>
                  <a:pt x="1780" y="696"/>
                </a:lnTo>
                <a:close/>
                <a:moveTo>
                  <a:pt x="1780" y="619"/>
                </a:moveTo>
                <a:lnTo>
                  <a:pt x="1780" y="619"/>
                </a:lnTo>
                <a:lnTo>
                  <a:pt x="1780" y="619"/>
                </a:lnTo>
                <a:lnTo>
                  <a:pt x="1780" y="624"/>
                </a:lnTo>
                <a:lnTo>
                  <a:pt x="1789" y="624"/>
                </a:lnTo>
                <a:lnTo>
                  <a:pt x="1789" y="629"/>
                </a:lnTo>
                <a:lnTo>
                  <a:pt x="1794" y="629"/>
                </a:lnTo>
                <a:lnTo>
                  <a:pt x="1798" y="629"/>
                </a:lnTo>
                <a:lnTo>
                  <a:pt x="1803" y="629"/>
                </a:lnTo>
                <a:lnTo>
                  <a:pt x="1803" y="629"/>
                </a:lnTo>
                <a:lnTo>
                  <a:pt x="1807" y="629"/>
                </a:lnTo>
                <a:lnTo>
                  <a:pt x="1807" y="629"/>
                </a:lnTo>
                <a:lnTo>
                  <a:pt x="1807" y="624"/>
                </a:lnTo>
                <a:lnTo>
                  <a:pt x="1803" y="624"/>
                </a:lnTo>
                <a:lnTo>
                  <a:pt x="1803" y="624"/>
                </a:lnTo>
                <a:lnTo>
                  <a:pt x="1798" y="619"/>
                </a:lnTo>
                <a:lnTo>
                  <a:pt x="1794" y="615"/>
                </a:lnTo>
                <a:lnTo>
                  <a:pt x="1789" y="615"/>
                </a:lnTo>
                <a:lnTo>
                  <a:pt x="1789" y="615"/>
                </a:lnTo>
                <a:lnTo>
                  <a:pt x="1784" y="615"/>
                </a:lnTo>
                <a:lnTo>
                  <a:pt x="1780" y="610"/>
                </a:lnTo>
                <a:lnTo>
                  <a:pt x="1775" y="610"/>
                </a:lnTo>
                <a:lnTo>
                  <a:pt x="1775" y="610"/>
                </a:lnTo>
                <a:lnTo>
                  <a:pt x="1771" y="610"/>
                </a:lnTo>
                <a:lnTo>
                  <a:pt x="1771" y="615"/>
                </a:lnTo>
                <a:lnTo>
                  <a:pt x="1780" y="619"/>
                </a:lnTo>
                <a:lnTo>
                  <a:pt x="1780" y="619"/>
                </a:lnTo>
                <a:close/>
                <a:moveTo>
                  <a:pt x="1839" y="240"/>
                </a:moveTo>
                <a:lnTo>
                  <a:pt x="1834" y="240"/>
                </a:lnTo>
                <a:lnTo>
                  <a:pt x="1834" y="244"/>
                </a:lnTo>
                <a:lnTo>
                  <a:pt x="1834" y="244"/>
                </a:lnTo>
                <a:lnTo>
                  <a:pt x="1830" y="244"/>
                </a:lnTo>
                <a:lnTo>
                  <a:pt x="1830" y="244"/>
                </a:lnTo>
                <a:lnTo>
                  <a:pt x="1825" y="244"/>
                </a:lnTo>
                <a:lnTo>
                  <a:pt x="1825" y="244"/>
                </a:lnTo>
                <a:lnTo>
                  <a:pt x="1825" y="249"/>
                </a:lnTo>
                <a:lnTo>
                  <a:pt x="1825" y="249"/>
                </a:lnTo>
                <a:lnTo>
                  <a:pt x="1825" y="249"/>
                </a:lnTo>
                <a:lnTo>
                  <a:pt x="1825" y="249"/>
                </a:lnTo>
                <a:lnTo>
                  <a:pt x="1825" y="249"/>
                </a:lnTo>
                <a:lnTo>
                  <a:pt x="1825" y="249"/>
                </a:lnTo>
                <a:lnTo>
                  <a:pt x="1830" y="249"/>
                </a:lnTo>
                <a:lnTo>
                  <a:pt x="1830" y="249"/>
                </a:lnTo>
                <a:lnTo>
                  <a:pt x="1830" y="249"/>
                </a:lnTo>
                <a:lnTo>
                  <a:pt x="1834" y="244"/>
                </a:lnTo>
                <a:lnTo>
                  <a:pt x="1834" y="244"/>
                </a:lnTo>
                <a:lnTo>
                  <a:pt x="1839" y="244"/>
                </a:lnTo>
                <a:lnTo>
                  <a:pt x="1839" y="244"/>
                </a:lnTo>
                <a:lnTo>
                  <a:pt x="1839" y="244"/>
                </a:lnTo>
                <a:lnTo>
                  <a:pt x="1839" y="244"/>
                </a:lnTo>
                <a:lnTo>
                  <a:pt x="1843" y="240"/>
                </a:lnTo>
                <a:lnTo>
                  <a:pt x="1843" y="240"/>
                </a:lnTo>
                <a:lnTo>
                  <a:pt x="1843" y="240"/>
                </a:lnTo>
                <a:lnTo>
                  <a:pt x="1843" y="240"/>
                </a:lnTo>
                <a:lnTo>
                  <a:pt x="1843" y="240"/>
                </a:lnTo>
                <a:lnTo>
                  <a:pt x="1843" y="240"/>
                </a:lnTo>
                <a:lnTo>
                  <a:pt x="1843" y="240"/>
                </a:lnTo>
                <a:lnTo>
                  <a:pt x="1839" y="240"/>
                </a:lnTo>
                <a:lnTo>
                  <a:pt x="1839" y="240"/>
                </a:lnTo>
                <a:lnTo>
                  <a:pt x="1839" y="240"/>
                </a:lnTo>
                <a:lnTo>
                  <a:pt x="1839" y="240"/>
                </a:lnTo>
                <a:lnTo>
                  <a:pt x="1839" y="240"/>
                </a:lnTo>
                <a:lnTo>
                  <a:pt x="1839" y="240"/>
                </a:lnTo>
                <a:lnTo>
                  <a:pt x="1839" y="240"/>
                </a:lnTo>
                <a:close/>
                <a:moveTo>
                  <a:pt x="2634" y="502"/>
                </a:moveTo>
                <a:lnTo>
                  <a:pt x="2634" y="502"/>
                </a:lnTo>
                <a:lnTo>
                  <a:pt x="2634" y="502"/>
                </a:lnTo>
                <a:lnTo>
                  <a:pt x="2638" y="502"/>
                </a:lnTo>
                <a:lnTo>
                  <a:pt x="2638" y="502"/>
                </a:lnTo>
                <a:lnTo>
                  <a:pt x="2638" y="502"/>
                </a:lnTo>
                <a:lnTo>
                  <a:pt x="2638" y="497"/>
                </a:lnTo>
                <a:lnTo>
                  <a:pt x="2638" y="497"/>
                </a:lnTo>
                <a:lnTo>
                  <a:pt x="2634" y="497"/>
                </a:lnTo>
                <a:lnTo>
                  <a:pt x="2634" y="497"/>
                </a:lnTo>
                <a:lnTo>
                  <a:pt x="2634" y="497"/>
                </a:lnTo>
                <a:lnTo>
                  <a:pt x="2634" y="497"/>
                </a:lnTo>
                <a:lnTo>
                  <a:pt x="2634" y="497"/>
                </a:lnTo>
                <a:lnTo>
                  <a:pt x="2634" y="497"/>
                </a:lnTo>
                <a:lnTo>
                  <a:pt x="2634" y="497"/>
                </a:lnTo>
                <a:lnTo>
                  <a:pt x="2634" y="493"/>
                </a:lnTo>
                <a:lnTo>
                  <a:pt x="2634" y="493"/>
                </a:lnTo>
                <a:lnTo>
                  <a:pt x="2634" y="493"/>
                </a:lnTo>
                <a:lnTo>
                  <a:pt x="2629" y="493"/>
                </a:lnTo>
                <a:lnTo>
                  <a:pt x="2629" y="493"/>
                </a:lnTo>
                <a:lnTo>
                  <a:pt x="2629" y="493"/>
                </a:lnTo>
                <a:lnTo>
                  <a:pt x="2625" y="493"/>
                </a:lnTo>
                <a:lnTo>
                  <a:pt x="2625" y="493"/>
                </a:lnTo>
                <a:lnTo>
                  <a:pt x="2625" y="493"/>
                </a:lnTo>
                <a:lnTo>
                  <a:pt x="2625" y="493"/>
                </a:lnTo>
                <a:lnTo>
                  <a:pt x="2625" y="493"/>
                </a:lnTo>
                <a:lnTo>
                  <a:pt x="2625" y="493"/>
                </a:lnTo>
                <a:lnTo>
                  <a:pt x="2625" y="493"/>
                </a:lnTo>
                <a:lnTo>
                  <a:pt x="2625" y="497"/>
                </a:lnTo>
                <a:lnTo>
                  <a:pt x="2625" y="497"/>
                </a:lnTo>
                <a:lnTo>
                  <a:pt x="2625" y="497"/>
                </a:lnTo>
                <a:lnTo>
                  <a:pt x="2625" y="497"/>
                </a:lnTo>
                <a:lnTo>
                  <a:pt x="2629" y="497"/>
                </a:lnTo>
                <a:lnTo>
                  <a:pt x="2629" y="497"/>
                </a:lnTo>
                <a:lnTo>
                  <a:pt x="2629" y="502"/>
                </a:lnTo>
                <a:lnTo>
                  <a:pt x="2629" y="502"/>
                </a:lnTo>
                <a:lnTo>
                  <a:pt x="2634" y="502"/>
                </a:lnTo>
                <a:lnTo>
                  <a:pt x="2634" y="502"/>
                </a:lnTo>
                <a:lnTo>
                  <a:pt x="2634" y="502"/>
                </a:lnTo>
                <a:lnTo>
                  <a:pt x="2634" y="502"/>
                </a:lnTo>
                <a:close/>
                <a:moveTo>
                  <a:pt x="3298" y="271"/>
                </a:moveTo>
                <a:lnTo>
                  <a:pt x="3298" y="271"/>
                </a:lnTo>
                <a:lnTo>
                  <a:pt x="3302" y="276"/>
                </a:lnTo>
                <a:lnTo>
                  <a:pt x="3302" y="276"/>
                </a:lnTo>
                <a:lnTo>
                  <a:pt x="3302" y="276"/>
                </a:lnTo>
                <a:lnTo>
                  <a:pt x="3307" y="280"/>
                </a:lnTo>
                <a:lnTo>
                  <a:pt x="3311" y="276"/>
                </a:lnTo>
                <a:lnTo>
                  <a:pt x="3311" y="276"/>
                </a:lnTo>
                <a:lnTo>
                  <a:pt x="3316" y="276"/>
                </a:lnTo>
                <a:lnTo>
                  <a:pt x="3320" y="271"/>
                </a:lnTo>
                <a:lnTo>
                  <a:pt x="3320" y="271"/>
                </a:lnTo>
                <a:lnTo>
                  <a:pt x="3320" y="271"/>
                </a:lnTo>
                <a:lnTo>
                  <a:pt x="3320" y="271"/>
                </a:lnTo>
                <a:lnTo>
                  <a:pt x="3320" y="271"/>
                </a:lnTo>
                <a:lnTo>
                  <a:pt x="3320" y="271"/>
                </a:lnTo>
                <a:lnTo>
                  <a:pt x="3320" y="271"/>
                </a:lnTo>
                <a:lnTo>
                  <a:pt x="3320" y="271"/>
                </a:lnTo>
                <a:lnTo>
                  <a:pt x="3320" y="267"/>
                </a:lnTo>
                <a:lnTo>
                  <a:pt x="3316" y="267"/>
                </a:lnTo>
                <a:lnTo>
                  <a:pt x="3307" y="262"/>
                </a:lnTo>
                <a:lnTo>
                  <a:pt x="3302" y="262"/>
                </a:lnTo>
                <a:lnTo>
                  <a:pt x="3302" y="262"/>
                </a:lnTo>
                <a:lnTo>
                  <a:pt x="3302" y="267"/>
                </a:lnTo>
                <a:lnTo>
                  <a:pt x="3298" y="267"/>
                </a:lnTo>
                <a:lnTo>
                  <a:pt x="3298" y="267"/>
                </a:lnTo>
                <a:lnTo>
                  <a:pt x="3298" y="271"/>
                </a:lnTo>
                <a:lnTo>
                  <a:pt x="3298" y="271"/>
                </a:lnTo>
                <a:close/>
                <a:moveTo>
                  <a:pt x="3587" y="199"/>
                </a:moveTo>
                <a:lnTo>
                  <a:pt x="3587" y="199"/>
                </a:lnTo>
                <a:lnTo>
                  <a:pt x="3596" y="199"/>
                </a:lnTo>
                <a:lnTo>
                  <a:pt x="3596" y="199"/>
                </a:lnTo>
                <a:lnTo>
                  <a:pt x="3596" y="199"/>
                </a:lnTo>
                <a:lnTo>
                  <a:pt x="3596" y="199"/>
                </a:lnTo>
                <a:lnTo>
                  <a:pt x="3601" y="194"/>
                </a:lnTo>
                <a:lnTo>
                  <a:pt x="3601" y="194"/>
                </a:lnTo>
                <a:lnTo>
                  <a:pt x="3596" y="194"/>
                </a:lnTo>
                <a:lnTo>
                  <a:pt x="3592" y="194"/>
                </a:lnTo>
                <a:lnTo>
                  <a:pt x="3587" y="194"/>
                </a:lnTo>
                <a:lnTo>
                  <a:pt x="3587" y="194"/>
                </a:lnTo>
                <a:lnTo>
                  <a:pt x="3587" y="194"/>
                </a:lnTo>
                <a:lnTo>
                  <a:pt x="3587" y="199"/>
                </a:lnTo>
                <a:lnTo>
                  <a:pt x="3587" y="199"/>
                </a:lnTo>
                <a:lnTo>
                  <a:pt x="3587" y="199"/>
                </a:lnTo>
                <a:lnTo>
                  <a:pt x="3587" y="199"/>
                </a:lnTo>
                <a:close/>
                <a:moveTo>
                  <a:pt x="2625" y="488"/>
                </a:moveTo>
                <a:lnTo>
                  <a:pt x="2620" y="488"/>
                </a:lnTo>
                <a:lnTo>
                  <a:pt x="2620" y="488"/>
                </a:lnTo>
                <a:lnTo>
                  <a:pt x="2620" y="488"/>
                </a:lnTo>
                <a:lnTo>
                  <a:pt x="2620" y="488"/>
                </a:lnTo>
                <a:lnTo>
                  <a:pt x="2625" y="488"/>
                </a:lnTo>
                <a:lnTo>
                  <a:pt x="2625" y="488"/>
                </a:lnTo>
                <a:lnTo>
                  <a:pt x="2625" y="488"/>
                </a:lnTo>
                <a:lnTo>
                  <a:pt x="2625" y="488"/>
                </a:lnTo>
                <a:lnTo>
                  <a:pt x="2629" y="488"/>
                </a:lnTo>
                <a:lnTo>
                  <a:pt x="2629" y="484"/>
                </a:lnTo>
                <a:lnTo>
                  <a:pt x="2629" y="484"/>
                </a:lnTo>
                <a:lnTo>
                  <a:pt x="2629" y="484"/>
                </a:lnTo>
                <a:lnTo>
                  <a:pt x="2629" y="484"/>
                </a:lnTo>
                <a:lnTo>
                  <a:pt x="2629" y="484"/>
                </a:lnTo>
                <a:lnTo>
                  <a:pt x="2629" y="484"/>
                </a:lnTo>
                <a:lnTo>
                  <a:pt x="2629" y="484"/>
                </a:lnTo>
                <a:lnTo>
                  <a:pt x="2634" y="479"/>
                </a:lnTo>
                <a:lnTo>
                  <a:pt x="2634" y="479"/>
                </a:lnTo>
                <a:lnTo>
                  <a:pt x="2634" y="475"/>
                </a:lnTo>
                <a:lnTo>
                  <a:pt x="2634" y="475"/>
                </a:lnTo>
                <a:lnTo>
                  <a:pt x="2634" y="475"/>
                </a:lnTo>
                <a:lnTo>
                  <a:pt x="2634" y="475"/>
                </a:lnTo>
                <a:lnTo>
                  <a:pt x="2629" y="479"/>
                </a:lnTo>
                <a:lnTo>
                  <a:pt x="2625" y="479"/>
                </a:lnTo>
                <a:lnTo>
                  <a:pt x="2625" y="479"/>
                </a:lnTo>
                <a:lnTo>
                  <a:pt x="2625" y="479"/>
                </a:lnTo>
                <a:lnTo>
                  <a:pt x="2625" y="479"/>
                </a:lnTo>
                <a:lnTo>
                  <a:pt x="2625" y="479"/>
                </a:lnTo>
                <a:lnTo>
                  <a:pt x="2625" y="479"/>
                </a:lnTo>
                <a:lnTo>
                  <a:pt x="2625" y="484"/>
                </a:lnTo>
                <a:lnTo>
                  <a:pt x="2625" y="479"/>
                </a:lnTo>
                <a:lnTo>
                  <a:pt x="2625" y="479"/>
                </a:lnTo>
                <a:lnTo>
                  <a:pt x="2620" y="479"/>
                </a:lnTo>
                <a:lnTo>
                  <a:pt x="2620" y="479"/>
                </a:lnTo>
                <a:lnTo>
                  <a:pt x="2620" y="479"/>
                </a:lnTo>
                <a:lnTo>
                  <a:pt x="2620" y="484"/>
                </a:lnTo>
                <a:lnTo>
                  <a:pt x="2620" y="484"/>
                </a:lnTo>
                <a:lnTo>
                  <a:pt x="2620" y="484"/>
                </a:lnTo>
                <a:lnTo>
                  <a:pt x="2620" y="484"/>
                </a:lnTo>
                <a:lnTo>
                  <a:pt x="2620" y="484"/>
                </a:lnTo>
                <a:lnTo>
                  <a:pt x="2625" y="484"/>
                </a:lnTo>
                <a:lnTo>
                  <a:pt x="2620" y="484"/>
                </a:lnTo>
                <a:lnTo>
                  <a:pt x="2620" y="484"/>
                </a:lnTo>
                <a:lnTo>
                  <a:pt x="2620" y="484"/>
                </a:lnTo>
                <a:lnTo>
                  <a:pt x="2625" y="488"/>
                </a:lnTo>
                <a:lnTo>
                  <a:pt x="2625" y="488"/>
                </a:lnTo>
                <a:lnTo>
                  <a:pt x="2625" y="488"/>
                </a:lnTo>
                <a:lnTo>
                  <a:pt x="2625" y="488"/>
                </a:lnTo>
                <a:close/>
                <a:moveTo>
                  <a:pt x="2936" y="280"/>
                </a:moveTo>
                <a:lnTo>
                  <a:pt x="2936" y="280"/>
                </a:lnTo>
                <a:lnTo>
                  <a:pt x="2936" y="280"/>
                </a:lnTo>
                <a:lnTo>
                  <a:pt x="2936" y="276"/>
                </a:lnTo>
                <a:lnTo>
                  <a:pt x="2941" y="276"/>
                </a:lnTo>
                <a:lnTo>
                  <a:pt x="2941" y="276"/>
                </a:lnTo>
                <a:lnTo>
                  <a:pt x="2946" y="276"/>
                </a:lnTo>
                <a:lnTo>
                  <a:pt x="2946" y="276"/>
                </a:lnTo>
                <a:lnTo>
                  <a:pt x="2946" y="276"/>
                </a:lnTo>
                <a:lnTo>
                  <a:pt x="2946" y="271"/>
                </a:lnTo>
                <a:lnTo>
                  <a:pt x="2946" y="271"/>
                </a:lnTo>
                <a:lnTo>
                  <a:pt x="2946" y="271"/>
                </a:lnTo>
                <a:lnTo>
                  <a:pt x="2946" y="271"/>
                </a:lnTo>
                <a:lnTo>
                  <a:pt x="2946" y="271"/>
                </a:lnTo>
                <a:lnTo>
                  <a:pt x="2946" y="271"/>
                </a:lnTo>
                <a:lnTo>
                  <a:pt x="2946" y="271"/>
                </a:lnTo>
                <a:lnTo>
                  <a:pt x="2941" y="267"/>
                </a:lnTo>
                <a:lnTo>
                  <a:pt x="2941" y="267"/>
                </a:lnTo>
                <a:lnTo>
                  <a:pt x="2941" y="271"/>
                </a:lnTo>
                <a:lnTo>
                  <a:pt x="2941" y="267"/>
                </a:lnTo>
                <a:lnTo>
                  <a:pt x="2941" y="267"/>
                </a:lnTo>
                <a:lnTo>
                  <a:pt x="2941" y="267"/>
                </a:lnTo>
                <a:lnTo>
                  <a:pt x="2941" y="271"/>
                </a:lnTo>
                <a:lnTo>
                  <a:pt x="2936" y="271"/>
                </a:lnTo>
                <a:lnTo>
                  <a:pt x="2936" y="271"/>
                </a:lnTo>
                <a:lnTo>
                  <a:pt x="2936" y="271"/>
                </a:lnTo>
                <a:lnTo>
                  <a:pt x="2936" y="271"/>
                </a:lnTo>
                <a:lnTo>
                  <a:pt x="2941" y="271"/>
                </a:lnTo>
                <a:lnTo>
                  <a:pt x="2936" y="271"/>
                </a:lnTo>
                <a:lnTo>
                  <a:pt x="2936" y="271"/>
                </a:lnTo>
                <a:lnTo>
                  <a:pt x="2936" y="271"/>
                </a:lnTo>
                <a:lnTo>
                  <a:pt x="2936" y="271"/>
                </a:lnTo>
                <a:lnTo>
                  <a:pt x="2932" y="276"/>
                </a:lnTo>
                <a:lnTo>
                  <a:pt x="2936" y="276"/>
                </a:lnTo>
                <a:lnTo>
                  <a:pt x="2932" y="276"/>
                </a:lnTo>
                <a:lnTo>
                  <a:pt x="2932" y="276"/>
                </a:lnTo>
                <a:lnTo>
                  <a:pt x="2932" y="276"/>
                </a:lnTo>
                <a:lnTo>
                  <a:pt x="2932" y="280"/>
                </a:lnTo>
                <a:lnTo>
                  <a:pt x="2932" y="280"/>
                </a:lnTo>
                <a:lnTo>
                  <a:pt x="2936" y="280"/>
                </a:lnTo>
                <a:close/>
                <a:moveTo>
                  <a:pt x="3316" y="222"/>
                </a:moveTo>
                <a:lnTo>
                  <a:pt x="3316" y="222"/>
                </a:lnTo>
                <a:lnTo>
                  <a:pt x="3316" y="226"/>
                </a:lnTo>
                <a:lnTo>
                  <a:pt x="3320" y="226"/>
                </a:lnTo>
                <a:lnTo>
                  <a:pt x="3320" y="226"/>
                </a:lnTo>
                <a:lnTo>
                  <a:pt x="3320" y="226"/>
                </a:lnTo>
                <a:lnTo>
                  <a:pt x="3325" y="226"/>
                </a:lnTo>
                <a:lnTo>
                  <a:pt x="3330" y="226"/>
                </a:lnTo>
                <a:lnTo>
                  <a:pt x="3330" y="226"/>
                </a:lnTo>
                <a:lnTo>
                  <a:pt x="3334" y="226"/>
                </a:lnTo>
                <a:lnTo>
                  <a:pt x="3339" y="226"/>
                </a:lnTo>
                <a:lnTo>
                  <a:pt x="3339" y="226"/>
                </a:lnTo>
                <a:lnTo>
                  <a:pt x="3339" y="226"/>
                </a:lnTo>
                <a:lnTo>
                  <a:pt x="3339" y="226"/>
                </a:lnTo>
                <a:lnTo>
                  <a:pt x="3339" y="226"/>
                </a:lnTo>
                <a:lnTo>
                  <a:pt x="3343" y="226"/>
                </a:lnTo>
                <a:lnTo>
                  <a:pt x="3343" y="226"/>
                </a:lnTo>
                <a:lnTo>
                  <a:pt x="3343" y="231"/>
                </a:lnTo>
                <a:lnTo>
                  <a:pt x="3348" y="231"/>
                </a:lnTo>
                <a:lnTo>
                  <a:pt x="3352" y="231"/>
                </a:lnTo>
                <a:lnTo>
                  <a:pt x="3348" y="231"/>
                </a:lnTo>
                <a:lnTo>
                  <a:pt x="3348" y="231"/>
                </a:lnTo>
                <a:lnTo>
                  <a:pt x="3348" y="231"/>
                </a:lnTo>
                <a:lnTo>
                  <a:pt x="3348" y="235"/>
                </a:lnTo>
                <a:lnTo>
                  <a:pt x="3343" y="231"/>
                </a:lnTo>
                <a:lnTo>
                  <a:pt x="3343" y="235"/>
                </a:lnTo>
                <a:lnTo>
                  <a:pt x="3343" y="235"/>
                </a:lnTo>
                <a:lnTo>
                  <a:pt x="3348" y="235"/>
                </a:lnTo>
                <a:lnTo>
                  <a:pt x="3348" y="235"/>
                </a:lnTo>
                <a:lnTo>
                  <a:pt x="3343" y="235"/>
                </a:lnTo>
                <a:lnTo>
                  <a:pt x="3343" y="235"/>
                </a:lnTo>
                <a:lnTo>
                  <a:pt x="3348" y="240"/>
                </a:lnTo>
                <a:lnTo>
                  <a:pt x="3352" y="240"/>
                </a:lnTo>
                <a:lnTo>
                  <a:pt x="3357" y="240"/>
                </a:lnTo>
                <a:lnTo>
                  <a:pt x="3357" y="240"/>
                </a:lnTo>
                <a:lnTo>
                  <a:pt x="3361" y="240"/>
                </a:lnTo>
                <a:lnTo>
                  <a:pt x="3361" y="240"/>
                </a:lnTo>
                <a:lnTo>
                  <a:pt x="3361" y="240"/>
                </a:lnTo>
                <a:lnTo>
                  <a:pt x="3361" y="240"/>
                </a:lnTo>
                <a:lnTo>
                  <a:pt x="3366" y="240"/>
                </a:lnTo>
                <a:lnTo>
                  <a:pt x="3366" y="240"/>
                </a:lnTo>
                <a:lnTo>
                  <a:pt x="3370" y="240"/>
                </a:lnTo>
                <a:lnTo>
                  <a:pt x="3370" y="240"/>
                </a:lnTo>
                <a:lnTo>
                  <a:pt x="3370" y="240"/>
                </a:lnTo>
                <a:lnTo>
                  <a:pt x="3375" y="240"/>
                </a:lnTo>
                <a:lnTo>
                  <a:pt x="3375" y="240"/>
                </a:lnTo>
                <a:lnTo>
                  <a:pt x="3375" y="240"/>
                </a:lnTo>
                <a:lnTo>
                  <a:pt x="3375" y="240"/>
                </a:lnTo>
                <a:lnTo>
                  <a:pt x="3375" y="240"/>
                </a:lnTo>
                <a:lnTo>
                  <a:pt x="3375" y="240"/>
                </a:lnTo>
                <a:lnTo>
                  <a:pt x="3379" y="240"/>
                </a:lnTo>
                <a:lnTo>
                  <a:pt x="3384" y="240"/>
                </a:lnTo>
                <a:lnTo>
                  <a:pt x="3384" y="240"/>
                </a:lnTo>
                <a:lnTo>
                  <a:pt x="3379" y="240"/>
                </a:lnTo>
                <a:lnTo>
                  <a:pt x="3379" y="240"/>
                </a:lnTo>
                <a:lnTo>
                  <a:pt x="3379" y="240"/>
                </a:lnTo>
                <a:lnTo>
                  <a:pt x="3379" y="240"/>
                </a:lnTo>
                <a:lnTo>
                  <a:pt x="3379" y="240"/>
                </a:lnTo>
                <a:lnTo>
                  <a:pt x="3379" y="240"/>
                </a:lnTo>
                <a:lnTo>
                  <a:pt x="3384" y="240"/>
                </a:lnTo>
                <a:lnTo>
                  <a:pt x="3384" y="240"/>
                </a:lnTo>
                <a:lnTo>
                  <a:pt x="3388" y="240"/>
                </a:lnTo>
                <a:lnTo>
                  <a:pt x="3388" y="240"/>
                </a:lnTo>
                <a:lnTo>
                  <a:pt x="3388" y="240"/>
                </a:lnTo>
                <a:lnTo>
                  <a:pt x="3393" y="240"/>
                </a:lnTo>
                <a:lnTo>
                  <a:pt x="3393" y="240"/>
                </a:lnTo>
                <a:lnTo>
                  <a:pt x="3393" y="235"/>
                </a:lnTo>
                <a:lnTo>
                  <a:pt x="3388" y="235"/>
                </a:lnTo>
                <a:lnTo>
                  <a:pt x="3384" y="235"/>
                </a:lnTo>
                <a:lnTo>
                  <a:pt x="3384" y="235"/>
                </a:lnTo>
                <a:lnTo>
                  <a:pt x="3375" y="231"/>
                </a:lnTo>
                <a:lnTo>
                  <a:pt x="3370" y="226"/>
                </a:lnTo>
                <a:lnTo>
                  <a:pt x="3366" y="226"/>
                </a:lnTo>
                <a:lnTo>
                  <a:pt x="3361" y="222"/>
                </a:lnTo>
                <a:lnTo>
                  <a:pt x="3361" y="217"/>
                </a:lnTo>
                <a:lnTo>
                  <a:pt x="3357" y="217"/>
                </a:lnTo>
                <a:lnTo>
                  <a:pt x="3357" y="217"/>
                </a:lnTo>
                <a:lnTo>
                  <a:pt x="3357" y="217"/>
                </a:lnTo>
                <a:lnTo>
                  <a:pt x="3357" y="213"/>
                </a:lnTo>
                <a:lnTo>
                  <a:pt x="3357" y="213"/>
                </a:lnTo>
                <a:lnTo>
                  <a:pt x="3357" y="213"/>
                </a:lnTo>
                <a:lnTo>
                  <a:pt x="3352" y="208"/>
                </a:lnTo>
                <a:lnTo>
                  <a:pt x="3352" y="208"/>
                </a:lnTo>
                <a:lnTo>
                  <a:pt x="3352" y="208"/>
                </a:lnTo>
                <a:lnTo>
                  <a:pt x="3352" y="208"/>
                </a:lnTo>
                <a:lnTo>
                  <a:pt x="3352" y="208"/>
                </a:lnTo>
                <a:lnTo>
                  <a:pt x="3352" y="204"/>
                </a:lnTo>
                <a:lnTo>
                  <a:pt x="3352" y="204"/>
                </a:lnTo>
                <a:lnTo>
                  <a:pt x="3352" y="204"/>
                </a:lnTo>
                <a:lnTo>
                  <a:pt x="3352" y="204"/>
                </a:lnTo>
                <a:lnTo>
                  <a:pt x="3352" y="204"/>
                </a:lnTo>
                <a:lnTo>
                  <a:pt x="3352" y="199"/>
                </a:lnTo>
                <a:lnTo>
                  <a:pt x="3352" y="199"/>
                </a:lnTo>
                <a:lnTo>
                  <a:pt x="3357" y="199"/>
                </a:lnTo>
                <a:lnTo>
                  <a:pt x="3357" y="199"/>
                </a:lnTo>
                <a:lnTo>
                  <a:pt x="3357" y="199"/>
                </a:lnTo>
                <a:lnTo>
                  <a:pt x="3357" y="199"/>
                </a:lnTo>
                <a:lnTo>
                  <a:pt x="3357" y="194"/>
                </a:lnTo>
                <a:lnTo>
                  <a:pt x="3357" y="194"/>
                </a:lnTo>
                <a:lnTo>
                  <a:pt x="3357" y="194"/>
                </a:lnTo>
                <a:lnTo>
                  <a:pt x="3357" y="194"/>
                </a:lnTo>
                <a:lnTo>
                  <a:pt x="3357" y="194"/>
                </a:lnTo>
                <a:lnTo>
                  <a:pt x="3357" y="190"/>
                </a:lnTo>
                <a:lnTo>
                  <a:pt x="3352" y="190"/>
                </a:lnTo>
                <a:lnTo>
                  <a:pt x="3348" y="190"/>
                </a:lnTo>
                <a:lnTo>
                  <a:pt x="3343" y="190"/>
                </a:lnTo>
                <a:lnTo>
                  <a:pt x="3343" y="190"/>
                </a:lnTo>
                <a:lnTo>
                  <a:pt x="3339" y="190"/>
                </a:lnTo>
                <a:lnTo>
                  <a:pt x="3339" y="190"/>
                </a:lnTo>
                <a:lnTo>
                  <a:pt x="3334" y="190"/>
                </a:lnTo>
                <a:lnTo>
                  <a:pt x="3334" y="190"/>
                </a:lnTo>
                <a:lnTo>
                  <a:pt x="3334" y="190"/>
                </a:lnTo>
                <a:lnTo>
                  <a:pt x="3330" y="190"/>
                </a:lnTo>
                <a:lnTo>
                  <a:pt x="3330" y="190"/>
                </a:lnTo>
                <a:lnTo>
                  <a:pt x="3325" y="190"/>
                </a:lnTo>
                <a:lnTo>
                  <a:pt x="3325" y="194"/>
                </a:lnTo>
                <a:lnTo>
                  <a:pt x="3325" y="194"/>
                </a:lnTo>
                <a:lnTo>
                  <a:pt x="3325" y="194"/>
                </a:lnTo>
                <a:lnTo>
                  <a:pt x="3320" y="194"/>
                </a:lnTo>
                <a:lnTo>
                  <a:pt x="3320" y="194"/>
                </a:lnTo>
                <a:lnTo>
                  <a:pt x="3320" y="194"/>
                </a:lnTo>
                <a:lnTo>
                  <a:pt x="3325" y="199"/>
                </a:lnTo>
                <a:lnTo>
                  <a:pt x="3325" y="199"/>
                </a:lnTo>
                <a:lnTo>
                  <a:pt x="3325" y="199"/>
                </a:lnTo>
                <a:lnTo>
                  <a:pt x="3325" y="199"/>
                </a:lnTo>
                <a:lnTo>
                  <a:pt x="3325" y="199"/>
                </a:lnTo>
                <a:lnTo>
                  <a:pt x="3320" y="199"/>
                </a:lnTo>
                <a:lnTo>
                  <a:pt x="3320" y="199"/>
                </a:lnTo>
                <a:lnTo>
                  <a:pt x="3320" y="199"/>
                </a:lnTo>
                <a:lnTo>
                  <a:pt x="3320" y="204"/>
                </a:lnTo>
                <a:lnTo>
                  <a:pt x="3320" y="204"/>
                </a:lnTo>
                <a:lnTo>
                  <a:pt x="3320" y="204"/>
                </a:lnTo>
                <a:lnTo>
                  <a:pt x="3320" y="204"/>
                </a:lnTo>
                <a:lnTo>
                  <a:pt x="3320" y="204"/>
                </a:lnTo>
                <a:lnTo>
                  <a:pt x="3325" y="204"/>
                </a:lnTo>
                <a:lnTo>
                  <a:pt x="3325" y="204"/>
                </a:lnTo>
                <a:lnTo>
                  <a:pt x="3325" y="204"/>
                </a:lnTo>
                <a:lnTo>
                  <a:pt x="3325" y="208"/>
                </a:lnTo>
                <a:lnTo>
                  <a:pt x="3325" y="208"/>
                </a:lnTo>
                <a:lnTo>
                  <a:pt x="3325" y="208"/>
                </a:lnTo>
                <a:lnTo>
                  <a:pt x="3325" y="208"/>
                </a:lnTo>
                <a:lnTo>
                  <a:pt x="3325" y="208"/>
                </a:lnTo>
                <a:lnTo>
                  <a:pt x="3325" y="213"/>
                </a:lnTo>
                <a:lnTo>
                  <a:pt x="3325" y="213"/>
                </a:lnTo>
                <a:lnTo>
                  <a:pt x="3320" y="213"/>
                </a:lnTo>
                <a:lnTo>
                  <a:pt x="3320" y="213"/>
                </a:lnTo>
                <a:lnTo>
                  <a:pt x="3320" y="213"/>
                </a:lnTo>
                <a:lnTo>
                  <a:pt x="3320" y="213"/>
                </a:lnTo>
                <a:lnTo>
                  <a:pt x="3320" y="213"/>
                </a:lnTo>
                <a:lnTo>
                  <a:pt x="3316" y="213"/>
                </a:lnTo>
                <a:lnTo>
                  <a:pt x="3316" y="213"/>
                </a:lnTo>
                <a:lnTo>
                  <a:pt x="3316" y="213"/>
                </a:lnTo>
                <a:lnTo>
                  <a:pt x="3316" y="217"/>
                </a:lnTo>
                <a:lnTo>
                  <a:pt x="3311" y="217"/>
                </a:lnTo>
                <a:lnTo>
                  <a:pt x="3311" y="217"/>
                </a:lnTo>
                <a:lnTo>
                  <a:pt x="3316" y="222"/>
                </a:lnTo>
                <a:lnTo>
                  <a:pt x="3316" y="222"/>
                </a:lnTo>
                <a:close/>
                <a:moveTo>
                  <a:pt x="3433" y="253"/>
                </a:moveTo>
                <a:lnTo>
                  <a:pt x="3429" y="253"/>
                </a:lnTo>
                <a:lnTo>
                  <a:pt x="3429" y="249"/>
                </a:lnTo>
                <a:lnTo>
                  <a:pt x="3424" y="249"/>
                </a:lnTo>
                <a:lnTo>
                  <a:pt x="3420" y="249"/>
                </a:lnTo>
                <a:lnTo>
                  <a:pt x="3420" y="244"/>
                </a:lnTo>
                <a:lnTo>
                  <a:pt x="3415" y="244"/>
                </a:lnTo>
                <a:lnTo>
                  <a:pt x="3415" y="244"/>
                </a:lnTo>
                <a:lnTo>
                  <a:pt x="3411" y="244"/>
                </a:lnTo>
                <a:lnTo>
                  <a:pt x="3411" y="244"/>
                </a:lnTo>
                <a:lnTo>
                  <a:pt x="3411" y="244"/>
                </a:lnTo>
                <a:lnTo>
                  <a:pt x="3406" y="244"/>
                </a:lnTo>
                <a:lnTo>
                  <a:pt x="3406" y="244"/>
                </a:lnTo>
                <a:lnTo>
                  <a:pt x="3406" y="244"/>
                </a:lnTo>
                <a:lnTo>
                  <a:pt x="3406" y="244"/>
                </a:lnTo>
                <a:lnTo>
                  <a:pt x="3406" y="244"/>
                </a:lnTo>
                <a:lnTo>
                  <a:pt x="3406" y="249"/>
                </a:lnTo>
                <a:lnTo>
                  <a:pt x="3411" y="249"/>
                </a:lnTo>
                <a:lnTo>
                  <a:pt x="3411" y="249"/>
                </a:lnTo>
                <a:lnTo>
                  <a:pt x="3411" y="249"/>
                </a:lnTo>
                <a:lnTo>
                  <a:pt x="3415" y="253"/>
                </a:lnTo>
                <a:lnTo>
                  <a:pt x="3415" y="253"/>
                </a:lnTo>
                <a:lnTo>
                  <a:pt x="3415" y="253"/>
                </a:lnTo>
                <a:lnTo>
                  <a:pt x="3415" y="253"/>
                </a:lnTo>
                <a:lnTo>
                  <a:pt x="3420" y="253"/>
                </a:lnTo>
                <a:lnTo>
                  <a:pt x="3420" y="253"/>
                </a:lnTo>
                <a:lnTo>
                  <a:pt x="3420" y="253"/>
                </a:lnTo>
                <a:lnTo>
                  <a:pt x="3424" y="253"/>
                </a:lnTo>
                <a:lnTo>
                  <a:pt x="3424" y="258"/>
                </a:lnTo>
                <a:lnTo>
                  <a:pt x="3424" y="258"/>
                </a:lnTo>
                <a:lnTo>
                  <a:pt x="3424" y="258"/>
                </a:lnTo>
                <a:lnTo>
                  <a:pt x="3429" y="258"/>
                </a:lnTo>
                <a:lnTo>
                  <a:pt x="3429" y="258"/>
                </a:lnTo>
                <a:lnTo>
                  <a:pt x="3429" y="258"/>
                </a:lnTo>
                <a:lnTo>
                  <a:pt x="3433" y="258"/>
                </a:lnTo>
                <a:lnTo>
                  <a:pt x="3433" y="258"/>
                </a:lnTo>
                <a:lnTo>
                  <a:pt x="3433" y="253"/>
                </a:lnTo>
                <a:lnTo>
                  <a:pt x="3433" y="253"/>
                </a:lnTo>
                <a:lnTo>
                  <a:pt x="3433" y="253"/>
                </a:lnTo>
                <a:lnTo>
                  <a:pt x="3433" y="253"/>
                </a:lnTo>
                <a:close/>
                <a:moveTo>
                  <a:pt x="3501" y="185"/>
                </a:moveTo>
                <a:lnTo>
                  <a:pt x="3501" y="190"/>
                </a:lnTo>
                <a:lnTo>
                  <a:pt x="3501" y="190"/>
                </a:lnTo>
                <a:lnTo>
                  <a:pt x="3506" y="190"/>
                </a:lnTo>
                <a:lnTo>
                  <a:pt x="3506" y="190"/>
                </a:lnTo>
                <a:lnTo>
                  <a:pt x="3506" y="190"/>
                </a:lnTo>
                <a:lnTo>
                  <a:pt x="3506" y="190"/>
                </a:lnTo>
                <a:lnTo>
                  <a:pt x="3510" y="190"/>
                </a:lnTo>
                <a:lnTo>
                  <a:pt x="3510" y="190"/>
                </a:lnTo>
                <a:lnTo>
                  <a:pt x="3515" y="185"/>
                </a:lnTo>
                <a:lnTo>
                  <a:pt x="3519" y="185"/>
                </a:lnTo>
                <a:lnTo>
                  <a:pt x="3519" y="185"/>
                </a:lnTo>
                <a:lnTo>
                  <a:pt x="3519" y="185"/>
                </a:lnTo>
                <a:lnTo>
                  <a:pt x="3515" y="185"/>
                </a:lnTo>
                <a:lnTo>
                  <a:pt x="3515" y="185"/>
                </a:lnTo>
                <a:lnTo>
                  <a:pt x="3510" y="181"/>
                </a:lnTo>
                <a:lnTo>
                  <a:pt x="3510" y="181"/>
                </a:lnTo>
                <a:lnTo>
                  <a:pt x="3510" y="181"/>
                </a:lnTo>
                <a:lnTo>
                  <a:pt x="3506" y="181"/>
                </a:lnTo>
                <a:lnTo>
                  <a:pt x="3501" y="181"/>
                </a:lnTo>
                <a:lnTo>
                  <a:pt x="3501" y="181"/>
                </a:lnTo>
                <a:lnTo>
                  <a:pt x="3501" y="185"/>
                </a:lnTo>
                <a:lnTo>
                  <a:pt x="3501" y="185"/>
                </a:lnTo>
                <a:lnTo>
                  <a:pt x="3501" y="185"/>
                </a:lnTo>
                <a:close/>
                <a:moveTo>
                  <a:pt x="3330" y="185"/>
                </a:moveTo>
                <a:lnTo>
                  <a:pt x="3330" y="190"/>
                </a:lnTo>
                <a:lnTo>
                  <a:pt x="3334" y="190"/>
                </a:lnTo>
                <a:lnTo>
                  <a:pt x="3334" y="190"/>
                </a:lnTo>
                <a:lnTo>
                  <a:pt x="3339" y="190"/>
                </a:lnTo>
                <a:lnTo>
                  <a:pt x="3339" y="190"/>
                </a:lnTo>
                <a:lnTo>
                  <a:pt x="3343" y="190"/>
                </a:lnTo>
                <a:lnTo>
                  <a:pt x="3348" y="190"/>
                </a:lnTo>
                <a:lnTo>
                  <a:pt x="3352" y="190"/>
                </a:lnTo>
                <a:lnTo>
                  <a:pt x="3352" y="190"/>
                </a:lnTo>
                <a:lnTo>
                  <a:pt x="3357" y="190"/>
                </a:lnTo>
                <a:lnTo>
                  <a:pt x="3357" y="190"/>
                </a:lnTo>
                <a:lnTo>
                  <a:pt x="3361" y="190"/>
                </a:lnTo>
                <a:lnTo>
                  <a:pt x="3361" y="185"/>
                </a:lnTo>
                <a:lnTo>
                  <a:pt x="3366" y="185"/>
                </a:lnTo>
                <a:lnTo>
                  <a:pt x="3366" y="185"/>
                </a:lnTo>
                <a:lnTo>
                  <a:pt x="3361" y="181"/>
                </a:lnTo>
                <a:lnTo>
                  <a:pt x="3361" y="181"/>
                </a:lnTo>
                <a:lnTo>
                  <a:pt x="3361" y="181"/>
                </a:lnTo>
                <a:lnTo>
                  <a:pt x="3361" y="181"/>
                </a:lnTo>
                <a:lnTo>
                  <a:pt x="3366" y="181"/>
                </a:lnTo>
                <a:lnTo>
                  <a:pt x="3366" y="181"/>
                </a:lnTo>
                <a:lnTo>
                  <a:pt x="3366" y="181"/>
                </a:lnTo>
                <a:lnTo>
                  <a:pt x="3366" y="181"/>
                </a:lnTo>
                <a:lnTo>
                  <a:pt x="3366" y="181"/>
                </a:lnTo>
                <a:lnTo>
                  <a:pt x="3366" y="181"/>
                </a:lnTo>
                <a:lnTo>
                  <a:pt x="3366" y="176"/>
                </a:lnTo>
                <a:lnTo>
                  <a:pt x="3361" y="176"/>
                </a:lnTo>
                <a:lnTo>
                  <a:pt x="3370" y="176"/>
                </a:lnTo>
                <a:lnTo>
                  <a:pt x="3370" y="172"/>
                </a:lnTo>
                <a:lnTo>
                  <a:pt x="3370" y="172"/>
                </a:lnTo>
                <a:lnTo>
                  <a:pt x="3370" y="172"/>
                </a:lnTo>
                <a:lnTo>
                  <a:pt x="3366" y="167"/>
                </a:lnTo>
                <a:lnTo>
                  <a:pt x="3366" y="167"/>
                </a:lnTo>
                <a:lnTo>
                  <a:pt x="3366" y="167"/>
                </a:lnTo>
                <a:lnTo>
                  <a:pt x="3370" y="167"/>
                </a:lnTo>
                <a:lnTo>
                  <a:pt x="3370" y="167"/>
                </a:lnTo>
                <a:lnTo>
                  <a:pt x="3370" y="167"/>
                </a:lnTo>
                <a:lnTo>
                  <a:pt x="3370" y="167"/>
                </a:lnTo>
                <a:lnTo>
                  <a:pt x="3370" y="167"/>
                </a:lnTo>
                <a:lnTo>
                  <a:pt x="3370" y="163"/>
                </a:lnTo>
                <a:lnTo>
                  <a:pt x="3370" y="163"/>
                </a:lnTo>
                <a:lnTo>
                  <a:pt x="3375" y="167"/>
                </a:lnTo>
                <a:lnTo>
                  <a:pt x="3375" y="167"/>
                </a:lnTo>
                <a:lnTo>
                  <a:pt x="3379" y="163"/>
                </a:lnTo>
                <a:lnTo>
                  <a:pt x="3379" y="163"/>
                </a:lnTo>
                <a:lnTo>
                  <a:pt x="3375" y="163"/>
                </a:lnTo>
                <a:lnTo>
                  <a:pt x="3375" y="163"/>
                </a:lnTo>
                <a:lnTo>
                  <a:pt x="3379" y="163"/>
                </a:lnTo>
                <a:lnTo>
                  <a:pt x="3379" y="163"/>
                </a:lnTo>
                <a:lnTo>
                  <a:pt x="3379" y="163"/>
                </a:lnTo>
                <a:lnTo>
                  <a:pt x="3379" y="163"/>
                </a:lnTo>
                <a:lnTo>
                  <a:pt x="3384" y="158"/>
                </a:lnTo>
                <a:lnTo>
                  <a:pt x="3384" y="158"/>
                </a:lnTo>
                <a:lnTo>
                  <a:pt x="3384" y="158"/>
                </a:lnTo>
                <a:lnTo>
                  <a:pt x="3379" y="158"/>
                </a:lnTo>
                <a:lnTo>
                  <a:pt x="3379" y="158"/>
                </a:lnTo>
                <a:lnTo>
                  <a:pt x="3379" y="158"/>
                </a:lnTo>
                <a:lnTo>
                  <a:pt x="3379" y="158"/>
                </a:lnTo>
                <a:lnTo>
                  <a:pt x="3384" y="158"/>
                </a:lnTo>
                <a:lnTo>
                  <a:pt x="3384" y="158"/>
                </a:lnTo>
                <a:lnTo>
                  <a:pt x="3384" y="154"/>
                </a:lnTo>
                <a:lnTo>
                  <a:pt x="3384" y="154"/>
                </a:lnTo>
                <a:lnTo>
                  <a:pt x="3384" y="154"/>
                </a:lnTo>
                <a:lnTo>
                  <a:pt x="3388" y="154"/>
                </a:lnTo>
                <a:lnTo>
                  <a:pt x="3388" y="154"/>
                </a:lnTo>
                <a:lnTo>
                  <a:pt x="3388" y="154"/>
                </a:lnTo>
                <a:lnTo>
                  <a:pt x="3388" y="154"/>
                </a:lnTo>
                <a:lnTo>
                  <a:pt x="3393" y="149"/>
                </a:lnTo>
                <a:lnTo>
                  <a:pt x="3402" y="145"/>
                </a:lnTo>
                <a:lnTo>
                  <a:pt x="3402" y="145"/>
                </a:lnTo>
                <a:lnTo>
                  <a:pt x="3406" y="145"/>
                </a:lnTo>
                <a:lnTo>
                  <a:pt x="3406" y="145"/>
                </a:lnTo>
                <a:lnTo>
                  <a:pt x="3411" y="145"/>
                </a:lnTo>
                <a:lnTo>
                  <a:pt x="3415" y="140"/>
                </a:lnTo>
                <a:lnTo>
                  <a:pt x="3420" y="140"/>
                </a:lnTo>
                <a:lnTo>
                  <a:pt x="3424" y="140"/>
                </a:lnTo>
                <a:lnTo>
                  <a:pt x="3429" y="136"/>
                </a:lnTo>
                <a:lnTo>
                  <a:pt x="3433" y="136"/>
                </a:lnTo>
                <a:lnTo>
                  <a:pt x="3433" y="136"/>
                </a:lnTo>
                <a:lnTo>
                  <a:pt x="3438" y="136"/>
                </a:lnTo>
                <a:lnTo>
                  <a:pt x="3438" y="136"/>
                </a:lnTo>
                <a:lnTo>
                  <a:pt x="3442" y="131"/>
                </a:lnTo>
                <a:lnTo>
                  <a:pt x="3442" y="131"/>
                </a:lnTo>
                <a:lnTo>
                  <a:pt x="3442" y="131"/>
                </a:lnTo>
                <a:lnTo>
                  <a:pt x="3447" y="127"/>
                </a:lnTo>
                <a:lnTo>
                  <a:pt x="3447" y="127"/>
                </a:lnTo>
                <a:lnTo>
                  <a:pt x="3447" y="127"/>
                </a:lnTo>
                <a:lnTo>
                  <a:pt x="3447" y="122"/>
                </a:lnTo>
                <a:lnTo>
                  <a:pt x="3447" y="122"/>
                </a:lnTo>
                <a:lnTo>
                  <a:pt x="3447" y="122"/>
                </a:lnTo>
                <a:lnTo>
                  <a:pt x="3447" y="122"/>
                </a:lnTo>
                <a:lnTo>
                  <a:pt x="3442" y="122"/>
                </a:lnTo>
                <a:lnTo>
                  <a:pt x="3438" y="118"/>
                </a:lnTo>
                <a:lnTo>
                  <a:pt x="3433" y="118"/>
                </a:lnTo>
                <a:lnTo>
                  <a:pt x="3429" y="118"/>
                </a:lnTo>
                <a:lnTo>
                  <a:pt x="3429" y="118"/>
                </a:lnTo>
                <a:lnTo>
                  <a:pt x="3429" y="118"/>
                </a:lnTo>
                <a:lnTo>
                  <a:pt x="3424" y="122"/>
                </a:lnTo>
                <a:lnTo>
                  <a:pt x="3420" y="122"/>
                </a:lnTo>
                <a:lnTo>
                  <a:pt x="3420" y="122"/>
                </a:lnTo>
                <a:lnTo>
                  <a:pt x="3415" y="127"/>
                </a:lnTo>
                <a:lnTo>
                  <a:pt x="3415" y="127"/>
                </a:lnTo>
                <a:lnTo>
                  <a:pt x="3415" y="127"/>
                </a:lnTo>
                <a:lnTo>
                  <a:pt x="3415" y="127"/>
                </a:lnTo>
                <a:lnTo>
                  <a:pt x="3415" y="127"/>
                </a:lnTo>
                <a:lnTo>
                  <a:pt x="3415" y="127"/>
                </a:lnTo>
                <a:lnTo>
                  <a:pt x="3411" y="127"/>
                </a:lnTo>
                <a:lnTo>
                  <a:pt x="3411" y="127"/>
                </a:lnTo>
                <a:lnTo>
                  <a:pt x="3411" y="131"/>
                </a:lnTo>
                <a:lnTo>
                  <a:pt x="3406" y="131"/>
                </a:lnTo>
                <a:lnTo>
                  <a:pt x="3406" y="131"/>
                </a:lnTo>
                <a:lnTo>
                  <a:pt x="3397" y="131"/>
                </a:lnTo>
                <a:lnTo>
                  <a:pt x="3393" y="136"/>
                </a:lnTo>
                <a:lnTo>
                  <a:pt x="3393" y="136"/>
                </a:lnTo>
                <a:lnTo>
                  <a:pt x="3388" y="136"/>
                </a:lnTo>
                <a:lnTo>
                  <a:pt x="3384" y="136"/>
                </a:lnTo>
                <a:lnTo>
                  <a:pt x="3379" y="136"/>
                </a:lnTo>
                <a:lnTo>
                  <a:pt x="3379" y="136"/>
                </a:lnTo>
                <a:lnTo>
                  <a:pt x="3375" y="136"/>
                </a:lnTo>
                <a:lnTo>
                  <a:pt x="3375" y="136"/>
                </a:lnTo>
                <a:lnTo>
                  <a:pt x="3375" y="136"/>
                </a:lnTo>
                <a:lnTo>
                  <a:pt x="3375" y="136"/>
                </a:lnTo>
                <a:lnTo>
                  <a:pt x="3375" y="136"/>
                </a:lnTo>
                <a:lnTo>
                  <a:pt x="3375" y="136"/>
                </a:lnTo>
                <a:lnTo>
                  <a:pt x="3375" y="140"/>
                </a:lnTo>
                <a:lnTo>
                  <a:pt x="3375" y="140"/>
                </a:lnTo>
                <a:lnTo>
                  <a:pt x="3370" y="136"/>
                </a:lnTo>
                <a:lnTo>
                  <a:pt x="3370" y="136"/>
                </a:lnTo>
                <a:lnTo>
                  <a:pt x="3366" y="136"/>
                </a:lnTo>
                <a:lnTo>
                  <a:pt x="3366" y="140"/>
                </a:lnTo>
                <a:lnTo>
                  <a:pt x="3366" y="140"/>
                </a:lnTo>
                <a:lnTo>
                  <a:pt x="3366" y="140"/>
                </a:lnTo>
                <a:lnTo>
                  <a:pt x="3361" y="140"/>
                </a:lnTo>
                <a:lnTo>
                  <a:pt x="3357" y="140"/>
                </a:lnTo>
                <a:lnTo>
                  <a:pt x="3357" y="140"/>
                </a:lnTo>
                <a:lnTo>
                  <a:pt x="3357" y="145"/>
                </a:lnTo>
                <a:lnTo>
                  <a:pt x="3352" y="145"/>
                </a:lnTo>
                <a:lnTo>
                  <a:pt x="3352" y="145"/>
                </a:lnTo>
                <a:lnTo>
                  <a:pt x="3348" y="145"/>
                </a:lnTo>
                <a:lnTo>
                  <a:pt x="3352" y="149"/>
                </a:lnTo>
                <a:lnTo>
                  <a:pt x="3352" y="149"/>
                </a:lnTo>
                <a:lnTo>
                  <a:pt x="3348" y="149"/>
                </a:lnTo>
                <a:lnTo>
                  <a:pt x="3348" y="149"/>
                </a:lnTo>
                <a:lnTo>
                  <a:pt x="3348" y="154"/>
                </a:lnTo>
                <a:lnTo>
                  <a:pt x="3348" y="154"/>
                </a:lnTo>
                <a:lnTo>
                  <a:pt x="3343" y="154"/>
                </a:lnTo>
                <a:lnTo>
                  <a:pt x="3343" y="154"/>
                </a:lnTo>
                <a:lnTo>
                  <a:pt x="3343" y="154"/>
                </a:lnTo>
                <a:lnTo>
                  <a:pt x="3339" y="154"/>
                </a:lnTo>
                <a:lnTo>
                  <a:pt x="3339" y="154"/>
                </a:lnTo>
                <a:lnTo>
                  <a:pt x="3339" y="154"/>
                </a:lnTo>
                <a:lnTo>
                  <a:pt x="3343" y="154"/>
                </a:lnTo>
                <a:lnTo>
                  <a:pt x="3339" y="158"/>
                </a:lnTo>
                <a:lnTo>
                  <a:pt x="3339" y="158"/>
                </a:lnTo>
                <a:lnTo>
                  <a:pt x="3339" y="158"/>
                </a:lnTo>
                <a:lnTo>
                  <a:pt x="3334" y="158"/>
                </a:lnTo>
                <a:lnTo>
                  <a:pt x="3334" y="154"/>
                </a:lnTo>
                <a:lnTo>
                  <a:pt x="3334" y="154"/>
                </a:lnTo>
                <a:lnTo>
                  <a:pt x="3334" y="158"/>
                </a:lnTo>
                <a:lnTo>
                  <a:pt x="3330" y="158"/>
                </a:lnTo>
                <a:lnTo>
                  <a:pt x="3334" y="158"/>
                </a:lnTo>
                <a:lnTo>
                  <a:pt x="3334" y="158"/>
                </a:lnTo>
                <a:lnTo>
                  <a:pt x="3334" y="158"/>
                </a:lnTo>
                <a:lnTo>
                  <a:pt x="3339" y="158"/>
                </a:lnTo>
                <a:lnTo>
                  <a:pt x="3339" y="158"/>
                </a:lnTo>
                <a:lnTo>
                  <a:pt x="3339" y="158"/>
                </a:lnTo>
                <a:lnTo>
                  <a:pt x="3339" y="163"/>
                </a:lnTo>
                <a:lnTo>
                  <a:pt x="3334" y="163"/>
                </a:lnTo>
                <a:lnTo>
                  <a:pt x="3334" y="167"/>
                </a:lnTo>
                <a:lnTo>
                  <a:pt x="3334" y="167"/>
                </a:lnTo>
                <a:lnTo>
                  <a:pt x="3334" y="167"/>
                </a:lnTo>
                <a:lnTo>
                  <a:pt x="3334" y="167"/>
                </a:lnTo>
                <a:lnTo>
                  <a:pt x="3339" y="167"/>
                </a:lnTo>
                <a:lnTo>
                  <a:pt x="3339" y="167"/>
                </a:lnTo>
                <a:lnTo>
                  <a:pt x="3343" y="167"/>
                </a:lnTo>
                <a:lnTo>
                  <a:pt x="3339" y="167"/>
                </a:lnTo>
                <a:lnTo>
                  <a:pt x="3334" y="172"/>
                </a:lnTo>
                <a:lnTo>
                  <a:pt x="3334" y="172"/>
                </a:lnTo>
                <a:lnTo>
                  <a:pt x="3334" y="176"/>
                </a:lnTo>
                <a:lnTo>
                  <a:pt x="3334" y="176"/>
                </a:lnTo>
                <a:lnTo>
                  <a:pt x="3330" y="176"/>
                </a:lnTo>
                <a:lnTo>
                  <a:pt x="3330" y="176"/>
                </a:lnTo>
                <a:lnTo>
                  <a:pt x="3330" y="181"/>
                </a:lnTo>
                <a:lnTo>
                  <a:pt x="3330" y="181"/>
                </a:lnTo>
                <a:lnTo>
                  <a:pt x="3330" y="181"/>
                </a:lnTo>
                <a:lnTo>
                  <a:pt x="3325" y="181"/>
                </a:lnTo>
                <a:lnTo>
                  <a:pt x="3325" y="181"/>
                </a:lnTo>
                <a:lnTo>
                  <a:pt x="3325" y="181"/>
                </a:lnTo>
                <a:lnTo>
                  <a:pt x="3325" y="181"/>
                </a:lnTo>
                <a:lnTo>
                  <a:pt x="3325" y="185"/>
                </a:lnTo>
                <a:lnTo>
                  <a:pt x="3330" y="185"/>
                </a:lnTo>
                <a:close/>
                <a:moveTo>
                  <a:pt x="2950" y="271"/>
                </a:moveTo>
                <a:lnTo>
                  <a:pt x="2950" y="267"/>
                </a:lnTo>
                <a:lnTo>
                  <a:pt x="2955" y="267"/>
                </a:lnTo>
                <a:lnTo>
                  <a:pt x="2955" y="267"/>
                </a:lnTo>
                <a:lnTo>
                  <a:pt x="2955" y="267"/>
                </a:lnTo>
                <a:lnTo>
                  <a:pt x="2955" y="267"/>
                </a:lnTo>
                <a:lnTo>
                  <a:pt x="2959" y="267"/>
                </a:lnTo>
                <a:lnTo>
                  <a:pt x="2959" y="262"/>
                </a:lnTo>
                <a:lnTo>
                  <a:pt x="2959" y="262"/>
                </a:lnTo>
                <a:lnTo>
                  <a:pt x="2959" y="262"/>
                </a:lnTo>
                <a:lnTo>
                  <a:pt x="2964" y="262"/>
                </a:lnTo>
                <a:lnTo>
                  <a:pt x="2964" y="262"/>
                </a:lnTo>
                <a:lnTo>
                  <a:pt x="2964" y="262"/>
                </a:lnTo>
                <a:lnTo>
                  <a:pt x="2964" y="258"/>
                </a:lnTo>
                <a:lnTo>
                  <a:pt x="2964" y="258"/>
                </a:lnTo>
                <a:lnTo>
                  <a:pt x="2964" y="262"/>
                </a:lnTo>
                <a:lnTo>
                  <a:pt x="2959" y="262"/>
                </a:lnTo>
                <a:lnTo>
                  <a:pt x="2959" y="258"/>
                </a:lnTo>
                <a:lnTo>
                  <a:pt x="2959" y="258"/>
                </a:lnTo>
                <a:lnTo>
                  <a:pt x="2959" y="258"/>
                </a:lnTo>
                <a:lnTo>
                  <a:pt x="2959" y="258"/>
                </a:lnTo>
                <a:lnTo>
                  <a:pt x="2959" y="258"/>
                </a:lnTo>
                <a:lnTo>
                  <a:pt x="2959" y="258"/>
                </a:lnTo>
                <a:lnTo>
                  <a:pt x="2959" y="258"/>
                </a:lnTo>
                <a:lnTo>
                  <a:pt x="2959" y="258"/>
                </a:lnTo>
                <a:lnTo>
                  <a:pt x="2955" y="258"/>
                </a:lnTo>
                <a:lnTo>
                  <a:pt x="2955" y="262"/>
                </a:lnTo>
                <a:lnTo>
                  <a:pt x="2955" y="262"/>
                </a:lnTo>
                <a:lnTo>
                  <a:pt x="2955" y="262"/>
                </a:lnTo>
                <a:lnTo>
                  <a:pt x="2955" y="262"/>
                </a:lnTo>
                <a:lnTo>
                  <a:pt x="2955" y="262"/>
                </a:lnTo>
                <a:lnTo>
                  <a:pt x="2955" y="267"/>
                </a:lnTo>
                <a:lnTo>
                  <a:pt x="2955" y="262"/>
                </a:lnTo>
                <a:lnTo>
                  <a:pt x="2950" y="262"/>
                </a:lnTo>
                <a:lnTo>
                  <a:pt x="2950" y="267"/>
                </a:lnTo>
                <a:lnTo>
                  <a:pt x="2950" y="267"/>
                </a:lnTo>
                <a:lnTo>
                  <a:pt x="2950" y="267"/>
                </a:lnTo>
                <a:lnTo>
                  <a:pt x="2950" y="267"/>
                </a:lnTo>
                <a:lnTo>
                  <a:pt x="2950" y="267"/>
                </a:lnTo>
                <a:lnTo>
                  <a:pt x="2950" y="267"/>
                </a:lnTo>
                <a:lnTo>
                  <a:pt x="2950" y="267"/>
                </a:lnTo>
                <a:lnTo>
                  <a:pt x="2946" y="267"/>
                </a:lnTo>
                <a:lnTo>
                  <a:pt x="2946" y="267"/>
                </a:lnTo>
                <a:lnTo>
                  <a:pt x="2946" y="267"/>
                </a:lnTo>
                <a:lnTo>
                  <a:pt x="2950" y="271"/>
                </a:lnTo>
                <a:close/>
                <a:moveTo>
                  <a:pt x="2557" y="353"/>
                </a:moveTo>
                <a:lnTo>
                  <a:pt x="2562" y="353"/>
                </a:lnTo>
                <a:lnTo>
                  <a:pt x="2562" y="353"/>
                </a:lnTo>
                <a:lnTo>
                  <a:pt x="2562" y="353"/>
                </a:lnTo>
                <a:lnTo>
                  <a:pt x="2562" y="348"/>
                </a:lnTo>
                <a:lnTo>
                  <a:pt x="2562" y="348"/>
                </a:lnTo>
                <a:lnTo>
                  <a:pt x="2557" y="348"/>
                </a:lnTo>
                <a:lnTo>
                  <a:pt x="2557" y="348"/>
                </a:lnTo>
                <a:lnTo>
                  <a:pt x="2557" y="348"/>
                </a:lnTo>
                <a:lnTo>
                  <a:pt x="2562" y="348"/>
                </a:lnTo>
                <a:lnTo>
                  <a:pt x="2562" y="348"/>
                </a:lnTo>
                <a:lnTo>
                  <a:pt x="2562" y="348"/>
                </a:lnTo>
                <a:lnTo>
                  <a:pt x="2562" y="348"/>
                </a:lnTo>
                <a:lnTo>
                  <a:pt x="2557" y="348"/>
                </a:lnTo>
                <a:lnTo>
                  <a:pt x="2557" y="348"/>
                </a:lnTo>
                <a:lnTo>
                  <a:pt x="2557" y="344"/>
                </a:lnTo>
                <a:lnTo>
                  <a:pt x="2557" y="344"/>
                </a:lnTo>
                <a:lnTo>
                  <a:pt x="2562" y="344"/>
                </a:lnTo>
                <a:lnTo>
                  <a:pt x="2562" y="344"/>
                </a:lnTo>
                <a:lnTo>
                  <a:pt x="2562" y="344"/>
                </a:lnTo>
                <a:lnTo>
                  <a:pt x="2562" y="344"/>
                </a:lnTo>
                <a:lnTo>
                  <a:pt x="2562" y="344"/>
                </a:lnTo>
                <a:lnTo>
                  <a:pt x="2562" y="344"/>
                </a:lnTo>
                <a:lnTo>
                  <a:pt x="2562" y="344"/>
                </a:lnTo>
                <a:lnTo>
                  <a:pt x="2557" y="344"/>
                </a:lnTo>
                <a:lnTo>
                  <a:pt x="2557" y="339"/>
                </a:lnTo>
                <a:lnTo>
                  <a:pt x="2557" y="339"/>
                </a:lnTo>
                <a:lnTo>
                  <a:pt x="2557" y="339"/>
                </a:lnTo>
                <a:lnTo>
                  <a:pt x="2552" y="339"/>
                </a:lnTo>
                <a:lnTo>
                  <a:pt x="2552" y="339"/>
                </a:lnTo>
                <a:lnTo>
                  <a:pt x="2552" y="339"/>
                </a:lnTo>
                <a:lnTo>
                  <a:pt x="2552" y="339"/>
                </a:lnTo>
                <a:lnTo>
                  <a:pt x="2552" y="339"/>
                </a:lnTo>
                <a:lnTo>
                  <a:pt x="2552" y="339"/>
                </a:lnTo>
                <a:lnTo>
                  <a:pt x="2552" y="339"/>
                </a:lnTo>
                <a:lnTo>
                  <a:pt x="2552" y="339"/>
                </a:lnTo>
                <a:lnTo>
                  <a:pt x="2552" y="339"/>
                </a:lnTo>
                <a:lnTo>
                  <a:pt x="2548" y="339"/>
                </a:lnTo>
                <a:lnTo>
                  <a:pt x="2548" y="339"/>
                </a:lnTo>
                <a:lnTo>
                  <a:pt x="2548" y="339"/>
                </a:lnTo>
                <a:lnTo>
                  <a:pt x="2548" y="335"/>
                </a:lnTo>
                <a:lnTo>
                  <a:pt x="2548" y="335"/>
                </a:lnTo>
                <a:lnTo>
                  <a:pt x="2548" y="335"/>
                </a:lnTo>
                <a:lnTo>
                  <a:pt x="2548" y="335"/>
                </a:lnTo>
                <a:lnTo>
                  <a:pt x="2548" y="335"/>
                </a:lnTo>
                <a:lnTo>
                  <a:pt x="2548" y="335"/>
                </a:lnTo>
                <a:lnTo>
                  <a:pt x="2548" y="330"/>
                </a:lnTo>
                <a:lnTo>
                  <a:pt x="2548" y="335"/>
                </a:lnTo>
                <a:lnTo>
                  <a:pt x="2548" y="330"/>
                </a:lnTo>
                <a:lnTo>
                  <a:pt x="2543" y="330"/>
                </a:lnTo>
                <a:lnTo>
                  <a:pt x="2543" y="330"/>
                </a:lnTo>
                <a:lnTo>
                  <a:pt x="2548" y="330"/>
                </a:lnTo>
                <a:lnTo>
                  <a:pt x="2548" y="330"/>
                </a:lnTo>
                <a:lnTo>
                  <a:pt x="2548" y="326"/>
                </a:lnTo>
                <a:lnTo>
                  <a:pt x="2552" y="326"/>
                </a:lnTo>
                <a:lnTo>
                  <a:pt x="2552" y="326"/>
                </a:lnTo>
                <a:lnTo>
                  <a:pt x="2552" y="326"/>
                </a:lnTo>
                <a:lnTo>
                  <a:pt x="2552" y="326"/>
                </a:lnTo>
                <a:lnTo>
                  <a:pt x="2548" y="326"/>
                </a:lnTo>
                <a:lnTo>
                  <a:pt x="2548" y="326"/>
                </a:lnTo>
                <a:lnTo>
                  <a:pt x="2543" y="330"/>
                </a:lnTo>
                <a:lnTo>
                  <a:pt x="2543" y="330"/>
                </a:lnTo>
                <a:lnTo>
                  <a:pt x="2543" y="330"/>
                </a:lnTo>
                <a:lnTo>
                  <a:pt x="2539" y="330"/>
                </a:lnTo>
                <a:lnTo>
                  <a:pt x="2539" y="330"/>
                </a:lnTo>
                <a:lnTo>
                  <a:pt x="2539" y="326"/>
                </a:lnTo>
                <a:lnTo>
                  <a:pt x="2539" y="326"/>
                </a:lnTo>
                <a:lnTo>
                  <a:pt x="2539" y="326"/>
                </a:lnTo>
                <a:lnTo>
                  <a:pt x="2539" y="326"/>
                </a:lnTo>
                <a:lnTo>
                  <a:pt x="2534" y="326"/>
                </a:lnTo>
                <a:lnTo>
                  <a:pt x="2534" y="321"/>
                </a:lnTo>
                <a:lnTo>
                  <a:pt x="2534" y="321"/>
                </a:lnTo>
                <a:lnTo>
                  <a:pt x="2530" y="326"/>
                </a:lnTo>
                <a:lnTo>
                  <a:pt x="2530" y="326"/>
                </a:lnTo>
                <a:lnTo>
                  <a:pt x="2530" y="326"/>
                </a:lnTo>
                <a:lnTo>
                  <a:pt x="2530" y="330"/>
                </a:lnTo>
                <a:lnTo>
                  <a:pt x="2530" y="330"/>
                </a:lnTo>
                <a:lnTo>
                  <a:pt x="2525" y="330"/>
                </a:lnTo>
                <a:lnTo>
                  <a:pt x="2525" y="330"/>
                </a:lnTo>
                <a:lnTo>
                  <a:pt x="2525" y="330"/>
                </a:lnTo>
                <a:lnTo>
                  <a:pt x="2525" y="330"/>
                </a:lnTo>
                <a:lnTo>
                  <a:pt x="2521" y="330"/>
                </a:lnTo>
                <a:lnTo>
                  <a:pt x="2521" y="330"/>
                </a:lnTo>
                <a:lnTo>
                  <a:pt x="2521" y="330"/>
                </a:lnTo>
                <a:lnTo>
                  <a:pt x="2521" y="330"/>
                </a:lnTo>
                <a:lnTo>
                  <a:pt x="2516" y="330"/>
                </a:lnTo>
                <a:lnTo>
                  <a:pt x="2516" y="330"/>
                </a:lnTo>
                <a:lnTo>
                  <a:pt x="2516" y="335"/>
                </a:lnTo>
                <a:lnTo>
                  <a:pt x="2516" y="335"/>
                </a:lnTo>
                <a:lnTo>
                  <a:pt x="2516" y="335"/>
                </a:lnTo>
                <a:lnTo>
                  <a:pt x="2516" y="335"/>
                </a:lnTo>
                <a:lnTo>
                  <a:pt x="2512" y="335"/>
                </a:lnTo>
                <a:lnTo>
                  <a:pt x="2512" y="330"/>
                </a:lnTo>
                <a:lnTo>
                  <a:pt x="2512" y="330"/>
                </a:lnTo>
                <a:lnTo>
                  <a:pt x="2507" y="330"/>
                </a:lnTo>
                <a:lnTo>
                  <a:pt x="2507" y="330"/>
                </a:lnTo>
                <a:lnTo>
                  <a:pt x="2507" y="330"/>
                </a:lnTo>
                <a:lnTo>
                  <a:pt x="2507" y="330"/>
                </a:lnTo>
                <a:lnTo>
                  <a:pt x="2507" y="335"/>
                </a:lnTo>
                <a:lnTo>
                  <a:pt x="2507" y="335"/>
                </a:lnTo>
                <a:lnTo>
                  <a:pt x="2507" y="335"/>
                </a:lnTo>
                <a:lnTo>
                  <a:pt x="2507" y="339"/>
                </a:lnTo>
                <a:lnTo>
                  <a:pt x="2507" y="339"/>
                </a:lnTo>
                <a:lnTo>
                  <a:pt x="2507" y="339"/>
                </a:lnTo>
                <a:lnTo>
                  <a:pt x="2507" y="339"/>
                </a:lnTo>
                <a:lnTo>
                  <a:pt x="2507" y="335"/>
                </a:lnTo>
                <a:lnTo>
                  <a:pt x="2503" y="335"/>
                </a:lnTo>
                <a:lnTo>
                  <a:pt x="2503" y="330"/>
                </a:lnTo>
                <a:lnTo>
                  <a:pt x="2503" y="330"/>
                </a:lnTo>
                <a:lnTo>
                  <a:pt x="2503" y="330"/>
                </a:lnTo>
                <a:lnTo>
                  <a:pt x="2498" y="330"/>
                </a:lnTo>
                <a:lnTo>
                  <a:pt x="2498" y="330"/>
                </a:lnTo>
                <a:lnTo>
                  <a:pt x="2498" y="330"/>
                </a:lnTo>
                <a:lnTo>
                  <a:pt x="2498" y="330"/>
                </a:lnTo>
                <a:lnTo>
                  <a:pt x="2494" y="330"/>
                </a:lnTo>
                <a:lnTo>
                  <a:pt x="2494" y="330"/>
                </a:lnTo>
                <a:lnTo>
                  <a:pt x="2494" y="330"/>
                </a:lnTo>
                <a:lnTo>
                  <a:pt x="2494" y="335"/>
                </a:lnTo>
                <a:lnTo>
                  <a:pt x="2489" y="335"/>
                </a:lnTo>
                <a:lnTo>
                  <a:pt x="2489" y="335"/>
                </a:lnTo>
                <a:lnTo>
                  <a:pt x="2489" y="335"/>
                </a:lnTo>
                <a:lnTo>
                  <a:pt x="2489" y="335"/>
                </a:lnTo>
                <a:lnTo>
                  <a:pt x="2489" y="335"/>
                </a:lnTo>
                <a:lnTo>
                  <a:pt x="2489" y="335"/>
                </a:lnTo>
                <a:lnTo>
                  <a:pt x="2489" y="335"/>
                </a:lnTo>
                <a:lnTo>
                  <a:pt x="2485" y="335"/>
                </a:lnTo>
                <a:lnTo>
                  <a:pt x="2485" y="330"/>
                </a:lnTo>
                <a:lnTo>
                  <a:pt x="2485" y="330"/>
                </a:lnTo>
                <a:lnTo>
                  <a:pt x="2485" y="330"/>
                </a:lnTo>
                <a:lnTo>
                  <a:pt x="2480" y="330"/>
                </a:lnTo>
                <a:lnTo>
                  <a:pt x="2480" y="330"/>
                </a:lnTo>
                <a:lnTo>
                  <a:pt x="2480" y="335"/>
                </a:lnTo>
                <a:lnTo>
                  <a:pt x="2480" y="335"/>
                </a:lnTo>
                <a:lnTo>
                  <a:pt x="2480" y="339"/>
                </a:lnTo>
                <a:lnTo>
                  <a:pt x="2480" y="339"/>
                </a:lnTo>
                <a:lnTo>
                  <a:pt x="2476" y="339"/>
                </a:lnTo>
                <a:lnTo>
                  <a:pt x="2476" y="339"/>
                </a:lnTo>
                <a:lnTo>
                  <a:pt x="2476" y="339"/>
                </a:lnTo>
                <a:lnTo>
                  <a:pt x="2476" y="339"/>
                </a:lnTo>
                <a:lnTo>
                  <a:pt x="2476" y="339"/>
                </a:lnTo>
                <a:lnTo>
                  <a:pt x="2476" y="339"/>
                </a:lnTo>
                <a:lnTo>
                  <a:pt x="2471" y="339"/>
                </a:lnTo>
                <a:lnTo>
                  <a:pt x="2471" y="339"/>
                </a:lnTo>
                <a:lnTo>
                  <a:pt x="2471" y="344"/>
                </a:lnTo>
                <a:lnTo>
                  <a:pt x="2471" y="344"/>
                </a:lnTo>
                <a:lnTo>
                  <a:pt x="2471" y="344"/>
                </a:lnTo>
                <a:lnTo>
                  <a:pt x="2471" y="344"/>
                </a:lnTo>
                <a:lnTo>
                  <a:pt x="2467" y="344"/>
                </a:lnTo>
                <a:lnTo>
                  <a:pt x="2467" y="344"/>
                </a:lnTo>
                <a:lnTo>
                  <a:pt x="2467" y="344"/>
                </a:lnTo>
                <a:lnTo>
                  <a:pt x="2467" y="344"/>
                </a:lnTo>
                <a:lnTo>
                  <a:pt x="2467" y="344"/>
                </a:lnTo>
                <a:lnTo>
                  <a:pt x="2467" y="344"/>
                </a:lnTo>
                <a:lnTo>
                  <a:pt x="2467" y="344"/>
                </a:lnTo>
                <a:lnTo>
                  <a:pt x="2467" y="344"/>
                </a:lnTo>
                <a:lnTo>
                  <a:pt x="2467" y="344"/>
                </a:lnTo>
                <a:lnTo>
                  <a:pt x="2467" y="339"/>
                </a:lnTo>
                <a:lnTo>
                  <a:pt x="2467" y="339"/>
                </a:lnTo>
                <a:lnTo>
                  <a:pt x="2467" y="339"/>
                </a:lnTo>
                <a:lnTo>
                  <a:pt x="2467" y="339"/>
                </a:lnTo>
                <a:lnTo>
                  <a:pt x="2467" y="339"/>
                </a:lnTo>
                <a:lnTo>
                  <a:pt x="2467" y="339"/>
                </a:lnTo>
                <a:lnTo>
                  <a:pt x="2467" y="339"/>
                </a:lnTo>
                <a:lnTo>
                  <a:pt x="2467" y="339"/>
                </a:lnTo>
                <a:lnTo>
                  <a:pt x="2462" y="339"/>
                </a:lnTo>
                <a:lnTo>
                  <a:pt x="2462" y="335"/>
                </a:lnTo>
                <a:lnTo>
                  <a:pt x="2467" y="339"/>
                </a:lnTo>
                <a:lnTo>
                  <a:pt x="2467" y="339"/>
                </a:lnTo>
                <a:lnTo>
                  <a:pt x="2467" y="335"/>
                </a:lnTo>
                <a:lnTo>
                  <a:pt x="2467" y="335"/>
                </a:lnTo>
                <a:lnTo>
                  <a:pt x="2467" y="335"/>
                </a:lnTo>
                <a:lnTo>
                  <a:pt x="2467" y="335"/>
                </a:lnTo>
                <a:lnTo>
                  <a:pt x="2467" y="335"/>
                </a:lnTo>
                <a:lnTo>
                  <a:pt x="2467" y="330"/>
                </a:lnTo>
                <a:lnTo>
                  <a:pt x="2467" y="330"/>
                </a:lnTo>
                <a:lnTo>
                  <a:pt x="2467" y="330"/>
                </a:lnTo>
                <a:lnTo>
                  <a:pt x="2467" y="330"/>
                </a:lnTo>
                <a:lnTo>
                  <a:pt x="2467" y="330"/>
                </a:lnTo>
                <a:lnTo>
                  <a:pt x="2462" y="326"/>
                </a:lnTo>
                <a:lnTo>
                  <a:pt x="2462" y="326"/>
                </a:lnTo>
                <a:lnTo>
                  <a:pt x="2462" y="326"/>
                </a:lnTo>
                <a:lnTo>
                  <a:pt x="2462" y="326"/>
                </a:lnTo>
                <a:lnTo>
                  <a:pt x="2458" y="326"/>
                </a:lnTo>
                <a:lnTo>
                  <a:pt x="2458" y="326"/>
                </a:lnTo>
                <a:lnTo>
                  <a:pt x="2458" y="321"/>
                </a:lnTo>
                <a:lnTo>
                  <a:pt x="2453" y="321"/>
                </a:lnTo>
                <a:lnTo>
                  <a:pt x="2453" y="321"/>
                </a:lnTo>
                <a:lnTo>
                  <a:pt x="2453" y="321"/>
                </a:lnTo>
                <a:lnTo>
                  <a:pt x="2449" y="326"/>
                </a:lnTo>
                <a:lnTo>
                  <a:pt x="2449" y="326"/>
                </a:lnTo>
                <a:lnTo>
                  <a:pt x="2449" y="326"/>
                </a:lnTo>
                <a:lnTo>
                  <a:pt x="2449" y="326"/>
                </a:lnTo>
                <a:lnTo>
                  <a:pt x="2453" y="326"/>
                </a:lnTo>
                <a:lnTo>
                  <a:pt x="2453" y="326"/>
                </a:lnTo>
                <a:lnTo>
                  <a:pt x="2453" y="326"/>
                </a:lnTo>
                <a:lnTo>
                  <a:pt x="2453" y="326"/>
                </a:lnTo>
                <a:lnTo>
                  <a:pt x="2458" y="326"/>
                </a:lnTo>
                <a:lnTo>
                  <a:pt x="2458" y="326"/>
                </a:lnTo>
                <a:lnTo>
                  <a:pt x="2458" y="326"/>
                </a:lnTo>
                <a:lnTo>
                  <a:pt x="2453" y="326"/>
                </a:lnTo>
                <a:lnTo>
                  <a:pt x="2453" y="326"/>
                </a:lnTo>
                <a:lnTo>
                  <a:pt x="2449" y="326"/>
                </a:lnTo>
                <a:lnTo>
                  <a:pt x="2449" y="326"/>
                </a:lnTo>
                <a:lnTo>
                  <a:pt x="2453" y="330"/>
                </a:lnTo>
                <a:lnTo>
                  <a:pt x="2453" y="330"/>
                </a:lnTo>
                <a:lnTo>
                  <a:pt x="2458" y="330"/>
                </a:lnTo>
                <a:lnTo>
                  <a:pt x="2458" y="330"/>
                </a:lnTo>
                <a:lnTo>
                  <a:pt x="2458" y="330"/>
                </a:lnTo>
                <a:lnTo>
                  <a:pt x="2453" y="335"/>
                </a:lnTo>
                <a:lnTo>
                  <a:pt x="2453" y="335"/>
                </a:lnTo>
                <a:lnTo>
                  <a:pt x="2453" y="335"/>
                </a:lnTo>
                <a:lnTo>
                  <a:pt x="2453" y="335"/>
                </a:lnTo>
                <a:lnTo>
                  <a:pt x="2453" y="335"/>
                </a:lnTo>
                <a:lnTo>
                  <a:pt x="2453" y="335"/>
                </a:lnTo>
                <a:lnTo>
                  <a:pt x="2453" y="330"/>
                </a:lnTo>
                <a:lnTo>
                  <a:pt x="2453" y="330"/>
                </a:lnTo>
                <a:lnTo>
                  <a:pt x="2453" y="330"/>
                </a:lnTo>
                <a:lnTo>
                  <a:pt x="2453" y="330"/>
                </a:lnTo>
                <a:lnTo>
                  <a:pt x="2449" y="330"/>
                </a:lnTo>
                <a:lnTo>
                  <a:pt x="2449" y="330"/>
                </a:lnTo>
                <a:lnTo>
                  <a:pt x="2449" y="330"/>
                </a:lnTo>
                <a:lnTo>
                  <a:pt x="2449" y="330"/>
                </a:lnTo>
                <a:lnTo>
                  <a:pt x="2449" y="330"/>
                </a:lnTo>
                <a:lnTo>
                  <a:pt x="2449" y="330"/>
                </a:lnTo>
                <a:lnTo>
                  <a:pt x="2449" y="330"/>
                </a:lnTo>
                <a:lnTo>
                  <a:pt x="2449" y="330"/>
                </a:lnTo>
                <a:lnTo>
                  <a:pt x="2444" y="330"/>
                </a:lnTo>
                <a:lnTo>
                  <a:pt x="2444" y="326"/>
                </a:lnTo>
                <a:lnTo>
                  <a:pt x="2444" y="326"/>
                </a:lnTo>
                <a:lnTo>
                  <a:pt x="2444" y="330"/>
                </a:lnTo>
                <a:lnTo>
                  <a:pt x="2444" y="330"/>
                </a:lnTo>
                <a:lnTo>
                  <a:pt x="2444" y="330"/>
                </a:lnTo>
                <a:lnTo>
                  <a:pt x="2444" y="330"/>
                </a:lnTo>
                <a:lnTo>
                  <a:pt x="2444" y="330"/>
                </a:lnTo>
                <a:lnTo>
                  <a:pt x="2444" y="330"/>
                </a:lnTo>
                <a:lnTo>
                  <a:pt x="2444" y="330"/>
                </a:lnTo>
                <a:lnTo>
                  <a:pt x="2444" y="330"/>
                </a:lnTo>
                <a:lnTo>
                  <a:pt x="2440" y="330"/>
                </a:lnTo>
                <a:lnTo>
                  <a:pt x="2440" y="330"/>
                </a:lnTo>
                <a:lnTo>
                  <a:pt x="2440" y="330"/>
                </a:lnTo>
                <a:lnTo>
                  <a:pt x="2440" y="330"/>
                </a:lnTo>
                <a:lnTo>
                  <a:pt x="2440" y="330"/>
                </a:lnTo>
                <a:lnTo>
                  <a:pt x="2440" y="330"/>
                </a:lnTo>
                <a:lnTo>
                  <a:pt x="2440" y="335"/>
                </a:lnTo>
                <a:lnTo>
                  <a:pt x="2440" y="335"/>
                </a:lnTo>
                <a:lnTo>
                  <a:pt x="2440" y="335"/>
                </a:lnTo>
                <a:lnTo>
                  <a:pt x="2440" y="335"/>
                </a:lnTo>
                <a:lnTo>
                  <a:pt x="2440" y="335"/>
                </a:lnTo>
                <a:lnTo>
                  <a:pt x="2440" y="335"/>
                </a:lnTo>
                <a:lnTo>
                  <a:pt x="2440" y="335"/>
                </a:lnTo>
                <a:lnTo>
                  <a:pt x="2444" y="335"/>
                </a:lnTo>
                <a:lnTo>
                  <a:pt x="2444" y="335"/>
                </a:lnTo>
                <a:lnTo>
                  <a:pt x="2444" y="335"/>
                </a:lnTo>
                <a:lnTo>
                  <a:pt x="2440" y="335"/>
                </a:lnTo>
                <a:lnTo>
                  <a:pt x="2440" y="339"/>
                </a:lnTo>
                <a:lnTo>
                  <a:pt x="2435" y="335"/>
                </a:lnTo>
                <a:lnTo>
                  <a:pt x="2435" y="335"/>
                </a:lnTo>
                <a:lnTo>
                  <a:pt x="2435" y="335"/>
                </a:lnTo>
                <a:lnTo>
                  <a:pt x="2435" y="335"/>
                </a:lnTo>
                <a:lnTo>
                  <a:pt x="2435" y="335"/>
                </a:lnTo>
                <a:lnTo>
                  <a:pt x="2435" y="335"/>
                </a:lnTo>
                <a:lnTo>
                  <a:pt x="2435" y="339"/>
                </a:lnTo>
                <a:lnTo>
                  <a:pt x="2435" y="339"/>
                </a:lnTo>
                <a:lnTo>
                  <a:pt x="2435" y="339"/>
                </a:lnTo>
                <a:lnTo>
                  <a:pt x="2435" y="339"/>
                </a:lnTo>
                <a:lnTo>
                  <a:pt x="2431" y="339"/>
                </a:lnTo>
                <a:lnTo>
                  <a:pt x="2431" y="339"/>
                </a:lnTo>
                <a:lnTo>
                  <a:pt x="2431" y="339"/>
                </a:lnTo>
                <a:lnTo>
                  <a:pt x="2426" y="339"/>
                </a:lnTo>
                <a:lnTo>
                  <a:pt x="2426" y="339"/>
                </a:lnTo>
                <a:lnTo>
                  <a:pt x="2431" y="339"/>
                </a:lnTo>
                <a:lnTo>
                  <a:pt x="2435" y="339"/>
                </a:lnTo>
                <a:lnTo>
                  <a:pt x="2435" y="344"/>
                </a:lnTo>
                <a:lnTo>
                  <a:pt x="2435" y="344"/>
                </a:lnTo>
                <a:lnTo>
                  <a:pt x="2440" y="339"/>
                </a:lnTo>
                <a:lnTo>
                  <a:pt x="2444" y="339"/>
                </a:lnTo>
                <a:lnTo>
                  <a:pt x="2449" y="339"/>
                </a:lnTo>
                <a:lnTo>
                  <a:pt x="2449" y="339"/>
                </a:lnTo>
                <a:lnTo>
                  <a:pt x="2449" y="339"/>
                </a:lnTo>
                <a:lnTo>
                  <a:pt x="2453" y="339"/>
                </a:lnTo>
                <a:lnTo>
                  <a:pt x="2453" y="339"/>
                </a:lnTo>
                <a:lnTo>
                  <a:pt x="2458" y="339"/>
                </a:lnTo>
                <a:lnTo>
                  <a:pt x="2458" y="344"/>
                </a:lnTo>
                <a:lnTo>
                  <a:pt x="2458" y="344"/>
                </a:lnTo>
                <a:lnTo>
                  <a:pt x="2458" y="344"/>
                </a:lnTo>
                <a:lnTo>
                  <a:pt x="2453" y="344"/>
                </a:lnTo>
                <a:lnTo>
                  <a:pt x="2453" y="344"/>
                </a:lnTo>
                <a:lnTo>
                  <a:pt x="2449" y="344"/>
                </a:lnTo>
                <a:lnTo>
                  <a:pt x="2449" y="348"/>
                </a:lnTo>
                <a:lnTo>
                  <a:pt x="2453" y="348"/>
                </a:lnTo>
                <a:lnTo>
                  <a:pt x="2453" y="348"/>
                </a:lnTo>
                <a:lnTo>
                  <a:pt x="2458" y="348"/>
                </a:lnTo>
                <a:lnTo>
                  <a:pt x="2458" y="348"/>
                </a:lnTo>
                <a:lnTo>
                  <a:pt x="2458" y="348"/>
                </a:lnTo>
                <a:lnTo>
                  <a:pt x="2458" y="348"/>
                </a:lnTo>
                <a:lnTo>
                  <a:pt x="2458" y="348"/>
                </a:lnTo>
                <a:lnTo>
                  <a:pt x="2458" y="348"/>
                </a:lnTo>
                <a:lnTo>
                  <a:pt x="2453" y="348"/>
                </a:lnTo>
                <a:lnTo>
                  <a:pt x="2449" y="348"/>
                </a:lnTo>
                <a:lnTo>
                  <a:pt x="2449" y="348"/>
                </a:lnTo>
                <a:lnTo>
                  <a:pt x="2449" y="348"/>
                </a:lnTo>
                <a:lnTo>
                  <a:pt x="2444" y="348"/>
                </a:lnTo>
                <a:lnTo>
                  <a:pt x="2444" y="348"/>
                </a:lnTo>
                <a:lnTo>
                  <a:pt x="2444" y="348"/>
                </a:lnTo>
                <a:lnTo>
                  <a:pt x="2444" y="348"/>
                </a:lnTo>
                <a:lnTo>
                  <a:pt x="2440" y="353"/>
                </a:lnTo>
                <a:lnTo>
                  <a:pt x="2440" y="348"/>
                </a:lnTo>
                <a:lnTo>
                  <a:pt x="2440" y="348"/>
                </a:lnTo>
                <a:lnTo>
                  <a:pt x="2440" y="348"/>
                </a:lnTo>
                <a:lnTo>
                  <a:pt x="2440" y="353"/>
                </a:lnTo>
                <a:lnTo>
                  <a:pt x="2440" y="353"/>
                </a:lnTo>
                <a:lnTo>
                  <a:pt x="2435" y="353"/>
                </a:lnTo>
                <a:lnTo>
                  <a:pt x="2435" y="353"/>
                </a:lnTo>
                <a:lnTo>
                  <a:pt x="2431" y="353"/>
                </a:lnTo>
                <a:lnTo>
                  <a:pt x="2431" y="353"/>
                </a:lnTo>
                <a:lnTo>
                  <a:pt x="2431" y="353"/>
                </a:lnTo>
                <a:lnTo>
                  <a:pt x="2431" y="353"/>
                </a:lnTo>
                <a:lnTo>
                  <a:pt x="2431" y="353"/>
                </a:lnTo>
                <a:lnTo>
                  <a:pt x="2431" y="353"/>
                </a:lnTo>
                <a:lnTo>
                  <a:pt x="2431" y="353"/>
                </a:lnTo>
                <a:lnTo>
                  <a:pt x="2431" y="353"/>
                </a:lnTo>
                <a:lnTo>
                  <a:pt x="2435" y="353"/>
                </a:lnTo>
                <a:lnTo>
                  <a:pt x="2435" y="353"/>
                </a:lnTo>
                <a:lnTo>
                  <a:pt x="2440" y="353"/>
                </a:lnTo>
                <a:lnTo>
                  <a:pt x="2444" y="353"/>
                </a:lnTo>
                <a:lnTo>
                  <a:pt x="2449" y="353"/>
                </a:lnTo>
                <a:lnTo>
                  <a:pt x="2449" y="357"/>
                </a:lnTo>
                <a:lnTo>
                  <a:pt x="2449" y="357"/>
                </a:lnTo>
                <a:lnTo>
                  <a:pt x="2449" y="357"/>
                </a:lnTo>
                <a:lnTo>
                  <a:pt x="2449" y="357"/>
                </a:lnTo>
                <a:lnTo>
                  <a:pt x="2449" y="357"/>
                </a:lnTo>
                <a:lnTo>
                  <a:pt x="2449" y="357"/>
                </a:lnTo>
                <a:lnTo>
                  <a:pt x="2449" y="357"/>
                </a:lnTo>
                <a:lnTo>
                  <a:pt x="2449" y="357"/>
                </a:lnTo>
                <a:lnTo>
                  <a:pt x="2453" y="357"/>
                </a:lnTo>
                <a:lnTo>
                  <a:pt x="2453" y="357"/>
                </a:lnTo>
                <a:lnTo>
                  <a:pt x="2458" y="357"/>
                </a:lnTo>
                <a:lnTo>
                  <a:pt x="2458" y="357"/>
                </a:lnTo>
                <a:lnTo>
                  <a:pt x="2458" y="357"/>
                </a:lnTo>
                <a:lnTo>
                  <a:pt x="2458" y="357"/>
                </a:lnTo>
                <a:lnTo>
                  <a:pt x="2458" y="357"/>
                </a:lnTo>
                <a:lnTo>
                  <a:pt x="2453" y="357"/>
                </a:lnTo>
                <a:lnTo>
                  <a:pt x="2453" y="362"/>
                </a:lnTo>
                <a:lnTo>
                  <a:pt x="2453" y="362"/>
                </a:lnTo>
                <a:lnTo>
                  <a:pt x="2453" y="362"/>
                </a:lnTo>
                <a:lnTo>
                  <a:pt x="2453" y="362"/>
                </a:lnTo>
                <a:lnTo>
                  <a:pt x="2453" y="362"/>
                </a:lnTo>
                <a:lnTo>
                  <a:pt x="2453" y="362"/>
                </a:lnTo>
                <a:lnTo>
                  <a:pt x="2449" y="362"/>
                </a:lnTo>
                <a:lnTo>
                  <a:pt x="2453" y="362"/>
                </a:lnTo>
                <a:lnTo>
                  <a:pt x="2458" y="362"/>
                </a:lnTo>
                <a:lnTo>
                  <a:pt x="2458" y="362"/>
                </a:lnTo>
                <a:lnTo>
                  <a:pt x="2458" y="362"/>
                </a:lnTo>
                <a:lnTo>
                  <a:pt x="2458" y="362"/>
                </a:lnTo>
                <a:lnTo>
                  <a:pt x="2458" y="362"/>
                </a:lnTo>
                <a:lnTo>
                  <a:pt x="2453" y="362"/>
                </a:lnTo>
                <a:lnTo>
                  <a:pt x="2453" y="362"/>
                </a:lnTo>
                <a:lnTo>
                  <a:pt x="2453" y="366"/>
                </a:lnTo>
                <a:lnTo>
                  <a:pt x="2453" y="366"/>
                </a:lnTo>
                <a:lnTo>
                  <a:pt x="2453" y="366"/>
                </a:lnTo>
                <a:lnTo>
                  <a:pt x="2449" y="366"/>
                </a:lnTo>
                <a:lnTo>
                  <a:pt x="2449" y="366"/>
                </a:lnTo>
                <a:lnTo>
                  <a:pt x="2449" y="366"/>
                </a:lnTo>
                <a:lnTo>
                  <a:pt x="2444" y="371"/>
                </a:lnTo>
                <a:lnTo>
                  <a:pt x="2444" y="371"/>
                </a:lnTo>
                <a:lnTo>
                  <a:pt x="2444" y="366"/>
                </a:lnTo>
                <a:lnTo>
                  <a:pt x="2444" y="366"/>
                </a:lnTo>
                <a:lnTo>
                  <a:pt x="2440" y="366"/>
                </a:lnTo>
                <a:lnTo>
                  <a:pt x="2440" y="366"/>
                </a:lnTo>
                <a:lnTo>
                  <a:pt x="2440" y="366"/>
                </a:lnTo>
                <a:lnTo>
                  <a:pt x="2440" y="371"/>
                </a:lnTo>
                <a:lnTo>
                  <a:pt x="2440" y="371"/>
                </a:lnTo>
                <a:lnTo>
                  <a:pt x="2440" y="371"/>
                </a:lnTo>
                <a:lnTo>
                  <a:pt x="2440" y="371"/>
                </a:lnTo>
                <a:lnTo>
                  <a:pt x="2444" y="371"/>
                </a:lnTo>
                <a:lnTo>
                  <a:pt x="2458" y="371"/>
                </a:lnTo>
                <a:lnTo>
                  <a:pt x="2458" y="371"/>
                </a:lnTo>
                <a:lnTo>
                  <a:pt x="2458" y="371"/>
                </a:lnTo>
                <a:lnTo>
                  <a:pt x="2462" y="371"/>
                </a:lnTo>
                <a:lnTo>
                  <a:pt x="2462" y="371"/>
                </a:lnTo>
                <a:lnTo>
                  <a:pt x="2462" y="371"/>
                </a:lnTo>
                <a:lnTo>
                  <a:pt x="2462" y="371"/>
                </a:lnTo>
                <a:lnTo>
                  <a:pt x="2462" y="371"/>
                </a:lnTo>
                <a:lnTo>
                  <a:pt x="2462" y="371"/>
                </a:lnTo>
                <a:lnTo>
                  <a:pt x="2462" y="371"/>
                </a:lnTo>
                <a:lnTo>
                  <a:pt x="2467" y="375"/>
                </a:lnTo>
                <a:lnTo>
                  <a:pt x="2467" y="375"/>
                </a:lnTo>
                <a:lnTo>
                  <a:pt x="2467" y="375"/>
                </a:lnTo>
                <a:lnTo>
                  <a:pt x="2467" y="375"/>
                </a:lnTo>
                <a:lnTo>
                  <a:pt x="2467" y="375"/>
                </a:lnTo>
                <a:lnTo>
                  <a:pt x="2467" y="375"/>
                </a:lnTo>
                <a:lnTo>
                  <a:pt x="2471" y="375"/>
                </a:lnTo>
                <a:lnTo>
                  <a:pt x="2471" y="375"/>
                </a:lnTo>
                <a:lnTo>
                  <a:pt x="2467" y="375"/>
                </a:lnTo>
                <a:lnTo>
                  <a:pt x="2467" y="375"/>
                </a:lnTo>
                <a:lnTo>
                  <a:pt x="2467" y="375"/>
                </a:lnTo>
                <a:lnTo>
                  <a:pt x="2467" y="375"/>
                </a:lnTo>
                <a:lnTo>
                  <a:pt x="2467" y="375"/>
                </a:lnTo>
                <a:lnTo>
                  <a:pt x="2467" y="375"/>
                </a:lnTo>
                <a:lnTo>
                  <a:pt x="2471" y="380"/>
                </a:lnTo>
                <a:lnTo>
                  <a:pt x="2471" y="380"/>
                </a:lnTo>
                <a:lnTo>
                  <a:pt x="2476" y="380"/>
                </a:lnTo>
                <a:lnTo>
                  <a:pt x="2480" y="380"/>
                </a:lnTo>
                <a:lnTo>
                  <a:pt x="2480" y="380"/>
                </a:lnTo>
                <a:lnTo>
                  <a:pt x="2489" y="380"/>
                </a:lnTo>
                <a:lnTo>
                  <a:pt x="2494" y="380"/>
                </a:lnTo>
                <a:lnTo>
                  <a:pt x="2494" y="380"/>
                </a:lnTo>
                <a:lnTo>
                  <a:pt x="2494" y="380"/>
                </a:lnTo>
                <a:lnTo>
                  <a:pt x="2494" y="380"/>
                </a:lnTo>
                <a:lnTo>
                  <a:pt x="2494" y="380"/>
                </a:lnTo>
                <a:lnTo>
                  <a:pt x="2494" y="380"/>
                </a:lnTo>
                <a:lnTo>
                  <a:pt x="2494" y="380"/>
                </a:lnTo>
                <a:lnTo>
                  <a:pt x="2498" y="380"/>
                </a:lnTo>
                <a:lnTo>
                  <a:pt x="2498" y="380"/>
                </a:lnTo>
                <a:lnTo>
                  <a:pt x="2498" y="380"/>
                </a:lnTo>
                <a:lnTo>
                  <a:pt x="2498" y="375"/>
                </a:lnTo>
                <a:lnTo>
                  <a:pt x="2498" y="375"/>
                </a:lnTo>
                <a:lnTo>
                  <a:pt x="2498" y="375"/>
                </a:lnTo>
                <a:lnTo>
                  <a:pt x="2498" y="375"/>
                </a:lnTo>
                <a:lnTo>
                  <a:pt x="2503" y="375"/>
                </a:lnTo>
                <a:lnTo>
                  <a:pt x="2503" y="375"/>
                </a:lnTo>
                <a:lnTo>
                  <a:pt x="2512" y="375"/>
                </a:lnTo>
                <a:lnTo>
                  <a:pt x="2512" y="375"/>
                </a:lnTo>
                <a:lnTo>
                  <a:pt x="2516" y="375"/>
                </a:lnTo>
                <a:lnTo>
                  <a:pt x="2516" y="371"/>
                </a:lnTo>
                <a:lnTo>
                  <a:pt x="2521" y="371"/>
                </a:lnTo>
                <a:lnTo>
                  <a:pt x="2521" y="371"/>
                </a:lnTo>
                <a:lnTo>
                  <a:pt x="2525" y="366"/>
                </a:lnTo>
                <a:lnTo>
                  <a:pt x="2530" y="366"/>
                </a:lnTo>
                <a:lnTo>
                  <a:pt x="2534" y="366"/>
                </a:lnTo>
                <a:lnTo>
                  <a:pt x="2534" y="366"/>
                </a:lnTo>
                <a:lnTo>
                  <a:pt x="2539" y="366"/>
                </a:lnTo>
                <a:lnTo>
                  <a:pt x="2539" y="366"/>
                </a:lnTo>
                <a:lnTo>
                  <a:pt x="2543" y="362"/>
                </a:lnTo>
                <a:lnTo>
                  <a:pt x="2543" y="362"/>
                </a:lnTo>
                <a:lnTo>
                  <a:pt x="2543" y="362"/>
                </a:lnTo>
                <a:lnTo>
                  <a:pt x="2548" y="362"/>
                </a:lnTo>
                <a:lnTo>
                  <a:pt x="2548" y="362"/>
                </a:lnTo>
                <a:lnTo>
                  <a:pt x="2548" y="362"/>
                </a:lnTo>
                <a:lnTo>
                  <a:pt x="2548" y="362"/>
                </a:lnTo>
                <a:lnTo>
                  <a:pt x="2548" y="357"/>
                </a:lnTo>
                <a:lnTo>
                  <a:pt x="2548" y="357"/>
                </a:lnTo>
                <a:lnTo>
                  <a:pt x="2548" y="357"/>
                </a:lnTo>
                <a:lnTo>
                  <a:pt x="2548" y="357"/>
                </a:lnTo>
                <a:lnTo>
                  <a:pt x="2552" y="357"/>
                </a:lnTo>
                <a:lnTo>
                  <a:pt x="2552" y="357"/>
                </a:lnTo>
                <a:lnTo>
                  <a:pt x="2552" y="357"/>
                </a:lnTo>
                <a:lnTo>
                  <a:pt x="2557" y="353"/>
                </a:lnTo>
                <a:lnTo>
                  <a:pt x="2557" y="353"/>
                </a:lnTo>
                <a:lnTo>
                  <a:pt x="2557" y="353"/>
                </a:lnTo>
                <a:lnTo>
                  <a:pt x="2557" y="353"/>
                </a:lnTo>
                <a:lnTo>
                  <a:pt x="2557" y="353"/>
                </a:lnTo>
                <a:lnTo>
                  <a:pt x="2557" y="353"/>
                </a:lnTo>
                <a:close/>
                <a:moveTo>
                  <a:pt x="2562" y="158"/>
                </a:moveTo>
                <a:lnTo>
                  <a:pt x="2557" y="158"/>
                </a:lnTo>
                <a:lnTo>
                  <a:pt x="2557" y="158"/>
                </a:lnTo>
                <a:lnTo>
                  <a:pt x="2552" y="158"/>
                </a:lnTo>
                <a:lnTo>
                  <a:pt x="2552" y="158"/>
                </a:lnTo>
                <a:lnTo>
                  <a:pt x="2548" y="158"/>
                </a:lnTo>
                <a:lnTo>
                  <a:pt x="2548" y="163"/>
                </a:lnTo>
                <a:lnTo>
                  <a:pt x="2552" y="163"/>
                </a:lnTo>
                <a:lnTo>
                  <a:pt x="2552" y="163"/>
                </a:lnTo>
                <a:lnTo>
                  <a:pt x="2562" y="163"/>
                </a:lnTo>
                <a:lnTo>
                  <a:pt x="2566" y="163"/>
                </a:lnTo>
                <a:lnTo>
                  <a:pt x="2566" y="163"/>
                </a:lnTo>
                <a:lnTo>
                  <a:pt x="2562" y="163"/>
                </a:lnTo>
                <a:lnTo>
                  <a:pt x="2562" y="158"/>
                </a:lnTo>
                <a:lnTo>
                  <a:pt x="2562" y="158"/>
                </a:lnTo>
                <a:lnTo>
                  <a:pt x="2562" y="158"/>
                </a:lnTo>
                <a:close/>
                <a:moveTo>
                  <a:pt x="2905" y="294"/>
                </a:moveTo>
                <a:lnTo>
                  <a:pt x="2909" y="294"/>
                </a:lnTo>
                <a:lnTo>
                  <a:pt x="2909" y="294"/>
                </a:lnTo>
                <a:lnTo>
                  <a:pt x="2914" y="294"/>
                </a:lnTo>
                <a:lnTo>
                  <a:pt x="2914" y="294"/>
                </a:lnTo>
                <a:lnTo>
                  <a:pt x="2914" y="294"/>
                </a:lnTo>
                <a:lnTo>
                  <a:pt x="2914" y="289"/>
                </a:lnTo>
                <a:lnTo>
                  <a:pt x="2914" y="289"/>
                </a:lnTo>
                <a:lnTo>
                  <a:pt x="2914" y="294"/>
                </a:lnTo>
                <a:lnTo>
                  <a:pt x="2918" y="294"/>
                </a:lnTo>
                <a:lnTo>
                  <a:pt x="2918" y="289"/>
                </a:lnTo>
                <a:lnTo>
                  <a:pt x="2923" y="289"/>
                </a:lnTo>
                <a:lnTo>
                  <a:pt x="2923" y="289"/>
                </a:lnTo>
                <a:lnTo>
                  <a:pt x="2923" y="289"/>
                </a:lnTo>
                <a:lnTo>
                  <a:pt x="2923" y="289"/>
                </a:lnTo>
                <a:lnTo>
                  <a:pt x="2923" y="289"/>
                </a:lnTo>
                <a:lnTo>
                  <a:pt x="2923" y="289"/>
                </a:lnTo>
                <a:lnTo>
                  <a:pt x="2927" y="289"/>
                </a:lnTo>
                <a:lnTo>
                  <a:pt x="2927" y="289"/>
                </a:lnTo>
                <a:lnTo>
                  <a:pt x="2927" y="285"/>
                </a:lnTo>
                <a:lnTo>
                  <a:pt x="2932" y="285"/>
                </a:lnTo>
                <a:lnTo>
                  <a:pt x="2927" y="285"/>
                </a:lnTo>
                <a:lnTo>
                  <a:pt x="2927" y="280"/>
                </a:lnTo>
                <a:lnTo>
                  <a:pt x="2927" y="280"/>
                </a:lnTo>
                <a:lnTo>
                  <a:pt x="2927" y="280"/>
                </a:lnTo>
                <a:lnTo>
                  <a:pt x="2927" y="280"/>
                </a:lnTo>
                <a:lnTo>
                  <a:pt x="2923" y="280"/>
                </a:lnTo>
                <a:lnTo>
                  <a:pt x="2923" y="285"/>
                </a:lnTo>
                <a:lnTo>
                  <a:pt x="2923" y="285"/>
                </a:lnTo>
                <a:lnTo>
                  <a:pt x="2923" y="285"/>
                </a:lnTo>
                <a:lnTo>
                  <a:pt x="2923" y="285"/>
                </a:lnTo>
                <a:lnTo>
                  <a:pt x="2923" y="285"/>
                </a:lnTo>
                <a:lnTo>
                  <a:pt x="2923" y="289"/>
                </a:lnTo>
                <a:lnTo>
                  <a:pt x="2918" y="289"/>
                </a:lnTo>
                <a:lnTo>
                  <a:pt x="2923" y="285"/>
                </a:lnTo>
                <a:lnTo>
                  <a:pt x="2923" y="285"/>
                </a:lnTo>
                <a:lnTo>
                  <a:pt x="2923" y="285"/>
                </a:lnTo>
                <a:lnTo>
                  <a:pt x="2923" y="280"/>
                </a:lnTo>
                <a:lnTo>
                  <a:pt x="2923" y="280"/>
                </a:lnTo>
                <a:lnTo>
                  <a:pt x="2923" y="280"/>
                </a:lnTo>
                <a:lnTo>
                  <a:pt x="2923" y="276"/>
                </a:lnTo>
                <a:lnTo>
                  <a:pt x="2923" y="276"/>
                </a:lnTo>
                <a:lnTo>
                  <a:pt x="2923" y="276"/>
                </a:lnTo>
                <a:lnTo>
                  <a:pt x="2923" y="276"/>
                </a:lnTo>
                <a:lnTo>
                  <a:pt x="2923" y="276"/>
                </a:lnTo>
                <a:lnTo>
                  <a:pt x="2923" y="276"/>
                </a:lnTo>
                <a:lnTo>
                  <a:pt x="2918" y="276"/>
                </a:lnTo>
                <a:lnTo>
                  <a:pt x="2918" y="276"/>
                </a:lnTo>
                <a:lnTo>
                  <a:pt x="2918" y="280"/>
                </a:lnTo>
                <a:lnTo>
                  <a:pt x="2918" y="280"/>
                </a:lnTo>
                <a:lnTo>
                  <a:pt x="2918" y="280"/>
                </a:lnTo>
                <a:lnTo>
                  <a:pt x="2918" y="280"/>
                </a:lnTo>
                <a:lnTo>
                  <a:pt x="2918" y="280"/>
                </a:lnTo>
                <a:lnTo>
                  <a:pt x="2918" y="285"/>
                </a:lnTo>
                <a:lnTo>
                  <a:pt x="2918" y="285"/>
                </a:lnTo>
                <a:lnTo>
                  <a:pt x="2914" y="289"/>
                </a:lnTo>
                <a:lnTo>
                  <a:pt x="2905" y="289"/>
                </a:lnTo>
                <a:lnTo>
                  <a:pt x="2905" y="294"/>
                </a:lnTo>
                <a:lnTo>
                  <a:pt x="2905" y="294"/>
                </a:lnTo>
                <a:lnTo>
                  <a:pt x="2905" y="294"/>
                </a:lnTo>
                <a:lnTo>
                  <a:pt x="2905" y="294"/>
                </a:lnTo>
                <a:close/>
                <a:moveTo>
                  <a:pt x="2580" y="77"/>
                </a:moveTo>
                <a:lnTo>
                  <a:pt x="2589" y="77"/>
                </a:lnTo>
                <a:lnTo>
                  <a:pt x="2593" y="72"/>
                </a:lnTo>
                <a:lnTo>
                  <a:pt x="2593" y="72"/>
                </a:lnTo>
                <a:lnTo>
                  <a:pt x="2593" y="72"/>
                </a:lnTo>
                <a:lnTo>
                  <a:pt x="2589" y="68"/>
                </a:lnTo>
                <a:lnTo>
                  <a:pt x="2584" y="72"/>
                </a:lnTo>
                <a:lnTo>
                  <a:pt x="2580" y="72"/>
                </a:lnTo>
                <a:lnTo>
                  <a:pt x="2580" y="72"/>
                </a:lnTo>
                <a:lnTo>
                  <a:pt x="2580" y="77"/>
                </a:lnTo>
                <a:lnTo>
                  <a:pt x="2580" y="77"/>
                </a:lnTo>
                <a:close/>
                <a:moveTo>
                  <a:pt x="2656" y="475"/>
                </a:moveTo>
                <a:lnTo>
                  <a:pt x="2656" y="475"/>
                </a:lnTo>
                <a:lnTo>
                  <a:pt x="2656" y="475"/>
                </a:lnTo>
                <a:lnTo>
                  <a:pt x="2656" y="475"/>
                </a:lnTo>
                <a:lnTo>
                  <a:pt x="2652" y="475"/>
                </a:lnTo>
                <a:lnTo>
                  <a:pt x="2652" y="475"/>
                </a:lnTo>
                <a:lnTo>
                  <a:pt x="2652" y="475"/>
                </a:lnTo>
                <a:lnTo>
                  <a:pt x="2652" y="475"/>
                </a:lnTo>
                <a:lnTo>
                  <a:pt x="2652" y="475"/>
                </a:lnTo>
                <a:lnTo>
                  <a:pt x="2652" y="475"/>
                </a:lnTo>
                <a:lnTo>
                  <a:pt x="2647" y="475"/>
                </a:lnTo>
                <a:lnTo>
                  <a:pt x="2647" y="479"/>
                </a:lnTo>
                <a:lnTo>
                  <a:pt x="2647" y="479"/>
                </a:lnTo>
                <a:lnTo>
                  <a:pt x="2647" y="479"/>
                </a:lnTo>
                <a:lnTo>
                  <a:pt x="2647" y="479"/>
                </a:lnTo>
                <a:lnTo>
                  <a:pt x="2652" y="479"/>
                </a:lnTo>
                <a:lnTo>
                  <a:pt x="2647" y="479"/>
                </a:lnTo>
                <a:lnTo>
                  <a:pt x="2647" y="479"/>
                </a:lnTo>
                <a:lnTo>
                  <a:pt x="2647" y="479"/>
                </a:lnTo>
                <a:lnTo>
                  <a:pt x="2643" y="479"/>
                </a:lnTo>
                <a:lnTo>
                  <a:pt x="2643" y="484"/>
                </a:lnTo>
                <a:lnTo>
                  <a:pt x="2643" y="484"/>
                </a:lnTo>
                <a:lnTo>
                  <a:pt x="2643" y="484"/>
                </a:lnTo>
                <a:lnTo>
                  <a:pt x="2643" y="484"/>
                </a:lnTo>
                <a:lnTo>
                  <a:pt x="2647" y="488"/>
                </a:lnTo>
                <a:lnTo>
                  <a:pt x="2647" y="488"/>
                </a:lnTo>
                <a:lnTo>
                  <a:pt x="2647" y="488"/>
                </a:lnTo>
                <a:lnTo>
                  <a:pt x="2643" y="488"/>
                </a:lnTo>
                <a:lnTo>
                  <a:pt x="2643" y="488"/>
                </a:lnTo>
                <a:lnTo>
                  <a:pt x="2643" y="488"/>
                </a:lnTo>
                <a:lnTo>
                  <a:pt x="2638" y="488"/>
                </a:lnTo>
                <a:lnTo>
                  <a:pt x="2638" y="488"/>
                </a:lnTo>
                <a:lnTo>
                  <a:pt x="2638" y="493"/>
                </a:lnTo>
                <a:lnTo>
                  <a:pt x="2638" y="493"/>
                </a:lnTo>
                <a:lnTo>
                  <a:pt x="2638" y="493"/>
                </a:lnTo>
                <a:lnTo>
                  <a:pt x="2638" y="493"/>
                </a:lnTo>
                <a:lnTo>
                  <a:pt x="2638" y="493"/>
                </a:lnTo>
                <a:lnTo>
                  <a:pt x="2638" y="493"/>
                </a:lnTo>
                <a:lnTo>
                  <a:pt x="2638" y="493"/>
                </a:lnTo>
                <a:lnTo>
                  <a:pt x="2638" y="497"/>
                </a:lnTo>
                <a:lnTo>
                  <a:pt x="2638" y="497"/>
                </a:lnTo>
                <a:lnTo>
                  <a:pt x="2638" y="497"/>
                </a:lnTo>
                <a:lnTo>
                  <a:pt x="2638" y="497"/>
                </a:lnTo>
                <a:lnTo>
                  <a:pt x="2638" y="497"/>
                </a:lnTo>
                <a:lnTo>
                  <a:pt x="2638" y="497"/>
                </a:lnTo>
                <a:lnTo>
                  <a:pt x="2638" y="502"/>
                </a:lnTo>
                <a:lnTo>
                  <a:pt x="2638" y="506"/>
                </a:lnTo>
                <a:lnTo>
                  <a:pt x="2634" y="506"/>
                </a:lnTo>
                <a:lnTo>
                  <a:pt x="2634" y="506"/>
                </a:lnTo>
                <a:lnTo>
                  <a:pt x="2638" y="506"/>
                </a:lnTo>
                <a:lnTo>
                  <a:pt x="2634" y="506"/>
                </a:lnTo>
                <a:lnTo>
                  <a:pt x="2634" y="506"/>
                </a:lnTo>
                <a:lnTo>
                  <a:pt x="2629" y="511"/>
                </a:lnTo>
                <a:lnTo>
                  <a:pt x="2629" y="511"/>
                </a:lnTo>
                <a:lnTo>
                  <a:pt x="2634" y="511"/>
                </a:lnTo>
                <a:lnTo>
                  <a:pt x="2634" y="511"/>
                </a:lnTo>
                <a:lnTo>
                  <a:pt x="2634" y="511"/>
                </a:lnTo>
                <a:lnTo>
                  <a:pt x="2634" y="511"/>
                </a:lnTo>
                <a:lnTo>
                  <a:pt x="2634" y="511"/>
                </a:lnTo>
                <a:lnTo>
                  <a:pt x="2638" y="511"/>
                </a:lnTo>
                <a:lnTo>
                  <a:pt x="2638" y="511"/>
                </a:lnTo>
                <a:lnTo>
                  <a:pt x="2643" y="511"/>
                </a:lnTo>
                <a:lnTo>
                  <a:pt x="2643" y="506"/>
                </a:lnTo>
                <a:lnTo>
                  <a:pt x="2643" y="511"/>
                </a:lnTo>
                <a:lnTo>
                  <a:pt x="2643" y="511"/>
                </a:lnTo>
                <a:lnTo>
                  <a:pt x="2643" y="511"/>
                </a:lnTo>
                <a:lnTo>
                  <a:pt x="2643" y="511"/>
                </a:lnTo>
                <a:lnTo>
                  <a:pt x="2638" y="515"/>
                </a:lnTo>
                <a:lnTo>
                  <a:pt x="2638" y="515"/>
                </a:lnTo>
                <a:lnTo>
                  <a:pt x="2638" y="520"/>
                </a:lnTo>
                <a:lnTo>
                  <a:pt x="2638" y="520"/>
                </a:lnTo>
                <a:lnTo>
                  <a:pt x="2638" y="520"/>
                </a:lnTo>
                <a:lnTo>
                  <a:pt x="2638" y="525"/>
                </a:lnTo>
                <a:lnTo>
                  <a:pt x="2638" y="525"/>
                </a:lnTo>
                <a:lnTo>
                  <a:pt x="2638" y="525"/>
                </a:lnTo>
                <a:lnTo>
                  <a:pt x="2638" y="525"/>
                </a:lnTo>
                <a:lnTo>
                  <a:pt x="2638" y="525"/>
                </a:lnTo>
                <a:lnTo>
                  <a:pt x="2638" y="529"/>
                </a:lnTo>
                <a:lnTo>
                  <a:pt x="2634" y="529"/>
                </a:lnTo>
                <a:lnTo>
                  <a:pt x="2634" y="529"/>
                </a:lnTo>
                <a:lnTo>
                  <a:pt x="2634" y="534"/>
                </a:lnTo>
                <a:lnTo>
                  <a:pt x="2634" y="534"/>
                </a:lnTo>
                <a:lnTo>
                  <a:pt x="2634" y="534"/>
                </a:lnTo>
                <a:lnTo>
                  <a:pt x="2634" y="534"/>
                </a:lnTo>
                <a:lnTo>
                  <a:pt x="2634" y="534"/>
                </a:lnTo>
                <a:lnTo>
                  <a:pt x="2634" y="534"/>
                </a:lnTo>
                <a:lnTo>
                  <a:pt x="2634" y="534"/>
                </a:lnTo>
                <a:lnTo>
                  <a:pt x="2638" y="534"/>
                </a:lnTo>
                <a:lnTo>
                  <a:pt x="2638" y="529"/>
                </a:lnTo>
                <a:lnTo>
                  <a:pt x="2638" y="525"/>
                </a:lnTo>
                <a:lnTo>
                  <a:pt x="2638" y="525"/>
                </a:lnTo>
                <a:lnTo>
                  <a:pt x="2638" y="525"/>
                </a:lnTo>
                <a:lnTo>
                  <a:pt x="2638" y="525"/>
                </a:lnTo>
                <a:lnTo>
                  <a:pt x="2638" y="525"/>
                </a:lnTo>
                <a:lnTo>
                  <a:pt x="2643" y="520"/>
                </a:lnTo>
                <a:lnTo>
                  <a:pt x="2643" y="520"/>
                </a:lnTo>
                <a:lnTo>
                  <a:pt x="2647" y="520"/>
                </a:lnTo>
                <a:lnTo>
                  <a:pt x="2643" y="520"/>
                </a:lnTo>
                <a:lnTo>
                  <a:pt x="2643" y="520"/>
                </a:lnTo>
                <a:lnTo>
                  <a:pt x="2643" y="525"/>
                </a:lnTo>
                <a:lnTo>
                  <a:pt x="2643" y="525"/>
                </a:lnTo>
                <a:lnTo>
                  <a:pt x="2643" y="525"/>
                </a:lnTo>
                <a:lnTo>
                  <a:pt x="2643" y="525"/>
                </a:lnTo>
                <a:lnTo>
                  <a:pt x="2643" y="525"/>
                </a:lnTo>
                <a:lnTo>
                  <a:pt x="2643" y="525"/>
                </a:lnTo>
                <a:lnTo>
                  <a:pt x="2643" y="525"/>
                </a:lnTo>
                <a:lnTo>
                  <a:pt x="2643" y="525"/>
                </a:lnTo>
                <a:lnTo>
                  <a:pt x="2647" y="525"/>
                </a:lnTo>
                <a:lnTo>
                  <a:pt x="2647" y="525"/>
                </a:lnTo>
                <a:lnTo>
                  <a:pt x="2647" y="520"/>
                </a:lnTo>
                <a:lnTo>
                  <a:pt x="2647" y="520"/>
                </a:lnTo>
                <a:lnTo>
                  <a:pt x="2647" y="520"/>
                </a:lnTo>
                <a:lnTo>
                  <a:pt x="2647" y="520"/>
                </a:lnTo>
                <a:lnTo>
                  <a:pt x="2647" y="520"/>
                </a:lnTo>
                <a:lnTo>
                  <a:pt x="2647" y="525"/>
                </a:lnTo>
                <a:lnTo>
                  <a:pt x="2652" y="525"/>
                </a:lnTo>
                <a:lnTo>
                  <a:pt x="2647" y="525"/>
                </a:lnTo>
                <a:lnTo>
                  <a:pt x="2647" y="525"/>
                </a:lnTo>
                <a:lnTo>
                  <a:pt x="2647" y="525"/>
                </a:lnTo>
                <a:lnTo>
                  <a:pt x="2647" y="529"/>
                </a:lnTo>
                <a:lnTo>
                  <a:pt x="2647" y="529"/>
                </a:lnTo>
                <a:lnTo>
                  <a:pt x="2647" y="529"/>
                </a:lnTo>
                <a:lnTo>
                  <a:pt x="2647" y="529"/>
                </a:lnTo>
                <a:lnTo>
                  <a:pt x="2647" y="534"/>
                </a:lnTo>
                <a:lnTo>
                  <a:pt x="2647" y="534"/>
                </a:lnTo>
                <a:lnTo>
                  <a:pt x="2647" y="534"/>
                </a:lnTo>
                <a:lnTo>
                  <a:pt x="2643" y="538"/>
                </a:lnTo>
                <a:lnTo>
                  <a:pt x="2643" y="543"/>
                </a:lnTo>
                <a:lnTo>
                  <a:pt x="2643" y="543"/>
                </a:lnTo>
                <a:lnTo>
                  <a:pt x="2638" y="543"/>
                </a:lnTo>
                <a:lnTo>
                  <a:pt x="2638" y="543"/>
                </a:lnTo>
                <a:lnTo>
                  <a:pt x="2643" y="543"/>
                </a:lnTo>
                <a:lnTo>
                  <a:pt x="2643" y="547"/>
                </a:lnTo>
                <a:lnTo>
                  <a:pt x="2643" y="547"/>
                </a:lnTo>
                <a:lnTo>
                  <a:pt x="2643" y="547"/>
                </a:lnTo>
                <a:lnTo>
                  <a:pt x="2643" y="547"/>
                </a:lnTo>
                <a:lnTo>
                  <a:pt x="2647" y="543"/>
                </a:lnTo>
                <a:lnTo>
                  <a:pt x="2647" y="547"/>
                </a:lnTo>
                <a:lnTo>
                  <a:pt x="2647" y="547"/>
                </a:lnTo>
                <a:lnTo>
                  <a:pt x="2652" y="547"/>
                </a:lnTo>
                <a:lnTo>
                  <a:pt x="2652" y="543"/>
                </a:lnTo>
                <a:lnTo>
                  <a:pt x="2652" y="543"/>
                </a:lnTo>
                <a:lnTo>
                  <a:pt x="2652" y="543"/>
                </a:lnTo>
                <a:lnTo>
                  <a:pt x="2656" y="547"/>
                </a:lnTo>
                <a:lnTo>
                  <a:pt x="2656" y="547"/>
                </a:lnTo>
                <a:lnTo>
                  <a:pt x="2656" y="547"/>
                </a:lnTo>
                <a:lnTo>
                  <a:pt x="2656" y="547"/>
                </a:lnTo>
                <a:lnTo>
                  <a:pt x="2656" y="547"/>
                </a:lnTo>
                <a:lnTo>
                  <a:pt x="2661" y="543"/>
                </a:lnTo>
                <a:lnTo>
                  <a:pt x="2661" y="543"/>
                </a:lnTo>
                <a:lnTo>
                  <a:pt x="2661" y="543"/>
                </a:lnTo>
                <a:lnTo>
                  <a:pt x="2661" y="543"/>
                </a:lnTo>
                <a:lnTo>
                  <a:pt x="2661" y="543"/>
                </a:lnTo>
                <a:lnTo>
                  <a:pt x="2665" y="543"/>
                </a:lnTo>
                <a:lnTo>
                  <a:pt x="2670" y="543"/>
                </a:lnTo>
                <a:lnTo>
                  <a:pt x="2670" y="543"/>
                </a:lnTo>
                <a:lnTo>
                  <a:pt x="2665" y="543"/>
                </a:lnTo>
                <a:lnTo>
                  <a:pt x="2665" y="547"/>
                </a:lnTo>
                <a:lnTo>
                  <a:pt x="2661" y="552"/>
                </a:lnTo>
                <a:lnTo>
                  <a:pt x="2661" y="552"/>
                </a:lnTo>
                <a:lnTo>
                  <a:pt x="2665" y="556"/>
                </a:lnTo>
                <a:lnTo>
                  <a:pt x="2665" y="556"/>
                </a:lnTo>
                <a:lnTo>
                  <a:pt x="2665" y="556"/>
                </a:lnTo>
                <a:lnTo>
                  <a:pt x="2670" y="556"/>
                </a:lnTo>
                <a:lnTo>
                  <a:pt x="2670" y="556"/>
                </a:lnTo>
                <a:lnTo>
                  <a:pt x="2670" y="556"/>
                </a:lnTo>
                <a:lnTo>
                  <a:pt x="2670" y="556"/>
                </a:lnTo>
                <a:lnTo>
                  <a:pt x="2670" y="556"/>
                </a:lnTo>
                <a:lnTo>
                  <a:pt x="2670" y="561"/>
                </a:lnTo>
                <a:lnTo>
                  <a:pt x="2670" y="561"/>
                </a:lnTo>
                <a:lnTo>
                  <a:pt x="2670" y="561"/>
                </a:lnTo>
                <a:lnTo>
                  <a:pt x="2670" y="565"/>
                </a:lnTo>
                <a:lnTo>
                  <a:pt x="2670" y="565"/>
                </a:lnTo>
                <a:lnTo>
                  <a:pt x="2670" y="565"/>
                </a:lnTo>
                <a:lnTo>
                  <a:pt x="2670" y="565"/>
                </a:lnTo>
                <a:lnTo>
                  <a:pt x="2670" y="565"/>
                </a:lnTo>
                <a:lnTo>
                  <a:pt x="2665" y="570"/>
                </a:lnTo>
                <a:lnTo>
                  <a:pt x="2665" y="570"/>
                </a:lnTo>
                <a:lnTo>
                  <a:pt x="2670" y="574"/>
                </a:lnTo>
                <a:lnTo>
                  <a:pt x="2670" y="574"/>
                </a:lnTo>
                <a:lnTo>
                  <a:pt x="2670" y="574"/>
                </a:lnTo>
                <a:lnTo>
                  <a:pt x="2670" y="574"/>
                </a:lnTo>
                <a:lnTo>
                  <a:pt x="2670" y="574"/>
                </a:lnTo>
                <a:lnTo>
                  <a:pt x="2670" y="574"/>
                </a:lnTo>
                <a:lnTo>
                  <a:pt x="2670" y="574"/>
                </a:lnTo>
                <a:lnTo>
                  <a:pt x="2665" y="570"/>
                </a:lnTo>
                <a:lnTo>
                  <a:pt x="2665" y="574"/>
                </a:lnTo>
                <a:lnTo>
                  <a:pt x="2665" y="574"/>
                </a:lnTo>
                <a:lnTo>
                  <a:pt x="2665" y="574"/>
                </a:lnTo>
                <a:lnTo>
                  <a:pt x="2661" y="574"/>
                </a:lnTo>
                <a:lnTo>
                  <a:pt x="2661" y="574"/>
                </a:lnTo>
                <a:lnTo>
                  <a:pt x="2661" y="574"/>
                </a:lnTo>
                <a:lnTo>
                  <a:pt x="2656" y="574"/>
                </a:lnTo>
                <a:lnTo>
                  <a:pt x="2656" y="574"/>
                </a:lnTo>
                <a:lnTo>
                  <a:pt x="2652" y="574"/>
                </a:lnTo>
                <a:lnTo>
                  <a:pt x="2652" y="579"/>
                </a:lnTo>
                <a:lnTo>
                  <a:pt x="2647" y="579"/>
                </a:lnTo>
                <a:lnTo>
                  <a:pt x="2647" y="579"/>
                </a:lnTo>
                <a:lnTo>
                  <a:pt x="2647" y="579"/>
                </a:lnTo>
                <a:lnTo>
                  <a:pt x="2647" y="579"/>
                </a:lnTo>
                <a:lnTo>
                  <a:pt x="2643" y="583"/>
                </a:lnTo>
                <a:lnTo>
                  <a:pt x="2643" y="583"/>
                </a:lnTo>
                <a:lnTo>
                  <a:pt x="2643" y="583"/>
                </a:lnTo>
                <a:lnTo>
                  <a:pt x="2643" y="583"/>
                </a:lnTo>
                <a:lnTo>
                  <a:pt x="2647" y="583"/>
                </a:lnTo>
                <a:lnTo>
                  <a:pt x="2647" y="583"/>
                </a:lnTo>
                <a:lnTo>
                  <a:pt x="2652" y="579"/>
                </a:lnTo>
                <a:lnTo>
                  <a:pt x="2652" y="579"/>
                </a:lnTo>
                <a:lnTo>
                  <a:pt x="2652" y="583"/>
                </a:lnTo>
                <a:lnTo>
                  <a:pt x="2652" y="583"/>
                </a:lnTo>
                <a:lnTo>
                  <a:pt x="2652" y="583"/>
                </a:lnTo>
                <a:lnTo>
                  <a:pt x="2652" y="583"/>
                </a:lnTo>
                <a:lnTo>
                  <a:pt x="2652" y="588"/>
                </a:lnTo>
                <a:lnTo>
                  <a:pt x="2652" y="588"/>
                </a:lnTo>
                <a:lnTo>
                  <a:pt x="2652" y="588"/>
                </a:lnTo>
                <a:lnTo>
                  <a:pt x="2652" y="588"/>
                </a:lnTo>
                <a:lnTo>
                  <a:pt x="2652" y="588"/>
                </a:lnTo>
                <a:lnTo>
                  <a:pt x="2652" y="592"/>
                </a:lnTo>
                <a:lnTo>
                  <a:pt x="2652" y="592"/>
                </a:lnTo>
                <a:lnTo>
                  <a:pt x="2647" y="592"/>
                </a:lnTo>
                <a:lnTo>
                  <a:pt x="2647" y="592"/>
                </a:lnTo>
                <a:lnTo>
                  <a:pt x="2643" y="597"/>
                </a:lnTo>
                <a:lnTo>
                  <a:pt x="2638" y="597"/>
                </a:lnTo>
                <a:lnTo>
                  <a:pt x="2634" y="597"/>
                </a:lnTo>
                <a:lnTo>
                  <a:pt x="2634" y="597"/>
                </a:lnTo>
                <a:lnTo>
                  <a:pt x="2634" y="601"/>
                </a:lnTo>
                <a:lnTo>
                  <a:pt x="2634" y="601"/>
                </a:lnTo>
                <a:lnTo>
                  <a:pt x="2634" y="601"/>
                </a:lnTo>
                <a:lnTo>
                  <a:pt x="2634" y="601"/>
                </a:lnTo>
                <a:lnTo>
                  <a:pt x="2634" y="601"/>
                </a:lnTo>
                <a:lnTo>
                  <a:pt x="2638" y="606"/>
                </a:lnTo>
                <a:lnTo>
                  <a:pt x="2638" y="606"/>
                </a:lnTo>
                <a:lnTo>
                  <a:pt x="2643" y="601"/>
                </a:lnTo>
                <a:lnTo>
                  <a:pt x="2643" y="601"/>
                </a:lnTo>
                <a:lnTo>
                  <a:pt x="2647" y="601"/>
                </a:lnTo>
                <a:lnTo>
                  <a:pt x="2647" y="606"/>
                </a:lnTo>
                <a:lnTo>
                  <a:pt x="2647" y="606"/>
                </a:lnTo>
                <a:lnTo>
                  <a:pt x="2647" y="606"/>
                </a:lnTo>
                <a:lnTo>
                  <a:pt x="2647" y="606"/>
                </a:lnTo>
                <a:lnTo>
                  <a:pt x="2647" y="606"/>
                </a:lnTo>
                <a:lnTo>
                  <a:pt x="2647" y="606"/>
                </a:lnTo>
                <a:lnTo>
                  <a:pt x="2652" y="606"/>
                </a:lnTo>
                <a:lnTo>
                  <a:pt x="2652" y="606"/>
                </a:lnTo>
                <a:lnTo>
                  <a:pt x="2652" y="606"/>
                </a:lnTo>
                <a:lnTo>
                  <a:pt x="2652" y="606"/>
                </a:lnTo>
                <a:lnTo>
                  <a:pt x="2656" y="610"/>
                </a:lnTo>
                <a:lnTo>
                  <a:pt x="2661" y="610"/>
                </a:lnTo>
                <a:lnTo>
                  <a:pt x="2661" y="610"/>
                </a:lnTo>
                <a:lnTo>
                  <a:pt x="2665" y="606"/>
                </a:lnTo>
                <a:lnTo>
                  <a:pt x="2665" y="606"/>
                </a:lnTo>
                <a:lnTo>
                  <a:pt x="2670" y="606"/>
                </a:lnTo>
                <a:lnTo>
                  <a:pt x="2670" y="606"/>
                </a:lnTo>
                <a:lnTo>
                  <a:pt x="2670" y="606"/>
                </a:lnTo>
                <a:lnTo>
                  <a:pt x="2674" y="601"/>
                </a:lnTo>
                <a:lnTo>
                  <a:pt x="2670" y="606"/>
                </a:lnTo>
                <a:lnTo>
                  <a:pt x="2670" y="606"/>
                </a:lnTo>
                <a:lnTo>
                  <a:pt x="2670" y="610"/>
                </a:lnTo>
                <a:lnTo>
                  <a:pt x="2665" y="610"/>
                </a:lnTo>
                <a:lnTo>
                  <a:pt x="2665" y="610"/>
                </a:lnTo>
                <a:lnTo>
                  <a:pt x="2661" y="615"/>
                </a:lnTo>
                <a:lnTo>
                  <a:pt x="2661" y="615"/>
                </a:lnTo>
                <a:lnTo>
                  <a:pt x="2661" y="615"/>
                </a:lnTo>
                <a:lnTo>
                  <a:pt x="2656" y="615"/>
                </a:lnTo>
                <a:lnTo>
                  <a:pt x="2652" y="610"/>
                </a:lnTo>
                <a:lnTo>
                  <a:pt x="2647" y="615"/>
                </a:lnTo>
                <a:lnTo>
                  <a:pt x="2647" y="615"/>
                </a:lnTo>
                <a:lnTo>
                  <a:pt x="2647" y="615"/>
                </a:lnTo>
                <a:lnTo>
                  <a:pt x="2643" y="619"/>
                </a:lnTo>
                <a:lnTo>
                  <a:pt x="2643" y="619"/>
                </a:lnTo>
                <a:lnTo>
                  <a:pt x="2643" y="619"/>
                </a:lnTo>
                <a:lnTo>
                  <a:pt x="2643" y="619"/>
                </a:lnTo>
                <a:lnTo>
                  <a:pt x="2638" y="624"/>
                </a:lnTo>
                <a:lnTo>
                  <a:pt x="2634" y="624"/>
                </a:lnTo>
                <a:lnTo>
                  <a:pt x="2634" y="624"/>
                </a:lnTo>
                <a:lnTo>
                  <a:pt x="2634" y="629"/>
                </a:lnTo>
                <a:lnTo>
                  <a:pt x="2634" y="629"/>
                </a:lnTo>
                <a:lnTo>
                  <a:pt x="2634" y="629"/>
                </a:lnTo>
                <a:lnTo>
                  <a:pt x="2629" y="633"/>
                </a:lnTo>
                <a:lnTo>
                  <a:pt x="2625" y="633"/>
                </a:lnTo>
                <a:lnTo>
                  <a:pt x="2625" y="633"/>
                </a:lnTo>
                <a:lnTo>
                  <a:pt x="2625" y="633"/>
                </a:lnTo>
                <a:lnTo>
                  <a:pt x="2625" y="633"/>
                </a:lnTo>
                <a:lnTo>
                  <a:pt x="2625" y="633"/>
                </a:lnTo>
                <a:lnTo>
                  <a:pt x="2629" y="633"/>
                </a:lnTo>
                <a:lnTo>
                  <a:pt x="2629" y="633"/>
                </a:lnTo>
                <a:lnTo>
                  <a:pt x="2629" y="633"/>
                </a:lnTo>
                <a:lnTo>
                  <a:pt x="2634" y="633"/>
                </a:lnTo>
                <a:lnTo>
                  <a:pt x="2634" y="633"/>
                </a:lnTo>
                <a:lnTo>
                  <a:pt x="2634" y="633"/>
                </a:lnTo>
                <a:lnTo>
                  <a:pt x="2638" y="633"/>
                </a:lnTo>
                <a:lnTo>
                  <a:pt x="2638" y="629"/>
                </a:lnTo>
                <a:lnTo>
                  <a:pt x="2643" y="629"/>
                </a:lnTo>
                <a:lnTo>
                  <a:pt x="2643" y="629"/>
                </a:lnTo>
                <a:lnTo>
                  <a:pt x="2643" y="629"/>
                </a:lnTo>
                <a:lnTo>
                  <a:pt x="2647" y="629"/>
                </a:lnTo>
                <a:lnTo>
                  <a:pt x="2647" y="629"/>
                </a:lnTo>
                <a:lnTo>
                  <a:pt x="2647" y="629"/>
                </a:lnTo>
                <a:lnTo>
                  <a:pt x="2647" y="629"/>
                </a:lnTo>
                <a:lnTo>
                  <a:pt x="2652" y="629"/>
                </a:lnTo>
                <a:lnTo>
                  <a:pt x="2652" y="633"/>
                </a:lnTo>
                <a:lnTo>
                  <a:pt x="2652" y="633"/>
                </a:lnTo>
                <a:lnTo>
                  <a:pt x="2656" y="629"/>
                </a:lnTo>
                <a:lnTo>
                  <a:pt x="2656" y="629"/>
                </a:lnTo>
                <a:lnTo>
                  <a:pt x="2656" y="624"/>
                </a:lnTo>
                <a:lnTo>
                  <a:pt x="2656" y="624"/>
                </a:lnTo>
                <a:lnTo>
                  <a:pt x="2665" y="624"/>
                </a:lnTo>
                <a:lnTo>
                  <a:pt x="2665" y="624"/>
                </a:lnTo>
                <a:lnTo>
                  <a:pt x="2665" y="624"/>
                </a:lnTo>
                <a:lnTo>
                  <a:pt x="2670" y="624"/>
                </a:lnTo>
                <a:lnTo>
                  <a:pt x="2670" y="624"/>
                </a:lnTo>
                <a:lnTo>
                  <a:pt x="2670" y="624"/>
                </a:lnTo>
                <a:lnTo>
                  <a:pt x="2674" y="624"/>
                </a:lnTo>
                <a:lnTo>
                  <a:pt x="2674" y="624"/>
                </a:lnTo>
                <a:lnTo>
                  <a:pt x="2679" y="624"/>
                </a:lnTo>
                <a:lnTo>
                  <a:pt x="2679" y="624"/>
                </a:lnTo>
                <a:lnTo>
                  <a:pt x="2679" y="624"/>
                </a:lnTo>
                <a:lnTo>
                  <a:pt x="2679" y="624"/>
                </a:lnTo>
                <a:lnTo>
                  <a:pt x="2679" y="624"/>
                </a:lnTo>
                <a:lnTo>
                  <a:pt x="2679" y="624"/>
                </a:lnTo>
                <a:lnTo>
                  <a:pt x="2684" y="624"/>
                </a:lnTo>
                <a:lnTo>
                  <a:pt x="2684" y="624"/>
                </a:lnTo>
                <a:lnTo>
                  <a:pt x="2684" y="624"/>
                </a:lnTo>
                <a:lnTo>
                  <a:pt x="2688" y="619"/>
                </a:lnTo>
                <a:lnTo>
                  <a:pt x="2688" y="619"/>
                </a:lnTo>
                <a:lnTo>
                  <a:pt x="2688" y="619"/>
                </a:lnTo>
                <a:lnTo>
                  <a:pt x="2693" y="619"/>
                </a:lnTo>
                <a:lnTo>
                  <a:pt x="2693" y="619"/>
                </a:lnTo>
                <a:lnTo>
                  <a:pt x="2693" y="619"/>
                </a:lnTo>
                <a:lnTo>
                  <a:pt x="2697" y="619"/>
                </a:lnTo>
                <a:lnTo>
                  <a:pt x="2702" y="619"/>
                </a:lnTo>
                <a:lnTo>
                  <a:pt x="2706" y="619"/>
                </a:lnTo>
                <a:lnTo>
                  <a:pt x="2711" y="624"/>
                </a:lnTo>
                <a:lnTo>
                  <a:pt x="2711" y="619"/>
                </a:lnTo>
                <a:lnTo>
                  <a:pt x="2715" y="619"/>
                </a:lnTo>
                <a:lnTo>
                  <a:pt x="2715" y="619"/>
                </a:lnTo>
                <a:lnTo>
                  <a:pt x="2720" y="619"/>
                </a:lnTo>
                <a:lnTo>
                  <a:pt x="2720" y="619"/>
                </a:lnTo>
                <a:lnTo>
                  <a:pt x="2720" y="619"/>
                </a:lnTo>
                <a:lnTo>
                  <a:pt x="2720" y="619"/>
                </a:lnTo>
                <a:lnTo>
                  <a:pt x="2724" y="615"/>
                </a:lnTo>
                <a:lnTo>
                  <a:pt x="2729" y="615"/>
                </a:lnTo>
                <a:lnTo>
                  <a:pt x="2729" y="615"/>
                </a:lnTo>
                <a:lnTo>
                  <a:pt x="2729" y="610"/>
                </a:lnTo>
                <a:lnTo>
                  <a:pt x="2729" y="610"/>
                </a:lnTo>
                <a:lnTo>
                  <a:pt x="2729" y="610"/>
                </a:lnTo>
                <a:lnTo>
                  <a:pt x="2724" y="610"/>
                </a:lnTo>
                <a:lnTo>
                  <a:pt x="2724" y="610"/>
                </a:lnTo>
                <a:lnTo>
                  <a:pt x="2720" y="610"/>
                </a:lnTo>
                <a:lnTo>
                  <a:pt x="2720" y="610"/>
                </a:lnTo>
                <a:lnTo>
                  <a:pt x="2720" y="610"/>
                </a:lnTo>
                <a:lnTo>
                  <a:pt x="2715" y="610"/>
                </a:lnTo>
                <a:lnTo>
                  <a:pt x="2715" y="610"/>
                </a:lnTo>
                <a:lnTo>
                  <a:pt x="2715" y="610"/>
                </a:lnTo>
                <a:lnTo>
                  <a:pt x="2715" y="606"/>
                </a:lnTo>
                <a:lnTo>
                  <a:pt x="2715" y="606"/>
                </a:lnTo>
                <a:lnTo>
                  <a:pt x="2720" y="606"/>
                </a:lnTo>
                <a:lnTo>
                  <a:pt x="2720" y="606"/>
                </a:lnTo>
                <a:lnTo>
                  <a:pt x="2720" y="606"/>
                </a:lnTo>
                <a:lnTo>
                  <a:pt x="2720" y="606"/>
                </a:lnTo>
                <a:lnTo>
                  <a:pt x="2720" y="606"/>
                </a:lnTo>
                <a:lnTo>
                  <a:pt x="2720" y="606"/>
                </a:lnTo>
                <a:lnTo>
                  <a:pt x="2724" y="601"/>
                </a:lnTo>
                <a:lnTo>
                  <a:pt x="2724" y="601"/>
                </a:lnTo>
                <a:lnTo>
                  <a:pt x="2724" y="601"/>
                </a:lnTo>
                <a:lnTo>
                  <a:pt x="2729" y="601"/>
                </a:lnTo>
                <a:lnTo>
                  <a:pt x="2729" y="601"/>
                </a:lnTo>
                <a:lnTo>
                  <a:pt x="2729" y="601"/>
                </a:lnTo>
                <a:lnTo>
                  <a:pt x="2729" y="601"/>
                </a:lnTo>
                <a:lnTo>
                  <a:pt x="2729" y="601"/>
                </a:lnTo>
                <a:lnTo>
                  <a:pt x="2729" y="601"/>
                </a:lnTo>
                <a:lnTo>
                  <a:pt x="2729" y="597"/>
                </a:lnTo>
                <a:lnTo>
                  <a:pt x="2733" y="597"/>
                </a:lnTo>
                <a:lnTo>
                  <a:pt x="2733" y="597"/>
                </a:lnTo>
                <a:lnTo>
                  <a:pt x="2733" y="597"/>
                </a:lnTo>
                <a:lnTo>
                  <a:pt x="2733" y="592"/>
                </a:lnTo>
                <a:lnTo>
                  <a:pt x="2733" y="592"/>
                </a:lnTo>
                <a:lnTo>
                  <a:pt x="2733" y="588"/>
                </a:lnTo>
                <a:lnTo>
                  <a:pt x="2733" y="588"/>
                </a:lnTo>
                <a:lnTo>
                  <a:pt x="2733" y="588"/>
                </a:lnTo>
                <a:lnTo>
                  <a:pt x="2733" y="583"/>
                </a:lnTo>
                <a:lnTo>
                  <a:pt x="2729" y="583"/>
                </a:lnTo>
                <a:lnTo>
                  <a:pt x="2729" y="583"/>
                </a:lnTo>
                <a:lnTo>
                  <a:pt x="2724" y="579"/>
                </a:lnTo>
                <a:lnTo>
                  <a:pt x="2724" y="579"/>
                </a:lnTo>
                <a:lnTo>
                  <a:pt x="2724" y="579"/>
                </a:lnTo>
                <a:lnTo>
                  <a:pt x="2720" y="579"/>
                </a:lnTo>
                <a:lnTo>
                  <a:pt x="2720" y="579"/>
                </a:lnTo>
                <a:lnTo>
                  <a:pt x="2720" y="579"/>
                </a:lnTo>
                <a:lnTo>
                  <a:pt x="2715" y="583"/>
                </a:lnTo>
                <a:lnTo>
                  <a:pt x="2715" y="583"/>
                </a:lnTo>
                <a:lnTo>
                  <a:pt x="2715" y="583"/>
                </a:lnTo>
                <a:lnTo>
                  <a:pt x="2715" y="583"/>
                </a:lnTo>
                <a:lnTo>
                  <a:pt x="2711" y="583"/>
                </a:lnTo>
                <a:lnTo>
                  <a:pt x="2711" y="579"/>
                </a:lnTo>
                <a:lnTo>
                  <a:pt x="2715" y="579"/>
                </a:lnTo>
                <a:lnTo>
                  <a:pt x="2715" y="579"/>
                </a:lnTo>
                <a:lnTo>
                  <a:pt x="2715" y="579"/>
                </a:lnTo>
                <a:lnTo>
                  <a:pt x="2715" y="574"/>
                </a:lnTo>
                <a:lnTo>
                  <a:pt x="2711" y="570"/>
                </a:lnTo>
                <a:lnTo>
                  <a:pt x="2706" y="565"/>
                </a:lnTo>
                <a:lnTo>
                  <a:pt x="2706" y="565"/>
                </a:lnTo>
                <a:lnTo>
                  <a:pt x="2702" y="565"/>
                </a:lnTo>
                <a:lnTo>
                  <a:pt x="2702" y="565"/>
                </a:lnTo>
                <a:lnTo>
                  <a:pt x="2706" y="565"/>
                </a:lnTo>
                <a:lnTo>
                  <a:pt x="2706" y="565"/>
                </a:lnTo>
                <a:lnTo>
                  <a:pt x="2711" y="565"/>
                </a:lnTo>
                <a:lnTo>
                  <a:pt x="2711" y="570"/>
                </a:lnTo>
                <a:lnTo>
                  <a:pt x="2711" y="570"/>
                </a:lnTo>
                <a:lnTo>
                  <a:pt x="2711" y="570"/>
                </a:lnTo>
                <a:lnTo>
                  <a:pt x="2711" y="570"/>
                </a:lnTo>
                <a:lnTo>
                  <a:pt x="2711" y="570"/>
                </a:lnTo>
                <a:lnTo>
                  <a:pt x="2711" y="565"/>
                </a:lnTo>
                <a:lnTo>
                  <a:pt x="2711" y="565"/>
                </a:lnTo>
                <a:lnTo>
                  <a:pt x="2711" y="561"/>
                </a:lnTo>
                <a:lnTo>
                  <a:pt x="2711" y="561"/>
                </a:lnTo>
                <a:lnTo>
                  <a:pt x="2711" y="561"/>
                </a:lnTo>
                <a:lnTo>
                  <a:pt x="2711" y="561"/>
                </a:lnTo>
                <a:lnTo>
                  <a:pt x="2711" y="556"/>
                </a:lnTo>
                <a:lnTo>
                  <a:pt x="2706" y="556"/>
                </a:lnTo>
                <a:lnTo>
                  <a:pt x="2706" y="552"/>
                </a:lnTo>
                <a:lnTo>
                  <a:pt x="2702" y="552"/>
                </a:lnTo>
                <a:lnTo>
                  <a:pt x="2702" y="552"/>
                </a:lnTo>
                <a:lnTo>
                  <a:pt x="2697" y="547"/>
                </a:lnTo>
                <a:lnTo>
                  <a:pt x="2697" y="547"/>
                </a:lnTo>
                <a:lnTo>
                  <a:pt x="2693" y="547"/>
                </a:lnTo>
                <a:lnTo>
                  <a:pt x="2693" y="543"/>
                </a:lnTo>
                <a:lnTo>
                  <a:pt x="2693" y="538"/>
                </a:lnTo>
                <a:lnTo>
                  <a:pt x="2693" y="534"/>
                </a:lnTo>
                <a:lnTo>
                  <a:pt x="2693" y="534"/>
                </a:lnTo>
                <a:lnTo>
                  <a:pt x="2688" y="529"/>
                </a:lnTo>
                <a:lnTo>
                  <a:pt x="2688" y="529"/>
                </a:lnTo>
                <a:lnTo>
                  <a:pt x="2688" y="529"/>
                </a:lnTo>
                <a:lnTo>
                  <a:pt x="2684" y="525"/>
                </a:lnTo>
                <a:lnTo>
                  <a:pt x="2679" y="525"/>
                </a:lnTo>
                <a:lnTo>
                  <a:pt x="2674" y="525"/>
                </a:lnTo>
                <a:lnTo>
                  <a:pt x="2674" y="525"/>
                </a:lnTo>
                <a:lnTo>
                  <a:pt x="2670" y="525"/>
                </a:lnTo>
                <a:lnTo>
                  <a:pt x="2665" y="525"/>
                </a:lnTo>
                <a:lnTo>
                  <a:pt x="2661" y="520"/>
                </a:lnTo>
                <a:lnTo>
                  <a:pt x="2661" y="520"/>
                </a:lnTo>
                <a:lnTo>
                  <a:pt x="2665" y="520"/>
                </a:lnTo>
                <a:lnTo>
                  <a:pt x="2665" y="525"/>
                </a:lnTo>
                <a:lnTo>
                  <a:pt x="2670" y="525"/>
                </a:lnTo>
                <a:lnTo>
                  <a:pt x="2670" y="520"/>
                </a:lnTo>
                <a:lnTo>
                  <a:pt x="2670" y="520"/>
                </a:lnTo>
                <a:lnTo>
                  <a:pt x="2674" y="520"/>
                </a:lnTo>
                <a:lnTo>
                  <a:pt x="2674" y="520"/>
                </a:lnTo>
                <a:lnTo>
                  <a:pt x="2679" y="520"/>
                </a:lnTo>
                <a:lnTo>
                  <a:pt x="2679" y="515"/>
                </a:lnTo>
                <a:lnTo>
                  <a:pt x="2674" y="515"/>
                </a:lnTo>
                <a:lnTo>
                  <a:pt x="2674" y="515"/>
                </a:lnTo>
                <a:lnTo>
                  <a:pt x="2670" y="515"/>
                </a:lnTo>
                <a:lnTo>
                  <a:pt x="2670" y="515"/>
                </a:lnTo>
                <a:lnTo>
                  <a:pt x="2670" y="515"/>
                </a:lnTo>
                <a:lnTo>
                  <a:pt x="2670" y="515"/>
                </a:lnTo>
                <a:lnTo>
                  <a:pt x="2674" y="515"/>
                </a:lnTo>
                <a:lnTo>
                  <a:pt x="2674" y="515"/>
                </a:lnTo>
                <a:lnTo>
                  <a:pt x="2679" y="515"/>
                </a:lnTo>
                <a:lnTo>
                  <a:pt x="2679" y="511"/>
                </a:lnTo>
                <a:lnTo>
                  <a:pt x="2679" y="511"/>
                </a:lnTo>
                <a:lnTo>
                  <a:pt x="2684" y="511"/>
                </a:lnTo>
                <a:lnTo>
                  <a:pt x="2684" y="506"/>
                </a:lnTo>
                <a:lnTo>
                  <a:pt x="2688" y="502"/>
                </a:lnTo>
                <a:lnTo>
                  <a:pt x="2688" y="502"/>
                </a:lnTo>
                <a:lnTo>
                  <a:pt x="2688" y="502"/>
                </a:lnTo>
                <a:lnTo>
                  <a:pt x="2688" y="497"/>
                </a:lnTo>
                <a:lnTo>
                  <a:pt x="2688" y="497"/>
                </a:lnTo>
                <a:lnTo>
                  <a:pt x="2693" y="497"/>
                </a:lnTo>
                <a:lnTo>
                  <a:pt x="2693" y="497"/>
                </a:lnTo>
                <a:lnTo>
                  <a:pt x="2693" y="497"/>
                </a:lnTo>
                <a:lnTo>
                  <a:pt x="2693" y="493"/>
                </a:lnTo>
                <a:lnTo>
                  <a:pt x="2688" y="493"/>
                </a:lnTo>
                <a:lnTo>
                  <a:pt x="2688" y="493"/>
                </a:lnTo>
                <a:lnTo>
                  <a:pt x="2688" y="493"/>
                </a:lnTo>
                <a:lnTo>
                  <a:pt x="2679" y="493"/>
                </a:lnTo>
                <a:lnTo>
                  <a:pt x="2674" y="493"/>
                </a:lnTo>
                <a:lnTo>
                  <a:pt x="2674" y="493"/>
                </a:lnTo>
                <a:lnTo>
                  <a:pt x="2674" y="493"/>
                </a:lnTo>
                <a:lnTo>
                  <a:pt x="2670" y="493"/>
                </a:lnTo>
                <a:lnTo>
                  <a:pt x="2670" y="493"/>
                </a:lnTo>
                <a:lnTo>
                  <a:pt x="2665" y="493"/>
                </a:lnTo>
                <a:lnTo>
                  <a:pt x="2665" y="493"/>
                </a:lnTo>
                <a:lnTo>
                  <a:pt x="2661" y="493"/>
                </a:lnTo>
                <a:lnTo>
                  <a:pt x="2661" y="493"/>
                </a:lnTo>
                <a:lnTo>
                  <a:pt x="2661" y="493"/>
                </a:lnTo>
                <a:lnTo>
                  <a:pt x="2665" y="488"/>
                </a:lnTo>
                <a:lnTo>
                  <a:pt x="2665" y="488"/>
                </a:lnTo>
                <a:lnTo>
                  <a:pt x="2665" y="488"/>
                </a:lnTo>
                <a:lnTo>
                  <a:pt x="2661" y="488"/>
                </a:lnTo>
                <a:lnTo>
                  <a:pt x="2661" y="488"/>
                </a:lnTo>
                <a:lnTo>
                  <a:pt x="2661" y="488"/>
                </a:lnTo>
                <a:lnTo>
                  <a:pt x="2665" y="484"/>
                </a:lnTo>
                <a:lnTo>
                  <a:pt x="2670" y="479"/>
                </a:lnTo>
                <a:lnTo>
                  <a:pt x="2674" y="479"/>
                </a:lnTo>
                <a:lnTo>
                  <a:pt x="2674" y="479"/>
                </a:lnTo>
                <a:lnTo>
                  <a:pt x="2674" y="479"/>
                </a:lnTo>
                <a:lnTo>
                  <a:pt x="2674" y="479"/>
                </a:lnTo>
                <a:lnTo>
                  <a:pt x="2674" y="475"/>
                </a:lnTo>
                <a:lnTo>
                  <a:pt x="2679" y="475"/>
                </a:lnTo>
                <a:lnTo>
                  <a:pt x="2679" y="475"/>
                </a:lnTo>
                <a:lnTo>
                  <a:pt x="2679" y="475"/>
                </a:lnTo>
                <a:lnTo>
                  <a:pt x="2674" y="475"/>
                </a:lnTo>
                <a:lnTo>
                  <a:pt x="2670" y="475"/>
                </a:lnTo>
                <a:lnTo>
                  <a:pt x="2670" y="475"/>
                </a:lnTo>
                <a:lnTo>
                  <a:pt x="2665" y="475"/>
                </a:lnTo>
                <a:lnTo>
                  <a:pt x="2661" y="475"/>
                </a:lnTo>
                <a:lnTo>
                  <a:pt x="2656" y="475"/>
                </a:lnTo>
                <a:lnTo>
                  <a:pt x="2656" y="475"/>
                </a:lnTo>
                <a:close/>
                <a:moveTo>
                  <a:pt x="2620" y="592"/>
                </a:moveTo>
                <a:lnTo>
                  <a:pt x="2620" y="588"/>
                </a:lnTo>
                <a:lnTo>
                  <a:pt x="2620" y="583"/>
                </a:lnTo>
                <a:lnTo>
                  <a:pt x="2620" y="583"/>
                </a:lnTo>
                <a:lnTo>
                  <a:pt x="2625" y="583"/>
                </a:lnTo>
                <a:lnTo>
                  <a:pt x="2625" y="583"/>
                </a:lnTo>
                <a:lnTo>
                  <a:pt x="2625" y="579"/>
                </a:lnTo>
                <a:lnTo>
                  <a:pt x="2625" y="579"/>
                </a:lnTo>
                <a:lnTo>
                  <a:pt x="2625" y="574"/>
                </a:lnTo>
                <a:lnTo>
                  <a:pt x="2625" y="574"/>
                </a:lnTo>
                <a:lnTo>
                  <a:pt x="2625" y="574"/>
                </a:lnTo>
                <a:lnTo>
                  <a:pt x="2625" y="570"/>
                </a:lnTo>
                <a:lnTo>
                  <a:pt x="2625" y="570"/>
                </a:lnTo>
                <a:lnTo>
                  <a:pt x="2625" y="570"/>
                </a:lnTo>
                <a:lnTo>
                  <a:pt x="2625" y="570"/>
                </a:lnTo>
                <a:lnTo>
                  <a:pt x="2625" y="565"/>
                </a:lnTo>
                <a:lnTo>
                  <a:pt x="2625" y="565"/>
                </a:lnTo>
                <a:lnTo>
                  <a:pt x="2625" y="565"/>
                </a:lnTo>
                <a:lnTo>
                  <a:pt x="2620" y="561"/>
                </a:lnTo>
                <a:lnTo>
                  <a:pt x="2620" y="561"/>
                </a:lnTo>
                <a:lnTo>
                  <a:pt x="2620" y="561"/>
                </a:lnTo>
                <a:lnTo>
                  <a:pt x="2625" y="561"/>
                </a:lnTo>
                <a:lnTo>
                  <a:pt x="2625" y="561"/>
                </a:lnTo>
                <a:lnTo>
                  <a:pt x="2625" y="561"/>
                </a:lnTo>
                <a:lnTo>
                  <a:pt x="2625" y="561"/>
                </a:lnTo>
                <a:lnTo>
                  <a:pt x="2625" y="561"/>
                </a:lnTo>
                <a:lnTo>
                  <a:pt x="2625" y="561"/>
                </a:lnTo>
                <a:lnTo>
                  <a:pt x="2625" y="561"/>
                </a:lnTo>
                <a:lnTo>
                  <a:pt x="2629" y="561"/>
                </a:lnTo>
                <a:lnTo>
                  <a:pt x="2629" y="556"/>
                </a:lnTo>
                <a:lnTo>
                  <a:pt x="2629" y="556"/>
                </a:lnTo>
                <a:lnTo>
                  <a:pt x="2629" y="556"/>
                </a:lnTo>
                <a:lnTo>
                  <a:pt x="2629" y="556"/>
                </a:lnTo>
                <a:lnTo>
                  <a:pt x="2634" y="556"/>
                </a:lnTo>
                <a:lnTo>
                  <a:pt x="2634" y="552"/>
                </a:lnTo>
                <a:lnTo>
                  <a:pt x="2634" y="552"/>
                </a:lnTo>
                <a:lnTo>
                  <a:pt x="2634" y="552"/>
                </a:lnTo>
                <a:lnTo>
                  <a:pt x="2634" y="552"/>
                </a:lnTo>
                <a:lnTo>
                  <a:pt x="2634" y="552"/>
                </a:lnTo>
                <a:lnTo>
                  <a:pt x="2634" y="552"/>
                </a:lnTo>
                <a:lnTo>
                  <a:pt x="2634" y="552"/>
                </a:lnTo>
                <a:lnTo>
                  <a:pt x="2634" y="552"/>
                </a:lnTo>
                <a:lnTo>
                  <a:pt x="2634" y="552"/>
                </a:lnTo>
                <a:lnTo>
                  <a:pt x="2634" y="552"/>
                </a:lnTo>
                <a:lnTo>
                  <a:pt x="2634" y="552"/>
                </a:lnTo>
                <a:lnTo>
                  <a:pt x="2634" y="547"/>
                </a:lnTo>
                <a:lnTo>
                  <a:pt x="2634" y="547"/>
                </a:lnTo>
                <a:lnTo>
                  <a:pt x="2634" y="547"/>
                </a:lnTo>
                <a:lnTo>
                  <a:pt x="2629" y="547"/>
                </a:lnTo>
                <a:lnTo>
                  <a:pt x="2629" y="547"/>
                </a:lnTo>
                <a:lnTo>
                  <a:pt x="2629" y="547"/>
                </a:lnTo>
                <a:lnTo>
                  <a:pt x="2634" y="547"/>
                </a:lnTo>
                <a:lnTo>
                  <a:pt x="2634" y="547"/>
                </a:lnTo>
                <a:lnTo>
                  <a:pt x="2634" y="547"/>
                </a:lnTo>
                <a:lnTo>
                  <a:pt x="2629" y="543"/>
                </a:lnTo>
                <a:lnTo>
                  <a:pt x="2629" y="543"/>
                </a:lnTo>
                <a:lnTo>
                  <a:pt x="2629" y="538"/>
                </a:lnTo>
                <a:lnTo>
                  <a:pt x="2629" y="538"/>
                </a:lnTo>
                <a:lnTo>
                  <a:pt x="2625" y="538"/>
                </a:lnTo>
                <a:lnTo>
                  <a:pt x="2625" y="538"/>
                </a:lnTo>
                <a:lnTo>
                  <a:pt x="2625" y="538"/>
                </a:lnTo>
                <a:lnTo>
                  <a:pt x="2620" y="538"/>
                </a:lnTo>
                <a:lnTo>
                  <a:pt x="2616" y="538"/>
                </a:lnTo>
                <a:lnTo>
                  <a:pt x="2616" y="538"/>
                </a:lnTo>
                <a:lnTo>
                  <a:pt x="2616" y="538"/>
                </a:lnTo>
                <a:lnTo>
                  <a:pt x="2616" y="538"/>
                </a:lnTo>
                <a:lnTo>
                  <a:pt x="2616" y="543"/>
                </a:lnTo>
                <a:lnTo>
                  <a:pt x="2611" y="538"/>
                </a:lnTo>
                <a:lnTo>
                  <a:pt x="2611" y="538"/>
                </a:lnTo>
                <a:lnTo>
                  <a:pt x="2611" y="538"/>
                </a:lnTo>
                <a:lnTo>
                  <a:pt x="2616" y="538"/>
                </a:lnTo>
                <a:lnTo>
                  <a:pt x="2616" y="538"/>
                </a:lnTo>
                <a:lnTo>
                  <a:pt x="2616" y="538"/>
                </a:lnTo>
                <a:lnTo>
                  <a:pt x="2616" y="534"/>
                </a:lnTo>
                <a:lnTo>
                  <a:pt x="2611" y="534"/>
                </a:lnTo>
                <a:lnTo>
                  <a:pt x="2611" y="534"/>
                </a:lnTo>
                <a:lnTo>
                  <a:pt x="2611" y="534"/>
                </a:lnTo>
                <a:lnTo>
                  <a:pt x="2611" y="534"/>
                </a:lnTo>
                <a:lnTo>
                  <a:pt x="2611" y="538"/>
                </a:lnTo>
                <a:lnTo>
                  <a:pt x="2607" y="538"/>
                </a:lnTo>
                <a:lnTo>
                  <a:pt x="2607" y="538"/>
                </a:lnTo>
                <a:lnTo>
                  <a:pt x="2607" y="538"/>
                </a:lnTo>
                <a:lnTo>
                  <a:pt x="2607" y="538"/>
                </a:lnTo>
                <a:lnTo>
                  <a:pt x="2607" y="543"/>
                </a:lnTo>
                <a:lnTo>
                  <a:pt x="2607" y="543"/>
                </a:lnTo>
                <a:lnTo>
                  <a:pt x="2607" y="543"/>
                </a:lnTo>
                <a:lnTo>
                  <a:pt x="2607" y="543"/>
                </a:lnTo>
                <a:lnTo>
                  <a:pt x="2607" y="538"/>
                </a:lnTo>
                <a:lnTo>
                  <a:pt x="2607" y="538"/>
                </a:lnTo>
                <a:lnTo>
                  <a:pt x="2607" y="538"/>
                </a:lnTo>
                <a:lnTo>
                  <a:pt x="2607" y="538"/>
                </a:lnTo>
                <a:lnTo>
                  <a:pt x="2607" y="538"/>
                </a:lnTo>
                <a:lnTo>
                  <a:pt x="2607" y="538"/>
                </a:lnTo>
                <a:lnTo>
                  <a:pt x="2607" y="538"/>
                </a:lnTo>
                <a:lnTo>
                  <a:pt x="2607" y="538"/>
                </a:lnTo>
                <a:lnTo>
                  <a:pt x="2607" y="538"/>
                </a:lnTo>
                <a:lnTo>
                  <a:pt x="2602" y="538"/>
                </a:lnTo>
                <a:lnTo>
                  <a:pt x="2602" y="538"/>
                </a:lnTo>
                <a:lnTo>
                  <a:pt x="2602" y="538"/>
                </a:lnTo>
                <a:lnTo>
                  <a:pt x="2598" y="538"/>
                </a:lnTo>
                <a:lnTo>
                  <a:pt x="2598" y="538"/>
                </a:lnTo>
                <a:lnTo>
                  <a:pt x="2598" y="538"/>
                </a:lnTo>
                <a:lnTo>
                  <a:pt x="2598" y="538"/>
                </a:lnTo>
                <a:lnTo>
                  <a:pt x="2598" y="543"/>
                </a:lnTo>
                <a:lnTo>
                  <a:pt x="2593" y="543"/>
                </a:lnTo>
                <a:lnTo>
                  <a:pt x="2598" y="543"/>
                </a:lnTo>
                <a:lnTo>
                  <a:pt x="2593" y="543"/>
                </a:lnTo>
                <a:lnTo>
                  <a:pt x="2593" y="543"/>
                </a:lnTo>
                <a:lnTo>
                  <a:pt x="2593" y="547"/>
                </a:lnTo>
                <a:lnTo>
                  <a:pt x="2593" y="547"/>
                </a:lnTo>
                <a:lnTo>
                  <a:pt x="2589" y="547"/>
                </a:lnTo>
                <a:lnTo>
                  <a:pt x="2589" y="547"/>
                </a:lnTo>
                <a:lnTo>
                  <a:pt x="2593" y="547"/>
                </a:lnTo>
                <a:lnTo>
                  <a:pt x="2598" y="547"/>
                </a:lnTo>
                <a:lnTo>
                  <a:pt x="2598" y="547"/>
                </a:lnTo>
                <a:lnTo>
                  <a:pt x="2598" y="552"/>
                </a:lnTo>
                <a:lnTo>
                  <a:pt x="2598" y="552"/>
                </a:lnTo>
                <a:lnTo>
                  <a:pt x="2593" y="552"/>
                </a:lnTo>
                <a:lnTo>
                  <a:pt x="2593" y="552"/>
                </a:lnTo>
                <a:lnTo>
                  <a:pt x="2593" y="552"/>
                </a:lnTo>
                <a:lnTo>
                  <a:pt x="2589" y="552"/>
                </a:lnTo>
                <a:lnTo>
                  <a:pt x="2593" y="556"/>
                </a:lnTo>
                <a:lnTo>
                  <a:pt x="2593" y="556"/>
                </a:lnTo>
                <a:lnTo>
                  <a:pt x="2593" y="556"/>
                </a:lnTo>
                <a:lnTo>
                  <a:pt x="2589" y="556"/>
                </a:lnTo>
                <a:lnTo>
                  <a:pt x="2584" y="556"/>
                </a:lnTo>
                <a:lnTo>
                  <a:pt x="2584" y="556"/>
                </a:lnTo>
                <a:lnTo>
                  <a:pt x="2584" y="556"/>
                </a:lnTo>
                <a:lnTo>
                  <a:pt x="2584" y="556"/>
                </a:lnTo>
                <a:lnTo>
                  <a:pt x="2580" y="556"/>
                </a:lnTo>
                <a:lnTo>
                  <a:pt x="2580" y="552"/>
                </a:lnTo>
                <a:lnTo>
                  <a:pt x="2575" y="556"/>
                </a:lnTo>
                <a:lnTo>
                  <a:pt x="2575" y="556"/>
                </a:lnTo>
                <a:lnTo>
                  <a:pt x="2571" y="556"/>
                </a:lnTo>
                <a:lnTo>
                  <a:pt x="2571" y="556"/>
                </a:lnTo>
                <a:lnTo>
                  <a:pt x="2571" y="556"/>
                </a:lnTo>
                <a:lnTo>
                  <a:pt x="2571" y="556"/>
                </a:lnTo>
                <a:lnTo>
                  <a:pt x="2571" y="556"/>
                </a:lnTo>
                <a:lnTo>
                  <a:pt x="2571" y="556"/>
                </a:lnTo>
                <a:lnTo>
                  <a:pt x="2571" y="556"/>
                </a:lnTo>
                <a:lnTo>
                  <a:pt x="2571" y="556"/>
                </a:lnTo>
                <a:lnTo>
                  <a:pt x="2575" y="556"/>
                </a:lnTo>
                <a:lnTo>
                  <a:pt x="2571" y="561"/>
                </a:lnTo>
                <a:lnTo>
                  <a:pt x="2571" y="561"/>
                </a:lnTo>
                <a:lnTo>
                  <a:pt x="2571" y="561"/>
                </a:lnTo>
                <a:lnTo>
                  <a:pt x="2571" y="561"/>
                </a:lnTo>
                <a:lnTo>
                  <a:pt x="2575" y="561"/>
                </a:lnTo>
                <a:lnTo>
                  <a:pt x="2575" y="561"/>
                </a:lnTo>
                <a:lnTo>
                  <a:pt x="2575" y="561"/>
                </a:lnTo>
                <a:lnTo>
                  <a:pt x="2575" y="565"/>
                </a:lnTo>
                <a:lnTo>
                  <a:pt x="2575" y="565"/>
                </a:lnTo>
                <a:lnTo>
                  <a:pt x="2571" y="565"/>
                </a:lnTo>
                <a:lnTo>
                  <a:pt x="2571" y="565"/>
                </a:lnTo>
                <a:lnTo>
                  <a:pt x="2571" y="565"/>
                </a:lnTo>
                <a:lnTo>
                  <a:pt x="2571" y="565"/>
                </a:lnTo>
                <a:lnTo>
                  <a:pt x="2575" y="565"/>
                </a:lnTo>
                <a:lnTo>
                  <a:pt x="2571" y="565"/>
                </a:lnTo>
                <a:lnTo>
                  <a:pt x="2571" y="570"/>
                </a:lnTo>
                <a:lnTo>
                  <a:pt x="2571" y="570"/>
                </a:lnTo>
                <a:lnTo>
                  <a:pt x="2566" y="570"/>
                </a:lnTo>
                <a:lnTo>
                  <a:pt x="2566" y="570"/>
                </a:lnTo>
                <a:lnTo>
                  <a:pt x="2571" y="570"/>
                </a:lnTo>
                <a:lnTo>
                  <a:pt x="2566" y="570"/>
                </a:lnTo>
                <a:lnTo>
                  <a:pt x="2566" y="570"/>
                </a:lnTo>
                <a:lnTo>
                  <a:pt x="2571" y="570"/>
                </a:lnTo>
                <a:lnTo>
                  <a:pt x="2571" y="570"/>
                </a:lnTo>
                <a:lnTo>
                  <a:pt x="2571" y="570"/>
                </a:lnTo>
                <a:lnTo>
                  <a:pt x="2571" y="570"/>
                </a:lnTo>
                <a:lnTo>
                  <a:pt x="2571" y="574"/>
                </a:lnTo>
                <a:lnTo>
                  <a:pt x="2571" y="574"/>
                </a:lnTo>
                <a:lnTo>
                  <a:pt x="2575" y="574"/>
                </a:lnTo>
                <a:lnTo>
                  <a:pt x="2575" y="574"/>
                </a:lnTo>
                <a:lnTo>
                  <a:pt x="2575" y="574"/>
                </a:lnTo>
                <a:lnTo>
                  <a:pt x="2575" y="574"/>
                </a:lnTo>
                <a:lnTo>
                  <a:pt x="2575" y="574"/>
                </a:lnTo>
                <a:lnTo>
                  <a:pt x="2575" y="574"/>
                </a:lnTo>
                <a:lnTo>
                  <a:pt x="2575" y="574"/>
                </a:lnTo>
                <a:lnTo>
                  <a:pt x="2580" y="574"/>
                </a:lnTo>
                <a:lnTo>
                  <a:pt x="2584" y="574"/>
                </a:lnTo>
                <a:lnTo>
                  <a:pt x="2584" y="574"/>
                </a:lnTo>
                <a:lnTo>
                  <a:pt x="2584" y="574"/>
                </a:lnTo>
                <a:lnTo>
                  <a:pt x="2584" y="574"/>
                </a:lnTo>
                <a:lnTo>
                  <a:pt x="2580" y="574"/>
                </a:lnTo>
                <a:lnTo>
                  <a:pt x="2580" y="574"/>
                </a:lnTo>
                <a:lnTo>
                  <a:pt x="2580" y="574"/>
                </a:lnTo>
                <a:lnTo>
                  <a:pt x="2580" y="579"/>
                </a:lnTo>
                <a:lnTo>
                  <a:pt x="2575" y="579"/>
                </a:lnTo>
                <a:lnTo>
                  <a:pt x="2575" y="579"/>
                </a:lnTo>
                <a:lnTo>
                  <a:pt x="2575" y="579"/>
                </a:lnTo>
                <a:lnTo>
                  <a:pt x="2575" y="583"/>
                </a:lnTo>
                <a:lnTo>
                  <a:pt x="2575" y="583"/>
                </a:lnTo>
                <a:lnTo>
                  <a:pt x="2571" y="583"/>
                </a:lnTo>
                <a:lnTo>
                  <a:pt x="2566" y="588"/>
                </a:lnTo>
                <a:lnTo>
                  <a:pt x="2571" y="588"/>
                </a:lnTo>
                <a:lnTo>
                  <a:pt x="2571" y="588"/>
                </a:lnTo>
                <a:lnTo>
                  <a:pt x="2575" y="583"/>
                </a:lnTo>
                <a:lnTo>
                  <a:pt x="2575" y="583"/>
                </a:lnTo>
                <a:lnTo>
                  <a:pt x="2575" y="583"/>
                </a:lnTo>
                <a:lnTo>
                  <a:pt x="2575" y="588"/>
                </a:lnTo>
                <a:lnTo>
                  <a:pt x="2580" y="583"/>
                </a:lnTo>
                <a:lnTo>
                  <a:pt x="2580" y="583"/>
                </a:lnTo>
                <a:lnTo>
                  <a:pt x="2580" y="583"/>
                </a:lnTo>
                <a:lnTo>
                  <a:pt x="2584" y="583"/>
                </a:lnTo>
                <a:lnTo>
                  <a:pt x="2584" y="583"/>
                </a:lnTo>
                <a:lnTo>
                  <a:pt x="2580" y="588"/>
                </a:lnTo>
                <a:lnTo>
                  <a:pt x="2575" y="588"/>
                </a:lnTo>
                <a:lnTo>
                  <a:pt x="2571" y="588"/>
                </a:lnTo>
                <a:lnTo>
                  <a:pt x="2571" y="588"/>
                </a:lnTo>
                <a:lnTo>
                  <a:pt x="2571" y="588"/>
                </a:lnTo>
                <a:lnTo>
                  <a:pt x="2571" y="588"/>
                </a:lnTo>
                <a:lnTo>
                  <a:pt x="2566" y="588"/>
                </a:lnTo>
                <a:lnTo>
                  <a:pt x="2571" y="592"/>
                </a:lnTo>
                <a:lnTo>
                  <a:pt x="2571" y="592"/>
                </a:lnTo>
                <a:lnTo>
                  <a:pt x="2571" y="592"/>
                </a:lnTo>
                <a:lnTo>
                  <a:pt x="2566" y="592"/>
                </a:lnTo>
                <a:lnTo>
                  <a:pt x="2566" y="592"/>
                </a:lnTo>
                <a:lnTo>
                  <a:pt x="2566" y="592"/>
                </a:lnTo>
                <a:lnTo>
                  <a:pt x="2566" y="592"/>
                </a:lnTo>
                <a:lnTo>
                  <a:pt x="2562" y="592"/>
                </a:lnTo>
                <a:lnTo>
                  <a:pt x="2562" y="592"/>
                </a:lnTo>
                <a:lnTo>
                  <a:pt x="2562" y="592"/>
                </a:lnTo>
                <a:lnTo>
                  <a:pt x="2562" y="592"/>
                </a:lnTo>
                <a:lnTo>
                  <a:pt x="2562" y="597"/>
                </a:lnTo>
                <a:lnTo>
                  <a:pt x="2566" y="597"/>
                </a:lnTo>
                <a:lnTo>
                  <a:pt x="2566" y="597"/>
                </a:lnTo>
                <a:lnTo>
                  <a:pt x="2566" y="597"/>
                </a:lnTo>
                <a:lnTo>
                  <a:pt x="2566" y="597"/>
                </a:lnTo>
                <a:lnTo>
                  <a:pt x="2562" y="597"/>
                </a:lnTo>
                <a:lnTo>
                  <a:pt x="2562" y="597"/>
                </a:lnTo>
                <a:lnTo>
                  <a:pt x="2562" y="601"/>
                </a:lnTo>
                <a:lnTo>
                  <a:pt x="2562" y="601"/>
                </a:lnTo>
                <a:lnTo>
                  <a:pt x="2562" y="601"/>
                </a:lnTo>
                <a:lnTo>
                  <a:pt x="2562" y="601"/>
                </a:lnTo>
                <a:lnTo>
                  <a:pt x="2562" y="601"/>
                </a:lnTo>
                <a:lnTo>
                  <a:pt x="2571" y="601"/>
                </a:lnTo>
                <a:lnTo>
                  <a:pt x="2571" y="601"/>
                </a:lnTo>
                <a:lnTo>
                  <a:pt x="2566" y="601"/>
                </a:lnTo>
                <a:lnTo>
                  <a:pt x="2566" y="601"/>
                </a:lnTo>
                <a:lnTo>
                  <a:pt x="2566" y="601"/>
                </a:lnTo>
                <a:lnTo>
                  <a:pt x="2562" y="606"/>
                </a:lnTo>
                <a:lnTo>
                  <a:pt x="2562" y="606"/>
                </a:lnTo>
                <a:lnTo>
                  <a:pt x="2566" y="606"/>
                </a:lnTo>
                <a:lnTo>
                  <a:pt x="2566" y="606"/>
                </a:lnTo>
                <a:lnTo>
                  <a:pt x="2571" y="601"/>
                </a:lnTo>
                <a:lnTo>
                  <a:pt x="2571" y="601"/>
                </a:lnTo>
                <a:lnTo>
                  <a:pt x="2571" y="601"/>
                </a:lnTo>
                <a:lnTo>
                  <a:pt x="2571" y="606"/>
                </a:lnTo>
                <a:lnTo>
                  <a:pt x="2566" y="606"/>
                </a:lnTo>
                <a:lnTo>
                  <a:pt x="2566" y="606"/>
                </a:lnTo>
                <a:lnTo>
                  <a:pt x="2571" y="606"/>
                </a:lnTo>
                <a:lnTo>
                  <a:pt x="2571" y="606"/>
                </a:lnTo>
                <a:lnTo>
                  <a:pt x="2575" y="606"/>
                </a:lnTo>
                <a:lnTo>
                  <a:pt x="2575" y="606"/>
                </a:lnTo>
                <a:lnTo>
                  <a:pt x="2575" y="606"/>
                </a:lnTo>
                <a:lnTo>
                  <a:pt x="2580" y="606"/>
                </a:lnTo>
                <a:lnTo>
                  <a:pt x="2584" y="606"/>
                </a:lnTo>
                <a:lnTo>
                  <a:pt x="2584" y="606"/>
                </a:lnTo>
                <a:lnTo>
                  <a:pt x="2589" y="601"/>
                </a:lnTo>
                <a:lnTo>
                  <a:pt x="2589" y="601"/>
                </a:lnTo>
                <a:lnTo>
                  <a:pt x="2589" y="601"/>
                </a:lnTo>
                <a:lnTo>
                  <a:pt x="2589" y="601"/>
                </a:lnTo>
                <a:lnTo>
                  <a:pt x="2589" y="601"/>
                </a:lnTo>
                <a:lnTo>
                  <a:pt x="2589" y="601"/>
                </a:lnTo>
                <a:lnTo>
                  <a:pt x="2589" y="601"/>
                </a:lnTo>
                <a:lnTo>
                  <a:pt x="2589" y="601"/>
                </a:lnTo>
                <a:lnTo>
                  <a:pt x="2589" y="601"/>
                </a:lnTo>
                <a:lnTo>
                  <a:pt x="2589" y="601"/>
                </a:lnTo>
                <a:lnTo>
                  <a:pt x="2593" y="601"/>
                </a:lnTo>
                <a:lnTo>
                  <a:pt x="2593" y="601"/>
                </a:lnTo>
                <a:lnTo>
                  <a:pt x="2593" y="601"/>
                </a:lnTo>
                <a:lnTo>
                  <a:pt x="2598" y="597"/>
                </a:lnTo>
                <a:lnTo>
                  <a:pt x="2598" y="597"/>
                </a:lnTo>
                <a:lnTo>
                  <a:pt x="2598" y="597"/>
                </a:lnTo>
                <a:lnTo>
                  <a:pt x="2598" y="597"/>
                </a:lnTo>
                <a:lnTo>
                  <a:pt x="2602" y="597"/>
                </a:lnTo>
                <a:lnTo>
                  <a:pt x="2602" y="597"/>
                </a:lnTo>
                <a:lnTo>
                  <a:pt x="2602" y="597"/>
                </a:lnTo>
                <a:lnTo>
                  <a:pt x="2602" y="597"/>
                </a:lnTo>
                <a:lnTo>
                  <a:pt x="2607" y="597"/>
                </a:lnTo>
                <a:lnTo>
                  <a:pt x="2607" y="597"/>
                </a:lnTo>
                <a:lnTo>
                  <a:pt x="2607" y="592"/>
                </a:lnTo>
                <a:lnTo>
                  <a:pt x="2611" y="592"/>
                </a:lnTo>
                <a:lnTo>
                  <a:pt x="2611" y="592"/>
                </a:lnTo>
                <a:lnTo>
                  <a:pt x="2611" y="597"/>
                </a:lnTo>
                <a:lnTo>
                  <a:pt x="2611" y="592"/>
                </a:lnTo>
                <a:lnTo>
                  <a:pt x="2611" y="592"/>
                </a:lnTo>
                <a:lnTo>
                  <a:pt x="2611" y="592"/>
                </a:lnTo>
                <a:lnTo>
                  <a:pt x="2616" y="592"/>
                </a:lnTo>
                <a:lnTo>
                  <a:pt x="2616" y="592"/>
                </a:lnTo>
                <a:lnTo>
                  <a:pt x="2620" y="592"/>
                </a:lnTo>
                <a:lnTo>
                  <a:pt x="2616" y="592"/>
                </a:lnTo>
                <a:lnTo>
                  <a:pt x="2616" y="592"/>
                </a:lnTo>
                <a:lnTo>
                  <a:pt x="2620" y="592"/>
                </a:lnTo>
                <a:close/>
                <a:moveTo>
                  <a:pt x="1730" y="253"/>
                </a:moveTo>
                <a:lnTo>
                  <a:pt x="1730" y="253"/>
                </a:lnTo>
                <a:lnTo>
                  <a:pt x="1730" y="253"/>
                </a:lnTo>
                <a:lnTo>
                  <a:pt x="1726" y="253"/>
                </a:lnTo>
                <a:lnTo>
                  <a:pt x="1726" y="258"/>
                </a:lnTo>
                <a:lnTo>
                  <a:pt x="1726" y="258"/>
                </a:lnTo>
                <a:lnTo>
                  <a:pt x="1726" y="258"/>
                </a:lnTo>
                <a:lnTo>
                  <a:pt x="1726" y="258"/>
                </a:lnTo>
                <a:lnTo>
                  <a:pt x="1726" y="258"/>
                </a:lnTo>
                <a:lnTo>
                  <a:pt x="1726" y="258"/>
                </a:lnTo>
                <a:lnTo>
                  <a:pt x="1726" y="262"/>
                </a:lnTo>
                <a:lnTo>
                  <a:pt x="1721" y="262"/>
                </a:lnTo>
                <a:lnTo>
                  <a:pt x="1726" y="262"/>
                </a:lnTo>
                <a:lnTo>
                  <a:pt x="1726" y="262"/>
                </a:lnTo>
                <a:lnTo>
                  <a:pt x="1726" y="262"/>
                </a:lnTo>
                <a:lnTo>
                  <a:pt x="1726" y="262"/>
                </a:lnTo>
                <a:lnTo>
                  <a:pt x="1726" y="262"/>
                </a:lnTo>
                <a:lnTo>
                  <a:pt x="1730" y="262"/>
                </a:lnTo>
                <a:lnTo>
                  <a:pt x="1730" y="258"/>
                </a:lnTo>
                <a:lnTo>
                  <a:pt x="1730" y="258"/>
                </a:lnTo>
                <a:lnTo>
                  <a:pt x="1730" y="258"/>
                </a:lnTo>
                <a:lnTo>
                  <a:pt x="1735" y="258"/>
                </a:lnTo>
                <a:lnTo>
                  <a:pt x="1735" y="253"/>
                </a:lnTo>
                <a:lnTo>
                  <a:pt x="1735" y="253"/>
                </a:lnTo>
                <a:lnTo>
                  <a:pt x="1735" y="253"/>
                </a:lnTo>
                <a:lnTo>
                  <a:pt x="1735" y="253"/>
                </a:lnTo>
                <a:lnTo>
                  <a:pt x="1735" y="253"/>
                </a:lnTo>
                <a:lnTo>
                  <a:pt x="1730" y="253"/>
                </a:lnTo>
                <a:close/>
                <a:moveTo>
                  <a:pt x="696" y="289"/>
                </a:moveTo>
                <a:lnTo>
                  <a:pt x="696" y="289"/>
                </a:lnTo>
                <a:lnTo>
                  <a:pt x="700" y="289"/>
                </a:lnTo>
                <a:lnTo>
                  <a:pt x="696" y="294"/>
                </a:lnTo>
                <a:lnTo>
                  <a:pt x="696" y="294"/>
                </a:lnTo>
                <a:lnTo>
                  <a:pt x="700" y="294"/>
                </a:lnTo>
                <a:lnTo>
                  <a:pt x="700" y="289"/>
                </a:lnTo>
                <a:lnTo>
                  <a:pt x="700" y="289"/>
                </a:lnTo>
                <a:lnTo>
                  <a:pt x="705" y="289"/>
                </a:lnTo>
                <a:lnTo>
                  <a:pt x="705" y="289"/>
                </a:lnTo>
                <a:lnTo>
                  <a:pt x="709" y="289"/>
                </a:lnTo>
                <a:lnTo>
                  <a:pt x="709" y="289"/>
                </a:lnTo>
                <a:lnTo>
                  <a:pt x="709" y="289"/>
                </a:lnTo>
                <a:lnTo>
                  <a:pt x="709" y="289"/>
                </a:lnTo>
                <a:lnTo>
                  <a:pt x="714" y="285"/>
                </a:lnTo>
                <a:lnTo>
                  <a:pt x="714" y="285"/>
                </a:lnTo>
                <a:lnTo>
                  <a:pt x="714" y="285"/>
                </a:lnTo>
                <a:lnTo>
                  <a:pt x="718" y="285"/>
                </a:lnTo>
                <a:lnTo>
                  <a:pt x="718" y="285"/>
                </a:lnTo>
                <a:lnTo>
                  <a:pt x="718" y="285"/>
                </a:lnTo>
                <a:lnTo>
                  <a:pt x="718" y="285"/>
                </a:lnTo>
                <a:lnTo>
                  <a:pt x="714" y="285"/>
                </a:lnTo>
                <a:lnTo>
                  <a:pt x="714" y="280"/>
                </a:lnTo>
                <a:lnTo>
                  <a:pt x="714" y="280"/>
                </a:lnTo>
                <a:lnTo>
                  <a:pt x="714" y="280"/>
                </a:lnTo>
                <a:lnTo>
                  <a:pt x="714" y="280"/>
                </a:lnTo>
                <a:lnTo>
                  <a:pt x="714" y="280"/>
                </a:lnTo>
                <a:lnTo>
                  <a:pt x="714" y="280"/>
                </a:lnTo>
                <a:lnTo>
                  <a:pt x="714" y="280"/>
                </a:lnTo>
                <a:lnTo>
                  <a:pt x="709" y="280"/>
                </a:lnTo>
                <a:lnTo>
                  <a:pt x="709" y="280"/>
                </a:lnTo>
                <a:lnTo>
                  <a:pt x="705" y="280"/>
                </a:lnTo>
                <a:lnTo>
                  <a:pt x="705" y="285"/>
                </a:lnTo>
                <a:lnTo>
                  <a:pt x="700" y="280"/>
                </a:lnTo>
                <a:lnTo>
                  <a:pt x="700" y="280"/>
                </a:lnTo>
                <a:lnTo>
                  <a:pt x="696" y="280"/>
                </a:lnTo>
                <a:lnTo>
                  <a:pt x="696" y="285"/>
                </a:lnTo>
                <a:lnTo>
                  <a:pt x="696" y="285"/>
                </a:lnTo>
                <a:lnTo>
                  <a:pt x="696" y="285"/>
                </a:lnTo>
                <a:lnTo>
                  <a:pt x="696" y="289"/>
                </a:lnTo>
                <a:close/>
                <a:moveTo>
                  <a:pt x="1419" y="149"/>
                </a:moveTo>
                <a:lnTo>
                  <a:pt x="1419" y="154"/>
                </a:lnTo>
                <a:lnTo>
                  <a:pt x="1419" y="154"/>
                </a:lnTo>
                <a:lnTo>
                  <a:pt x="1423" y="154"/>
                </a:lnTo>
                <a:lnTo>
                  <a:pt x="1423" y="158"/>
                </a:lnTo>
                <a:lnTo>
                  <a:pt x="1423" y="158"/>
                </a:lnTo>
                <a:lnTo>
                  <a:pt x="1423" y="158"/>
                </a:lnTo>
                <a:lnTo>
                  <a:pt x="1423" y="163"/>
                </a:lnTo>
                <a:lnTo>
                  <a:pt x="1423" y="163"/>
                </a:lnTo>
                <a:lnTo>
                  <a:pt x="1419" y="167"/>
                </a:lnTo>
                <a:lnTo>
                  <a:pt x="1419" y="167"/>
                </a:lnTo>
                <a:lnTo>
                  <a:pt x="1419" y="167"/>
                </a:lnTo>
                <a:lnTo>
                  <a:pt x="1419" y="167"/>
                </a:lnTo>
                <a:lnTo>
                  <a:pt x="1419" y="167"/>
                </a:lnTo>
                <a:lnTo>
                  <a:pt x="1423" y="167"/>
                </a:lnTo>
                <a:lnTo>
                  <a:pt x="1423" y="167"/>
                </a:lnTo>
                <a:lnTo>
                  <a:pt x="1428" y="167"/>
                </a:lnTo>
                <a:lnTo>
                  <a:pt x="1432" y="167"/>
                </a:lnTo>
                <a:lnTo>
                  <a:pt x="1441" y="163"/>
                </a:lnTo>
                <a:lnTo>
                  <a:pt x="1441" y="163"/>
                </a:lnTo>
                <a:lnTo>
                  <a:pt x="1441" y="163"/>
                </a:lnTo>
                <a:lnTo>
                  <a:pt x="1441" y="163"/>
                </a:lnTo>
                <a:lnTo>
                  <a:pt x="1441" y="163"/>
                </a:lnTo>
                <a:lnTo>
                  <a:pt x="1446" y="163"/>
                </a:lnTo>
                <a:lnTo>
                  <a:pt x="1450" y="163"/>
                </a:lnTo>
                <a:lnTo>
                  <a:pt x="1455" y="163"/>
                </a:lnTo>
                <a:lnTo>
                  <a:pt x="1455" y="163"/>
                </a:lnTo>
                <a:lnTo>
                  <a:pt x="1455" y="163"/>
                </a:lnTo>
                <a:lnTo>
                  <a:pt x="1459" y="163"/>
                </a:lnTo>
                <a:lnTo>
                  <a:pt x="1464" y="158"/>
                </a:lnTo>
                <a:lnTo>
                  <a:pt x="1468" y="158"/>
                </a:lnTo>
                <a:lnTo>
                  <a:pt x="1473" y="154"/>
                </a:lnTo>
                <a:lnTo>
                  <a:pt x="1473" y="154"/>
                </a:lnTo>
                <a:lnTo>
                  <a:pt x="1477" y="154"/>
                </a:lnTo>
                <a:lnTo>
                  <a:pt x="1477" y="154"/>
                </a:lnTo>
                <a:lnTo>
                  <a:pt x="1482" y="154"/>
                </a:lnTo>
                <a:lnTo>
                  <a:pt x="1486" y="149"/>
                </a:lnTo>
                <a:lnTo>
                  <a:pt x="1495" y="149"/>
                </a:lnTo>
                <a:lnTo>
                  <a:pt x="1495" y="145"/>
                </a:lnTo>
                <a:lnTo>
                  <a:pt x="1500" y="145"/>
                </a:lnTo>
                <a:lnTo>
                  <a:pt x="1513" y="145"/>
                </a:lnTo>
                <a:lnTo>
                  <a:pt x="1522" y="140"/>
                </a:lnTo>
                <a:lnTo>
                  <a:pt x="1527" y="140"/>
                </a:lnTo>
                <a:lnTo>
                  <a:pt x="1536" y="140"/>
                </a:lnTo>
                <a:lnTo>
                  <a:pt x="1541" y="140"/>
                </a:lnTo>
                <a:lnTo>
                  <a:pt x="1541" y="140"/>
                </a:lnTo>
                <a:lnTo>
                  <a:pt x="1550" y="136"/>
                </a:lnTo>
                <a:lnTo>
                  <a:pt x="1550" y="136"/>
                </a:lnTo>
                <a:lnTo>
                  <a:pt x="1550" y="136"/>
                </a:lnTo>
                <a:lnTo>
                  <a:pt x="1550" y="136"/>
                </a:lnTo>
                <a:lnTo>
                  <a:pt x="1554" y="136"/>
                </a:lnTo>
                <a:lnTo>
                  <a:pt x="1554" y="136"/>
                </a:lnTo>
                <a:lnTo>
                  <a:pt x="1554" y="136"/>
                </a:lnTo>
                <a:lnTo>
                  <a:pt x="1554" y="131"/>
                </a:lnTo>
                <a:lnTo>
                  <a:pt x="1554" y="131"/>
                </a:lnTo>
                <a:lnTo>
                  <a:pt x="1554" y="127"/>
                </a:lnTo>
                <a:lnTo>
                  <a:pt x="1550" y="127"/>
                </a:lnTo>
                <a:lnTo>
                  <a:pt x="1550" y="122"/>
                </a:lnTo>
                <a:lnTo>
                  <a:pt x="1550" y="122"/>
                </a:lnTo>
                <a:lnTo>
                  <a:pt x="1550" y="122"/>
                </a:lnTo>
                <a:lnTo>
                  <a:pt x="1545" y="122"/>
                </a:lnTo>
                <a:lnTo>
                  <a:pt x="1545" y="122"/>
                </a:lnTo>
                <a:lnTo>
                  <a:pt x="1541" y="122"/>
                </a:lnTo>
                <a:lnTo>
                  <a:pt x="1541" y="122"/>
                </a:lnTo>
                <a:lnTo>
                  <a:pt x="1536" y="122"/>
                </a:lnTo>
                <a:lnTo>
                  <a:pt x="1532" y="122"/>
                </a:lnTo>
                <a:lnTo>
                  <a:pt x="1532" y="122"/>
                </a:lnTo>
                <a:lnTo>
                  <a:pt x="1532" y="122"/>
                </a:lnTo>
                <a:lnTo>
                  <a:pt x="1532" y="122"/>
                </a:lnTo>
                <a:lnTo>
                  <a:pt x="1532" y="122"/>
                </a:lnTo>
                <a:lnTo>
                  <a:pt x="1532" y="122"/>
                </a:lnTo>
                <a:lnTo>
                  <a:pt x="1532" y="122"/>
                </a:lnTo>
                <a:lnTo>
                  <a:pt x="1532" y="122"/>
                </a:lnTo>
                <a:lnTo>
                  <a:pt x="1532" y="122"/>
                </a:lnTo>
                <a:lnTo>
                  <a:pt x="1532" y="122"/>
                </a:lnTo>
                <a:lnTo>
                  <a:pt x="1527" y="122"/>
                </a:lnTo>
                <a:lnTo>
                  <a:pt x="1527" y="122"/>
                </a:lnTo>
                <a:lnTo>
                  <a:pt x="1527" y="122"/>
                </a:lnTo>
                <a:lnTo>
                  <a:pt x="1527" y="122"/>
                </a:lnTo>
                <a:lnTo>
                  <a:pt x="1532" y="122"/>
                </a:lnTo>
                <a:lnTo>
                  <a:pt x="1527" y="118"/>
                </a:lnTo>
                <a:lnTo>
                  <a:pt x="1527" y="118"/>
                </a:lnTo>
                <a:lnTo>
                  <a:pt x="1522" y="118"/>
                </a:lnTo>
                <a:lnTo>
                  <a:pt x="1522" y="113"/>
                </a:lnTo>
                <a:lnTo>
                  <a:pt x="1522" y="113"/>
                </a:lnTo>
                <a:lnTo>
                  <a:pt x="1522" y="113"/>
                </a:lnTo>
                <a:lnTo>
                  <a:pt x="1518" y="113"/>
                </a:lnTo>
                <a:lnTo>
                  <a:pt x="1509" y="113"/>
                </a:lnTo>
                <a:lnTo>
                  <a:pt x="1500" y="113"/>
                </a:lnTo>
                <a:lnTo>
                  <a:pt x="1486" y="113"/>
                </a:lnTo>
                <a:lnTo>
                  <a:pt x="1486" y="113"/>
                </a:lnTo>
                <a:lnTo>
                  <a:pt x="1486" y="113"/>
                </a:lnTo>
                <a:lnTo>
                  <a:pt x="1486" y="113"/>
                </a:lnTo>
                <a:lnTo>
                  <a:pt x="1486" y="113"/>
                </a:lnTo>
                <a:lnTo>
                  <a:pt x="1482" y="122"/>
                </a:lnTo>
                <a:lnTo>
                  <a:pt x="1482" y="122"/>
                </a:lnTo>
                <a:lnTo>
                  <a:pt x="1482" y="122"/>
                </a:lnTo>
                <a:lnTo>
                  <a:pt x="1482" y="122"/>
                </a:lnTo>
                <a:lnTo>
                  <a:pt x="1482" y="122"/>
                </a:lnTo>
                <a:lnTo>
                  <a:pt x="1482" y="122"/>
                </a:lnTo>
                <a:lnTo>
                  <a:pt x="1477" y="127"/>
                </a:lnTo>
                <a:lnTo>
                  <a:pt x="1473" y="127"/>
                </a:lnTo>
                <a:lnTo>
                  <a:pt x="1464" y="127"/>
                </a:lnTo>
                <a:lnTo>
                  <a:pt x="1459" y="131"/>
                </a:lnTo>
                <a:lnTo>
                  <a:pt x="1459" y="131"/>
                </a:lnTo>
                <a:lnTo>
                  <a:pt x="1455" y="131"/>
                </a:lnTo>
                <a:lnTo>
                  <a:pt x="1455" y="136"/>
                </a:lnTo>
                <a:lnTo>
                  <a:pt x="1455" y="136"/>
                </a:lnTo>
                <a:lnTo>
                  <a:pt x="1455" y="136"/>
                </a:lnTo>
                <a:lnTo>
                  <a:pt x="1455" y="136"/>
                </a:lnTo>
                <a:lnTo>
                  <a:pt x="1455" y="136"/>
                </a:lnTo>
                <a:lnTo>
                  <a:pt x="1455" y="136"/>
                </a:lnTo>
                <a:lnTo>
                  <a:pt x="1455" y="136"/>
                </a:lnTo>
                <a:lnTo>
                  <a:pt x="1450" y="136"/>
                </a:lnTo>
                <a:lnTo>
                  <a:pt x="1450" y="136"/>
                </a:lnTo>
                <a:lnTo>
                  <a:pt x="1446" y="136"/>
                </a:lnTo>
                <a:lnTo>
                  <a:pt x="1446" y="136"/>
                </a:lnTo>
                <a:lnTo>
                  <a:pt x="1446" y="136"/>
                </a:lnTo>
                <a:lnTo>
                  <a:pt x="1446" y="140"/>
                </a:lnTo>
                <a:lnTo>
                  <a:pt x="1441" y="140"/>
                </a:lnTo>
                <a:lnTo>
                  <a:pt x="1441" y="140"/>
                </a:lnTo>
                <a:lnTo>
                  <a:pt x="1441" y="140"/>
                </a:lnTo>
                <a:lnTo>
                  <a:pt x="1441" y="140"/>
                </a:lnTo>
                <a:lnTo>
                  <a:pt x="1441" y="140"/>
                </a:lnTo>
                <a:lnTo>
                  <a:pt x="1437" y="140"/>
                </a:lnTo>
                <a:lnTo>
                  <a:pt x="1437" y="140"/>
                </a:lnTo>
                <a:lnTo>
                  <a:pt x="1432" y="145"/>
                </a:lnTo>
                <a:lnTo>
                  <a:pt x="1432" y="145"/>
                </a:lnTo>
                <a:lnTo>
                  <a:pt x="1428" y="145"/>
                </a:lnTo>
                <a:lnTo>
                  <a:pt x="1428" y="145"/>
                </a:lnTo>
                <a:lnTo>
                  <a:pt x="1423" y="145"/>
                </a:lnTo>
                <a:lnTo>
                  <a:pt x="1423" y="145"/>
                </a:lnTo>
                <a:lnTo>
                  <a:pt x="1423" y="145"/>
                </a:lnTo>
                <a:lnTo>
                  <a:pt x="1423" y="145"/>
                </a:lnTo>
                <a:lnTo>
                  <a:pt x="1423" y="149"/>
                </a:lnTo>
                <a:lnTo>
                  <a:pt x="1423" y="149"/>
                </a:lnTo>
                <a:lnTo>
                  <a:pt x="1419" y="149"/>
                </a:lnTo>
                <a:lnTo>
                  <a:pt x="1419" y="149"/>
                </a:lnTo>
                <a:lnTo>
                  <a:pt x="1419" y="149"/>
                </a:lnTo>
                <a:lnTo>
                  <a:pt x="1419" y="149"/>
                </a:lnTo>
                <a:lnTo>
                  <a:pt x="1419" y="149"/>
                </a:lnTo>
                <a:lnTo>
                  <a:pt x="1414" y="149"/>
                </a:lnTo>
                <a:lnTo>
                  <a:pt x="1414" y="149"/>
                </a:lnTo>
                <a:lnTo>
                  <a:pt x="1414" y="149"/>
                </a:lnTo>
                <a:lnTo>
                  <a:pt x="1419" y="149"/>
                </a:lnTo>
                <a:close/>
                <a:moveTo>
                  <a:pt x="36" y="1085"/>
                </a:moveTo>
                <a:lnTo>
                  <a:pt x="36" y="1085"/>
                </a:lnTo>
                <a:lnTo>
                  <a:pt x="36" y="1081"/>
                </a:lnTo>
                <a:lnTo>
                  <a:pt x="36" y="1081"/>
                </a:lnTo>
                <a:lnTo>
                  <a:pt x="36" y="1081"/>
                </a:lnTo>
                <a:lnTo>
                  <a:pt x="36" y="1076"/>
                </a:lnTo>
                <a:lnTo>
                  <a:pt x="36" y="1076"/>
                </a:lnTo>
                <a:lnTo>
                  <a:pt x="32" y="1081"/>
                </a:lnTo>
                <a:lnTo>
                  <a:pt x="32" y="1081"/>
                </a:lnTo>
                <a:lnTo>
                  <a:pt x="32" y="1081"/>
                </a:lnTo>
                <a:lnTo>
                  <a:pt x="32" y="1081"/>
                </a:lnTo>
                <a:lnTo>
                  <a:pt x="32" y="1085"/>
                </a:lnTo>
                <a:lnTo>
                  <a:pt x="32" y="1085"/>
                </a:lnTo>
                <a:lnTo>
                  <a:pt x="32" y="1085"/>
                </a:lnTo>
                <a:lnTo>
                  <a:pt x="32" y="1085"/>
                </a:lnTo>
                <a:lnTo>
                  <a:pt x="32" y="1085"/>
                </a:lnTo>
                <a:lnTo>
                  <a:pt x="32" y="1085"/>
                </a:lnTo>
                <a:lnTo>
                  <a:pt x="32" y="1085"/>
                </a:lnTo>
                <a:lnTo>
                  <a:pt x="32" y="1085"/>
                </a:lnTo>
                <a:lnTo>
                  <a:pt x="32" y="1085"/>
                </a:lnTo>
                <a:lnTo>
                  <a:pt x="36" y="1085"/>
                </a:lnTo>
                <a:lnTo>
                  <a:pt x="36" y="1090"/>
                </a:lnTo>
                <a:lnTo>
                  <a:pt x="36" y="1085"/>
                </a:lnTo>
                <a:lnTo>
                  <a:pt x="36" y="1085"/>
                </a:lnTo>
                <a:lnTo>
                  <a:pt x="36" y="1085"/>
                </a:lnTo>
                <a:lnTo>
                  <a:pt x="36" y="1085"/>
                </a:lnTo>
                <a:lnTo>
                  <a:pt x="36" y="1085"/>
                </a:lnTo>
                <a:lnTo>
                  <a:pt x="36" y="1085"/>
                </a:lnTo>
                <a:close/>
                <a:moveTo>
                  <a:pt x="50" y="1094"/>
                </a:moveTo>
                <a:lnTo>
                  <a:pt x="50" y="1099"/>
                </a:lnTo>
                <a:lnTo>
                  <a:pt x="50" y="1099"/>
                </a:lnTo>
                <a:lnTo>
                  <a:pt x="50" y="1099"/>
                </a:lnTo>
                <a:lnTo>
                  <a:pt x="50" y="1099"/>
                </a:lnTo>
                <a:lnTo>
                  <a:pt x="50" y="1103"/>
                </a:lnTo>
                <a:lnTo>
                  <a:pt x="50" y="1103"/>
                </a:lnTo>
                <a:lnTo>
                  <a:pt x="50" y="1103"/>
                </a:lnTo>
                <a:lnTo>
                  <a:pt x="50" y="1103"/>
                </a:lnTo>
                <a:lnTo>
                  <a:pt x="54" y="1103"/>
                </a:lnTo>
                <a:lnTo>
                  <a:pt x="54" y="1103"/>
                </a:lnTo>
                <a:lnTo>
                  <a:pt x="59" y="1103"/>
                </a:lnTo>
                <a:lnTo>
                  <a:pt x="59" y="1103"/>
                </a:lnTo>
                <a:lnTo>
                  <a:pt x="59" y="1099"/>
                </a:lnTo>
                <a:lnTo>
                  <a:pt x="59" y="1099"/>
                </a:lnTo>
                <a:lnTo>
                  <a:pt x="59" y="1099"/>
                </a:lnTo>
                <a:lnTo>
                  <a:pt x="54" y="1099"/>
                </a:lnTo>
                <a:lnTo>
                  <a:pt x="54" y="1099"/>
                </a:lnTo>
                <a:lnTo>
                  <a:pt x="54" y="1099"/>
                </a:lnTo>
                <a:lnTo>
                  <a:pt x="54" y="1099"/>
                </a:lnTo>
                <a:lnTo>
                  <a:pt x="54" y="1094"/>
                </a:lnTo>
                <a:lnTo>
                  <a:pt x="50" y="1094"/>
                </a:lnTo>
                <a:lnTo>
                  <a:pt x="50" y="1094"/>
                </a:lnTo>
                <a:lnTo>
                  <a:pt x="50" y="1094"/>
                </a:lnTo>
                <a:close/>
                <a:moveTo>
                  <a:pt x="1672" y="72"/>
                </a:moveTo>
                <a:lnTo>
                  <a:pt x="1676" y="72"/>
                </a:lnTo>
                <a:lnTo>
                  <a:pt x="1676" y="77"/>
                </a:lnTo>
                <a:lnTo>
                  <a:pt x="1676" y="77"/>
                </a:lnTo>
                <a:lnTo>
                  <a:pt x="1676" y="77"/>
                </a:lnTo>
                <a:lnTo>
                  <a:pt x="1685" y="77"/>
                </a:lnTo>
                <a:lnTo>
                  <a:pt x="1690" y="77"/>
                </a:lnTo>
                <a:lnTo>
                  <a:pt x="1690" y="77"/>
                </a:lnTo>
                <a:lnTo>
                  <a:pt x="1694" y="77"/>
                </a:lnTo>
                <a:lnTo>
                  <a:pt x="1694" y="77"/>
                </a:lnTo>
                <a:lnTo>
                  <a:pt x="1699" y="72"/>
                </a:lnTo>
                <a:lnTo>
                  <a:pt x="1699" y="72"/>
                </a:lnTo>
                <a:lnTo>
                  <a:pt x="1703" y="72"/>
                </a:lnTo>
                <a:lnTo>
                  <a:pt x="1703" y="72"/>
                </a:lnTo>
                <a:lnTo>
                  <a:pt x="1703" y="72"/>
                </a:lnTo>
                <a:lnTo>
                  <a:pt x="1703" y="72"/>
                </a:lnTo>
                <a:lnTo>
                  <a:pt x="1703" y="72"/>
                </a:lnTo>
                <a:lnTo>
                  <a:pt x="1703" y="72"/>
                </a:lnTo>
                <a:lnTo>
                  <a:pt x="1699" y="68"/>
                </a:lnTo>
                <a:lnTo>
                  <a:pt x="1699" y="68"/>
                </a:lnTo>
                <a:lnTo>
                  <a:pt x="1699" y="68"/>
                </a:lnTo>
                <a:lnTo>
                  <a:pt x="1699" y="68"/>
                </a:lnTo>
                <a:lnTo>
                  <a:pt x="1703" y="68"/>
                </a:lnTo>
                <a:lnTo>
                  <a:pt x="1708" y="68"/>
                </a:lnTo>
                <a:lnTo>
                  <a:pt x="1712" y="68"/>
                </a:lnTo>
                <a:lnTo>
                  <a:pt x="1717" y="68"/>
                </a:lnTo>
                <a:lnTo>
                  <a:pt x="1717" y="68"/>
                </a:lnTo>
                <a:lnTo>
                  <a:pt x="1717" y="68"/>
                </a:lnTo>
                <a:lnTo>
                  <a:pt x="1717" y="68"/>
                </a:lnTo>
                <a:lnTo>
                  <a:pt x="1712" y="63"/>
                </a:lnTo>
                <a:lnTo>
                  <a:pt x="1708" y="63"/>
                </a:lnTo>
                <a:lnTo>
                  <a:pt x="1708" y="63"/>
                </a:lnTo>
                <a:lnTo>
                  <a:pt x="1703" y="63"/>
                </a:lnTo>
                <a:lnTo>
                  <a:pt x="1690" y="63"/>
                </a:lnTo>
                <a:lnTo>
                  <a:pt x="1685" y="68"/>
                </a:lnTo>
                <a:lnTo>
                  <a:pt x="1685" y="68"/>
                </a:lnTo>
                <a:lnTo>
                  <a:pt x="1681" y="68"/>
                </a:lnTo>
                <a:lnTo>
                  <a:pt x="1681" y="68"/>
                </a:lnTo>
                <a:lnTo>
                  <a:pt x="1681" y="68"/>
                </a:lnTo>
                <a:lnTo>
                  <a:pt x="1681" y="68"/>
                </a:lnTo>
                <a:lnTo>
                  <a:pt x="1681" y="68"/>
                </a:lnTo>
                <a:lnTo>
                  <a:pt x="1676" y="68"/>
                </a:lnTo>
                <a:lnTo>
                  <a:pt x="1676" y="68"/>
                </a:lnTo>
                <a:lnTo>
                  <a:pt x="1676" y="68"/>
                </a:lnTo>
                <a:lnTo>
                  <a:pt x="1676" y="72"/>
                </a:lnTo>
                <a:lnTo>
                  <a:pt x="1676" y="72"/>
                </a:lnTo>
                <a:lnTo>
                  <a:pt x="1672" y="72"/>
                </a:lnTo>
                <a:lnTo>
                  <a:pt x="1672" y="72"/>
                </a:lnTo>
                <a:lnTo>
                  <a:pt x="1672" y="72"/>
                </a:lnTo>
                <a:lnTo>
                  <a:pt x="1672" y="72"/>
                </a:lnTo>
                <a:lnTo>
                  <a:pt x="1672" y="72"/>
                </a:lnTo>
                <a:lnTo>
                  <a:pt x="1672" y="72"/>
                </a:lnTo>
                <a:close/>
                <a:moveTo>
                  <a:pt x="1550" y="90"/>
                </a:moveTo>
                <a:lnTo>
                  <a:pt x="1554" y="90"/>
                </a:lnTo>
                <a:lnTo>
                  <a:pt x="1559" y="90"/>
                </a:lnTo>
                <a:lnTo>
                  <a:pt x="1559" y="90"/>
                </a:lnTo>
                <a:lnTo>
                  <a:pt x="1559" y="90"/>
                </a:lnTo>
                <a:lnTo>
                  <a:pt x="1559" y="90"/>
                </a:lnTo>
                <a:lnTo>
                  <a:pt x="1563" y="90"/>
                </a:lnTo>
                <a:lnTo>
                  <a:pt x="1563" y="90"/>
                </a:lnTo>
                <a:lnTo>
                  <a:pt x="1568" y="86"/>
                </a:lnTo>
                <a:lnTo>
                  <a:pt x="1572" y="86"/>
                </a:lnTo>
                <a:lnTo>
                  <a:pt x="1572" y="86"/>
                </a:lnTo>
                <a:lnTo>
                  <a:pt x="1572" y="86"/>
                </a:lnTo>
                <a:lnTo>
                  <a:pt x="1568" y="90"/>
                </a:lnTo>
                <a:lnTo>
                  <a:pt x="1568" y="90"/>
                </a:lnTo>
                <a:lnTo>
                  <a:pt x="1568" y="90"/>
                </a:lnTo>
                <a:lnTo>
                  <a:pt x="1568" y="90"/>
                </a:lnTo>
                <a:lnTo>
                  <a:pt x="1563" y="95"/>
                </a:lnTo>
                <a:lnTo>
                  <a:pt x="1563" y="95"/>
                </a:lnTo>
                <a:lnTo>
                  <a:pt x="1563" y="95"/>
                </a:lnTo>
                <a:lnTo>
                  <a:pt x="1568" y="95"/>
                </a:lnTo>
                <a:lnTo>
                  <a:pt x="1568" y="95"/>
                </a:lnTo>
                <a:lnTo>
                  <a:pt x="1572" y="95"/>
                </a:lnTo>
                <a:lnTo>
                  <a:pt x="1572" y="90"/>
                </a:lnTo>
                <a:lnTo>
                  <a:pt x="1577" y="90"/>
                </a:lnTo>
                <a:lnTo>
                  <a:pt x="1577" y="90"/>
                </a:lnTo>
                <a:lnTo>
                  <a:pt x="1577" y="90"/>
                </a:lnTo>
                <a:lnTo>
                  <a:pt x="1577" y="90"/>
                </a:lnTo>
                <a:lnTo>
                  <a:pt x="1577" y="90"/>
                </a:lnTo>
                <a:lnTo>
                  <a:pt x="1577" y="90"/>
                </a:lnTo>
                <a:lnTo>
                  <a:pt x="1577" y="90"/>
                </a:lnTo>
                <a:lnTo>
                  <a:pt x="1581" y="90"/>
                </a:lnTo>
                <a:lnTo>
                  <a:pt x="1581" y="90"/>
                </a:lnTo>
                <a:lnTo>
                  <a:pt x="1581" y="86"/>
                </a:lnTo>
                <a:lnTo>
                  <a:pt x="1581" y="86"/>
                </a:lnTo>
                <a:lnTo>
                  <a:pt x="1586" y="86"/>
                </a:lnTo>
                <a:lnTo>
                  <a:pt x="1586" y="86"/>
                </a:lnTo>
                <a:lnTo>
                  <a:pt x="1586" y="86"/>
                </a:lnTo>
                <a:lnTo>
                  <a:pt x="1586" y="86"/>
                </a:lnTo>
                <a:lnTo>
                  <a:pt x="1586" y="90"/>
                </a:lnTo>
                <a:lnTo>
                  <a:pt x="1581" y="90"/>
                </a:lnTo>
                <a:lnTo>
                  <a:pt x="1581" y="90"/>
                </a:lnTo>
                <a:lnTo>
                  <a:pt x="1586" y="90"/>
                </a:lnTo>
                <a:lnTo>
                  <a:pt x="1586" y="90"/>
                </a:lnTo>
                <a:lnTo>
                  <a:pt x="1586" y="90"/>
                </a:lnTo>
                <a:lnTo>
                  <a:pt x="1590" y="86"/>
                </a:lnTo>
                <a:lnTo>
                  <a:pt x="1590" y="86"/>
                </a:lnTo>
                <a:lnTo>
                  <a:pt x="1595" y="86"/>
                </a:lnTo>
                <a:lnTo>
                  <a:pt x="1595" y="86"/>
                </a:lnTo>
                <a:lnTo>
                  <a:pt x="1595" y="86"/>
                </a:lnTo>
                <a:lnTo>
                  <a:pt x="1595" y="86"/>
                </a:lnTo>
                <a:lnTo>
                  <a:pt x="1595" y="86"/>
                </a:lnTo>
                <a:lnTo>
                  <a:pt x="1595" y="86"/>
                </a:lnTo>
                <a:lnTo>
                  <a:pt x="1599" y="86"/>
                </a:lnTo>
                <a:lnTo>
                  <a:pt x="1599" y="86"/>
                </a:lnTo>
                <a:lnTo>
                  <a:pt x="1599" y="86"/>
                </a:lnTo>
                <a:lnTo>
                  <a:pt x="1604" y="81"/>
                </a:lnTo>
                <a:lnTo>
                  <a:pt x="1604" y="81"/>
                </a:lnTo>
                <a:lnTo>
                  <a:pt x="1604" y="81"/>
                </a:lnTo>
                <a:lnTo>
                  <a:pt x="1608" y="81"/>
                </a:lnTo>
                <a:lnTo>
                  <a:pt x="1608" y="81"/>
                </a:lnTo>
                <a:lnTo>
                  <a:pt x="1608" y="81"/>
                </a:lnTo>
                <a:lnTo>
                  <a:pt x="1613" y="81"/>
                </a:lnTo>
                <a:lnTo>
                  <a:pt x="1613" y="81"/>
                </a:lnTo>
                <a:lnTo>
                  <a:pt x="1613" y="81"/>
                </a:lnTo>
                <a:lnTo>
                  <a:pt x="1613" y="81"/>
                </a:lnTo>
                <a:lnTo>
                  <a:pt x="1608" y="81"/>
                </a:lnTo>
                <a:lnTo>
                  <a:pt x="1604" y="86"/>
                </a:lnTo>
                <a:lnTo>
                  <a:pt x="1604" y="86"/>
                </a:lnTo>
                <a:lnTo>
                  <a:pt x="1604" y="86"/>
                </a:lnTo>
                <a:lnTo>
                  <a:pt x="1599" y="86"/>
                </a:lnTo>
                <a:lnTo>
                  <a:pt x="1599" y="86"/>
                </a:lnTo>
                <a:lnTo>
                  <a:pt x="1599" y="86"/>
                </a:lnTo>
                <a:lnTo>
                  <a:pt x="1604" y="90"/>
                </a:lnTo>
                <a:lnTo>
                  <a:pt x="1604" y="90"/>
                </a:lnTo>
                <a:lnTo>
                  <a:pt x="1604" y="90"/>
                </a:lnTo>
                <a:lnTo>
                  <a:pt x="1604" y="90"/>
                </a:lnTo>
                <a:lnTo>
                  <a:pt x="1608" y="90"/>
                </a:lnTo>
                <a:lnTo>
                  <a:pt x="1608" y="86"/>
                </a:lnTo>
                <a:lnTo>
                  <a:pt x="1608" y="86"/>
                </a:lnTo>
                <a:lnTo>
                  <a:pt x="1613" y="86"/>
                </a:lnTo>
                <a:lnTo>
                  <a:pt x="1613" y="86"/>
                </a:lnTo>
                <a:lnTo>
                  <a:pt x="1613" y="86"/>
                </a:lnTo>
                <a:lnTo>
                  <a:pt x="1617" y="86"/>
                </a:lnTo>
                <a:lnTo>
                  <a:pt x="1622" y="86"/>
                </a:lnTo>
                <a:lnTo>
                  <a:pt x="1626" y="86"/>
                </a:lnTo>
                <a:lnTo>
                  <a:pt x="1626" y="81"/>
                </a:lnTo>
                <a:lnTo>
                  <a:pt x="1626" y="81"/>
                </a:lnTo>
                <a:lnTo>
                  <a:pt x="1626" y="81"/>
                </a:lnTo>
                <a:lnTo>
                  <a:pt x="1626" y="81"/>
                </a:lnTo>
                <a:lnTo>
                  <a:pt x="1626" y="81"/>
                </a:lnTo>
                <a:lnTo>
                  <a:pt x="1631" y="81"/>
                </a:lnTo>
                <a:lnTo>
                  <a:pt x="1631" y="81"/>
                </a:lnTo>
                <a:lnTo>
                  <a:pt x="1631" y="81"/>
                </a:lnTo>
                <a:lnTo>
                  <a:pt x="1631" y="81"/>
                </a:lnTo>
                <a:lnTo>
                  <a:pt x="1635" y="81"/>
                </a:lnTo>
                <a:lnTo>
                  <a:pt x="1635" y="81"/>
                </a:lnTo>
                <a:lnTo>
                  <a:pt x="1635" y="77"/>
                </a:lnTo>
                <a:lnTo>
                  <a:pt x="1635" y="77"/>
                </a:lnTo>
                <a:lnTo>
                  <a:pt x="1635" y="77"/>
                </a:lnTo>
                <a:lnTo>
                  <a:pt x="1635" y="77"/>
                </a:lnTo>
                <a:lnTo>
                  <a:pt x="1644" y="72"/>
                </a:lnTo>
                <a:lnTo>
                  <a:pt x="1644" y="72"/>
                </a:lnTo>
                <a:lnTo>
                  <a:pt x="1644" y="72"/>
                </a:lnTo>
                <a:lnTo>
                  <a:pt x="1649" y="72"/>
                </a:lnTo>
                <a:lnTo>
                  <a:pt x="1649" y="72"/>
                </a:lnTo>
                <a:lnTo>
                  <a:pt x="1644" y="72"/>
                </a:lnTo>
                <a:lnTo>
                  <a:pt x="1644" y="72"/>
                </a:lnTo>
                <a:lnTo>
                  <a:pt x="1644" y="68"/>
                </a:lnTo>
                <a:lnTo>
                  <a:pt x="1644" y="68"/>
                </a:lnTo>
                <a:lnTo>
                  <a:pt x="1640" y="68"/>
                </a:lnTo>
                <a:lnTo>
                  <a:pt x="1640" y="68"/>
                </a:lnTo>
                <a:lnTo>
                  <a:pt x="1635" y="72"/>
                </a:lnTo>
                <a:lnTo>
                  <a:pt x="1635" y="72"/>
                </a:lnTo>
                <a:lnTo>
                  <a:pt x="1635" y="72"/>
                </a:lnTo>
                <a:lnTo>
                  <a:pt x="1635" y="72"/>
                </a:lnTo>
                <a:lnTo>
                  <a:pt x="1635" y="72"/>
                </a:lnTo>
                <a:lnTo>
                  <a:pt x="1635" y="72"/>
                </a:lnTo>
                <a:lnTo>
                  <a:pt x="1635" y="72"/>
                </a:lnTo>
                <a:lnTo>
                  <a:pt x="1635" y="72"/>
                </a:lnTo>
                <a:lnTo>
                  <a:pt x="1631" y="72"/>
                </a:lnTo>
                <a:lnTo>
                  <a:pt x="1631" y="72"/>
                </a:lnTo>
                <a:lnTo>
                  <a:pt x="1631" y="72"/>
                </a:lnTo>
                <a:lnTo>
                  <a:pt x="1631" y="72"/>
                </a:lnTo>
                <a:lnTo>
                  <a:pt x="1626" y="72"/>
                </a:lnTo>
                <a:lnTo>
                  <a:pt x="1617" y="72"/>
                </a:lnTo>
                <a:lnTo>
                  <a:pt x="1613" y="72"/>
                </a:lnTo>
                <a:lnTo>
                  <a:pt x="1613" y="72"/>
                </a:lnTo>
                <a:lnTo>
                  <a:pt x="1608" y="72"/>
                </a:lnTo>
                <a:lnTo>
                  <a:pt x="1604" y="72"/>
                </a:lnTo>
                <a:lnTo>
                  <a:pt x="1595" y="77"/>
                </a:lnTo>
                <a:lnTo>
                  <a:pt x="1595" y="77"/>
                </a:lnTo>
                <a:lnTo>
                  <a:pt x="1595" y="77"/>
                </a:lnTo>
                <a:lnTo>
                  <a:pt x="1590" y="77"/>
                </a:lnTo>
                <a:lnTo>
                  <a:pt x="1590" y="77"/>
                </a:lnTo>
                <a:lnTo>
                  <a:pt x="1581" y="81"/>
                </a:lnTo>
                <a:lnTo>
                  <a:pt x="1581" y="81"/>
                </a:lnTo>
                <a:lnTo>
                  <a:pt x="1577" y="81"/>
                </a:lnTo>
                <a:lnTo>
                  <a:pt x="1572" y="81"/>
                </a:lnTo>
                <a:lnTo>
                  <a:pt x="1572" y="81"/>
                </a:lnTo>
                <a:lnTo>
                  <a:pt x="1563" y="81"/>
                </a:lnTo>
                <a:lnTo>
                  <a:pt x="1563" y="81"/>
                </a:lnTo>
                <a:lnTo>
                  <a:pt x="1559" y="81"/>
                </a:lnTo>
                <a:lnTo>
                  <a:pt x="1554" y="86"/>
                </a:lnTo>
                <a:lnTo>
                  <a:pt x="1550" y="86"/>
                </a:lnTo>
                <a:lnTo>
                  <a:pt x="1550" y="86"/>
                </a:lnTo>
                <a:lnTo>
                  <a:pt x="1554" y="86"/>
                </a:lnTo>
                <a:lnTo>
                  <a:pt x="1554" y="86"/>
                </a:lnTo>
                <a:lnTo>
                  <a:pt x="1554" y="86"/>
                </a:lnTo>
                <a:lnTo>
                  <a:pt x="1554" y="86"/>
                </a:lnTo>
                <a:lnTo>
                  <a:pt x="1554" y="86"/>
                </a:lnTo>
                <a:lnTo>
                  <a:pt x="1554" y="86"/>
                </a:lnTo>
                <a:lnTo>
                  <a:pt x="1554" y="86"/>
                </a:lnTo>
                <a:lnTo>
                  <a:pt x="1554" y="86"/>
                </a:lnTo>
                <a:lnTo>
                  <a:pt x="1550" y="90"/>
                </a:lnTo>
                <a:lnTo>
                  <a:pt x="1550" y="90"/>
                </a:lnTo>
                <a:lnTo>
                  <a:pt x="1550" y="90"/>
                </a:lnTo>
                <a:lnTo>
                  <a:pt x="1550" y="90"/>
                </a:lnTo>
                <a:lnTo>
                  <a:pt x="1550" y="90"/>
                </a:lnTo>
                <a:lnTo>
                  <a:pt x="1550" y="90"/>
                </a:lnTo>
                <a:lnTo>
                  <a:pt x="1550" y="90"/>
                </a:lnTo>
                <a:close/>
                <a:moveTo>
                  <a:pt x="1644" y="104"/>
                </a:moveTo>
                <a:lnTo>
                  <a:pt x="1640" y="104"/>
                </a:lnTo>
                <a:lnTo>
                  <a:pt x="1640" y="104"/>
                </a:lnTo>
                <a:lnTo>
                  <a:pt x="1640" y="104"/>
                </a:lnTo>
                <a:lnTo>
                  <a:pt x="1640" y="104"/>
                </a:lnTo>
                <a:lnTo>
                  <a:pt x="1644" y="104"/>
                </a:lnTo>
                <a:lnTo>
                  <a:pt x="1644" y="100"/>
                </a:lnTo>
                <a:lnTo>
                  <a:pt x="1644" y="100"/>
                </a:lnTo>
                <a:lnTo>
                  <a:pt x="1644" y="100"/>
                </a:lnTo>
                <a:lnTo>
                  <a:pt x="1640" y="100"/>
                </a:lnTo>
                <a:lnTo>
                  <a:pt x="1640" y="100"/>
                </a:lnTo>
                <a:lnTo>
                  <a:pt x="1640" y="100"/>
                </a:lnTo>
                <a:lnTo>
                  <a:pt x="1640" y="100"/>
                </a:lnTo>
                <a:lnTo>
                  <a:pt x="1644" y="100"/>
                </a:lnTo>
                <a:lnTo>
                  <a:pt x="1644" y="100"/>
                </a:lnTo>
                <a:lnTo>
                  <a:pt x="1644" y="95"/>
                </a:lnTo>
                <a:lnTo>
                  <a:pt x="1644" y="95"/>
                </a:lnTo>
                <a:lnTo>
                  <a:pt x="1640" y="95"/>
                </a:lnTo>
                <a:lnTo>
                  <a:pt x="1640" y="95"/>
                </a:lnTo>
                <a:lnTo>
                  <a:pt x="1640" y="95"/>
                </a:lnTo>
                <a:lnTo>
                  <a:pt x="1631" y="95"/>
                </a:lnTo>
                <a:lnTo>
                  <a:pt x="1631" y="90"/>
                </a:lnTo>
                <a:lnTo>
                  <a:pt x="1635" y="90"/>
                </a:lnTo>
                <a:lnTo>
                  <a:pt x="1635" y="90"/>
                </a:lnTo>
                <a:lnTo>
                  <a:pt x="1635" y="90"/>
                </a:lnTo>
                <a:lnTo>
                  <a:pt x="1635" y="90"/>
                </a:lnTo>
                <a:lnTo>
                  <a:pt x="1635" y="90"/>
                </a:lnTo>
                <a:lnTo>
                  <a:pt x="1635" y="90"/>
                </a:lnTo>
                <a:lnTo>
                  <a:pt x="1635" y="90"/>
                </a:lnTo>
                <a:lnTo>
                  <a:pt x="1635" y="86"/>
                </a:lnTo>
                <a:lnTo>
                  <a:pt x="1631" y="86"/>
                </a:lnTo>
                <a:lnTo>
                  <a:pt x="1631" y="86"/>
                </a:lnTo>
                <a:lnTo>
                  <a:pt x="1622" y="86"/>
                </a:lnTo>
                <a:lnTo>
                  <a:pt x="1617" y="90"/>
                </a:lnTo>
                <a:lnTo>
                  <a:pt x="1617" y="90"/>
                </a:lnTo>
                <a:lnTo>
                  <a:pt x="1617" y="90"/>
                </a:lnTo>
                <a:lnTo>
                  <a:pt x="1617" y="90"/>
                </a:lnTo>
                <a:lnTo>
                  <a:pt x="1617" y="90"/>
                </a:lnTo>
                <a:lnTo>
                  <a:pt x="1617" y="90"/>
                </a:lnTo>
                <a:lnTo>
                  <a:pt x="1622" y="90"/>
                </a:lnTo>
                <a:lnTo>
                  <a:pt x="1622" y="90"/>
                </a:lnTo>
                <a:lnTo>
                  <a:pt x="1622" y="95"/>
                </a:lnTo>
                <a:lnTo>
                  <a:pt x="1622" y="95"/>
                </a:lnTo>
                <a:lnTo>
                  <a:pt x="1613" y="90"/>
                </a:lnTo>
                <a:lnTo>
                  <a:pt x="1613" y="90"/>
                </a:lnTo>
                <a:lnTo>
                  <a:pt x="1613" y="90"/>
                </a:lnTo>
                <a:lnTo>
                  <a:pt x="1608" y="90"/>
                </a:lnTo>
                <a:lnTo>
                  <a:pt x="1604" y="90"/>
                </a:lnTo>
                <a:lnTo>
                  <a:pt x="1604" y="95"/>
                </a:lnTo>
                <a:lnTo>
                  <a:pt x="1604" y="95"/>
                </a:lnTo>
                <a:lnTo>
                  <a:pt x="1604" y="95"/>
                </a:lnTo>
                <a:lnTo>
                  <a:pt x="1599" y="95"/>
                </a:lnTo>
                <a:lnTo>
                  <a:pt x="1599" y="95"/>
                </a:lnTo>
                <a:lnTo>
                  <a:pt x="1599" y="95"/>
                </a:lnTo>
                <a:lnTo>
                  <a:pt x="1604" y="95"/>
                </a:lnTo>
                <a:lnTo>
                  <a:pt x="1608" y="95"/>
                </a:lnTo>
                <a:lnTo>
                  <a:pt x="1613" y="95"/>
                </a:lnTo>
                <a:lnTo>
                  <a:pt x="1613" y="100"/>
                </a:lnTo>
                <a:lnTo>
                  <a:pt x="1608" y="100"/>
                </a:lnTo>
                <a:lnTo>
                  <a:pt x="1604" y="100"/>
                </a:lnTo>
                <a:lnTo>
                  <a:pt x="1599" y="100"/>
                </a:lnTo>
                <a:lnTo>
                  <a:pt x="1595" y="100"/>
                </a:lnTo>
                <a:lnTo>
                  <a:pt x="1595" y="100"/>
                </a:lnTo>
                <a:lnTo>
                  <a:pt x="1590" y="100"/>
                </a:lnTo>
                <a:lnTo>
                  <a:pt x="1590" y="100"/>
                </a:lnTo>
                <a:lnTo>
                  <a:pt x="1590" y="100"/>
                </a:lnTo>
                <a:lnTo>
                  <a:pt x="1590" y="100"/>
                </a:lnTo>
                <a:lnTo>
                  <a:pt x="1595" y="100"/>
                </a:lnTo>
                <a:lnTo>
                  <a:pt x="1599" y="100"/>
                </a:lnTo>
                <a:lnTo>
                  <a:pt x="1608" y="100"/>
                </a:lnTo>
                <a:lnTo>
                  <a:pt x="1608" y="100"/>
                </a:lnTo>
                <a:lnTo>
                  <a:pt x="1608" y="100"/>
                </a:lnTo>
                <a:lnTo>
                  <a:pt x="1604" y="100"/>
                </a:lnTo>
                <a:lnTo>
                  <a:pt x="1604" y="100"/>
                </a:lnTo>
                <a:lnTo>
                  <a:pt x="1595" y="104"/>
                </a:lnTo>
                <a:lnTo>
                  <a:pt x="1595" y="104"/>
                </a:lnTo>
                <a:lnTo>
                  <a:pt x="1586" y="104"/>
                </a:lnTo>
                <a:lnTo>
                  <a:pt x="1586" y="104"/>
                </a:lnTo>
                <a:lnTo>
                  <a:pt x="1581" y="104"/>
                </a:lnTo>
                <a:lnTo>
                  <a:pt x="1581" y="104"/>
                </a:lnTo>
                <a:lnTo>
                  <a:pt x="1581" y="104"/>
                </a:lnTo>
                <a:lnTo>
                  <a:pt x="1577" y="104"/>
                </a:lnTo>
                <a:lnTo>
                  <a:pt x="1577" y="104"/>
                </a:lnTo>
                <a:lnTo>
                  <a:pt x="1577" y="104"/>
                </a:lnTo>
                <a:lnTo>
                  <a:pt x="1577" y="104"/>
                </a:lnTo>
                <a:lnTo>
                  <a:pt x="1577" y="104"/>
                </a:lnTo>
                <a:lnTo>
                  <a:pt x="1577" y="104"/>
                </a:lnTo>
                <a:lnTo>
                  <a:pt x="1577" y="109"/>
                </a:lnTo>
                <a:lnTo>
                  <a:pt x="1581" y="109"/>
                </a:lnTo>
                <a:lnTo>
                  <a:pt x="1581" y="109"/>
                </a:lnTo>
                <a:lnTo>
                  <a:pt x="1581" y="109"/>
                </a:lnTo>
                <a:lnTo>
                  <a:pt x="1586" y="113"/>
                </a:lnTo>
                <a:lnTo>
                  <a:pt x="1586" y="113"/>
                </a:lnTo>
                <a:lnTo>
                  <a:pt x="1586" y="113"/>
                </a:lnTo>
                <a:lnTo>
                  <a:pt x="1590" y="109"/>
                </a:lnTo>
                <a:lnTo>
                  <a:pt x="1590" y="109"/>
                </a:lnTo>
                <a:lnTo>
                  <a:pt x="1590" y="109"/>
                </a:lnTo>
                <a:lnTo>
                  <a:pt x="1590" y="109"/>
                </a:lnTo>
                <a:lnTo>
                  <a:pt x="1590" y="109"/>
                </a:lnTo>
                <a:lnTo>
                  <a:pt x="1590" y="109"/>
                </a:lnTo>
                <a:lnTo>
                  <a:pt x="1590" y="109"/>
                </a:lnTo>
                <a:lnTo>
                  <a:pt x="1590" y="113"/>
                </a:lnTo>
                <a:lnTo>
                  <a:pt x="1590" y="113"/>
                </a:lnTo>
                <a:lnTo>
                  <a:pt x="1590" y="113"/>
                </a:lnTo>
                <a:lnTo>
                  <a:pt x="1595" y="113"/>
                </a:lnTo>
                <a:lnTo>
                  <a:pt x="1599" y="109"/>
                </a:lnTo>
                <a:lnTo>
                  <a:pt x="1599" y="109"/>
                </a:lnTo>
                <a:lnTo>
                  <a:pt x="1604" y="109"/>
                </a:lnTo>
                <a:lnTo>
                  <a:pt x="1604" y="109"/>
                </a:lnTo>
                <a:lnTo>
                  <a:pt x="1604" y="109"/>
                </a:lnTo>
                <a:lnTo>
                  <a:pt x="1604" y="109"/>
                </a:lnTo>
                <a:lnTo>
                  <a:pt x="1604" y="109"/>
                </a:lnTo>
                <a:lnTo>
                  <a:pt x="1604" y="109"/>
                </a:lnTo>
                <a:lnTo>
                  <a:pt x="1604" y="109"/>
                </a:lnTo>
                <a:lnTo>
                  <a:pt x="1608" y="109"/>
                </a:lnTo>
                <a:lnTo>
                  <a:pt x="1608" y="104"/>
                </a:lnTo>
                <a:lnTo>
                  <a:pt x="1613" y="104"/>
                </a:lnTo>
                <a:lnTo>
                  <a:pt x="1613" y="104"/>
                </a:lnTo>
                <a:lnTo>
                  <a:pt x="1613" y="104"/>
                </a:lnTo>
                <a:lnTo>
                  <a:pt x="1613" y="109"/>
                </a:lnTo>
                <a:lnTo>
                  <a:pt x="1613" y="109"/>
                </a:lnTo>
                <a:lnTo>
                  <a:pt x="1617" y="104"/>
                </a:lnTo>
                <a:lnTo>
                  <a:pt x="1617" y="104"/>
                </a:lnTo>
                <a:lnTo>
                  <a:pt x="1617" y="109"/>
                </a:lnTo>
                <a:lnTo>
                  <a:pt x="1613" y="109"/>
                </a:lnTo>
                <a:lnTo>
                  <a:pt x="1608" y="109"/>
                </a:lnTo>
                <a:lnTo>
                  <a:pt x="1608" y="109"/>
                </a:lnTo>
                <a:lnTo>
                  <a:pt x="1608" y="109"/>
                </a:lnTo>
                <a:lnTo>
                  <a:pt x="1608" y="109"/>
                </a:lnTo>
                <a:lnTo>
                  <a:pt x="1604" y="109"/>
                </a:lnTo>
                <a:lnTo>
                  <a:pt x="1604" y="113"/>
                </a:lnTo>
                <a:lnTo>
                  <a:pt x="1604" y="113"/>
                </a:lnTo>
                <a:lnTo>
                  <a:pt x="1604" y="113"/>
                </a:lnTo>
                <a:lnTo>
                  <a:pt x="1608" y="113"/>
                </a:lnTo>
                <a:lnTo>
                  <a:pt x="1613" y="113"/>
                </a:lnTo>
                <a:lnTo>
                  <a:pt x="1613" y="113"/>
                </a:lnTo>
                <a:lnTo>
                  <a:pt x="1617" y="113"/>
                </a:lnTo>
                <a:lnTo>
                  <a:pt x="1617" y="109"/>
                </a:lnTo>
                <a:lnTo>
                  <a:pt x="1617" y="109"/>
                </a:lnTo>
                <a:lnTo>
                  <a:pt x="1617" y="109"/>
                </a:lnTo>
                <a:lnTo>
                  <a:pt x="1622" y="109"/>
                </a:lnTo>
                <a:lnTo>
                  <a:pt x="1622" y="113"/>
                </a:lnTo>
                <a:lnTo>
                  <a:pt x="1622" y="113"/>
                </a:lnTo>
                <a:lnTo>
                  <a:pt x="1622" y="113"/>
                </a:lnTo>
                <a:lnTo>
                  <a:pt x="1626" y="113"/>
                </a:lnTo>
                <a:lnTo>
                  <a:pt x="1626" y="113"/>
                </a:lnTo>
                <a:lnTo>
                  <a:pt x="1631" y="113"/>
                </a:lnTo>
                <a:lnTo>
                  <a:pt x="1635" y="109"/>
                </a:lnTo>
                <a:lnTo>
                  <a:pt x="1635" y="113"/>
                </a:lnTo>
                <a:lnTo>
                  <a:pt x="1635" y="113"/>
                </a:lnTo>
                <a:lnTo>
                  <a:pt x="1631" y="113"/>
                </a:lnTo>
                <a:lnTo>
                  <a:pt x="1631" y="113"/>
                </a:lnTo>
                <a:lnTo>
                  <a:pt x="1626" y="113"/>
                </a:lnTo>
                <a:lnTo>
                  <a:pt x="1622" y="113"/>
                </a:lnTo>
                <a:lnTo>
                  <a:pt x="1622" y="113"/>
                </a:lnTo>
                <a:lnTo>
                  <a:pt x="1622" y="113"/>
                </a:lnTo>
                <a:lnTo>
                  <a:pt x="1617" y="113"/>
                </a:lnTo>
                <a:lnTo>
                  <a:pt x="1613" y="113"/>
                </a:lnTo>
                <a:lnTo>
                  <a:pt x="1613" y="113"/>
                </a:lnTo>
                <a:lnTo>
                  <a:pt x="1604" y="113"/>
                </a:lnTo>
                <a:lnTo>
                  <a:pt x="1599" y="118"/>
                </a:lnTo>
                <a:lnTo>
                  <a:pt x="1595" y="118"/>
                </a:lnTo>
                <a:lnTo>
                  <a:pt x="1590" y="118"/>
                </a:lnTo>
                <a:lnTo>
                  <a:pt x="1590" y="118"/>
                </a:lnTo>
                <a:lnTo>
                  <a:pt x="1590" y="118"/>
                </a:lnTo>
                <a:lnTo>
                  <a:pt x="1590" y="118"/>
                </a:lnTo>
                <a:lnTo>
                  <a:pt x="1590" y="122"/>
                </a:lnTo>
                <a:lnTo>
                  <a:pt x="1590" y="122"/>
                </a:lnTo>
                <a:lnTo>
                  <a:pt x="1590" y="122"/>
                </a:lnTo>
                <a:lnTo>
                  <a:pt x="1595" y="122"/>
                </a:lnTo>
                <a:lnTo>
                  <a:pt x="1599" y="122"/>
                </a:lnTo>
                <a:lnTo>
                  <a:pt x="1608" y="122"/>
                </a:lnTo>
                <a:lnTo>
                  <a:pt x="1617" y="122"/>
                </a:lnTo>
                <a:lnTo>
                  <a:pt x="1622" y="122"/>
                </a:lnTo>
                <a:lnTo>
                  <a:pt x="1622" y="122"/>
                </a:lnTo>
                <a:lnTo>
                  <a:pt x="1626" y="118"/>
                </a:lnTo>
                <a:lnTo>
                  <a:pt x="1626" y="118"/>
                </a:lnTo>
                <a:lnTo>
                  <a:pt x="1631" y="118"/>
                </a:lnTo>
                <a:lnTo>
                  <a:pt x="1631" y="118"/>
                </a:lnTo>
                <a:lnTo>
                  <a:pt x="1640" y="118"/>
                </a:lnTo>
                <a:lnTo>
                  <a:pt x="1649" y="118"/>
                </a:lnTo>
                <a:lnTo>
                  <a:pt x="1649" y="118"/>
                </a:lnTo>
                <a:lnTo>
                  <a:pt x="1653" y="118"/>
                </a:lnTo>
                <a:lnTo>
                  <a:pt x="1653" y="118"/>
                </a:lnTo>
                <a:lnTo>
                  <a:pt x="1649" y="118"/>
                </a:lnTo>
                <a:lnTo>
                  <a:pt x="1649" y="118"/>
                </a:lnTo>
                <a:lnTo>
                  <a:pt x="1649" y="118"/>
                </a:lnTo>
                <a:lnTo>
                  <a:pt x="1649" y="118"/>
                </a:lnTo>
                <a:lnTo>
                  <a:pt x="1653" y="118"/>
                </a:lnTo>
                <a:lnTo>
                  <a:pt x="1653" y="118"/>
                </a:lnTo>
                <a:lnTo>
                  <a:pt x="1658" y="118"/>
                </a:lnTo>
                <a:lnTo>
                  <a:pt x="1658" y="118"/>
                </a:lnTo>
                <a:lnTo>
                  <a:pt x="1663" y="118"/>
                </a:lnTo>
                <a:lnTo>
                  <a:pt x="1663" y="118"/>
                </a:lnTo>
                <a:lnTo>
                  <a:pt x="1663" y="118"/>
                </a:lnTo>
                <a:lnTo>
                  <a:pt x="1667" y="118"/>
                </a:lnTo>
                <a:lnTo>
                  <a:pt x="1672" y="118"/>
                </a:lnTo>
                <a:lnTo>
                  <a:pt x="1676" y="118"/>
                </a:lnTo>
                <a:lnTo>
                  <a:pt x="1681" y="118"/>
                </a:lnTo>
                <a:lnTo>
                  <a:pt x="1681" y="118"/>
                </a:lnTo>
                <a:lnTo>
                  <a:pt x="1690" y="113"/>
                </a:lnTo>
                <a:lnTo>
                  <a:pt x="1690" y="113"/>
                </a:lnTo>
                <a:lnTo>
                  <a:pt x="1694" y="109"/>
                </a:lnTo>
                <a:lnTo>
                  <a:pt x="1699" y="109"/>
                </a:lnTo>
                <a:lnTo>
                  <a:pt x="1699" y="109"/>
                </a:lnTo>
                <a:lnTo>
                  <a:pt x="1699" y="104"/>
                </a:lnTo>
                <a:lnTo>
                  <a:pt x="1699" y="104"/>
                </a:lnTo>
                <a:lnTo>
                  <a:pt x="1699" y="104"/>
                </a:lnTo>
                <a:lnTo>
                  <a:pt x="1699" y="104"/>
                </a:lnTo>
                <a:lnTo>
                  <a:pt x="1699" y="104"/>
                </a:lnTo>
                <a:lnTo>
                  <a:pt x="1699" y="100"/>
                </a:lnTo>
                <a:lnTo>
                  <a:pt x="1694" y="100"/>
                </a:lnTo>
                <a:lnTo>
                  <a:pt x="1694" y="100"/>
                </a:lnTo>
                <a:lnTo>
                  <a:pt x="1690" y="104"/>
                </a:lnTo>
                <a:lnTo>
                  <a:pt x="1690" y="104"/>
                </a:lnTo>
                <a:lnTo>
                  <a:pt x="1690" y="104"/>
                </a:lnTo>
                <a:lnTo>
                  <a:pt x="1690" y="104"/>
                </a:lnTo>
                <a:lnTo>
                  <a:pt x="1690" y="104"/>
                </a:lnTo>
                <a:lnTo>
                  <a:pt x="1690" y="104"/>
                </a:lnTo>
                <a:lnTo>
                  <a:pt x="1690" y="104"/>
                </a:lnTo>
                <a:lnTo>
                  <a:pt x="1685" y="104"/>
                </a:lnTo>
                <a:lnTo>
                  <a:pt x="1685" y="104"/>
                </a:lnTo>
                <a:lnTo>
                  <a:pt x="1685" y="109"/>
                </a:lnTo>
                <a:lnTo>
                  <a:pt x="1681" y="109"/>
                </a:lnTo>
                <a:lnTo>
                  <a:pt x="1685" y="104"/>
                </a:lnTo>
                <a:lnTo>
                  <a:pt x="1685" y="104"/>
                </a:lnTo>
                <a:lnTo>
                  <a:pt x="1685" y="104"/>
                </a:lnTo>
                <a:lnTo>
                  <a:pt x="1685" y="104"/>
                </a:lnTo>
                <a:lnTo>
                  <a:pt x="1685" y="104"/>
                </a:lnTo>
                <a:lnTo>
                  <a:pt x="1685" y="104"/>
                </a:lnTo>
                <a:lnTo>
                  <a:pt x="1681" y="104"/>
                </a:lnTo>
                <a:lnTo>
                  <a:pt x="1681" y="104"/>
                </a:lnTo>
                <a:lnTo>
                  <a:pt x="1676" y="104"/>
                </a:lnTo>
                <a:lnTo>
                  <a:pt x="1676" y="104"/>
                </a:lnTo>
                <a:lnTo>
                  <a:pt x="1676" y="104"/>
                </a:lnTo>
                <a:lnTo>
                  <a:pt x="1676" y="104"/>
                </a:lnTo>
                <a:lnTo>
                  <a:pt x="1681" y="104"/>
                </a:lnTo>
                <a:lnTo>
                  <a:pt x="1681" y="104"/>
                </a:lnTo>
                <a:lnTo>
                  <a:pt x="1681" y="100"/>
                </a:lnTo>
                <a:lnTo>
                  <a:pt x="1685" y="100"/>
                </a:lnTo>
                <a:lnTo>
                  <a:pt x="1685" y="100"/>
                </a:lnTo>
                <a:lnTo>
                  <a:pt x="1685" y="100"/>
                </a:lnTo>
                <a:lnTo>
                  <a:pt x="1681" y="100"/>
                </a:lnTo>
                <a:lnTo>
                  <a:pt x="1681" y="100"/>
                </a:lnTo>
                <a:lnTo>
                  <a:pt x="1681" y="100"/>
                </a:lnTo>
                <a:lnTo>
                  <a:pt x="1681" y="100"/>
                </a:lnTo>
                <a:lnTo>
                  <a:pt x="1681" y="100"/>
                </a:lnTo>
                <a:lnTo>
                  <a:pt x="1681" y="100"/>
                </a:lnTo>
                <a:lnTo>
                  <a:pt x="1681" y="100"/>
                </a:lnTo>
                <a:lnTo>
                  <a:pt x="1685" y="100"/>
                </a:lnTo>
                <a:lnTo>
                  <a:pt x="1685" y="95"/>
                </a:lnTo>
                <a:lnTo>
                  <a:pt x="1685" y="95"/>
                </a:lnTo>
                <a:lnTo>
                  <a:pt x="1685" y="95"/>
                </a:lnTo>
                <a:lnTo>
                  <a:pt x="1685" y="95"/>
                </a:lnTo>
                <a:lnTo>
                  <a:pt x="1685" y="95"/>
                </a:lnTo>
                <a:lnTo>
                  <a:pt x="1690" y="90"/>
                </a:lnTo>
                <a:lnTo>
                  <a:pt x="1690" y="90"/>
                </a:lnTo>
                <a:lnTo>
                  <a:pt x="1690" y="90"/>
                </a:lnTo>
                <a:lnTo>
                  <a:pt x="1690" y="90"/>
                </a:lnTo>
                <a:lnTo>
                  <a:pt x="1690" y="90"/>
                </a:lnTo>
                <a:lnTo>
                  <a:pt x="1694" y="90"/>
                </a:lnTo>
                <a:lnTo>
                  <a:pt x="1694" y="90"/>
                </a:lnTo>
                <a:lnTo>
                  <a:pt x="1694" y="90"/>
                </a:lnTo>
                <a:lnTo>
                  <a:pt x="1694" y="90"/>
                </a:lnTo>
                <a:lnTo>
                  <a:pt x="1694" y="90"/>
                </a:lnTo>
                <a:lnTo>
                  <a:pt x="1694" y="86"/>
                </a:lnTo>
                <a:lnTo>
                  <a:pt x="1690" y="86"/>
                </a:lnTo>
                <a:lnTo>
                  <a:pt x="1690" y="86"/>
                </a:lnTo>
                <a:lnTo>
                  <a:pt x="1685" y="86"/>
                </a:lnTo>
                <a:lnTo>
                  <a:pt x="1685" y="90"/>
                </a:lnTo>
                <a:lnTo>
                  <a:pt x="1676" y="90"/>
                </a:lnTo>
                <a:lnTo>
                  <a:pt x="1676" y="90"/>
                </a:lnTo>
                <a:lnTo>
                  <a:pt x="1672" y="90"/>
                </a:lnTo>
                <a:lnTo>
                  <a:pt x="1667" y="95"/>
                </a:lnTo>
                <a:lnTo>
                  <a:pt x="1667" y="95"/>
                </a:lnTo>
                <a:lnTo>
                  <a:pt x="1667" y="95"/>
                </a:lnTo>
                <a:lnTo>
                  <a:pt x="1667" y="95"/>
                </a:lnTo>
                <a:lnTo>
                  <a:pt x="1667" y="95"/>
                </a:lnTo>
                <a:lnTo>
                  <a:pt x="1667" y="95"/>
                </a:lnTo>
                <a:lnTo>
                  <a:pt x="1672" y="95"/>
                </a:lnTo>
                <a:lnTo>
                  <a:pt x="1672" y="100"/>
                </a:lnTo>
                <a:lnTo>
                  <a:pt x="1672" y="100"/>
                </a:lnTo>
                <a:lnTo>
                  <a:pt x="1672" y="100"/>
                </a:lnTo>
                <a:lnTo>
                  <a:pt x="1667" y="100"/>
                </a:lnTo>
                <a:lnTo>
                  <a:pt x="1667" y="100"/>
                </a:lnTo>
                <a:lnTo>
                  <a:pt x="1663" y="100"/>
                </a:lnTo>
                <a:lnTo>
                  <a:pt x="1663" y="104"/>
                </a:lnTo>
                <a:lnTo>
                  <a:pt x="1663" y="104"/>
                </a:lnTo>
                <a:lnTo>
                  <a:pt x="1663" y="104"/>
                </a:lnTo>
                <a:lnTo>
                  <a:pt x="1663" y="109"/>
                </a:lnTo>
                <a:lnTo>
                  <a:pt x="1663" y="109"/>
                </a:lnTo>
                <a:lnTo>
                  <a:pt x="1663" y="109"/>
                </a:lnTo>
                <a:lnTo>
                  <a:pt x="1658" y="109"/>
                </a:lnTo>
                <a:lnTo>
                  <a:pt x="1658" y="109"/>
                </a:lnTo>
                <a:lnTo>
                  <a:pt x="1649" y="109"/>
                </a:lnTo>
                <a:lnTo>
                  <a:pt x="1644" y="104"/>
                </a:lnTo>
                <a:lnTo>
                  <a:pt x="1644" y="104"/>
                </a:lnTo>
                <a:close/>
                <a:moveTo>
                  <a:pt x="506" y="398"/>
                </a:moveTo>
                <a:lnTo>
                  <a:pt x="506" y="398"/>
                </a:lnTo>
                <a:lnTo>
                  <a:pt x="511" y="398"/>
                </a:lnTo>
                <a:lnTo>
                  <a:pt x="511" y="398"/>
                </a:lnTo>
                <a:lnTo>
                  <a:pt x="506" y="398"/>
                </a:lnTo>
                <a:lnTo>
                  <a:pt x="506" y="398"/>
                </a:lnTo>
                <a:lnTo>
                  <a:pt x="501" y="398"/>
                </a:lnTo>
                <a:lnTo>
                  <a:pt x="501" y="398"/>
                </a:lnTo>
                <a:lnTo>
                  <a:pt x="501" y="398"/>
                </a:lnTo>
                <a:lnTo>
                  <a:pt x="497" y="398"/>
                </a:lnTo>
                <a:lnTo>
                  <a:pt x="497" y="402"/>
                </a:lnTo>
                <a:lnTo>
                  <a:pt x="497" y="402"/>
                </a:lnTo>
                <a:lnTo>
                  <a:pt x="497" y="402"/>
                </a:lnTo>
                <a:lnTo>
                  <a:pt x="497" y="402"/>
                </a:lnTo>
                <a:lnTo>
                  <a:pt x="492" y="402"/>
                </a:lnTo>
                <a:lnTo>
                  <a:pt x="492" y="402"/>
                </a:lnTo>
                <a:lnTo>
                  <a:pt x="492" y="402"/>
                </a:lnTo>
                <a:lnTo>
                  <a:pt x="488" y="402"/>
                </a:lnTo>
                <a:lnTo>
                  <a:pt x="488" y="402"/>
                </a:lnTo>
                <a:lnTo>
                  <a:pt x="488" y="402"/>
                </a:lnTo>
                <a:lnTo>
                  <a:pt x="488" y="407"/>
                </a:lnTo>
                <a:lnTo>
                  <a:pt x="483" y="407"/>
                </a:lnTo>
                <a:lnTo>
                  <a:pt x="483" y="407"/>
                </a:lnTo>
                <a:lnTo>
                  <a:pt x="479" y="407"/>
                </a:lnTo>
                <a:lnTo>
                  <a:pt x="479" y="407"/>
                </a:lnTo>
                <a:lnTo>
                  <a:pt x="479" y="407"/>
                </a:lnTo>
                <a:lnTo>
                  <a:pt x="479" y="407"/>
                </a:lnTo>
                <a:lnTo>
                  <a:pt x="483" y="407"/>
                </a:lnTo>
                <a:lnTo>
                  <a:pt x="483" y="407"/>
                </a:lnTo>
                <a:lnTo>
                  <a:pt x="488" y="407"/>
                </a:lnTo>
                <a:lnTo>
                  <a:pt x="488" y="407"/>
                </a:lnTo>
                <a:lnTo>
                  <a:pt x="488" y="407"/>
                </a:lnTo>
                <a:lnTo>
                  <a:pt x="492" y="407"/>
                </a:lnTo>
                <a:lnTo>
                  <a:pt x="492" y="402"/>
                </a:lnTo>
                <a:lnTo>
                  <a:pt x="497" y="402"/>
                </a:lnTo>
                <a:lnTo>
                  <a:pt x="501" y="402"/>
                </a:lnTo>
                <a:lnTo>
                  <a:pt x="506" y="402"/>
                </a:lnTo>
                <a:lnTo>
                  <a:pt x="506" y="398"/>
                </a:lnTo>
                <a:close/>
                <a:moveTo>
                  <a:pt x="1581" y="2451"/>
                </a:moveTo>
                <a:lnTo>
                  <a:pt x="1586" y="2455"/>
                </a:lnTo>
                <a:lnTo>
                  <a:pt x="1586" y="2455"/>
                </a:lnTo>
                <a:lnTo>
                  <a:pt x="1590" y="2460"/>
                </a:lnTo>
                <a:lnTo>
                  <a:pt x="1590" y="2460"/>
                </a:lnTo>
                <a:lnTo>
                  <a:pt x="1590" y="2460"/>
                </a:lnTo>
                <a:lnTo>
                  <a:pt x="1595" y="2460"/>
                </a:lnTo>
                <a:lnTo>
                  <a:pt x="1595" y="2460"/>
                </a:lnTo>
                <a:lnTo>
                  <a:pt x="1595" y="2460"/>
                </a:lnTo>
                <a:lnTo>
                  <a:pt x="1595" y="2460"/>
                </a:lnTo>
                <a:lnTo>
                  <a:pt x="1595" y="2460"/>
                </a:lnTo>
                <a:lnTo>
                  <a:pt x="1595" y="2455"/>
                </a:lnTo>
                <a:lnTo>
                  <a:pt x="1595" y="2455"/>
                </a:lnTo>
                <a:lnTo>
                  <a:pt x="1595" y="2455"/>
                </a:lnTo>
                <a:lnTo>
                  <a:pt x="1590" y="2455"/>
                </a:lnTo>
                <a:lnTo>
                  <a:pt x="1590" y="2455"/>
                </a:lnTo>
                <a:lnTo>
                  <a:pt x="1590" y="2451"/>
                </a:lnTo>
                <a:lnTo>
                  <a:pt x="1590" y="2451"/>
                </a:lnTo>
                <a:lnTo>
                  <a:pt x="1590" y="2451"/>
                </a:lnTo>
                <a:lnTo>
                  <a:pt x="1586" y="2446"/>
                </a:lnTo>
                <a:lnTo>
                  <a:pt x="1586" y="2446"/>
                </a:lnTo>
                <a:lnTo>
                  <a:pt x="1586" y="2446"/>
                </a:lnTo>
                <a:lnTo>
                  <a:pt x="1586" y="2446"/>
                </a:lnTo>
                <a:lnTo>
                  <a:pt x="1586" y="2442"/>
                </a:lnTo>
                <a:lnTo>
                  <a:pt x="1586" y="2442"/>
                </a:lnTo>
                <a:lnTo>
                  <a:pt x="1586" y="2442"/>
                </a:lnTo>
                <a:lnTo>
                  <a:pt x="1586" y="2442"/>
                </a:lnTo>
                <a:lnTo>
                  <a:pt x="1586" y="2442"/>
                </a:lnTo>
                <a:lnTo>
                  <a:pt x="1586" y="2437"/>
                </a:lnTo>
                <a:lnTo>
                  <a:pt x="1581" y="2437"/>
                </a:lnTo>
                <a:lnTo>
                  <a:pt x="1581" y="2437"/>
                </a:lnTo>
                <a:lnTo>
                  <a:pt x="1581" y="2437"/>
                </a:lnTo>
                <a:lnTo>
                  <a:pt x="1581" y="2437"/>
                </a:lnTo>
                <a:lnTo>
                  <a:pt x="1581" y="2442"/>
                </a:lnTo>
                <a:lnTo>
                  <a:pt x="1581" y="2442"/>
                </a:lnTo>
                <a:lnTo>
                  <a:pt x="1581" y="2442"/>
                </a:lnTo>
                <a:lnTo>
                  <a:pt x="1581" y="2442"/>
                </a:lnTo>
                <a:lnTo>
                  <a:pt x="1577" y="2442"/>
                </a:lnTo>
                <a:lnTo>
                  <a:pt x="1577" y="2442"/>
                </a:lnTo>
                <a:lnTo>
                  <a:pt x="1577" y="2446"/>
                </a:lnTo>
                <a:lnTo>
                  <a:pt x="1577" y="2446"/>
                </a:lnTo>
                <a:lnTo>
                  <a:pt x="1577" y="2446"/>
                </a:lnTo>
                <a:lnTo>
                  <a:pt x="1581" y="2451"/>
                </a:lnTo>
                <a:lnTo>
                  <a:pt x="1581" y="2451"/>
                </a:lnTo>
                <a:lnTo>
                  <a:pt x="1581" y="2451"/>
                </a:lnTo>
                <a:close/>
                <a:moveTo>
                  <a:pt x="1595" y="2446"/>
                </a:moveTo>
                <a:lnTo>
                  <a:pt x="1595" y="2446"/>
                </a:lnTo>
                <a:lnTo>
                  <a:pt x="1595" y="2446"/>
                </a:lnTo>
                <a:lnTo>
                  <a:pt x="1595" y="2451"/>
                </a:lnTo>
                <a:lnTo>
                  <a:pt x="1595" y="2451"/>
                </a:lnTo>
                <a:lnTo>
                  <a:pt x="1599" y="2451"/>
                </a:lnTo>
                <a:lnTo>
                  <a:pt x="1604" y="2451"/>
                </a:lnTo>
                <a:lnTo>
                  <a:pt x="1604" y="2446"/>
                </a:lnTo>
                <a:lnTo>
                  <a:pt x="1604" y="2446"/>
                </a:lnTo>
                <a:lnTo>
                  <a:pt x="1604" y="2446"/>
                </a:lnTo>
                <a:lnTo>
                  <a:pt x="1604" y="2442"/>
                </a:lnTo>
                <a:lnTo>
                  <a:pt x="1599" y="2442"/>
                </a:lnTo>
                <a:lnTo>
                  <a:pt x="1599" y="2442"/>
                </a:lnTo>
                <a:lnTo>
                  <a:pt x="1595" y="2442"/>
                </a:lnTo>
                <a:lnTo>
                  <a:pt x="1595" y="2442"/>
                </a:lnTo>
                <a:lnTo>
                  <a:pt x="1595" y="2442"/>
                </a:lnTo>
                <a:lnTo>
                  <a:pt x="1595" y="2442"/>
                </a:lnTo>
                <a:lnTo>
                  <a:pt x="1595" y="2442"/>
                </a:lnTo>
                <a:lnTo>
                  <a:pt x="1595" y="2446"/>
                </a:lnTo>
                <a:lnTo>
                  <a:pt x="1595" y="2446"/>
                </a:lnTo>
                <a:close/>
                <a:moveTo>
                  <a:pt x="1577" y="2419"/>
                </a:moveTo>
                <a:lnTo>
                  <a:pt x="1577" y="2419"/>
                </a:lnTo>
                <a:lnTo>
                  <a:pt x="1577" y="2419"/>
                </a:lnTo>
                <a:lnTo>
                  <a:pt x="1577" y="2414"/>
                </a:lnTo>
                <a:lnTo>
                  <a:pt x="1577" y="2414"/>
                </a:lnTo>
                <a:lnTo>
                  <a:pt x="1577" y="2414"/>
                </a:lnTo>
                <a:lnTo>
                  <a:pt x="1577" y="2410"/>
                </a:lnTo>
                <a:lnTo>
                  <a:pt x="1577" y="2410"/>
                </a:lnTo>
                <a:lnTo>
                  <a:pt x="1572" y="2410"/>
                </a:lnTo>
                <a:lnTo>
                  <a:pt x="1572" y="2410"/>
                </a:lnTo>
                <a:lnTo>
                  <a:pt x="1572" y="2405"/>
                </a:lnTo>
                <a:lnTo>
                  <a:pt x="1572" y="2405"/>
                </a:lnTo>
                <a:lnTo>
                  <a:pt x="1572" y="2405"/>
                </a:lnTo>
                <a:lnTo>
                  <a:pt x="1572" y="2405"/>
                </a:lnTo>
                <a:lnTo>
                  <a:pt x="1572" y="2405"/>
                </a:lnTo>
                <a:lnTo>
                  <a:pt x="1572" y="2405"/>
                </a:lnTo>
                <a:lnTo>
                  <a:pt x="1572" y="2405"/>
                </a:lnTo>
                <a:lnTo>
                  <a:pt x="1572" y="2401"/>
                </a:lnTo>
                <a:lnTo>
                  <a:pt x="1572" y="2401"/>
                </a:lnTo>
                <a:lnTo>
                  <a:pt x="1572" y="2401"/>
                </a:lnTo>
                <a:lnTo>
                  <a:pt x="1572" y="2401"/>
                </a:lnTo>
                <a:lnTo>
                  <a:pt x="1572" y="2396"/>
                </a:lnTo>
                <a:lnTo>
                  <a:pt x="1568" y="2396"/>
                </a:lnTo>
                <a:lnTo>
                  <a:pt x="1568" y="2392"/>
                </a:lnTo>
                <a:lnTo>
                  <a:pt x="1563" y="2392"/>
                </a:lnTo>
                <a:lnTo>
                  <a:pt x="1559" y="2392"/>
                </a:lnTo>
                <a:lnTo>
                  <a:pt x="1559" y="2392"/>
                </a:lnTo>
                <a:lnTo>
                  <a:pt x="1559" y="2392"/>
                </a:lnTo>
                <a:lnTo>
                  <a:pt x="1559" y="2396"/>
                </a:lnTo>
                <a:lnTo>
                  <a:pt x="1563" y="2396"/>
                </a:lnTo>
                <a:lnTo>
                  <a:pt x="1563" y="2396"/>
                </a:lnTo>
                <a:lnTo>
                  <a:pt x="1563" y="2396"/>
                </a:lnTo>
                <a:lnTo>
                  <a:pt x="1563" y="2401"/>
                </a:lnTo>
                <a:lnTo>
                  <a:pt x="1563" y="2401"/>
                </a:lnTo>
                <a:lnTo>
                  <a:pt x="1563" y="2401"/>
                </a:lnTo>
                <a:lnTo>
                  <a:pt x="1563" y="2405"/>
                </a:lnTo>
                <a:lnTo>
                  <a:pt x="1563" y="2405"/>
                </a:lnTo>
                <a:lnTo>
                  <a:pt x="1563" y="2405"/>
                </a:lnTo>
                <a:lnTo>
                  <a:pt x="1563" y="2410"/>
                </a:lnTo>
                <a:lnTo>
                  <a:pt x="1568" y="2414"/>
                </a:lnTo>
                <a:lnTo>
                  <a:pt x="1568" y="2419"/>
                </a:lnTo>
                <a:lnTo>
                  <a:pt x="1568" y="2419"/>
                </a:lnTo>
                <a:lnTo>
                  <a:pt x="1568" y="2419"/>
                </a:lnTo>
                <a:lnTo>
                  <a:pt x="1568" y="2419"/>
                </a:lnTo>
                <a:lnTo>
                  <a:pt x="1572" y="2423"/>
                </a:lnTo>
                <a:lnTo>
                  <a:pt x="1572" y="2423"/>
                </a:lnTo>
                <a:lnTo>
                  <a:pt x="1572" y="2423"/>
                </a:lnTo>
                <a:lnTo>
                  <a:pt x="1577" y="2423"/>
                </a:lnTo>
                <a:lnTo>
                  <a:pt x="1577" y="2423"/>
                </a:lnTo>
                <a:lnTo>
                  <a:pt x="1577" y="2423"/>
                </a:lnTo>
                <a:lnTo>
                  <a:pt x="1577" y="2419"/>
                </a:lnTo>
                <a:close/>
                <a:moveTo>
                  <a:pt x="592" y="384"/>
                </a:moveTo>
                <a:lnTo>
                  <a:pt x="592" y="384"/>
                </a:lnTo>
                <a:lnTo>
                  <a:pt x="592" y="380"/>
                </a:lnTo>
                <a:lnTo>
                  <a:pt x="596" y="380"/>
                </a:lnTo>
                <a:lnTo>
                  <a:pt x="596" y="380"/>
                </a:lnTo>
                <a:lnTo>
                  <a:pt x="596" y="380"/>
                </a:lnTo>
                <a:lnTo>
                  <a:pt x="592" y="380"/>
                </a:lnTo>
                <a:lnTo>
                  <a:pt x="592" y="380"/>
                </a:lnTo>
                <a:lnTo>
                  <a:pt x="587" y="380"/>
                </a:lnTo>
                <a:lnTo>
                  <a:pt x="583" y="380"/>
                </a:lnTo>
                <a:lnTo>
                  <a:pt x="583" y="380"/>
                </a:lnTo>
                <a:lnTo>
                  <a:pt x="583" y="380"/>
                </a:lnTo>
                <a:lnTo>
                  <a:pt x="578" y="380"/>
                </a:lnTo>
                <a:lnTo>
                  <a:pt x="574" y="384"/>
                </a:lnTo>
                <a:lnTo>
                  <a:pt x="574" y="384"/>
                </a:lnTo>
                <a:lnTo>
                  <a:pt x="569" y="384"/>
                </a:lnTo>
                <a:lnTo>
                  <a:pt x="569" y="384"/>
                </a:lnTo>
                <a:lnTo>
                  <a:pt x="569" y="384"/>
                </a:lnTo>
                <a:lnTo>
                  <a:pt x="565" y="389"/>
                </a:lnTo>
                <a:lnTo>
                  <a:pt x="565" y="389"/>
                </a:lnTo>
                <a:lnTo>
                  <a:pt x="565" y="389"/>
                </a:lnTo>
                <a:lnTo>
                  <a:pt x="565" y="389"/>
                </a:lnTo>
                <a:lnTo>
                  <a:pt x="569" y="389"/>
                </a:lnTo>
                <a:lnTo>
                  <a:pt x="569" y="389"/>
                </a:lnTo>
                <a:lnTo>
                  <a:pt x="574" y="389"/>
                </a:lnTo>
                <a:lnTo>
                  <a:pt x="574" y="389"/>
                </a:lnTo>
                <a:lnTo>
                  <a:pt x="578" y="384"/>
                </a:lnTo>
                <a:lnTo>
                  <a:pt x="578" y="384"/>
                </a:lnTo>
                <a:lnTo>
                  <a:pt x="583" y="389"/>
                </a:lnTo>
                <a:lnTo>
                  <a:pt x="583" y="389"/>
                </a:lnTo>
                <a:lnTo>
                  <a:pt x="587" y="384"/>
                </a:lnTo>
                <a:lnTo>
                  <a:pt x="592" y="389"/>
                </a:lnTo>
                <a:lnTo>
                  <a:pt x="592" y="389"/>
                </a:lnTo>
                <a:lnTo>
                  <a:pt x="592" y="384"/>
                </a:lnTo>
                <a:lnTo>
                  <a:pt x="592" y="384"/>
                </a:lnTo>
                <a:lnTo>
                  <a:pt x="592" y="384"/>
                </a:lnTo>
                <a:lnTo>
                  <a:pt x="592" y="384"/>
                </a:lnTo>
                <a:close/>
                <a:moveTo>
                  <a:pt x="1726" y="95"/>
                </a:moveTo>
                <a:lnTo>
                  <a:pt x="1726" y="95"/>
                </a:lnTo>
                <a:lnTo>
                  <a:pt x="1726" y="95"/>
                </a:lnTo>
                <a:lnTo>
                  <a:pt x="1726" y="95"/>
                </a:lnTo>
                <a:lnTo>
                  <a:pt x="1721" y="100"/>
                </a:lnTo>
                <a:lnTo>
                  <a:pt x="1721" y="100"/>
                </a:lnTo>
                <a:lnTo>
                  <a:pt x="1721" y="100"/>
                </a:lnTo>
                <a:lnTo>
                  <a:pt x="1730" y="100"/>
                </a:lnTo>
                <a:lnTo>
                  <a:pt x="1730" y="100"/>
                </a:lnTo>
                <a:lnTo>
                  <a:pt x="1735" y="100"/>
                </a:lnTo>
                <a:lnTo>
                  <a:pt x="1735" y="100"/>
                </a:lnTo>
                <a:lnTo>
                  <a:pt x="1735" y="100"/>
                </a:lnTo>
                <a:lnTo>
                  <a:pt x="1735" y="100"/>
                </a:lnTo>
                <a:lnTo>
                  <a:pt x="1735" y="95"/>
                </a:lnTo>
                <a:lnTo>
                  <a:pt x="1735" y="95"/>
                </a:lnTo>
                <a:lnTo>
                  <a:pt x="1735" y="95"/>
                </a:lnTo>
                <a:lnTo>
                  <a:pt x="1735" y="95"/>
                </a:lnTo>
                <a:lnTo>
                  <a:pt x="1735" y="95"/>
                </a:lnTo>
                <a:lnTo>
                  <a:pt x="1730" y="95"/>
                </a:lnTo>
                <a:lnTo>
                  <a:pt x="1730" y="95"/>
                </a:lnTo>
                <a:lnTo>
                  <a:pt x="1730" y="95"/>
                </a:lnTo>
                <a:lnTo>
                  <a:pt x="1730" y="95"/>
                </a:lnTo>
                <a:lnTo>
                  <a:pt x="1735" y="95"/>
                </a:lnTo>
                <a:lnTo>
                  <a:pt x="1730" y="95"/>
                </a:lnTo>
                <a:lnTo>
                  <a:pt x="1730" y="95"/>
                </a:lnTo>
                <a:lnTo>
                  <a:pt x="1726" y="95"/>
                </a:lnTo>
                <a:lnTo>
                  <a:pt x="1726" y="95"/>
                </a:lnTo>
                <a:close/>
                <a:moveTo>
                  <a:pt x="63" y="1126"/>
                </a:moveTo>
                <a:lnTo>
                  <a:pt x="63" y="1126"/>
                </a:lnTo>
                <a:lnTo>
                  <a:pt x="63" y="1126"/>
                </a:lnTo>
                <a:lnTo>
                  <a:pt x="63" y="1121"/>
                </a:lnTo>
                <a:lnTo>
                  <a:pt x="63" y="1121"/>
                </a:lnTo>
                <a:lnTo>
                  <a:pt x="59" y="1117"/>
                </a:lnTo>
                <a:lnTo>
                  <a:pt x="54" y="1112"/>
                </a:lnTo>
                <a:lnTo>
                  <a:pt x="54" y="1112"/>
                </a:lnTo>
                <a:lnTo>
                  <a:pt x="54" y="1117"/>
                </a:lnTo>
                <a:lnTo>
                  <a:pt x="54" y="1117"/>
                </a:lnTo>
                <a:lnTo>
                  <a:pt x="50" y="1121"/>
                </a:lnTo>
                <a:lnTo>
                  <a:pt x="50" y="1121"/>
                </a:lnTo>
                <a:lnTo>
                  <a:pt x="50" y="1126"/>
                </a:lnTo>
                <a:lnTo>
                  <a:pt x="50" y="1126"/>
                </a:lnTo>
                <a:lnTo>
                  <a:pt x="45" y="1130"/>
                </a:lnTo>
                <a:lnTo>
                  <a:pt x="45" y="1139"/>
                </a:lnTo>
                <a:lnTo>
                  <a:pt x="45" y="1139"/>
                </a:lnTo>
                <a:lnTo>
                  <a:pt x="45" y="1144"/>
                </a:lnTo>
                <a:lnTo>
                  <a:pt x="45" y="1144"/>
                </a:lnTo>
                <a:lnTo>
                  <a:pt x="50" y="1139"/>
                </a:lnTo>
                <a:lnTo>
                  <a:pt x="50" y="1139"/>
                </a:lnTo>
                <a:lnTo>
                  <a:pt x="54" y="1135"/>
                </a:lnTo>
                <a:lnTo>
                  <a:pt x="59" y="1135"/>
                </a:lnTo>
                <a:lnTo>
                  <a:pt x="63" y="1130"/>
                </a:lnTo>
                <a:lnTo>
                  <a:pt x="68" y="1130"/>
                </a:lnTo>
                <a:lnTo>
                  <a:pt x="68" y="1130"/>
                </a:lnTo>
                <a:lnTo>
                  <a:pt x="63" y="1126"/>
                </a:lnTo>
                <a:close/>
                <a:moveTo>
                  <a:pt x="538" y="393"/>
                </a:moveTo>
                <a:lnTo>
                  <a:pt x="533" y="393"/>
                </a:lnTo>
                <a:lnTo>
                  <a:pt x="533" y="393"/>
                </a:lnTo>
                <a:lnTo>
                  <a:pt x="533" y="393"/>
                </a:lnTo>
                <a:lnTo>
                  <a:pt x="533" y="393"/>
                </a:lnTo>
                <a:lnTo>
                  <a:pt x="533" y="393"/>
                </a:lnTo>
                <a:lnTo>
                  <a:pt x="533" y="393"/>
                </a:lnTo>
                <a:lnTo>
                  <a:pt x="533" y="393"/>
                </a:lnTo>
                <a:lnTo>
                  <a:pt x="533" y="393"/>
                </a:lnTo>
                <a:lnTo>
                  <a:pt x="529" y="393"/>
                </a:lnTo>
                <a:lnTo>
                  <a:pt x="529" y="393"/>
                </a:lnTo>
                <a:lnTo>
                  <a:pt x="529" y="393"/>
                </a:lnTo>
                <a:lnTo>
                  <a:pt x="524" y="393"/>
                </a:lnTo>
                <a:lnTo>
                  <a:pt x="524" y="393"/>
                </a:lnTo>
                <a:lnTo>
                  <a:pt x="524" y="393"/>
                </a:lnTo>
                <a:lnTo>
                  <a:pt x="524" y="393"/>
                </a:lnTo>
                <a:lnTo>
                  <a:pt x="524" y="393"/>
                </a:lnTo>
                <a:lnTo>
                  <a:pt x="524" y="393"/>
                </a:lnTo>
                <a:lnTo>
                  <a:pt x="524" y="398"/>
                </a:lnTo>
                <a:lnTo>
                  <a:pt x="524" y="398"/>
                </a:lnTo>
                <a:lnTo>
                  <a:pt x="524" y="398"/>
                </a:lnTo>
                <a:lnTo>
                  <a:pt x="524" y="398"/>
                </a:lnTo>
                <a:lnTo>
                  <a:pt x="524" y="398"/>
                </a:lnTo>
                <a:lnTo>
                  <a:pt x="524" y="398"/>
                </a:lnTo>
                <a:lnTo>
                  <a:pt x="524" y="398"/>
                </a:lnTo>
                <a:lnTo>
                  <a:pt x="524" y="398"/>
                </a:lnTo>
                <a:lnTo>
                  <a:pt x="524" y="398"/>
                </a:lnTo>
                <a:lnTo>
                  <a:pt x="520" y="398"/>
                </a:lnTo>
                <a:lnTo>
                  <a:pt x="520" y="398"/>
                </a:lnTo>
                <a:lnTo>
                  <a:pt x="515" y="398"/>
                </a:lnTo>
                <a:lnTo>
                  <a:pt x="515" y="398"/>
                </a:lnTo>
                <a:lnTo>
                  <a:pt x="511" y="402"/>
                </a:lnTo>
                <a:lnTo>
                  <a:pt x="511" y="402"/>
                </a:lnTo>
                <a:lnTo>
                  <a:pt x="506" y="402"/>
                </a:lnTo>
                <a:lnTo>
                  <a:pt x="506" y="402"/>
                </a:lnTo>
                <a:lnTo>
                  <a:pt x="506" y="402"/>
                </a:lnTo>
                <a:lnTo>
                  <a:pt x="501" y="402"/>
                </a:lnTo>
                <a:lnTo>
                  <a:pt x="501" y="402"/>
                </a:lnTo>
                <a:lnTo>
                  <a:pt x="506" y="402"/>
                </a:lnTo>
                <a:lnTo>
                  <a:pt x="506" y="402"/>
                </a:lnTo>
                <a:lnTo>
                  <a:pt x="506" y="402"/>
                </a:lnTo>
                <a:lnTo>
                  <a:pt x="506" y="402"/>
                </a:lnTo>
                <a:lnTo>
                  <a:pt x="506" y="402"/>
                </a:lnTo>
                <a:lnTo>
                  <a:pt x="511" y="402"/>
                </a:lnTo>
                <a:lnTo>
                  <a:pt x="511" y="402"/>
                </a:lnTo>
                <a:lnTo>
                  <a:pt x="511" y="402"/>
                </a:lnTo>
                <a:lnTo>
                  <a:pt x="511" y="402"/>
                </a:lnTo>
                <a:lnTo>
                  <a:pt x="515" y="402"/>
                </a:lnTo>
                <a:lnTo>
                  <a:pt x="515" y="402"/>
                </a:lnTo>
                <a:lnTo>
                  <a:pt x="520" y="402"/>
                </a:lnTo>
                <a:lnTo>
                  <a:pt x="520" y="402"/>
                </a:lnTo>
                <a:lnTo>
                  <a:pt x="520" y="402"/>
                </a:lnTo>
                <a:lnTo>
                  <a:pt x="524" y="398"/>
                </a:lnTo>
                <a:lnTo>
                  <a:pt x="529" y="398"/>
                </a:lnTo>
                <a:lnTo>
                  <a:pt x="529" y="398"/>
                </a:lnTo>
                <a:lnTo>
                  <a:pt x="529" y="398"/>
                </a:lnTo>
                <a:lnTo>
                  <a:pt x="529" y="398"/>
                </a:lnTo>
                <a:lnTo>
                  <a:pt x="529" y="398"/>
                </a:lnTo>
                <a:lnTo>
                  <a:pt x="529" y="398"/>
                </a:lnTo>
                <a:lnTo>
                  <a:pt x="529" y="398"/>
                </a:lnTo>
                <a:lnTo>
                  <a:pt x="529" y="398"/>
                </a:lnTo>
                <a:lnTo>
                  <a:pt x="533" y="393"/>
                </a:lnTo>
                <a:lnTo>
                  <a:pt x="538" y="393"/>
                </a:lnTo>
                <a:lnTo>
                  <a:pt x="538" y="393"/>
                </a:lnTo>
                <a:lnTo>
                  <a:pt x="538" y="393"/>
                </a:lnTo>
                <a:lnTo>
                  <a:pt x="538" y="393"/>
                </a:lnTo>
                <a:close/>
                <a:moveTo>
                  <a:pt x="1739" y="86"/>
                </a:moveTo>
                <a:lnTo>
                  <a:pt x="1739" y="86"/>
                </a:lnTo>
                <a:lnTo>
                  <a:pt x="1739" y="86"/>
                </a:lnTo>
                <a:lnTo>
                  <a:pt x="1744" y="81"/>
                </a:lnTo>
                <a:lnTo>
                  <a:pt x="1744" y="81"/>
                </a:lnTo>
                <a:lnTo>
                  <a:pt x="1744" y="81"/>
                </a:lnTo>
                <a:lnTo>
                  <a:pt x="1744" y="81"/>
                </a:lnTo>
                <a:lnTo>
                  <a:pt x="1744" y="81"/>
                </a:lnTo>
                <a:lnTo>
                  <a:pt x="1744" y="81"/>
                </a:lnTo>
                <a:lnTo>
                  <a:pt x="1744" y="81"/>
                </a:lnTo>
                <a:lnTo>
                  <a:pt x="1744" y="77"/>
                </a:lnTo>
                <a:lnTo>
                  <a:pt x="1744" y="77"/>
                </a:lnTo>
                <a:lnTo>
                  <a:pt x="1744" y="77"/>
                </a:lnTo>
                <a:lnTo>
                  <a:pt x="1744" y="77"/>
                </a:lnTo>
                <a:lnTo>
                  <a:pt x="1744" y="72"/>
                </a:lnTo>
                <a:lnTo>
                  <a:pt x="1744" y="72"/>
                </a:lnTo>
                <a:lnTo>
                  <a:pt x="1739" y="72"/>
                </a:lnTo>
                <a:lnTo>
                  <a:pt x="1739" y="72"/>
                </a:lnTo>
                <a:lnTo>
                  <a:pt x="1739" y="77"/>
                </a:lnTo>
                <a:lnTo>
                  <a:pt x="1739" y="77"/>
                </a:lnTo>
                <a:lnTo>
                  <a:pt x="1739" y="77"/>
                </a:lnTo>
                <a:lnTo>
                  <a:pt x="1735" y="77"/>
                </a:lnTo>
                <a:lnTo>
                  <a:pt x="1735" y="81"/>
                </a:lnTo>
                <a:lnTo>
                  <a:pt x="1735" y="81"/>
                </a:lnTo>
                <a:lnTo>
                  <a:pt x="1735" y="86"/>
                </a:lnTo>
                <a:lnTo>
                  <a:pt x="1735" y="86"/>
                </a:lnTo>
                <a:lnTo>
                  <a:pt x="1739" y="86"/>
                </a:lnTo>
                <a:close/>
                <a:moveTo>
                  <a:pt x="1694" y="122"/>
                </a:moveTo>
                <a:lnTo>
                  <a:pt x="1699" y="118"/>
                </a:lnTo>
                <a:lnTo>
                  <a:pt x="1699" y="118"/>
                </a:lnTo>
                <a:lnTo>
                  <a:pt x="1699" y="118"/>
                </a:lnTo>
                <a:lnTo>
                  <a:pt x="1703" y="118"/>
                </a:lnTo>
                <a:lnTo>
                  <a:pt x="1703" y="118"/>
                </a:lnTo>
                <a:lnTo>
                  <a:pt x="1703" y="118"/>
                </a:lnTo>
                <a:lnTo>
                  <a:pt x="1703" y="118"/>
                </a:lnTo>
                <a:lnTo>
                  <a:pt x="1703" y="118"/>
                </a:lnTo>
                <a:lnTo>
                  <a:pt x="1703" y="113"/>
                </a:lnTo>
                <a:lnTo>
                  <a:pt x="1703" y="113"/>
                </a:lnTo>
                <a:lnTo>
                  <a:pt x="1703" y="113"/>
                </a:lnTo>
                <a:lnTo>
                  <a:pt x="1703" y="113"/>
                </a:lnTo>
                <a:lnTo>
                  <a:pt x="1699" y="113"/>
                </a:lnTo>
                <a:lnTo>
                  <a:pt x="1699" y="113"/>
                </a:lnTo>
                <a:lnTo>
                  <a:pt x="1694" y="113"/>
                </a:lnTo>
                <a:lnTo>
                  <a:pt x="1694" y="113"/>
                </a:lnTo>
                <a:lnTo>
                  <a:pt x="1690" y="118"/>
                </a:lnTo>
                <a:lnTo>
                  <a:pt x="1690" y="118"/>
                </a:lnTo>
                <a:lnTo>
                  <a:pt x="1690" y="118"/>
                </a:lnTo>
                <a:lnTo>
                  <a:pt x="1690" y="118"/>
                </a:lnTo>
                <a:lnTo>
                  <a:pt x="1690" y="118"/>
                </a:lnTo>
                <a:lnTo>
                  <a:pt x="1690" y="118"/>
                </a:lnTo>
                <a:lnTo>
                  <a:pt x="1690" y="122"/>
                </a:lnTo>
                <a:lnTo>
                  <a:pt x="1694" y="122"/>
                </a:lnTo>
                <a:close/>
                <a:moveTo>
                  <a:pt x="1653" y="145"/>
                </a:moveTo>
                <a:lnTo>
                  <a:pt x="1658" y="145"/>
                </a:lnTo>
                <a:lnTo>
                  <a:pt x="1658" y="145"/>
                </a:lnTo>
                <a:lnTo>
                  <a:pt x="1658" y="145"/>
                </a:lnTo>
                <a:lnTo>
                  <a:pt x="1653" y="145"/>
                </a:lnTo>
                <a:lnTo>
                  <a:pt x="1653" y="140"/>
                </a:lnTo>
                <a:lnTo>
                  <a:pt x="1653" y="140"/>
                </a:lnTo>
                <a:lnTo>
                  <a:pt x="1653" y="140"/>
                </a:lnTo>
                <a:lnTo>
                  <a:pt x="1640" y="140"/>
                </a:lnTo>
                <a:lnTo>
                  <a:pt x="1640" y="140"/>
                </a:lnTo>
                <a:lnTo>
                  <a:pt x="1640" y="140"/>
                </a:lnTo>
                <a:lnTo>
                  <a:pt x="1635" y="140"/>
                </a:lnTo>
                <a:lnTo>
                  <a:pt x="1631" y="145"/>
                </a:lnTo>
                <a:lnTo>
                  <a:pt x="1631" y="145"/>
                </a:lnTo>
                <a:lnTo>
                  <a:pt x="1631" y="145"/>
                </a:lnTo>
                <a:lnTo>
                  <a:pt x="1635" y="145"/>
                </a:lnTo>
                <a:lnTo>
                  <a:pt x="1635" y="149"/>
                </a:lnTo>
                <a:lnTo>
                  <a:pt x="1635" y="149"/>
                </a:lnTo>
                <a:lnTo>
                  <a:pt x="1631" y="149"/>
                </a:lnTo>
                <a:lnTo>
                  <a:pt x="1635" y="154"/>
                </a:lnTo>
                <a:lnTo>
                  <a:pt x="1631" y="154"/>
                </a:lnTo>
                <a:lnTo>
                  <a:pt x="1635" y="154"/>
                </a:lnTo>
                <a:lnTo>
                  <a:pt x="1635" y="154"/>
                </a:lnTo>
                <a:lnTo>
                  <a:pt x="1635" y="154"/>
                </a:lnTo>
                <a:lnTo>
                  <a:pt x="1635" y="154"/>
                </a:lnTo>
                <a:lnTo>
                  <a:pt x="1640" y="154"/>
                </a:lnTo>
                <a:lnTo>
                  <a:pt x="1640" y="154"/>
                </a:lnTo>
                <a:lnTo>
                  <a:pt x="1640" y="154"/>
                </a:lnTo>
                <a:lnTo>
                  <a:pt x="1644" y="149"/>
                </a:lnTo>
                <a:lnTo>
                  <a:pt x="1649" y="149"/>
                </a:lnTo>
                <a:lnTo>
                  <a:pt x="1649" y="149"/>
                </a:lnTo>
                <a:lnTo>
                  <a:pt x="1653" y="145"/>
                </a:lnTo>
                <a:lnTo>
                  <a:pt x="1653" y="145"/>
                </a:lnTo>
                <a:close/>
                <a:moveTo>
                  <a:pt x="1717" y="104"/>
                </a:moveTo>
                <a:lnTo>
                  <a:pt x="1726" y="104"/>
                </a:lnTo>
                <a:lnTo>
                  <a:pt x="1726" y="104"/>
                </a:lnTo>
                <a:lnTo>
                  <a:pt x="1721" y="109"/>
                </a:lnTo>
                <a:lnTo>
                  <a:pt x="1717" y="109"/>
                </a:lnTo>
                <a:lnTo>
                  <a:pt x="1721" y="109"/>
                </a:lnTo>
                <a:lnTo>
                  <a:pt x="1726" y="109"/>
                </a:lnTo>
                <a:lnTo>
                  <a:pt x="1726" y="109"/>
                </a:lnTo>
                <a:lnTo>
                  <a:pt x="1730" y="109"/>
                </a:lnTo>
                <a:lnTo>
                  <a:pt x="1730" y="109"/>
                </a:lnTo>
                <a:lnTo>
                  <a:pt x="1735" y="109"/>
                </a:lnTo>
                <a:lnTo>
                  <a:pt x="1735" y="109"/>
                </a:lnTo>
                <a:lnTo>
                  <a:pt x="1735" y="109"/>
                </a:lnTo>
                <a:lnTo>
                  <a:pt x="1735" y="104"/>
                </a:lnTo>
                <a:lnTo>
                  <a:pt x="1735" y="104"/>
                </a:lnTo>
                <a:lnTo>
                  <a:pt x="1735" y="104"/>
                </a:lnTo>
                <a:lnTo>
                  <a:pt x="1735" y="104"/>
                </a:lnTo>
                <a:lnTo>
                  <a:pt x="1735" y="100"/>
                </a:lnTo>
                <a:lnTo>
                  <a:pt x="1735" y="100"/>
                </a:lnTo>
                <a:lnTo>
                  <a:pt x="1735" y="100"/>
                </a:lnTo>
                <a:lnTo>
                  <a:pt x="1726" y="100"/>
                </a:lnTo>
                <a:lnTo>
                  <a:pt x="1721" y="100"/>
                </a:lnTo>
                <a:lnTo>
                  <a:pt x="1717" y="100"/>
                </a:lnTo>
                <a:lnTo>
                  <a:pt x="1717" y="104"/>
                </a:lnTo>
                <a:lnTo>
                  <a:pt x="1717" y="104"/>
                </a:lnTo>
                <a:lnTo>
                  <a:pt x="1717" y="104"/>
                </a:lnTo>
                <a:lnTo>
                  <a:pt x="1721" y="104"/>
                </a:lnTo>
                <a:lnTo>
                  <a:pt x="1717" y="104"/>
                </a:lnTo>
                <a:lnTo>
                  <a:pt x="1717" y="104"/>
                </a:lnTo>
                <a:close/>
                <a:moveTo>
                  <a:pt x="1604" y="213"/>
                </a:moveTo>
                <a:lnTo>
                  <a:pt x="1604" y="213"/>
                </a:lnTo>
                <a:lnTo>
                  <a:pt x="1604" y="213"/>
                </a:lnTo>
                <a:lnTo>
                  <a:pt x="1608" y="217"/>
                </a:lnTo>
                <a:lnTo>
                  <a:pt x="1608" y="217"/>
                </a:lnTo>
                <a:lnTo>
                  <a:pt x="1608" y="213"/>
                </a:lnTo>
                <a:lnTo>
                  <a:pt x="1613" y="213"/>
                </a:lnTo>
                <a:lnTo>
                  <a:pt x="1613" y="213"/>
                </a:lnTo>
                <a:lnTo>
                  <a:pt x="1613" y="208"/>
                </a:lnTo>
                <a:lnTo>
                  <a:pt x="1617" y="208"/>
                </a:lnTo>
                <a:lnTo>
                  <a:pt x="1617" y="208"/>
                </a:lnTo>
                <a:lnTo>
                  <a:pt x="1617" y="208"/>
                </a:lnTo>
                <a:lnTo>
                  <a:pt x="1613" y="208"/>
                </a:lnTo>
                <a:lnTo>
                  <a:pt x="1613" y="208"/>
                </a:lnTo>
                <a:lnTo>
                  <a:pt x="1613" y="204"/>
                </a:lnTo>
                <a:lnTo>
                  <a:pt x="1613" y="204"/>
                </a:lnTo>
                <a:lnTo>
                  <a:pt x="1613" y="204"/>
                </a:lnTo>
                <a:lnTo>
                  <a:pt x="1613" y="204"/>
                </a:lnTo>
                <a:lnTo>
                  <a:pt x="1613" y="204"/>
                </a:lnTo>
                <a:lnTo>
                  <a:pt x="1608" y="204"/>
                </a:lnTo>
                <a:lnTo>
                  <a:pt x="1608" y="204"/>
                </a:lnTo>
                <a:lnTo>
                  <a:pt x="1608" y="199"/>
                </a:lnTo>
                <a:lnTo>
                  <a:pt x="1608" y="199"/>
                </a:lnTo>
                <a:lnTo>
                  <a:pt x="1608" y="199"/>
                </a:lnTo>
                <a:lnTo>
                  <a:pt x="1608" y="194"/>
                </a:lnTo>
                <a:lnTo>
                  <a:pt x="1608" y="194"/>
                </a:lnTo>
                <a:lnTo>
                  <a:pt x="1604" y="194"/>
                </a:lnTo>
                <a:lnTo>
                  <a:pt x="1604" y="199"/>
                </a:lnTo>
                <a:lnTo>
                  <a:pt x="1604" y="199"/>
                </a:lnTo>
                <a:lnTo>
                  <a:pt x="1604" y="199"/>
                </a:lnTo>
                <a:lnTo>
                  <a:pt x="1604" y="199"/>
                </a:lnTo>
                <a:lnTo>
                  <a:pt x="1604" y="199"/>
                </a:lnTo>
                <a:lnTo>
                  <a:pt x="1604" y="199"/>
                </a:lnTo>
                <a:lnTo>
                  <a:pt x="1604" y="199"/>
                </a:lnTo>
                <a:lnTo>
                  <a:pt x="1599" y="194"/>
                </a:lnTo>
                <a:lnTo>
                  <a:pt x="1599" y="194"/>
                </a:lnTo>
                <a:lnTo>
                  <a:pt x="1599" y="194"/>
                </a:lnTo>
                <a:lnTo>
                  <a:pt x="1599" y="190"/>
                </a:lnTo>
                <a:lnTo>
                  <a:pt x="1599" y="185"/>
                </a:lnTo>
                <a:lnTo>
                  <a:pt x="1599" y="185"/>
                </a:lnTo>
                <a:lnTo>
                  <a:pt x="1604" y="185"/>
                </a:lnTo>
                <a:lnTo>
                  <a:pt x="1604" y="185"/>
                </a:lnTo>
                <a:lnTo>
                  <a:pt x="1608" y="185"/>
                </a:lnTo>
                <a:lnTo>
                  <a:pt x="1608" y="181"/>
                </a:lnTo>
                <a:lnTo>
                  <a:pt x="1608" y="181"/>
                </a:lnTo>
                <a:lnTo>
                  <a:pt x="1613" y="181"/>
                </a:lnTo>
                <a:lnTo>
                  <a:pt x="1613" y="181"/>
                </a:lnTo>
                <a:lnTo>
                  <a:pt x="1613" y="181"/>
                </a:lnTo>
                <a:lnTo>
                  <a:pt x="1613" y="181"/>
                </a:lnTo>
                <a:lnTo>
                  <a:pt x="1613" y="176"/>
                </a:lnTo>
                <a:lnTo>
                  <a:pt x="1617" y="172"/>
                </a:lnTo>
                <a:lnTo>
                  <a:pt x="1617" y="172"/>
                </a:lnTo>
                <a:lnTo>
                  <a:pt x="1617" y="172"/>
                </a:lnTo>
                <a:lnTo>
                  <a:pt x="1622" y="163"/>
                </a:lnTo>
                <a:lnTo>
                  <a:pt x="1626" y="163"/>
                </a:lnTo>
                <a:lnTo>
                  <a:pt x="1626" y="163"/>
                </a:lnTo>
                <a:lnTo>
                  <a:pt x="1626" y="158"/>
                </a:lnTo>
                <a:lnTo>
                  <a:pt x="1626" y="158"/>
                </a:lnTo>
                <a:lnTo>
                  <a:pt x="1626" y="158"/>
                </a:lnTo>
                <a:lnTo>
                  <a:pt x="1631" y="158"/>
                </a:lnTo>
                <a:lnTo>
                  <a:pt x="1631" y="158"/>
                </a:lnTo>
                <a:lnTo>
                  <a:pt x="1631" y="158"/>
                </a:lnTo>
                <a:lnTo>
                  <a:pt x="1631" y="154"/>
                </a:lnTo>
                <a:lnTo>
                  <a:pt x="1631" y="154"/>
                </a:lnTo>
                <a:lnTo>
                  <a:pt x="1631" y="154"/>
                </a:lnTo>
                <a:lnTo>
                  <a:pt x="1631" y="154"/>
                </a:lnTo>
                <a:lnTo>
                  <a:pt x="1631" y="149"/>
                </a:lnTo>
                <a:lnTo>
                  <a:pt x="1626" y="149"/>
                </a:lnTo>
                <a:lnTo>
                  <a:pt x="1626" y="149"/>
                </a:lnTo>
                <a:lnTo>
                  <a:pt x="1626" y="149"/>
                </a:lnTo>
                <a:lnTo>
                  <a:pt x="1622" y="149"/>
                </a:lnTo>
                <a:lnTo>
                  <a:pt x="1622" y="149"/>
                </a:lnTo>
                <a:lnTo>
                  <a:pt x="1622" y="145"/>
                </a:lnTo>
                <a:lnTo>
                  <a:pt x="1622" y="145"/>
                </a:lnTo>
                <a:lnTo>
                  <a:pt x="1617" y="145"/>
                </a:lnTo>
                <a:lnTo>
                  <a:pt x="1617" y="145"/>
                </a:lnTo>
                <a:lnTo>
                  <a:pt x="1617" y="145"/>
                </a:lnTo>
                <a:lnTo>
                  <a:pt x="1617" y="149"/>
                </a:lnTo>
                <a:lnTo>
                  <a:pt x="1617" y="149"/>
                </a:lnTo>
                <a:lnTo>
                  <a:pt x="1613" y="149"/>
                </a:lnTo>
                <a:lnTo>
                  <a:pt x="1613" y="149"/>
                </a:lnTo>
                <a:lnTo>
                  <a:pt x="1613" y="149"/>
                </a:lnTo>
                <a:lnTo>
                  <a:pt x="1613" y="149"/>
                </a:lnTo>
                <a:lnTo>
                  <a:pt x="1608" y="149"/>
                </a:lnTo>
                <a:lnTo>
                  <a:pt x="1604" y="158"/>
                </a:lnTo>
                <a:lnTo>
                  <a:pt x="1599" y="158"/>
                </a:lnTo>
                <a:lnTo>
                  <a:pt x="1599" y="158"/>
                </a:lnTo>
                <a:lnTo>
                  <a:pt x="1599" y="158"/>
                </a:lnTo>
                <a:lnTo>
                  <a:pt x="1599" y="158"/>
                </a:lnTo>
                <a:lnTo>
                  <a:pt x="1599" y="158"/>
                </a:lnTo>
                <a:lnTo>
                  <a:pt x="1599" y="163"/>
                </a:lnTo>
                <a:lnTo>
                  <a:pt x="1595" y="163"/>
                </a:lnTo>
                <a:lnTo>
                  <a:pt x="1595" y="163"/>
                </a:lnTo>
                <a:lnTo>
                  <a:pt x="1595" y="167"/>
                </a:lnTo>
                <a:lnTo>
                  <a:pt x="1590" y="167"/>
                </a:lnTo>
                <a:lnTo>
                  <a:pt x="1590" y="172"/>
                </a:lnTo>
                <a:lnTo>
                  <a:pt x="1590" y="172"/>
                </a:lnTo>
                <a:lnTo>
                  <a:pt x="1590" y="172"/>
                </a:lnTo>
                <a:lnTo>
                  <a:pt x="1590" y="172"/>
                </a:lnTo>
                <a:lnTo>
                  <a:pt x="1590" y="172"/>
                </a:lnTo>
                <a:lnTo>
                  <a:pt x="1590" y="172"/>
                </a:lnTo>
                <a:lnTo>
                  <a:pt x="1586" y="172"/>
                </a:lnTo>
                <a:lnTo>
                  <a:pt x="1581" y="172"/>
                </a:lnTo>
                <a:lnTo>
                  <a:pt x="1581" y="176"/>
                </a:lnTo>
                <a:lnTo>
                  <a:pt x="1581" y="176"/>
                </a:lnTo>
                <a:lnTo>
                  <a:pt x="1581" y="176"/>
                </a:lnTo>
                <a:lnTo>
                  <a:pt x="1581" y="172"/>
                </a:lnTo>
                <a:lnTo>
                  <a:pt x="1577" y="172"/>
                </a:lnTo>
                <a:lnTo>
                  <a:pt x="1577" y="172"/>
                </a:lnTo>
                <a:lnTo>
                  <a:pt x="1581" y="172"/>
                </a:lnTo>
                <a:lnTo>
                  <a:pt x="1581" y="167"/>
                </a:lnTo>
                <a:lnTo>
                  <a:pt x="1586" y="167"/>
                </a:lnTo>
                <a:lnTo>
                  <a:pt x="1590" y="163"/>
                </a:lnTo>
                <a:lnTo>
                  <a:pt x="1590" y="163"/>
                </a:lnTo>
                <a:lnTo>
                  <a:pt x="1590" y="158"/>
                </a:lnTo>
                <a:lnTo>
                  <a:pt x="1590" y="158"/>
                </a:lnTo>
                <a:lnTo>
                  <a:pt x="1590" y="158"/>
                </a:lnTo>
                <a:lnTo>
                  <a:pt x="1590" y="158"/>
                </a:lnTo>
                <a:lnTo>
                  <a:pt x="1590" y="158"/>
                </a:lnTo>
                <a:lnTo>
                  <a:pt x="1590" y="158"/>
                </a:lnTo>
                <a:lnTo>
                  <a:pt x="1595" y="158"/>
                </a:lnTo>
                <a:lnTo>
                  <a:pt x="1595" y="154"/>
                </a:lnTo>
                <a:lnTo>
                  <a:pt x="1595" y="154"/>
                </a:lnTo>
                <a:lnTo>
                  <a:pt x="1595" y="154"/>
                </a:lnTo>
                <a:lnTo>
                  <a:pt x="1590" y="154"/>
                </a:lnTo>
                <a:lnTo>
                  <a:pt x="1590" y="154"/>
                </a:lnTo>
                <a:lnTo>
                  <a:pt x="1590" y="154"/>
                </a:lnTo>
                <a:lnTo>
                  <a:pt x="1590" y="149"/>
                </a:lnTo>
                <a:lnTo>
                  <a:pt x="1590" y="149"/>
                </a:lnTo>
                <a:lnTo>
                  <a:pt x="1586" y="149"/>
                </a:lnTo>
                <a:lnTo>
                  <a:pt x="1586" y="149"/>
                </a:lnTo>
                <a:lnTo>
                  <a:pt x="1581" y="149"/>
                </a:lnTo>
                <a:lnTo>
                  <a:pt x="1581" y="149"/>
                </a:lnTo>
                <a:lnTo>
                  <a:pt x="1581" y="154"/>
                </a:lnTo>
                <a:lnTo>
                  <a:pt x="1581" y="154"/>
                </a:lnTo>
                <a:lnTo>
                  <a:pt x="1581" y="154"/>
                </a:lnTo>
                <a:lnTo>
                  <a:pt x="1581" y="154"/>
                </a:lnTo>
                <a:lnTo>
                  <a:pt x="1577" y="154"/>
                </a:lnTo>
                <a:lnTo>
                  <a:pt x="1577" y="154"/>
                </a:lnTo>
                <a:lnTo>
                  <a:pt x="1572" y="158"/>
                </a:lnTo>
                <a:lnTo>
                  <a:pt x="1568" y="158"/>
                </a:lnTo>
                <a:lnTo>
                  <a:pt x="1563" y="158"/>
                </a:lnTo>
                <a:lnTo>
                  <a:pt x="1563" y="158"/>
                </a:lnTo>
                <a:lnTo>
                  <a:pt x="1563" y="158"/>
                </a:lnTo>
                <a:lnTo>
                  <a:pt x="1563" y="158"/>
                </a:lnTo>
                <a:lnTo>
                  <a:pt x="1563" y="158"/>
                </a:lnTo>
                <a:lnTo>
                  <a:pt x="1563" y="158"/>
                </a:lnTo>
                <a:lnTo>
                  <a:pt x="1568" y="158"/>
                </a:lnTo>
                <a:lnTo>
                  <a:pt x="1568" y="158"/>
                </a:lnTo>
                <a:lnTo>
                  <a:pt x="1563" y="158"/>
                </a:lnTo>
                <a:lnTo>
                  <a:pt x="1563" y="158"/>
                </a:lnTo>
                <a:lnTo>
                  <a:pt x="1559" y="158"/>
                </a:lnTo>
                <a:lnTo>
                  <a:pt x="1559" y="158"/>
                </a:lnTo>
                <a:lnTo>
                  <a:pt x="1559" y="158"/>
                </a:lnTo>
                <a:lnTo>
                  <a:pt x="1559" y="158"/>
                </a:lnTo>
                <a:lnTo>
                  <a:pt x="1559" y="158"/>
                </a:lnTo>
                <a:lnTo>
                  <a:pt x="1563" y="158"/>
                </a:lnTo>
                <a:lnTo>
                  <a:pt x="1568" y="154"/>
                </a:lnTo>
                <a:lnTo>
                  <a:pt x="1572" y="154"/>
                </a:lnTo>
                <a:lnTo>
                  <a:pt x="1572" y="154"/>
                </a:lnTo>
                <a:lnTo>
                  <a:pt x="1572" y="154"/>
                </a:lnTo>
                <a:lnTo>
                  <a:pt x="1568" y="149"/>
                </a:lnTo>
                <a:lnTo>
                  <a:pt x="1568" y="149"/>
                </a:lnTo>
                <a:lnTo>
                  <a:pt x="1563" y="149"/>
                </a:lnTo>
                <a:lnTo>
                  <a:pt x="1563" y="145"/>
                </a:lnTo>
                <a:lnTo>
                  <a:pt x="1559" y="145"/>
                </a:lnTo>
                <a:lnTo>
                  <a:pt x="1559" y="149"/>
                </a:lnTo>
                <a:lnTo>
                  <a:pt x="1554" y="149"/>
                </a:lnTo>
                <a:lnTo>
                  <a:pt x="1554" y="149"/>
                </a:lnTo>
                <a:lnTo>
                  <a:pt x="1550" y="149"/>
                </a:lnTo>
                <a:lnTo>
                  <a:pt x="1550" y="149"/>
                </a:lnTo>
                <a:lnTo>
                  <a:pt x="1550" y="149"/>
                </a:lnTo>
                <a:lnTo>
                  <a:pt x="1550" y="154"/>
                </a:lnTo>
                <a:lnTo>
                  <a:pt x="1550" y="154"/>
                </a:lnTo>
                <a:lnTo>
                  <a:pt x="1550" y="149"/>
                </a:lnTo>
                <a:lnTo>
                  <a:pt x="1545" y="149"/>
                </a:lnTo>
                <a:lnTo>
                  <a:pt x="1541" y="154"/>
                </a:lnTo>
                <a:lnTo>
                  <a:pt x="1541" y="154"/>
                </a:lnTo>
                <a:lnTo>
                  <a:pt x="1536" y="154"/>
                </a:lnTo>
                <a:lnTo>
                  <a:pt x="1536" y="154"/>
                </a:lnTo>
                <a:lnTo>
                  <a:pt x="1541" y="149"/>
                </a:lnTo>
                <a:lnTo>
                  <a:pt x="1545" y="149"/>
                </a:lnTo>
                <a:lnTo>
                  <a:pt x="1545" y="149"/>
                </a:lnTo>
                <a:lnTo>
                  <a:pt x="1550" y="149"/>
                </a:lnTo>
                <a:lnTo>
                  <a:pt x="1550" y="149"/>
                </a:lnTo>
                <a:lnTo>
                  <a:pt x="1550" y="145"/>
                </a:lnTo>
                <a:lnTo>
                  <a:pt x="1554" y="145"/>
                </a:lnTo>
                <a:lnTo>
                  <a:pt x="1554" y="145"/>
                </a:lnTo>
                <a:lnTo>
                  <a:pt x="1554" y="145"/>
                </a:lnTo>
                <a:lnTo>
                  <a:pt x="1559" y="140"/>
                </a:lnTo>
                <a:lnTo>
                  <a:pt x="1559" y="140"/>
                </a:lnTo>
                <a:lnTo>
                  <a:pt x="1559" y="140"/>
                </a:lnTo>
                <a:lnTo>
                  <a:pt x="1559" y="140"/>
                </a:lnTo>
                <a:lnTo>
                  <a:pt x="1554" y="140"/>
                </a:lnTo>
                <a:lnTo>
                  <a:pt x="1545" y="140"/>
                </a:lnTo>
                <a:lnTo>
                  <a:pt x="1532" y="140"/>
                </a:lnTo>
                <a:lnTo>
                  <a:pt x="1522" y="145"/>
                </a:lnTo>
                <a:lnTo>
                  <a:pt x="1518" y="145"/>
                </a:lnTo>
                <a:lnTo>
                  <a:pt x="1513" y="145"/>
                </a:lnTo>
                <a:lnTo>
                  <a:pt x="1504" y="149"/>
                </a:lnTo>
                <a:lnTo>
                  <a:pt x="1500" y="149"/>
                </a:lnTo>
                <a:lnTo>
                  <a:pt x="1495" y="149"/>
                </a:lnTo>
                <a:lnTo>
                  <a:pt x="1495" y="149"/>
                </a:lnTo>
                <a:lnTo>
                  <a:pt x="1495" y="149"/>
                </a:lnTo>
                <a:lnTo>
                  <a:pt x="1495" y="154"/>
                </a:lnTo>
                <a:lnTo>
                  <a:pt x="1495" y="154"/>
                </a:lnTo>
                <a:lnTo>
                  <a:pt x="1495" y="154"/>
                </a:lnTo>
                <a:lnTo>
                  <a:pt x="1495" y="154"/>
                </a:lnTo>
                <a:lnTo>
                  <a:pt x="1491" y="154"/>
                </a:lnTo>
                <a:lnTo>
                  <a:pt x="1486" y="154"/>
                </a:lnTo>
                <a:lnTo>
                  <a:pt x="1482" y="158"/>
                </a:lnTo>
                <a:lnTo>
                  <a:pt x="1482" y="158"/>
                </a:lnTo>
                <a:lnTo>
                  <a:pt x="1477" y="158"/>
                </a:lnTo>
                <a:lnTo>
                  <a:pt x="1477" y="163"/>
                </a:lnTo>
                <a:lnTo>
                  <a:pt x="1473" y="163"/>
                </a:lnTo>
                <a:lnTo>
                  <a:pt x="1473" y="163"/>
                </a:lnTo>
                <a:lnTo>
                  <a:pt x="1473" y="163"/>
                </a:lnTo>
                <a:lnTo>
                  <a:pt x="1477" y="163"/>
                </a:lnTo>
                <a:lnTo>
                  <a:pt x="1477" y="163"/>
                </a:lnTo>
                <a:lnTo>
                  <a:pt x="1482" y="163"/>
                </a:lnTo>
                <a:lnTo>
                  <a:pt x="1486" y="163"/>
                </a:lnTo>
                <a:lnTo>
                  <a:pt x="1482" y="167"/>
                </a:lnTo>
                <a:lnTo>
                  <a:pt x="1477" y="167"/>
                </a:lnTo>
                <a:lnTo>
                  <a:pt x="1473" y="167"/>
                </a:lnTo>
                <a:lnTo>
                  <a:pt x="1473" y="167"/>
                </a:lnTo>
                <a:lnTo>
                  <a:pt x="1473" y="167"/>
                </a:lnTo>
                <a:lnTo>
                  <a:pt x="1477" y="167"/>
                </a:lnTo>
                <a:lnTo>
                  <a:pt x="1477" y="167"/>
                </a:lnTo>
                <a:lnTo>
                  <a:pt x="1482" y="167"/>
                </a:lnTo>
                <a:lnTo>
                  <a:pt x="1486" y="167"/>
                </a:lnTo>
                <a:lnTo>
                  <a:pt x="1504" y="167"/>
                </a:lnTo>
                <a:lnTo>
                  <a:pt x="1504" y="167"/>
                </a:lnTo>
                <a:lnTo>
                  <a:pt x="1504" y="167"/>
                </a:lnTo>
                <a:lnTo>
                  <a:pt x="1504" y="172"/>
                </a:lnTo>
                <a:lnTo>
                  <a:pt x="1500" y="172"/>
                </a:lnTo>
                <a:lnTo>
                  <a:pt x="1500" y="167"/>
                </a:lnTo>
                <a:lnTo>
                  <a:pt x="1495" y="167"/>
                </a:lnTo>
                <a:lnTo>
                  <a:pt x="1495" y="167"/>
                </a:lnTo>
                <a:lnTo>
                  <a:pt x="1495" y="172"/>
                </a:lnTo>
                <a:lnTo>
                  <a:pt x="1495" y="172"/>
                </a:lnTo>
                <a:lnTo>
                  <a:pt x="1495" y="172"/>
                </a:lnTo>
                <a:lnTo>
                  <a:pt x="1495" y="172"/>
                </a:lnTo>
                <a:lnTo>
                  <a:pt x="1491" y="172"/>
                </a:lnTo>
                <a:lnTo>
                  <a:pt x="1491" y="172"/>
                </a:lnTo>
                <a:lnTo>
                  <a:pt x="1482" y="172"/>
                </a:lnTo>
                <a:lnTo>
                  <a:pt x="1477" y="172"/>
                </a:lnTo>
                <a:lnTo>
                  <a:pt x="1473" y="172"/>
                </a:lnTo>
                <a:lnTo>
                  <a:pt x="1468" y="172"/>
                </a:lnTo>
                <a:lnTo>
                  <a:pt x="1464" y="176"/>
                </a:lnTo>
                <a:lnTo>
                  <a:pt x="1464" y="176"/>
                </a:lnTo>
                <a:lnTo>
                  <a:pt x="1459" y="176"/>
                </a:lnTo>
                <a:lnTo>
                  <a:pt x="1459" y="176"/>
                </a:lnTo>
                <a:lnTo>
                  <a:pt x="1459" y="181"/>
                </a:lnTo>
                <a:lnTo>
                  <a:pt x="1468" y="181"/>
                </a:lnTo>
                <a:lnTo>
                  <a:pt x="1473" y="185"/>
                </a:lnTo>
                <a:lnTo>
                  <a:pt x="1473" y="185"/>
                </a:lnTo>
                <a:lnTo>
                  <a:pt x="1473" y="185"/>
                </a:lnTo>
                <a:lnTo>
                  <a:pt x="1477" y="185"/>
                </a:lnTo>
                <a:lnTo>
                  <a:pt x="1482" y="185"/>
                </a:lnTo>
                <a:lnTo>
                  <a:pt x="1486" y="185"/>
                </a:lnTo>
                <a:lnTo>
                  <a:pt x="1491" y="185"/>
                </a:lnTo>
                <a:lnTo>
                  <a:pt x="1495" y="185"/>
                </a:lnTo>
                <a:lnTo>
                  <a:pt x="1495" y="185"/>
                </a:lnTo>
                <a:lnTo>
                  <a:pt x="1500" y="185"/>
                </a:lnTo>
                <a:lnTo>
                  <a:pt x="1500" y="185"/>
                </a:lnTo>
                <a:lnTo>
                  <a:pt x="1504" y="185"/>
                </a:lnTo>
                <a:lnTo>
                  <a:pt x="1504" y="185"/>
                </a:lnTo>
                <a:lnTo>
                  <a:pt x="1509" y="190"/>
                </a:lnTo>
                <a:lnTo>
                  <a:pt x="1513" y="194"/>
                </a:lnTo>
                <a:lnTo>
                  <a:pt x="1513" y="194"/>
                </a:lnTo>
                <a:lnTo>
                  <a:pt x="1513" y="194"/>
                </a:lnTo>
                <a:lnTo>
                  <a:pt x="1509" y="194"/>
                </a:lnTo>
                <a:lnTo>
                  <a:pt x="1504" y="194"/>
                </a:lnTo>
                <a:lnTo>
                  <a:pt x="1504" y="194"/>
                </a:lnTo>
                <a:lnTo>
                  <a:pt x="1500" y="194"/>
                </a:lnTo>
                <a:lnTo>
                  <a:pt x="1500" y="194"/>
                </a:lnTo>
                <a:lnTo>
                  <a:pt x="1495" y="194"/>
                </a:lnTo>
                <a:lnTo>
                  <a:pt x="1491" y="190"/>
                </a:lnTo>
                <a:lnTo>
                  <a:pt x="1491" y="190"/>
                </a:lnTo>
                <a:lnTo>
                  <a:pt x="1486" y="190"/>
                </a:lnTo>
                <a:lnTo>
                  <a:pt x="1482" y="190"/>
                </a:lnTo>
                <a:lnTo>
                  <a:pt x="1473" y="190"/>
                </a:lnTo>
                <a:lnTo>
                  <a:pt x="1459" y="190"/>
                </a:lnTo>
                <a:lnTo>
                  <a:pt x="1455" y="190"/>
                </a:lnTo>
                <a:lnTo>
                  <a:pt x="1450" y="190"/>
                </a:lnTo>
                <a:lnTo>
                  <a:pt x="1450" y="190"/>
                </a:lnTo>
                <a:lnTo>
                  <a:pt x="1450" y="194"/>
                </a:lnTo>
                <a:lnTo>
                  <a:pt x="1446" y="194"/>
                </a:lnTo>
                <a:lnTo>
                  <a:pt x="1446" y="194"/>
                </a:lnTo>
                <a:lnTo>
                  <a:pt x="1446" y="194"/>
                </a:lnTo>
                <a:lnTo>
                  <a:pt x="1446" y="199"/>
                </a:lnTo>
                <a:lnTo>
                  <a:pt x="1446" y="199"/>
                </a:lnTo>
                <a:lnTo>
                  <a:pt x="1446" y="204"/>
                </a:lnTo>
                <a:lnTo>
                  <a:pt x="1446" y="204"/>
                </a:lnTo>
                <a:lnTo>
                  <a:pt x="1441" y="204"/>
                </a:lnTo>
                <a:lnTo>
                  <a:pt x="1441" y="204"/>
                </a:lnTo>
                <a:lnTo>
                  <a:pt x="1446" y="204"/>
                </a:lnTo>
                <a:lnTo>
                  <a:pt x="1446" y="208"/>
                </a:lnTo>
                <a:lnTo>
                  <a:pt x="1450" y="208"/>
                </a:lnTo>
                <a:lnTo>
                  <a:pt x="1455" y="208"/>
                </a:lnTo>
                <a:lnTo>
                  <a:pt x="1459" y="208"/>
                </a:lnTo>
                <a:lnTo>
                  <a:pt x="1464" y="208"/>
                </a:lnTo>
                <a:lnTo>
                  <a:pt x="1464" y="208"/>
                </a:lnTo>
                <a:lnTo>
                  <a:pt x="1468" y="213"/>
                </a:lnTo>
                <a:lnTo>
                  <a:pt x="1468" y="213"/>
                </a:lnTo>
                <a:lnTo>
                  <a:pt x="1464" y="213"/>
                </a:lnTo>
                <a:lnTo>
                  <a:pt x="1464" y="213"/>
                </a:lnTo>
                <a:lnTo>
                  <a:pt x="1459" y="217"/>
                </a:lnTo>
                <a:lnTo>
                  <a:pt x="1459" y="217"/>
                </a:lnTo>
                <a:lnTo>
                  <a:pt x="1455" y="222"/>
                </a:lnTo>
                <a:lnTo>
                  <a:pt x="1455" y="222"/>
                </a:lnTo>
                <a:lnTo>
                  <a:pt x="1455" y="222"/>
                </a:lnTo>
                <a:lnTo>
                  <a:pt x="1459" y="222"/>
                </a:lnTo>
                <a:lnTo>
                  <a:pt x="1459" y="222"/>
                </a:lnTo>
                <a:lnTo>
                  <a:pt x="1459" y="222"/>
                </a:lnTo>
                <a:lnTo>
                  <a:pt x="1464" y="222"/>
                </a:lnTo>
                <a:lnTo>
                  <a:pt x="1473" y="226"/>
                </a:lnTo>
                <a:lnTo>
                  <a:pt x="1477" y="226"/>
                </a:lnTo>
                <a:lnTo>
                  <a:pt x="1477" y="222"/>
                </a:lnTo>
                <a:lnTo>
                  <a:pt x="1482" y="222"/>
                </a:lnTo>
                <a:lnTo>
                  <a:pt x="1482" y="226"/>
                </a:lnTo>
                <a:lnTo>
                  <a:pt x="1486" y="226"/>
                </a:lnTo>
                <a:lnTo>
                  <a:pt x="1491" y="226"/>
                </a:lnTo>
                <a:lnTo>
                  <a:pt x="1500" y="222"/>
                </a:lnTo>
                <a:lnTo>
                  <a:pt x="1504" y="222"/>
                </a:lnTo>
                <a:lnTo>
                  <a:pt x="1509" y="222"/>
                </a:lnTo>
                <a:lnTo>
                  <a:pt x="1513" y="222"/>
                </a:lnTo>
                <a:lnTo>
                  <a:pt x="1513" y="222"/>
                </a:lnTo>
                <a:lnTo>
                  <a:pt x="1522" y="222"/>
                </a:lnTo>
                <a:lnTo>
                  <a:pt x="1527" y="222"/>
                </a:lnTo>
                <a:lnTo>
                  <a:pt x="1527" y="222"/>
                </a:lnTo>
                <a:lnTo>
                  <a:pt x="1532" y="217"/>
                </a:lnTo>
                <a:lnTo>
                  <a:pt x="1536" y="217"/>
                </a:lnTo>
                <a:lnTo>
                  <a:pt x="1541" y="217"/>
                </a:lnTo>
                <a:lnTo>
                  <a:pt x="1541" y="213"/>
                </a:lnTo>
                <a:lnTo>
                  <a:pt x="1545" y="213"/>
                </a:lnTo>
                <a:lnTo>
                  <a:pt x="1545" y="213"/>
                </a:lnTo>
                <a:lnTo>
                  <a:pt x="1545" y="213"/>
                </a:lnTo>
                <a:lnTo>
                  <a:pt x="1545" y="213"/>
                </a:lnTo>
                <a:lnTo>
                  <a:pt x="1545" y="217"/>
                </a:lnTo>
                <a:lnTo>
                  <a:pt x="1545" y="217"/>
                </a:lnTo>
                <a:lnTo>
                  <a:pt x="1545" y="217"/>
                </a:lnTo>
                <a:lnTo>
                  <a:pt x="1541" y="217"/>
                </a:lnTo>
                <a:lnTo>
                  <a:pt x="1541" y="217"/>
                </a:lnTo>
                <a:lnTo>
                  <a:pt x="1545" y="217"/>
                </a:lnTo>
                <a:lnTo>
                  <a:pt x="1545" y="217"/>
                </a:lnTo>
                <a:lnTo>
                  <a:pt x="1545" y="217"/>
                </a:lnTo>
                <a:lnTo>
                  <a:pt x="1550" y="222"/>
                </a:lnTo>
                <a:lnTo>
                  <a:pt x="1550" y="222"/>
                </a:lnTo>
                <a:lnTo>
                  <a:pt x="1554" y="222"/>
                </a:lnTo>
                <a:lnTo>
                  <a:pt x="1554" y="222"/>
                </a:lnTo>
                <a:lnTo>
                  <a:pt x="1554" y="222"/>
                </a:lnTo>
                <a:lnTo>
                  <a:pt x="1550" y="222"/>
                </a:lnTo>
                <a:lnTo>
                  <a:pt x="1550" y="222"/>
                </a:lnTo>
                <a:lnTo>
                  <a:pt x="1550" y="226"/>
                </a:lnTo>
                <a:lnTo>
                  <a:pt x="1554" y="226"/>
                </a:lnTo>
                <a:lnTo>
                  <a:pt x="1554" y="226"/>
                </a:lnTo>
                <a:lnTo>
                  <a:pt x="1559" y="226"/>
                </a:lnTo>
                <a:lnTo>
                  <a:pt x="1559" y="226"/>
                </a:lnTo>
                <a:lnTo>
                  <a:pt x="1559" y="226"/>
                </a:lnTo>
                <a:lnTo>
                  <a:pt x="1563" y="226"/>
                </a:lnTo>
                <a:lnTo>
                  <a:pt x="1568" y="226"/>
                </a:lnTo>
                <a:lnTo>
                  <a:pt x="1572" y="226"/>
                </a:lnTo>
                <a:lnTo>
                  <a:pt x="1572" y="226"/>
                </a:lnTo>
                <a:lnTo>
                  <a:pt x="1572" y="226"/>
                </a:lnTo>
                <a:lnTo>
                  <a:pt x="1577" y="226"/>
                </a:lnTo>
                <a:lnTo>
                  <a:pt x="1577" y="226"/>
                </a:lnTo>
                <a:lnTo>
                  <a:pt x="1581" y="226"/>
                </a:lnTo>
                <a:lnTo>
                  <a:pt x="1586" y="226"/>
                </a:lnTo>
                <a:lnTo>
                  <a:pt x="1586" y="222"/>
                </a:lnTo>
                <a:lnTo>
                  <a:pt x="1590" y="222"/>
                </a:lnTo>
                <a:lnTo>
                  <a:pt x="1590" y="222"/>
                </a:lnTo>
                <a:lnTo>
                  <a:pt x="1590" y="222"/>
                </a:lnTo>
                <a:lnTo>
                  <a:pt x="1590" y="222"/>
                </a:lnTo>
                <a:lnTo>
                  <a:pt x="1586" y="222"/>
                </a:lnTo>
                <a:lnTo>
                  <a:pt x="1586" y="222"/>
                </a:lnTo>
                <a:lnTo>
                  <a:pt x="1590" y="222"/>
                </a:lnTo>
                <a:lnTo>
                  <a:pt x="1590" y="222"/>
                </a:lnTo>
                <a:lnTo>
                  <a:pt x="1590" y="222"/>
                </a:lnTo>
                <a:lnTo>
                  <a:pt x="1590" y="222"/>
                </a:lnTo>
                <a:lnTo>
                  <a:pt x="1590" y="217"/>
                </a:lnTo>
                <a:lnTo>
                  <a:pt x="1590" y="217"/>
                </a:lnTo>
                <a:lnTo>
                  <a:pt x="1590" y="217"/>
                </a:lnTo>
                <a:lnTo>
                  <a:pt x="1590" y="217"/>
                </a:lnTo>
                <a:lnTo>
                  <a:pt x="1590" y="217"/>
                </a:lnTo>
                <a:lnTo>
                  <a:pt x="1586" y="217"/>
                </a:lnTo>
                <a:lnTo>
                  <a:pt x="1581" y="217"/>
                </a:lnTo>
                <a:lnTo>
                  <a:pt x="1581" y="217"/>
                </a:lnTo>
                <a:lnTo>
                  <a:pt x="1577" y="222"/>
                </a:lnTo>
                <a:lnTo>
                  <a:pt x="1577" y="222"/>
                </a:lnTo>
                <a:lnTo>
                  <a:pt x="1577" y="222"/>
                </a:lnTo>
                <a:lnTo>
                  <a:pt x="1581" y="217"/>
                </a:lnTo>
                <a:lnTo>
                  <a:pt x="1581" y="217"/>
                </a:lnTo>
                <a:lnTo>
                  <a:pt x="1581" y="217"/>
                </a:lnTo>
                <a:lnTo>
                  <a:pt x="1581" y="217"/>
                </a:lnTo>
                <a:lnTo>
                  <a:pt x="1581" y="217"/>
                </a:lnTo>
                <a:lnTo>
                  <a:pt x="1581" y="217"/>
                </a:lnTo>
                <a:lnTo>
                  <a:pt x="1581" y="213"/>
                </a:lnTo>
                <a:lnTo>
                  <a:pt x="1581" y="213"/>
                </a:lnTo>
                <a:lnTo>
                  <a:pt x="1581" y="213"/>
                </a:lnTo>
                <a:lnTo>
                  <a:pt x="1581" y="213"/>
                </a:lnTo>
                <a:lnTo>
                  <a:pt x="1581" y="213"/>
                </a:lnTo>
                <a:lnTo>
                  <a:pt x="1586" y="213"/>
                </a:lnTo>
                <a:lnTo>
                  <a:pt x="1586" y="213"/>
                </a:lnTo>
                <a:lnTo>
                  <a:pt x="1586" y="217"/>
                </a:lnTo>
                <a:lnTo>
                  <a:pt x="1586" y="217"/>
                </a:lnTo>
                <a:lnTo>
                  <a:pt x="1590" y="217"/>
                </a:lnTo>
                <a:lnTo>
                  <a:pt x="1590" y="217"/>
                </a:lnTo>
                <a:lnTo>
                  <a:pt x="1590" y="217"/>
                </a:lnTo>
                <a:lnTo>
                  <a:pt x="1590" y="213"/>
                </a:lnTo>
                <a:lnTo>
                  <a:pt x="1590" y="213"/>
                </a:lnTo>
                <a:lnTo>
                  <a:pt x="1590" y="213"/>
                </a:lnTo>
                <a:lnTo>
                  <a:pt x="1590" y="213"/>
                </a:lnTo>
                <a:lnTo>
                  <a:pt x="1595" y="213"/>
                </a:lnTo>
                <a:lnTo>
                  <a:pt x="1595" y="213"/>
                </a:lnTo>
                <a:lnTo>
                  <a:pt x="1599" y="213"/>
                </a:lnTo>
                <a:lnTo>
                  <a:pt x="1599" y="213"/>
                </a:lnTo>
                <a:lnTo>
                  <a:pt x="1599" y="213"/>
                </a:lnTo>
                <a:lnTo>
                  <a:pt x="1599" y="213"/>
                </a:lnTo>
                <a:lnTo>
                  <a:pt x="1599" y="213"/>
                </a:lnTo>
                <a:lnTo>
                  <a:pt x="1599" y="213"/>
                </a:lnTo>
                <a:lnTo>
                  <a:pt x="1604" y="213"/>
                </a:lnTo>
                <a:lnTo>
                  <a:pt x="1604" y="213"/>
                </a:lnTo>
                <a:lnTo>
                  <a:pt x="1604" y="213"/>
                </a:lnTo>
                <a:lnTo>
                  <a:pt x="1604" y="213"/>
                </a:lnTo>
                <a:lnTo>
                  <a:pt x="1604" y="213"/>
                </a:lnTo>
                <a:lnTo>
                  <a:pt x="1604" y="213"/>
                </a:lnTo>
                <a:close/>
                <a:moveTo>
                  <a:pt x="1617" y="235"/>
                </a:moveTo>
                <a:lnTo>
                  <a:pt x="1617" y="235"/>
                </a:lnTo>
                <a:lnTo>
                  <a:pt x="1617" y="235"/>
                </a:lnTo>
                <a:lnTo>
                  <a:pt x="1622" y="235"/>
                </a:lnTo>
                <a:lnTo>
                  <a:pt x="1622" y="235"/>
                </a:lnTo>
                <a:lnTo>
                  <a:pt x="1622" y="240"/>
                </a:lnTo>
                <a:lnTo>
                  <a:pt x="1622" y="240"/>
                </a:lnTo>
                <a:lnTo>
                  <a:pt x="1626" y="240"/>
                </a:lnTo>
                <a:lnTo>
                  <a:pt x="1631" y="240"/>
                </a:lnTo>
                <a:lnTo>
                  <a:pt x="1631" y="240"/>
                </a:lnTo>
                <a:lnTo>
                  <a:pt x="1635" y="240"/>
                </a:lnTo>
                <a:lnTo>
                  <a:pt x="1640" y="240"/>
                </a:lnTo>
                <a:lnTo>
                  <a:pt x="1640" y="240"/>
                </a:lnTo>
                <a:lnTo>
                  <a:pt x="1644" y="235"/>
                </a:lnTo>
                <a:lnTo>
                  <a:pt x="1644" y="235"/>
                </a:lnTo>
                <a:lnTo>
                  <a:pt x="1644" y="235"/>
                </a:lnTo>
                <a:lnTo>
                  <a:pt x="1649" y="235"/>
                </a:lnTo>
                <a:lnTo>
                  <a:pt x="1649" y="235"/>
                </a:lnTo>
                <a:lnTo>
                  <a:pt x="1649" y="235"/>
                </a:lnTo>
                <a:lnTo>
                  <a:pt x="1649" y="235"/>
                </a:lnTo>
                <a:lnTo>
                  <a:pt x="1649" y="235"/>
                </a:lnTo>
                <a:lnTo>
                  <a:pt x="1649" y="235"/>
                </a:lnTo>
                <a:lnTo>
                  <a:pt x="1649" y="235"/>
                </a:lnTo>
                <a:lnTo>
                  <a:pt x="1649" y="235"/>
                </a:lnTo>
                <a:lnTo>
                  <a:pt x="1649" y="235"/>
                </a:lnTo>
                <a:lnTo>
                  <a:pt x="1649" y="231"/>
                </a:lnTo>
                <a:lnTo>
                  <a:pt x="1649" y="231"/>
                </a:lnTo>
                <a:lnTo>
                  <a:pt x="1649" y="231"/>
                </a:lnTo>
                <a:lnTo>
                  <a:pt x="1649" y="226"/>
                </a:lnTo>
                <a:lnTo>
                  <a:pt x="1649" y="226"/>
                </a:lnTo>
                <a:lnTo>
                  <a:pt x="1649" y="222"/>
                </a:lnTo>
                <a:lnTo>
                  <a:pt x="1649" y="222"/>
                </a:lnTo>
                <a:lnTo>
                  <a:pt x="1649" y="222"/>
                </a:lnTo>
                <a:lnTo>
                  <a:pt x="1649" y="222"/>
                </a:lnTo>
                <a:lnTo>
                  <a:pt x="1644" y="217"/>
                </a:lnTo>
                <a:lnTo>
                  <a:pt x="1644" y="217"/>
                </a:lnTo>
                <a:lnTo>
                  <a:pt x="1644" y="217"/>
                </a:lnTo>
                <a:lnTo>
                  <a:pt x="1644" y="217"/>
                </a:lnTo>
                <a:lnTo>
                  <a:pt x="1644" y="217"/>
                </a:lnTo>
                <a:lnTo>
                  <a:pt x="1644" y="217"/>
                </a:lnTo>
                <a:lnTo>
                  <a:pt x="1644" y="217"/>
                </a:lnTo>
                <a:lnTo>
                  <a:pt x="1644" y="217"/>
                </a:lnTo>
                <a:lnTo>
                  <a:pt x="1644" y="217"/>
                </a:lnTo>
                <a:lnTo>
                  <a:pt x="1644" y="217"/>
                </a:lnTo>
                <a:lnTo>
                  <a:pt x="1644" y="217"/>
                </a:lnTo>
                <a:lnTo>
                  <a:pt x="1644" y="217"/>
                </a:lnTo>
                <a:lnTo>
                  <a:pt x="1644" y="217"/>
                </a:lnTo>
                <a:lnTo>
                  <a:pt x="1644" y="213"/>
                </a:lnTo>
                <a:lnTo>
                  <a:pt x="1644" y="213"/>
                </a:lnTo>
                <a:lnTo>
                  <a:pt x="1640" y="217"/>
                </a:lnTo>
                <a:lnTo>
                  <a:pt x="1640" y="217"/>
                </a:lnTo>
                <a:lnTo>
                  <a:pt x="1640" y="217"/>
                </a:lnTo>
                <a:lnTo>
                  <a:pt x="1635" y="217"/>
                </a:lnTo>
                <a:lnTo>
                  <a:pt x="1635" y="217"/>
                </a:lnTo>
                <a:lnTo>
                  <a:pt x="1635" y="217"/>
                </a:lnTo>
                <a:lnTo>
                  <a:pt x="1635" y="217"/>
                </a:lnTo>
                <a:lnTo>
                  <a:pt x="1635" y="222"/>
                </a:lnTo>
                <a:lnTo>
                  <a:pt x="1635" y="222"/>
                </a:lnTo>
                <a:lnTo>
                  <a:pt x="1631" y="222"/>
                </a:lnTo>
                <a:lnTo>
                  <a:pt x="1631" y="222"/>
                </a:lnTo>
                <a:lnTo>
                  <a:pt x="1631" y="217"/>
                </a:lnTo>
                <a:lnTo>
                  <a:pt x="1631" y="217"/>
                </a:lnTo>
                <a:lnTo>
                  <a:pt x="1631" y="217"/>
                </a:lnTo>
                <a:lnTo>
                  <a:pt x="1631" y="222"/>
                </a:lnTo>
                <a:lnTo>
                  <a:pt x="1631" y="222"/>
                </a:lnTo>
                <a:lnTo>
                  <a:pt x="1631" y="222"/>
                </a:lnTo>
                <a:lnTo>
                  <a:pt x="1631" y="222"/>
                </a:lnTo>
                <a:lnTo>
                  <a:pt x="1631" y="222"/>
                </a:lnTo>
                <a:lnTo>
                  <a:pt x="1626" y="222"/>
                </a:lnTo>
                <a:lnTo>
                  <a:pt x="1626" y="222"/>
                </a:lnTo>
                <a:lnTo>
                  <a:pt x="1626" y="222"/>
                </a:lnTo>
                <a:lnTo>
                  <a:pt x="1626" y="222"/>
                </a:lnTo>
                <a:lnTo>
                  <a:pt x="1626" y="222"/>
                </a:lnTo>
                <a:lnTo>
                  <a:pt x="1626" y="222"/>
                </a:lnTo>
                <a:lnTo>
                  <a:pt x="1622" y="226"/>
                </a:lnTo>
                <a:lnTo>
                  <a:pt x="1617" y="226"/>
                </a:lnTo>
                <a:lnTo>
                  <a:pt x="1617" y="226"/>
                </a:lnTo>
                <a:lnTo>
                  <a:pt x="1613" y="226"/>
                </a:lnTo>
                <a:lnTo>
                  <a:pt x="1613" y="226"/>
                </a:lnTo>
                <a:lnTo>
                  <a:pt x="1608" y="226"/>
                </a:lnTo>
                <a:lnTo>
                  <a:pt x="1608" y="226"/>
                </a:lnTo>
                <a:lnTo>
                  <a:pt x="1608" y="231"/>
                </a:lnTo>
                <a:lnTo>
                  <a:pt x="1608" y="231"/>
                </a:lnTo>
                <a:lnTo>
                  <a:pt x="1608" y="231"/>
                </a:lnTo>
                <a:lnTo>
                  <a:pt x="1608" y="231"/>
                </a:lnTo>
                <a:lnTo>
                  <a:pt x="1613" y="231"/>
                </a:lnTo>
                <a:lnTo>
                  <a:pt x="1613" y="231"/>
                </a:lnTo>
                <a:lnTo>
                  <a:pt x="1613" y="231"/>
                </a:lnTo>
                <a:lnTo>
                  <a:pt x="1613" y="231"/>
                </a:lnTo>
                <a:lnTo>
                  <a:pt x="1613" y="231"/>
                </a:lnTo>
                <a:lnTo>
                  <a:pt x="1613" y="231"/>
                </a:lnTo>
                <a:lnTo>
                  <a:pt x="1613" y="231"/>
                </a:lnTo>
                <a:lnTo>
                  <a:pt x="1613" y="231"/>
                </a:lnTo>
                <a:lnTo>
                  <a:pt x="1613" y="231"/>
                </a:lnTo>
                <a:lnTo>
                  <a:pt x="1613" y="231"/>
                </a:lnTo>
                <a:lnTo>
                  <a:pt x="1613" y="231"/>
                </a:lnTo>
                <a:lnTo>
                  <a:pt x="1613" y="231"/>
                </a:lnTo>
                <a:lnTo>
                  <a:pt x="1617" y="231"/>
                </a:lnTo>
                <a:lnTo>
                  <a:pt x="1617" y="231"/>
                </a:lnTo>
                <a:lnTo>
                  <a:pt x="1617" y="231"/>
                </a:lnTo>
                <a:lnTo>
                  <a:pt x="1617" y="231"/>
                </a:lnTo>
                <a:lnTo>
                  <a:pt x="1617" y="231"/>
                </a:lnTo>
                <a:lnTo>
                  <a:pt x="1617" y="231"/>
                </a:lnTo>
                <a:lnTo>
                  <a:pt x="1617" y="235"/>
                </a:lnTo>
                <a:close/>
                <a:moveTo>
                  <a:pt x="1771" y="131"/>
                </a:moveTo>
                <a:lnTo>
                  <a:pt x="1771" y="131"/>
                </a:lnTo>
                <a:lnTo>
                  <a:pt x="1775" y="131"/>
                </a:lnTo>
                <a:lnTo>
                  <a:pt x="1775" y="136"/>
                </a:lnTo>
                <a:lnTo>
                  <a:pt x="1775" y="136"/>
                </a:lnTo>
                <a:lnTo>
                  <a:pt x="1775" y="136"/>
                </a:lnTo>
                <a:lnTo>
                  <a:pt x="1780" y="136"/>
                </a:lnTo>
                <a:lnTo>
                  <a:pt x="1780" y="136"/>
                </a:lnTo>
                <a:lnTo>
                  <a:pt x="1784" y="136"/>
                </a:lnTo>
                <a:lnTo>
                  <a:pt x="1784" y="136"/>
                </a:lnTo>
                <a:lnTo>
                  <a:pt x="1784" y="136"/>
                </a:lnTo>
                <a:lnTo>
                  <a:pt x="1789" y="136"/>
                </a:lnTo>
                <a:lnTo>
                  <a:pt x="1789" y="131"/>
                </a:lnTo>
                <a:lnTo>
                  <a:pt x="1789" y="131"/>
                </a:lnTo>
                <a:lnTo>
                  <a:pt x="1789" y="131"/>
                </a:lnTo>
                <a:lnTo>
                  <a:pt x="1789" y="131"/>
                </a:lnTo>
                <a:lnTo>
                  <a:pt x="1794" y="131"/>
                </a:lnTo>
                <a:lnTo>
                  <a:pt x="1794" y="131"/>
                </a:lnTo>
                <a:lnTo>
                  <a:pt x="1794" y="127"/>
                </a:lnTo>
                <a:lnTo>
                  <a:pt x="1794" y="127"/>
                </a:lnTo>
                <a:lnTo>
                  <a:pt x="1794" y="127"/>
                </a:lnTo>
                <a:lnTo>
                  <a:pt x="1798" y="127"/>
                </a:lnTo>
                <a:lnTo>
                  <a:pt x="1798" y="127"/>
                </a:lnTo>
                <a:lnTo>
                  <a:pt x="1798" y="122"/>
                </a:lnTo>
                <a:lnTo>
                  <a:pt x="1798" y="122"/>
                </a:lnTo>
                <a:lnTo>
                  <a:pt x="1798" y="122"/>
                </a:lnTo>
                <a:lnTo>
                  <a:pt x="1798" y="118"/>
                </a:lnTo>
                <a:lnTo>
                  <a:pt x="1798" y="118"/>
                </a:lnTo>
                <a:lnTo>
                  <a:pt x="1798" y="118"/>
                </a:lnTo>
                <a:lnTo>
                  <a:pt x="1794" y="118"/>
                </a:lnTo>
                <a:lnTo>
                  <a:pt x="1794" y="118"/>
                </a:lnTo>
                <a:lnTo>
                  <a:pt x="1784" y="118"/>
                </a:lnTo>
                <a:lnTo>
                  <a:pt x="1780" y="118"/>
                </a:lnTo>
                <a:lnTo>
                  <a:pt x="1780" y="118"/>
                </a:lnTo>
                <a:lnTo>
                  <a:pt x="1775" y="122"/>
                </a:lnTo>
                <a:lnTo>
                  <a:pt x="1775" y="122"/>
                </a:lnTo>
                <a:lnTo>
                  <a:pt x="1771" y="122"/>
                </a:lnTo>
                <a:lnTo>
                  <a:pt x="1771" y="122"/>
                </a:lnTo>
                <a:lnTo>
                  <a:pt x="1771" y="122"/>
                </a:lnTo>
                <a:lnTo>
                  <a:pt x="1766" y="127"/>
                </a:lnTo>
                <a:lnTo>
                  <a:pt x="1766" y="127"/>
                </a:lnTo>
                <a:lnTo>
                  <a:pt x="1766" y="127"/>
                </a:lnTo>
                <a:lnTo>
                  <a:pt x="1762" y="127"/>
                </a:lnTo>
                <a:lnTo>
                  <a:pt x="1762" y="127"/>
                </a:lnTo>
                <a:lnTo>
                  <a:pt x="1766" y="127"/>
                </a:lnTo>
                <a:lnTo>
                  <a:pt x="1766" y="127"/>
                </a:lnTo>
                <a:lnTo>
                  <a:pt x="1766" y="127"/>
                </a:lnTo>
                <a:lnTo>
                  <a:pt x="1766" y="127"/>
                </a:lnTo>
                <a:lnTo>
                  <a:pt x="1766" y="127"/>
                </a:lnTo>
                <a:lnTo>
                  <a:pt x="1766" y="127"/>
                </a:lnTo>
                <a:lnTo>
                  <a:pt x="1766" y="127"/>
                </a:lnTo>
                <a:lnTo>
                  <a:pt x="1766" y="131"/>
                </a:lnTo>
                <a:lnTo>
                  <a:pt x="1771" y="131"/>
                </a:lnTo>
                <a:close/>
                <a:moveTo>
                  <a:pt x="1572" y="100"/>
                </a:moveTo>
                <a:lnTo>
                  <a:pt x="1572" y="100"/>
                </a:lnTo>
                <a:lnTo>
                  <a:pt x="1577" y="100"/>
                </a:lnTo>
                <a:lnTo>
                  <a:pt x="1577" y="100"/>
                </a:lnTo>
                <a:lnTo>
                  <a:pt x="1586" y="95"/>
                </a:lnTo>
                <a:lnTo>
                  <a:pt x="1590" y="95"/>
                </a:lnTo>
                <a:lnTo>
                  <a:pt x="1595" y="95"/>
                </a:lnTo>
                <a:lnTo>
                  <a:pt x="1595" y="90"/>
                </a:lnTo>
                <a:lnTo>
                  <a:pt x="1599" y="90"/>
                </a:lnTo>
                <a:lnTo>
                  <a:pt x="1595" y="90"/>
                </a:lnTo>
                <a:lnTo>
                  <a:pt x="1595" y="90"/>
                </a:lnTo>
                <a:lnTo>
                  <a:pt x="1595" y="90"/>
                </a:lnTo>
                <a:lnTo>
                  <a:pt x="1590" y="95"/>
                </a:lnTo>
                <a:lnTo>
                  <a:pt x="1586" y="95"/>
                </a:lnTo>
                <a:lnTo>
                  <a:pt x="1581" y="95"/>
                </a:lnTo>
                <a:lnTo>
                  <a:pt x="1577" y="95"/>
                </a:lnTo>
                <a:lnTo>
                  <a:pt x="1572" y="95"/>
                </a:lnTo>
                <a:lnTo>
                  <a:pt x="1572" y="95"/>
                </a:lnTo>
                <a:lnTo>
                  <a:pt x="1568" y="100"/>
                </a:lnTo>
                <a:lnTo>
                  <a:pt x="1568" y="100"/>
                </a:lnTo>
                <a:lnTo>
                  <a:pt x="1568" y="100"/>
                </a:lnTo>
                <a:lnTo>
                  <a:pt x="1568" y="100"/>
                </a:lnTo>
                <a:lnTo>
                  <a:pt x="1572" y="100"/>
                </a:lnTo>
                <a:close/>
                <a:moveTo>
                  <a:pt x="1852" y="81"/>
                </a:moveTo>
                <a:lnTo>
                  <a:pt x="1848" y="81"/>
                </a:lnTo>
                <a:lnTo>
                  <a:pt x="1843" y="81"/>
                </a:lnTo>
                <a:lnTo>
                  <a:pt x="1839" y="81"/>
                </a:lnTo>
                <a:lnTo>
                  <a:pt x="1839" y="81"/>
                </a:lnTo>
                <a:lnTo>
                  <a:pt x="1834" y="81"/>
                </a:lnTo>
                <a:lnTo>
                  <a:pt x="1834" y="81"/>
                </a:lnTo>
                <a:lnTo>
                  <a:pt x="1830" y="81"/>
                </a:lnTo>
                <a:lnTo>
                  <a:pt x="1825" y="81"/>
                </a:lnTo>
                <a:lnTo>
                  <a:pt x="1825" y="81"/>
                </a:lnTo>
                <a:lnTo>
                  <a:pt x="1825" y="81"/>
                </a:lnTo>
                <a:lnTo>
                  <a:pt x="1825" y="81"/>
                </a:lnTo>
                <a:lnTo>
                  <a:pt x="1825" y="86"/>
                </a:lnTo>
                <a:lnTo>
                  <a:pt x="1825" y="86"/>
                </a:lnTo>
                <a:lnTo>
                  <a:pt x="1839" y="86"/>
                </a:lnTo>
                <a:lnTo>
                  <a:pt x="1843" y="86"/>
                </a:lnTo>
                <a:lnTo>
                  <a:pt x="1843" y="86"/>
                </a:lnTo>
                <a:lnTo>
                  <a:pt x="1848" y="86"/>
                </a:lnTo>
                <a:lnTo>
                  <a:pt x="1848" y="86"/>
                </a:lnTo>
                <a:lnTo>
                  <a:pt x="1852" y="86"/>
                </a:lnTo>
                <a:lnTo>
                  <a:pt x="1852" y="86"/>
                </a:lnTo>
                <a:lnTo>
                  <a:pt x="1857" y="81"/>
                </a:lnTo>
                <a:lnTo>
                  <a:pt x="1852" y="81"/>
                </a:lnTo>
                <a:lnTo>
                  <a:pt x="1852" y="81"/>
                </a:lnTo>
                <a:lnTo>
                  <a:pt x="1852" y="81"/>
                </a:lnTo>
                <a:close/>
                <a:moveTo>
                  <a:pt x="1816" y="90"/>
                </a:moveTo>
                <a:lnTo>
                  <a:pt x="1812" y="95"/>
                </a:lnTo>
                <a:lnTo>
                  <a:pt x="1807" y="95"/>
                </a:lnTo>
                <a:lnTo>
                  <a:pt x="1807" y="95"/>
                </a:lnTo>
                <a:lnTo>
                  <a:pt x="1807" y="95"/>
                </a:lnTo>
                <a:lnTo>
                  <a:pt x="1807" y="95"/>
                </a:lnTo>
                <a:lnTo>
                  <a:pt x="1803" y="95"/>
                </a:lnTo>
                <a:lnTo>
                  <a:pt x="1803" y="95"/>
                </a:lnTo>
                <a:lnTo>
                  <a:pt x="1803" y="95"/>
                </a:lnTo>
                <a:lnTo>
                  <a:pt x="1807" y="95"/>
                </a:lnTo>
                <a:lnTo>
                  <a:pt x="1807" y="95"/>
                </a:lnTo>
                <a:lnTo>
                  <a:pt x="1803" y="95"/>
                </a:lnTo>
                <a:lnTo>
                  <a:pt x="1803" y="95"/>
                </a:lnTo>
                <a:lnTo>
                  <a:pt x="1803" y="95"/>
                </a:lnTo>
                <a:lnTo>
                  <a:pt x="1803" y="95"/>
                </a:lnTo>
                <a:lnTo>
                  <a:pt x="1798" y="95"/>
                </a:lnTo>
                <a:lnTo>
                  <a:pt x="1798" y="95"/>
                </a:lnTo>
                <a:lnTo>
                  <a:pt x="1798" y="95"/>
                </a:lnTo>
                <a:lnTo>
                  <a:pt x="1798" y="95"/>
                </a:lnTo>
                <a:lnTo>
                  <a:pt x="1803" y="100"/>
                </a:lnTo>
                <a:lnTo>
                  <a:pt x="1803" y="100"/>
                </a:lnTo>
                <a:lnTo>
                  <a:pt x="1807" y="100"/>
                </a:lnTo>
                <a:lnTo>
                  <a:pt x="1807" y="100"/>
                </a:lnTo>
                <a:lnTo>
                  <a:pt x="1807" y="100"/>
                </a:lnTo>
                <a:lnTo>
                  <a:pt x="1807" y="100"/>
                </a:lnTo>
                <a:lnTo>
                  <a:pt x="1803" y="100"/>
                </a:lnTo>
                <a:lnTo>
                  <a:pt x="1803" y="104"/>
                </a:lnTo>
                <a:lnTo>
                  <a:pt x="1803" y="104"/>
                </a:lnTo>
                <a:lnTo>
                  <a:pt x="1803" y="104"/>
                </a:lnTo>
                <a:lnTo>
                  <a:pt x="1803" y="104"/>
                </a:lnTo>
                <a:lnTo>
                  <a:pt x="1803" y="104"/>
                </a:lnTo>
                <a:lnTo>
                  <a:pt x="1807" y="109"/>
                </a:lnTo>
                <a:lnTo>
                  <a:pt x="1812" y="104"/>
                </a:lnTo>
                <a:lnTo>
                  <a:pt x="1812" y="104"/>
                </a:lnTo>
                <a:lnTo>
                  <a:pt x="1812" y="109"/>
                </a:lnTo>
                <a:lnTo>
                  <a:pt x="1816" y="109"/>
                </a:lnTo>
                <a:lnTo>
                  <a:pt x="1821" y="109"/>
                </a:lnTo>
                <a:lnTo>
                  <a:pt x="1821" y="109"/>
                </a:lnTo>
                <a:lnTo>
                  <a:pt x="1821" y="109"/>
                </a:lnTo>
                <a:lnTo>
                  <a:pt x="1825" y="104"/>
                </a:lnTo>
                <a:lnTo>
                  <a:pt x="1825" y="104"/>
                </a:lnTo>
                <a:lnTo>
                  <a:pt x="1825" y="104"/>
                </a:lnTo>
                <a:lnTo>
                  <a:pt x="1825" y="109"/>
                </a:lnTo>
                <a:lnTo>
                  <a:pt x="1825" y="109"/>
                </a:lnTo>
                <a:lnTo>
                  <a:pt x="1825" y="113"/>
                </a:lnTo>
                <a:lnTo>
                  <a:pt x="1825" y="113"/>
                </a:lnTo>
                <a:lnTo>
                  <a:pt x="1825" y="118"/>
                </a:lnTo>
                <a:lnTo>
                  <a:pt x="1825" y="118"/>
                </a:lnTo>
                <a:lnTo>
                  <a:pt x="1821" y="118"/>
                </a:lnTo>
                <a:lnTo>
                  <a:pt x="1821" y="118"/>
                </a:lnTo>
                <a:lnTo>
                  <a:pt x="1821" y="118"/>
                </a:lnTo>
                <a:lnTo>
                  <a:pt x="1821" y="118"/>
                </a:lnTo>
                <a:lnTo>
                  <a:pt x="1816" y="122"/>
                </a:lnTo>
                <a:lnTo>
                  <a:pt x="1812" y="122"/>
                </a:lnTo>
                <a:lnTo>
                  <a:pt x="1812" y="122"/>
                </a:lnTo>
                <a:lnTo>
                  <a:pt x="1812" y="122"/>
                </a:lnTo>
                <a:lnTo>
                  <a:pt x="1812" y="127"/>
                </a:lnTo>
                <a:lnTo>
                  <a:pt x="1812" y="127"/>
                </a:lnTo>
                <a:lnTo>
                  <a:pt x="1812" y="127"/>
                </a:lnTo>
                <a:lnTo>
                  <a:pt x="1812" y="127"/>
                </a:lnTo>
                <a:lnTo>
                  <a:pt x="1812" y="127"/>
                </a:lnTo>
                <a:lnTo>
                  <a:pt x="1812" y="127"/>
                </a:lnTo>
                <a:lnTo>
                  <a:pt x="1807" y="127"/>
                </a:lnTo>
                <a:lnTo>
                  <a:pt x="1807" y="131"/>
                </a:lnTo>
                <a:lnTo>
                  <a:pt x="1807" y="131"/>
                </a:lnTo>
                <a:lnTo>
                  <a:pt x="1803" y="136"/>
                </a:lnTo>
                <a:lnTo>
                  <a:pt x="1803" y="136"/>
                </a:lnTo>
                <a:lnTo>
                  <a:pt x="1807" y="136"/>
                </a:lnTo>
                <a:lnTo>
                  <a:pt x="1807" y="136"/>
                </a:lnTo>
                <a:lnTo>
                  <a:pt x="1807" y="136"/>
                </a:lnTo>
                <a:lnTo>
                  <a:pt x="1807" y="136"/>
                </a:lnTo>
                <a:lnTo>
                  <a:pt x="1807" y="136"/>
                </a:lnTo>
                <a:lnTo>
                  <a:pt x="1807" y="136"/>
                </a:lnTo>
                <a:lnTo>
                  <a:pt x="1812" y="136"/>
                </a:lnTo>
                <a:lnTo>
                  <a:pt x="1812" y="136"/>
                </a:lnTo>
                <a:lnTo>
                  <a:pt x="1816" y="136"/>
                </a:lnTo>
                <a:lnTo>
                  <a:pt x="1816" y="136"/>
                </a:lnTo>
                <a:lnTo>
                  <a:pt x="1812" y="136"/>
                </a:lnTo>
                <a:lnTo>
                  <a:pt x="1812" y="136"/>
                </a:lnTo>
                <a:lnTo>
                  <a:pt x="1812" y="136"/>
                </a:lnTo>
                <a:lnTo>
                  <a:pt x="1816" y="136"/>
                </a:lnTo>
                <a:lnTo>
                  <a:pt x="1816" y="140"/>
                </a:lnTo>
                <a:lnTo>
                  <a:pt x="1816" y="140"/>
                </a:lnTo>
                <a:lnTo>
                  <a:pt x="1821" y="140"/>
                </a:lnTo>
                <a:lnTo>
                  <a:pt x="1821" y="140"/>
                </a:lnTo>
                <a:lnTo>
                  <a:pt x="1825" y="140"/>
                </a:lnTo>
                <a:lnTo>
                  <a:pt x="1825" y="140"/>
                </a:lnTo>
                <a:lnTo>
                  <a:pt x="1830" y="140"/>
                </a:lnTo>
                <a:lnTo>
                  <a:pt x="1830" y="136"/>
                </a:lnTo>
                <a:lnTo>
                  <a:pt x="1830" y="136"/>
                </a:lnTo>
                <a:lnTo>
                  <a:pt x="1830" y="136"/>
                </a:lnTo>
                <a:lnTo>
                  <a:pt x="1830" y="136"/>
                </a:lnTo>
                <a:lnTo>
                  <a:pt x="1830" y="136"/>
                </a:lnTo>
                <a:lnTo>
                  <a:pt x="1830" y="136"/>
                </a:lnTo>
                <a:lnTo>
                  <a:pt x="1834" y="136"/>
                </a:lnTo>
                <a:lnTo>
                  <a:pt x="1834" y="136"/>
                </a:lnTo>
                <a:lnTo>
                  <a:pt x="1834" y="136"/>
                </a:lnTo>
                <a:lnTo>
                  <a:pt x="1834" y="136"/>
                </a:lnTo>
                <a:lnTo>
                  <a:pt x="1834" y="136"/>
                </a:lnTo>
                <a:lnTo>
                  <a:pt x="1834" y="136"/>
                </a:lnTo>
                <a:lnTo>
                  <a:pt x="1834" y="136"/>
                </a:lnTo>
                <a:lnTo>
                  <a:pt x="1834" y="136"/>
                </a:lnTo>
                <a:lnTo>
                  <a:pt x="1839" y="136"/>
                </a:lnTo>
                <a:lnTo>
                  <a:pt x="1839" y="136"/>
                </a:lnTo>
                <a:lnTo>
                  <a:pt x="1839" y="136"/>
                </a:lnTo>
                <a:lnTo>
                  <a:pt x="1839" y="136"/>
                </a:lnTo>
                <a:lnTo>
                  <a:pt x="1839" y="136"/>
                </a:lnTo>
                <a:lnTo>
                  <a:pt x="1834" y="140"/>
                </a:lnTo>
                <a:lnTo>
                  <a:pt x="1834" y="140"/>
                </a:lnTo>
                <a:lnTo>
                  <a:pt x="1834" y="140"/>
                </a:lnTo>
                <a:lnTo>
                  <a:pt x="1834" y="140"/>
                </a:lnTo>
                <a:lnTo>
                  <a:pt x="1834" y="140"/>
                </a:lnTo>
                <a:lnTo>
                  <a:pt x="1834" y="140"/>
                </a:lnTo>
                <a:lnTo>
                  <a:pt x="1834" y="140"/>
                </a:lnTo>
                <a:lnTo>
                  <a:pt x="1839" y="140"/>
                </a:lnTo>
                <a:lnTo>
                  <a:pt x="1843" y="140"/>
                </a:lnTo>
                <a:lnTo>
                  <a:pt x="1848" y="145"/>
                </a:lnTo>
                <a:lnTo>
                  <a:pt x="1848" y="145"/>
                </a:lnTo>
                <a:lnTo>
                  <a:pt x="1848" y="145"/>
                </a:lnTo>
                <a:lnTo>
                  <a:pt x="1852" y="140"/>
                </a:lnTo>
                <a:lnTo>
                  <a:pt x="1852" y="140"/>
                </a:lnTo>
                <a:lnTo>
                  <a:pt x="1852" y="145"/>
                </a:lnTo>
                <a:lnTo>
                  <a:pt x="1857" y="140"/>
                </a:lnTo>
                <a:lnTo>
                  <a:pt x="1857" y="140"/>
                </a:lnTo>
                <a:lnTo>
                  <a:pt x="1857" y="145"/>
                </a:lnTo>
                <a:lnTo>
                  <a:pt x="1857" y="145"/>
                </a:lnTo>
                <a:lnTo>
                  <a:pt x="1861" y="145"/>
                </a:lnTo>
                <a:lnTo>
                  <a:pt x="1861" y="145"/>
                </a:lnTo>
                <a:lnTo>
                  <a:pt x="1861" y="140"/>
                </a:lnTo>
                <a:lnTo>
                  <a:pt x="1861" y="140"/>
                </a:lnTo>
                <a:lnTo>
                  <a:pt x="1866" y="140"/>
                </a:lnTo>
                <a:lnTo>
                  <a:pt x="1866" y="145"/>
                </a:lnTo>
                <a:lnTo>
                  <a:pt x="1866" y="145"/>
                </a:lnTo>
                <a:lnTo>
                  <a:pt x="1866" y="145"/>
                </a:lnTo>
                <a:lnTo>
                  <a:pt x="1866" y="145"/>
                </a:lnTo>
                <a:lnTo>
                  <a:pt x="1866" y="140"/>
                </a:lnTo>
                <a:lnTo>
                  <a:pt x="1866" y="140"/>
                </a:lnTo>
                <a:lnTo>
                  <a:pt x="1870" y="145"/>
                </a:lnTo>
                <a:lnTo>
                  <a:pt x="1870" y="145"/>
                </a:lnTo>
                <a:lnTo>
                  <a:pt x="1870" y="145"/>
                </a:lnTo>
                <a:lnTo>
                  <a:pt x="1870" y="145"/>
                </a:lnTo>
                <a:lnTo>
                  <a:pt x="1875" y="145"/>
                </a:lnTo>
                <a:lnTo>
                  <a:pt x="1879" y="145"/>
                </a:lnTo>
                <a:lnTo>
                  <a:pt x="1879" y="145"/>
                </a:lnTo>
                <a:lnTo>
                  <a:pt x="1884" y="145"/>
                </a:lnTo>
                <a:lnTo>
                  <a:pt x="1884" y="140"/>
                </a:lnTo>
                <a:lnTo>
                  <a:pt x="1884" y="140"/>
                </a:lnTo>
                <a:lnTo>
                  <a:pt x="1888" y="140"/>
                </a:lnTo>
                <a:lnTo>
                  <a:pt x="1888" y="140"/>
                </a:lnTo>
                <a:lnTo>
                  <a:pt x="1888" y="140"/>
                </a:lnTo>
                <a:lnTo>
                  <a:pt x="1888" y="140"/>
                </a:lnTo>
                <a:lnTo>
                  <a:pt x="1888" y="136"/>
                </a:lnTo>
                <a:lnTo>
                  <a:pt x="1888" y="136"/>
                </a:lnTo>
                <a:lnTo>
                  <a:pt x="1888" y="140"/>
                </a:lnTo>
                <a:lnTo>
                  <a:pt x="1888" y="140"/>
                </a:lnTo>
                <a:lnTo>
                  <a:pt x="1888" y="140"/>
                </a:lnTo>
                <a:lnTo>
                  <a:pt x="1893" y="140"/>
                </a:lnTo>
                <a:lnTo>
                  <a:pt x="1888" y="140"/>
                </a:lnTo>
                <a:lnTo>
                  <a:pt x="1888" y="140"/>
                </a:lnTo>
                <a:lnTo>
                  <a:pt x="1888" y="140"/>
                </a:lnTo>
                <a:lnTo>
                  <a:pt x="1888" y="145"/>
                </a:lnTo>
                <a:lnTo>
                  <a:pt x="1888" y="145"/>
                </a:lnTo>
                <a:lnTo>
                  <a:pt x="1888" y="145"/>
                </a:lnTo>
                <a:lnTo>
                  <a:pt x="1888" y="145"/>
                </a:lnTo>
                <a:lnTo>
                  <a:pt x="1888" y="145"/>
                </a:lnTo>
                <a:lnTo>
                  <a:pt x="1893" y="145"/>
                </a:lnTo>
                <a:lnTo>
                  <a:pt x="1893" y="145"/>
                </a:lnTo>
                <a:lnTo>
                  <a:pt x="1897" y="145"/>
                </a:lnTo>
                <a:lnTo>
                  <a:pt x="1897" y="145"/>
                </a:lnTo>
                <a:lnTo>
                  <a:pt x="1897" y="145"/>
                </a:lnTo>
                <a:lnTo>
                  <a:pt x="1902" y="145"/>
                </a:lnTo>
                <a:lnTo>
                  <a:pt x="1906" y="145"/>
                </a:lnTo>
                <a:lnTo>
                  <a:pt x="1916" y="145"/>
                </a:lnTo>
                <a:lnTo>
                  <a:pt x="1916" y="145"/>
                </a:lnTo>
                <a:lnTo>
                  <a:pt x="1916" y="145"/>
                </a:lnTo>
                <a:lnTo>
                  <a:pt x="1916" y="145"/>
                </a:lnTo>
                <a:lnTo>
                  <a:pt x="1920" y="140"/>
                </a:lnTo>
                <a:lnTo>
                  <a:pt x="1920" y="140"/>
                </a:lnTo>
                <a:lnTo>
                  <a:pt x="1920" y="140"/>
                </a:lnTo>
                <a:lnTo>
                  <a:pt x="1920" y="140"/>
                </a:lnTo>
                <a:lnTo>
                  <a:pt x="1920" y="140"/>
                </a:lnTo>
                <a:lnTo>
                  <a:pt x="1920" y="140"/>
                </a:lnTo>
                <a:lnTo>
                  <a:pt x="1920" y="140"/>
                </a:lnTo>
                <a:lnTo>
                  <a:pt x="1920" y="140"/>
                </a:lnTo>
                <a:lnTo>
                  <a:pt x="1920" y="140"/>
                </a:lnTo>
                <a:lnTo>
                  <a:pt x="1929" y="140"/>
                </a:lnTo>
                <a:lnTo>
                  <a:pt x="1929" y="140"/>
                </a:lnTo>
                <a:lnTo>
                  <a:pt x="1929" y="140"/>
                </a:lnTo>
                <a:lnTo>
                  <a:pt x="1929" y="140"/>
                </a:lnTo>
                <a:lnTo>
                  <a:pt x="1929" y="140"/>
                </a:lnTo>
                <a:lnTo>
                  <a:pt x="1929" y="140"/>
                </a:lnTo>
                <a:lnTo>
                  <a:pt x="1925" y="140"/>
                </a:lnTo>
                <a:lnTo>
                  <a:pt x="1925" y="140"/>
                </a:lnTo>
                <a:lnTo>
                  <a:pt x="1920" y="140"/>
                </a:lnTo>
                <a:lnTo>
                  <a:pt x="1920" y="136"/>
                </a:lnTo>
                <a:lnTo>
                  <a:pt x="1920" y="136"/>
                </a:lnTo>
                <a:lnTo>
                  <a:pt x="1929" y="136"/>
                </a:lnTo>
                <a:lnTo>
                  <a:pt x="1934" y="136"/>
                </a:lnTo>
                <a:lnTo>
                  <a:pt x="1934" y="136"/>
                </a:lnTo>
                <a:lnTo>
                  <a:pt x="1934" y="131"/>
                </a:lnTo>
                <a:lnTo>
                  <a:pt x="1938" y="131"/>
                </a:lnTo>
                <a:lnTo>
                  <a:pt x="1938" y="131"/>
                </a:lnTo>
                <a:lnTo>
                  <a:pt x="1938" y="131"/>
                </a:lnTo>
                <a:lnTo>
                  <a:pt x="1934" y="131"/>
                </a:lnTo>
                <a:lnTo>
                  <a:pt x="1929" y="131"/>
                </a:lnTo>
                <a:lnTo>
                  <a:pt x="1929" y="131"/>
                </a:lnTo>
                <a:lnTo>
                  <a:pt x="1934" y="127"/>
                </a:lnTo>
                <a:lnTo>
                  <a:pt x="1934" y="127"/>
                </a:lnTo>
                <a:lnTo>
                  <a:pt x="1934" y="127"/>
                </a:lnTo>
                <a:lnTo>
                  <a:pt x="1934" y="127"/>
                </a:lnTo>
                <a:lnTo>
                  <a:pt x="1934" y="127"/>
                </a:lnTo>
                <a:lnTo>
                  <a:pt x="1929" y="127"/>
                </a:lnTo>
                <a:lnTo>
                  <a:pt x="1925" y="127"/>
                </a:lnTo>
                <a:lnTo>
                  <a:pt x="1925" y="127"/>
                </a:lnTo>
                <a:lnTo>
                  <a:pt x="1925" y="127"/>
                </a:lnTo>
                <a:lnTo>
                  <a:pt x="1929" y="127"/>
                </a:lnTo>
                <a:lnTo>
                  <a:pt x="1925" y="122"/>
                </a:lnTo>
                <a:lnTo>
                  <a:pt x="1925" y="122"/>
                </a:lnTo>
                <a:lnTo>
                  <a:pt x="1920" y="122"/>
                </a:lnTo>
                <a:lnTo>
                  <a:pt x="1916" y="122"/>
                </a:lnTo>
                <a:lnTo>
                  <a:pt x="1916" y="122"/>
                </a:lnTo>
                <a:lnTo>
                  <a:pt x="1911" y="122"/>
                </a:lnTo>
                <a:lnTo>
                  <a:pt x="1906" y="122"/>
                </a:lnTo>
                <a:lnTo>
                  <a:pt x="1902" y="122"/>
                </a:lnTo>
                <a:lnTo>
                  <a:pt x="1902" y="122"/>
                </a:lnTo>
                <a:lnTo>
                  <a:pt x="1902" y="122"/>
                </a:lnTo>
                <a:lnTo>
                  <a:pt x="1897" y="122"/>
                </a:lnTo>
                <a:lnTo>
                  <a:pt x="1893" y="122"/>
                </a:lnTo>
                <a:lnTo>
                  <a:pt x="1893" y="122"/>
                </a:lnTo>
                <a:lnTo>
                  <a:pt x="1888" y="122"/>
                </a:lnTo>
                <a:lnTo>
                  <a:pt x="1884" y="127"/>
                </a:lnTo>
                <a:lnTo>
                  <a:pt x="1879" y="127"/>
                </a:lnTo>
                <a:lnTo>
                  <a:pt x="1875" y="127"/>
                </a:lnTo>
                <a:lnTo>
                  <a:pt x="1875" y="127"/>
                </a:lnTo>
                <a:lnTo>
                  <a:pt x="1875" y="127"/>
                </a:lnTo>
                <a:lnTo>
                  <a:pt x="1875" y="127"/>
                </a:lnTo>
                <a:lnTo>
                  <a:pt x="1870" y="127"/>
                </a:lnTo>
                <a:lnTo>
                  <a:pt x="1870" y="127"/>
                </a:lnTo>
                <a:lnTo>
                  <a:pt x="1870" y="127"/>
                </a:lnTo>
                <a:lnTo>
                  <a:pt x="1866" y="127"/>
                </a:lnTo>
                <a:lnTo>
                  <a:pt x="1866" y="122"/>
                </a:lnTo>
                <a:lnTo>
                  <a:pt x="1866" y="122"/>
                </a:lnTo>
                <a:lnTo>
                  <a:pt x="1861" y="127"/>
                </a:lnTo>
                <a:lnTo>
                  <a:pt x="1861" y="127"/>
                </a:lnTo>
                <a:lnTo>
                  <a:pt x="1861" y="122"/>
                </a:lnTo>
                <a:lnTo>
                  <a:pt x="1861" y="122"/>
                </a:lnTo>
                <a:lnTo>
                  <a:pt x="1857" y="122"/>
                </a:lnTo>
                <a:lnTo>
                  <a:pt x="1852" y="122"/>
                </a:lnTo>
                <a:lnTo>
                  <a:pt x="1852" y="122"/>
                </a:lnTo>
                <a:lnTo>
                  <a:pt x="1852" y="122"/>
                </a:lnTo>
                <a:lnTo>
                  <a:pt x="1852" y="122"/>
                </a:lnTo>
                <a:lnTo>
                  <a:pt x="1852" y="122"/>
                </a:lnTo>
                <a:lnTo>
                  <a:pt x="1852" y="122"/>
                </a:lnTo>
                <a:lnTo>
                  <a:pt x="1848" y="122"/>
                </a:lnTo>
                <a:lnTo>
                  <a:pt x="1848" y="122"/>
                </a:lnTo>
                <a:lnTo>
                  <a:pt x="1848" y="122"/>
                </a:lnTo>
                <a:lnTo>
                  <a:pt x="1848" y="127"/>
                </a:lnTo>
                <a:lnTo>
                  <a:pt x="1848" y="127"/>
                </a:lnTo>
                <a:lnTo>
                  <a:pt x="1848" y="122"/>
                </a:lnTo>
                <a:lnTo>
                  <a:pt x="1843" y="122"/>
                </a:lnTo>
                <a:lnTo>
                  <a:pt x="1843" y="122"/>
                </a:lnTo>
                <a:lnTo>
                  <a:pt x="1843" y="122"/>
                </a:lnTo>
                <a:lnTo>
                  <a:pt x="1848" y="122"/>
                </a:lnTo>
                <a:lnTo>
                  <a:pt x="1848" y="122"/>
                </a:lnTo>
                <a:lnTo>
                  <a:pt x="1852" y="118"/>
                </a:lnTo>
                <a:lnTo>
                  <a:pt x="1852" y="118"/>
                </a:lnTo>
                <a:lnTo>
                  <a:pt x="1852" y="118"/>
                </a:lnTo>
                <a:lnTo>
                  <a:pt x="1848" y="118"/>
                </a:lnTo>
                <a:lnTo>
                  <a:pt x="1848" y="118"/>
                </a:lnTo>
                <a:lnTo>
                  <a:pt x="1848" y="118"/>
                </a:lnTo>
                <a:lnTo>
                  <a:pt x="1848" y="118"/>
                </a:lnTo>
                <a:lnTo>
                  <a:pt x="1848" y="113"/>
                </a:lnTo>
                <a:lnTo>
                  <a:pt x="1848" y="113"/>
                </a:lnTo>
                <a:lnTo>
                  <a:pt x="1848" y="113"/>
                </a:lnTo>
                <a:lnTo>
                  <a:pt x="1848" y="113"/>
                </a:lnTo>
                <a:lnTo>
                  <a:pt x="1843" y="113"/>
                </a:lnTo>
                <a:lnTo>
                  <a:pt x="1843" y="113"/>
                </a:lnTo>
                <a:lnTo>
                  <a:pt x="1843" y="113"/>
                </a:lnTo>
                <a:lnTo>
                  <a:pt x="1839" y="109"/>
                </a:lnTo>
                <a:lnTo>
                  <a:pt x="1839" y="109"/>
                </a:lnTo>
                <a:lnTo>
                  <a:pt x="1839" y="109"/>
                </a:lnTo>
                <a:lnTo>
                  <a:pt x="1843" y="109"/>
                </a:lnTo>
                <a:lnTo>
                  <a:pt x="1848" y="113"/>
                </a:lnTo>
                <a:lnTo>
                  <a:pt x="1857" y="113"/>
                </a:lnTo>
                <a:lnTo>
                  <a:pt x="1861" y="113"/>
                </a:lnTo>
                <a:lnTo>
                  <a:pt x="1861" y="109"/>
                </a:lnTo>
                <a:lnTo>
                  <a:pt x="1861" y="109"/>
                </a:lnTo>
                <a:lnTo>
                  <a:pt x="1861" y="109"/>
                </a:lnTo>
                <a:lnTo>
                  <a:pt x="1848" y="104"/>
                </a:lnTo>
                <a:lnTo>
                  <a:pt x="1843" y="104"/>
                </a:lnTo>
                <a:lnTo>
                  <a:pt x="1843" y="104"/>
                </a:lnTo>
                <a:lnTo>
                  <a:pt x="1843" y="104"/>
                </a:lnTo>
                <a:lnTo>
                  <a:pt x="1843" y="104"/>
                </a:lnTo>
                <a:lnTo>
                  <a:pt x="1848" y="104"/>
                </a:lnTo>
                <a:lnTo>
                  <a:pt x="1848" y="104"/>
                </a:lnTo>
                <a:lnTo>
                  <a:pt x="1848" y="104"/>
                </a:lnTo>
                <a:lnTo>
                  <a:pt x="1852" y="104"/>
                </a:lnTo>
                <a:lnTo>
                  <a:pt x="1852" y="104"/>
                </a:lnTo>
                <a:lnTo>
                  <a:pt x="1852" y="104"/>
                </a:lnTo>
                <a:lnTo>
                  <a:pt x="1852" y="104"/>
                </a:lnTo>
                <a:lnTo>
                  <a:pt x="1852" y="104"/>
                </a:lnTo>
                <a:lnTo>
                  <a:pt x="1852" y="104"/>
                </a:lnTo>
                <a:lnTo>
                  <a:pt x="1848" y="100"/>
                </a:lnTo>
                <a:lnTo>
                  <a:pt x="1848" y="100"/>
                </a:lnTo>
                <a:lnTo>
                  <a:pt x="1843" y="100"/>
                </a:lnTo>
                <a:lnTo>
                  <a:pt x="1839" y="104"/>
                </a:lnTo>
                <a:lnTo>
                  <a:pt x="1834" y="104"/>
                </a:lnTo>
                <a:lnTo>
                  <a:pt x="1834" y="100"/>
                </a:lnTo>
                <a:lnTo>
                  <a:pt x="1825" y="104"/>
                </a:lnTo>
                <a:lnTo>
                  <a:pt x="1825" y="104"/>
                </a:lnTo>
                <a:lnTo>
                  <a:pt x="1825" y="104"/>
                </a:lnTo>
                <a:lnTo>
                  <a:pt x="1825" y="104"/>
                </a:lnTo>
                <a:lnTo>
                  <a:pt x="1830" y="104"/>
                </a:lnTo>
                <a:lnTo>
                  <a:pt x="1830" y="100"/>
                </a:lnTo>
                <a:lnTo>
                  <a:pt x="1834" y="100"/>
                </a:lnTo>
                <a:lnTo>
                  <a:pt x="1834" y="100"/>
                </a:lnTo>
                <a:lnTo>
                  <a:pt x="1834" y="100"/>
                </a:lnTo>
                <a:lnTo>
                  <a:pt x="1834" y="100"/>
                </a:lnTo>
                <a:lnTo>
                  <a:pt x="1834" y="100"/>
                </a:lnTo>
                <a:lnTo>
                  <a:pt x="1834" y="100"/>
                </a:lnTo>
                <a:lnTo>
                  <a:pt x="1834" y="100"/>
                </a:lnTo>
                <a:lnTo>
                  <a:pt x="1834" y="95"/>
                </a:lnTo>
                <a:lnTo>
                  <a:pt x="1830" y="95"/>
                </a:lnTo>
                <a:lnTo>
                  <a:pt x="1830" y="95"/>
                </a:lnTo>
                <a:lnTo>
                  <a:pt x="1830" y="95"/>
                </a:lnTo>
                <a:lnTo>
                  <a:pt x="1825" y="95"/>
                </a:lnTo>
                <a:lnTo>
                  <a:pt x="1825" y="95"/>
                </a:lnTo>
                <a:lnTo>
                  <a:pt x="1821" y="95"/>
                </a:lnTo>
                <a:lnTo>
                  <a:pt x="1816" y="90"/>
                </a:lnTo>
                <a:lnTo>
                  <a:pt x="1816" y="90"/>
                </a:lnTo>
                <a:lnTo>
                  <a:pt x="1816" y="90"/>
                </a:lnTo>
                <a:close/>
                <a:moveTo>
                  <a:pt x="1766" y="68"/>
                </a:moveTo>
                <a:lnTo>
                  <a:pt x="1771" y="68"/>
                </a:lnTo>
                <a:lnTo>
                  <a:pt x="1775" y="68"/>
                </a:lnTo>
                <a:lnTo>
                  <a:pt x="1784" y="68"/>
                </a:lnTo>
                <a:lnTo>
                  <a:pt x="1784" y="68"/>
                </a:lnTo>
                <a:lnTo>
                  <a:pt x="1784" y="68"/>
                </a:lnTo>
                <a:lnTo>
                  <a:pt x="1784" y="68"/>
                </a:lnTo>
                <a:lnTo>
                  <a:pt x="1784" y="68"/>
                </a:lnTo>
                <a:lnTo>
                  <a:pt x="1784" y="68"/>
                </a:lnTo>
                <a:lnTo>
                  <a:pt x="1784" y="68"/>
                </a:lnTo>
                <a:lnTo>
                  <a:pt x="1789" y="68"/>
                </a:lnTo>
                <a:lnTo>
                  <a:pt x="1789" y="68"/>
                </a:lnTo>
                <a:lnTo>
                  <a:pt x="1794" y="68"/>
                </a:lnTo>
                <a:lnTo>
                  <a:pt x="1794" y="68"/>
                </a:lnTo>
                <a:lnTo>
                  <a:pt x="1794" y="72"/>
                </a:lnTo>
                <a:lnTo>
                  <a:pt x="1794" y="72"/>
                </a:lnTo>
                <a:lnTo>
                  <a:pt x="1794" y="72"/>
                </a:lnTo>
                <a:lnTo>
                  <a:pt x="1794" y="72"/>
                </a:lnTo>
                <a:lnTo>
                  <a:pt x="1794" y="72"/>
                </a:lnTo>
                <a:lnTo>
                  <a:pt x="1794" y="72"/>
                </a:lnTo>
                <a:lnTo>
                  <a:pt x="1794" y="77"/>
                </a:lnTo>
                <a:lnTo>
                  <a:pt x="1794" y="77"/>
                </a:lnTo>
                <a:lnTo>
                  <a:pt x="1794" y="77"/>
                </a:lnTo>
                <a:lnTo>
                  <a:pt x="1798" y="77"/>
                </a:lnTo>
                <a:lnTo>
                  <a:pt x="1803" y="77"/>
                </a:lnTo>
                <a:lnTo>
                  <a:pt x="1803" y="77"/>
                </a:lnTo>
                <a:lnTo>
                  <a:pt x="1807" y="77"/>
                </a:lnTo>
                <a:lnTo>
                  <a:pt x="1807" y="77"/>
                </a:lnTo>
                <a:lnTo>
                  <a:pt x="1807" y="72"/>
                </a:lnTo>
                <a:lnTo>
                  <a:pt x="1807" y="72"/>
                </a:lnTo>
                <a:lnTo>
                  <a:pt x="1812" y="72"/>
                </a:lnTo>
                <a:lnTo>
                  <a:pt x="1812" y="72"/>
                </a:lnTo>
                <a:lnTo>
                  <a:pt x="1812" y="68"/>
                </a:lnTo>
                <a:lnTo>
                  <a:pt x="1807" y="68"/>
                </a:lnTo>
                <a:lnTo>
                  <a:pt x="1812" y="68"/>
                </a:lnTo>
                <a:lnTo>
                  <a:pt x="1812" y="68"/>
                </a:lnTo>
                <a:lnTo>
                  <a:pt x="1812" y="68"/>
                </a:lnTo>
                <a:lnTo>
                  <a:pt x="1812" y="68"/>
                </a:lnTo>
                <a:lnTo>
                  <a:pt x="1812" y="68"/>
                </a:lnTo>
                <a:lnTo>
                  <a:pt x="1816" y="68"/>
                </a:lnTo>
                <a:lnTo>
                  <a:pt x="1816" y="63"/>
                </a:lnTo>
                <a:lnTo>
                  <a:pt x="1816" y="63"/>
                </a:lnTo>
                <a:lnTo>
                  <a:pt x="1816" y="63"/>
                </a:lnTo>
                <a:lnTo>
                  <a:pt x="1816" y="63"/>
                </a:lnTo>
                <a:lnTo>
                  <a:pt x="1816" y="63"/>
                </a:lnTo>
                <a:lnTo>
                  <a:pt x="1816" y="59"/>
                </a:lnTo>
                <a:lnTo>
                  <a:pt x="1812" y="59"/>
                </a:lnTo>
                <a:lnTo>
                  <a:pt x="1807" y="59"/>
                </a:lnTo>
                <a:lnTo>
                  <a:pt x="1807" y="59"/>
                </a:lnTo>
                <a:lnTo>
                  <a:pt x="1812" y="59"/>
                </a:lnTo>
                <a:lnTo>
                  <a:pt x="1812" y="59"/>
                </a:lnTo>
                <a:lnTo>
                  <a:pt x="1812" y="59"/>
                </a:lnTo>
                <a:lnTo>
                  <a:pt x="1812" y="59"/>
                </a:lnTo>
                <a:lnTo>
                  <a:pt x="1812" y="59"/>
                </a:lnTo>
                <a:lnTo>
                  <a:pt x="1812" y="59"/>
                </a:lnTo>
                <a:lnTo>
                  <a:pt x="1812" y="54"/>
                </a:lnTo>
                <a:lnTo>
                  <a:pt x="1807" y="54"/>
                </a:lnTo>
                <a:lnTo>
                  <a:pt x="1807" y="54"/>
                </a:lnTo>
                <a:lnTo>
                  <a:pt x="1807" y="54"/>
                </a:lnTo>
                <a:lnTo>
                  <a:pt x="1803" y="54"/>
                </a:lnTo>
                <a:lnTo>
                  <a:pt x="1803" y="59"/>
                </a:lnTo>
                <a:lnTo>
                  <a:pt x="1803" y="59"/>
                </a:lnTo>
                <a:lnTo>
                  <a:pt x="1798" y="59"/>
                </a:lnTo>
                <a:lnTo>
                  <a:pt x="1798" y="59"/>
                </a:lnTo>
                <a:lnTo>
                  <a:pt x="1798" y="59"/>
                </a:lnTo>
                <a:lnTo>
                  <a:pt x="1798" y="59"/>
                </a:lnTo>
                <a:lnTo>
                  <a:pt x="1798" y="59"/>
                </a:lnTo>
                <a:lnTo>
                  <a:pt x="1798" y="54"/>
                </a:lnTo>
                <a:lnTo>
                  <a:pt x="1798" y="54"/>
                </a:lnTo>
                <a:lnTo>
                  <a:pt x="1803" y="54"/>
                </a:lnTo>
                <a:lnTo>
                  <a:pt x="1803" y="54"/>
                </a:lnTo>
                <a:lnTo>
                  <a:pt x="1803" y="54"/>
                </a:lnTo>
                <a:lnTo>
                  <a:pt x="1803" y="54"/>
                </a:lnTo>
                <a:lnTo>
                  <a:pt x="1803" y="50"/>
                </a:lnTo>
                <a:lnTo>
                  <a:pt x="1803" y="50"/>
                </a:lnTo>
                <a:lnTo>
                  <a:pt x="1803" y="50"/>
                </a:lnTo>
                <a:lnTo>
                  <a:pt x="1798" y="50"/>
                </a:lnTo>
                <a:lnTo>
                  <a:pt x="1798" y="50"/>
                </a:lnTo>
                <a:lnTo>
                  <a:pt x="1789" y="50"/>
                </a:lnTo>
                <a:lnTo>
                  <a:pt x="1784" y="50"/>
                </a:lnTo>
                <a:lnTo>
                  <a:pt x="1784" y="50"/>
                </a:lnTo>
                <a:lnTo>
                  <a:pt x="1780" y="50"/>
                </a:lnTo>
                <a:lnTo>
                  <a:pt x="1780" y="50"/>
                </a:lnTo>
                <a:lnTo>
                  <a:pt x="1780" y="50"/>
                </a:lnTo>
                <a:lnTo>
                  <a:pt x="1775" y="54"/>
                </a:lnTo>
                <a:lnTo>
                  <a:pt x="1775" y="54"/>
                </a:lnTo>
                <a:lnTo>
                  <a:pt x="1780" y="54"/>
                </a:lnTo>
                <a:lnTo>
                  <a:pt x="1780" y="54"/>
                </a:lnTo>
                <a:lnTo>
                  <a:pt x="1784" y="54"/>
                </a:lnTo>
                <a:lnTo>
                  <a:pt x="1780" y="54"/>
                </a:lnTo>
                <a:lnTo>
                  <a:pt x="1780" y="54"/>
                </a:lnTo>
                <a:lnTo>
                  <a:pt x="1775" y="54"/>
                </a:lnTo>
                <a:lnTo>
                  <a:pt x="1775" y="59"/>
                </a:lnTo>
                <a:lnTo>
                  <a:pt x="1775" y="59"/>
                </a:lnTo>
                <a:lnTo>
                  <a:pt x="1775" y="59"/>
                </a:lnTo>
                <a:lnTo>
                  <a:pt x="1780" y="59"/>
                </a:lnTo>
                <a:lnTo>
                  <a:pt x="1784" y="54"/>
                </a:lnTo>
                <a:lnTo>
                  <a:pt x="1789" y="54"/>
                </a:lnTo>
                <a:lnTo>
                  <a:pt x="1789" y="54"/>
                </a:lnTo>
                <a:lnTo>
                  <a:pt x="1789" y="54"/>
                </a:lnTo>
                <a:lnTo>
                  <a:pt x="1789" y="54"/>
                </a:lnTo>
                <a:lnTo>
                  <a:pt x="1789" y="54"/>
                </a:lnTo>
                <a:lnTo>
                  <a:pt x="1784" y="59"/>
                </a:lnTo>
                <a:lnTo>
                  <a:pt x="1780" y="59"/>
                </a:lnTo>
                <a:lnTo>
                  <a:pt x="1780" y="59"/>
                </a:lnTo>
                <a:lnTo>
                  <a:pt x="1784" y="59"/>
                </a:lnTo>
                <a:lnTo>
                  <a:pt x="1789" y="59"/>
                </a:lnTo>
                <a:lnTo>
                  <a:pt x="1789" y="59"/>
                </a:lnTo>
                <a:lnTo>
                  <a:pt x="1789" y="59"/>
                </a:lnTo>
                <a:lnTo>
                  <a:pt x="1784" y="59"/>
                </a:lnTo>
                <a:lnTo>
                  <a:pt x="1780" y="59"/>
                </a:lnTo>
                <a:lnTo>
                  <a:pt x="1780" y="59"/>
                </a:lnTo>
                <a:lnTo>
                  <a:pt x="1784" y="63"/>
                </a:lnTo>
                <a:lnTo>
                  <a:pt x="1784" y="63"/>
                </a:lnTo>
                <a:lnTo>
                  <a:pt x="1780" y="63"/>
                </a:lnTo>
                <a:lnTo>
                  <a:pt x="1780" y="63"/>
                </a:lnTo>
                <a:lnTo>
                  <a:pt x="1775" y="63"/>
                </a:lnTo>
                <a:lnTo>
                  <a:pt x="1771" y="63"/>
                </a:lnTo>
                <a:lnTo>
                  <a:pt x="1771" y="63"/>
                </a:lnTo>
                <a:lnTo>
                  <a:pt x="1771" y="63"/>
                </a:lnTo>
                <a:lnTo>
                  <a:pt x="1766" y="63"/>
                </a:lnTo>
                <a:lnTo>
                  <a:pt x="1766" y="63"/>
                </a:lnTo>
                <a:lnTo>
                  <a:pt x="1766" y="63"/>
                </a:lnTo>
                <a:lnTo>
                  <a:pt x="1766" y="63"/>
                </a:lnTo>
                <a:lnTo>
                  <a:pt x="1766" y="68"/>
                </a:lnTo>
                <a:lnTo>
                  <a:pt x="1766" y="68"/>
                </a:lnTo>
                <a:close/>
                <a:moveTo>
                  <a:pt x="1739" y="100"/>
                </a:moveTo>
                <a:lnTo>
                  <a:pt x="1739" y="100"/>
                </a:lnTo>
                <a:lnTo>
                  <a:pt x="1744" y="104"/>
                </a:lnTo>
                <a:lnTo>
                  <a:pt x="1744" y="104"/>
                </a:lnTo>
                <a:lnTo>
                  <a:pt x="1744" y="104"/>
                </a:lnTo>
                <a:lnTo>
                  <a:pt x="1739" y="104"/>
                </a:lnTo>
                <a:lnTo>
                  <a:pt x="1739" y="104"/>
                </a:lnTo>
                <a:lnTo>
                  <a:pt x="1739" y="104"/>
                </a:lnTo>
                <a:lnTo>
                  <a:pt x="1739" y="104"/>
                </a:lnTo>
                <a:lnTo>
                  <a:pt x="1739" y="104"/>
                </a:lnTo>
                <a:lnTo>
                  <a:pt x="1739" y="104"/>
                </a:lnTo>
                <a:lnTo>
                  <a:pt x="1739" y="109"/>
                </a:lnTo>
                <a:lnTo>
                  <a:pt x="1739" y="109"/>
                </a:lnTo>
                <a:lnTo>
                  <a:pt x="1739" y="109"/>
                </a:lnTo>
                <a:lnTo>
                  <a:pt x="1739" y="109"/>
                </a:lnTo>
                <a:lnTo>
                  <a:pt x="1739" y="109"/>
                </a:lnTo>
                <a:lnTo>
                  <a:pt x="1739" y="109"/>
                </a:lnTo>
                <a:lnTo>
                  <a:pt x="1739" y="109"/>
                </a:lnTo>
                <a:lnTo>
                  <a:pt x="1739" y="109"/>
                </a:lnTo>
                <a:lnTo>
                  <a:pt x="1739" y="109"/>
                </a:lnTo>
                <a:lnTo>
                  <a:pt x="1735" y="109"/>
                </a:lnTo>
                <a:lnTo>
                  <a:pt x="1735" y="109"/>
                </a:lnTo>
                <a:lnTo>
                  <a:pt x="1735" y="109"/>
                </a:lnTo>
                <a:lnTo>
                  <a:pt x="1735" y="109"/>
                </a:lnTo>
                <a:lnTo>
                  <a:pt x="1730" y="109"/>
                </a:lnTo>
                <a:lnTo>
                  <a:pt x="1730" y="109"/>
                </a:lnTo>
                <a:lnTo>
                  <a:pt x="1730" y="109"/>
                </a:lnTo>
                <a:lnTo>
                  <a:pt x="1726" y="109"/>
                </a:lnTo>
                <a:lnTo>
                  <a:pt x="1721" y="113"/>
                </a:lnTo>
                <a:lnTo>
                  <a:pt x="1721" y="113"/>
                </a:lnTo>
                <a:lnTo>
                  <a:pt x="1717" y="113"/>
                </a:lnTo>
                <a:lnTo>
                  <a:pt x="1717" y="113"/>
                </a:lnTo>
                <a:lnTo>
                  <a:pt x="1721" y="113"/>
                </a:lnTo>
                <a:lnTo>
                  <a:pt x="1730" y="113"/>
                </a:lnTo>
                <a:lnTo>
                  <a:pt x="1735" y="113"/>
                </a:lnTo>
                <a:lnTo>
                  <a:pt x="1739" y="113"/>
                </a:lnTo>
                <a:lnTo>
                  <a:pt x="1748" y="113"/>
                </a:lnTo>
                <a:lnTo>
                  <a:pt x="1753" y="113"/>
                </a:lnTo>
                <a:lnTo>
                  <a:pt x="1753" y="113"/>
                </a:lnTo>
                <a:lnTo>
                  <a:pt x="1748" y="113"/>
                </a:lnTo>
                <a:lnTo>
                  <a:pt x="1748" y="113"/>
                </a:lnTo>
                <a:lnTo>
                  <a:pt x="1748" y="113"/>
                </a:lnTo>
                <a:lnTo>
                  <a:pt x="1744" y="113"/>
                </a:lnTo>
                <a:lnTo>
                  <a:pt x="1739" y="118"/>
                </a:lnTo>
                <a:lnTo>
                  <a:pt x="1735" y="118"/>
                </a:lnTo>
                <a:lnTo>
                  <a:pt x="1735" y="118"/>
                </a:lnTo>
                <a:lnTo>
                  <a:pt x="1730" y="118"/>
                </a:lnTo>
                <a:lnTo>
                  <a:pt x="1735" y="118"/>
                </a:lnTo>
                <a:lnTo>
                  <a:pt x="1735" y="118"/>
                </a:lnTo>
                <a:lnTo>
                  <a:pt x="1735" y="118"/>
                </a:lnTo>
                <a:lnTo>
                  <a:pt x="1735" y="122"/>
                </a:lnTo>
                <a:lnTo>
                  <a:pt x="1730" y="122"/>
                </a:lnTo>
                <a:lnTo>
                  <a:pt x="1730" y="122"/>
                </a:lnTo>
                <a:lnTo>
                  <a:pt x="1730" y="122"/>
                </a:lnTo>
                <a:lnTo>
                  <a:pt x="1730" y="122"/>
                </a:lnTo>
                <a:lnTo>
                  <a:pt x="1730" y="122"/>
                </a:lnTo>
                <a:lnTo>
                  <a:pt x="1730" y="122"/>
                </a:lnTo>
                <a:lnTo>
                  <a:pt x="1735" y="127"/>
                </a:lnTo>
                <a:lnTo>
                  <a:pt x="1739" y="122"/>
                </a:lnTo>
                <a:lnTo>
                  <a:pt x="1739" y="122"/>
                </a:lnTo>
                <a:lnTo>
                  <a:pt x="1739" y="122"/>
                </a:lnTo>
                <a:lnTo>
                  <a:pt x="1739" y="127"/>
                </a:lnTo>
                <a:lnTo>
                  <a:pt x="1739" y="127"/>
                </a:lnTo>
                <a:lnTo>
                  <a:pt x="1744" y="127"/>
                </a:lnTo>
                <a:lnTo>
                  <a:pt x="1744" y="127"/>
                </a:lnTo>
                <a:lnTo>
                  <a:pt x="1744" y="127"/>
                </a:lnTo>
                <a:lnTo>
                  <a:pt x="1748" y="127"/>
                </a:lnTo>
                <a:lnTo>
                  <a:pt x="1748" y="127"/>
                </a:lnTo>
                <a:lnTo>
                  <a:pt x="1753" y="127"/>
                </a:lnTo>
                <a:lnTo>
                  <a:pt x="1753" y="127"/>
                </a:lnTo>
                <a:lnTo>
                  <a:pt x="1753" y="122"/>
                </a:lnTo>
                <a:lnTo>
                  <a:pt x="1753" y="122"/>
                </a:lnTo>
                <a:lnTo>
                  <a:pt x="1753" y="122"/>
                </a:lnTo>
                <a:lnTo>
                  <a:pt x="1753" y="122"/>
                </a:lnTo>
                <a:lnTo>
                  <a:pt x="1753" y="122"/>
                </a:lnTo>
                <a:lnTo>
                  <a:pt x="1753" y="122"/>
                </a:lnTo>
                <a:lnTo>
                  <a:pt x="1753" y="122"/>
                </a:lnTo>
                <a:lnTo>
                  <a:pt x="1753" y="122"/>
                </a:lnTo>
                <a:lnTo>
                  <a:pt x="1757" y="122"/>
                </a:lnTo>
                <a:lnTo>
                  <a:pt x="1757" y="122"/>
                </a:lnTo>
                <a:lnTo>
                  <a:pt x="1757" y="122"/>
                </a:lnTo>
                <a:lnTo>
                  <a:pt x="1757" y="122"/>
                </a:lnTo>
                <a:lnTo>
                  <a:pt x="1762" y="118"/>
                </a:lnTo>
                <a:lnTo>
                  <a:pt x="1766" y="118"/>
                </a:lnTo>
                <a:lnTo>
                  <a:pt x="1766" y="118"/>
                </a:lnTo>
                <a:lnTo>
                  <a:pt x="1766" y="118"/>
                </a:lnTo>
                <a:lnTo>
                  <a:pt x="1766" y="118"/>
                </a:lnTo>
                <a:lnTo>
                  <a:pt x="1766" y="118"/>
                </a:lnTo>
                <a:lnTo>
                  <a:pt x="1771" y="113"/>
                </a:lnTo>
                <a:lnTo>
                  <a:pt x="1771" y="113"/>
                </a:lnTo>
                <a:lnTo>
                  <a:pt x="1766" y="113"/>
                </a:lnTo>
                <a:lnTo>
                  <a:pt x="1766" y="113"/>
                </a:lnTo>
                <a:lnTo>
                  <a:pt x="1771" y="113"/>
                </a:lnTo>
                <a:lnTo>
                  <a:pt x="1771" y="113"/>
                </a:lnTo>
                <a:lnTo>
                  <a:pt x="1775" y="113"/>
                </a:lnTo>
                <a:lnTo>
                  <a:pt x="1775" y="109"/>
                </a:lnTo>
                <a:lnTo>
                  <a:pt x="1775" y="109"/>
                </a:lnTo>
                <a:lnTo>
                  <a:pt x="1775" y="109"/>
                </a:lnTo>
                <a:lnTo>
                  <a:pt x="1780" y="109"/>
                </a:lnTo>
                <a:lnTo>
                  <a:pt x="1780" y="109"/>
                </a:lnTo>
                <a:lnTo>
                  <a:pt x="1780" y="104"/>
                </a:lnTo>
                <a:lnTo>
                  <a:pt x="1780" y="104"/>
                </a:lnTo>
                <a:lnTo>
                  <a:pt x="1780" y="104"/>
                </a:lnTo>
                <a:lnTo>
                  <a:pt x="1784" y="104"/>
                </a:lnTo>
                <a:lnTo>
                  <a:pt x="1784" y="104"/>
                </a:lnTo>
                <a:lnTo>
                  <a:pt x="1784" y="104"/>
                </a:lnTo>
                <a:lnTo>
                  <a:pt x="1784" y="100"/>
                </a:lnTo>
                <a:lnTo>
                  <a:pt x="1784" y="100"/>
                </a:lnTo>
                <a:lnTo>
                  <a:pt x="1784" y="100"/>
                </a:lnTo>
                <a:lnTo>
                  <a:pt x="1784" y="100"/>
                </a:lnTo>
                <a:lnTo>
                  <a:pt x="1784" y="100"/>
                </a:lnTo>
                <a:lnTo>
                  <a:pt x="1784" y="100"/>
                </a:lnTo>
                <a:lnTo>
                  <a:pt x="1784" y="100"/>
                </a:lnTo>
                <a:lnTo>
                  <a:pt x="1784" y="95"/>
                </a:lnTo>
                <a:lnTo>
                  <a:pt x="1780" y="95"/>
                </a:lnTo>
                <a:lnTo>
                  <a:pt x="1780" y="95"/>
                </a:lnTo>
                <a:lnTo>
                  <a:pt x="1775" y="100"/>
                </a:lnTo>
                <a:lnTo>
                  <a:pt x="1775" y="100"/>
                </a:lnTo>
                <a:lnTo>
                  <a:pt x="1775" y="100"/>
                </a:lnTo>
                <a:lnTo>
                  <a:pt x="1771" y="100"/>
                </a:lnTo>
                <a:lnTo>
                  <a:pt x="1771" y="100"/>
                </a:lnTo>
                <a:lnTo>
                  <a:pt x="1771" y="95"/>
                </a:lnTo>
                <a:lnTo>
                  <a:pt x="1771" y="95"/>
                </a:lnTo>
                <a:lnTo>
                  <a:pt x="1766" y="95"/>
                </a:lnTo>
                <a:lnTo>
                  <a:pt x="1766" y="95"/>
                </a:lnTo>
                <a:lnTo>
                  <a:pt x="1762" y="95"/>
                </a:lnTo>
                <a:lnTo>
                  <a:pt x="1757" y="100"/>
                </a:lnTo>
                <a:lnTo>
                  <a:pt x="1757" y="100"/>
                </a:lnTo>
                <a:lnTo>
                  <a:pt x="1757" y="100"/>
                </a:lnTo>
                <a:lnTo>
                  <a:pt x="1757" y="100"/>
                </a:lnTo>
                <a:lnTo>
                  <a:pt x="1757" y="100"/>
                </a:lnTo>
                <a:lnTo>
                  <a:pt x="1762" y="100"/>
                </a:lnTo>
                <a:lnTo>
                  <a:pt x="1762" y="100"/>
                </a:lnTo>
                <a:lnTo>
                  <a:pt x="1762" y="104"/>
                </a:lnTo>
                <a:lnTo>
                  <a:pt x="1762" y="104"/>
                </a:lnTo>
                <a:lnTo>
                  <a:pt x="1762" y="104"/>
                </a:lnTo>
                <a:lnTo>
                  <a:pt x="1757" y="104"/>
                </a:lnTo>
                <a:lnTo>
                  <a:pt x="1757" y="104"/>
                </a:lnTo>
                <a:lnTo>
                  <a:pt x="1757" y="104"/>
                </a:lnTo>
                <a:lnTo>
                  <a:pt x="1757" y="104"/>
                </a:lnTo>
                <a:lnTo>
                  <a:pt x="1757" y="104"/>
                </a:lnTo>
                <a:lnTo>
                  <a:pt x="1757" y="104"/>
                </a:lnTo>
                <a:lnTo>
                  <a:pt x="1762" y="104"/>
                </a:lnTo>
                <a:lnTo>
                  <a:pt x="1757" y="104"/>
                </a:lnTo>
                <a:lnTo>
                  <a:pt x="1757" y="104"/>
                </a:lnTo>
                <a:lnTo>
                  <a:pt x="1757" y="104"/>
                </a:lnTo>
                <a:lnTo>
                  <a:pt x="1757" y="104"/>
                </a:lnTo>
                <a:lnTo>
                  <a:pt x="1757" y="104"/>
                </a:lnTo>
                <a:lnTo>
                  <a:pt x="1753" y="109"/>
                </a:lnTo>
                <a:lnTo>
                  <a:pt x="1757" y="109"/>
                </a:lnTo>
                <a:lnTo>
                  <a:pt x="1757" y="109"/>
                </a:lnTo>
                <a:lnTo>
                  <a:pt x="1753" y="109"/>
                </a:lnTo>
                <a:lnTo>
                  <a:pt x="1753" y="109"/>
                </a:lnTo>
                <a:lnTo>
                  <a:pt x="1753" y="109"/>
                </a:lnTo>
                <a:lnTo>
                  <a:pt x="1753" y="109"/>
                </a:lnTo>
                <a:lnTo>
                  <a:pt x="1753" y="109"/>
                </a:lnTo>
                <a:lnTo>
                  <a:pt x="1748" y="104"/>
                </a:lnTo>
                <a:lnTo>
                  <a:pt x="1748" y="104"/>
                </a:lnTo>
                <a:lnTo>
                  <a:pt x="1748" y="104"/>
                </a:lnTo>
                <a:lnTo>
                  <a:pt x="1753" y="100"/>
                </a:lnTo>
                <a:lnTo>
                  <a:pt x="1753" y="100"/>
                </a:lnTo>
                <a:lnTo>
                  <a:pt x="1753" y="100"/>
                </a:lnTo>
                <a:lnTo>
                  <a:pt x="1753" y="100"/>
                </a:lnTo>
                <a:lnTo>
                  <a:pt x="1748" y="100"/>
                </a:lnTo>
                <a:lnTo>
                  <a:pt x="1748" y="100"/>
                </a:lnTo>
                <a:lnTo>
                  <a:pt x="1748" y="100"/>
                </a:lnTo>
                <a:lnTo>
                  <a:pt x="1744" y="100"/>
                </a:lnTo>
                <a:lnTo>
                  <a:pt x="1744" y="100"/>
                </a:lnTo>
                <a:lnTo>
                  <a:pt x="1739" y="100"/>
                </a:lnTo>
                <a:close/>
                <a:moveTo>
                  <a:pt x="1925" y="167"/>
                </a:moveTo>
                <a:lnTo>
                  <a:pt x="1925" y="167"/>
                </a:lnTo>
                <a:lnTo>
                  <a:pt x="1920" y="163"/>
                </a:lnTo>
                <a:lnTo>
                  <a:pt x="1916" y="163"/>
                </a:lnTo>
                <a:lnTo>
                  <a:pt x="1906" y="163"/>
                </a:lnTo>
                <a:lnTo>
                  <a:pt x="1906" y="163"/>
                </a:lnTo>
                <a:lnTo>
                  <a:pt x="1902" y="163"/>
                </a:lnTo>
                <a:lnTo>
                  <a:pt x="1902" y="163"/>
                </a:lnTo>
                <a:lnTo>
                  <a:pt x="1897" y="158"/>
                </a:lnTo>
                <a:lnTo>
                  <a:pt x="1897" y="158"/>
                </a:lnTo>
                <a:lnTo>
                  <a:pt x="1893" y="158"/>
                </a:lnTo>
                <a:lnTo>
                  <a:pt x="1893" y="158"/>
                </a:lnTo>
                <a:lnTo>
                  <a:pt x="1893" y="158"/>
                </a:lnTo>
                <a:lnTo>
                  <a:pt x="1893" y="163"/>
                </a:lnTo>
                <a:lnTo>
                  <a:pt x="1888" y="163"/>
                </a:lnTo>
                <a:lnTo>
                  <a:pt x="1888" y="163"/>
                </a:lnTo>
                <a:lnTo>
                  <a:pt x="1888" y="163"/>
                </a:lnTo>
                <a:lnTo>
                  <a:pt x="1888" y="163"/>
                </a:lnTo>
                <a:lnTo>
                  <a:pt x="1888" y="163"/>
                </a:lnTo>
                <a:lnTo>
                  <a:pt x="1888" y="167"/>
                </a:lnTo>
                <a:lnTo>
                  <a:pt x="1888" y="167"/>
                </a:lnTo>
                <a:lnTo>
                  <a:pt x="1888" y="167"/>
                </a:lnTo>
                <a:lnTo>
                  <a:pt x="1888" y="167"/>
                </a:lnTo>
                <a:lnTo>
                  <a:pt x="1888" y="167"/>
                </a:lnTo>
                <a:lnTo>
                  <a:pt x="1888" y="167"/>
                </a:lnTo>
                <a:lnTo>
                  <a:pt x="1888" y="167"/>
                </a:lnTo>
                <a:lnTo>
                  <a:pt x="1888" y="172"/>
                </a:lnTo>
                <a:lnTo>
                  <a:pt x="1888" y="172"/>
                </a:lnTo>
                <a:lnTo>
                  <a:pt x="1888" y="172"/>
                </a:lnTo>
                <a:lnTo>
                  <a:pt x="1888" y="176"/>
                </a:lnTo>
                <a:lnTo>
                  <a:pt x="1888" y="176"/>
                </a:lnTo>
                <a:lnTo>
                  <a:pt x="1888" y="176"/>
                </a:lnTo>
                <a:lnTo>
                  <a:pt x="1888" y="176"/>
                </a:lnTo>
                <a:lnTo>
                  <a:pt x="1893" y="176"/>
                </a:lnTo>
                <a:lnTo>
                  <a:pt x="1893" y="176"/>
                </a:lnTo>
                <a:lnTo>
                  <a:pt x="1902" y="176"/>
                </a:lnTo>
                <a:lnTo>
                  <a:pt x="1902" y="176"/>
                </a:lnTo>
                <a:lnTo>
                  <a:pt x="1906" y="176"/>
                </a:lnTo>
                <a:lnTo>
                  <a:pt x="1916" y="176"/>
                </a:lnTo>
                <a:lnTo>
                  <a:pt x="1920" y="181"/>
                </a:lnTo>
                <a:lnTo>
                  <a:pt x="1925" y="181"/>
                </a:lnTo>
                <a:lnTo>
                  <a:pt x="1925" y="176"/>
                </a:lnTo>
                <a:lnTo>
                  <a:pt x="1925" y="176"/>
                </a:lnTo>
                <a:lnTo>
                  <a:pt x="1925" y="176"/>
                </a:lnTo>
                <a:lnTo>
                  <a:pt x="1925" y="176"/>
                </a:lnTo>
                <a:lnTo>
                  <a:pt x="1929" y="176"/>
                </a:lnTo>
                <a:lnTo>
                  <a:pt x="1929" y="176"/>
                </a:lnTo>
                <a:lnTo>
                  <a:pt x="1925" y="172"/>
                </a:lnTo>
                <a:lnTo>
                  <a:pt x="1925" y="172"/>
                </a:lnTo>
                <a:lnTo>
                  <a:pt x="1929" y="172"/>
                </a:lnTo>
                <a:lnTo>
                  <a:pt x="1929" y="172"/>
                </a:lnTo>
                <a:lnTo>
                  <a:pt x="1929" y="172"/>
                </a:lnTo>
                <a:lnTo>
                  <a:pt x="1925" y="167"/>
                </a:lnTo>
                <a:lnTo>
                  <a:pt x="1925" y="167"/>
                </a:lnTo>
                <a:lnTo>
                  <a:pt x="1925" y="167"/>
                </a:lnTo>
                <a:lnTo>
                  <a:pt x="1925" y="167"/>
                </a:lnTo>
                <a:close/>
                <a:moveTo>
                  <a:pt x="1825" y="77"/>
                </a:moveTo>
                <a:lnTo>
                  <a:pt x="1825" y="77"/>
                </a:lnTo>
                <a:lnTo>
                  <a:pt x="1825" y="77"/>
                </a:lnTo>
                <a:lnTo>
                  <a:pt x="1825" y="77"/>
                </a:lnTo>
                <a:lnTo>
                  <a:pt x="1821" y="77"/>
                </a:lnTo>
                <a:lnTo>
                  <a:pt x="1821" y="77"/>
                </a:lnTo>
                <a:lnTo>
                  <a:pt x="1825" y="77"/>
                </a:lnTo>
                <a:lnTo>
                  <a:pt x="1825" y="77"/>
                </a:lnTo>
                <a:lnTo>
                  <a:pt x="1830" y="77"/>
                </a:lnTo>
                <a:lnTo>
                  <a:pt x="1834" y="77"/>
                </a:lnTo>
                <a:lnTo>
                  <a:pt x="1839" y="77"/>
                </a:lnTo>
                <a:lnTo>
                  <a:pt x="1839" y="77"/>
                </a:lnTo>
                <a:lnTo>
                  <a:pt x="1839" y="77"/>
                </a:lnTo>
                <a:lnTo>
                  <a:pt x="1843" y="77"/>
                </a:lnTo>
                <a:lnTo>
                  <a:pt x="1843" y="77"/>
                </a:lnTo>
                <a:lnTo>
                  <a:pt x="1848" y="77"/>
                </a:lnTo>
                <a:lnTo>
                  <a:pt x="1848" y="77"/>
                </a:lnTo>
                <a:lnTo>
                  <a:pt x="1848" y="77"/>
                </a:lnTo>
                <a:lnTo>
                  <a:pt x="1848" y="72"/>
                </a:lnTo>
                <a:lnTo>
                  <a:pt x="1848" y="72"/>
                </a:lnTo>
                <a:lnTo>
                  <a:pt x="1848" y="72"/>
                </a:lnTo>
                <a:lnTo>
                  <a:pt x="1852" y="72"/>
                </a:lnTo>
                <a:lnTo>
                  <a:pt x="1852" y="72"/>
                </a:lnTo>
                <a:lnTo>
                  <a:pt x="1852" y="72"/>
                </a:lnTo>
                <a:lnTo>
                  <a:pt x="1852" y="72"/>
                </a:lnTo>
                <a:lnTo>
                  <a:pt x="1852" y="68"/>
                </a:lnTo>
                <a:lnTo>
                  <a:pt x="1852" y="68"/>
                </a:lnTo>
                <a:lnTo>
                  <a:pt x="1852" y="68"/>
                </a:lnTo>
                <a:lnTo>
                  <a:pt x="1848" y="68"/>
                </a:lnTo>
                <a:lnTo>
                  <a:pt x="1848" y="68"/>
                </a:lnTo>
                <a:lnTo>
                  <a:pt x="1848" y="68"/>
                </a:lnTo>
                <a:lnTo>
                  <a:pt x="1848" y="68"/>
                </a:lnTo>
                <a:lnTo>
                  <a:pt x="1848" y="68"/>
                </a:lnTo>
                <a:lnTo>
                  <a:pt x="1848" y="63"/>
                </a:lnTo>
                <a:lnTo>
                  <a:pt x="1848" y="63"/>
                </a:lnTo>
                <a:lnTo>
                  <a:pt x="1843" y="63"/>
                </a:lnTo>
                <a:lnTo>
                  <a:pt x="1843" y="63"/>
                </a:lnTo>
                <a:lnTo>
                  <a:pt x="1843" y="63"/>
                </a:lnTo>
                <a:lnTo>
                  <a:pt x="1839" y="63"/>
                </a:lnTo>
                <a:lnTo>
                  <a:pt x="1834" y="63"/>
                </a:lnTo>
                <a:lnTo>
                  <a:pt x="1834" y="63"/>
                </a:lnTo>
                <a:lnTo>
                  <a:pt x="1834" y="63"/>
                </a:lnTo>
                <a:lnTo>
                  <a:pt x="1834" y="63"/>
                </a:lnTo>
                <a:lnTo>
                  <a:pt x="1830" y="63"/>
                </a:lnTo>
                <a:lnTo>
                  <a:pt x="1830" y="63"/>
                </a:lnTo>
                <a:lnTo>
                  <a:pt x="1830" y="68"/>
                </a:lnTo>
                <a:lnTo>
                  <a:pt x="1825" y="68"/>
                </a:lnTo>
                <a:lnTo>
                  <a:pt x="1825" y="68"/>
                </a:lnTo>
                <a:lnTo>
                  <a:pt x="1825" y="68"/>
                </a:lnTo>
                <a:lnTo>
                  <a:pt x="1825" y="68"/>
                </a:lnTo>
                <a:lnTo>
                  <a:pt x="1825" y="68"/>
                </a:lnTo>
                <a:lnTo>
                  <a:pt x="1825" y="68"/>
                </a:lnTo>
                <a:lnTo>
                  <a:pt x="1825" y="68"/>
                </a:lnTo>
                <a:lnTo>
                  <a:pt x="1825" y="68"/>
                </a:lnTo>
                <a:lnTo>
                  <a:pt x="1825" y="72"/>
                </a:lnTo>
                <a:lnTo>
                  <a:pt x="1825" y="72"/>
                </a:lnTo>
                <a:lnTo>
                  <a:pt x="1830" y="72"/>
                </a:lnTo>
                <a:lnTo>
                  <a:pt x="1830" y="72"/>
                </a:lnTo>
                <a:lnTo>
                  <a:pt x="1830" y="72"/>
                </a:lnTo>
                <a:lnTo>
                  <a:pt x="1830" y="72"/>
                </a:lnTo>
                <a:lnTo>
                  <a:pt x="1830" y="72"/>
                </a:lnTo>
                <a:lnTo>
                  <a:pt x="1825" y="72"/>
                </a:lnTo>
                <a:lnTo>
                  <a:pt x="1825" y="72"/>
                </a:lnTo>
                <a:lnTo>
                  <a:pt x="1821" y="72"/>
                </a:lnTo>
                <a:lnTo>
                  <a:pt x="1821" y="72"/>
                </a:lnTo>
                <a:lnTo>
                  <a:pt x="1821" y="77"/>
                </a:lnTo>
                <a:lnTo>
                  <a:pt x="1825" y="77"/>
                </a:lnTo>
                <a:close/>
                <a:moveTo>
                  <a:pt x="1604" y="2518"/>
                </a:moveTo>
                <a:lnTo>
                  <a:pt x="1599" y="2514"/>
                </a:lnTo>
                <a:lnTo>
                  <a:pt x="1599" y="2514"/>
                </a:lnTo>
                <a:lnTo>
                  <a:pt x="1595" y="2514"/>
                </a:lnTo>
                <a:lnTo>
                  <a:pt x="1595" y="2514"/>
                </a:lnTo>
                <a:lnTo>
                  <a:pt x="1599" y="2514"/>
                </a:lnTo>
                <a:lnTo>
                  <a:pt x="1599" y="2518"/>
                </a:lnTo>
                <a:lnTo>
                  <a:pt x="1599" y="2518"/>
                </a:lnTo>
                <a:lnTo>
                  <a:pt x="1599" y="2523"/>
                </a:lnTo>
                <a:lnTo>
                  <a:pt x="1604" y="2527"/>
                </a:lnTo>
                <a:lnTo>
                  <a:pt x="1604" y="2527"/>
                </a:lnTo>
                <a:lnTo>
                  <a:pt x="1604" y="2527"/>
                </a:lnTo>
                <a:lnTo>
                  <a:pt x="1608" y="2523"/>
                </a:lnTo>
                <a:lnTo>
                  <a:pt x="1608" y="2523"/>
                </a:lnTo>
                <a:lnTo>
                  <a:pt x="1604" y="2518"/>
                </a:lnTo>
                <a:lnTo>
                  <a:pt x="1604" y="2518"/>
                </a:lnTo>
                <a:close/>
                <a:moveTo>
                  <a:pt x="1708" y="172"/>
                </a:moveTo>
                <a:lnTo>
                  <a:pt x="1708" y="172"/>
                </a:lnTo>
                <a:lnTo>
                  <a:pt x="1708" y="172"/>
                </a:lnTo>
                <a:lnTo>
                  <a:pt x="1712" y="172"/>
                </a:lnTo>
                <a:lnTo>
                  <a:pt x="1712" y="172"/>
                </a:lnTo>
                <a:lnTo>
                  <a:pt x="1712" y="167"/>
                </a:lnTo>
                <a:lnTo>
                  <a:pt x="1717" y="167"/>
                </a:lnTo>
                <a:lnTo>
                  <a:pt x="1717" y="167"/>
                </a:lnTo>
                <a:lnTo>
                  <a:pt x="1717" y="167"/>
                </a:lnTo>
                <a:lnTo>
                  <a:pt x="1717" y="167"/>
                </a:lnTo>
                <a:lnTo>
                  <a:pt x="1712" y="167"/>
                </a:lnTo>
                <a:lnTo>
                  <a:pt x="1708" y="167"/>
                </a:lnTo>
                <a:lnTo>
                  <a:pt x="1708" y="167"/>
                </a:lnTo>
                <a:lnTo>
                  <a:pt x="1708" y="167"/>
                </a:lnTo>
                <a:lnTo>
                  <a:pt x="1708" y="167"/>
                </a:lnTo>
                <a:lnTo>
                  <a:pt x="1712" y="167"/>
                </a:lnTo>
                <a:lnTo>
                  <a:pt x="1712" y="163"/>
                </a:lnTo>
                <a:lnTo>
                  <a:pt x="1712" y="163"/>
                </a:lnTo>
                <a:lnTo>
                  <a:pt x="1712" y="163"/>
                </a:lnTo>
                <a:lnTo>
                  <a:pt x="1712" y="163"/>
                </a:lnTo>
                <a:lnTo>
                  <a:pt x="1712" y="163"/>
                </a:lnTo>
                <a:lnTo>
                  <a:pt x="1712" y="163"/>
                </a:lnTo>
                <a:lnTo>
                  <a:pt x="1712" y="163"/>
                </a:lnTo>
                <a:lnTo>
                  <a:pt x="1712" y="158"/>
                </a:lnTo>
                <a:lnTo>
                  <a:pt x="1712" y="158"/>
                </a:lnTo>
                <a:lnTo>
                  <a:pt x="1712" y="158"/>
                </a:lnTo>
                <a:lnTo>
                  <a:pt x="1708" y="158"/>
                </a:lnTo>
                <a:lnTo>
                  <a:pt x="1708" y="158"/>
                </a:lnTo>
                <a:lnTo>
                  <a:pt x="1708" y="158"/>
                </a:lnTo>
                <a:lnTo>
                  <a:pt x="1703" y="163"/>
                </a:lnTo>
                <a:lnTo>
                  <a:pt x="1703" y="158"/>
                </a:lnTo>
                <a:lnTo>
                  <a:pt x="1703" y="158"/>
                </a:lnTo>
                <a:lnTo>
                  <a:pt x="1703" y="158"/>
                </a:lnTo>
                <a:lnTo>
                  <a:pt x="1703" y="158"/>
                </a:lnTo>
                <a:lnTo>
                  <a:pt x="1703" y="158"/>
                </a:lnTo>
                <a:lnTo>
                  <a:pt x="1708" y="158"/>
                </a:lnTo>
                <a:lnTo>
                  <a:pt x="1717" y="154"/>
                </a:lnTo>
                <a:lnTo>
                  <a:pt x="1721" y="154"/>
                </a:lnTo>
                <a:lnTo>
                  <a:pt x="1721" y="154"/>
                </a:lnTo>
                <a:lnTo>
                  <a:pt x="1726" y="154"/>
                </a:lnTo>
                <a:lnTo>
                  <a:pt x="1726" y="154"/>
                </a:lnTo>
                <a:lnTo>
                  <a:pt x="1726" y="154"/>
                </a:lnTo>
                <a:lnTo>
                  <a:pt x="1721" y="154"/>
                </a:lnTo>
                <a:lnTo>
                  <a:pt x="1721" y="154"/>
                </a:lnTo>
                <a:lnTo>
                  <a:pt x="1721" y="154"/>
                </a:lnTo>
                <a:lnTo>
                  <a:pt x="1721" y="154"/>
                </a:lnTo>
                <a:lnTo>
                  <a:pt x="1721" y="149"/>
                </a:lnTo>
                <a:lnTo>
                  <a:pt x="1721" y="149"/>
                </a:lnTo>
                <a:lnTo>
                  <a:pt x="1726" y="149"/>
                </a:lnTo>
                <a:lnTo>
                  <a:pt x="1726" y="149"/>
                </a:lnTo>
                <a:lnTo>
                  <a:pt x="1726" y="149"/>
                </a:lnTo>
                <a:lnTo>
                  <a:pt x="1730" y="149"/>
                </a:lnTo>
                <a:lnTo>
                  <a:pt x="1730" y="149"/>
                </a:lnTo>
                <a:lnTo>
                  <a:pt x="1730" y="149"/>
                </a:lnTo>
                <a:lnTo>
                  <a:pt x="1730" y="149"/>
                </a:lnTo>
                <a:lnTo>
                  <a:pt x="1730" y="149"/>
                </a:lnTo>
                <a:lnTo>
                  <a:pt x="1735" y="145"/>
                </a:lnTo>
                <a:lnTo>
                  <a:pt x="1735" y="145"/>
                </a:lnTo>
                <a:lnTo>
                  <a:pt x="1735" y="145"/>
                </a:lnTo>
                <a:lnTo>
                  <a:pt x="1730" y="145"/>
                </a:lnTo>
                <a:lnTo>
                  <a:pt x="1730" y="145"/>
                </a:lnTo>
                <a:lnTo>
                  <a:pt x="1730" y="145"/>
                </a:lnTo>
                <a:lnTo>
                  <a:pt x="1726" y="145"/>
                </a:lnTo>
                <a:lnTo>
                  <a:pt x="1726" y="145"/>
                </a:lnTo>
                <a:lnTo>
                  <a:pt x="1721" y="145"/>
                </a:lnTo>
                <a:lnTo>
                  <a:pt x="1721" y="145"/>
                </a:lnTo>
                <a:lnTo>
                  <a:pt x="1717" y="145"/>
                </a:lnTo>
                <a:lnTo>
                  <a:pt x="1712" y="145"/>
                </a:lnTo>
                <a:lnTo>
                  <a:pt x="1712" y="145"/>
                </a:lnTo>
                <a:lnTo>
                  <a:pt x="1708" y="140"/>
                </a:lnTo>
                <a:lnTo>
                  <a:pt x="1708" y="140"/>
                </a:lnTo>
                <a:lnTo>
                  <a:pt x="1703" y="145"/>
                </a:lnTo>
                <a:lnTo>
                  <a:pt x="1703" y="145"/>
                </a:lnTo>
                <a:lnTo>
                  <a:pt x="1703" y="145"/>
                </a:lnTo>
                <a:lnTo>
                  <a:pt x="1708" y="145"/>
                </a:lnTo>
                <a:lnTo>
                  <a:pt x="1708" y="145"/>
                </a:lnTo>
                <a:lnTo>
                  <a:pt x="1708" y="145"/>
                </a:lnTo>
                <a:lnTo>
                  <a:pt x="1703" y="145"/>
                </a:lnTo>
                <a:lnTo>
                  <a:pt x="1703" y="145"/>
                </a:lnTo>
                <a:lnTo>
                  <a:pt x="1703" y="145"/>
                </a:lnTo>
                <a:lnTo>
                  <a:pt x="1699" y="145"/>
                </a:lnTo>
                <a:lnTo>
                  <a:pt x="1694" y="145"/>
                </a:lnTo>
                <a:lnTo>
                  <a:pt x="1694" y="145"/>
                </a:lnTo>
                <a:lnTo>
                  <a:pt x="1694" y="145"/>
                </a:lnTo>
                <a:lnTo>
                  <a:pt x="1694" y="145"/>
                </a:lnTo>
                <a:lnTo>
                  <a:pt x="1694" y="145"/>
                </a:lnTo>
                <a:lnTo>
                  <a:pt x="1694" y="149"/>
                </a:lnTo>
                <a:lnTo>
                  <a:pt x="1694" y="149"/>
                </a:lnTo>
                <a:lnTo>
                  <a:pt x="1694" y="149"/>
                </a:lnTo>
                <a:lnTo>
                  <a:pt x="1694" y="149"/>
                </a:lnTo>
                <a:lnTo>
                  <a:pt x="1694" y="149"/>
                </a:lnTo>
                <a:lnTo>
                  <a:pt x="1694" y="149"/>
                </a:lnTo>
                <a:lnTo>
                  <a:pt x="1694" y="149"/>
                </a:lnTo>
                <a:lnTo>
                  <a:pt x="1690" y="149"/>
                </a:lnTo>
                <a:lnTo>
                  <a:pt x="1690" y="149"/>
                </a:lnTo>
                <a:lnTo>
                  <a:pt x="1690" y="149"/>
                </a:lnTo>
                <a:lnTo>
                  <a:pt x="1685" y="149"/>
                </a:lnTo>
                <a:lnTo>
                  <a:pt x="1685" y="149"/>
                </a:lnTo>
                <a:lnTo>
                  <a:pt x="1685" y="149"/>
                </a:lnTo>
                <a:lnTo>
                  <a:pt x="1685" y="149"/>
                </a:lnTo>
                <a:lnTo>
                  <a:pt x="1685" y="149"/>
                </a:lnTo>
                <a:lnTo>
                  <a:pt x="1685" y="149"/>
                </a:lnTo>
                <a:lnTo>
                  <a:pt x="1685" y="154"/>
                </a:lnTo>
                <a:lnTo>
                  <a:pt x="1685" y="154"/>
                </a:lnTo>
                <a:lnTo>
                  <a:pt x="1690" y="154"/>
                </a:lnTo>
                <a:lnTo>
                  <a:pt x="1690" y="154"/>
                </a:lnTo>
                <a:lnTo>
                  <a:pt x="1694" y="154"/>
                </a:lnTo>
                <a:lnTo>
                  <a:pt x="1694" y="154"/>
                </a:lnTo>
                <a:lnTo>
                  <a:pt x="1694" y="154"/>
                </a:lnTo>
                <a:lnTo>
                  <a:pt x="1694" y="154"/>
                </a:lnTo>
                <a:lnTo>
                  <a:pt x="1694" y="154"/>
                </a:lnTo>
                <a:lnTo>
                  <a:pt x="1690" y="154"/>
                </a:lnTo>
                <a:lnTo>
                  <a:pt x="1690" y="154"/>
                </a:lnTo>
                <a:lnTo>
                  <a:pt x="1690" y="154"/>
                </a:lnTo>
                <a:lnTo>
                  <a:pt x="1690" y="154"/>
                </a:lnTo>
                <a:lnTo>
                  <a:pt x="1690" y="154"/>
                </a:lnTo>
                <a:lnTo>
                  <a:pt x="1685" y="154"/>
                </a:lnTo>
                <a:lnTo>
                  <a:pt x="1685" y="154"/>
                </a:lnTo>
                <a:lnTo>
                  <a:pt x="1685" y="154"/>
                </a:lnTo>
                <a:lnTo>
                  <a:pt x="1685" y="154"/>
                </a:lnTo>
                <a:lnTo>
                  <a:pt x="1685" y="154"/>
                </a:lnTo>
                <a:lnTo>
                  <a:pt x="1690" y="154"/>
                </a:lnTo>
                <a:lnTo>
                  <a:pt x="1690" y="158"/>
                </a:lnTo>
                <a:lnTo>
                  <a:pt x="1685" y="158"/>
                </a:lnTo>
                <a:lnTo>
                  <a:pt x="1685" y="158"/>
                </a:lnTo>
                <a:lnTo>
                  <a:pt x="1685" y="158"/>
                </a:lnTo>
                <a:lnTo>
                  <a:pt x="1685" y="158"/>
                </a:lnTo>
                <a:lnTo>
                  <a:pt x="1685" y="158"/>
                </a:lnTo>
                <a:lnTo>
                  <a:pt x="1685" y="158"/>
                </a:lnTo>
                <a:lnTo>
                  <a:pt x="1685" y="158"/>
                </a:lnTo>
                <a:lnTo>
                  <a:pt x="1685" y="158"/>
                </a:lnTo>
                <a:lnTo>
                  <a:pt x="1681" y="163"/>
                </a:lnTo>
                <a:lnTo>
                  <a:pt x="1681" y="163"/>
                </a:lnTo>
                <a:lnTo>
                  <a:pt x="1676" y="163"/>
                </a:lnTo>
                <a:lnTo>
                  <a:pt x="1672" y="163"/>
                </a:lnTo>
                <a:lnTo>
                  <a:pt x="1672" y="163"/>
                </a:lnTo>
                <a:lnTo>
                  <a:pt x="1667" y="163"/>
                </a:lnTo>
                <a:lnTo>
                  <a:pt x="1667" y="163"/>
                </a:lnTo>
                <a:lnTo>
                  <a:pt x="1672" y="158"/>
                </a:lnTo>
                <a:lnTo>
                  <a:pt x="1672" y="158"/>
                </a:lnTo>
                <a:lnTo>
                  <a:pt x="1672" y="158"/>
                </a:lnTo>
                <a:lnTo>
                  <a:pt x="1672" y="158"/>
                </a:lnTo>
                <a:lnTo>
                  <a:pt x="1672" y="158"/>
                </a:lnTo>
                <a:lnTo>
                  <a:pt x="1672" y="158"/>
                </a:lnTo>
                <a:lnTo>
                  <a:pt x="1672" y="154"/>
                </a:lnTo>
                <a:lnTo>
                  <a:pt x="1672" y="154"/>
                </a:lnTo>
                <a:lnTo>
                  <a:pt x="1667" y="154"/>
                </a:lnTo>
                <a:lnTo>
                  <a:pt x="1667" y="154"/>
                </a:lnTo>
                <a:lnTo>
                  <a:pt x="1663" y="154"/>
                </a:lnTo>
                <a:lnTo>
                  <a:pt x="1663" y="158"/>
                </a:lnTo>
                <a:lnTo>
                  <a:pt x="1658" y="158"/>
                </a:lnTo>
                <a:lnTo>
                  <a:pt x="1658" y="158"/>
                </a:lnTo>
                <a:lnTo>
                  <a:pt x="1658" y="158"/>
                </a:lnTo>
                <a:lnTo>
                  <a:pt x="1658" y="158"/>
                </a:lnTo>
                <a:lnTo>
                  <a:pt x="1653" y="163"/>
                </a:lnTo>
                <a:lnTo>
                  <a:pt x="1653" y="163"/>
                </a:lnTo>
                <a:lnTo>
                  <a:pt x="1658" y="167"/>
                </a:lnTo>
                <a:lnTo>
                  <a:pt x="1658" y="167"/>
                </a:lnTo>
                <a:lnTo>
                  <a:pt x="1658" y="167"/>
                </a:lnTo>
                <a:lnTo>
                  <a:pt x="1658" y="167"/>
                </a:lnTo>
                <a:lnTo>
                  <a:pt x="1658" y="167"/>
                </a:lnTo>
                <a:lnTo>
                  <a:pt x="1658" y="167"/>
                </a:lnTo>
                <a:lnTo>
                  <a:pt x="1658" y="167"/>
                </a:lnTo>
                <a:lnTo>
                  <a:pt x="1658" y="167"/>
                </a:lnTo>
                <a:lnTo>
                  <a:pt x="1663" y="167"/>
                </a:lnTo>
                <a:lnTo>
                  <a:pt x="1663" y="167"/>
                </a:lnTo>
                <a:lnTo>
                  <a:pt x="1663" y="172"/>
                </a:lnTo>
                <a:lnTo>
                  <a:pt x="1663" y="172"/>
                </a:lnTo>
                <a:lnTo>
                  <a:pt x="1663" y="172"/>
                </a:lnTo>
                <a:lnTo>
                  <a:pt x="1663" y="172"/>
                </a:lnTo>
                <a:lnTo>
                  <a:pt x="1663" y="172"/>
                </a:lnTo>
                <a:lnTo>
                  <a:pt x="1663" y="172"/>
                </a:lnTo>
                <a:lnTo>
                  <a:pt x="1663" y="176"/>
                </a:lnTo>
                <a:lnTo>
                  <a:pt x="1663" y="176"/>
                </a:lnTo>
                <a:lnTo>
                  <a:pt x="1663" y="181"/>
                </a:lnTo>
                <a:lnTo>
                  <a:pt x="1663" y="181"/>
                </a:lnTo>
                <a:lnTo>
                  <a:pt x="1663" y="185"/>
                </a:lnTo>
                <a:lnTo>
                  <a:pt x="1663" y="185"/>
                </a:lnTo>
                <a:lnTo>
                  <a:pt x="1663" y="185"/>
                </a:lnTo>
                <a:lnTo>
                  <a:pt x="1663" y="185"/>
                </a:lnTo>
                <a:lnTo>
                  <a:pt x="1663" y="185"/>
                </a:lnTo>
                <a:lnTo>
                  <a:pt x="1663" y="185"/>
                </a:lnTo>
                <a:lnTo>
                  <a:pt x="1663" y="190"/>
                </a:lnTo>
                <a:lnTo>
                  <a:pt x="1667" y="190"/>
                </a:lnTo>
                <a:lnTo>
                  <a:pt x="1667" y="190"/>
                </a:lnTo>
                <a:lnTo>
                  <a:pt x="1667" y="190"/>
                </a:lnTo>
                <a:lnTo>
                  <a:pt x="1672" y="185"/>
                </a:lnTo>
                <a:lnTo>
                  <a:pt x="1672" y="185"/>
                </a:lnTo>
                <a:lnTo>
                  <a:pt x="1676" y="185"/>
                </a:lnTo>
                <a:lnTo>
                  <a:pt x="1676" y="185"/>
                </a:lnTo>
                <a:lnTo>
                  <a:pt x="1676" y="181"/>
                </a:lnTo>
                <a:lnTo>
                  <a:pt x="1676" y="181"/>
                </a:lnTo>
                <a:lnTo>
                  <a:pt x="1681" y="181"/>
                </a:lnTo>
                <a:lnTo>
                  <a:pt x="1681" y="181"/>
                </a:lnTo>
                <a:lnTo>
                  <a:pt x="1681" y="181"/>
                </a:lnTo>
                <a:lnTo>
                  <a:pt x="1681" y="181"/>
                </a:lnTo>
                <a:lnTo>
                  <a:pt x="1681" y="181"/>
                </a:lnTo>
                <a:lnTo>
                  <a:pt x="1681" y="181"/>
                </a:lnTo>
                <a:lnTo>
                  <a:pt x="1676" y="181"/>
                </a:lnTo>
                <a:lnTo>
                  <a:pt x="1676" y="181"/>
                </a:lnTo>
                <a:lnTo>
                  <a:pt x="1676" y="181"/>
                </a:lnTo>
                <a:lnTo>
                  <a:pt x="1685" y="185"/>
                </a:lnTo>
                <a:lnTo>
                  <a:pt x="1685" y="185"/>
                </a:lnTo>
                <a:lnTo>
                  <a:pt x="1690" y="185"/>
                </a:lnTo>
                <a:lnTo>
                  <a:pt x="1690" y="181"/>
                </a:lnTo>
                <a:lnTo>
                  <a:pt x="1690" y="181"/>
                </a:lnTo>
                <a:lnTo>
                  <a:pt x="1694" y="181"/>
                </a:lnTo>
                <a:lnTo>
                  <a:pt x="1699" y="181"/>
                </a:lnTo>
                <a:lnTo>
                  <a:pt x="1699" y="181"/>
                </a:lnTo>
                <a:lnTo>
                  <a:pt x="1699" y="176"/>
                </a:lnTo>
                <a:lnTo>
                  <a:pt x="1699" y="176"/>
                </a:lnTo>
                <a:lnTo>
                  <a:pt x="1699" y="176"/>
                </a:lnTo>
                <a:lnTo>
                  <a:pt x="1703" y="176"/>
                </a:lnTo>
                <a:lnTo>
                  <a:pt x="1703" y="176"/>
                </a:lnTo>
                <a:lnTo>
                  <a:pt x="1703" y="176"/>
                </a:lnTo>
                <a:lnTo>
                  <a:pt x="1703" y="176"/>
                </a:lnTo>
                <a:lnTo>
                  <a:pt x="1703" y="172"/>
                </a:lnTo>
                <a:lnTo>
                  <a:pt x="1703" y="172"/>
                </a:lnTo>
                <a:lnTo>
                  <a:pt x="1703" y="172"/>
                </a:lnTo>
                <a:lnTo>
                  <a:pt x="1708" y="172"/>
                </a:lnTo>
                <a:close/>
                <a:moveTo>
                  <a:pt x="1848" y="45"/>
                </a:moveTo>
                <a:lnTo>
                  <a:pt x="1848" y="45"/>
                </a:lnTo>
                <a:lnTo>
                  <a:pt x="1848" y="45"/>
                </a:lnTo>
                <a:lnTo>
                  <a:pt x="1848" y="45"/>
                </a:lnTo>
                <a:lnTo>
                  <a:pt x="1848" y="45"/>
                </a:lnTo>
                <a:lnTo>
                  <a:pt x="1848" y="45"/>
                </a:lnTo>
                <a:lnTo>
                  <a:pt x="1848" y="45"/>
                </a:lnTo>
                <a:lnTo>
                  <a:pt x="1852" y="45"/>
                </a:lnTo>
                <a:lnTo>
                  <a:pt x="1852" y="45"/>
                </a:lnTo>
                <a:lnTo>
                  <a:pt x="1852" y="45"/>
                </a:lnTo>
                <a:lnTo>
                  <a:pt x="1852" y="45"/>
                </a:lnTo>
                <a:lnTo>
                  <a:pt x="1857" y="41"/>
                </a:lnTo>
                <a:lnTo>
                  <a:pt x="1857" y="41"/>
                </a:lnTo>
                <a:lnTo>
                  <a:pt x="1857" y="41"/>
                </a:lnTo>
                <a:lnTo>
                  <a:pt x="1857" y="41"/>
                </a:lnTo>
                <a:lnTo>
                  <a:pt x="1857" y="41"/>
                </a:lnTo>
                <a:lnTo>
                  <a:pt x="1857" y="41"/>
                </a:lnTo>
                <a:lnTo>
                  <a:pt x="1852" y="41"/>
                </a:lnTo>
                <a:lnTo>
                  <a:pt x="1852" y="41"/>
                </a:lnTo>
                <a:lnTo>
                  <a:pt x="1848" y="41"/>
                </a:lnTo>
                <a:lnTo>
                  <a:pt x="1848" y="41"/>
                </a:lnTo>
                <a:lnTo>
                  <a:pt x="1848" y="41"/>
                </a:lnTo>
                <a:lnTo>
                  <a:pt x="1848" y="41"/>
                </a:lnTo>
                <a:lnTo>
                  <a:pt x="1843" y="41"/>
                </a:lnTo>
                <a:lnTo>
                  <a:pt x="1843" y="41"/>
                </a:lnTo>
                <a:lnTo>
                  <a:pt x="1843" y="41"/>
                </a:lnTo>
                <a:lnTo>
                  <a:pt x="1848" y="45"/>
                </a:lnTo>
                <a:close/>
                <a:moveTo>
                  <a:pt x="4906" y="1610"/>
                </a:moveTo>
                <a:lnTo>
                  <a:pt x="4911" y="1610"/>
                </a:lnTo>
                <a:lnTo>
                  <a:pt x="4915" y="1610"/>
                </a:lnTo>
                <a:lnTo>
                  <a:pt x="4915" y="1610"/>
                </a:lnTo>
                <a:lnTo>
                  <a:pt x="4915" y="1610"/>
                </a:lnTo>
                <a:lnTo>
                  <a:pt x="4915" y="1610"/>
                </a:lnTo>
                <a:lnTo>
                  <a:pt x="4915" y="1610"/>
                </a:lnTo>
                <a:lnTo>
                  <a:pt x="4915" y="1610"/>
                </a:lnTo>
                <a:lnTo>
                  <a:pt x="4915" y="1605"/>
                </a:lnTo>
                <a:lnTo>
                  <a:pt x="4911" y="1605"/>
                </a:lnTo>
                <a:lnTo>
                  <a:pt x="4911" y="1605"/>
                </a:lnTo>
                <a:lnTo>
                  <a:pt x="4906" y="1605"/>
                </a:lnTo>
                <a:lnTo>
                  <a:pt x="4906" y="1605"/>
                </a:lnTo>
                <a:lnTo>
                  <a:pt x="4906" y="1610"/>
                </a:lnTo>
                <a:lnTo>
                  <a:pt x="4906" y="1610"/>
                </a:lnTo>
                <a:lnTo>
                  <a:pt x="4906" y="1610"/>
                </a:lnTo>
                <a:lnTo>
                  <a:pt x="4906" y="1610"/>
                </a:lnTo>
                <a:close/>
                <a:moveTo>
                  <a:pt x="4920" y="1533"/>
                </a:moveTo>
                <a:lnTo>
                  <a:pt x="4920" y="1533"/>
                </a:lnTo>
                <a:lnTo>
                  <a:pt x="4924" y="1533"/>
                </a:lnTo>
                <a:lnTo>
                  <a:pt x="4924" y="1533"/>
                </a:lnTo>
                <a:lnTo>
                  <a:pt x="4924" y="1528"/>
                </a:lnTo>
                <a:lnTo>
                  <a:pt x="4924" y="1524"/>
                </a:lnTo>
                <a:lnTo>
                  <a:pt x="4924" y="1524"/>
                </a:lnTo>
                <a:lnTo>
                  <a:pt x="4924" y="1524"/>
                </a:lnTo>
                <a:lnTo>
                  <a:pt x="4924" y="1524"/>
                </a:lnTo>
                <a:lnTo>
                  <a:pt x="4920" y="1524"/>
                </a:lnTo>
                <a:lnTo>
                  <a:pt x="4920" y="1528"/>
                </a:lnTo>
                <a:lnTo>
                  <a:pt x="4920" y="1533"/>
                </a:lnTo>
                <a:close/>
                <a:moveTo>
                  <a:pt x="4924" y="1546"/>
                </a:moveTo>
                <a:lnTo>
                  <a:pt x="4920" y="1546"/>
                </a:lnTo>
                <a:lnTo>
                  <a:pt x="4920" y="1551"/>
                </a:lnTo>
                <a:lnTo>
                  <a:pt x="4920" y="1551"/>
                </a:lnTo>
                <a:lnTo>
                  <a:pt x="4920" y="1551"/>
                </a:lnTo>
                <a:lnTo>
                  <a:pt x="4915" y="1551"/>
                </a:lnTo>
                <a:lnTo>
                  <a:pt x="4915" y="1551"/>
                </a:lnTo>
                <a:lnTo>
                  <a:pt x="4915" y="1555"/>
                </a:lnTo>
                <a:lnTo>
                  <a:pt x="4915" y="1555"/>
                </a:lnTo>
                <a:lnTo>
                  <a:pt x="4915" y="1560"/>
                </a:lnTo>
                <a:lnTo>
                  <a:pt x="4911" y="1560"/>
                </a:lnTo>
                <a:lnTo>
                  <a:pt x="4911" y="1560"/>
                </a:lnTo>
                <a:lnTo>
                  <a:pt x="4911" y="1560"/>
                </a:lnTo>
                <a:lnTo>
                  <a:pt x="4911" y="1555"/>
                </a:lnTo>
                <a:lnTo>
                  <a:pt x="4911" y="1555"/>
                </a:lnTo>
                <a:lnTo>
                  <a:pt x="4911" y="1555"/>
                </a:lnTo>
                <a:lnTo>
                  <a:pt x="4911" y="1555"/>
                </a:lnTo>
                <a:lnTo>
                  <a:pt x="4911" y="1551"/>
                </a:lnTo>
                <a:lnTo>
                  <a:pt x="4915" y="1551"/>
                </a:lnTo>
                <a:lnTo>
                  <a:pt x="4915" y="1546"/>
                </a:lnTo>
                <a:lnTo>
                  <a:pt x="4915" y="1546"/>
                </a:lnTo>
                <a:lnTo>
                  <a:pt x="4915" y="1542"/>
                </a:lnTo>
                <a:lnTo>
                  <a:pt x="4915" y="1542"/>
                </a:lnTo>
                <a:lnTo>
                  <a:pt x="4915" y="1537"/>
                </a:lnTo>
                <a:lnTo>
                  <a:pt x="4911" y="1537"/>
                </a:lnTo>
                <a:lnTo>
                  <a:pt x="4911" y="1537"/>
                </a:lnTo>
                <a:lnTo>
                  <a:pt x="4911" y="1537"/>
                </a:lnTo>
                <a:lnTo>
                  <a:pt x="4915" y="1533"/>
                </a:lnTo>
                <a:lnTo>
                  <a:pt x="4915" y="1533"/>
                </a:lnTo>
                <a:lnTo>
                  <a:pt x="4915" y="1528"/>
                </a:lnTo>
                <a:lnTo>
                  <a:pt x="4915" y="1533"/>
                </a:lnTo>
                <a:lnTo>
                  <a:pt x="4911" y="1533"/>
                </a:lnTo>
                <a:lnTo>
                  <a:pt x="4911" y="1537"/>
                </a:lnTo>
                <a:lnTo>
                  <a:pt x="4906" y="1537"/>
                </a:lnTo>
                <a:lnTo>
                  <a:pt x="4906" y="1542"/>
                </a:lnTo>
                <a:lnTo>
                  <a:pt x="4906" y="1542"/>
                </a:lnTo>
                <a:lnTo>
                  <a:pt x="4906" y="1542"/>
                </a:lnTo>
                <a:lnTo>
                  <a:pt x="4906" y="1546"/>
                </a:lnTo>
                <a:lnTo>
                  <a:pt x="4906" y="1551"/>
                </a:lnTo>
                <a:lnTo>
                  <a:pt x="4906" y="1551"/>
                </a:lnTo>
                <a:lnTo>
                  <a:pt x="4906" y="1555"/>
                </a:lnTo>
                <a:lnTo>
                  <a:pt x="4906" y="1560"/>
                </a:lnTo>
                <a:lnTo>
                  <a:pt x="4906" y="1560"/>
                </a:lnTo>
                <a:lnTo>
                  <a:pt x="4906" y="1560"/>
                </a:lnTo>
                <a:lnTo>
                  <a:pt x="4906" y="1560"/>
                </a:lnTo>
                <a:lnTo>
                  <a:pt x="4906" y="1564"/>
                </a:lnTo>
                <a:lnTo>
                  <a:pt x="4906" y="1564"/>
                </a:lnTo>
                <a:lnTo>
                  <a:pt x="4906" y="1569"/>
                </a:lnTo>
                <a:lnTo>
                  <a:pt x="4911" y="1569"/>
                </a:lnTo>
                <a:lnTo>
                  <a:pt x="4911" y="1569"/>
                </a:lnTo>
                <a:lnTo>
                  <a:pt x="4911" y="1573"/>
                </a:lnTo>
                <a:lnTo>
                  <a:pt x="4911" y="1573"/>
                </a:lnTo>
                <a:lnTo>
                  <a:pt x="4911" y="1578"/>
                </a:lnTo>
                <a:lnTo>
                  <a:pt x="4911" y="1578"/>
                </a:lnTo>
                <a:lnTo>
                  <a:pt x="4911" y="1582"/>
                </a:lnTo>
                <a:lnTo>
                  <a:pt x="4911" y="1582"/>
                </a:lnTo>
                <a:lnTo>
                  <a:pt x="4911" y="1582"/>
                </a:lnTo>
                <a:lnTo>
                  <a:pt x="4915" y="1582"/>
                </a:lnTo>
                <a:lnTo>
                  <a:pt x="4915" y="1592"/>
                </a:lnTo>
                <a:lnTo>
                  <a:pt x="4915" y="1592"/>
                </a:lnTo>
                <a:lnTo>
                  <a:pt x="4920" y="1592"/>
                </a:lnTo>
                <a:lnTo>
                  <a:pt x="4920" y="1596"/>
                </a:lnTo>
                <a:lnTo>
                  <a:pt x="4924" y="1596"/>
                </a:lnTo>
                <a:lnTo>
                  <a:pt x="4920" y="1592"/>
                </a:lnTo>
                <a:lnTo>
                  <a:pt x="4920" y="1592"/>
                </a:lnTo>
                <a:lnTo>
                  <a:pt x="4915" y="1587"/>
                </a:lnTo>
                <a:lnTo>
                  <a:pt x="4915" y="1582"/>
                </a:lnTo>
                <a:lnTo>
                  <a:pt x="4915" y="1573"/>
                </a:lnTo>
                <a:lnTo>
                  <a:pt x="4915" y="1573"/>
                </a:lnTo>
                <a:lnTo>
                  <a:pt x="4915" y="1573"/>
                </a:lnTo>
                <a:lnTo>
                  <a:pt x="4915" y="1569"/>
                </a:lnTo>
                <a:lnTo>
                  <a:pt x="4915" y="1569"/>
                </a:lnTo>
                <a:lnTo>
                  <a:pt x="4915" y="1569"/>
                </a:lnTo>
                <a:lnTo>
                  <a:pt x="4915" y="1564"/>
                </a:lnTo>
                <a:lnTo>
                  <a:pt x="4915" y="1564"/>
                </a:lnTo>
                <a:lnTo>
                  <a:pt x="4920" y="1569"/>
                </a:lnTo>
                <a:lnTo>
                  <a:pt x="4920" y="1569"/>
                </a:lnTo>
                <a:lnTo>
                  <a:pt x="4924" y="1569"/>
                </a:lnTo>
                <a:lnTo>
                  <a:pt x="4924" y="1569"/>
                </a:lnTo>
                <a:lnTo>
                  <a:pt x="4929" y="1573"/>
                </a:lnTo>
                <a:lnTo>
                  <a:pt x="4929" y="1569"/>
                </a:lnTo>
                <a:lnTo>
                  <a:pt x="4929" y="1569"/>
                </a:lnTo>
                <a:lnTo>
                  <a:pt x="4929" y="1569"/>
                </a:lnTo>
                <a:lnTo>
                  <a:pt x="4929" y="1569"/>
                </a:lnTo>
                <a:lnTo>
                  <a:pt x="4929" y="1569"/>
                </a:lnTo>
                <a:lnTo>
                  <a:pt x="4929" y="1564"/>
                </a:lnTo>
                <a:lnTo>
                  <a:pt x="4924" y="1564"/>
                </a:lnTo>
                <a:lnTo>
                  <a:pt x="4924" y="1564"/>
                </a:lnTo>
                <a:lnTo>
                  <a:pt x="4920" y="1560"/>
                </a:lnTo>
                <a:lnTo>
                  <a:pt x="4920" y="1560"/>
                </a:lnTo>
                <a:lnTo>
                  <a:pt x="4920" y="1560"/>
                </a:lnTo>
                <a:lnTo>
                  <a:pt x="4920" y="1555"/>
                </a:lnTo>
                <a:lnTo>
                  <a:pt x="4924" y="1555"/>
                </a:lnTo>
                <a:lnTo>
                  <a:pt x="4929" y="1555"/>
                </a:lnTo>
                <a:lnTo>
                  <a:pt x="4929" y="1551"/>
                </a:lnTo>
                <a:lnTo>
                  <a:pt x="4929" y="1546"/>
                </a:lnTo>
                <a:lnTo>
                  <a:pt x="4929" y="1546"/>
                </a:lnTo>
                <a:lnTo>
                  <a:pt x="4929" y="1546"/>
                </a:lnTo>
                <a:lnTo>
                  <a:pt x="4929" y="1542"/>
                </a:lnTo>
                <a:lnTo>
                  <a:pt x="4924" y="1542"/>
                </a:lnTo>
                <a:lnTo>
                  <a:pt x="4924" y="1546"/>
                </a:lnTo>
                <a:close/>
                <a:moveTo>
                  <a:pt x="4902" y="1587"/>
                </a:moveTo>
                <a:lnTo>
                  <a:pt x="4906" y="1587"/>
                </a:lnTo>
                <a:lnTo>
                  <a:pt x="4906" y="1587"/>
                </a:lnTo>
                <a:lnTo>
                  <a:pt x="4906" y="1592"/>
                </a:lnTo>
                <a:lnTo>
                  <a:pt x="4906" y="1592"/>
                </a:lnTo>
                <a:lnTo>
                  <a:pt x="4906" y="1592"/>
                </a:lnTo>
                <a:lnTo>
                  <a:pt x="4911" y="1592"/>
                </a:lnTo>
                <a:lnTo>
                  <a:pt x="4911" y="1592"/>
                </a:lnTo>
                <a:lnTo>
                  <a:pt x="4911" y="1592"/>
                </a:lnTo>
                <a:lnTo>
                  <a:pt x="4911" y="1596"/>
                </a:lnTo>
                <a:lnTo>
                  <a:pt x="4911" y="1592"/>
                </a:lnTo>
                <a:lnTo>
                  <a:pt x="4911" y="1592"/>
                </a:lnTo>
                <a:lnTo>
                  <a:pt x="4911" y="1592"/>
                </a:lnTo>
                <a:lnTo>
                  <a:pt x="4911" y="1592"/>
                </a:lnTo>
                <a:lnTo>
                  <a:pt x="4911" y="1592"/>
                </a:lnTo>
                <a:lnTo>
                  <a:pt x="4911" y="1592"/>
                </a:lnTo>
                <a:lnTo>
                  <a:pt x="4906" y="1587"/>
                </a:lnTo>
                <a:lnTo>
                  <a:pt x="4911" y="1587"/>
                </a:lnTo>
                <a:lnTo>
                  <a:pt x="4906" y="1582"/>
                </a:lnTo>
                <a:lnTo>
                  <a:pt x="4906" y="1582"/>
                </a:lnTo>
                <a:lnTo>
                  <a:pt x="4906" y="1582"/>
                </a:lnTo>
                <a:lnTo>
                  <a:pt x="4906" y="1582"/>
                </a:lnTo>
                <a:lnTo>
                  <a:pt x="4906" y="1582"/>
                </a:lnTo>
                <a:lnTo>
                  <a:pt x="4902" y="1582"/>
                </a:lnTo>
                <a:lnTo>
                  <a:pt x="4902" y="1582"/>
                </a:lnTo>
                <a:lnTo>
                  <a:pt x="4902" y="1587"/>
                </a:lnTo>
                <a:lnTo>
                  <a:pt x="4902" y="1587"/>
                </a:lnTo>
                <a:close/>
                <a:moveTo>
                  <a:pt x="4947" y="1619"/>
                </a:moveTo>
                <a:lnTo>
                  <a:pt x="4951" y="1619"/>
                </a:lnTo>
                <a:lnTo>
                  <a:pt x="4951" y="1619"/>
                </a:lnTo>
                <a:lnTo>
                  <a:pt x="4956" y="1619"/>
                </a:lnTo>
                <a:lnTo>
                  <a:pt x="4956" y="1619"/>
                </a:lnTo>
                <a:lnTo>
                  <a:pt x="4956" y="1619"/>
                </a:lnTo>
                <a:lnTo>
                  <a:pt x="4956" y="1619"/>
                </a:lnTo>
                <a:lnTo>
                  <a:pt x="4956" y="1619"/>
                </a:lnTo>
                <a:lnTo>
                  <a:pt x="4956" y="1614"/>
                </a:lnTo>
                <a:lnTo>
                  <a:pt x="4956" y="1614"/>
                </a:lnTo>
                <a:lnTo>
                  <a:pt x="4956" y="1614"/>
                </a:lnTo>
                <a:lnTo>
                  <a:pt x="4956" y="1614"/>
                </a:lnTo>
                <a:lnTo>
                  <a:pt x="4956" y="1614"/>
                </a:lnTo>
                <a:lnTo>
                  <a:pt x="4956" y="1610"/>
                </a:lnTo>
                <a:lnTo>
                  <a:pt x="4956" y="1610"/>
                </a:lnTo>
                <a:lnTo>
                  <a:pt x="4951" y="1610"/>
                </a:lnTo>
                <a:lnTo>
                  <a:pt x="4951" y="1610"/>
                </a:lnTo>
                <a:lnTo>
                  <a:pt x="4951" y="1614"/>
                </a:lnTo>
                <a:lnTo>
                  <a:pt x="4947" y="1614"/>
                </a:lnTo>
                <a:lnTo>
                  <a:pt x="4947" y="1614"/>
                </a:lnTo>
                <a:lnTo>
                  <a:pt x="4947" y="1619"/>
                </a:lnTo>
                <a:close/>
                <a:moveTo>
                  <a:pt x="4929" y="1637"/>
                </a:moveTo>
                <a:lnTo>
                  <a:pt x="4924" y="1637"/>
                </a:lnTo>
                <a:lnTo>
                  <a:pt x="4915" y="1637"/>
                </a:lnTo>
                <a:lnTo>
                  <a:pt x="4915" y="1637"/>
                </a:lnTo>
                <a:lnTo>
                  <a:pt x="4911" y="1641"/>
                </a:lnTo>
                <a:lnTo>
                  <a:pt x="4911" y="1646"/>
                </a:lnTo>
                <a:lnTo>
                  <a:pt x="4911" y="1646"/>
                </a:lnTo>
                <a:lnTo>
                  <a:pt x="4911" y="1646"/>
                </a:lnTo>
                <a:lnTo>
                  <a:pt x="4911" y="1650"/>
                </a:lnTo>
                <a:lnTo>
                  <a:pt x="4911" y="1650"/>
                </a:lnTo>
                <a:lnTo>
                  <a:pt x="4911" y="1646"/>
                </a:lnTo>
                <a:lnTo>
                  <a:pt x="4915" y="1646"/>
                </a:lnTo>
                <a:lnTo>
                  <a:pt x="4915" y="1646"/>
                </a:lnTo>
                <a:lnTo>
                  <a:pt x="4915" y="1641"/>
                </a:lnTo>
                <a:lnTo>
                  <a:pt x="4915" y="1641"/>
                </a:lnTo>
                <a:lnTo>
                  <a:pt x="4915" y="1641"/>
                </a:lnTo>
                <a:lnTo>
                  <a:pt x="4915" y="1641"/>
                </a:lnTo>
                <a:lnTo>
                  <a:pt x="4920" y="1641"/>
                </a:lnTo>
                <a:lnTo>
                  <a:pt x="4920" y="1641"/>
                </a:lnTo>
                <a:lnTo>
                  <a:pt x="4920" y="1646"/>
                </a:lnTo>
                <a:lnTo>
                  <a:pt x="4920" y="1646"/>
                </a:lnTo>
                <a:lnTo>
                  <a:pt x="4924" y="1646"/>
                </a:lnTo>
                <a:lnTo>
                  <a:pt x="4924" y="1646"/>
                </a:lnTo>
                <a:lnTo>
                  <a:pt x="4924" y="1646"/>
                </a:lnTo>
                <a:lnTo>
                  <a:pt x="4929" y="1646"/>
                </a:lnTo>
                <a:lnTo>
                  <a:pt x="4929" y="1641"/>
                </a:lnTo>
                <a:lnTo>
                  <a:pt x="4929" y="1641"/>
                </a:lnTo>
                <a:lnTo>
                  <a:pt x="4929" y="1641"/>
                </a:lnTo>
                <a:lnTo>
                  <a:pt x="4929" y="1641"/>
                </a:lnTo>
                <a:lnTo>
                  <a:pt x="4929" y="1646"/>
                </a:lnTo>
                <a:lnTo>
                  <a:pt x="4929" y="1646"/>
                </a:lnTo>
                <a:lnTo>
                  <a:pt x="4929" y="1646"/>
                </a:lnTo>
                <a:lnTo>
                  <a:pt x="4933" y="1646"/>
                </a:lnTo>
                <a:lnTo>
                  <a:pt x="4933" y="1646"/>
                </a:lnTo>
                <a:lnTo>
                  <a:pt x="4938" y="1646"/>
                </a:lnTo>
                <a:lnTo>
                  <a:pt x="4938" y="1646"/>
                </a:lnTo>
                <a:lnTo>
                  <a:pt x="4938" y="1646"/>
                </a:lnTo>
                <a:lnTo>
                  <a:pt x="4938" y="1646"/>
                </a:lnTo>
                <a:lnTo>
                  <a:pt x="4938" y="1646"/>
                </a:lnTo>
                <a:lnTo>
                  <a:pt x="4942" y="1646"/>
                </a:lnTo>
                <a:lnTo>
                  <a:pt x="4942" y="1646"/>
                </a:lnTo>
                <a:lnTo>
                  <a:pt x="4947" y="1646"/>
                </a:lnTo>
                <a:lnTo>
                  <a:pt x="4947" y="1646"/>
                </a:lnTo>
                <a:lnTo>
                  <a:pt x="4947" y="1646"/>
                </a:lnTo>
                <a:lnTo>
                  <a:pt x="4947" y="1646"/>
                </a:lnTo>
                <a:lnTo>
                  <a:pt x="4951" y="1650"/>
                </a:lnTo>
                <a:lnTo>
                  <a:pt x="4956" y="1650"/>
                </a:lnTo>
                <a:lnTo>
                  <a:pt x="4956" y="1655"/>
                </a:lnTo>
                <a:lnTo>
                  <a:pt x="4960" y="1655"/>
                </a:lnTo>
                <a:lnTo>
                  <a:pt x="4965" y="1650"/>
                </a:lnTo>
                <a:lnTo>
                  <a:pt x="4965" y="1650"/>
                </a:lnTo>
                <a:lnTo>
                  <a:pt x="4960" y="1646"/>
                </a:lnTo>
                <a:lnTo>
                  <a:pt x="4960" y="1646"/>
                </a:lnTo>
                <a:lnTo>
                  <a:pt x="4960" y="1646"/>
                </a:lnTo>
                <a:lnTo>
                  <a:pt x="4960" y="1646"/>
                </a:lnTo>
                <a:lnTo>
                  <a:pt x="4960" y="1641"/>
                </a:lnTo>
                <a:lnTo>
                  <a:pt x="4960" y="1641"/>
                </a:lnTo>
                <a:lnTo>
                  <a:pt x="4956" y="1637"/>
                </a:lnTo>
                <a:lnTo>
                  <a:pt x="4956" y="1637"/>
                </a:lnTo>
                <a:lnTo>
                  <a:pt x="4951" y="1637"/>
                </a:lnTo>
                <a:lnTo>
                  <a:pt x="4947" y="1637"/>
                </a:lnTo>
                <a:lnTo>
                  <a:pt x="4942" y="1637"/>
                </a:lnTo>
                <a:lnTo>
                  <a:pt x="4942" y="1632"/>
                </a:lnTo>
                <a:lnTo>
                  <a:pt x="4942" y="1632"/>
                </a:lnTo>
                <a:lnTo>
                  <a:pt x="4938" y="1632"/>
                </a:lnTo>
                <a:lnTo>
                  <a:pt x="4938" y="1632"/>
                </a:lnTo>
                <a:lnTo>
                  <a:pt x="4938" y="1632"/>
                </a:lnTo>
                <a:lnTo>
                  <a:pt x="4938" y="1637"/>
                </a:lnTo>
                <a:lnTo>
                  <a:pt x="4933" y="1637"/>
                </a:lnTo>
                <a:lnTo>
                  <a:pt x="4933" y="1637"/>
                </a:lnTo>
                <a:lnTo>
                  <a:pt x="4933" y="1637"/>
                </a:lnTo>
                <a:lnTo>
                  <a:pt x="4933" y="1637"/>
                </a:lnTo>
                <a:lnTo>
                  <a:pt x="4933" y="1637"/>
                </a:lnTo>
                <a:lnTo>
                  <a:pt x="4929" y="1637"/>
                </a:lnTo>
                <a:lnTo>
                  <a:pt x="4929" y="1637"/>
                </a:lnTo>
                <a:close/>
                <a:moveTo>
                  <a:pt x="4938" y="1818"/>
                </a:moveTo>
                <a:lnTo>
                  <a:pt x="4942" y="1818"/>
                </a:lnTo>
                <a:lnTo>
                  <a:pt x="4947" y="1822"/>
                </a:lnTo>
                <a:lnTo>
                  <a:pt x="4951" y="1818"/>
                </a:lnTo>
                <a:lnTo>
                  <a:pt x="4951" y="1818"/>
                </a:lnTo>
                <a:lnTo>
                  <a:pt x="4956" y="1818"/>
                </a:lnTo>
                <a:lnTo>
                  <a:pt x="4956" y="1813"/>
                </a:lnTo>
                <a:lnTo>
                  <a:pt x="4956" y="1813"/>
                </a:lnTo>
                <a:lnTo>
                  <a:pt x="4956" y="1813"/>
                </a:lnTo>
                <a:lnTo>
                  <a:pt x="4956" y="1813"/>
                </a:lnTo>
                <a:lnTo>
                  <a:pt x="4956" y="1813"/>
                </a:lnTo>
                <a:lnTo>
                  <a:pt x="4951" y="1809"/>
                </a:lnTo>
                <a:lnTo>
                  <a:pt x="4951" y="1809"/>
                </a:lnTo>
                <a:lnTo>
                  <a:pt x="4951" y="1809"/>
                </a:lnTo>
                <a:lnTo>
                  <a:pt x="4951" y="1809"/>
                </a:lnTo>
                <a:lnTo>
                  <a:pt x="4947" y="1813"/>
                </a:lnTo>
                <a:lnTo>
                  <a:pt x="4947" y="1813"/>
                </a:lnTo>
                <a:lnTo>
                  <a:pt x="4947" y="1809"/>
                </a:lnTo>
                <a:lnTo>
                  <a:pt x="4942" y="1813"/>
                </a:lnTo>
                <a:lnTo>
                  <a:pt x="4942" y="1813"/>
                </a:lnTo>
                <a:lnTo>
                  <a:pt x="4942" y="1809"/>
                </a:lnTo>
                <a:lnTo>
                  <a:pt x="4938" y="1809"/>
                </a:lnTo>
                <a:lnTo>
                  <a:pt x="4938" y="1809"/>
                </a:lnTo>
                <a:lnTo>
                  <a:pt x="4938" y="1809"/>
                </a:lnTo>
                <a:lnTo>
                  <a:pt x="4938" y="1809"/>
                </a:lnTo>
                <a:lnTo>
                  <a:pt x="4938" y="1809"/>
                </a:lnTo>
                <a:lnTo>
                  <a:pt x="4938" y="1809"/>
                </a:lnTo>
                <a:lnTo>
                  <a:pt x="4938" y="1813"/>
                </a:lnTo>
                <a:lnTo>
                  <a:pt x="4938" y="1818"/>
                </a:lnTo>
                <a:close/>
                <a:moveTo>
                  <a:pt x="4703" y="1646"/>
                </a:moveTo>
                <a:lnTo>
                  <a:pt x="4703" y="1646"/>
                </a:lnTo>
                <a:lnTo>
                  <a:pt x="4703" y="1646"/>
                </a:lnTo>
                <a:lnTo>
                  <a:pt x="4707" y="1641"/>
                </a:lnTo>
                <a:lnTo>
                  <a:pt x="4707" y="1641"/>
                </a:lnTo>
                <a:lnTo>
                  <a:pt x="4707" y="1641"/>
                </a:lnTo>
                <a:lnTo>
                  <a:pt x="4707" y="1641"/>
                </a:lnTo>
                <a:lnTo>
                  <a:pt x="4707" y="1637"/>
                </a:lnTo>
                <a:lnTo>
                  <a:pt x="4707" y="1637"/>
                </a:lnTo>
                <a:lnTo>
                  <a:pt x="4707" y="1637"/>
                </a:lnTo>
                <a:lnTo>
                  <a:pt x="4707" y="1637"/>
                </a:lnTo>
                <a:lnTo>
                  <a:pt x="4707" y="1637"/>
                </a:lnTo>
                <a:lnTo>
                  <a:pt x="4712" y="1637"/>
                </a:lnTo>
                <a:lnTo>
                  <a:pt x="4712" y="1632"/>
                </a:lnTo>
                <a:lnTo>
                  <a:pt x="4712" y="1632"/>
                </a:lnTo>
                <a:lnTo>
                  <a:pt x="4712" y="1628"/>
                </a:lnTo>
                <a:lnTo>
                  <a:pt x="4712" y="1628"/>
                </a:lnTo>
                <a:lnTo>
                  <a:pt x="4712" y="1628"/>
                </a:lnTo>
                <a:lnTo>
                  <a:pt x="4712" y="1628"/>
                </a:lnTo>
                <a:lnTo>
                  <a:pt x="4712" y="1628"/>
                </a:lnTo>
                <a:lnTo>
                  <a:pt x="4712" y="1628"/>
                </a:lnTo>
                <a:lnTo>
                  <a:pt x="4712" y="1628"/>
                </a:lnTo>
                <a:lnTo>
                  <a:pt x="4716" y="1623"/>
                </a:lnTo>
                <a:lnTo>
                  <a:pt x="4716" y="1623"/>
                </a:lnTo>
                <a:lnTo>
                  <a:pt x="4712" y="1619"/>
                </a:lnTo>
                <a:lnTo>
                  <a:pt x="4712" y="1619"/>
                </a:lnTo>
                <a:lnTo>
                  <a:pt x="4712" y="1619"/>
                </a:lnTo>
                <a:lnTo>
                  <a:pt x="4712" y="1619"/>
                </a:lnTo>
                <a:lnTo>
                  <a:pt x="4712" y="1619"/>
                </a:lnTo>
                <a:lnTo>
                  <a:pt x="4712" y="1614"/>
                </a:lnTo>
                <a:lnTo>
                  <a:pt x="4712" y="1614"/>
                </a:lnTo>
                <a:lnTo>
                  <a:pt x="4712" y="1614"/>
                </a:lnTo>
                <a:lnTo>
                  <a:pt x="4712" y="1614"/>
                </a:lnTo>
                <a:lnTo>
                  <a:pt x="4712" y="1614"/>
                </a:lnTo>
                <a:lnTo>
                  <a:pt x="4712" y="1610"/>
                </a:lnTo>
                <a:lnTo>
                  <a:pt x="4712" y="1610"/>
                </a:lnTo>
                <a:lnTo>
                  <a:pt x="4712" y="1610"/>
                </a:lnTo>
                <a:lnTo>
                  <a:pt x="4712" y="1610"/>
                </a:lnTo>
                <a:lnTo>
                  <a:pt x="4716" y="1610"/>
                </a:lnTo>
                <a:lnTo>
                  <a:pt x="4716" y="1605"/>
                </a:lnTo>
                <a:lnTo>
                  <a:pt x="4716" y="1605"/>
                </a:lnTo>
                <a:lnTo>
                  <a:pt x="4716" y="1605"/>
                </a:lnTo>
                <a:lnTo>
                  <a:pt x="4716" y="1605"/>
                </a:lnTo>
                <a:lnTo>
                  <a:pt x="4716" y="1601"/>
                </a:lnTo>
                <a:lnTo>
                  <a:pt x="4716" y="1601"/>
                </a:lnTo>
                <a:lnTo>
                  <a:pt x="4716" y="1601"/>
                </a:lnTo>
                <a:lnTo>
                  <a:pt x="4716" y="1596"/>
                </a:lnTo>
                <a:lnTo>
                  <a:pt x="4716" y="1596"/>
                </a:lnTo>
                <a:lnTo>
                  <a:pt x="4716" y="1601"/>
                </a:lnTo>
                <a:lnTo>
                  <a:pt x="4721" y="1601"/>
                </a:lnTo>
                <a:lnTo>
                  <a:pt x="4721" y="1601"/>
                </a:lnTo>
                <a:lnTo>
                  <a:pt x="4721" y="1601"/>
                </a:lnTo>
                <a:lnTo>
                  <a:pt x="4721" y="1601"/>
                </a:lnTo>
                <a:lnTo>
                  <a:pt x="4725" y="1601"/>
                </a:lnTo>
                <a:lnTo>
                  <a:pt x="4725" y="1596"/>
                </a:lnTo>
                <a:lnTo>
                  <a:pt x="4725" y="1596"/>
                </a:lnTo>
                <a:lnTo>
                  <a:pt x="4730" y="1592"/>
                </a:lnTo>
                <a:lnTo>
                  <a:pt x="4730" y="1592"/>
                </a:lnTo>
                <a:lnTo>
                  <a:pt x="4735" y="1592"/>
                </a:lnTo>
                <a:lnTo>
                  <a:pt x="4735" y="1592"/>
                </a:lnTo>
                <a:lnTo>
                  <a:pt x="4735" y="1592"/>
                </a:lnTo>
                <a:lnTo>
                  <a:pt x="4735" y="1587"/>
                </a:lnTo>
                <a:lnTo>
                  <a:pt x="4730" y="1582"/>
                </a:lnTo>
                <a:lnTo>
                  <a:pt x="4730" y="1578"/>
                </a:lnTo>
                <a:lnTo>
                  <a:pt x="4730" y="1569"/>
                </a:lnTo>
                <a:lnTo>
                  <a:pt x="4735" y="1569"/>
                </a:lnTo>
                <a:lnTo>
                  <a:pt x="4735" y="1560"/>
                </a:lnTo>
                <a:lnTo>
                  <a:pt x="4735" y="1560"/>
                </a:lnTo>
                <a:lnTo>
                  <a:pt x="4739" y="1560"/>
                </a:lnTo>
                <a:lnTo>
                  <a:pt x="4739" y="1560"/>
                </a:lnTo>
                <a:lnTo>
                  <a:pt x="4739" y="1560"/>
                </a:lnTo>
                <a:lnTo>
                  <a:pt x="4739" y="1555"/>
                </a:lnTo>
                <a:lnTo>
                  <a:pt x="4739" y="1555"/>
                </a:lnTo>
                <a:lnTo>
                  <a:pt x="4739" y="1555"/>
                </a:lnTo>
                <a:lnTo>
                  <a:pt x="4739" y="1555"/>
                </a:lnTo>
                <a:lnTo>
                  <a:pt x="4744" y="1555"/>
                </a:lnTo>
                <a:lnTo>
                  <a:pt x="4744" y="1560"/>
                </a:lnTo>
                <a:lnTo>
                  <a:pt x="4744" y="1560"/>
                </a:lnTo>
                <a:lnTo>
                  <a:pt x="4748" y="1560"/>
                </a:lnTo>
                <a:lnTo>
                  <a:pt x="4753" y="1560"/>
                </a:lnTo>
                <a:lnTo>
                  <a:pt x="4757" y="1560"/>
                </a:lnTo>
                <a:lnTo>
                  <a:pt x="4757" y="1555"/>
                </a:lnTo>
                <a:lnTo>
                  <a:pt x="4757" y="1555"/>
                </a:lnTo>
                <a:lnTo>
                  <a:pt x="4757" y="1555"/>
                </a:lnTo>
                <a:lnTo>
                  <a:pt x="4753" y="1551"/>
                </a:lnTo>
                <a:lnTo>
                  <a:pt x="4748" y="1546"/>
                </a:lnTo>
                <a:lnTo>
                  <a:pt x="4744" y="1542"/>
                </a:lnTo>
                <a:lnTo>
                  <a:pt x="4744" y="1542"/>
                </a:lnTo>
                <a:lnTo>
                  <a:pt x="4739" y="1537"/>
                </a:lnTo>
                <a:lnTo>
                  <a:pt x="4739" y="1537"/>
                </a:lnTo>
                <a:lnTo>
                  <a:pt x="4739" y="1537"/>
                </a:lnTo>
                <a:lnTo>
                  <a:pt x="4735" y="1533"/>
                </a:lnTo>
                <a:lnTo>
                  <a:pt x="4739" y="1533"/>
                </a:lnTo>
                <a:lnTo>
                  <a:pt x="4739" y="1533"/>
                </a:lnTo>
                <a:lnTo>
                  <a:pt x="4739" y="1533"/>
                </a:lnTo>
                <a:lnTo>
                  <a:pt x="4739" y="1533"/>
                </a:lnTo>
                <a:lnTo>
                  <a:pt x="4739" y="1528"/>
                </a:lnTo>
                <a:lnTo>
                  <a:pt x="4739" y="1528"/>
                </a:lnTo>
                <a:lnTo>
                  <a:pt x="4739" y="1528"/>
                </a:lnTo>
                <a:lnTo>
                  <a:pt x="4739" y="1524"/>
                </a:lnTo>
                <a:lnTo>
                  <a:pt x="4735" y="1524"/>
                </a:lnTo>
                <a:lnTo>
                  <a:pt x="4735" y="1519"/>
                </a:lnTo>
                <a:lnTo>
                  <a:pt x="4735" y="1519"/>
                </a:lnTo>
                <a:lnTo>
                  <a:pt x="4735" y="1519"/>
                </a:lnTo>
                <a:lnTo>
                  <a:pt x="4735" y="1519"/>
                </a:lnTo>
                <a:lnTo>
                  <a:pt x="4735" y="1519"/>
                </a:lnTo>
                <a:lnTo>
                  <a:pt x="4735" y="1519"/>
                </a:lnTo>
                <a:lnTo>
                  <a:pt x="4735" y="1515"/>
                </a:lnTo>
                <a:lnTo>
                  <a:pt x="4730" y="1515"/>
                </a:lnTo>
                <a:lnTo>
                  <a:pt x="4735" y="1515"/>
                </a:lnTo>
                <a:lnTo>
                  <a:pt x="4735" y="1515"/>
                </a:lnTo>
                <a:lnTo>
                  <a:pt x="4735" y="1515"/>
                </a:lnTo>
                <a:lnTo>
                  <a:pt x="4730" y="1515"/>
                </a:lnTo>
                <a:lnTo>
                  <a:pt x="4730" y="1515"/>
                </a:lnTo>
                <a:lnTo>
                  <a:pt x="4730" y="1510"/>
                </a:lnTo>
                <a:lnTo>
                  <a:pt x="4725" y="1510"/>
                </a:lnTo>
                <a:lnTo>
                  <a:pt x="4725" y="1510"/>
                </a:lnTo>
                <a:lnTo>
                  <a:pt x="4730" y="1506"/>
                </a:lnTo>
                <a:lnTo>
                  <a:pt x="4725" y="1506"/>
                </a:lnTo>
                <a:lnTo>
                  <a:pt x="4725" y="1501"/>
                </a:lnTo>
                <a:lnTo>
                  <a:pt x="4721" y="1501"/>
                </a:lnTo>
                <a:lnTo>
                  <a:pt x="4721" y="1501"/>
                </a:lnTo>
                <a:lnTo>
                  <a:pt x="4725" y="1501"/>
                </a:lnTo>
                <a:lnTo>
                  <a:pt x="4725" y="1501"/>
                </a:lnTo>
                <a:lnTo>
                  <a:pt x="4730" y="1501"/>
                </a:lnTo>
                <a:lnTo>
                  <a:pt x="4730" y="1501"/>
                </a:lnTo>
                <a:lnTo>
                  <a:pt x="4730" y="1501"/>
                </a:lnTo>
                <a:lnTo>
                  <a:pt x="4730" y="1501"/>
                </a:lnTo>
                <a:lnTo>
                  <a:pt x="4730" y="1501"/>
                </a:lnTo>
                <a:lnTo>
                  <a:pt x="4735" y="1501"/>
                </a:lnTo>
                <a:lnTo>
                  <a:pt x="4735" y="1501"/>
                </a:lnTo>
                <a:lnTo>
                  <a:pt x="4735" y="1501"/>
                </a:lnTo>
                <a:lnTo>
                  <a:pt x="4735" y="1501"/>
                </a:lnTo>
                <a:lnTo>
                  <a:pt x="4735" y="1497"/>
                </a:lnTo>
                <a:lnTo>
                  <a:pt x="4730" y="1497"/>
                </a:lnTo>
                <a:lnTo>
                  <a:pt x="4730" y="1497"/>
                </a:lnTo>
                <a:lnTo>
                  <a:pt x="4730" y="1497"/>
                </a:lnTo>
                <a:lnTo>
                  <a:pt x="4730" y="1492"/>
                </a:lnTo>
                <a:lnTo>
                  <a:pt x="4730" y="1492"/>
                </a:lnTo>
                <a:lnTo>
                  <a:pt x="4730" y="1492"/>
                </a:lnTo>
                <a:lnTo>
                  <a:pt x="4730" y="1492"/>
                </a:lnTo>
                <a:lnTo>
                  <a:pt x="4730" y="1488"/>
                </a:lnTo>
                <a:lnTo>
                  <a:pt x="4735" y="1488"/>
                </a:lnTo>
                <a:lnTo>
                  <a:pt x="4735" y="1488"/>
                </a:lnTo>
                <a:lnTo>
                  <a:pt x="4735" y="1488"/>
                </a:lnTo>
                <a:lnTo>
                  <a:pt x="4739" y="1488"/>
                </a:lnTo>
                <a:lnTo>
                  <a:pt x="4739" y="1488"/>
                </a:lnTo>
                <a:lnTo>
                  <a:pt x="4744" y="1488"/>
                </a:lnTo>
                <a:lnTo>
                  <a:pt x="4744" y="1488"/>
                </a:lnTo>
                <a:lnTo>
                  <a:pt x="4748" y="1488"/>
                </a:lnTo>
                <a:lnTo>
                  <a:pt x="4748" y="1488"/>
                </a:lnTo>
                <a:lnTo>
                  <a:pt x="4748" y="1488"/>
                </a:lnTo>
                <a:lnTo>
                  <a:pt x="4748" y="1483"/>
                </a:lnTo>
                <a:lnTo>
                  <a:pt x="4748" y="1483"/>
                </a:lnTo>
                <a:lnTo>
                  <a:pt x="4744" y="1483"/>
                </a:lnTo>
                <a:lnTo>
                  <a:pt x="4739" y="1479"/>
                </a:lnTo>
                <a:lnTo>
                  <a:pt x="4744" y="1474"/>
                </a:lnTo>
                <a:lnTo>
                  <a:pt x="4744" y="1474"/>
                </a:lnTo>
                <a:lnTo>
                  <a:pt x="4744" y="1474"/>
                </a:lnTo>
                <a:lnTo>
                  <a:pt x="4748" y="1474"/>
                </a:lnTo>
                <a:lnTo>
                  <a:pt x="4748" y="1474"/>
                </a:lnTo>
                <a:lnTo>
                  <a:pt x="4753" y="1474"/>
                </a:lnTo>
                <a:lnTo>
                  <a:pt x="4757" y="1474"/>
                </a:lnTo>
                <a:lnTo>
                  <a:pt x="4757" y="1469"/>
                </a:lnTo>
                <a:lnTo>
                  <a:pt x="4757" y="1469"/>
                </a:lnTo>
                <a:lnTo>
                  <a:pt x="4757" y="1469"/>
                </a:lnTo>
                <a:lnTo>
                  <a:pt x="4757" y="1469"/>
                </a:lnTo>
                <a:lnTo>
                  <a:pt x="4757" y="1465"/>
                </a:lnTo>
                <a:lnTo>
                  <a:pt x="4757" y="1465"/>
                </a:lnTo>
                <a:lnTo>
                  <a:pt x="4757" y="1465"/>
                </a:lnTo>
                <a:lnTo>
                  <a:pt x="4753" y="1465"/>
                </a:lnTo>
                <a:lnTo>
                  <a:pt x="4753" y="1465"/>
                </a:lnTo>
                <a:lnTo>
                  <a:pt x="4753" y="1465"/>
                </a:lnTo>
                <a:lnTo>
                  <a:pt x="4748" y="1465"/>
                </a:lnTo>
                <a:lnTo>
                  <a:pt x="4748" y="1460"/>
                </a:lnTo>
                <a:lnTo>
                  <a:pt x="4748" y="1460"/>
                </a:lnTo>
                <a:lnTo>
                  <a:pt x="4744" y="1460"/>
                </a:lnTo>
                <a:lnTo>
                  <a:pt x="4744" y="1460"/>
                </a:lnTo>
                <a:lnTo>
                  <a:pt x="4744" y="1456"/>
                </a:lnTo>
                <a:lnTo>
                  <a:pt x="4739" y="1456"/>
                </a:lnTo>
                <a:lnTo>
                  <a:pt x="4739" y="1456"/>
                </a:lnTo>
                <a:lnTo>
                  <a:pt x="4739" y="1460"/>
                </a:lnTo>
                <a:lnTo>
                  <a:pt x="4735" y="1460"/>
                </a:lnTo>
                <a:lnTo>
                  <a:pt x="4735" y="1460"/>
                </a:lnTo>
                <a:lnTo>
                  <a:pt x="4735" y="1460"/>
                </a:lnTo>
                <a:lnTo>
                  <a:pt x="4735" y="1460"/>
                </a:lnTo>
                <a:lnTo>
                  <a:pt x="4739" y="1456"/>
                </a:lnTo>
                <a:lnTo>
                  <a:pt x="4739" y="1456"/>
                </a:lnTo>
                <a:lnTo>
                  <a:pt x="4735" y="1456"/>
                </a:lnTo>
                <a:lnTo>
                  <a:pt x="4735" y="1451"/>
                </a:lnTo>
                <a:lnTo>
                  <a:pt x="4735" y="1456"/>
                </a:lnTo>
                <a:lnTo>
                  <a:pt x="4735" y="1456"/>
                </a:lnTo>
                <a:lnTo>
                  <a:pt x="4725" y="1456"/>
                </a:lnTo>
                <a:lnTo>
                  <a:pt x="4730" y="1456"/>
                </a:lnTo>
                <a:lnTo>
                  <a:pt x="4730" y="1456"/>
                </a:lnTo>
                <a:lnTo>
                  <a:pt x="4730" y="1451"/>
                </a:lnTo>
                <a:lnTo>
                  <a:pt x="4730" y="1451"/>
                </a:lnTo>
                <a:lnTo>
                  <a:pt x="4730" y="1447"/>
                </a:lnTo>
                <a:lnTo>
                  <a:pt x="4730" y="1447"/>
                </a:lnTo>
                <a:lnTo>
                  <a:pt x="4730" y="1447"/>
                </a:lnTo>
                <a:lnTo>
                  <a:pt x="4730" y="1442"/>
                </a:lnTo>
                <a:lnTo>
                  <a:pt x="4730" y="1442"/>
                </a:lnTo>
                <a:lnTo>
                  <a:pt x="4725" y="1442"/>
                </a:lnTo>
                <a:lnTo>
                  <a:pt x="4725" y="1442"/>
                </a:lnTo>
                <a:lnTo>
                  <a:pt x="4721" y="1442"/>
                </a:lnTo>
                <a:lnTo>
                  <a:pt x="4721" y="1438"/>
                </a:lnTo>
                <a:lnTo>
                  <a:pt x="4721" y="1438"/>
                </a:lnTo>
                <a:lnTo>
                  <a:pt x="4721" y="1433"/>
                </a:lnTo>
                <a:lnTo>
                  <a:pt x="4721" y="1433"/>
                </a:lnTo>
                <a:lnTo>
                  <a:pt x="4721" y="1433"/>
                </a:lnTo>
                <a:lnTo>
                  <a:pt x="4716" y="1433"/>
                </a:lnTo>
                <a:lnTo>
                  <a:pt x="4716" y="1438"/>
                </a:lnTo>
                <a:lnTo>
                  <a:pt x="4716" y="1442"/>
                </a:lnTo>
                <a:lnTo>
                  <a:pt x="4712" y="1442"/>
                </a:lnTo>
                <a:lnTo>
                  <a:pt x="4712" y="1442"/>
                </a:lnTo>
                <a:lnTo>
                  <a:pt x="4712" y="1442"/>
                </a:lnTo>
                <a:lnTo>
                  <a:pt x="4712" y="1438"/>
                </a:lnTo>
                <a:lnTo>
                  <a:pt x="4712" y="1438"/>
                </a:lnTo>
                <a:lnTo>
                  <a:pt x="4712" y="1433"/>
                </a:lnTo>
                <a:lnTo>
                  <a:pt x="4712" y="1433"/>
                </a:lnTo>
                <a:lnTo>
                  <a:pt x="4712" y="1433"/>
                </a:lnTo>
                <a:lnTo>
                  <a:pt x="4707" y="1442"/>
                </a:lnTo>
                <a:lnTo>
                  <a:pt x="4707" y="1442"/>
                </a:lnTo>
                <a:lnTo>
                  <a:pt x="4703" y="1451"/>
                </a:lnTo>
                <a:lnTo>
                  <a:pt x="4703" y="1456"/>
                </a:lnTo>
                <a:lnTo>
                  <a:pt x="4703" y="1456"/>
                </a:lnTo>
                <a:lnTo>
                  <a:pt x="4698" y="1460"/>
                </a:lnTo>
                <a:lnTo>
                  <a:pt x="4698" y="1460"/>
                </a:lnTo>
                <a:lnTo>
                  <a:pt x="4698" y="1465"/>
                </a:lnTo>
                <a:lnTo>
                  <a:pt x="4698" y="1465"/>
                </a:lnTo>
                <a:lnTo>
                  <a:pt x="4694" y="1465"/>
                </a:lnTo>
                <a:lnTo>
                  <a:pt x="4694" y="1465"/>
                </a:lnTo>
                <a:lnTo>
                  <a:pt x="4694" y="1460"/>
                </a:lnTo>
                <a:lnTo>
                  <a:pt x="4694" y="1465"/>
                </a:lnTo>
                <a:lnTo>
                  <a:pt x="4689" y="1465"/>
                </a:lnTo>
                <a:lnTo>
                  <a:pt x="4694" y="1469"/>
                </a:lnTo>
                <a:lnTo>
                  <a:pt x="4694" y="1469"/>
                </a:lnTo>
                <a:lnTo>
                  <a:pt x="4694" y="1469"/>
                </a:lnTo>
                <a:lnTo>
                  <a:pt x="4694" y="1474"/>
                </a:lnTo>
                <a:lnTo>
                  <a:pt x="4694" y="1474"/>
                </a:lnTo>
                <a:lnTo>
                  <a:pt x="4694" y="1474"/>
                </a:lnTo>
                <a:lnTo>
                  <a:pt x="4689" y="1474"/>
                </a:lnTo>
                <a:lnTo>
                  <a:pt x="4689" y="1479"/>
                </a:lnTo>
                <a:lnTo>
                  <a:pt x="4685" y="1479"/>
                </a:lnTo>
                <a:lnTo>
                  <a:pt x="4685" y="1474"/>
                </a:lnTo>
                <a:lnTo>
                  <a:pt x="4685" y="1474"/>
                </a:lnTo>
                <a:lnTo>
                  <a:pt x="4685" y="1474"/>
                </a:lnTo>
                <a:lnTo>
                  <a:pt x="4680" y="1474"/>
                </a:lnTo>
                <a:lnTo>
                  <a:pt x="4680" y="1479"/>
                </a:lnTo>
                <a:lnTo>
                  <a:pt x="4680" y="1479"/>
                </a:lnTo>
                <a:lnTo>
                  <a:pt x="4676" y="1479"/>
                </a:lnTo>
                <a:lnTo>
                  <a:pt x="4676" y="1483"/>
                </a:lnTo>
                <a:lnTo>
                  <a:pt x="4671" y="1483"/>
                </a:lnTo>
                <a:lnTo>
                  <a:pt x="4671" y="1483"/>
                </a:lnTo>
                <a:lnTo>
                  <a:pt x="4667" y="1483"/>
                </a:lnTo>
                <a:lnTo>
                  <a:pt x="4667" y="1483"/>
                </a:lnTo>
                <a:lnTo>
                  <a:pt x="4667" y="1483"/>
                </a:lnTo>
                <a:lnTo>
                  <a:pt x="4667" y="1488"/>
                </a:lnTo>
                <a:lnTo>
                  <a:pt x="4667" y="1488"/>
                </a:lnTo>
                <a:lnTo>
                  <a:pt x="4667" y="1488"/>
                </a:lnTo>
                <a:lnTo>
                  <a:pt x="4667" y="1492"/>
                </a:lnTo>
                <a:lnTo>
                  <a:pt x="4662" y="1497"/>
                </a:lnTo>
                <a:lnTo>
                  <a:pt x="4658" y="1501"/>
                </a:lnTo>
                <a:lnTo>
                  <a:pt x="4658" y="1506"/>
                </a:lnTo>
                <a:lnTo>
                  <a:pt x="4653" y="1510"/>
                </a:lnTo>
                <a:lnTo>
                  <a:pt x="4653" y="1510"/>
                </a:lnTo>
                <a:lnTo>
                  <a:pt x="4653" y="1510"/>
                </a:lnTo>
                <a:lnTo>
                  <a:pt x="4649" y="1515"/>
                </a:lnTo>
                <a:lnTo>
                  <a:pt x="4649" y="1515"/>
                </a:lnTo>
                <a:lnTo>
                  <a:pt x="4635" y="1519"/>
                </a:lnTo>
                <a:lnTo>
                  <a:pt x="4631" y="1519"/>
                </a:lnTo>
                <a:lnTo>
                  <a:pt x="4626" y="1519"/>
                </a:lnTo>
                <a:lnTo>
                  <a:pt x="4626" y="1519"/>
                </a:lnTo>
                <a:lnTo>
                  <a:pt x="4626" y="1524"/>
                </a:lnTo>
                <a:lnTo>
                  <a:pt x="4626" y="1524"/>
                </a:lnTo>
                <a:lnTo>
                  <a:pt x="4626" y="1528"/>
                </a:lnTo>
                <a:lnTo>
                  <a:pt x="4626" y="1528"/>
                </a:lnTo>
                <a:lnTo>
                  <a:pt x="4626" y="1528"/>
                </a:lnTo>
                <a:lnTo>
                  <a:pt x="4622" y="1528"/>
                </a:lnTo>
                <a:lnTo>
                  <a:pt x="4622" y="1528"/>
                </a:lnTo>
                <a:lnTo>
                  <a:pt x="4622" y="1528"/>
                </a:lnTo>
                <a:lnTo>
                  <a:pt x="4622" y="1528"/>
                </a:lnTo>
                <a:lnTo>
                  <a:pt x="4622" y="1528"/>
                </a:lnTo>
                <a:lnTo>
                  <a:pt x="4622" y="1533"/>
                </a:lnTo>
                <a:lnTo>
                  <a:pt x="4622" y="1533"/>
                </a:lnTo>
                <a:lnTo>
                  <a:pt x="4622" y="1533"/>
                </a:lnTo>
                <a:lnTo>
                  <a:pt x="4622" y="1537"/>
                </a:lnTo>
                <a:lnTo>
                  <a:pt x="4622" y="1537"/>
                </a:lnTo>
                <a:lnTo>
                  <a:pt x="4622" y="1542"/>
                </a:lnTo>
                <a:lnTo>
                  <a:pt x="4622" y="1542"/>
                </a:lnTo>
                <a:lnTo>
                  <a:pt x="4617" y="1542"/>
                </a:lnTo>
                <a:lnTo>
                  <a:pt x="4617" y="1546"/>
                </a:lnTo>
                <a:lnTo>
                  <a:pt x="4617" y="1546"/>
                </a:lnTo>
                <a:lnTo>
                  <a:pt x="4622" y="1546"/>
                </a:lnTo>
                <a:lnTo>
                  <a:pt x="4622" y="1546"/>
                </a:lnTo>
                <a:lnTo>
                  <a:pt x="4622" y="1546"/>
                </a:lnTo>
                <a:lnTo>
                  <a:pt x="4622" y="1546"/>
                </a:lnTo>
                <a:lnTo>
                  <a:pt x="4617" y="1546"/>
                </a:lnTo>
                <a:lnTo>
                  <a:pt x="4617" y="1546"/>
                </a:lnTo>
                <a:lnTo>
                  <a:pt x="4613" y="1546"/>
                </a:lnTo>
                <a:lnTo>
                  <a:pt x="4613" y="1546"/>
                </a:lnTo>
                <a:lnTo>
                  <a:pt x="4608" y="1542"/>
                </a:lnTo>
                <a:lnTo>
                  <a:pt x="4608" y="1542"/>
                </a:lnTo>
                <a:lnTo>
                  <a:pt x="4603" y="1542"/>
                </a:lnTo>
                <a:lnTo>
                  <a:pt x="4603" y="1542"/>
                </a:lnTo>
                <a:lnTo>
                  <a:pt x="4603" y="1542"/>
                </a:lnTo>
                <a:lnTo>
                  <a:pt x="4599" y="1542"/>
                </a:lnTo>
                <a:lnTo>
                  <a:pt x="4599" y="1542"/>
                </a:lnTo>
                <a:lnTo>
                  <a:pt x="4594" y="1537"/>
                </a:lnTo>
                <a:lnTo>
                  <a:pt x="4594" y="1537"/>
                </a:lnTo>
                <a:lnTo>
                  <a:pt x="4594" y="1537"/>
                </a:lnTo>
                <a:lnTo>
                  <a:pt x="4590" y="1537"/>
                </a:lnTo>
                <a:lnTo>
                  <a:pt x="4590" y="1537"/>
                </a:lnTo>
                <a:lnTo>
                  <a:pt x="4585" y="1542"/>
                </a:lnTo>
                <a:lnTo>
                  <a:pt x="4585" y="1542"/>
                </a:lnTo>
                <a:lnTo>
                  <a:pt x="4585" y="1546"/>
                </a:lnTo>
                <a:lnTo>
                  <a:pt x="4585" y="1546"/>
                </a:lnTo>
                <a:lnTo>
                  <a:pt x="4581" y="1551"/>
                </a:lnTo>
                <a:lnTo>
                  <a:pt x="4585" y="1551"/>
                </a:lnTo>
                <a:lnTo>
                  <a:pt x="4585" y="1551"/>
                </a:lnTo>
                <a:lnTo>
                  <a:pt x="4585" y="1551"/>
                </a:lnTo>
                <a:lnTo>
                  <a:pt x="4585" y="1551"/>
                </a:lnTo>
                <a:lnTo>
                  <a:pt x="4585" y="1551"/>
                </a:lnTo>
                <a:lnTo>
                  <a:pt x="4581" y="1555"/>
                </a:lnTo>
                <a:lnTo>
                  <a:pt x="4581" y="1555"/>
                </a:lnTo>
                <a:lnTo>
                  <a:pt x="4581" y="1560"/>
                </a:lnTo>
                <a:lnTo>
                  <a:pt x="4581" y="1564"/>
                </a:lnTo>
                <a:lnTo>
                  <a:pt x="4581" y="1569"/>
                </a:lnTo>
                <a:lnTo>
                  <a:pt x="4585" y="1569"/>
                </a:lnTo>
                <a:lnTo>
                  <a:pt x="4585" y="1573"/>
                </a:lnTo>
                <a:lnTo>
                  <a:pt x="4585" y="1573"/>
                </a:lnTo>
                <a:lnTo>
                  <a:pt x="4585" y="1573"/>
                </a:lnTo>
                <a:lnTo>
                  <a:pt x="4585" y="1573"/>
                </a:lnTo>
                <a:lnTo>
                  <a:pt x="4585" y="1573"/>
                </a:lnTo>
                <a:lnTo>
                  <a:pt x="4585" y="1578"/>
                </a:lnTo>
                <a:lnTo>
                  <a:pt x="4585" y="1578"/>
                </a:lnTo>
                <a:lnTo>
                  <a:pt x="4585" y="1578"/>
                </a:lnTo>
                <a:lnTo>
                  <a:pt x="4585" y="1582"/>
                </a:lnTo>
                <a:lnTo>
                  <a:pt x="4585" y="1582"/>
                </a:lnTo>
                <a:lnTo>
                  <a:pt x="4585" y="1587"/>
                </a:lnTo>
                <a:lnTo>
                  <a:pt x="4585" y="1587"/>
                </a:lnTo>
                <a:lnTo>
                  <a:pt x="4585" y="1587"/>
                </a:lnTo>
                <a:lnTo>
                  <a:pt x="4590" y="1587"/>
                </a:lnTo>
                <a:lnTo>
                  <a:pt x="4590" y="1592"/>
                </a:lnTo>
                <a:lnTo>
                  <a:pt x="4590" y="1592"/>
                </a:lnTo>
                <a:lnTo>
                  <a:pt x="4590" y="1592"/>
                </a:lnTo>
                <a:lnTo>
                  <a:pt x="4585" y="1592"/>
                </a:lnTo>
                <a:lnTo>
                  <a:pt x="4590" y="1592"/>
                </a:lnTo>
                <a:lnTo>
                  <a:pt x="4590" y="1592"/>
                </a:lnTo>
                <a:lnTo>
                  <a:pt x="4590" y="1592"/>
                </a:lnTo>
                <a:lnTo>
                  <a:pt x="4594" y="1596"/>
                </a:lnTo>
                <a:lnTo>
                  <a:pt x="4594" y="1596"/>
                </a:lnTo>
                <a:lnTo>
                  <a:pt x="4599" y="1596"/>
                </a:lnTo>
                <a:lnTo>
                  <a:pt x="4599" y="1601"/>
                </a:lnTo>
                <a:lnTo>
                  <a:pt x="4599" y="1601"/>
                </a:lnTo>
                <a:lnTo>
                  <a:pt x="4599" y="1605"/>
                </a:lnTo>
                <a:lnTo>
                  <a:pt x="4599" y="1605"/>
                </a:lnTo>
                <a:lnTo>
                  <a:pt x="4599" y="1610"/>
                </a:lnTo>
                <a:lnTo>
                  <a:pt x="4599" y="1610"/>
                </a:lnTo>
                <a:lnTo>
                  <a:pt x="4599" y="1614"/>
                </a:lnTo>
                <a:lnTo>
                  <a:pt x="4603" y="1614"/>
                </a:lnTo>
                <a:lnTo>
                  <a:pt x="4603" y="1614"/>
                </a:lnTo>
                <a:lnTo>
                  <a:pt x="4603" y="1619"/>
                </a:lnTo>
                <a:lnTo>
                  <a:pt x="4603" y="1628"/>
                </a:lnTo>
                <a:lnTo>
                  <a:pt x="4603" y="1637"/>
                </a:lnTo>
                <a:lnTo>
                  <a:pt x="4603" y="1637"/>
                </a:lnTo>
                <a:lnTo>
                  <a:pt x="4603" y="1637"/>
                </a:lnTo>
                <a:lnTo>
                  <a:pt x="4603" y="1637"/>
                </a:lnTo>
                <a:lnTo>
                  <a:pt x="4608" y="1637"/>
                </a:lnTo>
                <a:lnTo>
                  <a:pt x="4608" y="1632"/>
                </a:lnTo>
                <a:lnTo>
                  <a:pt x="4613" y="1637"/>
                </a:lnTo>
                <a:lnTo>
                  <a:pt x="4613" y="1637"/>
                </a:lnTo>
                <a:lnTo>
                  <a:pt x="4613" y="1637"/>
                </a:lnTo>
                <a:lnTo>
                  <a:pt x="4613" y="1637"/>
                </a:lnTo>
                <a:lnTo>
                  <a:pt x="4617" y="1632"/>
                </a:lnTo>
                <a:lnTo>
                  <a:pt x="4613" y="1637"/>
                </a:lnTo>
                <a:lnTo>
                  <a:pt x="4613" y="1637"/>
                </a:lnTo>
                <a:lnTo>
                  <a:pt x="4613" y="1637"/>
                </a:lnTo>
                <a:lnTo>
                  <a:pt x="4617" y="1637"/>
                </a:lnTo>
                <a:lnTo>
                  <a:pt x="4617" y="1637"/>
                </a:lnTo>
                <a:lnTo>
                  <a:pt x="4622" y="1637"/>
                </a:lnTo>
                <a:lnTo>
                  <a:pt x="4622" y="1637"/>
                </a:lnTo>
                <a:lnTo>
                  <a:pt x="4626" y="1637"/>
                </a:lnTo>
                <a:lnTo>
                  <a:pt x="4626" y="1637"/>
                </a:lnTo>
                <a:lnTo>
                  <a:pt x="4631" y="1637"/>
                </a:lnTo>
                <a:lnTo>
                  <a:pt x="4631" y="1632"/>
                </a:lnTo>
                <a:lnTo>
                  <a:pt x="4631" y="1637"/>
                </a:lnTo>
                <a:lnTo>
                  <a:pt x="4631" y="1637"/>
                </a:lnTo>
                <a:lnTo>
                  <a:pt x="4631" y="1637"/>
                </a:lnTo>
                <a:lnTo>
                  <a:pt x="4631" y="1641"/>
                </a:lnTo>
                <a:lnTo>
                  <a:pt x="4631" y="1646"/>
                </a:lnTo>
                <a:lnTo>
                  <a:pt x="4631" y="1646"/>
                </a:lnTo>
                <a:lnTo>
                  <a:pt x="4631" y="1646"/>
                </a:lnTo>
                <a:lnTo>
                  <a:pt x="4631" y="1646"/>
                </a:lnTo>
                <a:lnTo>
                  <a:pt x="4635" y="1646"/>
                </a:lnTo>
                <a:lnTo>
                  <a:pt x="4635" y="1646"/>
                </a:lnTo>
                <a:lnTo>
                  <a:pt x="4640" y="1641"/>
                </a:lnTo>
                <a:lnTo>
                  <a:pt x="4640" y="1646"/>
                </a:lnTo>
                <a:lnTo>
                  <a:pt x="4644" y="1646"/>
                </a:lnTo>
                <a:lnTo>
                  <a:pt x="4649" y="1641"/>
                </a:lnTo>
                <a:lnTo>
                  <a:pt x="4653" y="1641"/>
                </a:lnTo>
                <a:lnTo>
                  <a:pt x="4653" y="1637"/>
                </a:lnTo>
                <a:lnTo>
                  <a:pt x="4658" y="1641"/>
                </a:lnTo>
                <a:lnTo>
                  <a:pt x="4658" y="1641"/>
                </a:lnTo>
                <a:lnTo>
                  <a:pt x="4658" y="1641"/>
                </a:lnTo>
                <a:lnTo>
                  <a:pt x="4662" y="1641"/>
                </a:lnTo>
                <a:lnTo>
                  <a:pt x="4662" y="1641"/>
                </a:lnTo>
                <a:lnTo>
                  <a:pt x="4662" y="1641"/>
                </a:lnTo>
                <a:lnTo>
                  <a:pt x="4662" y="1641"/>
                </a:lnTo>
                <a:lnTo>
                  <a:pt x="4662" y="1641"/>
                </a:lnTo>
                <a:lnTo>
                  <a:pt x="4662" y="1646"/>
                </a:lnTo>
                <a:lnTo>
                  <a:pt x="4662" y="1646"/>
                </a:lnTo>
                <a:lnTo>
                  <a:pt x="4667" y="1646"/>
                </a:lnTo>
                <a:lnTo>
                  <a:pt x="4667" y="1646"/>
                </a:lnTo>
                <a:lnTo>
                  <a:pt x="4671" y="1641"/>
                </a:lnTo>
                <a:lnTo>
                  <a:pt x="4671" y="1641"/>
                </a:lnTo>
                <a:lnTo>
                  <a:pt x="4671" y="1641"/>
                </a:lnTo>
                <a:lnTo>
                  <a:pt x="4671" y="1646"/>
                </a:lnTo>
                <a:lnTo>
                  <a:pt x="4671" y="1646"/>
                </a:lnTo>
                <a:lnTo>
                  <a:pt x="4676" y="1641"/>
                </a:lnTo>
                <a:lnTo>
                  <a:pt x="4676" y="1641"/>
                </a:lnTo>
                <a:lnTo>
                  <a:pt x="4676" y="1646"/>
                </a:lnTo>
                <a:lnTo>
                  <a:pt x="4676" y="1646"/>
                </a:lnTo>
                <a:lnTo>
                  <a:pt x="4676" y="1646"/>
                </a:lnTo>
                <a:lnTo>
                  <a:pt x="4676" y="1646"/>
                </a:lnTo>
                <a:lnTo>
                  <a:pt x="4676" y="1646"/>
                </a:lnTo>
                <a:lnTo>
                  <a:pt x="4680" y="1646"/>
                </a:lnTo>
                <a:lnTo>
                  <a:pt x="4680" y="1646"/>
                </a:lnTo>
                <a:lnTo>
                  <a:pt x="4680" y="1650"/>
                </a:lnTo>
                <a:lnTo>
                  <a:pt x="4680" y="1659"/>
                </a:lnTo>
                <a:lnTo>
                  <a:pt x="4680" y="1659"/>
                </a:lnTo>
                <a:lnTo>
                  <a:pt x="4680" y="1659"/>
                </a:lnTo>
                <a:lnTo>
                  <a:pt x="4689" y="1655"/>
                </a:lnTo>
                <a:lnTo>
                  <a:pt x="4703" y="1650"/>
                </a:lnTo>
                <a:lnTo>
                  <a:pt x="4703" y="1646"/>
                </a:lnTo>
                <a:close/>
                <a:moveTo>
                  <a:pt x="4707" y="1745"/>
                </a:moveTo>
                <a:lnTo>
                  <a:pt x="4707" y="1745"/>
                </a:lnTo>
                <a:lnTo>
                  <a:pt x="4707" y="1745"/>
                </a:lnTo>
                <a:lnTo>
                  <a:pt x="4707" y="1745"/>
                </a:lnTo>
                <a:lnTo>
                  <a:pt x="4703" y="1741"/>
                </a:lnTo>
                <a:lnTo>
                  <a:pt x="4703" y="1741"/>
                </a:lnTo>
                <a:lnTo>
                  <a:pt x="4698" y="1745"/>
                </a:lnTo>
                <a:lnTo>
                  <a:pt x="4698" y="1745"/>
                </a:lnTo>
                <a:lnTo>
                  <a:pt x="4698" y="1750"/>
                </a:lnTo>
                <a:lnTo>
                  <a:pt x="4698" y="1754"/>
                </a:lnTo>
                <a:lnTo>
                  <a:pt x="4694" y="1754"/>
                </a:lnTo>
                <a:lnTo>
                  <a:pt x="4694" y="1754"/>
                </a:lnTo>
                <a:lnTo>
                  <a:pt x="4694" y="1754"/>
                </a:lnTo>
                <a:lnTo>
                  <a:pt x="4694" y="1754"/>
                </a:lnTo>
                <a:lnTo>
                  <a:pt x="4694" y="1754"/>
                </a:lnTo>
                <a:lnTo>
                  <a:pt x="4694" y="1754"/>
                </a:lnTo>
                <a:lnTo>
                  <a:pt x="4698" y="1754"/>
                </a:lnTo>
                <a:lnTo>
                  <a:pt x="4698" y="1754"/>
                </a:lnTo>
                <a:lnTo>
                  <a:pt x="4703" y="1759"/>
                </a:lnTo>
                <a:lnTo>
                  <a:pt x="4707" y="1754"/>
                </a:lnTo>
                <a:lnTo>
                  <a:pt x="4703" y="1754"/>
                </a:lnTo>
                <a:lnTo>
                  <a:pt x="4703" y="1754"/>
                </a:lnTo>
                <a:lnTo>
                  <a:pt x="4707" y="1750"/>
                </a:lnTo>
                <a:lnTo>
                  <a:pt x="4707" y="1745"/>
                </a:lnTo>
                <a:close/>
                <a:moveTo>
                  <a:pt x="4680" y="1754"/>
                </a:moveTo>
                <a:lnTo>
                  <a:pt x="4680" y="1754"/>
                </a:lnTo>
                <a:lnTo>
                  <a:pt x="4680" y="1754"/>
                </a:lnTo>
                <a:lnTo>
                  <a:pt x="4680" y="1754"/>
                </a:lnTo>
                <a:lnTo>
                  <a:pt x="4680" y="1754"/>
                </a:lnTo>
                <a:lnTo>
                  <a:pt x="4680" y="1754"/>
                </a:lnTo>
                <a:lnTo>
                  <a:pt x="4685" y="1750"/>
                </a:lnTo>
                <a:lnTo>
                  <a:pt x="4685" y="1750"/>
                </a:lnTo>
                <a:lnTo>
                  <a:pt x="4689" y="1750"/>
                </a:lnTo>
                <a:lnTo>
                  <a:pt x="4689" y="1745"/>
                </a:lnTo>
                <a:lnTo>
                  <a:pt x="4689" y="1745"/>
                </a:lnTo>
                <a:lnTo>
                  <a:pt x="4689" y="1745"/>
                </a:lnTo>
                <a:lnTo>
                  <a:pt x="4689" y="1741"/>
                </a:lnTo>
                <a:lnTo>
                  <a:pt x="4689" y="1741"/>
                </a:lnTo>
                <a:lnTo>
                  <a:pt x="4685" y="1741"/>
                </a:lnTo>
                <a:lnTo>
                  <a:pt x="4685" y="1741"/>
                </a:lnTo>
                <a:lnTo>
                  <a:pt x="4680" y="1741"/>
                </a:lnTo>
                <a:lnTo>
                  <a:pt x="4680" y="1741"/>
                </a:lnTo>
                <a:lnTo>
                  <a:pt x="4680" y="1741"/>
                </a:lnTo>
                <a:lnTo>
                  <a:pt x="4676" y="1741"/>
                </a:lnTo>
                <a:lnTo>
                  <a:pt x="4671" y="1741"/>
                </a:lnTo>
                <a:lnTo>
                  <a:pt x="4671" y="1741"/>
                </a:lnTo>
                <a:lnTo>
                  <a:pt x="4671" y="1741"/>
                </a:lnTo>
                <a:lnTo>
                  <a:pt x="4671" y="1741"/>
                </a:lnTo>
                <a:lnTo>
                  <a:pt x="4671" y="1741"/>
                </a:lnTo>
                <a:lnTo>
                  <a:pt x="4671" y="1741"/>
                </a:lnTo>
                <a:lnTo>
                  <a:pt x="4671" y="1745"/>
                </a:lnTo>
                <a:lnTo>
                  <a:pt x="4671" y="1745"/>
                </a:lnTo>
                <a:lnTo>
                  <a:pt x="4676" y="1745"/>
                </a:lnTo>
                <a:lnTo>
                  <a:pt x="4676" y="1745"/>
                </a:lnTo>
                <a:lnTo>
                  <a:pt x="4676" y="1750"/>
                </a:lnTo>
                <a:lnTo>
                  <a:pt x="4680" y="1750"/>
                </a:lnTo>
                <a:lnTo>
                  <a:pt x="4680" y="1750"/>
                </a:lnTo>
                <a:lnTo>
                  <a:pt x="4680" y="1750"/>
                </a:lnTo>
                <a:lnTo>
                  <a:pt x="4680" y="1754"/>
                </a:lnTo>
                <a:lnTo>
                  <a:pt x="4680" y="1754"/>
                </a:lnTo>
                <a:close/>
                <a:moveTo>
                  <a:pt x="4960" y="1582"/>
                </a:moveTo>
                <a:lnTo>
                  <a:pt x="4960" y="1582"/>
                </a:lnTo>
                <a:lnTo>
                  <a:pt x="4960" y="1582"/>
                </a:lnTo>
                <a:lnTo>
                  <a:pt x="4960" y="1582"/>
                </a:lnTo>
                <a:lnTo>
                  <a:pt x="4960" y="1582"/>
                </a:lnTo>
                <a:lnTo>
                  <a:pt x="4960" y="1582"/>
                </a:lnTo>
                <a:lnTo>
                  <a:pt x="4965" y="1587"/>
                </a:lnTo>
                <a:lnTo>
                  <a:pt x="4965" y="1582"/>
                </a:lnTo>
                <a:lnTo>
                  <a:pt x="4965" y="1582"/>
                </a:lnTo>
                <a:lnTo>
                  <a:pt x="4965" y="1582"/>
                </a:lnTo>
                <a:lnTo>
                  <a:pt x="4965" y="1582"/>
                </a:lnTo>
                <a:lnTo>
                  <a:pt x="4965" y="1582"/>
                </a:lnTo>
                <a:lnTo>
                  <a:pt x="4960" y="1578"/>
                </a:lnTo>
                <a:lnTo>
                  <a:pt x="4960" y="1578"/>
                </a:lnTo>
                <a:lnTo>
                  <a:pt x="4960" y="1578"/>
                </a:lnTo>
                <a:lnTo>
                  <a:pt x="4960" y="1578"/>
                </a:lnTo>
                <a:lnTo>
                  <a:pt x="4965" y="1582"/>
                </a:lnTo>
                <a:lnTo>
                  <a:pt x="4965" y="1582"/>
                </a:lnTo>
                <a:lnTo>
                  <a:pt x="4965" y="1582"/>
                </a:lnTo>
                <a:lnTo>
                  <a:pt x="4969" y="1582"/>
                </a:lnTo>
                <a:lnTo>
                  <a:pt x="4969" y="1582"/>
                </a:lnTo>
                <a:lnTo>
                  <a:pt x="4969" y="1582"/>
                </a:lnTo>
                <a:lnTo>
                  <a:pt x="4969" y="1582"/>
                </a:lnTo>
                <a:lnTo>
                  <a:pt x="4974" y="1582"/>
                </a:lnTo>
                <a:lnTo>
                  <a:pt x="4974" y="1582"/>
                </a:lnTo>
                <a:lnTo>
                  <a:pt x="4974" y="1582"/>
                </a:lnTo>
                <a:lnTo>
                  <a:pt x="4974" y="1578"/>
                </a:lnTo>
                <a:lnTo>
                  <a:pt x="4974" y="1578"/>
                </a:lnTo>
                <a:lnTo>
                  <a:pt x="4969" y="1578"/>
                </a:lnTo>
                <a:lnTo>
                  <a:pt x="4969" y="1578"/>
                </a:lnTo>
                <a:lnTo>
                  <a:pt x="4965" y="1578"/>
                </a:lnTo>
                <a:lnTo>
                  <a:pt x="4965" y="1578"/>
                </a:lnTo>
                <a:lnTo>
                  <a:pt x="4960" y="1578"/>
                </a:lnTo>
                <a:lnTo>
                  <a:pt x="4960" y="1578"/>
                </a:lnTo>
                <a:lnTo>
                  <a:pt x="4960" y="1578"/>
                </a:lnTo>
                <a:lnTo>
                  <a:pt x="4956" y="1578"/>
                </a:lnTo>
                <a:lnTo>
                  <a:pt x="4956" y="1578"/>
                </a:lnTo>
                <a:lnTo>
                  <a:pt x="4956" y="1578"/>
                </a:lnTo>
                <a:lnTo>
                  <a:pt x="4956" y="1578"/>
                </a:lnTo>
                <a:lnTo>
                  <a:pt x="4956" y="1582"/>
                </a:lnTo>
                <a:lnTo>
                  <a:pt x="4956" y="1582"/>
                </a:lnTo>
                <a:lnTo>
                  <a:pt x="4960" y="1582"/>
                </a:lnTo>
                <a:close/>
                <a:moveTo>
                  <a:pt x="3908" y="140"/>
                </a:moveTo>
                <a:lnTo>
                  <a:pt x="3908" y="140"/>
                </a:lnTo>
                <a:lnTo>
                  <a:pt x="3908" y="140"/>
                </a:lnTo>
                <a:lnTo>
                  <a:pt x="3908" y="145"/>
                </a:lnTo>
                <a:lnTo>
                  <a:pt x="3912" y="145"/>
                </a:lnTo>
                <a:lnTo>
                  <a:pt x="3917" y="145"/>
                </a:lnTo>
                <a:lnTo>
                  <a:pt x="3917" y="145"/>
                </a:lnTo>
                <a:lnTo>
                  <a:pt x="3921" y="145"/>
                </a:lnTo>
                <a:lnTo>
                  <a:pt x="3926" y="145"/>
                </a:lnTo>
                <a:lnTo>
                  <a:pt x="3921" y="145"/>
                </a:lnTo>
                <a:lnTo>
                  <a:pt x="3926" y="140"/>
                </a:lnTo>
                <a:lnTo>
                  <a:pt x="3926" y="140"/>
                </a:lnTo>
                <a:lnTo>
                  <a:pt x="3926" y="140"/>
                </a:lnTo>
                <a:lnTo>
                  <a:pt x="3926" y="140"/>
                </a:lnTo>
                <a:lnTo>
                  <a:pt x="3921" y="140"/>
                </a:lnTo>
                <a:lnTo>
                  <a:pt x="3921" y="140"/>
                </a:lnTo>
                <a:lnTo>
                  <a:pt x="3917" y="140"/>
                </a:lnTo>
                <a:lnTo>
                  <a:pt x="3908" y="136"/>
                </a:lnTo>
                <a:lnTo>
                  <a:pt x="3908" y="140"/>
                </a:lnTo>
                <a:lnTo>
                  <a:pt x="3908" y="140"/>
                </a:lnTo>
                <a:lnTo>
                  <a:pt x="3908" y="140"/>
                </a:lnTo>
                <a:lnTo>
                  <a:pt x="3908" y="140"/>
                </a:lnTo>
                <a:lnTo>
                  <a:pt x="3908" y="140"/>
                </a:lnTo>
                <a:lnTo>
                  <a:pt x="3908" y="140"/>
                </a:lnTo>
                <a:close/>
                <a:moveTo>
                  <a:pt x="4893" y="787"/>
                </a:moveTo>
                <a:lnTo>
                  <a:pt x="4893" y="787"/>
                </a:lnTo>
                <a:lnTo>
                  <a:pt x="4893" y="782"/>
                </a:lnTo>
                <a:lnTo>
                  <a:pt x="4888" y="782"/>
                </a:lnTo>
                <a:lnTo>
                  <a:pt x="4888" y="778"/>
                </a:lnTo>
                <a:lnTo>
                  <a:pt x="4888" y="778"/>
                </a:lnTo>
                <a:lnTo>
                  <a:pt x="4893" y="778"/>
                </a:lnTo>
                <a:lnTo>
                  <a:pt x="4893" y="778"/>
                </a:lnTo>
                <a:lnTo>
                  <a:pt x="4893" y="778"/>
                </a:lnTo>
                <a:lnTo>
                  <a:pt x="4893" y="773"/>
                </a:lnTo>
                <a:lnTo>
                  <a:pt x="4893" y="773"/>
                </a:lnTo>
                <a:lnTo>
                  <a:pt x="4893" y="769"/>
                </a:lnTo>
                <a:lnTo>
                  <a:pt x="4893" y="769"/>
                </a:lnTo>
                <a:lnTo>
                  <a:pt x="4888" y="769"/>
                </a:lnTo>
                <a:lnTo>
                  <a:pt x="4888" y="764"/>
                </a:lnTo>
                <a:lnTo>
                  <a:pt x="4888" y="764"/>
                </a:lnTo>
                <a:lnTo>
                  <a:pt x="4888" y="764"/>
                </a:lnTo>
                <a:lnTo>
                  <a:pt x="4888" y="764"/>
                </a:lnTo>
                <a:lnTo>
                  <a:pt x="4893" y="764"/>
                </a:lnTo>
                <a:lnTo>
                  <a:pt x="4893" y="764"/>
                </a:lnTo>
                <a:lnTo>
                  <a:pt x="4893" y="764"/>
                </a:lnTo>
                <a:lnTo>
                  <a:pt x="4893" y="760"/>
                </a:lnTo>
                <a:lnTo>
                  <a:pt x="4888" y="760"/>
                </a:lnTo>
                <a:lnTo>
                  <a:pt x="4888" y="755"/>
                </a:lnTo>
                <a:lnTo>
                  <a:pt x="4884" y="751"/>
                </a:lnTo>
                <a:lnTo>
                  <a:pt x="4884" y="751"/>
                </a:lnTo>
                <a:lnTo>
                  <a:pt x="4884" y="751"/>
                </a:lnTo>
                <a:lnTo>
                  <a:pt x="4884" y="746"/>
                </a:lnTo>
                <a:lnTo>
                  <a:pt x="4884" y="746"/>
                </a:lnTo>
                <a:lnTo>
                  <a:pt x="4879" y="746"/>
                </a:lnTo>
                <a:lnTo>
                  <a:pt x="4879" y="742"/>
                </a:lnTo>
                <a:lnTo>
                  <a:pt x="4875" y="737"/>
                </a:lnTo>
                <a:lnTo>
                  <a:pt x="4870" y="737"/>
                </a:lnTo>
                <a:lnTo>
                  <a:pt x="4866" y="733"/>
                </a:lnTo>
                <a:lnTo>
                  <a:pt x="4866" y="733"/>
                </a:lnTo>
                <a:lnTo>
                  <a:pt x="4861" y="728"/>
                </a:lnTo>
                <a:lnTo>
                  <a:pt x="4861" y="728"/>
                </a:lnTo>
                <a:lnTo>
                  <a:pt x="4856" y="723"/>
                </a:lnTo>
                <a:lnTo>
                  <a:pt x="4852" y="719"/>
                </a:lnTo>
                <a:lnTo>
                  <a:pt x="4852" y="714"/>
                </a:lnTo>
                <a:lnTo>
                  <a:pt x="4852" y="719"/>
                </a:lnTo>
                <a:lnTo>
                  <a:pt x="4847" y="719"/>
                </a:lnTo>
                <a:lnTo>
                  <a:pt x="4847" y="714"/>
                </a:lnTo>
                <a:lnTo>
                  <a:pt x="4847" y="714"/>
                </a:lnTo>
                <a:lnTo>
                  <a:pt x="4843" y="714"/>
                </a:lnTo>
                <a:lnTo>
                  <a:pt x="4843" y="714"/>
                </a:lnTo>
                <a:lnTo>
                  <a:pt x="4843" y="719"/>
                </a:lnTo>
                <a:lnTo>
                  <a:pt x="4843" y="719"/>
                </a:lnTo>
                <a:lnTo>
                  <a:pt x="4847" y="723"/>
                </a:lnTo>
                <a:lnTo>
                  <a:pt x="4852" y="723"/>
                </a:lnTo>
                <a:lnTo>
                  <a:pt x="4852" y="719"/>
                </a:lnTo>
                <a:lnTo>
                  <a:pt x="4852" y="719"/>
                </a:lnTo>
                <a:lnTo>
                  <a:pt x="4852" y="719"/>
                </a:lnTo>
                <a:lnTo>
                  <a:pt x="4852" y="719"/>
                </a:lnTo>
                <a:lnTo>
                  <a:pt x="4852" y="723"/>
                </a:lnTo>
                <a:lnTo>
                  <a:pt x="4856" y="723"/>
                </a:lnTo>
                <a:lnTo>
                  <a:pt x="4856" y="728"/>
                </a:lnTo>
                <a:lnTo>
                  <a:pt x="4856" y="728"/>
                </a:lnTo>
                <a:lnTo>
                  <a:pt x="4852" y="728"/>
                </a:lnTo>
                <a:lnTo>
                  <a:pt x="4852" y="728"/>
                </a:lnTo>
                <a:lnTo>
                  <a:pt x="4852" y="728"/>
                </a:lnTo>
                <a:lnTo>
                  <a:pt x="4852" y="728"/>
                </a:lnTo>
                <a:lnTo>
                  <a:pt x="4852" y="728"/>
                </a:lnTo>
                <a:lnTo>
                  <a:pt x="4847" y="728"/>
                </a:lnTo>
                <a:lnTo>
                  <a:pt x="4847" y="728"/>
                </a:lnTo>
                <a:lnTo>
                  <a:pt x="4843" y="723"/>
                </a:lnTo>
                <a:lnTo>
                  <a:pt x="4843" y="723"/>
                </a:lnTo>
                <a:lnTo>
                  <a:pt x="4843" y="723"/>
                </a:lnTo>
                <a:lnTo>
                  <a:pt x="4843" y="723"/>
                </a:lnTo>
                <a:lnTo>
                  <a:pt x="4838" y="723"/>
                </a:lnTo>
                <a:lnTo>
                  <a:pt x="4838" y="723"/>
                </a:lnTo>
                <a:lnTo>
                  <a:pt x="4838" y="723"/>
                </a:lnTo>
                <a:lnTo>
                  <a:pt x="4838" y="723"/>
                </a:lnTo>
                <a:lnTo>
                  <a:pt x="4843" y="728"/>
                </a:lnTo>
                <a:lnTo>
                  <a:pt x="4843" y="728"/>
                </a:lnTo>
                <a:lnTo>
                  <a:pt x="4843" y="728"/>
                </a:lnTo>
                <a:lnTo>
                  <a:pt x="4843" y="728"/>
                </a:lnTo>
                <a:lnTo>
                  <a:pt x="4843" y="733"/>
                </a:lnTo>
                <a:lnTo>
                  <a:pt x="4843" y="733"/>
                </a:lnTo>
                <a:lnTo>
                  <a:pt x="4843" y="733"/>
                </a:lnTo>
                <a:lnTo>
                  <a:pt x="4843" y="733"/>
                </a:lnTo>
                <a:lnTo>
                  <a:pt x="4843" y="733"/>
                </a:lnTo>
                <a:lnTo>
                  <a:pt x="4843" y="733"/>
                </a:lnTo>
                <a:lnTo>
                  <a:pt x="4843" y="737"/>
                </a:lnTo>
                <a:lnTo>
                  <a:pt x="4843" y="737"/>
                </a:lnTo>
                <a:lnTo>
                  <a:pt x="4847" y="742"/>
                </a:lnTo>
                <a:lnTo>
                  <a:pt x="4847" y="742"/>
                </a:lnTo>
                <a:lnTo>
                  <a:pt x="4847" y="742"/>
                </a:lnTo>
                <a:lnTo>
                  <a:pt x="4847" y="746"/>
                </a:lnTo>
                <a:lnTo>
                  <a:pt x="4847" y="746"/>
                </a:lnTo>
                <a:lnTo>
                  <a:pt x="4847" y="746"/>
                </a:lnTo>
                <a:lnTo>
                  <a:pt x="4847" y="746"/>
                </a:lnTo>
                <a:lnTo>
                  <a:pt x="4847" y="751"/>
                </a:lnTo>
                <a:lnTo>
                  <a:pt x="4852" y="751"/>
                </a:lnTo>
                <a:lnTo>
                  <a:pt x="4852" y="751"/>
                </a:lnTo>
                <a:lnTo>
                  <a:pt x="4852" y="751"/>
                </a:lnTo>
                <a:lnTo>
                  <a:pt x="4852" y="751"/>
                </a:lnTo>
                <a:lnTo>
                  <a:pt x="4856" y="751"/>
                </a:lnTo>
                <a:lnTo>
                  <a:pt x="4856" y="755"/>
                </a:lnTo>
                <a:lnTo>
                  <a:pt x="4861" y="755"/>
                </a:lnTo>
                <a:lnTo>
                  <a:pt x="4861" y="760"/>
                </a:lnTo>
                <a:lnTo>
                  <a:pt x="4861" y="760"/>
                </a:lnTo>
                <a:lnTo>
                  <a:pt x="4861" y="760"/>
                </a:lnTo>
                <a:lnTo>
                  <a:pt x="4861" y="760"/>
                </a:lnTo>
                <a:lnTo>
                  <a:pt x="4861" y="764"/>
                </a:lnTo>
                <a:lnTo>
                  <a:pt x="4861" y="764"/>
                </a:lnTo>
                <a:lnTo>
                  <a:pt x="4861" y="769"/>
                </a:lnTo>
                <a:lnTo>
                  <a:pt x="4866" y="769"/>
                </a:lnTo>
                <a:lnTo>
                  <a:pt x="4866" y="773"/>
                </a:lnTo>
                <a:lnTo>
                  <a:pt x="4866" y="773"/>
                </a:lnTo>
                <a:lnTo>
                  <a:pt x="4866" y="778"/>
                </a:lnTo>
                <a:lnTo>
                  <a:pt x="4866" y="778"/>
                </a:lnTo>
                <a:lnTo>
                  <a:pt x="4866" y="782"/>
                </a:lnTo>
                <a:lnTo>
                  <a:pt x="4866" y="782"/>
                </a:lnTo>
                <a:lnTo>
                  <a:pt x="4866" y="787"/>
                </a:lnTo>
                <a:lnTo>
                  <a:pt x="4866" y="787"/>
                </a:lnTo>
                <a:lnTo>
                  <a:pt x="4861" y="791"/>
                </a:lnTo>
                <a:lnTo>
                  <a:pt x="4861" y="791"/>
                </a:lnTo>
                <a:lnTo>
                  <a:pt x="4866" y="796"/>
                </a:lnTo>
                <a:lnTo>
                  <a:pt x="4866" y="796"/>
                </a:lnTo>
                <a:lnTo>
                  <a:pt x="4866" y="800"/>
                </a:lnTo>
                <a:lnTo>
                  <a:pt x="4866" y="800"/>
                </a:lnTo>
                <a:lnTo>
                  <a:pt x="4861" y="805"/>
                </a:lnTo>
                <a:lnTo>
                  <a:pt x="4861" y="805"/>
                </a:lnTo>
                <a:lnTo>
                  <a:pt x="4861" y="805"/>
                </a:lnTo>
                <a:lnTo>
                  <a:pt x="4856" y="809"/>
                </a:lnTo>
                <a:lnTo>
                  <a:pt x="4852" y="809"/>
                </a:lnTo>
                <a:lnTo>
                  <a:pt x="4852" y="809"/>
                </a:lnTo>
                <a:lnTo>
                  <a:pt x="4852" y="814"/>
                </a:lnTo>
                <a:lnTo>
                  <a:pt x="4852" y="814"/>
                </a:lnTo>
                <a:lnTo>
                  <a:pt x="4852" y="814"/>
                </a:lnTo>
                <a:lnTo>
                  <a:pt x="4852" y="814"/>
                </a:lnTo>
                <a:lnTo>
                  <a:pt x="4847" y="814"/>
                </a:lnTo>
                <a:lnTo>
                  <a:pt x="4847" y="814"/>
                </a:lnTo>
                <a:lnTo>
                  <a:pt x="4847" y="809"/>
                </a:lnTo>
                <a:lnTo>
                  <a:pt x="4843" y="809"/>
                </a:lnTo>
                <a:lnTo>
                  <a:pt x="4843" y="809"/>
                </a:lnTo>
                <a:lnTo>
                  <a:pt x="4843" y="805"/>
                </a:lnTo>
                <a:lnTo>
                  <a:pt x="4843" y="805"/>
                </a:lnTo>
                <a:lnTo>
                  <a:pt x="4843" y="805"/>
                </a:lnTo>
                <a:lnTo>
                  <a:pt x="4843" y="805"/>
                </a:lnTo>
                <a:lnTo>
                  <a:pt x="4843" y="800"/>
                </a:lnTo>
                <a:lnTo>
                  <a:pt x="4843" y="800"/>
                </a:lnTo>
                <a:lnTo>
                  <a:pt x="4843" y="800"/>
                </a:lnTo>
                <a:lnTo>
                  <a:pt x="4843" y="800"/>
                </a:lnTo>
                <a:lnTo>
                  <a:pt x="4838" y="800"/>
                </a:lnTo>
                <a:lnTo>
                  <a:pt x="4838" y="805"/>
                </a:lnTo>
                <a:lnTo>
                  <a:pt x="4838" y="805"/>
                </a:lnTo>
                <a:lnTo>
                  <a:pt x="4843" y="809"/>
                </a:lnTo>
                <a:lnTo>
                  <a:pt x="4843" y="814"/>
                </a:lnTo>
                <a:lnTo>
                  <a:pt x="4843" y="818"/>
                </a:lnTo>
                <a:lnTo>
                  <a:pt x="4843" y="823"/>
                </a:lnTo>
                <a:lnTo>
                  <a:pt x="4843" y="827"/>
                </a:lnTo>
                <a:lnTo>
                  <a:pt x="4843" y="827"/>
                </a:lnTo>
                <a:lnTo>
                  <a:pt x="4843" y="827"/>
                </a:lnTo>
                <a:lnTo>
                  <a:pt x="4843" y="832"/>
                </a:lnTo>
                <a:lnTo>
                  <a:pt x="4843" y="832"/>
                </a:lnTo>
                <a:lnTo>
                  <a:pt x="4847" y="836"/>
                </a:lnTo>
                <a:lnTo>
                  <a:pt x="4847" y="836"/>
                </a:lnTo>
                <a:lnTo>
                  <a:pt x="4847" y="841"/>
                </a:lnTo>
                <a:lnTo>
                  <a:pt x="4843" y="841"/>
                </a:lnTo>
                <a:lnTo>
                  <a:pt x="4843" y="841"/>
                </a:lnTo>
                <a:lnTo>
                  <a:pt x="4843" y="841"/>
                </a:lnTo>
                <a:lnTo>
                  <a:pt x="4838" y="841"/>
                </a:lnTo>
                <a:lnTo>
                  <a:pt x="4838" y="841"/>
                </a:lnTo>
                <a:lnTo>
                  <a:pt x="4834" y="841"/>
                </a:lnTo>
                <a:lnTo>
                  <a:pt x="4834" y="841"/>
                </a:lnTo>
                <a:lnTo>
                  <a:pt x="4834" y="836"/>
                </a:lnTo>
                <a:lnTo>
                  <a:pt x="4834" y="836"/>
                </a:lnTo>
                <a:lnTo>
                  <a:pt x="4834" y="836"/>
                </a:lnTo>
                <a:lnTo>
                  <a:pt x="4829" y="841"/>
                </a:lnTo>
                <a:lnTo>
                  <a:pt x="4825" y="841"/>
                </a:lnTo>
                <a:lnTo>
                  <a:pt x="4820" y="841"/>
                </a:lnTo>
                <a:lnTo>
                  <a:pt x="4820" y="841"/>
                </a:lnTo>
                <a:lnTo>
                  <a:pt x="4816" y="846"/>
                </a:lnTo>
                <a:lnTo>
                  <a:pt x="4816" y="846"/>
                </a:lnTo>
                <a:lnTo>
                  <a:pt x="4816" y="846"/>
                </a:lnTo>
                <a:lnTo>
                  <a:pt x="4811" y="846"/>
                </a:lnTo>
                <a:lnTo>
                  <a:pt x="4811" y="846"/>
                </a:lnTo>
                <a:lnTo>
                  <a:pt x="4811" y="846"/>
                </a:lnTo>
                <a:lnTo>
                  <a:pt x="4807" y="846"/>
                </a:lnTo>
                <a:lnTo>
                  <a:pt x="4807" y="846"/>
                </a:lnTo>
                <a:lnTo>
                  <a:pt x="4802" y="846"/>
                </a:lnTo>
                <a:lnTo>
                  <a:pt x="4802" y="846"/>
                </a:lnTo>
                <a:lnTo>
                  <a:pt x="4798" y="846"/>
                </a:lnTo>
                <a:lnTo>
                  <a:pt x="4798" y="846"/>
                </a:lnTo>
                <a:lnTo>
                  <a:pt x="4798" y="850"/>
                </a:lnTo>
                <a:lnTo>
                  <a:pt x="4798" y="855"/>
                </a:lnTo>
                <a:lnTo>
                  <a:pt x="4798" y="855"/>
                </a:lnTo>
                <a:lnTo>
                  <a:pt x="4793" y="855"/>
                </a:lnTo>
                <a:lnTo>
                  <a:pt x="4793" y="859"/>
                </a:lnTo>
                <a:lnTo>
                  <a:pt x="4793" y="859"/>
                </a:lnTo>
                <a:lnTo>
                  <a:pt x="4793" y="864"/>
                </a:lnTo>
                <a:lnTo>
                  <a:pt x="4793" y="864"/>
                </a:lnTo>
                <a:lnTo>
                  <a:pt x="4789" y="864"/>
                </a:lnTo>
                <a:lnTo>
                  <a:pt x="4789" y="864"/>
                </a:lnTo>
                <a:lnTo>
                  <a:pt x="4789" y="868"/>
                </a:lnTo>
                <a:lnTo>
                  <a:pt x="4789" y="868"/>
                </a:lnTo>
                <a:lnTo>
                  <a:pt x="4789" y="868"/>
                </a:lnTo>
                <a:lnTo>
                  <a:pt x="4784" y="868"/>
                </a:lnTo>
                <a:lnTo>
                  <a:pt x="4784" y="868"/>
                </a:lnTo>
                <a:lnTo>
                  <a:pt x="4784" y="873"/>
                </a:lnTo>
                <a:lnTo>
                  <a:pt x="4784" y="873"/>
                </a:lnTo>
                <a:lnTo>
                  <a:pt x="4784" y="873"/>
                </a:lnTo>
                <a:lnTo>
                  <a:pt x="4789" y="877"/>
                </a:lnTo>
                <a:lnTo>
                  <a:pt x="4789" y="877"/>
                </a:lnTo>
                <a:lnTo>
                  <a:pt x="4789" y="877"/>
                </a:lnTo>
                <a:lnTo>
                  <a:pt x="4789" y="877"/>
                </a:lnTo>
                <a:lnTo>
                  <a:pt x="4793" y="877"/>
                </a:lnTo>
                <a:lnTo>
                  <a:pt x="4793" y="877"/>
                </a:lnTo>
                <a:lnTo>
                  <a:pt x="4793" y="877"/>
                </a:lnTo>
                <a:lnTo>
                  <a:pt x="4793" y="877"/>
                </a:lnTo>
                <a:lnTo>
                  <a:pt x="4798" y="877"/>
                </a:lnTo>
                <a:lnTo>
                  <a:pt x="4798" y="877"/>
                </a:lnTo>
                <a:lnTo>
                  <a:pt x="4807" y="877"/>
                </a:lnTo>
                <a:lnTo>
                  <a:pt x="4807" y="877"/>
                </a:lnTo>
                <a:lnTo>
                  <a:pt x="4807" y="877"/>
                </a:lnTo>
                <a:lnTo>
                  <a:pt x="4807" y="877"/>
                </a:lnTo>
                <a:lnTo>
                  <a:pt x="4807" y="873"/>
                </a:lnTo>
                <a:lnTo>
                  <a:pt x="4807" y="868"/>
                </a:lnTo>
                <a:lnTo>
                  <a:pt x="4807" y="868"/>
                </a:lnTo>
                <a:lnTo>
                  <a:pt x="4807" y="868"/>
                </a:lnTo>
                <a:lnTo>
                  <a:pt x="4811" y="873"/>
                </a:lnTo>
                <a:lnTo>
                  <a:pt x="4811" y="868"/>
                </a:lnTo>
                <a:lnTo>
                  <a:pt x="4816" y="868"/>
                </a:lnTo>
                <a:lnTo>
                  <a:pt x="4816" y="868"/>
                </a:lnTo>
                <a:lnTo>
                  <a:pt x="4820" y="868"/>
                </a:lnTo>
                <a:lnTo>
                  <a:pt x="4820" y="868"/>
                </a:lnTo>
                <a:lnTo>
                  <a:pt x="4820" y="868"/>
                </a:lnTo>
                <a:lnTo>
                  <a:pt x="4820" y="868"/>
                </a:lnTo>
                <a:lnTo>
                  <a:pt x="4825" y="864"/>
                </a:lnTo>
                <a:lnTo>
                  <a:pt x="4825" y="864"/>
                </a:lnTo>
                <a:lnTo>
                  <a:pt x="4829" y="864"/>
                </a:lnTo>
                <a:lnTo>
                  <a:pt x="4829" y="864"/>
                </a:lnTo>
                <a:lnTo>
                  <a:pt x="4829" y="864"/>
                </a:lnTo>
                <a:lnTo>
                  <a:pt x="4829" y="859"/>
                </a:lnTo>
                <a:lnTo>
                  <a:pt x="4829" y="859"/>
                </a:lnTo>
                <a:lnTo>
                  <a:pt x="4834" y="859"/>
                </a:lnTo>
                <a:lnTo>
                  <a:pt x="4834" y="859"/>
                </a:lnTo>
                <a:lnTo>
                  <a:pt x="4834" y="859"/>
                </a:lnTo>
                <a:lnTo>
                  <a:pt x="4838" y="859"/>
                </a:lnTo>
                <a:lnTo>
                  <a:pt x="4838" y="859"/>
                </a:lnTo>
                <a:lnTo>
                  <a:pt x="4843" y="859"/>
                </a:lnTo>
                <a:lnTo>
                  <a:pt x="4843" y="859"/>
                </a:lnTo>
                <a:lnTo>
                  <a:pt x="4847" y="859"/>
                </a:lnTo>
                <a:lnTo>
                  <a:pt x="4847" y="859"/>
                </a:lnTo>
                <a:lnTo>
                  <a:pt x="4847" y="859"/>
                </a:lnTo>
                <a:lnTo>
                  <a:pt x="4852" y="859"/>
                </a:lnTo>
                <a:lnTo>
                  <a:pt x="4852" y="864"/>
                </a:lnTo>
                <a:lnTo>
                  <a:pt x="4852" y="864"/>
                </a:lnTo>
                <a:lnTo>
                  <a:pt x="4852" y="864"/>
                </a:lnTo>
                <a:lnTo>
                  <a:pt x="4847" y="868"/>
                </a:lnTo>
                <a:lnTo>
                  <a:pt x="4847" y="868"/>
                </a:lnTo>
                <a:lnTo>
                  <a:pt x="4852" y="868"/>
                </a:lnTo>
                <a:lnTo>
                  <a:pt x="4852" y="873"/>
                </a:lnTo>
                <a:lnTo>
                  <a:pt x="4852" y="873"/>
                </a:lnTo>
                <a:lnTo>
                  <a:pt x="4856" y="877"/>
                </a:lnTo>
                <a:lnTo>
                  <a:pt x="4856" y="877"/>
                </a:lnTo>
                <a:lnTo>
                  <a:pt x="4861" y="882"/>
                </a:lnTo>
                <a:lnTo>
                  <a:pt x="4861" y="882"/>
                </a:lnTo>
                <a:lnTo>
                  <a:pt x="4866" y="882"/>
                </a:lnTo>
                <a:lnTo>
                  <a:pt x="4870" y="882"/>
                </a:lnTo>
                <a:lnTo>
                  <a:pt x="4870" y="877"/>
                </a:lnTo>
                <a:lnTo>
                  <a:pt x="4870" y="868"/>
                </a:lnTo>
                <a:lnTo>
                  <a:pt x="4870" y="868"/>
                </a:lnTo>
                <a:lnTo>
                  <a:pt x="4870" y="864"/>
                </a:lnTo>
                <a:lnTo>
                  <a:pt x="4875" y="864"/>
                </a:lnTo>
                <a:lnTo>
                  <a:pt x="4875" y="864"/>
                </a:lnTo>
                <a:lnTo>
                  <a:pt x="4875" y="864"/>
                </a:lnTo>
                <a:lnTo>
                  <a:pt x="4875" y="864"/>
                </a:lnTo>
                <a:lnTo>
                  <a:pt x="4875" y="859"/>
                </a:lnTo>
                <a:lnTo>
                  <a:pt x="4870" y="859"/>
                </a:lnTo>
                <a:lnTo>
                  <a:pt x="4866" y="859"/>
                </a:lnTo>
                <a:lnTo>
                  <a:pt x="4866" y="855"/>
                </a:lnTo>
                <a:lnTo>
                  <a:pt x="4866" y="850"/>
                </a:lnTo>
                <a:lnTo>
                  <a:pt x="4866" y="850"/>
                </a:lnTo>
                <a:lnTo>
                  <a:pt x="4866" y="850"/>
                </a:lnTo>
                <a:lnTo>
                  <a:pt x="4866" y="850"/>
                </a:lnTo>
                <a:lnTo>
                  <a:pt x="4866" y="850"/>
                </a:lnTo>
                <a:lnTo>
                  <a:pt x="4866" y="850"/>
                </a:lnTo>
                <a:lnTo>
                  <a:pt x="4870" y="850"/>
                </a:lnTo>
                <a:lnTo>
                  <a:pt x="4870" y="855"/>
                </a:lnTo>
                <a:lnTo>
                  <a:pt x="4870" y="855"/>
                </a:lnTo>
                <a:lnTo>
                  <a:pt x="4870" y="855"/>
                </a:lnTo>
                <a:lnTo>
                  <a:pt x="4870" y="855"/>
                </a:lnTo>
                <a:lnTo>
                  <a:pt x="4870" y="855"/>
                </a:lnTo>
                <a:lnTo>
                  <a:pt x="4870" y="855"/>
                </a:lnTo>
                <a:lnTo>
                  <a:pt x="4870" y="855"/>
                </a:lnTo>
                <a:lnTo>
                  <a:pt x="4875" y="855"/>
                </a:lnTo>
                <a:lnTo>
                  <a:pt x="4875" y="855"/>
                </a:lnTo>
                <a:lnTo>
                  <a:pt x="4875" y="855"/>
                </a:lnTo>
                <a:lnTo>
                  <a:pt x="4875" y="855"/>
                </a:lnTo>
                <a:lnTo>
                  <a:pt x="4879" y="855"/>
                </a:lnTo>
                <a:lnTo>
                  <a:pt x="4879" y="855"/>
                </a:lnTo>
                <a:lnTo>
                  <a:pt x="4875" y="859"/>
                </a:lnTo>
                <a:lnTo>
                  <a:pt x="4875" y="859"/>
                </a:lnTo>
                <a:lnTo>
                  <a:pt x="4879" y="859"/>
                </a:lnTo>
                <a:lnTo>
                  <a:pt x="4884" y="855"/>
                </a:lnTo>
                <a:lnTo>
                  <a:pt x="4884" y="855"/>
                </a:lnTo>
                <a:lnTo>
                  <a:pt x="4888" y="855"/>
                </a:lnTo>
                <a:lnTo>
                  <a:pt x="4888" y="855"/>
                </a:lnTo>
                <a:lnTo>
                  <a:pt x="4893" y="859"/>
                </a:lnTo>
                <a:lnTo>
                  <a:pt x="4893" y="855"/>
                </a:lnTo>
                <a:lnTo>
                  <a:pt x="4893" y="850"/>
                </a:lnTo>
                <a:lnTo>
                  <a:pt x="4893" y="850"/>
                </a:lnTo>
                <a:lnTo>
                  <a:pt x="4893" y="850"/>
                </a:lnTo>
                <a:lnTo>
                  <a:pt x="4893" y="846"/>
                </a:lnTo>
                <a:lnTo>
                  <a:pt x="4893" y="846"/>
                </a:lnTo>
                <a:lnTo>
                  <a:pt x="4893" y="846"/>
                </a:lnTo>
                <a:lnTo>
                  <a:pt x="4897" y="846"/>
                </a:lnTo>
                <a:lnTo>
                  <a:pt x="4897" y="846"/>
                </a:lnTo>
                <a:lnTo>
                  <a:pt x="4897" y="850"/>
                </a:lnTo>
                <a:lnTo>
                  <a:pt x="4897" y="850"/>
                </a:lnTo>
                <a:lnTo>
                  <a:pt x="4902" y="855"/>
                </a:lnTo>
                <a:lnTo>
                  <a:pt x="4902" y="855"/>
                </a:lnTo>
                <a:lnTo>
                  <a:pt x="4902" y="855"/>
                </a:lnTo>
                <a:lnTo>
                  <a:pt x="4902" y="855"/>
                </a:lnTo>
                <a:lnTo>
                  <a:pt x="4902" y="855"/>
                </a:lnTo>
                <a:lnTo>
                  <a:pt x="4902" y="855"/>
                </a:lnTo>
                <a:lnTo>
                  <a:pt x="4902" y="850"/>
                </a:lnTo>
                <a:lnTo>
                  <a:pt x="4902" y="850"/>
                </a:lnTo>
                <a:lnTo>
                  <a:pt x="4902" y="846"/>
                </a:lnTo>
                <a:lnTo>
                  <a:pt x="4902" y="846"/>
                </a:lnTo>
                <a:lnTo>
                  <a:pt x="4902" y="846"/>
                </a:lnTo>
                <a:lnTo>
                  <a:pt x="4902" y="841"/>
                </a:lnTo>
                <a:lnTo>
                  <a:pt x="4902" y="841"/>
                </a:lnTo>
                <a:lnTo>
                  <a:pt x="4902" y="841"/>
                </a:lnTo>
                <a:lnTo>
                  <a:pt x="4906" y="841"/>
                </a:lnTo>
                <a:lnTo>
                  <a:pt x="4906" y="846"/>
                </a:lnTo>
                <a:lnTo>
                  <a:pt x="4911" y="846"/>
                </a:lnTo>
                <a:lnTo>
                  <a:pt x="4911" y="841"/>
                </a:lnTo>
                <a:lnTo>
                  <a:pt x="4906" y="841"/>
                </a:lnTo>
                <a:lnTo>
                  <a:pt x="4906" y="841"/>
                </a:lnTo>
                <a:lnTo>
                  <a:pt x="4906" y="841"/>
                </a:lnTo>
                <a:lnTo>
                  <a:pt x="4906" y="841"/>
                </a:lnTo>
                <a:lnTo>
                  <a:pt x="4906" y="836"/>
                </a:lnTo>
                <a:lnTo>
                  <a:pt x="4906" y="836"/>
                </a:lnTo>
                <a:lnTo>
                  <a:pt x="4906" y="836"/>
                </a:lnTo>
                <a:lnTo>
                  <a:pt x="4906" y="836"/>
                </a:lnTo>
                <a:lnTo>
                  <a:pt x="4906" y="832"/>
                </a:lnTo>
                <a:lnTo>
                  <a:pt x="4906" y="832"/>
                </a:lnTo>
                <a:lnTo>
                  <a:pt x="4906" y="832"/>
                </a:lnTo>
                <a:lnTo>
                  <a:pt x="4906" y="832"/>
                </a:lnTo>
                <a:lnTo>
                  <a:pt x="4911" y="836"/>
                </a:lnTo>
                <a:lnTo>
                  <a:pt x="4911" y="836"/>
                </a:lnTo>
                <a:lnTo>
                  <a:pt x="4911" y="836"/>
                </a:lnTo>
                <a:lnTo>
                  <a:pt x="4911" y="836"/>
                </a:lnTo>
                <a:lnTo>
                  <a:pt x="4911" y="841"/>
                </a:lnTo>
                <a:lnTo>
                  <a:pt x="4911" y="841"/>
                </a:lnTo>
                <a:lnTo>
                  <a:pt x="4911" y="841"/>
                </a:lnTo>
                <a:lnTo>
                  <a:pt x="4911" y="846"/>
                </a:lnTo>
                <a:lnTo>
                  <a:pt x="4911" y="846"/>
                </a:lnTo>
                <a:lnTo>
                  <a:pt x="4911" y="846"/>
                </a:lnTo>
                <a:lnTo>
                  <a:pt x="4915" y="850"/>
                </a:lnTo>
                <a:lnTo>
                  <a:pt x="4915" y="850"/>
                </a:lnTo>
                <a:lnTo>
                  <a:pt x="4915" y="846"/>
                </a:lnTo>
                <a:lnTo>
                  <a:pt x="4915" y="846"/>
                </a:lnTo>
                <a:lnTo>
                  <a:pt x="4915" y="846"/>
                </a:lnTo>
                <a:lnTo>
                  <a:pt x="4920" y="841"/>
                </a:lnTo>
                <a:lnTo>
                  <a:pt x="4920" y="841"/>
                </a:lnTo>
                <a:lnTo>
                  <a:pt x="4920" y="841"/>
                </a:lnTo>
                <a:lnTo>
                  <a:pt x="4920" y="841"/>
                </a:lnTo>
                <a:lnTo>
                  <a:pt x="4915" y="836"/>
                </a:lnTo>
                <a:lnTo>
                  <a:pt x="4915" y="836"/>
                </a:lnTo>
                <a:lnTo>
                  <a:pt x="4915" y="832"/>
                </a:lnTo>
                <a:lnTo>
                  <a:pt x="4915" y="832"/>
                </a:lnTo>
                <a:lnTo>
                  <a:pt x="4920" y="832"/>
                </a:lnTo>
                <a:lnTo>
                  <a:pt x="4920" y="832"/>
                </a:lnTo>
                <a:lnTo>
                  <a:pt x="4915" y="827"/>
                </a:lnTo>
                <a:lnTo>
                  <a:pt x="4911" y="823"/>
                </a:lnTo>
                <a:lnTo>
                  <a:pt x="4911" y="823"/>
                </a:lnTo>
                <a:lnTo>
                  <a:pt x="4911" y="823"/>
                </a:lnTo>
                <a:lnTo>
                  <a:pt x="4906" y="818"/>
                </a:lnTo>
                <a:lnTo>
                  <a:pt x="4906" y="818"/>
                </a:lnTo>
                <a:lnTo>
                  <a:pt x="4906" y="818"/>
                </a:lnTo>
                <a:lnTo>
                  <a:pt x="4906" y="814"/>
                </a:lnTo>
                <a:lnTo>
                  <a:pt x="4906" y="809"/>
                </a:lnTo>
                <a:lnTo>
                  <a:pt x="4906" y="809"/>
                </a:lnTo>
                <a:lnTo>
                  <a:pt x="4906" y="809"/>
                </a:lnTo>
                <a:lnTo>
                  <a:pt x="4906" y="805"/>
                </a:lnTo>
                <a:lnTo>
                  <a:pt x="4906" y="805"/>
                </a:lnTo>
                <a:lnTo>
                  <a:pt x="4906" y="805"/>
                </a:lnTo>
                <a:lnTo>
                  <a:pt x="4902" y="796"/>
                </a:lnTo>
                <a:lnTo>
                  <a:pt x="4897" y="791"/>
                </a:lnTo>
                <a:lnTo>
                  <a:pt x="4893" y="787"/>
                </a:lnTo>
                <a:close/>
                <a:moveTo>
                  <a:pt x="4748" y="1754"/>
                </a:moveTo>
                <a:lnTo>
                  <a:pt x="4748" y="1754"/>
                </a:lnTo>
                <a:lnTo>
                  <a:pt x="4748" y="1754"/>
                </a:lnTo>
                <a:lnTo>
                  <a:pt x="4748" y="1754"/>
                </a:lnTo>
                <a:lnTo>
                  <a:pt x="4748" y="1754"/>
                </a:lnTo>
                <a:lnTo>
                  <a:pt x="4748" y="1754"/>
                </a:lnTo>
                <a:lnTo>
                  <a:pt x="4748" y="1754"/>
                </a:lnTo>
                <a:lnTo>
                  <a:pt x="4748" y="1750"/>
                </a:lnTo>
                <a:lnTo>
                  <a:pt x="4748" y="1750"/>
                </a:lnTo>
                <a:lnTo>
                  <a:pt x="4748" y="1750"/>
                </a:lnTo>
                <a:lnTo>
                  <a:pt x="4748" y="1750"/>
                </a:lnTo>
                <a:lnTo>
                  <a:pt x="4748" y="1745"/>
                </a:lnTo>
                <a:lnTo>
                  <a:pt x="4748" y="1745"/>
                </a:lnTo>
                <a:lnTo>
                  <a:pt x="4748" y="1745"/>
                </a:lnTo>
                <a:lnTo>
                  <a:pt x="4744" y="1745"/>
                </a:lnTo>
                <a:lnTo>
                  <a:pt x="4744" y="1745"/>
                </a:lnTo>
                <a:lnTo>
                  <a:pt x="4744" y="1745"/>
                </a:lnTo>
                <a:lnTo>
                  <a:pt x="4744" y="1745"/>
                </a:lnTo>
                <a:lnTo>
                  <a:pt x="4744" y="1745"/>
                </a:lnTo>
                <a:lnTo>
                  <a:pt x="4744" y="1745"/>
                </a:lnTo>
                <a:lnTo>
                  <a:pt x="4739" y="1745"/>
                </a:lnTo>
                <a:lnTo>
                  <a:pt x="4739" y="1745"/>
                </a:lnTo>
                <a:lnTo>
                  <a:pt x="4739" y="1745"/>
                </a:lnTo>
                <a:lnTo>
                  <a:pt x="4739" y="1745"/>
                </a:lnTo>
                <a:lnTo>
                  <a:pt x="4735" y="1745"/>
                </a:lnTo>
                <a:lnTo>
                  <a:pt x="4735" y="1745"/>
                </a:lnTo>
                <a:lnTo>
                  <a:pt x="4735" y="1745"/>
                </a:lnTo>
                <a:lnTo>
                  <a:pt x="4735" y="1741"/>
                </a:lnTo>
                <a:lnTo>
                  <a:pt x="4735" y="1741"/>
                </a:lnTo>
                <a:lnTo>
                  <a:pt x="4730" y="1741"/>
                </a:lnTo>
                <a:lnTo>
                  <a:pt x="4730" y="1741"/>
                </a:lnTo>
                <a:lnTo>
                  <a:pt x="4725" y="1741"/>
                </a:lnTo>
                <a:lnTo>
                  <a:pt x="4725" y="1741"/>
                </a:lnTo>
                <a:lnTo>
                  <a:pt x="4725" y="1745"/>
                </a:lnTo>
                <a:lnTo>
                  <a:pt x="4730" y="1745"/>
                </a:lnTo>
                <a:lnTo>
                  <a:pt x="4730" y="1750"/>
                </a:lnTo>
                <a:lnTo>
                  <a:pt x="4730" y="1750"/>
                </a:lnTo>
                <a:lnTo>
                  <a:pt x="4730" y="1750"/>
                </a:lnTo>
                <a:lnTo>
                  <a:pt x="4735" y="1750"/>
                </a:lnTo>
                <a:lnTo>
                  <a:pt x="4735" y="1750"/>
                </a:lnTo>
                <a:lnTo>
                  <a:pt x="4735" y="1750"/>
                </a:lnTo>
                <a:lnTo>
                  <a:pt x="4735" y="1750"/>
                </a:lnTo>
                <a:lnTo>
                  <a:pt x="4730" y="1750"/>
                </a:lnTo>
                <a:lnTo>
                  <a:pt x="4730" y="1754"/>
                </a:lnTo>
                <a:lnTo>
                  <a:pt x="4730" y="1754"/>
                </a:lnTo>
                <a:lnTo>
                  <a:pt x="4725" y="1754"/>
                </a:lnTo>
                <a:lnTo>
                  <a:pt x="4725" y="1750"/>
                </a:lnTo>
                <a:lnTo>
                  <a:pt x="4725" y="1750"/>
                </a:lnTo>
                <a:lnTo>
                  <a:pt x="4725" y="1750"/>
                </a:lnTo>
                <a:lnTo>
                  <a:pt x="4725" y="1750"/>
                </a:lnTo>
                <a:lnTo>
                  <a:pt x="4725" y="1745"/>
                </a:lnTo>
                <a:lnTo>
                  <a:pt x="4721" y="1745"/>
                </a:lnTo>
                <a:lnTo>
                  <a:pt x="4721" y="1745"/>
                </a:lnTo>
                <a:lnTo>
                  <a:pt x="4716" y="1745"/>
                </a:lnTo>
                <a:lnTo>
                  <a:pt x="4716" y="1745"/>
                </a:lnTo>
                <a:lnTo>
                  <a:pt x="4716" y="1745"/>
                </a:lnTo>
                <a:lnTo>
                  <a:pt x="4712" y="1750"/>
                </a:lnTo>
                <a:lnTo>
                  <a:pt x="4712" y="1750"/>
                </a:lnTo>
                <a:lnTo>
                  <a:pt x="4712" y="1750"/>
                </a:lnTo>
                <a:lnTo>
                  <a:pt x="4712" y="1750"/>
                </a:lnTo>
                <a:lnTo>
                  <a:pt x="4707" y="1750"/>
                </a:lnTo>
                <a:lnTo>
                  <a:pt x="4707" y="1754"/>
                </a:lnTo>
                <a:lnTo>
                  <a:pt x="4707" y="1754"/>
                </a:lnTo>
                <a:lnTo>
                  <a:pt x="4707" y="1759"/>
                </a:lnTo>
                <a:lnTo>
                  <a:pt x="4707" y="1759"/>
                </a:lnTo>
                <a:lnTo>
                  <a:pt x="4712" y="1759"/>
                </a:lnTo>
                <a:lnTo>
                  <a:pt x="4712" y="1759"/>
                </a:lnTo>
                <a:lnTo>
                  <a:pt x="4712" y="1759"/>
                </a:lnTo>
                <a:lnTo>
                  <a:pt x="4716" y="1759"/>
                </a:lnTo>
                <a:lnTo>
                  <a:pt x="4716" y="1759"/>
                </a:lnTo>
                <a:lnTo>
                  <a:pt x="4716" y="1759"/>
                </a:lnTo>
                <a:lnTo>
                  <a:pt x="4716" y="1759"/>
                </a:lnTo>
                <a:lnTo>
                  <a:pt x="4721" y="1759"/>
                </a:lnTo>
                <a:lnTo>
                  <a:pt x="4721" y="1759"/>
                </a:lnTo>
                <a:lnTo>
                  <a:pt x="4725" y="1759"/>
                </a:lnTo>
                <a:lnTo>
                  <a:pt x="4725" y="1759"/>
                </a:lnTo>
                <a:lnTo>
                  <a:pt x="4725" y="1759"/>
                </a:lnTo>
                <a:lnTo>
                  <a:pt x="4730" y="1754"/>
                </a:lnTo>
                <a:lnTo>
                  <a:pt x="4730" y="1754"/>
                </a:lnTo>
                <a:lnTo>
                  <a:pt x="4735" y="1754"/>
                </a:lnTo>
                <a:lnTo>
                  <a:pt x="4735" y="1754"/>
                </a:lnTo>
                <a:lnTo>
                  <a:pt x="4739" y="1754"/>
                </a:lnTo>
                <a:lnTo>
                  <a:pt x="4739" y="1754"/>
                </a:lnTo>
                <a:lnTo>
                  <a:pt x="4739" y="1754"/>
                </a:lnTo>
                <a:lnTo>
                  <a:pt x="4739" y="1754"/>
                </a:lnTo>
                <a:lnTo>
                  <a:pt x="4739" y="1754"/>
                </a:lnTo>
                <a:lnTo>
                  <a:pt x="4744" y="1754"/>
                </a:lnTo>
                <a:lnTo>
                  <a:pt x="4744" y="1754"/>
                </a:lnTo>
                <a:lnTo>
                  <a:pt x="4744" y="1754"/>
                </a:lnTo>
                <a:lnTo>
                  <a:pt x="4744" y="1754"/>
                </a:lnTo>
                <a:lnTo>
                  <a:pt x="4744" y="1754"/>
                </a:lnTo>
                <a:lnTo>
                  <a:pt x="4744" y="1754"/>
                </a:lnTo>
                <a:lnTo>
                  <a:pt x="4744" y="1754"/>
                </a:lnTo>
                <a:lnTo>
                  <a:pt x="4744" y="1754"/>
                </a:lnTo>
                <a:lnTo>
                  <a:pt x="4744" y="1754"/>
                </a:lnTo>
                <a:lnTo>
                  <a:pt x="4748" y="1754"/>
                </a:lnTo>
                <a:close/>
                <a:moveTo>
                  <a:pt x="4816" y="1750"/>
                </a:moveTo>
                <a:lnTo>
                  <a:pt x="4816" y="1745"/>
                </a:lnTo>
                <a:lnTo>
                  <a:pt x="4816" y="1745"/>
                </a:lnTo>
                <a:lnTo>
                  <a:pt x="4816" y="1741"/>
                </a:lnTo>
                <a:lnTo>
                  <a:pt x="4816" y="1741"/>
                </a:lnTo>
                <a:lnTo>
                  <a:pt x="4816" y="1741"/>
                </a:lnTo>
                <a:lnTo>
                  <a:pt x="4816" y="1741"/>
                </a:lnTo>
                <a:lnTo>
                  <a:pt x="4816" y="1745"/>
                </a:lnTo>
                <a:lnTo>
                  <a:pt x="4816" y="1745"/>
                </a:lnTo>
                <a:lnTo>
                  <a:pt x="4816" y="1745"/>
                </a:lnTo>
                <a:lnTo>
                  <a:pt x="4811" y="1745"/>
                </a:lnTo>
                <a:lnTo>
                  <a:pt x="4811" y="1750"/>
                </a:lnTo>
                <a:lnTo>
                  <a:pt x="4811" y="1750"/>
                </a:lnTo>
                <a:lnTo>
                  <a:pt x="4811" y="1750"/>
                </a:lnTo>
                <a:lnTo>
                  <a:pt x="4807" y="1750"/>
                </a:lnTo>
                <a:lnTo>
                  <a:pt x="4807" y="1750"/>
                </a:lnTo>
                <a:lnTo>
                  <a:pt x="4807" y="1750"/>
                </a:lnTo>
                <a:lnTo>
                  <a:pt x="4807" y="1754"/>
                </a:lnTo>
                <a:lnTo>
                  <a:pt x="4802" y="1754"/>
                </a:lnTo>
                <a:lnTo>
                  <a:pt x="4802" y="1750"/>
                </a:lnTo>
                <a:lnTo>
                  <a:pt x="4802" y="1750"/>
                </a:lnTo>
                <a:lnTo>
                  <a:pt x="4798" y="1750"/>
                </a:lnTo>
                <a:lnTo>
                  <a:pt x="4798" y="1750"/>
                </a:lnTo>
                <a:lnTo>
                  <a:pt x="4798" y="1750"/>
                </a:lnTo>
                <a:lnTo>
                  <a:pt x="4798" y="1750"/>
                </a:lnTo>
                <a:lnTo>
                  <a:pt x="4793" y="1750"/>
                </a:lnTo>
                <a:lnTo>
                  <a:pt x="4793" y="1750"/>
                </a:lnTo>
                <a:lnTo>
                  <a:pt x="4793" y="1750"/>
                </a:lnTo>
                <a:lnTo>
                  <a:pt x="4793" y="1750"/>
                </a:lnTo>
                <a:lnTo>
                  <a:pt x="4789" y="1750"/>
                </a:lnTo>
                <a:lnTo>
                  <a:pt x="4789" y="1750"/>
                </a:lnTo>
                <a:lnTo>
                  <a:pt x="4789" y="1750"/>
                </a:lnTo>
                <a:lnTo>
                  <a:pt x="4784" y="1750"/>
                </a:lnTo>
                <a:lnTo>
                  <a:pt x="4784" y="1745"/>
                </a:lnTo>
                <a:lnTo>
                  <a:pt x="4780" y="1745"/>
                </a:lnTo>
                <a:lnTo>
                  <a:pt x="4780" y="1745"/>
                </a:lnTo>
                <a:lnTo>
                  <a:pt x="4780" y="1745"/>
                </a:lnTo>
                <a:lnTo>
                  <a:pt x="4775" y="1745"/>
                </a:lnTo>
                <a:lnTo>
                  <a:pt x="4775" y="1745"/>
                </a:lnTo>
                <a:lnTo>
                  <a:pt x="4775" y="1745"/>
                </a:lnTo>
                <a:lnTo>
                  <a:pt x="4775" y="1745"/>
                </a:lnTo>
                <a:lnTo>
                  <a:pt x="4771" y="1745"/>
                </a:lnTo>
                <a:lnTo>
                  <a:pt x="4771" y="1745"/>
                </a:lnTo>
                <a:lnTo>
                  <a:pt x="4766" y="1745"/>
                </a:lnTo>
                <a:lnTo>
                  <a:pt x="4766" y="1750"/>
                </a:lnTo>
                <a:lnTo>
                  <a:pt x="4766" y="1750"/>
                </a:lnTo>
                <a:lnTo>
                  <a:pt x="4762" y="1750"/>
                </a:lnTo>
                <a:lnTo>
                  <a:pt x="4762" y="1750"/>
                </a:lnTo>
                <a:lnTo>
                  <a:pt x="4762" y="1750"/>
                </a:lnTo>
                <a:lnTo>
                  <a:pt x="4762" y="1750"/>
                </a:lnTo>
                <a:lnTo>
                  <a:pt x="4762" y="1750"/>
                </a:lnTo>
                <a:lnTo>
                  <a:pt x="4762" y="1754"/>
                </a:lnTo>
                <a:lnTo>
                  <a:pt x="4762" y="1754"/>
                </a:lnTo>
                <a:lnTo>
                  <a:pt x="4762" y="1754"/>
                </a:lnTo>
                <a:lnTo>
                  <a:pt x="4762" y="1754"/>
                </a:lnTo>
                <a:lnTo>
                  <a:pt x="4766" y="1754"/>
                </a:lnTo>
                <a:lnTo>
                  <a:pt x="4766" y="1754"/>
                </a:lnTo>
                <a:lnTo>
                  <a:pt x="4771" y="1754"/>
                </a:lnTo>
                <a:lnTo>
                  <a:pt x="4775" y="1754"/>
                </a:lnTo>
                <a:lnTo>
                  <a:pt x="4780" y="1754"/>
                </a:lnTo>
                <a:lnTo>
                  <a:pt x="4780" y="1759"/>
                </a:lnTo>
                <a:lnTo>
                  <a:pt x="4784" y="1759"/>
                </a:lnTo>
                <a:lnTo>
                  <a:pt x="4784" y="1759"/>
                </a:lnTo>
                <a:lnTo>
                  <a:pt x="4784" y="1759"/>
                </a:lnTo>
                <a:lnTo>
                  <a:pt x="4784" y="1759"/>
                </a:lnTo>
                <a:lnTo>
                  <a:pt x="4789" y="1759"/>
                </a:lnTo>
                <a:lnTo>
                  <a:pt x="4789" y="1754"/>
                </a:lnTo>
                <a:lnTo>
                  <a:pt x="4789" y="1754"/>
                </a:lnTo>
                <a:lnTo>
                  <a:pt x="4793" y="1754"/>
                </a:lnTo>
                <a:lnTo>
                  <a:pt x="4793" y="1759"/>
                </a:lnTo>
                <a:lnTo>
                  <a:pt x="4793" y="1759"/>
                </a:lnTo>
                <a:lnTo>
                  <a:pt x="4793" y="1759"/>
                </a:lnTo>
                <a:lnTo>
                  <a:pt x="4798" y="1759"/>
                </a:lnTo>
                <a:lnTo>
                  <a:pt x="4802" y="1754"/>
                </a:lnTo>
                <a:lnTo>
                  <a:pt x="4802" y="1754"/>
                </a:lnTo>
                <a:lnTo>
                  <a:pt x="4807" y="1754"/>
                </a:lnTo>
                <a:lnTo>
                  <a:pt x="4807" y="1754"/>
                </a:lnTo>
                <a:lnTo>
                  <a:pt x="4807" y="1754"/>
                </a:lnTo>
                <a:lnTo>
                  <a:pt x="4811" y="1754"/>
                </a:lnTo>
                <a:lnTo>
                  <a:pt x="4811" y="1754"/>
                </a:lnTo>
                <a:lnTo>
                  <a:pt x="4811" y="1754"/>
                </a:lnTo>
                <a:lnTo>
                  <a:pt x="4816" y="1750"/>
                </a:lnTo>
                <a:lnTo>
                  <a:pt x="4816" y="1750"/>
                </a:lnTo>
                <a:lnTo>
                  <a:pt x="4816" y="1750"/>
                </a:lnTo>
                <a:lnTo>
                  <a:pt x="4816" y="1750"/>
                </a:lnTo>
                <a:lnTo>
                  <a:pt x="4816" y="1750"/>
                </a:lnTo>
                <a:close/>
                <a:moveTo>
                  <a:pt x="4974" y="1723"/>
                </a:moveTo>
                <a:lnTo>
                  <a:pt x="4969" y="1723"/>
                </a:lnTo>
                <a:lnTo>
                  <a:pt x="4969" y="1723"/>
                </a:lnTo>
                <a:lnTo>
                  <a:pt x="4969" y="1727"/>
                </a:lnTo>
                <a:lnTo>
                  <a:pt x="4969" y="1727"/>
                </a:lnTo>
                <a:lnTo>
                  <a:pt x="4969" y="1727"/>
                </a:lnTo>
                <a:lnTo>
                  <a:pt x="4965" y="1727"/>
                </a:lnTo>
                <a:lnTo>
                  <a:pt x="4965" y="1727"/>
                </a:lnTo>
                <a:lnTo>
                  <a:pt x="4965" y="1732"/>
                </a:lnTo>
                <a:lnTo>
                  <a:pt x="4965" y="1732"/>
                </a:lnTo>
                <a:lnTo>
                  <a:pt x="4965" y="1732"/>
                </a:lnTo>
                <a:lnTo>
                  <a:pt x="4960" y="1736"/>
                </a:lnTo>
                <a:lnTo>
                  <a:pt x="4960" y="1736"/>
                </a:lnTo>
                <a:lnTo>
                  <a:pt x="4960" y="1736"/>
                </a:lnTo>
                <a:lnTo>
                  <a:pt x="4960" y="1736"/>
                </a:lnTo>
                <a:lnTo>
                  <a:pt x="4960" y="1741"/>
                </a:lnTo>
                <a:lnTo>
                  <a:pt x="4960" y="1741"/>
                </a:lnTo>
                <a:lnTo>
                  <a:pt x="4960" y="1741"/>
                </a:lnTo>
                <a:lnTo>
                  <a:pt x="4960" y="1741"/>
                </a:lnTo>
                <a:lnTo>
                  <a:pt x="4965" y="1741"/>
                </a:lnTo>
                <a:lnTo>
                  <a:pt x="4965" y="1741"/>
                </a:lnTo>
                <a:lnTo>
                  <a:pt x="4965" y="1741"/>
                </a:lnTo>
                <a:lnTo>
                  <a:pt x="4965" y="1741"/>
                </a:lnTo>
                <a:lnTo>
                  <a:pt x="4965" y="1741"/>
                </a:lnTo>
                <a:lnTo>
                  <a:pt x="4965" y="1736"/>
                </a:lnTo>
                <a:lnTo>
                  <a:pt x="4965" y="1736"/>
                </a:lnTo>
                <a:lnTo>
                  <a:pt x="4969" y="1736"/>
                </a:lnTo>
                <a:lnTo>
                  <a:pt x="4969" y="1736"/>
                </a:lnTo>
                <a:lnTo>
                  <a:pt x="4969" y="1732"/>
                </a:lnTo>
                <a:lnTo>
                  <a:pt x="4969" y="1727"/>
                </a:lnTo>
                <a:lnTo>
                  <a:pt x="4974" y="1727"/>
                </a:lnTo>
                <a:lnTo>
                  <a:pt x="4974" y="1723"/>
                </a:lnTo>
                <a:close/>
                <a:moveTo>
                  <a:pt x="5317" y="1637"/>
                </a:moveTo>
                <a:lnTo>
                  <a:pt x="5317" y="1637"/>
                </a:lnTo>
                <a:lnTo>
                  <a:pt x="5322" y="1641"/>
                </a:lnTo>
                <a:lnTo>
                  <a:pt x="5322" y="1641"/>
                </a:lnTo>
                <a:lnTo>
                  <a:pt x="5326" y="1646"/>
                </a:lnTo>
                <a:lnTo>
                  <a:pt x="5331" y="1650"/>
                </a:lnTo>
                <a:lnTo>
                  <a:pt x="5331" y="1650"/>
                </a:lnTo>
                <a:lnTo>
                  <a:pt x="5331" y="1650"/>
                </a:lnTo>
                <a:lnTo>
                  <a:pt x="5331" y="1650"/>
                </a:lnTo>
                <a:lnTo>
                  <a:pt x="5335" y="1650"/>
                </a:lnTo>
                <a:lnTo>
                  <a:pt x="5335" y="1650"/>
                </a:lnTo>
                <a:lnTo>
                  <a:pt x="5335" y="1655"/>
                </a:lnTo>
                <a:lnTo>
                  <a:pt x="5340" y="1655"/>
                </a:lnTo>
                <a:lnTo>
                  <a:pt x="5340" y="1664"/>
                </a:lnTo>
                <a:lnTo>
                  <a:pt x="5344" y="1664"/>
                </a:lnTo>
                <a:lnTo>
                  <a:pt x="5344" y="1668"/>
                </a:lnTo>
                <a:lnTo>
                  <a:pt x="5344" y="1668"/>
                </a:lnTo>
                <a:lnTo>
                  <a:pt x="5344" y="1673"/>
                </a:lnTo>
                <a:lnTo>
                  <a:pt x="5344" y="1673"/>
                </a:lnTo>
                <a:lnTo>
                  <a:pt x="5344" y="1677"/>
                </a:lnTo>
                <a:lnTo>
                  <a:pt x="5344" y="1677"/>
                </a:lnTo>
                <a:lnTo>
                  <a:pt x="5344" y="1677"/>
                </a:lnTo>
                <a:lnTo>
                  <a:pt x="5344" y="1682"/>
                </a:lnTo>
                <a:lnTo>
                  <a:pt x="5349" y="1677"/>
                </a:lnTo>
                <a:lnTo>
                  <a:pt x="5349" y="1677"/>
                </a:lnTo>
                <a:lnTo>
                  <a:pt x="5349" y="1677"/>
                </a:lnTo>
                <a:lnTo>
                  <a:pt x="5349" y="1673"/>
                </a:lnTo>
                <a:lnTo>
                  <a:pt x="5349" y="1673"/>
                </a:lnTo>
                <a:lnTo>
                  <a:pt x="5349" y="1668"/>
                </a:lnTo>
                <a:lnTo>
                  <a:pt x="5349" y="1668"/>
                </a:lnTo>
                <a:lnTo>
                  <a:pt x="5349" y="1664"/>
                </a:lnTo>
                <a:lnTo>
                  <a:pt x="5340" y="1655"/>
                </a:lnTo>
                <a:lnTo>
                  <a:pt x="5340" y="1650"/>
                </a:lnTo>
                <a:lnTo>
                  <a:pt x="5335" y="1650"/>
                </a:lnTo>
                <a:lnTo>
                  <a:pt x="5335" y="1646"/>
                </a:lnTo>
                <a:lnTo>
                  <a:pt x="5335" y="1646"/>
                </a:lnTo>
                <a:lnTo>
                  <a:pt x="5331" y="1646"/>
                </a:lnTo>
                <a:lnTo>
                  <a:pt x="5326" y="1641"/>
                </a:lnTo>
                <a:lnTo>
                  <a:pt x="5326" y="1641"/>
                </a:lnTo>
                <a:lnTo>
                  <a:pt x="5322" y="1641"/>
                </a:lnTo>
                <a:lnTo>
                  <a:pt x="5322" y="1637"/>
                </a:lnTo>
                <a:lnTo>
                  <a:pt x="5317" y="1637"/>
                </a:lnTo>
                <a:lnTo>
                  <a:pt x="5317" y="1637"/>
                </a:lnTo>
                <a:lnTo>
                  <a:pt x="5317" y="1632"/>
                </a:lnTo>
                <a:lnTo>
                  <a:pt x="5313" y="1632"/>
                </a:lnTo>
                <a:lnTo>
                  <a:pt x="5313" y="1632"/>
                </a:lnTo>
                <a:lnTo>
                  <a:pt x="5313" y="1637"/>
                </a:lnTo>
                <a:lnTo>
                  <a:pt x="5313" y="1637"/>
                </a:lnTo>
                <a:lnTo>
                  <a:pt x="5313" y="1637"/>
                </a:lnTo>
                <a:lnTo>
                  <a:pt x="5317" y="1637"/>
                </a:lnTo>
                <a:close/>
                <a:moveTo>
                  <a:pt x="4649" y="1714"/>
                </a:moveTo>
                <a:lnTo>
                  <a:pt x="4644" y="1714"/>
                </a:lnTo>
                <a:lnTo>
                  <a:pt x="4644" y="1718"/>
                </a:lnTo>
                <a:lnTo>
                  <a:pt x="4640" y="1718"/>
                </a:lnTo>
                <a:lnTo>
                  <a:pt x="4644" y="1718"/>
                </a:lnTo>
                <a:lnTo>
                  <a:pt x="4649" y="1723"/>
                </a:lnTo>
                <a:lnTo>
                  <a:pt x="4649" y="1723"/>
                </a:lnTo>
                <a:lnTo>
                  <a:pt x="4649" y="1723"/>
                </a:lnTo>
                <a:lnTo>
                  <a:pt x="4649" y="1723"/>
                </a:lnTo>
                <a:lnTo>
                  <a:pt x="4649" y="1723"/>
                </a:lnTo>
                <a:lnTo>
                  <a:pt x="4653" y="1723"/>
                </a:lnTo>
                <a:lnTo>
                  <a:pt x="4658" y="1723"/>
                </a:lnTo>
                <a:lnTo>
                  <a:pt x="4658" y="1718"/>
                </a:lnTo>
                <a:lnTo>
                  <a:pt x="4662" y="1718"/>
                </a:lnTo>
                <a:lnTo>
                  <a:pt x="4662" y="1718"/>
                </a:lnTo>
                <a:lnTo>
                  <a:pt x="4662" y="1718"/>
                </a:lnTo>
                <a:lnTo>
                  <a:pt x="4667" y="1718"/>
                </a:lnTo>
                <a:lnTo>
                  <a:pt x="4667" y="1718"/>
                </a:lnTo>
                <a:lnTo>
                  <a:pt x="4662" y="1714"/>
                </a:lnTo>
                <a:lnTo>
                  <a:pt x="4649" y="1714"/>
                </a:lnTo>
                <a:close/>
                <a:moveTo>
                  <a:pt x="5376" y="1705"/>
                </a:moveTo>
                <a:lnTo>
                  <a:pt x="5376" y="1705"/>
                </a:lnTo>
                <a:lnTo>
                  <a:pt x="5376" y="1709"/>
                </a:lnTo>
                <a:lnTo>
                  <a:pt x="5381" y="1709"/>
                </a:lnTo>
                <a:lnTo>
                  <a:pt x="5381" y="1714"/>
                </a:lnTo>
                <a:lnTo>
                  <a:pt x="5381" y="1714"/>
                </a:lnTo>
                <a:lnTo>
                  <a:pt x="5381" y="1714"/>
                </a:lnTo>
                <a:lnTo>
                  <a:pt x="5385" y="1718"/>
                </a:lnTo>
                <a:lnTo>
                  <a:pt x="5381" y="1718"/>
                </a:lnTo>
                <a:lnTo>
                  <a:pt x="5381" y="1723"/>
                </a:lnTo>
                <a:lnTo>
                  <a:pt x="5385" y="1723"/>
                </a:lnTo>
                <a:lnTo>
                  <a:pt x="5385" y="1723"/>
                </a:lnTo>
                <a:lnTo>
                  <a:pt x="5385" y="1727"/>
                </a:lnTo>
                <a:lnTo>
                  <a:pt x="5390" y="1727"/>
                </a:lnTo>
                <a:lnTo>
                  <a:pt x="5390" y="1727"/>
                </a:lnTo>
                <a:lnTo>
                  <a:pt x="5390" y="1727"/>
                </a:lnTo>
                <a:lnTo>
                  <a:pt x="5390" y="1723"/>
                </a:lnTo>
                <a:lnTo>
                  <a:pt x="5394" y="1723"/>
                </a:lnTo>
                <a:lnTo>
                  <a:pt x="5394" y="1723"/>
                </a:lnTo>
                <a:lnTo>
                  <a:pt x="5394" y="1723"/>
                </a:lnTo>
                <a:lnTo>
                  <a:pt x="5394" y="1723"/>
                </a:lnTo>
                <a:lnTo>
                  <a:pt x="5394" y="1718"/>
                </a:lnTo>
                <a:lnTo>
                  <a:pt x="5394" y="1718"/>
                </a:lnTo>
                <a:lnTo>
                  <a:pt x="5394" y="1714"/>
                </a:lnTo>
                <a:lnTo>
                  <a:pt x="5394" y="1714"/>
                </a:lnTo>
                <a:lnTo>
                  <a:pt x="5390" y="1714"/>
                </a:lnTo>
                <a:lnTo>
                  <a:pt x="5390" y="1714"/>
                </a:lnTo>
                <a:lnTo>
                  <a:pt x="5390" y="1709"/>
                </a:lnTo>
                <a:lnTo>
                  <a:pt x="5390" y="1709"/>
                </a:lnTo>
                <a:lnTo>
                  <a:pt x="5385" y="1705"/>
                </a:lnTo>
                <a:lnTo>
                  <a:pt x="5385" y="1705"/>
                </a:lnTo>
                <a:lnTo>
                  <a:pt x="5385" y="1705"/>
                </a:lnTo>
                <a:lnTo>
                  <a:pt x="5385" y="1705"/>
                </a:lnTo>
                <a:lnTo>
                  <a:pt x="5385" y="1700"/>
                </a:lnTo>
                <a:lnTo>
                  <a:pt x="5381" y="1700"/>
                </a:lnTo>
                <a:lnTo>
                  <a:pt x="5381" y="1696"/>
                </a:lnTo>
                <a:lnTo>
                  <a:pt x="5381" y="1696"/>
                </a:lnTo>
                <a:lnTo>
                  <a:pt x="5376" y="1696"/>
                </a:lnTo>
                <a:lnTo>
                  <a:pt x="5376" y="1696"/>
                </a:lnTo>
                <a:lnTo>
                  <a:pt x="5376" y="1696"/>
                </a:lnTo>
                <a:lnTo>
                  <a:pt x="5376" y="1696"/>
                </a:lnTo>
                <a:lnTo>
                  <a:pt x="5376" y="1700"/>
                </a:lnTo>
                <a:lnTo>
                  <a:pt x="5376" y="1705"/>
                </a:lnTo>
                <a:lnTo>
                  <a:pt x="5376" y="1705"/>
                </a:lnTo>
                <a:close/>
                <a:moveTo>
                  <a:pt x="5471" y="1768"/>
                </a:moveTo>
                <a:lnTo>
                  <a:pt x="5471" y="1772"/>
                </a:lnTo>
                <a:lnTo>
                  <a:pt x="5471" y="1777"/>
                </a:lnTo>
                <a:lnTo>
                  <a:pt x="5475" y="1781"/>
                </a:lnTo>
                <a:lnTo>
                  <a:pt x="5475" y="1781"/>
                </a:lnTo>
                <a:lnTo>
                  <a:pt x="5475" y="1786"/>
                </a:lnTo>
                <a:lnTo>
                  <a:pt x="5480" y="1790"/>
                </a:lnTo>
                <a:lnTo>
                  <a:pt x="5480" y="1790"/>
                </a:lnTo>
                <a:lnTo>
                  <a:pt x="5480" y="1786"/>
                </a:lnTo>
                <a:lnTo>
                  <a:pt x="5480" y="1786"/>
                </a:lnTo>
                <a:lnTo>
                  <a:pt x="5480" y="1781"/>
                </a:lnTo>
                <a:lnTo>
                  <a:pt x="5480" y="1781"/>
                </a:lnTo>
                <a:lnTo>
                  <a:pt x="5480" y="1777"/>
                </a:lnTo>
                <a:lnTo>
                  <a:pt x="5480" y="1777"/>
                </a:lnTo>
                <a:lnTo>
                  <a:pt x="5475" y="1772"/>
                </a:lnTo>
                <a:lnTo>
                  <a:pt x="5475" y="1772"/>
                </a:lnTo>
                <a:lnTo>
                  <a:pt x="5475" y="1772"/>
                </a:lnTo>
                <a:lnTo>
                  <a:pt x="5475" y="1772"/>
                </a:lnTo>
                <a:lnTo>
                  <a:pt x="5475" y="1768"/>
                </a:lnTo>
                <a:lnTo>
                  <a:pt x="5475" y="1768"/>
                </a:lnTo>
                <a:lnTo>
                  <a:pt x="5475" y="1768"/>
                </a:lnTo>
                <a:lnTo>
                  <a:pt x="5471" y="1759"/>
                </a:lnTo>
                <a:lnTo>
                  <a:pt x="5471" y="1759"/>
                </a:lnTo>
                <a:lnTo>
                  <a:pt x="5471" y="1759"/>
                </a:lnTo>
                <a:lnTo>
                  <a:pt x="5471" y="1759"/>
                </a:lnTo>
                <a:lnTo>
                  <a:pt x="5471" y="1759"/>
                </a:lnTo>
                <a:lnTo>
                  <a:pt x="5471" y="1763"/>
                </a:lnTo>
                <a:lnTo>
                  <a:pt x="5471" y="1763"/>
                </a:lnTo>
                <a:lnTo>
                  <a:pt x="5471" y="1768"/>
                </a:lnTo>
                <a:close/>
                <a:moveTo>
                  <a:pt x="5240" y="1623"/>
                </a:moveTo>
                <a:lnTo>
                  <a:pt x="5240" y="1623"/>
                </a:lnTo>
                <a:lnTo>
                  <a:pt x="5240" y="1623"/>
                </a:lnTo>
                <a:lnTo>
                  <a:pt x="5240" y="1623"/>
                </a:lnTo>
                <a:lnTo>
                  <a:pt x="5245" y="1623"/>
                </a:lnTo>
                <a:lnTo>
                  <a:pt x="5250" y="1623"/>
                </a:lnTo>
                <a:lnTo>
                  <a:pt x="5250" y="1623"/>
                </a:lnTo>
                <a:lnTo>
                  <a:pt x="5250" y="1623"/>
                </a:lnTo>
                <a:lnTo>
                  <a:pt x="5250" y="1619"/>
                </a:lnTo>
                <a:lnTo>
                  <a:pt x="5254" y="1619"/>
                </a:lnTo>
                <a:lnTo>
                  <a:pt x="5254" y="1619"/>
                </a:lnTo>
                <a:lnTo>
                  <a:pt x="5254" y="1619"/>
                </a:lnTo>
                <a:lnTo>
                  <a:pt x="5254" y="1619"/>
                </a:lnTo>
                <a:lnTo>
                  <a:pt x="5254" y="1619"/>
                </a:lnTo>
                <a:lnTo>
                  <a:pt x="5254" y="1619"/>
                </a:lnTo>
                <a:lnTo>
                  <a:pt x="5254" y="1619"/>
                </a:lnTo>
                <a:lnTo>
                  <a:pt x="5254" y="1619"/>
                </a:lnTo>
                <a:lnTo>
                  <a:pt x="5250" y="1619"/>
                </a:lnTo>
                <a:lnTo>
                  <a:pt x="5245" y="1619"/>
                </a:lnTo>
                <a:lnTo>
                  <a:pt x="5240" y="1619"/>
                </a:lnTo>
                <a:lnTo>
                  <a:pt x="5240" y="1619"/>
                </a:lnTo>
                <a:lnTo>
                  <a:pt x="5240" y="1619"/>
                </a:lnTo>
                <a:lnTo>
                  <a:pt x="5240" y="1623"/>
                </a:lnTo>
                <a:lnTo>
                  <a:pt x="5236" y="1623"/>
                </a:lnTo>
                <a:lnTo>
                  <a:pt x="5236" y="1623"/>
                </a:lnTo>
                <a:lnTo>
                  <a:pt x="5240" y="1623"/>
                </a:lnTo>
                <a:lnTo>
                  <a:pt x="5240" y="1623"/>
                </a:lnTo>
                <a:close/>
                <a:moveTo>
                  <a:pt x="5421" y="1754"/>
                </a:moveTo>
                <a:lnTo>
                  <a:pt x="5421" y="1750"/>
                </a:lnTo>
                <a:lnTo>
                  <a:pt x="5417" y="1750"/>
                </a:lnTo>
                <a:lnTo>
                  <a:pt x="5417" y="1750"/>
                </a:lnTo>
                <a:lnTo>
                  <a:pt x="5417" y="1754"/>
                </a:lnTo>
                <a:lnTo>
                  <a:pt x="5412" y="1754"/>
                </a:lnTo>
                <a:lnTo>
                  <a:pt x="5412" y="1754"/>
                </a:lnTo>
                <a:lnTo>
                  <a:pt x="5412" y="1759"/>
                </a:lnTo>
                <a:lnTo>
                  <a:pt x="5412" y="1759"/>
                </a:lnTo>
                <a:lnTo>
                  <a:pt x="5412" y="1759"/>
                </a:lnTo>
                <a:lnTo>
                  <a:pt x="5412" y="1759"/>
                </a:lnTo>
                <a:lnTo>
                  <a:pt x="5417" y="1759"/>
                </a:lnTo>
                <a:lnTo>
                  <a:pt x="5417" y="1759"/>
                </a:lnTo>
                <a:lnTo>
                  <a:pt x="5417" y="1759"/>
                </a:lnTo>
                <a:lnTo>
                  <a:pt x="5417" y="1763"/>
                </a:lnTo>
                <a:lnTo>
                  <a:pt x="5417" y="1763"/>
                </a:lnTo>
                <a:lnTo>
                  <a:pt x="5421" y="1763"/>
                </a:lnTo>
                <a:lnTo>
                  <a:pt x="5421" y="1763"/>
                </a:lnTo>
                <a:lnTo>
                  <a:pt x="5421" y="1763"/>
                </a:lnTo>
                <a:lnTo>
                  <a:pt x="5421" y="1763"/>
                </a:lnTo>
                <a:lnTo>
                  <a:pt x="5421" y="1763"/>
                </a:lnTo>
                <a:lnTo>
                  <a:pt x="5421" y="1759"/>
                </a:lnTo>
                <a:lnTo>
                  <a:pt x="5421" y="1759"/>
                </a:lnTo>
                <a:lnTo>
                  <a:pt x="5421" y="1754"/>
                </a:lnTo>
                <a:lnTo>
                  <a:pt x="5421" y="1754"/>
                </a:lnTo>
                <a:close/>
                <a:moveTo>
                  <a:pt x="5408" y="1727"/>
                </a:moveTo>
                <a:lnTo>
                  <a:pt x="5408" y="1732"/>
                </a:lnTo>
                <a:lnTo>
                  <a:pt x="5412" y="1736"/>
                </a:lnTo>
                <a:lnTo>
                  <a:pt x="5417" y="1736"/>
                </a:lnTo>
                <a:lnTo>
                  <a:pt x="5417" y="1736"/>
                </a:lnTo>
                <a:lnTo>
                  <a:pt x="5417" y="1736"/>
                </a:lnTo>
                <a:lnTo>
                  <a:pt x="5417" y="1736"/>
                </a:lnTo>
                <a:lnTo>
                  <a:pt x="5417" y="1741"/>
                </a:lnTo>
                <a:lnTo>
                  <a:pt x="5421" y="1736"/>
                </a:lnTo>
                <a:lnTo>
                  <a:pt x="5421" y="1736"/>
                </a:lnTo>
                <a:lnTo>
                  <a:pt x="5417" y="1736"/>
                </a:lnTo>
                <a:lnTo>
                  <a:pt x="5417" y="1736"/>
                </a:lnTo>
                <a:lnTo>
                  <a:pt x="5417" y="1736"/>
                </a:lnTo>
                <a:lnTo>
                  <a:pt x="5417" y="1732"/>
                </a:lnTo>
                <a:lnTo>
                  <a:pt x="5412" y="1732"/>
                </a:lnTo>
                <a:lnTo>
                  <a:pt x="5412" y="1727"/>
                </a:lnTo>
                <a:lnTo>
                  <a:pt x="5412" y="1727"/>
                </a:lnTo>
                <a:lnTo>
                  <a:pt x="5408" y="1723"/>
                </a:lnTo>
                <a:lnTo>
                  <a:pt x="5408" y="1723"/>
                </a:lnTo>
                <a:lnTo>
                  <a:pt x="5403" y="1723"/>
                </a:lnTo>
                <a:lnTo>
                  <a:pt x="5403" y="1723"/>
                </a:lnTo>
                <a:lnTo>
                  <a:pt x="5403" y="1723"/>
                </a:lnTo>
                <a:lnTo>
                  <a:pt x="5403" y="1723"/>
                </a:lnTo>
                <a:lnTo>
                  <a:pt x="5408" y="1727"/>
                </a:lnTo>
                <a:close/>
                <a:moveTo>
                  <a:pt x="5268" y="1700"/>
                </a:moveTo>
                <a:lnTo>
                  <a:pt x="5268" y="1700"/>
                </a:lnTo>
                <a:lnTo>
                  <a:pt x="5272" y="1700"/>
                </a:lnTo>
                <a:lnTo>
                  <a:pt x="5272" y="1705"/>
                </a:lnTo>
                <a:lnTo>
                  <a:pt x="5277" y="1709"/>
                </a:lnTo>
                <a:lnTo>
                  <a:pt x="5277" y="1709"/>
                </a:lnTo>
                <a:lnTo>
                  <a:pt x="5281" y="1709"/>
                </a:lnTo>
                <a:lnTo>
                  <a:pt x="5281" y="1709"/>
                </a:lnTo>
                <a:lnTo>
                  <a:pt x="5286" y="1709"/>
                </a:lnTo>
                <a:lnTo>
                  <a:pt x="5286" y="1709"/>
                </a:lnTo>
                <a:lnTo>
                  <a:pt x="5286" y="1714"/>
                </a:lnTo>
                <a:lnTo>
                  <a:pt x="5286" y="1714"/>
                </a:lnTo>
                <a:lnTo>
                  <a:pt x="5290" y="1714"/>
                </a:lnTo>
                <a:lnTo>
                  <a:pt x="5295" y="1714"/>
                </a:lnTo>
                <a:lnTo>
                  <a:pt x="5299" y="1714"/>
                </a:lnTo>
                <a:lnTo>
                  <a:pt x="5299" y="1709"/>
                </a:lnTo>
                <a:lnTo>
                  <a:pt x="5304" y="1709"/>
                </a:lnTo>
                <a:lnTo>
                  <a:pt x="5304" y="1709"/>
                </a:lnTo>
                <a:lnTo>
                  <a:pt x="5304" y="1709"/>
                </a:lnTo>
                <a:lnTo>
                  <a:pt x="5308" y="1709"/>
                </a:lnTo>
                <a:lnTo>
                  <a:pt x="5308" y="1705"/>
                </a:lnTo>
                <a:lnTo>
                  <a:pt x="5313" y="1705"/>
                </a:lnTo>
                <a:lnTo>
                  <a:pt x="5313" y="1705"/>
                </a:lnTo>
                <a:lnTo>
                  <a:pt x="5313" y="1705"/>
                </a:lnTo>
                <a:lnTo>
                  <a:pt x="5317" y="1705"/>
                </a:lnTo>
                <a:lnTo>
                  <a:pt x="5317" y="1700"/>
                </a:lnTo>
                <a:lnTo>
                  <a:pt x="5317" y="1700"/>
                </a:lnTo>
                <a:lnTo>
                  <a:pt x="5317" y="1700"/>
                </a:lnTo>
                <a:lnTo>
                  <a:pt x="5317" y="1696"/>
                </a:lnTo>
                <a:lnTo>
                  <a:pt x="5322" y="1696"/>
                </a:lnTo>
                <a:lnTo>
                  <a:pt x="5322" y="1696"/>
                </a:lnTo>
                <a:lnTo>
                  <a:pt x="5326" y="1696"/>
                </a:lnTo>
                <a:lnTo>
                  <a:pt x="5326" y="1696"/>
                </a:lnTo>
                <a:lnTo>
                  <a:pt x="5331" y="1696"/>
                </a:lnTo>
                <a:lnTo>
                  <a:pt x="5331" y="1691"/>
                </a:lnTo>
                <a:lnTo>
                  <a:pt x="5331" y="1691"/>
                </a:lnTo>
                <a:lnTo>
                  <a:pt x="5331" y="1686"/>
                </a:lnTo>
                <a:lnTo>
                  <a:pt x="5331" y="1686"/>
                </a:lnTo>
                <a:lnTo>
                  <a:pt x="5331" y="1686"/>
                </a:lnTo>
                <a:lnTo>
                  <a:pt x="5331" y="1686"/>
                </a:lnTo>
                <a:lnTo>
                  <a:pt x="5335" y="1682"/>
                </a:lnTo>
                <a:lnTo>
                  <a:pt x="5335" y="1682"/>
                </a:lnTo>
                <a:lnTo>
                  <a:pt x="5335" y="1682"/>
                </a:lnTo>
                <a:lnTo>
                  <a:pt x="5335" y="1677"/>
                </a:lnTo>
                <a:lnTo>
                  <a:pt x="5335" y="1677"/>
                </a:lnTo>
                <a:lnTo>
                  <a:pt x="5335" y="1673"/>
                </a:lnTo>
                <a:lnTo>
                  <a:pt x="5335" y="1673"/>
                </a:lnTo>
                <a:lnTo>
                  <a:pt x="5340" y="1668"/>
                </a:lnTo>
                <a:lnTo>
                  <a:pt x="5335" y="1668"/>
                </a:lnTo>
                <a:lnTo>
                  <a:pt x="5335" y="1668"/>
                </a:lnTo>
                <a:lnTo>
                  <a:pt x="5335" y="1668"/>
                </a:lnTo>
                <a:lnTo>
                  <a:pt x="5331" y="1668"/>
                </a:lnTo>
                <a:lnTo>
                  <a:pt x="5331" y="1668"/>
                </a:lnTo>
                <a:lnTo>
                  <a:pt x="5331" y="1668"/>
                </a:lnTo>
                <a:lnTo>
                  <a:pt x="5326" y="1668"/>
                </a:lnTo>
                <a:lnTo>
                  <a:pt x="5326" y="1668"/>
                </a:lnTo>
                <a:lnTo>
                  <a:pt x="5326" y="1668"/>
                </a:lnTo>
                <a:lnTo>
                  <a:pt x="5322" y="1668"/>
                </a:lnTo>
                <a:lnTo>
                  <a:pt x="5322" y="1668"/>
                </a:lnTo>
                <a:lnTo>
                  <a:pt x="5322" y="1668"/>
                </a:lnTo>
                <a:lnTo>
                  <a:pt x="5326" y="1677"/>
                </a:lnTo>
                <a:lnTo>
                  <a:pt x="5326" y="1677"/>
                </a:lnTo>
                <a:lnTo>
                  <a:pt x="5326" y="1682"/>
                </a:lnTo>
                <a:lnTo>
                  <a:pt x="5322" y="1682"/>
                </a:lnTo>
                <a:lnTo>
                  <a:pt x="5322" y="1682"/>
                </a:lnTo>
                <a:lnTo>
                  <a:pt x="5317" y="1682"/>
                </a:lnTo>
                <a:lnTo>
                  <a:pt x="5317" y="1682"/>
                </a:lnTo>
                <a:lnTo>
                  <a:pt x="5313" y="1686"/>
                </a:lnTo>
                <a:lnTo>
                  <a:pt x="5313" y="1686"/>
                </a:lnTo>
                <a:lnTo>
                  <a:pt x="5313" y="1691"/>
                </a:lnTo>
                <a:lnTo>
                  <a:pt x="5313" y="1696"/>
                </a:lnTo>
                <a:lnTo>
                  <a:pt x="5308" y="1696"/>
                </a:lnTo>
                <a:lnTo>
                  <a:pt x="5308" y="1696"/>
                </a:lnTo>
                <a:lnTo>
                  <a:pt x="5308" y="1696"/>
                </a:lnTo>
                <a:lnTo>
                  <a:pt x="5308" y="1696"/>
                </a:lnTo>
                <a:lnTo>
                  <a:pt x="5304" y="1696"/>
                </a:lnTo>
                <a:lnTo>
                  <a:pt x="5304" y="1696"/>
                </a:lnTo>
                <a:lnTo>
                  <a:pt x="5299" y="1696"/>
                </a:lnTo>
                <a:lnTo>
                  <a:pt x="5299" y="1696"/>
                </a:lnTo>
                <a:lnTo>
                  <a:pt x="5299" y="1696"/>
                </a:lnTo>
                <a:lnTo>
                  <a:pt x="5295" y="1691"/>
                </a:lnTo>
                <a:lnTo>
                  <a:pt x="5295" y="1691"/>
                </a:lnTo>
                <a:lnTo>
                  <a:pt x="5295" y="1686"/>
                </a:lnTo>
                <a:lnTo>
                  <a:pt x="5295" y="1686"/>
                </a:lnTo>
                <a:lnTo>
                  <a:pt x="5299" y="1686"/>
                </a:lnTo>
                <a:lnTo>
                  <a:pt x="5299" y="1686"/>
                </a:lnTo>
                <a:lnTo>
                  <a:pt x="5295" y="1682"/>
                </a:lnTo>
                <a:lnTo>
                  <a:pt x="5295" y="1686"/>
                </a:lnTo>
                <a:lnTo>
                  <a:pt x="5295" y="1686"/>
                </a:lnTo>
                <a:lnTo>
                  <a:pt x="5295" y="1696"/>
                </a:lnTo>
                <a:lnTo>
                  <a:pt x="5290" y="1696"/>
                </a:lnTo>
                <a:lnTo>
                  <a:pt x="5290" y="1696"/>
                </a:lnTo>
                <a:lnTo>
                  <a:pt x="5286" y="1696"/>
                </a:lnTo>
                <a:lnTo>
                  <a:pt x="5286" y="1696"/>
                </a:lnTo>
                <a:lnTo>
                  <a:pt x="5281" y="1696"/>
                </a:lnTo>
                <a:lnTo>
                  <a:pt x="5281" y="1696"/>
                </a:lnTo>
                <a:lnTo>
                  <a:pt x="5277" y="1696"/>
                </a:lnTo>
                <a:lnTo>
                  <a:pt x="5277" y="1696"/>
                </a:lnTo>
                <a:lnTo>
                  <a:pt x="5272" y="1696"/>
                </a:lnTo>
                <a:lnTo>
                  <a:pt x="5272" y="1696"/>
                </a:lnTo>
                <a:lnTo>
                  <a:pt x="5272" y="1696"/>
                </a:lnTo>
                <a:lnTo>
                  <a:pt x="5268" y="1696"/>
                </a:lnTo>
                <a:lnTo>
                  <a:pt x="5268" y="1696"/>
                </a:lnTo>
                <a:lnTo>
                  <a:pt x="5268" y="1696"/>
                </a:lnTo>
                <a:lnTo>
                  <a:pt x="5263" y="1696"/>
                </a:lnTo>
                <a:lnTo>
                  <a:pt x="5263" y="1700"/>
                </a:lnTo>
                <a:lnTo>
                  <a:pt x="5268" y="1700"/>
                </a:lnTo>
                <a:lnTo>
                  <a:pt x="5268" y="1700"/>
                </a:lnTo>
                <a:close/>
                <a:moveTo>
                  <a:pt x="5096" y="1736"/>
                </a:moveTo>
                <a:lnTo>
                  <a:pt x="5096" y="1736"/>
                </a:lnTo>
                <a:lnTo>
                  <a:pt x="5096" y="1736"/>
                </a:lnTo>
                <a:lnTo>
                  <a:pt x="5096" y="1732"/>
                </a:lnTo>
                <a:lnTo>
                  <a:pt x="5096" y="1732"/>
                </a:lnTo>
                <a:lnTo>
                  <a:pt x="5091" y="1732"/>
                </a:lnTo>
                <a:lnTo>
                  <a:pt x="5087" y="1732"/>
                </a:lnTo>
                <a:lnTo>
                  <a:pt x="5082" y="1732"/>
                </a:lnTo>
                <a:lnTo>
                  <a:pt x="5082" y="1736"/>
                </a:lnTo>
                <a:lnTo>
                  <a:pt x="5082" y="1736"/>
                </a:lnTo>
                <a:lnTo>
                  <a:pt x="5078" y="1741"/>
                </a:lnTo>
                <a:lnTo>
                  <a:pt x="5073" y="1750"/>
                </a:lnTo>
                <a:lnTo>
                  <a:pt x="5073" y="1754"/>
                </a:lnTo>
                <a:lnTo>
                  <a:pt x="5073" y="1754"/>
                </a:lnTo>
                <a:lnTo>
                  <a:pt x="5078" y="1754"/>
                </a:lnTo>
                <a:lnTo>
                  <a:pt x="5078" y="1754"/>
                </a:lnTo>
                <a:lnTo>
                  <a:pt x="5082" y="1754"/>
                </a:lnTo>
                <a:lnTo>
                  <a:pt x="5087" y="1750"/>
                </a:lnTo>
                <a:lnTo>
                  <a:pt x="5091" y="1750"/>
                </a:lnTo>
                <a:lnTo>
                  <a:pt x="5091" y="1745"/>
                </a:lnTo>
                <a:lnTo>
                  <a:pt x="5096" y="1741"/>
                </a:lnTo>
                <a:lnTo>
                  <a:pt x="5096" y="1736"/>
                </a:lnTo>
                <a:close/>
                <a:moveTo>
                  <a:pt x="5060" y="1610"/>
                </a:moveTo>
                <a:lnTo>
                  <a:pt x="5055" y="1610"/>
                </a:lnTo>
                <a:lnTo>
                  <a:pt x="5051" y="1610"/>
                </a:lnTo>
                <a:lnTo>
                  <a:pt x="5046" y="1610"/>
                </a:lnTo>
                <a:lnTo>
                  <a:pt x="5046" y="1610"/>
                </a:lnTo>
                <a:lnTo>
                  <a:pt x="5046" y="1610"/>
                </a:lnTo>
                <a:lnTo>
                  <a:pt x="5051" y="1614"/>
                </a:lnTo>
                <a:lnTo>
                  <a:pt x="5055" y="1614"/>
                </a:lnTo>
                <a:lnTo>
                  <a:pt x="5060" y="1614"/>
                </a:lnTo>
                <a:lnTo>
                  <a:pt x="5060" y="1614"/>
                </a:lnTo>
                <a:lnTo>
                  <a:pt x="5060" y="1614"/>
                </a:lnTo>
                <a:lnTo>
                  <a:pt x="5064" y="1614"/>
                </a:lnTo>
                <a:lnTo>
                  <a:pt x="5064" y="1614"/>
                </a:lnTo>
                <a:lnTo>
                  <a:pt x="5069" y="1614"/>
                </a:lnTo>
                <a:lnTo>
                  <a:pt x="5069" y="1614"/>
                </a:lnTo>
                <a:lnTo>
                  <a:pt x="5069" y="1614"/>
                </a:lnTo>
                <a:lnTo>
                  <a:pt x="5069" y="1614"/>
                </a:lnTo>
                <a:lnTo>
                  <a:pt x="5060" y="1614"/>
                </a:lnTo>
                <a:lnTo>
                  <a:pt x="5060" y="1610"/>
                </a:lnTo>
                <a:close/>
                <a:moveTo>
                  <a:pt x="5015" y="1714"/>
                </a:moveTo>
                <a:lnTo>
                  <a:pt x="5015" y="1709"/>
                </a:lnTo>
                <a:lnTo>
                  <a:pt x="5015" y="1718"/>
                </a:lnTo>
                <a:lnTo>
                  <a:pt x="5015" y="1718"/>
                </a:lnTo>
                <a:lnTo>
                  <a:pt x="5015" y="1718"/>
                </a:lnTo>
                <a:lnTo>
                  <a:pt x="5019" y="1718"/>
                </a:lnTo>
                <a:lnTo>
                  <a:pt x="5019" y="1718"/>
                </a:lnTo>
                <a:lnTo>
                  <a:pt x="5019" y="1714"/>
                </a:lnTo>
                <a:lnTo>
                  <a:pt x="5024" y="1714"/>
                </a:lnTo>
                <a:lnTo>
                  <a:pt x="5024" y="1714"/>
                </a:lnTo>
                <a:lnTo>
                  <a:pt x="5024" y="1709"/>
                </a:lnTo>
                <a:lnTo>
                  <a:pt x="5019" y="1709"/>
                </a:lnTo>
                <a:lnTo>
                  <a:pt x="5019" y="1709"/>
                </a:lnTo>
                <a:lnTo>
                  <a:pt x="5019" y="1705"/>
                </a:lnTo>
                <a:lnTo>
                  <a:pt x="5015" y="1705"/>
                </a:lnTo>
                <a:lnTo>
                  <a:pt x="5015" y="1705"/>
                </a:lnTo>
                <a:lnTo>
                  <a:pt x="5015" y="1705"/>
                </a:lnTo>
                <a:lnTo>
                  <a:pt x="5015" y="1709"/>
                </a:lnTo>
                <a:lnTo>
                  <a:pt x="5015" y="1709"/>
                </a:lnTo>
                <a:lnTo>
                  <a:pt x="5015" y="1709"/>
                </a:lnTo>
                <a:lnTo>
                  <a:pt x="5015" y="1714"/>
                </a:lnTo>
                <a:close/>
                <a:moveTo>
                  <a:pt x="5028" y="1696"/>
                </a:moveTo>
                <a:lnTo>
                  <a:pt x="5028" y="1691"/>
                </a:lnTo>
                <a:lnTo>
                  <a:pt x="5028" y="1691"/>
                </a:lnTo>
                <a:lnTo>
                  <a:pt x="5028" y="1691"/>
                </a:lnTo>
                <a:lnTo>
                  <a:pt x="5028" y="1691"/>
                </a:lnTo>
                <a:lnTo>
                  <a:pt x="5028" y="1691"/>
                </a:lnTo>
                <a:lnTo>
                  <a:pt x="5024" y="1691"/>
                </a:lnTo>
                <a:lnTo>
                  <a:pt x="5024" y="1691"/>
                </a:lnTo>
                <a:lnTo>
                  <a:pt x="5024" y="1691"/>
                </a:lnTo>
                <a:lnTo>
                  <a:pt x="5024" y="1691"/>
                </a:lnTo>
                <a:lnTo>
                  <a:pt x="5019" y="1696"/>
                </a:lnTo>
                <a:lnTo>
                  <a:pt x="5019" y="1696"/>
                </a:lnTo>
                <a:lnTo>
                  <a:pt x="5019" y="1696"/>
                </a:lnTo>
                <a:lnTo>
                  <a:pt x="5019" y="1696"/>
                </a:lnTo>
                <a:lnTo>
                  <a:pt x="5019" y="1700"/>
                </a:lnTo>
                <a:lnTo>
                  <a:pt x="5019" y="1700"/>
                </a:lnTo>
                <a:lnTo>
                  <a:pt x="5019" y="1700"/>
                </a:lnTo>
                <a:lnTo>
                  <a:pt x="5019" y="1700"/>
                </a:lnTo>
                <a:lnTo>
                  <a:pt x="5019" y="1700"/>
                </a:lnTo>
                <a:lnTo>
                  <a:pt x="5015" y="1705"/>
                </a:lnTo>
                <a:lnTo>
                  <a:pt x="5019" y="1705"/>
                </a:lnTo>
                <a:lnTo>
                  <a:pt x="5019" y="1705"/>
                </a:lnTo>
                <a:lnTo>
                  <a:pt x="5019" y="1705"/>
                </a:lnTo>
                <a:lnTo>
                  <a:pt x="5019" y="1709"/>
                </a:lnTo>
                <a:lnTo>
                  <a:pt x="5019" y="1709"/>
                </a:lnTo>
                <a:lnTo>
                  <a:pt x="5024" y="1709"/>
                </a:lnTo>
                <a:lnTo>
                  <a:pt x="5024" y="1709"/>
                </a:lnTo>
                <a:lnTo>
                  <a:pt x="5024" y="1709"/>
                </a:lnTo>
                <a:lnTo>
                  <a:pt x="5028" y="1709"/>
                </a:lnTo>
                <a:lnTo>
                  <a:pt x="5028" y="1705"/>
                </a:lnTo>
                <a:lnTo>
                  <a:pt x="5028" y="1705"/>
                </a:lnTo>
                <a:lnTo>
                  <a:pt x="5028" y="1705"/>
                </a:lnTo>
                <a:lnTo>
                  <a:pt x="5028" y="1705"/>
                </a:lnTo>
                <a:lnTo>
                  <a:pt x="5028" y="1700"/>
                </a:lnTo>
                <a:lnTo>
                  <a:pt x="5028" y="1700"/>
                </a:lnTo>
                <a:lnTo>
                  <a:pt x="5028" y="1696"/>
                </a:lnTo>
                <a:lnTo>
                  <a:pt x="5028" y="1696"/>
                </a:lnTo>
                <a:lnTo>
                  <a:pt x="5028" y="1696"/>
                </a:lnTo>
                <a:close/>
                <a:moveTo>
                  <a:pt x="5236" y="2107"/>
                </a:moveTo>
                <a:lnTo>
                  <a:pt x="5236" y="2111"/>
                </a:lnTo>
                <a:lnTo>
                  <a:pt x="5236" y="2111"/>
                </a:lnTo>
                <a:lnTo>
                  <a:pt x="5236" y="2111"/>
                </a:lnTo>
                <a:lnTo>
                  <a:pt x="5236" y="2111"/>
                </a:lnTo>
                <a:lnTo>
                  <a:pt x="5236" y="2111"/>
                </a:lnTo>
                <a:lnTo>
                  <a:pt x="5231" y="2116"/>
                </a:lnTo>
                <a:lnTo>
                  <a:pt x="5231" y="2116"/>
                </a:lnTo>
                <a:lnTo>
                  <a:pt x="5227" y="2121"/>
                </a:lnTo>
                <a:lnTo>
                  <a:pt x="5227" y="2121"/>
                </a:lnTo>
                <a:lnTo>
                  <a:pt x="5227" y="2121"/>
                </a:lnTo>
                <a:lnTo>
                  <a:pt x="5227" y="2125"/>
                </a:lnTo>
                <a:lnTo>
                  <a:pt x="5222" y="2125"/>
                </a:lnTo>
                <a:lnTo>
                  <a:pt x="5222" y="2130"/>
                </a:lnTo>
                <a:lnTo>
                  <a:pt x="5222" y="2130"/>
                </a:lnTo>
                <a:lnTo>
                  <a:pt x="5222" y="2130"/>
                </a:lnTo>
                <a:lnTo>
                  <a:pt x="5222" y="2130"/>
                </a:lnTo>
                <a:lnTo>
                  <a:pt x="5227" y="2125"/>
                </a:lnTo>
                <a:lnTo>
                  <a:pt x="5236" y="2116"/>
                </a:lnTo>
                <a:lnTo>
                  <a:pt x="5236" y="2116"/>
                </a:lnTo>
                <a:lnTo>
                  <a:pt x="5236" y="2111"/>
                </a:lnTo>
                <a:lnTo>
                  <a:pt x="5236" y="2111"/>
                </a:lnTo>
                <a:lnTo>
                  <a:pt x="5236" y="2107"/>
                </a:lnTo>
                <a:close/>
                <a:moveTo>
                  <a:pt x="5046" y="1592"/>
                </a:moveTo>
                <a:lnTo>
                  <a:pt x="5046" y="1592"/>
                </a:lnTo>
                <a:lnTo>
                  <a:pt x="5046" y="1592"/>
                </a:lnTo>
                <a:lnTo>
                  <a:pt x="5046" y="1592"/>
                </a:lnTo>
                <a:lnTo>
                  <a:pt x="5051" y="1596"/>
                </a:lnTo>
                <a:lnTo>
                  <a:pt x="5051" y="1592"/>
                </a:lnTo>
                <a:lnTo>
                  <a:pt x="5051" y="1596"/>
                </a:lnTo>
                <a:lnTo>
                  <a:pt x="5051" y="1601"/>
                </a:lnTo>
                <a:lnTo>
                  <a:pt x="5055" y="1601"/>
                </a:lnTo>
                <a:lnTo>
                  <a:pt x="5055" y="1601"/>
                </a:lnTo>
                <a:lnTo>
                  <a:pt x="5055" y="1601"/>
                </a:lnTo>
                <a:lnTo>
                  <a:pt x="5060" y="1601"/>
                </a:lnTo>
                <a:lnTo>
                  <a:pt x="5060" y="1601"/>
                </a:lnTo>
                <a:lnTo>
                  <a:pt x="5060" y="1601"/>
                </a:lnTo>
                <a:lnTo>
                  <a:pt x="5060" y="1596"/>
                </a:lnTo>
                <a:lnTo>
                  <a:pt x="5055" y="1596"/>
                </a:lnTo>
                <a:lnTo>
                  <a:pt x="5055" y="1596"/>
                </a:lnTo>
                <a:lnTo>
                  <a:pt x="5051" y="1592"/>
                </a:lnTo>
                <a:lnTo>
                  <a:pt x="5051" y="1592"/>
                </a:lnTo>
                <a:lnTo>
                  <a:pt x="5051" y="1592"/>
                </a:lnTo>
                <a:lnTo>
                  <a:pt x="5051" y="1592"/>
                </a:lnTo>
                <a:lnTo>
                  <a:pt x="5046" y="1592"/>
                </a:lnTo>
                <a:lnTo>
                  <a:pt x="5046" y="1592"/>
                </a:lnTo>
                <a:lnTo>
                  <a:pt x="5046" y="1592"/>
                </a:lnTo>
                <a:lnTo>
                  <a:pt x="5046" y="1592"/>
                </a:lnTo>
                <a:close/>
                <a:moveTo>
                  <a:pt x="4974" y="1592"/>
                </a:moveTo>
                <a:lnTo>
                  <a:pt x="4974" y="1596"/>
                </a:lnTo>
                <a:lnTo>
                  <a:pt x="4974" y="1596"/>
                </a:lnTo>
                <a:lnTo>
                  <a:pt x="4974" y="1596"/>
                </a:lnTo>
                <a:lnTo>
                  <a:pt x="4969" y="1601"/>
                </a:lnTo>
                <a:lnTo>
                  <a:pt x="4969" y="1601"/>
                </a:lnTo>
                <a:lnTo>
                  <a:pt x="4969" y="1601"/>
                </a:lnTo>
                <a:lnTo>
                  <a:pt x="4969" y="1601"/>
                </a:lnTo>
                <a:lnTo>
                  <a:pt x="4969" y="1605"/>
                </a:lnTo>
                <a:lnTo>
                  <a:pt x="4965" y="1605"/>
                </a:lnTo>
                <a:lnTo>
                  <a:pt x="4969" y="1605"/>
                </a:lnTo>
                <a:lnTo>
                  <a:pt x="4969" y="1605"/>
                </a:lnTo>
                <a:lnTo>
                  <a:pt x="4969" y="1605"/>
                </a:lnTo>
                <a:lnTo>
                  <a:pt x="4969" y="1605"/>
                </a:lnTo>
                <a:lnTo>
                  <a:pt x="4974" y="1605"/>
                </a:lnTo>
                <a:lnTo>
                  <a:pt x="4978" y="1610"/>
                </a:lnTo>
                <a:lnTo>
                  <a:pt x="4983" y="1610"/>
                </a:lnTo>
                <a:lnTo>
                  <a:pt x="4983" y="1610"/>
                </a:lnTo>
                <a:lnTo>
                  <a:pt x="4983" y="1610"/>
                </a:lnTo>
                <a:lnTo>
                  <a:pt x="4983" y="1614"/>
                </a:lnTo>
                <a:lnTo>
                  <a:pt x="4983" y="1619"/>
                </a:lnTo>
                <a:lnTo>
                  <a:pt x="4987" y="1619"/>
                </a:lnTo>
                <a:lnTo>
                  <a:pt x="4987" y="1619"/>
                </a:lnTo>
                <a:lnTo>
                  <a:pt x="4987" y="1623"/>
                </a:lnTo>
                <a:lnTo>
                  <a:pt x="4987" y="1623"/>
                </a:lnTo>
                <a:lnTo>
                  <a:pt x="4992" y="1623"/>
                </a:lnTo>
                <a:lnTo>
                  <a:pt x="4992" y="1623"/>
                </a:lnTo>
                <a:lnTo>
                  <a:pt x="4997" y="1623"/>
                </a:lnTo>
                <a:lnTo>
                  <a:pt x="5001" y="1623"/>
                </a:lnTo>
                <a:lnTo>
                  <a:pt x="5001" y="1623"/>
                </a:lnTo>
                <a:lnTo>
                  <a:pt x="5006" y="1623"/>
                </a:lnTo>
                <a:lnTo>
                  <a:pt x="5010" y="1623"/>
                </a:lnTo>
                <a:lnTo>
                  <a:pt x="5010" y="1623"/>
                </a:lnTo>
                <a:lnTo>
                  <a:pt x="5015" y="1623"/>
                </a:lnTo>
                <a:lnTo>
                  <a:pt x="5019" y="1619"/>
                </a:lnTo>
                <a:lnTo>
                  <a:pt x="5019" y="1619"/>
                </a:lnTo>
                <a:lnTo>
                  <a:pt x="5019" y="1623"/>
                </a:lnTo>
                <a:lnTo>
                  <a:pt x="5015" y="1623"/>
                </a:lnTo>
                <a:lnTo>
                  <a:pt x="5015" y="1623"/>
                </a:lnTo>
                <a:lnTo>
                  <a:pt x="5019" y="1623"/>
                </a:lnTo>
                <a:lnTo>
                  <a:pt x="5019" y="1628"/>
                </a:lnTo>
                <a:lnTo>
                  <a:pt x="5019" y="1628"/>
                </a:lnTo>
                <a:lnTo>
                  <a:pt x="5015" y="1628"/>
                </a:lnTo>
                <a:lnTo>
                  <a:pt x="5015" y="1628"/>
                </a:lnTo>
                <a:lnTo>
                  <a:pt x="5015" y="1628"/>
                </a:lnTo>
                <a:lnTo>
                  <a:pt x="5015" y="1632"/>
                </a:lnTo>
                <a:lnTo>
                  <a:pt x="5015" y="1632"/>
                </a:lnTo>
                <a:lnTo>
                  <a:pt x="5010" y="1628"/>
                </a:lnTo>
                <a:lnTo>
                  <a:pt x="5010" y="1628"/>
                </a:lnTo>
                <a:lnTo>
                  <a:pt x="5010" y="1628"/>
                </a:lnTo>
                <a:lnTo>
                  <a:pt x="5006" y="1628"/>
                </a:lnTo>
                <a:lnTo>
                  <a:pt x="5006" y="1628"/>
                </a:lnTo>
                <a:lnTo>
                  <a:pt x="5006" y="1628"/>
                </a:lnTo>
                <a:lnTo>
                  <a:pt x="5001" y="1628"/>
                </a:lnTo>
                <a:lnTo>
                  <a:pt x="5001" y="1632"/>
                </a:lnTo>
                <a:lnTo>
                  <a:pt x="4997" y="1632"/>
                </a:lnTo>
                <a:lnTo>
                  <a:pt x="4997" y="1632"/>
                </a:lnTo>
                <a:lnTo>
                  <a:pt x="4992" y="1632"/>
                </a:lnTo>
                <a:lnTo>
                  <a:pt x="4987" y="1632"/>
                </a:lnTo>
                <a:lnTo>
                  <a:pt x="4987" y="1632"/>
                </a:lnTo>
                <a:lnTo>
                  <a:pt x="4983" y="1632"/>
                </a:lnTo>
                <a:lnTo>
                  <a:pt x="4983" y="1632"/>
                </a:lnTo>
                <a:lnTo>
                  <a:pt x="4983" y="1637"/>
                </a:lnTo>
                <a:lnTo>
                  <a:pt x="4983" y="1637"/>
                </a:lnTo>
                <a:lnTo>
                  <a:pt x="4987" y="1637"/>
                </a:lnTo>
                <a:lnTo>
                  <a:pt x="4987" y="1637"/>
                </a:lnTo>
                <a:lnTo>
                  <a:pt x="4987" y="1637"/>
                </a:lnTo>
                <a:lnTo>
                  <a:pt x="4992" y="1641"/>
                </a:lnTo>
                <a:lnTo>
                  <a:pt x="4997" y="1646"/>
                </a:lnTo>
                <a:lnTo>
                  <a:pt x="4997" y="1646"/>
                </a:lnTo>
                <a:lnTo>
                  <a:pt x="4997" y="1650"/>
                </a:lnTo>
                <a:lnTo>
                  <a:pt x="4997" y="1655"/>
                </a:lnTo>
                <a:lnTo>
                  <a:pt x="4997" y="1655"/>
                </a:lnTo>
                <a:lnTo>
                  <a:pt x="4997" y="1659"/>
                </a:lnTo>
                <a:lnTo>
                  <a:pt x="4997" y="1659"/>
                </a:lnTo>
                <a:lnTo>
                  <a:pt x="4997" y="1659"/>
                </a:lnTo>
                <a:lnTo>
                  <a:pt x="5001" y="1659"/>
                </a:lnTo>
                <a:lnTo>
                  <a:pt x="5001" y="1659"/>
                </a:lnTo>
                <a:lnTo>
                  <a:pt x="5006" y="1659"/>
                </a:lnTo>
                <a:lnTo>
                  <a:pt x="5006" y="1659"/>
                </a:lnTo>
                <a:lnTo>
                  <a:pt x="5006" y="1659"/>
                </a:lnTo>
                <a:lnTo>
                  <a:pt x="5006" y="1655"/>
                </a:lnTo>
                <a:lnTo>
                  <a:pt x="5006" y="1655"/>
                </a:lnTo>
                <a:lnTo>
                  <a:pt x="5006" y="1655"/>
                </a:lnTo>
                <a:lnTo>
                  <a:pt x="5010" y="1650"/>
                </a:lnTo>
                <a:lnTo>
                  <a:pt x="5010" y="1650"/>
                </a:lnTo>
                <a:lnTo>
                  <a:pt x="5010" y="1646"/>
                </a:lnTo>
                <a:lnTo>
                  <a:pt x="5010" y="1646"/>
                </a:lnTo>
                <a:lnTo>
                  <a:pt x="5010" y="1646"/>
                </a:lnTo>
                <a:lnTo>
                  <a:pt x="5015" y="1641"/>
                </a:lnTo>
                <a:lnTo>
                  <a:pt x="5015" y="1641"/>
                </a:lnTo>
                <a:lnTo>
                  <a:pt x="5015" y="1641"/>
                </a:lnTo>
                <a:lnTo>
                  <a:pt x="5015" y="1641"/>
                </a:lnTo>
                <a:lnTo>
                  <a:pt x="5015" y="1641"/>
                </a:lnTo>
                <a:lnTo>
                  <a:pt x="5015" y="1641"/>
                </a:lnTo>
                <a:lnTo>
                  <a:pt x="5015" y="1646"/>
                </a:lnTo>
                <a:lnTo>
                  <a:pt x="5015" y="1646"/>
                </a:lnTo>
                <a:lnTo>
                  <a:pt x="5015" y="1650"/>
                </a:lnTo>
                <a:lnTo>
                  <a:pt x="5015" y="1650"/>
                </a:lnTo>
                <a:lnTo>
                  <a:pt x="5015" y="1650"/>
                </a:lnTo>
                <a:lnTo>
                  <a:pt x="5015" y="1655"/>
                </a:lnTo>
                <a:lnTo>
                  <a:pt x="5015" y="1655"/>
                </a:lnTo>
                <a:lnTo>
                  <a:pt x="5015" y="1655"/>
                </a:lnTo>
                <a:lnTo>
                  <a:pt x="5019" y="1655"/>
                </a:lnTo>
                <a:lnTo>
                  <a:pt x="5019" y="1655"/>
                </a:lnTo>
                <a:lnTo>
                  <a:pt x="5019" y="1655"/>
                </a:lnTo>
                <a:lnTo>
                  <a:pt x="5019" y="1655"/>
                </a:lnTo>
                <a:lnTo>
                  <a:pt x="5019" y="1655"/>
                </a:lnTo>
                <a:lnTo>
                  <a:pt x="5019" y="1659"/>
                </a:lnTo>
                <a:lnTo>
                  <a:pt x="5024" y="1659"/>
                </a:lnTo>
                <a:lnTo>
                  <a:pt x="5024" y="1659"/>
                </a:lnTo>
                <a:lnTo>
                  <a:pt x="5024" y="1659"/>
                </a:lnTo>
                <a:lnTo>
                  <a:pt x="5028" y="1659"/>
                </a:lnTo>
                <a:lnTo>
                  <a:pt x="5028" y="1659"/>
                </a:lnTo>
                <a:lnTo>
                  <a:pt x="5028" y="1659"/>
                </a:lnTo>
                <a:lnTo>
                  <a:pt x="5033" y="1659"/>
                </a:lnTo>
                <a:lnTo>
                  <a:pt x="5033" y="1659"/>
                </a:lnTo>
                <a:lnTo>
                  <a:pt x="5028" y="1659"/>
                </a:lnTo>
                <a:lnTo>
                  <a:pt x="5028" y="1659"/>
                </a:lnTo>
                <a:lnTo>
                  <a:pt x="5028" y="1659"/>
                </a:lnTo>
                <a:lnTo>
                  <a:pt x="5028" y="1664"/>
                </a:lnTo>
                <a:lnTo>
                  <a:pt x="5037" y="1668"/>
                </a:lnTo>
                <a:lnTo>
                  <a:pt x="5037" y="1668"/>
                </a:lnTo>
                <a:lnTo>
                  <a:pt x="5042" y="1668"/>
                </a:lnTo>
                <a:lnTo>
                  <a:pt x="5042" y="1668"/>
                </a:lnTo>
                <a:lnTo>
                  <a:pt x="5046" y="1668"/>
                </a:lnTo>
                <a:lnTo>
                  <a:pt x="5051" y="1673"/>
                </a:lnTo>
                <a:lnTo>
                  <a:pt x="5055" y="1673"/>
                </a:lnTo>
                <a:lnTo>
                  <a:pt x="5055" y="1673"/>
                </a:lnTo>
                <a:lnTo>
                  <a:pt x="5060" y="1673"/>
                </a:lnTo>
                <a:lnTo>
                  <a:pt x="5060" y="1677"/>
                </a:lnTo>
                <a:lnTo>
                  <a:pt x="5064" y="1677"/>
                </a:lnTo>
                <a:lnTo>
                  <a:pt x="5069" y="1677"/>
                </a:lnTo>
                <a:lnTo>
                  <a:pt x="5069" y="1677"/>
                </a:lnTo>
                <a:lnTo>
                  <a:pt x="5069" y="1677"/>
                </a:lnTo>
                <a:lnTo>
                  <a:pt x="5069" y="1677"/>
                </a:lnTo>
                <a:lnTo>
                  <a:pt x="5069" y="1682"/>
                </a:lnTo>
                <a:lnTo>
                  <a:pt x="5073" y="1682"/>
                </a:lnTo>
                <a:lnTo>
                  <a:pt x="5073" y="1682"/>
                </a:lnTo>
                <a:lnTo>
                  <a:pt x="5073" y="1682"/>
                </a:lnTo>
                <a:lnTo>
                  <a:pt x="5073" y="1682"/>
                </a:lnTo>
                <a:lnTo>
                  <a:pt x="5082" y="1686"/>
                </a:lnTo>
                <a:lnTo>
                  <a:pt x="5082" y="1686"/>
                </a:lnTo>
                <a:lnTo>
                  <a:pt x="5082" y="1686"/>
                </a:lnTo>
                <a:lnTo>
                  <a:pt x="5082" y="1686"/>
                </a:lnTo>
                <a:lnTo>
                  <a:pt x="5082" y="1691"/>
                </a:lnTo>
                <a:lnTo>
                  <a:pt x="5087" y="1691"/>
                </a:lnTo>
                <a:lnTo>
                  <a:pt x="5087" y="1691"/>
                </a:lnTo>
                <a:lnTo>
                  <a:pt x="5087" y="1691"/>
                </a:lnTo>
                <a:lnTo>
                  <a:pt x="5087" y="1696"/>
                </a:lnTo>
                <a:lnTo>
                  <a:pt x="5087" y="1696"/>
                </a:lnTo>
                <a:lnTo>
                  <a:pt x="5087" y="1696"/>
                </a:lnTo>
                <a:lnTo>
                  <a:pt x="5087" y="1696"/>
                </a:lnTo>
                <a:lnTo>
                  <a:pt x="5087" y="1696"/>
                </a:lnTo>
                <a:lnTo>
                  <a:pt x="5087" y="1696"/>
                </a:lnTo>
                <a:lnTo>
                  <a:pt x="5091" y="1696"/>
                </a:lnTo>
                <a:lnTo>
                  <a:pt x="5087" y="1696"/>
                </a:lnTo>
                <a:lnTo>
                  <a:pt x="5087" y="1700"/>
                </a:lnTo>
                <a:lnTo>
                  <a:pt x="5087" y="1700"/>
                </a:lnTo>
                <a:lnTo>
                  <a:pt x="5091" y="1700"/>
                </a:lnTo>
                <a:lnTo>
                  <a:pt x="5091" y="1700"/>
                </a:lnTo>
                <a:lnTo>
                  <a:pt x="5091" y="1700"/>
                </a:lnTo>
                <a:lnTo>
                  <a:pt x="5091" y="1705"/>
                </a:lnTo>
                <a:lnTo>
                  <a:pt x="5091" y="1709"/>
                </a:lnTo>
                <a:lnTo>
                  <a:pt x="5091" y="1714"/>
                </a:lnTo>
                <a:lnTo>
                  <a:pt x="5096" y="1714"/>
                </a:lnTo>
                <a:lnTo>
                  <a:pt x="5096" y="1714"/>
                </a:lnTo>
                <a:lnTo>
                  <a:pt x="5096" y="1718"/>
                </a:lnTo>
                <a:lnTo>
                  <a:pt x="5096" y="1718"/>
                </a:lnTo>
                <a:lnTo>
                  <a:pt x="5096" y="1723"/>
                </a:lnTo>
                <a:lnTo>
                  <a:pt x="5096" y="1723"/>
                </a:lnTo>
                <a:lnTo>
                  <a:pt x="5091" y="1723"/>
                </a:lnTo>
                <a:lnTo>
                  <a:pt x="5091" y="1723"/>
                </a:lnTo>
                <a:lnTo>
                  <a:pt x="5096" y="1727"/>
                </a:lnTo>
                <a:lnTo>
                  <a:pt x="5096" y="1727"/>
                </a:lnTo>
                <a:lnTo>
                  <a:pt x="5100" y="1727"/>
                </a:lnTo>
                <a:lnTo>
                  <a:pt x="5100" y="1727"/>
                </a:lnTo>
                <a:lnTo>
                  <a:pt x="5100" y="1727"/>
                </a:lnTo>
                <a:lnTo>
                  <a:pt x="5100" y="1727"/>
                </a:lnTo>
                <a:lnTo>
                  <a:pt x="5100" y="1727"/>
                </a:lnTo>
                <a:lnTo>
                  <a:pt x="5096" y="1727"/>
                </a:lnTo>
                <a:lnTo>
                  <a:pt x="5096" y="1727"/>
                </a:lnTo>
                <a:lnTo>
                  <a:pt x="5096" y="1727"/>
                </a:lnTo>
                <a:lnTo>
                  <a:pt x="5096" y="1727"/>
                </a:lnTo>
                <a:lnTo>
                  <a:pt x="5096" y="1732"/>
                </a:lnTo>
                <a:lnTo>
                  <a:pt x="5096" y="1732"/>
                </a:lnTo>
                <a:lnTo>
                  <a:pt x="5096" y="1732"/>
                </a:lnTo>
                <a:lnTo>
                  <a:pt x="5096" y="1732"/>
                </a:lnTo>
                <a:lnTo>
                  <a:pt x="5096" y="1736"/>
                </a:lnTo>
                <a:lnTo>
                  <a:pt x="5100" y="1736"/>
                </a:lnTo>
                <a:lnTo>
                  <a:pt x="5100" y="1736"/>
                </a:lnTo>
                <a:lnTo>
                  <a:pt x="5100" y="1736"/>
                </a:lnTo>
                <a:lnTo>
                  <a:pt x="5100" y="1736"/>
                </a:lnTo>
                <a:lnTo>
                  <a:pt x="5096" y="1741"/>
                </a:lnTo>
                <a:lnTo>
                  <a:pt x="5096" y="1741"/>
                </a:lnTo>
                <a:lnTo>
                  <a:pt x="5096" y="1745"/>
                </a:lnTo>
                <a:lnTo>
                  <a:pt x="5096" y="1745"/>
                </a:lnTo>
                <a:lnTo>
                  <a:pt x="5096" y="1750"/>
                </a:lnTo>
                <a:lnTo>
                  <a:pt x="5096" y="1750"/>
                </a:lnTo>
                <a:lnTo>
                  <a:pt x="5096" y="1750"/>
                </a:lnTo>
                <a:lnTo>
                  <a:pt x="5096" y="1750"/>
                </a:lnTo>
                <a:lnTo>
                  <a:pt x="5096" y="1750"/>
                </a:lnTo>
                <a:lnTo>
                  <a:pt x="5100" y="1745"/>
                </a:lnTo>
                <a:lnTo>
                  <a:pt x="5100" y="1745"/>
                </a:lnTo>
                <a:lnTo>
                  <a:pt x="5100" y="1745"/>
                </a:lnTo>
                <a:lnTo>
                  <a:pt x="5100" y="1745"/>
                </a:lnTo>
                <a:lnTo>
                  <a:pt x="5100" y="1750"/>
                </a:lnTo>
                <a:lnTo>
                  <a:pt x="5105" y="1750"/>
                </a:lnTo>
                <a:lnTo>
                  <a:pt x="5105" y="1750"/>
                </a:lnTo>
                <a:lnTo>
                  <a:pt x="5109" y="1745"/>
                </a:lnTo>
                <a:lnTo>
                  <a:pt x="5109" y="1745"/>
                </a:lnTo>
                <a:lnTo>
                  <a:pt x="5114" y="1745"/>
                </a:lnTo>
                <a:lnTo>
                  <a:pt x="5114" y="1745"/>
                </a:lnTo>
                <a:lnTo>
                  <a:pt x="5114" y="1745"/>
                </a:lnTo>
                <a:lnTo>
                  <a:pt x="5114" y="1745"/>
                </a:lnTo>
                <a:lnTo>
                  <a:pt x="5114" y="1750"/>
                </a:lnTo>
                <a:lnTo>
                  <a:pt x="5114" y="1750"/>
                </a:lnTo>
                <a:lnTo>
                  <a:pt x="5114" y="1750"/>
                </a:lnTo>
                <a:lnTo>
                  <a:pt x="5114" y="1750"/>
                </a:lnTo>
                <a:lnTo>
                  <a:pt x="5119" y="1759"/>
                </a:lnTo>
                <a:lnTo>
                  <a:pt x="5123" y="1759"/>
                </a:lnTo>
                <a:lnTo>
                  <a:pt x="5123" y="1763"/>
                </a:lnTo>
                <a:lnTo>
                  <a:pt x="5123" y="1768"/>
                </a:lnTo>
                <a:lnTo>
                  <a:pt x="5128" y="1768"/>
                </a:lnTo>
                <a:lnTo>
                  <a:pt x="5132" y="1772"/>
                </a:lnTo>
                <a:lnTo>
                  <a:pt x="5132" y="1772"/>
                </a:lnTo>
                <a:lnTo>
                  <a:pt x="5132" y="1772"/>
                </a:lnTo>
                <a:lnTo>
                  <a:pt x="5137" y="1768"/>
                </a:lnTo>
                <a:lnTo>
                  <a:pt x="5137" y="1772"/>
                </a:lnTo>
                <a:lnTo>
                  <a:pt x="5137" y="1772"/>
                </a:lnTo>
                <a:lnTo>
                  <a:pt x="5141" y="1772"/>
                </a:lnTo>
                <a:lnTo>
                  <a:pt x="5146" y="1772"/>
                </a:lnTo>
                <a:lnTo>
                  <a:pt x="5150" y="1772"/>
                </a:lnTo>
                <a:lnTo>
                  <a:pt x="5150" y="1772"/>
                </a:lnTo>
                <a:lnTo>
                  <a:pt x="5150" y="1772"/>
                </a:lnTo>
                <a:lnTo>
                  <a:pt x="5155" y="1772"/>
                </a:lnTo>
                <a:lnTo>
                  <a:pt x="5155" y="1772"/>
                </a:lnTo>
                <a:lnTo>
                  <a:pt x="5155" y="1772"/>
                </a:lnTo>
                <a:lnTo>
                  <a:pt x="5159" y="1772"/>
                </a:lnTo>
                <a:lnTo>
                  <a:pt x="5164" y="1768"/>
                </a:lnTo>
                <a:lnTo>
                  <a:pt x="5168" y="1768"/>
                </a:lnTo>
                <a:lnTo>
                  <a:pt x="5168" y="1768"/>
                </a:lnTo>
                <a:lnTo>
                  <a:pt x="5168" y="1763"/>
                </a:lnTo>
                <a:lnTo>
                  <a:pt x="5168" y="1763"/>
                </a:lnTo>
                <a:lnTo>
                  <a:pt x="5168" y="1763"/>
                </a:lnTo>
                <a:lnTo>
                  <a:pt x="5168" y="1759"/>
                </a:lnTo>
                <a:lnTo>
                  <a:pt x="5168" y="1759"/>
                </a:lnTo>
                <a:lnTo>
                  <a:pt x="5168" y="1754"/>
                </a:lnTo>
                <a:lnTo>
                  <a:pt x="5164" y="1754"/>
                </a:lnTo>
                <a:lnTo>
                  <a:pt x="5164" y="1754"/>
                </a:lnTo>
                <a:lnTo>
                  <a:pt x="5164" y="1754"/>
                </a:lnTo>
                <a:lnTo>
                  <a:pt x="5159" y="1754"/>
                </a:lnTo>
                <a:lnTo>
                  <a:pt x="5155" y="1754"/>
                </a:lnTo>
                <a:lnTo>
                  <a:pt x="5155" y="1754"/>
                </a:lnTo>
                <a:lnTo>
                  <a:pt x="5155" y="1750"/>
                </a:lnTo>
                <a:lnTo>
                  <a:pt x="5155" y="1750"/>
                </a:lnTo>
                <a:lnTo>
                  <a:pt x="5150" y="1750"/>
                </a:lnTo>
                <a:lnTo>
                  <a:pt x="5155" y="1750"/>
                </a:lnTo>
                <a:lnTo>
                  <a:pt x="5155" y="1750"/>
                </a:lnTo>
                <a:lnTo>
                  <a:pt x="5155" y="1750"/>
                </a:lnTo>
                <a:lnTo>
                  <a:pt x="5155" y="1750"/>
                </a:lnTo>
                <a:lnTo>
                  <a:pt x="5155" y="1754"/>
                </a:lnTo>
                <a:lnTo>
                  <a:pt x="5155" y="1754"/>
                </a:lnTo>
                <a:lnTo>
                  <a:pt x="5159" y="1750"/>
                </a:lnTo>
                <a:lnTo>
                  <a:pt x="5159" y="1750"/>
                </a:lnTo>
                <a:lnTo>
                  <a:pt x="5164" y="1754"/>
                </a:lnTo>
                <a:lnTo>
                  <a:pt x="5164" y="1754"/>
                </a:lnTo>
                <a:lnTo>
                  <a:pt x="5168" y="1754"/>
                </a:lnTo>
                <a:lnTo>
                  <a:pt x="5168" y="1750"/>
                </a:lnTo>
                <a:lnTo>
                  <a:pt x="5173" y="1750"/>
                </a:lnTo>
                <a:lnTo>
                  <a:pt x="5177" y="1750"/>
                </a:lnTo>
                <a:lnTo>
                  <a:pt x="5177" y="1750"/>
                </a:lnTo>
                <a:lnTo>
                  <a:pt x="5177" y="1745"/>
                </a:lnTo>
                <a:lnTo>
                  <a:pt x="5177" y="1745"/>
                </a:lnTo>
                <a:lnTo>
                  <a:pt x="5177" y="1745"/>
                </a:lnTo>
                <a:lnTo>
                  <a:pt x="5177" y="1745"/>
                </a:lnTo>
                <a:lnTo>
                  <a:pt x="5177" y="1745"/>
                </a:lnTo>
                <a:lnTo>
                  <a:pt x="5182" y="1745"/>
                </a:lnTo>
                <a:lnTo>
                  <a:pt x="5182" y="1745"/>
                </a:lnTo>
                <a:lnTo>
                  <a:pt x="5182" y="1745"/>
                </a:lnTo>
                <a:lnTo>
                  <a:pt x="5182" y="1745"/>
                </a:lnTo>
                <a:lnTo>
                  <a:pt x="5182" y="1745"/>
                </a:lnTo>
                <a:lnTo>
                  <a:pt x="5182" y="1736"/>
                </a:lnTo>
                <a:lnTo>
                  <a:pt x="5177" y="1736"/>
                </a:lnTo>
                <a:lnTo>
                  <a:pt x="5182" y="1736"/>
                </a:lnTo>
                <a:lnTo>
                  <a:pt x="5182" y="1736"/>
                </a:lnTo>
                <a:lnTo>
                  <a:pt x="5182" y="1736"/>
                </a:lnTo>
                <a:lnTo>
                  <a:pt x="5182" y="1741"/>
                </a:lnTo>
                <a:lnTo>
                  <a:pt x="5182" y="1741"/>
                </a:lnTo>
                <a:lnTo>
                  <a:pt x="5186" y="1741"/>
                </a:lnTo>
                <a:lnTo>
                  <a:pt x="5186" y="1741"/>
                </a:lnTo>
                <a:lnTo>
                  <a:pt x="5191" y="1741"/>
                </a:lnTo>
                <a:lnTo>
                  <a:pt x="5191" y="1741"/>
                </a:lnTo>
                <a:lnTo>
                  <a:pt x="5191" y="1741"/>
                </a:lnTo>
                <a:lnTo>
                  <a:pt x="5191" y="1741"/>
                </a:lnTo>
                <a:lnTo>
                  <a:pt x="5191" y="1741"/>
                </a:lnTo>
                <a:lnTo>
                  <a:pt x="5191" y="1736"/>
                </a:lnTo>
                <a:lnTo>
                  <a:pt x="5195" y="1736"/>
                </a:lnTo>
                <a:lnTo>
                  <a:pt x="5195" y="1736"/>
                </a:lnTo>
                <a:lnTo>
                  <a:pt x="5195" y="1741"/>
                </a:lnTo>
                <a:lnTo>
                  <a:pt x="5200" y="1741"/>
                </a:lnTo>
                <a:lnTo>
                  <a:pt x="5200" y="1741"/>
                </a:lnTo>
                <a:lnTo>
                  <a:pt x="5200" y="1741"/>
                </a:lnTo>
                <a:lnTo>
                  <a:pt x="5200" y="1741"/>
                </a:lnTo>
                <a:lnTo>
                  <a:pt x="5200" y="1741"/>
                </a:lnTo>
                <a:lnTo>
                  <a:pt x="5204" y="1745"/>
                </a:lnTo>
                <a:lnTo>
                  <a:pt x="5204" y="1745"/>
                </a:lnTo>
                <a:lnTo>
                  <a:pt x="5204" y="1745"/>
                </a:lnTo>
                <a:lnTo>
                  <a:pt x="5209" y="1745"/>
                </a:lnTo>
                <a:lnTo>
                  <a:pt x="5209" y="1745"/>
                </a:lnTo>
                <a:lnTo>
                  <a:pt x="5213" y="1745"/>
                </a:lnTo>
                <a:lnTo>
                  <a:pt x="5213" y="1745"/>
                </a:lnTo>
                <a:lnTo>
                  <a:pt x="5213" y="1745"/>
                </a:lnTo>
                <a:lnTo>
                  <a:pt x="5218" y="1750"/>
                </a:lnTo>
                <a:lnTo>
                  <a:pt x="5218" y="1750"/>
                </a:lnTo>
                <a:lnTo>
                  <a:pt x="5218" y="1750"/>
                </a:lnTo>
                <a:lnTo>
                  <a:pt x="5218" y="1750"/>
                </a:lnTo>
                <a:lnTo>
                  <a:pt x="5222" y="1754"/>
                </a:lnTo>
                <a:lnTo>
                  <a:pt x="5222" y="1754"/>
                </a:lnTo>
                <a:lnTo>
                  <a:pt x="5222" y="1759"/>
                </a:lnTo>
                <a:lnTo>
                  <a:pt x="5222" y="1759"/>
                </a:lnTo>
                <a:lnTo>
                  <a:pt x="5227" y="1763"/>
                </a:lnTo>
                <a:lnTo>
                  <a:pt x="5227" y="1768"/>
                </a:lnTo>
                <a:lnTo>
                  <a:pt x="5227" y="1768"/>
                </a:lnTo>
                <a:lnTo>
                  <a:pt x="5231" y="1772"/>
                </a:lnTo>
                <a:lnTo>
                  <a:pt x="5231" y="1772"/>
                </a:lnTo>
                <a:lnTo>
                  <a:pt x="5231" y="1768"/>
                </a:lnTo>
                <a:lnTo>
                  <a:pt x="5231" y="1772"/>
                </a:lnTo>
                <a:lnTo>
                  <a:pt x="5231" y="1772"/>
                </a:lnTo>
                <a:lnTo>
                  <a:pt x="5231" y="1777"/>
                </a:lnTo>
                <a:lnTo>
                  <a:pt x="5231" y="1777"/>
                </a:lnTo>
                <a:lnTo>
                  <a:pt x="5236" y="1781"/>
                </a:lnTo>
                <a:lnTo>
                  <a:pt x="5236" y="1781"/>
                </a:lnTo>
                <a:lnTo>
                  <a:pt x="5236" y="1786"/>
                </a:lnTo>
                <a:lnTo>
                  <a:pt x="5240" y="1790"/>
                </a:lnTo>
                <a:lnTo>
                  <a:pt x="5240" y="1790"/>
                </a:lnTo>
                <a:lnTo>
                  <a:pt x="5240" y="1790"/>
                </a:lnTo>
                <a:lnTo>
                  <a:pt x="5240" y="1790"/>
                </a:lnTo>
                <a:lnTo>
                  <a:pt x="5245" y="1790"/>
                </a:lnTo>
                <a:lnTo>
                  <a:pt x="5245" y="1795"/>
                </a:lnTo>
                <a:lnTo>
                  <a:pt x="5250" y="1795"/>
                </a:lnTo>
                <a:lnTo>
                  <a:pt x="5250" y="1795"/>
                </a:lnTo>
                <a:lnTo>
                  <a:pt x="5250" y="1795"/>
                </a:lnTo>
                <a:lnTo>
                  <a:pt x="5254" y="1795"/>
                </a:lnTo>
                <a:lnTo>
                  <a:pt x="5254" y="1795"/>
                </a:lnTo>
                <a:lnTo>
                  <a:pt x="5254" y="1795"/>
                </a:lnTo>
                <a:lnTo>
                  <a:pt x="5259" y="1795"/>
                </a:lnTo>
                <a:lnTo>
                  <a:pt x="5259" y="1795"/>
                </a:lnTo>
                <a:lnTo>
                  <a:pt x="5259" y="1795"/>
                </a:lnTo>
                <a:lnTo>
                  <a:pt x="5263" y="1795"/>
                </a:lnTo>
                <a:lnTo>
                  <a:pt x="5268" y="1800"/>
                </a:lnTo>
                <a:lnTo>
                  <a:pt x="5272" y="1800"/>
                </a:lnTo>
                <a:lnTo>
                  <a:pt x="5272" y="1800"/>
                </a:lnTo>
                <a:lnTo>
                  <a:pt x="5277" y="1800"/>
                </a:lnTo>
                <a:lnTo>
                  <a:pt x="5277" y="1800"/>
                </a:lnTo>
                <a:lnTo>
                  <a:pt x="5277" y="1804"/>
                </a:lnTo>
                <a:lnTo>
                  <a:pt x="5277" y="1804"/>
                </a:lnTo>
                <a:lnTo>
                  <a:pt x="5277" y="1804"/>
                </a:lnTo>
                <a:lnTo>
                  <a:pt x="5281" y="1804"/>
                </a:lnTo>
                <a:lnTo>
                  <a:pt x="5286" y="1804"/>
                </a:lnTo>
                <a:lnTo>
                  <a:pt x="5286" y="1804"/>
                </a:lnTo>
                <a:lnTo>
                  <a:pt x="5286" y="1804"/>
                </a:lnTo>
                <a:lnTo>
                  <a:pt x="5290" y="1804"/>
                </a:lnTo>
                <a:lnTo>
                  <a:pt x="5290" y="1804"/>
                </a:lnTo>
                <a:lnTo>
                  <a:pt x="5290" y="1804"/>
                </a:lnTo>
                <a:lnTo>
                  <a:pt x="5286" y="1800"/>
                </a:lnTo>
                <a:lnTo>
                  <a:pt x="5286" y="1800"/>
                </a:lnTo>
                <a:lnTo>
                  <a:pt x="5286" y="1800"/>
                </a:lnTo>
                <a:lnTo>
                  <a:pt x="5290" y="1800"/>
                </a:lnTo>
                <a:lnTo>
                  <a:pt x="5290" y="1800"/>
                </a:lnTo>
                <a:lnTo>
                  <a:pt x="5295" y="1795"/>
                </a:lnTo>
                <a:lnTo>
                  <a:pt x="5290" y="1800"/>
                </a:lnTo>
                <a:lnTo>
                  <a:pt x="5290" y="1795"/>
                </a:lnTo>
                <a:lnTo>
                  <a:pt x="5286" y="1795"/>
                </a:lnTo>
                <a:lnTo>
                  <a:pt x="5286" y="1795"/>
                </a:lnTo>
                <a:lnTo>
                  <a:pt x="5286" y="1795"/>
                </a:lnTo>
                <a:lnTo>
                  <a:pt x="5281" y="1795"/>
                </a:lnTo>
                <a:lnTo>
                  <a:pt x="5281" y="1795"/>
                </a:lnTo>
                <a:lnTo>
                  <a:pt x="5281" y="1790"/>
                </a:lnTo>
                <a:lnTo>
                  <a:pt x="5277" y="1790"/>
                </a:lnTo>
                <a:lnTo>
                  <a:pt x="5277" y="1790"/>
                </a:lnTo>
                <a:lnTo>
                  <a:pt x="5277" y="1790"/>
                </a:lnTo>
                <a:lnTo>
                  <a:pt x="5277" y="1786"/>
                </a:lnTo>
                <a:lnTo>
                  <a:pt x="5281" y="1786"/>
                </a:lnTo>
                <a:lnTo>
                  <a:pt x="5281" y="1786"/>
                </a:lnTo>
                <a:lnTo>
                  <a:pt x="5281" y="1786"/>
                </a:lnTo>
                <a:lnTo>
                  <a:pt x="5281" y="1786"/>
                </a:lnTo>
                <a:lnTo>
                  <a:pt x="5281" y="1786"/>
                </a:lnTo>
                <a:lnTo>
                  <a:pt x="5281" y="1781"/>
                </a:lnTo>
                <a:lnTo>
                  <a:pt x="5277" y="1781"/>
                </a:lnTo>
                <a:lnTo>
                  <a:pt x="5272" y="1781"/>
                </a:lnTo>
                <a:lnTo>
                  <a:pt x="5272" y="1781"/>
                </a:lnTo>
                <a:lnTo>
                  <a:pt x="5268" y="1781"/>
                </a:lnTo>
                <a:lnTo>
                  <a:pt x="5268" y="1777"/>
                </a:lnTo>
                <a:lnTo>
                  <a:pt x="5268" y="1777"/>
                </a:lnTo>
                <a:lnTo>
                  <a:pt x="5272" y="1772"/>
                </a:lnTo>
                <a:lnTo>
                  <a:pt x="5272" y="1772"/>
                </a:lnTo>
                <a:lnTo>
                  <a:pt x="5272" y="1772"/>
                </a:lnTo>
                <a:lnTo>
                  <a:pt x="5268" y="1768"/>
                </a:lnTo>
                <a:lnTo>
                  <a:pt x="5268" y="1768"/>
                </a:lnTo>
                <a:lnTo>
                  <a:pt x="5263" y="1772"/>
                </a:lnTo>
                <a:lnTo>
                  <a:pt x="5263" y="1772"/>
                </a:lnTo>
                <a:lnTo>
                  <a:pt x="5259" y="1772"/>
                </a:lnTo>
                <a:lnTo>
                  <a:pt x="5259" y="1768"/>
                </a:lnTo>
                <a:lnTo>
                  <a:pt x="5259" y="1763"/>
                </a:lnTo>
                <a:lnTo>
                  <a:pt x="5259" y="1763"/>
                </a:lnTo>
                <a:lnTo>
                  <a:pt x="5254" y="1759"/>
                </a:lnTo>
                <a:lnTo>
                  <a:pt x="5254" y="1759"/>
                </a:lnTo>
                <a:lnTo>
                  <a:pt x="5254" y="1759"/>
                </a:lnTo>
                <a:lnTo>
                  <a:pt x="5254" y="1754"/>
                </a:lnTo>
                <a:lnTo>
                  <a:pt x="5254" y="1750"/>
                </a:lnTo>
                <a:lnTo>
                  <a:pt x="5254" y="1750"/>
                </a:lnTo>
                <a:lnTo>
                  <a:pt x="5250" y="1745"/>
                </a:lnTo>
                <a:lnTo>
                  <a:pt x="5250" y="1745"/>
                </a:lnTo>
                <a:lnTo>
                  <a:pt x="5250" y="1745"/>
                </a:lnTo>
                <a:lnTo>
                  <a:pt x="5245" y="1741"/>
                </a:lnTo>
                <a:lnTo>
                  <a:pt x="5245" y="1741"/>
                </a:lnTo>
                <a:lnTo>
                  <a:pt x="5245" y="1736"/>
                </a:lnTo>
                <a:lnTo>
                  <a:pt x="5240" y="1736"/>
                </a:lnTo>
                <a:lnTo>
                  <a:pt x="5240" y="1736"/>
                </a:lnTo>
                <a:lnTo>
                  <a:pt x="5240" y="1732"/>
                </a:lnTo>
                <a:lnTo>
                  <a:pt x="5236" y="1723"/>
                </a:lnTo>
                <a:lnTo>
                  <a:pt x="5236" y="1723"/>
                </a:lnTo>
                <a:lnTo>
                  <a:pt x="5236" y="1723"/>
                </a:lnTo>
                <a:lnTo>
                  <a:pt x="5240" y="1718"/>
                </a:lnTo>
                <a:lnTo>
                  <a:pt x="5245" y="1723"/>
                </a:lnTo>
                <a:lnTo>
                  <a:pt x="5250" y="1718"/>
                </a:lnTo>
                <a:lnTo>
                  <a:pt x="5254" y="1718"/>
                </a:lnTo>
                <a:lnTo>
                  <a:pt x="5254" y="1718"/>
                </a:lnTo>
                <a:lnTo>
                  <a:pt x="5254" y="1718"/>
                </a:lnTo>
                <a:lnTo>
                  <a:pt x="5254" y="1714"/>
                </a:lnTo>
                <a:lnTo>
                  <a:pt x="5254" y="1714"/>
                </a:lnTo>
                <a:lnTo>
                  <a:pt x="5254" y="1709"/>
                </a:lnTo>
                <a:lnTo>
                  <a:pt x="5254" y="1709"/>
                </a:lnTo>
                <a:lnTo>
                  <a:pt x="5250" y="1709"/>
                </a:lnTo>
                <a:lnTo>
                  <a:pt x="5250" y="1705"/>
                </a:lnTo>
                <a:lnTo>
                  <a:pt x="5250" y="1705"/>
                </a:lnTo>
                <a:lnTo>
                  <a:pt x="5250" y="1705"/>
                </a:lnTo>
                <a:lnTo>
                  <a:pt x="5245" y="1705"/>
                </a:lnTo>
                <a:lnTo>
                  <a:pt x="5245" y="1705"/>
                </a:lnTo>
                <a:lnTo>
                  <a:pt x="5245" y="1705"/>
                </a:lnTo>
                <a:lnTo>
                  <a:pt x="5240" y="1705"/>
                </a:lnTo>
                <a:lnTo>
                  <a:pt x="5231" y="1696"/>
                </a:lnTo>
                <a:lnTo>
                  <a:pt x="5227" y="1696"/>
                </a:lnTo>
                <a:lnTo>
                  <a:pt x="5222" y="1696"/>
                </a:lnTo>
                <a:lnTo>
                  <a:pt x="5222" y="1691"/>
                </a:lnTo>
                <a:lnTo>
                  <a:pt x="5218" y="1691"/>
                </a:lnTo>
                <a:lnTo>
                  <a:pt x="5222" y="1686"/>
                </a:lnTo>
                <a:lnTo>
                  <a:pt x="5222" y="1682"/>
                </a:lnTo>
                <a:lnTo>
                  <a:pt x="5222" y="1677"/>
                </a:lnTo>
                <a:lnTo>
                  <a:pt x="5213" y="1668"/>
                </a:lnTo>
                <a:lnTo>
                  <a:pt x="5213" y="1668"/>
                </a:lnTo>
                <a:lnTo>
                  <a:pt x="5209" y="1668"/>
                </a:lnTo>
                <a:lnTo>
                  <a:pt x="5209" y="1668"/>
                </a:lnTo>
                <a:lnTo>
                  <a:pt x="5209" y="1664"/>
                </a:lnTo>
                <a:lnTo>
                  <a:pt x="5204" y="1664"/>
                </a:lnTo>
                <a:lnTo>
                  <a:pt x="5204" y="1664"/>
                </a:lnTo>
                <a:lnTo>
                  <a:pt x="5204" y="1659"/>
                </a:lnTo>
                <a:lnTo>
                  <a:pt x="5200" y="1659"/>
                </a:lnTo>
                <a:lnTo>
                  <a:pt x="5200" y="1659"/>
                </a:lnTo>
                <a:lnTo>
                  <a:pt x="5200" y="1659"/>
                </a:lnTo>
                <a:lnTo>
                  <a:pt x="5200" y="1659"/>
                </a:lnTo>
                <a:lnTo>
                  <a:pt x="5200" y="1655"/>
                </a:lnTo>
                <a:lnTo>
                  <a:pt x="5195" y="1659"/>
                </a:lnTo>
                <a:lnTo>
                  <a:pt x="5195" y="1659"/>
                </a:lnTo>
                <a:lnTo>
                  <a:pt x="5195" y="1655"/>
                </a:lnTo>
                <a:lnTo>
                  <a:pt x="5191" y="1655"/>
                </a:lnTo>
                <a:lnTo>
                  <a:pt x="5191" y="1655"/>
                </a:lnTo>
                <a:lnTo>
                  <a:pt x="5191" y="1655"/>
                </a:lnTo>
                <a:lnTo>
                  <a:pt x="5186" y="1650"/>
                </a:lnTo>
                <a:lnTo>
                  <a:pt x="5186" y="1650"/>
                </a:lnTo>
                <a:lnTo>
                  <a:pt x="5182" y="1650"/>
                </a:lnTo>
                <a:lnTo>
                  <a:pt x="5177" y="1646"/>
                </a:lnTo>
                <a:lnTo>
                  <a:pt x="5177" y="1646"/>
                </a:lnTo>
                <a:lnTo>
                  <a:pt x="5173" y="1646"/>
                </a:lnTo>
                <a:lnTo>
                  <a:pt x="5168" y="1646"/>
                </a:lnTo>
                <a:lnTo>
                  <a:pt x="5164" y="1641"/>
                </a:lnTo>
                <a:lnTo>
                  <a:pt x="5159" y="1637"/>
                </a:lnTo>
                <a:lnTo>
                  <a:pt x="5159" y="1637"/>
                </a:lnTo>
                <a:lnTo>
                  <a:pt x="5155" y="1637"/>
                </a:lnTo>
                <a:lnTo>
                  <a:pt x="5155" y="1637"/>
                </a:lnTo>
                <a:lnTo>
                  <a:pt x="5155" y="1637"/>
                </a:lnTo>
                <a:lnTo>
                  <a:pt x="5146" y="1632"/>
                </a:lnTo>
                <a:lnTo>
                  <a:pt x="5141" y="1632"/>
                </a:lnTo>
                <a:lnTo>
                  <a:pt x="5137" y="1632"/>
                </a:lnTo>
                <a:lnTo>
                  <a:pt x="5137" y="1628"/>
                </a:lnTo>
                <a:lnTo>
                  <a:pt x="5137" y="1628"/>
                </a:lnTo>
                <a:lnTo>
                  <a:pt x="5137" y="1628"/>
                </a:lnTo>
                <a:lnTo>
                  <a:pt x="5128" y="1628"/>
                </a:lnTo>
                <a:lnTo>
                  <a:pt x="5128" y="1628"/>
                </a:lnTo>
                <a:lnTo>
                  <a:pt x="5128" y="1628"/>
                </a:lnTo>
                <a:lnTo>
                  <a:pt x="5128" y="1628"/>
                </a:lnTo>
                <a:lnTo>
                  <a:pt x="5123" y="1628"/>
                </a:lnTo>
                <a:lnTo>
                  <a:pt x="5119" y="1628"/>
                </a:lnTo>
                <a:lnTo>
                  <a:pt x="5114" y="1623"/>
                </a:lnTo>
                <a:lnTo>
                  <a:pt x="5109" y="1619"/>
                </a:lnTo>
                <a:lnTo>
                  <a:pt x="5109" y="1619"/>
                </a:lnTo>
                <a:lnTo>
                  <a:pt x="5109" y="1619"/>
                </a:lnTo>
                <a:lnTo>
                  <a:pt x="5105" y="1619"/>
                </a:lnTo>
                <a:lnTo>
                  <a:pt x="5105" y="1614"/>
                </a:lnTo>
                <a:lnTo>
                  <a:pt x="5100" y="1614"/>
                </a:lnTo>
                <a:lnTo>
                  <a:pt x="5100" y="1614"/>
                </a:lnTo>
                <a:lnTo>
                  <a:pt x="5091" y="1610"/>
                </a:lnTo>
                <a:lnTo>
                  <a:pt x="5091" y="1610"/>
                </a:lnTo>
                <a:lnTo>
                  <a:pt x="5087" y="1605"/>
                </a:lnTo>
                <a:lnTo>
                  <a:pt x="5087" y="1605"/>
                </a:lnTo>
                <a:lnTo>
                  <a:pt x="5082" y="1610"/>
                </a:lnTo>
                <a:lnTo>
                  <a:pt x="5078" y="1610"/>
                </a:lnTo>
                <a:lnTo>
                  <a:pt x="5073" y="1614"/>
                </a:lnTo>
                <a:lnTo>
                  <a:pt x="5073" y="1614"/>
                </a:lnTo>
                <a:lnTo>
                  <a:pt x="5073" y="1614"/>
                </a:lnTo>
                <a:lnTo>
                  <a:pt x="5073" y="1619"/>
                </a:lnTo>
                <a:lnTo>
                  <a:pt x="5073" y="1619"/>
                </a:lnTo>
                <a:lnTo>
                  <a:pt x="5073" y="1619"/>
                </a:lnTo>
                <a:lnTo>
                  <a:pt x="5069" y="1623"/>
                </a:lnTo>
                <a:lnTo>
                  <a:pt x="5064" y="1623"/>
                </a:lnTo>
                <a:lnTo>
                  <a:pt x="5060" y="1623"/>
                </a:lnTo>
                <a:lnTo>
                  <a:pt x="5060" y="1623"/>
                </a:lnTo>
                <a:lnTo>
                  <a:pt x="5060" y="1628"/>
                </a:lnTo>
                <a:lnTo>
                  <a:pt x="5060" y="1628"/>
                </a:lnTo>
                <a:lnTo>
                  <a:pt x="5060" y="1632"/>
                </a:lnTo>
                <a:lnTo>
                  <a:pt x="5055" y="1632"/>
                </a:lnTo>
                <a:lnTo>
                  <a:pt x="5055" y="1632"/>
                </a:lnTo>
                <a:lnTo>
                  <a:pt x="5051" y="1637"/>
                </a:lnTo>
                <a:lnTo>
                  <a:pt x="5051" y="1637"/>
                </a:lnTo>
                <a:lnTo>
                  <a:pt x="5046" y="1641"/>
                </a:lnTo>
                <a:lnTo>
                  <a:pt x="5046" y="1646"/>
                </a:lnTo>
                <a:lnTo>
                  <a:pt x="5046" y="1646"/>
                </a:lnTo>
                <a:lnTo>
                  <a:pt x="5042" y="1646"/>
                </a:lnTo>
                <a:lnTo>
                  <a:pt x="5042" y="1646"/>
                </a:lnTo>
                <a:lnTo>
                  <a:pt x="5037" y="1646"/>
                </a:lnTo>
                <a:lnTo>
                  <a:pt x="5037" y="1646"/>
                </a:lnTo>
                <a:lnTo>
                  <a:pt x="5033" y="1646"/>
                </a:lnTo>
                <a:lnTo>
                  <a:pt x="5033" y="1641"/>
                </a:lnTo>
                <a:lnTo>
                  <a:pt x="5033" y="1641"/>
                </a:lnTo>
                <a:lnTo>
                  <a:pt x="5033" y="1637"/>
                </a:lnTo>
                <a:lnTo>
                  <a:pt x="5033" y="1637"/>
                </a:lnTo>
                <a:lnTo>
                  <a:pt x="5033" y="1637"/>
                </a:lnTo>
                <a:lnTo>
                  <a:pt x="5033" y="1637"/>
                </a:lnTo>
                <a:lnTo>
                  <a:pt x="5028" y="1632"/>
                </a:lnTo>
                <a:lnTo>
                  <a:pt x="5028" y="1632"/>
                </a:lnTo>
                <a:lnTo>
                  <a:pt x="5028" y="1628"/>
                </a:lnTo>
                <a:lnTo>
                  <a:pt x="5028" y="1628"/>
                </a:lnTo>
                <a:lnTo>
                  <a:pt x="5028" y="1628"/>
                </a:lnTo>
                <a:lnTo>
                  <a:pt x="5028" y="1628"/>
                </a:lnTo>
                <a:lnTo>
                  <a:pt x="5028" y="1632"/>
                </a:lnTo>
                <a:lnTo>
                  <a:pt x="5028" y="1637"/>
                </a:lnTo>
                <a:lnTo>
                  <a:pt x="5024" y="1632"/>
                </a:lnTo>
                <a:lnTo>
                  <a:pt x="5024" y="1623"/>
                </a:lnTo>
                <a:lnTo>
                  <a:pt x="5024" y="1623"/>
                </a:lnTo>
                <a:lnTo>
                  <a:pt x="5024" y="1619"/>
                </a:lnTo>
                <a:lnTo>
                  <a:pt x="5024" y="1619"/>
                </a:lnTo>
                <a:lnTo>
                  <a:pt x="5024" y="1614"/>
                </a:lnTo>
                <a:lnTo>
                  <a:pt x="5019" y="1614"/>
                </a:lnTo>
                <a:lnTo>
                  <a:pt x="5024" y="1610"/>
                </a:lnTo>
                <a:lnTo>
                  <a:pt x="5024" y="1610"/>
                </a:lnTo>
                <a:lnTo>
                  <a:pt x="5024" y="1605"/>
                </a:lnTo>
                <a:lnTo>
                  <a:pt x="5024" y="1605"/>
                </a:lnTo>
                <a:lnTo>
                  <a:pt x="5024" y="1605"/>
                </a:lnTo>
                <a:lnTo>
                  <a:pt x="5024" y="1601"/>
                </a:lnTo>
                <a:lnTo>
                  <a:pt x="5024" y="1601"/>
                </a:lnTo>
                <a:lnTo>
                  <a:pt x="5019" y="1596"/>
                </a:lnTo>
                <a:lnTo>
                  <a:pt x="5019" y="1596"/>
                </a:lnTo>
                <a:lnTo>
                  <a:pt x="5024" y="1592"/>
                </a:lnTo>
                <a:lnTo>
                  <a:pt x="5019" y="1592"/>
                </a:lnTo>
                <a:lnTo>
                  <a:pt x="5019" y="1592"/>
                </a:lnTo>
                <a:lnTo>
                  <a:pt x="5019" y="1592"/>
                </a:lnTo>
                <a:lnTo>
                  <a:pt x="5015" y="1592"/>
                </a:lnTo>
                <a:lnTo>
                  <a:pt x="5010" y="1592"/>
                </a:lnTo>
                <a:lnTo>
                  <a:pt x="5006" y="1587"/>
                </a:lnTo>
                <a:lnTo>
                  <a:pt x="5006" y="1587"/>
                </a:lnTo>
                <a:lnTo>
                  <a:pt x="5001" y="1582"/>
                </a:lnTo>
                <a:lnTo>
                  <a:pt x="4997" y="1582"/>
                </a:lnTo>
                <a:lnTo>
                  <a:pt x="4992" y="1582"/>
                </a:lnTo>
                <a:lnTo>
                  <a:pt x="4992" y="1582"/>
                </a:lnTo>
                <a:lnTo>
                  <a:pt x="4987" y="1587"/>
                </a:lnTo>
                <a:lnTo>
                  <a:pt x="4987" y="1587"/>
                </a:lnTo>
                <a:lnTo>
                  <a:pt x="4987" y="1587"/>
                </a:lnTo>
                <a:lnTo>
                  <a:pt x="4983" y="1587"/>
                </a:lnTo>
                <a:lnTo>
                  <a:pt x="4983" y="1592"/>
                </a:lnTo>
                <a:lnTo>
                  <a:pt x="4983" y="1592"/>
                </a:lnTo>
                <a:lnTo>
                  <a:pt x="4974" y="1592"/>
                </a:lnTo>
                <a:lnTo>
                  <a:pt x="4974" y="1592"/>
                </a:lnTo>
                <a:lnTo>
                  <a:pt x="4974" y="1592"/>
                </a:lnTo>
                <a:close/>
                <a:moveTo>
                  <a:pt x="4825" y="1686"/>
                </a:moveTo>
                <a:lnTo>
                  <a:pt x="4825" y="1686"/>
                </a:lnTo>
                <a:lnTo>
                  <a:pt x="4825" y="1686"/>
                </a:lnTo>
                <a:lnTo>
                  <a:pt x="4825" y="1686"/>
                </a:lnTo>
                <a:lnTo>
                  <a:pt x="4825" y="1686"/>
                </a:lnTo>
                <a:lnTo>
                  <a:pt x="4829" y="1682"/>
                </a:lnTo>
                <a:lnTo>
                  <a:pt x="4825" y="1682"/>
                </a:lnTo>
                <a:lnTo>
                  <a:pt x="4825" y="1682"/>
                </a:lnTo>
                <a:lnTo>
                  <a:pt x="4825" y="1682"/>
                </a:lnTo>
                <a:lnTo>
                  <a:pt x="4825" y="1682"/>
                </a:lnTo>
                <a:lnTo>
                  <a:pt x="4825" y="1682"/>
                </a:lnTo>
                <a:lnTo>
                  <a:pt x="4825" y="1677"/>
                </a:lnTo>
                <a:lnTo>
                  <a:pt x="4825" y="1677"/>
                </a:lnTo>
                <a:lnTo>
                  <a:pt x="4825" y="1673"/>
                </a:lnTo>
                <a:lnTo>
                  <a:pt x="4825" y="1673"/>
                </a:lnTo>
                <a:lnTo>
                  <a:pt x="4825" y="1673"/>
                </a:lnTo>
                <a:lnTo>
                  <a:pt x="4825" y="1673"/>
                </a:lnTo>
                <a:lnTo>
                  <a:pt x="4825" y="1673"/>
                </a:lnTo>
                <a:lnTo>
                  <a:pt x="4825" y="1673"/>
                </a:lnTo>
                <a:lnTo>
                  <a:pt x="4829" y="1673"/>
                </a:lnTo>
                <a:lnTo>
                  <a:pt x="4829" y="1673"/>
                </a:lnTo>
                <a:lnTo>
                  <a:pt x="4829" y="1668"/>
                </a:lnTo>
                <a:lnTo>
                  <a:pt x="4825" y="1668"/>
                </a:lnTo>
                <a:lnTo>
                  <a:pt x="4825" y="1664"/>
                </a:lnTo>
                <a:lnTo>
                  <a:pt x="4825" y="1664"/>
                </a:lnTo>
                <a:lnTo>
                  <a:pt x="4825" y="1668"/>
                </a:lnTo>
                <a:lnTo>
                  <a:pt x="4820" y="1668"/>
                </a:lnTo>
                <a:lnTo>
                  <a:pt x="4820" y="1673"/>
                </a:lnTo>
                <a:lnTo>
                  <a:pt x="4820" y="1677"/>
                </a:lnTo>
                <a:lnTo>
                  <a:pt x="4820" y="1677"/>
                </a:lnTo>
                <a:lnTo>
                  <a:pt x="4820" y="1677"/>
                </a:lnTo>
                <a:lnTo>
                  <a:pt x="4820" y="1682"/>
                </a:lnTo>
                <a:lnTo>
                  <a:pt x="4820" y="1682"/>
                </a:lnTo>
                <a:lnTo>
                  <a:pt x="4820" y="1682"/>
                </a:lnTo>
                <a:lnTo>
                  <a:pt x="4816" y="1686"/>
                </a:lnTo>
                <a:lnTo>
                  <a:pt x="4816" y="1686"/>
                </a:lnTo>
                <a:lnTo>
                  <a:pt x="4816" y="1686"/>
                </a:lnTo>
                <a:lnTo>
                  <a:pt x="4816" y="1686"/>
                </a:lnTo>
                <a:lnTo>
                  <a:pt x="4816" y="1691"/>
                </a:lnTo>
                <a:lnTo>
                  <a:pt x="4816" y="1691"/>
                </a:lnTo>
                <a:lnTo>
                  <a:pt x="4816" y="1691"/>
                </a:lnTo>
                <a:lnTo>
                  <a:pt x="4820" y="1691"/>
                </a:lnTo>
                <a:lnTo>
                  <a:pt x="4820" y="1691"/>
                </a:lnTo>
                <a:lnTo>
                  <a:pt x="4820" y="1691"/>
                </a:lnTo>
                <a:lnTo>
                  <a:pt x="4820" y="1691"/>
                </a:lnTo>
                <a:lnTo>
                  <a:pt x="4820" y="1686"/>
                </a:lnTo>
                <a:lnTo>
                  <a:pt x="4820" y="1686"/>
                </a:lnTo>
                <a:lnTo>
                  <a:pt x="4825" y="1686"/>
                </a:lnTo>
                <a:close/>
                <a:moveTo>
                  <a:pt x="4843" y="1750"/>
                </a:moveTo>
                <a:lnTo>
                  <a:pt x="4843" y="1750"/>
                </a:lnTo>
                <a:lnTo>
                  <a:pt x="4856" y="1750"/>
                </a:lnTo>
                <a:lnTo>
                  <a:pt x="4856" y="1745"/>
                </a:lnTo>
                <a:lnTo>
                  <a:pt x="4856" y="1745"/>
                </a:lnTo>
                <a:lnTo>
                  <a:pt x="4852" y="1745"/>
                </a:lnTo>
                <a:lnTo>
                  <a:pt x="4852" y="1745"/>
                </a:lnTo>
                <a:lnTo>
                  <a:pt x="4847" y="1745"/>
                </a:lnTo>
                <a:lnTo>
                  <a:pt x="4847" y="1745"/>
                </a:lnTo>
                <a:lnTo>
                  <a:pt x="4847" y="1745"/>
                </a:lnTo>
                <a:lnTo>
                  <a:pt x="4847" y="1745"/>
                </a:lnTo>
                <a:lnTo>
                  <a:pt x="4843" y="1745"/>
                </a:lnTo>
                <a:lnTo>
                  <a:pt x="4843" y="1745"/>
                </a:lnTo>
                <a:lnTo>
                  <a:pt x="4843" y="1745"/>
                </a:lnTo>
                <a:lnTo>
                  <a:pt x="4843" y="1745"/>
                </a:lnTo>
                <a:lnTo>
                  <a:pt x="4843" y="1750"/>
                </a:lnTo>
                <a:lnTo>
                  <a:pt x="4843" y="1750"/>
                </a:lnTo>
                <a:close/>
                <a:moveTo>
                  <a:pt x="4825" y="1329"/>
                </a:moveTo>
                <a:lnTo>
                  <a:pt x="4820" y="1325"/>
                </a:lnTo>
                <a:lnTo>
                  <a:pt x="4820" y="1325"/>
                </a:lnTo>
                <a:lnTo>
                  <a:pt x="4816" y="1320"/>
                </a:lnTo>
                <a:lnTo>
                  <a:pt x="4816" y="1320"/>
                </a:lnTo>
                <a:lnTo>
                  <a:pt x="4816" y="1320"/>
                </a:lnTo>
                <a:lnTo>
                  <a:pt x="4811" y="1320"/>
                </a:lnTo>
                <a:lnTo>
                  <a:pt x="4811" y="1320"/>
                </a:lnTo>
                <a:lnTo>
                  <a:pt x="4811" y="1320"/>
                </a:lnTo>
                <a:lnTo>
                  <a:pt x="4811" y="1320"/>
                </a:lnTo>
                <a:lnTo>
                  <a:pt x="4811" y="1325"/>
                </a:lnTo>
                <a:lnTo>
                  <a:pt x="4811" y="1329"/>
                </a:lnTo>
                <a:lnTo>
                  <a:pt x="4811" y="1329"/>
                </a:lnTo>
                <a:lnTo>
                  <a:pt x="4811" y="1334"/>
                </a:lnTo>
                <a:lnTo>
                  <a:pt x="4811" y="1329"/>
                </a:lnTo>
                <a:lnTo>
                  <a:pt x="4816" y="1325"/>
                </a:lnTo>
                <a:lnTo>
                  <a:pt x="4816" y="1325"/>
                </a:lnTo>
                <a:lnTo>
                  <a:pt x="4816" y="1325"/>
                </a:lnTo>
                <a:lnTo>
                  <a:pt x="4816" y="1329"/>
                </a:lnTo>
                <a:lnTo>
                  <a:pt x="4820" y="1329"/>
                </a:lnTo>
                <a:lnTo>
                  <a:pt x="4820" y="1329"/>
                </a:lnTo>
                <a:lnTo>
                  <a:pt x="4820" y="1329"/>
                </a:lnTo>
                <a:lnTo>
                  <a:pt x="4820" y="1329"/>
                </a:lnTo>
                <a:lnTo>
                  <a:pt x="4820" y="1329"/>
                </a:lnTo>
                <a:lnTo>
                  <a:pt x="4820" y="1334"/>
                </a:lnTo>
                <a:lnTo>
                  <a:pt x="4825" y="1334"/>
                </a:lnTo>
                <a:lnTo>
                  <a:pt x="4825" y="1334"/>
                </a:lnTo>
                <a:lnTo>
                  <a:pt x="4825" y="1334"/>
                </a:lnTo>
                <a:lnTo>
                  <a:pt x="4825" y="1329"/>
                </a:lnTo>
                <a:close/>
                <a:moveTo>
                  <a:pt x="4870" y="1741"/>
                </a:moveTo>
                <a:lnTo>
                  <a:pt x="4870" y="1736"/>
                </a:lnTo>
                <a:lnTo>
                  <a:pt x="4875" y="1736"/>
                </a:lnTo>
                <a:lnTo>
                  <a:pt x="4875" y="1741"/>
                </a:lnTo>
                <a:lnTo>
                  <a:pt x="4875" y="1741"/>
                </a:lnTo>
                <a:lnTo>
                  <a:pt x="4879" y="1741"/>
                </a:lnTo>
                <a:lnTo>
                  <a:pt x="4879" y="1736"/>
                </a:lnTo>
                <a:lnTo>
                  <a:pt x="4879" y="1736"/>
                </a:lnTo>
                <a:lnTo>
                  <a:pt x="4884" y="1736"/>
                </a:lnTo>
                <a:lnTo>
                  <a:pt x="4884" y="1736"/>
                </a:lnTo>
                <a:lnTo>
                  <a:pt x="4884" y="1736"/>
                </a:lnTo>
                <a:lnTo>
                  <a:pt x="4884" y="1736"/>
                </a:lnTo>
                <a:lnTo>
                  <a:pt x="4884" y="1732"/>
                </a:lnTo>
                <a:lnTo>
                  <a:pt x="4884" y="1732"/>
                </a:lnTo>
                <a:lnTo>
                  <a:pt x="4879" y="1732"/>
                </a:lnTo>
                <a:lnTo>
                  <a:pt x="4879" y="1736"/>
                </a:lnTo>
                <a:lnTo>
                  <a:pt x="4875" y="1736"/>
                </a:lnTo>
                <a:lnTo>
                  <a:pt x="4875" y="1736"/>
                </a:lnTo>
                <a:lnTo>
                  <a:pt x="4870" y="1732"/>
                </a:lnTo>
                <a:lnTo>
                  <a:pt x="4870" y="1736"/>
                </a:lnTo>
                <a:lnTo>
                  <a:pt x="4866" y="1736"/>
                </a:lnTo>
                <a:lnTo>
                  <a:pt x="4866" y="1741"/>
                </a:lnTo>
                <a:lnTo>
                  <a:pt x="4870" y="1741"/>
                </a:lnTo>
                <a:lnTo>
                  <a:pt x="4870" y="1741"/>
                </a:lnTo>
                <a:close/>
                <a:moveTo>
                  <a:pt x="4861" y="1614"/>
                </a:moveTo>
                <a:lnTo>
                  <a:pt x="4861" y="1614"/>
                </a:lnTo>
                <a:lnTo>
                  <a:pt x="4866" y="1614"/>
                </a:lnTo>
                <a:lnTo>
                  <a:pt x="4866" y="1614"/>
                </a:lnTo>
                <a:lnTo>
                  <a:pt x="4870" y="1614"/>
                </a:lnTo>
                <a:lnTo>
                  <a:pt x="4866" y="1614"/>
                </a:lnTo>
                <a:lnTo>
                  <a:pt x="4866" y="1614"/>
                </a:lnTo>
                <a:lnTo>
                  <a:pt x="4866" y="1614"/>
                </a:lnTo>
                <a:lnTo>
                  <a:pt x="4866" y="1610"/>
                </a:lnTo>
                <a:lnTo>
                  <a:pt x="4866" y="1610"/>
                </a:lnTo>
                <a:lnTo>
                  <a:pt x="4866" y="1610"/>
                </a:lnTo>
                <a:lnTo>
                  <a:pt x="4866" y="1610"/>
                </a:lnTo>
                <a:lnTo>
                  <a:pt x="4866" y="1610"/>
                </a:lnTo>
                <a:lnTo>
                  <a:pt x="4861" y="1610"/>
                </a:lnTo>
                <a:lnTo>
                  <a:pt x="4856" y="1610"/>
                </a:lnTo>
                <a:lnTo>
                  <a:pt x="4852" y="1610"/>
                </a:lnTo>
                <a:lnTo>
                  <a:pt x="4852" y="1610"/>
                </a:lnTo>
                <a:lnTo>
                  <a:pt x="4852" y="1610"/>
                </a:lnTo>
                <a:lnTo>
                  <a:pt x="4852" y="1614"/>
                </a:lnTo>
                <a:lnTo>
                  <a:pt x="4852" y="1619"/>
                </a:lnTo>
                <a:lnTo>
                  <a:pt x="4852" y="1619"/>
                </a:lnTo>
                <a:lnTo>
                  <a:pt x="4856" y="1619"/>
                </a:lnTo>
                <a:lnTo>
                  <a:pt x="4861" y="1614"/>
                </a:lnTo>
                <a:close/>
                <a:moveTo>
                  <a:pt x="4852" y="1365"/>
                </a:moveTo>
                <a:lnTo>
                  <a:pt x="4852" y="1365"/>
                </a:lnTo>
                <a:lnTo>
                  <a:pt x="4852" y="1361"/>
                </a:lnTo>
                <a:lnTo>
                  <a:pt x="4852" y="1361"/>
                </a:lnTo>
                <a:lnTo>
                  <a:pt x="4852" y="1356"/>
                </a:lnTo>
                <a:lnTo>
                  <a:pt x="4847" y="1356"/>
                </a:lnTo>
                <a:lnTo>
                  <a:pt x="4847" y="1356"/>
                </a:lnTo>
                <a:lnTo>
                  <a:pt x="4847" y="1356"/>
                </a:lnTo>
                <a:lnTo>
                  <a:pt x="4847" y="1356"/>
                </a:lnTo>
                <a:lnTo>
                  <a:pt x="4847" y="1356"/>
                </a:lnTo>
                <a:lnTo>
                  <a:pt x="4847" y="1352"/>
                </a:lnTo>
                <a:lnTo>
                  <a:pt x="4847" y="1347"/>
                </a:lnTo>
                <a:lnTo>
                  <a:pt x="4843" y="1347"/>
                </a:lnTo>
                <a:lnTo>
                  <a:pt x="4843" y="1343"/>
                </a:lnTo>
                <a:lnTo>
                  <a:pt x="4843" y="1343"/>
                </a:lnTo>
                <a:lnTo>
                  <a:pt x="4843" y="1343"/>
                </a:lnTo>
                <a:lnTo>
                  <a:pt x="4838" y="1343"/>
                </a:lnTo>
                <a:lnTo>
                  <a:pt x="4838" y="1343"/>
                </a:lnTo>
                <a:lnTo>
                  <a:pt x="4838" y="1343"/>
                </a:lnTo>
                <a:lnTo>
                  <a:pt x="4834" y="1343"/>
                </a:lnTo>
                <a:lnTo>
                  <a:pt x="4834" y="1343"/>
                </a:lnTo>
                <a:lnTo>
                  <a:pt x="4834" y="1343"/>
                </a:lnTo>
                <a:lnTo>
                  <a:pt x="4834" y="1338"/>
                </a:lnTo>
                <a:lnTo>
                  <a:pt x="4834" y="1338"/>
                </a:lnTo>
                <a:lnTo>
                  <a:pt x="4834" y="1338"/>
                </a:lnTo>
                <a:lnTo>
                  <a:pt x="4834" y="1343"/>
                </a:lnTo>
                <a:lnTo>
                  <a:pt x="4834" y="1343"/>
                </a:lnTo>
                <a:lnTo>
                  <a:pt x="4834" y="1347"/>
                </a:lnTo>
                <a:lnTo>
                  <a:pt x="4834" y="1352"/>
                </a:lnTo>
                <a:lnTo>
                  <a:pt x="4838" y="1352"/>
                </a:lnTo>
                <a:lnTo>
                  <a:pt x="4838" y="1352"/>
                </a:lnTo>
                <a:lnTo>
                  <a:pt x="4838" y="1352"/>
                </a:lnTo>
                <a:lnTo>
                  <a:pt x="4843" y="1352"/>
                </a:lnTo>
                <a:lnTo>
                  <a:pt x="4843" y="1356"/>
                </a:lnTo>
                <a:lnTo>
                  <a:pt x="4843" y="1356"/>
                </a:lnTo>
                <a:lnTo>
                  <a:pt x="4843" y="1356"/>
                </a:lnTo>
                <a:lnTo>
                  <a:pt x="4843" y="1361"/>
                </a:lnTo>
                <a:lnTo>
                  <a:pt x="4843" y="1365"/>
                </a:lnTo>
                <a:lnTo>
                  <a:pt x="4843" y="1365"/>
                </a:lnTo>
                <a:lnTo>
                  <a:pt x="4843" y="1365"/>
                </a:lnTo>
                <a:lnTo>
                  <a:pt x="4843" y="1365"/>
                </a:lnTo>
                <a:lnTo>
                  <a:pt x="4847" y="1370"/>
                </a:lnTo>
                <a:lnTo>
                  <a:pt x="4847" y="1370"/>
                </a:lnTo>
                <a:lnTo>
                  <a:pt x="4847" y="1370"/>
                </a:lnTo>
                <a:lnTo>
                  <a:pt x="4847" y="1365"/>
                </a:lnTo>
                <a:lnTo>
                  <a:pt x="4847" y="1361"/>
                </a:lnTo>
                <a:lnTo>
                  <a:pt x="4847" y="1365"/>
                </a:lnTo>
                <a:lnTo>
                  <a:pt x="4847" y="1365"/>
                </a:lnTo>
                <a:lnTo>
                  <a:pt x="4852" y="1365"/>
                </a:lnTo>
                <a:lnTo>
                  <a:pt x="4852" y="1365"/>
                </a:lnTo>
                <a:lnTo>
                  <a:pt x="4852" y="1365"/>
                </a:lnTo>
                <a:lnTo>
                  <a:pt x="4852" y="1365"/>
                </a:lnTo>
                <a:close/>
                <a:moveTo>
                  <a:pt x="4807" y="1370"/>
                </a:moveTo>
                <a:lnTo>
                  <a:pt x="4807" y="1370"/>
                </a:lnTo>
                <a:lnTo>
                  <a:pt x="4807" y="1370"/>
                </a:lnTo>
                <a:lnTo>
                  <a:pt x="4807" y="1370"/>
                </a:lnTo>
                <a:lnTo>
                  <a:pt x="4802" y="1375"/>
                </a:lnTo>
                <a:lnTo>
                  <a:pt x="4802" y="1375"/>
                </a:lnTo>
                <a:lnTo>
                  <a:pt x="4802" y="1379"/>
                </a:lnTo>
                <a:lnTo>
                  <a:pt x="4807" y="1384"/>
                </a:lnTo>
                <a:lnTo>
                  <a:pt x="4807" y="1384"/>
                </a:lnTo>
                <a:lnTo>
                  <a:pt x="4811" y="1384"/>
                </a:lnTo>
                <a:lnTo>
                  <a:pt x="4811" y="1384"/>
                </a:lnTo>
                <a:lnTo>
                  <a:pt x="4811" y="1384"/>
                </a:lnTo>
                <a:lnTo>
                  <a:pt x="4816" y="1388"/>
                </a:lnTo>
                <a:lnTo>
                  <a:pt x="4816" y="1388"/>
                </a:lnTo>
                <a:lnTo>
                  <a:pt x="4816" y="1393"/>
                </a:lnTo>
                <a:lnTo>
                  <a:pt x="4820" y="1388"/>
                </a:lnTo>
                <a:lnTo>
                  <a:pt x="4820" y="1388"/>
                </a:lnTo>
                <a:lnTo>
                  <a:pt x="4820" y="1388"/>
                </a:lnTo>
                <a:lnTo>
                  <a:pt x="4820" y="1388"/>
                </a:lnTo>
                <a:lnTo>
                  <a:pt x="4820" y="1388"/>
                </a:lnTo>
                <a:lnTo>
                  <a:pt x="4820" y="1384"/>
                </a:lnTo>
                <a:lnTo>
                  <a:pt x="4820" y="1384"/>
                </a:lnTo>
                <a:lnTo>
                  <a:pt x="4816" y="1379"/>
                </a:lnTo>
                <a:lnTo>
                  <a:pt x="4816" y="1379"/>
                </a:lnTo>
                <a:lnTo>
                  <a:pt x="4816" y="1379"/>
                </a:lnTo>
                <a:lnTo>
                  <a:pt x="4816" y="1375"/>
                </a:lnTo>
                <a:lnTo>
                  <a:pt x="4816" y="1375"/>
                </a:lnTo>
                <a:lnTo>
                  <a:pt x="4816" y="1370"/>
                </a:lnTo>
                <a:lnTo>
                  <a:pt x="4820" y="1370"/>
                </a:lnTo>
                <a:lnTo>
                  <a:pt x="4820" y="1365"/>
                </a:lnTo>
                <a:lnTo>
                  <a:pt x="4820" y="1361"/>
                </a:lnTo>
                <a:lnTo>
                  <a:pt x="4820" y="1361"/>
                </a:lnTo>
                <a:lnTo>
                  <a:pt x="4820" y="1356"/>
                </a:lnTo>
                <a:lnTo>
                  <a:pt x="4820" y="1356"/>
                </a:lnTo>
                <a:lnTo>
                  <a:pt x="4820" y="1356"/>
                </a:lnTo>
                <a:lnTo>
                  <a:pt x="4820" y="1352"/>
                </a:lnTo>
                <a:lnTo>
                  <a:pt x="4816" y="1352"/>
                </a:lnTo>
                <a:lnTo>
                  <a:pt x="4816" y="1352"/>
                </a:lnTo>
                <a:lnTo>
                  <a:pt x="4811" y="1352"/>
                </a:lnTo>
                <a:lnTo>
                  <a:pt x="4811" y="1352"/>
                </a:lnTo>
                <a:lnTo>
                  <a:pt x="4811" y="1352"/>
                </a:lnTo>
                <a:lnTo>
                  <a:pt x="4811" y="1356"/>
                </a:lnTo>
                <a:lnTo>
                  <a:pt x="4811" y="1356"/>
                </a:lnTo>
                <a:lnTo>
                  <a:pt x="4811" y="1361"/>
                </a:lnTo>
                <a:lnTo>
                  <a:pt x="4811" y="1361"/>
                </a:lnTo>
                <a:lnTo>
                  <a:pt x="4807" y="1361"/>
                </a:lnTo>
                <a:lnTo>
                  <a:pt x="4811" y="1361"/>
                </a:lnTo>
                <a:lnTo>
                  <a:pt x="4811" y="1365"/>
                </a:lnTo>
                <a:lnTo>
                  <a:pt x="4811" y="1370"/>
                </a:lnTo>
                <a:lnTo>
                  <a:pt x="4811" y="1370"/>
                </a:lnTo>
                <a:lnTo>
                  <a:pt x="4807" y="1370"/>
                </a:lnTo>
                <a:close/>
                <a:moveTo>
                  <a:pt x="4829" y="1375"/>
                </a:moveTo>
                <a:lnTo>
                  <a:pt x="4829" y="1375"/>
                </a:lnTo>
                <a:lnTo>
                  <a:pt x="4829" y="1375"/>
                </a:lnTo>
                <a:lnTo>
                  <a:pt x="4829" y="1379"/>
                </a:lnTo>
                <a:lnTo>
                  <a:pt x="4829" y="1379"/>
                </a:lnTo>
                <a:lnTo>
                  <a:pt x="4834" y="1379"/>
                </a:lnTo>
                <a:lnTo>
                  <a:pt x="4838" y="1379"/>
                </a:lnTo>
                <a:lnTo>
                  <a:pt x="4838" y="1379"/>
                </a:lnTo>
                <a:lnTo>
                  <a:pt x="4838" y="1375"/>
                </a:lnTo>
                <a:lnTo>
                  <a:pt x="4838" y="1375"/>
                </a:lnTo>
                <a:lnTo>
                  <a:pt x="4843" y="1375"/>
                </a:lnTo>
                <a:lnTo>
                  <a:pt x="4843" y="1375"/>
                </a:lnTo>
                <a:lnTo>
                  <a:pt x="4843" y="1375"/>
                </a:lnTo>
                <a:lnTo>
                  <a:pt x="4843" y="1375"/>
                </a:lnTo>
                <a:lnTo>
                  <a:pt x="4843" y="1370"/>
                </a:lnTo>
                <a:lnTo>
                  <a:pt x="4838" y="1370"/>
                </a:lnTo>
                <a:lnTo>
                  <a:pt x="4838" y="1370"/>
                </a:lnTo>
                <a:lnTo>
                  <a:pt x="4838" y="1370"/>
                </a:lnTo>
                <a:lnTo>
                  <a:pt x="4838" y="1365"/>
                </a:lnTo>
                <a:lnTo>
                  <a:pt x="4838" y="1365"/>
                </a:lnTo>
                <a:lnTo>
                  <a:pt x="4834" y="1370"/>
                </a:lnTo>
                <a:lnTo>
                  <a:pt x="4834" y="1370"/>
                </a:lnTo>
                <a:lnTo>
                  <a:pt x="4834" y="1370"/>
                </a:lnTo>
                <a:lnTo>
                  <a:pt x="4829" y="1375"/>
                </a:lnTo>
                <a:lnTo>
                  <a:pt x="4829" y="1375"/>
                </a:lnTo>
                <a:close/>
                <a:moveTo>
                  <a:pt x="4825" y="1361"/>
                </a:moveTo>
                <a:lnTo>
                  <a:pt x="4825" y="1361"/>
                </a:lnTo>
                <a:lnTo>
                  <a:pt x="4825" y="1365"/>
                </a:lnTo>
                <a:lnTo>
                  <a:pt x="4820" y="1370"/>
                </a:lnTo>
                <a:lnTo>
                  <a:pt x="4820" y="1370"/>
                </a:lnTo>
                <a:lnTo>
                  <a:pt x="4820" y="1375"/>
                </a:lnTo>
                <a:lnTo>
                  <a:pt x="4820" y="1379"/>
                </a:lnTo>
                <a:lnTo>
                  <a:pt x="4820" y="1384"/>
                </a:lnTo>
                <a:lnTo>
                  <a:pt x="4820" y="1384"/>
                </a:lnTo>
                <a:lnTo>
                  <a:pt x="4820" y="1384"/>
                </a:lnTo>
                <a:lnTo>
                  <a:pt x="4825" y="1379"/>
                </a:lnTo>
                <a:lnTo>
                  <a:pt x="4825" y="1375"/>
                </a:lnTo>
                <a:lnTo>
                  <a:pt x="4825" y="1370"/>
                </a:lnTo>
                <a:lnTo>
                  <a:pt x="4825" y="1370"/>
                </a:lnTo>
                <a:lnTo>
                  <a:pt x="4825" y="1365"/>
                </a:lnTo>
                <a:lnTo>
                  <a:pt x="4829" y="1365"/>
                </a:lnTo>
                <a:lnTo>
                  <a:pt x="4829" y="1365"/>
                </a:lnTo>
                <a:lnTo>
                  <a:pt x="4829" y="1361"/>
                </a:lnTo>
                <a:lnTo>
                  <a:pt x="4829" y="1361"/>
                </a:lnTo>
                <a:lnTo>
                  <a:pt x="4829" y="1356"/>
                </a:lnTo>
                <a:lnTo>
                  <a:pt x="4829" y="1352"/>
                </a:lnTo>
                <a:lnTo>
                  <a:pt x="4829" y="1352"/>
                </a:lnTo>
                <a:lnTo>
                  <a:pt x="4829" y="1347"/>
                </a:lnTo>
                <a:lnTo>
                  <a:pt x="4829" y="1347"/>
                </a:lnTo>
                <a:lnTo>
                  <a:pt x="4829" y="1347"/>
                </a:lnTo>
                <a:lnTo>
                  <a:pt x="4829" y="1343"/>
                </a:lnTo>
                <a:lnTo>
                  <a:pt x="4825" y="1347"/>
                </a:lnTo>
                <a:lnTo>
                  <a:pt x="4825" y="1347"/>
                </a:lnTo>
                <a:lnTo>
                  <a:pt x="4825" y="1347"/>
                </a:lnTo>
                <a:lnTo>
                  <a:pt x="4825" y="1347"/>
                </a:lnTo>
                <a:lnTo>
                  <a:pt x="4825" y="1352"/>
                </a:lnTo>
                <a:lnTo>
                  <a:pt x="4825" y="1356"/>
                </a:lnTo>
                <a:lnTo>
                  <a:pt x="4825" y="1361"/>
                </a:lnTo>
                <a:close/>
                <a:moveTo>
                  <a:pt x="4721" y="1067"/>
                </a:moveTo>
                <a:lnTo>
                  <a:pt x="4721" y="1067"/>
                </a:lnTo>
                <a:lnTo>
                  <a:pt x="4721" y="1067"/>
                </a:lnTo>
                <a:lnTo>
                  <a:pt x="4716" y="1063"/>
                </a:lnTo>
                <a:lnTo>
                  <a:pt x="4716" y="1063"/>
                </a:lnTo>
                <a:lnTo>
                  <a:pt x="4716" y="1063"/>
                </a:lnTo>
                <a:lnTo>
                  <a:pt x="4712" y="1063"/>
                </a:lnTo>
                <a:lnTo>
                  <a:pt x="4712" y="1063"/>
                </a:lnTo>
                <a:lnTo>
                  <a:pt x="4712" y="1063"/>
                </a:lnTo>
                <a:lnTo>
                  <a:pt x="4712" y="1063"/>
                </a:lnTo>
                <a:lnTo>
                  <a:pt x="4707" y="1067"/>
                </a:lnTo>
                <a:lnTo>
                  <a:pt x="4707" y="1067"/>
                </a:lnTo>
                <a:lnTo>
                  <a:pt x="4707" y="1067"/>
                </a:lnTo>
                <a:lnTo>
                  <a:pt x="4707" y="1072"/>
                </a:lnTo>
                <a:lnTo>
                  <a:pt x="4707" y="1072"/>
                </a:lnTo>
                <a:lnTo>
                  <a:pt x="4703" y="1076"/>
                </a:lnTo>
                <a:lnTo>
                  <a:pt x="4703" y="1081"/>
                </a:lnTo>
                <a:lnTo>
                  <a:pt x="4703" y="1094"/>
                </a:lnTo>
                <a:lnTo>
                  <a:pt x="4703" y="1094"/>
                </a:lnTo>
                <a:lnTo>
                  <a:pt x="4703" y="1099"/>
                </a:lnTo>
                <a:lnTo>
                  <a:pt x="4703" y="1099"/>
                </a:lnTo>
                <a:lnTo>
                  <a:pt x="4703" y="1103"/>
                </a:lnTo>
                <a:lnTo>
                  <a:pt x="4703" y="1103"/>
                </a:lnTo>
                <a:lnTo>
                  <a:pt x="4703" y="1108"/>
                </a:lnTo>
                <a:lnTo>
                  <a:pt x="4703" y="1108"/>
                </a:lnTo>
                <a:lnTo>
                  <a:pt x="4703" y="1108"/>
                </a:lnTo>
                <a:lnTo>
                  <a:pt x="4707" y="1108"/>
                </a:lnTo>
                <a:lnTo>
                  <a:pt x="4707" y="1112"/>
                </a:lnTo>
                <a:lnTo>
                  <a:pt x="4712" y="1117"/>
                </a:lnTo>
                <a:lnTo>
                  <a:pt x="4712" y="1117"/>
                </a:lnTo>
                <a:lnTo>
                  <a:pt x="4712" y="1117"/>
                </a:lnTo>
                <a:lnTo>
                  <a:pt x="4712" y="1117"/>
                </a:lnTo>
                <a:lnTo>
                  <a:pt x="4716" y="1121"/>
                </a:lnTo>
                <a:lnTo>
                  <a:pt x="4716" y="1121"/>
                </a:lnTo>
                <a:lnTo>
                  <a:pt x="4716" y="1121"/>
                </a:lnTo>
                <a:lnTo>
                  <a:pt x="4721" y="1126"/>
                </a:lnTo>
                <a:lnTo>
                  <a:pt x="4721" y="1126"/>
                </a:lnTo>
                <a:lnTo>
                  <a:pt x="4721" y="1130"/>
                </a:lnTo>
                <a:lnTo>
                  <a:pt x="4725" y="1130"/>
                </a:lnTo>
                <a:lnTo>
                  <a:pt x="4725" y="1126"/>
                </a:lnTo>
                <a:lnTo>
                  <a:pt x="4721" y="1126"/>
                </a:lnTo>
                <a:lnTo>
                  <a:pt x="4721" y="1121"/>
                </a:lnTo>
                <a:lnTo>
                  <a:pt x="4721" y="1121"/>
                </a:lnTo>
                <a:lnTo>
                  <a:pt x="4721" y="1117"/>
                </a:lnTo>
                <a:lnTo>
                  <a:pt x="4721" y="1117"/>
                </a:lnTo>
                <a:lnTo>
                  <a:pt x="4725" y="1112"/>
                </a:lnTo>
                <a:lnTo>
                  <a:pt x="4725" y="1108"/>
                </a:lnTo>
                <a:lnTo>
                  <a:pt x="4725" y="1108"/>
                </a:lnTo>
                <a:lnTo>
                  <a:pt x="4725" y="1103"/>
                </a:lnTo>
                <a:lnTo>
                  <a:pt x="4725" y="1099"/>
                </a:lnTo>
                <a:lnTo>
                  <a:pt x="4725" y="1094"/>
                </a:lnTo>
                <a:lnTo>
                  <a:pt x="4725" y="1090"/>
                </a:lnTo>
                <a:lnTo>
                  <a:pt x="4721" y="1085"/>
                </a:lnTo>
                <a:lnTo>
                  <a:pt x="4721" y="1085"/>
                </a:lnTo>
                <a:lnTo>
                  <a:pt x="4725" y="1081"/>
                </a:lnTo>
                <a:lnTo>
                  <a:pt x="4721" y="1076"/>
                </a:lnTo>
                <a:lnTo>
                  <a:pt x="4721" y="1076"/>
                </a:lnTo>
                <a:lnTo>
                  <a:pt x="4721" y="1072"/>
                </a:lnTo>
                <a:lnTo>
                  <a:pt x="4721" y="1072"/>
                </a:lnTo>
                <a:lnTo>
                  <a:pt x="4721" y="1067"/>
                </a:lnTo>
                <a:lnTo>
                  <a:pt x="4721" y="1067"/>
                </a:lnTo>
                <a:close/>
                <a:moveTo>
                  <a:pt x="4730" y="1388"/>
                </a:moveTo>
                <a:lnTo>
                  <a:pt x="4730" y="1388"/>
                </a:lnTo>
                <a:lnTo>
                  <a:pt x="4730" y="1388"/>
                </a:lnTo>
                <a:lnTo>
                  <a:pt x="4730" y="1388"/>
                </a:lnTo>
                <a:lnTo>
                  <a:pt x="4725" y="1388"/>
                </a:lnTo>
                <a:lnTo>
                  <a:pt x="4725" y="1393"/>
                </a:lnTo>
                <a:lnTo>
                  <a:pt x="4721" y="1393"/>
                </a:lnTo>
                <a:lnTo>
                  <a:pt x="4721" y="1397"/>
                </a:lnTo>
                <a:lnTo>
                  <a:pt x="4721" y="1397"/>
                </a:lnTo>
                <a:lnTo>
                  <a:pt x="4721" y="1397"/>
                </a:lnTo>
                <a:lnTo>
                  <a:pt x="4716" y="1402"/>
                </a:lnTo>
                <a:lnTo>
                  <a:pt x="4716" y="1406"/>
                </a:lnTo>
                <a:lnTo>
                  <a:pt x="4716" y="1406"/>
                </a:lnTo>
                <a:lnTo>
                  <a:pt x="4721" y="1406"/>
                </a:lnTo>
                <a:lnTo>
                  <a:pt x="4721" y="1402"/>
                </a:lnTo>
                <a:lnTo>
                  <a:pt x="4721" y="1402"/>
                </a:lnTo>
                <a:lnTo>
                  <a:pt x="4721" y="1402"/>
                </a:lnTo>
                <a:lnTo>
                  <a:pt x="4721" y="1402"/>
                </a:lnTo>
                <a:lnTo>
                  <a:pt x="4721" y="1402"/>
                </a:lnTo>
                <a:lnTo>
                  <a:pt x="4725" y="1402"/>
                </a:lnTo>
                <a:lnTo>
                  <a:pt x="4725" y="1397"/>
                </a:lnTo>
                <a:lnTo>
                  <a:pt x="4730" y="1397"/>
                </a:lnTo>
                <a:lnTo>
                  <a:pt x="4730" y="1397"/>
                </a:lnTo>
                <a:lnTo>
                  <a:pt x="4730" y="1393"/>
                </a:lnTo>
                <a:lnTo>
                  <a:pt x="4730" y="1393"/>
                </a:lnTo>
                <a:lnTo>
                  <a:pt x="4735" y="1388"/>
                </a:lnTo>
                <a:lnTo>
                  <a:pt x="4735" y="1388"/>
                </a:lnTo>
                <a:lnTo>
                  <a:pt x="4735" y="1388"/>
                </a:lnTo>
                <a:lnTo>
                  <a:pt x="4739" y="1388"/>
                </a:lnTo>
                <a:lnTo>
                  <a:pt x="4739" y="1384"/>
                </a:lnTo>
                <a:lnTo>
                  <a:pt x="4739" y="1379"/>
                </a:lnTo>
                <a:lnTo>
                  <a:pt x="4739" y="1375"/>
                </a:lnTo>
                <a:lnTo>
                  <a:pt x="4739" y="1375"/>
                </a:lnTo>
                <a:lnTo>
                  <a:pt x="4744" y="1375"/>
                </a:lnTo>
                <a:lnTo>
                  <a:pt x="4744" y="1375"/>
                </a:lnTo>
                <a:lnTo>
                  <a:pt x="4748" y="1370"/>
                </a:lnTo>
                <a:lnTo>
                  <a:pt x="4748" y="1370"/>
                </a:lnTo>
                <a:lnTo>
                  <a:pt x="4748" y="1370"/>
                </a:lnTo>
                <a:lnTo>
                  <a:pt x="4748" y="1365"/>
                </a:lnTo>
                <a:lnTo>
                  <a:pt x="4748" y="1365"/>
                </a:lnTo>
                <a:lnTo>
                  <a:pt x="4753" y="1365"/>
                </a:lnTo>
                <a:lnTo>
                  <a:pt x="4753" y="1365"/>
                </a:lnTo>
                <a:lnTo>
                  <a:pt x="4753" y="1365"/>
                </a:lnTo>
                <a:lnTo>
                  <a:pt x="4753" y="1361"/>
                </a:lnTo>
                <a:lnTo>
                  <a:pt x="4753" y="1361"/>
                </a:lnTo>
                <a:lnTo>
                  <a:pt x="4753" y="1356"/>
                </a:lnTo>
                <a:lnTo>
                  <a:pt x="4753" y="1352"/>
                </a:lnTo>
                <a:lnTo>
                  <a:pt x="4753" y="1352"/>
                </a:lnTo>
                <a:lnTo>
                  <a:pt x="4753" y="1352"/>
                </a:lnTo>
                <a:lnTo>
                  <a:pt x="4748" y="1347"/>
                </a:lnTo>
                <a:lnTo>
                  <a:pt x="4753" y="1347"/>
                </a:lnTo>
                <a:lnTo>
                  <a:pt x="4748" y="1347"/>
                </a:lnTo>
                <a:lnTo>
                  <a:pt x="4748" y="1343"/>
                </a:lnTo>
                <a:lnTo>
                  <a:pt x="4748" y="1347"/>
                </a:lnTo>
                <a:lnTo>
                  <a:pt x="4748" y="1352"/>
                </a:lnTo>
                <a:lnTo>
                  <a:pt x="4748" y="1352"/>
                </a:lnTo>
                <a:lnTo>
                  <a:pt x="4748" y="1356"/>
                </a:lnTo>
                <a:lnTo>
                  <a:pt x="4748" y="1356"/>
                </a:lnTo>
                <a:lnTo>
                  <a:pt x="4748" y="1356"/>
                </a:lnTo>
                <a:lnTo>
                  <a:pt x="4748" y="1361"/>
                </a:lnTo>
                <a:lnTo>
                  <a:pt x="4748" y="1361"/>
                </a:lnTo>
                <a:lnTo>
                  <a:pt x="4748" y="1365"/>
                </a:lnTo>
                <a:lnTo>
                  <a:pt x="4744" y="1365"/>
                </a:lnTo>
                <a:lnTo>
                  <a:pt x="4744" y="1365"/>
                </a:lnTo>
                <a:lnTo>
                  <a:pt x="4744" y="1365"/>
                </a:lnTo>
                <a:lnTo>
                  <a:pt x="4744" y="1370"/>
                </a:lnTo>
                <a:lnTo>
                  <a:pt x="4739" y="1370"/>
                </a:lnTo>
                <a:lnTo>
                  <a:pt x="4739" y="1370"/>
                </a:lnTo>
                <a:lnTo>
                  <a:pt x="4739" y="1375"/>
                </a:lnTo>
                <a:lnTo>
                  <a:pt x="4735" y="1379"/>
                </a:lnTo>
                <a:lnTo>
                  <a:pt x="4730" y="1388"/>
                </a:lnTo>
                <a:close/>
                <a:moveTo>
                  <a:pt x="4549" y="158"/>
                </a:moveTo>
                <a:lnTo>
                  <a:pt x="4549" y="158"/>
                </a:lnTo>
                <a:lnTo>
                  <a:pt x="4549" y="158"/>
                </a:lnTo>
                <a:lnTo>
                  <a:pt x="4554" y="158"/>
                </a:lnTo>
                <a:lnTo>
                  <a:pt x="4558" y="158"/>
                </a:lnTo>
                <a:lnTo>
                  <a:pt x="4558" y="158"/>
                </a:lnTo>
                <a:lnTo>
                  <a:pt x="4567" y="163"/>
                </a:lnTo>
                <a:lnTo>
                  <a:pt x="4567" y="158"/>
                </a:lnTo>
                <a:lnTo>
                  <a:pt x="4567" y="158"/>
                </a:lnTo>
                <a:lnTo>
                  <a:pt x="4567" y="158"/>
                </a:lnTo>
                <a:lnTo>
                  <a:pt x="4567" y="158"/>
                </a:lnTo>
                <a:lnTo>
                  <a:pt x="4567" y="158"/>
                </a:lnTo>
                <a:lnTo>
                  <a:pt x="4567" y="158"/>
                </a:lnTo>
                <a:lnTo>
                  <a:pt x="4563" y="158"/>
                </a:lnTo>
                <a:lnTo>
                  <a:pt x="4563" y="154"/>
                </a:lnTo>
                <a:lnTo>
                  <a:pt x="4563" y="154"/>
                </a:lnTo>
                <a:lnTo>
                  <a:pt x="4549" y="154"/>
                </a:lnTo>
                <a:lnTo>
                  <a:pt x="4549" y="154"/>
                </a:lnTo>
                <a:lnTo>
                  <a:pt x="4549" y="154"/>
                </a:lnTo>
                <a:lnTo>
                  <a:pt x="4549" y="158"/>
                </a:lnTo>
                <a:lnTo>
                  <a:pt x="4549" y="158"/>
                </a:lnTo>
                <a:close/>
                <a:moveTo>
                  <a:pt x="4893" y="515"/>
                </a:moveTo>
                <a:lnTo>
                  <a:pt x="4888" y="511"/>
                </a:lnTo>
                <a:lnTo>
                  <a:pt x="4888" y="511"/>
                </a:lnTo>
                <a:lnTo>
                  <a:pt x="4888" y="515"/>
                </a:lnTo>
                <a:lnTo>
                  <a:pt x="4893" y="515"/>
                </a:lnTo>
                <a:lnTo>
                  <a:pt x="4893" y="520"/>
                </a:lnTo>
                <a:lnTo>
                  <a:pt x="4888" y="520"/>
                </a:lnTo>
                <a:lnTo>
                  <a:pt x="4888" y="520"/>
                </a:lnTo>
                <a:lnTo>
                  <a:pt x="4888" y="520"/>
                </a:lnTo>
                <a:lnTo>
                  <a:pt x="4888" y="525"/>
                </a:lnTo>
                <a:lnTo>
                  <a:pt x="4888" y="525"/>
                </a:lnTo>
                <a:lnTo>
                  <a:pt x="4893" y="525"/>
                </a:lnTo>
                <a:lnTo>
                  <a:pt x="4893" y="525"/>
                </a:lnTo>
                <a:lnTo>
                  <a:pt x="4897" y="525"/>
                </a:lnTo>
                <a:lnTo>
                  <a:pt x="4897" y="525"/>
                </a:lnTo>
                <a:lnTo>
                  <a:pt x="4893" y="525"/>
                </a:lnTo>
                <a:lnTo>
                  <a:pt x="4897" y="525"/>
                </a:lnTo>
                <a:lnTo>
                  <a:pt x="4897" y="525"/>
                </a:lnTo>
                <a:lnTo>
                  <a:pt x="4897" y="520"/>
                </a:lnTo>
                <a:lnTo>
                  <a:pt x="4897" y="515"/>
                </a:lnTo>
                <a:lnTo>
                  <a:pt x="4893" y="515"/>
                </a:lnTo>
                <a:lnTo>
                  <a:pt x="4893" y="515"/>
                </a:lnTo>
                <a:close/>
                <a:moveTo>
                  <a:pt x="4825" y="1786"/>
                </a:moveTo>
                <a:lnTo>
                  <a:pt x="4829" y="1786"/>
                </a:lnTo>
                <a:lnTo>
                  <a:pt x="4829" y="1786"/>
                </a:lnTo>
                <a:lnTo>
                  <a:pt x="4834" y="1786"/>
                </a:lnTo>
                <a:lnTo>
                  <a:pt x="4834" y="1786"/>
                </a:lnTo>
                <a:lnTo>
                  <a:pt x="4838" y="1786"/>
                </a:lnTo>
                <a:lnTo>
                  <a:pt x="4838" y="1781"/>
                </a:lnTo>
                <a:lnTo>
                  <a:pt x="4843" y="1781"/>
                </a:lnTo>
                <a:lnTo>
                  <a:pt x="4843" y="1781"/>
                </a:lnTo>
                <a:lnTo>
                  <a:pt x="4847" y="1777"/>
                </a:lnTo>
                <a:lnTo>
                  <a:pt x="4847" y="1772"/>
                </a:lnTo>
                <a:lnTo>
                  <a:pt x="4847" y="1772"/>
                </a:lnTo>
                <a:lnTo>
                  <a:pt x="4852" y="1768"/>
                </a:lnTo>
                <a:lnTo>
                  <a:pt x="4856" y="1768"/>
                </a:lnTo>
                <a:lnTo>
                  <a:pt x="4866" y="1763"/>
                </a:lnTo>
                <a:lnTo>
                  <a:pt x="4866" y="1763"/>
                </a:lnTo>
                <a:lnTo>
                  <a:pt x="4866" y="1763"/>
                </a:lnTo>
                <a:lnTo>
                  <a:pt x="4866" y="1763"/>
                </a:lnTo>
                <a:lnTo>
                  <a:pt x="4870" y="1763"/>
                </a:lnTo>
                <a:lnTo>
                  <a:pt x="4870" y="1763"/>
                </a:lnTo>
                <a:lnTo>
                  <a:pt x="4875" y="1759"/>
                </a:lnTo>
                <a:lnTo>
                  <a:pt x="4875" y="1759"/>
                </a:lnTo>
                <a:lnTo>
                  <a:pt x="4879" y="1759"/>
                </a:lnTo>
                <a:lnTo>
                  <a:pt x="4879" y="1759"/>
                </a:lnTo>
                <a:lnTo>
                  <a:pt x="4879" y="1759"/>
                </a:lnTo>
                <a:lnTo>
                  <a:pt x="4884" y="1754"/>
                </a:lnTo>
                <a:lnTo>
                  <a:pt x="4884" y="1754"/>
                </a:lnTo>
                <a:lnTo>
                  <a:pt x="4888" y="1754"/>
                </a:lnTo>
                <a:lnTo>
                  <a:pt x="4893" y="1750"/>
                </a:lnTo>
                <a:lnTo>
                  <a:pt x="4893" y="1750"/>
                </a:lnTo>
                <a:lnTo>
                  <a:pt x="4893" y="1750"/>
                </a:lnTo>
                <a:lnTo>
                  <a:pt x="4888" y="1750"/>
                </a:lnTo>
                <a:lnTo>
                  <a:pt x="4888" y="1745"/>
                </a:lnTo>
                <a:lnTo>
                  <a:pt x="4884" y="1750"/>
                </a:lnTo>
                <a:lnTo>
                  <a:pt x="4884" y="1750"/>
                </a:lnTo>
                <a:lnTo>
                  <a:pt x="4884" y="1750"/>
                </a:lnTo>
                <a:lnTo>
                  <a:pt x="4879" y="1750"/>
                </a:lnTo>
                <a:lnTo>
                  <a:pt x="4879" y="1750"/>
                </a:lnTo>
                <a:lnTo>
                  <a:pt x="4875" y="1750"/>
                </a:lnTo>
                <a:lnTo>
                  <a:pt x="4870" y="1750"/>
                </a:lnTo>
                <a:lnTo>
                  <a:pt x="4866" y="1750"/>
                </a:lnTo>
                <a:lnTo>
                  <a:pt x="4856" y="1754"/>
                </a:lnTo>
                <a:lnTo>
                  <a:pt x="4856" y="1754"/>
                </a:lnTo>
                <a:lnTo>
                  <a:pt x="4856" y="1754"/>
                </a:lnTo>
                <a:lnTo>
                  <a:pt x="4852" y="1754"/>
                </a:lnTo>
                <a:lnTo>
                  <a:pt x="4852" y="1759"/>
                </a:lnTo>
                <a:lnTo>
                  <a:pt x="4847" y="1759"/>
                </a:lnTo>
                <a:lnTo>
                  <a:pt x="4847" y="1763"/>
                </a:lnTo>
                <a:lnTo>
                  <a:pt x="4843" y="1763"/>
                </a:lnTo>
                <a:lnTo>
                  <a:pt x="4843" y="1763"/>
                </a:lnTo>
                <a:lnTo>
                  <a:pt x="4838" y="1768"/>
                </a:lnTo>
                <a:lnTo>
                  <a:pt x="4834" y="1768"/>
                </a:lnTo>
                <a:lnTo>
                  <a:pt x="4829" y="1768"/>
                </a:lnTo>
                <a:lnTo>
                  <a:pt x="4825" y="1772"/>
                </a:lnTo>
                <a:lnTo>
                  <a:pt x="4825" y="1777"/>
                </a:lnTo>
                <a:lnTo>
                  <a:pt x="4825" y="1777"/>
                </a:lnTo>
                <a:lnTo>
                  <a:pt x="4825" y="1781"/>
                </a:lnTo>
                <a:lnTo>
                  <a:pt x="4825" y="1781"/>
                </a:lnTo>
                <a:lnTo>
                  <a:pt x="4825" y="1781"/>
                </a:lnTo>
                <a:lnTo>
                  <a:pt x="4825" y="1781"/>
                </a:lnTo>
                <a:lnTo>
                  <a:pt x="4825" y="1786"/>
                </a:lnTo>
                <a:lnTo>
                  <a:pt x="4825" y="1786"/>
                </a:lnTo>
                <a:lnTo>
                  <a:pt x="4825" y="1786"/>
                </a:lnTo>
                <a:lnTo>
                  <a:pt x="4825" y="1786"/>
                </a:lnTo>
                <a:lnTo>
                  <a:pt x="4825" y="1786"/>
                </a:lnTo>
                <a:close/>
                <a:moveTo>
                  <a:pt x="4707" y="1650"/>
                </a:moveTo>
                <a:lnTo>
                  <a:pt x="4707" y="1646"/>
                </a:lnTo>
                <a:lnTo>
                  <a:pt x="4707" y="1646"/>
                </a:lnTo>
                <a:lnTo>
                  <a:pt x="4707" y="1646"/>
                </a:lnTo>
                <a:lnTo>
                  <a:pt x="4707" y="1646"/>
                </a:lnTo>
                <a:lnTo>
                  <a:pt x="4707" y="1641"/>
                </a:lnTo>
                <a:lnTo>
                  <a:pt x="4707" y="1641"/>
                </a:lnTo>
                <a:lnTo>
                  <a:pt x="4707" y="1646"/>
                </a:lnTo>
                <a:lnTo>
                  <a:pt x="4703" y="1646"/>
                </a:lnTo>
                <a:lnTo>
                  <a:pt x="4703" y="1650"/>
                </a:lnTo>
                <a:lnTo>
                  <a:pt x="4703" y="1650"/>
                </a:lnTo>
                <a:lnTo>
                  <a:pt x="4703" y="1655"/>
                </a:lnTo>
                <a:lnTo>
                  <a:pt x="4703" y="1659"/>
                </a:lnTo>
                <a:lnTo>
                  <a:pt x="4703" y="1659"/>
                </a:lnTo>
                <a:lnTo>
                  <a:pt x="4707" y="1655"/>
                </a:lnTo>
                <a:lnTo>
                  <a:pt x="4707" y="1655"/>
                </a:lnTo>
                <a:lnTo>
                  <a:pt x="4707" y="1650"/>
                </a:lnTo>
                <a:lnTo>
                  <a:pt x="4707" y="1650"/>
                </a:lnTo>
                <a:close/>
                <a:moveTo>
                  <a:pt x="4744" y="1772"/>
                </a:moveTo>
                <a:lnTo>
                  <a:pt x="4748" y="1772"/>
                </a:lnTo>
                <a:lnTo>
                  <a:pt x="4748" y="1772"/>
                </a:lnTo>
                <a:lnTo>
                  <a:pt x="4753" y="1777"/>
                </a:lnTo>
                <a:lnTo>
                  <a:pt x="4753" y="1777"/>
                </a:lnTo>
                <a:lnTo>
                  <a:pt x="4753" y="1777"/>
                </a:lnTo>
                <a:lnTo>
                  <a:pt x="4757" y="1777"/>
                </a:lnTo>
                <a:lnTo>
                  <a:pt x="4757" y="1777"/>
                </a:lnTo>
                <a:lnTo>
                  <a:pt x="4762" y="1777"/>
                </a:lnTo>
                <a:lnTo>
                  <a:pt x="4762" y="1781"/>
                </a:lnTo>
                <a:lnTo>
                  <a:pt x="4762" y="1781"/>
                </a:lnTo>
                <a:lnTo>
                  <a:pt x="4762" y="1786"/>
                </a:lnTo>
                <a:lnTo>
                  <a:pt x="4766" y="1786"/>
                </a:lnTo>
                <a:lnTo>
                  <a:pt x="4766" y="1786"/>
                </a:lnTo>
                <a:lnTo>
                  <a:pt x="4771" y="1786"/>
                </a:lnTo>
                <a:lnTo>
                  <a:pt x="4771" y="1786"/>
                </a:lnTo>
                <a:lnTo>
                  <a:pt x="4771" y="1786"/>
                </a:lnTo>
                <a:lnTo>
                  <a:pt x="4775" y="1786"/>
                </a:lnTo>
                <a:lnTo>
                  <a:pt x="4775" y="1781"/>
                </a:lnTo>
                <a:lnTo>
                  <a:pt x="4775" y="1781"/>
                </a:lnTo>
                <a:lnTo>
                  <a:pt x="4775" y="1777"/>
                </a:lnTo>
                <a:lnTo>
                  <a:pt x="4775" y="1777"/>
                </a:lnTo>
                <a:lnTo>
                  <a:pt x="4775" y="1777"/>
                </a:lnTo>
                <a:lnTo>
                  <a:pt x="4771" y="1772"/>
                </a:lnTo>
                <a:lnTo>
                  <a:pt x="4771" y="1772"/>
                </a:lnTo>
                <a:lnTo>
                  <a:pt x="4771" y="1772"/>
                </a:lnTo>
                <a:lnTo>
                  <a:pt x="4771" y="1772"/>
                </a:lnTo>
                <a:lnTo>
                  <a:pt x="4766" y="1772"/>
                </a:lnTo>
                <a:lnTo>
                  <a:pt x="4766" y="1772"/>
                </a:lnTo>
                <a:lnTo>
                  <a:pt x="4766" y="1772"/>
                </a:lnTo>
                <a:lnTo>
                  <a:pt x="4766" y="1768"/>
                </a:lnTo>
                <a:lnTo>
                  <a:pt x="4766" y="1768"/>
                </a:lnTo>
                <a:lnTo>
                  <a:pt x="4762" y="1768"/>
                </a:lnTo>
                <a:lnTo>
                  <a:pt x="4762" y="1768"/>
                </a:lnTo>
                <a:lnTo>
                  <a:pt x="4762" y="1763"/>
                </a:lnTo>
                <a:lnTo>
                  <a:pt x="4762" y="1768"/>
                </a:lnTo>
                <a:lnTo>
                  <a:pt x="4762" y="1768"/>
                </a:lnTo>
                <a:lnTo>
                  <a:pt x="4757" y="1768"/>
                </a:lnTo>
                <a:lnTo>
                  <a:pt x="4753" y="1768"/>
                </a:lnTo>
                <a:lnTo>
                  <a:pt x="4753" y="1768"/>
                </a:lnTo>
                <a:lnTo>
                  <a:pt x="4748" y="1768"/>
                </a:lnTo>
                <a:lnTo>
                  <a:pt x="4748" y="1768"/>
                </a:lnTo>
                <a:lnTo>
                  <a:pt x="4744" y="1768"/>
                </a:lnTo>
                <a:lnTo>
                  <a:pt x="4744" y="1768"/>
                </a:lnTo>
                <a:lnTo>
                  <a:pt x="4744" y="1772"/>
                </a:lnTo>
                <a:lnTo>
                  <a:pt x="4744" y="1772"/>
                </a:lnTo>
                <a:close/>
                <a:moveTo>
                  <a:pt x="4893" y="1655"/>
                </a:moveTo>
                <a:lnTo>
                  <a:pt x="4897" y="1650"/>
                </a:lnTo>
                <a:lnTo>
                  <a:pt x="4897" y="1650"/>
                </a:lnTo>
                <a:lnTo>
                  <a:pt x="4902" y="1650"/>
                </a:lnTo>
                <a:lnTo>
                  <a:pt x="4902" y="1646"/>
                </a:lnTo>
                <a:lnTo>
                  <a:pt x="4902" y="1646"/>
                </a:lnTo>
                <a:lnTo>
                  <a:pt x="4897" y="1646"/>
                </a:lnTo>
                <a:lnTo>
                  <a:pt x="4897" y="1646"/>
                </a:lnTo>
                <a:lnTo>
                  <a:pt x="4897" y="1646"/>
                </a:lnTo>
                <a:lnTo>
                  <a:pt x="4897" y="1641"/>
                </a:lnTo>
                <a:lnTo>
                  <a:pt x="4897" y="1641"/>
                </a:lnTo>
                <a:lnTo>
                  <a:pt x="4893" y="1641"/>
                </a:lnTo>
                <a:lnTo>
                  <a:pt x="4893" y="1641"/>
                </a:lnTo>
                <a:lnTo>
                  <a:pt x="4888" y="1641"/>
                </a:lnTo>
                <a:lnTo>
                  <a:pt x="4884" y="1641"/>
                </a:lnTo>
                <a:lnTo>
                  <a:pt x="4884" y="1641"/>
                </a:lnTo>
                <a:lnTo>
                  <a:pt x="4879" y="1641"/>
                </a:lnTo>
                <a:lnTo>
                  <a:pt x="4879" y="1641"/>
                </a:lnTo>
                <a:lnTo>
                  <a:pt x="4879" y="1641"/>
                </a:lnTo>
                <a:lnTo>
                  <a:pt x="4879" y="1646"/>
                </a:lnTo>
                <a:lnTo>
                  <a:pt x="4879" y="1646"/>
                </a:lnTo>
                <a:lnTo>
                  <a:pt x="4879" y="1650"/>
                </a:lnTo>
                <a:lnTo>
                  <a:pt x="4884" y="1650"/>
                </a:lnTo>
                <a:lnTo>
                  <a:pt x="4884" y="1650"/>
                </a:lnTo>
                <a:lnTo>
                  <a:pt x="4884" y="1650"/>
                </a:lnTo>
                <a:lnTo>
                  <a:pt x="4888" y="1655"/>
                </a:lnTo>
                <a:lnTo>
                  <a:pt x="4888" y="1655"/>
                </a:lnTo>
                <a:lnTo>
                  <a:pt x="4893" y="1655"/>
                </a:lnTo>
                <a:lnTo>
                  <a:pt x="4893" y="1655"/>
                </a:lnTo>
                <a:lnTo>
                  <a:pt x="4893" y="1655"/>
                </a:lnTo>
                <a:lnTo>
                  <a:pt x="4893" y="1655"/>
                </a:lnTo>
                <a:close/>
                <a:moveTo>
                  <a:pt x="4879" y="642"/>
                </a:moveTo>
                <a:lnTo>
                  <a:pt x="4884" y="642"/>
                </a:lnTo>
                <a:lnTo>
                  <a:pt x="4884" y="647"/>
                </a:lnTo>
                <a:lnTo>
                  <a:pt x="4884" y="647"/>
                </a:lnTo>
                <a:lnTo>
                  <a:pt x="4884" y="651"/>
                </a:lnTo>
                <a:lnTo>
                  <a:pt x="4884" y="647"/>
                </a:lnTo>
                <a:lnTo>
                  <a:pt x="4884" y="647"/>
                </a:lnTo>
                <a:lnTo>
                  <a:pt x="4884" y="642"/>
                </a:lnTo>
                <a:lnTo>
                  <a:pt x="4884" y="642"/>
                </a:lnTo>
                <a:lnTo>
                  <a:pt x="4884" y="638"/>
                </a:lnTo>
                <a:lnTo>
                  <a:pt x="4884" y="638"/>
                </a:lnTo>
                <a:lnTo>
                  <a:pt x="4884" y="638"/>
                </a:lnTo>
                <a:lnTo>
                  <a:pt x="4888" y="638"/>
                </a:lnTo>
                <a:lnTo>
                  <a:pt x="4888" y="638"/>
                </a:lnTo>
                <a:lnTo>
                  <a:pt x="4888" y="633"/>
                </a:lnTo>
                <a:lnTo>
                  <a:pt x="4888" y="633"/>
                </a:lnTo>
                <a:lnTo>
                  <a:pt x="4888" y="629"/>
                </a:lnTo>
                <a:lnTo>
                  <a:pt x="4893" y="629"/>
                </a:lnTo>
                <a:lnTo>
                  <a:pt x="4893" y="629"/>
                </a:lnTo>
                <a:lnTo>
                  <a:pt x="4893" y="629"/>
                </a:lnTo>
                <a:lnTo>
                  <a:pt x="4893" y="629"/>
                </a:lnTo>
                <a:lnTo>
                  <a:pt x="4893" y="624"/>
                </a:lnTo>
                <a:lnTo>
                  <a:pt x="4893" y="624"/>
                </a:lnTo>
                <a:lnTo>
                  <a:pt x="4893" y="624"/>
                </a:lnTo>
                <a:lnTo>
                  <a:pt x="4893" y="624"/>
                </a:lnTo>
                <a:lnTo>
                  <a:pt x="4888" y="624"/>
                </a:lnTo>
                <a:lnTo>
                  <a:pt x="4888" y="624"/>
                </a:lnTo>
                <a:lnTo>
                  <a:pt x="4888" y="629"/>
                </a:lnTo>
                <a:lnTo>
                  <a:pt x="4888" y="633"/>
                </a:lnTo>
                <a:lnTo>
                  <a:pt x="4884" y="633"/>
                </a:lnTo>
                <a:lnTo>
                  <a:pt x="4884" y="629"/>
                </a:lnTo>
                <a:lnTo>
                  <a:pt x="4879" y="629"/>
                </a:lnTo>
                <a:lnTo>
                  <a:pt x="4884" y="629"/>
                </a:lnTo>
                <a:lnTo>
                  <a:pt x="4884" y="633"/>
                </a:lnTo>
                <a:lnTo>
                  <a:pt x="4884" y="633"/>
                </a:lnTo>
                <a:lnTo>
                  <a:pt x="4884" y="633"/>
                </a:lnTo>
                <a:lnTo>
                  <a:pt x="4884" y="638"/>
                </a:lnTo>
                <a:lnTo>
                  <a:pt x="4884" y="638"/>
                </a:lnTo>
                <a:lnTo>
                  <a:pt x="4879" y="642"/>
                </a:lnTo>
                <a:lnTo>
                  <a:pt x="4879" y="642"/>
                </a:lnTo>
                <a:close/>
                <a:moveTo>
                  <a:pt x="4802" y="886"/>
                </a:moveTo>
                <a:lnTo>
                  <a:pt x="4802" y="886"/>
                </a:lnTo>
                <a:lnTo>
                  <a:pt x="4802" y="882"/>
                </a:lnTo>
                <a:lnTo>
                  <a:pt x="4802" y="882"/>
                </a:lnTo>
                <a:lnTo>
                  <a:pt x="4798" y="886"/>
                </a:lnTo>
                <a:lnTo>
                  <a:pt x="4798" y="886"/>
                </a:lnTo>
                <a:lnTo>
                  <a:pt x="4798" y="886"/>
                </a:lnTo>
                <a:lnTo>
                  <a:pt x="4798" y="886"/>
                </a:lnTo>
                <a:lnTo>
                  <a:pt x="4793" y="886"/>
                </a:lnTo>
                <a:lnTo>
                  <a:pt x="4793" y="882"/>
                </a:lnTo>
                <a:lnTo>
                  <a:pt x="4789" y="882"/>
                </a:lnTo>
                <a:lnTo>
                  <a:pt x="4789" y="882"/>
                </a:lnTo>
                <a:lnTo>
                  <a:pt x="4784" y="877"/>
                </a:lnTo>
                <a:lnTo>
                  <a:pt x="4784" y="877"/>
                </a:lnTo>
                <a:lnTo>
                  <a:pt x="4784" y="877"/>
                </a:lnTo>
                <a:lnTo>
                  <a:pt x="4780" y="882"/>
                </a:lnTo>
                <a:lnTo>
                  <a:pt x="4780" y="882"/>
                </a:lnTo>
                <a:lnTo>
                  <a:pt x="4784" y="882"/>
                </a:lnTo>
                <a:lnTo>
                  <a:pt x="4784" y="886"/>
                </a:lnTo>
                <a:lnTo>
                  <a:pt x="4780" y="886"/>
                </a:lnTo>
                <a:lnTo>
                  <a:pt x="4780" y="886"/>
                </a:lnTo>
                <a:lnTo>
                  <a:pt x="4780" y="886"/>
                </a:lnTo>
                <a:lnTo>
                  <a:pt x="4780" y="886"/>
                </a:lnTo>
                <a:lnTo>
                  <a:pt x="4780" y="886"/>
                </a:lnTo>
                <a:lnTo>
                  <a:pt x="4775" y="891"/>
                </a:lnTo>
                <a:lnTo>
                  <a:pt x="4775" y="891"/>
                </a:lnTo>
                <a:lnTo>
                  <a:pt x="4775" y="891"/>
                </a:lnTo>
                <a:lnTo>
                  <a:pt x="4775" y="891"/>
                </a:lnTo>
                <a:lnTo>
                  <a:pt x="4775" y="891"/>
                </a:lnTo>
                <a:lnTo>
                  <a:pt x="4775" y="891"/>
                </a:lnTo>
                <a:lnTo>
                  <a:pt x="4775" y="891"/>
                </a:lnTo>
                <a:lnTo>
                  <a:pt x="4775" y="891"/>
                </a:lnTo>
                <a:lnTo>
                  <a:pt x="4775" y="895"/>
                </a:lnTo>
                <a:lnTo>
                  <a:pt x="4775" y="895"/>
                </a:lnTo>
                <a:lnTo>
                  <a:pt x="4780" y="895"/>
                </a:lnTo>
                <a:lnTo>
                  <a:pt x="4780" y="900"/>
                </a:lnTo>
                <a:lnTo>
                  <a:pt x="4780" y="900"/>
                </a:lnTo>
                <a:lnTo>
                  <a:pt x="4784" y="900"/>
                </a:lnTo>
                <a:lnTo>
                  <a:pt x="4784" y="900"/>
                </a:lnTo>
                <a:lnTo>
                  <a:pt x="4780" y="900"/>
                </a:lnTo>
                <a:lnTo>
                  <a:pt x="4780" y="900"/>
                </a:lnTo>
                <a:lnTo>
                  <a:pt x="4775" y="900"/>
                </a:lnTo>
                <a:lnTo>
                  <a:pt x="4780" y="900"/>
                </a:lnTo>
                <a:lnTo>
                  <a:pt x="4780" y="900"/>
                </a:lnTo>
                <a:lnTo>
                  <a:pt x="4780" y="900"/>
                </a:lnTo>
                <a:lnTo>
                  <a:pt x="4780" y="904"/>
                </a:lnTo>
                <a:lnTo>
                  <a:pt x="4784" y="904"/>
                </a:lnTo>
                <a:lnTo>
                  <a:pt x="4784" y="904"/>
                </a:lnTo>
                <a:lnTo>
                  <a:pt x="4784" y="909"/>
                </a:lnTo>
                <a:lnTo>
                  <a:pt x="4784" y="904"/>
                </a:lnTo>
                <a:lnTo>
                  <a:pt x="4784" y="904"/>
                </a:lnTo>
                <a:lnTo>
                  <a:pt x="4784" y="904"/>
                </a:lnTo>
                <a:lnTo>
                  <a:pt x="4789" y="904"/>
                </a:lnTo>
                <a:lnTo>
                  <a:pt x="4789" y="904"/>
                </a:lnTo>
                <a:lnTo>
                  <a:pt x="4789" y="904"/>
                </a:lnTo>
                <a:lnTo>
                  <a:pt x="4789" y="904"/>
                </a:lnTo>
                <a:lnTo>
                  <a:pt x="4793" y="904"/>
                </a:lnTo>
                <a:lnTo>
                  <a:pt x="4789" y="904"/>
                </a:lnTo>
                <a:lnTo>
                  <a:pt x="4789" y="900"/>
                </a:lnTo>
                <a:lnTo>
                  <a:pt x="4789" y="900"/>
                </a:lnTo>
                <a:lnTo>
                  <a:pt x="4789" y="900"/>
                </a:lnTo>
                <a:lnTo>
                  <a:pt x="4789" y="900"/>
                </a:lnTo>
                <a:lnTo>
                  <a:pt x="4789" y="900"/>
                </a:lnTo>
                <a:lnTo>
                  <a:pt x="4784" y="900"/>
                </a:lnTo>
                <a:lnTo>
                  <a:pt x="4784" y="900"/>
                </a:lnTo>
                <a:lnTo>
                  <a:pt x="4784" y="895"/>
                </a:lnTo>
                <a:lnTo>
                  <a:pt x="4784" y="895"/>
                </a:lnTo>
                <a:lnTo>
                  <a:pt x="4784" y="895"/>
                </a:lnTo>
                <a:lnTo>
                  <a:pt x="4784" y="895"/>
                </a:lnTo>
                <a:lnTo>
                  <a:pt x="4789" y="895"/>
                </a:lnTo>
                <a:lnTo>
                  <a:pt x="4789" y="900"/>
                </a:lnTo>
                <a:lnTo>
                  <a:pt x="4793" y="900"/>
                </a:lnTo>
                <a:lnTo>
                  <a:pt x="4793" y="904"/>
                </a:lnTo>
                <a:lnTo>
                  <a:pt x="4793" y="904"/>
                </a:lnTo>
                <a:lnTo>
                  <a:pt x="4793" y="904"/>
                </a:lnTo>
                <a:lnTo>
                  <a:pt x="4798" y="904"/>
                </a:lnTo>
                <a:lnTo>
                  <a:pt x="4798" y="909"/>
                </a:lnTo>
                <a:lnTo>
                  <a:pt x="4798" y="913"/>
                </a:lnTo>
                <a:lnTo>
                  <a:pt x="4798" y="913"/>
                </a:lnTo>
                <a:lnTo>
                  <a:pt x="4798" y="913"/>
                </a:lnTo>
                <a:lnTo>
                  <a:pt x="4793" y="918"/>
                </a:lnTo>
                <a:lnTo>
                  <a:pt x="4793" y="918"/>
                </a:lnTo>
                <a:lnTo>
                  <a:pt x="4798" y="918"/>
                </a:lnTo>
                <a:lnTo>
                  <a:pt x="4798" y="922"/>
                </a:lnTo>
                <a:lnTo>
                  <a:pt x="4798" y="922"/>
                </a:lnTo>
                <a:lnTo>
                  <a:pt x="4798" y="922"/>
                </a:lnTo>
                <a:lnTo>
                  <a:pt x="4802" y="922"/>
                </a:lnTo>
                <a:lnTo>
                  <a:pt x="4802" y="927"/>
                </a:lnTo>
                <a:lnTo>
                  <a:pt x="4802" y="927"/>
                </a:lnTo>
                <a:lnTo>
                  <a:pt x="4802" y="931"/>
                </a:lnTo>
                <a:lnTo>
                  <a:pt x="4802" y="931"/>
                </a:lnTo>
                <a:lnTo>
                  <a:pt x="4802" y="931"/>
                </a:lnTo>
                <a:lnTo>
                  <a:pt x="4802" y="931"/>
                </a:lnTo>
                <a:lnTo>
                  <a:pt x="4802" y="931"/>
                </a:lnTo>
                <a:lnTo>
                  <a:pt x="4807" y="931"/>
                </a:lnTo>
                <a:lnTo>
                  <a:pt x="4811" y="936"/>
                </a:lnTo>
                <a:lnTo>
                  <a:pt x="4811" y="936"/>
                </a:lnTo>
                <a:lnTo>
                  <a:pt x="4811" y="931"/>
                </a:lnTo>
                <a:lnTo>
                  <a:pt x="4807" y="931"/>
                </a:lnTo>
                <a:lnTo>
                  <a:pt x="4807" y="931"/>
                </a:lnTo>
                <a:lnTo>
                  <a:pt x="4807" y="927"/>
                </a:lnTo>
                <a:lnTo>
                  <a:pt x="4807" y="927"/>
                </a:lnTo>
                <a:lnTo>
                  <a:pt x="4807" y="927"/>
                </a:lnTo>
                <a:lnTo>
                  <a:pt x="4807" y="922"/>
                </a:lnTo>
                <a:lnTo>
                  <a:pt x="4807" y="922"/>
                </a:lnTo>
                <a:lnTo>
                  <a:pt x="4807" y="922"/>
                </a:lnTo>
                <a:lnTo>
                  <a:pt x="4807" y="922"/>
                </a:lnTo>
                <a:lnTo>
                  <a:pt x="4811" y="927"/>
                </a:lnTo>
                <a:lnTo>
                  <a:pt x="4811" y="927"/>
                </a:lnTo>
                <a:lnTo>
                  <a:pt x="4807" y="927"/>
                </a:lnTo>
                <a:lnTo>
                  <a:pt x="4807" y="927"/>
                </a:lnTo>
                <a:lnTo>
                  <a:pt x="4807" y="927"/>
                </a:lnTo>
                <a:lnTo>
                  <a:pt x="4811" y="931"/>
                </a:lnTo>
                <a:lnTo>
                  <a:pt x="4811" y="931"/>
                </a:lnTo>
                <a:lnTo>
                  <a:pt x="4811" y="936"/>
                </a:lnTo>
                <a:lnTo>
                  <a:pt x="4811" y="936"/>
                </a:lnTo>
                <a:lnTo>
                  <a:pt x="4811" y="936"/>
                </a:lnTo>
                <a:lnTo>
                  <a:pt x="4811" y="936"/>
                </a:lnTo>
                <a:lnTo>
                  <a:pt x="4811" y="936"/>
                </a:lnTo>
                <a:lnTo>
                  <a:pt x="4816" y="936"/>
                </a:lnTo>
                <a:lnTo>
                  <a:pt x="4816" y="931"/>
                </a:lnTo>
                <a:lnTo>
                  <a:pt x="4816" y="931"/>
                </a:lnTo>
                <a:lnTo>
                  <a:pt x="4816" y="927"/>
                </a:lnTo>
                <a:lnTo>
                  <a:pt x="4816" y="927"/>
                </a:lnTo>
                <a:lnTo>
                  <a:pt x="4820" y="931"/>
                </a:lnTo>
                <a:lnTo>
                  <a:pt x="4820" y="931"/>
                </a:lnTo>
                <a:lnTo>
                  <a:pt x="4820" y="922"/>
                </a:lnTo>
                <a:lnTo>
                  <a:pt x="4820" y="922"/>
                </a:lnTo>
                <a:lnTo>
                  <a:pt x="4816" y="918"/>
                </a:lnTo>
                <a:lnTo>
                  <a:pt x="4816" y="918"/>
                </a:lnTo>
                <a:lnTo>
                  <a:pt x="4816" y="913"/>
                </a:lnTo>
                <a:lnTo>
                  <a:pt x="4816" y="913"/>
                </a:lnTo>
                <a:lnTo>
                  <a:pt x="4816" y="909"/>
                </a:lnTo>
                <a:lnTo>
                  <a:pt x="4816" y="909"/>
                </a:lnTo>
                <a:lnTo>
                  <a:pt x="4816" y="904"/>
                </a:lnTo>
                <a:lnTo>
                  <a:pt x="4816" y="900"/>
                </a:lnTo>
                <a:lnTo>
                  <a:pt x="4816" y="900"/>
                </a:lnTo>
                <a:lnTo>
                  <a:pt x="4816" y="900"/>
                </a:lnTo>
                <a:lnTo>
                  <a:pt x="4811" y="895"/>
                </a:lnTo>
                <a:lnTo>
                  <a:pt x="4811" y="895"/>
                </a:lnTo>
                <a:lnTo>
                  <a:pt x="4811" y="895"/>
                </a:lnTo>
                <a:lnTo>
                  <a:pt x="4811" y="895"/>
                </a:lnTo>
                <a:lnTo>
                  <a:pt x="4811" y="895"/>
                </a:lnTo>
                <a:lnTo>
                  <a:pt x="4811" y="891"/>
                </a:lnTo>
                <a:lnTo>
                  <a:pt x="4811" y="891"/>
                </a:lnTo>
                <a:lnTo>
                  <a:pt x="4807" y="891"/>
                </a:lnTo>
                <a:lnTo>
                  <a:pt x="4802" y="891"/>
                </a:lnTo>
                <a:lnTo>
                  <a:pt x="4802" y="891"/>
                </a:lnTo>
                <a:lnTo>
                  <a:pt x="4802" y="886"/>
                </a:lnTo>
                <a:lnTo>
                  <a:pt x="4802" y="886"/>
                </a:lnTo>
                <a:close/>
                <a:moveTo>
                  <a:pt x="4870" y="665"/>
                </a:moveTo>
                <a:lnTo>
                  <a:pt x="4866" y="665"/>
                </a:lnTo>
                <a:lnTo>
                  <a:pt x="4866" y="660"/>
                </a:lnTo>
                <a:lnTo>
                  <a:pt x="4866" y="656"/>
                </a:lnTo>
                <a:lnTo>
                  <a:pt x="4866" y="656"/>
                </a:lnTo>
                <a:lnTo>
                  <a:pt x="4866" y="651"/>
                </a:lnTo>
                <a:lnTo>
                  <a:pt x="4861" y="651"/>
                </a:lnTo>
                <a:lnTo>
                  <a:pt x="4861" y="656"/>
                </a:lnTo>
                <a:lnTo>
                  <a:pt x="4861" y="660"/>
                </a:lnTo>
                <a:lnTo>
                  <a:pt x="4861" y="660"/>
                </a:lnTo>
                <a:lnTo>
                  <a:pt x="4861" y="660"/>
                </a:lnTo>
                <a:lnTo>
                  <a:pt x="4861" y="660"/>
                </a:lnTo>
                <a:lnTo>
                  <a:pt x="4856" y="660"/>
                </a:lnTo>
                <a:lnTo>
                  <a:pt x="4847" y="660"/>
                </a:lnTo>
                <a:lnTo>
                  <a:pt x="4847" y="660"/>
                </a:lnTo>
                <a:lnTo>
                  <a:pt x="4847" y="660"/>
                </a:lnTo>
                <a:lnTo>
                  <a:pt x="4843" y="660"/>
                </a:lnTo>
                <a:lnTo>
                  <a:pt x="4843" y="660"/>
                </a:lnTo>
                <a:lnTo>
                  <a:pt x="4843" y="656"/>
                </a:lnTo>
                <a:lnTo>
                  <a:pt x="4838" y="656"/>
                </a:lnTo>
                <a:lnTo>
                  <a:pt x="4834" y="656"/>
                </a:lnTo>
                <a:lnTo>
                  <a:pt x="4829" y="651"/>
                </a:lnTo>
                <a:lnTo>
                  <a:pt x="4825" y="651"/>
                </a:lnTo>
                <a:lnTo>
                  <a:pt x="4820" y="647"/>
                </a:lnTo>
                <a:lnTo>
                  <a:pt x="4811" y="642"/>
                </a:lnTo>
                <a:lnTo>
                  <a:pt x="4802" y="638"/>
                </a:lnTo>
                <a:lnTo>
                  <a:pt x="4798" y="638"/>
                </a:lnTo>
                <a:lnTo>
                  <a:pt x="4798" y="638"/>
                </a:lnTo>
                <a:lnTo>
                  <a:pt x="4798" y="633"/>
                </a:lnTo>
                <a:lnTo>
                  <a:pt x="4798" y="638"/>
                </a:lnTo>
                <a:lnTo>
                  <a:pt x="4798" y="638"/>
                </a:lnTo>
                <a:lnTo>
                  <a:pt x="4798" y="638"/>
                </a:lnTo>
                <a:lnTo>
                  <a:pt x="4793" y="638"/>
                </a:lnTo>
                <a:lnTo>
                  <a:pt x="4793" y="638"/>
                </a:lnTo>
                <a:lnTo>
                  <a:pt x="4798" y="638"/>
                </a:lnTo>
                <a:lnTo>
                  <a:pt x="4798" y="642"/>
                </a:lnTo>
                <a:lnTo>
                  <a:pt x="4798" y="642"/>
                </a:lnTo>
                <a:lnTo>
                  <a:pt x="4802" y="647"/>
                </a:lnTo>
                <a:lnTo>
                  <a:pt x="4802" y="647"/>
                </a:lnTo>
                <a:lnTo>
                  <a:pt x="4807" y="651"/>
                </a:lnTo>
                <a:lnTo>
                  <a:pt x="4811" y="656"/>
                </a:lnTo>
                <a:lnTo>
                  <a:pt x="4811" y="656"/>
                </a:lnTo>
                <a:lnTo>
                  <a:pt x="4811" y="660"/>
                </a:lnTo>
                <a:lnTo>
                  <a:pt x="4816" y="665"/>
                </a:lnTo>
                <a:lnTo>
                  <a:pt x="4816" y="665"/>
                </a:lnTo>
                <a:lnTo>
                  <a:pt x="4816" y="669"/>
                </a:lnTo>
                <a:lnTo>
                  <a:pt x="4820" y="674"/>
                </a:lnTo>
                <a:lnTo>
                  <a:pt x="4820" y="674"/>
                </a:lnTo>
                <a:lnTo>
                  <a:pt x="4825" y="678"/>
                </a:lnTo>
                <a:lnTo>
                  <a:pt x="4825" y="678"/>
                </a:lnTo>
                <a:lnTo>
                  <a:pt x="4825" y="683"/>
                </a:lnTo>
                <a:lnTo>
                  <a:pt x="4825" y="683"/>
                </a:lnTo>
                <a:lnTo>
                  <a:pt x="4820" y="683"/>
                </a:lnTo>
                <a:lnTo>
                  <a:pt x="4820" y="683"/>
                </a:lnTo>
                <a:lnTo>
                  <a:pt x="4816" y="683"/>
                </a:lnTo>
                <a:lnTo>
                  <a:pt x="4816" y="683"/>
                </a:lnTo>
                <a:lnTo>
                  <a:pt x="4811" y="678"/>
                </a:lnTo>
                <a:lnTo>
                  <a:pt x="4811" y="678"/>
                </a:lnTo>
                <a:lnTo>
                  <a:pt x="4811" y="683"/>
                </a:lnTo>
                <a:lnTo>
                  <a:pt x="4811" y="683"/>
                </a:lnTo>
                <a:lnTo>
                  <a:pt x="4811" y="683"/>
                </a:lnTo>
                <a:lnTo>
                  <a:pt x="4816" y="687"/>
                </a:lnTo>
                <a:lnTo>
                  <a:pt x="4816" y="687"/>
                </a:lnTo>
                <a:lnTo>
                  <a:pt x="4816" y="687"/>
                </a:lnTo>
                <a:lnTo>
                  <a:pt x="4816" y="692"/>
                </a:lnTo>
                <a:lnTo>
                  <a:pt x="4816" y="692"/>
                </a:lnTo>
                <a:lnTo>
                  <a:pt x="4811" y="692"/>
                </a:lnTo>
                <a:lnTo>
                  <a:pt x="4811" y="692"/>
                </a:lnTo>
                <a:lnTo>
                  <a:pt x="4811" y="696"/>
                </a:lnTo>
                <a:lnTo>
                  <a:pt x="4811" y="696"/>
                </a:lnTo>
                <a:lnTo>
                  <a:pt x="4816" y="696"/>
                </a:lnTo>
                <a:lnTo>
                  <a:pt x="4816" y="701"/>
                </a:lnTo>
                <a:lnTo>
                  <a:pt x="4816" y="701"/>
                </a:lnTo>
                <a:lnTo>
                  <a:pt x="4820" y="705"/>
                </a:lnTo>
                <a:lnTo>
                  <a:pt x="4820" y="705"/>
                </a:lnTo>
                <a:lnTo>
                  <a:pt x="4825" y="705"/>
                </a:lnTo>
                <a:lnTo>
                  <a:pt x="4825" y="710"/>
                </a:lnTo>
                <a:lnTo>
                  <a:pt x="4825" y="710"/>
                </a:lnTo>
                <a:lnTo>
                  <a:pt x="4829" y="714"/>
                </a:lnTo>
                <a:lnTo>
                  <a:pt x="4829" y="714"/>
                </a:lnTo>
                <a:lnTo>
                  <a:pt x="4829" y="714"/>
                </a:lnTo>
                <a:lnTo>
                  <a:pt x="4829" y="719"/>
                </a:lnTo>
                <a:lnTo>
                  <a:pt x="4834" y="719"/>
                </a:lnTo>
                <a:lnTo>
                  <a:pt x="4834" y="719"/>
                </a:lnTo>
                <a:lnTo>
                  <a:pt x="4834" y="719"/>
                </a:lnTo>
                <a:lnTo>
                  <a:pt x="4834" y="714"/>
                </a:lnTo>
                <a:lnTo>
                  <a:pt x="4834" y="714"/>
                </a:lnTo>
                <a:lnTo>
                  <a:pt x="4834" y="714"/>
                </a:lnTo>
                <a:lnTo>
                  <a:pt x="4834" y="710"/>
                </a:lnTo>
                <a:lnTo>
                  <a:pt x="4834" y="710"/>
                </a:lnTo>
                <a:lnTo>
                  <a:pt x="4838" y="710"/>
                </a:lnTo>
                <a:lnTo>
                  <a:pt x="4838" y="710"/>
                </a:lnTo>
                <a:lnTo>
                  <a:pt x="4843" y="710"/>
                </a:lnTo>
                <a:lnTo>
                  <a:pt x="4843" y="710"/>
                </a:lnTo>
                <a:lnTo>
                  <a:pt x="4843" y="710"/>
                </a:lnTo>
                <a:lnTo>
                  <a:pt x="4843" y="710"/>
                </a:lnTo>
                <a:lnTo>
                  <a:pt x="4838" y="705"/>
                </a:lnTo>
                <a:lnTo>
                  <a:pt x="4834" y="705"/>
                </a:lnTo>
                <a:lnTo>
                  <a:pt x="4829" y="705"/>
                </a:lnTo>
                <a:lnTo>
                  <a:pt x="4829" y="705"/>
                </a:lnTo>
                <a:lnTo>
                  <a:pt x="4829" y="705"/>
                </a:lnTo>
                <a:lnTo>
                  <a:pt x="4825" y="701"/>
                </a:lnTo>
                <a:lnTo>
                  <a:pt x="4825" y="701"/>
                </a:lnTo>
                <a:lnTo>
                  <a:pt x="4820" y="701"/>
                </a:lnTo>
                <a:lnTo>
                  <a:pt x="4820" y="701"/>
                </a:lnTo>
                <a:lnTo>
                  <a:pt x="4820" y="696"/>
                </a:lnTo>
                <a:lnTo>
                  <a:pt x="4820" y="696"/>
                </a:lnTo>
                <a:lnTo>
                  <a:pt x="4820" y="696"/>
                </a:lnTo>
                <a:lnTo>
                  <a:pt x="4820" y="696"/>
                </a:lnTo>
                <a:lnTo>
                  <a:pt x="4825" y="696"/>
                </a:lnTo>
                <a:lnTo>
                  <a:pt x="4825" y="696"/>
                </a:lnTo>
                <a:lnTo>
                  <a:pt x="4825" y="696"/>
                </a:lnTo>
                <a:lnTo>
                  <a:pt x="4829" y="696"/>
                </a:lnTo>
                <a:lnTo>
                  <a:pt x="4834" y="701"/>
                </a:lnTo>
                <a:lnTo>
                  <a:pt x="4834" y="692"/>
                </a:lnTo>
                <a:lnTo>
                  <a:pt x="4843" y="692"/>
                </a:lnTo>
                <a:lnTo>
                  <a:pt x="4847" y="696"/>
                </a:lnTo>
                <a:lnTo>
                  <a:pt x="4856" y="696"/>
                </a:lnTo>
                <a:lnTo>
                  <a:pt x="4861" y="701"/>
                </a:lnTo>
                <a:lnTo>
                  <a:pt x="4866" y="701"/>
                </a:lnTo>
                <a:lnTo>
                  <a:pt x="4870" y="701"/>
                </a:lnTo>
                <a:lnTo>
                  <a:pt x="4870" y="701"/>
                </a:lnTo>
                <a:lnTo>
                  <a:pt x="4870" y="701"/>
                </a:lnTo>
                <a:lnTo>
                  <a:pt x="4870" y="701"/>
                </a:lnTo>
                <a:lnTo>
                  <a:pt x="4866" y="696"/>
                </a:lnTo>
                <a:lnTo>
                  <a:pt x="4866" y="696"/>
                </a:lnTo>
                <a:lnTo>
                  <a:pt x="4866" y="692"/>
                </a:lnTo>
                <a:lnTo>
                  <a:pt x="4866" y="692"/>
                </a:lnTo>
                <a:lnTo>
                  <a:pt x="4866" y="687"/>
                </a:lnTo>
                <a:lnTo>
                  <a:pt x="4866" y="683"/>
                </a:lnTo>
                <a:lnTo>
                  <a:pt x="4870" y="683"/>
                </a:lnTo>
                <a:lnTo>
                  <a:pt x="4870" y="683"/>
                </a:lnTo>
                <a:lnTo>
                  <a:pt x="4875" y="683"/>
                </a:lnTo>
                <a:lnTo>
                  <a:pt x="4875" y="683"/>
                </a:lnTo>
                <a:lnTo>
                  <a:pt x="4875" y="678"/>
                </a:lnTo>
                <a:lnTo>
                  <a:pt x="4879" y="678"/>
                </a:lnTo>
                <a:lnTo>
                  <a:pt x="4879" y="678"/>
                </a:lnTo>
                <a:lnTo>
                  <a:pt x="4879" y="678"/>
                </a:lnTo>
                <a:lnTo>
                  <a:pt x="4879" y="678"/>
                </a:lnTo>
                <a:lnTo>
                  <a:pt x="4879" y="674"/>
                </a:lnTo>
                <a:lnTo>
                  <a:pt x="4884" y="674"/>
                </a:lnTo>
                <a:lnTo>
                  <a:pt x="4884" y="674"/>
                </a:lnTo>
                <a:lnTo>
                  <a:pt x="4884" y="674"/>
                </a:lnTo>
                <a:lnTo>
                  <a:pt x="4884" y="674"/>
                </a:lnTo>
                <a:lnTo>
                  <a:pt x="4884" y="674"/>
                </a:lnTo>
                <a:lnTo>
                  <a:pt x="4884" y="669"/>
                </a:lnTo>
                <a:lnTo>
                  <a:pt x="4884" y="669"/>
                </a:lnTo>
                <a:lnTo>
                  <a:pt x="4884" y="669"/>
                </a:lnTo>
                <a:lnTo>
                  <a:pt x="4884" y="674"/>
                </a:lnTo>
                <a:lnTo>
                  <a:pt x="4884" y="674"/>
                </a:lnTo>
                <a:lnTo>
                  <a:pt x="4879" y="674"/>
                </a:lnTo>
                <a:lnTo>
                  <a:pt x="4879" y="674"/>
                </a:lnTo>
                <a:lnTo>
                  <a:pt x="4875" y="669"/>
                </a:lnTo>
                <a:lnTo>
                  <a:pt x="4875" y="669"/>
                </a:lnTo>
                <a:lnTo>
                  <a:pt x="4870" y="665"/>
                </a:lnTo>
                <a:lnTo>
                  <a:pt x="4870" y="665"/>
                </a:lnTo>
                <a:close/>
                <a:moveTo>
                  <a:pt x="4689" y="515"/>
                </a:moveTo>
                <a:lnTo>
                  <a:pt x="4694" y="515"/>
                </a:lnTo>
                <a:lnTo>
                  <a:pt x="4694" y="520"/>
                </a:lnTo>
                <a:lnTo>
                  <a:pt x="4698" y="520"/>
                </a:lnTo>
                <a:lnTo>
                  <a:pt x="4703" y="525"/>
                </a:lnTo>
                <a:lnTo>
                  <a:pt x="4707" y="529"/>
                </a:lnTo>
                <a:lnTo>
                  <a:pt x="4707" y="529"/>
                </a:lnTo>
                <a:lnTo>
                  <a:pt x="4712" y="534"/>
                </a:lnTo>
                <a:lnTo>
                  <a:pt x="4712" y="538"/>
                </a:lnTo>
                <a:lnTo>
                  <a:pt x="4716" y="538"/>
                </a:lnTo>
                <a:lnTo>
                  <a:pt x="4721" y="543"/>
                </a:lnTo>
                <a:lnTo>
                  <a:pt x="4721" y="543"/>
                </a:lnTo>
                <a:lnTo>
                  <a:pt x="4730" y="556"/>
                </a:lnTo>
                <a:lnTo>
                  <a:pt x="4735" y="561"/>
                </a:lnTo>
                <a:lnTo>
                  <a:pt x="4735" y="561"/>
                </a:lnTo>
                <a:lnTo>
                  <a:pt x="4739" y="565"/>
                </a:lnTo>
                <a:lnTo>
                  <a:pt x="4739" y="570"/>
                </a:lnTo>
                <a:lnTo>
                  <a:pt x="4744" y="574"/>
                </a:lnTo>
                <a:lnTo>
                  <a:pt x="4744" y="574"/>
                </a:lnTo>
                <a:lnTo>
                  <a:pt x="4744" y="574"/>
                </a:lnTo>
                <a:lnTo>
                  <a:pt x="4748" y="579"/>
                </a:lnTo>
                <a:lnTo>
                  <a:pt x="4753" y="579"/>
                </a:lnTo>
                <a:lnTo>
                  <a:pt x="4757" y="588"/>
                </a:lnTo>
                <a:lnTo>
                  <a:pt x="4762" y="588"/>
                </a:lnTo>
                <a:lnTo>
                  <a:pt x="4762" y="592"/>
                </a:lnTo>
                <a:lnTo>
                  <a:pt x="4762" y="592"/>
                </a:lnTo>
                <a:lnTo>
                  <a:pt x="4762" y="597"/>
                </a:lnTo>
                <a:lnTo>
                  <a:pt x="4766" y="597"/>
                </a:lnTo>
                <a:lnTo>
                  <a:pt x="4766" y="601"/>
                </a:lnTo>
                <a:lnTo>
                  <a:pt x="4771" y="601"/>
                </a:lnTo>
                <a:lnTo>
                  <a:pt x="4771" y="601"/>
                </a:lnTo>
                <a:lnTo>
                  <a:pt x="4775" y="606"/>
                </a:lnTo>
                <a:lnTo>
                  <a:pt x="4775" y="610"/>
                </a:lnTo>
                <a:lnTo>
                  <a:pt x="4780" y="615"/>
                </a:lnTo>
                <a:lnTo>
                  <a:pt x="4784" y="624"/>
                </a:lnTo>
                <a:lnTo>
                  <a:pt x="4789" y="624"/>
                </a:lnTo>
                <a:lnTo>
                  <a:pt x="4789" y="624"/>
                </a:lnTo>
                <a:lnTo>
                  <a:pt x="4789" y="624"/>
                </a:lnTo>
                <a:lnTo>
                  <a:pt x="4793" y="629"/>
                </a:lnTo>
                <a:lnTo>
                  <a:pt x="4793" y="624"/>
                </a:lnTo>
                <a:lnTo>
                  <a:pt x="4793" y="624"/>
                </a:lnTo>
                <a:lnTo>
                  <a:pt x="4789" y="619"/>
                </a:lnTo>
                <a:lnTo>
                  <a:pt x="4789" y="615"/>
                </a:lnTo>
                <a:lnTo>
                  <a:pt x="4789" y="615"/>
                </a:lnTo>
                <a:lnTo>
                  <a:pt x="4784" y="610"/>
                </a:lnTo>
                <a:lnTo>
                  <a:pt x="4784" y="610"/>
                </a:lnTo>
                <a:lnTo>
                  <a:pt x="4789" y="610"/>
                </a:lnTo>
                <a:lnTo>
                  <a:pt x="4789" y="610"/>
                </a:lnTo>
                <a:lnTo>
                  <a:pt x="4789" y="610"/>
                </a:lnTo>
                <a:lnTo>
                  <a:pt x="4789" y="610"/>
                </a:lnTo>
                <a:lnTo>
                  <a:pt x="4793" y="610"/>
                </a:lnTo>
                <a:lnTo>
                  <a:pt x="4793" y="610"/>
                </a:lnTo>
                <a:lnTo>
                  <a:pt x="4798" y="615"/>
                </a:lnTo>
                <a:lnTo>
                  <a:pt x="4802" y="615"/>
                </a:lnTo>
                <a:lnTo>
                  <a:pt x="4802" y="615"/>
                </a:lnTo>
                <a:lnTo>
                  <a:pt x="4807" y="619"/>
                </a:lnTo>
                <a:lnTo>
                  <a:pt x="4811" y="624"/>
                </a:lnTo>
                <a:lnTo>
                  <a:pt x="4807" y="624"/>
                </a:lnTo>
                <a:lnTo>
                  <a:pt x="4807" y="619"/>
                </a:lnTo>
                <a:lnTo>
                  <a:pt x="4807" y="619"/>
                </a:lnTo>
                <a:lnTo>
                  <a:pt x="4807" y="619"/>
                </a:lnTo>
                <a:lnTo>
                  <a:pt x="4807" y="615"/>
                </a:lnTo>
                <a:lnTo>
                  <a:pt x="4807" y="615"/>
                </a:lnTo>
                <a:lnTo>
                  <a:pt x="4802" y="610"/>
                </a:lnTo>
                <a:lnTo>
                  <a:pt x="4798" y="610"/>
                </a:lnTo>
                <a:lnTo>
                  <a:pt x="4798" y="606"/>
                </a:lnTo>
                <a:lnTo>
                  <a:pt x="4798" y="606"/>
                </a:lnTo>
                <a:lnTo>
                  <a:pt x="4793" y="606"/>
                </a:lnTo>
                <a:lnTo>
                  <a:pt x="4793" y="610"/>
                </a:lnTo>
                <a:lnTo>
                  <a:pt x="4793" y="606"/>
                </a:lnTo>
                <a:lnTo>
                  <a:pt x="4789" y="606"/>
                </a:lnTo>
                <a:lnTo>
                  <a:pt x="4784" y="601"/>
                </a:lnTo>
                <a:lnTo>
                  <a:pt x="4780" y="597"/>
                </a:lnTo>
                <a:lnTo>
                  <a:pt x="4780" y="597"/>
                </a:lnTo>
                <a:lnTo>
                  <a:pt x="4780" y="597"/>
                </a:lnTo>
                <a:lnTo>
                  <a:pt x="4780" y="597"/>
                </a:lnTo>
                <a:lnTo>
                  <a:pt x="4775" y="597"/>
                </a:lnTo>
                <a:lnTo>
                  <a:pt x="4775" y="597"/>
                </a:lnTo>
                <a:lnTo>
                  <a:pt x="4771" y="592"/>
                </a:lnTo>
                <a:lnTo>
                  <a:pt x="4771" y="592"/>
                </a:lnTo>
                <a:lnTo>
                  <a:pt x="4766" y="588"/>
                </a:lnTo>
                <a:lnTo>
                  <a:pt x="4762" y="583"/>
                </a:lnTo>
                <a:lnTo>
                  <a:pt x="4762" y="583"/>
                </a:lnTo>
                <a:lnTo>
                  <a:pt x="4753" y="570"/>
                </a:lnTo>
                <a:lnTo>
                  <a:pt x="4753" y="565"/>
                </a:lnTo>
                <a:lnTo>
                  <a:pt x="4753" y="561"/>
                </a:lnTo>
                <a:lnTo>
                  <a:pt x="4753" y="561"/>
                </a:lnTo>
                <a:lnTo>
                  <a:pt x="4753" y="561"/>
                </a:lnTo>
                <a:lnTo>
                  <a:pt x="4757" y="561"/>
                </a:lnTo>
                <a:lnTo>
                  <a:pt x="4757" y="561"/>
                </a:lnTo>
                <a:lnTo>
                  <a:pt x="4762" y="561"/>
                </a:lnTo>
                <a:lnTo>
                  <a:pt x="4762" y="561"/>
                </a:lnTo>
                <a:lnTo>
                  <a:pt x="4766" y="561"/>
                </a:lnTo>
                <a:lnTo>
                  <a:pt x="4771" y="561"/>
                </a:lnTo>
                <a:lnTo>
                  <a:pt x="4771" y="565"/>
                </a:lnTo>
                <a:lnTo>
                  <a:pt x="4775" y="565"/>
                </a:lnTo>
                <a:lnTo>
                  <a:pt x="4780" y="565"/>
                </a:lnTo>
                <a:lnTo>
                  <a:pt x="4780" y="570"/>
                </a:lnTo>
                <a:lnTo>
                  <a:pt x="4784" y="570"/>
                </a:lnTo>
                <a:lnTo>
                  <a:pt x="4780" y="565"/>
                </a:lnTo>
                <a:lnTo>
                  <a:pt x="4780" y="565"/>
                </a:lnTo>
                <a:lnTo>
                  <a:pt x="4775" y="565"/>
                </a:lnTo>
                <a:lnTo>
                  <a:pt x="4771" y="561"/>
                </a:lnTo>
                <a:lnTo>
                  <a:pt x="4766" y="561"/>
                </a:lnTo>
                <a:lnTo>
                  <a:pt x="4766" y="556"/>
                </a:lnTo>
                <a:lnTo>
                  <a:pt x="4762" y="556"/>
                </a:lnTo>
                <a:lnTo>
                  <a:pt x="4762" y="552"/>
                </a:lnTo>
                <a:lnTo>
                  <a:pt x="4757" y="552"/>
                </a:lnTo>
                <a:lnTo>
                  <a:pt x="4753" y="547"/>
                </a:lnTo>
                <a:lnTo>
                  <a:pt x="4744" y="538"/>
                </a:lnTo>
                <a:lnTo>
                  <a:pt x="4735" y="538"/>
                </a:lnTo>
                <a:lnTo>
                  <a:pt x="4721" y="525"/>
                </a:lnTo>
                <a:lnTo>
                  <a:pt x="4721" y="520"/>
                </a:lnTo>
                <a:lnTo>
                  <a:pt x="4716" y="520"/>
                </a:lnTo>
                <a:lnTo>
                  <a:pt x="4716" y="520"/>
                </a:lnTo>
                <a:lnTo>
                  <a:pt x="4716" y="520"/>
                </a:lnTo>
                <a:lnTo>
                  <a:pt x="4712" y="515"/>
                </a:lnTo>
                <a:lnTo>
                  <a:pt x="4712" y="515"/>
                </a:lnTo>
                <a:lnTo>
                  <a:pt x="4712" y="515"/>
                </a:lnTo>
                <a:lnTo>
                  <a:pt x="4707" y="515"/>
                </a:lnTo>
                <a:lnTo>
                  <a:pt x="4707" y="511"/>
                </a:lnTo>
                <a:lnTo>
                  <a:pt x="4703" y="511"/>
                </a:lnTo>
                <a:lnTo>
                  <a:pt x="4698" y="506"/>
                </a:lnTo>
                <a:lnTo>
                  <a:pt x="4694" y="502"/>
                </a:lnTo>
                <a:lnTo>
                  <a:pt x="4694" y="502"/>
                </a:lnTo>
                <a:lnTo>
                  <a:pt x="4694" y="497"/>
                </a:lnTo>
                <a:lnTo>
                  <a:pt x="4694" y="497"/>
                </a:lnTo>
                <a:lnTo>
                  <a:pt x="4694" y="497"/>
                </a:lnTo>
                <a:lnTo>
                  <a:pt x="4689" y="493"/>
                </a:lnTo>
                <a:lnTo>
                  <a:pt x="4685" y="488"/>
                </a:lnTo>
                <a:lnTo>
                  <a:pt x="4680" y="488"/>
                </a:lnTo>
                <a:lnTo>
                  <a:pt x="4680" y="484"/>
                </a:lnTo>
                <a:lnTo>
                  <a:pt x="4680" y="484"/>
                </a:lnTo>
                <a:lnTo>
                  <a:pt x="4671" y="479"/>
                </a:lnTo>
                <a:lnTo>
                  <a:pt x="4667" y="475"/>
                </a:lnTo>
                <a:lnTo>
                  <a:pt x="4667" y="475"/>
                </a:lnTo>
                <a:lnTo>
                  <a:pt x="4662" y="475"/>
                </a:lnTo>
                <a:lnTo>
                  <a:pt x="4662" y="470"/>
                </a:lnTo>
                <a:lnTo>
                  <a:pt x="4662" y="470"/>
                </a:lnTo>
                <a:lnTo>
                  <a:pt x="4662" y="470"/>
                </a:lnTo>
                <a:lnTo>
                  <a:pt x="4658" y="470"/>
                </a:lnTo>
                <a:lnTo>
                  <a:pt x="4653" y="466"/>
                </a:lnTo>
                <a:lnTo>
                  <a:pt x="4649" y="466"/>
                </a:lnTo>
                <a:lnTo>
                  <a:pt x="4653" y="466"/>
                </a:lnTo>
                <a:lnTo>
                  <a:pt x="4653" y="466"/>
                </a:lnTo>
                <a:lnTo>
                  <a:pt x="4653" y="466"/>
                </a:lnTo>
                <a:lnTo>
                  <a:pt x="4649" y="466"/>
                </a:lnTo>
                <a:lnTo>
                  <a:pt x="4653" y="470"/>
                </a:lnTo>
                <a:lnTo>
                  <a:pt x="4658" y="470"/>
                </a:lnTo>
                <a:lnTo>
                  <a:pt x="4662" y="475"/>
                </a:lnTo>
                <a:lnTo>
                  <a:pt x="4662" y="475"/>
                </a:lnTo>
                <a:lnTo>
                  <a:pt x="4662" y="475"/>
                </a:lnTo>
                <a:lnTo>
                  <a:pt x="4662" y="475"/>
                </a:lnTo>
                <a:lnTo>
                  <a:pt x="4662" y="479"/>
                </a:lnTo>
                <a:lnTo>
                  <a:pt x="4662" y="479"/>
                </a:lnTo>
                <a:lnTo>
                  <a:pt x="4662" y="479"/>
                </a:lnTo>
                <a:lnTo>
                  <a:pt x="4667" y="479"/>
                </a:lnTo>
                <a:lnTo>
                  <a:pt x="4667" y="484"/>
                </a:lnTo>
                <a:lnTo>
                  <a:pt x="4667" y="484"/>
                </a:lnTo>
                <a:lnTo>
                  <a:pt x="4667" y="484"/>
                </a:lnTo>
                <a:lnTo>
                  <a:pt x="4667" y="484"/>
                </a:lnTo>
                <a:lnTo>
                  <a:pt x="4662" y="484"/>
                </a:lnTo>
                <a:lnTo>
                  <a:pt x="4662" y="484"/>
                </a:lnTo>
                <a:lnTo>
                  <a:pt x="4658" y="484"/>
                </a:lnTo>
                <a:lnTo>
                  <a:pt x="4658" y="484"/>
                </a:lnTo>
                <a:lnTo>
                  <a:pt x="4662" y="484"/>
                </a:lnTo>
                <a:lnTo>
                  <a:pt x="4662" y="488"/>
                </a:lnTo>
                <a:lnTo>
                  <a:pt x="4667" y="493"/>
                </a:lnTo>
                <a:lnTo>
                  <a:pt x="4671" y="497"/>
                </a:lnTo>
                <a:lnTo>
                  <a:pt x="4676" y="502"/>
                </a:lnTo>
                <a:lnTo>
                  <a:pt x="4676" y="502"/>
                </a:lnTo>
                <a:lnTo>
                  <a:pt x="4676" y="502"/>
                </a:lnTo>
                <a:lnTo>
                  <a:pt x="4676" y="506"/>
                </a:lnTo>
                <a:lnTo>
                  <a:pt x="4685" y="511"/>
                </a:lnTo>
                <a:lnTo>
                  <a:pt x="4685" y="515"/>
                </a:lnTo>
                <a:lnTo>
                  <a:pt x="4689" y="515"/>
                </a:lnTo>
                <a:lnTo>
                  <a:pt x="4689" y="515"/>
                </a:lnTo>
                <a:lnTo>
                  <a:pt x="4689" y="515"/>
                </a:lnTo>
                <a:lnTo>
                  <a:pt x="4689" y="515"/>
                </a:lnTo>
                <a:close/>
                <a:moveTo>
                  <a:pt x="4748" y="1248"/>
                </a:moveTo>
                <a:lnTo>
                  <a:pt x="4744" y="1248"/>
                </a:lnTo>
                <a:lnTo>
                  <a:pt x="4744" y="1248"/>
                </a:lnTo>
                <a:lnTo>
                  <a:pt x="4744" y="1248"/>
                </a:lnTo>
                <a:lnTo>
                  <a:pt x="4739" y="1248"/>
                </a:lnTo>
                <a:lnTo>
                  <a:pt x="4739" y="1248"/>
                </a:lnTo>
                <a:lnTo>
                  <a:pt x="4739" y="1243"/>
                </a:lnTo>
                <a:lnTo>
                  <a:pt x="4739" y="1243"/>
                </a:lnTo>
                <a:lnTo>
                  <a:pt x="4735" y="1243"/>
                </a:lnTo>
                <a:lnTo>
                  <a:pt x="4735" y="1243"/>
                </a:lnTo>
                <a:lnTo>
                  <a:pt x="4735" y="1243"/>
                </a:lnTo>
                <a:lnTo>
                  <a:pt x="4735" y="1248"/>
                </a:lnTo>
                <a:lnTo>
                  <a:pt x="4735" y="1248"/>
                </a:lnTo>
                <a:lnTo>
                  <a:pt x="4739" y="1252"/>
                </a:lnTo>
                <a:lnTo>
                  <a:pt x="4739" y="1252"/>
                </a:lnTo>
                <a:lnTo>
                  <a:pt x="4739" y="1252"/>
                </a:lnTo>
                <a:lnTo>
                  <a:pt x="4739" y="1252"/>
                </a:lnTo>
                <a:lnTo>
                  <a:pt x="4744" y="1261"/>
                </a:lnTo>
                <a:lnTo>
                  <a:pt x="4744" y="1261"/>
                </a:lnTo>
                <a:lnTo>
                  <a:pt x="4744" y="1266"/>
                </a:lnTo>
                <a:lnTo>
                  <a:pt x="4744" y="1266"/>
                </a:lnTo>
                <a:lnTo>
                  <a:pt x="4744" y="1271"/>
                </a:lnTo>
                <a:lnTo>
                  <a:pt x="4748" y="1275"/>
                </a:lnTo>
                <a:lnTo>
                  <a:pt x="4748" y="1275"/>
                </a:lnTo>
                <a:lnTo>
                  <a:pt x="4748" y="1275"/>
                </a:lnTo>
                <a:lnTo>
                  <a:pt x="4748" y="1275"/>
                </a:lnTo>
                <a:lnTo>
                  <a:pt x="4753" y="1275"/>
                </a:lnTo>
                <a:lnTo>
                  <a:pt x="4753" y="1280"/>
                </a:lnTo>
                <a:lnTo>
                  <a:pt x="4753" y="1280"/>
                </a:lnTo>
                <a:lnTo>
                  <a:pt x="4753" y="1280"/>
                </a:lnTo>
                <a:lnTo>
                  <a:pt x="4757" y="1280"/>
                </a:lnTo>
                <a:lnTo>
                  <a:pt x="4757" y="1280"/>
                </a:lnTo>
                <a:lnTo>
                  <a:pt x="4757" y="1280"/>
                </a:lnTo>
                <a:lnTo>
                  <a:pt x="4757" y="1280"/>
                </a:lnTo>
                <a:lnTo>
                  <a:pt x="4757" y="1275"/>
                </a:lnTo>
                <a:lnTo>
                  <a:pt x="4757" y="1271"/>
                </a:lnTo>
                <a:lnTo>
                  <a:pt x="4757" y="1275"/>
                </a:lnTo>
                <a:lnTo>
                  <a:pt x="4757" y="1275"/>
                </a:lnTo>
                <a:lnTo>
                  <a:pt x="4757" y="1275"/>
                </a:lnTo>
                <a:lnTo>
                  <a:pt x="4762" y="1275"/>
                </a:lnTo>
                <a:lnTo>
                  <a:pt x="4762" y="1275"/>
                </a:lnTo>
                <a:lnTo>
                  <a:pt x="4762" y="1280"/>
                </a:lnTo>
                <a:lnTo>
                  <a:pt x="4762" y="1280"/>
                </a:lnTo>
                <a:lnTo>
                  <a:pt x="4757" y="1284"/>
                </a:lnTo>
                <a:lnTo>
                  <a:pt x="4757" y="1284"/>
                </a:lnTo>
                <a:lnTo>
                  <a:pt x="4757" y="1289"/>
                </a:lnTo>
                <a:lnTo>
                  <a:pt x="4757" y="1289"/>
                </a:lnTo>
                <a:lnTo>
                  <a:pt x="4762" y="1293"/>
                </a:lnTo>
                <a:lnTo>
                  <a:pt x="4762" y="1293"/>
                </a:lnTo>
                <a:lnTo>
                  <a:pt x="4762" y="1293"/>
                </a:lnTo>
                <a:lnTo>
                  <a:pt x="4766" y="1293"/>
                </a:lnTo>
                <a:lnTo>
                  <a:pt x="4766" y="1293"/>
                </a:lnTo>
                <a:lnTo>
                  <a:pt x="4771" y="1298"/>
                </a:lnTo>
                <a:lnTo>
                  <a:pt x="4771" y="1298"/>
                </a:lnTo>
                <a:lnTo>
                  <a:pt x="4775" y="1298"/>
                </a:lnTo>
                <a:lnTo>
                  <a:pt x="4775" y="1298"/>
                </a:lnTo>
                <a:lnTo>
                  <a:pt x="4775" y="1293"/>
                </a:lnTo>
                <a:lnTo>
                  <a:pt x="4775" y="1293"/>
                </a:lnTo>
                <a:lnTo>
                  <a:pt x="4775" y="1293"/>
                </a:lnTo>
                <a:lnTo>
                  <a:pt x="4780" y="1293"/>
                </a:lnTo>
                <a:lnTo>
                  <a:pt x="4780" y="1293"/>
                </a:lnTo>
                <a:lnTo>
                  <a:pt x="4780" y="1293"/>
                </a:lnTo>
                <a:lnTo>
                  <a:pt x="4784" y="1293"/>
                </a:lnTo>
                <a:lnTo>
                  <a:pt x="4789" y="1298"/>
                </a:lnTo>
                <a:lnTo>
                  <a:pt x="4793" y="1298"/>
                </a:lnTo>
                <a:lnTo>
                  <a:pt x="4793" y="1302"/>
                </a:lnTo>
                <a:lnTo>
                  <a:pt x="4793" y="1302"/>
                </a:lnTo>
                <a:lnTo>
                  <a:pt x="4793" y="1302"/>
                </a:lnTo>
                <a:lnTo>
                  <a:pt x="4793" y="1307"/>
                </a:lnTo>
                <a:lnTo>
                  <a:pt x="4798" y="1307"/>
                </a:lnTo>
                <a:lnTo>
                  <a:pt x="4798" y="1307"/>
                </a:lnTo>
                <a:lnTo>
                  <a:pt x="4798" y="1302"/>
                </a:lnTo>
                <a:lnTo>
                  <a:pt x="4793" y="1298"/>
                </a:lnTo>
                <a:lnTo>
                  <a:pt x="4793" y="1298"/>
                </a:lnTo>
                <a:lnTo>
                  <a:pt x="4793" y="1298"/>
                </a:lnTo>
                <a:lnTo>
                  <a:pt x="4793" y="1298"/>
                </a:lnTo>
                <a:lnTo>
                  <a:pt x="4793" y="1293"/>
                </a:lnTo>
                <a:lnTo>
                  <a:pt x="4793" y="1293"/>
                </a:lnTo>
                <a:lnTo>
                  <a:pt x="4793" y="1293"/>
                </a:lnTo>
                <a:lnTo>
                  <a:pt x="4793" y="1293"/>
                </a:lnTo>
                <a:lnTo>
                  <a:pt x="4793" y="1293"/>
                </a:lnTo>
                <a:lnTo>
                  <a:pt x="4793" y="1293"/>
                </a:lnTo>
                <a:lnTo>
                  <a:pt x="4798" y="1293"/>
                </a:lnTo>
                <a:lnTo>
                  <a:pt x="4798" y="1298"/>
                </a:lnTo>
                <a:lnTo>
                  <a:pt x="4798" y="1298"/>
                </a:lnTo>
                <a:lnTo>
                  <a:pt x="4807" y="1302"/>
                </a:lnTo>
                <a:lnTo>
                  <a:pt x="4807" y="1302"/>
                </a:lnTo>
                <a:lnTo>
                  <a:pt x="4807" y="1302"/>
                </a:lnTo>
                <a:lnTo>
                  <a:pt x="4807" y="1307"/>
                </a:lnTo>
                <a:lnTo>
                  <a:pt x="4807" y="1307"/>
                </a:lnTo>
                <a:lnTo>
                  <a:pt x="4811" y="1307"/>
                </a:lnTo>
                <a:lnTo>
                  <a:pt x="4811" y="1307"/>
                </a:lnTo>
                <a:lnTo>
                  <a:pt x="4816" y="1311"/>
                </a:lnTo>
                <a:lnTo>
                  <a:pt x="4816" y="1311"/>
                </a:lnTo>
                <a:lnTo>
                  <a:pt x="4816" y="1311"/>
                </a:lnTo>
                <a:lnTo>
                  <a:pt x="4820" y="1311"/>
                </a:lnTo>
                <a:lnTo>
                  <a:pt x="4820" y="1311"/>
                </a:lnTo>
                <a:lnTo>
                  <a:pt x="4820" y="1311"/>
                </a:lnTo>
                <a:lnTo>
                  <a:pt x="4820" y="1311"/>
                </a:lnTo>
                <a:lnTo>
                  <a:pt x="4820" y="1316"/>
                </a:lnTo>
                <a:lnTo>
                  <a:pt x="4820" y="1316"/>
                </a:lnTo>
                <a:lnTo>
                  <a:pt x="4825" y="1320"/>
                </a:lnTo>
                <a:lnTo>
                  <a:pt x="4825" y="1316"/>
                </a:lnTo>
                <a:lnTo>
                  <a:pt x="4825" y="1307"/>
                </a:lnTo>
                <a:lnTo>
                  <a:pt x="4825" y="1307"/>
                </a:lnTo>
                <a:lnTo>
                  <a:pt x="4820" y="1307"/>
                </a:lnTo>
                <a:lnTo>
                  <a:pt x="4820" y="1307"/>
                </a:lnTo>
                <a:lnTo>
                  <a:pt x="4820" y="1307"/>
                </a:lnTo>
                <a:lnTo>
                  <a:pt x="4816" y="1307"/>
                </a:lnTo>
                <a:lnTo>
                  <a:pt x="4816" y="1307"/>
                </a:lnTo>
                <a:lnTo>
                  <a:pt x="4816" y="1302"/>
                </a:lnTo>
                <a:lnTo>
                  <a:pt x="4816" y="1302"/>
                </a:lnTo>
                <a:lnTo>
                  <a:pt x="4816" y="1302"/>
                </a:lnTo>
                <a:lnTo>
                  <a:pt x="4811" y="1298"/>
                </a:lnTo>
                <a:lnTo>
                  <a:pt x="4811" y="1298"/>
                </a:lnTo>
                <a:lnTo>
                  <a:pt x="4811" y="1293"/>
                </a:lnTo>
                <a:lnTo>
                  <a:pt x="4816" y="1293"/>
                </a:lnTo>
                <a:lnTo>
                  <a:pt x="4816" y="1293"/>
                </a:lnTo>
                <a:lnTo>
                  <a:pt x="4816" y="1293"/>
                </a:lnTo>
                <a:lnTo>
                  <a:pt x="4811" y="1293"/>
                </a:lnTo>
                <a:lnTo>
                  <a:pt x="4811" y="1293"/>
                </a:lnTo>
                <a:lnTo>
                  <a:pt x="4811" y="1293"/>
                </a:lnTo>
                <a:lnTo>
                  <a:pt x="4807" y="1289"/>
                </a:lnTo>
                <a:lnTo>
                  <a:pt x="4807" y="1289"/>
                </a:lnTo>
                <a:lnTo>
                  <a:pt x="4807" y="1289"/>
                </a:lnTo>
                <a:lnTo>
                  <a:pt x="4807" y="1289"/>
                </a:lnTo>
                <a:lnTo>
                  <a:pt x="4807" y="1289"/>
                </a:lnTo>
                <a:lnTo>
                  <a:pt x="4807" y="1289"/>
                </a:lnTo>
                <a:lnTo>
                  <a:pt x="4807" y="1293"/>
                </a:lnTo>
                <a:lnTo>
                  <a:pt x="4807" y="1293"/>
                </a:lnTo>
                <a:lnTo>
                  <a:pt x="4802" y="1293"/>
                </a:lnTo>
                <a:lnTo>
                  <a:pt x="4802" y="1293"/>
                </a:lnTo>
                <a:lnTo>
                  <a:pt x="4802" y="1293"/>
                </a:lnTo>
                <a:lnTo>
                  <a:pt x="4802" y="1293"/>
                </a:lnTo>
                <a:lnTo>
                  <a:pt x="4802" y="1289"/>
                </a:lnTo>
                <a:lnTo>
                  <a:pt x="4798" y="1289"/>
                </a:lnTo>
                <a:lnTo>
                  <a:pt x="4798" y="1284"/>
                </a:lnTo>
                <a:lnTo>
                  <a:pt x="4798" y="1284"/>
                </a:lnTo>
                <a:lnTo>
                  <a:pt x="4793" y="1284"/>
                </a:lnTo>
                <a:lnTo>
                  <a:pt x="4793" y="1284"/>
                </a:lnTo>
                <a:lnTo>
                  <a:pt x="4789" y="1284"/>
                </a:lnTo>
                <a:lnTo>
                  <a:pt x="4789" y="1284"/>
                </a:lnTo>
                <a:lnTo>
                  <a:pt x="4789" y="1284"/>
                </a:lnTo>
                <a:lnTo>
                  <a:pt x="4784" y="1284"/>
                </a:lnTo>
                <a:lnTo>
                  <a:pt x="4784" y="1289"/>
                </a:lnTo>
                <a:lnTo>
                  <a:pt x="4784" y="1289"/>
                </a:lnTo>
                <a:lnTo>
                  <a:pt x="4789" y="1289"/>
                </a:lnTo>
                <a:lnTo>
                  <a:pt x="4789" y="1289"/>
                </a:lnTo>
                <a:lnTo>
                  <a:pt x="4789" y="1289"/>
                </a:lnTo>
                <a:lnTo>
                  <a:pt x="4789" y="1293"/>
                </a:lnTo>
                <a:lnTo>
                  <a:pt x="4784" y="1293"/>
                </a:lnTo>
                <a:lnTo>
                  <a:pt x="4784" y="1293"/>
                </a:lnTo>
                <a:lnTo>
                  <a:pt x="4780" y="1289"/>
                </a:lnTo>
                <a:lnTo>
                  <a:pt x="4780" y="1289"/>
                </a:lnTo>
                <a:lnTo>
                  <a:pt x="4780" y="1289"/>
                </a:lnTo>
                <a:lnTo>
                  <a:pt x="4780" y="1289"/>
                </a:lnTo>
                <a:lnTo>
                  <a:pt x="4780" y="1284"/>
                </a:lnTo>
                <a:lnTo>
                  <a:pt x="4775" y="1280"/>
                </a:lnTo>
                <a:lnTo>
                  <a:pt x="4775" y="1280"/>
                </a:lnTo>
                <a:lnTo>
                  <a:pt x="4775" y="1275"/>
                </a:lnTo>
                <a:lnTo>
                  <a:pt x="4775" y="1275"/>
                </a:lnTo>
                <a:lnTo>
                  <a:pt x="4775" y="1275"/>
                </a:lnTo>
                <a:lnTo>
                  <a:pt x="4775" y="1275"/>
                </a:lnTo>
                <a:lnTo>
                  <a:pt x="4771" y="1271"/>
                </a:lnTo>
                <a:lnTo>
                  <a:pt x="4766" y="1266"/>
                </a:lnTo>
                <a:lnTo>
                  <a:pt x="4766" y="1266"/>
                </a:lnTo>
                <a:lnTo>
                  <a:pt x="4766" y="1261"/>
                </a:lnTo>
                <a:lnTo>
                  <a:pt x="4766" y="1261"/>
                </a:lnTo>
                <a:lnTo>
                  <a:pt x="4766" y="1261"/>
                </a:lnTo>
                <a:lnTo>
                  <a:pt x="4766" y="1261"/>
                </a:lnTo>
                <a:lnTo>
                  <a:pt x="4771" y="1257"/>
                </a:lnTo>
                <a:lnTo>
                  <a:pt x="4771" y="1257"/>
                </a:lnTo>
                <a:lnTo>
                  <a:pt x="4771" y="1257"/>
                </a:lnTo>
                <a:lnTo>
                  <a:pt x="4771" y="1252"/>
                </a:lnTo>
                <a:lnTo>
                  <a:pt x="4766" y="1252"/>
                </a:lnTo>
                <a:lnTo>
                  <a:pt x="4766" y="1252"/>
                </a:lnTo>
                <a:lnTo>
                  <a:pt x="4771" y="1248"/>
                </a:lnTo>
                <a:lnTo>
                  <a:pt x="4771" y="1248"/>
                </a:lnTo>
                <a:lnTo>
                  <a:pt x="4775" y="1248"/>
                </a:lnTo>
                <a:lnTo>
                  <a:pt x="4775" y="1243"/>
                </a:lnTo>
                <a:lnTo>
                  <a:pt x="4775" y="1243"/>
                </a:lnTo>
                <a:lnTo>
                  <a:pt x="4775" y="1239"/>
                </a:lnTo>
                <a:lnTo>
                  <a:pt x="4780" y="1234"/>
                </a:lnTo>
                <a:lnTo>
                  <a:pt x="4780" y="1230"/>
                </a:lnTo>
                <a:lnTo>
                  <a:pt x="4780" y="1225"/>
                </a:lnTo>
                <a:lnTo>
                  <a:pt x="4780" y="1225"/>
                </a:lnTo>
                <a:lnTo>
                  <a:pt x="4775" y="1225"/>
                </a:lnTo>
                <a:lnTo>
                  <a:pt x="4775" y="1225"/>
                </a:lnTo>
                <a:lnTo>
                  <a:pt x="4775" y="1225"/>
                </a:lnTo>
                <a:lnTo>
                  <a:pt x="4775" y="1221"/>
                </a:lnTo>
                <a:lnTo>
                  <a:pt x="4775" y="1221"/>
                </a:lnTo>
                <a:lnTo>
                  <a:pt x="4771" y="1221"/>
                </a:lnTo>
                <a:lnTo>
                  <a:pt x="4771" y="1221"/>
                </a:lnTo>
                <a:lnTo>
                  <a:pt x="4771" y="1216"/>
                </a:lnTo>
                <a:lnTo>
                  <a:pt x="4771" y="1216"/>
                </a:lnTo>
                <a:lnTo>
                  <a:pt x="4771" y="1212"/>
                </a:lnTo>
                <a:lnTo>
                  <a:pt x="4766" y="1207"/>
                </a:lnTo>
                <a:lnTo>
                  <a:pt x="4766" y="1207"/>
                </a:lnTo>
                <a:lnTo>
                  <a:pt x="4771" y="1203"/>
                </a:lnTo>
                <a:lnTo>
                  <a:pt x="4771" y="1203"/>
                </a:lnTo>
                <a:lnTo>
                  <a:pt x="4766" y="1198"/>
                </a:lnTo>
                <a:lnTo>
                  <a:pt x="4766" y="1198"/>
                </a:lnTo>
                <a:lnTo>
                  <a:pt x="4766" y="1198"/>
                </a:lnTo>
                <a:lnTo>
                  <a:pt x="4766" y="1198"/>
                </a:lnTo>
                <a:lnTo>
                  <a:pt x="4766" y="1203"/>
                </a:lnTo>
                <a:lnTo>
                  <a:pt x="4766" y="1203"/>
                </a:lnTo>
                <a:lnTo>
                  <a:pt x="4762" y="1203"/>
                </a:lnTo>
                <a:lnTo>
                  <a:pt x="4762" y="1203"/>
                </a:lnTo>
                <a:lnTo>
                  <a:pt x="4757" y="1203"/>
                </a:lnTo>
                <a:lnTo>
                  <a:pt x="4757" y="1203"/>
                </a:lnTo>
                <a:lnTo>
                  <a:pt x="4748" y="1198"/>
                </a:lnTo>
                <a:lnTo>
                  <a:pt x="4748" y="1198"/>
                </a:lnTo>
                <a:lnTo>
                  <a:pt x="4744" y="1198"/>
                </a:lnTo>
                <a:lnTo>
                  <a:pt x="4744" y="1198"/>
                </a:lnTo>
                <a:lnTo>
                  <a:pt x="4744" y="1198"/>
                </a:lnTo>
                <a:lnTo>
                  <a:pt x="4744" y="1198"/>
                </a:lnTo>
                <a:lnTo>
                  <a:pt x="4739" y="1198"/>
                </a:lnTo>
                <a:lnTo>
                  <a:pt x="4739" y="1198"/>
                </a:lnTo>
                <a:lnTo>
                  <a:pt x="4739" y="1203"/>
                </a:lnTo>
                <a:lnTo>
                  <a:pt x="4739" y="1203"/>
                </a:lnTo>
                <a:lnTo>
                  <a:pt x="4739" y="1207"/>
                </a:lnTo>
                <a:lnTo>
                  <a:pt x="4739" y="1216"/>
                </a:lnTo>
                <a:lnTo>
                  <a:pt x="4739" y="1221"/>
                </a:lnTo>
                <a:lnTo>
                  <a:pt x="4739" y="1221"/>
                </a:lnTo>
                <a:lnTo>
                  <a:pt x="4744" y="1221"/>
                </a:lnTo>
                <a:lnTo>
                  <a:pt x="4744" y="1225"/>
                </a:lnTo>
                <a:lnTo>
                  <a:pt x="4744" y="1230"/>
                </a:lnTo>
                <a:lnTo>
                  <a:pt x="4744" y="1230"/>
                </a:lnTo>
                <a:lnTo>
                  <a:pt x="4744" y="1234"/>
                </a:lnTo>
                <a:lnTo>
                  <a:pt x="4744" y="1239"/>
                </a:lnTo>
                <a:lnTo>
                  <a:pt x="4744" y="1239"/>
                </a:lnTo>
                <a:lnTo>
                  <a:pt x="4744" y="1243"/>
                </a:lnTo>
                <a:lnTo>
                  <a:pt x="4748" y="1243"/>
                </a:lnTo>
                <a:lnTo>
                  <a:pt x="4748" y="1248"/>
                </a:lnTo>
                <a:lnTo>
                  <a:pt x="4748" y="1248"/>
                </a:lnTo>
                <a:lnTo>
                  <a:pt x="4748" y="1248"/>
                </a:lnTo>
                <a:close/>
                <a:moveTo>
                  <a:pt x="4816" y="886"/>
                </a:moveTo>
                <a:lnTo>
                  <a:pt x="4816" y="886"/>
                </a:lnTo>
                <a:lnTo>
                  <a:pt x="4811" y="886"/>
                </a:lnTo>
                <a:lnTo>
                  <a:pt x="4811" y="891"/>
                </a:lnTo>
                <a:lnTo>
                  <a:pt x="4811" y="891"/>
                </a:lnTo>
                <a:lnTo>
                  <a:pt x="4816" y="886"/>
                </a:lnTo>
                <a:lnTo>
                  <a:pt x="4816" y="886"/>
                </a:lnTo>
                <a:lnTo>
                  <a:pt x="4816" y="886"/>
                </a:lnTo>
                <a:lnTo>
                  <a:pt x="4816" y="891"/>
                </a:lnTo>
                <a:lnTo>
                  <a:pt x="4816" y="891"/>
                </a:lnTo>
                <a:lnTo>
                  <a:pt x="4820" y="891"/>
                </a:lnTo>
                <a:lnTo>
                  <a:pt x="4820" y="891"/>
                </a:lnTo>
                <a:lnTo>
                  <a:pt x="4820" y="891"/>
                </a:lnTo>
                <a:lnTo>
                  <a:pt x="4820" y="891"/>
                </a:lnTo>
                <a:lnTo>
                  <a:pt x="4820" y="895"/>
                </a:lnTo>
                <a:lnTo>
                  <a:pt x="4820" y="895"/>
                </a:lnTo>
                <a:lnTo>
                  <a:pt x="4820" y="895"/>
                </a:lnTo>
                <a:lnTo>
                  <a:pt x="4825" y="895"/>
                </a:lnTo>
                <a:lnTo>
                  <a:pt x="4825" y="895"/>
                </a:lnTo>
                <a:lnTo>
                  <a:pt x="4825" y="895"/>
                </a:lnTo>
                <a:lnTo>
                  <a:pt x="4825" y="900"/>
                </a:lnTo>
                <a:lnTo>
                  <a:pt x="4829" y="900"/>
                </a:lnTo>
                <a:lnTo>
                  <a:pt x="4829" y="900"/>
                </a:lnTo>
                <a:lnTo>
                  <a:pt x="4829" y="900"/>
                </a:lnTo>
                <a:lnTo>
                  <a:pt x="4829" y="900"/>
                </a:lnTo>
                <a:lnTo>
                  <a:pt x="4829" y="895"/>
                </a:lnTo>
                <a:lnTo>
                  <a:pt x="4829" y="895"/>
                </a:lnTo>
                <a:lnTo>
                  <a:pt x="4829" y="895"/>
                </a:lnTo>
                <a:lnTo>
                  <a:pt x="4829" y="895"/>
                </a:lnTo>
                <a:lnTo>
                  <a:pt x="4829" y="891"/>
                </a:lnTo>
                <a:lnTo>
                  <a:pt x="4829" y="886"/>
                </a:lnTo>
                <a:lnTo>
                  <a:pt x="4834" y="886"/>
                </a:lnTo>
                <a:lnTo>
                  <a:pt x="4834" y="886"/>
                </a:lnTo>
                <a:lnTo>
                  <a:pt x="4838" y="886"/>
                </a:lnTo>
                <a:lnTo>
                  <a:pt x="4838" y="886"/>
                </a:lnTo>
                <a:lnTo>
                  <a:pt x="4843" y="886"/>
                </a:lnTo>
                <a:lnTo>
                  <a:pt x="4847" y="891"/>
                </a:lnTo>
                <a:lnTo>
                  <a:pt x="4843" y="886"/>
                </a:lnTo>
                <a:lnTo>
                  <a:pt x="4843" y="886"/>
                </a:lnTo>
                <a:lnTo>
                  <a:pt x="4843" y="882"/>
                </a:lnTo>
                <a:lnTo>
                  <a:pt x="4843" y="882"/>
                </a:lnTo>
                <a:lnTo>
                  <a:pt x="4847" y="877"/>
                </a:lnTo>
                <a:lnTo>
                  <a:pt x="4847" y="877"/>
                </a:lnTo>
                <a:lnTo>
                  <a:pt x="4847" y="877"/>
                </a:lnTo>
                <a:lnTo>
                  <a:pt x="4847" y="873"/>
                </a:lnTo>
                <a:lnTo>
                  <a:pt x="4843" y="873"/>
                </a:lnTo>
                <a:lnTo>
                  <a:pt x="4843" y="873"/>
                </a:lnTo>
                <a:lnTo>
                  <a:pt x="4843" y="868"/>
                </a:lnTo>
                <a:lnTo>
                  <a:pt x="4838" y="868"/>
                </a:lnTo>
                <a:lnTo>
                  <a:pt x="4838" y="868"/>
                </a:lnTo>
                <a:lnTo>
                  <a:pt x="4834" y="868"/>
                </a:lnTo>
                <a:lnTo>
                  <a:pt x="4834" y="868"/>
                </a:lnTo>
                <a:lnTo>
                  <a:pt x="4829" y="868"/>
                </a:lnTo>
                <a:lnTo>
                  <a:pt x="4829" y="868"/>
                </a:lnTo>
                <a:lnTo>
                  <a:pt x="4829" y="868"/>
                </a:lnTo>
                <a:lnTo>
                  <a:pt x="4825" y="868"/>
                </a:lnTo>
                <a:lnTo>
                  <a:pt x="4825" y="868"/>
                </a:lnTo>
                <a:lnTo>
                  <a:pt x="4829" y="873"/>
                </a:lnTo>
                <a:lnTo>
                  <a:pt x="4829" y="873"/>
                </a:lnTo>
                <a:lnTo>
                  <a:pt x="4829" y="873"/>
                </a:lnTo>
                <a:lnTo>
                  <a:pt x="4825" y="877"/>
                </a:lnTo>
                <a:lnTo>
                  <a:pt x="4825" y="877"/>
                </a:lnTo>
                <a:lnTo>
                  <a:pt x="4825" y="877"/>
                </a:lnTo>
                <a:lnTo>
                  <a:pt x="4825" y="877"/>
                </a:lnTo>
                <a:lnTo>
                  <a:pt x="4820" y="877"/>
                </a:lnTo>
                <a:lnTo>
                  <a:pt x="4820" y="877"/>
                </a:lnTo>
                <a:lnTo>
                  <a:pt x="4816" y="873"/>
                </a:lnTo>
                <a:lnTo>
                  <a:pt x="4816" y="873"/>
                </a:lnTo>
                <a:lnTo>
                  <a:pt x="4816" y="873"/>
                </a:lnTo>
                <a:lnTo>
                  <a:pt x="4816" y="877"/>
                </a:lnTo>
                <a:lnTo>
                  <a:pt x="4816" y="877"/>
                </a:lnTo>
                <a:lnTo>
                  <a:pt x="4816" y="877"/>
                </a:lnTo>
                <a:lnTo>
                  <a:pt x="4816" y="882"/>
                </a:lnTo>
                <a:lnTo>
                  <a:pt x="4816" y="882"/>
                </a:lnTo>
                <a:lnTo>
                  <a:pt x="4816" y="882"/>
                </a:lnTo>
                <a:lnTo>
                  <a:pt x="4816" y="886"/>
                </a:lnTo>
                <a:close/>
                <a:moveTo>
                  <a:pt x="4875" y="651"/>
                </a:moveTo>
                <a:lnTo>
                  <a:pt x="4879" y="651"/>
                </a:lnTo>
                <a:lnTo>
                  <a:pt x="4879" y="651"/>
                </a:lnTo>
                <a:lnTo>
                  <a:pt x="4879" y="651"/>
                </a:lnTo>
                <a:lnTo>
                  <a:pt x="4879" y="651"/>
                </a:lnTo>
                <a:lnTo>
                  <a:pt x="4875" y="651"/>
                </a:lnTo>
                <a:lnTo>
                  <a:pt x="4870" y="647"/>
                </a:lnTo>
                <a:lnTo>
                  <a:pt x="4870" y="647"/>
                </a:lnTo>
                <a:lnTo>
                  <a:pt x="4870" y="656"/>
                </a:lnTo>
                <a:lnTo>
                  <a:pt x="4870" y="656"/>
                </a:lnTo>
                <a:lnTo>
                  <a:pt x="4870" y="656"/>
                </a:lnTo>
                <a:lnTo>
                  <a:pt x="4870" y="656"/>
                </a:lnTo>
                <a:lnTo>
                  <a:pt x="4875" y="656"/>
                </a:lnTo>
                <a:lnTo>
                  <a:pt x="4875" y="660"/>
                </a:lnTo>
                <a:lnTo>
                  <a:pt x="4870" y="660"/>
                </a:lnTo>
                <a:lnTo>
                  <a:pt x="4875" y="665"/>
                </a:lnTo>
                <a:lnTo>
                  <a:pt x="4875" y="665"/>
                </a:lnTo>
                <a:lnTo>
                  <a:pt x="4875" y="665"/>
                </a:lnTo>
                <a:lnTo>
                  <a:pt x="4875" y="665"/>
                </a:lnTo>
                <a:lnTo>
                  <a:pt x="4875" y="660"/>
                </a:lnTo>
                <a:lnTo>
                  <a:pt x="4875" y="660"/>
                </a:lnTo>
                <a:lnTo>
                  <a:pt x="4875" y="656"/>
                </a:lnTo>
                <a:lnTo>
                  <a:pt x="4875" y="656"/>
                </a:lnTo>
                <a:lnTo>
                  <a:pt x="4875" y="651"/>
                </a:lnTo>
                <a:close/>
                <a:moveTo>
                  <a:pt x="4847" y="1325"/>
                </a:moveTo>
                <a:lnTo>
                  <a:pt x="4847" y="1325"/>
                </a:lnTo>
                <a:lnTo>
                  <a:pt x="4847" y="1325"/>
                </a:lnTo>
                <a:lnTo>
                  <a:pt x="4847" y="1325"/>
                </a:lnTo>
                <a:lnTo>
                  <a:pt x="4847" y="1320"/>
                </a:lnTo>
                <a:lnTo>
                  <a:pt x="4847" y="1320"/>
                </a:lnTo>
                <a:lnTo>
                  <a:pt x="4843" y="1320"/>
                </a:lnTo>
                <a:lnTo>
                  <a:pt x="4843" y="1316"/>
                </a:lnTo>
                <a:lnTo>
                  <a:pt x="4838" y="1320"/>
                </a:lnTo>
                <a:lnTo>
                  <a:pt x="4834" y="1320"/>
                </a:lnTo>
                <a:lnTo>
                  <a:pt x="4829" y="1320"/>
                </a:lnTo>
                <a:lnTo>
                  <a:pt x="4829" y="1320"/>
                </a:lnTo>
                <a:lnTo>
                  <a:pt x="4829" y="1325"/>
                </a:lnTo>
                <a:lnTo>
                  <a:pt x="4834" y="1325"/>
                </a:lnTo>
                <a:lnTo>
                  <a:pt x="4834" y="1329"/>
                </a:lnTo>
                <a:lnTo>
                  <a:pt x="4834" y="1329"/>
                </a:lnTo>
                <a:lnTo>
                  <a:pt x="4838" y="1329"/>
                </a:lnTo>
                <a:lnTo>
                  <a:pt x="4838" y="1329"/>
                </a:lnTo>
                <a:lnTo>
                  <a:pt x="4838" y="1334"/>
                </a:lnTo>
                <a:lnTo>
                  <a:pt x="4838" y="1334"/>
                </a:lnTo>
                <a:lnTo>
                  <a:pt x="4838" y="1334"/>
                </a:lnTo>
                <a:lnTo>
                  <a:pt x="4843" y="1334"/>
                </a:lnTo>
                <a:lnTo>
                  <a:pt x="4843" y="1334"/>
                </a:lnTo>
                <a:lnTo>
                  <a:pt x="4843" y="1334"/>
                </a:lnTo>
                <a:lnTo>
                  <a:pt x="4843" y="1338"/>
                </a:lnTo>
                <a:lnTo>
                  <a:pt x="4843" y="1338"/>
                </a:lnTo>
                <a:lnTo>
                  <a:pt x="4843" y="1338"/>
                </a:lnTo>
                <a:lnTo>
                  <a:pt x="4843" y="1343"/>
                </a:lnTo>
                <a:lnTo>
                  <a:pt x="4847" y="1343"/>
                </a:lnTo>
                <a:lnTo>
                  <a:pt x="4847" y="1343"/>
                </a:lnTo>
                <a:lnTo>
                  <a:pt x="4847" y="1347"/>
                </a:lnTo>
                <a:lnTo>
                  <a:pt x="4852" y="1347"/>
                </a:lnTo>
                <a:lnTo>
                  <a:pt x="4852" y="1347"/>
                </a:lnTo>
                <a:lnTo>
                  <a:pt x="4856" y="1347"/>
                </a:lnTo>
                <a:lnTo>
                  <a:pt x="4856" y="1347"/>
                </a:lnTo>
                <a:lnTo>
                  <a:pt x="4856" y="1347"/>
                </a:lnTo>
                <a:lnTo>
                  <a:pt x="4856" y="1347"/>
                </a:lnTo>
                <a:lnTo>
                  <a:pt x="4856" y="1347"/>
                </a:lnTo>
                <a:lnTo>
                  <a:pt x="4856" y="1343"/>
                </a:lnTo>
                <a:lnTo>
                  <a:pt x="4856" y="1343"/>
                </a:lnTo>
                <a:lnTo>
                  <a:pt x="4856" y="1343"/>
                </a:lnTo>
                <a:lnTo>
                  <a:pt x="4856" y="1343"/>
                </a:lnTo>
                <a:lnTo>
                  <a:pt x="4852" y="1343"/>
                </a:lnTo>
                <a:lnTo>
                  <a:pt x="4852" y="1338"/>
                </a:lnTo>
                <a:lnTo>
                  <a:pt x="4852" y="1338"/>
                </a:lnTo>
                <a:lnTo>
                  <a:pt x="4852" y="1338"/>
                </a:lnTo>
                <a:lnTo>
                  <a:pt x="4852" y="1334"/>
                </a:lnTo>
                <a:lnTo>
                  <a:pt x="4852" y="1334"/>
                </a:lnTo>
                <a:lnTo>
                  <a:pt x="4852" y="1329"/>
                </a:lnTo>
                <a:lnTo>
                  <a:pt x="4852" y="1329"/>
                </a:lnTo>
                <a:lnTo>
                  <a:pt x="4852" y="1325"/>
                </a:lnTo>
                <a:lnTo>
                  <a:pt x="4852" y="1325"/>
                </a:lnTo>
                <a:lnTo>
                  <a:pt x="4847" y="1325"/>
                </a:lnTo>
                <a:close/>
                <a:moveTo>
                  <a:pt x="4807" y="1338"/>
                </a:moveTo>
                <a:lnTo>
                  <a:pt x="4802" y="1338"/>
                </a:lnTo>
                <a:lnTo>
                  <a:pt x="4802" y="1338"/>
                </a:lnTo>
                <a:lnTo>
                  <a:pt x="4798" y="1338"/>
                </a:lnTo>
                <a:lnTo>
                  <a:pt x="4798" y="1338"/>
                </a:lnTo>
                <a:lnTo>
                  <a:pt x="4798" y="1334"/>
                </a:lnTo>
                <a:lnTo>
                  <a:pt x="4793" y="1334"/>
                </a:lnTo>
                <a:lnTo>
                  <a:pt x="4793" y="1334"/>
                </a:lnTo>
                <a:lnTo>
                  <a:pt x="4789" y="1334"/>
                </a:lnTo>
                <a:lnTo>
                  <a:pt x="4789" y="1334"/>
                </a:lnTo>
                <a:lnTo>
                  <a:pt x="4789" y="1334"/>
                </a:lnTo>
                <a:lnTo>
                  <a:pt x="4789" y="1334"/>
                </a:lnTo>
                <a:lnTo>
                  <a:pt x="4793" y="1338"/>
                </a:lnTo>
                <a:lnTo>
                  <a:pt x="4793" y="1338"/>
                </a:lnTo>
                <a:lnTo>
                  <a:pt x="4793" y="1338"/>
                </a:lnTo>
                <a:lnTo>
                  <a:pt x="4793" y="1343"/>
                </a:lnTo>
                <a:lnTo>
                  <a:pt x="4793" y="1347"/>
                </a:lnTo>
                <a:lnTo>
                  <a:pt x="4793" y="1352"/>
                </a:lnTo>
                <a:lnTo>
                  <a:pt x="4793" y="1352"/>
                </a:lnTo>
                <a:lnTo>
                  <a:pt x="4793" y="1356"/>
                </a:lnTo>
                <a:lnTo>
                  <a:pt x="4793" y="1356"/>
                </a:lnTo>
                <a:lnTo>
                  <a:pt x="4793" y="1356"/>
                </a:lnTo>
                <a:lnTo>
                  <a:pt x="4793" y="1361"/>
                </a:lnTo>
                <a:lnTo>
                  <a:pt x="4793" y="1361"/>
                </a:lnTo>
                <a:lnTo>
                  <a:pt x="4793" y="1361"/>
                </a:lnTo>
                <a:lnTo>
                  <a:pt x="4793" y="1361"/>
                </a:lnTo>
                <a:lnTo>
                  <a:pt x="4798" y="1361"/>
                </a:lnTo>
                <a:lnTo>
                  <a:pt x="4798" y="1361"/>
                </a:lnTo>
                <a:lnTo>
                  <a:pt x="4798" y="1356"/>
                </a:lnTo>
                <a:lnTo>
                  <a:pt x="4802" y="1356"/>
                </a:lnTo>
                <a:lnTo>
                  <a:pt x="4807" y="1356"/>
                </a:lnTo>
                <a:lnTo>
                  <a:pt x="4807" y="1356"/>
                </a:lnTo>
                <a:lnTo>
                  <a:pt x="4807" y="1352"/>
                </a:lnTo>
                <a:lnTo>
                  <a:pt x="4807" y="1352"/>
                </a:lnTo>
                <a:lnTo>
                  <a:pt x="4807" y="1352"/>
                </a:lnTo>
                <a:lnTo>
                  <a:pt x="4807" y="1352"/>
                </a:lnTo>
                <a:lnTo>
                  <a:pt x="4811" y="1347"/>
                </a:lnTo>
                <a:lnTo>
                  <a:pt x="4811" y="1347"/>
                </a:lnTo>
                <a:lnTo>
                  <a:pt x="4811" y="1347"/>
                </a:lnTo>
                <a:lnTo>
                  <a:pt x="4811" y="1343"/>
                </a:lnTo>
                <a:lnTo>
                  <a:pt x="4811" y="1343"/>
                </a:lnTo>
                <a:lnTo>
                  <a:pt x="4811" y="1343"/>
                </a:lnTo>
                <a:lnTo>
                  <a:pt x="4811" y="1338"/>
                </a:lnTo>
                <a:lnTo>
                  <a:pt x="4811" y="1338"/>
                </a:lnTo>
                <a:lnTo>
                  <a:pt x="4807" y="1343"/>
                </a:lnTo>
                <a:lnTo>
                  <a:pt x="4807" y="1343"/>
                </a:lnTo>
                <a:lnTo>
                  <a:pt x="4807" y="1338"/>
                </a:lnTo>
                <a:lnTo>
                  <a:pt x="4807" y="1338"/>
                </a:lnTo>
                <a:close/>
                <a:moveTo>
                  <a:pt x="4843" y="1569"/>
                </a:moveTo>
                <a:lnTo>
                  <a:pt x="4847" y="1569"/>
                </a:lnTo>
                <a:lnTo>
                  <a:pt x="4847" y="1569"/>
                </a:lnTo>
                <a:lnTo>
                  <a:pt x="4852" y="1569"/>
                </a:lnTo>
                <a:lnTo>
                  <a:pt x="4852" y="1569"/>
                </a:lnTo>
                <a:lnTo>
                  <a:pt x="4852" y="1564"/>
                </a:lnTo>
                <a:lnTo>
                  <a:pt x="4852" y="1564"/>
                </a:lnTo>
                <a:lnTo>
                  <a:pt x="4856" y="1564"/>
                </a:lnTo>
                <a:lnTo>
                  <a:pt x="4856" y="1560"/>
                </a:lnTo>
                <a:lnTo>
                  <a:pt x="4856" y="1560"/>
                </a:lnTo>
                <a:lnTo>
                  <a:pt x="4861" y="1555"/>
                </a:lnTo>
                <a:lnTo>
                  <a:pt x="4861" y="1555"/>
                </a:lnTo>
                <a:lnTo>
                  <a:pt x="4861" y="1551"/>
                </a:lnTo>
                <a:lnTo>
                  <a:pt x="4866" y="1546"/>
                </a:lnTo>
                <a:lnTo>
                  <a:pt x="4866" y="1546"/>
                </a:lnTo>
                <a:lnTo>
                  <a:pt x="4866" y="1546"/>
                </a:lnTo>
                <a:lnTo>
                  <a:pt x="4866" y="1546"/>
                </a:lnTo>
                <a:lnTo>
                  <a:pt x="4866" y="1542"/>
                </a:lnTo>
                <a:lnTo>
                  <a:pt x="4866" y="1542"/>
                </a:lnTo>
                <a:lnTo>
                  <a:pt x="4861" y="1542"/>
                </a:lnTo>
                <a:lnTo>
                  <a:pt x="4861" y="1542"/>
                </a:lnTo>
                <a:lnTo>
                  <a:pt x="4861" y="1542"/>
                </a:lnTo>
                <a:lnTo>
                  <a:pt x="4856" y="1546"/>
                </a:lnTo>
                <a:lnTo>
                  <a:pt x="4856" y="1546"/>
                </a:lnTo>
                <a:lnTo>
                  <a:pt x="4856" y="1546"/>
                </a:lnTo>
                <a:lnTo>
                  <a:pt x="4856" y="1546"/>
                </a:lnTo>
                <a:lnTo>
                  <a:pt x="4856" y="1551"/>
                </a:lnTo>
                <a:lnTo>
                  <a:pt x="4856" y="1551"/>
                </a:lnTo>
                <a:lnTo>
                  <a:pt x="4852" y="1551"/>
                </a:lnTo>
                <a:lnTo>
                  <a:pt x="4852" y="1555"/>
                </a:lnTo>
                <a:lnTo>
                  <a:pt x="4843" y="1560"/>
                </a:lnTo>
                <a:lnTo>
                  <a:pt x="4843" y="1560"/>
                </a:lnTo>
                <a:lnTo>
                  <a:pt x="4834" y="1555"/>
                </a:lnTo>
                <a:lnTo>
                  <a:pt x="4829" y="1555"/>
                </a:lnTo>
                <a:lnTo>
                  <a:pt x="4829" y="1555"/>
                </a:lnTo>
                <a:lnTo>
                  <a:pt x="4825" y="1555"/>
                </a:lnTo>
                <a:lnTo>
                  <a:pt x="4825" y="1560"/>
                </a:lnTo>
                <a:lnTo>
                  <a:pt x="4825" y="1560"/>
                </a:lnTo>
                <a:lnTo>
                  <a:pt x="4825" y="1560"/>
                </a:lnTo>
                <a:lnTo>
                  <a:pt x="4820" y="1555"/>
                </a:lnTo>
                <a:lnTo>
                  <a:pt x="4820" y="1555"/>
                </a:lnTo>
                <a:lnTo>
                  <a:pt x="4816" y="1555"/>
                </a:lnTo>
                <a:lnTo>
                  <a:pt x="4811" y="1555"/>
                </a:lnTo>
                <a:lnTo>
                  <a:pt x="4807" y="1555"/>
                </a:lnTo>
                <a:lnTo>
                  <a:pt x="4802" y="1555"/>
                </a:lnTo>
                <a:lnTo>
                  <a:pt x="4802" y="1555"/>
                </a:lnTo>
                <a:lnTo>
                  <a:pt x="4802" y="1555"/>
                </a:lnTo>
                <a:lnTo>
                  <a:pt x="4802" y="1551"/>
                </a:lnTo>
                <a:lnTo>
                  <a:pt x="4802" y="1551"/>
                </a:lnTo>
                <a:lnTo>
                  <a:pt x="4798" y="1551"/>
                </a:lnTo>
                <a:lnTo>
                  <a:pt x="4798" y="1551"/>
                </a:lnTo>
                <a:lnTo>
                  <a:pt x="4798" y="1551"/>
                </a:lnTo>
                <a:lnTo>
                  <a:pt x="4798" y="1551"/>
                </a:lnTo>
                <a:lnTo>
                  <a:pt x="4793" y="1551"/>
                </a:lnTo>
                <a:lnTo>
                  <a:pt x="4793" y="1551"/>
                </a:lnTo>
                <a:lnTo>
                  <a:pt x="4793" y="1551"/>
                </a:lnTo>
                <a:lnTo>
                  <a:pt x="4793" y="1551"/>
                </a:lnTo>
                <a:lnTo>
                  <a:pt x="4789" y="1551"/>
                </a:lnTo>
                <a:lnTo>
                  <a:pt x="4789" y="1551"/>
                </a:lnTo>
                <a:lnTo>
                  <a:pt x="4789" y="1555"/>
                </a:lnTo>
                <a:lnTo>
                  <a:pt x="4789" y="1555"/>
                </a:lnTo>
                <a:lnTo>
                  <a:pt x="4789" y="1555"/>
                </a:lnTo>
                <a:lnTo>
                  <a:pt x="4784" y="1555"/>
                </a:lnTo>
                <a:lnTo>
                  <a:pt x="4784" y="1560"/>
                </a:lnTo>
                <a:lnTo>
                  <a:pt x="4784" y="1560"/>
                </a:lnTo>
                <a:lnTo>
                  <a:pt x="4784" y="1560"/>
                </a:lnTo>
                <a:lnTo>
                  <a:pt x="4780" y="1560"/>
                </a:lnTo>
                <a:lnTo>
                  <a:pt x="4780" y="1555"/>
                </a:lnTo>
                <a:lnTo>
                  <a:pt x="4780" y="1555"/>
                </a:lnTo>
                <a:lnTo>
                  <a:pt x="4780" y="1555"/>
                </a:lnTo>
                <a:lnTo>
                  <a:pt x="4780" y="1560"/>
                </a:lnTo>
                <a:lnTo>
                  <a:pt x="4780" y="1560"/>
                </a:lnTo>
                <a:lnTo>
                  <a:pt x="4775" y="1560"/>
                </a:lnTo>
                <a:lnTo>
                  <a:pt x="4775" y="1560"/>
                </a:lnTo>
                <a:lnTo>
                  <a:pt x="4775" y="1564"/>
                </a:lnTo>
                <a:lnTo>
                  <a:pt x="4775" y="1564"/>
                </a:lnTo>
                <a:lnTo>
                  <a:pt x="4775" y="1569"/>
                </a:lnTo>
                <a:lnTo>
                  <a:pt x="4771" y="1569"/>
                </a:lnTo>
                <a:lnTo>
                  <a:pt x="4771" y="1573"/>
                </a:lnTo>
                <a:lnTo>
                  <a:pt x="4775" y="1573"/>
                </a:lnTo>
                <a:lnTo>
                  <a:pt x="4771" y="1578"/>
                </a:lnTo>
                <a:lnTo>
                  <a:pt x="4771" y="1578"/>
                </a:lnTo>
                <a:lnTo>
                  <a:pt x="4771" y="1578"/>
                </a:lnTo>
                <a:lnTo>
                  <a:pt x="4771" y="1578"/>
                </a:lnTo>
                <a:lnTo>
                  <a:pt x="4771" y="1587"/>
                </a:lnTo>
                <a:lnTo>
                  <a:pt x="4771" y="1592"/>
                </a:lnTo>
                <a:lnTo>
                  <a:pt x="4771" y="1592"/>
                </a:lnTo>
                <a:lnTo>
                  <a:pt x="4771" y="1592"/>
                </a:lnTo>
                <a:lnTo>
                  <a:pt x="4771" y="1592"/>
                </a:lnTo>
                <a:lnTo>
                  <a:pt x="4771" y="1592"/>
                </a:lnTo>
                <a:lnTo>
                  <a:pt x="4771" y="1592"/>
                </a:lnTo>
                <a:lnTo>
                  <a:pt x="4766" y="1596"/>
                </a:lnTo>
                <a:lnTo>
                  <a:pt x="4762" y="1601"/>
                </a:lnTo>
                <a:lnTo>
                  <a:pt x="4762" y="1605"/>
                </a:lnTo>
                <a:lnTo>
                  <a:pt x="4762" y="1605"/>
                </a:lnTo>
                <a:lnTo>
                  <a:pt x="4762" y="1610"/>
                </a:lnTo>
                <a:lnTo>
                  <a:pt x="4762" y="1610"/>
                </a:lnTo>
                <a:lnTo>
                  <a:pt x="4762" y="1614"/>
                </a:lnTo>
                <a:lnTo>
                  <a:pt x="4762" y="1614"/>
                </a:lnTo>
                <a:lnTo>
                  <a:pt x="4762" y="1619"/>
                </a:lnTo>
                <a:lnTo>
                  <a:pt x="4762" y="1619"/>
                </a:lnTo>
                <a:lnTo>
                  <a:pt x="4762" y="1623"/>
                </a:lnTo>
                <a:lnTo>
                  <a:pt x="4762" y="1623"/>
                </a:lnTo>
                <a:lnTo>
                  <a:pt x="4757" y="1628"/>
                </a:lnTo>
                <a:lnTo>
                  <a:pt x="4757" y="1628"/>
                </a:lnTo>
                <a:lnTo>
                  <a:pt x="4757" y="1628"/>
                </a:lnTo>
                <a:lnTo>
                  <a:pt x="4753" y="1628"/>
                </a:lnTo>
                <a:lnTo>
                  <a:pt x="4753" y="1632"/>
                </a:lnTo>
                <a:lnTo>
                  <a:pt x="4753" y="1632"/>
                </a:lnTo>
                <a:lnTo>
                  <a:pt x="4753" y="1632"/>
                </a:lnTo>
                <a:lnTo>
                  <a:pt x="4753" y="1632"/>
                </a:lnTo>
                <a:lnTo>
                  <a:pt x="4753" y="1637"/>
                </a:lnTo>
                <a:lnTo>
                  <a:pt x="4753" y="1637"/>
                </a:lnTo>
                <a:lnTo>
                  <a:pt x="4753" y="1641"/>
                </a:lnTo>
                <a:lnTo>
                  <a:pt x="4753" y="1641"/>
                </a:lnTo>
                <a:lnTo>
                  <a:pt x="4753" y="1646"/>
                </a:lnTo>
                <a:lnTo>
                  <a:pt x="4753" y="1646"/>
                </a:lnTo>
                <a:lnTo>
                  <a:pt x="4757" y="1646"/>
                </a:lnTo>
                <a:lnTo>
                  <a:pt x="4762" y="1646"/>
                </a:lnTo>
                <a:lnTo>
                  <a:pt x="4762" y="1646"/>
                </a:lnTo>
                <a:lnTo>
                  <a:pt x="4762" y="1646"/>
                </a:lnTo>
                <a:lnTo>
                  <a:pt x="4766" y="1646"/>
                </a:lnTo>
                <a:lnTo>
                  <a:pt x="4766" y="1650"/>
                </a:lnTo>
                <a:lnTo>
                  <a:pt x="4766" y="1650"/>
                </a:lnTo>
                <a:lnTo>
                  <a:pt x="4766" y="1650"/>
                </a:lnTo>
                <a:lnTo>
                  <a:pt x="4766" y="1650"/>
                </a:lnTo>
                <a:lnTo>
                  <a:pt x="4766" y="1655"/>
                </a:lnTo>
                <a:lnTo>
                  <a:pt x="4766" y="1659"/>
                </a:lnTo>
                <a:lnTo>
                  <a:pt x="4766" y="1659"/>
                </a:lnTo>
                <a:lnTo>
                  <a:pt x="4766" y="1664"/>
                </a:lnTo>
                <a:lnTo>
                  <a:pt x="4766" y="1668"/>
                </a:lnTo>
                <a:lnTo>
                  <a:pt x="4766" y="1668"/>
                </a:lnTo>
                <a:lnTo>
                  <a:pt x="4762" y="1673"/>
                </a:lnTo>
                <a:lnTo>
                  <a:pt x="4762" y="1677"/>
                </a:lnTo>
                <a:lnTo>
                  <a:pt x="4762" y="1677"/>
                </a:lnTo>
                <a:lnTo>
                  <a:pt x="4762" y="1682"/>
                </a:lnTo>
                <a:lnTo>
                  <a:pt x="4762" y="1682"/>
                </a:lnTo>
                <a:lnTo>
                  <a:pt x="4762" y="1686"/>
                </a:lnTo>
                <a:lnTo>
                  <a:pt x="4762" y="1686"/>
                </a:lnTo>
                <a:lnTo>
                  <a:pt x="4762" y="1691"/>
                </a:lnTo>
                <a:lnTo>
                  <a:pt x="4766" y="1691"/>
                </a:lnTo>
                <a:lnTo>
                  <a:pt x="4766" y="1691"/>
                </a:lnTo>
                <a:lnTo>
                  <a:pt x="4766" y="1691"/>
                </a:lnTo>
                <a:lnTo>
                  <a:pt x="4771" y="1691"/>
                </a:lnTo>
                <a:lnTo>
                  <a:pt x="4771" y="1691"/>
                </a:lnTo>
                <a:lnTo>
                  <a:pt x="4771" y="1691"/>
                </a:lnTo>
                <a:lnTo>
                  <a:pt x="4775" y="1691"/>
                </a:lnTo>
                <a:lnTo>
                  <a:pt x="4775" y="1691"/>
                </a:lnTo>
                <a:lnTo>
                  <a:pt x="4775" y="1691"/>
                </a:lnTo>
                <a:lnTo>
                  <a:pt x="4780" y="1691"/>
                </a:lnTo>
                <a:lnTo>
                  <a:pt x="4780" y="1686"/>
                </a:lnTo>
                <a:lnTo>
                  <a:pt x="4780" y="1686"/>
                </a:lnTo>
                <a:lnTo>
                  <a:pt x="4775" y="1682"/>
                </a:lnTo>
                <a:lnTo>
                  <a:pt x="4775" y="1682"/>
                </a:lnTo>
                <a:lnTo>
                  <a:pt x="4775" y="1677"/>
                </a:lnTo>
                <a:lnTo>
                  <a:pt x="4780" y="1673"/>
                </a:lnTo>
                <a:lnTo>
                  <a:pt x="4780" y="1668"/>
                </a:lnTo>
                <a:lnTo>
                  <a:pt x="4780" y="1664"/>
                </a:lnTo>
                <a:lnTo>
                  <a:pt x="4780" y="1659"/>
                </a:lnTo>
                <a:lnTo>
                  <a:pt x="4780" y="1655"/>
                </a:lnTo>
                <a:lnTo>
                  <a:pt x="4780" y="1650"/>
                </a:lnTo>
                <a:lnTo>
                  <a:pt x="4780" y="1650"/>
                </a:lnTo>
                <a:lnTo>
                  <a:pt x="4780" y="1646"/>
                </a:lnTo>
                <a:lnTo>
                  <a:pt x="4780" y="1641"/>
                </a:lnTo>
                <a:lnTo>
                  <a:pt x="4780" y="1641"/>
                </a:lnTo>
                <a:lnTo>
                  <a:pt x="4780" y="1637"/>
                </a:lnTo>
                <a:lnTo>
                  <a:pt x="4780" y="1637"/>
                </a:lnTo>
                <a:lnTo>
                  <a:pt x="4780" y="1632"/>
                </a:lnTo>
                <a:lnTo>
                  <a:pt x="4784" y="1632"/>
                </a:lnTo>
                <a:lnTo>
                  <a:pt x="4784" y="1632"/>
                </a:lnTo>
                <a:lnTo>
                  <a:pt x="4789" y="1628"/>
                </a:lnTo>
                <a:lnTo>
                  <a:pt x="4789" y="1628"/>
                </a:lnTo>
                <a:lnTo>
                  <a:pt x="4793" y="1632"/>
                </a:lnTo>
                <a:lnTo>
                  <a:pt x="4793" y="1632"/>
                </a:lnTo>
                <a:lnTo>
                  <a:pt x="4793" y="1637"/>
                </a:lnTo>
                <a:lnTo>
                  <a:pt x="4793" y="1637"/>
                </a:lnTo>
                <a:lnTo>
                  <a:pt x="4793" y="1641"/>
                </a:lnTo>
                <a:lnTo>
                  <a:pt x="4793" y="1641"/>
                </a:lnTo>
                <a:lnTo>
                  <a:pt x="4789" y="1646"/>
                </a:lnTo>
                <a:lnTo>
                  <a:pt x="4789" y="1646"/>
                </a:lnTo>
                <a:lnTo>
                  <a:pt x="4789" y="1646"/>
                </a:lnTo>
                <a:lnTo>
                  <a:pt x="4789" y="1650"/>
                </a:lnTo>
                <a:lnTo>
                  <a:pt x="4798" y="1655"/>
                </a:lnTo>
                <a:lnTo>
                  <a:pt x="4798" y="1659"/>
                </a:lnTo>
                <a:lnTo>
                  <a:pt x="4798" y="1659"/>
                </a:lnTo>
                <a:lnTo>
                  <a:pt x="4802" y="1659"/>
                </a:lnTo>
                <a:lnTo>
                  <a:pt x="4802" y="1659"/>
                </a:lnTo>
                <a:lnTo>
                  <a:pt x="4802" y="1664"/>
                </a:lnTo>
                <a:lnTo>
                  <a:pt x="4798" y="1664"/>
                </a:lnTo>
                <a:lnTo>
                  <a:pt x="4798" y="1664"/>
                </a:lnTo>
                <a:lnTo>
                  <a:pt x="4798" y="1668"/>
                </a:lnTo>
                <a:lnTo>
                  <a:pt x="4798" y="1673"/>
                </a:lnTo>
                <a:lnTo>
                  <a:pt x="4798" y="1673"/>
                </a:lnTo>
                <a:lnTo>
                  <a:pt x="4802" y="1673"/>
                </a:lnTo>
                <a:lnTo>
                  <a:pt x="4802" y="1673"/>
                </a:lnTo>
                <a:lnTo>
                  <a:pt x="4807" y="1673"/>
                </a:lnTo>
                <a:lnTo>
                  <a:pt x="4807" y="1673"/>
                </a:lnTo>
                <a:lnTo>
                  <a:pt x="4807" y="1673"/>
                </a:lnTo>
                <a:lnTo>
                  <a:pt x="4807" y="1673"/>
                </a:lnTo>
                <a:lnTo>
                  <a:pt x="4807" y="1668"/>
                </a:lnTo>
                <a:lnTo>
                  <a:pt x="4811" y="1668"/>
                </a:lnTo>
                <a:lnTo>
                  <a:pt x="4811" y="1668"/>
                </a:lnTo>
                <a:lnTo>
                  <a:pt x="4816" y="1668"/>
                </a:lnTo>
                <a:lnTo>
                  <a:pt x="4820" y="1668"/>
                </a:lnTo>
                <a:lnTo>
                  <a:pt x="4820" y="1668"/>
                </a:lnTo>
                <a:lnTo>
                  <a:pt x="4820" y="1668"/>
                </a:lnTo>
                <a:lnTo>
                  <a:pt x="4820" y="1664"/>
                </a:lnTo>
                <a:lnTo>
                  <a:pt x="4820" y="1664"/>
                </a:lnTo>
                <a:lnTo>
                  <a:pt x="4820" y="1664"/>
                </a:lnTo>
                <a:lnTo>
                  <a:pt x="4825" y="1664"/>
                </a:lnTo>
                <a:lnTo>
                  <a:pt x="4825" y="1664"/>
                </a:lnTo>
                <a:lnTo>
                  <a:pt x="4825" y="1664"/>
                </a:lnTo>
                <a:lnTo>
                  <a:pt x="4825" y="1659"/>
                </a:lnTo>
                <a:lnTo>
                  <a:pt x="4825" y="1659"/>
                </a:lnTo>
                <a:lnTo>
                  <a:pt x="4825" y="1659"/>
                </a:lnTo>
                <a:lnTo>
                  <a:pt x="4820" y="1659"/>
                </a:lnTo>
                <a:lnTo>
                  <a:pt x="4820" y="1659"/>
                </a:lnTo>
                <a:lnTo>
                  <a:pt x="4820" y="1659"/>
                </a:lnTo>
                <a:lnTo>
                  <a:pt x="4820" y="1659"/>
                </a:lnTo>
                <a:lnTo>
                  <a:pt x="4820" y="1659"/>
                </a:lnTo>
                <a:lnTo>
                  <a:pt x="4820" y="1659"/>
                </a:lnTo>
                <a:lnTo>
                  <a:pt x="4820" y="1655"/>
                </a:lnTo>
                <a:lnTo>
                  <a:pt x="4820" y="1655"/>
                </a:lnTo>
                <a:lnTo>
                  <a:pt x="4816" y="1655"/>
                </a:lnTo>
                <a:lnTo>
                  <a:pt x="4816" y="1650"/>
                </a:lnTo>
                <a:lnTo>
                  <a:pt x="4816" y="1650"/>
                </a:lnTo>
                <a:lnTo>
                  <a:pt x="4816" y="1650"/>
                </a:lnTo>
                <a:lnTo>
                  <a:pt x="4811" y="1650"/>
                </a:lnTo>
                <a:lnTo>
                  <a:pt x="4811" y="1650"/>
                </a:lnTo>
                <a:lnTo>
                  <a:pt x="4811" y="1650"/>
                </a:lnTo>
                <a:lnTo>
                  <a:pt x="4811" y="1650"/>
                </a:lnTo>
                <a:lnTo>
                  <a:pt x="4816" y="1646"/>
                </a:lnTo>
                <a:lnTo>
                  <a:pt x="4816" y="1641"/>
                </a:lnTo>
                <a:lnTo>
                  <a:pt x="4816" y="1641"/>
                </a:lnTo>
                <a:lnTo>
                  <a:pt x="4816" y="1641"/>
                </a:lnTo>
                <a:lnTo>
                  <a:pt x="4816" y="1637"/>
                </a:lnTo>
                <a:lnTo>
                  <a:pt x="4816" y="1637"/>
                </a:lnTo>
                <a:lnTo>
                  <a:pt x="4816" y="1637"/>
                </a:lnTo>
                <a:lnTo>
                  <a:pt x="4816" y="1637"/>
                </a:lnTo>
                <a:lnTo>
                  <a:pt x="4811" y="1632"/>
                </a:lnTo>
                <a:lnTo>
                  <a:pt x="4811" y="1632"/>
                </a:lnTo>
                <a:lnTo>
                  <a:pt x="4807" y="1628"/>
                </a:lnTo>
                <a:lnTo>
                  <a:pt x="4807" y="1623"/>
                </a:lnTo>
                <a:lnTo>
                  <a:pt x="4807" y="1623"/>
                </a:lnTo>
                <a:lnTo>
                  <a:pt x="4807" y="1623"/>
                </a:lnTo>
                <a:lnTo>
                  <a:pt x="4802" y="1619"/>
                </a:lnTo>
                <a:lnTo>
                  <a:pt x="4802" y="1619"/>
                </a:lnTo>
                <a:lnTo>
                  <a:pt x="4802" y="1619"/>
                </a:lnTo>
                <a:lnTo>
                  <a:pt x="4798" y="1614"/>
                </a:lnTo>
                <a:lnTo>
                  <a:pt x="4798" y="1614"/>
                </a:lnTo>
                <a:lnTo>
                  <a:pt x="4798" y="1614"/>
                </a:lnTo>
                <a:lnTo>
                  <a:pt x="4798" y="1614"/>
                </a:lnTo>
                <a:lnTo>
                  <a:pt x="4802" y="1614"/>
                </a:lnTo>
                <a:lnTo>
                  <a:pt x="4802" y="1614"/>
                </a:lnTo>
                <a:lnTo>
                  <a:pt x="4802" y="1614"/>
                </a:lnTo>
                <a:lnTo>
                  <a:pt x="4807" y="1614"/>
                </a:lnTo>
                <a:lnTo>
                  <a:pt x="4807" y="1614"/>
                </a:lnTo>
                <a:lnTo>
                  <a:pt x="4807" y="1610"/>
                </a:lnTo>
                <a:lnTo>
                  <a:pt x="4811" y="1610"/>
                </a:lnTo>
                <a:lnTo>
                  <a:pt x="4816" y="1610"/>
                </a:lnTo>
                <a:lnTo>
                  <a:pt x="4816" y="1605"/>
                </a:lnTo>
                <a:lnTo>
                  <a:pt x="4820" y="1605"/>
                </a:lnTo>
                <a:lnTo>
                  <a:pt x="4820" y="1601"/>
                </a:lnTo>
                <a:lnTo>
                  <a:pt x="4825" y="1596"/>
                </a:lnTo>
                <a:lnTo>
                  <a:pt x="4825" y="1596"/>
                </a:lnTo>
                <a:lnTo>
                  <a:pt x="4825" y="1596"/>
                </a:lnTo>
                <a:lnTo>
                  <a:pt x="4825" y="1596"/>
                </a:lnTo>
                <a:lnTo>
                  <a:pt x="4829" y="1592"/>
                </a:lnTo>
                <a:lnTo>
                  <a:pt x="4829" y="1596"/>
                </a:lnTo>
                <a:lnTo>
                  <a:pt x="4829" y="1596"/>
                </a:lnTo>
                <a:lnTo>
                  <a:pt x="4834" y="1596"/>
                </a:lnTo>
                <a:lnTo>
                  <a:pt x="4834" y="1596"/>
                </a:lnTo>
                <a:lnTo>
                  <a:pt x="4834" y="1596"/>
                </a:lnTo>
                <a:lnTo>
                  <a:pt x="4834" y="1592"/>
                </a:lnTo>
                <a:lnTo>
                  <a:pt x="4834" y="1592"/>
                </a:lnTo>
                <a:lnTo>
                  <a:pt x="4834" y="1587"/>
                </a:lnTo>
                <a:lnTo>
                  <a:pt x="4834" y="1587"/>
                </a:lnTo>
                <a:lnTo>
                  <a:pt x="4829" y="1587"/>
                </a:lnTo>
                <a:lnTo>
                  <a:pt x="4829" y="1587"/>
                </a:lnTo>
                <a:lnTo>
                  <a:pt x="4825" y="1587"/>
                </a:lnTo>
                <a:lnTo>
                  <a:pt x="4825" y="1592"/>
                </a:lnTo>
                <a:lnTo>
                  <a:pt x="4825" y="1592"/>
                </a:lnTo>
                <a:lnTo>
                  <a:pt x="4825" y="1592"/>
                </a:lnTo>
                <a:lnTo>
                  <a:pt x="4825" y="1592"/>
                </a:lnTo>
                <a:lnTo>
                  <a:pt x="4820" y="1592"/>
                </a:lnTo>
                <a:lnTo>
                  <a:pt x="4820" y="1592"/>
                </a:lnTo>
                <a:lnTo>
                  <a:pt x="4816" y="1592"/>
                </a:lnTo>
                <a:lnTo>
                  <a:pt x="4811" y="1592"/>
                </a:lnTo>
                <a:lnTo>
                  <a:pt x="4811" y="1592"/>
                </a:lnTo>
                <a:lnTo>
                  <a:pt x="4811" y="1596"/>
                </a:lnTo>
                <a:lnTo>
                  <a:pt x="4811" y="1596"/>
                </a:lnTo>
                <a:lnTo>
                  <a:pt x="4807" y="1596"/>
                </a:lnTo>
                <a:lnTo>
                  <a:pt x="4807" y="1596"/>
                </a:lnTo>
                <a:lnTo>
                  <a:pt x="4807" y="1596"/>
                </a:lnTo>
                <a:lnTo>
                  <a:pt x="4802" y="1592"/>
                </a:lnTo>
                <a:lnTo>
                  <a:pt x="4802" y="1592"/>
                </a:lnTo>
                <a:lnTo>
                  <a:pt x="4802" y="1592"/>
                </a:lnTo>
                <a:lnTo>
                  <a:pt x="4802" y="1596"/>
                </a:lnTo>
                <a:lnTo>
                  <a:pt x="4798" y="1601"/>
                </a:lnTo>
                <a:lnTo>
                  <a:pt x="4798" y="1601"/>
                </a:lnTo>
                <a:lnTo>
                  <a:pt x="4793" y="1605"/>
                </a:lnTo>
                <a:lnTo>
                  <a:pt x="4793" y="1605"/>
                </a:lnTo>
                <a:lnTo>
                  <a:pt x="4793" y="1605"/>
                </a:lnTo>
                <a:lnTo>
                  <a:pt x="4789" y="1605"/>
                </a:lnTo>
                <a:lnTo>
                  <a:pt x="4789" y="1605"/>
                </a:lnTo>
                <a:lnTo>
                  <a:pt x="4789" y="1605"/>
                </a:lnTo>
                <a:lnTo>
                  <a:pt x="4784" y="1601"/>
                </a:lnTo>
                <a:lnTo>
                  <a:pt x="4784" y="1596"/>
                </a:lnTo>
                <a:lnTo>
                  <a:pt x="4784" y="1596"/>
                </a:lnTo>
                <a:lnTo>
                  <a:pt x="4780" y="1596"/>
                </a:lnTo>
                <a:lnTo>
                  <a:pt x="4780" y="1592"/>
                </a:lnTo>
                <a:lnTo>
                  <a:pt x="4775" y="1587"/>
                </a:lnTo>
                <a:lnTo>
                  <a:pt x="4775" y="1587"/>
                </a:lnTo>
                <a:lnTo>
                  <a:pt x="4775" y="1582"/>
                </a:lnTo>
                <a:lnTo>
                  <a:pt x="4775" y="1582"/>
                </a:lnTo>
                <a:lnTo>
                  <a:pt x="4775" y="1578"/>
                </a:lnTo>
                <a:lnTo>
                  <a:pt x="4775" y="1578"/>
                </a:lnTo>
                <a:lnTo>
                  <a:pt x="4775" y="1573"/>
                </a:lnTo>
                <a:lnTo>
                  <a:pt x="4780" y="1573"/>
                </a:lnTo>
                <a:lnTo>
                  <a:pt x="4780" y="1569"/>
                </a:lnTo>
                <a:lnTo>
                  <a:pt x="4780" y="1569"/>
                </a:lnTo>
                <a:lnTo>
                  <a:pt x="4780" y="1569"/>
                </a:lnTo>
                <a:lnTo>
                  <a:pt x="4784" y="1564"/>
                </a:lnTo>
                <a:lnTo>
                  <a:pt x="4784" y="1564"/>
                </a:lnTo>
                <a:lnTo>
                  <a:pt x="4789" y="1564"/>
                </a:lnTo>
                <a:lnTo>
                  <a:pt x="4793" y="1569"/>
                </a:lnTo>
                <a:lnTo>
                  <a:pt x="4793" y="1569"/>
                </a:lnTo>
                <a:lnTo>
                  <a:pt x="4802" y="1564"/>
                </a:lnTo>
                <a:lnTo>
                  <a:pt x="4802" y="1564"/>
                </a:lnTo>
                <a:lnTo>
                  <a:pt x="4802" y="1564"/>
                </a:lnTo>
                <a:lnTo>
                  <a:pt x="4807" y="1569"/>
                </a:lnTo>
                <a:lnTo>
                  <a:pt x="4807" y="1569"/>
                </a:lnTo>
                <a:lnTo>
                  <a:pt x="4811" y="1564"/>
                </a:lnTo>
                <a:lnTo>
                  <a:pt x="4816" y="1564"/>
                </a:lnTo>
                <a:lnTo>
                  <a:pt x="4825" y="1564"/>
                </a:lnTo>
                <a:lnTo>
                  <a:pt x="4829" y="1564"/>
                </a:lnTo>
                <a:lnTo>
                  <a:pt x="4829" y="1564"/>
                </a:lnTo>
                <a:lnTo>
                  <a:pt x="4829" y="1569"/>
                </a:lnTo>
                <a:lnTo>
                  <a:pt x="4834" y="1569"/>
                </a:lnTo>
                <a:lnTo>
                  <a:pt x="4834" y="1569"/>
                </a:lnTo>
                <a:lnTo>
                  <a:pt x="4838" y="1569"/>
                </a:lnTo>
                <a:lnTo>
                  <a:pt x="4838" y="1569"/>
                </a:lnTo>
                <a:lnTo>
                  <a:pt x="4843" y="1569"/>
                </a:lnTo>
                <a:close/>
                <a:moveTo>
                  <a:pt x="4780" y="1307"/>
                </a:moveTo>
                <a:lnTo>
                  <a:pt x="4775" y="1307"/>
                </a:lnTo>
                <a:lnTo>
                  <a:pt x="4775" y="1307"/>
                </a:lnTo>
                <a:lnTo>
                  <a:pt x="4775" y="1302"/>
                </a:lnTo>
                <a:lnTo>
                  <a:pt x="4771" y="1302"/>
                </a:lnTo>
                <a:lnTo>
                  <a:pt x="4771" y="1302"/>
                </a:lnTo>
                <a:lnTo>
                  <a:pt x="4771" y="1302"/>
                </a:lnTo>
                <a:lnTo>
                  <a:pt x="4766" y="1302"/>
                </a:lnTo>
                <a:lnTo>
                  <a:pt x="4766" y="1302"/>
                </a:lnTo>
                <a:lnTo>
                  <a:pt x="4766" y="1302"/>
                </a:lnTo>
                <a:lnTo>
                  <a:pt x="4762" y="1302"/>
                </a:lnTo>
                <a:lnTo>
                  <a:pt x="4762" y="1302"/>
                </a:lnTo>
                <a:lnTo>
                  <a:pt x="4762" y="1302"/>
                </a:lnTo>
                <a:lnTo>
                  <a:pt x="4757" y="1302"/>
                </a:lnTo>
                <a:lnTo>
                  <a:pt x="4757" y="1302"/>
                </a:lnTo>
                <a:lnTo>
                  <a:pt x="4757" y="1302"/>
                </a:lnTo>
                <a:lnTo>
                  <a:pt x="4757" y="1302"/>
                </a:lnTo>
                <a:lnTo>
                  <a:pt x="4757" y="1302"/>
                </a:lnTo>
                <a:lnTo>
                  <a:pt x="4757" y="1302"/>
                </a:lnTo>
                <a:lnTo>
                  <a:pt x="4757" y="1302"/>
                </a:lnTo>
                <a:lnTo>
                  <a:pt x="4762" y="1307"/>
                </a:lnTo>
                <a:lnTo>
                  <a:pt x="4762" y="1307"/>
                </a:lnTo>
                <a:lnTo>
                  <a:pt x="4762" y="1307"/>
                </a:lnTo>
                <a:lnTo>
                  <a:pt x="4762" y="1307"/>
                </a:lnTo>
                <a:lnTo>
                  <a:pt x="4762" y="1307"/>
                </a:lnTo>
                <a:lnTo>
                  <a:pt x="4766" y="1311"/>
                </a:lnTo>
                <a:lnTo>
                  <a:pt x="4766" y="1316"/>
                </a:lnTo>
                <a:lnTo>
                  <a:pt x="4766" y="1316"/>
                </a:lnTo>
                <a:lnTo>
                  <a:pt x="4766" y="1316"/>
                </a:lnTo>
                <a:lnTo>
                  <a:pt x="4766" y="1316"/>
                </a:lnTo>
                <a:lnTo>
                  <a:pt x="4771" y="1316"/>
                </a:lnTo>
                <a:lnTo>
                  <a:pt x="4771" y="1320"/>
                </a:lnTo>
                <a:lnTo>
                  <a:pt x="4771" y="1320"/>
                </a:lnTo>
                <a:lnTo>
                  <a:pt x="4771" y="1320"/>
                </a:lnTo>
                <a:lnTo>
                  <a:pt x="4771" y="1325"/>
                </a:lnTo>
                <a:lnTo>
                  <a:pt x="4775" y="1325"/>
                </a:lnTo>
                <a:lnTo>
                  <a:pt x="4775" y="1325"/>
                </a:lnTo>
                <a:lnTo>
                  <a:pt x="4775" y="1325"/>
                </a:lnTo>
                <a:lnTo>
                  <a:pt x="4775" y="1325"/>
                </a:lnTo>
                <a:lnTo>
                  <a:pt x="4775" y="1325"/>
                </a:lnTo>
                <a:lnTo>
                  <a:pt x="4775" y="1325"/>
                </a:lnTo>
                <a:lnTo>
                  <a:pt x="4780" y="1325"/>
                </a:lnTo>
                <a:lnTo>
                  <a:pt x="4780" y="1325"/>
                </a:lnTo>
                <a:lnTo>
                  <a:pt x="4780" y="1325"/>
                </a:lnTo>
                <a:lnTo>
                  <a:pt x="4780" y="1325"/>
                </a:lnTo>
                <a:lnTo>
                  <a:pt x="4780" y="1325"/>
                </a:lnTo>
                <a:lnTo>
                  <a:pt x="4780" y="1320"/>
                </a:lnTo>
                <a:lnTo>
                  <a:pt x="4780" y="1320"/>
                </a:lnTo>
                <a:lnTo>
                  <a:pt x="4780" y="1320"/>
                </a:lnTo>
                <a:lnTo>
                  <a:pt x="4780" y="1316"/>
                </a:lnTo>
                <a:lnTo>
                  <a:pt x="4780" y="1316"/>
                </a:lnTo>
                <a:lnTo>
                  <a:pt x="4780" y="1311"/>
                </a:lnTo>
                <a:lnTo>
                  <a:pt x="4780" y="1311"/>
                </a:lnTo>
                <a:lnTo>
                  <a:pt x="4780" y="1307"/>
                </a:lnTo>
                <a:lnTo>
                  <a:pt x="4780" y="1307"/>
                </a:lnTo>
                <a:close/>
                <a:moveTo>
                  <a:pt x="4820" y="1673"/>
                </a:moveTo>
                <a:lnTo>
                  <a:pt x="4820" y="1668"/>
                </a:lnTo>
                <a:lnTo>
                  <a:pt x="4820" y="1673"/>
                </a:lnTo>
                <a:lnTo>
                  <a:pt x="4816" y="1673"/>
                </a:lnTo>
                <a:lnTo>
                  <a:pt x="4811" y="1673"/>
                </a:lnTo>
                <a:lnTo>
                  <a:pt x="4811" y="1673"/>
                </a:lnTo>
                <a:lnTo>
                  <a:pt x="4811" y="1677"/>
                </a:lnTo>
                <a:lnTo>
                  <a:pt x="4811" y="1682"/>
                </a:lnTo>
                <a:lnTo>
                  <a:pt x="4811" y="1682"/>
                </a:lnTo>
                <a:lnTo>
                  <a:pt x="4811" y="1686"/>
                </a:lnTo>
                <a:lnTo>
                  <a:pt x="4811" y="1686"/>
                </a:lnTo>
                <a:lnTo>
                  <a:pt x="4811" y="1686"/>
                </a:lnTo>
                <a:lnTo>
                  <a:pt x="4811" y="1686"/>
                </a:lnTo>
                <a:lnTo>
                  <a:pt x="4816" y="1686"/>
                </a:lnTo>
                <a:lnTo>
                  <a:pt x="4816" y="1686"/>
                </a:lnTo>
                <a:lnTo>
                  <a:pt x="4816" y="1686"/>
                </a:lnTo>
                <a:lnTo>
                  <a:pt x="4816" y="1686"/>
                </a:lnTo>
                <a:lnTo>
                  <a:pt x="4816" y="1682"/>
                </a:lnTo>
                <a:lnTo>
                  <a:pt x="4816" y="1682"/>
                </a:lnTo>
                <a:lnTo>
                  <a:pt x="4820" y="1677"/>
                </a:lnTo>
                <a:lnTo>
                  <a:pt x="4820" y="1673"/>
                </a:lnTo>
                <a:close/>
                <a:moveTo>
                  <a:pt x="4875" y="1397"/>
                </a:moveTo>
                <a:lnTo>
                  <a:pt x="4875" y="1393"/>
                </a:lnTo>
                <a:lnTo>
                  <a:pt x="4875" y="1393"/>
                </a:lnTo>
                <a:lnTo>
                  <a:pt x="4870" y="1388"/>
                </a:lnTo>
                <a:lnTo>
                  <a:pt x="4870" y="1388"/>
                </a:lnTo>
                <a:lnTo>
                  <a:pt x="4870" y="1384"/>
                </a:lnTo>
                <a:lnTo>
                  <a:pt x="4870" y="1384"/>
                </a:lnTo>
                <a:lnTo>
                  <a:pt x="4866" y="1384"/>
                </a:lnTo>
                <a:lnTo>
                  <a:pt x="4866" y="1384"/>
                </a:lnTo>
                <a:lnTo>
                  <a:pt x="4866" y="1379"/>
                </a:lnTo>
                <a:lnTo>
                  <a:pt x="4861" y="1379"/>
                </a:lnTo>
                <a:lnTo>
                  <a:pt x="4856" y="1375"/>
                </a:lnTo>
                <a:lnTo>
                  <a:pt x="4856" y="1375"/>
                </a:lnTo>
                <a:lnTo>
                  <a:pt x="4856" y="1379"/>
                </a:lnTo>
                <a:lnTo>
                  <a:pt x="4861" y="1384"/>
                </a:lnTo>
                <a:lnTo>
                  <a:pt x="4861" y="1388"/>
                </a:lnTo>
                <a:lnTo>
                  <a:pt x="4861" y="1393"/>
                </a:lnTo>
                <a:lnTo>
                  <a:pt x="4856" y="1393"/>
                </a:lnTo>
                <a:lnTo>
                  <a:pt x="4856" y="1388"/>
                </a:lnTo>
                <a:lnTo>
                  <a:pt x="4856" y="1388"/>
                </a:lnTo>
                <a:lnTo>
                  <a:pt x="4856" y="1393"/>
                </a:lnTo>
                <a:lnTo>
                  <a:pt x="4852" y="1393"/>
                </a:lnTo>
                <a:lnTo>
                  <a:pt x="4852" y="1393"/>
                </a:lnTo>
                <a:lnTo>
                  <a:pt x="4852" y="1393"/>
                </a:lnTo>
                <a:lnTo>
                  <a:pt x="4847" y="1393"/>
                </a:lnTo>
                <a:lnTo>
                  <a:pt x="4847" y="1393"/>
                </a:lnTo>
                <a:lnTo>
                  <a:pt x="4847" y="1393"/>
                </a:lnTo>
                <a:lnTo>
                  <a:pt x="4847" y="1397"/>
                </a:lnTo>
                <a:lnTo>
                  <a:pt x="4847" y="1402"/>
                </a:lnTo>
                <a:lnTo>
                  <a:pt x="4847" y="1402"/>
                </a:lnTo>
                <a:lnTo>
                  <a:pt x="4843" y="1397"/>
                </a:lnTo>
                <a:lnTo>
                  <a:pt x="4843" y="1397"/>
                </a:lnTo>
                <a:lnTo>
                  <a:pt x="4843" y="1402"/>
                </a:lnTo>
                <a:lnTo>
                  <a:pt x="4838" y="1402"/>
                </a:lnTo>
                <a:lnTo>
                  <a:pt x="4838" y="1402"/>
                </a:lnTo>
                <a:lnTo>
                  <a:pt x="4838" y="1406"/>
                </a:lnTo>
                <a:lnTo>
                  <a:pt x="4838" y="1406"/>
                </a:lnTo>
                <a:lnTo>
                  <a:pt x="4838" y="1406"/>
                </a:lnTo>
                <a:lnTo>
                  <a:pt x="4834" y="1411"/>
                </a:lnTo>
                <a:lnTo>
                  <a:pt x="4834" y="1411"/>
                </a:lnTo>
                <a:lnTo>
                  <a:pt x="4834" y="1411"/>
                </a:lnTo>
                <a:lnTo>
                  <a:pt x="4834" y="1411"/>
                </a:lnTo>
                <a:lnTo>
                  <a:pt x="4834" y="1411"/>
                </a:lnTo>
                <a:lnTo>
                  <a:pt x="4834" y="1406"/>
                </a:lnTo>
                <a:lnTo>
                  <a:pt x="4834" y="1406"/>
                </a:lnTo>
                <a:lnTo>
                  <a:pt x="4834" y="1402"/>
                </a:lnTo>
                <a:lnTo>
                  <a:pt x="4829" y="1402"/>
                </a:lnTo>
                <a:lnTo>
                  <a:pt x="4829" y="1397"/>
                </a:lnTo>
                <a:lnTo>
                  <a:pt x="4825" y="1397"/>
                </a:lnTo>
                <a:lnTo>
                  <a:pt x="4825" y="1397"/>
                </a:lnTo>
                <a:lnTo>
                  <a:pt x="4825" y="1397"/>
                </a:lnTo>
                <a:lnTo>
                  <a:pt x="4825" y="1397"/>
                </a:lnTo>
                <a:lnTo>
                  <a:pt x="4825" y="1402"/>
                </a:lnTo>
                <a:lnTo>
                  <a:pt x="4820" y="1402"/>
                </a:lnTo>
                <a:lnTo>
                  <a:pt x="4820" y="1402"/>
                </a:lnTo>
                <a:lnTo>
                  <a:pt x="4820" y="1402"/>
                </a:lnTo>
                <a:lnTo>
                  <a:pt x="4820" y="1402"/>
                </a:lnTo>
                <a:lnTo>
                  <a:pt x="4816" y="1402"/>
                </a:lnTo>
                <a:lnTo>
                  <a:pt x="4816" y="1406"/>
                </a:lnTo>
                <a:lnTo>
                  <a:pt x="4816" y="1406"/>
                </a:lnTo>
                <a:lnTo>
                  <a:pt x="4820" y="1406"/>
                </a:lnTo>
                <a:lnTo>
                  <a:pt x="4816" y="1411"/>
                </a:lnTo>
                <a:lnTo>
                  <a:pt x="4816" y="1411"/>
                </a:lnTo>
                <a:lnTo>
                  <a:pt x="4811" y="1411"/>
                </a:lnTo>
                <a:lnTo>
                  <a:pt x="4811" y="1411"/>
                </a:lnTo>
                <a:lnTo>
                  <a:pt x="4807" y="1411"/>
                </a:lnTo>
                <a:lnTo>
                  <a:pt x="4807" y="1411"/>
                </a:lnTo>
                <a:lnTo>
                  <a:pt x="4807" y="1415"/>
                </a:lnTo>
                <a:lnTo>
                  <a:pt x="4802" y="1415"/>
                </a:lnTo>
                <a:lnTo>
                  <a:pt x="4802" y="1415"/>
                </a:lnTo>
                <a:lnTo>
                  <a:pt x="4802" y="1420"/>
                </a:lnTo>
                <a:lnTo>
                  <a:pt x="4802" y="1424"/>
                </a:lnTo>
                <a:lnTo>
                  <a:pt x="4802" y="1429"/>
                </a:lnTo>
                <a:lnTo>
                  <a:pt x="4802" y="1429"/>
                </a:lnTo>
                <a:lnTo>
                  <a:pt x="4802" y="1433"/>
                </a:lnTo>
                <a:lnTo>
                  <a:pt x="4802" y="1433"/>
                </a:lnTo>
                <a:lnTo>
                  <a:pt x="4802" y="1433"/>
                </a:lnTo>
                <a:lnTo>
                  <a:pt x="4807" y="1433"/>
                </a:lnTo>
                <a:lnTo>
                  <a:pt x="4807" y="1433"/>
                </a:lnTo>
                <a:lnTo>
                  <a:pt x="4807" y="1433"/>
                </a:lnTo>
                <a:lnTo>
                  <a:pt x="4807" y="1429"/>
                </a:lnTo>
                <a:lnTo>
                  <a:pt x="4807" y="1424"/>
                </a:lnTo>
                <a:lnTo>
                  <a:pt x="4811" y="1420"/>
                </a:lnTo>
                <a:lnTo>
                  <a:pt x="4811" y="1420"/>
                </a:lnTo>
                <a:lnTo>
                  <a:pt x="4811" y="1420"/>
                </a:lnTo>
                <a:lnTo>
                  <a:pt x="4811" y="1415"/>
                </a:lnTo>
                <a:lnTo>
                  <a:pt x="4816" y="1415"/>
                </a:lnTo>
                <a:lnTo>
                  <a:pt x="4816" y="1420"/>
                </a:lnTo>
                <a:lnTo>
                  <a:pt x="4816" y="1420"/>
                </a:lnTo>
                <a:lnTo>
                  <a:pt x="4816" y="1420"/>
                </a:lnTo>
                <a:lnTo>
                  <a:pt x="4820" y="1420"/>
                </a:lnTo>
                <a:lnTo>
                  <a:pt x="4820" y="1420"/>
                </a:lnTo>
                <a:lnTo>
                  <a:pt x="4820" y="1420"/>
                </a:lnTo>
                <a:lnTo>
                  <a:pt x="4820" y="1420"/>
                </a:lnTo>
                <a:lnTo>
                  <a:pt x="4820" y="1420"/>
                </a:lnTo>
                <a:lnTo>
                  <a:pt x="4820" y="1420"/>
                </a:lnTo>
                <a:lnTo>
                  <a:pt x="4820" y="1420"/>
                </a:lnTo>
                <a:lnTo>
                  <a:pt x="4825" y="1420"/>
                </a:lnTo>
                <a:lnTo>
                  <a:pt x="4825" y="1424"/>
                </a:lnTo>
                <a:lnTo>
                  <a:pt x="4825" y="1424"/>
                </a:lnTo>
                <a:lnTo>
                  <a:pt x="4829" y="1420"/>
                </a:lnTo>
                <a:lnTo>
                  <a:pt x="4829" y="1420"/>
                </a:lnTo>
                <a:lnTo>
                  <a:pt x="4829" y="1415"/>
                </a:lnTo>
                <a:lnTo>
                  <a:pt x="4829" y="1415"/>
                </a:lnTo>
                <a:lnTo>
                  <a:pt x="4829" y="1415"/>
                </a:lnTo>
                <a:lnTo>
                  <a:pt x="4829" y="1415"/>
                </a:lnTo>
                <a:lnTo>
                  <a:pt x="4829" y="1415"/>
                </a:lnTo>
                <a:lnTo>
                  <a:pt x="4834" y="1415"/>
                </a:lnTo>
                <a:lnTo>
                  <a:pt x="4834" y="1415"/>
                </a:lnTo>
                <a:lnTo>
                  <a:pt x="4838" y="1420"/>
                </a:lnTo>
                <a:lnTo>
                  <a:pt x="4838" y="1420"/>
                </a:lnTo>
                <a:lnTo>
                  <a:pt x="4838" y="1424"/>
                </a:lnTo>
                <a:lnTo>
                  <a:pt x="4843" y="1424"/>
                </a:lnTo>
                <a:lnTo>
                  <a:pt x="4843" y="1424"/>
                </a:lnTo>
                <a:lnTo>
                  <a:pt x="4843" y="1429"/>
                </a:lnTo>
                <a:lnTo>
                  <a:pt x="4838" y="1429"/>
                </a:lnTo>
                <a:lnTo>
                  <a:pt x="4838" y="1429"/>
                </a:lnTo>
                <a:lnTo>
                  <a:pt x="4838" y="1429"/>
                </a:lnTo>
                <a:lnTo>
                  <a:pt x="4838" y="1433"/>
                </a:lnTo>
                <a:lnTo>
                  <a:pt x="4838" y="1433"/>
                </a:lnTo>
                <a:lnTo>
                  <a:pt x="4838" y="1433"/>
                </a:lnTo>
                <a:lnTo>
                  <a:pt x="4838" y="1438"/>
                </a:lnTo>
                <a:lnTo>
                  <a:pt x="4838" y="1442"/>
                </a:lnTo>
                <a:lnTo>
                  <a:pt x="4843" y="1442"/>
                </a:lnTo>
                <a:lnTo>
                  <a:pt x="4843" y="1447"/>
                </a:lnTo>
                <a:lnTo>
                  <a:pt x="4847" y="1451"/>
                </a:lnTo>
                <a:lnTo>
                  <a:pt x="4852" y="1451"/>
                </a:lnTo>
                <a:lnTo>
                  <a:pt x="4856" y="1456"/>
                </a:lnTo>
                <a:lnTo>
                  <a:pt x="4856" y="1456"/>
                </a:lnTo>
                <a:lnTo>
                  <a:pt x="4856" y="1456"/>
                </a:lnTo>
                <a:lnTo>
                  <a:pt x="4861" y="1456"/>
                </a:lnTo>
                <a:lnTo>
                  <a:pt x="4861" y="1451"/>
                </a:lnTo>
                <a:lnTo>
                  <a:pt x="4861" y="1451"/>
                </a:lnTo>
                <a:lnTo>
                  <a:pt x="4861" y="1451"/>
                </a:lnTo>
                <a:lnTo>
                  <a:pt x="4861" y="1451"/>
                </a:lnTo>
                <a:lnTo>
                  <a:pt x="4861" y="1456"/>
                </a:lnTo>
                <a:lnTo>
                  <a:pt x="4861" y="1456"/>
                </a:lnTo>
                <a:lnTo>
                  <a:pt x="4861" y="1456"/>
                </a:lnTo>
                <a:lnTo>
                  <a:pt x="4861" y="1460"/>
                </a:lnTo>
                <a:lnTo>
                  <a:pt x="4866" y="1460"/>
                </a:lnTo>
                <a:lnTo>
                  <a:pt x="4866" y="1460"/>
                </a:lnTo>
                <a:lnTo>
                  <a:pt x="4870" y="1456"/>
                </a:lnTo>
                <a:lnTo>
                  <a:pt x="4870" y="1451"/>
                </a:lnTo>
                <a:lnTo>
                  <a:pt x="4870" y="1447"/>
                </a:lnTo>
                <a:lnTo>
                  <a:pt x="4866" y="1442"/>
                </a:lnTo>
                <a:lnTo>
                  <a:pt x="4866" y="1442"/>
                </a:lnTo>
                <a:lnTo>
                  <a:pt x="4866" y="1442"/>
                </a:lnTo>
                <a:lnTo>
                  <a:pt x="4866" y="1438"/>
                </a:lnTo>
                <a:lnTo>
                  <a:pt x="4861" y="1438"/>
                </a:lnTo>
                <a:lnTo>
                  <a:pt x="4861" y="1438"/>
                </a:lnTo>
                <a:lnTo>
                  <a:pt x="4866" y="1433"/>
                </a:lnTo>
                <a:lnTo>
                  <a:pt x="4866" y="1433"/>
                </a:lnTo>
                <a:lnTo>
                  <a:pt x="4866" y="1429"/>
                </a:lnTo>
                <a:lnTo>
                  <a:pt x="4866" y="1429"/>
                </a:lnTo>
                <a:lnTo>
                  <a:pt x="4866" y="1429"/>
                </a:lnTo>
                <a:lnTo>
                  <a:pt x="4866" y="1424"/>
                </a:lnTo>
                <a:lnTo>
                  <a:pt x="4870" y="1424"/>
                </a:lnTo>
                <a:lnTo>
                  <a:pt x="4870" y="1424"/>
                </a:lnTo>
                <a:lnTo>
                  <a:pt x="4870" y="1429"/>
                </a:lnTo>
                <a:lnTo>
                  <a:pt x="4870" y="1433"/>
                </a:lnTo>
                <a:lnTo>
                  <a:pt x="4875" y="1433"/>
                </a:lnTo>
                <a:lnTo>
                  <a:pt x="4875" y="1433"/>
                </a:lnTo>
                <a:lnTo>
                  <a:pt x="4875" y="1438"/>
                </a:lnTo>
                <a:lnTo>
                  <a:pt x="4875" y="1442"/>
                </a:lnTo>
                <a:lnTo>
                  <a:pt x="4875" y="1442"/>
                </a:lnTo>
                <a:lnTo>
                  <a:pt x="4879" y="1447"/>
                </a:lnTo>
                <a:lnTo>
                  <a:pt x="4879" y="1442"/>
                </a:lnTo>
                <a:lnTo>
                  <a:pt x="4879" y="1438"/>
                </a:lnTo>
                <a:lnTo>
                  <a:pt x="4875" y="1433"/>
                </a:lnTo>
                <a:lnTo>
                  <a:pt x="4879" y="1433"/>
                </a:lnTo>
                <a:lnTo>
                  <a:pt x="4879" y="1433"/>
                </a:lnTo>
                <a:lnTo>
                  <a:pt x="4879" y="1433"/>
                </a:lnTo>
                <a:lnTo>
                  <a:pt x="4884" y="1429"/>
                </a:lnTo>
                <a:lnTo>
                  <a:pt x="4884" y="1424"/>
                </a:lnTo>
                <a:lnTo>
                  <a:pt x="4884" y="1424"/>
                </a:lnTo>
                <a:lnTo>
                  <a:pt x="4884" y="1420"/>
                </a:lnTo>
                <a:lnTo>
                  <a:pt x="4884" y="1420"/>
                </a:lnTo>
                <a:lnTo>
                  <a:pt x="4879" y="1415"/>
                </a:lnTo>
                <a:lnTo>
                  <a:pt x="4879" y="1415"/>
                </a:lnTo>
                <a:lnTo>
                  <a:pt x="4879" y="1415"/>
                </a:lnTo>
                <a:lnTo>
                  <a:pt x="4879" y="1411"/>
                </a:lnTo>
                <a:lnTo>
                  <a:pt x="4879" y="1406"/>
                </a:lnTo>
                <a:lnTo>
                  <a:pt x="4879" y="1406"/>
                </a:lnTo>
                <a:lnTo>
                  <a:pt x="4875" y="1406"/>
                </a:lnTo>
                <a:lnTo>
                  <a:pt x="4875" y="1402"/>
                </a:lnTo>
                <a:lnTo>
                  <a:pt x="4875" y="1402"/>
                </a:lnTo>
                <a:lnTo>
                  <a:pt x="4875" y="1402"/>
                </a:lnTo>
                <a:lnTo>
                  <a:pt x="4870" y="1397"/>
                </a:lnTo>
                <a:lnTo>
                  <a:pt x="4870" y="1397"/>
                </a:lnTo>
                <a:lnTo>
                  <a:pt x="4875" y="1397"/>
                </a:lnTo>
                <a:lnTo>
                  <a:pt x="4875" y="1397"/>
                </a:lnTo>
                <a:close/>
                <a:moveTo>
                  <a:pt x="4829" y="1610"/>
                </a:moveTo>
                <a:lnTo>
                  <a:pt x="4829" y="1610"/>
                </a:lnTo>
                <a:lnTo>
                  <a:pt x="4829" y="1610"/>
                </a:lnTo>
                <a:lnTo>
                  <a:pt x="4829" y="1610"/>
                </a:lnTo>
                <a:lnTo>
                  <a:pt x="4834" y="1605"/>
                </a:lnTo>
                <a:lnTo>
                  <a:pt x="4834" y="1605"/>
                </a:lnTo>
                <a:lnTo>
                  <a:pt x="4834" y="1605"/>
                </a:lnTo>
                <a:lnTo>
                  <a:pt x="4834" y="1605"/>
                </a:lnTo>
                <a:lnTo>
                  <a:pt x="4838" y="1605"/>
                </a:lnTo>
                <a:lnTo>
                  <a:pt x="4838" y="1605"/>
                </a:lnTo>
                <a:lnTo>
                  <a:pt x="4838" y="1601"/>
                </a:lnTo>
                <a:lnTo>
                  <a:pt x="4834" y="1601"/>
                </a:lnTo>
                <a:lnTo>
                  <a:pt x="4834" y="1601"/>
                </a:lnTo>
                <a:lnTo>
                  <a:pt x="4834" y="1601"/>
                </a:lnTo>
                <a:lnTo>
                  <a:pt x="4829" y="1605"/>
                </a:lnTo>
                <a:lnTo>
                  <a:pt x="4829" y="1601"/>
                </a:lnTo>
                <a:lnTo>
                  <a:pt x="4829" y="1601"/>
                </a:lnTo>
                <a:lnTo>
                  <a:pt x="4829" y="1601"/>
                </a:lnTo>
                <a:lnTo>
                  <a:pt x="4829" y="1601"/>
                </a:lnTo>
                <a:lnTo>
                  <a:pt x="4825" y="1601"/>
                </a:lnTo>
                <a:lnTo>
                  <a:pt x="4825" y="1601"/>
                </a:lnTo>
                <a:lnTo>
                  <a:pt x="4825" y="1601"/>
                </a:lnTo>
                <a:lnTo>
                  <a:pt x="4825" y="1605"/>
                </a:lnTo>
                <a:lnTo>
                  <a:pt x="4825" y="1610"/>
                </a:lnTo>
                <a:lnTo>
                  <a:pt x="4825" y="1610"/>
                </a:lnTo>
                <a:lnTo>
                  <a:pt x="4829" y="1605"/>
                </a:lnTo>
                <a:lnTo>
                  <a:pt x="4829" y="1605"/>
                </a:lnTo>
                <a:lnTo>
                  <a:pt x="4829" y="1601"/>
                </a:lnTo>
                <a:lnTo>
                  <a:pt x="4829" y="1605"/>
                </a:lnTo>
                <a:lnTo>
                  <a:pt x="4829" y="1610"/>
                </a:lnTo>
                <a:lnTo>
                  <a:pt x="4829" y="1610"/>
                </a:lnTo>
                <a:close/>
                <a:moveTo>
                  <a:pt x="1694" y="59"/>
                </a:moveTo>
                <a:lnTo>
                  <a:pt x="1699" y="59"/>
                </a:lnTo>
                <a:lnTo>
                  <a:pt x="1703" y="59"/>
                </a:lnTo>
                <a:lnTo>
                  <a:pt x="1703" y="63"/>
                </a:lnTo>
                <a:lnTo>
                  <a:pt x="1708" y="63"/>
                </a:lnTo>
                <a:lnTo>
                  <a:pt x="1708" y="63"/>
                </a:lnTo>
                <a:lnTo>
                  <a:pt x="1708" y="59"/>
                </a:lnTo>
                <a:lnTo>
                  <a:pt x="1712" y="59"/>
                </a:lnTo>
                <a:lnTo>
                  <a:pt x="1712" y="59"/>
                </a:lnTo>
                <a:lnTo>
                  <a:pt x="1712" y="59"/>
                </a:lnTo>
                <a:lnTo>
                  <a:pt x="1712" y="63"/>
                </a:lnTo>
                <a:lnTo>
                  <a:pt x="1712" y="63"/>
                </a:lnTo>
                <a:lnTo>
                  <a:pt x="1717" y="63"/>
                </a:lnTo>
                <a:lnTo>
                  <a:pt x="1717" y="63"/>
                </a:lnTo>
                <a:lnTo>
                  <a:pt x="1721" y="63"/>
                </a:lnTo>
                <a:lnTo>
                  <a:pt x="1721" y="63"/>
                </a:lnTo>
                <a:lnTo>
                  <a:pt x="1726" y="63"/>
                </a:lnTo>
                <a:lnTo>
                  <a:pt x="1726" y="63"/>
                </a:lnTo>
                <a:lnTo>
                  <a:pt x="1726" y="63"/>
                </a:lnTo>
                <a:lnTo>
                  <a:pt x="1726" y="59"/>
                </a:lnTo>
                <a:lnTo>
                  <a:pt x="1730" y="59"/>
                </a:lnTo>
                <a:lnTo>
                  <a:pt x="1730" y="59"/>
                </a:lnTo>
                <a:lnTo>
                  <a:pt x="1730" y="59"/>
                </a:lnTo>
                <a:lnTo>
                  <a:pt x="1730" y="59"/>
                </a:lnTo>
                <a:lnTo>
                  <a:pt x="1730" y="59"/>
                </a:lnTo>
                <a:lnTo>
                  <a:pt x="1730" y="59"/>
                </a:lnTo>
                <a:lnTo>
                  <a:pt x="1730" y="59"/>
                </a:lnTo>
                <a:lnTo>
                  <a:pt x="1730" y="54"/>
                </a:lnTo>
                <a:lnTo>
                  <a:pt x="1730" y="54"/>
                </a:lnTo>
                <a:lnTo>
                  <a:pt x="1726" y="54"/>
                </a:lnTo>
                <a:lnTo>
                  <a:pt x="1726" y="54"/>
                </a:lnTo>
                <a:lnTo>
                  <a:pt x="1721" y="54"/>
                </a:lnTo>
                <a:lnTo>
                  <a:pt x="1721" y="54"/>
                </a:lnTo>
                <a:lnTo>
                  <a:pt x="1717" y="54"/>
                </a:lnTo>
                <a:lnTo>
                  <a:pt x="1712" y="54"/>
                </a:lnTo>
                <a:lnTo>
                  <a:pt x="1712" y="59"/>
                </a:lnTo>
                <a:lnTo>
                  <a:pt x="1708" y="59"/>
                </a:lnTo>
                <a:lnTo>
                  <a:pt x="1703" y="59"/>
                </a:lnTo>
                <a:lnTo>
                  <a:pt x="1699" y="59"/>
                </a:lnTo>
                <a:lnTo>
                  <a:pt x="1694" y="59"/>
                </a:lnTo>
                <a:lnTo>
                  <a:pt x="1694" y="59"/>
                </a:lnTo>
                <a:lnTo>
                  <a:pt x="1690" y="59"/>
                </a:lnTo>
                <a:lnTo>
                  <a:pt x="1690" y="59"/>
                </a:lnTo>
                <a:lnTo>
                  <a:pt x="1690" y="59"/>
                </a:lnTo>
                <a:lnTo>
                  <a:pt x="1694" y="59"/>
                </a:lnTo>
                <a:close/>
                <a:moveTo>
                  <a:pt x="4102" y="1433"/>
                </a:moveTo>
                <a:lnTo>
                  <a:pt x="4102" y="1429"/>
                </a:lnTo>
                <a:lnTo>
                  <a:pt x="4102" y="1429"/>
                </a:lnTo>
                <a:lnTo>
                  <a:pt x="4102" y="1429"/>
                </a:lnTo>
                <a:lnTo>
                  <a:pt x="4102" y="1424"/>
                </a:lnTo>
                <a:lnTo>
                  <a:pt x="4102" y="1424"/>
                </a:lnTo>
                <a:lnTo>
                  <a:pt x="4102" y="1424"/>
                </a:lnTo>
                <a:lnTo>
                  <a:pt x="4098" y="1420"/>
                </a:lnTo>
                <a:lnTo>
                  <a:pt x="4098" y="1420"/>
                </a:lnTo>
                <a:lnTo>
                  <a:pt x="4098" y="1415"/>
                </a:lnTo>
                <a:lnTo>
                  <a:pt x="4093" y="1411"/>
                </a:lnTo>
                <a:lnTo>
                  <a:pt x="4093" y="1411"/>
                </a:lnTo>
                <a:lnTo>
                  <a:pt x="4093" y="1411"/>
                </a:lnTo>
                <a:lnTo>
                  <a:pt x="4093" y="1411"/>
                </a:lnTo>
                <a:lnTo>
                  <a:pt x="4093" y="1411"/>
                </a:lnTo>
                <a:lnTo>
                  <a:pt x="4093" y="1411"/>
                </a:lnTo>
                <a:lnTo>
                  <a:pt x="4093" y="1406"/>
                </a:lnTo>
                <a:lnTo>
                  <a:pt x="4088" y="1402"/>
                </a:lnTo>
                <a:lnTo>
                  <a:pt x="4088" y="1402"/>
                </a:lnTo>
                <a:lnTo>
                  <a:pt x="4084" y="1402"/>
                </a:lnTo>
                <a:lnTo>
                  <a:pt x="4084" y="1402"/>
                </a:lnTo>
                <a:lnTo>
                  <a:pt x="4084" y="1402"/>
                </a:lnTo>
                <a:lnTo>
                  <a:pt x="4079" y="1393"/>
                </a:lnTo>
                <a:lnTo>
                  <a:pt x="4075" y="1388"/>
                </a:lnTo>
                <a:lnTo>
                  <a:pt x="4075" y="1388"/>
                </a:lnTo>
                <a:lnTo>
                  <a:pt x="4070" y="1384"/>
                </a:lnTo>
                <a:lnTo>
                  <a:pt x="4070" y="1384"/>
                </a:lnTo>
                <a:lnTo>
                  <a:pt x="4066" y="1384"/>
                </a:lnTo>
                <a:lnTo>
                  <a:pt x="4066" y="1388"/>
                </a:lnTo>
                <a:lnTo>
                  <a:pt x="4066" y="1388"/>
                </a:lnTo>
                <a:lnTo>
                  <a:pt x="4070" y="1388"/>
                </a:lnTo>
                <a:lnTo>
                  <a:pt x="4070" y="1388"/>
                </a:lnTo>
                <a:lnTo>
                  <a:pt x="4075" y="1388"/>
                </a:lnTo>
                <a:lnTo>
                  <a:pt x="4075" y="1393"/>
                </a:lnTo>
                <a:lnTo>
                  <a:pt x="4075" y="1393"/>
                </a:lnTo>
                <a:lnTo>
                  <a:pt x="4075" y="1393"/>
                </a:lnTo>
                <a:lnTo>
                  <a:pt x="4075" y="1393"/>
                </a:lnTo>
                <a:lnTo>
                  <a:pt x="4075" y="1393"/>
                </a:lnTo>
                <a:lnTo>
                  <a:pt x="4070" y="1393"/>
                </a:lnTo>
                <a:lnTo>
                  <a:pt x="4070" y="1388"/>
                </a:lnTo>
                <a:lnTo>
                  <a:pt x="4070" y="1393"/>
                </a:lnTo>
                <a:lnTo>
                  <a:pt x="4070" y="1397"/>
                </a:lnTo>
                <a:lnTo>
                  <a:pt x="4070" y="1397"/>
                </a:lnTo>
                <a:lnTo>
                  <a:pt x="4070" y="1402"/>
                </a:lnTo>
                <a:lnTo>
                  <a:pt x="4070" y="1402"/>
                </a:lnTo>
                <a:lnTo>
                  <a:pt x="4070" y="1406"/>
                </a:lnTo>
                <a:lnTo>
                  <a:pt x="4070" y="1406"/>
                </a:lnTo>
                <a:lnTo>
                  <a:pt x="4070" y="1406"/>
                </a:lnTo>
                <a:lnTo>
                  <a:pt x="4066" y="1411"/>
                </a:lnTo>
                <a:lnTo>
                  <a:pt x="4066" y="1415"/>
                </a:lnTo>
                <a:lnTo>
                  <a:pt x="4066" y="1420"/>
                </a:lnTo>
                <a:lnTo>
                  <a:pt x="4066" y="1420"/>
                </a:lnTo>
                <a:lnTo>
                  <a:pt x="4066" y="1420"/>
                </a:lnTo>
                <a:lnTo>
                  <a:pt x="4066" y="1415"/>
                </a:lnTo>
                <a:lnTo>
                  <a:pt x="4066" y="1415"/>
                </a:lnTo>
                <a:lnTo>
                  <a:pt x="4066" y="1420"/>
                </a:lnTo>
                <a:lnTo>
                  <a:pt x="4066" y="1424"/>
                </a:lnTo>
                <a:lnTo>
                  <a:pt x="4066" y="1429"/>
                </a:lnTo>
                <a:lnTo>
                  <a:pt x="4070" y="1442"/>
                </a:lnTo>
                <a:lnTo>
                  <a:pt x="4070" y="1447"/>
                </a:lnTo>
                <a:lnTo>
                  <a:pt x="4075" y="1451"/>
                </a:lnTo>
                <a:lnTo>
                  <a:pt x="4075" y="1456"/>
                </a:lnTo>
                <a:lnTo>
                  <a:pt x="4079" y="1460"/>
                </a:lnTo>
                <a:lnTo>
                  <a:pt x="4084" y="1460"/>
                </a:lnTo>
                <a:lnTo>
                  <a:pt x="4084" y="1460"/>
                </a:lnTo>
                <a:lnTo>
                  <a:pt x="4088" y="1456"/>
                </a:lnTo>
                <a:lnTo>
                  <a:pt x="4098" y="1456"/>
                </a:lnTo>
                <a:lnTo>
                  <a:pt x="4098" y="1456"/>
                </a:lnTo>
                <a:lnTo>
                  <a:pt x="4102" y="1451"/>
                </a:lnTo>
                <a:lnTo>
                  <a:pt x="4102" y="1451"/>
                </a:lnTo>
                <a:lnTo>
                  <a:pt x="4102" y="1447"/>
                </a:lnTo>
                <a:lnTo>
                  <a:pt x="4102" y="1447"/>
                </a:lnTo>
                <a:lnTo>
                  <a:pt x="4107" y="1442"/>
                </a:lnTo>
                <a:lnTo>
                  <a:pt x="4107" y="1438"/>
                </a:lnTo>
                <a:lnTo>
                  <a:pt x="4107" y="1433"/>
                </a:lnTo>
                <a:lnTo>
                  <a:pt x="4102" y="1433"/>
                </a:lnTo>
                <a:close/>
                <a:moveTo>
                  <a:pt x="2833" y="782"/>
                </a:moveTo>
                <a:lnTo>
                  <a:pt x="2833" y="782"/>
                </a:lnTo>
                <a:lnTo>
                  <a:pt x="2833" y="787"/>
                </a:lnTo>
                <a:lnTo>
                  <a:pt x="2833" y="787"/>
                </a:lnTo>
                <a:lnTo>
                  <a:pt x="2833" y="787"/>
                </a:lnTo>
                <a:lnTo>
                  <a:pt x="2833" y="787"/>
                </a:lnTo>
                <a:lnTo>
                  <a:pt x="2833" y="787"/>
                </a:lnTo>
                <a:lnTo>
                  <a:pt x="2833" y="787"/>
                </a:lnTo>
                <a:lnTo>
                  <a:pt x="2833" y="787"/>
                </a:lnTo>
                <a:lnTo>
                  <a:pt x="2833" y="787"/>
                </a:lnTo>
                <a:lnTo>
                  <a:pt x="2833" y="791"/>
                </a:lnTo>
                <a:lnTo>
                  <a:pt x="2833" y="791"/>
                </a:lnTo>
                <a:lnTo>
                  <a:pt x="2833" y="791"/>
                </a:lnTo>
                <a:lnTo>
                  <a:pt x="2833" y="791"/>
                </a:lnTo>
                <a:lnTo>
                  <a:pt x="2837" y="791"/>
                </a:lnTo>
                <a:lnTo>
                  <a:pt x="2837" y="791"/>
                </a:lnTo>
                <a:lnTo>
                  <a:pt x="2833" y="796"/>
                </a:lnTo>
                <a:lnTo>
                  <a:pt x="2833" y="796"/>
                </a:lnTo>
                <a:lnTo>
                  <a:pt x="2833" y="796"/>
                </a:lnTo>
                <a:lnTo>
                  <a:pt x="2837" y="796"/>
                </a:lnTo>
                <a:lnTo>
                  <a:pt x="2837" y="796"/>
                </a:lnTo>
                <a:lnTo>
                  <a:pt x="2842" y="800"/>
                </a:lnTo>
                <a:lnTo>
                  <a:pt x="2842" y="796"/>
                </a:lnTo>
                <a:lnTo>
                  <a:pt x="2842" y="796"/>
                </a:lnTo>
                <a:lnTo>
                  <a:pt x="2842" y="791"/>
                </a:lnTo>
                <a:lnTo>
                  <a:pt x="2842" y="791"/>
                </a:lnTo>
                <a:lnTo>
                  <a:pt x="2842" y="787"/>
                </a:lnTo>
                <a:lnTo>
                  <a:pt x="2842" y="787"/>
                </a:lnTo>
                <a:lnTo>
                  <a:pt x="2846" y="782"/>
                </a:lnTo>
                <a:lnTo>
                  <a:pt x="2846" y="782"/>
                </a:lnTo>
                <a:lnTo>
                  <a:pt x="2846" y="778"/>
                </a:lnTo>
                <a:lnTo>
                  <a:pt x="2846" y="778"/>
                </a:lnTo>
                <a:lnTo>
                  <a:pt x="2846" y="773"/>
                </a:lnTo>
                <a:lnTo>
                  <a:pt x="2846" y="773"/>
                </a:lnTo>
                <a:lnTo>
                  <a:pt x="2846" y="773"/>
                </a:lnTo>
                <a:lnTo>
                  <a:pt x="2846" y="769"/>
                </a:lnTo>
                <a:lnTo>
                  <a:pt x="2846" y="769"/>
                </a:lnTo>
                <a:lnTo>
                  <a:pt x="2846" y="769"/>
                </a:lnTo>
                <a:lnTo>
                  <a:pt x="2842" y="769"/>
                </a:lnTo>
                <a:lnTo>
                  <a:pt x="2842" y="769"/>
                </a:lnTo>
                <a:lnTo>
                  <a:pt x="2842" y="769"/>
                </a:lnTo>
                <a:lnTo>
                  <a:pt x="2842" y="773"/>
                </a:lnTo>
                <a:lnTo>
                  <a:pt x="2842" y="773"/>
                </a:lnTo>
                <a:lnTo>
                  <a:pt x="2842" y="773"/>
                </a:lnTo>
                <a:lnTo>
                  <a:pt x="2842" y="773"/>
                </a:lnTo>
                <a:lnTo>
                  <a:pt x="2842" y="773"/>
                </a:lnTo>
                <a:lnTo>
                  <a:pt x="2842" y="773"/>
                </a:lnTo>
                <a:lnTo>
                  <a:pt x="2837" y="773"/>
                </a:lnTo>
                <a:lnTo>
                  <a:pt x="2837" y="773"/>
                </a:lnTo>
                <a:lnTo>
                  <a:pt x="2837" y="773"/>
                </a:lnTo>
                <a:lnTo>
                  <a:pt x="2837" y="773"/>
                </a:lnTo>
                <a:lnTo>
                  <a:pt x="2833" y="778"/>
                </a:lnTo>
                <a:lnTo>
                  <a:pt x="2833" y="778"/>
                </a:lnTo>
                <a:lnTo>
                  <a:pt x="2833" y="778"/>
                </a:lnTo>
                <a:lnTo>
                  <a:pt x="2833" y="778"/>
                </a:lnTo>
                <a:lnTo>
                  <a:pt x="2833" y="782"/>
                </a:lnTo>
                <a:lnTo>
                  <a:pt x="2833" y="782"/>
                </a:lnTo>
                <a:lnTo>
                  <a:pt x="2833" y="782"/>
                </a:lnTo>
                <a:lnTo>
                  <a:pt x="2833" y="782"/>
                </a:lnTo>
                <a:lnTo>
                  <a:pt x="2833" y="782"/>
                </a:lnTo>
                <a:lnTo>
                  <a:pt x="2833" y="782"/>
                </a:lnTo>
                <a:close/>
                <a:moveTo>
                  <a:pt x="2936" y="868"/>
                </a:moveTo>
                <a:lnTo>
                  <a:pt x="2936" y="868"/>
                </a:lnTo>
                <a:lnTo>
                  <a:pt x="2936" y="868"/>
                </a:lnTo>
                <a:lnTo>
                  <a:pt x="2936" y="868"/>
                </a:lnTo>
                <a:lnTo>
                  <a:pt x="2941" y="859"/>
                </a:lnTo>
                <a:lnTo>
                  <a:pt x="2941" y="859"/>
                </a:lnTo>
                <a:lnTo>
                  <a:pt x="2941" y="859"/>
                </a:lnTo>
                <a:lnTo>
                  <a:pt x="2941" y="859"/>
                </a:lnTo>
                <a:lnTo>
                  <a:pt x="2941" y="855"/>
                </a:lnTo>
                <a:lnTo>
                  <a:pt x="2941" y="855"/>
                </a:lnTo>
                <a:lnTo>
                  <a:pt x="2936" y="859"/>
                </a:lnTo>
                <a:lnTo>
                  <a:pt x="2936" y="859"/>
                </a:lnTo>
                <a:lnTo>
                  <a:pt x="2936" y="859"/>
                </a:lnTo>
                <a:lnTo>
                  <a:pt x="2936" y="859"/>
                </a:lnTo>
                <a:lnTo>
                  <a:pt x="2932" y="859"/>
                </a:lnTo>
                <a:lnTo>
                  <a:pt x="2932" y="859"/>
                </a:lnTo>
                <a:lnTo>
                  <a:pt x="2927" y="859"/>
                </a:lnTo>
                <a:lnTo>
                  <a:pt x="2927" y="859"/>
                </a:lnTo>
                <a:lnTo>
                  <a:pt x="2927" y="859"/>
                </a:lnTo>
                <a:lnTo>
                  <a:pt x="2927" y="859"/>
                </a:lnTo>
                <a:lnTo>
                  <a:pt x="2923" y="859"/>
                </a:lnTo>
                <a:lnTo>
                  <a:pt x="2923" y="859"/>
                </a:lnTo>
                <a:lnTo>
                  <a:pt x="2918" y="864"/>
                </a:lnTo>
                <a:lnTo>
                  <a:pt x="2918" y="859"/>
                </a:lnTo>
                <a:lnTo>
                  <a:pt x="2914" y="864"/>
                </a:lnTo>
                <a:lnTo>
                  <a:pt x="2914" y="864"/>
                </a:lnTo>
                <a:lnTo>
                  <a:pt x="2914" y="864"/>
                </a:lnTo>
                <a:lnTo>
                  <a:pt x="2909" y="864"/>
                </a:lnTo>
                <a:lnTo>
                  <a:pt x="2909" y="859"/>
                </a:lnTo>
                <a:lnTo>
                  <a:pt x="2905" y="859"/>
                </a:lnTo>
                <a:lnTo>
                  <a:pt x="2905" y="859"/>
                </a:lnTo>
                <a:lnTo>
                  <a:pt x="2905" y="859"/>
                </a:lnTo>
                <a:lnTo>
                  <a:pt x="2905" y="859"/>
                </a:lnTo>
                <a:lnTo>
                  <a:pt x="2905" y="859"/>
                </a:lnTo>
                <a:lnTo>
                  <a:pt x="2900" y="859"/>
                </a:lnTo>
                <a:lnTo>
                  <a:pt x="2900" y="859"/>
                </a:lnTo>
                <a:lnTo>
                  <a:pt x="2900" y="859"/>
                </a:lnTo>
                <a:lnTo>
                  <a:pt x="2900" y="864"/>
                </a:lnTo>
                <a:lnTo>
                  <a:pt x="2896" y="859"/>
                </a:lnTo>
                <a:lnTo>
                  <a:pt x="2896" y="859"/>
                </a:lnTo>
                <a:lnTo>
                  <a:pt x="2896" y="859"/>
                </a:lnTo>
                <a:lnTo>
                  <a:pt x="2896" y="859"/>
                </a:lnTo>
                <a:lnTo>
                  <a:pt x="2896" y="859"/>
                </a:lnTo>
                <a:lnTo>
                  <a:pt x="2891" y="859"/>
                </a:lnTo>
                <a:lnTo>
                  <a:pt x="2891" y="864"/>
                </a:lnTo>
                <a:lnTo>
                  <a:pt x="2891" y="864"/>
                </a:lnTo>
                <a:lnTo>
                  <a:pt x="2891" y="868"/>
                </a:lnTo>
                <a:lnTo>
                  <a:pt x="2891" y="868"/>
                </a:lnTo>
                <a:lnTo>
                  <a:pt x="2896" y="868"/>
                </a:lnTo>
                <a:lnTo>
                  <a:pt x="2896" y="868"/>
                </a:lnTo>
                <a:lnTo>
                  <a:pt x="2896" y="868"/>
                </a:lnTo>
                <a:lnTo>
                  <a:pt x="2900" y="868"/>
                </a:lnTo>
                <a:lnTo>
                  <a:pt x="2900" y="868"/>
                </a:lnTo>
                <a:lnTo>
                  <a:pt x="2900" y="873"/>
                </a:lnTo>
                <a:lnTo>
                  <a:pt x="2905" y="873"/>
                </a:lnTo>
                <a:lnTo>
                  <a:pt x="2905" y="873"/>
                </a:lnTo>
                <a:lnTo>
                  <a:pt x="2905" y="873"/>
                </a:lnTo>
                <a:lnTo>
                  <a:pt x="2905" y="873"/>
                </a:lnTo>
                <a:lnTo>
                  <a:pt x="2909" y="877"/>
                </a:lnTo>
                <a:lnTo>
                  <a:pt x="2914" y="877"/>
                </a:lnTo>
                <a:lnTo>
                  <a:pt x="2914" y="877"/>
                </a:lnTo>
                <a:lnTo>
                  <a:pt x="2918" y="877"/>
                </a:lnTo>
                <a:lnTo>
                  <a:pt x="2918" y="877"/>
                </a:lnTo>
                <a:lnTo>
                  <a:pt x="2918" y="882"/>
                </a:lnTo>
                <a:lnTo>
                  <a:pt x="2923" y="882"/>
                </a:lnTo>
                <a:lnTo>
                  <a:pt x="2923" y="886"/>
                </a:lnTo>
                <a:lnTo>
                  <a:pt x="2927" y="886"/>
                </a:lnTo>
                <a:lnTo>
                  <a:pt x="2927" y="886"/>
                </a:lnTo>
                <a:lnTo>
                  <a:pt x="2927" y="886"/>
                </a:lnTo>
                <a:lnTo>
                  <a:pt x="2932" y="886"/>
                </a:lnTo>
                <a:lnTo>
                  <a:pt x="2932" y="886"/>
                </a:lnTo>
                <a:lnTo>
                  <a:pt x="2936" y="886"/>
                </a:lnTo>
                <a:lnTo>
                  <a:pt x="2936" y="886"/>
                </a:lnTo>
                <a:lnTo>
                  <a:pt x="2932" y="886"/>
                </a:lnTo>
                <a:lnTo>
                  <a:pt x="2936" y="882"/>
                </a:lnTo>
                <a:lnTo>
                  <a:pt x="2936" y="882"/>
                </a:lnTo>
                <a:lnTo>
                  <a:pt x="2936" y="882"/>
                </a:lnTo>
                <a:lnTo>
                  <a:pt x="2936" y="882"/>
                </a:lnTo>
                <a:lnTo>
                  <a:pt x="2936" y="882"/>
                </a:lnTo>
                <a:lnTo>
                  <a:pt x="2936" y="877"/>
                </a:lnTo>
                <a:lnTo>
                  <a:pt x="2936" y="877"/>
                </a:lnTo>
                <a:lnTo>
                  <a:pt x="2936" y="877"/>
                </a:lnTo>
                <a:lnTo>
                  <a:pt x="2936" y="877"/>
                </a:lnTo>
                <a:lnTo>
                  <a:pt x="2936" y="877"/>
                </a:lnTo>
                <a:lnTo>
                  <a:pt x="2936" y="877"/>
                </a:lnTo>
                <a:lnTo>
                  <a:pt x="2932" y="873"/>
                </a:lnTo>
                <a:lnTo>
                  <a:pt x="2932" y="873"/>
                </a:lnTo>
                <a:lnTo>
                  <a:pt x="2932" y="873"/>
                </a:lnTo>
                <a:lnTo>
                  <a:pt x="2932" y="873"/>
                </a:lnTo>
                <a:lnTo>
                  <a:pt x="2936" y="868"/>
                </a:lnTo>
                <a:close/>
                <a:moveTo>
                  <a:pt x="2828" y="809"/>
                </a:moveTo>
                <a:lnTo>
                  <a:pt x="2828" y="809"/>
                </a:lnTo>
                <a:lnTo>
                  <a:pt x="2828" y="809"/>
                </a:lnTo>
                <a:lnTo>
                  <a:pt x="2824" y="809"/>
                </a:lnTo>
                <a:lnTo>
                  <a:pt x="2824" y="809"/>
                </a:lnTo>
                <a:lnTo>
                  <a:pt x="2824" y="809"/>
                </a:lnTo>
                <a:lnTo>
                  <a:pt x="2824" y="809"/>
                </a:lnTo>
                <a:lnTo>
                  <a:pt x="2824" y="814"/>
                </a:lnTo>
                <a:lnTo>
                  <a:pt x="2824" y="814"/>
                </a:lnTo>
                <a:lnTo>
                  <a:pt x="2828" y="814"/>
                </a:lnTo>
                <a:lnTo>
                  <a:pt x="2828" y="814"/>
                </a:lnTo>
                <a:lnTo>
                  <a:pt x="2828" y="818"/>
                </a:lnTo>
                <a:lnTo>
                  <a:pt x="2828" y="818"/>
                </a:lnTo>
                <a:lnTo>
                  <a:pt x="2828" y="818"/>
                </a:lnTo>
                <a:lnTo>
                  <a:pt x="2828" y="823"/>
                </a:lnTo>
                <a:lnTo>
                  <a:pt x="2828" y="823"/>
                </a:lnTo>
                <a:lnTo>
                  <a:pt x="2828" y="823"/>
                </a:lnTo>
                <a:lnTo>
                  <a:pt x="2828" y="823"/>
                </a:lnTo>
                <a:lnTo>
                  <a:pt x="2828" y="827"/>
                </a:lnTo>
                <a:lnTo>
                  <a:pt x="2828" y="827"/>
                </a:lnTo>
                <a:lnTo>
                  <a:pt x="2828" y="827"/>
                </a:lnTo>
                <a:lnTo>
                  <a:pt x="2828" y="827"/>
                </a:lnTo>
                <a:lnTo>
                  <a:pt x="2828" y="827"/>
                </a:lnTo>
                <a:lnTo>
                  <a:pt x="2828" y="832"/>
                </a:lnTo>
                <a:lnTo>
                  <a:pt x="2828" y="827"/>
                </a:lnTo>
                <a:lnTo>
                  <a:pt x="2828" y="832"/>
                </a:lnTo>
                <a:lnTo>
                  <a:pt x="2828" y="832"/>
                </a:lnTo>
                <a:lnTo>
                  <a:pt x="2828" y="832"/>
                </a:lnTo>
                <a:lnTo>
                  <a:pt x="2828" y="832"/>
                </a:lnTo>
                <a:lnTo>
                  <a:pt x="2828" y="832"/>
                </a:lnTo>
                <a:lnTo>
                  <a:pt x="2828" y="836"/>
                </a:lnTo>
                <a:lnTo>
                  <a:pt x="2828" y="841"/>
                </a:lnTo>
                <a:lnTo>
                  <a:pt x="2828" y="841"/>
                </a:lnTo>
                <a:lnTo>
                  <a:pt x="2828" y="841"/>
                </a:lnTo>
                <a:lnTo>
                  <a:pt x="2833" y="846"/>
                </a:lnTo>
                <a:lnTo>
                  <a:pt x="2833" y="846"/>
                </a:lnTo>
                <a:lnTo>
                  <a:pt x="2833" y="846"/>
                </a:lnTo>
                <a:lnTo>
                  <a:pt x="2833" y="846"/>
                </a:lnTo>
                <a:lnTo>
                  <a:pt x="2837" y="846"/>
                </a:lnTo>
                <a:lnTo>
                  <a:pt x="2837" y="846"/>
                </a:lnTo>
                <a:lnTo>
                  <a:pt x="2837" y="841"/>
                </a:lnTo>
                <a:lnTo>
                  <a:pt x="2837" y="841"/>
                </a:lnTo>
                <a:lnTo>
                  <a:pt x="2837" y="841"/>
                </a:lnTo>
                <a:lnTo>
                  <a:pt x="2837" y="841"/>
                </a:lnTo>
                <a:lnTo>
                  <a:pt x="2842" y="841"/>
                </a:lnTo>
                <a:lnTo>
                  <a:pt x="2842" y="841"/>
                </a:lnTo>
                <a:lnTo>
                  <a:pt x="2842" y="841"/>
                </a:lnTo>
                <a:lnTo>
                  <a:pt x="2846" y="841"/>
                </a:lnTo>
                <a:lnTo>
                  <a:pt x="2846" y="841"/>
                </a:lnTo>
                <a:lnTo>
                  <a:pt x="2846" y="836"/>
                </a:lnTo>
                <a:lnTo>
                  <a:pt x="2846" y="836"/>
                </a:lnTo>
                <a:lnTo>
                  <a:pt x="2846" y="827"/>
                </a:lnTo>
                <a:lnTo>
                  <a:pt x="2846" y="823"/>
                </a:lnTo>
                <a:lnTo>
                  <a:pt x="2846" y="823"/>
                </a:lnTo>
                <a:lnTo>
                  <a:pt x="2846" y="823"/>
                </a:lnTo>
                <a:lnTo>
                  <a:pt x="2846" y="818"/>
                </a:lnTo>
                <a:lnTo>
                  <a:pt x="2851" y="818"/>
                </a:lnTo>
                <a:lnTo>
                  <a:pt x="2851" y="818"/>
                </a:lnTo>
                <a:lnTo>
                  <a:pt x="2851" y="814"/>
                </a:lnTo>
                <a:lnTo>
                  <a:pt x="2851" y="814"/>
                </a:lnTo>
                <a:lnTo>
                  <a:pt x="2846" y="809"/>
                </a:lnTo>
                <a:lnTo>
                  <a:pt x="2846" y="809"/>
                </a:lnTo>
                <a:lnTo>
                  <a:pt x="2846" y="809"/>
                </a:lnTo>
                <a:lnTo>
                  <a:pt x="2846" y="805"/>
                </a:lnTo>
                <a:lnTo>
                  <a:pt x="2846" y="805"/>
                </a:lnTo>
                <a:lnTo>
                  <a:pt x="2846" y="805"/>
                </a:lnTo>
                <a:lnTo>
                  <a:pt x="2846" y="805"/>
                </a:lnTo>
                <a:lnTo>
                  <a:pt x="2846" y="805"/>
                </a:lnTo>
                <a:lnTo>
                  <a:pt x="2846" y="805"/>
                </a:lnTo>
                <a:lnTo>
                  <a:pt x="2846" y="805"/>
                </a:lnTo>
                <a:lnTo>
                  <a:pt x="2846" y="805"/>
                </a:lnTo>
                <a:lnTo>
                  <a:pt x="2842" y="800"/>
                </a:lnTo>
                <a:lnTo>
                  <a:pt x="2842" y="800"/>
                </a:lnTo>
                <a:lnTo>
                  <a:pt x="2842" y="800"/>
                </a:lnTo>
                <a:lnTo>
                  <a:pt x="2842" y="800"/>
                </a:lnTo>
                <a:lnTo>
                  <a:pt x="2842" y="800"/>
                </a:lnTo>
                <a:lnTo>
                  <a:pt x="2837" y="805"/>
                </a:lnTo>
                <a:lnTo>
                  <a:pt x="2837" y="805"/>
                </a:lnTo>
                <a:lnTo>
                  <a:pt x="2833" y="805"/>
                </a:lnTo>
                <a:lnTo>
                  <a:pt x="2833" y="809"/>
                </a:lnTo>
                <a:lnTo>
                  <a:pt x="2828" y="809"/>
                </a:lnTo>
                <a:lnTo>
                  <a:pt x="2828" y="809"/>
                </a:lnTo>
                <a:close/>
                <a:moveTo>
                  <a:pt x="4287" y="1320"/>
                </a:moveTo>
                <a:lnTo>
                  <a:pt x="4287" y="1320"/>
                </a:lnTo>
                <a:lnTo>
                  <a:pt x="4287" y="1320"/>
                </a:lnTo>
                <a:lnTo>
                  <a:pt x="4287" y="1320"/>
                </a:lnTo>
                <a:lnTo>
                  <a:pt x="4287" y="1316"/>
                </a:lnTo>
                <a:lnTo>
                  <a:pt x="4287" y="1316"/>
                </a:lnTo>
                <a:lnTo>
                  <a:pt x="4287" y="1316"/>
                </a:lnTo>
                <a:lnTo>
                  <a:pt x="4287" y="1316"/>
                </a:lnTo>
                <a:lnTo>
                  <a:pt x="4287" y="1311"/>
                </a:lnTo>
                <a:lnTo>
                  <a:pt x="4287" y="1311"/>
                </a:lnTo>
                <a:lnTo>
                  <a:pt x="4287" y="1311"/>
                </a:lnTo>
                <a:lnTo>
                  <a:pt x="4287" y="1311"/>
                </a:lnTo>
                <a:lnTo>
                  <a:pt x="4283" y="1311"/>
                </a:lnTo>
                <a:lnTo>
                  <a:pt x="4283" y="1316"/>
                </a:lnTo>
                <a:lnTo>
                  <a:pt x="4283" y="1316"/>
                </a:lnTo>
                <a:lnTo>
                  <a:pt x="4283" y="1320"/>
                </a:lnTo>
                <a:lnTo>
                  <a:pt x="4283" y="1320"/>
                </a:lnTo>
                <a:lnTo>
                  <a:pt x="4283" y="1325"/>
                </a:lnTo>
                <a:lnTo>
                  <a:pt x="4283" y="1325"/>
                </a:lnTo>
                <a:lnTo>
                  <a:pt x="4283" y="1325"/>
                </a:lnTo>
                <a:lnTo>
                  <a:pt x="4283" y="1329"/>
                </a:lnTo>
                <a:lnTo>
                  <a:pt x="4283" y="1329"/>
                </a:lnTo>
                <a:lnTo>
                  <a:pt x="4283" y="1329"/>
                </a:lnTo>
                <a:lnTo>
                  <a:pt x="4283" y="1334"/>
                </a:lnTo>
                <a:lnTo>
                  <a:pt x="4283" y="1334"/>
                </a:lnTo>
                <a:lnTo>
                  <a:pt x="4283" y="1334"/>
                </a:lnTo>
                <a:lnTo>
                  <a:pt x="4287" y="1334"/>
                </a:lnTo>
                <a:lnTo>
                  <a:pt x="4283" y="1334"/>
                </a:lnTo>
                <a:lnTo>
                  <a:pt x="4283" y="1334"/>
                </a:lnTo>
                <a:lnTo>
                  <a:pt x="4283" y="1338"/>
                </a:lnTo>
                <a:lnTo>
                  <a:pt x="4283" y="1338"/>
                </a:lnTo>
                <a:lnTo>
                  <a:pt x="4283" y="1338"/>
                </a:lnTo>
                <a:lnTo>
                  <a:pt x="4283" y="1343"/>
                </a:lnTo>
                <a:lnTo>
                  <a:pt x="4283" y="1343"/>
                </a:lnTo>
                <a:lnTo>
                  <a:pt x="4283" y="1343"/>
                </a:lnTo>
                <a:lnTo>
                  <a:pt x="4283" y="1343"/>
                </a:lnTo>
                <a:lnTo>
                  <a:pt x="4283" y="1347"/>
                </a:lnTo>
                <a:lnTo>
                  <a:pt x="4283" y="1347"/>
                </a:lnTo>
                <a:lnTo>
                  <a:pt x="4287" y="1352"/>
                </a:lnTo>
                <a:lnTo>
                  <a:pt x="4287" y="1347"/>
                </a:lnTo>
                <a:lnTo>
                  <a:pt x="4287" y="1347"/>
                </a:lnTo>
                <a:lnTo>
                  <a:pt x="4287" y="1343"/>
                </a:lnTo>
                <a:lnTo>
                  <a:pt x="4287" y="1343"/>
                </a:lnTo>
                <a:lnTo>
                  <a:pt x="4287" y="1343"/>
                </a:lnTo>
                <a:lnTo>
                  <a:pt x="4287" y="1343"/>
                </a:lnTo>
                <a:lnTo>
                  <a:pt x="4287" y="1338"/>
                </a:lnTo>
                <a:lnTo>
                  <a:pt x="4287" y="1338"/>
                </a:lnTo>
                <a:lnTo>
                  <a:pt x="4287" y="1338"/>
                </a:lnTo>
                <a:lnTo>
                  <a:pt x="4287" y="1338"/>
                </a:lnTo>
                <a:lnTo>
                  <a:pt x="4287" y="1334"/>
                </a:lnTo>
                <a:lnTo>
                  <a:pt x="4287" y="1334"/>
                </a:lnTo>
                <a:lnTo>
                  <a:pt x="4287" y="1329"/>
                </a:lnTo>
                <a:lnTo>
                  <a:pt x="4287" y="1329"/>
                </a:lnTo>
                <a:lnTo>
                  <a:pt x="4287" y="1325"/>
                </a:lnTo>
                <a:lnTo>
                  <a:pt x="4287" y="1320"/>
                </a:lnTo>
                <a:close/>
                <a:moveTo>
                  <a:pt x="4341" y="1243"/>
                </a:moveTo>
                <a:lnTo>
                  <a:pt x="4341" y="1243"/>
                </a:lnTo>
                <a:lnTo>
                  <a:pt x="4341" y="1239"/>
                </a:lnTo>
                <a:lnTo>
                  <a:pt x="4341" y="1239"/>
                </a:lnTo>
                <a:lnTo>
                  <a:pt x="4341" y="1234"/>
                </a:lnTo>
                <a:lnTo>
                  <a:pt x="4341" y="1234"/>
                </a:lnTo>
                <a:lnTo>
                  <a:pt x="4341" y="1234"/>
                </a:lnTo>
                <a:lnTo>
                  <a:pt x="4341" y="1234"/>
                </a:lnTo>
                <a:lnTo>
                  <a:pt x="4346" y="1234"/>
                </a:lnTo>
                <a:lnTo>
                  <a:pt x="4346" y="1239"/>
                </a:lnTo>
                <a:lnTo>
                  <a:pt x="4346" y="1239"/>
                </a:lnTo>
                <a:lnTo>
                  <a:pt x="4346" y="1239"/>
                </a:lnTo>
                <a:lnTo>
                  <a:pt x="4346" y="1243"/>
                </a:lnTo>
                <a:lnTo>
                  <a:pt x="4351" y="1243"/>
                </a:lnTo>
                <a:lnTo>
                  <a:pt x="4351" y="1248"/>
                </a:lnTo>
                <a:lnTo>
                  <a:pt x="4351" y="1248"/>
                </a:lnTo>
                <a:lnTo>
                  <a:pt x="4355" y="1248"/>
                </a:lnTo>
                <a:lnTo>
                  <a:pt x="4355" y="1248"/>
                </a:lnTo>
                <a:lnTo>
                  <a:pt x="4355" y="1248"/>
                </a:lnTo>
                <a:lnTo>
                  <a:pt x="4360" y="1248"/>
                </a:lnTo>
                <a:lnTo>
                  <a:pt x="4355" y="1248"/>
                </a:lnTo>
                <a:lnTo>
                  <a:pt x="4355" y="1252"/>
                </a:lnTo>
                <a:lnTo>
                  <a:pt x="4355" y="1257"/>
                </a:lnTo>
                <a:lnTo>
                  <a:pt x="4355" y="1257"/>
                </a:lnTo>
                <a:lnTo>
                  <a:pt x="4355" y="1261"/>
                </a:lnTo>
                <a:lnTo>
                  <a:pt x="4360" y="1261"/>
                </a:lnTo>
                <a:lnTo>
                  <a:pt x="4364" y="1271"/>
                </a:lnTo>
                <a:lnTo>
                  <a:pt x="4364" y="1275"/>
                </a:lnTo>
                <a:lnTo>
                  <a:pt x="4364" y="1275"/>
                </a:lnTo>
                <a:lnTo>
                  <a:pt x="4364" y="1284"/>
                </a:lnTo>
                <a:lnTo>
                  <a:pt x="4364" y="1284"/>
                </a:lnTo>
                <a:lnTo>
                  <a:pt x="4369" y="1284"/>
                </a:lnTo>
                <a:lnTo>
                  <a:pt x="4369" y="1289"/>
                </a:lnTo>
                <a:lnTo>
                  <a:pt x="4369" y="1284"/>
                </a:lnTo>
                <a:lnTo>
                  <a:pt x="4369" y="1289"/>
                </a:lnTo>
                <a:lnTo>
                  <a:pt x="4369" y="1289"/>
                </a:lnTo>
                <a:lnTo>
                  <a:pt x="4369" y="1293"/>
                </a:lnTo>
                <a:lnTo>
                  <a:pt x="4373" y="1298"/>
                </a:lnTo>
                <a:lnTo>
                  <a:pt x="4373" y="1298"/>
                </a:lnTo>
                <a:lnTo>
                  <a:pt x="4373" y="1302"/>
                </a:lnTo>
                <a:lnTo>
                  <a:pt x="4373" y="1307"/>
                </a:lnTo>
                <a:lnTo>
                  <a:pt x="4373" y="1307"/>
                </a:lnTo>
                <a:lnTo>
                  <a:pt x="4373" y="1298"/>
                </a:lnTo>
                <a:lnTo>
                  <a:pt x="4373" y="1302"/>
                </a:lnTo>
                <a:lnTo>
                  <a:pt x="4373" y="1302"/>
                </a:lnTo>
                <a:lnTo>
                  <a:pt x="4378" y="1307"/>
                </a:lnTo>
                <a:lnTo>
                  <a:pt x="4378" y="1311"/>
                </a:lnTo>
                <a:lnTo>
                  <a:pt x="4382" y="1311"/>
                </a:lnTo>
                <a:lnTo>
                  <a:pt x="4382" y="1316"/>
                </a:lnTo>
                <a:lnTo>
                  <a:pt x="4382" y="1320"/>
                </a:lnTo>
                <a:lnTo>
                  <a:pt x="4387" y="1320"/>
                </a:lnTo>
                <a:lnTo>
                  <a:pt x="4387" y="1325"/>
                </a:lnTo>
                <a:lnTo>
                  <a:pt x="4387" y="1325"/>
                </a:lnTo>
                <a:lnTo>
                  <a:pt x="4387" y="1329"/>
                </a:lnTo>
                <a:lnTo>
                  <a:pt x="4387" y="1329"/>
                </a:lnTo>
                <a:lnTo>
                  <a:pt x="4387" y="1334"/>
                </a:lnTo>
                <a:lnTo>
                  <a:pt x="4387" y="1334"/>
                </a:lnTo>
                <a:lnTo>
                  <a:pt x="4387" y="1334"/>
                </a:lnTo>
                <a:lnTo>
                  <a:pt x="4387" y="1334"/>
                </a:lnTo>
                <a:lnTo>
                  <a:pt x="4387" y="1334"/>
                </a:lnTo>
                <a:lnTo>
                  <a:pt x="4387" y="1334"/>
                </a:lnTo>
                <a:lnTo>
                  <a:pt x="4387" y="1338"/>
                </a:lnTo>
                <a:lnTo>
                  <a:pt x="4387" y="1338"/>
                </a:lnTo>
                <a:lnTo>
                  <a:pt x="4387" y="1338"/>
                </a:lnTo>
                <a:lnTo>
                  <a:pt x="4387" y="1343"/>
                </a:lnTo>
                <a:lnTo>
                  <a:pt x="4387" y="1343"/>
                </a:lnTo>
                <a:lnTo>
                  <a:pt x="4387" y="1343"/>
                </a:lnTo>
                <a:lnTo>
                  <a:pt x="4387" y="1343"/>
                </a:lnTo>
                <a:lnTo>
                  <a:pt x="4391" y="1343"/>
                </a:lnTo>
                <a:lnTo>
                  <a:pt x="4391" y="1343"/>
                </a:lnTo>
                <a:lnTo>
                  <a:pt x="4391" y="1343"/>
                </a:lnTo>
                <a:lnTo>
                  <a:pt x="4391" y="1347"/>
                </a:lnTo>
                <a:lnTo>
                  <a:pt x="4391" y="1347"/>
                </a:lnTo>
                <a:lnTo>
                  <a:pt x="4391" y="1347"/>
                </a:lnTo>
                <a:lnTo>
                  <a:pt x="4391" y="1352"/>
                </a:lnTo>
                <a:lnTo>
                  <a:pt x="4391" y="1352"/>
                </a:lnTo>
                <a:lnTo>
                  <a:pt x="4391" y="1352"/>
                </a:lnTo>
                <a:lnTo>
                  <a:pt x="4391" y="1356"/>
                </a:lnTo>
                <a:lnTo>
                  <a:pt x="4391" y="1356"/>
                </a:lnTo>
                <a:lnTo>
                  <a:pt x="4387" y="1361"/>
                </a:lnTo>
                <a:lnTo>
                  <a:pt x="4387" y="1365"/>
                </a:lnTo>
                <a:lnTo>
                  <a:pt x="4387" y="1365"/>
                </a:lnTo>
                <a:lnTo>
                  <a:pt x="4387" y="1365"/>
                </a:lnTo>
                <a:lnTo>
                  <a:pt x="4387" y="1370"/>
                </a:lnTo>
                <a:lnTo>
                  <a:pt x="4387" y="1375"/>
                </a:lnTo>
                <a:lnTo>
                  <a:pt x="4391" y="1375"/>
                </a:lnTo>
                <a:lnTo>
                  <a:pt x="4391" y="1379"/>
                </a:lnTo>
                <a:lnTo>
                  <a:pt x="4391" y="1375"/>
                </a:lnTo>
                <a:lnTo>
                  <a:pt x="4391" y="1375"/>
                </a:lnTo>
                <a:lnTo>
                  <a:pt x="4391" y="1384"/>
                </a:lnTo>
                <a:lnTo>
                  <a:pt x="4391" y="1388"/>
                </a:lnTo>
                <a:lnTo>
                  <a:pt x="4391" y="1388"/>
                </a:lnTo>
                <a:lnTo>
                  <a:pt x="4387" y="1393"/>
                </a:lnTo>
                <a:lnTo>
                  <a:pt x="4387" y="1397"/>
                </a:lnTo>
                <a:lnTo>
                  <a:pt x="4387" y="1402"/>
                </a:lnTo>
                <a:lnTo>
                  <a:pt x="4387" y="1406"/>
                </a:lnTo>
                <a:lnTo>
                  <a:pt x="4387" y="1411"/>
                </a:lnTo>
                <a:lnTo>
                  <a:pt x="4391" y="1415"/>
                </a:lnTo>
                <a:lnTo>
                  <a:pt x="4391" y="1415"/>
                </a:lnTo>
                <a:lnTo>
                  <a:pt x="4391" y="1415"/>
                </a:lnTo>
                <a:lnTo>
                  <a:pt x="4391" y="1411"/>
                </a:lnTo>
                <a:lnTo>
                  <a:pt x="4391" y="1411"/>
                </a:lnTo>
                <a:lnTo>
                  <a:pt x="4396" y="1411"/>
                </a:lnTo>
                <a:lnTo>
                  <a:pt x="4396" y="1411"/>
                </a:lnTo>
                <a:lnTo>
                  <a:pt x="4396" y="1411"/>
                </a:lnTo>
                <a:lnTo>
                  <a:pt x="4396" y="1415"/>
                </a:lnTo>
                <a:lnTo>
                  <a:pt x="4400" y="1415"/>
                </a:lnTo>
                <a:lnTo>
                  <a:pt x="4400" y="1420"/>
                </a:lnTo>
                <a:lnTo>
                  <a:pt x="4405" y="1420"/>
                </a:lnTo>
                <a:lnTo>
                  <a:pt x="4405" y="1424"/>
                </a:lnTo>
                <a:lnTo>
                  <a:pt x="4405" y="1424"/>
                </a:lnTo>
                <a:lnTo>
                  <a:pt x="4405" y="1424"/>
                </a:lnTo>
                <a:lnTo>
                  <a:pt x="4405" y="1424"/>
                </a:lnTo>
                <a:lnTo>
                  <a:pt x="4409" y="1424"/>
                </a:lnTo>
                <a:lnTo>
                  <a:pt x="4409" y="1429"/>
                </a:lnTo>
                <a:lnTo>
                  <a:pt x="4409" y="1429"/>
                </a:lnTo>
                <a:lnTo>
                  <a:pt x="4414" y="1429"/>
                </a:lnTo>
                <a:lnTo>
                  <a:pt x="4414" y="1429"/>
                </a:lnTo>
                <a:lnTo>
                  <a:pt x="4414" y="1433"/>
                </a:lnTo>
                <a:lnTo>
                  <a:pt x="4414" y="1433"/>
                </a:lnTo>
                <a:lnTo>
                  <a:pt x="4414" y="1433"/>
                </a:lnTo>
                <a:lnTo>
                  <a:pt x="4414" y="1433"/>
                </a:lnTo>
                <a:lnTo>
                  <a:pt x="4414" y="1438"/>
                </a:lnTo>
                <a:lnTo>
                  <a:pt x="4418" y="1442"/>
                </a:lnTo>
                <a:lnTo>
                  <a:pt x="4423" y="1447"/>
                </a:lnTo>
                <a:lnTo>
                  <a:pt x="4423" y="1451"/>
                </a:lnTo>
                <a:lnTo>
                  <a:pt x="4427" y="1451"/>
                </a:lnTo>
                <a:lnTo>
                  <a:pt x="4427" y="1456"/>
                </a:lnTo>
                <a:lnTo>
                  <a:pt x="4427" y="1460"/>
                </a:lnTo>
                <a:lnTo>
                  <a:pt x="4427" y="1465"/>
                </a:lnTo>
                <a:lnTo>
                  <a:pt x="4432" y="1474"/>
                </a:lnTo>
                <a:lnTo>
                  <a:pt x="4436" y="1483"/>
                </a:lnTo>
                <a:lnTo>
                  <a:pt x="4436" y="1488"/>
                </a:lnTo>
                <a:lnTo>
                  <a:pt x="4436" y="1492"/>
                </a:lnTo>
                <a:lnTo>
                  <a:pt x="4436" y="1497"/>
                </a:lnTo>
                <a:lnTo>
                  <a:pt x="4436" y="1497"/>
                </a:lnTo>
                <a:lnTo>
                  <a:pt x="4436" y="1497"/>
                </a:lnTo>
                <a:lnTo>
                  <a:pt x="4436" y="1497"/>
                </a:lnTo>
                <a:lnTo>
                  <a:pt x="4436" y="1501"/>
                </a:lnTo>
                <a:lnTo>
                  <a:pt x="4441" y="1501"/>
                </a:lnTo>
                <a:lnTo>
                  <a:pt x="4441" y="1506"/>
                </a:lnTo>
                <a:lnTo>
                  <a:pt x="4445" y="1506"/>
                </a:lnTo>
                <a:lnTo>
                  <a:pt x="4445" y="1510"/>
                </a:lnTo>
                <a:lnTo>
                  <a:pt x="4450" y="1515"/>
                </a:lnTo>
                <a:lnTo>
                  <a:pt x="4450" y="1515"/>
                </a:lnTo>
                <a:lnTo>
                  <a:pt x="4445" y="1519"/>
                </a:lnTo>
                <a:lnTo>
                  <a:pt x="4450" y="1519"/>
                </a:lnTo>
                <a:lnTo>
                  <a:pt x="4450" y="1519"/>
                </a:lnTo>
                <a:lnTo>
                  <a:pt x="4450" y="1524"/>
                </a:lnTo>
                <a:lnTo>
                  <a:pt x="4454" y="1524"/>
                </a:lnTo>
                <a:lnTo>
                  <a:pt x="4459" y="1528"/>
                </a:lnTo>
                <a:lnTo>
                  <a:pt x="4463" y="1533"/>
                </a:lnTo>
                <a:lnTo>
                  <a:pt x="4468" y="1537"/>
                </a:lnTo>
                <a:lnTo>
                  <a:pt x="4472" y="1537"/>
                </a:lnTo>
                <a:lnTo>
                  <a:pt x="4477" y="1542"/>
                </a:lnTo>
                <a:lnTo>
                  <a:pt x="4486" y="1546"/>
                </a:lnTo>
                <a:lnTo>
                  <a:pt x="4486" y="1546"/>
                </a:lnTo>
                <a:lnTo>
                  <a:pt x="4486" y="1546"/>
                </a:lnTo>
                <a:lnTo>
                  <a:pt x="4486" y="1551"/>
                </a:lnTo>
                <a:lnTo>
                  <a:pt x="4486" y="1551"/>
                </a:lnTo>
                <a:lnTo>
                  <a:pt x="4491" y="1546"/>
                </a:lnTo>
                <a:lnTo>
                  <a:pt x="4491" y="1546"/>
                </a:lnTo>
                <a:lnTo>
                  <a:pt x="4495" y="1546"/>
                </a:lnTo>
                <a:lnTo>
                  <a:pt x="4495" y="1546"/>
                </a:lnTo>
                <a:lnTo>
                  <a:pt x="4495" y="1546"/>
                </a:lnTo>
                <a:lnTo>
                  <a:pt x="4495" y="1542"/>
                </a:lnTo>
                <a:lnTo>
                  <a:pt x="4495" y="1546"/>
                </a:lnTo>
                <a:lnTo>
                  <a:pt x="4495" y="1546"/>
                </a:lnTo>
                <a:lnTo>
                  <a:pt x="4495" y="1546"/>
                </a:lnTo>
                <a:lnTo>
                  <a:pt x="4495" y="1546"/>
                </a:lnTo>
                <a:lnTo>
                  <a:pt x="4500" y="1546"/>
                </a:lnTo>
                <a:lnTo>
                  <a:pt x="4500" y="1551"/>
                </a:lnTo>
                <a:lnTo>
                  <a:pt x="4500" y="1546"/>
                </a:lnTo>
                <a:lnTo>
                  <a:pt x="4500" y="1546"/>
                </a:lnTo>
                <a:lnTo>
                  <a:pt x="4500" y="1546"/>
                </a:lnTo>
                <a:lnTo>
                  <a:pt x="4500" y="1542"/>
                </a:lnTo>
                <a:lnTo>
                  <a:pt x="4495" y="1533"/>
                </a:lnTo>
                <a:lnTo>
                  <a:pt x="4491" y="1524"/>
                </a:lnTo>
                <a:lnTo>
                  <a:pt x="4491" y="1524"/>
                </a:lnTo>
                <a:lnTo>
                  <a:pt x="4486" y="1519"/>
                </a:lnTo>
                <a:lnTo>
                  <a:pt x="4486" y="1519"/>
                </a:lnTo>
                <a:lnTo>
                  <a:pt x="4486" y="1519"/>
                </a:lnTo>
                <a:lnTo>
                  <a:pt x="4486" y="1510"/>
                </a:lnTo>
                <a:lnTo>
                  <a:pt x="4486" y="1510"/>
                </a:lnTo>
                <a:lnTo>
                  <a:pt x="4486" y="1506"/>
                </a:lnTo>
                <a:lnTo>
                  <a:pt x="4482" y="1501"/>
                </a:lnTo>
                <a:lnTo>
                  <a:pt x="4482" y="1501"/>
                </a:lnTo>
                <a:lnTo>
                  <a:pt x="4482" y="1497"/>
                </a:lnTo>
                <a:lnTo>
                  <a:pt x="4486" y="1488"/>
                </a:lnTo>
                <a:lnTo>
                  <a:pt x="4482" y="1483"/>
                </a:lnTo>
                <a:lnTo>
                  <a:pt x="4482" y="1479"/>
                </a:lnTo>
                <a:lnTo>
                  <a:pt x="4477" y="1469"/>
                </a:lnTo>
                <a:lnTo>
                  <a:pt x="4477" y="1469"/>
                </a:lnTo>
                <a:lnTo>
                  <a:pt x="4472" y="1465"/>
                </a:lnTo>
                <a:lnTo>
                  <a:pt x="4472" y="1465"/>
                </a:lnTo>
                <a:lnTo>
                  <a:pt x="4472" y="1465"/>
                </a:lnTo>
                <a:lnTo>
                  <a:pt x="4468" y="1460"/>
                </a:lnTo>
                <a:lnTo>
                  <a:pt x="4463" y="1451"/>
                </a:lnTo>
                <a:lnTo>
                  <a:pt x="4463" y="1451"/>
                </a:lnTo>
                <a:lnTo>
                  <a:pt x="4459" y="1451"/>
                </a:lnTo>
                <a:lnTo>
                  <a:pt x="4454" y="1447"/>
                </a:lnTo>
                <a:lnTo>
                  <a:pt x="4450" y="1442"/>
                </a:lnTo>
                <a:lnTo>
                  <a:pt x="4445" y="1438"/>
                </a:lnTo>
                <a:lnTo>
                  <a:pt x="4445" y="1438"/>
                </a:lnTo>
                <a:lnTo>
                  <a:pt x="4445" y="1438"/>
                </a:lnTo>
                <a:lnTo>
                  <a:pt x="4441" y="1438"/>
                </a:lnTo>
                <a:lnTo>
                  <a:pt x="4436" y="1438"/>
                </a:lnTo>
                <a:lnTo>
                  <a:pt x="4436" y="1438"/>
                </a:lnTo>
                <a:lnTo>
                  <a:pt x="4432" y="1433"/>
                </a:lnTo>
                <a:lnTo>
                  <a:pt x="4432" y="1433"/>
                </a:lnTo>
                <a:lnTo>
                  <a:pt x="4427" y="1433"/>
                </a:lnTo>
                <a:lnTo>
                  <a:pt x="4427" y="1433"/>
                </a:lnTo>
                <a:lnTo>
                  <a:pt x="4427" y="1433"/>
                </a:lnTo>
                <a:lnTo>
                  <a:pt x="4423" y="1429"/>
                </a:lnTo>
                <a:lnTo>
                  <a:pt x="4423" y="1424"/>
                </a:lnTo>
                <a:lnTo>
                  <a:pt x="4423" y="1424"/>
                </a:lnTo>
                <a:lnTo>
                  <a:pt x="4423" y="1420"/>
                </a:lnTo>
                <a:lnTo>
                  <a:pt x="4423" y="1424"/>
                </a:lnTo>
                <a:lnTo>
                  <a:pt x="4427" y="1424"/>
                </a:lnTo>
                <a:lnTo>
                  <a:pt x="4423" y="1424"/>
                </a:lnTo>
                <a:lnTo>
                  <a:pt x="4423" y="1424"/>
                </a:lnTo>
                <a:lnTo>
                  <a:pt x="4427" y="1424"/>
                </a:lnTo>
                <a:lnTo>
                  <a:pt x="4427" y="1424"/>
                </a:lnTo>
                <a:lnTo>
                  <a:pt x="4427" y="1429"/>
                </a:lnTo>
                <a:lnTo>
                  <a:pt x="4427" y="1433"/>
                </a:lnTo>
                <a:lnTo>
                  <a:pt x="4432" y="1433"/>
                </a:lnTo>
                <a:lnTo>
                  <a:pt x="4427" y="1429"/>
                </a:lnTo>
                <a:lnTo>
                  <a:pt x="4427" y="1429"/>
                </a:lnTo>
                <a:lnTo>
                  <a:pt x="4423" y="1411"/>
                </a:lnTo>
                <a:lnTo>
                  <a:pt x="4423" y="1411"/>
                </a:lnTo>
                <a:lnTo>
                  <a:pt x="4423" y="1406"/>
                </a:lnTo>
                <a:lnTo>
                  <a:pt x="4423" y="1406"/>
                </a:lnTo>
                <a:lnTo>
                  <a:pt x="4423" y="1411"/>
                </a:lnTo>
                <a:lnTo>
                  <a:pt x="4418" y="1411"/>
                </a:lnTo>
                <a:lnTo>
                  <a:pt x="4418" y="1406"/>
                </a:lnTo>
                <a:lnTo>
                  <a:pt x="4418" y="1406"/>
                </a:lnTo>
                <a:lnTo>
                  <a:pt x="4418" y="1406"/>
                </a:lnTo>
                <a:lnTo>
                  <a:pt x="4414" y="1397"/>
                </a:lnTo>
                <a:lnTo>
                  <a:pt x="4414" y="1393"/>
                </a:lnTo>
                <a:lnTo>
                  <a:pt x="4414" y="1393"/>
                </a:lnTo>
                <a:lnTo>
                  <a:pt x="4414" y="1393"/>
                </a:lnTo>
                <a:lnTo>
                  <a:pt x="4405" y="1393"/>
                </a:lnTo>
                <a:lnTo>
                  <a:pt x="4405" y="1393"/>
                </a:lnTo>
                <a:lnTo>
                  <a:pt x="4405" y="1393"/>
                </a:lnTo>
                <a:lnTo>
                  <a:pt x="4405" y="1393"/>
                </a:lnTo>
                <a:lnTo>
                  <a:pt x="4405" y="1388"/>
                </a:lnTo>
                <a:lnTo>
                  <a:pt x="4400" y="1384"/>
                </a:lnTo>
                <a:lnTo>
                  <a:pt x="4400" y="1384"/>
                </a:lnTo>
                <a:lnTo>
                  <a:pt x="4400" y="1379"/>
                </a:lnTo>
                <a:lnTo>
                  <a:pt x="4400" y="1375"/>
                </a:lnTo>
                <a:lnTo>
                  <a:pt x="4400" y="1375"/>
                </a:lnTo>
                <a:lnTo>
                  <a:pt x="4400" y="1370"/>
                </a:lnTo>
                <a:lnTo>
                  <a:pt x="4400" y="1370"/>
                </a:lnTo>
                <a:lnTo>
                  <a:pt x="4400" y="1365"/>
                </a:lnTo>
                <a:lnTo>
                  <a:pt x="4405" y="1361"/>
                </a:lnTo>
                <a:lnTo>
                  <a:pt x="4405" y="1356"/>
                </a:lnTo>
                <a:lnTo>
                  <a:pt x="4405" y="1352"/>
                </a:lnTo>
                <a:lnTo>
                  <a:pt x="4405" y="1347"/>
                </a:lnTo>
                <a:lnTo>
                  <a:pt x="4405" y="1343"/>
                </a:lnTo>
                <a:lnTo>
                  <a:pt x="4409" y="1343"/>
                </a:lnTo>
                <a:lnTo>
                  <a:pt x="4409" y="1338"/>
                </a:lnTo>
                <a:lnTo>
                  <a:pt x="4409" y="1338"/>
                </a:lnTo>
                <a:lnTo>
                  <a:pt x="4409" y="1334"/>
                </a:lnTo>
                <a:lnTo>
                  <a:pt x="4409" y="1329"/>
                </a:lnTo>
                <a:lnTo>
                  <a:pt x="4409" y="1325"/>
                </a:lnTo>
                <a:lnTo>
                  <a:pt x="4409" y="1325"/>
                </a:lnTo>
                <a:lnTo>
                  <a:pt x="4409" y="1316"/>
                </a:lnTo>
                <a:lnTo>
                  <a:pt x="4409" y="1316"/>
                </a:lnTo>
                <a:lnTo>
                  <a:pt x="4405" y="1316"/>
                </a:lnTo>
                <a:lnTo>
                  <a:pt x="4409" y="1311"/>
                </a:lnTo>
                <a:lnTo>
                  <a:pt x="4409" y="1311"/>
                </a:lnTo>
                <a:lnTo>
                  <a:pt x="4409" y="1307"/>
                </a:lnTo>
                <a:lnTo>
                  <a:pt x="4414" y="1307"/>
                </a:lnTo>
                <a:lnTo>
                  <a:pt x="4418" y="1307"/>
                </a:lnTo>
                <a:lnTo>
                  <a:pt x="4418" y="1307"/>
                </a:lnTo>
                <a:lnTo>
                  <a:pt x="4423" y="1307"/>
                </a:lnTo>
                <a:lnTo>
                  <a:pt x="4423" y="1311"/>
                </a:lnTo>
                <a:lnTo>
                  <a:pt x="4423" y="1311"/>
                </a:lnTo>
                <a:lnTo>
                  <a:pt x="4423" y="1311"/>
                </a:lnTo>
                <a:lnTo>
                  <a:pt x="4423" y="1316"/>
                </a:lnTo>
                <a:lnTo>
                  <a:pt x="4423" y="1316"/>
                </a:lnTo>
                <a:lnTo>
                  <a:pt x="4423" y="1320"/>
                </a:lnTo>
                <a:lnTo>
                  <a:pt x="4423" y="1325"/>
                </a:lnTo>
                <a:lnTo>
                  <a:pt x="4423" y="1325"/>
                </a:lnTo>
                <a:lnTo>
                  <a:pt x="4427" y="1325"/>
                </a:lnTo>
                <a:lnTo>
                  <a:pt x="4427" y="1325"/>
                </a:lnTo>
                <a:lnTo>
                  <a:pt x="4432" y="1325"/>
                </a:lnTo>
                <a:lnTo>
                  <a:pt x="4436" y="1325"/>
                </a:lnTo>
                <a:lnTo>
                  <a:pt x="4441" y="1325"/>
                </a:lnTo>
                <a:lnTo>
                  <a:pt x="4441" y="1325"/>
                </a:lnTo>
                <a:lnTo>
                  <a:pt x="4441" y="1325"/>
                </a:lnTo>
                <a:lnTo>
                  <a:pt x="4445" y="1325"/>
                </a:lnTo>
                <a:lnTo>
                  <a:pt x="4445" y="1329"/>
                </a:lnTo>
                <a:lnTo>
                  <a:pt x="4450" y="1329"/>
                </a:lnTo>
                <a:lnTo>
                  <a:pt x="4450" y="1329"/>
                </a:lnTo>
                <a:lnTo>
                  <a:pt x="4450" y="1329"/>
                </a:lnTo>
                <a:lnTo>
                  <a:pt x="4450" y="1334"/>
                </a:lnTo>
                <a:lnTo>
                  <a:pt x="4450" y="1334"/>
                </a:lnTo>
                <a:lnTo>
                  <a:pt x="4454" y="1334"/>
                </a:lnTo>
                <a:lnTo>
                  <a:pt x="4454" y="1334"/>
                </a:lnTo>
                <a:lnTo>
                  <a:pt x="4454" y="1334"/>
                </a:lnTo>
                <a:lnTo>
                  <a:pt x="4454" y="1334"/>
                </a:lnTo>
                <a:lnTo>
                  <a:pt x="4459" y="1338"/>
                </a:lnTo>
                <a:lnTo>
                  <a:pt x="4459" y="1338"/>
                </a:lnTo>
                <a:lnTo>
                  <a:pt x="4459" y="1343"/>
                </a:lnTo>
                <a:lnTo>
                  <a:pt x="4463" y="1343"/>
                </a:lnTo>
                <a:lnTo>
                  <a:pt x="4463" y="1343"/>
                </a:lnTo>
                <a:lnTo>
                  <a:pt x="4463" y="1343"/>
                </a:lnTo>
                <a:lnTo>
                  <a:pt x="4463" y="1343"/>
                </a:lnTo>
                <a:lnTo>
                  <a:pt x="4463" y="1343"/>
                </a:lnTo>
                <a:lnTo>
                  <a:pt x="4463" y="1347"/>
                </a:lnTo>
                <a:lnTo>
                  <a:pt x="4468" y="1347"/>
                </a:lnTo>
                <a:lnTo>
                  <a:pt x="4463" y="1352"/>
                </a:lnTo>
                <a:lnTo>
                  <a:pt x="4468" y="1352"/>
                </a:lnTo>
                <a:lnTo>
                  <a:pt x="4468" y="1356"/>
                </a:lnTo>
                <a:lnTo>
                  <a:pt x="4468" y="1361"/>
                </a:lnTo>
                <a:lnTo>
                  <a:pt x="4468" y="1361"/>
                </a:lnTo>
                <a:lnTo>
                  <a:pt x="4472" y="1356"/>
                </a:lnTo>
                <a:lnTo>
                  <a:pt x="4472" y="1356"/>
                </a:lnTo>
                <a:lnTo>
                  <a:pt x="4472" y="1356"/>
                </a:lnTo>
                <a:lnTo>
                  <a:pt x="4472" y="1352"/>
                </a:lnTo>
                <a:lnTo>
                  <a:pt x="4477" y="1356"/>
                </a:lnTo>
                <a:lnTo>
                  <a:pt x="4477" y="1356"/>
                </a:lnTo>
                <a:lnTo>
                  <a:pt x="4477" y="1361"/>
                </a:lnTo>
                <a:lnTo>
                  <a:pt x="4477" y="1361"/>
                </a:lnTo>
                <a:lnTo>
                  <a:pt x="4477" y="1361"/>
                </a:lnTo>
                <a:lnTo>
                  <a:pt x="4477" y="1365"/>
                </a:lnTo>
                <a:lnTo>
                  <a:pt x="4477" y="1365"/>
                </a:lnTo>
                <a:lnTo>
                  <a:pt x="4477" y="1365"/>
                </a:lnTo>
                <a:lnTo>
                  <a:pt x="4477" y="1365"/>
                </a:lnTo>
                <a:lnTo>
                  <a:pt x="4482" y="1365"/>
                </a:lnTo>
                <a:lnTo>
                  <a:pt x="4482" y="1365"/>
                </a:lnTo>
                <a:lnTo>
                  <a:pt x="4482" y="1365"/>
                </a:lnTo>
                <a:lnTo>
                  <a:pt x="4482" y="1365"/>
                </a:lnTo>
                <a:lnTo>
                  <a:pt x="4486" y="1365"/>
                </a:lnTo>
                <a:lnTo>
                  <a:pt x="4491" y="1370"/>
                </a:lnTo>
                <a:lnTo>
                  <a:pt x="4491" y="1370"/>
                </a:lnTo>
                <a:lnTo>
                  <a:pt x="4495" y="1370"/>
                </a:lnTo>
                <a:lnTo>
                  <a:pt x="4495" y="1375"/>
                </a:lnTo>
                <a:lnTo>
                  <a:pt x="4495" y="1375"/>
                </a:lnTo>
                <a:lnTo>
                  <a:pt x="4495" y="1375"/>
                </a:lnTo>
                <a:lnTo>
                  <a:pt x="4500" y="1375"/>
                </a:lnTo>
                <a:lnTo>
                  <a:pt x="4500" y="1375"/>
                </a:lnTo>
                <a:lnTo>
                  <a:pt x="4500" y="1375"/>
                </a:lnTo>
                <a:lnTo>
                  <a:pt x="4504" y="1375"/>
                </a:lnTo>
                <a:lnTo>
                  <a:pt x="4504" y="1375"/>
                </a:lnTo>
                <a:lnTo>
                  <a:pt x="4504" y="1379"/>
                </a:lnTo>
                <a:lnTo>
                  <a:pt x="4504" y="1379"/>
                </a:lnTo>
                <a:lnTo>
                  <a:pt x="4500" y="1379"/>
                </a:lnTo>
                <a:lnTo>
                  <a:pt x="4500" y="1379"/>
                </a:lnTo>
                <a:lnTo>
                  <a:pt x="4500" y="1384"/>
                </a:lnTo>
                <a:lnTo>
                  <a:pt x="4500" y="1393"/>
                </a:lnTo>
                <a:lnTo>
                  <a:pt x="4500" y="1402"/>
                </a:lnTo>
                <a:lnTo>
                  <a:pt x="4504" y="1402"/>
                </a:lnTo>
                <a:lnTo>
                  <a:pt x="4500" y="1406"/>
                </a:lnTo>
                <a:lnTo>
                  <a:pt x="4504" y="1406"/>
                </a:lnTo>
                <a:lnTo>
                  <a:pt x="4509" y="1402"/>
                </a:lnTo>
                <a:lnTo>
                  <a:pt x="4509" y="1402"/>
                </a:lnTo>
                <a:lnTo>
                  <a:pt x="4509" y="1402"/>
                </a:lnTo>
                <a:lnTo>
                  <a:pt x="4513" y="1397"/>
                </a:lnTo>
                <a:lnTo>
                  <a:pt x="4513" y="1393"/>
                </a:lnTo>
                <a:lnTo>
                  <a:pt x="4522" y="1388"/>
                </a:lnTo>
                <a:lnTo>
                  <a:pt x="4522" y="1388"/>
                </a:lnTo>
                <a:lnTo>
                  <a:pt x="4522" y="1388"/>
                </a:lnTo>
                <a:lnTo>
                  <a:pt x="4522" y="1384"/>
                </a:lnTo>
                <a:lnTo>
                  <a:pt x="4522" y="1384"/>
                </a:lnTo>
                <a:lnTo>
                  <a:pt x="4518" y="1375"/>
                </a:lnTo>
                <a:lnTo>
                  <a:pt x="4518" y="1379"/>
                </a:lnTo>
                <a:lnTo>
                  <a:pt x="4522" y="1384"/>
                </a:lnTo>
                <a:lnTo>
                  <a:pt x="4527" y="1384"/>
                </a:lnTo>
                <a:lnTo>
                  <a:pt x="4527" y="1384"/>
                </a:lnTo>
                <a:lnTo>
                  <a:pt x="4531" y="1384"/>
                </a:lnTo>
                <a:lnTo>
                  <a:pt x="4531" y="1384"/>
                </a:lnTo>
                <a:lnTo>
                  <a:pt x="4531" y="1384"/>
                </a:lnTo>
                <a:lnTo>
                  <a:pt x="4527" y="1379"/>
                </a:lnTo>
                <a:lnTo>
                  <a:pt x="4522" y="1375"/>
                </a:lnTo>
                <a:lnTo>
                  <a:pt x="4522" y="1370"/>
                </a:lnTo>
                <a:lnTo>
                  <a:pt x="4527" y="1379"/>
                </a:lnTo>
                <a:lnTo>
                  <a:pt x="4531" y="1379"/>
                </a:lnTo>
                <a:lnTo>
                  <a:pt x="4531" y="1379"/>
                </a:lnTo>
                <a:lnTo>
                  <a:pt x="4531" y="1379"/>
                </a:lnTo>
                <a:lnTo>
                  <a:pt x="4531" y="1379"/>
                </a:lnTo>
                <a:lnTo>
                  <a:pt x="4531" y="1375"/>
                </a:lnTo>
                <a:lnTo>
                  <a:pt x="4531" y="1375"/>
                </a:lnTo>
                <a:lnTo>
                  <a:pt x="4531" y="1375"/>
                </a:lnTo>
                <a:lnTo>
                  <a:pt x="4531" y="1375"/>
                </a:lnTo>
                <a:lnTo>
                  <a:pt x="4531" y="1370"/>
                </a:lnTo>
                <a:lnTo>
                  <a:pt x="4531" y="1370"/>
                </a:lnTo>
                <a:lnTo>
                  <a:pt x="4527" y="1370"/>
                </a:lnTo>
                <a:lnTo>
                  <a:pt x="4527" y="1370"/>
                </a:lnTo>
                <a:lnTo>
                  <a:pt x="4531" y="1370"/>
                </a:lnTo>
                <a:lnTo>
                  <a:pt x="4531" y="1370"/>
                </a:lnTo>
                <a:lnTo>
                  <a:pt x="4531" y="1370"/>
                </a:lnTo>
                <a:lnTo>
                  <a:pt x="4531" y="1370"/>
                </a:lnTo>
                <a:lnTo>
                  <a:pt x="4531" y="1365"/>
                </a:lnTo>
                <a:lnTo>
                  <a:pt x="4531" y="1365"/>
                </a:lnTo>
                <a:lnTo>
                  <a:pt x="4531" y="1365"/>
                </a:lnTo>
                <a:lnTo>
                  <a:pt x="4527" y="1365"/>
                </a:lnTo>
                <a:lnTo>
                  <a:pt x="4531" y="1365"/>
                </a:lnTo>
                <a:lnTo>
                  <a:pt x="4531" y="1365"/>
                </a:lnTo>
                <a:lnTo>
                  <a:pt x="4536" y="1370"/>
                </a:lnTo>
                <a:lnTo>
                  <a:pt x="4536" y="1370"/>
                </a:lnTo>
                <a:lnTo>
                  <a:pt x="4536" y="1365"/>
                </a:lnTo>
                <a:lnTo>
                  <a:pt x="4536" y="1365"/>
                </a:lnTo>
                <a:lnTo>
                  <a:pt x="4536" y="1361"/>
                </a:lnTo>
                <a:lnTo>
                  <a:pt x="4536" y="1365"/>
                </a:lnTo>
                <a:lnTo>
                  <a:pt x="4536" y="1365"/>
                </a:lnTo>
                <a:lnTo>
                  <a:pt x="4536" y="1365"/>
                </a:lnTo>
                <a:lnTo>
                  <a:pt x="4540" y="1365"/>
                </a:lnTo>
                <a:lnTo>
                  <a:pt x="4540" y="1365"/>
                </a:lnTo>
                <a:lnTo>
                  <a:pt x="4540" y="1370"/>
                </a:lnTo>
                <a:lnTo>
                  <a:pt x="4540" y="1365"/>
                </a:lnTo>
                <a:lnTo>
                  <a:pt x="4545" y="1365"/>
                </a:lnTo>
                <a:lnTo>
                  <a:pt x="4545" y="1365"/>
                </a:lnTo>
                <a:lnTo>
                  <a:pt x="4549" y="1361"/>
                </a:lnTo>
                <a:lnTo>
                  <a:pt x="4554" y="1361"/>
                </a:lnTo>
                <a:lnTo>
                  <a:pt x="4554" y="1356"/>
                </a:lnTo>
                <a:lnTo>
                  <a:pt x="4554" y="1356"/>
                </a:lnTo>
                <a:lnTo>
                  <a:pt x="4558" y="1356"/>
                </a:lnTo>
                <a:lnTo>
                  <a:pt x="4558" y="1356"/>
                </a:lnTo>
                <a:lnTo>
                  <a:pt x="4558" y="1352"/>
                </a:lnTo>
                <a:lnTo>
                  <a:pt x="4563" y="1352"/>
                </a:lnTo>
                <a:lnTo>
                  <a:pt x="4563" y="1347"/>
                </a:lnTo>
                <a:lnTo>
                  <a:pt x="4567" y="1347"/>
                </a:lnTo>
                <a:lnTo>
                  <a:pt x="4567" y="1347"/>
                </a:lnTo>
                <a:lnTo>
                  <a:pt x="4567" y="1343"/>
                </a:lnTo>
                <a:lnTo>
                  <a:pt x="4567" y="1343"/>
                </a:lnTo>
                <a:lnTo>
                  <a:pt x="4572" y="1343"/>
                </a:lnTo>
                <a:lnTo>
                  <a:pt x="4572" y="1343"/>
                </a:lnTo>
                <a:lnTo>
                  <a:pt x="4572" y="1338"/>
                </a:lnTo>
                <a:lnTo>
                  <a:pt x="4567" y="1338"/>
                </a:lnTo>
                <a:lnTo>
                  <a:pt x="4567" y="1338"/>
                </a:lnTo>
                <a:lnTo>
                  <a:pt x="4567" y="1334"/>
                </a:lnTo>
                <a:lnTo>
                  <a:pt x="4567" y="1334"/>
                </a:lnTo>
                <a:lnTo>
                  <a:pt x="4567" y="1334"/>
                </a:lnTo>
                <a:lnTo>
                  <a:pt x="4572" y="1338"/>
                </a:lnTo>
                <a:lnTo>
                  <a:pt x="4572" y="1338"/>
                </a:lnTo>
                <a:lnTo>
                  <a:pt x="4572" y="1338"/>
                </a:lnTo>
                <a:lnTo>
                  <a:pt x="4572" y="1334"/>
                </a:lnTo>
                <a:lnTo>
                  <a:pt x="4567" y="1334"/>
                </a:lnTo>
                <a:lnTo>
                  <a:pt x="4567" y="1325"/>
                </a:lnTo>
                <a:lnTo>
                  <a:pt x="4572" y="1329"/>
                </a:lnTo>
                <a:lnTo>
                  <a:pt x="4567" y="1320"/>
                </a:lnTo>
                <a:lnTo>
                  <a:pt x="4567" y="1320"/>
                </a:lnTo>
                <a:lnTo>
                  <a:pt x="4567" y="1320"/>
                </a:lnTo>
                <a:lnTo>
                  <a:pt x="4572" y="1320"/>
                </a:lnTo>
                <a:lnTo>
                  <a:pt x="4572" y="1325"/>
                </a:lnTo>
                <a:lnTo>
                  <a:pt x="4572" y="1320"/>
                </a:lnTo>
                <a:lnTo>
                  <a:pt x="4572" y="1316"/>
                </a:lnTo>
                <a:lnTo>
                  <a:pt x="4567" y="1316"/>
                </a:lnTo>
                <a:lnTo>
                  <a:pt x="4567" y="1311"/>
                </a:lnTo>
                <a:lnTo>
                  <a:pt x="4567" y="1311"/>
                </a:lnTo>
                <a:lnTo>
                  <a:pt x="4567" y="1307"/>
                </a:lnTo>
                <a:lnTo>
                  <a:pt x="4567" y="1302"/>
                </a:lnTo>
                <a:lnTo>
                  <a:pt x="4563" y="1298"/>
                </a:lnTo>
                <a:lnTo>
                  <a:pt x="4567" y="1302"/>
                </a:lnTo>
                <a:lnTo>
                  <a:pt x="4567" y="1298"/>
                </a:lnTo>
                <a:lnTo>
                  <a:pt x="4563" y="1293"/>
                </a:lnTo>
                <a:lnTo>
                  <a:pt x="4563" y="1293"/>
                </a:lnTo>
                <a:lnTo>
                  <a:pt x="4563" y="1293"/>
                </a:lnTo>
                <a:lnTo>
                  <a:pt x="4563" y="1289"/>
                </a:lnTo>
                <a:lnTo>
                  <a:pt x="4563" y="1289"/>
                </a:lnTo>
                <a:lnTo>
                  <a:pt x="4558" y="1284"/>
                </a:lnTo>
                <a:lnTo>
                  <a:pt x="4558" y="1280"/>
                </a:lnTo>
                <a:lnTo>
                  <a:pt x="4558" y="1280"/>
                </a:lnTo>
                <a:lnTo>
                  <a:pt x="4554" y="1275"/>
                </a:lnTo>
                <a:lnTo>
                  <a:pt x="4554" y="1271"/>
                </a:lnTo>
                <a:lnTo>
                  <a:pt x="4554" y="1266"/>
                </a:lnTo>
                <a:lnTo>
                  <a:pt x="4549" y="1266"/>
                </a:lnTo>
                <a:lnTo>
                  <a:pt x="4549" y="1266"/>
                </a:lnTo>
                <a:lnTo>
                  <a:pt x="4545" y="1266"/>
                </a:lnTo>
                <a:lnTo>
                  <a:pt x="4545" y="1261"/>
                </a:lnTo>
                <a:lnTo>
                  <a:pt x="4545" y="1257"/>
                </a:lnTo>
                <a:lnTo>
                  <a:pt x="4540" y="1257"/>
                </a:lnTo>
                <a:lnTo>
                  <a:pt x="4540" y="1257"/>
                </a:lnTo>
                <a:lnTo>
                  <a:pt x="4540" y="1252"/>
                </a:lnTo>
                <a:lnTo>
                  <a:pt x="4540" y="1252"/>
                </a:lnTo>
                <a:lnTo>
                  <a:pt x="4540" y="1252"/>
                </a:lnTo>
                <a:lnTo>
                  <a:pt x="4536" y="1252"/>
                </a:lnTo>
                <a:lnTo>
                  <a:pt x="4536" y="1252"/>
                </a:lnTo>
                <a:lnTo>
                  <a:pt x="4536" y="1248"/>
                </a:lnTo>
                <a:lnTo>
                  <a:pt x="4536" y="1248"/>
                </a:lnTo>
                <a:lnTo>
                  <a:pt x="4531" y="1248"/>
                </a:lnTo>
                <a:lnTo>
                  <a:pt x="4531" y="1248"/>
                </a:lnTo>
                <a:lnTo>
                  <a:pt x="4531" y="1248"/>
                </a:lnTo>
                <a:lnTo>
                  <a:pt x="4531" y="1248"/>
                </a:lnTo>
                <a:lnTo>
                  <a:pt x="4527" y="1248"/>
                </a:lnTo>
                <a:lnTo>
                  <a:pt x="4527" y="1243"/>
                </a:lnTo>
                <a:lnTo>
                  <a:pt x="4527" y="1243"/>
                </a:lnTo>
                <a:lnTo>
                  <a:pt x="4527" y="1243"/>
                </a:lnTo>
                <a:lnTo>
                  <a:pt x="4522" y="1239"/>
                </a:lnTo>
                <a:lnTo>
                  <a:pt x="4518" y="1239"/>
                </a:lnTo>
                <a:lnTo>
                  <a:pt x="4518" y="1234"/>
                </a:lnTo>
                <a:lnTo>
                  <a:pt x="4513" y="1230"/>
                </a:lnTo>
                <a:lnTo>
                  <a:pt x="4509" y="1230"/>
                </a:lnTo>
                <a:lnTo>
                  <a:pt x="4504" y="1225"/>
                </a:lnTo>
                <a:lnTo>
                  <a:pt x="4500" y="1221"/>
                </a:lnTo>
                <a:lnTo>
                  <a:pt x="4500" y="1221"/>
                </a:lnTo>
                <a:lnTo>
                  <a:pt x="4504" y="1221"/>
                </a:lnTo>
                <a:lnTo>
                  <a:pt x="4500" y="1221"/>
                </a:lnTo>
                <a:lnTo>
                  <a:pt x="4504" y="1216"/>
                </a:lnTo>
                <a:lnTo>
                  <a:pt x="4500" y="1216"/>
                </a:lnTo>
                <a:lnTo>
                  <a:pt x="4495" y="1212"/>
                </a:lnTo>
                <a:lnTo>
                  <a:pt x="4495" y="1212"/>
                </a:lnTo>
                <a:lnTo>
                  <a:pt x="4495" y="1212"/>
                </a:lnTo>
                <a:lnTo>
                  <a:pt x="4491" y="1207"/>
                </a:lnTo>
                <a:lnTo>
                  <a:pt x="4486" y="1207"/>
                </a:lnTo>
                <a:lnTo>
                  <a:pt x="4486" y="1203"/>
                </a:lnTo>
                <a:lnTo>
                  <a:pt x="4486" y="1203"/>
                </a:lnTo>
                <a:lnTo>
                  <a:pt x="4486" y="1203"/>
                </a:lnTo>
                <a:lnTo>
                  <a:pt x="4482" y="1198"/>
                </a:lnTo>
                <a:lnTo>
                  <a:pt x="4482" y="1198"/>
                </a:lnTo>
                <a:lnTo>
                  <a:pt x="4482" y="1194"/>
                </a:lnTo>
                <a:lnTo>
                  <a:pt x="4486" y="1189"/>
                </a:lnTo>
                <a:lnTo>
                  <a:pt x="4482" y="1189"/>
                </a:lnTo>
                <a:lnTo>
                  <a:pt x="4482" y="1189"/>
                </a:lnTo>
                <a:lnTo>
                  <a:pt x="4482" y="1185"/>
                </a:lnTo>
                <a:lnTo>
                  <a:pt x="4486" y="1180"/>
                </a:lnTo>
                <a:lnTo>
                  <a:pt x="4486" y="1176"/>
                </a:lnTo>
                <a:lnTo>
                  <a:pt x="4486" y="1176"/>
                </a:lnTo>
                <a:lnTo>
                  <a:pt x="4491" y="1171"/>
                </a:lnTo>
                <a:lnTo>
                  <a:pt x="4491" y="1171"/>
                </a:lnTo>
                <a:lnTo>
                  <a:pt x="4491" y="1171"/>
                </a:lnTo>
                <a:lnTo>
                  <a:pt x="4491" y="1167"/>
                </a:lnTo>
                <a:lnTo>
                  <a:pt x="4495" y="1162"/>
                </a:lnTo>
                <a:lnTo>
                  <a:pt x="4495" y="1162"/>
                </a:lnTo>
                <a:lnTo>
                  <a:pt x="4491" y="1158"/>
                </a:lnTo>
                <a:lnTo>
                  <a:pt x="4491" y="1158"/>
                </a:lnTo>
                <a:lnTo>
                  <a:pt x="4491" y="1158"/>
                </a:lnTo>
                <a:lnTo>
                  <a:pt x="4491" y="1158"/>
                </a:lnTo>
                <a:lnTo>
                  <a:pt x="4495" y="1158"/>
                </a:lnTo>
                <a:lnTo>
                  <a:pt x="4495" y="1158"/>
                </a:lnTo>
                <a:lnTo>
                  <a:pt x="4495" y="1158"/>
                </a:lnTo>
                <a:lnTo>
                  <a:pt x="4495" y="1158"/>
                </a:lnTo>
                <a:lnTo>
                  <a:pt x="4495" y="1158"/>
                </a:lnTo>
                <a:lnTo>
                  <a:pt x="4500" y="1158"/>
                </a:lnTo>
                <a:lnTo>
                  <a:pt x="4500" y="1158"/>
                </a:lnTo>
                <a:lnTo>
                  <a:pt x="4500" y="1158"/>
                </a:lnTo>
                <a:lnTo>
                  <a:pt x="4504" y="1158"/>
                </a:lnTo>
                <a:lnTo>
                  <a:pt x="4504" y="1153"/>
                </a:lnTo>
                <a:lnTo>
                  <a:pt x="4500" y="1153"/>
                </a:lnTo>
                <a:lnTo>
                  <a:pt x="4504" y="1153"/>
                </a:lnTo>
                <a:lnTo>
                  <a:pt x="4504" y="1148"/>
                </a:lnTo>
                <a:lnTo>
                  <a:pt x="4504" y="1148"/>
                </a:lnTo>
                <a:lnTo>
                  <a:pt x="4504" y="1148"/>
                </a:lnTo>
                <a:lnTo>
                  <a:pt x="4509" y="1148"/>
                </a:lnTo>
                <a:lnTo>
                  <a:pt x="4509" y="1148"/>
                </a:lnTo>
                <a:lnTo>
                  <a:pt x="4509" y="1144"/>
                </a:lnTo>
                <a:lnTo>
                  <a:pt x="4513" y="1144"/>
                </a:lnTo>
                <a:lnTo>
                  <a:pt x="4513" y="1144"/>
                </a:lnTo>
                <a:lnTo>
                  <a:pt x="4513" y="1144"/>
                </a:lnTo>
                <a:lnTo>
                  <a:pt x="4513" y="1144"/>
                </a:lnTo>
                <a:lnTo>
                  <a:pt x="4513" y="1144"/>
                </a:lnTo>
                <a:lnTo>
                  <a:pt x="4518" y="1144"/>
                </a:lnTo>
                <a:lnTo>
                  <a:pt x="4518" y="1144"/>
                </a:lnTo>
                <a:lnTo>
                  <a:pt x="4518" y="1144"/>
                </a:lnTo>
                <a:lnTo>
                  <a:pt x="4518" y="1144"/>
                </a:lnTo>
                <a:lnTo>
                  <a:pt x="4518" y="1144"/>
                </a:lnTo>
                <a:lnTo>
                  <a:pt x="4518" y="1139"/>
                </a:lnTo>
                <a:lnTo>
                  <a:pt x="4518" y="1139"/>
                </a:lnTo>
                <a:lnTo>
                  <a:pt x="4518" y="1139"/>
                </a:lnTo>
                <a:lnTo>
                  <a:pt x="4518" y="1139"/>
                </a:lnTo>
                <a:lnTo>
                  <a:pt x="4518" y="1139"/>
                </a:lnTo>
                <a:lnTo>
                  <a:pt x="4518" y="1139"/>
                </a:lnTo>
                <a:lnTo>
                  <a:pt x="4518" y="1139"/>
                </a:lnTo>
                <a:lnTo>
                  <a:pt x="4522" y="1139"/>
                </a:lnTo>
                <a:lnTo>
                  <a:pt x="4522" y="1144"/>
                </a:lnTo>
                <a:lnTo>
                  <a:pt x="4522" y="1144"/>
                </a:lnTo>
                <a:lnTo>
                  <a:pt x="4522" y="1144"/>
                </a:lnTo>
                <a:lnTo>
                  <a:pt x="4527" y="1144"/>
                </a:lnTo>
                <a:lnTo>
                  <a:pt x="4527" y="1144"/>
                </a:lnTo>
                <a:lnTo>
                  <a:pt x="4527" y="1144"/>
                </a:lnTo>
                <a:lnTo>
                  <a:pt x="4531" y="1144"/>
                </a:lnTo>
                <a:lnTo>
                  <a:pt x="4531" y="1144"/>
                </a:lnTo>
                <a:lnTo>
                  <a:pt x="4531" y="1148"/>
                </a:lnTo>
                <a:lnTo>
                  <a:pt x="4531" y="1148"/>
                </a:lnTo>
                <a:lnTo>
                  <a:pt x="4531" y="1148"/>
                </a:lnTo>
                <a:lnTo>
                  <a:pt x="4536" y="1148"/>
                </a:lnTo>
                <a:lnTo>
                  <a:pt x="4536" y="1144"/>
                </a:lnTo>
                <a:lnTo>
                  <a:pt x="4536" y="1144"/>
                </a:lnTo>
                <a:lnTo>
                  <a:pt x="4536" y="1139"/>
                </a:lnTo>
                <a:lnTo>
                  <a:pt x="4536" y="1139"/>
                </a:lnTo>
                <a:lnTo>
                  <a:pt x="4536" y="1144"/>
                </a:lnTo>
                <a:lnTo>
                  <a:pt x="4540" y="1144"/>
                </a:lnTo>
                <a:lnTo>
                  <a:pt x="4540" y="1144"/>
                </a:lnTo>
                <a:lnTo>
                  <a:pt x="4540" y="1144"/>
                </a:lnTo>
                <a:lnTo>
                  <a:pt x="4540" y="1144"/>
                </a:lnTo>
                <a:lnTo>
                  <a:pt x="4545" y="1144"/>
                </a:lnTo>
                <a:lnTo>
                  <a:pt x="4545" y="1148"/>
                </a:lnTo>
                <a:lnTo>
                  <a:pt x="4540" y="1148"/>
                </a:lnTo>
                <a:lnTo>
                  <a:pt x="4540" y="1148"/>
                </a:lnTo>
                <a:lnTo>
                  <a:pt x="4540" y="1153"/>
                </a:lnTo>
                <a:lnTo>
                  <a:pt x="4540" y="1153"/>
                </a:lnTo>
                <a:lnTo>
                  <a:pt x="4540" y="1158"/>
                </a:lnTo>
                <a:lnTo>
                  <a:pt x="4540" y="1158"/>
                </a:lnTo>
                <a:lnTo>
                  <a:pt x="4545" y="1158"/>
                </a:lnTo>
                <a:lnTo>
                  <a:pt x="4545" y="1158"/>
                </a:lnTo>
                <a:lnTo>
                  <a:pt x="4545" y="1162"/>
                </a:lnTo>
                <a:lnTo>
                  <a:pt x="4545" y="1162"/>
                </a:lnTo>
                <a:lnTo>
                  <a:pt x="4549" y="1167"/>
                </a:lnTo>
                <a:lnTo>
                  <a:pt x="4549" y="1167"/>
                </a:lnTo>
                <a:lnTo>
                  <a:pt x="4549" y="1167"/>
                </a:lnTo>
                <a:lnTo>
                  <a:pt x="4549" y="1167"/>
                </a:lnTo>
                <a:lnTo>
                  <a:pt x="4549" y="1167"/>
                </a:lnTo>
                <a:lnTo>
                  <a:pt x="4549" y="1167"/>
                </a:lnTo>
                <a:lnTo>
                  <a:pt x="4549" y="1167"/>
                </a:lnTo>
                <a:lnTo>
                  <a:pt x="4549" y="1171"/>
                </a:lnTo>
                <a:lnTo>
                  <a:pt x="4554" y="1171"/>
                </a:lnTo>
                <a:lnTo>
                  <a:pt x="4558" y="1171"/>
                </a:lnTo>
                <a:lnTo>
                  <a:pt x="4558" y="1167"/>
                </a:lnTo>
                <a:lnTo>
                  <a:pt x="4558" y="1167"/>
                </a:lnTo>
                <a:lnTo>
                  <a:pt x="4558" y="1167"/>
                </a:lnTo>
                <a:lnTo>
                  <a:pt x="4558" y="1167"/>
                </a:lnTo>
                <a:lnTo>
                  <a:pt x="4554" y="1162"/>
                </a:lnTo>
                <a:lnTo>
                  <a:pt x="4554" y="1162"/>
                </a:lnTo>
                <a:lnTo>
                  <a:pt x="4554" y="1162"/>
                </a:lnTo>
                <a:lnTo>
                  <a:pt x="4554" y="1158"/>
                </a:lnTo>
                <a:lnTo>
                  <a:pt x="4554" y="1158"/>
                </a:lnTo>
                <a:lnTo>
                  <a:pt x="4549" y="1158"/>
                </a:lnTo>
                <a:lnTo>
                  <a:pt x="4549" y="1158"/>
                </a:lnTo>
                <a:lnTo>
                  <a:pt x="4549" y="1153"/>
                </a:lnTo>
                <a:lnTo>
                  <a:pt x="4554" y="1153"/>
                </a:lnTo>
                <a:lnTo>
                  <a:pt x="4554" y="1153"/>
                </a:lnTo>
                <a:lnTo>
                  <a:pt x="4554" y="1148"/>
                </a:lnTo>
                <a:lnTo>
                  <a:pt x="4554" y="1148"/>
                </a:lnTo>
                <a:lnTo>
                  <a:pt x="4554" y="1148"/>
                </a:lnTo>
                <a:lnTo>
                  <a:pt x="4554" y="1148"/>
                </a:lnTo>
                <a:lnTo>
                  <a:pt x="4554" y="1148"/>
                </a:lnTo>
                <a:lnTo>
                  <a:pt x="4554" y="1148"/>
                </a:lnTo>
                <a:lnTo>
                  <a:pt x="4558" y="1148"/>
                </a:lnTo>
                <a:lnTo>
                  <a:pt x="4558" y="1148"/>
                </a:lnTo>
                <a:lnTo>
                  <a:pt x="4558" y="1148"/>
                </a:lnTo>
                <a:lnTo>
                  <a:pt x="4563" y="1144"/>
                </a:lnTo>
                <a:lnTo>
                  <a:pt x="4563" y="1144"/>
                </a:lnTo>
                <a:lnTo>
                  <a:pt x="4563" y="1144"/>
                </a:lnTo>
                <a:lnTo>
                  <a:pt x="4563" y="1144"/>
                </a:lnTo>
                <a:lnTo>
                  <a:pt x="4563" y="1144"/>
                </a:lnTo>
                <a:lnTo>
                  <a:pt x="4563" y="1144"/>
                </a:lnTo>
                <a:lnTo>
                  <a:pt x="4567" y="1144"/>
                </a:lnTo>
                <a:lnTo>
                  <a:pt x="4567" y="1144"/>
                </a:lnTo>
                <a:lnTo>
                  <a:pt x="4572" y="1144"/>
                </a:lnTo>
                <a:lnTo>
                  <a:pt x="4572" y="1144"/>
                </a:lnTo>
                <a:lnTo>
                  <a:pt x="4572" y="1139"/>
                </a:lnTo>
                <a:lnTo>
                  <a:pt x="4572" y="1139"/>
                </a:lnTo>
                <a:lnTo>
                  <a:pt x="4572" y="1139"/>
                </a:lnTo>
                <a:lnTo>
                  <a:pt x="4576" y="1139"/>
                </a:lnTo>
                <a:lnTo>
                  <a:pt x="4576" y="1139"/>
                </a:lnTo>
                <a:lnTo>
                  <a:pt x="4576" y="1135"/>
                </a:lnTo>
                <a:lnTo>
                  <a:pt x="4576" y="1135"/>
                </a:lnTo>
                <a:lnTo>
                  <a:pt x="4576" y="1139"/>
                </a:lnTo>
                <a:lnTo>
                  <a:pt x="4581" y="1139"/>
                </a:lnTo>
                <a:lnTo>
                  <a:pt x="4581" y="1139"/>
                </a:lnTo>
                <a:lnTo>
                  <a:pt x="4581" y="1139"/>
                </a:lnTo>
                <a:lnTo>
                  <a:pt x="4581" y="1139"/>
                </a:lnTo>
                <a:lnTo>
                  <a:pt x="4581" y="1135"/>
                </a:lnTo>
                <a:lnTo>
                  <a:pt x="4581" y="1135"/>
                </a:lnTo>
                <a:lnTo>
                  <a:pt x="4581" y="1135"/>
                </a:lnTo>
                <a:lnTo>
                  <a:pt x="4581" y="1135"/>
                </a:lnTo>
                <a:lnTo>
                  <a:pt x="4581" y="1135"/>
                </a:lnTo>
                <a:lnTo>
                  <a:pt x="4581" y="1135"/>
                </a:lnTo>
                <a:lnTo>
                  <a:pt x="4585" y="1139"/>
                </a:lnTo>
                <a:lnTo>
                  <a:pt x="4585" y="1139"/>
                </a:lnTo>
                <a:lnTo>
                  <a:pt x="4585" y="1139"/>
                </a:lnTo>
                <a:lnTo>
                  <a:pt x="4585" y="1135"/>
                </a:lnTo>
                <a:lnTo>
                  <a:pt x="4590" y="1135"/>
                </a:lnTo>
                <a:lnTo>
                  <a:pt x="4590" y="1135"/>
                </a:lnTo>
                <a:lnTo>
                  <a:pt x="4590" y="1135"/>
                </a:lnTo>
                <a:lnTo>
                  <a:pt x="4590" y="1135"/>
                </a:lnTo>
                <a:lnTo>
                  <a:pt x="4590" y="1135"/>
                </a:lnTo>
                <a:lnTo>
                  <a:pt x="4590" y="1130"/>
                </a:lnTo>
                <a:lnTo>
                  <a:pt x="4594" y="1130"/>
                </a:lnTo>
                <a:lnTo>
                  <a:pt x="4594" y="1130"/>
                </a:lnTo>
                <a:lnTo>
                  <a:pt x="4594" y="1130"/>
                </a:lnTo>
                <a:lnTo>
                  <a:pt x="4594" y="1130"/>
                </a:lnTo>
                <a:lnTo>
                  <a:pt x="4599" y="1130"/>
                </a:lnTo>
                <a:lnTo>
                  <a:pt x="4599" y="1130"/>
                </a:lnTo>
                <a:lnTo>
                  <a:pt x="4599" y="1130"/>
                </a:lnTo>
                <a:lnTo>
                  <a:pt x="4599" y="1130"/>
                </a:lnTo>
                <a:lnTo>
                  <a:pt x="4599" y="1126"/>
                </a:lnTo>
                <a:lnTo>
                  <a:pt x="4599" y="1126"/>
                </a:lnTo>
                <a:lnTo>
                  <a:pt x="4599" y="1126"/>
                </a:lnTo>
                <a:lnTo>
                  <a:pt x="4599" y="1121"/>
                </a:lnTo>
                <a:lnTo>
                  <a:pt x="4594" y="1121"/>
                </a:lnTo>
                <a:lnTo>
                  <a:pt x="4594" y="1117"/>
                </a:lnTo>
                <a:lnTo>
                  <a:pt x="4594" y="1117"/>
                </a:lnTo>
                <a:lnTo>
                  <a:pt x="4594" y="1117"/>
                </a:lnTo>
                <a:lnTo>
                  <a:pt x="4594" y="1117"/>
                </a:lnTo>
                <a:lnTo>
                  <a:pt x="4594" y="1117"/>
                </a:lnTo>
                <a:lnTo>
                  <a:pt x="4594" y="1112"/>
                </a:lnTo>
                <a:lnTo>
                  <a:pt x="4594" y="1112"/>
                </a:lnTo>
                <a:lnTo>
                  <a:pt x="4594" y="1112"/>
                </a:lnTo>
                <a:lnTo>
                  <a:pt x="4594" y="1112"/>
                </a:lnTo>
                <a:lnTo>
                  <a:pt x="4594" y="1112"/>
                </a:lnTo>
                <a:lnTo>
                  <a:pt x="4594" y="1112"/>
                </a:lnTo>
                <a:lnTo>
                  <a:pt x="4594" y="1112"/>
                </a:lnTo>
                <a:lnTo>
                  <a:pt x="4594" y="1112"/>
                </a:lnTo>
                <a:lnTo>
                  <a:pt x="4599" y="1117"/>
                </a:lnTo>
                <a:lnTo>
                  <a:pt x="4599" y="1117"/>
                </a:lnTo>
                <a:lnTo>
                  <a:pt x="4599" y="1117"/>
                </a:lnTo>
                <a:lnTo>
                  <a:pt x="4603" y="1121"/>
                </a:lnTo>
                <a:lnTo>
                  <a:pt x="4603" y="1121"/>
                </a:lnTo>
                <a:lnTo>
                  <a:pt x="4608" y="1121"/>
                </a:lnTo>
                <a:lnTo>
                  <a:pt x="4608" y="1121"/>
                </a:lnTo>
                <a:lnTo>
                  <a:pt x="4603" y="1126"/>
                </a:lnTo>
                <a:lnTo>
                  <a:pt x="4603" y="1126"/>
                </a:lnTo>
                <a:lnTo>
                  <a:pt x="4603" y="1126"/>
                </a:lnTo>
                <a:lnTo>
                  <a:pt x="4608" y="1126"/>
                </a:lnTo>
                <a:lnTo>
                  <a:pt x="4608" y="1126"/>
                </a:lnTo>
                <a:lnTo>
                  <a:pt x="4613" y="1126"/>
                </a:lnTo>
                <a:lnTo>
                  <a:pt x="4613" y="1126"/>
                </a:lnTo>
                <a:lnTo>
                  <a:pt x="4613" y="1126"/>
                </a:lnTo>
                <a:lnTo>
                  <a:pt x="4613" y="1126"/>
                </a:lnTo>
                <a:lnTo>
                  <a:pt x="4613" y="1126"/>
                </a:lnTo>
                <a:lnTo>
                  <a:pt x="4613" y="1121"/>
                </a:lnTo>
                <a:lnTo>
                  <a:pt x="4613" y="1121"/>
                </a:lnTo>
                <a:lnTo>
                  <a:pt x="4608" y="1121"/>
                </a:lnTo>
                <a:lnTo>
                  <a:pt x="4613" y="1121"/>
                </a:lnTo>
                <a:lnTo>
                  <a:pt x="4613" y="1121"/>
                </a:lnTo>
                <a:lnTo>
                  <a:pt x="4613" y="1121"/>
                </a:lnTo>
                <a:lnTo>
                  <a:pt x="4617" y="1121"/>
                </a:lnTo>
                <a:lnTo>
                  <a:pt x="4613" y="1121"/>
                </a:lnTo>
                <a:lnTo>
                  <a:pt x="4613" y="1121"/>
                </a:lnTo>
                <a:lnTo>
                  <a:pt x="4613" y="1117"/>
                </a:lnTo>
                <a:lnTo>
                  <a:pt x="4617" y="1117"/>
                </a:lnTo>
                <a:lnTo>
                  <a:pt x="4617" y="1117"/>
                </a:lnTo>
                <a:lnTo>
                  <a:pt x="4617" y="1121"/>
                </a:lnTo>
                <a:lnTo>
                  <a:pt x="4622" y="1121"/>
                </a:lnTo>
                <a:lnTo>
                  <a:pt x="4622" y="1121"/>
                </a:lnTo>
                <a:lnTo>
                  <a:pt x="4622" y="1117"/>
                </a:lnTo>
                <a:lnTo>
                  <a:pt x="4622" y="1117"/>
                </a:lnTo>
                <a:lnTo>
                  <a:pt x="4622" y="1117"/>
                </a:lnTo>
                <a:lnTo>
                  <a:pt x="4626" y="1117"/>
                </a:lnTo>
                <a:lnTo>
                  <a:pt x="4626" y="1117"/>
                </a:lnTo>
                <a:lnTo>
                  <a:pt x="4626" y="1117"/>
                </a:lnTo>
                <a:lnTo>
                  <a:pt x="4631" y="1117"/>
                </a:lnTo>
                <a:lnTo>
                  <a:pt x="4631" y="1117"/>
                </a:lnTo>
                <a:lnTo>
                  <a:pt x="4631" y="1117"/>
                </a:lnTo>
                <a:lnTo>
                  <a:pt x="4631" y="1117"/>
                </a:lnTo>
                <a:lnTo>
                  <a:pt x="4635" y="1117"/>
                </a:lnTo>
                <a:lnTo>
                  <a:pt x="4635" y="1117"/>
                </a:lnTo>
                <a:lnTo>
                  <a:pt x="4640" y="1112"/>
                </a:lnTo>
                <a:lnTo>
                  <a:pt x="4640" y="1112"/>
                </a:lnTo>
                <a:lnTo>
                  <a:pt x="4640" y="1112"/>
                </a:lnTo>
                <a:lnTo>
                  <a:pt x="4640" y="1112"/>
                </a:lnTo>
                <a:lnTo>
                  <a:pt x="4640" y="1112"/>
                </a:lnTo>
                <a:lnTo>
                  <a:pt x="4644" y="1112"/>
                </a:lnTo>
                <a:lnTo>
                  <a:pt x="4644" y="1112"/>
                </a:lnTo>
                <a:lnTo>
                  <a:pt x="4644" y="1112"/>
                </a:lnTo>
                <a:lnTo>
                  <a:pt x="4644" y="1108"/>
                </a:lnTo>
                <a:lnTo>
                  <a:pt x="4644" y="1108"/>
                </a:lnTo>
                <a:lnTo>
                  <a:pt x="4644" y="1108"/>
                </a:lnTo>
                <a:lnTo>
                  <a:pt x="4644" y="1103"/>
                </a:lnTo>
                <a:lnTo>
                  <a:pt x="4644" y="1103"/>
                </a:lnTo>
                <a:lnTo>
                  <a:pt x="4644" y="1103"/>
                </a:lnTo>
                <a:lnTo>
                  <a:pt x="4644" y="1103"/>
                </a:lnTo>
                <a:lnTo>
                  <a:pt x="4649" y="1103"/>
                </a:lnTo>
                <a:lnTo>
                  <a:pt x="4649" y="1103"/>
                </a:lnTo>
                <a:lnTo>
                  <a:pt x="4649" y="1099"/>
                </a:lnTo>
                <a:lnTo>
                  <a:pt x="4649" y="1099"/>
                </a:lnTo>
                <a:lnTo>
                  <a:pt x="4649" y="1099"/>
                </a:lnTo>
                <a:lnTo>
                  <a:pt x="4653" y="1099"/>
                </a:lnTo>
                <a:lnTo>
                  <a:pt x="4653" y="1099"/>
                </a:lnTo>
                <a:lnTo>
                  <a:pt x="4653" y="1094"/>
                </a:lnTo>
                <a:lnTo>
                  <a:pt x="4653" y="1094"/>
                </a:lnTo>
                <a:lnTo>
                  <a:pt x="4653" y="1099"/>
                </a:lnTo>
                <a:lnTo>
                  <a:pt x="4653" y="1099"/>
                </a:lnTo>
                <a:lnTo>
                  <a:pt x="4658" y="1099"/>
                </a:lnTo>
                <a:lnTo>
                  <a:pt x="4658" y="1094"/>
                </a:lnTo>
                <a:lnTo>
                  <a:pt x="4658" y="1094"/>
                </a:lnTo>
                <a:lnTo>
                  <a:pt x="4653" y="1094"/>
                </a:lnTo>
                <a:lnTo>
                  <a:pt x="4658" y="1094"/>
                </a:lnTo>
                <a:lnTo>
                  <a:pt x="4658" y="1094"/>
                </a:lnTo>
                <a:lnTo>
                  <a:pt x="4658" y="1094"/>
                </a:lnTo>
                <a:lnTo>
                  <a:pt x="4658" y="1090"/>
                </a:lnTo>
                <a:lnTo>
                  <a:pt x="4658" y="1090"/>
                </a:lnTo>
                <a:lnTo>
                  <a:pt x="4662" y="1090"/>
                </a:lnTo>
                <a:lnTo>
                  <a:pt x="4662" y="1090"/>
                </a:lnTo>
                <a:lnTo>
                  <a:pt x="4662" y="1085"/>
                </a:lnTo>
                <a:lnTo>
                  <a:pt x="4662" y="1085"/>
                </a:lnTo>
                <a:lnTo>
                  <a:pt x="4662" y="1081"/>
                </a:lnTo>
                <a:lnTo>
                  <a:pt x="4658" y="1081"/>
                </a:lnTo>
                <a:lnTo>
                  <a:pt x="4658" y="1081"/>
                </a:lnTo>
                <a:lnTo>
                  <a:pt x="4658" y="1081"/>
                </a:lnTo>
                <a:lnTo>
                  <a:pt x="4658" y="1081"/>
                </a:lnTo>
                <a:lnTo>
                  <a:pt x="4658" y="1081"/>
                </a:lnTo>
                <a:lnTo>
                  <a:pt x="4662" y="1081"/>
                </a:lnTo>
                <a:lnTo>
                  <a:pt x="4658" y="1081"/>
                </a:lnTo>
                <a:lnTo>
                  <a:pt x="4662" y="1076"/>
                </a:lnTo>
                <a:lnTo>
                  <a:pt x="4662" y="1076"/>
                </a:lnTo>
                <a:lnTo>
                  <a:pt x="4662" y="1076"/>
                </a:lnTo>
                <a:lnTo>
                  <a:pt x="4667" y="1076"/>
                </a:lnTo>
                <a:lnTo>
                  <a:pt x="4667" y="1076"/>
                </a:lnTo>
                <a:lnTo>
                  <a:pt x="4671" y="1076"/>
                </a:lnTo>
                <a:lnTo>
                  <a:pt x="4671" y="1076"/>
                </a:lnTo>
                <a:lnTo>
                  <a:pt x="4671" y="1072"/>
                </a:lnTo>
                <a:lnTo>
                  <a:pt x="4667" y="1072"/>
                </a:lnTo>
                <a:lnTo>
                  <a:pt x="4667" y="1072"/>
                </a:lnTo>
                <a:lnTo>
                  <a:pt x="4671" y="1072"/>
                </a:lnTo>
                <a:lnTo>
                  <a:pt x="4671" y="1072"/>
                </a:lnTo>
                <a:lnTo>
                  <a:pt x="4671" y="1072"/>
                </a:lnTo>
                <a:lnTo>
                  <a:pt x="4671" y="1067"/>
                </a:lnTo>
                <a:lnTo>
                  <a:pt x="4671" y="1067"/>
                </a:lnTo>
                <a:lnTo>
                  <a:pt x="4671" y="1067"/>
                </a:lnTo>
                <a:lnTo>
                  <a:pt x="4671" y="1063"/>
                </a:lnTo>
                <a:lnTo>
                  <a:pt x="4676" y="1067"/>
                </a:lnTo>
                <a:lnTo>
                  <a:pt x="4676" y="1063"/>
                </a:lnTo>
                <a:lnTo>
                  <a:pt x="4676" y="1063"/>
                </a:lnTo>
                <a:lnTo>
                  <a:pt x="4676" y="1063"/>
                </a:lnTo>
                <a:lnTo>
                  <a:pt x="4671" y="1063"/>
                </a:lnTo>
                <a:lnTo>
                  <a:pt x="4671" y="1058"/>
                </a:lnTo>
                <a:lnTo>
                  <a:pt x="4676" y="1058"/>
                </a:lnTo>
                <a:lnTo>
                  <a:pt x="4676" y="1058"/>
                </a:lnTo>
                <a:lnTo>
                  <a:pt x="4676" y="1058"/>
                </a:lnTo>
                <a:lnTo>
                  <a:pt x="4680" y="1063"/>
                </a:lnTo>
                <a:lnTo>
                  <a:pt x="4680" y="1063"/>
                </a:lnTo>
                <a:lnTo>
                  <a:pt x="4680" y="1063"/>
                </a:lnTo>
                <a:lnTo>
                  <a:pt x="4680" y="1058"/>
                </a:lnTo>
                <a:lnTo>
                  <a:pt x="4676" y="1058"/>
                </a:lnTo>
                <a:lnTo>
                  <a:pt x="4676" y="1054"/>
                </a:lnTo>
                <a:lnTo>
                  <a:pt x="4676" y="1054"/>
                </a:lnTo>
                <a:lnTo>
                  <a:pt x="4676" y="1049"/>
                </a:lnTo>
                <a:lnTo>
                  <a:pt x="4676" y="1049"/>
                </a:lnTo>
                <a:lnTo>
                  <a:pt x="4676" y="1049"/>
                </a:lnTo>
                <a:lnTo>
                  <a:pt x="4671" y="1049"/>
                </a:lnTo>
                <a:lnTo>
                  <a:pt x="4671" y="1049"/>
                </a:lnTo>
                <a:lnTo>
                  <a:pt x="4671" y="1049"/>
                </a:lnTo>
                <a:lnTo>
                  <a:pt x="4667" y="1044"/>
                </a:lnTo>
                <a:lnTo>
                  <a:pt x="4671" y="1049"/>
                </a:lnTo>
                <a:lnTo>
                  <a:pt x="4671" y="1049"/>
                </a:lnTo>
                <a:lnTo>
                  <a:pt x="4671" y="1049"/>
                </a:lnTo>
                <a:lnTo>
                  <a:pt x="4671" y="1049"/>
                </a:lnTo>
                <a:lnTo>
                  <a:pt x="4676" y="1044"/>
                </a:lnTo>
                <a:lnTo>
                  <a:pt x="4676" y="1044"/>
                </a:lnTo>
                <a:lnTo>
                  <a:pt x="4676" y="1044"/>
                </a:lnTo>
                <a:lnTo>
                  <a:pt x="4680" y="1040"/>
                </a:lnTo>
                <a:lnTo>
                  <a:pt x="4676" y="1040"/>
                </a:lnTo>
                <a:lnTo>
                  <a:pt x="4676" y="1040"/>
                </a:lnTo>
                <a:lnTo>
                  <a:pt x="4676" y="1040"/>
                </a:lnTo>
                <a:lnTo>
                  <a:pt x="4676" y="1035"/>
                </a:lnTo>
                <a:lnTo>
                  <a:pt x="4676" y="1035"/>
                </a:lnTo>
                <a:lnTo>
                  <a:pt x="4671" y="1035"/>
                </a:lnTo>
                <a:lnTo>
                  <a:pt x="4671" y="1035"/>
                </a:lnTo>
                <a:lnTo>
                  <a:pt x="4671" y="1035"/>
                </a:lnTo>
                <a:lnTo>
                  <a:pt x="4671" y="1031"/>
                </a:lnTo>
                <a:lnTo>
                  <a:pt x="4671" y="1035"/>
                </a:lnTo>
                <a:lnTo>
                  <a:pt x="4671" y="1035"/>
                </a:lnTo>
                <a:lnTo>
                  <a:pt x="4671" y="1031"/>
                </a:lnTo>
                <a:lnTo>
                  <a:pt x="4671" y="1031"/>
                </a:lnTo>
                <a:lnTo>
                  <a:pt x="4676" y="1031"/>
                </a:lnTo>
                <a:lnTo>
                  <a:pt x="4676" y="1031"/>
                </a:lnTo>
                <a:lnTo>
                  <a:pt x="4676" y="1035"/>
                </a:lnTo>
                <a:lnTo>
                  <a:pt x="4676" y="1035"/>
                </a:lnTo>
                <a:lnTo>
                  <a:pt x="4676" y="1035"/>
                </a:lnTo>
                <a:lnTo>
                  <a:pt x="4676" y="1035"/>
                </a:lnTo>
                <a:lnTo>
                  <a:pt x="4676" y="1035"/>
                </a:lnTo>
                <a:lnTo>
                  <a:pt x="4680" y="1035"/>
                </a:lnTo>
                <a:lnTo>
                  <a:pt x="4680" y="1035"/>
                </a:lnTo>
                <a:lnTo>
                  <a:pt x="4680" y="1031"/>
                </a:lnTo>
                <a:lnTo>
                  <a:pt x="4680" y="1031"/>
                </a:lnTo>
                <a:lnTo>
                  <a:pt x="4680" y="1026"/>
                </a:lnTo>
                <a:lnTo>
                  <a:pt x="4680" y="1026"/>
                </a:lnTo>
                <a:lnTo>
                  <a:pt x="4680" y="1022"/>
                </a:lnTo>
                <a:lnTo>
                  <a:pt x="4680" y="1022"/>
                </a:lnTo>
                <a:lnTo>
                  <a:pt x="4680" y="1017"/>
                </a:lnTo>
                <a:lnTo>
                  <a:pt x="4680" y="1017"/>
                </a:lnTo>
                <a:lnTo>
                  <a:pt x="4680" y="1017"/>
                </a:lnTo>
                <a:lnTo>
                  <a:pt x="4680" y="1013"/>
                </a:lnTo>
                <a:lnTo>
                  <a:pt x="4680" y="1013"/>
                </a:lnTo>
                <a:lnTo>
                  <a:pt x="4680" y="1013"/>
                </a:lnTo>
                <a:lnTo>
                  <a:pt x="4680" y="1008"/>
                </a:lnTo>
                <a:lnTo>
                  <a:pt x="4680" y="1008"/>
                </a:lnTo>
                <a:lnTo>
                  <a:pt x="4680" y="1008"/>
                </a:lnTo>
                <a:lnTo>
                  <a:pt x="4680" y="1008"/>
                </a:lnTo>
                <a:lnTo>
                  <a:pt x="4680" y="1008"/>
                </a:lnTo>
                <a:lnTo>
                  <a:pt x="4680" y="1008"/>
                </a:lnTo>
                <a:lnTo>
                  <a:pt x="4685" y="1008"/>
                </a:lnTo>
                <a:lnTo>
                  <a:pt x="4685" y="1004"/>
                </a:lnTo>
                <a:lnTo>
                  <a:pt x="4685" y="1004"/>
                </a:lnTo>
                <a:lnTo>
                  <a:pt x="4685" y="999"/>
                </a:lnTo>
                <a:lnTo>
                  <a:pt x="4685" y="999"/>
                </a:lnTo>
                <a:lnTo>
                  <a:pt x="4685" y="1004"/>
                </a:lnTo>
                <a:lnTo>
                  <a:pt x="4689" y="1004"/>
                </a:lnTo>
                <a:lnTo>
                  <a:pt x="4689" y="999"/>
                </a:lnTo>
                <a:lnTo>
                  <a:pt x="4694" y="999"/>
                </a:lnTo>
                <a:lnTo>
                  <a:pt x="4689" y="999"/>
                </a:lnTo>
                <a:lnTo>
                  <a:pt x="4689" y="995"/>
                </a:lnTo>
                <a:lnTo>
                  <a:pt x="4685" y="995"/>
                </a:lnTo>
                <a:lnTo>
                  <a:pt x="4685" y="995"/>
                </a:lnTo>
                <a:lnTo>
                  <a:pt x="4689" y="990"/>
                </a:lnTo>
                <a:lnTo>
                  <a:pt x="4689" y="990"/>
                </a:lnTo>
                <a:lnTo>
                  <a:pt x="4689" y="990"/>
                </a:lnTo>
                <a:lnTo>
                  <a:pt x="4685" y="990"/>
                </a:lnTo>
                <a:lnTo>
                  <a:pt x="4689" y="990"/>
                </a:lnTo>
                <a:lnTo>
                  <a:pt x="4689" y="986"/>
                </a:lnTo>
                <a:lnTo>
                  <a:pt x="4685" y="986"/>
                </a:lnTo>
                <a:lnTo>
                  <a:pt x="4685" y="986"/>
                </a:lnTo>
                <a:lnTo>
                  <a:pt x="4680" y="986"/>
                </a:lnTo>
                <a:lnTo>
                  <a:pt x="4680" y="981"/>
                </a:lnTo>
                <a:lnTo>
                  <a:pt x="4685" y="981"/>
                </a:lnTo>
                <a:lnTo>
                  <a:pt x="4685" y="981"/>
                </a:lnTo>
                <a:lnTo>
                  <a:pt x="4685" y="981"/>
                </a:lnTo>
                <a:lnTo>
                  <a:pt x="4685" y="981"/>
                </a:lnTo>
                <a:lnTo>
                  <a:pt x="4689" y="986"/>
                </a:lnTo>
                <a:lnTo>
                  <a:pt x="4689" y="986"/>
                </a:lnTo>
                <a:lnTo>
                  <a:pt x="4689" y="977"/>
                </a:lnTo>
                <a:lnTo>
                  <a:pt x="4685" y="977"/>
                </a:lnTo>
                <a:lnTo>
                  <a:pt x="4685" y="972"/>
                </a:lnTo>
                <a:lnTo>
                  <a:pt x="4685" y="977"/>
                </a:lnTo>
                <a:lnTo>
                  <a:pt x="4685" y="977"/>
                </a:lnTo>
                <a:lnTo>
                  <a:pt x="4680" y="977"/>
                </a:lnTo>
                <a:lnTo>
                  <a:pt x="4680" y="977"/>
                </a:lnTo>
                <a:lnTo>
                  <a:pt x="4680" y="977"/>
                </a:lnTo>
                <a:lnTo>
                  <a:pt x="4685" y="972"/>
                </a:lnTo>
                <a:lnTo>
                  <a:pt x="4685" y="968"/>
                </a:lnTo>
                <a:lnTo>
                  <a:pt x="4685" y="968"/>
                </a:lnTo>
                <a:lnTo>
                  <a:pt x="4685" y="968"/>
                </a:lnTo>
                <a:lnTo>
                  <a:pt x="4680" y="968"/>
                </a:lnTo>
                <a:lnTo>
                  <a:pt x="4680" y="968"/>
                </a:lnTo>
                <a:lnTo>
                  <a:pt x="4671" y="963"/>
                </a:lnTo>
                <a:lnTo>
                  <a:pt x="4671" y="963"/>
                </a:lnTo>
                <a:lnTo>
                  <a:pt x="4671" y="963"/>
                </a:lnTo>
                <a:lnTo>
                  <a:pt x="4667" y="963"/>
                </a:lnTo>
                <a:lnTo>
                  <a:pt x="4667" y="963"/>
                </a:lnTo>
                <a:lnTo>
                  <a:pt x="4662" y="963"/>
                </a:lnTo>
                <a:lnTo>
                  <a:pt x="4658" y="963"/>
                </a:lnTo>
                <a:lnTo>
                  <a:pt x="4653" y="963"/>
                </a:lnTo>
                <a:lnTo>
                  <a:pt x="4653" y="963"/>
                </a:lnTo>
                <a:lnTo>
                  <a:pt x="4653" y="963"/>
                </a:lnTo>
                <a:lnTo>
                  <a:pt x="4653" y="963"/>
                </a:lnTo>
                <a:lnTo>
                  <a:pt x="4653" y="963"/>
                </a:lnTo>
                <a:lnTo>
                  <a:pt x="4658" y="959"/>
                </a:lnTo>
                <a:lnTo>
                  <a:pt x="4658" y="959"/>
                </a:lnTo>
                <a:lnTo>
                  <a:pt x="4662" y="959"/>
                </a:lnTo>
                <a:lnTo>
                  <a:pt x="4662" y="959"/>
                </a:lnTo>
                <a:lnTo>
                  <a:pt x="4662" y="959"/>
                </a:lnTo>
                <a:lnTo>
                  <a:pt x="4662" y="954"/>
                </a:lnTo>
                <a:lnTo>
                  <a:pt x="4667" y="954"/>
                </a:lnTo>
                <a:lnTo>
                  <a:pt x="4667" y="950"/>
                </a:lnTo>
                <a:lnTo>
                  <a:pt x="4671" y="950"/>
                </a:lnTo>
                <a:lnTo>
                  <a:pt x="4671" y="950"/>
                </a:lnTo>
                <a:lnTo>
                  <a:pt x="4671" y="950"/>
                </a:lnTo>
                <a:lnTo>
                  <a:pt x="4676" y="950"/>
                </a:lnTo>
                <a:lnTo>
                  <a:pt x="4671" y="945"/>
                </a:lnTo>
                <a:lnTo>
                  <a:pt x="4671" y="945"/>
                </a:lnTo>
                <a:lnTo>
                  <a:pt x="4667" y="940"/>
                </a:lnTo>
                <a:lnTo>
                  <a:pt x="4662" y="936"/>
                </a:lnTo>
                <a:lnTo>
                  <a:pt x="4658" y="936"/>
                </a:lnTo>
                <a:lnTo>
                  <a:pt x="4653" y="931"/>
                </a:lnTo>
                <a:lnTo>
                  <a:pt x="4653" y="931"/>
                </a:lnTo>
                <a:lnTo>
                  <a:pt x="4649" y="931"/>
                </a:lnTo>
                <a:lnTo>
                  <a:pt x="4649" y="931"/>
                </a:lnTo>
                <a:lnTo>
                  <a:pt x="4644" y="927"/>
                </a:lnTo>
                <a:lnTo>
                  <a:pt x="4644" y="927"/>
                </a:lnTo>
                <a:lnTo>
                  <a:pt x="4640" y="927"/>
                </a:lnTo>
                <a:lnTo>
                  <a:pt x="4640" y="931"/>
                </a:lnTo>
                <a:lnTo>
                  <a:pt x="4635" y="931"/>
                </a:lnTo>
                <a:lnTo>
                  <a:pt x="4635" y="927"/>
                </a:lnTo>
                <a:lnTo>
                  <a:pt x="4635" y="927"/>
                </a:lnTo>
                <a:lnTo>
                  <a:pt x="4640" y="927"/>
                </a:lnTo>
                <a:lnTo>
                  <a:pt x="4644" y="927"/>
                </a:lnTo>
                <a:lnTo>
                  <a:pt x="4644" y="927"/>
                </a:lnTo>
                <a:lnTo>
                  <a:pt x="4649" y="927"/>
                </a:lnTo>
                <a:lnTo>
                  <a:pt x="4653" y="931"/>
                </a:lnTo>
                <a:lnTo>
                  <a:pt x="4653" y="931"/>
                </a:lnTo>
                <a:lnTo>
                  <a:pt x="4658" y="931"/>
                </a:lnTo>
                <a:lnTo>
                  <a:pt x="4658" y="931"/>
                </a:lnTo>
                <a:lnTo>
                  <a:pt x="4662" y="931"/>
                </a:lnTo>
                <a:lnTo>
                  <a:pt x="4667" y="931"/>
                </a:lnTo>
                <a:lnTo>
                  <a:pt x="4667" y="931"/>
                </a:lnTo>
                <a:lnTo>
                  <a:pt x="4667" y="931"/>
                </a:lnTo>
                <a:lnTo>
                  <a:pt x="4667" y="927"/>
                </a:lnTo>
                <a:lnTo>
                  <a:pt x="4662" y="927"/>
                </a:lnTo>
                <a:lnTo>
                  <a:pt x="4662" y="927"/>
                </a:lnTo>
                <a:lnTo>
                  <a:pt x="4658" y="922"/>
                </a:lnTo>
                <a:lnTo>
                  <a:pt x="4658" y="922"/>
                </a:lnTo>
                <a:lnTo>
                  <a:pt x="4653" y="922"/>
                </a:lnTo>
                <a:lnTo>
                  <a:pt x="4653" y="918"/>
                </a:lnTo>
                <a:lnTo>
                  <a:pt x="4653" y="918"/>
                </a:lnTo>
                <a:lnTo>
                  <a:pt x="4653" y="918"/>
                </a:lnTo>
                <a:lnTo>
                  <a:pt x="4644" y="918"/>
                </a:lnTo>
                <a:lnTo>
                  <a:pt x="4644" y="913"/>
                </a:lnTo>
                <a:lnTo>
                  <a:pt x="4640" y="913"/>
                </a:lnTo>
                <a:lnTo>
                  <a:pt x="4640" y="909"/>
                </a:lnTo>
                <a:lnTo>
                  <a:pt x="4640" y="909"/>
                </a:lnTo>
                <a:lnTo>
                  <a:pt x="4635" y="904"/>
                </a:lnTo>
                <a:lnTo>
                  <a:pt x="4631" y="900"/>
                </a:lnTo>
                <a:lnTo>
                  <a:pt x="4626" y="895"/>
                </a:lnTo>
                <a:lnTo>
                  <a:pt x="4626" y="895"/>
                </a:lnTo>
                <a:lnTo>
                  <a:pt x="4626" y="891"/>
                </a:lnTo>
                <a:lnTo>
                  <a:pt x="4622" y="886"/>
                </a:lnTo>
                <a:lnTo>
                  <a:pt x="4617" y="882"/>
                </a:lnTo>
                <a:lnTo>
                  <a:pt x="4617" y="882"/>
                </a:lnTo>
                <a:lnTo>
                  <a:pt x="4613" y="882"/>
                </a:lnTo>
                <a:lnTo>
                  <a:pt x="4608" y="877"/>
                </a:lnTo>
                <a:lnTo>
                  <a:pt x="4603" y="877"/>
                </a:lnTo>
                <a:lnTo>
                  <a:pt x="4599" y="877"/>
                </a:lnTo>
                <a:lnTo>
                  <a:pt x="4599" y="873"/>
                </a:lnTo>
                <a:lnTo>
                  <a:pt x="4599" y="873"/>
                </a:lnTo>
                <a:lnTo>
                  <a:pt x="4594" y="873"/>
                </a:lnTo>
                <a:lnTo>
                  <a:pt x="4594" y="868"/>
                </a:lnTo>
                <a:lnTo>
                  <a:pt x="4594" y="868"/>
                </a:lnTo>
                <a:lnTo>
                  <a:pt x="4594" y="864"/>
                </a:lnTo>
                <a:lnTo>
                  <a:pt x="4594" y="864"/>
                </a:lnTo>
                <a:lnTo>
                  <a:pt x="4594" y="859"/>
                </a:lnTo>
                <a:lnTo>
                  <a:pt x="4594" y="859"/>
                </a:lnTo>
                <a:lnTo>
                  <a:pt x="4599" y="859"/>
                </a:lnTo>
                <a:lnTo>
                  <a:pt x="4599" y="855"/>
                </a:lnTo>
                <a:lnTo>
                  <a:pt x="4599" y="855"/>
                </a:lnTo>
                <a:lnTo>
                  <a:pt x="4599" y="855"/>
                </a:lnTo>
                <a:lnTo>
                  <a:pt x="4599" y="855"/>
                </a:lnTo>
                <a:lnTo>
                  <a:pt x="4599" y="850"/>
                </a:lnTo>
                <a:lnTo>
                  <a:pt x="4599" y="850"/>
                </a:lnTo>
                <a:lnTo>
                  <a:pt x="4603" y="850"/>
                </a:lnTo>
                <a:lnTo>
                  <a:pt x="4599" y="850"/>
                </a:lnTo>
                <a:lnTo>
                  <a:pt x="4599" y="850"/>
                </a:lnTo>
                <a:lnTo>
                  <a:pt x="4599" y="846"/>
                </a:lnTo>
                <a:lnTo>
                  <a:pt x="4599" y="846"/>
                </a:lnTo>
                <a:lnTo>
                  <a:pt x="4599" y="846"/>
                </a:lnTo>
                <a:lnTo>
                  <a:pt x="4599" y="846"/>
                </a:lnTo>
                <a:lnTo>
                  <a:pt x="4599" y="846"/>
                </a:lnTo>
                <a:lnTo>
                  <a:pt x="4599" y="846"/>
                </a:lnTo>
                <a:lnTo>
                  <a:pt x="4599" y="846"/>
                </a:lnTo>
                <a:lnTo>
                  <a:pt x="4603" y="846"/>
                </a:lnTo>
                <a:lnTo>
                  <a:pt x="4603" y="846"/>
                </a:lnTo>
                <a:lnTo>
                  <a:pt x="4603" y="846"/>
                </a:lnTo>
                <a:lnTo>
                  <a:pt x="4603" y="846"/>
                </a:lnTo>
                <a:lnTo>
                  <a:pt x="4603" y="846"/>
                </a:lnTo>
                <a:lnTo>
                  <a:pt x="4603" y="841"/>
                </a:lnTo>
                <a:lnTo>
                  <a:pt x="4603" y="841"/>
                </a:lnTo>
                <a:lnTo>
                  <a:pt x="4603" y="841"/>
                </a:lnTo>
                <a:lnTo>
                  <a:pt x="4603" y="841"/>
                </a:lnTo>
                <a:lnTo>
                  <a:pt x="4608" y="841"/>
                </a:lnTo>
                <a:lnTo>
                  <a:pt x="4608" y="836"/>
                </a:lnTo>
                <a:lnTo>
                  <a:pt x="4603" y="836"/>
                </a:lnTo>
                <a:lnTo>
                  <a:pt x="4603" y="836"/>
                </a:lnTo>
                <a:lnTo>
                  <a:pt x="4603" y="836"/>
                </a:lnTo>
                <a:lnTo>
                  <a:pt x="4603" y="836"/>
                </a:lnTo>
                <a:lnTo>
                  <a:pt x="4608" y="836"/>
                </a:lnTo>
                <a:lnTo>
                  <a:pt x="4608" y="836"/>
                </a:lnTo>
                <a:lnTo>
                  <a:pt x="4608" y="836"/>
                </a:lnTo>
                <a:lnTo>
                  <a:pt x="4613" y="832"/>
                </a:lnTo>
                <a:lnTo>
                  <a:pt x="4613" y="832"/>
                </a:lnTo>
                <a:lnTo>
                  <a:pt x="4617" y="827"/>
                </a:lnTo>
                <a:lnTo>
                  <a:pt x="4617" y="827"/>
                </a:lnTo>
                <a:lnTo>
                  <a:pt x="4622" y="827"/>
                </a:lnTo>
                <a:lnTo>
                  <a:pt x="4622" y="827"/>
                </a:lnTo>
                <a:lnTo>
                  <a:pt x="4622" y="827"/>
                </a:lnTo>
                <a:lnTo>
                  <a:pt x="4622" y="832"/>
                </a:lnTo>
                <a:lnTo>
                  <a:pt x="4622" y="832"/>
                </a:lnTo>
                <a:lnTo>
                  <a:pt x="4626" y="832"/>
                </a:lnTo>
                <a:lnTo>
                  <a:pt x="4626" y="827"/>
                </a:lnTo>
                <a:lnTo>
                  <a:pt x="4626" y="827"/>
                </a:lnTo>
                <a:lnTo>
                  <a:pt x="4626" y="827"/>
                </a:lnTo>
                <a:lnTo>
                  <a:pt x="4626" y="827"/>
                </a:lnTo>
                <a:lnTo>
                  <a:pt x="4622" y="827"/>
                </a:lnTo>
                <a:lnTo>
                  <a:pt x="4622" y="823"/>
                </a:lnTo>
                <a:lnTo>
                  <a:pt x="4626" y="823"/>
                </a:lnTo>
                <a:lnTo>
                  <a:pt x="4622" y="818"/>
                </a:lnTo>
                <a:lnTo>
                  <a:pt x="4622" y="818"/>
                </a:lnTo>
                <a:lnTo>
                  <a:pt x="4622" y="818"/>
                </a:lnTo>
                <a:lnTo>
                  <a:pt x="4622" y="818"/>
                </a:lnTo>
                <a:lnTo>
                  <a:pt x="4617" y="818"/>
                </a:lnTo>
                <a:lnTo>
                  <a:pt x="4617" y="818"/>
                </a:lnTo>
                <a:lnTo>
                  <a:pt x="4613" y="818"/>
                </a:lnTo>
                <a:lnTo>
                  <a:pt x="4613" y="818"/>
                </a:lnTo>
                <a:lnTo>
                  <a:pt x="4613" y="818"/>
                </a:lnTo>
                <a:lnTo>
                  <a:pt x="4613" y="818"/>
                </a:lnTo>
                <a:lnTo>
                  <a:pt x="4608" y="818"/>
                </a:lnTo>
                <a:lnTo>
                  <a:pt x="4608" y="818"/>
                </a:lnTo>
                <a:lnTo>
                  <a:pt x="4603" y="818"/>
                </a:lnTo>
                <a:lnTo>
                  <a:pt x="4603" y="818"/>
                </a:lnTo>
                <a:lnTo>
                  <a:pt x="4599" y="818"/>
                </a:lnTo>
                <a:lnTo>
                  <a:pt x="4594" y="814"/>
                </a:lnTo>
                <a:lnTo>
                  <a:pt x="4590" y="814"/>
                </a:lnTo>
                <a:lnTo>
                  <a:pt x="4585" y="814"/>
                </a:lnTo>
                <a:lnTo>
                  <a:pt x="4585" y="814"/>
                </a:lnTo>
                <a:lnTo>
                  <a:pt x="4585" y="814"/>
                </a:lnTo>
                <a:lnTo>
                  <a:pt x="4585" y="818"/>
                </a:lnTo>
                <a:lnTo>
                  <a:pt x="4585" y="818"/>
                </a:lnTo>
                <a:lnTo>
                  <a:pt x="4585" y="818"/>
                </a:lnTo>
                <a:lnTo>
                  <a:pt x="4581" y="823"/>
                </a:lnTo>
                <a:lnTo>
                  <a:pt x="4581" y="823"/>
                </a:lnTo>
                <a:lnTo>
                  <a:pt x="4581" y="823"/>
                </a:lnTo>
                <a:lnTo>
                  <a:pt x="4581" y="827"/>
                </a:lnTo>
                <a:lnTo>
                  <a:pt x="4576" y="827"/>
                </a:lnTo>
                <a:lnTo>
                  <a:pt x="4576" y="827"/>
                </a:lnTo>
                <a:lnTo>
                  <a:pt x="4572" y="827"/>
                </a:lnTo>
                <a:lnTo>
                  <a:pt x="4567" y="823"/>
                </a:lnTo>
                <a:lnTo>
                  <a:pt x="4567" y="823"/>
                </a:lnTo>
                <a:lnTo>
                  <a:pt x="4567" y="823"/>
                </a:lnTo>
                <a:lnTo>
                  <a:pt x="4563" y="818"/>
                </a:lnTo>
                <a:lnTo>
                  <a:pt x="4563" y="818"/>
                </a:lnTo>
                <a:lnTo>
                  <a:pt x="4567" y="818"/>
                </a:lnTo>
                <a:lnTo>
                  <a:pt x="4563" y="814"/>
                </a:lnTo>
                <a:lnTo>
                  <a:pt x="4563" y="814"/>
                </a:lnTo>
                <a:lnTo>
                  <a:pt x="4563" y="814"/>
                </a:lnTo>
                <a:lnTo>
                  <a:pt x="4563" y="814"/>
                </a:lnTo>
                <a:lnTo>
                  <a:pt x="4558" y="809"/>
                </a:lnTo>
                <a:lnTo>
                  <a:pt x="4558" y="809"/>
                </a:lnTo>
                <a:lnTo>
                  <a:pt x="4554" y="809"/>
                </a:lnTo>
                <a:lnTo>
                  <a:pt x="4554" y="809"/>
                </a:lnTo>
                <a:lnTo>
                  <a:pt x="4545" y="809"/>
                </a:lnTo>
                <a:lnTo>
                  <a:pt x="4540" y="805"/>
                </a:lnTo>
                <a:lnTo>
                  <a:pt x="4536" y="805"/>
                </a:lnTo>
                <a:lnTo>
                  <a:pt x="4531" y="800"/>
                </a:lnTo>
                <a:lnTo>
                  <a:pt x="4531" y="800"/>
                </a:lnTo>
                <a:lnTo>
                  <a:pt x="4531" y="796"/>
                </a:lnTo>
                <a:lnTo>
                  <a:pt x="4531" y="791"/>
                </a:lnTo>
                <a:lnTo>
                  <a:pt x="4531" y="787"/>
                </a:lnTo>
                <a:lnTo>
                  <a:pt x="4531" y="787"/>
                </a:lnTo>
                <a:lnTo>
                  <a:pt x="4536" y="787"/>
                </a:lnTo>
                <a:lnTo>
                  <a:pt x="4540" y="791"/>
                </a:lnTo>
                <a:lnTo>
                  <a:pt x="4540" y="791"/>
                </a:lnTo>
                <a:lnTo>
                  <a:pt x="4545" y="787"/>
                </a:lnTo>
                <a:lnTo>
                  <a:pt x="4545" y="787"/>
                </a:lnTo>
                <a:lnTo>
                  <a:pt x="4545" y="787"/>
                </a:lnTo>
                <a:lnTo>
                  <a:pt x="4549" y="787"/>
                </a:lnTo>
                <a:lnTo>
                  <a:pt x="4549" y="787"/>
                </a:lnTo>
                <a:lnTo>
                  <a:pt x="4549" y="787"/>
                </a:lnTo>
                <a:lnTo>
                  <a:pt x="4549" y="782"/>
                </a:lnTo>
                <a:lnTo>
                  <a:pt x="4549" y="778"/>
                </a:lnTo>
                <a:lnTo>
                  <a:pt x="4549" y="778"/>
                </a:lnTo>
                <a:lnTo>
                  <a:pt x="4549" y="778"/>
                </a:lnTo>
                <a:lnTo>
                  <a:pt x="4549" y="773"/>
                </a:lnTo>
                <a:lnTo>
                  <a:pt x="4554" y="769"/>
                </a:lnTo>
                <a:lnTo>
                  <a:pt x="4558" y="764"/>
                </a:lnTo>
                <a:lnTo>
                  <a:pt x="4558" y="764"/>
                </a:lnTo>
                <a:lnTo>
                  <a:pt x="4558" y="760"/>
                </a:lnTo>
                <a:lnTo>
                  <a:pt x="4558" y="755"/>
                </a:lnTo>
                <a:lnTo>
                  <a:pt x="4558" y="755"/>
                </a:lnTo>
                <a:lnTo>
                  <a:pt x="4563" y="755"/>
                </a:lnTo>
                <a:lnTo>
                  <a:pt x="4563" y="751"/>
                </a:lnTo>
                <a:lnTo>
                  <a:pt x="4563" y="751"/>
                </a:lnTo>
                <a:lnTo>
                  <a:pt x="4567" y="751"/>
                </a:lnTo>
                <a:lnTo>
                  <a:pt x="4567" y="751"/>
                </a:lnTo>
                <a:lnTo>
                  <a:pt x="4572" y="751"/>
                </a:lnTo>
                <a:lnTo>
                  <a:pt x="4572" y="751"/>
                </a:lnTo>
                <a:lnTo>
                  <a:pt x="4572" y="751"/>
                </a:lnTo>
                <a:lnTo>
                  <a:pt x="4572" y="751"/>
                </a:lnTo>
                <a:lnTo>
                  <a:pt x="4572" y="751"/>
                </a:lnTo>
                <a:lnTo>
                  <a:pt x="4576" y="755"/>
                </a:lnTo>
                <a:lnTo>
                  <a:pt x="4581" y="755"/>
                </a:lnTo>
                <a:lnTo>
                  <a:pt x="4581" y="760"/>
                </a:lnTo>
                <a:lnTo>
                  <a:pt x="4581" y="760"/>
                </a:lnTo>
                <a:lnTo>
                  <a:pt x="4581" y="760"/>
                </a:lnTo>
                <a:lnTo>
                  <a:pt x="4581" y="760"/>
                </a:lnTo>
                <a:lnTo>
                  <a:pt x="4581" y="764"/>
                </a:lnTo>
                <a:lnTo>
                  <a:pt x="4581" y="769"/>
                </a:lnTo>
                <a:lnTo>
                  <a:pt x="4581" y="769"/>
                </a:lnTo>
                <a:lnTo>
                  <a:pt x="4581" y="773"/>
                </a:lnTo>
                <a:lnTo>
                  <a:pt x="4581" y="773"/>
                </a:lnTo>
                <a:lnTo>
                  <a:pt x="4581" y="773"/>
                </a:lnTo>
                <a:lnTo>
                  <a:pt x="4581" y="778"/>
                </a:lnTo>
                <a:lnTo>
                  <a:pt x="4581" y="778"/>
                </a:lnTo>
                <a:lnTo>
                  <a:pt x="4581" y="778"/>
                </a:lnTo>
                <a:lnTo>
                  <a:pt x="4576" y="778"/>
                </a:lnTo>
                <a:lnTo>
                  <a:pt x="4581" y="778"/>
                </a:lnTo>
                <a:lnTo>
                  <a:pt x="4581" y="778"/>
                </a:lnTo>
                <a:lnTo>
                  <a:pt x="4581" y="782"/>
                </a:lnTo>
                <a:lnTo>
                  <a:pt x="4581" y="782"/>
                </a:lnTo>
                <a:lnTo>
                  <a:pt x="4585" y="782"/>
                </a:lnTo>
                <a:lnTo>
                  <a:pt x="4590" y="782"/>
                </a:lnTo>
                <a:lnTo>
                  <a:pt x="4590" y="782"/>
                </a:lnTo>
                <a:lnTo>
                  <a:pt x="4590" y="782"/>
                </a:lnTo>
                <a:lnTo>
                  <a:pt x="4585" y="782"/>
                </a:lnTo>
                <a:lnTo>
                  <a:pt x="4585" y="782"/>
                </a:lnTo>
                <a:lnTo>
                  <a:pt x="4590" y="787"/>
                </a:lnTo>
                <a:lnTo>
                  <a:pt x="4585" y="791"/>
                </a:lnTo>
                <a:lnTo>
                  <a:pt x="4585" y="791"/>
                </a:lnTo>
                <a:lnTo>
                  <a:pt x="4581" y="791"/>
                </a:lnTo>
                <a:lnTo>
                  <a:pt x="4585" y="791"/>
                </a:lnTo>
                <a:lnTo>
                  <a:pt x="4585" y="796"/>
                </a:lnTo>
                <a:lnTo>
                  <a:pt x="4585" y="796"/>
                </a:lnTo>
                <a:lnTo>
                  <a:pt x="4585" y="791"/>
                </a:lnTo>
                <a:lnTo>
                  <a:pt x="4585" y="791"/>
                </a:lnTo>
                <a:lnTo>
                  <a:pt x="4590" y="791"/>
                </a:lnTo>
                <a:lnTo>
                  <a:pt x="4590" y="791"/>
                </a:lnTo>
                <a:lnTo>
                  <a:pt x="4590" y="791"/>
                </a:lnTo>
                <a:lnTo>
                  <a:pt x="4590" y="791"/>
                </a:lnTo>
                <a:lnTo>
                  <a:pt x="4590" y="787"/>
                </a:lnTo>
                <a:lnTo>
                  <a:pt x="4590" y="787"/>
                </a:lnTo>
                <a:lnTo>
                  <a:pt x="4594" y="787"/>
                </a:lnTo>
                <a:lnTo>
                  <a:pt x="4594" y="787"/>
                </a:lnTo>
                <a:lnTo>
                  <a:pt x="4594" y="787"/>
                </a:lnTo>
                <a:lnTo>
                  <a:pt x="4594" y="787"/>
                </a:lnTo>
                <a:lnTo>
                  <a:pt x="4594" y="787"/>
                </a:lnTo>
                <a:lnTo>
                  <a:pt x="4594" y="787"/>
                </a:lnTo>
                <a:lnTo>
                  <a:pt x="4594" y="782"/>
                </a:lnTo>
                <a:lnTo>
                  <a:pt x="4594" y="782"/>
                </a:lnTo>
                <a:lnTo>
                  <a:pt x="4603" y="773"/>
                </a:lnTo>
                <a:lnTo>
                  <a:pt x="4603" y="773"/>
                </a:lnTo>
                <a:lnTo>
                  <a:pt x="4603" y="773"/>
                </a:lnTo>
                <a:lnTo>
                  <a:pt x="4608" y="773"/>
                </a:lnTo>
                <a:lnTo>
                  <a:pt x="4608" y="773"/>
                </a:lnTo>
                <a:lnTo>
                  <a:pt x="4608" y="773"/>
                </a:lnTo>
                <a:lnTo>
                  <a:pt x="4608" y="773"/>
                </a:lnTo>
                <a:lnTo>
                  <a:pt x="4613" y="769"/>
                </a:lnTo>
                <a:lnTo>
                  <a:pt x="4613" y="769"/>
                </a:lnTo>
                <a:lnTo>
                  <a:pt x="4613" y="769"/>
                </a:lnTo>
                <a:lnTo>
                  <a:pt x="4613" y="769"/>
                </a:lnTo>
                <a:lnTo>
                  <a:pt x="4617" y="769"/>
                </a:lnTo>
                <a:lnTo>
                  <a:pt x="4617" y="769"/>
                </a:lnTo>
                <a:lnTo>
                  <a:pt x="4622" y="764"/>
                </a:lnTo>
                <a:lnTo>
                  <a:pt x="4622" y="764"/>
                </a:lnTo>
                <a:lnTo>
                  <a:pt x="4622" y="764"/>
                </a:lnTo>
                <a:lnTo>
                  <a:pt x="4622" y="769"/>
                </a:lnTo>
                <a:lnTo>
                  <a:pt x="4622" y="769"/>
                </a:lnTo>
                <a:lnTo>
                  <a:pt x="4626" y="769"/>
                </a:lnTo>
                <a:lnTo>
                  <a:pt x="4626" y="773"/>
                </a:lnTo>
                <a:lnTo>
                  <a:pt x="4631" y="773"/>
                </a:lnTo>
                <a:lnTo>
                  <a:pt x="4631" y="773"/>
                </a:lnTo>
                <a:lnTo>
                  <a:pt x="4631" y="773"/>
                </a:lnTo>
                <a:lnTo>
                  <a:pt x="4631" y="769"/>
                </a:lnTo>
                <a:lnTo>
                  <a:pt x="4631" y="769"/>
                </a:lnTo>
                <a:lnTo>
                  <a:pt x="4631" y="773"/>
                </a:lnTo>
                <a:lnTo>
                  <a:pt x="4635" y="773"/>
                </a:lnTo>
                <a:lnTo>
                  <a:pt x="4635" y="773"/>
                </a:lnTo>
                <a:lnTo>
                  <a:pt x="4640" y="773"/>
                </a:lnTo>
                <a:lnTo>
                  <a:pt x="4640" y="778"/>
                </a:lnTo>
                <a:lnTo>
                  <a:pt x="4644" y="778"/>
                </a:lnTo>
                <a:lnTo>
                  <a:pt x="4644" y="778"/>
                </a:lnTo>
                <a:lnTo>
                  <a:pt x="4644" y="787"/>
                </a:lnTo>
                <a:lnTo>
                  <a:pt x="4644" y="787"/>
                </a:lnTo>
                <a:lnTo>
                  <a:pt x="4649" y="791"/>
                </a:lnTo>
                <a:lnTo>
                  <a:pt x="4649" y="791"/>
                </a:lnTo>
                <a:lnTo>
                  <a:pt x="4653" y="791"/>
                </a:lnTo>
                <a:lnTo>
                  <a:pt x="4653" y="791"/>
                </a:lnTo>
                <a:lnTo>
                  <a:pt x="4653" y="791"/>
                </a:lnTo>
                <a:lnTo>
                  <a:pt x="4649" y="791"/>
                </a:lnTo>
                <a:lnTo>
                  <a:pt x="4649" y="791"/>
                </a:lnTo>
                <a:lnTo>
                  <a:pt x="4649" y="791"/>
                </a:lnTo>
                <a:lnTo>
                  <a:pt x="4649" y="796"/>
                </a:lnTo>
                <a:lnTo>
                  <a:pt x="4649" y="796"/>
                </a:lnTo>
                <a:lnTo>
                  <a:pt x="4649" y="800"/>
                </a:lnTo>
                <a:lnTo>
                  <a:pt x="4649" y="800"/>
                </a:lnTo>
                <a:lnTo>
                  <a:pt x="4644" y="800"/>
                </a:lnTo>
                <a:lnTo>
                  <a:pt x="4649" y="805"/>
                </a:lnTo>
                <a:lnTo>
                  <a:pt x="4649" y="800"/>
                </a:lnTo>
                <a:lnTo>
                  <a:pt x="4653" y="805"/>
                </a:lnTo>
                <a:lnTo>
                  <a:pt x="4653" y="800"/>
                </a:lnTo>
                <a:lnTo>
                  <a:pt x="4653" y="800"/>
                </a:lnTo>
                <a:lnTo>
                  <a:pt x="4653" y="805"/>
                </a:lnTo>
                <a:lnTo>
                  <a:pt x="4653" y="805"/>
                </a:lnTo>
                <a:lnTo>
                  <a:pt x="4653" y="805"/>
                </a:lnTo>
                <a:lnTo>
                  <a:pt x="4653" y="805"/>
                </a:lnTo>
                <a:lnTo>
                  <a:pt x="4653" y="805"/>
                </a:lnTo>
                <a:lnTo>
                  <a:pt x="4658" y="809"/>
                </a:lnTo>
                <a:lnTo>
                  <a:pt x="4662" y="809"/>
                </a:lnTo>
                <a:lnTo>
                  <a:pt x="4662" y="809"/>
                </a:lnTo>
                <a:lnTo>
                  <a:pt x="4662" y="809"/>
                </a:lnTo>
                <a:lnTo>
                  <a:pt x="4662" y="809"/>
                </a:lnTo>
                <a:lnTo>
                  <a:pt x="4662" y="809"/>
                </a:lnTo>
                <a:lnTo>
                  <a:pt x="4662" y="805"/>
                </a:lnTo>
                <a:lnTo>
                  <a:pt x="4662" y="805"/>
                </a:lnTo>
                <a:lnTo>
                  <a:pt x="4662" y="805"/>
                </a:lnTo>
                <a:lnTo>
                  <a:pt x="4667" y="805"/>
                </a:lnTo>
                <a:lnTo>
                  <a:pt x="4671" y="805"/>
                </a:lnTo>
                <a:lnTo>
                  <a:pt x="4671" y="809"/>
                </a:lnTo>
                <a:lnTo>
                  <a:pt x="4671" y="809"/>
                </a:lnTo>
                <a:lnTo>
                  <a:pt x="4671" y="805"/>
                </a:lnTo>
                <a:lnTo>
                  <a:pt x="4676" y="805"/>
                </a:lnTo>
                <a:lnTo>
                  <a:pt x="4680" y="805"/>
                </a:lnTo>
                <a:lnTo>
                  <a:pt x="4680" y="805"/>
                </a:lnTo>
                <a:lnTo>
                  <a:pt x="4680" y="805"/>
                </a:lnTo>
                <a:lnTo>
                  <a:pt x="4680" y="809"/>
                </a:lnTo>
                <a:lnTo>
                  <a:pt x="4680" y="809"/>
                </a:lnTo>
                <a:lnTo>
                  <a:pt x="4680" y="809"/>
                </a:lnTo>
                <a:lnTo>
                  <a:pt x="4680" y="809"/>
                </a:lnTo>
                <a:lnTo>
                  <a:pt x="4680" y="809"/>
                </a:lnTo>
                <a:lnTo>
                  <a:pt x="4680" y="809"/>
                </a:lnTo>
                <a:lnTo>
                  <a:pt x="4685" y="814"/>
                </a:lnTo>
                <a:lnTo>
                  <a:pt x="4685" y="814"/>
                </a:lnTo>
                <a:lnTo>
                  <a:pt x="4689" y="818"/>
                </a:lnTo>
                <a:lnTo>
                  <a:pt x="4689" y="818"/>
                </a:lnTo>
                <a:lnTo>
                  <a:pt x="4689" y="818"/>
                </a:lnTo>
                <a:lnTo>
                  <a:pt x="4689" y="818"/>
                </a:lnTo>
                <a:lnTo>
                  <a:pt x="4694" y="823"/>
                </a:lnTo>
                <a:lnTo>
                  <a:pt x="4694" y="823"/>
                </a:lnTo>
                <a:lnTo>
                  <a:pt x="4694" y="823"/>
                </a:lnTo>
                <a:lnTo>
                  <a:pt x="4694" y="823"/>
                </a:lnTo>
                <a:lnTo>
                  <a:pt x="4694" y="823"/>
                </a:lnTo>
                <a:lnTo>
                  <a:pt x="4694" y="827"/>
                </a:lnTo>
                <a:lnTo>
                  <a:pt x="4694" y="827"/>
                </a:lnTo>
                <a:lnTo>
                  <a:pt x="4689" y="823"/>
                </a:lnTo>
                <a:lnTo>
                  <a:pt x="4689" y="823"/>
                </a:lnTo>
                <a:lnTo>
                  <a:pt x="4689" y="823"/>
                </a:lnTo>
                <a:lnTo>
                  <a:pt x="4685" y="823"/>
                </a:lnTo>
                <a:lnTo>
                  <a:pt x="4685" y="823"/>
                </a:lnTo>
                <a:lnTo>
                  <a:pt x="4685" y="823"/>
                </a:lnTo>
                <a:lnTo>
                  <a:pt x="4685" y="827"/>
                </a:lnTo>
                <a:lnTo>
                  <a:pt x="4685" y="827"/>
                </a:lnTo>
                <a:lnTo>
                  <a:pt x="4685" y="827"/>
                </a:lnTo>
                <a:lnTo>
                  <a:pt x="4685" y="827"/>
                </a:lnTo>
                <a:lnTo>
                  <a:pt x="4689" y="827"/>
                </a:lnTo>
                <a:lnTo>
                  <a:pt x="4689" y="827"/>
                </a:lnTo>
                <a:lnTo>
                  <a:pt x="4689" y="827"/>
                </a:lnTo>
                <a:lnTo>
                  <a:pt x="4689" y="832"/>
                </a:lnTo>
                <a:lnTo>
                  <a:pt x="4694" y="832"/>
                </a:lnTo>
                <a:lnTo>
                  <a:pt x="4694" y="832"/>
                </a:lnTo>
                <a:lnTo>
                  <a:pt x="4694" y="836"/>
                </a:lnTo>
                <a:lnTo>
                  <a:pt x="4694" y="836"/>
                </a:lnTo>
                <a:lnTo>
                  <a:pt x="4694" y="841"/>
                </a:lnTo>
                <a:lnTo>
                  <a:pt x="4698" y="841"/>
                </a:lnTo>
                <a:lnTo>
                  <a:pt x="4698" y="841"/>
                </a:lnTo>
                <a:lnTo>
                  <a:pt x="4698" y="841"/>
                </a:lnTo>
                <a:lnTo>
                  <a:pt x="4698" y="841"/>
                </a:lnTo>
                <a:lnTo>
                  <a:pt x="4698" y="846"/>
                </a:lnTo>
                <a:lnTo>
                  <a:pt x="4703" y="846"/>
                </a:lnTo>
                <a:lnTo>
                  <a:pt x="4703" y="846"/>
                </a:lnTo>
                <a:lnTo>
                  <a:pt x="4703" y="846"/>
                </a:lnTo>
                <a:lnTo>
                  <a:pt x="4703" y="850"/>
                </a:lnTo>
                <a:lnTo>
                  <a:pt x="4703" y="850"/>
                </a:lnTo>
                <a:lnTo>
                  <a:pt x="4703" y="850"/>
                </a:lnTo>
                <a:lnTo>
                  <a:pt x="4703" y="850"/>
                </a:lnTo>
                <a:lnTo>
                  <a:pt x="4703" y="850"/>
                </a:lnTo>
                <a:lnTo>
                  <a:pt x="4703" y="850"/>
                </a:lnTo>
                <a:lnTo>
                  <a:pt x="4703" y="850"/>
                </a:lnTo>
                <a:lnTo>
                  <a:pt x="4703" y="850"/>
                </a:lnTo>
                <a:lnTo>
                  <a:pt x="4703" y="855"/>
                </a:lnTo>
                <a:lnTo>
                  <a:pt x="4703" y="855"/>
                </a:lnTo>
                <a:lnTo>
                  <a:pt x="4703" y="859"/>
                </a:lnTo>
                <a:lnTo>
                  <a:pt x="4703" y="859"/>
                </a:lnTo>
                <a:lnTo>
                  <a:pt x="4703" y="864"/>
                </a:lnTo>
                <a:lnTo>
                  <a:pt x="4707" y="864"/>
                </a:lnTo>
                <a:lnTo>
                  <a:pt x="4707" y="864"/>
                </a:lnTo>
                <a:lnTo>
                  <a:pt x="4707" y="868"/>
                </a:lnTo>
                <a:lnTo>
                  <a:pt x="4712" y="864"/>
                </a:lnTo>
                <a:lnTo>
                  <a:pt x="4712" y="864"/>
                </a:lnTo>
                <a:lnTo>
                  <a:pt x="4712" y="868"/>
                </a:lnTo>
                <a:lnTo>
                  <a:pt x="4712" y="868"/>
                </a:lnTo>
                <a:lnTo>
                  <a:pt x="4712" y="868"/>
                </a:lnTo>
                <a:lnTo>
                  <a:pt x="4712" y="868"/>
                </a:lnTo>
                <a:lnTo>
                  <a:pt x="4712" y="868"/>
                </a:lnTo>
                <a:lnTo>
                  <a:pt x="4707" y="868"/>
                </a:lnTo>
                <a:lnTo>
                  <a:pt x="4707" y="868"/>
                </a:lnTo>
                <a:lnTo>
                  <a:pt x="4707" y="873"/>
                </a:lnTo>
                <a:lnTo>
                  <a:pt x="4712" y="873"/>
                </a:lnTo>
                <a:lnTo>
                  <a:pt x="4712" y="873"/>
                </a:lnTo>
                <a:lnTo>
                  <a:pt x="4716" y="877"/>
                </a:lnTo>
                <a:lnTo>
                  <a:pt x="4716" y="877"/>
                </a:lnTo>
                <a:lnTo>
                  <a:pt x="4716" y="877"/>
                </a:lnTo>
                <a:lnTo>
                  <a:pt x="4716" y="873"/>
                </a:lnTo>
                <a:lnTo>
                  <a:pt x="4716" y="873"/>
                </a:lnTo>
                <a:lnTo>
                  <a:pt x="4716" y="873"/>
                </a:lnTo>
                <a:lnTo>
                  <a:pt x="4716" y="873"/>
                </a:lnTo>
                <a:lnTo>
                  <a:pt x="4721" y="873"/>
                </a:lnTo>
                <a:lnTo>
                  <a:pt x="4721" y="868"/>
                </a:lnTo>
                <a:lnTo>
                  <a:pt x="4721" y="868"/>
                </a:lnTo>
                <a:lnTo>
                  <a:pt x="4721" y="868"/>
                </a:lnTo>
                <a:lnTo>
                  <a:pt x="4721" y="868"/>
                </a:lnTo>
                <a:lnTo>
                  <a:pt x="4721" y="868"/>
                </a:lnTo>
                <a:lnTo>
                  <a:pt x="4721" y="873"/>
                </a:lnTo>
                <a:lnTo>
                  <a:pt x="4725" y="873"/>
                </a:lnTo>
                <a:lnTo>
                  <a:pt x="4725" y="873"/>
                </a:lnTo>
                <a:lnTo>
                  <a:pt x="4725" y="868"/>
                </a:lnTo>
                <a:lnTo>
                  <a:pt x="4725" y="868"/>
                </a:lnTo>
                <a:lnTo>
                  <a:pt x="4725" y="868"/>
                </a:lnTo>
                <a:lnTo>
                  <a:pt x="4725" y="868"/>
                </a:lnTo>
                <a:lnTo>
                  <a:pt x="4725" y="864"/>
                </a:lnTo>
                <a:lnTo>
                  <a:pt x="4725" y="864"/>
                </a:lnTo>
                <a:lnTo>
                  <a:pt x="4725" y="864"/>
                </a:lnTo>
                <a:lnTo>
                  <a:pt x="4725" y="864"/>
                </a:lnTo>
                <a:lnTo>
                  <a:pt x="4730" y="868"/>
                </a:lnTo>
                <a:lnTo>
                  <a:pt x="4730" y="868"/>
                </a:lnTo>
                <a:lnTo>
                  <a:pt x="4730" y="864"/>
                </a:lnTo>
                <a:lnTo>
                  <a:pt x="4725" y="864"/>
                </a:lnTo>
                <a:lnTo>
                  <a:pt x="4725" y="864"/>
                </a:lnTo>
                <a:lnTo>
                  <a:pt x="4725" y="864"/>
                </a:lnTo>
                <a:lnTo>
                  <a:pt x="4725" y="864"/>
                </a:lnTo>
                <a:lnTo>
                  <a:pt x="4730" y="864"/>
                </a:lnTo>
                <a:lnTo>
                  <a:pt x="4730" y="859"/>
                </a:lnTo>
                <a:lnTo>
                  <a:pt x="4730" y="859"/>
                </a:lnTo>
                <a:lnTo>
                  <a:pt x="4735" y="864"/>
                </a:lnTo>
                <a:lnTo>
                  <a:pt x="4735" y="864"/>
                </a:lnTo>
                <a:lnTo>
                  <a:pt x="4735" y="864"/>
                </a:lnTo>
                <a:lnTo>
                  <a:pt x="4739" y="864"/>
                </a:lnTo>
                <a:lnTo>
                  <a:pt x="4739" y="864"/>
                </a:lnTo>
                <a:lnTo>
                  <a:pt x="4739" y="864"/>
                </a:lnTo>
                <a:lnTo>
                  <a:pt x="4739" y="859"/>
                </a:lnTo>
                <a:lnTo>
                  <a:pt x="4739" y="859"/>
                </a:lnTo>
                <a:lnTo>
                  <a:pt x="4739" y="859"/>
                </a:lnTo>
                <a:lnTo>
                  <a:pt x="4739" y="859"/>
                </a:lnTo>
                <a:lnTo>
                  <a:pt x="4744" y="859"/>
                </a:lnTo>
                <a:lnTo>
                  <a:pt x="4744" y="859"/>
                </a:lnTo>
                <a:lnTo>
                  <a:pt x="4748" y="859"/>
                </a:lnTo>
                <a:lnTo>
                  <a:pt x="4748" y="855"/>
                </a:lnTo>
                <a:lnTo>
                  <a:pt x="4748" y="855"/>
                </a:lnTo>
                <a:lnTo>
                  <a:pt x="4748" y="850"/>
                </a:lnTo>
                <a:lnTo>
                  <a:pt x="4748" y="846"/>
                </a:lnTo>
                <a:lnTo>
                  <a:pt x="4744" y="841"/>
                </a:lnTo>
                <a:lnTo>
                  <a:pt x="4744" y="836"/>
                </a:lnTo>
                <a:lnTo>
                  <a:pt x="4744" y="836"/>
                </a:lnTo>
                <a:lnTo>
                  <a:pt x="4744" y="841"/>
                </a:lnTo>
                <a:lnTo>
                  <a:pt x="4744" y="841"/>
                </a:lnTo>
                <a:lnTo>
                  <a:pt x="4739" y="836"/>
                </a:lnTo>
                <a:lnTo>
                  <a:pt x="4739" y="836"/>
                </a:lnTo>
                <a:lnTo>
                  <a:pt x="4739" y="836"/>
                </a:lnTo>
                <a:lnTo>
                  <a:pt x="4739" y="832"/>
                </a:lnTo>
                <a:lnTo>
                  <a:pt x="4739" y="832"/>
                </a:lnTo>
                <a:lnTo>
                  <a:pt x="4739" y="832"/>
                </a:lnTo>
                <a:lnTo>
                  <a:pt x="4735" y="827"/>
                </a:lnTo>
                <a:lnTo>
                  <a:pt x="4735" y="823"/>
                </a:lnTo>
                <a:lnTo>
                  <a:pt x="4730" y="823"/>
                </a:lnTo>
                <a:lnTo>
                  <a:pt x="4730" y="818"/>
                </a:lnTo>
                <a:lnTo>
                  <a:pt x="4725" y="814"/>
                </a:lnTo>
                <a:lnTo>
                  <a:pt x="4716" y="805"/>
                </a:lnTo>
                <a:lnTo>
                  <a:pt x="4712" y="800"/>
                </a:lnTo>
                <a:lnTo>
                  <a:pt x="4703" y="796"/>
                </a:lnTo>
                <a:lnTo>
                  <a:pt x="4694" y="787"/>
                </a:lnTo>
                <a:lnTo>
                  <a:pt x="4694" y="787"/>
                </a:lnTo>
                <a:lnTo>
                  <a:pt x="4694" y="787"/>
                </a:lnTo>
                <a:lnTo>
                  <a:pt x="4689" y="787"/>
                </a:lnTo>
                <a:lnTo>
                  <a:pt x="4689" y="787"/>
                </a:lnTo>
                <a:lnTo>
                  <a:pt x="4685" y="782"/>
                </a:lnTo>
                <a:lnTo>
                  <a:pt x="4680" y="778"/>
                </a:lnTo>
                <a:lnTo>
                  <a:pt x="4680" y="778"/>
                </a:lnTo>
                <a:lnTo>
                  <a:pt x="4676" y="778"/>
                </a:lnTo>
                <a:lnTo>
                  <a:pt x="4676" y="778"/>
                </a:lnTo>
                <a:lnTo>
                  <a:pt x="4676" y="778"/>
                </a:lnTo>
                <a:lnTo>
                  <a:pt x="4671" y="778"/>
                </a:lnTo>
                <a:lnTo>
                  <a:pt x="4671" y="773"/>
                </a:lnTo>
                <a:lnTo>
                  <a:pt x="4671" y="773"/>
                </a:lnTo>
                <a:lnTo>
                  <a:pt x="4676" y="773"/>
                </a:lnTo>
                <a:lnTo>
                  <a:pt x="4676" y="773"/>
                </a:lnTo>
                <a:lnTo>
                  <a:pt x="4671" y="769"/>
                </a:lnTo>
                <a:lnTo>
                  <a:pt x="4671" y="769"/>
                </a:lnTo>
                <a:lnTo>
                  <a:pt x="4671" y="764"/>
                </a:lnTo>
                <a:lnTo>
                  <a:pt x="4671" y="764"/>
                </a:lnTo>
                <a:lnTo>
                  <a:pt x="4671" y="760"/>
                </a:lnTo>
                <a:lnTo>
                  <a:pt x="4676" y="760"/>
                </a:lnTo>
                <a:lnTo>
                  <a:pt x="4676" y="760"/>
                </a:lnTo>
                <a:lnTo>
                  <a:pt x="4680" y="760"/>
                </a:lnTo>
                <a:lnTo>
                  <a:pt x="4680" y="760"/>
                </a:lnTo>
                <a:lnTo>
                  <a:pt x="4680" y="755"/>
                </a:lnTo>
                <a:lnTo>
                  <a:pt x="4680" y="755"/>
                </a:lnTo>
                <a:lnTo>
                  <a:pt x="4680" y="755"/>
                </a:lnTo>
                <a:lnTo>
                  <a:pt x="4685" y="751"/>
                </a:lnTo>
                <a:lnTo>
                  <a:pt x="4685" y="751"/>
                </a:lnTo>
                <a:lnTo>
                  <a:pt x="4685" y="746"/>
                </a:lnTo>
                <a:lnTo>
                  <a:pt x="4685" y="746"/>
                </a:lnTo>
                <a:lnTo>
                  <a:pt x="4689" y="742"/>
                </a:lnTo>
                <a:lnTo>
                  <a:pt x="4689" y="742"/>
                </a:lnTo>
                <a:lnTo>
                  <a:pt x="4685" y="737"/>
                </a:lnTo>
                <a:lnTo>
                  <a:pt x="4685" y="733"/>
                </a:lnTo>
                <a:lnTo>
                  <a:pt x="4680" y="733"/>
                </a:lnTo>
                <a:lnTo>
                  <a:pt x="4680" y="728"/>
                </a:lnTo>
                <a:lnTo>
                  <a:pt x="4680" y="728"/>
                </a:lnTo>
                <a:lnTo>
                  <a:pt x="4680" y="728"/>
                </a:lnTo>
                <a:lnTo>
                  <a:pt x="4680" y="723"/>
                </a:lnTo>
                <a:lnTo>
                  <a:pt x="4680" y="723"/>
                </a:lnTo>
                <a:lnTo>
                  <a:pt x="4680" y="719"/>
                </a:lnTo>
                <a:lnTo>
                  <a:pt x="4680" y="719"/>
                </a:lnTo>
                <a:lnTo>
                  <a:pt x="4680" y="719"/>
                </a:lnTo>
                <a:lnTo>
                  <a:pt x="4680" y="714"/>
                </a:lnTo>
                <a:lnTo>
                  <a:pt x="4680" y="714"/>
                </a:lnTo>
                <a:lnTo>
                  <a:pt x="4680" y="714"/>
                </a:lnTo>
                <a:lnTo>
                  <a:pt x="4685" y="714"/>
                </a:lnTo>
                <a:lnTo>
                  <a:pt x="4685" y="714"/>
                </a:lnTo>
                <a:lnTo>
                  <a:pt x="4685" y="714"/>
                </a:lnTo>
                <a:lnTo>
                  <a:pt x="4685" y="714"/>
                </a:lnTo>
                <a:lnTo>
                  <a:pt x="4685" y="710"/>
                </a:lnTo>
                <a:lnTo>
                  <a:pt x="4680" y="705"/>
                </a:lnTo>
                <a:lnTo>
                  <a:pt x="4680" y="705"/>
                </a:lnTo>
                <a:lnTo>
                  <a:pt x="4685" y="705"/>
                </a:lnTo>
                <a:lnTo>
                  <a:pt x="4685" y="705"/>
                </a:lnTo>
                <a:lnTo>
                  <a:pt x="4685" y="705"/>
                </a:lnTo>
                <a:lnTo>
                  <a:pt x="4685" y="705"/>
                </a:lnTo>
                <a:lnTo>
                  <a:pt x="4685" y="701"/>
                </a:lnTo>
                <a:lnTo>
                  <a:pt x="4689" y="701"/>
                </a:lnTo>
                <a:lnTo>
                  <a:pt x="4685" y="696"/>
                </a:lnTo>
                <a:lnTo>
                  <a:pt x="4685" y="696"/>
                </a:lnTo>
                <a:lnTo>
                  <a:pt x="4689" y="692"/>
                </a:lnTo>
                <a:lnTo>
                  <a:pt x="4689" y="692"/>
                </a:lnTo>
                <a:lnTo>
                  <a:pt x="4689" y="692"/>
                </a:lnTo>
                <a:lnTo>
                  <a:pt x="4689" y="692"/>
                </a:lnTo>
                <a:lnTo>
                  <a:pt x="4689" y="696"/>
                </a:lnTo>
                <a:lnTo>
                  <a:pt x="4689" y="696"/>
                </a:lnTo>
                <a:lnTo>
                  <a:pt x="4694" y="696"/>
                </a:lnTo>
                <a:lnTo>
                  <a:pt x="4694" y="696"/>
                </a:lnTo>
                <a:lnTo>
                  <a:pt x="4694" y="692"/>
                </a:lnTo>
                <a:lnTo>
                  <a:pt x="4694" y="692"/>
                </a:lnTo>
                <a:lnTo>
                  <a:pt x="4694" y="692"/>
                </a:lnTo>
                <a:lnTo>
                  <a:pt x="4698" y="701"/>
                </a:lnTo>
                <a:lnTo>
                  <a:pt x="4703" y="701"/>
                </a:lnTo>
                <a:lnTo>
                  <a:pt x="4703" y="701"/>
                </a:lnTo>
                <a:lnTo>
                  <a:pt x="4707" y="701"/>
                </a:lnTo>
                <a:lnTo>
                  <a:pt x="4707" y="701"/>
                </a:lnTo>
                <a:lnTo>
                  <a:pt x="4712" y="701"/>
                </a:lnTo>
                <a:lnTo>
                  <a:pt x="4712" y="701"/>
                </a:lnTo>
                <a:lnTo>
                  <a:pt x="4712" y="701"/>
                </a:lnTo>
                <a:lnTo>
                  <a:pt x="4716" y="701"/>
                </a:lnTo>
                <a:lnTo>
                  <a:pt x="4716" y="701"/>
                </a:lnTo>
                <a:lnTo>
                  <a:pt x="4721" y="701"/>
                </a:lnTo>
                <a:lnTo>
                  <a:pt x="4721" y="701"/>
                </a:lnTo>
                <a:lnTo>
                  <a:pt x="4725" y="696"/>
                </a:lnTo>
                <a:lnTo>
                  <a:pt x="4725" y="696"/>
                </a:lnTo>
                <a:lnTo>
                  <a:pt x="4730" y="687"/>
                </a:lnTo>
                <a:lnTo>
                  <a:pt x="4730" y="687"/>
                </a:lnTo>
                <a:lnTo>
                  <a:pt x="4730" y="683"/>
                </a:lnTo>
                <a:lnTo>
                  <a:pt x="4730" y="678"/>
                </a:lnTo>
                <a:lnTo>
                  <a:pt x="4730" y="678"/>
                </a:lnTo>
                <a:lnTo>
                  <a:pt x="4730" y="674"/>
                </a:lnTo>
                <a:lnTo>
                  <a:pt x="4730" y="674"/>
                </a:lnTo>
                <a:lnTo>
                  <a:pt x="4730" y="665"/>
                </a:lnTo>
                <a:lnTo>
                  <a:pt x="4730" y="665"/>
                </a:lnTo>
                <a:lnTo>
                  <a:pt x="4730" y="665"/>
                </a:lnTo>
                <a:lnTo>
                  <a:pt x="4730" y="660"/>
                </a:lnTo>
                <a:lnTo>
                  <a:pt x="4730" y="660"/>
                </a:lnTo>
                <a:lnTo>
                  <a:pt x="4730" y="656"/>
                </a:lnTo>
                <a:lnTo>
                  <a:pt x="4730" y="651"/>
                </a:lnTo>
                <a:lnTo>
                  <a:pt x="4730" y="651"/>
                </a:lnTo>
                <a:lnTo>
                  <a:pt x="4730" y="651"/>
                </a:lnTo>
                <a:lnTo>
                  <a:pt x="4730" y="642"/>
                </a:lnTo>
                <a:lnTo>
                  <a:pt x="4735" y="638"/>
                </a:lnTo>
                <a:lnTo>
                  <a:pt x="4735" y="633"/>
                </a:lnTo>
                <a:lnTo>
                  <a:pt x="4735" y="633"/>
                </a:lnTo>
                <a:lnTo>
                  <a:pt x="4735" y="624"/>
                </a:lnTo>
                <a:lnTo>
                  <a:pt x="4730" y="624"/>
                </a:lnTo>
                <a:lnTo>
                  <a:pt x="4730" y="619"/>
                </a:lnTo>
                <a:lnTo>
                  <a:pt x="4730" y="615"/>
                </a:lnTo>
                <a:lnTo>
                  <a:pt x="4725" y="615"/>
                </a:lnTo>
                <a:lnTo>
                  <a:pt x="4725" y="610"/>
                </a:lnTo>
                <a:lnTo>
                  <a:pt x="4725" y="610"/>
                </a:lnTo>
                <a:lnTo>
                  <a:pt x="4725" y="601"/>
                </a:lnTo>
                <a:lnTo>
                  <a:pt x="4725" y="597"/>
                </a:lnTo>
                <a:lnTo>
                  <a:pt x="4725" y="592"/>
                </a:lnTo>
                <a:lnTo>
                  <a:pt x="4725" y="592"/>
                </a:lnTo>
                <a:lnTo>
                  <a:pt x="4725" y="588"/>
                </a:lnTo>
                <a:lnTo>
                  <a:pt x="4725" y="588"/>
                </a:lnTo>
                <a:lnTo>
                  <a:pt x="4725" y="583"/>
                </a:lnTo>
                <a:lnTo>
                  <a:pt x="4725" y="583"/>
                </a:lnTo>
                <a:lnTo>
                  <a:pt x="4725" y="579"/>
                </a:lnTo>
                <a:lnTo>
                  <a:pt x="4721" y="574"/>
                </a:lnTo>
                <a:lnTo>
                  <a:pt x="4721" y="570"/>
                </a:lnTo>
                <a:lnTo>
                  <a:pt x="4716" y="570"/>
                </a:lnTo>
                <a:lnTo>
                  <a:pt x="4716" y="570"/>
                </a:lnTo>
                <a:lnTo>
                  <a:pt x="4716" y="570"/>
                </a:lnTo>
                <a:lnTo>
                  <a:pt x="4716" y="565"/>
                </a:lnTo>
                <a:lnTo>
                  <a:pt x="4716" y="565"/>
                </a:lnTo>
                <a:lnTo>
                  <a:pt x="4712" y="565"/>
                </a:lnTo>
                <a:lnTo>
                  <a:pt x="4712" y="565"/>
                </a:lnTo>
                <a:lnTo>
                  <a:pt x="4712" y="556"/>
                </a:lnTo>
                <a:lnTo>
                  <a:pt x="4707" y="556"/>
                </a:lnTo>
                <a:lnTo>
                  <a:pt x="4707" y="556"/>
                </a:lnTo>
                <a:lnTo>
                  <a:pt x="4703" y="552"/>
                </a:lnTo>
                <a:lnTo>
                  <a:pt x="4703" y="552"/>
                </a:lnTo>
                <a:lnTo>
                  <a:pt x="4703" y="547"/>
                </a:lnTo>
                <a:lnTo>
                  <a:pt x="4703" y="547"/>
                </a:lnTo>
                <a:lnTo>
                  <a:pt x="4703" y="547"/>
                </a:lnTo>
                <a:lnTo>
                  <a:pt x="4703" y="547"/>
                </a:lnTo>
                <a:lnTo>
                  <a:pt x="4694" y="538"/>
                </a:lnTo>
                <a:lnTo>
                  <a:pt x="4689" y="534"/>
                </a:lnTo>
                <a:lnTo>
                  <a:pt x="4689" y="534"/>
                </a:lnTo>
                <a:lnTo>
                  <a:pt x="4685" y="529"/>
                </a:lnTo>
                <a:lnTo>
                  <a:pt x="4685" y="525"/>
                </a:lnTo>
                <a:lnTo>
                  <a:pt x="4680" y="525"/>
                </a:lnTo>
                <a:lnTo>
                  <a:pt x="4680" y="520"/>
                </a:lnTo>
                <a:lnTo>
                  <a:pt x="4680" y="515"/>
                </a:lnTo>
                <a:lnTo>
                  <a:pt x="4680" y="515"/>
                </a:lnTo>
                <a:lnTo>
                  <a:pt x="4680" y="511"/>
                </a:lnTo>
                <a:lnTo>
                  <a:pt x="4676" y="511"/>
                </a:lnTo>
                <a:lnTo>
                  <a:pt x="4676" y="506"/>
                </a:lnTo>
                <a:lnTo>
                  <a:pt x="4676" y="506"/>
                </a:lnTo>
                <a:lnTo>
                  <a:pt x="4671" y="506"/>
                </a:lnTo>
                <a:lnTo>
                  <a:pt x="4671" y="506"/>
                </a:lnTo>
                <a:lnTo>
                  <a:pt x="4667" y="502"/>
                </a:lnTo>
                <a:lnTo>
                  <a:pt x="4667" y="502"/>
                </a:lnTo>
                <a:lnTo>
                  <a:pt x="4667" y="497"/>
                </a:lnTo>
                <a:lnTo>
                  <a:pt x="4662" y="497"/>
                </a:lnTo>
                <a:lnTo>
                  <a:pt x="4658" y="493"/>
                </a:lnTo>
                <a:lnTo>
                  <a:pt x="4653" y="493"/>
                </a:lnTo>
                <a:lnTo>
                  <a:pt x="4653" y="493"/>
                </a:lnTo>
                <a:lnTo>
                  <a:pt x="4653" y="493"/>
                </a:lnTo>
                <a:lnTo>
                  <a:pt x="4658" y="493"/>
                </a:lnTo>
                <a:lnTo>
                  <a:pt x="4658" y="488"/>
                </a:lnTo>
                <a:lnTo>
                  <a:pt x="4658" y="488"/>
                </a:lnTo>
                <a:lnTo>
                  <a:pt x="4653" y="488"/>
                </a:lnTo>
                <a:lnTo>
                  <a:pt x="4653" y="488"/>
                </a:lnTo>
                <a:lnTo>
                  <a:pt x="4649" y="484"/>
                </a:lnTo>
                <a:lnTo>
                  <a:pt x="4649" y="484"/>
                </a:lnTo>
                <a:lnTo>
                  <a:pt x="4640" y="484"/>
                </a:lnTo>
                <a:lnTo>
                  <a:pt x="4631" y="479"/>
                </a:lnTo>
                <a:lnTo>
                  <a:pt x="4626" y="475"/>
                </a:lnTo>
                <a:lnTo>
                  <a:pt x="4626" y="475"/>
                </a:lnTo>
                <a:lnTo>
                  <a:pt x="4617" y="470"/>
                </a:lnTo>
                <a:lnTo>
                  <a:pt x="4617" y="470"/>
                </a:lnTo>
                <a:lnTo>
                  <a:pt x="4617" y="470"/>
                </a:lnTo>
                <a:lnTo>
                  <a:pt x="4613" y="475"/>
                </a:lnTo>
                <a:lnTo>
                  <a:pt x="4608" y="475"/>
                </a:lnTo>
                <a:lnTo>
                  <a:pt x="4603" y="470"/>
                </a:lnTo>
                <a:lnTo>
                  <a:pt x="4603" y="470"/>
                </a:lnTo>
                <a:lnTo>
                  <a:pt x="4603" y="475"/>
                </a:lnTo>
                <a:lnTo>
                  <a:pt x="4603" y="475"/>
                </a:lnTo>
                <a:lnTo>
                  <a:pt x="4608" y="475"/>
                </a:lnTo>
                <a:lnTo>
                  <a:pt x="4613" y="479"/>
                </a:lnTo>
                <a:lnTo>
                  <a:pt x="4613" y="484"/>
                </a:lnTo>
                <a:lnTo>
                  <a:pt x="4613" y="484"/>
                </a:lnTo>
                <a:lnTo>
                  <a:pt x="4613" y="488"/>
                </a:lnTo>
                <a:lnTo>
                  <a:pt x="4613" y="488"/>
                </a:lnTo>
                <a:lnTo>
                  <a:pt x="4613" y="488"/>
                </a:lnTo>
                <a:lnTo>
                  <a:pt x="4613" y="484"/>
                </a:lnTo>
                <a:lnTo>
                  <a:pt x="4613" y="484"/>
                </a:lnTo>
                <a:lnTo>
                  <a:pt x="4608" y="479"/>
                </a:lnTo>
                <a:lnTo>
                  <a:pt x="4608" y="479"/>
                </a:lnTo>
                <a:lnTo>
                  <a:pt x="4608" y="479"/>
                </a:lnTo>
                <a:lnTo>
                  <a:pt x="4608" y="479"/>
                </a:lnTo>
                <a:lnTo>
                  <a:pt x="4608" y="479"/>
                </a:lnTo>
                <a:lnTo>
                  <a:pt x="4608" y="484"/>
                </a:lnTo>
                <a:lnTo>
                  <a:pt x="4608" y="484"/>
                </a:lnTo>
                <a:lnTo>
                  <a:pt x="4603" y="488"/>
                </a:lnTo>
                <a:lnTo>
                  <a:pt x="4599" y="488"/>
                </a:lnTo>
                <a:lnTo>
                  <a:pt x="4599" y="488"/>
                </a:lnTo>
                <a:lnTo>
                  <a:pt x="4599" y="488"/>
                </a:lnTo>
                <a:lnTo>
                  <a:pt x="4599" y="488"/>
                </a:lnTo>
                <a:lnTo>
                  <a:pt x="4599" y="484"/>
                </a:lnTo>
                <a:lnTo>
                  <a:pt x="4599" y="479"/>
                </a:lnTo>
                <a:lnTo>
                  <a:pt x="4599" y="479"/>
                </a:lnTo>
                <a:lnTo>
                  <a:pt x="4599" y="479"/>
                </a:lnTo>
                <a:lnTo>
                  <a:pt x="4594" y="479"/>
                </a:lnTo>
                <a:lnTo>
                  <a:pt x="4594" y="479"/>
                </a:lnTo>
                <a:lnTo>
                  <a:pt x="4590" y="479"/>
                </a:lnTo>
                <a:lnTo>
                  <a:pt x="4590" y="475"/>
                </a:lnTo>
                <a:lnTo>
                  <a:pt x="4590" y="475"/>
                </a:lnTo>
                <a:lnTo>
                  <a:pt x="4590" y="475"/>
                </a:lnTo>
                <a:lnTo>
                  <a:pt x="4590" y="475"/>
                </a:lnTo>
                <a:lnTo>
                  <a:pt x="4590" y="475"/>
                </a:lnTo>
                <a:lnTo>
                  <a:pt x="4585" y="475"/>
                </a:lnTo>
                <a:lnTo>
                  <a:pt x="4585" y="475"/>
                </a:lnTo>
                <a:lnTo>
                  <a:pt x="4585" y="479"/>
                </a:lnTo>
                <a:lnTo>
                  <a:pt x="4590" y="479"/>
                </a:lnTo>
                <a:lnTo>
                  <a:pt x="4590" y="479"/>
                </a:lnTo>
                <a:lnTo>
                  <a:pt x="4590" y="484"/>
                </a:lnTo>
                <a:lnTo>
                  <a:pt x="4590" y="484"/>
                </a:lnTo>
                <a:lnTo>
                  <a:pt x="4590" y="484"/>
                </a:lnTo>
                <a:lnTo>
                  <a:pt x="4590" y="484"/>
                </a:lnTo>
                <a:lnTo>
                  <a:pt x="4585" y="484"/>
                </a:lnTo>
                <a:lnTo>
                  <a:pt x="4585" y="479"/>
                </a:lnTo>
                <a:lnTo>
                  <a:pt x="4581" y="479"/>
                </a:lnTo>
                <a:lnTo>
                  <a:pt x="4576" y="475"/>
                </a:lnTo>
                <a:lnTo>
                  <a:pt x="4576" y="470"/>
                </a:lnTo>
                <a:lnTo>
                  <a:pt x="4576" y="470"/>
                </a:lnTo>
                <a:lnTo>
                  <a:pt x="4572" y="470"/>
                </a:lnTo>
                <a:lnTo>
                  <a:pt x="4572" y="470"/>
                </a:lnTo>
                <a:lnTo>
                  <a:pt x="4572" y="470"/>
                </a:lnTo>
                <a:lnTo>
                  <a:pt x="4567" y="470"/>
                </a:lnTo>
                <a:lnTo>
                  <a:pt x="4563" y="470"/>
                </a:lnTo>
                <a:lnTo>
                  <a:pt x="4554" y="470"/>
                </a:lnTo>
                <a:lnTo>
                  <a:pt x="4554" y="470"/>
                </a:lnTo>
                <a:lnTo>
                  <a:pt x="4554" y="470"/>
                </a:lnTo>
                <a:lnTo>
                  <a:pt x="4549" y="466"/>
                </a:lnTo>
                <a:lnTo>
                  <a:pt x="4549" y="466"/>
                </a:lnTo>
                <a:lnTo>
                  <a:pt x="4549" y="466"/>
                </a:lnTo>
                <a:lnTo>
                  <a:pt x="4549" y="461"/>
                </a:lnTo>
                <a:lnTo>
                  <a:pt x="4549" y="461"/>
                </a:lnTo>
                <a:lnTo>
                  <a:pt x="4554" y="457"/>
                </a:lnTo>
                <a:lnTo>
                  <a:pt x="4549" y="452"/>
                </a:lnTo>
                <a:lnTo>
                  <a:pt x="4549" y="452"/>
                </a:lnTo>
                <a:lnTo>
                  <a:pt x="4554" y="448"/>
                </a:lnTo>
                <a:lnTo>
                  <a:pt x="4554" y="448"/>
                </a:lnTo>
                <a:lnTo>
                  <a:pt x="4554" y="443"/>
                </a:lnTo>
                <a:lnTo>
                  <a:pt x="4554" y="443"/>
                </a:lnTo>
                <a:lnTo>
                  <a:pt x="4554" y="439"/>
                </a:lnTo>
                <a:lnTo>
                  <a:pt x="4554" y="439"/>
                </a:lnTo>
                <a:lnTo>
                  <a:pt x="4554" y="434"/>
                </a:lnTo>
                <a:lnTo>
                  <a:pt x="4554" y="430"/>
                </a:lnTo>
                <a:lnTo>
                  <a:pt x="4554" y="430"/>
                </a:lnTo>
                <a:lnTo>
                  <a:pt x="4554" y="430"/>
                </a:lnTo>
                <a:lnTo>
                  <a:pt x="4554" y="421"/>
                </a:lnTo>
                <a:lnTo>
                  <a:pt x="4554" y="421"/>
                </a:lnTo>
                <a:lnTo>
                  <a:pt x="4554" y="416"/>
                </a:lnTo>
                <a:lnTo>
                  <a:pt x="4554" y="416"/>
                </a:lnTo>
                <a:lnTo>
                  <a:pt x="4554" y="416"/>
                </a:lnTo>
                <a:lnTo>
                  <a:pt x="4554" y="411"/>
                </a:lnTo>
                <a:lnTo>
                  <a:pt x="4554" y="411"/>
                </a:lnTo>
                <a:lnTo>
                  <a:pt x="4554" y="411"/>
                </a:lnTo>
                <a:lnTo>
                  <a:pt x="4554" y="407"/>
                </a:lnTo>
                <a:lnTo>
                  <a:pt x="4558" y="402"/>
                </a:lnTo>
                <a:lnTo>
                  <a:pt x="4558" y="402"/>
                </a:lnTo>
                <a:lnTo>
                  <a:pt x="4549" y="398"/>
                </a:lnTo>
                <a:lnTo>
                  <a:pt x="4549" y="393"/>
                </a:lnTo>
                <a:lnTo>
                  <a:pt x="4549" y="393"/>
                </a:lnTo>
                <a:lnTo>
                  <a:pt x="4554" y="389"/>
                </a:lnTo>
                <a:lnTo>
                  <a:pt x="4554" y="389"/>
                </a:lnTo>
                <a:lnTo>
                  <a:pt x="4554" y="384"/>
                </a:lnTo>
                <a:lnTo>
                  <a:pt x="4549" y="380"/>
                </a:lnTo>
                <a:lnTo>
                  <a:pt x="4549" y="375"/>
                </a:lnTo>
                <a:lnTo>
                  <a:pt x="4554" y="375"/>
                </a:lnTo>
                <a:lnTo>
                  <a:pt x="4558" y="371"/>
                </a:lnTo>
                <a:lnTo>
                  <a:pt x="4563" y="371"/>
                </a:lnTo>
                <a:lnTo>
                  <a:pt x="4563" y="371"/>
                </a:lnTo>
                <a:lnTo>
                  <a:pt x="4567" y="371"/>
                </a:lnTo>
                <a:lnTo>
                  <a:pt x="4572" y="371"/>
                </a:lnTo>
                <a:lnTo>
                  <a:pt x="4585" y="366"/>
                </a:lnTo>
                <a:lnTo>
                  <a:pt x="4585" y="366"/>
                </a:lnTo>
                <a:lnTo>
                  <a:pt x="4590" y="371"/>
                </a:lnTo>
                <a:lnTo>
                  <a:pt x="4590" y="371"/>
                </a:lnTo>
                <a:lnTo>
                  <a:pt x="4594" y="371"/>
                </a:lnTo>
                <a:lnTo>
                  <a:pt x="4594" y="371"/>
                </a:lnTo>
                <a:lnTo>
                  <a:pt x="4594" y="366"/>
                </a:lnTo>
                <a:lnTo>
                  <a:pt x="4594" y="366"/>
                </a:lnTo>
                <a:lnTo>
                  <a:pt x="4599" y="366"/>
                </a:lnTo>
                <a:lnTo>
                  <a:pt x="4603" y="366"/>
                </a:lnTo>
                <a:lnTo>
                  <a:pt x="4608" y="366"/>
                </a:lnTo>
                <a:lnTo>
                  <a:pt x="4613" y="366"/>
                </a:lnTo>
                <a:lnTo>
                  <a:pt x="4613" y="366"/>
                </a:lnTo>
                <a:lnTo>
                  <a:pt x="4613" y="362"/>
                </a:lnTo>
                <a:lnTo>
                  <a:pt x="4622" y="366"/>
                </a:lnTo>
                <a:lnTo>
                  <a:pt x="4622" y="366"/>
                </a:lnTo>
                <a:lnTo>
                  <a:pt x="4626" y="366"/>
                </a:lnTo>
                <a:lnTo>
                  <a:pt x="4622" y="362"/>
                </a:lnTo>
                <a:lnTo>
                  <a:pt x="4622" y="362"/>
                </a:lnTo>
                <a:lnTo>
                  <a:pt x="4622" y="362"/>
                </a:lnTo>
                <a:lnTo>
                  <a:pt x="4617" y="362"/>
                </a:lnTo>
                <a:lnTo>
                  <a:pt x="4617" y="362"/>
                </a:lnTo>
                <a:lnTo>
                  <a:pt x="4622" y="362"/>
                </a:lnTo>
                <a:lnTo>
                  <a:pt x="4622" y="362"/>
                </a:lnTo>
                <a:lnTo>
                  <a:pt x="4622" y="362"/>
                </a:lnTo>
                <a:lnTo>
                  <a:pt x="4622" y="362"/>
                </a:lnTo>
                <a:lnTo>
                  <a:pt x="4622" y="362"/>
                </a:lnTo>
                <a:lnTo>
                  <a:pt x="4617" y="357"/>
                </a:lnTo>
                <a:lnTo>
                  <a:pt x="4617" y="357"/>
                </a:lnTo>
                <a:lnTo>
                  <a:pt x="4622" y="357"/>
                </a:lnTo>
                <a:lnTo>
                  <a:pt x="4622" y="357"/>
                </a:lnTo>
                <a:lnTo>
                  <a:pt x="4631" y="357"/>
                </a:lnTo>
                <a:lnTo>
                  <a:pt x="4631" y="357"/>
                </a:lnTo>
                <a:lnTo>
                  <a:pt x="4635" y="357"/>
                </a:lnTo>
                <a:lnTo>
                  <a:pt x="4640" y="357"/>
                </a:lnTo>
                <a:lnTo>
                  <a:pt x="4640" y="357"/>
                </a:lnTo>
                <a:lnTo>
                  <a:pt x="4640" y="357"/>
                </a:lnTo>
                <a:lnTo>
                  <a:pt x="4640" y="357"/>
                </a:lnTo>
                <a:lnTo>
                  <a:pt x="4640" y="357"/>
                </a:lnTo>
                <a:lnTo>
                  <a:pt x="4644" y="357"/>
                </a:lnTo>
                <a:lnTo>
                  <a:pt x="4644" y="357"/>
                </a:lnTo>
                <a:lnTo>
                  <a:pt x="4640" y="357"/>
                </a:lnTo>
                <a:lnTo>
                  <a:pt x="4640" y="357"/>
                </a:lnTo>
                <a:lnTo>
                  <a:pt x="4640" y="357"/>
                </a:lnTo>
                <a:lnTo>
                  <a:pt x="4644" y="357"/>
                </a:lnTo>
                <a:lnTo>
                  <a:pt x="4644" y="357"/>
                </a:lnTo>
                <a:lnTo>
                  <a:pt x="4649" y="357"/>
                </a:lnTo>
                <a:lnTo>
                  <a:pt x="4658" y="362"/>
                </a:lnTo>
                <a:lnTo>
                  <a:pt x="4658" y="362"/>
                </a:lnTo>
                <a:lnTo>
                  <a:pt x="4662" y="362"/>
                </a:lnTo>
                <a:lnTo>
                  <a:pt x="4662" y="362"/>
                </a:lnTo>
                <a:lnTo>
                  <a:pt x="4662" y="362"/>
                </a:lnTo>
                <a:lnTo>
                  <a:pt x="4662" y="362"/>
                </a:lnTo>
                <a:lnTo>
                  <a:pt x="4658" y="362"/>
                </a:lnTo>
                <a:lnTo>
                  <a:pt x="4658" y="362"/>
                </a:lnTo>
                <a:lnTo>
                  <a:pt x="4653" y="366"/>
                </a:lnTo>
                <a:lnTo>
                  <a:pt x="4662" y="371"/>
                </a:lnTo>
                <a:lnTo>
                  <a:pt x="4667" y="366"/>
                </a:lnTo>
                <a:lnTo>
                  <a:pt x="4667" y="366"/>
                </a:lnTo>
                <a:lnTo>
                  <a:pt x="4667" y="366"/>
                </a:lnTo>
                <a:lnTo>
                  <a:pt x="4667" y="366"/>
                </a:lnTo>
                <a:lnTo>
                  <a:pt x="4671" y="366"/>
                </a:lnTo>
                <a:lnTo>
                  <a:pt x="4671" y="366"/>
                </a:lnTo>
                <a:lnTo>
                  <a:pt x="4676" y="366"/>
                </a:lnTo>
                <a:lnTo>
                  <a:pt x="4676" y="366"/>
                </a:lnTo>
                <a:lnTo>
                  <a:pt x="4676" y="362"/>
                </a:lnTo>
                <a:lnTo>
                  <a:pt x="4676" y="362"/>
                </a:lnTo>
                <a:lnTo>
                  <a:pt x="4680" y="362"/>
                </a:lnTo>
                <a:lnTo>
                  <a:pt x="4676" y="362"/>
                </a:lnTo>
                <a:lnTo>
                  <a:pt x="4680" y="357"/>
                </a:lnTo>
                <a:lnTo>
                  <a:pt x="4685" y="362"/>
                </a:lnTo>
                <a:lnTo>
                  <a:pt x="4685" y="362"/>
                </a:lnTo>
                <a:lnTo>
                  <a:pt x="4689" y="362"/>
                </a:lnTo>
                <a:lnTo>
                  <a:pt x="4689" y="357"/>
                </a:lnTo>
                <a:lnTo>
                  <a:pt x="4689" y="357"/>
                </a:lnTo>
                <a:lnTo>
                  <a:pt x="4694" y="357"/>
                </a:lnTo>
                <a:lnTo>
                  <a:pt x="4694" y="357"/>
                </a:lnTo>
                <a:lnTo>
                  <a:pt x="4694" y="357"/>
                </a:lnTo>
                <a:lnTo>
                  <a:pt x="4698" y="357"/>
                </a:lnTo>
                <a:lnTo>
                  <a:pt x="4694" y="357"/>
                </a:lnTo>
                <a:lnTo>
                  <a:pt x="4694" y="353"/>
                </a:lnTo>
                <a:lnTo>
                  <a:pt x="4689" y="353"/>
                </a:lnTo>
                <a:lnTo>
                  <a:pt x="4685" y="353"/>
                </a:lnTo>
                <a:lnTo>
                  <a:pt x="4680" y="353"/>
                </a:lnTo>
                <a:lnTo>
                  <a:pt x="4680" y="353"/>
                </a:lnTo>
                <a:lnTo>
                  <a:pt x="4680" y="353"/>
                </a:lnTo>
                <a:lnTo>
                  <a:pt x="4676" y="353"/>
                </a:lnTo>
                <a:lnTo>
                  <a:pt x="4676" y="353"/>
                </a:lnTo>
                <a:lnTo>
                  <a:pt x="4676" y="348"/>
                </a:lnTo>
                <a:lnTo>
                  <a:pt x="4676" y="348"/>
                </a:lnTo>
                <a:lnTo>
                  <a:pt x="4671" y="348"/>
                </a:lnTo>
                <a:lnTo>
                  <a:pt x="4671" y="348"/>
                </a:lnTo>
                <a:lnTo>
                  <a:pt x="4671" y="344"/>
                </a:lnTo>
                <a:lnTo>
                  <a:pt x="4671" y="344"/>
                </a:lnTo>
                <a:lnTo>
                  <a:pt x="4667" y="335"/>
                </a:lnTo>
                <a:lnTo>
                  <a:pt x="4667" y="335"/>
                </a:lnTo>
                <a:lnTo>
                  <a:pt x="4667" y="330"/>
                </a:lnTo>
                <a:lnTo>
                  <a:pt x="4667" y="330"/>
                </a:lnTo>
                <a:lnTo>
                  <a:pt x="4667" y="326"/>
                </a:lnTo>
                <a:lnTo>
                  <a:pt x="4662" y="321"/>
                </a:lnTo>
                <a:lnTo>
                  <a:pt x="4662" y="321"/>
                </a:lnTo>
                <a:lnTo>
                  <a:pt x="4662" y="317"/>
                </a:lnTo>
                <a:lnTo>
                  <a:pt x="4662" y="312"/>
                </a:lnTo>
                <a:lnTo>
                  <a:pt x="4662" y="312"/>
                </a:lnTo>
                <a:lnTo>
                  <a:pt x="4662" y="312"/>
                </a:lnTo>
                <a:lnTo>
                  <a:pt x="4658" y="312"/>
                </a:lnTo>
                <a:lnTo>
                  <a:pt x="4662" y="308"/>
                </a:lnTo>
                <a:lnTo>
                  <a:pt x="4662" y="308"/>
                </a:lnTo>
                <a:lnTo>
                  <a:pt x="4662" y="308"/>
                </a:lnTo>
                <a:lnTo>
                  <a:pt x="4667" y="308"/>
                </a:lnTo>
                <a:lnTo>
                  <a:pt x="4667" y="308"/>
                </a:lnTo>
                <a:lnTo>
                  <a:pt x="4671" y="308"/>
                </a:lnTo>
                <a:lnTo>
                  <a:pt x="4671" y="308"/>
                </a:lnTo>
                <a:lnTo>
                  <a:pt x="4676" y="303"/>
                </a:lnTo>
                <a:lnTo>
                  <a:pt x="4676" y="303"/>
                </a:lnTo>
                <a:lnTo>
                  <a:pt x="4676" y="303"/>
                </a:lnTo>
                <a:lnTo>
                  <a:pt x="4676" y="303"/>
                </a:lnTo>
                <a:lnTo>
                  <a:pt x="4680" y="303"/>
                </a:lnTo>
                <a:lnTo>
                  <a:pt x="4685" y="303"/>
                </a:lnTo>
                <a:lnTo>
                  <a:pt x="4685" y="308"/>
                </a:lnTo>
                <a:lnTo>
                  <a:pt x="4685" y="303"/>
                </a:lnTo>
                <a:lnTo>
                  <a:pt x="4685" y="303"/>
                </a:lnTo>
                <a:lnTo>
                  <a:pt x="4689" y="303"/>
                </a:lnTo>
                <a:lnTo>
                  <a:pt x="4689" y="303"/>
                </a:lnTo>
                <a:lnTo>
                  <a:pt x="4689" y="303"/>
                </a:lnTo>
                <a:lnTo>
                  <a:pt x="4689" y="303"/>
                </a:lnTo>
                <a:lnTo>
                  <a:pt x="4694" y="308"/>
                </a:lnTo>
                <a:lnTo>
                  <a:pt x="4694" y="308"/>
                </a:lnTo>
                <a:lnTo>
                  <a:pt x="4698" y="312"/>
                </a:lnTo>
                <a:lnTo>
                  <a:pt x="4698" y="312"/>
                </a:lnTo>
                <a:lnTo>
                  <a:pt x="4698" y="312"/>
                </a:lnTo>
                <a:lnTo>
                  <a:pt x="4703" y="317"/>
                </a:lnTo>
                <a:lnTo>
                  <a:pt x="4703" y="317"/>
                </a:lnTo>
                <a:lnTo>
                  <a:pt x="4707" y="317"/>
                </a:lnTo>
                <a:lnTo>
                  <a:pt x="4707" y="317"/>
                </a:lnTo>
                <a:lnTo>
                  <a:pt x="4707" y="317"/>
                </a:lnTo>
                <a:lnTo>
                  <a:pt x="4707" y="317"/>
                </a:lnTo>
                <a:lnTo>
                  <a:pt x="4707" y="317"/>
                </a:lnTo>
                <a:lnTo>
                  <a:pt x="4712" y="317"/>
                </a:lnTo>
                <a:lnTo>
                  <a:pt x="4712" y="321"/>
                </a:lnTo>
                <a:lnTo>
                  <a:pt x="4716" y="321"/>
                </a:lnTo>
                <a:lnTo>
                  <a:pt x="4716" y="321"/>
                </a:lnTo>
                <a:lnTo>
                  <a:pt x="4716" y="326"/>
                </a:lnTo>
                <a:lnTo>
                  <a:pt x="4716" y="321"/>
                </a:lnTo>
                <a:lnTo>
                  <a:pt x="4716" y="321"/>
                </a:lnTo>
                <a:lnTo>
                  <a:pt x="4716" y="321"/>
                </a:lnTo>
                <a:lnTo>
                  <a:pt x="4721" y="321"/>
                </a:lnTo>
                <a:lnTo>
                  <a:pt x="4721" y="317"/>
                </a:lnTo>
                <a:lnTo>
                  <a:pt x="4721" y="317"/>
                </a:lnTo>
                <a:lnTo>
                  <a:pt x="4716" y="303"/>
                </a:lnTo>
                <a:lnTo>
                  <a:pt x="4716" y="303"/>
                </a:lnTo>
                <a:lnTo>
                  <a:pt x="4716" y="303"/>
                </a:lnTo>
                <a:lnTo>
                  <a:pt x="4721" y="303"/>
                </a:lnTo>
                <a:lnTo>
                  <a:pt x="4721" y="303"/>
                </a:lnTo>
                <a:lnTo>
                  <a:pt x="4721" y="303"/>
                </a:lnTo>
                <a:lnTo>
                  <a:pt x="4721" y="298"/>
                </a:lnTo>
                <a:lnTo>
                  <a:pt x="4721" y="298"/>
                </a:lnTo>
                <a:lnTo>
                  <a:pt x="4725" y="303"/>
                </a:lnTo>
                <a:lnTo>
                  <a:pt x="4725" y="303"/>
                </a:lnTo>
                <a:lnTo>
                  <a:pt x="4725" y="303"/>
                </a:lnTo>
                <a:lnTo>
                  <a:pt x="4725" y="303"/>
                </a:lnTo>
                <a:lnTo>
                  <a:pt x="4725" y="303"/>
                </a:lnTo>
                <a:lnTo>
                  <a:pt x="4725" y="303"/>
                </a:lnTo>
                <a:lnTo>
                  <a:pt x="4725" y="298"/>
                </a:lnTo>
                <a:lnTo>
                  <a:pt x="4721" y="298"/>
                </a:lnTo>
                <a:lnTo>
                  <a:pt x="4721" y="298"/>
                </a:lnTo>
                <a:lnTo>
                  <a:pt x="4716" y="298"/>
                </a:lnTo>
                <a:lnTo>
                  <a:pt x="4712" y="294"/>
                </a:lnTo>
                <a:lnTo>
                  <a:pt x="4712" y="294"/>
                </a:lnTo>
                <a:lnTo>
                  <a:pt x="4707" y="289"/>
                </a:lnTo>
                <a:lnTo>
                  <a:pt x="4707" y="289"/>
                </a:lnTo>
                <a:lnTo>
                  <a:pt x="4707" y="289"/>
                </a:lnTo>
                <a:lnTo>
                  <a:pt x="4707" y="289"/>
                </a:lnTo>
                <a:lnTo>
                  <a:pt x="4703" y="285"/>
                </a:lnTo>
                <a:lnTo>
                  <a:pt x="4703" y="285"/>
                </a:lnTo>
                <a:lnTo>
                  <a:pt x="4703" y="285"/>
                </a:lnTo>
                <a:lnTo>
                  <a:pt x="4707" y="280"/>
                </a:lnTo>
                <a:lnTo>
                  <a:pt x="4712" y="280"/>
                </a:lnTo>
                <a:lnTo>
                  <a:pt x="4712" y="280"/>
                </a:lnTo>
                <a:lnTo>
                  <a:pt x="4716" y="280"/>
                </a:lnTo>
                <a:lnTo>
                  <a:pt x="4721" y="285"/>
                </a:lnTo>
                <a:lnTo>
                  <a:pt x="4725" y="285"/>
                </a:lnTo>
                <a:lnTo>
                  <a:pt x="4725" y="285"/>
                </a:lnTo>
                <a:lnTo>
                  <a:pt x="4725" y="285"/>
                </a:lnTo>
                <a:lnTo>
                  <a:pt x="4725" y="285"/>
                </a:lnTo>
                <a:lnTo>
                  <a:pt x="4725" y="285"/>
                </a:lnTo>
                <a:lnTo>
                  <a:pt x="4725" y="285"/>
                </a:lnTo>
                <a:lnTo>
                  <a:pt x="4725" y="285"/>
                </a:lnTo>
                <a:lnTo>
                  <a:pt x="4721" y="285"/>
                </a:lnTo>
                <a:lnTo>
                  <a:pt x="4721" y="285"/>
                </a:lnTo>
                <a:lnTo>
                  <a:pt x="4716" y="285"/>
                </a:lnTo>
                <a:lnTo>
                  <a:pt x="4716" y="285"/>
                </a:lnTo>
                <a:lnTo>
                  <a:pt x="4721" y="289"/>
                </a:lnTo>
                <a:lnTo>
                  <a:pt x="4725" y="294"/>
                </a:lnTo>
                <a:lnTo>
                  <a:pt x="4730" y="294"/>
                </a:lnTo>
                <a:lnTo>
                  <a:pt x="4730" y="298"/>
                </a:lnTo>
                <a:lnTo>
                  <a:pt x="4735" y="298"/>
                </a:lnTo>
                <a:lnTo>
                  <a:pt x="4735" y="303"/>
                </a:lnTo>
                <a:lnTo>
                  <a:pt x="4735" y="303"/>
                </a:lnTo>
                <a:lnTo>
                  <a:pt x="4739" y="303"/>
                </a:lnTo>
                <a:lnTo>
                  <a:pt x="4739" y="303"/>
                </a:lnTo>
                <a:lnTo>
                  <a:pt x="4739" y="303"/>
                </a:lnTo>
                <a:lnTo>
                  <a:pt x="4744" y="308"/>
                </a:lnTo>
                <a:lnTo>
                  <a:pt x="4744" y="308"/>
                </a:lnTo>
                <a:lnTo>
                  <a:pt x="4744" y="312"/>
                </a:lnTo>
                <a:lnTo>
                  <a:pt x="4744" y="312"/>
                </a:lnTo>
                <a:lnTo>
                  <a:pt x="4748" y="312"/>
                </a:lnTo>
                <a:lnTo>
                  <a:pt x="4748" y="312"/>
                </a:lnTo>
                <a:lnTo>
                  <a:pt x="4748" y="317"/>
                </a:lnTo>
                <a:lnTo>
                  <a:pt x="4748" y="317"/>
                </a:lnTo>
                <a:lnTo>
                  <a:pt x="4744" y="317"/>
                </a:lnTo>
                <a:lnTo>
                  <a:pt x="4744" y="321"/>
                </a:lnTo>
                <a:lnTo>
                  <a:pt x="4744" y="321"/>
                </a:lnTo>
                <a:lnTo>
                  <a:pt x="4744" y="326"/>
                </a:lnTo>
                <a:lnTo>
                  <a:pt x="4744" y="326"/>
                </a:lnTo>
                <a:lnTo>
                  <a:pt x="4744" y="330"/>
                </a:lnTo>
                <a:lnTo>
                  <a:pt x="4748" y="330"/>
                </a:lnTo>
                <a:lnTo>
                  <a:pt x="4748" y="330"/>
                </a:lnTo>
                <a:lnTo>
                  <a:pt x="4748" y="335"/>
                </a:lnTo>
                <a:lnTo>
                  <a:pt x="4748" y="339"/>
                </a:lnTo>
                <a:lnTo>
                  <a:pt x="4748" y="339"/>
                </a:lnTo>
                <a:lnTo>
                  <a:pt x="4748" y="344"/>
                </a:lnTo>
                <a:lnTo>
                  <a:pt x="4748" y="344"/>
                </a:lnTo>
                <a:lnTo>
                  <a:pt x="4753" y="353"/>
                </a:lnTo>
                <a:lnTo>
                  <a:pt x="4757" y="357"/>
                </a:lnTo>
                <a:lnTo>
                  <a:pt x="4757" y="357"/>
                </a:lnTo>
                <a:lnTo>
                  <a:pt x="4757" y="362"/>
                </a:lnTo>
                <a:lnTo>
                  <a:pt x="4757" y="362"/>
                </a:lnTo>
                <a:lnTo>
                  <a:pt x="4757" y="366"/>
                </a:lnTo>
                <a:lnTo>
                  <a:pt x="4757" y="366"/>
                </a:lnTo>
                <a:lnTo>
                  <a:pt x="4757" y="371"/>
                </a:lnTo>
                <a:lnTo>
                  <a:pt x="4757" y="371"/>
                </a:lnTo>
                <a:lnTo>
                  <a:pt x="4757" y="375"/>
                </a:lnTo>
                <a:lnTo>
                  <a:pt x="4757" y="375"/>
                </a:lnTo>
                <a:lnTo>
                  <a:pt x="4757" y="375"/>
                </a:lnTo>
                <a:lnTo>
                  <a:pt x="4753" y="375"/>
                </a:lnTo>
                <a:lnTo>
                  <a:pt x="4753" y="380"/>
                </a:lnTo>
                <a:lnTo>
                  <a:pt x="4753" y="380"/>
                </a:lnTo>
                <a:lnTo>
                  <a:pt x="4748" y="380"/>
                </a:lnTo>
                <a:lnTo>
                  <a:pt x="4748" y="380"/>
                </a:lnTo>
                <a:lnTo>
                  <a:pt x="4748" y="380"/>
                </a:lnTo>
                <a:lnTo>
                  <a:pt x="4748" y="380"/>
                </a:lnTo>
                <a:lnTo>
                  <a:pt x="4753" y="380"/>
                </a:lnTo>
                <a:lnTo>
                  <a:pt x="4753" y="384"/>
                </a:lnTo>
                <a:lnTo>
                  <a:pt x="4753" y="384"/>
                </a:lnTo>
                <a:lnTo>
                  <a:pt x="4757" y="384"/>
                </a:lnTo>
                <a:lnTo>
                  <a:pt x="4762" y="389"/>
                </a:lnTo>
                <a:lnTo>
                  <a:pt x="4762" y="393"/>
                </a:lnTo>
                <a:lnTo>
                  <a:pt x="4762" y="393"/>
                </a:lnTo>
                <a:lnTo>
                  <a:pt x="4762" y="398"/>
                </a:lnTo>
                <a:lnTo>
                  <a:pt x="4762" y="398"/>
                </a:lnTo>
                <a:lnTo>
                  <a:pt x="4762" y="402"/>
                </a:lnTo>
                <a:lnTo>
                  <a:pt x="4775" y="411"/>
                </a:lnTo>
                <a:lnTo>
                  <a:pt x="4780" y="416"/>
                </a:lnTo>
                <a:lnTo>
                  <a:pt x="4789" y="425"/>
                </a:lnTo>
                <a:lnTo>
                  <a:pt x="4789" y="430"/>
                </a:lnTo>
                <a:lnTo>
                  <a:pt x="4798" y="434"/>
                </a:lnTo>
                <a:lnTo>
                  <a:pt x="4807" y="443"/>
                </a:lnTo>
                <a:lnTo>
                  <a:pt x="4820" y="452"/>
                </a:lnTo>
                <a:lnTo>
                  <a:pt x="4825" y="457"/>
                </a:lnTo>
                <a:lnTo>
                  <a:pt x="4843" y="470"/>
                </a:lnTo>
                <a:lnTo>
                  <a:pt x="4847" y="470"/>
                </a:lnTo>
                <a:lnTo>
                  <a:pt x="4852" y="475"/>
                </a:lnTo>
                <a:lnTo>
                  <a:pt x="4852" y="475"/>
                </a:lnTo>
                <a:lnTo>
                  <a:pt x="4856" y="479"/>
                </a:lnTo>
                <a:lnTo>
                  <a:pt x="4861" y="479"/>
                </a:lnTo>
                <a:lnTo>
                  <a:pt x="4870" y="488"/>
                </a:lnTo>
                <a:lnTo>
                  <a:pt x="4879" y="497"/>
                </a:lnTo>
                <a:lnTo>
                  <a:pt x="4884" y="497"/>
                </a:lnTo>
                <a:lnTo>
                  <a:pt x="4884" y="502"/>
                </a:lnTo>
                <a:lnTo>
                  <a:pt x="4888" y="502"/>
                </a:lnTo>
                <a:lnTo>
                  <a:pt x="4888" y="502"/>
                </a:lnTo>
                <a:lnTo>
                  <a:pt x="4893" y="506"/>
                </a:lnTo>
                <a:lnTo>
                  <a:pt x="4893" y="506"/>
                </a:lnTo>
                <a:lnTo>
                  <a:pt x="4893" y="506"/>
                </a:lnTo>
                <a:lnTo>
                  <a:pt x="4893" y="502"/>
                </a:lnTo>
                <a:lnTo>
                  <a:pt x="4893" y="497"/>
                </a:lnTo>
                <a:lnTo>
                  <a:pt x="4893" y="497"/>
                </a:lnTo>
                <a:lnTo>
                  <a:pt x="4893" y="493"/>
                </a:lnTo>
                <a:lnTo>
                  <a:pt x="4893" y="493"/>
                </a:lnTo>
                <a:lnTo>
                  <a:pt x="4893" y="488"/>
                </a:lnTo>
                <a:lnTo>
                  <a:pt x="4888" y="484"/>
                </a:lnTo>
                <a:lnTo>
                  <a:pt x="4888" y="479"/>
                </a:lnTo>
                <a:lnTo>
                  <a:pt x="4888" y="475"/>
                </a:lnTo>
                <a:lnTo>
                  <a:pt x="4884" y="475"/>
                </a:lnTo>
                <a:lnTo>
                  <a:pt x="4879" y="470"/>
                </a:lnTo>
                <a:lnTo>
                  <a:pt x="4879" y="470"/>
                </a:lnTo>
                <a:lnTo>
                  <a:pt x="4879" y="466"/>
                </a:lnTo>
                <a:lnTo>
                  <a:pt x="4875" y="466"/>
                </a:lnTo>
                <a:lnTo>
                  <a:pt x="4875" y="466"/>
                </a:lnTo>
                <a:lnTo>
                  <a:pt x="4870" y="466"/>
                </a:lnTo>
                <a:lnTo>
                  <a:pt x="4875" y="466"/>
                </a:lnTo>
                <a:lnTo>
                  <a:pt x="4875" y="466"/>
                </a:lnTo>
                <a:lnTo>
                  <a:pt x="4875" y="466"/>
                </a:lnTo>
                <a:lnTo>
                  <a:pt x="4879" y="466"/>
                </a:lnTo>
                <a:lnTo>
                  <a:pt x="4879" y="466"/>
                </a:lnTo>
                <a:lnTo>
                  <a:pt x="4879" y="461"/>
                </a:lnTo>
                <a:lnTo>
                  <a:pt x="4879" y="457"/>
                </a:lnTo>
                <a:lnTo>
                  <a:pt x="4884" y="457"/>
                </a:lnTo>
                <a:lnTo>
                  <a:pt x="4888" y="461"/>
                </a:lnTo>
                <a:lnTo>
                  <a:pt x="4888" y="461"/>
                </a:lnTo>
                <a:lnTo>
                  <a:pt x="4884" y="457"/>
                </a:lnTo>
                <a:lnTo>
                  <a:pt x="4884" y="457"/>
                </a:lnTo>
                <a:lnTo>
                  <a:pt x="4879" y="457"/>
                </a:lnTo>
                <a:lnTo>
                  <a:pt x="4879" y="452"/>
                </a:lnTo>
                <a:lnTo>
                  <a:pt x="4875" y="452"/>
                </a:lnTo>
                <a:lnTo>
                  <a:pt x="4875" y="452"/>
                </a:lnTo>
                <a:lnTo>
                  <a:pt x="4870" y="448"/>
                </a:lnTo>
                <a:lnTo>
                  <a:pt x="4870" y="443"/>
                </a:lnTo>
                <a:lnTo>
                  <a:pt x="4866" y="443"/>
                </a:lnTo>
                <a:lnTo>
                  <a:pt x="4866" y="439"/>
                </a:lnTo>
                <a:lnTo>
                  <a:pt x="4866" y="439"/>
                </a:lnTo>
                <a:lnTo>
                  <a:pt x="4866" y="434"/>
                </a:lnTo>
                <a:lnTo>
                  <a:pt x="4866" y="434"/>
                </a:lnTo>
                <a:lnTo>
                  <a:pt x="4866" y="430"/>
                </a:lnTo>
                <a:lnTo>
                  <a:pt x="4870" y="430"/>
                </a:lnTo>
                <a:lnTo>
                  <a:pt x="4875" y="434"/>
                </a:lnTo>
                <a:lnTo>
                  <a:pt x="4879" y="430"/>
                </a:lnTo>
                <a:lnTo>
                  <a:pt x="4879" y="430"/>
                </a:lnTo>
                <a:lnTo>
                  <a:pt x="4879" y="430"/>
                </a:lnTo>
                <a:lnTo>
                  <a:pt x="4879" y="425"/>
                </a:lnTo>
                <a:lnTo>
                  <a:pt x="4875" y="425"/>
                </a:lnTo>
                <a:lnTo>
                  <a:pt x="4870" y="421"/>
                </a:lnTo>
                <a:lnTo>
                  <a:pt x="4866" y="421"/>
                </a:lnTo>
                <a:lnTo>
                  <a:pt x="4866" y="421"/>
                </a:lnTo>
                <a:lnTo>
                  <a:pt x="4861" y="416"/>
                </a:lnTo>
                <a:lnTo>
                  <a:pt x="4856" y="411"/>
                </a:lnTo>
                <a:lnTo>
                  <a:pt x="4852" y="411"/>
                </a:lnTo>
                <a:lnTo>
                  <a:pt x="4852" y="407"/>
                </a:lnTo>
                <a:lnTo>
                  <a:pt x="4847" y="402"/>
                </a:lnTo>
                <a:lnTo>
                  <a:pt x="4847" y="402"/>
                </a:lnTo>
                <a:lnTo>
                  <a:pt x="4847" y="398"/>
                </a:lnTo>
                <a:lnTo>
                  <a:pt x="4847" y="398"/>
                </a:lnTo>
                <a:lnTo>
                  <a:pt x="4847" y="398"/>
                </a:lnTo>
                <a:lnTo>
                  <a:pt x="4843" y="393"/>
                </a:lnTo>
                <a:lnTo>
                  <a:pt x="4843" y="393"/>
                </a:lnTo>
                <a:lnTo>
                  <a:pt x="4843" y="393"/>
                </a:lnTo>
                <a:lnTo>
                  <a:pt x="4847" y="393"/>
                </a:lnTo>
                <a:lnTo>
                  <a:pt x="4847" y="393"/>
                </a:lnTo>
                <a:lnTo>
                  <a:pt x="4847" y="393"/>
                </a:lnTo>
                <a:lnTo>
                  <a:pt x="4847" y="393"/>
                </a:lnTo>
                <a:lnTo>
                  <a:pt x="4847" y="393"/>
                </a:lnTo>
                <a:lnTo>
                  <a:pt x="4847" y="398"/>
                </a:lnTo>
                <a:lnTo>
                  <a:pt x="4847" y="398"/>
                </a:lnTo>
                <a:lnTo>
                  <a:pt x="4856" y="402"/>
                </a:lnTo>
                <a:lnTo>
                  <a:pt x="4856" y="402"/>
                </a:lnTo>
                <a:lnTo>
                  <a:pt x="4861" y="402"/>
                </a:lnTo>
                <a:lnTo>
                  <a:pt x="4856" y="398"/>
                </a:lnTo>
                <a:lnTo>
                  <a:pt x="4856" y="398"/>
                </a:lnTo>
                <a:lnTo>
                  <a:pt x="4856" y="398"/>
                </a:lnTo>
                <a:lnTo>
                  <a:pt x="4852" y="393"/>
                </a:lnTo>
                <a:lnTo>
                  <a:pt x="4847" y="393"/>
                </a:lnTo>
                <a:lnTo>
                  <a:pt x="4847" y="389"/>
                </a:lnTo>
                <a:lnTo>
                  <a:pt x="4843" y="389"/>
                </a:lnTo>
                <a:lnTo>
                  <a:pt x="4843" y="389"/>
                </a:lnTo>
                <a:lnTo>
                  <a:pt x="4843" y="389"/>
                </a:lnTo>
                <a:lnTo>
                  <a:pt x="4838" y="389"/>
                </a:lnTo>
                <a:lnTo>
                  <a:pt x="4838" y="389"/>
                </a:lnTo>
                <a:lnTo>
                  <a:pt x="4838" y="384"/>
                </a:lnTo>
                <a:lnTo>
                  <a:pt x="4834" y="384"/>
                </a:lnTo>
                <a:lnTo>
                  <a:pt x="4829" y="384"/>
                </a:lnTo>
                <a:lnTo>
                  <a:pt x="4829" y="380"/>
                </a:lnTo>
                <a:lnTo>
                  <a:pt x="4825" y="380"/>
                </a:lnTo>
                <a:lnTo>
                  <a:pt x="4825" y="380"/>
                </a:lnTo>
                <a:lnTo>
                  <a:pt x="4825" y="375"/>
                </a:lnTo>
                <a:lnTo>
                  <a:pt x="4825" y="375"/>
                </a:lnTo>
                <a:lnTo>
                  <a:pt x="4825" y="371"/>
                </a:lnTo>
                <a:lnTo>
                  <a:pt x="4820" y="371"/>
                </a:lnTo>
                <a:lnTo>
                  <a:pt x="4820" y="371"/>
                </a:lnTo>
                <a:lnTo>
                  <a:pt x="4816" y="366"/>
                </a:lnTo>
                <a:lnTo>
                  <a:pt x="4811" y="366"/>
                </a:lnTo>
                <a:lnTo>
                  <a:pt x="4811" y="366"/>
                </a:lnTo>
                <a:lnTo>
                  <a:pt x="4811" y="366"/>
                </a:lnTo>
                <a:lnTo>
                  <a:pt x="4811" y="371"/>
                </a:lnTo>
                <a:lnTo>
                  <a:pt x="4811" y="371"/>
                </a:lnTo>
                <a:lnTo>
                  <a:pt x="4811" y="371"/>
                </a:lnTo>
                <a:lnTo>
                  <a:pt x="4811" y="371"/>
                </a:lnTo>
                <a:lnTo>
                  <a:pt x="4807" y="371"/>
                </a:lnTo>
                <a:lnTo>
                  <a:pt x="4807" y="371"/>
                </a:lnTo>
                <a:lnTo>
                  <a:pt x="4802" y="371"/>
                </a:lnTo>
                <a:lnTo>
                  <a:pt x="4802" y="366"/>
                </a:lnTo>
                <a:lnTo>
                  <a:pt x="4798" y="366"/>
                </a:lnTo>
                <a:lnTo>
                  <a:pt x="4793" y="362"/>
                </a:lnTo>
                <a:lnTo>
                  <a:pt x="4793" y="357"/>
                </a:lnTo>
                <a:lnTo>
                  <a:pt x="4789" y="353"/>
                </a:lnTo>
                <a:lnTo>
                  <a:pt x="4789" y="353"/>
                </a:lnTo>
                <a:lnTo>
                  <a:pt x="4789" y="348"/>
                </a:lnTo>
                <a:lnTo>
                  <a:pt x="4789" y="348"/>
                </a:lnTo>
                <a:lnTo>
                  <a:pt x="4789" y="348"/>
                </a:lnTo>
                <a:lnTo>
                  <a:pt x="4789" y="348"/>
                </a:lnTo>
                <a:lnTo>
                  <a:pt x="4784" y="344"/>
                </a:lnTo>
                <a:lnTo>
                  <a:pt x="4784" y="344"/>
                </a:lnTo>
                <a:lnTo>
                  <a:pt x="4784" y="344"/>
                </a:lnTo>
                <a:lnTo>
                  <a:pt x="4784" y="344"/>
                </a:lnTo>
                <a:lnTo>
                  <a:pt x="4784" y="344"/>
                </a:lnTo>
                <a:lnTo>
                  <a:pt x="4780" y="339"/>
                </a:lnTo>
                <a:lnTo>
                  <a:pt x="4775" y="335"/>
                </a:lnTo>
                <a:lnTo>
                  <a:pt x="4775" y="335"/>
                </a:lnTo>
                <a:lnTo>
                  <a:pt x="4771" y="330"/>
                </a:lnTo>
                <a:lnTo>
                  <a:pt x="4771" y="330"/>
                </a:lnTo>
                <a:lnTo>
                  <a:pt x="4771" y="330"/>
                </a:lnTo>
                <a:lnTo>
                  <a:pt x="4771" y="330"/>
                </a:lnTo>
                <a:lnTo>
                  <a:pt x="4771" y="330"/>
                </a:lnTo>
                <a:lnTo>
                  <a:pt x="4771" y="330"/>
                </a:lnTo>
                <a:lnTo>
                  <a:pt x="4771" y="330"/>
                </a:lnTo>
                <a:lnTo>
                  <a:pt x="4775" y="330"/>
                </a:lnTo>
                <a:lnTo>
                  <a:pt x="4775" y="330"/>
                </a:lnTo>
                <a:lnTo>
                  <a:pt x="4780" y="330"/>
                </a:lnTo>
                <a:lnTo>
                  <a:pt x="4780" y="330"/>
                </a:lnTo>
                <a:lnTo>
                  <a:pt x="4775" y="326"/>
                </a:lnTo>
                <a:lnTo>
                  <a:pt x="4780" y="326"/>
                </a:lnTo>
                <a:lnTo>
                  <a:pt x="4780" y="326"/>
                </a:lnTo>
                <a:lnTo>
                  <a:pt x="4780" y="326"/>
                </a:lnTo>
                <a:lnTo>
                  <a:pt x="4784" y="330"/>
                </a:lnTo>
                <a:lnTo>
                  <a:pt x="4789" y="330"/>
                </a:lnTo>
                <a:lnTo>
                  <a:pt x="4789" y="330"/>
                </a:lnTo>
                <a:lnTo>
                  <a:pt x="4789" y="330"/>
                </a:lnTo>
                <a:lnTo>
                  <a:pt x="4789" y="326"/>
                </a:lnTo>
                <a:lnTo>
                  <a:pt x="4784" y="326"/>
                </a:lnTo>
                <a:lnTo>
                  <a:pt x="4784" y="326"/>
                </a:lnTo>
                <a:lnTo>
                  <a:pt x="4784" y="326"/>
                </a:lnTo>
                <a:lnTo>
                  <a:pt x="4784" y="321"/>
                </a:lnTo>
                <a:lnTo>
                  <a:pt x="4784" y="321"/>
                </a:lnTo>
                <a:lnTo>
                  <a:pt x="4784" y="321"/>
                </a:lnTo>
                <a:lnTo>
                  <a:pt x="4784" y="317"/>
                </a:lnTo>
                <a:lnTo>
                  <a:pt x="4789" y="317"/>
                </a:lnTo>
                <a:lnTo>
                  <a:pt x="4789" y="317"/>
                </a:lnTo>
                <a:lnTo>
                  <a:pt x="4789" y="317"/>
                </a:lnTo>
                <a:lnTo>
                  <a:pt x="4793" y="321"/>
                </a:lnTo>
                <a:lnTo>
                  <a:pt x="4793" y="321"/>
                </a:lnTo>
                <a:lnTo>
                  <a:pt x="4798" y="326"/>
                </a:lnTo>
                <a:lnTo>
                  <a:pt x="4798" y="326"/>
                </a:lnTo>
                <a:lnTo>
                  <a:pt x="4802" y="326"/>
                </a:lnTo>
                <a:lnTo>
                  <a:pt x="4802" y="326"/>
                </a:lnTo>
                <a:lnTo>
                  <a:pt x="4802" y="326"/>
                </a:lnTo>
                <a:lnTo>
                  <a:pt x="4802" y="326"/>
                </a:lnTo>
                <a:lnTo>
                  <a:pt x="4798" y="317"/>
                </a:lnTo>
                <a:lnTo>
                  <a:pt x="4798" y="317"/>
                </a:lnTo>
                <a:lnTo>
                  <a:pt x="4802" y="312"/>
                </a:lnTo>
                <a:lnTo>
                  <a:pt x="4802" y="312"/>
                </a:lnTo>
                <a:lnTo>
                  <a:pt x="4802" y="312"/>
                </a:lnTo>
                <a:lnTo>
                  <a:pt x="4807" y="312"/>
                </a:lnTo>
                <a:lnTo>
                  <a:pt x="4811" y="312"/>
                </a:lnTo>
                <a:lnTo>
                  <a:pt x="4811" y="312"/>
                </a:lnTo>
                <a:lnTo>
                  <a:pt x="4816" y="308"/>
                </a:lnTo>
                <a:lnTo>
                  <a:pt x="4816" y="308"/>
                </a:lnTo>
                <a:lnTo>
                  <a:pt x="4825" y="312"/>
                </a:lnTo>
                <a:lnTo>
                  <a:pt x="4829" y="312"/>
                </a:lnTo>
                <a:lnTo>
                  <a:pt x="4829" y="312"/>
                </a:lnTo>
                <a:lnTo>
                  <a:pt x="4829" y="317"/>
                </a:lnTo>
                <a:lnTo>
                  <a:pt x="4834" y="317"/>
                </a:lnTo>
                <a:lnTo>
                  <a:pt x="4834" y="317"/>
                </a:lnTo>
                <a:lnTo>
                  <a:pt x="4834" y="317"/>
                </a:lnTo>
                <a:lnTo>
                  <a:pt x="4838" y="317"/>
                </a:lnTo>
                <a:lnTo>
                  <a:pt x="4843" y="317"/>
                </a:lnTo>
                <a:lnTo>
                  <a:pt x="4843" y="317"/>
                </a:lnTo>
                <a:lnTo>
                  <a:pt x="4843" y="317"/>
                </a:lnTo>
                <a:lnTo>
                  <a:pt x="4838" y="312"/>
                </a:lnTo>
                <a:lnTo>
                  <a:pt x="4834" y="312"/>
                </a:lnTo>
                <a:lnTo>
                  <a:pt x="4834" y="312"/>
                </a:lnTo>
                <a:lnTo>
                  <a:pt x="4834" y="308"/>
                </a:lnTo>
                <a:lnTo>
                  <a:pt x="4834" y="308"/>
                </a:lnTo>
                <a:lnTo>
                  <a:pt x="4834" y="308"/>
                </a:lnTo>
                <a:lnTo>
                  <a:pt x="4834" y="303"/>
                </a:lnTo>
                <a:lnTo>
                  <a:pt x="4834" y="298"/>
                </a:lnTo>
                <a:lnTo>
                  <a:pt x="4834" y="298"/>
                </a:lnTo>
                <a:lnTo>
                  <a:pt x="4834" y="298"/>
                </a:lnTo>
                <a:lnTo>
                  <a:pt x="4834" y="298"/>
                </a:lnTo>
                <a:lnTo>
                  <a:pt x="4834" y="298"/>
                </a:lnTo>
                <a:lnTo>
                  <a:pt x="4834" y="298"/>
                </a:lnTo>
                <a:lnTo>
                  <a:pt x="4834" y="294"/>
                </a:lnTo>
                <a:lnTo>
                  <a:pt x="4834" y="294"/>
                </a:lnTo>
                <a:lnTo>
                  <a:pt x="4834" y="294"/>
                </a:lnTo>
                <a:lnTo>
                  <a:pt x="4834" y="294"/>
                </a:lnTo>
                <a:lnTo>
                  <a:pt x="4834" y="294"/>
                </a:lnTo>
                <a:lnTo>
                  <a:pt x="4834" y="294"/>
                </a:lnTo>
                <a:lnTo>
                  <a:pt x="4834" y="289"/>
                </a:lnTo>
                <a:lnTo>
                  <a:pt x="4834" y="289"/>
                </a:lnTo>
                <a:lnTo>
                  <a:pt x="4834" y="289"/>
                </a:lnTo>
                <a:lnTo>
                  <a:pt x="4834" y="289"/>
                </a:lnTo>
                <a:lnTo>
                  <a:pt x="4834" y="289"/>
                </a:lnTo>
                <a:lnTo>
                  <a:pt x="4829" y="289"/>
                </a:lnTo>
                <a:lnTo>
                  <a:pt x="4829" y="289"/>
                </a:lnTo>
                <a:lnTo>
                  <a:pt x="4829" y="289"/>
                </a:lnTo>
                <a:lnTo>
                  <a:pt x="4834" y="289"/>
                </a:lnTo>
                <a:lnTo>
                  <a:pt x="4834" y="289"/>
                </a:lnTo>
                <a:lnTo>
                  <a:pt x="4834" y="285"/>
                </a:lnTo>
                <a:lnTo>
                  <a:pt x="4829" y="280"/>
                </a:lnTo>
                <a:lnTo>
                  <a:pt x="4834" y="280"/>
                </a:lnTo>
                <a:lnTo>
                  <a:pt x="4834" y="280"/>
                </a:lnTo>
                <a:lnTo>
                  <a:pt x="4834" y="280"/>
                </a:lnTo>
                <a:lnTo>
                  <a:pt x="4834" y="280"/>
                </a:lnTo>
                <a:lnTo>
                  <a:pt x="4834" y="276"/>
                </a:lnTo>
                <a:lnTo>
                  <a:pt x="4834" y="276"/>
                </a:lnTo>
                <a:lnTo>
                  <a:pt x="4834" y="276"/>
                </a:lnTo>
                <a:lnTo>
                  <a:pt x="4838" y="276"/>
                </a:lnTo>
                <a:lnTo>
                  <a:pt x="4834" y="271"/>
                </a:lnTo>
                <a:lnTo>
                  <a:pt x="4838" y="271"/>
                </a:lnTo>
                <a:lnTo>
                  <a:pt x="4838" y="271"/>
                </a:lnTo>
                <a:lnTo>
                  <a:pt x="4838" y="271"/>
                </a:lnTo>
                <a:lnTo>
                  <a:pt x="4838" y="267"/>
                </a:lnTo>
                <a:lnTo>
                  <a:pt x="4838" y="267"/>
                </a:lnTo>
                <a:lnTo>
                  <a:pt x="4838" y="262"/>
                </a:lnTo>
                <a:lnTo>
                  <a:pt x="4838" y="262"/>
                </a:lnTo>
                <a:lnTo>
                  <a:pt x="4843" y="262"/>
                </a:lnTo>
                <a:lnTo>
                  <a:pt x="4843" y="262"/>
                </a:lnTo>
                <a:lnTo>
                  <a:pt x="4838" y="262"/>
                </a:lnTo>
                <a:lnTo>
                  <a:pt x="4838" y="262"/>
                </a:lnTo>
                <a:lnTo>
                  <a:pt x="4834" y="258"/>
                </a:lnTo>
                <a:lnTo>
                  <a:pt x="4834" y="258"/>
                </a:lnTo>
                <a:lnTo>
                  <a:pt x="4834" y="258"/>
                </a:lnTo>
                <a:lnTo>
                  <a:pt x="4834" y="258"/>
                </a:lnTo>
                <a:lnTo>
                  <a:pt x="4838" y="258"/>
                </a:lnTo>
                <a:lnTo>
                  <a:pt x="4838" y="258"/>
                </a:lnTo>
                <a:lnTo>
                  <a:pt x="4838" y="258"/>
                </a:lnTo>
                <a:lnTo>
                  <a:pt x="4838" y="258"/>
                </a:lnTo>
                <a:lnTo>
                  <a:pt x="4838" y="258"/>
                </a:lnTo>
                <a:lnTo>
                  <a:pt x="4838" y="258"/>
                </a:lnTo>
                <a:lnTo>
                  <a:pt x="4838" y="262"/>
                </a:lnTo>
                <a:lnTo>
                  <a:pt x="4843" y="262"/>
                </a:lnTo>
                <a:lnTo>
                  <a:pt x="4843" y="262"/>
                </a:lnTo>
                <a:lnTo>
                  <a:pt x="4847" y="262"/>
                </a:lnTo>
                <a:lnTo>
                  <a:pt x="4852" y="262"/>
                </a:lnTo>
                <a:lnTo>
                  <a:pt x="4866" y="262"/>
                </a:lnTo>
                <a:lnTo>
                  <a:pt x="4866" y="262"/>
                </a:lnTo>
                <a:lnTo>
                  <a:pt x="4866" y="262"/>
                </a:lnTo>
                <a:lnTo>
                  <a:pt x="4866" y="262"/>
                </a:lnTo>
                <a:lnTo>
                  <a:pt x="4866" y="258"/>
                </a:lnTo>
                <a:lnTo>
                  <a:pt x="4866" y="258"/>
                </a:lnTo>
                <a:lnTo>
                  <a:pt x="4861" y="258"/>
                </a:lnTo>
                <a:lnTo>
                  <a:pt x="4861" y="253"/>
                </a:lnTo>
                <a:lnTo>
                  <a:pt x="4861" y="253"/>
                </a:lnTo>
                <a:lnTo>
                  <a:pt x="4856" y="253"/>
                </a:lnTo>
                <a:lnTo>
                  <a:pt x="4852" y="253"/>
                </a:lnTo>
                <a:lnTo>
                  <a:pt x="4852" y="253"/>
                </a:lnTo>
                <a:lnTo>
                  <a:pt x="4847" y="249"/>
                </a:lnTo>
                <a:lnTo>
                  <a:pt x="4847" y="249"/>
                </a:lnTo>
                <a:lnTo>
                  <a:pt x="4847" y="249"/>
                </a:lnTo>
                <a:lnTo>
                  <a:pt x="4847" y="249"/>
                </a:lnTo>
                <a:lnTo>
                  <a:pt x="4843" y="249"/>
                </a:lnTo>
                <a:lnTo>
                  <a:pt x="4838" y="244"/>
                </a:lnTo>
                <a:lnTo>
                  <a:pt x="4838" y="244"/>
                </a:lnTo>
                <a:lnTo>
                  <a:pt x="4834" y="244"/>
                </a:lnTo>
                <a:lnTo>
                  <a:pt x="4829" y="244"/>
                </a:lnTo>
                <a:lnTo>
                  <a:pt x="4829" y="244"/>
                </a:lnTo>
                <a:lnTo>
                  <a:pt x="4834" y="244"/>
                </a:lnTo>
                <a:lnTo>
                  <a:pt x="4834" y="244"/>
                </a:lnTo>
                <a:lnTo>
                  <a:pt x="4834" y="244"/>
                </a:lnTo>
                <a:lnTo>
                  <a:pt x="4829" y="244"/>
                </a:lnTo>
                <a:lnTo>
                  <a:pt x="4829" y="244"/>
                </a:lnTo>
                <a:lnTo>
                  <a:pt x="4829" y="244"/>
                </a:lnTo>
                <a:lnTo>
                  <a:pt x="4825" y="244"/>
                </a:lnTo>
                <a:lnTo>
                  <a:pt x="4825" y="244"/>
                </a:lnTo>
                <a:lnTo>
                  <a:pt x="4825" y="240"/>
                </a:lnTo>
                <a:lnTo>
                  <a:pt x="4825" y="240"/>
                </a:lnTo>
                <a:lnTo>
                  <a:pt x="4825" y="240"/>
                </a:lnTo>
                <a:lnTo>
                  <a:pt x="4820" y="240"/>
                </a:lnTo>
                <a:lnTo>
                  <a:pt x="4816" y="235"/>
                </a:lnTo>
                <a:lnTo>
                  <a:pt x="4816" y="235"/>
                </a:lnTo>
                <a:lnTo>
                  <a:pt x="4811" y="235"/>
                </a:lnTo>
                <a:lnTo>
                  <a:pt x="4811" y="235"/>
                </a:lnTo>
                <a:lnTo>
                  <a:pt x="4811" y="235"/>
                </a:lnTo>
                <a:lnTo>
                  <a:pt x="4807" y="231"/>
                </a:lnTo>
                <a:lnTo>
                  <a:pt x="4802" y="231"/>
                </a:lnTo>
                <a:lnTo>
                  <a:pt x="4802" y="231"/>
                </a:lnTo>
                <a:lnTo>
                  <a:pt x="4802" y="231"/>
                </a:lnTo>
                <a:lnTo>
                  <a:pt x="4802" y="231"/>
                </a:lnTo>
                <a:lnTo>
                  <a:pt x="4802" y="231"/>
                </a:lnTo>
                <a:lnTo>
                  <a:pt x="4802" y="231"/>
                </a:lnTo>
                <a:lnTo>
                  <a:pt x="4798" y="231"/>
                </a:lnTo>
                <a:lnTo>
                  <a:pt x="4793" y="231"/>
                </a:lnTo>
                <a:lnTo>
                  <a:pt x="4789" y="226"/>
                </a:lnTo>
                <a:lnTo>
                  <a:pt x="4784" y="226"/>
                </a:lnTo>
                <a:lnTo>
                  <a:pt x="4784" y="226"/>
                </a:lnTo>
                <a:lnTo>
                  <a:pt x="4780" y="226"/>
                </a:lnTo>
                <a:lnTo>
                  <a:pt x="4780" y="226"/>
                </a:lnTo>
                <a:lnTo>
                  <a:pt x="4780" y="226"/>
                </a:lnTo>
                <a:lnTo>
                  <a:pt x="4780" y="226"/>
                </a:lnTo>
                <a:lnTo>
                  <a:pt x="4775" y="226"/>
                </a:lnTo>
                <a:lnTo>
                  <a:pt x="4775" y="231"/>
                </a:lnTo>
                <a:lnTo>
                  <a:pt x="4775" y="231"/>
                </a:lnTo>
                <a:lnTo>
                  <a:pt x="4775" y="231"/>
                </a:lnTo>
                <a:lnTo>
                  <a:pt x="4775" y="226"/>
                </a:lnTo>
                <a:lnTo>
                  <a:pt x="4771" y="226"/>
                </a:lnTo>
                <a:lnTo>
                  <a:pt x="4771" y="226"/>
                </a:lnTo>
                <a:lnTo>
                  <a:pt x="4766" y="226"/>
                </a:lnTo>
                <a:lnTo>
                  <a:pt x="4766" y="226"/>
                </a:lnTo>
                <a:lnTo>
                  <a:pt x="4766" y="226"/>
                </a:lnTo>
                <a:lnTo>
                  <a:pt x="4766" y="226"/>
                </a:lnTo>
                <a:lnTo>
                  <a:pt x="4766" y="226"/>
                </a:lnTo>
                <a:lnTo>
                  <a:pt x="4762" y="231"/>
                </a:lnTo>
                <a:lnTo>
                  <a:pt x="4762" y="231"/>
                </a:lnTo>
                <a:lnTo>
                  <a:pt x="4757" y="231"/>
                </a:lnTo>
                <a:lnTo>
                  <a:pt x="4757" y="231"/>
                </a:lnTo>
                <a:lnTo>
                  <a:pt x="4762" y="231"/>
                </a:lnTo>
                <a:lnTo>
                  <a:pt x="4762" y="226"/>
                </a:lnTo>
                <a:lnTo>
                  <a:pt x="4766" y="226"/>
                </a:lnTo>
                <a:lnTo>
                  <a:pt x="4766" y="226"/>
                </a:lnTo>
                <a:lnTo>
                  <a:pt x="4771" y="226"/>
                </a:lnTo>
                <a:lnTo>
                  <a:pt x="4771" y="226"/>
                </a:lnTo>
                <a:lnTo>
                  <a:pt x="4775" y="226"/>
                </a:lnTo>
                <a:lnTo>
                  <a:pt x="4780" y="226"/>
                </a:lnTo>
                <a:lnTo>
                  <a:pt x="4780" y="226"/>
                </a:lnTo>
                <a:lnTo>
                  <a:pt x="4780" y="222"/>
                </a:lnTo>
                <a:lnTo>
                  <a:pt x="4775" y="222"/>
                </a:lnTo>
                <a:lnTo>
                  <a:pt x="4771" y="222"/>
                </a:lnTo>
                <a:lnTo>
                  <a:pt x="4771" y="222"/>
                </a:lnTo>
                <a:lnTo>
                  <a:pt x="4766" y="222"/>
                </a:lnTo>
                <a:lnTo>
                  <a:pt x="4766" y="222"/>
                </a:lnTo>
                <a:lnTo>
                  <a:pt x="4766" y="222"/>
                </a:lnTo>
                <a:lnTo>
                  <a:pt x="4766" y="222"/>
                </a:lnTo>
                <a:lnTo>
                  <a:pt x="4766" y="222"/>
                </a:lnTo>
                <a:lnTo>
                  <a:pt x="4766" y="222"/>
                </a:lnTo>
                <a:lnTo>
                  <a:pt x="4771" y="222"/>
                </a:lnTo>
                <a:lnTo>
                  <a:pt x="4775" y="222"/>
                </a:lnTo>
                <a:lnTo>
                  <a:pt x="4775" y="222"/>
                </a:lnTo>
                <a:lnTo>
                  <a:pt x="4784" y="226"/>
                </a:lnTo>
                <a:lnTo>
                  <a:pt x="4789" y="226"/>
                </a:lnTo>
                <a:lnTo>
                  <a:pt x="4793" y="226"/>
                </a:lnTo>
                <a:lnTo>
                  <a:pt x="4798" y="226"/>
                </a:lnTo>
                <a:lnTo>
                  <a:pt x="4798" y="226"/>
                </a:lnTo>
                <a:lnTo>
                  <a:pt x="4798" y="222"/>
                </a:lnTo>
                <a:lnTo>
                  <a:pt x="4798" y="222"/>
                </a:lnTo>
                <a:lnTo>
                  <a:pt x="4798" y="217"/>
                </a:lnTo>
                <a:lnTo>
                  <a:pt x="4798" y="217"/>
                </a:lnTo>
                <a:lnTo>
                  <a:pt x="4798" y="217"/>
                </a:lnTo>
                <a:lnTo>
                  <a:pt x="4798" y="213"/>
                </a:lnTo>
                <a:lnTo>
                  <a:pt x="4798" y="213"/>
                </a:lnTo>
                <a:lnTo>
                  <a:pt x="4793" y="208"/>
                </a:lnTo>
                <a:lnTo>
                  <a:pt x="4793" y="208"/>
                </a:lnTo>
                <a:lnTo>
                  <a:pt x="4789" y="208"/>
                </a:lnTo>
                <a:lnTo>
                  <a:pt x="4789" y="208"/>
                </a:lnTo>
                <a:lnTo>
                  <a:pt x="4789" y="204"/>
                </a:lnTo>
                <a:lnTo>
                  <a:pt x="4784" y="204"/>
                </a:lnTo>
                <a:lnTo>
                  <a:pt x="4780" y="204"/>
                </a:lnTo>
                <a:lnTo>
                  <a:pt x="4780" y="204"/>
                </a:lnTo>
                <a:lnTo>
                  <a:pt x="4775" y="204"/>
                </a:lnTo>
                <a:lnTo>
                  <a:pt x="4771" y="199"/>
                </a:lnTo>
                <a:lnTo>
                  <a:pt x="4771" y="199"/>
                </a:lnTo>
                <a:lnTo>
                  <a:pt x="4766" y="199"/>
                </a:lnTo>
                <a:lnTo>
                  <a:pt x="4771" y="199"/>
                </a:lnTo>
                <a:lnTo>
                  <a:pt x="4771" y="199"/>
                </a:lnTo>
                <a:lnTo>
                  <a:pt x="4771" y="199"/>
                </a:lnTo>
                <a:lnTo>
                  <a:pt x="4771" y="194"/>
                </a:lnTo>
                <a:lnTo>
                  <a:pt x="4766" y="194"/>
                </a:lnTo>
                <a:lnTo>
                  <a:pt x="4766" y="194"/>
                </a:lnTo>
                <a:lnTo>
                  <a:pt x="4766" y="194"/>
                </a:lnTo>
                <a:lnTo>
                  <a:pt x="4766" y="194"/>
                </a:lnTo>
                <a:lnTo>
                  <a:pt x="4766" y="194"/>
                </a:lnTo>
                <a:lnTo>
                  <a:pt x="4766" y="194"/>
                </a:lnTo>
                <a:lnTo>
                  <a:pt x="4771" y="194"/>
                </a:lnTo>
                <a:lnTo>
                  <a:pt x="4775" y="194"/>
                </a:lnTo>
                <a:lnTo>
                  <a:pt x="4775" y="194"/>
                </a:lnTo>
                <a:lnTo>
                  <a:pt x="4775" y="194"/>
                </a:lnTo>
                <a:lnTo>
                  <a:pt x="4775" y="194"/>
                </a:lnTo>
                <a:lnTo>
                  <a:pt x="4775" y="194"/>
                </a:lnTo>
                <a:lnTo>
                  <a:pt x="4771" y="194"/>
                </a:lnTo>
                <a:lnTo>
                  <a:pt x="4771" y="190"/>
                </a:lnTo>
                <a:lnTo>
                  <a:pt x="4775" y="194"/>
                </a:lnTo>
                <a:lnTo>
                  <a:pt x="4775" y="194"/>
                </a:lnTo>
                <a:lnTo>
                  <a:pt x="4780" y="194"/>
                </a:lnTo>
                <a:lnTo>
                  <a:pt x="4780" y="194"/>
                </a:lnTo>
                <a:lnTo>
                  <a:pt x="4780" y="199"/>
                </a:lnTo>
                <a:lnTo>
                  <a:pt x="4780" y="199"/>
                </a:lnTo>
                <a:lnTo>
                  <a:pt x="4780" y="199"/>
                </a:lnTo>
                <a:lnTo>
                  <a:pt x="4780" y="199"/>
                </a:lnTo>
                <a:lnTo>
                  <a:pt x="4784" y="199"/>
                </a:lnTo>
                <a:lnTo>
                  <a:pt x="4784" y="199"/>
                </a:lnTo>
                <a:lnTo>
                  <a:pt x="4789" y="204"/>
                </a:lnTo>
                <a:lnTo>
                  <a:pt x="4789" y="204"/>
                </a:lnTo>
                <a:lnTo>
                  <a:pt x="4789" y="204"/>
                </a:lnTo>
                <a:lnTo>
                  <a:pt x="4793" y="204"/>
                </a:lnTo>
                <a:lnTo>
                  <a:pt x="4793" y="204"/>
                </a:lnTo>
                <a:lnTo>
                  <a:pt x="4793" y="204"/>
                </a:lnTo>
                <a:lnTo>
                  <a:pt x="4798" y="204"/>
                </a:lnTo>
                <a:lnTo>
                  <a:pt x="4798" y="208"/>
                </a:lnTo>
                <a:lnTo>
                  <a:pt x="4802" y="208"/>
                </a:lnTo>
                <a:lnTo>
                  <a:pt x="4807" y="204"/>
                </a:lnTo>
                <a:lnTo>
                  <a:pt x="4807" y="204"/>
                </a:lnTo>
                <a:lnTo>
                  <a:pt x="4807" y="204"/>
                </a:lnTo>
                <a:lnTo>
                  <a:pt x="4807" y="204"/>
                </a:lnTo>
                <a:lnTo>
                  <a:pt x="4811" y="204"/>
                </a:lnTo>
                <a:lnTo>
                  <a:pt x="4816" y="204"/>
                </a:lnTo>
                <a:lnTo>
                  <a:pt x="4820" y="204"/>
                </a:lnTo>
                <a:lnTo>
                  <a:pt x="4825" y="204"/>
                </a:lnTo>
                <a:lnTo>
                  <a:pt x="4829" y="208"/>
                </a:lnTo>
                <a:lnTo>
                  <a:pt x="4834" y="208"/>
                </a:lnTo>
                <a:lnTo>
                  <a:pt x="4834" y="208"/>
                </a:lnTo>
                <a:lnTo>
                  <a:pt x="4838" y="208"/>
                </a:lnTo>
                <a:lnTo>
                  <a:pt x="4838" y="208"/>
                </a:lnTo>
                <a:lnTo>
                  <a:pt x="4843" y="213"/>
                </a:lnTo>
                <a:lnTo>
                  <a:pt x="4843" y="213"/>
                </a:lnTo>
                <a:lnTo>
                  <a:pt x="4847" y="213"/>
                </a:lnTo>
                <a:lnTo>
                  <a:pt x="4847" y="213"/>
                </a:lnTo>
                <a:lnTo>
                  <a:pt x="4847" y="213"/>
                </a:lnTo>
                <a:lnTo>
                  <a:pt x="4847" y="213"/>
                </a:lnTo>
                <a:lnTo>
                  <a:pt x="4852" y="213"/>
                </a:lnTo>
                <a:lnTo>
                  <a:pt x="4852" y="213"/>
                </a:lnTo>
                <a:lnTo>
                  <a:pt x="4856" y="213"/>
                </a:lnTo>
                <a:lnTo>
                  <a:pt x="4861" y="213"/>
                </a:lnTo>
                <a:lnTo>
                  <a:pt x="4866" y="213"/>
                </a:lnTo>
                <a:lnTo>
                  <a:pt x="4870" y="217"/>
                </a:lnTo>
                <a:lnTo>
                  <a:pt x="4870" y="217"/>
                </a:lnTo>
                <a:lnTo>
                  <a:pt x="4875" y="217"/>
                </a:lnTo>
                <a:lnTo>
                  <a:pt x="4875" y="217"/>
                </a:lnTo>
                <a:lnTo>
                  <a:pt x="4875" y="217"/>
                </a:lnTo>
                <a:lnTo>
                  <a:pt x="4875" y="213"/>
                </a:lnTo>
                <a:lnTo>
                  <a:pt x="4875" y="213"/>
                </a:lnTo>
                <a:lnTo>
                  <a:pt x="4875" y="213"/>
                </a:lnTo>
                <a:lnTo>
                  <a:pt x="4875" y="213"/>
                </a:lnTo>
                <a:lnTo>
                  <a:pt x="4875" y="213"/>
                </a:lnTo>
                <a:lnTo>
                  <a:pt x="4875" y="213"/>
                </a:lnTo>
                <a:lnTo>
                  <a:pt x="4879" y="217"/>
                </a:lnTo>
                <a:lnTo>
                  <a:pt x="4879" y="217"/>
                </a:lnTo>
                <a:lnTo>
                  <a:pt x="4884" y="217"/>
                </a:lnTo>
                <a:lnTo>
                  <a:pt x="4884" y="217"/>
                </a:lnTo>
                <a:lnTo>
                  <a:pt x="4884" y="217"/>
                </a:lnTo>
                <a:lnTo>
                  <a:pt x="4884" y="213"/>
                </a:lnTo>
                <a:lnTo>
                  <a:pt x="4879" y="213"/>
                </a:lnTo>
                <a:lnTo>
                  <a:pt x="4879" y="213"/>
                </a:lnTo>
                <a:lnTo>
                  <a:pt x="4879" y="213"/>
                </a:lnTo>
                <a:lnTo>
                  <a:pt x="4879" y="213"/>
                </a:lnTo>
                <a:lnTo>
                  <a:pt x="4884" y="213"/>
                </a:lnTo>
                <a:lnTo>
                  <a:pt x="4884" y="213"/>
                </a:lnTo>
                <a:lnTo>
                  <a:pt x="4884" y="213"/>
                </a:lnTo>
                <a:lnTo>
                  <a:pt x="4884" y="213"/>
                </a:lnTo>
                <a:lnTo>
                  <a:pt x="4884" y="213"/>
                </a:lnTo>
                <a:lnTo>
                  <a:pt x="4884" y="213"/>
                </a:lnTo>
                <a:lnTo>
                  <a:pt x="4879" y="213"/>
                </a:lnTo>
                <a:lnTo>
                  <a:pt x="4879" y="213"/>
                </a:lnTo>
                <a:lnTo>
                  <a:pt x="4875" y="213"/>
                </a:lnTo>
                <a:lnTo>
                  <a:pt x="4875" y="213"/>
                </a:lnTo>
                <a:lnTo>
                  <a:pt x="4875" y="208"/>
                </a:lnTo>
                <a:lnTo>
                  <a:pt x="4875" y="208"/>
                </a:lnTo>
                <a:lnTo>
                  <a:pt x="4870" y="208"/>
                </a:lnTo>
                <a:lnTo>
                  <a:pt x="4870" y="208"/>
                </a:lnTo>
                <a:lnTo>
                  <a:pt x="4870" y="208"/>
                </a:lnTo>
                <a:lnTo>
                  <a:pt x="4870" y="208"/>
                </a:lnTo>
                <a:lnTo>
                  <a:pt x="4870" y="208"/>
                </a:lnTo>
                <a:lnTo>
                  <a:pt x="4866" y="208"/>
                </a:lnTo>
                <a:lnTo>
                  <a:pt x="4866" y="208"/>
                </a:lnTo>
                <a:lnTo>
                  <a:pt x="4866" y="208"/>
                </a:lnTo>
                <a:lnTo>
                  <a:pt x="4866" y="208"/>
                </a:lnTo>
                <a:lnTo>
                  <a:pt x="4866" y="208"/>
                </a:lnTo>
                <a:lnTo>
                  <a:pt x="4870" y="208"/>
                </a:lnTo>
                <a:lnTo>
                  <a:pt x="4870" y="204"/>
                </a:lnTo>
                <a:lnTo>
                  <a:pt x="4870" y="204"/>
                </a:lnTo>
                <a:lnTo>
                  <a:pt x="4870" y="204"/>
                </a:lnTo>
                <a:lnTo>
                  <a:pt x="4870" y="204"/>
                </a:lnTo>
                <a:lnTo>
                  <a:pt x="4866" y="199"/>
                </a:lnTo>
                <a:lnTo>
                  <a:pt x="4861" y="199"/>
                </a:lnTo>
                <a:lnTo>
                  <a:pt x="4861" y="199"/>
                </a:lnTo>
                <a:lnTo>
                  <a:pt x="4861" y="199"/>
                </a:lnTo>
                <a:lnTo>
                  <a:pt x="4861" y="199"/>
                </a:lnTo>
                <a:lnTo>
                  <a:pt x="4856" y="199"/>
                </a:lnTo>
                <a:lnTo>
                  <a:pt x="4861" y="199"/>
                </a:lnTo>
                <a:lnTo>
                  <a:pt x="4861" y="199"/>
                </a:lnTo>
                <a:lnTo>
                  <a:pt x="4856" y="194"/>
                </a:lnTo>
                <a:lnTo>
                  <a:pt x="4856" y="194"/>
                </a:lnTo>
                <a:lnTo>
                  <a:pt x="4856" y="194"/>
                </a:lnTo>
                <a:lnTo>
                  <a:pt x="4852" y="194"/>
                </a:lnTo>
                <a:lnTo>
                  <a:pt x="4852" y="194"/>
                </a:lnTo>
                <a:lnTo>
                  <a:pt x="4852" y="194"/>
                </a:lnTo>
                <a:lnTo>
                  <a:pt x="4847" y="194"/>
                </a:lnTo>
                <a:lnTo>
                  <a:pt x="4843" y="194"/>
                </a:lnTo>
                <a:lnTo>
                  <a:pt x="4843" y="194"/>
                </a:lnTo>
                <a:lnTo>
                  <a:pt x="4847" y="194"/>
                </a:lnTo>
                <a:lnTo>
                  <a:pt x="4847" y="194"/>
                </a:lnTo>
                <a:lnTo>
                  <a:pt x="4852" y="194"/>
                </a:lnTo>
                <a:lnTo>
                  <a:pt x="4852" y="194"/>
                </a:lnTo>
                <a:lnTo>
                  <a:pt x="4852" y="194"/>
                </a:lnTo>
                <a:lnTo>
                  <a:pt x="4852" y="194"/>
                </a:lnTo>
                <a:lnTo>
                  <a:pt x="4856" y="194"/>
                </a:lnTo>
                <a:lnTo>
                  <a:pt x="4856" y="194"/>
                </a:lnTo>
                <a:lnTo>
                  <a:pt x="4856" y="194"/>
                </a:lnTo>
                <a:lnTo>
                  <a:pt x="4856" y="194"/>
                </a:lnTo>
                <a:lnTo>
                  <a:pt x="4861" y="194"/>
                </a:lnTo>
                <a:lnTo>
                  <a:pt x="4861" y="194"/>
                </a:lnTo>
                <a:lnTo>
                  <a:pt x="4861" y="194"/>
                </a:lnTo>
                <a:lnTo>
                  <a:pt x="4866" y="194"/>
                </a:lnTo>
                <a:lnTo>
                  <a:pt x="4866" y="194"/>
                </a:lnTo>
                <a:lnTo>
                  <a:pt x="4861" y="194"/>
                </a:lnTo>
                <a:lnTo>
                  <a:pt x="4861" y="190"/>
                </a:lnTo>
                <a:lnTo>
                  <a:pt x="4856" y="190"/>
                </a:lnTo>
                <a:lnTo>
                  <a:pt x="4852" y="190"/>
                </a:lnTo>
                <a:lnTo>
                  <a:pt x="4852" y="190"/>
                </a:lnTo>
                <a:lnTo>
                  <a:pt x="4852" y="190"/>
                </a:lnTo>
                <a:lnTo>
                  <a:pt x="4852" y="190"/>
                </a:lnTo>
                <a:lnTo>
                  <a:pt x="4856" y="190"/>
                </a:lnTo>
                <a:lnTo>
                  <a:pt x="4856" y="190"/>
                </a:lnTo>
                <a:lnTo>
                  <a:pt x="4861" y="190"/>
                </a:lnTo>
                <a:lnTo>
                  <a:pt x="4861" y="190"/>
                </a:lnTo>
                <a:lnTo>
                  <a:pt x="4866" y="190"/>
                </a:lnTo>
                <a:lnTo>
                  <a:pt x="4866" y="190"/>
                </a:lnTo>
                <a:lnTo>
                  <a:pt x="4861" y="190"/>
                </a:lnTo>
                <a:lnTo>
                  <a:pt x="4861" y="185"/>
                </a:lnTo>
                <a:lnTo>
                  <a:pt x="4856" y="185"/>
                </a:lnTo>
                <a:lnTo>
                  <a:pt x="4856" y="185"/>
                </a:lnTo>
                <a:lnTo>
                  <a:pt x="4856" y="185"/>
                </a:lnTo>
                <a:lnTo>
                  <a:pt x="4856" y="185"/>
                </a:lnTo>
                <a:lnTo>
                  <a:pt x="4856" y="185"/>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2" y="181"/>
                </a:lnTo>
                <a:lnTo>
                  <a:pt x="4852" y="181"/>
                </a:lnTo>
                <a:lnTo>
                  <a:pt x="4852" y="181"/>
                </a:lnTo>
                <a:lnTo>
                  <a:pt x="4852" y="181"/>
                </a:lnTo>
                <a:lnTo>
                  <a:pt x="4852" y="181"/>
                </a:lnTo>
                <a:lnTo>
                  <a:pt x="4852" y="181"/>
                </a:lnTo>
                <a:lnTo>
                  <a:pt x="4852" y="181"/>
                </a:lnTo>
                <a:lnTo>
                  <a:pt x="4852" y="181"/>
                </a:lnTo>
                <a:lnTo>
                  <a:pt x="4852" y="181"/>
                </a:lnTo>
                <a:lnTo>
                  <a:pt x="4852" y="181"/>
                </a:lnTo>
                <a:lnTo>
                  <a:pt x="4847" y="181"/>
                </a:lnTo>
                <a:lnTo>
                  <a:pt x="4847" y="181"/>
                </a:lnTo>
                <a:lnTo>
                  <a:pt x="4847" y="181"/>
                </a:lnTo>
                <a:lnTo>
                  <a:pt x="4847" y="181"/>
                </a:lnTo>
                <a:lnTo>
                  <a:pt x="4847" y="181"/>
                </a:lnTo>
                <a:lnTo>
                  <a:pt x="4847" y="181"/>
                </a:lnTo>
                <a:lnTo>
                  <a:pt x="4843" y="181"/>
                </a:lnTo>
                <a:lnTo>
                  <a:pt x="4843" y="181"/>
                </a:lnTo>
                <a:lnTo>
                  <a:pt x="4843" y="181"/>
                </a:lnTo>
                <a:lnTo>
                  <a:pt x="4843" y="181"/>
                </a:lnTo>
                <a:lnTo>
                  <a:pt x="4834" y="176"/>
                </a:lnTo>
                <a:lnTo>
                  <a:pt x="4829" y="176"/>
                </a:lnTo>
                <a:lnTo>
                  <a:pt x="4825" y="176"/>
                </a:lnTo>
                <a:lnTo>
                  <a:pt x="4820" y="172"/>
                </a:lnTo>
                <a:lnTo>
                  <a:pt x="4816" y="172"/>
                </a:lnTo>
                <a:lnTo>
                  <a:pt x="4811" y="172"/>
                </a:lnTo>
                <a:lnTo>
                  <a:pt x="4811" y="172"/>
                </a:lnTo>
                <a:lnTo>
                  <a:pt x="4807" y="172"/>
                </a:lnTo>
                <a:lnTo>
                  <a:pt x="4802" y="172"/>
                </a:lnTo>
                <a:lnTo>
                  <a:pt x="4802" y="172"/>
                </a:lnTo>
                <a:lnTo>
                  <a:pt x="4802" y="172"/>
                </a:lnTo>
                <a:lnTo>
                  <a:pt x="4807" y="172"/>
                </a:lnTo>
                <a:lnTo>
                  <a:pt x="4807" y="172"/>
                </a:lnTo>
                <a:lnTo>
                  <a:pt x="4807" y="172"/>
                </a:lnTo>
                <a:lnTo>
                  <a:pt x="4807" y="172"/>
                </a:lnTo>
                <a:lnTo>
                  <a:pt x="4802" y="176"/>
                </a:lnTo>
                <a:lnTo>
                  <a:pt x="4802" y="176"/>
                </a:lnTo>
                <a:lnTo>
                  <a:pt x="4802" y="172"/>
                </a:lnTo>
                <a:lnTo>
                  <a:pt x="4802" y="172"/>
                </a:lnTo>
                <a:lnTo>
                  <a:pt x="4802" y="176"/>
                </a:lnTo>
                <a:lnTo>
                  <a:pt x="4802" y="176"/>
                </a:lnTo>
                <a:lnTo>
                  <a:pt x="4807" y="176"/>
                </a:lnTo>
                <a:lnTo>
                  <a:pt x="4807" y="176"/>
                </a:lnTo>
                <a:lnTo>
                  <a:pt x="4802" y="176"/>
                </a:lnTo>
                <a:lnTo>
                  <a:pt x="4802" y="176"/>
                </a:lnTo>
                <a:lnTo>
                  <a:pt x="4802" y="176"/>
                </a:lnTo>
                <a:lnTo>
                  <a:pt x="4798" y="172"/>
                </a:lnTo>
                <a:lnTo>
                  <a:pt x="4798" y="172"/>
                </a:lnTo>
                <a:lnTo>
                  <a:pt x="4798" y="172"/>
                </a:lnTo>
                <a:lnTo>
                  <a:pt x="4793" y="172"/>
                </a:lnTo>
                <a:lnTo>
                  <a:pt x="4793" y="172"/>
                </a:lnTo>
                <a:lnTo>
                  <a:pt x="4793" y="172"/>
                </a:lnTo>
                <a:lnTo>
                  <a:pt x="4793" y="172"/>
                </a:lnTo>
                <a:lnTo>
                  <a:pt x="4789" y="176"/>
                </a:lnTo>
                <a:lnTo>
                  <a:pt x="4784" y="176"/>
                </a:lnTo>
                <a:lnTo>
                  <a:pt x="4789" y="176"/>
                </a:lnTo>
                <a:lnTo>
                  <a:pt x="4789" y="176"/>
                </a:lnTo>
                <a:lnTo>
                  <a:pt x="4789" y="176"/>
                </a:lnTo>
                <a:lnTo>
                  <a:pt x="4789" y="176"/>
                </a:lnTo>
                <a:lnTo>
                  <a:pt x="4789" y="176"/>
                </a:lnTo>
                <a:lnTo>
                  <a:pt x="4793" y="176"/>
                </a:lnTo>
                <a:lnTo>
                  <a:pt x="4793" y="176"/>
                </a:lnTo>
                <a:lnTo>
                  <a:pt x="4798" y="176"/>
                </a:lnTo>
                <a:lnTo>
                  <a:pt x="4798" y="176"/>
                </a:lnTo>
                <a:lnTo>
                  <a:pt x="4802" y="176"/>
                </a:lnTo>
                <a:lnTo>
                  <a:pt x="4802" y="181"/>
                </a:lnTo>
                <a:lnTo>
                  <a:pt x="4802" y="181"/>
                </a:lnTo>
                <a:lnTo>
                  <a:pt x="4802" y="181"/>
                </a:lnTo>
                <a:lnTo>
                  <a:pt x="4802" y="181"/>
                </a:lnTo>
                <a:lnTo>
                  <a:pt x="4807" y="181"/>
                </a:lnTo>
                <a:lnTo>
                  <a:pt x="4807" y="181"/>
                </a:lnTo>
                <a:lnTo>
                  <a:pt x="4811" y="181"/>
                </a:lnTo>
                <a:lnTo>
                  <a:pt x="4811" y="185"/>
                </a:lnTo>
                <a:lnTo>
                  <a:pt x="4816" y="185"/>
                </a:lnTo>
                <a:lnTo>
                  <a:pt x="4816" y="185"/>
                </a:lnTo>
                <a:lnTo>
                  <a:pt x="4816" y="185"/>
                </a:lnTo>
                <a:lnTo>
                  <a:pt x="4816" y="185"/>
                </a:lnTo>
                <a:lnTo>
                  <a:pt x="4816" y="185"/>
                </a:lnTo>
                <a:lnTo>
                  <a:pt x="4816" y="185"/>
                </a:lnTo>
                <a:lnTo>
                  <a:pt x="4811" y="185"/>
                </a:lnTo>
                <a:lnTo>
                  <a:pt x="4807" y="185"/>
                </a:lnTo>
                <a:lnTo>
                  <a:pt x="4807" y="185"/>
                </a:lnTo>
                <a:lnTo>
                  <a:pt x="4807" y="185"/>
                </a:lnTo>
                <a:lnTo>
                  <a:pt x="4811" y="185"/>
                </a:lnTo>
                <a:lnTo>
                  <a:pt x="4811" y="185"/>
                </a:lnTo>
                <a:lnTo>
                  <a:pt x="4807" y="185"/>
                </a:lnTo>
                <a:lnTo>
                  <a:pt x="4807" y="185"/>
                </a:lnTo>
                <a:lnTo>
                  <a:pt x="4807" y="185"/>
                </a:lnTo>
                <a:lnTo>
                  <a:pt x="4802" y="181"/>
                </a:lnTo>
                <a:lnTo>
                  <a:pt x="4802" y="181"/>
                </a:lnTo>
                <a:lnTo>
                  <a:pt x="4798" y="181"/>
                </a:lnTo>
                <a:lnTo>
                  <a:pt x="4798" y="181"/>
                </a:lnTo>
                <a:lnTo>
                  <a:pt x="4798" y="181"/>
                </a:lnTo>
                <a:lnTo>
                  <a:pt x="4793" y="181"/>
                </a:lnTo>
                <a:lnTo>
                  <a:pt x="4793" y="181"/>
                </a:lnTo>
                <a:lnTo>
                  <a:pt x="4789" y="176"/>
                </a:lnTo>
                <a:lnTo>
                  <a:pt x="4789" y="176"/>
                </a:lnTo>
                <a:lnTo>
                  <a:pt x="4784" y="176"/>
                </a:lnTo>
                <a:lnTo>
                  <a:pt x="4784" y="176"/>
                </a:lnTo>
                <a:lnTo>
                  <a:pt x="4780" y="172"/>
                </a:lnTo>
                <a:lnTo>
                  <a:pt x="4780" y="172"/>
                </a:lnTo>
                <a:lnTo>
                  <a:pt x="4775" y="172"/>
                </a:lnTo>
                <a:lnTo>
                  <a:pt x="4775" y="172"/>
                </a:lnTo>
                <a:lnTo>
                  <a:pt x="4771" y="172"/>
                </a:lnTo>
                <a:lnTo>
                  <a:pt x="4771" y="172"/>
                </a:lnTo>
                <a:lnTo>
                  <a:pt x="4771" y="172"/>
                </a:lnTo>
                <a:lnTo>
                  <a:pt x="4771" y="172"/>
                </a:lnTo>
                <a:lnTo>
                  <a:pt x="4771" y="172"/>
                </a:lnTo>
                <a:lnTo>
                  <a:pt x="4771" y="172"/>
                </a:lnTo>
                <a:lnTo>
                  <a:pt x="4766" y="167"/>
                </a:lnTo>
                <a:lnTo>
                  <a:pt x="4766" y="167"/>
                </a:lnTo>
                <a:lnTo>
                  <a:pt x="4766" y="167"/>
                </a:lnTo>
                <a:lnTo>
                  <a:pt x="4762" y="167"/>
                </a:lnTo>
                <a:lnTo>
                  <a:pt x="4735" y="163"/>
                </a:lnTo>
                <a:lnTo>
                  <a:pt x="4730" y="163"/>
                </a:lnTo>
                <a:lnTo>
                  <a:pt x="4730" y="163"/>
                </a:lnTo>
                <a:lnTo>
                  <a:pt x="4725" y="163"/>
                </a:lnTo>
                <a:lnTo>
                  <a:pt x="4725" y="163"/>
                </a:lnTo>
                <a:lnTo>
                  <a:pt x="4725" y="163"/>
                </a:lnTo>
                <a:lnTo>
                  <a:pt x="4725" y="163"/>
                </a:lnTo>
                <a:lnTo>
                  <a:pt x="4725" y="163"/>
                </a:lnTo>
                <a:lnTo>
                  <a:pt x="4725" y="163"/>
                </a:lnTo>
                <a:lnTo>
                  <a:pt x="4721" y="158"/>
                </a:lnTo>
                <a:lnTo>
                  <a:pt x="4712" y="158"/>
                </a:lnTo>
                <a:lnTo>
                  <a:pt x="4707" y="158"/>
                </a:lnTo>
                <a:lnTo>
                  <a:pt x="4712" y="158"/>
                </a:lnTo>
                <a:lnTo>
                  <a:pt x="4716" y="158"/>
                </a:lnTo>
                <a:lnTo>
                  <a:pt x="4721" y="163"/>
                </a:lnTo>
                <a:lnTo>
                  <a:pt x="4721" y="163"/>
                </a:lnTo>
                <a:lnTo>
                  <a:pt x="4721" y="163"/>
                </a:lnTo>
                <a:lnTo>
                  <a:pt x="4721" y="163"/>
                </a:lnTo>
                <a:lnTo>
                  <a:pt x="4716" y="158"/>
                </a:lnTo>
                <a:lnTo>
                  <a:pt x="4716" y="158"/>
                </a:lnTo>
                <a:lnTo>
                  <a:pt x="4712" y="158"/>
                </a:lnTo>
                <a:lnTo>
                  <a:pt x="4707" y="158"/>
                </a:lnTo>
                <a:lnTo>
                  <a:pt x="4707" y="158"/>
                </a:lnTo>
                <a:lnTo>
                  <a:pt x="4703" y="158"/>
                </a:lnTo>
                <a:lnTo>
                  <a:pt x="4703" y="158"/>
                </a:lnTo>
                <a:lnTo>
                  <a:pt x="4707" y="158"/>
                </a:lnTo>
                <a:lnTo>
                  <a:pt x="4707" y="158"/>
                </a:lnTo>
                <a:lnTo>
                  <a:pt x="4703" y="158"/>
                </a:lnTo>
                <a:lnTo>
                  <a:pt x="4698" y="154"/>
                </a:lnTo>
                <a:lnTo>
                  <a:pt x="4694" y="154"/>
                </a:lnTo>
                <a:lnTo>
                  <a:pt x="4689" y="154"/>
                </a:lnTo>
                <a:lnTo>
                  <a:pt x="4689" y="154"/>
                </a:lnTo>
                <a:lnTo>
                  <a:pt x="4689" y="154"/>
                </a:lnTo>
                <a:lnTo>
                  <a:pt x="4689" y="154"/>
                </a:lnTo>
                <a:lnTo>
                  <a:pt x="4685" y="154"/>
                </a:lnTo>
                <a:lnTo>
                  <a:pt x="4680" y="154"/>
                </a:lnTo>
                <a:lnTo>
                  <a:pt x="4680" y="154"/>
                </a:lnTo>
                <a:lnTo>
                  <a:pt x="4667" y="149"/>
                </a:lnTo>
                <a:lnTo>
                  <a:pt x="4662" y="149"/>
                </a:lnTo>
                <a:lnTo>
                  <a:pt x="4662" y="149"/>
                </a:lnTo>
                <a:lnTo>
                  <a:pt x="4662" y="149"/>
                </a:lnTo>
                <a:lnTo>
                  <a:pt x="4658" y="149"/>
                </a:lnTo>
                <a:lnTo>
                  <a:pt x="4653" y="149"/>
                </a:lnTo>
                <a:lnTo>
                  <a:pt x="4649" y="149"/>
                </a:lnTo>
                <a:lnTo>
                  <a:pt x="4640" y="149"/>
                </a:lnTo>
                <a:lnTo>
                  <a:pt x="4635" y="149"/>
                </a:lnTo>
                <a:lnTo>
                  <a:pt x="4626" y="149"/>
                </a:lnTo>
                <a:lnTo>
                  <a:pt x="4622" y="145"/>
                </a:lnTo>
                <a:lnTo>
                  <a:pt x="4622" y="145"/>
                </a:lnTo>
                <a:lnTo>
                  <a:pt x="4617" y="145"/>
                </a:lnTo>
                <a:lnTo>
                  <a:pt x="4617" y="149"/>
                </a:lnTo>
                <a:lnTo>
                  <a:pt x="4613" y="149"/>
                </a:lnTo>
                <a:lnTo>
                  <a:pt x="4608" y="149"/>
                </a:lnTo>
                <a:lnTo>
                  <a:pt x="4603" y="149"/>
                </a:lnTo>
                <a:lnTo>
                  <a:pt x="4599" y="149"/>
                </a:lnTo>
                <a:lnTo>
                  <a:pt x="4594" y="149"/>
                </a:lnTo>
                <a:lnTo>
                  <a:pt x="4594" y="149"/>
                </a:lnTo>
                <a:lnTo>
                  <a:pt x="4599" y="149"/>
                </a:lnTo>
                <a:lnTo>
                  <a:pt x="4594" y="149"/>
                </a:lnTo>
                <a:lnTo>
                  <a:pt x="4590" y="149"/>
                </a:lnTo>
                <a:lnTo>
                  <a:pt x="4590" y="149"/>
                </a:lnTo>
                <a:lnTo>
                  <a:pt x="4581" y="149"/>
                </a:lnTo>
                <a:lnTo>
                  <a:pt x="4572" y="149"/>
                </a:lnTo>
                <a:lnTo>
                  <a:pt x="4567" y="149"/>
                </a:lnTo>
                <a:lnTo>
                  <a:pt x="4567" y="149"/>
                </a:lnTo>
                <a:lnTo>
                  <a:pt x="4572" y="154"/>
                </a:lnTo>
                <a:lnTo>
                  <a:pt x="4572" y="154"/>
                </a:lnTo>
                <a:lnTo>
                  <a:pt x="4576" y="158"/>
                </a:lnTo>
                <a:lnTo>
                  <a:pt x="4576" y="158"/>
                </a:lnTo>
                <a:lnTo>
                  <a:pt x="4576" y="158"/>
                </a:lnTo>
                <a:lnTo>
                  <a:pt x="4581" y="158"/>
                </a:lnTo>
                <a:lnTo>
                  <a:pt x="4590" y="163"/>
                </a:lnTo>
                <a:lnTo>
                  <a:pt x="4594" y="163"/>
                </a:lnTo>
                <a:lnTo>
                  <a:pt x="4599" y="163"/>
                </a:lnTo>
                <a:lnTo>
                  <a:pt x="4599" y="167"/>
                </a:lnTo>
                <a:lnTo>
                  <a:pt x="4603" y="172"/>
                </a:lnTo>
                <a:lnTo>
                  <a:pt x="4599" y="172"/>
                </a:lnTo>
                <a:lnTo>
                  <a:pt x="4594" y="172"/>
                </a:lnTo>
                <a:lnTo>
                  <a:pt x="4590" y="172"/>
                </a:lnTo>
                <a:lnTo>
                  <a:pt x="4585" y="167"/>
                </a:lnTo>
                <a:lnTo>
                  <a:pt x="4581" y="167"/>
                </a:lnTo>
                <a:lnTo>
                  <a:pt x="4572" y="167"/>
                </a:lnTo>
                <a:lnTo>
                  <a:pt x="4572" y="167"/>
                </a:lnTo>
                <a:lnTo>
                  <a:pt x="4572" y="167"/>
                </a:lnTo>
                <a:lnTo>
                  <a:pt x="4563" y="163"/>
                </a:lnTo>
                <a:lnTo>
                  <a:pt x="4558" y="163"/>
                </a:lnTo>
                <a:lnTo>
                  <a:pt x="4558" y="163"/>
                </a:lnTo>
                <a:lnTo>
                  <a:pt x="4554" y="158"/>
                </a:lnTo>
                <a:lnTo>
                  <a:pt x="4554" y="158"/>
                </a:lnTo>
                <a:lnTo>
                  <a:pt x="4549" y="158"/>
                </a:lnTo>
                <a:lnTo>
                  <a:pt x="4549" y="163"/>
                </a:lnTo>
                <a:lnTo>
                  <a:pt x="4549" y="163"/>
                </a:lnTo>
                <a:lnTo>
                  <a:pt x="4549" y="163"/>
                </a:lnTo>
                <a:lnTo>
                  <a:pt x="4540" y="167"/>
                </a:lnTo>
                <a:lnTo>
                  <a:pt x="4540" y="163"/>
                </a:lnTo>
                <a:lnTo>
                  <a:pt x="4527" y="167"/>
                </a:lnTo>
                <a:lnTo>
                  <a:pt x="4522" y="163"/>
                </a:lnTo>
                <a:lnTo>
                  <a:pt x="4518" y="163"/>
                </a:lnTo>
                <a:lnTo>
                  <a:pt x="4518" y="167"/>
                </a:lnTo>
                <a:lnTo>
                  <a:pt x="4513" y="167"/>
                </a:lnTo>
                <a:lnTo>
                  <a:pt x="4513" y="167"/>
                </a:lnTo>
                <a:lnTo>
                  <a:pt x="4509" y="167"/>
                </a:lnTo>
                <a:lnTo>
                  <a:pt x="4504" y="167"/>
                </a:lnTo>
                <a:lnTo>
                  <a:pt x="4504" y="167"/>
                </a:lnTo>
                <a:lnTo>
                  <a:pt x="4504" y="172"/>
                </a:lnTo>
                <a:lnTo>
                  <a:pt x="4504" y="172"/>
                </a:lnTo>
                <a:lnTo>
                  <a:pt x="4509" y="176"/>
                </a:lnTo>
                <a:lnTo>
                  <a:pt x="4509" y="176"/>
                </a:lnTo>
                <a:lnTo>
                  <a:pt x="4513" y="181"/>
                </a:lnTo>
                <a:lnTo>
                  <a:pt x="4518" y="181"/>
                </a:lnTo>
                <a:lnTo>
                  <a:pt x="4518" y="181"/>
                </a:lnTo>
                <a:lnTo>
                  <a:pt x="4518" y="181"/>
                </a:lnTo>
                <a:lnTo>
                  <a:pt x="4522" y="185"/>
                </a:lnTo>
                <a:lnTo>
                  <a:pt x="4522" y="190"/>
                </a:lnTo>
                <a:lnTo>
                  <a:pt x="4522" y="190"/>
                </a:lnTo>
                <a:lnTo>
                  <a:pt x="4522" y="185"/>
                </a:lnTo>
                <a:lnTo>
                  <a:pt x="4522" y="185"/>
                </a:lnTo>
                <a:lnTo>
                  <a:pt x="4518" y="181"/>
                </a:lnTo>
                <a:lnTo>
                  <a:pt x="4513" y="181"/>
                </a:lnTo>
                <a:lnTo>
                  <a:pt x="4509" y="181"/>
                </a:lnTo>
                <a:lnTo>
                  <a:pt x="4509" y="181"/>
                </a:lnTo>
                <a:lnTo>
                  <a:pt x="4500" y="176"/>
                </a:lnTo>
                <a:lnTo>
                  <a:pt x="4500" y="172"/>
                </a:lnTo>
                <a:lnTo>
                  <a:pt x="4495" y="172"/>
                </a:lnTo>
                <a:lnTo>
                  <a:pt x="4491" y="172"/>
                </a:lnTo>
                <a:lnTo>
                  <a:pt x="4482" y="172"/>
                </a:lnTo>
                <a:lnTo>
                  <a:pt x="4477" y="167"/>
                </a:lnTo>
                <a:lnTo>
                  <a:pt x="4477" y="167"/>
                </a:lnTo>
                <a:lnTo>
                  <a:pt x="4472" y="167"/>
                </a:lnTo>
                <a:lnTo>
                  <a:pt x="4472" y="163"/>
                </a:lnTo>
                <a:lnTo>
                  <a:pt x="4468" y="163"/>
                </a:lnTo>
                <a:lnTo>
                  <a:pt x="4468" y="163"/>
                </a:lnTo>
                <a:lnTo>
                  <a:pt x="4463" y="163"/>
                </a:lnTo>
                <a:lnTo>
                  <a:pt x="4463" y="158"/>
                </a:lnTo>
                <a:lnTo>
                  <a:pt x="4459" y="158"/>
                </a:lnTo>
                <a:lnTo>
                  <a:pt x="4454" y="158"/>
                </a:lnTo>
                <a:lnTo>
                  <a:pt x="4454" y="154"/>
                </a:lnTo>
                <a:lnTo>
                  <a:pt x="4445" y="154"/>
                </a:lnTo>
                <a:lnTo>
                  <a:pt x="4436" y="154"/>
                </a:lnTo>
                <a:lnTo>
                  <a:pt x="4427" y="154"/>
                </a:lnTo>
                <a:lnTo>
                  <a:pt x="4423" y="154"/>
                </a:lnTo>
                <a:lnTo>
                  <a:pt x="4414" y="154"/>
                </a:lnTo>
                <a:lnTo>
                  <a:pt x="4405" y="154"/>
                </a:lnTo>
                <a:lnTo>
                  <a:pt x="4405" y="154"/>
                </a:lnTo>
                <a:lnTo>
                  <a:pt x="4400" y="154"/>
                </a:lnTo>
                <a:lnTo>
                  <a:pt x="4396" y="158"/>
                </a:lnTo>
                <a:lnTo>
                  <a:pt x="4391" y="158"/>
                </a:lnTo>
                <a:lnTo>
                  <a:pt x="4391" y="158"/>
                </a:lnTo>
                <a:lnTo>
                  <a:pt x="4387" y="163"/>
                </a:lnTo>
                <a:lnTo>
                  <a:pt x="4382" y="163"/>
                </a:lnTo>
                <a:lnTo>
                  <a:pt x="4373" y="158"/>
                </a:lnTo>
                <a:lnTo>
                  <a:pt x="4373" y="158"/>
                </a:lnTo>
                <a:lnTo>
                  <a:pt x="4373" y="158"/>
                </a:lnTo>
                <a:lnTo>
                  <a:pt x="4364" y="158"/>
                </a:lnTo>
                <a:lnTo>
                  <a:pt x="4360" y="154"/>
                </a:lnTo>
                <a:lnTo>
                  <a:pt x="4355" y="154"/>
                </a:lnTo>
                <a:lnTo>
                  <a:pt x="4355" y="154"/>
                </a:lnTo>
                <a:lnTo>
                  <a:pt x="4351" y="154"/>
                </a:lnTo>
                <a:lnTo>
                  <a:pt x="4351" y="158"/>
                </a:lnTo>
                <a:lnTo>
                  <a:pt x="4351" y="158"/>
                </a:lnTo>
                <a:lnTo>
                  <a:pt x="4351" y="154"/>
                </a:lnTo>
                <a:lnTo>
                  <a:pt x="4351" y="154"/>
                </a:lnTo>
                <a:lnTo>
                  <a:pt x="4351" y="154"/>
                </a:lnTo>
                <a:lnTo>
                  <a:pt x="4346" y="154"/>
                </a:lnTo>
                <a:lnTo>
                  <a:pt x="4346" y="154"/>
                </a:lnTo>
                <a:lnTo>
                  <a:pt x="4341" y="154"/>
                </a:lnTo>
                <a:lnTo>
                  <a:pt x="4341" y="154"/>
                </a:lnTo>
                <a:lnTo>
                  <a:pt x="4337" y="154"/>
                </a:lnTo>
                <a:lnTo>
                  <a:pt x="4337" y="154"/>
                </a:lnTo>
                <a:lnTo>
                  <a:pt x="4332" y="154"/>
                </a:lnTo>
                <a:lnTo>
                  <a:pt x="4328" y="154"/>
                </a:lnTo>
                <a:lnTo>
                  <a:pt x="4328" y="154"/>
                </a:lnTo>
                <a:lnTo>
                  <a:pt x="4323" y="149"/>
                </a:lnTo>
                <a:lnTo>
                  <a:pt x="4323" y="149"/>
                </a:lnTo>
                <a:lnTo>
                  <a:pt x="4323" y="149"/>
                </a:lnTo>
                <a:lnTo>
                  <a:pt x="4323" y="149"/>
                </a:lnTo>
                <a:lnTo>
                  <a:pt x="4328" y="149"/>
                </a:lnTo>
                <a:lnTo>
                  <a:pt x="4332" y="149"/>
                </a:lnTo>
                <a:lnTo>
                  <a:pt x="4332" y="149"/>
                </a:lnTo>
                <a:lnTo>
                  <a:pt x="4328" y="145"/>
                </a:lnTo>
                <a:lnTo>
                  <a:pt x="4328" y="145"/>
                </a:lnTo>
                <a:lnTo>
                  <a:pt x="4323" y="145"/>
                </a:lnTo>
                <a:lnTo>
                  <a:pt x="4319" y="145"/>
                </a:lnTo>
                <a:lnTo>
                  <a:pt x="4310" y="145"/>
                </a:lnTo>
                <a:lnTo>
                  <a:pt x="4305" y="140"/>
                </a:lnTo>
                <a:lnTo>
                  <a:pt x="4296" y="145"/>
                </a:lnTo>
                <a:lnTo>
                  <a:pt x="4296" y="145"/>
                </a:lnTo>
                <a:lnTo>
                  <a:pt x="4292" y="145"/>
                </a:lnTo>
                <a:lnTo>
                  <a:pt x="4296" y="145"/>
                </a:lnTo>
                <a:lnTo>
                  <a:pt x="4296" y="149"/>
                </a:lnTo>
                <a:lnTo>
                  <a:pt x="4296" y="154"/>
                </a:lnTo>
                <a:lnTo>
                  <a:pt x="4296" y="154"/>
                </a:lnTo>
                <a:lnTo>
                  <a:pt x="4292" y="154"/>
                </a:lnTo>
                <a:lnTo>
                  <a:pt x="4292" y="154"/>
                </a:lnTo>
                <a:lnTo>
                  <a:pt x="4287" y="154"/>
                </a:lnTo>
                <a:lnTo>
                  <a:pt x="4287" y="154"/>
                </a:lnTo>
                <a:lnTo>
                  <a:pt x="4287" y="154"/>
                </a:lnTo>
                <a:lnTo>
                  <a:pt x="4287" y="154"/>
                </a:lnTo>
                <a:lnTo>
                  <a:pt x="4283" y="154"/>
                </a:lnTo>
                <a:lnTo>
                  <a:pt x="4283" y="154"/>
                </a:lnTo>
                <a:lnTo>
                  <a:pt x="4283" y="154"/>
                </a:lnTo>
                <a:lnTo>
                  <a:pt x="4287" y="154"/>
                </a:lnTo>
                <a:lnTo>
                  <a:pt x="4287" y="154"/>
                </a:lnTo>
                <a:lnTo>
                  <a:pt x="4292" y="149"/>
                </a:lnTo>
                <a:lnTo>
                  <a:pt x="4287" y="149"/>
                </a:lnTo>
                <a:lnTo>
                  <a:pt x="4287" y="149"/>
                </a:lnTo>
                <a:lnTo>
                  <a:pt x="4283" y="149"/>
                </a:lnTo>
                <a:lnTo>
                  <a:pt x="4283" y="145"/>
                </a:lnTo>
                <a:lnTo>
                  <a:pt x="4283" y="145"/>
                </a:lnTo>
                <a:lnTo>
                  <a:pt x="4283" y="145"/>
                </a:lnTo>
                <a:lnTo>
                  <a:pt x="4287" y="149"/>
                </a:lnTo>
                <a:lnTo>
                  <a:pt x="4287" y="149"/>
                </a:lnTo>
                <a:lnTo>
                  <a:pt x="4287" y="149"/>
                </a:lnTo>
                <a:lnTo>
                  <a:pt x="4292" y="149"/>
                </a:lnTo>
                <a:lnTo>
                  <a:pt x="4292" y="149"/>
                </a:lnTo>
                <a:lnTo>
                  <a:pt x="4292" y="149"/>
                </a:lnTo>
                <a:lnTo>
                  <a:pt x="4292" y="149"/>
                </a:lnTo>
                <a:lnTo>
                  <a:pt x="4292" y="145"/>
                </a:lnTo>
                <a:lnTo>
                  <a:pt x="4292" y="145"/>
                </a:lnTo>
                <a:lnTo>
                  <a:pt x="4287" y="145"/>
                </a:lnTo>
                <a:lnTo>
                  <a:pt x="4274" y="145"/>
                </a:lnTo>
                <a:lnTo>
                  <a:pt x="4274" y="149"/>
                </a:lnTo>
                <a:lnTo>
                  <a:pt x="4269" y="149"/>
                </a:lnTo>
                <a:lnTo>
                  <a:pt x="4269" y="149"/>
                </a:lnTo>
                <a:lnTo>
                  <a:pt x="4269" y="149"/>
                </a:lnTo>
                <a:lnTo>
                  <a:pt x="4269" y="145"/>
                </a:lnTo>
                <a:lnTo>
                  <a:pt x="4269" y="145"/>
                </a:lnTo>
                <a:lnTo>
                  <a:pt x="4269" y="145"/>
                </a:lnTo>
                <a:lnTo>
                  <a:pt x="4274" y="145"/>
                </a:lnTo>
                <a:lnTo>
                  <a:pt x="4278" y="145"/>
                </a:lnTo>
                <a:lnTo>
                  <a:pt x="4283" y="145"/>
                </a:lnTo>
                <a:lnTo>
                  <a:pt x="4283" y="145"/>
                </a:lnTo>
                <a:lnTo>
                  <a:pt x="4278" y="140"/>
                </a:lnTo>
                <a:lnTo>
                  <a:pt x="4274" y="140"/>
                </a:lnTo>
                <a:lnTo>
                  <a:pt x="4274" y="140"/>
                </a:lnTo>
                <a:lnTo>
                  <a:pt x="4269" y="140"/>
                </a:lnTo>
                <a:lnTo>
                  <a:pt x="4260" y="140"/>
                </a:lnTo>
                <a:lnTo>
                  <a:pt x="4260" y="140"/>
                </a:lnTo>
                <a:lnTo>
                  <a:pt x="4251" y="140"/>
                </a:lnTo>
                <a:lnTo>
                  <a:pt x="4251" y="140"/>
                </a:lnTo>
                <a:lnTo>
                  <a:pt x="4238" y="140"/>
                </a:lnTo>
                <a:lnTo>
                  <a:pt x="4229" y="140"/>
                </a:lnTo>
                <a:lnTo>
                  <a:pt x="4224" y="140"/>
                </a:lnTo>
                <a:lnTo>
                  <a:pt x="4219" y="140"/>
                </a:lnTo>
                <a:lnTo>
                  <a:pt x="4219" y="140"/>
                </a:lnTo>
                <a:lnTo>
                  <a:pt x="4219" y="140"/>
                </a:lnTo>
                <a:lnTo>
                  <a:pt x="4219" y="140"/>
                </a:lnTo>
                <a:lnTo>
                  <a:pt x="4224" y="145"/>
                </a:lnTo>
                <a:lnTo>
                  <a:pt x="4229" y="145"/>
                </a:lnTo>
                <a:lnTo>
                  <a:pt x="4229" y="145"/>
                </a:lnTo>
                <a:lnTo>
                  <a:pt x="4229" y="149"/>
                </a:lnTo>
                <a:lnTo>
                  <a:pt x="4224" y="149"/>
                </a:lnTo>
                <a:lnTo>
                  <a:pt x="4219" y="149"/>
                </a:lnTo>
                <a:lnTo>
                  <a:pt x="4219" y="149"/>
                </a:lnTo>
                <a:lnTo>
                  <a:pt x="4219" y="154"/>
                </a:lnTo>
                <a:lnTo>
                  <a:pt x="4219" y="154"/>
                </a:lnTo>
                <a:lnTo>
                  <a:pt x="4224" y="154"/>
                </a:lnTo>
                <a:lnTo>
                  <a:pt x="4224" y="154"/>
                </a:lnTo>
                <a:lnTo>
                  <a:pt x="4224" y="154"/>
                </a:lnTo>
                <a:lnTo>
                  <a:pt x="4224" y="154"/>
                </a:lnTo>
                <a:lnTo>
                  <a:pt x="4229" y="154"/>
                </a:lnTo>
                <a:lnTo>
                  <a:pt x="4233" y="154"/>
                </a:lnTo>
                <a:lnTo>
                  <a:pt x="4229" y="154"/>
                </a:lnTo>
                <a:lnTo>
                  <a:pt x="4229" y="154"/>
                </a:lnTo>
                <a:lnTo>
                  <a:pt x="4233" y="158"/>
                </a:lnTo>
                <a:lnTo>
                  <a:pt x="4229" y="158"/>
                </a:lnTo>
                <a:lnTo>
                  <a:pt x="4233" y="158"/>
                </a:lnTo>
                <a:lnTo>
                  <a:pt x="4233" y="158"/>
                </a:lnTo>
                <a:lnTo>
                  <a:pt x="4238" y="163"/>
                </a:lnTo>
                <a:lnTo>
                  <a:pt x="4247" y="163"/>
                </a:lnTo>
                <a:lnTo>
                  <a:pt x="4247" y="163"/>
                </a:lnTo>
                <a:lnTo>
                  <a:pt x="4242" y="167"/>
                </a:lnTo>
                <a:lnTo>
                  <a:pt x="4242" y="167"/>
                </a:lnTo>
                <a:lnTo>
                  <a:pt x="4242" y="167"/>
                </a:lnTo>
                <a:lnTo>
                  <a:pt x="4238" y="163"/>
                </a:lnTo>
                <a:lnTo>
                  <a:pt x="4233" y="163"/>
                </a:lnTo>
                <a:lnTo>
                  <a:pt x="4229" y="163"/>
                </a:lnTo>
                <a:lnTo>
                  <a:pt x="4233" y="167"/>
                </a:lnTo>
                <a:lnTo>
                  <a:pt x="4229" y="163"/>
                </a:lnTo>
                <a:lnTo>
                  <a:pt x="4229" y="163"/>
                </a:lnTo>
                <a:lnTo>
                  <a:pt x="4229" y="167"/>
                </a:lnTo>
                <a:lnTo>
                  <a:pt x="4229" y="167"/>
                </a:lnTo>
                <a:lnTo>
                  <a:pt x="4229" y="167"/>
                </a:lnTo>
                <a:lnTo>
                  <a:pt x="4229" y="167"/>
                </a:lnTo>
                <a:lnTo>
                  <a:pt x="4229" y="167"/>
                </a:lnTo>
                <a:lnTo>
                  <a:pt x="4233" y="167"/>
                </a:lnTo>
                <a:lnTo>
                  <a:pt x="4233" y="167"/>
                </a:lnTo>
                <a:lnTo>
                  <a:pt x="4233" y="167"/>
                </a:lnTo>
                <a:lnTo>
                  <a:pt x="4233" y="172"/>
                </a:lnTo>
                <a:lnTo>
                  <a:pt x="4233" y="172"/>
                </a:lnTo>
                <a:lnTo>
                  <a:pt x="4233" y="172"/>
                </a:lnTo>
                <a:lnTo>
                  <a:pt x="4233" y="172"/>
                </a:lnTo>
                <a:lnTo>
                  <a:pt x="4233" y="172"/>
                </a:lnTo>
                <a:lnTo>
                  <a:pt x="4233" y="172"/>
                </a:lnTo>
                <a:lnTo>
                  <a:pt x="4238" y="172"/>
                </a:lnTo>
                <a:lnTo>
                  <a:pt x="4238" y="172"/>
                </a:lnTo>
                <a:lnTo>
                  <a:pt x="4233" y="172"/>
                </a:lnTo>
                <a:lnTo>
                  <a:pt x="4233" y="172"/>
                </a:lnTo>
                <a:lnTo>
                  <a:pt x="4229" y="172"/>
                </a:lnTo>
                <a:lnTo>
                  <a:pt x="4224" y="172"/>
                </a:lnTo>
                <a:lnTo>
                  <a:pt x="4219" y="167"/>
                </a:lnTo>
                <a:lnTo>
                  <a:pt x="4210" y="167"/>
                </a:lnTo>
                <a:lnTo>
                  <a:pt x="4206" y="167"/>
                </a:lnTo>
                <a:lnTo>
                  <a:pt x="4206" y="167"/>
                </a:lnTo>
                <a:lnTo>
                  <a:pt x="4201" y="167"/>
                </a:lnTo>
                <a:lnTo>
                  <a:pt x="4201" y="167"/>
                </a:lnTo>
                <a:lnTo>
                  <a:pt x="4197" y="167"/>
                </a:lnTo>
                <a:lnTo>
                  <a:pt x="4197" y="172"/>
                </a:lnTo>
                <a:lnTo>
                  <a:pt x="4197" y="172"/>
                </a:lnTo>
                <a:lnTo>
                  <a:pt x="4192" y="172"/>
                </a:lnTo>
                <a:lnTo>
                  <a:pt x="4188" y="172"/>
                </a:lnTo>
                <a:lnTo>
                  <a:pt x="4183" y="172"/>
                </a:lnTo>
                <a:lnTo>
                  <a:pt x="4179" y="172"/>
                </a:lnTo>
                <a:lnTo>
                  <a:pt x="4170" y="167"/>
                </a:lnTo>
                <a:lnTo>
                  <a:pt x="4170" y="167"/>
                </a:lnTo>
                <a:lnTo>
                  <a:pt x="4170" y="167"/>
                </a:lnTo>
                <a:lnTo>
                  <a:pt x="4165" y="167"/>
                </a:lnTo>
                <a:lnTo>
                  <a:pt x="4165" y="163"/>
                </a:lnTo>
                <a:lnTo>
                  <a:pt x="4165" y="167"/>
                </a:lnTo>
                <a:lnTo>
                  <a:pt x="4165" y="167"/>
                </a:lnTo>
                <a:lnTo>
                  <a:pt x="4170" y="172"/>
                </a:lnTo>
                <a:lnTo>
                  <a:pt x="4170" y="172"/>
                </a:lnTo>
                <a:lnTo>
                  <a:pt x="4174" y="176"/>
                </a:lnTo>
                <a:lnTo>
                  <a:pt x="4174" y="176"/>
                </a:lnTo>
                <a:lnTo>
                  <a:pt x="4174" y="176"/>
                </a:lnTo>
                <a:lnTo>
                  <a:pt x="4174" y="176"/>
                </a:lnTo>
                <a:lnTo>
                  <a:pt x="4174" y="181"/>
                </a:lnTo>
                <a:lnTo>
                  <a:pt x="4179" y="185"/>
                </a:lnTo>
                <a:lnTo>
                  <a:pt x="4179" y="185"/>
                </a:lnTo>
                <a:lnTo>
                  <a:pt x="4179" y="185"/>
                </a:lnTo>
                <a:lnTo>
                  <a:pt x="4179" y="185"/>
                </a:lnTo>
                <a:lnTo>
                  <a:pt x="4179" y="185"/>
                </a:lnTo>
                <a:lnTo>
                  <a:pt x="4174" y="185"/>
                </a:lnTo>
                <a:lnTo>
                  <a:pt x="4170" y="185"/>
                </a:lnTo>
                <a:lnTo>
                  <a:pt x="4170" y="181"/>
                </a:lnTo>
                <a:lnTo>
                  <a:pt x="4170" y="185"/>
                </a:lnTo>
                <a:lnTo>
                  <a:pt x="4170" y="185"/>
                </a:lnTo>
                <a:lnTo>
                  <a:pt x="4165" y="185"/>
                </a:lnTo>
                <a:lnTo>
                  <a:pt x="4161" y="181"/>
                </a:lnTo>
                <a:lnTo>
                  <a:pt x="4156" y="181"/>
                </a:lnTo>
                <a:lnTo>
                  <a:pt x="4147" y="176"/>
                </a:lnTo>
                <a:lnTo>
                  <a:pt x="4143" y="176"/>
                </a:lnTo>
                <a:lnTo>
                  <a:pt x="4138" y="172"/>
                </a:lnTo>
                <a:lnTo>
                  <a:pt x="4138" y="172"/>
                </a:lnTo>
                <a:lnTo>
                  <a:pt x="4134" y="172"/>
                </a:lnTo>
                <a:lnTo>
                  <a:pt x="4134" y="172"/>
                </a:lnTo>
                <a:lnTo>
                  <a:pt x="4138" y="172"/>
                </a:lnTo>
                <a:lnTo>
                  <a:pt x="4138" y="172"/>
                </a:lnTo>
                <a:lnTo>
                  <a:pt x="4134" y="167"/>
                </a:lnTo>
                <a:lnTo>
                  <a:pt x="4134" y="167"/>
                </a:lnTo>
                <a:lnTo>
                  <a:pt x="4129" y="167"/>
                </a:lnTo>
                <a:lnTo>
                  <a:pt x="4134" y="167"/>
                </a:lnTo>
                <a:lnTo>
                  <a:pt x="4134" y="172"/>
                </a:lnTo>
                <a:lnTo>
                  <a:pt x="4134" y="172"/>
                </a:lnTo>
                <a:lnTo>
                  <a:pt x="4134" y="172"/>
                </a:lnTo>
                <a:lnTo>
                  <a:pt x="4120" y="167"/>
                </a:lnTo>
                <a:lnTo>
                  <a:pt x="4111" y="163"/>
                </a:lnTo>
                <a:lnTo>
                  <a:pt x="4111" y="163"/>
                </a:lnTo>
                <a:lnTo>
                  <a:pt x="4107" y="163"/>
                </a:lnTo>
                <a:lnTo>
                  <a:pt x="4107" y="163"/>
                </a:lnTo>
                <a:lnTo>
                  <a:pt x="4111" y="163"/>
                </a:lnTo>
                <a:lnTo>
                  <a:pt x="4116" y="163"/>
                </a:lnTo>
                <a:lnTo>
                  <a:pt x="4125" y="167"/>
                </a:lnTo>
                <a:lnTo>
                  <a:pt x="4129" y="167"/>
                </a:lnTo>
                <a:lnTo>
                  <a:pt x="4129" y="163"/>
                </a:lnTo>
                <a:lnTo>
                  <a:pt x="4125" y="163"/>
                </a:lnTo>
                <a:lnTo>
                  <a:pt x="4120" y="158"/>
                </a:lnTo>
                <a:lnTo>
                  <a:pt x="4120" y="158"/>
                </a:lnTo>
                <a:lnTo>
                  <a:pt x="4111" y="158"/>
                </a:lnTo>
                <a:lnTo>
                  <a:pt x="4111" y="158"/>
                </a:lnTo>
                <a:lnTo>
                  <a:pt x="4111" y="158"/>
                </a:lnTo>
                <a:lnTo>
                  <a:pt x="4111" y="158"/>
                </a:lnTo>
                <a:lnTo>
                  <a:pt x="4111" y="158"/>
                </a:lnTo>
                <a:lnTo>
                  <a:pt x="4116" y="154"/>
                </a:lnTo>
                <a:lnTo>
                  <a:pt x="4116" y="154"/>
                </a:lnTo>
                <a:lnTo>
                  <a:pt x="4111" y="154"/>
                </a:lnTo>
                <a:lnTo>
                  <a:pt x="4107" y="154"/>
                </a:lnTo>
                <a:lnTo>
                  <a:pt x="4107" y="154"/>
                </a:lnTo>
                <a:lnTo>
                  <a:pt x="4102" y="154"/>
                </a:lnTo>
                <a:lnTo>
                  <a:pt x="4102" y="149"/>
                </a:lnTo>
                <a:lnTo>
                  <a:pt x="4102" y="149"/>
                </a:lnTo>
                <a:lnTo>
                  <a:pt x="4107" y="149"/>
                </a:lnTo>
                <a:lnTo>
                  <a:pt x="4102" y="149"/>
                </a:lnTo>
                <a:lnTo>
                  <a:pt x="4102" y="149"/>
                </a:lnTo>
                <a:lnTo>
                  <a:pt x="4102" y="149"/>
                </a:lnTo>
                <a:lnTo>
                  <a:pt x="4102" y="149"/>
                </a:lnTo>
                <a:lnTo>
                  <a:pt x="4098" y="149"/>
                </a:lnTo>
                <a:lnTo>
                  <a:pt x="4098" y="145"/>
                </a:lnTo>
                <a:lnTo>
                  <a:pt x="4093" y="145"/>
                </a:lnTo>
                <a:lnTo>
                  <a:pt x="4093" y="145"/>
                </a:lnTo>
                <a:lnTo>
                  <a:pt x="4093" y="145"/>
                </a:lnTo>
                <a:lnTo>
                  <a:pt x="4088" y="145"/>
                </a:lnTo>
                <a:lnTo>
                  <a:pt x="4088" y="145"/>
                </a:lnTo>
                <a:lnTo>
                  <a:pt x="4088" y="145"/>
                </a:lnTo>
                <a:lnTo>
                  <a:pt x="4084" y="145"/>
                </a:lnTo>
                <a:lnTo>
                  <a:pt x="4084" y="145"/>
                </a:lnTo>
                <a:lnTo>
                  <a:pt x="4079" y="145"/>
                </a:lnTo>
                <a:lnTo>
                  <a:pt x="4075" y="145"/>
                </a:lnTo>
                <a:lnTo>
                  <a:pt x="4075" y="145"/>
                </a:lnTo>
                <a:lnTo>
                  <a:pt x="4075" y="145"/>
                </a:lnTo>
                <a:lnTo>
                  <a:pt x="4075" y="145"/>
                </a:lnTo>
                <a:lnTo>
                  <a:pt x="4070" y="145"/>
                </a:lnTo>
                <a:lnTo>
                  <a:pt x="4070" y="145"/>
                </a:lnTo>
                <a:lnTo>
                  <a:pt x="4070" y="145"/>
                </a:lnTo>
                <a:lnTo>
                  <a:pt x="4070" y="145"/>
                </a:lnTo>
                <a:lnTo>
                  <a:pt x="4066" y="145"/>
                </a:lnTo>
                <a:lnTo>
                  <a:pt x="4066" y="145"/>
                </a:lnTo>
                <a:lnTo>
                  <a:pt x="4066" y="145"/>
                </a:lnTo>
                <a:lnTo>
                  <a:pt x="4066" y="145"/>
                </a:lnTo>
                <a:lnTo>
                  <a:pt x="4061" y="145"/>
                </a:lnTo>
                <a:lnTo>
                  <a:pt x="4061" y="145"/>
                </a:lnTo>
                <a:lnTo>
                  <a:pt x="4061" y="145"/>
                </a:lnTo>
                <a:lnTo>
                  <a:pt x="4061" y="145"/>
                </a:lnTo>
                <a:lnTo>
                  <a:pt x="4048" y="140"/>
                </a:lnTo>
                <a:lnTo>
                  <a:pt x="4043" y="140"/>
                </a:lnTo>
                <a:lnTo>
                  <a:pt x="4043" y="140"/>
                </a:lnTo>
                <a:lnTo>
                  <a:pt x="4039" y="145"/>
                </a:lnTo>
                <a:lnTo>
                  <a:pt x="4039" y="145"/>
                </a:lnTo>
                <a:lnTo>
                  <a:pt x="4039" y="145"/>
                </a:lnTo>
                <a:lnTo>
                  <a:pt x="4039" y="145"/>
                </a:lnTo>
                <a:lnTo>
                  <a:pt x="4039" y="145"/>
                </a:lnTo>
                <a:lnTo>
                  <a:pt x="4039" y="145"/>
                </a:lnTo>
                <a:lnTo>
                  <a:pt x="4039" y="149"/>
                </a:lnTo>
                <a:lnTo>
                  <a:pt x="4043" y="149"/>
                </a:lnTo>
                <a:lnTo>
                  <a:pt x="4043" y="149"/>
                </a:lnTo>
                <a:lnTo>
                  <a:pt x="4048" y="149"/>
                </a:lnTo>
                <a:lnTo>
                  <a:pt x="4048" y="154"/>
                </a:lnTo>
                <a:lnTo>
                  <a:pt x="4048" y="154"/>
                </a:lnTo>
                <a:lnTo>
                  <a:pt x="4048" y="154"/>
                </a:lnTo>
                <a:lnTo>
                  <a:pt x="4048" y="154"/>
                </a:lnTo>
                <a:lnTo>
                  <a:pt x="4048" y="154"/>
                </a:lnTo>
                <a:lnTo>
                  <a:pt x="4048" y="154"/>
                </a:lnTo>
                <a:lnTo>
                  <a:pt x="4048" y="158"/>
                </a:lnTo>
                <a:lnTo>
                  <a:pt x="4048" y="158"/>
                </a:lnTo>
                <a:lnTo>
                  <a:pt x="4043" y="154"/>
                </a:lnTo>
                <a:lnTo>
                  <a:pt x="4043" y="154"/>
                </a:lnTo>
                <a:lnTo>
                  <a:pt x="4043" y="158"/>
                </a:lnTo>
                <a:lnTo>
                  <a:pt x="4048" y="158"/>
                </a:lnTo>
                <a:lnTo>
                  <a:pt x="4048" y="158"/>
                </a:lnTo>
                <a:lnTo>
                  <a:pt x="4048" y="158"/>
                </a:lnTo>
                <a:lnTo>
                  <a:pt x="4043" y="158"/>
                </a:lnTo>
                <a:lnTo>
                  <a:pt x="4043" y="158"/>
                </a:lnTo>
                <a:lnTo>
                  <a:pt x="4039" y="158"/>
                </a:lnTo>
                <a:lnTo>
                  <a:pt x="4039" y="158"/>
                </a:lnTo>
                <a:lnTo>
                  <a:pt x="4034" y="158"/>
                </a:lnTo>
                <a:lnTo>
                  <a:pt x="4030" y="158"/>
                </a:lnTo>
                <a:lnTo>
                  <a:pt x="4030" y="158"/>
                </a:lnTo>
                <a:lnTo>
                  <a:pt x="4025" y="158"/>
                </a:lnTo>
                <a:lnTo>
                  <a:pt x="4016" y="158"/>
                </a:lnTo>
                <a:lnTo>
                  <a:pt x="4016" y="158"/>
                </a:lnTo>
                <a:lnTo>
                  <a:pt x="4012" y="158"/>
                </a:lnTo>
                <a:lnTo>
                  <a:pt x="4003" y="158"/>
                </a:lnTo>
                <a:lnTo>
                  <a:pt x="3998" y="154"/>
                </a:lnTo>
                <a:lnTo>
                  <a:pt x="3994" y="154"/>
                </a:lnTo>
                <a:lnTo>
                  <a:pt x="3994" y="149"/>
                </a:lnTo>
                <a:lnTo>
                  <a:pt x="3994" y="149"/>
                </a:lnTo>
                <a:lnTo>
                  <a:pt x="3998" y="149"/>
                </a:lnTo>
                <a:lnTo>
                  <a:pt x="3994" y="149"/>
                </a:lnTo>
                <a:lnTo>
                  <a:pt x="3994" y="149"/>
                </a:lnTo>
                <a:lnTo>
                  <a:pt x="3989" y="149"/>
                </a:lnTo>
                <a:lnTo>
                  <a:pt x="3980" y="149"/>
                </a:lnTo>
                <a:lnTo>
                  <a:pt x="3967" y="149"/>
                </a:lnTo>
                <a:lnTo>
                  <a:pt x="3957" y="149"/>
                </a:lnTo>
                <a:lnTo>
                  <a:pt x="3953" y="154"/>
                </a:lnTo>
                <a:lnTo>
                  <a:pt x="3948" y="154"/>
                </a:lnTo>
                <a:lnTo>
                  <a:pt x="3944" y="154"/>
                </a:lnTo>
                <a:lnTo>
                  <a:pt x="3944" y="154"/>
                </a:lnTo>
                <a:lnTo>
                  <a:pt x="3944" y="154"/>
                </a:lnTo>
                <a:lnTo>
                  <a:pt x="3948" y="158"/>
                </a:lnTo>
                <a:lnTo>
                  <a:pt x="3948" y="158"/>
                </a:lnTo>
                <a:lnTo>
                  <a:pt x="3948" y="158"/>
                </a:lnTo>
                <a:lnTo>
                  <a:pt x="3948" y="158"/>
                </a:lnTo>
                <a:lnTo>
                  <a:pt x="3948" y="158"/>
                </a:lnTo>
                <a:lnTo>
                  <a:pt x="3948" y="158"/>
                </a:lnTo>
                <a:lnTo>
                  <a:pt x="3948" y="158"/>
                </a:lnTo>
                <a:lnTo>
                  <a:pt x="3953" y="163"/>
                </a:lnTo>
                <a:lnTo>
                  <a:pt x="3953" y="163"/>
                </a:lnTo>
                <a:lnTo>
                  <a:pt x="3953" y="163"/>
                </a:lnTo>
                <a:lnTo>
                  <a:pt x="3953" y="167"/>
                </a:lnTo>
                <a:lnTo>
                  <a:pt x="3953" y="167"/>
                </a:lnTo>
                <a:lnTo>
                  <a:pt x="3957" y="167"/>
                </a:lnTo>
                <a:lnTo>
                  <a:pt x="3957" y="167"/>
                </a:lnTo>
                <a:lnTo>
                  <a:pt x="3962" y="167"/>
                </a:lnTo>
                <a:lnTo>
                  <a:pt x="3962" y="167"/>
                </a:lnTo>
                <a:lnTo>
                  <a:pt x="3962" y="172"/>
                </a:lnTo>
                <a:lnTo>
                  <a:pt x="3957" y="172"/>
                </a:lnTo>
                <a:lnTo>
                  <a:pt x="3957" y="167"/>
                </a:lnTo>
                <a:lnTo>
                  <a:pt x="3953" y="167"/>
                </a:lnTo>
                <a:lnTo>
                  <a:pt x="3953" y="167"/>
                </a:lnTo>
                <a:lnTo>
                  <a:pt x="3953" y="167"/>
                </a:lnTo>
                <a:lnTo>
                  <a:pt x="3953" y="163"/>
                </a:lnTo>
                <a:lnTo>
                  <a:pt x="3953" y="163"/>
                </a:lnTo>
                <a:lnTo>
                  <a:pt x="3948" y="163"/>
                </a:lnTo>
                <a:lnTo>
                  <a:pt x="3944" y="158"/>
                </a:lnTo>
                <a:lnTo>
                  <a:pt x="3944" y="158"/>
                </a:lnTo>
                <a:lnTo>
                  <a:pt x="3939" y="154"/>
                </a:lnTo>
                <a:lnTo>
                  <a:pt x="3939" y="154"/>
                </a:lnTo>
                <a:lnTo>
                  <a:pt x="3939" y="154"/>
                </a:lnTo>
                <a:lnTo>
                  <a:pt x="3935" y="149"/>
                </a:lnTo>
                <a:lnTo>
                  <a:pt x="3935" y="149"/>
                </a:lnTo>
                <a:lnTo>
                  <a:pt x="3930" y="149"/>
                </a:lnTo>
                <a:lnTo>
                  <a:pt x="3926" y="149"/>
                </a:lnTo>
                <a:lnTo>
                  <a:pt x="3926" y="149"/>
                </a:lnTo>
                <a:lnTo>
                  <a:pt x="3930" y="149"/>
                </a:lnTo>
                <a:lnTo>
                  <a:pt x="3930" y="149"/>
                </a:lnTo>
                <a:lnTo>
                  <a:pt x="3930" y="149"/>
                </a:lnTo>
                <a:lnTo>
                  <a:pt x="3926" y="154"/>
                </a:lnTo>
                <a:lnTo>
                  <a:pt x="3926" y="154"/>
                </a:lnTo>
                <a:lnTo>
                  <a:pt x="3921" y="154"/>
                </a:lnTo>
                <a:lnTo>
                  <a:pt x="3917" y="149"/>
                </a:lnTo>
                <a:lnTo>
                  <a:pt x="3912" y="149"/>
                </a:lnTo>
                <a:lnTo>
                  <a:pt x="3912" y="149"/>
                </a:lnTo>
                <a:lnTo>
                  <a:pt x="3912" y="149"/>
                </a:lnTo>
                <a:lnTo>
                  <a:pt x="3912" y="149"/>
                </a:lnTo>
                <a:lnTo>
                  <a:pt x="3912" y="145"/>
                </a:lnTo>
                <a:lnTo>
                  <a:pt x="3908" y="149"/>
                </a:lnTo>
                <a:lnTo>
                  <a:pt x="3908" y="149"/>
                </a:lnTo>
                <a:lnTo>
                  <a:pt x="3908" y="149"/>
                </a:lnTo>
                <a:lnTo>
                  <a:pt x="3899" y="149"/>
                </a:lnTo>
                <a:lnTo>
                  <a:pt x="3899" y="149"/>
                </a:lnTo>
                <a:lnTo>
                  <a:pt x="3899" y="149"/>
                </a:lnTo>
                <a:lnTo>
                  <a:pt x="3899" y="149"/>
                </a:lnTo>
                <a:lnTo>
                  <a:pt x="3899" y="154"/>
                </a:lnTo>
                <a:lnTo>
                  <a:pt x="3899" y="154"/>
                </a:lnTo>
                <a:lnTo>
                  <a:pt x="3903" y="154"/>
                </a:lnTo>
                <a:lnTo>
                  <a:pt x="3903" y="154"/>
                </a:lnTo>
                <a:lnTo>
                  <a:pt x="3908" y="154"/>
                </a:lnTo>
                <a:lnTo>
                  <a:pt x="3908" y="154"/>
                </a:lnTo>
                <a:lnTo>
                  <a:pt x="3912" y="154"/>
                </a:lnTo>
                <a:lnTo>
                  <a:pt x="3912" y="154"/>
                </a:lnTo>
                <a:lnTo>
                  <a:pt x="3912" y="154"/>
                </a:lnTo>
                <a:lnTo>
                  <a:pt x="3908" y="154"/>
                </a:lnTo>
                <a:lnTo>
                  <a:pt x="3908" y="158"/>
                </a:lnTo>
                <a:lnTo>
                  <a:pt x="3903" y="158"/>
                </a:lnTo>
                <a:lnTo>
                  <a:pt x="3903" y="158"/>
                </a:lnTo>
                <a:lnTo>
                  <a:pt x="3903" y="158"/>
                </a:lnTo>
                <a:lnTo>
                  <a:pt x="3903" y="158"/>
                </a:lnTo>
                <a:lnTo>
                  <a:pt x="3899" y="163"/>
                </a:lnTo>
                <a:lnTo>
                  <a:pt x="3894" y="163"/>
                </a:lnTo>
                <a:lnTo>
                  <a:pt x="3894" y="163"/>
                </a:lnTo>
                <a:lnTo>
                  <a:pt x="3894" y="163"/>
                </a:lnTo>
                <a:lnTo>
                  <a:pt x="3894" y="163"/>
                </a:lnTo>
                <a:lnTo>
                  <a:pt x="3894" y="163"/>
                </a:lnTo>
                <a:lnTo>
                  <a:pt x="3890" y="167"/>
                </a:lnTo>
                <a:lnTo>
                  <a:pt x="3885" y="167"/>
                </a:lnTo>
                <a:lnTo>
                  <a:pt x="3881" y="167"/>
                </a:lnTo>
                <a:lnTo>
                  <a:pt x="3881" y="167"/>
                </a:lnTo>
                <a:lnTo>
                  <a:pt x="3881" y="167"/>
                </a:lnTo>
                <a:lnTo>
                  <a:pt x="3881" y="167"/>
                </a:lnTo>
                <a:lnTo>
                  <a:pt x="3881" y="172"/>
                </a:lnTo>
                <a:lnTo>
                  <a:pt x="3876" y="172"/>
                </a:lnTo>
                <a:lnTo>
                  <a:pt x="3876" y="172"/>
                </a:lnTo>
                <a:lnTo>
                  <a:pt x="3872" y="172"/>
                </a:lnTo>
                <a:lnTo>
                  <a:pt x="3876" y="172"/>
                </a:lnTo>
                <a:lnTo>
                  <a:pt x="3876" y="172"/>
                </a:lnTo>
                <a:lnTo>
                  <a:pt x="3872" y="163"/>
                </a:lnTo>
                <a:lnTo>
                  <a:pt x="3876" y="163"/>
                </a:lnTo>
                <a:lnTo>
                  <a:pt x="3881" y="163"/>
                </a:lnTo>
                <a:lnTo>
                  <a:pt x="3876" y="158"/>
                </a:lnTo>
                <a:lnTo>
                  <a:pt x="3881" y="158"/>
                </a:lnTo>
                <a:lnTo>
                  <a:pt x="3885" y="158"/>
                </a:lnTo>
                <a:lnTo>
                  <a:pt x="3885" y="154"/>
                </a:lnTo>
                <a:lnTo>
                  <a:pt x="3890" y="149"/>
                </a:lnTo>
                <a:lnTo>
                  <a:pt x="3890" y="149"/>
                </a:lnTo>
                <a:lnTo>
                  <a:pt x="3894" y="145"/>
                </a:lnTo>
                <a:lnTo>
                  <a:pt x="3894" y="145"/>
                </a:lnTo>
                <a:lnTo>
                  <a:pt x="3894" y="145"/>
                </a:lnTo>
                <a:lnTo>
                  <a:pt x="3890" y="145"/>
                </a:lnTo>
                <a:lnTo>
                  <a:pt x="3890" y="145"/>
                </a:lnTo>
                <a:lnTo>
                  <a:pt x="3894" y="140"/>
                </a:lnTo>
                <a:lnTo>
                  <a:pt x="3894" y="140"/>
                </a:lnTo>
                <a:lnTo>
                  <a:pt x="3894" y="140"/>
                </a:lnTo>
                <a:lnTo>
                  <a:pt x="3899" y="136"/>
                </a:lnTo>
                <a:lnTo>
                  <a:pt x="3903" y="136"/>
                </a:lnTo>
                <a:lnTo>
                  <a:pt x="3903" y="131"/>
                </a:lnTo>
                <a:lnTo>
                  <a:pt x="3908" y="131"/>
                </a:lnTo>
                <a:lnTo>
                  <a:pt x="3908" y="122"/>
                </a:lnTo>
                <a:lnTo>
                  <a:pt x="3903" y="122"/>
                </a:lnTo>
                <a:lnTo>
                  <a:pt x="3903" y="122"/>
                </a:lnTo>
                <a:lnTo>
                  <a:pt x="3899" y="122"/>
                </a:lnTo>
                <a:lnTo>
                  <a:pt x="3894" y="118"/>
                </a:lnTo>
                <a:lnTo>
                  <a:pt x="3894" y="118"/>
                </a:lnTo>
                <a:lnTo>
                  <a:pt x="3894" y="118"/>
                </a:lnTo>
                <a:lnTo>
                  <a:pt x="3890" y="118"/>
                </a:lnTo>
                <a:lnTo>
                  <a:pt x="3885" y="118"/>
                </a:lnTo>
                <a:lnTo>
                  <a:pt x="3885" y="113"/>
                </a:lnTo>
                <a:lnTo>
                  <a:pt x="3885" y="113"/>
                </a:lnTo>
                <a:lnTo>
                  <a:pt x="3885" y="113"/>
                </a:lnTo>
                <a:lnTo>
                  <a:pt x="3894" y="118"/>
                </a:lnTo>
                <a:lnTo>
                  <a:pt x="3894" y="118"/>
                </a:lnTo>
                <a:lnTo>
                  <a:pt x="3899" y="118"/>
                </a:lnTo>
                <a:lnTo>
                  <a:pt x="3899" y="118"/>
                </a:lnTo>
                <a:lnTo>
                  <a:pt x="3899" y="118"/>
                </a:lnTo>
                <a:lnTo>
                  <a:pt x="3899" y="118"/>
                </a:lnTo>
                <a:lnTo>
                  <a:pt x="3899" y="118"/>
                </a:lnTo>
                <a:lnTo>
                  <a:pt x="3899" y="118"/>
                </a:lnTo>
                <a:lnTo>
                  <a:pt x="3899" y="113"/>
                </a:lnTo>
                <a:lnTo>
                  <a:pt x="3894" y="113"/>
                </a:lnTo>
                <a:lnTo>
                  <a:pt x="3894" y="113"/>
                </a:lnTo>
                <a:lnTo>
                  <a:pt x="3885" y="109"/>
                </a:lnTo>
                <a:lnTo>
                  <a:pt x="3885" y="109"/>
                </a:lnTo>
                <a:lnTo>
                  <a:pt x="3881" y="109"/>
                </a:lnTo>
                <a:lnTo>
                  <a:pt x="3881" y="109"/>
                </a:lnTo>
                <a:lnTo>
                  <a:pt x="3881" y="109"/>
                </a:lnTo>
                <a:lnTo>
                  <a:pt x="3881" y="109"/>
                </a:lnTo>
                <a:lnTo>
                  <a:pt x="3885" y="109"/>
                </a:lnTo>
                <a:lnTo>
                  <a:pt x="3885" y="109"/>
                </a:lnTo>
                <a:lnTo>
                  <a:pt x="3885" y="109"/>
                </a:lnTo>
                <a:lnTo>
                  <a:pt x="3881" y="113"/>
                </a:lnTo>
                <a:lnTo>
                  <a:pt x="3881" y="113"/>
                </a:lnTo>
                <a:lnTo>
                  <a:pt x="3881" y="113"/>
                </a:lnTo>
                <a:lnTo>
                  <a:pt x="3881" y="109"/>
                </a:lnTo>
                <a:lnTo>
                  <a:pt x="3881" y="109"/>
                </a:lnTo>
                <a:lnTo>
                  <a:pt x="3876" y="109"/>
                </a:lnTo>
                <a:lnTo>
                  <a:pt x="3872" y="104"/>
                </a:lnTo>
                <a:lnTo>
                  <a:pt x="3872" y="104"/>
                </a:lnTo>
                <a:lnTo>
                  <a:pt x="3872" y="104"/>
                </a:lnTo>
                <a:lnTo>
                  <a:pt x="3867" y="104"/>
                </a:lnTo>
                <a:lnTo>
                  <a:pt x="3867" y="109"/>
                </a:lnTo>
                <a:lnTo>
                  <a:pt x="3867" y="104"/>
                </a:lnTo>
                <a:lnTo>
                  <a:pt x="3867" y="104"/>
                </a:lnTo>
                <a:lnTo>
                  <a:pt x="3863" y="104"/>
                </a:lnTo>
                <a:lnTo>
                  <a:pt x="3863" y="104"/>
                </a:lnTo>
                <a:lnTo>
                  <a:pt x="3858" y="104"/>
                </a:lnTo>
                <a:lnTo>
                  <a:pt x="3858" y="100"/>
                </a:lnTo>
                <a:lnTo>
                  <a:pt x="3854" y="100"/>
                </a:lnTo>
                <a:lnTo>
                  <a:pt x="3845" y="100"/>
                </a:lnTo>
                <a:lnTo>
                  <a:pt x="3840" y="104"/>
                </a:lnTo>
                <a:lnTo>
                  <a:pt x="3835" y="104"/>
                </a:lnTo>
                <a:lnTo>
                  <a:pt x="3831" y="104"/>
                </a:lnTo>
                <a:lnTo>
                  <a:pt x="3826" y="104"/>
                </a:lnTo>
                <a:lnTo>
                  <a:pt x="3826" y="104"/>
                </a:lnTo>
                <a:lnTo>
                  <a:pt x="3822" y="104"/>
                </a:lnTo>
                <a:lnTo>
                  <a:pt x="3826" y="104"/>
                </a:lnTo>
                <a:lnTo>
                  <a:pt x="3826" y="104"/>
                </a:lnTo>
                <a:lnTo>
                  <a:pt x="3826" y="109"/>
                </a:lnTo>
                <a:lnTo>
                  <a:pt x="3826" y="109"/>
                </a:lnTo>
                <a:lnTo>
                  <a:pt x="3817" y="109"/>
                </a:lnTo>
                <a:lnTo>
                  <a:pt x="3817" y="109"/>
                </a:lnTo>
                <a:lnTo>
                  <a:pt x="3817" y="109"/>
                </a:lnTo>
                <a:lnTo>
                  <a:pt x="3813" y="109"/>
                </a:lnTo>
                <a:lnTo>
                  <a:pt x="3813" y="109"/>
                </a:lnTo>
                <a:lnTo>
                  <a:pt x="3813" y="109"/>
                </a:lnTo>
                <a:lnTo>
                  <a:pt x="3813" y="109"/>
                </a:lnTo>
                <a:lnTo>
                  <a:pt x="3813" y="104"/>
                </a:lnTo>
                <a:lnTo>
                  <a:pt x="3813" y="104"/>
                </a:lnTo>
                <a:lnTo>
                  <a:pt x="3813" y="100"/>
                </a:lnTo>
                <a:lnTo>
                  <a:pt x="3813" y="100"/>
                </a:lnTo>
                <a:lnTo>
                  <a:pt x="3808" y="100"/>
                </a:lnTo>
                <a:lnTo>
                  <a:pt x="3804" y="100"/>
                </a:lnTo>
                <a:lnTo>
                  <a:pt x="3804" y="100"/>
                </a:lnTo>
                <a:lnTo>
                  <a:pt x="3799" y="100"/>
                </a:lnTo>
                <a:lnTo>
                  <a:pt x="3799" y="100"/>
                </a:lnTo>
                <a:lnTo>
                  <a:pt x="3799" y="100"/>
                </a:lnTo>
                <a:lnTo>
                  <a:pt x="3795" y="100"/>
                </a:lnTo>
                <a:lnTo>
                  <a:pt x="3795" y="100"/>
                </a:lnTo>
                <a:lnTo>
                  <a:pt x="3790" y="100"/>
                </a:lnTo>
                <a:lnTo>
                  <a:pt x="3781" y="100"/>
                </a:lnTo>
                <a:lnTo>
                  <a:pt x="3781" y="100"/>
                </a:lnTo>
                <a:lnTo>
                  <a:pt x="3786" y="100"/>
                </a:lnTo>
                <a:lnTo>
                  <a:pt x="3790" y="95"/>
                </a:lnTo>
                <a:lnTo>
                  <a:pt x="3790" y="95"/>
                </a:lnTo>
                <a:lnTo>
                  <a:pt x="3790" y="95"/>
                </a:lnTo>
                <a:lnTo>
                  <a:pt x="3790" y="90"/>
                </a:lnTo>
                <a:lnTo>
                  <a:pt x="3790" y="90"/>
                </a:lnTo>
                <a:lnTo>
                  <a:pt x="3786" y="90"/>
                </a:lnTo>
                <a:lnTo>
                  <a:pt x="3781" y="90"/>
                </a:lnTo>
                <a:lnTo>
                  <a:pt x="3777" y="90"/>
                </a:lnTo>
                <a:lnTo>
                  <a:pt x="3777" y="90"/>
                </a:lnTo>
                <a:lnTo>
                  <a:pt x="3768" y="86"/>
                </a:lnTo>
                <a:lnTo>
                  <a:pt x="3768" y="90"/>
                </a:lnTo>
                <a:lnTo>
                  <a:pt x="3763" y="90"/>
                </a:lnTo>
                <a:lnTo>
                  <a:pt x="3763" y="90"/>
                </a:lnTo>
                <a:lnTo>
                  <a:pt x="3759" y="90"/>
                </a:lnTo>
                <a:lnTo>
                  <a:pt x="3759" y="95"/>
                </a:lnTo>
                <a:lnTo>
                  <a:pt x="3754" y="100"/>
                </a:lnTo>
                <a:lnTo>
                  <a:pt x="3754" y="100"/>
                </a:lnTo>
                <a:lnTo>
                  <a:pt x="3754" y="104"/>
                </a:lnTo>
                <a:lnTo>
                  <a:pt x="3754" y="104"/>
                </a:lnTo>
                <a:lnTo>
                  <a:pt x="3754" y="104"/>
                </a:lnTo>
                <a:lnTo>
                  <a:pt x="3754" y="104"/>
                </a:lnTo>
                <a:lnTo>
                  <a:pt x="3759" y="109"/>
                </a:lnTo>
                <a:lnTo>
                  <a:pt x="3759" y="109"/>
                </a:lnTo>
                <a:lnTo>
                  <a:pt x="3759" y="109"/>
                </a:lnTo>
                <a:lnTo>
                  <a:pt x="3759" y="109"/>
                </a:lnTo>
                <a:lnTo>
                  <a:pt x="3763" y="109"/>
                </a:lnTo>
                <a:lnTo>
                  <a:pt x="3763" y="109"/>
                </a:lnTo>
                <a:lnTo>
                  <a:pt x="3768" y="113"/>
                </a:lnTo>
                <a:lnTo>
                  <a:pt x="3768" y="113"/>
                </a:lnTo>
                <a:lnTo>
                  <a:pt x="3763" y="113"/>
                </a:lnTo>
                <a:lnTo>
                  <a:pt x="3763" y="113"/>
                </a:lnTo>
                <a:lnTo>
                  <a:pt x="3759" y="113"/>
                </a:lnTo>
                <a:lnTo>
                  <a:pt x="3754" y="113"/>
                </a:lnTo>
                <a:lnTo>
                  <a:pt x="3750" y="113"/>
                </a:lnTo>
                <a:lnTo>
                  <a:pt x="3750" y="113"/>
                </a:lnTo>
                <a:lnTo>
                  <a:pt x="3741" y="113"/>
                </a:lnTo>
                <a:lnTo>
                  <a:pt x="3741" y="113"/>
                </a:lnTo>
                <a:lnTo>
                  <a:pt x="3745" y="113"/>
                </a:lnTo>
                <a:lnTo>
                  <a:pt x="3745" y="113"/>
                </a:lnTo>
                <a:lnTo>
                  <a:pt x="3750" y="118"/>
                </a:lnTo>
                <a:lnTo>
                  <a:pt x="3754" y="118"/>
                </a:lnTo>
                <a:lnTo>
                  <a:pt x="3759" y="118"/>
                </a:lnTo>
                <a:lnTo>
                  <a:pt x="3763" y="122"/>
                </a:lnTo>
                <a:lnTo>
                  <a:pt x="3763" y="122"/>
                </a:lnTo>
                <a:lnTo>
                  <a:pt x="3763" y="122"/>
                </a:lnTo>
                <a:lnTo>
                  <a:pt x="3763" y="127"/>
                </a:lnTo>
                <a:lnTo>
                  <a:pt x="3759" y="127"/>
                </a:lnTo>
                <a:lnTo>
                  <a:pt x="3759" y="122"/>
                </a:lnTo>
                <a:lnTo>
                  <a:pt x="3759" y="122"/>
                </a:lnTo>
                <a:lnTo>
                  <a:pt x="3759" y="122"/>
                </a:lnTo>
                <a:lnTo>
                  <a:pt x="3759" y="118"/>
                </a:lnTo>
                <a:lnTo>
                  <a:pt x="3759" y="118"/>
                </a:lnTo>
                <a:lnTo>
                  <a:pt x="3754" y="118"/>
                </a:lnTo>
                <a:lnTo>
                  <a:pt x="3750" y="118"/>
                </a:lnTo>
                <a:lnTo>
                  <a:pt x="3750" y="118"/>
                </a:lnTo>
                <a:lnTo>
                  <a:pt x="3745" y="118"/>
                </a:lnTo>
                <a:lnTo>
                  <a:pt x="3745" y="118"/>
                </a:lnTo>
                <a:lnTo>
                  <a:pt x="3741" y="118"/>
                </a:lnTo>
                <a:lnTo>
                  <a:pt x="3741" y="118"/>
                </a:lnTo>
                <a:lnTo>
                  <a:pt x="3741" y="118"/>
                </a:lnTo>
                <a:lnTo>
                  <a:pt x="3741" y="122"/>
                </a:lnTo>
                <a:lnTo>
                  <a:pt x="3736" y="122"/>
                </a:lnTo>
                <a:lnTo>
                  <a:pt x="3741" y="122"/>
                </a:lnTo>
                <a:lnTo>
                  <a:pt x="3736" y="122"/>
                </a:lnTo>
                <a:lnTo>
                  <a:pt x="3736" y="122"/>
                </a:lnTo>
                <a:lnTo>
                  <a:pt x="3736" y="122"/>
                </a:lnTo>
                <a:lnTo>
                  <a:pt x="3732" y="122"/>
                </a:lnTo>
                <a:lnTo>
                  <a:pt x="3732" y="127"/>
                </a:lnTo>
                <a:lnTo>
                  <a:pt x="3732" y="122"/>
                </a:lnTo>
                <a:lnTo>
                  <a:pt x="3727" y="122"/>
                </a:lnTo>
                <a:lnTo>
                  <a:pt x="3727" y="122"/>
                </a:lnTo>
                <a:lnTo>
                  <a:pt x="3723" y="122"/>
                </a:lnTo>
                <a:lnTo>
                  <a:pt x="3723" y="127"/>
                </a:lnTo>
                <a:lnTo>
                  <a:pt x="3723" y="127"/>
                </a:lnTo>
                <a:lnTo>
                  <a:pt x="3723" y="122"/>
                </a:lnTo>
                <a:lnTo>
                  <a:pt x="3723" y="122"/>
                </a:lnTo>
                <a:lnTo>
                  <a:pt x="3718" y="122"/>
                </a:lnTo>
                <a:lnTo>
                  <a:pt x="3718" y="122"/>
                </a:lnTo>
                <a:lnTo>
                  <a:pt x="3714" y="122"/>
                </a:lnTo>
                <a:lnTo>
                  <a:pt x="3714" y="122"/>
                </a:lnTo>
                <a:lnTo>
                  <a:pt x="3704" y="122"/>
                </a:lnTo>
                <a:lnTo>
                  <a:pt x="3704" y="122"/>
                </a:lnTo>
                <a:lnTo>
                  <a:pt x="3704" y="122"/>
                </a:lnTo>
                <a:lnTo>
                  <a:pt x="3704" y="122"/>
                </a:lnTo>
                <a:lnTo>
                  <a:pt x="3700" y="122"/>
                </a:lnTo>
                <a:lnTo>
                  <a:pt x="3700" y="122"/>
                </a:lnTo>
                <a:lnTo>
                  <a:pt x="3695" y="122"/>
                </a:lnTo>
                <a:lnTo>
                  <a:pt x="3695" y="122"/>
                </a:lnTo>
                <a:lnTo>
                  <a:pt x="3695" y="122"/>
                </a:lnTo>
                <a:lnTo>
                  <a:pt x="3691" y="122"/>
                </a:lnTo>
                <a:lnTo>
                  <a:pt x="3691" y="127"/>
                </a:lnTo>
                <a:lnTo>
                  <a:pt x="3695" y="127"/>
                </a:lnTo>
                <a:lnTo>
                  <a:pt x="3695" y="127"/>
                </a:lnTo>
                <a:lnTo>
                  <a:pt x="3695" y="127"/>
                </a:lnTo>
                <a:lnTo>
                  <a:pt x="3695" y="127"/>
                </a:lnTo>
                <a:lnTo>
                  <a:pt x="3695" y="127"/>
                </a:lnTo>
                <a:lnTo>
                  <a:pt x="3700" y="127"/>
                </a:lnTo>
                <a:lnTo>
                  <a:pt x="3700" y="127"/>
                </a:lnTo>
                <a:lnTo>
                  <a:pt x="3700" y="127"/>
                </a:lnTo>
                <a:lnTo>
                  <a:pt x="3700" y="127"/>
                </a:lnTo>
                <a:lnTo>
                  <a:pt x="3704" y="127"/>
                </a:lnTo>
                <a:lnTo>
                  <a:pt x="3704" y="127"/>
                </a:lnTo>
                <a:lnTo>
                  <a:pt x="3700" y="127"/>
                </a:lnTo>
                <a:lnTo>
                  <a:pt x="3695" y="127"/>
                </a:lnTo>
                <a:lnTo>
                  <a:pt x="3691" y="131"/>
                </a:lnTo>
                <a:lnTo>
                  <a:pt x="3686" y="131"/>
                </a:lnTo>
                <a:lnTo>
                  <a:pt x="3686" y="131"/>
                </a:lnTo>
                <a:lnTo>
                  <a:pt x="3682" y="131"/>
                </a:lnTo>
                <a:lnTo>
                  <a:pt x="3673" y="136"/>
                </a:lnTo>
                <a:lnTo>
                  <a:pt x="3668" y="136"/>
                </a:lnTo>
                <a:lnTo>
                  <a:pt x="3668" y="136"/>
                </a:lnTo>
                <a:lnTo>
                  <a:pt x="3664" y="140"/>
                </a:lnTo>
                <a:lnTo>
                  <a:pt x="3664" y="140"/>
                </a:lnTo>
                <a:lnTo>
                  <a:pt x="3655" y="145"/>
                </a:lnTo>
                <a:lnTo>
                  <a:pt x="3650" y="140"/>
                </a:lnTo>
                <a:lnTo>
                  <a:pt x="3650" y="145"/>
                </a:lnTo>
                <a:lnTo>
                  <a:pt x="3650" y="145"/>
                </a:lnTo>
                <a:lnTo>
                  <a:pt x="3650" y="145"/>
                </a:lnTo>
                <a:lnTo>
                  <a:pt x="3650" y="145"/>
                </a:lnTo>
                <a:lnTo>
                  <a:pt x="3655" y="145"/>
                </a:lnTo>
                <a:lnTo>
                  <a:pt x="3655" y="145"/>
                </a:lnTo>
                <a:lnTo>
                  <a:pt x="3655" y="145"/>
                </a:lnTo>
                <a:lnTo>
                  <a:pt x="3655" y="149"/>
                </a:lnTo>
                <a:lnTo>
                  <a:pt x="3655" y="149"/>
                </a:lnTo>
                <a:lnTo>
                  <a:pt x="3655" y="154"/>
                </a:lnTo>
                <a:lnTo>
                  <a:pt x="3646" y="149"/>
                </a:lnTo>
                <a:lnTo>
                  <a:pt x="3646" y="149"/>
                </a:lnTo>
                <a:lnTo>
                  <a:pt x="3646" y="149"/>
                </a:lnTo>
                <a:lnTo>
                  <a:pt x="3646" y="149"/>
                </a:lnTo>
                <a:lnTo>
                  <a:pt x="3646" y="154"/>
                </a:lnTo>
                <a:lnTo>
                  <a:pt x="3650" y="154"/>
                </a:lnTo>
                <a:lnTo>
                  <a:pt x="3650" y="154"/>
                </a:lnTo>
                <a:lnTo>
                  <a:pt x="3655" y="154"/>
                </a:lnTo>
                <a:lnTo>
                  <a:pt x="3659" y="154"/>
                </a:lnTo>
                <a:lnTo>
                  <a:pt x="3664" y="158"/>
                </a:lnTo>
                <a:lnTo>
                  <a:pt x="3664" y="158"/>
                </a:lnTo>
                <a:lnTo>
                  <a:pt x="3659" y="158"/>
                </a:lnTo>
                <a:lnTo>
                  <a:pt x="3659" y="158"/>
                </a:lnTo>
                <a:lnTo>
                  <a:pt x="3655" y="158"/>
                </a:lnTo>
                <a:lnTo>
                  <a:pt x="3655" y="158"/>
                </a:lnTo>
                <a:lnTo>
                  <a:pt x="3650" y="158"/>
                </a:lnTo>
                <a:lnTo>
                  <a:pt x="3650" y="158"/>
                </a:lnTo>
                <a:lnTo>
                  <a:pt x="3655" y="158"/>
                </a:lnTo>
                <a:lnTo>
                  <a:pt x="3659" y="158"/>
                </a:lnTo>
                <a:lnTo>
                  <a:pt x="3659" y="158"/>
                </a:lnTo>
                <a:lnTo>
                  <a:pt x="3673" y="167"/>
                </a:lnTo>
                <a:lnTo>
                  <a:pt x="3673" y="167"/>
                </a:lnTo>
                <a:lnTo>
                  <a:pt x="3673" y="167"/>
                </a:lnTo>
                <a:lnTo>
                  <a:pt x="3677" y="167"/>
                </a:lnTo>
                <a:lnTo>
                  <a:pt x="3673" y="167"/>
                </a:lnTo>
                <a:lnTo>
                  <a:pt x="3673" y="167"/>
                </a:lnTo>
                <a:lnTo>
                  <a:pt x="3673" y="172"/>
                </a:lnTo>
                <a:lnTo>
                  <a:pt x="3668" y="172"/>
                </a:lnTo>
                <a:lnTo>
                  <a:pt x="3664" y="172"/>
                </a:lnTo>
                <a:lnTo>
                  <a:pt x="3664" y="172"/>
                </a:lnTo>
                <a:lnTo>
                  <a:pt x="3664" y="172"/>
                </a:lnTo>
                <a:lnTo>
                  <a:pt x="3664" y="176"/>
                </a:lnTo>
                <a:lnTo>
                  <a:pt x="3664" y="176"/>
                </a:lnTo>
                <a:lnTo>
                  <a:pt x="3668" y="176"/>
                </a:lnTo>
                <a:lnTo>
                  <a:pt x="3668" y="176"/>
                </a:lnTo>
                <a:lnTo>
                  <a:pt x="3677" y="181"/>
                </a:lnTo>
                <a:lnTo>
                  <a:pt x="3677" y="181"/>
                </a:lnTo>
                <a:lnTo>
                  <a:pt x="3677" y="181"/>
                </a:lnTo>
                <a:lnTo>
                  <a:pt x="3673" y="181"/>
                </a:lnTo>
                <a:lnTo>
                  <a:pt x="3668" y="176"/>
                </a:lnTo>
                <a:lnTo>
                  <a:pt x="3664" y="176"/>
                </a:lnTo>
                <a:lnTo>
                  <a:pt x="3664" y="176"/>
                </a:lnTo>
                <a:lnTo>
                  <a:pt x="3664" y="176"/>
                </a:lnTo>
                <a:lnTo>
                  <a:pt x="3664" y="176"/>
                </a:lnTo>
                <a:lnTo>
                  <a:pt x="3664" y="172"/>
                </a:lnTo>
                <a:lnTo>
                  <a:pt x="3664" y="172"/>
                </a:lnTo>
                <a:lnTo>
                  <a:pt x="3668" y="172"/>
                </a:lnTo>
                <a:lnTo>
                  <a:pt x="3668" y="167"/>
                </a:lnTo>
                <a:lnTo>
                  <a:pt x="3668" y="167"/>
                </a:lnTo>
                <a:lnTo>
                  <a:pt x="3668" y="167"/>
                </a:lnTo>
                <a:lnTo>
                  <a:pt x="3668" y="167"/>
                </a:lnTo>
                <a:lnTo>
                  <a:pt x="3664" y="167"/>
                </a:lnTo>
                <a:lnTo>
                  <a:pt x="3659" y="167"/>
                </a:lnTo>
                <a:lnTo>
                  <a:pt x="3655" y="167"/>
                </a:lnTo>
                <a:lnTo>
                  <a:pt x="3655" y="167"/>
                </a:lnTo>
                <a:lnTo>
                  <a:pt x="3655" y="172"/>
                </a:lnTo>
                <a:lnTo>
                  <a:pt x="3650" y="172"/>
                </a:lnTo>
                <a:lnTo>
                  <a:pt x="3646" y="167"/>
                </a:lnTo>
                <a:lnTo>
                  <a:pt x="3646" y="172"/>
                </a:lnTo>
                <a:lnTo>
                  <a:pt x="3637" y="172"/>
                </a:lnTo>
                <a:lnTo>
                  <a:pt x="3637" y="172"/>
                </a:lnTo>
                <a:lnTo>
                  <a:pt x="3619" y="172"/>
                </a:lnTo>
                <a:lnTo>
                  <a:pt x="3614" y="172"/>
                </a:lnTo>
                <a:lnTo>
                  <a:pt x="3610" y="176"/>
                </a:lnTo>
                <a:lnTo>
                  <a:pt x="3610" y="176"/>
                </a:lnTo>
                <a:lnTo>
                  <a:pt x="3610" y="176"/>
                </a:lnTo>
                <a:lnTo>
                  <a:pt x="3610" y="176"/>
                </a:lnTo>
                <a:lnTo>
                  <a:pt x="3610" y="181"/>
                </a:lnTo>
                <a:lnTo>
                  <a:pt x="3610" y="181"/>
                </a:lnTo>
                <a:lnTo>
                  <a:pt x="3610" y="181"/>
                </a:lnTo>
                <a:lnTo>
                  <a:pt x="3614" y="181"/>
                </a:lnTo>
                <a:lnTo>
                  <a:pt x="3614" y="185"/>
                </a:lnTo>
                <a:lnTo>
                  <a:pt x="3614" y="185"/>
                </a:lnTo>
                <a:lnTo>
                  <a:pt x="3619" y="185"/>
                </a:lnTo>
                <a:lnTo>
                  <a:pt x="3619" y="185"/>
                </a:lnTo>
                <a:lnTo>
                  <a:pt x="3619" y="190"/>
                </a:lnTo>
                <a:lnTo>
                  <a:pt x="3619" y="190"/>
                </a:lnTo>
                <a:lnTo>
                  <a:pt x="3619" y="190"/>
                </a:lnTo>
                <a:lnTo>
                  <a:pt x="3623" y="190"/>
                </a:lnTo>
                <a:lnTo>
                  <a:pt x="3623" y="194"/>
                </a:lnTo>
                <a:lnTo>
                  <a:pt x="3623" y="194"/>
                </a:lnTo>
                <a:lnTo>
                  <a:pt x="3628" y="194"/>
                </a:lnTo>
                <a:lnTo>
                  <a:pt x="3632" y="199"/>
                </a:lnTo>
                <a:lnTo>
                  <a:pt x="3637" y="194"/>
                </a:lnTo>
                <a:lnTo>
                  <a:pt x="3637" y="199"/>
                </a:lnTo>
                <a:lnTo>
                  <a:pt x="3641" y="199"/>
                </a:lnTo>
                <a:lnTo>
                  <a:pt x="3641" y="199"/>
                </a:lnTo>
                <a:lnTo>
                  <a:pt x="3646" y="199"/>
                </a:lnTo>
                <a:lnTo>
                  <a:pt x="3646" y="199"/>
                </a:lnTo>
                <a:lnTo>
                  <a:pt x="3646" y="204"/>
                </a:lnTo>
                <a:lnTo>
                  <a:pt x="3655" y="204"/>
                </a:lnTo>
                <a:lnTo>
                  <a:pt x="3655" y="204"/>
                </a:lnTo>
                <a:lnTo>
                  <a:pt x="3659" y="204"/>
                </a:lnTo>
                <a:lnTo>
                  <a:pt x="3659" y="204"/>
                </a:lnTo>
                <a:lnTo>
                  <a:pt x="3664" y="208"/>
                </a:lnTo>
                <a:lnTo>
                  <a:pt x="3668" y="208"/>
                </a:lnTo>
                <a:lnTo>
                  <a:pt x="3668" y="208"/>
                </a:lnTo>
                <a:lnTo>
                  <a:pt x="3668" y="208"/>
                </a:lnTo>
                <a:lnTo>
                  <a:pt x="3668" y="213"/>
                </a:lnTo>
                <a:lnTo>
                  <a:pt x="3668" y="213"/>
                </a:lnTo>
                <a:lnTo>
                  <a:pt x="3668" y="217"/>
                </a:lnTo>
                <a:lnTo>
                  <a:pt x="3668" y="217"/>
                </a:lnTo>
                <a:lnTo>
                  <a:pt x="3673" y="222"/>
                </a:lnTo>
                <a:lnTo>
                  <a:pt x="3677" y="226"/>
                </a:lnTo>
                <a:lnTo>
                  <a:pt x="3682" y="226"/>
                </a:lnTo>
                <a:lnTo>
                  <a:pt x="3682" y="226"/>
                </a:lnTo>
                <a:lnTo>
                  <a:pt x="3686" y="231"/>
                </a:lnTo>
                <a:lnTo>
                  <a:pt x="3686" y="231"/>
                </a:lnTo>
                <a:lnTo>
                  <a:pt x="3686" y="231"/>
                </a:lnTo>
                <a:lnTo>
                  <a:pt x="3682" y="231"/>
                </a:lnTo>
                <a:lnTo>
                  <a:pt x="3682" y="235"/>
                </a:lnTo>
                <a:lnTo>
                  <a:pt x="3682" y="235"/>
                </a:lnTo>
                <a:lnTo>
                  <a:pt x="3682" y="235"/>
                </a:lnTo>
                <a:lnTo>
                  <a:pt x="3682" y="235"/>
                </a:lnTo>
                <a:lnTo>
                  <a:pt x="3682" y="235"/>
                </a:lnTo>
                <a:lnTo>
                  <a:pt x="3682" y="235"/>
                </a:lnTo>
                <a:lnTo>
                  <a:pt x="3682" y="235"/>
                </a:lnTo>
                <a:lnTo>
                  <a:pt x="3677" y="235"/>
                </a:lnTo>
                <a:lnTo>
                  <a:pt x="3677" y="235"/>
                </a:lnTo>
                <a:lnTo>
                  <a:pt x="3677" y="235"/>
                </a:lnTo>
                <a:lnTo>
                  <a:pt x="3677" y="231"/>
                </a:lnTo>
                <a:lnTo>
                  <a:pt x="3677" y="226"/>
                </a:lnTo>
                <a:lnTo>
                  <a:pt x="3673" y="226"/>
                </a:lnTo>
                <a:lnTo>
                  <a:pt x="3673" y="222"/>
                </a:lnTo>
                <a:lnTo>
                  <a:pt x="3673" y="222"/>
                </a:lnTo>
                <a:lnTo>
                  <a:pt x="3668" y="222"/>
                </a:lnTo>
                <a:lnTo>
                  <a:pt x="3668" y="222"/>
                </a:lnTo>
                <a:lnTo>
                  <a:pt x="3668" y="222"/>
                </a:lnTo>
                <a:lnTo>
                  <a:pt x="3668" y="226"/>
                </a:lnTo>
                <a:lnTo>
                  <a:pt x="3668" y="231"/>
                </a:lnTo>
                <a:lnTo>
                  <a:pt x="3668" y="231"/>
                </a:lnTo>
                <a:lnTo>
                  <a:pt x="3668" y="231"/>
                </a:lnTo>
                <a:lnTo>
                  <a:pt x="3668" y="231"/>
                </a:lnTo>
                <a:lnTo>
                  <a:pt x="3668" y="231"/>
                </a:lnTo>
                <a:lnTo>
                  <a:pt x="3668" y="226"/>
                </a:lnTo>
                <a:lnTo>
                  <a:pt x="3664" y="226"/>
                </a:lnTo>
                <a:lnTo>
                  <a:pt x="3664" y="226"/>
                </a:lnTo>
                <a:lnTo>
                  <a:pt x="3664" y="222"/>
                </a:lnTo>
                <a:lnTo>
                  <a:pt x="3659" y="222"/>
                </a:lnTo>
                <a:lnTo>
                  <a:pt x="3659" y="222"/>
                </a:lnTo>
                <a:lnTo>
                  <a:pt x="3659" y="217"/>
                </a:lnTo>
                <a:lnTo>
                  <a:pt x="3659" y="217"/>
                </a:lnTo>
                <a:lnTo>
                  <a:pt x="3659" y="217"/>
                </a:lnTo>
                <a:lnTo>
                  <a:pt x="3664" y="213"/>
                </a:lnTo>
                <a:lnTo>
                  <a:pt x="3664" y="213"/>
                </a:lnTo>
                <a:lnTo>
                  <a:pt x="3664" y="208"/>
                </a:lnTo>
                <a:lnTo>
                  <a:pt x="3664" y="208"/>
                </a:lnTo>
                <a:lnTo>
                  <a:pt x="3664" y="208"/>
                </a:lnTo>
                <a:lnTo>
                  <a:pt x="3659" y="208"/>
                </a:lnTo>
                <a:lnTo>
                  <a:pt x="3659" y="208"/>
                </a:lnTo>
                <a:lnTo>
                  <a:pt x="3655" y="208"/>
                </a:lnTo>
                <a:lnTo>
                  <a:pt x="3655" y="208"/>
                </a:lnTo>
                <a:lnTo>
                  <a:pt x="3650" y="208"/>
                </a:lnTo>
                <a:lnTo>
                  <a:pt x="3646" y="208"/>
                </a:lnTo>
                <a:lnTo>
                  <a:pt x="3641" y="208"/>
                </a:lnTo>
                <a:lnTo>
                  <a:pt x="3632" y="204"/>
                </a:lnTo>
                <a:lnTo>
                  <a:pt x="3632" y="204"/>
                </a:lnTo>
                <a:lnTo>
                  <a:pt x="3632" y="204"/>
                </a:lnTo>
                <a:lnTo>
                  <a:pt x="3628" y="204"/>
                </a:lnTo>
                <a:lnTo>
                  <a:pt x="3628" y="199"/>
                </a:lnTo>
                <a:lnTo>
                  <a:pt x="3619" y="199"/>
                </a:lnTo>
                <a:lnTo>
                  <a:pt x="3614" y="199"/>
                </a:lnTo>
                <a:lnTo>
                  <a:pt x="3601" y="199"/>
                </a:lnTo>
                <a:lnTo>
                  <a:pt x="3601" y="199"/>
                </a:lnTo>
                <a:lnTo>
                  <a:pt x="3596" y="199"/>
                </a:lnTo>
                <a:lnTo>
                  <a:pt x="3596" y="199"/>
                </a:lnTo>
                <a:lnTo>
                  <a:pt x="3596" y="204"/>
                </a:lnTo>
                <a:lnTo>
                  <a:pt x="3592" y="204"/>
                </a:lnTo>
                <a:lnTo>
                  <a:pt x="3596" y="204"/>
                </a:lnTo>
                <a:lnTo>
                  <a:pt x="3596" y="204"/>
                </a:lnTo>
                <a:lnTo>
                  <a:pt x="3596" y="204"/>
                </a:lnTo>
                <a:lnTo>
                  <a:pt x="3596" y="204"/>
                </a:lnTo>
                <a:lnTo>
                  <a:pt x="3601" y="204"/>
                </a:lnTo>
                <a:lnTo>
                  <a:pt x="3601" y="204"/>
                </a:lnTo>
                <a:lnTo>
                  <a:pt x="3605" y="208"/>
                </a:lnTo>
                <a:lnTo>
                  <a:pt x="3605" y="208"/>
                </a:lnTo>
                <a:lnTo>
                  <a:pt x="3601" y="208"/>
                </a:lnTo>
                <a:lnTo>
                  <a:pt x="3601" y="208"/>
                </a:lnTo>
                <a:lnTo>
                  <a:pt x="3592" y="204"/>
                </a:lnTo>
                <a:lnTo>
                  <a:pt x="3592" y="204"/>
                </a:lnTo>
                <a:lnTo>
                  <a:pt x="3587" y="208"/>
                </a:lnTo>
                <a:lnTo>
                  <a:pt x="3583" y="208"/>
                </a:lnTo>
                <a:lnTo>
                  <a:pt x="3583" y="208"/>
                </a:lnTo>
                <a:lnTo>
                  <a:pt x="3583" y="208"/>
                </a:lnTo>
                <a:lnTo>
                  <a:pt x="3587" y="213"/>
                </a:lnTo>
                <a:lnTo>
                  <a:pt x="3587" y="213"/>
                </a:lnTo>
                <a:lnTo>
                  <a:pt x="3592" y="213"/>
                </a:lnTo>
                <a:lnTo>
                  <a:pt x="3596" y="217"/>
                </a:lnTo>
                <a:lnTo>
                  <a:pt x="3601" y="217"/>
                </a:lnTo>
                <a:lnTo>
                  <a:pt x="3605" y="217"/>
                </a:lnTo>
                <a:lnTo>
                  <a:pt x="3610" y="217"/>
                </a:lnTo>
                <a:lnTo>
                  <a:pt x="3610" y="217"/>
                </a:lnTo>
                <a:lnTo>
                  <a:pt x="3614" y="217"/>
                </a:lnTo>
                <a:lnTo>
                  <a:pt x="3619" y="222"/>
                </a:lnTo>
                <a:lnTo>
                  <a:pt x="3619" y="222"/>
                </a:lnTo>
                <a:lnTo>
                  <a:pt x="3623" y="222"/>
                </a:lnTo>
                <a:lnTo>
                  <a:pt x="3623" y="222"/>
                </a:lnTo>
                <a:lnTo>
                  <a:pt x="3623" y="222"/>
                </a:lnTo>
                <a:lnTo>
                  <a:pt x="3623" y="222"/>
                </a:lnTo>
                <a:lnTo>
                  <a:pt x="3628" y="222"/>
                </a:lnTo>
                <a:lnTo>
                  <a:pt x="3628" y="222"/>
                </a:lnTo>
                <a:lnTo>
                  <a:pt x="3628" y="226"/>
                </a:lnTo>
                <a:lnTo>
                  <a:pt x="3623" y="226"/>
                </a:lnTo>
                <a:lnTo>
                  <a:pt x="3619" y="226"/>
                </a:lnTo>
                <a:lnTo>
                  <a:pt x="3614" y="222"/>
                </a:lnTo>
                <a:lnTo>
                  <a:pt x="3610" y="222"/>
                </a:lnTo>
                <a:lnTo>
                  <a:pt x="3601" y="222"/>
                </a:lnTo>
                <a:lnTo>
                  <a:pt x="3601" y="222"/>
                </a:lnTo>
                <a:lnTo>
                  <a:pt x="3601" y="222"/>
                </a:lnTo>
                <a:lnTo>
                  <a:pt x="3592" y="222"/>
                </a:lnTo>
                <a:lnTo>
                  <a:pt x="3587" y="222"/>
                </a:lnTo>
                <a:lnTo>
                  <a:pt x="3583" y="217"/>
                </a:lnTo>
                <a:lnTo>
                  <a:pt x="3583" y="217"/>
                </a:lnTo>
                <a:lnTo>
                  <a:pt x="3578" y="217"/>
                </a:lnTo>
                <a:lnTo>
                  <a:pt x="3583" y="217"/>
                </a:lnTo>
                <a:lnTo>
                  <a:pt x="3583" y="217"/>
                </a:lnTo>
                <a:lnTo>
                  <a:pt x="3578" y="213"/>
                </a:lnTo>
                <a:lnTo>
                  <a:pt x="3573" y="208"/>
                </a:lnTo>
                <a:lnTo>
                  <a:pt x="3573" y="208"/>
                </a:lnTo>
                <a:lnTo>
                  <a:pt x="3573" y="208"/>
                </a:lnTo>
                <a:lnTo>
                  <a:pt x="3573" y="204"/>
                </a:lnTo>
                <a:lnTo>
                  <a:pt x="3573" y="204"/>
                </a:lnTo>
                <a:lnTo>
                  <a:pt x="3573" y="204"/>
                </a:lnTo>
                <a:lnTo>
                  <a:pt x="3573" y="199"/>
                </a:lnTo>
                <a:lnTo>
                  <a:pt x="3573" y="199"/>
                </a:lnTo>
                <a:lnTo>
                  <a:pt x="3573" y="199"/>
                </a:lnTo>
                <a:lnTo>
                  <a:pt x="3569" y="199"/>
                </a:lnTo>
                <a:lnTo>
                  <a:pt x="3569" y="199"/>
                </a:lnTo>
                <a:lnTo>
                  <a:pt x="3569" y="194"/>
                </a:lnTo>
                <a:lnTo>
                  <a:pt x="3564" y="194"/>
                </a:lnTo>
                <a:lnTo>
                  <a:pt x="3564" y="190"/>
                </a:lnTo>
                <a:lnTo>
                  <a:pt x="3560" y="190"/>
                </a:lnTo>
                <a:lnTo>
                  <a:pt x="3560" y="190"/>
                </a:lnTo>
                <a:lnTo>
                  <a:pt x="3555" y="190"/>
                </a:lnTo>
                <a:lnTo>
                  <a:pt x="3555" y="190"/>
                </a:lnTo>
                <a:lnTo>
                  <a:pt x="3560" y="194"/>
                </a:lnTo>
                <a:lnTo>
                  <a:pt x="3560" y="194"/>
                </a:lnTo>
                <a:lnTo>
                  <a:pt x="3564" y="194"/>
                </a:lnTo>
                <a:lnTo>
                  <a:pt x="3564" y="199"/>
                </a:lnTo>
                <a:lnTo>
                  <a:pt x="3569" y="204"/>
                </a:lnTo>
                <a:lnTo>
                  <a:pt x="3569" y="204"/>
                </a:lnTo>
                <a:lnTo>
                  <a:pt x="3569" y="204"/>
                </a:lnTo>
                <a:lnTo>
                  <a:pt x="3564" y="204"/>
                </a:lnTo>
                <a:lnTo>
                  <a:pt x="3564" y="208"/>
                </a:lnTo>
                <a:lnTo>
                  <a:pt x="3564" y="208"/>
                </a:lnTo>
                <a:lnTo>
                  <a:pt x="3560" y="208"/>
                </a:lnTo>
                <a:lnTo>
                  <a:pt x="3555" y="208"/>
                </a:lnTo>
                <a:lnTo>
                  <a:pt x="3555" y="217"/>
                </a:lnTo>
                <a:lnTo>
                  <a:pt x="3555" y="217"/>
                </a:lnTo>
                <a:lnTo>
                  <a:pt x="3560" y="222"/>
                </a:lnTo>
                <a:lnTo>
                  <a:pt x="3564" y="222"/>
                </a:lnTo>
                <a:lnTo>
                  <a:pt x="3564" y="222"/>
                </a:lnTo>
                <a:lnTo>
                  <a:pt x="3569" y="226"/>
                </a:lnTo>
                <a:lnTo>
                  <a:pt x="3578" y="231"/>
                </a:lnTo>
                <a:lnTo>
                  <a:pt x="3583" y="235"/>
                </a:lnTo>
                <a:lnTo>
                  <a:pt x="3583" y="235"/>
                </a:lnTo>
                <a:lnTo>
                  <a:pt x="3578" y="240"/>
                </a:lnTo>
                <a:lnTo>
                  <a:pt x="3578" y="240"/>
                </a:lnTo>
                <a:lnTo>
                  <a:pt x="3583" y="249"/>
                </a:lnTo>
                <a:lnTo>
                  <a:pt x="3583" y="249"/>
                </a:lnTo>
                <a:lnTo>
                  <a:pt x="3583" y="253"/>
                </a:lnTo>
                <a:lnTo>
                  <a:pt x="3587" y="253"/>
                </a:lnTo>
                <a:lnTo>
                  <a:pt x="3592" y="253"/>
                </a:lnTo>
                <a:lnTo>
                  <a:pt x="3592" y="258"/>
                </a:lnTo>
                <a:lnTo>
                  <a:pt x="3592" y="258"/>
                </a:lnTo>
                <a:lnTo>
                  <a:pt x="3596" y="262"/>
                </a:lnTo>
                <a:lnTo>
                  <a:pt x="3596" y="258"/>
                </a:lnTo>
                <a:lnTo>
                  <a:pt x="3605" y="262"/>
                </a:lnTo>
                <a:lnTo>
                  <a:pt x="3605" y="258"/>
                </a:lnTo>
                <a:lnTo>
                  <a:pt x="3610" y="258"/>
                </a:lnTo>
                <a:lnTo>
                  <a:pt x="3610" y="258"/>
                </a:lnTo>
                <a:lnTo>
                  <a:pt x="3614" y="258"/>
                </a:lnTo>
                <a:lnTo>
                  <a:pt x="3623" y="258"/>
                </a:lnTo>
                <a:lnTo>
                  <a:pt x="3632" y="262"/>
                </a:lnTo>
                <a:lnTo>
                  <a:pt x="3637" y="262"/>
                </a:lnTo>
                <a:lnTo>
                  <a:pt x="3637" y="262"/>
                </a:lnTo>
                <a:lnTo>
                  <a:pt x="3641" y="267"/>
                </a:lnTo>
                <a:lnTo>
                  <a:pt x="3646" y="271"/>
                </a:lnTo>
                <a:lnTo>
                  <a:pt x="3650" y="271"/>
                </a:lnTo>
                <a:lnTo>
                  <a:pt x="3650" y="276"/>
                </a:lnTo>
                <a:lnTo>
                  <a:pt x="3650" y="276"/>
                </a:lnTo>
                <a:lnTo>
                  <a:pt x="3646" y="276"/>
                </a:lnTo>
                <a:lnTo>
                  <a:pt x="3646" y="276"/>
                </a:lnTo>
                <a:lnTo>
                  <a:pt x="3646" y="280"/>
                </a:lnTo>
                <a:lnTo>
                  <a:pt x="3650" y="280"/>
                </a:lnTo>
                <a:lnTo>
                  <a:pt x="3650" y="285"/>
                </a:lnTo>
                <a:lnTo>
                  <a:pt x="3659" y="285"/>
                </a:lnTo>
                <a:lnTo>
                  <a:pt x="3664" y="285"/>
                </a:lnTo>
                <a:lnTo>
                  <a:pt x="3668" y="285"/>
                </a:lnTo>
                <a:lnTo>
                  <a:pt x="3668" y="285"/>
                </a:lnTo>
                <a:lnTo>
                  <a:pt x="3668" y="285"/>
                </a:lnTo>
                <a:lnTo>
                  <a:pt x="3664" y="285"/>
                </a:lnTo>
                <a:lnTo>
                  <a:pt x="3659" y="285"/>
                </a:lnTo>
                <a:lnTo>
                  <a:pt x="3655" y="285"/>
                </a:lnTo>
                <a:lnTo>
                  <a:pt x="3655" y="285"/>
                </a:lnTo>
                <a:lnTo>
                  <a:pt x="3655" y="285"/>
                </a:lnTo>
                <a:lnTo>
                  <a:pt x="3650" y="285"/>
                </a:lnTo>
                <a:lnTo>
                  <a:pt x="3650" y="285"/>
                </a:lnTo>
                <a:lnTo>
                  <a:pt x="3646" y="285"/>
                </a:lnTo>
                <a:lnTo>
                  <a:pt x="3646" y="280"/>
                </a:lnTo>
                <a:lnTo>
                  <a:pt x="3641" y="271"/>
                </a:lnTo>
                <a:lnTo>
                  <a:pt x="3637" y="271"/>
                </a:lnTo>
                <a:lnTo>
                  <a:pt x="3637" y="267"/>
                </a:lnTo>
                <a:lnTo>
                  <a:pt x="3628" y="267"/>
                </a:lnTo>
                <a:lnTo>
                  <a:pt x="3628" y="262"/>
                </a:lnTo>
                <a:lnTo>
                  <a:pt x="3623" y="262"/>
                </a:lnTo>
                <a:lnTo>
                  <a:pt x="3623" y="262"/>
                </a:lnTo>
                <a:lnTo>
                  <a:pt x="3619" y="262"/>
                </a:lnTo>
                <a:lnTo>
                  <a:pt x="3614" y="262"/>
                </a:lnTo>
                <a:lnTo>
                  <a:pt x="3610" y="262"/>
                </a:lnTo>
                <a:lnTo>
                  <a:pt x="3605" y="267"/>
                </a:lnTo>
                <a:lnTo>
                  <a:pt x="3605" y="267"/>
                </a:lnTo>
                <a:lnTo>
                  <a:pt x="3605" y="271"/>
                </a:lnTo>
                <a:lnTo>
                  <a:pt x="3610" y="276"/>
                </a:lnTo>
                <a:lnTo>
                  <a:pt x="3614" y="276"/>
                </a:lnTo>
                <a:lnTo>
                  <a:pt x="3614" y="280"/>
                </a:lnTo>
                <a:lnTo>
                  <a:pt x="3619" y="280"/>
                </a:lnTo>
                <a:lnTo>
                  <a:pt x="3619" y="280"/>
                </a:lnTo>
                <a:lnTo>
                  <a:pt x="3619" y="285"/>
                </a:lnTo>
                <a:lnTo>
                  <a:pt x="3619" y="285"/>
                </a:lnTo>
                <a:lnTo>
                  <a:pt x="3614" y="289"/>
                </a:lnTo>
                <a:lnTo>
                  <a:pt x="3614" y="294"/>
                </a:lnTo>
                <a:lnTo>
                  <a:pt x="3619" y="298"/>
                </a:lnTo>
                <a:lnTo>
                  <a:pt x="3619" y="298"/>
                </a:lnTo>
                <a:lnTo>
                  <a:pt x="3614" y="303"/>
                </a:lnTo>
                <a:lnTo>
                  <a:pt x="3614" y="303"/>
                </a:lnTo>
                <a:lnTo>
                  <a:pt x="3605" y="308"/>
                </a:lnTo>
                <a:lnTo>
                  <a:pt x="3605" y="308"/>
                </a:lnTo>
                <a:lnTo>
                  <a:pt x="3605" y="312"/>
                </a:lnTo>
                <a:lnTo>
                  <a:pt x="3605" y="312"/>
                </a:lnTo>
                <a:lnTo>
                  <a:pt x="3601" y="317"/>
                </a:lnTo>
                <a:lnTo>
                  <a:pt x="3596" y="312"/>
                </a:lnTo>
                <a:lnTo>
                  <a:pt x="3596" y="312"/>
                </a:lnTo>
                <a:lnTo>
                  <a:pt x="3592" y="312"/>
                </a:lnTo>
                <a:lnTo>
                  <a:pt x="3583" y="312"/>
                </a:lnTo>
                <a:lnTo>
                  <a:pt x="3578" y="312"/>
                </a:lnTo>
                <a:lnTo>
                  <a:pt x="3573" y="312"/>
                </a:lnTo>
                <a:lnTo>
                  <a:pt x="3569" y="312"/>
                </a:lnTo>
                <a:lnTo>
                  <a:pt x="3569" y="308"/>
                </a:lnTo>
                <a:lnTo>
                  <a:pt x="3564" y="308"/>
                </a:lnTo>
                <a:lnTo>
                  <a:pt x="3564" y="308"/>
                </a:lnTo>
                <a:lnTo>
                  <a:pt x="3564" y="308"/>
                </a:lnTo>
                <a:lnTo>
                  <a:pt x="3564" y="308"/>
                </a:lnTo>
                <a:lnTo>
                  <a:pt x="3564" y="308"/>
                </a:lnTo>
                <a:lnTo>
                  <a:pt x="3564" y="303"/>
                </a:lnTo>
                <a:lnTo>
                  <a:pt x="3569" y="303"/>
                </a:lnTo>
                <a:lnTo>
                  <a:pt x="3573" y="303"/>
                </a:lnTo>
                <a:lnTo>
                  <a:pt x="3573" y="303"/>
                </a:lnTo>
                <a:lnTo>
                  <a:pt x="3573" y="308"/>
                </a:lnTo>
                <a:lnTo>
                  <a:pt x="3578" y="308"/>
                </a:lnTo>
                <a:lnTo>
                  <a:pt x="3583" y="308"/>
                </a:lnTo>
                <a:lnTo>
                  <a:pt x="3583" y="308"/>
                </a:lnTo>
                <a:lnTo>
                  <a:pt x="3583" y="308"/>
                </a:lnTo>
                <a:lnTo>
                  <a:pt x="3583" y="308"/>
                </a:lnTo>
                <a:lnTo>
                  <a:pt x="3583" y="308"/>
                </a:lnTo>
                <a:lnTo>
                  <a:pt x="3583" y="308"/>
                </a:lnTo>
                <a:lnTo>
                  <a:pt x="3583" y="308"/>
                </a:lnTo>
                <a:lnTo>
                  <a:pt x="3583" y="308"/>
                </a:lnTo>
                <a:lnTo>
                  <a:pt x="3583" y="308"/>
                </a:lnTo>
                <a:lnTo>
                  <a:pt x="3587" y="312"/>
                </a:lnTo>
                <a:lnTo>
                  <a:pt x="3587" y="308"/>
                </a:lnTo>
                <a:lnTo>
                  <a:pt x="3587" y="308"/>
                </a:lnTo>
                <a:lnTo>
                  <a:pt x="3592" y="308"/>
                </a:lnTo>
                <a:lnTo>
                  <a:pt x="3592" y="308"/>
                </a:lnTo>
                <a:lnTo>
                  <a:pt x="3592" y="303"/>
                </a:lnTo>
                <a:lnTo>
                  <a:pt x="3592" y="303"/>
                </a:lnTo>
                <a:lnTo>
                  <a:pt x="3587" y="303"/>
                </a:lnTo>
                <a:lnTo>
                  <a:pt x="3592" y="303"/>
                </a:lnTo>
                <a:lnTo>
                  <a:pt x="3592" y="298"/>
                </a:lnTo>
                <a:lnTo>
                  <a:pt x="3596" y="289"/>
                </a:lnTo>
                <a:lnTo>
                  <a:pt x="3601" y="285"/>
                </a:lnTo>
                <a:lnTo>
                  <a:pt x="3601" y="285"/>
                </a:lnTo>
                <a:lnTo>
                  <a:pt x="3601" y="285"/>
                </a:lnTo>
                <a:lnTo>
                  <a:pt x="3596" y="280"/>
                </a:lnTo>
                <a:lnTo>
                  <a:pt x="3596" y="280"/>
                </a:lnTo>
                <a:lnTo>
                  <a:pt x="3596" y="276"/>
                </a:lnTo>
                <a:lnTo>
                  <a:pt x="3596" y="276"/>
                </a:lnTo>
                <a:lnTo>
                  <a:pt x="3596" y="271"/>
                </a:lnTo>
                <a:lnTo>
                  <a:pt x="3596" y="271"/>
                </a:lnTo>
                <a:lnTo>
                  <a:pt x="3596" y="271"/>
                </a:lnTo>
                <a:lnTo>
                  <a:pt x="3596" y="271"/>
                </a:lnTo>
                <a:lnTo>
                  <a:pt x="3592" y="267"/>
                </a:lnTo>
                <a:lnTo>
                  <a:pt x="3583" y="267"/>
                </a:lnTo>
                <a:lnTo>
                  <a:pt x="3583" y="267"/>
                </a:lnTo>
                <a:lnTo>
                  <a:pt x="3578" y="262"/>
                </a:lnTo>
                <a:lnTo>
                  <a:pt x="3578" y="262"/>
                </a:lnTo>
                <a:lnTo>
                  <a:pt x="3578" y="262"/>
                </a:lnTo>
                <a:lnTo>
                  <a:pt x="3573" y="258"/>
                </a:lnTo>
                <a:lnTo>
                  <a:pt x="3573" y="253"/>
                </a:lnTo>
                <a:lnTo>
                  <a:pt x="3569" y="249"/>
                </a:lnTo>
                <a:lnTo>
                  <a:pt x="3564" y="240"/>
                </a:lnTo>
                <a:lnTo>
                  <a:pt x="3564" y="240"/>
                </a:lnTo>
                <a:lnTo>
                  <a:pt x="3564" y="240"/>
                </a:lnTo>
                <a:lnTo>
                  <a:pt x="3564" y="235"/>
                </a:lnTo>
                <a:lnTo>
                  <a:pt x="3564" y="235"/>
                </a:lnTo>
                <a:lnTo>
                  <a:pt x="3560" y="231"/>
                </a:lnTo>
                <a:lnTo>
                  <a:pt x="3555" y="226"/>
                </a:lnTo>
                <a:lnTo>
                  <a:pt x="3555" y="222"/>
                </a:lnTo>
                <a:lnTo>
                  <a:pt x="3546" y="222"/>
                </a:lnTo>
                <a:lnTo>
                  <a:pt x="3542" y="217"/>
                </a:lnTo>
                <a:lnTo>
                  <a:pt x="3542" y="217"/>
                </a:lnTo>
                <a:lnTo>
                  <a:pt x="3542" y="217"/>
                </a:lnTo>
                <a:lnTo>
                  <a:pt x="3542" y="217"/>
                </a:lnTo>
                <a:lnTo>
                  <a:pt x="3542" y="213"/>
                </a:lnTo>
                <a:lnTo>
                  <a:pt x="3542" y="213"/>
                </a:lnTo>
                <a:lnTo>
                  <a:pt x="3542" y="208"/>
                </a:lnTo>
                <a:lnTo>
                  <a:pt x="3542" y="208"/>
                </a:lnTo>
                <a:lnTo>
                  <a:pt x="3542" y="204"/>
                </a:lnTo>
                <a:lnTo>
                  <a:pt x="3542" y="199"/>
                </a:lnTo>
                <a:lnTo>
                  <a:pt x="3537" y="194"/>
                </a:lnTo>
                <a:lnTo>
                  <a:pt x="3533" y="194"/>
                </a:lnTo>
                <a:lnTo>
                  <a:pt x="3533" y="194"/>
                </a:lnTo>
                <a:lnTo>
                  <a:pt x="3528" y="194"/>
                </a:lnTo>
                <a:lnTo>
                  <a:pt x="3528" y="194"/>
                </a:lnTo>
                <a:lnTo>
                  <a:pt x="3524" y="190"/>
                </a:lnTo>
                <a:lnTo>
                  <a:pt x="3519" y="190"/>
                </a:lnTo>
                <a:lnTo>
                  <a:pt x="3510" y="194"/>
                </a:lnTo>
                <a:lnTo>
                  <a:pt x="3506" y="194"/>
                </a:lnTo>
                <a:lnTo>
                  <a:pt x="3506" y="194"/>
                </a:lnTo>
                <a:lnTo>
                  <a:pt x="3501" y="194"/>
                </a:lnTo>
                <a:lnTo>
                  <a:pt x="3501" y="194"/>
                </a:lnTo>
                <a:lnTo>
                  <a:pt x="3501" y="190"/>
                </a:lnTo>
                <a:lnTo>
                  <a:pt x="3501" y="190"/>
                </a:lnTo>
                <a:lnTo>
                  <a:pt x="3501" y="190"/>
                </a:lnTo>
                <a:lnTo>
                  <a:pt x="3501" y="190"/>
                </a:lnTo>
                <a:lnTo>
                  <a:pt x="3497" y="190"/>
                </a:lnTo>
                <a:lnTo>
                  <a:pt x="3497" y="199"/>
                </a:lnTo>
                <a:lnTo>
                  <a:pt x="3497" y="204"/>
                </a:lnTo>
                <a:lnTo>
                  <a:pt x="3501" y="208"/>
                </a:lnTo>
                <a:lnTo>
                  <a:pt x="3501" y="213"/>
                </a:lnTo>
                <a:lnTo>
                  <a:pt x="3501" y="217"/>
                </a:lnTo>
                <a:lnTo>
                  <a:pt x="3497" y="217"/>
                </a:lnTo>
                <a:lnTo>
                  <a:pt x="3497" y="222"/>
                </a:lnTo>
                <a:lnTo>
                  <a:pt x="3492" y="222"/>
                </a:lnTo>
                <a:lnTo>
                  <a:pt x="3492" y="222"/>
                </a:lnTo>
                <a:lnTo>
                  <a:pt x="3492" y="226"/>
                </a:lnTo>
                <a:lnTo>
                  <a:pt x="3488" y="226"/>
                </a:lnTo>
                <a:lnTo>
                  <a:pt x="3492" y="226"/>
                </a:lnTo>
                <a:lnTo>
                  <a:pt x="3492" y="226"/>
                </a:lnTo>
                <a:lnTo>
                  <a:pt x="3492" y="231"/>
                </a:lnTo>
                <a:lnTo>
                  <a:pt x="3492" y="231"/>
                </a:lnTo>
                <a:lnTo>
                  <a:pt x="3492" y="231"/>
                </a:lnTo>
                <a:lnTo>
                  <a:pt x="3492" y="231"/>
                </a:lnTo>
                <a:lnTo>
                  <a:pt x="3497" y="231"/>
                </a:lnTo>
                <a:lnTo>
                  <a:pt x="3497" y="231"/>
                </a:lnTo>
                <a:lnTo>
                  <a:pt x="3497" y="231"/>
                </a:lnTo>
                <a:lnTo>
                  <a:pt x="3501" y="235"/>
                </a:lnTo>
                <a:lnTo>
                  <a:pt x="3501" y="240"/>
                </a:lnTo>
                <a:lnTo>
                  <a:pt x="3506" y="240"/>
                </a:lnTo>
                <a:lnTo>
                  <a:pt x="3506" y="244"/>
                </a:lnTo>
                <a:lnTo>
                  <a:pt x="3506" y="244"/>
                </a:lnTo>
                <a:lnTo>
                  <a:pt x="3506" y="244"/>
                </a:lnTo>
                <a:lnTo>
                  <a:pt x="3506" y="249"/>
                </a:lnTo>
                <a:lnTo>
                  <a:pt x="3506" y="249"/>
                </a:lnTo>
                <a:lnTo>
                  <a:pt x="3506" y="249"/>
                </a:lnTo>
                <a:lnTo>
                  <a:pt x="3506" y="249"/>
                </a:lnTo>
                <a:lnTo>
                  <a:pt x="3506" y="253"/>
                </a:lnTo>
                <a:lnTo>
                  <a:pt x="3506" y="253"/>
                </a:lnTo>
                <a:lnTo>
                  <a:pt x="3506" y="253"/>
                </a:lnTo>
                <a:lnTo>
                  <a:pt x="3510" y="258"/>
                </a:lnTo>
                <a:lnTo>
                  <a:pt x="3510" y="253"/>
                </a:lnTo>
                <a:lnTo>
                  <a:pt x="3510" y="253"/>
                </a:lnTo>
                <a:lnTo>
                  <a:pt x="3510" y="253"/>
                </a:lnTo>
                <a:lnTo>
                  <a:pt x="3515" y="253"/>
                </a:lnTo>
                <a:lnTo>
                  <a:pt x="3519" y="258"/>
                </a:lnTo>
                <a:lnTo>
                  <a:pt x="3524" y="258"/>
                </a:lnTo>
                <a:lnTo>
                  <a:pt x="3524" y="258"/>
                </a:lnTo>
                <a:lnTo>
                  <a:pt x="3528" y="262"/>
                </a:lnTo>
                <a:lnTo>
                  <a:pt x="3533" y="262"/>
                </a:lnTo>
                <a:lnTo>
                  <a:pt x="3533" y="267"/>
                </a:lnTo>
                <a:lnTo>
                  <a:pt x="3537" y="267"/>
                </a:lnTo>
                <a:lnTo>
                  <a:pt x="3537" y="267"/>
                </a:lnTo>
                <a:lnTo>
                  <a:pt x="3537" y="267"/>
                </a:lnTo>
                <a:lnTo>
                  <a:pt x="3542" y="267"/>
                </a:lnTo>
                <a:lnTo>
                  <a:pt x="3542" y="267"/>
                </a:lnTo>
                <a:lnTo>
                  <a:pt x="3542" y="271"/>
                </a:lnTo>
                <a:lnTo>
                  <a:pt x="3542" y="276"/>
                </a:lnTo>
                <a:lnTo>
                  <a:pt x="3537" y="276"/>
                </a:lnTo>
                <a:lnTo>
                  <a:pt x="3537" y="276"/>
                </a:lnTo>
                <a:lnTo>
                  <a:pt x="3528" y="276"/>
                </a:lnTo>
                <a:lnTo>
                  <a:pt x="3528" y="271"/>
                </a:lnTo>
                <a:lnTo>
                  <a:pt x="3519" y="271"/>
                </a:lnTo>
                <a:lnTo>
                  <a:pt x="3519" y="267"/>
                </a:lnTo>
                <a:lnTo>
                  <a:pt x="3515" y="267"/>
                </a:lnTo>
                <a:lnTo>
                  <a:pt x="3510" y="267"/>
                </a:lnTo>
                <a:lnTo>
                  <a:pt x="3506" y="267"/>
                </a:lnTo>
                <a:lnTo>
                  <a:pt x="3501" y="267"/>
                </a:lnTo>
                <a:lnTo>
                  <a:pt x="3501" y="262"/>
                </a:lnTo>
                <a:lnTo>
                  <a:pt x="3497" y="262"/>
                </a:lnTo>
                <a:lnTo>
                  <a:pt x="3497" y="262"/>
                </a:lnTo>
                <a:lnTo>
                  <a:pt x="3492" y="262"/>
                </a:lnTo>
                <a:lnTo>
                  <a:pt x="3488" y="262"/>
                </a:lnTo>
                <a:lnTo>
                  <a:pt x="3488" y="262"/>
                </a:lnTo>
                <a:lnTo>
                  <a:pt x="3483" y="258"/>
                </a:lnTo>
                <a:lnTo>
                  <a:pt x="3479" y="258"/>
                </a:lnTo>
                <a:lnTo>
                  <a:pt x="3470" y="253"/>
                </a:lnTo>
                <a:lnTo>
                  <a:pt x="3461" y="253"/>
                </a:lnTo>
                <a:lnTo>
                  <a:pt x="3447" y="253"/>
                </a:lnTo>
                <a:lnTo>
                  <a:pt x="3438" y="253"/>
                </a:lnTo>
                <a:lnTo>
                  <a:pt x="3438" y="253"/>
                </a:lnTo>
                <a:lnTo>
                  <a:pt x="3438" y="253"/>
                </a:lnTo>
                <a:lnTo>
                  <a:pt x="3433" y="258"/>
                </a:lnTo>
                <a:lnTo>
                  <a:pt x="3433" y="258"/>
                </a:lnTo>
                <a:lnTo>
                  <a:pt x="3433" y="258"/>
                </a:lnTo>
                <a:lnTo>
                  <a:pt x="3433" y="262"/>
                </a:lnTo>
                <a:lnTo>
                  <a:pt x="3442" y="267"/>
                </a:lnTo>
                <a:lnTo>
                  <a:pt x="3442" y="267"/>
                </a:lnTo>
                <a:lnTo>
                  <a:pt x="3447" y="267"/>
                </a:lnTo>
                <a:lnTo>
                  <a:pt x="3447" y="271"/>
                </a:lnTo>
                <a:lnTo>
                  <a:pt x="3447" y="271"/>
                </a:lnTo>
                <a:lnTo>
                  <a:pt x="3442" y="276"/>
                </a:lnTo>
                <a:lnTo>
                  <a:pt x="3438" y="276"/>
                </a:lnTo>
                <a:lnTo>
                  <a:pt x="3438" y="276"/>
                </a:lnTo>
                <a:lnTo>
                  <a:pt x="3438" y="276"/>
                </a:lnTo>
                <a:lnTo>
                  <a:pt x="3438" y="280"/>
                </a:lnTo>
                <a:lnTo>
                  <a:pt x="3438" y="280"/>
                </a:lnTo>
                <a:lnTo>
                  <a:pt x="3438" y="280"/>
                </a:lnTo>
                <a:lnTo>
                  <a:pt x="3438" y="280"/>
                </a:lnTo>
                <a:lnTo>
                  <a:pt x="3438" y="280"/>
                </a:lnTo>
                <a:lnTo>
                  <a:pt x="3438" y="280"/>
                </a:lnTo>
                <a:lnTo>
                  <a:pt x="3438" y="280"/>
                </a:lnTo>
                <a:lnTo>
                  <a:pt x="3433" y="280"/>
                </a:lnTo>
                <a:lnTo>
                  <a:pt x="3429" y="280"/>
                </a:lnTo>
                <a:lnTo>
                  <a:pt x="3429" y="276"/>
                </a:lnTo>
                <a:lnTo>
                  <a:pt x="3429" y="276"/>
                </a:lnTo>
                <a:lnTo>
                  <a:pt x="3429" y="276"/>
                </a:lnTo>
                <a:lnTo>
                  <a:pt x="3429" y="276"/>
                </a:lnTo>
                <a:lnTo>
                  <a:pt x="3429" y="271"/>
                </a:lnTo>
                <a:lnTo>
                  <a:pt x="3424" y="271"/>
                </a:lnTo>
                <a:lnTo>
                  <a:pt x="3424" y="271"/>
                </a:lnTo>
                <a:lnTo>
                  <a:pt x="3424" y="271"/>
                </a:lnTo>
                <a:lnTo>
                  <a:pt x="3424" y="271"/>
                </a:lnTo>
                <a:lnTo>
                  <a:pt x="3415" y="271"/>
                </a:lnTo>
                <a:lnTo>
                  <a:pt x="3415" y="271"/>
                </a:lnTo>
                <a:lnTo>
                  <a:pt x="3415" y="271"/>
                </a:lnTo>
                <a:lnTo>
                  <a:pt x="3411" y="276"/>
                </a:lnTo>
                <a:lnTo>
                  <a:pt x="3406" y="280"/>
                </a:lnTo>
                <a:lnTo>
                  <a:pt x="3402" y="280"/>
                </a:lnTo>
                <a:lnTo>
                  <a:pt x="3402" y="276"/>
                </a:lnTo>
                <a:lnTo>
                  <a:pt x="3397" y="276"/>
                </a:lnTo>
                <a:lnTo>
                  <a:pt x="3393" y="276"/>
                </a:lnTo>
                <a:lnTo>
                  <a:pt x="3393" y="276"/>
                </a:lnTo>
                <a:lnTo>
                  <a:pt x="3388" y="280"/>
                </a:lnTo>
                <a:lnTo>
                  <a:pt x="3388" y="280"/>
                </a:lnTo>
                <a:lnTo>
                  <a:pt x="3384" y="280"/>
                </a:lnTo>
                <a:lnTo>
                  <a:pt x="3384" y="285"/>
                </a:lnTo>
                <a:lnTo>
                  <a:pt x="3384" y="285"/>
                </a:lnTo>
                <a:lnTo>
                  <a:pt x="3379" y="285"/>
                </a:lnTo>
                <a:lnTo>
                  <a:pt x="3379" y="285"/>
                </a:lnTo>
                <a:lnTo>
                  <a:pt x="3379" y="285"/>
                </a:lnTo>
                <a:lnTo>
                  <a:pt x="3375" y="285"/>
                </a:lnTo>
                <a:lnTo>
                  <a:pt x="3375" y="285"/>
                </a:lnTo>
                <a:lnTo>
                  <a:pt x="3375" y="285"/>
                </a:lnTo>
                <a:lnTo>
                  <a:pt x="3370" y="285"/>
                </a:lnTo>
                <a:lnTo>
                  <a:pt x="3370" y="285"/>
                </a:lnTo>
                <a:lnTo>
                  <a:pt x="3366" y="285"/>
                </a:lnTo>
                <a:lnTo>
                  <a:pt x="3366" y="285"/>
                </a:lnTo>
                <a:lnTo>
                  <a:pt x="3366" y="285"/>
                </a:lnTo>
                <a:lnTo>
                  <a:pt x="3366" y="285"/>
                </a:lnTo>
                <a:lnTo>
                  <a:pt x="3366" y="285"/>
                </a:lnTo>
                <a:lnTo>
                  <a:pt x="3366" y="285"/>
                </a:lnTo>
                <a:lnTo>
                  <a:pt x="3366" y="285"/>
                </a:lnTo>
                <a:lnTo>
                  <a:pt x="3370" y="285"/>
                </a:lnTo>
                <a:lnTo>
                  <a:pt x="3370" y="280"/>
                </a:lnTo>
                <a:lnTo>
                  <a:pt x="3370" y="280"/>
                </a:lnTo>
                <a:lnTo>
                  <a:pt x="3366" y="280"/>
                </a:lnTo>
                <a:lnTo>
                  <a:pt x="3366" y="276"/>
                </a:lnTo>
                <a:lnTo>
                  <a:pt x="3366" y="276"/>
                </a:lnTo>
                <a:lnTo>
                  <a:pt x="3366" y="276"/>
                </a:lnTo>
                <a:lnTo>
                  <a:pt x="3366" y="276"/>
                </a:lnTo>
                <a:lnTo>
                  <a:pt x="3366" y="276"/>
                </a:lnTo>
                <a:lnTo>
                  <a:pt x="3366" y="276"/>
                </a:lnTo>
                <a:lnTo>
                  <a:pt x="3366" y="271"/>
                </a:lnTo>
                <a:lnTo>
                  <a:pt x="3366" y="271"/>
                </a:lnTo>
                <a:lnTo>
                  <a:pt x="3370" y="271"/>
                </a:lnTo>
                <a:lnTo>
                  <a:pt x="3370" y="271"/>
                </a:lnTo>
                <a:lnTo>
                  <a:pt x="3370" y="271"/>
                </a:lnTo>
                <a:lnTo>
                  <a:pt x="3366" y="271"/>
                </a:lnTo>
                <a:lnTo>
                  <a:pt x="3361" y="271"/>
                </a:lnTo>
                <a:lnTo>
                  <a:pt x="3352" y="276"/>
                </a:lnTo>
                <a:lnTo>
                  <a:pt x="3352" y="280"/>
                </a:lnTo>
                <a:lnTo>
                  <a:pt x="3352" y="280"/>
                </a:lnTo>
                <a:lnTo>
                  <a:pt x="3352" y="280"/>
                </a:lnTo>
                <a:lnTo>
                  <a:pt x="3357" y="280"/>
                </a:lnTo>
                <a:lnTo>
                  <a:pt x="3357" y="280"/>
                </a:lnTo>
                <a:lnTo>
                  <a:pt x="3357" y="285"/>
                </a:lnTo>
                <a:lnTo>
                  <a:pt x="3352" y="285"/>
                </a:lnTo>
                <a:lnTo>
                  <a:pt x="3352" y="285"/>
                </a:lnTo>
                <a:lnTo>
                  <a:pt x="3352" y="285"/>
                </a:lnTo>
                <a:lnTo>
                  <a:pt x="3352" y="285"/>
                </a:lnTo>
                <a:lnTo>
                  <a:pt x="3352" y="285"/>
                </a:lnTo>
                <a:lnTo>
                  <a:pt x="3352" y="285"/>
                </a:lnTo>
                <a:lnTo>
                  <a:pt x="3352" y="280"/>
                </a:lnTo>
                <a:lnTo>
                  <a:pt x="3348" y="280"/>
                </a:lnTo>
                <a:lnTo>
                  <a:pt x="3348" y="280"/>
                </a:lnTo>
                <a:lnTo>
                  <a:pt x="3348" y="280"/>
                </a:lnTo>
                <a:lnTo>
                  <a:pt x="3343" y="280"/>
                </a:lnTo>
                <a:lnTo>
                  <a:pt x="3339" y="285"/>
                </a:lnTo>
                <a:lnTo>
                  <a:pt x="3339" y="285"/>
                </a:lnTo>
                <a:lnTo>
                  <a:pt x="3334" y="285"/>
                </a:lnTo>
                <a:lnTo>
                  <a:pt x="3334" y="285"/>
                </a:lnTo>
                <a:lnTo>
                  <a:pt x="3330" y="289"/>
                </a:lnTo>
                <a:lnTo>
                  <a:pt x="3330" y="289"/>
                </a:lnTo>
                <a:lnTo>
                  <a:pt x="3325" y="289"/>
                </a:lnTo>
                <a:lnTo>
                  <a:pt x="3320" y="294"/>
                </a:lnTo>
                <a:lnTo>
                  <a:pt x="3316" y="294"/>
                </a:lnTo>
                <a:lnTo>
                  <a:pt x="3316" y="294"/>
                </a:lnTo>
                <a:lnTo>
                  <a:pt x="3311" y="294"/>
                </a:lnTo>
                <a:lnTo>
                  <a:pt x="3311" y="294"/>
                </a:lnTo>
                <a:lnTo>
                  <a:pt x="3316" y="294"/>
                </a:lnTo>
                <a:lnTo>
                  <a:pt x="3316" y="298"/>
                </a:lnTo>
                <a:lnTo>
                  <a:pt x="3316" y="298"/>
                </a:lnTo>
                <a:lnTo>
                  <a:pt x="3316" y="298"/>
                </a:lnTo>
                <a:lnTo>
                  <a:pt x="3311" y="298"/>
                </a:lnTo>
                <a:lnTo>
                  <a:pt x="3307" y="298"/>
                </a:lnTo>
                <a:lnTo>
                  <a:pt x="3307" y="303"/>
                </a:lnTo>
                <a:lnTo>
                  <a:pt x="3307" y="303"/>
                </a:lnTo>
                <a:lnTo>
                  <a:pt x="3307" y="303"/>
                </a:lnTo>
                <a:lnTo>
                  <a:pt x="3307" y="308"/>
                </a:lnTo>
                <a:lnTo>
                  <a:pt x="3307" y="312"/>
                </a:lnTo>
                <a:lnTo>
                  <a:pt x="3307" y="312"/>
                </a:lnTo>
                <a:lnTo>
                  <a:pt x="3307" y="312"/>
                </a:lnTo>
                <a:lnTo>
                  <a:pt x="3298" y="317"/>
                </a:lnTo>
                <a:lnTo>
                  <a:pt x="3293" y="317"/>
                </a:lnTo>
                <a:lnTo>
                  <a:pt x="3293" y="317"/>
                </a:lnTo>
                <a:lnTo>
                  <a:pt x="3293" y="317"/>
                </a:lnTo>
                <a:lnTo>
                  <a:pt x="3293" y="317"/>
                </a:lnTo>
                <a:lnTo>
                  <a:pt x="3289" y="317"/>
                </a:lnTo>
                <a:lnTo>
                  <a:pt x="3289" y="317"/>
                </a:lnTo>
                <a:lnTo>
                  <a:pt x="3284" y="312"/>
                </a:lnTo>
                <a:lnTo>
                  <a:pt x="3284" y="312"/>
                </a:lnTo>
                <a:lnTo>
                  <a:pt x="3280" y="308"/>
                </a:lnTo>
                <a:lnTo>
                  <a:pt x="3275" y="308"/>
                </a:lnTo>
                <a:lnTo>
                  <a:pt x="3271" y="308"/>
                </a:lnTo>
                <a:lnTo>
                  <a:pt x="3271" y="303"/>
                </a:lnTo>
                <a:lnTo>
                  <a:pt x="3271" y="303"/>
                </a:lnTo>
                <a:lnTo>
                  <a:pt x="3275" y="298"/>
                </a:lnTo>
                <a:lnTo>
                  <a:pt x="3275" y="298"/>
                </a:lnTo>
                <a:lnTo>
                  <a:pt x="3284" y="298"/>
                </a:lnTo>
                <a:lnTo>
                  <a:pt x="3284" y="294"/>
                </a:lnTo>
                <a:lnTo>
                  <a:pt x="3289" y="294"/>
                </a:lnTo>
                <a:lnTo>
                  <a:pt x="3289" y="294"/>
                </a:lnTo>
                <a:lnTo>
                  <a:pt x="3284" y="289"/>
                </a:lnTo>
                <a:lnTo>
                  <a:pt x="3280" y="289"/>
                </a:lnTo>
                <a:lnTo>
                  <a:pt x="3275" y="285"/>
                </a:lnTo>
                <a:lnTo>
                  <a:pt x="3271" y="285"/>
                </a:lnTo>
                <a:lnTo>
                  <a:pt x="3266" y="280"/>
                </a:lnTo>
                <a:lnTo>
                  <a:pt x="3257" y="285"/>
                </a:lnTo>
                <a:lnTo>
                  <a:pt x="3253" y="285"/>
                </a:lnTo>
                <a:lnTo>
                  <a:pt x="3248" y="280"/>
                </a:lnTo>
                <a:lnTo>
                  <a:pt x="3244" y="280"/>
                </a:lnTo>
                <a:lnTo>
                  <a:pt x="3244" y="280"/>
                </a:lnTo>
                <a:lnTo>
                  <a:pt x="3244" y="280"/>
                </a:lnTo>
                <a:lnTo>
                  <a:pt x="3244" y="280"/>
                </a:lnTo>
                <a:lnTo>
                  <a:pt x="3257" y="289"/>
                </a:lnTo>
                <a:lnTo>
                  <a:pt x="3257" y="289"/>
                </a:lnTo>
                <a:lnTo>
                  <a:pt x="3257" y="289"/>
                </a:lnTo>
                <a:lnTo>
                  <a:pt x="3257" y="289"/>
                </a:lnTo>
                <a:lnTo>
                  <a:pt x="3257" y="294"/>
                </a:lnTo>
                <a:lnTo>
                  <a:pt x="3257" y="294"/>
                </a:lnTo>
                <a:lnTo>
                  <a:pt x="3257" y="298"/>
                </a:lnTo>
                <a:lnTo>
                  <a:pt x="3257" y="303"/>
                </a:lnTo>
                <a:lnTo>
                  <a:pt x="3257" y="308"/>
                </a:lnTo>
                <a:lnTo>
                  <a:pt x="3257" y="308"/>
                </a:lnTo>
                <a:lnTo>
                  <a:pt x="3262" y="308"/>
                </a:lnTo>
                <a:lnTo>
                  <a:pt x="3262" y="308"/>
                </a:lnTo>
                <a:lnTo>
                  <a:pt x="3266" y="312"/>
                </a:lnTo>
                <a:lnTo>
                  <a:pt x="3266" y="312"/>
                </a:lnTo>
                <a:lnTo>
                  <a:pt x="3266" y="312"/>
                </a:lnTo>
                <a:lnTo>
                  <a:pt x="3271" y="317"/>
                </a:lnTo>
                <a:lnTo>
                  <a:pt x="3271" y="317"/>
                </a:lnTo>
                <a:lnTo>
                  <a:pt x="3271" y="321"/>
                </a:lnTo>
                <a:lnTo>
                  <a:pt x="3271" y="321"/>
                </a:lnTo>
                <a:lnTo>
                  <a:pt x="3271" y="326"/>
                </a:lnTo>
                <a:lnTo>
                  <a:pt x="3271" y="330"/>
                </a:lnTo>
                <a:lnTo>
                  <a:pt x="3271" y="330"/>
                </a:lnTo>
                <a:lnTo>
                  <a:pt x="3271" y="330"/>
                </a:lnTo>
                <a:lnTo>
                  <a:pt x="3271" y="330"/>
                </a:lnTo>
                <a:lnTo>
                  <a:pt x="3266" y="330"/>
                </a:lnTo>
                <a:lnTo>
                  <a:pt x="3266" y="330"/>
                </a:lnTo>
                <a:lnTo>
                  <a:pt x="3266" y="330"/>
                </a:lnTo>
                <a:lnTo>
                  <a:pt x="3262" y="330"/>
                </a:lnTo>
                <a:lnTo>
                  <a:pt x="3262" y="330"/>
                </a:lnTo>
                <a:lnTo>
                  <a:pt x="3262" y="326"/>
                </a:lnTo>
                <a:lnTo>
                  <a:pt x="3262" y="326"/>
                </a:lnTo>
                <a:lnTo>
                  <a:pt x="3262" y="326"/>
                </a:lnTo>
                <a:lnTo>
                  <a:pt x="3262" y="326"/>
                </a:lnTo>
                <a:lnTo>
                  <a:pt x="3257" y="326"/>
                </a:lnTo>
                <a:lnTo>
                  <a:pt x="3253" y="326"/>
                </a:lnTo>
                <a:lnTo>
                  <a:pt x="3253" y="326"/>
                </a:lnTo>
                <a:lnTo>
                  <a:pt x="3248" y="326"/>
                </a:lnTo>
                <a:lnTo>
                  <a:pt x="3248" y="321"/>
                </a:lnTo>
                <a:lnTo>
                  <a:pt x="3244" y="321"/>
                </a:lnTo>
                <a:lnTo>
                  <a:pt x="3244" y="321"/>
                </a:lnTo>
                <a:lnTo>
                  <a:pt x="3244" y="321"/>
                </a:lnTo>
                <a:lnTo>
                  <a:pt x="3239" y="326"/>
                </a:lnTo>
                <a:lnTo>
                  <a:pt x="3239" y="330"/>
                </a:lnTo>
                <a:lnTo>
                  <a:pt x="3235" y="330"/>
                </a:lnTo>
                <a:lnTo>
                  <a:pt x="3230" y="330"/>
                </a:lnTo>
                <a:lnTo>
                  <a:pt x="3230" y="335"/>
                </a:lnTo>
                <a:lnTo>
                  <a:pt x="3226" y="335"/>
                </a:lnTo>
                <a:lnTo>
                  <a:pt x="3226" y="335"/>
                </a:lnTo>
                <a:lnTo>
                  <a:pt x="3221" y="339"/>
                </a:lnTo>
                <a:lnTo>
                  <a:pt x="3221" y="339"/>
                </a:lnTo>
                <a:lnTo>
                  <a:pt x="3221" y="344"/>
                </a:lnTo>
                <a:lnTo>
                  <a:pt x="3221" y="344"/>
                </a:lnTo>
                <a:lnTo>
                  <a:pt x="3221" y="348"/>
                </a:lnTo>
                <a:lnTo>
                  <a:pt x="3226" y="348"/>
                </a:lnTo>
                <a:lnTo>
                  <a:pt x="3230" y="353"/>
                </a:lnTo>
                <a:lnTo>
                  <a:pt x="3230" y="353"/>
                </a:lnTo>
                <a:lnTo>
                  <a:pt x="3230" y="353"/>
                </a:lnTo>
                <a:lnTo>
                  <a:pt x="3230" y="357"/>
                </a:lnTo>
                <a:lnTo>
                  <a:pt x="3230" y="353"/>
                </a:lnTo>
                <a:lnTo>
                  <a:pt x="3226" y="357"/>
                </a:lnTo>
                <a:lnTo>
                  <a:pt x="3226" y="357"/>
                </a:lnTo>
                <a:lnTo>
                  <a:pt x="3226" y="357"/>
                </a:lnTo>
                <a:lnTo>
                  <a:pt x="3226" y="357"/>
                </a:lnTo>
                <a:lnTo>
                  <a:pt x="3221" y="357"/>
                </a:lnTo>
                <a:lnTo>
                  <a:pt x="3217" y="357"/>
                </a:lnTo>
                <a:lnTo>
                  <a:pt x="3208" y="357"/>
                </a:lnTo>
                <a:lnTo>
                  <a:pt x="3208" y="357"/>
                </a:lnTo>
                <a:lnTo>
                  <a:pt x="3208" y="353"/>
                </a:lnTo>
                <a:lnTo>
                  <a:pt x="3208" y="353"/>
                </a:lnTo>
                <a:lnTo>
                  <a:pt x="3203" y="353"/>
                </a:lnTo>
                <a:lnTo>
                  <a:pt x="3203" y="353"/>
                </a:lnTo>
                <a:lnTo>
                  <a:pt x="3203" y="353"/>
                </a:lnTo>
                <a:lnTo>
                  <a:pt x="3194" y="348"/>
                </a:lnTo>
                <a:lnTo>
                  <a:pt x="3189" y="348"/>
                </a:lnTo>
                <a:lnTo>
                  <a:pt x="3189" y="348"/>
                </a:lnTo>
                <a:lnTo>
                  <a:pt x="3185" y="348"/>
                </a:lnTo>
                <a:lnTo>
                  <a:pt x="3185" y="353"/>
                </a:lnTo>
                <a:lnTo>
                  <a:pt x="3185" y="353"/>
                </a:lnTo>
                <a:lnTo>
                  <a:pt x="3180" y="353"/>
                </a:lnTo>
                <a:lnTo>
                  <a:pt x="3185" y="353"/>
                </a:lnTo>
                <a:lnTo>
                  <a:pt x="3185" y="357"/>
                </a:lnTo>
                <a:lnTo>
                  <a:pt x="3185" y="357"/>
                </a:lnTo>
                <a:lnTo>
                  <a:pt x="3185" y="357"/>
                </a:lnTo>
                <a:lnTo>
                  <a:pt x="3189" y="362"/>
                </a:lnTo>
                <a:lnTo>
                  <a:pt x="3194" y="362"/>
                </a:lnTo>
                <a:lnTo>
                  <a:pt x="3194" y="362"/>
                </a:lnTo>
                <a:lnTo>
                  <a:pt x="3199" y="362"/>
                </a:lnTo>
                <a:lnTo>
                  <a:pt x="3199" y="362"/>
                </a:lnTo>
                <a:lnTo>
                  <a:pt x="3203" y="362"/>
                </a:lnTo>
                <a:lnTo>
                  <a:pt x="3203" y="366"/>
                </a:lnTo>
                <a:lnTo>
                  <a:pt x="3203" y="366"/>
                </a:lnTo>
                <a:lnTo>
                  <a:pt x="3208" y="366"/>
                </a:lnTo>
                <a:lnTo>
                  <a:pt x="3208" y="371"/>
                </a:lnTo>
                <a:lnTo>
                  <a:pt x="3203" y="371"/>
                </a:lnTo>
                <a:lnTo>
                  <a:pt x="3203" y="371"/>
                </a:lnTo>
                <a:lnTo>
                  <a:pt x="3199" y="375"/>
                </a:lnTo>
                <a:lnTo>
                  <a:pt x="3199" y="375"/>
                </a:lnTo>
                <a:lnTo>
                  <a:pt x="3194" y="371"/>
                </a:lnTo>
                <a:lnTo>
                  <a:pt x="3189" y="371"/>
                </a:lnTo>
                <a:lnTo>
                  <a:pt x="3185" y="371"/>
                </a:lnTo>
                <a:lnTo>
                  <a:pt x="3185" y="371"/>
                </a:lnTo>
                <a:lnTo>
                  <a:pt x="3180" y="366"/>
                </a:lnTo>
                <a:lnTo>
                  <a:pt x="3176" y="366"/>
                </a:lnTo>
                <a:lnTo>
                  <a:pt x="3176" y="362"/>
                </a:lnTo>
                <a:lnTo>
                  <a:pt x="3171" y="366"/>
                </a:lnTo>
                <a:lnTo>
                  <a:pt x="3171" y="362"/>
                </a:lnTo>
                <a:lnTo>
                  <a:pt x="3167" y="362"/>
                </a:lnTo>
                <a:lnTo>
                  <a:pt x="3162" y="362"/>
                </a:lnTo>
                <a:lnTo>
                  <a:pt x="3162" y="357"/>
                </a:lnTo>
                <a:lnTo>
                  <a:pt x="3162" y="357"/>
                </a:lnTo>
                <a:lnTo>
                  <a:pt x="3162" y="357"/>
                </a:lnTo>
                <a:lnTo>
                  <a:pt x="3162" y="357"/>
                </a:lnTo>
                <a:lnTo>
                  <a:pt x="3162" y="353"/>
                </a:lnTo>
                <a:lnTo>
                  <a:pt x="3162" y="353"/>
                </a:lnTo>
                <a:lnTo>
                  <a:pt x="3158" y="348"/>
                </a:lnTo>
                <a:lnTo>
                  <a:pt x="3158" y="348"/>
                </a:lnTo>
                <a:lnTo>
                  <a:pt x="3153" y="344"/>
                </a:lnTo>
                <a:lnTo>
                  <a:pt x="3158" y="344"/>
                </a:lnTo>
                <a:lnTo>
                  <a:pt x="3158" y="344"/>
                </a:lnTo>
                <a:lnTo>
                  <a:pt x="3158" y="339"/>
                </a:lnTo>
                <a:lnTo>
                  <a:pt x="3158" y="339"/>
                </a:lnTo>
                <a:lnTo>
                  <a:pt x="3158" y="339"/>
                </a:lnTo>
                <a:lnTo>
                  <a:pt x="3158" y="335"/>
                </a:lnTo>
                <a:lnTo>
                  <a:pt x="3158" y="335"/>
                </a:lnTo>
                <a:lnTo>
                  <a:pt x="3153" y="335"/>
                </a:lnTo>
                <a:lnTo>
                  <a:pt x="3153" y="330"/>
                </a:lnTo>
                <a:lnTo>
                  <a:pt x="3149" y="330"/>
                </a:lnTo>
                <a:lnTo>
                  <a:pt x="3140" y="326"/>
                </a:lnTo>
                <a:lnTo>
                  <a:pt x="3140" y="326"/>
                </a:lnTo>
                <a:lnTo>
                  <a:pt x="3140" y="326"/>
                </a:lnTo>
                <a:lnTo>
                  <a:pt x="3140" y="326"/>
                </a:lnTo>
                <a:lnTo>
                  <a:pt x="3140" y="326"/>
                </a:lnTo>
                <a:lnTo>
                  <a:pt x="3140" y="326"/>
                </a:lnTo>
                <a:lnTo>
                  <a:pt x="3140" y="326"/>
                </a:lnTo>
                <a:lnTo>
                  <a:pt x="3140" y="326"/>
                </a:lnTo>
                <a:lnTo>
                  <a:pt x="3135" y="326"/>
                </a:lnTo>
                <a:lnTo>
                  <a:pt x="3135" y="321"/>
                </a:lnTo>
                <a:lnTo>
                  <a:pt x="3135" y="321"/>
                </a:lnTo>
                <a:lnTo>
                  <a:pt x="3135" y="321"/>
                </a:lnTo>
                <a:lnTo>
                  <a:pt x="3131" y="321"/>
                </a:lnTo>
                <a:lnTo>
                  <a:pt x="3131" y="321"/>
                </a:lnTo>
                <a:lnTo>
                  <a:pt x="3131" y="321"/>
                </a:lnTo>
                <a:lnTo>
                  <a:pt x="3126" y="317"/>
                </a:lnTo>
                <a:lnTo>
                  <a:pt x="3126" y="317"/>
                </a:lnTo>
                <a:lnTo>
                  <a:pt x="3126" y="317"/>
                </a:lnTo>
                <a:lnTo>
                  <a:pt x="3122" y="312"/>
                </a:lnTo>
                <a:lnTo>
                  <a:pt x="3122" y="312"/>
                </a:lnTo>
                <a:lnTo>
                  <a:pt x="3117" y="312"/>
                </a:lnTo>
                <a:lnTo>
                  <a:pt x="3117" y="312"/>
                </a:lnTo>
                <a:lnTo>
                  <a:pt x="3122" y="312"/>
                </a:lnTo>
                <a:lnTo>
                  <a:pt x="3131" y="312"/>
                </a:lnTo>
                <a:lnTo>
                  <a:pt x="3131" y="312"/>
                </a:lnTo>
                <a:lnTo>
                  <a:pt x="3131" y="317"/>
                </a:lnTo>
                <a:lnTo>
                  <a:pt x="3131" y="317"/>
                </a:lnTo>
                <a:lnTo>
                  <a:pt x="3131" y="317"/>
                </a:lnTo>
                <a:lnTo>
                  <a:pt x="3135" y="321"/>
                </a:lnTo>
                <a:lnTo>
                  <a:pt x="3140" y="321"/>
                </a:lnTo>
                <a:lnTo>
                  <a:pt x="3140" y="321"/>
                </a:lnTo>
                <a:lnTo>
                  <a:pt x="3140" y="321"/>
                </a:lnTo>
                <a:lnTo>
                  <a:pt x="3144" y="321"/>
                </a:lnTo>
                <a:lnTo>
                  <a:pt x="3144" y="321"/>
                </a:lnTo>
                <a:lnTo>
                  <a:pt x="3149" y="321"/>
                </a:lnTo>
                <a:lnTo>
                  <a:pt x="3149" y="321"/>
                </a:lnTo>
                <a:lnTo>
                  <a:pt x="3149" y="321"/>
                </a:lnTo>
                <a:lnTo>
                  <a:pt x="3149" y="321"/>
                </a:lnTo>
                <a:lnTo>
                  <a:pt x="3153" y="321"/>
                </a:lnTo>
                <a:lnTo>
                  <a:pt x="3153" y="321"/>
                </a:lnTo>
                <a:lnTo>
                  <a:pt x="3162" y="326"/>
                </a:lnTo>
                <a:lnTo>
                  <a:pt x="3162" y="326"/>
                </a:lnTo>
                <a:lnTo>
                  <a:pt x="3176" y="326"/>
                </a:lnTo>
                <a:lnTo>
                  <a:pt x="3180" y="326"/>
                </a:lnTo>
                <a:lnTo>
                  <a:pt x="3180" y="326"/>
                </a:lnTo>
                <a:lnTo>
                  <a:pt x="3185" y="330"/>
                </a:lnTo>
                <a:lnTo>
                  <a:pt x="3189" y="330"/>
                </a:lnTo>
                <a:lnTo>
                  <a:pt x="3194" y="330"/>
                </a:lnTo>
                <a:lnTo>
                  <a:pt x="3199" y="330"/>
                </a:lnTo>
                <a:lnTo>
                  <a:pt x="3203" y="330"/>
                </a:lnTo>
                <a:lnTo>
                  <a:pt x="3212" y="330"/>
                </a:lnTo>
                <a:lnTo>
                  <a:pt x="3221" y="326"/>
                </a:lnTo>
                <a:lnTo>
                  <a:pt x="3226" y="326"/>
                </a:lnTo>
                <a:lnTo>
                  <a:pt x="3230" y="317"/>
                </a:lnTo>
                <a:lnTo>
                  <a:pt x="3230" y="317"/>
                </a:lnTo>
                <a:lnTo>
                  <a:pt x="3230" y="312"/>
                </a:lnTo>
                <a:lnTo>
                  <a:pt x="3230" y="308"/>
                </a:lnTo>
                <a:lnTo>
                  <a:pt x="3230" y="308"/>
                </a:lnTo>
                <a:lnTo>
                  <a:pt x="3226" y="308"/>
                </a:lnTo>
                <a:lnTo>
                  <a:pt x="3226" y="308"/>
                </a:lnTo>
                <a:lnTo>
                  <a:pt x="3226" y="303"/>
                </a:lnTo>
                <a:lnTo>
                  <a:pt x="3221" y="298"/>
                </a:lnTo>
                <a:lnTo>
                  <a:pt x="3221" y="298"/>
                </a:lnTo>
                <a:lnTo>
                  <a:pt x="3217" y="298"/>
                </a:lnTo>
                <a:lnTo>
                  <a:pt x="3217" y="298"/>
                </a:lnTo>
                <a:lnTo>
                  <a:pt x="3217" y="298"/>
                </a:lnTo>
                <a:lnTo>
                  <a:pt x="3212" y="294"/>
                </a:lnTo>
                <a:lnTo>
                  <a:pt x="3208" y="294"/>
                </a:lnTo>
                <a:lnTo>
                  <a:pt x="3208" y="294"/>
                </a:lnTo>
                <a:lnTo>
                  <a:pt x="3208" y="294"/>
                </a:lnTo>
                <a:lnTo>
                  <a:pt x="3208" y="289"/>
                </a:lnTo>
                <a:lnTo>
                  <a:pt x="3208" y="294"/>
                </a:lnTo>
                <a:lnTo>
                  <a:pt x="3208" y="294"/>
                </a:lnTo>
                <a:lnTo>
                  <a:pt x="3203" y="294"/>
                </a:lnTo>
                <a:lnTo>
                  <a:pt x="3194" y="289"/>
                </a:lnTo>
                <a:lnTo>
                  <a:pt x="3194" y="289"/>
                </a:lnTo>
                <a:lnTo>
                  <a:pt x="3194" y="289"/>
                </a:lnTo>
                <a:lnTo>
                  <a:pt x="3189" y="289"/>
                </a:lnTo>
                <a:lnTo>
                  <a:pt x="3189" y="289"/>
                </a:lnTo>
                <a:lnTo>
                  <a:pt x="3180" y="280"/>
                </a:lnTo>
                <a:lnTo>
                  <a:pt x="3162" y="276"/>
                </a:lnTo>
                <a:lnTo>
                  <a:pt x="3153" y="271"/>
                </a:lnTo>
                <a:lnTo>
                  <a:pt x="3149" y="271"/>
                </a:lnTo>
                <a:lnTo>
                  <a:pt x="3149" y="271"/>
                </a:lnTo>
                <a:lnTo>
                  <a:pt x="3144" y="271"/>
                </a:lnTo>
                <a:lnTo>
                  <a:pt x="3144" y="271"/>
                </a:lnTo>
                <a:lnTo>
                  <a:pt x="3144" y="271"/>
                </a:lnTo>
                <a:lnTo>
                  <a:pt x="3135" y="271"/>
                </a:lnTo>
                <a:lnTo>
                  <a:pt x="3135" y="271"/>
                </a:lnTo>
                <a:lnTo>
                  <a:pt x="3131" y="271"/>
                </a:lnTo>
                <a:lnTo>
                  <a:pt x="3126" y="271"/>
                </a:lnTo>
                <a:lnTo>
                  <a:pt x="3126" y="276"/>
                </a:lnTo>
                <a:lnTo>
                  <a:pt x="3126" y="276"/>
                </a:lnTo>
                <a:lnTo>
                  <a:pt x="3122" y="276"/>
                </a:lnTo>
                <a:lnTo>
                  <a:pt x="3122" y="276"/>
                </a:lnTo>
                <a:lnTo>
                  <a:pt x="3126" y="276"/>
                </a:lnTo>
                <a:lnTo>
                  <a:pt x="3126" y="271"/>
                </a:lnTo>
                <a:lnTo>
                  <a:pt x="3126" y="271"/>
                </a:lnTo>
                <a:lnTo>
                  <a:pt x="3126" y="271"/>
                </a:lnTo>
                <a:lnTo>
                  <a:pt x="3126" y="271"/>
                </a:lnTo>
                <a:lnTo>
                  <a:pt x="3126" y="271"/>
                </a:lnTo>
                <a:lnTo>
                  <a:pt x="3122" y="271"/>
                </a:lnTo>
                <a:lnTo>
                  <a:pt x="3122" y="271"/>
                </a:lnTo>
                <a:lnTo>
                  <a:pt x="3122" y="271"/>
                </a:lnTo>
                <a:lnTo>
                  <a:pt x="3122" y="271"/>
                </a:lnTo>
                <a:lnTo>
                  <a:pt x="3122" y="267"/>
                </a:lnTo>
                <a:lnTo>
                  <a:pt x="3117" y="267"/>
                </a:lnTo>
                <a:lnTo>
                  <a:pt x="3117" y="267"/>
                </a:lnTo>
                <a:lnTo>
                  <a:pt x="3113" y="267"/>
                </a:lnTo>
                <a:lnTo>
                  <a:pt x="3113" y="267"/>
                </a:lnTo>
                <a:lnTo>
                  <a:pt x="3108" y="267"/>
                </a:lnTo>
                <a:lnTo>
                  <a:pt x="3108" y="267"/>
                </a:lnTo>
                <a:lnTo>
                  <a:pt x="3108" y="267"/>
                </a:lnTo>
                <a:lnTo>
                  <a:pt x="3117" y="267"/>
                </a:lnTo>
                <a:lnTo>
                  <a:pt x="3117" y="267"/>
                </a:lnTo>
                <a:lnTo>
                  <a:pt x="3117" y="267"/>
                </a:lnTo>
                <a:lnTo>
                  <a:pt x="3117" y="267"/>
                </a:lnTo>
                <a:lnTo>
                  <a:pt x="3117" y="262"/>
                </a:lnTo>
                <a:lnTo>
                  <a:pt x="3117" y="262"/>
                </a:lnTo>
                <a:lnTo>
                  <a:pt x="3113" y="262"/>
                </a:lnTo>
                <a:lnTo>
                  <a:pt x="3113" y="262"/>
                </a:lnTo>
                <a:lnTo>
                  <a:pt x="3108" y="258"/>
                </a:lnTo>
                <a:lnTo>
                  <a:pt x="3108" y="262"/>
                </a:lnTo>
                <a:lnTo>
                  <a:pt x="3108" y="262"/>
                </a:lnTo>
                <a:lnTo>
                  <a:pt x="3108" y="262"/>
                </a:lnTo>
                <a:lnTo>
                  <a:pt x="3104" y="262"/>
                </a:lnTo>
                <a:lnTo>
                  <a:pt x="3104" y="262"/>
                </a:lnTo>
                <a:lnTo>
                  <a:pt x="3104" y="262"/>
                </a:lnTo>
                <a:lnTo>
                  <a:pt x="3104" y="267"/>
                </a:lnTo>
                <a:lnTo>
                  <a:pt x="3099" y="267"/>
                </a:lnTo>
                <a:lnTo>
                  <a:pt x="3095" y="262"/>
                </a:lnTo>
                <a:lnTo>
                  <a:pt x="3095" y="262"/>
                </a:lnTo>
                <a:lnTo>
                  <a:pt x="3090" y="262"/>
                </a:lnTo>
                <a:lnTo>
                  <a:pt x="3090" y="262"/>
                </a:lnTo>
                <a:lnTo>
                  <a:pt x="3090" y="262"/>
                </a:lnTo>
                <a:lnTo>
                  <a:pt x="3090" y="262"/>
                </a:lnTo>
                <a:lnTo>
                  <a:pt x="3090" y="262"/>
                </a:lnTo>
                <a:lnTo>
                  <a:pt x="3090" y="262"/>
                </a:lnTo>
                <a:lnTo>
                  <a:pt x="3086" y="262"/>
                </a:lnTo>
                <a:lnTo>
                  <a:pt x="3086" y="262"/>
                </a:lnTo>
                <a:lnTo>
                  <a:pt x="3086" y="262"/>
                </a:lnTo>
                <a:lnTo>
                  <a:pt x="3086" y="267"/>
                </a:lnTo>
                <a:lnTo>
                  <a:pt x="3086" y="262"/>
                </a:lnTo>
                <a:lnTo>
                  <a:pt x="3081" y="262"/>
                </a:lnTo>
                <a:lnTo>
                  <a:pt x="3081" y="262"/>
                </a:lnTo>
                <a:lnTo>
                  <a:pt x="3081" y="262"/>
                </a:lnTo>
                <a:lnTo>
                  <a:pt x="3081" y="262"/>
                </a:lnTo>
                <a:lnTo>
                  <a:pt x="3081" y="262"/>
                </a:lnTo>
                <a:lnTo>
                  <a:pt x="3081" y="262"/>
                </a:lnTo>
                <a:lnTo>
                  <a:pt x="3081" y="258"/>
                </a:lnTo>
                <a:lnTo>
                  <a:pt x="3068" y="258"/>
                </a:lnTo>
                <a:lnTo>
                  <a:pt x="3068" y="258"/>
                </a:lnTo>
                <a:lnTo>
                  <a:pt x="3081" y="258"/>
                </a:lnTo>
                <a:lnTo>
                  <a:pt x="3086" y="258"/>
                </a:lnTo>
                <a:lnTo>
                  <a:pt x="3090" y="253"/>
                </a:lnTo>
                <a:lnTo>
                  <a:pt x="3095" y="253"/>
                </a:lnTo>
                <a:lnTo>
                  <a:pt x="3095" y="253"/>
                </a:lnTo>
                <a:lnTo>
                  <a:pt x="3095" y="253"/>
                </a:lnTo>
                <a:lnTo>
                  <a:pt x="3090" y="249"/>
                </a:lnTo>
                <a:lnTo>
                  <a:pt x="3086" y="249"/>
                </a:lnTo>
                <a:lnTo>
                  <a:pt x="3086" y="249"/>
                </a:lnTo>
                <a:lnTo>
                  <a:pt x="3086" y="249"/>
                </a:lnTo>
                <a:lnTo>
                  <a:pt x="3086" y="249"/>
                </a:lnTo>
                <a:lnTo>
                  <a:pt x="3081" y="244"/>
                </a:lnTo>
                <a:lnTo>
                  <a:pt x="3081" y="244"/>
                </a:lnTo>
                <a:lnTo>
                  <a:pt x="3077" y="249"/>
                </a:lnTo>
                <a:lnTo>
                  <a:pt x="3077" y="249"/>
                </a:lnTo>
                <a:lnTo>
                  <a:pt x="3077" y="249"/>
                </a:lnTo>
                <a:lnTo>
                  <a:pt x="3077" y="244"/>
                </a:lnTo>
                <a:lnTo>
                  <a:pt x="3072" y="244"/>
                </a:lnTo>
                <a:lnTo>
                  <a:pt x="3072" y="244"/>
                </a:lnTo>
                <a:lnTo>
                  <a:pt x="3072" y="244"/>
                </a:lnTo>
                <a:lnTo>
                  <a:pt x="3072" y="244"/>
                </a:lnTo>
                <a:lnTo>
                  <a:pt x="3068" y="244"/>
                </a:lnTo>
                <a:lnTo>
                  <a:pt x="3068" y="244"/>
                </a:lnTo>
                <a:lnTo>
                  <a:pt x="3063" y="244"/>
                </a:lnTo>
                <a:lnTo>
                  <a:pt x="3063" y="249"/>
                </a:lnTo>
                <a:lnTo>
                  <a:pt x="3063" y="249"/>
                </a:lnTo>
                <a:lnTo>
                  <a:pt x="3063" y="253"/>
                </a:lnTo>
                <a:lnTo>
                  <a:pt x="3063" y="253"/>
                </a:lnTo>
                <a:lnTo>
                  <a:pt x="3063" y="253"/>
                </a:lnTo>
                <a:lnTo>
                  <a:pt x="3063" y="253"/>
                </a:lnTo>
                <a:lnTo>
                  <a:pt x="3063" y="253"/>
                </a:lnTo>
                <a:lnTo>
                  <a:pt x="3063" y="253"/>
                </a:lnTo>
                <a:lnTo>
                  <a:pt x="3058" y="249"/>
                </a:lnTo>
                <a:lnTo>
                  <a:pt x="3063" y="249"/>
                </a:lnTo>
                <a:lnTo>
                  <a:pt x="3058" y="244"/>
                </a:lnTo>
                <a:lnTo>
                  <a:pt x="3058" y="249"/>
                </a:lnTo>
                <a:lnTo>
                  <a:pt x="3058" y="249"/>
                </a:lnTo>
                <a:lnTo>
                  <a:pt x="3058" y="244"/>
                </a:lnTo>
                <a:lnTo>
                  <a:pt x="3058" y="244"/>
                </a:lnTo>
                <a:lnTo>
                  <a:pt x="3063" y="244"/>
                </a:lnTo>
                <a:lnTo>
                  <a:pt x="3063" y="244"/>
                </a:lnTo>
                <a:lnTo>
                  <a:pt x="3063" y="240"/>
                </a:lnTo>
                <a:lnTo>
                  <a:pt x="3058" y="240"/>
                </a:lnTo>
                <a:lnTo>
                  <a:pt x="3054" y="240"/>
                </a:lnTo>
                <a:lnTo>
                  <a:pt x="3054" y="240"/>
                </a:lnTo>
                <a:lnTo>
                  <a:pt x="3054" y="240"/>
                </a:lnTo>
                <a:lnTo>
                  <a:pt x="3049" y="240"/>
                </a:lnTo>
                <a:lnTo>
                  <a:pt x="3049" y="240"/>
                </a:lnTo>
                <a:lnTo>
                  <a:pt x="3049" y="244"/>
                </a:lnTo>
                <a:lnTo>
                  <a:pt x="3054" y="244"/>
                </a:lnTo>
                <a:lnTo>
                  <a:pt x="3054" y="244"/>
                </a:lnTo>
                <a:lnTo>
                  <a:pt x="3049" y="244"/>
                </a:lnTo>
                <a:lnTo>
                  <a:pt x="3049" y="244"/>
                </a:lnTo>
                <a:lnTo>
                  <a:pt x="3049" y="249"/>
                </a:lnTo>
                <a:lnTo>
                  <a:pt x="3049" y="249"/>
                </a:lnTo>
                <a:lnTo>
                  <a:pt x="3045" y="249"/>
                </a:lnTo>
                <a:lnTo>
                  <a:pt x="3045" y="253"/>
                </a:lnTo>
                <a:lnTo>
                  <a:pt x="3045" y="253"/>
                </a:lnTo>
                <a:lnTo>
                  <a:pt x="3040" y="253"/>
                </a:lnTo>
                <a:lnTo>
                  <a:pt x="3040" y="249"/>
                </a:lnTo>
                <a:lnTo>
                  <a:pt x="3045" y="249"/>
                </a:lnTo>
                <a:lnTo>
                  <a:pt x="3040" y="249"/>
                </a:lnTo>
                <a:lnTo>
                  <a:pt x="3040" y="249"/>
                </a:lnTo>
                <a:lnTo>
                  <a:pt x="3045" y="244"/>
                </a:lnTo>
                <a:lnTo>
                  <a:pt x="3045" y="244"/>
                </a:lnTo>
                <a:lnTo>
                  <a:pt x="3040" y="244"/>
                </a:lnTo>
                <a:lnTo>
                  <a:pt x="3040" y="244"/>
                </a:lnTo>
                <a:lnTo>
                  <a:pt x="3036" y="244"/>
                </a:lnTo>
                <a:lnTo>
                  <a:pt x="3036" y="249"/>
                </a:lnTo>
                <a:lnTo>
                  <a:pt x="3031" y="253"/>
                </a:lnTo>
                <a:lnTo>
                  <a:pt x="3031" y="258"/>
                </a:lnTo>
                <a:lnTo>
                  <a:pt x="3027" y="258"/>
                </a:lnTo>
                <a:lnTo>
                  <a:pt x="3027" y="258"/>
                </a:lnTo>
                <a:lnTo>
                  <a:pt x="3027" y="258"/>
                </a:lnTo>
                <a:lnTo>
                  <a:pt x="3027" y="258"/>
                </a:lnTo>
                <a:lnTo>
                  <a:pt x="3027" y="253"/>
                </a:lnTo>
                <a:lnTo>
                  <a:pt x="3027" y="249"/>
                </a:lnTo>
                <a:lnTo>
                  <a:pt x="3027" y="249"/>
                </a:lnTo>
                <a:lnTo>
                  <a:pt x="3031" y="249"/>
                </a:lnTo>
                <a:lnTo>
                  <a:pt x="3031" y="244"/>
                </a:lnTo>
                <a:lnTo>
                  <a:pt x="3031" y="244"/>
                </a:lnTo>
                <a:lnTo>
                  <a:pt x="3031" y="244"/>
                </a:lnTo>
                <a:lnTo>
                  <a:pt x="3031" y="244"/>
                </a:lnTo>
                <a:lnTo>
                  <a:pt x="3031" y="244"/>
                </a:lnTo>
                <a:lnTo>
                  <a:pt x="3031" y="244"/>
                </a:lnTo>
                <a:lnTo>
                  <a:pt x="3027" y="244"/>
                </a:lnTo>
                <a:lnTo>
                  <a:pt x="3027" y="244"/>
                </a:lnTo>
                <a:lnTo>
                  <a:pt x="3027" y="244"/>
                </a:lnTo>
                <a:lnTo>
                  <a:pt x="3027" y="244"/>
                </a:lnTo>
                <a:lnTo>
                  <a:pt x="3027" y="244"/>
                </a:lnTo>
                <a:lnTo>
                  <a:pt x="3022" y="244"/>
                </a:lnTo>
                <a:lnTo>
                  <a:pt x="3022" y="240"/>
                </a:lnTo>
                <a:lnTo>
                  <a:pt x="3022" y="240"/>
                </a:lnTo>
                <a:lnTo>
                  <a:pt x="3018" y="240"/>
                </a:lnTo>
                <a:lnTo>
                  <a:pt x="3018" y="244"/>
                </a:lnTo>
                <a:lnTo>
                  <a:pt x="3013" y="244"/>
                </a:lnTo>
                <a:lnTo>
                  <a:pt x="3013" y="244"/>
                </a:lnTo>
                <a:lnTo>
                  <a:pt x="3018" y="244"/>
                </a:lnTo>
                <a:lnTo>
                  <a:pt x="3018" y="249"/>
                </a:lnTo>
                <a:lnTo>
                  <a:pt x="3018" y="249"/>
                </a:lnTo>
                <a:lnTo>
                  <a:pt x="3018" y="249"/>
                </a:lnTo>
                <a:lnTo>
                  <a:pt x="3013" y="253"/>
                </a:lnTo>
                <a:lnTo>
                  <a:pt x="3013" y="253"/>
                </a:lnTo>
                <a:lnTo>
                  <a:pt x="3009" y="253"/>
                </a:lnTo>
                <a:lnTo>
                  <a:pt x="3004" y="258"/>
                </a:lnTo>
                <a:lnTo>
                  <a:pt x="3004" y="258"/>
                </a:lnTo>
                <a:lnTo>
                  <a:pt x="3004" y="258"/>
                </a:lnTo>
                <a:lnTo>
                  <a:pt x="3004" y="258"/>
                </a:lnTo>
                <a:lnTo>
                  <a:pt x="3009" y="258"/>
                </a:lnTo>
                <a:lnTo>
                  <a:pt x="3009" y="262"/>
                </a:lnTo>
                <a:lnTo>
                  <a:pt x="3004" y="262"/>
                </a:lnTo>
                <a:lnTo>
                  <a:pt x="3004" y="258"/>
                </a:lnTo>
                <a:lnTo>
                  <a:pt x="3004" y="258"/>
                </a:lnTo>
                <a:lnTo>
                  <a:pt x="3000" y="258"/>
                </a:lnTo>
                <a:lnTo>
                  <a:pt x="3000" y="253"/>
                </a:lnTo>
                <a:lnTo>
                  <a:pt x="3000" y="253"/>
                </a:lnTo>
                <a:lnTo>
                  <a:pt x="3000" y="253"/>
                </a:lnTo>
                <a:lnTo>
                  <a:pt x="2995" y="253"/>
                </a:lnTo>
                <a:lnTo>
                  <a:pt x="2995" y="253"/>
                </a:lnTo>
                <a:lnTo>
                  <a:pt x="2995" y="253"/>
                </a:lnTo>
                <a:lnTo>
                  <a:pt x="2991" y="253"/>
                </a:lnTo>
                <a:lnTo>
                  <a:pt x="2991" y="253"/>
                </a:lnTo>
                <a:lnTo>
                  <a:pt x="2991" y="253"/>
                </a:lnTo>
                <a:lnTo>
                  <a:pt x="2986" y="258"/>
                </a:lnTo>
                <a:lnTo>
                  <a:pt x="2986" y="258"/>
                </a:lnTo>
                <a:lnTo>
                  <a:pt x="2982" y="258"/>
                </a:lnTo>
                <a:lnTo>
                  <a:pt x="2982" y="258"/>
                </a:lnTo>
                <a:lnTo>
                  <a:pt x="2982" y="258"/>
                </a:lnTo>
                <a:lnTo>
                  <a:pt x="2986" y="258"/>
                </a:lnTo>
                <a:lnTo>
                  <a:pt x="2991" y="258"/>
                </a:lnTo>
                <a:lnTo>
                  <a:pt x="2991" y="262"/>
                </a:lnTo>
                <a:lnTo>
                  <a:pt x="2991" y="262"/>
                </a:lnTo>
                <a:lnTo>
                  <a:pt x="2991" y="262"/>
                </a:lnTo>
                <a:lnTo>
                  <a:pt x="2991" y="262"/>
                </a:lnTo>
                <a:lnTo>
                  <a:pt x="2986" y="262"/>
                </a:lnTo>
                <a:lnTo>
                  <a:pt x="2986" y="262"/>
                </a:lnTo>
                <a:lnTo>
                  <a:pt x="2982" y="262"/>
                </a:lnTo>
                <a:lnTo>
                  <a:pt x="2982" y="262"/>
                </a:lnTo>
                <a:lnTo>
                  <a:pt x="2982" y="262"/>
                </a:lnTo>
                <a:lnTo>
                  <a:pt x="2982" y="262"/>
                </a:lnTo>
                <a:lnTo>
                  <a:pt x="2977" y="262"/>
                </a:lnTo>
                <a:lnTo>
                  <a:pt x="2977" y="262"/>
                </a:lnTo>
                <a:lnTo>
                  <a:pt x="2973" y="262"/>
                </a:lnTo>
                <a:lnTo>
                  <a:pt x="2973" y="267"/>
                </a:lnTo>
                <a:lnTo>
                  <a:pt x="2977" y="267"/>
                </a:lnTo>
                <a:lnTo>
                  <a:pt x="2977" y="267"/>
                </a:lnTo>
                <a:lnTo>
                  <a:pt x="2977" y="271"/>
                </a:lnTo>
                <a:lnTo>
                  <a:pt x="2977" y="271"/>
                </a:lnTo>
                <a:lnTo>
                  <a:pt x="2973" y="267"/>
                </a:lnTo>
                <a:lnTo>
                  <a:pt x="2973" y="271"/>
                </a:lnTo>
                <a:lnTo>
                  <a:pt x="2973" y="271"/>
                </a:lnTo>
                <a:lnTo>
                  <a:pt x="2968" y="271"/>
                </a:lnTo>
                <a:lnTo>
                  <a:pt x="2968" y="271"/>
                </a:lnTo>
                <a:lnTo>
                  <a:pt x="2973" y="271"/>
                </a:lnTo>
                <a:lnTo>
                  <a:pt x="2973" y="267"/>
                </a:lnTo>
                <a:lnTo>
                  <a:pt x="2973" y="267"/>
                </a:lnTo>
                <a:lnTo>
                  <a:pt x="2973" y="262"/>
                </a:lnTo>
                <a:lnTo>
                  <a:pt x="2973" y="262"/>
                </a:lnTo>
                <a:lnTo>
                  <a:pt x="2973" y="262"/>
                </a:lnTo>
                <a:lnTo>
                  <a:pt x="2973" y="262"/>
                </a:lnTo>
                <a:lnTo>
                  <a:pt x="2968" y="262"/>
                </a:lnTo>
                <a:lnTo>
                  <a:pt x="2968" y="262"/>
                </a:lnTo>
                <a:lnTo>
                  <a:pt x="2968" y="262"/>
                </a:lnTo>
                <a:lnTo>
                  <a:pt x="2968" y="267"/>
                </a:lnTo>
                <a:lnTo>
                  <a:pt x="2968" y="271"/>
                </a:lnTo>
                <a:lnTo>
                  <a:pt x="2964" y="271"/>
                </a:lnTo>
                <a:lnTo>
                  <a:pt x="2964" y="271"/>
                </a:lnTo>
                <a:lnTo>
                  <a:pt x="2964" y="267"/>
                </a:lnTo>
                <a:lnTo>
                  <a:pt x="2964" y="267"/>
                </a:lnTo>
                <a:lnTo>
                  <a:pt x="2964" y="262"/>
                </a:lnTo>
                <a:lnTo>
                  <a:pt x="2959" y="267"/>
                </a:lnTo>
                <a:lnTo>
                  <a:pt x="2959" y="267"/>
                </a:lnTo>
                <a:lnTo>
                  <a:pt x="2959" y="267"/>
                </a:lnTo>
                <a:lnTo>
                  <a:pt x="2959" y="267"/>
                </a:lnTo>
                <a:lnTo>
                  <a:pt x="2959" y="267"/>
                </a:lnTo>
                <a:lnTo>
                  <a:pt x="2955" y="271"/>
                </a:lnTo>
                <a:lnTo>
                  <a:pt x="2955" y="271"/>
                </a:lnTo>
                <a:lnTo>
                  <a:pt x="2955" y="271"/>
                </a:lnTo>
                <a:lnTo>
                  <a:pt x="2955" y="271"/>
                </a:lnTo>
                <a:lnTo>
                  <a:pt x="2955" y="271"/>
                </a:lnTo>
                <a:lnTo>
                  <a:pt x="2955" y="271"/>
                </a:lnTo>
                <a:lnTo>
                  <a:pt x="2955" y="271"/>
                </a:lnTo>
                <a:lnTo>
                  <a:pt x="2955" y="271"/>
                </a:lnTo>
                <a:lnTo>
                  <a:pt x="2955" y="271"/>
                </a:lnTo>
                <a:lnTo>
                  <a:pt x="2950" y="271"/>
                </a:lnTo>
                <a:lnTo>
                  <a:pt x="2950" y="271"/>
                </a:lnTo>
                <a:lnTo>
                  <a:pt x="2950" y="271"/>
                </a:lnTo>
                <a:lnTo>
                  <a:pt x="2950" y="271"/>
                </a:lnTo>
                <a:lnTo>
                  <a:pt x="2950" y="271"/>
                </a:lnTo>
                <a:lnTo>
                  <a:pt x="2946" y="271"/>
                </a:lnTo>
                <a:lnTo>
                  <a:pt x="2946" y="276"/>
                </a:lnTo>
                <a:lnTo>
                  <a:pt x="2946" y="276"/>
                </a:lnTo>
                <a:lnTo>
                  <a:pt x="2946" y="276"/>
                </a:lnTo>
                <a:lnTo>
                  <a:pt x="2941" y="276"/>
                </a:lnTo>
                <a:lnTo>
                  <a:pt x="2941" y="280"/>
                </a:lnTo>
                <a:lnTo>
                  <a:pt x="2941" y="280"/>
                </a:lnTo>
                <a:lnTo>
                  <a:pt x="2941" y="285"/>
                </a:lnTo>
                <a:lnTo>
                  <a:pt x="2936" y="285"/>
                </a:lnTo>
                <a:lnTo>
                  <a:pt x="2932" y="285"/>
                </a:lnTo>
                <a:lnTo>
                  <a:pt x="2932" y="285"/>
                </a:lnTo>
                <a:lnTo>
                  <a:pt x="2932" y="289"/>
                </a:lnTo>
                <a:lnTo>
                  <a:pt x="2927" y="289"/>
                </a:lnTo>
                <a:lnTo>
                  <a:pt x="2932" y="289"/>
                </a:lnTo>
                <a:lnTo>
                  <a:pt x="2932" y="289"/>
                </a:lnTo>
                <a:lnTo>
                  <a:pt x="2936" y="289"/>
                </a:lnTo>
                <a:lnTo>
                  <a:pt x="2941" y="289"/>
                </a:lnTo>
                <a:lnTo>
                  <a:pt x="2941" y="289"/>
                </a:lnTo>
                <a:lnTo>
                  <a:pt x="2941" y="289"/>
                </a:lnTo>
                <a:lnTo>
                  <a:pt x="2941" y="289"/>
                </a:lnTo>
                <a:lnTo>
                  <a:pt x="2941" y="289"/>
                </a:lnTo>
                <a:lnTo>
                  <a:pt x="2941" y="289"/>
                </a:lnTo>
                <a:lnTo>
                  <a:pt x="2941" y="289"/>
                </a:lnTo>
                <a:lnTo>
                  <a:pt x="2936" y="289"/>
                </a:lnTo>
                <a:lnTo>
                  <a:pt x="2936" y="289"/>
                </a:lnTo>
                <a:lnTo>
                  <a:pt x="2932" y="289"/>
                </a:lnTo>
                <a:lnTo>
                  <a:pt x="2932" y="289"/>
                </a:lnTo>
                <a:lnTo>
                  <a:pt x="2927" y="289"/>
                </a:lnTo>
                <a:lnTo>
                  <a:pt x="2927" y="294"/>
                </a:lnTo>
                <a:lnTo>
                  <a:pt x="2927" y="294"/>
                </a:lnTo>
                <a:lnTo>
                  <a:pt x="2927" y="294"/>
                </a:lnTo>
                <a:lnTo>
                  <a:pt x="2927" y="298"/>
                </a:lnTo>
                <a:lnTo>
                  <a:pt x="2927" y="298"/>
                </a:lnTo>
                <a:lnTo>
                  <a:pt x="2927" y="298"/>
                </a:lnTo>
                <a:lnTo>
                  <a:pt x="2927" y="298"/>
                </a:lnTo>
                <a:lnTo>
                  <a:pt x="2927" y="298"/>
                </a:lnTo>
                <a:lnTo>
                  <a:pt x="2927" y="298"/>
                </a:lnTo>
                <a:lnTo>
                  <a:pt x="2927" y="298"/>
                </a:lnTo>
                <a:lnTo>
                  <a:pt x="2927" y="298"/>
                </a:lnTo>
                <a:lnTo>
                  <a:pt x="2923" y="294"/>
                </a:lnTo>
                <a:lnTo>
                  <a:pt x="2923" y="294"/>
                </a:lnTo>
                <a:lnTo>
                  <a:pt x="2923" y="294"/>
                </a:lnTo>
                <a:lnTo>
                  <a:pt x="2923" y="294"/>
                </a:lnTo>
                <a:lnTo>
                  <a:pt x="2918" y="294"/>
                </a:lnTo>
                <a:lnTo>
                  <a:pt x="2918" y="298"/>
                </a:lnTo>
                <a:lnTo>
                  <a:pt x="2914" y="298"/>
                </a:lnTo>
                <a:lnTo>
                  <a:pt x="2914" y="298"/>
                </a:lnTo>
                <a:lnTo>
                  <a:pt x="2918" y="298"/>
                </a:lnTo>
                <a:lnTo>
                  <a:pt x="2918" y="298"/>
                </a:lnTo>
                <a:lnTo>
                  <a:pt x="2918" y="298"/>
                </a:lnTo>
                <a:lnTo>
                  <a:pt x="2918" y="298"/>
                </a:lnTo>
                <a:lnTo>
                  <a:pt x="2918" y="298"/>
                </a:lnTo>
                <a:lnTo>
                  <a:pt x="2914" y="298"/>
                </a:lnTo>
                <a:lnTo>
                  <a:pt x="2914" y="298"/>
                </a:lnTo>
                <a:lnTo>
                  <a:pt x="2914" y="298"/>
                </a:lnTo>
                <a:lnTo>
                  <a:pt x="2909" y="303"/>
                </a:lnTo>
                <a:lnTo>
                  <a:pt x="2909" y="303"/>
                </a:lnTo>
                <a:lnTo>
                  <a:pt x="2909" y="303"/>
                </a:lnTo>
                <a:lnTo>
                  <a:pt x="2909" y="303"/>
                </a:lnTo>
                <a:lnTo>
                  <a:pt x="2914" y="303"/>
                </a:lnTo>
                <a:lnTo>
                  <a:pt x="2914" y="303"/>
                </a:lnTo>
                <a:lnTo>
                  <a:pt x="2918" y="303"/>
                </a:lnTo>
                <a:lnTo>
                  <a:pt x="2914" y="303"/>
                </a:lnTo>
                <a:lnTo>
                  <a:pt x="2914" y="303"/>
                </a:lnTo>
                <a:lnTo>
                  <a:pt x="2914" y="308"/>
                </a:lnTo>
                <a:lnTo>
                  <a:pt x="2918" y="308"/>
                </a:lnTo>
                <a:lnTo>
                  <a:pt x="2918" y="308"/>
                </a:lnTo>
                <a:lnTo>
                  <a:pt x="2918" y="308"/>
                </a:lnTo>
                <a:lnTo>
                  <a:pt x="2923" y="308"/>
                </a:lnTo>
                <a:lnTo>
                  <a:pt x="2918" y="308"/>
                </a:lnTo>
                <a:lnTo>
                  <a:pt x="2918" y="312"/>
                </a:lnTo>
                <a:lnTo>
                  <a:pt x="2918" y="312"/>
                </a:lnTo>
                <a:lnTo>
                  <a:pt x="2918" y="308"/>
                </a:lnTo>
                <a:lnTo>
                  <a:pt x="2918" y="308"/>
                </a:lnTo>
                <a:lnTo>
                  <a:pt x="2914" y="308"/>
                </a:lnTo>
                <a:lnTo>
                  <a:pt x="2914" y="308"/>
                </a:lnTo>
                <a:lnTo>
                  <a:pt x="2914" y="308"/>
                </a:lnTo>
                <a:lnTo>
                  <a:pt x="2909" y="308"/>
                </a:lnTo>
                <a:lnTo>
                  <a:pt x="2909" y="312"/>
                </a:lnTo>
                <a:lnTo>
                  <a:pt x="2909" y="312"/>
                </a:lnTo>
                <a:lnTo>
                  <a:pt x="2905" y="312"/>
                </a:lnTo>
                <a:lnTo>
                  <a:pt x="2905" y="312"/>
                </a:lnTo>
                <a:lnTo>
                  <a:pt x="2905" y="312"/>
                </a:lnTo>
                <a:lnTo>
                  <a:pt x="2909" y="312"/>
                </a:lnTo>
                <a:lnTo>
                  <a:pt x="2909" y="312"/>
                </a:lnTo>
                <a:lnTo>
                  <a:pt x="2918" y="312"/>
                </a:lnTo>
                <a:lnTo>
                  <a:pt x="2918" y="312"/>
                </a:lnTo>
                <a:lnTo>
                  <a:pt x="2918" y="312"/>
                </a:lnTo>
                <a:lnTo>
                  <a:pt x="2909" y="312"/>
                </a:lnTo>
                <a:lnTo>
                  <a:pt x="2909" y="312"/>
                </a:lnTo>
                <a:lnTo>
                  <a:pt x="2905" y="317"/>
                </a:lnTo>
                <a:lnTo>
                  <a:pt x="2905" y="312"/>
                </a:lnTo>
                <a:lnTo>
                  <a:pt x="2905" y="317"/>
                </a:lnTo>
                <a:lnTo>
                  <a:pt x="2900" y="317"/>
                </a:lnTo>
                <a:lnTo>
                  <a:pt x="2900" y="317"/>
                </a:lnTo>
                <a:lnTo>
                  <a:pt x="2900" y="317"/>
                </a:lnTo>
                <a:lnTo>
                  <a:pt x="2900" y="317"/>
                </a:lnTo>
                <a:lnTo>
                  <a:pt x="2896" y="317"/>
                </a:lnTo>
                <a:lnTo>
                  <a:pt x="2896" y="321"/>
                </a:lnTo>
                <a:lnTo>
                  <a:pt x="2896" y="321"/>
                </a:lnTo>
                <a:lnTo>
                  <a:pt x="2900" y="321"/>
                </a:lnTo>
                <a:lnTo>
                  <a:pt x="2900" y="321"/>
                </a:lnTo>
                <a:lnTo>
                  <a:pt x="2900" y="321"/>
                </a:lnTo>
                <a:lnTo>
                  <a:pt x="2896" y="321"/>
                </a:lnTo>
                <a:lnTo>
                  <a:pt x="2896" y="321"/>
                </a:lnTo>
                <a:lnTo>
                  <a:pt x="2896" y="321"/>
                </a:lnTo>
                <a:lnTo>
                  <a:pt x="2891" y="321"/>
                </a:lnTo>
                <a:lnTo>
                  <a:pt x="2891" y="326"/>
                </a:lnTo>
                <a:lnTo>
                  <a:pt x="2891" y="326"/>
                </a:lnTo>
                <a:lnTo>
                  <a:pt x="2891" y="326"/>
                </a:lnTo>
                <a:lnTo>
                  <a:pt x="2891" y="330"/>
                </a:lnTo>
                <a:lnTo>
                  <a:pt x="2891" y="330"/>
                </a:lnTo>
                <a:lnTo>
                  <a:pt x="2896" y="330"/>
                </a:lnTo>
                <a:lnTo>
                  <a:pt x="2896" y="330"/>
                </a:lnTo>
                <a:lnTo>
                  <a:pt x="2896" y="330"/>
                </a:lnTo>
                <a:lnTo>
                  <a:pt x="2896" y="330"/>
                </a:lnTo>
                <a:lnTo>
                  <a:pt x="2900" y="330"/>
                </a:lnTo>
                <a:lnTo>
                  <a:pt x="2900" y="330"/>
                </a:lnTo>
                <a:lnTo>
                  <a:pt x="2900" y="330"/>
                </a:lnTo>
                <a:lnTo>
                  <a:pt x="2900" y="330"/>
                </a:lnTo>
                <a:lnTo>
                  <a:pt x="2896" y="335"/>
                </a:lnTo>
                <a:lnTo>
                  <a:pt x="2896" y="335"/>
                </a:lnTo>
                <a:lnTo>
                  <a:pt x="2887" y="335"/>
                </a:lnTo>
                <a:lnTo>
                  <a:pt x="2887" y="335"/>
                </a:lnTo>
                <a:lnTo>
                  <a:pt x="2891" y="335"/>
                </a:lnTo>
                <a:lnTo>
                  <a:pt x="2891" y="335"/>
                </a:lnTo>
                <a:lnTo>
                  <a:pt x="2891" y="339"/>
                </a:lnTo>
                <a:lnTo>
                  <a:pt x="2887" y="339"/>
                </a:lnTo>
                <a:lnTo>
                  <a:pt x="2887" y="339"/>
                </a:lnTo>
                <a:lnTo>
                  <a:pt x="2887" y="339"/>
                </a:lnTo>
                <a:lnTo>
                  <a:pt x="2882" y="344"/>
                </a:lnTo>
                <a:lnTo>
                  <a:pt x="2882" y="344"/>
                </a:lnTo>
                <a:lnTo>
                  <a:pt x="2878" y="344"/>
                </a:lnTo>
                <a:lnTo>
                  <a:pt x="2878" y="348"/>
                </a:lnTo>
                <a:lnTo>
                  <a:pt x="2878" y="348"/>
                </a:lnTo>
                <a:lnTo>
                  <a:pt x="2878" y="348"/>
                </a:lnTo>
                <a:lnTo>
                  <a:pt x="2882" y="348"/>
                </a:lnTo>
                <a:lnTo>
                  <a:pt x="2882" y="348"/>
                </a:lnTo>
                <a:lnTo>
                  <a:pt x="2882" y="353"/>
                </a:lnTo>
                <a:lnTo>
                  <a:pt x="2882" y="353"/>
                </a:lnTo>
                <a:lnTo>
                  <a:pt x="2882" y="353"/>
                </a:lnTo>
                <a:lnTo>
                  <a:pt x="2887" y="348"/>
                </a:lnTo>
                <a:lnTo>
                  <a:pt x="2887" y="348"/>
                </a:lnTo>
                <a:lnTo>
                  <a:pt x="2887" y="348"/>
                </a:lnTo>
                <a:lnTo>
                  <a:pt x="2887" y="353"/>
                </a:lnTo>
                <a:lnTo>
                  <a:pt x="2882" y="353"/>
                </a:lnTo>
                <a:lnTo>
                  <a:pt x="2882" y="353"/>
                </a:lnTo>
                <a:lnTo>
                  <a:pt x="2882" y="353"/>
                </a:lnTo>
                <a:lnTo>
                  <a:pt x="2878" y="353"/>
                </a:lnTo>
                <a:lnTo>
                  <a:pt x="2873" y="357"/>
                </a:lnTo>
                <a:lnTo>
                  <a:pt x="2869" y="357"/>
                </a:lnTo>
                <a:lnTo>
                  <a:pt x="2869" y="357"/>
                </a:lnTo>
                <a:lnTo>
                  <a:pt x="2869" y="357"/>
                </a:lnTo>
                <a:lnTo>
                  <a:pt x="2869" y="357"/>
                </a:lnTo>
                <a:lnTo>
                  <a:pt x="2873" y="357"/>
                </a:lnTo>
                <a:lnTo>
                  <a:pt x="2873" y="357"/>
                </a:lnTo>
                <a:lnTo>
                  <a:pt x="2873" y="362"/>
                </a:lnTo>
                <a:lnTo>
                  <a:pt x="2869" y="362"/>
                </a:lnTo>
                <a:lnTo>
                  <a:pt x="2869" y="362"/>
                </a:lnTo>
                <a:lnTo>
                  <a:pt x="2864" y="362"/>
                </a:lnTo>
                <a:lnTo>
                  <a:pt x="2864" y="362"/>
                </a:lnTo>
                <a:lnTo>
                  <a:pt x="2864" y="366"/>
                </a:lnTo>
                <a:lnTo>
                  <a:pt x="2860" y="366"/>
                </a:lnTo>
                <a:lnTo>
                  <a:pt x="2855" y="371"/>
                </a:lnTo>
                <a:lnTo>
                  <a:pt x="2851" y="371"/>
                </a:lnTo>
                <a:lnTo>
                  <a:pt x="2851" y="375"/>
                </a:lnTo>
                <a:lnTo>
                  <a:pt x="2851" y="375"/>
                </a:lnTo>
                <a:lnTo>
                  <a:pt x="2851" y="375"/>
                </a:lnTo>
                <a:lnTo>
                  <a:pt x="2846" y="375"/>
                </a:lnTo>
                <a:lnTo>
                  <a:pt x="2846" y="380"/>
                </a:lnTo>
                <a:lnTo>
                  <a:pt x="2846" y="380"/>
                </a:lnTo>
                <a:lnTo>
                  <a:pt x="2846" y="380"/>
                </a:lnTo>
                <a:lnTo>
                  <a:pt x="2851" y="380"/>
                </a:lnTo>
                <a:lnTo>
                  <a:pt x="2851" y="380"/>
                </a:lnTo>
                <a:lnTo>
                  <a:pt x="2851" y="380"/>
                </a:lnTo>
                <a:lnTo>
                  <a:pt x="2851" y="384"/>
                </a:lnTo>
                <a:lnTo>
                  <a:pt x="2855" y="384"/>
                </a:lnTo>
                <a:lnTo>
                  <a:pt x="2855" y="380"/>
                </a:lnTo>
                <a:lnTo>
                  <a:pt x="2864" y="380"/>
                </a:lnTo>
                <a:lnTo>
                  <a:pt x="2864" y="375"/>
                </a:lnTo>
                <a:lnTo>
                  <a:pt x="2864" y="375"/>
                </a:lnTo>
                <a:lnTo>
                  <a:pt x="2864" y="375"/>
                </a:lnTo>
                <a:lnTo>
                  <a:pt x="2864" y="375"/>
                </a:lnTo>
                <a:lnTo>
                  <a:pt x="2869" y="375"/>
                </a:lnTo>
                <a:lnTo>
                  <a:pt x="2869" y="371"/>
                </a:lnTo>
                <a:lnTo>
                  <a:pt x="2869" y="375"/>
                </a:lnTo>
                <a:lnTo>
                  <a:pt x="2873" y="375"/>
                </a:lnTo>
                <a:lnTo>
                  <a:pt x="2869" y="375"/>
                </a:lnTo>
                <a:lnTo>
                  <a:pt x="2869" y="375"/>
                </a:lnTo>
                <a:lnTo>
                  <a:pt x="2869" y="375"/>
                </a:lnTo>
                <a:lnTo>
                  <a:pt x="2869" y="375"/>
                </a:lnTo>
                <a:lnTo>
                  <a:pt x="2869" y="375"/>
                </a:lnTo>
                <a:lnTo>
                  <a:pt x="2869" y="375"/>
                </a:lnTo>
                <a:lnTo>
                  <a:pt x="2869" y="380"/>
                </a:lnTo>
                <a:lnTo>
                  <a:pt x="2869" y="380"/>
                </a:lnTo>
                <a:lnTo>
                  <a:pt x="2864" y="380"/>
                </a:lnTo>
                <a:lnTo>
                  <a:pt x="2864" y="380"/>
                </a:lnTo>
                <a:lnTo>
                  <a:pt x="2860" y="380"/>
                </a:lnTo>
                <a:lnTo>
                  <a:pt x="2860" y="380"/>
                </a:lnTo>
                <a:lnTo>
                  <a:pt x="2860" y="384"/>
                </a:lnTo>
                <a:lnTo>
                  <a:pt x="2864" y="384"/>
                </a:lnTo>
                <a:lnTo>
                  <a:pt x="2860" y="384"/>
                </a:lnTo>
                <a:lnTo>
                  <a:pt x="2860" y="384"/>
                </a:lnTo>
                <a:lnTo>
                  <a:pt x="2855" y="384"/>
                </a:lnTo>
                <a:lnTo>
                  <a:pt x="2855" y="384"/>
                </a:lnTo>
                <a:lnTo>
                  <a:pt x="2855" y="384"/>
                </a:lnTo>
                <a:lnTo>
                  <a:pt x="2851" y="384"/>
                </a:lnTo>
                <a:lnTo>
                  <a:pt x="2851" y="384"/>
                </a:lnTo>
                <a:lnTo>
                  <a:pt x="2851" y="384"/>
                </a:lnTo>
                <a:lnTo>
                  <a:pt x="2851" y="384"/>
                </a:lnTo>
                <a:lnTo>
                  <a:pt x="2851" y="384"/>
                </a:lnTo>
                <a:lnTo>
                  <a:pt x="2851" y="380"/>
                </a:lnTo>
                <a:lnTo>
                  <a:pt x="2846" y="380"/>
                </a:lnTo>
                <a:lnTo>
                  <a:pt x="2846" y="380"/>
                </a:lnTo>
                <a:lnTo>
                  <a:pt x="2846" y="380"/>
                </a:lnTo>
                <a:lnTo>
                  <a:pt x="2842" y="384"/>
                </a:lnTo>
                <a:lnTo>
                  <a:pt x="2842" y="384"/>
                </a:lnTo>
                <a:lnTo>
                  <a:pt x="2842" y="384"/>
                </a:lnTo>
                <a:lnTo>
                  <a:pt x="2842" y="380"/>
                </a:lnTo>
                <a:lnTo>
                  <a:pt x="2842" y="380"/>
                </a:lnTo>
                <a:lnTo>
                  <a:pt x="2837" y="380"/>
                </a:lnTo>
                <a:lnTo>
                  <a:pt x="2837" y="380"/>
                </a:lnTo>
                <a:lnTo>
                  <a:pt x="2833" y="380"/>
                </a:lnTo>
                <a:lnTo>
                  <a:pt x="2833" y="384"/>
                </a:lnTo>
                <a:lnTo>
                  <a:pt x="2833" y="384"/>
                </a:lnTo>
                <a:lnTo>
                  <a:pt x="2833" y="384"/>
                </a:lnTo>
                <a:lnTo>
                  <a:pt x="2833" y="384"/>
                </a:lnTo>
                <a:lnTo>
                  <a:pt x="2833" y="384"/>
                </a:lnTo>
                <a:lnTo>
                  <a:pt x="2837" y="384"/>
                </a:lnTo>
                <a:lnTo>
                  <a:pt x="2837" y="384"/>
                </a:lnTo>
                <a:lnTo>
                  <a:pt x="2833" y="384"/>
                </a:lnTo>
                <a:lnTo>
                  <a:pt x="2833" y="389"/>
                </a:lnTo>
                <a:lnTo>
                  <a:pt x="2828" y="389"/>
                </a:lnTo>
                <a:lnTo>
                  <a:pt x="2828" y="389"/>
                </a:lnTo>
                <a:lnTo>
                  <a:pt x="2828" y="389"/>
                </a:lnTo>
                <a:lnTo>
                  <a:pt x="2833" y="393"/>
                </a:lnTo>
                <a:lnTo>
                  <a:pt x="2833" y="393"/>
                </a:lnTo>
                <a:lnTo>
                  <a:pt x="2837" y="393"/>
                </a:lnTo>
                <a:lnTo>
                  <a:pt x="2833" y="393"/>
                </a:lnTo>
                <a:lnTo>
                  <a:pt x="2828" y="393"/>
                </a:lnTo>
                <a:lnTo>
                  <a:pt x="2828" y="389"/>
                </a:lnTo>
                <a:lnTo>
                  <a:pt x="2824" y="389"/>
                </a:lnTo>
                <a:lnTo>
                  <a:pt x="2824" y="389"/>
                </a:lnTo>
                <a:lnTo>
                  <a:pt x="2824" y="389"/>
                </a:lnTo>
                <a:lnTo>
                  <a:pt x="2824" y="389"/>
                </a:lnTo>
                <a:lnTo>
                  <a:pt x="2819" y="393"/>
                </a:lnTo>
                <a:lnTo>
                  <a:pt x="2815" y="393"/>
                </a:lnTo>
                <a:lnTo>
                  <a:pt x="2815" y="393"/>
                </a:lnTo>
                <a:lnTo>
                  <a:pt x="2815" y="393"/>
                </a:lnTo>
                <a:lnTo>
                  <a:pt x="2810" y="398"/>
                </a:lnTo>
                <a:lnTo>
                  <a:pt x="2810" y="398"/>
                </a:lnTo>
                <a:lnTo>
                  <a:pt x="2810" y="398"/>
                </a:lnTo>
                <a:lnTo>
                  <a:pt x="2815" y="398"/>
                </a:lnTo>
                <a:lnTo>
                  <a:pt x="2815" y="398"/>
                </a:lnTo>
                <a:lnTo>
                  <a:pt x="2819" y="398"/>
                </a:lnTo>
                <a:lnTo>
                  <a:pt x="2819" y="398"/>
                </a:lnTo>
                <a:lnTo>
                  <a:pt x="2828" y="398"/>
                </a:lnTo>
                <a:lnTo>
                  <a:pt x="2828" y="398"/>
                </a:lnTo>
                <a:lnTo>
                  <a:pt x="2824" y="398"/>
                </a:lnTo>
                <a:lnTo>
                  <a:pt x="2819" y="398"/>
                </a:lnTo>
                <a:lnTo>
                  <a:pt x="2819" y="398"/>
                </a:lnTo>
                <a:lnTo>
                  <a:pt x="2819" y="398"/>
                </a:lnTo>
                <a:lnTo>
                  <a:pt x="2824" y="398"/>
                </a:lnTo>
                <a:lnTo>
                  <a:pt x="2824" y="402"/>
                </a:lnTo>
                <a:lnTo>
                  <a:pt x="2824" y="402"/>
                </a:lnTo>
                <a:lnTo>
                  <a:pt x="2819" y="402"/>
                </a:lnTo>
                <a:lnTo>
                  <a:pt x="2819" y="398"/>
                </a:lnTo>
                <a:lnTo>
                  <a:pt x="2815" y="398"/>
                </a:lnTo>
                <a:lnTo>
                  <a:pt x="2810" y="398"/>
                </a:lnTo>
                <a:lnTo>
                  <a:pt x="2810" y="398"/>
                </a:lnTo>
                <a:lnTo>
                  <a:pt x="2805" y="398"/>
                </a:lnTo>
                <a:lnTo>
                  <a:pt x="2805" y="398"/>
                </a:lnTo>
                <a:lnTo>
                  <a:pt x="2805" y="398"/>
                </a:lnTo>
                <a:lnTo>
                  <a:pt x="2805" y="402"/>
                </a:lnTo>
                <a:lnTo>
                  <a:pt x="2805" y="402"/>
                </a:lnTo>
                <a:lnTo>
                  <a:pt x="2801" y="402"/>
                </a:lnTo>
                <a:lnTo>
                  <a:pt x="2801" y="402"/>
                </a:lnTo>
                <a:lnTo>
                  <a:pt x="2805" y="402"/>
                </a:lnTo>
                <a:lnTo>
                  <a:pt x="2805" y="402"/>
                </a:lnTo>
                <a:lnTo>
                  <a:pt x="2810" y="402"/>
                </a:lnTo>
                <a:lnTo>
                  <a:pt x="2810" y="402"/>
                </a:lnTo>
                <a:lnTo>
                  <a:pt x="2810" y="402"/>
                </a:lnTo>
                <a:lnTo>
                  <a:pt x="2805" y="402"/>
                </a:lnTo>
                <a:lnTo>
                  <a:pt x="2801" y="402"/>
                </a:lnTo>
                <a:lnTo>
                  <a:pt x="2801" y="402"/>
                </a:lnTo>
                <a:lnTo>
                  <a:pt x="2801" y="402"/>
                </a:lnTo>
                <a:lnTo>
                  <a:pt x="2801" y="402"/>
                </a:lnTo>
                <a:lnTo>
                  <a:pt x="2796" y="402"/>
                </a:lnTo>
                <a:lnTo>
                  <a:pt x="2796" y="402"/>
                </a:lnTo>
                <a:lnTo>
                  <a:pt x="2796" y="407"/>
                </a:lnTo>
                <a:lnTo>
                  <a:pt x="2796" y="407"/>
                </a:lnTo>
                <a:lnTo>
                  <a:pt x="2792" y="407"/>
                </a:lnTo>
                <a:lnTo>
                  <a:pt x="2792" y="407"/>
                </a:lnTo>
                <a:lnTo>
                  <a:pt x="2792" y="407"/>
                </a:lnTo>
                <a:lnTo>
                  <a:pt x="2792" y="407"/>
                </a:lnTo>
                <a:lnTo>
                  <a:pt x="2792" y="407"/>
                </a:lnTo>
                <a:lnTo>
                  <a:pt x="2787" y="411"/>
                </a:lnTo>
                <a:lnTo>
                  <a:pt x="2792" y="411"/>
                </a:lnTo>
                <a:lnTo>
                  <a:pt x="2792" y="411"/>
                </a:lnTo>
                <a:lnTo>
                  <a:pt x="2792" y="411"/>
                </a:lnTo>
                <a:lnTo>
                  <a:pt x="2796" y="411"/>
                </a:lnTo>
                <a:lnTo>
                  <a:pt x="2801" y="416"/>
                </a:lnTo>
                <a:lnTo>
                  <a:pt x="2805" y="416"/>
                </a:lnTo>
                <a:lnTo>
                  <a:pt x="2810" y="411"/>
                </a:lnTo>
                <a:lnTo>
                  <a:pt x="2810" y="411"/>
                </a:lnTo>
                <a:lnTo>
                  <a:pt x="2805" y="416"/>
                </a:lnTo>
                <a:lnTo>
                  <a:pt x="2801" y="416"/>
                </a:lnTo>
                <a:lnTo>
                  <a:pt x="2796" y="416"/>
                </a:lnTo>
                <a:lnTo>
                  <a:pt x="2792" y="411"/>
                </a:lnTo>
                <a:lnTo>
                  <a:pt x="2787" y="411"/>
                </a:lnTo>
                <a:lnTo>
                  <a:pt x="2787" y="411"/>
                </a:lnTo>
                <a:lnTo>
                  <a:pt x="2787" y="411"/>
                </a:lnTo>
                <a:lnTo>
                  <a:pt x="2787" y="416"/>
                </a:lnTo>
                <a:lnTo>
                  <a:pt x="2787" y="416"/>
                </a:lnTo>
                <a:lnTo>
                  <a:pt x="2787" y="416"/>
                </a:lnTo>
                <a:lnTo>
                  <a:pt x="2787" y="416"/>
                </a:lnTo>
                <a:lnTo>
                  <a:pt x="2792" y="421"/>
                </a:lnTo>
                <a:lnTo>
                  <a:pt x="2792" y="421"/>
                </a:lnTo>
                <a:lnTo>
                  <a:pt x="2792" y="421"/>
                </a:lnTo>
                <a:lnTo>
                  <a:pt x="2792" y="421"/>
                </a:lnTo>
                <a:lnTo>
                  <a:pt x="2792" y="421"/>
                </a:lnTo>
                <a:lnTo>
                  <a:pt x="2787" y="421"/>
                </a:lnTo>
                <a:lnTo>
                  <a:pt x="2787" y="421"/>
                </a:lnTo>
                <a:lnTo>
                  <a:pt x="2787" y="425"/>
                </a:lnTo>
                <a:lnTo>
                  <a:pt x="2787" y="425"/>
                </a:lnTo>
                <a:lnTo>
                  <a:pt x="2792" y="430"/>
                </a:lnTo>
                <a:lnTo>
                  <a:pt x="2792" y="430"/>
                </a:lnTo>
                <a:lnTo>
                  <a:pt x="2796" y="425"/>
                </a:lnTo>
                <a:lnTo>
                  <a:pt x="2801" y="425"/>
                </a:lnTo>
                <a:lnTo>
                  <a:pt x="2805" y="430"/>
                </a:lnTo>
                <a:lnTo>
                  <a:pt x="2805" y="425"/>
                </a:lnTo>
                <a:lnTo>
                  <a:pt x="2805" y="425"/>
                </a:lnTo>
                <a:lnTo>
                  <a:pt x="2810" y="425"/>
                </a:lnTo>
                <a:lnTo>
                  <a:pt x="2810" y="425"/>
                </a:lnTo>
                <a:lnTo>
                  <a:pt x="2810" y="425"/>
                </a:lnTo>
                <a:lnTo>
                  <a:pt x="2810" y="425"/>
                </a:lnTo>
                <a:lnTo>
                  <a:pt x="2810" y="425"/>
                </a:lnTo>
                <a:lnTo>
                  <a:pt x="2815" y="425"/>
                </a:lnTo>
                <a:lnTo>
                  <a:pt x="2815" y="425"/>
                </a:lnTo>
                <a:lnTo>
                  <a:pt x="2819" y="425"/>
                </a:lnTo>
                <a:lnTo>
                  <a:pt x="2819" y="425"/>
                </a:lnTo>
                <a:lnTo>
                  <a:pt x="2819" y="425"/>
                </a:lnTo>
                <a:lnTo>
                  <a:pt x="2819" y="425"/>
                </a:lnTo>
                <a:lnTo>
                  <a:pt x="2819" y="421"/>
                </a:lnTo>
                <a:lnTo>
                  <a:pt x="2819" y="421"/>
                </a:lnTo>
                <a:lnTo>
                  <a:pt x="2819" y="425"/>
                </a:lnTo>
                <a:lnTo>
                  <a:pt x="2819" y="425"/>
                </a:lnTo>
                <a:lnTo>
                  <a:pt x="2819" y="425"/>
                </a:lnTo>
                <a:lnTo>
                  <a:pt x="2819" y="425"/>
                </a:lnTo>
                <a:lnTo>
                  <a:pt x="2815" y="430"/>
                </a:lnTo>
                <a:lnTo>
                  <a:pt x="2815" y="430"/>
                </a:lnTo>
                <a:lnTo>
                  <a:pt x="2815" y="430"/>
                </a:lnTo>
                <a:lnTo>
                  <a:pt x="2815" y="430"/>
                </a:lnTo>
                <a:lnTo>
                  <a:pt x="2815" y="430"/>
                </a:lnTo>
                <a:lnTo>
                  <a:pt x="2815" y="430"/>
                </a:lnTo>
                <a:lnTo>
                  <a:pt x="2810" y="430"/>
                </a:lnTo>
                <a:lnTo>
                  <a:pt x="2810" y="425"/>
                </a:lnTo>
                <a:lnTo>
                  <a:pt x="2810" y="430"/>
                </a:lnTo>
                <a:lnTo>
                  <a:pt x="2805" y="430"/>
                </a:lnTo>
                <a:lnTo>
                  <a:pt x="2805" y="430"/>
                </a:lnTo>
                <a:lnTo>
                  <a:pt x="2801" y="430"/>
                </a:lnTo>
                <a:lnTo>
                  <a:pt x="2792" y="430"/>
                </a:lnTo>
                <a:lnTo>
                  <a:pt x="2792" y="430"/>
                </a:lnTo>
                <a:lnTo>
                  <a:pt x="2787" y="430"/>
                </a:lnTo>
                <a:lnTo>
                  <a:pt x="2787" y="430"/>
                </a:lnTo>
                <a:lnTo>
                  <a:pt x="2787" y="430"/>
                </a:lnTo>
                <a:lnTo>
                  <a:pt x="2787" y="430"/>
                </a:lnTo>
                <a:lnTo>
                  <a:pt x="2787" y="434"/>
                </a:lnTo>
                <a:lnTo>
                  <a:pt x="2787" y="434"/>
                </a:lnTo>
                <a:lnTo>
                  <a:pt x="2787" y="439"/>
                </a:lnTo>
                <a:lnTo>
                  <a:pt x="2792" y="439"/>
                </a:lnTo>
                <a:lnTo>
                  <a:pt x="2792" y="439"/>
                </a:lnTo>
                <a:lnTo>
                  <a:pt x="2796" y="434"/>
                </a:lnTo>
                <a:lnTo>
                  <a:pt x="2796" y="434"/>
                </a:lnTo>
                <a:lnTo>
                  <a:pt x="2792" y="439"/>
                </a:lnTo>
                <a:lnTo>
                  <a:pt x="2787" y="439"/>
                </a:lnTo>
                <a:lnTo>
                  <a:pt x="2787" y="439"/>
                </a:lnTo>
                <a:lnTo>
                  <a:pt x="2787" y="443"/>
                </a:lnTo>
                <a:lnTo>
                  <a:pt x="2792" y="443"/>
                </a:lnTo>
                <a:lnTo>
                  <a:pt x="2792" y="448"/>
                </a:lnTo>
                <a:lnTo>
                  <a:pt x="2792" y="448"/>
                </a:lnTo>
                <a:lnTo>
                  <a:pt x="2796" y="448"/>
                </a:lnTo>
                <a:lnTo>
                  <a:pt x="2796" y="448"/>
                </a:lnTo>
                <a:lnTo>
                  <a:pt x="2792" y="448"/>
                </a:lnTo>
                <a:lnTo>
                  <a:pt x="2792" y="448"/>
                </a:lnTo>
                <a:lnTo>
                  <a:pt x="2792" y="448"/>
                </a:lnTo>
                <a:lnTo>
                  <a:pt x="2787" y="448"/>
                </a:lnTo>
                <a:lnTo>
                  <a:pt x="2787" y="448"/>
                </a:lnTo>
                <a:lnTo>
                  <a:pt x="2787" y="448"/>
                </a:lnTo>
                <a:lnTo>
                  <a:pt x="2787" y="452"/>
                </a:lnTo>
                <a:lnTo>
                  <a:pt x="2787" y="452"/>
                </a:lnTo>
                <a:lnTo>
                  <a:pt x="2787" y="452"/>
                </a:lnTo>
                <a:lnTo>
                  <a:pt x="2787" y="457"/>
                </a:lnTo>
                <a:lnTo>
                  <a:pt x="2787" y="457"/>
                </a:lnTo>
                <a:lnTo>
                  <a:pt x="2787" y="457"/>
                </a:lnTo>
                <a:lnTo>
                  <a:pt x="2787" y="457"/>
                </a:lnTo>
                <a:lnTo>
                  <a:pt x="2787" y="452"/>
                </a:lnTo>
                <a:lnTo>
                  <a:pt x="2792" y="452"/>
                </a:lnTo>
                <a:lnTo>
                  <a:pt x="2792" y="452"/>
                </a:lnTo>
                <a:lnTo>
                  <a:pt x="2792" y="452"/>
                </a:lnTo>
                <a:lnTo>
                  <a:pt x="2796" y="448"/>
                </a:lnTo>
                <a:lnTo>
                  <a:pt x="2796" y="448"/>
                </a:lnTo>
                <a:lnTo>
                  <a:pt x="2796" y="448"/>
                </a:lnTo>
                <a:lnTo>
                  <a:pt x="2796" y="448"/>
                </a:lnTo>
                <a:lnTo>
                  <a:pt x="2801" y="443"/>
                </a:lnTo>
                <a:lnTo>
                  <a:pt x="2801" y="443"/>
                </a:lnTo>
                <a:lnTo>
                  <a:pt x="2801" y="443"/>
                </a:lnTo>
                <a:lnTo>
                  <a:pt x="2805" y="439"/>
                </a:lnTo>
                <a:lnTo>
                  <a:pt x="2810" y="439"/>
                </a:lnTo>
                <a:lnTo>
                  <a:pt x="2815" y="439"/>
                </a:lnTo>
                <a:lnTo>
                  <a:pt x="2815" y="439"/>
                </a:lnTo>
                <a:lnTo>
                  <a:pt x="2810" y="439"/>
                </a:lnTo>
                <a:lnTo>
                  <a:pt x="2810" y="439"/>
                </a:lnTo>
                <a:lnTo>
                  <a:pt x="2810" y="443"/>
                </a:lnTo>
                <a:lnTo>
                  <a:pt x="2805" y="448"/>
                </a:lnTo>
                <a:lnTo>
                  <a:pt x="2805" y="443"/>
                </a:lnTo>
                <a:lnTo>
                  <a:pt x="2805" y="443"/>
                </a:lnTo>
                <a:lnTo>
                  <a:pt x="2805" y="443"/>
                </a:lnTo>
                <a:lnTo>
                  <a:pt x="2805" y="443"/>
                </a:lnTo>
                <a:lnTo>
                  <a:pt x="2801" y="443"/>
                </a:lnTo>
                <a:lnTo>
                  <a:pt x="2801" y="448"/>
                </a:lnTo>
                <a:lnTo>
                  <a:pt x="2801" y="448"/>
                </a:lnTo>
                <a:lnTo>
                  <a:pt x="2801" y="448"/>
                </a:lnTo>
                <a:lnTo>
                  <a:pt x="2801" y="448"/>
                </a:lnTo>
                <a:lnTo>
                  <a:pt x="2796" y="452"/>
                </a:lnTo>
                <a:lnTo>
                  <a:pt x="2796" y="452"/>
                </a:lnTo>
                <a:lnTo>
                  <a:pt x="2796" y="452"/>
                </a:lnTo>
                <a:lnTo>
                  <a:pt x="2796" y="452"/>
                </a:lnTo>
                <a:lnTo>
                  <a:pt x="2801" y="452"/>
                </a:lnTo>
                <a:lnTo>
                  <a:pt x="2801" y="452"/>
                </a:lnTo>
                <a:lnTo>
                  <a:pt x="2801" y="452"/>
                </a:lnTo>
                <a:lnTo>
                  <a:pt x="2801" y="452"/>
                </a:lnTo>
                <a:lnTo>
                  <a:pt x="2801" y="452"/>
                </a:lnTo>
                <a:lnTo>
                  <a:pt x="2796" y="452"/>
                </a:lnTo>
                <a:lnTo>
                  <a:pt x="2796" y="457"/>
                </a:lnTo>
                <a:lnTo>
                  <a:pt x="2792" y="457"/>
                </a:lnTo>
                <a:lnTo>
                  <a:pt x="2792" y="452"/>
                </a:lnTo>
                <a:lnTo>
                  <a:pt x="2792" y="452"/>
                </a:lnTo>
                <a:lnTo>
                  <a:pt x="2792" y="457"/>
                </a:lnTo>
                <a:lnTo>
                  <a:pt x="2792" y="457"/>
                </a:lnTo>
                <a:lnTo>
                  <a:pt x="2787" y="457"/>
                </a:lnTo>
                <a:lnTo>
                  <a:pt x="2787" y="457"/>
                </a:lnTo>
                <a:lnTo>
                  <a:pt x="2787" y="461"/>
                </a:lnTo>
                <a:lnTo>
                  <a:pt x="2787" y="466"/>
                </a:lnTo>
                <a:lnTo>
                  <a:pt x="2792" y="466"/>
                </a:lnTo>
                <a:lnTo>
                  <a:pt x="2792" y="466"/>
                </a:lnTo>
                <a:lnTo>
                  <a:pt x="2792" y="461"/>
                </a:lnTo>
                <a:lnTo>
                  <a:pt x="2796" y="461"/>
                </a:lnTo>
                <a:lnTo>
                  <a:pt x="2796" y="461"/>
                </a:lnTo>
                <a:lnTo>
                  <a:pt x="2796" y="461"/>
                </a:lnTo>
                <a:lnTo>
                  <a:pt x="2801" y="461"/>
                </a:lnTo>
                <a:lnTo>
                  <a:pt x="2801" y="457"/>
                </a:lnTo>
                <a:lnTo>
                  <a:pt x="2801" y="457"/>
                </a:lnTo>
                <a:lnTo>
                  <a:pt x="2805" y="457"/>
                </a:lnTo>
                <a:lnTo>
                  <a:pt x="2805" y="457"/>
                </a:lnTo>
                <a:lnTo>
                  <a:pt x="2805" y="457"/>
                </a:lnTo>
                <a:lnTo>
                  <a:pt x="2801" y="461"/>
                </a:lnTo>
                <a:lnTo>
                  <a:pt x="2801" y="461"/>
                </a:lnTo>
                <a:lnTo>
                  <a:pt x="2796" y="461"/>
                </a:lnTo>
                <a:lnTo>
                  <a:pt x="2796" y="461"/>
                </a:lnTo>
                <a:lnTo>
                  <a:pt x="2796" y="466"/>
                </a:lnTo>
                <a:lnTo>
                  <a:pt x="2796" y="466"/>
                </a:lnTo>
                <a:lnTo>
                  <a:pt x="2796" y="466"/>
                </a:lnTo>
                <a:lnTo>
                  <a:pt x="2796" y="466"/>
                </a:lnTo>
                <a:lnTo>
                  <a:pt x="2801" y="466"/>
                </a:lnTo>
                <a:lnTo>
                  <a:pt x="2801" y="470"/>
                </a:lnTo>
                <a:lnTo>
                  <a:pt x="2805" y="466"/>
                </a:lnTo>
                <a:lnTo>
                  <a:pt x="2805" y="466"/>
                </a:lnTo>
                <a:lnTo>
                  <a:pt x="2801" y="470"/>
                </a:lnTo>
                <a:lnTo>
                  <a:pt x="2801" y="470"/>
                </a:lnTo>
                <a:lnTo>
                  <a:pt x="2801" y="470"/>
                </a:lnTo>
                <a:lnTo>
                  <a:pt x="2796" y="470"/>
                </a:lnTo>
                <a:lnTo>
                  <a:pt x="2792" y="466"/>
                </a:lnTo>
                <a:lnTo>
                  <a:pt x="2792" y="466"/>
                </a:lnTo>
                <a:lnTo>
                  <a:pt x="2792" y="470"/>
                </a:lnTo>
                <a:lnTo>
                  <a:pt x="2792" y="475"/>
                </a:lnTo>
                <a:lnTo>
                  <a:pt x="2792" y="475"/>
                </a:lnTo>
                <a:lnTo>
                  <a:pt x="2796" y="475"/>
                </a:lnTo>
                <a:lnTo>
                  <a:pt x="2796" y="479"/>
                </a:lnTo>
                <a:lnTo>
                  <a:pt x="2801" y="479"/>
                </a:lnTo>
                <a:lnTo>
                  <a:pt x="2805" y="479"/>
                </a:lnTo>
                <a:lnTo>
                  <a:pt x="2805" y="479"/>
                </a:lnTo>
                <a:lnTo>
                  <a:pt x="2805" y="479"/>
                </a:lnTo>
                <a:lnTo>
                  <a:pt x="2805" y="479"/>
                </a:lnTo>
                <a:lnTo>
                  <a:pt x="2805" y="484"/>
                </a:lnTo>
                <a:lnTo>
                  <a:pt x="2810" y="484"/>
                </a:lnTo>
                <a:lnTo>
                  <a:pt x="2805" y="484"/>
                </a:lnTo>
                <a:lnTo>
                  <a:pt x="2805" y="484"/>
                </a:lnTo>
                <a:lnTo>
                  <a:pt x="2805" y="484"/>
                </a:lnTo>
                <a:lnTo>
                  <a:pt x="2810" y="484"/>
                </a:lnTo>
                <a:lnTo>
                  <a:pt x="2810" y="484"/>
                </a:lnTo>
                <a:lnTo>
                  <a:pt x="2810" y="484"/>
                </a:lnTo>
                <a:lnTo>
                  <a:pt x="2810" y="484"/>
                </a:lnTo>
                <a:lnTo>
                  <a:pt x="2810" y="484"/>
                </a:lnTo>
                <a:lnTo>
                  <a:pt x="2810" y="484"/>
                </a:lnTo>
                <a:lnTo>
                  <a:pt x="2810" y="484"/>
                </a:lnTo>
                <a:lnTo>
                  <a:pt x="2810" y="484"/>
                </a:lnTo>
                <a:lnTo>
                  <a:pt x="2810" y="484"/>
                </a:lnTo>
                <a:lnTo>
                  <a:pt x="2810" y="484"/>
                </a:lnTo>
                <a:lnTo>
                  <a:pt x="2815" y="484"/>
                </a:lnTo>
                <a:lnTo>
                  <a:pt x="2819" y="484"/>
                </a:lnTo>
                <a:lnTo>
                  <a:pt x="2824" y="484"/>
                </a:lnTo>
                <a:lnTo>
                  <a:pt x="2828" y="484"/>
                </a:lnTo>
                <a:lnTo>
                  <a:pt x="2828" y="484"/>
                </a:lnTo>
                <a:lnTo>
                  <a:pt x="2828" y="484"/>
                </a:lnTo>
                <a:lnTo>
                  <a:pt x="2833" y="479"/>
                </a:lnTo>
                <a:lnTo>
                  <a:pt x="2837" y="475"/>
                </a:lnTo>
                <a:lnTo>
                  <a:pt x="2842" y="475"/>
                </a:lnTo>
                <a:lnTo>
                  <a:pt x="2842" y="475"/>
                </a:lnTo>
                <a:lnTo>
                  <a:pt x="2842" y="470"/>
                </a:lnTo>
                <a:lnTo>
                  <a:pt x="2842" y="470"/>
                </a:lnTo>
                <a:lnTo>
                  <a:pt x="2846" y="470"/>
                </a:lnTo>
                <a:lnTo>
                  <a:pt x="2842" y="470"/>
                </a:lnTo>
                <a:lnTo>
                  <a:pt x="2846" y="470"/>
                </a:lnTo>
                <a:lnTo>
                  <a:pt x="2846" y="470"/>
                </a:lnTo>
                <a:lnTo>
                  <a:pt x="2846" y="470"/>
                </a:lnTo>
                <a:lnTo>
                  <a:pt x="2851" y="466"/>
                </a:lnTo>
                <a:lnTo>
                  <a:pt x="2846" y="466"/>
                </a:lnTo>
                <a:lnTo>
                  <a:pt x="2846" y="466"/>
                </a:lnTo>
                <a:lnTo>
                  <a:pt x="2846" y="466"/>
                </a:lnTo>
                <a:lnTo>
                  <a:pt x="2851" y="466"/>
                </a:lnTo>
                <a:lnTo>
                  <a:pt x="2851" y="470"/>
                </a:lnTo>
                <a:lnTo>
                  <a:pt x="2851" y="470"/>
                </a:lnTo>
                <a:lnTo>
                  <a:pt x="2855" y="466"/>
                </a:lnTo>
                <a:lnTo>
                  <a:pt x="2855" y="466"/>
                </a:lnTo>
                <a:lnTo>
                  <a:pt x="2855" y="466"/>
                </a:lnTo>
                <a:lnTo>
                  <a:pt x="2855" y="466"/>
                </a:lnTo>
                <a:lnTo>
                  <a:pt x="2860" y="461"/>
                </a:lnTo>
                <a:lnTo>
                  <a:pt x="2860" y="461"/>
                </a:lnTo>
                <a:lnTo>
                  <a:pt x="2860" y="461"/>
                </a:lnTo>
                <a:lnTo>
                  <a:pt x="2860" y="461"/>
                </a:lnTo>
                <a:lnTo>
                  <a:pt x="2860" y="457"/>
                </a:lnTo>
                <a:lnTo>
                  <a:pt x="2860" y="457"/>
                </a:lnTo>
                <a:lnTo>
                  <a:pt x="2860" y="457"/>
                </a:lnTo>
                <a:lnTo>
                  <a:pt x="2860" y="457"/>
                </a:lnTo>
                <a:lnTo>
                  <a:pt x="2860" y="452"/>
                </a:lnTo>
                <a:lnTo>
                  <a:pt x="2860" y="457"/>
                </a:lnTo>
                <a:lnTo>
                  <a:pt x="2860" y="457"/>
                </a:lnTo>
                <a:lnTo>
                  <a:pt x="2860" y="461"/>
                </a:lnTo>
                <a:lnTo>
                  <a:pt x="2860" y="461"/>
                </a:lnTo>
                <a:lnTo>
                  <a:pt x="2864" y="461"/>
                </a:lnTo>
                <a:lnTo>
                  <a:pt x="2864" y="466"/>
                </a:lnTo>
                <a:lnTo>
                  <a:pt x="2864" y="466"/>
                </a:lnTo>
                <a:lnTo>
                  <a:pt x="2864" y="466"/>
                </a:lnTo>
                <a:lnTo>
                  <a:pt x="2869" y="466"/>
                </a:lnTo>
                <a:lnTo>
                  <a:pt x="2869" y="466"/>
                </a:lnTo>
                <a:lnTo>
                  <a:pt x="2869" y="466"/>
                </a:lnTo>
                <a:lnTo>
                  <a:pt x="2873" y="466"/>
                </a:lnTo>
                <a:lnTo>
                  <a:pt x="2873" y="466"/>
                </a:lnTo>
                <a:lnTo>
                  <a:pt x="2869" y="466"/>
                </a:lnTo>
                <a:lnTo>
                  <a:pt x="2869" y="466"/>
                </a:lnTo>
                <a:lnTo>
                  <a:pt x="2869" y="466"/>
                </a:lnTo>
                <a:lnTo>
                  <a:pt x="2869" y="466"/>
                </a:lnTo>
                <a:lnTo>
                  <a:pt x="2869" y="470"/>
                </a:lnTo>
                <a:lnTo>
                  <a:pt x="2869" y="470"/>
                </a:lnTo>
                <a:lnTo>
                  <a:pt x="2869" y="475"/>
                </a:lnTo>
                <a:lnTo>
                  <a:pt x="2869" y="479"/>
                </a:lnTo>
                <a:lnTo>
                  <a:pt x="2869" y="479"/>
                </a:lnTo>
                <a:lnTo>
                  <a:pt x="2869" y="479"/>
                </a:lnTo>
                <a:lnTo>
                  <a:pt x="2869" y="479"/>
                </a:lnTo>
                <a:lnTo>
                  <a:pt x="2873" y="479"/>
                </a:lnTo>
                <a:lnTo>
                  <a:pt x="2873" y="484"/>
                </a:lnTo>
                <a:lnTo>
                  <a:pt x="2873" y="488"/>
                </a:lnTo>
                <a:lnTo>
                  <a:pt x="2878" y="488"/>
                </a:lnTo>
                <a:lnTo>
                  <a:pt x="2878" y="493"/>
                </a:lnTo>
                <a:lnTo>
                  <a:pt x="2878" y="493"/>
                </a:lnTo>
                <a:lnTo>
                  <a:pt x="2878" y="493"/>
                </a:lnTo>
                <a:lnTo>
                  <a:pt x="2878" y="493"/>
                </a:lnTo>
                <a:lnTo>
                  <a:pt x="2878" y="497"/>
                </a:lnTo>
                <a:lnTo>
                  <a:pt x="2878" y="497"/>
                </a:lnTo>
                <a:lnTo>
                  <a:pt x="2882" y="497"/>
                </a:lnTo>
                <a:lnTo>
                  <a:pt x="2882" y="502"/>
                </a:lnTo>
                <a:lnTo>
                  <a:pt x="2887" y="506"/>
                </a:lnTo>
                <a:lnTo>
                  <a:pt x="2887" y="506"/>
                </a:lnTo>
                <a:lnTo>
                  <a:pt x="2891" y="511"/>
                </a:lnTo>
                <a:lnTo>
                  <a:pt x="2891" y="511"/>
                </a:lnTo>
                <a:lnTo>
                  <a:pt x="2891" y="511"/>
                </a:lnTo>
                <a:lnTo>
                  <a:pt x="2891" y="515"/>
                </a:lnTo>
                <a:lnTo>
                  <a:pt x="2891" y="515"/>
                </a:lnTo>
                <a:lnTo>
                  <a:pt x="2891" y="515"/>
                </a:lnTo>
                <a:lnTo>
                  <a:pt x="2891" y="515"/>
                </a:lnTo>
                <a:lnTo>
                  <a:pt x="2891" y="515"/>
                </a:lnTo>
                <a:lnTo>
                  <a:pt x="2891" y="515"/>
                </a:lnTo>
                <a:lnTo>
                  <a:pt x="2891" y="520"/>
                </a:lnTo>
                <a:lnTo>
                  <a:pt x="2891" y="520"/>
                </a:lnTo>
                <a:lnTo>
                  <a:pt x="2891" y="520"/>
                </a:lnTo>
                <a:lnTo>
                  <a:pt x="2887" y="520"/>
                </a:lnTo>
                <a:lnTo>
                  <a:pt x="2887" y="520"/>
                </a:lnTo>
                <a:lnTo>
                  <a:pt x="2887" y="520"/>
                </a:lnTo>
                <a:lnTo>
                  <a:pt x="2887" y="520"/>
                </a:lnTo>
                <a:lnTo>
                  <a:pt x="2891" y="525"/>
                </a:lnTo>
                <a:lnTo>
                  <a:pt x="2891" y="529"/>
                </a:lnTo>
                <a:lnTo>
                  <a:pt x="2896" y="529"/>
                </a:lnTo>
                <a:lnTo>
                  <a:pt x="2896" y="529"/>
                </a:lnTo>
                <a:lnTo>
                  <a:pt x="2896" y="529"/>
                </a:lnTo>
                <a:lnTo>
                  <a:pt x="2891" y="534"/>
                </a:lnTo>
                <a:lnTo>
                  <a:pt x="2891" y="534"/>
                </a:lnTo>
                <a:lnTo>
                  <a:pt x="2891" y="534"/>
                </a:lnTo>
                <a:lnTo>
                  <a:pt x="2900" y="538"/>
                </a:lnTo>
                <a:lnTo>
                  <a:pt x="2905" y="534"/>
                </a:lnTo>
                <a:lnTo>
                  <a:pt x="2909" y="534"/>
                </a:lnTo>
                <a:lnTo>
                  <a:pt x="2909" y="534"/>
                </a:lnTo>
                <a:lnTo>
                  <a:pt x="2914" y="534"/>
                </a:lnTo>
                <a:lnTo>
                  <a:pt x="2914" y="529"/>
                </a:lnTo>
                <a:lnTo>
                  <a:pt x="2909" y="529"/>
                </a:lnTo>
                <a:lnTo>
                  <a:pt x="2909" y="529"/>
                </a:lnTo>
                <a:lnTo>
                  <a:pt x="2914" y="525"/>
                </a:lnTo>
                <a:lnTo>
                  <a:pt x="2914" y="525"/>
                </a:lnTo>
                <a:lnTo>
                  <a:pt x="2914" y="525"/>
                </a:lnTo>
                <a:lnTo>
                  <a:pt x="2914" y="525"/>
                </a:lnTo>
                <a:lnTo>
                  <a:pt x="2918" y="525"/>
                </a:lnTo>
                <a:lnTo>
                  <a:pt x="2918" y="525"/>
                </a:lnTo>
                <a:lnTo>
                  <a:pt x="2918" y="520"/>
                </a:lnTo>
                <a:lnTo>
                  <a:pt x="2918" y="520"/>
                </a:lnTo>
                <a:lnTo>
                  <a:pt x="2923" y="520"/>
                </a:lnTo>
                <a:lnTo>
                  <a:pt x="2927" y="520"/>
                </a:lnTo>
                <a:lnTo>
                  <a:pt x="2927" y="520"/>
                </a:lnTo>
                <a:lnTo>
                  <a:pt x="2932" y="520"/>
                </a:lnTo>
                <a:lnTo>
                  <a:pt x="2932" y="520"/>
                </a:lnTo>
                <a:lnTo>
                  <a:pt x="2932" y="520"/>
                </a:lnTo>
                <a:lnTo>
                  <a:pt x="2936" y="520"/>
                </a:lnTo>
                <a:lnTo>
                  <a:pt x="2936" y="520"/>
                </a:lnTo>
                <a:lnTo>
                  <a:pt x="2936" y="515"/>
                </a:lnTo>
                <a:lnTo>
                  <a:pt x="2936" y="511"/>
                </a:lnTo>
                <a:lnTo>
                  <a:pt x="2941" y="511"/>
                </a:lnTo>
                <a:lnTo>
                  <a:pt x="2941" y="506"/>
                </a:lnTo>
                <a:lnTo>
                  <a:pt x="2941" y="506"/>
                </a:lnTo>
                <a:lnTo>
                  <a:pt x="2941" y="502"/>
                </a:lnTo>
                <a:lnTo>
                  <a:pt x="2941" y="502"/>
                </a:lnTo>
                <a:lnTo>
                  <a:pt x="2941" y="502"/>
                </a:lnTo>
                <a:lnTo>
                  <a:pt x="2941" y="502"/>
                </a:lnTo>
                <a:lnTo>
                  <a:pt x="2941" y="497"/>
                </a:lnTo>
                <a:lnTo>
                  <a:pt x="2941" y="497"/>
                </a:lnTo>
                <a:lnTo>
                  <a:pt x="2941" y="493"/>
                </a:lnTo>
                <a:lnTo>
                  <a:pt x="2941" y="493"/>
                </a:lnTo>
                <a:lnTo>
                  <a:pt x="2941" y="493"/>
                </a:lnTo>
                <a:lnTo>
                  <a:pt x="2941" y="488"/>
                </a:lnTo>
                <a:lnTo>
                  <a:pt x="2941" y="488"/>
                </a:lnTo>
                <a:lnTo>
                  <a:pt x="2946" y="488"/>
                </a:lnTo>
                <a:lnTo>
                  <a:pt x="2941" y="484"/>
                </a:lnTo>
                <a:lnTo>
                  <a:pt x="2946" y="484"/>
                </a:lnTo>
                <a:lnTo>
                  <a:pt x="2946" y="479"/>
                </a:lnTo>
                <a:lnTo>
                  <a:pt x="2941" y="479"/>
                </a:lnTo>
                <a:lnTo>
                  <a:pt x="2946" y="479"/>
                </a:lnTo>
                <a:lnTo>
                  <a:pt x="2946" y="475"/>
                </a:lnTo>
                <a:lnTo>
                  <a:pt x="2946" y="475"/>
                </a:lnTo>
                <a:lnTo>
                  <a:pt x="2941" y="475"/>
                </a:lnTo>
                <a:lnTo>
                  <a:pt x="2941" y="475"/>
                </a:lnTo>
                <a:lnTo>
                  <a:pt x="2936" y="475"/>
                </a:lnTo>
                <a:lnTo>
                  <a:pt x="2936" y="475"/>
                </a:lnTo>
                <a:lnTo>
                  <a:pt x="2936" y="475"/>
                </a:lnTo>
                <a:lnTo>
                  <a:pt x="2936" y="475"/>
                </a:lnTo>
                <a:lnTo>
                  <a:pt x="2941" y="475"/>
                </a:lnTo>
                <a:lnTo>
                  <a:pt x="2946" y="475"/>
                </a:lnTo>
                <a:lnTo>
                  <a:pt x="2950" y="475"/>
                </a:lnTo>
                <a:lnTo>
                  <a:pt x="2950" y="470"/>
                </a:lnTo>
                <a:lnTo>
                  <a:pt x="2955" y="470"/>
                </a:lnTo>
                <a:lnTo>
                  <a:pt x="2955" y="470"/>
                </a:lnTo>
                <a:lnTo>
                  <a:pt x="2955" y="466"/>
                </a:lnTo>
                <a:lnTo>
                  <a:pt x="2959" y="470"/>
                </a:lnTo>
                <a:lnTo>
                  <a:pt x="2959" y="466"/>
                </a:lnTo>
                <a:lnTo>
                  <a:pt x="2959" y="466"/>
                </a:lnTo>
                <a:lnTo>
                  <a:pt x="2964" y="466"/>
                </a:lnTo>
                <a:lnTo>
                  <a:pt x="2964" y="466"/>
                </a:lnTo>
                <a:lnTo>
                  <a:pt x="2964" y="466"/>
                </a:lnTo>
                <a:lnTo>
                  <a:pt x="2964" y="461"/>
                </a:lnTo>
                <a:lnTo>
                  <a:pt x="2968" y="461"/>
                </a:lnTo>
                <a:lnTo>
                  <a:pt x="2968" y="461"/>
                </a:lnTo>
                <a:lnTo>
                  <a:pt x="2968" y="461"/>
                </a:lnTo>
                <a:lnTo>
                  <a:pt x="2968" y="461"/>
                </a:lnTo>
                <a:lnTo>
                  <a:pt x="2964" y="461"/>
                </a:lnTo>
                <a:lnTo>
                  <a:pt x="2964" y="461"/>
                </a:lnTo>
                <a:lnTo>
                  <a:pt x="2964" y="461"/>
                </a:lnTo>
                <a:lnTo>
                  <a:pt x="2964" y="461"/>
                </a:lnTo>
                <a:lnTo>
                  <a:pt x="2964" y="461"/>
                </a:lnTo>
                <a:lnTo>
                  <a:pt x="2959" y="461"/>
                </a:lnTo>
                <a:lnTo>
                  <a:pt x="2959" y="461"/>
                </a:lnTo>
                <a:lnTo>
                  <a:pt x="2959" y="461"/>
                </a:lnTo>
                <a:lnTo>
                  <a:pt x="2955" y="461"/>
                </a:lnTo>
                <a:lnTo>
                  <a:pt x="2955" y="461"/>
                </a:lnTo>
                <a:lnTo>
                  <a:pt x="2950" y="461"/>
                </a:lnTo>
                <a:lnTo>
                  <a:pt x="2950" y="461"/>
                </a:lnTo>
                <a:lnTo>
                  <a:pt x="2950" y="461"/>
                </a:lnTo>
                <a:lnTo>
                  <a:pt x="2946" y="461"/>
                </a:lnTo>
                <a:lnTo>
                  <a:pt x="2946" y="461"/>
                </a:lnTo>
                <a:lnTo>
                  <a:pt x="2941" y="461"/>
                </a:lnTo>
                <a:lnTo>
                  <a:pt x="2941" y="457"/>
                </a:lnTo>
                <a:lnTo>
                  <a:pt x="2936" y="461"/>
                </a:lnTo>
                <a:lnTo>
                  <a:pt x="2932" y="457"/>
                </a:lnTo>
                <a:lnTo>
                  <a:pt x="2936" y="457"/>
                </a:lnTo>
                <a:lnTo>
                  <a:pt x="2941" y="457"/>
                </a:lnTo>
                <a:lnTo>
                  <a:pt x="2941" y="457"/>
                </a:lnTo>
                <a:lnTo>
                  <a:pt x="2941" y="457"/>
                </a:lnTo>
                <a:lnTo>
                  <a:pt x="2941" y="457"/>
                </a:lnTo>
                <a:lnTo>
                  <a:pt x="2946" y="457"/>
                </a:lnTo>
                <a:lnTo>
                  <a:pt x="2946" y="457"/>
                </a:lnTo>
                <a:lnTo>
                  <a:pt x="2946" y="457"/>
                </a:lnTo>
                <a:lnTo>
                  <a:pt x="2950" y="457"/>
                </a:lnTo>
                <a:lnTo>
                  <a:pt x="2950" y="457"/>
                </a:lnTo>
                <a:lnTo>
                  <a:pt x="2955" y="457"/>
                </a:lnTo>
                <a:lnTo>
                  <a:pt x="2955" y="457"/>
                </a:lnTo>
                <a:lnTo>
                  <a:pt x="2955" y="457"/>
                </a:lnTo>
                <a:lnTo>
                  <a:pt x="2955" y="457"/>
                </a:lnTo>
                <a:lnTo>
                  <a:pt x="2955" y="457"/>
                </a:lnTo>
                <a:lnTo>
                  <a:pt x="2955" y="457"/>
                </a:lnTo>
                <a:lnTo>
                  <a:pt x="2955" y="461"/>
                </a:lnTo>
                <a:lnTo>
                  <a:pt x="2959" y="461"/>
                </a:lnTo>
                <a:lnTo>
                  <a:pt x="2959" y="461"/>
                </a:lnTo>
                <a:lnTo>
                  <a:pt x="2964" y="461"/>
                </a:lnTo>
                <a:lnTo>
                  <a:pt x="2964" y="461"/>
                </a:lnTo>
                <a:lnTo>
                  <a:pt x="2964" y="461"/>
                </a:lnTo>
                <a:lnTo>
                  <a:pt x="2964" y="457"/>
                </a:lnTo>
                <a:lnTo>
                  <a:pt x="2964" y="457"/>
                </a:lnTo>
                <a:lnTo>
                  <a:pt x="2968" y="457"/>
                </a:lnTo>
                <a:lnTo>
                  <a:pt x="2968" y="457"/>
                </a:lnTo>
                <a:lnTo>
                  <a:pt x="2968" y="457"/>
                </a:lnTo>
                <a:lnTo>
                  <a:pt x="2973" y="452"/>
                </a:lnTo>
                <a:lnTo>
                  <a:pt x="2973" y="452"/>
                </a:lnTo>
                <a:lnTo>
                  <a:pt x="2973" y="452"/>
                </a:lnTo>
                <a:lnTo>
                  <a:pt x="2973" y="448"/>
                </a:lnTo>
                <a:lnTo>
                  <a:pt x="2973" y="448"/>
                </a:lnTo>
                <a:lnTo>
                  <a:pt x="2968" y="448"/>
                </a:lnTo>
                <a:lnTo>
                  <a:pt x="2968" y="448"/>
                </a:lnTo>
                <a:lnTo>
                  <a:pt x="2968" y="448"/>
                </a:lnTo>
                <a:lnTo>
                  <a:pt x="2964" y="448"/>
                </a:lnTo>
                <a:lnTo>
                  <a:pt x="2964" y="443"/>
                </a:lnTo>
                <a:lnTo>
                  <a:pt x="2964" y="443"/>
                </a:lnTo>
                <a:lnTo>
                  <a:pt x="2964" y="443"/>
                </a:lnTo>
                <a:lnTo>
                  <a:pt x="2959" y="439"/>
                </a:lnTo>
                <a:lnTo>
                  <a:pt x="2959" y="439"/>
                </a:lnTo>
                <a:lnTo>
                  <a:pt x="2959" y="439"/>
                </a:lnTo>
                <a:lnTo>
                  <a:pt x="2955" y="439"/>
                </a:lnTo>
                <a:lnTo>
                  <a:pt x="2955" y="439"/>
                </a:lnTo>
                <a:lnTo>
                  <a:pt x="2955" y="439"/>
                </a:lnTo>
                <a:lnTo>
                  <a:pt x="2955" y="439"/>
                </a:lnTo>
                <a:lnTo>
                  <a:pt x="2955" y="439"/>
                </a:lnTo>
                <a:lnTo>
                  <a:pt x="2950" y="439"/>
                </a:lnTo>
                <a:lnTo>
                  <a:pt x="2950" y="439"/>
                </a:lnTo>
                <a:lnTo>
                  <a:pt x="2950" y="439"/>
                </a:lnTo>
                <a:lnTo>
                  <a:pt x="2950" y="434"/>
                </a:lnTo>
                <a:lnTo>
                  <a:pt x="2950" y="434"/>
                </a:lnTo>
                <a:lnTo>
                  <a:pt x="2950" y="434"/>
                </a:lnTo>
                <a:lnTo>
                  <a:pt x="2946" y="430"/>
                </a:lnTo>
                <a:lnTo>
                  <a:pt x="2946" y="430"/>
                </a:lnTo>
                <a:lnTo>
                  <a:pt x="2946" y="425"/>
                </a:lnTo>
                <a:lnTo>
                  <a:pt x="2946" y="425"/>
                </a:lnTo>
                <a:lnTo>
                  <a:pt x="2946" y="425"/>
                </a:lnTo>
                <a:lnTo>
                  <a:pt x="2946" y="425"/>
                </a:lnTo>
                <a:lnTo>
                  <a:pt x="2946" y="425"/>
                </a:lnTo>
                <a:lnTo>
                  <a:pt x="2946" y="421"/>
                </a:lnTo>
                <a:lnTo>
                  <a:pt x="2946" y="421"/>
                </a:lnTo>
                <a:lnTo>
                  <a:pt x="2946" y="421"/>
                </a:lnTo>
                <a:lnTo>
                  <a:pt x="2946" y="421"/>
                </a:lnTo>
                <a:lnTo>
                  <a:pt x="2946" y="416"/>
                </a:lnTo>
                <a:lnTo>
                  <a:pt x="2946" y="416"/>
                </a:lnTo>
                <a:lnTo>
                  <a:pt x="2950" y="416"/>
                </a:lnTo>
                <a:lnTo>
                  <a:pt x="2950" y="416"/>
                </a:lnTo>
                <a:lnTo>
                  <a:pt x="2950" y="416"/>
                </a:lnTo>
                <a:lnTo>
                  <a:pt x="2950" y="416"/>
                </a:lnTo>
                <a:lnTo>
                  <a:pt x="2950" y="411"/>
                </a:lnTo>
                <a:lnTo>
                  <a:pt x="2950" y="411"/>
                </a:lnTo>
                <a:lnTo>
                  <a:pt x="2950" y="411"/>
                </a:lnTo>
                <a:lnTo>
                  <a:pt x="2950" y="407"/>
                </a:lnTo>
                <a:lnTo>
                  <a:pt x="2950" y="407"/>
                </a:lnTo>
                <a:lnTo>
                  <a:pt x="2950" y="407"/>
                </a:lnTo>
                <a:lnTo>
                  <a:pt x="2950" y="407"/>
                </a:lnTo>
                <a:lnTo>
                  <a:pt x="2950" y="402"/>
                </a:lnTo>
                <a:lnTo>
                  <a:pt x="2946" y="402"/>
                </a:lnTo>
                <a:lnTo>
                  <a:pt x="2946" y="402"/>
                </a:lnTo>
                <a:lnTo>
                  <a:pt x="2950" y="402"/>
                </a:lnTo>
                <a:lnTo>
                  <a:pt x="2950" y="402"/>
                </a:lnTo>
                <a:lnTo>
                  <a:pt x="2950" y="402"/>
                </a:lnTo>
                <a:lnTo>
                  <a:pt x="2950" y="402"/>
                </a:lnTo>
                <a:lnTo>
                  <a:pt x="2950" y="402"/>
                </a:lnTo>
                <a:lnTo>
                  <a:pt x="2955" y="402"/>
                </a:lnTo>
                <a:lnTo>
                  <a:pt x="2955" y="398"/>
                </a:lnTo>
                <a:lnTo>
                  <a:pt x="2955" y="398"/>
                </a:lnTo>
                <a:lnTo>
                  <a:pt x="2955" y="398"/>
                </a:lnTo>
                <a:lnTo>
                  <a:pt x="2955" y="398"/>
                </a:lnTo>
                <a:lnTo>
                  <a:pt x="2955" y="398"/>
                </a:lnTo>
                <a:lnTo>
                  <a:pt x="2955" y="398"/>
                </a:lnTo>
                <a:lnTo>
                  <a:pt x="2955" y="398"/>
                </a:lnTo>
                <a:lnTo>
                  <a:pt x="2955" y="398"/>
                </a:lnTo>
                <a:lnTo>
                  <a:pt x="2955" y="393"/>
                </a:lnTo>
                <a:lnTo>
                  <a:pt x="2955" y="393"/>
                </a:lnTo>
                <a:lnTo>
                  <a:pt x="2955" y="393"/>
                </a:lnTo>
                <a:lnTo>
                  <a:pt x="2955" y="393"/>
                </a:lnTo>
                <a:lnTo>
                  <a:pt x="2955" y="393"/>
                </a:lnTo>
                <a:lnTo>
                  <a:pt x="2955" y="393"/>
                </a:lnTo>
                <a:lnTo>
                  <a:pt x="2955" y="398"/>
                </a:lnTo>
                <a:lnTo>
                  <a:pt x="2959" y="398"/>
                </a:lnTo>
                <a:lnTo>
                  <a:pt x="2959" y="393"/>
                </a:lnTo>
                <a:lnTo>
                  <a:pt x="2959" y="393"/>
                </a:lnTo>
                <a:lnTo>
                  <a:pt x="2959" y="393"/>
                </a:lnTo>
                <a:lnTo>
                  <a:pt x="2959" y="393"/>
                </a:lnTo>
                <a:lnTo>
                  <a:pt x="2959" y="393"/>
                </a:lnTo>
                <a:lnTo>
                  <a:pt x="2959" y="393"/>
                </a:lnTo>
                <a:lnTo>
                  <a:pt x="2959" y="393"/>
                </a:lnTo>
                <a:lnTo>
                  <a:pt x="2959" y="393"/>
                </a:lnTo>
                <a:lnTo>
                  <a:pt x="2959" y="393"/>
                </a:lnTo>
                <a:lnTo>
                  <a:pt x="2964" y="389"/>
                </a:lnTo>
                <a:lnTo>
                  <a:pt x="2964" y="389"/>
                </a:lnTo>
                <a:lnTo>
                  <a:pt x="2964" y="389"/>
                </a:lnTo>
                <a:lnTo>
                  <a:pt x="2964" y="389"/>
                </a:lnTo>
                <a:lnTo>
                  <a:pt x="2964" y="389"/>
                </a:lnTo>
                <a:lnTo>
                  <a:pt x="2964" y="389"/>
                </a:lnTo>
                <a:lnTo>
                  <a:pt x="2964" y="389"/>
                </a:lnTo>
                <a:lnTo>
                  <a:pt x="2964" y="389"/>
                </a:lnTo>
                <a:lnTo>
                  <a:pt x="2964" y="389"/>
                </a:lnTo>
                <a:lnTo>
                  <a:pt x="2964" y="389"/>
                </a:lnTo>
                <a:lnTo>
                  <a:pt x="2968" y="389"/>
                </a:lnTo>
                <a:lnTo>
                  <a:pt x="2968" y="384"/>
                </a:lnTo>
                <a:lnTo>
                  <a:pt x="2973" y="384"/>
                </a:lnTo>
                <a:lnTo>
                  <a:pt x="2973" y="384"/>
                </a:lnTo>
                <a:lnTo>
                  <a:pt x="2973" y="384"/>
                </a:lnTo>
                <a:lnTo>
                  <a:pt x="2973" y="384"/>
                </a:lnTo>
                <a:lnTo>
                  <a:pt x="2973" y="384"/>
                </a:lnTo>
                <a:lnTo>
                  <a:pt x="2973" y="384"/>
                </a:lnTo>
                <a:lnTo>
                  <a:pt x="2977" y="384"/>
                </a:lnTo>
                <a:lnTo>
                  <a:pt x="2977" y="384"/>
                </a:lnTo>
                <a:lnTo>
                  <a:pt x="2977" y="380"/>
                </a:lnTo>
                <a:lnTo>
                  <a:pt x="2977" y="380"/>
                </a:lnTo>
                <a:lnTo>
                  <a:pt x="2982" y="380"/>
                </a:lnTo>
                <a:lnTo>
                  <a:pt x="2982" y="380"/>
                </a:lnTo>
                <a:lnTo>
                  <a:pt x="2986" y="375"/>
                </a:lnTo>
                <a:lnTo>
                  <a:pt x="2986" y="375"/>
                </a:lnTo>
                <a:lnTo>
                  <a:pt x="2991" y="375"/>
                </a:lnTo>
                <a:lnTo>
                  <a:pt x="2991" y="371"/>
                </a:lnTo>
                <a:lnTo>
                  <a:pt x="2995" y="366"/>
                </a:lnTo>
                <a:lnTo>
                  <a:pt x="2995" y="366"/>
                </a:lnTo>
                <a:lnTo>
                  <a:pt x="2995" y="366"/>
                </a:lnTo>
                <a:lnTo>
                  <a:pt x="2995" y="366"/>
                </a:lnTo>
                <a:lnTo>
                  <a:pt x="2995" y="362"/>
                </a:lnTo>
                <a:lnTo>
                  <a:pt x="2995" y="362"/>
                </a:lnTo>
                <a:lnTo>
                  <a:pt x="2995" y="357"/>
                </a:lnTo>
                <a:lnTo>
                  <a:pt x="2991" y="357"/>
                </a:lnTo>
                <a:lnTo>
                  <a:pt x="2991" y="357"/>
                </a:lnTo>
                <a:lnTo>
                  <a:pt x="2991" y="357"/>
                </a:lnTo>
                <a:lnTo>
                  <a:pt x="2995" y="357"/>
                </a:lnTo>
                <a:lnTo>
                  <a:pt x="2995" y="353"/>
                </a:lnTo>
                <a:lnTo>
                  <a:pt x="2995" y="353"/>
                </a:lnTo>
                <a:lnTo>
                  <a:pt x="2995" y="353"/>
                </a:lnTo>
                <a:lnTo>
                  <a:pt x="2995" y="348"/>
                </a:lnTo>
                <a:lnTo>
                  <a:pt x="2995" y="348"/>
                </a:lnTo>
                <a:lnTo>
                  <a:pt x="2995" y="348"/>
                </a:lnTo>
                <a:lnTo>
                  <a:pt x="2995" y="348"/>
                </a:lnTo>
                <a:lnTo>
                  <a:pt x="2995" y="348"/>
                </a:lnTo>
                <a:lnTo>
                  <a:pt x="2995" y="348"/>
                </a:lnTo>
                <a:lnTo>
                  <a:pt x="2995" y="348"/>
                </a:lnTo>
                <a:lnTo>
                  <a:pt x="2995" y="348"/>
                </a:lnTo>
                <a:lnTo>
                  <a:pt x="2995" y="348"/>
                </a:lnTo>
                <a:lnTo>
                  <a:pt x="2995" y="348"/>
                </a:lnTo>
                <a:lnTo>
                  <a:pt x="2995" y="348"/>
                </a:lnTo>
                <a:lnTo>
                  <a:pt x="2995" y="348"/>
                </a:lnTo>
                <a:lnTo>
                  <a:pt x="2995" y="348"/>
                </a:lnTo>
                <a:lnTo>
                  <a:pt x="2995" y="348"/>
                </a:lnTo>
                <a:lnTo>
                  <a:pt x="3000" y="348"/>
                </a:lnTo>
                <a:lnTo>
                  <a:pt x="3000" y="348"/>
                </a:lnTo>
                <a:lnTo>
                  <a:pt x="3000" y="344"/>
                </a:lnTo>
                <a:lnTo>
                  <a:pt x="3000" y="344"/>
                </a:lnTo>
                <a:lnTo>
                  <a:pt x="3000" y="344"/>
                </a:lnTo>
                <a:lnTo>
                  <a:pt x="3000" y="344"/>
                </a:lnTo>
                <a:lnTo>
                  <a:pt x="3004" y="344"/>
                </a:lnTo>
                <a:lnTo>
                  <a:pt x="3004" y="344"/>
                </a:lnTo>
                <a:lnTo>
                  <a:pt x="3000" y="344"/>
                </a:lnTo>
                <a:lnTo>
                  <a:pt x="3000" y="344"/>
                </a:lnTo>
                <a:lnTo>
                  <a:pt x="3004" y="344"/>
                </a:lnTo>
                <a:lnTo>
                  <a:pt x="3004" y="344"/>
                </a:lnTo>
                <a:lnTo>
                  <a:pt x="3004" y="339"/>
                </a:lnTo>
                <a:lnTo>
                  <a:pt x="3004" y="339"/>
                </a:lnTo>
                <a:lnTo>
                  <a:pt x="3004" y="339"/>
                </a:lnTo>
                <a:lnTo>
                  <a:pt x="3004" y="339"/>
                </a:lnTo>
                <a:lnTo>
                  <a:pt x="3004" y="339"/>
                </a:lnTo>
                <a:lnTo>
                  <a:pt x="3004" y="339"/>
                </a:lnTo>
                <a:lnTo>
                  <a:pt x="3009" y="339"/>
                </a:lnTo>
                <a:lnTo>
                  <a:pt x="3009" y="339"/>
                </a:lnTo>
                <a:lnTo>
                  <a:pt x="3009" y="339"/>
                </a:lnTo>
                <a:lnTo>
                  <a:pt x="3013" y="339"/>
                </a:lnTo>
                <a:lnTo>
                  <a:pt x="3013" y="339"/>
                </a:lnTo>
                <a:lnTo>
                  <a:pt x="3013" y="339"/>
                </a:lnTo>
                <a:lnTo>
                  <a:pt x="3013" y="339"/>
                </a:lnTo>
                <a:lnTo>
                  <a:pt x="3018" y="339"/>
                </a:lnTo>
                <a:lnTo>
                  <a:pt x="3018" y="339"/>
                </a:lnTo>
                <a:lnTo>
                  <a:pt x="3022" y="339"/>
                </a:lnTo>
                <a:lnTo>
                  <a:pt x="3022" y="339"/>
                </a:lnTo>
                <a:lnTo>
                  <a:pt x="3027" y="339"/>
                </a:lnTo>
                <a:lnTo>
                  <a:pt x="3027" y="339"/>
                </a:lnTo>
                <a:lnTo>
                  <a:pt x="3031" y="339"/>
                </a:lnTo>
                <a:lnTo>
                  <a:pt x="3031" y="339"/>
                </a:lnTo>
                <a:lnTo>
                  <a:pt x="3031" y="339"/>
                </a:lnTo>
                <a:lnTo>
                  <a:pt x="3031" y="339"/>
                </a:lnTo>
                <a:lnTo>
                  <a:pt x="3031" y="339"/>
                </a:lnTo>
                <a:lnTo>
                  <a:pt x="3031" y="339"/>
                </a:lnTo>
                <a:lnTo>
                  <a:pt x="3031" y="339"/>
                </a:lnTo>
                <a:lnTo>
                  <a:pt x="3036" y="344"/>
                </a:lnTo>
                <a:lnTo>
                  <a:pt x="3036" y="344"/>
                </a:lnTo>
                <a:lnTo>
                  <a:pt x="3040" y="344"/>
                </a:lnTo>
                <a:lnTo>
                  <a:pt x="3040" y="344"/>
                </a:lnTo>
                <a:lnTo>
                  <a:pt x="3040" y="348"/>
                </a:lnTo>
                <a:lnTo>
                  <a:pt x="3040" y="348"/>
                </a:lnTo>
                <a:lnTo>
                  <a:pt x="3040" y="353"/>
                </a:lnTo>
                <a:lnTo>
                  <a:pt x="3045" y="353"/>
                </a:lnTo>
                <a:lnTo>
                  <a:pt x="3045" y="353"/>
                </a:lnTo>
                <a:lnTo>
                  <a:pt x="3045" y="353"/>
                </a:lnTo>
                <a:lnTo>
                  <a:pt x="3040" y="353"/>
                </a:lnTo>
                <a:lnTo>
                  <a:pt x="3040" y="353"/>
                </a:lnTo>
                <a:lnTo>
                  <a:pt x="3045" y="357"/>
                </a:lnTo>
                <a:lnTo>
                  <a:pt x="3045" y="357"/>
                </a:lnTo>
                <a:lnTo>
                  <a:pt x="3040" y="357"/>
                </a:lnTo>
                <a:lnTo>
                  <a:pt x="3040" y="357"/>
                </a:lnTo>
                <a:lnTo>
                  <a:pt x="3040" y="357"/>
                </a:lnTo>
                <a:lnTo>
                  <a:pt x="3036" y="357"/>
                </a:lnTo>
                <a:lnTo>
                  <a:pt x="3036" y="357"/>
                </a:lnTo>
                <a:lnTo>
                  <a:pt x="3036" y="357"/>
                </a:lnTo>
                <a:lnTo>
                  <a:pt x="3036" y="357"/>
                </a:lnTo>
                <a:lnTo>
                  <a:pt x="3031" y="362"/>
                </a:lnTo>
                <a:lnTo>
                  <a:pt x="3031" y="362"/>
                </a:lnTo>
                <a:lnTo>
                  <a:pt x="3027" y="366"/>
                </a:lnTo>
                <a:lnTo>
                  <a:pt x="3027" y="366"/>
                </a:lnTo>
                <a:lnTo>
                  <a:pt x="3027" y="366"/>
                </a:lnTo>
                <a:lnTo>
                  <a:pt x="3022" y="371"/>
                </a:lnTo>
                <a:lnTo>
                  <a:pt x="3022" y="371"/>
                </a:lnTo>
                <a:lnTo>
                  <a:pt x="3022" y="371"/>
                </a:lnTo>
                <a:lnTo>
                  <a:pt x="3018" y="375"/>
                </a:lnTo>
                <a:lnTo>
                  <a:pt x="3018" y="375"/>
                </a:lnTo>
                <a:lnTo>
                  <a:pt x="3018" y="375"/>
                </a:lnTo>
                <a:lnTo>
                  <a:pt x="3013" y="380"/>
                </a:lnTo>
                <a:lnTo>
                  <a:pt x="3013" y="380"/>
                </a:lnTo>
                <a:lnTo>
                  <a:pt x="3013" y="380"/>
                </a:lnTo>
                <a:lnTo>
                  <a:pt x="3009" y="384"/>
                </a:lnTo>
                <a:lnTo>
                  <a:pt x="3009" y="384"/>
                </a:lnTo>
                <a:lnTo>
                  <a:pt x="3009" y="384"/>
                </a:lnTo>
                <a:lnTo>
                  <a:pt x="3009" y="384"/>
                </a:lnTo>
                <a:lnTo>
                  <a:pt x="3009" y="384"/>
                </a:lnTo>
                <a:lnTo>
                  <a:pt x="3009" y="384"/>
                </a:lnTo>
                <a:lnTo>
                  <a:pt x="3009" y="384"/>
                </a:lnTo>
                <a:lnTo>
                  <a:pt x="3009" y="384"/>
                </a:lnTo>
                <a:lnTo>
                  <a:pt x="3009" y="384"/>
                </a:lnTo>
                <a:lnTo>
                  <a:pt x="3009" y="389"/>
                </a:lnTo>
                <a:lnTo>
                  <a:pt x="3004" y="389"/>
                </a:lnTo>
                <a:lnTo>
                  <a:pt x="3004" y="389"/>
                </a:lnTo>
                <a:lnTo>
                  <a:pt x="3000" y="389"/>
                </a:lnTo>
                <a:lnTo>
                  <a:pt x="3000" y="389"/>
                </a:lnTo>
                <a:lnTo>
                  <a:pt x="3000" y="389"/>
                </a:lnTo>
                <a:lnTo>
                  <a:pt x="3000" y="389"/>
                </a:lnTo>
                <a:lnTo>
                  <a:pt x="3000" y="393"/>
                </a:lnTo>
                <a:lnTo>
                  <a:pt x="3000" y="393"/>
                </a:lnTo>
                <a:lnTo>
                  <a:pt x="2995" y="398"/>
                </a:lnTo>
                <a:lnTo>
                  <a:pt x="2995" y="398"/>
                </a:lnTo>
                <a:lnTo>
                  <a:pt x="2995" y="398"/>
                </a:lnTo>
                <a:lnTo>
                  <a:pt x="2995" y="398"/>
                </a:lnTo>
                <a:lnTo>
                  <a:pt x="2995" y="402"/>
                </a:lnTo>
                <a:lnTo>
                  <a:pt x="2995" y="402"/>
                </a:lnTo>
                <a:lnTo>
                  <a:pt x="3000" y="402"/>
                </a:lnTo>
                <a:lnTo>
                  <a:pt x="3000" y="407"/>
                </a:lnTo>
                <a:lnTo>
                  <a:pt x="3000" y="407"/>
                </a:lnTo>
                <a:lnTo>
                  <a:pt x="3000" y="407"/>
                </a:lnTo>
                <a:lnTo>
                  <a:pt x="3000" y="411"/>
                </a:lnTo>
                <a:lnTo>
                  <a:pt x="3000" y="411"/>
                </a:lnTo>
                <a:lnTo>
                  <a:pt x="3000" y="416"/>
                </a:lnTo>
                <a:lnTo>
                  <a:pt x="3004" y="416"/>
                </a:lnTo>
                <a:lnTo>
                  <a:pt x="3004" y="416"/>
                </a:lnTo>
                <a:lnTo>
                  <a:pt x="3004" y="416"/>
                </a:lnTo>
                <a:lnTo>
                  <a:pt x="3004" y="421"/>
                </a:lnTo>
                <a:lnTo>
                  <a:pt x="3004" y="421"/>
                </a:lnTo>
                <a:lnTo>
                  <a:pt x="3004" y="421"/>
                </a:lnTo>
                <a:lnTo>
                  <a:pt x="3004" y="421"/>
                </a:lnTo>
                <a:lnTo>
                  <a:pt x="3004" y="421"/>
                </a:lnTo>
                <a:lnTo>
                  <a:pt x="3004" y="421"/>
                </a:lnTo>
                <a:lnTo>
                  <a:pt x="3004" y="421"/>
                </a:lnTo>
                <a:lnTo>
                  <a:pt x="3004" y="421"/>
                </a:lnTo>
                <a:lnTo>
                  <a:pt x="3004" y="421"/>
                </a:lnTo>
                <a:lnTo>
                  <a:pt x="3004" y="421"/>
                </a:lnTo>
                <a:lnTo>
                  <a:pt x="3004" y="425"/>
                </a:lnTo>
                <a:lnTo>
                  <a:pt x="3004" y="425"/>
                </a:lnTo>
                <a:lnTo>
                  <a:pt x="3004" y="425"/>
                </a:lnTo>
                <a:lnTo>
                  <a:pt x="3000" y="430"/>
                </a:lnTo>
                <a:lnTo>
                  <a:pt x="3000" y="430"/>
                </a:lnTo>
                <a:lnTo>
                  <a:pt x="3000" y="434"/>
                </a:lnTo>
                <a:lnTo>
                  <a:pt x="3004" y="434"/>
                </a:lnTo>
                <a:lnTo>
                  <a:pt x="3004" y="434"/>
                </a:lnTo>
                <a:lnTo>
                  <a:pt x="3004" y="434"/>
                </a:lnTo>
                <a:lnTo>
                  <a:pt x="3004" y="439"/>
                </a:lnTo>
                <a:lnTo>
                  <a:pt x="3004" y="439"/>
                </a:lnTo>
                <a:lnTo>
                  <a:pt x="3004" y="439"/>
                </a:lnTo>
                <a:lnTo>
                  <a:pt x="3009" y="439"/>
                </a:lnTo>
                <a:lnTo>
                  <a:pt x="3009" y="439"/>
                </a:lnTo>
                <a:lnTo>
                  <a:pt x="3009" y="439"/>
                </a:lnTo>
                <a:lnTo>
                  <a:pt x="3009" y="439"/>
                </a:lnTo>
                <a:lnTo>
                  <a:pt x="3013" y="439"/>
                </a:lnTo>
                <a:lnTo>
                  <a:pt x="3018" y="443"/>
                </a:lnTo>
                <a:lnTo>
                  <a:pt x="3018" y="439"/>
                </a:lnTo>
                <a:lnTo>
                  <a:pt x="3018" y="443"/>
                </a:lnTo>
                <a:lnTo>
                  <a:pt x="3018" y="443"/>
                </a:lnTo>
                <a:lnTo>
                  <a:pt x="3018" y="443"/>
                </a:lnTo>
                <a:lnTo>
                  <a:pt x="3018" y="443"/>
                </a:lnTo>
                <a:lnTo>
                  <a:pt x="3018" y="443"/>
                </a:lnTo>
                <a:lnTo>
                  <a:pt x="3018" y="443"/>
                </a:lnTo>
                <a:lnTo>
                  <a:pt x="3018" y="443"/>
                </a:lnTo>
                <a:lnTo>
                  <a:pt x="3018" y="443"/>
                </a:lnTo>
                <a:lnTo>
                  <a:pt x="3018" y="443"/>
                </a:lnTo>
                <a:lnTo>
                  <a:pt x="3018" y="443"/>
                </a:lnTo>
                <a:lnTo>
                  <a:pt x="3018" y="443"/>
                </a:lnTo>
                <a:lnTo>
                  <a:pt x="3018" y="448"/>
                </a:lnTo>
                <a:lnTo>
                  <a:pt x="3018" y="448"/>
                </a:lnTo>
                <a:lnTo>
                  <a:pt x="3018" y="448"/>
                </a:lnTo>
                <a:lnTo>
                  <a:pt x="3022" y="448"/>
                </a:lnTo>
                <a:lnTo>
                  <a:pt x="3022" y="448"/>
                </a:lnTo>
                <a:lnTo>
                  <a:pt x="3022" y="448"/>
                </a:lnTo>
                <a:lnTo>
                  <a:pt x="3022" y="448"/>
                </a:lnTo>
                <a:lnTo>
                  <a:pt x="3022" y="448"/>
                </a:lnTo>
                <a:lnTo>
                  <a:pt x="3022" y="443"/>
                </a:lnTo>
                <a:lnTo>
                  <a:pt x="3022" y="443"/>
                </a:lnTo>
                <a:lnTo>
                  <a:pt x="3022" y="443"/>
                </a:lnTo>
                <a:lnTo>
                  <a:pt x="3027" y="448"/>
                </a:lnTo>
                <a:lnTo>
                  <a:pt x="3027" y="448"/>
                </a:lnTo>
                <a:lnTo>
                  <a:pt x="3027" y="448"/>
                </a:lnTo>
                <a:lnTo>
                  <a:pt x="3027" y="448"/>
                </a:lnTo>
                <a:lnTo>
                  <a:pt x="3027" y="448"/>
                </a:lnTo>
                <a:lnTo>
                  <a:pt x="3027" y="448"/>
                </a:lnTo>
                <a:lnTo>
                  <a:pt x="3027" y="452"/>
                </a:lnTo>
                <a:lnTo>
                  <a:pt x="3027" y="452"/>
                </a:lnTo>
                <a:lnTo>
                  <a:pt x="3027" y="452"/>
                </a:lnTo>
                <a:lnTo>
                  <a:pt x="3027" y="452"/>
                </a:lnTo>
                <a:lnTo>
                  <a:pt x="3031" y="448"/>
                </a:lnTo>
                <a:lnTo>
                  <a:pt x="3031" y="448"/>
                </a:lnTo>
                <a:lnTo>
                  <a:pt x="3031" y="448"/>
                </a:lnTo>
                <a:lnTo>
                  <a:pt x="3036" y="448"/>
                </a:lnTo>
                <a:lnTo>
                  <a:pt x="3040" y="448"/>
                </a:lnTo>
                <a:lnTo>
                  <a:pt x="3040" y="448"/>
                </a:lnTo>
                <a:lnTo>
                  <a:pt x="3045" y="448"/>
                </a:lnTo>
                <a:lnTo>
                  <a:pt x="3045" y="448"/>
                </a:lnTo>
                <a:lnTo>
                  <a:pt x="3045" y="448"/>
                </a:lnTo>
                <a:lnTo>
                  <a:pt x="3049" y="443"/>
                </a:lnTo>
                <a:lnTo>
                  <a:pt x="3049" y="443"/>
                </a:lnTo>
                <a:lnTo>
                  <a:pt x="3054" y="443"/>
                </a:lnTo>
                <a:lnTo>
                  <a:pt x="3054" y="443"/>
                </a:lnTo>
                <a:lnTo>
                  <a:pt x="3058" y="443"/>
                </a:lnTo>
                <a:lnTo>
                  <a:pt x="3058" y="443"/>
                </a:lnTo>
                <a:lnTo>
                  <a:pt x="3058" y="443"/>
                </a:lnTo>
                <a:lnTo>
                  <a:pt x="3058" y="443"/>
                </a:lnTo>
                <a:lnTo>
                  <a:pt x="3063" y="443"/>
                </a:lnTo>
                <a:lnTo>
                  <a:pt x="3063" y="443"/>
                </a:lnTo>
                <a:lnTo>
                  <a:pt x="3063" y="443"/>
                </a:lnTo>
                <a:lnTo>
                  <a:pt x="3063" y="443"/>
                </a:lnTo>
                <a:lnTo>
                  <a:pt x="3063" y="439"/>
                </a:lnTo>
                <a:lnTo>
                  <a:pt x="3063" y="439"/>
                </a:lnTo>
                <a:lnTo>
                  <a:pt x="3063" y="439"/>
                </a:lnTo>
                <a:lnTo>
                  <a:pt x="3063" y="439"/>
                </a:lnTo>
                <a:lnTo>
                  <a:pt x="3068" y="439"/>
                </a:lnTo>
                <a:lnTo>
                  <a:pt x="3068" y="439"/>
                </a:lnTo>
                <a:lnTo>
                  <a:pt x="3068" y="439"/>
                </a:lnTo>
                <a:lnTo>
                  <a:pt x="3068" y="439"/>
                </a:lnTo>
                <a:lnTo>
                  <a:pt x="3072" y="434"/>
                </a:lnTo>
                <a:lnTo>
                  <a:pt x="3072" y="434"/>
                </a:lnTo>
                <a:lnTo>
                  <a:pt x="3072" y="434"/>
                </a:lnTo>
                <a:lnTo>
                  <a:pt x="3072" y="439"/>
                </a:lnTo>
                <a:lnTo>
                  <a:pt x="3072" y="439"/>
                </a:lnTo>
                <a:lnTo>
                  <a:pt x="3072" y="439"/>
                </a:lnTo>
                <a:lnTo>
                  <a:pt x="3072" y="439"/>
                </a:lnTo>
                <a:lnTo>
                  <a:pt x="3072" y="439"/>
                </a:lnTo>
                <a:lnTo>
                  <a:pt x="3077" y="439"/>
                </a:lnTo>
                <a:lnTo>
                  <a:pt x="3077" y="439"/>
                </a:lnTo>
                <a:lnTo>
                  <a:pt x="3081" y="439"/>
                </a:lnTo>
                <a:lnTo>
                  <a:pt x="3081" y="439"/>
                </a:lnTo>
                <a:lnTo>
                  <a:pt x="3081" y="439"/>
                </a:lnTo>
                <a:lnTo>
                  <a:pt x="3086" y="439"/>
                </a:lnTo>
                <a:lnTo>
                  <a:pt x="3086" y="439"/>
                </a:lnTo>
                <a:lnTo>
                  <a:pt x="3086" y="439"/>
                </a:lnTo>
                <a:lnTo>
                  <a:pt x="3086" y="439"/>
                </a:lnTo>
                <a:lnTo>
                  <a:pt x="3090" y="439"/>
                </a:lnTo>
                <a:lnTo>
                  <a:pt x="3095" y="434"/>
                </a:lnTo>
                <a:lnTo>
                  <a:pt x="3095" y="434"/>
                </a:lnTo>
                <a:lnTo>
                  <a:pt x="3099" y="434"/>
                </a:lnTo>
                <a:lnTo>
                  <a:pt x="3099" y="439"/>
                </a:lnTo>
                <a:lnTo>
                  <a:pt x="3099" y="439"/>
                </a:lnTo>
                <a:lnTo>
                  <a:pt x="3095" y="439"/>
                </a:lnTo>
                <a:lnTo>
                  <a:pt x="3095" y="439"/>
                </a:lnTo>
                <a:lnTo>
                  <a:pt x="3099" y="439"/>
                </a:lnTo>
                <a:lnTo>
                  <a:pt x="3099" y="443"/>
                </a:lnTo>
                <a:lnTo>
                  <a:pt x="3104" y="443"/>
                </a:lnTo>
                <a:lnTo>
                  <a:pt x="3108" y="443"/>
                </a:lnTo>
                <a:lnTo>
                  <a:pt x="3113" y="443"/>
                </a:lnTo>
                <a:lnTo>
                  <a:pt x="3113" y="443"/>
                </a:lnTo>
                <a:lnTo>
                  <a:pt x="3117" y="443"/>
                </a:lnTo>
                <a:lnTo>
                  <a:pt x="3117" y="448"/>
                </a:lnTo>
                <a:lnTo>
                  <a:pt x="3117" y="448"/>
                </a:lnTo>
                <a:lnTo>
                  <a:pt x="3122" y="448"/>
                </a:lnTo>
                <a:lnTo>
                  <a:pt x="3122" y="448"/>
                </a:lnTo>
                <a:lnTo>
                  <a:pt x="3122" y="448"/>
                </a:lnTo>
                <a:lnTo>
                  <a:pt x="3113" y="448"/>
                </a:lnTo>
                <a:lnTo>
                  <a:pt x="3108" y="448"/>
                </a:lnTo>
                <a:lnTo>
                  <a:pt x="3104" y="448"/>
                </a:lnTo>
                <a:lnTo>
                  <a:pt x="3104" y="448"/>
                </a:lnTo>
                <a:lnTo>
                  <a:pt x="3104" y="448"/>
                </a:lnTo>
                <a:lnTo>
                  <a:pt x="3104" y="452"/>
                </a:lnTo>
                <a:lnTo>
                  <a:pt x="3104" y="452"/>
                </a:lnTo>
                <a:lnTo>
                  <a:pt x="3104" y="452"/>
                </a:lnTo>
                <a:lnTo>
                  <a:pt x="3099" y="452"/>
                </a:lnTo>
                <a:lnTo>
                  <a:pt x="3099" y="452"/>
                </a:lnTo>
                <a:lnTo>
                  <a:pt x="3099" y="452"/>
                </a:lnTo>
                <a:lnTo>
                  <a:pt x="3099" y="452"/>
                </a:lnTo>
                <a:lnTo>
                  <a:pt x="3095" y="452"/>
                </a:lnTo>
                <a:lnTo>
                  <a:pt x="3095" y="452"/>
                </a:lnTo>
                <a:lnTo>
                  <a:pt x="3095" y="452"/>
                </a:lnTo>
                <a:lnTo>
                  <a:pt x="3095" y="452"/>
                </a:lnTo>
                <a:lnTo>
                  <a:pt x="3090" y="452"/>
                </a:lnTo>
                <a:lnTo>
                  <a:pt x="3095" y="452"/>
                </a:lnTo>
                <a:lnTo>
                  <a:pt x="3095" y="457"/>
                </a:lnTo>
                <a:lnTo>
                  <a:pt x="3095" y="457"/>
                </a:lnTo>
                <a:lnTo>
                  <a:pt x="3095" y="457"/>
                </a:lnTo>
                <a:lnTo>
                  <a:pt x="3090" y="457"/>
                </a:lnTo>
                <a:lnTo>
                  <a:pt x="3086" y="457"/>
                </a:lnTo>
                <a:lnTo>
                  <a:pt x="3081" y="457"/>
                </a:lnTo>
                <a:lnTo>
                  <a:pt x="3077" y="457"/>
                </a:lnTo>
                <a:lnTo>
                  <a:pt x="3072" y="457"/>
                </a:lnTo>
                <a:lnTo>
                  <a:pt x="3072" y="457"/>
                </a:lnTo>
                <a:lnTo>
                  <a:pt x="3063" y="457"/>
                </a:lnTo>
                <a:lnTo>
                  <a:pt x="3058" y="457"/>
                </a:lnTo>
                <a:lnTo>
                  <a:pt x="3058" y="452"/>
                </a:lnTo>
                <a:lnTo>
                  <a:pt x="3058" y="457"/>
                </a:lnTo>
                <a:lnTo>
                  <a:pt x="3058" y="457"/>
                </a:lnTo>
                <a:lnTo>
                  <a:pt x="3058" y="457"/>
                </a:lnTo>
                <a:lnTo>
                  <a:pt x="3049" y="457"/>
                </a:lnTo>
                <a:lnTo>
                  <a:pt x="3045" y="457"/>
                </a:lnTo>
                <a:lnTo>
                  <a:pt x="3045" y="457"/>
                </a:lnTo>
                <a:lnTo>
                  <a:pt x="3040" y="461"/>
                </a:lnTo>
                <a:lnTo>
                  <a:pt x="3040" y="461"/>
                </a:lnTo>
                <a:lnTo>
                  <a:pt x="3040" y="461"/>
                </a:lnTo>
                <a:lnTo>
                  <a:pt x="3036" y="461"/>
                </a:lnTo>
                <a:lnTo>
                  <a:pt x="3036" y="461"/>
                </a:lnTo>
                <a:lnTo>
                  <a:pt x="3031" y="461"/>
                </a:lnTo>
                <a:lnTo>
                  <a:pt x="3031" y="466"/>
                </a:lnTo>
                <a:lnTo>
                  <a:pt x="3031" y="466"/>
                </a:lnTo>
                <a:lnTo>
                  <a:pt x="3031" y="466"/>
                </a:lnTo>
                <a:lnTo>
                  <a:pt x="3036" y="466"/>
                </a:lnTo>
                <a:lnTo>
                  <a:pt x="3031" y="466"/>
                </a:lnTo>
                <a:lnTo>
                  <a:pt x="3031" y="470"/>
                </a:lnTo>
                <a:lnTo>
                  <a:pt x="3036" y="470"/>
                </a:lnTo>
                <a:lnTo>
                  <a:pt x="3036" y="470"/>
                </a:lnTo>
                <a:lnTo>
                  <a:pt x="3036" y="470"/>
                </a:lnTo>
                <a:lnTo>
                  <a:pt x="3036" y="470"/>
                </a:lnTo>
                <a:lnTo>
                  <a:pt x="3036" y="470"/>
                </a:lnTo>
                <a:lnTo>
                  <a:pt x="3036" y="470"/>
                </a:lnTo>
                <a:lnTo>
                  <a:pt x="3036" y="475"/>
                </a:lnTo>
                <a:lnTo>
                  <a:pt x="3036" y="475"/>
                </a:lnTo>
                <a:lnTo>
                  <a:pt x="3036" y="475"/>
                </a:lnTo>
                <a:lnTo>
                  <a:pt x="3036" y="479"/>
                </a:lnTo>
                <a:lnTo>
                  <a:pt x="3040" y="479"/>
                </a:lnTo>
                <a:lnTo>
                  <a:pt x="3040" y="479"/>
                </a:lnTo>
                <a:lnTo>
                  <a:pt x="3045" y="479"/>
                </a:lnTo>
                <a:lnTo>
                  <a:pt x="3045" y="479"/>
                </a:lnTo>
                <a:lnTo>
                  <a:pt x="3045" y="479"/>
                </a:lnTo>
                <a:lnTo>
                  <a:pt x="3045" y="479"/>
                </a:lnTo>
                <a:lnTo>
                  <a:pt x="3045" y="479"/>
                </a:lnTo>
                <a:lnTo>
                  <a:pt x="3049" y="479"/>
                </a:lnTo>
                <a:lnTo>
                  <a:pt x="3049" y="479"/>
                </a:lnTo>
                <a:lnTo>
                  <a:pt x="3049" y="479"/>
                </a:lnTo>
                <a:lnTo>
                  <a:pt x="3049" y="479"/>
                </a:lnTo>
                <a:lnTo>
                  <a:pt x="3049" y="484"/>
                </a:lnTo>
                <a:lnTo>
                  <a:pt x="3045" y="488"/>
                </a:lnTo>
                <a:lnTo>
                  <a:pt x="3045" y="488"/>
                </a:lnTo>
                <a:lnTo>
                  <a:pt x="3045" y="488"/>
                </a:lnTo>
                <a:lnTo>
                  <a:pt x="3049" y="493"/>
                </a:lnTo>
                <a:lnTo>
                  <a:pt x="3049" y="497"/>
                </a:lnTo>
                <a:lnTo>
                  <a:pt x="3049" y="497"/>
                </a:lnTo>
                <a:lnTo>
                  <a:pt x="3049" y="502"/>
                </a:lnTo>
                <a:lnTo>
                  <a:pt x="3045" y="502"/>
                </a:lnTo>
                <a:lnTo>
                  <a:pt x="3045" y="502"/>
                </a:lnTo>
                <a:lnTo>
                  <a:pt x="3040" y="506"/>
                </a:lnTo>
                <a:lnTo>
                  <a:pt x="3036" y="502"/>
                </a:lnTo>
                <a:lnTo>
                  <a:pt x="3031" y="497"/>
                </a:lnTo>
                <a:lnTo>
                  <a:pt x="3031" y="497"/>
                </a:lnTo>
                <a:lnTo>
                  <a:pt x="3027" y="493"/>
                </a:lnTo>
                <a:lnTo>
                  <a:pt x="3022" y="493"/>
                </a:lnTo>
                <a:lnTo>
                  <a:pt x="3022" y="493"/>
                </a:lnTo>
                <a:lnTo>
                  <a:pt x="3018" y="493"/>
                </a:lnTo>
                <a:lnTo>
                  <a:pt x="3013" y="493"/>
                </a:lnTo>
                <a:lnTo>
                  <a:pt x="3013" y="493"/>
                </a:lnTo>
                <a:lnTo>
                  <a:pt x="3009" y="497"/>
                </a:lnTo>
                <a:lnTo>
                  <a:pt x="3009" y="502"/>
                </a:lnTo>
                <a:lnTo>
                  <a:pt x="3009" y="502"/>
                </a:lnTo>
                <a:lnTo>
                  <a:pt x="3009" y="506"/>
                </a:lnTo>
                <a:lnTo>
                  <a:pt x="3009" y="506"/>
                </a:lnTo>
                <a:lnTo>
                  <a:pt x="3004" y="506"/>
                </a:lnTo>
                <a:lnTo>
                  <a:pt x="3004" y="511"/>
                </a:lnTo>
                <a:lnTo>
                  <a:pt x="3004" y="520"/>
                </a:lnTo>
                <a:lnTo>
                  <a:pt x="3004" y="520"/>
                </a:lnTo>
                <a:lnTo>
                  <a:pt x="3004" y="525"/>
                </a:lnTo>
                <a:lnTo>
                  <a:pt x="3004" y="529"/>
                </a:lnTo>
                <a:lnTo>
                  <a:pt x="3009" y="529"/>
                </a:lnTo>
                <a:lnTo>
                  <a:pt x="3009" y="534"/>
                </a:lnTo>
                <a:lnTo>
                  <a:pt x="3009" y="534"/>
                </a:lnTo>
                <a:lnTo>
                  <a:pt x="3009" y="538"/>
                </a:lnTo>
                <a:lnTo>
                  <a:pt x="3009" y="538"/>
                </a:lnTo>
                <a:lnTo>
                  <a:pt x="3009" y="543"/>
                </a:lnTo>
                <a:lnTo>
                  <a:pt x="3004" y="543"/>
                </a:lnTo>
                <a:lnTo>
                  <a:pt x="3004" y="543"/>
                </a:lnTo>
                <a:lnTo>
                  <a:pt x="3004" y="543"/>
                </a:lnTo>
                <a:lnTo>
                  <a:pt x="3000" y="543"/>
                </a:lnTo>
                <a:lnTo>
                  <a:pt x="3000" y="543"/>
                </a:lnTo>
                <a:lnTo>
                  <a:pt x="3004" y="538"/>
                </a:lnTo>
                <a:lnTo>
                  <a:pt x="3004" y="534"/>
                </a:lnTo>
                <a:lnTo>
                  <a:pt x="3009" y="534"/>
                </a:lnTo>
                <a:lnTo>
                  <a:pt x="3009" y="534"/>
                </a:lnTo>
                <a:lnTo>
                  <a:pt x="3009" y="529"/>
                </a:lnTo>
                <a:lnTo>
                  <a:pt x="3009" y="529"/>
                </a:lnTo>
                <a:lnTo>
                  <a:pt x="3004" y="534"/>
                </a:lnTo>
                <a:lnTo>
                  <a:pt x="3004" y="534"/>
                </a:lnTo>
                <a:lnTo>
                  <a:pt x="3004" y="538"/>
                </a:lnTo>
                <a:lnTo>
                  <a:pt x="3004" y="538"/>
                </a:lnTo>
                <a:lnTo>
                  <a:pt x="3000" y="538"/>
                </a:lnTo>
                <a:lnTo>
                  <a:pt x="3000" y="543"/>
                </a:lnTo>
                <a:lnTo>
                  <a:pt x="3000" y="543"/>
                </a:lnTo>
                <a:lnTo>
                  <a:pt x="2995" y="543"/>
                </a:lnTo>
                <a:lnTo>
                  <a:pt x="2991" y="543"/>
                </a:lnTo>
                <a:lnTo>
                  <a:pt x="2991" y="547"/>
                </a:lnTo>
                <a:lnTo>
                  <a:pt x="2991" y="547"/>
                </a:lnTo>
                <a:lnTo>
                  <a:pt x="2991" y="547"/>
                </a:lnTo>
                <a:lnTo>
                  <a:pt x="2991" y="552"/>
                </a:lnTo>
                <a:lnTo>
                  <a:pt x="2986" y="552"/>
                </a:lnTo>
                <a:lnTo>
                  <a:pt x="2986" y="552"/>
                </a:lnTo>
                <a:lnTo>
                  <a:pt x="2986" y="552"/>
                </a:lnTo>
                <a:lnTo>
                  <a:pt x="2977" y="556"/>
                </a:lnTo>
                <a:lnTo>
                  <a:pt x="2977" y="556"/>
                </a:lnTo>
                <a:lnTo>
                  <a:pt x="2973" y="552"/>
                </a:lnTo>
                <a:lnTo>
                  <a:pt x="2973" y="552"/>
                </a:lnTo>
                <a:lnTo>
                  <a:pt x="2973" y="547"/>
                </a:lnTo>
                <a:lnTo>
                  <a:pt x="2973" y="547"/>
                </a:lnTo>
                <a:lnTo>
                  <a:pt x="2973" y="547"/>
                </a:lnTo>
                <a:lnTo>
                  <a:pt x="2977" y="547"/>
                </a:lnTo>
                <a:lnTo>
                  <a:pt x="2977" y="547"/>
                </a:lnTo>
                <a:lnTo>
                  <a:pt x="2973" y="547"/>
                </a:lnTo>
                <a:lnTo>
                  <a:pt x="2968" y="547"/>
                </a:lnTo>
                <a:lnTo>
                  <a:pt x="2964" y="547"/>
                </a:lnTo>
                <a:lnTo>
                  <a:pt x="2964" y="547"/>
                </a:lnTo>
                <a:lnTo>
                  <a:pt x="2955" y="547"/>
                </a:lnTo>
                <a:lnTo>
                  <a:pt x="2950" y="547"/>
                </a:lnTo>
                <a:lnTo>
                  <a:pt x="2950" y="552"/>
                </a:lnTo>
                <a:lnTo>
                  <a:pt x="2946" y="552"/>
                </a:lnTo>
                <a:lnTo>
                  <a:pt x="2941" y="552"/>
                </a:lnTo>
                <a:lnTo>
                  <a:pt x="2941" y="556"/>
                </a:lnTo>
                <a:lnTo>
                  <a:pt x="2941" y="556"/>
                </a:lnTo>
                <a:lnTo>
                  <a:pt x="2941" y="556"/>
                </a:lnTo>
                <a:lnTo>
                  <a:pt x="2936" y="556"/>
                </a:lnTo>
                <a:lnTo>
                  <a:pt x="2936" y="556"/>
                </a:lnTo>
                <a:lnTo>
                  <a:pt x="2927" y="561"/>
                </a:lnTo>
                <a:lnTo>
                  <a:pt x="2918" y="561"/>
                </a:lnTo>
                <a:lnTo>
                  <a:pt x="2914" y="561"/>
                </a:lnTo>
                <a:lnTo>
                  <a:pt x="2914" y="561"/>
                </a:lnTo>
                <a:lnTo>
                  <a:pt x="2914" y="561"/>
                </a:lnTo>
                <a:lnTo>
                  <a:pt x="2909" y="561"/>
                </a:lnTo>
                <a:lnTo>
                  <a:pt x="2905" y="561"/>
                </a:lnTo>
                <a:lnTo>
                  <a:pt x="2905" y="561"/>
                </a:lnTo>
                <a:lnTo>
                  <a:pt x="2905" y="561"/>
                </a:lnTo>
                <a:lnTo>
                  <a:pt x="2909" y="561"/>
                </a:lnTo>
                <a:lnTo>
                  <a:pt x="2909" y="561"/>
                </a:lnTo>
                <a:lnTo>
                  <a:pt x="2909" y="561"/>
                </a:lnTo>
                <a:lnTo>
                  <a:pt x="2909" y="565"/>
                </a:lnTo>
                <a:lnTo>
                  <a:pt x="2909" y="565"/>
                </a:lnTo>
                <a:lnTo>
                  <a:pt x="2909" y="565"/>
                </a:lnTo>
                <a:lnTo>
                  <a:pt x="2914" y="565"/>
                </a:lnTo>
                <a:lnTo>
                  <a:pt x="2918" y="565"/>
                </a:lnTo>
                <a:lnTo>
                  <a:pt x="2918" y="565"/>
                </a:lnTo>
                <a:lnTo>
                  <a:pt x="2918" y="565"/>
                </a:lnTo>
                <a:lnTo>
                  <a:pt x="2918" y="570"/>
                </a:lnTo>
                <a:lnTo>
                  <a:pt x="2918" y="570"/>
                </a:lnTo>
                <a:lnTo>
                  <a:pt x="2914" y="570"/>
                </a:lnTo>
                <a:lnTo>
                  <a:pt x="2914" y="565"/>
                </a:lnTo>
                <a:lnTo>
                  <a:pt x="2909" y="565"/>
                </a:lnTo>
                <a:lnTo>
                  <a:pt x="2909" y="565"/>
                </a:lnTo>
                <a:lnTo>
                  <a:pt x="2909" y="565"/>
                </a:lnTo>
                <a:lnTo>
                  <a:pt x="2905" y="561"/>
                </a:lnTo>
                <a:lnTo>
                  <a:pt x="2905" y="561"/>
                </a:lnTo>
                <a:lnTo>
                  <a:pt x="2900" y="561"/>
                </a:lnTo>
                <a:lnTo>
                  <a:pt x="2896" y="556"/>
                </a:lnTo>
                <a:lnTo>
                  <a:pt x="2896" y="552"/>
                </a:lnTo>
                <a:lnTo>
                  <a:pt x="2891" y="552"/>
                </a:lnTo>
                <a:lnTo>
                  <a:pt x="2891" y="552"/>
                </a:lnTo>
                <a:lnTo>
                  <a:pt x="2887" y="552"/>
                </a:lnTo>
                <a:lnTo>
                  <a:pt x="2887" y="556"/>
                </a:lnTo>
                <a:lnTo>
                  <a:pt x="2887" y="556"/>
                </a:lnTo>
                <a:lnTo>
                  <a:pt x="2882" y="556"/>
                </a:lnTo>
                <a:lnTo>
                  <a:pt x="2882" y="556"/>
                </a:lnTo>
                <a:lnTo>
                  <a:pt x="2878" y="561"/>
                </a:lnTo>
                <a:lnTo>
                  <a:pt x="2878" y="561"/>
                </a:lnTo>
                <a:lnTo>
                  <a:pt x="2873" y="561"/>
                </a:lnTo>
                <a:lnTo>
                  <a:pt x="2873" y="561"/>
                </a:lnTo>
                <a:lnTo>
                  <a:pt x="2869" y="561"/>
                </a:lnTo>
                <a:lnTo>
                  <a:pt x="2864" y="561"/>
                </a:lnTo>
                <a:lnTo>
                  <a:pt x="2864" y="561"/>
                </a:lnTo>
                <a:lnTo>
                  <a:pt x="2864" y="561"/>
                </a:lnTo>
                <a:lnTo>
                  <a:pt x="2869" y="556"/>
                </a:lnTo>
                <a:lnTo>
                  <a:pt x="2869" y="556"/>
                </a:lnTo>
                <a:lnTo>
                  <a:pt x="2869" y="556"/>
                </a:lnTo>
                <a:lnTo>
                  <a:pt x="2864" y="556"/>
                </a:lnTo>
                <a:lnTo>
                  <a:pt x="2864" y="556"/>
                </a:lnTo>
                <a:lnTo>
                  <a:pt x="2860" y="552"/>
                </a:lnTo>
                <a:lnTo>
                  <a:pt x="2855" y="552"/>
                </a:lnTo>
                <a:lnTo>
                  <a:pt x="2855" y="552"/>
                </a:lnTo>
                <a:lnTo>
                  <a:pt x="2855" y="552"/>
                </a:lnTo>
                <a:lnTo>
                  <a:pt x="2851" y="552"/>
                </a:lnTo>
                <a:lnTo>
                  <a:pt x="2851" y="552"/>
                </a:lnTo>
                <a:lnTo>
                  <a:pt x="2855" y="552"/>
                </a:lnTo>
                <a:lnTo>
                  <a:pt x="2851" y="547"/>
                </a:lnTo>
                <a:lnTo>
                  <a:pt x="2851" y="547"/>
                </a:lnTo>
                <a:lnTo>
                  <a:pt x="2851" y="547"/>
                </a:lnTo>
                <a:lnTo>
                  <a:pt x="2851" y="547"/>
                </a:lnTo>
                <a:lnTo>
                  <a:pt x="2851" y="543"/>
                </a:lnTo>
                <a:lnTo>
                  <a:pt x="2851" y="543"/>
                </a:lnTo>
                <a:lnTo>
                  <a:pt x="2846" y="543"/>
                </a:lnTo>
                <a:lnTo>
                  <a:pt x="2846" y="543"/>
                </a:lnTo>
                <a:lnTo>
                  <a:pt x="2846" y="543"/>
                </a:lnTo>
                <a:lnTo>
                  <a:pt x="2846" y="543"/>
                </a:lnTo>
                <a:lnTo>
                  <a:pt x="2846" y="543"/>
                </a:lnTo>
                <a:lnTo>
                  <a:pt x="2846" y="538"/>
                </a:lnTo>
                <a:lnTo>
                  <a:pt x="2846" y="538"/>
                </a:lnTo>
                <a:lnTo>
                  <a:pt x="2846" y="538"/>
                </a:lnTo>
                <a:lnTo>
                  <a:pt x="2846" y="534"/>
                </a:lnTo>
                <a:lnTo>
                  <a:pt x="2846" y="534"/>
                </a:lnTo>
                <a:lnTo>
                  <a:pt x="2846" y="534"/>
                </a:lnTo>
                <a:lnTo>
                  <a:pt x="2851" y="529"/>
                </a:lnTo>
                <a:lnTo>
                  <a:pt x="2851" y="529"/>
                </a:lnTo>
                <a:lnTo>
                  <a:pt x="2851" y="529"/>
                </a:lnTo>
                <a:lnTo>
                  <a:pt x="2851" y="529"/>
                </a:lnTo>
                <a:lnTo>
                  <a:pt x="2855" y="529"/>
                </a:lnTo>
                <a:lnTo>
                  <a:pt x="2851" y="529"/>
                </a:lnTo>
                <a:lnTo>
                  <a:pt x="2851" y="529"/>
                </a:lnTo>
                <a:lnTo>
                  <a:pt x="2851" y="525"/>
                </a:lnTo>
                <a:lnTo>
                  <a:pt x="2855" y="525"/>
                </a:lnTo>
                <a:lnTo>
                  <a:pt x="2855" y="525"/>
                </a:lnTo>
                <a:lnTo>
                  <a:pt x="2855" y="525"/>
                </a:lnTo>
                <a:lnTo>
                  <a:pt x="2855" y="525"/>
                </a:lnTo>
                <a:lnTo>
                  <a:pt x="2855" y="520"/>
                </a:lnTo>
                <a:lnTo>
                  <a:pt x="2860" y="520"/>
                </a:lnTo>
                <a:lnTo>
                  <a:pt x="2860" y="520"/>
                </a:lnTo>
                <a:lnTo>
                  <a:pt x="2860" y="520"/>
                </a:lnTo>
                <a:lnTo>
                  <a:pt x="2860" y="520"/>
                </a:lnTo>
                <a:lnTo>
                  <a:pt x="2864" y="520"/>
                </a:lnTo>
                <a:lnTo>
                  <a:pt x="2864" y="520"/>
                </a:lnTo>
                <a:lnTo>
                  <a:pt x="2864" y="515"/>
                </a:lnTo>
                <a:lnTo>
                  <a:pt x="2864" y="515"/>
                </a:lnTo>
                <a:lnTo>
                  <a:pt x="2864" y="515"/>
                </a:lnTo>
                <a:lnTo>
                  <a:pt x="2864" y="515"/>
                </a:lnTo>
                <a:lnTo>
                  <a:pt x="2860" y="515"/>
                </a:lnTo>
                <a:lnTo>
                  <a:pt x="2860" y="515"/>
                </a:lnTo>
                <a:lnTo>
                  <a:pt x="2855" y="511"/>
                </a:lnTo>
                <a:lnTo>
                  <a:pt x="2855" y="511"/>
                </a:lnTo>
                <a:lnTo>
                  <a:pt x="2855" y="506"/>
                </a:lnTo>
                <a:lnTo>
                  <a:pt x="2855" y="506"/>
                </a:lnTo>
                <a:lnTo>
                  <a:pt x="2855" y="506"/>
                </a:lnTo>
                <a:lnTo>
                  <a:pt x="2860" y="502"/>
                </a:lnTo>
                <a:lnTo>
                  <a:pt x="2860" y="502"/>
                </a:lnTo>
                <a:lnTo>
                  <a:pt x="2860" y="497"/>
                </a:lnTo>
                <a:lnTo>
                  <a:pt x="2860" y="497"/>
                </a:lnTo>
                <a:lnTo>
                  <a:pt x="2860" y="493"/>
                </a:lnTo>
                <a:lnTo>
                  <a:pt x="2860" y="493"/>
                </a:lnTo>
                <a:lnTo>
                  <a:pt x="2860" y="493"/>
                </a:lnTo>
                <a:lnTo>
                  <a:pt x="2860" y="493"/>
                </a:lnTo>
                <a:lnTo>
                  <a:pt x="2860" y="493"/>
                </a:lnTo>
                <a:lnTo>
                  <a:pt x="2855" y="493"/>
                </a:lnTo>
                <a:lnTo>
                  <a:pt x="2851" y="493"/>
                </a:lnTo>
                <a:lnTo>
                  <a:pt x="2851" y="497"/>
                </a:lnTo>
                <a:lnTo>
                  <a:pt x="2846" y="502"/>
                </a:lnTo>
                <a:lnTo>
                  <a:pt x="2846" y="502"/>
                </a:lnTo>
                <a:lnTo>
                  <a:pt x="2842" y="502"/>
                </a:lnTo>
                <a:lnTo>
                  <a:pt x="2842" y="502"/>
                </a:lnTo>
                <a:lnTo>
                  <a:pt x="2837" y="502"/>
                </a:lnTo>
                <a:lnTo>
                  <a:pt x="2837" y="502"/>
                </a:lnTo>
                <a:lnTo>
                  <a:pt x="2833" y="502"/>
                </a:lnTo>
                <a:lnTo>
                  <a:pt x="2833" y="506"/>
                </a:lnTo>
                <a:lnTo>
                  <a:pt x="2828" y="506"/>
                </a:lnTo>
                <a:lnTo>
                  <a:pt x="2828" y="506"/>
                </a:lnTo>
                <a:lnTo>
                  <a:pt x="2828" y="511"/>
                </a:lnTo>
                <a:lnTo>
                  <a:pt x="2828" y="511"/>
                </a:lnTo>
                <a:lnTo>
                  <a:pt x="2833" y="511"/>
                </a:lnTo>
                <a:lnTo>
                  <a:pt x="2833" y="511"/>
                </a:lnTo>
                <a:lnTo>
                  <a:pt x="2837" y="511"/>
                </a:lnTo>
                <a:lnTo>
                  <a:pt x="2837" y="506"/>
                </a:lnTo>
                <a:lnTo>
                  <a:pt x="2837" y="506"/>
                </a:lnTo>
                <a:lnTo>
                  <a:pt x="2842" y="506"/>
                </a:lnTo>
                <a:lnTo>
                  <a:pt x="2842" y="506"/>
                </a:lnTo>
                <a:lnTo>
                  <a:pt x="2842" y="511"/>
                </a:lnTo>
                <a:lnTo>
                  <a:pt x="2842" y="511"/>
                </a:lnTo>
                <a:lnTo>
                  <a:pt x="2842" y="511"/>
                </a:lnTo>
                <a:lnTo>
                  <a:pt x="2842" y="511"/>
                </a:lnTo>
                <a:lnTo>
                  <a:pt x="2837" y="511"/>
                </a:lnTo>
                <a:lnTo>
                  <a:pt x="2837" y="511"/>
                </a:lnTo>
                <a:lnTo>
                  <a:pt x="2837" y="511"/>
                </a:lnTo>
                <a:lnTo>
                  <a:pt x="2837" y="515"/>
                </a:lnTo>
                <a:lnTo>
                  <a:pt x="2833" y="515"/>
                </a:lnTo>
                <a:lnTo>
                  <a:pt x="2833" y="515"/>
                </a:lnTo>
                <a:lnTo>
                  <a:pt x="2833" y="515"/>
                </a:lnTo>
                <a:lnTo>
                  <a:pt x="2833" y="515"/>
                </a:lnTo>
                <a:lnTo>
                  <a:pt x="2828" y="511"/>
                </a:lnTo>
                <a:lnTo>
                  <a:pt x="2828" y="511"/>
                </a:lnTo>
                <a:lnTo>
                  <a:pt x="2828" y="511"/>
                </a:lnTo>
                <a:lnTo>
                  <a:pt x="2828" y="520"/>
                </a:lnTo>
                <a:lnTo>
                  <a:pt x="2828" y="520"/>
                </a:lnTo>
                <a:lnTo>
                  <a:pt x="2828" y="525"/>
                </a:lnTo>
                <a:lnTo>
                  <a:pt x="2828" y="525"/>
                </a:lnTo>
                <a:lnTo>
                  <a:pt x="2828" y="534"/>
                </a:lnTo>
                <a:lnTo>
                  <a:pt x="2828" y="534"/>
                </a:lnTo>
                <a:lnTo>
                  <a:pt x="2833" y="534"/>
                </a:lnTo>
                <a:lnTo>
                  <a:pt x="2833" y="538"/>
                </a:lnTo>
                <a:lnTo>
                  <a:pt x="2833" y="538"/>
                </a:lnTo>
                <a:lnTo>
                  <a:pt x="2833" y="538"/>
                </a:lnTo>
                <a:lnTo>
                  <a:pt x="2833" y="543"/>
                </a:lnTo>
                <a:lnTo>
                  <a:pt x="2833" y="543"/>
                </a:lnTo>
                <a:lnTo>
                  <a:pt x="2833" y="547"/>
                </a:lnTo>
                <a:lnTo>
                  <a:pt x="2837" y="547"/>
                </a:lnTo>
                <a:lnTo>
                  <a:pt x="2837" y="552"/>
                </a:lnTo>
                <a:lnTo>
                  <a:pt x="2837" y="552"/>
                </a:lnTo>
                <a:lnTo>
                  <a:pt x="2837" y="552"/>
                </a:lnTo>
                <a:lnTo>
                  <a:pt x="2837" y="552"/>
                </a:lnTo>
                <a:lnTo>
                  <a:pt x="2833" y="556"/>
                </a:lnTo>
                <a:lnTo>
                  <a:pt x="2833" y="556"/>
                </a:lnTo>
                <a:lnTo>
                  <a:pt x="2833" y="556"/>
                </a:lnTo>
                <a:lnTo>
                  <a:pt x="2833" y="556"/>
                </a:lnTo>
                <a:lnTo>
                  <a:pt x="2837" y="556"/>
                </a:lnTo>
                <a:lnTo>
                  <a:pt x="2837" y="556"/>
                </a:lnTo>
                <a:lnTo>
                  <a:pt x="2837" y="556"/>
                </a:lnTo>
                <a:lnTo>
                  <a:pt x="2837" y="561"/>
                </a:lnTo>
                <a:lnTo>
                  <a:pt x="2837" y="561"/>
                </a:lnTo>
                <a:lnTo>
                  <a:pt x="2837" y="561"/>
                </a:lnTo>
                <a:lnTo>
                  <a:pt x="2842" y="565"/>
                </a:lnTo>
                <a:lnTo>
                  <a:pt x="2842" y="565"/>
                </a:lnTo>
                <a:lnTo>
                  <a:pt x="2842" y="565"/>
                </a:lnTo>
                <a:lnTo>
                  <a:pt x="2846" y="570"/>
                </a:lnTo>
                <a:lnTo>
                  <a:pt x="2851" y="570"/>
                </a:lnTo>
                <a:lnTo>
                  <a:pt x="2846" y="570"/>
                </a:lnTo>
                <a:lnTo>
                  <a:pt x="2846" y="570"/>
                </a:lnTo>
                <a:lnTo>
                  <a:pt x="2842" y="565"/>
                </a:lnTo>
                <a:lnTo>
                  <a:pt x="2842" y="565"/>
                </a:lnTo>
                <a:lnTo>
                  <a:pt x="2837" y="565"/>
                </a:lnTo>
                <a:lnTo>
                  <a:pt x="2833" y="565"/>
                </a:lnTo>
                <a:lnTo>
                  <a:pt x="2833" y="565"/>
                </a:lnTo>
                <a:lnTo>
                  <a:pt x="2833" y="565"/>
                </a:lnTo>
                <a:lnTo>
                  <a:pt x="2833" y="570"/>
                </a:lnTo>
                <a:lnTo>
                  <a:pt x="2833" y="570"/>
                </a:lnTo>
                <a:lnTo>
                  <a:pt x="2833" y="574"/>
                </a:lnTo>
                <a:lnTo>
                  <a:pt x="2833" y="570"/>
                </a:lnTo>
                <a:lnTo>
                  <a:pt x="2833" y="570"/>
                </a:lnTo>
                <a:lnTo>
                  <a:pt x="2828" y="570"/>
                </a:lnTo>
                <a:lnTo>
                  <a:pt x="2828" y="570"/>
                </a:lnTo>
                <a:lnTo>
                  <a:pt x="2828" y="570"/>
                </a:lnTo>
                <a:lnTo>
                  <a:pt x="2828" y="570"/>
                </a:lnTo>
                <a:lnTo>
                  <a:pt x="2828" y="574"/>
                </a:lnTo>
                <a:lnTo>
                  <a:pt x="2824" y="570"/>
                </a:lnTo>
                <a:lnTo>
                  <a:pt x="2828" y="570"/>
                </a:lnTo>
                <a:lnTo>
                  <a:pt x="2824" y="565"/>
                </a:lnTo>
                <a:lnTo>
                  <a:pt x="2819" y="565"/>
                </a:lnTo>
                <a:lnTo>
                  <a:pt x="2815" y="565"/>
                </a:lnTo>
                <a:lnTo>
                  <a:pt x="2815" y="570"/>
                </a:lnTo>
                <a:lnTo>
                  <a:pt x="2810" y="570"/>
                </a:lnTo>
                <a:lnTo>
                  <a:pt x="2810" y="570"/>
                </a:lnTo>
                <a:lnTo>
                  <a:pt x="2810" y="574"/>
                </a:lnTo>
                <a:lnTo>
                  <a:pt x="2810" y="574"/>
                </a:lnTo>
                <a:lnTo>
                  <a:pt x="2815" y="574"/>
                </a:lnTo>
                <a:lnTo>
                  <a:pt x="2810" y="574"/>
                </a:lnTo>
                <a:lnTo>
                  <a:pt x="2810" y="574"/>
                </a:lnTo>
                <a:lnTo>
                  <a:pt x="2810" y="574"/>
                </a:lnTo>
                <a:lnTo>
                  <a:pt x="2805" y="570"/>
                </a:lnTo>
                <a:lnTo>
                  <a:pt x="2805" y="574"/>
                </a:lnTo>
                <a:lnTo>
                  <a:pt x="2801" y="574"/>
                </a:lnTo>
                <a:lnTo>
                  <a:pt x="2796" y="574"/>
                </a:lnTo>
                <a:lnTo>
                  <a:pt x="2792" y="574"/>
                </a:lnTo>
                <a:lnTo>
                  <a:pt x="2787" y="574"/>
                </a:lnTo>
                <a:lnTo>
                  <a:pt x="2787" y="574"/>
                </a:lnTo>
                <a:lnTo>
                  <a:pt x="2787" y="579"/>
                </a:lnTo>
                <a:lnTo>
                  <a:pt x="2783" y="579"/>
                </a:lnTo>
                <a:lnTo>
                  <a:pt x="2778" y="583"/>
                </a:lnTo>
                <a:lnTo>
                  <a:pt x="2778" y="583"/>
                </a:lnTo>
                <a:lnTo>
                  <a:pt x="2778" y="583"/>
                </a:lnTo>
                <a:lnTo>
                  <a:pt x="2778" y="583"/>
                </a:lnTo>
                <a:lnTo>
                  <a:pt x="2778" y="583"/>
                </a:lnTo>
                <a:lnTo>
                  <a:pt x="2774" y="592"/>
                </a:lnTo>
                <a:lnTo>
                  <a:pt x="2774" y="592"/>
                </a:lnTo>
                <a:lnTo>
                  <a:pt x="2774" y="597"/>
                </a:lnTo>
                <a:lnTo>
                  <a:pt x="2769" y="597"/>
                </a:lnTo>
                <a:lnTo>
                  <a:pt x="2769" y="597"/>
                </a:lnTo>
                <a:lnTo>
                  <a:pt x="2769" y="597"/>
                </a:lnTo>
                <a:lnTo>
                  <a:pt x="2765" y="601"/>
                </a:lnTo>
                <a:lnTo>
                  <a:pt x="2765" y="601"/>
                </a:lnTo>
                <a:lnTo>
                  <a:pt x="2765" y="601"/>
                </a:lnTo>
                <a:lnTo>
                  <a:pt x="2769" y="606"/>
                </a:lnTo>
                <a:lnTo>
                  <a:pt x="2769" y="606"/>
                </a:lnTo>
                <a:lnTo>
                  <a:pt x="2769" y="606"/>
                </a:lnTo>
                <a:lnTo>
                  <a:pt x="2765" y="606"/>
                </a:lnTo>
                <a:lnTo>
                  <a:pt x="2769" y="606"/>
                </a:lnTo>
                <a:lnTo>
                  <a:pt x="2769" y="606"/>
                </a:lnTo>
                <a:lnTo>
                  <a:pt x="2769" y="610"/>
                </a:lnTo>
                <a:lnTo>
                  <a:pt x="2769" y="610"/>
                </a:lnTo>
                <a:lnTo>
                  <a:pt x="2769" y="610"/>
                </a:lnTo>
                <a:lnTo>
                  <a:pt x="2769" y="610"/>
                </a:lnTo>
                <a:lnTo>
                  <a:pt x="2765" y="606"/>
                </a:lnTo>
                <a:lnTo>
                  <a:pt x="2760" y="606"/>
                </a:lnTo>
                <a:lnTo>
                  <a:pt x="2760" y="606"/>
                </a:lnTo>
                <a:lnTo>
                  <a:pt x="2760" y="606"/>
                </a:lnTo>
                <a:lnTo>
                  <a:pt x="2760" y="606"/>
                </a:lnTo>
                <a:lnTo>
                  <a:pt x="2760" y="610"/>
                </a:lnTo>
                <a:lnTo>
                  <a:pt x="2760" y="610"/>
                </a:lnTo>
                <a:lnTo>
                  <a:pt x="2760" y="610"/>
                </a:lnTo>
                <a:lnTo>
                  <a:pt x="2765" y="610"/>
                </a:lnTo>
                <a:lnTo>
                  <a:pt x="2765" y="610"/>
                </a:lnTo>
                <a:lnTo>
                  <a:pt x="2769" y="610"/>
                </a:lnTo>
                <a:lnTo>
                  <a:pt x="2769" y="610"/>
                </a:lnTo>
                <a:lnTo>
                  <a:pt x="2769" y="610"/>
                </a:lnTo>
                <a:lnTo>
                  <a:pt x="2765" y="610"/>
                </a:lnTo>
                <a:lnTo>
                  <a:pt x="2765" y="610"/>
                </a:lnTo>
                <a:lnTo>
                  <a:pt x="2760" y="610"/>
                </a:lnTo>
                <a:lnTo>
                  <a:pt x="2760" y="610"/>
                </a:lnTo>
                <a:lnTo>
                  <a:pt x="2756" y="610"/>
                </a:lnTo>
                <a:lnTo>
                  <a:pt x="2756" y="610"/>
                </a:lnTo>
                <a:lnTo>
                  <a:pt x="2756" y="610"/>
                </a:lnTo>
                <a:lnTo>
                  <a:pt x="2751" y="610"/>
                </a:lnTo>
                <a:lnTo>
                  <a:pt x="2742" y="615"/>
                </a:lnTo>
                <a:lnTo>
                  <a:pt x="2742" y="615"/>
                </a:lnTo>
                <a:lnTo>
                  <a:pt x="2733" y="619"/>
                </a:lnTo>
                <a:lnTo>
                  <a:pt x="2733" y="619"/>
                </a:lnTo>
                <a:lnTo>
                  <a:pt x="2733" y="619"/>
                </a:lnTo>
                <a:lnTo>
                  <a:pt x="2729" y="619"/>
                </a:lnTo>
                <a:lnTo>
                  <a:pt x="2729" y="624"/>
                </a:lnTo>
                <a:lnTo>
                  <a:pt x="2729" y="633"/>
                </a:lnTo>
                <a:lnTo>
                  <a:pt x="2729" y="633"/>
                </a:lnTo>
                <a:lnTo>
                  <a:pt x="2729" y="633"/>
                </a:lnTo>
                <a:lnTo>
                  <a:pt x="2729" y="633"/>
                </a:lnTo>
                <a:lnTo>
                  <a:pt x="2729" y="633"/>
                </a:lnTo>
                <a:lnTo>
                  <a:pt x="2724" y="638"/>
                </a:lnTo>
                <a:lnTo>
                  <a:pt x="2720" y="638"/>
                </a:lnTo>
                <a:lnTo>
                  <a:pt x="2715" y="638"/>
                </a:lnTo>
                <a:lnTo>
                  <a:pt x="2711" y="642"/>
                </a:lnTo>
                <a:lnTo>
                  <a:pt x="2706" y="642"/>
                </a:lnTo>
                <a:lnTo>
                  <a:pt x="2706" y="647"/>
                </a:lnTo>
                <a:lnTo>
                  <a:pt x="2706" y="647"/>
                </a:lnTo>
                <a:lnTo>
                  <a:pt x="2711" y="647"/>
                </a:lnTo>
                <a:lnTo>
                  <a:pt x="2711" y="647"/>
                </a:lnTo>
                <a:lnTo>
                  <a:pt x="2711" y="647"/>
                </a:lnTo>
                <a:lnTo>
                  <a:pt x="2706" y="647"/>
                </a:lnTo>
                <a:lnTo>
                  <a:pt x="2706" y="647"/>
                </a:lnTo>
                <a:lnTo>
                  <a:pt x="2702" y="651"/>
                </a:lnTo>
                <a:lnTo>
                  <a:pt x="2697" y="647"/>
                </a:lnTo>
                <a:lnTo>
                  <a:pt x="2693" y="647"/>
                </a:lnTo>
                <a:lnTo>
                  <a:pt x="2693" y="647"/>
                </a:lnTo>
                <a:lnTo>
                  <a:pt x="2688" y="647"/>
                </a:lnTo>
                <a:lnTo>
                  <a:pt x="2688" y="647"/>
                </a:lnTo>
                <a:lnTo>
                  <a:pt x="2688" y="647"/>
                </a:lnTo>
                <a:lnTo>
                  <a:pt x="2688" y="642"/>
                </a:lnTo>
                <a:lnTo>
                  <a:pt x="2688" y="642"/>
                </a:lnTo>
                <a:lnTo>
                  <a:pt x="2688" y="642"/>
                </a:lnTo>
                <a:lnTo>
                  <a:pt x="2684" y="642"/>
                </a:lnTo>
                <a:lnTo>
                  <a:pt x="2679" y="642"/>
                </a:lnTo>
                <a:lnTo>
                  <a:pt x="2679" y="642"/>
                </a:lnTo>
                <a:lnTo>
                  <a:pt x="2679" y="642"/>
                </a:lnTo>
                <a:lnTo>
                  <a:pt x="2679" y="642"/>
                </a:lnTo>
                <a:lnTo>
                  <a:pt x="2679" y="647"/>
                </a:lnTo>
                <a:lnTo>
                  <a:pt x="2679" y="651"/>
                </a:lnTo>
                <a:lnTo>
                  <a:pt x="2684" y="651"/>
                </a:lnTo>
                <a:lnTo>
                  <a:pt x="2684" y="660"/>
                </a:lnTo>
                <a:lnTo>
                  <a:pt x="2684" y="660"/>
                </a:lnTo>
                <a:lnTo>
                  <a:pt x="2684" y="660"/>
                </a:lnTo>
                <a:lnTo>
                  <a:pt x="2684" y="660"/>
                </a:lnTo>
                <a:lnTo>
                  <a:pt x="2679" y="660"/>
                </a:lnTo>
                <a:lnTo>
                  <a:pt x="2679" y="660"/>
                </a:lnTo>
                <a:lnTo>
                  <a:pt x="2679" y="660"/>
                </a:lnTo>
                <a:lnTo>
                  <a:pt x="2674" y="660"/>
                </a:lnTo>
                <a:lnTo>
                  <a:pt x="2674" y="665"/>
                </a:lnTo>
                <a:lnTo>
                  <a:pt x="2674" y="660"/>
                </a:lnTo>
                <a:lnTo>
                  <a:pt x="2670" y="660"/>
                </a:lnTo>
                <a:lnTo>
                  <a:pt x="2665" y="665"/>
                </a:lnTo>
                <a:lnTo>
                  <a:pt x="2665" y="660"/>
                </a:lnTo>
                <a:lnTo>
                  <a:pt x="2661" y="660"/>
                </a:lnTo>
                <a:lnTo>
                  <a:pt x="2656" y="656"/>
                </a:lnTo>
                <a:lnTo>
                  <a:pt x="2652" y="660"/>
                </a:lnTo>
                <a:lnTo>
                  <a:pt x="2652" y="660"/>
                </a:lnTo>
                <a:lnTo>
                  <a:pt x="2652" y="660"/>
                </a:lnTo>
                <a:lnTo>
                  <a:pt x="2647" y="660"/>
                </a:lnTo>
                <a:lnTo>
                  <a:pt x="2643" y="660"/>
                </a:lnTo>
                <a:lnTo>
                  <a:pt x="2638" y="660"/>
                </a:lnTo>
                <a:lnTo>
                  <a:pt x="2634" y="665"/>
                </a:lnTo>
                <a:lnTo>
                  <a:pt x="2634" y="665"/>
                </a:lnTo>
                <a:lnTo>
                  <a:pt x="2634" y="665"/>
                </a:lnTo>
                <a:lnTo>
                  <a:pt x="2634" y="665"/>
                </a:lnTo>
                <a:lnTo>
                  <a:pt x="2638" y="665"/>
                </a:lnTo>
                <a:lnTo>
                  <a:pt x="2638" y="665"/>
                </a:lnTo>
                <a:lnTo>
                  <a:pt x="2638" y="665"/>
                </a:lnTo>
                <a:lnTo>
                  <a:pt x="2638" y="665"/>
                </a:lnTo>
                <a:lnTo>
                  <a:pt x="2643" y="665"/>
                </a:lnTo>
                <a:lnTo>
                  <a:pt x="2643" y="669"/>
                </a:lnTo>
                <a:lnTo>
                  <a:pt x="2638" y="669"/>
                </a:lnTo>
                <a:lnTo>
                  <a:pt x="2638" y="669"/>
                </a:lnTo>
                <a:lnTo>
                  <a:pt x="2638" y="669"/>
                </a:lnTo>
                <a:lnTo>
                  <a:pt x="2638" y="669"/>
                </a:lnTo>
                <a:lnTo>
                  <a:pt x="2638" y="669"/>
                </a:lnTo>
                <a:lnTo>
                  <a:pt x="2638" y="669"/>
                </a:lnTo>
                <a:lnTo>
                  <a:pt x="2638" y="669"/>
                </a:lnTo>
                <a:lnTo>
                  <a:pt x="2638" y="669"/>
                </a:lnTo>
                <a:lnTo>
                  <a:pt x="2638" y="669"/>
                </a:lnTo>
                <a:lnTo>
                  <a:pt x="2638" y="669"/>
                </a:lnTo>
                <a:lnTo>
                  <a:pt x="2634" y="674"/>
                </a:lnTo>
                <a:lnTo>
                  <a:pt x="2634" y="674"/>
                </a:lnTo>
                <a:lnTo>
                  <a:pt x="2638" y="674"/>
                </a:lnTo>
                <a:lnTo>
                  <a:pt x="2638" y="674"/>
                </a:lnTo>
                <a:lnTo>
                  <a:pt x="2638" y="678"/>
                </a:lnTo>
                <a:lnTo>
                  <a:pt x="2643" y="678"/>
                </a:lnTo>
                <a:lnTo>
                  <a:pt x="2643" y="678"/>
                </a:lnTo>
                <a:lnTo>
                  <a:pt x="2647" y="678"/>
                </a:lnTo>
                <a:lnTo>
                  <a:pt x="2652" y="678"/>
                </a:lnTo>
                <a:lnTo>
                  <a:pt x="2652" y="678"/>
                </a:lnTo>
                <a:lnTo>
                  <a:pt x="2652" y="678"/>
                </a:lnTo>
                <a:lnTo>
                  <a:pt x="2656" y="678"/>
                </a:lnTo>
                <a:lnTo>
                  <a:pt x="2656" y="678"/>
                </a:lnTo>
                <a:lnTo>
                  <a:pt x="2656" y="678"/>
                </a:lnTo>
                <a:lnTo>
                  <a:pt x="2656" y="678"/>
                </a:lnTo>
                <a:lnTo>
                  <a:pt x="2656" y="683"/>
                </a:lnTo>
                <a:lnTo>
                  <a:pt x="2661" y="683"/>
                </a:lnTo>
                <a:lnTo>
                  <a:pt x="2661" y="683"/>
                </a:lnTo>
                <a:lnTo>
                  <a:pt x="2661" y="678"/>
                </a:lnTo>
                <a:lnTo>
                  <a:pt x="2661" y="683"/>
                </a:lnTo>
                <a:lnTo>
                  <a:pt x="2661" y="683"/>
                </a:lnTo>
                <a:lnTo>
                  <a:pt x="2661" y="683"/>
                </a:lnTo>
                <a:lnTo>
                  <a:pt x="2665" y="683"/>
                </a:lnTo>
                <a:lnTo>
                  <a:pt x="2665" y="683"/>
                </a:lnTo>
                <a:lnTo>
                  <a:pt x="2665" y="683"/>
                </a:lnTo>
                <a:lnTo>
                  <a:pt x="2665" y="683"/>
                </a:lnTo>
                <a:lnTo>
                  <a:pt x="2665" y="683"/>
                </a:lnTo>
                <a:lnTo>
                  <a:pt x="2665" y="687"/>
                </a:lnTo>
                <a:lnTo>
                  <a:pt x="2665" y="687"/>
                </a:lnTo>
                <a:lnTo>
                  <a:pt x="2665" y="687"/>
                </a:lnTo>
                <a:lnTo>
                  <a:pt x="2670" y="687"/>
                </a:lnTo>
                <a:lnTo>
                  <a:pt x="2674" y="687"/>
                </a:lnTo>
                <a:lnTo>
                  <a:pt x="2679" y="687"/>
                </a:lnTo>
                <a:lnTo>
                  <a:pt x="2674" y="687"/>
                </a:lnTo>
                <a:lnTo>
                  <a:pt x="2674" y="687"/>
                </a:lnTo>
                <a:lnTo>
                  <a:pt x="2674" y="687"/>
                </a:lnTo>
                <a:lnTo>
                  <a:pt x="2670" y="687"/>
                </a:lnTo>
                <a:lnTo>
                  <a:pt x="2670" y="687"/>
                </a:lnTo>
                <a:lnTo>
                  <a:pt x="2670" y="687"/>
                </a:lnTo>
                <a:lnTo>
                  <a:pt x="2670" y="692"/>
                </a:lnTo>
                <a:lnTo>
                  <a:pt x="2670" y="692"/>
                </a:lnTo>
                <a:lnTo>
                  <a:pt x="2674" y="692"/>
                </a:lnTo>
                <a:lnTo>
                  <a:pt x="2670" y="692"/>
                </a:lnTo>
                <a:lnTo>
                  <a:pt x="2670" y="696"/>
                </a:lnTo>
                <a:lnTo>
                  <a:pt x="2670" y="696"/>
                </a:lnTo>
                <a:lnTo>
                  <a:pt x="2674" y="696"/>
                </a:lnTo>
                <a:lnTo>
                  <a:pt x="2674" y="701"/>
                </a:lnTo>
                <a:lnTo>
                  <a:pt x="2684" y="705"/>
                </a:lnTo>
                <a:lnTo>
                  <a:pt x="2684" y="705"/>
                </a:lnTo>
                <a:lnTo>
                  <a:pt x="2684" y="705"/>
                </a:lnTo>
                <a:lnTo>
                  <a:pt x="2684" y="705"/>
                </a:lnTo>
                <a:lnTo>
                  <a:pt x="2684" y="705"/>
                </a:lnTo>
                <a:lnTo>
                  <a:pt x="2684" y="705"/>
                </a:lnTo>
                <a:lnTo>
                  <a:pt x="2684" y="714"/>
                </a:lnTo>
                <a:lnTo>
                  <a:pt x="2684" y="714"/>
                </a:lnTo>
                <a:lnTo>
                  <a:pt x="2688" y="714"/>
                </a:lnTo>
                <a:lnTo>
                  <a:pt x="2688" y="714"/>
                </a:lnTo>
                <a:lnTo>
                  <a:pt x="2684" y="714"/>
                </a:lnTo>
                <a:lnTo>
                  <a:pt x="2684" y="714"/>
                </a:lnTo>
                <a:lnTo>
                  <a:pt x="2684" y="714"/>
                </a:lnTo>
                <a:lnTo>
                  <a:pt x="2684" y="719"/>
                </a:lnTo>
                <a:lnTo>
                  <a:pt x="2688" y="719"/>
                </a:lnTo>
                <a:lnTo>
                  <a:pt x="2688" y="723"/>
                </a:lnTo>
                <a:lnTo>
                  <a:pt x="2688" y="723"/>
                </a:lnTo>
                <a:lnTo>
                  <a:pt x="2693" y="728"/>
                </a:lnTo>
                <a:lnTo>
                  <a:pt x="2693" y="728"/>
                </a:lnTo>
                <a:lnTo>
                  <a:pt x="2693" y="728"/>
                </a:lnTo>
                <a:lnTo>
                  <a:pt x="2693" y="728"/>
                </a:lnTo>
                <a:lnTo>
                  <a:pt x="2693" y="728"/>
                </a:lnTo>
                <a:lnTo>
                  <a:pt x="2688" y="723"/>
                </a:lnTo>
                <a:lnTo>
                  <a:pt x="2688" y="723"/>
                </a:lnTo>
                <a:lnTo>
                  <a:pt x="2688" y="723"/>
                </a:lnTo>
                <a:lnTo>
                  <a:pt x="2684" y="719"/>
                </a:lnTo>
                <a:lnTo>
                  <a:pt x="2684" y="723"/>
                </a:lnTo>
                <a:lnTo>
                  <a:pt x="2684" y="728"/>
                </a:lnTo>
                <a:lnTo>
                  <a:pt x="2684" y="737"/>
                </a:lnTo>
                <a:lnTo>
                  <a:pt x="2684" y="737"/>
                </a:lnTo>
                <a:lnTo>
                  <a:pt x="2684" y="737"/>
                </a:lnTo>
                <a:lnTo>
                  <a:pt x="2684" y="733"/>
                </a:lnTo>
                <a:lnTo>
                  <a:pt x="2684" y="737"/>
                </a:lnTo>
                <a:lnTo>
                  <a:pt x="2684" y="737"/>
                </a:lnTo>
                <a:lnTo>
                  <a:pt x="2684" y="737"/>
                </a:lnTo>
                <a:lnTo>
                  <a:pt x="2679" y="751"/>
                </a:lnTo>
                <a:lnTo>
                  <a:pt x="2674" y="755"/>
                </a:lnTo>
                <a:lnTo>
                  <a:pt x="2674" y="760"/>
                </a:lnTo>
                <a:lnTo>
                  <a:pt x="2670" y="760"/>
                </a:lnTo>
                <a:lnTo>
                  <a:pt x="2670" y="760"/>
                </a:lnTo>
                <a:lnTo>
                  <a:pt x="2670" y="760"/>
                </a:lnTo>
                <a:lnTo>
                  <a:pt x="2665" y="760"/>
                </a:lnTo>
                <a:lnTo>
                  <a:pt x="2661" y="760"/>
                </a:lnTo>
                <a:lnTo>
                  <a:pt x="2661" y="760"/>
                </a:lnTo>
                <a:lnTo>
                  <a:pt x="2656" y="760"/>
                </a:lnTo>
                <a:lnTo>
                  <a:pt x="2652" y="760"/>
                </a:lnTo>
                <a:lnTo>
                  <a:pt x="2652" y="760"/>
                </a:lnTo>
                <a:lnTo>
                  <a:pt x="2647" y="760"/>
                </a:lnTo>
                <a:lnTo>
                  <a:pt x="2647" y="760"/>
                </a:lnTo>
                <a:lnTo>
                  <a:pt x="2643" y="760"/>
                </a:lnTo>
                <a:lnTo>
                  <a:pt x="2643" y="760"/>
                </a:lnTo>
                <a:lnTo>
                  <a:pt x="2638" y="760"/>
                </a:lnTo>
                <a:lnTo>
                  <a:pt x="2638" y="760"/>
                </a:lnTo>
                <a:lnTo>
                  <a:pt x="2634" y="760"/>
                </a:lnTo>
                <a:lnTo>
                  <a:pt x="2629" y="760"/>
                </a:lnTo>
                <a:lnTo>
                  <a:pt x="2620" y="760"/>
                </a:lnTo>
                <a:lnTo>
                  <a:pt x="2616" y="755"/>
                </a:lnTo>
                <a:lnTo>
                  <a:pt x="2611" y="755"/>
                </a:lnTo>
                <a:lnTo>
                  <a:pt x="2611" y="755"/>
                </a:lnTo>
                <a:lnTo>
                  <a:pt x="2607" y="755"/>
                </a:lnTo>
                <a:lnTo>
                  <a:pt x="2602" y="755"/>
                </a:lnTo>
                <a:lnTo>
                  <a:pt x="2602" y="755"/>
                </a:lnTo>
                <a:lnTo>
                  <a:pt x="2598" y="755"/>
                </a:lnTo>
                <a:lnTo>
                  <a:pt x="2593" y="755"/>
                </a:lnTo>
                <a:lnTo>
                  <a:pt x="2593" y="755"/>
                </a:lnTo>
                <a:lnTo>
                  <a:pt x="2589" y="755"/>
                </a:lnTo>
                <a:lnTo>
                  <a:pt x="2584" y="755"/>
                </a:lnTo>
                <a:lnTo>
                  <a:pt x="2584" y="755"/>
                </a:lnTo>
                <a:lnTo>
                  <a:pt x="2584" y="755"/>
                </a:lnTo>
                <a:lnTo>
                  <a:pt x="2580" y="751"/>
                </a:lnTo>
                <a:lnTo>
                  <a:pt x="2580" y="755"/>
                </a:lnTo>
                <a:lnTo>
                  <a:pt x="2575" y="755"/>
                </a:lnTo>
                <a:lnTo>
                  <a:pt x="2575" y="755"/>
                </a:lnTo>
                <a:lnTo>
                  <a:pt x="2571" y="755"/>
                </a:lnTo>
                <a:lnTo>
                  <a:pt x="2571" y="755"/>
                </a:lnTo>
                <a:lnTo>
                  <a:pt x="2571" y="755"/>
                </a:lnTo>
                <a:lnTo>
                  <a:pt x="2571" y="760"/>
                </a:lnTo>
                <a:lnTo>
                  <a:pt x="2571" y="760"/>
                </a:lnTo>
                <a:lnTo>
                  <a:pt x="2571" y="760"/>
                </a:lnTo>
                <a:lnTo>
                  <a:pt x="2566" y="760"/>
                </a:lnTo>
                <a:lnTo>
                  <a:pt x="2566" y="760"/>
                </a:lnTo>
                <a:lnTo>
                  <a:pt x="2562" y="760"/>
                </a:lnTo>
                <a:lnTo>
                  <a:pt x="2562" y="764"/>
                </a:lnTo>
                <a:lnTo>
                  <a:pt x="2557" y="764"/>
                </a:lnTo>
                <a:lnTo>
                  <a:pt x="2557" y="764"/>
                </a:lnTo>
                <a:lnTo>
                  <a:pt x="2557" y="764"/>
                </a:lnTo>
                <a:lnTo>
                  <a:pt x="2557" y="769"/>
                </a:lnTo>
                <a:lnTo>
                  <a:pt x="2557" y="769"/>
                </a:lnTo>
                <a:lnTo>
                  <a:pt x="2557" y="769"/>
                </a:lnTo>
                <a:lnTo>
                  <a:pt x="2557" y="769"/>
                </a:lnTo>
                <a:lnTo>
                  <a:pt x="2562" y="769"/>
                </a:lnTo>
                <a:lnTo>
                  <a:pt x="2562" y="773"/>
                </a:lnTo>
                <a:lnTo>
                  <a:pt x="2557" y="773"/>
                </a:lnTo>
                <a:lnTo>
                  <a:pt x="2557" y="773"/>
                </a:lnTo>
                <a:lnTo>
                  <a:pt x="2562" y="773"/>
                </a:lnTo>
                <a:lnTo>
                  <a:pt x="2562" y="773"/>
                </a:lnTo>
                <a:lnTo>
                  <a:pt x="2562" y="773"/>
                </a:lnTo>
                <a:lnTo>
                  <a:pt x="2562" y="773"/>
                </a:lnTo>
                <a:lnTo>
                  <a:pt x="2562" y="778"/>
                </a:lnTo>
                <a:lnTo>
                  <a:pt x="2562" y="778"/>
                </a:lnTo>
                <a:lnTo>
                  <a:pt x="2562" y="778"/>
                </a:lnTo>
                <a:lnTo>
                  <a:pt x="2562" y="778"/>
                </a:lnTo>
                <a:lnTo>
                  <a:pt x="2562" y="778"/>
                </a:lnTo>
                <a:lnTo>
                  <a:pt x="2562" y="782"/>
                </a:lnTo>
                <a:lnTo>
                  <a:pt x="2562" y="782"/>
                </a:lnTo>
                <a:lnTo>
                  <a:pt x="2562" y="782"/>
                </a:lnTo>
                <a:lnTo>
                  <a:pt x="2562" y="782"/>
                </a:lnTo>
                <a:lnTo>
                  <a:pt x="2562" y="782"/>
                </a:lnTo>
                <a:lnTo>
                  <a:pt x="2562" y="787"/>
                </a:lnTo>
                <a:lnTo>
                  <a:pt x="2562" y="787"/>
                </a:lnTo>
                <a:lnTo>
                  <a:pt x="2562" y="787"/>
                </a:lnTo>
                <a:lnTo>
                  <a:pt x="2562" y="787"/>
                </a:lnTo>
                <a:lnTo>
                  <a:pt x="2562" y="791"/>
                </a:lnTo>
                <a:lnTo>
                  <a:pt x="2562" y="791"/>
                </a:lnTo>
                <a:lnTo>
                  <a:pt x="2562" y="791"/>
                </a:lnTo>
                <a:lnTo>
                  <a:pt x="2562" y="791"/>
                </a:lnTo>
                <a:lnTo>
                  <a:pt x="2562" y="796"/>
                </a:lnTo>
                <a:lnTo>
                  <a:pt x="2562" y="800"/>
                </a:lnTo>
                <a:lnTo>
                  <a:pt x="2562" y="800"/>
                </a:lnTo>
                <a:lnTo>
                  <a:pt x="2562" y="805"/>
                </a:lnTo>
                <a:lnTo>
                  <a:pt x="2562" y="805"/>
                </a:lnTo>
                <a:lnTo>
                  <a:pt x="2562" y="805"/>
                </a:lnTo>
                <a:lnTo>
                  <a:pt x="2562" y="809"/>
                </a:lnTo>
                <a:lnTo>
                  <a:pt x="2562" y="809"/>
                </a:lnTo>
                <a:lnTo>
                  <a:pt x="2562" y="814"/>
                </a:lnTo>
                <a:lnTo>
                  <a:pt x="2557" y="818"/>
                </a:lnTo>
                <a:lnTo>
                  <a:pt x="2557" y="818"/>
                </a:lnTo>
                <a:lnTo>
                  <a:pt x="2557" y="818"/>
                </a:lnTo>
                <a:lnTo>
                  <a:pt x="2557" y="823"/>
                </a:lnTo>
                <a:lnTo>
                  <a:pt x="2552" y="827"/>
                </a:lnTo>
                <a:lnTo>
                  <a:pt x="2552" y="832"/>
                </a:lnTo>
                <a:lnTo>
                  <a:pt x="2548" y="832"/>
                </a:lnTo>
                <a:lnTo>
                  <a:pt x="2548" y="836"/>
                </a:lnTo>
                <a:lnTo>
                  <a:pt x="2548" y="836"/>
                </a:lnTo>
                <a:lnTo>
                  <a:pt x="2548" y="836"/>
                </a:lnTo>
                <a:lnTo>
                  <a:pt x="2548" y="836"/>
                </a:lnTo>
                <a:lnTo>
                  <a:pt x="2548" y="841"/>
                </a:lnTo>
                <a:lnTo>
                  <a:pt x="2548" y="841"/>
                </a:lnTo>
                <a:lnTo>
                  <a:pt x="2543" y="846"/>
                </a:lnTo>
                <a:lnTo>
                  <a:pt x="2543" y="846"/>
                </a:lnTo>
                <a:lnTo>
                  <a:pt x="2543" y="846"/>
                </a:lnTo>
                <a:lnTo>
                  <a:pt x="2548" y="846"/>
                </a:lnTo>
                <a:lnTo>
                  <a:pt x="2548" y="846"/>
                </a:lnTo>
                <a:lnTo>
                  <a:pt x="2548" y="846"/>
                </a:lnTo>
                <a:lnTo>
                  <a:pt x="2552" y="846"/>
                </a:lnTo>
                <a:lnTo>
                  <a:pt x="2552" y="846"/>
                </a:lnTo>
                <a:lnTo>
                  <a:pt x="2552" y="841"/>
                </a:lnTo>
                <a:lnTo>
                  <a:pt x="2557" y="841"/>
                </a:lnTo>
                <a:lnTo>
                  <a:pt x="2557" y="841"/>
                </a:lnTo>
                <a:lnTo>
                  <a:pt x="2552" y="841"/>
                </a:lnTo>
                <a:lnTo>
                  <a:pt x="2552" y="846"/>
                </a:lnTo>
                <a:lnTo>
                  <a:pt x="2552" y="846"/>
                </a:lnTo>
                <a:lnTo>
                  <a:pt x="2552" y="846"/>
                </a:lnTo>
                <a:lnTo>
                  <a:pt x="2552" y="846"/>
                </a:lnTo>
                <a:lnTo>
                  <a:pt x="2548" y="846"/>
                </a:lnTo>
                <a:lnTo>
                  <a:pt x="2548" y="850"/>
                </a:lnTo>
                <a:lnTo>
                  <a:pt x="2548" y="850"/>
                </a:lnTo>
                <a:lnTo>
                  <a:pt x="2548" y="850"/>
                </a:lnTo>
                <a:lnTo>
                  <a:pt x="2548" y="855"/>
                </a:lnTo>
                <a:lnTo>
                  <a:pt x="2552" y="850"/>
                </a:lnTo>
                <a:lnTo>
                  <a:pt x="2552" y="850"/>
                </a:lnTo>
                <a:lnTo>
                  <a:pt x="2552" y="850"/>
                </a:lnTo>
                <a:lnTo>
                  <a:pt x="2557" y="850"/>
                </a:lnTo>
                <a:lnTo>
                  <a:pt x="2557" y="850"/>
                </a:lnTo>
                <a:lnTo>
                  <a:pt x="2557" y="855"/>
                </a:lnTo>
                <a:lnTo>
                  <a:pt x="2552" y="850"/>
                </a:lnTo>
                <a:lnTo>
                  <a:pt x="2557" y="855"/>
                </a:lnTo>
                <a:lnTo>
                  <a:pt x="2552" y="859"/>
                </a:lnTo>
                <a:lnTo>
                  <a:pt x="2552" y="864"/>
                </a:lnTo>
                <a:lnTo>
                  <a:pt x="2552" y="864"/>
                </a:lnTo>
                <a:lnTo>
                  <a:pt x="2552" y="864"/>
                </a:lnTo>
                <a:lnTo>
                  <a:pt x="2552" y="868"/>
                </a:lnTo>
                <a:lnTo>
                  <a:pt x="2552" y="873"/>
                </a:lnTo>
                <a:lnTo>
                  <a:pt x="2552" y="877"/>
                </a:lnTo>
                <a:lnTo>
                  <a:pt x="2548" y="877"/>
                </a:lnTo>
                <a:lnTo>
                  <a:pt x="2552" y="877"/>
                </a:lnTo>
                <a:lnTo>
                  <a:pt x="2552" y="877"/>
                </a:lnTo>
                <a:lnTo>
                  <a:pt x="2552" y="877"/>
                </a:lnTo>
                <a:lnTo>
                  <a:pt x="2557" y="877"/>
                </a:lnTo>
                <a:lnTo>
                  <a:pt x="2557" y="877"/>
                </a:lnTo>
                <a:lnTo>
                  <a:pt x="2562" y="877"/>
                </a:lnTo>
                <a:lnTo>
                  <a:pt x="2566" y="882"/>
                </a:lnTo>
                <a:lnTo>
                  <a:pt x="2566" y="882"/>
                </a:lnTo>
                <a:lnTo>
                  <a:pt x="2575" y="877"/>
                </a:lnTo>
                <a:lnTo>
                  <a:pt x="2575" y="877"/>
                </a:lnTo>
                <a:lnTo>
                  <a:pt x="2580" y="877"/>
                </a:lnTo>
                <a:lnTo>
                  <a:pt x="2584" y="877"/>
                </a:lnTo>
                <a:lnTo>
                  <a:pt x="2584" y="877"/>
                </a:lnTo>
                <a:lnTo>
                  <a:pt x="2584" y="873"/>
                </a:lnTo>
                <a:lnTo>
                  <a:pt x="2584" y="877"/>
                </a:lnTo>
                <a:lnTo>
                  <a:pt x="2584" y="877"/>
                </a:lnTo>
                <a:lnTo>
                  <a:pt x="2589" y="882"/>
                </a:lnTo>
                <a:lnTo>
                  <a:pt x="2589" y="882"/>
                </a:lnTo>
                <a:lnTo>
                  <a:pt x="2593" y="882"/>
                </a:lnTo>
                <a:lnTo>
                  <a:pt x="2593" y="882"/>
                </a:lnTo>
                <a:lnTo>
                  <a:pt x="2593" y="882"/>
                </a:lnTo>
                <a:lnTo>
                  <a:pt x="2593" y="882"/>
                </a:lnTo>
                <a:lnTo>
                  <a:pt x="2589" y="886"/>
                </a:lnTo>
                <a:lnTo>
                  <a:pt x="2589" y="886"/>
                </a:lnTo>
                <a:lnTo>
                  <a:pt x="2593" y="886"/>
                </a:lnTo>
                <a:lnTo>
                  <a:pt x="2593" y="886"/>
                </a:lnTo>
                <a:lnTo>
                  <a:pt x="2593" y="891"/>
                </a:lnTo>
                <a:lnTo>
                  <a:pt x="2593" y="891"/>
                </a:lnTo>
                <a:lnTo>
                  <a:pt x="2593" y="891"/>
                </a:lnTo>
                <a:lnTo>
                  <a:pt x="2598" y="895"/>
                </a:lnTo>
                <a:lnTo>
                  <a:pt x="2598" y="895"/>
                </a:lnTo>
                <a:lnTo>
                  <a:pt x="2598" y="895"/>
                </a:lnTo>
                <a:lnTo>
                  <a:pt x="2602" y="900"/>
                </a:lnTo>
                <a:lnTo>
                  <a:pt x="2602" y="900"/>
                </a:lnTo>
                <a:lnTo>
                  <a:pt x="2607" y="895"/>
                </a:lnTo>
                <a:lnTo>
                  <a:pt x="2607" y="895"/>
                </a:lnTo>
                <a:lnTo>
                  <a:pt x="2607" y="895"/>
                </a:lnTo>
                <a:lnTo>
                  <a:pt x="2607" y="895"/>
                </a:lnTo>
                <a:lnTo>
                  <a:pt x="2607" y="895"/>
                </a:lnTo>
                <a:lnTo>
                  <a:pt x="2607" y="895"/>
                </a:lnTo>
                <a:lnTo>
                  <a:pt x="2607" y="891"/>
                </a:lnTo>
                <a:lnTo>
                  <a:pt x="2611" y="891"/>
                </a:lnTo>
                <a:lnTo>
                  <a:pt x="2616" y="891"/>
                </a:lnTo>
                <a:lnTo>
                  <a:pt x="2616" y="891"/>
                </a:lnTo>
                <a:lnTo>
                  <a:pt x="2620" y="886"/>
                </a:lnTo>
                <a:lnTo>
                  <a:pt x="2620" y="886"/>
                </a:lnTo>
                <a:lnTo>
                  <a:pt x="2625" y="886"/>
                </a:lnTo>
                <a:lnTo>
                  <a:pt x="2634" y="886"/>
                </a:lnTo>
                <a:lnTo>
                  <a:pt x="2634" y="886"/>
                </a:lnTo>
                <a:lnTo>
                  <a:pt x="2638" y="886"/>
                </a:lnTo>
                <a:lnTo>
                  <a:pt x="2643" y="886"/>
                </a:lnTo>
                <a:lnTo>
                  <a:pt x="2643" y="886"/>
                </a:lnTo>
                <a:lnTo>
                  <a:pt x="2647" y="886"/>
                </a:lnTo>
                <a:lnTo>
                  <a:pt x="2647" y="886"/>
                </a:lnTo>
                <a:lnTo>
                  <a:pt x="2652" y="886"/>
                </a:lnTo>
                <a:lnTo>
                  <a:pt x="2652" y="882"/>
                </a:lnTo>
                <a:lnTo>
                  <a:pt x="2652" y="882"/>
                </a:lnTo>
                <a:lnTo>
                  <a:pt x="2656" y="882"/>
                </a:lnTo>
                <a:lnTo>
                  <a:pt x="2656" y="886"/>
                </a:lnTo>
                <a:lnTo>
                  <a:pt x="2661" y="886"/>
                </a:lnTo>
                <a:lnTo>
                  <a:pt x="2661" y="882"/>
                </a:lnTo>
                <a:lnTo>
                  <a:pt x="2665" y="877"/>
                </a:lnTo>
                <a:lnTo>
                  <a:pt x="2665" y="873"/>
                </a:lnTo>
                <a:lnTo>
                  <a:pt x="2674" y="868"/>
                </a:lnTo>
                <a:lnTo>
                  <a:pt x="2679" y="868"/>
                </a:lnTo>
                <a:lnTo>
                  <a:pt x="2679" y="868"/>
                </a:lnTo>
                <a:lnTo>
                  <a:pt x="2684" y="868"/>
                </a:lnTo>
                <a:lnTo>
                  <a:pt x="2684" y="868"/>
                </a:lnTo>
                <a:lnTo>
                  <a:pt x="2679" y="868"/>
                </a:lnTo>
                <a:lnTo>
                  <a:pt x="2679" y="868"/>
                </a:lnTo>
                <a:lnTo>
                  <a:pt x="2684" y="864"/>
                </a:lnTo>
                <a:lnTo>
                  <a:pt x="2684" y="864"/>
                </a:lnTo>
                <a:lnTo>
                  <a:pt x="2684" y="864"/>
                </a:lnTo>
                <a:lnTo>
                  <a:pt x="2684" y="859"/>
                </a:lnTo>
                <a:lnTo>
                  <a:pt x="2684" y="859"/>
                </a:lnTo>
                <a:lnTo>
                  <a:pt x="2688" y="855"/>
                </a:lnTo>
                <a:lnTo>
                  <a:pt x="2688" y="855"/>
                </a:lnTo>
                <a:lnTo>
                  <a:pt x="2693" y="850"/>
                </a:lnTo>
                <a:lnTo>
                  <a:pt x="2697" y="850"/>
                </a:lnTo>
                <a:lnTo>
                  <a:pt x="2697" y="846"/>
                </a:lnTo>
                <a:lnTo>
                  <a:pt x="2697" y="846"/>
                </a:lnTo>
                <a:lnTo>
                  <a:pt x="2693" y="846"/>
                </a:lnTo>
                <a:lnTo>
                  <a:pt x="2693" y="846"/>
                </a:lnTo>
                <a:lnTo>
                  <a:pt x="2693" y="841"/>
                </a:lnTo>
                <a:lnTo>
                  <a:pt x="2688" y="836"/>
                </a:lnTo>
                <a:lnTo>
                  <a:pt x="2688" y="832"/>
                </a:lnTo>
                <a:lnTo>
                  <a:pt x="2693" y="827"/>
                </a:lnTo>
                <a:lnTo>
                  <a:pt x="2697" y="823"/>
                </a:lnTo>
                <a:lnTo>
                  <a:pt x="2697" y="823"/>
                </a:lnTo>
                <a:lnTo>
                  <a:pt x="2702" y="818"/>
                </a:lnTo>
                <a:lnTo>
                  <a:pt x="2706" y="814"/>
                </a:lnTo>
                <a:lnTo>
                  <a:pt x="2706" y="814"/>
                </a:lnTo>
                <a:lnTo>
                  <a:pt x="2706" y="814"/>
                </a:lnTo>
                <a:lnTo>
                  <a:pt x="2706" y="814"/>
                </a:lnTo>
                <a:lnTo>
                  <a:pt x="2711" y="809"/>
                </a:lnTo>
                <a:lnTo>
                  <a:pt x="2711" y="809"/>
                </a:lnTo>
                <a:lnTo>
                  <a:pt x="2711" y="809"/>
                </a:lnTo>
                <a:lnTo>
                  <a:pt x="2706" y="809"/>
                </a:lnTo>
                <a:lnTo>
                  <a:pt x="2711" y="809"/>
                </a:lnTo>
                <a:lnTo>
                  <a:pt x="2711" y="805"/>
                </a:lnTo>
                <a:lnTo>
                  <a:pt x="2715" y="805"/>
                </a:lnTo>
                <a:lnTo>
                  <a:pt x="2720" y="800"/>
                </a:lnTo>
                <a:lnTo>
                  <a:pt x="2729" y="800"/>
                </a:lnTo>
                <a:lnTo>
                  <a:pt x="2729" y="800"/>
                </a:lnTo>
                <a:lnTo>
                  <a:pt x="2733" y="796"/>
                </a:lnTo>
                <a:lnTo>
                  <a:pt x="2742" y="791"/>
                </a:lnTo>
                <a:lnTo>
                  <a:pt x="2747" y="791"/>
                </a:lnTo>
                <a:lnTo>
                  <a:pt x="2747" y="787"/>
                </a:lnTo>
                <a:lnTo>
                  <a:pt x="2747" y="787"/>
                </a:lnTo>
                <a:lnTo>
                  <a:pt x="2747" y="787"/>
                </a:lnTo>
                <a:lnTo>
                  <a:pt x="2747" y="782"/>
                </a:lnTo>
                <a:lnTo>
                  <a:pt x="2747" y="782"/>
                </a:lnTo>
                <a:lnTo>
                  <a:pt x="2747" y="782"/>
                </a:lnTo>
                <a:lnTo>
                  <a:pt x="2747" y="782"/>
                </a:lnTo>
                <a:lnTo>
                  <a:pt x="2751" y="782"/>
                </a:lnTo>
                <a:lnTo>
                  <a:pt x="2747" y="782"/>
                </a:lnTo>
                <a:lnTo>
                  <a:pt x="2747" y="778"/>
                </a:lnTo>
                <a:lnTo>
                  <a:pt x="2747" y="778"/>
                </a:lnTo>
                <a:lnTo>
                  <a:pt x="2747" y="778"/>
                </a:lnTo>
                <a:lnTo>
                  <a:pt x="2747" y="778"/>
                </a:lnTo>
                <a:lnTo>
                  <a:pt x="2747" y="773"/>
                </a:lnTo>
                <a:lnTo>
                  <a:pt x="2747" y="769"/>
                </a:lnTo>
                <a:lnTo>
                  <a:pt x="2747" y="769"/>
                </a:lnTo>
                <a:lnTo>
                  <a:pt x="2747" y="764"/>
                </a:lnTo>
                <a:lnTo>
                  <a:pt x="2756" y="760"/>
                </a:lnTo>
                <a:lnTo>
                  <a:pt x="2760" y="760"/>
                </a:lnTo>
                <a:lnTo>
                  <a:pt x="2760" y="760"/>
                </a:lnTo>
                <a:lnTo>
                  <a:pt x="2760" y="755"/>
                </a:lnTo>
                <a:lnTo>
                  <a:pt x="2760" y="755"/>
                </a:lnTo>
                <a:lnTo>
                  <a:pt x="2760" y="760"/>
                </a:lnTo>
                <a:lnTo>
                  <a:pt x="2765" y="760"/>
                </a:lnTo>
                <a:lnTo>
                  <a:pt x="2765" y="760"/>
                </a:lnTo>
                <a:lnTo>
                  <a:pt x="2765" y="760"/>
                </a:lnTo>
                <a:lnTo>
                  <a:pt x="2765" y="760"/>
                </a:lnTo>
                <a:lnTo>
                  <a:pt x="2769" y="760"/>
                </a:lnTo>
                <a:lnTo>
                  <a:pt x="2769" y="760"/>
                </a:lnTo>
                <a:lnTo>
                  <a:pt x="2774" y="760"/>
                </a:lnTo>
                <a:lnTo>
                  <a:pt x="2774" y="760"/>
                </a:lnTo>
                <a:lnTo>
                  <a:pt x="2774" y="760"/>
                </a:lnTo>
                <a:lnTo>
                  <a:pt x="2774" y="760"/>
                </a:lnTo>
                <a:lnTo>
                  <a:pt x="2774" y="760"/>
                </a:lnTo>
                <a:lnTo>
                  <a:pt x="2774" y="760"/>
                </a:lnTo>
                <a:lnTo>
                  <a:pt x="2774" y="760"/>
                </a:lnTo>
                <a:lnTo>
                  <a:pt x="2778" y="760"/>
                </a:lnTo>
                <a:lnTo>
                  <a:pt x="2778" y="760"/>
                </a:lnTo>
                <a:lnTo>
                  <a:pt x="2778" y="760"/>
                </a:lnTo>
                <a:lnTo>
                  <a:pt x="2778" y="760"/>
                </a:lnTo>
                <a:lnTo>
                  <a:pt x="2778" y="760"/>
                </a:lnTo>
                <a:lnTo>
                  <a:pt x="2783" y="760"/>
                </a:lnTo>
                <a:lnTo>
                  <a:pt x="2783" y="764"/>
                </a:lnTo>
                <a:lnTo>
                  <a:pt x="2787" y="764"/>
                </a:lnTo>
                <a:lnTo>
                  <a:pt x="2787" y="764"/>
                </a:lnTo>
                <a:lnTo>
                  <a:pt x="2792" y="764"/>
                </a:lnTo>
                <a:lnTo>
                  <a:pt x="2792" y="769"/>
                </a:lnTo>
                <a:lnTo>
                  <a:pt x="2796" y="764"/>
                </a:lnTo>
                <a:lnTo>
                  <a:pt x="2796" y="764"/>
                </a:lnTo>
                <a:lnTo>
                  <a:pt x="2801" y="764"/>
                </a:lnTo>
                <a:lnTo>
                  <a:pt x="2801" y="764"/>
                </a:lnTo>
                <a:lnTo>
                  <a:pt x="2801" y="760"/>
                </a:lnTo>
                <a:lnTo>
                  <a:pt x="2801" y="760"/>
                </a:lnTo>
                <a:lnTo>
                  <a:pt x="2805" y="760"/>
                </a:lnTo>
                <a:lnTo>
                  <a:pt x="2810" y="755"/>
                </a:lnTo>
                <a:lnTo>
                  <a:pt x="2810" y="755"/>
                </a:lnTo>
                <a:lnTo>
                  <a:pt x="2815" y="755"/>
                </a:lnTo>
                <a:lnTo>
                  <a:pt x="2819" y="755"/>
                </a:lnTo>
                <a:lnTo>
                  <a:pt x="2824" y="751"/>
                </a:lnTo>
                <a:lnTo>
                  <a:pt x="2824" y="751"/>
                </a:lnTo>
                <a:lnTo>
                  <a:pt x="2828" y="746"/>
                </a:lnTo>
                <a:lnTo>
                  <a:pt x="2833" y="742"/>
                </a:lnTo>
                <a:lnTo>
                  <a:pt x="2833" y="742"/>
                </a:lnTo>
                <a:lnTo>
                  <a:pt x="2837" y="742"/>
                </a:lnTo>
                <a:lnTo>
                  <a:pt x="2842" y="742"/>
                </a:lnTo>
                <a:lnTo>
                  <a:pt x="2842" y="742"/>
                </a:lnTo>
                <a:lnTo>
                  <a:pt x="2851" y="746"/>
                </a:lnTo>
                <a:lnTo>
                  <a:pt x="2855" y="751"/>
                </a:lnTo>
                <a:lnTo>
                  <a:pt x="2855" y="751"/>
                </a:lnTo>
                <a:lnTo>
                  <a:pt x="2855" y="751"/>
                </a:lnTo>
                <a:lnTo>
                  <a:pt x="2860" y="760"/>
                </a:lnTo>
                <a:lnTo>
                  <a:pt x="2860" y="760"/>
                </a:lnTo>
                <a:lnTo>
                  <a:pt x="2860" y="764"/>
                </a:lnTo>
                <a:lnTo>
                  <a:pt x="2860" y="764"/>
                </a:lnTo>
                <a:lnTo>
                  <a:pt x="2860" y="769"/>
                </a:lnTo>
                <a:lnTo>
                  <a:pt x="2860" y="769"/>
                </a:lnTo>
                <a:lnTo>
                  <a:pt x="2860" y="769"/>
                </a:lnTo>
                <a:lnTo>
                  <a:pt x="2864" y="769"/>
                </a:lnTo>
                <a:lnTo>
                  <a:pt x="2864" y="769"/>
                </a:lnTo>
                <a:lnTo>
                  <a:pt x="2864" y="769"/>
                </a:lnTo>
                <a:lnTo>
                  <a:pt x="2864" y="773"/>
                </a:lnTo>
                <a:lnTo>
                  <a:pt x="2864" y="773"/>
                </a:lnTo>
                <a:lnTo>
                  <a:pt x="2869" y="773"/>
                </a:lnTo>
                <a:lnTo>
                  <a:pt x="2869" y="778"/>
                </a:lnTo>
                <a:lnTo>
                  <a:pt x="2869" y="778"/>
                </a:lnTo>
                <a:lnTo>
                  <a:pt x="2869" y="778"/>
                </a:lnTo>
                <a:lnTo>
                  <a:pt x="2869" y="778"/>
                </a:lnTo>
                <a:lnTo>
                  <a:pt x="2869" y="778"/>
                </a:lnTo>
                <a:lnTo>
                  <a:pt x="2869" y="778"/>
                </a:lnTo>
                <a:lnTo>
                  <a:pt x="2873" y="778"/>
                </a:lnTo>
                <a:lnTo>
                  <a:pt x="2873" y="778"/>
                </a:lnTo>
                <a:lnTo>
                  <a:pt x="2878" y="782"/>
                </a:lnTo>
                <a:lnTo>
                  <a:pt x="2878" y="782"/>
                </a:lnTo>
                <a:lnTo>
                  <a:pt x="2882" y="787"/>
                </a:lnTo>
                <a:lnTo>
                  <a:pt x="2887" y="787"/>
                </a:lnTo>
                <a:lnTo>
                  <a:pt x="2887" y="791"/>
                </a:lnTo>
                <a:lnTo>
                  <a:pt x="2891" y="796"/>
                </a:lnTo>
                <a:lnTo>
                  <a:pt x="2896" y="796"/>
                </a:lnTo>
                <a:lnTo>
                  <a:pt x="2900" y="800"/>
                </a:lnTo>
                <a:lnTo>
                  <a:pt x="2900" y="800"/>
                </a:lnTo>
                <a:lnTo>
                  <a:pt x="2900" y="800"/>
                </a:lnTo>
                <a:lnTo>
                  <a:pt x="2900" y="800"/>
                </a:lnTo>
                <a:lnTo>
                  <a:pt x="2905" y="800"/>
                </a:lnTo>
                <a:lnTo>
                  <a:pt x="2905" y="800"/>
                </a:lnTo>
                <a:lnTo>
                  <a:pt x="2909" y="800"/>
                </a:lnTo>
                <a:lnTo>
                  <a:pt x="2909" y="800"/>
                </a:lnTo>
                <a:lnTo>
                  <a:pt x="2909" y="800"/>
                </a:lnTo>
                <a:lnTo>
                  <a:pt x="2914" y="805"/>
                </a:lnTo>
                <a:lnTo>
                  <a:pt x="2914" y="809"/>
                </a:lnTo>
                <a:lnTo>
                  <a:pt x="2914" y="809"/>
                </a:lnTo>
                <a:lnTo>
                  <a:pt x="2918" y="809"/>
                </a:lnTo>
                <a:lnTo>
                  <a:pt x="2918" y="809"/>
                </a:lnTo>
                <a:lnTo>
                  <a:pt x="2918" y="809"/>
                </a:lnTo>
                <a:lnTo>
                  <a:pt x="2918" y="809"/>
                </a:lnTo>
                <a:lnTo>
                  <a:pt x="2923" y="809"/>
                </a:lnTo>
                <a:lnTo>
                  <a:pt x="2923" y="809"/>
                </a:lnTo>
                <a:lnTo>
                  <a:pt x="2918" y="814"/>
                </a:lnTo>
                <a:lnTo>
                  <a:pt x="2923" y="814"/>
                </a:lnTo>
                <a:lnTo>
                  <a:pt x="2923" y="814"/>
                </a:lnTo>
                <a:lnTo>
                  <a:pt x="2923" y="814"/>
                </a:lnTo>
                <a:lnTo>
                  <a:pt x="2923" y="814"/>
                </a:lnTo>
                <a:lnTo>
                  <a:pt x="2927" y="814"/>
                </a:lnTo>
                <a:lnTo>
                  <a:pt x="2927" y="814"/>
                </a:lnTo>
                <a:lnTo>
                  <a:pt x="2927" y="814"/>
                </a:lnTo>
                <a:lnTo>
                  <a:pt x="2932" y="814"/>
                </a:lnTo>
                <a:lnTo>
                  <a:pt x="2932" y="818"/>
                </a:lnTo>
                <a:lnTo>
                  <a:pt x="2932" y="818"/>
                </a:lnTo>
                <a:lnTo>
                  <a:pt x="2932" y="818"/>
                </a:lnTo>
                <a:lnTo>
                  <a:pt x="2932" y="818"/>
                </a:lnTo>
                <a:lnTo>
                  <a:pt x="2936" y="823"/>
                </a:lnTo>
                <a:lnTo>
                  <a:pt x="2936" y="823"/>
                </a:lnTo>
                <a:lnTo>
                  <a:pt x="2941" y="823"/>
                </a:lnTo>
                <a:lnTo>
                  <a:pt x="2941" y="823"/>
                </a:lnTo>
                <a:lnTo>
                  <a:pt x="2941" y="827"/>
                </a:lnTo>
                <a:lnTo>
                  <a:pt x="2946" y="832"/>
                </a:lnTo>
                <a:lnTo>
                  <a:pt x="2946" y="836"/>
                </a:lnTo>
                <a:lnTo>
                  <a:pt x="2950" y="841"/>
                </a:lnTo>
                <a:lnTo>
                  <a:pt x="2950" y="841"/>
                </a:lnTo>
                <a:lnTo>
                  <a:pt x="2950" y="846"/>
                </a:lnTo>
                <a:lnTo>
                  <a:pt x="2950" y="846"/>
                </a:lnTo>
                <a:lnTo>
                  <a:pt x="2950" y="850"/>
                </a:lnTo>
                <a:lnTo>
                  <a:pt x="2946" y="850"/>
                </a:lnTo>
                <a:lnTo>
                  <a:pt x="2946" y="850"/>
                </a:lnTo>
                <a:lnTo>
                  <a:pt x="2946" y="850"/>
                </a:lnTo>
                <a:lnTo>
                  <a:pt x="2946" y="855"/>
                </a:lnTo>
                <a:lnTo>
                  <a:pt x="2946" y="855"/>
                </a:lnTo>
                <a:lnTo>
                  <a:pt x="2941" y="859"/>
                </a:lnTo>
                <a:lnTo>
                  <a:pt x="2941" y="859"/>
                </a:lnTo>
                <a:lnTo>
                  <a:pt x="2941" y="859"/>
                </a:lnTo>
                <a:lnTo>
                  <a:pt x="2946" y="864"/>
                </a:lnTo>
                <a:lnTo>
                  <a:pt x="2950" y="864"/>
                </a:lnTo>
                <a:lnTo>
                  <a:pt x="2950" y="864"/>
                </a:lnTo>
                <a:lnTo>
                  <a:pt x="2950" y="859"/>
                </a:lnTo>
                <a:lnTo>
                  <a:pt x="2950" y="859"/>
                </a:lnTo>
                <a:lnTo>
                  <a:pt x="2955" y="855"/>
                </a:lnTo>
                <a:lnTo>
                  <a:pt x="2955" y="855"/>
                </a:lnTo>
                <a:lnTo>
                  <a:pt x="2955" y="850"/>
                </a:lnTo>
                <a:lnTo>
                  <a:pt x="2959" y="846"/>
                </a:lnTo>
                <a:lnTo>
                  <a:pt x="2959" y="846"/>
                </a:lnTo>
                <a:lnTo>
                  <a:pt x="2964" y="846"/>
                </a:lnTo>
                <a:lnTo>
                  <a:pt x="2964" y="846"/>
                </a:lnTo>
                <a:lnTo>
                  <a:pt x="2964" y="841"/>
                </a:lnTo>
                <a:lnTo>
                  <a:pt x="2964" y="841"/>
                </a:lnTo>
                <a:lnTo>
                  <a:pt x="2964" y="836"/>
                </a:lnTo>
                <a:lnTo>
                  <a:pt x="2964" y="832"/>
                </a:lnTo>
                <a:lnTo>
                  <a:pt x="2959" y="832"/>
                </a:lnTo>
                <a:lnTo>
                  <a:pt x="2955" y="832"/>
                </a:lnTo>
                <a:lnTo>
                  <a:pt x="2955" y="827"/>
                </a:lnTo>
                <a:lnTo>
                  <a:pt x="2955" y="827"/>
                </a:lnTo>
                <a:lnTo>
                  <a:pt x="2959" y="823"/>
                </a:lnTo>
                <a:lnTo>
                  <a:pt x="2959" y="818"/>
                </a:lnTo>
                <a:lnTo>
                  <a:pt x="2959" y="814"/>
                </a:lnTo>
                <a:lnTo>
                  <a:pt x="2964" y="814"/>
                </a:lnTo>
                <a:lnTo>
                  <a:pt x="2964" y="814"/>
                </a:lnTo>
                <a:lnTo>
                  <a:pt x="2964" y="814"/>
                </a:lnTo>
                <a:lnTo>
                  <a:pt x="2968" y="814"/>
                </a:lnTo>
                <a:lnTo>
                  <a:pt x="2968" y="818"/>
                </a:lnTo>
                <a:lnTo>
                  <a:pt x="2968" y="818"/>
                </a:lnTo>
                <a:lnTo>
                  <a:pt x="2968" y="818"/>
                </a:lnTo>
                <a:lnTo>
                  <a:pt x="2977" y="818"/>
                </a:lnTo>
                <a:lnTo>
                  <a:pt x="2977" y="827"/>
                </a:lnTo>
                <a:lnTo>
                  <a:pt x="2982" y="827"/>
                </a:lnTo>
                <a:lnTo>
                  <a:pt x="2982" y="827"/>
                </a:lnTo>
                <a:lnTo>
                  <a:pt x="2986" y="827"/>
                </a:lnTo>
                <a:lnTo>
                  <a:pt x="2986" y="823"/>
                </a:lnTo>
                <a:lnTo>
                  <a:pt x="2986" y="823"/>
                </a:lnTo>
                <a:lnTo>
                  <a:pt x="2986" y="818"/>
                </a:lnTo>
                <a:lnTo>
                  <a:pt x="2982" y="818"/>
                </a:lnTo>
                <a:lnTo>
                  <a:pt x="2977" y="814"/>
                </a:lnTo>
                <a:lnTo>
                  <a:pt x="2977" y="814"/>
                </a:lnTo>
                <a:lnTo>
                  <a:pt x="2968" y="809"/>
                </a:lnTo>
                <a:lnTo>
                  <a:pt x="2968" y="805"/>
                </a:lnTo>
                <a:lnTo>
                  <a:pt x="2964" y="805"/>
                </a:lnTo>
                <a:lnTo>
                  <a:pt x="2955" y="800"/>
                </a:lnTo>
                <a:lnTo>
                  <a:pt x="2946" y="796"/>
                </a:lnTo>
                <a:lnTo>
                  <a:pt x="2946" y="796"/>
                </a:lnTo>
                <a:lnTo>
                  <a:pt x="2946" y="796"/>
                </a:lnTo>
                <a:lnTo>
                  <a:pt x="2946" y="791"/>
                </a:lnTo>
                <a:lnTo>
                  <a:pt x="2950" y="791"/>
                </a:lnTo>
                <a:lnTo>
                  <a:pt x="2950" y="791"/>
                </a:lnTo>
                <a:lnTo>
                  <a:pt x="2950" y="787"/>
                </a:lnTo>
                <a:lnTo>
                  <a:pt x="2946" y="787"/>
                </a:lnTo>
                <a:lnTo>
                  <a:pt x="2946" y="787"/>
                </a:lnTo>
                <a:lnTo>
                  <a:pt x="2936" y="787"/>
                </a:lnTo>
                <a:lnTo>
                  <a:pt x="2932" y="787"/>
                </a:lnTo>
                <a:lnTo>
                  <a:pt x="2927" y="787"/>
                </a:lnTo>
                <a:lnTo>
                  <a:pt x="2923" y="782"/>
                </a:lnTo>
                <a:lnTo>
                  <a:pt x="2918" y="778"/>
                </a:lnTo>
                <a:lnTo>
                  <a:pt x="2914" y="773"/>
                </a:lnTo>
                <a:lnTo>
                  <a:pt x="2914" y="769"/>
                </a:lnTo>
                <a:lnTo>
                  <a:pt x="2909" y="764"/>
                </a:lnTo>
                <a:lnTo>
                  <a:pt x="2909" y="760"/>
                </a:lnTo>
                <a:lnTo>
                  <a:pt x="2909" y="755"/>
                </a:lnTo>
                <a:lnTo>
                  <a:pt x="2905" y="755"/>
                </a:lnTo>
                <a:lnTo>
                  <a:pt x="2905" y="755"/>
                </a:lnTo>
                <a:lnTo>
                  <a:pt x="2896" y="751"/>
                </a:lnTo>
                <a:lnTo>
                  <a:pt x="2896" y="751"/>
                </a:lnTo>
                <a:lnTo>
                  <a:pt x="2891" y="746"/>
                </a:lnTo>
                <a:lnTo>
                  <a:pt x="2891" y="746"/>
                </a:lnTo>
                <a:lnTo>
                  <a:pt x="2887" y="742"/>
                </a:lnTo>
                <a:lnTo>
                  <a:pt x="2887" y="737"/>
                </a:lnTo>
                <a:lnTo>
                  <a:pt x="2887" y="733"/>
                </a:lnTo>
                <a:lnTo>
                  <a:pt x="2887" y="733"/>
                </a:lnTo>
                <a:lnTo>
                  <a:pt x="2887" y="733"/>
                </a:lnTo>
                <a:lnTo>
                  <a:pt x="2891" y="733"/>
                </a:lnTo>
                <a:lnTo>
                  <a:pt x="2891" y="733"/>
                </a:lnTo>
                <a:lnTo>
                  <a:pt x="2891" y="733"/>
                </a:lnTo>
                <a:lnTo>
                  <a:pt x="2887" y="728"/>
                </a:lnTo>
                <a:lnTo>
                  <a:pt x="2887" y="728"/>
                </a:lnTo>
                <a:lnTo>
                  <a:pt x="2887" y="728"/>
                </a:lnTo>
                <a:lnTo>
                  <a:pt x="2887" y="723"/>
                </a:lnTo>
                <a:lnTo>
                  <a:pt x="2887" y="723"/>
                </a:lnTo>
                <a:lnTo>
                  <a:pt x="2887" y="723"/>
                </a:lnTo>
                <a:lnTo>
                  <a:pt x="2891" y="719"/>
                </a:lnTo>
                <a:lnTo>
                  <a:pt x="2891" y="719"/>
                </a:lnTo>
                <a:lnTo>
                  <a:pt x="2891" y="723"/>
                </a:lnTo>
                <a:lnTo>
                  <a:pt x="2891" y="723"/>
                </a:lnTo>
                <a:lnTo>
                  <a:pt x="2891" y="719"/>
                </a:lnTo>
                <a:lnTo>
                  <a:pt x="2896" y="719"/>
                </a:lnTo>
                <a:lnTo>
                  <a:pt x="2896" y="719"/>
                </a:lnTo>
                <a:lnTo>
                  <a:pt x="2900" y="719"/>
                </a:lnTo>
                <a:lnTo>
                  <a:pt x="2900" y="719"/>
                </a:lnTo>
                <a:lnTo>
                  <a:pt x="2900" y="714"/>
                </a:lnTo>
                <a:lnTo>
                  <a:pt x="2900" y="714"/>
                </a:lnTo>
                <a:lnTo>
                  <a:pt x="2905" y="719"/>
                </a:lnTo>
                <a:lnTo>
                  <a:pt x="2905" y="714"/>
                </a:lnTo>
                <a:lnTo>
                  <a:pt x="2909" y="714"/>
                </a:lnTo>
                <a:lnTo>
                  <a:pt x="2909" y="719"/>
                </a:lnTo>
                <a:lnTo>
                  <a:pt x="2909" y="719"/>
                </a:lnTo>
                <a:lnTo>
                  <a:pt x="2909" y="719"/>
                </a:lnTo>
                <a:lnTo>
                  <a:pt x="2905" y="719"/>
                </a:lnTo>
                <a:lnTo>
                  <a:pt x="2905" y="723"/>
                </a:lnTo>
                <a:lnTo>
                  <a:pt x="2909" y="728"/>
                </a:lnTo>
                <a:lnTo>
                  <a:pt x="2909" y="728"/>
                </a:lnTo>
                <a:lnTo>
                  <a:pt x="2909" y="728"/>
                </a:lnTo>
                <a:lnTo>
                  <a:pt x="2909" y="733"/>
                </a:lnTo>
                <a:lnTo>
                  <a:pt x="2909" y="733"/>
                </a:lnTo>
                <a:lnTo>
                  <a:pt x="2914" y="733"/>
                </a:lnTo>
                <a:lnTo>
                  <a:pt x="2914" y="733"/>
                </a:lnTo>
                <a:lnTo>
                  <a:pt x="2914" y="733"/>
                </a:lnTo>
                <a:lnTo>
                  <a:pt x="2914" y="733"/>
                </a:lnTo>
                <a:lnTo>
                  <a:pt x="2918" y="728"/>
                </a:lnTo>
                <a:lnTo>
                  <a:pt x="2918" y="723"/>
                </a:lnTo>
                <a:lnTo>
                  <a:pt x="2918" y="723"/>
                </a:lnTo>
                <a:lnTo>
                  <a:pt x="2918" y="723"/>
                </a:lnTo>
                <a:lnTo>
                  <a:pt x="2923" y="723"/>
                </a:lnTo>
                <a:lnTo>
                  <a:pt x="2923" y="728"/>
                </a:lnTo>
                <a:lnTo>
                  <a:pt x="2927" y="728"/>
                </a:lnTo>
                <a:lnTo>
                  <a:pt x="2927" y="733"/>
                </a:lnTo>
                <a:lnTo>
                  <a:pt x="2927" y="733"/>
                </a:lnTo>
                <a:lnTo>
                  <a:pt x="2927" y="737"/>
                </a:lnTo>
                <a:lnTo>
                  <a:pt x="2927" y="737"/>
                </a:lnTo>
                <a:lnTo>
                  <a:pt x="2932" y="742"/>
                </a:lnTo>
                <a:lnTo>
                  <a:pt x="2936" y="742"/>
                </a:lnTo>
                <a:lnTo>
                  <a:pt x="2936" y="746"/>
                </a:lnTo>
                <a:lnTo>
                  <a:pt x="2936" y="742"/>
                </a:lnTo>
                <a:lnTo>
                  <a:pt x="2932" y="746"/>
                </a:lnTo>
                <a:lnTo>
                  <a:pt x="2932" y="746"/>
                </a:lnTo>
                <a:lnTo>
                  <a:pt x="2932" y="746"/>
                </a:lnTo>
                <a:lnTo>
                  <a:pt x="2932" y="746"/>
                </a:lnTo>
                <a:lnTo>
                  <a:pt x="2932" y="746"/>
                </a:lnTo>
                <a:lnTo>
                  <a:pt x="2936" y="751"/>
                </a:lnTo>
                <a:lnTo>
                  <a:pt x="2941" y="751"/>
                </a:lnTo>
                <a:lnTo>
                  <a:pt x="2941" y="755"/>
                </a:lnTo>
                <a:lnTo>
                  <a:pt x="2946" y="755"/>
                </a:lnTo>
                <a:lnTo>
                  <a:pt x="2946" y="755"/>
                </a:lnTo>
                <a:lnTo>
                  <a:pt x="2946" y="755"/>
                </a:lnTo>
                <a:lnTo>
                  <a:pt x="2946" y="760"/>
                </a:lnTo>
                <a:lnTo>
                  <a:pt x="2946" y="760"/>
                </a:lnTo>
                <a:lnTo>
                  <a:pt x="2946" y="760"/>
                </a:lnTo>
                <a:lnTo>
                  <a:pt x="2950" y="760"/>
                </a:lnTo>
                <a:lnTo>
                  <a:pt x="2950" y="760"/>
                </a:lnTo>
                <a:lnTo>
                  <a:pt x="2955" y="760"/>
                </a:lnTo>
                <a:lnTo>
                  <a:pt x="2959" y="760"/>
                </a:lnTo>
                <a:lnTo>
                  <a:pt x="2964" y="764"/>
                </a:lnTo>
                <a:lnTo>
                  <a:pt x="2964" y="764"/>
                </a:lnTo>
                <a:lnTo>
                  <a:pt x="2968" y="769"/>
                </a:lnTo>
                <a:lnTo>
                  <a:pt x="2968" y="769"/>
                </a:lnTo>
                <a:lnTo>
                  <a:pt x="2973" y="769"/>
                </a:lnTo>
                <a:lnTo>
                  <a:pt x="2973" y="769"/>
                </a:lnTo>
                <a:lnTo>
                  <a:pt x="2964" y="769"/>
                </a:lnTo>
                <a:lnTo>
                  <a:pt x="2964" y="769"/>
                </a:lnTo>
                <a:lnTo>
                  <a:pt x="2959" y="769"/>
                </a:lnTo>
                <a:lnTo>
                  <a:pt x="2964" y="769"/>
                </a:lnTo>
                <a:lnTo>
                  <a:pt x="2968" y="773"/>
                </a:lnTo>
                <a:lnTo>
                  <a:pt x="2973" y="773"/>
                </a:lnTo>
                <a:lnTo>
                  <a:pt x="2977" y="773"/>
                </a:lnTo>
                <a:lnTo>
                  <a:pt x="2982" y="778"/>
                </a:lnTo>
                <a:lnTo>
                  <a:pt x="2986" y="778"/>
                </a:lnTo>
                <a:lnTo>
                  <a:pt x="2986" y="778"/>
                </a:lnTo>
                <a:lnTo>
                  <a:pt x="2986" y="778"/>
                </a:lnTo>
                <a:lnTo>
                  <a:pt x="2986" y="778"/>
                </a:lnTo>
                <a:lnTo>
                  <a:pt x="2986" y="778"/>
                </a:lnTo>
                <a:lnTo>
                  <a:pt x="2986" y="778"/>
                </a:lnTo>
                <a:lnTo>
                  <a:pt x="2986" y="778"/>
                </a:lnTo>
                <a:lnTo>
                  <a:pt x="2991" y="782"/>
                </a:lnTo>
                <a:lnTo>
                  <a:pt x="2995" y="787"/>
                </a:lnTo>
                <a:lnTo>
                  <a:pt x="2995" y="787"/>
                </a:lnTo>
                <a:lnTo>
                  <a:pt x="2995" y="787"/>
                </a:lnTo>
                <a:lnTo>
                  <a:pt x="3000" y="791"/>
                </a:lnTo>
                <a:lnTo>
                  <a:pt x="3000" y="791"/>
                </a:lnTo>
                <a:lnTo>
                  <a:pt x="3000" y="791"/>
                </a:lnTo>
                <a:lnTo>
                  <a:pt x="3000" y="796"/>
                </a:lnTo>
                <a:lnTo>
                  <a:pt x="3000" y="796"/>
                </a:lnTo>
                <a:lnTo>
                  <a:pt x="3000" y="796"/>
                </a:lnTo>
                <a:lnTo>
                  <a:pt x="3000" y="800"/>
                </a:lnTo>
                <a:lnTo>
                  <a:pt x="3000" y="800"/>
                </a:lnTo>
                <a:lnTo>
                  <a:pt x="3000" y="805"/>
                </a:lnTo>
                <a:lnTo>
                  <a:pt x="3000" y="805"/>
                </a:lnTo>
                <a:lnTo>
                  <a:pt x="3000" y="809"/>
                </a:lnTo>
                <a:lnTo>
                  <a:pt x="3000" y="814"/>
                </a:lnTo>
                <a:lnTo>
                  <a:pt x="3000" y="814"/>
                </a:lnTo>
                <a:lnTo>
                  <a:pt x="3000" y="814"/>
                </a:lnTo>
                <a:lnTo>
                  <a:pt x="3000" y="818"/>
                </a:lnTo>
                <a:lnTo>
                  <a:pt x="3000" y="818"/>
                </a:lnTo>
                <a:lnTo>
                  <a:pt x="3000" y="818"/>
                </a:lnTo>
                <a:lnTo>
                  <a:pt x="3000" y="818"/>
                </a:lnTo>
                <a:lnTo>
                  <a:pt x="3000" y="818"/>
                </a:lnTo>
                <a:lnTo>
                  <a:pt x="3000" y="818"/>
                </a:lnTo>
                <a:lnTo>
                  <a:pt x="3000" y="818"/>
                </a:lnTo>
                <a:lnTo>
                  <a:pt x="3000" y="818"/>
                </a:lnTo>
                <a:lnTo>
                  <a:pt x="3009" y="823"/>
                </a:lnTo>
                <a:lnTo>
                  <a:pt x="3009" y="827"/>
                </a:lnTo>
                <a:lnTo>
                  <a:pt x="3009" y="827"/>
                </a:lnTo>
                <a:lnTo>
                  <a:pt x="3009" y="827"/>
                </a:lnTo>
                <a:lnTo>
                  <a:pt x="3013" y="832"/>
                </a:lnTo>
                <a:lnTo>
                  <a:pt x="3013" y="832"/>
                </a:lnTo>
                <a:lnTo>
                  <a:pt x="3013" y="836"/>
                </a:lnTo>
                <a:lnTo>
                  <a:pt x="3018" y="836"/>
                </a:lnTo>
                <a:lnTo>
                  <a:pt x="3018" y="841"/>
                </a:lnTo>
                <a:lnTo>
                  <a:pt x="3022" y="841"/>
                </a:lnTo>
                <a:lnTo>
                  <a:pt x="3022" y="841"/>
                </a:lnTo>
                <a:lnTo>
                  <a:pt x="3022" y="841"/>
                </a:lnTo>
                <a:lnTo>
                  <a:pt x="3027" y="841"/>
                </a:lnTo>
                <a:lnTo>
                  <a:pt x="3027" y="841"/>
                </a:lnTo>
                <a:lnTo>
                  <a:pt x="3027" y="841"/>
                </a:lnTo>
                <a:lnTo>
                  <a:pt x="3027" y="841"/>
                </a:lnTo>
                <a:lnTo>
                  <a:pt x="3027" y="841"/>
                </a:lnTo>
                <a:lnTo>
                  <a:pt x="3027" y="846"/>
                </a:lnTo>
                <a:lnTo>
                  <a:pt x="3027" y="846"/>
                </a:lnTo>
                <a:lnTo>
                  <a:pt x="3027" y="846"/>
                </a:lnTo>
                <a:lnTo>
                  <a:pt x="3022" y="846"/>
                </a:lnTo>
                <a:lnTo>
                  <a:pt x="3022" y="846"/>
                </a:lnTo>
                <a:lnTo>
                  <a:pt x="3022" y="846"/>
                </a:lnTo>
                <a:lnTo>
                  <a:pt x="3022" y="846"/>
                </a:lnTo>
                <a:lnTo>
                  <a:pt x="3022" y="846"/>
                </a:lnTo>
                <a:lnTo>
                  <a:pt x="3027" y="850"/>
                </a:lnTo>
                <a:lnTo>
                  <a:pt x="3027" y="850"/>
                </a:lnTo>
                <a:lnTo>
                  <a:pt x="3027" y="855"/>
                </a:lnTo>
                <a:lnTo>
                  <a:pt x="3031" y="855"/>
                </a:lnTo>
                <a:lnTo>
                  <a:pt x="3031" y="855"/>
                </a:lnTo>
                <a:lnTo>
                  <a:pt x="3031" y="855"/>
                </a:lnTo>
                <a:lnTo>
                  <a:pt x="3031" y="855"/>
                </a:lnTo>
                <a:lnTo>
                  <a:pt x="3031" y="855"/>
                </a:lnTo>
                <a:lnTo>
                  <a:pt x="3031" y="855"/>
                </a:lnTo>
                <a:lnTo>
                  <a:pt x="3036" y="855"/>
                </a:lnTo>
                <a:lnTo>
                  <a:pt x="3036" y="855"/>
                </a:lnTo>
                <a:lnTo>
                  <a:pt x="3036" y="855"/>
                </a:lnTo>
                <a:lnTo>
                  <a:pt x="3036" y="855"/>
                </a:lnTo>
                <a:lnTo>
                  <a:pt x="3040" y="855"/>
                </a:lnTo>
                <a:lnTo>
                  <a:pt x="3040" y="855"/>
                </a:lnTo>
                <a:lnTo>
                  <a:pt x="3045" y="855"/>
                </a:lnTo>
                <a:lnTo>
                  <a:pt x="3049" y="855"/>
                </a:lnTo>
                <a:lnTo>
                  <a:pt x="3049" y="855"/>
                </a:lnTo>
                <a:lnTo>
                  <a:pt x="3049" y="855"/>
                </a:lnTo>
                <a:lnTo>
                  <a:pt x="3054" y="855"/>
                </a:lnTo>
                <a:lnTo>
                  <a:pt x="3054" y="855"/>
                </a:lnTo>
                <a:lnTo>
                  <a:pt x="3054" y="855"/>
                </a:lnTo>
                <a:lnTo>
                  <a:pt x="3054" y="859"/>
                </a:lnTo>
                <a:lnTo>
                  <a:pt x="3058" y="859"/>
                </a:lnTo>
                <a:lnTo>
                  <a:pt x="3058" y="859"/>
                </a:lnTo>
                <a:lnTo>
                  <a:pt x="3058" y="859"/>
                </a:lnTo>
                <a:lnTo>
                  <a:pt x="3058" y="859"/>
                </a:lnTo>
                <a:lnTo>
                  <a:pt x="3063" y="859"/>
                </a:lnTo>
                <a:lnTo>
                  <a:pt x="3063" y="859"/>
                </a:lnTo>
                <a:lnTo>
                  <a:pt x="3063" y="859"/>
                </a:lnTo>
                <a:lnTo>
                  <a:pt x="3058" y="859"/>
                </a:lnTo>
                <a:lnTo>
                  <a:pt x="3058" y="859"/>
                </a:lnTo>
                <a:lnTo>
                  <a:pt x="3058" y="859"/>
                </a:lnTo>
                <a:lnTo>
                  <a:pt x="3058" y="859"/>
                </a:lnTo>
                <a:lnTo>
                  <a:pt x="3058" y="864"/>
                </a:lnTo>
                <a:lnTo>
                  <a:pt x="3058" y="864"/>
                </a:lnTo>
                <a:lnTo>
                  <a:pt x="3054" y="864"/>
                </a:lnTo>
                <a:lnTo>
                  <a:pt x="3054" y="859"/>
                </a:lnTo>
                <a:lnTo>
                  <a:pt x="3049" y="859"/>
                </a:lnTo>
                <a:lnTo>
                  <a:pt x="3045" y="859"/>
                </a:lnTo>
                <a:lnTo>
                  <a:pt x="3040" y="855"/>
                </a:lnTo>
                <a:lnTo>
                  <a:pt x="3040" y="855"/>
                </a:lnTo>
                <a:lnTo>
                  <a:pt x="3040" y="855"/>
                </a:lnTo>
                <a:lnTo>
                  <a:pt x="3036" y="859"/>
                </a:lnTo>
                <a:lnTo>
                  <a:pt x="3036" y="859"/>
                </a:lnTo>
                <a:lnTo>
                  <a:pt x="3036" y="859"/>
                </a:lnTo>
                <a:lnTo>
                  <a:pt x="3031" y="859"/>
                </a:lnTo>
                <a:lnTo>
                  <a:pt x="3031" y="859"/>
                </a:lnTo>
                <a:lnTo>
                  <a:pt x="3031" y="864"/>
                </a:lnTo>
                <a:lnTo>
                  <a:pt x="3031" y="864"/>
                </a:lnTo>
                <a:lnTo>
                  <a:pt x="3031" y="864"/>
                </a:lnTo>
                <a:lnTo>
                  <a:pt x="3031" y="864"/>
                </a:lnTo>
                <a:lnTo>
                  <a:pt x="3031" y="864"/>
                </a:lnTo>
                <a:lnTo>
                  <a:pt x="3031" y="868"/>
                </a:lnTo>
                <a:lnTo>
                  <a:pt x="3036" y="868"/>
                </a:lnTo>
                <a:lnTo>
                  <a:pt x="3036" y="868"/>
                </a:lnTo>
                <a:lnTo>
                  <a:pt x="3040" y="873"/>
                </a:lnTo>
                <a:lnTo>
                  <a:pt x="3040" y="873"/>
                </a:lnTo>
                <a:lnTo>
                  <a:pt x="3036" y="877"/>
                </a:lnTo>
                <a:lnTo>
                  <a:pt x="3036" y="877"/>
                </a:lnTo>
                <a:lnTo>
                  <a:pt x="3040" y="882"/>
                </a:lnTo>
                <a:lnTo>
                  <a:pt x="3040" y="886"/>
                </a:lnTo>
                <a:lnTo>
                  <a:pt x="3045" y="886"/>
                </a:lnTo>
                <a:lnTo>
                  <a:pt x="3045" y="882"/>
                </a:lnTo>
                <a:lnTo>
                  <a:pt x="3045" y="882"/>
                </a:lnTo>
                <a:lnTo>
                  <a:pt x="3045" y="882"/>
                </a:lnTo>
                <a:lnTo>
                  <a:pt x="3045" y="882"/>
                </a:lnTo>
                <a:lnTo>
                  <a:pt x="3045" y="882"/>
                </a:lnTo>
                <a:lnTo>
                  <a:pt x="3045" y="882"/>
                </a:lnTo>
                <a:lnTo>
                  <a:pt x="3049" y="882"/>
                </a:lnTo>
                <a:lnTo>
                  <a:pt x="3049" y="886"/>
                </a:lnTo>
                <a:lnTo>
                  <a:pt x="3049" y="886"/>
                </a:lnTo>
                <a:lnTo>
                  <a:pt x="3049" y="891"/>
                </a:lnTo>
                <a:lnTo>
                  <a:pt x="3049" y="891"/>
                </a:lnTo>
                <a:lnTo>
                  <a:pt x="3054" y="891"/>
                </a:lnTo>
                <a:lnTo>
                  <a:pt x="3054" y="886"/>
                </a:lnTo>
                <a:lnTo>
                  <a:pt x="3054" y="886"/>
                </a:lnTo>
                <a:lnTo>
                  <a:pt x="3054" y="886"/>
                </a:lnTo>
                <a:lnTo>
                  <a:pt x="3058" y="886"/>
                </a:lnTo>
                <a:lnTo>
                  <a:pt x="3058" y="886"/>
                </a:lnTo>
                <a:lnTo>
                  <a:pt x="3058" y="891"/>
                </a:lnTo>
                <a:lnTo>
                  <a:pt x="3063" y="891"/>
                </a:lnTo>
                <a:lnTo>
                  <a:pt x="3063" y="891"/>
                </a:lnTo>
                <a:lnTo>
                  <a:pt x="3063" y="891"/>
                </a:lnTo>
                <a:lnTo>
                  <a:pt x="3063" y="891"/>
                </a:lnTo>
                <a:lnTo>
                  <a:pt x="3063" y="886"/>
                </a:lnTo>
                <a:lnTo>
                  <a:pt x="3063" y="886"/>
                </a:lnTo>
                <a:lnTo>
                  <a:pt x="3063" y="882"/>
                </a:lnTo>
                <a:lnTo>
                  <a:pt x="3058" y="882"/>
                </a:lnTo>
                <a:lnTo>
                  <a:pt x="3058" y="873"/>
                </a:lnTo>
                <a:lnTo>
                  <a:pt x="3054" y="873"/>
                </a:lnTo>
                <a:lnTo>
                  <a:pt x="3054" y="868"/>
                </a:lnTo>
                <a:lnTo>
                  <a:pt x="3054" y="868"/>
                </a:lnTo>
                <a:lnTo>
                  <a:pt x="3058" y="868"/>
                </a:lnTo>
                <a:lnTo>
                  <a:pt x="3058" y="873"/>
                </a:lnTo>
                <a:lnTo>
                  <a:pt x="3058" y="873"/>
                </a:lnTo>
                <a:lnTo>
                  <a:pt x="3063" y="873"/>
                </a:lnTo>
                <a:lnTo>
                  <a:pt x="3063" y="873"/>
                </a:lnTo>
                <a:lnTo>
                  <a:pt x="3063" y="873"/>
                </a:lnTo>
                <a:lnTo>
                  <a:pt x="3063" y="873"/>
                </a:lnTo>
                <a:lnTo>
                  <a:pt x="3063" y="873"/>
                </a:lnTo>
                <a:lnTo>
                  <a:pt x="3068" y="873"/>
                </a:lnTo>
                <a:lnTo>
                  <a:pt x="3068" y="873"/>
                </a:lnTo>
                <a:lnTo>
                  <a:pt x="3068" y="873"/>
                </a:lnTo>
                <a:lnTo>
                  <a:pt x="3068" y="868"/>
                </a:lnTo>
                <a:lnTo>
                  <a:pt x="3068" y="868"/>
                </a:lnTo>
                <a:lnTo>
                  <a:pt x="3063" y="868"/>
                </a:lnTo>
                <a:lnTo>
                  <a:pt x="3063" y="868"/>
                </a:lnTo>
                <a:lnTo>
                  <a:pt x="3063" y="868"/>
                </a:lnTo>
                <a:lnTo>
                  <a:pt x="3063" y="868"/>
                </a:lnTo>
                <a:lnTo>
                  <a:pt x="3063" y="864"/>
                </a:lnTo>
                <a:lnTo>
                  <a:pt x="3058" y="864"/>
                </a:lnTo>
                <a:lnTo>
                  <a:pt x="3058" y="864"/>
                </a:lnTo>
                <a:lnTo>
                  <a:pt x="3058" y="864"/>
                </a:lnTo>
                <a:lnTo>
                  <a:pt x="3058" y="864"/>
                </a:lnTo>
                <a:lnTo>
                  <a:pt x="3063" y="864"/>
                </a:lnTo>
                <a:lnTo>
                  <a:pt x="3068" y="864"/>
                </a:lnTo>
                <a:lnTo>
                  <a:pt x="3068" y="859"/>
                </a:lnTo>
                <a:lnTo>
                  <a:pt x="3068" y="859"/>
                </a:lnTo>
                <a:lnTo>
                  <a:pt x="3068" y="859"/>
                </a:lnTo>
                <a:lnTo>
                  <a:pt x="3072" y="864"/>
                </a:lnTo>
                <a:lnTo>
                  <a:pt x="3072" y="864"/>
                </a:lnTo>
                <a:lnTo>
                  <a:pt x="3077" y="868"/>
                </a:lnTo>
                <a:lnTo>
                  <a:pt x="3077" y="868"/>
                </a:lnTo>
                <a:lnTo>
                  <a:pt x="3077" y="868"/>
                </a:lnTo>
                <a:lnTo>
                  <a:pt x="3077" y="864"/>
                </a:lnTo>
                <a:lnTo>
                  <a:pt x="3077" y="864"/>
                </a:lnTo>
                <a:lnTo>
                  <a:pt x="3077" y="864"/>
                </a:lnTo>
                <a:lnTo>
                  <a:pt x="3077" y="859"/>
                </a:lnTo>
                <a:lnTo>
                  <a:pt x="3077" y="859"/>
                </a:lnTo>
                <a:lnTo>
                  <a:pt x="3072" y="855"/>
                </a:lnTo>
                <a:lnTo>
                  <a:pt x="3072" y="855"/>
                </a:lnTo>
                <a:lnTo>
                  <a:pt x="3068" y="855"/>
                </a:lnTo>
                <a:lnTo>
                  <a:pt x="3068" y="850"/>
                </a:lnTo>
                <a:lnTo>
                  <a:pt x="3063" y="850"/>
                </a:lnTo>
                <a:lnTo>
                  <a:pt x="3063" y="850"/>
                </a:lnTo>
                <a:lnTo>
                  <a:pt x="3058" y="850"/>
                </a:lnTo>
                <a:lnTo>
                  <a:pt x="3058" y="846"/>
                </a:lnTo>
                <a:lnTo>
                  <a:pt x="3054" y="846"/>
                </a:lnTo>
                <a:lnTo>
                  <a:pt x="3054" y="846"/>
                </a:lnTo>
                <a:lnTo>
                  <a:pt x="3054" y="846"/>
                </a:lnTo>
                <a:lnTo>
                  <a:pt x="3049" y="846"/>
                </a:lnTo>
                <a:lnTo>
                  <a:pt x="3049" y="846"/>
                </a:lnTo>
                <a:lnTo>
                  <a:pt x="3054" y="846"/>
                </a:lnTo>
                <a:lnTo>
                  <a:pt x="3054" y="846"/>
                </a:lnTo>
                <a:lnTo>
                  <a:pt x="3058" y="846"/>
                </a:lnTo>
                <a:lnTo>
                  <a:pt x="3058" y="841"/>
                </a:lnTo>
                <a:lnTo>
                  <a:pt x="3058" y="841"/>
                </a:lnTo>
                <a:lnTo>
                  <a:pt x="3058" y="841"/>
                </a:lnTo>
                <a:lnTo>
                  <a:pt x="3054" y="841"/>
                </a:lnTo>
                <a:lnTo>
                  <a:pt x="3054" y="836"/>
                </a:lnTo>
                <a:lnTo>
                  <a:pt x="3054" y="836"/>
                </a:lnTo>
                <a:lnTo>
                  <a:pt x="3058" y="836"/>
                </a:lnTo>
                <a:lnTo>
                  <a:pt x="3058" y="836"/>
                </a:lnTo>
                <a:lnTo>
                  <a:pt x="3058" y="836"/>
                </a:lnTo>
                <a:lnTo>
                  <a:pt x="3058" y="841"/>
                </a:lnTo>
                <a:lnTo>
                  <a:pt x="3058" y="841"/>
                </a:lnTo>
                <a:lnTo>
                  <a:pt x="3063" y="841"/>
                </a:lnTo>
                <a:lnTo>
                  <a:pt x="3063" y="841"/>
                </a:lnTo>
                <a:lnTo>
                  <a:pt x="3063" y="836"/>
                </a:lnTo>
                <a:lnTo>
                  <a:pt x="3063" y="836"/>
                </a:lnTo>
                <a:lnTo>
                  <a:pt x="3058" y="832"/>
                </a:lnTo>
                <a:lnTo>
                  <a:pt x="3058" y="832"/>
                </a:lnTo>
                <a:lnTo>
                  <a:pt x="3054" y="832"/>
                </a:lnTo>
                <a:lnTo>
                  <a:pt x="3054" y="827"/>
                </a:lnTo>
                <a:lnTo>
                  <a:pt x="3049" y="823"/>
                </a:lnTo>
                <a:lnTo>
                  <a:pt x="3049" y="823"/>
                </a:lnTo>
                <a:lnTo>
                  <a:pt x="3049" y="818"/>
                </a:lnTo>
                <a:lnTo>
                  <a:pt x="3049" y="818"/>
                </a:lnTo>
                <a:lnTo>
                  <a:pt x="3049" y="814"/>
                </a:lnTo>
                <a:lnTo>
                  <a:pt x="3049" y="814"/>
                </a:lnTo>
                <a:lnTo>
                  <a:pt x="3054" y="814"/>
                </a:lnTo>
                <a:lnTo>
                  <a:pt x="3054" y="814"/>
                </a:lnTo>
                <a:lnTo>
                  <a:pt x="3054" y="814"/>
                </a:lnTo>
                <a:lnTo>
                  <a:pt x="3054" y="814"/>
                </a:lnTo>
                <a:lnTo>
                  <a:pt x="3054" y="814"/>
                </a:lnTo>
                <a:lnTo>
                  <a:pt x="3054" y="818"/>
                </a:lnTo>
                <a:lnTo>
                  <a:pt x="3058" y="818"/>
                </a:lnTo>
                <a:lnTo>
                  <a:pt x="3063" y="818"/>
                </a:lnTo>
                <a:lnTo>
                  <a:pt x="3063" y="823"/>
                </a:lnTo>
                <a:lnTo>
                  <a:pt x="3063" y="823"/>
                </a:lnTo>
                <a:lnTo>
                  <a:pt x="3068" y="823"/>
                </a:lnTo>
                <a:lnTo>
                  <a:pt x="3068" y="823"/>
                </a:lnTo>
                <a:lnTo>
                  <a:pt x="3068" y="823"/>
                </a:lnTo>
                <a:lnTo>
                  <a:pt x="3063" y="823"/>
                </a:lnTo>
                <a:lnTo>
                  <a:pt x="3063" y="823"/>
                </a:lnTo>
                <a:lnTo>
                  <a:pt x="3063" y="818"/>
                </a:lnTo>
                <a:lnTo>
                  <a:pt x="3063" y="818"/>
                </a:lnTo>
                <a:lnTo>
                  <a:pt x="3068" y="818"/>
                </a:lnTo>
                <a:lnTo>
                  <a:pt x="3068" y="823"/>
                </a:lnTo>
                <a:lnTo>
                  <a:pt x="3072" y="823"/>
                </a:lnTo>
                <a:lnTo>
                  <a:pt x="3072" y="823"/>
                </a:lnTo>
                <a:lnTo>
                  <a:pt x="3072" y="823"/>
                </a:lnTo>
                <a:lnTo>
                  <a:pt x="3072" y="823"/>
                </a:lnTo>
                <a:lnTo>
                  <a:pt x="3072" y="823"/>
                </a:lnTo>
                <a:lnTo>
                  <a:pt x="3068" y="818"/>
                </a:lnTo>
                <a:lnTo>
                  <a:pt x="3068" y="818"/>
                </a:lnTo>
                <a:lnTo>
                  <a:pt x="3068" y="818"/>
                </a:lnTo>
                <a:lnTo>
                  <a:pt x="3068" y="818"/>
                </a:lnTo>
                <a:lnTo>
                  <a:pt x="3072" y="818"/>
                </a:lnTo>
                <a:lnTo>
                  <a:pt x="3072" y="818"/>
                </a:lnTo>
                <a:lnTo>
                  <a:pt x="3072" y="818"/>
                </a:lnTo>
                <a:lnTo>
                  <a:pt x="3077" y="818"/>
                </a:lnTo>
                <a:lnTo>
                  <a:pt x="3077" y="823"/>
                </a:lnTo>
                <a:lnTo>
                  <a:pt x="3077" y="818"/>
                </a:lnTo>
                <a:lnTo>
                  <a:pt x="3077" y="818"/>
                </a:lnTo>
                <a:lnTo>
                  <a:pt x="3072" y="814"/>
                </a:lnTo>
                <a:lnTo>
                  <a:pt x="3072" y="814"/>
                </a:lnTo>
                <a:lnTo>
                  <a:pt x="3068" y="814"/>
                </a:lnTo>
                <a:lnTo>
                  <a:pt x="3068" y="814"/>
                </a:lnTo>
                <a:lnTo>
                  <a:pt x="3068" y="814"/>
                </a:lnTo>
                <a:lnTo>
                  <a:pt x="3068" y="814"/>
                </a:lnTo>
                <a:lnTo>
                  <a:pt x="3068" y="809"/>
                </a:lnTo>
                <a:lnTo>
                  <a:pt x="3068" y="809"/>
                </a:lnTo>
                <a:lnTo>
                  <a:pt x="3072" y="809"/>
                </a:lnTo>
                <a:lnTo>
                  <a:pt x="3072" y="809"/>
                </a:lnTo>
                <a:lnTo>
                  <a:pt x="3077" y="809"/>
                </a:lnTo>
                <a:lnTo>
                  <a:pt x="3077" y="805"/>
                </a:lnTo>
                <a:lnTo>
                  <a:pt x="3077" y="805"/>
                </a:lnTo>
                <a:lnTo>
                  <a:pt x="3081" y="805"/>
                </a:lnTo>
                <a:lnTo>
                  <a:pt x="3081" y="809"/>
                </a:lnTo>
                <a:lnTo>
                  <a:pt x="3086" y="809"/>
                </a:lnTo>
                <a:lnTo>
                  <a:pt x="3086" y="805"/>
                </a:lnTo>
                <a:lnTo>
                  <a:pt x="3090" y="805"/>
                </a:lnTo>
                <a:lnTo>
                  <a:pt x="3090" y="805"/>
                </a:lnTo>
                <a:lnTo>
                  <a:pt x="3090" y="805"/>
                </a:lnTo>
                <a:lnTo>
                  <a:pt x="3095" y="805"/>
                </a:lnTo>
                <a:lnTo>
                  <a:pt x="3099" y="809"/>
                </a:lnTo>
                <a:lnTo>
                  <a:pt x="3104" y="809"/>
                </a:lnTo>
                <a:lnTo>
                  <a:pt x="3104" y="809"/>
                </a:lnTo>
                <a:lnTo>
                  <a:pt x="3104" y="809"/>
                </a:lnTo>
                <a:lnTo>
                  <a:pt x="3104" y="814"/>
                </a:lnTo>
                <a:lnTo>
                  <a:pt x="3108" y="814"/>
                </a:lnTo>
                <a:lnTo>
                  <a:pt x="3108" y="814"/>
                </a:lnTo>
                <a:lnTo>
                  <a:pt x="3113" y="809"/>
                </a:lnTo>
                <a:lnTo>
                  <a:pt x="3113" y="809"/>
                </a:lnTo>
                <a:lnTo>
                  <a:pt x="3113" y="814"/>
                </a:lnTo>
                <a:lnTo>
                  <a:pt x="3108" y="814"/>
                </a:lnTo>
                <a:lnTo>
                  <a:pt x="3108" y="814"/>
                </a:lnTo>
                <a:lnTo>
                  <a:pt x="3108" y="818"/>
                </a:lnTo>
                <a:lnTo>
                  <a:pt x="3108" y="818"/>
                </a:lnTo>
                <a:lnTo>
                  <a:pt x="3108" y="818"/>
                </a:lnTo>
                <a:lnTo>
                  <a:pt x="3108" y="823"/>
                </a:lnTo>
                <a:lnTo>
                  <a:pt x="3108" y="823"/>
                </a:lnTo>
                <a:lnTo>
                  <a:pt x="3108" y="823"/>
                </a:lnTo>
                <a:lnTo>
                  <a:pt x="3108" y="823"/>
                </a:lnTo>
                <a:lnTo>
                  <a:pt x="3108" y="818"/>
                </a:lnTo>
                <a:lnTo>
                  <a:pt x="3113" y="814"/>
                </a:lnTo>
                <a:lnTo>
                  <a:pt x="3117" y="814"/>
                </a:lnTo>
                <a:lnTo>
                  <a:pt x="3122" y="809"/>
                </a:lnTo>
                <a:lnTo>
                  <a:pt x="3126" y="809"/>
                </a:lnTo>
                <a:lnTo>
                  <a:pt x="3126" y="805"/>
                </a:lnTo>
                <a:lnTo>
                  <a:pt x="3131" y="805"/>
                </a:lnTo>
                <a:lnTo>
                  <a:pt x="3131" y="805"/>
                </a:lnTo>
                <a:lnTo>
                  <a:pt x="3135" y="805"/>
                </a:lnTo>
                <a:lnTo>
                  <a:pt x="3135" y="805"/>
                </a:lnTo>
                <a:lnTo>
                  <a:pt x="3140" y="805"/>
                </a:lnTo>
                <a:lnTo>
                  <a:pt x="3144" y="805"/>
                </a:lnTo>
                <a:lnTo>
                  <a:pt x="3149" y="805"/>
                </a:lnTo>
                <a:lnTo>
                  <a:pt x="3149" y="805"/>
                </a:lnTo>
                <a:lnTo>
                  <a:pt x="3149" y="800"/>
                </a:lnTo>
                <a:lnTo>
                  <a:pt x="3149" y="800"/>
                </a:lnTo>
                <a:lnTo>
                  <a:pt x="3149" y="800"/>
                </a:lnTo>
                <a:lnTo>
                  <a:pt x="3140" y="796"/>
                </a:lnTo>
                <a:lnTo>
                  <a:pt x="3135" y="796"/>
                </a:lnTo>
                <a:lnTo>
                  <a:pt x="3131" y="791"/>
                </a:lnTo>
                <a:lnTo>
                  <a:pt x="3131" y="787"/>
                </a:lnTo>
                <a:lnTo>
                  <a:pt x="3131" y="787"/>
                </a:lnTo>
                <a:lnTo>
                  <a:pt x="3131" y="787"/>
                </a:lnTo>
                <a:lnTo>
                  <a:pt x="3126" y="782"/>
                </a:lnTo>
                <a:lnTo>
                  <a:pt x="3126" y="778"/>
                </a:lnTo>
                <a:lnTo>
                  <a:pt x="3126" y="778"/>
                </a:lnTo>
                <a:lnTo>
                  <a:pt x="3122" y="778"/>
                </a:lnTo>
                <a:lnTo>
                  <a:pt x="3126" y="773"/>
                </a:lnTo>
                <a:lnTo>
                  <a:pt x="3126" y="773"/>
                </a:lnTo>
                <a:lnTo>
                  <a:pt x="3126" y="773"/>
                </a:lnTo>
                <a:lnTo>
                  <a:pt x="3126" y="764"/>
                </a:lnTo>
                <a:lnTo>
                  <a:pt x="3126" y="764"/>
                </a:lnTo>
                <a:lnTo>
                  <a:pt x="3131" y="764"/>
                </a:lnTo>
                <a:lnTo>
                  <a:pt x="3131" y="760"/>
                </a:lnTo>
                <a:lnTo>
                  <a:pt x="3131" y="760"/>
                </a:lnTo>
                <a:lnTo>
                  <a:pt x="3135" y="760"/>
                </a:lnTo>
                <a:lnTo>
                  <a:pt x="3135" y="760"/>
                </a:lnTo>
                <a:lnTo>
                  <a:pt x="3135" y="755"/>
                </a:lnTo>
                <a:lnTo>
                  <a:pt x="3135" y="751"/>
                </a:lnTo>
                <a:lnTo>
                  <a:pt x="3135" y="751"/>
                </a:lnTo>
                <a:lnTo>
                  <a:pt x="3140" y="746"/>
                </a:lnTo>
                <a:lnTo>
                  <a:pt x="3135" y="742"/>
                </a:lnTo>
                <a:lnTo>
                  <a:pt x="3140" y="742"/>
                </a:lnTo>
                <a:lnTo>
                  <a:pt x="3140" y="737"/>
                </a:lnTo>
                <a:lnTo>
                  <a:pt x="3140" y="737"/>
                </a:lnTo>
                <a:lnTo>
                  <a:pt x="3140" y="737"/>
                </a:lnTo>
                <a:lnTo>
                  <a:pt x="3140" y="737"/>
                </a:lnTo>
                <a:lnTo>
                  <a:pt x="3140" y="737"/>
                </a:lnTo>
                <a:lnTo>
                  <a:pt x="3140" y="733"/>
                </a:lnTo>
                <a:lnTo>
                  <a:pt x="3140" y="733"/>
                </a:lnTo>
                <a:lnTo>
                  <a:pt x="3140" y="733"/>
                </a:lnTo>
                <a:lnTo>
                  <a:pt x="3140" y="733"/>
                </a:lnTo>
                <a:lnTo>
                  <a:pt x="3140" y="728"/>
                </a:lnTo>
                <a:lnTo>
                  <a:pt x="3140" y="728"/>
                </a:lnTo>
                <a:lnTo>
                  <a:pt x="3144" y="728"/>
                </a:lnTo>
                <a:lnTo>
                  <a:pt x="3140" y="733"/>
                </a:lnTo>
                <a:lnTo>
                  <a:pt x="3144" y="733"/>
                </a:lnTo>
                <a:lnTo>
                  <a:pt x="3144" y="733"/>
                </a:lnTo>
                <a:lnTo>
                  <a:pt x="3144" y="733"/>
                </a:lnTo>
                <a:lnTo>
                  <a:pt x="3149" y="733"/>
                </a:lnTo>
                <a:lnTo>
                  <a:pt x="3149" y="733"/>
                </a:lnTo>
                <a:lnTo>
                  <a:pt x="3149" y="728"/>
                </a:lnTo>
                <a:lnTo>
                  <a:pt x="3149" y="728"/>
                </a:lnTo>
                <a:lnTo>
                  <a:pt x="3149" y="723"/>
                </a:lnTo>
                <a:lnTo>
                  <a:pt x="3153" y="723"/>
                </a:lnTo>
                <a:lnTo>
                  <a:pt x="3153" y="723"/>
                </a:lnTo>
                <a:lnTo>
                  <a:pt x="3149" y="719"/>
                </a:lnTo>
                <a:lnTo>
                  <a:pt x="3149" y="719"/>
                </a:lnTo>
                <a:lnTo>
                  <a:pt x="3149" y="714"/>
                </a:lnTo>
                <a:lnTo>
                  <a:pt x="3149" y="714"/>
                </a:lnTo>
                <a:lnTo>
                  <a:pt x="3149" y="714"/>
                </a:lnTo>
                <a:lnTo>
                  <a:pt x="3153" y="714"/>
                </a:lnTo>
                <a:lnTo>
                  <a:pt x="3153" y="714"/>
                </a:lnTo>
                <a:lnTo>
                  <a:pt x="3153" y="714"/>
                </a:lnTo>
                <a:lnTo>
                  <a:pt x="3158" y="714"/>
                </a:lnTo>
                <a:lnTo>
                  <a:pt x="3158" y="714"/>
                </a:lnTo>
                <a:lnTo>
                  <a:pt x="3162" y="710"/>
                </a:lnTo>
                <a:lnTo>
                  <a:pt x="3162" y="710"/>
                </a:lnTo>
                <a:lnTo>
                  <a:pt x="3162" y="705"/>
                </a:lnTo>
                <a:lnTo>
                  <a:pt x="3162" y="705"/>
                </a:lnTo>
                <a:lnTo>
                  <a:pt x="3162" y="701"/>
                </a:lnTo>
                <a:lnTo>
                  <a:pt x="3162" y="701"/>
                </a:lnTo>
                <a:lnTo>
                  <a:pt x="3167" y="701"/>
                </a:lnTo>
                <a:lnTo>
                  <a:pt x="3171" y="696"/>
                </a:lnTo>
                <a:lnTo>
                  <a:pt x="3171" y="696"/>
                </a:lnTo>
                <a:lnTo>
                  <a:pt x="3171" y="696"/>
                </a:lnTo>
                <a:lnTo>
                  <a:pt x="3176" y="696"/>
                </a:lnTo>
                <a:lnTo>
                  <a:pt x="3176" y="696"/>
                </a:lnTo>
                <a:lnTo>
                  <a:pt x="3176" y="696"/>
                </a:lnTo>
                <a:lnTo>
                  <a:pt x="3176" y="696"/>
                </a:lnTo>
                <a:lnTo>
                  <a:pt x="3180" y="696"/>
                </a:lnTo>
                <a:lnTo>
                  <a:pt x="3180" y="696"/>
                </a:lnTo>
                <a:lnTo>
                  <a:pt x="3180" y="696"/>
                </a:lnTo>
                <a:lnTo>
                  <a:pt x="3180" y="692"/>
                </a:lnTo>
                <a:lnTo>
                  <a:pt x="3180" y="692"/>
                </a:lnTo>
                <a:lnTo>
                  <a:pt x="3180" y="687"/>
                </a:lnTo>
                <a:lnTo>
                  <a:pt x="3176" y="687"/>
                </a:lnTo>
                <a:lnTo>
                  <a:pt x="3180" y="687"/>
                </a:lnTo>
                <a:lnTo>
                  <a:pt x="3180" y="687"/>
                </a:lnTo>
                <a:lnTo>
                  <a:pt x="3180" y="692"/>
                </a:lnTo>
                <a:lnTo>
                  <a:pt x="3180" y="692"/>
                </a:lnTo>
                <a:lnTo>
                  <a:pt x="3180" y="696"/>
                </a:lnTo>
                <a:lnTo>
                  <a:pt x="3180" y="696"/>
                </a:lnTo>
                <a:lnTo>
                  <a:pt x="3185" y="696"/>
                </a:lnTo>
                <a:lnTo>
                  <a:pt x="3185" y="696"/>
                </a:lnTo>
                <a:lnTo>
                  <a:pt x="3189" y="701"/>
                </a:lnTo>
                <a:lnTo>
                  <a:pt x="3189" y="696"/>
                </a:lnTo>
                <a:lnTo>
                  <a:pt x="3189" y="696"/>
                </a:lnTo>
                <a:lnTo>
                  <a:pt x="3189" y="701"/>
                </a:lnTo>
                <a:lnTo>
                  <a:pt x="3189" y="701"/>
                </a:lnTo>
                <a:lnTo>
                  <a:pt x="3185" y="701"/>
                </a:lnTo>
                <a:lnTo>
                  <a:pt x="3180" y="701"/>
                </a:lnTo>
                <a:lnTo>
                  <a:pt x="3180" y="701"/>
                </a:lnTo>
                <a:lnTo>
                  <a:pt x="3176" y="701"/>
                </a:lnTo>
                <a:lnTo>
                  <a:pt x="3176" y="701"/>
                </a:lnTo>
                <a:lnTo>
                  <a:pt x="3180" y="701"/>
                </a:lnTo>
                <a:lnTo>
                  <a:pt x="3180" y="701"/>
                </a:lnTo>
                <a:lnTo>
                  <a:pt x="3185" y="701"/>
                </a:lnTo>
                <a:lnTo>
                  <a:pt x="3185" y="701"/>
                </a:lnTo>
                <a:lnTo>
                  <a:pt x="3185" y="701"/>
                </a:lnTo>
                <a:lnTo>
                  <a:pt x="3180" y="701"/>
                </a:lnTo>
                <a:lnTo>
                  <a:pt x="3180" y="705"/>
                </a:lnTo>
                <a:lnTo>
                  <a:pt x="3180" y="705"/>
                </a:lnTo>
                <a:lnTo>
                  <a:pt x="3180" y="705"/>
                </a:lnTo>
                <a:lnTo>
                  <a:pt x="3180" y="705"/>
                </a:lnTo>
                <a:lnTo>
                  <a:pt x="3185" y="705"/>
                </a:lnTo>
                <a:lnTo>
                  <a:pt x="3189" y="705"/>
                </a:lnTo>
                <a:lnTo>
                  <a:pt x="3189" y="710"/>
                </a:lnTo>
                <a:lnTo>
                  <a:pt x="3194" y="705"/>
                </a:lnTo>
                <a:lnTo>
                  <a:pt x="3199" y="705"/>
                </a:lnTo>
                <a:lnTo>
                  <a:pt x="3203" y="705"/>
                </a:lnTo>
                <a:lnTo>
                  <a:pt x="3203" y="705"/>
                </a:lnTo>
                <a:lnTo>
                  <a:pt x="3208" y="710"/>
                </a:lnTo>
                <a:lnTo>
                  <a:pt x="3208" y="710"/>
                </a:lnTo>
                <a:lnTo>
                  <a:pt x="3208" y="705"/>
                </a:lnTo>
                <a:lnTo>
                  <a:pt x="3208" y="710"/>
                </a:lnTo>
                <a:lnTo>
                  <a:pt x="3208" y="710"/>
                </a:lnTo>
                <a:lnTo>
                  <a:pt x="3208" y="714"/>
                </a:lnTo>
                <a:lnTo>
                  <a:pt x="3203" y="714"/>
                </a:lnTo>
                <a:lnTo>
                  <a:pt x="3203" y="714"/>
                </a:lnTo>
                <a:lnTo>
                  <a:pt x="3199" y="719"/>
                </a:lnTo>
                <a:lnTo>
                  <a:pt x="3194" y="719"/>
                </a:lnTo>
                <a:lnTo>
                  <a:pt x="3194" y="723"/>
                </a:lnTo>
                <a:lnTo>
                  <a:pt x="3194" y="723"/>
                </a:lnTo>
                <a:lnTo>
                  <a:pt x="3199" y="723"/>
                </a:lnTo>
                <a:lnTo>
                  <a:pt x="3199" y="723"/>
                </a:lnTo>
                <a:lnTo>
                  <a:pt x="3203" y="723"/>
                </a:lnTo>
                <a:lnTo>
                  <a:pt x="3203" y="723"/>
                </a:lnTo>
                <a:lnTo>
                  <a:pt x="3208" y="723"/>
                </a:lnTo>
                <a:lnTo>
                  <a:pt x="3212" y="728"/>
                </a:lnTo>
                <a:lnTo>
                  <a:pt x="3212" y="728"/>
                </a:lnTo>
                <a:lnTo>
                  <a:pt x="3212" y="728"/>
                </a:lnTo>
                <a:lnTo>
                  <a:pt x="3212" y="733"/>
                </a:lnTo>
                <a:lnTo>
                  <a:pt x="3212" y="737"/>
                </a:lnTo>
                <a:lnTo>
                  <a:pt x="3208" y="737"/>
                </a:lnTo>
                <a:lnTo>
                  <a:pt x="3208" y="737"/>
                </a:lnTo>
                <a:lnTo>
                  <a:pt x="3212" y="737"/>
                </a:lnTo>
                <a:lnTo>
                  <a:pt x="3217" y="742"/>
                </a:lnTo>
                <a:lnTo>
                  <a:pt x="3217" y="742"/>
                </a:lnTo>
                <a:lnTo>
                  <a:pt x="3221" y="737"/>
                </a:lnTo>
                <a:lnTo>
                  <a:pt x="3221" y="737"/>
                </a:lnTo>
                <a:lnTo>
                  <a:pt x="3226" y="733"/>
                </a:lnTo>
                <a:lnTo>
                  <a:pt x="3230" y="733"/>
                </a:lnTo>
                <a:lnTo>
                  <a:pt x="3230" y="733"/>
                </a:lnTo>
                <a:lnTo>
                  <a:pt x="3235" y="733"/>
                </a:lnTo>
                <a:lnTo>
                  <a:pt x="3235" y="728"/>
                </a:lnTo>
                <a:lnTo>
                  <a:pt x="3239" y="728"/>
                </a:lnTo>
                <a:lnTo>
                  <a:pt x="3239" y="728"/>
                </a:lnTo>
                <a:lnTo>
                  <a:pt x="3239" y="723"/>
                </a:lnTo>
                <a:lnTo>
                  <a:pt x="3244" y="728"/>
                </a:lnTo>
                <a:lnTo>
                  <a:pt x="3244" y="728"/>
                </a:lnTo>
                <a:lnTo>
                  <a:pt x="3244" y="728"/>
                </a:lnTo>
                <a:lnTo>
                  <a:pt x="3244" y="728"/>
                </a:lnTo>
                <a:lnTo>
                  <a:pt x="3248" y="728"/>
                </a:lnTo>
                <a:lnTo>
                  <a:pt x="3253" y="728"/>
                </a:lnTo>
                <a:lnTo>
                  <a:pt x="3253" y="728"/>
                </a:lnTo>
                <a:lnTo>
                  <a:pt x="3253" y="723"/>
                </a:lnTo>
                <a:lnTo>
                  <a:pt x="3253" y="723"/>
                </a:lnTo>
                <a:lnTo>
                  <a:pt x="3253" y="723"/>
                </a:lnTo>
                <a:lnTo>
                  <a:pt x="3253" y="719"/>
                </a:lnTo>
                <a:lnTo>
                  <a:pt x="3253" y="719"/>
                </a:lnTo>
                <a:lnTo>
                  <a:pt x="3248" y="719"/>
                </a:lnTo>
                <a:lnTo>
                  <a:pt x="3248" y="719"/>
                </a:lnTo>
                <a:lnTo>
                  <a:pt x="3248" y="719"/>
                </a:lnTo>
                <a:lnTo>
                  <a:pt x="3248" y="719"/>
                </a:lnTo>
                <a:lnTo>
                  <a:pt x="3244" y="719"/>
                </a:lnTo>
                <a:lnTo>
                  <a:pt x="3244" y="719"/>
                </a:lnTo>
                <a:lnTo>
                  <a:pt x="3239" y="723"/>
                </a:lnTo>
                <a:lnTo>
                  <a:pt x="3239" y="723"/>
                </a:lnTo>
                <a:lnTo>
                  <a:pt x="3235" y="719"/>
                </a:lnTo>
                <a:lnTo>
                  <a:pt x="3235" y="719"/>
                </a:lnTo>
                <a:lnTo>
                  <a:pt x="3230" y="714"/>
                </a:lnTo>
                <a:lnTo>
                  <a:pt x="3230" y="710"/>
                </a:lnTo>
                <a:lnTo>
                  <a:pt x="3226" y="710"/>
                </a:lnTo>
                <a:lnTo>
                  <a:pt x="3226" y="710"/>
                </a:lnTo>
                <a:lnTo>
                  <a:pt x="3226" y="705"/>
                </a:lnTo>
                <a:lnTo>
                  <a:pt x="3230" y="705"/>
                </a:lnTo>
                <a:lnTo>
                  <a:pt x="3230" y="705"/>
                </a:lnTo>
                <a:lnTo>
                  <a:pt x="3230" y="701"/>
                </a:lnTo>
                <a:lnTo>
                  <a:pt x="3235" y="701"/>
                </a:lnTo>
                <a:lnTo>
                  <a:pt x="3235" y="701"/>
                </a:lnTo>
                <a:lnTo>
                  <a:pt x="3235" y="705"/>
                </a:lnTo>
                <a:lnTo>
                  <a:pt x="3230" y="705"/>
                </a:lnTo>
                <a:lnTo>
                  <a:pt x="3230" y="705"/>
                </a:lnTo>
                <a:lnTo>
                  <a:pt x="3230" y="705"/>
                </a:lnTo>
                <a:lnTo>
                  <a:pt x="3230" y="705"/>
                </a:lnTo>
                <a:lnTo>
                  <a:pt x="3230" y="705"/>
                </a:lnTo>
                <a:lnTo>
                  <a:pt x="3235" y="705"/>
                </a:lnTo>
                <a:lnTo>
                  <a:pt x="3235" y="701"/>
                </a:lnTo>
                <a:lnTo>
                  <a:pt x="3239" y="696"/>
                </a:lnTo>
                <a:lnTo>
                  <a:pt x="3244" y="696"/>
                </a:lnTo>
                <a:lnTo>
                  <a:pt x="3244" y="696"/>
                </a:lnTo>
                <a:lnTo>
                  <a:pt x="3248" y="696"/>
                </a:lnTo>
                <a:lnTo>
                  <a:pt x="3248" y="696"/>
                </a:lnTo>
                <a:lnTo>
                  <a:pt x="3253" y="696"/>
                </a:lnTo>
                <a:lnTo>
                  <a:pt x="3253" y="696"/>
                </a:lnTo>
                <a:lnTo>
                  <a:pt x="3253" y="696"/>
                </a:lnTo>
                <a:lnTo>
                  <a:pt x="3257" y="692"/>
                </a:lnTo>
                <a:lnTo>
                  <a:pt x="3257" y="692"/>
                </a:lnTo>
                <a:lnTo>
                  <a:pt x="3262" y="692"/>
                </a:lnTo>
                <a:lnTo>
                  <a:pt x="3262" y="692"/>
                </a:lnTo>
                <a:lnTo>
                  <a:pt x="3266" y="687"/>
                </a:lnTo>
                <a:lnTo>
                  <a:pt x="3266" y="687"/>
                </a:lnTo>
                <a:lnTo>
                  <a:pt x="3275" y="687"/>
                </a:lnTo>
                <a:lnTo>
                  <a:pt x="3275" y="687"/>
                </a:lnTo>
                <a:lnTo>
                  <a:pt x="3280" y="687"/>
                </a:lnTo>
                <a:lnTo>
                  <a:pt x="3280" y="683"/>
                </a:lnTo>
                <a:lnTo>
                  <a:pt x="3280" y="683"/>
                </a:lnTo>
                <a:lnTo>
                  <a:pt x="3280" y="683"/>
                </a:lnTo>
                <a:lnTo>
                  <a:pt x="3280" y="687"/>
                </a:lnTo>
                <a:lnTo>
                  <a:pt x="3280" y="687"/>
                </a:lnTo>
                <a:lnTo>
                  <a:pt x="3280" y="687"/>
                </a:lnTo>
                <a:lnTo>
                  <a:pt x="3284" y="687"/>
                </a:lnTo>
                <a:lnTo>
                  <a:pt x="3284" y="683"/>
                </a:lnTo>
                <a:lnTo>
                  <a:pt x="3289" y="683"/>
                </a:lnTo>
                <a:lnTo>
                  <a:pt x="3289" y="687"/>
                </a:lnTo>
                <a:lnTo>
                  <a:pt x="3289" y="687"/>
                </a:lnTo>
                <a:lnTo>
                  <a:pt x="3289" y="687"/>
                </a:lnTo>
                <a:lnTo>
                  <a:pt x="3289" y="687"/>
                </a:lnTo>
                <a:lnTo>
                  <a:pt x="3289" y="687"/>
                </a:lnTo>
                <a:lnTo>
                  <a:pt x="3284" y="692"/>
                </a:lnTo>
                <a:lnTo>
                  <a:pt x="3280" y="692"/>
                </a:lnTo>
                <a:lnTo>
                  <a:pt x="3280" y="692"/>
                </a:lnTo>
                <a:lnTo>
                  <a:pt x="3280" y="696"/>
                </a:lnTo>
                <a:lnTo>
                  <a:pt x="3280" y="696"/>
                </a:lnTo>
                <a:lnTo>
                  <a:pt x="3275" y="696"/>
                </a:lnTo>
                <a:lnTo>
                  <a:pt x="3275" y="696"/>
                </a:lnTo>
                <a:lnTo>
                  <a:pt x="3275" y="696"/>
                </a:lnTo>
                <a:lnTo>
                  <a:pt x="3271" y="696"/>
                </a:lnTo>
                <a:lnTo>
                  <a:pt x="3271" y="696"/>
                </a:lnTo>
                <a:lnTo>
                  <a:pt x="3271" y="696"/>
                </a:lnTo>
                <a:lnTo>
                  <a:pt x="3271" y="696"/>
                </a:lnTo>
                <a:lnTo>
                  <a:pt x="3271" y="701"/>
                </a:lnTo>
                <a:lnTo>
                  <a:pt x="3271" y="701"/>
                </a:lnTo>
                <a:lnTo>
                  <a:pt x="3275" y="701"/>
                </a:lnTo>
                <a:lnTo>
                  <a:pt x="3280" y="705"/>
                </a:lnTo>
                <a:lnTo>
                  <a:pt x="3280" y="705"/>
                </a:lnTo>
                <a:lnTo>
                  <a:pt x="3280" y="705"/>
                </a:lnTo>
                <a:lnTo>
                  <a:pt x="3280" y="705"/>
                </a:lnTo>
                <a:lnTo>
                  <a:pt x="3275" y="705"/>
                </a:lnTo>
                <a:lnTo>
                  <a:pt x="3275" y="710"/>
                </a:lnTo>
                <a:lnTo>
                  <a:pt x="3275" y="710"/>
                </a:lnTo>
                <a:lnTo>
                  <a:pt x="3275" y="710"/>
                </a:lnTo>
                <a:lnTo>
                  <a:pt x="3275" y="710"/>
                </a:lnTo>
                <a:lnTo>
                  <a:pt x="3275" y="705"/>
                </a:lnTo>
                <a:lnTo>
                  <a:pt x="3275" y="710"/>
                </a:lnTo>
                <a:lnTo>
                  <a:pt x="3271" y="710"/>
                </a:lnTo>
                <a:lnTo>
                  <a:pt x="3271" y="714"/>
                </a:lnTo>
                <a:lnTo>
                  <a:pt x="3271" y="714"/>
                </a:lnTo>
                <a:lnTo>
                  <a:pt x="3271" y="719"/>
                </a:lnTo>
                <a:lnTo>
                  <a:pt x="3271" y="719"/>
                </a:lnTo>
                <a:lnTo>
                  <a:pt x="3271" y="719"/>
                </a:lnTo>
                <a:lnTo>
                  <a:pt x="3271" y="719"/>
                </a:lnTo>
                <a:lnTo>
                  <a:pt x="3271" y="719"/>
                </a:lnTo>
                <a:lnTo>
                  <a:pt x="3266" y="723"/>
                </a:lnTo>
                <a:lnTo>
                  <a:pt x="3266" y="723"/>
                </a:lnTo>
                <a:lnTo>
                  <a:pt x="3262" y="723"/>
                </a:lnTo>
                <a:lnTo>
                  <a:pt x="3262" y="719"/>
                </a:lnTo>
                <a:lnTo>
                  <a:pt x="3257" y="719"/>
                </a:lnTo>
                <a:lnTo>
                  <a:pt x="3257" y="719"/>
                </a:lnTo>
                <a:lnTo>
                  <a:pt x="3257" y="719"/>
                </a:lnTo>
                <a:lnTo>
                  <a:pt x="3257" y="719"/>
                </a:lnTo>
                <a:lnTo>
                  <a:pt x="3257" y="719"/>
                </a:lnTo>
                <a:lnTo>
                  <a:pt x="3262" y="723"/>
                </a:lnTo>
                <a:lnTo>
                  <a:pt x="3262" y="723"/>
                </a:lnTo>
                <a:lnTo>
                  <a:pt x="3257" y="723"/>
                </a:lnTo>
                <a:lnTo>
                  <a:pt x="3257" y="723"/>
                </a:lnTo>
                <a:lnTo>
                  <a:pt x="3257" y="723"/>
                </a:lnTo>
                <a:lnTo>
                  <a:pt x="3262" y="728"/>
                </a:lnTo>
                <a:lnTo>
                  <a:pt x="3266" y="728"/>
                </a:lnTo>
                <a:lnTo>
                  <a:pt x="3266" y="728"/>
                </a:lnTo>
                <a:lnTo>
                  <a:pt x="3266" y="733"/>
                </a:lnTo>
                <a:lnTo>
                  <a:pt x="3271" y="733"/>
                </a:lnTo>
                <a:lnTo>
                  <a:pt x="3271" y="733"/>
                </a:lnTo>
                <a:lnTo>
                  <a:pt x="3271" y="733"/>
                </a:lnTo>
                <a:lnTo>
                  <a:pt x="3275" y="733"/>
                </a:lnTo>
                <a:lnTo>
                  <a:pt x="3275" y="733"/>
                </a:lnTo>
                <a:lnTo>
                  <a:pt x="3280" y="737"/>
                </a:lnTo>
                <a:lnTo>
                  <a:pt x="3284" y="737"/>
                </a:lnTo>
                <a:lnTo>
                  <a:pt x="3289" y="742"/>
                </a:lnTo>
                <a:lnTo>
                  <a:pt x="3289" y="742"/>
                </a:lnTo>
                <a:lnTo>
                  <a:pt x="3302" y="746"/>
                </a:lnTo>
                <a:lnTo>
                  <a:pt x="3302" y="751"/>
                </a:lnTo>
                <a:lnTo>
                  <a:pt x="3311" y="755"/>
                </a:lnTo>
                <a:lnTo>
                  <a:pt x="3311" y="755"/>
                </a:lnTo>
                <a:lnTo>
                  <a:pt x="3316" y="760"/>
                </a:lnTo>
                <a:lnTo>
                  <a:pt x="3320" y="760"/>
                </a:lnTo>
                <a:lnTo>
                  <a:pt x="3320" y="760"/>
                </a:lnTo>
                <a:lnTo>
                  <a:pt x="3325" y="764"/>
                </a:lnTo>
                <a:lnTo>
                  <a:pt x="3330" y="764"/>
                </a:lnTo>
                <a:lnTo>
                  <a:pt x="3334" y="769"/>
                </a:lnTo>
                <a:lnTo>
                  <a:pt x="3339" y="769"/>
                </a:lnTo>
                <a:lnTo>
                  <a:pt x="3339" y="769"/>
                </a:lnTo>
                <a:lnTo>
                  <a:pt x="3339" y="773"/>
                </a:lnTo>
                <a:lnTo>
                  <a:pt x="3343" y="778"/>
                </a:lnTo>
                <a:lnTo>
                  <a:pt x="3343" y="782"/>
                </a:lnTo>
                <a:lnTo>
                  <a:pt x="3343" y="787"/>
                </a:lnTo>
                <a:lnTo>
                  <a:pt x="3343" y="787"/>
                </a:lnTo>
                <a:lnTo>
                  <a:pt x="3343" y="787"/>
                </a:lnTo>
                <a:lnTo>
                  <a:pt x="3343" y="791"/>
                </a:lnTo>
                <a:lnTo>
                  <a:pt x="3339" y="796"/>
                </a:lnTo>
                <a:lnTo>
                  <a:pt x="3334" y="796"/>
                </a:lnTo>
                <a:lnTo>
                  <a:pt x="3334" y="796"/>
                </a:lnTo>
                <a:lnTo>
                  <a:pt x="3334" y="800"/>
                </a:lnTo>
                <a:lnTo>
                  <a:pt x="3330" y="800"/>
                </a:lnTo>
                <a:lnTo>
                  <a:pt x="3325" y="805"/>
                </a:lnTo>
                <a:lnTo>
                  <a:pt x="3320" y="805"/>
                </a:lnTo>
                <a:lnTo>
                  <a:pt x="3320" y="800"/>
                </a:lnTo>
                <a:lnTo>
                  <a:pt x="3320" y="805"/>
                </a:lnTo>
                <a:lnTo>
                  <a:pt x="3316" y="800"/>
                </a:lnTo>
                <a:lnTo>
                  <a:pt x="3311" y="800"/>
                </a:lnTo>
                <a:lnTo>
                  <a:pt x="3302" y="800"/>
                </a:lnTo>
                <a:lnTo>
                  <a:pt x="3298" y="805"/>
                </a:lnTo>
                <a:lnTo>
                  <a:pt x="3293" y="805"/>
                </a:lnTo>
                <a:lnTo>
                  <a:pt x="3289" y="800"/>
                </a:lnTo>
                <a:lnTo>
                  <a:pt x="3284" y="800"/>
                </a:lnTo>
                <a:lnTo>
                  <a:pt x="3280" y="800"/>
                </a:lnTo>
                <a:lnTo>
                  <a:pt x="3275" y="800"/>
                </a:lnTo>
                <a:lnTo>
                  <a:pt x="3271" y="796"/>
                </a:lnTo>
                <a:lnTo>
                  <a:pt x="3271" y="796"/>
                </a:lnTo>
                <a:lnTo>
                  <a:pt x="3266" y="796"/>
                </a:lnTo>
                <a:lnTo>
                  <a:pt x="3266" y="796"/>
                </a:lnTo>
                <a:lnTo>
                  <a:pt x="3266" y="796"/>
                </a:lnTo>
                <a:lnTo>
                  <a:pt x="3262" y="796"/>
                </a:lnTo>
                <a:lnTo>
                  <a:pt x="3262" y="796"/>
                </a:lnTo>
                <a:lnTo>
                  <a:pt x="3257" y="796"/>
                </a:lnTo>
                <a:lnTo>
                  <a:pt x="3257" y="791"/>
                </a:lnTo>
                <a:lnTo>
                  <a:pt x="3257" y="791"/>
                </a:lnTo>
                <a:lnTo>
                  <a:pt x="3253" y="791"/>
                </a:lnTo>
                <a:lnTo>
                  <a:pt x="3248" y="791"/>
                </a:lnTo>
                <a:lnTo>
                  <a:pt x="3244" y="791"/>
                </a:lnTo>
                <a:lnTo>
                  <a:pt x="3244" y="787"/>
                </a:lnTo>
                <a:lnTo>
                  <a:pt x="3244" y="787"/>
                </a:lnTo>
                <a:lnTo>
                  <a:pt x="3244" y="787"/>
                </a:lnTo>
                <a:lnTo>
                  <a:pt x="3244" y="782"/>
                </a:lnTo>
                <a:lnTo>
                  <a:pt x="3244" y="782"/>
                </a:lnTo>
                <a:lnTo>
                  <a:pt x="3239" y="782"/>
                </a:lnTo>
                <a:lnTo>
                  <a:pt x="3235" y="787"/>
                </a:lnTo>
                <a:lnTo>
                  <a:pt x="3226" y="787"/>
                </a:lnTo>
                <a:lnTo>
                  <a:pt x="3217" y="782"/>
                </a:lnTo>
                <a:lnTo>
                  <a:pt x="3212" y="787"/>
                </a:lnTo>
                <a:lnTo>
                  <a:pt x="3208" y="787"/>
                </a:lnTo>
                <a:lnTo>
                  <a:pt x="3203" y="787"/>
                </a:lnTo>
                <a:lnTo>
                  <a:pt x="3199" y="791"/>
                </a:lnTo>
                <a:lnTo>
                  <a:pt x="3194" y="791"/>
                </a:lnTo>
                <a:lnTo>
                  <a:pt x="3185" y="796"/>
                </a:lnTo>
                <a:lnTo>
                  <a:pt x="3185" y="800"/>
                </a:lnTo>
                <a:lnTo>
                  <a:pt x="3185" y="800"/>
                </a:lnTo>
                <a:lnTo>
                  <a:pt x="3176" y="800"/>
                </a:lnTo>
                <a:lnTo>
                  <a:pt x="3171" y="800"/>
                </a:lnTo>
                <a:lnTo>
                  <a:pt x="3162" y="800"/>
                </a:lnTo>
                <a:lnTo>
                  <a:pt x="3153" y="800"/>
                </a:lnTo>
                <a:lnTo>
                  <a:pt x="3149" y="800"/>
                </a:lnTo>
                <a:lnTo>
                  <a:pt x="3149" y="800"/>
                </a:lnTo>
                <a:lnTo>
                  <a:pt x="3149" y="800"/>
                </a:lnTo>
                <a:lnTo>
                  <a:pt x="3149" y="805"/>
                </a:lnTo>
                <a:lnTo>
                  <a:pt x="3149" y="805"/>
                </a:lnTo>
                <a:lnTo>
                  <a:pt x="3149" y="805"/>
                </a:lnTo>
                <a:lnTo>
                  <a:pt x="3153" y="805"/>
                </a:lnTo>
                <a:lnTo>
                  <a:pt x="3153" y="809"/>
                </a:lnTo>
                <a:lnTo>
                  <a:pt x="3162" y="809"/>
                </a:lnTo>
                <a:lnTo>
                  <a:pt x="3162" y="809"/>
                </a:lnTo>
                <a:lnTo>
                  <a:pt x="3162" y="809"/>
                </a:lnTo>
                <a:lnTo>
                  <a:pt x="3158" y="809"/>
                </a:lnTo>
                <a:lnTo>
                  <a:pt x="3149" y="809"/>
                </a:lnTo>
                <a:lnTo>
                  <a:pt x="3149" y="809"/>
                </a:lnTo>
                <a:lnTo>
                  <a:pt x="3144" y="814"/>
                </a:lnTo>
                <a:lnTo>
                  <a:pt x="3149" y="814"/>
                </a:lnTo>
                <a:lnTo>
                  <a:pt x="3149" y="814"/>
                </a:lnTo>
                <a:lnTo>
                  <a:pt x="3149" y="814"/>
                </a:lnTo>
                <a:lnTo>
                  <a:pt x="3149" y="814"/>
                </a:lnTo>
                <a:lnTo>
                  <a:pt x="3149" y="814"/>
                </a:lnTo>
                <a:lnTo>
                  <a:pt x="3144" y="814"/>
                </a:lnTo>
                <a:lnTo>
                  <a:pt x="3144" y="814"/>
                </a:lnTo>
                <a:lnTo>
                  <a:pt x="3140" y="814"/>
                </a:lnTo>
                <a:lnTo>
                  <a:pt x="3135" y="818"/>
                </a:lnTo>
                <a:lnTo>
                  <a:pt x="3135" y="814"/>
                </a:lnTo>
                <a:lnTo>
                  <a:pt x="3135" y="814"/>
                </a:lnTo>
                <a:lnTo>
                  <a:pt x="3135" y="814"/>
                </a:lnTo>
                <a:lnTo>
                  <a:pt x="3135" y="814"/>
                </a:lnTo>
                <a:lnTo>
                  <a:pt x="3131" y="814"/>
                </a:lnTo>
                <a:lnTo>
                  <a:pt x="3131" y="814"/>
                </a:lnTo>
                <a:lnTo>
                  <a:pt x="3131" y="814"/>
                </a:lnTo>
                <a:lnTo>
                  <a:pt x="3131" y="814"/>
                </a:lnTo>
                <a:lnTo>
                  <a:pt x="3131" y="818"/>
                </a:lnTo>
                <a:lnTo>
                  <a:pt x="3131" y="818"/>
                </a:lnTo>
                <a:lnTo>
                  <a:pt x="3126" y="818"/>
                </a:lnTo>
                <a:lnTo>
                  <a:pt x="3122" y="818"/>
                </a:lnTo>
                <a:lnTo>
                  <a:pt x="3122" y="814"/>
                </a:lnTo>
                <a:lnTo>
                  <a:pt x="3122" y="814"/>
                </a:lnTo>
                <a:lnTo>
                  <a:pt x="3122" y="814"/>
                </a:lnTo>
                <a:lnTo>
                  <a:pt x="3117" y="814"/>
                </a:lnTo>
                <a:lnTo>
                  <a:pt x="3113" y="814"/>
                </a:lnTo>
                <a:lnTo>
                  <a:pt x="3113" y="818"/>
                </a:lnTo>
                <a:lnTo>
                  <a:pt x="3108" y="823"/>
                </a:lnTo>
                <a:lnTo>
                  <a:pt x="3108" y="823"/>
                </a:lnTo>
                <a:lnTo>
                  <a:pt x="3108" y="827"/>
                </a:lnTo>
                <a:lnTo>
                  <a:pt x="3108" y="832"/>
                </a:lnTo>
                <a:lnTo>
                  <a:pt x="3104" y="832"/>
                </a:lnTo>
                <a:lnTo>
                  <a:pt x="3104" y="832"/>
                </a:lnTo>
                <a:lnTo>
                  <a:pt x="3108" y="832"/>
                </a:lnTo>
                <a:lnTo>
                  <a:pt x="3108" y="832"/>
                </a:lnTo>
                <a:lnTo>
                  <a:pt x="3113" y="832"/>
                </a:lnTo>
                <a:lnTo>
                  <a:pt x="3117" y="832"/>
                </a:lnTo>
                <a:lnTo>
                  <a:pt x="3117" y="832"/>
                </a:lnTo>
                <a:lnTo>
                  <a:pt x="3117" y="832"/>
                </a:lnTo>
                <a:lnTo>
                  <a:pt x="3117" y="836"/>
                </a:lnTo>
                <a:lnTo>
                  <a:pt x="3117" y="836"/>
                </a:lnTo>
                <a:lnTo>
                  <a:pt x="3117" y="836"/>
                </a:lnTo>
                <a:lnTo>
                  <a:pt x="3117" y="836"/>
                </a:lnTo>
                <a:lnTo>
                  <a:pt x="3117" y="841"/>
                </a:lnTo>
                <a:lnTo>
                  <a:pt x="3117" y="841"/>
                </a:lnTo>
                <a:lnTo>
                  <a:pt x="3117" y="841"/>
                </a:lnTo>
                <a:lnTo>
                  <a:pt x="3117" y="841"/>
                </a:lnTo>
                <a:lnTo>
                  <a:pt x="3117" y="846"/>
                </a:lnTo>
                <a:lnTo>
                  <a:pt x="3122" y="846"/>
                </a:lnTo>
                <a:lnTo>
                  <a:pt x="3122" y="846"/>
                </a:lnTo>
                <a:lnTo>
                  <a:pt x="3122" y="846"/>
                </a:lnTo>
                <a:lnTo>
                  <a:pt x="3122" y="846"/>
                </a:lnTo>
                <a:lnTo>
                  <a:pt x="3117" y="846"/>
                </a:lnTo>
                <a:lnTo>
                  <a:pt x="3117" y="846"/>
                </a:lnTo>
                <a:lnTo>
                  <a:pt x="3117" y="850"/>
                </a:lnTo>
                <a:lnTo>
                  <a:pt x="3117" y="850"/>
                </a:lnTo>
                <a:lnTo>
                  <a:pt x="3117" y="850"/>
                </a:lnTo>
                <a:lnTo>
                  <a:pt x="3122" y="850"/>
                </a:lnTo>
                <a:lnTo>
                  <a:pt x="3122" y="855"/>
                </a:lnTo>
                <a:lnTo>
                  <a:pt x="3122" y="855"/>
                </a:lnTo>
                <a:lnTo>
                  <a:pt x="3122" y="855"/>
                </a:lnTo>
                <a:lnTo>
                  <a:pt x="3122" y="855"/>
                </a:lnTo>
                <a:lnTo>
                  <a:pt x="3117" y="855"/>
                </a:lnTo>
                <a:lnTo>
                  <a:pt x="3117" y="855"/>
                </a:lnTo>
                <a:lnTo>
                  <a:pt x="3117" y="855"/>
                </a:lnTo>
                <a:lnTo>
                  <a:pt x="3117" y="855"/>
                </a:lnTo>
                <a:lnTo>
                  <a:pt x="3117" y="855"/>
                </a:lnTo>
                <a:lnTo>
                  <a:pt x="3117" y="855"/>
                </a:lnTo>
                <a:lnTo>
                  <a:pt x="3117" y="850"/>
                </a:lnTo>
                <a:lnTo>
                  <a:pt x="3113" y="850"/>
                </a:lnTo>
                <a:lnTo>
                  <a:pt x="3113" y="850"/>
                </a:lnTo>
                <a:lnTo>
                  <a:pt x="3113" y="850"/>
                </a:lnTo>
                <a:lnTo>
                  <a:pt x="3113" y="850"/>
                </a:lnTo>
                <a:lnTo>
                  <a:pt x="3113" y="850"/>
                </a:lnTo>
                <a:lnTo>
                  <a:pt x="3113" y="855"/>
                </a:lnTo>
                <a:lnTo>
                  <a:pt x="3113" y="855"/>
                </a:lnTo>
                <a:lnTo>
                  <a:pt x="3113" y="855"/>
                </a:lnTo>
                <a:lnTo>
                  <a:pt x="3113" y="855"/>
                </a:lnTo>
                <a:lnTo>
                  <a:pt x="3113" y="855"/>
                </a:lnTo>
                <a:lnTo>
                  <a:pt x="3113" y="859"/>
                </a:lnTo>
                <a:lnTo>
                  <a:pt x="3113" y="859"/>
                </a:lnTo>
                <a:lnTo>
                  <a:pt x="3117" y="859"/>
                </a:lnTo>
                <a:lnTo>
                  <a:pt x="3117" y="859"/>
                </a:lnTo>
                <a:lnTo>
                  <a:pt x="3117" y="859"/>
                </a:lnTo>
                <a:lnTo>
                  <a:pt x="3117" y="859"/>
                </a:lnTo>
                <a:lnTo>
                  <a:pt x="3122" y="859"/>
                </a:lnTo>
                <a:lnTo>
                  <a:pt x="3122" y="859"/>
                </a:lnTo>
                <a:lnTo>
                  <a:pt x="3126" y="859"/>
                </a:lnTo>
                <a:lnTo>
                  <a:pt x="3126" y="859"/>
                </a:lnTo>
                <a:lnTo>
                  <a:pt x="3126" y="864"/>
                </a:lnTo>
                <a:lnTo>
                  <a:pt x="3126" y="868"/>
                </a:lnTo>
                <a:lnTo>
                  <a:pt x="3122" y="868"/>
                </a:lnTo>
                <a:lnTo>
                  <a:pt x="3122" y="868"/>
                </a:lnTo>
                <a:lnTo>
                  <a:pt x="3126" y="868"/>
                </a:lnTo>
                <a:lnTo>
                  <a:pt x="3126" y="873"/>
                </a:lnTo>
                <a:lnTo>
                  <a:pt x="3126" y="873"/>
                </a:lnTo>
                <a:lnTo>
                  <a:pt x="3126" y="873"/>
                </a:lnTo>
                <a:lnTo>
                  <a:pt x="3131" y="873"/>
                </a:lnTo>
                <a:lnTo>
                  <a:pt x="3131" y="873"/>
                </a:lnTo>
                <a:lnTo>
                  <a:pt x="3131" y="877"/>
                </a:lnTo>
                <a:lnTo>
                  <a:pt x="3131" y="877"/>
                </a:lnTo>
                <a:lnTo>
                  <a:pt x="3131" y="877"/>
                </a:lnTo>
                <a:lnTo>
                  <a:pt x="3126" y="877"/>
                </a:lnTo>
                <a:lnTo>
                  <a:pt x="3126" y="877"/>
                </a:lnTo>
                <a:lnTo>
                  <a:pt x="3126" y="882"/>
                </a:lnTo>
                <a:lnTo>
                  <a:pt x="3131" y="882"/>
                </a:lnTo>
                <a:lnTo>
                  <a:pt x="3131" y="877"/>
                </a:lnTo>
                <a:lnTo>
                  <a:pt x="3135" y="882"/>
                </a:lnTo>
                <a:lnTo>
                  <a:pt x="3140" y="877"/>
                </a:lnTo>
                <a:lnTo>
                  <a:pt x="3144" y="877"/>
                </a:lnTo>
                <a:lnTo>
                  <a:pt x="3144" y="882"/>
                </a:lnTo>
                <a:lnTo>
                  <a:pt x="3140" y="882"/>
                </a:lnTo>
                <a:lnTo>
                  <a:pt x="3140" y="882"/>
                </a:lnTo>
                <a:lnTo>
                  <a:pt x="3140" y="882"/>
                </a:lnTo>
                <a:lnTo>
                  <a:pt x="3135" y="882"/>
                </a:lnTo>
                <a:lnTo>
                  <a:pt x="3131" y="886"/>
                </a:lnTo>
                <a:lnTo>
                  <a:pt x="3131" y="886"/>
                </a:lnTo>
                <a:lnTo>
                  <a:pt x="3131" y="886"/>
                </a:lnTo>
                <a:lnTo>
                  <a:pt x="3131" y="886"/>
                </a:lnTo>
                <a:lnTo>
                  <a:pt x="3135" y="886"/>
                </a:lnTo>
                <a:lnTo>
                  <a:pt x="3135" y="886"/>
                </a:lnTo>
                <a:lnTo>
                  <a:pt x="3140" y="886"/>
                </a:lnTo>
                <a:lnTo>
                  <a:pt x="3140" y="886"/>
                </a:lnTo>
                <a:lnTo>
                  <a:pt x="3140" y="886"/>
                </a:lnTo>
                <a:lnTo>
                  <a:pt x="3140" y="886"/>
                </a:lnTo>
                <a:lnTo>
                  <a:pt x="3144" y="886"/>
                </a:lnTo>
                <a:lnTo>
                  <a:pt x="3144" y="882"/>
                </a:lnTo>
                <a:lnTo>
                  <a:pt x="3149" y="882"/>
                </a:lnTo>
                <a:lnTo>
                  <a:pt x="3153" y="886"/>
                </a:lnTo>
                <a:lnTo>
                  <a:pt x="3153" y="886"/>
                </a:lnTo>
                <a:lnTo>
                  <a:pt x="3153" y="886"/>
                </a:lnTo>
                <a:lnTo>
                  <a:pt x="3153" y="886"/>
                </a:lnTo>
                <a:lnTo>
                  <a:pt x="3158" y="886"/>
                </a:lnTo>
                <a:lnTo>
                  <a:pt x="3158" y="886"/>
                </a:lnTo>
                <a:lnTo>
                  <a:pt x="3158" y="886"/>
                </a:lnTo>
                <a:lnTo>
                  <a:pt x="3158" y="886"/>
                </a:lnTo>
                <a:lnTo>
                  <a:pt x="3158" y="891"/>
                </a:lnTo>
                <a:lnTo>
                  <a:pt x="3162" y="891"/>
                </a:lnTo>
                <a:lnTo>
                  <a:pt x="3162" y="895"/>
                </a:lnTo>
                <a:lnTo>
                  <a:pt x="3167" y="895"/>
                </a:lnTo>
                <a:lnTo>
                  <a:pt x="3171" y="895"/>
                </a:lnTo>
                <a:lnTo>
                  <a:pt x="3176" y="895"/>
                </a:lnTo>
                <a:lnTo>
                  <a:pt x="3176" y="891"/>
                </a:lnTo>
                <a:lnTo>
                  <a:pt x="3176" y="891"/>
                </a:lnTo>
                <a:lnTo>
                  <a:pt x="3180" y="895"/>
                </a:lnTo>
                <a:lnTo>
                  <a:pt x="3180" y="891"/>
                </a:lnTo>
                <a:lnTo>
                  <a:pt x="3180" y="891"/>
                </a:lnTo>
                <a:lnTo>
                  <a:pt x="3180" y="891"/>
                </a:lnTo>
                <a:lnTo>
                  <a:pt x="3180" y="886"/>
                </a:lnTo>
                <a:lnTo>
                  <a:pt x="3180" y="882"/>
                </a:lnTo>
                <a:lnTo>
                  <a:pt x="3180" y="882"/>
                </a:lnTo>
                <a:lnTo>
                  <a:pt x="3185" y="882"/>
                </a:lnTo>
                <a:lnTo>
                  <a:pt x="3189" y="882"/>
                </a:lnTo>
                <a:lnTo>
                  <a:pt x="3194" y="882"/>
                </a:lnTo>
                <a:lnTo>
                  <a:pt x="3199" y="886"/>
                </a:lnTo>
                <a:lnTo>
                  <a:pt x="3203" y="886"/>
                </a:lnTo>
                <a:lnTo>
                  <a:pt x="3208" y="891"/>
                </a:lnTo>
                <a:lnTo>
                  <a:pt x="3208" y="891"/>
                </a:lnTo>
                <a:lnTo>
                  <a:pt x="3212" y="895"/>
                </a:lnTo>
                <a:lnTo>
                  <a:pt x="3212" y="895"/>
                </a:lnTo>
                <a:lnTo>
                  <a:pt x="3217" y="895"/>
                </a:lnTo>
                <a:lnTo>
                  <a:pt x="3221" y="895"/>
                </a:lnTo>
                <a:lnTo>
                  <a:pt x="3221" y="895"/>
                </a:lnTo>
                <a:lnTo>
                  <a:pt x="3230" y="895"/>
                </a:lnTo>
                <a:lnTo>
                  <a:pt x="3230" y="895"/>
                </a:lnTo>
                <a:lnTo>
                  <a:pt x="3230" y="895"/>
                </a:lnTo>
                <a:lnTo>
                  <a:pt x="3235" y="891"/>
                </a:lnTo>
                <a:lnTo>
                  <a:pt x="3239" y="891"/>
                </a:lnTo>
                <a:lnTo>
                  <a:pt x="3239" y="886"/>
                </a:lnTo>
                <a:lnTo>
                  <a:pt x="3244" y="882"/>
                </a:lnTo>
                <a:lnTo>
                  <a:pt x="3248" y="882"/>
                </a:lnTo>
                <a:lnTo>
                  <a:pt x="3248" y="882"/>
                </a:lnTo>
                <a:lnTo>
                  <a:pt x="3253" y="882"/>
                </a:lnTo>
                <a:lnTo>
                  <a:pt x="3253" y="886"/>
                </a:lnTo>
                <a:lnTo>
                  <a:pt x="3257" y="886"/>
                </a:lnTo>
                <a:lnTo>
                  <a:pt x="3262" y="886"/>
                </a:lnTo>
                <a:lnTo>
                  <a:pt x="3262" y="886"/>
                </a:lnTo>
                <a:lnTo>
                  <a:pt x="3262" y="882"/>
                </a:lnTo>
                <a:lnTo>
                  <a:pt x="3262" y="882"/>
                </a:lnTo>
                <a:lnTo>
                  <a:pt x="3266" y="882"/>
                </a:lnTo>
                <a:lnTo>
                  <a:pt x="3266" y="882"/>
                </a:lnTo>
                <a:lnTo>
                  <a:pt x="3266" y="882"/>
                </a:lnTo>
                <a:lnTo>
                  <a:pt x="3271" y="882"/>
                </a:lnTo>
                <a:lnTo>
                  <a:pt x="3271" y="882"/>
                </a:lnTo>
                <a:lnTo>
                  <a:pt x="3271" y="882"/>
                </a:lnTo>
                <a:lnTo>
                  <a:pt x="3271" y="886"/>
                </a:lnTo>
                <a:lnTo>
                  <a:pt x="3271" y="886"/>
                </a:lnTo>
                <a:lnTo>
                  <a:pt x="3266" y="891"/>
                </a:lnTo>
                <a:lnTo>
                  <a:pt x="3266" y="891"/>
                </a:lnTo>
                <a:lnTo>
                  <a:pt x="3266" y="895"/>
                </a:lnTo>
                <a:lnTo>
                  <a:pt x="3271" y="895"/>
                </a:lnTo>
                <a:lnTo>
                  <a:pt x="3266" y="900"/>
                </a:lnTo>
                <a:lnTo>
                  <a:pt x="3266" y="900"/>
                </a:lnTo>
                <a:lnTo>
                  <a:pt x="3266" y="904"/>
                </a:lnTo>
                <a:lnTo>
                  <a:pt x="3271" y="909"/>
                </a:lnTo>
                <a:lnTo>
                  <a:pt x="3271" y="909"/>
                </a:lnTo>
                <a:lnTo>
                  <a:pt x="3271" y="909"/>
                </a:lnTo>
                <a:lnTo>
                  <a:pt x="3271" y="913"/>
                </a:lnTo>
                <a:lnTo>
                  <a:pt x="3271" y="913"/>
                </a:lnTo>
                <a:lnTo>
                  <a:pt x="3271" y="918"/>
                </a:lnTo>
                <a:lnTo>
                  <a:pt x="3271" y="918"/>
                </a:lnTo>
                <a:lnTo>
                  <a:pt x="3271" y="922"/>
                </a:lnTo>
                <a:lnTo>
                  <a:pt x="3271" y="922"/>
                </a:lnTo>
                <a:lnTo>
                  <a:pt x="3271" y="927"/>
                </a:lnTo>
                <a:lnTo>
                  <a:pt x="3271" y="927"/>
                </a:lnTo>
                <a:lnTo>
                  <a:pt x="3266" y="931"/>
                </a:lnTo>
                <a:lnTo>
                  <a:pt x="3266" y="936"/>
                </a:lnTo>
                <a:lnTo>
                  <a:pt x="3266" y="936"/>
                </a:lnTo>
                <a:lnTo>
                  <a:pt x="3262" y="945"/>
                </a:lnTo>
                <a:lnTo>
                  <a:pt x="3262" y="945"/>
                </a:lnTo>
                <a:lnTo>
                  <a:pt x="3262" y="950"/>
                </a:lnTo>
                <a:lnTo>
                  <a:pt x="3262" y="950"/>
                </a:lnTo>
                <a:lnTo>
                  <a:pt x="3262" y="954"/>
                </a:lnTo>
                <a:lnTo>
                  <a:pt x="3262" y="954"/>
                </a:lnTo>
                <a:lnTo>
                  <a:pt x="3262" y="959"/>
                </a:lnTo>
                <a:lnTo>
                  <a:pt x="3257" y="963"/>
                </a:lnTo>
                <a:lnTo>
                  <a:pt x="3257" y="968"/>
                </a:lnTo>
                <a:lnTo>
                  <a:pt x="3257" y="977"/>
                </a:lnTo>
                <a:lnTo>
                  <a:pt x="3253" y="981"/>
                </a:lnTo>
                <a:lnTo>
                  <a:pt x="3253" y="981"/>
                </a:lnTo>
                <a:lnTo>
                  <a:pt x="3253" y="981"/>
                </a:lnTo>
                <a:lnTo>
                  <a:pt x="3248" y="986"/>
                </a:lnTo>
                <a:lnTo>
                  <a:pt x="3248" y="986"/>
                </a:lnTo>
                <a:lnTo>
                  <a:pt x="3244" y="990"/>
                </a:lnTo>
                <a:lnTo>
                  <a:pt x="3239" y="990"/>
                </a:lnTo>
                <a:lnTo>
                  <a:pt x="3235" y="990"/>
                </a:lnTo>
                <a:lnTo>
                  <a:pt x="3235" y="990"/>
                </a:lnTo>
                <a:lnTo>
                  <a:pt x="3235" y="990"/>
                </a:lnTo>
                <a:lnTo>
                  <a:pt x="3230" y="990"/>
                </a:lnTo>
                <a:lnTo>
                  <a:pt x="3230" y="990"/>
                </a:lnTo>
                <a:lnTo>
                  <a:pt x="3226" y="990"/>
                </a:lnTo>
                <a:lnTo>
                  <a:pt x="3226" y="990"/>
                </a:lnTo>
                <a:lnTo>
                  <a:pt x="3226" y="990"/>
                </a:lnTo>
                <a:lnTo>
                  <a:pt x="3221" y="990"/>
                </a:lnTo>
                <a:lnTo>
                  <a:pt x="3217" y="986"/>
                </a:lnTo>
                <a:lnTo>
                  <a:pt x="3217" y="986"/>
                </a:lnTo>
                <a:lnTo>
                  <a:pt x="3217" y="986"/>
                </a:lnTo>
                <a:lnTo>
                  <a:pt x="3217" y="986"/>
                </a:lnTo>
                <a:lnTo>
                  <a:pt x="3217" y="990"/>
                </a:lnTo>
                <a:lnTo>
                  <a:pt x="3217" y="990"/>
                </a:lnTo>
                <a:lnTo>
                  <a:pt x="3217" y="990"/>
                </a:lnTo>
                <a:lnTo>
                  <a:pt x="3217" y="990"/>
                </a:lnTo>
                <a:lnTo>
                  <a:pt x="3212" y="986"/>
                </a:lnTo>
                <a:lnTo>
                  <a:pt x="3212" y="986"/>
                </a:lnTo>
                <a:lnTo>
                  <a:pt x="3208" y="986"/>
                </a:lnTo>
                <a:lnTo>
                  <a:pt x="3212" y="986"/>
                </a:lnTo>
                <a:lnTo>
                  <a:pt x="3212" y="981"/>
                </a:lnTo>
                <a:lnTo>
                  <a:pt x="3217" y="986"/>
                </a:lnTo>
                <a:lnTo>
                  <a:pt x="3217" y="986"/>
                </a:lnTo>
                <a:lnTo>
                  <a:pt x="3212" y="981"/>
                </a:lnTo>
                <a:lnTo>
                  <a:pt x="3212" y="981"/>
                </a:lnTo>
                <a:lnTo>
                  <a:pt x="3212" y="981"/>
                </a:lnTo>
                <a:lnTo>
                  <a:pt x="3208" y="981"/>
                </a:lnTo>
                <a:lnTo>
                  <a:pt x="3203" y="981"/>
                </a:lnTo>
                <a:lnTo>
                  <a:pt x="3199" y="981"/>
                </a:lnTo>
                <a:lnTo>
                  <a:pt x="3199" y="981"/>
                </a:lnTo>
                <a:lnTo>
                  <a:pt x="3199" y="981"/>
                </a:lnTo>
                <a:lnTo>
                  <a:pt x="3199" y="981"/>
                </a:lnTo>
                <a:lnTo>
                  <a:pt x="3199" y="981"/>
                </a:lnTo>
                <a:lnTo>
                  <a:pt x="3194" y="986"/>
                </a:lnTo>
                <a:lnTo>
                  <a:pt x="3194" y="986"/>
                </a:lnTo>
                <a:lnTo>
                  <a:pt x="3189" y="986"/>
                </a:lnTo>
                <a:lnTo>
                  <a:pt x="3194" y="981"/>
                </a:lnTo>
                <a:lnTo>
                  <a:pt x="3194" y="981"/>
                </a:lnTo>
                <a:lnTo>
                  <a:pt x="3189" y="981"/>
                </a:lnTo>
                <a:lnTo>
                  <a:pt x="3185" y="986"/>
                </a:lnTo>
                <a:lnTo>
                  <a:pt x="3185" y="986"/>
                </a:lnTo>
                <a:lnTo>
                  <a:pt x="3185" y="986"/>
                </a:lnTo>
                <a:lnTo>
                  <a:pt x="3185" y="986"/>
                </a:lnTo>
                <a:lnTo>
                  <a:pt x="3185" y="986"/>
                </a:lnTo>
                <a:lnTo>
                  <a:pt x="3180" y="986"/>
                </a:lnTo>
                <a:lnTo>
                  <a:pt x="3180" y="986"/>
                </a:lnTo>
                <a:lnTo>
                  <a:pt x="3180" y="986"/>
                </a:lnTo>
                <a:lnTo>
                  <a:pt x="3176" y="990"/>
                </a:lnTo>
                <a:lnTo>
                  <a:pt x="3171" y="995"/>
                </a:lnTo>
                <a:lnTo>
                  <a:pt x="3171" y="995"/>
                </a:lnTo>
                <a:lnTo>
                  <a:pt x="3167" y="995"/>
                </a:lnTo>
                <a:lnTo>
                  <a:pt x="3167" y="995"/>
                </a:lnTo>
                <a:lnTo>
                  <a:pt x="3162" y="995"/>
                </a:lnTo>
                <a:lnTo>
                  <a:pt x="3162" y="995"/>
                </a:lnTo>
                <a:lnTo>
                  <a:pt x="3158" y="990"/>
                </a:lnTo>
                <a:lnTo>
                  <a:pt x="3149" y="990"/>
                </a:lnTo>
                <a:lnTo>
                  <a:pt x="3144" y="990"/>
                </a:lnTo>
                <a:lnTo>
                  <a:pt x="3140" y="990"/>
                </a:lnTo>
                <a:lnTo>
                  <a:pt x="3140" y="990"/>
                </a:lnTo>
                <a:lnTo>
                  <a:pt x="3135" y="986"/>
                </a:lnTo>
                <a:lnTo>
                  <a:pt x="3126" y="986"/>
                </a:lnTo>
                <a:lnTo>
                  <a:pt x="3122" y="981"/>
                </a:lnTo>
                <a:lnTo>
                  <a:pt x="3113" y="981"/>
                </a:lnTo>
                <a:lnTo>
                  <a:pt x="3104" y="981"/>
                </a:lnTo>
                <a:lnTo>
                  <a:pt x="3104" y="981"/>
                </a:lnTo>
                <a:lnTo>
                  <a:pt x="3099" y="981"/>
                </a:lnTo>
                <a:lnTo>
                  <a:pt x="3099" y="981"/>
                </a:lnTo>
                <a:lnTo>
                  <a:pt x="3099" y="977"/>
                </a:lnTo>
                <a:lnTo>
                  <a:pt x="3099" y="977"/>
                </a:lnTo>
                <a:lnTo>
                  <a:pt x="3095" y="972"/>
                </a:lnTo>
                <a:lnTo>
                  <a:pt x="3095" y="972"/>
                </a:lnTo>
                <a:lnTo>
                  <a:pt x="3090" y="972"/>
                </a:lnTo>
                <a:lnTo>
                  <a:pt x="3086" y="972"/>
                </a:lnTo>
                <a:lnTo>
                  <a:pt x="3081" y="972"/>
                </a:lnTo>
                <a:lnTo>
                  <a:pt x="3081" y="972"/>
                </a:lnTo>
                <a:lnTo>
                  <a:pt x="3077" y="972"/>
                </a:lnTo>
                <a:lnTo>
                  <a:pt x="3068" y="972"/>
                </a:lnTo>
                <a:lnTo>
                  <a:pt x="3068" y="968"/>
                </a:lnTo>
                <a:lnTo>
                  <a:pt x="3068" y="968"/>
                </a:lnTo>
                <a:lnTo>
                  <a:pt x="3068" y="968"/>
                </a:lnTo>
                <a:lnTo>
                  <a:pt x="3068" y="963"/>
                </a:lnTo>
                <a:lnTo>
                  <a:pt x="3063" y="963"/>
                </a:lnTo>
                <a:lnTo>
                  <a:pt x="3058" y="959"/>
                </a:lnTo>
                <a:lnTo>
                  <a:pt x="3058" y="959"/>
                </a:lnTo>
                <a:lnTo>
                  <a:pt x="3054" y="959"/>
                </a:lnTo>
                <a:lnTo>
                  <a:pt x="3049" y="959"/>
                </a:lnTo>
                <a:lnTo>
                  <a:pt x="3045" y="959"/>
                </a:lnTo>
                <a:lnTo>
                  <a:pt x="3045" y="959"/>
                </a:lnTo>
                <a:lnTo>
                  <a:pt x="3040" y="959"/>
                </a:lnTo>
                <a:lnTo>
                  <a:pt x="3040" y="959"/>
                </a:lnTo>
                <a:lnTo>
                  <a:pt x="3036" y="959"/>
                </a:lnTo>
                <a:lnTo>
                  <a:pt x="3031" y="959"/>
                </a:lnTo>
                <a:lnTo>
                  <a:pt x="3027" y="963"/>
                </a:lnTo>
                <a:lnTo>
                  <a:pt x="3022" y="968"/>
                </a:lnTo>
                <a:lnTo>
                  <a:pt x="3018" y="972"/>
                </a:lnTo>
                <a:lnTo>
                  <a:pt x="3018" y="972"/>
                </a:lnTo>
                <a:lnTo>
                  <a:pt x="3018" y="977"/>
                </a:lnTo>
                <a:lnTo>
                  <a:pt x="3013" y="977"/>
                </a:lnTo>
                <a:lnTo>
                  <a:pt x="3018" y="981"/>
                </a:lnTo>
                <a:lnTo>
                  <a:pt x="3018" y="986"/>
                </a:lnTo>
                <a:lnTo>
                  <a:pt x="3018" y="986"/>
                </a:lnTo>
                <a:lnTo>
                  <a:pt x="3018" y="990"/>
                </a:lnTo>
                <a:lnTo>
                  <a:pt x="3018" y="990"/>
                </a:lnTo>
                <a:lnTo>
                  <a:pt x="3018" y="995"/>
                </a:lnTo>
                <a:lnTo>
                  <a:pt x="3018" y="995"/>
                </a:lnTo>
                <a:lnTo>
                  <a:pt x="3013" y="1004"/>
                </a:lnTo>
                <a:lnTo>
                  <a:pt x="3009" y="1004"/>
                </a:lnTo>
                <a:lnTo>
                  <a:pt x="3004" y="1008"/>
                </a:lnTo>
                <a:lnTo>
                  <a:pt x="3004" y="1008"/>
                </a:lnTo>
                <a:lnTo>
                  <a:pt x="3000" y="1008"/>
                </a:lnTo>
                <a:lnTo>
                  <a:pt x="2995" y="1004"/>
                </a:lnTo>
                <a:lnTo>
                  <a:pt x="2986" y="999"/>
                </a:lnTo>
                <a:lnTo>
                  <a:pt x="2982" y="995"/>
                </a:lnTo>
                <a:lnTo>
                  <a:pt x="2982" y="995"/>
                </a:lnTo>
                <a:lnTo>
                  <a:pt x="2973" y="990"/>
                </a:lnTo>
                <a:lnTo>
                  <a:pt x="2964" y="990"/>
                </a:lnTo>
                <a:lnTo>
                  <a:pt x="2959" y="990"/>
                </a:lnTo>
                <a:lnTo>
                  <a:pt x="2955" y="990"/>
                </a:lnTo>
                <a:lnTo>
                  <a:pt x="2950" y="986"/>
                </a:lnTo>
                <a:lnTo>
                  <a:pt x="2946" y="986"/>
                </a:lnTo>
                <a:lnTo>
                  <a:pt x="2946" y="986"/>
                </a:lnTo>
                <a:lnTo>
                  <a:pt x="2941" y="981"/>
                </a:lnTo>
                <a:lnTo>
                  <a:pt x="2941" y="977"/>
                </a:lnTo>
                <a:lnTo>
                  <a:pt x="2941" y="977"/>
                </a:lnTo>
                <a:lnTo>
                  <a:pt x="2941" y="972"/>
                </a:lnTo>
                <a:lnTo>
                  <a:pt x="2936" y="968"/>
                </a:lnTo>
                <a:lnTo>
                  <a:pt x="2936" y="968"/>
                </a:lnTo>
                <a:lnTo>
                  <a:pt x="2927" y="963"/>
                </a:lnTo>
                <a:lnTo>
                  <a:pt x="2923" y="963"/>
                </a:lnTo>
                <a:lnTo>
                  <a:pt x="2923" y="963"/>
                </a:lnTo>
                <a:lnTo>
                  <a:pt x="2918" y="963"/>
                </a:lnTo>
                <a:lnTo>
                  <a:pt x="2914" y="959"/>
                </a:lnTo>
                <a:lnTo>
                  <a:pt x="2914" y="959"/>
                </a:lnTo>
                <a:lnTo>
                  <a:pt x="2909" y="959"/>
                </a:lnTo>
                <a:lnTo>
                  <a:pt x="2905" y="959"/>
                </a:lnTo>
                <a:lnTo>
                  <a:pt x="2905" y="959"/>
                </a:lnTo>
                <a:lnTo>
                  <a:pt x="2896" y="959"/>
                </a:lnTo>
                <a:lnTo>
                  <a:pt x="2891" y="959"/>
                </a:lnTo>
                <a:lnTo>
                  <a:pt x="2891" y="959"/>
                </a:lnTo>
                <a:lnTo>
                  <a:pt x="2882" y="954"/>
                </a:lnTo>
                <a:lnTo>
                  <a:pt x="2878" y="954"/>
                </a:lnTo>
                <a:lnTo>
                  <a:pt x="2878" y="954"/>
                </a:lnTo>
                <a:lnTo>
                  <a:pt x="2873" y="950"/>
                </a:lnTo>
                <a:lnTo>
                  <a:pt x="2873" y="954"/>
                </a:lnTo>
                <a:lnTo>
                  <a:pt x="2873" y="950"/>
                </a:lnTo>
                <a:lnTo>
                  <a:pt x="2873" y="950"/>
                </a:lnTo>
                <a:lnTo>
                  <a:pt x="2873" y="950"/>
                </a:lnTo>
                <a:lnTo>
                  <a:pt x="2873" y="950"/>
                </a:lnTo>
                <a:lnTo>
                  <a:pt x="2873" y="950"/>
                </a:lnTo>
                <a:lnTo>
                  <a:pt x="2873" y="950"/>
                </a:lnTo>
                <a:lnTo>
                  <a:pt x="2869" y="945"/>
                </a:lnTo>
                <a:lnTo>
                  <a:pt x="2869" y="945"/>
                </a:lnTo>
                <a:lnTo>
                  <a:pt x="2869" y="945"/>
                </a:lnTo>
                <a:lnTo>
                  <a:pt x="2864" y="945"/>
                </a:lnTo>
                <a:lnTo>
                  <a:pt x="2864" y="945"/>
                </a:lnTo>
                <a:lnTo>
                  <a:pt x="2864" y="945"/>
                </a:lnTo>
                <a:lnTo>
                  <a:pt x="2864" y="945"/>
                </a:lnTo>
                <a:lnTo>
                  <a:pt x="2860" y="945"/>
                </a:lnTo>
                <a:lnTo>
                  <a:pt x="2860" y="940"/>
                </a:lnTo>
                <a:lnTo>
                  <a:pt x="2855" y="940"/>
                </a:lnTo>
                <a:lnTo>
                  <a:pt x="2855" y="936"/>
                </a:lnTo>
                <a:lnTo>
                  <a:pt x="2855" y="936"/>
                </a:lnTo>
                <a:lnTo>
                  <a:pt x="2855" y="931"/>
                </a:lnTo>
                <a:lnTo>
                  <a:pt x="2855" y="931"/>
                </a:lnTo>
                <a:lnTo>
                  <a:pt x="2855" y="931"/>
                </a:lnTo>
                <a:lnTo>
                  <a:pt x="2860" y="927"/>
                </a:lnTo>
                <a:lnTo>
                  <a:pt x="2864" y="922"/>
                </a:lnTo>
                <a:lnTo>
                  <a:pt x="2869" y="922"/>
                </a:lnTo>
                <a:lnTo>
                  <a:pt x="2869" y="918"/>
                </a:lnTo>
                <a:lnTo>
                  <a:pt x="2869" y="913"/>
                </a:lnTo>
                <a:lnTo>
                  <a:pt x="2869" y="913"/>
                </a:lnTo>
                <a:lnTo>
                  <a:pt x="2869" y="909"/>
                </a:lnTo>
                <a:lnTo>
                  <a:pt x="2869" y="909"/>
                </a:lnTo>
                <a:lnTo>
                  <a:pt x="2869" y="904"/>
                </a:lnTo>
                <a:lnTo>
                  <a:pt x="2864" y="904"/>
                </a:lnTo>
                <a:lnTo>
                  <a:pt x="2864" y="904"/>
                </a:lnTo>
                <a:lnTo>
                  <a:pt x="2864" y="900"/>
                </a:lnTo>
                <a:lnTo>
                  <a:pt x="2860" y="900"/>
                </a:lnTo>
                <a:lnTo>
                  <a:pt x="2860" y="895"/>
                </a:lnTo>
                <a:lnTo>
                  <a:pt x="2860" y="895"/>
                </a:lnTo>
                <a:lnTo>
                  <a:pt x="2860" y="895"/>
                </a:lnTo>
                <a:lnTo>
                  <a:pt x="2864" y="891"/>
                </a:lnTo>
                <a:lnTo>
                  <a:pt x="2864" y="891"/>
                </a:lnTo>
                <a:lnTo>
                  <a:pt x="2869" y="886"/>
                </a:lnTo>
                <a:lnTo>
                  <a:pt x="2869" y="882"/>
                </a:lnTo>
                <a:lnTo>
                  <a:pt x="2869" y="882"/>
                </a:lnTo>
                <a:lnTo>
                  <a:pt x="2869" y="882"/>
                </a:lnTo>
                <a:lnTo>
                  <a:pt x="2869" y="882"/>
                </a:lnTo>
                <a:lnTo>
                  <a:pt x="2869" y="882"/>
                </a:lnTo>
                <a:lnTo>
                  <a:pt x="2864" y="882"/>
                </a:lnTo>
                <a:lnTo>
                  <a:pt x="2860" y="882"/>
                </a:lnTo>
                <a:lnTo>
                  <a:pt x="2860" y="886"/>
                </a:lnTo>
                <a:lnTo>
                  <a:pt x="2860" y="886"/>
                </a:lnTo>
                <a:lnTo>
                  <a:pt x="2855" y="886"/>
                </a:lnTo>
                <a:lnTo>
                  <a:pt x="2860" y="882"/>
                </a:lnTo>
                <a:lnTo>
                  <a:pt x="2855" y="882"/>
                </a:lnTo>
                <a:lnTo>
                  <a:pt x="2855" y="877"/>
                </a:lnTo>
                <a:lnTo>
                  <a:pt x="2855" y="877"/>
                </a:lnTo>
                <a:lnTo>
                  <a:pt x="2851" y="877"/>
                </a:lnTo>
                <a:lnTo>
                  <a:pt x="2851" y="877"/>
                </a:lnTo>
                <a:lnTo>
                  <a:pt x="2851" y="877"/>
                </a:lnTo>
                <a:lnTo>
                  <a:pt x="2851" y="877"/>
                </a:lnTo>
                <a:lnTo>
                  <a:pt x="2851" y="877"/>
                </a:lnTo>
                <a:lnTo>
                  <a:pt x="2851" y="877"/>
                </a:lnTo>
                <a:lnTo>
                  <a:pt x="2851" y="877"/>
                </a:lnTo>
                <a:lnTo>
                  <a:pt x="2851" y="877"/>
                </a:lnTo>
                <a:lnTo>
                  <a:pt x="2851" y="873"/>
                </a:lnTo>
                <a:lnTo>
                  <a:pt x="2846" y="873"/>
                </a:lnTo>
                <a:lnTo>
                  <a:pt x="2837" y="877"/>
                </a:lnTo>
                <a:lnTo>
                  <a:pt x="2837" y="877"/>
                </a:lnTo>
                <a:lnTo>
                  <a:pt x="2833" y="882"/>
                </a:lnTo>
                <a:lnTo>
                  <a:pt x="2828" y="882"/>
                </a:lnTo>
                <a:lnTo>
                  <a:pt x="2824" y="882"/>
                </a:lnTo>
                <a:lnTo>
                  <a:pt x="2819" y="882"/>
                </a:lnTo>
                <a:lnTo>
                  <a:pt x="2819" y="882"/>
                </a:lnTo>
                <a:lnTo>
                  <a:pt x="2815" y="882"/>
                </a:lnTo>
                <a:lnTo>
                  <a:pt x="2810" y="882"/>
                </a:lnTo>
                <a:lnTo>
                  <a:pt x="2810" y="877"/>
                </a:lnTo>
                <a:lnTo>
                  <a:pt x="2810" y="882"/>
                </a:lnTo>
                <a:lnTo>
                  <a:pt x="2805" y="882"/>
                </a:lnTo>
                <a:lnTo>
                  <a:pt x="2805" y="882"/>
                </a:lnTo>
                <a:lnTo>
                  <a:pt x="2796" y="882"/>
                </a:lnTo>
                <a:lnTo>
                  <a:pt x="2796" y="877"/>
                </a:lnTo>
                <a:lnTo>
                  <a:pt x="2792" y="882"/>
                </a:lnTo>
                <a:lnTo>
                  <a:pt x="2792" y="882"/>
                </a:lnTo>
                <a:lnTo>
                  <a:pt x="2792" y="882"/>
                </a:lnTo>
                <a:lnTo>
                  <a:pt x="2783" y="886"/>
                </a:lnTo>
                <a:lnTo>
                  <a:pt x="2778" y="886"/>
                </a:lnTo>
                <a:lnTo>
                  <a:pt x="2778" y="886"/>
                </a:lnTo>
                <a:lnTo>
                  <a:pt x="2774" y="886"/>
                </a:lnTo>
                <a:lnTo>
                  <a:pt x="2774" y="886"/>
                </a:lnTo>
                <a:lnTo>
                  <a:pt x="2769" y="882"/>
                </a:lnTo>
                <a:lnTo>
                  <a:pt x="2769" y="882"/>
                </a:lnTo>
                <a:lnTo>
                  <a:pt x="2751" y="882"/>
                </a:lnTo>
                <a:lnTo>
                  <a:pt x="2751" y="886"/>
                </a:lnTo>
                <a:lnTo>
                  <a:pt x="2742" y="886"/>
                </a:lnTo>
                <a:lnTo>
                  <a:pt x="2738" y="886"/>
                </a:lnTo>
                <a:lnTo>
                  <a:pt x="2733" y="886"/>
                </a:lnTo>
                <a:lnTo>
                  <a:pt x="2729" y="886"/>
                </a:lnTo>
                <a:lnTo>
                  <a:pt x="2724" y="891"/>
                </a:lnTo>
                <a:lnTo>
                  <a:pt x="2711" y="891"/>
                </a:lnTo>
                <a:lnTo>
                  <a:pt x="2706" y="891"/>
                </a:lnTo>
                <a:lnTo>
                  <a:pt x="2706" y="891"/>
                </a:lnTo>
                <a:lnTo>
                  <a:pt x="2702" y="895"/>
                </a:lnTo>
                <a:lnTo>
                  <a:pt x="2697" y="895"/>
                </a:lnTo>
                <a:lnTo>
                  <a:pt x="2693" y="900"/>
                </a:lnTo>
                <a:lnTo>
                  <a:pt x="2693" y="900"/>
                </a:lnTo>
                <a:lnTo>
                  <a:pt x="2693" y="904"/>
                </a:lnTo>
                <a:lnTo>
                  <a:pt x="2688" y="904"/>
                </a:lnTo>
                <a:lnTo>
                  <a:pt x="2688" y="900"/>
                </a:lnTo>
                <a:lnTo>
                  <a:pt x="2684" y="900"/>
                </a:lnTo>
                <a:lnTo>
                  <a:pt x="2679" y="904"/>
                </a:lnTo>
                <a:lnTo>
                  <a:pt x="2674" y="909"/>
                </a:lnTo>
                <a:lnTo>
                  <a:pt x="2674" y="909"/>
                </a:lnTo>
                <a:lnTo>
                  <a:pt x="2670" y="913"/>
                </a:lnTo>
                <a:lnTo>
                  <a:pt x="2670" y="913"/>
                </a:lnTo>
                <a:lnTo>
                  <a:pt x="2665" y="913"/>
                </a:lnTo>
                <a:lnTo>
                  <a:pt x="2661" y="918"/>
                </a:lnTo>
                <a:lnTo>
                  <a:pt x="2661" y="918"/>
                </a:lnTo>
                <a:lnTo>
                  <a:pt x="2656" y="918"/>
                </a:lnTo>
                <a:lnTo>
                  <a:pt x="2652" y="913"/>
                </a:lnTo>
                <a:lnTo>
                  <a:pt x="2647" y="918"/>
                </a:lnTo>
                <a:lnTo>
                  <a:pt x="2647" y="913"/>
                </a:lnTo>
                <a:lnTo>
                  <a:pt x="2647" y="913"/>
                </a:lnTo>
                <a:lnTo>
                  <a:pt x="2647" y="913"/>
                </a:lnTo>
                <a:lnTo>
                  <a:pt x="2643" y="913"/>
                </a:lnTo>
                <a:lnTo>
                  <a:pt x="2643" y="913"/>
                </a:lnTo>
                <a:lnTo>
                  <a:pt x="2643" y="909"/>
                </a:lnTo>
                <a:lnTo>
                  <a:pt x="2643" y="909"/>
                </a:lnTo>
                <a:lnTo>
                  <a:pt x="2643" y="913"/>
                </a:lnTo>
                <a:lnTo>
                  <a:pt x="2638" y="913"/>
                </a:lnTo>
                <a:lnTo>
                  <a:pt x="2638" y="913"/>
                </a:lnTo>
                <a:lnTo>
                  <a:pt x="2634" y="913"/>
                </a:lnTo>
                <a:lnTo>
                  <a:pt x="2634" y="913"/>
                </a:lnTo>
                <a:lnTo>
                  <a:pt x="2629" y="913"/>
                </a:lnTo>
                <a:lnTo>
                  <a:pt x="2629" y="913"/>
                </a:lnTo>
                <a:lnTo>
                  <a:pt x="2620" y="913"/>
                </a:lnTo>
                <a:lnTo>
                  <a:pt x="2616" y="913"/>
                </a:lnTo>
                <a:lnTo>
                  <a:pt x="2616" y="913"/>
                </a:lnTo>
                <a:lnTo>
                  <a:pt x="2611" y="909"/>
                </a:lnTo>
                <a:lnTo>
                  <a:pt x="2607" y="904"/>
                </a:lnTo>
                <a:lnTo>
                  <a:pt x="2607" y="904"/>
                </a:lnTo>
                <a:lnTo>
                  <a:pt x="2607" y="900"/>
                </a:lnTo>
                <a:lnTo>
                  <a:pt x="2607" y="900"/>
                </a:lnTo>
                <a:lnTo>
                  <a:pt x="2607" y="900"/>
                </a:lnTo>
                <a:lnTo>
                  <a:pt x="2602" y="900"/>
                </a:lnTo>
                <a:lnTo>
                  <a:pt x="2602" y="900"/>
                </a:lnTo>
                <a:lnTo>
                  <a:pt x="2598" y="904"/>
                </a:lnTo>
                <a:lnTo>
                  <a:pt x="2598" y="904"/>
                </a:lnTo>
                <a:lnTo>
                  <a:pt x="2598" y="904"/>
                </a:lnTo>
                <a:lnTo>
                  <a:pt x="2589" y="922"/>
                </a:lnTo>
                <a:lnTo>
                  <a:pt x="2580" y="931"/>
                </a:lnTo>
                <a:lnTo>
                  <a:pt x="2580" y="936"/>
                </a:lnTo>
                <a:lnTo>
                  <a:pt x="2575" y="940"/>
                </a:lnTo>
                <a:lnTo>
                  <a:pt x="2566" y="945"/>
                </a:lnTo>
                <a:lnTo>
                  <a:pt x="2557" y="950"/>
                </a:lnTo>
                <a:lnTo>
                  <a:pt x="2552" y="950"/>
                </a:lnTo>
                <a:lnTo>
                  <a:pt x="2552" y="950"/>
                </a:lnTo>
                <a:lnTo>
                  <a:pt x="2548" y="954"/>
                </a:lnTo>
                <a:lnTo>
                  <a:pt x="2539" y="963"/>
                </a:lnTo>
                <a:lnTo>
                  <a:pt x="2539" y="963"/>
                </a:lnTo>
                <a:lnTo>
                  <a:pt x="2539" y="968"/>
                </a:lnTo>
                <a:lnTo>
                  <a:pt x="2534" y="972"/>
                </a:lnTo>
                <a:lnTo>
                  <a:pt x="2530" y="977"/>
                </a:lnTo>
                <a:lnTo>
                  <a:pt x="2530" y="986"/>
                </a:lnTo>
                <a:lnTo>
                  <a:pt x="2525" y="990"/>
                </a:lnTo>
                <a:lnTo>
                  <a:pt x="2525" y="995"/>
                </a:lnTo>
                <a:lnTo>
                  <a:pt x="2525" y="999"/>
                </a:lnTo>
                <a:lnTo>
                  <a:pt x="2525" y="999"/>
                </a:lnTo>
                <a:lnTo>
                  <a:pt x="2525" y="999"/>
                </a:lnTo>
                <a:lnTo>
                  <a:pt x="2530" y="1004"/>
                </a:lnTo>
                <a:lnTo>
                  <a:pt x="2530" y="1004"/>
                </a:lnTo>
                <a:lnTo>
                  <a:pt x="2530" y="1008"/>
                </a:lnTo>
                <a:lnTo>
                  <a:pt x="2525" y="1013"/>
                </a:lnTo>
                <a:lnTo>
                  <a:pt x="2525" y="1013"/>
                </a:lnTo>
                <a:lnTo>
                  <a:pt x="2521" y="1017"/>
                </a:lnTo>
                <a:lnTo>
                  <a:pt x="2521" y="1022"/>
                </a:lnTo>
                <a:lnTo>
                  <a:pt x="2512" y="1026"/>
                </a:lnTo>
                <a:lnTo>
                  <a:pt x="2512" y="1031"/>
                </a:lnTo>
                <a:lnTo>
                  <a:pt x="2503" y="1035"/>
                </a:lnTo>
                <a:lnTo>
                  <a:pt x="2498" y="1040"/>
                </a:lnTo>
                <a:lnTo>
                  <a:pt x="2498" y="1040"/>
                </a:lnTo>
                <a:lnTo>
                  <a:pt x="2494" y="1044"/>
                </a:lnTo>
                <a:lnTo>
                  <a:pt x="2489" y="1044"/>
                </a:lnTo>
                <a:lnTo>
                  <a:pt x="2480" y="1049"/>
                </a:lnTo>
                <a:lnTo>
                  <a:pt x="2476" y="1049"/>
                </a:lnTo>
                <a:lnTo>
                  <a:pt x="2471" y="1049"/>
                </a:lnTo>
                <a:lnTo>
                  <a:pt x="2471" y="1054"/>
                </a:lnTo>
                <a:lnTo>
                  <a:pt x="2467" y="1054"/>
                </a:lnTo>
                <a:lnTo>
                  <a:pt x="2467" y="1058"/>
                </a:lnTo>
                <a:lnTo>
                  <a:pt x="2462" y="1063"/>
                </a:lnTo>
                <a:lnTo>
                  <a:pt x="2462" y="1072"/>
                </a:lnTo>
                <a:lnTo>
                  <a:pt x="2458" y="1072"/>
                </a:lnTo>
                <a:lnTo>
                  <a:pt x="2458" y="1072"/>
                </a:lnTo>
                <a:lnTo>
                  <a:pt x="2453" y="1076"/>
                </a:lnTo>
                <a:lnTo>
                  <a:pt x="2449" y="1076"/>
                </a:lnTo>
                <a:lnTo>
                  <a:pt x="2444" y="1081"/>
                </a:lnTo>
                <a:lnTo>
                  <a:pt x="2444" y="1081"/>
                </a:lnTo>
                <a:lnTo>
                  <a:pt x="2444" y="1081"/>
                </a:lnTo>
                <a:lnTo>
                  <a:pt x="2444" y="1085"/>
                </a:lnTo>
                <a:lnTo>
                  <a:pt x="2440" y="1090"/>
                </a:lnTo>
                <a:lnTo>
                  <a:pt x="2440" y="1094"/>
                </a:lnTo>
                <a:lnTo>
                  <a:pt x="2435" y="1099"/>
                </a:lnTo>
                <a:lnTo>
                  <a:pt x="2435" y="1099"/>
                </a:lnTo>
                <a:lnTo>
                  <a:pt x="2435" y="1108"/>
                </a:lnTo>
                <a:lnTo>
                  <a:pt x="2435" y="1108"/>
                </a:lnTo>
                <a:lnTo>
                  <a:pt x="2431" y="1112"/>
                </a:lnTo>
                <a:lnTo>
                  <a:pt x="2431" y="1112"/>
                </a:lnTo>
                <a:lnTo>
                  <a:pt x="2421" y="1121"/>
                </a:lnTo>
                <a:lnTo>
                  <a:pt x="2417" y="1126"/>
                </a:lnTo>
                <a:lnTo>
                  <a:pt x="2417" y="1126"/>
                </a:lnTo>
                <a:lnTo>
                  <a:pt x="2417" y="1126"/>
                </a:lnTo>
                <a:lnTo>
                  <a:pt x="2412" y="1130"/>
                </a:lnTo>
                <a:lnTo>
                  <a:pt x="2417" y="1130"/>
                </a:lnTo>
                <a:lnTo>
                  <a:pt x="2417" y="1126"/>
                </a:lnTo>
                <a:lnTo>
                  <a:pt x="2417" y="1126"/>
                </a:lnTo>
                <a:lnTo>
                  <a:pt x="2417" y="1126"/>
                </a:lnTo>
                <a:lnTo>
                  <a:pt x="2417" y="1126"/>
                </a:lnTo>
                <a:lnTo>
                  <a:pt x="2417" y="1130"/>
                </a:lnTo>
                <a:lnTo>
                  <a:pt x="2412" y="1135"/>
                </a:lnTo>
                <a:lnTo>
                  <a:pt x="2412" y="1139"/>
                </a:lnTo>
                <a:lnTo>
                  <a:pt x="2408" y="1139"/>
                </a:lnTo>
                <a:lnTo>
                  <a:pt x="2412" y="1139"/>
                </a:lnTo>
                <a:lnTo>
                  <a:pt x="2408" y="1144"/>
                </a:lnTo>
                <a:lnTo>
                  <a:pt x="2408" y="1144"/>
                </a:lnTo>
                <a:lnTo>
                  <a:pt x="2408" y="1148"/>
                </a:lnTo>
                <a:lnTo>
                  <a:pt x="2403" y="1153"/>
                </a:lnTo>
                <a:lnTo>
                  <a:pt x="2399" y="1158"/>
                </a:lnTo>
                <a:lnTo>
                  <a:pt x="2399" y="1158"/>
                </a:lnTo>
                <a:lnTo>
                  <a:pt x="2394" y="1162"/>
                </a:lnTo>
                <a:lnTo>
                  <a:pt x="2394" y="1171"/>
                </a:lnTo>
                <a:lnTo>
                  <a:pt x="2390" y="1180"/>
                </a:lnTo>
                <a:lnTo>
                  <a:pt x="2394" y="1185"/>
                </a:lnTo>
                <a:lnTo>
                  <a:pt x="2394" y="1180"/>
                </a:lnTo>
                <a:lnTo>
                  <a:pt x="2394" y="1180"/>
                </a:lnTo>
                <a:lnTo>
                  <a:pt x="2394" y="1176"/>
                </a:lnTo>
                <a:lnTo>
                  <a:pt x="2394" y="1180"/>
                </a:lnTo>
                <a:lnTo>
                  <a:pt x="2399" y="1185"/>
                </a:lnTo>
                <a:lnTo>
                  <a:pt x="2399" y="1185"/>
                </a:lnTo>
                <a:lnTo>
                  <a:pt x="2399" y="1189"/>
                </a:lnTo>
                <a:lnTo>
                  <a:pt x="2403" y="1185"/>
                </a:lnTo>
                <a:lnTo>
                  <a:pt x="2403" y="1185"/>
                </a:lnTo>
                <a:lnTo>
                  <a:pt x="2403" y="1185"/>
                </a:lnTo>
                <a:lnTo>
                  <a:pt x="2403" y="1185"/>
                </a:lnTo>
                <a:lnTo>
                  <a:pt x="2403" y="1189"/>
                </a:lnTo>
                <a:lnTo>
                  <a:pt x="2408" y="1194"/>
                </a:lnTo>
                <a:lnTo>
                  <a:pt x="2403" y="1198"/>
                </a:lnTo>
                <a:lnTo>
                  <a:pt x="2403" y="1198"/>
                </a:lnTo>
                <a:lnTo>
                  <a:pt x="2403" y="1203"/>
                </a:lnTo>
                <a:lnTo>
                  <a:pt x="2403" y="1207"/>
                </a:lnTo>
                <a:lnTo>
                  <a:pt x="2403" y="1207"/>
                </a:lnTo>
                <a:lnTo>
                  <a:pt x="2403" y="1212"/>
                </a:lnTo>
                <a:lnTo>
                  <a:pt x="2399" y="1212"/>
                </a:lnTo>
                <a:lnTo>
                  <a:pt x="2399" y="1212"/>
                </a:lnTo>
                <a:lnTo>
                  <a:pt x="2399" y="1212"/>
                </a:lnTo>
                <a:lnTo>
                  <a:pt x="2403" y="1216"/>
                </a:lnTo>
                <a:lnTo>
                  <a:pt x="2403" y="1216"/>
                </a:lnTo>
                <a:lnTo>
                  <a:pt x="2403" y="1221"/>
                </a:lnTo>
                <a:lnTo>
                  <a:pt x="2408" y="1225"/>
                </a:lnTo>
                <a:lnTo>
                  <a:pt x="2408" y="1234"/>
                </a:lnTo>
                <a:lnTo>
                  <a:pt x="2408" y="1239"/>
                </a:lnTo>
                <a:lnTo>
                  <a:pt x="2403" y="1243"/>
                </a:lnTo>
                <a:lnTo>
                  <a:pt x="2403" y="1252"/>
                </a:lnTo>
                <a:lnTo>
                  <a:pt x="2399" y="1257"/>
                </a:lnTo>
                <a:lnTo>
                  <a:pt x="2399" y="1261"/>
                </a:lnTo>
                <a:lnTo>
                  <a:pt x="2399" y="1266"/>
                </a:lnTo>
                <a:lnTo>
                  <a:pt x="2394" y="1271"/>
                </a:lnTo>
                <a:lnTo>
                  <a:pt x="2394" y="1275"/>
                </a:lnTo>
                <a:lnTo>
                  <a:pt x="2394" y="1280"/>
                </a:lnTo>
                <a:lnTo>
                  <a:pt x="2390" y="1289"/>
                </a:lnTo>
                <a:lnTo>
                  <a:pt x="2385" y="1293"/>
                </a:lnTo>
                <a:lnTo>
                  <a:pt x="2381" y="1298"/>
                </a:lnTo>
                <a:lnTo>
                  <a:pt x="2376" y="1298"/>
                </a:lnTo>
                <a:lnTo>
                  <a:pt x="2381" y="1298"/>
                </a:lnTo>
                <a:lnTo>
                  <a:pt x="2381" y="1298"/>
                </a:lnTo>
                <a:lnTo>
                  <a:pt x="2381" y="1298"/>
                </a:lnTo>
                <a:lnTo>
                  <a:pt x="2381" y="1298"/>
                </a:lnTo>
                <a:lnTo>
                  <a:pt x="2385" y="1298"/>
                </a:lnTo>
                <a:lnTo>
                  <a:pt x="2385" y="1302"/>
                </a:lnTo>
                <a:lnTo>
                  <a:pt x="2385" y="1302"/>
                </a:lnTo>
                <a:lnTo>
                  <a:pt x="2390" y="1307"/>
                </a:lnTo>
                <a:lnTo>
                  <a:pt x="2390" y="1311"/>
                </a:lnTo>
                <a:lnTo>
                  <a:pt x="2390" y="1311"/>
                </a:lnTo>
                <a:lnTo>
                  <a:pt x="2390" y="1311"/>
                </a:lnTo>
                <a:lnTo>
                  <a:pt x="2394" y="1311"/>
                </a:lnTo>
                <a:lnTo>
                  <a:pt x="2394" y="1311"/>
                </a:lnTo>
                <a:lnTo>
                  <a:pt x="2394" y="1311"/>
                </a:lnTo>
                <a:lnTo>
                  <a:pt x="2390" y="1311"/>
                </a:lnTo>
                <a:lnTo>
                  <a:pt x="2390" y="1316"/>
                </a:lnTo>
                <a:lnTo>
                  <a:pt x="2390" y="1316"/>
                </a:lnTo>
                <a:lnTo>
                  <a:pt x="2394" y="1316"/>
                </a:lnTo>
                <a:lnTo>
                  <a:pt x="2394" y="1316"/>
                </a:lnTo>
                <a:lnTo>
                  <a:pt x="2394" y="1320"/>
                </a:lnTo>
                <a:lnTo>
                  <a:pt x="2394" y="1320"/>
                </a:lnTo>
                <a:lnTo>
                  <a:pt x="2394" y="1325"/>
                </a:lnTo>
                <a:lnTo>
                  <a:pt x="2399" y="1325"/>
                </a:lnTo>
                <a:lnTo>
                  <a:pt x="2399" y="1320"/>
                </a:lnTo>
                <a:lnTo>
                  <a:pt x="2408" y="1320"/>
                </a:lnTo>
                <a:lnTo>
                  <a:pt x="2412" y="1320"/>
                </a:lnTo>
                <a:lnTo>
                  <a:pt x="2412" y="1320"/>
                </a:lnTo>
                <a:lnTo>
                  <a:pt x="2412" y="1320"/>
                </a:lnTo>
                <a:lnTo>
                  <a:pt x="2412" y="1320"/>
                </a:lnTo>
                <a:lnTo>
                  <a:pt x="2408" y="1320"/>
                </a:lnTo>
                <a:lnTo>
                  <a:pt x="2408" y="1325"/>
                </a:lnTo>
                <a:lnTo>
                  <a:pt x="2403" y="1325"/>
                </a:lnTo>
                <a:lnTo>
                  <a:pt x="2399" y="1325"/>
                </a:lnTo>
                <a:lnTo>
                  <a:pt x="2399" y="1325"/>
                </a:lnTo>
                <a:lnTo>
                  <a:pt x="2399" y="1325"/>
                </a:lnTo>
                <a:lnTo>
                  <a:pt x="2399" y="1325"/>
                </a:lnTo>
                <a:lnTo>
                  <a:pt x="2394" y="1325"/>
                </a:lnTo>
                <a:lnTo>
                  <a:pt x="2394" y="1325"/>
                </a:lnTo>
                <a:lnTo>
                  <a:pt x="2394" y="1325"/>
                </a:lnTo>
                <a:lnTo>
                  <a:pt x="2394" y="1320"/>
                </a:lnTo>
                <a:lnTo>
                  <a:pt x="2390" y="1320"/>
                </a:lnTo>
                <a:lnTo>
                  <a:pt x="2390" y="1325"/>
                </a:lnTo>
                <a:lnTo>
                  <a:pt x="2390" y="1325"/>
                </a:lnTo>
                <a:lnTo>
                  <a:pt x="2390" y="1329"/>
                </a:lnTo>
                <a:lnTo>
                  <a:pt x="2390" y="1329"/>
                </a:lnTo>
                <a:lnTo>
                  <a:pt x="2390" y="1329"/>
                </a:lnTo>
                <a:lnTo>
                  <a:pt x="2390" y="1334"/>
                </a:lnTo>
                <a:lnTo>
                  <a:pt x="2390" y="1338"/>
                </a:lnTo>
                <a:lnTo>
                  <a:pt x="2390" y="1338"/>
                </a:lnTo>
                <a:lnTo>
                  <a:pt x="2390" y="1338"/>
                </a:lnTo>
                <a:lnTo>
                  <a:pt x="2390" y="1338"/>
                </a:lnTo>
                <a:lnTo>
                  <a:pt x="2390" y="1338"/>
                </a:lnTo>
                <a:lnTo>
                  <a:pt x="2390" y="1338"/>
                </a:lnTo>
                <a:lnTo>
                  <a:pt x="2390" y="1338"/>
                </a:lnTo>
                <a:lnTo>
                  <a:pt x="2394" y="1334"/>
                </a:lnTo>
                <a:lnTo>
                  <a:pt x="2394" y="1338"/>
                </a:lnTo>
                <a:lnTo>
                  <a:pt x="2394" y="1338"/>
                </a:lnTo>
                <a:lnTo>
                  <a:pt x="2394" y="1338"/>
                </a:lnTo>
                <a:lnTo>
                  <a:pt x="2394" y="1338"/>
                </a:lnTo>
                <a:lnTo>
                  <a:pt x="2394" y="1338"/>
                </a:lnTo>
                <a:lnTo>
                  <a:pt x="2394" y="1338"/>
                </a:lnTo>
                <a:lnTo>
                  <a:pt x="2390" y="1338"/>
                </a:lnTo>
                <a:lnTo>
                  <a:pt x="2390" y="1338"/>
                </a:lnTo>
                <a:lnTo>
                  <a:pt x="2390" y="1338"/>
                </a:lnTo>
                <a:lnTo>
                  <a:pt x="2390" y="1343"/>
                </a:lnTo>
                <a:lnTo>
                  <a:pt x="2390" y="1343"/>
                </a:lnTo>
                <a:lnTo>
                  <a:pt x="2394" y="1347"/>
                </a:lnTo>
                <a:lnTo>
                  <a:pt x="2399" y="1343"/>
                </a:lnTo>
                <a:lnTo>
                  <a:pt x="2399" y="1343"/>
                </a:lnTo>
                <a:lnTo>
                  <a:pt x="2399" y="1347"/>
                </a:lnTo>
                <a:lnTo>
                  <a:pt x="2399" y="1347"/>
                </a:lnTo>
                <a:lnTo>
                  <a:pt x="2394" y="1347"/>
                </a:lnTo>
                <a:lnTo>
                  <a:pt x="2399" y="1352"/>
                </a:lnTo>
                <a:lnTo>
                  <a:pt x="2399" y="1352"/>
                </a:lnTo>
                <a:lnTo>
                  <a:pt x="2403" y="1352"/>
                </a:lnTo>
                <a:lnTo>
                  <a:pt x="2403" y="1352"/>
                </a:lnTo>
                <a:lnTo>
                  <a:pt x="2403" y="1352"/>
                </a:lnTo>
                <a:lnTo>
                  <a:pt x="2403" y="1352"/>
                </a:lnTo>
                <a:lnTo>
                  <a:pt x="2403" y="1352"/>
                </a:lnTo>
                <a:lnTo>
                  <a:pt x="2408" y="1352"/>
                </a:lnTo>
                <a:lnTo>
                  <a:pt x="2412" y="1352"/>
                </a:lnTo>
                <a:lnTo>
                  <a:pt x="2412" y="1352"/>
                </a:lnTo>
                <a:lnTo>
                  <a:pt x="2417" y="1352"/>
                </a:lnTo>
                <a:lnTo>
                  <a:pt x="2417" y="1352"/>
                </a:lnTo>
                <a:lnTo>
                  <a:pt x="2417" y="1352"/>
                </a:lnTo>
                <a:lnTo>
                  <a:pt x="2417" y="1352"/>
                </a:lnTo>
                <a:lnTo>
                  <a:pt x="2417" y="1352"/>
                </a:lnTo>
                <a:lnTo>
                  <a:pt x="2417" y="1352"/>
                </a:lnTo>
                <a:lnTo>
                  <a:pt x="2417" y="1352"/>
                </a:lnTo>
                <a:lnTo>
                  <a:pt x="2412" y="1352"/>
                </a:lnTo>
                <a:lnTo>
                  <a:pt x="2412" y="1352"/>
                </a:lnTo>
                <a:lnTo>
                  <a:pt x="2412" y="1352"/>
                </a:lnTo>
                <a:lnTo>
                  <a:pt x="2412" y="1356"/>
                </a:lnTo>
                <a:lnTo>
                  <a:pt x="2412" y="1356"/>
                </a:lnTo>
                <a:lnTo>
                  <a:pt x="2412" y="1356"/>
                </a:lnTo>
                <a:lnTo>
                  <a:pt x="2412" y="1356"/>
                </a:lnTo>
                <a:lnTo>
                  <a:pt x="2417" y="1356"/>
                </a:lnTo>
                <a:lnTo>
                  <a:pt x="2417" y="1356"/>
                </a:lnTo>
                <a:lnTo>
                  <a:pt x="2417" y="1356"/>
                </a:lnTo>
                <a:lnTo>
                  <a:pt x="2417" y="1356"/>
                </a:lnTo>
                <a:lnTo>
                  <a:pt x="2417" y="1356"/>
                </a:lnTo>
                <a:lnTo>
                  <a:pt x="2412" y="1361"/>
                </a:lnTo>
                <a:lnTo>
                  <a:pt x="2412" y="1361"/>
                </a:lnTo>
                <a:lnTo>
                  <a:pt x="2412" y="1361"/>
                </a:lnTo>
                <a:lnTo>
                  <a:pt x="2412" y="1361"/>
                </a:lnTo>
                <a:lnTo>
                  <a:pt x="2412" y="1361"/>
                </a:lnTo>
                <a:lnTo>
                  <a:pt x="2412" y="1361"/>
                </a:lnTo>
                <a:lnTo>
                  <a:pt x="2412" y="1361"/>
                </a:lnTo>
                <a:lnTo>
                  <a:pt x="2412" y="1365"/>
                </a:lnTo>
                <a:lnTo>
                  <a:pt x="2412" y="1365"/>
                </a:lnTo>
                <a:lnTo>
                  <a:pt x="2412" y="1365"/>
                </a:lnTo>
                <a:lnTo>
                  <a:pt x="2412" y="1365"/>
                </a:lnTo>
                <a:lnTo>
                  <a:pt x="2417" y="1365"/>
                </a:lnTo>
                <a:lnTo>
                  <a:pt x="2417" y="1370"/>
                </a:lnTo>
                <a:lnTo>
                  <a:pt x="2417" y="1370"/>
                </a:lnTo>
                <a:lnTo>
                  <a:pt x="2417" y="1365"/>
                </a:lnTo>
                <a:lnTo>
                  <a:pt x="2417" y="1365"/>
                </a:lnTo>
                <a:lnTo>
                  <a:pt x="2417" y="1370"/>
                </a:lnTo>
                <a:lnTo>
                  <a:pt x="2417" y="1370"/>
                </a:lnTo>
                <a:lnTo>
                  <a:pt x="2417" y="1370"/>
                </a:lnTo>
                <a:lnTo>
                  <a:pt x="2417" y="1370"/>
                </a:lnTo>
                <a:lnTo>
                  <a:pt x="2421" y="1370"/>
                </a:lnTo>
                <a:lnTo>
                  <a:pt x="2421" y="1370"/>
                </a:lnTo>
                <a:lnTo>
                  <a:pt x="2421" y="1370"/>
                </a:lnTo>
                <a:lnTo>
                  <a:pt x="2421" y="1370"/>
                </a:lnTo>
                <a:lnTo>
                  <a:pt x="2421" y="1370"/>
                </a:lnTo>
                <a:lnTo>
                  <a:pt x="2421" y="1370"/>
                </a:lnTo>
                <a:lnTo>
                  <a:pt x="2426" y="1375"/>
                </a:lnTo>
                <a:lnTo>
                  <a:pt x="2426" y="1375"/>
                </a:lnTo>
                <a:lnTo>
                  <a:pt x="2426" y="1375"/>
                </a:lnTo>
                <a:lnTo>
                  <a:pt x="2426" y="1375"/>
                </a:lnTo>
                <a:lnTo>
                  <a:pt x="2426" y="1375"/>
                </a:lnTo>
                <a:lnTo>
                  <a:pt x="2426" y="1379"/>
                </a:lnTo>
                <a:lnTo>
                  <a:pt x="2431" y="1384"/>
                </a:lnTo>
                <a:lnTo>
                  <a:pt x="2435" y="1384"/>
                </a:lnTo>
                <a:lnTo>
                  <a:pt x="2435" y="1384"/>
                </a:lnTo>
                <a:lnTo>
                  <a:pt x="2435" y="1384"/>
                </a:lnTo>
                <a:lnTo>
                  <a:pt x="2435" y="1384"/>
                </a:lnTo>
                <a:lnTo>
                  <a:pt x="2435" y="1388"/>
                </a:lnTo>
                <a:lnTo>
                  <a:pt x="2435" y="1388"/>
                </a:lnTo>
                <a:lnTo>
                  <a:pt x="2440" y="1388"/>
                </a:lnTo>
                <a:lnTo>
                  <a:pt x="2440" y="1388"/>
                </a:lnTo>
                <a:lnTo>
                  <a:pt x="2440" y="1388"/>
                </a:lnTo>
                <a:lnTo>
                  <a:pt x="2440" y="1388"/>
                </a:lnTo>
                <a:lnTo>
                  <a:pt x="2440" y="1388"/>
                </a:lnTo>
                <a:lnTo>
                  <a:pt x="2440" y="1393"/>
                </a:lnTo>
                <a:lnTo>
                  <a:pt x="2440" y="1393"/>
                </a:lnTo>
                <a:lnTo>
                  <a:pt x="2440" y="1397"/>
                </a:lnTo>
                <a:lnTo>
                  <a:pt x="2444" y="1397"/>
                </a:lnTo>
                <a:lnTo>
                  <a:pt x="2444" y="1397"/>
                </a:lnTo>
                <a:lnTo>
                  <a:pt x="2444" y="1402"/>
                </a:lnTo>
                <a:lnTo>
                  <a:pt x="2444" y="1402"/>
                </a:lnTo>
                <a:lnTo>
                  <a:pt x="2449" y="1402"/>
                </a:lnTo>
                <a:lnTo>
                  <a:pt x="2449" y="1402"/>
                </a:lnTo>
                <a:lnTo>
                  <a:pt x="2449" y="1406"/>
                </a:lnTo>
                <a:lnTo>
                  <a:pt x="2449" y="1406"/>
                </a:lnTo>
                <a:lnTo>
                  <a:pt x="2449" y="1406"/>
                </a:lnTo>
                <a:lnTo>
                  <a:pt x="2449" y="1406"/>
                </a:lnTo>
                <a:lnTo>
                  <a:pt x="2453" y="1411"/>
                </a:lnTo>
                <a:lnTo>
                  <a:pt x="2453" y="1411"/>
                </a:lnTo>
                <a:lnTo>
                  <a:pt x="2449" y="1411"/>
                </a:lnTo>
                <a:lnTo>
                  <a:pt x="2449" y="1411"/>
                </a:lnTo>
                <a:lnTo>
                  <a:pt x="2449" y="1411"/>
                </a:lnTo>
                <a:lnTo>
                  <a:pt x="2449" y="1415"/>
                </a:lnTo>
                <a:lnTo>
                  <a:pt x="2449" y="1415"/>
                </a:lnTo>
                <a:lnTo>
                  <a:pt x="2453" y="1415"/>
                </a:lnTo>
                <a:lnTo>
                  <a:pt x="2453" y="1415"/>
                </a:lnTo>
                <a:lnTo>
                  <a:pt x="2453" y="1411"/>
                </a:lnTo>
                <a:lnTo>
                  <a:pt x="2453" y="1415"/>
                </a:lnTo>
                <a:lnTo>
                  <a:pt x="2453" y="1415"/>
                </a:lnTo>
                <a:lnTo>
                  <a:pt x="2453" y="1415"/>
                </a:lnTo>
                <a:lnTo>
                  <a:pt x="2453" y="1415"/>
                </a:lnTo>
                <a:lnTo>
                  <a:pt x="2449" y="1415"/>
                </a:lnTo>
                <a:lnTo>
                  <a:pt x="2449" y="1415"/>
                </a:lnTo>
                <a:lnTo>
                  <a:pt x="2449" y="1415"/>
                </a:lnTo>
                <a:lnTo>
                  <a:pt x="2449" y="1415"/>
                </a:lnTo>
                <a:lnTo>
                  <a:pt x="2449" y="1420"/>
                </a:lnTo>
                <a:lnTo>
                  <a:pt x="2449" y="1420"/>
                </a:lnTo>
                <a:lnTo>
                  <a:pt x="2453" y="1420"/>
                </a:lnTo>
                <a:lnTo>
                  <a:pt x="2453" y="1424"/>
                </a:lnTo>
                <a:lnTo>
                  <a:pt x="2453" y="1424"/>
                </a:lnTo>
                <a:lnTo>
                  <a:pt x="2453" y="1429"/>
                </a:lnTo>
                <a:lnTo>
                  <a:pt x="2453" y="1429"/>
                </a:lnTo>
                <a:lnTo>
                  <a:pt x="2458" y="1429"/>
                </a:lnTo>
                <a:lnTo>
                  <a:pt x="2458" y="1429"/>
                </a:lnTo>
                <a:lnTo>
                  <a:pt x="2458" y="1429"/>
                </a:lnTo>
                <a:lnTo>
                  <a:pt x="2462" y="1429"/>
                </a:lnTo>
                <a:lnTo>
                  <a:pt x="2462" y="1429"/>
                </a:lnTo>
                <a:lnTo>
                  <a:pt x="2462" y="1433"/>
                </a:lnTo>
                <a:lnTo>
                  <a:pt x="2462" y="1433"/>
                </a:lnTo>
                <a:lnTo>
                  <a:pt x="2462" y="1438"/>
                </a:lnTo>
                <a:lnTo>
                  <a:pt x="2462" y="1438"/>
                </a:lnTo>
                <a:lnTo>
                  <a:pt x="2462" y="1438"/>
                </a:lnTo>
                <a:lnTo>
                  <a:pt x="2471" y="1442"/>
                </a:lnTo>
                <a:lnTo>
                  <a:pt x="2476" y="1442"/>
                </a:lnTo>
                <a:lnTo>
                  <a:pt x="2476" y="1447"/>
                </a:lnTo>
                <a:lnTo>
                  <a:pt x="2476" y="1447"/>
                </a:lnTo>
                <a:lnTo>
                  <a:pt x="2480" y="1451"/>
                </a:lnTo>
                <a:lnTo>
                  <a:pt x="2485" y="1451"/>
                </a:lnTo>
                <a:lnTo>
                  <a:pt x="2489" y="1456"/>
                </a:lnTo>
                <a:lnTo>
                  <a:pt x="2489" y="1456"/>
                </a:lnTo>
                <a:lnTo>
                  <a:pt x="2494" y="1456"/>
                </a:lnTo>
                <a:lnTo>
                  <a:pt x="2494" y="1460"/>
                </a:lnTo>
                <a:lnTo>
                  <a:pt x="2498" y="1460"/>
                </a:lnTo>
                <a:lnTo>
                  <a:pt x="2498" y="1460"/>
                </a:lnTo>
                <a:lnTo>
                  <a:pt x="2512" y="1474"/>
                </a:lnTo>
                <a:lnTo>
                  <a:pt x="2516" y="1479"/>
                </a:lnTo>
                <a:lnTo>
                  <a:pt x="2521" y="1479"/>
                </a:lnTo>
                <a:lnTo>
                  <a:pt x="2534" y="1488"/>
                </a:lnTo>
                <a:lnTo>
                  <a:pt x="2539" y="1492"/>
                </a:lnTo>
                <a:lnTo>
                  <a:pt x="2543" y="1492"/>
                </a:lnTo>
                <a:lnTo>
                  <a:pt x="2548" y="1492"/>
                </a:lnTo>
                <a:lnTo>
                  <a:pt x="2548" y="1492"/>
                </a:lnTo>
                <a:lnTo>
                  <a:pt x="2552" y="1492"/>
                </a:lnTo>
                <a:lnTo>
                  <a:pt x="2557" y="1492"/>
                </a:lnTo>
                <a:lnTo>
                  <a:pt x="2557" y="1488"/>
                </a:lnTo>
                <a:lnTo>
                  <a:pt x="2557" y="1488"/>
                </a:lnTo>
                <a:lnTo>
                  <a:pt x="2562" y="1488"/>
                </a:lnTo>
                <a:lnTo>
                  <a:pt x="2571" y="1483"/>
                </a:lnTo>
                <a:lnTo>
                  <a:pt x="2575" y="1483"/>
                </a:lnTo>
                <a:lnTo>
                  <a:pt x="2580" y="1479"/>
                </a:lnTo>
                <a:lnTo>
                  <a:pt x="2589" y="1479"/>
                </a:lnTo>
                <a:lnTo>
                  <a:pt x="2589" y="1479"/>
                </a:lnTo>
                <a:lnTo>
                  <a:pt x="2584" y="1479"/>
                </a:lnTo>
                <a:lnTo>
                  <a:pt x="2584" y="1479"/>
                </a:lnTo>
                <a:lnTo>
                  <a:pt x="2584" y="1479"/>
                </a:lnTo>
                <a:lnTo>
                  <a:pt x="2584" y="1479"/>
                </a:lnTo>
                <a:lnTo>
                  <a:pt x="2589" y="1479"/>
                </a:lnTo>
                <a:lnTo>
                  <a:pt x="2593" y="1479"/>
                </a:lnTo>
                <a:lnTo>
                  <a:pt x="2593" y="1479"/>
                </a:lnTo>
                <a:lnTo>
                  <a:pt x="2598" y="1479"/>
                </a:lnTo>
                <a:lnTo>
                  <a:pt x="2607" y="1479"/>
                </a:lnTo>
                <a:lnTo>
                  <a:pt x="2607" y="1479"/>
                </a:lnTo>
                <a:lnTo>
                  <a:pt x="2607" y="1479"/>
                </a:lnTo>
                <a:lnTo>
                  <a:pt x="2598" y="1479"/>
                </a:lnTo>
                <a:lnTo>
                  <a:pt x="2598" y="1479"/>
                </a:lnTo>
                <a:lnTo>
                  <a:pt x="2602" y="1474"/>
                </a:lnTo>
                <a:lnTo>
                  <a:pt x="2607" y="1474"/>
                </a:lnTo>
                <a:lnTo>
                  <a:pt x="2607" y="1479"/>
                </a:lnTo>
                <a:lnTo>
                  <a:pt x="2611" y="1479"/>
                </a:lnTo>
                <a:lnTo>
                  <a:pt x="2620" y="1479"/>
                </a:lnTo>
                <a:lnTo>
                  <a:pt x="2620" y="1479"/>
                </a:lnTo>
                <a:lnTo>
                  <a:pt x="2620" y="1474"/>
                </a:lnTo>
                <a:lnTo>
                  <a:pt x="2620" y="1474"/>
                </a:lnTo>
                <a:lnTo>
                  <a:pt x="2625" y="1474"/>
                </a:lnTo>
                <a:lnTo>
                  <a:pt x="2625" y="1479"/>
                </a:lnTo>
                <a:lnTo>
                  <a:pt x="2625" y="1479"/>
                </a:lnTo>
                <a:lnTo>
                  <a:pt x="2625" y="1479"/>
                </a:lnTo>
                <a:lnTo>
                  <a:pt x="2625" y="1479"/>
                </a:lnTo>
                <a:lnTo>
                  <a:pt x="2625" y="1479"/>
                </a:lnTo>
                <a:lnTo>
                  <a:pt x="2620" y="1479"/>
                </a:lnTo>
                <a:lnTo>
                  <a:pt x="2620" y="1479"/>
                </a:lnTo>
                <a:lnTo>
                  <a:pt x="2625" y="1479"/>
                </a:lnTo>
                <a:lnTo>
                  <a:pt x="2625" y="1479"/>
                </a:lnTo>
                <a:lnTo>
                  <a:pt x="2625" y="1483"/>
                </a:lnTo>
                <a:lnTo>
                  <a:pt x="2629" y="1483"/>
                </a:lnTo>
                <a:lnTo>
                  <a:pt x="2638" y="1483"/>
                </a:lnTo>
                <a:lnTo>
                  <a:pt x="2638" y="1483"/>
                </a:lnTo>
                <a:lnTo>
                  <a:pt x="2643" y="1488"/>
                </a:lnTo>
                <a:lnTo>
                  <a:pt x="2643" y="1488"/>
                </a:lnTo>
                <a:lnTo>
                  <a:pt x="2647" y="1483"/>
                </a:lnTo>
                <a:lnTo>
                  <a:pt x="2647" y="1483"/>
                </a:lnTo>
                <a:lnTo>
                  <a:pt x="2652" y="1483"/>
                </a:lnTo>
                <a:lnTo>
                  <a:pt x="2661" y="1479"/>
                </a:lnTo>
                <a:lnTo>
                  <a:pt x="2665" y="1479"/>
                </a:lnTo>
                <a:lnTo>
                  <a:pt x="2665" y="1474"/>
                </a:lnTo>
                <a:lnTo>
                  <a:pt x="2670" y="1474"/>
                </a:lnTo>
                <a:lnTo>
                  <a:pt x="2670" y="1474"/>
                </a:lnTo>
                <a:lnTo>
                  <a:pt x="2674" y="1469"/>
                </a:lnTo>
                <a:lnTo>
                  <a:pt x="2684" y="1469"/>
                </a:lnTo>
                <a:lnTo>
                  <a:pt x="2688" y="1469"/>
                </a:lnTo>
                <a:lnTo>
                  <a:pt x="2693" y="1469"/>
                </a:lnTo>
                <a:lnTo>
                  <a:pt x="2693" y="1465"/>
                </a:lnTo>
                <a:lnTo>
                  <a:pt x="2697" y="1465"/>
                </a:lnTo>
                <a:lnTo>
                  <a:pt x="2697" y="1465"/>
                </a:lnTo>
                <a:lnTo>
                  <a:pt x="2697" y="1460"/>
                </a:lnTo>
                <a:lnTo>
                  <a:pt x="2697" y="1460"/>
                </a:lnTo>
                <a:lnTo>
                  <a:pt x="2702" y="1460"/>
                </a:lnTo>
                <a:lnTo>
                  <a:pt x="2706" y="1460"/>
                </a:lnTo>
                <a:lnTo>
                  <a:pt x="2711" y="1460"/>
                </a:lnTo>
                <a:lnTo>
                  <a:pt x="2720" y="1456"/>
                </a:lnTo>
                <a:lnTo>
                  <a:pt x="2724" y="1456"/>
                </a:lnTo>
                <a:lnTo>
                  <a:pt x="2729" y="1456"/>
                </a:lnTo>
                <a:lnTo>
                  <a:pt x="2738" y="1456"/>
                </a:lnTo>
                <a:lnTo>
                  <a:pt x="2738" y="1451"/>
                </a:lnTo>
                <a:lnTo>
                  <a:pt x="2738" y="1451"/>
                </a:lnTo>
                <a:lnTo>
                  <a:pt x="2742" y="1451"/>
                </a:lnTo>
                <a:lnTo>
                  <a:pt x="2742" y="1451"/>
                </a:lnTo>
                <a:lnTo>
                  <a:pt x="2742" y="1456"/>
                </a:lnTo>
                <a:lnTo>
                  <a:pt x="2738" y="1456"/>
                </a:lnTo>
                <a:lnTo>
                  <a:pt x="2738" y="1456"/>
                </a:lnTo>
                <a:lnTo>
                  <a:pt x="2738" y="1456"/>
                </a:lnTo>
                <a:lnTo>
                  <a:pt x="2751" y="1456"/>
                </a:lnTo>
                <a:lnTo>
                  <a:pt x="2756" y="1456"/>
                </a:lnTo>
                <a:lnTo>
                  <a:pt x="2760" y="1460"/>
                </a:lnTo>
                <a:lnTo>
                  <a:pt x="2765" y="1465"/>
                </a:lnTo>
                <a:lnTo>
                  <a:pt x="2765" y="1465"/>
                </a:lnTo>
                <a:lnTo>
                  <a:pt x="2765" y="1469"/>
                </a:lnTo>
                <a:lnTo>
                  <a:pt x="2769" y="1469"/>
                </a:lnTo>
                <a:lnTo>
                  <a:pt x="2769" y="1469"/>
                </a:lnTo>
                <a:lnTo>
                  <a:pt x="2769" y="1469"/>
                </a:lnTo>
                <a:lnTo>
                  <a:pt x="2769" y="1469"/>
                </a:lnTo>
                <a:lnTo>
                  <a:pt x="2769" y="1469"/>
                </a:lnTo>
                <a:lnTo>
                  <a:pt x="2769" y="1469"/>
                </a:lnTo>
                <a:lnTo>
                  <a:pt x="2769" y="1469"/>
                </a:lnTo>
                <a:lnTo>
                  <a:pt x="2769" y="1469"/>
                </a:lnTo>
                <a:lnTo>
                  <a:pt x="2774" y="1469"/>
                </a:lnTo>
                <a:lnTo>
                  <a:pt x="2774" y="1469"/>
                </a:lnTo>
                <a:lnTo>
                  <a:pt x="2774" y="1469"/>
                </a:lnTo>
                <a:lnTo>
                  <a:pt x="2769" y="1469"/>
                </a:lnTo>
                <a:lnTo>
                  <a:pt x="2769" y="1469"/>
                </a:lnTo>
                <a:lnTo>
                  <a:pt x="2769" y="1474"/>
                </a:lnTo>
                <a:lnTo>
                  <a:pt x="2769" y="1474"/>
                </a:lnTo>
                <a:lnTo>
                  <a:pt x="2774" y="1474"/>
                </a:lnTo>
                <a:lnTo>
                  <a:pt x="2774" y="1474"/>
                </a:lnTo>
                <a:lnTo>
                  <a:pt x="2774" y="1474"/>
                </a:lnTo>
                <a:lnTo>
                  <a:pt x="2774" y="1474"/>
                </a:lnTo>
                <a:lnTo>
                  <a:pt x="2774" y="1474"/>
                </a:lnTo>
                <a:lnTo>
                  <a:pt x="2774" y="1474"/>
                </a:lnTo>
                <a:lnTo>
                  <a:pt x="2774" y="1479"/>
                </a:lnTo>
                <a:lnTo>
                  <a:pt x="2774" y="1479"/>
                </a:lnTo>
                <a:lnTo>
                  <a:pt x="2774" y="1479"/>
                </a:lnTo>
                <a:lnTo>
                  <a:pt x="2774" y="1479"/>
                </a:lnTo>
                <a:lnTo>
                  <a:pt x="2774" y="1479"/>
                </a:lnTo>
                <a:lnTo>
                  <a:pt x="2774" y="1479"/>
                </a:lnTo>
                <a:lnTo>
                  <a:pt x="2774" y="1479"/>
                </a:lnTo>
                <a:lnTo>
                  <a:pt x="2774" y="1483"/>
                </a:lnTo>
                <a:lnTo>
                  <a:pt x="2774" y="1483"/>
                </a:lnTo>
                <a:lnTo>
                  <a:pt x="2774" y="1488"/>
                </a:lnTo>
                <a:lnTo>
                  <a:pt x="2774" y="1488"/>
                </a:lnTo>
                <a:lnTo>
                  <a:pt x="2778" y="1492"/>
                </a:lnTo>
                <a:lnTo>
                  <a:pt x="2783" y="1492"/>
                </a:lnTo>
                <a:lnTo>
                  <a:pt x="2783" y="1497"/>
                </a:lnTo>
                <a:lnTo>
                  <a:pt x="2783" y="1497"/>
                </a:lnTo>
                <a:lnTo>
                  <a:pt x="2787" y="1497"/>
                </a:lnTo>
                <a:lnTo>
                  <a:pt x="2787" y="1497"/>
                </a:lnTo>
                <a:lnTo>
                  <a:pt x="2787" y="1492"/>
                </a:lnTo>
                <a:lnTo>
                  <a:pt x="2787" y="1492"/>
                </a:lnTo>
                <a:lnTo>
                  <a:pt x="2787" y="1492"/>
                </a:lnTo>
                <a:lnTo>
                  <a:pt x="2787" y="1497"/>
                </a:lnTo>
                <a:lnTo>
                  <a:pt x="2787" y="1497"/>
                </a:lnTo>
                <a:lnTo>
                  <a:pt x="2787" y="1497"/>
                </a:lnTo>
                <a:lnTo>
                  <a:pt x="2792" y="1497"/>
                </a:lnTo>
                <a:lnTo>
                  <a:pt x="2792" y="1497"/>
                </a:lnTo>
                <a:lnTo>
                  <a:pt x="2792" y="1497"/>
                </a:lnTo>
                <a:lnTo>
                  <a:pt x="2792" y="1492"/>
                </a:lnTo>
                <a:lnTo>
                  <a:pt x="2792" y="1492"/>
                </a:lnTo>
                <a:lnTo>
                  <a:pt x="2792" y="1492"/>
                </a:lnTo>
                <a:lnTo>
                  <a:pt x="2792" y="1497"/>
                </a:lnTo>
                <a:lnTo>
                  <a:pt x="2796" y="1492"/>
                </a:lnTo>
                <a:lnTo>
                  <a:pt x="2796" y="1492"/>
                </a:lnTo>
                <a:lnTo>
                  <a:pt x="2796" y="1492"/>
                </a:lnTo>
                <a:lnTo>
                  <a:pt x="2796" y="1492"/>
                </a:lnTo>
                <a:lnTo>
                  <a:pt x="2796" y="1488"/>
                </a:lnTo>
                <a:lnTo>
                  <a:pt x="2796" y="1488"/>
                </a:lnTo>
                <a:lnTo>
                  <a:pt x="2796" y="1488"/>
                </a:lnTo>
                <a:lnTo>
                  <a:pt x="2796" y="1488"/>
                </a:lnTo>
                <a:lnTo>
                  <a:pt x="2796" y="1488"/>
                </a:lnTo>
                <a:lnTo>
                  <a:pt x="2796" y="1492"/>
                </a:lnTo>
                <a:lnTo>
                  <a:pt x="2796" y="1492"/>
                </a:lnTo>
                <a:lnTo>
                  <a:pt x="2801" y="1492"/>
                </a:lnTo>
                <a:lnTo>
                  <a:pt x="2801" y="1492"/>
                </a:lnTo>
                <a:lnTo>
                  <a:pt x="2801" y="1492"/>
                </a:lnTo>
                <a:lnTo>
                  <a:pt x="2801" y="1488"/>
                </a:lnTo>
                <a:lnTo>
                  <a:pt x="2801" y="1488"/>
                </a:lnTo>
                <a:lnTo>
                  <a:pt x="2801" y="1488"/>
                </a:lnTo>
                <a:lnTo>
                  <a:pt x="2801" y="1488"/>
                </a:lnTo>
                <a:lnTo>
                  <a:pt x="2805" y="1488"/>
                </a:lnTo>
                <a:lnTo>
                  <a:pt x="2805" y="1492"/>
                </a:lnTo>
                <a:lnTo>
                  <a:pt x="2810" y="1492"/>
                </a:lnTo>
                <a:lnTo>
                  <a:pt x="2810" y="1488"/>
                </a:lnTo>
                <a:lnTo>
                  <a:pt x="2810" y="1488"/>
                </a:lnTo>
                <a:lnTo>
                  <a:pt x="2810" y="1488"/>
                </a:lnTo>
                <a:lnTo>
                  <a:pt x="2810" y="1492"/>
                </a:lnTo>
                <a:lnTo>
                  <a:pt x="2810" y="1492"/>
                </a:lnTo>
                <a:lnTo>
                  <a:pt x="2815" y="1492"/>
                </a:lnTo>
                <a:lnTo>
                  <a:pt x="2819" y="1492"/>
                </a:lnTo>
                <a:lnTo>
                  <a:pt x="2824" y="1492"/>
                </a:lnTo>
                <a:lnTo>
                  <a:pt x="2824" y="1488"/>
                </a:lnTo>
                <a:lnTo>
                  <a:pt x="2824" y="1483"/>
                </a:lnTo>
                <a:lnTo>
                  <a:pt x="2824" y="1483"/>
                </a:lnTo>
                <a:lnTo>
                  <a:pt x="2824" y="1483"/>
                </a:lnTo>
                <a:lnTo>
                  <a:pt x="2824" y="1488"/>
                </a:lnTo>
                <a:lnTo>
                  <a:pt x="2824" y="1488"/>
                </a:lnTo>
                <a:lnTo>
                  <a:pt x="2828" y="1488"/>
                </a:lnTo>
                <a:lnTo>
                  <a:pt x="2828" y="1488"/>
                </a:lnTo>
                <a:lnTo>
                  <a:pt x="2828" y="1488"/>
                </a:lnTo>
                <a:lnTo>
                  <a:pt x="2828" y="1488"/>
                </a:lnTo>
                <a:lnTo>
                  <a:pt x="2828" y="1488"/>
                </a:lnTo>
                <a:lnTo>
                  <a:pt x="2828" y="1492"/>
                </a:lnTo>
                <a:lnTo>
                  <a:pt x="2828" y="1492"/>
                </a:lnTo>
                <a:lnTo>
                  <a:pt x="2828" y="1492"/>
                </a:lnTo>
                <a:lnTo>
                  <a:pt x="2828" y="1492"/>
                </a:lnTo>
                <a:lnTo>
                  <a:pt x="2828" y="1488"/>
                </a:lnTo>
                <a:lnTo>
                  <a:pt x="2828" y="1488"/>
                </a:lnTo>
                <a:lnTo>
                  <a:pt x="2833" y="1492"/>
                </a:lnTo>
                <a:lnTo>
                  <a:pt x="2833" y="1492"/>
                </a:lnTo>
                <a:lnTo>
                  <a:pt x="2833" y="1492"/>
                </a:lnTo>
                <a:lnTo>
                  <a:pt x="2833" y="1492"/>
                </a:lnTo>
                <a:lnTo>
                  <a:pt x="2833" y="1492"/>
                </a:lnTo>
                <a:lnTo>
                  <a:pt x="2833" y="1492"/>
                </a:lnTo>
                <a:lnTo>
                  <a:pt x="2833" y="1492"/>
                </a:lnTo>
                <a:lnTo>
                  <a:pt x="2833" y="1497"/>
                </a:lnTo>
                <a:lnTo>
                  <a:pt x="2833" y="1497"/>
                </a:lnTo>
                <a:lnTo>
                  <a:pt x="2837" y="1501"/>
                </a:lnTo>
                <a:lnTo>
                  <a:pt x="2837" y="1501"/>
                </a:lnTo>
                <a:lnTo>
                  <a:pt x="2842" y="1501"/>
                </a:lnTo>
                <a:lnTo>
                  <a:pt x="2842" y="1501"/>
                </a:lnTo>
                <a:lnTo>
                  <a:pt x="2842" y="1501"/>
                </a:lnTo>
                <a:lnTo>
                  <a:pt x="2842" y="1501"/>
                </a:lnTo>
                <a:lnTo>
                  <a:pt x="2842" y="1501"/>
                </a:lnTo>
                <a:lnTo>
                  <a:pt x="2842" y="1501"/>
                </a:lnTo>
                <a:lnTo>
                  <a:pt x="2842" y="1501"/>
                </a:lnTo>
                <a:lnTo>
                  <a:pt x="2842" y="1501"/>
                </a:lnTo>
                <a:lnTo>
                  <a:pt x="2846" y="1501"/>
                </a:lnTo>
                <a:lnTo>
                  <a:pt x="2846" y="1501"/>
                </a:lnTo>
                <a:lnTo>
                  <a:pt x="2846" y="1501"/>
                </a:lnTo>
                <a:lnTo>
                  <a:pt x="2846" y="1501"/>
                </a:lnTo>
                <a:lnTo>
                  <a:pt x="2846" y="1501"/>
                </a:lnTo>
                <a:lnTo>
                  <a:pt x="2846" y="1501"/>
                </a:lnTo>
                <a:lnTo>
                  <a:pt x="2846" y="1501"/>
                </a:lnTo>
                <a:lnTo>
                  <a:pt x="2846" y="1501"/>
                </a:lnTo>
                <a:lnTo>
                  <a:pt x="2846" y="1506"/>
                </a:lnTo>
                <a:lnTo>
                  <a:pt x="2846" y="1501"/>
                </a:lnTo>
                <a:lnTo>
                  <a:pt x="2846" y="1506"/>
                </a:lnTo>
                <a:lnTo>
                  <a:pt x="2846" y="1506"/>
                </a:lnTo>
                <a:lnTo>
                  <a:pt x="2846" y="1506"/>
                </a:lnTo>
                <a:lnTo>
                  <a:pt x="2846" y="1510"/>
                </a:lnTo>
                <a:lnTo>
                  <a:pt x="2851" y="1506"/>
                </a:lnTo>
                <a:lnTo>
                  <a:pt x="2846" y="1510"/>
                </a:lnTo>
                <a:lnTo>
                  <a:pt x="2851" y="1515"/>
                </a:lnTo>
                <a:lnTo>
                  <a:pt x="2851" y="1515"/>
                </a:lnTo>
                <a:lnTo>
                  <a:pt x="2851" y="1519"/>
                </a:lnTo>
                <a:lnTo>
                  <a:pt x="2851" y="1519"/>
                </a:lnTo>
                <a:lnTo>
                  <a:pt x="2851" y="1524"/>
                </a:lnTo>
                <a:lnTo>
                  <a:pt x="2851" y="1528"/>
                </a:lnTo>
                <a:lnTo>
                  <a:pt x="2851" y="1533"/>
                </a:lnTo>
                <a:lnTo>
                  <a:pt x="2851" y="1537"/>
                </a:lnTo>
                <a:lnTo>
                  <a:pt x="2851" y="1542"/>
                </a:lnTo>
                <a:lnTo>
                  <a:pt x="2846" y="1542"/>
                </a:lnTo>
                <a:lnTo>
                  <a:pt x="2846" y="1546"/>
                </a:lnTo>
                <a:lnTo>
                  <a:pt x="2846" y="1546"/>
                </a:lnTo>
                <a:lnTo>
                  <a:pt x="2846" y="1546"/>
                </a:lnTo>
                <a:lnTo>
                  <a:pt x="2842" y="1551"/>
                </a:lnTo>
                <a:lnTo>
                  <a:pt x="2842" y="1551"/>
                </a:lnTo>
                <a:lnTo>
                  <a:pt x="2842" y="1555"/>
                </a:lnTo>
                <a:lnTo>
                  <a:pt x="2842" y="1555"/>
                </a:lnTo>
                <a:lnTo>
                  <a:pt x="2846" y="1555"/>
                </a:lnTo>
                <a:lnTo>
                  <a:pt x="2846" y="1555"/>
                </a:lnTo>
                <a:lnTo>
                  <a:pt x="2846" y="1555"/>
                </a:lnTo>
                <a:lnTo>
                  <a:pt x="2846" y="1555"/>
                </a:lnTo>
                <a:lnTo>
                  <a:pt x="2846" y="1560"/>
                </a:lnTo>
                <a:lnTo>
                  <a:pt x="2846" y="1564"/>
                </a:lnTo>
                <a:lnTo>
                  <a:pt x="2846" y="1564"/>
                </a:lnTo>
                <a:lnTo>
                  <a:pt x="2846" y="1564"/>
                </a:lnTo>
                <a:lnTo>
                  <a:pt x="2846" y="1564"/>
                </a:lnTo>
                <a:lnTo>
                  <a:pt x="2846" y="1564"/>
                </a:lnTo>
                <a:lnTo>
                  <a:pt x="2842" y="1564"/>
                </a:lnTo>
                <a:lnTo>
                  <a:pt x="2842" y="1564"/>
                </a:lnTo>
                <a:lnTo>
                  <a:pt x="2842" y="1564"/>
                </a:lnTo>
                <a:lnTo>
                  <a:pt x="2842" y="1569"/>
                </a:lnTo>
                <a:lnTo>
                  <a:pt x="2842" y="1569"/>
                </a:lnTo>
                <a:lnTo>
                  <a:pt x="2846" y="1569"/>
                </a:lnTo>
                <a:lnTo>
                  <a:pt x="2851" y="1573"/>
                </a:lnTo>
                <a:lnTo>
                  <a:pt x="2851" y="1573"/>
                </a:lnTo>
                <a:lnTo>
                  <a:pt x="2851" y="1573"/>
                </a:lnTo>
                <a:lnTo>
                  <a:pt x="2851" y="1573"/>
                </a:lnTo>
                <a:lnTo>
                  <a:pt x="2851" y="1573"/>
                </a:lnTo>
                <a:lnTo>
                  <a:pt x="2846" y="1573"/>
                </a:lnTo>
                <a:lnTo>
                  <a:pt x="2846" y="1573"/>
                </a:lnTo>
                <a:lnTo>
                  <a:pt x="2842" y="1573"/>
                </a:lnTo>
                <a:lnTo>
                  <a:pt x="2842" y="1573"/>
                </a:lnTo>
                <a:lnTo>
                  <a:pt x="2842" y="1573"/>
                </a:lnTo>
                <a:lnTo>
                  <a:pt x="2842" y="1569"/>
                </a:lnTo>
                <a:lnTo>
                  <a:pt x="2842" y="1569"/>
                </a:lnTo>
                <a:lnTo>
                  <a:pt x="2842" y="1569"/>
                </a:lnTo>
                <a:lnTo>
                  <a:pt x="2842" y="1573"/>
                </a:lnTo>
                <a:lnTo>
                  <a:pt x="2842" y="1578"/>
                </a:lnTo>
                <a:lnTo>
                  <a:pt x="2842" y="1582"/>
                </a:lnTo>
                <a:lnTo>
                  <a:pt x="2837" y="1587"/>
                </a:lnTo>
                <a:lnTo>
                  <a:pt x="2837" y="1587"/>
                </a:lnTo>
                <a:lnTo>
                  <a:pt x="2837" y="1587"/>
                </a:lnTo>
                <a:lnTo>
                  <a:pt x="2837" y="1587"/>
                </a:lnTo>
                <a:lnTo>
                  <a:pt x="2833" y="1587"/>
                </a:lnTo>
                <a:lnTo>
                  <a:pt x="2833" y="1587"/>
                </a:lnTo>
                <a:lnTo>
                  <a:pt x="2833" y="1587"/>
                </a:lnTo>
                <a:lnTo>
                  <a:pt x="2828" y="1587"/>
                </a:lnTo>
                <a:lnTo>
                  <a:pt x="2833" y="1592"/>
                </a:lnTo>
                <a:lnTo>
                  <a:pt x="2833" y="1592"/>
                </a:lnTo>
                <a:lnTo>
                  <a:pt x="2833" y="1596"/>
                </a:lnTo>
                <a:lnTo>
                  <a:pt x="2833" y="1596"/>
                </a:lnTo>
                <a:lnTo>
                  <a:pt x="2837" y="1601"/>
                </a:lnTo>
                <a:lnTo>
                  <a:pt x="2837" y="1601"/>
                </a:lnTo>
                <a:lnTo>
                  <a:pt x="2842" y="1601"/>
                </a:lnTo>
                <a:lnTo>
                  <a:pt x="2842" y="1601"/>
                </a:lnTo>
                <a:lnTo>
                  <a:pt x="2842" y="1601"/>
                </a:lnTo>
                <a:lnTo>
                  <a:pt x="2842" y="1601"/>
                </a:lnTo>
                <a:lnTo>
                  <a:pt x="2842" y="1605"/>
                </a:lnTo>
                <a:lnTo>
                  <a:pt x="2842" y="1605"/>
                </a:lnTo>
                <a:lnTo>
                  <a:pt x="2842" y="1605"/>
                </a:lnTo>
                <a:lnTo>
                  <a:pt x="2842" y="1605"/>
                </a:lnTo>
                <a:lnTo>
                  <a:pt x="2842" y="1605"/>
                </a:lnTo>
                <a:lnTo>
                  <a:pt x="2842" y="1605"/>
                </a:lnTo>
                <a:lnTo>
                  <a:pt x="2846" y="1605"/>
                </a:lnTo>
                <a:lnTo>
                  <a:pt x="2842" y="1605"/>
                </a:lnTo>
                <a:lnTo>
                  <a:pt x="2842" y="1605"/>
                </a:lnTo>
                <a:lnTo>
                  <a:pt x="2842" y="1605"/>
                </a:lnTo>
                <a:lnTo>
                  <a:pt x="2837" y="1601"/>
                </a:lnTo>
                <a:lnTo>
                  <a:pt x="2837" y="1601"/>
                </a:lnTo>
                <a:lnTo>
                  <a:pt x="2837" y="1605"/>
                </a:lnTo>
                <a:lnTo>
                  <a:pt x="2842" y="1610"/>
                </a:lnTo>
                <a:lnTo>
                  <a:pt x="2842" y="1610"/>
                </a:lnTo>
                <a:lnTo>
                  <a:pt x="2842" y="1610"/>
                </a:lnTo>
                <a:lnTo>
                  <a:pt x="2842" y="1610"/>
                </a:lnTo>
                <a:lnTo>
                  <a:pt x="2842" y="1610"/>
                </a:lnTo>
                <a:lnTo>
                  <a:pt x="2842" y="1614"/>
                </a:lnTo>
                <a:lnTo>
                  <a:pt x="2842" y="1614"/>
                </a:lnTo>
                <a:lnTo>
                  <a:pt x="2842" y="1610"/>
                </a:lnTo>
                <a:lnTo>
                  <a:pt x="2842" y="1610"/>
                </a:lnTo>
                <a:lnTo>
                  <a:pt x="2842" y="1614"/>
                </a:lnTo>
                <a:lnTo>
                  <a:pt x="2842" y="1614"/>
                </a:lnTo>
                <a:lnTo>
                  <a:pt x="2846" y="1619"/>
                </a:lnTo>
                <a:lnTo>
                  <a:pt x="2846" y="1619"/>
                </a:lnTo>
                <a:lnTo>
                  <a:pt x="2846" y="1619"/>
                </a:lnTo>
                <a:lnTo>
                  <a:pt x="2846" y="1619"/>
                </a:lnTo>
                <a:lnTo>
                  <a:pt x="2846" y="1623"/>
                </a:lnTo>
                <a:lnTo>
                  <a:pt x="2851" y="1623"/>
                </a:lnTo>
                <a:lnTo>
                  <a:pt x="2851" y="1623"/>
                </a:lnTo>
                <a:lnTo>
                  <a:pt x="2851" y="1623"/>
                </a:lnTo>
                <a:lnTo>
                  <a:pt x="2855" y="1623"/>
                </a:lnTo>
                <a:lnTo>
                  <a:pt x="2855" y="1623"/>
                </a:lnTo>
                <a:lnTo>
                  <a:pt x="2851" y="1623"/>
                </a:lnTo>
                <a:lnTo>
                  <a:pt x="2851" y="1623"/>
                </a:lnTo>
                <a:lnTo>
                  <a:pt x="2846" y="1623"/>
                </a:lnTo>
                <a:lnTo>
                  <a:pt x="2846" y="1623"/>
                </a:lnTo>
                <a:lnTo>
                  <a:pt x="2851" y="1628"/>
                </a:lnTo>
                <a:lnTo>
                  <a:pt x="2860" y="1632"/>
                </a:lnTo>
                <a:lnTo>
                  <a:pt x="2864" y="1637"/>
                </a:lnTo>
                <a:lnTo>
                  <a:pt x="2864" y="1641"/>
                </a:lnTo>
                <a:lnTo>
                  <a:pt x="2869" y="1641"/>
                </a:lnTo>
                <a:lnTo>
                  <a:pt x="2869" y="1646"/>
                </a:lnTo>
                <a:lnTo>
                  <a:pt x="2869" y="1646"/>
                </a:lnTo>
                <a:lnTo>
                  <a:pt x="2873" y="1650"/>
                </a:lnTo>
                <a:lnTo>
                  <a:pt x="2878" y="1655"/>
                </a:lnTo>
                <a:lnTo>
                  <a:pt x="2878" y="1655"/>
                </a:lnTo>
                <a:lnTo>
                  <a:pt x="2882" y="1659"/>
                </a:lnTo>
                <a:lnTo>
                  <a:pt x="2882" y="1664"/>
                </a:lnTo>
                <a:lnTo>
                  <a:pt x="2882" y="1664"/>
                </a:lnTo>
                <a:lnTo>
                  <a:pt x="2882" y="1664"/>
                </a:lnTo>
                <a:lnTo>
                  <a:pt x="2882" y="1664"/>
                </a:lnTo>
                <a:lnTo>
                  <a:pt x="2887" y="1668"/>
                </a:lnTo>
                <a:lnTo>
                  <a:pt x="2887" y="1668"/>
                </a:lnTo>
                <a:lnTo>
                  <a:pt x="2887" y="1668"/>
                </a:lnTo>
                <a:lnTo>
                  <a:pt x="2887" y="1668"/>
                </a:lnTo>
                <a:lnTo>
                  <a:pt x="2887" y="1668"/>
                </a:lnTo>
                <a:lnTo>
                  <a:pt x="2891" y="1673"/>
                </a:lnTo>
                <a:lnTo>
                  <a:pt x="2891" y="1677"/>
                </a:lnTo>
                <a:lnTo>
                  <a:pt x="2891" y="1677"/>
                </a:lnTo>
                <a:lnTo>
                  <a:pt x="2891" y="1682"/>
                </a:lnTo>
                <a:lnTo>
                  <a:pt x="2891" y="1682"/>
                </a:lnTo>
                <a:lnTo>
                  <a:pt x="2891" y="1682"/>
                </a:lnTo>
                <a:lnTo>
                  <a:pt x="2891" y="1682"/>
                </a:lnTo>
                <a:lnTo>
                  <a:pt x="2891" y="1686"/>
                </a:lnTo>
                <a:lnTo>
                  <a:pt x="2891" y="1686"/>
                </a:lnTo>
                <a:lnTo>
                  <a:pt x="2896" y="1686"/>
                </a:lnTo>
                <a:lnTo>
                  <a:pt x="2896" y="1686"/>
                </a:lnTo>
                <a:lnTo>
                  <a:pt x="2896" y="1686"/>
                </a:lnTo>
                <a:lnTo>
                  <a:pt x="2900" y="1686"/>
                </a:lnTo>
                <a:lnTo>
                  <a:pt x="2900" y="1686"/>
                </a:lnTo>
                <a:lnTo>
                  <a:pt x="2900" y="1686"/>
                </a:lnTo>
                <a:lnTo>
                  <a:pt x="2905" y="1686"/>
                </a:lnTo>
                <a:lnTo>
                  <a:pt x="2905" y="1686"/>
                </a:lnTo>
                <a:lnTo>
                  <a:pt x="2905" y="1686"/>
                </a:lnTo>
                <a:lnTo>
                  <a:pt x="2900" y="1686"/>
                </a:lnTo>
                <a:lnTo>
                  <a:pt x="2896" y="1691"/>
                </a:lnTo>
                <a:lnTo>
                  <a:pt x="2896" y="1691"/>
                </a:lnTo>
                <a:lnTo>
                  <a:pt x="2891" y="1691"/>
                </a:lnTo>
                <a:lnTo>
                  <a:pt x="2891" y="1691"/>
                </a:lnTo>
                <a:lnTo>
                  <a:pt x="2891" y="1691"/>
                </a:lnTo>
                <a:lnTo>
                  <a:pt x="2896" y="1696"/>
                </a:lnTo>
                <a:lnTo>
                  <a:pt x="2896" y="1700"/>
                </a:lnTo>
                <a:lnTo>
                  <a:pt x="2900" y="1705"/>
                </a:lnTo>
                <a:lnTo>
                  <a:pt x="2900" y="1714"/>
                </a:lnTo>
                <a:lnTo>
                  <a:pt x="2905" y="1723"/>
                </a:lnTo>
                <a:lnTo>
                  <a:pt x="2909" y="1732"/>
                </a:lnTo>
                <a:lnTo>
                  <a:pt x="2909" y="1736"/>
                </a:lnTo>
                <a:lnTo>
                  <a:pt x="2909" y="1736"/>
                </a:lnTo>
                <a:lnTo>
                  <a:pt x="2909" y="1736"/>
                </a:lnTo>
                <a:lnTo>
                  <a:pt x="2909" y="1741"/>
                </a:lnTo>
                <a:lnTo>
                  <a:pt x="2905" y="1745"/>
                </a:lnTo>
                <a:lnTo>
                  <a:pt x="2905" y="1745"/>
                </a:lnTo>
                <a:lnTo>
                  <a:pt x="2905" y="1745"/>
                </a:lnTo>
                <a:lnTo>
                  <a:pt x="2905" y="1745"/>
                </a:lnTo>
                <a:lnTo>
                  <a:pt x="2905" y="1745"/>
                </a:lnTo>
                <a:lnTo>
                  <a:pt x="2905" y="1745"/>
                </a:lnTo>
                <a:lnTo>
                  <a:pt x="2905" y="1745"/>
                </a:lnTo>
                <a:lnTo>
                  <a:pt x="2905" y="1750"/>
                </a:lnTo>
                <a:lnTo>
                  <a:pt x="2909" y="1754"/>
                </a:lnTo>
                <a:lnTo>
                  <a:pt x="2909" y="1754"/>
                </a:lnTo>
                <a:lnTo>
                  <a:pt x="2909" y="1759"/>
                </a:lnTo>
                <a:lnTo>
                  <a:pt x="2909" y="1759"/>
                </a:lnTo>
                <a:lnTo>
                  <a:pt x="2909" y="1763"/>
                </a:lnTo>
                <a:lnTo>
                  <a:pt x="2914" y="1768"/>
                </a:lnTo>
                <a:lnTo>
                  <a:pt x="2914" y="1772"/>
                </a:lnTo>
                <a:lnTo>
                  <a:pt x="2914" y="1772"/>
                </a:lnTo>
                <a:lnTo>
                  <a:pt x="2918" y="1777"/>
                </a:lnTo>
                <a:lnTo>
                  <a:pt x="2918" y="1777"/>
                </a:lnTo>
                <a:lnTo>
                  <a:pt x="2918" y="1781"/>
                </a:lnTo>
                <a:lnTo>
                  <a:pt x="2918" y="1781"/>
                </a:lnTo>
                <a:lnTo>
                  <a:pt x="2918" y="1790"/>
                </a:lnTo>
                <a:lnTo>
                  <a:pt x="2918" y="1800"/>
                </a:lnTo>
                <a:lnTo>
                  <a:pt x="2918" y="1804"/>
                </a:lnTo>
                <a:lnTo>
                  <a:pt x="2914" y="1809"/>
                </a:lnTo>
                <a:lnTo>
                  <a:pt x="2914" y="1813"/>
                </a:lnTo>
                <a:lnTo>
                  <a:pt x="2909" y="1813"/>
                </a:lnTo>
                <a:lnTo>
                  <a:pt x="2905" y="1818"/>
                </a:lnTo>
                <a:lnTo>
                  <a:pt x="2905" y="1822"/>
                </a:lnTo>
                <a:lnTo>
                  <a:pt x="2896" y="1827"/>
                </a:lnTo>
                <a:lnTo>
                  <a:pt x="2896" y="1836"/>
                </a:lnTo>
                <a:lnTo>
                  <a:pt x="2896" y="1840"/>
                </a:lnTo>
                <a:lnTo>
                  <a:pt x="2891" y="1849"/>
                </a:lnTo>
                <a:lnTo>
                  <a:pt x="2887" y="1863"/>
                </a:lnTo>
                <a:lnTo>
                  <a:pt x="2887" y="1867"/>
                </a:lnTo>
                <a:lnTo>
                  <a:pt x="2887" y="1872"/>
                </a:lnTo>
                <a:lnTo>
                  <a:pt x="2887" y="1872"/>
                </a:lnTo>
                <a:lnTo>
                  <a:pt x="2882" y="1872"/>
                </a:lnTo>
                <a:lnTo>
                  <a:pt x="2882" y="1872"/>
                </a:lnTo>
                <a:lnTo>
                  <a:pt x="2882" y="1876"/>
                </a:lnTo>
                <a:lnTo>
                  <a:pt x="2882" y="1876"/>
                </a:lnTo>
                <a:lnTo>
                  <a:pt x="2882" y="1885"/>
                </a:lnTo>
                <a:lnTo>
                  <a:pt x="2882" y="1890"/>
                </a:lnTo>
                <a:lnTo>
                  <a:pt x="2882" y="1894"/>
                </a:lnTo>
                <a:lnTo>
                  <a:pt x="2882" y="1899"/>
                </a:lnTo>
                <a:lnTo>
                  <a:pt x="2882" y="1904"/>
                </a:lnTo>
                <a:lnTo>
                  <a:pt x="2882" y="1908"/>
                </a:lnTo>
                <a:lnTo>
                  <a:pt x="2882" y="1913"/>
                </a:lnTo>
                <a:lnTo>
                  <a:pt x="2887" y="1917"/>
                </a:lnTo>
                <a:lnTo>
                  <a:pt x="2887" y="1922"/>
                </a:lnTo>
                <a:lnTo>
                  <a:pt x="2887" y="1926"/>
                </a:lnTo>
                <a:lnTo>
                  <a:pt x="2891" y="1926"/>
                </a:lnTo>
                <a:lnTo>
                  <a:pt x="2896" y="1931"/>
                </a:lnTo>
                <a:lnTo>
                  <a:pt x="2905" y="1953"/>
                </a:lnTo>
                <a:lnTo>
                  <a:pt x="2905" y="1953"/>
                </a:lnTo>
                <a:lnTo>
                  <a:pt x="2909" y="1962"/>
                </a:lnTo>
                <a:lnTo>
                  <a:pt x="2909" y="1967"/>
                </a:lnTo>
                <a:lnTo>
                  <a:pt x="2918" y="1980"/>
                </a:lnTo>
                <a:lnTo>
                  <a:pt x="2918" y="1980"/>
                </a:lnTo>
                <a:lnTo>
                  <a:pt x="2918" y="1985"/>
                </a:lnTo>
                <a:lnTo>
                  <a:pt x="2927" y="1994"/>
                </a:lnTo>
                <a:lnTo>
                  <a:pt x="2927" y="1998"/>
                </a:lnTo>
                <a:lnTo>
                  <a:pt x="2927" y="2003"/>
                </a:lnTo>
                <a:lnTo>
                  <a:pt x="2927" y="2003"/>
                </a:lnTo>
                <a:lnTo>
                  <a:pt x="2927" y="2007"/>
                </a:lnTo>
                <a:lnTo>
                  <a:pt x="2927" y="2007"/>
                </a:lnTo>
                <a:lnTo>
                  <a:pt x="2927" y="2007"/>
                </a:lnTo>
                <a:lnTo>
                  <a:pt x="2927" y="2007"/>
                </a:lnTo>
                <a:lnTo>
                  <a:pt x="2927" y="2007"/>
                </a:lnTo>
                <a:lnTo>
                  <a:pt x="2927" y="2012"/>
                </a:lnTo>
                <a:lnTo>
                  <a:pt x="2927" y="2017"/>
                </a:lnTo>
                <a:lnTo>
                  <a:pt x="2927" y="2021"/>
                </a:lnTo>
                <a:lnTo>
                  <a:pt x="2927" y="2026"/>
                </a:lnTo>
                <a:lnTo>
                  <a:pt x="2927" y="2030"/>
                </a:lnTo>
                <a:lnTo>
                  <a:pt x="2932" y="2039"/>
                </a:lnTo>
                <a:lnTo>
                  <a:pt x="2932" y="2044"/>
                </a:lnTo>
                <a:lnTo>
                  <a:pt x="2932" y="2048"/>
                </a:lnTo>
                <a:lnTo>
                  <a:pt x="2932" y="2048"/>
                </a:lnTo>
                <a:lnTo>
                  <a:pt x="2932" y="2053"/>
                </a:lnTo>
                <a:lnTo>
                  <a:pt x="2932" y="2057"/>
                </a:lnTo>
                <a:lnTo>
                  <a:pt x="2932" y="2057"/>
                </a:lnTo>
                <a:lnTo>
                  <a:pt x="2936" y="2062"/>
                </a:lnTo>
                <a:lnTo>
                  <a:pt x="2936" y="2071"/>
                </a:lnTo>
                <a:lnTo>
                  <a:pt x="2936" y="2071"/>
                </a:lnTo>
                <a:lnTo>
                  <a:pt x="2936" y="2075"/>
                </a:lnTo>
                <a:lnTo>
                  <a:pt x="2941" y="2075"/>
                </a:lnTo>
                <a:lnTo>
                  <a:pt x="2936" y="2075"/>
                </a:lnTo>
                <a:lnTo>
                  <a:pt x="2936" y="2080"/>
                </a:lnTo>
                <a:lnTo>
                  <a:pt x="2941" y="2084"/>
                </a:lnTo>
                <a:lnTo>
                  <a:pt x="2941" y="2089"/>
                </a:lnTo>
                <a:lnTo>
                  <a:pt x="2941" y="2089"/>
                </a:lnTo>
                <a:lnTo>
                  <a:pt x="2946" y="2102"/>
                </a:lnTo>
                <a:lnTo>
                  <a:pt x="2950" y="2107"/>
                </a:lnTo>
                <a:lnTo>
                  <a:pt x="2955" y="2107"/>
                </a:lnTo>
                <a:lnTo>
                  <a:pt x="2959" y="2111"/>
                </a:lnTo>
                <a:lnTo>
                  <a:pt x="2959" y="2111"/>
                </a:lnTo>
                <a:lnTo>
                  <a:pt x="2959" y="2116"/>
                </a:lnTo>
                <a:lnTo>
                  <a:pt x="2964" y="2121"/>
                </a:lnTo>
                <a:lnTo>
                  <a:pt x="2968" y="2130"/>
                </a:lnTo>
                <a:lnTo>
                  <a:pt x="2973" y="2143"/>
                </a:lnTo>
                <a:lnTo>
                  <a:pt x="2973" y="2148"/>
                </a:lnTo>
                <a:lnTo>
                  <a:pt x="2977" y="2157"/>
                </a:lnTo>
                <a:lnTo>
                  <a:pt x="2982" y="2166"/>
                </a:lnTo>
                <a:lnTo>
                  <a:pt x="2986" y="2170"/>
                </a:lnTo>
                <a:lnTo>
                  <a:pt x="2986" y="2170"/>
                </a:lnTo>
                <a:lnTo>
                  <a:pt x="2986" y="2179"/>
                </a:lnTo>
                <a:lnTo>
                  <a:pt x="2991" y="2184"/>
                </a:lnTo>
                <a:lnTo>
                  <a:pt x="2986" y="2188"/>
                </a:lnTo>
                <a:lnTo>
                  <a:pt x="2986" y="2188"/>
                </a:lnTo>
                <a:lnTo>
                  <a:pt x="2986" y="2193"/>
                </a:lnTo>
                <a:lnTo>
                  <a:pt x="2982" y="2193"/>
                </a:lnTo>
                <a:lnTo>
                  <a:pt x="2982" y="2188"/>
                </a:lnTo>
                <a:lnTo>
                  <a:pt x="2982" y="2193"/>
                </a:lnTo>
                <a:lnTo>
                  <a:pt x="2982" y="2193"/>
                </a:lnTo>
                <a:lnTo>
                  <a:pt x="2982" y="2197"/>
                </a:lnTo>
                <a:lnTo>
                  <a:pt x="2982" y="2197"/>
                </a:lnTo>
                <a:lnTo>
                  <a:pt x="2982" y="2197"/>
                </a:lnTo>
                <a:lnTo>
                  <a:pt x="2982" y="2202"/>
                </a:lnTo>
                <a:lnTo>
                  <a:pt x="2986" y="2202"/>
                </a:lnTo>
                <a:lnTo>
                  <a:pt x="2986" y="2202"/>
                </a:lnTo>
                <a:lnTo>
                  <a:pt x="2986" y="2206"/>
                </a:lnTo>
                <a:lnTo>
                  <a:pt x="2991" y="2211"/>
                </a:lnTo>
                <a:lnTo>
                  <a:pt x="2991" y="2211"/>
                </a:lnTo>
                <a:lnTo>
                  <a:pt x="2991" y="2211"/>
                </a:lnTo>
                <a:lnTo>
                  <a:pt x="2986" y="2215"/>
                </a:lnTo>
                <a:lnTo>
                  <a:pt x="2986" y="2215"/>
                </a:lnTo>
                <a:lnTo>
                  <a:pt x="2986" y="2220"/>
                </a:lnTo>
                <a:lnTo>
                  <a:pt x="2991" y="2220"/>
                </a:lnTo>
                <a:lnTo>
                  <a:pt x="2991" y="2220"/>
                </a:lnTo>
                <a:lnTo>
                  <a:pt x="2991" y="2220"/>
                </a:lnTo>
                <a:lnTo>
                  <a:pt x="2991" y="2215"/>
                </a:lnTo>
                <a:lnTo>
                  <a:pt x="2991" y="2215"/>
                </a:lnTo>
                <a:lnTo>
                  <a:pt x="2991" y="2215"/>
                </a:lnTo>
                <a:lnTo>
                  <a:pt x="2995" y="2215"/>
                </a:lnTo>
                <a:lnTo>
                  <a:pt x="2995" y="2215"/>
                </a:lnTo>
                <a:lnTo>
                  <a:pt x="2995" y="2215"/>
                </a:lnTo>
                <a:lnTo>
                  <a:pt x="2995" y="2220"/>
                </a:lnTo>
                <a:lnTo>
                  <a:pt x="2995" y="2220"/>
                </a:lnTo>
                <a:lnTo>
                  <a:pt x="2995" y="2220"/>
                </a:lnTo>
                <a:lnTo>
                  <a:pt x="2995" y="2220"/>
                </a:lnTo>
                <a:lnTo>
                  <a:pt x="2995" y="2220"/>
                </a:lnTo>
                <a:lnTo>
                  <a:pt x="2995" y="2220"/>
                </a:lnTo>
                <a:lnTo>
                  <a:pt x="3000" y="2220"/>
                </a:lnTo>
                <a:lnTo>
                  <a:pt x="3000" y="2225"/>
                </a:lnTo>
                <a:lnTo>
                  <a:pt x="3004" y="2225"/>
                </a:lnTo>
                <a:lnTo>
                  <a:pt x="3004" y="2225"/>
                </a:lnTo>
                <a:lnTo>
                  <a:pt x="3004" y="2225"/>
                </a:lnTo>
                <a:lnTo>
                  <a:pt x="3004" y="2225"/>
                </a:lnTo>
                <a:lnTo>
                  <a:pt x="3004" y="2225"/>
                </a:lnTo>
                <a:lnTo>
                  <a:pt x="3004" y="2225"/>
                </a:lnTo>
                <a:lnTo>
                  <a:pt x="3009" y="2229"/>
                </a:lnTo>
                <a:lnTo>
                  <a:pt x="3013" y="2229"/>
                </a:lnTo>
                <a:lnTo>
                  <a:pt x="3013" y="2229"/>
                </a:lnTo>
                <a:lnTo>
                  <a:pt x="3013" y="2229"/>
                </a:lnTo>
                <a:lnTo>
                  <a:pt x="3022" y="2225"/>
                </a:lnTo>
                <a:lnTo>
                  <a:pt x="3022" y="2225"/>
                </a:lnTo>
                <a:lnTo>
                  <a:pt x="3027" y="2225"/>
                </a:lnTo>
                <a:lnTo>
                  <a:pt x="3027" y="2225"/>
                </a:lnTo>
                <a:lnTo>
                  <a:pt x="3031" y="2220"/>
                </a:lnTo>
                <a:lnTo>
                  <a:pt x="3031" y="2220"/>
                </a:lnTo>
                <a:lnTo>
                  <a:pt x="3036" y="2225"/>
                </a:lnTo>
                <a:lnTo>
                  <a:pt x="3036" y="2225"/>
                </a:lnTo>
                <a:lnTo>
                  <a:pt x="3040" y="2220"/>
                </a:lnTo>
                <a:lnTo>
                  <a:pt x="3045" y="2220"/>
                </a:lnTo>
                <a:lnTo>
                  <a:pt x="3049" y="2215"/>
                </a:lnTo>
                <a:lnTo>
                  <a:pt x="3054" y="2215"/>
                </a:lnTo>
                <a:lnTo>
                  <a:pt x="3054" y="2215"/>
                </a:lnTo>
                <a:lnTo>
                  <a:pt x="3058" y="2215"/>
                </a:lnTo>
                <a:lnTo>
                  <a:pt x="3063" y="2215"/>
                </a:lnTo>
                <a:lnTo>
                  <a:pt x="3068" y="2215"/>
                </a:lnTo>
                <a:lnTo>
                  <a:pt x="3068" y="2215"/>
                </a:lnTo>
                <a:lnTo>
                  <a:pt x="3072" y="2215"/>
                </a:lnTo>
                <a:lnTo>
                  <a:pt x="3077" y="2215"/>
                </a:lnTo>
                <a:lnTo>
                  <a:pt x="3081" y="2215"/>
                </a:lnTo>
                <a:lnTo>
                  <a:pt x="3090" y="2220"/>
                </a:lnTo>
                <a:lnTo>
                  <a:pt x="3095" y="2220"/>
                </a:lnTo>
                <a:lnTo>
                  <a:pt x="3095" y="2215"/>
                </a:lnTo>
                <a:lnTo>
                  <a:pt x="3095" y="2215"/>
                </a:lnTo>
                <a:lnTo>
                  <a:pt x="3099" y="2215"/>
                </a:lnTo>
                <a:lnTo>
                  <a:pt x="3104" y="2215"/>
                </a:lnTo>
                <a:lnTo>
                  <a:pt x="3104" y="2215"/>
                </a:lnTo>
                <a:lnTo>
                  <a:pt x="3104" y="2215"/>
                </a:lnTo>
                <a:lnTo>
                  <a:pt x="3108" y="2211"/>
                </a:lnTo>
                <a:lnTo>
                  <a:pt x="3108" y="2211"/>
                </a:lnTo>
                <a:lnTo>
                  <a:pt x="3113" y="2211"/>
                </a:lnTo>
                <a:lnTo>
                  <a:pt x="3117" y="2211"/>
                </a:lnTo>
                <a:lnTo>
                  <a:pt x="3122" y="2211"/>
                </a:lnTo>
                <a:lnTo>
                  <a:pt x="3131" y="2206"/>
                </a:lnTo>
                <a:lnTo>
                  <a:pt x="3135" y="2202"/>
                </a:lnTo>
                <a:lnTo>
                  <a:pt x="3140" y="2197"/>
                </a:lnTo>
                <a:lnTo>
                  <a:pt x="3144" y="2197"/>
                </a:lnTo>
                <a:lnTo>
                  <a:pt x="3149" y="2193"/>
                </a:lnTo>
                <a:lnTo>
                  <a:pt x="3153" y="2188"/>
                </a:lnTo>
                <a:lnTo>
                  <a:pt x="3162" y="2184"/>
                </a:lnTo>
                <a:lnTo>
                  <a:pt x="3167" y="2179"/>
                </a:lnTo>
                <a:lnTo>
                  <a:pt x="3171" y="2170"/>
                </a:lnTo>
                <a:lnTo>
                  <a:pt x="3176" y="2170"/>
                </a:lnTo>
                <a:lnTo>
                  <a:pt x="3176" y="2166"/>
                </a:lnTo>
                <a:lnTo>
                  <a:pt x="3180" y="2166"/>
                </a:lnTo>
                <a:lnTo>
                  <a:pt x="3185" y="2161"/>
                </a:lnTo>
                <a:lnTo>
                  <a:pt x="3189" y="2152"/>
                </a:lnTo>
                <a:lnTo>
                  <a:pt x="3194" y="2148"/>
                </a:lnTo>
                <a:lnTo>
                  <a:pt x="3199" y="2143"/>
                </a:lnTo>
                <a:lnTo>
                  <a:pt x="3199" y="2139"/>
                </a:lnTo>
                <a:lnTo>
                  <a:pt x="3203" y="2134"/>
                </a:lnTo>
                <a:lnTo>
                  <a:pt x="3203" y="2130"/>
                </a:lnTo>
                <a:lnTo>
                  <a:pt x="3212" y="2121"/>
                </a:lnTo>
                <a:lnTo>
                  <a:pt x="3217" y="2121"/>
                </a:lnTo>
                <a:lnTo>
                  <a:pt x="3217" y="2121"/>
                </a:lnTo>
                <a:lnTo>
                  <a:pt x="3217" y="2121"/>
                </a:lnTo>
                <a:lnTo>
                  <a:pt x="3221" y="2116"/>
                </a:lnTo>
                <a:lnTo>
                  <a:pt x="3226" y="2111"/>
                </a:lnTo>
                <a:lnTo>
                  <a:pt x="3226" y="2107"/>
                </a:lnTo>
                <a:lnTo>
                  <a:pt x="3230" y="2098"/>
                </a:lnTo>
                <a:lnTo>
                  <a:pt x="3230" y="2093"/>
                </a:lnTo>
                <a:lnTo>
                  <a:pt x="3235" y="2084"/>
                </a:lnTo>
                <a:lnTo>
                  <a:pt x="3235" y="2080"/>
                </a:lnTo>
                <a:lnTo>
                  <a:pt x="3235" y="2080"/>
                </a:lnTo>
                <a:lnTo>
                  <a:pt x="3235" y="2071"/>
                </a:lnTo>
                <a:lnTo>
                  <a:pt x="3235" y="2066"/>
                </a:lnTo>
                <a:lnTo>
                  <a:pt x="3235" y="2066"/>
                </a:lnTo>
                <a:lnTo>
                  <a:pt x="3235" y="2066"/>
                </a:lnTo>
                <a:lnTo>
                  <a:pt x="3235" y="2071"/>
                </a:lnTo>
                <a:lnTo>
                  <a:pt x="3235" y="2071"/>
                </a:lnTo>
                <a:lnTo>
                  <a:pt x="3235" y="2071"/>
                </a:lnTo>
                <a:lnTo>
                  <a:pt x="3230" y="2071"/>
                </a:lnTo>
                <a:lnTo>
                  <a:pt x="3230" y="2066"/>
                </a:lnTo>
                <a:lnTo>
                  <a:pt x="3230" y="2066"/>
                </a:lnTo>
                <a:lnTo>
                  <a:pt x="3230" y="2062"/>
                </a:lnTo>
                <a:lnTo>
                  <a:pt x="3235" y="2062"/>
                </a:lnTo>
                <a:lnTo>
                  <a:pt x="3235" y="2057"/>
                </a:lnTo>
                <a:lnTo>
                  <a:pt x="3239" y="2057"/>
                </a:lnTo>
                <a:lnTo>
                  <a:pt x="3244" y="2053"/>
                </a:lnTo>
                <a:lnTo>
                  <a:pt x="3248" y="2053"/>
                </a:lnTo>
                <a:lnTo>
                  <a:pt x="3253" y="2048"/>
                </a:lnTo>
                <a:lnTo>
                  <a:pt x="3266" y="2044"/>
                </a:lnTo>
                <a:lnTo>
                  <a:pt x="3271" y="2039"/>
                </a:lnTo>
                <a:lnTo>
                  <a:pt x="3275" y="2039"/>
                </a:lnTo>
                <a:lnTo>
                  <a:pt x="3275" y="2035"/>
                </a:lnTo>
                <a:lnTo>
                  <a:pt x="3280" y="2030"/>
                </a:lnTo>
                <a:lnTo>
                  <a:pt x="3280" y="2030"/>
                </a:lnTo>
                <a:lnTo>
                  <a:pt x="3284" y="2026"/>
                </a:lnTo>
                <a:lnTo>
                  <a:pt x="3284" y="2026"/>
                </a:lnTo>
                <a:lnTo>
                  <a:pt x="3284" y="2026"/>
                </a:lnTo>
                <a:lnTo>
                  <a:pt x="3280" y="2026"/>
                </a:lnTo>
                <a:lnTo>
                  <a:pt x="3280" y="2026"/>
                </a:lnTo>
                <a:lnTo>
                  <a:pt x="3280" y="2026"/>
                </a:lnTo>
                <a:lnTo>
                  <a:pt x="3280" y="2021"/>
                </a:lnTo>
                <a:lnTo>
                  <a:pt x="3284" y="2012"/>
                </a:lnTo>
                <a:lnTo>
                  <a:pt x="3284" y="2007"/>
                </a:lnTo>
                <a:lnTo>
                  <a:pt x="3284" y="2007"/>
                </a:lnTo>
                <a:lnTo>
                  <a:pt x="3284" y="2003"/>
                </a:lnTo>
                <a:lnTo>
                  <a:pt x="3284" y="1998"/>
                </a:lnTo>
                <a:lnTo>
                  <a:pt x="3284" y="1998"/>
                </a:lnTo>
                <a:lnTo>
                  <a:pt x="3284" y="1994"/>
                </a:lnTo>
                <a:lnTo>
                  <a:pt x="3284" y="1994"/>
                </a:lnTo>
                <a:lnTo>
                  <a:pt x="3284" y="1994"/>
                </a:lnTo>
                <a:lnTo>
                  <a:pt x="3284" y="1994"/>
                </a:lnTo>
                <a:lnTo>
                  <a:pt x="3284" y="1994"/>
                </a:lnTo>
                <a:lnTo>
                  <a:pt x="3284" y="1998"/>
                </a:lnTo>
                <a:lnTo>
                  <a:pt x="3284" y="1998"/>
                </a:lnTo>
                <a:lnTo>
                  <a:pt x="3284" y="1998"/>
                </a:lnTo>
                <a:lnTo>
                  <a:pt x="3280" y="1998"/>
                </a:lnTo>
                <a:lnTo>
                  <a:pt x="3280" y="1994"/>
                </a:lnTo>
                <a:lnTo>
                  <a:pt x="3280" y="1989"/>
                </a:lnTo>
                <a:lnTo>
                  <a:pt x="3280" y="1985"/>
                </a:lnTo>
                <a:lnTo>
                  <a:pt x="3280" y="1985"/>
                </a:lnTo>
                <a:lnTo>
                  <a:pt x="3280" y="1980"/>
                </a:lnTo>
                <a:lnTo>
                  <a:pt x="3280" y="1976"/>
                </a:lnTo>
                <a:lnTo>
                  <a:pt x="3275" y="1967"/>
                </a:lnTo>
                <a:lnTo>
                  <a:pt x="3275" y="1967"/>
                </a:lnTo>
                <a:lnTo>
                  <a:pt x="3275" y="1962"/>
                </a:lnTo>
                <a:lnTo>
                  <a:pt x="3271" y="1962"/>
                </a:lnTo>
                <a:lnTo>
                  <a:pt x="3271" y="1962"/>
                </a:lnTo>
                <a:lnTo>
                  <a:pt x="3275" y="1953"/>
                </a:lnTo>
                <a:lnTo>
                  <a:pt x="3275" y="1953"/>
                </a:lnTo>
                <a:lnTo>
                  <a:pt x="3275" y="1949"/>
                </a:lnTo>
                <a:lnTo>
                  <a:pt x="3275" y="1949"/>
                </a:lnTo>
                <a:lnTo>
                  <a:pt x="3271" y="1949"/>
                </a:lnTo>
                <a:lnTo>
                  <a:pt x="3275" y="1949"/>
                </a:lnTo>
                <a:lnTo>
                  <a:pt x="3275" y="1949"/>
                </a:lnTo>
                <a:lnTo>
                  <a:pt x="3275" y="1949"/>
                </a:lnTo>
                <a:lnTo>
                  <a:pt x="3280" y="1949"/>
                </a:lnTo>
                <a:lnTo>
                  <a:pt x="3284" y="1944"/>
                </a:lnTo>
                <a:lnTo>
                  <a:pt x="3289" y="1935"/>
                </a:lnTo>
                <a:lnTo>
                  <a:pt x="3293" y="1935"/>
                </a:lnTo>
                <a:lnTo>
                  <a:pt x="3298" y="1931"/>
                </a:lnTo>
                <a:lnTo>
                  <a:pt x="3298" y="1931"/>
                </a:lnTo>
                <a:lnTo>
                  <a:pt x="3298" y="1931"/>
                </a:lnTo>
                <a:lnTo>
                  <a:pt x="3302" y="1931"/>
                </a:lnTo>
                <a:lnTo>
                  <a:pt x="3302" y="1931"/>
                </a:lnTo>
                <a:lnTo>
                  <a:pt x="3302" y="1931"/>
                </a:lnTo>
                <a:lnTo>
                  <a:pt x="3302" y="1931"/>
                </a:lnTo>
                <a:lnTo>
                  <a:pt x="3302" y="1931"/>
                </a:lnTo>
                <a:lnTo>
                  <a:pt x="3307" y="1926"/>
                </a:lnTo>
                <a:lnTo>
                  <a:pt x="3307" y="1926"/>
                </a:lnTo>
                <a:lnTo>
                  <a:pt x="3311" y="1922"/>
                </a:lnTo>
                <a:lnTo>
                  <a:pt x="3311" y="1917"/>
                </a:lnTo>
                <a:lnTo>
                  <a:pt x="3311" y="1917"/>
                </a:lnTo>
                <a:lnTo>
                  <a:pt x="3316" y="1917"/>
                </a:lnTo>
                <a:lnTo>
                  <a:pt x="3316" y="1913"/>
                </a:lnTo>
                <a:lnTo>
                  <a:pt x="3316" y="1913"/>
                </a:lnTo>
                <a:lnTo>
                  <a:pt x="3320" y="1913"/>
                </a:lnTo>
                <a:lnTo>
                  <a:pt x="3325" y="1908"/>
                </a:lnTo>
                <a:lnTo>
                  <a:pt x="3330" y="1904"/>
                </a:lnTo>
                <a:lnTo>
                  <a:pt x="3334" y="1904"/>
                </a:lnTo>
                <a:lnTo>
                  <a:pt x="3334" y="1904"/>
                </a:lnTo>
                <a:lnTo>
                  <a:pt x="3334" y="1904"/>
                </a:lnTo>
                <a:lnTo>
                  <a:pt x="3339" y="1899"/>
                </a:lnTo>
                <a:lnTo>
                  <a:pt x="3343" y="1899"/>
                </a:lnTo>
                <a:lnTo>
                  <a:pt x="3343" y="1899"/>
                </a:lnTo>
                <a:lnTo>
                  <a:pt x="3343" y="1899"/>
                </a:lnTo>
                <a:lnTo>
                  <a:pt x="3348" y="1899"/>
                </a:lnTo>
                <a:lnTo>
                  <a:pt x="3348" y="1899"/>
                </a:lnTo>
                <a:lnTo>
                  <a:pt x="3348" y="1899"/>
                </a:lnTo>
                <a:lnTo>
                  <a:pt x="3352" y="1894"/>
                </a:lnTo>
                <a:lnTo>
                  <a:pt x="3352" y="1894"/>
                </a:lnTo>
                <a:lnTo>
                  <a:pt x="3357" y="1894"/>
                </a:lnTo>
                <a:lnTo>
                  <a:pt x="3361" y="1890"/>
                </a:lnTo>
                <a:lnTo>
                  <a:pt x="3366" y="1885"/>
                </a:lnTo>
                <a:lnTo>
                  <a:pt x="3366" y="1885"/>
                </a:lnTo>
                <a:lnTo>
                  <a:pt x="3366" y="1885"/>
                </a:lnTo>
                <a:lnTo>
                  <a:pt x="3366" y="1881"/>
                </a:lnTo>
                <a:lnTo>
                  <a:pt x="3370" y="1881"/>
                </a:lnTo>
                <a:lnTo>
                  <a:pt x="3370" y="1881"/>
                </a:lnTo>
                <a:lnTo>
                  <a:pt x="3370" y="1881"/>
                </a:lnTo>
                <a:lnTo>
                  <a:pt x="3370" y="1876"/>
                </a:lnTo>
                <a:lnTo>
                  <a:pt x="3370" y="1876"/>
                </a:lnTo>
                <a:lnTo>
                  <a:pt x="3375" y="1872"/>
                </a:lnTo>
                <a:lnTo>
                  <a:pt x="3379" y="1867"/>
                </a:lnTo>
                <a:lnTo>
                  <a:pt x="3379" y="1863"/>
                </a:lnTo>
                <a:lnTo>
                  <a:pt x="3379" y="1863"/>
                </a:lnTo>
                <a:lnTo>
                  <a:pt x="3379" y="1863"/>
                </a:lnTo>
                <a:lnTo>
                  <a:pt x="3379" y="1863"/>
                </a:lnTo>
                <a:lnTo>
                  <a:pt x="3379" y="1863"/>
                </a:lnTo>
                <a:lnTo>
                  <a:pt x="3379" y="1858"/>
                </a:lnTo>
                <a:lnTo>
                  <a:pt x="3384" y="1858"/>
                </a:lnTo>
                <a:lnTo>
                  <a:pt x="3384" y="1858"/>
                </a:lnTo>
                <a:lnTo>
                  <a:pt x="3384" y="1854"/>
                </a:lnTo>
                <a:lnTo>
                  <a:pt x="3384" y="1854"/>
                </a:lnTo>
                <a:lnTo>
                  <a:pt x="3384" y="1854"/>
                </a:lnTo>
                <a:lnTo>
                  <a:pt x="3384" y="1849"/>
                </a:lnTo>
                <a:lnTo>
                  <a:pt x="3384" y="1849"/>
                </a:lnTo>
                <a:lnTo>
                  <a:pt x="3384" y="1849"/>
                </a:lnTo>
                <a:lnTo>
                  <a:pt x="3384" y="1849"/>
                </a:lnTo>
                <a:lnTo>
                  <a:pt x="3384" y="1849"/>
                </a:lnTo>
                <a:lnTo>
                  <a:pt x="3379" y="1849"/>
                </a:lnTo>
                <a:lnTo>
                  <a:pt x="3379" y="1849"/>
                </a:lnTo>
                <a:lnTo>
                  <a:pt x="3379" y="1849"/>
                </a:lnTo>
                <a:lnTo>
                  <a:pt x="3384" y="1845"/>
                </a:lnTo>
                <a:lnTo>
                  <a:pt x="3384" y="1845"/>
                </a:lnTo>
                <a:lnTo>
                  <a:pt x="3384" y="1845"/>
                </a:lnTo>
                <a:lnTo>
                  <a:pt x="3379" y="1845"/>
                </a:lnTo>
                <a:lnTo>
                  <a:pt x="3379" y="1845"/>
                </a:lnTo>
                <a:lnTo>
                  <a:pt x="3379" y="1836"/>
                </a:lnTo>
                <a:lnTo>
                  <a:pt x="3379" y="1831"/>
                </a:lnTo>
                <a:lnTo>
                  <a:pt x="3379" y="1831"/>
                </a:lnTo>
                <a:lnTo>
                  <a:pt x="3379" y="1831"/>
                </a:lnTo>
                <a:lnTo>
                  <a:pt x="3379" y="1827"/>
                </a:lnTo>
                <a:lnTo>
                  <a:pt x="3379" y="1827"/>
                </a:lnTo>
                <a:lnTo>
                  <a:pt x="3379" y="1827"/>
                </a:lnTo>
                <a:lnTo>
                  <a:pt x="3379" y="1822"/>
                </a:lnTo>
                <a:lnTo>
                  <a:pt x="3379" y="1822"/>
                </a:lnTo>
                <a:lnTo>
                  <a:pt x="3379" y="1822"/>
                </a:lnTo>
                <a:lnTo>
                  <a:pt x="3379" y="1822"/>
                </a:lnTo>
                <a:lnTo>
                  <a:pt x="3379" y="1822"/>
                </a:lnTo>
                <a:lnTo>
                  <a:pt x="3379" y="1818"/>
                </a:lnTo>
                <a:lnTo>
                  <a:pt x="3379" y="1818"/>
                </a:lnTo>
                <a:lnTo>
                  <a:pt x="3384" y="1818"/>
                </a:lnTo>
                <a:lnTo>
                  <a:pt x="3384" y="1813"/>
                </a:lnTo>
                <a:lnTo>
                  <a:pt x="3379" y="1813"/>
                </a:lnTo>
                <a:lnTo>
                  <a:pt x="3379" y="1813"/>
                </a:lnTo>
                <a:lnTo>
                  <a:pt x="3379" y="1809"/>
                </a:lnTo>
                <a:lnTo>
                  <a:pt x="3379" y="1809"/>
                </a:lnTo>
                <a:lnTo>
                  <a:pt x="3379" y="1804"/>
                </a:lnTo>
                <a:lnTo>
                  <a:pt x="3379" y="1804"/>
                </a:lnTo>
                <a:lnTo>
                  <a:pt x="3379" y="1800"/>
                </a:lnTo>
                <a:lnTo>
                  <a:pt x="3379" y="1800"/>
                </a:lnTo>
                <a:lnTo>
                  <a:pt x="3379" y="1795"/>
                </a:lnTo>
                <a:lnTo>
                  <a:pt x="3379" y="1790"/>
                </a:lnTo>
                <a:lnTo>
                  <a:pt x="3379" y="1790"/>
                </a:lnTo>
                <a:lnTo>
                  <a:pt x="3379" y="1790"/>
                </a:lnTo>
                <a:lnTo>
                  <a:pt x="3379" y="1786"/>
                </a:lnTo>
                <a:lnTo>
                  <a:pt x="3384" y="1786"/>
                </a:lnTo>
                <a:lnTo>
                  <a:pt x="3384" y="1786"/>
                </a:lnTo>
                <a:lnTo>
                  <a:pt x="3384" y="1786"/>
                </a:lnTo>
                <a:lnTo>
                  <a:pt x="3384" y="1781"/>
                </a:lnTo>
                <a:lnTo>
                  <a:pt x="3384" y="1781"/>
                </a:lnTo>
                <a:lnTo>
                  <a:pt x="3384" y="1781"/>
                </a:lnTo>
                <a:lnTo>
                  <a:pt x="3384" y="1777"/>
                </a:lnTo>
                <a:lnTo>
                  <a:pt x="3384" y="1777"/>
                </a:lnTo>
                <a:lnTo>
                  <a:pt x="3384" y="1777"/>
                </a:lnTo>
                <a:lnTo>
                  <a:pt x="3379" y="1772"/>
                </a:lnTo>
                <a:lnTo>
                  <a:pt x="3379" y="1772"/>
                </a:lnTo>
                <a:lnTo>
                  <a:pt x="3379" y="1772"/>
                </a:lnTo>
                <a:lnTo>
                  <a:pt x="3379" y="1772"/>
                </a:lnTo>
                <a:lnTo>
                  <a:pt x="3379" y="1768"/>
                </a:lnTo>
                <a:lnTo>
                  <a:pt x="3375" y="1768"/>
                </a:lnTo>
                <a:lnTo>
                  <a:pt x="3375" y="1768"/>
                </a:lnTo>
                <a:lnTo>
                  <a:pt x="3375" y="1768"/>
                </a:lnTo>
                <a:lnTo>
                  <a:pt x="3375" y="1768"/>
                </a:lnTo>
                <a:lnTo>
                  <a:pt x="3370" y="1763"/>
                </a:lnTo>
                <a:lnTo>
                  <a:pt x="3370" y="1763"/>
                </a:lnTo>
                <a:lnTo>
                  <a:pt x="3370" y="1763"/>
                </a:lnTo>
                <a:lnTo>
                  <a:pt x="3370" y="1763"/>
                </a:lnTo>
                <a:lnTo>
                  <a:pt x="3370" y="1759"/>
                </a:lnTo>
                <a:lnTo>
                  <a:pt x="3370" y="1759"/>
                </a:lnTo>
                <a:lnTo>
                  <a:pt x="3366" y="1754"/>
                </a:lnTo>
                <a:lnTo>
                  <a:pt x="3370" y="1750"/>
                </a:lnTo>
                <a:lnTo>
                  <a:pt x="3366" y="1745"/>
                </a:lnTo>
                <a:lnTo>
                  <a:pt x="3366" y="1745"/>
                </a:lnTo>
                <a:lnTo>
                  <a:pt x="3366" y="1745"/>
                </a:lnTo>
                <a:lnTo>
                  <a:pt x="3366" y="1741"/>
                </a:lnTo>
                <a:lnTo>
                  <a:pt x="3361" y="1736"/>
                </a:lnTo>
                <a:lnTo>
                  <a:pt x="3361" y="1732"/>
                </a:lnTo>
                <a:lnTo>
                  <a:pt x="3361" y="1732"/>
                </a:lnTo>
                <a:lnTo>
                  <a:pt x="3366" y="1727"/>
                </a:lnTo>
                <a:lnTo>
                  <a:pt x="3366" y="1723"/>
                </a:lnTo>
                <a:lnTo>
                  <a:pt x="3361" y="1723"/>
                </a:lnTo>
                <a:lnTo>
                  <a:pt x="3361" y="1723"/>
                </a:lnTo>
                <a:lnTo>
                  <a:pt x="3361" y="1718"/>
                </a:lnTo>
                <a:lnTo>
                  <a:pt x="3366" y="1714"/>
                </a:lnTo>
                <a:lnTo>
                  <a:pt x="3366" y="1714"/>
                </a:lnTo>
                <a:lnTo>
                  <a:pt x="3366" y="1709"/>
                </a:lnTo>
                <a:lnTo>
                  <a:pt x="3366" y="1709"/>
                </a:lnTo>
                <a:lnTo>
                  <a:pt x="3366" y="1705"/>
                </a:lnTo>
                <a:lnTo>
                  <a:pt x="3361" y="1705"/>
                </a:lnTo>
                <a:lnTo>
                  <a:pt x="3361" y="1700"/>
                </a:lnTo>
                <a:lnTo>
                  <a:pt x="3361" y="1700"/>
                </a:lnTo>
                <a:lnTo>
                  <a:pt x="3361" y="1700"/>
                </a:lnTo>
                <a:lnTo>
                  <a:pt x="3357" y="1700"/>
                </a:lnTo>
                <a:lnTo>
                  <a:pt x="3357" y="1696"/>
                </a:lnTo>
                <a:lnTo>
                  <a:pt x="3357" y="1691"/>
                </a:lnTo>
                <a:lnTo>
                  <a:pt x="3357" y="1691"/>
                </a:lnTo>
                <a:lnTo>
                  <a:pt x="3357" y="1686"/>
                </a:lnTo>
                <a:lnTo>
                  <a:pt x="3357" y="1682"/>
                </a:lnTo>
                <a:lnTo>
                  <a:pt x="3357" y="1682"/>
                </a:lnTo>
                <a:lnTo>
                  <a:pt x="3361" y="1673"/>
                </a:lnTo>
                <a:lnTo>
                  <a:pt x="3361" y="1673"/>
                </a:lnTo>
                <a:lnTo>
                  <a:pt x="3361" y="1673"/>
                </a:lnTo>
                <a:lnTo>
                  <a:pt x="3361" y="1668"/>
                </a:lnTo>
                <a:lnTo>
                  <a:pt x="3361" y="1664"/>
                </a:lnTo>
                <a:lnTo>
                  <a:pt x="3361" y="1664"/>
                </a:lnTo>
                <a:lnTo>
                  <a:pt x="3361" y="1664"/>
                </a:lnTo>
                <a:lnTo>
                  <a:pt x="3366" y="1664"/>
                </a:lnTo>
                <a:lnTo>
                  <a:pt x="3366" y="1664"/>
                </a:lnTo>
                <a:lnTo>
                  <a:pt x="3366" y="1659"/>
                </a:lnTo>
                <a:lnTo>
                  <a:pt x="3370" y="1655"/>
                </a:lnTo>
                <a:lnTo>
                  <a:pt x="3370" y="1655"/>
                </a:lnTo>
                <a:lnTo>
                  <a:pt x="3370" y="1655"/>
                </a:lnTo>
                <a:lnTo>
                  <a:pt x="3370" y="1650"/>
                </a:lnTo>
                <a:lnTo>
                  <a:pt x="3370" y="1650"/>
                </a:lnTo>
                <a:lnTo>
                  <a:pt x="3370" y="1650"/>
                </a:lnTo>
                <a:lnTo>
                  <a:pt x="3375" y="1646"/>
                </a:lnTo>
                <a:lnTo>
                  <a:pt x="3375" y="1641"/>
                </a:lnTo>
                <a:lnTo>
                  <a:pt x="3375" y="1641"/>
                </a:lnTo>
                <a:lnTo>
                  <a:pt x="3375" y="1641"/>
                </a:lnTo>
                <a:lnTo>
                  <a:pt x="3375" y="1641"/>
                </a:lnTo>
                <a:lnTo>
                  <a:pt x="3379" y="1637"/>
                </a:lnTo>
                <a:lnTo>
                  <a:pt x="3379" y="1637"/>
                </a:lnTo>
                <a:lnTo>
                  <a:pt x="3379" y="1632"/>
                </a:lnTo>
                <a:lnTo>
                  <a:pt x="3379" y="1628"/>
                </a:lnTo>
                <a:lnTo>
                  <a:pt x="3379" y="1628"/>
                </a:lnTo>
                <a:lnTo>
                  <a:pt x="3384" y="1628"/>
                </a:lnTo>
                <a:lnTo>
                  <a:pt x="3384" y="1623"/>
                </a:lnTo>
                <a:lnTo>
                  <a:pt x="3388" y="1623"/>
                </a:lnTo>
                <a:lnTo>
                  <a:pt x="3393" y="1623"/>
                </a:lnTo>
                <a:lnTo>
                  <a:pt x="3393" y="1619"/>
                </a:lnTo>
                <a:lnTo>
                  <a:pt x="3393" y="1619"/>
                </a:lnTo>
                <a:lnTo>
                  <a:pt x="3393" y="1619"/>
                </a:lnTo>
                <a:lnTo>
                  <a:pt x="3393" y="1614"/>
                </a:lnTo>
                <a:lnTo>
                  <a:pt x="3393" y="1614"/>
                </a:lnTo>
                <a:lnTo>
                  <a:pt x="3393" y="1614"/>
                </a:lnTo>
                <a:lnTo>
                  <a:pt x="3393" y="1614"/>
                </a:lnTo>
                <a:lnTo>
                  <a:pt x="3393" y="1614"/>
                </a:lnTo>
                <a:lnTo>
                  <a:pt x="3393" y="1614"/>
                </a:lnTo>
                <a:lnTo>
                  <a:pt x="3397" y="1614"/>
                </a:lnTo>
                <a:lnTo>
                  <a:pt x="3397" y="1614"/>
                </a:lnTo>
                <a:lnTo>
                  <a:pt x="3397" y="1614"/>
                </a:lnTo>
                <a:lnTo>
                  <a:pt x="3402" y="1610"/>
                </a:lnTo>
                <a:lnTo>
                  <a:pt x="3402" y="1610"/>
                </a:lnTo>
                <a:lnTo>
                  <a:pt x="3406" y="1605"/>
                </a:lnTo>
                <a:lnTo>
                  <a:pt x="3406" y="1605"/>
                </a:lnTo>
                <a:lnTo>
                  <a:pt x="3411" y="1601"/>
                </a:lnTo>
                <a:lnTo>
                  <a:pt x="3411" y="1596"/>
                </a:lnTo>
                <a:lnTo>
                  <a:pt x="3411" y="1596"/>
                </a:lnTo>
                <a:lnTo>
                  <a:pt x="3411" y="1596"/>
                </a:lnTo>
                <a:lnTo>
                  <a:pt x="3415" y="1592"/>
                </a:lnTo>
                <a:lnTo>
                  <a:pt x="3415" y="1592"/>
                </a:lnTo>
                <a:lnTo>
                  <a:pt x="3420" y="1587"/>
                </a:lnTo>
                <a:lnTo>
                  <a:pt x="3420" y="1582"/>
                </a:lnTo>
                <a:lnTo>
                  <a:pt x="3420" y="1582"/>
                </a:lnTo>
                <a:lnTo>
                  <a:pt x="3424" y="1582"/>
                </a:lnTo>
                <a:lnTo>
                  <a:pt x="3424" y="1578"/>
                </a:lnTo>
                <a:lnTo>
                  <a:pt x="3438" y="1564"/>
                </a:lnTo>
                <a:lnTo>
                  <a:pt x="3442" y="1560"/>
                </a:lnTo>
                <a:lnTo>
                  <a:pt x="3447" y="1555"/>
                </a:lnTo>
                <a:lnTo>
                  <a:pt x="3451" y="1551"/>
                </a:lnTo>
                <a:lnTo>
                  <a:pt x="3465" y="1542"/>
                </a:lnTo>
                <a:lnTo>
                  <a:pt x="3479" y="1533"/>
                </a:lnTo>
                <a:lnTo>
                  <a:pt x="3483" y="1528"/>
                </a:lnTo>
                <a:lnTo>
                  <a:pt x="3497" y="1515"/>
                </a:lnTo>
                <a:lnTo>
                  <a:pt x="3506" y="1501"/>
                </a:lnTo>
                <a:lnTo>
                  <a:pt x="3515" y="1492"/>
                </a:lnTo>
                <a:lnTo>
                  <a:pt x="3519" y="1483"/>
                </a:lnTo>
                <a:lnTo>
                  <a:pt x="3528" y="1469"/>
                </a:lnTo>
                <a:lnTo>
                  <a:pt x="3533" y="1460"/>
                </a:lnTo>
                <a:lnTo>
                  <a:pt x="3533" y="1456"/>
                </a:lnTo>
                <a:lnTo>
                  <a:pt x="3537" y="1447"/>
                </a:lnTo>
                <a:lnTo>
                  <a:pt x="3537" y="1442"/>
                </a:lnTo>
                <a:lnTo>
                  <a:pt x="3542" y="1438"/>
                </a:lnTo>
                <a:lnTo>
                  <a:pt x="3542" y="1433"/>
                </a:lnTo>
                <a:lnTo>
                  <a:pt x="3546" y="1429"/>
                </a:lnTo>
                <a:lnTo>
                  <a:pt x="3546" y="1424"/>
                </a:lnTo>
                <a:lnTo>
                  <a:pt x="3551" y="1420"/>
                </a:lnTo>
                <a:lnTo>
                  <a:pt x="3555" y="1415"/>
                </a:lnTo>
                <a:lnTo>
                  <a:pt x="3555" y="1411"/>
                </a:lnTo>
                <a:lnTo>
                  <a:pt x="3555" y="1406"/>
                </a:lnTo>
                <a:lnTo>
                  <a:pt x="3560" y="1402"/>
                </a:lnTo>
                <a:lnTo>
                  <a:pt x="3560" y="1402"/>
                </a:lnTo>
                <a:lnTo>
                  <a:pt x="3560" y="1397"/>
                </a:lnTo>
                <a:lnTo>
                  <a:pt x="3560" y="1393"/>
                </a:lnTo>
                <a:lnTo>
                  <a:pt x="3564" y="1388"/>
                </a:lnTo>
                <a:lnTo>
                  <a:pt x="3564" y="1379"/>
                </a:lnTo>
                <a:lnTo>
                  <a:pt x="3564" y="1379"/>
                </a:lnTo>
                <a:lnTo>
                  <a:pt x="3564" y="1379"/>
                </a:lnTo>
                <a:lnTo>
                  <a:pt x="3569" y="1379"/>
                </a:lnTo>
                <a:lnTo>
                  <a:pt x="3569" y="1379"/>
                </a:lnTo>
                <a:lnTo>
                  <a:pt x="3569" y="1379"/>
                </a:lnTo>
                <a:lnTo>
                  <a:pt x="3569" y="1379"/>
                </a:lnTo>
                <a:lnTo>
                  <a:pt x="3569" y="1379"/>
                </a:lnTo>
                <a:lnTo>
                  <a:pt x="3569" y="1375"/>
                </a:lnTo>
                <a:lnTo>
                  <a:pt x="3569" y="1375"/>
                </a:lnTo>
                <a:lnTo>
                  <a:pt x="3569" y="1375"/>
                </a:lnTo>
                <a:lnTo>
                  <a:pt x="3569" y="1379"/>
                </a:lnTo>
                <a:lnTo>
                  <a:pt x="3564" y="1379"/>
                </a:lnTo>
                <a:lnTo>
                  <a:pt x="3564" y="1379"/>
                </a:lnTo>
                <a:lnTo>
                  <a:pt x="3564" y="1379"/>
                </a:lnTo>
                <a:lnTo>
                  <a:pt x="3564" y="1375"/>
                </a:lnTo>
                <a:lnTo>
                  <a:pt x="3564" y="1375"/>
                </a:lnTo>
                <a:lnTo>
                  <a:pt x="3564" y="1375"/>
                </a:lnTo>
                <a:lnTo>
                  <a:pt x="3564" y="1375"/>
                </a:lnTo>
                <a:lnTo>
                  <a:pt x="3564" y="1365"/>
                </a:lnTo>
                <a:lnTo>
                  <a:pt x="3564" y="1361"/>
                </a:lnTo>
                <a:lnTo>
                  <a:pt x="3564" y="1356"/>
                </a:lnTo>
                <a:lnTo>
                  <a:pt x="3569" y="1356"/>
                </a:lnTo>
                <a:lnTo>
                  <a:pt x="3569" y="1352"/>
                </a:lnTo>
                <a:lnTo>
                  <a:pt x="3569" y="1352"/>
                </a:lnTo>
                <a:lnTo>
                  <a:pt x="3564" y="1352"/>
                </a:lnTo>
                <a:lnTo>
                  <a:pt x="3560" y="1347"/>
                </a:lnTo>
                <a:lnTo>
                  <a:pt x="3555" y="1347"/>
                </a:lnTo>
                <a:lnTo>
                  <a:pt x="3555" y="1352"/>
                </a:lnTo>
                <a:lnTo>
                  <a:pt x="3555" y="1352"/>
                </a:lnTo>
                <a:lnTo>
                  <a:pt x="3546" y="1356"/>
                </a:lnTo>
                <a:lnTo>
                  <a:pt x="3542" y="1356"/>
                </a:lnTo>
                <a:lnTo>
                  <a:pt x="3537" y="1361"/>
                </a:lnTo>
                <a:lnTo>
                  <a:pt x="3528" y="1361"/>
                </a:lnTo>
                <a:lnTo>
                  <a:pt x="3528" y="1361"/>
                </a:lnTo>
                <a:lnTo>
                  <a:pt x="3528" y="1361"/>
                </a:lnTo>
                <a:lnTo>
                  <a:pt x="3524" y="1361"/>
                </a:lnTo>
                <a:lnTo>
                  <a:pt x="3519" y="1361"/>
                </a:lnTo>
                <a:lnTo>
                  <a:pt x="3519" y="1361"/>
                </a:lnTo>
                <a:lnTo>
                  <a:pt x="3510" y="1365"/>
                </a:lnTo>
                <a:lnTo>
                  <a:pt x="3506" y="1365"/>
                </a:lnTo>
                <a:lnTo>
                  <a:pt x="3501" y="1365"/>
                </a:lnTo>
                <a:lnTo>
                  <a:pt x="3501" y="1365"/>
                </a:lnTo>
                <a:lnTo>
                  <a:pt x="3497" y="1365"/>
                </a:lnTo>
                <a:lnTo>
                  <a:pt x="3492" y="1370"/>
                </a:lnTo>
                <a:lnTo>
                  <a:pt x="3488" y="1375"/>
                </a:lnTo>
                <a:lnTo>
                  <a:pt x="3483" y="1375"/>
                </a:lnTo>
                <a:lnTo>
                  <a:pt x="3483" y="1370"/>
                </a:lnTo>
                <a:lnTo>
                  <a:pt x="3479" y="1370"/>
                </a:lnTo>
                <a:lnTo>
                  <a:pt x="3474" y="1370"/>
                </a:lnTo>
                <a:lnTo>
                  <a:pt x="3474" y="1370"/>
                </a:lnTo>
                <a:lnTo>
                  <a:pt x="3465" y="1375"/>
                </a:lnTo>
                <a:lnTo>
                  <a:pt x="3461" y="1379"/>
                </a:lnTo>
                <a:lnTo>
                  <a:pt x="3451" y="1379"/>
                </a:lnTo>
                <a:lnTo>
                  <a:pt x="3447" y="1379"/>
                </a:lnTo>
                <a:lnTo>
                  <a:pt x="3447" y="1375"/>
                </a:lnTo>
                <a:lnTo>
                  <a:pt x="3438" y="1370"/>
                </a:lnTo>
                <a:lnTo>
                  <a:pt x="3438" y="1365"/>
                </a:lnTo>
                <a:lnTo>
                  <a:pt x="3433" y="1361"/>
                </a:lnTo>
                <a:lnTo>
                  <a:pt x="3429" y="1356"/>
                </a:lnTo>
                <a:lnTo>
                  <a:pt x="3429" y="1356"/>
                </a:lnTo>
                <a:lnTo>
                  <a:pt x="3424" y="1356"/>
                </a:lnTo>
                <a:lnTo>
                  <a:pt x="3424" y="1356"/>
                </a:lnTo>
                <a:lnTo>
                  <a:pt x="3420" y="1356"/>
                </a:lnTo>
                <a:lnTo>
                  <a:pt x="3420" y="1356"/>
                </a:lnTo>
                <a:lnTo>
                  <a:pt x="3415" y="1356"/>
                </a:lnTo>
                <a:lnTo>
                  <a:pt x="3415" y="1356"/>
                </a:lnTo>
                <a:lnTo>
                  <a:pt x="3415" y="1356"/>
                </a:lnTo>
                <a:lnTo>
                  <a:pt x="3420" y="1356"/>
                </a:lnTo>
                <a:lnTo>
                  <a:pt x="3420" y="1352"/>
                </a:lnTo>
                <a:lnTo>
                  <a:pt x="3424" y="1352"/>
                </a:lnTo>
                <a:lnTo>
                  <a:pt x="3429" y="1347"/>
                </a:lnTo>
                <a:lnTo>
                  <a:pt x="3429" y="1347"/>
                </a:lnTo>
                <a:lnTo>
                  <a:pt x="3429" y="1347"/>
                </a:lnTo>
                <a:lnTo>
                  <a:pt x="3429" y="1347"/>
                </a:lnTo>
                <a:lnTo>
                  <a:pt x="3429" y="1343"/>
                </a:lnTo>
                <a:lnTo>
                  <a:pt x="3429" y="1338"/>
                </a:lnTo>
                <a:lnTo>
                  <a:pt x="3424" y="1338"/>
                </a:lnTo>
                <a:lnTo>
                  <a:pt x="3424" y="1334"/>
                </a:lnTo>
                <a:lnTo>
                  <a:pt x="3424" y="1334"/>
                </a:lnTo>
                <a:lnTo>
                  <a:pt x="3424" y="1334"/>
                </a:lnTo>
                <a:lnTo>
                  <a:pt x="3424" y="1334"/>
                </a:lnTo>
                <a:lnTo>
                  <a:pt x="3420" y="1334"/>
                </a:lnTo>
                <a:lnTo>
                  <a:pt x="3420" y="1329"/>
                </a:lnTo>
                <a:lnTo>
                  <a:pt x="3415" y="1325"/>
                </a:lnTo>
                <a:lnTo>
                  <a:pt x="3411" y="1325"/>
                </a:lnTo>
                <a:lnTo>
                  <a:pt x="3411" y="1325"/>
                </a:lnTo>
                <a:lnTo>
                  <a:pt x="3411" y="1320"/>
                </a:lnTo>
                <a:lnTo>
                  <a:pt x="3397" y="1311"/>
                </a:lnTo>
                <a:lnTo>
                  <a:pt x="3397" y="1307"/>
                </a:lnTo>
                <a:lnTo>
                  <a:pt x="3388" y="1298"/>
                </a:lnTo>
                <a:lnTo>
                  <a:pt x="3384" y="1298"/>
                </a:lnTo>
                <a:lnTo>
                  <a:pt x="3379" y="1293"/>
                </a:lnTo>
                <a:lnTo>
                  <a:pt x="3379" y="1293"/>
                </a:lnTo>
                <a:lnTo>
                  <a:pt x="3379" y="1293"/>
                </a:lnTo>
                <a:lnTo>
                  <a:pt x="3375" y="1293"/>
                </a:lnTo>
                <a:lnTo>
                  <a:pt x="3375" y="1293"/>
                </a:lnTo>
                <a:lnTo>
                  <a:pt x="3370" y="1289"/>
                </a:lnTo>
                <a:lnTo>
                  <a:pt x="3370" y="1289"/>
                </a:lnTo>
                <a:lnTo>
                  <a:pt x="3370" y="1284"/>
                </a:lnTo>
                <a:lnTo>
                  <a:pt x="3370" y="1284"/>
                </a:lnTo>
                <a:lnTo>
                  <a:pt x="3366" y="1284"/>
                </a:lnTo>
                <a:lnTo>
                  <a:pt x="3366" y="1284"/>
                </a:lnTo>
                <a:lnTo>
                  <a:pt x="3366" y="1289"/>
                </a:lnTo>
                <a:lnTo>
                  <a:pt x="3366" y="1289"/>
                </a:lnTo>
                <a:lnTo>
                  <a:pt x="3366" y="1289"/>
                </a:lnTo>
                <a:lnTo>
                  <a:pt x="3366" y="1289"/>
                </a:lnTo>
                <a:lnTo>
                  <a:pt x="3366" y="1289"/>
                </a:lnTo>
                <a:lnTo>
                  <a:pt x="3361" y="1284"/>
                </a:lnTo>
                <a:lnTo>
                  <a:pt x="3361" y="1284"/>
                </a:lnTo>
                <a:lnTo>
                  <a:pt x="3361" y="1284"/>
                </a:lnTo>
                <a:lnTo>
                  <a:pt x="3357" y="1280"/>
                </a:lnTo>
                <a:lnTo>
                  <a:pt x="3357" y="1275"/>
                </a:lnTo>
                <a:lnTo>
                  <a:pt x="3357" y="1271"/>
                </a:lnTo>
                <a:lnTo>
                  <a:pt x="3352" y="1261"/>
                </a:lnTo>
                <a:lnTo>
                  <a:pt x="3352" y="1252"/>
                </a:lnTo>
                <a:lnTo>
                  <a:pt x="3348" y="1248"/>
                </a:lnTo>
                <a:lnTo>
                  <a:pt x="3343" y="1234"/>
                </a:lnTo>
                <a:lnTo>
                  <a:pt x="3343" y="1234"/>
                </a:lnTo>
                <a:lnTo>
                  <a:pt x="3339" y="1230"/>
                </a:lnTo>
                <a:lnTo>
                  <a:pt x="3339" y="1230"/>
                </a:lnTo>
                <a:lnTo>
                  <a:pt x="3334" y="1230"/>
                </a:lnTo>
                <a:lnTo>
                  <a:pt x="3334" y="1230"/>
                </a:lnTo>
                <a:lnTo>
                  <a:pt x="3334" y="1230"/>
                </a:lnTo>
                <a:lnTo>
                  <a:pt x="3334" y="1230"/>
                </a:lnTo>
                <a:lnTo>
                  <a:pt x="3330" y="1225"/>
                </a:lnTo>
                <a:lnTo>
                  <a:pt x="3325" y="1221"/>
                </a:lnTo>
                <a:lnTo>
                  <a:pt x="3325" y="1221"/>
                </a:lnTo>
                <a:lnTo>
                  <a:pt x="3325" y="1221"/>
                </a:lnTo>
                <a:lnTo>
                  <a:pt x="3320" y="1221"/>
                </a:lnTo>
                <a:lnTo>
                  <a:pt x="3320" y="1216"/>
                </a:lnTo>
                <a:lnTo>
                  <a:pt x="3316" y="1207"/>
                </a:lnTo>
                <a:lnTo>
                  <a:pt x="3316" y="1203"/>
                </a:lnTo>
                <a:lnTo>
                  <a:pt x="3316" y="1198"/>
                </a:lnTo>
                <a:lnTo>
                  <a:pt x="3316" y="1189"/>
                </a:lnTo>
                <a:lnTo>
                  <a:pt x="3316" y="1189"/>
                </a:lnTo>
                <a:lnTo>
                  <a:pt x="3316" y="1185"/>
                </a:lnTo>
                <a:lnTo>
                  <a:pt x="3316" y="1180"/>
                </a:lnTo>
                <a:lnTo>
                  <a:pt x="3316" y="1180"/>
                </a:lnTo>
                <a:lnTo>
                  <a:pt x="3316" y="1176"/>
                </a:lnTo>
                <a:lnTo>
                  <a:pt x="3316" y="1180"/>
                </a:lnTo>
                <a:lnTo>
                  <a:pt x="3316" y="1180"/>
                </a:lnTo>
                <a:lnTo>
                  <a:pt x="3316" y="1180"/>
                </a:lnTo>
                <a:lnTo>
                  <a:pt x="3316" y="1176"/>
                </a:lnTo>
                <a:lnTo>
                  <a:pt x="3316" y="1176"/>
                </a:lnTo>
                <a:lnTo>
                  <a:pt x="3311" y="1176"/>
                </a:lnTo>
                <a:lnTo>
                  <a:pt x="3311" y="1167"/>
                </a:lnTo>
                <a:lnTo>
                  <a:pt x="3307" y="1167"/>
                </a:lnTo>
                <a:lnTo>
                  <a:pt x="3307" y="1162"/>
                </a:lnTo>
                <a:lnTo>
                  <a:pt x="3307" y="1162"/>
                </a:lnTo>
                <a:lnTo>
                  <a:pt x="3307" y="1158"/>
                </a:lnTo>
                <a:lnTo>
                  <a:pt x="3298" y="1153"/>
                </a:lnTo>
                <a:lnTo>
                  <a:pt x="3298" y="1148"/>
                </a:lnTo>
                <a:lnTo>
                  <a:pt x="3289" y="1148"/>
                </a:lnTo>
                <a:lnTo>
                  <a:pt x="3289" y="1144"/>
                </a:lnTo>
                <a:lnTo>
                  <a:pt x="3289" y="1144"/>
                </a:lnTo>
                <a:lnTo>
                  <a:pt x="3289" y="1144"/>
                </a:lnTo>
                <a:lnTo>
                  <a:pt x="3284" y="1135"/>
                </a:lnTo>
                <a:lnTo>
                  <a:pt x="3284" y="1135"/>
                </a:lnTo>
                <a:lnTo>
                  <a:pt x="3284" y="1126"/>
                </a:lnTo>
                <a:lnTo>
                  <a:pt x="3284" y="1126"/>
                </a:lnTo>
                <a:lnTo>
                  <a:pt x="3284" y="1126"/>
                </a:lnTo>
                <a:lnTo>
                  <a:pt x="3284" y="1126"/>
                </a:lnTo>
                <a:lnTo>
                  <a:pt x="3284" y="1126"/>
                </a:lnTo>
                <a:lnTo>
                  <a:pt x="3289" y="1126"/>
                </a:lnTo>
                <a:lnTo>
                  <a:pt x="3284" y="1121"/>
                </a:lnTo>
                <a:lnTo>
                  <a:pt x="3280" y="1121"/>
                </a:lnTo>
                <a:lnTo>
                  <a:pt x="3280" y="1117"/>
                </a:lnTo>
                <a:lnTo>
                  <a:pt x="3275" y="1112"/>
                </a:lnTo>
                <a:lnTo>
                  <a:pt x="3271" y="1103"/>
                </a:lnTo>
                <a:lnTo>
                  <a:pt x="3266" y="1094"/>
                </a:lnTo>
                <a:lnTo>
                  <a:pt x="3266" y="1090"/>
                </a:lnTo>
                <a:lnTo>
                  <a:pt x="3262" y="1085"/>
                </a:lnTo>
                <a:lnTo>
                  <a:pt x="3253" y="1076"/>
                </a:lnTo>
                <a:lnTo>
                  <a:pt x="3253" y="1072"/>
                </a:lnTo>
                <a:lnTo>
                  <a:pt x="3253" y="1067"/>
                </a:lnTo>
                <a:lnTo>
                  <a:pt x="3248" y="1063"/>
                </a:lnTo>
                <a:lnTo>
                  <a:pt x="3248" y="1063"/>
                </a:lnTo>
                <a:lnTo>
                  <a:pt x="3248" y="1063"/>
                </a:lnTo>
                <a:lnTo>
                  <a:pt x="3248" y="1058"/>
                </a:lnTo>
                <a:lnTo>
                  <a:pt x="3244" y="1054"/>
                </a:lnTo>
                <a:lnTo>
                  <a:pt x="3244" y="1054"/>
                </a:lnTo>
                <a:lnTo>
                  <a:pt x="3244" y="1049"/>
                </a:lnTo>
                <a:lnTo>
                  <a:pt x="3244" y="1049"/>
                </a:lnTo>
                <a:lnTo>
                  <a:pt x="3239" y="1049"/>
                </a:lnTo>
                <a:lnTo>
                  <a:pt x="3239" y="1044"/>
                </a:lnTo>
                <a:lnTo>
                  <a:pt x="3235" y="1040"/>
                </a:lnTo>
                <a:lnTo>
                  <a:pt x="3230" y="1035"/>
                </a:lnTo>
                <a:lnTo>
                  <a:pt x="3230" y="1035"/>
                </a:lnTo>
                <a:lnTo>
                  <a:pt x="3230" y="1035"/>
                </a:lnTo>
                <a:lnTo>
                  <a:pt x="3230" y="1035"/>
                </a:lnTo>
                <a:lnTo>
                  <a:pt x="3226" y="1031"/>
                </a:lnTo>
                <a:lnTo>
                  <a:pt x="3226" y="1031"/>
                </a:lnTo>
                <a:lnTo>
                  <a:pt x="3226" y="1026"/>
                </a:lnTo>
                <a:lnTo>
                  <a:pt x="3226" y="1022"/>
                </a:lnTo>
                <a:lnTo>
                  <a:pt x="3226" y="1022"/>
                </a:lnTo>
                <a:lnTo>
                  <a:pt x="3221" y="1017"/>
                </a:lnTo>
                <a:lnTo>
                  <a:pt x="3221" y="1017"/>
                </a:lnTo>
                <a:lnTo>
                  <a:pt x="3221" y="1017"/>
                </a:lnTo>
                <a:lnTo>
                  <a:pt x="3226" y="1013"/>
                </a:lnTo>
                <a:lnTo>
                  <a:pt x="3221" y="1013"/>
                </a:lnTo>
                <a:lnTo>
                  <a:pt x="3226" y="1013"/>
                </a:lnTo>
                <a:lnTo>
                  <a:pt x="3226" y="1013"/>
                </a:lnTo>
                <a:lnTo>
                  <a:pt x="3226" y="1022"/>
                </a:lnTo>
                <a:lnTo>
                  <a:pt x="3230" y="1022"/>
                </a:lnTo>
                <a:lnTo>
                  <a:pt x="3230" y="1022"/>
                </a:lnTo>
                <a:lnTo>
                  <a:pt x="3230" y="1022"/>
                </a:lnTo>
                <a:lnTo>
                  <a:pt x="3235" y="1026"/>
                </a:lnTo>
                <a:lnTo>
                  <a:pt x="3235" y="1031"/>
                </a:lnTo>
                <a:lnTo>
                  <a:pt x="3235" y="1035"/>
                </a:lnTo>
                <a:lnTo>
                  <a:pt x="3239" y="1035"/>
                </a:lnTo>
                <a:lnTo>
                  <a:pt x="3239" y="1035"/>
                </a:lnTo>
                <a:lnTo>
                  <a:pt x="3239" y="1040"/>
                </a:lnTo>
                <a:lnTo>
                  <a:pt x="3244" y="1044"/>
                </a:lnTo>
                <a:lnTo>
                  <a:pt x="3248" y="1049"/>
                </a:lnTo>
                <a:lnTo>
                  <a:pt x="3253" y="1054"/>
                </a:lnTo>
                <a:lnTo>
                  <a:pt x="3257" y="1054"/>
                </a:lnTo>
                <a:lnTo>
                  <a:pt x="3257" y="1049"/>
                </a:lnTo>
                <a:lnTo>
                  <a:pt x="3257" y="1049"/>
                </a:lnTo>
                <a:lnTo>
                  <a:pt x="3257" y="1044"/>
                </a:lnTo>
                <a:lnTo>
                  <a:pt x="3257" y="1040"/>
                </a:lnTo>
                <a:lnTo>
                  <a:pt x="3262" y="1035"/>
                </a:lnTo>
                <a:lnTo>
                  <a:pt x="3262" y="1022"/>
                </a:lnTo>
                <a:lnTo>
                  <a:pt x="3262" y="1022"/>
                </a:lnTo>
                <a:lnTo>
                  <a:pt x="3262" y="1022"/>
                </a:lnTo>
                <a:lnTo>
                  <a:pt x="3266" y="1017"/>
                </a:lnTo>
                <a:lnTo>
                  <a:pt x="3266" y="1022"/>
                </a:lnTo>
                <a:lnTo>
                  <a:pt x="3266" y="1022"/>
                </a:lnTo>
                <a:lnTo>
                  <a:pt x="3262" y="1035"/>
                </a:lnTo>
                <a:lnTo>
                  <a:pt x="3262" y="1040"/>
                </a:lnTo>
                <a:lnTo>
                  <a:pt x="3262" y="1044"/>
                </a:lnTo>
                <a:lnTo>
                  <a:pt x="3262" y="1044"/>
                </a:lnTo>
                <a:lnTo>
                  <a:pt x="3262" y="1049"/>
                </a:lnTo>
                <a:lnTo>
                  <a:pt x="3262" y="1044"/>
                </a:lnTo>
                <a:lnTo>
                  <a:pt x="3266" y="1044"/>
                </a:lnTo>
                <a:lnTo>
                  <a:pt x="3271" y="1044"/>
                </a:lnTo>
                <a:lnTo>
                  <a:pt x="3271" y="1049"/>
                </a:lnTo>
                <a:lnTo>
                  <a:pt x="3275" y="1054"/>
                </a:lnTo>
                <a:lnTo>
                  <a:pt x="3280" y="1058"/>
                </a:lnTo>
                <a:lnTo>
                  <a:pt x="3280" y="1063"/>
                </a:lnTo>
                <a:lnTo>
                  <a:pt x="3284" y="1067"/>
                </a:lnTo>
                <a:lnTo>
                  <a:pt x="3289" y="1067"/>
                </a:lnTo>
                <a:lnTo>
                  <a:pt x="3289" y="1072"/>
                </a:lnTo>
                <a:lnTo>
                  <a:pt x="3289" y="1076"/>
                </a:lnTo>
                <a:lnTo>
                  <a:pt x="3298" y="1085"/>
                </a:lnTo>
                <a:lnTo>
                  <a:pt x="3298" y="1085"/>
                </a:lnTo>
                <a:lnTo>
                  <a:pt x="3298" y="1085"/>
                </a:lnTo>
                <a:lnTo>
                  <a:pt x="3302" y="1090"/>
                </a:lnTo>
                <a:lnTo>
                  <a:pt x="3302" y="1090"/>
                </a:lnTo>
                <a:lnTo>
                  <a:pt x="3302" y="1094"/>
                </a:lnTo>
                <a:lnTo>
                  <a:pt x="3307" y="1099"/>
                </a:lnTo>
                <a:lnTo>
                  <a:pt x="3311" y="1103"/>
                </a:lnTo>
                <a:lnTo>
                  <a:pt x="3311" y="1103"/>
                </a:lnTo>
                <a:lnTo>
                  <a:pt x="3311" y="1103"/>
                </a:lnTo>
                <a:lnTo>
                  <a:pt x="3311" y="1108"/>
                </a:lnTo>
                <a:lnTo>
                  <a:pt x="3307" y="1108"/>
                </a:lnTo>
                <a:lnTo>
                  <a:pt x="3311" y="1112"/>
                </a:lnTo>
                <a:lnTo>
                  <a:pt x="3316" y="1112"/>
                </a:lnTo>
                <a:lnTo>
                  <a:pt x="3316" y="1117"/>
                </a:lnTo>
                <a:lnTo>
                  <a:pt x="3316" y="1117"/>
                </a:lnTo>
                <a:lnTo>
                  <a:pt x="3320" y="1117"/>
                </a:lnTo>
                <a:lnTo>
                  <a:pt x="3320" y="1121"/>
                </a:lnTo>
                <a:lnTo>
                  <a:pt x="3320" y="1121"/>
                </a:lnTo>
                <a:lnTo>
                  <a:pt x="3325" y="1121"/>
                </a:lnTo>
                <a:lnTo>
                  <a:pt x="3325" y="1121"/>
                </a:lnTo>
                <a:lnTo>
                  <a:pt x="3330" y="1126"/>
                </a:lnTo>
                <a:lnTo>
                  <a:pt x="3334" y="1130"/>
                </a:lnTo>
                <a:lnTo>
                  <a:pt x="3334" y="1130"/>
                </a:lnTo>
                <a:lnTo>
                  <a:pt x="3339" y="1135"/>
                </a:lnTo>
                <a:lnTo>
                  <a:pt x="3339" y="1139"/>
                </a:lnTo>
                <a:lnTo>
                  <a:pt x="3339" y="1139"/>
                </a:lnTo>
                <a:lnTo>
                  <a:pt x="3339" y="1144"/>
                </a:lnTo>
                <a:lnTo>
                  <a:pt x="3343" y="1144"/>
                </a:lnTo>
                <a:lnTo>
                  <a:pt x="3339" y="1144"/>
                </a:lnTo>
                <a:lnTo>
                  <a:pt x="3343" y="1144"/>
                </a:lnTo>
                <a:lnTo>
                  <a:pt x="3343" y="1144"/>
                </a:lnTo>
                <a:lnTo>
                  <a:pt x="3343" y="1148"/>
                </a:lnTo>
                <a:lnTo>
                  <a:pt x="3343" y="1148"/>
                </a:lnTo>
                <a:lnTo>
                  <a:pt x="3343" y="1153"/>
                </a:lnTo>
                <a:lnTo>
                  <a:pt x="3343" y="1153"/>
                </a:lnTo>
                <a:lnTo>
                  <a:pt x="3343" y="1158"/>
                </a:lnTo>
                <a:lnTo>
                  <a:pt x="3343" y="1162"/>
                </a:lnTo>
                <a:lnTo>
                  <a:pt x="3343" y="1162"/>
                </a:lnTo>
                <a:lnTo>
                  <a:pt x="3343" y="1167"/>
                </a:lnTo>
                <a:lnTo>
                  <a:pt x="3348" y="1167"/>
                </a:lnTo>
                <a:lnTo>
                  <a:pt x="3348" y="1171"/>
                </a:lnTo>
                <a:lnTo>
                  <a:pt x="3348" y="1171"/>
                </a:lnTo>
                <a:lnTo>
                  <a:pt x="3348" y="1176"/>
                </a:lnTo>
                <a:lnTo>
                  <a:pt x="3352" y="1180"/>
                </a:lnTo>
                <a:lnTo>
                  <a:pt x="3352" y="1185"/>
                </a:lnTo>
                <a:lnTo>
                  <a:pt x="3357" y="1189"/>
                </a:lnTo>
                <a:lnTo>
                  <a:pt x="3357" y="1189"/>
                </a:lnTo>
                <a:lnTo>
                  <a:pt x="3361" y="1194"/>
                </a:lnTo>
                <a:lnTo>
                  <a:pt x="3366" y="1194"/>
                </a:lnTo>
                <a:lnTo>
                  <a:pt x="3370" y="1198"/>
                </a:lnTo>
                <a:lnTo>
                  <a:pt x="3375" y="1203"/>
                </a:lnTo>
                <a:lnTo>
                  <a:pt x="3379" y="1203"/>
                </a:lnTo>
                <a:lnTo>
                  <a:pt x="3379" y="1203"/>
                </a:lnTo>
                <a:lnTo>
                  <a:pt x="3379" y="1203"/>
                </a:lnTo>
                <a:lnTo>
                  <a:pt x="3379" y="1207"/>
                </a:lnTo>
                <a:lnTo>
                  <a:pt x="3379" y="1207"/>
                </a:lnTo>
                <a:lnTo>
                  <a:pt x="3384" y="1216"/>
                </a:lnTo>
                <a:lnTo>
                  <a:pt x="3384" y="1216"/>
                </a:lnTo>
                <a:lnTo>
                  <a:pt x="3384" y="1221"/>
                </a:lnTo>
                <a:lnTo>
                  <a:pt x="3388" y="1221"/>
                </a:lnTo>
                <a:lnTo>
                  <a:pt x="3388" y="1221"/>
                </a:lnTo>
                <a:lnTo>
                  <a:pt x="3388" y="1225"/>
                </a:lnTo>
                <a:lnTo>
                  <a:pt x="3393" y="1230"/>
                </a:lnTo>
                <a:lnTo>
                  <a:pt x="3393" y="1234"/>
                </a:lnTo>
                <a:lnTo>
                  <a:pt x="3397" y="1239"/>
                </a:lnTo>
                <a:lnTo>
                  <a:pt x="3402" y="1243"/>
                </a:lnTo>
                <a:lnTo>
                  <a:pt x="3406" y="1248"/>
                </a:lnTo>
                <a:lnTo>
                  <a:pt x="3406" y="1248"/>
                </a:lnTo>
                <a:lnTo>
                  <a:pt x="3406" y="1252"/>
                </a:lnTo>
                <a:lnTo>
                  <a:pt x="3411" y="1252"/>
                </a:lnTo>
                <a:lnTo>
                  <a:pt x="3411" y="1257"/>
                </a:lnTo>
                <a:lnTo>
                  <a:pt x="3411" y="1257"/>
                </a:lnTo>
                <a:lnTo>
                  <a:pt x="3411" y="1257"/>
                </a:lnTo>
                <a:lnTo>
                  <a:pt x="3415" y="1261"/>
                </a:lnTo>
                <a:lnTo>
                  <a:pt x="3415" y="1261"/>
                </a:lnTo>
                <a:lnTo>
                  <a:pt x="3415" y="1261"/>
                </a:lnTo>
                <a:lnTo>
                  <a:pt x="3415" y="1266"/>
                </a:lnTo>
                <a:lnTo>
                  <a:pt x="3415" y="1266"/>
                </a:lnTo>
                <a:lnTo>
                  <a:pt x="3415" y="1271"/>
                </a:lnTo>
                <a:lnTo>
                  <a:pt x="3415" y="1280"/>
                </a:lnTo>
                <a:lnTo>
                  <a:pt x="3415" y="1284"/>
                </a:lnTo>
                <a:lnTo>
                  <a:pt x="3415" y="1284"/>
                </a:lnTo>
                <a:lnTo>
                  <a:pt x="3415" y="1289"/>
                </a:lnTo>
                <a:lnTo>
                  <a:pt x="3415" y="1289"/>
                </a:lnTo>
                <a:lnTo>
                  <a:pt x="3415" y="1284"/>
                </a:lnTo>
                <a:lnTo>
                  <a:pt x="3415" y="1289"/>
                </a:lnTo>
                <a:lnTo>
                  <a:pt x="3420" y="1289"/>
                </a:lnTo>
                <a:lnTo>
                  <a:pt x="3420" y="1293"/>
                </a:lnTo>
                <a:lnTo>
                  <a:pt x="3420" y="1293"/>
                </a:lnTo>
                <a:lnTo>
                  <a:pt x="3420" y="1293"/>
                </a:lnTo>
                <a:lnTo>
                  <a:pt x="3420" y="1293"/>
                </a:lnTo>
                <a:lnTo>
                  <a:pt x="3420" y="1298"/>
                </a:lnTo>
                <a:lnTo>
                  <a:pt x="3420" y="1298"/>
                </a:lnTo>
                <a:lnTo>
                  <a:pt x="3420" y="1302"/>
                </a:lnTo>
                <a:lnTo>
                  <a:pt x="3420" y="1302"/>
                </a:lnTo>
                <a:lnTo>
                  <a:pt x="3420" y="1302"/>
                </a:lnTo>
                <a:lnTo>
                  <a:pt x="3424" y="1307"/>
                </a:lnTo>
                <a:lnTo>
                  <a:pt x="3424" y="1307"/>
                </a:lnTo>
                <a:lnTo>
                  <a:pt x="3424" y="1311"/>
                </a:lnTo>
                <a:lnTo>
                  <a:pt x="3424" y="1316"/>
                </a:lnTo>
                <a:lnTo>
                  <a:pt x="3429" y="1316"/>
                </a:lnTo>
                <a:lnTo>
                  <a:pt x="3429" y="1316"/>
                </a:lnTo>
                <a:lnTo>
                  <a:pt x="3429" y="1325"/>
                </a:lnTo>
                <a:lnTo>
                  <a:pt x="3433" y="1334"/>
                </a:lnTo>
                <a:lnTo>
                  <a:pt x="3433" y="1334"/>
                </a:lnTo>
                <a:lnTo>
                  <a:pt x="3433" y="1334"/>
                </a:lnTo>
                <a:lnTo>
                  <a:pt x="3438" y="1338"/>
                </a:lnTo>
                <a:lnTo>
                  <a:pt x="3438" y="1338"/>
                </a:lnTo>
                <a:lnTo>
                  <a:pt x="3442" y="1338"/>
                </a:lnTo>
                <a:lnTo>
                  <a:pt x="3442" y="1338"/>
                </a:lnTo>
                <a:lnTo>
                  <a:pt x="3447" y="1338"/>
                </a:lnTo>
                <a:lnTo>
                  <a:pt x="3447" y="1338"/>
                </a:lnTo>
                <a:lnTo>
                  <a:pt x="3451" y="1334"/>
                </a:lnTo>
                <a:lnTo>
                  <a:pt x="3456" y="1334"/>
                </a:lnTo>
                <a:lnTo>
                  <a:pt x="3456" y="1334"/>
                </a:lnTo>
                <a:lnTo>
                  <a:pt x="3461" y="1334"/>
                </a:lnTo>
                <a:lnTo>
                  <a:pt x="3461" y="1329"/>
                </a:lnTo>
                <a:lnTo>
                  <a:pt x="3461" y="1329"/>
                </a:lnTo>
                <a:lnTo>
                  <a:pt x="3465" y="1329"/>
                </a:lnTo>
                <a:lnTo>
                  <a:pt x="3465" y="1325"/>
                </a:lnTo>
                <a:lnTo>
                  <a:pt x="3470" y="1325"/>
                </a:lnTo>
                <a:lnTo>
                  <a:pt x="3474" y="1320"/>
                </a:lnTo>
                <a:lnTo>
                  <a:pt x="3479" y="1320"/>
                </a:lnTo>
                <a:lnTo>
                  <a:pt x="3483" y="1320"/>
                </a:lnTo>
                <a:lnTo>
                  <a:pt x="3488" y="1320"/>
                </a:lnTo>
                <a:lnTo>
                  <a:pt x="3488" y="1320"/>
                </a:lnTo>
                <a:lnTo>
                  <a:pt x="3492" y="1320"/>
                </a:lnTo>
                <a:lnTo>
                  <a:pt x="3497" y="1320"/>
                </a:lnTo>
                <a:lnTo>
                  <a:pt x="3497" y="1316"/>
                </a:lnTo>
                <a:lnTo>
                  <a:pt x="3501" y="1311"/>
                </a:lnTo>
                <a:lnTo>
                  <a:pt x="3506" y="1311"/>
                </a:lnTo>
                <a:lnTo>
                  <a:pt x="3506" y="1311"/>
                </a:lnTo>
                <a:lnTo>
                  <a:pt x="3510" y="1311"/>
                </a:lnTo>
                <a:lnTo>
                  <a:pt x="3515" y="1311"/>
                </a:lnTo>
                <a:lnTo>
                  <a:pt x="3515" y="1311"/>
                </a:lnTo>
                <a:lnTo>
                  <a:pt x="3519" y="1311"/>
                </a:lnTo>
                <a:lnTo>
                  <a:pt x="3519" y="1311"/>
                </a:lnTo>
                <a:lnTo>
                  <a:pt x="3524" y="1307"/>
                </a:lnTo>
                <a:lnTo>
                  <a:pt x="3524" y="1307"/>
                </a:lnTo>
                <a:lnTo>
                  <a:pt x="3524" y="1302"/>
                </a:lnTo>
                <a:lnTo>
                  <a:pt x="3528" y="1302"/>
                </a:lnTo>
                <a:lnTo>
                  <a:pt x="3528" y="1302"/>
                </a:lnTo>
                <a:lnTo>
                  <a:pt x="3533" y="1298"/>
                </a:lnTo>
                <a:lnTo>
                  <a:pt x="3533" y="1298"/>
                </a:lnTo>
                <a:lnTo>
                  <a:pt x="3542" y="1293"/>
                </a:lnTo>
                <a:lnTo>
                  <a:pt x="3546" y="1293"/>
                </a:lnTo>
                <a:lnTo>
                  <a:pt x="3546" y="1293"/>
                </a:lnTo>
                <a:lnTo>
                  <a:pt x="3551" y="1289"/>
                </a:lnTo>
                <a:lnTo>
                  <a:pt x="3560" y="1289"/>
                </a:lnTo>
                <a:lnTo>
                  <a:pt x="3564" y="1289"/>
                </a:lnTo>
                <a:lnTo>
                  <a:pt x="3569" y="1284"/>
                </a:lnTo>
                <a:lnTo>
                  <a:pt x="3569" y="1284"/>
                </a:lnTo>
                <a:lnTo>
                  <a:pt x="3573" y="1284"/>
                </a:lnTo>
                <a:lnTo>
                  <a:pt x="3573" y="1284"/>
                </a:lnTo>
                <a:lnTo>
                  <a:pt x="3573" y="1280"/>
                </a:lnTo>
                <a:lnTo>
                  <a:pt x="3578" y="1280"/>
                </a:lnTo>
                <a:lnTo>
                  <a:pt x="3578" y="1280"/>
                </a:lnTo>
                <a:lnTo>
                  <a:pt x="3578" y="1275"/>
                </a:lnTo>
                <a:lnTo>
                  <a:pt x="3578" y="1275"/>
                </a:lnTo>
                <a:lnTo>
                  <a:pt x="3578" y="1271"/>
                </a:lnTo>
                <a:lnTo>
                  <a:pt x="3578" y="1266"/>
                </a:lnTo>
                <a:lnTo>
                  <a:pt x="3583" y="1266"/>
                </a:lnTo>
                <a:lnTo>
                  <a:pt x="3583" y="1261"/>
                </a:lnTo>
                <a:lnTo>
                  <a:pt x="3592" y="1261"/>
                </a:lnTo>
                <a:lnTo>
                  <a:pt x="3596" y="1257"/>
                </a:lnTo>
                <a:lnTo>
                  <a:pt x="3601" y="1257"/>
                </a:lnTo>
                <a:lnTo>
                  <a:pt x="3605" y="1257"/>
                </a:lnTo>
                <a:lnTo>
                  <a:pt x="3605" y="1252"/>
                </a:lnTo>
                <a:lnTo>
                  <a:pt x="3610" y="1252"/>
                </a:lnTo>
                <a:lnTo>
                  <a:pt x="3614" y="1252"/>
                </a:lnTo>
                <a:lnTo>
                  <a:pt x="3619" y="1252"/>
                </a:lnTo>
                <a:lnTo>
                  <a:pt x="3619" y="1252"/>
                </a:lnTo>
                <a:lnTo>
                  <a:pt x="3619" y="1252"/>
                </a:lnTo>
                <a:lnTo>
                  <a:pt x="3628" y="1252"/>
                </a:lnTo>
                <a:lnTo>
                  <a:pt x="3628" y="1248"/>
                </a:lnTo>
                <a:lnTo>
                  <a:pt x="3628" y="1248"/>
                </a:lnTo>
                <a:lnTo>
                  <a:pt x="3628" y="1243"/>
                </a:lnTo>
                <a:lnTo>
                  <a:pt x="3628" y="1243"/>
                </a:lnTo>
                <a:lnTo>
                  <a:pt x="3628" y="1243"/>
                </a:lnTo>
                <a:lnTo>
                  <a:pt x="3628" y="1243"/>
                </a:lnTo>
                <a:lnTo>
                  <a:pt x="3632" y="1234"/>
                </a:lnTo>
                <a:lnTo>
                  <a:pt x="3632" y="1234"/>
                </a:lnTo>
                <a:lnTo>
                  <a:pt x="3641" y="1234"/>
                </a:lnTo>
                <a:lnTo>
                  <a:pt x="3646" y="1234"/>
                </a:lnTo>
                <a:lnTo>
                  <a:pt x="3646" y="1234"/>
                </a:lnTo>
                <a:lnTo>
                  <a:pt x="3650" y="1230"/>
                </a:lnTo>
                <a:lnTo>
                  <a:pt x="3650" y="1221"/>
                </a:lnTo>
                <a:lnTo>
                  <a:pt x="3655" y="1221"/>
                </a:lnTo>
                <a:lnTo>
                  <a:pt x="3655" y="1216"/>
                </a:lnTo>
                <a:lnTo>
                  <a:pt x="3659" y="1216"/>
                </a:lnTo>
                <a:lnTo>
                  <a:pt x="3664" y="1216"/>
                </a:lnTo>
                <a:lnTo>
                  <a:pt x="3668" y="1216"/>
                </a:lnTo>
                <a:lnTo>
                  <a:pt x="3668" y="1216"/>
                </a:lnTo>
                <a:lnTo>
                  <a:pt x="3668" y="1212"/>
                </a:lnTo>
                <a:lnTo>
                  <a:pt x="3668" y="1212"/>
                </a:lnTo>
                <a:lnTo>
                  <a:pt x="3668" y="1207"/>
                </a:lnTo>
                <a:lnTo>
                  <a:pt x="3668" y="1207"/>
                </a:lnTo>
                <a:lnTo>
                  <a:pt x="3668" y="1203"/>
                </a:lnTo>
                <a:lnTo>
                  <a:pt x="3664" y="1203"/>
                </a:lnTo>
                <a:lnTo>
                  <a:pt x="3668" y="1198"/>
                </a:lnTo>
                <a:lnTo>
                  <a:pt x="3668" y="1194"/>
                </a:lnTo>
                <a:lnTo>
                  <a:pt x="3668" y="1194"/>
                </a:lnTo>
                <a:lnTo>
                  <a:pt x="3668" y="1189"/>
                </a:lnTo>
                <a:lnTo>
                  <a:pt x="3668" y="1189"/>
                </a:lnTo>
                <a:lnTo>
                  <a:pt x="3668" y="1185"/>
                </a:lnTo>
                <a:lnTo>
                  <a:pt x="3673" y="1185"/>
                </a:lnTo>
                <a:lnTo>
                  <a:pt x="3673" y="1185"/>
                </a:lnTo>
                <a:lnTo>
                  <a:pt x="3673" y="1185"/>
                </a:lnTo>
                <a:lnTo>
                  <a:pt x="3673" y="1185"/>
                </a:lnTo>
                <a:lnTo>
                  <a:pt x="3673" y="1189"/>
                </a:lnTo>
                <a:lnTo>
                  <a:pt x="3677" y="1189"/>
                </a:lnTo>
                <a:lnTo>
                  <a:pt x="3677" y="1189"/>
                </a:lnTo>
                <a:lnTo>
                  <a:pt x="3677" y="1185"/>
                </a:lnTo>
                <a:lnTo>
                  <a:pt x="3682" y="1180"/>
                </a:lnTo>
                <a:lnTo>
                  <a:pt x="3682" y="1176"/>
                </a:lnTo>
                <a:lnTo>
                  <a:pt x="3686" y="1171"/>
                </a:lnTo>
                <a:lnTo>
                  <a:pt x="3691" y="1167"/>
                </a:lnTo>
                <a:lnTo>
                  <a:pt x="3691" y="1167"/>
                </a:lnTo>
                <a:lnTo>
                  <a:pt x="3691" y="1162"/>
                </a:lnTo>
                <a:lnTo>
                  <a:pt x="3695" y="1158"/>
                </a:lnTo>
                <a:lnTo>
                  <a:pt x="3695" y="1158"/>
                </a:lnTo>
                <a:lnTo>
                  <a:pt x="3695" y="1153"/>
                </a:lnTo>
                <a:lnTo>
                  <a:pt x="3695" y="1148"/>
                </a:lnTo>
                <a:lnTo>
                  <a:pt x="3695" y="1148"/>
                </a:lnTo>
                <a:lnTo>
                  <a:pt x="3695" y="1148"/>
                </a:lnTo>
                <a:lnTo>
                  <a:pt x="3691" y="1144"/>
                </a:lnTo>
                <a:lnTo>
                  <a:pt x="3691" y="1144"/>
                </a:lnTo>
                <a:lnTo>
                  <a:pt x="3686" y="1144"/>
                </a:lnTo>
                <a:lnTo>
                  <a:pt x="3686" y="1139"/>
                </a:lnTo>
                <a:lnTo>
                  <a:pt x="3682" y="1139"/>
                </a:lnTo>
                <a:lnTo>
                  <a:pt x="3682" y="1135"/>
                </a:lnTo>
                <a:lnTo>
                  <a:pt x="3677" y="1135"/>
                </a:lnTo>
                <a:lnTo>
                  <a:pt x="3677" y="1130"/>
                </a:lnTo>
                <a:lnTo>
                  <a:pt x="3677" y="1130"/>
                </a:lnTo>
                <a:lnTo>
                  <a:pt x="3673" y="1126"/>
                </a:lnTo>
                <a:lnTo>
                  <a:pt x="3673" y="1126"/>
                </a:lnTo>
                <a:lnTo>
                  <a:pt x="3668" y="1126"/>
                </a:lnTo>
                <a:lnTo>
                  <a:pt x="3668" y="1126"/>
                </a:lnTo>
                <a:lnTo>
                  <a:pt x="3668" y="1126"/>
                </a:lnTo>
                <a:lnTo>
                  <a:pt x="3664" y="1126"/>
                </a:lnTo>
                <a:lnTo>
                  <a:pt x="3659" y="1121"/>
                </a:lnTo>
                <a:lnTo>
                  <a:pt x="3655" y="1121"/>
                </a:lnTo>
                <a:lnTo>
                  <a:pt x="3646" y="1121"/>
                </a:lnTo>
                <a:lnTo>
                  <a:pt x="3646" y="1121"/>
                </a:lnTo>
                <a:lnTo>
                  <a:pt x="3641" y="1117"/>
                </a:lnTo>
                <a:lnTo>
                  <a:pt x="3641" y="1112"/>
                </a:lnTo>
                <a:lnTo>
                  <a:pt x="3637" y="1112"/>
                </a:lnTo>
                <a:lnTo>
                  <a:pt x="3632" y="1103"/>
                </a:lnTo>
                <a:lnTo>
                  <a:pt x="3632" y="1099"/>
                </a:lnTo>
                <a:lnTo>
                  <a:pt x="3632" y="1099"/>
                </a:lnTo>
                <a:lnTo>
                  <a:pt x="3628" y="1090"/>
                </a:lnTo>
                <a:lnTo>
                  <a:pt x="3628" y="1090"/>
                </a:lnTo>
                <a:lnTo>
                  <a:pt x="3628" y="1085"/>
                </a:lnTo>
                <a:lnTo>
                  <a:pt x="3628" y="1085"/>
                </a:lnTo>
                <a:lnTo>
                  <a:pt x="3628" y="1085"/>
                </a:lnTo>
                <a:lnTo>
                  <a:pt x="3628" y="1081"/>
                </a:lnTo>
                <a:lnTo>
                  <a:pt x="3628" y="1076"/>
                </a:lnTo>
                <a:lnTo>
                  <a:pt x="3628" y="1076"/>
                </a:lnTo>
                <a:lnTo>
                  <a:pt x="3628" y="1076"/>
                </a:lnTo>
                <a:lnTo>
                  <a:pt x="3628" y="1076"/>
                </a:lnTo>
                <a:lnTo>
                  <a:pt x="3628" y="1076"/>
                </a:lnTo>
                <a:lnTo>
                  <a:pt x="3628" y="1076"/>
                </a:lnTo>
                <a:lnTo>
                  <a:pt x="3623" y="1076"/>
                </a:lnTo>
                <a:lnTo>
                  <a:pt x="3623" y="1076"/>
                </a:lnTo>
                <a:lnTo>
                  <a:pt x="3623" y="1076"/>
                </a:lnTo>
                <a:lnTo>
                  <a:pt x="3623" y="1081"/>
                </a:lnTo>
                <a:lnTo>
                  <a:pt x="3623" y="1081"/>
                </a:lnTo>
                <a:lnTo>
                  <a:pt x="3623" y="1081"/>
                </a:lnTo>
                <a:lnTo>
                  <a:pt x="3623" y="1085"/>
                </a:lnTo>
                <a:lnTo>
                  <a:pt x="3614" y="1090"/>
                </a:lnTo>
                <a:lnTo>
                  <a:pt x="3614" y="1094"/>
                </a:lnTo>
                <a:lnTo>
                  <a:pt x="3614" y="1094"/>
                </a:lnTo>
                <a:lnTo>
                  <a:pt x="3614" y="1094"/>
                </a:lnTo>
                <a:lnTo>
                  <a:pt x="3610" y="1099"/>
                </a:lnTo>
                <a:lnTo>
                  <a:pt x="3605" y="1103"/>
                </a:lnTo>
                <a:lnTo>
                  <a:pt x="3601" y="1108"/>
                </a:lnTo>
                <a:lnTo>
                  <a:pt x="3601" y="1108"/>
                </a:lnTo>
                <a:lnTo>
                  <a:pt x="3601" y="1108"/>
                </a:lnTo>
                <a:lnTo>
                  <a:pt x="3601" y="1108"/>
                </a:lnTo>
                <a:lnTo>
                  <a:pt x="3601" y="1112"/>
                </a:lnTo>
                <a:lnTo>
                  <a:pt x="3601" y="1112"/>
                </a:lnTo>
                <a:lnTo>
                  <a:pt x="3601" y="1112"/>
                </a:lnTo>
                <a:lnTo>
                  <a:pt x="3596" y="1117"/>
                </a:lnTo>
                <a:lnTo>
                  <a:pt x="3596" y="1117"/>
                </a:lnTo>
                <a:lnTo>
                  <a:pt x="3592" y="1117"/>
                </a:lnTo>
                <a:lnTo>
                  <a:pt x="3592" y="1117"/>
                </a:lnTo>
                <a:lnTo>
                  <a:pt x="3583" y="1117"/>
                </a:lnTo>
                <a:lnTo>
                  <a:pt x="3578" y="1117"/>
                </a:lnTo>
                <a:lnTo>
                  <a:pt x="3569" y="1117"/>
                </a:lnTo>
                <a:lnTo>
                  <a:pt x="3569" y="1117"/>
                </a:lnTo>
                <a:lnTo>
                  <a:pt x="3564" y="1121"/>
                </a:lnTo>
                <a:lnTo>
                  <a:pt x="3560" y="1121"/>
                </a:lnTo>
                <a:lnTo>
                  <a:pt x="3560" y="1121"/>
                </a:lnTo>
                <a:lnTo>
                  <a:pt x="3555" y="1121"/>
                </a:lnTo>
                <a:lnTo>
                  <a:pt x="3555" y="1117"/>
                </a:lnTo>
                <a:lnTo>
                  <a:pt x="3555" y="1117"/>
                </a:lnTo>
                <a:lnTo>
                  <a:pt x="3555" y="1117"/>
                </a:lnTo>
                <a:lnTo>
                  <a:pt x="3555" y="1117"/>
                </a:lnTo>
                <a:lnTo>
                  <a:pt x="3551" y="1117"/>
                </a:lnTo>
                <a:lnTo>
                  <a:pt x="3551" y="1112"/>
                </a:lnTo>
                <a:lnTo>
                  <a:pt x="3551" y="1117"/>
                </a:lnTo>
                <a:lnTo>
                  <a:pt x="3551" y="1117"/>
                </a:lnTo>
                <a:lnTo>
                  <a:pt x="3551" y="1112"/>
                </a:lnTo>
                <a:lnTo>
                  <a:pt x="3551" y="1112"/>
                </a:lnTo>
                <a:lnTo>
                  <a:pt x="3546" y="1112"/>
                </a:lnTo>
                <a:lnTo>
                  <a:pt x="3546" y="1112"/>
                </a:lnTo>
                <a:lnTo>
                  <a:pt x="3551" y="1112"/>
                </a:lnTo>
                <a:lnTo>
                  <a:pt x="3546" y="1108"/>
                </a:lnTo>
                <a:lnTo>
                  <a:pt x="3546" y="1108"/>
                </a:lnTo>
                <a:lnTo>
                  <a:pt x="3546" y="1108"/>
                </a:lnTo>
                <a:lnTo>
                  <a:pt x="3546" y="1108"/>
                </a:lnTo>
                <a:lnTo>
                  <a:pt x="3546" y="1108"/>
                </a:lnTo>
                <a:lnTo>
                  <a:pt x="3551" y="1103"/>
                </a:lnTo>
                <a:lnTo>
                  <a:pt x="3551" y="1103"/>
                </a:lnTo>
                <a:lnTo>
                  <a:pt x="3551" y="1099"/>
                </a:lnTo>
                <a:lnTo>
                  <a:pt x="3551" y="1099"/>
                </a:lnTo>
                <a:lnTo>
                  <a:pt x="3551" y="1094"/>
                </a:lnTo>
                <a:lnTo>
                  <a:pt x="3546" y="1094"/>
                </a:lnTo>
                <a:lnTo>
                  <a:pt x="3546" y="1094"/>
                </a:lnTo>
                <a:lnTo>
                  <a:pt x="3546" y="1090"/>
                </a:lnTo>
                <a:lnTo>
                  <a:pt x="3546" y="1090"/>
                </a:lnTo>
                <a:lnTo>
                  <a:pt x="3546" y="1085"/>
                </a:lnTo>
                <a:lnTo>
                  <a:pt x="3546" y="1085"/>
                </a:lnTo>
                <a:lnTo>
                  <a:pt x="3546" y="1081"/>
                </a:lnTo>
                <a:lnTo>
                  <a:pt x="3542" y="1081"/>
                </a:lnTo>
                <a:lnTo>
                  <a:pt x="3542" y="1081"/>
                </a:lnTo>
                <a:lnTo>
                  <a:pt x="3537" y="1081"/>
                </a:lnTo>
                <a:lnTo>
                  <a:pt x="3537" y="1090"/>
                </a:lnTo>
                <a:lnTo>
                  <a:pt x="3537" y="1090"/>
                </a:lnTo>
                <a:lnTo>
                  <a:pt x="3537" y="1094"/>
                </a:lnTo>
                <a:lnTo>
                  <a:pt x="3537" y="1094"/>
                </a:lnTo>
                <a:lnTo>
                  <a:pt x="3537" y="1094"/>
                </a:lnTo>
                <a:lnTo>
                  <a:pt x="3537" y="1099"/>
                </a:lnTo>
                <a:lnTo>
                  <a:pt x="3537" y="1103"/>
                </a:lnTo>
                <a:lnTo>
                  <a:pt x="3537" y="1103"/>
                </a:lnTo>
                <a:lnTo>
                  <a:pt x="3537" y="1103"/>
                </a:lnTo>
                <a:lnTo>
                  <a:pt x="3537" y="1103"/>
                </a:lnTo>
                <a:lnTo>
                  <a:pt x="3537" y="1103"/>
                </a:lnTo>
                <a:lnTo>
                  <a:pt x="3533" y="1099"/>
                </a:lnTo>
                <a:lnTo>
                  <a:pt x="3533" y="1094"/>
                </a:lnTo>
                <a:lnTo>
                  <a:pt x="3528" y="1094"/>
                </a:lnTo>
                <a:lnTo>
                  <a:pt x="3528" y="1090"/>
                </a:lnTo>
                <a:lnTo>
                  <a:pt x="3528" y="1090"/>
                </a:lnTo>
                <a:lnTo>
                  <a:pt x="3524" y="1085"/>
                </a:lnTo>
                <a:lnTo>
                  <a:pt x="3524" y="1085"/>
                </a:lnTo>
                <a:lnTo>
                  <a:pt x="3524" y="1085"/>
                </a:lnTo>
                <a:lnTo>
                  <a:pt x="3524" y="1081"/>
                </a:lnTo>
                <a:lnTo>
                  <a:pt x="3524" y="1081"/>
                </a:lnTo>
                <a:lnTo>
                  <a:pt x="3524" y="1081"/>
                </a:lnTo>
                <a:lnTo>
                  <a:pt x="3524" y="1081"/>
                </a:lnTo>
                <a:lnTo>
                  <a:pt x="3524" y="1081"/>
                </a:lnTo>
                <a:lnTo>
                  <a:pt x="3524" y="1076"/>
                </a:lnTo>
                <a:lnTo>
                  <a:pt x="3524" y="1076"/>
                </a:lnTo>
                <a:lnTo>
                  <a:pt x="3524" y="1076"/>
                </a:lnTo>
                <a:lnTo>
                  <a:pt x="3519" y="1072"/>
                </a:lnTo>
                <a:lnTo>
                  <a:pt x="3519" y="1072"/>
                </a:lnTo>
                <a:lnTo>
                  <a:pt x="3519" y="1072"/>
                </a:lnTo>
                <a:lnTo>
                  <a:pt x="3519" y="1072"/>
                </a:lnTo>
                <a:lnTo>
                  <a:pt x="3519" y="1072"/>
                </a:lnTo>
                <a:lnTo>
                  <a:pt x="3524" y="1072"/>
                </a:lnTo>
                <a:lnTo>
                  <a:pt x="3524" y="1072"/>
                </a:lnTo>
                <a:lnTo>
                  <a:pt x="3519" y="1067"/>
                </a:lnTo>
                <a:lnTo>
                  <a:pt x="3515" y="1063"/>
                </a:lnTo>
                <a:lnTo>
                  <a:pt x="3510" y="1063"/>
                </a:lnTo>
                <a:lnTo>
                  <a:pt x="3510" y="1063"/>
                </a:lnTo>
                <a:lnTo>
                  <a:pt x="3506" y="1058"/>
                </a:lnTo>
                <a:lnTo>
                  <a:pt x="3506" y="1054"/>
                </a:lnTo>
                <a:lnTo>
                  <a:pt x="3506" y="1054"/>
                </a:lnTo>
                <a:lnTo>
                  <a:pt x="3506" y="1054"/>
                </a:lnTo>
                <a:lnTo>
                  <a:pt x="3501" y="1054"/>
                </a:lnTo>
                <a:lnTo>
                  <a:pt x="3501" y="1054"/>
                </a:lnTo>
                <a:lnTo>
                  <a:pt x="3497" y="1049"/>
                </a:lnTo>
                <a:lnTo>
                  <a:pt x="3497" y="1049"/>
                </a:lnTo>
                <a:lnTo>
                  <a:pt x="3497" y="1049"/>
                </a:lnTo>
                <a:lnTo>
                  <a:pt x="3497" y="1049"/>
                </a:lnTo>
                <a:lnTo>
                  <a:pt x="3497" y="1044"/>
                </a:lnTo>
                <a:lnTo>
                  <a:pt x="3492" y="1044"/>
                </a:lnTo>
                <a:lnTo>
                  <a:pt x="3492" y="1040"/>
                </a:lnTo>
                <a:lnTo>
                  <a:pt x="3492" y="1035"/>
                </a:lnTo>
                <a:lnTo>
                  <a:pt x="3488" y="1035"/>
                </a:lnTo>
                <a:lnTo>
                  <a:pt x="3488" y="1035"/>
                </a:lnTo>
                <a:lnTo>
                  <a:pt x="3488" y="1031"/>
                </a:lnTo>
                <a:lnTo>
                  <a:pt x="3488" y="1031"/>
                </a:lnTo>
                <a:lnTo>
                  <a:pt x="3488" y="1026"/>
                </a:lnTo>
                <a:lnTo>
                  <a:pt x="3483" y="1026"/>
                </a:lnTo>
                <a:lnTo>
                  <a:pt x="3483" y="1022"/>
                </a:lnTo>
                <a:lnTo>
                  <a:pt x="3483" y="1022"/>
                </a:lnTo>
                <a:lnTo>
                  <a:pt x="3483" y="1022"/>
                </a:lnTo>
                <a:lnTo>
                  <a:pt x="3479" y="1017"/>
                </a:lnTo>
                <a:lnTo>
                  <a:pt x="3479" y="1017"/>
                </a:lnTo>
                <a:lnTo>
                  <a:pt x="3479" y="1017"/>
                </a:lnTo>
                <a:lnTo>
                  <a:pt x="3474" y="1017"/>
                </a:lnTo>
                <a:lnTo>
                  <a:pt x="3474" y="1017"/>
                </a:lnTo>
                <a:lnTo>
                  <a:pt x="3479" y="1017"/>
                </a:lnTo>
                <a:lnTo>
                  <a:pt x="3479" y="1013"/>
                </a:lnTo>
                <a:lnTo>
                  <a:pt x="3479" y="1017"/>
                </a:lnTo>
                <a:lnTo>
                  <a:pt x="3483" y="1017"/>
                </a:lnTo>
                <a:lnTo>
                  <a:pt x="3483" y="1017"/>
                </a:lnTo>
                <a:lnTo>
                  <a:pt x="3483" y="1013"/>
                </a:lnTo>
                <a:lnTo>
                  <a:pt x="3479" y="1013"/>
                </a:lnTo>
                <a:lnTo>
                  <a:pt x="3479" y="1013"/>
                </a:lnTo>
                <a:lnTo>
                  <a:pt x="3479" y="1008"/>
                </a:lnTo>
                <a:lnTo>
                  <a:pt x="3479" y="1008"/>
                </a:lnTo>
                <a:lnTo>
                  <a:pt x="3479" y="1008"/>
                </a:lnTo>
                <a:lnTo>
                  <a:pt x="3479" y="1008"/>
                </a:lnTo>
                <a:lnTo>
                  <a:pt x="3479" y="1008"/>
                </a:lnTo>
                <a:lnTo>
                  <a:pt x="3483" y="1008"/>
                </a:lnTo>
                <a:lnTo>
                  <a:pt x="3488" y="1008"/>
                </a:lnTo>
                <a:lnTo>
                  <a:pt x="3488" y="1008"/>
                </a:lnTo>
                <a:lnTo>
                  <a:pt x="3488" y="1008"/>
                </a:lnTo>
                <a:lnTo>
                  <a:pt x="3488" y="1008"/>
                </a:lnTo>
                <a:lnTo>
                  <a:pt x="3492" y="1008"/>
                </a:lnTo>
                <a:lnTo>
                  <a:pt x="3492" y="1008"/>
                </a:lnTo>
                <a:lnTo>
                  <a:pt x="3492" y="1004"/>
                </a:lnTo>
                <a:lnTo>
                  <a:pt x="3492" y="1004"/>
                </a:lnTo>
                <a:lnTo>
                  <a:pt x="3492" y="999"/>
                </a:lnTo>
                <a:lnTo>
                  <a:pt x="3492" y="999"/>
                </a:lnTo>
                <a:lnTo>
                  <a:pt x="3492" y="999"/>
                </a:lnTo>
                <a:lnTo>
                  <a:pt x="3492" y="999"/>
                </a:lnTo>
                <a:lnTo>
                  <a:pt x="3497" y="999"/>
                </a:lnTo>
                <a:lnTo>
                  <a:pt x="3497" y="999"/>
                </a:lnTo>
                <a:lnTo>
                  <a:pt x="3497" y="999"/>
                </a:lnTo>
                <a:lnTo>
                  <a:pt x="3497" y="999"/>
                </a:lnTo>
                <a:lnTo>
                  <a:pt x="3497" y="999"/>
                </a:lnTo>
                <a:lnTo>
                  <a:pt x="3497" y="999"/>
                </a:lnTo>
                <a:lnTo>
                  <a:pt x="3492" y="999"/>
                </a:lnTo>
                <a:lnTo>
                  <a:pt x="3497" y="999"/>
                </a:lnTo>
                <a:lnTo>
                  <a:pt x="3497" y="999"/>
                </a:lnTo>
                <a:lnTo>
                  <a:pt x="3501" y="1004"/>
                </a:lnTo>
                <a:lnTo>
                  <a:pt x="3506" y="1008"/>
                </a:lnTo>
                <a:lnTo>
                  <a:pt x="3510" y="1004"/>
                </a:lnTo>
                <a:lnTo>
                  <a:pt x="3510" y="1004"/>
                </a:lnTo>
                <a:lnTo>
                  <a:pt x="3515" y="1008"/>
                </a:lnTo>
                <a:lnTo>
                  <a:pt x="3515" y="1008"/>
                </a:lnTo>
                <a:lnTo>
                  <a:pt x="3515" y="1008"/>
                </a:lnTo>
                <a:lnTo>
                  <a:pt x="3519" y="1013"/>
                </a:lnTo>
                <a:lnTo>
                  <a:pt x="3524" y="1017"/>
                </a:lnTo>
                <a:lnTo>
                  <a:pt x="3524" y="1017"/>
                </a:lnTo>
                <a:lnTo>
                  <a:pt x="3524" y="1017"/>
                </a:lnTo>
                <a:lnTo>
                  <a:pt x="3524" y="1022"/>
                </a:lnTo>
                <a:lnTo>
                  <a:pt x="3524" y="1022"/>
                </a:lnTo>
                <a:lnTo>
                  <a:pt x="3528" y="1022"/>
                </a:lnTo>
                <a:lnTo>
                  <a:pt x="3528" y="1026"/>
                </a:lnTo>
                <a:lnTo>
                  <a:pt x="3528" y="1026"/>
                </a:lnTo>
                <a:lnTo>
                  <a:pt x="3528" y="1026"/>
                </a:lnTo>
                <a:lnTo>
                  <a:pt x="3528" y="1026"/>
                </a:lnTo>
                <a:lnTo>
                  <a:pt x="3533" y="1031"/>
                </a:lnTo>
                <a:lnTo>
                  <a:pt x="3533" y="1031"/>
                </a:lnTo>
                <a:lnTo>
                  <a:pt x="3533" y="1035"/>
                </a:lnTo>
                <a:lnTo>
                  <a:pt x="3533" y="1035"/>
                </a:lnTo>
                <a:lnTo>
                  <a:pt x="3537" y="1040"/>
                </a:lnTo>
                <a:lnTo>
                  <a:pt x="3537" y="1040"/>
                </a:lnTo>
                <a:lnTo>
                  <a:pt x="3542" y="1044"/>
                </a:lnTo>
                <a:lnTo>
                  <a:pt x="3542" y="1049"/>
                </a:lnTo>
                <a:lnTo>
                  <a:pt x="3546" y="1049"/>
                </a:lnTo>
                <a:lnTo>
                  <a:pt x="3546" y="1049"/>
                </a:lnTo>
                <a:lnTo>
                  <a:pt x="3551" y="1049"/>
                </a:lnTo>
                <a:lnTo>
                  <a:pt x="3555" y="1049"/>
                </a:lnTo>
                <a:lnTo>
                  <a:pt x="3560" y="1054"/>
                </a:lnTo>
                <a:lnTo>
                  <a:pt x="3560" y="1054"/>
                </a:lnTo>
                <a:lnTo>
                  <a:pt x="3560" y="1054"/>
                </a:lnTo>
                <a:lnTo>
                  <a:pt x="3564" y="1058"/>
                </a:lnTo>
                <a:lnTo>
                  <a:pt x="3569" y="1063"/>
                </a:lnTo>
                <a:lnTo>
                  <a:pt x="3573" y="1063"/>
                </a:lnTo>
                <a:lnTo>
                  <a:pt x="3578" y="1063"/>
                </a:lnTo>
                <a:lnTo>
                  <a:pt x="3578" y="1067"/>
                </a:lnTo>
                <a:lnTo>
                  <a:pt x="3583" y="1067"/>
                </a:lnTo>
                <a:lnTo>
                  <a:pt x="3583" y="1067"/>
                </a:lnTo>
                <a:lnTo>
                  <a:pt x="3587" y="1067"/>
                </a:lnTo>
                <a:lnTo>
                  <a:pt x="3592" y="1067"/>
                </a:lnTo>
                <a:lnTo>
                  <a:pt x="3596" y="1072"/>
                </a:lnTo>
                <a:lnTo>
                  <a:pt x="3596" y="1072"/>
                </a:lnTo>
                <a:lnTo>
                  <a:pt x="3601" y="1072"/>
                </a:lnTo>
                <a:lnTo>
                  <a:pt x="3601" y="1072"/>
                </a:lnTo>
                <a:lnTo>
                  <a:pt x="3605" y="1067"/>
                </a:lnTo>
                <a:lnTo>
                  <a:pt x="3610" y="1067"/>
                </a:lnTo>
                <a:lnTo>
                  <a:pt x="3610" y="1067"/>
                </a:lnTo>
                <a:lnTo>
                  <a:pt x="3610" y="1067"/>
                </a:lnTo>
                <a:lnTo>
                  <a:pt x="3614" y="1063"/>
                </a:lnTo>
                <a:lnTo>
                  <a:pt x="3614" y="1063"/>
                </a:lnTo>
                <a:lnTo>
                  <a:pt x="3619" y="1063"/>
                </a:lnTo>
                <a:lnTo>
                  <a:pt x="3619" y="1058"/>
                </a:lnTo>
                <a:lnTo>
                  <a:pt x="3623" y="1058"/>
                </a:lnTo>
                <a:lnTo>
                  <a:pt x="3623" y="1058"/>
                </a:lnTo>
                <a:lnTo>
                  <a:pt x="3632" y="1058"/>
                </a:lnTo>
                <a:lnTo>
                  <a:pt x="3632" y="1058"/>
                </a:lnTo>
                <a:lnTo>
                  <a:pt x="3632" y="1063"/>
                </a:lnTo>
                <a:lnTo>
                  <a:pt x="3637" y="1063"/>
                </a:lnTo>
                <a:lnTo>
                  <a:pt x="3637" y="1067"/>
                </a:lnTo>
                <a:lnTo>
                  <a:pt x="3637" y="1067"/>
                </a:lnTo>
                <a:lnTo>
                  <a:pt x="3641" y="1072"/>
                </a:lnTo>
                <a:lnTo>
                  <a:pt x="3641" y="1076"/>
                </a:lnTo>
                <a:lnTo>
                  <a:pt x="3641" y="1081"/>
                </a:lnTo>
                <a:lnTo>
                  <a:pt x="3641" y="1081"/>
                </a:lnTo>
                <a:lnTo>
                  <a:pt x="3646" y="1085"/>
                </a:lnTo>
                <a:lnTo>
                  <a:pt x="3650" y="1085"/>
                </a:lnTo>
                <a:lnTo>
                  <a:pt x="3655" y="1085"/>
                </a:lnTo>
                <a:lnTo>
                  <a:pt x="3655" y="1085"/>
                </a:lnTo>
                <a:lnTo>
                  <a:pt x="3655" y="1090"/>
                </a:lnTo>
                <a:lnTo>
                  <a:pt x="3659" y="1090"/>
                </a:lnTo>
                <a:lnTo>
                  <a:pt x="3659" y="1090"/>
                </a:lnTo>
                <a:lnTo>
                  <a:pt x="3664" y="1090"/>
                </a:lnTo>
                <a:lnTo>
                  <a:pt x="3668" y="1090"/>
                </a:lnTo>
                <a:lnTo>
                  <a:pt x="3673" y="1090"/>
                </a:lnTo>
                <a:lnTo>
                  <a:pt x="3677" y="1090"/>
                </a:lnTo>
                <a:lnTo>
                  <a:pt x="3682" y="1090"/>
                </a:lnTo>
                <a:lnTo>
                  <a:pt x="3682" y="1090"/>
                </a:lnTo>
                <a:lnTo>
                  <a:pt x="3686" y="1090"/>
                </a:lnTo>
                <a:lnTo>
                  <a:pt x="3686" y="1094"/>
                </a:lnTo>
                <a:lnTo>
                  <a:pt x="3691" y="1090"/>
                </a:lnTo>
                <a:lnTo>
                  <a:pt x="3695" y="1094"/>
                </a:lnTo>
                <a:lnTo>
                  <a:pt x="3700" y="1090"/>
                </a:lnTo>
                <a:lnTo>
                  <a:pt x="3700" y="1090"/>
                </a:lnTo>
                <a:lnTo>
                  <a:pt x="3700" y="1094"/>
                </a:lnTo>
                <a:lnTo>
                  <a:pt x="3700" y="1094"/>
                </a:lnTo>
                <a:lnTo>
                  <a:pt x="3709" y="1094"/>
                </a:lnTo>
                <a:lnTo>
                  <a:pt x="3714" y="1094"/>
                </a:lnTo>
                <a:lnTo>
                  <a:pt x="3714" y="1099"/>
                </a:lnTo>
                <a:lnTo>
                  <a:pt x="3718" y="1094"/>
                </a:lnTo>
                <a:lnTo>
                  <a:pt x="3718" y="1094"/>
                </a:lnTo>
                <a:lnTo>
                  <a:pt x="3718" y="1094"/>
                </a:lnTo>
                <a:lnTo>
                  <a:pt x="3723" y="1094"/>
                </a:lnTo>
                <a:lnTo>
                  <a:pt x="3727" y="1094"/>
                </a:lnTo>
                <a:lnTo>
                  <a:pt x="3727" y="1094"/>
                </a:lnTo>
                <a:lnTo>
                  <a:pt x="3727" y="1094"/>
                </a:lnTo>
                <a:lnTo>
                  <a:pt x="3727" y="1094"/>
                </a:lnTo>
                <a:lnTo>
                  <a:pt x="3732" y="1094"/>
                </a:lnTo>
                <a:lnTo>
                  <a:pt x="3732" y="1094"/>
                </a:lnTo>
                <a:lnTo>
                  <a:pt x="3732" y="1094"/>
                </a:lnTo>
                <a:lnTo>
                  <a:pt x="3732" y="1094"/>
                </a:lnTo>
                <a:lnTo>
                  <a:pt x="3736" y="1094"/>
                </a:lnTo>
                <a:lnTo>
                  <a:pt x="3741" y="1094"/>
                </a:lnTo>
                <a:lnTo>
                  <a:pt x="3745" y="1094"/>
                </a:lnTo>
                <a:lnTo>
                  <a:pt x="3745" y="1094"/>
                </a:lnTo>
                <a:lnTo>
                  <a:pt x="3750" y="1094"/>
                </a:lnTo>
                <a:lnTo>
                  <a:pt x="3750" y="1094"/>
                </a:lnTo>
                <a:lnTo>
                  <a:pt x="3750" y="1090"/>
                </a:lnTo>
                <a:lnTo>
                  <a:pt x="3754" y="1090"/>
                </a:lnTo>
                <a:lnTo>
                  <a:pt x="3754" y="1090"/>
                </a:lnTo>
                <a:lnTo>
                  <a:pt x="3759" y="1090"/>
                </a:lnTo>
                <a:lnTo>
                  <a:pt x="3759" y="1090"/>
                </a:lnTo>
                <a:lnTo>
                  <a:pt x="3759" y="1090"/>
                </a:lnTo>
                <a:lnTo>
                  <a:pt x="3759" y="1090"/>
                </a:lnTo>
                <a:lnTo>
                  <a:pt x="3768" y="1094"/>
                </a:lnTo>
                <a:lnTo>
                  <a:pt x="3768" y="1094"/>
                </a:lnTo>
                <a:lnTo>
                  <a:pt x="3768" y="1094"/>
                </a:lnTo>
                <a:lnTo>
                  <a:pt x="3772" y="1090"/>
                </a:lnTo>
                <a:lnTo>
                  <a:pt x="3777" y="1090"/>
                </a:lnTo>
                <a:lnTo>
                  <a:pt x="3781" y="1090"/>
                </a:lnTo>
                <a:lnTo>
                  <a:pt x="3786" y="1090"/>
                </a:lnTo>
                <a:lnTo>
                  <a:pt x="3790" y="1090"/>
                </a:lnTo>
                <a:lnTo>
                  <a:pt x="3795" y="1090"/>
                </a:lnTo>
                <a:lnTo>
                  <a:pt x="3795" y="1090"/>
                </a:lnTo>
                <a:lnTo>
                  <a:pt x="3795" y="1090"/>
                </a:lnTo>
                <a:lnTo>
                  <a:pt x="3799" y="1090"/>
                </a:lnTo>
                <a:lnTo>
                  <a:pt x="3795" y="1090"/>
                </a:lnTo>
                <a:lnTo>
                  <a:pt x="3795" y="1085"/>
                </a:lnTo>
                <a:lnTo>
                  <a:pt x="3790" y="1090"/>
                </a:lnTo>
                <a:lnTo>
                  <a:pt x="3795" y="1085"/>
                </a:lnTo>
                <a:lnTo>
                  <a:pt x="3795" y="1085"/>
                </a:lnTo>
                <a:lnTo>
                  <a:pt x="3795" y="1085"/>
                </a:lnTo>
                <a:lnTo>
                  <a:pt x="3795" y="1085"/>
                </a:lnTo>
                <a:lnTo>
                  <a:pt x="3799" y="1090"/>
                </a:lnTo>
                <a:lnTo>
                  <a:pt x="3799" y="1090"/>
                </a:lnTo>
                <a:lnTo>
                  <a:pt x="3804" y="1094"/>
                </a:lnTo>
                <a:lnTo>
                  <a:pt x="3804" y="1094"/>
                </a:lnTo>
                <a:lnTo>
                  <a:pt x="3804" y="1099"/>
                </a:lnTo>
                <a:lnTo>
                  <a:pt x="3804" y="1099"/>
                </a:lnTo>
                <a:lnTo>
                  <a:pt x="3813" y="1099"/>
                </a:lnTo>
                <a:lnTo>
                  <a:pt x="3813" y="1103"/>
                </a:lnTo>
                <a:lnTo>
                  <a:pt x="3817" y="1108"/>
                </a:lnTo>
                <a:lnTo>
                  <a:pt x="3817" y="1112"/>
                </a:lnTo>
                <a:lnTo>
                  <a:pt x="3817" y="1112"/>
                </a:lnTo>
                <a:lnTo>
                  <a:pt x="3817" y="1112"/>
                </a:lnTo>
                <a:lnTo>
                  <a:pt x="3817" y="1117"/>
                </a:lnTo>
                <a:lnTo>
                  <a:pt x="3817" y="1117"/>
                </a:lnTo>
                <a:lnTo>
                  <a:pt x="3817" y="1117"/>
                </a:lnTo>
                <a:lnTo>
                  <a:pt x="3822" y="1117"/>
                </a:lnTo>
                <a:lnTo>
                  <a:pt x="3822" y="1117"/>
                </a:lnTo>
                <a:lnTo>
                  <a:pt x="3822" y="1117"/>
                </a:lnTo>
                <a:lnTo>
                  <a:pt x="3822" y="1117"/>
                </a:lnTo>
                <a:lnTo>
                  <a:pt x="3822" y="1121"/>
                </a:lnTo>
                <a:lnTo>
                  <a:pt x="3826" y="1117"/>
                </a:lnTo>
                <a:lnTo>
                  <a:pt x="3826" y="1117"/>
                </a:lnTo>
                <a:lnTo>
                  <a:pt x="3826" y="1117"/>
                </a:lnTo>
                <a:lnTo>
                  <a:pt x="3831" y="1117"/>
                </a:lnTo>
                <a:lnTo>
                  <a:pt x="3831" y="1117"/>
                </a:lnTo>
                <a:lnTo>
                  <a:pt x="3831" y="1121"/>
                </a:lnTo>
                <a:lnTo>
                  <a:pt x="3831" y="1121"/>
                </a:lnTo>
                <a:lnTo>
                  <a:pt x="3831" y="1121"/>
                </a:lnTo>
                <a:lnTo>
                  <a:pt x="3831" y="1117"/>
                </a:lnTo>
                <a:lnTo>
                  <a:pt x="3831" y="1121"/>
                </a:lnTo>
                <a:lnTo>
                  <a:pt x="3835" y="1121"/>
                </a:lnTo>
                <a:lnTo>
                  <a:pt x="3835" y="1121"/>
                </a:lnTo>
                <a:lnTo>
                  <a:pt x="3835" y="1121"/>
                </a:lnTo>
                <a:lnTo>
                  <a:pt x="3835" y="1121"/>
                </a:lnTo>
                <a:lnTo>
                  <a:pt x="3840" y="1121"/>
                </a:lnTo>
                <a:lnTo>
                  <a:pt x="3840" y="1117"/>
                </a:lnTo>
                <a:lnTo>
                  <a:pt x="3840" y="1121"/>
                </a:lnTo>
                <a:lnTo>
                  <a:pt x="3835" y="1121"/>
                </a:lnTo>
                <a:lnTo>
                  <a:pt x="3835" y="1126"/>
                </a:lnTo>
                <a:lnTo>
                  <a:pt x="3840" y="1126"/>
                </a:lnTo>
                <a:lnTo>
                  <a:pt x="3840" y="1130"/>
                </a:lnTo>
                <a:lnTo>
                  <a:pt x="3845" y="1135"/>
                </a:lnTo>
                <a:lnTo>
                  <a:pt x="3854" y="1139"/>
                </a:lnTo>
                <a:lnTo>
                  <a:pt x="3863" y="1139"/>
                </a:lnTo>
                <a:lnTo>
                  <a:pt x="3863" y="1139"/>
                </a:lnTo>
                <a:lnTo>
                  <a:pt x="3863" y="1135"/>
                </a:lnTo>
                <a:lnTo>
                  <a:pt x="3867" y="1135"/>
                </a:lnTo>
                <a:lnTo>
                  <a:pt x="3867" y="1135"/>
                </a:lnTo>
                <a:lnTo>
                  <a:pt x="3872" y="1135"/>
                </a:lnTo>
                <a:lnTo>
                  <a:pt x="3872" y="1135"/>
                </a:lnTo>
                <a:lnTo>
                  <a:pt x="3872" y="1135"/>
                </a:lnTo>
                <a:lnTo>
                  <a:pt x="3872" y="1135"/>
                </a:lnTo>
                <a:lnTo>
                  <a:pt x="3872" y="1130"/>
                </a:lnTo>
                <a:lnTo>
                  <a:pt x="3872" y="1130"/>
                </a:lnTo>
                <a:lnTo>
                  <a:pt x="3872" y="1135"/>
                </a:lnTo>
                <a:lnTo>
                  <a:pt x="3876" y="1135"/>
                </a:lnTo>
                <a:lnTo>
                  <a:pt x="3872" y="1135"/>
                </a:lnTo>
                <a:lnTo>
                  <a:pt x="3872" y="1139"/>
                </a:lnTo>
                <a:lnTo>
                  <a:pt x="3872" y="1144"/>
                </a:lnTo>
                <a:lnTo>
                  <a:pt x="3867" y="1144"/>
                </a:lnTo>
                <a:lnTo>
                  <a:pt x="3867" y="1144"/>
                </a:lnTo>
                <a:lnTo>
                  <a:pt x="3863" y="1144"/>
                </a:lnTo>
                <a:lnTo>
                  <a:pt x="3863" y="1144"/>
                </a:lnTo>
                <a:lnTo>
                  <a:pt x="3863" y="1144"/>
                </a:lnTo>
                <a:lnTo>
                  <a:pt x="3858" y="1144"/>
                </a:lnTo>
                <a:lnTo>
                  <a:pt x="3854" y="1148"/>
                </a:lnTo>
                <a:lnTo>
                  <a:pt x="3854" y="1148"/>
                </a:lnTo>
                <a:lnTo>
                  <a:pt x="3854" y="1148"/>
                </a:lnTo>
                <a:lnTo>
                  <a:pt x="3854" y="1144"/>
                </a:lnTo>
                <a:lnTo>
                  <a:pt x="3849" y="1144"/>
                </a:lnTo>
                <a:lnTo>
                  <a:pt x="3849" y="1148"/>
                </a:lnTo>
                <a:lnTo>
                  <a:pt x="3849" y="1148"/>
                </a:lnTo>
                <a:lnTo>
                  <a:pt x="3849" y="1148"/>
                </a:lnTo>
                <a:lnTo>
                  <a:pt x="3854" y="1153"/>
                </a:lnTo>
                <a:lnTo>
                  <a:pt x="3858" y="1158"/>
                </a:lnTo>
                <a:lnTo>
                  <a:pt x="3863" y="1158"/>
                </a:lnTo>
                <a:lnTo>
                  <a:pt x="3867" y="1162"/>
                </a:lnTo>
                <a:lnTo>
                  <a:pt x="3872" y="1171"/>
                </a:lnTo>
                <a:lnTo>
                  <a:pt x="3872" y="1171"/>
                </a:lnTo>
                <a:lnTo>
                  <a:pt x="3881" y="1176"/>
                </a:lnTo>
                <a:lnTo>
                  <a:pt x="3885" y="1176"/>
                </a:lnTo>
                <a:lnTo>
                  <a:pt x="3885" y="1176"/>
                </a:lnTo>
                <a:lnTo>
                  <a:pt x="3890" y="1176"/>
                </a:lnTo>
                <a:lnTo>
                  <a:pt x="3894" y="1176"/>
                </a:lnTo>
                <a:lnTo>
                  <a:pt x="3899" y="1171"/>
                </a:lnTo>
                <a:lnTo>
                  <a:pt x="3903" y="1171"/>
                </a:lnTo>
                <a:lnTo>
                  <a:pt x="3908" y="1167"/>
                </a:lnTo>
                <a:lnTo>
                  <a:pt x="3908" y="1162"/>
                </a:lnTo>
                <a:lnTo>
                  <a:pt x="3908" y="1158"/>
                </a:lnTo>
                <a:lnTo>
                  <a:pt x="3908" y="1158"/>
                </a:lnTo>
                <a:lnTo>
                  <a:pt x="3908" y="1158"/>
                </a:lnTo>
                <a:lnTo>
                  <a:pt x="3903" y="1158"/>
                </a:lnTo>
                <a:lnTo>
                  <a:pt x="3903" y="1158"/>
                </a:lnTo>
                <a:lnTo>
                  <a:pt x="3903" y="1158"/>
                </a:lnTo>
                <a:lnTo>
                  <a:pt x="3903" y="1153"/>
                </a:lnTo>
                <a:lnTo>
                  <a:pt x="3903" y="1153"/>
                </a:lnTo>
                <a:lnTo>
                  <a:pt x="3908" y="1153"/>
                </a:lnTo>
                <a:lnTo>
                  <a:pt x="3908" y="1153"/>
                </a:lnTo>
                <a:lnTo>
                  <a:pt x="3908" y="1148"/>
                </a:lnTo>
                <a:lnTo>
                  <a:pt x="3903" y="1148"/>
                </a:lnTo>
                <a:lnTo>
                  <a:pt x="3903" y="1148"/>
                </a:lnTo>
                <a:lnTo>
                  <a:pt x="3908" y="1148"/>
                </a:lnTo>
                <a:lnTo>
                  <a:pt x="3908" y="1148"/>
                </a:lnTo>
                <a:lnTo>
                  <a:pt x="3912" y="1148"/>
                </a:lnTo>
                <a:lnTo>
                  <a:pt x="3912" y="1148"/>
                </a:lnTo>
                <a:lnTo>
                  <a:pt x="3917" y="1148"/>
                </a:lnTo>
                <a:lnTo>
                  <a:pt x="3912" y="1148"/>
                </a:lnTo>
                <a:lnTo>
                  <a:pt x="3912" y="1148"/>
                </a:lnTo>
                <a:lnTo>
                  <a:pt x="3912" y="1148"/>
                </a:lnTo>
                <a:lnTo>
                  <a:pt x="3912" y="1153"/>
                </a:lnTo>
                <a:lnTo>
                  <a:pt x="3912" y="1153"/>
                </a:lnTo>
                <a:lnTo>
                  <a:pt x="3912" y="1153"/>
                </a:lnTo>
                <a:lnTo>
                  <a:pt x="3912" y="1153"/>
                </a:lnTo>
                <a:lnTo>
                  <a:pt x="3912" y="1153"/>
                </a:lnTo>
                <a:lnTo>
                  <a:pt x="3912" y="1158"/>
                </a:lnTo>
                <a:lnTo>
                  <a:pt x="3917" y="1158"/>
                </a:lnTo>
                <a:lnTo>
                  <a:pt x="3921" y="1158"/>
                </a:lnTo>
                <a:lnTo>
                  <a:pt x="3921" y="1158"/>
                </a:lnTo>
                <a:lnTo>
                  <a:pt x="3921" y="1158"/>
                </a:lnTo>
                <a:lnTo>
                  <a:pt x="3917" y="1158"/>
                </a:lnTo>
                <a:lnTo>
                  <a:pt x="3917" y="1162"/>
                </a:lnTo>
                <a:lnTo>
                  <a:pt x="3912" y="1162"/>
                </a:lnTo>
                <a:lnTo>
                  <a:pt x="3917" y="1162"/>
                </a:lnTo>
                <a:lnTo>
                  <a:pt x="3917" y="1162"/>
                </a:lnTo>
                <a:lnTo>
                  <a:pt x="3917" y="1162"/>
                </a:lnTo>
                <a:lnTo>
                  <a:pt x="3917" y="1167"/>
                </a:lnTo>
                <a:lnTo>
                  <a:pt x="3917" y="1167"/>
                </a:lnTo>
                <a:lnTo>
                  <a:pt x="3917" y="1171"/>
                </a:lnTo>
                <a:lnTo>
                  <a:pt x="3917" y="1171"/>
                </a:lnTo>
                <a:lnTo>
                  <a:pt x="3917" y="1171"/>
                </a:lnTo>
                <a:lnTo>
                  <a:pt x="3921" y="1171"/>
                </a:lnTo>
                <a:lnTo>
                  <a:pt x="3921" y="1176"/>
                </a:lnTo>
                <a:lnTo>
                  <a:pt x="3921" y="1176"/>
                </a:lnTo>
                <a:lnTo>
                  <a:pt x="3921" y="1180"/>
                </a:lnTo>
                <a:lnTo>
                  <a:pt x="3921" y="1189"/>
                </a:lnTo>
                <a:lnTo>
                  <a:pt x="3921" y="1194"/>
                </a:lnTo>
                <a:lnTo>
                  <a:pt x="3921" y="1194"/>
                </a:lnTo>
                <a:lnTo>
                  <a:pt x="3921" y="1194"/>
                </a:lnTo>
                <a:lnTo>
                  <a:pt x="3921" y="1198"/>
                </a:lnTo>
                <a:lnTo>
                  <a:pt x="3921" y="1198"/>
                </a:lnTo>
                <a:lnTo>
                  <a:pt x="3921" y="1203"/>
                </a:lnTo>
                <a:lnTo>
                  <a:pt x="3921" y="1203"/>
                </a:lnTo>
                <a:lnTo>
                  <a:pt x="3921" y="1203"/>
                </a:lnTo>
                <a:lnTo>
                  <a:pt x="3926" y="1203"/>
                </a:lnTo>
                <a:lnTo>
                  <a:pt x="3926" y="1203"/>
                </a:lnTo>
                <a:lnTo>
                  <a:pt x="3926" y="1207"/>
                </a:lnTo>
                <a:lnTo>
                  <a:pt x="3926" y="1207"/>
                </a:lnTo>
                <a:lnTo>
                  <a:pt x="3926" y="1207"/>
                </a:lnTo>
                <a:lnTo>
                  <a:pt x="3926" y="1212"/>
                </a:lnTo>
                <a:lnTo>
                  <a:pt x="3926" y="1212"/>
                </a:lnTo>
                <a:lnTo>
                  <a:pt x="3926" y="1207"/>
                </a:lnTo>
                <a:lnTo>
                  <a:pt x="3926" y="1212"/>
                </a:lnTo>
                <a:lnTo>
                  <a:pt x="3926" y="1212"/>
                </a:lnTo>
                <a:lnTo>
                  <a:pt x="3926" y="1216"/>
                </a:lnTo>
                <a:lnTo>
                  <a:pt x="3926" y="1216"/>
                </a:lnTo>
                <a:lnTo>
                  <a:pt x="3926" y="1216"/>
                </a:lnTo>
                <a:lnTo>
                  <a:pt x="3926" y="1216"/>
                </a:lnTo>
                <a:lnTo>
                  <a:pt x="3930" y="1221"/>
                </a:lnTo>
                <a:lnTo>
                  <a:pt x="3930" y="1225"/>
                </a:lnTo>
                <a:lnTo>
                  <a:pt x="3930" y="1225"/>
                </a:lnTo>
                <a:lnTo>
                  <a:pt x="3930" y="1230"/>
                </a:lnTo>
                <a:lnTo>
                  <a:pt x="3935" y="1234"/>
                </a:lnTo>
                <a:lnTo>
                  <a:pt x="3935" y="1239"/>
                </a:lnTo>
                <a:lnTo>
                  <a:pt x="3935" y="1243"/>
                </a:lnTo>
                <a:lnTo>
                  <a:pt x="3939" y="1257"/>
                </a:lnTo>
                <a:lnTo>
                  <a:pt x="3944" y="1266"/>
                </a:lnTo>
                <a:lnTo>
                  <a:pt x="3944" y="1266"/>
                </a:lnTo>
                <a:lnTo>
                  <a:pt x="3948" y="1271"/>
                </a:lnTo>
                <a:lnTo>
                  <a:pt x="3948" y="1275"/>
                </a:lnTo>
                <a:lnTo>
                  <a:pt x="3948" y="1275"/>
                </a:lnTo>
                <a:lnTo>
                  <a:pt x="3948" y="1275"/>
                </a:lnTo>
                <a:lnTo>
                  <a:pt x="3948" y="1275"/>
                </a:lnTo>
                <a:lnTo>
                  <a:pt x="3948" y="1275"/>
                </a:lnTo>
                <a:lnTo>
                  <a:pt x="3953" y="1280"/>
                </a:lnTo>
                <a:lnTo>
                  <a:pt x="3953" y="1280"/>
                </a:lnTo>
                <a:lnTo>
                  <a:pt x="3948" y="1280"/>
                </a:lnTo>
                <a:lnTo>
                  <a:pt x="3953" y="1280"/>
                </a:lnTo>
                <a:lnTo>
                  <a:pt x="3953" y="1284"/>
                </a:lnTo>
                <a:lnTo>
                  <a:pt x="3957" y="1289"/>
                </a:lnTo>
                <a:lnTo>
                  <a:pt x="3957" y="1289"/>
                </a:lnTo>
                <a:lnTo>
                  <a:pt x="3957" y="1293"/>
                </a:lnTo>
                <a:lnTo>
                  <a:pt x="3962" y="1293"/>
                </a:lnTo>
                <a:lnTo>
                  <a:pt x="3962" y="1293"/>
                </a:lnTo>
                <a:lnTo>
                  <a:pt x="3962" y="1298"/>
                </a:lnTo>
                <a:lnTo>
                  <a:pt x="3962" y="1298"/>
                </a:lnTo>
                <a:lnTo>
                  <a:pt x="3967" y="1302"/>
                </a:lnTo>
                <a:lnTo>
                  <a:pt x="3967" y="1302"/>
                </a:lnTo>
                <a:lnTo>
                  <a:pt x="3967" y="1307"/>
                </a:lnTo>
                <a:lnTo>
                  <a:pt x="3967" y="1307"/>
                </a:lnTo>
                <a:lnTo>
                  <a:pt x="3971" y="1311"/>
                </a:lnTo>
                <a:lnTo>
                  <a:pt x="3971" y="1316"/>
                </a:lnTo>
                <a:lnTo>
                  <a:pt x="3971" y="1316"/>
                </a:lnTo>
                <a:lnTo>
                  <a:pt x="3971" y="1325"/>
                </a:lnTo>
                <a:lnTo>
                  <a:pt x="3971" y="1325"/>
                </a:lnTo>
                <a:lnTo>
                  <a:pt x="3976" y="1329"/>
                </a:lnTo>
                <a:lnTo>
                  <a:pt x="3976" y="1334"/>
                </a:lnTo>
                <a:lnTo>
                  <a:pt x="3980" y="1343"/>
                </a:lnTo>
                <a:lnTo>
                  <a:pt x="3980" y="1343"/>
                </a:lnTo>
                <a:lnTo>
                  <a:pt x="3985" y="1343"/>
                </a:lnTo>
                <a:lnTo>
                  <a:pt x="3985" y="1347"/>
                </a:lnTo>
                <a:lnTo>
                  <a:pt x="3989" y="1352"/>
                </a:lnTo>
                <a:lnTo>
                  <a:pt x="3989" y="1356"/>
                </a:lnTo>
                <a:lnTo>
                  <a:pt x="3994" y="1356"/>
                </a:lnTo>
                <a:lnTo>
                  <a:pt x="3994" y="1361"/>
                </a:lnTo>
                <a:lnTo>
                  <a:pt x="3998" y="1365"/>
                </a:lnTo>
                <a:lnTo>
                  <a:pt x="3998" y="1375"/>
                </a:lnTo>
                <a:lnTo>
                  <a:pt x="3998" y="1375"/>
                </a:lnTo>
                <a:lnTo>
                  <a:pt x="4003" y="1379"/>
                </a:lnTo>
                <a:lnTo>
                  <a:pt x="4003" y="1379"/>
                </a:lnTo>
                <a:lnTo>
                  <a:pt x="4003" y="1379"/>
                </a:lnTo>
                <a:lnTo>
                  <a:pt x="4003" y="1384"/>
                </a:lnTo>
                <a:lnTo>
                  <a:pt x="4003" y="1384"/>
                </a:lnTo>
                <a:lnTo>
                  <a:pt x="4003" y="1384"/>
                </a:lnTo>
                <a:lnTo>
                  <a:pt x="4007" y="1393"/>
                </a:lnTo>
                <a:lnTo>
                  <a:pt x="4007" y="1393"/>
                </a:lnTo>
                <a:lnTo>
                  <a:pt x="4007" y="1393"/>
                </a:lnTo>
                <a:lnTo>
                  <a:pt x="4007" y="1388"/>
                </a:lnTo>
                <a:lnTo>
                  <a:pt x="4007" y="1388"/>
                </a:lnTo>
                <a:lnTo>
                  <a:pt x="4003" y="1384"/>
                </a:lnTo>
                <a:lnTo>
                  <a:pt x="4003" y="1384"/>
                </a:lnTo>
                <a:lnTo>
                  <a:pt x="4003" y="1388"/>
                </a:lnTo>
                <a:lnTo>
                  <a:pt x="4007" y="1393"/>
                </a:lnTo>
                <a:lnTo>
                  <a:pt x="4007" y="1397"/>
                </a:lnTo>
                <a:lnTo>
                  <a:pt x="4007" y="1397"/>
                </a:lnTo>
                <a:lnTo>
                  <a:pt x="4007" y="1397"/>
                </a:lnTo>
                <a:lnTo>
                  <a:pt x="4007" y="1397"/>
                </a:lnTo>
                <a:lnTo>
                  <a:pt x="4007" y="1402"/>
                </a:lnTo>
                <a:lnTo>
                  <a:pt x="4012" y="1402"/>
                </a:lnTo>
                <a:lnTo>
                  <a:pt x="4012" y="1406"/>
                </a:lnTo>
                <a:lnTo>
                  <a:pt x="4016" y="1415"/>
                </a:lnTo>
                <a:lnTo>
                  <a:pt x="4021" y="1415"/>
                </a:lnTo>
                <a:lnTo>
                  <a:pt x="4025" y="1420"/>
                </a:lnTo>
                <a:lnTo>
                  <a:pt x="4030" y="1420"/>
                </a:lnTo>
                <a:lnTo>
                  <a:pt x="4030" y="1420"/>
                </a:lnTo>
                <a:lnTo>
                  <a:pt x="4030" y="1415"/>
                </a:lnTo>
                <a:lnTo>
                  <a:pt x="4039" y="1415"/>
                </a:lnTo>
                <a:lnTo>
                  <a:pt x="4039" y="1411"/>
                </a:lnTo>
                <a:lnTo>
                  <a:pt x="4039" y="1406"/>
                </a:lnTo>
                <a:lnTo>
                  <a:pt x="4039" y="1402"/>
                </a:lnTo>
                <a:lnTo>
                  <a:pt x="4039" y="1402"/>
                </a:lnTo>
                <a:lnTo>
                  <a:pt x="4043" y="1402"/>
                </a:lnTo>
                <a:lnTo>
                  <a:pt x="4052" y="1397"/>
                </a:lnTo>
                <a:lnTo>
                  <a:pt x="4057" y="1397"/>
                </a:lnTo>
                <a:lnTo>
                  <a:pt x="4061" y="1397"/>
                </a:lnTo>
                <a:lnTo>
                  <a:pt x="4057" y="1397"/>
                </a:lnTo>
                <a:lnTo>
                  <a:pt x="4057" y="1397"/>
                </a:lnTo>
                <a:lnTo>
                  <a:pt x="4052" y="1397"/>
                </a:lnTo>
                <a:lnTo>
                  <a:pt x="4052" y="1397"/>
                </a:lnTo>
                <a:lnTo>
                  <a:pt x="4052" y="1393"/>
                </a:lnTo>
                <a:lnTo>
                  <a:pt x="4052" y="1393"/>
                </a:lnTo>
                <a:lnTo>
                  <a:pt x="4052" y="1393"/>
                </a:lnTo>
                <a:lnTo>
                  <a:pt x="4052" y="1388"/>
                </a:lnTo>
                <a:lnTo>
                  <a:pt x="4057" y="1384"/>
                </a:lnTo>
                <a:lnTo>
                  <a:pt x="4057" y="1379"/>
                </a:lnTo>
                <a:lnTo>
                  <a:pt x="4057" y="1379"/>
                </a:lnTo>
                <a:lnTo>
                  <a:pt x="4057" y="1375"/>
                </a:lnTo>
                <a:lnTo>
                  <a:pt x="4061" y="1375"/>
                </a:lnTo>
                <a:lnTo>
                  <a:pt x="4061" y="1375"/>
                </a:lnTo>
                <a:lnTo>
                  <a:pt x="4061" y="1375"/>
                </a:lnTo>
                <a:lnTo>
                  <a:pt x="4061" y="1375"/>
                </a:lnTo>
                <a:lnTo>
                  <a:pt x="4066" y="1375"/>
                </a:lnTo>
                <a:lnTo>
                  <a:pt x="4066" y="1365"/>
                </a:lnTo>
                <a:lnTo>
                  <a:pt x="4061" y="1361"/>
                </a:lnTo>
                <a:lnTo>
                  <a:pt x="4061" y="1356"/>
                </a:lnTo>
                <a:lnTo>
                  <a:pt x="4061" y="1356"/>
                </a:lnTo>
                <a:lnTo>
                  <a:pt x="4061" y="1356"/>
                </a:lnTo>
                <a:lnTo>
                  <a:pt x="4061" y="1356"/>
                </a:lnTo>
                <a:lnTo>
                  <a:pt x="4061" y="1352"/>
                </a:lnTo>
                <a:lnTo>
                  <a:pt x="4061" y="1352"/>
                </a:lnTo>
                <a:lnTo>
                  <a:pt x="4061" y="1347"/>
                </a:lnTo>
                <a:lnTo>
                  <a:pt x="4061" y="1343"/>
                </a:lnTo>
                <a:lnTo>
                  <a:pt x="4066" y="1338"/>
                </a:lnTo>
                <a:lnTo>
                  <a:pt x="4066" y="1338"/>
                </a:lnTo>
                <a:lnTo>
                  <a:pt x="4066" y="1334"/>
                </a:lnTo>
                <a:lnTo>
                  <a:pt x="4066" y="1329"/>
                </a:lnTo>
                <a:lnTo>
                  <a:pt x="4066" y="1316"/>
                </a:lnTo>
                <a:lnTo>
                  <a:pt x="4066" y="1316"/>
                </a:lnTo>
                <a:lnTo>
                  <a:pt x="4061" y="1316"/>
                </a:lnTo>
                <a:lnTo>
                  <a:pt x="4061" y="1311"/>
                </a:lnTo>
                <a:lnTo>
                  <a:pt x="4066" y="1311"/>
                </a:lnTo>
                <a:lnTo>
                  <a:pt x="4066" y="1311"/>
                </a:lnTo>
                <a:lnTo>
                  <a:pt x="4066" y="1316"/>
                </a:lnTo>
                <a:lnTo>
                  <a:pt x="4066" y="1316"/>
                </a:lnTo>
                <a:lnTo>
                  <a:pt x="4066" y="1311"/>
                </a:lnTo>
                <a:lnTo>
                  <a:pt x="4066" y="1307"/>
                </a:lnTo>
                <a:lnTo>
                  <a:pt x="4066" y="1307"/>
                </a:lnTo>
                <a:lnTo>
                  <a:pt x="4061" y="1302"/>
                </a:lnTo>
                <a:lnTo>
                  <a:pt x="4061" y="1302"/>
                </a:lnTo>
                <a:lnTo>
                  <a:pt x="4061" y="1298"/>
                </a:lnTo>
                <a:lnTo>
                  <a:pt x="4061" y="1298"/>
                </a:lnTo>
                <a:lnTo>
                  <a:pt x="4061" y="1293"/>
                </a:lnTo>
                <a:lnTo>
                  <a:pt x="4061" y="1293"/>
                </a:lnTo>
                <a:lnTo>
                  <a:pt x="4061" y="1289"/>
                </a:lnTo>
                <a:lnTo>
                  <a:pt x="4057" y="1284"/>
                </a:lnTo>
                <a:lnTo>
                  <a:pt x="4057" y="1280"/>
                </a:lnTo>
                <a:lnTo>
                  <a:pt x="4061" y="1271"/>
                </a:lnTo>
                <a:lnTo>
                  <a:pt x="4061" y="1271"/>
                </a:lnTo>
                <a:lnTo>
                  <a:pt x="4066" y="1266"/>
                </a:lnTo>
                <a:lnTo>
                  <a:pt x="4066" y="1266"/>
                </a:lnTo>
                <a:lnTo>
                  <a:pt x="4070" y="1266"/>
                </a:lnTo>
                <a:lnTo>
                  <a:pt x="4070" y="1271"/>
                </a:lnTo>
                <a:lnTo>
                  <a:pt x="4070" y="1271"/>
                </a:lnTo>
                <a:lnTo>
                  <a:pt x="4070" y="1271"/>
                </a:lnTo>
                <a:lnTo>
                  <a:pt x="4075" y="1271"/>
                </a:lnTo>
                <a:lnTo>
                  <a:pt x="4075" y="1271"/>
                </a:lnTo>
                <a:lnTo>
                  <a:pt x="4075" y="1266"/>
                </a:lnTo>
                <a:lnTo>
                  <a:pt x="4075" y="1266"/>
                </a:lnTo>
                <a:lnTo>
                  <a:pt x="4075" y="1261"/>
                </a:lnTo>
                <a:lnTo>
                  <a:pt x="4075" y="1257"/>
                </a:lnTo>
                <a:lnTo>
                  <a:pt x="4079" y="1257"/>
                </a:lnTo>
                <a:lnTo>
                  <a:pt x="4084" y="1257"/>
                </a:lnTo>
                <a:lnTo>
                  <a:pt x="4084" y="1257"/>
                </a:lnTo>
                <a:lnTo>
                  <a:pt x="4093" y="1257"/>
                </a:lnTo>
                <a:lnTo>
                  <a:pt x="4093" y="1252"/>
                </a:lnTo>
                <a:lnTo>
                  <a:pt x="4093" y="1252"/>
                </a:lnTo>
                <a:lnTo>
                  <a:pt x="4093" y="1252"/>
                </a:lnTo>
                <a:lnTo>
                  <a:pt x="4093" y="1248"/>
                </a:lnTo>
                <a:lnTo>
                  <a:pt x="4093" y="1248"/>
                </a:lnTo>
                <a:lnTo>
                  <a:pt x="4093" y="1248"/>
                </a:lnTo>
                <a:lnTo>
                  <a:pt x="4093" y="1248"/>
                </a:lnTo>
                <a:lnTo>
                  <a:pt x="4093" y="1248"/>
                </a:lnTo>
                <a:lnTo>
                  <a:pt x="4093" y="1243"/>
                </a:lnTo>
                <a:lnTo>
                  <a:pt x="4098" y="1239"/>
                </a:lnTo>
                <a:lnTo>
                  <a:pt x="4102" y="1234"/>
                </a:lnTo>
                <a:lnTo>
                  <a:pt x="4107" y="1234"/>
                </a:lnTo>
                <a:lnTo>
                  <a:pt x="4107" y="1230"/>
                </a:lnTo>
                <a:lnTo>
                  <a:pt x="4111" y="1225"/>
                </a:lnTo>
                <a:lnTo>
                  <a:pt x="4111" y="1225"/>
                </a:lnTo>
                <a:lnTo>
                  <a:pt x="4120" y="1221"/>
                </a:lnTo>
                <a:lnTo>
                  <a:pt x="4120" y="1216"/>
                </a:lnTo>
                <a:lnTo>
                  <a:pt x="4125" y="1212"/>
                </a:lnTo>
                <a:lnTo>
                  <a:pt x="4125" y="1207"/>
                </a:lnTo>
                <a:lnTo>
                  <a:pt x="4129" y="1207"/>
                </a:lnTo>
                <a:lnTo>
                  <a:pt x="4129" y="1207"/>
                </a:lnTo>
                <a:lnTo>
                  <a:pt x="4129" y="1203"/>
                </a:lnTo>
                <a:lnTo>
                  <a:pt x="4134" y="1198"/>
                </a:lnTo>
                <a:lnTo>
                  <a:pt x="4138" y="1194"/>
                </a:lnTo>
                <a:lnTo>
                  <a:pt x="4138" y="1194"/>
                </a:lnTo>
                <a:lnTo>
                  <a:pt x="4138" y="1194"/>
                </a:lnTo>
                <a:lnTo>
                  <a:pt x="4134" y="1194"/>
                </a:lnTo>
                <a:lnTo>
                  <a:pt x="4134" y="1194"/>
                </a:lnTo>
                <a:lnTo>
                  <a:pt x="4134" y="1194"/>
                </a:lnTo>
                <a:lnTo>
                  <a:pt x="4134" y="1189"/>
                </a:lnTo>
                <a:lnTo>
                  <a:pt x="4138" y="1189"/>
                </a:lnTo>
                <a:lnTo>
                  <a:pt x="4138" y="1189"/>
                </a:lnTo>
                <a:lnTo>
                  <a:pt x="4138" y="1189"/>
                </a:lnTo>
                <a:lnTo>
                  <a:pt x="4138" y="1189"/>
                </a:lnTo>
                <a:lnTo>
                  <a:pt x="4138" y="1194"/>
                </a:lnTo>
                <a:lnTo>
                  <a:pt x="4138" y="1194"/>
                </a:lnTo>
                <a:lnTo>
                  <a:pt x="4138" y="1194"/>
                </a:lnTo>
                <a:lnTo>
                  <a:pt x="4143" y="1189"/>
                </a:lnTo>
                <a:lnTo>
                  <a:pt x="4152" y="1189"/>
                </a:lnTo>
                <a:lnTo>
                  <a:pt x="4152" y="1189"/>
                </a:lnTo>
                <a:lnTo>
                  <a:pt x="4152" y="1189"/>
                </a:lnTo>
                <a:lnTo>
                  <a:pt x="4152" y="1185"/>
                </a:lnTo>
                <a:lnTo>
                  <a:pt x="4152" y="1185"/>
                </a:lnTo>
                <a:lnTo>
                  <a:pt x="4152" y="1185"/>
                </a:lnTo>
                <a:lnTo>
                  <a:pt x="4152" y="1185"/>
                </a:lnTo>
                <a:lnTo>
                  <a:pt x="4152" y="1185"/>
                </a:lnTo>
                <a:lnTo>
                  <a:pt x="4152" y="1185"/>
                </a:lnTo>
                <a:lnTo>
                  <a:pt x="4156" y="1180"/>
                </a:lnTo>
                <a:lnTo>
                  <a:pt x="4156" y="1180"/>
                </a:lnTo>
                <a:lnTo>
                  <a:pt x="4156" y="1176"/>
                </a:lnTo>
                <a:lnTo>
                  <a:pt x="4156" y="1176"/>
                </a:lnTo>
                <a:lnTo>
                  <a:pt x="4161" y="1176"/>
                </a:lnTo>
                <a:lnTo>
                  <a:pt x="4161" y="1171"/>
                </a:lnTo>
                <a:lnTo>
                  <a:pt x="4161" y="1171"/>
                </a:lnTo>
                <a:lnTo>
                  <a:pt x="4156" y="1167"/>
                </a:lnTo>
                <a:lnTo>
                  <a:pt x="4156" y="1167"/>
                </a:lnTo>
                <a:lnTo>
                  <a:pt x="4156" y="1162"/>
                </a:lnTo>
                <a:lnTo>
                  <a:pt x="4156" y="1158"/>
                </a:lnTo>
                <a:lnTo>
                  <a:pt x="4161" y="1158"/>
                </a:lnTo>
                <a:lnTo>
                  <a:pt x="4161" y="1158"/>
                </a:lnTo>
                <a:lnTo>
                  <a:pt x="4170" y="1153"/>
                </a:lnTo>
                <a:lnTo>
                  <a:pt x="4170" y="1153"/>
                </a:lnTo>
                <a:lnTo>
                  <a:pt x="4170" y="1148"/>
                </a:lnTo>
                <a:lnTo>
                  <a:pt x="4174" y="1148"/>
                </a:lnTo>
                <a:lnTo>
                  <a:pt x="4174" y="1144"/>
                </a:lnTo>
                <a:lnTo>
                  <a:pt x="4174" y="1144"/>
                </a:lnTo>
                <a:lnTo>
                  <a:pt x="4174" y="1144"/>
                </a:lnTo>
                <a:lnTo>
                  <a:pt x="4170" y="1144"/>
                </a:lnTo>
                <a:lnTo>
                  <a:pt x="4170" y="1139"/>
                </a:lnTo>
                <a:lnTo>
                  <a:pt x="4170" y="1139"/>
                </a:lnTo>
                <a:lnTo>
                  <a:pt x="4170" y="1139"/>
                </a:lnTo>
                <a:lnTo>
                  <a:pt x="4174" y="1144"/>
                </a:lnTo>
                <a:lnTo>
                  <a:pt x="4174" y="1144"/>
                </a:lnTo>
                <a:lnTo>
                  <a:pt x="4174" y="1144"/>
                </a:lnTo>
                <a:lnTo>
                  <a:pt x="4174" y="1148"/>
                </a:lnTo>
                <a:lnTo>
                  <a:pt x="4174" y="1153"/>
                </a:lnTo>
                <a:lnTo>
                  <a:pt x="4174" y="1153"/>
                </a:lnTo>
                <a:lnTo>
                  <a:pt x="4179" y="1153"/>
                </a:lnTo>
                <a:lnTo>
                  <a:pt x="4179" y="1153"/>
                </a:lnTo>
                <a:lnTo>
                  <a:pt x="4179" y="1153"/>
                </a:lnTo>
                <a:lnTo>
                  <a:pt x="4179" y="1153"/>
                </a:lnTo>
                <a:lnTo>
                  <a:pt x="4179" y="1153"/>
                </a:lnTo>
                <a:lnTo>
                  <a:pt x="4183" y="1153"/>
                </a:lnTo>
                <a:lnTo>
                  <a:pt x="4183" y="1153"/>
                </a:lnTo>
                <a:lnTo>
                  <a:pt x="4183" y="1148"/>
                </a:lnTo>
                <a:lnTo>
                  <a:pt x="4183" y="1144"/>
                </a:lnTo>
                <a:lnTo>
                  <a:pt x="4183" y="1144"/>
                </a:lnTo>
                <a:lnTo>
                  <a:pt x="4183" y="1144"/>
                </a:lnTo>
                <a:lnTo>
                  <a:pt x="4183" y="1144"/>
                </a:lnTo>
                <a:lnTo>
                  <a:pt x="4183" y="1144"/>
                </a:lnTo>
                <a:lnTo>
                  <a:pt x="4183" y="1153"/>
                </a:lnTo>
                <a:lnTo>
                  <a:pt x="4183" y="1153"/>
                </a:lnTo>
                <a:lnTo>
                  <a:pt x="4183" y="1153"/>
                </a:lnTo>
                <a:lnTo>
                  <a:pt x="4188" y="1153"/>
                </a:lnTo>
                <a:lnTo>
                  <a:pt x="4188" y="1153"/>
                </a:lnTo>
                <a:lnTo>
                  <a:pt x="4188" y="1153"/>
                </a:lnTo>
                <a:lnTo>
                  <a:pt x="4188" y="1153"/>
                </a:lnTo>
                <a:lnTo>
                  <a:pt x="4188" y="1153"/>
                </a:lnTo>
                <a:lnTo>
                  <a:pt x="4192" y="1153"/>
                </a:lnTo>
                <a:lnTo>
                  <a:pt x="4192" y="1153"/>
                </a:lnTo>
                <a:lnTo>
                  <a:pt x="4188" y="1148"/>
                </a:lnTo>
                <a:lnTo>
                  <a:pt x="4188" y="1148"/>
                </a:lnTo>
                <a:lnTo>
                  <a:pt x="4188" y="1148"/>
                </a:lnTo>
                <a:lnTo>
                  <a:pt x="4188" y="1144"/>
                </a:lnTo>
                <a:lnTo>
                  <a:pt x="4192" y="1144"/>
                </a:lnTo>
                <a:lnTo>
                  <a:pt x="4192" y="1148"/>
                </a:lnTo>
                <a:lnTo>
                  <a:pt x="4192" y="1148"/>
                </a:lnTo>
                <a:lnTo>
                  <a:pt x="4192" y="1153"/>
                </a:lnTo>
                <a:lnTo>
                  <a:pt x="4197" y="1153"/>
                </a:lnTo>
                <a:lnTo>
                  <a:pt x="4197" y="1153"/>
                </a:lnTo>
                <a:lnTo>
                  <a:pt x="4197" y="1148"/>
                </a:lnTo>
                <a:lnTo>
                  <a:pt x="4197" y="1148"/>
                </a:lnTo>
                <a:lnTo>
                  <a:pt x="4197" y="1144"/>
                </a:lnTo>
                <a:lnTo>
                  <a:pt x="4197" y="1144"/>
                </a:lnTo>
                <a:lnTo>
                  <a:pt x="4197" y="1139"/>
                </a:lnTo>
                <a:lnTo>
                  <a:pt x="4197" y="1144"/>
                </a:lnTo>
                <a:lnTo>
                  <a:pt x="4197" y="1148"/>
                </a:lnTo>
                <a:lnTo>
                  <a:pt x="4201" y="1148"/>
                </a:lnTo>
                <a:lnTo>
                  <a:pt x="4201" y="1148"/>
                </a:lnTo>
                <a:lnTo>
                  <a:pt x="4201" y="1148"/>
                </a:lnTo>
                <a:lnTo>
                  <a:pt x="4201" y="1148"/>
                </a:lnTo>
                <a:lnTo>
                  <a:pt x="4201" y="1144"/>
                </a:lnTo>
                <a:lnTo>
                  <a:pt x="4201" y="1144"/>
                </a:lnTo>
                <a:lnTo>
                  <a:pt x="4201" y="1144"/>
                </a:lnTo>
                <a:lnTo>
                  <a:pt x="4201" y="1139"/>
                </a:lnTo>
                <a:lnTo>
                  <a:pt x="4201" y="1139"/>
                </a:lnTo>
                <a:lnTo>
                  <a:pt x="4201" y="1135"/>
                </a:lnTo>
                <a:lnTo>
                  <a:pt x="4201" y="1139"/>
                </a:lnTo>
                <a:lnTo>
                  <a:pt x="4201" y="1144"/>
                </a:lnTo>
                <a:lnTo>
                  <a:pt x="4206" y="1144"/>
                </a:lnTo>
                <a:lnTo>
                  <a:pt x="4206" y="1144"/>
                </a:lnTo>
                <a:lnTo>
                  <a:pt x="4206" y="1144"/>
                </a:lnTo>
                <a:lnTo>
                  <a:pt x="4206" y="1144"/>
                </a:lnTo>
                <a:lnTo>
                  <a:pt x="4210" y="1144"/>
                </a:lnTo>
                <a:lnTo>
                  <a:pt x="4206" y="1144"/>
                </a:lnTo>
                <a:lnTo>
                  <a:pt x="4206" y="1148"/>
                </a:lnTo>
                <a:lnTo>
                  <a:pt x="4206" y="1148"/>
                </a:lnTo>
                <a:lnTo>
                  <a:pt x="4210" y="1148"/>
                </a:lnTo>
                <a:lnTo>
                  <a:pt x="4210" y="1148"/>
                </a:lnTo>
                <a:lnTo>
                  <a:pt x="4210" y="1148"/>
                </a:lnTo>
                <a:lnTo>
                  <a:pt x="4210" y="1148"/>
                </a:lnTo>
                <a:lnTo>
                  <a:pt x="4210" y="1144"/>
                </a:lnTo>
                <a:lnTo>
                  <a:pt x="4215" y="1144"/>
                </a:lnTo>
                <a:lnTo>
                  <a:pt x="4215" y="1139"/>
                </a:lnTo>
                <a:lnTo>
                  <a:pt x="4215" y="1139"/>
                </a:lnTo>
                <a:lnTo>
                  <a:pt x="4215" y="1139"/>
                </a:lnTo>
                <a:lnTo>
                  <a:pt x="4215" y="1135"/>
                </a:lnTo>
                <a:lnTo>
                  <a:pt x="4210" y="1135"/>
                </a:lnTo>
                <a:lnTo>
                  <a:pt x="4210" y="1135"/>
                </a:lnTo>
                <a:lnTo>
                  <a:pt x="4210" y="1135"/>
                </a:lnTo>
                <a:lnTo>
                  <a:pt x="4210" y="1130"/>
                </a:lnTo>
                <a:lnTo>
                  <a:pt x="4210" y="1130"/>
                </a:lnTo>
                <a:lnTo>
                  <a:pt x="4210" y="1130"/>
                </a:lnTo>
                <a:lnTo>
                  <a:pt x="4210" y="1130"/>
                </a:lnTo>
                <a:lnTo>
                  <a:pt x="4210" y="1126"/>
                </a:lnTo>
                <a:lnTo>
                  <a:pt x="4210" y="1126"/>
                </a:lnTo>
                <a:lnTo>
                  <a:pt x="4210" y="1126"/>
                </a:lnTo>
                <a:lnTo>
                  <a:pt x="4210" y="1126"/>
                </a:lnTo>
                <a:lnTo>
                  <a:pt x="4210" y="1121"/>
                </a:lnTo>
                <a:lnTo>
                  <a:pt x="4210" y="1121"/>
                </a:lnTo>
                <a:lnTo>
                  <a:pt x="4210" y="1121"/>
                </a:lnTo>
                <a:lnTo>
                  <a:pt x="4210" y="1121"/>
                </a:lnTo>
                <a:lnTo>
                  <a:pt x="4206" y="1117"/>
                </a:lnTo>
                <a:lnTo>
                  <a:pt x="4206" y="1117"/>
                </a:lnTo>
                <a:lnTo>
                  <a:pt x="4206" y="1117"/>
                </a:lnTo>
                <a:lnTo>
                  <a:pt x="4210" y="1117"/>
                </a:lnTo>
                <a:lnTo>
                  <a:pt x="4210" y="1117"/>
                </a:lnTo>
                <a:lnTo>
                  <a:pt x="4210" y="1117"/>
                </a:lnTo>
                <a:lnTo>
                  <a:pt x="4210" y="1117"/>
                </a:lnTo>
                <a:lnTo>
                  <a:pt x="4210" y="1112"/>
                </a:lnTo>
                <a:lnTo>
                  <a:pt x="4210" y="1117"/>
                </a:lnTo>
                <a:lnTo>
                  <a:pt x="4210" y="1117"/>
                </a:lnTo>
                <a:lnTo>
                  <a:pt x="4210" y="1121"/>
                </a:lnTo>
                <a:lnTo>
                  <a:pt x="4210" y="1126"/>
                </a:lnTo>
                <a:lnTo>
                  <a:pt x="4210" y="1126"/>
                </a:lnTo>
                <a:lnTo>
                  <a:pt x="4215" y="1130"/>
                </a:lnTo>
                <a:lnTo>
                  <a:pt x="4219" y="1135"/>
                </a:lnTo>
                <a:lnTo>
                  <a:pt x="4224" y="1135"/>
                </a:lnTo>
                <a:lnTo>
                  <a:pt x="4224" y="1130"/>
                </a:lnTo>
                <a:lnTo>
                  <a:pt x="4224" y="1130"/>
                </a:lnTo>
                <a:lnTo>
                  <a:pt x="4224" y="1130"/>
                </a:lnTo>
                <a:lnTo>
                  <a:pt x="4229" y="1126"/>
                </a:lnTo>
                <a:lnTo>
                  <a:pt x="4229" y="1130"/>
                </a:lnTo>
                <a:lnTo>
                  <a:pt x="4229" y="1130"/>
                </a:lnTo>
                <a:lnTo>
                  <a:pt x="4233" y="1135"/>
                </a:lnTo>
                <a:lnTo>
                  <a:pt x="4233" y="1135"/>
                </a:lnTo>
                <a:lnTo>
                  <a:pt x="4233" y="1139"/>
                </a:lnTo>
                <a:lnTo>
                  <a:pt x="4233" y="1139"/>
                </a:lnTo>
                <a:lnTo>
                  <a:pt x="4238" y="1139"/>
                </a:lnTo>
                <a:lnTo>
                  <a:pt x="4238" y="1139"/>
                </a:lnTo>
                <a:lnTo>
                  <a:pt x="4238" y="1139"/>
                </a:lnTo>
                <a:lnTo>
                  <a:pt x="4238" y="1144"/>
                </a:lnTo>
                <a:lnTo>
                  <a:pt x="4238" y="1148"/>
                </a:lnTo>
                <a:lnTo>
                  <a:pt x="4242" y="1153"/>
                </a:lnTo>
                <a:lnTo>
                  <a:pt x="4242" y="1153"/>
                </a:lnTo>
                <a:lnTo>
                  <a:pt x="4242" y="1162"/>
                </a:lnTo>
                <a:lnTo>
                  <a:pt x="4247" y="1167"/>
                </a:lnTo>
                <a:lnTo>
                  <a:pt x="4247" y="1167"/>
                </a:lnTo>
                <a:lnTo>
                  <a:pt x="4251" y="1167"/>
                </a:lnTo>
                <a:lnTo>
                  <a:pt x="4251" y="1167"/>
                </a:lnTo>
                <a:lnTo>
                  <a:pt x="4251" y="1171"/>
                </a:lnTo>
                <a:lnTo>
                  <a:pt x="4256" y="1176"/>
                </a:lnTo>
                <a:lnTo>
                  <a:pt x="4260" y="1176"/>
                </a:lnTo>
                <a:lnTo>
                  <a:pt x="4260" y="1176"/>
                </a:lnTo>
                <a:lnTo>
                  <a:pt x="4256" y="1171"/>
                </a:lnTo>
                <a:lnTo>
                  <a:pt x="4256" y="1171"/>
                </a:lnTo>
                <a:lnTo>
                  <a:pt x="4260" y="1176"/>
                </a:lnTo>
                <a:lnTo>
                  <a:pt x="4260" y="1176"/>
                </a:lnTo>
                <a:lnTo>
                  <a:pt x="4260" y="1176"/>
                </a:lnTo>
                <a:lnTo>
                  <a:pt x="4260" y="1176"/>
                </a:lnTo>
                <a:lnTo>
                  <a:pt x="4260" y="1180"/>
                </a:lnTo>
                <a:lnTo>
                  <a:pt x="4260" y="1180"/>
                </a:lnTo>
                <a:lnTo>
                  <a:pt x="4260" y="1180"/>
                </a:lnTo>
                <a:lnTo>
                  <a:pt x="4260" y="1180"/>
                </a:lnTo>
                <a:lnTo>
                  <a:pt x="4265" y="1176"/>
                </a:lnTo>
                <a:lnTo>
                  <a:pt x="4265" y="1176"/>
                </a:lnTo>
                <a:lnTo>
                  <a:pt x="4265" y="1176"/>
                </a:lnTo>
                <a:lnTo>
                  <a:pt x="4265" y="1176"/>
                </a:lnTo>
                <a:lnTo>
                  <a:pt x="4265" y="1180"/>
                </a:lnTo>
                <a:lnTo>
                  <a:pt x="4265" y="1180"/>
                </a:lnTo>
                <a:lnTo>
                  <a:pt x="4265" y="1180"/>
                </a:lnTo>
                <a:lnTo>
                  <a:pt x="4265" y="1180"/>
                </a:lnTo>
                <a:lnTo>
                  <a:pt x="4265" y="1180"/>
                </a:lnTo>
                <a:lnTo>
                  <a:pt x="4269" y="1185"/>
                </a:lnTo>
                <a:lnTo>
                  <a:pt x="4269" y="1185"/>
                </a:lnTo>
                <a:lnTo>
                  <a:pt x="4269" y="1185"/>
                </a:lnTo>
                <a:lnTo>
                  <a:pt x="4265" y="1185"/>
                </a:lnTo>
                <a:lnTo>
                  <a:pt x="4269" y="1180"/>
                </a:lnTo>
                <a:lnTo>
                  <a:pt x="4269" y="1180"/>
                </a:lnTo>
                <a:lnTo>
                  <a:pt x="4269" y="1185"/>
                </a:lnTo>
                <a:lnTo>
                  <a:pt x="4274" y="1185"/>
                </a:lnTo>
                <a:lnTo>
                  <a:pt x="4274" y="1185"/>
                </a:lnTo>
                <a:lnTo>
                  <a:pt x="4278" y="1185"/>
                </a:lnTo>
                <a:lnTo>
                  <a:pt x="4278" y="1185"/>
                </a:lnTo>
                <a:lnTo>
                  <a:pt x="4274" y="1189"/>
                </a:lnTo>
                <a:lnTo>
                  <a:pt x="4278" y="1189"/>
                </a:lnTo>
                <a:lnTo>
                  <a:pt x="4278" y="1189"/>
                </a:lnTo>
                <a:lnTo>
                  <a:pt x="4278" y="1189"/>
                </a:lnTo>
                <a:lnTo>
                  <a:pt x="4278" y="1189"/>
                </a:lnTo>
                <a:lnTo>
                  <a:pt x="4278" y="1194"/>
                </a:lnTo>
                <a:lnTo>
                  <a:pt x="4283" y="1194"/>
                </a:lnTo>
                <a:lnTo>
                  <a:pt x="4283" y="1194"/>
                </a:lnTo>
                <a:lnTo>
                  <a:pt x="4283" y="1194"/>
                </a:lnTo>
                <a:lnTo>
                  <a:pt x="4283" y="1198"/>
                </a:lnTo>
                <a:lnTo>
                  <a:pt x="4283" y="1198"/>
                </a:lnTo>
                <a:lnTo>
                  <a:pt x="4283" y="1198"/>
                </a:lnTo>
                <a:lnTo>
                  <a:pt x="4278" y="1198"/>
                </a:lnTo>
                <a:lnTo>
                  <a:pt x="4278" y="1194"/>
                </a:lnTo>
                <a:lnTo>
                  <a:pt x="4274" y="1194"/>
                </a:lnTo>
                <a:lnTo>
                  <a:pt x="4274" y="1194"/>
                </a:lnTo>
                <a:lnTo>
                  <a:pt x="4278" y="1198"/>
                </a:lnTo>
                <a:lnTo>
                  <a:pt x="4278" y="1203"/>
                </a:lnTo>
                <a:lnTo>
                  <a:pt x="4283" y="1203"/>
                </a:lnTo>
                <a:lnTo>
                  <a:pt x="4283" y="1203"/>
                </a:lnTo>
                <a:lnTo>
                  <a:pt x="4283" y="1203"/>
                </a:lnTo>
                <a:lnTo>
                  <a:pt x="4283" y="1203"/>
                </a:lnTo>
                <a:lnTo>
                  <a:pt x="4283" y="1198"/>
                </a:lnTo>
                <a:lnTo>
                  <a:pt x="4283" y="1198"/>
                </a:lnTo>
                <a:lnTo>
                  <a:pt x="4283" y="1198"/>
                </a:lnTo>
                <a:lnTo>
                  <a:pt x="4283" y="1198"/>
                </a:lnTo>
                <a:lnTo>
                  <a:pt x="4287" y="1198"/>
                </a:lnTo>
                <a:lnTo>
                  <a:pt x="4287" y="1203"/>
                </a:lnTo>
                <a:lnTo>
                  <a:pt x="4287" y="1207"/>
                </a:lnTo>
                <a:lnTo>
                  <a:pt x="4292" y="1207"/>
                </a:lnTo>
                <a:lnTo>
                  <a:pt x="4287" y="1207"/>
                </a:lnTo>
                <a:lnTo>
                  <a:pt x="4292" y="1212"/>
                </a:lnTo>
                <a:lnTo>
                  <a:pt x="4292" y="1212"/>
                </a:lnTo>
                <a:lnTo>
                  <a:pt x="4296" y="1216"/>
                </a:lnTo>
                <a:lnTo>
                  <a:pt x="4296" y="1225"/>
                </a:lnTo>
                <a:lnTo>
                  <a:pt x="4301" y="1230"/>
                </a:lnTo>
                <a:lnTo>
                  <a:pt x="4301" y="1230"/>
                </a:lnTo>
                <a:lnTo>
                  <a:pt x="4301" y="1234"/>
                </a:lnTo>
                <a:lnTo>
                  <a:pt x="4301" y="1239"/>
                </a:lnTo>
                <a:lnTo>
                  <a:pt x="4301" y="1239"/>
                </a:lnTo>
                <a:lnTo>
                  <a:pt x="4301" y="1243"/>
                </a:lnTo>
                <a:lnTo>
                  <a:pt x="4301" y="1243"/>
                </a:lnTo>
                <a:lnTo>
                  <a:pt x="4301" y="1248"/>
                </a:lnTo>
                <a:lnTo>
                  <a:pt x="4301" y="1248"/>
                </a:lnTo>
                <a:lnTo>
                  <a:pt x="4301" y="1252"/>
                </a:lnTo>
                <a:lnTo>
                  <a:pt x="4301" y="1257"/>
                </a:lnTo>
                <a:lnTo>
                  <a:pt x="4301" y="1261"/>
                </a:lnTo>
                <a:lnTo>
                  <a:pt x="4301" y="1261"/>
                </a:lnTo>
                <a:lnTo>
                  <a:pt x="4301" y="1261"/>
                </a:lnTo>
                <a:lnTo>
                  <a:pt x="4305" y="1257"/>
                </a:lnTo>
                <a:lnTo>
                  <a:pt x="4305" y="1257"/>
                </a:lnTo>
                <a:lnTo>
                  <a:pt x="4305" y="1257"/>
                </a:lnTo>
                <a:lnTo>
                  <a:pt x="4305" y="1252"/>
                </a:lnTo>
                <a:lnTo>
                  <a:pt x="4305" y="1252"/>
                </a:lnTo>
                <a:lnTo>
                  <a:pt x="4305" y="1252"/>
                </a:lnTo>
                <a:lnTo>
                  <a:pt x="4305" y="1252"/>
                </a:lnTo>
                <a:lnTo>
                  <a:pt x="4305" y="1252"/>
                </a:lnTo>
                <a:lnTo>
                  <a:pt x="4305" y="1257"/>
                </a:lnTo>
                <a:lnTo>
                  <a:pt x="4305" y="1257"/>
                </a:lnTo>
                <a:lnTo>
                  <a:pt x="4305" y="1261"/>
                </a:lnTo>
                <a:lnTo>
                  <a:pt x="4305" y="1261"/>
                </a:lnTo>
                <a:lnTo>
                  <a:pt x="4305" y="1261"/>
                </a:lnTo>
                <a:lnTo>
                  <a:pt x="4310" y="1261"/>
                </a:lnTo>
                <a:lnTo>
                  <a:pt x="4310" y="1261"/>
                </a:lnTo>
                <a:lnTo>
                  <a:pt x="4310" y="1257"/>
                </a:lnTo>
                <a:lnTo>
                  <a:pt x="4310" y="1257"/>
                </a:lnTo>
                <a:lnTo>
                  <a:pt x="4310" y="1257"/>
                </a:lnTo>
                <a:lnTo>
                  <a:pt x="4310" y="1261"/>
                </a:lnTo>
                <a:lnTo>
                  <a:pt x="4310" y="1261"/>
                </a:lnTo>
                <a:lnTo>
                  <a:pt x="4310" y="1261"/>
                </a:lnTo>
                <a:lnTo>
                  <a:pt x="4314" y="1266"/>
                </a:lnTo>
                <a:lnTo>
                  <a:pt x="4314" y="1266"/>
                </a:lnTo>
                <a:lnTo>
                  <a:pt x="4314" y="1266"/>
                </a:lnTo>
                <a:lnTo>
                  <a:pt x="4319" y="1261"/>
                </a:lnTo>
                <a:lnTo>
                  <a:pt x="4319" y="1261"/>
                </a:lnTo>
                <a:lnTo>
                  <a:pt x="4319" y="1257"/>
                </a:lnTo>
                <a:lnTo>
                  <a:pt x="4319" y="1261"/>
                </a:lnTo>
                <a:lnTo>
                  <a:pt x="4319" y="1261"/>
                </a:lnTo>
                <a:lnTo>
                  <a:pt x="4319" y="1266"/>
                </a:lnTo>
                <a:lnTo>
                  <a:pt x="4319" y="1266"/>
                </a:lnTo>
                <a:lnTo>
                  <a:pt x="4319" y="1266"/>
                </a:lnTo>
                <a:lnTo>
                  <a:pt x="4323" y="1266"/>
                </a:lnTo>
                <a:lnTo>
                  <a:pt x="4323" y="1261"/>
                </a:lnTo>
                <a:lnTo>
                  <a:pt x="4323" y="1261"/>
                </a:lnTo>
                <a:lnTo>
                  <a:pt x="4323" y="1257"/>
                </a:lnTo>
                <a:lnTo>
                  <a:pt x="4328" y="1257"/>
                </a:lnTo>
                <a:lnTo>
                  <a:pt x="4328" y="1257"/>
                </a:lnTo>
                <a:lnTo>
                  <a:pt x="4328" y="1252"/>
                </a:lnTo>
                <a:lnTo>
                  <a:pt x="4328" y="1252"/>
                </a:lnTo>
                <a:lnTo>
                  <a:pt x="4332" y="1252"/>
                </a:lnTo>
                <a:lnTo>
                  <a:pt x="4332" y="1252"/>
                </a:lnTo>
                <a:lnTo>
                  <a:pt x="4332" y="1252"/>
                </a:lnTo>
                <a:lnTo>
                  <a:pt x="4332" y="1248"/>
                </a:lnTo>
                <a:lnTo>
                  <a:pt x="4332" y="1248"/>
                </a:lnTo>
                <a:lnTo>
                  <a:pt x="4332" y="1243"/>
                </a:lnTo>
                <a:lnTo>
                  <a:pt x="4332" y="1243"/>
                </a:lnTo>
                <a:lnTo>
                  <a:pt x="4332" y="1243"/>
                </a:lnTo>
                <a:lnTo>
                  <a:pt x="4332" y="1248"/>
                </a:lnTo>
                <a:lnTo>
                  <a:pt x="4332" y="1248"/>
                </a:lnTo>
                <a:lnTo>
                  <a:pt x="4332" y="1252"/>
                </a:lnTo>
                <a:lnTo>
                  <a:pt x="4337" y="1252"/>
                </a:lnTo>
                <a:lnTo>
                  <a:pt x="4337" y="1252"/>
                </a:lnTo>
                <a:lnTo>
                  <a:pt x="4337" y="1248"/>
                </a:lnTo>
                <a:lnTo>
                  <a:pt x="4341" y="1248"/>
                </a:lnTo>
                <a:lnTo>
                  <a:pt x="4341" y="1243"/>
                </a:lnTo>
                <a:close/>
                <a:moveTo>
                  <a:pt x="3555" y="877"/>
                </a:moveTo>
                <a:lnTo>
                  <a:pt x="3551" y="877"/>
                </a:lnTo>
                <a:lnTo>
                  <a:pt x="3551" y="877"/>
                </a:lnTo>
                <a:lnTo>
                  <a:pt x="3551" y="877"/>
                </a:lnTo>
                <a:lnTo>
                  <a:pt x="3551" y="877"/>
                </a:lnTo>
                <a:lnTo>
                  <a:pt x="3551" y="873"/>
                </a:lnTo>
                <a:lnTo>
                  <a:pt x="3551" y="873"/>
                </a:lnTo>
                <a:lnTo>
                  <a:pt x="3542" y="877"/>
                </a:lnTo>
                <a:lnTo>
                  <a:pt x="3524" y="882"/>
                </a:lnTo>
                <a:lnTo>
                  <a:pt x="3519" y="882"/>
                </a:lnTo>
                <a:lnTo>
                  <a:pt x="3510" y="877"/>
                </a:lnTo>
                <a:lnTo>
                  <a:pt x="3506" y="877"/>
                </a:lnTo>
                <a:lnTo>
                  <a:pt x="3497" y="873"/>
                </a:lnTo>
                <a:lnTo>
                  <a:pt x="3497" y="873"/>
                </a:lnTo>
                <a:lnTo>
                  <a:pt x="3492" y="868"/>
                </a:lnTo>
                <a:lnTo>
                  <a:pt x="3492" y="868"/>
                </a:lnTo>
                <a:lnTo>
                  <a:pt x="3492" y="868"/>
                </a:lnTo>
                <a:lnTo>
                  <a:pt x="3488" y="868"/>
                </a:lnTo>
                <a:lnTo>
                  <a:pt x="3483" y="864"/>
                </a:lnTo>
                <a:lnTo>
                  <a:pt x="3479" y="864"/>
                </a:lnTo>
                <a:lnTo>
                  <a:pt x="3479" y="864"/>
                </a:lnTo>
                <a:lnTo>
                  <a:pt x="3474" y="864"/>
                </a:lnTo>
                <a:lnTo>
                  <a:pt x="3474" y="864"/>
                </a:lnTo>
                <a:lnTo>
                  <a:pt x="3470" y="859"/>
                </a:lnTo>
                <a:lnTo>
                  <a:pt x="3470" y="859"/>
                </a:lnTo>
                <a:lnTo>
                  <a:pt x="3470" y="855"/>
                </a:lnTo>
                <a:lnTo>
                  <a:pt x="3470" y="855"/>
                </a:lnTo>
                <a:lnTo>
                  <a:pt x="3465" y="850"/>
                </a:lnTo>
                <a:lnTo>
                  <a:pt x="3465" y="846"/>
                </a:lnTo>
                <a:lnTo>
                  <a:pt x="3465" y="841"/>
                </a:lnTo>
                <a:lnTo>
                  <a:pt x="3465" y="841"/>
                </a:lnTo>
                <a:lnTo>
                  <a:pt x="3465" y="836"/>
                </a:lnTo>
                <a:lnTo>
                  <a:pt x="3465" y="836"/>
                </a:lnTo>
                <a:lnTo>
                  <a:pt x="3465" y="836"/>
                </a:lnTo>
                <a:lnTo>
                  <a:pt x="3470" y="836"/>
                </a:lnTo>
                <a:lnTo>
                  <a:pt x="3470" y="836"/>
                </a:lnTo>
                <a:lnTo>
                  <a:pt x="3470" y="836"/>
                </a:lnTo>
                <a:lnTo>
                  <a:pt x="3470" y="836"/>
                </a:lnTo>
                <a:lnTo>
                  <a:pt x="3470" y="836"/>
                </a:lnTo>
                <a:lnTo>
                  <a:pt x="3470" y="832"/>
                </a:lnTo>
                <a:lnTo>
                  <a:pt x="3470" y="832"/>
                </a:lnTo>
                <a:lnTo>
                  <a:pt x="3470" y="832"/>
                </a:lnTo>
                <a:lnTo>
                  <a:pt x="3470" y="827"/>
                </a:lnTo>
                <a:lnTo>
                  <a:pt x="3470" y="827"/>
                </a:lnTo>
                <a:lnTo>
                  <a:pt x="3470" y="827"/>
                </a:lnTo>
                <a:lnTo>
                  <a:pt x="3470" y="823"/>
                </a:lnTo>
                <a:lnTo>
                  <a:pt x="3470" y="818"/>
                </a:lnTo>
                <a:lnTo>
                  <a:pt x="3470" y="814"/>
                </a:lnTo>
                <a:lnTo>
                  <a:pt x="3474" y="814"/>
                </a:lnTo>
                <a:lnTo>
                  <a:pt x="3474" y="814"/>
                </a:lnTo>
                <a:lnTo>
                  <a:pt x="3479" y="814"/>
                </a:lnTo>
                <a:lnTo>
                  <a:pt x="3479" y="814"/>
                </a:lnTo>
                <a:lnTo>
                  <a:pt x="3483" y="814"/>
                </a:lnTo>
                <a:lnTo>
                  <a:pt x="3483" y="809"/>
                </a:lnTo>
                <a:lnTo>
                  <a:pt x="3483" y="809"/>
                </a:lnTo>
                <a:lnTo>
                  <a:pt x="3479" y="809"/>
                </a:lnTo>
                <a:lnTo>
                  <a:pt x="3479" y="809"/>
                </a:lnTo>
                <a:lnTo>
                  <a:pt x="3479" y="805"/>
                </a:lnTo>
                <a:lnTo>
                  <a:pt x="3474" y="805"/>
                </a:lnTo>
                <a:lnTo>
                  <a:pt x="3474" y="805"/>
                </a:lnTo>
                <a:lnTo>
                  <a:pt x="3474" y="805"/>
                </a:lnTo>
                <a:lnTo>
                  <a:pt x="3470" y="805"/>
                </a:lnTo>
                <a:lnTo>
                  <a:pt x="3470" y="805"/>
                </a:lnTo>
                <a:lnTo>
                  <a:pt x="3465" y="800"/>
                </a:lnTo>
                <a:lnTo>
                  <a:pt x="3461" y="796"/>
                </a:lnTo>
                <a:lnTo>
                  <a:pt x="3461" y="796"/>
                </a:lnTo>
                <a:lnTo>
                  <a:pt x="3461" y="796"/>
                </a:lnTo>
                <a:lnTo>
                  <a:pt x="3461" y="791"/>
                </a:lnTo>
                <a:lnTo>
                  <a:pt x="3456" y="787"/>
                </a:lnTo>
                <a:lnTo>
                  <a:pt x="3451" y="787"/>
                </a:lnTo>
                <a:lnTo>
                  <a:pt x="3451" y="782"/>
                </a:lnTo>
                <a:lnTo>
                  <a:pt x="3447" y="782"/>
                </a:lnTo>
                <a:lnTo>
                  <a:pt x="3447" y="782"/>
                </a:lnTo>
                <a:lnTo>
                  <a:pt x="3447" y="782"/>
                </a:lnTo>
                <a:lnTo>
                  <a:pt x="3447" y="778"/>
                </a:lnTo>
                <a:lnTo>
                  <a:pt x="3442" y="778"/>
                </a:lnTo>
                <a:lnTo>
                  <a:pt x="3442" y="773"/>
                </a:lnTo>
                <a:lnTo>
                  <a:pt x="3433" y="769"/>
                </a:lnTo>
                <a:lnTo>
                  <a:pt x="3433" y="769"/>
                </a:lnTo>
                <a:lnTo>
                  <a:pt x="3433" y="769"/>
                </a:lnTo>
                <a:lnTo>
                  <a:pt x="3433" y="764"/>
                </a:lnTo>
                <a:lnTo>
                  <a:pt x="3433" y="764"/>
                </a:lnTo>
                <a:lnTo>
                  <a:pt x="3429" y="764"/>
                </a:lnTo>
                <a:lnTo>
                  <a:pt x="3429" y="764"/>
                </a:lnTo>
                <a:lnTo>
                  <a:pt x="3429" y="760"/>
                </a:lnTo>
                <a:lnTo>
                  <a:pt x="3429" y="760"/>
                </a:lnTo>
                <a:lnTo>
                  <a:pt x="3429" y="755"/>
                </a:lnTo>
                <a:lnTo>
                  <a:pt x="3429" y="755"/>
                </a:lnTo>
                <a:lnTo>
                  <a:pt x="3429" y="751"/>
                </a:lnTo>
                <a:lnTo>
                  <a:pt x="3429" y="751"/>
                </a:lnTo>
                <a:lnTo>
                  <a:pt x="3429" y="746"/>
                </a:lnTo>
                <a:lnTo>
                  <a:pt x="3429" y="746"/>
                </a:lnTo>
                <a:lnTo>
                  <a:pt x="3429" y="746"/>
                </a:lnTo>
                <a:lnTo>
                  <a:pt x="3424" y="751"/>
                </a:lnTo>
                <a:lnTo>
                  <a:pt x="3424" y="746"/>
                </a:lnTo>
                <a:lnTo>
                  <a:pt x="3424" y="742"/>
                </a:lnTo>
                <a:lnTo>
                  <a:pt x="3420" y="742"/>
                </a:lnTo>
                <a:lnTo>
                  <a:pt x="3420" y="742"/>
                </a:lnTo>
                <a:lnTo>
                  <a:pt x="3420" y="737"/>
                </a:lnTo>
                <a:lnTo>
                  <a:pt x="3415" y="737"/>
                </a:lnTo>
                <a:lnTo>
                  <a:pt x="3415" y="737"/>
                </a:lnTo>
                <a:lnTo>
                  <a:pt x="3411" y="737"/>
                </a:lnTo>
                <a:lnTo>
                  <a:pt x="3411" y="737"/>
                </a:lnTo>
                <a:lnTo>
                  <a:pt x="3411" y="733"/>
                </a:lnTo>
                <a:lnTo>
                  <a:pt x="3411" y="733"/>
                </a:lnTo>
                <a:lnTo>
                  <a:pt x="3411" y="733"/>
                </a:lnTo>
                <a:lnTo>
                  <a:pt x="3411" y="728"/>
                </a:lnTo>
                <a:lnTo>
                  <a:pt x="3415" y="728"/>
                </a:lnTo>
                <a:lnTo>
                  <a:pt x="3415" y="728"/>
                </a:lnTo>
                <a:lnTo>
                  <a:pt x="3415" y="728"/>
                </a:lnTo>
                <a:lnTo>
                  <a:pt x="3415" y="728"/>
                </a:lnTo>
                <a:lnTo>
                  <a:pt x="3415" y="728"/>
                </a:lnTo>
                <a:lnTo>
                  <a:pt x="3415" y="728"/>
                </a:lnTo>
                <a:lnTo>
                  <a:pt x="3415" y="723"/>
                </a:lnTo>
                <a:lnTo>
                  <a:pt x="3415" y="723"/>
                </a:lnTo>
                <a:lnTo>
                  <a:pt x="3415" y="723"/>
                </a:lnTo>
                <a:lnTo>
                  <a:pt x="3420" y="719"/>
                </a:lnTo>
                <a:lnTo>
                  <a:pt x="3420" y="719"/>
                </a:lnTo>
                <a:lnTo>
                  <a:pt x="3420" y="714"/>
                </a:lnTo>
                <a:lnTo>
                  <a:pt x="3420" y="714"/>
                </a:lnTo>
                <a:lnTo>
                  <a:pt x="3420" y="714"/>
                </a:lnTo>
                <a:lnTo>
                  <a:pt x="3420" y="714"/>
                </a:lnTo>
                <a:lnTo>
                  <a:pt x="3420" y="714"/>
                </a:lnTo>
                <a:lnTo>
                  <a:pt x="3420" y="714"/>
                </a:lnTo>
                <a:lnTo>
                  <a:pt x="3420" y="710"/>
                </a:lnTo>
                <a:lnTo>
                  <a:pt x="3420" y="710"/>
                </a:lnTo>
                <a:lnTo>
                  <a:pt x="3420" y="710"/>
                </a:lnTo>
                <a:lnTo>
                  <a:pt x="3420" y="714"/>
                </a:lnTo>
                <a:lnTo>
                  <a:pt x="3420" y="714"/>
                </a:lnTo>
                <a:lnTo>
                  <a:pt x="3420" y="710"/>
                </a:lnTo>
                <a:lnTo>
                  <a:pt x="3420" y="710"/>
                </a:lnTo>
                <a:lnTo>
                  <a:pt x="3424" y="710"/>
                </a:lnTo>
                <a:lnTo>
                  <a:pt x="3424" y="710"/>
                </a:lnTo>
                <a:lnTo>
                  <a:pt x="3424" y="710"/>
                </a:lnTo>
                <a:lnTo>
                  <a:pt x="3429" y="710"/>
                </a:lnTo>
                <a:lnTo>
                  <a:pt x="3429" y="710"/>
                </a:lnTo>
                <a:lnTo>
                  <a:pt x="3433" y="705"/>
                </a:lnTo>
                <a:lnTo>
                  <a:pt x="3433" y="705"/>
                </a:lnTo>
                <a:lnTo>
                  <a:pt x="3433" y="705"/>
                </a:lnTo>
                <a:lnTo>
                  <a:pt x="3433" y="705"/>
                </a:lnTo>
                <a:lnTo>
                  <a:pt x="3433" y="705"/>
                </a:lnTo>
                <a:lnTo>
                  <a:pt x="3438" y="705"/>
                </a:lnTo>
                <a:lnTo>
                  <a:pt x="3438" y="705"/>
                </a:lnTo>
                <a:lnTo>
                  <a:pt x="3433" y="705"/>
                </a:lnTo>
                <a:lnTo>
                  <a:pt x="3433" y="705"/>
                </a:lnTo>
                <a:lnTo>
                  <a:pt x="3433" y="705"/>
                </a:lnTo>
                <a:lnTo>
                  <a:pt x="3433" y="705"/>
                </a:lnTo>
                <a:lnTo>
                  <a:pt x="3438" y="705"/>
                </a:lnTo>
                <a:lnTo>
                  <a:pt x="3438" y="701"/>
                </a:lnTo>
                <a:lnTo>
                  <a:pt x="3438" y="701"/>
                </a:lnTo>
                <a:lnTo>
                  <a:pt x="3438" y="701"/>
                </a:lnTo>
                <a:lnTo>
                  <a:pt x="3442" y="701"/>
                </a:lnTo>
                <a:lnTo>
                  <a:pt x="3442" y="696"/>
                </a:lnTo>
                <a:lnTo>
                  <a:pt x="3442" y="696"/>
                </a:lnTo>
                <a:lnTo>
                  <a:pt x="3442" y="696"/>
                </a:lnTo>
                <a:lnTo>
                  <a:pt x="3442" y="696"/>
                </a:lnTo>
                <a:lnTo>
                  <a:pt x="3442" y="696"/>
                </a:lnTo>
                <a:lnTo>
                  <a:pt x="3442" y="696"/>
                </a:lnTo>
                <a:lnTo>
                  <a:pt x="3442" y="696"/>
                </a:lnTo>
                <a:lnTo>
                  <a:pt x="3447" y="696"/>
                </a:lnTo>
                <a:lnTo>
                  <a:pt x="3447" y="692"/>
                </a:lnTo>
                <a:lnTo>
                  <a:pt x="3447" y="692"/>
                </a:lnTo>
                <a:lnTo>
                  <a:pt x="3451" y="692"/>
                </a:lnTo>
                <a:lnTo>
                  <a:pt x="3451" y="692"/>
                </a:lnTo>
                <a:lnTo>
                  <a:pt x="3451" y="692"/>
                </a:lnTo>
                <a:lnTo>
                  <a:pt x="3456" y="687"/>
                </a:lnTo>
                <a:lnTo>
                  <a:pt x="3456" y="687"/>
                </a:lnTo>
                <a:lnTo>
                  <a:pt x="3456" y="687"/>
                </a:lnTo>
                <a:lnTo>
                  <a:pt x="3461" y="687"/>
                </a:lnTo>
                <a:lnTo>
                  <a:pt x="3461" y="687"/>
                </a:lnTo>
                <a:lnTo>
                  <a:pt x="3461" y="687"/>
                </a:lnTo>
                <a:lnTo>
                  <a:pt x="3461" y="687"/>
                </a:lnTo>
                <a:lnTo>
                  <a:pt x="3465" y="683"/>
                </a:lnTo>
                <a:lnTo>
                  <a:pt x="3465" y="683"/>
                </a:lnTo>
                <a:lnTo>
                  <a:pt x="3470" y="683"/>
                </a:lnTo>
                <a:lnTo>
                  <a:pt x="3474" y="683"/>
                </a:lnTo>
                <a:lnTo>
                  <a:pt x="3474" y="683"/>
                </a:lnTo>
                <a:lnTo>
                  <a:pt x="3474" y="687"/>
                </a:lnTo>
                <a:lnTo>
                  <a:pt x="3479" y="687"/>
                </a:lnTo>
                <a:lnTo>
                  <a:pt x="3479" y="687"/>
                </a:lnTo>
                <a:lnTo>
                  <a:pt x="3483" y="687"/>
                </a:lnTo>
                <a:lnTo>
                  <a:pt x="3483" y="687"/>
                </a:lnTo>
                <a:lnTo>
                  <a:pt x="3483" y="687"/>
                </a:lnTo>
                <a:lnTo>
                  <a:pt x="3483" y="687"/>
                </a:lnTo>
                <a:lnTo>
                  <a:pt x="3488" y="687"/>
                </a:lnTo>
                <a:lnTo>
                  <a:pt x="3488" y="687"/>
                </a:lnTo>
                <a:lnTo>
                  <a:pt x="3488" y="683"/>
                </a:lnTo>
                <a:lnTo>
                  <a:pt x="3492" y="687"/>
                </a:lnTo>
                <a:lnTo>
                  <a:pt x="3492" y="687"/>
                </a:lnTo>
                <a:lnTo>
                  <a:pt x="3497" y="687"/>
                </a:lnTo>
                <a:lnTo>
                  <a:pt x="3497" y="687"/>
                </a:lnTo>
                <a:lnTo>
                  <a:pt x="3497" y="687"/>
                </a:lnTo>
                <a:lnTo>
                  <a:pt x="3497" y="692"/>
                </a:lnTo>
                <a:lnTo>
                  <a:pt x="3497" y="692"/>
                </a:lnTo>
                <a:lnTo>
                  <a:pt x="3497" y="692"/>
                </a:lnTo>
                <a:lnTo>
                  <a:pt x="3497" y="696"/>
                </a:lnTo>
                <a:lnTo>
                  <a:pt x="3501" y="696"/>
                </a:lnTo>
                <a:lnTo>
                  <a:pt x="3501" y="701"/>
                </a:lnTo>
                <a:lnTo>
                  <a:pt x="3501" y="705"/>
                </a:lnTo>
                <a:lnTo>
                  <a:pt x="3497" y="710"/>
                </a:lnTo>
                <a:lnTo>
                  <a:pt x="3497" y="710"/>
                </a:lnTo>
                <a:lnTo>
                  <a:pt x="3501" y="714"/>
                </a:lnTo>
                <a:lnTo>
                  <a:pt x="3506" y="714"/>
                </a:lnTo>
                <a:lnTo>
                  <a:pt x="3506" y="714"/>
                </a:lnTo>
                <a:lnTo>
                  <a:pt x="3506" y="714"/>
                </a:lnTo>
                <a:lnTo>
                  <a:pt x="3501" y="714"/>
                </a:lnTo>
                <a:lnTo>
                  <a:pt x="3501" y="714"/>
                </a:lnTo>
                <a:lnTo>
                  <a:pt x="3497" y="714"/>
                </a:lnTo>
                <a:lnTo>
                  <a:pt x="3492" y="714"/>
                </a:lnTo>
                <a:lnTo>
                  <a:pt x="3488" y="714"/>
                </a:lnTo>
                <a:lnTo>
                  <a:pt x="3483" y="714"/>
                </a:lnTo>
                <a:lnTo>
                  <a:pt x="3479" y="714"/>
                </a:lnTo>
                <a:lnTo>
                  <a:pt x="3479" y="714"/>
                </a:lnTo>
                <a:lnTo>
                  <a:pt x="3479" y="719"/>
                </a:lnTo>
                <a:lnTo>
                  <a:pt x="3479" y="719"/>
                </a:lnTo>
                <a:lnTo>
                  <a:pt x="3479" y="719"/>
                </a:lnTo>
                <a:lnTo>
                  <a:pt x="3474" y="723"/>
                </a:lnTo>
                <a:lnTo>
                  <a:pt x="3474" y="723"/>
                </a:lnTo>
                <a:lnTo>
                  <a:pt x="3474" y="723"/>
                </a:lnTo>
                <a:lnTo>
                  <a:pt x="3474" y="728"/>
                </a:lnTo>
                <a:lnTo>
                  <a:pt x="3474" y="728"/>
                </a:lnTo>
                <a:lnTo>
                  <a:pt x="3479" y="728"/>
                </a:lnTo>
                <a:lnTo>
                  <a:pt x="3479" y="728"/>
                </a:lnTo>
                <a:lnTo>
                  <a:pt x="3483" y="733"/>
                </a:lnTo>
                <a:lnTo>
                  <a:pt x="3483" y="733"/>
                </a:lnTo>
                <a:lnTo>
                  <a:pt x="3483" y="733"/>
                </a:lnTo>
                <a:lnTo>
                  <a:pt x="3483" y="733"/>
                </a:lnTo>
                <a:lnTo>
                  <a:pt x="3483" y="733"/>
                </a:lnTo>
                <a:lnTo>
                  <a:pt x="3479" y="733"/>
                </a:lnTo>
                <a:lnTo>
                  <a:pt x="3479" y="733"/>
                </a:lnTo>
                <a:lnTo>
                  <a:pt x="3479" y="733"/>
                </a:lnTo>
                <a:lnTo>
                  <a:pt x="3479" y="733"/>
                </a:lnTo>
                <a:lnTo>
                  <a:pt x="3474" y="728"/>
                </a:lnTo>
                <a:lnTo>
                  <a:pt x="3470" y="728"/>
                </a:lnTo>
                <a:lnTo>
                  <a:pt x="3465" y="733"/>
                </a:lnTo>
                <a:lnTo>
                  <a:pt x="3465" y="733"/>
                </a:lnTo>
                <a:lnTo>
                  <a:pt x="3465" y="733"/>
                </a:lnTo>
                <a:lnTo>
                  <a:pt x="3465" y="733"/>
                </a:lnTo>
                <a:lnTo>
                  <a:pt x="3465" y="733"/>
                </a:lnTo>
                <a:lnTo>
                  <a:pt x="3465" y="737"/>
                </a:lnTo>
                <a:lnTo>
                  <a:pt x="3465" y="737"/>
                </a:lnTo>
                <a:lnTo>
                  <a:pt x="3470" y="737"/>
                </a:lnTo>
                <a:lnTo>
                  <a:pt x="3474" y="737"/>
                </a:lnTo>
                <a:lnTo>
                  <a:pt x="3474" y="737"/>
                </a:lnTo>
                <a:lnTo>
                  <a:pt x="3474" y="737"/>
                </a:lnTo>
                <a:lnTo>
                  <a:pt x="3479" y="742"/>
                </a:lnTo>
                <a:lnTo>
                  <a:pt x="3479" y="746"/>
                </a:lnTo>
                <a:lnTo>
                  <a:pt x="3483" y="751"/>
                </a:lnTo>
                <a:lnTo>
                  <a:pt x="3483" y="751"/>
                </a:lnTo>
                <a:lnTo>
                  <a:pt x="3483" y="751"/>
                </a:lnTo>
                <a:lnTo>
                  <a:pt x="3483" y="751"/>
                </a:lnTo>
                <a:lnTo>
                  <a:pt x="3488" y="751"/>
                </a:lnTo>
                <a:lnTo>
                  <a:pt x="3488" y="755"/>
                </a:lnTo>
                <a:lnTo>
                  <a:pt x="3488" y="755"/>
                </a:lnTo>
                <a:lnTo>
                  <a:pt x="3488" y="760"/>
                </a:lnTo>
                <a:lnTo>
                  <a:pt x="3488" y="760"/>
                </a:lnTo>
                <a:lnTo>
                  <a:pt x="3488" y="760"/>
                </a:lnTo>
                <a:lnTo>
                  <a:pt x="3492" y="760"/>
                </a:lnTo>
                <a:lnTo>
                  <a:pt x="3492" y="760"/>
                </a:lnTo>
                <a:lnTo>
                  <a:pt x="3497" y="760"/>
                </a:lnTo>
                <a:lnTo>
                  <a:pt x="3497" y="760"/>
                </a:lnTo>
                <a:lnTo>
                  <a:pt x="3497" y="764"/>
                </a:lnTo>
                <a:lnTo>
                  <a:pt x="3497" y="764"/>
                </a:lnTo>
                <a:lnTo>
                  <a:pt x="3497" y="764"/>
                </a:lnTo>
                <a:lnTo>
                  <a:pt x="3497" y="764"/>
                </a:lnTo>
                <a:lnTo>
                  <a:pt x="3501" y="764"/>
                </a:lnTo>
                <a:lnTo>
                  <a:pt x="3501" y="764"/>
                </a:lnTo>
                <a:lnTo>
                  <a:pt x="3501" y="764"/>
                </a:lnTo>
                <a:lnTo>
                  <a:pt x="3506" y="764"/>
                </a:lnTo>
                <a:lnTo>
                  <a:pt x="3506" y="764"/>
                </a:lnTo>
                <a:lnTo>
                  <a:pt x="3506" y="764"/>
                </a:lnTo>
                <a:lnTo>
                  <a:pt x="3506" y="764"/>
                </a:lnTo>
                <a:lnTo>
                  <a:pt x="3510" y="764"/>
                </a:lnTo>
                <a:lnTo>
                  <a:pt x="3510" y="769"/>
                </a:lnTo>
                <a:lnTo>
                  <a:pt x="3510" y="773"/>
                </a:lnTo>
                <a:lnTo>
                  <a:pt x="3510" y="773"/>
                </a:lnTo>
                <a:lnTo>
                  <a:pt x="3510" y="773"/>
                </a:lnTo>
                <a:lnTo>
                  <a:pt x="3510" y="778"/>
                </a:lnTo>
                <a:lnTo>
                  <a:pt x="3510" y="778"/>
                </a:lnTo>
                <a:lnTo>
                  <a:pt x="3510" y="782"/>
                </a:lnTo>
                <a:lnTo>
                  <a:pt x="3510" y="782"/>
                </a:lnTo>
                <a:lnTo>
                  <a:pt x="3515" y="787"/>
                </a:lnTo>
                <a:lnTo>
                  <a:pt x="3515" y="791"/>
                </a:lnTo>
                <a:lnTo>
                  <a:pt x="3519" y="796"/>
                </a:lnTo>
                <a:lnTo>
                  <a:pt x="3519" y="796"/>
                </a:lnTo>
                <a:lnTo>
                  <a:pt x="3519" y="796"/>
                </a:lnTo>
                <a:lnTo>
                  <a:pt x="3519" y="791"/>
                </a:lnTo>
                <a:lnTo>
                  <a:pt x="3519" y="787"/>
                </a:lnTo>
                <a:lnTo>
                  <a:pt x="3519" y="787"/>
                </a:lnTo>
                <a:lnTo>
                  <a:pt x="3515" y="787"/>
                </a:lnTo>
                <a:lnTo>
                  <a:pt x="3515" y="782"/>
                </a:lnTo>
                <a:lnTo>
                  <a:pt x="3519" y="778"/>
                </a:lnTo>
                <a:lnTo>
                  <a:pt x="3519" y="778"/>
                </a:lnTo>
                <a:lnTo>
                  <a:pt x="3519" y="778"/>
                </a:lnTo>
                <a:lnTo>
                  <a:pt x="3519" y="778"/>
                </a:lnTo>
                <a:lnTo>
                  <a:pt x="3524" y="778"/>
                </a:lnTo>
                <a:lnTo>
                  <a:pt x="3528" y="778"/>
                </a:lnTo>
                <a:lnTo>
                  <a:pt x="3528" y="778"/>
                </a:lnTo>
                <a:lnTo>
                  <a:pt x="3528" y="778"/>
                </a:lnTo>
                <a:lnTo>
                  <a:pt x="3528" y="778"/>
                </a:lnTo>
                <a:lnTo>
                  <a:pt x="3533" y="782"/>
                </a:lnTo>
                <a:lnTo>
                  <a:pt x="3533" y="782"/>
                </a:lnTo>
                <a:lnTo>
                  <a:pt x="3533" y="787"/>
                </a:lnTo>
                <a:lnTo>
                  <a:pt x="3537" y="787"/>
                </a:lnTo>
                <a:lnTo>
                  <a:pt x="3537" y="791"/>
                </a:lnTo>
                <a:lnTo>
                  <a:pt x="3542" y="791"/>
                </a:lnTo>
                <a:lnTo>
                  <a:pt x="3546" y="796"/>
                </a:lnTo>
                <a:lnTo>
                  <a:pt x="3546" y="796"/>
                </a:lnTo>
                <a:lnTo>
                  <a:pt x="3546" y="796"/>
                </a:lnTo>
                <a:lnTo>
                  <a:pt x="3546" y="796"/>
                </a:lnTo>
                <a:lnTo>
                  <a:pt x="3546" y="800"/>
                </a:lnTo>
                <a:lnTo>
                  <a:pt x="3546" y="800"/>
                </a:lnTo>
                <a:lnTo>
                  <a:pt x="3546" y="800"/>
                </a:lnTo>
                <a:lnTo>
                  <a:pt x="3546" y="800"/>
                </a:lnTo>
                <a:lnTo>
                  <a:pt x="3546" y="800"/>
                </a:lnTo>
                <a:lnTo>
                  <a:pt x="3542" y="800"/>
                </a:lnTo>
                <a:lnTo>
                  <a:pt x="3542" y="800"/>
                </a:lnTo>
                <a:lnTo>
                  <a:pt x="3542" y="800"/>
                </a:lnTo>
                <a:lnTo>
                  <a:pt x="3546" y="805"/>
                </a:lnTo>
                <a:lnTo>
                  <a:pt x="3542" y="805"/>
                </a:lnTo>
                <a:lnTo>
                  <a:pt x="3542" y="805"/>
                </a:lnTo>
                <a:lnTo>
                  <a:pt x="3542" y="805"/>
                </a:lnTo>
                <a:lnTo>
                  <a:pt x="3542" y="805"/>
                </a:lnTo>
                <a:lnTo>
                  <a:pt x="3537" y="805"/>
                </a:lnTo>
                <a:lnTo>
                  <a:pt x="3533" y="805"/>
                </a:lnTo>
                <a:lnTo>
                  <a:pt x="3533" y="800"/>
                </a:lnTo>
                <a:lnTo>
                  <a:pt x="3533" y="800"/>
                </a:lnTo>
                <a:lnTo>
                  <a:pt x="3528" y="800"/>
                </a:lnTo>
                <a:lnTo>
                  <a:pt x="3528" y="800"/>
                </a:lnTo>
                <a:lnTo>
                  <a:pt x="3528" y="800"/>
                </a:lnTo>
                <a:lnTo>
                  <a:pt x="3524" y="800"/>
                </a:lnTo>
                <a:lnTo>
                  <a:pt x="3524" y="800"/>
                </a:lnTo>
                <a:lnTo>
                  <a:pt x="3524" y="800"/>
                </a:lnTo>
                <a:lnTo>
                  <a:pt x="3524" y="800"/>
                </a:lnTo>
                <a:lnTo>
                  <a:pt x="3519" y="796"/>
                </a:lnTo>
                <a:lnTo>
                  <a:pt x="3519" y="800"/>
                </a:lnTo>
                <a:lnTo>
                  <a:pt x="3519" y="805"/>
                </a:lnTo>
                <a:lnTo>
                  <a:pt x="3519" y="805"/>
                </a:lnTo>
                <a:lnTo>
                  <a:pt x="3519" y="809"/>
                </a:lnTo>
                <a:lnTo>
                  <a:pt x="3519" y="814"/>
                </a:lnTo>
                <a:lnTo>
                  <a:pt x="3524" y="814"/>
                </a:lnTo>
                <a:lnTo>
                  <a:pt x="3524" y="818"/>
                </a:lnTo>
                <a:lnTo>
                  <a:pt x="3524" y="818"/>
                </a:lnTo>
                <a:lnTo>
                  <a:pt x="3528" y="823"/>
                </a:lnTo>
                <a:lnTo>
                  <a:pt x="3524" y="818"/>
                </a:lnTo>
                <a:lnTo>
                  <a:pt x="3524" y="818"/>
                </a:lnTo>
                <a:lnTo>
                  <a:pt x="3528" y="818"/>
                </a:lnTo>
                <a:lnTo>
                  <a:pt x="3528" y="818"/>
                </a:lnTo>
                <a:lnTo>
                  <a:pt x="3533" y="818"/>
                </a:lnTo>
                <a:lnTo>
                  <a:pt x="3533" y="818"/>
                </a:lnTo>
                <a:lnTo>
                  <a:pt x="3533" y="818"/>
                </a:lnTo>
                <a:lnTo>
                  <a:pt x="3533" y="818"/>
                </a:lnTo>
                <a:lnTo>
                  <a:pt x="3533" y="823"/>
                </a:lnTo>
                <a:lnTo>
                  <a:pt x="3533" y="823"/>
                </a:lnTo>
                <a:lnTo>
                  <a:pt x="3537" y="823"/>
                </a:lnTo>
                <a:lnTo>
                  <a:pt x="3537" y="823"/>
                </a:lnTo>
                <a:lnTo>
                  <a:pt x="3537" y="823"/>
                </a:lnTo>
                <a:lnTo>
                  <a:pt x="3537" y="827"/>
                </a:lnTo>
                <a:lnTo>
                  <a:pt x="3533" y="827"/>
                </a:lnTo>
                <a:lnTo>
                  <a:pt x="3533" y="823"/>
                </a:lnTo>
                <a:lnTo>
                  <a:pt x="3533" y="823"/>
                </a:lnTo>
                <a:lnTo>
                  <a:pt x="3528" y="827"/>
                </a:lnTo>
                <a:lnTo>
                  <a:pt x="3528" y="827"/>
                </a:lnTo>
                <a:lnTo>
                  <a:pt x="3533" y="832"/>
                </a:lnTo>
                <a:lnTo>
                  <a:pt x="3533" y="827"/>
                </a:lnTo>
                <a:lnTo>
                  <a:pt x="3533" y="827"/>
                </a:lnTo>
                <a:lnTo>
                  <a:pt x="3533" y="827"/>
                </a:lnTo>
                <a:lnTo>
                  <a:pt x="3537" y="832"/>
                </a:lnTo>
                <a:lnTo>
                  <a:pt x="3537" y="832"/>
                </a:lnTo>
                <a:lnTo>
                  <a:pt x="3537" y="832"/>
                </a:lnTo>
                <a:lnTo>
                  <a:pt x="3542" y="832"/>
                </a:lnTo>
                <a:lnTo>
                  <a:pt x="3542" y="832"/>
                </a:lnTo>
                <a:lnTo>
                  <a:pt x="3542" y="832"/>
                </a:lnTo>
                <a:lnTo>
                  <a:pt x="3542" y="836"/>
                </a:lnTo>
                <a:lnTo>
                  <a:pt x="3542" y="836"/>
                </a:lnTo>
                <a:lnTo>
                  <a:pt x="3546" y="836"/>
                </a:lnTo>
                <a:lnTo>
                  <a:pt x="3546" y="841"/>
                </a:lnTo>
                <a:lnTo>
                  <a:pt x="3546" y="841"/>
                </a:lnTo>
                <a:lnTo>
                  <a:pt x="3546" y="846"/>
                </a:lnTo>
                <a:lnTo>
                  <a:pt x="3546" y="846"/>
                </a:lnTo>
                <a:lnTo>
                  <a:pt x="3546" y="850"/>
                </a:lnTo>
                <a:lnTo>
                  <a:pt x="3546" y="855"/>
                </a:lnTo>
                <a:lnTo>
                  <a:pt x="3546" y="855"/>
                </a:lnTo>
                <a:lnTo>
                  <a:pt x="3546" y="859"/>
                </a:lnTo>
                <a:lnTo>
                  <a:pt x="3551" y="864"/>
                </a:lnTo>
                <a:lnTo>
                  <a:pt x="3551" y="868"/>
                </a:lnTo>
                <a:lnTo>
                  <a:pt x="3551" y="868"/>
                </a:lnTo>
                <a:lnTo>
                  <a:pt x="3555" y="873"/>
                </a:lnTo>
                <a:lnTo>
                  <a:pt x="3555" y="877"/>
                </a:lnTo>
                <a:lnTo>
                  <a:pt x="3555" y="877"/>
                </a:lnTo>
                <a:lnTo>
                  <a:pt x="3555" y="877"/>
                </a:lnTo>
                <a:close/>
                <a:moveTo>
                  <a:pt x="2747" y="823"/>
                </a:moveTo>
                <a:lnTo>
                  <a:pt x="2742" y="827"/>
                </a:lnTo>
                <a:lnTo>
                  <a:pt x="2738" y="827"/>
                </a:lnTo>
                <a:lnTo>
                  <a:pt x="2733" y="832"/>
                </a:lnTo>
                <a:lnTo>
                  <a:pt x="2733" y="832"/>
                </a:lnTo>
                <a:lnTo>
                  <a:pt x="2733" y="832"/>
                </a:lnTo>
                <a:lnTo>
                  <a:pt x="2733" y="832"/>
                </a:lnTo>
                <a:lnTo>
                  <a:pt x="2733" y="832"/>
                </a:lnTo>
                <a:lnTo>
                  <a:pt x="2738" y="832"/>
                </a:lnTo>
                <a:lnTo>
                  <a:pt x="2738" y="832"/>
                </a:lnTo>
                <a:lnTo>
                  <a:pt x="2738" y="832"/>
                </a:lnTo>
                <a:lnTo>
                  <a:pt x="2738" y="832"/>
                </a:lnTo>
                <a:lnTo>
                  <a:pt x="2738" y="836"/>
                </a:lnTo>
                <a:lnTo>
                  <a:pt x="2738" y="836"/>
                </a:lnTo>
                <a:lnTo>
                  <a:pt x="2742" y="836"/>
                </a:lnTo>
                <a:lnTo>
                  <a:pt x="2742" y="836"/>
                </a:lnTo>
                <a:lnTo>
                  <a:pt x="2747" y="836"/>
                </a:lnTo>
                <a:lnTo>
                  <a:pt x="2747" y="836"/>
                </a:lnTo>
                <a:lnTo>
                  <a:pt x="2747" y="832"/>
                </a:lnTo>
                <a:lnTo>
                  <a:pt x="2747" y="832"/>
                </a:lnTo>
                <a:lnTo>
                  <a:pt x="2751" y="832"/>
                </a:lnTo>
                <a:lnTo>
                  <a:pt x="2751" y="832"/>
                </a:lnTo>
                <a:lnTo>
                  <a:pt x="2751" y="827"/>
                </a:lnTo>
                <a:lnTo>
                  <a:pt x="2747" y="827"/>
                </a:lnTo>
                <a:lnTo>
                  <a:pt x="2747" y="827"/>
                </a:lnTo>
                <a:lnTo>
                  <a:pt x="2747" y="827"/>
                </a:lnTo>
                <a:lnTo>
                  <a:pt x="2747" y="827"/>
                </a:lnTo>
                <a:lnTo>
                  <a:pt x="2747" y="827"/>
                </a:lnTo>
                <a:lnTo>
                  <a:pt x="2747" y="827"/>
                </a:lnTo>
                <a:lnTo>
                  <a:pt x="2747" y="827"/>
                </a:lnTo>
                <a:lnTo>
                  <a:pt x="2747" y="827"/>
                </a:lnTo>
                <a:lnTo>
                  <a:pt x="2747" y="827"/>
                </a:lnTo>
                <a:lnTo>
                  <a:pt x="2747" y="823"/>
                </a:lnTo>
                <a:lnTo>
                  <a:pt x="2747" y="823"/>
                </a:lnTo>
                <a:close/>
                <a:moveTo>
                  <a:pt x="2869" y="529"/>
                </a:moveTo>
                <a:lnTo>
                  <a:pt x="2869" y="529"/>
                </a:lnTo>
                <a:lnTo>
                  <a:pt x="2869" y="529"/>
                </a:lnTo>
                <a:lnTo>
                  <a:pt x="2864" y="529"/>
                </a:lnTo>
                <a:lnTo>
                  <a:pt x="2869" y="529"/>
                </a:lnTo>
                <a:lnTo>
                  <a:pt x="2869" y="529"/>
                </a:lnTo>
                <a:lnTo>
                  <a:pt x="2869" y="534"/>
                </a:lnTo>
                <a:lnTo>
                  <a:pt x="2869" y="534"/>
                </a:lnTo>
                <a:lnTo>
                  <a:pt x="2869" y="534"/>
                </a:lnTo>
                <a:lnTo>
                  <a:pt x="2869" y="534"/>
                </a:lnTo>
                <a:lnTo>
                  <a:pt x="2869" y="538"/>
                </a:lnTo>
                <a:lnTo>
                  <a:pt x="2869" y="538"/>
                </a:lnTo>
                <a:lnTo>
                  <a:pt x="2869" y="538"/>
                </a:lnTo>
                <a:lnTo>
                  <a:pt x="2873" y="538"/>
                </a:lnTo>
                <a:lnTo>
                  <a:pt x="2873" y="538"/>
                </a:lnTo>
                <a:lnTo>
                  <a:pt x="2878" y="538"/>
                </a:lnTo>
                <a:lnTo>
                  <a:pt x="2878" y="543"/>
                </a:lnTo>
                <a:lnTo>
                  <a:pt x="2878" y="543"/>
                </a:lnTo>
                <a:lnTo>
                  <a:pt x="2878" y="543"/>
                </a:lnTo>
                <a:lnTo>
                  <a:pt x="2878" y="543"/>
                </a:lnTo>
                <a:lnTo>
                  <a:pt x="2878" y="547"/>
                </a:lnTo>
                <a:lnTo>
                  <a:pt x="2882" y="547"/>
                </a:lnTo>
                <a:lnTo>
                  <a:pt x="2882" y="543"/>
                </a:lnTo>
                <a:lnTo>
                  <a:pt x="2882" y="543"/>
                </a:lnTo>
                <a:lnTo>
                  <a:pt x="2882" y="543"/>
                </a:lnTo>
                <a:lnTo>
                  <a:pt x="2882" y="538"/>
                </a:lnTo>
                <a:lnTo>
                  <a:pt x="2887" y="538"/>
                </a:lnTo>
                <a:lnTo>
                  <a:pt x="2887" y="538"/>
                </a:lnTo>
                <a:lnTo>
                  <a:pt x="2887" y="534"/>
                </a:lnTo>
                <a:lnTo>
                  <a:pt x="2882" y="534"/>
                </a:lnTo>
                <a:lnTo>
                  <a:pt x="2882" y="534"/>
                </a:lnTo>
                <a:lnTo>
                  <a:pt x="2882" y="534"/>
                </a:lnTo>
                <a:lnTo>
                  <a:pt x="2887" y="534"/>
                </a:lnTo>
                <a:lnTo>
                  <a:pt x="2887" y="529"/>
                </a:lnTo>
                <a:lnTo>
                  <a:pt x="2887" y="529"/>
                </a:lnTo>
                <a:lnTo>
                  <a:pt x="2887" y="529"/>
                </a:lnTo>
                <a:lnTo>
                  <a:pt x="2887" y="529"/>
                </a:lnTo>
                <a:lnTo>
                  <a:pt x="2887" y="529"/>
                </a:lnTo>
                <a:lnTo>
                  <a:pt x="2887" y="525"/>
                </a:lnTo>
                <a:lnTo>
                  <a:pt x="2887" y="525"/>
                </a:lnTo>
                <a:lnTo>
                  <a:pt x="2887" y="525"/>
                </a:lnTo>
                <a:lnTo>
                  <a:pt x="2887" y="525"/>
                </a:lnTo>
                <a:lnTo>
                  <a:pt x="2887" y="525"/>
                </a:lnTo>
                <a:lnTo>
                  <a:pt x="2887" y="520"/>
                </a:lnTo>
                <a:lnTo>
                  <a:pt x="2887" y="520"/>
                </a:lnTo>
                <a:lnTo>
                  <a:pt x="2882" y="520"/>
                </a:lnTo>
                <a:lnTo>
                  <a:pt x="2882" y="525"/>
                </a:lnTo>
                <a:lnTo>
                  <a:pt x="2878" y="525"/>
                </a:lnTo>
                <a:lnTo>
                  <a:pt x="2878" y="525"/>
                </a:lnTo>
                <a:lnTo>
                  <a:pt x="2878" y="525"/>
                </a:lnTo>
                <a:lnTo>
                  <a:pt x="2878" y="529"/>
                </a:lnTo>
                <a:lnTo>
                  <a:pt x="2878" y="529"/>
                </a:lnTo>
                <a:lnTo>
                  <a:pt x="2878" y="529"/>
                </a:lnTo>
                <a:lnTo>
                  <a:pt x="2878" y="529"/>
                </a:lnTo>
                <a:lnTo>
                  <a:pt x="2878" y="529"/>
                </a:lnTo>
                <a:lnTo>
                  <a:pt x="2878" y="529"/>
                </a:lnTo>
                <a:lnTo>
                  <a:pt x="2878" y="529"/>
                </a:lnTo>
                <a:lnTo>
                  <a:pt x="2878" y="525"/>
                </a:lnTo>
                <a:lnTo>
                  <a:pt x="2873" y="525"/>
                </a:lnTo>
                <a:lnTo>
                  <a:pt x="2873" y="525"/>
                </a:lnTo>
                <a:lnTo>
                  <a:pt x="2873" y="525"/>
                </a:lnTo>
                <a:lnTo>
                  <a:pt x="2873" y="525"/>
                </a:lnTo>
                <a:lnTo>
                  <a:pt x="2869" y="529"/>
                </a:lnTo>
                <a:lnTo>
                  <a:pt x="2869" y="529"/>
                </a:lnTo>
                <a:close/>
                <a:moveTo>
                  <a:pt x="2864" y="534"/>
                </a:moveTo>
                <a:lnTo>
                  <a:pt x="2864" y="534"/>
                </a:lnTo>
                <a:lnTo>
                  <a:pt x="2860" y="529"/>
                </a:lnTo>
                <a:lnTo>
                  <a:pt x="2860" y="529"/>
                </a:lnTo>
                <a:lnTo>
                  <a:pt x="2860" y="534"/>
                </a:lnTo>
                <a:lnTo>
                  <a:pt x="2860" y="534"/>
                </a:lnTo>
                <a:lnTo>
                  <a:pt x="2860" y="534"/>
                </a:lnTo>
                <a:lnTo>
                  <a:pt x="2855" y="529"/>
                </a:lnTo>
                <a:lnTo>
                  <a:pt x="2851" y="534"/>
                </a:lnTo>
                <a:lnTo>
                  <a:pt x="2851" y="534"/>
                </a:lnTo>
                <a:lnTo>
                  <a:pt x="2851" y="538"/>
                </a:lnTo>
                <a:lnTo>
                  <a:pt x="2851" y="538"/>
                </a:lnTo>
                <a:lnTo>
                  <a:pt x="2851" y="538"/>
                </a:lnTo>
                <a:lnTo>
                  <a:pt x="2851" y="538"/>
                </a:lnTo>
                <a:lnTo>
                  <a:pt x="2855" y="543"/>
                </a:lnTo>
                <a:lnTo>
                  <a:pt x="2860" y="543"/>
                </a:lnTo>
                <a:lnTo>
                  <a:pt x="2860" y="543"/>
                </a:lnTo>
                <a:lnTo>
                  <a:pt x="2864" y="538"/>
                </a:lnTo>
                <a:lnTo>
                  <a:pt x="2864" y="538"/>
                </a:lnTo>
                <a:lnTo>
                  <a:pt x="2864" y="538"/>
                </a:lnTo>
                <a:lnTo>
                  <a:pt x="2864" y="538"/>
                </a:lnTo>
                <a:lnTo>
                  <a:pt x="2864" y="534"/>
                </a:lnTo>
                <a:close/>
                <a:moveTo>
                  <a:pt x="3077" y="850"/>
                </a:moveTo>
                <a:lnTo>
                  <a:pt x="3077" y="850"/>
                </a:lnTo>
                <a:lnTo>
                  <a:pt x="3077" y="850"/>
                </a:lnTo>
                <a:lnTo>
                  <a:pt x="3077" y="850"/>
                </a:lnTo>
                <a:lnTo>
                  <a:pt x="3072" y="850"/>
                </a:lnTo>
                <a:lnTo>
                  <a:pt x="3068" y="846"/>
                </a:lnTo>
                <a:lnTo>
                  <a:pt x="3068" y="846"/>
                </a:lnTo>
                <a:lnTo>
                  <a:pt x="3068" y="846"/>
                </a:lnTo>
                <a:lnTo>
                  <a:pt x="3068" y="846"/>
                </a:lnTo>
                <a:lnTo>
                  <a:pt x="3063" y="846"/>
                </a:lnTo>
                <a:lnTo>
                  <a:pt x="3063" y="841"/>
                </a:lnTo>
                <a:lnTo>
                  <a:pt x="3063" y="841"/>
                </a:lnTo>
                <a:lnTo>
                  <a:pt x="3058" y="841"/>
                </a:lnTo>
                <a:lnTo>
                  <a:pt x="3058" y="846"/>
                </a:lnTo>
                <a:lnTo>
                  <a:pt x="3054" y="846"/>
                </a:lnTo>
                <a:lnTo>
                  <a:pt x="3054" y="846"/>
                </a:lnTo>
                <a:lnTo>
                  <a:pt x="3058" y="846"/>
                </a:lnTo>
                <a:lnTo>
                  <a:pt x="3058" y="846"/>
                </a:lnTo>
                <a:lnTo>
                  <a:pt x="3058" y="846"/>
                </a:lnTo>
                <a:lnTo>
                  <a:pt x="3063" y="846"/>
                </a:lnTo>
                <a:lnTo>
                  <a:pt x="3063" y="846"/>
                </a:lnTo>
                <a:lnTo>
                  <a:pt x="3068" y="850"/>
                </a:lnTo>
                <a:lnTo>
                  <a:pt x="3068" y="850"/>
                </a:lnTo>
                <a:lnTo>
                  <a:pt x="3068" y="850"/>
                </a:lnTo>
                <a:lnTo>
                  <a:pt x="3068" y="850"/>
                </a:lnTo>
                <a:lnTo>
                  <a:pt x="3068" y="855"/>
                </a:lnTo>
                <a:lnTo>
                  <a:pt x="3072" y="855"/>
                </a:lnTo>
                <a:lnTo>
                  <a:pt x="3072" y="855"/>
                </a:lnTo>
                <a:lnTo>
                  <a:pt x="3077" y="855"/>
                </a:lnTo>
                <a:lnTo>
                  <a:pt x="3077" y="855"/>
                </a:lnTo>
                <a:lnTo>
                  <a:pt x="3077" y="855"/>
                </a:lnTo>
                <a:lnTo>
                  <a:pt x="3077" y="855"/>
                </a:lnTo>
                <a:lnTo>
                  <a:pt x="3077" y="855"/>
                </a:lnTo>
                <a:lnTo>
                  <a:pt x="3077" y="859"/>
                </a:lnTo>
                <a:lnTo>
                  <a:pt x="3077" y="859"/>
                </a:lnTo>
                <a:lnTo>
                  <a:pt x="3077" y="859"/>
                </a:lnTo>
                <a:lnTo>
                  <a:pt x="3081" y="859"/>
                </a:lnTo>
                <a:lnTo>
                  <a:pt x="3081" y="859"/>
                </a:lnTo>
                <a:lnTo>
                  <a:pt x="3081" y="859"/>
                </a:lnTo>
                <a:lnTo>
                  <a:pt x="3081" y="859"/>
                </a:lnTo>
                <a:lnTo>
                  <a:pt x="3081" y="864"/>
                </a:lnTo>
                <a:lnTo>
                  <a:pt x="3081" y="864"/>
                </a:lnTo>
                <a:lnTo>
                  <a:pt x="3081" y="864"/>
                </a:lnTo>
                <a:lnTo>
                  <a:pt x="3086" y="859"/>
                </a:lnTo>
                <a:lnTo>
                  <a:pt x="3086" y="859"/>
                </a:lnTo>
                <a:lnTo>
                  <a:pt x="3086" y="859"/>
                </a:lnTo>
                <a:lnTo>
                  <a:pt x="3081" y="859"/>
                </a:lnTo>
                <a:lnTo>
                  <a:pt x="3081" y="859"/>
                </a:lnTo>
                <a:lnTo>
                  <a:pt x="3077" y="859"/>
                </a:lnTo>
                <a:lnTo>
                  <a:pt x="3077" y="855"/>
                </a:lnTo>
                <a:lnTo>
                  <a:pt x="3077" y="855"/>
                </a:lnTo>
                <a:lnTo>
                  <a:pt x="3077" y="850"/>
                </a:lnTo>
                <a:lnTo>
                  <a:pt x="3077" y="850"/>
                </a:lnTo>
                <a:close/>
                <a:moveTo>
                  <a:pt x="3072" y="909"/>
                </a:moveTo>
                <a:lnTo>
                  <a:pt x="3072" y="909"/>
                </a:lnTo>
                <a:lnTo>
                  <a:pt x="3072" y="909"/>
                </a:lnTo>
                <a:lnTo>
                  <a:pt x="3072" y="909"/>
                </a:lnTo>
                <a:lnTo>
                  <a:pt x="3072" y="913"/>
                </a:lnTo>
                <a:lnTo>
                  <a:pt x="3072" y="913"/>
                </a:lnTo>
                <a:lnTo>
                  <a:pt x="3072" y="913"/>
                </a:lnTo>
                <a:lnTo>
                  <a:pt x="3072" y="913"/>
                </a:lnTo>
                <a:lnTo>
                  <a:pt x="3077" y="913"/>
                </a:lnTo>
                <a:lnTo>
                  <a:pt x="3077" y="913"/>
                </a:lnTo>
                <a:lnTo>
                  <a:pt x="3086" y="913"/>
                </a:lnTo>
                <a:lnTo>
                  <a:pt x="3086" y="913"/>
                </a:lnTo>
                <a:lnTo>
                  <a:pt x="3090" y="918"/>
                </a:lnTo>
                <a:lnTo>
                  <a:pt x="3090" y="918"/>
                </a:lnTo>
                <a:lnTo>
                  <a:pt x="3090" y="918"/>
                </a:lnTo>
                <a:lnTo>
                  <a:pt x="3090" y="918"/>
                </a:lnTo>
                <a:lnTo>
                  <a:pt x="3090" y="918"/>
                </a:lnTo>
                <a:lnTo>
                  <a:pt x="3099" y="918"/>
                </a:lnTo>
                <a:lnTo>
                  <a:pt x="3104" y="918"/>
                </a:lnTo>
                <a:lnTo>
                  <a:pt x="3108" y="918"/>
                </a:lnTo>
                <a:lnTo>
                  <a:pt x="3113" y="918"/>
                </a:lnTo>
                <a:lnTo>
                  <a:pt x="3113" y="918"/>
                </a:lnTo>
                <a:lnTo>
                  <a:pt x="3113" y="918"/>
                </a:lnTo>
                <a:lnTo>
                  <a:pt x="3113" y="918"/>
                </a:lnTo>
                <a:lnTo>
                  <a:pt x="3113" y="913"/>
                </a:lnTo>
                <a:lnTo>
                  <a:pt x="3113" y="913"/>
                </a:lnTo>
                <a:lnTo>
                  <a:pt x="3117" y="913"/>
                </a:lnTo>
                <a:lnTo>
                  <a:pt x="3113" y="913"/>
                </a:lnTo>
                <a:lnTo>
                  <a:pt x="3113" y="913"/>
                </a:lnTo>
                <a:lnTo>
                  <a:pt x="3113" y="913"/>
                </a:lnTo>
                <a:lnTo>
                  <a:pt x="3108" y="913"/>
                </a:lnTo>
                <a:lnTo>
                  <a:pt x="3108" y="913"/>
                </a:lnTo>
                <a:lnTo>
                  <a:pt x="3108" y="913"/>
                </a:lnTo>
                <a:lnTo>
                  <a:pt x="3108" y="913"/>
                </a:lnTo>
                <a:lnTo>
                  <a:pt x="3108" y="913"/>
                </a:lnTo>
                <a:lnTo>
                  <a:pt x="3108" y="913"/>
                </a:lnTo>
                <a:lnTo>
                  <a:pt x="3104" y="909"/>
                </a:lnTo>
                <a:lnTo>
                  <a:pt x="3104" y="913"/>
                </a:lnTo>
                <a:lnTo>
                  <a:pt x="3104" y="913"/>
                </a:lnTo>
                <a:lnTo>
                  <a:pt x="3099" y="913"/>
                </a:lnTo>
                <a:lnTo>
                  <a:pt x="3095" y="909"/>
                </a:lnTo>
                <a:lnTo>
                  <a:pt x="3095" y="909"/>
                </a:lnTo>
                <a:lnTo>
                  <a:pt x="3090" y="909"/>
                </a:lnTo>
                <a:lnTo>
                  <a:pt x="3086" y="909"/>
                </a:lnTo>
                <a:lnTo>
                  <a:pt x="3086" y="909"/>
                </a:lnTo>
                <a:lnTo>
                  <a:pt x="3086" y="909"/>
                </a:lnTo>
                <a:lnTo>
                  <a:pt x="3086" y="909"/>
                </a:lnTo>
                <a:lnTo>
                  <a:pt x="3081" y="909"/>
                </a:lnTo>
                <a:lnTo>
                  <a:pt x="3081" y="909"/>
                </a:lnTo>
                <a:lnTo>
                  <a:pt x="3081" y="909"/>
                </a:lnTo>
                <a:lnTo>
                  <a:pt x="3081" y="909"/>
                </a:lnTo>
                <a:lnTo>
                  <a:pt x="3081" y="909"/>
                </a:lnTo>
                <a:lnTo>
                  <a:pt x="3081" y="909"/>
                </a:lnTo>
                <a:lnTo>
                  <a:pt x="3081" y="909"/>
                </a:lnTo>
                <a:lnTo>
                  <a:pt x="3081" y="909"/>
                </a:lnTo>
                <a:lnTo>
                  <a:pt x="3081" y="909"/>
                </a:lnTo>
                <a:lnTo>
                  <a:pt x="3081" y="904"/>
                </a:lnTo>
                <a:lnTo>
                  <a:pt x="3081" y="904"/>
                </a:lnTo>
                <a:lnTo>
                  <a:pt x="3077" y="909"/>
                </a:lnTo>
                <a:lnTo>
                  <a:pt x="3077" y="909"/>
                </a:lnTo>
                <a:lnTo>
                  <a:pt x="3077" y="909"/>
                </a:lnTo>
                <a:lnTo>
                  <a:pt x="3077" y="909"/>
                </a:lnTo>
                <a:lnTo>
                  <a:pt x="3072" y="909"/>
                </a:lnTo>
                <a:lnTo>
                  <a:pt x="3072" y="904"/>
                </a:lnTo>
                <a:lnTo>
                  <a:pt x="3072" y="904"/>
                </a:lnTo>
                <a:lnTo>
                  <a:pt x="3072" y="904"/>
                </a:lnTo>
                <a:lnTo>
                  <a:pt x="3072" y="909"/>
                </a:lnTo>
                <a:lnTo>
                  <a:pt x="3072" y="909"/>
                </a:lnTo>
                <a:lnTo>
                  <a:pt x="3072" y="909"/>
                </a:lnTo>
                <a:close/>
                <a:moveTo>
                  <a:pt x="3244" y="904"/>
                </a:moveTo>
                <a:lnTo>
                  <a:pt x="3248" y="904"/>
                </a:lnTo>
                <a:lnTo>
                  <a:pt x="3244" y="904"/>
                </a:lnTo>
                <a:lnTo>
                  <a:pt x="3244" y="904"/>
                </a:lnTo>
                <a:lnTo>
                  <a:pt x="3239" y="904"/>
                </a:lnTo>
                <a:lnTo>
                  <a:pt x="3239" y="909"/>
                </a:lnTo>
                <a:lnTo>
                  <a:pt x="3230" y="909"/>
                </a:lnTo>
                <a:lnTo>
                  <a:pt x="3230" y="909"/>
                </a:lnTo>
                <a:lnTo>
                  <a:pt x="3226" y="909"/>
                </a:lnTo>
                <a:lnTo>
                  <a:pt x="3226" y="909"/>
                </a:lnTo>
                <a:lnTo>
                  <a:pt x="3221" y="909"/>
                </a:lnTo>
                <a:lnTo>
                  <a:pt x="3221" y="913"/>
                </a:lnTo>
                <a:lnTo>
                  <a:pt x="3221" y="913"/>
                </a:lnTo>
                <a:lnTo>
                  <a:pt x="3221" y="913"/>
                </a:lnTo>
                <a:lnTo>
                  <a:pt x="3217" y="913"/>
                </a:lnTo>
                <a:lnTo>
                  <a:pt x="3217" y="913"/>
                </a:lnTo>
                <a:lnTo>
                  <a:pt x="3217" y="913"/>
                </a:lnTo>
                <a:lnTo>
                  <a:pt x="3217" y="913"/>
                </a:lnTo>
                <a:lnTo>
                  <a:pt x="3212" y="913"/>
                </a:lnTo>
                <a:lnTo>
                  <a:pt x="3212" y="913"/>
                </a:lnTo>
                <a:lnTo>
                  <a:pt x="3212" y="918"/>
                </a:lnTo>
                <a:lnTo>
                  <a:pt x="3212" y="922"/>
                </a:lnTo>
                <a:lnTo>
                  <a:pt x="3217" y="922"/>
                </a:lnTo>
                <a:lnTo>
                  <a:pt x="3217" y="922"/>
                </a:lnTo>
                <a:lnTo>
                  <a:pt x="3217" y="922"/>
                </a:lnTo>
                <a:lnTo>
                  <a:pt x="3221" y="922"/>
                </a:lnTo>
                <a:lnTo>
                  <a:pt x="3221" y="922"/>
                </a:lnTo>
                <a:lnTo>
                  <a:pt x="3221" y="922"/>
                </a:lnTo>
                <a:lnTo>
                  <a:pt x="3221" y="922"/>
                </a:lnTo>
                <a:lnTo>
                  <a:pt x="3226" y="922"/>
                </a:lnTo>
                <a:lnTo>
                  <a:pt x="3226" y="922"/>
                </a:lnTo>
                <a:lnTo>
                  <a:pt x="3226" y="922"/>
                </a:lnTo>
                <a:lnTo>
                  <a:pt x="3226" y="922"/>
                </a:lnTo>
                <a:lnTo>
                  <a:pt x="3226" y="922"/>
                </a:lnTo>
                <a:lnTo>
                  <a:pt x="3226" y="922"/>
                </a:lnTo>
                <a:lnTo>
                  <a:pt x="3230" y="922"/>
                </a:lnTo>
                <a:lnTo>
                  <a:pt x="3230" y="922"/>
                </a:lnTo>
                <a:lnTo>
                  <a:pt x="3230" y="918"/>
                </a:lnTo>
                <a:lnTo>
                  <a:pt x="3235" y="918"/>
                </a:lnTo>
                <a:lnTo>
                  <a:pt x="3235" y="918"/>
                </a:lnTo>
                <a:lnTo>
                  <a:pt x="3235" y="918"/>
                </a:lnTo>
                <a:lnTo>
                  <a:pt x="3239" y="918"/>
                </a:lnTo>
                <a:lnTo>
                  <a:pt x="3239" y="918"/>
                </a:lnTo>
                <a:lnTo>
                  <a:pt x="3239" y="913"/>
                </a:lnTo>
                <a:lnTo>
                  <a:pt x="3239" y="913"/>
                </a:lnTo>
                <a:lnTo>
                  <a:pt x="3239" y="913"/>
                </a:lnTo>
                <a:lnTo>
                  <a:pt x="3239" y="913"/>
                </a:lnTo>
                <a:lnTo>
                  <a:pt x="3239" y="909"/>
                </a:lnTo>
                <a:lnTo>
                  <a:pt x="3244" y="904"/>
                </a:lnTo>
                <a:close/>
                <a:moveTo>
                  <a:pt x="1369" y="1221"/>
                </a:moveTo>
                <a:lnTo>
                  <a:pt x="1373" y="1221"/>
                </a:lnTo>
                <a:lnTo>
                  <a:pt x="1373" y="1225"/>
                </a:lnTo>
                <a:lnTo>
                  <a:pt x="1373" y="1225"/>
                </a:lnTo>
                <a:lnTo>
                  <a:pt x="1378" y="1225"/>
                </a:lnTo>
                <a:lnTo>
                  <a:pt x="1378" y="1221"/>
                </a:lnTo>
                <a:lnTo>
                  <a:pt x="1378" y="1221"/>
                </a:lnTo>
                <a:lnTo>
                  <a:pt x="1378" y="1216"/>
                </a:lnTo>
                <a:lnTo>
                  <a:pt x="1373" y="1216"/>
                </a:lnTo>
                <a:lnTo>
                  <a:pt x="1369" y="1216"/>
                </a:lnTo>
                <a:lnTo>
                  <a:pt x="1369" y="1212"/>
                </a:lnTo>
                <a:lnTo>
                  <a:pt x="1369" y="1212"/>
                </a:lnTo>
                <a:lnTo>
                  <a:pt x="1364" y="1212"/>
                </a:lnTo>
                <a:lnTo>
                  <a:pt x="1364" y="1212"/>
                </a:lnTo>
                <a:lnTo>
                  <a:pt x="1364" y="1212"/>
                </a:lnTo>
                <a:lnTo>
                  <a:pt x="1360" y="1212"/>
                </a:lnTo>
                <a:lnTo>
                  <a:pt x="1360" y="1212"/>
                </a:lnTo>
                <a:lnTo>
                  <a:pt x="1351" y="1212"/>
                </a:lnTo>
                <a:lnTo>
                  <a:pt x="1351" y="1212"/>
                </a:lnTo>
                <a:lnTo>
                  <a:pt x="1351" y="1212"/>
                </a:lnTo>
                <a:lnTo>
                  <a:pt x="1346" y="1212"/>
                </a:lnTo>
                <a:lnTo>
                  <a:pt x="1346" y="1212"/>
                </a:lnTo>
                <a:lnTo>
                  <a:pt x="1346" y="1212"/>
                </a:lnTo>
                <a:lnTo>
                  <a:pt x="1342" y="1212"/>
                </a:lnTo>
                <a:lnTo>
                  <a:pt x="1342" y="1216"/>
                </a:lnTo>
                <a:lnTo>
                  <a:pt x="1342" y="1216"/>
                </a:lnTo>
                <a:lnTo>
                  <a:pt x="1346" y="1216"/>
                </a:lnTo>
                <a:lnTo>
                  <a:pt x="1346" y="1216"/>
                </a:lnTo>
                <a:lnTo>
                  <a:pt x="1351" y="1221"/>
                </a:lnTo>
                <a:lnTo>
                  <a:pt x="1351" y="1221"/>
                </a:lnTo>
                <a:lnTo>
                  <a:pt x="1351" y="1221"/>
                </a:lnTo>
                <a:lnTo>
                  <a:pt x="1351" y="1221"/>
                </a:lnTo>
                <a:lnTo>
                  <a:pt x="1355" y="1225"/>
                </a:lnTo>
                <a:lnTo>
                  <a:pt x="1355" y="1225"/>
                </a:lnTo>
                <a:lnTo>
                  <a:pt x="1360" y="1225"/>
                </a:lnTo>
                <a:lnTo>
                  <a:pt x="1360" y="1225"/>
                </a:lnTo>
                <a:lnTo>
                  <a:pt x="1360" y="1225"/>
                </a:lnTo>
                <a:lnTo>
                  <a:pt x="1360" y="1225"/>
                </a:lnTo>
                <a:lnTo>
                  <a:pt x="1364" y="1225"/>
                </a:lnTo>
                <a:lnTo>
                  <a:pt x="1364" y="1221"/>
                </a:lnTo>
                <a:lnTo>
                  <a:pt x="1364" y="1225"/>
                </a:lnTo>
                <a:lnTo>
                  <a:pt x="1364" y="1225"/>
                </a:lnTo>
                <a:lnTo>
                  <a:pt x="1369" y="1221"/>
                </a:lnTo>
                <a:lnTo>
                  <a:pt x="1369" y="1221"/>
                </a:lnTo>
                <a:lnTo>
                  <a:pt x="1369" y="1221"/>
                </a:lnTo>
                <a:lnTo>
                  <a:pt x="1369" y="1221"/>
                </a:lnTo>
                <a:lnTo>
                  <a:pt x="1369" y="1221"/>
                </a:lnTo>
                <a:lnTo>
                  <a:pt x="1369" y="1221"/>
                </a:lnTo>
                <a:close/>
                <a:moveTo>
                  <a:pt x="1373" y="1090"/>
                </a:moveTo>
                <a:lnTo>
                  <a:pt x="1369" y="1090"/>
                </a:lnTo>
                <a:lnTo>
                  <a:pt x="1373" y="1090"/>
                </a:lnTo>
                <a:lnTo>
                  <a:pt x="1373" y="1094"/>
                </a:lnTo>
                <a:lnTo>
                  <a:pt x="1373" y="1094"/>
                </a:lnTo>
                <a:lnTo>
                  <a:pt x="1373" y="1094"/>
                </a:lnTo>
                <a:lnTo>
                  <a:pt x="1373" y="1094"/>
                </a:lnTo>
                <a:lnTo>
                  <a:pt x="1373" y="1094"/>
                </a:lnTo>
                <a:lnTo>
                  <a:pt x="1373" y="1099"/>
                </a:lnTo>
                <a:lnTo>
                  <a:pt x="1378" y="1094"/>
                </a:lnTo>
                <a:lnTo>
                  <a:pt x="1378" y="1094"/>
                </a:lnTo>
                <a:lnTo>
                  <a:pt x="1378" y="1094"/>
                </a:lnTo>
                <a:lnTo>
                  <a:pt x="1382" y="1094"/>
                </a:lnTo>
                <a:lnTo>
                  <a:pt x="1382" y="1094"/>
                </a:lnTo>
                <a:lnTo>
                  <a:pt x="1382" y="1090"/>
                </a:lnTo>
                <a:lnTo>
                  <a:pt x="1382" y="1090"/>
                </a:lnTo>
                <a:lnTo>
                  <a:pt x="1382" y="1085"/>
                </a:lnTo>
                <a:lnTo>
                  <a:pt x="1382" y="1085"/>
                </a:lnTo>
                <a:lnTo>
                  <a:pt x="1382" y="1081"/>
                </a:lnTo>
                <a:lnTo>
                  <a:pt x="1382" y="1081"/>
                </a:lnTo>
                <a:lnTo>
                  <a:pt x="1378" y="1081"/>
                </a:lnTo>
                <a:lnTo>
                  <a:pt x="1378" y="1081"/>
                </a:lnTo>
                <a:lnTo>
                  <a:pt x="1378" y="1081"/>
                </a:lnTo>
                <a:lnTo>
                  <a:pt x="1378" y="1081"/>
                </a:lnTo>
                <a:lnTo>
                  <a:pt x="1378" y="1085"/>
                </a:lnTo>
                <a:lnTo>
                  <a:pt x="1373" y="1090"/>
                </a:lnTo>
                <a:lnTo>
                  <a:pt x="1373" y="1090"/>
                </a:lnTo>
                <a:lnTo>
                  <a:pt x="1373" y="1090"/>
                </a:lnTo>
                <a:lnTo>
                  <a:pt x="1373" y="1090"/>
                </a:lnTo>
                <a:lnTo>
                  <a:pt x="1373" y="1090"/>
                </a:lnTo>
                <a:lnTo>
                  <a:pt x="1373" y="1090"/>
                </a:lnTo>
                <a:close/>
                <a:moveTo>
                  <a:pt x="1279" y="1148"/>
                </a:moveTo>
                <a:lnTo>
                  <a:pt x="1279" y="1148"/>
                </a:lnTo>
                <a:lnTo>
                  <a:pt x="1274" y="1148"/>
                </a:lnTo>
                <a:lnTo>
                  <a:pt x="1274" y="1148"/>
                </a:lnTo>
                <a:lnTo>
                  <a:pt x="1279" y="1148"/>
                </a:lnTo>
                <a:lnTo>
                  <a:pt x="1279" y="1148"/>
                </a:lnTo>
                <a:lnTo>
                  <a:pt x="1279" y="1148"/>
                </a:lnTo>
                <a:lnTo>
                  <a:pt x="1279" y="1148"/>
                </a:lnTo>
                <a:lnTo>
                  <a:pt x="1283" y="1148"/>
                </a:lnTo>
                <a:lnTo>
                  <a:pt x="1288" y="1148"/>
                </a:lnTo>
                <a:lnTo>
                  <a:pt x="1288" y="1148"/>
                </a:lnTo>
                <a:lnTo>
                  <a:pt x="1288" y="1144"/>
                </a:lnTo>
                <a:lnTo>
                  <a:pt x="1288" y="1144"/>
                </a:lnTo>
                <a:lnTo>
                  <a:pt x="1283" y="1139"/>
                </a:lnTo>
                <a:lnTo>
                  <a:pt x="1283" y="1139"/>
                </a:lnTo>
                <a:lnTo>
                  <a:pt x="1283" y="1139"/>
                </a:lnTo>
                <a:lnTo>
                  <a:pt x="1279" y="1144"/>
                </a:lnTo>
                <a:lnTo>
                  <a:pt x="1279" y="1144"/>
                </a:lnTo>
                <a:lnTo>
                  <a:pt x="1279" y="1148"/>
                </a:lnTo>
                <a:lnTo>
                  <a:pt x="1279" y="1148"/>
                </a:lnTo>
                <a:lnTo>
                  <a:pt x="1279" y="1148"/>
                </a:lnTo>
                <a:close/>
                <a:moveTo>
                  <a:pt x="1405" y="1185"/>
                </a:moveTo>
                <a:lnTo>
                  <a:pt x="1405" y="1185"/>
                </a:lnTo>
                <a:lnTo>
                  <a:pt x="1410" y="1185"/>
                </a:lnTo>
                <a:lnTo>
                  <a:pt x="1410" y="1185"/>
                </a:lnTo>
                <a:lnTo>
                  <a:pt x="1414" y="1180"/>
                </a:lnTo>
                <a:lnTo>
                  <a:pt x="1419" y="1180"/>
                </a:lnTo>
                <a:lnTo>
                  <a:pt x="1419" y="1180"/>
                </a:lnTo>
                <a:lnTo>
                  <a:pt x="1419" y="1180"/>
                </a:lnTo>
                <a:lnTo>
                  <a:pt x="1423" y="1180"/>
                </a:lnTo>
                <a:lnTo>
                  <a:pt x="1423" y="1180"/>
                </a:lnTo>
                <a:lnTo>
                  <a:pt x="1423" y="1176"/>
                </a:lnTo>
                <a:lnTo>
                  <a:pt x="1423" y="1176"/>
                </a:lnTo>
                <a:lnTo>
                  <a:pt x="1423" y="1176"/>
                </a:lnTo>
                <a:lnTo>
                  <a:pt x="1419" y="1176"/>
                </a:lnTo>
                <a:lnTo>
                  <a:pt x="1419" y="1176"/>
                </a:lnTo>
                <a:lnTo>
                  <a:pt x="1419" y="1176"/>
                </a:lnTo>
                <a:lnTo>
                  <a:pt x="1414" y="1171"/>
                </a:lnTo>
                <a:lnTo>
                  <a:pt x="1414" y="1171"/>
                </a:lnTo>
                <a:lnTo>
                  <a:pt x="1410" y="1171"/>
                </a:lnTo>
                <a:lnTo>
                  <a:pt x="1410" y="1171"/>
                </a:lnTo>
                <a:lnTo>
                  <a:pt x="1405" y="1167"/>
                </a:lnTo>
                <a:lnTo>
                  <a:pt x="1405" y="1167"/>
                </a:lnTo>
                <a:lnTo>
                  <a:pt x="1400" y="1167"/>
                </a:lnTo>
                <a:lnTo>
                  <a:pt x="1400" y="1167"/>
                </a:lnTo>
                <a:lnTo>
                  <a:pt x="1396" y="1167"/>
                </a:lnTo>
                <a:lnTo>
                  <a:pt x="1396" y="1167"/>
                </a:lnTo>
                <a:lnTo>
                  <a:pt x="1396" y="1167"/>
                </a:lnTo>
                <a:lnTo>
                  <a:pt x="1396" y="1167"/>
                </a:lnTo>
                <a:lnTo>
                  <a:pt x="1400" y="1167"/>
                </a:lnTo>
                <a:lnTo>
                  <a:pt x="1400" y="1167"/>
                </a:lnTo>
                <a:lnTo>
                  <a:pt x="1400" y="1162"/>
                </a:lnTo>
                <a:lnTo>
                  <a:pt x="1400" y="1162"/>
                </a:lnTo>
                <a:lnTo>
                  <a:pt x="1400" y="1162"/>
                </a:lnTo>
                <a:lnTo>
                  <a:pt x="1400" y="1162"/>
                </a:lnTo>
                <a:lnTo>
                  <a:pt x="1396" y="1162"/>
                </a:lnTo>
                <a:lnTo>
                  <a:pt x="1391" y="1162"/>
                </a:lnTo>
                <a:lnTo>
                  <a:pt x="1391" y="1158"/>
                </a:lnTo>
                <a:lnTo>
                  <a:pt x="1387" y="1158"/>
                </a:lnTo>
                <a:lnTo>
                  <a:pt x="1387" y="1158"/>
                </a:lnTo>
                <a:lnTo>
                  <a:pt x="1382" y="1158"/>
                </a:lnTo>
                <a:lnTo>
                  <a:pt x="1382" y="1158"/>
                </a:lnTo>
                <a:lnTo>
                  <a:pt x="1382" y="1153"/>
                </a:lnTo>
                <a:lnTo>
                  <a:pt x="1382" y="1153"/>
                </a:lnTo>
                <a:lnTo>
                  <a:pt x="1382" y="1158"/>
                </a:lnTo>
                <a:lnTo>
                  <a:pt x="1382" y="1153"/>
                </a:lnTo>
                <a:lnTo>
                  <a:pt x="1382" y="1153"/>
                </a:lnTo>
                <a:lnTo>
                  <a:pt x="1382" y="1153"/>
                </a:lnTo>
                <a:lnTo>
                  <a:pt x="1378" y="1148"/>
                </a:lnTo>
                <a:lnTo>
                  <a:pt x="1378" y="1153"/>
                </a:lnTo>
                <a:lnTo>
                  <a:pt x="1378" y="1153"/>
                </a:lnTo>
                <a:lnTo>
                  <a:pt x="1373" y="1153"/>
                </a:lnTo>
                <a:lnTo>
                  <a:pt x="1373" y="1153"/>
                </a:lnTo>
                <a:lnTo>
                  <a:pt x="1373" y="1148"/>
                </a:lnTo>
                <a:lnTo>
                  <a:pt x="1378" y="1148"/>
                </a:lnTo>
                <a:lnTo>
                  <a:pt x="1378" y="1148"/>
                </a:lnTo>
                <a:lnTo>
                  <a:pt x="1378" y="1148"/>
                </a:lnTo>
                <a:lnTo>
                  <a:pt x="1378" y="1148"/>
                </a:lnTo>
                <a:lnTo>
                  <a:pt x="1373" y="1148"/>
                </a:lnTo>
                <a:lnTo>
                  <a:pt x="1373" y="1148"/>
                </a:lnTo>
                <a:lnTo>
                  <a:pt x="1373" y="1144"/>
                </a:lnTo>
                <a:lnTo>
                  <a:pt x="1373" y="1144"/>
                </a:lnTo>
                <a:lnTo>
                  <a:pt x="1373" y="1144"/>
                </a:lnTo>
                <a:lnTo>
                  <a:pt x="1373" y="1144"/>
                </a:lnTo>
                <a:lnTo>
                  <a:pt x="1373" y="1148"/>
                </a:lnTo>
                <a:lnTo>
                  <a:pt x="1373" y="1148"/>
                </a:lnTo>
                <a:lnTo>
                  <a:pt x="1369" y="1144"/>
                </a:lnTo>
                <a:lnTo>
                  <a:pt x="1369" y="1144"/>
                </a:lnTo>
                <a:lnTo>
                  <a:pt x="1364" y="1144"/>
                </a:lnTo>
                <a:lnTo>
                  <a:pt x="1364" y="1139"/>
                </a:lnTo>
                <a:lnTo>
                  <a:pt x="1355" y="1135"/>
                </a:lnTo>
                <a:lnTo>
                  <a:pt x="1355" y="1135"/>
                </a:lnTo>
                <a:lnTo>
                  <a:pt x="1355" y="1135"/>
                </a:lnTo>
                <a:lnTo>
                  <a:pt x="1351" y="1135"/>
                </a:lnTo>
                <a:lnTo>
                  <a:pt x="1351" y="1135"/>
                </a:lnTo>
                <a:lnTo>
                  <a:pt x="1346" y="1135"/>
                </a:lnTo>
                <a:lnTo>
                  <a:pt x="1346" y="1135"/>
                </a:lnTo>
                <a:lnTo>
                  <a:pt x="1346" y="1130"/>
                </a:lnTo>
                <a:lnTo>
                  <a:pt x="1342" y="1130"/>
                </a:lnTo>
                <a:lnTo>
                  <a:pt x="1342" y="1130"/>
                </a:lnTo>
                <a:lnTo>
                  <a:pt x="1342" y="1126"/>
                </a:lnTo>
                <a:lnTo>
                  <a:pt x="1337" y="1126"/>
                </a:lnTo>
                <a:lnTo>
                  <a:pt x="1337" y="1121"/>
                </a:lnTo>
                <a:lnTo>
                  <a:pt x="1337" y="1126"/>
                </a:lnTo>
                <a:lnTo>
                  <a:pt x="1337" y="1121"/>
                </a:lnTo>
                <a:lnTo>
                  <a:pt x="1333" y="1121"/>
                </a:lnTo>
                <a:lnTo>
                  <a:pt x="1333" y="1121"/>
                </a:lnTo>
                <a:lnTo>
                  <a:pt x="1333" y="1121"/>
                </a:lnTo>
                <a:lnTo>
                  <a:pt x="1328" y="1121"/>
                </a:lnTo>
                <a:lnTo>
                  <a:pt x="1328" y="1121"/>
                </a:lnTo>
                <a:lnTo>
                  <a:pt x="1328" y="1121"/>
                </a:lnTo>
                <a:lnTo>
                  <a:pt x="1328" y="1121"/>
                </a:lnTo>
                <a:lnTo>
                  <a:pt x="1324" y="1117"/>
                </a:lnTo>
                <a:lnTo>
                  <a:pt x="1319" y="1117"/>
                </a:lnTo>
                <a:lnTo>
                  <a:pt x="1319" y="1121"/>
                </a:lnTo>
                <a:lnTo>
                  <a:pt x="1315" y="1121"/>
                </a:lnTo>
                <a:lnTo>
                  <a:pt x="1315" y="1117"/>
                </a:lnTo>
                <a:lnTo>
                  <a:pt x="1315" y="1117"/>
                </a:lnTo>
                <a:lnTo>
                  <a:pt x="1315" y="1117"/>
                </a:lnTo>
                <a:lnTo>
                  <a:pt x="1310" y="1117"/>
                </a:lnTo>
                <a:lnTo>
                  <a:pt x="1306" y="1117"/>
                </a:lnTo>
                <a:lnTo>
                  <a:pt x="1301" y="1117"/>
                </a:lnTo>
                <a:lnTo>
                  <a:pt x="1297" y="1117"/>
                </a:lnTo>
                <a:lnTo>
                  <a:pt x="1292" y="1117"/>
                </a:lnTo>
                <a:lnTo>
                  <a:pt x="1292" y="1117"/>
                </a:lnTo>
                <a:lnTo>
                  <a:pt x="1283" y="1121"/>
                </a:lnTo>
                <a:lnTo>
                  <a:pt x="1283" y="1121"/>
                </a:lnTo>
                <a:lnTo>
                  <a:pt x="1265" y="1126"/>
                </a:lnTo>
                <a:lnTo>
                  <a:pt x="1265" y="1126"/>
                </a:lnTo>
                <a:lnTo>
                  <a:pt x="1260" y="1130"/>
                </a:lnTo>
                <a:lnTo>
                  <a:pt x="1260" y="1130"/>
                </a:lnTo>
                <a:lnTo>
                  <a:pt x="1260" y="1135"/>
                </a:lnTo>
                <a:lnTo>
                  <a:pt x="1260" y="1135"/>
                </a:lnTo>
                <a:lnTo>
                  <a:pt x="1256" y="1139"/>
                </a:lnTo>
                <a:lnTo>
                  <a:pt x="1256" y="1139"/>
                </a:lnTo>
                <a:lnTo>
                  <a:pt x="1256" y="1139"/>
                </a:lnTo>
                <a:lnTo>
                  <a:pt x="1256" y="1139"/>
                </a:lnTo>
                <a:lnTo>
                  <a:pt x="1247" y="1139"/>
                </a:lnTo>
                <a:lnTo>
                  <a:pt x="1247" y="1139"/>
                </a:lnTo>
                <a:lnTo>
                  <a:pt x="1251" y="1139"/>
                </a:lnTo>
                <a:lnTo>
                  <a:pt x="1251" y="1139"/>
                </a:lnTo>
                <a:lnTo>
                  <a:pt x="1251" y="1139"/>
                </a:lnTo>
                <a:lnTo>
                  <a:pt x="1251" y="1139"/>
                </a:lnTo>
                <a:lnTo>
                  <a:pt x="1256" y="1139"/>
                </a:lnTo>
                <a:lnTo>
                  <a:pt x="1256" y="1139"/>
                </a:lnTo>
                <a:lnTo>
                  <a:pt x="1256" y="1139"/>
                </a:lnTo>
                <a:lnTo>
                  <a:pt x="1256" y="1144"/>
                </a:lnTo>
                <a:lnTo>
                  <a:pt x="1256" y="1144"/>
                </a:lnTo>
                <a:lnTo>
                  <a:pt x="1260" y="1139"/>
                </a:lnTo>
                <a:lnTo>
                  <a:pt x="1260" y="1139"/>
                </a:lnTo>
                <a:lnTo>
                  <a:pt x="1265" y="1139"/>
                </a:lnTo>
                <a:lnTo>
                  <a:pt x="1265" y="1139"/>
                </a:lnTo>
                <a:lnTo>
                  <a:pt x="1265" y="1135"/>
                </a:lnTo>
                <a:lnTo>
                  <a:pt x="1265" y="1135"/>
                </a:lnTo>
                <a:lnTo>
                  <a:pt x="1265" y="1135"/>
                </a:lnTo>
                <a:lnTo>
                  <a:pt x="1269" y="1135"/>
                </a:lnTo>
                <a:lnTo>
                  <a:pt x="1269" y="1135"/>
                </a:lnTo>
                <a:lnTo>
                  <a:pt x="1274" y="1135"/>
                </a:lnTo>
                <a:lnTo>
                  <a:pt x="1274" y="1135"/>
                </a:lnTo>
                <a:lnTo>
                  <a:pt x="1274" y="1135"/>
                </a:lnTo>
                <a:lnTo>
                  <a:pt x="1274" y="1135"/>
                </a:lnTo>
                <a:lnTo>
                  <a:pt x="1279" y="1135"/>
                </a:lnTo>
                <a:lnTo>
                  <a:pt x="1279" y="1130"/>
                </a:lnTo>
                <a:lnTo>
                  <a:pt x="1279" y="1130"/>
                </a:lnTo>
                <a:lnTo>
                  <a:pt x="1283" y="1130"/>
                </a:lnTo>
                <a:lnTo>
                  <a:pt x="1283" y="1130"/>
                </a:lnTo>
                <a:lnTo>
                  <a:pt x="1288" y="1126"/>
                </a:lnTo>
                <a:lnTo>
                  <a:pt x="1288" y="1126"/>
                </a:lnTo>
                <a:lnTo>
                  <a:pt x="1288" y="1126"/>
                </a:lnTo>
                <a:lnTo>
                  <a:pt x="1301" y="1126"/>
                </a:lnTo>
                <a:lnTo>
                  <a:pt x="1306" y="1126"/>
                </a:lnTo>
                <a:lnTo>
                  <a:pt x="1306" y="1126"/>
                </a:lnTo>
                <a:lnTo>
                  <a:pt x="1306" y="1126"/>
                </a:lnTo>
                <a:lnTo>
                  <a:pt x="1306" y="1130"/>
                </a:lnTo>
                <a:lnTo>
                  <a:pt x="1306" y="1130"/>
                </a:lnTo>
                <a:lnTo>
                  <a:pt x="1306" y="1130"/>
                </a:lnTo>
                <a:lnTo>
                  <a:pt x="1306" y="1130"/>
                </a:lnTo>
                <a:lnTo>
                  <a:pt x="1301" y="1130"/>
                </a:lnTo>
                <a:lnTo>
                  <a:pt x="1297" y="1130"/>
                </a:lnTo>
                <a:lnTo>
                  <a:pt x="1301" y="1135"/>
                </a:lnTo>
                <a:lnTo>
                  <a:pt x="1301" y="1135"/>
                </a:lnTo>
                <a:lnTo>
                  <a:pt x="1301" y="1135"/>
                </a:lnTo>
                <a:lnTo>
                  <a:pt x="1310" y="1135"/>
                </a:lnTo>
                <a:lnTo>
                  <a:pt x="1310" y="1139"/>
                </a:lnTo>
                <a:lnTo>
                  <a:pt x="1310" y="1139"/>
                </a:lnTo>
                <a:lnTo>
                  <a:pt x="1310" y="1139"/>
                </a:lnTo>
                <a:lnTo>
                  <a:pt x="1310" y="1135"/>
                </a:lnTo>
                <a:lnTo>
                  <a:pt x="1315" y="1135"/>
                </a:lnTo>
                <a:lnTo>
                  <a:pt x="1315" y="1135"/>
                </a:lnTo>
                <a:lnTo>
                  <a:pt x="1315" y="1139"/>
                </a:lnTo>
                <a:lnTo>
                  <a:pt x="1315" y="1139"/>
                </a:lnTo>
                <a:lnTo>
                  <a:pt x="1315" y="1139"/>
                </a:lnTo>
                <a:lnTo>
                  <a:pt x="1315" y="1139"/>
                </a:lnTo>
                <a:lnTo>
                  <a:pt x="1324" y="1139"/>
                </a:lnTo>
                <a:lnTo>
                  <a:pt x="1324" y="1139"/>
                </a:lnTo>
                <a:lnTo>
                  <a:pt x="1324" y="1139"/>
                </a:lnTo>
                <a:lnTo>
                  <a:pt x="1324" y="1139"/>
                </a:lnTo>
                <a:lnTo>
                  <a:pt x="1324" y="1144"/>
                </a:lnTo>
                <a:lnTo>
                  <a:pt x="1328" y="1144"/>
                </a:lnTo>
                <a:lnTo>
                  <a:pt x="1328" y="1144"/>
                </a:lnTo>
                <a:lnTo>
                  <a:pt x="1333" y="1144"/>
                </a:lnTo>
                <a:lnTo>
                  <a:pt x="1342" y="1148"/>
                </a:lnTo>
                <a:lnTo>
                  <a:pt x="1342" y="1148"/>
                </a:lnTo>
                <a:lnTo>
                  <a:pt x="1342" y="1148"/>
                </a:lnTo>
                <a:lnTo>
                  <a:pt x="1351" y="1148"/>
                </a:lnTo>
                <a:lnTo>
                  <a:pt x="1351" y="1148"/>
                </a:lnTo>
                <a:lnTo>
                  <a:pt x="1351" y="1153"/>
                </a:lnTo>
                <a:lnTo>
                  <a:pt x="1351" y="1153"/>
                </a:lnTo>
                <a:lnTo>
                  <a:pt x="1351" y="1158"/>
                </a:lnTo>
                <a:lnTo>
                  <a:pt x="1351" y="1162"/>
                </a:lnTo>
                <a:lnTo>
                  <a:pt x="1351" y="1162"/>
                </a:lnTo>
                <a:lnTo>
                  <a:pt x="1355" y="1162"/>
                </a:lnTo>
                <a:lnTo>
                  <a:pt x="1355" y="1162"/>
                </a:lnTo>
                <a:lnTo>
                  <a:pt x="1355" y="1167"/>
                </a:lnTo>
                <a:lnTo>
                  <a:pt x="1360" y="1167"/>
                </a:lnTo>
                <a:lnTo>
                  <a:pt x="1360" y="1167"/>
                </a:lnTo>
                <a:lnTo>
                  <a:pt x="1364" y="1167"/>
                </a:lnTo>
                <a:lnTo>
                  <a:pt x="1369" y="1167"/>
                </a:lnTo>
                <a:lnTo>
                  <a:pt x="1369" y="1167"/>
                </a:lnTo>
                <a:lnTo>
                  <a:pt x="1373" y="1171"/>
                </a:lnTo>
                <a:lnTo>
                  <a:pt x="1373" y="1171"/>
                </a:lnTo>
                <a:lnTo>
                  <a:pt x="1373" y="1171"/>
                </a:lnTo>
                <a:lnTo>
                  <a:pt x="1373" y="1171"/>
                </a:lnTo>
                <a:lnTo>
                  <a:pt x="1373" y="1171"/>
                </a:lnTo>
                <a:lnTo>
                  <a:pt x="1373" y="1176"/>
                </a:lnTo>
                <a:lnTo>
                  <a:pt x="1373" y="1176"/>
                </a:lnTo>
                <a:lnTo>
                  <a:pt x="1369" y="1176"/>
                </a:lnTo>
                <a:lnTo>
                  <a:pt x="1364" y="1180"/>
                </a:lnTo>
                <a:lnTo>
                  <a:pt x="1360" y="1185"/>
                </a:lnTo>
                <a:lnTo>
                  <a:pt x="1364" y="1185"/>
                </a:lnTo>
                <a:lnTo>
                  <a:pt x="1369" y="1185"/>
                </a:lnTo>
                <a:lnTo>
                  <a:pt x="1373" y="1185"/>
                </a:lnTo>
                <a:lnTo>
                  <a:pt x="1373" y="1185"/>
                </a:lnTo>
                <a:lnTo>
                  <a:pt x="1378" y="1185"/>
                </a:lnTo>
                <a:lnTo>
                  <a:pt x="1382" y="1185"/>
                </a:lnTo>
                <a:lnTo>
                  <a:pt x="1387" y="1180"/>
                </a:lnTo>
                <a:lnTo>
                  <a:pt x="1387" y="1180"/>
                </a:lnTo>
                <a:lnTo>
                  <a:pt x="1396" y="1185"/>
                </a:lnTo>
                <a:lnTo>
                  <a:pt x="1396" y="1185"/>
                </a:lnTo>
                <a:lnTo>
                  <a:pt x="1396" y="1185"/>
                </a:lnTo>
                <a:lnTo>
                  <a:pt x="1400" y="1185"/>
                </a:lnTo>
                <a:lnTo>
                  <a:pt x="1405" y="1185"/>
                </a:lnTo>
                <a:lnTo>
                  <a:pt x="1405" y="1185"/>
                </a:lnTo>
                <a:lnTo>
                  <a:pt x="1405" y="1180"/>
                </a:lnTo>
                <a:lnTo>
                  <a:pt x="1405" y="1185"/>
                </a:lnTo>
                <a:lnTo>
                  <a:pt x="1405" y="1185"/>
                </a:lnTo>
                <a:lnTo>
                  <a:pt x="1405" y="1185"/>
                </a:lnTo>
                <a:close/>
                <a:moveTo>
                  <a:pt x="2964" y="502"/>
                </a:moveTo>
                <a:lnTo>
                  <a:pt x="2964" y="502"/>
                </a:lnTo>
                <a:lnTo>
                  <a:pt x="2968" y="502"/>
                </a:lnTo>
                <a:lnTo>
                  <a:pt x="2964" y="506"/>
                </a:lnTo>
                <a:lnTo>
                  <a:pt x="2964" y="506"/>
                </a:lnTo>
                <a:lnTo>
                  <a:pt x="2964" y="506"/>
                </a:lnTo>
                <a:lnTo>
                  <a:pt x="2968" y="506"/>
                </a:lnTo>
                <a:lnTo>
                  <a:pt x="2968" y="502"/>
                </a:lnTo>
                <a:lnTo>
                  <a:pt x="2968" y="502"/>
                </a:lnTo>
                <a:lnTo>
                  <a:pt x="2968" y="502"/>
                </a:lnTo>
                <a:lnTo>
                  <a:pt x="2973" y="502"/>
                </a:lnTo>
                <a:lnTo>
                  <a:pt x="2973" y="497"/>
                </a:lnTo>
                <a:lnTo>
                  <a:pt x="2973" y="497"/>
                </a:lnTo>
                <a:lnTo>
                  <a:pt x="2973" y="497"/>
                </a:lnTo>
                <a:lnTo>
                  <a:pt x="2973" y="497"/>
                </a:lnTo>
                <a:lnTo>
                  <a:pt x="2973" y="497"/>
                </a:lnTo>
                <a:lnTo>
                  <a:pt x="2973" y="493"/>
                </a:lnTo>
                <a:lnTo>
                  <a:pt x="2973" y="493"/>
                </a:lnTo>
                <a:lnTo>
                  <a:pt x="2973" y="493"/>
                </a:lnTo>
                <a:lnTo>
                  <a:pt x="2973" y="488"/>
                </a:lnTo>
                <a:lnTo>
                  <a:pt x="2977" y="488"/>
                </a:lnTo>
                <a:lnTo>
                  <a:pt x="2973" y="488"/>
                </a:lnTo>
                <a:lnTo>
                  <a:pt x="2973" y="488"/>
                </a:lnTo>
                <a:lnTo>
                  <a:pt x="2973" y="488"/>
                </a:lnTo>
                <a:lnTo>
                  <a:pt x="2973" y="488"/>
                </a:lnTo>
                <a:lnTo>
                  <a:pt x="2973" y="488"/>
                </a:lnTo>
                <a:lnTo>
                  <a:pt x="2968" y="488"/>
                </a:lnTo>
                <a:lnTo>
                  <a:pt x="2968" y="488"/>
                </a:lnTo>
                <a:lnTo>
                  <a:pt x="2964" y="493"/>
                </a:lnTo>
                <a:lnTo>
                  <a:pt x="2964" y="493"/>
                </a:lnTo>
                <a:lnTo>
                  <a:pt x="2964" y="493"/>
                </a:lnTo>
                <a:lnTo>
                  <a:pt x="2964" y="497"/>
                </a:lnTo>
                <a:lnTo>
                  <a:pt x="2964" y="497"/>
                </a:lnTo>
                <a:lnTo>
                  <a:pt x="2964" y="502"/>
                </a:lnTo>
                <a:lnTo>
                  <a:pt x="2964" y="502"/>
                </a:lnTo>
                <a:close/>
                <a:moveTo>
                  <a:pt x="1455" y="1225"/>
                </a:moveTo>
                <a:lnTo>
                  <a:pt x="1455" y="1230"/>
                </a:lnTo>
                <a:lnTo>
                  <a:pt x="1459" y="1230"/>
                </a:lnTo>
                <a:lnTo>
                  <a:pt x="1459" y="1230"/>
                </a:lnTo>
                <a:lnTo>
                  <a:pt x="1459" y="1230"/>
                </a:lnTo>
                <a:lnTo>
                  <a:pt x="1459" y="1230"/>
                </a:lnTo>
                <a:lnTo>
                  <a:pt x="1464" y="1225"/>
                </a:lnTo>
                <a:lnTo>
                  <a:pt x="1464" y="1221"/>
                </a:lnTo>
                <a:lnTo>
                  <a:pt x="1468" y="1221"/>
                </a:lnTo>
                <a:lnTo>
                  <a:pt x="1468" y="1221"/>
                </a:lnTo>
                <a:lnTo>
                  <a:pt x="1468" y="1216"/>
                </a:lnTo>
                <a:lnTo>
                  <a:pt x="1468" y="1216"/>
                </a:lnTo>
                <a:lnTo>
                  <a:pt x="1468" y="1216"/>
                </a:lnTo>
                <a:lnTo>
                  <a:pt x="1473" y="1216"/>
                </a:lnTo>
                <a:lnTo>
                  <a:pt x="1473" y="1216"/>
                </a:lnTo>
                <a:lnTo>
                  <a:pt x="1477" y="1216"/>
                </a:lnTo>
                <a:lnTo>
                  <a:pt x="1477" y="1221"/>
                </a:lnTo>
                <a:lnTo>
                  <a:pt x="1482" y="1221"/>
                </a:lnTo>
                <a:lnTo>
                  <a:pt x="1482" y="1216"/>
                </a:lnTo>
                <a:lnTo>
                  <a:pt x="1486" y="1216"/>
                </a:lnTo>
                <a:lnTo>
                  <a:pt x="1486" y="1216"/>
                </a:lnTo>
                <a:lnTo>
                  <a:pt x="1486" y="1216"/>
                </a:lnTo>
                <a:lnTo>
                  <a:pt x="1491" y="1216"/>
                </a:lnTo>
                <a:lnTo>
                  <a:pt x="1491" y="1216"/>
                </a:lnTo>
                <a:lnTo>
                  <a:pt x="1495" y="1216"/>
                </a:lnTo>
                <a:lnTo>
                  <a:pt x="1495" y="1216"/>
                </a:lnTo>
                <a:lnTo>
                  <a:pt x="1500" y="1216"/>
                </a:lnTo>
                <a:lnTo>
                  <a:pt x="1500" y="1216"/>
                </a:lnTo>
                <a:lnTo>
                  <a:pt x="1504" y="1216"/>
                </a:lnTo>
                <a:lnTo>
                  <a:pt x="1504" y="1216"/>
                </a:lnTo>
                <a:lnTo>
                  <a:pt x="1504" y="1221"/>
                </a:lnTo>
                <a:lnTo>
                  <a:pt x="1509" y="1221"/>
                </a:lnTo>
                <a:lnTo>
                  <a:pt x="1509" y="1221"/>
                </a:lnTo>
                <a:lnTo>
                  <a:pt x="1509" y="1221"/>
                </a:lnTo>
                <a:lnTo>
                  <a:pt x="1509" y="1216"/>
                </a:lnTo>
                <a:lnTo>
                  <a:pt x="1509" y="1216"/>
                </a:lnTo>
                <a:lnTo>
                  <a:pt x="1513" y="1216"/>
                </a:lnTo>
                <a:lnTo>
                  <a:pt x="1513" y="1216"/>
                </a:lnTo>
                <a:lnTo>
                  <a:pt x="1513" y="1212"/>
                </a:lnTo>
                <a:lnTo>
                  <a:pt x="1513" y="1212"/>
                </a:lnTo>
                <a:lnTo>
                  <a:pt x="1513" y="1212"/>
                </a:lnTo>
                <a:lnTo>
                  <a:pt x="1513" y="1212"/>
                </a:lnTo>
                <a:lnTo>
                  <a:pt x="1509" y="1207"/>
                </a:lnTo>
                <a:lnTo>
                  <a:pt x="1504" y="1203"/>
                </a:lnTo>
                <a:lnTo>
                  <a:pt x="1504" y="1203"/>
                </a:lnTo>
                <a:lnTo>
                  <a:pt x="1504" y="1203"/>
                </a:lnTo>
                <a:lnTo>
                  <a:pt x="1500" y="1203"/>
                </a:lnTo>
                <a:lnTo>
                  <a:pt x="1500" y="1203"/>
                </a:lnTo>
                <a:lnTo>
                  <a:pt x="1495" y="1203"/>
                </a:lnTo>
                <a:lnTo>
                  <a:pt x="1495" y="1203"/>
                </a:lnTo>
                <a:lnTo>
                  <a:pt x="1495" y="1203"/>
                </a:lnTo>
                <a:lnTo>
                  <a:pt x="1495" y="1198"/>
                </a:lnTo>
                <a:lnTo>
                  <a:pt x="1495" y="1198"/>
                </a:lnTo>
                <a:lnTo>
                  <a:pt x="1500" y="1203"/>
                </a:lnTo>
                <a:lnTo>
                  <a:pt x="1500" y="1198"/>
                </a:lnTo>
                <a:lnTo>
                  <a:pt x="1500" y="1198"/>
                </a:lnTo>
                <a:lnTo>
                  <a:pt x="1500" y="1198"/>
                </a:lnTo>
                <a:lnTo>
                  <a:pt x="1495" y="1198"/>
                </a:lnTo>
                <a:lnTo>
                  <a:pt x="1491" y="1198"/>
                </a:lnTo>
                <a:lnTo>
                  <a:pt x="1491" y="1194"/>
                </a:lnTo>
                <a:lnTo>
                  <a:pt x="1491" y="1194"/>
                </a:lnTo>
                <a:lnTo>
                  <a:pt x="1491" y="1189"/>
                </a:lnTo>
                <a:lnTo>
                  <a:pt x="1491" y="1189"/>
                </a:lnTo>
                <a:lnTo>
                  <a:pt x="1486" y="1194"/>
                </a:lnTo>
                <a:lnTo>
                  <a:pt x="1486" y="1194"/>
                </a:lnTo>
                <a:lnTo>
                  <a:pt x="1486" y="1189"/>
                </a:lnTo>
                <a:lnTo>
                  <a:pt x="1482" y="1189"/>
                </a:lnTo>
                <a:lnTo>
                  <a:pt x="1482" y="1189"/>
                </a:lnTo>
                <a:lnTo>
                  <a:pt x="1482" y="1189"/>
                </a:lnTo>
                <a:lnTo>
                  <a:pt x="1477" y="1189"/>
                </a:lnTo>
                <a:lnTo>
                  <a:pt x="1477" y="1189"/>
                </a:lnTo>
                <a:lnTo>
                  <a:pt x="1477" y="1185"/>
                </a:lnTo>
                <a:lnTo>
                  <a:pt x="1477" y="1185"/>
                </a:lnTo>
                <a:lnTo>
                  <a:pt x="1473" y="1185"/>
                </a:lnTo>
                <a:lnTo>
                  <a:pt x="1468" y="1189"/>
                </a:lnTo>
                <a:lnTo>
                  <a:pt x="1468" y="1189"/>
                </a:lnTo>
                <a:lnTo>
                  <a:pt x="1468" y="1185"/>
                </a:lnTo>
                <a:lnTo>
                  <a:pt x="1464" y="1185"/>
                </a:lnTo>
                <a:lnTo>
                  <a:pt x="1464" y="1185"/>
                </a:lnTo>
                <a:lnTo>
                  <a:pt x="1464" y="1185"/>
                </a:lnTo>
                <a:lnTo>
                  <a:pt x="1464" y="1189"/>
                </a:lnTo>
                <a:lnTo>
                  <a:pt x="1459" y="1189"/>
                </a:lnTo>
                <a:lnTo>
                  <a:pt x="1459" y="1189"/>
                </a:lnTo>
                <a:lnTo>
                  <a:pt x="1459" y="1189"/>
                </a:lnTo>
                <a:lnTo>
                  <a:pt x="1459" y="1189"/>
                </a:lnTo>
                <a:lnTo>
                  <a:pt x="1455" y="1189"/>
                </a:lnTo>
                <a:lnTo>
                  <a:pt x="1450" y="1189"/>
                </a:lnTo>
                <a:lnTo>
                  <a:pt x="1446" y="1185"/>
                </a:lnTo>
                <a:lnTo>
                  <a:pt x="1441" y="1185"/>
                </a:lnTo>
                <a:lnTo>
                  <a:pt x="1437" y="1185"/>
                </a:lnTo>
                <a:lnTo>
                  <a:pt x="1437" y="1185"/>
                </a:lnTo>
                <a:lnTo>
                  <a:pt x="1437" y="1185"/>
                </a:lnTo>
                <a:lnTo>
                  <a:pt x="1432" y="1189"/>
                </a:lnTo>
                <a:lnTo>
                  <a:pt x="1432" y="1189"/>
                </a:lnTo>
                <a:lnTo>
                  <a:pt x="1432" y="1189"/>
                </a:lnTo>
                <a:lnTo>
                  <a:pt x="1432" y="1189"/>
                </a:lnTo>
                <a:lnTo>
                  <a:pt x="1437" y="1189"/>
                </a:lnTo>
                <a:lnTo>
                  <a:pt x="1441" y="1194"/>
                </a:lnTo>
                <a:lnTo>
                  <a:pt x="1446" y="1194"/>
                </a:lnTo>
                <a:lnTo>
                  <a:pt x="1441" y="1198"/>
                </a:lnTo>
                <a:lnTo>
                  <a:pt x="1441" y="1198"/>
                </a:lnTo>
                <a:lnTo>
                  <a:pt x="1441" y="1203"/>
                </a:lnTo>
                <a:lnTo>
                  <a:pt x="1441" y="1203"/>
                </a:lnTo>
                <a:lnTo>
                  <a:pt x="1441" y="1207"/>
                </a:lnTo>
                <a:lnTo>
                  <a:pt x="1446" y="1207"/>
                </a:lnTo>
                <a:lnTo>
                  <a:pt x="1446" y="1212"/>
                </a:lnTo>
                <a:lnTo>
                  <a:pt x="1446" y="1212"/>
                </a:lnTo>
                <a:lnTo>
                  <a:pt x="1446" y="1212"/>
                </a:lnTo>
                <a:lnTo>
                  <a:pt x="1446" y="1212"/>
                </a:lnTo>
                <a:lnTo>
                  <a:pt x="1441" y="1212"/>
                </a:lnTo>
                <a:lnTo>
                  <a:pt x="1441" y="1212"/>
                </a:lnTo>
                <a:lnTo>
                  <a:pt x="1441" y="1212"/>
                </a:lnTo>
                <a:lnTo>
                  <a:pt x="1441" y="1212"/>
                </a:lnTo>
                <a:lnTo>
                  <a:pt x="1437" y="1216"/>
                </a:lnTo>
                <a:lnTo>
                  <a:pt x="1437" y="1212"/>
                </a:lnTo>
                <a:lnTo>
                  <a:pt x="1423" y="1212"/>
                </a:lnTo>
                <a:lnTo>
                  <a:pt x="1423" y="1212"/>
                </a:lnTo>
                <a:lnTo>
                  <a:pt x="1419" y="1212"/>
                </a:lnTo>
                <a:lnTo>
                  <a:pt x="1419" y="1212"/>
                </a:lnTo>
                <a:lnTo>
                  <a:pt x="1419" y="1212"/>
                </a:lnTo>
                <a:lnTo>
                  <a:pt x="1414" y="1207"/>
                </a:lnTo>
                <a:lnTo>
                  <a:pt x="1414" y="1207"/>
                </a:lnTo>
                <a:lnTo>
                  <a:pt x="1414" y="1212"/>
                </a:lnTo>
                <a:lnTo>
                  <a:pt x="1410" y="1212"/>
                </a:lnTo>
                <a:lnTo>
                  <a:pt x="1410" y="1216"/>
                </a:lnTo>
                <a:lnTo>
                  <a:pt x="1410" y="1216"/>
                </a:lnTo>
                <a:lnTo>
                  <a:pt x="1414" y="1216"/>
                </a:lnTo>
                <a:lnTo>
                  <a:pt x="1414" y="1216"/>
                </a:lnTo>
                <a:lnTo>
                  <a:pt x="1419" y="1221"/>
                </a:lnTo>
                <a:lnTo>
                  <a:pt x="1419" y="1221"/>
                </a:lnTo>
                <a:lnTo>
                  <a:pt x="1419" y="1221"/>
                </a:lnTo>
                <a:lnTo>
                  <a:pt x="1419" y="1221"/>
                </a:lnTo>
                <a:lnTo>
                  <a:pt x="1423" y="1216"/>
                </a:lnTo>
                <a:lnTo>
                  <a:pt x="1423" y="1216"/>
                </a:lnTo>
                <a:lnTo>
                  <a:pt x="1428" y="1216"/>
                </a:lnTo>
                <a:lnTo>
                  <a:pt x="1428" y="1216"/>
                </a:lnTo>
                <a:lnTo>
                  <a:pt x="1428" y="1216"/>
                </a:lnTo>
                <a:lnTo>
                  <a:pt x="1432" y="1216"/>
                </a:lnTo>
                <a:lnTo>
                  <a:pt x="1437" y="1221"/>
                </a:lnTo>
                <a:lnTo>
                  <a:pt x="1437" y="1221"/>
                </a:lnTo>
                <a:lnTo>
                  <a:pt x="1441" y="1221"/>
                </a:lnTo>
                <a:lnTo>
                  <a:pt x="1441" y="1221"/>
                </a:lnTo>
                <a:lnTo>
                  <a:pt x="1441" y="1221"/>
                </a:lnTo>
                <a:lnTo>
                  <a:pt x="1441" y="1216"/>
                </a:lnTo>
                <a:lnTo>
                  <a:pt x="1450" y="1216"/>
                </a:lnTo>
                <a:lnTo>
                  <a:pt x="1450" y="1221"/>
                </a:lnTo>
                <a:lnTo>
                  <a:pt x="1450" y="1221"/>
                </a:lnTo>
                <a:lnTo>
                  <a:pt x="1455" y="1221"/>
                </a:lnTo>
                <a:lnTo>
                  <a:pt x="1455" y="1221"/>
                </a:lnTo>
                <a:lnTo>
                  <a:pt x="1455" y="1221"/>
                </a:lnTo>
                <a:lnTo>
                  <a:pt x="1455" y="1225"/>
                </a:lnTo>
                <a:lnTo>
                  <a:pt x="1455" y="1225"/>
                </a:lnTo>
                <a:lnTo>
                  <a:pt x="1455" y="1225"/>
                </a:lnTo>
                <a:lnTo>
                  <a:pt x="1455" y="1225"/>
                </a:lnTo>
                <a:close/>
                <a:moveTo>
                  <a:pt x="1563" y="782"/>
                </a:moveTo>
                <a:lnTo>
                  <a:pt x="1563" y="782"/>
                </a:lnTo>
                <a:lnTo>
                  <a:pt x="1572" y="782"/>
                </a:lnTo>
                <a:lnTo>
                  <a:pt x="1572" y="778"/>
                </a:lnTo>
                <a:lnTo>
                  <a:pt x="1572" y="778"/>
                </a:lnTo>
                <a:lnTo>
                  <a:pt x="1577" y="778"/>
                </a:lnTo>
                <a:lnTo>
                  <a:pt x="1577" y="778"/>
                </a:lnTo>
                <a:lnTo>
                  <a:pt x="1586" y="773"/>
                </a:lnTo>
                <a:lnTo>
                  <a:pt x="1586" y="778"/>
                </a:lnTo>
                <a:lnTo>
                  <a:pt x="1581" y="778"/>
                </a:lnTo>
                <a:lnTo>
                  <a:pt x="1581" y="773"/>
                </a:lnTo>
                <a:lnTo>
                  <a:pt x="1581" y="773"/>
                </a:lnTo>
                <a:lnTo>
                  <a:pt x="1581" y="778"/>
                </a:lnTo>
                <a:lnTo>
                  <a:pt x="1577" y="778"/>
                </a:lnTo>
                <a:lnTo>
                  <a:pt x="1577" y="778"/>
                </a:lnTo>
                <a:lnTo>
                  <a:pt x="1577" y="778"/>
                </a:lnTo>
                <a:lnTo>
                  <a:pt x="1572" y="778"/>
                </a:lnTo>
                <a:lnTo>
                  <a:pt x="1577" y="778"/>
                </a:lnTo>
                <a:lnTo>
                  <a:pt x="1577" y="773"/>
                </a:lnTo>
                <a:lnTo>
                  <a:pt x="1581" y="773"/>
                </a:lnTo>
                <a:lnTo>
                  <a:pt x="1581" y="773"/>
                </a:lnTo>
                <a:lnTo>
                  <a:pt x="1577" y="773"/>
                </a:lnTo>
                <a:lnTo>
                  <a:pt x="1572" y="778"/>
                </a:lnTo>
                <a:lnTo>
                  <a:pt x="1572" y="778"/>
                </a:lnTo>
                <a:lnTo>
                  <a:pt x="1568" y="778"/>
                </a:lnTo>
                <a:lnTo>
                  <a:pt x="1568" y="778"/>
                </a:lnTo>
                <a:lnTo>
                  <a:pt x="1563" y="778"/>
                </a:lnTo>
                <a:lnTo>
                  <a:pt x="1563" y="778"/>
                </a:lnTo>
                <a:lnTo>
                  <a:pt x="1563" y="778"/>
                </a:lnTo>
                <a:lnTo>
                  <a:pt x="1563" y="778"/>
                </a:lnTo>
                <a:lnTo>
                  <a:pt x="1563" y="778"/>
                </a:lnTo>
                <a:lnTo>
                  <a:pt x="1559" y="778"/>
                </a:lnTo>
                <a:lnTo>
                  <a:pt x="1559" y="778"/>
                </a:lnTo>
                <a:lnTo>
                  <a:pt x="1559" y="778"/>
                </a:lnTo>
                <a:lnTo>
                  <a:pt x="1559" y="778"/>
                </a:lnTo>
                <a:lnTo>
                  <a:pt x="1559" y="778"/>
                </a:lnTo>
                <a:lnTo>
                  <a:pt x="1559" y="778"/>
                </a:lnTo>
                <a:lnTo>
                  <a:pt x="1554" y="778"/>
                </a:lnTo>
                <a:lnTo>
                  <a:pt x="1554" y="778"/>
                </a:lnTo>
                <a:lnTo>
                  <a:pt x="1550" y="782"/>
                </a:lnTo>
                <a:lnTo>
                  <a:pt x="1550" y="782"/>
                </a:lnTo>
                <a:lnTo>
                  <a:pt x="1550" y="782"/>
                </a:lnTo>
                <a:lnTo>
                  <a:pt x="1550" y="782"/>
                </a:lnTo>
                <a:lnTo>
                  <a:pt x="1550" y="782"/>
                </a:lnTo>
                <a:lnTo>
                  <a:pt x="1554" y="782"/>
                </a:lnTo>
                <a:lnTo>
                  <a:pt x="1554" y="782"/>
                </a:lnTo>
                <a:lnTo>
                  <a:pt x="1554" y="782"/>
                </a:lnTo>
                <a:lnTo>
                  <a:pt x="1554" y="782"/>
                </a:lnTo>
                <a:lnTo>
                  <a:pt x="1550" y="782"/>
                </a:lnTo>
                <a:lnTo>
                  <a:pt x="1554" y="782"/>
                </a:lnTo>
                <a:lnTo>
                  <a:pt x="1554" y="782"/>
                </a:lnTo>
                <a:lnTo>
                  <a:pt x="1563" y="782"/>
                </a:lnTo>
                <a:lnTo>
                  <a:pt x="1563" y="782"/>
                </a:lnTo>
                <a:close/>
                <a:moveTo>
                  <a:pt x="2449" y="240"/>
                </a:moveTo>
                <a:lnTo>
                  <a:pt x="2453" y="240"/>
                </a:lnTo>
                <a:lnTo>
                  <a:pt x="2453" y="240"/>
                </a:lnTo>
                <a:lnTo>
                  <a:pt x="2453" y="240"/>
                </a:lnTo>
                <a:lnTo>
                  <a:pt x="2453" y="240"/>
                </a:lnTo>
                <a:lnTo>
                  <a:pt x="2449" y="240"/>
                </a:lnTo>
                <a:lnTo>
                  <a:pt x="2449" y="235"/>
                </a:lnTo>
                <a:lnTo>
                  <a:pt x="2449" y="235"/>
                </a:lnTo>
                <a:lnTo>
                  <a:pt x="2449" y="235"/>
                </a:lnTo>
                <a:lnTo>
                  <a:pt x="2440" y="240"/>
                </a:lnTo>
                <a:lnTo>
                  <a:pt x="2440" y="240"/>
                </a:lnTo>
                <a:lnTo>
                  <a:pt x="2435" y="240"/>
                </a:lnTo>
                <a:lnTo>
                  <a:pt x="2431" y="240"/>
                </a:lnTo>
                <a:lnTo>
                  <a:pt x="2431" y="240"/>
                </a:lnTo>
                <a:lnTo>
                  <a:pt x="2426" y="240"/>
                </a:lnTo>
                <a:lnTo>
                  <a:pt x="2426" y="240"/>
                </a:lnTo>
                <a:lnTo>
                  <a:pt x="2426" y="240"/>
                </a:lnTo>
                <a:lnTo>
                  <a:pt x="2426" y="240"/>
                </a:lnTo>
                <a:lnTo>
                  <a:pt x="2421" y="244"/>
                </a:lnTo>
                <a:lnTo>
                  <a:pt x="2421" y="244"/>
                </a:lnTo>
                <a:lnTo>
                  <a:pt x="2421" y="244"/>
                </a:lnTo>
                <a:lnTo>
                  <a:pt x="2417" y="244"/>
                </a:lnTo>
                <a:lnTo>
                  <a:pt x="2417" y="244"/>
                </a:lnTo>
                <a:lnTo>
                  <a:pt x="2417" y="244"/>
                </a:lnTo>
                <a:lnTo>
                  <a:pt x="2421" y="249"/>
                </a:lnTo>
                <a:lnTo>
                  <a:pt x="2421" y="244"/>
                </a:lnTo>
                <a:lnTo>
                  <a:pt x="2431" y="244"/>
                </a:lnTo>
                <a:lnTo>
                  <a:pt x="2435" y="244"/>
                </a:lnTo>
                <a:lnTo>
                  <a:pt x="2440" y="244"/>
                </a:lnTo>
                <a:lnTo>
                  <a:pt x="2440" y="249"/>
                </a:lnTo>
                <a:lnTo>
                  <a:pt x="2440" y="249"/>
                </a:lnTo>
                <a:lnTo>
                  <a:pt x="2440" y="244"/>
                </a:lnTo>
                <a:lnTo>
                  <a:pt x="2444" y="244"/>
                </a:lnTo>
                <a:lnTo>
                  <a:pt x="2444" y="244"/>
                </a:lnTo>
                <a:lnTo>
                  <a:pt x="2449" y="244"/>
                </a:lnTo>
                <a:lnTo>
                  <a:pt x="2449" y="244"/>
                </a:lnTo>
                <a:lnTo>
                  <a:pt x="2449" y="244"/>
                </a:lnTo>
                <a:lnTo>
                  <a:pt x="2449" y="240"/>
                </a:lnTo>
                <a:lnTo>
                  <a:pt x="2449" y="240"/>
                </a:lnTo>
                <a:lnTo>
                  <a:pt x="2449" y="240"/>
                </a:lnTo>
                <a:lnTo>
                  <a:pt x="2449" y="240"/>
                </a:lnTo>
                <a:close/>
                <a:moveTo>
                  <a:pt x="2833" y="1515"/>
                </a:moveTo>
                <a:lnTo>
                  <a:pt x="2833" y="1510"/>
                </a:lnTo>
                <a:lnTo>
                  <a:pt x="2833" y="1506"/>
                </a:lnTo>
                <a:lnTo>
                  <a:pt x="2833" y="1506"/>
                </a:lnTo>
                <a:lnTo>
                  <a:pt x="2833" y="1506"/>
                </a:lnTo>
                <a:lnTo>
                  <a:pt x="2833" y="1506"/>
                </a:lnTo>
                <a:lnTo>
                  <a:pt x="2833" y="1506"/>
                </a:lnTo>
                <a:lnTo>
                  <a:pt x="2828" y="1506"/>
                </a:lnTo>
                <a:lnTo>
                  <a:pt x="2828" y="1506"/>
                </a:lnTo>
                <a:lnTo>
                  <a:pt x="2828" y="1510"/>
                </a:lnTo>
                <a:lnTo>
                  <a:pt x="2828" y="1510"/>
                </a:lnTo>
                <a:lnTo>
                  <a:pt x="2828" y="1510"/>
                </a:lnTo>
                <a:lnTo>
                  <a:pt x="2824" y="1510"/>
                </a:lnTo>
                <a:lnTo>
                  <a:pt x="2824" y="1510"/>
                </a:lnTo>
                <a:lnTo>
                  <a:pt x="2824" y="1515"/>
                </a:lnTo>
                <a:lnTo>
                  <a:pt x="2824" y="1515"/>
                </a:lnTo>
                <a:lnTo>
                  <a:pt x="2828" y="1515"/>
                </a:lnTo>
                <a:lnTo>
                  <a:pt x="2828" y="1515"/>
                </a:lnTo>
                <a:lnTo>
                  <a:pt x="2828" y="1515"/>
                </a:lnTo>
                <a:lnTo>
                  <a:pt x="2833" y="1515"/>
                </a:lnTo>
                <a:close/>
                <a:moveTo>
                  <a:pt x="3546" y="1858"/>
                </a:moveTo>
                <a:lnTo>
                  <a:pt x="3546" y="1854"/>
                </a:lnTo>
                <a:lnTo>
                  <a:pt x="3546" y="1849"/>
                </a:lnTo>
                <a:lnTo>
                  <a:pt x="3546" y="1840"/>
                </a:lnTo>
                <a:lnTo>
                  <a:pt x="3546" y="1836"/>
                </a:lnTo>
                <a:lnTo>
                  <a:pt x="3542" y="1827"/>
                </a:lnTo>
                <a:lnTo>
                  <a:pt x="3542" y="1822"/>
                </a:lnTo>
                <a:lnTo>
                  <a:pt x="3542" y="1822"/>
                </a:lnTo>
                <a:lnTo>
                  <a:pt x="3542" y="1822"/>
                </a:lnTo>
                <a:lnTo>
                  <a:pt x="3537" y="1818"/>
                </a:lnTo>
                <a:lnTo>
                  <a:pt x="3537" y="1813"/>
                </a:lnTo>
                <a:lnTo>
                  <a:pt x="3537" y="1813"/>
                </a:lnTo>
                <a:lnTo>
                  <a:pt x="3537" y="1809"/>
                </a:lnTo>
                <a:lnTo>
                  <a:pt x="3533" y="1809"/>
                </a:lnTo>
                <a:lnTo>
                  <a:pt x="3533" y="1809"/>
                </a:lnTo>
                <a:lnTo>
                  <a:pt x="3533" y="1804"/>
                </a:lnTo>
                <a:lnTo>
                  <a:pt x="3533" y="1804"/>
                </a:lnTo>
                <a:lnTo>
                  <a:pt x="3533" y="1804"/>
                </a:lnTo>
                <a:lnTo>
                  <a:pt x="3528" y="1809"/>
                </a:lnTo>
                <a:lnTo>
                  <a:pt x="3528" y="1813"/>
                </a:lnTo>
                <a:lnTo>
                  <a:pt x="3524" y="1813"/>
                </a:lnTo>
                <a:lnTo>
                  <a:pt x="3524" y="1813"/>
                </a:lnTo>
                <a:lnTo>
                  <a:pt x="3524" y="1813"/>
                </a:lnTo>
                <a:lnTo>
                  <a:pt x="3524" y="1813"/>
                </a:lnTo>
                <a:lnTo>
                  <a:pt x="3524" y="1818"/>
                </a:lnTo>
                <a:lnTo>
                  <a:pt x="3524" y="1818"/>
                </a:lnTo>
                <a:lnTo>
                  <a:pt x="3524" y="1822"/>
                </a:lnTo>
                <a:lnTo>
                  <a:pt x="3524" y="1827"/>
                </a:lnTo>
                <a:lnTo>
                  <a:pt x="3519" y="1831"/>
                </a:lnTo>
                <a:lnTo>
                  <a:pt x="3519" y="1831"/>
                </a:lnTo>
                <a:lnTo>
                  <a:pt x="3515" y="1831"/>
                </a:lnTo>
                <a:lnTo>
                  <a:pt x="3515" y="1836"/>
                </a:lnTo>
                <a:lnTo>
                  <a:pt x="3515" y="1836"/>
                </a:lnTo>
                <a:lnTo>
                  <a:pt x="3510" y="1836"/>
                </a:lnTo>
                <a:lnTo>
                  <a:pt x="3510" y="1836"/>
                </a:lnTo>
                <a:lnTo>
                  <a:pt x="3510" y="1836"/>
                </a:lnTo>
                <a:lnTo>
                  <a:pt x="3510" y="1836"/>
                </a:lnTo>
                <a:lnTo>
                  <a:pt x="3506" y="1836"/>
                </a:lnTo>
                <a:lnTo>
                  <a:pt x="3506" y="1836"/>
                </a:lnTo>
                <a:lnTo>
                  <a:pt x="3506" y="1836"/>
                </a:lnTo>
                <a:lnTo>
                  <a:pt x="3506" y="1840"/>
                </a:lnTo>
                <a:lnTo>
                  <a:pt x="3510" y="1840"/>
                </a:lnTo>
                <a:lnTo>
                  <a:pt x="3510" y="1840"/>
                </a:lnTo>
                <a:lnTo>
                  <a:pt x="3506" y="1840"/>
                </a:lnTo>
                <a:lnTo>
                  <a:pt x="3506" y="1845"/>
                </a:lnTo>
                <a:lnTo>
                  <a:pt x="3506" y="1849"/>
                </a:lnTo>
                <a:lnTo>
                  <a:pt x="3506" y="1854"/>
                </a:lnTo>
                <a:lnTo>
                  <a:pt x="3506" y="1854"/>
                </a:lnTo>
                <a:lnTo>
                  <a:pt x="3506" y="1854"/>
                </a:lnTo>
                <a:lnTo>
                  <a:pt x="3506" y="1854"/>
                </a:lnTo>
                <a:lnTo>
                  <a:pt x="3501" y="1854"/>
                </a:lnTo>
                <a:lnTo>
                  <a:pt x="3501" y="1854"/>
                </a:lnTo>
                <a:lnTo>
                  <a:pt x="3501" y="1858"/>
                </a:lnTo>
                <a:lnTo>
                  <a:pt x="3501" y="1858"/>
                </a:lnTo>
                <a:lnTo>
                  <a:pt x="3497" y="1858"/>
                </a:lnTo>
                <a:lnTo>
                  <a:pt x="3497" y="1858"/>
                </a:lnTo>
                <a:lnTo>
                  <a:pt x="3497" y="1858"/>
                </a:lnTo>
                <a:lnTo>
                  <a:pt x="3497" y="1858"/>
                </a:lnTo>
                <a:lnTo>
                  <a:pt x="3497" y="1858"/>
                </a:lnTo>
                <a:lnTo>
                  <a:pt x="3497" y="1854"/>
                </a:lnTo>
                <a:lnTo>
                  <a:pt x="3497" y="1854"/>
                </a:lnTo>
                <a:lnTo>
                  <a:pt x="3497" y="1854"/>
                </a:lnTo>
                <a:lnTo>
                  <a:pt x="3497" y="1854"/>
                </a:lnTo>
                <a:lnTo>
                  <a:pt x="3497" y="1858"/>
                </a:lnTo>
                <a:lnTo>
                  <a:pt x="3497" y="1858"/>
                </a:lnTo>
                <a:lnTo>
                  <a:pt x="3492" y="1863"/>
                </a:lnTo>
                <a:lnTo>
                  <a:pt x="3492" y="1863"/>
                </a:lnTo>
                <a:lnTo>
                  <a:pt x="3492" y="1863"/>
                </a:lnTo>
                <a:lnTo>
                  <a:pt x="3492" y="1863"/>
                </a:lnTo>
                <a:lnTo>
                  <a:pt x="3492" y="1867"/>
                </a:lnTo>
                <a:lnTo>
                  <a:pt x="3492" y="1867"/>
                </a:lnTo>
                <a:lnTo>
                  <a:pt x="3492" y="1867"/>
                </a:lnTo>
                <a:lnTo>
                  <a:pt x="3492" y="1867"/>
                </a:lnTo>
                <a:lnTo>
                  <a:pt x="3492" y="1867"/>
                </a:lnTo>
                <a:lnTo>
                  <a:pt x="3492" y="1867"/>
                </a:lnTo>
                <a:lnTo>
                  <a:pt x="3488" y="1863"/>
                </a:lnTo>
                <a:lnTo>
                  <a:pt x="3488" y="1863"/>
                </a:lnTo>
                <a:lnTo>
                  <a:pt x="3488" y="1863"/>
                </a:lnTo>
                <a:lnTo>
                  <a:pt x="3483" y="1867"/>
                </a:lnTo>
                <a:lnTo>
                  <a:pt x="3479" y="1872"/>
                </a:lnTo>
                <a:lnTo>
                  <a:pt x="3479" y="1872"/>
                </a:lnTo>
                <a:lnTo>
                  <a:pt x="3479" y="1872"/>
                </a:lnTo>
                <a:lnTo>
                  <a:pt x="3479" y="1876"/>
                </a:lnTo>
                <a:lnTo>
                  <a:pt x="3479" y="1876"/>
                </a:lnTo>
                <a:lnTo>
                  <a:pt x="3479" y="1876"/>
                </a:lnTo>
                <a:lnTo>
                  <a:pt x="3479" y="1876"/>
                </a:lnTo>
                <a:lnTo>
                  <a:pt x="3479" y="1876"/>
                </a:lnTo>
                <a:lnTo>
                  <a:pt x="3479" y="1876"/>
                </a:lnTo>
                <a:lnTo>
                  <a:pt x="3474" y="1876"/>
                </a:lnTo>
                <a:lnTo>
                  <a:pt x="3474" y="1872"/>
                </a:lnTo>
                <a:lnTo>
                  <a:pt x="3474" y="1876"/>
                </a:lnTo>
                <a:lnTo>
                  <a:pt x="3470" y="1876"/>
                </a:lnTo>
                <a:lnTo>
                  <a:pt x="3465" y="1876"/>
                </a:lnTo>
                <a:lnTo>
                  <a:pt x="3465" y="1876"/>
                </a:lnTo>
                <a:lnTo>
                  <a:pt x="3465" y="1876"/>
                </a:lnTo>
                <a:lnTo>
                  <a:pt x="3465" y="1876"/>
                </a:lnTo>
                <a:lnTo>
                  <a:pt x="3465" y="1881"/>
                </a:lnTo>
                <a:lnTo>
                  <a:pt x="3465" y="1876"/>
                </a:lnTo>
                <a:lnTo>
                  <a:pt x="3465" y="1876"/>
                </a:lnTo>
                <a:lnTo>
                  <a:pt x="3461" y="1881"/>
                </a:lnTo>
                <a:lnTo>
                  <a:pt x="3461" y="1881"/>
                </a:lnTo>
                <a:lnTo>
                  <a:pt x="3461" y="1876"/>
                </a:lnTo>
                <a:lnTo>
                  <a:pt x="3461" y="1876"/>
                </a:lnTo>
                <a:lnTo>
                  <a:pt x="3456" y="1876"/>
                </a:lnTo>
                <a:lnTo>
                  <a:pt x="3456" y="1881"/>
                </a:lnTo>
                <a:lnTo>
                  <a:pt x="3451" y="1881"/>
                </a:lnTo>
                <a:lnTo>
                  <a:pt x="3451" y="1881"/>
                </a:lnTo>
                <a:lnTo>
                  <a:pt x="3447" y="1881"/>
                </a:lnTo>
                <a:lnTo>
                  <a:pt x="3447" y="1881"/>
                </a:lnTo>
                <a:lnTo>
                  <a:pt x="3442" y="1885"/>
                </a:lnTo>
                <a:lnTo>
                  <a:pt x="3442" y="1885"/>
                </a:lnTo>
                <a:lnTo>
                  <a:pt x="3442" y="1885"/>
                </a:lnTo>
                <a:lnTo>
                  <a:pt x="3442" y="1890"/>
                </a:lnTo>
                <a:lnTo>
                  <a:pt x="3442" y="1890"/>
                </a:lnTo>
                <a:lnTo>
                  <a:pt x="3433" y="1904"/>
                </a:lnTo>
                <a:lnTo>
                  <a:pt x="3433" y="1908"/>
                </a:lnTo>
                <a:lnTo>
                  <a:pt x="3433" y="1913"/>
                </a:lnTo>
                <a:lnTo>
                  <a:pt x="3433" y="1913"/>
                </a:lnTo>
                <a:lnTo>
                  <a:pt x="3433" y="1917"/>
                </a:lnTo>
                <a:lnTo>
                  <a:pt x="3433" y="1922"/>
                </a:lnTo>
                <a:lnTo>
                  <a:pt x="3438" y="1926"/>
                </a:lnTo>
                <a:lnTo>
                  <a:pt x="3438" y="1926"/>
                </a:lnTo>
                <a:lnTo>
                  <a:pt x="3438" y="1931"/>
                </a:lnTo>
                <a:lnTo>
                  <a:pt x="3438" y="1931"/>
                </a:lnTo>
                <a:lnTo>
                  <a:pt x="3438" y="1935"/>
                </a:lnTo>
                <a:lnTo>
                  <a:pt x="3438" y="1935"/>
                </a:lnTo>
                <a:lnTo>
                  <a:pt x="3438" y="1940"/>
                </a:lnTo>
                <a:lnTo>
                  <a:pt x="3442" y="1944"/>
                </a:lnTo>
                <a:lnTo>
                  <a:pt x="3442" y="1944"/>
                </a:lnTo>
                <a:lnTo>
                  <a:pt x="3438" y="1949"/>
                </a:lnTo>
                <a:lnTo>
                  <a:pt x="3438" y="1953"/>
                </a:lnTo>
                <a:lnTo>
                  <a:pt x="3438" y="1953"/>
                </a:lnTo>
                <a:lnTo>
                  <a:pt x="3438" y="1958"/>
                </a:lnTo>
                <a:lnTo>
                  <a:pt x="3433" y="1962"/>
                </a:lnTo>
                <a:lnTo>
                  <a:pt x="3433" y="1967"/>
                </a:lnTo>
                <a:lnTo>
                  <a:pt x="3433" y="1967"/>
                </a:lnTo>
                <a:lnTo>
                  <a:pt x="3429" y="1971"/>
                </a:lnTo>
                <a:lnTo>
                  <a:pt x="3429" y="1976"/>
                </a:lnTo>
                <a:lnTo>
                  <a:pt x="3424" y="1976"/>
                </a:lnTo>
                <a:lnTo>
                  <a:pt x="3424" y="1976"/>
                </a:lnTo>
                <a:lnTo>
                  <a:pt x="3424" y="1980"/>
                </a:lnTo>
                <a:lnTo>
                  <a:pt x="3420" y="1980"/>
                </a:lnTo>
                <a:lnTo>
                  <a:pt x="3420" y="1985"/>
                </a:lnTo>
                <a:lnTo>
                  <a:pt x="3420" y="1985"/>
                </a:lnTo>
                <a:lnTo>
                  <a:pt x="3420" y="1985"/>
                </a:lnTo>
                <a:lnTo>
                  <a:pt x="3420" y="1989"/>
                </a:lnTo>
                <a:lnTo>
                  <a:pt x="3415" y="1989"/>
                </a:lnTo>
                <a:lnTo>
                  <a:pt x="3415" y="1989"/>
                </a:lnTo>
                <a:lnTo>
                  <a:pt x="3415" y="1994"/>
                </a:lnTo>
                <a:lnTo>
                  <a:pt x="3415" y="1998"/>
                </a:lnTo>
                <a:lnTo>
                  <a:pt x="3415" y="1998"/>
                </a:lnTo>
                <a:lnTo>
                  <a:pt x="3415" y="2003"/>
                </a:lnTo>
                <a:lnTo>
                  <a:pt x="3415" y="2007"/>
                </a:lnTo>
                <a:lnTo>
                  <a:pt x="3415" y="2007"/>
                </a:lnTo>
                <a:lnTo>
                  <a:pt x="3420" y="2012"/>
                </a:lnTo>
                <a:lnTo>
                  <a:pt x="3420" y="2017"/>
                </a:lnTo>
                <a:lnTo>
                  <a:pt x="3420" y="2017"/>
                </a:lnTo>
                <a:lnTo>
                  <a:pt x="3420" y="2021"/>
                </a:lnTo>
                <a:lnTo>
                  <a:pt x="3420" y="2021"/>
                </a:lnTo>
                <a:lnTo>
                  <a:pt x="3420" y="2021"/>
                </a:lnTo>
                <a:lnTo>
                  <a:pt x="3420" y="2026"/>
                </a:lnTo>
                <a:lnTo>
                  <a:pt x="3420" y="2030"/>
                </a:lnTo>
                <a:lnTo>
                  <a:pt x="3420" y="2030"/>
                </a:lnTo>
                <a:lnTo>
                  <a:pt x="3420" y="2035"/>
                </a:lnTo>
                <a:lnTo>
                  <a:pt x="3420" y="2035"/>
                </a:lnTo>
                <a:lnTo>
                  <a:pt x="3420" y="2039"/>
                </a:lnTo>
                <a:lnTo>
                  <a:pt x="3424" y="2044"/>
                </a:lnTo>
                <a:lnTo>
                  <a:pt x="3424" y="2044"/>
                </a:lnTo>
                <a:lnTo>
                  <a:pt x="3424" y="2048"/>
                </a:lnTo>
                <a:lnTo>
                  <a:pt x="3424" y="2048"/>
                </a:lnTo>
                <a:lnTo>
                  <a:pt x="3424" y="2048"/>
                </a:lnTo>
                <a:lnTo>
                  <a:pt x="3424" y="2048"/>
                </a:lnTo>
                <a:lnTo>
                  <a:pt x="3429" y="2053"/>
                </a:lnTo>
                <a:lnTo>
                  <a:pt x="3429" y="2053"/>
                </a:lnTo>
                <a:lnTo>
                  <a:pt x="3429" y="2053"/>
                </a:lnTo>
                <a:lnTo>
                  <a:pt x="3429" y="2053"/>
                </a:lnTo>
                <a:lnTo>
                  <a:pt x="3433" y="2053"/>
                </a:lnTo>
                <a:lnTo>
                  <a:pt x="3438" y="2057"/>
                </a:lnTo>
                <a:lnTo>
                  <a:pt x="3442" y="2057"/>
                </a:lnTo>
                <a:lnTo>
                  <a:pt x="3442" y="2062"/>
                </a:lnTo>
                <a:lnTo>
                  <a:pt x="3447" y="2062"/>
                </a:lnTo>
                <a:lnTo>
                  <a:pt x="3447" y="2057"/>
                </a:lnTo>
                <a:lnTo>
                  <a:pt x="3451" y="2057"/>
                </a:lnTo>
                <a:lnTo>
                  <a:pt x="3456" y="2057"/>
                </a:lnTo>
                <a:lnTo>
                  <a:pt x="3461" y="2053"/>
                </a:lnTo>
                <a:lnTo>
                  <a:pt x="3465" y="2053"/>
                </a:lnTo>
                <a:lnTo>
                  <a:pt x="3465" y="2053"/>
                </a:lnTo>
                <a:lnTo>
                  <a:pt x="3470" y="2053"/>
                </a:lnTo>
                <a:lnTo>
                  <a:pt x="3474" y="2048"/>
                </a:lnTo>
                <a:lnTo>
                  <a:pt x="3474" y="2048"/>
                </a:lnTo>
                <a:lnTo>
                  <a:pt x="3479" y="2044"/>
                </a:lnTo>
                <a:lnTo>
                  <a:pt x="3479" y="2039"/>
                </a:lnTo>
                <a:lnTo>
                  <a:pt x="3479" y="2039"/>
                </a:lnTo>
                <a:lnTo>
                  <a:pt x="3479" y="2035"/>
                </a:lnTo>
                <a:lnTo>
                  <a:pt x="3483" y="2035"/>
                </a:lnTo>
                <a:lnTo>
                  <a:pt x="3483" y="2035"/>
                </a:lnTo>
                <a:lnTo>
                  <a:pt x="3483" y="2030"/>
                </a:lnTo>
                <a:lnTo>
                  <a:pt x="3488" y="2026"/>
                </a:lnTo>
                <a:lnTo>
                  <a:pt x="3488" y="2026"/>
                </a:lnTo>
                <a:lnTo>
                  <a:pt x="3488" y="2017"/>
                </a:lnTo>
                <a:lnTo>
                  <a:pt x="3492" y="2012"/>
                </a:lnTo>
                <a:lnTo>
                  <a:pt x="3492" y="2007"/>
                </a:lnTo>
                <a:lnTo>
                  <a:pt x="3492" y="2003"/>
                </a:lnTo>
                <a:lnTo>
                  <a:pt x="3497" y="1998"/>
                </a:lnTo>
                <a:lnTo>
                  <a:pt x="3501" y="1989"/>
                </a:lnTo>
                <a:lnTo>
                  <a:pt x="3506" y="1980"/>
                </a:lnTo>
                <a:lnTo>
                  <a:pt x="3506" y="1971"/>
                </a:lnTo>
                <a:lnTo>
                  <a:pt x="3510" y="1962"/>
                </a:lnTo>
                <a:lnTo>
                  <a:pt x="3510" y="1958"/>
                </a:lnTo>
                <a:lnTo>
                  <a:pt x="3515" y="1953"/>
                </a:lnTo>
                <a:lnTo>
                  <a:pt x="3515" y="1944"/>
                </a:lnTo>
                <a:lnTo>
                  <a:pt x="3519" y="1940"/>
                </a:lnTo>
                <a:lnTo>
                  <a:pt x="3524" y="1931"/>
                </a:lnTo>
                <a:lnTo>
                  <a:pt x="3524" y="1926"/>
                </a:lnTo>
                <a:lnTo>
                  <a:pt x="3524" y="1922"/>
                </a:lnTo>
                <a:lnTo>
                  <a:pt x="3528" y="1917"/>
                </a:lnTo>
                <a:lnTo>
                  <a:pt x="3528" y="1913"/>
                </a:lnTo>
                <a:lnTo>
                  <a:pt x="3528" y="1904"/>
                </a:lnTo>
                <a:lnTo>
                  <a:pt x="3528" y="1904"/>
                </a:lnTo>
                <a:lnTo>
                  <a:pt x="3533" y="1899"/>
                </a:lnTo>
                <a:lnTo>
                  <a:pt x="3533" y="1899"/>
                </a:lnTo>
                <a:lnTo>
                  <a:pt x="3533" y="1894"/>
                </a:lnTo>
                <a:lnTo>
                  <a:pt x="3533" y="1894"/>
                </a:lnTo>
                <a:lnTo>
                  <a:pt x="3537" y="1894"/>
                </a:lnTo>
                <a:lnTo>
                  <a:pt x="3533" y="1894"/>
                </a:lnTo>
                <a:lnTo>
                  <a:pt x="3533" y="1894"/>
                </a:lnTo>
                <a:lnTo>
                  <a:pt x="3537" y="1890"/>
                </a:lnTo>
                <a:lnTo>
                  <a:pt x="3537" y="1890"/>
                </a:lnTo>
                <a:lnTo>
                  <a:pt x="3537" y="1885"/>
                </a:lnTo>
                <a:lnTo>
                  <a:pt x="3537" y="1881"/>
                </a:lnTo>
                <a:lnTo>
                  <a:pt x="3537" y="1881"/>
                </a:lnTo>
                <a:lnTo>
                  <a:pt x="3537" y="1881"/>
                </a:lnTo>
                <a:lnTo>
                  <a:pt x="3537" y="1876"/>
                </a:lnTo>
                <a:lnTo>
                  <a:pt x="3537" y="1876"/>
                </a:lnTo>
                <a:lnTo>
                  <a:pt x="3537" y="1872"/>
                </a:lnTo>
                <a:lnTo>
                  <a:pt x="3533" y="1872"/>
                </a:lnTo>
                <a:lnTo>
                  <a:pt x="3537" y="1872"/>
                </a:lnTo>
                <a:lnTo>
                  <a:pt x="3537" y="1867"/>
                </a:lnTo>
                <a:lnTo>
                  <a:pt x="3537" y="1867"/>
                </a:lnTo>
                <a:lnTo>
                  <a:pt x="3537" y="1867"/>
                </a:lnTo>
                <a:lnTo>
                  <a:pt x="3542" y="1872"/>
                </a:lnTo>
                <a:lnTo>
                  <a:pt x="3542" y="1876"/>
                </a:lnTo>
                <a:lnTo>
                  <a:pt x="3542" y="1876"/>
                </a:lnTo>
                <a:lnTo>
                  <a:pt x="3542" y="1881"/>
                </a:lnTo>
                <a:lnTo>
                  <a:pt x="3542" y="1881"/>
                </a:lnTo>
                <a:lnTo>
                  <a:pt x="3546" y="1876"/>
                </a:lnTo>
                <a:lnTo>
                  <a:pt x="3546" y="1876"/>
                </a:lnTo>
                <a:lnTo>
                  <a:pt x="3546" y="1872"/>
                </a:lnTo>
                <a:lnTo>
                  <a:pt x="3551" y="1867"/>
                </a:lnTo>
                <a:lnTo>
                  <a:pt x="3551" y="1863"/>
                </a:lnTo>
                <a:lnTo>
                  <a:pt x="3546" y="1858"/>
                </a:lnTo>
                <a:close/>
                <a:moveTo>
                  <a:pt x="2381" y="285"/>
                </a:moveTo>
                <a:lnTo>
                  <a:pt x="2381" y="285"/>
                </a:lnTo>
                <a:lnTo>
                  <a:pt x="2385" y="285"/>
                </a:lnTo>
                <a:lnTo>
                  <a:pt x="2385" y="285"/>
                </a:lnTo>
                <a:lnTo>
                  <a:pt x="2390" y="285"/>
                </a:lnTo>
                <a:lnTo>
                  <a:pt x="2390" y="285"/>
                </a:lnTo>
                <a:lnTo>
                  <a:pt x="2394" y="285"/>
                </a:lnTo>
                <a:lnTo>
                  <a:pt x="2399" y="285"/>
                </a:lnTo>
                <a:lnTo>
                  <a:pt x="2403" y="285"/>
                </a:lnTo>
                <a:lnTo>
                  <a:pt x="2408" y="285"/>
                </a:lnTo>
                <a:lnTo>
                  <a:pt x="2412" y="280"/>
                </a:lnTo>
                <a:lnTo>
                  <a:pt x="2417" y="280"/>
                </a:lnTo>
                <a:lnTo>
                  <a:pt x="2421" y="280"/>
                </a:lnTo>
                <a:lnTo>
                  <a:pt x="2421" y="280"/>
                </a:lnTo>
                <a:lnTo>
                  <a:pt x="2421" y="280"/>
                </a:lnTo>
                <a:lnTo>
                  <a:pt x="2426" y="280"/>
                </a:lnTo>
                <a:lnTo>
                  <a:pt x="2426" y="280"/>
                </a:lnTo>
                <a:lnTo>
                  <a:pt x="2431" y="280"/>
                </a:lnTo>
                <a:lnTo>
                  <a:pt x="2431" y="276"/>
                </a:lnTo>
                <a:lnTo>
                  <a:pt x="2435" y="276"/>
                </a:lnTo>
                <a:lnTo>
                  <a:pt x="2435" y="276"/>
                </a:lnTo>
                <a:lnTo>
                  <a:pt x="2435" y="276"/>
                </a:lnTo>
                <a:lnTo>
                  <a:pt x="2435" y="276"/>
                </a:lnTo>
                <a:lnTo>
                  <a:pt x="2435" y="271"/>
                </a:lnTo>
                <a:lnTo>
                  <a:pt x="2440" y="271"/>
                </a:lnTo>
                <a:lnTo>
                  <a:pt x="2444" y="271"/>
                </a:lnTo>
                <a:lnTo>
                  <a:pt x="2444" y="271"/>
                </a:lnTo>
                <a:lnTo>
                  <a:pt x="2444" y="271"/>
                </a:lnTo>
                <a:lnTo>
                  <a:pt x="2444" y="271"/>
                </a:lnTo>
                <a:lnTo>
                  <a:pt x="2449" y="271"/>
                </a:lnTo>
                <a:lnTo>
                  <a:pt x="2449" y="267"/>
                </a:lnTo>
                <a:lnTo>
                  <a:pt x="2453" y="267"/>
                </a:lnTo>
                <a:lnTo>
                  <a:pt x="2453" y="267"/>
                </a:lnTo>
                <a:lnTo>
                  <a:pt x="2453" y="267"/>
                </a:lnTo>
                <a:lnTo>
                  <a:pt x="2458" y="267"/>
                </a:lnTo>
                <a:lnTo>
                  <a:pt x="2458" y="262"/>
                </a:lnTo>
                <a:lnTo>
                  <a:pt x="2453" y="262"/>
                </a:lnTo>
                <a:lnTo>
                  <a:pt x="2458" y="262"/>
                </a:lnTo>
                <a:lnTo>
                  <a:pt x="2458" y="262"/>
                </a:lnTo>
                <a:lnTo>
                  <a:pt x="2462" y="262"/>
                </a:lnTo>
                <a:lnTo>
                  <a:pt x="2462" y="262"/>
                </a:lnTo>
                <a:lnTo>
                  <a:pt x="2462" y="262"/>
                </a:lnTo>
                <a:lnTo>
                  <a:pt x="2462" y="262"/>
                </a:lnTo>
                <a:lnTo>
                  <a:pt x="2462" y="262"/>
                </a:lnTo>
                <a:lnTo>
                  <a:pt x="2462" y="262"/>
                </a:lnTo>
                <a:lnTo>
                  <a:pt x="2462" y="262"/>
                </a:lnTo>
                <a:lnTo>
                  <a:pt x="2467" y="262"/>
                </a:lnTo>
                <a:lnTo>
                  <a:pt x="2467" y="262"/>
                </a:lnTo>
                <a:lnTo>
                  <a:pt x="2471" y="262"/>
                </a:lnTo>
                <a:lnTo>
                  <a:pt x="2471" y="262"/>
                </a:lnTo>
                <a:lnTo>
                  <a:pt x="2471" y="258"/>
                </a:lnTo>
                <a:lnTo>
                  <a:pt x="2471" y="258"/>
                </a:lnTo>
                <a:lnTo>
                  <a:pt x="2476" y="258"/>
                </a:lnTo>
                <a:lnTo>
                  <a:pt x="2476" y="258"/>
                </a:lnTo>
                <a:lnTo>
                  <a:pt x="2476" y="258"/>
                </a:lnTo>
                <a:lnTo>
                  <a:pt x="2480" y="258"/>
                </a:lnTo>
                <a:lnTo>
                  <a:pt x="2480" y="258"/>
                </a:lnTo>
                <a:lnTo>
                  <a:pt x="2480" y="253"/>
                </a:lnTo>
                <a:lnTo>
                  <a:pt x="2480" y="253"/>
                </a:lnTo>
                <a:lnTo>
                  <a:pt x="2480" y="253"/>
                </a:lnTo>
                <a:lnTo>
                  <a:pt x="2471" y="253"/>
                </a:lnTo>
                <a:lnTo>
                  <a:pt x="2467" y="253"/>
                </a:lnTo>
                <a:lnTo>
                  <a:pt x="2462" y="253"/>
                </a:lnTo>
                <a:lnTo>
                  <a:pt x="2453" y="249"/>
                </a:lnTo>
                <a:lnTo>
                  <a:pt x="2444" y="249"/>
                </a:lnTo>
                <a:lnTo>
                  <a:pt x="2444" y="249"/>
                </a:lnTo>
                <a:lnTo>
                  <a:pt x="2440" y="249"/>
                </a:lnTo>
                <a:lnTo>
                  <a:pt x="2435" y="253"/>
                </a:lnTo>
                <a:lnTo>
                  <a:pt x="2431" y="249"/>
                </a:lnTo>
                <a:lnTo>
                  <a:pt x="2426" y="253"/>
                </a:lnTo>
                <a:lnTo>
                  <a:pt x="2426" y="253"/>
                </a:lnTo>
                <a:lnTo>
                  <a:pt x="2426" y="253"/>
                </a:lnTo>
                <a:lnTo>
                  <a:pt x="2421" y="253"/>
                </a:lnTo>
                <a:lnTo>
                  <a:pt x="2421" y="253"/>
                </a:lnTo>
                <a:lnTo>
                  <a:pt x="2421" y="253"/>
                </a:lnTo>
                <a:lnTo>
                  <a:pt x="2426" y="253"/>
                </a:lnTo>
                <a:lnTo>
                  <a:pt x="2426" y="249"/>
                </a:lnTo>
                <a:lnTo>
                  <a:pt x="2426" y="249"/>
                </a:lnTo>
                <a:lnTo>
                  <a:pt x="2431" y="249"/>
                </a:lnTo>
                <a:lnTo>
                  <a:pt x="2435" y="249"/>
                </a:lnTo>
                <a:lnTo>
                  <a:pt x="2435" y="249"/>
                </a:lnTo>
                <a:lnTo>
                  <a:pt x="2435" y="249"/>
                </a:lnTo>
                <a:lnTo>
                  <a:pt x="2435" y="249"/>
                </a:lnTo>
                <a:lnTo>
                  <a:pt x="2435" y="249"/>
                </a:lnTo>
                <a:lnTo>
                  <a:pt x="2435" y="244"/>
                </a:lnTo>
                <a:lnTo>
                  <a:pt x="2421" y="249"/>
                </a:lnTo>
                <a:lnTo>
                  <a:pt x="2417" y="249"/>
                </a:lnTo>
                <a:lnTo>
                  <a:pt x="2412" y="244"/>
                </a:lnTo>
                <a:lnTo>
                  <a:pt x="2412" y="244"/>
                </a:lnTo>
                <a:lnTo>
                  <a:pt x="2408" y="244"/>
                </a:lnTo>
                <a:lnTo>
                  <a:pt x="2408" y="244"/>
                </a:lnTo>
                <a:lnTo>
                  <a:pt x="2408" y="244"/>
                </a:lnTo>
                <a:lnTo>
                  <a:pt x="2412" y="244"/>
                </a:lnTo>
                <a:lnTo>
                  <a:pt x="2417" y="244"/>
                </a:lnTo>
                <a:lnTo>
                  <a:pt x="2417" y="244"/>
                </a:lnTo>
                <a:lnTo>
                  <a:pt x="2421" y="240"/>
                </a:lnTo>
                <a:lnTo>
                  <a:pt x="2421" y="240"/>
                </a:lnTo>
                <a:lnTo>
                  <a:pt x="2421" y="240"/>
                </a:lnTo>
                <a:lnTo>
                  <a:pt x="2421" y="240"/>
                </a:lnTo>
                <a:lnTo>
                  <a:pt x="2421" y="240"/>
                </a:lnTo>
                <a:lnTo>
                  <a:pt x="2417" y="235"/>
                </a:lnTo>
                <a:lnTo>
                  <a:pt x="2417" y="235"/>
                </a:lnTo>
                <a:lnTo>
                  <a:pt x="2421" y="235"/>
                </a:lnTo>
                <a:lnTo>
                  <a:pt x="2426" y="235"/>
                </a:lnTo>
                <a:lnTo>
                  <a:pt x="2426" y="235"/>
                </a:lnTo>
                <a:lnTo>
                  <a:pt x="2431" y="235"/>
                </a:lnTo>
                <a:lnTo>
                  <a:pt x="2435" y="240"/>
                </a:lnTo>
                <a:lnTo>
                  <a:pt x="2435" y="240"/>
                </a:lnTo>
                <a:lnTo>
                  <a:pt x="2440" y="235"/>
                </a:lnTo>
                <a:lnTo>
                  <a:pt x="2444" y="235"/>
                </a:lnTo>
                <a:lnTo>
                  <a:pt x="2444" y="235"/>
                </a:lnTo>
                <a:lnTo>
                  <a:pt x="2449" y="235"/>
                </a:lnTo>
                <a:lnTo>
                  <a:pt x="2449" y="231"/>
                </a:lnTo>
                <a:lnTo>
                  <a:pt x="2453" y="231"/>
                </a:lnTo>
                <a:lnTo>
                  <a:pt x="2453" y="231"/>
                </a:lnTo>
                <a:lnTo>
                  <a:pt x="2449" y="226"/>
                </a:lnTo>
                <a:lnTo>
                  <a:pt x="2449" y="226"/>
                </a:lnTo>
                <a:lnTo>
                  <a:pt x="2444" y="226"/>
                </a:lnTo>
                <a:lnTo>
                  <a:pt x="2440" y="226"/>
                </a:lnTo>
                <a:lnTo>
                  <a:pt x="2435" y="226"/>
                </a:lnTo>
                <a:lnTo>
                  <a:pt x="2435" y="226"/>
                </a:lnTo>
                <a:lnTo>
                  <a:pt x="2440" y="226"/>
                </a:lnTo>
                <a:lnTo>
                  <a:pt x="2440" y="226"/>
                </a:lnTo>
                <a:lnTo>
                  <a:pt x="2440" y="226"/>
                </a:lnTo>
                <a:lnTo>
                  <a:pt x="2449" y="226"/>
                </a:lnTo>
                <a:lnTo>
                  <a:pt x="2449" y="226"/>
                </a:lnTo>
                <a:lnTo>
                  <a:pt x="2453" y="226"/>
                </a:lnTo>
                <a:lnTo>
                  <a:pt x="2453" y="226"/>
                </a:lnTo>
                <a:lnTo>
                  <a:pt x="2458" y="231"/>
                </a:lnTo>
                <a:lnTo>
                  <a:pt x="2458" y="231"/>
                </a:lnTo>
                <a:lnTo>
                  <a:pt x="2462" y="231"/>
                </a:lnTo>
                <a:lnTo>
                  <a:pt x="2462" y="235"/>
                </a:lnTo>
                <a:lnTo>
                  <a:pt x="2467" y="235"/>
                </a:lnTo>
                <a:lnTo>
                  <a:pt x="2467" y="235"/>
                </a:lnTo>
                <a:lnTo>
                  <a:pt x="2467" y="240"/>
                </a:lnTo>
                <a:lnTo>
                  <a:pt x="2467" y="240"/>
                </a:lnTo>
                <a:lnTo>
                  <a:pt x="2467" y="244"/>
                </a:lnTo>
                <a:lnTo>
                  <a:pt x="2467" y="244"/>
                </a:lnTo>
                <a:lnTo>
                  <a:pt x="2471" y="249"/>
                </a:lnTo>
                <a:lnTo>
                  <a:pt x="2471" y="249"/>
                </a:lnTo>
                <a:lnTo>
                  <a:pt x="2476" y="249"/>
                </a:lnTo>
                <a:lnTo>
                  <a:pt x="2480" y="249"/>
                </a:lnTo>
                <a:lnTo>
                  <a:pt x="2480" y="249"/>
                </a:lnTo>
                <a:lnTo>
                  <a:pt x="2480" y="244"/>
                </a:lnTo>
                <a:lnTo>
                  <a:pt x="2485" y="244"/>
                </a:lnTo>
                <a:lnTo>
                  <a:pt x="2485" y="240"/>
                </a:lnTo>
                <a:lnTo>
                  <a:pt x="2485" y="240"/>
                </a:lnTo>
                <a:lnTo>
                  <a:pt x="2485" y="244"/>
                </a:lnTo>
                <a:lnTo>
                  <a:pt x="2485" y="244"/>
                </a:lnTo>
                <a:lnTo>
                  <a:pt x="2485" y="244"/>
                </a:lnTo>
                <a:lnTo>
                  <a:pt x="2485" y="249"/>
                </a:lnTo>
                <a:lnTo>
                  <a:pt x="2485" y="249"/>
                </a:lnTo>
                <a:lnTo>
                  <a:pt x="2485" y="249"/>
                </a:lnTo>
                <a:lnTo>
                  <a:pt x="2489" y="249"/>
                </a:lnTo>
                <a:lnTo>
                  <a:pt x="2489" y="249"/>
                </a:lnTo>
                <a:lnTo>
                  <a:pt x="2494" y="249"/>
                </a:lnTo>
                <a:lnTo>
                  <a:pt x="2494" y="244"/>
                </a:lnTo>
                <a:lnTo>
                  <a:pt x="2494" y="240"/>
                </a:lnTo>
                <a:lnTo>
                  <a:pt x="2494" y="240"/>
                </a:lnTo>
                <a:lnTo>
                  <a:pt x="2494" y="240"/>
                </a:lnTo>
                <a:lnTo>
                  <a:pt x="2494" y="235"/>
                </a:lnTo>
                <a:lnTo>
                  <a:pt x="2494" y="235"/>
                </a:lnTo>
                <a:lnTo>
                  <a:pt x="2494" y="231"/>
                </a:lnTo>
                <a:lnTo>
                  <a:pt x="2494" y="231"/>
                </a:lnTo>
                <a:lnTo>
                  <a:pt x="2494" y="231"/>
                </a:lnTo>
                <a:lnTo>
                  <a:pt x="2489" y="231"/>
                </a:lnTo>
                <a:lnTo>
                  <a:pt x="2489" y="231"/>
                </a:lnTo>
                <a:lnTo>
                  <a:pt x="2489" y="231"/>
                </a:lnTo>
                <a:lnTo>
                  <a:pt x="2489" y="231"/>
                </a:lnTo>
                <a:lnTo>
                  <a:pt x="2489" y="235"/>
                </a:lnTo>
                <a:lnTo>
                  <a:pt x="2489" y="231"/>
                </a:lnTo>
                <a:lnTo>
                  <a:pt x="2489" y="231"/>
                </a:lnTo>
                <a:lnTo>
                  <a:pt x="2489" y="231"/>
                </a:lnTo>
                <a:lnTo>
                  <a:pt x="2489" y="226"/>
                </a:lnTo>
                <a:lnTo>
                  <a:pt x="2489" y="226"/>
                </a:lnTo>
                <a:lnTo>
                  <a:pt x="2494" y="226"/>
                </a:lnTo>
                <a:lnTo>
                  <a:pt x="2494" y="226"/>
                </a:lnTo>
                <a:lnTo>
                  <a:pt x="2494" y="222"/>
                </a:lnTo>
                <a:lnTo>
                  <a:pt x="2489" y="222"/>
                </a:lnTo>
                <a:lnTo>
                  <a:pt x="2489" y="222"/>
                </a:lnTo>
                <a:lnTo>
                  <a:pt x="2489" y="222"/>
                </a:lnTo>
                <a:lnTo>
                  <a:pt x="2485" y="222"/>
                </a:lnTo>
                <a:lnTo>
                  <a:pt x="2485" y="217"/>
                </a:lnTo>
                <a:lnTo>
                  <a:pt x="2485" y="217"/>
                </a:lnTo>
                <a:lnTo>
                  <a:pt x="2480" y="217"/>
                </a:lnTo>
                <a:lnTo>
                  <a:pt x="2476" y="217"/>
                </a:lnTo>
                <a:lnTo>
                  <a:pt x="2476" y="213"/>
                </a:lnTo>
                <a:lnTo>
                  <a:pt x="2471" y="213"/>
                </a:lnTo>
                <a:lnTo>
                  <a:pt x="2471" y="213"/>
                </a:lnTo>
                <a:lnTo>
                  <a:pt x="2471" y="213"/>
                </a:lnTo>
                <a:lnTo>
                  <a:pt x="2467" y="213"/>
                </a:lnTo>
                <a:lnTo>
                  <a:pt x="2467" y="213"/>
                </a:lnTo>
                <a:lnTo>
                  <a:pt x="2462" y="213"/>
                </a:lnTo>
                <a:lnTo>
                  <a:pt x="2467" y="213"/>
                </a:lnTo>
                <a:lnTo>
                  <a:pt x="2467" y="208"/>
                </a:lnTo>
                <a:lnTo>
                  <a:pt x="2471" y="208"/>
                </a:lnTo>
                <a:lnTo>
                  <a:pt x="2471" y="208"/>
                </a:lnTo>
                <a:lnTo>
                  <a:pt x="2471" y="204"/>
                </a:lnTo>
                <a:lnTo>
                  <a:pt x="2471" y="204"/>
                </a:lnTo>
                <a:lnTo>
                  <a:pt x="2471" y="204"/>
                </a:lnTo>
                <a:lnTo>
                  <a:pt x="2471" y="204"/>
                </a:lnTo>
                <a:lnTo>
                  <a:pt x="2467" y="204"/>
                </a:lnTo>
                <a:lnTo>
                  <a:pt x="2467" y="204"/>
                </a:lnTo>
                <a:lnTo>
                  <a:pt x="2462" y="204"/>
                </a:lnTo>
                <a:lnTo>
                  <a:pt x="2458" y="204"/>
                </a:lnTo>
                <a:lnTo>
                  <a:pt x="2453" y="204"/>
                </a:lnTo>
                <a:lnTo>
                  <a:pt x="2453" y="204"/>
                </a:lnTo>
                <a:lnTo>
                  <a:pt x="2453" y="204"/>
                </a:lnTo>
                <a:lnTo>
                  <a:pt x="2449" y="204"/>
                </a:lnTo>
                <a:lnTo>
                  <a:pt x="2458" y="204"/>
                </a:lnTo>
                <a:lnTo>
                  <a:pt x="2458" y="204"/>
                </a:lnTo>
                <a:lnTo>
                  <a:pt x="2458" y="204"/>
                </a:lnTo>
                <a:lnTo>
                  <a:pt x="2467" y="199"/>
                </a:lnTo>
                <a:lnTo>
                  <a:pt x="2467" y="199"/>
                </a:lnTo>
                <a:lnTo>
                  <a:pt x="2471" y="199"/>
                </a:lnTo>
                <a:lnTo>
                  <a:pt x="2471" y="199"/>
                </a:lnTo>
                <a:lnTo>
                  <a:pt x="2476" y="199"/>
                </a:lnTo>
                <a:lnTo>
                  <a:pt x="2476" y="204"/>
                </a:lnTo>
                <a:lnTo>
                  <a:pt x="2476" y="208"/>
                </a:lnTo>
                <a:lnTo>
                  <a:pt x="2476" y="208"/>
                </a:lnTo>
                <a:lnTo>
                  <a:pt x="2480" y="213"/>
                </a:lnTo>
                <a:lnTo>
                  <a:pt x="2480" y="213"/>
                </a:lnTo>
                <a:lnTo>
                  <a:pt x="2485" y="213"/>
                </a:lnTo>
                <a:lnTo>
                  <a:pt x="2489" y="217"/>
                </a:lnTo>
                <a:lnTo>
                  <a:pt x="2494" y="217"/>
                </a:lnTo>
                <a:lnTo>
                  <a:pt x="2494" y="217"/>
                </a:lnTo>
                <a:lnTo>
                  <a:pt x="2494" y="217"/>
                </a:lnTo>
                <a:lnTo>
                  <a:pt x="2494" y="213"/>
                </a:lnTo>
                <a:lnTo>
                  <a:pt x="2498" y="213"/>
                </a:lnTo>
                <a:lnTo>
                  <a:pt x="2498" y="208"/>
                </a:lnTo>
                <a:lnTo>
                  <a:pt x="2503" y="208"/>
                </a:lnTo>
                <a:lnTo>
                  <a:pt x="2503" y="204"/>
                </a:lnTo>
                <a:lnTo>
                  <a:pt x="2498" y="204"/>
                </a:lnTo>
                <a:lnTo>
                  <a:pt x="2498" y="199"/>
                </a:lnTo>
                <a:lnTo>
                  <a:pt x="2494" y="199"/>
                </a:lnTo>
                <a:lnTo>
                  <a:pt x="2494" y="199"/>
                </a:lnTo>
                <a:lnTo>
                  <a:pt x="2489" y="199"/>
                </a:lnTo>
                <a:lnTo>
                  <a:pt x="2489" y="194"/>
                </a:lnTo>
                <a:lnTo>
                  <a:pt x="2485" y="194"/>
                </a:lnTo>
                <a:lnTo>
                  <a:pt x="2485" y="194"/>
                </a:lnTo>
                <a:lnTo>
                  <a:pt x="2485" y="194"/>
                </a:lnTo>
                <a:lnTo>
                  <a:pt x="2476" y="190"/>
                </a:lnTo>
                <a:lnTo>
                  <a:pt x="2471" y="194"/>
                </a:lnTo>
                <a:lnTo>
                  <a:pt x="2471" y="194"/>
                </a:lnTo>
                <a:lnTo>
                  <a:pt x="2467" y="194"/>
                </a:lnTo>
                <a:lnTo>
                  <a:pt x="2462" y="194"/>
                </a:lnTo>
                <a:lnTo>
                  <a:pt x="2458" y="194"/>
                </a:lnTo>
                <a:lnTo>
                  <a:pt x="2458" y="194"/>
                </a:lnTo>
                <a:lnTo>
                  <a:pt x="2453" y="199"/>
                </a:lnTo>
                <a:lnTo>
                  <a:pt x="2449" y="199"/>
                </a:lnTo>
                <a:lnTo>
                  <a:pt x="2449" y="199"/>
                </a:lnTo>
                <a:lnTo>
                  <a:pt x="2444" y="199"/>
                </a:lnTo>
                <a:lnTo>
                  <a:pt x="2444" y="199"/>
                </a:lnTo>
                <a:lnTo>
                  <a:pt x="2444" y="199"/>
                </a:lnTo>
                <a:lnTo>
                  <a:pt x="2444" y="199"/>
                </a:lnTo>
                <a:lnTo>
                  <a:pt x="2444" y="194"/>
                </a:lnTo>
                <a:lnTo>
                  <a:pt x="2444" y="194"/>
                </a:lnTo>
                <a:lnTo>
                  <a:pt x="2449" y="194"/>
                </a:lnTo>
                <a:lnTo>
                  <a:pt x="2449" y="194"/>
                </a:lnTo>
                <a:lnTo>
                  <a:pt x="2453" y="194"/>
                </a:lnTo>
                <a:lnTo>
                  <a:pt x="2453" y="194"/>
                </a:lnTo>
                <a:lnTo>
                  <a:pt x="2453" y="194"/>
                </a:lnTo>
                <a:lnTo>
                  <a:pt x="2458" y="194"/>
                </a:lnTo>
                <a:lnTo>
                  <a:pt x="2453" y="194"/>
                </a:lnTo>
                <a:lnTo>
                  <a:pt x="2449" y="194"/>
                </a:lnTo>
                <a:lnTo>
                  <a:pt x="2449" y="190"/>
                </a:lnTo>
                <a:lnTo>
                  <a:pt x="2453" y="194"/>
                </a:lnTo>
                <a:lnTo>
                  <a:pt x="2453" y="194"/>
                </a:lnTo>
                <a:lnTo>
                  <a:pt x="2458" y="194"/>
                </a:lnTo>
                <a:lnTo>
                  <a:pt x="2458" y="194"/>
                </a:lnTo>
                <a:lnTo>
                  <a:pt x="2462" y="194"/>
                </a:lnTo>
                <a:lnTo>
                  <a:pt x="2462" y="194"/>
                </a:lnTo>
                <a:lnTo>
                  <a:pt x="2467" y="194"/>
                </a:lnTo>
                <a:lnTo>
                  <a:pt x="2467" y="194"/>
                </a:lnTo>
                <a:lnTo>
                  <a:pt x="2471" y="190"/>
                </a:lnTo>
                <a:lnTo>
                  <a:pt x="2476" y="190"/>
                </a:lnTo>
                <a:lnTo>
                  <a:pt x="2476" y="190"/>
                </a:lnTo>
                <a:lnTo>
                  <a:pt x="2476" y="190"/>
                </a:lnTo>
                <a:lnTo>
                  <a:pt x="2476" y="190"/>
                </a:lnTo>
                <a:lnTo>
                  <a:pt x="2471" y="185"/>
                </a:lnTo>
                <a:lnTo>
                  <a:pt x="2471" y="185"/>
                </a:lnTo>
                <a:lnTo>
                  <a:pt x="2471" y="185"/>
                </a:lnTo>
                <a:lnTo>
                  <a:pt x="2471" y="185"/>
                </a:lnTo>
                <a:lnTo>
                  <a:pt x="2471" y="185"/>
                </a:lnTo>
                <a:lnTo>
                  <a:pt x="2476" y="185"/>
                </a:lnTo>
                <a:lnTo>
                  <a:pt x="2476" y="190"/>
                </a:lnTo>
                <a:lnTo>
                  <a:pt x="2476" y="190"/>
                </a:lnTo>
                <a:lnTo>
                  <a:pt x="2480" y="190"/>
                </a:lnTo>
                <a:lnTo>
                  <a:pt x="2480" y="190"/>
                </a:lnTo>
                <a:lnTo>
                  <a:pt x="2480" y="190"/>
                </a:lnTo>
                <a:lnTo>
                  <a:pt x="2480" y="185"/>
                </a:lnTo>
                <a:lnTo>
                  <a:pt x="2485" y="185"/>
                </a:lnTo>
                <a:lnTo>
                  <a:pt x="2489" y="190"/>
                </a:lnTo>
                <a:lnTo>
                  <a:pt x="2494" y="194"/>
                </a:lnTo>
                <a:lnTo>
                  <a:pt x="2494" y="194"/>
                </a:lnTo>
                <a:lnTo>
                  <a:pt x="2503" y="194"/>
                </a:lnTo>
                <a:lnTo>
                  <a:pt x="2503" y="194"/>
                </a:lnTo>
                <a:lnTo>
                  <a:pt x="2507" y="194"/>
                </a:lnTo>
                <a:lnTo>
                  <a:pt x="2512" y="194"/>
                </a:lnTo>
                <a:lnTo>
                  <a:pt x="2512" y="194"/>
                </a:lnTo>
                <a:lnTo>
                  <a:pt x="2521" y="194"/>
                </a:lnTo>
                <a:lnTo>
                  <a:pt x="2521" y="190"/>
                </a:lnTo>
                <a:lnTo>
                  <a:pt x="2525" y="190"/>
                </a:lnTo>
                <a:lnTo>
                  <a:pt x="2525" y="185"/>
                </a:lnTo>
                <a:lnTo>
                  <a:pt x="2525" y="185"/>
                </a:lnTo>
                <a:lnTo>
                  <a:pt x="2521" y="185"/>
                </a:lnTo>
                <a:lnTo>
                  <a:pt x="2516" y="181"/>
                </a:lnTo>
                <a:lnTo>
                  <a:pt x="2507" y="181"/>
                </a:lnTo>
                <a:lnTo>
                  <a:pt x="2507" y="181"/>
                </a:lnTo>
                <a:lnTo>
                  <a:pt x="2507" y="181"/>
                </a:lnTo>
                <a:lnTo>
                  <a:pt x="2507" y="181"/>
                </a:lnTo>
                <a:lnTo>
                  <a:pt x="2507" y="181"/>
                </a:lnTo>
                <a:lnTo>
                  <a:pt x="2507" y="181"/>
                </a:lnTo>
                <a:lnTo>
                  <a:pt x="2507" y="181"/>
                </a:lnTo>
                <a:lnTo>
                  <a:pt x="2507" y="176"/>
                </a:lnTo>
                <a:lnTo>
                  <a:pt x="2507" y="176"/>
                </a:lnTo>
                <a:lnTo>
                  <a:pt x="2507" y="176"/>
                </a:lnTo>
                <a:lnTo>
                  <a:pt x="2507" y="176"/>
                </a:lnTo>
                <a:lnTo>
                  <a:pt x="2507" y="176"/>
                </a:lnTo>
                <a:lnTo>
                  <a:pt x="2512" y="176"/>
                </a:lnTo>
                <a:lnTo>
                  <a:pt x="2512" y="176"/>
                </a:lnTo>
                <a:lnTo>
                  <a:pt x="2512" y="172"/>
                </a:lnTo>
                <a:lnTo>
                  <a:pt x="2512" y="172"/>
                </a:lnTo>
                <a:lnTo>
                  <a:pt x="2512" y="172"/>
                </a:lnTo>
                <a:lnTo>
                  <a:pt x="2516" y="172"/>
                </a:lnTo>
                <a:lnTo>
                  <a:pt x="2512" y="176"/>
                </a:lnTo>
                <a:lnTo>
                  <a:pt x="2512" y="176"/>
                </a:lnTo>
                <a:lnTo>
                  <a:pt x="2516" y="181"/>
                </a:lnTo>
                <a:lnTo>
                  <a:pt x="2521" y="181"/>
                </a:lnTo>
                <a:lnTo>
                  <a:pt x="2525" y="181"/>
                </a:lnTo>
                <a:lnTo>
                  <a:pt x="2530" y="176"/>
                </a:lnTo>
                <a:lnTo>
                  <a:pt x="2530" y="176"/>
                </a:lnTo>
                <a:lnTo>
                  <a:pt x="2530" y="176"/>
                </a:lnTo>
                <a:lnTo>
                  <a:pt x="2534" y="176"/>
                </a:lnTo>
                <a:lnTo>
                  <a:pt x="2539" y="176"/>
                </a:lnTo>
                <a:lnTo>
                  <a:pt x="2539" y="176"/>
                </a:lnTo>
                <a:lnTo>
                  <a:pt x="2539" y="176"/>
                </a:lnTo>
                <a:lnTo>
                  <a:pt x="2539" y="176"/>
                </a:lnTo>
                <a:lnTo>
                  <a:pt x="2543" y="176"/>
                </a:lnTo>
                <a:lnTo>
                  <a:pt x="2543" y="172"/>
                </a:lnTo>
                <a:lnTo>
                  <a:pt x="2543" y="172"/>
                </a:lnTo>
                <a:lnTo>
                  <a:pt x="2539" y="172"/>
                </a:lnTo>
                <a:lnTo>
                  <a:pt x="2539" y="172"/>
                </a:lnTo>
                <a:lnTo>
                  <a:pt x="2539" y="167"/>
                </a:lnTo>
                <a:lnTo>
                  <a:pt x="2539" y="163"/>
                </a:lnTo>
                <a:lnTo>
                  <a:pt x="2534" y="163"/>
                </a:lnTo>
                <a:lnTo>
                  <a:pt x="2534" y="163"/>
                </a:lnTo>
                <a:lnTo>
                  <a:pt x="2530" y="167"/>
                </a:lnTo>
                <a:lnTo>
                  <a:pt x="2530" y="167"/>
                </a:lnTo>
                <a:lnTo>
                  <a:pt x="2525" y="172"/>
                </a:lnTo>
                <a:lnTo>
                  <a:pt x="2525" y="172"/>
                </a:lnTo>
                <a:lnTo>
                  <a:pt x="2525" y="172"/>
                </a:lnTo>
                <a:lnTo>
                  <a:pt x="2525" y="167"/>
                </a:lnTo>
                <a:lnTo>
                  <a:pt x="2525" y="167"/>
                </a:lnTo>
                <a:lnTo>
                  <a:pt x="2525" y="167"/>
                </a:lnTo>
                <a:lnTo>
                  <a:pt x="2530" y="167"/>
                </a:lnTo>
                <a:lnTo>
                  <a:pt x="2530" y="163"/>
                </a:lnTo>
                <a:lnTo>
                  <a:pt x="2530" y="163"/>
                </a:lnTo>
                <a:lnTo>
                  <a:pt x="2525" y="163"/>
                </a:lnTo>
                <a:lnTo>
                  <a:pt x="2525" y="163"/>
                </a:lnTo>
                <a:lnTo>
                  <a:pt x="2525" y="163"/>
                </a:lnTo>
                <a:lnTo>
                  <a:pt x="2521" y="163"/>
                </a:lnTo>
                <a:lnTo>
                  <a:pt x="2521" y="163"/>
                </a:lnTo>
                <a:lnTo>
                  <a:pt x="2521" y="163"/>
                </a:lnTo>
                <a:lnTo>
                  <a:pt x="2516" y="163"/>
                </a:lnTo>
                <a:lnTo>
                  <a:pt x="2516" y="163"/>
                </a:lnTo>
                <a:lnTo>
                  <a:pt x="2516" y="163"/>
                </a:lnTo>
                <a:lnTo>
                  <a:pt x="2516" y="163"/>
                </a:lnTo>
                <a:lnTo>
                  <a:pt x="2516" y="163"/>
                </a:lnTo>
                <a:lnTo>
                  <a:pt x="2521" y="163"/>
                </a:lnTo>
                <a:lnTo>
                  <a:pt x="2521" y="163"/>
                </a:lnTo>
                <a:lnTo>
                  <a:pt x="2525" y="163"/>
                </a:lnTo>
                <a:lnTo>
                  <a:pt x="2525" y="163"/>
                </a:lnTo>
                <a:lnTo>
                  <a:pt x="2530" y="163"/>
                </a:lnTo>
                <a:lnTo>
                  <a:pt x="2534" y="158"/>
                </a:lnTo>
                <a:lnTo>
                  <a:pt x="2539" y="158"/>
                </a:lnTo>
                <a:lnTo>
                  <a:pt x="2539" y="158"/>
                </a:lnTo>
                <a:lnTo>
                  <a:pt x="2539" y="158"/>
                </a:lnTo>
                <a:lnTo>
                  <a:pt x="2539" y="163"/>
                </a:lnTo>
                <a:lnTo>
                  <a:pt x="2543" y="163"/>
                </a:lnTo>
                <a:lnTo>
                  <a:pt x="2543" y="158"/>
                </a:lnTo>
                <a:lnTo>
                  <a:pt x="2543" y="158"/>
                </a:lnTo>
                <a:lnTo>
                  <a:pt x="2543" y="158"/>
                </a:lnTo>
                <a:lnTo>
                  <a:pt x="2548" y="158"/>
                </a:lnTo>
                <a:lnTo>
                  <a:pt x="2548" y="154"/>
                </a:lnTo>
                <a:lnTo>
                  <a:pt x="2548" y="154"/>
                </a:lnTo>
                <a:lnTo>
                  <a:pt x="2548" y="154"/>
                </a:lnTo>
                <a:lnTo>
                  <a:pt x="2548" y="154"/>
                </a:lnTo>
                <a:lnTo>
                  <a:pt x="2548" y="149"/>
                </a:lnTo>
                <a:lnTo>
                  <a:pt x="2548" y="149"/>
                </a:lnTo>
                <a:lnTo>
                  <a:pt x="2548" y="149"/>
                </a:lnTo>
                <a:lnTo>
                  <a:pt x="2543" y="149"/>
                </a:lnTo>
                <a:lnTo>
                  <a:pt x="2543" y="145"/>
                </a:lnTo>
                <a:lnTo>
                  <a:pt x="2543" y="145"/>
                </a:lnTo>
                <a:lnTo>
                  <a:pt x="2543" y="140"/>
                </a:lnTo>
                <a:lnTo>
                  <a:pt x="2543" y="140"/>
                </a:lnTo>
                <a:lnTo>
                  <a:pt x="2539" y="140"/>
                </a:lnTo>
                <a:lnTo>
                  <a:pt x="2539" y="140"/>
                </a:lnTo>
                <a:lnTo>
                  <a:pt x="2539" y="140"/>
                </a:lnTo>
                <a:lnTo>
                  <a:pt x="2534" y="140"/>
                </a:lnTo>
                <a:lnTo>
                  <a:pt x="2534" y="140"/>
                </a:lnTo>
                <a:lnTo>
                  <a:pt x="2530" y="140"/>
                </a:lnTo>
                <a:lnTo>
                  <a:pt x="2530" y="140"/>
                </a:lnTo>
                <a:lnTo>
                  <a:pt x="2530" y="140"/>
                </a:lnTo>
                <a:lnTo>
                  <a:pt x="2530" y="136"/>
                </a:lnTo>
                <a:lnTo>
                  <a:pt x="2530" y="136"/>
                </a:lnTo>
                <a:lnTo>
                  <a:pt x="2525" y="136"/>
                </a:lnTo>
                <a:lnTo>
                  <a:pt x="2525" y="136"/>
                </a:lnTo>
                <a:lnTo>
                  <a:pt x="2525" y="131"/>
                </a:lnTo>
                <a:lnTo>
                  <a:pt x="2521" y="131"/>
                </a:lnTo>
                <a:lnTo>
                  <a:pt x="2521" y="131"/>
                </a:lnTo>
                <a:lnTo>
                  <a:pt x="2521" y="131"/>
                </a:lnTo>
                <a:lnTo>
                  <a:pt x="2521" y="131"/>
                </a:lnTo>
                <a:lnTo>
                  <a:pt x="2525" y="131"/>
                </a:lnTo>
                <a:lnTo>
                  <a:pt x="2525" y="131"/>
                </a:lnTo>
                <a:lnTo>
                  <a:pt x="2530" y="131"/>
                </a:lnTo>
                <a:lnTo>
                  <a:pt x="2530" y="131"/>
                </a:lnTo>
                <a:lnTo>
                  <a:pt x="2530" y="131"/>
                </a:lnTo>
                <a:lnTo>
                  <a:pt x="2539" y="131"/>
                </a:lnTo>
                <a:lnTo>
                  <a:pt x="2539" y="127"/>
                </a:lnTo>
                <a:lnTo>
                  <a:pt x="2543" y="127"/>
                </a:lnTo>
                <a:lnTo>
                  <a:pt x="2548" y="127"/>
                </a:lnTo>
                <a:lnTo>
                  <a:pt x="2552" y="127"/>
                </a:lnTo>
                <a:lnTo>
                  <a:pt x="2552" y="131"/>
                </a:lnTo>
                <a:lnTo>
                  <a:pt x="2557" y="131"/>
                </a:lnTo>
                <a:lnTo>
                  <a:pt x="2557" y="131"/>
                </a:lnTo>
                <a:lnTo>
                  <a:pt x="2562" y="131"/>
                </a:lnTo>
                <a:lnTo>
                  <a:pt x="2562" y="131"/>
                </a:lnTo>
                <a:lnTo>
                  <a:pt x="2562" y="131"/>
                </a:lnTo>
                <a:lnTo>
                  <a:pt x="2562" y="131"/>
                </a:lnTo>
                <a:lnTo>
                  <a:pt x="2566" y="131"/>
                </a:lnTo>
                <a:lnTo>
                  <a:pt x="2566" y="127"/>
                </a:lnTo>
                <a:lnTo>
                  <a:pt x="2566" y="127"/>
                </a:lnTo>
                <a:lnTo>
                  <a:pt x="2566" y="122"/>
                </a:lnTo>
                <a:lnTo>
                  <a:pt x="2566" y="122"/>
                </a:lnTo>
                <a:lnTo>
                  <a:pt x="2566" y="122"/>
                </a:lnTo>
                <a:lnTo>
                  <a:pt x="2566" y="122"/>
                </a:lnTo>
                <a:lnTo>
                  <a:pt x="2562" y="122"/>
                </a:lnTo>
                <a:lnTo>
                  <a:pt x="2562" y="122"/>
                </a:lnTo>
                <a:lnTo>
                  <a:pt x="2557" y="122"/>
                </a:lnTo>
                <a:lnTo>
                  <a:pt x="2557" y="122"/>
                </a:lnTo>
                <a:lnTo>
                  <a:pt x="2557" y="122"/>
                </a:lnTo>
                <a:lnTo>
                  <a:pt x="2552" y="122"/>
                </a:lnTo>
                <a:lnTo>
                  <a:pt x="2548" y="118"/>
                </a:lnTo>
                <a:lnTo>
                  <a:pt x="2548" y="118"/>
                </a:lnTo>
                <a:lnTo>
                  <a:pt x="2548" y="113"/>
                </a:lnTo>
                <a:lnTo>
                  <a:pt x="2548" y="113"/>
                </a:lnTo>
                <a:lnTo>
                  <a:pt x="2552" y="113"/>
                </a:lnTo>
                <a:lnTo>
                  <a:pt x="2557" y="113"/>
                </a:lnTo>
                <a:lnTo>
                  <a:pt x="2557" y="118"/>
                </a:lnTo>
                <a:lnTo>
                  <a:pt x="2557" y="118"/>
                </a:lnTo>
                <a:lnTo>
                  <a:pt x="2562" y="118"/>
                </a:lnTo>
                <a:lnTo>
                  <a:pt x="2562" y="113"/>
                </a:lnTo>
                <a:lnTo>
                  <a:pt x="2562" y="113"/>
                </a:lnTo>
                <a:lnTo>
                  <a:pt x="2562" y="113"/>
                </a:lnTo>
                <a:lnTo>
                  <a:pt x="2557" y="113"/>
                </a:lnTo>
                <a:lnTo>
                  <a:pt x="2557" y="113"/>
                </a:lnTo>
                <a:lnTo>
                  <a:pt x="2552" y="109"/>
                </a:lnTo>
                <a:lnTo>
                  <a:pt x="2552" y="109"/>
                </a:lnTo>
                <a:lnTo>
                  <a:pt x="2548" y="109"/>
                </a:lnTo>
                <a:lnTo>
                  <a:pt x="2543" y="109"/>
                </a:lnTo>
                <a:lnTo>
                  <a:pt x="2539" y="113"/>
                </a:lnTo>
                <a:lnTo>
                  <a:pt x="2539" y="113"/>
                </a:lnTo>
                <a:lnTo>
                  <a:pt x="2539" y="113"/>
                </a:lnTo>
                <a:lnTo>
                  <a:pt x="2539" y="113"/>
                </a:lnTo>
                <a:lnTo>
                  <a:pt x="2539" y="109"/>
                </a:lnTo>
                <a:lnTo>
                  <a:pt x="2543" y="109"/>
                </a:lnTo>
                <a:lnTo>
                  <a:pt x="2543" y="104"/>
                </a:lnTo>
                <a:lnTo>
                  <a:pt x="2543" y="104"/>
                </a:lnTo>
                <a:lnTo>
                  <a:pt x="2548" y="104"/>
                </a:lnTo>
                <a:lnTo>
                  <a:pt x="2548" y="100"/>
                </a:lnTo>
                <a:lnTo>
                  <a:pt x="2552" y="100"/>
                </a:lnTo>
                <a:lnTo>
                  <a:pt x="2552" y="95"/>
                </a:lnTo>
                <a:lnTo>
                  <a:pt x="2548" y="95"/>
                </a:lnTo>
                <a:lnTo>
                  <a:pt x="2548" y="95"/>
                </a:lnTo>
                <a:lnTo>
                  <a:pt x="2557" y="95"/>
                </a:lnTo>
                <a:lnTo>
                  <a:pt x="2557" y="90"/>
                </a:lnTo>
                <a:lnTo>
                  <a:pt x="2562" y="90"/>
                </a:lnTo>
                <a:lnTo>
                  <a:pt x="2562" y="90"/>
                </a:lnTo>
                <a:lnTo>
                  <a:pt x="2562" y="90"/>
                </a:lnTo>
                <a:lnTo>
                  <a:pt x="2566" y="90"/>
                </a:lnTo>
                <a:lnTo>
                  <a:pt x="2566" y="90"/>
                </a:lnTo>
                <a:lnTo>
                  <a:pt x="2566" y="90"/>
                </a:lnTo>
                <a:lnTo>
                  <a:pt x="2566" y="90"/>
                </a:lnTo>
                <a:lnTo>
                  <a:pt x="2566" y="86"/>
                </a:lnTo>
                <a:lnTo>
                  <a:pt x="2571" y="86"/>
                </a:lnTo>
                <a:lnTo>
                  <a:pt x="2575" y="86"/>
                </a:lnTo>
                <a:lnTo>
                  <a:pt x="2575" y="86"/>
                </a:lnTo>
                <a:lnTo>
                  <a:pt x="2575" y="86"/>
                </a:lnTo>
                <a:lnTo>
                  <a:pt x="2575" y="86"/>
                </a:lnTo>
                <a:lnTo>
                  <a:pt x="2575" y="86"/>
                </a:lnTo>
                <a:lnTo>
                  <a:pt x="2575" y="81"/>
                </a:lnTo>
                <a:lnTo>
                  <a:pt x="2575" y="81"/>
                </a:lnTo>
                <a:lnTo>
                  <a:pt x="2571" y="81"/>
                </a:lnTo>
                <a:lnTo>
                  <a:pt x="2571" y="81"/>
                </a:lnTo>
                <a:lnTo>
                  <a:pt x="2571" y="81"/>
                </a:lnTo>
                <a:lnTo>
                  <a:pt x="2571" y="81"/>
                </a:lnTo>
                <a:lnTo>
                  <a:pt x="2575" y="77"/>
                </a:lnTo>
                <a:lnTo>
                  <a:pt x="2575" y="77"/>
                </a:lnTo>
                <a:lnTo>
                  <a:pt x="2575" y="77"/>
                </a:lnTo>
                <a:lnTo>
                  <a:pt x="2575" y="77"/>
                </a:lnTo>
                <a:lnTo>
                  <a:pt x="2575" y="77"/>
                </a:lnTo>
                <a:lnTo>
                  <a:pt x="2575" y="77"/>
                </a:lnTo>
                <a:lnTo>
                  <a:pt x="2571" y="77"/>
                </a:lnTo>
                <a:lnTo>
                  <a:pt x="2571" y="77"/>
                </a:lnTo>
                <a:lnTo>
                  <a:pt x="2566" y="77"/>
                </a:lnTo>
                <a:lnTo>
                  <a:pt x="2566" y="72"/>
                </a:lnTo>
                <a:lnTo>
                  <a:pt x="2566" y="72"/>
                </a:lnTo>
                <a:lnTo>
                  <a:pt x="2566" y="72"/>
                </a:lnTo>
                <a:lnTo>
                  <a:pt x="2571" y="72"/>
                </a:lnTo>
                <a:lnTo>
                  <a:pt x="2571" y="68"/>
                </a:lnTo>
                <a:lnTo>
                  <a:pt x="2571" y="68"/>
                </a:lnTo>
                <a:lnTo>
                  <a:pt x="2575" y="68"/>
                </a:lnTo>
                <a:lnTo>
                  <a:pt x="2580" y="68"/>
                </a:lnTo>
                <a:lnTo>
                  <a:pt x="2580" y="68"/>
                </a:lnTo>
                <a:lnTo>
                  <a:pt x="2580" y="68"/>
                </a:lnTo>
                <a:lnTo>
                  <a:pt x="2584" y="68"/>
                </a:lnTo>
                <a:lnTo>
                  <a:pt x="2589" y="68"/>
                </a:lnTo>
                <a:lnTo>
                  <a:pt x="2593" y="68"/>
                </a:lnTo>
                <a:lnTo>
                  <a:pt x="2598" y="68"/>
                </a:lnTo>
                <a:lnTo>
                  <a:pt x="2598" y="68"/>
                </a:lnTo>
                <a:lnTo>
                  <a:pt x="2598" y="68"/>
                </a:lnTo>
                <a:lnTo>
                  <a:pt x="2602" y="68"/>
                </a:lnTo>
                <a:lnTo>
                  <a:pt x="2607" y="68"/>
                </a:lnTo>
                <a:lnTo>
                  <a:pt x="2607" y="63"/>
                </a:lnTo>
                <a:lnTo>
                  <a:pt x="2611" y="63"/>
                </a:lnTo>
                <a:lnTo>
                  <a:pt x="2611" y="63"/>
                </a:lnTo>
                <a:lnTo>
                  <a:pt x="2607" y="63"/>
                </a:lnTo>
                <a:lnTo>
                  <a:pt x="2607" y="63"/>
                </a:lnTo>
                <a:lnTo>
                  <a:pt x="2602" y="59"/>
                </a:lnTo>
                <a:lnTo>
                  <a:pt x="2607" y="59"/>
                </a:lnTo>
                <a:lnTo>
                  <a:pt x="2611" y="59"/>
                </a:lnTo>
                <a:lnTo>
                  <a:pt x="2616" y="59"/>
                </a:lnTo>
                <a:lnTo>
                  <a:pt x="2620" y="59"/>
                </a:lnTo>
                <a:lnTo>
                  <a:pt x="2625" y="59"/>
                </a:lnTo>
                <a:lnTo>
                  <a:pt x="2629" y="59"/>
                </a:lnTo>
                <a:lnTo>
                  <a:pt x="2629" y="54"/>
                </a:lnTo>
                <a:lnTo>
                  <a:pt x="2629" y="54"/>
                </a:lnTo>
                <a:lnTo>
                  <a:pt x="2629" y="54"/>
                </a:lnTo>
                <a:lnTo>
                  <a:pt x="2629" y="54"/>
                </a:lnTo>
                <a:lnTo>
                  <a:pt x="2629" y="54"/>
                </a:lnTo>
                <a:lnTo>
                  <a:pt x="2629" y="54"/>
                </a:lnTo>
                <a:lnTo>
                  <a:pt x="2634" y="54"/>
                </a:lnTo>
                <a:lnTo>
                  <a:pt x="2638" y="54"/>
                </a:lnTo>
                <a:lnTo>
                  <a:pt x="2643" y="50"/>
                </a:lnTo>
                <a:lnTo>
                  <a:pt x="2647" y="50"/>
                </a:lnTo>
                <a:lnTo>
                  <a:pt x="2652" y="45"/>
                </a:lnTo>
                <a:lnTo>
                  <a:pt x="2656" y="45"/>
                </a:lnTo>
                <a:lnTo>
                  <a:pt x="2656" y="45"/>
                </a:lnTo>
                <a:lnTo>
                  <a:pt x="2656" y="45"/>
                </a:lnTo>
                <a:lnTo>
                  <a:pt x="2656" y="45"/>
                </a:lnTo>
                <a:lnTo>
                  <a:pt x="2656" y="41"/>
                </a:lnTo>
                <a:lnTo>
                  <a:pt x="2652" y="41"/>
                </a:lnTo>
                <a:lnTo>
                  <a:pt x="2652" y="41"/>
                </a:lnTo>
                <a:lnTo>
                  <a:pt x="2647" y="41"/>
                </a:lnTo>
                <a:lnTo>
                  <a:pt x="2638" y="36"/>
                </a:lnTo>
                <a:lnTo>
                  <a:pt x="2634" y="36"/>
                </a:lnTo>
                <a:lnTo>
                  <a:pt x="2625" y="36"/>
                </a:lnTo>
                <a:lnTo>
                  <a:pt x="2625" y="36"/>
                </a:lnTo>
                <a:lnTo>
                  <a:pt x="2625" y="36"/>
                </a:lnTo>
                <a:lnTo>
                  <a:pt x="2620" y="36"/>
                </a:lnTo>
                <a:lnTo>
                  <a:pt x="2616" y="36"/>
                </a:lnTo>
                <a:lnTo>
                  <a:pt x="2616" y="41"/>
                </a:lnTo>
                <a:lnTo>
                  <a:pt x="2616" y="41"/>
                </a:lnTo>
                <a:lnTo>
                  <a:pt x="2611" y="41"/>
                </a:lnTo>
                <a:lnTo>
                  <a:pt x="2611" y="41"/>
                </a:lnTo>
                <a:lnTo>
                  <a:pt x="2607" y="45"/>
                </a:lnTo>
                <a:lnTo>
                  <a:pt x="2607" y="45"/>
                </a:lnTo>
                <a:lnTo>
                  <a:pt x="2602" y="45"/>
                </a:lnTo>
                <a:lnTo>
                  <a:pt x="2602" y="45"/>
                </a:lnTo>
                <a:lnTo>
                  <a:pt x="2598" y="45"/>
                </a:lnTo>
                <a:lnTo>
                  <a:pt x="2598" y="45"/>
                </a:lnTo>
                <a:lnTo>
                  <a:pt x="2593" y="41"/>
                </a:lnTo>
                <a:lnTo>
                  <a:pt x="2593" y="45"/>
                </a:lnTo>
                <a:lnTo>
                  <a:pt x="2589" y="41"/>
                </a:lnTo>
                <a:lnTo>
                  <a:pt x="2589" y="41"/>
                </a:lnTo>
                <a:lnTo>
                  <a:pt x="2584" y="41"/>
                </a:lnTo>
                <a:lnTo>
                  <a:pt x="2580" y="41"/>
                </a:lnTo>
                <a:lnTo>
                  <a:pt x="2575" y="45"/>
                </a:lnTo>
                <a:lnTo>
                  <a:pt x="2571" y="45"/>
                </a:lnTo>
                <a:lnTo>
                  <a:pt x="2571" y="50"/>
                </a:lnTo>
                <a:lnTo>
                  <a:pt x="2566" y="50"/>
                </a:lnTo>
                <a:lnTo>
                  <a:pt x="2562" y="50"/>
                </a:lnTo>
                <a:lnTo>
                  <a:pt x="2557" y="50"/>
                </a:lnTo>
                <a:lnTo>
                  <a:pt x="2552" y="54"/>
                </a:lnTo>
                <a:lnTo>
                  <a:pt x="2548" y="54"/>
                </a:lnTo>
                <a:lnTo>
                  <a:pt x="2548" y="54"/>
                </a:lnTo>
                <a:lnTo>
                  <a:pt x="2548" y="54"/>
                </a:lnTo>
                <a:lnTo>
                  <a:pt x="2548" y="54"/>
                </a:lnTo>
                <a:lnTo>
                  <a:pt x="2548" y="54"/>
                </a:lnTo>
                <a:lnTo>
                  <a:pt x="2548" y="54"/>
                </a:lnTo>
                <a:lnTo>
                  <a:pt x="2557" y="50"/>
                </a:lnTo>
                <a:lnTo>
                  <a:pt x="2557" y="50"/>
                </a:lnTo>
                <a:lnTo>
                  <a:pt x="2562" y="45"/>
                </a:lnTo>
                <a:lnTo>
                  <a:pt x="2566" y="45"/>
                </a:lnTo>
                <a:lnTo>
                  <a:pt x="2566" y="45"/>
                </a:lnTo>
                <a:lnTo>
                  <a:pt x="2571" y="41"/>
                </a:lnTo>
                <a:lnTo>
                  <a:pt x="2571" y="41"/>
                </a:lnTo>
                <a:lnTo>
                  <a:pt x="2575" y="36"/>
                </a:lnTo>
                <a:lnTo>
                  <a:pt x="2575" y="36"/>
                </a:lnTo>
                <a:lnTo>
                  <a:pt x="2575" y="36"/>
                </a:lnTo>
                <a:lnTo>
                  <a:pt x="2575" y="32"/>
                </a:lnTo>
                <a:lnTo>
                  <a:pt x="2575" y="32"/>
                </a:lnTo>
                <a:lnTo>
                  <a:pt x="2571" y="32"/>
                </a:lnTo>
                <a:lnTo>
                  <a:pt x="2562" y="32"/>
                </a:lnTo>
                <a:lnTo>
                  <a:pt x="2557" y="32"/>
                </a:lnTo>
                <a:lnTo>
                  <a:pt x="2557" y="32"/>
                </a:lnTo>
                <a:lnTo>
                  <a:pt x="2557" y="32"/>
                </a:lnTo>
                <a:lnTo>
                  <a:pt x="2557" y="32"/>
                </a:lnTo>
                <a:lnTo>
                  <a:pt x="2552" y="36"/>
                </a:lnTo>
                <a:lnTo>
                  <a:pt x="2552" y="36"/>
                </a:lnTo>
                <a:lnTo>
                  <a:pt x="2552" y="36"/>
                </a:lnTo>
                <a:lnTo>
                  <a:pt x="2552" y="36"/>
                </a:lnTo>
                <a:lnTo>
                  <a:pt x="2543" y="36"/>
                </a:lnTo>
                <a:lnTo>
                  <a:pt x="2543" y="36"/>
                </a:lnTo>
                <a:lnTo>
                  <a:pt x="2539" y="32"/>
                </a:lnTo>
                <a:lnTo>
                  <a:pt x="2521" y="32"/>
                </a:lnTo>
                <a:lnTo>
                  <a:pt x="2516" y="32"/>
                </a:lnTo>
                <a:lnTo>
                  <a:pt x="2507" y="32"/>
                </a:lnTo>
                <a:lnTo>
                  <a:pt x="2498" y="32"/>
                </a:lnTo>
                <a:lnTo>
                  <a:pt x="2498" y="32"/>
                </a:lnTo>
                <a:lnTo>
                  <a:pt x="2498" y="32"/>
                </a:lnTo>
                <a:lnTo>
                  <a:pt x="2498" y="32"/>
                </a:lnTo>
                <a:lnTo>
                  <a:pt x="2503" y="27"/>
                </a:lnTo>
                <a:lnTo>
                  <a:pt x="2552" y="27"/>
                </a:lnTo>
                <a:lnTo>
                  <a:pt x="2562" y="27"/>
                </a:lnTo>
                <a:lnTo>
                  <a:pt x="2566" y="27"/>
                </a:lnTo>
                <a:lnTo>
                  <a:pt x="2571" y="23"/>
                </a:lnTo>
                <a:lnTo>
                  <a:pt x="2575" y="23"/>
                </a:lnTo>
                <a:lnTo>
                  <a:pt x="2575" y="23"/>
                </a:lnTo>
                <a:lnTo>
                  <a:pt x="2575" y="23"/>
                </a:lnTo>
                <a:lnTo>
                  <a:pt x="2575" y="23"/>
                </a:lnTo>
                <a:lnTo>
                  <a:pt x="2575" y="18"/>
                </a:lnTo>
                <a:lnTo>
                  <a:pt x="2571" y="18"/>
                </a:lnTo>
                <a:lnTo>
                  <a:pt x="2562" y="18"/>
                </a:lnTo>
                <a:lnTo>
                  <a:pt x="2557" y="18"/>
                </a:lnTo>
                <a:lnTo>
                  <a:pt x="2557" y="18"/>
                </a:lnTo>
                <a:lnTo>
                  <a:pt x="2557" y="18"/>
                </a:lnTo>
                <a:lnTo>
                  <a:pt x="2557" y="18"/>
                </a:lnTo>
                <a:lnTo>
                  <a:pt x="2552" y="18"/>
                </a:lnTo>
                <a:lnTo>
                  <a:pt x="2552" y="14"/>
                </a:lnTo>
                <a:lnTo>
                  <a:pt x="2548" y="9"/>
                </a:lnTo>
                <a:lnTo>
                  <a:pt x="2539" y="14"/>
                </a:lnTo>
                <a:lnTo>
                  <a:pt x="2534" y="14"/>
                </a:lnTo>
                <a:lnTo>
                  <a:pt x="2525" y="14"/>
                </a:lnTo>
                <a:lnTo>
                  <a:pt x="2521" y="14"/>
                </a:lnTo>
                <a:lnTo>
                  <a:pt x="2512" y="14"/>
                </a:lnTo>
                <a:lnTo>
                  <a:pt x="2507" y="14"/>
                </a:lnTo>
                <a:lnTo>
                  <a:pt x="2503" y="14"/>
                </a:lnTo>
                <a:lnTo>
                  <a:pt x="2494" y="14"/>
                </a:lnTo>
                <a:lnTo>
                  <a:pt x="2489" y="14"/>
                </a:lnTo>
                <a:lnTo>
                  <a:pt x="2489" y="14"/>
                </a:lnTo>
                <a:lnTo>
                  <a:pt x="2489" y="14"/>
                </a:lnTo>
                <a:lnTo>
                  <a:pt x="2494" y="14"/>
                </a:lnTo>
                <a:lnTo>
                  <a:pt x="2507" y="9"/>
                </a:lnTo>
                <a:lnTo>
                  <a:pt x="2530" y="9"/>
                </a:lnTo>
                <a:lnTo>
                  <a:pt x="2539" y="9"/>
                </a:lnTo>
                <a:lnTo>
                  <a:pt x="2543" y="9"/>
                </a:lnTo>
                <a:lnTo>
                  <a:pt x="2543" y="9"/>
                </a:lnTo>
                <a:lnTo>
                  <a:pt x="2543" y="9"/>
                </a:lnTo>
                <a:lnTo>
                  <a:pt x="2534" y="9"/>
                </a:lnTo>
                <a:lnTo>
                  <a:pt x="2530" y="5"/>
                </a:lnTo>
                <a:lnTo>
                  <a:pt x="2525" y="5"/>
                </a:lnTo>
                <a:lnTo>
                  <a:pt x="2521" y="5"/>
                </a:lnTo>
                <a:lnTo>
                  <a:pt x="2521" y="5"/>
                </a:lnTo>
                <a:lnTo>
                  <a:pt x="2512" y="5"/>
                </a:lnTo>
                <a:lnTo>
                  <a:pt x="2507" y="5"/>
                </a:lnTo>
                <a:lnTo>
                  <a:pt x="2485" y="0"/>
                </a:lnTo>
                <a:lnTo>
                  <a:pt x="2485" y="0"/>
                </a:lnTo>
                <a:lnTo>
                  <a:pt x="2480" y="5"/>
                </a:lnTo>
                <a:lnTo>
                  <a:pt x="2476" y="5"/>
                </a:lnTo>
                <a:lnTo>
                  <a:pt x="2476" y="5"/>
                </a:lnTo>
                <a:lnTo>
                  <a:pt x="2471" y="0"/>
                </a:lnTo>
                <a:lnTo>
                  <a:pt x="2471" y="0"/>
                </a:lnTo>
                <a:lnTo>
                  <a:pt x="2467" y="5"/>
                </a:lnTo>
                <a:lnTo>
                  <a:pt x="2467" y="5"/>
                </a:lnTo>
                <a:lnTo>
                  <a:pt x="2453" y="5"/>
                </a:lnTo>
                <a:lnTo>
                  <a:pt x="2453" y="5"/>
                </a:lnTo>
                <a:lnTo>
                  <a:pt x="2453" y="5"/>
                </a:lnTo>
                <a:lnTo>
                  <a:pt x="2453" y="5"/>
                </a:lnTo>
                <a:lnTo>
                  <a:pt x="2453" y="5"/>
                </a:lnTo>
                <a:lnTo>
                  <a:pt x="2449" y="5"/>
                </a:lnTo>
                <a:lnTo>
                  <a:pt x="2449" y="5"/>
                </a:lnTo>
                <a:lnTo>
                  <a:pt x="2444" y="5"/>
                </a:lnTo>
                <a:lnTo>
                  <a:pt x="2444" y="5"/>
                </a:lnTo>
                <a:lnTo>
                  <a:pt x="2444" y="5"/>
                </a:lnTo>
                <a:lnTo>
                  <a:pt x="2440" y="5"/>
                </a:lnTo>
                <a:lnTo>
                  <a:pt x="2440" y="5"/>
                </a:lnTo>
                <a:lnTo>
                  <a:pt x="2440" y="5"/>
                </a:lnTo>
                <a:lnTo>
                  <a:pt x="2435" y="5"/>
                </a:lnTo>
                <a:lnTo>
                  <a:pt x="2435" y="5"/>
                </a:lnTo>
                <a:lnTo>
                  <a:pt x="2435" y="5"/>
                </a:lnTo>
                <a:lnTo>
                  <a:pt x="2435" y="5"/>
                </a:lnTo>
                <a:lnTo>
                  <a:pt x="2435" y="9"/>
                </a:lnTo>
                <a:lnTo>
                  <a:pt x="2440" y="9"/>
                </a:lnTo>
                <a:lnTo>
                  <a:pt x="2440" y="9"/>
                </a:lnTo>
                <a:lnTo>
                  <a:pt x="2440" y="9"/>
                </a:lnTo>
                <a:lnTo>
                  <a:pt x="2440" y="9"/>
                </a:lnTo>
                <a:lnTo>
                  <a:pt x="2435" y="14"/>
                </a:lnTo>
                <a:lnTo>
                  <a:pt x="2435" y="14"/>
                </a:lnTo>
                <a:lnTo>
                  <a:pt x="2435" y="14"/>
                </a:lnTo>
                <a:lnTo>
                  <a:pt x="2431" y="9"/>
                </a:lnTo>
                <a:lnTo>
                  <a:pt x="2431" y="9"/>
                </a:lnTo>
                <a:lnTo>
                  <a:pt x="2426" y="9"/>
                </a:lnTo>
                <a:lnTo>
                  <a:pt x="2426" y="5"/>
                </a:lnTo>
                <a:lnTo>
                  <a:pt x="2421" y="5"/>
                </a:lnTo>
                <a:lnTo>
                  <a:pt x="2417" y="5"/>
                </a:lnTo>
                <a:lnTo>
                  <a:pt x="2412" y="9"/>
                </a:lnTo>
                <a:lnTo>
                  <a:pt x="2412" y="9"/>
                </a:lnTo>
                <a:lnTo>
                  <a:pt x="2408" y="9"/>
                </a:lnTo>
                <a:lnTo>
                  <a:pt x="2408" y="9"/>
                </a:lnTo>
                <a:lnTo>
                  <a:pt x="2408" y="9"/>
                </a:lnTo>
                <a:lnTo>
                  <a:pt x="2403" y="9"/>
                </a:lnTo>
                <a:lnTo>
                  <a:pt x="2403" y="9"/>
                </a:lnTo>
                <a:lnTo>
                  <a:pt x="2399" y="5"/>
                </a:lnTo>
                <a:lnTo>
                  <a:pt x="2399" y="5"/>
                </a:lnTo>
                <a:lnTo>
                  <a:pt x="2394" y="5"/>
                </a:lnTo>
                <a:lnTo>
                  <a:pt x="2385" y="9"/>
                </a:lnTo>
                <a:lnTo>
                  <a:pt x="2381" y="9"/>
                </a:lnTo>
                <a:lnTo>
                  <a:pt x="2376" y="9"/>
                </a:lnTo>
                <a:lnTo>
                  <a:pt x="2372" y="9"/>
                </a:lnTo>
                <a:lnTo>
                  <a:pt x="2372" y="9"/>
                </a:lnTo>
                <a:lnTo>
                  <a:pt x="2367" y="9"/>
                </a:lnTo>
                <a:lnTo>
                  <a:pt x="2363" y="9"/>
                </a:lnTo>
                <a:lnTo>
                  <a:pt x="2367" y="14"/>
                </a:lnTo>
                <a:lnTo>
                  <a:pt x="2367" y="14"/>
                </a:lnTo>
                <a:lnTo>
                  <a:pt x="2372" y="14"/>
                </a:lnTo>
                <a:lnTo>
                  <a:pt x="2376" y="14"/>
                </a:lnTo>
                <a:lnTo>
                  <a:pt x="2376" y="14"/>
                </a:lnTo>
                <a:lnTo>
                  <a:pt x="2381" y="14"/>
                </a:lnTo>
                <a:lnTo>
                  <a:pt x="2403" y="14"/>
                </a:lnTo>
                <a:lnTo>
                  <a:pt x="2403" y="14"/>
                </a:lnTo>
                <a:lnTo>
                  <a:pt x="2403" y="18"/>
                </a:lnTo>
                <a:lnTo>
                  <a:pt x="2399" y="18"/>
                </a:lnTo>
                <a:lnTo>
                  <a:pt x="2399" y="18"/>
                </a:lnTo>
                <a:lnTo>
                  <a:pt x="2399" y="18"/>
                </a:lnTo>
                <a:lnTo>
                  <a:pt x="2399" y="18"/>
                </a:lnTo>
                <a:lnTo>
                  <a:pt x="2394" y="14"/>
                </a:lnTo>
                <a:lnTo>
                  <a:pt x="2372" y="14"/>
                </a:lnTo>
                <a:lnTo>
                  <a:pt x="2372" y="14"/>
                </a:lnTo>
                <a:lnTo>
                  <a:pt x="2367" y="14"/>
                </a:lnTo>
                <a:lnTo>
                  <a:pt x="2367" y="14"/>
                </a:lnTo>
                <a:lnTo>
                  <a:pt x="2376" y="18"/>
                </a:lnTo>
                <a:lnTo>
                  <a:pt x="2376" y="18"/>
                </a:lnTo>
                <a:lnTo>
                  <a:pt x="2376" y="23"/>
                </a:lnTo>
                <a:lnTo>
                  <a:pt x="2372" y="23"/>
                </a:lnTo>
                <a:lnTo>
                  <a:pt x="2372" y="23"/>
                </a:lnTo>
                <a:lnTo>
                  <a:pt x="2367" y="27"/>
                </a:lnTo>
                <a:lnTo>
                  <a:pt x="2367" y="27"/>
                </a:lnTo>
                <a:lnTo>
                  <a:pt x="2367" y="32"/>
                </a:lnTo>
                <a:lnTo>
                  <a:pt x="2367" y="32"/>
                </a:lnTo>
                <a:lnTo>
                  <a:pt x="2367" y="32"/>
                </a:lnTo>
                <a:lnTo>
                  <a:pt x="2363" y="32"/>
                </a:lnTo>
                <a:lnTo>
                  <a:pt x="2363" y="32"/>
                </a:lnTo>
                <a:lnTo>
                  <a:pt x="2363" y="32"/>
                </a:lnTo>
                <a:lnTo>
                  <a:pt x="2358" y="32"/>
                </a:lnTo>
                <a:lnTo>
                  <a:pt x="2349" y="27"/>
                </a:lnTo>
                <a:lnTo>
                  <a:pt x="2345" y="23"/>
                </a:lnTo>
                <a:lnTo>
                  <a:pt x="2336" y="18"/>
                </a:lnTo>
                <a:lnTo>
                  <a:pt x="2327" y="18"/>
                </a:lnTo>
                <a:lnTo>
                  <a:pt x="2322" y="18"/>
                </a:lnTo>
                <a:lnTo>
                  <a:pt x="2318" y="18"/>
                </a:lnTo>
                <a:lnTo>
                  <a:pt x="2318" y="18"/>
                </a:lnTo>
                <a:lnTo>
                  <a:pt x="2318" y="23"/>
                </a:lnTo>
                <a:lnTo>
                  <a:pt x="2318" y="27"/>
                </a:lnTo>
                <a:lnTo>
                  <a:pt x="2322" y="27"/>
                </a:lnTo>
                <a:lnTo>
                  <a:pt x="2322" y="27"/>
                </a:lnTo>
                <a:lnTo>
                  <a:pt x="2322" y="27"/>
                </a:lnTo>
                <a:lnTo>
                  <a:pt x="2322" y="27"/>
                </a:lnTo>
                <a:lnTo>
                  <a:pt x="2318" y="27"/>
                </a:lnTo>
                <a:lnTo>
                  <a:pt x="2313" y="27"/>
                </a:lnTo>
                <a:lnTo>
                  <a:pt x="2309" y="27"/>
                </a:lnTo>
                <a:lnTo>
                  <a:pt x="2304" y="27"/>
                </a:lnTo>
                <a:lnTo>
                  <a:pt x="2300" y="23"/>
                </a:lnTo>
                <a:lnTo>
                  <a:pt x="2300" y="23"/>
                </a:lnTo>
                <a:lnTo>
                  <a:pt x="2295" y="23"/>
                </a:lnTo>
                <a:lnTo>
                  <a:pt x="2295" y="23"/>
                </a:lnTo>
                <a:lnTo>
                  <a:pt x="2295" y="27"/>
                </a:lnTo>
                <a:lnTo>
                  <a:pt x="2295" y="27"/>
                </a:lnTo>
                <a:lnTo>
                  <a:pt x="2290" y="27"/>
                </a:lnTo>
                <a:lnTo>
                  <a:pt x="2290" y="32"/>
                </a:lnTo>
                <a:lnTo>
                  <a:pt x="2286" y="32"/>
                </a:lnTo>
                <a:lnTo>
                  <a:pt x="2286" y="32"/>
                </a:lnTo>
                <a:lnTo>
                  <a:pt x="2286" y="32"/>
                </a:lnTo>
                <a:lnTo>
                  <a:pt x="2286" y="32"/>
                </a:lnTo>
                <a:lnTo>
                  <a:pt x="2286" y="32"/>
                </a:lnTo>
                <a:lnTo>
                  <a:pt x="2290" y="27"/>
                </a:lnTo>
                <a:lnTo>
                  <a:pt x="2290" y="23"/>
                </a:lnTo>
                <a:lnTo>
                  <a:pt x="2290" y="23"/>
                </a:lnTo>
                <a:lnTo>
                  <a:pt x="2290" y="23"/>
                </a:lnTo>
                <a:lnTo>
                  <a:pt x="2286" y="18"/>
                </a:lnTo>
                <a:lnTo>
                  <a:pt x="2286" y="18"/>
                </a:lnTo>
                <a:lnTo>
                  <a:pt x="2286" y="18"/>
                </a:lnTo>
                <a:lnTo>
                  <a:pt x="2277" y="23"/>
                </a:lnTo>
                <a:lnTo>
                  <a:pt x="2277" y="23"/>
                </a:lnTo>
                <a:lnTo>
                  <a:pt x="2277" y="23"/>
                </a:lnTo>
                <a:lnTo>
                  <a:pt x="2268" y="23"/>
                </a:lnTo>
                <a:lnTo>
                  <a:pt x="2268" y="23"/>
                </a:lnTo>
                <a:lnTo>
                  <a:pt x="2254" y="23"/>
                </a:lnTo>
                <a:lnTo>
                  <a:pt x="2245" y="23"/>
                </a:lnTo>
                <a:lnTo>
                  <a:pt x="2241" y="23"/>
                </a:lnTo>
                <a:lnTo>
                  <a:pt x="2241" y="27"/>
                </a:lnTo>
                <a:lnTo>
                  <a:pt x="2241" y="27"/>
                </a:lnTo>
                <a:lnTo>
                  <a:pt x="2245" y="27"/>
                </a:lnTo>
                <a:lnTo>
                  <a:pt x="2245" y="27"/>
                </a:lnTo>
                <a:lnTo>
                  <a:pt x="2245" y="32"/>
                </a:lnTo>
                <a:lnTo>
                  <a:pt x="2250" y="32"/>
                </a:lnTo>
                <a:lnTo>
                  <a:pt x="2250" y="36"/>
                </a:lnTo>
                <a:lnTo>
                  <a:pt x="2254" y="36"/>
                </a:lnTo>
                <a:lnTo>
                  <a:pt x="2254" y="36"/>
                </a:lnTo>
                <a:lnTo>
                  <a:pt x="2250" y="36"/>
                </a:lnTo>
                <a:lnTo>
                  <a:pt x="2250" y="36"/>
                </a:lnTo>
                <a:lnTo>
                  <a:pt x="2250" y="36"/>
                </a:lnTo>
                <a:lnTo>
                  <a:pt x="2250" y="32"/>
                </a:lnTo>
                <a:lnTo>
                  <a:pt x="2245" y="32"/>
                </a:lnTo>
                <a:lnTo>
                  <a:pt x="2245" y="32"/>
                </a:lnTo>
                <a:lnTo>
                  <a:pt x="2241" y="32"/>
                </a:lnTo>
                <a:lnTo>
                  <a:pt x="2241" y="27"/>
                </a:lnTo>
                <a:lnTo>
                  <a:pt x="2236" y="27"/>
                </a:lnTo>
                <a:lnTo>
                  <a:pt x="2236" y="27"/>
                </a:lnTo>
                <a:lnTo>
                  <a:pt x="2232" y="27"/>
                </a:lnTo>
                <a:lnTo>
                  <a:pt x="2232" y="27"/>
                </a:lnTo>
                <a:lnTo>
                  <a:pt x="2227" y="27"/>
                </a:lnTo>
                <a:lnTo>
                  <a:pt x="2223" y="27"/>
                </a:lnTo>
                <a:lnTo>
                  <a:pt x="2223" y="27"/>
                </a:lnTo>
                <a:lnTo>
                  <a:pt x="2218" y="27"/>
                </a:lnTo>
                <a:lnTo>
                  <a:pt x="2218" y="27"/>
                </a:lnTo>
                <a:lnTo>
                  <a:pt x="2218" y="32"/>
                </a:lnTo>
                <a:lnTo>
                  <a:pt x="2214" y="32"/>
                </a:lnTo>
                <a:lnTo>
                  <a:pt x="2214" y="36"/>
                </a:lnTo>
                <a:lnTo>
                  <a:pt x="2209" y="36"/>
                </a:lnTo>
                <a:lnTo>
                  <a:pt x="2209" y="36"/>
                </a:lnTo>
                <a:lnTo>
                  <a:pt x="2205" y="41"/>
                </a:lnTo>
                <a:lnTo>
                  <a:pt x="2205" y="41"/>
                </a:lnTo>
                <a:lnTo>
                  <a:pt x="2205" y="41"/>
                </a:lnTo>
                <a:lnTo>
                  <a:pt x="2205" y="41"/>
                </a:lnTo>
                <a:lnTo>
                  <a:pt x="2200" y="36"/>
                </a:lnTo>
                <a:lnTo>
                  <a:pt x="2200" y="36"/>
                </a:lnTo>
                <a:lnTo>
                  <a:pt x="2196" y="36"/>
                </a:lnTo>
                <a:lnTo>
                  <a:pt x="2196" y="36"/>
                </a:lnTo>
                <a:lnTo>
                  <a:pt x="2196" y="36"/>
                </a:lnTo>
                <a:lnTo>
                  <a:pt x="2191" y="36"/>
                </a:lnTo>
                <a:lnTo>
                  <a:pt x="2191" y="41"/>
                </a:lnTo>
                <a:lnTo>
                  <a:pt x="2187" y="41"/>
                </a:lnTo>
                <a:lnTo>
                  <a:pt x="2187" y="41"/>
                </a:lnTo>
                <a:lnTo>
                  <a:pt x="2187" y="45"/>
                </a:lnTo>
                <a:lnTo>
                  <a:pt x="2187" y="41"/>
                </a:lnTo>
                <a:lnTo>
                  <a:pt x="2187" y="41"/>
                </a:lnTo>
                <a:lnTo>
                  <a:pt x="2187" y="41"/>
                </a:lnTo>
                <a:lnTo>
                  <a:pt x="2182" y="41"/>
                </a:lnTo>
                <a:lnTo>
                  <a:pt x="2178" y="41"/>
                </a:lnTo>
                <a:lnTo>
                  <a:pt x="2173" y="41"/>
                </a:lnTo>
                <a:lnTo>
                  <a:pt x="2168" y="45"/>
                </a:lnTo>
                <a:lnTo>
                  <a:pt x="2164" y="45"/>
                </a:lnTo>
                <a:lnTo>
                  <a:pt x="2159" y="45"/>
                </a:lnTo>
                <a:lnTo>
                  <a:pt x="2159" y="45"/>
                </a:lnTo>
                <a:lnTo>
                  <a:pt x="2159" y="45"/>
                </a:lnTo>
                <a:lnTo>
                  <a:pt x="2155" y="45"/>
                </a:lnTo>
                <a:lnTo>
                  <a:pt x="2155" y="45"/>
                </a:lnTo>
                <a:lnTo>
                  <a:pt x="2150" y="50"/>
                </a:lnTo>
                <a:lnTo>
                  <a:pt x="2146" y="50"/>
                </a:lnTo>
                <a:lnTo>
                  <a:pt x="2146" y="50"/>
                </a:lnTo>
                <a:lnTo>
                  <a:pt x="2141" y="54"/>
                </a:lnTo>
                <a:lnTo>
                  <a:pt x="2141" y="54"/>
                </a:lnTo>
                <a:lnTo>
                  <a:pt x="2141" y="54"/>
                </a:lnTo>
                <a:lnTo>
                  <a:pt x="2141" y="54"/>
                </a:lnTo>
                <a:lnTo>
                  <a:pt x="2141" y="54"/>
                </a:lnTo>
                <a:lnTo>
                  <a:pt x="2141" y="54"/>
                </a:lnTo>
                <a:lnTo>
                  <a:pt x="2146" y="54"/>
                </a:lnTo>
                <a:lnTo>
                  <a:pt x="2146" y="54"/>
                </a:lnTo>
                <a:lnTo>
                  <a:pt x="2146" y="59"/>
                </a:lnTo>
                <a:lnTo>
                  <a:pt x="2150" y="59"/>
                </a:lnTo>
                <a:lnTo>
                  <a:pt x="2150" y="59"/>
                </a:lnTo>
                <a:lnTo>
                  <a:pt x="2155" y="54"/>
                </a:lnTo>
                <a:lnTo>
                  <a:pt x="2155" y="54"/>
                </a:lnTo>
                <a:lnTo>
                  <a:pt x="2155" y="54"/>
                </a:lnTo>
                <a:lnTo>
                  <a:pt x="2159" y="54"/>
                </a:lnTo>
                <a:lnTo>
                  <a:pt x="2164" y="54"/>
                </a:lnTo>
                <a:lnTo>
                  <a:pt x="2164" y="54"/>
                </a:lnTo>
                <a:lnTo>
                  <a:pt x="2164" y="54"/>
                </a:lnTo>
                <a:lnTo>
                  <a:pt x="2164" y="54"/>
                </a:lnTo>
                <a:lnTo>
                  <a:pt x="2164" y="54"/>
                </a:lnTo>
                <a:lnTo>
                  <a:pt x="2159" y="59"/>
                </a:lnTo>
                <a:lnTo>
                  <a:pt x="2159" y="59"/>
                </a:lnTo>
                <a:lnTo>
                  <a:pt x="2159" y="59"/>
                </a:lnTo>
                <a:lnTo>
                  <a:pt x="2155" y="59"/>
                </a:lnTo>
                <a:lnTo>
                  <a:pt x="2155" y="59"/>
                </a:lnTo>
                <a:lnTo>
                  <a:pt x="2150" y="63"/>
                </a:lnTo>
                <a:lnTo>
                  <a:pt x="2146" y="63"/>
                </a:lnTo>
                <a:lnTo>
                  <a:pt x="2141" y="68"/>
                </a:lnTo>
                <a:lnTo>
                  <a:pt x="2141" y="68"/>
                </a:lnTo>
                <a:lnTo>
                  <a:pt x="2137" y="72"/>
                </a:lnTo>
                <a:lnTo>
                  <a:pt x="2132" y="72"/>
                </a:lnTo>
                <a:lnTo>
                  <a:pt x="2132" y="72"/>
                </a:lnTo>
                <a:lnTo>
                  <a:pt x="2132" y="72"/>
                </a:lnTo>
                <a:lnTo>
                  <a:pt x="2128" y="72"/>
                </a:lnTo>
                <a:lnTo>
                  <a:pt x="2128" y="72"/>
                </a:lnTo>
                <a:lnTo>
                  <a:pt x="2119" y="72"/>
                </a:lnTo>
                <a:lnTo>
                  <a:pt x="2119" y="72"/>
                </a:lnTo>
                <a:lnTo>
                  <a:pt x="2114" y="72"/>
                </a:lnTo>
                <a:lnTo>
                  <a:pt x="2114" y="72"/>
                </a:lnTo>
                <a:lnTo>
                  <a:pt x="2110" y="72"/>
                </a:lnTo>
                <a:lnTo>
                  <a:pt x="2110" y="72"/>
                </a:lnTo>
                <a:lnTo>
                  <a:pt x="2101" y="72"/>
                </a:lnTo>
                <a:lnTo>
                  <a:pt x="2101" y="77"/>
                </a:lnTo>
                <a:lnTo>
                  <a:pt x="2101" y="77"/>
                </a:lnTo>
                <a:lnTo>
                  <a:pt x="2101" y="77"/>
                </a:lnTo>
                <a:lnTo>
                  <a:pt x="2101" y="77"/>
                </a:lnTo>
                <a:lnTo>
                  <a:pt x="2101" y="77"/>
                </a:lnTo>
                <a:lnTo>
                  <a:pt x="2087" y="77"/>
                </a:lnTo>
                <a:lnTo>
                  <a:pt x="2083" y="77"/>
                </a:lnTo>
                <a:lnTo>
                  <a:pt x="2083" y="77"/>
                </a:lnTo>
                <a:lnTo>
                  <a:pt x="2078" y="77"/>
                </a:lnTo>
                <a:lnTo>
                  <a:pt x="2078" y="81"/>
                </a:lnTo>
                <a:lnTo>
                  <a:pt x="2074" y="77"/>
                </a:lnTo>
                <a:lnTo>
                  <a:pt x="2074" y="77"/>
                </a:lnTo>
                <a:lnTo>
                  <a:pt x="2069" y="81"/>
                </a:lnTo>
                <a:lnTo>
                  <a:pt x="2065" y="81"/>
                </a:lnTo>
                <a:lnTo>
                  <a:pt x="2060" y="81"/>
                </a:lnTo>
                <a:lnTo>
                  <a:pt x="2060" y="81"/>
                </a:lnTo>
                <a:lnTo>
                  <a:pt x="2056" y="81"/>
                </a:lnTo>
                <a:lnTo>
                  <a:pt x="2056" y="81"/>
                </a:lnTo>
                <a:lnTo>
                  <a:pt x="2056" y="86"/>
                </a:lnTo>
                <a:lnTo>
                  <a:pt x="2056" y="86"/>
                </a:lnTo>
                <a:lnTo>
                  <a:pt x="2056" y="86"/>
                </a:lnTo>
                <a:lnTo>
                  <a:pt x="2051" y="86"/>
                </a:lnTo>
                <a:lnTo>
                  <a:pt x="2051" y="86"/>
                </a:lnTo>
                <a:lnTo>
                  <a:pt x="2051" y="90"/>
                </a:lnTo>
                <a:lnTo>
                  <a:pt x="2056" y="90"/>
                </a:lnTo>
                <a:lnTo>
                  <a:pt x="2056" y="90"/>
                </a:lnTo>
                <a:lnTo>
                  <a:pt x="2056" y="90"/>
                </a:lnTo>
                <a:lnTo>
                  <a:pt x="2056" y="90"/>
                </a:lnTo>
                <a:lnTo>
                  <a:pt x="2060" y="90"/>
                </a:lnTo>
                <a:lnTo>
                  <a:pt x="2060" y="95"/>
                </a:lnTo>
                <a:lnTo>
                  <a:pt x="2060" y="95"/>
                </a:lnTo>
                <a:lnTo>
                  <a:pt x="2060" y="95"/>
                </a:lnTo>
                <a:lnTo>
                  <a:pt x="2065" y="95"/>
                </a:lnTo>
                <a:lnTo>
                  <a:pt x="2065" y="95"/>
                </a:lnTo>
                <a:lnTo>
                  <a:pt x="2069" y="95"/>
                </a:lnTo>
                <a:lnTo>
                  <a:pt x="2069" y="95"/>
                </a:lnTo>
                <a:lnTo>
                  <a:pt x="2069" y="95"/>
                </a:lnTo>
                <a:lnTo>
                  <a:pt x="2069" y="95"/>
                </a:lnTo>
                <a:lnTo>
                  <a:pt x="2065" y="95"/>
                </a:lnTo>
                <a:lnTo>
                  <a:pt x="2065" y="95"/>
                </a:lnTo>
                <a:lnTo>
                  <a:pt x="2065" y="95"/>
                </a:lnTo>
                <a:lnTo>
                  <a:pt x="2069" y="100"/>
                </a:lnTo>
                <a:lnTo>
                  <a:pt x="2065" y="100"/>
                </a:lnTo>
                <a:lnTo>
                  <a:pt x="2069" y="100"/>
                </a:lnTo>
                <a:lnTo>
                  <a:pt x="2074" y="100"/>
                </a:lnTo>
                <a:lnTo>
                  <a:pt x="2074" y="100"/>
                </a:lnTo>
                <a:lnTo>
                  <a:pt x="2074" y="100"/>
                </a:lnTo>
                <a:lnTo>
                  <a:pt x="2074" y="100"/>
                </a:lnTo>
                <a:lnTo>
                  <a:pt x="2078" y="100"/>
                </a:lnTo>
                <a:lnTo>
                  <a:pt x="2078" y="100"/>
                </a:lnTo>
                <a:lnTo>
                  <a:pt x="2083" y="100"/>
                </a:lnTo>
                <a:lnTo>
                  <a:pt x="2083" y="100"/>
                </a:lnTo>
                <a:lnTo>
                  <a:pt x="2083" y="100"/>
                </a:lnTo>
                <a:lnTo>
                  <a:pt x="2083" y="100"/>
                </a:lnTo>
                <a:lnTo>
                  <a:pt x="2087" y="100"/>
                </a:lnTo>
                <a:lnTo>
                  <a:pt x="2087" y="100"/>
                </a:lnTo>
                <a:lnTo>
                  <a:pt x="2092" y="100"/>
                </a:lnTo>
                <a:lnTo>
                  <a:pt x="2096" y="100"/>
                </a:lnTo>
                <a:lnTo>
                  <a:pt x="2096" y="100"/>
                </a:lnTo>
                <a:lnTo>
                  <a:pt x="2101" y="100"/>
                </a:lnTo>
                <a:lnTo>
                  <a:pt x="2101" y="100"/>
                </a:lnTo>
                <a:lnTo>
                  <a:pt x="2101" y="100"/>
                </a:lnTo>
                <a:lnTo>
                  <a:pt x="2101" y="100"/>
                </a:lnTo>
                <a:lnTo>
                  <a:pt x="2101" y="100"/>
                </a:lnTo>
                <a:lnTo>
                  <a:pt x="2101" y="104"/>
                </a:lnTo>
                <a:lnTo>
                  <a:pt x="2096" y="104"/>
                </a:lnTo>
                <a:lnTo>
                  <a:pt x="2096" y="104"/>
                </a:lnTo>
                <a:lnTo>
                  <a:pt x="2096" y="104"/>
                </a:lnTo>
                <a:lnTo>
                  <a:pt x="2096" y="104"/>
                </a:lnTo>
                <a:lnTo>
                  <a:pt x="2096" y="104"/>
                </a:lnTo>
                <a:lnTo>
                  <a:pt x="2092" y="104"/>
                </a:lnTo>
                <a:lnTo>
                  <a:pt x="2087" y="104"/>
                </a:lnTo>
                <a:lnTo>
                  <a:pt x="2083" y="104"/>
                </a:lnTo>
                <a:lnTo>
                  <a:pt x="2078" y="104"/>
                </a:lnTo>
                <a:lnTo>
                  <a:pt x="2074" y="104"/>
                </a:lnTo>
                <a:lnTo>
                  <a:pt x="2069" y="104"/>
                </a:lnTo>
                <a:lnTo>
                  <a:pt x="2065" y="104"/>
                </a:lnTo>
                <a:lnTo>
                  <a:pt x="2056" y="104"/>
                </a:lnTo>
                <a:lnTo>
                  <a:pt x="2051" y="104"/>
                </a:lnTo>
                <a:lnTo>
                  <a:pt x="2051" y="104"/>
                </a:lnTo>
                <a:lnTo>
                  <a:pt x="2051" y="104"/>
                </a:lnTo>
                <a:lnTo>
                  <a:pt x="2047" y="109"/>
                </a:lnTo>
                <a:lnTo>
                  <a:pt x="2047" y="109"/>
                </a:lnTo>
                <a:lnTo>
                  <a:pt x="2047" y="109"/>
                </a:lnTo>
                <a:lnTo>
                  <a:pt x="2051" y="109"/>
                </a:lnTo>
                <a:lnTo>
                  <a:pt x="2047" y="109"/>
                </a:lnTo>
                <a:lnTo>
                  <a:pt x="2047" y="109"/>
                </a:lnTo>
                <a:lnTo>
                  <a:pt x="2047" y="109"/>
                </a:lnTo>
                <a:lnTo>
                  <a:pt x="2047" y="113"/>
                </a:lnTo>
                <a:lnTo>
                  <a:pt x="2047" y="113"/>
                </a:lnTo>
                <a:lnTo>
                  <a:pt x="2051" y="113"/>
                </a:lnTo>
                <a:lnTo>
                  <a:pt x="2051" y="113"/>
                </a:lnTo>
                <a:lnTo>
                  <a:pt x="2060" y="109"/>
                </a:lnTo>
                <a:lnTo>
                  <a:pt x="2060" y="109"/>
                </a:lnTo>
                <a:lnTo>
                  <a:pt x="2060" y="109"/>
                </a:lnTo>
                <a:lnTo>
                  <a:pt x="2056" y="113"/>
                </a:lnTo>
                <a:lnTo>
                  <a:pt x="2056" y="113"/>
                </a:lnTo>
                <a:lnTo>
                  <a:pt x="2056" y="113"/>
                </a:lnTo>
                <a:lnTo>
                  <a:pt x="2056" y="113"/>
                </a:lnTo>
                <a:lnTo>
                  <a:pt x="2056" y="113"/>
                </a:lnTo>
                <a:lnTo>
                  <a:pt x="2060" y="113"/>
                </a:lnTo>
                <a:lnTo>
                  <a:pt x="2065" y="113"/>
                </a:lnTo>
                <a:lnTo>
                  <a:pt x="2069" y="113"/>
                </a:lnTo>
                <a:lnTo>
                  <a:pt x="2069" y="118"/>
                </a:lnTo>
                <a:lnTo>
                  <a:pt x="2069" y="118"/>
                </a:lnTo>
                <a:lnTo>
                  <a:pt x="2069" y="118"/>
                </a:lnTo>
                <a:lnTo>
                  <a:pt x="2065" y="118"/>
                </a:lnTo>
                <a:lnTo>
                  <a:pt x="2060" y="118"/>
                </a:lnTo>
                <a:lnTo>
                  <a:pt x="2056" y="118"/>
                </a:lnTo>
                <a:lnTo>
                  <a:pt x="2051" y="118"/>
                </a:lnTo>
                <a:lnTo>
                  <a:pt x="2051" y="122"/>
                </a:lnTo>
                <a:lnTo>
                  <a:pt x="2051" y="122"/>
                </a:lnTo>
                <a:lnTo>
                  <a:pt x="2056" y="122"/>
                </a:lnTo>
                <a:lnTo>
                  <a:pt x="2056" y="122"/>
                </a:lnTo>
                <a:lnTo>
                  <a:pt x="2056" y="127"/>
                </a:lnTo>
                <a:lnTo>
                  <a:pt x="2060" y="127"/>
                </a:lnTo>
                <a:lnTo>
                  <a:pt x="2060" y="127"/>
                </a:lnTo>
                <a:lnTo>
                  <a:pt x="2069" y="127"/>
                </a:lnTo>
                <a:lnTo>
                  <a:pt x="2074" y="127"/>
                </a:lnTo>
                <a:lnTo>
                  <a:pt x="2074" y="127"/>
                </a:lnTo>
                <a:lnTo>
                  <a:pt x="2074" y="127"/>
                </a:lnTo>
                <a:lnTo>
                  <a:pt x="2074" y="127"/>
                </a:lnTo>
                <a:lnTo>
                  <a:pt x="2074" y="122"/>
                </a:lnTo>
                <a:lnTo>
                  <a:pt x="2074" y="122"/>
                </a:lnTo>
                <a:lnTo>
                  <a:pt x="2078" y="127"/>
                </a:lnTo>
                <a:lnTo>
                  <a:pt x="2078" y="127"/>
                </a:lnTo>
                <a:lnTo>
                  <a:pt x="2078" y="127"/>
                </a:lnTo>
                <a:lnTo>
                  <a:pt x="2078" y="127"/>
                </a:lnTo>
                <a:lnTo>
                  <a:pt x="2083" y="127"/>
                </a:lnTo>
                <a:lnTo>
                  <a:pt x="2083" y="122"/>
                </a:lnTo>
                <a:lnTo>
                  <a:pt x="2083" y="122"/>
                </a:lnTo>
                <a:lnTo>
                  <a:pt x="2087" y="127"/>
                </a:lnTo>
                <a:lnTo>
                  <a:pt x="2087" y="127"/>
                </a:lnTo>
                <a:lnTo>
                  <a:pt x="2087" y="127"/>
                </a:lnTo>
                <a:lnTo>
                  <a:pt x="2087" y="127"/>
                </a:lnTo>
                <a:lnTo>
                  <a:pt x="2087" y="127"/>
                </a:lnTo>
                <a:lnTo>
                  <a:pt x="2087" y="127"/>
                </a:lnTo>
                <a:lnTo>
                  <a:pt x="2092" y="127"/>
                </a:lnTo>
                <a:lnTo>
                  <a:pt x="2092" y="127"/>
                </a:lnTo>
                <a:lnTo>
                  <a:pt x="2096" y="127"/>
                </a:lnTo>
                <a:lnTo>
                  <a:pt x="2096" y="127"/>
                </a:lnTo>
                <a:lnTo>
                  <a:pt x="2101" y="122"/>
                </a:lnTo>
                <a:lnTo>
                  <a:pt x="2101" y="122"/>
                </a:lnTo>
                <a:lnTo>
                  <a:pt x="2101" y="122"/>
                </a:lnTo>
                <a:lnTo>
                  <a:pt x="2101" y="127"/>
                </a:lnTo>
                <a:lnTo>
                  <a:pt x="2105" y="127"/>
                </a:lnTo>
                <a:lnTo>
                  <a:pt x="2105" y="127"/>
                </a:lnTo>
                <a:lnTo>
                  <a:pt x="2110" y="127"/>
                </a:lnTo>
                <a:lnTo>
                  <a:pt x="2110" y="122"/>
                </a:lnTo>
                <a:lnTo>
                  <a:pt x="2110" y="122"/>
                </a:lnTo>
                <a:lnTo>
                  <a:pt x="2114" y="122"/>
                </a:lnTo>
                <a:lnTo>
                  <a:pt x="2114" y="127"/>
                </a:lnTo>
                <a:lnTo>
                  <a:pt x="2114" y="127"/>
                </a:lnTo>
                <a:lnTo>
                  <a:pt x="2119" y="127"/>
                </a:lnTo>
                <a:lnTo>
                  <a:pt x="2123" y="127"/>
                </a:lnTo>
                <a:lnTo>
                  <a:pt x="2128" y="127"/>
                </a:lnTo>
                <a:lnTo>
                  <a:pt x="2128" y="127"/>
                </a:lnTo>
                <a:lnTo>
                  <a:pt x="2128" y="127"/>
                </a:lnTo>
                <a:lnTo>
                  <a:pt x="2132" y="131"/>
                </a:lnTo>
                <a:lnTo>
                  <a:pt x="2137" y="131"/>
                </a:lnTo>
                <a:lnTo>
                  <a:pt x="2141" y="136"/>
                </a:lnTo>
                <a:lnTo>
                  <a:pt x="2141" y="136"/>
                </a:lnTo>
                <a:lnTo>
                  <a:pt x="2146" y="136"/>
                </a:lnTo>
                <a:lnTo>
                  <a:pt x="2146" y="136"/>
                </a:lnTo>
                <a:lnTo>
                  <a:pt x="2146" y="136"/>
                </a:lnTo>
                <a:lnTo>
                  <a:pt x="2150" y="136"/>
                </a:lnTo>
                <a:lnTo>
                  <a:pt x="2150" y="136"/>
                </a:lnTo>
                <a:lnTo>
                  <a:pt x="2150" y="140"/>
                </a:lnTo>
                <a:lnTo>
                  <a:pt x="2150" y="140"/>
                </a:lnTo>
                <a:lnTo>
                  <a:pt x="2150" y="140"/>
                </a:lnTo>
                <a:lnTo>
                  <a:pt x="2146" y="145"/>
                </a:lnTo>
                <a:lnTo>
                  <a:pt x="2146" y="145"/>
                </a:lnTo>
                <a:lnTo>
                  <a:pt x="2146" y="145"/>
                </a:lnTo>
                <a:lnTo>
                  <a:pt x="2146" y="145"/>
                </a:lnTo>
                <a:lnTo>
                  <a:pt x="2146" y="145"/>
                </a:lnTo>
                <a:lnTo>
                  <a:pt x="2146" y="149"/>
                </a:lnTo>
                <a:lnTo>
                  <a:pt x="2146" y="149"/>
                </a:lnTo>
                <a:lnTo>
                  <a:pt x="2150" y="154"/>
                </a:lnTo>
                <a:lnTo>
                  <a:pt x="2150" y="154"/>
                </a:lnTo>
                <a:lnTo>
                  <a:pt x="2150" y="154"/>
                </a:lnTo>
                <a:lnTo>
                  <a:pt x="2150" y="154"/>
                </a:lnTo>
                <a:lnTo>
                  <a:pt x="2150" y="154"/>
                </a:lnTo>
                <a:lnTo>
                  <a:pt x="2150" y="158"/>
                </a:lnTo>
                <a:lnTo>
                  <a:pt x="2150" y="158"/>
                </a:lnTo>
                <a:lnTo>
                  <a:pt x="2155" y="158"/>
                </a:lnTo>
                <a:lnTo>
                  <a:pt x="2155" y="158"/>
                </a:lnTo>
                <a:lnTo>
                  <a:pt x="2155" y="163"/>
                </a:lnTo>
                <a:lnTo>
                  <a:pt x="2155" y="163"/>
                </a:lnTo>
                <a:lnTo>
                  <a:pt x="2150" y="163"/>
                </a:lnTo>
                <a:lnTo>
                  <a:pt x="2150" y="163"/>
                </a:lnTo>
                <a:lnTo>
                  <a:pt x="2150" y="163"/>
                </a:lnTo>
                <a:lnTo>
                  <a:pt x="2150" y="163"/>
                </a:lnTo>
                <a:lnTo>
                  <a:pt x="2150" y="163"/>
                </a:lnTo>
                <a:lnTo>
                  <a:pt x="2146" y="167"/>
                </a:lnTo>
                <a:lnTo>
                  <a:pt x="2146" y="167"/>
                </a:lnTo>
                <a:lnTo>
                  <a:pt x="2141" y="167"/>
                </a:lnTo>
                <a:lnTo>
                  <a:pt x="2141" y="167"/>
                </a:lnTo>
                <a:lnTo>
                  <a:pt x="2141" y="167"/>
                </a:lnTo>
                <a:lnTo>
                  <a:pt x="2141" y="167"/>
                </a:lnTo>
                <a:lnTo>
                  <a:pt x="2146" y="167"/>
                </a:lnTo>
                <a:lnTo>
                  <a:pt x="2150" y="167"/>
                </a:lnTo>
                <a:lnTo>
                  <a:pt x="2150" y="167"/>
                </a:lnTo>
                <a:lnTo>
                  <a:pt x="2150" y="167"/>
                </a:lnTo>
                <a:lnTo>
                  <a:pt x="2150" y="167"/>
                </a:lnTo>
                <a:lnTo>
                  <a:pt x="2150" y="167"/>
                </a:lnTo>
                <a:lnTo>
                  <a:pt x="2150" y="167"/>
                </a:lnTo>
                <a:lnTo>
                  <a:pt x="2150" y="172"/>
                </a:lnTo>
                <a:lnTo>
                  <a:pt x="2150" y="172"/>
                </a:lnTo>
                <a:lnTo>
                  <a:pt x="2150" y="172"/>
                </a:lnTo>
                <a:lnTo>
                  <a:pt x="2150" y="172"/>
                </a:lnTo>
                <a:lnTo>
                  <a:pt x="2150" y="172"/>
                </a:lnTo>
                <a:lnTo>
                  <a:pt x="2150" y="172"/>
                </a:lnTo>
                <a:lnTo>
                  <a:pt x="2150" y="176"/>
                </a:lnTo>
                <a:lnTo>
                  <a:pt x="2150" y="172"/>
                </a:lnTo>
                <a:lnTo>
                  <a:pt x="2146" y="176"/>
                </a:lnTo>
                <a:lnTo>
                  <a:pt x="2146" y="176"/>
                </a:lnTo>
                <a:lnTo>
                  <a:pt x="2146" y="176"/>
                </a:lnTo>
                <a:lnTo>
                  <a:pt x="2146" y="176"/>
                </a:lnTo>
                <a:lnTo>
                  <a:pt x="2146" y="176"/>
                </a:lnTo>
                <a:lnTo>
                  <a:pt x="2146" y="181"/>
                </a:lnTo>
                <a:lnTo>
                  <a:pt x="2146" y="181"/>
                </a:lnTo>
                <a:lnTo>
                  <a:pt x="2146" y="181"/>
                </a:lnTo>
                <a:lnTo>
                  <a:pt x="2146" y="181"/>
                </a:lnTo>
                <a:lnTo>
                  <a:pt x="2146" y="181"/>
                </a:lnTo>
                <a:lnTo>
                  <a:pt x="2150" y="181"/>
                </a:lnTo>
                <a:lnTo>
                  <a:pt x="2150" y="181"/>
                </a:lnTo>
                <a:lnTo>
                  <a:pt x="2150" y="181"/>
                </a:lnTo>
                <a:lnTo>
                  <a:pt x="2150" y="185"/>
                </a:lnTo>
                <a:lnTo>
                  <a:pt x="2146" y="185"/>
                </a:lnTo>
                <a:lnTo>
                  <a:pt x="2146" y="185"/>
                </a:lnTo>
                <a:lnTo>
                  <a:pt x="2146" y="185"/>
                </a:lnTo>
                <a:lnTo>
                  <a:pt x="2141" y="185"/>
                </a:lnTo>
                <a:lnTo>
                  <a:pt x="2141" y="185"/>
                </a:lnTo>
                <a:lnTo>
                  <a:pt x="2141" y="190"/>
                </a:lnTo>
                <a:lnTo>
                  <a:pt x="2141" y="190"/>
                </a:lnTo>
                <a:lnTo>
                  <a:pt x="2141" y="190"/>
                </a:lnTo>
                <a:lnTo>
                  <a:pt x="2141" y="190"/>
                </a:lnTo>
                <a:lnTo>
                  <a:pt x="2146" y="190"/>
                </a:lnTo>
                <a:lnTo>
                  <a:pt x="2146" y="190"/>
                </a:lnTo>
                <a:lnTo>
                  <a:pt x="2146" y="190"/>
                </a:lnTo>
                <a:lnTo>
                  <a:pt x="2146" y="190"/>
                </a:lnTo>
                <a:lnTo>
                  <a:pt x="2146" y="190"/>
                </a:lnTo>
                <a:lnTo>
                  <a:pt x="2150" y="190"/>
                </a:lnTo>
                <a:lnTo>
                  <a:pt x="2150" y="190"/>
                </a:lnTo>
                <a:lnTo>
                  <a:pt x="2150" y="190"/>
                </a:lnTo>
                <a:lnTo>
                  <a:pt x="2150" y="190"/>
                </a:lnTo>
                <a:lnTo>
                  <a:pt x="2150" y="194"/>
                </a:lnTo>
                <a:lnTo>
                  <a:pt x="2146" y="194"/>
                </a:lnTo>
                <a:lnTo>
                  <a:pt x="2146" y="194"/>
                </a:lnTo>
                <a:lnTo>
                  <a:pt x="2146" y="194"/>
                </a:lnTo>
                <a:lnTo>
                  <a:pt x="2146" y="194"/>
                </a:lnTo>
                <a:lnTo>
                  <a:pt x="2141" y="199"/>
                </a:lnTo>
                <a:lnTo>
                  <a:pt x="2141" y="199"/>
                </a:lnTo>
                <a:lnTo>
                  <a:pt x="2137" y="199"/>
                </a:lnTo>
                <a:lnTo>
                  <a:pt x="2137" y="199"/>
                </a:lnTo>
                <a:lnTo>
                  <a:pt x="2137" y="199"/>
                </a:lnTo>
                <a:lnTo>
                  <a:pt x="2137" y="199"/>
                </a:lnTo>
                <a:lnTo>
                  <a:pt x="2137" y="199"/>
                </a:lnTo>
                <a:lnTo>
                  <a:pt x="2137" y="199"/>
                </a:lnTo>
                <a:lnTo>
                  <a:pt x="2132" y="199"/>
                </a:lnTo>
                <a:lnTo>
                  <a:pt x="2132" y="199"/>
                </a:lnTo>
                <a:lnTo>
                  <a:pt x="2132" y="204"/>
                </a:lnTo>
                <a:lnTo>
                  <a:pt x="2132" y="204"/>
                </a:lnTo>
                <a:lnTo>
                  <a:pt x="2137" y="204"/>
                </a:lnTo>
                <a:lnTo>
                  <a:pt x="2141" y="199"/>
                </a:lnTo>
                <a:lnTo>
                  <a:pt x="2141" y="199"/>
                </a:lnTo>
                <a:lnTo>
                  <a:pt x="2141" y="199"/>
                </a:lnTo>
                <a:lnTo>
                  <a:pt x="2141" y="199"/>
                </a:lnTo>
                <a:lnTo>
                  <a:pt x="2141" y="204"/>
                </a:lnTo>
                <a:lnTo>
                  <a:pt x="2132" y="204"/>
                </a:lnTo>
                <a:lnTo>
                  <a:pt x="2132" y="208"/>
                </a:lnTo>
                <a:lnTo>
                  <a:pt x="2128" y="213"/>
                </a:lnTo>
                <a:lnTo>
                  <a:pt x="2123" y="213"/>
                </a:lnTo>
                <a:lnTo>
                  <a:pt x="2123" y="213"/>
                </a:lnTo>
                <a:lnTo>
                  <a:pt x="2123" y="213"/>
                </a:lnTo>
                <a:lnTo>
                  <a:pt x="2123" y="213"/>
                </a:lnTo>
                <a:lnTo>
                  <a:pt x="2123" y="217"/>
                </a:lnTo>
                <a:lnTo>
                  <a:pt x="2123" y="217"/>
                </a:lnTo>
                <a:lnTo>
                  <a:pt x="2128" y="217"/>
                </a:lnTo>
                <a:lnTo>
                  <a:pt x="2128" y="217"/>
                </a:lnTo>
                <a:lnTo>
                  <a:pt x="2132" y="217"/>
                </a:lnTo>
                <a:lnTo>
                  <a:pt x="2137" y="217"/>
                </a:lnTo>
                <a:lnTo>
                  <a:pt x="2137" y="217"/>
                </a:lnTo>
                <a:lnTo>
                  <a:pt x="2137" y="217"/>
                </a:lnTo>
                <a:lnTo>
                  <a:pt x="2141" y="217"/>
                </a:lnTo>
                <a:lnTo>
                  <a:pt x="2141" y="217"/>
                </a:lnTo>
                <a:lnTo>
                  <a:pt x="2141" y="213"/>
                </a:lnTo>
                <a:lnTo>
                  <a:pt x="2141" y="213"/>
                </a:lnTo>
                <a:lnTo>
                  <a:pt x="2141" y="213"/>
                </a:lnTo>
                <a:lnTo>
                  <a:pt x="2141" y="213"/>
                </a:lnTo>
                <a:lnTo>
                  <a:pt x="2146" y="213"/>
                </a:lnTo>
                <a:lnTo>
                  <a:pt x="2146" y="213"/>
                </a:lnTo>
                <a:lnTo>
                  <a:pt x="2146" y="213"/>
                </a:lnTo>
                <a:lnTo>
                  <a:pt x="2150" y="213"/>
                </a:lnTo>
                <a:lnTo>
                  <a:pt x="2150" y="208"/>
                </a:lnTo>
                <a:lnTo>
                  <a:pt x="2150" y="208"/>
                </a:lnTo>
                <a:lnTo>
                  <a:pt x="2150" y="208"/>
                </a:lnTo>
                <a:lnTo>
                  <a:pt x="2150" y="208"/>
                </a:lnTo>
                <a:lnTo>
                  <a:pt x="2150" y="208"/>
                </a:lnTo>
                <a:lnTo>
                  <a:pt x="2150" y="204"/>
                </a:lnTo>
                <a:lnTo>
                  <a:pt x="2150" y="204"/>
                </a:lnTo>
                <a:lnTo>
                  <a:pt x="2150" y="204"/>
                </a:lnTo>
                <a:lnTo>
                  <a:pt x="2150" y="204"/>
                </a:lnTo>
                <a:lnTo>
                  <a:pt x="2150" y="204"/>
                </a:lnTo>
                <a:lnTo>
                  <a:pt x="2150" y="199"/>
                </a:lnTo>
                <a:lnTo>
                  <a:pt x="2155" y="199"/>
                </a:lnTo>
                <a:lnTo>
                  <a:pt x="2155" y="199"/>
                </a:lnTo>
                <a:lnTo>
                  <a:pt x="2155" y="204"/>
                </a:lnTo>
                <a:lnTo>
                  <a:pt x="2150" y="204"/>
                </a:lnTo>
                <a:lnTo>
                  <a:pt x="2150" y="204"/>
                </a:lnTo>
                <a:lnTo>
                  <a:pt x="2150" y="204"/>
                </a:lnTo>
                <a:lnTo>
                  <a:pt x="2150" y="204"/>
                </a:lnTo>
                <a:lnTo>
                  <a:pt x="2150" y="208"/>
                </a:lnTo>
                <a:lnTo>
                  <a:pt x="2150" y="208"/>
                </a:lnTo>
                <a:lnTo>
                  <a:pt x="2150" y="208"/>
                </a:lnTo>
                <a:lnTo>
                  <a:pt x="2150" y="213"/>
                </a:lnTo>
                <a:lnTo>
                  <a:pt x="2150" y="213"/>
                </a:lnTo>
                <a:lnTo>
                  <a:pt x="2155" y="213"/>
                </a:lnTo>
                <a:lnTo>
                  <a:pt x="2155" y="213"/>
                </a:lnTo>
                <a:lnTo>
                  <a:pt x="2150" y="213"/>
                </a:lnTo>
                <a:lnTo>
                  <a:pt x="2150" y="213"/>
                </a:lnTo>
                <a:lnTo>
                  <a:pt x="2146" y="213"/>
                </a:lnTo>
                <a:lnTo>
                  <a:pt x="2146" y="213"/>
                </a:lnTo>
                <a:lnTo>
                  <a:pt x="2146" y="217"/>
                </a:lnTo>
                <a:lnTo>
                  <a:pt x="2150" y="217"/>
                </a:lnTo>
                <a:lnTo>
                  <a:pt x="2150" y="217"/>
                </a:lnTo>
                <a:lnTo>
                  <a:pt x="2155" y="217"/>
                </a:lnTo>
                <a:lnTo>
                  <a:pt x="2155" y="213"/>
                </a:lnTo>
                <a:lnTo>
                  <a:pt x="2155" y="213"/>
                </a:lnTo>
                <a:lnTo>
                  <a:pt x="2159" y="217"/>
                </a:lnTo>
                <a:lnTo>
                  <a:pt x="2164" y="213"/>
                </a:lnTo>
                <a:lnTo>
                  <a:pt x="2164" y="213"/>
                </a:lnTo>
                <a:lnTo>
                  <a:pt x="2168" y="213"/>
                </a:lnTo>
                <a:lnTo>
                  <a:pt x="2168" y="213"/>
                </a:lnTo>
                <a:lnTo>
                  <a:pt x="2164" y="217"/>
                </a:lnTo>
                <a:lnTo>
                  <a:pt x="2155" y="217"/>
                </a:lnTo>
                <a:lnTo>
                  <a:pt x="2150" y="217"/>
                </a:lnTo>
                <a:lnTo>
                  <a:pt x="2150" y="217"/>
                </a:lnTo>
                <a:lnTo>
                  <a:pt x="2150" y="217"/>
                </a:lnTo>
                <a:lnTo>
                  <a:pt x="2150" y="222"/>
                </a:lnTo>
                <a:lnTo>
                  <a:pt x="2146" y="222"/>
                </a:lnTo>
                <a:lnTo>
                  <a:pt x="2146" y="222"/>
                </a:lnTo>
                <a:lnTo>
                  <a:pt x="2146" y="222"/>
                </a:lnTo>
                <a:lnTo>
                  <a:pt x="2150" y="222"/>
                </a:lnTo>
                <a:lnTo>
                  <a:pt x="2150" y="222"/>
                </a:lnTo>
                <a:lnTo>
                  <a:pt x="2155" y="222"/>
                </a:lnTo>
                <a:lnTo>
                  <a:pt x="2155" y="222"/>
                </a:lnTo>
                <a:lnTo>
                  <a:pt x="2155" y="226"/>
                </a:lnTo>
                <a:lnTo>
                  <a:pt x="2159" y="226"/>
                </a:lnTo>
                <a:lnTo>
                  <a:pt x="2164" y="226"/>
                </a:lnTo>
                <a:lnTo>
                  <a:pt x="2164" y="226"/>
                </a:lnTo>
                <a:lnTo>
                  <a:pt x="2168" y="226"/>
                </a:lnTo>
                <a:lnTo>
                  <a:pt x="2168" y="226"/>
                </a:lnTo>
                <a:lnTo>
                  <a:pt x="2164" y="226"/>
                </a:lnTo>
                <a:lnTo>
                  <a:pt x="2164" y="226"/>
                </a:lnTo>
                <a:lnTo>
                  <a:pt x="2159" y="226"/>
                </a:lnTo>
                <a:lnTo>
                  <a:pt x="2159" y="226"/>
                </a:lnTo>
                <a:lnTo>
                  <a:pt x="2159" y="226"/>
                </a:lnTo>
                <a:lnTo>
                  <a:pt x="2159" y="226"/>
                </a:lnTo>
                <a:lnTo>
                  <a:pt x="2159" y="226"/>
                </a:lnTo>
                <a:lnTo>
                  <a:pt x="2159" y="231"/>
                </a:lnTo>
                <a:lnTo>
                  <a:pt x="2164" y="231"/>
                </a:lnTo>
                <a:lnTo>
                  <a:pt x="2159" y="231"/>
                </a:lnTo>
                <a:lnTo>
                  <a:pt x="2159" y="231"/>
                </a:lnTo>
                <a:lnTo>
                  <a:pt x="2159" y="231"/>
                </a:lnTo>
                <a:lnTo>
                  <a:pt x="2159" y="235"/>
                </a:lnTo>
                <a:lnTo>
                  <a:pt x="2159" y="235"/>
                </a:lnTo>
                <a:lnTo>
                  <a:pt x="2159" y="235"/>
                </a:lnTo>
                <a:lnTo>
                  <a:pt x="2164" y="240"/>
                </a:lnTo>
                <a:lnTo>
                  <a:pt x="2164" y="240"/>
                </a:lnTo>
                <a:lnTo>
                  <a:pt x="2164" y="240"/>
                </a:lnTo>
                <a:lnTo>
                  <a:pt x="2159" y="240"/>
                </a:lnTo>
                <a:lnTo>
                  <a:pt x="2159" y="240"/>
                </a:lnTo>
                <a:lnTo>
                  <a:pt x="2155" y="235"/>
                </a:lnTo>
                <a:lnTo>
                  <a:pt x="2155" y="235"/>
                </a:lnTo>
                <a:lnTo>
                  <a:pt x="2150" y="235"/>
                </a:lnTo>
                <a:lnTo>
                  <a:pt x="2146" y="231"/>
                </a:lnTo>
                <a:lnTo>
                  <a:pt x="2146" y="231"/>
                </a:lnTo>
                <a:lnTo>
                  <a:pt x="2146" y="231"/>
                </a:lnTo>
                <a:lnTo>
                  <a:pt x="2141" y="231"/>
                </a:lnTo>
                <a:lnTo>
                  <a:pt x="2137" y="231"/>
                </a:lnTo>
                <a:lnTo>
                  <a:pt x="2137" y="231"/>
                </a:lnTo>
                <a:lnTo>
                  <a:pt x="2137" y="231"/>
                </a:lnTo>
                <a:lnTo>
                  <a:pt x="2132" y="231"/>
                </a:lnTo>
                <a:lnTo>
                  <a:pt x="2128" y="231"/>
                </a:lnTo>
                <a:lnTo>
                  <a:pt x="2128" y="231"/>
                </a:lnTo>
                <a:lnTo>
                  <a:pt x="2128" y="231"/>
                </a:lnTo>
                <a:lnTo>
                  <a:pt x="2123" y="231"/>
                </a:lnTo>
                <a:lnTo>
                  <a:pt x="2123" y="231"/>
                </a:lnTo>
                <a:lnTo>
                  <a:pt x="2123" y="235"/>
                </a:lnTo>
                <a:lnTo>
                  <a:pt x="2128" y="235"/>
                </a:lnTo>
                <a:lnTo>
                  <a:pt x="2128" y="235"/>
                </a:lnTo>
                <a:lnTo>
                  <a:pt x="2128" y="235"/>
                </a:lnTo>
                <a:lnTo>
                  <a:pt x="2132" y="240"/>
                </a:lnTo>
                <a:lnTo>
                  <a:pt x="2137" y="240"/>
                </a:lnTo>
                <a:lnTo>
                  <a:pt x="2137" y="240"/>
                </a:lnTo>
                <a:lnTo>
                  <a:pt x="2141" y="240"/>
                </a:lnTo>
                <a:lnTo>
                  <a:pt x="2141" y="244"/>
                </a:lnTo>
                <a:lnTo>
                  <a:pt x="2141" y="244"/>
                </a:lnTo>
                <a:lnTo>
                  <a:pt x="2150" y="244"/>
                </a:lnTo>
                <a:lnTo>
                  <a:pt x="2150" y="244"/>
                </a:lnTo>
                <a:lnTo>
                  <a:pt x="2150" y="244"/>
                </a:lnTo>
                <a:lnTo>
                  <a:pt x="2155" y="244"/>
                </a:lnTo>
                <a:lnTo>
                  <a:pt x="2155" y="244"/>
                </a:lnTo>
                <a:lnTo>
                  <a:pt x="2155" y="244"/>
                </a:lnTo>
                <a:lnTo>
                  <a:pt x="2159" y="244"/>
                </a:lnTo>
                <a:lnTo>
                  <a:pt x="2159" y="244"/>
                </a:lnTo>
                <a:lnTo>
                  <a:pt x="2164" y="244"/>
                </a:lnTo>
                <a:lnTo>
                  <a:pt x="2164" y="244"/>
                </a:lnTo>
                <a:lnTo>
                  <a:pt x="2164" y="244"/>
                </a:lnTo>
                <a:lnTo>
                  <a:pt x="2164" y="244"/>
                </a:lnTo>
                <a:lnTo>
                  <a:pt x="2159" y="244"/>
                </a:lnTo>
                <a:lnTo>
                  <a:pt x="2159" y="249"/>
                </a:lnTo>
                <a:lnTo>
                  <a:pt x="2159" y="249"/>
                </a:lnTo>
                <a:lnTo>
                  <a:pt x="2159" y="249"/>
                </a:lnTo>
                <a:lnTo>
                  <a:pt x="2159" y="249"/>
                </a:lnTo>
                <a:lnTo>
                  <a:pt x="2155" y="249"/>
                </a:lnTo>
                <a:lnTo>
                  <a:pt x="2155" y="253"/>
                </a:lnTo>
                <a:lnTo>
                  <a:pt x="2150" y="253"/>
                </a:lnTo>
                <a:lnTo>
                  <a:pt x="2150" y="253"/>
                </a:lnTo>
                <a:lnTo>
                  <a:pt x="2150" y="258"/>
                </a:lnTo>
                <a:lnTo>
                  <a:pt x="2146" y="258"/>
                </a:lnTo>
                <a:lnTo>
                  <a:pt x="2146" y="258"/>
                </a:lnTo>
                <a:lnTo>
                  <a:pt x="2146" y="262"/>
                </a:lnTo>
                <a:lnTo>
                  <a:pt x="2150" y="258"/>
                </a:lnTo>
                <a:lnTo>
                  <a:pt x="2150" y="258"/>
                </a:lnTo>
                <a:lnTo>
                  <a:pt x="2150" y="262"/>
                </a:lnTo>
                <a:lnTo>
                  <a:pt x="2155" y="262"/>
                </a:lnTo>
                <a:lnTo>
                  <a:pt x="2155" y="262"/>
                </a:lnTo>
                <a:lnTo>
                  <a:pt x="2150" y="262"/>
                </a:lnTo>
                <a:lnTo>
                  <a:pt x="2146" y="262"/>
                </a:lnTo>
                <a:lnTo>
                  <a:pt x="2146" y="262"/>
                </a:lnTo>
                <a:lnTo>
                  <a:pt x="2141" y="262"/>
                </a:lnTo>
                <a:lnTo>
                  <a:pt x="2141" y="267"/>
                </a:lnTo>
                <a:lnTo>
                  <a:pt x="2137" y="267"/>
                </a:lnTo>
                <a:lnTo>
                  <a:pt x="2137" y="267"/>
                </a:lnTo>
                <a:lnTo>
                  <a:pt x="2141" y="267"/>
                </a:lnTo>
                <a:lnTo>
                  <a:pt x="2146" y="267"/>
                </a:lnTo>
                <a:lnTo>
                  <a:pt x="2141" y="267"/>
                </a:lnTo>
                <a:lnTo>
                  <a:pt x="2141" y="271"/>
                </a:lnTo>
                <a:lnTo>
                  <a:pt x="2137" y="271"/>
                </a:lnTo>
                <a:lnTo>
                  <a:pt x="2137" y="271"/>
                </a:lnTo>
                <a:lnTo>
                  <a:pt x="2132" y="271"/>
                </a:lnTo>
                <a:lnTo>
                  <a:pt x="2132" y="271"/>
                </a:lnTo>
                <a:lnTo>
                  <a:pt x="2128" y="271"/>
                </a:lnTo>
                <a:lnTo>
                  <a:pt x="2123" y="267"/>
                </a:lnTo>
                <a:lnTo>
                  <a:pt x="2123" y="267"/>
                </a:lnTo>
                <a:lnTo>
                  <a:pt x="2119" y="271"/>
                </a:lnTo>
                <a:lnTo>
                  <a:pt x="2114" y="271"/>
                </a:lnTo>
                <a:lnTo>
                  <a:pt x="2110" y="271"/>
                </a:lnTo>
                <a:lnTo>
                  <a:pt x="2110" y="276"/>
                </a:lnTo>
                <a:lnTo>
                  <a:pt x="2110" y="276"/>
                </a:lnTo>
                <a:lnTo>
                  <a:pt x="2110" y="276"/>
                </a:lnTo>
                <a:lnTo>
                  <a:pt x="2110" y="276"/>
                </a:lnTo>
                <a:lnTo>
                  <a:pt x="2114" y="276"/>
                </a:lnTo>
                <a:lnTo>
                  <a:pt x="2114" y="276"/>
                </a:lnTo>
                <a:lnTo>
                  <a:pt x="2114" y="276"/>
                </a:lnTo>
                <a:lnTo>
                  <a:pt x="2119" y="276"/>
                </a:lnTo>
                <a:lnTo>
                  <a:pt x="2123" y="276"/>
                </a:lnTo>
                <a:lnTo>
                  <a:pt x="2128" y="276"/>
                </a:lnTo>
                <a:lnTo>
                  <a:pt x="2128" y="276"/>
                </a:lnTo>
                <a:lnTo>
                  <a:pt x="2132" y="276"/>
                </a:lnTo>
                <a:lnTo>
                  <a:pt x="2132" y="276"/>
                </a:lnTo>
                <a:lnTo>
                  <a:pt x="2132" y="276"/>
                </a:lnTo>
                <a:lnTo>
                  <a:pt x="2132" y="276"/>
                </a:lnTo>
                <a:lnTo>
                  <a:pt x="2137" y="276"/>
                </a:lnTo>
                <a:lnTo>
                  <a:pt x="2137" y="276"/>
                </a:lnTo>
                <a:lnTo>
                  <a:pt x="2132" y="276"/>
                </a:lnTo>
                <a:lnTo>
                  <a:pt x="2132" y="276"/>
                </a:lnTo>
                <a:lnTo>
                  <a:pt x="2132" y="280"/>
                </a:lnTo>
                <a:lnTo>
                  <a:pt x="2128" y="280"/>
                </a:lnTo>
                <a:lnTo>
                  <a:pt x="2128" y="280"/>
                </a:lnTo>
                <a:lnTo>
                  <a:pt x="2128" y="280"/>
                </a:lnTo>
                <a:lnTo>
                  <a:pt x="2128" y="280"/>
                </a:lnTo>
                <a:lnTo>
                  <a:pt x="2128" y="280"/>
                </a:lnTo>
                <a:lnTo>
                  <a:pt x="2123" y="280"/>
                </a:lnTo>
                <a:lnTo>
                  <a:pt x="2123" y="280"/>
                </a:lnTo>
                <a:lnTo>
                  <a:pt x="2119" y="280"/>
                </a:lnTo>
                <a:lnTo>
                  <a:pt x="2114" y="276"/>
                </a:lnTo>
                <a:lnTo>
                  <a:pt x="2110" y="276"/>
                </a:lnTo>
                <a:lnTo>
                  <a:pt x="2110" y="276"/>
                </a:lnTo>
                <a:lnTo>
                  <a:pt x="2110" y="280"/>
                </a:lnTo>
                <a:lnTo>
                  <a:pt x="2105" y="280"/>
                </a:lnTo>
                <a:lnTo>
                  <a:pt x="2101" y="285"/>
                </a:lnTo>
                <a:lnTo>
                  <a:pt x="2101" y="285"/>
                </a:lnTo>
                <a:lnTo>
                  <a:pt x="2101" y="285"/>
                </a:lnTo>
                <a:lnTo>
                  <a:pt x="2096" y="285"/>
                </a:lnTo>
                <a:lnTo>
                  <a:pt x="2096" y="289"/>
                </a:lnTo>
                <a:lnTo>
                  <a:pt x="2096" y="289"/>
                </a:lnTo>
                <a:lnTo>
                  <a:pt x="2101" y="289"/>
                </a:lnTo>
                <a:lnTo>
                  <a:pt x="2105" y="285"/>
                </a:lnTo>
                <a:lnTo>
                  <a:pt x="2110" y="285"/>
                </a:lnTo>
                <a:lnTo>
                  <a:pt x="2110" y="285"/>
                </a:lnTo>
                <a:lnTo>
                  <a:pt x="2114" y="285"/>
                </a:lnTo>
                <a:lnTo>
                  <a:pt x="2114" y="285"/>
                </a:lnTo>
                <a:lnTo>
                  <a:pt x="2119" y="285"/>
                </a:lnTo>
                <a:lnTo>
                  <a:pt x="2119" y="285"/>
                </a:lnTo>
                <a:lnTo>
                  <a:pt x="2119" y="285"/>
                </a:lnTo>
                <a:lnTo>
                  <a:pt x="2123" y="285"/>
                </a:lnTo>
                <a:lnTo>
                  <a:pt x="2128" y="285"/>
                </a:lnTo>
                <a:lnTo>
                  <a:pt x="2132" y="285"/>
                </a:lnTo>
                <a:lnTo>
                  <a:pt x="2132" y="285"/>
                </a:lnTo>
                <a:lnTo>
                  <a:pt x="2128" y="285"/>
                </a:lnTo>
                <a:lnTo>
                  <a:pt x="2128" y="289"/>
                </a:lnTo>
                <a:lnTo>
                  <a:pt x="2128" y="289"/>
                </a:lnTo>
                <a:lnTo>
                  <a:pt x="2132" y="289"/>
                </a:lnTo>
                <a:lnTo>
                  <a:pt x="2132" y="289"/>
                </a:lnTo>
                <a:lnTo>
                  <a:pt x="2132" y="289"/>
                </a:lnTo>
                <a:lnTo>
                  <a:pt x="2128" y="289"/>
                </a:lnTo>
                <a:lnTo>
                  <a:pt x="2123" y="289"/>
                </a:lnTo>
                <a:lnTo>
                  <a:pt x="2119" y="289"/>
                </a:lnTo>
                <a:lnTo>
                  <a:pt x="2119" y="289"/>
                </a:lnTo>
                <a:lnTo>
                  <a:pt x="2114" y="285"/>
                </a:lnTo>
                <a:lnTo>
                  <a:pt x="2114" y="285"/>
                </a:lnTo>
                <a:lnTo>
                  <a:pt x="2110" y="285"/>
                </a:lnTo>
                <a:lnTo>
                  <a:pt x="2105" y="285"/>
                </a:lnTo>
                <a:lnTo>
                  <a:pt x="2101" y="289"/>
                </a:lnTo>
                <a:lnTo>
                  <a:pt x="2101" y="289"/>
                </a:lnTo>
                <a:lnTo>
                  <a:pt x="2096" y="289"/>
                </a:lnTo>
                <a:lnTo>
                  <a:pt x="2092" y="289"/>
                </a:lnTo>
                <a:lnTo>
                  <a:pt x="2092" y="294"/>
                </a:lnTo>
                <a:lnTo>
                  <a:pt x="2087" y="298"/>
                </a:lnTo>
                <a:lnTo>
                  <a:pt x="2092" y="298"/>
                </a:lnTo>
                <a:lnTo>
                  <a:pt x="2092" y="298"/>
                </a:lnTo>
                <a:lnTo>
                  <a:pt x="2092" y="303"/>
                </a:lnTo>
                <a:lnTo>
                  <a:pt x="2092" y="303"/>
                </a:lnTo>
                <a:lnTo>
                  <a:pt x="2096" y="303"/>
                </a:lnTo>
                <a:lnTo>
                  <a:pt x="2096" y="303"/>
                </a:lnTo>
                <a:lnTo>
                  <a:pt x="2101" y="303"/>
                </a:lnTo>
                <a:lnTo>
                  <a:pt x="2105" y="303"/>
                </a:lnTo>
                <a:lnTo>
                  <a:pt x="2105" y="303"/>
                </a:lnTo>
                <a:lnTo>
                  <a:pt x="2105" y="303"/>
                </a:lnTo>
                <a:lnTo>
                  <a:pt x="2101" y="303"/>
                </a:lnTo>
                <a:lnTo>
                  <a:pt x="2101" y="303"/>
                </a:lnTo>
                <a:lnTo>
                  <a:pt x="2096" y="303"/>
                </a:lnTo>
                <a:lnTo>
                  <a:pt x="2092" y="303"/>
                </a:lnTo>
                <a:lnTo>
                  <a:pt x="2092" y="303"/>
                </a:lnTo>
                <a:lnTo>
                  <a:pt x="2087" y="308"/>
                </a:lnTo>
                <a:lnTo>
                  <a:pt x="2087" y="308"/>
                </a:lnTo>
                <a:lnTo>
                  <a:pt x="2087" y="308"/>
                </a:lnTo>
                <a:lnTo>
                  <a:pt x="2087" y="308"/>
                </a:lnTo>
                <a:lnTo>
                  <a:pt x="2083" y="312"/>
                </a:lnTo>
                <a:lnTo>
                  <a:pt x="2083" y="312"/>
                </a:lnTo>
                <a:lnTo>
                  <a:pt x="2083" y="312"/>
                </a:lnTo>
                <a:lnTo>
                  <a:pt x="2083" y="317"/>
                </a:lnTo>
                <a:lnTo>
                  <a:pt x="2083" y="317"/>
                </a:lnTo>
                <a:lnTo>
                  <a:pt x="2083" y="317"/>
                </a:lnTo>
                <a:lnTo>
                  <a:pt x="2087" y="317"/>
                </a:lnTo>
                <a:lnTo>
                  <a:pt x="2087" y="317"/>
                </a:lnTo>
                <a:lnTo>
                  <a:pt x="2092" y="312"/>
                </a:lnTo>
                <a:lnTo>
                  <a:pt x="2092" y="312"/>
                </a:lnTo>
                <a:lnTo>
                  <a:pt x="2096" y="312"/>
                </a:lnTo>
                <a:lnTo>
                  <a:pt x="2101" y="312"/>
                </a:lnTo>
                <a:lnTo>
                  <a:pt x="2110" y="308"/>
                </a:lnTo>
                <a:lnTo>
                  <a:pt x="2110" y="303"/>
                </a:lnTo>
                <a:lnTo>
                  <a:pt x="2114" y="303"/>
                </a:lnTo>
                <a:lnTo>
                  <a:pt x="2119" y="303"/>
                </a:lnTo>
                <a:lnTo>
                  <a:pt x="2119" y="303"/>
                </a:lnTo>
                <a:lnTo>
                  <a:pt x="2119" y="303"/>
                </a:lnTo>
                <a:lnTo>
                  <a:pt x="2114" y="308"/>
                </a:lnTo>
                <a:lnTo>
                  <a:pt x="2110" y="308"/>
                </a:lnTo>
                <a:lnTo>
                  <a:pt x="2110" y="308"/>
                </a:lnTo>
                <a:lnTo>
                  <a:pt x="2105" y="308"/>
                </a:lnTo>
                <a:lnTo>
                  <a:pt x="2105" y="308"/>
                </a:lnTo>
                <a:lnTo>
                  <a:pt x="2105" y="308"/>
                </a:lnTo>
                <a:lnTo>
                  <a:pt x="2101" y="312"/>
                </a:lnTo>
                <a:lnTo>
                  <a:pt x="2101" y="312"/>
                </a:lnTo>
                <a:lnTo>
                  <a:pt x="2096" y="312"/>
                </a:lnTo>
                <a:lnTo>
                  <a:pt x="2087" y="317"/>
                </a:lnTo>
                <a:lnTo>
                  <a:pt x="2083" y="317"/>
                </a:lnTo>
                <a:lnTo>
                  <a:pt x="2083" y="317"/>
                </a:lnTo>
                <a:lnTo>
                  <a:pt x="2083" y="317"/>
                </a:lnTo>
                <a:lnTo>
                  <a:pt x="2083" y="317"/>
                </a:lnTo>
                <a:lnTo>
                  <a:pt x="2083" y="317"/>
                </a:lnTo>
                <a:lnTo>
                  <a:pt x="2087" y="317"/>
                </a:lnTo>
                <a:lnTo>
                  <a:pt x="2083" y="321"/>
                </a:lnTo>
                <a:lnTo>
                  <a:pt x="2078" y="326"/>
                </a:lnTo>
                <a:lnTo>
                  <a:pt x="2078" y="326"/>
                </a:lnTo>
                <a:lnTo>
                  <a:pt x="2083" y="326"/>
                </a:lnTo>
                <a:lnTo>
                  <a:pt x="2087" y="326"/>
                </a:lnTo>
                <a:lnTo>
                  <a:pt x="2087" y="330"/>
                </a:lnTo>
                <a:lnTo>
                  <a:pt x="2087" y="330"/>
                </a:lnTo>
                <a:lnTo>
                  <a:pt x="2092" y="326"/>
                </a:lnTo>
                <a:lnTo>
                  <a:pt x="2096" y="326"/>
                </a:lnTo>
                <a:lnTo>
                  <a:pt x="2096" y="326"/>
                </a:lnTo>
                <a:lnTo>
                  <a:pt x="2101" y="326"/>
                </a:lnTo>
                <a:lnTo>
                  <a:pt x="2105" y="321"/>
                </a:lnTo>
                <a:lnTo>
                  <a:pt x="2105" y="321"/>
                </a:lnTo>
                <a:lnTo>
                  <a:pt x="2105" y="326"/>
                </a:lnTo>
                <a:lnTo>
                  <a:pt x="2105" y="326"/>
                </a:lnTo>
                <a:lnTo>
                  <a:pt x="2105" y="326"/>
                </a:lnTo>
                <a:lnTo>
                  <a:pt x="2101" y="326"/>
                </a:lnTo>
                <a:lnTo>
                  <a:pt x="2101" y="326"/>
                </a:lnTo>
                <a:lnTo>
                  <a:pt x="2096" y="326"/>
                </a:lnTo>
                <a:lnTo>
                  <a:pt x="2092" y="330"/>
                </a:lnTo>
                <a:lnTo>
                  <a:pt x="2087" y="330"/>
                </a:lnTo>
                <a:lnTo>
                  <a:pt x="2087" y="330"/>
                </a:lnTo>
                <a:lnTo>
                  <a:pt x="2087" y="330"/>
                </a:lnTo>
                <a:lnTo>
                  <a:pt x="2087" y="330"/>
                </a:lnTo>
                <a:lnTo>
                  <a:pt x="2087" y="335"/>
                </a:lnTo>
                <a:lnTo>
                  <a:pt x="2083" y="335"/>
                </a:lnTo>
                <a:lnTo>
                  <a:pt x="2087" y="335"/>
                </a:lnTo>
                <a:lnTo>
                  <a:pt x="2087" y="335"/>
                </a:lnTo>
                <a:lnTo>
                  <a:pt x="2083" y="339"/>
                </a:lnTo>
                <a:lnTo>
                  <a:pt x="2083" y="344"/>
                </a:lnTo>
                <a:lnTo>
                  <a:pt x="2083" y="344"/>
                </a:lnTo>
                <a:lnTo>
                  <a:pt x="2083" y="348"/>
                </a:lnTo>
                <a:lnTo>
                  <a:pt x="2083" y="348"/>
                </a:lnTo>
                <a:lnTo>
                  <a:pt x="2078" y="353"/>
                </a:lnTo>
                <a:lnTo>
                  <a:pt x="2083" y="353"/>
                </a:lnTo>
                <a:lnTo>
                  <a:pt x="2083" y="353"/>
                </a:lnTo>
                <a:lnTo>
                  <a:pt x="2083" y="353"/>
                </a:lnTo>
                <a:lnTo>
                  <a:pt x="2087" y="348"/>
                </a:lnTo>
                <a:lnTo>
                  <a:pt x="2092" y="348"/>
                </a:lnTo>
                <a:lnTo>
                  <a:pt x="2092" y="344"/>
                </a:lnTo>
                <a:lnTo>
                  <a:pt x="2092" y="344"/>
                </a:lnTo>
                <a:lnTo>
                  <a:pt x="2096" y="344"/>
                </a:lnTo>
                <a:lnTo>
                  <a:pt x="2096" y="344"/>
                </a:lnTo>
                <a:lnTo>
                  <a:pt x="2096" y="344"/>
                </a:lnTo>
                <a:lnTo>
                  <a:pt x="2092" y="344"/>
                </a:lnTo>
                <a:lnTo>
                  <a:pt x="2096" y="344"/>
                </a:lnTo>
                <a:lnTo>
                  <a:pt x="2096" y="344"/>
                </a:lnTo>
                <a:lnTo>
                  <a:pt x="2101" y="344"/>
                </a:lnTo>
                <a:lnTo>
                  <a:pt x="2101" y="344"/>
                </a:lnTo>
                <a:lnTo>
                  <a:pt x="2101" y="339"/>
                </a:lnTo>
                <a:lnTo>
                  <a:pt x="2101" y="339"/>
                </a:lnTo>
                <a:lnTo>
                  <a:pt x="2101" y="335"/>
                </a:lnTo>
                <a:lnTo>
                  <a:pt x="2101" y="335"/>
                </a:lnTo>
                <a:lnTo>
                  <a:pt x="2105" y="335"/>
                </a:lnTo>
                <a:lnTo>
                  <a:pt x="2105" y="335"/>
                </a:lnTo>
                <a:lnTo>
                  <a:pt x="2101" y="339"/>
                </a:lnTo>
                <a:lnTo>
                  <a:pt x="2105" y="339"/>
                </a:lnTo>
                <a:lnTo>
                  <a:pt x="2101" y="339"/>
                </a:lnTo>
                <a:lnTo>
                  <a:pt x="2101" y="339"/>
                </a:lnTo>
                <a:lnTo>
                  <a:pt x="2105" y="344"/>
                </a:lnTo>
                <a:lnTo>
                  <a:pt x="2105" y="344"/>
                </a:lnTo>
                <a:lnTo>
                  <a:pt x="2105" y="344"/>
                </a:lnTo>
                <a:lnTo>
                  <a:pt x="2110" y="344"/>
                </a:lnTo>
                <a:lnTo>
                  <a:pt x="2105" y="348"/>
                </a:lnTo>
                <a:lnTo>
                  <a:pt x="2105" y="348"/>
                </a:lnTo>
                <a:lnTo>
                  <a:pt x="2105" y="348"/>
                </a:lnTo>
                <a:lnTo>
                  <a:pt x="2105" y="348"/>
                </a:lnTo>
                <a:lnTo>
                  <a:pt x="2105" y="344"/>
                </a:lnTo>
                <a:lnTo>
                  <a:pt x="2105" y="344"/>
                </a:lnTo>
                <a:lnTo>
                  <a:pt x="2105" y="344"/>
                </a:lnTo>
                <a:lnTo>
                  <a:pt x="2101" y="344"/>
                </a:lnTo>
                <a:lnTo>
                  <a:pt x="2096" y="344"/>
                </a:lnTo>
                <a:lnTo>
                  <a:pt x="2096" y="344"/>
                </a:lnTo>
                <a:lnTo>
                  <a:pt x="2096" y="348"/>
                </a:lnTo>
                <a:lnTo>
                  <a:pt x="2096" y="348"/>
                </a:lnTo>
                <a:lnTo>
                  <a:pt x="2096" y="344"/>
                </a:lnTo>
                <a:lnTo>
                  <a:pt x="2092" y="348"/>
                </a:lnTo>
                <a:lnTo>
                  <a:pt x="2092" y="348"/>
                </a:lnTo>
                <a:lnTo>
                  <a:pt x="2087" y="348"/>
                </a:lnTo>
                <a:lnTo>
                  <a:pt x="2083" y="353"/>
                </a:lnTo>
                <a:lnTo>
                  <a:pt x="2083" y="353"/>
                </a:lnTo>
                <a:lnTo>
                  <a:pt x="2083" y="353"/>
                </a:lnTo>
                <a:lnTo>
                  <a:pt x="2083" y="353"/>
                </a:lnTo>
                <a:lnTo>
                  <a:pt x="2083" y="353"/>
                </a:lnTo>
                <a:lnTo>
                  <a:pt x="2087" y="353"/>
                </a:lnTo>
                <a:lnTo>
                  <a:pt x="2087" y="353"/>
                </a:lnTo>
                <a:lnTo>
                  <a:pt x="2092" y="353"/>
                </a:lnTo>
                <a:lnTo>
                  <a:pt x="2096" y="353"/>
                </a:lnTo>
                <a:lnTo>
                  <a:pt x="2101" y="353"/>
                </a:lnTo>
                <a:lnTo>
                  <a:pt x="2101" y="353"/>
                </a:lnTo>
                <a:lnTo>
                  <a:pt x="2101" y="353"/>
                </a:lnTo>
                <a:lnTo>
                  <a:pt x="2096" y="353"/>
                </a:lnTo>
                <a:lnTo>
                  <a:pt x="2096" y="353"/>
                </a:lnTo>
                <a:lnTo>
                  <a:pt x="2101" y="353"/>
                </a:lnTo>
                <a:lnTo>
                  <a:pt x="2101" y="353"/>
                </a:lnTo>
                <a:lnTo>
                  <a:pt x="2101" y="353"/>
                </a:lnTo>
                <a:lnTo>
                  <a:pt x="2096" y="353"/>
                </a:lnTo>
                <a:lnTo>
                  <a:pt x="2096" y="353"/>
                </a:lnTo>
                <a:lnTo>
                  <a:pt x="2092" y="353"/>
                </a:lnTo>
                <a:lnTo>
                  <a:pt x="2087" y="357"/>
                </a:lnTo>
                <a:lnTo>
                  <a:pt x="2083" y="357"/>
                </a:lnTo>
                <a:lnTo>
                  <a:pt x="2083" y="357"/>
                </a:lnTo>
                <a:lnTo>
                  <a:pt x="2083" y="362"/>
                </a:lnTo>
                <a:lnTo>
                  <a:pt x="2078" y="362"/>
                </a:lnTo>
                <a:lnTo>
                  <a:pt x="2083" y="366"/>
                </a:lnTo>
                <a:lnTo>
                  <a:pt x="2083" y="371"/>
                </a:lnTo>
                <a:lnTo>
                  <a:pt x="2083" y="371"/>
                </a:lnTo>
                <a:lnTo>
                  <a:pt x="2083" y="375"/>
                </a:lnTo>
                <a:lnTo>
                  <a:pt x="2083" y="375"/>
                </a:lnTo>
                <a:lnTo>
                  <a:pt x="2083" y="375"/>
                </a:lnTo>
                <a:lnTo>
                  <a:pt x="2083" y="375"/>
                </a:lnTo>
                <a:lnTo>
                  <a:pt x="2087" y="375"/>
                </a:lnTo>
                <a:lnTo>
                  <a:pt x="2087" y="380"/>
                </a:lnTo>
                <a:lnTo>
                  <a:pt x="2087" y="380"/>
                </a:lnTo>
                <a:lnTo>
                  <a:pt x="2087" y="380"/>
                </a:lnTo>
                <a:lnTo>
                  <a:pt x="2092" y="375"/>
                </a:lnTo>
                <a:lnTo>
                  <a:pt x="2096" y="375"/>
                </a:lnTo>
                <a:lnTo>
                  <a:pt x="2092" y="375"/>
                </a:lnTo>
                <a:lnTo>
                  <a:pt x="2087" y="380"/>
                </a:lnTo>
                <a:lnTo>
                  <a:pt x="2087" y="380"/>
                </a:lnTo>
                <a:lnTo>
                  <a:pt x="2087" y="380"/>
                </a:lnTo>
                <a:lnTo>
                  <a:pt x="2083" y="384"/>
                </a:lnTo>
                <a:lnTo>
                  <a:pt x="2083" y="384"/>
                </a:lnTo>
                <a:lnTo>
                  <a:pt x="2083" y="384"/>
                </a:lnTo>
                <a:lnTo>
                  <a:pt x="2083" y="384"/>
                </a:lnTo>
                <a:lnTo>
                  <a:pt x="2083" y="384"/>
                </a:lnTo>
                <a:lnTo>
                  <a:pt x="2087" y="389"/>
                </a:lnTo>
                <a:lnTo>
                  <a:pt x="2087" y="389"/>
                </a:lnTo>
                <a:lnTo>
                  <a:pt x="2087" y="389"/>
                </a:lnTo>
                <a:lnTo>
                  <a:pt x="2087" y="389"/>
                </a:lnTo>
                <a:lnTo>
                  <a:pt x="2092" y="389"/>
                </a:lnTo>
                <a:lnTo>
                  <a:pt x="2087" y="393"/>
                </a:lnTo>
                <a:lnTo>
                  <a:pt x="2087" y="393"/>
                </a:lnTo>
                <a:lnTo>
                  <a:pt x="2087" y="393"/>
                </a:lnTo>
                <a:lnTo>
                  <a:pt x="2087" y="393"/>
                </a:lnTo>
                <a:lnTo>
                  <a:pt x="2092" y="393"/>
                </a:lnTo>
                <a:lnTo>
                  <a:pt x="2092" y="393"/>
                </a:lnTo>
                <a:lnTo>
                  <a:pt x="2092" y="393"/>
                </a:lnTo>
                <a:lnTo>
                  <a:pt x="2096" y="393"/>
                </a:lnTo>
                <a:lnTo>
                  <a:pt x="2096" y="393"/>
                </a:lnTo>
                <a:lnTo>
                  <a:pt x="2096" y="393"/>
                </a:lnTo>
                <a:lnTo>
                  <a:pt x="2096" y="393"/>
                </a:lnTo>
                <a:lnTo>
                  <a:pt x="2096" y="393"/>
                </a:lnTo>
                <a:lnTo>
                  <a:pt x="2092" y="393"/>
                </a:lnTo>
                <a:lnTo>
                  <a:pt x="2092" y="398"/>
                </a:lnTo>
                <a:lnTo>
                  <a:pt x="2087" y="398"/>
                </a:lnTo>
                <a:lnTo>
                  <a:pt x="2087" y="398"/>
                </a:lnTo>
                <a:lnTo>
                  <a:pt x="2087" y="398"/>
                </a:lnTo>
                <a:lnTo>
                  <a:pt x="2087" y="398"/>
                </a:lnTo>
                <a:lnTo>
                  <a:pt x="2087" y="398"/>
                </a:lnTo>
                <a:lnTo>
                  <a:pt x="2092" y="402"/>
                </a:lnTo>
                <a:lnTo>
                  <a:pt x="2087" y="402"/>
                </a:lnTo>
                <a:lnTo>
                  <a:pt x="2087" y="402"/>
                </a:lnTo>
                <a:lnTo>
                  <a:pt x="2087" y="402"/>
                </a:lnTo>
                <a:lnTo>
                  <a:pt x="2092" y="402"/>
                </a:lnTo>
                <a:lnTo>
                  <a:pt x="2092" y="407"/>
                </a:lnTo>
                <a:lnTo>
                  <a:pt x="2087" y="407"/>
                </a:lnTo>
                <a:lnTo>
                  <a:pt x="2087" y="407"/>
                </a:lnTo>
                <a:lnTo>
                  <a:pt x="2092" y="407"/>
                </a:lnTo>
                <a:lnTo>
                  <a:pt x="2092" y="411"/>
                </a:lnTo>
                <a:lnTo>
                  <a:pt x="2096" y="411"/>
                </a:lnTo>
                <a:lnTo>
                  <a:pt x="2096" y="411"/>
                </a:lnTo>
                <a:lnTo>
                  <a:pt x="2096" y="411"/>
                </a:lnTo>
                <a:lnTo>
                  <a:pt x="2096" y="411"/>
                </a:lnTo>
                <a:lnTo>
                  <a:pt x="2092" y="416"/>
                </a:lnTo>
                <a:lnTo>
                  <a:pt x="2096" y="416"/>
                </a:lnTo>
                <a:lnTo>
                  <a:pt x="2096" y="416"/>
                </a:lnTo>
                <a:lnTo>
                  <a:pt x="2101" y="416"/>
                </a:lnTo>
                <a:lnTo>
                  <a:pt x="2101" y="416"/>
                </a:lnTo>
                <a:lnTo>
                  <a:pt x="2101" y="416"/>
                </a:lnTo>
                <a:lnTo>
                  <a:pt x="2096" y="416"/>
                </a:lnTo>
                <a:lnTo>
                  <a:pt x="2092" y="416"/>
                </a:lnTo>
                <a:lnTo>
                  <a:pt x="2096" y="421"/>
                </a:lnTo>
                <a:lnTo>
                  <a:pt x="2096" y="421"/>
                </a:lnTo>
                <a:lnTo>
                  <a:pt x="2096" y="421"/>
                </a:lnTo>
                <a:lnTo>
                  <a:pt x="2096" y="421"/>
                </a:lnTo>
                <a:lnTo>
                  <a:pt x="2101" y="421"/>
                </a:lnTo>
                <a:lnTo>
                  <a:pt x="2101" y="416"/>
                </a:lnTo>
                <a:lnTo>
                  <a:pt x="2101" y="416"/>
                </a:lnTo>
                <a:lnTo>
                  <a:pt x="2101" y="416"/>
                </a:lnTo>
                <a:lnTo>
                  <a:pt x="2101" y="416"/>
                </a:lnTo>
                <a:lnTo>
                  <a:pt x="2105" y="416"/>
                </a:lnTo>
                <a:lnTo>
                  <a:pt x="2105" y="416"/>
                </a:lnTo>
                <a:lnTo>
                  <a:pt x="2105" y="421"/>
                </a:lnTo>
                <a:lnTo>
                  <a:pt x="2110" y="416"/>
                </a:lnTo>
                <a:lnTo>
                  <a:pt x="2110" y="416"/>
                </a:lnTo>
                <a:lnTo>
                  <a:pt x="2110" y="416"/>
                </a:lnTo>
                <a:lnTo>
                  <a:pt x="2114" y="416"/>
                </a:lnTo>
                <a:lnTo>
                  <a:pt x="2114" y="416"/>
                </a:lnTo>
                <a:lnTo>
                  <a:pt x="2114" y="416"/>
                </a:lnTo>
                <a:lnTo>
                  <a:pt x="2119" y="416"/>
                </a:lnTo>
                <a:lnTo>
                  <a:pt x="2123" y="411"/>
                </a:lnTo>
                <a:lnTo>
                  <a:pt x="2123" y="411"/>
                </a:lnTo>
                <a:lnTo>
                  <a:pt x="2128" y="411"/>
                </a:lnTo>
                <a:lnTo>
                  <a:pt x="2128" y="411"/>
                </a:lnTo>
                <a:lnTo>
                  <a:pt x="2128" y="411"/>
                </a:lnTo>
                <a:lnTo>
                  <a:pt x="2128" y="411"/>
                </a:lnTo>
                <a:lnTo>
                  <a:pt x="2128" y="411"/>
                </a:lnTo>
                <a:lnTo>
                  <a:pt x="2123" y="416"/>
                </a:lnTo>
                <a:lnTo>
                  <a:pt x="2123" y="416"/>
                </a:lnTo>
                <a:lnTo>
                  <a:pt x="2119" y="421"/>
                </a:lnTo>
                <a:lnTo>
                  <a:pt x="2119" y="421"/>
                </a:lnTo>
                <a:lnTo>
                  <a:pt x="2119" y="421"/>
                </a:lnTo>
                <a:lnTo>
                  <a:pt x="2123" y="425"/>
                </a:lnTo>
                <a:lnTo>
                  <a:pt x="2123" y="425"/>
                </a:lnTo>
                <a:lnTo>
                  <a:pt x="2123" y="425"/>
                </a:lnTo>
                <a:lnTo>
                  <a:pt x="2128" y="425"/>
                </a:lnTo>
                <a:lnTo>
                  <a:pt x="2128" y="425"/>
                </a:lnTo>
                <a:lnTo>
                  <a:pt x="2128" y="425"/>
                </a:lnTo>
                <a:lnTo>
                  <a:pt x="2132" y="425"/>
                </a:lnTo>
                <a:lnTo>
                  <a:pt x="2137" y="421"/>
                </a:lnTo>
                <a:lnTo>
                  <a:pt x="2137" y="421"/>
                </a:lnTo>
                <a:lnTo>
                  <a:pt x="2137" y="425"/>
                </a:lnTo>
                <a:lnTo>
                  <a:pt x="2132" y="425"/>
                </a:lnTo>
                <a:lnTo>
                  <a:pt x="2132" y="425"/>
                </a:lnTo>
                <a:lnTo>
                  <a:pt x="2128" y="425"/>
                </a:lnTo>
                <a:lnTo>
                  <a:pt x="2128" y="425"/>
                </a:lnTo>
                <a:lnTo>
                  <a:pt x="2128" y="430"/>
                </a:lnTo>
                <a:lnTo>
                  <a:pt x="2123" y="430"/>
                </a:lnTo>
                <a:lnTo>
                  <a:pt x="2132" y="434"/>
                </a:lnTo>
                <a:lnTo>
                  <a:pt x="2132" y="434"/>
                </a:lnTo>
                <a:lnTo>
                  <a:pt x="2137" y="434"/>
                </a:lnTo>
                <a:lnTo>
                  <a:pt x="2137" y="434"/>
                </a:lnTo>
                <a:lnTo>
                  <a:pt x="2137" y="430"/>
                </a:lnTo>
                <a:lnTo>
                  <a:pt x="2141" y="430"/>
                </a:lnTo>
                <a:lnTo>
                  <a:pt x="2141" y="430"/>
                </a:lnTo>
                <a:lnTo>
                  <a:pt x="2141" y="430"/>
                </a:lnTo>
                <a:lnTo>
                  <a:pt x="2137" y="434"/>
                </a:lnTo>
                <a:lnTo>
                  <a:pt x="2137" y="434"/>
                </a:lnTo>
                <a:lnTo>
                  <a:pt x="2137" y="434"/>
                </a:lnTo>
                <a:lnTo>
                  <a:pt x="2137" y="439"/>
                </a:lnTo>
                <a:lnTo>
                  <a:pt x="2137" y="439"/>
                </a:lnTo>
                <a:lnTo>
                  <a:pt x="2137" y="439"/>
                </a:lnTo>
                <a:lnTo>
                  <a:pt x="2137" y="439"/>
                </a:lnTo>
                <a:lnTo>
                  <a:pt x="2141" y="439"/>
                </a:lnTo>
                <a:lnTo>
                  <a:pt x="2137" y="439"/>
                </a:lnTo>
                <a:lnTo>
                  <a:pt x="2137" y="439"/>
                </a:lnTo>
                <a:lnTo>
                  <a:pt x="2141" y="439"/>
                </a:lnTo>
                <a:lnTo>
                  <a:pt x="2141" y="439"/>
                </a:lnTo>
                <a:lnTo>
                  <a:pt x="2146" y="439"/>
                </a:lnTo>
                <a:lnTo>
                  <a:pt x="2146" y="439"/>
                </a:lnTo>
                <a:lnTo>
                  <a:pt x="2146" y="439"/>
                </a:lnTo>
                <a:lnTo>
                  <a:pt x="2141" y="434"/>
                </a:lnTo>
                <a:lnTo>
                  <a:pt x="2141" y="434"/>
                </a:lnTo>
                <a:lnTo>
                  <a:pt x="2146" y="434"/>
                </a:lnTo>
                <a:lnTo>
                  <a:pt x="2146" y="439"/>
                </a:lnTo>
                <a:lnTo>
                  <a:pt x="2150" y="439"/>
                </a:lnTo>
                <a:lnTo>
                  <a:pt x="2150" y="434"/>
                </a:lnTo>
                <a:lnTo>
                  <a:pt x="2155" y="434"/>
                </a:lnTo>
                <a:lnTo>
                  <a:pt x="2155" y="430"/>
                </a:lnTo>
                <a:lnTo>
                  <a:pt x="2155" y="430"/>
                </a:lnTo>
                <a:lnTo>
                  <a:pt x="2155" y="430"/>
                </a:lnTo>
                <a:lnTo>
                  <a:pt x="2155" y="430"/>
                </a:lnTo>
                <a:lnTo>
                  <a:pt x="2155" y="425"/>
                </a:lnTo>
                <a:lnTo>
                  <a:pt x="2150" y="425"/>
                </a:lnTo>
                <a:lnTo>
                  <a:pt x="2150" y="425"/>
                </a:lnTo>
                <a:lnTo>
                  <a:pt x="2146" y="425"/>
                </a:lnTo>
                <a:lnTo>
                  <a:pt x="2146" y="425"/>
                </a:lnTo>
                <a:lnTo>
                  <a:pt x="2146" y="425"/>
                </a:lnTo>
                <a:lnTo>
                  <a:pt x="2150" y="425"/>
                </a:lnTo>
                <a:lnTo>
                  <a:pt x="2150" y="425"/>
                </a:lnTo>
                <a:lnTo>
                  <a:pt x="2155" y="425"/>
                </a:lnTo>
                <a:lnTo>
                  <a:pt x="2155" y="425"/>
                </a:lnTo>
                <a:lnTo>
                  <a:pt x="2155" y="425"/>
                </a:lnTo>
                <a:lnTo>
                  <a:pt x="2159" y="425"/>
                </a:lnTo>
                <a:lnTo>
                  <a:pt x="2164" y="421"/>
                </a:lnTo>
                <a:lnTo>
                  <a:pt x="2168" y="416"/>
                </a:lnTo>
                <a:lnTo>
                  <a:pt x="2173" y="411"/>
                </a:lnTo>
                <a:lnTo>
                  <a:pt x="2173" y="407"/>
                </a:lnTo>
                <a:lnTo>
                  <a:pt x="2178" y="407"/>
                </a:lnTo>
                <a:lnTo>
                  <a:pt x="2178" y="402"/>
                </a:lnTo>
                <a:lnTo>
                  <a:pt x="2173" y="402"/>
                </a:lnTo>
                <a:lnTo>
                  <a:pt x="2173" y="402"/>
                </a:lnTo>
                <a:lnTo>
                  <a:pt x="2178" y="402"/>
                </a:lnTo>
                <a:lnTo>
                  <a:pt x="2178" y="402"/>
                </a:lnTo>
                <a:lnTo>
                  <a:pt x="2182" y="402"/>
                </a:lnTo>
                <a:lnTo>
                  <a:pt x="2182" y="398"/>
                </a:lnTo>
                <a:lnTo>
                  <a:pt x="2182" y="398"/>
                </a:lnTo>
                <a:lnTo>
                  <a:pt x="2182" y="398"/>
                </a:lnTo>
                <a:lnTo>
                  <a:pt x="2182" y="393"/>
                </a:lnTo>
                <a:lnTo>
                  <a:pt x="2182" y="393"/>
                </a:lnTo>
                <a:lnTo>
                  <a:pt x="2182" y="393"/>
                </a:lnTo>
                <a:lnTo>
                  <a:pt x="2187" y="389"/>
                </a:lnTo>
                <a:lnTo>
                  <a:pt x="2187" y="389"/>
                </a:lnTo>
                <a:lnTo>
                  <a:pt x="2187" y="389"/>
                </a:lnTo>
                <a:lnTo>
                  <a:pt x="2187" y="389"/>
                </a:lnTo>
                <a:lnTo>
                  <a:pt x="2182" y="389"/>
                </a:lnTo>
                <a:lnTo>
                  <a:pt x="2182" y="384"/>
                </a:lnTo>
                <a:lnTo>
                  <a:pt x="2178" y="384"/>
                </a:lnTo>
                <a:lnTo>
                  <a:pt x="2178" y="384"/>
                </a:lnTo>
                <a:lnTo>
                  <a:pt x="2178" y="384"/>
                </a:lnTo>
                <a:lnTo>
                  <a:pt x="2182" y="384"/>
                </a:lnTo>
                <a:lnTo>
                  <a:pt x="2187" y="384"/>
                </a:lnTo>
                <a:lnTo>
                  <a:pt x="2187" y="384"/>
                </a:lnTo>
                <a:lnTo>
                  <a:pt x="2187" y="384"/>
                </a:lnTo>
                <a:lnTo>
                  <a:pt x="2191" y="384"/>
                </a:lnTo>
                <a:lnTo>
                  <a:pt x="2191" y="384"/>
                </a:lnTo>
                <a:lnTo>
                  <a:pt x="2196" y="380"/>
                </a:lnTo>
                <a:lnTo>
                  <a:pt x="2196" y="380"/>
                </a:lnTo>
                <a:lnTo>
                  <a:pt x="2196" y="380"/>
                </a:lnTo>
                <a:lnTo>
                  <a:pt x="2196" y="380"/>
                </a:lnTo>
                <a:lnTo>
                  <a:pt x="2191" y="380"/>
                </a:lnTo>
                <a:lnTo>
                  <a:pt x="2191" y="375"/>
                </a:lnTo>
                <a:lnTo>
                  <a:pt x="2191" y="375"/>
                </a:lnTo>
                <a:lnTo>
                  <a:pt x="2191" y="375"/>
                </a:lnTo>
                <a:lnTo>
                  <a:pt x="2191" y="375"/>
                </a:lnTo>
                <a:lnTo>
                  <a:pt x="2196" y="380"/>
                </a:lnTo>
                <a:lnTo>
                  <a:pt x="2196" y="380"/>
                </a:lnTo>
                <a:lnTo>
                  <a:pt x="2200" y="380"/>
                </a:lnTo>
                <a:lnTo>
                  <a:pt x="2200" y="380"/>
                </a:lnTo>
                <a:lnTo>
                  <a:pt x="2200" y="380"/>
                </a:lnTo>
                <a:lnTo>
                  <a:pt x="2205" y="375"/>
                </a:lnTo>
                <a:lnTo>
                  <a:pt x="2205" y="375"/>
                </a:lnTo>
                <a:lnTo>
                  <a:pt x="2205" y="375"/>
                </a:lnTo>
                <a:lnTo>
                  <a:pt x="2205" y="375"/>
                </a:lnTo>
                <a:lnTo>
                  <a:pt x="2209" y="371"/>
                </a:lnTo>
                <a:lnTo>
                  <a:pt x="2209" y="371"/>
                </a:lnTo>
                <a:lnTo>
                  <a:pt x="2209" y="371"/>
                </a:lnTo>
                <a:lnTo>
                  <a:pt x="2214" y="371"/>
                </a:lnTo>
                <a:lnTo>
                  <a:pt x="2214" y="371"/>
                </a:lnTo>
                <a:lnTo>
                  <a:pt x="2218" y="366"/>
                </a:lnTo>
                <a:lnTo>
                  <a:pt x="2218" y="366"/>
                </a:lnTo>
                <a:lnTo>
                  <a:pt x="2218" y="362"/>
                </a:lnTo>
                <a:lnTo>
                  <a:pt x="2218" y="357"/>
                </a:lnTo>
                <a:lnTo>
                  <a:pt x="2218" y="357"/>
                </a:lnTo>
                <a:lnTo>
                  <a:pt x="2214" y="357"/>
                </a:lnTo>
                <a:lnTo>
                  <a:pt x="2214" y="357"/>
                </a:lnTo>
                <a:lnTo>
                  <a:pt x="2214" y="357"/>
                </a:lnTo>
                <a:lnTo>
                  <a:pt x="2209" y="357"/>
                </a:lnTo>
                <a:lnTo>
                  <a:pt x="2214" y="357"/>
                </a:lnTo>
                <a:lnTo>
                  <a:pt x="2214" y="357"/>
                </a:lnTo>
                <a:lnTo>
                  <a:pt x="2214" y="357"/>
                </a:lnTo>
                <a:lnTo>
                  <a:pt x="2218" y="357"/>
                </a:lnTo>
                <a:lnTo>
                  <a:pt x="2218" y="357"/>
                </a:lnTo>
                <a:lnTo>
                  <a:pt x="2218" y="357"/>
                </a:lnTo>
                <a:lnTo>
                  <a:pt x="2223" y="357"/>
                </a:lnTo>
                <a:lnTo>
                  <a:pt x="2227" y="353"/>
                </a:lnTo>
                <a:lnTo>
                  <a:pt x="2227" y="353"/>
                </a:lnTo>
                <a:lnTo>
                  <a:pt x="2227" y="353"/>
                </a:lnTo>
                <a:lnTo>
                  <a:pt x="2227" y="353"/>
                </a:lnTo>
                <a:lnTo>
                  <a:pt x="2227" y="348"/>
                </a:lnTo>
                <a:lnTo>
                  <a:pt x="2227" y="348"/>
                </a:lnTo>
                <a:lnTo>
                  <a:pt x="2227" y="344"/>
                </a:lnTo>
                <a:lnTo>
                  <a:pt x="2223" y="344"/>
                </a:lnTo>
                <a:lnTo>
                  <a:pt x="2223" y="344"/>
                </a:lnTo>
                <a:lnTo>
                  <a:pt x="2223" y="344"/>
                </a:lnTo>
                <a:lnTo>
                  <a:pt x="2223" y="344"/>
                </a:lnTo>
                <a:lnTo>
                  <a:pt x="2223" y="339"/>
                </a:lnTo>
                <a:lnTo>
                  <a:pt x="2223" y="344"/>
                </a:lnTo>
                <a:lnTo>
                  <a:pt x="2227" y="339"/>
                </a:lnTo>
                <a:lnTo>
                  <a:pt x="2232" y="344"/>
                </a:lnTo>
                <a:lnTo>
                  <a:pt x="2236" y="344"/>
                </a:lnTo>
                <a:lnTo>
                  <a:pt x="2236" y="339"/>
                </a:lnTo>
                <a:lnTo>
                  <a:pt x="2241" y="339"/>
                </a:lnTo>
                <a:lnTo>
                  <a:pt x="2241" y="339"/>
                </a:lnTo>
                <a:lnTo>
                  <a:pt x="2241" y="339"/>
                </a:lnTo>
                <a:lnTo>
                  <a:pt x="2241" y="335"/>
                </a:lnTo>
                <a:lnTo>
                  <a:pt x="2236" y="335"/>
                </a:lnTo>
                <a:lnTo>
                  <a:pt x="2236" y="335"/>
                </a:lnTo>
                <a:lnTo>
                  <a:pt x="2241" y="335"/>
                </a:lnTo>
                <a:lnTo>
                  <a:pt x="2245" y="335"/>
                </a:lnTo>
                <a:lnTo>
                  <a:pt x="2250" y="335"/>
                </a:lnTo>
                <a:lnTo>
                  <a:pt x="2254" y="335"/>
                </a:lnTo>
                <a:lnTo>
                  <a:pt x="2263" y="330"/>
                </a:lnTo>
                <a:lnTo>
                  <a:pt x="2263" y="330"/>
                </a:lnTo>
                <a:lnTo>
                  <a:pt x="2263" y="330"/>
                </a:lnTo>
                <a:lnTo>
                  <a:pt x="2259" y="326"/>
                </a:lnTo>
                <a:lnTo>
                  <a:pt x="2259" y="326"/>
                </a:lnTo>
                <a:lnTo>
                  <a:pt x="2263" y="326"/>
                </a:lnTo>
                <a:lnTo>
                  <a:pt x="2263" y="326"/>
                </a:lnTo>
                <a:lnTo>
                  <a:pt x="2263" y="326"/>
                </a:lnTo>
                <a:lnTo>
                  <a:pt x="2268" y="321"/>
                </a:lnTo>
                <a:lnTo>
                  <a:pt x="2268" y="321"/>
                </a:lnTo>
                <a:lnTo>
                  <a:pt x="2272" y="321"/>
                </a:lnTo>
                <a:lnTo>
                  <a:pt x="2268" y="321"/>
                </a:lnTo>
                <a:lnTo>
                  <a:pt x="2268" y="317"/>
                </a:lnTo>
                <a:lnTo>
                  <a:pt x="2268" y="317"/>
                </a:lnTo>
                <a:lnTo>
                  <a:pt x="2272" y="317"/>
                </a:lnTo>
                <a:lnTo>
                  <a:pt x="2277" y="321"/>
                </a:lnTo>
                <a:lnTo>
                  <a:pt x="2277" y="321"/>
                </a:lnTo>
                <a:lnTo>
                  <a:pt x="2277" y="321"/>
                </a:lnTo>
                <a:lnTo>
                  <a:pt x="2272" y="321"/>
                </a:lnTo>
                <a:lnTo>
                  <a:pt x="2268" y="326"/>
                </a:lnTo>
                <a:lnTo>
                  <a:pt x="2268" y="326"/>
                </a:lnTo>
                <a:lnTo>
                  <a:pt x="2268" y="330"/>
                </a:lnTo>
                <a:lnTo>
                  <a:pt x="2268" y="330"/>
                </a:lnTo>
                <a:lnTo>
                  <a:pt x="2263" y="330"/>
                </a:lnTo>
                <a:lnTo>
                  <a:pt x="2263" y="335"/>
                </a:lnTo>
                <a:lnTo>
                  <a:pt x="2268" y="335"/>
                </a:lnTo>
                <a:lnTo>
                  <a:pt x="2268" y="335"/>
                </a:lnTo>
                <a:lnTo>
                  <a:pt x="2268" y="335"/>
                </a:lnTo>
                <a:lnTo>
                  <a:pt x="2272" y="335"/>
                </a:lnTo>
                <a:lnTo>
                  <a:pt x="2272" y="330"/>
                </a:lnTo>
                <a:lnTo>
                  <a:pt x="2272" y="330"/>
                </a:lnTo>
                <a:lnTo>
                  <a:pt x="2272" y="330"/>
                </a:lnTo>
                <a:lnTo>
                  <a:pt x="2277" y="330"/>
                </a:lnTo>
                <a:lnTo>
                  <a:pt x="2277" y="330"/>
                </a:lnTo>
                <a:lnTo>
                  <a:pt x="2277" y="330"/>
                </a:lnTo>
                <a:lnTo>
                  <a:pt x="2277" y="330"/>
                </a:lnTo>
                <a:lnTo>
                  <a:pt x="2281" y="330"/>
                </a:lnTo>
                <a:lnTo>
                  <a:pt x="2281" y="330"/>
                </a:lnTo>
                <a:lnTo>
                  <a:pt x="2281" y="330"/>
                </a:lnTo>
                <a:lnTo>
                  <a:pt x="2286" y="326"/>
                </a:lnTo>
                <a:lnTo>
                  <a:pt x="2286" y="326"/>
                </a:lnTo>
                <a:lnTo>
                  <a:pt x="2286" y="326"/>
                </a:lnTo>
                <a:lnTo>
                  <a:pt x="2286" y="326"/>
                </a:lnTo>
                <a:lnTo>
                  <a:pt x="2286" y="326"/>
                </a:lnTo>
                <a:lnTo>
                  <a:pt x="2286" y="330"/>
                </a:lnTo>
                <a:lnTo>
                  <a:pt x="2286" y="330"/>
                </a:lnTo>
                <a:lnTo>
                  <a:pt x="2290" y="326"/>
                </a:lnTo>
                <a:lnTo>
                  <a:pt x="2295" y="326"/>
                </a:lnTo>
                <a:lnTo>
                  <a:pt x="2295" y="326"/>
                </a:lnTo>
                <a:lnTo>
                  <a:pt x="2295" y="326"/>
                </a:lnTo>
                <a:lnTo>
                  <a:pt x="2295" y="321"/>
                </a:lnTo>
                <a:lnTo>
                  <a:pt x="2295" y="321"/>
                </a:lnTo>
                <a:lnTo>
                  <a:pt x="2295" y="321"/>
                </a:lnTo>
                <a:lnTo>
                  <a:pt x="2295" y="321"/>
                </a:lnTo>
                <a:lnTo>
                  <a:pt x="2295" y="317"/>
                </a:lnTo>
                <a:lnTo>
                  <a:pt x="2300" y="321"/>
                </a:lnTo>
                <a:lnTo>
                  <a:pt x="2300" y="321"/>
                </a:lnTo>
                <a:lnTo>
                  <a:pt x="2300" y="321"/>
                </a:lnTo>
                <a:lnTo>
                  <a:pt x="2300" y="321"/>
                </a:lnTo>
                <a:lnTo>
                  <a:pt x="2304" y="321"/>
                </a:lnTo>
                <a:lnTo>
                  <a:pt x="2304" y="321"/>
                </a:lnTo>
                <a:lnTo>
                  <a:pt x="2309" y="321"/>
                </a:lnTo>
                <a:lnTo>
                  <a:pt x="2313" y="317"/>
                </a:lnTo>
                <a:lnTo>
                  <a:pt x="2313" y="317"/>
                </a:lnTo>
                <a:lnTo>
                  <a:pt x="2313" y="317"/>
                </a:lnTo>
                <a:lnTo>
                  <a:pt x="2313" y="317"/>
                </a:lnTo>
                <a:lnTo>
                  <a:pt x="2318" y="317"/>
                </a:lnTo>
                <a:lnTo>
                  <a:pt x="2318" y="317"/>
                </a:lnTo>
                <a:lnTo>
                  <a:pt x="2318" y="317"/>
                </a:lnTo>
                <a:lnTo>
                  <a:pt x="2318" y="312"/>
                </a:lnTo>
                <a:lnTo>
                  <a:pt x="2322" y="312"/>
                </a:lnTo>
                <a:lnTo>
                  <a:pt x="2327" y="308"/>
                </a:lnTo>
                <a:lnTo>
                  <a:pt x="2331" y="303"/>
                </a:lnTo>
                <a:lnTo>
                  <a:pt x="2331" y="303"/>
                </a:lnTo>
                <a:lnTo>
                  <a:pt x="2331" y="303"/>
                </a:lnTo>
                <a:lnTo>
                  <a:pt x="2331" y="303"/>
                </a:lnTo>
                <a:lnTo>
                  <a:pt x="2331" y="303"/>
                </a:lnTo>
                <a:lnTo>
                  <a:pt x="2336" y="303"/>
                </a:lnTo>
                <a:lnTo>
                  <a:pt x="2336" y="298"/>
                </a:lnTo>
                <a:lnTo>
                  <a:pt x="2336" y="298"/>
                </a:lnTo>
                <a:lnTo>
                  <a:pt x="2340" y="298"/>
                </a:lnTo>
                <a:lnTo>
                  <a:pt x="2340" y="298"/>
                </a:lnTo>
                <a:lnTo>
                  <a:pt x="2340" y="294"/>
                </a:lnTo>
                <a:lnTo>
                  <a:pt x="2349" y="294"/>
                </a:lnTo>
                <a:lnTo>
                  <a:pt x="2349" y="294"/>
                </a:lnTo>
                <a:lnTo>
                  <a:pt x="2349" y="294"/>
                </a:lnTo>
                <a:lnTo>
                  <a:pt x="2354" y="289"/>
                </a:lnTo>
                <a:lnTo>
                  <a:pt x="2354" y="289"/>
                </a:lnTo>
                <a:lnTo>
                  <a:pt x="2354" y="289"/>
                </a:lnTo>
                <a:lnTo>
                  <a:pt x="2354" y="285"/>
                </a:lnTo>
                <a:lnTo>
                  <a:pt x="2354" y="285"/>
                </a:lnTo>
                <a:lnTo>
                  <a:pt x="2354" y="285"/>
                </a:lnTo>
                <a:lnTo>
                  <a:pt x="2354" y="285"/>
                </a:lnTo>
                <a:lnTo>
                  <a:pt x="2354" y="285"/>
                </a:lnTo>
                <a:lnTo>
                  <a:pt x="2354" y="285"/>
                </a:lnTo>
                <a:lnTo>
                  <a:pt x="2354" y="285"/>
                </a:lnTo>
                <a:lnTo>
                  <a:pt x="2354" y="285"/>
                </a:lnTo>
                <a:lnTo>
                  <a:pt x="2354" y="280"/>
                </a:lnTo>
                <a:lnTo>
                  <a:pt x="2354" y="285"/>
                </a:lnTo>
                <a:lnTo>
                  <a:pt x="2358" y="285"/>
                </a:lnTo>
                <a:lnTo>
                  <a:pt x="2363" y="289"/>
                </a:lnTo>
                <a:lnTo>
                  <a:pt x="2363" y="289"/>
                </a:lnTo>
                <a:lnTo>
                  <a:pt x="2367" y="289"/>
                </a:lnTo>
                <a:lnTo>
                  <a:pt x="2367" y="289"/>
                </a:lnTo>
                <a:lnTo>
                  <a:pt x="2372" y="289"/>
                </a:lnTo>
                <a:lnTo>
                  <a:pt x="2372" y="289"/>
                </a:lnTo>
                <a:lnTo>
                  <a:pt x="2372" y="285"/>
                </a:lnTo>
                <a:lnTo>
                  <a:pt x="2372" y="285"/>
                </a:lnTo>
                <a:lnTo>
                  <a:pt x="2376" y="289"/>
                </a:lnTo>
                <a:lnTo>
                  <a:pt x="2376" y="289"/>
                </a:lnTo>
                <a:lnTo>
                  <a:pt x="2381" y="285"/>
                </a:lnTo>
                <a:lnTo>
                  <a:pt x="2381" y="285"/>
                </a:lnTo>
                <a:close/>
                <a:moveTo>
                  <a:pt x="2114" y="244"/>
                </a:moveTo>
                <a:lnTo>
                  <a:pt x="2114" y="244"/>
                </a:lnTo>
                <a:lnTo>
                  <a:pt x="2110" y="244"/>
                </a:lnTo>
                <a:lnTo>
                  <a:pt x="2110" y="249"/>
                </a:lnTo>
                <a:lnTo>
                  <a:pt x="2110" y="249"/>
                </a:lnTo>
                <a:lnTo>
                  <a:pt x="2110" y="249"/>
                </a:lnTo>
                <a:lnTo>
                  <a:pt x="2110" y="249"/>
                </a:lnTo>
                <a:lnTo>
                  <a:pt x="2110" y="253"/>
                </a:lnTo>
                <a:lnTo>
                  <a:pt x="2114" y="253"/>
                </a:lnTo>
                <a:lnTo>
                  <a:pt x="2114" y="253"/>
                </a:lnTo>
                <a:lnTo>
                  <a:pt x="2119" y="253"/>
                </a:lnTo>
                <a:lnTo>
                  <a:pt x="2119" y="253"/>
                </a:lnTo>
                <a:lnTo>
                  <a:pt x="2119" y="253"/>
                </a:lnTo>
                <a:lnTo>
                  <a:pt x="2119" y="253"/>
                </a:lnTo>
                <a:lnTo>
                  <a:pt x="2119" y="253"/>
                </a:lnTo>
                <a:lnTo>
                  <a:pt x="2114" y="253"/>
                </a:lnTo>
                <a:lnTo>
                  <a:pt x="2114" y="253"/>
                </a:lnTo>
                <a:lnTo>
                  <a:pt x="2114" y="253"/>
                </a:lnTo>
                <a:lnTo>
                  <a:pt x="2114" y="253"/>
                </a:lnTo>
                <a:lnTo>
                  <a:pt x="2114" y="253"/>
                </a:lnTo>
                <a:lnTo>
                  <a:pt x="2114" y="258"/>
                </a:lnTo>
                <a:lnTo>
                  <a:pt x="2114" y="258"/>
                </a:lnTo>
                <a:lnTo>
                  <a:pt x="2114" y="258"/>
                </a:lnTo>
                <a:lnTo>
                  <a:pt x="2114" y="258"/>
                </a:lnTo>
                <a:lnTo>
                  <a:pt x="2119" y="258"/>
                </a:lnTo>
                <a:lnTo>
                  <a:pt x="2123" y="258"/>
                </a:lnTo>
                <a:lnTo>
                  <a:pt x="2128" y="258"/>
                </a:lnTo>
                <a:lnTo>
                  <a:pt x="2137" y="253"/>
                </a:lnTo>
                <a:lnTo>
                  <a:pt x="2137" y="253"/>
                </a:lnTo>
                <a:lnTo>
                  <a:pt x="2141" y="253"/>
                </a:lnTo>
                <a:lnTo>
                  <a:pt x="2141" y="253"/>
                </a:lnTo>
                <a:lnTo>
                  <a:pt x="2141" y="253"/>
                </a:lnTo>
                <a:lnTo>
                  <a:pt x="2141" y="249"/>
                </a:lnTo>
                <a:lnTo>
                  <a:pt x="2141" y="249"/>
                </a:lnTo>
                <a:lnTo>
                  <a:pt x="2141" y="249"/>
                </a:lnTo>
                <a:lnTo>
                  <a:pt x="2141" y="249"/>
                </a:lnTo>
                <a:lnTo>
                  <a:pt x="2141" y="249"/>
                </a:lnTo>
                <a:lnTo>
                  <a:pt x="2141" y="249"/>
                </a:lnTo>
                <a:lnTo>
                  <a:pt x="2137" y="249"/>
                </a:lnTo>
                <a:lnTo>
                  <a:pt x="2137" y="244"/>
                </a:lnTo>
                <a:lnTo>
                  <a:pt x="2132" y="240"/>
                </a:lnTo>
                <a:lnTo>
                  <a:pt x="2132" y="240"/>
                </a:lnTo>
                <a:lnTo>
                  <a:pt x="2132" y="240"/>
                </a:lnTo>
                <a:lnTo>
                  <a:pt x="2123" y="240"/>
                </a:lnTo>
                <a:lnTo>
                  <a:pt x="2123" y="240"/>
                </a:lnTo>
                <a:lnTo>
                  <a:pt x="2119" y="240"/>
                </a:lnTo>
                <a:lnTo>
                  <a:pt x="2114" y="240"/>
                </a:lnTo>
                <a:lnTo>
                  <a:pt x="2114" y="240"/>
                </a:lnTo>
                <a:lnTo>
                  <a:pt x="2114" y="240"/>
                </a:lnTo>
                <a:lnTo>
                  <a:pt x="2114" y="240"/>
                </a:lnTo>
                <a:lnTo>
                  <a:pt x="2114" y="240"/>
                </a:lnTo>
                <a:lnTo>
                  <a:pt x="2114" y="244"/>
                </a:lnTo>
                <a:lnTo>
                  <a:pt x="2114" y="244"/>
                </a:lnTo>
                <a:lnTo>
                  <a:pt x="2119" y="244"/>
                </a:lnTo>
                <a:lnTo>
                  <a:pt x="2119" y="244"/>
                </a:lnTo>
                <a:lnTo>
                  <a:pt x="2114" y="244"/>
                </a:lnTo>
                <a:close/>
                <a:moveTo>
                  <a:pt x="1775" y="1587"/>
                </a:moveTo>
                <a:lnTo>
                  <a:pt x="1775" y="1592"/>
                </a:lnTo>
                <a:lnTo>
                  <a:pt x="1775" y="1596"/>
                </a:lnTo>
                <a:lnTo>
                  <a:pt x="1771" y="1601"/>
                </a:lnTo>
                <a:lnTo>
                  <a:pt x="1771" y="1605"/>
                </a:lnTo>
                <a:lnTo>
                  <a:pt x="1771" y="1605"/>
                </a:lnTo>
                <a:lnTo>
                  <a:pt x="1775" y="1601"/>
                </a:lnTo>
                <a:lnTo>
                  <a:pt x="1780" y="1601"/>
                </a:lnTo>
                <a:lnTo>
                  <a:pt x="1780" y="1596"/>
                </a:lnTo>
                <a:lnTo>
                  <a:pt x="1780" y="1596"/>
                </a:lnTo>
                <a:lnTo>
                  <a:pt x="1784" y="1587"/>
                </a:lnTo>
                <a:lnTo>
                  <a:pt x="1780" y="1587"/>
                </a:lnTo>
                <a:lnTo>
                  <a:pt x="1780" y="1587"/>
                </a:lnTo>
                <a:lnTo>
                  <a:pt x="1775" y="1587"/>
                </a:lnTo>
                <a:close/>
                <a:moveTo>
                  <a:pt x="5317" y="2487"/>
                </a:moveTo>
                <a:lnTo>
                  <a:pt x="5313" y="2487"/>
                </a:lnTo>
                <a:lnTo>
                  <a:pt x="5313" y="2487"/>
                </a:lnTo>
                <a:lnTo>
                  <a:pt x="5313" y="2487"/>
                </a:lnTo>
                <a:lnTo>
                  <a:pt x="5317" y="2487"/>
                </a:lnTo>
                <a:lnTo>
                  <a:pt x="5317" y="2482"/>
                </a:lnTo>
                <a:lnTo>
                  <a:pt x="5317" y="2482"/>
                </a:lnTo>
                <a:lnTo>
                  <a:pt x="5317" y="2482"/>
                </a:lnTo>
                <a:lnTo>
                  <a:pt x="5317" y="2482"/>
                </a:lnTo>
                <a:lnTo>
                  <a:pt x="5317" y="2482"/>
                </a:lnTo>
                <a:lnTo>
                  <a:pt x="5317" y="2482"/>
                </a:lnTo>
                <a:lnTo>
                  <a:pt x="5317" y="2482"/>
                </a:lnTo>
                <a:lnTo>
                  <a:pt x="5317" y="2482"/>
                </a:lnTo>
                <a:lnTo>
                  <a:pt x="5317" y="2482"/>
                </a:lnTo>
                <a:lnTo>
                  <a:pt x="5313" y="2482"/>
                </a:lnTo>
                <a:lnTo>
                  <a:pt x="5313" y="2482"/>
                </a:lnTo>
                <a:lnTo>
                  <a:pt x="5313" y="2482"/>
                </a:lnTo>
                <a:lnTo>
                  <a:pt x="5313" y="2482"/>
                </a:lnTo>
                <a:lnTo>
                  <a:pt x="5313" y="2487"/>
                </a:lnTo>
                <a:lnTo>
                  <a:pt x="5308" y="2487"/>
                </a:lnTo>
                <a:lnTo>
                  <a:pt x="5308" y="2487"/>
                </a:lnTo>
                <a:lnTo>
                  <a:pt x="5308" y="2487"/>
                </a:lnTo>
                <a:lnTo>
                  <a:pt x="5313" y="2482"/>
                </a:lnTo>
                <a:lnTo>
                  <a:pt x="5313" y="2482"/>
                </a:lnTo>
                <a:lnTo>
                  <a:pt x="5313" y="2482"/>
                </a:lnTo>
                <a:lnTo>
                  <a:pt x="5313" y="2482"/>
                </a:lnTo>
                <a:lnTo>
                  <a:pt x="5317" y="2482"/>
                </a:lnTo>
                <a:lnTo>
                  <a:pt x="5317" y="2478"/>
                </a:lnTo>
                <a:lnTo>
                  <a:pt x="5317" y="2478"/>
                </a:lnTo>
                <a:lnTo>
                  <a:pt x="5317" y="2482"/>
                </a:lnTo>
                <a:lnTo>
                  <a:pt x="5313" y="2482"/>
                </a:lnTo>
                <a:lnTo>
                  <a:pt x="5313" y="2482"/>
                </a:lnTo>
                <a:lnTo>
                  <a:pt x="5308" y="2482"/>
                </a:lnTo>
                <a:lnTo>
                  <a:pt x="5304" y="2482"/>
                </a:lnTo>
                <a:lnTo>
                  <a:pt x="5304" y="2482"/>
                </a:lnTo>
                <a:lnTo>
                  <a:pt x="5299" y="2487"/>
                </a:lnTo>
                <a:lnTo>
                  <a:pt x="5299" y="2487"/>
                </a:lnTo>
                <a:lnTo>
                  <a:pt x="5299" y="2482"/>
                </a:lnTo>
                <a:lnTo>
                  <a:pt x="5299" y="2482"/>
                </a:lnTo>
                <a:lnTo>
                  <a:pt x="5304" y="2478"/>
                </a:lnTo>
                <a:lnTo>
                  <a:pt x="5304" y="2478"/>
                </a:lnTo>
                <a:lnTo>
                  <a:pt x="5304" y="2478"/>
                </a:lnTo>
                <a:lnTo>
                  <a:pt x="5304" y="2473"/>
                </a:lnTo>
                <a:lnTo>
                  <a:pt x="5304" y="2473"/>
                </a:lnTo>
                <a:lnTo>
                  <a:pt x="5304" y="2473"/>
                </a:lnTo>
                <a:lnTo>
                  <a:pt x="5304" y="2469"/>
                </a:lnTo>
                <a:lnTo>
                  <a:pt x="5308" y="2469"/>
                </a:lnTo>
                <a:lnTo>
                  <a:pt x="5308" y="2469"/>
                </a:lnTo>
                <a:lnTo>
                  <a:pt x="5308" y="2469"/>
                </a:lnTo>
                <a:lnTo>
                  <a:pt x="5308" y="2469"/>
                </a:lnTo>
                <a:lnTo>
                  <a:pt x="5308" y="2469"/>
                </a:lnTo>
                <a:lnTo>
                  <a:pt x="5304" y="2469"/>
                </a:lnTo>
                <a:lnTo>
                  <a:pt x="5295" y="2473"/>
                </a:lnTo>
                <a:lnTo>
                  <a:pt x="5290" y="2478"/>
                </a:lnTo>
                <a:lnTo>
                  <a:pt x="5286" y="2482"/>
                </a:lnTo>
                <a:lnTo>
                  <a:pt x="5281" y="2487"/>
                </a:lnTo>
                <a:lnTo>
                  <a:pt x="5277" y="2487"/>
                </a:lnTo>
                <a:lnTo>
                  <a:pt x="5272" y="2491"/>
                </a:lnTo>
                <a:lnTo>
                  <a:pt x="5272" y="2491"/>
                </a:lnTo>
                <a:lnTo>
                  <a:pt x="5268" y="2491"/>
                </a:lnTo>
                <a:lnTo>
                  <a:pt x="5268" y="2491"/>
                </a:lnTo>
                <a:lnTo>
                  <a:pt x="5268" y="2491"/>
                </a:lnTo>
                <a:lnTo>
                  <a:pt x="5263" y="2496"/>
                </a:lnTo>
                <a:lnTo>
                  <a:pt x="5259" y="2496"/>
                </a:lnTo>
                <a:lnTo>
                  <a:pt x="5259" y="2500"/>
                </a:lnTo>
                <a:lnTo>
                  <a:pt x="5254" y="2500"/>
                </a:lnTo>
                <a:lnTo>
                  <a:pt x="5250" y="2505"/>
                </a:lnTo>
                <a:lnTo>
                  <a:pt x="5250" y="2505"/>
                </a:lnTo>
                <a:lnTo>
                  <a:pt x="5250" y="2505"/>
                </a:lnTo>
                <a:lnTo>
                  <a:pt x="5250" y="2505"/>
                </a:lnTo>
                <a:lnTo>
                  <a:pt x="5250" y="2505"/>
                </a:lnTo>
                <a:lnTo>
                  <a:pt x="5250" y="2505"/>
                </a:lnTo>
                <a:lnTo>
                  <a:pt x="5245" y="2509"/>
                </a:lnTo>
                <a:lnTo>
                  <a:pt x="5240" y="2514"/>
                </a:lnTo>
                <a:lnTo>
                  <a:pt x="5240" y="2514"/>
                </a:lnTo>
                <a:lnTo>
                  <a:pt x="5240" y="2514"/>
                </a:lnTo>
                <a:lnTo>
                  <a:pt x="5240" y="2514"/>
                </a:lnTo>
                <a:lnTo>
                  <a:pt x="5240" y="2509"/>
                </a:lnTo>
                <a:lnTo>
                  <a:pt x="5240" y="2509"/>
                </a:lnTo>
                <a:lnTo>
                  <a:pt x="5236" y="2514"/>
                </a:lnTo>
                <a:lnTo>
                  <a:pt x="5236" y="2514"/>
                </a:lnTo>
                <a:lnTo>
                  <a:pt x="5231" y="2514"/>
                </a:lnTo>
                <a:lnTo>
                  <a:pt x="5231" y="2514"/>
                </a:lnTo>
                <a:lnTo>
                  <a:pt x="5231" y="2514"/>
                </a:lnTo>
                <a:lnTo>
                  <a:pt x="5231" y="2514"/>
                </a:lnTo>
                <a:lnTo>
                  <a:pt x="5231" y="2514"/>
                </a:lnTo>
                <a:lnTo>
                  <a:pt x="5231" y="2514"/>
                </a:lnTo>
                <a:lnTo>
                  <a:pt x="5231" y="2518"/>
                </a:lnTo>
                <a:lnTo>
                  <a:pt x="5227" y="2514"/>
                </a:lnTo>
                <a:lnTo>
                  <a:pt x="5227" y="2514"/>
                </a:lnTo>
                <a:lnTo>
                  <a:pt x="5227" y="2514"/>
                </a:lnTo>
                <a:lnTo>
                  <a:pt x="5227" y="2518"/>
                </a:lnTo>
                <a:lnTo>
                  <a:pt x="5227" y="2518"/>
                </a:lnTo>
                <a:lnTo>
                  <a:pt x="5227" y="2518"/>
                </a:lnTo>
                <a:lnTo>
                  <a:pt x="5227" y="2518"/>
                </a:lnTo>
                <a:lnTo>
                  <a:pt x="5222" y="2518"/>
                </a:lnTo>
                <a:lnTo>
                  <a:pt x="5222" y="2518"/>
                </a:lnTo>
                <a:lnTo>
                  <a:pt x="5222" y="2518"/>
                </a:lnTo>
                <a:lnTo>
                  <a:pt x="5222" y="2518"/>
                </a:lnTo>
                <a:lnTo>
                  <a:pt x="5218" y="2518"/>
                </a:lnTo>
                <a:lnTo>
                  <a:pt x="5218" y="2523"/>
                </a:lnTo>
                <a:lnTo>
                  <a:pt x="5213" y="2523"/>
                </a:lnTo>
                <a:lnTo>
                  <a:pt x="5213" y="2523"/>
                </a:lnTo>
                <a:lnTo>
                  <a:pt x="5213" y="2523"/>
                </a:lnTo>
                <a:lnTo>
                  <a:pt x="5213" y="2523"/>
                </a:lnTo>
                <a:lnTo>
                  <a:pt x="5213" y="2523"/>
                </a:lnTo>
                <a:lnTo>
                  <a:pt x="5209" y="2523"/>
                </a:lnTo>
                <a:lnTo>
                  <a:pt x="5209" y="2523"/>
                </a:lnTo>
                <a:lnTo>
                  <a:pt x="5209" y="2523"/>
                </a:lnTo>
                <a:lnTo>
                  <a:pt x="5204" y="2527"/>
                </a:lnTo>
                <a:lnTo>
                  <a:pt x="5200" y="2527"/>
                </a:lnTo>
                <a:lnTo>
                  <a:pt x="5195" y="2527"/>
                </a:lnTo>
                <a:lnTo>
                  <a:pt x="5195" y="2527"/>
                </a:lnTo>
                <a:lnTo>
                  <a:pt x="5195" y="2532"/>
                </a:lnTo>
                <a:lnTo>
                  <a:pt x="5195" y="2532"/>
                </a:lnTo>
                <a:lnTo>
                  <a:pt x="5195" y="2527"/>
                </a:lnTo>
                <a:lnTo>
                  <a:pt x="5191" y="2532"/>
                </a:lnTo>
                <a:lnTo>
                  <a:pt x="5186" y="2532"/>
                </a:lnTo>
                <a:lnTo>
                  <a:pt x="5186" y="2532"/>
                </a:lnTo>
                <a:lnTo>
                  <a:pt x="5186" y="2532"/>
                </a:lnTo>
                <a:lnTo>
                  <a:pt x="5182" y="2532"/>
                </a:lnTo>
                <a:lnTo>
                  <a:pt x="5182" y="2532"/>
                </a:lnTo>
                <a:lnTo>
                  <a:pt x="5177" y="2536"/>
                </a:lnTo>
                <a:lnTo>
                  <a:pt x="5168" y="2536"/>
                </a:lnTo>
                <a:lnTo>
                  <a:pt x="5164" y="2541"/>
                </a:lnTo>
                <a:lnTo>
                  <a:pt x="5164" y="2541"/>
                </a:lnTo>
                <a:lnTo>
                  <a:pt x="5164" y="2541"/>
                </a:lnTo>
                <a:lnTo>
                  <a:pt x="5164" y="2541"/>
                </a:lnTo>
                <a:lnTo>
                  <a:pt x="5164" y="2541"/>
                </a:lnTo>
                <a:lnTo>
                  <a:pt x="5164" y="2541"/>
                </a:lnTo>
                <a:lnTo>
                  <a:pt x="5159" y="2541"/>
                </a:lnTo>
                <a:lnTo>
                  <a:pt x="5159" y="2546"/>
                </a:lnTo>
                <a:lnTo>
                  <a:pt x="5155" y="2546"/>
                </a:lnTo>
                <a:lnTo>
                  <a:pt x="5155" y="2546"/>
                </a:lnTo>
                <a:lnTo>
                  <a:pt x="5155" y="2546"/>
                </a:lnTo>
                <a:lnTo>
                  <a:pt x="5155" y="2546"/>
                </a:lnTo>
                <a:lnTo>
                  <a:pt x="5150" y="2546"/>
                </a:lnTo>
                <a:lnTo>
                  <a:pt x="5150" y="2550"/>
                </a:lnTo>
                <a:lnTo>
                  <a:pt x="5155" y="2546"/>
                </a:lnTo>
                <a:lnTo>
                  <a:pt x="5146" y="2546"/>
                </a:lnTo>
                <a:lnTo>
                  <a:pt x="5146" y="2550"/>
                </a:lnTo>
                <a:lnTo>
                  <a:pt x="5146" y="2550"/>
                </a:lnTo>
                <a:lnTo>
                  <a:pt x="5146" y="2550"/>
                </a:lnTo>
                <a:lnTo>
                  <a:pt x="5146" y="2550"/>
                </a:lnTo>
                <a:lnTo>
                  <a:pt x="5146" y="2550"/>
                </a:lnTo>
                <a:lnTo>
                  <a:pt x="5141" y="2550"/>
                </a:lnTo>
                <a:lnTo>
                  <a:pt x="5141" y="2550"/>
                </a:lnTo>
                <a:lnTo>
                  <a:pt x="5141" y="2555"/>
                </a:lnTo>
                <a:lnTo>
                  <a:pt x="5141" y="2555"/>
                </a:lnTo>
                <a:lnTo>
                  <a:pt x="5141" y="2555"/>
                </a:lnTo>
                <a:lnTo>
                  <a:pt x="5141" y="2555"/>
                </a:lnTo>
                <a:lnTo>
                  <a:pt x="5141" y="2555"/>
                </a:lnTo>
                <a:lnTo>
                  <a:pt x="5141" y="2555"/>
                </a:lnTo>
                <a:lnTo>
                  <a:pt x="5141" y="2555"/>
                </a:lnTo>
                <a:lnTo>
                  <a:pt x="5137" y="2555"/>
                </a:lnTo>
                <a:lnTo>
                  <a:pt x="5137" y="2555"/>
                </a:lnTo>
                <a:lnTo>
                  <a:pt x="5137" y="2555"/>
                </a:lnTo>
                <a:lnTo>
                  <a:pt x="5137" y="2555"/>
                </a:lnTo>
                <a:lnTo>
                  <a:pt x="5137" y="2555"/>
                </a:lnTo>
                <a:lnTo>
                  <a:pt x="5137" y="2555"/>
                </a:lnTo>
                <a:lnTo>
                  <a:pt x="5132" y="2555"/>
                </a:lnTo>
                <a:lnTo>
                  <a:pt x="5132" y="2555"/>
                </a:lnTo>
                <a:lnTo>
                  <a:pt x="5132" y="2559"/>
                </a:lnTo>
                <a:lnTo>
                  <a:pt x="5132" y="2559"/>
                </a:lnTo>
                <a:lnTo>
                  <a:pt x="5132" y="2559"/>
                </a:lnTo>
                <a:lnTo>
                  <a:pt x="5132" y="2559"/>
                </a:lnTo>
                <a:lnTo>
                  <a:pt x="5128" y="2559"/>
                </a:lnTo>
                <a:lnTo>
                  <a:pt x="5128" y="2564"/>
                </a:lnTo>
                <a:lnTo>
                  <a:pt x="5132" y="2564"/>
                </a:lnTo>
                <a:lnTo>
                  <a:pt x="5128" y="2564"/>
                </a:lnTo>
                <a:lnTo>
                  <a:pt x="5128" y="2564"/>
                </a:lnTo>
                <a:lnTo>
                  <a:pt x="5123" y="2564"/>
                </a:lnTo>
                <a:lnTo>
                  <a:pt x="5123" y="2564"/>
                </a:lnTo>
                <a:lnTo>
                  <a:pt x="5119" y="2564"/>
                </a:lnTo>
                <a:lnTo>
                  <a:pt x="5119" y="2568"/>
                </a:lnTo>
                <a:lnTo>
                  <a:pt x="5119" y="2568"/>
                </a:lnTo>
                <a:lnTo>
                  <a:pt x="5123" y="2564"/>
                </a:lnTo>
                <a:lnTo>
                  <a:pt x="5123" y="2564"/>
                </a:lnTo>
                <a:lnTo>
                  <a:pt x="5123" y="2568"/>
                </a:lnTo>
                <a:lnTo>
                  <a:pt x="5119" y="2568"/>
                </a:lnTo>
                <a:lnTo>
                  <a:pt x="5119" y="2568"/>
                </a:lnTo>
                <a:lnTo>
                  <a:pt x="5123" y="2568"/>
                </a:lnTo>
                <a:lnTo>
                  <a:pt x="5123" y="2568"/>
                </a:lnTo>
                <a:lnTo>
                  <a:pt x="5119" y="2568"/>
                </a:lnTo>
                <a:lnTo>
                  <a:pt x="5119" y="2573"/>
                </a:lnTo>
                <a:lnTo>
                  <a:pt x="5119" y="2573"/>
                </a:lnTo>
                <a:lnTo>
                  <a:pt x="5123" y="2573"/>
                </a:lnTo>
                <a:lnTo>
                  <a:pt x="5123" y="2573"/>
                </a:lnTo>
                <a:lnTo>
                  <a:pt x="5123" y="2573"/>
                </a:lnTo>
                <a:lnTo>
                  <a:pt x="5128" y="2573"/>
                </a:lnTo>
                <a:lnTo>
                  <a:pt x="5128" y="2573"/>
                </a:lnTo>
                <a:lnTo>
                  <a:pt x="5128" y="2573"/>
                </a:lnTo>
                <a:lnTo>
                  <a:pt x="5128" y="2573"/>
                </a:lnTo>
                <a:lnTo>
                  <a:pt x="5128" y="2577"/>
                </a:lnTo>
                <a:lnTo>
                  <a:pt x="5128" y="2577"/>
                </a:lnTo>
                <a:lnTo>
                  <a:pt x="5132" y="2577"/>
                </a:lnTo>
                <a:lnTo>
                  <a:pt x="5132" y="2577"/>
                </a:lnTo>
                <a:lnTo>
                  <a:pt x="5132" y="2577"/>
                </a:lnTo>
                <a:lnTo>
                  <a:pt x="5132" y="2577"/>
                </a:lnTo>
                <a:lnTo>
                  <a:pt x="5132" y="2577"/>
                </a:lnTo>
                <a:lnTo>
                  <a:pt x="5132" y="2582"/>
                </a:lnTo>
                <a:lnTo>
                  <a:pt x="5132" y="2582"/>
                </a:lnTo>
                <a:lnTo>
                  <a:pt x="5132" y="2582"/>
                </a:lnTo>
                <a:lnTo>
                  <a:pt x="5132" y="2582"/>
                </a:lnTo>
                <a:lnTo>
                  <a:pt x="5132" y="2582"/>
                </a:lnTo>
                <a:lnTo>
                  <a:pt x="5132" y="2582"/>
                </a:lnTo>
                <a:lnTo>
                  <a:pt x="5132" y="2582"/>
                </a:lnTo>
                <a:lnTo>
                  <a:pt x="5137" y="2582"/>
                </a:lnTo>
                <a:lnTo>
                  <a:pt x="5137" y="2582"/>
                </a:lnTo>
                <a:lnTo>
                  <a:pt x="5137" y="2582"/>
                </a:lnTo>
                <a:lnTo>
                  <a:pt x="5137" y="2586"/>
                </a:lnTo>
                <a:lnTo>
                  <a:pt x="5141" y="2586"/>
                </a:lnTo>
                <a:lnTo>
                  <a:pt x="5146" y="2582"/>
                </a:lnTo>
                <a:lnTo>
                  <a:pt x="5150" y="2582"/>
                </a:lnTo>
                <a:lnTo>
                  <a:pt x="5150" y="2582"/>
                </a:lnTo>
                <a:lnTo>
                  <a:pt x="5155" y="2582"/>
                </a:lnTo>
                <a:lnTo>
                  <a:pt x="5164" y="2577"/>
                </a:lnTo>
                <a:lnTo>
                  <a:pt x="5164" y="2577"/>
                </a:lnTo>
                <a:lnTo>
                  <a:pt x="5168" y="2573"/>
                </a:lnTo>
                <a:lnTo>
                  <a:pt x="5168" y="2573"/>
                </a:lnTo>
                <a:lnTo>
                  <a:pt x="5173" y="2573"/>
                </a:lnTo>
                <a:lnTo>
                  <a:pt x="5177" y="2573"/>
                </a:lnTo>
                <a:lnTo>
                  <a:pt x="5177" y="2573"/>
                </a:lnTo>
                <a:lnTo>
                  <a:pt x="5177" y="2573"/>
                </a:lnTo>
                <a:lnTo>
                  <a:pt x="5177" y="2573"/>
                </a:lnTo>
                <a:lnTo>
                  <a:pt x="5177" y="2568"/>
                </a:lnTo>
                <a:lnTo>
                  <a:pt x="5177" y="2568"/>
                </a:lnTo>
                <a:lnTo>
                  <a:pt x="5177" y="2568"/>
                </a:lnTo>
                <a:lnTo>
                  <a:pt x="5182" y="2564"/>
                </a:lnTo>
                <a:lnTo>
                  <a:pt x="5186" y="2564"/>
                </a:lnTo>
                <a:lnTo>
                  <a:pt x="5191" y="2559"/>
                </a:lnTo>
                <a:lnTo>
                  <a:pt x="5195" y="2559"/>
                </a:lnTo>
                <a:lnTo>
                  <a:pt x="5195" y="2555"/>
                </a:lnTo>
                <a:lnTo>
                  <a:pt x="5200" y="2555"/>
                </a:lnTo>
                <a:lnTo>
                  <a:pt x="5200" y="2555"/>
                </a:lnTo>
                <a:lnTo>
                  <a:pt x="5200" y="2555"/>
                </a:lnTo>
                <a:lnTo>
                  <a:pt x="5200" y="2555"/>
                </a:lnTo>
                <a:lnTo>
                  <a:pt x="5204" y="2550"/>
                </a:lnTo>
                <a:lnTo>
                  <a:pt x="5209" y="2550"/>
                </a:lnTo>
                <a:lnTo>
                  <a:pt x="5209" y="2546"/>
                </a:lnTo>
                <a:lnTo>
                  <a:pt x="5213" y="2541"/>
                </a:lnTo>
                <a:lnTo>
                  <a:pt x="5213" y="2541"/>
                </a:lnTo>
                <a:lnTo>
                  <a:pt x="5213" y="2541"/>
                </a:lnTo>
                <a:lnTo>
                  <a:pt x="5218" y="2541"/>
                </a:lnTo>
                <a:lnTo>
                  <a:pt x="5218" y="2541"/>
                </a:lnTo>
                <a:lnTo>
                  <a:pt x="5218" y="2541"/>
                </a:lnTo>
                <a:lnTo>
                  <a:pt x="5222" y="2541"/>
                </a:lnTo>
                <a:lnTo>
                  <a:pt x="5222" y="2541"/>
                </a:lnTo>
                <a:lnTo>
                  <a:pt x="5222" y="2541"/>
                </a:lnTo>
                <a:lnTo>
                  <a:pt x="5227" y="2536"/>
                </a:lnTo>
                <a:lnTo>
                  <a:pt x="5227" y="2536"/>
                </a:lnTo>
                <a:lnTo>
                  <a:pt x="5231" y="2536"/>
                </a:lnTo>
                <a:lnTo>
                  <a:pt x="5231" y="2536"/>
                </a:lnTo>
                <a:lnTo>
                  <a:pt x="5236" y="2536"/>
                </a:lnTo>
                <a:lnTo>
                  <a:pt x="5236" y="2536"/>
                </a:lnTo>
                <a:lnTo>
                  <a:pt x="5236" y="2532"/>
                </a:lnTo>
                <a:lnTo>
                  <a:pt x="5236" y="2532"/>
                </a:lnTo>
                <a:lnTo>
                  <a:pt x="5236" y="2532"/>
                </a:lnTo>
                <a:lnTo>
                  <a:pt x="5236" y="2536"/>
                </a:lnTo>
                <a:lnTo>
                  <a:pt x="5236" y="2536"/>
                </a:lnTo>
                <a:lnTo>
                  <a:pt x="5236" y="2536"/>
                </a:lnTo>
                <a:lnTo>
                  <a:pt x="5240" y="2536"/>
                </a:lnTo>
                <a:lnTo>
                  <a:pt x="5240" y="2532"/>
                </a:lnTo>
                <a:lnTo>
                  <a:pt x="5240" y="2532"/>
                </a:lnTo>
                <a:lnTo>
                  <a:pt x="5240" y="2532"/>
                </a:lnTo>
                <a:lnTo>
                  <a:pt x="5240" y="2532"/>
                </a:lnTo>
                <a:lnTo>
                  <a:pt x="5240" y="2536"/>
                </a:lnTo>
                <a:lnTo>
                  <a:pt x="5240" y="2536"/>
                </a:lnTo>
                <a:lnTo>
                  <a:pt x="5240" y="2536"/>
                </a:lnTo>
                <a:lnTo>
                  <a:pt x="5240" y="2536"/>
                </a:lnTo>
                <a:lnTo>
                  <a:pt x="5245" y="2536"/>
                </a:lnTo>
                <a:lnTo>
                  <a:pt x="5245" y="2536"/>
                </a:lnTo>
                <a:lnTo>
                  <a:pt x="5245" y="2536"/>
                </a:lnTo>
                <a:lnTo>
                  <a:pt x="5245" y="2536"/>
                </a:lnTo>
                <a:lnTo>
                  <a:pt x="5245" y="2536"/>
                </a:lnTo>
                <a:lnTo>
                  <a:pt x="5250" y="2536"/>
                </a:lnTo>
                <a:lnTo>
                  <a:pt x="5250" y="2536"/>
                </a:lnTo>
                <a:lnTo>
                  <a:pt x="5250" y="2532"/>
                </a:lnTo>
                <a:lnTo>
                  <a:pt x="5250" y="2532"/>
                </a:lnTo>
                <a:lnTo>
                  <a:pt x="5250" y="2532"/>
                </a:lnTo>
                <a:lnTo>
                  <a:pt x="5250" y="2532"/>
                </a:lnTo>
                <a:lnTo>
                  <a:pt x="5250" y="2532"/>
                </a:lnTo>
                <a:lnTo>
                  <a:pt x="5250" y="2527"/>
                </a:lnTo>
                <a:lnTo>
                  <a:pt x="5250" y="2527"/>
                </a:lnTo>
                <a:lnTo>
                  <a:pt x="5250" y="2527"/>
                </a:lnTo>
                <a:lnTo>
                  <a:pt x="5250" y="2527"/>
                </a:lnTo>
                <a:lnTo>
                  <a:pt x="5250" y="2527"/>
                </a:lnTo>
                <a:lnTo>
                  <a:pt x="5250" y="2527"/>
                </a:lnTo>
                <a:lnTo>
                  <a:pt x="5250" y="2527"/>
                </a:lnTo>
                <a:lnTo>
                  <a:pt x="5254" y="2527"/>
                </a:lnTo>
                <a:lnTo>
                  <a:pt x="5254" y="2527"/>
                </a:lnTo>
                <a:lnTo>
                  <a:pt x="5254" y="2523"/>
                </a:lnTo>
                <a:lnTo>
                  <a:pt x="5254" y="2523"/>
                </a:lnTo>
                <a:lnTo>
                  <a:pt x="5254" y="2523"/>
                </a:lnTo>
                <a:lnTo>
                  <a:pt x="5259" y="2523"/>
                </a:lnTo>
                <a:lnTo>
                  <a:pt x="5259" y="2523"/>
                </a:lnTo>
                <a:lnTo>
                  <a:pt x="5263" y="2523"/>
                </a:lnTo>
                <a:lnTo>
                  <a:pt x="5263" y="2518"/>
                </a:lnTo>
                <a:lnTo>
                  <a:pt x="5268" y="2518"/>
                </a:lnTo>
                <a:lnTo>
                  <a:pt x="5272" y="2518"/>
                </a:lnTo>
                <a:lnTo>
                  <a:pt x="5281" y="2509"/>
                </a:lnTo>
                <a:lnTo>
                  <a:pt x="5281" y="2509"/>
                </a:lnTo>
                <a:lnTo>
                  <a:pt x="5290" y="2505"/>
                </a:lnTo>
                <a:lnTo>
                  <a:pt x="5290" y="2505"/>
                </a:lnTo>
                <a:lnTo>
                  <a:pt x="5290" y="2505"/>
                </a:lnTo>
                <a:lnTo>
                  <a:pt x="5295" y="2505"/>
                </a:lnTo>
                <a:lnTo>
                  <a:pt x="5295" y="2500"/>
                </a:lnTo>
                <a:lnTo>
                  <a:pt x="5304" y="2500"/>
                </a:lnTo>
                <a:lnTo>
                  <a:pt x="5304" y="2500"/>
                </a:lnTo>
                <a:lnTo>
                  <a:pt x="5304" y="2496"/>
                </a:lnTo>
                <a:lnTo>
                  <a:pt x="5304" y="2496"/>
                </a:lnTo>
                <a:lnTo>
                  <a:pt x="5304" y="2496"/>
                </a:lnTo>
                <a:lnTo>
                  <a:pt x="5304" y="2496"/>
                </a:lnTo>
                <a:lnTo>
                  <a:pt x="5308" y="2491"/>
                </a:lnTo>
                <a:lnTo>
                  <a:pt x="5308" y="2491"/>
                </a:lnTo>
                <a:lnTo>
                  <a:pt x="5308" y="2491"/>
                </a:lnTo>
                <a:lnTo>
                  <a:pt x="5308" y="2491"/>
                </a:lnTo>
                <a:lnTo>
                  <a:pt x="5308" y="2487"/>
                </a:lnTo>
                <a:lnTo>
                  <a:pt x="5313" y="2487"/>
                </a:lnTo>
                <a:lnTo>
                  <a:pt x="5313" y="2487"/>
                </a:lnTo>
                <a:lnTo>
                  <a:pt x="5313" y="2487"/>
                </a:lnTo>
                <a:lnTo>
                  <a:pt x="5317" y="2487"/>
                </a:lnTo>
                <a:lnTo>
                  <a:pt x="5317" y="2482"/>
                </a:lnTo>
                <a:lnTo>
                  <a:pt x="5317" y="2487"/>
                </a:lnTo>
                <a:close/>
                <a:moveTo>
                  <a:pt x="5439" y="2419"/>
                </a:moveTo>
                <a:lnTo>
                  <a:pt x="5439" y="2419"/>
                </a:lnTo>
                <a:lnTo>
                  <a:pt x="5435" y="2419"/>
                </a:lnTo>
                <a:lnTo>
                  <a:pt x="5435" y="2419"/>
                </a:lnTo>
                <a:lnTo>
                  <a:pt x="5435" y="2419"/>
                </a:lnTo>
                <a:lnTo>
                  <a:pt x="5430" y="2419"/>
                </a:lnTo>
                <a:lnTo>
                  <a:pt x="5430" y="2419"/>
                </a:lnTo>
                <a:lnTo>
                  <a:pt x="5426" y="2423"/>
                </a:lnTo>
                <a:lnTo>
                  <a:pt x="5421" y="2423"/>
                </a:lnTo>
                <a:lnTo>
                  <a:pt x="5421" y="2423"/>
                </a:lnTo>
                <a:lnTo>
                  <a:pt x="5417" y="2428"/>
                </a:lnTo>
                <a:lnTo>
                  <a:pt x="5417" y="2428"/>
                </a:lnTo>
                <a:lnTo>
                  <a:pt x="5417" y="2423"/>
                </a:lnTo>
                <a:lnTo>
                  <a:pt x="5412" y="2423"/>
                </a:lnTo>
                <a:lnTo>
                  <a:pt x="5412" y="2423"/>
                </a:lnTo>
                <a:lnTo>
                  <a:pt x="5408" y="2419"/>
                </a:lnTo>
                <a:lnTo>
                  <a:pt x="5408" y="2419"/>
                </a:lnTo>
                <a:lnTo>
                  <a:pt x="5408" y="2419"/>
                </a:lnTo>
                <a:lnTo>
                  <a:pt x="5408" y="2414"/>
                </a:lnTo>
                <a:lnTo>
                  <a:pt x="5408" y="2414"/>
                </a:lnTo>
                <a:lnTo>
                  <a:pt x="5408" y="2414"/>
                </a:lnTo>
                <a:lnTo>
                  <a:pt x="5408" y="2414"/>
                </a:lnTo>
                <a:lnTo>
                  <a:pt x="5408" y="2414"/>
                </a:lnTo>
                <a:lnTo>
                  <a:pt x="5408" y="2414"/>
                </a:lnTo>
                <a:lnTo>
                  <a:pt x="5408" y="2410"/>
                </a:lnTo>
                <a:lnTo>
                  <a:pt x="5412" y="2405"/>
                </a:lnTo>
                <a:lnTo>
                  <a:pt x="5417" y="2401"/>
                </a:lnTo>
                <a:lnTo>
                  <a:pt x="5417" y="2401"/>
                </a:lnTo>
                <a:lnTo>
                  <a:pt x="5417" y="2396"/>
                </a:lnTo>
                <a:lnTo>
                  <a:pt x="5417" y="2396"/>
                </a:lnTo>
                <a:lnTo>
                  <a:pt x="5417" y="2396"/>
                </a:lnTo>
                <a:lnTo>
                  <a:pt x="5417" y="2392"/>
                </a:lnTo>
                <a:lnTo>
                  <a:pt x="5417" y="2392"/>
                </a:lnTo>
                <a:lnTo>
                  <a:pt x="5421" y="2392"/>
                </a:lnTo>
                <a:lnTo>
                  <a:pt x="5417" y="2392"/>
                </a:lnTo>
                <a:lnTo>
                  <a:pt x="5417" y="2392"/>
                </a:lnTo>
                <a:lnTo>
                  <a:pt x="5417" y="2392"/>
                </a:lnTo>
                <a:lnTo>
                  <a:pt x="5417" y="2396"/>
                </a:lnTo>
                <a:lnTo>
                  <a:pt x="5417" y="2396"/>
                </a:lnTo>
                <a:lnTo>
                  <a:pt x="5417" y="2396"/>
                </a:lnTo>
                <a:lnTo>
                  <a:pt x="5412" y="2396"/>
                </a:lnTo>
                <a:lnTo>
                  <a:pt x="5412" y="2401"/>
                </a:lnTo>
                <a:lnTo>
                  <a:pt x="5412" y="2401"/>
                </a:lnTo>
                <a:lnTo>
                  <a:pt x="5408" y="2405"/>
                </a:lnTo>
                <a:lnTo>
                  <a:pt x="5408" y="2405"/>
                </a:lnTo>
                <a:lnTo>
                  <a:pt x="5408" y="2405"/>
                </a:lnTo>
                <a:lnTo>
                  <a:pt x="5403" y="2405"/>
                </a:lnTo>
                <a:lnTo>
                  <a:pt x="5403" y="2405"/>
                </a:lnTo>
                <a:lnTo>
                  <a:pt x="5408" y="2401"/>
                </a:lnTo>
                <a:lnTo>
                  <a:pt x="5408" y="2401"/>
                </a:lnTo>
                <a:lnTo>
                  <a:pt x="5408" y="2401"/>
                </a:lnTo>
                <a:lnTo>
                  <a:pt x="5408" y="2401"/>
                </a:lnTo>
                <a:lnTo>
                  <a:pt x="5403" y="2396"/>
                </a:lnTo>
                <a:lnTo>
                  <a:pt x="5403" y="2396"/>
                </a:lnTo>
                <a:lnTo>
                  <a:pt x="5403" y="2401"/>
                </a:lnTo>
                <a:lnTo>
                  <a:pt x="5403" y="2396"/>
                </a:lnTo>
                <a:lnTo>
                  <a:pt x="5403" y="2396"/>
                </a:lnTo>
                <a:lnTo>
                  <a:pt x="5403" y="2396"/>
                </a:lnTo>
                <a:lnTo>
                  <a:pt x="5403" y="2396"/>
                </a:lnTo>
                <a:lnTo>
                  <a:pt x="5403" y="2396"/>
                </a:lnTo>
                <a:lnTo>
                  <a:pt x="5408" y="2392"/>
                </a:lnTo>
                <a:lnTo>
                  <a:pt x="5408" y="2392"/>
                </a:lnTo>
                <a:lnTo>
                  <a:pt x="5408" y="2392"/>
                </a:lnTo>
                <a:lnTo>
                  <a:pt x="5408" y="2387"/>
                </a:lnTo>
                <a:lnTo>
                  <a:pt x="5412" y="2387"/>
                </a:lnTo>
                <a:lnTo>
                  <a:pt x="5412" y="2387"/>
                </a:lnTo>
                <a:lnTo>
                  <a:pt x="5412" y="2383"/>
                </a:lnTo>
                <a:lnTo>
                  <a:pt x="5412" y="2378"/>
                </a:lnTo>
                <a:lnTo>
                  <a:pt x="5417" y="2378"/>
                </a:lnTo>
                <a:lnTo>
                  <a:pt x="5417" y="2374"/>
                </a:lnTo>
                <a:lnTo>
                  <a:pt x="5417" y="2374"/>
                </a:lnTo>
                <a:lnTo>
                  <a:pt x="5417" y="2374"/>
                </a:lnTo>
                <a:lnTo>
                  <a:pt x="5417" y="2374"/>
                </a:lnTo>
                <a:lnTo>
                  <a:pt x="5421" y="2374"/>
                </a:lnTo>
                <a:lnTo>
                  <a:pt x="5421" y="2369"/>
                </a:lnTo>
                <a:lnTo>
                  <a:pt x="5421" y="2369"/>
                </a:lnTo>
                <a:lnTo>
                  <a:pt x="5421" y="2369"/>
                </a:lnTo>
                <a:lnTo>
                  <a:pt x="5421" y="2365"/>
                </a:lnTo>
                <a:lnTo>
                  <a:pt x="5421" y="2365"/>
                </a:lnTo>
                <a:lnTo>
                  <a:pt x="5421" y="2365"/>
                </a:lnTo>
                <a:lnTo>
                  <a:pt x="5421" y="2365"/>
                </a:lnTo>
                <a:lnTo>
                  <a:pt x="5426" y="2365"/>
                </a:lnTo>
                <a:lnTo>
                  <a:pt x="5421" y="2365"/>
                </a:lnTo>
                <a:lnTo>
                  <a:pt x="5421" y="2365"/>
                </a:lnTo>
                <a:lnTo>
                  <a:pt x="5421" y="2365"/>
                </a:lnTo>
                <a:lnTo>
                  <a:pt x="5421" y="2365"/>
                </a:lnTo>
                <a:lnTo>
                  <a:pt x="5421" y="2360"/>
                </a:lnTo>
                <a:lnTo>
                  <a:pt x="5421" y="2360"/>
                </a:lnTo>
                <a:lnTo>
                  <a:pt x="5421" y="2360"/>
                </a:lnTo>
                <a:lnTo>
                  <a:pt x="5421" y="2360"/>
                </a:lnTo>
                <a:lnTo>
                  <a:pt x="5421" y="2356"/>
                </a:lnTo>
                <a:lnTo>
                  <a:pt x="5421" y="2356"/>
                </a:lnTo>
                <a:lnTo>
                  <a:pt x="5417" y="2360"/>
                </a:lnTo>
                <a:lnTo>
                  <a:pt x="5417" y="2356"/>
                </a:lnTo>
                <a:lnTo>
                  <a:pt x="5417" y="2356"/>
                </a:lnTo>
                <a:lnTo>
                  <a:pt x="5417" y="2356"/>
                </a:lnTo>
                <a:lnTo>
                  <a:pt x="5417" y="2356"/>
                </a:lnTo>
                <a:lnTo>
                  <a:pt x="5417" y="2351"/>
                </a:lnTo>
                <a:lnTo>
                  <a:pt x="5417" y="2356"/>
                </a:lnTo>
                <a:lnTo>
                  <a:pt x="5412" y="2356"/>
                </a:lnTo>
                <a:lnTo>
                  <a:pt x="5412" y="2356"/>
                </a:lnTo>
                <a:lnTo>
                  <a:pt x="5412" y="2356"/>
                </a:lnTo>
                <a:lnTo>
                  <a:pt x="5412" y="2356"/>
                </a:lnTo>
                <a:lnTo>
                  <a:pt x="5412" y="2351"/>
                </a:lnTo>
                <a:lnTo>
                  <a:pt x="5412" y="2351"/>
                </a:lnTo>
                <a:lnTo>
                  <a:pt x="5417" y="2347"/>
                </a:lnTo>
                <a:lnTo>
                  <a:pt x="5417" y="2347"/>
                </a:lnTo>
                <a:lnTo>
                  <a:pt x="5417" y="2347"/>
                </a:lnTo>
                <a:lnTo>
                  <a:pt x="5417" y="2342"/>
                </a:lnTo>
                <a:lnTo>
                  <a:pt x="5417" y="2342"/>
                </a:lnTo>
                <a:lnTo>
                  <a:pt x="5412" y="2342"/>
                </a:lnTo>
                <a:lnTo>
                  <a:pt x="5412" y="2347"/>
                </a:lnTo>
                <a:lnTo>
                  <a:pt x="5412" y="2351"/>
                </a:lnTo>
                <a:lnTo>
                  <a:pt x="5412" y="2356"/>
                </a:lnTo>
                <a:lnTo>
                  <a:pt x="5412" y="2356"/>
                </a:lnTo>
                <a:lnTo>
                  <a:pt x="5408" y="2360"/>
                </a:lnTo>
                <a:lnTo>
                  <a:pt x="5408" y="2360"/>
                </a:lnTo>
                <a:lnTo>
                  <a:pt x="5408" y="2360"/>
                </a:lnTo>
                <a:lnTo>
                  <a:pt x="5408" y="2365"/>
                </a:lnTo>
                <a:lnTo>
                  <a:pt x="5408" y="2365"/>
                </a:lnTo>
                <a:lnTo>
                  <a:pt x="5408" y="2365"/>
                </a:lnTo>
                <a:lnTo>
                  <a:pt x="5408" y="2365"/>
                </a:lnTo>
                <a:lnTo>
                  <a:pt x="5408" y="2365"/>
                </a:lnTo>
                <a:lnTo>
                  <a:pt x="5408" y="2365"/>
                </a:lnTo>
                <a:lnTo>
                  <a:pt x="5408" y="2365"/>
                </a:lnTo>
                <a:lnTo>
                  <a:pt x="5408" y="2365"/>
                </a:lnTo>
                <a:lnTo>
                  <a:pt x="5408" y="2365"/>
                </a:lnTo>
                <a:lnTo>
                  <a:pt x="5412" y="2365"/>
                </a:lnTo>
                <a:lnTo>
                  <a:pt x="5412" y="2365"/>
                </a:lnTo>
                <a:lnTo>
                  <a:pt x="5412" y="2365"/>
                </a:lnTo>
                <a:lnTo>
                  <a:pt x="5412" y="2365"/>
                </a:lnTo>
                <a:lnTo>
                  <a:pt x="5412" y="2365"/>
                </a:lnTo>
                <a:lnTo>
                  <a:pt x="5408" y="2365"/>
                </a:lnTo>
                <a:lnTo>
                  <a:pt x="5408" y="2369"/>
                </a:lnTo>
                <a:lnTo>
                  <a:pt x="5403" y="2383"/>
                </a:lnTo>
                <a:lnTo>
                  <a:pt x="5403" y="2383"/>
                </a:lnTo>
                <a:lnTo>
                  <a:pt x="5403" y="2387"/>
                </a:lnTo>
                <a:lnTo>
                  <a:pt x="5403" y="2387"/>
                </a:lnTo>
                <a:lnTo>
                  <a:pt x="5403" y="2387"/>
                </a:lnTo>
                <a:lnTo>
                  <a:pt x="5403" y="2387"/>
                </a:lnTo>
                <a:lnTo>
                  <a:pt x="5403" y="2383"/>
                </a:lnTo>
                <a:lnTo>
                  <a:pt x="5403" y="2383"/>
                </a:lnTo>
                <a:lnTo>
                  <a:pt x="5403" y="2378"/>
                </a:lnTo>
                <a:lnTo>
                  <a:pt x="5408" y="2378"/>
                </a:lnTo>
                <a:lnTo>
                  <a:pt x="5408" y="2378"/>
                </a:lnTo>
                <a:lnTo>
                  <a:pt x="5408" y="2378"/>
                </a:lnTo>
                <a:lnTo>
                  <a:pt x="5403" y="2383"/>
                </a:lnTo>
                <a:lnTo>
                  <a:pt x="5408" y="2383"/>
                </a:lnTo>
                <a:lnTo>
                  <a:pt x="5408" y="2383"/>
                </a:lnTo>
                <a:lnTo>
                  <a:pt x="5408" y="2383"/>
                </a:lnTo>
                <a:lnTo>
                  <a:pt x="5408" y="2383"/>
                </a:lnTo>
                <a:lnTo>
                  <a:pt x="5408" y="2383"/>
                </a:lnTo>
                <a:lnTo>
                  <a:pt x="5408" y="2383"/>
                </a:lnTo>
                <a:lnTo>
                  <a:pt x="5408" y="2383"/>
                </a:lnTo>
                <a:lnTo>
                  <a:pt x="5408" y="2387"/>
                </a:lnTo>
                <a:lnTo>
                  <a:pt x="5403" y="2387"/>
                </a:lnTo>
                <a:lnTo>
                  <a:pt x="5403" y="2387"/>
                </a:lnTo>
                <a:lnTo>
                  <a:pt x="5403" y="2387"/>
                </a:lnTo>
                <a:lnTo>
                  <a:pt x="5403" y="2392"/>
                </a:lnTo>
                <a:lnTo>
                  <a:pt x="5403" y="2392"/>
                </a:lnTo>
                <a:lnTo>
                  <a:pt x="5403" y="2392"/>
                </a:lnTo>
                <a:lnTo>
                  <a:pt x="5403" y="2387"/>
                </a:lnTo>
                <a:lnTo>
                  <a:pt x="5399" y="2387"/>
                </a:lnTo>
                <a:lnTo>
                  <a:pt x="5399" y="2396"/>
                </a:lnTo>
                <a:lnTo>
                  <a:pt x="5399" y="2396"/>
                </a:lnTo>
                <a:lnTo>
                  <a:pt x="5399" y="2396"/>
                </a:lnTo>
                <a:lnTo>
                  <a:pt x="5399" y="2401"/>
                </a:lnTo>
                <a:lnTo>
                  <a:pt x="5399" y="2401"/>
                </a:lnTo>
                <a:lnTo>
                  <a:pt x="5399" y="2401"/>
                </a:lnTo>
                <a:lnTo>
                  <a:pt x="5399" y="2401"/>
                </a:lnTo>
                <a:lnTo>
                  <a:pt x="5399" y="2401"/>
                </a:lnTo>
                <a:lnTo>
                  <a:pt x="5403" y="2401"/>
                </a:lnTo>
                <a:lnTo>
                  <a:pt x="5399" y="2401"/>
                </a:lnTo>
                <a:lnTo>
                  <a:pt x="5399" y="2401"/>
                </a:lnTo>
                <a:lnTo>
                  <a:pt x="5399" y="2401"/>
                </a:lnTo>
                <a:lnTo>
                  <a:pt x="5399" y="2405"/>
                </a:lnTo>
                <a:lnTo>
                  <a:pt x="5394" y="2405"/>
                </a:lnTo>
                <a:lnTo>
                  <a:pt x="5399" y="2401"/>
                </a:lnTo>
                <a:lnTo>
                  <a:pt x="5399" y="2401"/>
                </a:lnTo>
                <a:lnTo>
                  <a:pt x="5394" y="2401"/>
                </a:lnTo>
                <a:lnTo>
                  <a:pt x="5394" y="2405"/>
                </a:lnTo>
                <a:lnTo>
                  <a:pt x="5394" y="2405"/>
                </a:lnTo>
                <a:lnTo>
                  <a:pt x="5394" y="2405"/>
                </a:lnTo>
                <a:lnTo>
                  <a:pt x="5394" y="2410"/>
                </a:lnTo>
                <a:lnTo>
                  <a:pt x="5390" y="2410"/>
                </a:lnTo>
                <a:lnTo>
                  <a:pt x="5390" y="2410"/>
                </a:lnTo>
                <a:lnTo>
                  <a:pt x="5390" y="2414"/>
                </a:lnTo>
                <a:lnTo>
                  <a:pt x="5390" y="2419"/>
                </a:lnTo>
                <a:lnTo>
                  <a:pt x="5385" y="2419"/>
                </a:lnTo>
                <a:lnTo>
                  <a:pt x="5385" y="2419"/>
                </a:lnTo>
                <a:lnTo>
                  <a:pt x="5385" y="2419"/>
                </a:lnTo>
                <a:lnTo>
                  <a:pt x="5381" y="2423"/>
                </a:lnTo>
                <a:lnTo>
                  <a:pt x="5381" y="2423"/>
                </a:lnTo>
                <a:lnTo>
                  <a:pt x="5376" y="2428"/>
                </a:lnTo>
                <a:lnTo>
                  <a:pt x="5371" y="2428"/>
                </a:lnTo>
                <a:lnTo>
                  <a:pt x="5367" y="2432"/>
                </a:lnTo>
                <a:lnTo>
                  <a:pt x="5367" y="2437"/>
                </a:lnTo>
                <a:lnTo>
                  <a:pt x="5362" y="2437"/>
                </a:lnTo>
                <a:lnTo>
                  <a:pt x="5362" y="2442"/>
                </a:lnTo>
                <a:lnTo>
                  <a:pt x="5358" y="2442"/>
                </a:lnTo>
                <a:lnTo>
                  <a:pt x="5358" y="2442"/>
                </a:lnTo>
                <a:lnTo>
                  <a:pt x="5358" y="2442"/>
                </a:lnTo>
                <a:lnTo>
                  <a:pt x="5353" y="2442"/>
                </a:lnTo>
                <a:lnTo>
                  <a:pt x="5349" y="2442"/>
                </a:lnTo>
                <a:lnTo>
                  <a:pt x="5349" y="2442"/>
                </a:lnTo>
                <a:lnTo>
                  <a:pt x="5344" y="2446"/>
                </a:lnTo>
                <a:lnTo>
                  <a:pt x="5344" y="2446"/>
                </a:lnTo>
                <a:lnTo>
                  <a:pt x="5344" y="2446"/>
                </a:lnTo>
                <a:lnTo>
                  <a:pt x="5344" y="2446"/>
                </a:lnTo>
                <a:lnTo>
                  <a:pt x="5344" y="2451"/>
                </a:lnTo>
                <a:lnTo>
                  <a:pt x="5344" y="2451"/>
                </a:lnTo>
                <a:lnTo>
                  <a:pt x="5344" y="2451"/>
                </a:lnTo>
                <a:lnTo>
                  <a:pt x="5344" y="2455"/>
                </a:lnTo>
                <a:lnTo>
                  <a:pt x="5344" y="2455"/>
                </a:lnTo>
                <a:lnTo>
                  <a:pt x="5344" y="2460"/>
                </a:lnTo>
                <a:lnTo>
                  <a:pt x="5349" y="2460"/>
                </a:lnTo>
                <a:lnTo>
                  <a:pt x="5349" y="2460"/>
                </a:lnTo>
                <a:lnTo>
                  <a:pt x="5349" y="2464"/>
                </a:lnTo>
                <a:lnTo>
                  <a:pt x="5349" y="2464"/>
                </a:lnTo>
                <a:lnTo>
                  <a:pt x="5349" y="2469"/>
                </a:lnTo>
                <a:lnTo>
                  <a:pt x="5344" y="2469"/>
                </a:lnTo>
                <a:lnTo>
                  <a:pt x="5340" y="2473"/>
                </a:lnTo>
                <a:lnTo>
                  <a:pt x="5340" y="2478"/>
                </a:lnTo>
                <a:lnTo>
                  <a:pt x="5331" y="2482"/>
                </a:lnTo>
                <a:lnTo>
                  <a:pt x="5326" y="2482"/>
                </a:lnTo>
                <a:lnTo>
                  <a:pt x="5322" y="2487"/>
                </a:lnTo>
                <a:lnTo>
                  <a:pt x="5322" y="2487"/>
                </a:lnTo>
                <a:lnTo>
                  <a:pt x="5317" y="2487"/>
                </a:lnTo>
                <a:lnTo>
                  <a:pt x="5317" y="2487"/>
                </a:lnTo>
                <a:lnTo>
                  <a:pt x="5317" y="2491"/>
                </a:lnTo>
                <a:lnTo>
                  <a:pt x="5317" y="2491"/>
                </a:lnTo>
                <a:lnTo>
                  <a:pt x="5322" y="2487"/>
                </a:lnTo>
                <a:lnTo>
                  <a:pt x="5322" y="2487"/>
                </a:lnTo>
                <a:lnTo>
                  <a:pt x="5322" y="2487"/>
                </a:lnTo>
                <a:lnTo>
                  <a:pt x="5322" y="2487"/>
                </a:lnTo>
                <a:lnTo>
                  <a:pt x="5322" y="2487"/>
                </a:lnTo>
                <a:lnTo>
                  <a:pt x="5322" y="2487"/>
                </a:lnTo>
                <a:lnTo>
                  <a:pt x="5322" y="2491"/>
                </a:lnTo>
                <a:lnTo>
                  <a:pt x="5317" y="2491"/>
                </a:lnTo>
                <a:lnTo>
                  <a:pt x="5317" y="2491"/>
                </a:lnTo>
                <a:lnTo>
                  <a:pt x="5322" y="2491"/>
                </a:lnTo>
                <a:lnTo>
                  <a:pt x="5322" y="2491"/>
                </a:lnTo>
                <a:lnTo>
                  <a:pt x="5322" y="2491"/>
                </a:lnTo>
                <a:lnTo>
                  <a:pt x="5322" y="2496"/>
                </a:lnTo>
                <a:lnTo>
                  <a:pt x="5322" y="2496"/>
                </a:lnTo>
                <a:lnTo>
                  <a:pt x="5322" y="2496"/>
                </a:lnTo>
                <a:lnTo>
                  <a:pt x="5322" y="2496"/>
                </a:lnTo>
                <a:lnTo>
                  <a:pt x="5326" y="2496"/>
                </a:lnTo>
                <a:lnTo>
                  <a:pt x="5331" y="2491"/>
                </a:lnTo>
                <a:lnTo>
                  <a:pt x="5335" y="2491"/>
                </a:lnTo>
                <a:lnTo>
                  <a:pt x="5340" y="2491"/>
                </a:lnTo>
                <a:lnTo>
                  <a:pt x="5340" y="2487"/>
                </a:lnTo>
                <a:lnTo>
                  <a:pt x="5344" y="2487"/>
                </a:lnTo>
                <a:lnTo>
                  <a:pt x="5349" y="2482"/>
                </a:lnTo>
                <a:lnTo>
                  <a:pt x="5353" y="2482"/>
                </a:lnTo>
                <a:lnTo>
                  <a:pt x="5353" y="2478"/>
                </a:lnTo>
                <a:lnTo>
                  <a:pt x="5358" y="2478"/>
                </a:lnTo>
                <a:lnTo>
                  <a:pt x="5362" y="2473"/>
                </a:lnTo>
                <a:lnTo>
                  <a:pt x="5367" y="2473"/>
                </a:lnTo>
                <a:lnTo>
                  <a:pt x="5367" y="2473"/>
                </a:lnTo>
                <a:lnTo>
                  <a:pt x="5371" y="2469"/>
                </a:lnTo>
                <a:lnTo>
                  <a:pt x="5376" y="2464"/>
                </a:lnTo>
                <a:lnTo>
                  <a:pt x="5385" y="2460"/>
                </a:lnTo>
                <a:lnTo>
                  <a:pt x="5381" y="2460"/>
                </a:lnTo>
                <a:lnTo>
                  <a:pt x="5385" y="2460"/>
                </a:lnTo>
                <a:lnTo>
                  <a:pt x="5385" y="2455"/>
                </a:lnTo>
                <a:lnTo>
                  <a:pt x="5385" y="2455"/>
                </a:lnTo>
                <a:lnTo>
                  <a:pt x="5390" y="2451"/>
                </a:lnTo>
                <a:lnTo>
                  <a:pt x="5390" y="2451"/>
                </a:lnTo>
                <a:lnTo>
                  <a:pt x="5394" y="2451"/>
                </a:lnTo>
                <a:lnTo>
                  <a:pt x="5399" y="2451"/>
                </a:lnTo>
                <a:lnTo>
                  <a:pt x="5399" y="2451"/>
                </a:lnTo>
                <a:lnTo>
                  <a:pt x="5399" y="2451"/>
                </a:lnTo>
                <a:lnTo>
                  <a:pt x="5403" y="2451"/>
                </a:lnTo>
                <a:lnTo>
                  <a:pt x="5403" y="2451"/>
                </a:lnTo>
                <a:lnTo>
                  <a:pt x="5403" y="2451"/>
                </a:lnTo>
                <a:lnTo>
                  <a:pt x="5403" y="2451"/>
                </a:lnTo>
                <a:lnTo>
                  <a:pt x="5403" y="2455"/>
                </a:lnTo>
                <a:lnTo>
                  <a:pt x="5403" y="2451"/>
                </a:lnTo>
                <a:lnTo>
                  <a:pt x="5408" y="2451"/>
                </a:lnTo>
                <a:lnTo>
                  <a:pt x="5408" y="2451"/>
                </a:lnTo>
                <a:lnTo>
                  <a:pt x="5408" y="2451"/>
                </a:lnTo>
                <a:lnTo>
                  <a:pt x="5412" y="2446"/>
                </a:lnTo>
                <a:lnTo>
                  <a:pt x="5412" y="2442"/>
                </a:lnTo>
                <a:lnTo>
                  <a:pt x="5417" y="2442"/>
                </a:lnTo>
                <a:lnTo>
                  <a:pt x="5417" y="2442"/>
                </a:lnTo>
                <a:lnTo>
                  <a:pt x="5421" y="2442"/>
                </a:lnTo>
                <a:lnTo>
                  <a:pt x="5421" y="2437"/>
                </a:lnTo>
                <a:lnTo>
                  <a:pt x="5430" y="2432"/>
                </a:lnTo>
                <a:lnTo>
                  <a:pt x="5435" y="2428"/>
                </a:lnTo>
                <a:lnTo>
                  <a:pt x="5435" y="2423"/>
                </a:lnTo>
                <a:lnTo>
                  <a:pt x="5439" y="2423"/>
                </a:lnTo>
                <a:lnTo>
                  <a:pt x="5439" y="2423"/>
                </a:lnTo>
                <a:lnTo>
                  <a:pt x="5439" y="2423"/>
                </a:lnTo>
                <a:lnTo>
                  <a:pt x="5439" y="2419"/>
                </a:lnTo>
                <a:close/>
                <a:moveTo>
                  <a:pt x="5453" y="1759"/>
                </a:moveTo>
                <a:lnTo>
                  <a:pt x="5453" y="1763"/>
                </a:lnTo>
                <a:lnTo>
                  <a:pt x="5457" y="1763"/>
                </a:lnTo>
                <a:lnTo>
                  <a:pt x="5457" y="1763"/>
                </a:lnTo>
                <a:lnTo>
                  <a:pt x="5457" y="1763"/>
                </a:lnTo>
                <a:lnTo>
                  <a:pt x="5457" y="1763"/>
                </a:lnTo>
                <a:lnTo>
                  <a:pt x="5457" y="1759"/>
                </a:lnTo>
                <a:lnTo>
                  <a:pt x="5453" y="1754"/>
                </a:lnTo>
                <a:lnTo>
                  <a:pt x="5448" y="1754"/>
                </a:lnTo>
                <a:lnTo>
                  <a:pt x="5448" y="1750"/>
                </a:lnTo>
                <a:lnTo>
                  <a:pt x="5448" y="1750"/>
                </a:lnTo>
                <a:lnTo>
                  <a:pt x="5444" y="1750"/>
                </a:lnTo>
                <a:lnTo>
                  <a:pt x="5444" y="1750"/>
                </a:lnTo>
                <a:lnTo>
                  <a:pt x="5444" y="1750"/>
                </a:lnTo>
                <a:lnTo>
                  <a:pt x="5444" y="1745"/>
                </a:lnTo>
                <a:lnTo>
                  <a:pt x="5439" y="1745"/>
                </a:lnTo>
                <a:lnTo>
                  <a:pt x="5435" y="1741"/>
                </a:lnTo>
                <a:lnTo>
                  <a:pt x="5435" y="1741"/>
                </a:lnTo>
                <a:lnTo>
                  <a:pt x="5439" y="1745"/>
                </a:lnTo>
                <a:lnTo>
                  <a:pt x="5439" y="1745"/>
                </a:lnTo>
                <a:lnTo>
                  <a:pt x="5439" y="1750"/>
                </a:lnTo>
                <a:lnTo>
                  <a:pt x="5439" y="1750"/>
                </a:lnTo>
                <a:lnTo>
                  <a:pt x="5439" y="1750"/>
                </a:lnTo>
                <a:lnTo>
                  <a:pt x="5439" y="1750"/>
                </a:lnTo>
                <a:lnTo>
                  <a:pt x="5444" y="1754"/>
                </a:lnTo>
                <a:lnTo>
                  <a:pt x="5444" y="1754"/>
                </a:lnTo>
                <a:lnTo>
                  <a:pt x="5448" y="1759"/>
                </a:lnTo>
                <a:lnTo>
                  <a:pt x="5448" y="1759"/>
                </a:lnTo>
                <a:lnTo>
                  <a:pt x="5448" y="1759"/>
                </a:lnTo>
                <a:lnTo>
                  <a:pt x="5453" y="1759"/>
                </a:lnTo>
                <a:close/>
                <a:moveTo>
                  <a:pt x="5462" y="1795"/>
                </a:moveTo>
                <a:lnTo>
                  <a:pt x="5466" y="1795"/>
                </a:lnTo>
                <a:lnTo>
                  <a:pt x="5466" y="1795"/>
                </a:lnTo>
                <a:lnTo>
                  <a:pt x="5466" y="1795"/>
                </a:lnTo>
                <a:lnTo>
                  <a:pt x="5466" y="1795"/>
                </a:lnTo>
                <a:lnTo>
                  <a:pt x="5466" y="1790"/>
                </a:lnTo>
                <a:lnTo>
                  <a:pt x="5466" y="1790"/>
                </a:lnTo>
                <a:lnTo>
                  <a:pt x="5466" y="1790"/>
                </a:lnTo>
                <a:lnTo>
                  <a:pt x="5466" y="1786"/>
                </a:lnTo>
                <a:lnTo>
                  <a:pt x="5466" y="1786"/>
                </a:lnTo>
                <a:lnTo>
                  <a:pt x="5462" y="1786"/>
                </a:lnTo>
                <a:lnTo>
                  <a:pt x="5457" y="1786"/>
                </a:lnTo>
                <a:lnTo>
                  <a:pt x="5457" y="1786"/>
                </a:lnTo>
                <a:lnTo>
                  <a:pt x="5453" y="1781"/>
                </a:lnTo>
                <a:lnTo>
                  <a:pt x="5453" y="1781"/>
                </a:lnTo>
                <a:lnTo>
                  <a:pt x="5448" y="1781"/>
                </a:lnTo>
                <a:lnTo>
                  <a:pt x="5448" y="1781"/>
                </a:lnTo>
                <a:lnTo>
                  <a:pt x="5448" y="1786"/>
                </a:lnTo>
                <a:lnTo>
                  <a:pt x="5448" y="1786"/>
                </a:lnTo>
                <a:lnTo>
                  <a:pt x="5448" y="1790"/>
                </a:lnTo>
                <a:lnTo>
                  <a:pt x="5448" y="1790"/>
                </a:lnTo>
                <a:lnTo>
                  <a:pt x="5453" y="1790"/>
                </a:lnTo>
                <a:lnTo>
                  <a:pt x="5453" y="1790"/>
                </a:lnTo>
                <a:lnTo>
                  <a:pt x="5453" y="1790"/>
                </a:lnTo>
                <a:lnTo>
                  <a:pt x="5462" y="1795"/>
                </a:lnTo>
                <a:lnTo>
                  <a:pt x="5462" y="1795"/>
                </a:lnTo>
                <a:close/>
                <a:moveTo>
                  <a:pt x="5037" y="1867"/>
                </a:moveTo>
                <a:lnTo>
                  <a:pt x="5037" y="1867"/>
                </a:lnTo>
                <a:lnTo>
                  <a:pt x="5037" y="1867"/>
                </a:lnTo>
                <a:lnTo>
                  <a:pt x="5037" y="1867"/>
                </a:lnTo>
                <a:lnTo>
                  <a:pt x="5037" y="1867"/>
                </a:lnTo>
                <a:lnTo>
                  <a:pt x="5037" y="1863"/>
                </a:lnTo>
                <a:lnTo>
                  <a:pt x="5037" y="1863"/>
                </a:lnTo>
                <a:lnTo>
                  <a:pt x="5037" y="1867"/>
                </a:lnTo>
                <a:lnTo>
                  <a:pt x="5037" y="1867"/>
                </a:lnTo>
                <a:lnTo>
                  <a:pt x="5037" y="1867"/>
                </a:lnTo>
                <a:lnTo>
                  <a:pt x="5037" y="1863"/>
                </a:lnTo>
                <a:lnTo>
                  <a:pt x="5037" y="1863"/>
                </a:lnTo>
                <a:lnTo>
                  <a:pt x="5037" y="1863"/>
                </a:lnTo>
                <a:lnTo>
                  <a:pt x="5033" y="1863"/>
                </a:lnTo>
                <a:lnTo>
                  <a:pt x="5033" y="1863"/>
                </a:lnTo>
                <a:lnTo>
                  <a:pt x="5033" y="1867"/>
                </a:lnTo>
                <a:lnTo>
                  <a:pt x="5028" y="1867"/>
                </a:lnTo>
                <a:lnTo>
                  <a:pt x="5028" y="1872"/>
                </a:lnTo>
                <a:lnTo>
                  <a:pt x="5028" y="1872"/>
                </a:lnTo>
                <a:lnTo>
                  <a:pt x="5028" y="1872"/>
                </a:lnTo>
                <a:lnTo>
                  <a:pt x="5028" y="1872"/>
                </a:lnTo>
                <a:lnTo>
                  <a:pt x="5028" y="1876"/>
                </a:lnTo>
                <a:lnTo>
                  <a:pt x="5033" y="1876"/>
                </a:lnTo>
                <a:lnTo>
                  <a:pt x="5033" y="1876"/>
                </a:lnTo>
                <a:lnTo>
                  <a:pt x="5037" y="1876"/>
                </a:lnTo>
                <a:lnTo>
                  <a:pt x="5037" y="1876"/>
                </a:lnTo>
                <a:lnTo>
                  <a:pt x="5037" y="1872"/>
                </a:lnTo>
                <a:lnTo>
                  <a:pt x="5037" y="1872"/>
                </a:lnTo>
                <a:lnTo>
                  <a:pt x="5037" y="1872"/>
                </a:lnTo>
                <a:lnTo>
                  <a:pt x="5037" y="1872"/>
                </a:lnTo>
                <a:lnTo>
                  <a:pt x="5037" y="1872"/>
                </a:lnTo>
                <a:lnTo>
                  <a:pt x="5037" y="1872"/>
                </a:lnTo>
                <a:lnTo>
                  <a:pt x="5037" y="1867"/>
                </a:lnTo>
                <a:close/>
                <a:moveTo>
                  <a:pt x="5119" y="2586"/>
                </a:moveTo>
                <a:lnTo>
                  <a:pt x="5119" y="2586"/>
                </a:lnTo>
                <a:lnTo>
                  <a:pt x="5114" y="2586"/>
                </a:lnTo>
                <a:lnTo>
                  <a:pt x="5114" y="2591"/>
                </a:lnTo>
                <a:lnTo>
                  <a:pt x="5109" y="2591"/>
                </a:lnTo>
                <a:lnTo>
                  <a:pt x="5109" y="2591"/>
                </a:lnTo>
                <a:lnTo>
                  <a:pt x="5109" y="2591"/>
                </a:lnTo>
                <a:lnTo>
                  <a:pt x="5105" y="2591"/>
                </a:lnTo>
                <a:lnTo>
                  <a:pt x="5105" y="2595"/>
                </a:lnTo>
                <a:lnTo>
                  <a:pt x="5105" y="2595"/>
                </a:lnTo>
                <a:lnTo>
                  <a:pt x="5109" y="2595"/>
                </a:lnTo>
                <a:lnTo>
                  <a:pt x="5109" y="2591"/>
                </a:lnTo>
                <a:lnTo>
                  <a:pt x="5109" y="2591"/>
                </a:lnTo>
                <a:lnTo>
                  <a:pt x="5114" y="2591"/>
                </a:lnTo>
                <a:lnTo>
                  <a:pt x="5114" y="2591"/>
                </a:lnTo>
                <a:lnTo>
                  <a:pt x="5119" y="2591"/>
                </a:lnTo>
                <a:lnTo>
                  <a:pt x="5119" y="2591"/>
                </a:lnTo>
                <a:lnTo>
                  <a:pt x="5119" y="2591"/>
                </a:lnTo>
                <a:lnTo>
                  <a:pt x="5119" y="2591"/>
                </a:lnTo>
                <a:lnTo>
                  <a:pt x="5119" y="2591"/>
                </a:lnTo>
                <a:lnTo>
                  <a:pt x="5119" y="2591"/>
                </a:lnTo>
                <a:lnTo>
                  <a:pt x="5119" y="2586"/>
                </a:lnTo>
                <a:lnTo>
                  <a:pt x="5119" y="2586"/>
                </a:lnTo>
                <a:lnTo>
                  <a:pt x="5123" y="2586"/>
                </a:lnTo>
                <a:lnTo>
                  <a:pt x="5123" y="2586"/>
                </a:lnTo>
                <a:lnTo>
                  <a:pt x="5123" y="2582"/>
                </a:lnTo>
                <a:lnTo>
                  <a:pt x="5119" y="2582"/>
                </a:lnTo>
                <a:lnTo>
                  <a:pt x="5119" y="2586"/>
                </a:lnTo>
                <a:close/>
                <a:moveTo>
                  <a:pt x="1532" y="1225"/>
                </a:moveTo>
                <a:lnTo>
                  <a:pt x="1532" y="1225"/>
                </a:lnTo>
                <a:lnTo>
                  <a:pt x="1536" y="1225"/>
                </a:lnTo>
                <a:lnTo>
                  <a:pt x="1536" y="1225"/>
                </a:lnTo>
                <a:lnTo>
                  <a:pt x="1536" y="1225"/>
                </a:lnTo>
                <a:lnTo>
                  <a:pt x="1536" y="1225"/>
                </a:lnTo>
                <a:lnTo>
                  <a:pt x="1541" y="1225"/>
                </a:lnTo>
                <a:lnTo>
                  <a:pt x="1541" y="1225"/>
                </a:lnTo>
                <a:lnTo>
                  <a:pt x="1545" y="1225"/>
                </a:lnTo>
                <a:lnTo>
                  <a:pt x="1545" y="1225"/>
                </a:lnTo>
                <a:lnTo>
                  <a:pt x="1545" y="1225"/>
                </a:lnTo>
                <a:lnTo>
                  <a:pt x="1550" y="1225"/>
                </a:lnTo>
                <a:lnTo>
                  <a:pt x="1550" y="1225"/>
                </a:lnTo>
                <a:lnTo>
                  <a:pt x="1550" y="1225"/>
                </a:lnTo>
                <a:lnTo>
                  <a:pt x="1554" y="1225"/>
                </a:lnTo>
                <a:lnTo>
                  <a:pt x="1554" y="1225"/>
                </a:lnTo>
                <a:lnTo>
                  <a:pt x="1559" y="1221"/>
                </a:lnTo>
                <a:lnTo>
                  <a:pt x="1559" y="1221"/>
                </a:lnTo>
                <a:lnTo>
                  <a:pt x="1559" y="1221"/>
                </a:lnTo>
                <a:lnTo>
                  <a:pt x="1559" y="1216"/>
                </a:lnTo>
                <a:lnTo>
                  <a:pt x="1559" y="1216"/>
                </a:lnTo>
                <a:lnTo>
                  <a:pt x="1554" y="1216"/>
                </a:lnTo>
                <a:lnTo>
                  <a:pt x="1554" y="1216"/>
                </a:lnTo>
                <a:lnTo>
                  <a:pt x="1554" y="1216"/>
                </a:lnTo>
                <a:lnTo>
                  <a:pt x="1554" y="1216"/>
                </a:lnTo>
                <a:lnTo>
                  <a:pt x="1554" y="1216"/>
                </a:lnTo>
                <a:lnTo>
                  <a:pt x="1554" y="1216"/>
                </a:lnTo>
                <a:lnTo>
                  <a:pt x="1550" y="1216"/>
                </a:lnTo>
                <a:lnTo>
                  <a:pt x="1550" y="1216"/>
                </a:lnTo>
                <a:lnTo>
                  <a:pt x="1541" y="1216"/>
                </a:lnTo>
                <a:lnTo>
                  <a:pt x="1536" y="1216"/>
                </a:lnTo>
                <a:lnTo>
                  <a:pt x="1536" y="1216"/>
                </a:lnTo>
                <a:lnTo>
                  <a:pt x="1536" y="1216"/>
                </a:lnTo>
                <a:lnTo>
                  <a:pt x="1536" y="1216"/>
                </a:lnTo>
                <a:lnTo>
                  <a:pt x="1532" y="1216"/>
                </a:lnTo>
                <a:lnTo>
                  <a:pt x="1532" y="1216"/>
                </a:lnTo>
                <a:lnTo>
                  <a:pt x="1532" y="1216"/>
                </a:lnTo>
                <a:lnTo>
                  <a:pt x="1532" y="1221"/>
                </a:lnTo>
                <a:lnTo>
                  <a:pt x="1532" y="1221"/>
                </a:lnTo>
                <a:lnTo>
                  <a:pt x="1532" y="1221"/>
                </a:lnTo>
                <a:lnTo>
                  <a:pt x="1532" y="1225"/>
                </a:lnTo>
                <a:close/>
                <a:moveTo>
                  <a:pt x="5484" y="2066"/>
                </a:moveTo>
                <a:lnTo>
                  <a:pt x="5480" y="2062"/>
                </a:lnTo>
                <a:lnTo>
                  <a:pt x="5480" y="2062"/>
                </a:lnTo>
                <a:lnTo>
                  <a:pt x="5480" y="2057"/>
                </a:lnTo>
                <a:lnTo>
                  <a:pt x="5475" y="2053"/>
                </a:lnTo>
                <a:lnTo>
                  <a:pt x="5475" y="2053"/>
                </a:lnTo>
                <a:lnTo>
                  <a:pt x="5475" y="2053"/>
                </a:lnTo>
                <a:lnTo>
                  <a:pt x="5475" y="2053"/>
                </a:lnTo>
                <a:lnTo>
                  <a:pt x="5475" y="2048"/>
                </a:lnTo>
                <a:lnTo>
                  <a:pt x="5471" y="2048"/>
                </a:lnTo>
                <a:lnTo>
                  <a:pt x="5471" y="2048"/>
                </a:lnTo>
                <a:lnTo>
                  <a:pt x="5471" y="2044"/>
                </a:lnTo>
                <a:lnTo>
                  <a:pt x="5471" y="2044"/>
                </a:lnTo>
                <a:lnTo>
                  <a:pt x="5471" y="2044"/>
                </a:lnTo>
                <a:lnTo>
                  <a:pt x="5471" y="2044"/>
                </a:lnTo>
                <a:lnTo>
                  <a:pt x="5471" y="2039"/>
                </a:lnTo>
                <a:lnTo>
                  <a:pt x="5471" y="2039"/>
                </a:lnTo>
                <a:lnTo>
                  <a:pt x="5471" y="2039"/>
                </a:lnTo>
                <a:lnTo>
                  <a:pt x="5466" y="2039"/>
                </a:lnTo>
                <a:lnTo>
                  <a:pt x="5466" y="2035"/>
                </a:lnTo>
                <a:lnTo>
                  <a:pt x="5462" y="2030"/>
                </a:lnTo>
                <a:lnTo>
                  <a:pt x="5462" y="2026"/>
                </a:lnTo>
                <a:lnTo>
                  <a:pt x="5457" y="2026"/>
                </a:lnTo>
                <a:lnTo>
                  <a:pt x="5457" y="2026"/>
                </a:lnTo>
                <a:lnTo>
                  <a:pt x="5457" y="2021"/>
                </a:lnTo>
                <a:lnTo>
                  <a:pt x="5457" y="2021"/>
                </a:lnTo>
                <a:lnTo>
                  <a:pt x="5453" y="2026"/>
                </a:lnTo>
                <a:lnTo>
                  <a:pt x="5453" y="2026"/>
                </a:lnTo>
                <a:lnTo>
                  <a:pt x="5457" y="2026"/>
                </a:lnTo>
                <a:lnTo>
                  <a:pt x="5457" y="2026"/>
                </a:lnTo>
                <a:lnTo>
                  <a:pt x="5457" y="2030"/>
                </a:lnTo>
                <a:lnTo>
                  <a:pt x="5453" y="2030"/>
                </a:lnTo>
                <a:lnTo>
                  <a:pt x="5457" y="2035"/>
                </a:lnTo>
                <a:lnTo>
                  <a:pt x="5457" y="2035"/>
                </a:lnTo>
                <a:lnTo>
                  <a:pt x="5457" y="2039"/>
                </a:lnTo>
                <a:lnTo>
                  <a:pt x="5457" y="2039"/>
                </a:lnTo>
                <a:lnTo>
                  <a:pt x="5457" y="2044"/>
                </a:lnTo>
                <a:lnTo>
                  <a:pt x="5457" y="2048"/>
                </a:lnTo>
                <a:lnTo>
                  <a:pt x="5462" y="2048"/>
                </a:lnTo>
                <a:lnTo>
                  <a:pt x="5462" y="2048"/>
                </a:lnTo>
                <a:lnTo>
                  <a:pt x="5462" y="2053"/>
                </a:lnTo>
                <a:lnTo>
                  <a:pt x="5462" y="2057"/>
                </a:lnTo>
                <a:lnTo>
                  <a:pt x="5466" y="2057"/>
                </a:lnTo>
                <a:lnTo>
                  <a:pt x="5466" y="2057"/>
                </a:lnTo>
                <a:lnTo>
                  <a:pt x="5466" y="2062"/>
                </a:lnTo>
                <a:lnTo>
                  <a:pt x="5471" y="2062"/>
                </a:lnTo>
                <a:lnTo>
                  <a:pt x="5471" y="2062"/>
                </a:lnTo>
                <a:lnTo>
                  <a:pt x="5471" y="2066"/>
                </a:lnTo>
                <a:lnTo>
                  <a:pt x="5471" y="2066"/>
                </a:lnTo>
                <a:lnTo>
                  <a:pt x="5471" y="2066"/>
                </a:lnTo>
                <a:lnTo>
                  <a:pt x="5471" y="2066"/>
                </a:lnTo>
                <a:lnTo>
                  <a:pt x="5475" y="2071"/>
                </a:lnTo>
                <a:lnTo>
                  <a:pt x="5475" y="2071"/>
                </a:lnTo>
                <a:lnTo>
                  <a:pt x="5475" y="2071"/>
                </a:lnTo>
                <a:lnTo>
                  <a:pt x="5475" y="2071"/>
                </a:lnTo>
                <a:lnTo>
                  <a:pt x="5475" y="2071"/>
                </a:lnTo>
                <a:lnTo>
                  <a:pt x="5475" y="2071"/>
                </a:lnTo>
                <a:lnTo>
                  <a:pt x="5480" y="2075"/>
                </a:lnTo>
                <a:lnTo>
                  <a:pt x="5480" y="2075"/>
                </a:lnTo>
                <a:lnTo>
                  <a:pt x="5480" y="2075"/>
                </a:lnTo>
                <a:lnTo>
                  <a:pt x="5484" y="2075"/>
                </a:lnTo>
                <a:lnTo>
                  <a:pt x="5484" y="2071"/>
                </a:lnTo>
                <a:lnTo>
                  <a:pt x="5484" y="2071"/>
                </a:lnTo>
                <a:lnTo>
                  <a:pt x="5484" y="2066"/>
                </a:lnTo>
                <a:lnTo>
                  <a:pt x="5484" y="2066"/>
                </a:lnTo>
                <a:close/>
                <a:moveTo>
                  <a:pt x="5751" y="1953"/>
                </a:moveTo>
                <a:lnTo>
                  <a:pt x="5751" y="1953"/>
                </a:lnTo>
                <a:lnTo>
                  <a:pt x="5751" y="1953"/>
                </a:lnTo>
                <a:lnTo>
                  <a:pt x="5751" y="1953"/>
                </a:lnTo>
                <a:lnTo>
                  <a:pt x="5746" y="1953"/>
                </a:lnTo>
                <a:lnTo>
                  <a:pt x="5746" y="1953"/>
                </a:lnTo>
                <a:lnTo>
                  <a:pt x="5742" y="1958"/>
                </a:lnTo>
                <a:lnTo>
                  <a:pt x="5742" y="1958"/>
                </a:lnTo>
                <a:lnTo>
                  <a:pt x="5742" y="1958"/>
                </a:lnTo>
                <a:lnTo>
                  <a:pt x="5737" y="1958"/>
                </a:lnTo>
                <a:lnTo>
                  <a:pt x="5737" y="1958"/>
                </a:lnTo>
                <a:lnTo>
                  <a:pt x="5733" y="1958"/>
                </a:lnTo>
                <a:lnTo>
                  <a:pt x="5733" y="1962"/>
                </a:lnTo>
                <a:lnTo>
                  <a:pt x="5733" y="1962"/>
                </a:lnTo>
                <a:lnTo>
                  <a:pt x="5728" y="1962"/>
                </a:lnTo>
                <a:lnTo>
                  <a:pt x="5728" y="1962"/>
                </a:lnTo>
                <a:lnTo>
                  <a:pt x="5728" y="1962"/>
                </a:lnTo>
                <a:lnTo>
                  <a:pt x="5728" y="1962"/>
                </a:lnTo>
                <a:lnTo>
                  <a:pt x="5728" y="1962"/>
                </a:lnTo>
                <a:lnTo>
                  <a:pt x="5728" y="1962"/>
                </a:lnTo>
                <a:lnTo>
                  <a:pt x="5724" y="1962"/>
                </a:lnTo>
                <a:lnTo>
                  <a:pt x="5728" y="1962"/>
                </a:lnTo>
                <a:lnTo>
                  <a:pt x="5728" y="1967"/>
                </a:lnTo>
                <a:lnTo>
                  <a:pt x="5728" y="1967"/>
                </a:lnTo>
                <a:lnTo>
                  <a:pt x="5728" y="1967"/>
                </a:lnTo>
                <a:lnTo>
                  <a:pt x="5728" y="1967"/>
                </a:lnTo>
                <a:lnTo>
                  <a:pt x="5733" y="1967"/>
                </a:lnTo>
                <a:lnTo>
                  <a:pt x="5733" y="1967"/>
                </a:lnTo>
                <a:lnTo>
                  <a:pt x="5733" y="1967"/>
                </a:lnTo>
                <a:lnTo>
                  <a:pt x="5733" y="1967"/>
                </a:lnTo>
                <a:lnTo>
                  <a:pt x="5737" y="1962"/>
                </a:lnTo>
                <a:lnTo>
                  <a:pt x="5737" y="1962"/>
                </a:lnTo>
                <a:lnTo>
                  <a:pt x="5742" y="1962"/>
                </a:lnTo>
                <a:lnTo>
                  <a:pt x="5742" y="1962"/>
                </a:lnTo>
                <a:lnTo>
                  <a:pt x="5742" y="1967"/>
                </a:lnTo>
                <a:lnTo>
                  <a:pt x="5742" y="1967"/>
                </a:lnTo>
                <a:lnTo>
                  <a:pt x="5742" y="1967"/>
                </a:lnTo>
                <a:lnTo>
                  <a:pt x="5742" y="1967"/>
                </a:lnTo>
                <a:lnTo>
                  <a:pt x="5746" y="1962"/>
                </a:lnTo>
                <a:lnTo>
                  <a:pt x="5746" y="1962"/>
                </a:lnTo>
                <a:lnTo>
                  <a:pt x="5751" y="1962"/>
                </a:lnTo>
                <a:lnTo>
                  <a:pt x="5751" y="1962"/>
                </a:lnTo>
                <a:lnTo>
                  <a:pt x="5751" y="1962"/>
                </a:lnTo>
                <a:lnTo>
                  <a:pt x="5751" y="1962"/>
                </a:lnTo>
                <a:lnTo>
                  <a:pt x="5751" y="1958"/>
                </a:lnTo>
                <a:lnTo>
                  <a:pt x="5751" y="1958"/>
                </a:lnTo>
                <a:lnTo>
                  <a:pt x="5751" y="1958"/>
                </a:lnTo>
                <a:lnTo>
                  <a:pt x="5746" y="1962"/>
                </a:lnTo>
                <a:lnTo>
                  <a:pt x="5742" y="1962"/>
                </a:lnTo>
                <a:lnTo>
                  <a:pt x="5746" y="1962"/>
                </a:lnTo>
                <a:lnTo>
                  <a:pt x="5746" y="1958"/>
                </a:lnTo>
                <a:lnTo>
                  <a:pt x="5751" y="1958"/>
                </a:lnTo>
                <a:lnTo>
                  <a:pt x="5751" y="1958"/>
                </a:lnTo>
                <a:lnTo>
                  <a:pt x="5751" y="1953"/>
                </a:lnTo>
                <a:lnTo>
                  <a:pt x="5755" y="1953"/>
                </a:lnTo>
                <a:lnTo>
                  <a:pt x="5755" y="1953"/>
                </a:lnTo>
                <a:lnTo>
                  <a:pt x="5751" y="1953"/>
                </a:lnTo>
                <a:close/>
                <a:moveTo>
                  <a:pt x="5719" y="1980"/>
                </a:moveTo>
                <a:lnTo>
                  <a:pt x="5715" y="1980"/>
                </a:lnTo>
                <a:lnTo>
                  <a:pt x="5715" y="1980"/>
                </a:lnTo>
                <a:lnTo>
                  <a:pt x="5715" y="1976"/>
                </a:lnTo>
                <a:lnTo>
                  <a:pt x="5715" y="1976"/>
                </a:lnTo>
                <a:lnTo>
                  <a:pt x="5715" y="1976"/>
                </a:lnTo>
                <a:lnTo>
                  <a:pt x="5715" y="1976"/>
                </a:lnTo>
                <a:lnTo>
                  <a:pt x="5715" y="1976"/>
                </a:lnTo>
                <a:lnTo>
                  <a:pt x="5710" y="1976"/>
                </a:lnTo>
                <a:lnTo>
                  <a:pt x="5710" y="1976"/>
                </a:lnTo>
                <a:lnTo>
                  <a:pt x="5706" y="1980"/>
                </a:lnTo>
                <a:lnTo>
                  <a:pt x="5701" y="1980"/>
                </a:lnTo>
                <a:lnTo>
                  <a:pt x="5701" y="1980"/>
                </a:lnTo>
                <a:lnTo>
                  <a:pt x="5701" y="1985"/>
                </a:lnTo>
                <a:lnTo>
                  <a:pt x="5701" y="1985"/>
                </a:lnTo>
                <a:lnTo>
                  <a:pt x="5697" y="1985"/>
                </a:lnTo>
                <a:lnTo>
                  <a:pt x="5697" y="1985"/>
                </a:lnTo>
                <a:lnTo>
                  <a:pt x="5697" y="1985"/>
                </a:lnTo>
                <a:lnTo>
                  <a:pt x="5697" y="1985"/>
                </a:lnTo>
                <a:lnTo>
                  <a:pt x="5697" y="1985"/>
                </a:lnTo>
                <a:lnTo>
                  <a:pt x="5697" y="1985"/>
                </a:lnTo>
                <a:lnTo>
                  <a:pt x="5697" y="1989"/>
                </a:lnTo>
                <a:lnTo>
                  <a:pt x="5692" y="1989"/>
                </a:lnTo>
                <a:lnTo>
                  <a:pt x="5692" y="1994"/>
                </a:lnTo>
                <a:lnTo>
                  <a:pt x="5697" y="1994"/>
                </a:lnTo>
                <a:lnTo>
                  <a:pt x="5697" y="1994"/>
                </a:lnTo>
                <a:lnTo>
                  <a:pt x="5697" y="1994"/>
                </a:lnTo>
                <a:lnTo>
                  <a:pt x="5701" y="1994"/>
                </a:lnTo>
                <a:lnTo>
                  <a:pt x="5701" y="1998"/>
                </a:lnTo>
                <a:lnTo>
                  <a:pt x="5701" y="1998"/>
                </a:lnTo>
                <a:lnTo>
                  <a:pt x="5706" y="1998"/>
                </a:lnTo>
                <a:lnTo>
                  <a:pt x="5706" y="1998"/>
                </a:lnTo>
                <a:lnTo>
                  <a:pt x="5710" y="1994"/>
                </a:lnTo>
                <a:lnTo>
                  <a:pt x="5710" y="1994"/>
                </a:lnTo>
                <a:lnTo>
                  <a:pt x="5710" y="1994"/>
                </a:lnTo>
                <a:lnTo>
                  <a:pt x="5715" y="1994"/>
                </a:lnTo>
                <a:lnTo>
                  <a:pt x="5715" y="1994"/>
                </a:lnTo>
                <a:lnTo>
                  <a:pt x="5715" y="1994"/>
                </a:lnTo>
                <a:lnTo>
                  <a:pt x="5715" y="1994"/>
                </a:lnTo>
                <a:lnTo>
                  <a:pt x="5719" y="1989"/>
                </a:lnTo>
                <a:lnTo>
                  <a:pt x="5719" y="1989"/>
                </a:lnTo>
                <a:lnTo>
                  <a:pt x="5719" y="1985"/>
                </a:lnTo>
                <a:lnTo>
                  <a:pt x="5719" y="1985"/>
                </a:lnTo>
                <a:lnTo>
                  <a:pt x="5719" y="1985"/>
                </a:lnTo>
                <a:lnTo>
                  <a:pt x="5719" y="1980"/>
                </a:lnTo>
                <a:lnTo>
                  <a:pt x="5719" y="1980"/>
                </a:lnTo>
                <a:close/>
                <a:moveTo>
                  <a:pt x="5548" y="1944"/>
                </a:moveTo>
                <a:lnTo>
                  <a:pt x="5548" y="1944"/>
                </a:lnTo>
                <a:lnTo>
                  <a:pt x="5548" y="1940"/>
                </a:lnTo>
                <a:lnTo>
                  <a:pt x="5548" y="1940"/>
                </a:lnTo>
                <a:lnTo>
                  <a:pt x="5548" y="1940"/>
                </a:lnTo>
                <a:lnTo>
                  <a:pt x="5548" y="1940"/>
                </a:lnTo>
                <a:lnTo>
                  <a:pt x="5548" y="1940"/>
                </a:lnTo>
                <a:lnTo>
                  <a:pt x="5543" y="1935"/>
                </a:lnTo>
                <a:lnTo>
                  <a:pt x="5543" y="1935"/>
                </a:lnTo>
                <a:lnTo>
                  <a:pt x="5543" y="1931"/>
                </a:lnTo>
                <a:lnTo>
                  <a:pt x="5543" y="1931"/>
                </a:lnTo>
                <a:lnTo>
                  <a:pt x="5543" y="1935"/>
                </a:lnTo>
                <a:lnTo>
                  <a:pt x="5539" y="1935"/>
                </a:lnTo>
                <a:lnTo>
                  <a:pt x="5543" y="1940"/>
                </a:lnTo>
                <a:lnTo>
                  <a:pt x="5543" y="1940"/>
                </a:lnTo>
                <a:lnTo>
                  <a:pt x="5543" y="1935"/>
                </a:lnTo>
                <a:lnTo>
                  <a:pt x="5543" y="1940"/>
                </a:lnTo>
                <a:lnTo>
                  <a:pt x="5543" y="1940"/>
                </a:lnTo>
                <a:lnTo>
                  <a:pt x="5543" y="1944"/>
                </a:lnTo>
                <a:lnTo>
                  <a:pt x="5543" y="1944"/>
                </a:lnTo>
                <a:lnTo>
                  <a:pt x="5543" y="1944"/>
                </a:lnTo>
                <a:lnTo>
                  <a:pt x="5543" y="1949"/>
                </a:lnTo>
                <a:lnTo>
                  <a:pt x="5543" y="1949"/>
                </a:lnTo>
                <a:lnTo>
                  <a:pt x="5543" y="1944"/>
                </a:lnTo>
                <a:lnTo>
                  <a:pt x="5548" y="1949"/>
                </a:lnTo>
                <a:lnTo>
                  <a:pt x="5548" y="1944"/>
                </a:lnTo>
                <a:lnTo>
                  <a:pt x="5548" y="1944"/>
                </a:lnTo>
                <a:lnTo>
                  <a:pt x="5548" y="1944"/>
                </a:lnTo>
                <a:close/>
                <a:moveTo>
                  <a:pt x="5548" y="1922"/>
                </a:moveTo>
                <a:lnTo>
                  <a:pt x="5548" y="1922"/>
                </a:lnTo>
                <a:lnTo>
                  <a:pt x="5548" y="1922"/>
                </a:lnTo>
                <a:lnTo>
                  <a:pt x="5548" y="1917"/>
                </a:lnTo>
                <a:lnTo>
                  <a:pt x="5548" y="1917"/>
                </a:lnTo>
                <a:lnTo>
                  <a:pt x="5548" y="1913"/>
                </a:lnTo>
                <a:lnTo>
                  <a:pt x="5548" y="1913"/>
                </a:lnTo>
                <a:lnTo>
                  <a:pt x="5548" y="1913"/>
                </a:lnTo>
                <a:lnTo>
                  <a:pt x="5548" y="1913"/>
                </a:lnTo>
                <a:lnTo>
                  <a:pt x="5548" y="1913"/>
                </a:lnTo>
                <a:lnTo>
                  <a:pt x="5543" y="1913"/>
                </a:lnTo>
                <a:lnTo>
                  <a:pt x="5543" y="1917"/>
                </a:lnTo>
                <a:lnTo>
                  <a:pt x="5543" y="1917"/>
                </a:lnTo>
                <a:lnTo>
                  <a:pt x="5543" y="1917"/>
                </a:lnTo>
                <a:lnTo>
                  <a:pt x="5543" y="1908"/>
                </a:lnTo>
                <a:lnTo>
                  <a:pt x="5543" y="1908"/>
                </a:lnTo>
                <a:lnTo>
                  <a:pt x="5543" y="1904"/>
                </a:lnTo>
                <a:lnTo>
                  <a:pt x="5539" y="1904"/>
                </a:lnTo>
                <a:lnTo>
                  <a:pt x="5539" y="1908"/>
                </a:lnTo>
                <a:lnTo>
                  <a:pt x="5539" y="1908"/>
                </a:lnTo>
                <a:lnTo>
                  <a:pt x="5539" y="1917"/>
                </a:lnTo>
                <a:lnTo>
                  <a:pt x="5539" y="1922"/>
                </a:lnTo>
                <a:lnTo>
                  <a:pt x="5539" y="1922"/>
                </a:lnTo>
                <a:lnTo>
                  <a:pt x="5539" y="1926"/>
                </a:lnTo>
                <a:lnTo>
                  <a:pt x="5539" y="1926"/>
                </a:lnTo>
                <a:lnTo>
                  <a:pt x="5539" y="1926"/>
                </a:lnTo>
                <a:lnTo>
                  <a:pt x="5539" y="1926"/>
                </a:lnTo>
                <a:lnTo>
                  <a:pt x="5543" y="1926"/>
                </a:lnTo>
                <a:lnTo>
                  <a:pt x="5548" y="1922"/>
                </a:lnTo>
                <a:close/>
                <a:moveTo>
                  <a:pt x="5489" y="1813"/>
                </a:moveTo>
                <a:lnTo>
                  <a:pt x="5489" y="1809"/>
                </a:lnTo>
                <a:lnTo>
                  <a:pt x="5489" y="1809"/>
                </a:lnTo>
                <a:lnTo>
                  <a:pt x="5484" y="1809"/>
                </a:lnTo>
                <a:lnTo>
                  <a:pt x="5484" y="1809"/>
                </a:lnTo>
                <a:lnTo>
                  <a:pt x="5484" y="1809"/>
                </a:lnTo>
                <a:lnTo>
                  <a:pt x="5480" y="1804"/>
                </a:lnTo>
                <a:lnTo>
                  <a:pt x="5480" y="1804"/>
                </a:lnTo>
                <a:lnTo>
                  <a:pt x="5480" y="1804"/>
                </a:lnTo>
                <a:lnTo>
                  <a:pt x="5480" y="1804"/>
                </a:lnTo>
                <a:lnTo>
                  <a:pt x="5475" y="1804"/>
                </a:lnTo>
                <a:lnTo>
                  <a:pt x="5475" y="1804"/>
                </a:lnTo>
                <a:lnTo>
                  <a:pt x="5475" y="1804"/>
                </a:lnTo>
                <a:lnTo>
                  <a:pt x="5475" y="1804"/>
                </a:lnTo>
                <a:lnTo>
                  <a:pt x="5475" y="1804"/>
                </a:lnTo>
                <a:lnTo>
                  <a:pt x="5475" y="1804"/>
                </a:lnTo>
                <a:lnTo>
                  <a:pt x="5475" y="1809"/>
                </a:lnTo>
                <a:lnTo>
                  <a:pt x="5480" y="1809"/>
                </a:lnTo>
                <a:lnTo>
                  <a:pt x="5475" y="1809"/>
                </a:lnTo>
                <a:lnTo>
                  <a:pt x="5480" y="1813"/>
                </a:lnTo>
                <a:lnTo>
                  <a:pt x="5484" y="1813"/>
                </a:lnTo>
                <a:lnTo>
                  <a:pt x="5484" y="1813"/>
                </a:lnTo>
                <a:lnTo>
                  <a:pt x="5484" y="1818"/>
                </a:lnTo>
                <a:lnTo>
                  <a:pt x="5489" y="1818"/>
                </a:lnTo>
                <a:lnTo>
                  <a:pt x="5489" y="1818"/>
                </a:lnTo>
                <a:lnTo>
                  <a:pt x="5489" y="1818"/>
                </a:lnTo>
                <a:lnTo>
                  <a:pt x="5489" y="1813"/>
                </a:lnTo>
                <a:lnTo>
                  <a:pt x="5489" y="1813"/>
                </a:lnTo>
                <a:close/>
                <a:moveTo>
                  <a:pt x="4387" y="1555"/>
                </a:moveTo>
                <a:lnTo>
                  <a:pt x="4387" y="1551"/>
                </a:lnTo>
                <a:lnTo>
                  <a:pt x="4382" y="1546"/>
                </a:lnTo>
                <a:lnTo>
                  <a:pt x="4378" y="1546"/>
                </a:lnTo>
                <a:lnTo>
                  <a:pt x="4378" y="1546"/>
                </a:lnTo>
                <a:lnTo>
                  <a:pt x="4378" y="1546"/>
                </a:lnTo>
                <a:lnTo>
                  <a:pt x="4378" y="1546"/>
                </a:lnTo>
                <a:lnTo>
                  <a:pt x="4373" y="1546"/>
                </a:lnTo>
                <a:lnTo>
                  <a:pt x="4378" y="1551"/>
                </a:lnTo>
                <a:lnTo>
                  <a:pt x="4378" y="1555"/>
                </a:lnTo>
                <a:lnTo>
                  <a:pt x="4382" y="1555"/>
                </a:lnTo>
                <a:lnTo>
                  <a:pt x="4382" y="1555"/>
                </a:lnTo>
                <a:lnTo>
                  <a:pt x="4382" y="1560"/>
                </a:lnTo>
                <a:lnTo>
                  <a:pt x="4387" y="1564"/>
                </a:lnTo>
                <a:lnTo>
                  <a:pt x="4387" y="1564"/>
                </a:lnTo>
                <a:lnTo>
                  <a:pt x="4387" y="1564"/>
                </a:lnTo>
                <a:lnTo>
                  <a:pt x="4387" y="1564"/>
                </a:lnTo>
                <a:lnTo>
                  <a:pt x="4391" y="1560"/>
                </a:lnTo>
                <a:lnTo>
                  <a:pt x="4391" y="1555"/>
                </a:lnTo>
                <a:lnTo>
                  <a:pt x="4391" y="1555"/>
                </a:lnTo>
                <a:lnTo>
                  <a:pt x="4387" y="1555"/>
                </a:lnTo>
                <a:close/>
                <a:moveTo>
                  <a:pt x="5109" y="2292"/>
                </a:moveTo>
                <a:lnTo>
                  <a:pt x="5109" y="2288"/>
                </a:lnTo>
                <a:lnTo>
                  <a:pt x="5109" y="2288"/>
                </a:lnTo>
                <a:lnTo>
                  <a:pt x="5114" y="2288"/>
                </a:lnTo>
                <a:lnTo>
                  <a:pt x="5114" y="2283"/>
                </a:lnTo>
                <a:lnTo>
                  <a:pt x="5119" y="2283"/>
                </a:lnTo>
                <a:lnTo>
                  <a:pt x="5123" y="2279"/>
                </a:lnTo>
                <a:lnTo>
                  <a:pt x="5123" y="2274"/>
                </a:lnTo>
                <a:lnTo>
                  <a:pt x="5128" y="2274"/>
                </a:lnTo>
                <a:lnTo>
                  <a:pt x="5132" y="2274"/>
                </a:lnTo>
                <a:lnTo>
                  <a:pt x="5128" y="2274"/>
                </a:lnTo>
                <a:lnTo>
                  <a:pt x="5132" y="2274"/>
                </a:lnTo>
                <a:lnTo>
                  <a:pt x="5132" y="2274"/>
                </a:lnTo>
                <a:lnTo>
                  <a:pt x="5132" y="2274"/>
                </a:lnTo>
                <a:lnTo>
                  <a:pt x="5137" y="2270"/>
                </a:lnTo>
                <a:lnTo>
                  <a:pt x="5137" y="2270"/>
                </a:lnTo>
                <a:lnTo>
                  <a:pt x="5141" y="2265"/>
                </a:lnTo>
                <a:lnTo>
                  <a:pt x="5141" y="2265"/>
                </a:lnTo>
                <a:lnTo>
                  <a:pt x="5146" y="2261"/>
                </a:lnTo>
                <a:lnTo>
                  <a:pt x="5150" y="2256"/>
                </a:lnTo>
                <a:lnTo>
                  <a:pt x="5159" y="2247"/>
                </a:lnTo>
                <a:lnTo>
                  <a:pt x="5159" y="2243"/>
                </a:lnTo>
                <a:lnTo>
                  <a:pt x="5164" y="2243"/>
                </a:lnTo>
                <a:lnTo>
                  <a:pt x="5164" y="2238"/>
                </a:lnTo>
                <a:lnTo>
                  <a:pt x="5168" y="2234"/>
                </a:lnTo>
                <a:lnTo>
                  <a:pt x="5168" y="2229"/>
                </a:lnTo>
                <a:lnTo>
                  <a:pt x="5177" y="2225"/>
                </a:lnTo>
                <a:lnTo>
                  <a:pt x="5177" y="2220"/>
                </a:lnTo>
                <a:lnTo>
                  <a:pt x="5182" y="2215"/>
                </a:lnTo>
                <a:lnTo>
                  <a:pt x="5186" y="2211"/>
                </a:lnTo>
                <a:lnTo>
                  <a:pt x="5191" y="2206"/>
                </a:lnTo>
                <a:lnTo>
                  <a:pt x="5195" y="2202"/>
                </a:lnTo>
                <a:lnTo>
                  <a:pt x="5200" y="2197"/>
                </a:lnTo>
                <a:lnTo>
                  <a:pt x="5200" y="2193"/>
                </a:lnTo>
                <a:lnTo>
                  <a:pt x="5200" y="2188"/>
                </a:lnTo>
                <a:lnTo>
                  <a:pt x="5204" y="2184"/>
                </a:lnTo>
                <a:lnTo>
                  <a:pt x="5204" y="2179"/>
                </a:lnTo>
                <a:lnTo>
                  <a:pt x="5204" y="2175"/>
                </a:lnTo>
                <a:lnTo>
                  <a:pt x="5209" y="2175"/>
                </a:lnTo>
                <a:lnTo>
                  <a:pt x="5209" y="2166"/>
                </a:lnTo>
                <a:lnTo>
                  <a:pt x="5209" y="2161"/>
                </a:lnTo>
                <a:lnTo>
                  <a:pt x="5213" y="2157"/>
                </a:lnTo>
                <a:lnTo>
                  <a:pt x="5218" y="2143"/>
                </a:lnTo>
                <a:lnTo>
                  <a:pt x="5222" y="2134"/>
                </a:lnTo>
                <a:lnTo>
                  <a:pt x="5222" y="2134"/>
                </a:lnTo>
                <a:lnTo>
                  <a:pt x="5222" y="2134"/>
                </a:lnTo>
                <a:lnTo>
                  <a:pt x="5222" y="2130"/>
                </a:lnTo>
                <a:lnTo>
                  <a:pt x="5222" y="2130"/>
                </a:lnTo>
                <a:lnTo>
                  <a:pt x="5222" y="2125"/>
                </a:lnTo>
                <a:lnTo>
                  <a:pt x="5222" y="2121"/>
                </a:lnTo>
                <a:lnTo>
                  <a:pt x="5222" y="2121"/>
                </a:lnTo>
                <a:lnTo>
                  <a:pt x="5222" y="2116"/>
                </a:lnTo>
                <a:lnTo>
                  <a:pt x="5222" y="2111"/>
                </a:lnTo>
                <a:lnTo>
                  <a:pt x="5222" y="2111"/>
                </a:lnTo>
                <a:lnTo>
                  <a:pt x="5222" y="2111"/>
                </a:lnTo>
                <a:lnTo>
                  <a:pt x="5222" y="2107"/>
                </a:lnTo>
                <a:lnTo>
                  <a:pt x="5222" y="2107"/>
                </a:lnTo>
                <a:lnTo>
                  <a:pt x="5218" y="2107"/>
                </a:lnTo>
                <a:lnTo>
                  <a:pt x="5218" y="2102"/>
                </a:lnTo>
                <a:lnTo>
                  <a:pt x="5218" y="2098"/>
                </a:lnTo>
                <a:lnTo>
                  <a:pt x="5218" y="2093"/>
                </a:lnTo>
                <a:lnTo>
                  <a:pt x="5218" y="2093"/>
                </a:lnTo>
                <a:lnTo>
                  <a:pt x="5218" y="2093"/>
                </a:lnTo>
                <a:lnTo>
                  <a:pt x="5213" y="2093"/>
                </a:lnTo>
                <a:lnTo>
                  <a:pt x="5213" y="2089"/>
                </a:lnTo>
                <a:lnTo>
                  <a:pt x="5209" y="2089"/>
                </a:lnTo>
                <a:lnTo>
                  <a:pt x="5209" y="2084"/>
                </a:lnTo>
                <a:lnTo>
                  <a:pt x="5209" y="2084"/>
                </a:lnTo>
                <a:lnTo>
                  <a:pt x="5209" y="2080"/>
                </a:lnTo>
                <a:lnTo>
                  <a:pt x="5209" y="2080"/>
                </a:lnTo>
                <a:lnTo>
                  <a:pt x="5209" y="2075"/>
                </a:lnTo>
                <a:lnTo>
                  <a:pt x="5213" y="2066"/>
                </a:lnTo>
                <a:lnTo>
                  <a:pt x="5213" y="2062"/>
                </a:lnTo>
                <a:lnTo>
                  <a:pt x="5213" y="2057"/>
                </a:lnTo>
                <a:lnTo>
                  <a:pt x="5213" y="2057"/>
                </a:lnTo>
                <a:lnTo>
                  <a:pt x="5213" y="2057"/>
                </a:lnTo>
                <a:lnTo>
                  <a:pt x="5213" y="2057"/>
                </a:lnTo>
                <a:lnTo>
                  <a:pt x="5213" y="2062"/>
                </a:lnTo>
                <a:lnTo>
                  <a:pt x="5213" y="2062"/>
                </a:lnTo>
                <a:lnTo>
                  <a:pt x="5209" y="2057"/>
                </a:lnTo>
                <a:lnTo>
                  <a:pt x="5209" y="2057"/>
                </a:lnTo>
                <a:lnTo>
                  <a:pt x="5209" y="2053"/>
                </a:lnTo>
                <a:lnTo>
                  <a:pt x="5209" y="2053"/>
                </a:lnTo>
                <a:lnTo>
                  <a:pt x="5209" y="2053"/>
                </a:lnTo>
                <a:lnTo>
                  <a:pt x="5204" y="2053"/>
                </a:lnTo>
                <a:lnTo>
                  <a:pt x="5204" y="2053"/>
                </a:lnTo>
                <a:lnTo>
                  <a:pt x="5204" y="2057"/>
                </a:lnTo>
                <a:lnTo>
                  <a:pt x="5204" y="2057"/>
                </a:lnTo>
                <a:lnTo>
                  <a:pt x="5204" y="2057"/>
                </a:lnTo>
                <a:lnTo>
                  <a:pt x="5200" y="2057"/>
                </a:lnTo>
                <a:lnTo>
                  <a:pt x="5200" y="2057"/>
                </a:lnTo>
                <a:lnTo>
                  <a:pt x="5200" y="2057"/>
                </a:lnTo>
                <a:lnTo>
                  <a:pt x="5200" y="2053"/>
                </a:lnTo>
                <a:lnTo>
                  <a:pt x="5200" y="2053"/>
                </a:lnTo>
                <a:lnTo>
                  <a:pt x="5200" y="2048"/>
                </a:lnTo>
                <a:lnTo>
                  <a:pt x="5200" y="2044"/>
                </a:lnTo>
                <a:lnTo>
                  <a:pt x="5204" y="2039"/>
                </a:lnTo>
                <a:lnTo>
                  <a:pt x="5200" y="2035"/>
                </a:lnTo>
                <a:lnTo>
                  <a:pt x="5200" y="2030"/>
                </a:lnTo>
                <a:lnTo>
                  <a:pt x="5200" y="2030"/>
                </a:lnTo>
                <a:lnTo>
                  <a:pt x="5200" y="2030"/>
                </a:lnTo>
                <a:lnTo>
                  <a:pt x="5200" y="2026"/>
                </a:lnTo>
                <a:lnTo>
                  <a:pt x="5200" y="2021"/>
                </a:lnTo>
                <a:lnTo>
                  <a:pt x="5200" y="2021"/>
                </a:lnTo>
                <a:lnTo>
                  <a:pt x="5195" y="2017"/>
                </a:lnTo>
                <a:lnTo>
                  <a:pt x="5200" y="2012"/>
                </a:lnTo>
                <a:lnTo>
                  <a:pt x="5200" y="2017"/>
                </a:lnTo>
                <a:lnTo>
                  <a:pt x="5200" y="2017"/>
                </a:lnTo>
                <a:lnTo>
                  <a:pt x="5200" y="2012"/>
                </a:lnTo>
                <a:lnTo>
                  <a:pt x="5200" y="2012"/>
                </a:lnTo>
                <a:lnTo>
                  <a:pt x="5200" y="2007"/>
                </a:lnTo>
                <a:lnTo>
                  <a:pt x="5200" y="2007"/>
                </a:lnTo>
                <a:lnTo>
                  <a:pt x="5195" y="2007"/>
                </a:lnTo>
                <a:lnTo>
                  <a:pt x="5195" y="2003"/>
                </a:lnTo>
                <a:lnTo>
                  <a:pt x="5191" y="2003"/>
                </a:lnTo>
                <a:lnTo>
                  <a:pt x="5191" y="2003"/>
                </a:lnTo>
                <a:lnTo>
                  <a:pt x="5191" y="2003"/>
                </a:lnTo>
                <a:lnTo>
                  <a:pt x="5191" y="1998"/>
                </a:lnTo>
                <a:lnTo>
                  <a:pt x="5186" y="1998"/>
                </a:lnTo>
                <a:lnTo>
                  <a:pt x="5186" y="1994"/>
                </a:lnTo>
                <a:lnTo>
                  <a:pt x="5186" y="1994"/>
                </a:lnTo>
                <a:lnTo>
                  <a:pt x="5186" y="1989"/>
                </a:lnTo>
                <a:lnTo>
                  <a:pt x="5186" y="1989"/>
                </a:lnTo>
                <a:lnTo>
                  <a:pt x="5182" y="1989"/>
                </a:lnTo>
                <a:lnTo>
                  <a:pt x="5182" y="1989"/>
                </a:lnTo>
                <a:lnTo>
                  <a:pt x="5182" y="1989"/>
                </a:lnTo>
                <a:lnTo>
                  <a:pt x="5182" y="1989"/>
                </a:lnTo>
                <a:lnTo>
                  <a:pt x="5177" y="1985"/>
                </a:lnTo>
                <a:lnTo>
                  <a:pt x="5177" y="1985"/>
                </a:lnTo>
                <a:lnTo>
                  <a:pt x="5173" y="1985"/>
                </a:lnTo>
                <a:lnTo>
                  <a:pt x="5173" y="1985"/>
                </a:lnTo>
                <a:lnTo>
                  <a:pt x="5173" y="1985"/>
                </a:lnTo>
                <a:lnTo>
                  <a:pt x="5173" y="1980"/>
                </a:lnTo>
                <a:lnTo>
                  <a:pt x="5168" y="1976"/>
                </a:lnTo>
                <a:lnTo>
                  <a:pt x="5173" y="1976"/>
                </a:lnTo>
                <a:lnTo>
                  <a:pt x="5173" y="1971"/>
                </a:lnTo>
                <a:lnTo>
                  <a:pt x="5173" y="1971"/>
                </a:lnTo>
                <a:lnTo>
                  <a:pt x="5168" y="1967"/>
                </a:lnTo>
                <a:lnTo>
                  <a:pt x="5168" y="1962"/>
                </a:lnTo>
                <a:lnTo>
                  <a:pt x="5173" y="1958"/>
                </a:lnTo>
                <a:lnTo>
                  <a:pt x="5177" y="1953"/>
                </a:lnTo>
                <a:lnTo>
                  <a:pt x="5177" y="1949"/>
                </a:lnTo>
                <a:lnTo>
                  <a:pt x="5177" y="1940"/>
                </a:lnTo>
                <a:lnTo>
                  <a:pt x="5177" y="1935"/>
                </a:lnTo>
                <a:lnTo>
                  <a:pt x="5173" y="1935"/>
                </a:lnTo>
                <a:lnTo>
                  <a:pt x="5173" y="1935"/>
                </a:lnTo>
                <a:lnTo>
                  <a:pt x="5173" y="1931"/>
                </a:lnTo>
                <a:lnTo>
                  <a:pt x="5173" y="1931"/>
                </a:lnTo>
                <a:lnTo>
                  <a:pt x="5173" y="1926"/>
                </a:lnTo>
                <a:lnTo>
                  <a:pt x="5173" y="1926"/>
                </a:lnTo>
                <a:lnTo>
                  <a:pt x="5173" y="1922"/>
                </a:lnTo>
                <a:lnTo>
                  <a:pt x="5173" y="1922"/>
                </a:lnTo>
                <a:lnTo>
                  <a:pt x="5173" y="1917"/>
                </a:lnTo>
                <a:lnTo>
                  <a:pt x="5173" y="1913"/>
                </a:lnTo>
                <a:lnTo>
                  <a:pt x="5173" y="1913"/>
                </a:lnTo>
                <a:lnTo>
                  <a:pt x="5173" y="1908"/>
                </a:lnTo>
                <a:lnTo>
                  <a:pt x="5173" y="1904"/>
                </a:lnTo>
                <a:lnTo>
                  <a:pt x="5177" y="1899"/>
                </a:lnTo>
                <a:lnTo>
                  <a:pt x="5177" y="1899"/>
                </a:lnTo>
                <a:lnTo>
                  <a:pt x="5177" y="1894"/>
                </a:lnTo>
                <a:lnTo>
                  <a:pt x="5177" y="1894"/>
                </a:lnTo>
                <a:lnTo>
                  <a:pt x="5177" y="1894"/>
                </a:lnTo>
                <a:lnTo>
                  <a:pt x="5173" y="1890"/>
                </a:lnTo>
                <a:lnTo>
                  <a:pt x="5173" y="1890"/>
                </a:lnTo>
                <a:lnTo>
                  <a:pt x="5168" y="1885"/>
                </a:lnTo>
                <a:lnTo>
                  <a:pt x="5168" y="1881"/>
                </a:lnTo>
                <a:lnTo>
                  <a:pt x="5168" y="1881"/>
                </a:lnTo>
                <a:lnTo>
                  <a:pt x="5164" y="1881"/>
                </a:lnTo>
                <a:lnTo>
                  <a:pt x="5164" y="1881"/>
                </a:lnTo>
                <a:lnTo>
                  <a:pt x="5159" y="1881"/>
                </a:lnTo>
                <a:lnTo>
                  <a:pt x="5155" y="1885"/>
                </a:lnTo>
                <a:lnTo>
                  <a:pt x="5155" y="1881"/>
                </a:lnTo>
                <a:lnTo>
                  <a:pt x="5155" y="1881"/>
                </a:lnTo>
                <a:lnTo>
                  <a:pt x="5155" y="1876"/>
                </a:lnTo>
                <a:lnTo>
                  <a:pt x="5155" y="1872"/>
                </a:lnTo>
                <a:lnTo>
                  <a:pt x="5155" y="1872"/>
                </a:lnTo>
                <a:lnTo>
                  <a:pt x="5155" y="1867"/>
                </a:lnTo>
                <a:lnTo>
                  <a:pt x="5155" y="1863"/>
                </a:lnTo>
                <a:lnTo>
                  <a:pt x="5155" y="1858"/>
                </a:lnTo>
                <a:lnTo>
                  <a:pt x="5155" y="1854"/>
                </a:lnTo>
                <a:lnTo>
                  <a:pt x="5155" y="1849"/>
                </a:lnTo>
                <a:lnTo>
                  <a:pt x="5155" y="1845"/>
                </a:lnTo>
                <a:lnTo>
                  <a:pt x="5155" y="1845"/>
                </a:lnTo>
                <a:lnTo>
                  <a:pt x="5155" y="1840"/>
                </a:lnTo>
                <a:lnTo>
                  <a:pt x="5155" y="1840"/>
                </a:lnTo>
                <a:lnTo>
                  <a:pt x="5155" y="1840"/>
                </a:lnTo>
                <a:lnTo>
                  <a:pt x="5155" y="1836"/>
                </a:lnTo>
                <a:lnTo>
                  <a:pt x="5155" y="1836"/>
                </a:lnTo>
                <a:lnTo>
                  <a:pt x="5155" y="1836"/>
                </a:lnTo>
                <a:lnTo>
                  <a:pt x="5155" y="1831"/>
                </a:lnTo>
                <a:lnTo>
                  <a:pt x="5155" y="1831"/>
                </a:lnTo>
                <a:lnTo>
                  <a:pt x="5155" y="1831"/>
                </a:lnTo>
                <a:lnTo>
                  <a:pt x="5150" y="1831"/>
                </a:lnTo>
                <a:lnTo>
                  <a:pt x="5150" y="1827"/>
                </a:lnTo>
                <a:lnTo>
                  <a:pt x="5150" y="1827"/>
                </a:lnTo>
                <a:lnTo>
                  <a:pt x="5150" y="1822"/>
                </a:lnTo>
                <a:lnTo>
                  <a:pt x="5150" y="1818"/>
                </a:lnTo>
                <a:lnTo>
                  <a:pt x="5150" y="1818"/>
                </a:lnTo>
                <a:lnTo>
                  <a:pt x="5150" y="1813"/>
                </a:lnTo>
                <a:lnTo>
                  <a:pt x="5150" y="1813"/>
                </a:lnTo>
                <a:lnTo>
                  <a:pt x="5150" y="1809"/>
                </a:lnTo>
                <a:lnTo>
                  <a:pt x="5150" y="1809"/>
                </a:lnTo>
                <a:lnTo>
                  <a:pt x="5150" y="1804"/>
                </a:lnTo>
                <a:lnTo>
                  <a:pt x="5150" y="1804"/>
                </a:lnTo>
                <a:lnTo>
                  <a:pt x="5150" y="1804"/>
                </a:lnTo>
                <a:lnTo>
                  <a:pt x="5146" y="1804"/>
                </a:lnTo>
                <a:lnTo>
                  <a:pt x="5146" y="1804"/>
                </a:lnTo>
                <a:lnTo>
                  <a:pt x="5146" y="1809"/>
                </a:lnTo>
                <a:lnTo>
                  <a:pt x="5141" y="1809"/>
                </a:lnTo>
                <a:lnTo>
                  <a:pt x="5141" y="1813"/>
                </a:lnTo>
                <a:lnTo>
                  <a:pt x="5137" y="1822"/>
                </a:lnTo>
                <a:lnTo>
                  <a:pt x="5132" y="1827"/>
                </a:lnTo>
                <a:lnTo>
                  <a:pt x="5132" y="1831"/>
                </a:lnTo>
                <a:lnTo>
                  <a:pt x="5132" y="1831"/>
                </a:lnTo>
                <a:lnTo>
                  <a:pt x="5132" y="1831"/>
                </a:lnTo>
                <a:lnTo>
                  <a:pt x="5132" y="1831"/>
                </a:lnTo>
                <a:lnTo>
                  <a:pt x="5132" y="1831"/>
                </a:lnTo>
                <a:lnTo>
                  <a:pt x="5128" y="1836"/>
                </a:lnTo>
                <a:lnTo>
                  <a:pt x="5128" y="1840"/>
                </a:lnTo>
                <a:lnTo>
                  <a:pt x="5128" y="1840"/>
                </a:lnTo>
                <a:lnTo>
                  <a:pt x="5128" y="1840"/>
                </a:lnTo>
                <a:lnTo>
                  <a:pt x="5128" y="1840"/>
                </a:lnTo>
                <a:lnTo>
                  <a:pt x="5132" y="1845"/>
                </a:lnTo>
                <a:lnTo>
                  <a:pt x="5132" y="1845"/>
                </a:lnTo>
                <a:lnTo>
                  <a:pt x="5132" y="1845"/>
                </a:lnTo>
                <a:lnTo>
                  <a:pt x="5132" y="1849"/>
                </a:lnTo>
                <a:lnTo>
                  <a:pt x="5128" y="1845"/>
                </a:lnTo>
                <a:lnTo>
                  <a:pt x="5128" y="1845"/>
                </a:lnTo>
                <a:lnTo>
                  <a:pt x="5128" y="1849"/>
                </a:lnTo>
                <a:lnTo>
                  <a:pt x="5123" y="1849"/>
                </a:lnTo>
                <a:lnTo>
                  <a:pt x="5123" y="1858"/>
                </a:lnTo>
                <a:lnTo>
                  <a:pt x="5123" y="1858"/>
                </a:lnTo>
                <a:lnTo>
                  <a:pt x="5119" y="1863"/>
                </a:lnTo>
                <a:lnTo>
                  <a:pt x="5119" y="1867"/>
                </a:lnTo>
                <a:lnTo>
                  <a:pt x="5119" y="1872"/>
                </a:lnTo>
                <a:lnTo>
                  <a:pt x="5119" y="1872"/>
                </a:lnTo>
                <a:lnTo>
                  <a:pt x="5119" y="1876"/>
                </a:lnTo>
                <a:lnTo>
                  <a:pt x="5119" y="1881"/>
                </a:lnTo>
                <a:lnTo>
                  <a:pt x="5114" y="1881"/>
                </a:lnTo>
                <a:lnTo>
                  <a:pt x="5114" y="1890"/>
                </a:lnTo>
                <a:lnTo>
                  <a:pt x="5114" y="1894"/>
                </a:lnTo>
                <a:lnTo>
                  <a:pt x="5114" y="1899"/>
                </a:lnTo>
                <a:lnTo>
                  <a:pt x="5109" y="1908"/>
                </a:lnTo>
                <a:lnTo>
                  <a:pt x="5105" y="1913"/>
                </a:lnTo>
                <a:lnTo>
                  <a:pt x="5105" y="1917"/>
                </a:lnTo>
                <a:lnTo>
                  <a:pt x="5105" y="1917"/>
                </a:lnTo>
                <a:lnTo>
                  <a:pt x="5100" y="1926"/>
                </a:lnTo>
                <a:lnTo>
                  <a:pt x="5100" y="1926"/>
                </a:lnTo>
                <a:lnTo>
                  <a:pt x="5091" y="1935"/>
                </a:lnTo>
                <a:lnTo>
                  <a:pt x="5091" y="1940"/>
                </a:lnTo>
                <a:lnTo>
                  <a:pt x="5087" y="1944"/>
                </a:lnTo>
                <a:lnTo>
                  <a:pt x="5082" y="1944"/>
                </a:lnTo>
                <a:lnTo>
                  <a:pt x="5082" y="1949"/>
                </a:lnTo>
                <a:lnTo>
                  <a:pt x="5073" y="1949"/>
                </a:lnTo>
                <a:lnTo>
                  <a:pt x="5073" y="1949"/>
                </a:lnTo>
                <a:lnTo>
                  <a:pt x="5069" y="1949"/>
                </a:lnTo>
                <a:lnTo>
                  <a:pt x="5069" y="1949"/>
                </a:lnTo>
                <a:lnTo>
                  <a:pt x="5069" y="1944"/>
                </a:lnTo>
                <a:lnTo>
                  <a:pt x="5064" y="1940"/>
                </a:lnTo>
                <a:lnTo>
                  <a:pt x="5060" y="1940"/>
                </a:lnTo>
                <a:lnTo>
                  <a:pt x="5060" y="1935"/>
                </a:lnTo>
                <a:lnTo>
                  <a:pt x="5060" y="1935"/>
                </a:lnTo>
                <a:lnTo>
                  <a:pt x="5060" y="1935"/>
                </a:lnTo>
                <a:lnTo>
                  <a:pt x="5060" y="1931"/>
                </a:lnTo>
                <a:lnTo>
                  <a:pt x="5055" y="1931"/>
                </a:lnTo>
                <a:lnTo>
                  <a:pt x="5055" y="1931"/>
                </a:lnTo>
                <a:lnTo>
                  <a:pt x="5051" y="1931"/>
                </a:lnTo>
                <a:lnTo>
                  <a:pt x="5046" y="1926"/>
                </a:lnTo>
                <a:lnTo>
                  <a:pt x="5046" y="1926"/>
                </a:lnTo>
                <a:lnTo>
                  <a:pt x="5042" y="1922"/>
                </a:lnTo>
                <a:lnTo>
                  <a:pt x="5042" y="1917"/>
                </a:lnTo>
                <a:lnTo>
                  <a:pt x="5037" y="1917"/>
                </a:lnTo>
                <a:lnTo>
                  <a:pt x="5033" y="1913"/>
                </a:lnTo>
                <a:lnTo>
                  <a:pt x="5033" y="1913"/>
                </a:lnTo>
                <a:lnTo>
                  <a:pt x="5033" y="1908"/>
                </a:lnTo>
                <a:lnTo>
                  <a:pt x="5033" y="1908"/>
                </a:lnTo>
                <a:lnTo>
                  <a:pt x="5028" y="1908"/>
                </a:lnTo>
                <a:lnTo>
                  <a:pt x="5028" y="1908"/>
                </a:lnTo>
                <a:lnTo>
                  <a:pt x="5024" y="1908"/>
                </a:lnTo>
                <a:lnTo>
                  <a:pt x="5028" y="1908"/>
                </a:lnTo>
                <a:lnTo>
                  <a:pt x="5028" y="1908"/>
                </a:lnTo>
                <a:lnTo>
                  <a:pt x="5028" y="1904"/>
                </a:lnTo>
                <a:lnTo>
                  <a:pt x="5028" y="1904"/>
                </a:lnTo>
                <a:lnTo>
                  <a:pt x="5024" y="1904"/>
                </a:lnTo>
                <a:lnTo>
                  <a:pt x="5024" y="1904"/>
                </a:lnTo>
                <a:lnTo>
                  <a:pt x="5024" y="1904"/>
                </a:lnTo>
                <a:lnTo>
                  <a:pt x="5024" y="1904"/>
                </a:lnTo>
                <a:lnTo>
                  <a:pt x="5019" y="1904"/>
                </a:lnTo>
                <a:lnTo>
                  <a:pt x="5019" y="1899"/>
                </a:lnTo>
                <a:lnTo>
                  <a:pt x="5019" y="1899"/>
                </a:lnTo>
                <a:lnTo>
                  <a:pt x="5015" y="1894"/>
                </a:lnTo>
                <a:lnTo>
                  <a:pt x="5015" y="1894"/>
                </a:lnTo>
                <a:lnTo>
                  <a:pt x="5010" y="1890"/>
                </a:lnTo>
                <a:lnTo>
                  <a:pt x="5010" y="1890"/>
                </a:lnTo>
                <a:lnTo>
                  <a:pt x="5010" y="1885"/>
                </a:lnTo>
                <a:lnTo>
                  <a:pt x="5010" y="1885"/>
                </a:lnTo>
                <a:lnTo>
                  <a:pt x="5010" y="1881"/>
                </a:lnTo>
                <a:lnTo>
                  <a:pt x="5010" y="1881"/>
                </a:lnTo>
                <a:lnTo>
                  <a:pt x="5019" y="1876"/>
                </a:lnTo>
                <a:lnTo>
                  <a:pt x="5019" y="1872"/>
                </a:lnTo>
                <a:lnTo>
                  <a:pt x="5019" y="1872"/>
                </a:lnTo>
                <a:lnTo>
                  <a:pt x="5024" y="1867"/>
                </a:lnTo>
                <a:lnTo>
                  <a:pt x="5024" y="1867"/>
                </a:lnTo>
                <a:lnTo>
                  <a:pt x="5024" y="1863"/>
                </a:lnTo>
                <a:lnTo>
                  <a:pt x="5024" y="1854"/>
                </a:lnTo>
                <a:lnTo>
                  <a:pt x="5028" y="1854"/>
                </a:lnTo>
                <a:lnTo>
                  <a:pt x="5033" y="1854"/>
                </a:lnTo>
                <a:lnTo>
                  <a:pt x="5033" y="1849"/>
                </a:lnTo>
                <a:lnTo>
                  <a:pt x="5033" y="1854"/>
                </a:lnTo>
                <a:lnTo>
                  <a:pt x="5033" y="1854"/>
                </a:lnTo>
                <a:lnTo>
                  <a:pt x="5033" y="1854"/>
                </a:lnTo>
                <a:lnTo>
                  <a:pt x="5037" y="1849"/>
                </a:lnTo>
                <a:lnTo>
                  <a:pt x="5037" y="1845"/>
                </a:lnTo>
                <a:lnTo>
                  <a:pt x="5037" y="1845"/>
                </a:lnTo>
                <a:lnTo>
                  <a:pt x="5037" y="1845"/>
                </a:lnTo>
                <a:lnTo>
                  <a:pt x="5046" y="1836"/>
                </a:lnTo>
                <a:lnTo>
                  <a:pt x="5046" y="1831"/>
                </a:lnTo>
                <a:lnTo>
                  <a:pt x="5046" y="1831"/>
                </a:lnTo>
                <a:lnTo>
                  <a:pt x="5042" y="1831"/>
                </a:lnTo>
                <a:lnTo>
                  <a:pt x="5042" y="1831"/>
                </a:lnTo>
                <a:lnTo>
                  <a:pt x="5042" y="1827"/>
                </a:lnTo>
                <a:lnTo>
                  <a:pt x="5037" y="1827"/>
                </a:lnTo>
                <a:lnTo>
                  <a:pt x="5037" y="1831"/>
                </a:lnTo>
                <a:lnTo>
                  <a:pt x="5037" y="1831"/>
                </a:lnTo>
                <a:lnTo>
                  <a:pt x="5037" y="1831"/>
                </a:lnTo>
                <a:lnTo>
                  <a:pt x="5037" y="1836"/>
                </a:lnTo>
                <a:lnTo>
                  <a:pt x="5033" y="1836"/>
                </a:lnTo>
                <a:lnTo>
                  <a:pt x="5033" y="1836"/>
                </a:lnTo>
                <a:lnTo>
                  <a:pt x="5033" y="1836"/>
                </a:lnTo>
                <a:lnTo>
                  <a:pt x="5033" y="1836"/>
                </a:lnTo>
                <a:lnTo>
                  <a:pt x="5033" y="1831"/>
                </a:lnTo>
                <a:lnTo>
                  <a:pt x="5028" y="1831"/>
                </a:lnTo>
                <a:lnTo>
                  <a:pt x="5028" y="1831"/>
                </a:lnTo>
                <a:lnTo>
                  <a:pt x="5028" y="1831"/>
                </a:lnTo>
                <a:lnTo>
                  <a:pt x="5028" y="1831"/>
                </a:lnTo>
                <a:lnTo>
                  <a:pt x="5024" y="1831"/>
                </a:lnTo>
                <a:lnTo>
                  <a:pt x="5024" y="1831"/>
                </a:lnTo>
                <a:lnTo>
                  <a:pt x="5028" y="1827"/>
                </a:lnTo>
                <a:lnTo>
                  <a:pt x="5028" y="1827"/>
                </a:lnTo>
                <a:lnTo>
                  <a:pt x="5028" y="1827"/>
                </a:lnTo>
                <a:lnTo>
                  <a:pt x="5028" y="1827"/>
                </a:lnTo>
                <a:lnTo>
                  <a:pt x="5028" y="1827"/>
                </a:lnTo>
                <a:lnTo>
                  <a:pt x="5033" y="1822"/>
                </a:lnTo>
                <a:lnTo>
                  <a:pt x="5028" y="1822"/>
                </a:lnTo>
                <a:lnTo>
                  <a:pt x="5028" y="1827"/>
                </a:lnTo>
                <a:lnTo>
                  <a:pt x="5028" y="1827"/>
                </a:lnTo>
                <a:lnTo>
                  <a:pt x="5024" y="1827"/>
                </a:lnTo>
                <a:lnTo>
                  <a:pt x="5019" y="1831"/>
                </a:lnTo>
                <a:lnTo>
                  <a:pt x="5019" y="1831"/>
                </a:lnTo>
                <a:lnTo>
                  <a:pt x="5015" y="1831"/>
                </a:lnTo>
                <a:lnTo>
                  <a:pt x="5010" y="1831"/>
                </a:lnTo>
                <a:lnTo>
                  <a:pt x="5010" y="1827"/>
                </a:lnTo>
                <a:lnTo>
                  <a:pt x="5010" y="1827"/>
                </a:lnTo>
                <a:lnTo>
                  <a:pt x="5006" y="1827"/>
                </a:lnTo>
                <a:lnTo>
                  <a:pt x="5006" y="1827"/>
                </a:lnTo>
                <a:lnTo>
                  <a:pt x="5001" y="1827"/>
                </a:lnTo>
                <a:lnTo>
                  <a:pt x="5001" y="1827"/>
                </a:lnTo>
                <a:lnTo>
                  <a:pt x="5001" y="1827"/>
                </a:lnTo>
                <a:lnTo>
                  <a:pt x="4997" y="1822"/>
                </a:lnTo>
                <a:lnTo>
                  <a:pt x="4992" y="1822"/>
                </a:lnTo>
                <a:lnTo>
                  <a:pt x="4987" y="1822"/>
                </a:lnTo>
                <a:lnTo>
                  <a:pt x="4987" y="1822"/>
                </a:lnTo>
                <a:lnTo>
                  <a:pt x="4987" y="1822"/>
                </a:lnTo>
                <a:lnTo>
                  <a:pt x="4983" y="1822"/>
                </a:lnTo>
                <a:lnTo>
                  <a:pt x="4983" y="1818"/>
                </a:lnTo>
                <a:lnTo>
                  <a:pt x="4983" y="1813"/>
                </a:lnTo>
                <a:lnTo>
                  <a:pt x="4983" y="1813"/>
                </a:lnTo>
                <a:lnTo>
                  <a:pt x="4978" y="1813"/>
                </a:lnTo>
                <a:lnTo>
                  <a:pt x="4978" y="1813"/>
                </a:lnTo>
                <a:lnTo>
                  <a:pt x="4974" y="1818"/>
                </a:lnTo>
                <a:lnTo>
                  <a:pt x="4974" y="1813"/>
                </a:lnTo>
                <a:lnTo>
                  <a:pt x="4969" y="1809"/>
                </a:lnTo>
                <a:lnTo>
                  <a:pt x="4969" y="1809"/>
                </a:lnTo>
                <a:lnTo>
                  <a:pt x="4969" y="1809"/>
                </a:lnTo>
                <a:lnTo>
                  <a:pt x="4969" y="1813"/>
                </a:lnTo>
                <a:lnTo>
                  <a:pt x="4969" y="1813"/>
                </a:lnTo>
                <a:lnTo>
                  <a:pt x="4965" y="1809"/>
                </a:lnTo>
                <a:lnTo>
                  <a:pt x="4965" y="1809"/>
                </a:lnTo>
                <a:lnTo>
                  <a:pt x="4965" y="1809"/>
                </a:lnTo>
                <a:lnTo>
                  <a:pt x="4960" y="1809"/>
                </a:lnTo>
                <a:lnTo>
                  <a:pt x="4960" y="1813"/>
                </a:lnTo>
                <a:lnTo>
                  <a:pt x="4965" y="1813"/>
                </a:lnTo>
                <a:lnTo>
                  <a:pt x="4965" y="1813"/>
                </a:lnTo>
                <a:lnTo>
                  <a:pt x="4965" y="1813"/>
                </a:lnTo>
                <a:lnTo>
                  <a:pt x="4969" y="1813"/>
                </a:lnTo>
                <a:lnTo>
                  <a:pt x="4974" y="1813"/>
                </a:lnTo>
                <a:lnTo>
                  <a:pt x="4974" y="1818"/>
                </a:lnTo>
                <a:lnTo>
                  <a:pt x="4974" y="1822"/>
                </a:lnTo>
                <a:lnTo>
                  <a:pt x="4974" y="1822"/>
                </a:lnTo>
                <a:lnTo>
                  <a:pt x="4974" y="1827"/>
                </a:lnTo>
                <a:lnTo>
                  <a:pt x="4974" y="1827"/>
                </a:lnTo>
                <a:lnTo>
                  <a:pt x="4974" y="1827"/>
                </a:lnTo>
                <a:lnTo>
                  <a:pt x="4974" y="1827"/>
                </a:lnTo>
                <a:lnTo>
                  <a:pt x="4974" y="1827"/>
                </a:lnTo>
                <a:lnTo>
                  <a:pt x="4969" y="1827"/>
                </a:lnTo>
                <a:lnTo>
                  <a:pt x="4969" y="1831"/>
                </a:lnTo>
                <a:lnTo>
                  <a:pt x="4969" y="1831"/>
                </a:lnTo>
                <a:lnTo>
                  <a:pt x="4969" y="1831"/>
                </a:lnTo>
                <a:lnTo>
                  <a:pt x="4965" y="1831"/>
                </a:lnTo>
                <a:lnTo>
                  <a:pt x="4965" y="1831"/>
                </a:lnTo>
                <a:lnTo>
                  <a:pt x="4960" y="1831"/>
                </a:lnTo>
                <a:lnTo>
                  <a:pt x="4960" y="1831"/>
                </a:lnTo>
                <a:lnTo>
                  <a:pt x="4960" y="1831"/>
                </a:lnTo>
                <a:lnTo>
                  <a:pt x="4956" y="1831"/>
                </a:lnTo>
                <a:lnTo>
                  <a:pt x="4951" y="1831"/>
                </a:lnTo>
                <a:lnTo>
                  <a:pt x="4951" y="1831"/>
                </a:lnTo>
                <a:lnTo>
                  <a:pt x="4951" y="1827"/>
                </a:lnTo>
                <a:lnTo>
                  <a:pt x="4951" y="1827"/>
                </a:lnTo>
                <a:lnTo>
                  <a:pt x="4951" y="1827"/>
                </a:lnTo>
                <a:lnTo>
                  <a:pt x="4947" y="1827"/>
                </a:lnTo>
                <a:lnTo>
                  <a:pt x="4947" y="1831"/>
                </a:lnTo>
                <a:lnTo>
                  <a:pt x="4947" y="1831"/>
                </a:lnTo>
                <a:lnTo>
                  <a:pt x="4947" y="1831"/>
                </a:lnTo>
                <a:lnTo>
                  <a:pt x="4942" y="1831"/>
                </a:lnTo>
                <a:lnTo>
                  <a:pt x="4942" y="1831"/>
                </a:lnTo>
                <a:lnTo>
                  <a:pt x="4942" y="1831"/>
                </a:lnTo>
                <a:lnTo>
                  <a:pt x="4942" y="1836"/>
                </a:lnTo>
                <a:lnTo>
                  <a:pt x="4942" y="1836"/>
                </a:lnTo>
                <a:lnTo>
                  <a:pt x="4942" y="1836"/>
                </a:lnTo>
                <a:lnTo>
                  <a:pt x="4938" y="1836"/>
                </a:lnTo>
                <a:lnTo>
                  <a:pt x="4938" y="1836"/>
                </a:lnTo>
                <a:lnTo>
                  <a:pt x="4938" y="1831"/>
                </a:lnTo>
                <a:lnTo>
                  <a:pt x="4938" y="1836"/>
                </a:lnTo>
                <a:lnTo>
                  <a:pt x="4938" y="1836"/>
                </a:lnTo>
                <a:lnTo>
                  <a:pt x="4938" y="1840"/>
                </a:lnTo>
                <a:lnTo>
                  <a:pt x="4933" y="1840"/>
                </a:lnTo>
                <a:lnTo>
                  <a:pt x="4933" y="1840"/>
                </a:lnTo>
                <a:lnTo>
                  <a:pt x="4933" y="1840"/>
                </a:lnTo>
                <a:lnTo>
                  <a:pt x="4929" y="1845"/>
                </a:lnTo>
                <a:lnTo>
                  <a:pt x="4929" y="1845"/>
                </a:lnTo>
                <a:lnTo>
                  <a:pt x="4929" y="1845"/>
                </a:lnTo>
                <a:lnTo>
                  <a:pt x="4924" y="1849"/>
                </a:lnTo>
                <a:lnTo>
                  <a:pt x="4929" y="1854"/>
                </a:lnTo>
                <a:lnTo>
                  <a:pt x="4924" y="1854"/>
                </a:lnTo>
                <a:lnTo>
                  <a:pt x="4924" y="1854"/>
                </a:lnTo>
                <a:lnTo>
                  <a:pt x="4924" y="1854"/>
                </a:lnTo>
                <a:lnTo>
                  <a:pt x="4920" y="1854"/>
                </a:lnTo>
                <a:lnTo>
                  <a:pt x="4920" y="1858"/>
                </a:lnTo>
                <a:lnTo>
                  <a:pt x="4920" y="1858"/>
                </a:lnTo>
                <a:lnTo>
                  <a:pt x="4920" y="1858"/>
                </a:lnTo>
                <a:lnTo>
                  <a:pt x="4915" y="1863"/>
                </a:lnTo>
                <a:lnTo>
                  <a:pt x="4915" y="1863"/>
                </a:lnTo>
                <a:lnTo>
                  <a:pt x="4915" y="1867"/>
                </a:lnTo>
                <a:lnTo>
                  <a:pt x="4915" y="1867"/>
                </a:lnTo>
                <a:lnTo>
                  <a:pt x="4911" y="1872"/>
                </a:lnTo>
                <a:lnTo>
                  <a:pt x="4906" y="1872"/>
                </a:lnTo>
                <a:lnTo>
                  <a:pt x="4911" y="1876"/>
                </a:lnTo>
                <a:lnTo>
                  <a:pt x="4911" y="1876"/>
                </a:lnTo>
                <a:lnTo>
                  <a:pt x="4911" y="1876"/>
                </a:lnTo>
                <a:lnTo>
                  <a:pt x="4911" y="1876"/>
                </a:lnTo>
                <a:lnTo>
                  <a:pt x="4911" y="1881"/>
                </a:lnTo>
                <a:lnTo>
                  <a:pt x="4911" y="1881"/>
                </a:lnTo>
                <a:lnTo>
                  <a:pt x="4911" y="1881"/>
                </a:lnTo>
                <a:lnTo>
                  <a:pt x="4915" y="1881"/>
                </a:lnTo>
                <a:lnTo>
                  <a:pt x="4915" y="1881"/>
                </a:lnTo>
                <a:lnTo>
                  <a:pt x="4911" y="1885"/>
                </a:lnTo>
                <a:lnTo>
                  <a:pt x="4911" y="1885"/>
                </a:lnTo>
                <a:lnTo>
                  <a:pt x="4911" y="1885"/>
                </a:lnTo>
                <a:lnTo>
                  <a:pt x="4911" y="1885"/>
                </a:lnTo>
                <a:lnTo>
                  <a:pt x="4911" y="1890"/>
                </a:lnTo>
                <a:lnTo>
                  <a:pt x="4911" y="1890"/>
                </a:lnTo>
                <a:lnTo>
                  <a:pt x="4906" y="1890"/>
                </a:lnTo>
                <a:lnTo>
                  <a:pt x="4906" y="1885"/>
                </a:lnTo>
                <a:lnTo>
                  <a:pt x="4906" y="1885"/>
                </a:lnTo>
                <a:lnTo>
                  <a:pt x="4906" y="1885"/>
                </a:lnTo>
                <a:lnTo>
                  <a:pt x="4902" y="1885"/>
                </a:lnTo>
                <a:lnTo>
                  <a:pt x="4902" y="1885"/>
                </a:lnTo>
                <a:lnTo>
                  <a:pt x="4902" y="1890"/>
                </a:lnTo>
                <a:lnTo>
                  <a:pt x="4902" y="1890"/>
                </a:lnTo>
                <a:lnTo>
                  <a:pt x="4902" y="1890"/>
                </a:lnTo>
                <a:lnTo>
                  <a:pt x="4902" y="1885"/>
                </a:lnTo>
                <a:lnTo>
                  <a:pt x="4902" y="1885"/>
                </a:lnTo>
                <a:lnTo>
                  <a:pt x="4893" y="1881"/>
                </a:lnTo>
                <a:lnTo>
                  <a:pt x="4893" y="1881"/>
                </a:lnTo>
                <a:lnTo>
                  <a:pt x="4893" y="1881"/>
                </a:lnTo>
                <a:lnTo>
                  <a:pt x="4888" y="1881"/>
                </a:lnTo>
                <a:lnTo>
                  <a:pt x="4888" y="1881"/>
                </a:lnTo>
                <a:lnTo>
                  <a:pt x="4888" y="1885"/>
                </a:lnTo>
                <a:lnTo>
                  <a:pt x="4888" y="1885"/>
                </a:lnTo>
                <a:lnTo>
                  <a:pt x="4884" y="1885"/>
                </a:lnTo>
                <a:lnTo>
                  <a:pt x="4884" y="1885"/>
                </a:lnTo>
                <a:lnTo>
                  <a:pt x="4884" y="1885"/>
                </a:lnTo>
                <a:lnTo>
                  <a:pt x="4884" y="1890"/>
                </a:lnTo>
                <a:lnTo>
                  <a:pt x="4884" y="1890"/>
                </a:lnTo>
                <a:lnTo>
                  <a:pt x="4884" y="1890"/>
                </a:lnTo>
                <a:lnTo>
                  <a:pt x="4884" y="1890"/>
                </a:lnTo>
                <a:lnTo>
                  <a:pt x="4884" y="1890"/>
                </a:lnTo>
                <a:lnTo>
                  <a:pt x="4884" y="1890"/>
                </a:lnTo>
                <a:lnTo>
                  <a:pt x="4879" y="1894"/>
                </a:lnTo>
                <a:lnTo>
                  <a:pt x="4884" y="1885"/>
                </a:lnTo>
                <a:lnTo>
                  <a:pt x="4884" y="1885"/>
                </a:lnTo>
                <a:lnTo>
                  <a:pt x="4884" y="1881"/>
                </a:lnTo>
                <a:lnTo>
                  <a:pt x="4888" y="1881"/>
                </a:lnTo>
                <a:lnTo>
                  <a:pt x="4888" y="1881"/>
                </a:lnTo>
                <a:lnTo>
                  <a:pt x="4884" y="1876"/>
                </a:lnTo>
                <a:lnTo>
                  <a:pt x="4879" y="1872"/>
                </a:lnTo>
                <a:lnTo>
                  <a:pt x="4879" y="1867"/>
                </a:lnTo>
                <a:lnTo>
                  <a:pt x="4879" y="1867"/>
                </a:lnTo>
                <a:lnTo>
                  <a:pt x="4875" y="1867"/>
                </a:lnTo>
                <a:lnTo>
                  <a:pt x="4875" y="1863"/>
                </a:lnTo>
                <a:lnTo>
                  <a:pt x="4870" y="1863"/>
                </a:lnTo>
                <a:lnTo>
                  <a:pt x="4870" y="1858"/>
                </a:lnTo>
                <a:lnTo>
                  <a:pt x="4870" y="1858"/>
                </a:lnTo>
                <a:lnTo>
                  <a:pt x="4866" y="1858"/>
                </a:lnTo>
                <a:lnTo>
                  <a:pt x="4866" y="1863"/>
                </a:lnTo>
                <a:lnTo>
                  <a:pt x="4866" y="1863"/>
                </a:lnTo>
                <a:lnTo>
                  <a:pt x="4861" y="1867"/>
                </a:lnTo>
                <a:lnTo>
                  <a:pt x="4861" y="1867"/>
                </a:lnTo>
                <a:lnTo>
                  <a:pt x="4861" y="1867"/>
                </a:lnTo>
                <a:lnTo>
                  <a:pt x="4856" y="1863"/>
                </a:lnTo>
                <a:lnTo>
                  <a:pt x="4856" y="1867"/>
                </a:lnTo>
                <a:lnTo>
                  <a:pt x="4856" y="1867"/>
                </a:lnTo>
                <a:lnTo>
                  <a:pt x="4856" y="1867"/>
                </a:lnTo>
                <a:lnTo>
                  <a:pt x="4856" y="1867"/>
                </a:lnTo>
                <a:lnTo>
                  <a:pt x="4856" y="1863"/>
                </a:lnTo>
                <a:lnTo>
                  <a:pt x="4852" y="1863"/>
                </a:lnTo>
                <a:lnTo>
                  <a:pt x="4852" y="1863"/>
                </a:lnTo>
                <a:lnTo>
                  <a:pt x="4852" y="1867"/>
                </a:lnTo>
                <a:lnTo>
                  <a:pt x="4852" y="1867"/>
                </a:lnTo>
                <a:lnTo>
                  <a:pt x="4852" y="1867"/>
                </a:lnTo>
                <a:lnTo>
                  <a:pt x="4852" y="1867"/>
                </a:lnTo>
                <a:lnTo>
                  <a:pt x="4852" y="1872"/>
                </a:lnTo>
                <a:lnTo>
                  <a:pt x="4852" y="1872"/>
                </a:lnTo>
                <a:lnTo>
                  <a:pt x="4852" y="1872"/>
                </a:lnTo>
                <a:lnTo>
                  <a:pt x="4847" y="1876"/>
                </a:lnTo>
                <a:lnTo>
                  <a:pt x="4847" y="1876"/>
                </a:lnTo>
                <a:lnTo>
                  <a:pt x="4847" y="1876"/>
                </a:lnTo>
                <a:lnTo>
                  <a:pt x="4847" y="1876"/>
                </a:lnTo>
                <a:lnTo>
                  <a:pt x="4847" y="1872"/>
                </a:lnTo>
                <a:lnTo>
                  <a:pt x="4843" y="1872"/>
                </a:lnTo>
                <a:lnTo>
                  <a:pt x="4843" y="1872"/>
                </a:lnTo>
                <a:lnTo>
                  <a:pt x="4843" y="1876"/>
                </a:lnTo>
                <a:lnTo>
                  <a:pt x="4843" y="1876"/>
                </a:lnTo>
                <a:lnTo>
                  <a:pt x="4843" y="1872"/>
                </a:lnTo>
                <a:lnTo>
                  <a:pt x="4843" y="1872"/>
                </a:lnTo>
                <a:lnTo>
                  <a:pt x="4847" y="1872"/>
                </a:lnTo>
                <a:lnTo>
                  <a:pt x="4843" y="1867"/>
                </a:lnTo>
                <a:lnTo>
                  <a:pt x="4843" y="1867"/>
                </a:lnTo>
                <a:lnTo>
                  <a:pt x="4843" y="1872"/>
                </a:lnTo>
                <a:lnTo>
                  <a:pt x="4843" y="1872"/>
                </a:lnTo>
                <a:lnTo>
                  <a:pt x="4843" y="1872"/>
                </a:lnTo>
                <a:lnTo>
                  <a:pt x="4838" y="1876"/>
                </a:lnTo>
                <a:lnTo>
                  <a:pt x="4838" y="1876"/>
                </a:lnTo>
                <a:lnTo>
                  <a:pt x="4838" y="1876"/>
                </a:lnTo>
                <a:lnTo>
                  <a:pt x="4838" y="1876"/>
                </a:lnTo>
                <a:lnTo>
                  <a:pt x="4834" y="1876"/>
                </a:lnTo>
                <a:lnTo>
                  <a:pt x="4834" y="1881"/>
                </a:lnTo>
                <a:lnTo>
                  <a:pt x="4834" y="1881"/>
                </a:lnTo>
                <a:lnTo>
                  <a:pt x="4834" y="1881"/>
                </a:lnTo>
                <a:lnTo>
                  <a:pt x="4838" y="1885"/>
                </a:lnTo>
                <a:lnTo>
                  <a:pt x="4838" y="1885"/>
                </a:lnTo>
                <a:lnTo>
                  <a:pt x="4834" y="1885"/>
                </a:lnTo>
                <a:lnTo>
                  <a:pt x="4834" y="1885"/>
                </a:lnTo>
                <a:lnTo>
                  <a:pt x="4834" y="1885"/>
                </a:lnTo>
                <a:lnTo>
                  <a:pt x="4829" y="1885"/>
                </a:lnTo>
                <a:lnTo>
                  <a:pt x="4829" y="1885"/>
                </a:lnTo>
                <a:lnTo>
                  <a:pt x="4829" y="1885"/>
                </a:lnTo>
                <a:lnTo>
                  <a:pt x="4829" y="1885"/>
                </a:lnTo>
                <a:lnTo>
                  <a:pt x="4829" y="1885"/>
                </a:lnTo>
                <a:lnTo>
                  <a:pt x="4829" y="1885"/>
                </a:lnTo>
                <a:lnTo>
                  <a:pt x="4825" y="1885"/>
                </a:lnTo>
                <a:lnTo>
                  <a:pt x="4829" y="1890"/>
                </a:lnTo>
                <a:lnTo>
                  <a:pt x="4825" y="1890"/>
                </a:lnTo>
                <a:lnTo>
                  <a:pt x="4829" y="1890"/>
                </a:lnTo>
                <a:lnTo>
                  <a:pt x="4829" y="1890"/>
                </a:lnTo>
                <a:lnTo>
                  <a:pt x="4829" y="1890"/>
                </a:lnTo>
                <a:lnTo>
                  <a:pt x="4829" y="1890"/>
                </a:lnTo>
                <a:lnTo>
                  <a:pt x="4829" y="1894"/>
                </a:lnTo>
                <a:lnTo>
                  <a:pt x="4829" y="1894"/>
                </a:lnTo>
                <a:lnTo>
                  <a:pt x="4829" y="1890"/>
                </a:lnTo>
                <a:lnTo>
                  <a:pt x="4825" y="1890"/>
                </a:lnTo>
                <a:lnTo>
                  <a:pt x="4825" y="1890"/>
                </a:lnTo>
                <a:lnTo>
                  <a:pt x="4825" y="1890"/>
                </a:lnTo>
                <a:lnTo>
                  <a:pt x="4825" y="1890"/>
                </a:lnTo>
                <a:lnTo>
                  <a:pt x="4820" y="1894"/>
                </a:lnTo>
                <a:lnTo>
                  <a:pt x="4820" y="1894"/>
                </a:lnTo>
                <a:lnTo>
                  <a:pt x="4820" y="1894"/>
                </a:lnTo>
                <a:lnTo>
                  <a:pt x="4820" y="1894"/>
                </a:lnTo>
                <a:lnTo>
                  <a:pt x="4816" y="1894"/>
                </a:lnTo>
                <a:lnTo>
                  <a:pt x="4816" y="1899"/>
                </a:lnTo>
                <a:lnTo>
                  <a:pt x="4816" y="1899"/>
                </a:lnTo>
                <a:lnTo>
                  <a:pt x="4816" y="1904"/>
                </a:lnTo>
                <a:lnTo>
                  <a:pt x="4820" y="1899"/>
                </a:lnTo>
                <a:lnTo>
                  <a:pt x="4820" y="1899"/>
                </a:lnTo>
                <a:lnTo>
                  <a:pt x="4820" y="1904"/>
                </a:lnTo>
                <a:lnTo>
                  <a:pt x="4820" y="1904"/>
                </a:lnTo>
                <a:lnTo>
                  <a:pt x="4820" y="1904"/>
                </a:lnTo>
                <a:lnTo>
                  <a:pt x="4816" y="1908"/>
                </a:lnTo>
                <a:lnTo>
                  <a:pt x="4816" y="1908"/>
                </a:lnTo>
                <a:lnTo>
                  <a:pt x="4816" y="1908"/>
                </a:lnTo>
                <a:lnTo>
                  <a:pt x="4816" y="1908"/>
                </a:lnTo>
                <a:lnTo>
                  <a:pt x="4816" y="1908"/>
                </a:lnTo>
                <a:lnTo>
                  <a:pt x="4816" y="1908"/>
                </a:lnTo>
                <a:lnTo>
                  <a:pt x="4816" y="1913"/>
                </a:lnTo>
                <a:lnTo>
                  <a:pt x="4816" y="1913"/>
                </a:lnTo>
                <a:lnTo>
                  <a:pt x="4820" y="1913"/>
                </a:lnTo>
                <a:lnTo>
                  <a:pt x="4820" y="1913"/>
                </a:lnTo>
                <a:lnTo>
                  <a:pt x="4820" y="1913"/>
                </a:lnTo>
                <a:lnTo>
                  <a:pt x="4820" y="1913"/>
                </a:lnTo>
                <a:lnTo>
                  <a:pt x="4816" y="1913"/>
                </a:lnTo>
                <a:lnTo>
                  <a:pt x="4816" y="1913"/>
                </a:lnTo>
                <a:lnTo>
                  <a:pt x="4811" y="1913"/>
                </a:lnTo>
                <a:lnTo>
                  <a:pt x="4811" y="1913"/>
                </a:lnTo>
                <a:lnTo>
                  <a:pt x="4811" y="1908"/>
                </a:lnTo>
                <a:lnTo>
                  <a:pt x="4807" y="1908"/>
                </a:lnTo>
                <a:lnTo>
                  <a:pt x="4807" y="1908"/>
                </a:lnTo>
                <a:lnTo>
                  <a:pt x="4807" y="1913"/>
                </a:lnTo>
                <a:lnTo>
                  <a:pt x="4802" y="1913"/>
                </a:lnTo>
                <a:lnTo>
                  <a:pt x="4802" y="1908"/>
                </a:lnTo>
                <a:lnTo>
                  <a:pt x="4802" y="1908"/>
                </a:lnTo>
                <a:lnTo>
                  <a:pt x="4802" y="1908"/>
                </a:lnTo>
                <a:lnTo>
                  <a:pt x="4802" y="1913"/>
                </a:lnTo>
                <a:lnTo>
                  <a:pt x="4802" y="1913"/>
                </a:lnTo>
                <a:lnTo>
                  <a:pt x="4798" y="1913"/>
                </a:lnTo>
                <a:lnTo>
                  <a:pt x="4798" y="1913"/>
                </a:lnTo>
                <a:lnTo>
                  <a:pt x="4798" y="1913"/>
                </a:lnTo>
                <a:lnTo>
                  <a:pt x="4798" y="1913"/>
                </a:lnTo>
                <a:lnTo>
                  <a:pt x="4798" y="1917"/>
                </a:lnTo>
                <a:lnTo>
                  <a:pt x="4798" y="1917"/>
                </a:lnTo>
                <a:lnTo>
                  <a:pt x="4802" y="1922"/>
                </a:lnTo>
                <a:lnTo>
                  <a:pt x="4802" y="1922"/>
                </a:lnTo>
                <a:lnTo>
                  <a:pt x="4802" y="1922"/>
                </a:lnTo>
                <a:lnTo>
                  <a:pt x="4802" y="1922"/>
                </a:lnTo>
                <a:lnTo>
                  <a:pt x="4802" y="1926"/>
                </a:lnTo>
                <a:lnTo>
                  <a:pt x="4802" y="1926"/>
                </a:lnTo>
                <a:lnTo>
                  <a:pt x="4798" y="1926"/>
                </a:lnTo>
                <a:lnTo>
                  <a:pt x="4798" y="1926"/>
                </a:lnTo>
                <a:lnTo>
                  <a:pt x="4798" y="1926"/>
                </a:lnTo>
                <a:lnTo>
                  <a:pt x="4798" y="1926"/>
                </a:lnTo>
                <a:lnTo>
                  <a:pt x="4798" y="1926"/>
                </a:lnTo>
                <a:lnTo>
                  <a:pt x="4798" y="1926"/>
                </a:lnTo>
                <a:lnTo>
                  <a:pt x="4798" y="1931"/>
                </a:lnTo>
                <a:lnTo>
                  <a:pt x="4793" y="1931"/>
                </a:lnTo>
                <a:lnTo>
                  <a:pt x="4793" y="1935"/>
                </a:lnTo>
                <a:lnTo>
                  <a:pt x="4793" y="1935"/>
                </a:lnTo>
                <a:lnTo>
                  <a:pt x="4793" y="1935"/>
                </a:lnTo>
                <a:lnTo>
                  <a:pt x="4793" y="1931"/>
                </a:lnTo>
                <a:lnTo>
                  <a:pt x="4793" y="1931"/>
                </a:lnTo>
                <a:lnTo>
                  <a:pt x="4793" y="1926"/>
                </a:lnTo>
                <a:lnTo>
                  <a:pt x="4789" y="1922"/>
                </a:lnTo>
                <a:lnTo>
                  <a:pt x="4789" y="1917"/>
                </a:lnTo>
                <a:lnTo>
                  <a:pt x="4789" y="1913"/>
                </a:lnTo>
                <a:lnTo>
                  <a:pt x="4789" y="1913"/>
                </a:lnTo>
                <a:lnTo>
                  <a:pt x="4784" y="1913"/>
                </a:lnTo>
                <a:lnTo>
                  <a:pt x="4784" y="1917"/>
                </a:lnTo>
                <a:lnTo>
                  <a:pt x="4784" y="1917"/>
                </a:lnTo>
                <a:lnTo>
                  <a:pt x="4780" y="1922"/>
                </a:lnTo>
                <a:lnTo>
                  <a:pt x="4780" y="1922"/>
                </a:lnTo>
                <a:lnTo>
                  <a:pt x="4775" y="1922"/>
                </a:lnTo>
                <a:lnTo>
                  <a:pt x="4775" y="1926"/>
                </a:lnTo>
                <a:lnTo>
                  <a:pt x="4775" y="1926"/>
                </a:lnTo>
                <a:lnTo>
                  <a:pt x="4771" y="1931"/>
                </a:lnTo>
                <a:lnTo>
                  <a:pt x="4771" y="1931"/>
                </a:lnTo>
                <a:lnTo>
                  <a:pt x="4771" y="1935"/>
                </a:lnTo>
                <a:lnTo>
                  <a:pt x="4771" y="1940"/>
                </a:lnTo>
                <a:lnTo>
                  <a:pt x="4771" y="1944"/>
                </a:lnTo>
                <a:lnTo>
                  <a:pt x="4771" y="1944"/>
                </a:lnTo>
                <a:lnTo>
                  <a:pt x="4771" y="1944"/>
                </a:lnTo>
                <a:lnTo>
                  <a:pt x="4771" y="1944"/>
                </a:lnTo>
                <a:lnTo>
                  <a:pt x="4771" y="1949"/>
                </a:lnTo>
                <a:lnTo>
                  <a:pt x="4762" y="1953"/>
                </a:lnTo>
                <a:lnTo>
                  <a:pt x="4762" y="1953"/>
                </a:lnTo>
                <a:lnTo>
                  <a:pt x="4757" y="1953"/>
                </a:lnTo>
                <a:lnTo>
                  <a:pt x="4757" y="1958"/>
                </a:lnTo>
                <a:lnTo>
                  <a:pt x="4753" y="1958"/>
                </a:lnTo>
                <a:lnTo>
                  <a:pt x="4753" y="1962"/>
                </a:lnTo>
                <a:lnTo>
                  <a:pt x="4753" y="1967"/>
                </a:lnTo>
                <a:lnTo>
                  <a:pt x="4748" y="1971"/>
                </a:lnTo>
                <a:lnTo>
                  <a:pt x="4744" y="1971"/>
                </a:lnTo>
                <a:lnTo>
                  <a:pt x="4739" y="1976"/>
                </a:lnTo>
                <a:lnTo>
                  <a:pt x="4739" y="1976"/>
                </a:lnTo>
                <a:lnTo>
                  <a:pt x="4730" y="1980"/>
                </a:lnTo>
                <a:lnTo>
                  <a:pt x="4725" y="1980"/>
                </a:lnTo>
                <a:lnTo>
                  <a:pt x="4716" y="1980"/>
                </a:lnTo>
                <a:lnTo>
                  <a:pt x="4712" y="1985"/>
                </a:lnTo>
                <a:lnTo>
                  <a:pt x="4712" y="1980"/>
                </a:lnTo>
                <a:lnTo>
                  <a:pt x="4707" y="1980"/>
                </a:lnTo>
                <a:lnTo>
                  <a:pt x="4698" y="1985"/>
                </a:lnTo>
                <a:lnTo>
                  <a:pt x="4694" y="1989"/>
                </a:lnTo>
                <a:lnTo>
                  <a:pt x="4689" y="1989"/>
                </a:lnTo>
                <a:lnTo>
                  <a:pt x="4685" y="1989"/>
                </a:lnTo>
                <a:lnTo>
                  <a:pt x="4680" y="1994"/>
                </a:lnTo>
                <a:lnTo>
                  <a:pt x="4680" y="1994"/>
                </a:lnTo>
                <a:lnTo>
                  <a:pt x="4671" y="1994"/>
                </a:lnTo>
                <a:lnTo>
                  <a:pt x="4671" y="1994"/>
                </a:lnTo>
                <a:lnTo>
                  <a:pt x="4667" y="1994"/>
                </a:lnTo>
                <a:lnTo>
                  <a:pt x="4667" y="1994"/>
                </a:lnTo>
                <a:lnTo>
                  <a:pt x="4662" y="1994"/>
                </a:lnTo>
                <a:lnTo>
                  <a:pt x="4662" y="1994"/>
                </a:lnTo>
                <a:lnTo>
                  <a:pt x="4658" y="1994"/>
                </a:lnTo>
                <a:lnTo>
                  <a:pt x="4649" y="2003"/>
                </a:lnTo>
                <a:lnTo>
                  <a:pt x="4644" y="2003"/>
                </a:lnTo>
                <a:lnTo>
                  <a:pt x="4644" y="2003"/>
                </a:lnTo>
                <a:lnTo>
                  <a:pt x="4640" y="2007"/>
                </a:lnTo>
                <a:lnTo>
                  <a:pt x="4635" y="2012"/>
                </a:lnTo>
                <a:lnTo>
                  <a:pt x="4631" y="2012"/>
                </a:lnTo>
                <a:lnTo>
                  <a:pt x="4626" y="2017"/>
                </a:lnTo>
                <a:lnTo>
                  <a:pt x="4622" y="2017"/>
                </a:lnTo>
                <a:lnTo>
                  <a:pt x="4617" y="2017"/>
                </a:lnTo>
                <a:lnTo>
                  <a:pt x="4613" y="2026"/>
                </a:lnTo>
                <a:lnTo>
                  <a:pt x="4613" y="2026"/>
                </a:lnTo>
                <a:lnTo>
                  <a:pt x="4613" y="2026"/>
                </a:lnTo>
                <a:lnTo>
                  <a:pt x="4608" y="2030"/>
                </a:lnTo>
                <a:lnTo>
                  <a:pt x="4608" y="2030"/>
                </a:lnTo>
                <a:lnTo>
                  <a:pt x="4608" y="2026"/>
                </a:lnTo>
                <a:lnTo>
                  <a:pt x="4608" y="2021"/>
                </a:lnTo>
                <a:lnTo>
                  <a:pt x="4613" y="2017"/>
                </a:lnTo>
                <a:lnTo>
                  <a:pt x="4613" y="2017"/>
                </a:lnTo>
                <a:lnTo>
                  <a:pt x="4608" y="2017"/>
                </a:lnTo>
                <a:lnTo>
                  <a:pt x="4608" y="2017"/>
                </a:lnTo>
                <a:lnTo>
                  <a:pt x="4603" y="2026"/>
                </a:lnTo>
                <a:lnTo>
                  <a:pt x="4599" y="2030"/>
                </a:lnTo>
                <a:lnTo>
                  <a:pt x="4599" y="2035"/>
                </a:lnTo>
                <a:lnTo>
                  <a:pt x="4599" y="2039"/>
                </a:lnTo>
                <a:lnTo>
                  <a:pt x="4599" y="2039"/>
                </a:lnTo>
                <a:lnTo>
                  <a:pt x="4599" y="2044"/>
                </a:lnTo>
                <a:lnTo>
                  <a:pt x="4599" y="2044"/>
                </a:lnTo>
                <a:lnTo>
                  <a:pt x="4594" y="2048"/>
                </a:lnTo>
                <a:lnTo>
                  <a:pt x="4590" y="2053"/>
                </a:lnTo>
                <a:lnTo>
                  <a:pt x="4590" y="2057"/>
                </a:lnTo>
                <a:lnTo>
                  <a:pt x="4585" y="2062"/>
                </a:lnTo>
                <a:lnTo>
                  <a:pt x="4585" y="2062"/>
                </a:lnTo>
                <a:lnTo>
                  <a:pt x="4585" y="2066"/>
                </a:lnTo>
                <a:lnTo>
                  <a:pt x="4585" y="2071"/>
                </a:lnTo>
                <a:lnTo>
                  <a:pt x="4585" y="2071"/>
                </a:lnTo>
                <a:lnTo>
                  <a:pt x="4585" y="2080"/>
                </a:lnTo>
                <a:lnTo>
                  <a:pt x="4585" y="2084"/>
                </a:lnTo>
                <a:lnTo>
                  <a:pt x="4585" y="2089"/>
                </a:lnTo>
                <a:lnTo>
                  <a:pt x="4590" y="2098"/>
                </a:lnTo>
                <a:lnTo>
                  <a:pt x="4590" y="2098"/>
                </a:lnTo>
                <a:lnTo>
                  <a:pt x="4585" y="2102"/>
                </a:lnTo>
                <a:lnTo>
                  <a:pt x="4585" y="2107"/>
                </a:lnTo>
                <a:lnTo>
                  <a:pt x="4585" y="2107"/>
                </a:lnTo>
                <a:lnTo>
                  <a:pt x="4581" y="2107"/>
                </a:lnTo>
                <a:lnTo>
                  <a:pt x="4581" y="2107"/>
                </a:lnTo>
                <a:lnTo>
                  <a:pt x="4581" y="2102"/>
                </a:lnTo>
                <a:lnTo>
                  <a:pt x="4581" y="2098"/>
                </a:lnTo>
                <a:lnTo>
                  <a:pt x="4581" y="2098"/>
                </a:lnTo>
                <a:lnTo>
                  <a:pt x="4581" y="2102"/>
                </a:lnTo>
                <a:lnTo>
                  <a:pt x="4581" y="2102"/>
                </a:lnTo>
                <a:lnTo>
                  <a:pt x="4581" y="2102"/>
                </a:lnTo>
                <a:lnTo>
                  <a:pt x="4576" y="2102"/>
                </a:lnTo>
                <a:lnTo>
                  <a:pt x="4576" y="2098"/>
                </a:lnTo>
                <a:lnTo>
                  <a:pt x="4581" y="2098"/>
                </a:lnTo>
                <a:lnTo>
                  <a:pt x="4581" y="2093"/>
                </a:lnTo>
                <a:lnTo>
                  <a:pt x="4581" y="2093"/>
                </a:lnTo>
                <a:lnTo>
                  <a:pt x="4581" y="2093"/>
                </a:lnTo>
                <a:lnTo>
                  <a:pt x="4576" y="2089"/>
                </a:lnTo>
                <a:lnTo>
                  <a:pt x="4576" y="2093"/>
                </a:lnTo>
                <a:lnTo>
                  <a:pt x="4576" y="2093"/>
                </a:lnTo>
                <a:lnTo>
                  <a:pt x="4576" y="2098"/>
                </a:lnTo>
                <a:lnTo>
                  <a:pt x="4576" y="2102"/>
                </a:lnTo>
                <a:lnTo>
                  <a:pt x="4576" y="2102"/>
                </a:lnTo>
                <a:lnTo>
                  <a:pt x="4581" y="2102"/>
                </a:lnTo>
                <a:lnTo>
                  <a:pt x="4581" y="2107"/>
                </a:lnTo>
                <a:lnTo>
                  <a:pt x="4576" y="2107"/>
                </a:lnTo>
                <a:lnTo>
                  <a:pt x="4576" y="2111"/>
                </a:lnTo>
                <a:lnTo>
                  <a:pt x="4576" y="2111"/>
                </a:lnTo>
                <a:lnTo>
                  <a:pt x="4572" y="2111"/>
                </a:lnTo>
                <a:lnTo>
                  <a:pt x="4572" y="2107"/>
                </a:lnTo>
                <a:lnTo>
                  <a:pt x="4572" y="2102"/>
                </a:lnTo>
                <a:lnTo>
                  <a:pt x="4572" y="2102"/>
                </a:lnTo>
                <a:lnTo>
                  <a:pt x="4572" y="2098"/>
                </a:lnTo>
                <a:lnTo>
                  <a:pt x="4572" y="2102"/>
                </a:lnTo>
                <a:lnTo>
                  <a:pt x="4572" y="2102"/>
                </a:lnTo>
                <a:lnTo>
                  <a:pt x="4572" y="2102"/>
                </a:lnTo>
                <a:lnTo>
                  <a:pt x="4572" y="2102"/>
                </a:lnTo>
                <a:lnTo>
                  <a:pt x="4572" y="2102"/>
                </a:lnTo>
                <a:lnTo>
                  <a:pt x="4572" y="2102"/>
                </a:lnTo>
                <a:lnTo>
                  <a:pt x="4567" y="2102"/>
                </a:lnTo>
                <a:lnTo>
                  <a:pt x="4572" y="2102"/>
                </a:lnTo>
                <a:lnTo>
                  <a:pt x="4572" y="2107"/>
                </a:lnTo>
                <a:lnTo>
                  <a:pt x="4572" y="2116"/>
                </a:lnTo>
                <a:lnTo>
                  <a:pt x="4576" y="2125"/>
                </a:lnTo>
                <a:lnTo>
                  <a:pt x="4576" y="2130"/>
                </a:lnTo>
                <a:lnTo>
                  <a:pt x="4572" y="2139"/>
                </a:lnTo>
                <a:lnTo>
                  <a:pt x="4572" y="2139"/>
                </a:lnTo>
                <a:lnTo>
                  <a:pt x="4572" y="2143"/>
                </a:lnTo>
                <a:lnTo>
                  <a:pt x="4576" y="2152"/>
                </a:lnTo>
                <a:lnTo>
                  <a:pt x="4576" y="2152"/>
                </a:lnTo>
                <a:lnTo>
                  <a:pt x="4576" y="2157"/>
                </a:lnTo>
                <a:lnTo>
                  <a:pt x="4572" y="2157"/>
                </a:lnTo>
                <a:lnTo>
                  <a:pt x="4576" y="2161"/>
                </a:lnTo>
                <a:lnTo>
                  <a:pt x="4576" y="2166"/>
                </a:lnTo>
                <a:lnTo>
                  <a:pt x="4576" y="2170"/>
                </a:lnTo>
                <a:lnTo>
                  <a:pt x="4572" y="2175"/>
                </a:lnTo>
                <a:lnTo>
                  <a:pt x="4572" y="2179"/>
                </a:lnTo>
                <a:lnTo>
                  <a:pt x="4567" y="2184"/>
                </a:lnTo>
                <a:lnTo>
                  <a:pt x="4567" y="2188"/>
                </a:lnTo>
                <a:lnTo>
                  <a:pt x="4567" y="2197"/>
                </a:lnTo>
                <a:lnTo>
                  <a:pt x="4567" y="2197"/>
                </a:lnTo>
                <a:lnTo>
                  <a:pt x="4567" y="2206"/>
                </a:lnTo>
                <a:lnTo>
                  <a:pt x="4567" y="2215"/>
                </a:lnTo>
                <a:lnTo>
                  <a:pt x="4567" y="2215"/>
                </a:lnTo>
                <a:lnTo>
                  <a:pt x="4563" y="2229"/>
                </a:lnTo>
                <a:lnTo>
                  <a:pt x="4563" y="2229"/>
                </a:lnTo>
                <a:lnTo>
                  <a:pt x="4558" y="2229"/>
                </a:lnTo>
                <a:lnTo>
                  <a:pt x="4558" y="2234"/>
                </a:lnTo>
                <a:lnTo>
                  <a:pt x="4558" y="2238"/>
                </a:lnTo>
                <a:lnTo>
                  <a:pt x="4554" y="2243"/>
                </a:lnTo>
                <a:lnTo>
                  <a:pt x="4554" y="2247"/>
                </a:lnTo>
                <a:lnTo>
                  <a:pt x="4549" y="2252"/>
                </a:lnTo>
                <a:lnTo>
                  <a:pt x="4545" y="2252"/>
                </a:lnTo>
                <a:lnTo>
                  <a:pt x="4545" y="2252"/>
                </a:lnTo>
                <a:lnTo>
                  <a:pt x="4545" y="2252"/>
                </a:lnTo>
                <a:lnTo>
                  <a:pt x="4540" y="2247"/>
                </a:lnTo>
                <a:lnTo>
                  <a:pt x="4540" y="2256"/>
                </a:lnTo>
                <a:lnTo>
                  <a:pt x="4536" y="2261"/>
                </a:lnTo>
                <a:lnTo>
                  <a:pt x="4536" y="2261"/>
                </a:lnTo>
                <a:lnTo>
                  <a:pt x="4536" y="2265"/>
                </a:lnTo>
                <a:lnTo>
                  <a:pt x="4536" y="2265"/>
                </a:lnTo>
                <a:lnTo>
                  <a:pt x="4540" y="2265"/>
                </a:lnTo>
                <a:lnTo>
                  <a:pt x="4540" y="2265"/>
                </a:lnTo>
                <a:lnTo>
                  <a:pt x="4545" y="2265"/>
                </a:lnTo>
                <a:lnTo>
                  <a:pt x="4545" y="2270"/>
                </a:lnTo>
                <a:lnTo>
                  <a:pt x="4545" y="2274"/>
                </a:lnTo>
                <a:lnTo>
                  <a:pt x="4549" y="2279"/>
                </a:lnTo>
                <a:lnTo>
                  <a:pt x="4554" y="2279"/>
                </a:lnTo>
                <a:lnTo>
                  <a:pt x="4558" y="2279"/>
                </a:lnTo>
                <a:lnTo>
                  <a:pt x="4563" y="2279"/>
                </a:lnTo>
                <a:lnTo>
                  <a:pt x="4567" y="2283"/>
                </a:lnTo>
                <a:lnTo>
                  <a:pt x="4572" y="2283"/>
                </a:lnTo>
                <a:lnTo>
                  <a:pt x="4572" y="2283"/>
                </a:lnTo>
                <a:lnTo>
                  <a:pt x="4576" y="2283"/>
                </a:lnTo>
                <a:lnTo>
                  <a:pt x="4576" y="2279"/>
                </a:lnTo>
                <a:lnTo>
                  <a:pt x="4585" y="2274"/>
                </a:lnTo>
                <a:lnTo>
                  <a:pt x="4594" y="2270"/>
                </a:lnTo>
                <a:lnTo>
                  <a:pt x="4599" y="2270"/>
                </a:lnTo>
                <a:lnTo>
                  <a:pt x="4599" y="2270"/>
                </a:lnTo>
                <a:lnTo>
                  <a:pt x="4603" y="2270"/>
                </a:lnTo>
                <a:lnTo>
                  <a:pt x="4608" y="2265"/>
                </a:lnTo>
                <a:lnTo>
                  <a:pt x="4613" y="2265"/>
                </a:lnTo>
                <a:lnTo>
                  <a:pt x="4613" y="2261"/>
                </a:lnTo>
                <a:lnTo>
                  <a:pt x="4622" y="2261"/>
                </a:lnTo>
                <a:lnTo>
                  <a:pt x="4622" y="2261"/>
                </a:lnTo>
                <a:lnTo>
                  <a:pt x="4626" y="2261"/>
                </a:lnTo>
                <a:lnTo>
                  <a:pt x="4631" y="2261"/>
                </a:lnTo>
                <a:lnTo>
                  <a:pt x="4640" y="2261"/>
                </a:lnTo>
                <a:lnTo>
                  <a:pt x="4644" y="2261"/>
                </a:lnTo>
                <a:lnTo>
                  <a:pt x="4649" y="2261"/>
                </a:lnTo>
                <a:lnTo>
                  <a:pt x="4649" y="2261"/>
                </a:lnTo>
                <a:lnTo>
                  <a:pt x="4649" y="2265"/>
                </a:lnTo>
                <a:lnTo>
                  <a:pt x="4662" y="2265"/>
                </a:lnTo>
                <a:lnTo>
                  <a:pt x="4662" y="2265"/>
                </a:lnTo>
                <a:lnTo>
                  <a:pt x="4667" y="2265"/>
                </a:lnTo>
                <a:lnTo>
                  <a:pt x="4667" y="2265"/>
                </a:lnTo>
                <a:lnTo>
                  <a:pt x="4671" y="2265"/>
                </a:lnTo>
                <a:lnTo>
                  <a:pt x="4671" y="2265"/>
                </a:lnTo>
                <a:lnTo>
                  <a:pt x="4676" y="2265"/>
                </a:lnTo>
                <a:lnTo>
                  <a:pt x="4680" y="2261"/>
                </a:lnTo>
                <a:lnTo>
                  <a:pt x="4685" y="2256"/>
                </a:lnTo>
                <a:lnTo>
                  <a:pt x="4689" y="2252"/>
                </a:lnTo>
                <a:lnTo>
                  <a:pt x="4694" y="2247"/>
                </a:lnTo>
                <a:lnTo>
                  <a:pt x="4694" y="2247"/>
                </a:lnTo>
                <a:lnTo>
                  <a:pt x="4698" y="2247"/>
                </a:lnTo>
                <a:lnTo>
                  <a:pt x="4703" y="2247"/>
                </a:lnTo>
                <a:lnTo>
                  <a:pt x="4712" y="2243"/>
                </a:lnTo>
                <a:lnTo>
                  <a:pt x="4716" y="2238"/>
                </a:lnTo>
                <a:lnTo>
                  <a:pt x="4716" y="2238"/>
                </a:lnTo>
                <a:lnTo>
                  <a:pt x="4725" y="2234"/>
                </a:lnTo>
                <a:lnTo>
                  <a:pt x="4730" y="2234"/>
                </a:lnTo>
                <a:lnTo>
                  <a:pt x="4739" y="2238"/>
                </a:lnTo>
                <a:lnTo>
                  <a:pt x="4744" y="2238"/>
                </a:lnTo>
                <a:lnTo>
                  <a:pt x="4748" y="2234"/>
                </a:lnTo>
                <a:lnTo>
                  <a:pt x="4753" y="2234"/>
                </a:lnTo>
                <a:lnTo>
                  <a:pt x="4762" y="2234"/>
                </a:lnTo>
                <a:lnTo>
                  <a:pt x="4771" y="2229"/>
                </a:lnTo>
                <a:lnTo>
                  <a:pt x="4780" y="2225"/>
                </a:lnTo>
                <a:lnTo>
                  <a:pt x="4784" y="2225"/>
                </a:lnTo>
                <a:lnTo>
                  <a:pt x="4789" y="2225"/>
                </a:lnTo>
                <a:lnTo>
                  <a:pt x="4798" y="2225"/>
                </a:lnTo>
                <a:lnTo>
                  <a:pt x="4811" y="2225"/>
                </a:lnTo>
                <a:lnTo>
                  <a:pt x="4811" y="2225"/>
                </a:lnTo>
                <a:lnTo>
                  <a:pt x="4816" y="2225"/>
                </a:lnTo>
                <a:lnTo>
                  <a:pt x="4816" y="2225"/>
                </a:lnTo>
                <a:lnTo>
                  <a:pt x="4816" y="2225"/>
                </a:lnTo>
                <a:lnTo>
                  <a:pt x="4820" y="2225"/>
                </a:lnTo>
                <a:lnTo>
                  <a:pt x="4825" y="2229"/>
                </a:lnTo>
                <a:lnTo>
                  <a:pt x="4829" y="2234"/>
                </a:lnTo>
                <a:lnTo>
                  <a:pt x="4829" y="2238"/>
                </a:lnTo>
                <a:lnTo>
                  <a:pt x="4834" y="2234"/>
                </a:lnTo>
                <a:lnTo>
                  <a:pt x="4838" y="2234"/>
                </a:lnTo>
                <a:lnTo>
                  <a:pt x="4843" y="2243"/>
                </a:lnTo>
                <a:lnTo>
                  <a:pt x="4843" y="2243"/>
                </a:lnTo>
                <a:lnTo>
                  <a:pt x="4847" y="2243"/>
                </a:lnTo>
                <a:lnTo>
                  <a:pt x="4847" y="2243"/>
                </a:lnTo>
                <a:lnTo>
                  <a:pt x="4847" y="2243"/>
                </a:lnTo>
                <a:lnTo>
                  <a:pt x="4852" y="2247"/>
                </a:lnTo>
                <a:lnTo>
                  <a:pt x="4852" y="2247"/>
                </a:lnTo>
                <a:lnTo>
                  <a:pt x="4852" y="2252"/>
                </a:lnTo>
                <a:lnTo>
                  <a:pt x="4852" y="2252"/>
                </a:lnTo>
                <a:lnTo>
                  <a:pt x="4852" y="2252"/>
                </a:lnTo>
                <a:lnTo>
                  <a:pt x="4847" y="2252"/>
                </a:lnTo>
                <a:lnTo>
                  <a:pt x="4847" y="2256"/>
                </a:lnTo>
                <a:lnTo>
                  <a:pt x="4847" y="2261"/>
                </a:lnTo>
                <a:lnTo>
                  <a:pt x="4852" y="2261"/>
                </a:lnTo>
                <a:lnTo>
                  <a:pt x="4852" y="2265"/>
                </a:lnTo>
                <a:lnTo>
                  <a:pt x="4852" y="2265"/>
                </a:lnTo>
                <a:lnTo>
                  <a:pt x="4852" y="2270"/>
                </a:lnTo>
                <a:lnTo>
                  <a:pt x="4852" y="2270"/>
                </a:lnTo>
                <a:lnTo>
                  <a:pt x="4852" y="2274"/>
                </a:lnTo>
                <a:lnTo>
                  <a:pt x="4852" y="2279"/>
                </a:lnTo>
                <a:lnTo>
                  <a:pt x="4852" y="2279"/>
                </a:lnTo>
                <a:lnTo>
                  <a:pt x="4852" y="2283"/>
                </a:lnTo>
                <a:lnTo>
                  <a:pt x="4852" y="2283"/>
                </a:lnTo>
                <a:lnTo>
                  <a:pt x="4852" y="2288"/>
                </a:lnTo>
                <a:lnTo>
                  <a:pt x="4852" y="2292"/>
                </a:lnTo>
                <a:lnTo>
                  <a:pt x="4852" y="2292"/>
                </a:lnTo>
                <a:lnTo>
                  <a:pt x="4847" y="2292"/>
                </a:lnTo>
                <a:lnTo>
                  <a:pt x="4847" y="2292"/>
                </a:lnTo>
                <a:lnTo>
                  <a:pt x="4847" y="2288"/>
                </a:lnTo>
                <a:lnTo>
                  <a:pt x="4847" y="2288"/>
                </a:lnTo>
                <a:lnTo>
                  <a:pt x="4847" y="2288"/>
                </a:lnTo>
                <a:lnTo>
                  <a:pt x="4847" y="2292"/>
                </a:lnTo>
                <a:lnTo>
                  <a:pt x="4847" y="2292"/>
                </a:lnTo>
                <a:lnTo>
                  <a:pt x="4847" y="2292"/>
                </a:lnTo>
                <a:lnTo>
                  <a:pt x="4847" y="2292"/>
                </a:lnTo>
                <a:lnTo>
                  <a:pt x="4847" y="2292"/>
                </a:lnTo>
                <a:lnTo>
                  <a:pt x="4847" y="2297"/>
                </a:lnTo>
                <a:lnTo>
                  <a:pt x="4847" y="2297"/>
                </a:lnTo>
                <a:lnTo>
                  <a:pt x="4852" y="2297"/>
                </a:lnTo>
                <a:lnTo>
                  <a:pt x="4852" y="2297"/>
                </a:lnTo>
                <a:lnTo>
                  <a:pt x="4852" y="2301"/>
                </a:lnTo>
                <a:lnTo>
                  <a:pt x="4852" y="2301"/>
                </a:lnTo>
                <a:lnTo>
                  <a:pt x="4856" y="2301"/>
                </a:lnTo>
                <a:lnTo>
                  <a:pt x="4856" y="2297"/>
                </a:lnTo>
                <a:lnTo>
                  <a:pt x="4856" y="2297"/>
                </a:lnTo>
                <a:lnTo>
                  <a:pt x="4856" y="2292"/>
                </a:lnTo>
                <a:lnTo>
                  <a:pt x="4856" y="2292"/>
                </a:lnTo>
                <a:lnTo>
                  <a:pt x="4861" y="2292"/>
                </a:lnTo>
                <a:lnTo>
                  <a:pt x="4861" y="2288"/>
                </a:lnTo>
                <a:lnTo>
                  <a:pt x="4870" y="2283"/>
                </a:lnTo>
                <a:lnTo>
                  <a:pt x="4875" y="2279"/>
                </a:lnTo>
                <a:lnTo>
                  <a:pt x="4875" y="2279"/>
                </a:lnTo>
                <a:lnTo>
                  <a:pt x="4879" y="2279"/>
                </a:lnTo>
                <a:lnTo>
                  <a:pt x="4884" y="2274"/>
                </a:lnTo>
                <a:lnTo>
                  <a:pt x="4884" y="2274"/>
                </a:lnTo>
                <a:lnTo>
                  <a:pt x="4888" y="2274"/>
                </a:lnTo>
                <a:lnTo>
                  <a:pt x="4888" y="2274"/>
                </a:lnTo>
                <a:lnTo>
                  <a:pt x="4893" y="2270"/>
                </a:lnTo>
                <a:lnTo>
                  <a:pt x="4897" y="2265"/>
                </a:lnTo>
                <a:lnTo>
                  <a:pt x="4902" y="2265"/>
                </a:lnTo>
                <a:lnTo>
                  <a:pt x="4902" y="2261"/>
                </a:lnTo>
                <a:lnTo>
                  <a:pt x="4906" y="2261"/>
                </a:lnTo>
                <a:lnTo>
                  <a:pt x="4906" y="2256"/>
                </a:lnTo>
                <a:lnTo>
                  <a:pt x="4911" y="2252"/>
                </a:lnTo>
                <a:lnTo>
                  <a:pt x="4911" y="2256"/>
                </a:lnTo>
                <a:lnTo>
                  <a:pt x="4911" y="2256"/>
                </a:lnTo>
                <a:lnTo>
                  <a:pt x="4906" y="2265"/>
                </a:lnTo>
                <a:lnTo>
                  <a:pt x="4906" y="2265"/>
                </a:lnTo>
                <a:lnTo>
                  <a:pt x="4902" y="2265"/>
                </a:lnTo>
                <a:lnTo>
                  <a:pt x="4902" y="2270"/>
                </a:lnTo>
                <a:lnTo>
                  <a:pt x="4902" y="2270"/>
                </a:lnTo>
                <a:lnTo>
                  <a:pt x="4902" y="2274"/>
                </a:lnTo>
                <a:lnTo>
                  <a:pt x="4897" y="2274"/>
                </a:lnTo>
                <a:lnTo>
                  <a:pt x="4893" y="2279"/>
                </a:lnTo>
                <a:lnTo>
                  <a:pt x="4888" y="2283"/>
                </a:lnTo>
                <a:lnTo>
                  <a:pt x="4884" y="2288"/>
                </a:lnTo>
                <a:lnTo>
                  <a:pt x="4884" y="2288"/>
                </a:lnTo>
                <a:lnTo>
                  <a:pt x="4884" y="2292"/>
                </a:lnTo>
                <a:lnTo>
                  <a:pt x="4884" y="2292"/>
                </a:lnTo>
                <a:lnTo>
                  <a:pt x="4879" y="2297"/>
                </a:lnTo>
                <a:lnTo>
                  <a:pt x="4875" y="2301"/>
                </a:lnTo>
                <a:lnTo>
                  <a:pt x="4875" y="2301"/>
                </a:lnTo>
                <a:lnTo>
                  <a:pt x="4875" y="2301"/>
                </a:lnTo>
                <a:lnTo>
                  <a:pt x="4870" y="2301"/>
                </a:lnTo>
                <a:lnTo>
                  <a:pt x="4870" y="2301"/>
                </a:lnTo>
                <a:lnTo>
                  <a:pt x="4866" y="2306"/>
                </a:lnTo>
                <a:lnTo>
                  <a:pt x="4866" y="2306"/>
                </a:lnTo>
                <a:lnTo>
                  <a:pt x="4866" y="2306"/>
                </a:lnTo>
                <a:lnTo>
                  <a:pt x="4870" y="2306"/>
                </a:lnTo>
                <a:lnTo>
                  <a:pt x="4870" y="2306"/>
                </a:lnTo>
                <a:lnTo>
                  <a:pt x="4875" y="2306"/>
                </a:lnTo>
                <a:lnTo>
                  <a:pt x="4875" y="2306"/>
                </a:lnTo>
                <a:lnTo>
                  <a:pt x="4879" y="2306"/>
                </a:lnTo>
                <a:lnTo>
                  <a:pt x="4888" y="2297"/>
                </a:lnTo>
                <a:lnTo>
                  <a:pt x="4888" y="2292"/>
                </a:lnTo>
                <a:lnTo>
                  <a:pt x="4893" y="2288"/>
                </a:lnTo>
                <a:lnTo>
                  <a:pt x="4893" y="2288"/>
                </a:lnTo>
                <a:lnTo>
                  <a:pt x="4897" y="2288"/>
                </a:lnTo>
                <a:lnTo>
                  <a:pt x="4897" y="2288"/>
                </a:lnTo>
                <a:lnTo>
                  <a:pt x="4897" y="2292"/>
                </a:lnTo>
                <a:lnTo>
                  <a:pt x="4897" y="2297"/>
                </a:lnTo>
                <a:lnTo>
                  <a:pt x="4897" y="2297"/>
                </a:lnTo>
                <a:lnTo>
                  <a:pt x="4893" y="2306"/>
                </a:lnTo>
                <a:lnTo>
                  <a:pt x="4888" y="2310"/>
                </a:lnTo>
                <a:lnTo>
                  <a:pt x="4884" y="2310"/>
                </a:lnTo>
                <a:lnTo>
                  <a:pt x="4884" y="2315"/>
                </a:lnTo>
                <a:lnTo>
                  <a:pt x="4879" y="2315"/>
                </a:lnTo>
                <a:lnTo>
                  <a:pt x="4884" y="2315"/>
                </a:lnTo>
                <a:lnTo>
                  <a:pt x="4884" y="2315"/>
                </a:lnTo>
                <a:lnTo>
                  <a:pt x="4888" y="2315"/>
                </a:lnTo>
                <a:lnTo>
                  <a:pt x="4888" y="2315"/>
                </a:lnTo>
                <a:lnTo>
                  <a:pt x="4893" y="2315"/>
                </a:lnTo>
                <a:lnTo>
                  <a:pt x="4893" y="2315"/>
                </a:lnTo>
                <a:lnTo>
                  <a:pt x="4897" y="2315"/>
                </a:lnTo>
                <a:lnTo>
                  <a:pt x="4897" y="2310"/>
                </a:lnTo>
                <a:lnTo>
                  <a:pt x="4897" y="2310"/>
                </a:lnTo>
                <a:lnTo>
                  <a:pt x="4902" y="2310"/>
                </a:lnTo>
                <a:lnTo>
                  <a:pt x="4902" y="2310"/>
                </a:lnTo>
                <a:lnTo>
                  <a:pt x="4902" y="2315"/>
                </a:lnTo>
                <a:lnTo>
                  <a:pt x="4897" y="2315"/>
                </a:lnTo>
                <a:lnTo>
                  <a:pt x="4897" y="2315"/>
                </a:lnTo>
                <a:lnTo>
                  <a:pt x="4897" y="2315"/>
                </a:lnTo>
                <a:lnTo>
                  <a:pt x="4897" y="2315"/>
                </a:lnTo>
                <a:lnTo>
                  <a:pt x="4897" y="2315"/>
                </a:lnTo>
                <a:lnTo>
                  <a:pt x="4893" y="2315"/>
                </a:lnTo>
                <a:lnTo>
                  <a:pt x="4893" y="2315"/>
                </a:lnTo>
                <a:lnTo>
                  <a:pt x="4893" y="2315"/>
                </a:lnTo>
                <a:lnTo>
                  <a:pt x="4893" y="2319"/>
                </a:lnTo>
                <a:lnTo>
                  <a:pt x="4893" y="2319"/>
                </a:lnTo>
                <a:lnTo>
                  <a:pt x="4897" y="2324"/>
                </a:lnTo>
                <a:lnTo>
                  <a:pt x="4897" y="2329"/>
                </a:lnTo>
                <a:lnTo>
                  <a:pt x="4893" y="2333"/>
                </a:lnTo>
                <a:lnTo>
                  <a:pt x="4893" y="2338"/>
                </a:lnTo>
                <a:lnTo>
                  <a:pt x="4893" y="2342"/>
                </a:lnTo>
                <a:lnTo>
                  <a:pt x="4888" y="2342"/>
                </a:lnTo>
                <a:lnTo>
                  <a:pt x="4888" y="2347"/>
                </a:lnTo>
                <a:lnTo>
                  <a:pt x="4884" y="2347"/>
                </a:lnTo>
                <a:lnTo>
                  <a:pt x="4884" y="2351"/>
                </a:lnTo>
                <a:lnTo>
                  <a:pt x="4884" y="2351"/>
                </a:lnTo>
                <a:lnTo>
                  <a:pt x="4884" y="2360"/>
                </a:lnTo>
                <a:lnTo>
                  <a:pt x="4884" y="2365"/>
                </a:lnTo>
                <a:lnTo>
                  <a:pt x="4888" y="2365"/>
                </a:lnTo>
                <a:lnTo>
                  <a:pt x="4893" y="2369"/>
                </a:lnTo>
                <a:lnTo>
                  <a:pt x="4893" y="2369"/>
                </a:lnTo>
                <a:lnTo>
                  <a:pt x="4893" y="2374"/>
                </a:lnTo>
                <a:lnTo>
                  <a:pt x="4897" y="2374"/>
                </a:lnTo>
                <a:lnTo>
                  <a:pt x="4897" y="2374"/>
                </a:lnTo>
                <a:lnTo>
                  <a:pt x="4902" y="2374"/>
                </a:lnTo>
                <a:lnTo>
                  <a:pt x="4902" y="2374"/>
                </a:lnTo>
                <a:lnTo>
                  <a:pt x="4906" y="2378"/>
                </a:lnTo>
                <a:lnTo>
                  <a:pt x="4906" y="2378"/>
                </a:lnTo>
                <a:lnTo>
                  <a:pt x="4911" y="2378"/>
                </a:lnTo>
                <a:lnTo>
                  <a:pt x="4911" y="2378"/>
                </a:lnTo>
                <a:lnTo>
                  <a:pt x="4911" y="2383"/>
                </a:lnTo>
                <a:lnTo>
                  <a:pt x="4915" y="2383"/>
                </a:lnTo>
                <a:lnTo>
                  <a:pt x="4915" y="2383"/>
                </a:lnTo>
                <a:lnTo>
                  <a:pt x="4915" y="2387"/>
                </a:lnTo>
                <a:lnTo>
                  <a:pt x="4920" y="2387"/>
                </a:lnTo>
                <a:lnTo>
                  <a:pt x="4924" y="2387"/>
                </a:lnTo>
                <a:lnTo>
                  <a:pt x="4924" y="2383"/>
                </a:lnTo>
                <a:lnTo>
                  <a:pt x="4933" y="2378"/>
                </a:lnTo>
                <a:lnTo>
                  <a:pt x="4938" y="2378"/>
                </a:lnTo>
                <a:lnTo>
                  <a:pt x="4938" y="2378"/>
                </a:lnTo>
                <a:lnTo>
                  <a:pt x="4942" y="2378"/>
                </a:lnTo>
                <a:lnTo>
                  <a:pt x="4942" y="2378"/>
                </a:lnTo>
                <a:lnTo>
                  <a:pt x="4942" y="2374"/>
                </a:lnTo>
                <a:lnTo>
                  <a:pt x="4942" y="2374"/>
                </a:lnTo>
                <a:lnTo>
                  <a:pt x="4942" y="2374"/>
                </a:lnTo>
                <a:lnTo>
                  <a:pt x="4942" y="2374"/>
                </a:lnTo>
                <a:lnTo>
                  <a:pt x="4942" y="2374"/>
                </a:lnTo>
                <a:lnTo>
                  <a:pt x="4951" y="2369"/>
                </a:lnTo>
                <a:lnTo>
                  <a:pt x="4951" y="2369"/>
                </a:lnTo>
                <a:lnTo>
                  <a:pt x="4951" y="2374"/>
                </a:lnTo>
                <a:lnTo>
                  <a:pt x="4951" y="2374"/>
                </a:lnTo>
                <a:lnTo>
                  <a:pt x="4951" y="2378"/>
                </a:lnTo>
                <a:lnTo>
                  <a:pt x="4947" y="2378"/>
                </a:lnTo>
                <a:lnTo>
                  <a:pt x="4947" y="2378"/>
                </a:lnTo>
                <a:lnTo>
                  <a:pt x="4942" y="2378"/>
                </a:lnTo>
                <a:lnTo>
                  <a:pt x="4942" y="2378"/>
                </a:lnTo>
                <a:lnTo>
                  <a:pt x="4942" y="2383"/>
                </a:lnTo>
                <a:lnTo>
                  <a:pt x="4947" y="2383"/>
                </a:lnTo>
                <a:lnTo>
                  <a:pt x="4951" y="2378"/>
                </a:lnTo>
                <a:lnTo>
                  <a:pt x="4951" y="2378"/>
                </a:lnTo>
                <a:lnTo>
                  <a:pt x="4951" y="2378"/>
                </a:lnTo>
                <a:lnTo>
                  <a:pt x="4956" y="2378"/>
                </a:lnTo>
                <a:lnTo>
                  <a:pt x="4956" y="2378"/>
                </a:lnTo>
                <a:lnTo>
                  <a:pt x="4956" y="2378"/>
                </a:lnTo>
                <a:lnTo>
                  <a:pt x="4956" y="2383"/>
                </a:lnTo>
                <a:lnTo>
                  <a:pt x="4951" y="2383"/>
                </a:lnTo>
                <a:lnTo>
                  <a:pt x="4951" y="2383"/>
                </a:lnTo>
                <a:lnTo>
                  <a:pt x="4951" y="2383"/>
                </a:lnTo>
                <a:lnTo>
                  <a:pt x="4951" y="2387"/>
                </a:lnTo>
                <a:lnTo>
                  <a:pt x="4951" y="2387"/>
                </a:lnTo>
                <a:lnTo>
                  <a:pt x="4951" y="2387"/>
                </a:lnTo>
                <a:lnTo>
                  <a:pt x="4956" y="2387"/>
                </a:lnTo>
                <a:lnTo>
                  <a:pt x="4956" y="2387"/>
                </a:lnTo>
                <a:lnTo>
                  <a:pt x="4951" y="2392"/>
                </a:lnTo>
                <a:lnTo>
                  <a:pt x="4956" y="2392"/>
                </a:lnTo>
                <a:lnTo>
                  <a:pt x="4956" y="2392"/>
                </a:lnTo>
                <a:lnTo>
                  <a:pt x="4956" y="2392"/>
                </a:lnTo>
                <a:lnTo>
                  <a:pt x="4956" y="2392"/>
                </a:lnTo>
                <a:lnTo>
                  <a:pt x="4956" y="2396"/>
                </a:lnTo>
                <a:lnTo>
                  <a:pt x="4956" y="2396"/>
                </a:lnTo>
                <a:lnTo>
                  <a:pt x="4956" y="2396"/>
                </a:lnTo>
                <a:lnTo>
                  <a:pt x="4956" y="2396"/>
                </a:lnTo>
                <a:lnTo>
                  <a:pt x="4960" y="2396"/>
                </a:lnTo>
                <a:lnTo>
                  <a:pt x="4960" y="2392"/>
                </a:lnTo>
                <a:lnTo>
                  <a:pt x="4960" y="2392"/>
                </a:lnTo>
                <a:lnTo>
                  <a:pt x="4960" y="2392"/>
                </a:lnTo>
                <a:lnTo>
                  <a:pt x="4960" y="2392"/>
                </a:lnTo>
                <a:lnTo>
                  <a:pt x="4960" y="2392"/>
                </a:lnTo>
                <a:lnTo>
                  <a:pt x="4960" y="2392"/>
                </a:lnTo>
                <a:lnTo>
                  <a:pt x="4960" y="2387"/>
                </a:lnTo>
                <a:lnTo>
                  <a:pt x="4960" y="2387"/>
                </a:lnTo>
                <a:lnTo>
                  <a:pt x="4960" y="2387"/>
                </a:lnTo>
                <a:lnTo>
                  <a:pt x="4965" y="2387"/>
                </a:lnTo>
                <a:lnTo>
                  <a:pt x="4969" y="2387"/>
                </a:lnTo>
                <a:lnTo>
                  <a:pt x="4983" y="2378"/>
                </a:lnTo>
                <a:lnTo>
                  <a:pt x="4992" y="2378"/>
                </a:lnTo>
                <a:lnTo>
                  <a:pt x="4997" y="2374"/>
                </a:lnTo>
                <a:lnTo>
                  <a:pt x="5001" y="2374"/>
                </a:lnTo>
                <a:lnTo>
                  <a:pt x="5001" y="2374"/>
                </a:lnTo>
                <a:lnTo>
                  <a:pt x="5015" y="2374"/>
                </a:lnTo>
                <a:lnTo>
                  <a:pt x="5019" y="2374"/>
                </a:lnTo>
                <a:lnTo>
                  <a:pt x="5024" y="2374"/>
                </a:lnTo>
                <a:lnTo>
                  <a:pt x="5024" y="2374"/>
                </a:lnTo>
                <a:lnTo>
                  <a:pt x="5028" y="2369"/>
                </a:lnTo>
                <a:lnTo>
                  <a:pt x="5028" y="2369"/>
                </a:lnTo>
                <a:lnTo>
                  <a:pt x="5033" y="2369"/>
                </a:lnTo>
                <a:lnTo>
                  <a:pt x="5033" y="2369"/>
                </a:lnTo>
                <a:lnTo>
                  <a:pt x="5033" y="2365"/>
                </a:lnTo>
                <a:lnTo>
                  <a:pt x="5037" y="2365"/>
                </a:lnTo>
                <a:lnTo>
                  <a:pt x="5037" y="2360"/>
                </a:lnTo>
                <a:lnTo>
                  <a:pt x="5042" y="2356"/>
                </a:lnTo>
                <a:lnTo>
                  <a:pt x="5042" y="2356"/>
                </a:lnTo>
                <a:lnTo>
                  <a:pt x="5046" y="2351"/>
                </a:lnTo>
                <a:lnTo>
                  <a:pt x="5051" y="2347"/>
                </a:lnTo>
                <a:lnTo>
                  <a:pt x="5055" y="2342"/>
                </a:lnTo>
                <a:lnTo>
                  <a:pt x="5055" y="2338"/>
                </a:lnTo>
                <a:lnTo>
                  <a:pt x="5060" y="2338"/>
                </a:lnTo>
                <a:lnTo>
                  <a:pt x="5064" y="2333"/>
                </a:lnTo>
                <a:lnTo>
                  <a:pt x="5064" y="2333"/>
                </a:lnTo>
                <a:lnTo>
                  <a:pt x="5073" y="2324"/>
                </a:lnTo>
                <a:lnTo>
                  <a:pt x="5073" y="2324"/>
                </a:lnTo>
                <a:lnTo>
                  <a:pt x="5073" y="2324"/>
                </a:lnTo>
                <a:lnTo>
                  <a:pt x="5078" y="2324"/>
                </a:lnTo>
                <a:lnTo>
                  <a:pt x="5078" y="2324"/>
                </a:lnTo>
                <a:lnTo>
                  <a:pt x="5078" y="2324"/>
                </a:lnTo>
                <a:lnTo>
                  <a:pt x="5078" y="2319"/>
                </a:lnTo>
                <a:lnTo>
                  <a:pt x="5078" y="2319"/>
                </a:lnTo>
                <a:lnTo>
                  <a:pt x="5078" y="2319"/>
                </a:lnTo>
                <a:lnTo>
                  <a:pt x="5078" y="2319"/>
                </a:lnTo>
                <a:lnTo>
                  <a:pt x="5078" y="2319"/>
                </a:lnTo>
                <a:lnTo>
                  <a:pt x="5078" y="2319"/>
                </a:lnTo>
                <a:lnTo>
                  <a:pt x="5082" y="2319"/>
                </a:lnTo>
                <a:lnTo>
                  <a:pt x="5082" y="2315"/>
                </a:lnTo>
                <a:lnTo>
                  <a:pt x="5087" y="2310"/>
                </a:lnTo>
                <a:lnTo>
                  <a:pt x="5091" y="2306"/>
                </a:lnTo>
                <a:lnTo>
                  <a:pt x="5091" y="2306"/>
                </a:lnTo>
                <a:lnTo>
                  <a:pt x="5096" y="2301"/>
                </a:lnTo>
                <a:lnTo>
                  <a:pt x="5100" y="2301"/>
                </a:lnTo>
                <a:lnTo>
                  <a:pt x="5100" y="2301"/>
                </a:lnTo>
                <a:lnTo>
                  <a:pt x="5096" y="2301"/>
                </a:lnTo>
                <a:lnTo>
                  <a:pt x="5100" y="2297"/>
                </a:lnTo>
                <a:lnTo>
                  <a:pt x="5100" y="2297"/>
                </a:lnTo>
                <a:lnTo>
                  <a:pt x="5100" y="2301"/>
                </a:lnTo>
                <a:lnTo>
                  <a:pt x="5100" y="2297"/>
                </a:lnTo>
                <a:lnTo>
                  <a:pt x="5100" y="2297"/>
                </a:lnTo>
                <a:lnTo>
                  <a:pt x="5105" y="2292"/>
                </a:lnTo>
                <a:lnTo>
                  <a:pt x="5105" y="2292"/>
                </a:lnTo>
                <a:lnTo>
                  <a:pt x="5105" y="2292"/>
                </a:lnTo>
                <a:lnTo>
                  <a:pt x="5109" y="2292"/>
                </a:lnTo>
                <a:close/>
                <a:moveTo>
                  <a:pt x="4540" y="1628"/>
                </a:moveTo>
                <a:lnTo>
                  <a:pt x="4545" y="1628"/>
                </a:lnTo>
                <a:lnTo>
                  <a:pt x="4545" y="1628"/>
                </a:lnTo>
                <a:lnTo>
                  <a:pt x="4536" y="1623"/>
                </a:lnTo>
                <a:lnTo>
                  <a:pt x="4536" y="1619"/>
                </a:lnTo>
                <a:lnTo>
                  <a:pt x="4531" y="1614"/>
                </a:lnTo>
                <a:lnTo>
                  <a:pt x="4531" y="1614"/>
                </a:lnTo>
                <a:lnTo>
                  <a:pt x="4531" y="1610"/>
                </a:lnTo>
                <a:lnTo>
                  <a:pt x="4531" y="1610"/>
                </a:lnTo>
                <a:lnTo>
                  <a:pt x="4531" y="1610"/>
                </a:lnTo>
                <a:lnTo>
                  <a:pt x="4531" y="1605"/>
                </a:lnTo>
                <a:lnTo>
                  <a:pt x="4527" y="1605"/>
                </a:lnTo>
                <a:lnTo>
                  <a:pt x="4527" y="1605"/>
                </a:lnTo>
                <a:lnTo>
                  <a:pt x="4527" y="1605"/>
                </a:lnTo>
                <a:lnTo>
                  <a:pt x="4527" y="1610"/>
                </a:lnTo>
                <a:lnTo>
                  <a:pt x="4527" y="1610"/>
                </a:lnTo>
                <a:lnTo>
                  <a:pt x="4522" y="1610"/>
                </a:lnTo>
                <a:lnTo>
                  <a:pt x="4522" y="1610"/>
                </a:lnTo>
                <a:lnTo>
                  <a:pt x="4522" y="1605"/>
                </a:lnTo>
                <a:lnTo>
                  <a:pt x="4522" y="1605"/>
                </a:lnTo>
                <a:lnTo>
                  <a:pt x="4522" y="1610"/>
                </a:lnTo>
                <a:lnTo>
                  <a:pt x="4518" y="1610"/>
                </a:lnTo>
                <a:lnTo>
                  <a:pt x="4518" y="1610"/>
                </a:lnTo>
                <a:lnTo>
                  <a:pt x="4518" y="1610"/>
                </a:lnTo>
                <a:lnTo>
                  <a:pt x="4518" y="1614"/>
                </a:lnTo>
                <a:lnTo>
                  <a:pt x="4518" y="1614"/>
                </a:lnTo>
                <a:lnTo>
                  <a:pt x="4518" y="1614"/>
                </a:lnTo>
                <a:lnTo>
                  <a:pt x="4513" y="1614"/>
                </a:lnTo>
                <a:lnTo>
                  <a:pt x="4513" y="1619"/>
                </a:lnTo>
                <a:lnTo>
                  <a:pt x="4518" y="1619"/>
                </a:lnTo>
                <a:lnTo>
                  <a:pt x="4518" y="1619"/>
                </a:lnTo>
                <a:lnTo>
                  <a:pt x="4518" y="1619"/>
                </a:lnTo>
                <a:lnTo>
                  <a:pt x="4522" y="1619"/>
                </a:lnTo>
                <a:lnTo>
                  <a:pt x="4522" y="1619"/>
                </a:lnTo>
                <a:lnTo>
                  <a:pt x="4527" y="1619"/>
                </a:lnTo>
                <a:lnTo>
                  <a:pt x="4527" y="1619"/>
                </a:lnTo>
                <a:lnTo>
                  <a:pt x="4527" y="1623"/>
                </a:lnTo>
                <a:lnTo>
                  <a:pt x="4527" y="1623"/>
                </a:lnTo>
                <a:lnTo>
                  <a:pt x="4527" y="1623"/>
                </a:lnTo>
                <a:lnTo>
                  <a:pt x="4527" y="1628"/>
                </a:lnTo>
                <a:lnTo>
                  <a:pt x="4527" y="1628"/>
                </a:lnTo>
                <a:lnTo>
                  <a:pt x="4527" y="1632"/>
                </a:lnTo>
                <a:lnTo>
                  <a:pt x="4531" y="1632"/>
                </a:lnTo>
                <a:lnTo>
                  <a:pt x="4531" y="1632"/>
                </a:lnTo>
                <a:lnTo>
                  <a:pt x="4536" y="1632"/>
                </a:lnTo>
                <a:lnTo>
                  <a:pt x="4536" y="1637"/>
                </a:lnTo>
                <a:lnTo>
                  <a:pt x="4536" y="1637"/>
                </a:lnTo>
                <a:lnTo>
                  <a:pt x="4536" y="1637"/>
                </a:lnTo>
                <a:lnTo>
                  <a:pt x="4540" y="1637"/>
                </a:lnTo>
                <a:lnTo>
                  <a:pt x="4540" y="1637"/>
                </a:lnTo>
                <a:lnTo>
                  <a:pt x="4540" y="1637"/>
                </a:lnTo>
                <a:lnTo>
                  <a:pt x="4540" y="1637"/>
                </a:lnTo>
                <a:lnTo>
                  <a:pt x="4540" y="1637"/>
                </a:lnTo>
                <a:lnTo>
                  <a:pt x="4540" y="1637"/>
                </a:lnTo>
                <a:lnTo>
                  <a:pt x="4540" y="1632"/>
                </a:lnTo>
                <a:lnTo>
                  <a:pt x="4540" y="1632"/>
                </a:lnTo>
                <a:lnTo>
                  <a:pt x="4540" y="1628"/>
                </a:lnTo>
                <a:close/>
                <a:moveTo>
                  <a:pt x="3013" y="484"/>
                </a:moveTo>
                <a:lnTo>
                  <a:pt x="3013" y="488"/>
                </a:lnTo>
                <a:lnTo>
                  <a:pt x="3013" y="488"/>
                </a:lnTo>
                <a:lnTo>
                  <a:pt x="3018" y="488"/>
                </a:lnTo>
                <a:lnTo>
                  <a:pt x="3018" y="488"/>
                </a:lnTo>
                <a:lnTo>
                  <a:pt x="3018" y="484"/>
                </a:lnTo>
                <a:lnTo>
                  <a:pt x="3018" y="484"/>
                </a:lnTo>
                <a:lnTo>
                  <a:pt x="3018" y="479"/>
                </a:lnTo>
                <a:lnTo>
                  <a:pt x="3022" y="479"/>
                </a:lnTo>
                <a:lnTo>
                  <a:pt x="3027" y="479"/>
                </a:lnTo>
                <a:lnTo>
                  <a:pt x="3027" y="479"/>
                </a:lnTo>
                <a:lnTo>
                  <a:pt x="3027" y="479"/>
                </a:lnTo>
                <a:lnTo>
                  <a:pt x="3027" y="479"/>
                </a:lnTo>
                <a:lnTo>
                  <a:pt x="3027" y="479"/>
                </a:lnTo>
                <a:lnTo>
                  <a:pt x="3031" y="479"/>
                </a:lnTo>
                <a:lnTo>
                  <a:pt x="3031" y="479"/>
                </a:lnTo>
                <a:lnTo>
                  <a:pt x="3031" y="479"/>
                </a:lnTo>
                <a:lnTo>
                  <a:pt x="3031" y="475"/>
                </a:lnTo>
                <a:lnTo>
                  <a:pt x="3027" y="475"/>
                </a:lnTo>
                <a:lnTo>
                  <a:pt x="3027" y="475"/>
                </a:lnTo>
                <a:lnTo>
                  <a:pt x="3022" y="475"/>
                </a:lnTo>
                <a:lnTo>
                  <a:pt x="3022" y="475"/>
                </a:lnTo>
                <a:lnTo>
                  <a:pt x="3022" y="475"/>
                </a:lnTo>
                <a:lnTo>
                  <a:pt x="3022" y="475"/>
                </a:lnTo>
                <a:lnTo>
                  <a:pt x="3022" y="475"/>
                </a:lnTo>
                <a:lnTo>
                  <a:pt x="3018" y="475"/>
                </a:lnTo>
                <a:lnTo>
                  <a:pt x="3018" y="475"/>
                </a:lnTo>
                <a:lnTo>
                  <a:pt x="3018" y="475"/>
                </a:lnTo>
                <a:lnTo>
                  <a:pt x="3018" y="475"/>
                </a:lnTo>
                <a:lnTo>
                  <a:pt x="3013" y="475"/>
                </a:lnTo>
                <a:lnTo>
                  <a:pt x="3013" y="475"/>
                </a:lnTo>
                <a:lnTo>
                  <a:pt x="3013" y="475"/>
                </a:lnTo>
                <a:lnTo>
                  <a:pt x="3013" y="475"/>
                </a:lnTo>
                <a:lnTo>
                  <a:pt x="3013" y="479"/>
                </a:lnTo>
                <a:lnTo>
                  <a:pt x="3013" y="479"/>
                </a:lnTo>
                <a:lnTo>
                  <a:pt x="3013" y="479"/>
                </a:lnTo>
                <a:lnTo>
                  <a:pt x="3013" y="479"/>
                </a:lnTo>
                <a:lnTo>
                  <a:pt x="3013" y="479"/>
                </a:lnTo>
                <a:lnTo>
                  <a:pt x="3013" y="479"/>
                </a:lnTo>
                <a:lnTo>
                  <a:pt x="3013" y="484"/>
                </a:lnTo>
                <a:lnTo>
                  <a:pt x="3018" y="484"/>
                </a:lnTo>
                <a:lnTo>
                  <a:pt x="3018" y="484"/>
                </a:lnTo>
                <a:lnTo>
                  <a:pt x="3018" y="484"/>
                </a:lnTo>
                <a:lnTo>
                  <a:pt x="3013" y="484"/>
                </a:lnTo>
                <a:close/>
                <a:moveTo>
                  <a:pt x="4572" y="461"/>
                </a:moveTo>
                <a:lnTo>
                  <a:pt x="4576" y="466"/>
                </a:lnTo>
                <a:lnTo>
                  <a:pt x="4576" y="466"/>
                </a:lnTo>
                <a:lnTo>
                  <a:pt x="4576" y="461"/>
                </a:lnTo>
                <a:lnTo>
                  <a:pt x="4576" y="466"/>
                </a:lnTo>
                <a:lnTo>
                  <a:pt x="4585" y="466"/>
                </a:lnTo>
                <a:lnTo>
                  <a:pt x="4585" y="466"/>
                </a:lnTo>
                <a:lnTo>
                  <a:pt x="4585" y="466"/>
                </a:lnTo>
                <a:lnTo>
                  <a:pt x="4585" y="466"/>
                </a:lnTo>
                <a:lnTo>
                  <a:pt x="4585" y="466"/>
                </a:lnTo>
                <a:lnTo>
                  <a:pt x="4585" y="461"/>
                </a:lnTo>
                <a:lnTo>
                  <a:pt x="4585" y="461"/>
                </a:lnTo>
                <a:lnTo>
                  <a:pt x="4581" y="461"/>
                </a:lnTo>
                <a:lnTo>
                  <a:pt x="4581" y="457"/>
                </a:lnTo>
                <a:lnTo>
                  <a:pt x="4581" y="457"/>
                </a:lnTo>
                <a:lnTo>
                  <a:pt x="4581" y="457"/>
                </a:lnTo>
                <a:lnTo>
                  <a:pt x="4581" y="457"/>
                </a:lnTo>
                <a:lnTo>
                  <a:pt x="4576" y="457"/>
                </a:lnTo>
                <a:lnTo>
                  <a:pt x="4572" y="457"/>
                </a:lnTo>
                <a:lnTo>
                  <a:pt x="4572" y="457"/>
                </a:lnTo>
                <a:lnTo>
                  <a:pt x="4572" y="461"/>
                </a:lnTo>
                <a:lnTo>
                  <a:pt x="4572" y="461"/>
                </a:lnTo>
                <a:lnTo>
                  <a:pt x="4572" y="461"/>
                </a:lnTo>
                <a:close/>
                <a:moveTo>
                  <a:pt x="4567" y="1189"/>
                </a:moveTo>
                <a:lnTo>
                  <a:pt x="4567" y="1185"/>
                </a:lnTo>
                <a:lnTo>
                  <a:pt x="4567" y="1185"/>
                </a:lnTo>
                <a:lnTo>
                  <a:pt x="4572" y="1180"/>
                </a:lnTo>
                <a:lnTo>
                  <a:pt x="4572" y="1180"/>
                </a:lnTo>
                <a:lnTo>
                  <a:pt x="4567" y="1176"/>
                </a:lnTo>
                <a:lnTo>
                  <a:pt x="4567" y="1176"/>
                </a:lnTo>
                <a:lnTo>
                  <a:pt x="4567" y="1176"/>
                </a:lnTo>
                <a:lnTo>
                  <a:pt x="4567" y="1176"/>
                </a:lnTo>
                <a:lnTo>
                  <a:pt x="4563" y="1176"/>
                </a:lnTo>
                <a:lnTo>
                  <a:pt x="4563" y="1171"/>
                </a:lnTo>
                <a:lnTo>
                  <a:pt x="4563" y="1171"/>
                </a:lnTo>
                <a:lnTo>
                  <a:pt x="4563" y="1171"/>
                </a:lnTo>
                <a:lnTo>
                  <a:pt x="4563" y="1171"/>
                </a:lnTo>
                <a:lnTo>
                  <a:pt x="4563" y="1176"/>
                </a:lnTo>
                <a:lnTo>
                  <a:pt x="4558" y="1176"/>
                </a:lnTo>
                <a:lnTo>
                  <a:pt x="4558" y="1176"/>
                </a:lnTo>
                <a:lnTo>
                  <a:pt x="4558" y="1176"/>
                </a:lnTo>
                <a:lnTo>
                  <a:pt x="4558" y="1176"/>
                </a:lnTo>
                <a:lnTo>
                  <a:pt x="4558" y="1176"/>
                </a:lnTo>
                <a:lnTo>
                  <a:pt x="4554" y="1176"/>
                </a:lnTo>
                <a:lnTo>
                  <a:pt x="4554" y="1176"/>
                </a:lnTo>
                <a:lnTo>
                  <a:pt x="4554" y="1176"/>
                </a:lnTo>
                <a:lnTo>
                  <a:pt x="4549" y="1176"/>
                </a:lnTo>
                <a:lnTo>
                  <a:pt x="4545" y="1176"/>
                </a:lnTo>
                <a:lnTo>
                  <a:pt x="4545" y="1176"/>
                </a:lnTo>
                <a:lnTo>
                  <a:pt x="4545" y="1176"/>
                </a:lnTo>
                <a:lnTo>
                  <a:pt x="4545" y="1176"/>
                </a:lnTo>
                <a:lnTo>
                  <a:pt x="4540" y="1176"/>
                </a:lnTo>
                <a:lnTo>
                  <a:pt x="4540" y="1176"/>
                </a:lnTo>
                <a:lnTo>
                  <a:pt x="4540" y="1180"/>
                </a:lnTo>
                <a:lnTo>
                  <a:pt x="4540" y="1180"/>
                </a:lnTo>
                <a:lnTo>
                  <a:pt x="4540" y="1180"/>
                </a:lnTo>
                <a:lnTo>
                  <a:pt x="4540" y="1180"/>
                </a:lnTo>
                <a:lnTo>
                  <a:pt x="4540" y="1180"/>
                </a:lnTo>
                <a:lnTo>
                  <a:pt x="4536" y="1185"/>
                </a:lnTo>
                <a:lnTo>
                  <a:pt x="4536" y="1185"/>
                </a:lnTo>
                <a:lnTo>
                  <a:pt x="4536" y="1189"/>
                </a:lnTo>
                <a:lnTo>
                  <a:pt x="4531" y="1189"/>
                </a:lnTo>
                <a:lnTo>
                  <a:pt x="4531" y="1189"/>
                </a:lnTo>
                <a:lnTo>
                  <a:pt x="4531" y="1189"/>
                </a:lnTo>
                <a:lnTo>
                  <a:pt x="4536" y="1198"/>
                </a:lnTo>
                <a:lnTo>
                  <a:pt x="4536" y="1198"/>
                </a:lnTo>
                <a:lnTo>
                  <a:pt x="4536" y="1203"/>
                </a:lnTo>
                <a:lnTo>
                  <a:pt x="4536" y="1203"/>
                </a:lnTo>
                <a:lnTo>
                  <a:pt x="4540" y="1207"/>
                </a:lnTo>
                <a:lnTo>
                  <a:pt x="4545" y="1207"/>
                </a:lnTo>
                <a:lnTo>
                  <a:pt x="4545" y="1207"/>
                </a:lnTo>
                <a:lnTo>
                  <a:pt x="4549" y="1207"/>
                </a:lnTo>
                <a:lnTo>
                  <a:pt x="4549" y="1212"/>
                </a:lnTo>
                <a:lnTo>
                  <a:pt x="4554" y="1212"/>
                </a:lnTo>
                <a:lnTo>
                  <a:pt x="4554" y="1212"/>
                </a:lnTo>
                <a:lnTo>
                  <a:pt x="4554" y="1212"/>
                </a:lnTo>
                <a:lnTo>
                  <a:pt x="4554" y="1212"/>
                </a:lnTo>
                <a:lnTo>
                  <a:pt x="4554" y="1207"/>
                </a:lnTo>
                <a:lnTo>
                  <a:pt x="4558" y="1207"/>
                </a:lnTo>
                <a:lnTo>
                  <a:pt x="4558" y="1207"/>
                </a:lnTo>
                <a:lnTo>
                  <a:pt x="4558" y="1207"/>
                </a:lnTo>
                <a:lnTo>
                  <a:pt x="4558" y="1207"/>
                </a:lnTo>
                <a:lnTo>
                  <a:pt x="4558" y="1207"/>
                </a:lnTo>
                <a:lnTo>
                  <a:pt x="4558" y="1203"/>
                </a:lnTo>
                <a:lnTo>
                  <a:pt x="4563" y="1203"/>
                </a:lnTo>
                <a:lnTo>
                  <a:pt x="4563" y="1203"/>
                </a:lnTo>
                <a:lnTo>
                  <a:pt x="4563" y="1203"/>
                </a:lnTo>
                <a:lnTo>
                  <a:pt x="4563" y="1203"/>
                </a:lnTo>
                <a:lnTo>
                  <a:pt x="4563" y="1203"/>
                </a:lnTo>
                <a:lnTo>
                  <a:pt x="4567" y="1198"/>
                </a:lnTo>
                <a:lnTo>
                  <a:pt x="4567" y="1198"/>
                </a:lnTo>
                <a:lnTo>
                  <a:pt x="4567" y="1194"/>
                </a:lnTo>
                <a:lnTo>
                  <a:pt x="4567" y="1194"/>
                </a:lnTo>
                <a:lnTo>
                  <a:pt x="4567" y="1194"/>
                </a:lnTo>
                <a:lnTo>
                  <a:pt x="4567" y="1189"/>
                </a:lnTo>
                <a:lnTo>
                  <a:pt x="4567" y="1189"/>
                </a:lnTo>
                <a:lnTo>
                  <a:pt x="4567" y="1189"/>
                </a:lnTo>
                <a:close/>
                <a:moveTo>
                  <a:pt x="4558" y="1641"/>
                </a:moveTo>
                <a:lnTo>
                  <a:pt x="4563" y="1641"/>
                </a:lnTo>
                <a:lnTo>
                  <a:pt x="4563" y="1637"/>
                </a:lnTo>
                <a:lnTo>
                  <a:pt x="4563" y="1637"/>
                </a:lnTo>
                <a:lnTo>
                  <a:pt x="4563" y="1637"/>
                </a:lnTo>
                <a:lnTo>
                  <a:pt x="4563" y="1641"/>
                </a:lnTo>
                <a:lnTo>
                  <a:pt x="4563" y="1641"/>
                </a:lnTo>
                <a:lnTo>
                  <a:pt x="4567" y="1641"/>
                </a:lnTo>
                <a:lnTo>
                  <a:pt x="4567" y="1641"/>
                </a:lnTo>
                <a:lnTo>
                  <a:pt x="4567" y="1637"/>
                </a:lnTo>
                <a:lnTo>
                  <a:pt x="4567" y="1637"/>
                </a:lnTo>
                <a:lnTo>
                  <a:pt x="4567" y="1637"/>
                </a:lnTo>
                <a:lnTo>
                  <a:pt x="4572" y="1632"/>
                </a:lnTo>
                <a:lnTo>
                  <a:pt x="4567" y="1628"/>
                </a:lnTo>
                <a:lnTo>
                  <a:pt x="4567" y="1628"/>
                </a:lnTo>
                <a:lnTo>
                  <a:pt x="4563" y="1628"/>
                </a:lnTo>
                <a:lnTo>
                  <a:pt x="4563" y="1628"/>
                </a:lnTo>
                <a:lnTo>
                  <a:pt x="4558" y="1628"/>
                </a:lnTo>
                <a:lnTo>
                  <a:pt x="4558" y="1632"/>
                </a:lnTo>
                <a:lnTo>
                  <a:pt x="4558" y="1632"/>
                </a:lnTo>
                <a:lnTo>
                  <a:pt x="4558" y="1632"/>
                </a:lnTo>
                <a:lnTo>
                  <a:pt x="4558" y="1632"/>
                </a:lnTo>
                <a:lnTo>
                  <a:pt x="4558" y="1637"/>
                </a:lnTo>
                <a:lnTo>
                  <a:pt x="4558" y="1637"/>
                </a:lnTo>
                <a:lnTo>
                  <a:pt x="4558" y="1637"/>
                </a:lnTo>
                <a:lnTo>
                  <a:pt x="4558" y="1637"/>
                </a:lnTo>
                <a:lnTo>
                  <a:pt x="4558" y="1641"/>
                </a:lnTo>
                <a:lnTo>
                  <a:pt x="4558" y="1641"/>
                </a:lnTo>
                <a:close/>
                <a:moveTo>
                  <a:pt x="4875" y="2319"/>
                </a:moveTo>
                <a:lnTo>
                  <a:pt x="4870" y="2315"/>
                </a:lnTo>
                <a:lnTo>
                  <a:pt x="4870" y="2315"/>
                </a:lnTo>
                <a:lnTo>
                  <a:pt x="4870" y="2315"/>
                </a:lnTo>
                <a:lnTo>
                  <a:pt x="4870" y="2315"/>
                </a:lnTo>
                <a:lnTo>
                  <a:pt x="4870" y="2315"/>
                </a:lnTo>
                <a:lnTo>
                  <a:pt x="4866" y="2315"/>
                </a:lnTo>
                <a:lnTo>
                  <a:pt x="4861" y="2315"/>
                </a:lnTo>
                <a:lnTo>
                  <a:pt x="4856" y="2315"/>
                </a:lnTo>
                <a:lnTo>
                  <a:pt x="4852" y="2319"/>
                </a:lnTo>
                <a:lnTo>
                  <a:pt x="4852" y="2319"/>
                </a:lnTo>
                <a:lnTo>
                  <a:pt x="4852" y="2319"/>
                </a:lnTo>
                <a:lnTo>
                  <a:pt x="4852" y="2324"/>
                </a:lnTo>
                <a:lnTo>
                  <a:pt x="4856" y="2324"/>
                </a:lnTo>
                <a:lnTo>
                  <a:pt x="4856" y="2324"/>
                </a:lnTo>
                <a:lnTo>
                  <a:pt x="4861" y="2324"/>
                </a:lnTo>
                <a:lnTo>
                  <a:pt x="4861" y="2319"/>
                </a:lnTo>
                <a:lnTo>
                  <a:pt x="4861" y="2324"/>
                </a:lnTo>
                <a:lnTo>
                  <a:pt x="4866" y="2324"/>
                </a:lnTo>
                <a:lnTo>
                  <a:pt x="4866" y="2324"/>
                </a:lnTo>
                <a:lnTo>
                  <a:pt x="4870" y="2319"/>
                </a:lnTo>
                <a:lnTo>
                  <a:pt x="4870" y="2319"/>
                </a:lnTo>
                <a:lnTo>
                  <a:pt x="4870" y="2319"/>
                </a:lnTo>
                <a:lnTo>
                  <a:pt x="4875" y="2319"/>
                </a:lnTo>
                <a:lnTo>
                  <a:pt x="4875" y="2319"/>
                </a:lnTo>
                <a:lnTo>
                  <a:pt x="4875" y="2319"/>
                </a:lnTo>
                <a:lnTo>
                  <a:pt x="4875" y="2319"/>
                </a:lnTo>
                <a:lnTo>
                  <a:pt x="4875" y="2319"/>
                </a:lnTo>
                <a:lnTo>
                  <a:pt x="4875" y="2319"/>
                </a:lnTo>
                <a:close/>
                <a:moveTo>
                  <a:pt x="4956" y="2432"/>
                </a:moveTo>
                <a:lnTo>
                  <a:pt x="4951" y="2432"/>
                </a:lnTo>
                <a:lnTo>
                  <a:pt x="4951" y="2432"/>
                </a:lnTo>
                <a:lnTo>
                  <a:pt x="4951" y="2432"/>
                </a:lnTo>
                <a:lnTo>
                  <a:pt x="4947" y="2432"/>
                </a:lnTo>
                <a:lnTo>
                  <a:pt x="4947" y="2437"/>
                </a:lnTo>
                <a:lnTo>
                  <a:pt x="4947" y="2437"/>
                </a:lnTo>
                <a:lnTo>
                  <a:pt x="4942" y="2437"/>
                </a:lnTo>
                <a:lnTo>
                  <a:pt x="4942" y="2437"/>
                </a:lnTo>
                <a:lnTo>
                  <a:pt x="4942" y="2437"/>
                </a:lnTo>
                <a:lnTo>
                  <a:pt x="4942" y="2437"/>
                </a:lnTo>
                <a:lnTo>
                  <a:pt x="4938" y="2437"/>
                </a:lnTo>
                <a:lnTo>
                  <a:pt x="4938" y="2437"/>
                </a:lnTo>
                <a:lnTo>
                  <a:pt x="4938" y="2437"/>
                </a:lnTo>
                <a:lnTo>
                  <a:pt x="4933" y="2437"/>
                </a:lnTo>
                <a:lnTo>
                  <a:pt x="4933" y="2437"/>
                </a:lnTo>
                <a:lnTo>
                  <a:pt x="4933" y="2437"/>
                </a:lnTo>
                <a:lnTo>
                  <a:pt x="4933" y="2437"/>
                </a:lnTo>
                <a:lnTo>
                  <a:pt x="4933" y="2437"/>
                </a:lnTo>
                <a:lnTo>
                  <a:pt x="4933" y="2437"/>
                </a:lnTo>
                <a:lnTo>
                  <a:pt x="4929" y="2437"/>
                </a:lnTo>
                <a:lnTo>
                  <a:pt x="4924" y="2437"/>
                </a:lnTo>
                <a:lnTo>
                  <a:pt x="4924" y="2437"/>
                </a:lnTo>
                <a:lnTo>
                  <a:pt x="4920" y="2432"/>
                </a:lnTo>
                <a:lnTo>
                  <a:pt x="4920" y="2432"/>
                </a:lnTo>
                <a:lnTo>
                  <a:pt x="4920" y="2432"/>
                </a:lnTo>
                <a:lnTo>
                  <a:pt x="4920" y="2432"/>
                </a:lnTo>
                <a:lnTo>
                  <a:pt x="4920" y="2432"/>
                </a:lnTo>
                <a:lnTo>
                  <a:pt x="4920" y="2432"/>
                </a:lnTo>
                <a:lnTo>
                  <a:pt x="4920" y="2428"/>
                </a:lnTo>
                <a:lnTo>
                  <a:pt x="4920" y="2428"/>
                </a:lnTo>
                <a:lnTo>
                  <a:pt x="4915" y="2428"/>
                </a:lnTo>
                <a:lnTo>
                  <a:pt x="4915" y="2428"/>
                </a:lnTo>
                <a:lnTo>
                  <a:pt x="4915" y="2428"/>
                </a:lnTo>
                <a:lnTo>
                  <a:pt x="4915" y="2428"/>
                </a:lnTo>
                <a:lnTo>
                  <a:pt x="4915" y="2428"/>
                </a:lnTo>
                <a:lnTo>
                  <a:pt x="4911" y="2428"/>
                </a:lnTo>
                <a:lnTo>
                  <a:pt x="4911" y="2423"/>
                </a:lnTo>
                <a:lnTo>
                  <a:pt x="4906" y="2428"/>
                </a:lnTo>
                <a:lnTo>
                  <a:pt x="4906" y="2432"/>
                </a:lnTo>
                <a:lnTo>
                  <a:pt x="4902" y="2432"/>
                </a:lnTo>
                <a:lnTo>
                  <a:pt x="4902" y="2437"/>
                </a:lnTo>
                <a:lnTo>
                  <a:pt x="4902" y="2437"/>
                </a:lnTo>
                <a:lnTo>
                  <a:pt x="4902" y="2442"/>
                </a:lnTo>
                <a:lnTo>
                  <a:pt x="4902" y="2442"/>
                </a:lnTo>
                <a:lnTo>
                  <a:pt x="4897" y="2446"/>
                </a:lnTo>
                <a:lnTo>
                  <a:pt x="4897" y="2451"/>
                </a:lnTo>
                <a:lnTo>
                  <a:pt x="4897" y="2451"/>
                </a:lnTo>
                <a:lnTo>
                  <a:pt x="4897" y="2455"/>
                </a:lnTo>
                <a:lnTo>
                  <a:pt x="4893" y="2455"/>
                </a:lnTo>
                <a:lnTo>
                  <a:pt x="4897" y="2455"/>
                </a:lnTo>
                <a:lnTo>
                  <a:pt x="4897" y="2455"/>
                </a:lnTo>
                <a:lnTo>
                  <a:pt x="4897" y="2455"/>
                </a:lnTo>
                <a:lnTo>
                  <a:pt x="4897" y="2455"/>
                </a:lnTo>
                <a:lnTo>
                  <a:pt x="4897" y="2460"/>
                </a:lnTo>
                <a:lnTo>
                  <a:pt x="4897" y="2460"/>
                </a:lnTo>
                <a:lnTo>
                  <a:pt x="4893" y="2464"/>
                </a:lnTo>
                <a:lnTo>
                  <a:pt x="4893" y="2460"/>
                </a:lnTo>
                <a:lnTo>
                  <a:pt x="4893" y="2460"/>
                </a:lnTo>
                <a:lnTo>
                  <a:pt x="4893" y="2455"/>
                </a:lnTo>
                <a:lnTo>
                  <a:pt x="4893" y="2460"/>
                </a:lnTo>
                <a:lnTo>
                  <a:pt x="4888" y="2464"/>
                </a:lnTo>
                <a:lnTo>
                  <a:pt x="4888" y="2473"/>
                </a:lnTo>
                <a:lnTo>
                  <a:pt x="4888" y="2473"/>
                </a:lnTo>
                <a:lnTo>
                  <a:pt x="4888" y="2473"/>
                </a:lnTo>
                <a:lnTo>
                  <a:pt x="4888" y="2473"/>
                </a:lnTo>
                <a:lnTo>
                  <a:pt x="4888" y="2473"/>
                </a:lnTo>
                <a:lnTo>
                  <a:pt x="4888" y="2478"/>
                </a:lnTo>
                <a:lnTo>
                  <a:pt x="4888" y="2478"/>
                </a:lnTo>
                <a:lnTo>
                  <a:pt x="4888" y="2478"/>
                </a:lnTo>
                <a:lnTo>
                  <a:pt x="4888" y="2478"/>
                </a:lnTo>
                <a:lnTo>
                  <a:pt x="4893" y="2478"/>
                </a:lnTo>
                <a:lnTo>
                  <a:pt x="4893" y="2478"/>
                </a:lnTo>
                <a:lnTo>
                  <a:pt x="4893" y="2482"/>
                </a:lnTo>
                <a:lnTo>
                  <a:pt x="4888" y="2482"/>
                </a:lnTo>
                <a:lnTo>
                  <a:pt x="4888" y="2482"/>
                </a:lnTo>
                <a:lnTo>
                  <a:pt x="4888" y="2482"/>
                </a:lnTo>
                <a:lnTo>
                  <a:pt x="4888" y="2482"/>
                </a:lnTo>
                <a:lnTo>
                  <a:pt x="4884" y="2482"/>
                </a:lnTo>
                <a:lnTo>
                  <a:pt x="4888" y="2482"/>
                </a:lnTo>
                <a:lnTo>
                  <a:pt x="4893" y="2482"/>
                </a:lnTo>
                <a:lnTo>
                  <a:pt x="4893" y="2482"/>
                </a:lnTo>
                <a:lnTo>
                  <a:pt x="4893" y="2487"/>
                </a:lnTo>
                <a:lnTo>
                  <a:pt x="4897" y="2487"/>
                </a:lnTo>
                <a:lnTo>
                  <a:pt x="4897" y="2487"/>
                </a:lnTo>
                <a:lnTo>
                  <a:pt x="4897" y="2487"/>
                </a:lnTo>
                <a:lnTo>
                  <a:pt x="4902" y="2482"/>
                </a:lnTo>
                <a:lnTo>
                  <a:pt x="4902" y="2482"/>
                </a:lnTo>
                <a:lnTo>
                  <a:pt x="4906" y="2482"/>
                </a:lnTo>
                <a:lnTo>
                  <a:pt x="4902" y="2478"/>
                </a:lnTo>
                <a:lnTo>
                  <a:pt x="4906" y="2478"/>
                </a:lnTo>
                <a:lnTo>
                  <a:pt x="4906" y="2478"/>
                </a:lnTo>
                <a:lnTo>
                  <a:pt x="4906" y="2482"/>
                </a:lnTo>
                <a:lnTo>
                  <a:pt x="4906" y="2478"/>
                </a:lnTo>
                <a:lnTo>
                  <a:pt x="4911" y="2478"/>
                </a:lnTo>
                <a:lnTo>
                  <a:pt x="4911" y="2478"/>
                </a:lnTo>
                <a:lnTo>
                  <a:pt x="4911" y="2478"/>
                </a:lnTo>
                <a:lnTo>
                  <a:pt x="4911" y="2478"/>
                </a:lnTo>
                <a:lnTo>
                  <a:pt x="4911" y="2473"/>
                </a:lnTo>
                <a:lnTo>
                  <a:pt x="4915" y="2473"/>
                </a:lnTo>
                <a:lnTo>
                  <a:pt x="4915" y="2473"/>
                </a:lnTo>
                <a:lnTo>
                  <a:pt x="4915" y="2473"/>
                </a:lnTo>
                <a:lnTo>
                  <a:pt x="4915" y="2473"/>
                </a:lnTo>
                <a:lnTo>
                  <a:pt x="4915" y="2478"/>
                </a:lnTo>
                <a:lnTo>
                  <a:pt x="4915" y="2478"/>
                </a:lnTo>
                <a:lnTo>
                  <a:pt x="4915" y="2473"/>
                </a:lnTo>
                <a:lnTo>
                  <a:pt x="4915" y="2473"/>
                </a:lnTo>
                <a:lnTo>
                  <a:pt x="4920" y="2473"/>
                </a:lnTo>
                <a:lnTo>
                  <a:pt x="4920" y="2473"/>
                </a:lnTo>
                <a:lnTo>
                  <a:pt x="4920" y="2473"/>
                </a:lnTo>
                <a:lnTo>
                  <a:pt x="4920" y="2473"/>
                </a:lnTo>
                <a:lnTo>
                  <a:pt x="4920" y="2478"/>
                </a:lnTo>
                <a:lnTo>
                  <a:pt x="4920" y="2478"/>
                </a:lnTo>
                <a:lnTo>
                  <a:pt x="4915" y="2478"/>
                </a:lnTo>
                <a:lnTo>
                  <a:pt x="4915" y="2478"/>
                </a:lnTo>
                <a:lnTo>
                  <a:pt x="4915" y="2478"/>
                </a:lnTo>
                <a:lnTo>
                  <a:pt x="4915" y="2482"/>
                </a:lnTo>
                <a:lnTo>
                  <a:pt x="4915" y="2478"/>
                </a:lnTo>
                <a:lnTo>
                  <a:pt x="4920" y="2478"/>
                </a:lnTo>
                <a:lnTo>
                  <a:pt x="4920" y="2478"/>
                </a:lnTo>
                <a:lnTo>
                  <a:pt x="4920" y="2478"/>
                </a:lnTo>
                <a:lnTo>
                  <a:pt x="4924" y="2473"/>
                </a:lnTo>
                <a:lnTo>
                  <a:pt x="4924" y="2469"/>
                </a:lnTo>
                <a:lnTo>
                  <a:pt x="4929" y="2469"/>
                </a:lnTo>
                <a:lnTo>
                  <a:pt x="4929" y="2469"/>
                </a:lnTo>
                <a:lnTo>
                  <a:pt x="4929" y="2464"/>
                </a:lnTo>
                <a:lnTo>
                  <a:pt x="4933" y="2464"/>
                </a:lnTo>
                <a:lnTo>
                  <a:pt x="4933" y="2460"/>
                </a:lnTo>
                <a:lnTo>
                  <a:pt x="4933" y="2460"/>
                </a:lnTo>
                <a:lnTo>
                  <a:pt x="4938" y="2460"/>
                </a:lnTo>
                <a:lnTo>
                  <a:pt x="4938" y="2460"/>
                </a:lnTo>
                <a:lnTo>
                  <a:pt x="4938" y="2460"/>
                </a:lnTo>
                <a:lnTo>
                  <a:pt x="4938" y="2455"/>
                </a:lnTo>
                <a:lnTo>
                  <a:pt x="4942" y="2455"/>
                </a:lnTo>
                <a:lnTo>
                  <a:pt x="4942" y="2455"/>
                </a:lnTo>
                <a:lnTo>
                  <a:pt x="4938" y="2460"/>
                </a:lnTo>
                <a:lnTo>
                  <a:pt x="4938" y="2460"/>
                </a:lnTo>
                <a:lnTo>
                  <a:pt x="4938" y="2460"/>
                </a:lnTo>
                <a:lnTo>
                  <a:pt x="4938" y="2460"/>
                </a:lnTo>
                <a:lnTo>
                  <a:pt x="4938" y="2460"/>
                </a:lnTo>
                <a:lnTo>
                  <a:pt x="4938" y="2460"/>
                </a:lnTo>
                <a:lnTo>
                  <a:pt x="4938" y="2464"/>
                </a:lnTo>
                <a:lnTo>
                  <a:pt x="4938" y="2464"/>
                </a:lnTo>
                <a:lnTo>
                  <a:pt x="4938" y="2460"/>
                </a:lnTo>
                <a:lnTo>
                  <a:pt x="4938" y="2460"/>
                </a:lnTo>
                <a:lnTo>
                  <a:pt x="4942" y="2460"/>
                </a:lnTo>
                <a:lnTo>
                  <a:pt x="4942" y="2460"/>
                </a:lnTo>
                <a:lnTo>
                  <a:pt x="4942" y="2460"/>
                </a:lnTo>
                <a:lnTo>
                  <a:pt x="4942" y="2455"/>
                </a:lnTo>
                <a:lnTo>
                  <a:pt x="4942" y="2455"/>
                </a:lnTo>
                <a:lnTo>
                  <a:pt x="4942" y="2455"/>
                </a:lnTo>
                <a:lnTo>
                  <a:pt x="4947" y="2451"/>
                </a:lnTo>
                <a:lnTo>
                  <a:pt x="4947" y="2446"/>
                </a:lnTo>
                <a:lnTo>
                  <a:pt x="4951" y="2446"/>
                </a:lnTo>
                <a:lnTo>
                  <a:pt x="4951" y="2446"/>
                </a:lnTo>
                <a:lnTo>
                  <a:pt x="4951" y="2442"/>
                </a:lnTo>
                <a:lnTo>
                  <a:pt x="4956" y="2442"/>
                </a:lnTo>
                <a:lnTo>
                  <a:pt x="4956" y="2442"/>
                </a:lnTo>
                <a:lnTo>
                  <a:pt x="4956" y="2437"/>
                </a:lnTo>
                <a:lnTo>
                  <a:pt x="4956" y="2432"/>
                </a:lnTo>
                <a:lnTo>
                  <a:pt x="4956" y="2432"/>
                </a:lnTo>
                <a:lnTo>
                  <a:pt x="4956" y="2432"/>
                </a:lnTo>
                <a:close/>
                <a:moveTo>
                  <a:pt x="4545" y="1727"/>
                </a:moveTo>
                <a:lnTo>
                  <a:pt x="4549" y="1727"/>
                </a:lnTo>
                <a:lnTo>
                  <a:pt x="4554" y="1727"/>
                </a:lnTo>
                <a:lnTo>
                  <a:pt x="4554" y="1727"/>
                </a:lnTo>
                <a:lnTo>
                  <a:pt x="4554" y="1732"/>
                </a:lnTo>
                <a:lnTo>
                  <a:pt x="4558" y="1732"/>
                </a:lnTo>
                <a:lnTo>
                  <a:pt x="4563" y="1732"/>
                </a:lnTo>
                <a:lnTo>
                  <a:pt x="4563" y="1732"/>
                </a:lnTo>
                <a:lnTo>
                  <a:pt x="4567" y="1732"/>
                </a:lnTo>
                <a:lnTo>
                  <a:pt x="4567" y="1732"/>
                </a:lnTo>
                <a:lnTo>
                  <a:pt x="4567" y="1732"/>
                </a:lnTo>
                <a:lnTo>
                  <a:pt x="4572" y="1732"/>
                </a:lnTo>
                <a:lnTo>
                  <a:pt x="4572" y="1732"/>
                </a:lnTo>
                <a:lnTo>
                  <a:pt x="4576" y="1732"/>
                </a:lnTo>
                <a:lnTo>
                  <a:pt x="4581" y="1732"/>
                </a:lnTo>
                <a:lnTo>
                  <a:pt x="4581" y="1732"/>
                </a:lnTo>
                <a:lnTo>
                  <a:pt x="4590" y="1732"/>
                </a:lnTo>
                <a:lnTo>
                  <a:pt x="4594" y="1736"/>
                </a:lnTo>
                <a:lnTo>
                  <a:pt x="4603" y="1741"/>
                </a:lnTo>
                <a:lnTo>
                  <a:pt x="4608" y="1741"/>
                </a:lnTo>
                <a:lnTo>
                  <a:pt x="4613" y="1741"/>
                </a:lnTo>
                <a:lnTo>
                  <a:pt x="4617" y="1741"/>
                </a:lnTo>
                <a:lnTo>
                  <a:pt x="4617" y="1745"/>
                </a:lnTo>
                <a:lnTo>
                  <a:pt x="4631" y="1745"/>
                </a:lnTo>
                <a:lnTo>
                  <a:pt x="4635" y="1745"/>
                </a:lnTo>
                <a:lnTo>
                  <a:pt x="4635" y="1745"/>
                </a:lnTo>
                <a:lnTo>
                  <a:pt x="4640" y="1745"/>
                </a:lnTo>
                <a:lnTo>
                  <a:pt x="4640" y="1745"/>
                </a:lnTo>
                <a:lnTo>
                  <a:pt x="4644" y="1745"/>
                </a:lnTo>
                <a:lnTo>
                  <a:pt x="4644" y="1745"/>
                </a:lnTo>
                <a:lnTo>
                  <a:pt x="4649" y="1745"/>
                </a:lnTo>
                <a:lnTo>
                  <a:pt x="4649" y="1745"/>
                </a:lnTo>
                <a:lnTo>
                  <a:pt x="4658" y="1745"/>
                </a:lnTo>
                <a:lnTo>
                  <a:pt x="4662" y="1750"/>
                </a:lnTo>
                <a:lnTo>
                  <a:pt x="4662" y="1750"/>
                </a:lnTo>
                <a:lnTo>
                  <a:pt x="4667" y="1750"/>
                </a:lnTo>
                <a:lnTo>
                  <a:pt x="4667" y="1750"/>
                </a:lnTo>
                <a:lnTo>
                  <a:pt x="4667" y="1750"/>
                </a:lnTo>
                <a:lnTo>
                  <a:pt x="4667" y="1754"/>
                </a:lnTo>
                <a:lnTo>
                  <a:pt x="4671" y="1754"/>
                </a:lnTo>
                <a:lnTo>
                  <a:pt x="4671" y="1754"/>
                </a:lnTo>
                <a:lnTo>
                  <a:pt x="4671" y="1750"/>
                </a:lnTo>
                <a:lnTo>
                  <a:pt x="4671" y="1750"/>
                </a:lnTo>
                <a:lnTo>
                  <a:pt x="4667" y="1750"/>
                </a:lnTo>
                <a:lnTo>
                  <a:pt x="4667" y="1745"/>
                </a:lnTo>
                <a:lnTo>
                  <a:pt x="4667" y="1745"/>
                </a:lnTo>
                <a:lnTo>
                  <a:pt x="4667" y="1741"/>
                </a:lnTo>
                <a:lnTo>
                  <a:pt x="4671" y="1736"/>
                </a:lnTo>
                <a:lnTo>
                  <a:pt x="4671" y="1736"/>
                </a:lnTo>
                <a:lnTo>
                  <a:pt x="4671" y="1732"/>
                </a:lnTo>
                <a:lnTo>
                  <a:pt x="4671" y="1732"/>
                </a:lnTo>
                <a:lnTo>
                  <a:pt x="4662" y="1732"/>
                </a:lnTo>
                <a:lnTo>
                  <a:pt x="4662" y="1732"/>
                </a:lnTo>
                <a:lnTo>
                  <a:pt x="4662" y="1732"/>
                </a:lnTo>
                <a:lnTo>
                  <a:pt x="4658" y="1732"/>
                </a:lnTo>
                <a:lnTo>
                  <a:pt x="4653" y="1732"/>
                </a:lnTo>
                <a:lnTo>
                  <a:pt x="4649" y="1732"/>
                </a:lnTo>
                <a:lnTo>
                  <a:pt x="4644" y="1732"/>
                </a:lnTo>
                <a:lnTo>
                  <a:pt x="4644" y="1727"/>
                </a:lnTo>
                <a:lnTo>
                  <a:pt x="4644" y="1727"/>
                </a:lnTo>
                <a:lnTo>
                  <a:pt x="4644" y="1723"/>
                </a:lnTo>
                <a:lnTo>
                  <a:pt x="4644" y="1723"/>
                </a:lnTo>
                <a:lnTo>
                  <a:pt x="4640" y="1723"/>
                </a:lnTo>
                <a:lnTo>
                  <a:pt x="4640" y="1723"/>
                </a:lnTo>
                <a:lnTo>
                  <a:pt x="4640" y="1718"/>
                </a:lnTo>
                <a:lnTo>
                  <a:pt x="4640" y="1714"/>
                </a:lnTo>
                <a:lnTo>
                  <a:pt x="4635" y="1714"/>
                </a:lnTo>
                <a:lnTo>
                  <a:pt x="4635" y="1714"/>
                </a:lnTo>
                <a:lnTo>
                  <a:pt x="4631" y="1714"/>
                </a:lnTo>
                <a:lnTo>
                  <a:pt x="4631" y="1714"/>
                </a:lnTo>
                <a:lnTo>
                  <a:pt x="4631" y="1714"/>
                </a:lnTo>
                <a:lnTo>
                  <a:pt x="4626" y="1714"/>
                </a:lnTo>
                <a:lnTo>
                  <a:pt x="4626" y="1714"/>
                </a:lnTo>
                <a:lnTo>
                  <a:pt x="4622" y="1709"/>
                </a:lnTo>
                <a:lnTo>
                  <a:pt x="4622" y="1709"/>
                </a:lnTo>
                <a:lnTo>
                  <a:pt x="4622" y="1709"/>
                </a:lnTo>
                <a:lnTo>
                  <a:pt x="4617" y="1709"/>
                </a:lnTo>
                <a:lnTo>
                  <a:pt x="4617" y="1709"/>
                </a:lnTo>
                <a:lnTo>
                  <a:pt x="4617" y="1709"/>
                </a:lnTo>
                <a:lnTo>
                  <a:pt x="4617" y="1709"/>
                </a:lnTo>
                <a:lnTo>
                  <a:pt x="4613" y="1705"/>
                </a:lnTo>
                <a:lnTo>
                  <a:pt x="4613" y="1705"/>
                </a:lnTo>
                <a:lnTo>
                  <a:pt x="4608" y="1705"/>
                </a:lnTo>
                <a:lnTo>
                  <a:pt x="4608" y="1705"/>
                </a:lnTo>
                <a:lnTo>
                  <a:pt x="4608" y="1705"/>
                </a:lnTo>
                <a:lnTo>
                  <a:pt x="4608" y="1709"/>
                </a:lnTo>
                <a:lnTo>
                  <a:pt x="4608" y="1709"/>
                </a:lnTo>
                <a:lnTo>
                  <a:pt x="4608" y="1709"/>
                </a:lnTo>
                <a:lnTo>
                  <a:pt x="4603" y="1714"/>
                </a:lnTo>
                <a:lnTo>
                  <a:pt x="4603" y="1714"/>
                </a:lnTo>
                <a:lnTo>
                  <a:pt x="4603" y="1714"/>
                </a:lnTo>
                <a:lnTo>
                  <a:pt x="4599" y="1714"/>
                </a:lnTo>
                <a:lnTo>
                  <a:pt x="4599" y="1714"/>
                </a:lnTo>
                <a:lnTo>
                  <a:pt x="4599" y="1714"/>
                </a:lnTo>
                <a:lnTo>
                  <a:pt x="4599" y="1714"/>
                </a:lnTo>
                <a:lnTo>
                  <a:pt x="4594" y="1714"/>
                </a:lnTo>
                <a:lnTo>
                  <a:pt x="4594" y="1714"/>
                </a:lnTo>
                <a:lnTo>
                  <a:pt x="4590" y="1714"/>
                </a:lnTo>
                <a:lnTo>
                  <a:pt x="4585" y="1714"/>
                </a:lnTo>
                <a:lnTo>
                  <a:pt x="4585" y="1714"/>
                </a:lnTo>
                <a:lnTo>
                  <a:pt x="4585" y="1714"/>
                </a:lnTo>
                <a:lnTo>
                  <a:pt x="4581" y="1714"/>
                </a:lnTo>
                <a:lnTo>
                  <a:pt x="4576" y="1714"/>
                </a:lnTo>
                <a:lnTo>
                  <a:pt x="4576" y="1714"/>
                </a:lnTo>
                <a:lnTo>
                  <a:pt x="4572" y="1714"/>
                </a:lnTo>
                <a:lnTo>
                  <a:pt x="4572" y="1714"/>
                </a:lnTo>
                <a:lnTo>
                  <a:pt x="4572" y="1709"/>
                </a:lnTo>
                <a:lnTo>
                  <a:pt x="4572" y="1705"/>
                </a:lnTo>
                <a:lnTo>
                  <a:pt x="4567" y="1705"/>
                </a:lnTo>
                <a:lnTo>
                  <a:pt x="4567" y="1705"/>
                </a:lnTo>
                <a:lnTo>
                  <a:pt x="4567" y="1700"/>
                </a:lnTo>
                <a:lnTo>
                  <a:pt x="4567" y="1700"/>
                </a:lnTo>
                <a:lnTo>
                  <a:pt x="4567" y="1700"/>
                </a:lnTo>
                <a:lnTo>
                  <a:pt x="4563" y="1700"/>
                </a:lnTo>
                <a:lnTo>
                  <a:pt x="4563" y="1700"/>
                </a:lnTo>
                <a:lnTo>
                  <a:pt x="4563" y="1700"/>
                </a:lnTo>
                <a:lnTo>
                  <a:pt x="4558" y="1700"/>
                </a:lnTo>
                <a:lnTo>
                  <a:pt x="4558" y="1700"/>
                </a:lnTo>
                <a:lnTo>
                  <a:pt x="4554" y="1700"/>
                </a:lnTo>
                <a:lnTo>
                  <a:pt x="4554" y="1700"/>
                </a:lnTo>
                <a:lnTo>
                  <a:pt x="4554" y="1700"/>
                </a:lnTo>
                <a:lnTo>
                  <a:pt x="4549" y="1696"/>
                </a:lnTo>
                <a:lnTo>
                  <a:pt x="4549" y="1696"/>
                </a:lnTo>
                <a:lnTo>
                  <a:pt x="4545" y="1696"/>
                </a:lnTo>
                <a:lnTo>
                  <a:pt x="4545" y="1696"/>
                </a:lnTo>
                <a:lnTo>
                  <a:pt x="4545" y="1696"/>
                </a:lnTo>
                <a:lnTo>
                  <a:pt x="4545" y="1696"/>
                </a:lnTo>
                <a:lnTo>
                  <a:pt x="4540" y="1696"/>
                </a:lnTo>
                <a:lnTo>
                  <a:pt x="4540" y="1700"/>
                </a:lnTo>
                <a:lnTo>
                  <a:pt x="4540" y="1696"/>
                </a:lnTo>
                <a:lnTo>
                  <a:pt x="4536" y="1696"/>
                </a:lnTo>
                <a:lnTo>
                  <a:pt x="4536" y="1696"/>
                </a:lnTo>
                <a:lnTo>
                  <a:pt x="4531" y="1696"/>
                </a:lnTo>
                <a:lnTo>
                  <a:pt x="4531" y="1696"/>
                </a:lnTo>
                <a:lnTo>
                  <a:pt x="4527" y="1696"/>
                </a:lnTo>
                <a:lnTo>
                  <a:pt x="4527" y="1696"/>
                </a:lnTo>
                <a:lnTo>
                  <a:pt x="4527" y="1696"/>
                </a:lnTo>
                <a:lnTo>
                  <a:pt x="4522" y="1700"/>
                </a:lnTo>
                <a:lnTo>
                  <a:pt x="4522" y="1705"/>
                </a:lnTo>
                <a:lnTo>
                  <a:pt x="4522" y="1705"/>
                </a:lnTo>
                <a:lnTo>
                  <a:pt x="4522" y="1705"/>
                </a:lnTo>
                <a:lnTo>
                  <a:pt x="4518" y="1705"/>
                </a:lnTo>
                <a:lnTo>
                  <a:pt x="4518" y="1709"/>
                </a:lnTo>
                <a:lnTo>
                  <a:pt x="4518" y="1709"/>
                </a:lnTo>
                <a:lnTo>
                  <a:pt x="4518" y="1709"/>
                </a:lnTo>
                <a:lnTo>
                  <a:pt x="4518" y="1714"/>
                </a:lnTo>
                <a:lnTo>
                  <a:pt x="4513" y="1709"/>
                </a:lnTo>
                <a:lnTo>
                  <a:pt x="4513" y="1709"/>
                </a:lnTo>
                <a:lnTo>
                  <a:pt x="4513" y="1709"/>
                </a:lnTo>
                <a:lnTo>
                  <a:pt x="4513" y="1709"/>
                </a:lnTo>
                <a:lnTo>
                  <a:pt x="4513" y="1709"/>
                </a:lnTo>
                <a:lnTo>
                  <a:pt x="4513" y="1709"/>
                </a:lnTo>
                <a:lnTo>
                  <a:pt x="4513" y="1714"/>
                </a:lnTo>
                <a:lnTo>
                  <a:pt x="4513" y="1714"/>
                </a:lnTo>
                <a:lnTo>
                  <a:pt x="4513" y="1714"/>
                </a:lnTo>
                <a:lnTo>
                  <a:pt x="4513" y="1714"/>
                </a:lnTo>
                <a:lnTo>
                  <a:pt x="4518" y="1714"/>
                </a:lnTo>
                <a:lnTo>
                  <a:pt x="4518" y="1714"/>
                </a:lnTo>
                <a:lnTo>
                  <a:pt x="4522" y="1714"/>
                </a:lnTo>
                <a:lnTo>
                  <a:pt x="4522" y="1714"/>
                </a:lnTo>
                <a:lnTo>
                  <a:pt x="4522" y="1714"/>
                </a:lnTo>
                <a:lnTo>
                  <a:pt x="4527" y="1714"/>
                </a:lnTo>
                <a:lnTo>
                  <a:pt x="4536" y="1718"/>
                </a:lnTo>
                <a:lnTo>
                  <a:pt x="4531" y="1718"/>
                </a:lnTo>
                <a:lnTo>
                  <a:pt x="4531" y="1718"/>
                </a:lnTo>
                <a:lnTo>
                  <a:pt x="4531" y="1723"/>
                </a:lnTo>
                <a:lnTo>
                  <a:pt x="4531" y="1723"/>
                </a:lnTo>
                <a:lnTo>
                  <a:pt x="4531" y="1723"/>
                </a:lnTo>
                <a:lnTo>
                  <a:pt x="4536" y="1723"/>
                </a:lnTo>
                <a:lnTo>
                  <a:pt x="4536" y="1723"/>
                </a:lnTo>
                <a:lnTo>
                  <a:pt x="4545" y="1723"/>
                </a:lnTo>
                <a:lnTo>
                  <a:pt x="4545" y="1727"/>
                </a:lnTo>
                <a:close/>
                <a:moveTo>
                  <a:pt x="4414" y="1605"/>
                </a:moveTo>
                <a:lnTo>
                  <a:pt x="4409" y="1605"/>
                </a:lnTo>
                <a:lnTo>
                  <a:pt x="4409" y="1605"/>
                </a:lnTo>
                <a:lnTo>
                  <a:pt x="4409" y="1605"/>
                </a:lnTo>
                <a:lnTo>
                  <a:pt x="4409" y="1601"/>
                </a:lnTo>
                <a:lnTo>
                  <a:pt x="4409" y="1601"/>
                </a:lnTo>
                <a:lnTo>
                  <a:pt x="4409" y="1596"/>
                </a:lnTo>
                <a:lnTo>
                  <a:pt x="4405" y="1596"/>
                </a:lnTo>
                <a:lnTo>
                  <a:pt x="4405" y="1596"/>
                </a:lnTo>
                <a:lnTo>
                  <a:pt x="4400" y="1596"/>
                </a:lnTo>
                <a:lnTo>
                  <a:pt x="4400" y="1601"/>
                </a:lnTo>
                <a:lnTo>
                  <a:pt x="4400" y="1601"/>
                </a:lnTo>
                <a:lnTo>
                  <a:pt x="4405" y="1605"/>
                </a:lnTo>
                <a:lnTo>
                  <a:pt x="4405" y="1610"/>
                </a:lnTo>
                <a:lnTo>
                  <a:pt x="4405" y="1610"/>
                </a:lnTo>
                <a:lnTo>
                  <a:pt x="4409" y="1610"/>
                </a:lnTo>
                <a:lnTo>
                  <a:pt x="4409" y="1610"/>
                </a:lnTo>
                <a:lnTo>
                  <a:pt x="4414" y="1610"/>
                </a:lnTo>
                <a:lnTo>
                  <a:pt x="4414" y="1610"/>
                </a:lnTo>
                <a:lnTo>
                  <a:pt x="4414" y="1605"/>
                </a:lnTo>
                <a:close/>
                <a:moveTo>
                  <a:pt x="4518" y="1686"/>
                </a:moveTo>
                <a:lnTo>
                  <a:pt x="4518" y="1691"/>
                </a:lnTo>
                <a:lnTo>
                  <a:pt x="4518" y="1691"/>
                </a:lnTo>
                <a:lnTo>
                  <a:pt x="4518" y="1691"/>
                </a:lnTo>
                <a:lnTo>
                  <a:pt x="4522" y="1691"/>
                </a:lnTo>
                <a:lnTo>
                  <a:pt x="4522" y="1691"/>
                </a:lnTo>
                <a:lnTo>
                  <a:pt x="4522" y="1691"/>
                </a:lnTo>
                <a:lnTo>
                  <a:pt x="4522" y="1691"/>
                </a:lnTo>
                <a:lnTo>
                  <a:pt x="4522" y="1691"/>
                </a:lnTo>
                <a:lnTo>
                  <a:pt x="4527" y="1677"/>
                </a:lnTo>
                <a:lnTo>
                  <a:pt x="4527" y="1673"/>
                </a:lnTo>
                <a:lnTo>
                  <a:pt x="4527" y="1668"/>
                </a:lnTo>
                <a:lnTo>
                  <a:pt x="4527" y="1668"/>
                </a:lnTo>
                <a:lnTo>
                  <a:pt x="4527" y="1659"/>
                </a:lnTo>
                <a:lnTo>
                  <a:pt x="4527" y="1659"/>
                </a:lnTo>
                <a:lnTo>
                  <a:pt x="4527" y="1655"/>
                </a:lnTo>
                <a:lnTo>
                  <a:pt x="4527" y="1650"/>
                </a:lnTo>
                <a:lnTo>
                  <a:pt x="4527" y="1650"/>
                </a:lnTo>
                <a:lnTo>
                  <a:pt x="4527" y="1650"/>
                </a:lnTo>
                <a:lnTo>
                  <a:pt x="4527" y="1650"/>
                </a:lnTo>
                <a:lnTo>
                  <a:pt x="4527" y="1646"/>
                </a:lnTo>
                <a:lnTo>
                  <a:pt x="4527" y="1646"/>
                </a:lnTo>
                <a:lnTo>
                  <a:pt x="4531" y="1641"/>
                </a:lnTo>
                <a:lnTo>
                  <a:pt x="4531" y="1641"/>
                </a:lnTo>
                <a:lnTo>
                  <a:pt x="4531" y="1641"/>
                </a:lnTo>
                <a:lnTo>
                  <a:pt x="4531" y="1637"/>
                </a:lnTo>
                <a:lnTo>
                  <a:pt x="4527" y="1632"/>
                </a:lnTo>
                <a:lnTo>
                  <a:pt x="4522" y="1628"/>
                </a:lnTo>
                <a:lnTo>
                  <a:pt x="4522" y="1623"/>
                </a:lnTo>
                <a:lnTo>
                  <a:pt x="4518" y="1623"/>
                </a:lnTo>
                <a:lnTo>
                  <a:pt x="4518" y="1623"/>
                </a:lnTo>
                <a:lnTo>
                  <a:pt x="4513" y="1623"/>
                </a:lnTo>
                <a:lnTo>
                  <a:pt x="4513" y="1623"/>
                </a:lnTo>
                <a:lnTo>
                  <a:pt x="4513" y="1623"/>
                </a:lnTo>
                <a:lnTo>
                  <a:pt x="4509" y="1623"/>
                </a:lnTo>
                <a:lnTo>
                  <a:pt x="4509" y="1628"/>
                </a:lnTo>
                <a:lnTo>
                  <a:pt x="4509" y="1628"/>
                </a:lnTo>
                <a:lnTo>
                  <a:pt x="4504" y="1628"/>
                </a:lnTo>
                <a:lnTo>
                  <a:pt x="4504" y="1628"/>
                </a:lnTo>
                <a:lnTo>
                  <a:pt x="4504" y="1623"/>
                </a:lnTo>
                <a:lnTo>
                  <a:pt x="4509" y="1623"/>
                </a:lnTo>
                <a:lnTo>
                  <a:pt x="4509" y="1623"/>
                </a:lnTo>
                <a:lnTo>
                  <a:pt x="4509" y="1619"/>
                </a:lnTo>
                <a:lnTo>
                  <a:pt x="4509" y="1619"/>
                </a:lnTo>
                <a:lnTo>
                  <a:pt x="4509" y="1619"/>
                </a:lnTo>
                <a:lnTo>
                  <a:pt x="4509" y="1619"/>
                </a:lnTo>
                <a:lnTo>
                  <a:pt x="4509" y="1614"/>
                </a:lnTo>
                <a:lnTo>
                  <a:pt x="4504" y="1614"/>
                </a:lnTo>
                <a:lnTo>
                  <a:pt x="4504" y="1614"/>
                </a:lnTo>
                <a:lnTo>
                  <a:pt x="4504" y="1610"/>
                </a:lnTo>
                <a:lnTo>
                  <a:pt x="4504" y="1610"/>
                </a:lnTo>
                <a:lnTo>
                  <a:pt x="4504" y="1605"/>
                </a:lnTo>
                <a:lnTo>
                  <a:pt x="4504" y="1601"/>
                </a:lnTo>
                <a:lnTo>
                  <a:pt x="4504" y="1596"/>
                </a:lnTo>
                <a:lnTo>
                  <a:pt x="4500" y="1596"/>
                </a:lnTo>
                <a:lnTo>
                  <a:pt x="4500" y="1596"/>
                </a:lnTo>
                <a:lnTo>
                  <a:pt x="4500" y="1596"/>
                </a:lnTo>
                <a:lnTo>
                  <a:pt x="4495" y="1596"/>
                </a:lnTo>
                <a:lnTo>
                  <a:pt x="4495" y="1596"/>
                </a:lnTo>
                <a:lnTo>
                  <a:pt x="4491" y="1592"/>
                </a:lnTo>
                <a:lnTo>
                  <a:pt x="4486" y="1592"/>
                </a:lnTo>
                <a:lnTo>
                  <a:pt x="4486" y="1592"/>
                </a:lnTo>
                <a:lnTo>
                  <a:pt x="4486" y="1587"/>
                </a:lnTo>
                <a:lnTo>
                  <a:pt x="4486" y="1587"/>
                </a:lnTo>
                <a:lnTo>
                  <a:pt x="4486" y="1587"/>
                </a:lnTo>
                <a:lnTo>
                  <a:pt x="4486" y="1582"/>
                </a:lnTo>
                <a:lnTo>
                  <a:pt x="4486" y="1582"/>
                </a:lnTo>
                <a:lnTo>
                  <a:pt x="4486" y="1582"/>
                </a:lnTo>
                <a:lnTo>
                  <a:pt x="4486" y="1582"/>
                </a:lnTo>
                <a:lnTo>
                  <a:pt x="4486" y="1578"/>
                </a:lnTo>
                <a:lnTo>
                  <a:pt x="4491" y="1578"/>
                </a:lnTo>
                <a:lnTo>
                  <a:pt x="4491" y="1578"/>
                </a:lnTo>
                <a:lnTo>
                  <a:pt x="4491" y="1573"/>
                </a:lnTo>
                <a:lnTo>
                  <a:pt x="4491" y="1573"/>
                </a:lnTo>
                <a:lnTo>
                  <a:pt x="4491" y="1569"/>
                </a:lnTo>
                <a:lnTo>
                  <a:pt x="4486" y="1569"/>
                </a:lnTo>
                <a:lnTo>
                  <a:pt x="4486" y="1564"/>
                </a:lnTo>
                <a:lnTo>
                  <a:pt x="4486" y="1564"/>
                </a:lnTo>
                <a:lnTo>
                  <a:pt x="4486" y="1564"/>
                </a:lnTo>
                <a:lnTo>
                  <a:pt x="4482" y="1564"/>
                </a:lnTo>
                <a:lnTo>
                  <a:pt x="4482" y="1569"/>
                </a:lnTo>
                <a:lnTo>
                  <a:pt x="4477" y="1569"/>
                </a:lnTo>
                <a:lnTo>
                  <a:pt x="4477" y="1569"/>
                </a:lnTo>
                <a:lnTo>
                  <a:pt x="4472" y="1569"/>
                </a:lnTo>
                <a:lnTo>
                  <a:pt x="4472" y="1573"/>
                </a:lnTo>
                <a:lnTo>
                  <a:pt x="4472" y="1569"/>
                </a:lnTo>
                <a:lnTo>
                  <a:pt x="4477" y="1569"/>
                </a:lnTo>
                <a:lnTo>
                  <a:pt x="4482" y="1564"/>
                </a:lnTo>
                <a:lnTo>
                  <a:pt x="4477" y="1564"/>
                </a:lnTo>
                <a:lnTo>
                  <a:pt x="4477" y="1564"/>
                </a:lnTo>
                <a:lnTo>
                  <a:pt x="4477" y="1560"/>
                </a:lnTo>
                <a:lnTo>
                  <a:pt x="4472" y="1560"/>
                </a:lnTo>
                <a:lnTo>
                  <a:pt x="4468" y="1560"/>
                </a:lnTo>
                <a:lnTo>
                  <a:pt x="4468" y="1560"/>
                </a:lnTo>
                <a:lnTo>
                  <a:pt x="4463" y="1555"/>
                </a:lnTo>
                <a:lnTo>
                  <a:pt x="4463" y="1555"/>
                </a:lnTo>
                <a:lnTo>
                  <a:pt x="4463" y="1555"/>
                </a:lnTo>
                <a:lnTo>
                  <a:pt x="4463" y="1551"/>
                </a:lnTo>
                <a:lnTo>
                  <a:pt x="4463" y="1551"/>
                </a:lnTo>
                <a:lnTo>
                  <a:pt x="4459" y="1546"/>
                </a:lnTo>
                <a:lnTo>
                  <a:pt x="4454" y="1542"/>
                </a:lnTo>
                <a:lnTo>
                  <a:pt x="4454" y="1542"/>
                </a:lnTo>
                <a:lnTo>
                  <a:pt x="4454" y="1542"/>
                </a:lnTo>
                <a:lnTo>
                  <a:pt x="4450" y="1542"/>
                </a:lnTo>
                <a:lnTo>
                  <a:pt x="4450" y="1542"/>
                </a:lnTo>
                <a:lnTo>
                  <a:pt x="4450" y="1537"/>
                </a:lnTo>
                <a:lnTo>
                  <a:pt x="4450" y="1537"/>
                </a:lnTo>
                <a:lnTo>
                  <a:pt x="4445" y="1533"/>
                </a:lnTo>
                <a:lnTo>
                  <a:pt x="4445" y="1533"/>
                </a:lnTo>
                <a:lnTo>
                  <a:pt x="4441" y="1528"/>
                </a:lnTo>
                <a:lnTo>
                  <a:pt x="4441" y="1533"/>
                </a:lnTo>
                <a:lnTo>
                  <a:pt x="4441" y="1533"/>
                </a:lnTo>
                <a:lnTo>
                  <a:pt x="4441" y="1533"/>
                </a:lnTo>
                <a:lnTo>
                  <a:pt x="4441" y="1533"/>
                </a:lnTo>
                <a:lnTo>
                  <a:pt x="4441" y="1537"/>
                </a:lnTo>
                <a:lnTo>
                  <a:pt x="4441" y="1537"/>
                </a:lnTo>
                <a:lnTo>
                  <a:pt x="4441" y="1537"/>
                </a:lnTo>
                <a:lnTo>
                  <a:pt x="4436" y="1533"/>
                </a:lnTo>
                <a:lnTo>
                  <a:pt x="4436" y="1533"/>
                </a:lnTo>
                <a:lnTo>
                  <a:pt x="4436" y="1533"/>
                </a:lnTo>
                <a:lnTo>
                  <a:pt x="4432" y="1533"/>
                </a:lnTo>
                <a:lnTo>
                  <a:pt x="4432" y="1528"/>
                </a:lnTo>
                <a:lnTo>
                  <a:pt x="4432" y="1528"/>
                </a:lnTo>
                <a:lnTo>
                  <a:pt x="4432" y="1528"/>
                </a:lnTo>
                <a:lnTo>
                  <a:pt x="4427" y="1524"/>
                </a:lnTo>
                <a:lnTo>
                  <a:pt x="4427" y="1519"/>
                </a:lnTo>
                <a:lnTo>
                  <a:pt x="4423" y="1519"/>
                </a:lnTo>
                <a:lnTo>
                  <a:pt x="4423" y="1515"/>
                </a:lnTo>
                <a:lnTo>
                  <a:pt x="4418" y="1515"/>
                </a:lnTo>
                <a:lnTo>
                  <a:pt x="4418" y="1510"/>
                </a:lnTo>
                <a:lnTo>
                  <a:pt x="4409" y="1506"/>
                </a:lnTo>
                <a:lnTo>
                  <a:pt x="4405" y="1501"/>
                </a:lnTo>
                <a:lnTo>
                  <a:pt x="4405" y="1501"/>
                </a:lnTo>
                <a:lnTo>
                  <a:pt x="4400" y="1501"/>
                </a:lnTo>
                <a:lnTo>
                  <a:pt x="4400" y="1501"/>
                </a:lnTo>
                <a:lnTo>
                  <a:pt x="4400" y="1497"/>
                </a:lnTo>
                <a:lnTo>
                  <a:pt x="4400" y="1497"/>
                </a:lnTo>
                <a:lnTo>
                  <a:pt x="4396" y="1497"/>
                </a:lnTo>
                <a:lnTo>
                  <a:pt x="4391" y="1492"/>
                </a:lnTo>
                <a:lnTo>
                  <a:pt x="4396" y="1492"/>
                </a:lnTo>
                <a:lnTo>
                  <a:pt x="4391" y="1488"/>
                </a:lnTo>
                <a:lnTo>
                  <a:pt x="4387" y="1483"/>
                </a:lnTo>
                <a:lnTo>
                  <a:pt x="4387" y="1483"/>
                </a:lnTo>
                <a:lnTo>
                  <a:pt x="4387" y="1483"/>
                </a:lnTo>
                <a:lnTo>
                  <a:pt x="4387" y="1479"/>
                </a:lnTo>
                <a:lnTo>
                  <a:pt x="4382" y="1479"/>
                </a:lnTo>
                <a:lnTo>
                  <a:pt x="4382" y="1474"/>
                </a:lnTo>
                <a:lnTo>
                  <a:pt x="4382" y="1474"/>
                </a:lnTo>
                <a:lnTo>
                  <a:pt x="4378" y="1474"/>
                </a:lnTo>
                <a:lnTo>
                  <a:pt x="4378" y="1474"/>
                </a:lnTo>
                <a:lnTo>
                  <a:pt x="4373" y="1474"/>
                </a:lnTo>
                <a:lnTo>
                  <a:pt x="4373" y="1474"/>
                </a:lnTo>
                <a:lnTo>
                  <a:pt x="4369" y="1474"/>
                </a:lnTo>
                <a:lnTo>
                  <a:pt x="4369" y="1474"/>
                </a:lnTo>
                <a:lnTo>
                  <a:pt x="4364" y="1474"/>
                </a:lnTo>
                <a:lnTo>
                  <a:pt x="4360" y="1474"/>
                </a:lnTo>
                <a:lnTo>
                  <a:pt x="4360" y="1474"/>
                </a:lnTo>
                <a:lnTo>
                  <a:pt x="4355" y="1469"/>
                </a:lnTo>
                <a:lnTo>
                  <a:pt x="4355" y="1469"/>
                </a:lnTo>
                <a:lnTo>
                  <a:pt x="4351" y="1465"/>
                </a:lnTo>
                <a:lnTo>
                  <a:pt x="4346" y="1465"/>
                </a:lnTo>
                <a:lnTo>
                  <a:pt x="4346" y="1465"/>
                </a:lnTo>
                <a:lnTo>
                  <a:pt x="4346" y="1465"/>
                </a:lnTo>
                <a:lnTo>
                  <a:pt x="4341" y="1465"/>
                </a:lnTo>
                <a:lnTo>
                  <a:pt x="4341" y="1465"/>
                </a:lnTo>
                <a:lnTo>
                  <a:pt x="4337" y="1465"/>
                </a:lnTo>
                <a:lnTo>
                  <a:pt x="4337" y="1465"/>
                </a:lnTo>
                <a:lnTo>
                  <a:pt x="4341" y="1469"/>
                </a:lnTo>
                <a:lnTo>
                  <a:pt x="4341" y="1469"/>
                </a:lnTo>
                <a:lnTo>
                  <a:pt x="4341" y="1469"/>
                </a:lnTo>
                <a:lnTo>
                  <a:pt x="4337" y="1474"/>
                </a:lnTo>
                <a:lnTo>
                  <a:pt x="4341" y="1479"/>
                </a:lnTo>
                <a:lnTo>
                  <a:pt x="4341" y="1479"/>
                </a:lnTo>
                <a:lnTo>
                  <a:pt x="4346" y="1483"/>
                </a:lnTo>
                <a:lnTo>
                  <a:pt x="4346" y="1483"/>
                </a:lnTo>
                <a:lnTo>
                  <a:pt x="4355" y="1492"/>
                </a:lnTo>
                <a:lnTo>
                  <a:pt x="4360" y="1497"/>
                </a:lnTo>
                <a:lnTo>
                  <a:pt x="4360" y="1497"/>
                </a:lnTo>
                <a:lnTo>
                  <a:pt x="4364" y="1501"/>
                </a:lnTo>
                <a:lnTo>
                  <a:pt x="4364" y="1501"/>
                </a:lnTo>
                <a:lnTo>
                  <a:pt x="4369" y="1501"/>
                </a:lnTo>
                <a:lnTo>
                  <a:pt x="4369" y="1506"/>
                </a:lnTo>
                <a:lnTo>
                  <a:pt x="4373" y="1506"/>
                </a:lnTo>
                <a:lnTo>
                  <a:pt x="4378" y="1510"/>
                </a:lnTo>
                <a:lnTo>
                  <a:pt x="4378" y="1515"/>
                </a:lnTo>
                <a:lnTo>
                  <a:pt x="4378" y="1515"/>
                </a:lnTo>
                <a:lnTo>
                  <a:pt x="4378" y="1519"/>
                </a:lnTo>
                <a:lnTo>
                  <a:pt x="4382" y="1519"/>
                </a:lnTo>
                <a:lnTo>
                  <a:pt x="4382" y="1519"/>
                </a:lnTo>
                <a:lnTo>
                  <a:pt x="4382" y="1524"/>
                </a:lnTo>
                <a:lnTo>
                  <a:pt x="4382" y="1528"/>
                </a:lnTo>
                <a:lnTo>
                  <a:pt x="4387" y="1528"/>
                </a:lnTo>
                <a:lnTo>
                  <a:pt x="4387" y="1533"/>
                </a:lnTo>
                <a:lnTo>
                  <a:pt x="4387" y="1533"/>
                </a:lnTo>
                <a:lnTo>
                  <a:pt x="4391" y="1533"/>
                </a:lnTo>
                <a:lnTo>
                  <a:pt x="4391" y="1533"/>
                </a:lnTo>
                <a:lnTo>
                  <a:pt x="4400" y="1537"/>
                </a:lnTo>
                <a:lnTo>
                  <a:pt x="4400" y="1537"/>
                </a:lnTo>
                <a:lnTo>
                  <a:pt x="4405" y="1542"/>
                </a:lnTo>
                <a:lnTo>
                  <a:pt x="4405" y="1546"/>
                </a:lnTo>
                <a:lnTo>
                  <a:pt x="4409" y="1555"/>
                </a:lnTo>
                <a:lnTo>
                  <a:pt x="4409" y="1564"/>
                </a:lnTo>
                <a:lnTo>
                  <a:pt x="4409" y="1569"/>
                </a:lnTo>
                <a:lnTo>
                  <a:pt x="4409" y="1569"/>
                </a:lnTo>
                <a:lnTo>
                  <a:pt x="4414" y="1569"/>
                </a:lnTo>
                <a:lnTo>
                  <a:pt x="4414" y="1573"/>
                </a:lnTo>
                <a:lnTo>
                  <a:pt x="4418" y="1573"/>
                </a:lnTo>
                <a:lnTo>
                  <a:pt x="4418" y="1573"/>
                </a:lnTo>
                <a:lnTo>
                  <a:pt x="4423" y="1578"/>
                </a:lnTo>
                <a:lnTo>
                  <a:pt x="4423" y="1582"/>
                </a:lnTo>
                <a:lnTo>
                  <a:pt x="4423" y="1582"/>
                </a:lnTo>
                <a:lnTo>
                  <a:pt x="4427" y="1587"/>
                </a:lnTo>
                <a:lnTo>
                  <a:pt x="4427" y="1587"/>
                </a:lnTo>
                <a:lnTo>
                  <a:pt x="4432" y="1592"/>
                </a:lnTo>
                <a:lnTo>
                  <a:pt x="4432" y="1592"/>
                </a:lnTo>
                <a:lnTo>
                  <a:pt x="4432" y="1596"/>
                </a:lnTo>
                <a:lnTo>
                  <a:pt x="4432" y="1601"/>
                </a:lnTo>
                <a:lnTo>
                  <a:pt x="4441" y="1614"/>
                </a:lnTo>
                <a:lnTo>
                  <a:pt x="4441" y="1619"/>
                </a:lnTo>
                <a:lnTo>
                  <a:pt x="4441" y="1619"/>
                </a:lnTo>
                <a:lnTo>
                  <a:pt x="4441" y="1623"/>
                </a:lnTo>
                <a:lnTo>
                  <a:pt x="4445" y="1628"/>
                </a:lnTo>
                <a:lnTo>
                  <a:pt x="4445" y="1628"/>
                </a:lnTo>
                <a:lnTo>
                  <a:pt x="4450" y="1632"/>
                </a:lnTo>
                <a:lnTo>
                  <a:pt x="4450" y="1632"/>
                </a:lnTo>
                <a:lnTo>
                  <a:pt x="4450" y="1632"/>
                </a:lnTo>
                <a:lnTo>
                  <a:pt x="4454" y="1637"/>
                </a:lnTo>
                <a:lnTo>
                  <a:pt x="4454" y="1641"/>
                </a:lnTo>
                <a:lnTo>
                  <a:pt x="4454" y="1641"/>
                </a:lnTo>
                <a:lnTo>
                  <a:pt x="4463" y="1646"/>
                </a:lnTo>
                <a:lnTo>
                  <a:pt x="4463" y="1650"/>
                </a:lnTo>
                <a:lnTo>
                  <a:pt x="4463" y="1655"/>
                </a:lnTo>
                <a:lnTo>
                  <a:pt x="4468" y="1659"/>
                </a:lnTo>
                <a:lnTo>
                  <a:pt x="4472" y="1664"/>
                </a:lnTo>
                <a:lnTo>
                  <a:pt x="4477" y="1668"/>
                </a:lnTo>
                <a:lnTo>
                  <a:pt x="4482" y="1668"/>
                </a:lnTo>
                <a:lnTo>
                  <a:pt x="4482" y="1673"/>
                </a:lnTo>
                <a:lnTo>
                  <a:pt x="4482" y="1673"/>
                </a:lnTo>
                <a:lnTo>
                  <a:pt x="4491" y="1677"/>
                </a:lnTo>
                <a:lnTo>
                  <a:pt x="4491" y="1677"/>
                </a:lnTo>
                <a:lnTo>
                  <a:pt x="4495" y="1682"/>
                </a:lnTo>
                <a:lnTo>
                  <a:pt x="4495" y="1686"/>
                </a:lnTo>
                <a:lnTo>
                  <a:pt x="4495" y="1686"/>
                </a:lnTo>
                <a:lnTo>
                  <a:pt x="4500" y="1691"/>
                </a:lnTo>
                <a:lnTo>
                  <a:pt x="4500" y="1691"/>
                </a:lnTo>
                <a:lnTo>
                  <a:pt x="4504" y="1696"/>
                </a:lnTo>
                <a:lnTo>
                  <a:pt x="4504" y="1696"/>
                </a:lnTo>
                <a:lnTo>
                  <a:pt x="4504" y="1696"/>
                </a:lnTo>
                <a:lnTo>
                  <a:pt x="4504" y="1691"/>
                </a:lnTo>
                <a:lnTo>
                  <a:pt x="4504" y="1686"/>
                </a:lnTo>
                <a:lnTo>
                  <a:pt x="4504" y="1686"/>
                </a:lnTo>
                <a:lnTo>
                  <a:pt x="4504" y="1686"/>
                </a:lnTo>
                <a:lnTo>
                  <a:pt x="4509" y="1691"/>
                </a:lnTo>
                <a:lnTo>
                  <a:pt x="4509" y="1691"/>
                </a:lnTo>
                <a:lnTo>
                  <a:pt x="4509" y="1691"/>
                </a:lnTo>
                <a:lnTo>
                  <a:pt x="4513" y="1691"/>
                </a:lnTo>
                <a:lnTo>
                  <a:pt x="4513" y="1686"/>
                </a:lnTo>
                <a:lnTo>
                  <a:pt x="4518" y="1686"/>
                </a:lnTo>
                <a:close/>
                <a:moveTo>
                  <a:pt x="1757" y="348"/>
                </a:moveTo>
                <a:lnTo>
                  <a:pt x="1757" y="348"/>
                </a:lnTo>
                <a:lnTo>
                  <a:pt x="1753" y="348"/>
                </a:lnTo>
                <a:lnTo>
                  <a:pt x="1748" y="348"/>
                </a:lnTo>
                <a:lnTo>
                  <a:pt x="1748" y="348"/>
                </a:lnTo>
                <a:lnTo>
                  <a:pt x="1748" y="348"/>
                </a:lnTo>
                <a:lnTo>
                  <a:pt x="1748" y="348"/>
                </a:lnTo>
                <a:lnTo>
                  <a:pt x="1748" y="353"/>
                </a:lnTo>
                <a:lnTo>
                  <a:pt x="1748" y="353"/>
                </a:lnTo>
                <a:lnTo>
                  <a:pt x="1753" y="353"/>
                </a:lnTo>
                <a:lnTo>
                  <a:pt x="1753" y="353"/>
                </a:lnTo>
                <a:lnTo>
                  <a:pt x="1757" y="353"/>
                </a:lnTo>
                <a:lnTo>
                  <a:pt x="1757" y="353"/>
                </a:lnTo>
                <a:lnTo>
                  <a:pt x="1757" y="353"/>
                </a:lnTo>
                <a:lnTo>
                  <a:pt x="1757" y="353"/>
                </a:lnTo>
                <a:lnTo>
                  <a:pt x="1757" y="353"/>
                </a:lnTo>
                <a:lnTo>
                  <a:pt x="1757" y="348"/>
                </a:lnTo>
                <a:lnTo>
                  <a:pt x="1757" y="348"/>
                </a:lnTo>
                <a:lnTo>
                  <a:pt x="1757" y="348"/>
                </a:lnTo>
                <a:lnTo>
                  <a:pt x="1757" y="348"/>
                </a:lnTo>
                <a:close/>
                <a:moveTo>
                  <a:pt x="994" y="375"/>
                </a:moveTo>
                <a:lnTo>
                  <a:pt x="994" y="371"/>
                </a:lnTo>
                <a:lnTo>
                  <a:pt x="989" y="375"/>
                </a:lnTo>
                <a:lnTo>
                  <a:pt x="989" y="375"/>
                </a:lnTo>
                <a:lnTo>
                  <a:pt x="989" y="375"/>
                </a:lnTo>
                <a:lnTo>
                  <a:pt x="989" y="375"/>
                </a:lnTo>
                <a:lnTo>
                  <a:pt x="985" y="380"/>
                </a:lnTo>
                <a:lnTo>
                  <a:pt x="985" y="380"/>
                </a:lnTo>
                <a:lnTo>
                  <a:pt x="980" y="384"/>
                </a:lnTo>
                <a:lnTo>
                  <a:pt x="980" y="384"/>
                </a:lnTo>
                <a:lnTo>
                  <a:pt x="976" y="389"/>
                </a:lnTo>
                <a:lnTo>
                  <a:pt x="976" y="389"/>
                </a:lnTo>
                <a:lnTo>
                  <a:pt x="976" y="389"/>
                </a:lnTo>
                <a:lnTo>
                  <a:pt x="971" y="393"/>
                </a:lnTo>
                <a:lnTo>
                  <a:pt x="971" y="393"/>
                </a:lnTo>
                <a:lnTo>
                  <a:pt x="967" y="393"/>
                </a:lnTo>
                <a:lnTo>
                  <a:pt x="967" y="398"/>
                </a:lnTo>
                <a:lnTo>
                  <a:pt x="967" y="398"/>
                </a:lnTo>
                <a:lnTo>
                  <a:pt x="967" y="398"/>
                </a:lnTo>
                <a:lnTo>
                  <a:pt x="967" y="398"/>
                </a:lnTo>
                <a:lnTo>
                  <a:pt x="971" y="393"/>
                </a:lnTo>
                <a:lnTo>
                  <a:pt x="976" y="393"/>
                </a:lnTo>
                <a:lnTo>
                  <a:pt x="980" y="393"/>
                </a:lnTo>
                <a:lnTo>
                  <a:pt x="980" y="393"/>
                </a:lnTo>
                <a:lnTo>
                  <a:pt x="980" y="393"/>
                </a:lnTo>
                <a:lnTo>
                  <a:pt x="980" y="389"/>
                </a:lnTo>
                <a:lnTo>
                  <a:pt x="985" y="389"/>
                </a:lnTo>
                <a:lnTo>
                  <a:pt x="985" y="389"/>
                </a:lnTo>
                <a:lnTo>
                  <a:pt x="985" y="389"/>
                </a:lnTo>
                <a:lnTo>
                  <a:pt x="985" y="384"/>
                </a:lnTo>
                <a:lnTo>
                  <a:pt x="989" y="384"/>
                </a:lnTo>
                <a:lnTo>
                  <a:pt x="989" y="380"/>
                </a:lnTo>
                <a:lnTo>
                  <a:pt x="989" y="380"/>
                </a:lnTo>
                <a:lnTo>
                  <a:pt x="994" y="380"/>
                </a:lnTo>
                <a:lnTo>
                  <a:pt x="994" y="380"/>
                </a:lnTo>
                <a:lnTo>
                  <a:pt x="994" y="380"/>
                </a:lnTo>
                <a:lnTo>
                  <a:pt x="994" y="380"/>
                </a:lnTo>
                <a:lnTo>
                  <a:pt x="994" y="380"/>
                </a:lnTo>
                <a:lnTo>
                  <a:pt x="989" y="384"/>
                </a:lnTo>
                <a:lnTo>
                  <a:pt x="989" y="384"/>
                </a:lnTo>
                <a:lnTo>
                  <a:pt x="989" y="384"/>
                </a:lnTo>
                <a:lnTo>
                  <a:pt x="989" y="384"/>
                </a:lnTo>
                <a:lnTo>
                  <a:pt x="989" y="389"/>
                </a:lnTo>
                <a:lnTo>
                  <a:pt x="989" y="389"/>
                </a:lnTo>
                <a:lnTo>
                  <a:pt x="989" y="389"/>
                </a:lnTo>
                <a:lnTo>
                  <a:pt x="989" y="384"/>
                </a:lnTo>
                <a:lnTo>
                  <a:pt x="989" y="384"/>
                </a:lnTo>
                <a:lnTo>
                  <a:pt x="994" y="384"/>
                </a:lnTo>
                <a:lnTo>
                  <a:pt x="994" y="380"/>
                </a:lnTo>
                <a:lnTo>
                  <a:pt x="994" y="375"/>
                </a:lnTo>
                <a:lnTo>
                  <a:pt x="994" y="375"/>
                </a:lnTo>
                <a:lnTo>
                  <a:pt x="989" y="375"/>
                </a:lnTo>
                <a:lnTo>
                  <a:pt x="989" y="375"/>
                </a:lnTo>
                <a:lnTo>
                  <a:pt x="994" y="375"/>
                </a:lnTo>
                <a:close/>
                <a:moveTo>
                  <a:pt x="962" y="384"/>
                </a:moveTo>
                <a:lnTo>
                  <a:pt x="958" y="389"/>
                </a:lnTo>
                <a:lnTo>
                  <a:pt x="962" y="389"/>
                </a:lnTo>
                <a:lnTo>
                  <a:pt x="962" y="389"/>
                </a:lnTo>
                <a:lnTo>
                  <a:pt x="967" y="384"/>
                </a:lnTo>
                <a:lnTo>
                  <a:pt x="967" y="384"/>
                </a:lnTo>
                <a:lnTo>
                  <a:pt x="967" y="384"/>
                </a:lnTo>
                <a:lnTo>
                  <a:pt x="971" y="384"/>
                </a:lnTo>
                <a:lnTo>
                  <a:pt x="971" y="384"/>
                </a:lnTo>
                <a:lnTo>
                  <a:pt x="971" y="389"/>
                </a:lnTo>
                <a:lnTo>
                  <a:pt x="971" y="389"/>
                </a:lnTo>
                <a:lnTo>
                  <a:pt x="976" y="384"/>
                </a:lnTo>
                <a:lnTo>
                  <a:pt x="976" y="384"/>
                </a:lnTo>
                <a:lnTo>
                  <a:pt x="976" y="384"/>
                </a:lnTo>
                <a:lnTo>
                  <a:pt x="976" y="384"/>
                </a:lnTo>
                <a:lnTo>
                  <a:pt x="976" y="384"/>
                </a:lnTo>
                <a:lnTo>
                  <a:pt x="976" y="380"/>
                </a:lnTo>
                <a:lnTo>
                  <a:pt x="976" y="384"/>
                </a:lnTo>
                <a:lnTo>
                  <a:pt x="976" y="384"/>
                </a:lnTo>
                <a:lnTo>
                  <a:pt x="980" y="384"/>
                </a:lnTo>
                <a:lnTo>
                  <a:pt x="985" y="380"/>
                </a:lnTo>
                <a:lnTo>
                  <a:pt x="985" y="380"/>
                </a:lnTo>
                <a:lnTo>
                  <a:pt x="985" y="380"/>
                </a:lnTo>
                <a:lnTo>
                  <a:pt x="985" y="375"/>
                </a:lnTo>
                <a:lnTo>
                  <a:pt x="980" y="375"/>
                </a:lnTo>
                <a:lnTo>
                  <a:pt x="980" y="375"/>
                </a:lnTo>
                <a:lnTo>
                  <a:pt x="980" y="375"/>
                </a:lnTo>
                <a:lnTo>
                  <a:pt x="976" y="380"/>
                </a:lnTo>
                <a:lnTo>
                  <a:pt x="976" y="380"/>
                </a:lnTo>
                <a:lnTo>
                  <a:pt x="976" y="380"/>
                </a:lnTo>
                <a:lnTo>
                  <a:pt x="976" y="375"/>
                </a:lnTo>
                <a:lnTo>
                  <a:pt x="976" y="375"/>
                </a:lnTo>
                <a:lnTo>
                  <a:pt x="980" y="375"/>
                </a:lnTo>
                <a:lnTo>
                  <a:pt x="980" y="375"/>
                </a:lnTo>
                <a:lnTo>
                  <a:pt x="980" y="375"/>
                </a:lnTo>
                <a:lnTo>
                  <a:pt x="980" y="371"/>
                </a:lnTo>
                <a:lnTo>
                  <a:pt x="980" y="375"/>
                </a:lnTo>
                <a:lnTo>
                  <a:pt x="976" y="375"/>
                </a:lnTo>
                <a:lnTo>
                  <a:pt x="976" y="375"/>
                </a:lnTo>
                <a:lnTo>
                  <a:pt x="976" y="375"/>
                </a:lnTo>
                <a:lnTo>
                  <a:pt x="971" y="375"/>
                </a:lnTo>
                <a:lnTo>
                  <a:pt x="971" y="375"/>
                </a:lnTo>
                <a:lnTo>
                  <a:pt x="971" y="375"/>
                </a:lnTo>
                <a:lnTo>
                  <a:pt x="971" y="371"/>
                </a:lnTo>
                <a:lnTo>
                  <a:pt x="971" y="375"/>
                </a:lnTo>
                <a:lnTo>
                  <a:pt x="967" y="375"/>
                </a:lnTo>
                <a:lnTo>
                  <a:pt x="967" y="375"/>
                </a:lnTo>
                <a:lnTo>
                  <a:pt x="967" y="375"/>
                </a:lnTo>
                <a:lnTo>
                  <a:pt x="962" y="375"/>
                </a:lnTo>
                <a:lnTo>
                  <a:pt x="962" y="380"/>
                </a:lnTo>
                <a:lnTo>
                  <a:pt x="962" y="380"/>
                </a:lnTo>
                <a:lnTo>
                  <a:pt x="962" y="384"/>
                </a:lnTo>
                <a:lnTo>
                  <a:pt x="962" y="384"/>
                </a:lnTo>
                <a:close/>
                <a:moveTo>
                  <a:pt x="980" y="402"/>
                </a:moveTo>
                <a:lnTo>
                  <a:pt x="980" y="402"/>
                </a:lnTo>
                <a:lnTo>
                  <a:pt x="980" y="402"/>
                </a:lnTo>
                <a:lnTo>
                  <a:pt x="980" y="398"/>
                </a:lnTo>
                <a:lnTo>
                  <a:pt x="980" y="398"/>
                </a:lnTo>
                <a:lnTo>
                  <a:pt x="980" y="402"/>
                </a:lnTo>
                <a:lnTo>
                  <a:pt x="980" y="398"/>
                </a:lnTo>
                <a:lnTo>
                  <a:pt x="976" y="398"/>
                </a:lnTo>
                <a:lnTo>
                  <a:pt x="976" y="398"/>
                </a:lnTo>
                <a:lnTo>
                  <a:pt x="971" y="398"/>
                </a:lnTo>
                <a:lnTo>
                  <a:pt x="971" y="398"/>
                </a:lnTo>
                <a:lnTo>
                  <a:pt x="971" y="398"/>
                </a:lnTo>
                <a:lnTo>
                  <a:pt x="971" y="402"/>
                </a:lnTo>
                <a:lnTo>
                  <a:pt x="971" y="402"/>
                </a:lnTo>
                <a:lnTo>
                  <a:pt x="971" y="402"/>
                </a:lnTo>
                <a:lnTo>
                  <a:pt x="971" y="402"/>
                </a:lnTo>
                <a:lnTo>
                  <a:pt x="967" y="407"/>
                </a:lnTo>
                <a:lnTo>
                  <a:pt x="967" y="407"/>
                </a:lnTo>
                <a:lnTo>
                  <a:pt x="967" y="407"/>
                </a:lnTo>
                <a:lnTo>
                  <a:pt x="967" y="407"/>
                </a:lnTo>
                <a:lnTo>
                  <a:pt x="967" y="411"/>
                </a:lnTo>
                <a:lnTo>
                  <a:pt x="967" y="411"/>
                </a:lnTo>
                <a:lnTo>
                  <a:pt x="971" y="411"/>
                </a:lnTo>
                <a:lnTo>
                  <a:pt x="971" y="411"/>
                </a:lnTo>
                <a:lnTo>
                  <a:pt x="971" y="411"/>
                </a:lnTo>
                <a:lnTo>
                  <a:pt x="971" y="407"/>
                </a:lnTo>
                <a:lnTo>
                  <a:pt x="971" y="407"/>
                </a:lnTo>
                <a:lnTo>
                  <a:pt x="971" y="407"/>
                </a:lnTo>
                <a:lnTo>
                  <a:pt x="976" y="407"/>
                </a:lnTo>
                <a:lnTo>
                  <a:pt x="976" y="407"/>
                </a:lnTo>
                <a:lnTo>
                  <a:pt x="976" y="407"/>
                </a:lnTo>
                <a:lnTo>
                  <a:pt x="976" y="402"/>
                </a:lnTo>
                <a:lnTo>
                  <a:pt x="976" y="402"/>
                </a:lnTo>
                <a:lnTo>
                  <a:pt x="976" y="402"/>
                </a:lnTo>
                <a:lnTo>
                  <a:pt x="976" y="402"/>
                </a:lnTo>
                <a:lnTo>
                  <a:pt x="976" y="407"/>
                </a:lnTo>
                <a:lnTo>
                  <a:pt x="976" y="407"/>
                </a:lnTo>
                <a:lnTo>
                  <a:pt x="976" y="407"/>
                </a:lnTo>
                <a:lnTo>
                  <a:pt x="976" y="407"/>
                </a:lnTo>
                <a:lnTo>
                  <a:pt x="976" y="407"/>
                </a:lnTo>
                <a:lnTo>
                  <a:pt x="976" y="407"/>
                </a:lnTo>
                <a:lnTo>
                  <a:pt x="980" y="402"/>
                </a:lnTo>
                <a:lnTo>
                  <a:pt x="980" y="402"/>
                </a:lnTo>
                <a:lnTo>
                  <a:pt x="980" y="402"/>
                </a:lnTo>
                <a:close/>
                <a:moveTo>
                  <a:pt x="944" y="488"/>
                </a:moveTo>
                <a:lnTo>
                  <a:pt x="940" y="493"/>
                </a:lnTo>
                <a:lnTo>
                  <a:pt x="940" y="493"/>
                </a:lnTo>
                <a:lnTo>
                  <a:pt x="940" y="493"/>
                </a:lnTo>
                <a:lnTo>
                  <a:pt x="940" y="493"/>
                </a:lnTo>
                <a:lnTo>
                  <a:pt x="944" y="493"/>
                </a:lnTo>
                <a:lnTo>
                  <a:pt x="944" y="493"/>
                </a:lnTo>
                <a:lnTo>
                  <a:pt x="949" y="488"/>
                </a:lnTo>
                <a:lnTo>
                  <a:pt x="953" y="484"/>
                </a:lnTo>
                <a:lnTo>
                  <a:pt x="958" y="479"/>
                </a:lnTo>
                <a:lnTo>
                  <a:pt x="958" y="479"/>
                </a:lnTo>
                <a:lnTo>
                  <a:pt x="953" y="475"/>
                </a:lnTo>
                <a:lnTo>
                  <a:pt x="953" y="475"/>
                </a:lnTo>
                <a:lnTo>
                  <a:pt x="953" y="475"/>
                </a:lnTo>
                <a:lnTo>
                  <a:pt x="953" y="475"/>
                </a:lnTo>
                <a:lnTo>
                  <a:pt x="949" y="479"/>
                </a:lnTo>
                <a:lnTo>
                  <a:pt x="949" y="479"/>
                </a:lnTo>
                <a:lnTo>
                  <a:pt x="949" y="479"/>
                </a:lnTo>
                <a:lnTo>
                  <a:pt x="944" y="479"/>
                </a:lnTo>
                <a:lnTo>
                  <a:pt x="944" y="479"/>
                </a:lnTo>
                <a:lnTo>
                  <a:pt x="944" y="484"/>
                </a:lnTo>
                <a:lnTo>
                  <a:pt x="944" y="484"/>
                </a:lnTo>
                <a:lnTo>
                  <a:pt x="944" y="484"/>
                </a:lnTo>
                <a:lnTo>
                  <a:pt x="944" y="488"/>
                </a:lnTo>
                <a:lnTo>
                  <a:pt x="944" y="488"/>
                </a:lnTo>
                <a:lnTo>
                  <a:pt x="949" y="484"/>
                </a:lnTo>
                <a:lnTo>
                  <a:pt x="949" y="484"/>
                </a:lnTo>
                <a:lnTo>
                  <a:pt x="944" y="488"/>
                </a:lnTo>
                <a:lnTo>
                  <a:pt x="944" y="488"/>
                </a:lnTo>
                <a:close/>
                <a:moveTo>
                  <a:pt x="944" y="439"/>
                </a:moveTo>
                <a:lnTo>
                  <a:pt x="944" y="439"/>
                </a:lnTo>
                <a:lnTo>
                  <a:pt x="944" y="434"/>
                </a:lnTo>
                <a:lnTo>
                  <a:pt x="949" y="434"/>
                </a:lnTo>
                <a:lnTo>
                  <a:pt x="949" y="434"/>
                </a:lnTo>
                <a:lnTo>
                  <a:pt x="949" y="434"/>
                </a:lnTo>
                <a:lnTo>
                  <a:pt x="949" y="434"/>
                </a:lnTo>
                <a:lnTo>
                  <a:pt x="949" y="439"/>
                </a:lnTo>
                <a:lnTo>
                  <a:pt x="944" y="439"/>
                </a:lnTo>
                <a:lnTo>
                  <a:pt x="944" y="439"/>
                </a:lnTo>
                <a:lnTo>
                  <a:pt x="944" y="439"/>
                </a:lnTo>
                <a:lnTo>
                  <a:pt x="944" y="439"/>
                </a:lnTo>
                <a:lnTo>
                  <a:pt x="949" y="439"/>
                </a:lnTo>
                <a:lnTo>
                  <a:pt x="949" y="439"/>
                </a:lnTo>
                <a:lnTo>
                  <a:pt x="944" y="443"/>
                </a:lnTo>
                <a:lnTo>
                  <a:pt x="944" y="443"/>
                </a:lnTo>
                <a:lnTo>
                  <a:pt x="944" y="443"/>
                </a:lnTo>
                <a:lnTo>
                  <a:pt x="944" y="443"/>
                </a:lnTo>
                <a:lnTo>
                  <a:pt x="949" y="443"/>
                </a:lnTo>
                <a:lnTo>
                  <a:pt x="949" y="443"/>
                </a:lnTo>
                <a:lnTo>
                  <a:pt x="949" y="443"/>
                </a:lnTo>
                <a:lnTo>
                  <a:pt x="949" y="443"/>
                </a:lnTo>
                <a:lnTo>
                  <a:pt x="949" y="439"/>
                </a:lnTo>
                <a:lnTo>
                  <a:pt x="953" y="439"/>
                </a:lnTo>
                <a:lnTo>
                  <a:pt x="953" y="439"/>
                </a:lnTo>
                <a:lnTo>
                  <a:pt x="953" y="439"/>
                </a:lnTo>
                <a:lnTo>
                  <a:pt x="958" y="434"/>
                </a:lnTo>
                <a:lnTo>
                  <a:pt x="958" y="434"/>
                </a:lnTo>
                <a:lnTo>
                  <a:pt x="953" y="434"/>
                </a:lnTo>
                <a:lnTo>
                  <a:pt x="953" y="434"/>
                </a:lnTo>
                <a:lnTo>
                  <a:pt x="953" y="434"/>
                </a:lnTo>
                <a:lnTo>
                  <a:pt x="958" y="434"/>
                </a:lnTo>
                <a:lnTo>
                  <a:pt x="958" y="434"/>
                </a:lnTo>
                <a:lnTo>
                  <a:pt x="958" y="434"/>
                </a:lnTo>
                <a:lnTo>
                  <a:pt x="958" y="430"/>
                </a:lnTo>
                <a:lnTo>
                  <a:pt x="958" y="430"/>
                </a:lnTo>
                <a:lnTo>
                  <a:pt x="958" y="430"/>
                </a:lnTo>
                <a:lnTo>
                  <a:pt x="958" y="430"/>
                </a:lnTo>
                <a:lnTo>
                  <a:pt x="953" y="430"/>
                </a:lnTo>
                <a:lnTo>
                  <a:pt x="958" y="430"/>
                </a:lnTo>
                <a:lnTo>
                  <a:pt x="958" y="430"/>
                </a:lnTo>
                <a:lnTo>
                  <a:pt x="958" y="425"/>
                </a:lnTo>
                <a:lnTo>
                  <a:pt x="958" y="425"/>
                </a:lnTo>
                <a:lnTo>
                  <a:pt x="958" y="430"/>
                </a:lnTo>
                <a:lnTo>
                  <a:pt x="962" y="430"/>
                </a:lnTo>
                <a:lnTo>
                  <a:pt x="962" y="430"/>
                </a:lnTo>
                <a:lnTo>
                  <a:pt x="962" y="430"/>
                </a:lnTo>
                <a:lnTo>
                  <a:pt x="962" y="430"/>
                </a:lnTo>
                <a:lnTo>
                  <a:pt x="962" y="425"/>
                </a:lnTo>
                <a:lnTo>
                  <a:pt x="962" y="425"/>
                </a:lnTo>
                <a:lnTo>
                  <a:pt x="962" y="421"/>
                </a:lnTo>
                <a:lnTo>
                  <a:pt x="967" y="421"/>
                </a:lnTo>
                <a:lnTo>
                  <a:pt x="967" y="421"/>
                </a:lnTo>
                <a:lnTo>
                  <a:pt x="962" y="416"/>
                </a:lnTo>
                <a:lnTo>
                  <a:pt x="962" y="416"/>
                </a:lnTo>
                <a:lnTo>
                  <a:pt x="962" y="416"/>
                </a:lnTo>
                <a:lnTo>
                  <a:pt x="967" y="416"/>
                </a:lnTo>
                <a:lnTo>
                  <a:pt x="967" y="416"/>
                </a:lnTo>
                <a:lnTo>
                  <a:pt x="967" y="416"/>
                </a:lnTo>
                <a:lnTo>
                  <a:pt x="967" y="411"/>
                </a:lnTo>
                <a:lnTo>
                  <a:pt x="967" y="411"/>
                </a:lnTo>
                <a:lnTo>
                  <a:pt x="962" y="411"/>
                </a:lnTo>
                <a:lnTo>
                  <a:pt x="962" y="411"/>
                </a:lnTo>
                <a:lnTo>
                  <a:pt x="962" y="411"/>
                </a:lnTo>
                <a:lnTo>
                  <a:pt x="958" y="411"/>
                </a:lnTo>
                <a:lnTo>
                  <a:pt x="958" y="416"/>
                </a:lnTo>
                <a:lnTo>
                  <a:pt x="958" y="416"/>
                </a:lnTo>
                <a:lnTo>
                  <a:pt x="958" y="416"/>
                </a:lnTo>
                <a:lnTo>
                  <a:pt x="953" y="416"/>
                </a:lnTo>
                <a:lnTo>
                  <a:pt x="953" y="416"/>
                </a:lnTo>
                <a:lnTo>
                  <a:pt x="953" y="421"/>
                </a:lnTo>
                <a:lnTo>
                  <a:pt x="958" y="416"/>
                </a:lnTo>
                <a:lnTo>
                  <a:pt x="958" y="416"/>
                </a:lnTo>
                <a:lnTo>
                  <a:pt x="958" y="416"/>
                </a:lnTo>
                <a:lnTo>
                  <a:pt x="958" y="421"/>
                </a:lnTo>
                <a:lnTo>
                  <a:pt x="958" y="421"/>
                </a:lnTo>
                <a:lnTo>
                  <a:pt x="958" y="421"/>
                </a:lnTo>
                <a:lnTo>
                  <a:pt x="953" y="421"/>
                </a:lnTo>
                <a:lnTo>
                  <a:pt x="953" y="421"/>
                </a:lnTo>
                <a:lnTo>
                  <a:pt x="953" y="421"/>
                </a:lnTo>
                <a:lnTo>
                  <a:pt x="953" y="421"/>
                </a:lnTo>
                <a:lnTo>
                  <a:pt x="953" y="421"/>
                </a:lnTo>
                <a:lnTo>
                  <a:pt x="949" y="421"/>
                </a:lnTo>
                <a:lnTo>
                  <a:pt x="949" y="421"/>
                </a:lnTo>
                <a:lnTo>
                  <a:pt x="949" y="421"/>
                </a:lnTo>
                <a:lnTo>
                  <a:pt x="949" y="425"/>
                </a:lnTo>
                <a:lnTo>
                  <a:pt x="949" y="425"/>
                </a:lnTo>
                <a:lnTo>
                  <a:pt x="953" y="425"/>
                </a:lnTo>
                <a:lnTo>
                  <a:pt x="949" y="425"/>
                </a:lnTo>
                <a:lnTo>
                  <a:pt x="949" y="425"/>
                </a:lnTo>
                <a:lnTo>
                  <a:pt x="949" y="425"/>
                </a:lnTo>
                <a:lnTo>
                  <a:pt x="953" y="425"/>
                </a:lnTo>
                <a:lnTo>
                  <a:pt x="953" y="425"/>
                </a:lnTo>
                <a:lnTo>
                  <a:pt x="953" y="425"/>
                </a:lnTo>
                <a:lnTo>
                  <a:pt x="949" y="430"/>
                </a:lnTo>
                <a:lnTo>
                  <a:pt x="949" y="430"/>
                </a:lnTo>
                <a:lnTo>
                  <a:pt x="949" y="430"/>
                </a:lnTo>
                <a:lnTo>
                  <a:pt x="949" y="430"/>
                </a:lnTo>
                <a:lnTo>
                  <a:pt x="949" y="430"/>
                </a:lnTo>
                <a:lnTo>
                  <a:pt x="944" y="430"/>
                </a:lnTo>
                <a:lnTo>
                  <a:pt x="944" y="430"/>
                </a:lnTo>
                <a:lnTo>
                  <a:pt x="944" y="434"/>
                </a:lnTo>
                <a:lnTo>
                  <a:pt x="944" y="439"/>
                </a:lnTo>
                <a:close/>
                <a:moveTo>
                  <a:pt x="953" y="402"/>
                </a:moveTo>
                <a:lnTo>
                  <a:pt x="953" y="402"/>
                </a:lnTo>
                <a:lnTo>
                  <a:pt x="953" y="407"/>
                </a:lnTo>
                <a:lnTo>
                  <a:pt x="949" y="407"/>
                </a:lnTo>
                <a:lnTo>
                  <a:pt x="949" y="407"/>
                </a:lnTo>
                <a:lnTo>
                  <a:pt x="949" y="411"/>
                </a:lnTo>
                <a:lnTo>
                  <a:pt x="949" y="411"/>
                </a:lnTo>
                <a:lnTo>
                  <a:pt x="949" y="411"/>
                </a:lnTo>
                <a:lnTo>
                  <a:pt x="949" y="411"/>
                </a:lnTo>
                <a:lnTo>
                  <a:pt x="949" y="411"/>
                </a:lnTo>
                <a:lnTo>
                  <a:pt x="949" y="411"/>
                </a:lnTo>
                <a:lnTo>
                  <a:pt x="953" y="407"/>
                </a:lnTo>
                <a:lnTo>
                  <a:pt x="953" y="407"/>
                </a:lnTo>
                <a:lnTo>
                  <a:pt x="953" y="407"/>
                </a:lnTo>
                <a:lnTo>
                  <a:pt x="958" y="407"/>
                </a:lnTo>
                <a:lnTo>
                  <a:pt x="958" y="407"/>
                </a:lnTo>
                <a:lnTo>
                  <a:pt x="958" y="402"/>
                </a:lnTo>
                <a:lnTo>
                  <a:pt x="958" y="402"/>
                </a:lnTo>
                <a:lnTo>
                  <a:pt x="962" y="402"/>
                </a:lnTo>
                <a:lnTo>
                  <a:pt x="962" y="398"/>
                </a:lnTo>
                <a:lnTo>
                  <a:pt x="967" y="393"/>
                </a:lnTo>
                <a:lnTo>
                  <a:pt x="967" y="393"/>
                </a:lnTo>
                <a:lnTo>
                  <a:pt x="967" y="389"/>
                </a:lnTo>
                <a:lnTo>
                  <a:pt x="967" y="389"/>
                </a:lnTo>
                <a:lnTo>
                  <a:pt x="967" y="389"/>
                </a:lnTo>
                <a:lnTo>
                  <a:pt x="967" y="389"/>
                </a:lnTo>
                <a:lnTo>
                  <a:pt x="967" y="389"/>
                </a:lnTo>
                <a:lnTo>
                  <a:pt x="967" y="389"/>
                </a:lnTo>
                <a:lnTo>
                  <a:pt x="962" y="389"/>
                </a:lnTo>
                <a:lnTo>
                  <a:pt x="962" y="389"/>
                </a:lnTo>
                <a:lnTo>
                  <a:pt x="962" y="389"/>
                </a:lnTo>
                <a:lnTo>
                  <a:pt x="962" y="389"/>
                </a:lnTo>
                <a:lnTo>
                  <a:pt x="958" y="389"/>
                </a:lnTo>
                <a:lnTo>
                  <a:pt x="958" y="389"/>
                </a:lnTo>
                <a:lnTo>
                  <a:pt x="958" y="393"/>
                </a:lnTo>
                <a:lnTo>
                  <a:pt x="953" y="393"/>
                </a:lnTo>
                <a:lnTo>
                  <a:pt x="953" y="393"/>
                </a:lnTo>
                <a:lnTo>
                  <a:pt x="953" y="393"/>
                </a:lnTo>
                <a:lnTo>
                  <a:pt x="953" y="393"/>
                </a:lnTo>
                <a:lnTo>
                  <a:pt x="953" y="393"/>
                </a:lnTo>
                <a:lnTo>
                  <a:pt x="962" y="393"/>
                </a:lnTo>
                <a:lnTo>
                  <a:pt x="962" y="393"/>
                </a:lnTo>
                <a:lnTo>
                  <a:pt x="962" y="393"/>
                </a:lnTo>
                <a:lnTo>
                  <a:pt x="958" y="393"/>
                </a:lnTo>
                <a:lnTo>
                  <a:pt x="958" y="398"/>
                </a:lnTo>
                <a:lnTo>
                  <a:pt x="958" y="398"/>
                </a:lnTo>
                <a:lnTo>
                  <a:pt x="958" y="398"/>
                </a:lnTo>
                <a:lnTo>
                  <a:pt x="953" y="398"/>
                </a:lnTo>
                <a:lnTo>
                  <a:pt x="953" y="398"/>
                </a:lnTo>
                <a:lnTo>
                  <a:pt x="953" y="398"/>
                </a:lnTo>
                <a:lnTo>
                  <a:pt x="953" y="398"/>
                </a:lnTo>
                <a:lnTo>
                  <a:pt x="953" y="402"/>
                </a:lnTo>
                <a:lnTo>
                  <a:pt x="953" y="398"/>
                </a:lnTo>
                <a:lnTo>
                  <a:pt x="953" y="402"/>
                </a:lnTo>
                <a:lnTo>
                  <a:pt x="953" y="402"/>
                </a:lnTo>
                <a:lnTo>
                  <a:pt x="953" y="402"/>
                </a:lnTo>
                <a:lnTo>
                  <a:pt x="953" y="402"/>
                </a:lnTo>
                <a:lnTo>
                  <a:pt x="953" y="402"/>
                </a:lnTo>
                <a:lnTo>
                  <a:pt x="953" y="402"/>
                </a:lnTo>
                <a:lnTo>
                  <a:pt x="953" y="402"/>
                </a:lnTo>
                <a:lnTo>
                  <a:pt x="953" y="402"/>
                </a:lnTo>
                <a:close/>
                <a:moveTo>
                  <a:pt x="967" y="421"/>
                </a:moveTo>
                <a:lnTo>
                  <a:pt x="967" y="421"/>
                </a:lnTo>
                <a:lnTo>
                  <a:pt x="967" y="421"/>
                </a:lnTo>
                <a:lnTo>
                  <a:pt x="967" y="421"/>
                </a:lnTo>
                <a:lnTo>
                  <a:pt x="971" y="421"/>
                </a:lnTo>
                <a:lnTo>
                  <a:pt x="971" y="421"/>
                </a:lnTo>
                <a:lnTo>
                  <a:pt x="971" y="421"/>
                </a:lnTo>
                <a:lnTo>
                  <a:pt x="976" y="416"/>
                </a:lnTo>
                <a:lnTo>
                  <a:pt x="980" y="416"/>
                </a:lnTo>
                <a:lnTo>
                  <a:pt x="980" y="411"/>
                </a:lnTo>
                <a:lnTo>
                  <a:pt x="980" y="411"/>
                </a:lnTo>
                <a:lnTo>
                  <a:pt x="980" y="411"/>
                </a:lnTo>
                <a:lnTo>
                  <a:pt x="976" y="411"/>
                </a:lnTo>
                <a:lnTo>
                  <a:pt x="976" y="411"/>
                </a:lnTo>
                <a:lnTo>
                  <a:pt x="971" y="416"/>
                </a:lnTo>
                <a:lnTo>
                  <a:pt x="971" y="416"/>
                </a:lnTo>
                <a:lnTo>
                  <a:pt x="971" y="416"/>
                </a:lnTo>
                <a:lnTo>
                  <a:pt x="967" y="416"/>
                </a:lnTo>
                <a:lnTo>
                  <a:pt x="967" y="416"/>
                </a:lnTo>
                <a:lnTo>
                  <a:pt x="967" y="416"/>
                </a:lnTo>
                <a:lnTo>
                  <a:pt x="971" y="421"/>
                </a:lnTo>
                <a:lnTo>
                  <a:pt x="971" y="421"/>
                </a:lnTo>
                <a:lnTo>
                  <a:pt x="967" y="421"/>
                </a:lnTo>
                <a:close/>
                <a:moveTo>
                  <a:pt x="1613" y="2523"/>
                </a:moveTo>
                <a:lnTo>
                  <a:pt x="1617" y="2523"/>
                </a:lnTo>
                <a:lnTo>
                  <a:pt x="1617" y="2523"/>
                </a:lnTo>
                <a:lnTo>
                  <a:pt x="1613" y="2518"/>
                </a:lnTo>
                <a:lnTo>
                  <a:pt x="1613" y="2518"/>
                </a:lnTo>
                <a:lnTo>
                  <a:pt x="1613" y="2518"/>
                </a:lnTo>
                <a:lnTo>
                  <a:pt x="1613" y="2518"/>
                </a:lnTo>
                <a:lnTo>
                  <a:pt x="1613" y="2518"/>
                </a:lnTo>
                <a:lnTo>
                  <a:pt x="1608" y="2514"/>
                </a:lnTo>
                <a:lnTo>
                  <a:pt x="1608" y="2514"/>
                </a:lnTo>
                <a:lnTo>
                  <a:pt x="1608" y="2514"/>
                </a:lnTo>
                <a:lnTo>
                  <a:pt x="1608" y="2514"/>
                </a:lnTo>
                <a:lnTo>
                  <a:pt x="1608" y="2514"/>
                </a:lnTo>
                <a:lnTo>
                  <a:pt x="1604" y="2509"/>
                </a:lnTo>
                <a:lnTo>
                  <a:pt x="1604" y="2509"/>
                </a:lnTo>
                <a:lnTo>
                  <a:pt x="1604" y="2509"/>
                </a:lnTo>
                <a:lnTo>
                  <a:pt x="1599" y="2509"/>
                </a:lnTo>
                <a:lnTo>
                  <a:pt x="1599" y="2514"/>
                </a:lnTo>
                <a:lnTo>
                  <a:pt x="1599" y="2514"/>
                </a:lnTo>
                <a:lnTo>
                  <a:pt x="1604" y="2514"/>
                </a:lnTo>
                <a:lnTo>
                  <a:pt x="1604" y="2518"/>
                </a:lnTo>
                <a:lnTo>
                  <a:pt x="1604" y="2518"/>
                </a:lnTo>
                <a:lnTo>
                  <a:pt x="1608" y="2518"/>
                </a:lnTo>
                <a:lnTo>
                  <a:pt x="1608" y="2518"/>
                </a:lnTo>
                <a:lnTo>
                  <a:pt x="1608" y="2523"/>
                </a:lnTo>
                <a:lnTo>
                  <a:pt x="1613" y="2523"/>
                </a:lnTo>
                <a:lnTo>
                  <a:pt x="1613" y="2523"/>
                </a:lnTo>
                <a:close/>
                <a:moveTo>
                  <a:pt x="953" y="416"/>
                </a:moveTo>
                <a:lnTo>
                  <a:pt x="953" y="416"/>
                </a:lnTo>
                <a:lnTo>
                  <a:pt x="953" y="411"/>
                </a:lnTo>
                <a:lnTo>
                  <a:pt x="958" y="411"/>
                </a:lnTo>
                <a:lnTo>
                  <a:pt x="962" y="411"/>
                </a:lnTo>
                <a:lnTo>
                  <a:pt x="962" y="407"/>
                </a:lnTo>
                <a:lnTo>
                  <a:pt x="967" y="407"/>
                </a:lnTo>
                <a:lnTo>
                  <a:pt x="967" y="407"/>
                </a:lnTo>
                <a:lnTo>
                  <a:pt x="967" y="407"/>
                </a:lnTo>
                <a:lnTo>
                  <a:pt x="967" y="407"/>
                </a:lnTo>
                <a:lnTo>
                  <a:pt x="967" y="402"/>
                </a:lnTo>
                <a:lnTo>
                  <a:pt x="971" y="402"/>
                </a:lnTo>
                <a:lnTo>
                  <a:pt x="967" y="402"/>
                </a:lnTo>
                <a:lnTo>
                  <a:pt x="967" y="402"/>
                </a:lnTo>
                <a:lnTo>
                  <a:pt x="971" y="402"/>
                </a:lnTo>
                <a:lnTo>
                  <a:pt x="971" y="402"/>
                </a:lnTo>
                <a:lnTo>
                  <a:pt x="967" y="398"/>
                </a:lnTo>
                <a:lnTo>
                  <a:pt x="967" y="398"/>
                </a:lnTo>
                <a:lnTo>
                  <a:pt x="962" y="402"/>
                </a:lnTo>
                <a:lnTo>
                  <a:pt x="962" y="402"/>
                </a:lnTo>
                <a:lnTo>
                  <a:pt x="962" y="402"/>
                </a:lnTo>
                <a:lnTo>
                  <a:pt x="962" y="407"/>
                </a:lnTo>
                <a:lnTo>
                  <a:pt x="958" y="407"/>
                </a:lnTo>
                <a:lnTo>
                  <a:pt x="958" y="407"/>
                </a:lnTo>
                <a:lnTo>
                  <a:pt x="958" y="407"/>
                </a:lnTo>
                <a:lnTo>
                  <a:pt x="958" y="407"/>
                </a:lnTo>
                <a:lnTo>
                  <a:pt x="953" y="411"/>
                </a:lnTo>
                <a:lnTo>
                  <a:pt x="949" y="416"/>
                </a:lnTo>
                <a:lnTo>
                  <a:pt x="949" y="416"/>
                </a:lnTo>
                <a:lnTo>
                  <a:pt x="953" y="416"/>
                </a:lnTo>
                <a:lnTo>
                  <a:pt x="953" y="416"/>
                </a:lnTo>
                <a:lnTo>
                  <a:pt x="953" y="416"/>
                </a:lnTo>
                <a:lnTo>
                  <a:pt x="953" y="416"/>
                </a:lnTo>
                <a:close/>
                <a:moveTo>
                  <a:pt x="1721" y="366"/>
                </a:moveTo>
                <a:lnTo>
                  <a:pt x="1721" y="366"/>
                </a:lnTo>
                <a:lnTo>
                  <a:pt x="1721" y="366"/>
                </a:lnTo>
                <a:lnTo>
                  <a:pt x="1717" y="366"/>
                </a:lnTo>
                <a:lnTo>
                  <a:pt x="1717" y="366"/>
                </a:lnTo>
                <a:lnTo>
                  <a:pt x="1717" y="366"/>
                </a:lnTo>
                <a:lnTo>
                  <a:pt x="1712" y="371"/>
                </a:lnTo>
                <a:lnTo>
                  <a:pt x="1708" y="371"/>
                </a:lnTo>
                <a:lnTo>
                  <a:pt x="1708" y="371"/>
                </a:lnTo>
                <a:lnTo>
                  <a:pt x="1708" y="371"/>
                </a:lnTo>
                <a:lnTo>
                  <a:pt x="1708" y="371"/>
                </a:lnTo>
                <a:lnTo>
                  <a:pt x="1703" y="375"/>
                </a:lnTo>
                <a:lnTo>
                  <a:pt x="1703" y="375"/>
                </a:lnTo>
                <a:lnTo>
                  <a:pt x="1703" y="375"/>
                </a:lnTo>
                <a:lnTo>
                  <a:pt x="1703" y="375"/>
                </a:lnTo>
                <a:lnTo>
                  <a:pt x="1708" y="380"/>
                </a:lnTo>
                <a:lnTo>
                  <a:pt x="1708" y="380"/>
                </a:lnTo>
                <a:lnTo>
                  <a:pt x="1708" y="380"/>
                </a:lnTo>
                <a:lnTo>
                  <a:pt x="1708" y="380"/>
                </a:lnTo>
                <a:lnTo>
                  <a:pt x="1708" y="380"/>
                </a:lnTo>
                <a:lnTo>
                  <a:pt x="1708" y="380"/>
                </a:lnTo>
                <a:lnTo>
                  <a:pt x="1712" y="380"/>
                </a:lnTo>
                <a:lnTo>
                  <a:pt x="1712" y="375"/>
                </a:lnTo>
                <a:lnTo>
                  <a:pt x="1717" y="375"/>
                </a:lnTo>
                <a:lnTo>
                  <a:pt x="1717" y="375"/>
                </a:lnTo>
                <a:lnTo>
                  <a:pt x="1717" y="371"/>
                </a:lnTo>
                <a:lnTo>
                  <a:pt x="1721" y="371"/>
                </a:lnTo>
                <a:lnTo>
                  <a:pt x="1721" y="371"/>
                </a:lnTo>
                <a:lnTo>
                  <a:pt x="1721" y="371"/>
                </a:lnTo>
                <a:lnTo>
                  <a:pt x="1721" y="366"/>
                </a:lnTo>
                <a:lnTo>
                  <a:pt x="1721" y="366"/>
                </a:lnTo>
                <a:lnTo>
                  <a:pt x="1721" y="366"/>
                </a:lnTo>
                <a:lnTo>
                  <a:pt x="1721" y="366"/>
                </a:lnTo>
                <a:close/>
                <a:moveTo>
                  <a:pt x="1730" y="344"/>
                </a:moveTo>
                <a:lnTo>
                  <a:pt x="1730" y="339"/>
                </a:lnTo>
                <a:lnTo>
                  <a:pt x="1735" y="339"/>
                </a:lnTo>
                <a:lnTo>
                  <a:pt x="1730" y="339"/>
                </a:lnTo>
                <a:lnTo>
                  <a:pt x="1730" y="339"/>
                </a:lnTo>
                <a:lnTo>
                  <a:pt x="1730" y="339"/>
                </a:lnTo>
                <a:lnTo>
                  <a:pt x="1730" y="335"/>
                </a:lnTo>
                <a:lnTo>
                  <a:pt x="1730" y="335"/>
                </a:lnTo>
                <a:lnTo>
                  <a:pt x="1730" y="335"/>
                </a:lnTo>
                <a:lnTo>
                  <a:pt x="1730" y="335"/>
                </a:lnTo>
                <a:lnTo>
                  <a:pt x="1730" y="335"/>
                </a:lnTo>
                <a:lnTo>
                  <a:pt x="1730" y="335"/>
                </a:lnTo>
                <a:lnTo>
                  <a:pt x="1730" y="335"/>
                </a:lnTo>
                <a:lnTo>
                  <a:pt x="1726" y="335"/>
                </a:lnTo>
                <a:lnTo>
                  <a:pt x="1726" y="335"/>
                </a:lnTo>
                <a:lnTo>
                  <a:pt x="1721" y="335"/>
                </a:lnTo>
                <a:lnTo>
                  <a:pt x="1717" y="335"/>
                </a:lnTo>
                <a:lnTo>
                  <a:pt x="1717" y="335"/>
                </a:lnTo>
                <a:lnTo>
                  <a:pt x="1721" y="330"/>
                </a:lnTo>
                <a:lnTo>
                  <a:pt x="1721" y="330"/>
                </a:lnTo>
                <a:lnTo>
                  <a:pt x="1721" y="330"/>
                </a:lnTo>
                <a:lnTo>
                  <a:pt x="1721" y="330"/>
                </a:lnTo>
                <a:lnTo>
                  <a:pt x="1726" y="326"/>
                </a:lnTo>
                <a:lnTo>
                  <a:pt x="1726" y="326"/>
                </a:lnTo>
                <a:lnTo>
                  <a:pt x="1726" y="321"/>
                </a:lnTo>
                <a:lnTo>
                  <a:pt x="1726" y="321"/>
                </a:lnTo>
                <a:lnTo>
                  <a:pt x="1726" y="321"/>
                </a:lnTo>
                <a:lnTo>
                  <a:pt x="1721" y="321"/>
                </a:lnTo>
                <a:lnTo>
                  <a:pt x="1721" y="321"/>
                </a:lnTo>
                <a:lnTo>
                  <a:pt x="1717" y="317"/>
                </a:lnTo>
                <a:lnTo>
                  <a:pt x="1717" y="317"/>
                </a:lnTo>
                <a:lnTo>
                  <a:pt x="1717" y="317"/>
                </a:lnTo>
                <a:lnTo>
                  <a:pt x="1717" y="312"/>
                </a:lnTo>
                <a:lnTo>
                  <a:pt x="1717" y="312"/>
                </a:lnTo>
                <a:lnTo>
                  <a:pt x="1712" y="312"/>
                </a:lnTo>
                <a:lnTo>
                  <a:pt x="1712" y="312"/>
                </a:lnTo>
                <a:lnTo>
                  <a:pt x="1712" y="312"/>
                </a:lnTo>
                <a:lnTo>
                  <a:pt x="1712" y="308"/>
                </a:lnTo>
                <a:lnTo>
                  <a:pt x="1712" y="308"/>
                </a:lnTo>
                <a:lnTo>
                  <a:pt x="1712" y="308"/>
                </a:lnTo>
                <a:lnTo>
                  <a:pt x="1712" y="308"/>
                </a:lnTo>
                <a:lnTo>
                  <a:pt x="1708" y="308"/>
                </a:lnTo>
                <a:lnTo>
                  <a:pt x="1708" y="308"/>
                </a:lnTo>
                <a:lnTo>
                  <a:pt x="1703" y="308"/>
                </a:lnTo>
                <a:lnTo>
                  <a:pt x="1703" y="308"/>
                </a:lnTo>
                <a:lnTo>
                  <a:pt x="1703" y="308"/>
                </a:lnTo>
                <a:lnTo>
                  <a:pt x="1703" y="308"/>
                </a:lnTo>
                <a:lnTo>
                  <a:pt x="1703" y="308"/>
                </a:lnTo>
                <a:lnTo>
                  <a:pt x="1703" y="303"/>
                </a:lnTo>
                <a:lnTo>
                  <a:pt x="1703" y="303"/>
                </a:lnTo>
                <a:lnTo>
                  <a:pt x="1703" y="303"/>
                </a:lnTo>
                <a:lnTo>
                  <a:pt x="1703" y="303"/>
                </a:lnTo>
                <a:lnTo>
                  <a:pt x="1708" y="303"/>
                </a:lnTo>
                <a:lnTo>
                  <a:pt x="1708" y="298"/>
                </a:lnTo>
                <a:lnTo>
                  <a:pt x="1708" y="298"/>
                </a:lnTo>
                <a:lnTo>
                  <a:pt x="1708" y="298"/>
                </a:lnTo>
                <a:lnTo>
                  <a:pt x="1708" y="298"/>
                </a:lnTo>
                <a:lnTo>
                  <a:pt x="1708" y="298"/>
                </a:lnTo>
                <a:lnTo>
                  <a:pt x="1708" y="298"/>
                </a:lnTo>
                <a:lnTo>
                  <a:pt x="1708" y="294"/>
                </a:lnTo>
                <a:lnTo>
                  <a:pt x="1703" y="298"/>
                </a:lnTo>
                <a:lnTo>
                  <a:pt x="1703" y="298"/>
                </a:lnTo>
                <a:lnTo>
                  <a:pt x="1699" y="298"/>
                </a:lnTo>
                <a:lnTo>
                  <a:pt x="1694" y="303"/>
                </a:lnTo>
                <a:lnTo>
                  <a:pt x="1694" y="303"/>
                </a:lnTo>
                <a:lnTo>
                  <a:pt x="1690" y="303"/>
                </a:lnTo>
                <a:lnTo>
                  <a:pt x="1685" y="312"/>
                </a:lnTo>
                <a:lnTo>
                  <a:pt x="1681" y="312"/>
                </a:lnTo>
                <a:lnTo>
                  <a:pt x="1676" y="317"/>
                </a:lnTo>
                <a:lnTo>
                  <a:pt x="1676" y="321"/>
                </a:lnTo>
                <a:lnTo>
                  <a:pt x="1672" y="321"/>
                </a:lnTo>
                <a:lnTo>
                  <a:pt x="1672" y="326"/>
                </a:lnTo>
                <a:lnTo>
                  <a:pt x="1672" y="326"/>
                </a:lnTo>
                <a:lnTo>
                  <a:pt x="1667" y="326"/>
                </a:lnTo>
                <a:lnTo>
                  <a:pt x="1667" y="330"/>
                </a:lnTo>
                <a:lnTo>
                  <a:pt x="1667" y="330"/>
                </a:lnTo>
                <a:lnTo>
                  <a:pt x="1667" y="330"/>
                </a:lnTo>
                <a:lnTo>
                  <a:pt x="1658" y="330"/>
                </a:lnTo>
                <a:lnTo>
                  <a:pt x="1658" y="330"/>
                </a:lnTo>
                <a:lnTo>
                  <a:pt x="1653" y="335"/>
                </a:lnTo>
                <a:lnTo>
                  <a:pt x="1649" y="335"/>
                </a:lnTo>
                <a:lnTo>
                  <a:pt x="1649" y="335"/>
                </a:lnTo>
                <a:lnTo>
                  <a:pt x="1649" y="335"/>
                </a:lnTo>
                <a:lnTo>
                  <a:pt x="1649" y="339"/>
                </a:lnTo>
                <a:lnTo>
                  <a:pt x="1649" y="339"/>
                </a:lnTo>
                <a:lnTo>
                  <a:pt x="1649" y="339"/>
                </a:lnTo>
                <a:lnTo>
                  <a:pt x="1649" y="339"/>
                </a:lnTo>
                <a:lnTo>
                  <a:pt x="1653" y="339"/>
                </a:lnTo>
                <a:lnTo>
                  <a:pt x="1658" y="335"/>
                </a:lnTo>
                <a:lnTo>
                  <a:pt x="1658" y="335"/>
                </a:lnTo>
                <a:lnTo>
                  <a:pt x="1667" y="335"/>
                </a:lnTo>
                <a:lnTo>
                  <a:pt x="1667" y="335"/>
                </a:lnTo>
                <a:lnTo>
                  <a:pt x="1667" y="335"/>
                </a:lnTo>
                <a:lnTo>
                  <a:pt x="1667" y="339"/>
                </a:lnTo>
                <a:lnTo>
                  <a:pt x="1663" y="344"/>
                </a:lnTo>
                <a:lnTo>
                  <a:pt x="1663" y="348"/>
                </a:lnTo>
                <a:lnTo>
                  <a:pt x="1663" y="348"/>
                </a:lnTo>
                <a:lnTo>
                  <a:pt x="1663" y="348"/>
                </a:lnTo>
                <a:lnTo>
                  <a:pt x="1667" y="348"/>
                </a:lnTo>
                <a:lnTo>
                  <a:pt x="1672" y="344"/>
                </a:lnTo>
                <a:lnTo>
                  <a:pt x="1676" y="344"/>
                </a:lnTo>
                <a:lnTo>
                  <a:pt x="1676" y="344"/>
                </a:lnTo>
                <a:lnTo>
                  <a:pt x="1676" y="344"/>
                </a:lnTo>
                <a:lnTo>
                  <a:pt x="1681" y="339"/>
                </a:lnTo>
                <a:lnTo>
                  <a:pt x="1681" y="339"/>
                </a:lnTo>
                <a:lnTo>
                  <a:pt x="1685" y="339"/>
                </a:lnTo>
                <a:lnTo>
                  <a:pt x="1685" y="339"/>
                </a:lnTo>
                <a:lnTo>
                  <a:pt x="1685" y="339"/>
                </a:lnTo>
                <a:lnTo>
                  <a:pt x="1694" y="335"/>
                </a:lnTo>
                <a:lnTo>
                  <a:pt x="1694" y="335"/>
                </a:lnTo>
                <a:lnTo>
                  <a:pt x="1694" y="335"/>
                </a:lnTo>
                <a:lnTo>
                  <a:pt x="1699" y="335"/>
                </a:lnTo>
                <a:lnTo>
                  <a:pt x="1699" y="330"/>
                </a:lnTo>
                <a:lnTo>
                  <a:pt x="1699" y="330"/>
                </a:lnTo>
                <a:lnTo>
                  <a:pt x="1703" y="330"/>
                </a:lnTo>
                <a:lnTo>
                  <a:pt x="1703" y="330"/>
                </a:lnTo>
                <a:lnTo>
                  <a:pt x="1708" y="330"/>
                </a:lnTo>
                <a:lnTo>
                  <a:pt x="1708" y="330"/>
                </a:lnTo>
                <a:lnTo>
                  <a:pt x="1703" y="330"/>
                </a:lnTo>
                <a:lnTo>
                  <a:pt x="1703" y="335"/>
                </a:lnTo>
                <a:lnTo>
                  <a:pt x="1703" y="335"/>
                </a:lnTo>
                <a:lnTo>
                  <a:pt x="1708" y="335"/>
                </a:lnTo>
                <a:lnTo>
                  <a:pt x="1708" y="335"/>
                </a:lnTo>
                <a:lnTo>
                  <a:pt x="1708" y="339"/>
                </a:lnTo>
                <a:lnTo>
                  <a:pt x="1708" y="339"/>
                </a:lnTo>
                <a:lnTo>
                  <a:pt x="1708" y="339"/>
                </a:lnTo>
                <a:lnTo>
                  <a:pt x="1712" y="339"/>
                </a:lnTo>
                <a:lnTo>
                  <a:pt x="1717" y="344"/>
                </a:lnTo>
                <a:lnTo>
                  <a:pt x="1717" y="344"/>
                </a:lnTo>
                <a:lnTo>
                  <a:pt x="1721" y="344"/>
                </a:lnTo>
                <a:lnTo>
                  <a:pt x="1721" y="344"/>
                </a:lnTo>
                <a:lnTo>
                  <a:pt x="1721" y="344"/>
                </a:lnTo>
                <a:lnTo>
                  <a:pt x="1726" y="344"/>
                </a:lnTo>
                <a:lnTo>
                  <a:pt x="1730" y="344"/>
                </a:lnTo>
                <a:close/>
                <a:moveTo>
                  <a:pt x="940" y="552"/>
                </a:moveTo>
                <a:lnTo>
                  <a:pt x="940" y="552"/>
                </a:lnTo>
                <a:lnTo>
                  <a:pt x="940" y="547"/>
                </a:lnTo>
                <a:lnTo>
                  <a:pt x="940" y="547"/>
                </a:lnTo>
                <a:lnTo>
                  <a:pt x="940" y="543"/>
                </a:lnTo>
                <a:lnTo>
                  <a:pt x="940" y="543"/>
                </a:lnTo>
                <a:lnTo>
                  <a:pt x="944" y="538"/>
                </a:lnTo>
                <a:lnTo>
                  <a:pt x="944" y="538"/>
                </a:lnTo>
                <a:lnTo>
                  <a:pt x="944" y="538"/>
                </a:lnTo>
                <a:lnTo>
                  <a:pt x="940" y="538"/>
                </a:lnTo>
                <a:lnTo>
                  <a:pt x="940" y="534"/>
                </a:lnTo>
                <a:lnTo>
                  <a:pt x="935" y="534"/>
                </a:lnTo>
                <a:lnTo>
                  <a:pt x="931" y="534"/>
                </a:lnTo>
                <a:lnTo>
                  <a:pt x="926" y="529"/>
                </a:lnTo>
                <a:lnTo>
                  <a:pt x="922" y="525"/>
                </a:lnTo>
                <a:lnTo>
                  <a:pt x="922" y="525"/>
                </a:lnTo>
                <a:lnTo>
                  <a:pt x="917" y="525"/>
                </a:lnTo>
                <a:lnTo>
                  <a:pt x="917" y="525"/>
                </a:lnTo>
                <a:lnTo>
                  <a:pt x="917" y="525"/>
                </a:lnTo>
                <a:lnTo>
                  <a:pt x="913" y="525"/>
                </a:lnTo>
                <a:lnTo>
                  <a:pt x="913" y="525"/>
                </a:lnTo>
                <a:lnTo>
                  <a:pt x="913" y="529"/>
                </a:lnTo>
                <a:lnTo>
                  <a:pt x="913" y="529"/>
                </a:lnTo>
                <a:lnTo>
                  <a:pt x="913" y="529"/>
                </a:lnTo>
                <a:lnTo>
                  <a:pt x="913" y="529"/>
                </a:lnTo>
                <a:lnTo>
                  <a:pt x="917" y="529"/>
                </a:lnTo>
                <a:lnTo>
                  <a:pt x="917" y="529"/>
                </a:lnTo>
                <a:lnTo>
                  <a:pt x="917" y="529"/>
                </a:lnTo>
                <a:lnTo>
                  <a:pt x="917" y="529"/>
                </a:lnTo>
                <a:lnTo>
                  <a:pt x="922" y="529"/>
                </a:lnTo>
                <a:lnTo>
                  <a:pt x="922" y="529"/>
                </a:lnTo>
                <a:lnTo>
                  <a:pt x="922" y="529"/>
                </a:lnTo>
                <a:lnTo>
                  <a:pt x="922" y="529"/>
                </a:lnTo>
                <a:lnTo>
                  <a:pt x="917" y="534"/>
                </a:lnTo>
                <a:lnTo>
                  <a:pt x="917" y="534"/>
                </a:lnTo>
                <a:lnTo>
                  <a:pt x="917" y="529"/>
                </a:lnTo>
                <a:lnTo>
                  <a:pt x="917" y="529"/>
                </a:lnTo>
                <a:lnTo>
                  <a:pt x="917" y="529"/>
                </a:lnTo>
                <a:lnTo>
                  <a:pt x="913" y="529"/>
                </a:lnTo>
                <a:lnTo>
                  <a:pt x="913" y="529"/>
                </a:lnTo>
                <a:lnTo>
                  <a:pt x="913" y="534"/>
                </a:lnTo>
                <a:lnTo>
                  <a:pt x="913" y="534"/>
                </a:lnTo>
                <a:lnTo>
                  <a:pt x="913" y="534"/>
                </a:lnTo>
                <a:lnTo>
                  <a:pt x="913" y="534"/>
                </a:lnTo>
                <a:lnTo>
                  <a:pt x="913" y="534"/>
                </a:lnTo>
                <a:lnTo>
                  <a:pt x="908" y="538"/>
                </a:lnTo>
                <a:lnTo>
                  <a:pt x="908" y="538"/>
                </a:lnTo>
                <a:lnTo>
                  <a:pt x="908" y="538"/>
                </a:lnTo>
                <a:lnTo>
                  <a:pt x="908" y="538"/>
                </a:lnTo>
                <a:lnTo>
                  <a:pt x="913" y="538"/>
                </a:lnTo>
                <a:lnTo>
                  <a:pt x="913" y="538"/>
                </a:lnTo>
                <a:lnTo>
                  <a:pt x="913" y="538"/>
                </a:lnTo>
                <a:lnTo>
                  <a:pt x="913" y="538"/>
                </a:lnTo>
                <a:lnTo>
                  <a:pt x="913" y="538"/>
                </a:lnTo>
                <a:lnTo>
                  <a:pt x="913" y="538"/>
                </a:lnTo>
                <a:lnTo>
                  <a:pt x="917" y="538"/>
                </a:lnTo>
                <a:lnTo>
                  <a:pt x="917" y="538"/>
                </a:lnTo>
                <a:lnTo>
                  <a:pt x="917" y="538"/>
                </a:lnTo>
                <a:lnTo>
                  <a:pt x="917" y="538"/>
                </a:lnTo>
                <a:lnTo>
                  <a:pt x="917" y="538"/>
                </a:lnTo>
                <a:lnTo>
                  <a:pt x="917" y="538"/>
                </a:lnTo>
                <a:lnTo>
                  <a:pt x="917" y="538"/>
                </a:lnTo>
                <a:lnTo>
                  <a:pt x="913" y="543"/>
                </a:lnTo>
                <a:lnTo>
                  <a:pt x="913" y="543"/>
                </a:lnTo>
                <a:lnTo>
                  <a:pt x="913" y="543"/>
                </a:lnTo>
                <a:lnTo>
                  <a:pt x="913" y="543"/>
                </a:lnTo>
                <a:lnTo>
                  <a:pt x="913" y="543"/>
                </a:lnTo>
                <a:lnTo>
                  <a:pt x="917" y="543"/>
                </a:lnTo>
                <a:lnTo>
                  <a:pt x="917" y="543"/>
                </a:lnTo>
                <a:lnTo>
                  <a:pt x="917" y="543"/>
                </a:lnTo>
                <a:lnTo>
                  <a:pt x="917" y="543"/>
                </a:lnTo>
                <a:lnTo>
                  <a:pt x="917" y="543"/>
                </a:lnTo>
                <a:lnTo>
                  <a:pt x="917" y="543"/>
                </a:lnTo>
                <a:lnTo>
                  <a:pt x="917" y="543"/>
                </a:lnTo>
                <a:lnTo>
                  <a:pt x="917" y="547"/>
                </a:lnTo>
                <a:lnTo>
                  <a:pt x="917" y="547"/>
                </a:lnTo>
                <a:lnTo>
                  <a:pt x="917" y="547"/>
                </a:lnTo>
                <a:lnTo>
                  <a:pt x="917" y="547"/>
                </a:lnTo>
                <a:lnTo>
                  <a:pt x="917" y="547"/>
                </a:lnTo>
                <a:lnTo>
                  <a:pt x="922" y="547"/>
                </a:lnTo>
                <a:lnTo>
                  <a:pt x="922" y="547"/>
                </a:lnTo>
                <a:lnTo>
                  <a:pt x="922" y="547"/>
                </a:lnTo>
                <a:lnTo>
                  <a:pt x="917" y="547"/>
                </a:lnTo>
                <a:lnTo>
                  <a:pt x="917" y="547"/>
                </a:lnTo>
                <a:lnTo>
                  <a:pt x="917" y="552"/>
                </a:lnTo>
                <a:lnTo>
                  <a:pt x="913" y="552"/>
                </a:lnTo>
                <a:lnTo>
                  <a:pt x="913" y="552"/>
                </a:lnTo>
                <a:lnTo>
                  <a:pt x="913" y="552"/>
                </a:lnTo>
                <a:lnTo>
                  <a:pt x="913" y="552"/>
                </a:lnTo>
                <a:lnTo>
                  <a:pt x="913" y="552"/>
                </a:lnTo>
                <a:lnTo>
                  <a:pt x="913" y="552"/>
                </a:lnTo>
                <a:lnTo>
                  <a:pt x="917" y="552"/>
                </a:lnTo>
                <a:lnTo>
                  <a:pt x="917" y="552"/>
                </a:lnTo>
                <a:lnTo>
                  <a:pt x="917" y="552"/>
                </a:lnTo>
                <a:lnTo>
                  <a:pt x="917" y="552"/>
                </a:lnTo>
                <a:lnTo>
                  <a:pt x="917" y="552"/>
                </a:lnTo>
                <a:lnTo>
                  <a:pt x="917" y="552"/>
                </a:lnTo>
                <a:lnTo>
                  <a:pt x="917" y="552"/>
                </a:lnTo>
                <a:lnTo>
                  <a:pt x="917" y="556"/>
                </a:lnTo>
                <a:lnTo>
                  <a:pt x="917" y="556"/>
                </a:lnTo>
                <a:lnTo>
                  <a:pt x="922" y="556"/>
                </a:lnTo>
                <a:lnTo>
                  <a:pt x="922" y="556"/>
                </a:lnTo>
                <a:lnTo>
                  <a:pt x="917" y="556"/>
                </a:lnTo>
                <a:lnTo>
                  <a:pt x="917" y="556"/>
                </a:lnTo>
                <a:lnTo>
                  <a:pt x="917" y="556"/>
                </a:lnTo>
                <a:lnTo>
                  <a:pt x="917" y="556"/>
                </a:lnTo>
                <a:lnTo>
                  <a:pt x="922" y="556"/>
                </a:lnTo>
                <a:lnTo>
                  <a:pt x="922" y="556"/>
                </a:lnTo>
                <a:lnTo>
                  <a:pt x="922" y="556"/>
                </a:lnTo>
                <a:lnTo>
                  <a:pt x="922" y="556"/>
                </a:lnTo>
                <a:lnTo>
                  <a:pt x="922" y="561"/>
                </a:lnTo>
                <a:lnTo>
                  <a:pt x="917" y="561"/>
                </a:lnTo>
                <a:lnTo>
                  <a:pt x="917" y="561"/>
                </a:lnTo>
                <a:lnTo>
                  <a:pt x="917" y="561"/>
                </a:lnTo>
                <a:lnTo>
                  <a:pt x="917" y="561"/>
                </a:lnTo>
                <a:lnTo>
                  <a:pt x="917" y="565"/>
                </a:lnTo>
                <a:lnTo>
                  <a:pt x="917" y="565"/>
                </a:lnTo>
                <a:lnTo>
                  <a:pt x="917" y="565"/>
                </a:lnTo>
                <a:lnTo>
                  <a:pt x="922" y="561"/>
                </a:lnTo>
                <a:lnTo>
                  <a:pt x="922" y="565"/>
                </a:lnTo>
                <a:lnTo>
                  <a:pt x="926" y="561"/>
                </a:lnTo>
                <a:lnTo>
                  <a:pt x="926" y="561"/>
                </a:lnTo>
                <a:lnTo>
                  <a:pt x="931" y="561"/>
                </a:lnTo>
                <a:lnTo>
                  <a:pt x="931" y="561"/>
                </a:lnTo>
                <a:lnTo>
                  <a:pt x="931" y="561"/>
                </a:lnTo>
                <a:lnTo>
                  <a:pt x="931" y="561"/>
                </a:lnTo>
                <a:lnTo>
                  <a:pt x="931" y="561"/>
                </a:lnTo>
                <a:lnTo>
                  <a:pt x="931" y="561"/>
                </a:lnTo>
                <a:lnTo>
                  <a:pt x="926" y="561"/>
                </a:lnTo>
                <a:lnTo>
                  <a:pt x="926" y="565"/>
                </a:lnTo>
                <a:lnTo>
                  <a:pt x="922" y="565"/>
                </a:lnTo>
                <a:lnTo>
                  <a:pt x="922" y="565"/>
                </a:lnTo>
                <a:lnTo>
                  <a:pt x="922" y="565"/>
                </a:lnTo>
                <a:lnTo>
                  <a:pt x="922" y="570"/>
                </a:lnTo>
                <a:lnTo>
                  <a:pt x="922" y="570"/>
                </a:lnTo>
                <a:lnTo>
                  <a:pt x="922" y="570"/>
                </a:lnTo>
                <a:lnTo>
                  <a:pt x="926" y="574"/>
                </a:lnTo>
                <a:lnTo>
                  <a:pt x="926" y="574"/>
                </a:lnTo>
                <a:lnTo>
                  <a:pt x="931" y="574"/>
                </a:lnTo>
                <a:lnTo>
                  <a:pt x="931" y="579"/>
                </a:lnTo>
                <a:lnTo>
                  <a:pt x="931" y="579"/>
                </a:lnTo>
                <a:lnTo>
                  <a:pt x="935" y="579"/>
                </a:lnTo>
                <a:lnTo>
                  <a:pt x="935" y="579"/>
                </a:lnTo>
                <a:lnTo>
                  <a:pt x="935" y="574"/>
                </a:lnTo>
                <a:lnTo>
                  <a:pt x="935" y="579"/>
                </a:lnTo>
                <a:lnTo>
                  <a:pt x="940" y="579"/>
                </a:lnTo>
                <a:lnTo>
                  <a:pt x="940" y="574"/>
                </a:lnTo>
                <a:lnTo>
                  <a:pt x="940" y="574"/>
                </a:lnTo>
                <a:lnTo>
                  <a:pt x="940" y="570"/>
                </a:lnTo>
                <a:lnTo>
                  <a:pt x="940" y="570"/>
                </a:lnTo>
                <a:lnTo>
                  <a:pt x="940" y="570"/>
                </a:lnTo>
                <a:lnTo>
                  <a:pt x="940" y="570"/>
                </a:lnTo>
                <a:lnTo>
                  <a:pt x="940" y="574"/>
                </a:lnTo>
                <a:lnTo>
                  <a:pt x="940" y="574"/>
                </a:lnTo>
                <a:lnTo>
                  <a:pt x="940" y="570"/>
                </a:lnTo>
                <a:lnTo>
                  <a:pt x="940" y="565"/>
                </a:lnTo>
                <a:lnTo>
                  <a:pt x="944" y="565"/>
                </a:lnTo>
                <a:lnTo>
                  <a:pt x="944" y="561"/>
                </a:lnTo>
                <a:lnTo>
                  <a:pt x="944" y="561"/>
                </a:lnTo>
                <a:lnTo>
                  <a:pt x="944" y="561"/>
                </a:lnTo>
                <a:lnTo>
                  <a:pt x="940" y="561"/>
                </a:lnTo>
                <a:lnTo>
                  <a:pt x="940" y="556"/>
                </a:lnTo>
                <a:lnTo>
                  <a:pt x="940" y="556"/>
                </a:lnTo>
                <a:lnTo>
                  <a:pt x="935" y="552"/>
                </a:lnTo>
                <a:lnTo>
                  <a:pt x="940" y="552"/>
                </a:lnTo>
                <a:lnTo>
                  <a:pt x="940" y="552"/>
                </a:lnTo>
                <a:close/>
                <a:moveTo>
                  <a:pt x="967" y="434"/>
                </a:moveTo>
                <a:lnTo>
                  <a:pt x="971" y="434"/>
                </a:lnTo>
                <a:lnTo>
                  <a:pt x="971" y="434"/>
                </a:lnTo>
                <a:lnTo>
                  <a:pt x="976" y="430"/>
                </a:lnTo>
                <a:lnTo>
                  <a:pt x="976" y="430"/>
                </a:lnTo>
                <a:lnTo>
                  <a:pt x="980" y="430"/>
                </a:lnTo>
                <a:lnTo>
                  <a:pt x="980" y="425"/>
                </a:lnTo>
                <a:lnTo>
                  <a:pt x="980" y="425"/>
                </a:lnTo>
                <a:lnTo>
                  <a:pt x="980" y="421"/>
                </a:lnTo>
                <a:lnTo>
                  <a:pt x="980" y="421"/>
                </a:lnTo>
                <a:lnTo>
                  <a:pt x="976" y="425"/>
                </a:lnTo>
                <a:lnTo>
                  <a:pt x="971" y="430"/>
                </a:lnTo>
                <a:lnTo>
                  <a:pt x="967" y="430"/>
                </a:lnTo>
                <a:lnTo>
                  <a:pt x="962" y="430"/>
                </a:lnTo>
                <a:lnTo>
                  <a:pt x="962" y="434"/>
                </a:lnTo>
                <a:lnTo>
                  <a:pt x="958" y="434"/>
                </a:lnTo>
                <a:lnTo>
                  <a:pt x="958" y="434"/>
                </a:lnTo>
                <a:lnTo>
                  <a:pt x="962" y="434"/>
                </a:lnTo>
                <a:lnTo>
                  <a:pt x="962" y="434"/>
                </a:lnTo>
                <a:lnTo>
                  <a:pt x="967" y="434"/>
                </a:lnTo>
                <a:lnTo>
                  <a:pt x="967" y="434"/>
                </a:lnTo>
                <a:lnTo>
                  <a:pt x="967" y="434"/>
                </a:lnTo>
                <a:lnTo>
                  <a:pt x="967" y="434"/>
                </a:lnTo>
                <a:lnTo>
                  <a:pt x="967" y="434"/>
                </a:lnTo>
                <a:lnTo>
                  <a:pt x="967" y="434"/>
                </a:lnTo>
                <a:lnTo>
                  <a:pt x="967" y="434"/>
                </a:lnTo>
                <a:lnTo>
                  <a:pt x="967" y="434"/>
                </a:lnTo>
                <a:lnTo>
                  <a:pt x="967" y="434"/>
                </a:lnTo>
                <a:lnTo>
                  <a:pt x="967" y="434"/>
                </a:lnTo>
                <a:close/>
                <a:moveTo>
                  <a:pt x="1780" y="2650"/>
                </a:moveTo>
                <a:lnTo>
                  <a:pt x="1780" y="2650"/>
                </a:lnTo>
                <a:lnTo>
                  <a:pt x="1780" y="2645"/>
                </a:lnTo>
                <a:lnTo>
                  <a:pt x="1775" y="2645"/>
                </a:lnTo>
                <a:lnTo>
                  <a:pt x="1775" y="2645"/>
                </a:lnTo>
                <a:lnTo>
                  <a:pt x="1775" y="2645"/>
                </a:lnTo>
                <a:lnTo>
                  <a:pt x="1775" y="2645"/>
                </a:lnTo>
                <a:lnTo>
                  <a:pt x="1771" y="2645"/>
                </a:lnTo>
                <a:lnTo>
                  <a:pt x="1771" y="2640"/>
                </a:lnTo>
                <a:lnTo>
                  <a:pt x="1771" y="2640"/>
                </a:lnTo>
                <a:lnTo>
                  <a:pt x="1766" y="2640"/>
                </a:lnTo>
                <a:lnTo>
                  <a:pt x="1766" y="2640"/>
                </a:lnTo>
                <a:lnTo>
                  <a:pt x="1771" y="2640"/>
                </a:lnTo>
                <a:lnTo>
                  <a:pt x="1766" y="2636"/>
                </a:lnTo>
                <a:lnTo>
                  <a:pt x="1766" y="2640"/>
                </a:lnTo>
                <a:lnTo>
                  <a:pt x="1762" y="2640"/>
                </a:lnTo>
                <a:lnTo>
                  <a:pt x="1753" y="2640"/>
                </a:lnTo>
                <a:lnTo>
                  <a:pt x="1748" y="2636"/>
                </a:lnTo>
                <a:lnTo>
                  <a:pt x="1748" y="2640"/>
                </a:lnTo>
                <a:lnTo>
                  <a:pt x="1748" y="2640"/>
                </a:lnTo>
                <a:lnTo>
                  <a:pt x="1748" y="2640"/>
                </a:lnTo>
                <a:lnTo>
                  <a:pt x="1748" y="2645"/>
                </a:lnTo>
                <a:lnTo>
                  <a:pt x="1753" y="2645"/>
                </a:lnTo>
                <a:lnTo>
                  <a:pt x="1753" y="2645"/>
                </a:lnTo>
                <a:lnTo>
                  <a:pt x="1753" y="2645"/>
                </a:lnTo>
                <a:lnTo>
                  <a:pt x="1753" y="2645"/>
                </a:lnTo>
                <a:lnTo>
                  <a:pt x="1753" y="2645"/>
                </a:lnTo>
                <a:lnTo>
                  <a:pt x="1757" y="2645"/>
                </a:lnTo>
                <a:lnTo>
                  <a:pt x="1757" y="2645"/>
                </a:lnTo>
                <a:lnTo>
                  <a:pt x="1757" y="2645"/>
                </a:lnTo>
                <a:lnTo>
                  <a:pt x="1757" y="2645"/>
                </a:lnTo>
                <a:lnTo>
                  <a:pt x="1757" y="2645"/>
                </a:lnTo>
                <a:lnTo>
                  <a:pt x="1762" y="2650"/>
                </a:lnTo>
                <a:lnTo>
                  <a:pt x="1762" y="2650"/>
                </a:lnTo>
                <a:lnTo>
                  <a:pt x="1762" y="2650"/>
                </a:lnTo>
                <a:lnTo>
                  <a:pt x="1766" y="2650"/>
                </a:lnTo>
                <a:lnTo>
                  <a:pt x="1762" y="2645"/>
                </a:lnTo>
                <a:lnTo>
                  <a:pt x="1762" y="2645"/>
                </a:lnTo>
                <a:lnTo>
                  <a:pt x="1762" y="2645"/>
                </a:lnTo>
                <a:lnTo>
                  <a:pt x="1757" y="2640"/>
                </a:lnTo>
                <a:lnTo>
                  <a:pt x="1762" y="2640"/>
                </a:lnTo>
                <a:lnTo>
                  <a:pt x="1762" y="2645"/>
                </a:lnTo>
                <a:lnTo>
                  <a:pt x="1762" y="2645"/>
                </a:lnTo>
                <a:lnTo>
                  <a:pt x="1766" y="2645"/>
                </a:lnTo>
                <a:lnTo>
                  <a:pt x="1766" y="2645"/>
                </a:lnTo>
                <a:lnTo>
                  <a:pt x="1766" y="2645"/>
                </a:lnTo>
                <a:lnTo>
                  <a:pt x="1766" y="2645"/>
                </a:lnTo>
                <a:lnTo>
                  <a:pt x="1766" y="2645"/>
                </a:lnTo>
                <a:lnTo>
                  <a:pt x="1766" y="2645"/>
                </a:lnTo>
                <a:lnTo>
                  <a:pt x="1766" y="2645"/>
                </a:lnTo>
                <a:lnTo>
                  <a:pt x="1766" y="2650"/>
                </a:lnTo>
                <a:lnTo>
                  <a:pt x="1771" y="2650"/>
                </a:lnTo>
                <a:lnTo>
                  <a:pt x="1771" y="2650"/>
                </a:lnTo>
                <a:lnTo>
                  <a:pt x="1771" y="2650"/>
                </a:lnTo>
                <a:lnTo>
                  <a:pt x="1775" y="2650"/>
                </a:lnTo>
                <a:lnTo>
                  <a:pt x="1775" y="2650"/>
                </a:lnTo>
                <a:lnTo>
                  <a:pt x="1775" y="2650"/>
                </a:lnTo>
                <a:lnTo>
                  <a:pt x="1780" y="2650"/>
                </a:lnTo>
                <a:lnTo>
                  <a:pt x="1780" y="2650"/>
                </a:lnTo>
                <a:lnTo>
                  <a:pt x="1780" y="2650"/>
                </a:lnTo>
                <a:lnTo>
                  <a:pt x="1780" y="2650"/>
                </a:lnTo>
                <a:lnTo>
                  <a:pt x="1780" y="2650"/>
                </a:lnTo>
                <a:lnTo>
                  <a:pt x="1780" y="2650"/>
                </a:lnTo>
                <a:close/>
                <a:moveTo>
                  <a:pt x="1703" y="2618"/>
                </a:moveTo>
                <a:lnTo>
                  <a:pt x="1703" y="2618"/>
                </a:lnTo>
                <a:lnTo>
                  <a:pt x="1699" y="2618"/>
                </a:lnTo>
                <a:lnTo>
                  <a:pt x="1699" y="2613"/>
                </a:lnTo>
                <a:lnTo>
                  <a:pt x="1694" y="2613"/>
                </a:lnTo>
                <a:lnTo>
                  <a:pt x="1694" y="2613"/>
                </a:lnTo>
                <a:lnTo>
                  <a:pt x="1694" y="2618"/>
                </a:lnTo>
                <a:lnTo>
                  <a:pt x="1694" y="2613"/>
                </a:lnTo>
                <a:lnTo>
                  <a:pt x="1690" y="2613"/>
                </a:lnTo>
                <a:lnTo>
                  <a:pt x="1690" y="2613"/>
                </a:lnTo>
                <a:lnTo>
                  <a:pt x="1690" y="2613"/>
                </a:lnTo>
                <a:lnTo>
                  <a:pt x="1690" y="2613"/>
                </a:lnTo>
                <a:lnTo>
                  <a:pt x="1690" y="2613"/>
                </a:lnTo>
                <a:lnTo>
                  <a:pt x="1690" y="2613"/>
                </a:lnTo>
                <a:lnTo>
                  <a:pt x="1690" y="2613"/>
                </a:lnTo>
                <a:lnTo>
                  <a:pt x="1690" y="2613"/>
                </a:lnTo>
                <a:lnTo>
                  <a:pt x="1690" y="2613"/>
                </a:lnTo>
                <a:lnTo>
                  <a:pt x="1685" y="2613"/>
                </a:lnTo>
                <a:lnTo>
                  <a:pt x="1685" y="2613"/>
                </a:lnTo>
                <a:lnTo>
                  <a:pt x="1681" y="2613"/>
                </a:lnTo>
                <a:lnTo>
                  <a:pt x="1681" y="2618"/>
                </a:lnTo>
                <a:lnTo>
                  <a:pt x="1681" y="2618"/>
                </a:lnTo>
                <a:lnTo>
                  <a:pt x="1685" y="2618"/>
                </a:lnTo>
                <a:lnTo>
                  <a:pt x="1685" y="2618"/>
                </a:lnTo>
                <a:lnTo>
                  <a:pt x="1690" y="2618"/>
                </a:lnTo>
                <a:lnTo>
                  <a:pt x="1690" y="2618"/>
                </a:lnTo>
                <a:lnTo>
                  <a:pt x="1690" y="2618"/>
                </a:lnTo>
                <a:lnTo>
                  <a:pt x="1690" y="2618"/>
                </a:lnTo>
                <a:lnTo>
                  <a:pt x="1690" y="2622"/>
                </a:lnTo>
                <a:lnTo>
                  <a:pt x="1690" y="2622"/>
                </a:lnTo>
                <a:lnTo>
                  <a:pt x="1690" y="2622"/>
                </a:lnTo>
                <a:lnTo>
                  <a:pt x="1694" y="2622"/>
                </a:lnTo>
                <a:lnTo>
                  <a:pt x="1694" y="2622"/>
                </a:lnTo>
                <a:lnTo>
                  <a:pt x="1694" y="2622"/>
                </a:lnTo>
                <a:lnTo>
                  <a:pt x="1694" y="2622"/>
                </a:lnTo>
                <a:lnTo>
                  <a:pt x="1694" y="2622"/>
                </a:lnTo>
                <a:lnTo>
                  <a:pt x="1694" y="2622"/>
                </a:lnTo>
                <a:lnTo>
                  <a:pt x="1694" y="2622"/>
                </a:lnTo>
                <a:lnTo>
                  <a:pt x="1694" y="2622"/>
                </a:lnTo>
                <a:lnTo>
                  <a:pt x="1694" y="2622"/>
                </a:lnTo>
                <a:lnTo>
                  <a:pt x="1699" y="2622"/>
                </a:lnTo>
                <a:lnTo>
                  <a:pt x="1699" y="2622"/>
                </a:lnTo>
                <a:lnTo>
                  <a:pt x="1699" y="2622"/>
                </a:lnTo>
                <a:lnTo>
                  <a:pt x="1699" y="2622"/>
                </a:lnTo>
                <a:lnTo>
                  <a:pt x="1699" y="2627"/>
                </a:lnTo>
                <a:lnTo>
                  <a:pt x="1699" y="2627"/>
                </a:lnTo>
                <a:lnTo>
                  <a:pt x="1699" y="2627"/>
                </a:lnTo>
                <a:lnTo>
                  <a:pt x="1699" y="2627"/>
                </a:lnTo>
                <a:lnTo>
                  <a:pt x="1699" y="2627"/>
                </a:lnTo>
                <a:lnTo>
                  <a:pt x="1699" y="2627"/>
                </a:lnTo>
                <a:lnTo>
                  <a:pt x="1703" y="2627"/>
                </a:lnTo>
                <a:lnTo>
                  <a:pt x="1703" y="2627"/>
                </a:lnTo>
                <a:lnTo>
                  <a:pt x="1703" y="2622"/>
                </a:lnTo>
                <a:lnTo>
                  <a:pt x="1703" y="2622"/>
                </a:lnTo>
                <a:lnTo>
                  <a:pt x="1703" y="2622"/>
                </a:lnTo>
                <a:lnTo>
                  <a:pt x="1703" y="2622"/>
                </a:lnTo>
                <a:lnTo>
                  <a:pt x="1703" y="2622"/>
                </a:lnTo>
                <a:lnTo>
                  <a:pt x="1703" y="2618"/>
                </a:lnTo>
                <a:lnTo>
                  <a:pt x="1703" y="2618"/>
                </a:lnTo>
                <a:close/>
                <a:moveTo>
                  <a:pt x="1789" y="2640"/>
                </a:moveTo>
                <a:lnTo>
                  <a:pt x="1789" y="2640"/>
                </a:lnTo>
                <a:lnTo>
                  <a:pt x="1784" y="2636"/>
                </a:lnTo>
                <a:lnTo>
                  <a:pt x="1784" y="2636"/>
                </a:lnTo>
                <a:lnTo>
                  <a:pt x="1775" y="2636"/>
                </a:lnTo>
                <a:lnTo>
                  <a:pt x="1771" y="2636"/>
                </a:lnTo>
                <a:lnTo>
                  <a:pt x="1771" y="2640"/>
                </a:lnTo>
                <a:lnTo>
                  <a:pt x="1775" y="2640"/>
                </a:lnTo>
                <a:lnTo>
                  <a:pt x="1775" y="2640"/>
                </a:lnTo>
                <a:lnTo>
                  <a:pt x="1775" y="2640"/>
                </a:lnTo>
                <a:lnTo>
                  <a:pt x="1775" y="2645"/>
                </a:lnTo>
                <a:lnTo>
                  <a:pt x="1780" y="2645"/>
                </a:lnTo>
                <a:lnTo>
                  <a:pt x="1780" y="2645"/>
                </a:lnTo>
                <a:lnTo>
                  <a:pt x="1780" y="2645"/>
                </a:lnTo>
                <a:lnTo>
                  <a:pt x="1784" y="2640"/>
                </a:lnTo>
                <a:lnTo>
                  <a:pt x="1784" y="2640"/>
                </a:lnTo>
                <a:lnTo>
                  <a:pt x="1784" y="2640"/>
                </a:lnTo>
                <a:lnTo>
                  <a:pt x="1784" y="2640"/>
                </a:lnTo>
                <a:lnTo>
                  <a:pt x="1784" y="2640"/>
                </a:lnTo>
                <a:lnTo>
                  <a:pt x="1784" y="2640"/>
                </a:lnTo>
                <a:lnTo>
                  <a:pt x="1784" y="2645"/>
                </a:lnTo>
                <a:lnTo>
                  <a:pt x="1789" y="2645"/>
                </a:lnTo>
                <a:lnTo>
                  <a:pt x="1789" y="2645"/>
                </a:lnTo>
                <a:lnTo>
                  <a:pt x="1789" y="2640"/>
                </a:lnTo>
                <a:lnTo>
                  <a:pt x="1789" y="2640"/>
                </a:lnTo>
                <a:lnTo>
                  <a:pt x="1789" y="2640"/>
                </a:lnTo>
                <a:lnTo>
                  <a:pt x="1789" y="2640"/>
                </a:lnTo>
                <a:close/>
                <a:moveTo>
                  <a:pt x="913" y="470"/>
                </a:moveTo>
                <a:lnTo>
                  <a:pt x="913" y="470"/>
                </a:lnTo>
                <a:lnTo>
                  <a:pt x="913" y="470"/>
                </a:lnTo>
                <a:lnTo>
                  <a:pt x="913" y="470"/>
                </a:lnTo>
                <a:lnTo>
                  <a:pt x="908" y="470"/>
                </a:lnTo>
                <a:lnTo>
                  <a:pt x="908" y="470"/>
                </a:lnTo>
                <a:lnTo>
                  <a:pt x="908" y="470"/>
                </a:lnTo>
                <a:lnTo>
                  <a:pt x="913" y="470"/>
                </a:lnTo>
                <a:lnTo>
                  <a:pt x="917" y="470"/>
                </a:lnTo>
                <a:lnTo>
                  <a:pt x="917" y="470"/>
                </a:lnTo>
                <a:lnTo>
                  <a:pt x="922" y="470"/>
                </a:lnTo>
                <a:lnTo>
                  <a:pt x="926" y="466"/>
                </a:lnTo>
                <a:lnTo>
                  <a:pt x="926" y="461"/>
                </a:lnTo>
                <a:lnTo>
                  <a:pt x="931" y="461"/>
                </a:lnTo>
                <a:lnTo>
                  <a:pt x="935" y="457"/>
                </a:lnTo>
                <a:lnTo>
                  <a:pt x="935" y="457"/>
                </a:lnTo>
                <a:lnTo>
                  <a:pt x="940" y="457"/>
                </a:lnTo>
                <a:lnTo>
                  <a:pt x="940" y="457"/>
                </a:lnTo>
                <a:lnTo>
                  <a:pt x="935" y="457"/>
                </a:lnTo>
                <a:lnTo>
                  <a:pt x="935" y="457"/>
                </a:lnTo>
                <a:lnTo>
                  <a:pt x="931" y="457"/>
                </a:lnTo>
                <a:lnTo>
                  <a:pt x="931" y="457"/>
                </a:lnTo>
                <a:lnTo>
                  <a:pt x="931" y="461"/>
                </a:lnTo>
                <a:lnTo>
                  <a:pt x="926" y="461"/>
                </a:lnTo>
                <a:lnTo>
                  <a:pt x="926" y="461"/>
                </a:lnTo>
                <a:lnTo>
                  <a:pt x="926" y="461"/>
                </a:lnTo>
                <a:lnTo>
                  <a:pt x="922" y="461"/>
                </a:lnTo>
                <a:lnTo>
                  <a:pt x="917" y="461"/>
                </a:lnTo>
                <a:lnTo>
                  <a:pt x="917" y="461"/>
                </a:lnTo>
                <a:lnTo>
                  <a:pt x="917" y="461"/>
                </a:lnTo>
                <a:lnTo>
                  <a:pt x="917" y="461"/>
                </a:lnTo>
                <a:lnTo>
                  <a:pt x="917" y="461"/>
                </a:lnTo>
                <a:lnTo>
                  <a:pt x="926" y="461"/>
                </a:lnTo>
                <a:lnTo>
                  <a:pt x="926" y="461"/>
                </a:lnTo>
                <a:lnTo>
                  <a:pt x="926" y="461"/>
                </a:lnTo>
                <a:lnTo>
                  <a:pt x="931" y="457"/>
                </a:lnTo>
                <a:lnTo>
                  <a:pt x="931" y="457"/>
                </a:lnTo>
                <a:lnTo>
                  <a:pt x="931" y="457"/>
                </a:lnTo>
                <a:lnTo>
                  <a:pt x="931" y="457"/>
                </a:lnTo>
                <a:lnTo>
                  <a:pt x="931" y="457"/>
                </a:lnTo>
                <a:lnTo>
                  <a:pt x="926" y="457"/>
                </a:lnTo>
                <a:lnTo>
                  <a:pt x="926" y="452"/>
                </a:lnTo>
                <a:lnTo>
                  <a:pt x="926" y="452"/>
                </a:lnTo>
                <a:lnTo>
                  <a:pt x="922" y="452"/>
                </a:lnTo>
                <a:lnTo>
                  <a:pt x="922" y="452"/>
                </a:lnTo>
                <a:lnTo>
                  <a:pt x="922" y="452"/>
                </a:lnTo>
                <a:lnTo>
                  <a:pt x="917" y="457"/>
                </a:lnTo>
                <a:lnTo>
                  <a:pt x="917" y="457"/>
                </a:lnTo>
                <a:lnTo>
                  <a:pt x="917" y="457"/>
                </a:lnTo>
                <a:lnTo>
                  <a:pt x="913" y="461"/>
                </a:lnTo>
                <a:lnTo>
                  <a:pt x="913" y="461"/>
                </a:lnTo>
                <a:lnTo>
                  <a:pt x="913" y="461"/>
                </a:lnTo>
                <a:lnTo>
                  <a:pt x="913" y="466"/>
                </a:lnTo>
                <a:lnTo>
                  <a:pt x="913" y="466"/>
                </a:lnTo>
                <a:lnTo>
                  <a:pt x="913" y="466"/>
                </a:lnTo>
                <a:lnTo>
                  <a:pt x="913" y="470"/>
                </a:lnTo>
                <a:lnTo>
                  <a:pt x="913" y="470"/>
                </a:lnTo>
                <a:lnTo>
                  <a:pt x="913" y="470"/>
                </a:lnTo>
                <a:close/>
                <a:moveTo>
                  <a:pt x="1717" y="2627"/>
                </a:moveTo>
                <a:lnTo>
                  <a:pt x="1721" y="2627"/>
                </a:lnTo>
                <a:lnTo>
                  <a:pt x="1721" y="2627"/>
                </a:lnTo>
                <a:lnTo>
                  <a:pt x="1726" y="2631"/>
                </a:lnTo>
                <a:lnTo>
                  <a:pt x="1726" y="2627"/>
                </a:lnTo>
                <a:lnTo>
                  <a:pt x="1726" y="2627"/>
                </a:lnTo>
                <a:lnTo>
                  <a:pt x="1726" y="2627"/>
                </a:lnTo>
                <a:lnTo>
                  <a:pt x="1726" y="2627"/>
                </a:lnTo>
                <a:lnTo>
                  <a:pt x="1726" y="2627"/>
                </a:lnTo>
                <a:lnTo>
                  <a:pt x="1726" y="2622"/>
                </a:lnTo>
                <a:lnTo>
                  <a:pt x="1721" y="2622"/>
                </a:lnTo>
                <a:lnTo>
                  <a:pt x="1717" y="2622"/>
                </a:lnTo>
                <a:lnTo>
                  <a:pt x="1717" y="2622"/>
                </a:lnTo>
                <a:lnTo>
                  <a:pt x="1712" y="2622"/>
                </a:lnTo>
                <a:lnTo>
                  <a:pt x="1708" y="2622"/>
                </a:lnTo>
                <a:lnTo>
                  <a:pt x="1708" y="2622"/>
                </a:lnTo>
                <a:lnTo>
                  <a:pt x="1708" y="2622"/>
                </a:lnTo>
                <a:lnTo>
                  <a:pt x="1708" y="2622"/>
                </a:lnTo>
                <a:lnTo>
                  <a:pt x="1712" y="2627"/>
                </a:lnTo>
                <a:lnTo>
                  <a:pt x="1712" y="2627"/>
                </a:lnTo>
                <a:lnTo>
                  <a:pt x="1712" y="2627"/>
                </a:lnTo>
                <a:lnTo>
                  <a:pt x="1717" y="2627"/>
                </a:lnTo>
                <a:lnTo>
                  <a:pt x="1717" y="2627"/>
                </a:lnTo>
                <a:lnTo>
                  <a:pt x="1717" y="2627"/>
                </a:lnTo>
                <a:lnTo>
                  <a:pt x="1717" y="2627"/>
                </a:lnTo>
                <a:close/>
                <a:moveTo>
                  <a:pt x="1631" y="2546"/>
                </a:moveTo>
                <a:lnTo>
                  <a:pt x="1631" y="2546"/>
                </a:lnTo>
                <a:lnTo>
                  <a:pt x="1631" y="2546"/>
                </a:lnTo>
                <a:lnTo>
                  <a:pt x="1626" y="2541"/>
                </a:lnTo>
                <a:lnTo>
                  <a:pt x="1626" y="2541"/>
                </a:lnTo>
                <a:lnTo>
                  <a:pt x="1626" y="2541"/>
                </a:lnTo>
                <a:lnTo>
                  <a:pt x="1626" y="2541"/>
                </a:lnTo>
                <a:lnTo>
                  <a:pt x="1626" y="2536"/>
                </a:lnTo>
                <a:lnTo>
                  <a:pt x="1622" y="2532"/>
                </a:lnTo>
                <a:lnTo>
                  <a:pt x="1617" y="2527"/>
                </a:lnTo>
                <a:lnTo>
                  <a:pt x="1617" y="2527"/>
                </a:lnTo>
                <a:lnTo>
                  <a:pt x="1617" y="2527"/>
                </a:lnTo>
                <a:lnTo>
                  <a:pt x="1617" y="2527"/>
                </a:lnTo>
                <a:lnTo>
                  <a:pt x="1613" y="2523"/>
                </a:lnTo>
                <a:lnTo>
                  <a:pt x="1613" y="2523"/>
                </a:lnTo>
                <a:lnTo>
                  <a:pt x="1613" y="2527"/>
                </a:lnTo>
                <a:lnTo>
                  <a:pt x="1613" y="2527"/>
                </a:lnTo>
                <a:lnTo>
                  <a:pt x="1613" y="2527"/>
                </a:lnTo>
                <a:lnTo>
                  <a:pt x="1613" y="2527"/>
                </a:lnTo>
                <a:lnTo>
                  <a:pt x="1613" y="2532"/>
                </a:lnTo>
                <a:lnTo>
                  <a:pt x="1613" y="2532"/>
                </a:lnTo>
                <a:lnTo>
                  <a:pt x="1613" y="2532"/>
                </a:lnTo>
                <a:lnTo>
                  <a:pt x="1613" y="2532"/>
                </a:lnTo>
                <a:lnTo>
                  <a:pt x="1613" y="2536"/>
                </a:lnTo>
                <a:lnTo>
                  <a:pt x="1617" y="2536"/>
                </a:lnTo>
                <a:lnTo>
                  <a:pt x="1613" y="2536"/>
                </a:lnTo>
                <a:lnTo>
                  <a:pt x="1613" y="2536"/>
                </a:lnTo>
                <a:lnTo>
                  <a:pt x="1613" y="2536"/>
                </a:lnTo>
                <a:lnTo>
                  <a:pt x="1613" y="2536"/>
                </a:lnTo>
                <a:lnTo>
                  <a:pt x="1613" y="2536"/>
                </a:lnTo>
                <a:lnTo>
                  <a:pt x="1613" y="2541"/>
                </a:lnTo>
                <a:lnTo>
                  <a:pt x="1613" y="2541"/>
                </a:lnTo>
                <a:lnTo>
                  <a:pt x="1613" y="2541"/>
                </a:lnTo>
                <a:lnTo>
                  <a:pt x="1617" y="2541"/>
                </a:lnTo>
                <a:lnTo>
                  <a:pt x="1613" y="2541"/>
                </a:lnTo>
                <a:lnTo>
                  <a:pt x="1613" y="2546"/>
                </a:lnTo>
                <a:lnTo>
                  <a:pt x="1613" y="2546"/>
                </a:lnTo>
                <a:lnTo>
                  <a:pt x="1617" y="2546"/>
                </a:lnTo>
                <a:lnTo>
                  <a:pt x="1617" y="2546"/>
                </a:lnTo>
                <a:lnTo>
                  <a:pt x="1622" y="2546"/>
                </a:lnTo>
                <a:lnTo>
                  <a:pt x="1622" y="2546"/>
                </a:lnTo>
                <a:lnTo>
                  <a:pt x="1622" y="2546"/>
                </a:lnTo>
                <a:lnTo>
                  <a:pt x="1622" y="2546"/>
                </a:lnTo>
                <a:lnTo>
                  <a:pt x="1622" y="2541"/>
                </a:lnTo>
                <a:lnTo>
                  <a:pt x="1622" y="2541"/>
                </a:lnTo>
                <a:lnTo>
                  <a:pt x="1622" y="2541"/>
                </a:lnTo>
                <a:lnTo>
                  <a:pt x="1622" y="2536"/>
                </a:lnTo>
                <a:lnTo>
                  <a:pt x="1622" y="2536"/>
                </a:lnTo>
                <a:lnTo>
                  <a:pt x="1622" y="2541"/>
                </a:lnTo>
                <a:lnTo>
                  <a:pt x="1622" y="2541"/>
                </a:lnTo>
                <a:lnTo>
                  <a:pt x="1622" y="2541"/>
                </a:lnTo>
                <a:lnTo>
                  <a:pt x="1622" y="2541"/>
                </a:lnTo>
                <a:lnTo>
                  <a:pt x="1622" y="2541"/>
                </a:lnTo>
                <a:lnTo>
                  <a:pt x="1622" y="2541"/>
                </a:lnTo>
                <a:lnTo>
                  <a:pt x="1622" y="2546"/>
                </a:lnTo>
                <a:lnTo>
                  <a:pt x="1622" y="2546"/>
                </a:lnTo>
                <a:lnTo>
                  <a:pt x="1626" y="2546"/>
                </a:lnTo>
                <a:lnTo>
                  <a:pt x="1626" y="2546"/>
                </a:lnTo>
                <a:lnTo>
                  <a:pt x="1626" y="2550"/>
                </a:lnTo>
                <a:lnTo>
                  <a:pt x="1626" y="2550"/>
                </a:lnTo>
                <a:lnTo>
                  <a:pt x="1631" y="2550"/>
                </a:lnTo>
                <a:lnTo>
                  <a:pt x="1631" y="2550"/>
                </a:lnTo>
                <a:lnTo>
                  <a:pt x="1631" y="2550"/>
                </a:lnTo>
                <a:lnTo>
                  <a:pt x="1631" y="2550"/>
                </a:lnTo>
                <a:lnTo>
                  <a:pt x="1631" y="2546"/>
                </a:lnTo>
                <a:close/>
                <a:moveTo>
                  <a:pt x="1653" y="2586"/>
                </a:moveTo>
                <a:lnTo>
                  <a:pt x="1653" y="2586"/>
                </a:lnTo>
                <a:lnTo>
                  <a:pt x="1649" y="2586"/>
                </a:lnTo>
                <a:lnTo>
                  <a:pt x="1649" y="2586"/>
                </a:lnTo>
                <a:lnTo>
                  <a:pt x="1649" y="2586"/>
                </a:lnTo>
                <a:lnTo>
                  <a:pt x="1644" y="2582"/>
                </a:lnTo>
                <a:lnTo>
                  <a:pt x="1644" y="2582"/>
                </a:lnTo>
                <a:lnTo>
                  <a:pt x="1644" y="2582"/>
                </a:lnTo>
                <a:lnTo>
                  <a:pt x="1644" y="2582"/>
                </a:lnTo>
                <a:lnTo>
                  <a:pt x="1644" y="2582"/>
                </a:lnTo>
                <a:lnTo>
                  <a:pt x="1644" y="2586"/>
                </a:lnTo>
                <a:lnTo>
                  <a:pt x="1644" y="2586"/>
                </a:lnTo>
                <a:lnTo>
                  <a:pt x="1649" y="2591"/>
                </a:lnTo>
                <a:lnTo>
                  <a:pt x="1653" y="2591"/>
                </a:lnTo>
                <a:lnTo>
                  <a:pt x="1653" y="2591"/>
                </a:lnTo>
                <a:lnTo>
                  <a:pt x="1653" y="2591"/>
                </a:lnTo>
                <a:lnTo>
                  <a:pt x="1653" y="2586"/>
                </a:lnTo>
                <a:close/>
                <a:moveTo>
                  <a:pt x="1644" y="479"/>
                </a:moveTo>
                <a:lnTo>
                  <a:pt x="1644" y="479"/>
                </a:lnTo>
                <a:lnTo>
                  <a:pt x="1644" y="479"/>
                </a:lnTo>
                <a:lnTo>
                  <a:pt x="1644" y="475"/>
                </a:lnTo>
                <a:lnTo>
                  <a:pt x="1644" y="475"/>
                </a:lnTo>
                <a:lnTo>
                  <a:pt x="1644" y="475"/>
                </a:lnTo>
                <a:lnTo>
                  <a:pt x="1644" y="475"/>
                </a:lnTo>
                <a:lnTo>
                  <a:pt x="1644" y="475"/>
                </a:lnTo>
                <a:lnTo>
                  <a:pt x="1644" y="475"/>
                </a:lnTo>
                <a:lnTo>
                  <a:pt x="1644" y="475"/>
                </a:lnTo>
                <a:lnTo>
                  <a:pt x="1644" y="475"/>
                </a:lnTo>
                <a:lnTo>
                  <a:pt x="1644" y="475"/>
                </a:lnTo>
                <a:lnTo>
                  <a:pt x="1640" y="479"/>
                </a:lnTo>
                <a:lnTo>
                  <a:pt x="1640" y="479"/>
                </a:lnTo>
                <a:lnTo>
                  <a:pt x="1635" y="479"/>
                </a:lnTo>
                <a:lnTo>
                  <a:pt x="1635" y="479"/>
                </a:lnTo>
                <a:lnTo>
                  <a:pt x="1635" y="479"/>
                </a:lnTo>
                <a:lnTo>
                  <a:pt x="1635" y="479"/>
                </a:lnTo>
                <a:lnTo>
                  <a:pt x="1640" y="479"/>
                </a:lnTo>
                <a:lnTo>
                  <a:pt x="1640" y="475"/>
                </a:lnTo>
                <a:lnTo>
                  <a:pt x="1640" y="475"/>
                </a:lnTo>
                <a:lnTo>
                  <a:pt x="1640" y="475"/>
                </a:lnTo>
                <a:lnTo>
                  <a:pt x="1640" y="475"/>
                </a:lnTo>
                <a:lnTo>
                  <a:pt x="1640" y="475"/>
                </a:lnTo>
                <a:lnTo>
                  <a:pt x="1640" y="475"/>
                </a:lnTo>
                <a:lnTo>
                  <a:pt x="1640" y="479"/>
                </a:lnTo>
                <a:lnTo>
                  <a:pt x="1640" y="479"/>
                </a:lnTo>
                <a:lnTo>
                  <a:pt x="1635" y="479"/>
                </a:lnTo>
                <a:lnTo>
                  <a:pt x="1631" y="484"/>
                </a:lnTo>
                <a:lnTo>
                  <a:pt x="1626" y="484"/>
                </a:lnTo>
                <a:lnTo>
                  <a:pt x="1626" y="484"/>
                </a:lnTo>
                <a:lnTo>
                  <a:pt x="1626" y="488"/>
                </a:lnTo>
                <a:lnTo>
                  <a:pt x="1626" y="488"/>
                </a:lnTo>
                <a:lnTo>
                  <a:pt x="1631" y="484"/>
                </a:lnTo>
                <a:lnTo>
                  <a:pt x="1635" y="484"/>
                </a:lnTo>
                <a:lnTo>
                  <a:pt x="1635" y="484"/>
                </a:lnTo>
                <a:lnTo>
                  <a:pt x="1635" y="484"/>
                </a:lnTo>
                <a:lnTo>
                  <a:pt x="1635" y="484"/>
                </a:lnTo>
                <a:lnTo>
                  <a:pt x="1626" y="488"/>
                </a:lnTo>
                <a:lnTo>
                  <a:pt x="1631" y="488"/>
                </a:lnTo>
                <a:lnTo>
                  <a:pt x="1631" y="488"/>
                </a:lnTo>
                <a:lnTo>
                  <a:pt x="1631" y="488"/>
                </a:lnTo>
                <a:lnTo>
                  <a:pt x="1631" y="488"/>
                </a:lnTo>
                <a:lnTo>
                  <a:pt x="1635" y="488"/>
                </a:lnTo>
                <a:lnTo>
                  <a:pt x="1640" y="484"/>
                </a:lnTo>
                <a:lnTo>
                  <a:pt x="1640" y="479"/>
                </a:lnTo>
                <a:lnTo>
                  <a:pt x="1640" y="484"/>
                </a:lnTo>
                <a:lnTo>
                  <a:pt x="1640" y="484"/>
                </a:lnTo>
                <a:lnTo>
                  <a:pt x="1640" y="484"/>
                </a:lnTo>
                <a:lnTo>
                  <a:pt x="1635" y="488"/>
                </a:lnTo>
                <a:lnTo>
                  <a:pt x="1635" y="488"/>
                </a:lnTo>
                <a:lnTo>
                  <a:pt x="1635" y="488"/>
                </a:lnTo>
                <a:lnTo>
                  <a:pt x="1640" y="484"/>
                </a:lnTo>
                <a:lnTo>
                  <a:pt x="1644" y="484"/>
                </a:lnTo>
                <a:lnTo>
                  <a:pt x="1644" y="479"/>
                </a:lnTo>
                <a:lnTo>
                  <a:pt x="1644" y="479"/>
                </a:lnTo>
                <a:lnTo>
                  <a:pt x="1644" y="479"/>
                </a:lnTo>
                <a:lnTo>
                  <a:pt x="1644" y="479"/>
                </a:lnTo>
                <a:lnTo>
                  <a:pt x="1644" y="479"/>
                </a:lnTo>
                <a:close/>
                <a:moveTo>
                  <a:pt x="800" y="339"/>
                </a:moveTo>
                <a:lnTo>
                  <a:pt x="800" y="339"/>
                </a:lnTo>
                <a:lnTo>
                  <a:pt x="800" y="339"/>
                </a:lnTo>
                <a:lnTo>
                  <a:pt x="795" y="339"/>
                </a:lnTo>
                <a:lnTo>
                  <a:pt x="795" y="339"/>
                </a:lnTo>
                <a:lnTo>
                  <a:pt x="795" y="344"/>
                </a:lnTo>
                <a:lnTo>
                  <a:pt x="795" y="344"/>
                </a:lnTo>
                <a:lnTo>
                  <a:pt x="795" y="344"/>
                </a:lnTo>
                <a:lnTo>
                  <a:pt x="791" y="344"/>
                </a:lnTo>
                <a:lnTo>
                  <a:pt x="791" y="344"/>
                </a:lnTo>
                <a:lnTo>
                  <a:pt x="791" y="344"/>
                </a:lnTo>
                <a:lnTo>
                  <a:pt x="782" y="344"/>
                </a:lnTo>
                <a:lnTo>
                  <a:pt x="782" y="348"/>
                </a:lnTo>
                <a:lnTo>
                  <a:pt x="786" y="348"/>
                </a:lnTo>
                <a:lnTo>
                  <a:pt x="786" y="348"/>
                </a:lnTo>
                <a:lnTo>
                  <a:pt x="786" y="348"/>
                </a:lnTo>
                <a:lnTo>
                  <a:pt x="786" y="348"/>
                </a:lnTo>
                <a:lnTo>
                  <a:pt x="786" y="348"/>
                </a:lnTo>
                <a:lnTo>
                  <a:pt x="791" y="348"/>
                </a:lnTo>
                <a:lnTo>
                  <a:pt x="791" y="348"/>
                </a:lnTo>
                <a:lnTo>
                  <a:pt x="791" y="344"/>
                </a:lnTo>
                <a:lnTo>
                  <a:pt x="795" y="344"/>
                </a:lnTo>
                <a:lnTo>
                  <a:pt x="791" y="348"/>
                </a:lnTo>
                <a:lnTo>
                  <a:pt x="791" y="348"/>
                </a:lnTo>
                <a:lnTo>
                  <a:pt x="795" y="348"/>
                </a:lnTo>
                <a:lnTo>
                  <a:pt x="795" y="348"/>
                </a:lnTo>
                <a:lnTo>
                  <a:pt x="795" y="348"/>
                </a:lnTo>
                <a:lnTo>
                  <a:pt x="795" y="348"/>
                </a:lnTo>
                <a:lnTo>
                  <a:pt x="795" y="344"/>
                </a:lnTo>
                <a:lnTo>
                  <a:pt x="795" y="344"/>
                </a:lnTo>
                <a:lnTo>
                  <a:pt x="800" y="344"/>
                </a:lnTo>
                <a:lnTo>
                  <a:pt x="800" y="344"/>
                </a:lnTo>
                <a:lnTo>
                  <a:pt x="800" y="344"/>
                </a:lnTo>
                <a:lnTo>
                  <a:pt x="800" y="348"/>
                </a:lnTo>
                <a:lnTo>
                  <a:pt x="800" y="348"/>
                </a:lnTo>
                <a:lnTo>
                  <a:pt x="800" y="348"/>
                </a:lnTo>
                <a:lnTo>
                  <a:pt x="800" y="348"/>
                </a:lnTo>
                <a:lnTo>
                  <a:pt x="800" y="344"/>
                </a:lnTo>
                <a:lnTo>
                  <a:pt x="804" y="344"/>
                </a:lnTo>
                <a:lnTo>
                  <a:pt x="804" y="344"/>
                </a:lnTo>
                <a:lnTo>
                  <a:pt x="804" y="344"/>
                </a:lnTo>
                <a:lnTo>
                  <a:pt x="804" y="344"/>
                </a:lnTo>
                <a:lnTo>
                  <a:pt x="804" y="344"/>
                </a:lnTo>
                <a:lnTo>
                  <a:pt x="804" y="344"/>
                </a:lnTo>
                <a:lnTo>
                  <a:pt x="804" y="344"/>
                </a:lnTo>
                <a:lnTo>
                  <a:pt x="800" y="344"/>
                </a:lnTo>
                <a:lnTo>
                  <a:pt x="800" y="344"/>
                </a:lnTo>
                <a:lnTo>
                  <a:pt x="800" y="344"/>
                </a:lnTo>
                <a:lnTo>
                  <a:pt x="800" y="344"/>
                </a:lnTo>
                <a:lnTo>
                  <a:pt x="800" y="339"/>
                </a:lnTo>
                <a:close/>
                <a:moveTo>
                  <a:pt x="2069" y="1723"/>
                </a:moveTo>
                <a:lnTo>
                  <a:pt x="2069" y="1723"/>
                </a:lnTo>
                <a:lnTo>
                  <a:pt x="2074" y="1723"/>
                </a:lnTo>
                <a:lnTo>
                  <a:pt x="2069" y="1723"/>
                </a:lnTo>
                <a:lnTo>
                  <a:pt x="2069" y="1718"/>
                </a:lnTo>
                <a:lnTo>
                  <a:pt x="2074" y="1718"/>
                </a:lnTo>
                <a:lnTo>
                  <a:pt x="2074" y="1714"/>
                </a:lnTo>
                <a:lnTo>
                  <a:pt x="2074" y="1709"/>
                </a:lnTo>
                <a:lnTo>
                  <a:pt x="2069" y="1709"/>
                </a:lnTo>
                <a:lnTo>
                  <a:pt x="2069" y="1709"/>
                </a:lnTo>
                <a:lnTo>
                  <a:pt x="2069" y="1705"/>
                </a:lnTo>
                <a:lnTo>
                  <a:pt x="2069" y="1696"/>
                </a:lnTo>
                <a:lnTo>
                  <a:pt x="2065" y="1696"/>
                </a:lnTo>
                <a:lnTo>
                  <a:pt x="2065" y="1686"/>
                </a:lnTo>
                <a:lnTo>
                  <a:pt x="2065" y="1682"/>
                </a:lnTo>
                <a:lnTo>
                  <a:pt x="2060" y="1677"/>
                </a:lnTo>
                <a:lnTo>
                  <a:pt x="2060" y="1673"/>
                </a:lnTo>
                <a:lnTo>
                  <a:pt x="2056" y="1673"/>
                </a:lnTo>
                <a:lnTo>
                  <a:pt x="2051" y="1673"/>
                </a:lnTo>
                <a:lnTo>
                  <a:pt x="2047" y="1673"/>
                </a:lnTo>
                <a:lnTo>
                  <a:pt x="2042" y="1673"/>
                </a:lnTo>
                <a:lnTo>
                  <a:pt x="2037" y="1673"/>
                </a:lnTo>
                <a:lnTo>
                  <a:pt x="2037" y="1673"/>
                </a:lnTo>
                <a:lnTo>
                  <a:pt x="2033" y="1668"/>
                </a:lnTo>
                <a:lnTo>
                  <a:pt x="2033" y="1668"/>
                </a:lnTo>
                <a:lnTo>
                  <a:pt x="2028" y="1668"/>
                </a:lnTo>
                <a:lnTo>
                  <a:pt x="2028" y="1664"/>
                </a:lnTo>
                <a:lnTo>
                  <a:pt x="2019" y="1664"/>
                </a:lnTo>
                <a:lnTo>
                  <a:pt x="2019" y="1659"/>
                </a:lnTo>
                <a:lnTo>
                  <a:pt x="2015" y="1655"/>
                </a:lnTo>
                <a:lnTo>
                  <a:pt x="2010" y="1650"/>
                </a:lnTo>
                <a:lnTo>
                  <a:pt x="2006" y="1650"/>
                </a:lnTo>
                <a:lnTo>
                  <a:pt x="2006" y="1646"/>
                </a:lnTo>
                <a:lnTo>
                  <a:pt x="2001" y="1646"/>
                </a:lnTo>
                <a:lnTo>
                  <a:pt x="1997" y="1641"/>
                </a:lnTo>
                <a:lnTo>
                  <a:pt x="1997" y="1641"/>
                </a:lnTo>
                <a:lnTo>
                  <a:pt x="1992" y="1637"/>
                </a:lnTo>
                <a:lnTo>
                  <a:pt x="1988" y="1637"/>
                </a:lnTo>
                <a:lnTo>
                  <a:pt x="1988" y="1632"/>
                </a:lnTo>
                <a:lnTo>
                  <a:pt x="1983" y="1632"/>
                </a:lnTo>
                <a:lnTo>
                  <a:pt x="1979" y="1632"/>
                </a:lnTo>
                <a:lnTo>
                  <a:pt x="1974" y="1628"/>
                </a:lnTo>
                <a:lnTo>
                  <a:pt x="1970" y="1628"/>
                </a:lnTo>
                <a:lnTo>
                  <a:pt x="1965" y="1632"/>
                </a:lnTo>
                <a:lnTo>
                  <a:pt x="1956" y="1632"/>
                </a:lnTo>
                <a:lnTo>
                  <a:pt x="1956" y="1632"/>
                </a:lnTo>
                <a:lnTo>
                  <a:pt x="1952" y="1632"/>
                </a:lnTo>
                <a:lnTo>
                  <a:pt x="1952" y="1632"/>
                </a:lnTo>
                <a:lnTo>
                  <a:pt x="1947" y="1628"/>
                </a:lnTo>
                <a:lnTo>
                  <a:pt x="1947" y="1628"/>
                </a:lnTo>
                <a:lnTo>
                  <a:pt x="1943" y="1628"/>
                </a:lnTo>
                <a:lnTo>
                  <a:pt x="1938" y="1628"/>
                </a:lnTo>
                <a:lnTo>
                  <a:pt x="1934" y="1628"/>
                </a:lnTo>
                <a:lnTo>
                  <a:pt x="1934" y="1623"/>
                </a:lnTo>
                <a:lnTo>
                  <a:pt x="1929" y="1623"/>
                </a:lnTo>
                <a:lnTo>
                  <a:pt x="1929" y="1623"/>
                </a:lnTo>
                <a:lnTo>
                  <a:pt x="1925" y="1623"/>
                </a:lnTo>
                <a:lnTo>
                  <a:pt x="1920" y="1623"/>
                </a:lnTo>
                <a:lnTo>
                  <a:pt x="1920" y="1623"/>
                </a:lnTo>
                <a:lnTo>
                  <a:pt x="1920" y="1623"/>
                </a:lnTo>
                <a:lnTo>
                  <a:pt x="1916" y="1623"/>
                </a:lnTo>
                <a:lnTo>
                  <a:pt x="1911" y="1628"/>
                </a:lnTo>
                <a:lnTo>
                  <a:pt x="1911" y="1623"/>
                </a:lnTo>
                <a:lnTo>
                  <a:pt x="1911" y="1628"/>
                </a:lnTo>
                <a:lnTo>
                  <a:pt x="1906" y="1628"/>
                </a:lnTo>
                <a:lnTo>
                  <a:pt x="1906" y="1628"/>
                </a:lnTo>
                <a:lnTo>
                  <a:pt x="1906" y="1628"/>
                </a:lnTo>
                <a:lnTo>
                  <a:pt x="1906" y="1628"/>
                </a:lnTo>
                <a:lnTo>
                  <a:pt x="1906" y="1623"/>
                </a:lnTo>
                <a:lnTo>
                  <a:pt x="1906" y="1623"/>
                </a:lnTo>
                <a:lnTo>
                  <a:pt x="1906" y="1623"/>
                </a:lnTo>
                <a:lnTo>
                  <a:pt x="1906" y="1623"/>
                </a:lnTo>
                <a:lnTo>
                  <a:pt x="1902" y="1623"/>
                </a:lnTo>
                <a:lnTo>
                  <a:pt x="1902" y="1628"/>
                </a:lnTo>
                <a:lnTo>
                  <a:pt x="1902" y="1632"/>
                </a:lnTo>
                <a:lnTo>
                  <a:pt x="1897" y="1637"/>
                </a:lnTo>
                <a:lnTo>
                  <a:pt x="1897" y="1637"/>
                </a:lnTo>
                <a:lnTo>
                  <a:pt x="1897" y="1637"/>
                </a:lnTo>
                <a:lnTo>
                  <a:pt x="1897" y="1628"/>
                </a:lnTo>
                <a:lnTo>
                  <a:pt x="1897" y="1628"/>
                </a:lnTo>
                <a:lnTo>
                  <a:pt x="1897" y="1623"/>
                </a:lnTo>
                <a:lnTo>
                  <a:pt x="1897" y="1623"/>
                </a:lnTo>
                <a:lnTo>
                  <a:pt x="1902" y="1623"/>
                </a:lnTo>
                <a:lnTo>
                  <a:pt x="1902" y="1623"/>
                </a:lnTo>
                <a:lnTo>
                  <a:pt x="1902" y="1623"/>
                </a:lnTo>
                <a:lnTo>
                  <a:pt x="1902" y="1619"/>
                </a:lnTo>
                <a:lnTo>
                  <a:pt x="1902" y="1619"/>
                </a:lnTo>
                <a:lnTo>
                  <a:pt x="1902" y="1619"/>
                </a:lnTo>
                <a:lnTo>
                  <a:pt x="1897" y="1619"/>
                </a:lnTo>
                <a:lnTo>
                  <a:pt x="1897" y="1623"/>
                </a:lnTo>
                <a:lnTo>
                  <a:pt x="1897" y="1619"/>
                </a:lnTo>
                <a:lnTo>
                  <a:pt x="1897" y="1619"/>
                </a:lnTo>
                <a:lnTo>
                  <a:pt x="1897" y="1619"/>
                </a:lnTo>
                <a:lnTo>
                  <a:pt x="1897" y="1619"/>
                </a:lnTo>
                <a:lnTo>
                  <a:pt x="1897" y="1619"/>
                </a:lnTo>
                <a:lnTo>
                  <a:pt x="1897" y="1614"/>
                </a:lnTo>
                <a:lnTo>
                  <a:pt x="1897" y="1614"/>
                </a:lnTo>
                <a:lnTo>
                  <a:pt x="1897" y="1614"/>
                </a:lnTo>
                <a:lnTo>
                  <a:pt x="1897" y="1610"/>
                </a:lnTo>
                <a:lnTo>
                  <a:pt x="1897" y="1610"/>
                </a:lnTo>
                <a:lnTo>
                  <a:pt x="1897" y="1610"/>
                </a:lnTo>
                <a:lnTo>
                  <a:pt x="1897" y="1610"/>
                </a:lnTo>
                <a:lnTo>
                  <a:pt x="1897" y="1610"/>
                </a:lnTo>
                <a:lnTo>
                  <a:pt x="1893" y="1610"/>
                </a:lnTo>
                <a:lnTo>
                  <a:pt x="1893" y="1610"/>
                </a:lnTo>
                <a:lnTo>
                  <a:pt x="1893" y="1605"/>
                </a:lnTo>
                <a:lnTo>
                  <a:pt x="1893" y="1605"/>
                </a:lnTo>
                <a:lnTo>
                  <a:pt x="1888" y="1605"/>
                </a:lnTo>
                <a:lnTo>
                  <a:pt x="1888" y="1605"/>
                </a:lnTo>
                <a:lnTo>
                  <a:pt x="1888" y="1605"/>
                </a:lnTo>
                <a:lnTo>
                  <a:pt x="1888" y="1610"/>
                </a:lnTo>
                <a:lnTo>
                  <a:pt x="1884" y="1610"/>
                </a:lnTo>
                <a:lnTo>
                  <a:pt x="1884" y="1605"/>
                </a:lnTo>
                <a:lnTo>
                  <a:pt x="1884" y="1601"/>
                </a:lnTo>
                <a:lnTo>
                  <a:pt x="1884" y="1601"/>
                </a:lnTo>
                <a:lnTo>
                  <a:pt x="1879" y="1601"/>
                </a:lnTo>
                <a:lnTo>
                  <a:pt x="1879" y="1601"/>
                </a:lnTo>
                <a:lnTo>
                  <a:pt x="1875" y="1601"/>
                </a:lnTo>
                <a:lnTo>
                  <a:pt x="1875" y="1596"/>
                </a:lnTo>
                <a:lnTo>
                  <a:pt x="1870" y="1596"/>
                </a:lnTo>
                <a:lnTo>
                  <a:pt x="1870" y="1596"/>
                </a:lnTo>
                <a:lnTo>
                  <a:pt x="1870" y="1596"/>
                </a:lnTo>
                <a:lnTo>
                  <a:pt x="1870" y="1596"/>
                </a:lnTo>
                <a:lnTo>
                  <a:pt x="1866" y="1596"/>
                </a:lnTo>
                <a:lnTo>
                  <a:pt x="1866" y="1596"/>
                </a:lnTo>
                <a:lnTo>
                  <a:pt x="1861" y="1596"/>
                </a:lnTo>
                <a:lnTo>
                  <a:pt x="1861" y="1592"/>
                </a:lnTo>
                <a:lnTo>
                  <a:pt x="1861" y="1592"/>
                </a:lnTo>
                <a:lnTo>
                  <a:pt x="1861" y="1592"/>
                </a:lnTo>
                <a:lnTo>
                  <a:pt x="1857" y="1592"/>
                </a:lnTo>
                <a:lnTo>
                  <a:pt x="1857" y="1592"/>
                </a:lnTo>
                <a:lnTo>
                  <a:pt x="1857" y="1592"/>
                </a:lnTo>
                <a:lnTo>
                  <a:pt x="1852" y="1592"/>
                </a:lnTo>
                <a:lnTo>
                  <a:pt x="1852" y="1587"/>
                </a:lnTo>
                <a:lnTo>
                  <a:pt x="1852" y="1587"/>
                </a:lnTo>
                <a:lnTo>
                  <a:pt x="1848" y="1587"/>
                </a:lnTo>
                <a:lnTo>
                  <a:pt x="1848" y="1587"/>
                </a:lnTo>
                <a:lnTo>
                  <a:pt x="1848" y="1587"/>
                </a:lnTo>
                <a:lnTo>
                  <a:pt x="1848" y="1592"/>
                </a:lnTo>
                <a:lnTo>
                  <a:pt x="1848" y="1592"/>
                </a:lnTo>
                <a:lnTo>
                  <a:pt x="1848" y="1592"/>
                </a:lnTo>
                <a:lnTo>
                  <a:pt x="1848" y="1587"/>
                </a:lnTo>
                <a:lnTo>
                  <a:pt x="1843" y="1592"/>
                </a:lnTo>
                <a:lnTo>
                  <a:pt x="1843" y="1592"/>
                </a:lnTo>
                <a:lnTo>
                  <a:pt x="1843" y="1592"/>
                </a:lnTo>
                <a:lnTo>
                  <a:pt x="1843" y="1587"/>
                </a:lnTo>
                <a:lnTo>
                  <a:pt x="1843" y="1587"/>
                </a:lnTo>
                <a:lnTo>
                  <a:pt x="1839" y="1587"/>
                </a:lnTo>
                <a:lnTo>
                  <a:pt x="1839" y="1592"/>
                </a:lnTo>
                <a:lnTo>
                  <a:pt x="1839" y="1592"/>
                </a:lnTo>
                <a:lnTo>
                  <a:pt x="1839" y="1592"/>
                </a:lnTo>
                <a:lnTo>
                  <a:pt x="1839" y="1592"/>
                </a:lnTo>
                <a:lnTo>
                  <a:pt x="1839" y="1592"/>
                </a:lnTo>
                <a:lnTo>
                  <a:pt x="1834" y="1592"/>
                </a:lnTo>
                <a:lnTo>
                  <a:pt x="1834" y="1592"/>
                </a:lnTo>
                <a:lnTo>
                  <a:pt x="1834" y="1596"/>
                </a:lnTo>
                <a:lnTo>
                  <a:pt x="1834" y="1596"/>
                </a:lnTo>
                <a:lnTo>
                  <a:pt x="1830" y="1596"/>
                </a:lnTo>
                <a:lnTo>
                  <a:pt x="1830" y="1601"/>
                </a:lnTo>
                <a:lnTo>
                  <a:pt x="1830" y="1601"/>
                </a:lnTo>
                <a:lnTo>
                  <a:pt x="1830" y="1601"/>
                </a:lnTo>
                <a:lnTo>
                  <a:pt x="1830" y="1605"/>
                </a:lnTo>
                <a:lnTo>
                  <a:pt x="1834" y="1605"/>
                </a:lnTo>
                <a:lnTo>
                  <a:pt x="1830" y="1605"/>
                </a:lnTo>
                <a:lnTo>
                  <a:pt x="1830" y="1605"/>
                </a:lnTo>
                <a:lnTo>
                  <a:pt x="1830" y="1605"/>
                </a:lnTo>
                <a:lnTo>
                  <a:pt x="1830" y="1605"/>
                </a:lnTo>
                <a:lnTo>
                  <a:pt x="1825" y="1605"/>
                </a:lnTo>
                <a:lnTo>
                  <a:pt x="1821" y="1610"/>
                </a:lnTo>
                <a:lnTo>
                  <a:pt x="1821" y="1614"/>
                </a:lnTo>
                <a:lnTo>
                  <a:pt x="1816" y="1614"/>
                </a:lnTo>
                <a:lnTo>
                  <a:pt x="1816" y="1623"/>
                </a:lnTo>
                <a:lnTo>
                  <a:pt x="1812" y="1623"/>
                </a:lnTo>
                <a:lnTo>
                  <a:pt x="1812" y="1628"/>
                </a:lnTo>
                <a:lnTo>
                  <a:pt x="1812" y="1628"/>
                </a:lnTo>
                <a:lnTo>
                  <a:pt x="1812" y="1628"/>
                </a:lnTo>
                <a:lnTo>
                  <a:pt x="1812" y="1628"/>
                </a:lnTo>
                <a:lnTo>
                  <a:pt x="1812" y="1623"/>
                </a:lnTo>
                <a:lnTo>
                  <a:pt x="1812" y="1619"/>
                </a:lnTo>
                <a:lnTo>
                  <a:pt x="1812" y="1619"/>
                </a:lnTo>
                <a:lnTo>
                  <a:pt x="1816" y="1614"/>
                </a:lnTo>
                <a:lnTo>
                  <a:pt x="1816" y="1610"/>
                </a:lnTo>
                <a:lnTo>
                  <a:pt x="1812" y="1610"/>
                </a:lnTo>
                <a:lnTo>
                  <a:pt x="1807" y="1614"/>
                </a:lnTo>
                <a:lnTo>
                  <a:pt x="1807" y="1610"/>
                </a:lnTo>
                <a:lnTo>
                  <a:pt x="1803" y="1610"/>
                </a:lnTo>
                <a:lnTo>
                  <a:pt x="1803" y="1610"/>
                </a:lnTo>
                <a:lnTo>
                  <a:pt x="1803" y="1614"/>
                </a:lnTo>
                <a:lnTo>
                  <a:pt x="1798" y="1614"/>
                </a:lnTo>
                <a:lnTo>
                  <a:pt x="1798" y="1614"/>
                </a:lnTo>
                <a:lnTo>
                  <a:pt x="1794" y="1610"/>
                </a:lnTo>
                <a:lnTo>
                  <a:pt x="1794" y="1610"/>
                </a:lnTo>
                <a:lnTo>
                  <a:pt x="1794" y="1610"/>
                </a:lnTo>
                <a:lnTo>
                  <a:pt x="1794" y="1610"/>
                </a:lnTo>
                <a:lnTo>
                  <a:pt x="1794" y="1610"/>
                </a:lnTo>
                <a:lnTo>
                  <a:pt x="1789" y="1605"/>
                </a:lnTo>
                <a:lnTo>
                  <a:pt x="1789" y="1601"/>
                </a:lnTo>
                <a:lnTo>
                  <a:pt x="1789" y="1601"/>
                </a:lnTo>
                <a:lnTo>
                  <a:pt x="1789" y="1601"/>
                </a:lnTo>
                <a:lnTo>
                  <a:pt x="1789" y="1596"/>
                </a:lnTo>
                <a:lnTo>
                  <a:pt x="1789" y="1596"/>
                </a:lnTo>
                <a:lnTo>
                  <a:pt x="1789" y="1596"/>
                </a:lnTo>
                <a:lnTo>
                  <a:pt x="1789" y="1596"/>
                </a:lnTo>
                <a:lnTo>
                  <a:pt x="1789" y="1596"/>
                </a:lnTo>
                <a:lnTo>
                  <a:pt x="1784" y="1596"/>
                </a:lnTo>
                <a:lnTo>
                  <a:pt x="1784" y="1596"/>
                </a:lnTo>
                <a:lnTo>
                  <a:pt x="1784" y="1596"/>
                </a:lnTo>
                <a:lnTo>
                  <a:pt x="1780" y="1601"/>
                </a:lnTo>
                <a:lnTo>
                  <a:pt x="1775" y="1601"/>
                </a:lnTo>
                <a:lnTo>
                  <a:pt x="1775" y="1601"/>
                </a:lnTo>
                <a:lnTo>
                  <a:pt x="1771" y="1605"/>
                </a:lnTo>
                <a:lnTo>
                  <a:pt x="1766" y="1610"/>
                </a:lnTo>
                <a:lnTo>
                  <a:pt x="1762" y="1605"/>
                </a:lnTo>
                <a:lnTo>
                  <a:pt x="1757" y="1605"/>
                </a:lnTo>
                <a:lnTo>
                  <a:pt x="1757" y="1605"/>
                </a:lnTo>
                <a:lnTo>
                  <a:pt x="1766" y="1601"/>
                </a:lnTo>
                <a:lnTo>
                  <a:pt x="1771" y="1605"/>
                </a:lnTo>
                <a:lnTo>
                  <a:pt x="1771" y="1601"/>
                </a:lnTo>
                <a:lnTo>
                  <a:pt x="1771" y="1601"/>
                </a:lnTo>
                <a:lnTo>
                  <a:pt x="1771" y="1601"/>
                </a:lnTo>
                <a:lnTo>
                  <a:pt x="1771" y="1596"/>
                </a:lnTo>
                <a:lnTo>
                  <a:pt x="1775" y="1596"/>
                </a:lnTo>
                <a:lnTo>
                  <a:pt x="1775" y="1592"/>
                </a:lnTo>
                <a:lnTo>
                  <a:pt x="1775" y="1592"/>
                </a:lnTo>
                <a:lnTo>
                  <a:pt x="1775" y="1587"/>
                </a:lnTo>
                <a:lnTo>
                  <a:pt x="1780" y="1587"/>
                </a:lnTo>
                <a:lnTo>
                  <a:pt x="1780" y="1582"/>
                </a:lnTo>
                <a:lnTo>
                  <a:pt x="1780" y="1578"/>
                </a:lnTo>
                <a:lnTo>
                  <a:pt x="1780" y="1578"/>
                </a:lnTo>
                <a:lnTo>
                  <a:pt x="1784" y="1578"/>
                </a:lnTo>
                <a:lnTo>
                  <a:pt x="1789" y="1573"/>
                </a:lnTo>
                <a:lnTo>
                  <a:pt x="1789" y="1573"/>
                </a:lnTo>
                <a:lnTo>
                  <a:pt x="1789" y="1573"/>
                </a:lnTo>
                <a:lnTo>
                  <a:pt x="1789" y="1573"/>
                </a:lnTo>
                <a:lnTo>
                  <a:pt x="1794" y="1569"/>
                </a:lnTo>
                <a:lnTo>
                  <a:pt x="1798" y="1564"/>
                </a:lnTo>
                <a:lnTo>
                  <a:pt x="1798" y="1560"/>
                </a:lnTo>
                <a:lnTo>
                  <a:pt x="1798" y="1560"/>
                </a:lnTo>
                <a:lnTo>
                  <a:pt x="1803" y="1555"/>
                </a:lnTo>
                <a:lnTo>
                  <a:pt x="1803" y="1555"/>
                </a:lnTo>
                <a:lnTo>
                  <a:pt x="1807" y="1555"/>
                </a:lnTo>
                <a:lnTo>
                  <a:pt x="1807" y="1555"/>
                </a:lnTo>
                <a:lnTo>
                  <a:pt x="1807" y="1551"/>
                </a:lnTo>
                <a:lnTo>
                  <a:pt x="1807" y="1551"/>
                </a:lnTo>
                <a:lnTo>
                  <a:pt x="1803" y="1542"/>
                </a:lnTo>
                <a:lnTo>
                  <a:pt x="1803" y="1542"/>
                </a:lnTo>
                <a:lnTo>
                  <a:pt x="1803" y="1542"/>
                </a:lnTo>
                <a:lnTo>
                  <a:pt x="1798" y="1542"/>
                </a:lnTo>
                <a:lnTo>
                  <a:pt x="1798" y="1542"/>
                </a:lnTo>
                <a:lnTo>
                  <a:pt x="1794" y="1537"/>
                </a:lnTo>
                <a:lnTo>
                  <a:pt x="1794" y="1537"/>
                </a:lnTo>
                <a:lnTo>
                  <a:pt x="1794" y="1537"/>
                </a:lnTo>
                <a:lnTo>
                  <a:pt x="1794" y="1533"/>
                </a:lnTo>
                <a:lnTo>
                  <a:pt x="1794" y="1533"/>
                </a:lnTo>
                <a:lnTo>
                  <a:pt x="1794" y="1533"/>
                </a:lnTo>
                <a:lnTo>
                  <a:pt x="1794" y="1533"/>
                </a:lnTo>
                <a:lnTo>
                  <a:pt x="1794" y="1528"/>
                </a:lnTo>
                <a:lnTo>
                  <a:pt x="1789" y="1528"/>
                </a:lnTo>
                <a:lnTo>
                  <a:pt x="1789" y="1528"/>
                </a:lnTo>
                <a:lnTo>
                  <a:pt x="1789" y="1524"/>
                </a:lnTo>
                <a:lnTo>
                  <a:pt x="1789" y="1515"/>
                </a:lnTo>
                <a:lnTo>
                  <a:pt x="1784" y="1515"/>
                </a:lnTo>
                <a:lnTo>
                  <a:pt x="1784" y="1506"/>
                </a:lnTo>
                <a:lnTo>
                  <a:pt x="1784" y="1497"/>
                </a:lnTo>
                <a:lnTo>
                  <a:pt x="1780" y="1497"/>
                </a:lnTo>
                <a:lnTo>
                  <a:pt x="1780" y="1492"/>
                </a:lnTo>
                <a:lnTo>
                  <a:pt x="1780" y="1492"/>
                </a:lnTo>
                <a:lnTo>
                  <a:pt x="1780" y="1497"/>
                </a:lnTo>
                <a:lnTo>
                  <a:pt x="1775" y="1497"/>
                </a:lnTo>
                <a:lnTo>
                  <a:pt x="1775" y="1497"/>
                </a:lnTo>
                <a:lnTo>
                  <a:pt x="1775" y="1497"/>
                </a:lnTo>
                <a:lnTo>
                  <a:pt x="1775" y="1497"/>
                </a:lnTo>
                <a:lnTo>
                  <a:pt x="1775" y="1492"/>
                </a:lnTo>
                <a:lnTo>
                  <a:pt x="1775" y="1488"/>
                </a:lnTo>
                <a:lnTo>
                  <a:pt x="1775" y="1488"/>
                </a:lnTo>
                <a:lnTo>
                  <a:pt x="1771" y="1488"/>
                </a:lnTo>
                <a:lnTo>
                  <a:pt x="1771" y="1488"/>
                </a:lnTo>
                <a:lnTo>
                  <a:pt x="1771" y="1492"/>
                </a:lnTo>
                <a:lnTo>
                  <a:pt x="1771" y="1492"/>
                </a:lnTo>
                <a:lnTo>
                  <a:pt x="1771" y="1492"/>
                </a:lnTo>
                <a:lnTo>
                  <a:pt x="1771" y="1492"/>
                </a:lnTo>
                <a:lnTo>
                  <a:pt x="1771" y="1492"/>
                </a:lnTo>
                <a:lnTo>
                  <a:pt x="1771" y="1488"/>
                </a:lnTo>
                <a:lnTo>
                  <a:pt x="1771" y="1488"/>
                </a:lnTo>
                <a:lnTo>
                  <a:pt x="1771" y="1483"/>
                </a:lnTo>
                <a:lnTo>
                  <a:pt x="1766" y="1483"/>
                </a:lnTo>
                <a:lnTo>
                  <a:pt x="1766" y="1483"/>
                </a:lnTo>
                <a:lnTo>
                  <a:pt x="1766" y="1483"/>
                </a:lnTo>
                <a:lnTo>
                  <a:pt x="1766" y="1479"/>
                </a:lnTo>
                <a:lnTo>
                  <a:pt x="1762" y="1479"/>
                </a:lnTo>
                <a:lnTo>
                  <a:pt x="1757" y="1474"/>
                </a:lnTo>
                <a:lnTo>
                  <a:pt x="1757" y="1469"/>
                </a:lnTo>
                <a:lnTo>
                  <a:pt x="1748" y="1469"/>
                </a:lnTo>
                <a:lnTo>
                  <a:pt x="1744" y="1469"/>
                </a:lnTo>
                <a:lnTo>
                  <a:pt x="1739" y="1465"/>
                </a:lnTo>
                <a:lnTo>
                  <a:pt x="1739" y="1465"/>
                </a:lnTo>
                <a:lnTo>
                  <a:pt x="1735" y="1465"/>
                </a:lnTo>
                <a:lnTo>
                  <a:pt x="1735" y="1469"/>
                </a:lnTo>
                <a:lnTo>
                  <a:pt x="1735" y="1474"/>
                </a:lnTo>
                <a:lnTo>
                  <a:pt x="1735" y="1469"/>
                </a:lnTo>
                <a:lnTo>
                  <a:pt x="1735" y="1469"/>
                </a:lnTo>
                <a:lnTo>
                  <a:pt x="1735" y="1465"/>
                </a:lnTo>
                <a:lnTo>
                  <a:pt x="1735" y="1465"/>
                </a:lnTo>
                <a:lnTo>
                  <a:pt x="1735" y="1465"/>
                </a:lnTo>
                <a:lnTo>
                  <a:pt x="1730" y="1460"/>
                </a:lnTo>
                <a:lnTo>
                  <a:pt x="1721" y="1460"/>
                </a:lnTo>
                <a:lnTo>
                  <a:pt x="1717" y="1460"/>
                </a:lnTo>
                <a:lnTo>
                  <a:pt x="1712" y="1460"/>
                </a:lnTo>
                <a:lnTo>
                  <a:pt x="1708" y="1460"/>
                </a:lnTo>
                <a:lnTo>
                  <a:pt x="1703" y="1460"/>
                </a:lnTo>
                <a:lnTo>
                  <a:pt x="1703" y="1460"/>
                </a:lnTo>
                <a:lnTo>
                  <a:pt x="1703" y="1465"/>
                </a:lnTo>
                <a:lnTo>
                  <a:pt x="1703" y="1465"/>
                </a:lnTo>
                <a:lnTo>
                  <a:pt x="1703" y="1465"/>
                </a:lnTo>
                <a:lnTo>
                  <a:pt x="1699" y="1460"/>
                </a:lnTo>
                <a:lnTo>
                  <a:pt x="1694" y="1460"/>
                </a:lnTo>
                <a:lnTo>
                  <a:pt x="1685" y="1460"/>
                </a:lnTo>
                <a:lnTo>
                  <a:pt x="1685" y="1460"/>
                </a:lnTo>
                <a:lnTo>
                  <a:pt x="1681" y="1465"/>
                </a:lnTo>
                <a:lnTo>
                  <a:pt x="1681" y="1465"/>
                </a:lnTo>
                <a:lnTo>
                  <a:pt x="1681" y="1465"/>
                </a:lnTo>
                <a:lnTo>
                  <a:pt x="1681" y="1469"/>
                </a:lnTo>
                <a:lnTo>
                  <a:pt x="1681" y="1469"/>
                </a:lnTo>
                <a:lnTo>
                  <a:pt x="1681" y="1469"/>
                </a:lnTo>
                <a:lnTo>
                  <a:pt x="1681" y="1460"/>
                </a:lnTo>
                <a:lnTo>
                  <a:pt x="1681" y="1456"/>
                </a:lnTo>
                <a:lnTo>
                  <a:pt x="1681" y="1456"/>
                </a:lnTo>
                <a:lnTo>
                  <a:pt x="1681" y="1456"/>
                </a:lnTo>
                <a:lnTo>
                  <a:pt x="1676" y="1451"/>
                </a:lnTo>
                <a:lnTo>
                  <a:pt x="1676" y="1451"/>
                </a:lnTo>
                <a:lnTo>
                  <a:pt x="1672" y="1447"/>
                </a:lnTo>
                <a:lnTo>
                  <a:pt x="1667" y="1442"/>
                </a:lnTo>
                <a:lnTo>
                  <a:pt x="1667" y="1442"/>
                </a:lnTo>
                <a:lnTo>
                  <a:pt x="1663" y="1442"/>
                </a:lnTo>
                <a:lnTo>
                  <a:pt x="1663" y="1442"/>
                </a:lnTo>
                <a:lnTo>
                  <a:pt x="1663" y="1442"/>
                </a:lnTo>
                <a:lnTo>
                  <a:pt x="1658" y="1447"/>
                </a:lnTo>
                <a:lnTo>
                  <a:pt x="1658" y="1447"/>
                </a:lnTo>
                <a:lnTo>
                  <a:pt x="1658" y="1451"/>
                </a:lnTo>
                <a:lnTo>
                  <a:pt x="1653" y="1451"/>
                </a:lnTo>
                <a:lnTo>
                  <a:pt x="1658" y="1451"/>
                </a:lnTo>
                <a:lnTo>
                  <a:pt x="1658" y="1447"/>
                </a:lnTo>
                <a:lnTo>
                  <a:pt x="1658" y="1442"/>
                </a:lnTo>
                <a:lnTo>
                  <a:pt x="1658" y="1438"/>
                </a:lnTo>
                <a:lnTo>
                  <a:pt x="1658" y="1433"/>
                </a:lnTo>
                <a:lnTo>
                  <a:pt x="1658" y="1433"/>
                </a:lnTo>
                <a:lnTo>
                  <a:pt x="1658" y="1429"/>
                </a:lnTo>
                <a:lnTo>
                  <a:pt x="1658" y="1429"/>
                </a:lnTo>
                <a:lnTo>
                  <a:pt x="1653" y="1424"/>
                </a:lnTo>
                <a:lnTo>
                  <a:pt x="1649" y="1420"/>
                </a:lnTo>
                <a:lnTo>
                  <a:pt x="1644" y="1415"/>
                </a:lnTo>
                <a:lnTo>
                  <a:pt x="1640" y="1415"/>
                </a:lnTo>
                <a:lnTo>
                  <a:pt x="1640" y="1415"/>
                </a:lnTo>
                <a:lnTo>
                  <a:pt x="1640" y="1415"/>
                </a:lnTo>
                <a:lnTo>
                  <a:pt x="1640" y="1415"/>
                </a:lnTo>
                <a:lnTo>
                  <a:pt x="1635" y="1415"/>
                </a:lnTo>
                <a:lnTo>
                  <a:pt x="1635" y="1411"/>
                </a:lnTo>
                <a:lnTo>
                  <a:pt x="1635" y="1411"/>
                </a:lnTo>
                <a:lnTo>
                  <a:pt x="1631" y="1411"/>
                </a:lnTo>
                <a:lnTo>
                  <a:pt x="1631" y="1411"/>
                </a:lnTo>
                <a:lnTo>
                  <a:pt x="1626" y="1411"/>
                </a:lnTo>
                <a:lnTo>
                  <a:pt x="1626" y="1411"/>
                </a:lnTo>
                <a:lnTo>
                  <a:pt x="1622" y="1411"/>
                </a:lnTo>
                <a:lnTo>
                  <a:pt x="1622" y="1411"/>
                </a:lnTo>
                <a:lnTo>
                  <a:pt x="1617" y="1411"/>
                </a:lnTo>
                <a:lnTo>
                  <a:pt x="1613" y="1411"/>
                </a:lnTo>
                <a:lnTo>
                  <a:pt x="1613" y="1411"/>
                </a:lnTo>
                <a:lnTo>
                  <a:pt x="1608" y="1411"/>
                </a:lnTo>
                <a:lnTo>
                  <a:pt x="1608" y="1411"/>
                </a:lnTo>
                <a:lnTo>
                  <a:pt x="1608" y="1411"/>
                </a:lnTo>
                <a:lnTo>
                  <a:pt x="1613" y="1411"/>
                </a:lnTo>
                <a:lnTo>
                  <a:pt x="1613" y="1406"/>
                </a:lnTo>
                <a:lnTo>
                  <a:pt x="1617" y="1406"/>
                </a:lnTo>
                <a:lnTo>
                  <a:pt x="1617" y="1402"/>
                </a:lnTo>
                <a:lnTo>
                  <a:pt x="1617" y="1402"/>
                </a:lnTo>
                <a:lnTo>
                  <a:pt x="1617" y="1402"/>
                </a:lnTo>
                <a:lnTo>
                  <a:pt x="1617" y="1397"/>
                </a:lnTo>
                <a:lnTo>
                  <a:pt x="1617" y="1397"/>
                </a:lnTo>
                <a:lnTo>
                  <a:pt x="1617" y="1397"/>
                </a:lnTo>
                <a:lnTo>
                  <a:pt x="1622" y="1397"/>
                </a:lnTo>
                <a:lnTo>
                  <a:pt x="1622" y="1393"/>
                </a:lnTo>
                <a:lnTo>
                  <a:pt x="1622" y="1393"/>
                </a:lnTo>
                <a:lnTo>
                  <a:pt x="1617" y="1393"/>
                </a:lnTo>
                <a:lnTo>
                  <a:pt x="1613" y="1388"/>
                </a:lnTo>
                <a:lnTo>
                  <a:pt x="1613" y="1388"/>
                </a:lnTo>
                <a:lnTo>
                  <a:pt x="1613" y="1384"/>
                </a:lnTo>
                <a:lnTo>
                  <a:pt x="1608" y="1384"/>
                </a:lnTo>
                <a:lnTo>
                  <a:pt x="1608" y="1384"/>
                </a:lnTo>
                <a:lnTo>
                  <a:pt x="1608" y="1384"/>
                </a:lnTo>
                <a:lnTo>
                  <a:pt x="1608" y="1388"/>
                </a:lnTo>
                <a:lnTo>
                  <a:pt x="1608" y="1388"/>
                </a:lnTo>
                <a:lnTo>
                  <a:pt x="1608" y="1388"/>
                </a:lnTo>
                <a:lnTo>
                  <a:pt x="1604" y="1388"/>
                </a:lnTo>
                <a:lnTo>
                  <a:pt x="1604" y="1388"/>
                </a:lnTo>
                <a:lnTo>
                  <a:pt x="1604" y="1388"/>
                </a:lnTo>
                <a:lnTo>
                  <a:pt x="1604" y="1388"/>
                </a:lnTo>
                <a:lnTo>
                  <a:pt x="1604" y="1384"/>
                </a:lnTo>
                <a:lnTo>
                  <a:pt x="1604" y="1384"/>
                </a:lnTo>
                <a:lnTo>
                  <a:pt x="1599" y="1384"/>
                </a:lnTo>
                <a:lnTo>
                  <a:pt x="1599" y="1384"/>
                </a:lnTo>
                <a:lnTo>
                  <a:pt x="1599" y="1384"/>
                </a:lnTo>
                <a:lnTo>
                  <a:pt x="1599" y="1384"/>
                </a:lnTo>
                <a:lnTo>
                  <a:pt x="1599" y="1384"/>
                </a:lnTo>
                <a:lnTo>
                  <a:pt x="1599" y="1384"/>
                </a:lnTo>
                <a:lnTo>
                  <a:pt x="1599" y="1384"/>
                </a:lnTo>
                <a:lnTo>
                  <a:pt x="1599" y="1384"/>
                </a:lnTo>
                <a:lnTo>
                  <a:pt x="1599" y="1384"/>
                </a:lnTo>
                <a:lnTo>
                  <a:pt x="1599" y="1384"/>
                </a:lnTo>
                <a:lnTo>
                  <a:pt x="1599" y="1384"/>
                </a:lnTo>
                <a:lnTo>
                  <a:pt x="1595" y="1384"/>
                </a:lnTo>
                <a:lnTo>
                  <a:pt x="1595" y="1384"/>
                </a:lnTo>
                <a:lnTo>
                  <a:pt x="1595" y="1384"/>
                </a:lnTo>
                <a:lnTo>
                  <a:pt x="1595" y="1379"/>
                </a:lnTo>
                <a:lnTo>
                  <a:pt x="1595" y="1379"/>
                </a:lnTo>
                <a:lnTo>
                  <a:pt x="1590" y="1379"/>
                </a:lnTo>
                <a:lnTo>
                  <a:pt x="1590" y="1379"/>
                </a:lnTo>
                <a:lnTo>
                  <a:pt x="1590" y="1379"/>
                </a:lnTo>
                <a:lnTo>
                  <a:pt x="1590" y="1379"/>
                </a:lnTo>
                <a:lnTo>
                  <a:pt x="1590" y="1379"/>
                </a:lnTo>
                <a:lnTo>
                  <a:pt x="1590" y="1379"/>
                </a:lnTo>
                <a:lnTo>
                  <a:pt x="1590" y="1379"/>
                </a:lnTo>
                <a:lnTo>
                  <a:pt x="1590" y="1375"/>
                </a:lnTo>
                <a:lnTo>
                  <a:pt x="1590" y="1375"/>
                </a:lnTo>
                <a:lnTo>
                  <a:pt x="1590" y="1375"/>
                </a:lnTo>
                <a:lnTo>
                  <a:pt x="1590" y="1375"/>
                </a:lnTo>
                <a:lnTo>
                  <a:pt x="1590" y="1375"/>
                </a:lnTo>
                <a:lnTo>
                  <a:pt x="1590" y="1370"/>
                </a:lnTo>
                <a:lnTo>
                  <a:pt x="1586" y="1370"/>
                </a:lnTo>
                <a:lnTo>
                  <a:pt x="1590" y="1370"/>
                </a:lnTo>
                <a:lnTo>
                  <a:pt x="1595" y="1370"/>
                </a:lnTo>
                <a:lnTo>
                  <a:pt x="1599" y="1370"/>
                </a:lnTo>
                <a:lnTo>
                  <a:pt x="1604" y="1370"/>
                </a:lnTo>
                <a:lnTo>
                  <a:pt x="1604" y="1370"/>
                </a:lnTo>
                <a:lnTo>
                  <a:pt x="1604" y="1365"/>
                </a:lnTo>
                <a:lnTo>
                  <a:pt x="1599" y="1370"/>
                </a:lnTo>
                <a:lnTo>
                  <a:pt x="1590" y="1365"/>
                </a:lnTo>
                <a:lnTo>
                  <a:pt x="1586" y="1365"/>
                </a:lnTo>
                <a:lnTo>
                  <a:pt x="1586" y="1365"/>
                </a:lnTo>
                <a:lnTo>
                  <a:pt x="1581" y="1365"/>
                </a:lnTo>
                <a:lnTo>
                  <a:pt x="1577" y="1370"/>
                </a:lnTo>
                <a:lnTo>
                  <a:pt x="1572" y="1370"/>
                </a:lnTo>
                <a:lnTo>
                  <a:pt x="1563" y="1370"/>
                </a:lnTo>
                <a:lnTo>
                  <a:pt x="1563" y="1370"/>
                </a:lnTo>
                <a:lnTo>
                  <a:pt x="1563" y="1370"/>
                </a:lnTo>
                <a:lnTo>
                  <a:pt x="1568" y="1370"/>
                </a:lnTo>
                <a:lnTo>
                  <a:pt x="1572" y="1370"/>
                </a:lnTo>
                <a:lnTo>
                  <a:pt x="1572" y="1370"/>
                </a:lnTo>
                <a:lnTo>
                  <a:pt x="1572" y="1370"/>
                </a:lnTo>
                <a:lnTo>
                  <a:pt x="1572" y="1375"/>
                </a:lnTo>
                <a:lnTo>
                  <a:pt x="1563" y="1375"/>
                </a:lnTo>
                <a:lnTo>
                  <a:pt x="1554" y="1379"/>
                </a:lnTo>
                <a:lnTo>
                  <a:pt x="1550" y="1379"/>
                </a:lnTo>
                <a:lnTo>
                  <a:pt x="1550" y="1379"/>
                </a:lnTo>
                <a:lnTo>
                  <a:pt x="1550" y="1379"/>
                </a:lnTo>
                <a:lnTo>
                  <a:pt x="1545" y="1379"/>
                </a:lnTo>
                <a:lnTo>
                  <a:pt x="1541" y="1379"/>
                </a:lnTo>
                <a:lnTo>
                  <a:pt x="1541" y="1375"/>
                </a:lnTo>
                <a:lnTo>
                  <a:pt x="1536" y="1375"/>
                </a:lnTo>
                <a:lnTo>
                  <a:pt x="1532" y="1370"/>
                </a:lnTo>
                <a:lnTo>
                  <a:pt x="1532" y="1370"/>
                </a:lnTo>
                <a:lnTo>
                  <a:pt x="1532" y="1370"/>
                </a:lnTo>
                <a:lnTo>
                  <a:pt x="1532" y="1370"/>
                </a:lnTo>
                <a:lnTo>
                  <a:pt x="1518" y="1370"/>
                </a:lnTo>
                <a:lnTo>
                  <a:pt x="1513" y="1370"/>
                </a:lnTo>
                <a:lnTo>
                  <a:pt x="1504" y="1370"/>
                </a:lnTo>
                <a:lnTo>
                  <a:pt x="1500" y="1370"/>
                </a:lnTo>
                <a:lnTo>
                  <a:pt x="1495" y="1370"/>
                </a:lnTo>
                <a:lnTo>
                  <a:pt x="1495" y="1370"/>
                </a:lnTo>
                <a:lnTo>
                  <a:pt x="1495" y="1365"/>
                </a:lnTo>
                <a:lnTo>
                  <a:pt x="1495" y="1365"/>
                </a:lnTo>
                <a:lnTo>
                  <a:pt x="1495" y="1361"/>
                </a:lnTo>
                <a:lnTo>
                  <a:pt x="1495" y="1361"/>
                </a:lnTo>
                <a:lnTo>
                  <a:pt x="1495" y="1361"/>
                </a:lnTo>
                <a:lnTo>
                  <a:pt x="1495" y="1356"/>
                </a:lnTo>
                <a:lnTo>
                  <a:pt x="1491" y="1356"/>
                </a:lnTo>
                <a:lnTo>
                  <a:pt x="1486" y="1352"/>
                </a:lnTo>
                <a:lnTo>
                  <a:pt x="1482" y="1352"/>
                </a:lnTo>
                <a:lnTo>
                  <a:pt x="1482" y="1352"/>
                </a:lnTo>
                <a:lnTo>
                  <a:pt x="1473" y="1352"/>
                </a:lnTo>
                <a:lnTo>
                  <a:pt x="1473" y="1352"/>
                </a:lnTo>
                <a:lnTo>
                  <a:pt x="1473" y="1352"/>
                </a:lnTo>
                <a:lnTo>
                  <a:pt x="1473" y="1347"/>
                </a:lnTo>
                <a:lnTo>
                  <a:pt x="1473" y="1347"/>
                </a:lnTo>
                <a:lnTo>
                  <a:pt x="1473" y="1343"/>
                </a:lnTo>
                <a:lnTo>
                  <a:pt x="1473" y="1343"/>
                </a:lnTo>
                <a:lnTo>
                  <a:pt x="1468" y="1338"/>
                </a:lnTo>
                <a:lnTo>
                  <a:pt x="1468" y="1338"/>
                </a:lnTo>
                <a:lnTo>
                  <a:pt x="1468" y="1338"/>
                </a:lnTo>
                <a:lnTo>
                  <a:pt x="1464" y="1338"/>
                </a:lnTo>
                <a:lnTo>
                  <a:pt x="1464" y="1338"/>
                </a:lnTo>
                <a:lnTo>
                  <a:pt x="1464" y="1343"/>
                </a:lnTo>
                <a:lnTo>
                  <a:pt x="1464" y="1343"/>
                </a:lnTo>
                <a:lnTo>
                  <a:pt x="1464" y="1347"/>
                </a:lnTo>
                <a:lnTo>
                  <a:pt x="1464" y="1347"/>
                </a:lnTo>
                <a:lnTo>
                  <a:pt x="1464" y="1347"/>
                </a:lnTo>
                <a:lnTo>
                  <a:pt x="1468" y="1347"/>
                </a:lnTo>
                <a:lnTo>
                  <a:pt x="1468" y="1347"/>
                </a:lnTo>
                <a:lnTo>
                  <a:pt x="1473" y="1352"/>
                </a:lnTo>
                <a:lnTo>
                  <a:pt x="1468" y="1352"/>
                </a:lnTo>
                <a:lnTo>
                  <a:pt x="1468" y="1352"/>
                </a:lnTo>
                <a:lnTo>
                  <a:pt x="1464" y="1352"/>
                </a:lnTo>
                <a:lnTo>
                  <a:pt x="1464" y="1352"/>
                </a:lnTo>
                <a:lnTo>
                  <a:pt x="1464" y="1352"/>
                </a:lnTo>
                <a:lnTo>
                  <a:pt x="1464" y="1352"/>
                </a:lnTo>
                <a:lnTo>
                  <a:pt x="1455" y="1356"/>
                </a:lnTo>
                <a:lnTo>
                  <a:pt x="1450" y="1356"/>
                </a:lnTo>
                <a:lnTo>
                  <a:pt x="1446" y="1361"/>
                </a:lnTo>
                <a:lnTo>
                  <a:pt x="1441" y="1361"/>
                </a:lnTo>
                <a:lnTo>
                  <a:pt x="1441" y="1365"/>
                </a:lnTo>
                <a:lnTo>
                  <a:pt x="1437" y="1365"/>
                </a:lnTo>
                <a:lnTo>
                  <a:pt x="1437" y="1365"/>
                </a:lnTo>
                <a:lnTo>
                  <a:pt x="1437" y="1370"/>
                </a:lnTo>
                <a:lnTo>
                  <a:pt x="1441" y="1370"/>
                </a:lnTo>
                <a:lnTo>
                  <a:pt x="1441" y="1375"/>
                </a:lnTo>
                <a:lnTo>
                  <a:pt x="1441" y="1379"/>
                </a:lnTo>
                <a:lnTo>
                  <a:pt x="1441" y="1379"/>
                </a:lnTo>
                <a:lnTo>
                  <a:pt x="1446" y="1384"/>
                </a:lnTo>
                <a:lnTo>
                  <a:pt x="1446" y="1384"/>
                </a:lnTo>
                <a:lnTo>
                  <a:pt x="1446" y="1388"/>
                </a:lnTo>
                <a:lnTo>
                  <a:pt x="1446" y="1393"/>
                </a:lnTo>
                <a:lnTo>
                  <a:pt x="1441" y="1397"/>
                </a:lnTo>
                <a:lnTo>
                  <a:pt x="1441" y="1397"/>
                </a:lnTo>
                <a:lnTo>
                  <a:pt x="1441" y="1397"/>
                </a:lnTo>
                <a:lnTo>
                  <a:pt x="1437" y="1397"/>
                </a:lnTo>
                <a:lnTo>
                  <a:pt x="1432" y="1397"/>
                </a:lnTo>
                <a:lnTo>
                  <a:pt x="1432" y="1397"/>
                </a:lnTo>
                <a:lnTo>
                  <a:pt x="1432" y="1397"/>
                </a:lnTo>
                <a:lnTo>
                  <a:pt x="1432" y="1393"/>
                </a:lnTo>
                <a:lnTo>
                  <a:pt x="1432" y="1393"/>
                </a:lnTo>
                <a:lnTo>
                  <a:pt x="1432" y="1393"/>
                </a:lnTo>
                <a:lnTo>
                  <a:pt x="1432" y="1393"/>
                </a:lnTo>
                <a:lnTo>
                  <a:pt x="1428" y="1388"/>
                </a:lnTo>
                <a:lnTo>
                  <a:pt x="1428" y="1388"/>
                </a:lnTo>
                <a:lnTo>
                  <a:pt x="1428" y="1384"/>
                </a:lnTo>
                <a:lnTo>
                  <a:pt x="1432" y="1379"/>
                </a:lnTo>
                <a:lnTo>
                  <a:pt x="1432" y="1375"/>
                </a:lnTo>
                <a:lnTo>
                  <a:pt x="1432" y="1375"/>
                </a:lnTo>
                <a:lnTo>
                  <a:pt x="1437" y="1370"/>
                </a:lnTo>
                <a:lnTo>
                  <a:pt x="1437" y="1365"/>
                </a:lnTo>
                <a:lnTo>
                  <a:pt x="1437" y="1365"/>
                </a:lnTo>
                <a:lnTo>
                  <a:pt x="1437" y="1365"/>
                </a:lnTo>
                <a:lnTo>
                  <a:pt x="1437" y="1361"/>
                </a:lnTo>
                <a:lnTo>
                  <a:pt x="1437" y="1361"/>
                </a:lnTo>
                <a:lnTo>
                  <a:pt x="1437" y="1361"/>
                </a:lnTo>
                <a:lnTo>
                  <a:pt x="1437" y="1356"/>
                </a:lnTo>
                <a:lnTo>
                  <a:pt x="1432" y="1356"/>
                </a:lnTo>
                <a:lnTo>
                  <a:pt x="1432" y="1352"/>
                </a:lnTo>
                <a:lnTo>
                  <a:pt x="1432" y="1352"/>
                </a:lnTo>
                <a:lnTo>
                  <a:pt x="1432" y="1347"/>
                </a:lnTo>
                <a:lnTo>
                  <a:pt x="1432" y="1347"/>
                </a:lnTo>
                <a:lnTo>
                  <a:pt x="1437" y="1347"/>
                </a:lnTo>
                <a:lnTo>
                  <a:pt x="1441" y="1347"/>
                </a:lnTo>
                <a:lnTo>
                  <a:pt x="1441" y="1347"/>
                </a:lnTo>
                <a:lnTo>
                  <a:pt x="1446" y="1343"/>
                </a:lnTo>
                <a:lnTo>
                  <a:pt x="1446" y="1343"/>
                </a:lnTo>
                <a:lnTo>
                  <a:pt x="1446" y="1343"/>
                </a:lnTo>
                <a:lnTo>
                  <a:pt x="1450" y="1338"/>
                </a:lnTo>
                <a:lnTo>
                  <a:pt x="1450" y="1338"/>
                </a:lnTo>
                <a:lnTo>
                  <a:pt x="1446" y="1334"/>
                </a:lnTo>
                <a:lnTo>
                  <a:pt x="1441" y="1334"/>
                </a:lnTo>
                <a:lnTo>
                  <a:pt x="1441" y="1334"/>
                </a:lnTo>
                <a:lnTo>
                  <a:pt x="1441" y="1334"/>
                </a:lnTo>
                <a:lnTo>
                  <a:pt x="1437" y="1334"/>
                </a:lnTo>
                <a:lnTo>
                  <a:pt x="1437" y="1334"/>
                </a:lnTo>
                <a:lnTo>
                  <a:pt x="1432" y="1334"/>
                </a:lnTo>
                <a:lnTo>
                  <a:pt x="1432" y="1334"/>
                </a:lnTo>
                <a:lnTo>
                  <a:pt x="1432" y="1338"/>
                </a:lnTo>
                <a:lnTo>
                  <a:pt x="1432" y="1338"/>
                </a:lnTo>
                <a:lnTo>
                  <a:pt x="1428" y="1343"/>
                </a:lnTo>
                <a:lnTo>
                  <a:pt x="1423" y="1343"/>
                </a:lnTo>
                <a:lnTo>
                  <a:pt x="1419" y="1347"/>
                </a:lnTo>
                <a:lnTo>
                  <a:pt x="1410" y="1352"/>
                </a:lnTo>
                <a:lnTo>
                  <a:pt x="1400" y="1356"/>
                </a:lnTo>
                <a:lnTo>
                  <a:pt x="1400" y="1352"/>
                </a:lnTo>
                <a:lnTo>
                  <a:pt x="1400" y="1352"/>
                </a:lnTo>
                <a:lnTo>
                  <a:pt x="1396" y="1352"/>
                </a:lnTo>
                <a:lnTo>
                  <a:pt x="1396" y="1352"/>
                </a:lnTo>
                <a:lnTo>
                  <a:pt x="1391" y="1356"/>
                </a:lnTo>
                <a:lnTo>
                  <a:pt x="1391" y="1356"/>
                </a:lnTo>
                <a:lnTo>
                  <a:pt x="1391" y="1361"/>
                </a:lnTo>
                <a:lnTo>
                  <a:pt x="1391" y="1361"/>
                </a:lnTo>
                <a:lnTo>
                  <a:pt x="1387" y="1365"/>
                </a:lnTo>
                <a:lnTo>
                  <a:pt x="1387" y="1365"/>
                </a:lnTo>
                <a:lnTo>
                  <a:pt x="1387" y="1361"/>
                </a:lnTo>
                <a:lnTo>
                  <a:pt x="1387" y="1361"/>
                </a:lnTo>
                <a:lnTo>
                  <a:pt x="1387" y="1361"/>
                </a:lnTo>
                <a:lnTo>
                  <a:pt x="1391" y="1361"/>
                </a:lnTo>
                <a:lnTo>
                  <a:pt x="1391" y="1361"/>
                </a:lnTo>
                <a:lnTo>
                  <a:pt x="1387" y="1361"/>
                </a:lnTo>
                <a:lnTo>
                  <a:pt x="1382" y="1356"/>
                </a:lnTo>
                <a:lnTo>
                  <a:pt x="1382" y="1356"/>
                </a:lnTo>
                <a:lnTo>
                  <a:pt x="1378" y="1361"/>
                </a:lnTo>
                <a:lnTo>
                  <a:pt x="1373" y="1365"/>
                </a:lnTo>
                <a:lnTo>
                  <a:pt x="1373" y="1365"/>
                </a:lnTo>
                <a:lnTo>
                  <a:pt x="1369" y="1365"/>
                </a:lnTo>
                <a:lnTo>
                  <a:pt x="1369" y="1370"/>
                </a:lnTo>
                <a:lnTo>
                  <a:pt x="1369" y="1375"/>
                </a:lnTo>
                <a:lnTo>
                  <a:pt x="1364" y="1375"/>
                </a:lnTo>
                <a:lnTo>
                  <a:pt x="1364" y="1375"/>
                </a:lnTo>
                <a:lnTo>
                  <a:pt x="1364" y="1375"/>
                </a:lnTo>
                <a:lnTo>
                  <a:pt x="1369" y="1375"/>
                </a:lnTo>
                <a:lnTo>
                  <a:pt x="1369" y="1375"/>
                </a:lnTo>
                <a:lnTo>
                  <a:pt x="1369" y="1375"/>
                </a:lnTo>
                <a:lnTo>
                  <a:pt x="1364" y="1379"/>
                </a:lnTo>
                <a:lnTo>
                  <a:pt x="1364" y="1384"/>
                </a:lnTo>
                <a:lnTo>
                  <a:pt x="1364" y="1384"/>
                </a:lnTo>
                <a:lnTo>
                  <a:pt x="1364" y="1384"/>
                </a:lnTo>
                <a:lnTo>
                  <a:pt x="1364" y="1388"/>
                </a:lnTo>
                <a:lnTo>
                  <a:pt x="1364" y="1388"/>
                </a:lnTo>
                <a:lnTo>
                  <a:pt x="1364" y="1388"/>
                </a:lnTo>
                <a:lnTo>
                  <a:pt x="1360" y="1388"/>
                </a:lnTo>
                <a:lnTo>
                  <a:pt x="1360" y="1393"/>
                </a:lnTo>
                <a:lnTo>
                  <a:pt x="1355" y="1393"/>
                </a:lnTo>
                <a:lnTo>
                  <a:pt x="1351" y="1397"/>
                </a:lnTo>
                <a:lnTo>
                  <a:pt x="1346" y="1406"/>
                </a:lnTo>
                <a:lnTo>
                  <a:pt x="1342" y="1406"/>
                </a:lnTo>
                <a:lnTo>
                  <a:pt x="1342" y="1406"/>
                </a:lnTo>
                <a:lnTo>
                  <a:pt x="1342" y="1406"/>
                </a:lnTo>
                <a:lnTo>
                  <a:pt x="1342" y="1406"/>
                </a:lnTo>
                <a:lnTo>
                  <a:pt x="1342" y="1411"/>
                </a:lnTo>
                <a:lnTo>
                  <a:pt x="1342" y="1411"/>
                </a:lnTo>
                <a:lnTo>
                  <a:pt x="1342" y="1420"/>
                </a:lnTo>
                <a:lnTo>
                  <a:pt x="1342" y="1420"/>
                </a:lnTo>
                <a:lnTo>
                  <a:pt x="1342" y="1420"/>
                </a:lnTo>
                <a:lnTo>
                  <a:pt x="1342" y="1420"/>
                </a:lnTo>
                <a:lnTo>
                  <a:pt x="1342" y="1420"/>
                </a:lnTo>
                <a:lnTo>
                  <a:pt x="1342" y="1415"/>
                </a:lnTo>
                <a:lnTo>
                  <a:pt x="1342" y="1415"/>
                </a:lnTo>
                <a:lnTo>
                  <a:pt x="1342" y="1415"/>
                </a:lnTo>
                <a:lnTo>
                  <a:pt x="1342" y="1415"/>
                </a:lnTo>
                <a:lnTo>
                  <a:pt x="1342" y="1415"/>
                </a:lnTo>
                <a:lnTo>
                  <a:pt x="1337" y="1415"/>
                </a:lnTo>
                <a:lnTo>
                  <a:pt x="1337" y="1411"/>
                </a:lnTo>
                <a:lnTo>
                  <a:pt x="1333" y="1406"/>
                </a:lnTo>
                <a:lnTo>
                  <a:pt x="1333" y="1406"/>
                </a:lnTo>
                <a:lnTo>
                  <a:pt x="1333" y="1406"/>
                </a:lnTo>
                <a:lnTo>
                  <a:pt x="1328" y="1402"/>
                </a:lnTo>
                <a:lnTo>
                  <a:pt x="1324" y="1397"/>
                </a:lnTo>
                <a:lnTo>
                  <a:pt x="1324" y="1393"/>
                </a:lnTo>
                <a:lnTo>
                  <a:pt x="1315" y="1388"/>
                </a:lnTo>
                <a:lnTo>
                  <a:pt x="1310" y="1388"/>
                </a:lnTo>
                <a:lnTo>
                  <a:pt x="1306" y="1388"/>
                </a:lnTo>
                <a:lnTo>
                  <a:pt x="1306" y="1388"/>
                </a:lnTo>
                <a:lnTo>
                  <a:pt x="1306" y="1388"/>
                </a:lnTo>
                <a:lnTo>
                  <a:pt x="1306" y="1388"/>
                </a:lnTo>
                <a:lnTo>
                  <a:pt x="1301" y="1388"/>
                </a:lnTo>
                <a:lnTo>
                  <a:pt x="1301" y="1388"/>
                </a:lnTo>
                <a:lnTo>
                  <a:pt x="1297" y="1384"/>
                </a:lnTo>
                <a:lnTo>
                  <a:pt x="1297" y="1388"/>
                </a:lnTo>
                <a:lnTo>
                  <a:pt x="1292" y="1388"/>
                </a:lnTo>
                <a:lnTo>
                  <a:pt x="1292" y="1388"/>
                </a:lnTo>
                <a:lnTo>
                  <a:pt x="1292" y="1393"/>
                </a:lnTo>
                <a:lnTo>
                  <a:pt x="1288" y="1393"/>
                </a:lnTo>
                <a:lnTo>
                  <a:pt x="1288" y="1393"/>
                </a:lnTo>
                <a:lnTo>
                  <a:pt x="1279" y="1397"/>
                </a:lnTo>
                <a:lnTo>
                  <a:pt x="1279" y="1397"/>
                </a:lnTo>
                <a:lnTo>
                  <a:pt x="1274" y="1402"/>
                </a:lnTo>
                <a:lnTo>
                  <a:pt x="1269" y="1402"/>
                </a:lnTo>
                <a:lnTo>
                  <a:pt x="1265" y="1402"/>
                </a:lnTo>
                <a:lnTo>
                  <a:pt x="1265" y="1402"/>
                </a:lnTo>
                <a:lnTo>
                  <a:pt x="1260" y="1402"/>
                </a:lnTo>
                <a:lnTo>
                  <a:pt x="1260" y="1397"/>
                </a:lnTo>
                <a:lnTo>
                  <a:pt x="1256" y="1397"/>
                </a:lnTo>
                <a:lnTo>
                  <a:pt x="1256" y="1393"/>
                </a:lnTo>
                <a:lnTo>
                  <a:pt x="1256" y="1393"/>
                </a:lnTo>
                <a:lnTo>
                  <a:pt x="1256" y="1397"/>
                </a:lnTo>
                <a:lnTo>
                  <a:pt x="1256" y="1397"/>
                </a:lnTo>
                <a:lnTo>
                  <a:pt x="1256" y="1397"/>
                </a:lnTo>
                <a:lnTo>
                  <a:pt x="1256" y="1397"/>
                </a:lnTo>
                <a:lnTo>
                  <a:pt x="1256" y="1397"/>
                </a:lnTo>
                <a:lnTo>
                  <a:pt x="1251" y="1397"/>
                </a:lnTo>
                <a:lnTo>
                  <a:pt x="1251" y="1397"/>
                </a:lnTo>
                <a:lnTo>
                  <a:pt x="1251" y="1397"/>
                </a:lnTo>
                <a:lnTo>
                  <a:pt x="1251" y="1393"/>
                </a:lnTo>
                <a:lnTo>
                  <a:pt x="1251" y="1393"/>
                </a:lnTo>
                <a:lnTo>
                  <a:pt x="1251" y="1393"/>
                </a:lnTo>
                <a:lnTo>
                  <a:pt x="1251" y="1393"/>
                </a:lnTo>
                <a:lnTo>
                  <a:pt x="1247" y="1393"/>
                </a:lnTo>
                <a:lnTo>
                  <a:pt x="1247" y="1393"/>
                </a:lnTo>
                <a:lnTo>
                  <a:pt x="1247" y="1388"/>
                </a:lnTo>
                <a:lnTo>
                  <a:pt x="1247" y="1388"/>
                </a:lnTo>
                <a:lnTo>
                  <a:pt x="1247" y="1388"/>
                </a:lnTo>
                <a:lnTo>
                  <a:pt x="1247" y="1388"/>
                </a:lnTo>
                <a:lnTo>
                  <a:pt x="1247" y="1384"/>
                </a:lnTo>
                <a:lnTo>
                  <a:pt x="1242" y="1384"/>
                </a:lnTo>
                <a:lnTo>
                  <a:pt x="1242" y="1384"/>
                </a:lnTo>
                <a:lnTo>
                  <a:pt x="1242" y="1384"/>
                </a:lnTo>
                <a:lnTo>
                  <a:pt x="1238" y="1384"/>
                </a:lnTo>
                <a:lnTo>
                  <a:pt x="1238" y="1379"/>
                </a:lnTo>
                <a:lnTo>
                  <a:pt x="1238" y="1375"/>
                </a:lnTo>
                <a:lnTo>
                  <a:pt x="1233" y="1370"/>
                </a:lnTo>
                <a:lnTo>
                  <a:pt x="1233" y="1365"/>
                </a:lnTo>
                <a:lnTo>
                  <a:pt x="1229" y="1361"/>
                </a:lnTo>
                <a:lnTo>
                  <a:pt x="1229" y="1361"/>
                </a:lnTo>
                <a:lnTo>
                  <a:pt x="1229" y="1361"/>
                </a:lnTo>
                <a:lnTo>
                  <a:pt x="1229" y="1356"/>
                </a:lnTo>
                <a:lnTo>
                  <a:pt x="1229" y="1356"/>
                </a:lnTo>
                <a:lnTo>
                  <a:pt x="1229" y="1356"/>
                </a:lnTo>
                <a:lnTo>
                  <a:pt x="1224" y="1356"/>
                </a:lnTo>
                <a:lnTo>
                  <a:pt x="1224" y="1352"/>
                </a:lnTo>
                <a:lnTo>
                  <a:pt x="1224" y="1352"/>
                </a:lnTo>
                <a:lnTo>
                  <a:pt x="1229" y="1347"/>
                </a:lnTo>
                <a:lnTo>
                  <a:pt x="1229" y="1347"/>
                </a:lnTo>
                <a:lnTo>
                  <a:pt x="1229" y="1347"/>
                </a:lnTo>
                <a:lnTo>
                  <a:pt x="1229" y="1343"/>
                </a:lnTo>
                <a:lnTo>
                  <a:pt x="1229" y="1343"/>
                </a:lnTo>
                <a:lnTo>
                  <a:pt x="1229" y="1338"/>
                </a:lnTo>
                <a:lnTo>
                  <a:pt x="1229" y="1338"/>
                </a:lnTo>
                <a:lnTo>
                  <a:pt x="1229" y="1338"/>
                </a:lnTo>
                <a:lnTo>
                  <a:pt x="1229" y="1338"/>
                </a:lnTo>
                <a:lnTo>
                  <a:pt x="1229" y="1338"/>
                </a:lnTo>
                <a:lnTo>
                  <a:pt x="1229" y="1338"/>
                </a:lnTo>
                <a:lnTo>
                  <a:pt x="1229" y="1338"/>
                </a:lnTo>
                <a:lnTo>
                  <a:pt x="1229" y="1334"/>
                </a:lnTo>
                <a:lnTo>
                  <a:pt x="1229" y="1334"/>
                </a:lnTo>
                <a:lnTo>
                  <a:pt x="1229" y="1338"/>
                </a:lnTo>
                <a:lnTo>
                  <a:pt x="1233" y="1338"/>
                </a:lnTo>
                <a:lnTo>
                  <a:pt x="1233" y="1334"/>
                </a:lnTo>
                <a:lnTo>
                  <a:pt x="1233" y="1329"/>
                </a:lnTo>
                <a:lnTo>
                  <a:pt x="1233" y="1329"/>
                </a:lnTo>
                <a:lnTo>
                  <a:pt x="1233" y="1329"/>
                </a:lnTo>
                <a:lnTo>
                  <a:pt x="1233" y="1329"/>
                </a:lnTo>
                <a:lnTo>
                  <a:pt x="1233" y="1325"/>
                </a:lnTo>
                <a:lnTo>
                  <a:pt x="1233" y="1325"/>
                </a:lnTo>
                <a:lnTo>
                  <a:pt x="1233" y="1325"/>
                </a:lnTo>
                <a:lnTo>
                  <a:pt x="1233" y="1325"/>
                </a:lnTo>
                <a:lnTo>
                  <a:pt x="1233" y="1325"/>
                </a:lnTo>
                <a:lnTo>
                  <a:pt x="1233" y="1325"/>
                </a:lnTo>
                <a:lnTo>
                  <a:pt x="1233" y="1325"/>
                </a:lnTo>
                <a:lnTo>
                  <a:pt x="1233" y="1329"/>
                </a:lnTo>
                <a:lnTo>
                  <a:pt x="1233" y="1329"/>
                </a:lnTo>
                <a:lnTo>
                  <a:pt x="1233" y="1329"/>
                </a:lnTo>
                <a:lnTo>
                  <a:pt x="1233" y="1329"/>
                </a:lnTo>
                <a:lnTo>
                  <a:pt x="1233" y="1325"/>
                </a:lnTo>
                <a:lnTo>
                  <a:pt x="1233" y="1325"/>
                </a:lnTo>
                <a:lnTo>
                  <a:pt x="1238" y="1320"/>
                </a:lnTo>
                <a:lnTo>
                  <a:pt x="1238" y="1311"/>
                </a:lnTo>
                <a:lnTo>
                  <a:pt x="1238" y="1302"/>
                </a:lnTo>
                <a:lnTo>
                  <a:pt x="1242" y="1298"/>
                </a:lnTo>
                <a:lnTo>
                  <a:pt x="1242" y="1298"/>
                </a:lnTo>
                <a:lnTo>
                  <a:pt x="1242" y="1293"/>
                </a:lnTo>
                <a:lnTo>
                  <a:pt x="1247" y="1293"/>
                </a:lnTo>
                <a:lnTo>
                  <a:pt x="1247" y="1289"/>
                </a:lnTo>
                <a:lnTo>
                  <a:pt x="1247" y="1284"/>
                </a:lnTo>
                <a:lnTo>
                  <a:pt x="1247" y="1284"/>
                </a:lnTo>
                <a:lnTo>
                  <a:pt x="1247" y="1284"/>
                </a:lnTo>
                <a:lnTo>
                  <a:pt x="1242" y="1280"/>
                </a:lnTo>
                <a:lnTo>
                  <a:pt x="1247" y="1280"/>
                </a:lnTo>
                <a:lnTo>
                  <a:pt x="1247" y="1280"/>
                </a:lnTo>
                <a:lnTo>
                  <a:pt x="1247" y="1280"/>
                </a:lnTo>
                <a:lnTo>
                  <a:pt x="1247" y="1280"/>
                </a:lnTo>
                <a:lnTo>
                  <a:pt x="1247" y="1280"/>
                </a:lnTo>
                <a:lnTo>
                  <a:pt x="1247" y="1280"/>
                </a:lnTo>
                <a:lnTo>
                  <a:pt x="1247" y="1280"/>
                </a:lnTo>
                <a:lnTo>
                  <a:pt x="1251" y="1280"/>
                </a:lnTo>
                <a:lnTo>
                  <a:pt x="1247" y="1275"/>
                </a:lnTo>
                <a:lnTo>
                  <a:pt x="1247" y="1275"/>
                </a:lnTo>
                <a:lnTo>
                  <a:pt x="1247" y="1275"/>
                </a:lnTo>
                <a:lnTo>
                  <a:pt x="1242" y="1271"/>
                </a:lnTo>
                <a:lnTo>
                  <a:pt x="1242" y="1271"/>
                </a:lnTo>
                <a:lnTo>
                  <a:pt x="1242" y="1271"/>
                </a:lnTo>
                <a:lnTo>
                  <a:pt x="1242" y="1275"/>
                </a:lnTo>
                <a:lnTo>
                  <a:pt x="1242" y="1275"/>
                </a:lnTo>
                <a:lnTo>
                  <a:pt x="1242" y="1271"/>
                </a:lnTo>
                <a:lnTo>
                  <a:pt x="1242" y="1271"/>
                </a:lnTo>
                <a:lnTo>
                  <a:pt x="1242" y="1275"/>
                </a:lnTo>
                <a:lnTo>
                  <a:pt x="1238" y="1275"/>
                </a:lnTo>
                <a:lnTo>
                  <a:pt x="1238" y="1271"/>
                </a:lnTo>
                <a:lnTo>
                  <a:pt x="1238" y="1271"/>
                </a:lnTo>
                <a:lnTo>
                  <a:pt x="1238" y="1271"/>
                </a:lnTo>
                <a:lnTo>
                  <a:pt x="1238" y="1271"/>
                </a:lnTo>
                <a:lnTo>
                  <a:pt x="1233" y="1271"/>
                </a:lnTo>
                <a:lnTo>
                  <a:pt x="1233" y="1271"/>
                </a:lnTo>
                <a:lnTo>
                  <a:pt x="1233" y="1271"/>
                </a:lnTo>
                <a:lnTo>
                  <a:pt x="1233" y="1266"/>
                </a:lnTo>
                <a:lnTo>
                  <a:pt x="1233" y="1266"/>
                </a:lnTo>
                <a:lnTo>
                  <a:pt x="1238" y="1266"/>
                </a:lnTo>
                <a:lnTo>
                  <a:pt x="1242" y="1271"/>
                </a:lnTo>
                <a:lnTo>
                  <a:pt x="1242" y="1271"/>
                </a:lnTo>
                <a:lnTo>
                  <a:pt x="1233" y="1261"/>
                </a:lnTo>
                <a:lnTo>
                  <a:pt x="1229" y="1261"/>
                </a:lnTo>
                <a:lnTo>
                  <a:pt x="1229" y="1261"/>
                </a:lnTo>
                <a:lnTo>
                  <a:pt x="1229" y="1261"/>
                </a:lnTo>
                <a:lnTo>
                  <a:pt x="1229" y="1261"/>
                </a:lnTo>
                <a:lnTo>
                  <a:pt x="1229" y="1261"/>
                </a:lnTo>
                <a:lnTo>
                  <a:pt x="1229" y="1261"/>
                </a:lnTo>
                <a:lnTo>
                  <a:pt x="1229" y="1261"/>
                </a:lnTo>
                <a:lnTo>
                  <a:pt x="1220" y="1257"/>
                </a:lnTo>
                <a:lnTo>
                  <a:pt x="1220" y="1257"/>
                </a:lnTo>
                <a:lnTo>
                  <a:pt x="1220" y="1257"/>
                </a:lnTo>
                <a:lnTo>
                  <a:pt x="1211" y="1257"/>
                </a:lnTo>
                <a:lnTo>
                  <a:pt x="1206" y="1257"/>
                </a:lnTo>
                <a:lnTo>
                  <a:pt x="1206" y="1257"/>
                </a:lnTo>
                <a:lnTo>
                  <a:pt x="1206" y="1257"/>
                </a:lnTo>
                <a:lnTo>
                  <a:pt x="1206" y="1257"/>
                </a:lnTo>
                <a:lnTo>
                  <a:pt x="1202" y="1257"/>
                </a:lnTo>
                <a:lnTo>
                  <a:pt x="1202" y="1257"/>
                </a:lnTo>
                <a:lnTo>
                  <a:pt x="1197" y="1261"/>
                </a:lnTo>
                <a:lnTo>
                  <a:pt x="1197" y="1261"/>
                </a:lnTo>
                <a:lnTo>
                  <a:pt x="1188" y="1261"/>
                </a:lnTo>
                <a:lnTo>
                  <a:pt x="1188" y="1261"/>
                </a:lnTo>
                <a:lnTo>
                  <a:pt x="1184" y="1261"/>
                </a:lnTo>
                <a:lnTo>
                  <a:pt x="1179" y="1261"/>
                </a:lnTo>
                <a:lnTo>
                  <a:pt x="1179" y="1261"/>
                </a:lnTo>
                <a:lnTo>
                  <a:pt x="1179" y="1261"/>
                </a:lnTo>
                <a:lnTo>
                  <a:pt x="1175" y="1257"/>
                </a:lnTo>
                <a:lnTo>
                  <a:pt x="1175" y="1257"/>
                </a:lnTo>
                <a:lnTo>
                  <a:pt x="1170" y="1257"/>
                </a:lnTo>
                <a:lnTo>
                  <a:pt x="1170" y="1257"/>
                </a:lnTo>
                <a:lnTo>
                  <a:pt x="1170" y="1261"/>
                </a:lnTo>
                <a:lnTo>
                  <a:pt x="1170" y="1261"/>
                </a:lnTo>
                <a:lnTo>
                  <a:pt x="1166" y="1261"/>
                </a:lnTo>
                <a:lnTo>
                  <a:pt x="1166" y="1261"/>
                </a:lnTo>
                <a:lnTo>
                  <a:pt x="1161" y="1257"/>
                </a:lnTo>
                <a:lnTo>
                  <a:pt x="1161" y="1257"/>
                </a:lnTo>
                <a:lnTo>
                  <a:pt x="1161" y="1257"/>
                </a:lnTo>
                <a:lnTo>
                  <a:pt x="1161" y="1257"/>
                </a:lnTo>
                <a:lnTo>
                  <a:pt x="1157" y="1261"/>
                </a:lnTo>
                <a:lnTo>
                  <a:pt x="1157" y="1261"/>
                </a:lnTo>
                <a:lnTo>
                  <a:pt x="1157" y="1257"/>
                </a:lnTo>
                <a:lnTo>
                  <a:pt x="1157" y="1257"/>
                </a:lnTo>
                <a:lnTo>
                  <a:pt x="1152" y="1257"/>
                </a:lnTo>
                <a:lnTo>
                  <a:pt x="1152" y="1257"/>
                </a:lnTo>
                <a:lnTo>
                  <a:pt x="1157" y="1257"/>
                </a:lnTo>
                <a:lnTo>
                  <a:pt x="1161" y="1252"/>
                </a:lnTo>
                <a:lnTo>
                  <a:pt x="1161" y="1248"/>
                </a:lnTo>
                <a:lnTo>
                  <a:pt x="1166" y="1248"/>
                </a:lnTo>
                <a:lnTo>
                  <a:pt x="1166" y="1248"/>
                </a:lnTo>
                <a:lnTo>
                  <a:pt x="1166" y="1243"/>
                </a:lnTo>
                <a:lnTo>
                  <a:pt x="1170" y="1234"/>
                </a:lnTo>
                <a:lnTo>
                  <a:pt x="1170" y="1230"/>
                </a:lnTo>
                <a:lnTo>
                  <a:pt x="1170" y="1230"/>
                </a:lnTo>
                <a:lnTo>
                  <a:pt x="1170" y="1230"/>
                </a:lnTo>
                <a:lnTo>
                  <a:pt x="1175" y="1225"/>
                </a:lnTo>
                <a:lnTo>
                  <a:pt x="1170" y="1225"/>
                </a:lnTo>
                <a:lnTo>
                  <a:pt x="1175" y="1221"/>
                </a:lnTo>
                <a:lnTo>
                  <a:pt x="1175" y="1221"/>
                </a:lnTo>
                <a:lnTo>
                  <a:pt x="1175" y="1212"/>
                </a:lnTo>
                <a:lnTo>
                  <a:pt x="1179" y="1212"/>
                </a:lnTo>
                <a:lnTo>
                  <a:pt x="1179" y="1207"/>
                </a:lnTo>
                <a:lnTo>
                  <a:pt x="1175" y="1207"/>
                </a:lnTo>
                <a:lnTo>
                  <a:pt x="1175" y="1207"/>
                </a:lnTo>
                <a:lnTo>
                  <a:pt x="1175" y="1207"/>
                </a:lnTo>
                <a:lnTo>
                  <a:pt x="1175" y="1207"/>
                </a:lnTo>
                <a:lnTo>
                  <a:pt x="1175" y="1207"/>
                </a:lnTo>
                <a:lnTo>
                  <a:pt x="1179" y="1203"/>
                </a:lnTo>
                <a:lnTo>
                  <a:pt x="1179" y="1203"/>
                </a:lnTo>
                <a:lnTo>
                  <a:pt x="1179" y="1203"/>
                </a:lnTo>
                <a:lnTo>
                  <a:pt x="1179" y="1198"/>
                </a:lnTo>
                <a:lnTo>
                  <a:pt x="1179" y="1198"/>
                </a:lnTo>
                <a:lnTo>
                  <a:pt x="1179" y="1203"/>
                </a:lnTo>
                <a:lnTo>
                  <a:pt x="1179" y="1207"/>
                </a:lnTo>
                <a:lnTo>
                  <a:pt x="1179" y="1207"/>
                </a:lnTo>
                <a:lnTo>
                  <a:pt x="1179" y="1207"/>
                </a:lnTo>
                <a:lnTo>
                  <a:pt x="1179" y="1212"/>
                </a:lnTo>
                <a:lnTo>
                  <a:pt x="1184" y="1212"/>
                </a:lnTo>
                <a:lnTo>
                  <a:pt x="1184" y="1207"/>
                </a:lnTo>
                <a:lnTo>
                  <a:pt x="1184" y="1207"/>
                </a:lnTo>
                <a:lnTo>
                  <a:pt x="1184" y="1203"/>
                </a:lnTo>
                <a:lnTo>
                  <a:pt x="1188" y="1198"/>
                </a:lnTo>
                <a:lnTo>
                  <a:pt x="1188" y="1194"/>
                </a:lnTo>
                <a:lnTo>
                  <a:pt x="1193" y="1189"/>
                </a:lnTo>
                <a:lnTo>
                  <a:pt x="1193" y="1189"/>
                </a:lnTo>
                <a:lnTo>
                  <a:pt x="1193" y="1189"/>
                </a:lnTo>
                <a:lnTo>
                  <a:pt x="1188" y="1189"/>
                </a:lnTo>
                <a:lnTo>
                  <a:pt x="1188" y="1189"/>
                </a:lnTo>
                <a:lnTo>
                  <a:pt x="1188" y="1189"/>
                </a:lnTo>
                <a:lnTo>
                  <a:pt x="1193" y="1189"/>
                </a:lnTo>
                <a:lnTo>
                  <a:pt x="1193" y="1189"/>
                </a:lnTo>
                <a:lnTo>
                  <a:pt x="1193" y="1189"/>
                </a:lnTo>
                <a:lnTo>
                  <a:pt x="1193" y="1189"/>
                </a:lnTo>
                <a:lnTo>
                  <a:pt x="1193" y="1185"/>
                </a:lnTo>
                <a:lnTo>
                  <a:pt x="1193" y="1185"/>
                </a:lnTo>
                <a:lnTo>
                  <a:pt x="1193" y="1185"/>
                </a:lnTo>
                <a:lnTo>
                  <a:pt x="1193" y="1185"/>
                </a:lnTo>
                <a:lnTo>
                  <a:pt x="1193" y="1185"/>
                </a:lnTo>
                <a:lnTo>
                  <a:pt x="1193" y="1185"/>
                </a:lnTo>
                <a:lnTo>
                  <a:pt x="1188" y="1185"/>
                </a:lnTo>
                <a:lnTo>
                  <a:pt x="1193" y="1185"/>
                </a:lnTo>
                <a:lnTo>
                  <a:pt x="1193" y="1180"/>
                </a:lnTo>
                <a:lnTo>
                  <a:pt x="1193" y="1180"/>
                </a:lnTo>
                <a:lnTo>
                  <a:pt x="1197" y="1180"/>
                </a:lnTo>
                <a:lnTo>
                  <a:pt x="1197" y="1180"/>
                </a:lnTo>
                <a:lnTo>
                  <a:pt x="1197" y="1180"/>
                </a:lnTo>
                <a:lnTo>
                  <a:pt x="1197" y="1176"/>
                </a:lnTo>
                <a:lnTo>
                  <a:pt x="1197" y="1176"/>
                </a:lnTo>
                <a:lnTo>
                  <a:pt x="1197" y="1171"/>
                </a:lnTo>
                <a:lnTo>
                  <a:pt x="1202" y="1167"/>
                </a:lnTo>
                <a:lnTo>
                  <a:pt x="1206" y="1162"/>
                </a:lnTo>
                <a:lnTo>
                  <a:pt x="1211" y="1162"/>
                </a:lnTo>
                <a:lnTo>
                  <a:pt x="1211" y="1158"/>
                </a:lnTo>
                <a:lnTo>
                  <a:pt x="1211" y="1158"/>
                </a:lnTo>
                <a:lnTo>
                  <a:pt x="1215" y="1153"/>
                </a:lnTo>
                <a:lnTo>
                  <a:pt x="1215" y="1153"/>
                </a:lnTo>
                <a:lnTo>
                  <a:pt x="1211" y="1153"/>
                </a:lnTo>
                <a:lnTo>
                  <a:pt x="1215" y="1148"/>
                </a:lnTo>
                <a:lnTo>
                  <a:pt x="1211" y="1148"/>
                </a:lnTo>
                <a:lnTo>
                  <a:pt x="1211" y="1144"/>
                </a:lnTo>
                <a:lnTo>
                  <a:pt x="1211" y="1144"/>
                </a:lnTo>
                <a:lnTo>
                  <a:pt x="1206" y="1144"/>
                </a:lnTo>
                <a:lnTo>
                  <a:pt x="1206" y="1144"/>
                </a:lnTo>
                <a:lnTo>
                  <a:pt x="1206" y="1144"/>
                </a:lnTo>
                <a:lnTo>
                  <a:pt x="1206" y="1144"/>
                </a:lnTo>
                <a:lnTo>
                  <a:pt x="1206" y="1148"/>
                </a:lnTo>
                <a:lnTo>
                  <a:pt x="1206" y="1148"/>
                </a:lnTo>
                <a:lnTo>
                  <a:pt x="1206" y="1144"/>
                </a:lnTo>
                <a:lnTo>
                  <a:pt x="1206" y="1144"/>
                </a:lnTo>
                <a:lnTo>
                  <a:pt x="1211" y="1148"/>
                </a:lnTo>
                <a:lnTo>
                  <a:pt x="1206" y="1148"/>
                </a:lnTo>
                <a:lnTo>
                  <a:pt x="1206" y="1148"/>
                </a:lnTo>
                <a:lnTo>
                  <a:pt x="1206" y="1148"/>
                </a:lnTo>
                <a:lnTo>
                  <a:pt x="1202" y="1148"/>
                </a:lnTo>
                <a:lnTo>
                  <a:pt x="1202" y="1144"/>
                </a:lnTo>
                <a:lnTo>
                  <a:pt x="1197" y="1144"/>
                </a:lnTo>
                <a:lnTo>
                  <a:pt x="1193" y="1144"/>
                </a:lnTo>
                <a:lnTo>
                  <a:pt x="1193" y="1144"/>
                </a:lnTo>
                <a:lnTo>
                  <a:pt x="1193" y="1144"/>
                </a:lnTo>
                <a:lnTo>
                  <a:pt x="1193" y="1144"/>
                </a:lnTo>
                <a:lnTo>
                  <a:pt x="1193" y="1144"/>
                </a:lnTo>
                <a:lnTo>
                  <a:pt x="1193" y="1144"/>
                </a:lnTo>
                <a:lnTo>
                  <a:pt x="1188" y="1144"/>
                </a:lnTo>
                <a:lnTo>
                  <a:pt x="1184" y="1144"/>
                </a:lnTo>
                <a:lnTo>
                  <a:pt x="1184" y="1148"/>
                </a:lnTo>
                <a:lnTo>
                  <a:pt x="1179" y="1148"/>
                </a:lnTo>
                <a:lnTo>
                  <a:pt x="1161" y="1148"/>
                </a:lnTo>
                <a:lnTo>
                  <a:pt x="1161" y="1148"/>
                </a:lnTo>
                <a:lnTo>
                  <a:pt x="1157" y="1153"/>
                </a:lnTo>
                <a:lnTo>
                  <a:pt x="1152" y="1153"/>
                </a:lnTo>
                <a:lnTo>
                  <a:pt x="1148" y="1158"/>
                </a:lnTo>
                <a:lnTo>
                  <a:pt x="1148" y="1162"/>
                </a:lnTo>
                <a:lnTo>
                  <a:pt x="1148" y="1162"/>
                </a:lnTo>
                <a:lnTo>
                  <a:pt x="1148" y="1167"/>
                </a:lnTo>
                <a:lnTo>
                  <a:pt x="1148" y="1171"/>
                </a:lnTo>
                <a:lnTo>
                  <a:pt x="1143" y="1176"/>
                </a:lnTo>
                <a:lnTo>
                  <a:pt x="1143" y="1176"/>
                </a:lnTo>
                <a:lnTo>
                  <a:pt x="1143" y="1176"/>
                </a:lnTo>
                <a:lnTo>
                  <a:pt x="1143" y="1180"/>
                </a:lnTo>
                <a:lnTo>
                  <a:pt x="1138" y="1180"/>
                </a:lnTo>
                <a:lnTo>
                  <a:pt x="1138" y="1189"/>
                </a:lnTo>
                <a:lnTo>
                  <a:pt x="1134" y="1194"/>
                </a:lnTo>
                <a:lnTo>
                  <a:pt x="1129" y="1194"/>
                </a:lnTo>
                <a:lnTo>
                  <a:pt x="1129" y="1194"/>
                </a:lnTo>
                <a:lnTo>
                  <a:pt x="1125" y="1198"/>
                </a:lnTo>
                <a:lnTo>
                  <a:pt x="1125" y="1198"/>
                </a:lnTo>
                <a:lnTo>
                  <a:pt x="1125" y="1198"/>
                </a:lnTo>
                <a:lnTo>
                  <a:pt x="1125" y="1198"/>
                </a:lnTo>
                <a:lnTo>
                  <a:pt x="1125" y="1198"/>
                </a:lnTo>
                <a:lnTo>
                  <a:pt x="1125" y="1198"/>
                </a:lnTo>
                <a:lnTo>
                  <a:pt x="1125" y="1198"/>
                </a:lnTo>
                <a:lnTo>
                  <a:pt x="1125" y="1198"/>
                </a:lnTo>
                <a:lnTo>
                  <a:pt x="1125" y="1198"/>
                </a:lnTo>
                <a:lnTo>
                  <a:pt x="1125" y="1198"/>
                </a:lnTo>
                <a:lnTo>
                  <a:pt x="1125" y="1203"/>
                </a:lnTo>
                <a:lnTo>
                  <a:pt x="1120" y="1203"/>
                </a:lnTo>
                <a:lnTo>
                  <a:pt x="1120" y="1207"/>
                </a:lnTo>
                <a:lnTo>
                  <a:pt x="1120" y="1207"/>
                </a:lnTo>
                <a:lnTo>
                  <a:pt x="1116" y="1203"/>
                </a:lnTo>
                <a:lnTo>
                  <a:pt x="1116" y="1203"/>
                </a:lnTo>
                <a:lnTo>
                  <a:pt x="1111" y="1203"/>
                </a:lnTo>
                <a:lnTo>
                  <a:pt x="1116" y="1203"/>
                </a:lnTo>
                <a:lnTo>
                  <a:pt x="1116" y="1203"/>
                </a:lnTo>
                <a:lnTo>
                  <a:pt x="1116" y="1198"/>
                </a:lnTo>
                <a:lnTo>
                  <a:pt x="1111" y="1198"/>
                </a:lnTo>
                <a:lnTo>
                  <a:pt x="1111" y="1198"/>
                </a:lnTo>
                <a:lnTo>
                  <a:pt x="1107" y="1198"/>
                </a:lnTo>
                <a:lnTo>
                  <a:pt x="1107" y="1198"/>
                </a:lnTo>
                <a:lnTo>
                  <a:pt x="1102" y="1203"/>
                </a:lnTo>
                <a:lnTo>
                  <a:pt x="1102" y="1203"/>
                </a:lnTo>
                <a:lnTo>
                  <a:pt x="1098" y="1203"/>
                </a:lnTo>
                <a:lnTo>
                  <a:pt x="1098" y="1203"/>
                </a:lnTo>
                <a:lnTo>
                  <a:pt x="1093" y="1203"/>
                </a:lnTo>
                <a:lnTo>
                  <a:pt x="1093" y="1203"/>
                </a:lnTo>
                <a:lnTo>
                  <a:pt x="1084" y="1203"/>
                </a:lnTo>
                <a:lnTo>
                  <a:pt x="1080" y="1207"/>
                </a:lnTo>
                <a:lnTo>
                  <a:pt x="1080" y="1207"/>
                </a:lnTo>
                <a:lnTo>
                  <a:pt x="1075" y="1207"/>
                </a:lnTo>
                <a:lnTo>
                  <a:pt x="1071" y="1207"/>
                </a:lnTo>
                <a:lnTo>
                  <a:pt x="1071" y="1207"/>
                </a:lnTo>
                <a:lnTo>
                  <a:pt x="1066" y="1207"/>
                </a:lnTo>
                <a:lnTo>
                  <a:pt x="1066" y="1207"/>
                </a:lnTo>
                <a:lnTo>
                  <a:pt x="1066" y="1203"/>
                </a:lnTo>
                <a:lnTo>
                  <a:pt x="1062" y="1203"/>
                </a:lnTo>
                <a:lnTo>
                  <a:pt x="1057" y="1198"/>
                </a:lnTo>
                <a:lnTo>
                  <a:pt x="1053" y="1198"/>
                </a:lnTo>
                <a:lnTo>
                  <a:pt x="1053" y="1198"/>
                </a:lnTo>
                <a:lnTo>
                  <a:pt x="1053" y="1198"/>
                </a:lnTo>
                <a:lnTo>
                  <a:pt x="1053" y="1198"/>
                </a:lnTo>
                <a:lnTo>
                  <a:pt x="1053" y="1198"/>
                </a:lnTo>
                <a:lnTo>
                  <a:pt x="1053" y="1198"/>
                </a:lnTo>
                <a:lnTo>
                  <a:pt x="1048" y="1198"/>
                </a:lnTo>
                <a:lnTo>
                  <a:pt x="1048" y="1194"/>
                </a:lnTo>
                <a:lnTo>
                  <a:pt x="1048" y="1194"/>
                </a:lnTo>
                <a:lnTo>
                  <a:pt x="1048" y="1194"/>
                </a:lnTo>
                <a:lnTo>
                  <a:pt x="1048" y="1194"/>
                </a:lnTo>
                <a:lnTo>
                  <a:pt x="1048" y="1194"/>
                </a:lnTo>
                <a:lnTo>
                  <a:pt x="1048" y="1189"/>
                </a:lnTo>
                <a:lnTo>
                  <a:pt x="1048" y="1189"/>
                </a:lnTo>
                <a:lnTo>
                  <a:pt x="1044" y="1189"/>
                </a:lnTo>
                <a:lnTo>
                  <a:pt x="1044" y="1185"/>
                </a:lnTo>
                <a:lnTo>
                  <a:pt x="1044" y="1180"/>
                </a:lnTo>
                <a:lnTo>
                  <a:pt x="1044" y="1180"/>
                </a:lnTo>
                <a:lnTo>
                  <a:pt x="1044" y="1176"/>
                </a:lnTo>
                <a:lnTo>
                  <a:pt x="1039" y="1167"/>
                </a:lnTo>
                <a:lnTo>
                  <a:pt x="1035" y="1158"/>
                </a:lnTo>
                <a:lnTo>
                  <a:pt x="1035" y="1158"/>
                </a:lnTo>
                <a:lnTo>
                  <a:pt x="1035" y="1153"/>
                </a:lnTo>
                <a:lnTo>
                  <a:pt x="1035" y="1148"/>
                </a:lnTo>
                <a:lnTo>
                  <a:pt x="1035" y="1144"/>
                </a:lnTo>
                <a:lnTo>
                  <a:pt x="1035" y="1144"/>
                </a:lnTo>
                <a:lnTo>
                  <a:pt x="1035" y="1139"/>
                </a:lnTo>
                <a:lnTo>
                  <a:pt x="1035" y="1139"/>
                </a:lnTo>
                <a:lnTo>
                  <a:pt x="1035" y="1139"/>
                </a:lnTo>
                <a:lnTo>
                  <a:pt x="1035" y="1139"/>
                </a:lnTo>
                <a:lnTo>
                  <a:pt x="1035" y="1130"/>
                </a:lnTo>
                <a:lnTo>
                  <a:pt x="1035" y="1135"/>
                </a:lnTo>
                <a:lnTo>
                  <a:pt x="1035" y="1139"/>
                </a:lnTo>
                <a:lnTo>
                  <a:pt x="1039" y="1139"/>
                </a:lnTo>
                <a:lnTo>
                  <a:pt x="1039" y="1139"/>
                </a:lnTo>
                <a:lnTo>
                  <a:pt x="1035" y="1139"/>
                </a:lnTo>
                <a:lnTo>
                  <a:pt x="1035" y="1144"/>
                </a:lnTo>
                <a:lnTo>
                  <a:pt x="1035" y="1144"/>
                </a:lnTo>
                <a:lnTo>
                  <a:pt x="1035" y="1144"/>
                </a:lnTo>
                <a:lnTo>
                  <a:pt x="1039" y="1144"/>
                </a:lnTo>
                <a:lnTo>
                  <a:pt x="1039" y="1139"/>
                </a:lnTo>
                <a:lnTo>
                  <a:pt x="1039" y="1139"/>
                </a:lnTo>
                <a:lnTo>
                  <a:pt x="1035" y="1135"/>
                </a:lnTo>
                <a:lnTo>
                  <a:pt x="1035" y="1135"/>
                </a:lnTo>
                <a:lnTo>
                  <a:pt x="1035" y="1130"/>
                </a:lnTo>
                <a:lnTo>
                  <a:pt x="1035" y="1126"/>
                </a:lnTo>
                <a:lnTo>
                  <a:pt x="1035" y="1121"/>
                </a:lnTo>
                <a:lnTo>
                  <a:pt x="1035" y="1121"/>
                </a:lnTo>
                <a:lnTo>
                  <a:pt x="1035" y="1117"/>
                </a:lnTo>
                <a:lnTo>
                  <a:pt x="1039" y="1117"/>
                </a:lnTo>
                <a:lnTo>
                  <a:pt x="1039" y="1112"/>
                </a:lnTo>
                <a:lnTo>
                  <a:pt x="1039" y="1112"/>
                </a:lnTo>
                <a:lnTo>
                  <a:pt x="1044" y="1103"/>
                </a:lnTo>
                <a:lnTo>
                  <a:pt x="1044" y="1094"/>
                </a:lnTo>
                <a:lnTo>
                  <a:pt x="1044" y="1094"/>
                </a:lnTo>
                <a:lnTo>
                  <a:pt x="1044" y="1094"/>
                </a:lnTo>
                <a:lnTo>
                  <a:pt x="1048" y="1090"/>
                </a:lnTo>
                <a:lnTo>
                  <a:pt x="1048" y="1081"/>
                </a:lnTo>
                <a:lnTo>
                  <a:pt x="1057" y="1072"/>
                </a:lnTo>
                <a:lnTo>
                  <a:pt x="1062" y="1067"/>
                </a:lnTo>
                <a:lnTo>
                  <a:pt x="1066" y="1058"/>
                </a:lnTo>
                <a:lnTo>
                  <a:pt x="1066" y="1054"/>
                </a:lnTo>
                <a:lnTo>
                  <a:pt x="1071" y="1054"/>
                </a:lnTo>
                <a:lnTo>
                  <a:pt x="1071" y="1049"/>
                </a:lnTo>
                <a:lnTo>
                  <a:pt x="1071" y="1049"/>
                </a:lnTo>
                <a:lnTo>
                  <a:pt x="1071" y="1049"/>
                </a:lnTo>
                <a:lnTo>
                  <a:pt x="1066" y="1044"/>
                </a:lnTo>
                <a:lnTo>
                  <a:pt x="1066" y="1040"/>
                </a:lnTo>
                <a:lnTo>
                  <a:pt x="1071" y="1035"/>
                </a:lnTo>
                <a:lnTo>
                  <a:pt x="1071" y="1035"/>
                </a:lnTo>
                <a:lnTo>
                  <a:pt x="1071" y="1031"/>
                </a:lnTo>
                <a:lnTo>
                  <a:pt x="1071" y="1031"/>
                </a:lnTo>
                <a:lnTo>
                  <a:pt x="1071" y="1031"/>
                </a:lnTo>
                <a:lnTo>
                  <a:pt x="1071" y="1026"/>
                </a:lnTo>
                <a:lnTo>
                  <a:pt x="1071" y="1026"/>
                </a:lnTo>
                <a:lnTo>
                  <a:pt x="1071" y="1026"/>
                </a:lnTo>
                <a:lnTo>
                  <a:pt x="1071" y="1026"/>
                </a:lnTo>
                <a:lnTo>
                  <a:pt x="1071" y="1022"/>
                </a:lnTo>
                <a:lnTo>
                  <a:pt x="1071" y="1022"/>
                </a:lnTo>
                <a:lnTo>
                  <a:pt x="1071" y="1022"/>
                </a:lnTo>
                <a:lnTo>
                  <a:pt x="1075" y="1022"/>
                </a:lnTo>
                <a:lnTo>
                  <a:pt x="1075" y="1022"/>
                </a:lnTo>
                <a:lnTo>
                  <a:pt x="1075" y="1022"/>
                </a:lnTo>
                <a:lnTo>
                  <a:pt x="1080" y="1017"/>
                </a:lnTo>
                <a:lnTo>
                  <a:pt x="1080" y="1013"/>
                </a:lnTo>
                <a:lnTo>
                  <a:pt x="1080" y="1013"/>
                </a:lnTo>
                <a:lnTo>
                  <a:pt x="1080" y="1013"/>
                </a:lnTo>
                <a:lnTo>
                  <a:pt x="1080" y="1013"/>
                </a:lnTo>
                <a:lnTo>
                  <a:pt x="1084" y="1013"/>
                </a:lnTo>
                <a:lnTo>
                  <a:pt x="1084" y="1013"/>
                </a:lnTo>
                <a:lnTo>
                  <a:pt x="1084" y="1008"/>
                </a:lnTo>
                <a:lnTo>
                  <a:pt x="1084" y="1008"/>
                </a:lnTo>
                <a:lnTo>
                  <a:pt x="1084" y="1008"/>
                </a:lnTo>
                <a:lnTo>
                  <a:pt x="1084" y="1008"/>
                </a:lnTo>
                <a:lnTo>
                  <a:pt x="1084" y="1008"/>
                </a:lnTo>
                <a:lnTo>
                  <a:pt x="1089" y="1008"/>
                </a:lnTo>
                <a:lnTo>
                  <a:pt x="1089" y="1008"/>
                </a:lnTo>
                <a:lnTo>
                  <a:pt x="1089" y="1008"/>
                </a:lnTo>
                <a:lnTo>
                  <a:pt x="1089" y="1008"/>
                </a:lnTo>
                <a:lnTo>
                  <a:pt x="1089" y="1008"/>
                </a:lnTo>
                <a:lnTo>
                  <a:pt x="1089" y="1008"/>
                </a:lnTo>
                <a:lnTo>
                  <a:pt x="1089" y="1008"/>
                </a:lnTo>
                <a:lnTo>
                  <a:pt x="1093" y="1004"/>
                </a:lnTo>
                <a:lnTo>
                  <a:pt x="1093" y="1004"/>
                </a:lnTo>
                <a:lnTo>
                  <a:pt x="1093" y="1004"/>
                </a:lnTo>
                <a:lnTo>
                  <a:pt x="1098" y="1004"/>
                </a:lnTo>
                <a:lnTo>
                  <a:pt x="1098" y="1004"/>
                </a:lnTo>
                <a:lnTo>
                  <a:pt x="1098" y="1004"/>
                </a:lnTo>
                <a:lnTo>
                  <a:pt x="1098" y="1004"/>
                </a:lnTo>
                <a:lnTo>
                  <a:pt x="1098" y="999"/>
                </a:lnTo>
                <a:lnTo>
                  <a:pt x="1098" y="995"/>
                </a:lnTo>
                <a:lnTo>
                  <a:pt x="1098" y="995"/>
                </a:lnTo>
                <a:lnTo>
                  <a:pt x="1098" y="995"/>
                </a:lnTo>
                <a:lnTo>
                  <a:pt x="1098" y="999"/>
                </a:lnTo>
                <a:lnTo>
                  <a:pt x="1098" y="999"/>
                </a:lnTo>
                <a:lnTo>
                  <a:pt x="1098" y="999"/>
                </a:lnTo>
                <a:lnTo>
                  <a:pt x="1102" y="999"/>
                </a:lnTo>
                <a:lnTo>
                  <a:pt x="1102" y="999"/>
                </a:lnTo>
                <a:lnTo>
                  <a:pt x="1102" y="999"/>
                </a:lnTo>
                <a:lnTo>
                  <a:pt x="1107" y="999"/>
                </a:lnTo>
                <a:lnTo>
                  <a:pt x="1107" y="999"/>
                </a:lnTo>
                <a:lnTo>
                  <a:pt x="1102" y="999"/>
                </a:lnTo>
                <a:lnTo>
                  <a:pt x="1102" y="1004"/>
                </a:lnTo>
                <a:lnTo>
                  <a:pt x="1102" y="999"/>
                </a:lnTo>
                <a:lnTo>
                  <a:pt x="1107" y="999"/>
                </a:lnTo>
                <a:lnTo>
                  <a:pt x="1111" y="999"/>
                </a:lnTo>
                <a:lnTo>
                  <a:pt x="1111" y="999"/>
                </a:lnTo>
                <a:lnTo>
                  <a:pt x="1111" y="995"/>
                </a:lnTo>
                <a:lnTo>
                  <a:pt x="1120" y="995"/>
                </a:lnTo>
                <a:lnTo>
                  <a:pt x="1120" y="995"/>
                </a:lnTo>
                <a:lnTo>
                  <a:pt x="1125" y="990"/>
                </a:lnTo>
                <a:lnTo>
                  <a:pt x="1125" y="990"/>
                </a:lnTo>
                <a:lnTo>
                  <a:pt x="1129" y="986"/>
                </a:lnTo>
                <a:lnTo>
                  <a:pt x="1129" y="986"/>
                </a:lnTo>
                <a:lnTo>
                  <a:pt x="1129" y="981"/>
                </a:lnTo>
                <a:lnTo>
                  <a:pt x="1129" y="981"/>
                </a:lnTo>
                <a:lnTo>
                  <a:pt x="1129" y="977"/>
                </a:lnTo>
                <a:lnTo>
                  <a:pt x="1134" y="977"/>
                </a:lnTo>
                <a:lnTo>
                  <a:pt x="1134" y="981"/>
                </a:lnTo>
                <a:lnTo>
                  <a:pt x="1134" y="981"/>
                </a:lnTo>
                <a:lnTo>
                  <a:pt x="1134" y="977"/>
                </a:lnTo>
                <a:lnTo>
                  <a:pt x="1134" y="977"/>
                </a:lnTo>
                <a:lnTo>
                  <a:pt x="1134" y="981"/>
                </a:lnTo>
                <a:lnTo>
                  <a:pt x="1134" y="981"/>
                </a:lnTo>
                <a:lnTo>
                  <a:pt x="1134" y="981"/>
                </a:lnTo>
                <a:lnTo>
                  <a:pt x="1138" y="981"/>
                </a:lnTo>
                <a:lnTo>
                  <a:pt x="1138" y="981"/>
                </a:lnTo>
                <a:lnTo>
                  <a:pt x="1134" y="986"/>
                </a:lnTo>
                <a:lnTo>
                  <a:pt x="1134" y="986"/>
                </a:lnTo>
                <a:lnTo>
                  <a:pt x="1138" y="981"/>
                </a:lnTo>
                <a:lnTo>
                  <a:pt x="1148" y="981"/>
                </a:lnTo>
                <a:lnTo>
                  <a:pt x="1148" y="981"/>
                </a:lnTo>
                <a:lnTo>
                  <a:pt x="1148" y="981"/>
                </a:lnTo>
                <a:lnTo>
                  <a:pt x="1148" y="977"/>
                </a:lnTo>
                <a:lnTo>
                  <a:pt x="1152" y="972"/>
                </a:lnTo>
                <a:lnTo>
                  <a:pt x="1152" y="972"/>
                </a:lnTo>
                <a:lnTo>
                  <a:pt x="1152" y="977"/>
                </a:lnTo>
                <a:lnTo>
                  <a:pt x="1152" y="977"/>
                </a:lnTo>
                <a:lnTo>
                  <a:pt x="1152" y="977"/>
                </a:lnTo>
                <a:lnTo>
                  <a:pt x="1152" y="977"/>
                </a:lnTo>
                <a:lnTo>
                  <a:pt x="1152" y="977"/>
                </a:lnTo>
                <a:lnTo>
                  <a:pt x="1152" y="977"/>
                </a:lnTo>
                <a:lnTo>
                  <a:pt x="1152" y="981"/>
                </a:lnTo>
                <a:lnTo>
                  <a:pt x="1152" y="977"/>
                </a:lnTo>
                <a:lnTo>
                  <a:pt x="1152" y="977"/>
                </a:lnTo>
                <a:lnTo>
                  <a:pt x="1157" y="977"/>
                </a:lnTo>
                <a:lnTo>
                  <a:pt x="1161" y="977"/>
                </a:lnTo>
                <a:lnTo>
                  <a:pt x="1161" y="977"/>
                </a:lnTo>
                <a:lnTo>
                  <a:pt x="1166" y="981"/>
                </a:lnTo>
                <a:lnTo>
                  <a:pt x="1166" y="981"/>
                </a:lnTo>
                <a:lnTo>
                  <a:pt x="1170" y="981"/>
                </a:lnTo>
                <a:lnTo>
                  <a:pt x="1175" y="986"/>
                </a:lnTo>
                <a:lnTo>
                  <a:pt x="1179" y="981"/>
                </a:lnTo>
                <a:lnTo>
                  <a:pt x="1179" y="981"/>
                </a:lnTo>
                <a:lnTo>
                  <a:pt x="1179" y="981"/>
                </a:lnTo>
                <a:lnTo>
                  <a:pt x="1179" y="981"/>
                </a:lnTo>
                <a:lnTo>
                  <a:pt x="1179" y="981"/>
                </a:lnTo>
                <a:lnTo>
                  <a:pt x="1179" y="981"/>
                </a:lnTo>
                <a:lnTo>
                  <a:pt x="1184" y="977"/>
                </a:lnTo>
                <a:lnTo>
                  <a:pt x="1184" y="981"/>
                </a:lnTo>
                <a:lnTo>
                  <a:pt x="1184" y="981"/>
                </a:lnTo>
                <a:lnTo>
                  <a:pt x="1188" y="981"/>
                </a:lnTo>
                <a:lnTo>
                  <a:pt x="1188" y="986"/>
                </a:lnTo>
                <a:lnTo>
                  <a:pt x="1188" y="986"/>
                </a:lnTo>
                <a:lnTo>
                  <a:pt x="1193" y="986"/>
                </a:lnTo>
                <a:lnTo>
                  <a:pt x="1193" y="986"/>
                </a:lnTo>
                <a:lnTo>
                  <a:pt x="1193" y="986"/>
                </a:lnTo>
                <a:lnTo>
                  <a:pt x="1188" y="986"/>
                </a:lnTo>
                <a:lnTo>
                  <a:pt x="1193" y="990"/>
                </a:lnTo>
                <a:lnTo>
                  <a:pt x="1193" y="990"/>
                </a:lnTo>
                <a:lnTo>
                  <a:pt x="1188" y="990"/>
                </a:lnTo>
                <a:lnTo>
                  <a:pt x="1188" y="990"/>
                </a:lnTo>
                <a:lnTo>
                  <a:pt x="1188" y="990"/>
                </a:lnTo>
                <a:lnTo>
                  <a:pt x="1193" y="990"/>
                </a:lnTo>
                <a:lnTo>
                  <a:pt x="1197" y="995"/>
                </a:lnTo>
                <a:lnTo>
                  <a:pt x="1197" y="995"/>
                </a:lnTo>
                <a:lnTo>
                  <a:pt x="1202" y="990"/>
                </a:lnTo>
                <a:lnTo>
                  <a:pt x="1202" y="990"/>
                </a:lnTo>
                <a:lnTo>
                  <a:pt x="1202" y="990"/>
                </a:lnTo>
                <a:lnTo>
                  <a:pt x="1206" y="990"/>
                </a:lnTo>
                <a:lnTo>
                  <a:pt x="1206" y="995"/>
                </a:lnTo>
                <a:lnTo>
                  <a:pt x="1206" y="995"/>
                </a:lnTo>
                <a:lnTo>
                  <a:pt x="1206" y="995"/>
                </a:lnTo>
                <a:lnTo>
                  <a:pt x="1206" y="995"/>
                </a:lnTo>
                <a:lnTo>
                  <a:pt x="1206" y="990"/>
                </a:lnTo>
                <a:lnTo>
                  <a:pt x="1206" y="990"/>
                </a:lnTo>
                <a:lnTo>
                  <a:pt x="1211" y="990"/>
                </a:lnTo>
                <a:lnTo>
                  <a:pt x="1211" y="986"/>
                </a:lnTo>
                <a:lnTo>
                  <a:pt x="1211" y="986"/>
                </a:lnTo>
                <a:lnTo>
                  <a:pt x="1206" y="986"/>
                </a:lnTo>
                <a:lnTo>
                  <a:pt x="1206" y="986"/>
                </a:lnTo>
                <a:lnTo>
                  <a:pt x="1211" y="986"/>
                </a:lnTo>
                <a:lnTo>
                  <a:pt x="1211" y="986"/>
                </a:lnTo>
                <a:lnTo>
                  <a:pt x="1215" y="990"/>
                </a:lnTo>
                <a:lnTo>
                  <a:pt x="1215" y="990"/>
                </a:lnTo>
                <a:lnTo>
                  <a:pt x="1211" y="990"/>
                </a:lnTo>
                <a:lnTo>
                  <a:pt x="1215" y="990"/>
                </a:lnTo>
                <a:lnTo>
                  <a:pt x="1215" y="990"/>
                </a:lnTo>
                <a:lnTo>
                  <a:pt x="1215" y="990"/>
                </a:lnTo>
                <a:lnTo>
                  <a:pt x="1215" y="990"/>
                </a:lnTo>
                <a:lnTo>
                  <a:pt x="1215" y="990"/>
                </a:lnTo>
                <a:lnTo>
                  <a:pt x="1220" y="995"/>
                </a:lnTo>
                <a:lnTo>
                  <a:pt x="1220" y="995"/>
                </a:lnTo>
                <a:lnTo>
                  <a:pt x="1220" y="995"/>
                </a:lnTo>
                <a:lnTo>
                  <a:pt x="1215" y="999"/>
                </a:lnTo>
                <a:lnTo>
                  <a:pt x="1220" y="995"/>
                </a:lnTo>
                <a:lnTo>
                  <a:pt x="1220" y="995"/>
                </a:lnTo>
                <a:lnTo>
                  <a:pt x="1220" y="995"/>
                </a:lnTo>
                <a:lnTo>
                  <a:pt x="1220" y="995"/>
                </a:lnTo>
                <a:lnTo>
                  <a:pt x="1220" y="995"/>
                </a:lnTo>
                <a:lnTo>
                  <a:pt x="1224" y="995"/>
                </a:lnTo>
                <a:lnTo>
                  <a:pt x="1224" y="995"/>
                </a:lnTo>
                <a:lnTo>
                  <a:pt x="1224" y="995"/>
                </a:lnTo>
                <a:lnTo>
                  <a:pt x="1224" y="995"/>
                </a:lnTo>
                <a:lnTo>
                  <a:pt x="1224" y="990"/>
                </a:lnTo>
                <a:lnTo>
                  <a:pt x="1224" y="990"/>
                </a:lnTo>
                <a:lnTo>
                  <a:pt x="1220" y="990"/>
                </a:lnTo>
                <a:lnTo>
                  <a:pt x="1220" y="990"/>
                </a:lnTo>
                <a:lnTo>
                  <a:pt x="1215" y="986"/>
                </a:lnTo>
                <a:lnTo>
                  <a:pt x="1215" y="986"/>
                </a:lnTo>
                <a:lnTo>
                  <a:pt x="1215" y="986"/>
                </a:lnTo>
                <a:lnTo>
                  <a:pt x="1215" y="986"/>
                </a:lnTo>
                <a:lnTo>
                  <a:pt x="1215" y="981"/>
                </a:lnTo>
                <a:lnTo>
                  <a:pt x="1220" y="981"/>
                </a:lnTo>
                <a:lnTo>
                  <a:pt x="1220" y="981"/>
                </a:lnTo>
                <a:lnTo>
                  <a:pt x="1220" y="981"/>
                </a:lnTo>
                <a:lnTo>
                  <a:pt x="1220" y="981"/>
                </a:lnTo>
                <a:lnTo>
                  <a:pt x="1220" y="981"/>
                </a:lnTo>
                <a:lnTo>
                  <a:pt x="1220" y="981"/>
                </a:lnTo>
                <a:lnTo>
                  <a:pt x="1224" y="981"/>
                </a:lnTo>
                <a:lnTo>
                  <a:pt x="1224" y="981"/>
                </a:lnTo>
                <a:lnTo>
                  <a:pt x="1224" y="977"/>
                </a:lnTo>
                <a:lnTo>
                  <a:pt x="1224" y="977"/>
                </a:lnTo>
                <a:lnTo>
                  <a:pt x="1224" y="977"/>
                </a:lnTo>
                <a:lnTo>
                  <a:pt x="1224" y="977"/>
                </a:lnTo>
                <a:lnTo>
                  <a:pt x="1224" y="977"/>
                </a:lnTo>
                <a:lnTo>
                  <a:pt x="1220" y="977"/>
                </a:lnTo>
                <a:lnTo>
                  <a:pt x="1220" y="977"/>
                </a:lnTo>
                <a:lnTo>
                  <a:pt x="1220" y="977"/>
                </a:lnTo>
                <a:lnTo>
                  <a:pt x="1220" y="977"/>
                </a:lnTo>
                <a:lnTo>
                  <a:pt x="1215" y="977"/>
                </a:lnTo>
                <a:lnTo>
                  <a:pt x="1220" y="977"/>
                </a:lnTo>
                <a:lnTo>
                  <a:pt x="1220" y="977"/>
                </a:lnTo>
                <a:lnTo>
                  <a:pt x="1220" y="977"/>
                </a:lnTo>
                <a:lnTo>
                  <a:pt x="1220" y="972"/>
                </a:lnTo>
                <a:lnTo>
                  <a:pt x="1220" y="972"/>
                </a:lnTo>
                <a:lnTo>
                  <a:pt x="1220" y="972"/>
                </a:lnTo>
                <a:lnTo>
                  <a:pt x="1220" y="972"/>
                </a:lnTo>
                <a:lnTo>
                  <a:pt x="1215" y="972"/>
                </a:lnTo>
                <a:lnTo>
                  <a:pt x="1215" y="977"/>
                </a:lnTo>
                <a:lnTo>
                  <a:pt x="1211" y="977"/>
                </a:lnTo>
                <a:lnTo>
                  <a:pt x="1211" y="977"/>
                </a:lnTo>
                <a:lnTo>
                  <a:pt x="1211" y="972"/>
                </a:lnTo>
                <a:lnTo>
                  <a:pt x="1211" y="972"/>
                </a:lnTo>
                <a:lnTo>
                  <a:pt x="1215" y="968"/>
                </a:lnTo>
                <a:lnTo>
                  <a:pt x="1215" y="968"/>
                </a:lnTo>
                <a:lnTo>
                  <a:pt x="1215" y="968"/>
                </a:lnTo>
                <a:lnTo>
                  <a:pt x="1215" y="972"/>
                </a:lnTo>
                <a:lnTo>
                  <a:pt x="1224" y="972"/>
                </a:lnTo>
                <a:lnTo>
                  <a:pt x="1224" y="972"/>
                </a:lnTo>
                <a:lnTo>
                  <a:pt x="1229" y="972"/>
                </a:lnTo>
                <a:lnTo>
                  <a:pt x="1229" y="972"/>
                </a:lnTo>
                <a:lnTo>
                  <a:pt x="1229" y="972"/>
                </a:lnTo>
                <a:lnTo>
                  <a:pt x="1233" y="972"/>
                </a:lnTo>
                <a:lnTo>
                  <a:pt x="1233" y="968"/>
                </a:lnTo>
                <a:lnTo>
                  <a:pt x="1238" y="968"/>
                </a:lnTo>
                <a:lnTo>
                  <a:pt x="1238" y="968"/>
                </a:lnTo>
                <a:lnTo>
                  <a:pt x="1238" y="972"/>
                </a:lnTo>
                <a:lnTo>
                  <a:pt x="1242" y="972"/>
                </a:lnTo>
                <a:lnTo>
                  <a:pt x="1247" y="972"/>
                </a:lnTo>
                <a:lnTo>
                  <a:pt x="1247" y="972"/>
                </a:lnTo>
                <a:lnTo>
                  <a:pt x="1247" y="968"/>
                </a:lnTo>
                <a:lnTo>
                  <a:pt x="1251" y="968"/>
                </a:lnTo>
                <a:lnTo>
                  <a:pt x="1251" y="963"/>
                </a:lnTo>
                <a:lnTo>
                  <a:pt x="1251" y="963"/>
                </a:lnTo>
                <a:lnTo>
                  <a:pt x="1251" y="968"/>
                </a:lnTo>
                <a:lnTo>
                  <a:pt x="1251" y="968"/>
                </a:lnTo>
                <a:lnTo>
                  <a:pt x="1251" y="968"/>
                </a:lnTo>
                <a:lnTo>
                  <a:pt x="1251" y="972"/>
                </a:lnTo>
                <a:lnTo>
                  <a:pt x="1251" y="972"/>
                </a:lnTo>
                <a:lnTo>
                  <a:pt x="1251" y="972"/>
                </a:lnTo>
                <a:lnTo>
                  <a:pt x="1251" y="972"/>
                </a:lnTo>
                <a:lnTo>
                  <a:pt x="1251" y="972"/>
                </a:lnTo>
                <a:lnTo>
                  <a:pt x="1247" y="972"/>
                </a:lnTo>
                <a:lnTo>
                  <a:pt x="1247" y="972"/>
                </a:lnTo>
                <a:lnTo>
                  <a:pt x="1256" y="972"/>
                </a:lnTo>
                <a:lnTo>
                  <a:pt x="1256" y="972"/>
                </a:lnTo>
                <a:lnTo>
                  <a:pt x="1260" y="972"/>
                </a:lnTo>
                <a:lnTo>
                  <a:pt x="1260" y="972"/>
                </a:lnTo>
                <a:lnTo>
                  <a:pt x="1256" y="972"/>
                </a:lnTo>
                <a:lnTo>
                  <a:pt x="1256" y="972"/>
                </a:lnTo>
                <a:lnTo>
                  <a:pt x="1260" y="972"/>
                </a:lnTo>
                <a:lnTo>
                  <a:pt x="1260" y="972"/>
                </a:lnTo>
                <a:lnTo>
                  <a:pt x="1265" y="968"/>
                </a:lnTo>
                <a:lnTo>
                  <a:pt x="1265" y="968"/>
                </a:lnTo>
                <a:lnTo>
                  <a:pt x="1265" y="968"/>
                </a:lnTo>
                <a:lnTo>
                  <a:pt x="1265" y="968"/>
                </a:lnTo>
                <a:lnTo>
                  <a:pt x="1265" y="968"/>
                </a:lnTo>
                <a:lnTo>
                  <a:pt x="1265" y="968"/>
                </a:lnTo>
                <a:lnTo>
                  <a:pt x="1265" y="968"/>
                </a:lnTo>
                <a:lnTo>
                  <a:pt x="1265" y="972"/>
                </a:lnTo>
                <a:lnTo>
                  <a:pt x="1265" y="972"/>
                </a:lnTo>
                <a:lnTo>
                  <a:pt x="1265" y="972"/>
                </a:lnTo>
                <a:lnTo>
                  <a:pt x="1260" y="972"/>
                </a:lnTo>
                <a:lnTo>
                  <a:pt x="1265" y="972"/>
                </a:lnTo>
                <a:lnTo>
                  <a:pt x="1269" y="972"/>
                </a:lnTo>
                <a:lnTo>
                  <a:pt x="1274" y="972"/>
                </a:lnTo>
                <a:lnTo>
                  <a:pt x="1274" y="972"/>
                </a:lnTo>
                <a:lnTo>
                  <a:pt x="1274" y="968"/>
                </a:lnTo>
                <a:lnTo>
                  <a:pt x="1279" y="968"/>
                </a:lnTo>
                <a:lnTo>
                  <a:pt x="1279" y="968"/>
                </a:lnTo>
                <a:lnTo>
                  <a:pt x="1279" y="972"/>
                </a:lnTo>
                <a:lnTo>
                  <a:pt x="1279" y="972"/>
                </a:lnTo>
                <a:lnTo>
                  <a:pt x="1279" y="972"/>
                </a:lnTo>
                <a:lnTo>
                  <a:pt x="1279" y="972"/>
                </a:lnTo>
                <a:lnTo>
                  <a:pt x="1274" y="972"/>
                </a:lnTo>
                <a:lnTo>
                  <a:pt x="1279" y="972"/>
                </a:lnTo>
                <a:lnTo>
                  <a:pt x="1283" y="977"/>
                </a:lnTo>
                <a:lnTo>
                  <a:pt x="1283" y="977"/>
                </a:lnTo>
                <a:lnTo>
                  <a:pt x="1283" y="977"/>
                </a:lnTo>
                <a:lnTo>
                  <a:pt x="1283" y="977"/>
                </a:lnTo>
                <a:lnTo>
                  <a:pt x="1283" y="977"/>
                </a:lnTo>
                <a:lnTo>
                  <a:pt x="1288" y="972"/>
                </a:lnTo>
                <a:lnTo>
                  <a:pt x="1288" y="972"/>
                </a:lnTo>
                <a:lnTo>
                  <a:pt x="1288" y="977"/>
                </a:lnTo>
                <a:lnTo>
                  <a:pt x="1288" y="977"/>
                </a:lnTo>
                <a:lnTo>
                  <a:pt x="1288" y="977"/>
                </a:lnTo>
                <a:lnTo>
                  <a:pt x="1288" y="977"/>
                </a:lnTo>
                <a:lnTo>
                  <a:pt x="1283" y="977"/>
                </a:lnTo>
                <a:lnTo>
                  <a:pt x="1288" y="981"/>
                </a:lnTo>
                <a:lnTo>
                  <a:pt x="1288" y="981"/>
                </a:lnTo>
                <a:lnTo>
                  <a:pt x="1288" y="986"/>
                </a:lnTo>
                <a:lnTo>
                  <a:pt x="1288" y="986"/>
                </a:lnTo>
                <a:lnTo>
                  <a:pt x="1288" y="986"/>
                </a:lnTo>
                <a:lnTo>
                  <a:pt x="1288" y="986"/>
                </a:lnTo>
                <a:lnTo>
                  <a:pt x="1288" y="981"/>
                </a:lnTo>
                <a:lnTo>
                  <a:pt x="1288" y="986"/>
                </a:lnTo>
                <a:lnTo>
                  <a:pt x="1288" y="986"/>
                </a:lnTo>
                <a:lnTo>
                  <a:pt x="1288" y="986"/>
                </a:lnTo>
                <a:lnTo>
                  <a:pt x="1292" y="986"/>
                </a:lnTo>
                <a:lnTo>
                  <a:pt x="1292" y="986"/>
                </a:lnTo>
                <a:lnTo>
                  <a:pt x="1292" y="986"/>
                </a:lnTo>
                <a:lnTo>
                  <a:pt x="1297" y="986"/>
                </a:lnTo>
                <a:lnTo>
                  <a:pt x="1297" y="986"/>
                </a:lnTo>
                <a:lnTo>
                  <a:pt x="1301" y="981"/>
                </a:lnTo>
                <a:lnTo>
                  <a:pt x="1306" y="981"/>
                </a:lnTo>
                <a:lnTo>
                  <a:pt x="1306" y="981"/>
                </a:lnTo>
                <a:lnTo>
                  <a:pt x="1306" y="981"/>
                </a:lnTo>
                <a:lnTo>
                  <a:pt x="1306" y="981"/>
                </a:lnTo>
                <a:lnTo>
                  <a:pt x="1306" y="981"/>
                </a:lnTo>
                <a:lnTo>
                  <a:pt x="1306" y="981"/>
                </a:lnTo>
                <a:lnTo>
                  <a:pt x="1310" y="981"/>
                </a:lnTo>
                <a:lnTo>
                  <a:pt x="1315" y="981"/>
                </a:lnTo>
                <a:lnTo>
                  <a:pt x="1319" y="990"/>
                </a:lnTo>
                <a:lnTo>
                  <a:pt x="1324" y="999"/>
                </a:lnTo>
                <a:lnTo>
                  <a:pt x="1328" y="1004"/>
                </a:lnTo>
                <a:lnTo>
                  <a:pt x="1324" y="1004"/>
                </a:lnTo>
                <a:lnTo>
                  <a:pt x="1324" y="1008"/>
                </a:lnTo>
                <a:lnTo>
                  <a:pt x="1324" y="1013"/>
                </a:lnTo>
                <a:lnTo>
                  <a:pt x="1319" y="1017"/>
                </a:lnTo>
                <a:lnTo>
                  <a:pt x="1315" y="1026"/>
                </a:lnTo>
                <a:lnTo>
                  <a:pt x="1315" y="1026"/>
                </a:lnTo>
                <a:lnTo>
                  <a:pt x="1315" y="1026"/>
                </a:lnTo>
                <a:lnTo>
                  <a:pt x="1319" y="1026"/>
                </a:lnTo>
                <a:lnTo>
                  <a:pt x="1319" y="1026"/>
                </a:lnTo>
                <a:lnTo>
                  <a:pt x="1319" y="1026"/>
                </a:lnTo>
                <a:lnTo>
                  <a:pt x="1319" y="1026"/>
                </a:lnTo>
                <a:lnTo>
                  <a:pt x="1319" y="1026"/>
                </a:lnTo>
                <a:lnTo>
                  <a:pt x="1319" y="1022"/>
                </a:lnTo>
                <a:lnTo>
                  <a:pt x="1319" y="1022"/>
                </a:lnTo>
                <a:lnTo>
                  <a:pt x="1319" y="1022"/>
                </a:lnTo>
                <a:lnTo>
                  <a:pt x="1319" y="1022"/>
                </a:lnTo>
                <a:lnTo>
                  <a:pt x="1319" y="1022"/>
                </a:lnTo>
                <a:lnTo>
                  <a:pt x="1324" y="1022"/>
                </a:lnTo>
                <a:lnTo>
                  <a:pt x="1324" y="1022"/>
                </a:lnTo>
                <a:lnTo>
                  <a:pt x="1324" y="1022"/>
                </a:lnTo>
                <a:lnTo>
                  <a:pt x="1324" y="1022"/>
                </a:lnTo>
                <a:lnTo>
                  <a:pt x="1324" y="1026"/>
                </a:lnTo>
                <a:lnTo>
                  <a:pt x="1324" y="1026"/>
                </a:lnTo>
                <a:lnTo>
                  <a:pt x="1319" y="1026"/>
                </a:lnTo>
                <a:lnTo>
                  <a:pt x="1319" y="1031"/>
                </a:lnTo>
                <a:lnTo>
                  <a:pt x="1315" y="1031"/>
                </a:lnTo>
                <a:lnTo>
                  <a:pt x="1315" y="1031"/>
                </a:lnTo>
                <a:lnTo>
                  <a:pt x="1315" y="1031"/>
                </a:lnTo>
                <a:lnTo>
                  <a:pt x="1319" y="1031"/>
                </a:lnTo>
                <a:lnTo>
                  <a:pt x="1319" y="1040"/>
                </a:lnTo>
                <a:lnTo>
                  <a:pt x="1319" y="1044"/>
                </a:lnTo>
                <a:lnTo>
                  <a:pt x="1319" y="1044"/>
                </a:lnTo>
                <a:lnTo>
                  <a:pt x="1319" y="1044"/>
                </a:lnTo>
                <a:lnTo>
                  <a:pt x="1319" y="1044"/>
                </a:lnTo>
                <a:lnTo>
                  <a:pt x="1319" y="1044"/>
                </a:lnTo>
                <a:lnTo>
                  <a:pt x="1324" y="1044"/>
                </a:lnTo>
                <a:lnTo>
                  <a:pt x="1324" y="1040"/>
                </a:lnTo>
                <a:lnTo>
                  <a:pt x="1324" y="1040"/>
                </a:lnTo>
                <a:lnTo>
                  <a:pt x="1324" y="1044"/>
                </a:lnTo>
                <a:lnTo>
                  <a:pt x="1324" y="1049"/>
                </a:lnTo>
                <a:lnTo>
                  <a:pt x="1324" y="1049"/>
                </a:lnTo>
                <a:lnTo>
                  <a:pt x="1324" y="1049"/>
                </a:lnTo>
                <a:lnTo>
                  <a:pt x="1324" y="1049"/>
                </a:lnTo>
                <a:lnTo>
                  <a:pt x="1324" y="1049"/>
                </a:lnTo>
                <a:lnTo>
                  <a:pt x="1324" y="1049"/>
                </a:lnTo>
                <a:lnTo>
                  <a:pt x="1324" y="1049"/>
                </a:lnTo>
                <a:lnTo>
                  <a:pt x="1324" y="1049"/>
                </a:lnTo>
                <a:lnTo>
                  <a:pt x="1324" y="1054"/>
                </a:lnTo>
                <a:lnTo>
                  <a:pt x="1324" y="1054"/>
                </a:lnTo>
                <a:lnTo>
                  <a:pt x="1324" y="1054"/>
                </a:lnTo>
                <a:lnTo>
                  <a:pt x="1324" y="1058"/>
                </a:lnTo>
                <a:lnTo>
                  <a:pt x="1324" y="1063"/>
                </a:lnTo>
                <a:lnTo>
                  <a:pt x="1324" y="1063"/>
                </a:lnTo>
                <a:lnTo>
                  <a:pt x="1328" y="1063"/>
                </a:lnTo>
                <a:lnTo>
                  <a:pt x="1328" y="1067"/>
                </a:lnTo>
                <a:lnTo>
                  <a:pt x="1328" y="1072"/>
                </a:lnTo>
                <a:lnTo>
                  <a:pt x="1328" y="1076"/>
                </a:lnTo>
                <a:lnTo>
                  <a:pt x="1333" y="1076"/>
                </a:lnTo>
                <a:lnTo>
                  <a:pt x="1333" y="1076"/>
                </a:lnTo>
                <a:lnTo>
                  <a:pt x="1333" y="1076"/>
                </a:lnTo>
                <a:lnTo>
                  <a:pt x="1333" y="1076"/>
                </a:lnTo>
                <a:lnTo>
                  <a:pt x="1328" y="1076"/>
                </a:lnTo>
                <a:lnTo>
                  <a:pt x="1328" y="1076"/>
                </a:lnTo>
                <a:lnTo>
                  <a:pt x="1328" y="1076"/>
                </a:lnTo>
                <a:lnTo>
                  <a:pt x="1328" y="1076"/>
                </a:lnTo>
                <a:lnTo>
                  <a:pt x="1328" y="1081"/>
                </a:lnTo>
                <a:lnTo>
                  <a:pt x="1328" y="1081"/>
                </a:lnTo>
                <a:lnTo>
                  <a:pt x="1333" y="1076"/>
                </a:lnTo>
                <a:lnTo>
                  <a:pt x="1337" y="1076"/>
                </a:lnTo>
                <a:lnTo>
                  <a:pt x="1337" y="1076"/>
                </a:lnTo>
                <a:lnTo>
                  <a:pt x="1342" y="1076"/>
                </a:lnTo>
                <a:lnTo>
                  <a:pt x="1342" y="1076"/>
                </a:lnTo>
                <a:lnTo>
                  <a:pt x="1342" y="1072"/>
                </a:lnTo>
                <a:lnTo>
                  <a:pt x="1346" y="1072"/>
                </a:lnTo>
                <a:lnTo>
                  <a:pt x="1346" y="1067"/>
                </a:lnTo>
                <a:lnTo>
                  <a:pt x="1351" y="1063"/>
                </a:lnTo>
                <a:lnTo>
                  <a:pt x="1351" y="1063"/>
                </a:lnTo>
                <a:lnTo>
                  <a:pt x="1351" y="1067"/>
                </a:lnTo>
                <a:lnTo>
                  <a:pt x="1351" y="1067"/>
                </a:lnTo>
                <a:lnTo>
                  <a:pt x="1351" y="1058"/>
                </a:lnTo>
                <a:lnTo>
                  <a:pt x="1355" y="1049"/>
                </a:lnTo>
                <a:lnTo>
                  <a:pt x="1355" y="1044"/>
                </a:lnTo>
                <a:lnTo>
                  <a:pt x="1355" y="1044"/>
                </a:lnTo>
                <a:lnTo>
                  <a:pt x="1355" y="1040"/>
                </a:lnTo>
                <a:lnTo>
                  <a:pt x="1355" y="1040"/>
                </a:lnTo>
                <a:lnTo>
                  <a:pt x="1355" y="1017"/>
                </a:lnTo>
                <a:lnTo>
                  <a:pt x="1355" y="1017"/>
                </a:lnTo>
                <a:lnTo>
                  <a:pt x="1355" y="1013"/>
                </a:lnTo>
                <a:lnTo>
                  <a:pt x="1355" y="1013"/>
                </a:lnTo>
                <a:lnTo>
                  <a:pt x="1355" y="1008"/>
                </a:lnTo>
                <a:lnTo>
                  <a:pt x="1355" y="1008"/>
                </a:lnTo>
                <a:lnTo>
                  <a:pt x="1355" y="1008"/>
                </a:lnTo>
                <a:lnTo>
                  <a:pt x="1355" y="1008"/>
                </a:lnTo>
                <a:lnTo>
                  <a:pt x="1355" y="1008"/>
                </a:lnTo>
                <a:lnTo>
                  <a:pt x="1355" y="1008"/>
                </a:lnTo>
                <a:lnTo>
                  <a:pt x="1355" y="1013"/>
                </a:lnTo>
                <a:lnTo>
                  <a:pt x="1355" y="1013"/>
                </a:lnTo>
                <a:lnTo>
                  <a:pt x="1355" y="1013"/>
                </a:lnTo>
                <a:lnTo>
                  <a:pt x="1355" y="1013"/>
                </a:lnTo>
                <a:lnTo>
                  <a:pt x="1355" y="1017"/>
                </a:lnTo>
                <a:lnTo>
                  <a:pt x="1355" y="1017"/>
                </a:lnTo>
                <a:lnTo>
                  <a:pt x="1355" y="1013"/>
                </a:lnTo>
                <a:lnTo>
                  <a:pt x="1355" y="1013"/>
                </a:lnTo>
                <a:lnTo>
                  <a:pt x="1355" y="1013"/>
                </a:lnTo>
                <a:lnTo>
                  <a:pt x="1355" y="1017"/>
                </a:lnTo>
                <a:lnTo>
                  <a:pt x="1355" y="1017"/>
                </a:lnTo>
                <a:lnTo>
                  <a:pt x="1355" y="1022"/>
                </a:lnTo>
                <a:lnTo>
                  <a:pt x="1355" y="1026"/>
                </a:lnTo>
                <a:lnTo>
                  <a:pt x="1355" y="1022"/>
                </a:lnTo>
                <a:lnTo>
                  <a:pt x="1355" y="1017"/>
                </a:lnTo>
                <a:lnTo>
                  <a:pt x="1355" y="1017"/>
                </a:lnTo>
                <a:lnTo>
                  <a:pt x="1355" y="1017"/>
                </a:lnTo>
                <a:lnTo>
                  <a:pt x="1355" y="1013"/>
                </a:lnTo>
                <a:lnTo>
                  <a:pt x="1360" y="1013"/>
                </a:lnTo>
                <a:lnTo>
                  <a:pt x="1360" y="1013"/>
                </a:lnTo>
                <a:lnTo>
                  <a:pt x="1355" y="1004"/>
                </a:lnTo>
                <a:lnTo>
                  <a:pt x="1355" y="995"/>
                </a:lnTo>
                <a:lnTo>
                  <a:pt x="1355" y="986"/>
                </a:lnTo>
                <a:lnTo>
                  <a:pt x="1355" y="981"/>
                </a:lnTo>
                <a:lnTo>
                  <a:pt x="1355" y="977"/>
                </a:lnTo>
                <a:lnTo>
                  <a:pt x="1355" y="972"/>
                </a:lnTo>
                <a:lnTo>
                  <a:pt x="1355" y="968"/>
                </a:lnTo>
                <a:lnTo>
                  <a:pt x="1355" y="968"/>
                </a:lnTo>
                <a:lnTo>
                  <a:pt x="1360" y="968"/>
                </a:lnTo>
                <a:lnTo>
                  <a:pt x="1360" y="963"/>
                </a:lnTo>
                <a:lnTo>
                  <a:pt x="1360" y="963"/>
                </a:lnTo>
                <a:lnTo>
                  <a:pt x="1360" y="963"/>
                </a:lnTo>
                <a:lnTo>
                  <a:pt x="1360" y="959"/>
                </a:lnTo>
                <a:lnTo>
                  <a:pt x="1360" y="959"/>
                </a:lnTo>
                <a:lnTo>
                  <a:pt x="1360" y="959"/>
                </a:lnTo>
                <a:lnTo>
                  <a:pt x="1364" y="959"/>
                </a:lnTo>
                <a:lnTo>
                  <a:pt x="1364" y="959"/>
                </a:lnTo>
                <a:lnTo>
                  <a:pt x="1364" y="959"/>
                </a:lnTo>
                <a:lnTo>
                  <a:pt x="1364" y="959"/>
                </a:lnTo>
                <a:lnTo>
                  <a:pt x="1364" y="959"/>
                </a:lnTo>
                <a:lnTo>
                  <a:pt x="1364" y="954"/>
                </a:lnTo>
                <a:lnTo>
                  <a:pt x="1364" y="954"/>
                </a:lnTo>
                <a:lnTo>
                  <a:pt x="1369" y="954"/>
                </a:lnTo>
                <a:lnTo>
                  <a:pt x="1369" y="954"/>
                </a:lnTo>
                <a:lnTo>
                  <a:pt x="1369" y="954"/>
                </a:lnTo>
                <a:lnTo>
                  <a:pt x="1369" y="954"/>
                </a:lnTo>
                <a:lnTo>
                  <a:pt x="1364" y="954"/>
                </a:lnTo>
                <a:lnTo>
                  <a:pt x="1369" y="954"/>
                </a:lnTo>
                <a:lnTo>
                  <a:pt x="1369" y="950"/>
                </a:lnTo>
                <a:lnTo>
                  <a:pt x="1369" y="950"/>
                </a:lnTo>
                <a:lnTo>
                  <a:pt x="1369" y="950"/>
                </a:lnTo>
                <a:lnTo>
                  <a:pt x="1369" y="950"/>
                </a:lnTo>
                <a:lnTo>
                  <a:pt x="1369" y="950"/>
                </a:lnTo>
                <a:lnTo>
                  <a:pt x="1369" y="950"/>
                </a:lnTo>
                <a:lnTo>
                  <a:pt x="1373" y="950"/>
                </a:lnTo>
                <a:lnTo>
                  <a:pt x="1373" y="950"/>
                </a:lnTo>
                <a:lnTo>
                  <a:pt x="1373" y="945"/>
                </a:lnTo>
                <a:lnTo>
                  <a:pt x="1373" y="945"/>
                </a:lnTo>
                <a:lnTo>
                  <a:pt x="1373" y="945"/>
                </a:lnTo>
                <a:lnTo>
                  <a:pt x="1373" y="945"/>
                </a:lnTo>
                <a:lnTo>
                  <a:pt x="1373" y="945"/>
                </a:lnTo>
                <a:lnTo>
                  <a:pt x="1378" y="945"/>
                </a:lnTo>
                <a:lnTo>
                  <a:pt x="1378" y="945"/>
                </a:lnTo>
                <a:lnTo>
                  <a:pt x="1378" y="940"/>
                </a:lnTo>
                <a:lnTo>
                  <a:pt x="1378" y="940"/>
                </a:lnTo>
                <a:lnTo>
                  <a:pt x="1378" y="940"/>
                </a:lnTo>
                <a:lnTo>
                  <a:pt x="1382" y="940"/>
                </a:lnTo>
                <a:lnTo>
                  <a:pt x="1382" y="940"/>
                </a:lnTo>
                <a:lnTo>
                  <a:pt x="1378" y="940"/>
                </a:lnTo>
                <a:lnTo>
                  <a:pt x="1378" y="940"/>
                </a:lnTo>
                <a:lnTo>
                  <a:pt x="1378" y="936"/>
                </a:lnTo>
                <a:lnTo>
                  <a:pt x="1382" y="936"/>
                </a:lnTo>
                <a:lnTo>
                  <a:pt x="1382" y="936"/>
                </a:lnTo>
                <a:lnTo>
                  <a:pt x="1382" y="936"/>
                </a:lnTo>
                <a:lnTo>
                  <a:pt x="1382" y="936"/>
                </a:lnTo>
                <a:lnTo>
                  <a:pt x="1382" y="936"/>
                </a:lnTo>
                <a:lnTo>
                  <a:pt x="1382" y="936"/>
                </a:lnTo>
                <a:lnTo>
                  <a:pt x="1382" y="940"/>
                </a:lnTo>
                <a:lnTo>
                  <a:pt x="1382" y="940"/>
                </a:lnTo>
                <a:lnTo>
                  <a:pt x="1382" y="936"/>
                </a:lnTo>
                <a:lnTo>
                  <a:pt x="1382" y="936"/>
                </a:lnTo>
                <a:lnTo>
                  <a:pt x="1387" y="936"/>
                </a:lnTo>
                <a:lnTo>
                  <a:pt x="1387" y="936"/>
                </a:lnTo>
                <a:lnTo>
                  <a:pt x="1382" y="936"/>
                </a:lnTo>
                <a:lnTo>
                  <a:pt x="1382" y="936"/>
                </a:lnTo>
                <a:lnTo>
                  <a:pt x="1387" y="936"/>
                </a:lnTo>
                <a:lnTo>
                  <a:pt x="1387" y="936"/>
                </a:lnTo>
                <a:lnTo>
                  <a:pt x="1391" y="936"/>
                </a:lnTo>
                <a:lnTo>
                  <a:pt x="1391" y="931"/>
                </a:lnTo>
                <a:lnTo>
                  <a:pt x="1391" y="931"/>
                </a:lnTo>
                <a:lnTo>
                  <a:pt x="1391" y="931"/>
                </a:lnTo>
                <a:lnTo>
                  <a:pt x="1396" y="931"/>
                </a:lnTo>
                <a:lnTo>
                  <a:pt x="1396" y="931"/>
                </a:lnTo>
                <a:lnTo>
                  <a:pt x="1396" y="931"/>
                </a:lnTo>
                <a:lnTo>
                  <a:pt x="1396" y="927"/>
                </a:lnTo>
                <a:lnTo>
                  <a:pt x="1400" y="931"/>
                </a:lnTo>
                <a:lnTo>
                  <a:pt x="1400" y="927"/>
                </a:lnTo>
                <a:lnTo>
                  <a:pt x="1400" y="927"/>
                </a:lnTo>
                <a:lnTo>
                  <a:pt x="1405" y="927"/>
                </a:lnTo>
                <a:lnTo>
                  <a:pt x="1405" y="927"/>
                </a:lnTo>
                <a:lnTo>
                  <a:pt x="1405" y="927"/>
                </a:lnTo>
                <a:lnTo>
                  <a:pt x="1410" y="922"/>
                </a:lnTo>
                <a:lnTo>
                  <a:pt x="1410" y="922"/>
                </a:lnTo>
                <a:lnTo>
                  <a:pt x="1410" y="918"/>
                </a:lnTo>
                <a:lnTo>
                  <a:pt x="1414" y="918"/>
                </a:lnTo>
                <a:lnTo>
                  <a:pt x="1414" y="918"/>
                </a:lnTo>
                <a:lnTo>
                  <a:pt x="1410" y="918"/>
                </a:lnTo>
                <a:lnTo>
                  <a:pt x="1410" y="922"/>
                </a:lnTo>
                <a:lnTo>
                  <a:pt x="1414" y="918"/>
                </a:lnTo>
                <a:lnTo>
                  <a:pt x="1419" y="913"/>
                </a:lnTo>
                <a:lnTo>
                  <a:pt x="1419" y="913"/>
                </a:lnTo>
                <a:lnTo>
                  <a:pt x="1428" y="909"/>
                </a:lnTo>
                <a:lnTo>
                  <a:pt x="1428" y="909"/>
                </a:lnTo>
                <a:lnTo>
                  <a:pt x="1437" y="909"/>
                </a:lnTo>
                <a:lnTo>
                  <a:pt x="1437" y="909"/>
                </a:lnTo>
                <a:lnTo>
                  <a:pt x="1437" y="904"/>
                </a:lnTo>
                <a:lnTo>
                  <a:pt x="1437" y="904"/>
                </a:lnTo>
                <a:lnTo>
                  <a:pt x="1437" y="909"/>
                </a:lnTo>
                <a:lnTo>
                  <a:pt x="1437" y="909"/>
                </a:lnTo>
                <a:lnTo>
                  <a:pt x="1437" y="904"/>
                </a:lnTo>
                <a:lnTo>
                  <a:pt x="1441" y="904"/>
                </a:lnTo>
                <a:lnTo>
                  <a:pt x="1441" y="900"/>
                </a:lnTo>
                <a:lnTo>
                  <a:pt x="1441" y="900"/>
                </a:lnTo>
                <a:lnTo>
                  <a:pt x="1446" y="900"/>
                </a:lnTo>
                <a:lnTo>
                  <a:pt x="1446" y="900"/>
                </a:lnTo>
                <a:lnTo>
                  <a:pt x="1450" y="895"/>
                </a:lnTo>
                <a:lnTo>
                  <a:pt x="1450" y="895"/>
                </a:lnTo>
                <a:lnTo>
                  <a:pt x="1450" y="895"/>
                </a:lnTo>
                <a:lnTo>
                  <a:pt x="1450" y="895"/>
                </a:lnTo>
                <a:lnTo>
                  <a:pt x="1450" y="895"/>
                </a:lnTo>
                <a:lnTo>
                  <a:pt x="1450" y="895"/>
                </a:lnTo>
                <a:lnTo>
                  <a:pt x="1450" y="895"/>
                </a:lnTo>
                <a:lnTo>
                  <a:pt x="1455" y="895"/>
                </a:lnTo>
                <a:lnTo>
                  <a:pt x="1455" y="895"/>
                </a:lnTo>
                <a:lnTo>
                  <a:pt x="1455" y="895"/>
                </a:lnTo>
                <a:lnTo>
                  <a:pt x="1459" y="895"/>
                </a:lnTo>
                <a:lnTo>
                  <a:pt x="1459" y="895"/>
                </a:lnTo>
                <a:lnTo>
                  <a:pt x="1459" y="895"/>
                </a:lnTo>
                <a:lnTo>
                  <a:pt x="1464" y="895"/>
                </a:lnTo>
                <a:lnTo>
                  <a:pt x="1464" y="895"/>
                </a:lnTo>
                <a:lnTo>
                  <a:pt x="1464" y="895"/>
                </a:lnTo>
                <a:lnTo>
                  <a:pt x="1468" y="891"/>
                </a:lnTo>
                <a:lnTo>
                  <a:pt x="1468" y="891"/>
                </a:lnTo>
                <a:lnTo>
                  <a:pt x="1468" y="891"/>
                </a:lnTo>
                <a:lnTo>
                  <a:pt x="1464" y="891"/>
                </a:lnTo>
                <a:lnTo>
                  <a:pt x="1459" y="891"/>
                </a:lnTo>
                <a:lnTo>
                  <a:pt x="1459" y="886"/>
                </a:lnTo>
                <a:lnTo>
                  <a:pt x="1459" y="886"/>
                </a:lnTo>
                <a:lnTo>
                  <a:pt x="1464" y="891"/>
                </a:lnTo>
                <a:lnTo>
                  <a:pt x="1464" y="891"/>
                </a:lnTo>
                <a:lnTo>
                  <a:pt x="1464" y="886"/>
                </a:lnTo>
                <a:lnTo>
                  <a:pt x="1468" y="886"/>
                </a:lnTo>
                <a:lnTo>
                  <a:pt x="1468" y="886"/>
                </a:lnTo>
                <a:lnTo>
                  <a:pt x="1468" y="886"/>
                </a:lnTo>
                <a:lnTo>
                  <a:pt x="1468" y="882"/>
                </a:lnTo>
                <a:lnTo>
                  <a:pt x="1468" y="882"/>
                </a:lnTo>
                <a:lnTo>
                  <a:pt x="1468" y="882"/>
                </a:lnTo>
                <a:lnTo>
                  <a:pt x="1464" y="882"/>
                </a:lnTo>
                <a:lnTo>
                  <a:pt x="1464" y="877"/>
                </a:lnTo>
                <a:lnTo>
                  <a:pt x="1464" y="882"/>
                </a:lnTo>
                <a:lnTo>
                  <a:pt x="1468" y="882"/>
                </a:lnTo>
                <a:lnTo>
                  <a:pt x="1468" y="882"/>
                </a:lnTo>
                <a:lnTo>
                  <a:pt x="1468" y="877"/>
                </a:lnTo>
                <a:lnTo>
                  <a:pt x="1468" y="877"/>
                </a:lnTo>
                <a:lnTo>
                  <a:pt x="1468" y="877"/>
                </a:lnTo>
                <a:lnTo>
                  <a:pt x="1468" y="882"/>
                </a:lnTo>
                <a:lnTo>
                  <a:pt x="1468" y="882"/>
                </a:lnTo>
                <a:lnTo>
                  <a:pt x="1473" y="882"/>
                </a:lnTo>
                <a:lnTo>
                  <a:pt x="1473" y="882"/>
                </a:lnTo>
                <a:lnTo>
                  <a:pt x="1473" y="882"/>
                </a:lnTo>
                <a:lnTo>
                  <a:pt x="1473" y="882"/>
                </a:lnTo>
                <a:lnTo>
                  <a:pt x="1477" y="882"/>
                </a:lnTo>
                <a:lnTo>
                  <a:pt x="1477" y="877"/>
                </a:lnTo>
                <a:lnTo>
                  <a:pt x="1482" y="877"/>
                </a:lnTo>
                <a:lnTo>
                  <a:pt x="1486" y="873"/>
                </a:lnTo>
                <a:lnTo>
                  <a:pt x="1486" y="873"/>
                </a:lnTo>
                <a:lnTo>
                  <a:pt x="1486" y="873"/>
                </a:lnTo>
                <a:lnTo>
                  <a:pt x="1486" y="873"/>
                </a:lnTo>
                <a:lnTo>
                  <a:pt x="1486" y="873"/>
                </a:lnTo>
                <a:lnTo>
                  <a:pt x="1482" y="873"/>
                </a:lnTo>
                <a:lnTo>
                  <a:pt x="1482" y="877"/>
                </a:lnTo>
                <a:lnTo>
                  <a:pt x="1477" y="877"/>
                </a:lnTo>
                <a:lnTo>
                  <a:pt x="1477" y="877"/>
                </a:lnTo>
                <a:lnTo>
                  <a:pt x="1482" y="873"/>
                </a:lnTo>
                <a:lnTo>
                  <a:pt x="1482" y="873"/>
                </a:lnTo>
                <a:lnTo>
                  <a:pt x="1482" y="868"/>
                </a:lnTo>
                <a:lnTo>
                  <a:pt x="1477" y="868"/>
                </a:lnTo>
                <a:lnTo>
                  <a:pt x="1477" y="868"/>
                </a:lnTo>
                <a:lnTo>
                  <a:pt x="1477" y="873"/>
                </a:lnTo>
                <a:lnTo>
                  <a:pt x="1473" y="868"/>
                </a:lnTo>
                <a:lnTo>
                  <a:pt x="1473" y="873"/>
                </a:lnTo>
                <a:lnTo>
                  <a:pt x="1473" y="868"/>
                </a:lnTo>
                <a:lnTo>
                  <a:pt x="1473" y="868"/>
                </a:lnTo>
                <a:lnTo>
                  <a:pt x="1473" y="868"/>
                </a:lnTo>
                <a:lnTo>
                  <a:pt x="1473" y="864"/>
                </a:lnTo>
                <a:lnTo>
                  <a:pt x="1473" y="868"/>
                </a:lnTo>
                <a:lnTo>
                  <a:pt x="1473" y="868"/>
                </a:lnTo>
                <a:lnTo>
                  <a:pt x="1473" y="868"/>
                </a:lnTo>
                <a:lnTo>
                  <a:pt x="1477" y="868"/>
                </a:lnTo>
                <a:lnTo>
                  <a:pt x="1477" y="868"/>
                </a:lnTo>
                <a:lnTo>
                  <a:pt x="1477" y="868"/>
                </a:lnTo>
                <a:lnTo>
                  <a:pt x="1477" y="868"/>
                </a:lnTo>
                <a:lnTo>
                  <a:pt x="1482" y="868"/>
                </a:lnTo>
                <a:lnTo>
                  <a:pt x="1482" y="868"/>
                </a:lnTo>
                <a:lnTo>
                  <a:pt x="1482" y="868"/>
                </a:lnTo>
                <a:lnTo>
                  <a:pt x="1482" y="868"/>
                </a:lnTo>
                <a:lnTo>
                  <a:pt x="1482" y="864"/>
                </a:lnTo>
                <a:lnTo>
                  <a:pt x="1482" y="864"/>
                </a:lnTo>
                <a:lnTo>
                  <a:pt x="1482" y="864"/>
                </a:lnTo>
                <a:lnTo>
                  <a:pt x="1486" y="864"/>
                </a:lnTo>
                <a:lnTo>
                  <a:pt x="1486" y="868"/>
                </a:lnTo>
                <a:lnTo>
                  <a:pt x="1486" y="868"/>
                </a:lnTo>
                <a:lnTo>
                  <a:pt x="1486" y="864"/>
                </a:lnTo>
                <a:lnTo>
                  <a:pt x="1486" y="864"/>
                </a:lnTo>
                <a:lnTo>
                  <a:pt x="1486" y="864"/>
                </a:lnTo>
                <a:lnTo>
                  <a:pt x="1486" y="859"/>
                </a:lnTo>
                <a:lnTo>
                  <a:pt x="1486" y="859"/>
                </a:lnTo>
                <a:lnTo>
                  <a:pt x="1486" y="859"/>
                </a:lnTo>
                <a:lnTo>
                  <a:pt x="1486" y="859"/>
                </a:lnTo>
                <a:lnTo>
                  <a:pt x="1486" y="859"/>
                </a:lnTo>
                <a:lnTo>
                  <a:pt x="1491" y="859"/>
                </a:lnTo>
                <a:lnTo>
                  <a:pt x="1486" y="859"/>
                </a:lnTo>
                <a:lnTo>
                  <a:pt x="1486" y="864"/>
                </a:lnTo>
                <a:lnTo>
                  <a:pt x="1486" y="868"/>
                </a:lnTo>
                <a:lnTo>
                  <a:pt x="1486" y="873"/>
                </a:lnTo>
                <a:lnTo>
                  <a:pt x="1486" y="873"/>
                </a:lnTo>
                <a:lnTo>
                  <a:pt x="1486" y="873"/>
                </a:lnTo>
                <a:lnTo>
                  <a:pt x="1486" y="864"/>
                </a:lnTo>
                <a:lnTo>
                  <a:pt x="1491" y="859"/>
                </a:lnTo>
                <a:lnTo>
                  <a:pt x="1491" y="855"/>
                </a:lnTo>
                <a:lnTo>
                  <a:pt x="1491" y="855"/>
                </a:lnTo>
                <a:lnTo>
                  <a:pt x="1491" y="850"/>
                </a:lnTo>
                <a:lnTo>
                  <a:pt x="1486" y="850"/>
                </a:lnTo>
                <a:lnTo>
                  <a:pt x="1486" y="850"/>
                </a:lnTo>
                <a:lnTo>
                  <a:pt x="1482" y="855"/>
                </a:lnTo>
                <a:lnTo>
                  <a:pt x="1482" y="850"/>
                </a:lnTo>
                <a:lnTo>
                  <a:pt x="1482" y="850"/>
                </a:lnTo>
                <a:lnTo>
                  <a:pt x="1482" y="850"/>
                </a:lnTo>
                <a:lnTo>
                  <a:pt x="1482" y="846"/>
                </a:lnTo>
                <a:lnTo>
                  <a:pt x="1482" y="846"/>
                </a:lnTo>
                <a:lnTo>
                  <a:pt x="1477" y="846"/>
                </a:lnTo>
                <a:lnTo>
                  <a:pt x="1477" y="846"/>
                </a:lnTo>
                <a:lnTo>
                  <a:pt x="1473" y="846"/>
                </a:lnTo>
                <a:lnTo>
                  <a:pt x="1473" y="846"/>
                </a:lnTo>
                <a:lnTo>
                  <a:pt x="1473" y="841"/>
                </a:lnTo>
                <a:lnTo>
                  <a:pt x="1477" y="846"/>
                </a:lnTo>
                <a:lnTo>
                  <a:pt x="1482" y="846"/>
                </a:lnTo>
                <a:lnTo>
                  <a:pt x="1482" y="846"/>
                </a:lnTo>
                <a:lnTo>
                  <a:pt x="1482" y="846"/>
                </a:lnTo>
                <a:lnTo>
                  <a:pt x="1482" y="850"/>
                </a:lnTo>
                <a:lnTo>
                  <a:pt x="1482" y="850"/>
                </a:lnTo>
                <a:lnTo>
                  <a:pt x="1482" y="850"/>
                </a:lnTo>
                <a:lnTo>
                  <a:pt x="1486" y="850"/>
                </a:lnTo>
                <a:lnTo>
                  <a:pt x="1486" y="850"/>
                </a:lnTo>
                <a:lnTo>
                  <a:pt x="1486" y="850"/>
                </a:lnTo>
                <a:lnTo>
                  <a:pt x="1486" y="846"/>
                </a:lnTo>
                <a:lnTo>
                  <a:pt x="1486" y="846"/>
                </a:lnTo>
                <a:lnTo>
                  <a:pt x="1486" y="846"/>
                </a:lnTo>
                <a:lnTo>
                  <a:pt x="1482" y="846"/>
                </a:lnTo>
                <a:lnTo>
                  <a:pt x="1482" y="841"/>
                </a:lnTo>
                <a:lnTo>
                  <a:pt x="1482" y="841"/>
                </a:lnTo>
                <a:lnTo>
                  <a:pt x="1482" y="841"/>
                </a:lnTo>
                <a:lnTo>
                  <a:pt x="1486" y="846"/>
                </a:lnTo>
                <a:lnTo>
                  <a:pt x="1486" y="846"/>
                </a:lnTo>
                <a:lnTo>
                  <a:pt x="1486" y="846"/>
                </a:lnTo>
                <a:lnTo>
                  <a:pt x="1486" y="846"/>
                </a:lnTo>
                <a:lnTo>
                  <a:pt x="1486" y="841"/>
                </a:lnTo>
                <a:lnTo>
                  <a:pt x="1491" y="846"/>
                </a:lnTo>
                <a:lnTo>
                  <a:pt x="1491" y="841"/>
                </a:lnTo>
                <a:lnTo>
                  <a:pt x="1491" y="841"/>
                </a:lnTo>
                <a:lnTo>
                  <a:pt x="1486" y="841"/>
                </a:lnTo>
                <a:lnTo>
                  <a:pt x="1491" y="841"/>
                </a:lnTo>
                <a:lnTo>
                  <a:pt x="1486" y="836"/>
                </a:lnTo>
                <a:lnTo>
                  <a:pt x="1486" y="836"/>
                </a:lnTo>
                <a:lnTo>
                  <a:pt x="1486" y="836"/>
                </a:lnTo>
                <a:lnTo>
                  <a:pt x="1486" y="836"/>
                </a:lnTo>
                <a:lnTo>
                  <a:pt x="1486" y="832"/>
                </a:lnTo>
                <a:lnTo>
                  <a:pt x="1482" y="832"/>
                </a:lnTo>
                <a:lnTo>
                  <a:pt x="1482" y="827"/>
                </a:lnTo>
                <a:lnTo>
                  <a:pt x="1482" y="827"/>
                </a:lnTo>
                <a:lnTo>
                  <a:pt x="1486" y="827"/>
                </a:lnTo>
                <a:lnTo>
                  <a:pt x="1486" y="832"/>
                </a:lnTo>
                <a:lnTo>
                  <a:pt x="1486" y="832"/>
                </a:lnTo>
                <a:lnTo>
                  <a:pt x="1486" y="836"/>
                </a:lnTo>
                <a:lnTo>
                  <a:pt x="1491" y="836"/>
                </a:lnTo>
                <a:lnTo>
                  <a:pt x="1491" y="836"/>
                </a:lnTo>
                <a:lnTo>
                  <a:pt x="1491" y="836"/>
                </a:lnTo>
                <a:lnTo>
                  <a:pt x="1491" y="836"/>
                </a:lnTo>
                <a:lnTo>
                  <a:pt x="1491" y="832"/>
                </a:lnTo>
                <a:lnTo>
                  <a:pt x="1491" y="832"/>
                </a:lnTo>
                <a:lnTo>
                  <a:pt x="1491" y="832"/>
                </a:lnTo>
                <a:lnTo>
                  <a:pt x="1491" y="832"/>
                </a:lnTo>
                <a:lnTo>
                  <a:pt x="1491" y="827"/>
                </a:lnTo>
                <a:lnTo>
                  <a:pt x="1491" y="827"/>
                </a:lnTo>
                <a:lnTo>
                  <a:pt x="1486" y="827"/>
                </a:lnTo>
                <a:lnTo>
                  <a:pt x="1486" y="823"/>
                </a:lnTo>
                <a:lnTo>
                  <a:pt x="1482" y="823"/>
                </a:lnTo>
                <a:lnTo>
                  <a:pt x="1482" y="823"/>
                </a:lnTo>
                <a:lnTo>
                  <a:pt x="1482" y="823"/>
                </a:lnTo>
                <a:lnTo>
                  <a:pt x="1482" y="823"/>
                </a:lnTo>
                <a:lnTo>
                  <a:pt x="1482" y="818"/>
                </a:lnTo>
                <a:lnTo>
                  <a:pt x="1482" y="818"/>
                </a:lnTo>
                <a:lnTo>
                  <a:pt x="1486" y="818"/>
                </a:lnTo>
                <a:lnTo>
                  <a:pt x="1486" y="818"/>
                </a:lnTo>
                <a:lnTo>
                  <a:pt x="1486" y="814"/>
                </a:lnTo>
                <a:lnTo>
                  <a:pt x="1491" y="814"/>
                </a:lnTo>
                <a:lnTo>
                  <a:pt x="1491" y="814"/>
                </a:lnTo>
                <a:lnTo>
                  <a:pt x="1486" y="818"/>
                </a:lnTo>
                <a:lnTo>
                  <a:pt x="1486" y="818"/>
                </a:lnTo>
                <a:lnTo>
                  <a:pt x="1482" y="818"/>
                </a:lnTo>
                <a:lnTo>
                  <a:pt x="1482" y="818"/>
                </a:lnTo>
                <a:lnTo>
                  <a:pt x="1482" y="823"/>
                </a:lnTo>
                <a:lnTo>
                  <a:pt x="1482" y="823"/>
                </a:lnTo>
                <a:lnTo>
                  <a:pt x="1486" y="823"/>
                </a:lnTo>
                <a:lnTo>
                  <a:pt x="1486" y="823"/>
                </a:lnTo>
                <a:lnTo>
                  <a:pt x="1486" y="823"/>
                </a:lnTo>
                <a:lnTo>
                  <a:pt x="1486" y="823"/>
                </a:lnTo>
                <a:lnTo>
                  <a:pt x="1486" y="823"/>
                </a:lnTo>
                <a:lnTo>
                  <a:pt x="1486" y="823"/>
                </a:lnTo>
                <a:lnTo>
                  <a:pt x="1486" y="823"/>
                </a:lnTo>
                <a:lnTo>
                  <a:pt x="1486" y="827"/>
                </a:lnTo>
                <a:lnTo>
                  <a:pt x="1491" y="827"/>
                </a:lnTo>
                <a:lnTo>
                  <a:pt x="1491" y="827"/>
                </a:lnTo>
                <a:lnTo>
                  <a:pt x="1491" y="827"/>
                </a:lnTo>
                <a:lnTo>
                  <a:pt x="1495" y="827"/>
                </a:lnTo>
                <a:lnTo>
                  <a:pt x="1495" y="827"/>
                </a:lnTo>
                <a:lnTo>
                  <a:pt x="1495" y="827"/>
                </a:lnTo>
                <a:lnTo>
                  <a:pt x="1495" y="827"/>
                </a:lnTo>
                <a:lnTo>
                  <a:pt x="1491" y="823"/>
                </a:lnTo>
                <a:lnTo>
                  <a:pt x="1491" y="818"/>
                </a:lnTo>
                <a:lnTo>
                  <a:pt x="1491" y="818"/>
                </a:lnTo>
                <a:lnTo>
                  <a:pt x="1491" y="818"/>
                </a:lnTo>
                <a:lnTo>
                  <a:pt x="1491" y="818"/>
                </a:lnTo>
                <a:lnTo>
                  <a:pt x="1491" y="823"/>
                </a:lnTo>
                <a:lnTo>
                  <a:pt x="1495" y="823"/>
                </a:lnTo>
                <a:lnTo>
                  <a:pt x="1495" y="823"/>
                </a:lnTo>
                <a:lnTo>
                  <a:pt x="1495" y="823"/>
                </a:lnTo>
                <a:lnTo>
                  <a:pt x="1495" y="823"/>
                </a:lnTo>
                <a:lnTo>
                  <a:pt x="1495" y="823"/>
                </a:lnTo>
                <a:lnTo>
                  <a:pt x="1495" y="818"/>
                </a:lnTo>
                <a:lnTo>
                  <a:pt x="1495" y="818"/>
                </a:lnTo>
                <a:lnTo>
                  <a:pt x="1495" y="814"/>
                </a:lnTo>
                <a:lnTo>
                  <a:pt x="1495" y="814"/>
                </a:lnTo>
                <a:lnTo>
                  <a:pt x="1495" y="814"/>
                </a:lnTo>
                <a:lnTo>
                  <a:pt x="1500" y="814"/>
                </a:lnTo>
                <a:lnTo>
                  <a:pt x="1500" y="809"/>
                </a:lnTo>
                <a:lnTo>
                  <a:pt x="1500" y="809"/>
                </a:lnTo>
                <a:lnTo>
                  <a:pt x="1500" y="809"/>
                </a:lnTo>
                <a:lnTo>
                  <a:pt x="1500" y="809"/>
                </a:lnTo>
                <a:lnTo>
                  <a:pt x="1500" y="809"/>
                </a:lnTo>
                <a:lnTo>
                  <a:pt x="1500" y="809"/>
                </a:lnTo>
                <a:lnTo>
                  <a:pt x="1500" y="809"/>
                </a:lnTo>
                <a:lnTo>
                  <a:pt x="1500" y="805"/>
                </a:lnTo>
                <a:lnTo>
                  <a:pt x="1500" y="805"/>
                </a:lnTo>
                <a:lnTo>
                  <a:pt x="1500" y="809"/>
                </a:lnTo>
                <a:lnTo>
                  <a:pt x="1500" y="805"/>
                </a:lnTo>
                <a:lnTo>
                  <a:pt x="1504" y="805"/>
                </a:lnTo>
                <a:lnTo>
                  <a:pt x="1504" y="805"/>
                </a:lnTo>
                <a:lnTo>
                  <a:pt x="1504" y="805"/>
                </a:lnTo>
                <a:lnTo>
                  <a:pt x="1504" y="805"/>
                </a:lnTo>
                <a:lnTo>
                  <a:pt x="1504" y="805"/>
                </a:lnTo>
                <a:lnTo>
                  <a:pt x="1504" y="805"/>
                </a:lnTo>
                <a:lnTo>
                  <a:pt x="1504" y="805"/>
                </a:lnTo>
                <a:lnTo>
                  <a:pt x="1504" y="805"/>
                </a:lnTo>
                <a:lnTo>
                  <a:pt x="1504" y="805"/>
                </a:lnTo>
                <a:lnTo>
                  <a:pt x="1504" y="805"/>
                </a:lnTo>
                <a:lnTo>
                  <a:pt x="1509" y="805"/>
                </a:lnTo>
                <a:lnTo>
                  <a:pt x="1509" y="805"/>
                </a:lnTo>
                <a:lnTo>
                  <a:pt x="1509" y="805"/>
                </a:lnTo>
                <a:lnTo>
                  <a:pt x="1509" y="800"/>
                </a:lnTo>
                <a:lnTo>
                  <a:pt x="1509" y="800"/>
                </a:lnTo>
                <a:lnTo>
                  <a:pt x="1509" y="800"/>
                </a:lnTo>
                <a:lnTo>
                  <a:pt x="1513" y="800"/>
                </a:lnTo>
                <a:lnTo>
                  <a:pt x="1509" y="800"/>
                </a:lnTo>
                <a:lnTo>
                  <a:pt x="1513" y="800"/>
                </a:lnTo>
                <a:lnTo>
                  <a:pt x="1513" y="805"/>
                </a:lnTo>
                <a:lnTo>
                  <a:pt x="1509" y="805"/>
                </a:lnTo>
                <a:lnTo>
                  <a:pt x="1509" y="805"/>
                </a:lnTo>
                <a:lnTo>
                  <a:pt x="1509" y="805"/>
                </a:lnTo>
                <a:lnTo>
                  <a:pt x="1509" y="805"/>
                </a:lnTo>
                <a:lnTo>
                  <a:pt x="1509" y="805"/>
                </a:lnTo>
                <a:lnTo>
                  <a:pt x="1509" y="805"/>
                </a:lnTo>
                <a:lnTo>
                  <a:pt x="1504" y="805"/>
                </a:lnTo>
                <a:lnTo>
                  <a:pt x="1504" y="809"/>
                </a:lnTo>
                <a:lnTo>
                  <a:pt x="1504" y="809"/>
                </a:lnTo>
                <a:lnTo>
                  <a:pt x="1504" y="809"/>
                </a:lnTo>
                <a:lnTo>
                  <a:pt x="1504" y="809"/>
                </a:lnTo>
                <a:lnTo>
                  <a:pt x="1504" y="814"/>
                </a:lnTo>
                <a:lnTo>
                  <a:pt x="1504" y="809"/>
                </a:lnTo>
                <a:lnTo>
                  <a:pt x="1500" y="809"/>
                </a:lnTo>
                <a:lnTo>
                  <a:pt x="1500" y="814"/>
                </a:lnTo>
                <a:lnTo>
                  <a:pt x="1500" y="814"/>
                </a:lnTo>
                <a:lnTo>
                  <a:pt x="1500" y="814"/>
                </a:lnTo>
                <a:lnTo>
                  <a:pt x="1504" y="814"/>
                </a:lnTo>
                <a:lnTo>
                  <a:pt x="1504" y="814"/>
                </a:lnTo>
                <a:lnTo>
                  <a:pt x="1500" y="814"/>
                </a:lnTo>
                <a:lnTo>
                  <a:pt x="1500" y="814"/>
                </a:lnTo>
                <a:lnTo>
                  <a:pt x="1500" y="818"/>
                </a:lnTo>
                <a:lnTo>
                  <a:pt x="1500" y="818"/>
                </a:lnTo>
                <a:lnTo>
                  <a:pt x="1500" y="814"/>
                </a:lnTo>
                <a:lnTo>
                  <a:pt x="1500" y="818"/>
                </a:lnTo>
                <a:lnTo>
                  <a:pt x="1500" y="818"/>
                </a:lnTo>
                <a:lnTo>
                  <a:pt x="1500" y="818"/>
                </a:lnTo>
                <a:lnTo>
                  <a:pt x="1504" y="818"/>
                </a:lnTo>
                <a:lnTo>
                  <a:pt x="1504" y="818"/>
                </a:lnTo>
                <a:lnTo>
                  <a:pt x="1500" y="818"/>
                </a:lnTo>
                <a:lnTo>
                  <a:pt x="1500" y="818"/>
                </a:lnTo>
                <a:lnTo>
                  <a:pt x="1500" y="818"/>
                </a:lnTo>
                <a:lnTo>
                  <a:pt x="1495" y="823"/>
                </a:lnTo>
                <a:lnTo>
                  <a:pt x="1495" y="823"/>
                </a:lnTo>
                <a:lnTo>
                  <a:pt x="1500" y="823"/>
                </a:lnTo>
                <a:lnTo>
                  <a:pt x="1500" y="823"/>
                </a:lnTo>
                <a:lnTo>
                  <a:pt x="1500" y="827"/>
                </a:lnTo>
                <a:lnTo>
                  <a:pt x="1500" y="827"/>
                </a:lnTo>
                <a:lnTo>
                  <a:pt x="1500" y="823"/>
                </a:lnTo>
                <a:lnTo>
                  <a:pt x="1500" y="823"/>
                </a:lnTo>
                <a:lnTo>
                  <a:pt x="1500" y="827"/>
                </a:lnTo>
                <a:lnTo>
                  <a:pt x="1500" y="827"/>
                </a:lnTo>
                <a:lnTo>
                  <a:pt x="1504" y="823"/>
                </a:lnTo>
                <a:lnTo>
                  <a:pt x="1504" y="823"/>
                </a:lnTo>
                <a:lnTo>
                  <a:pt x="1504" y="823"/>
                </a:lnTo>
                <a:lnTo>
                  <a:pt x="1504" y="827"/>
                </a:lnTo>
                <a:lnTo>
                  <a:pt x="1500" y="827"/>
                </a:lnTo>
                <a:lnTo>
                  <a:pt x="1500" y="827"/>
                </a:lnTo>
                <a:lnTo>
                  <a:pt x="1500" y="827"/>
                </a:lnTo>
                <a:lnTo>
                  <a:pt x="1500" y="827"/>
                </a:lnTo>
                <a:lnTo>
                  <a:pt x="1500" y="827"/>
                </a:lnTo>
                <a:lnTo>
                  <a:pt x="1500" y="832"/>
                </a:lnTo>
                <a:lnTo>
                  <a:pt x="1500" y="832"/>
                </a:lnTo>
                <a:lnTo>
                  <a:pt x="1500" y="832"/>
                </a:lnTo>
                <a:lnTo>
                  <a:pt x="1504" y="832"/>
                </a:lnTo>
                <a:lnTo>
                  <a:pt x="1500" y="836"/>
                </a:lnTo>
                <a:lnTo>
                  <a:pt x="1500" y="836"/>
                </a:lnTo>
                <a:lnTo>
                  <a:pt x="1495" y="836"/>
                </a:lnTo>
                <a:lnTo>
                  <a:pt x="1495" y="841"/>
                </a:lnTo>
                <a:lnTo>
                  <a:pt x="1491" y="846"/>
                </a:lnTo>
                <a:lnTo>
                  <a:pt x="1491" y="846"/>
                </a:lnTo>
                <a:lnTo>
                  <a:pt x="1491" y="846"/>
                </a:lnTo>
                <a:lnTo>
                  <a:pt x="1495" y="846"/>
                </a:lnTo>
                <a:lnTo>
                  <a:pt x="1495" y="841"/>
                </a:lnTo>
                <a:lnTo>
                  <a:pt x="1495" y="841"/>
                </a:lnTo>
                <a:lnTo>
                  <a:pt x="1500" y="841"/>
                </a:lnTo>
                <a:lnTo>
                  <a:pt x="1500" y="841"/>
                </a:lnTo>
                <a:lnTo>
                  <a:pt x="1500" y="841"/>
                </a:lnTo>
                <a:lnTo>
                  <a:pt x="1500" y="836"/>
                </a:lnTo>
                <a:lnTo>
                  <a:pt x="1509" y="832"/>
                </a:lnTo>
                <a:lnTo>
                  <a:pt x="1509" y="827"/>
                </a:lnTo>
                <a:lnTo>
                  <a:pt x="1513" y="827"/>
                </a:lnTo>
                <a:lnTo>
                  <a:pt x="1513" y="827"/>
                </a:lnTo>
                <a:lnTo>
                  <a:pt x="1513" y="827"/>
                </a:lnTo>
                <a:lnTo>
                  <a:pt x="1513" y="823"/>
                </a:lnTo>
                <a:lnTo>
                  <a:pt x="1513" y="823"/>
                </a:lnTo>
                <a:lnTo>
                  <a:pt x="1513" y="823"/>
                </a:lnTo>
                <a:lnTo>
                  <a:pt x="1513" y="823"/>
                </a:lnTo>
                <a:lnTo>
                  <a:pt x="1513" y="823"/>
                </a:lnTo>
                <a:lnTo>
                  <a:pt x="1518" y="823"/>
                </a:lnTo>
                <a:lnTo>
                  <a:pt x="1518" y="823"/>
                </a:lnTo>
                <a:lnTo>
                  <a:pt x="1518" y="823"/>
                </a:lnTo>
                <a:lnTo>
                  <a:pt x="1518" y="823"/>
                </a:lnTo>
                <a:lnTo>
                  <a:pt x="1518" y="818"/>
                </a:lnTo>
                <a:lnTo>
                  <a:pt x="1513" y="818"/>
                </a:lnTo>
                <a:lnTo>
                  <a:pt x="1518" y="818"/>
                </a:lnTo>
                <a:lnTo>
                  <a:pt x="1518" y="818"/>
                </a:lnTo>
                <a:lnTo>
                  <a:pt x="1518" y="818"/>
                </a:lnTo>
                <a:lnTo>
                  <a:pt x="1518" y="814"/>
                </a:lnTo>
                <a:lnTo>
                  <a:pt x="1518" y="814"/>
                </a:lnTo>
                <a:lnTo>
                  <a:pt x="1518" y="809"/>
                </a:lnTo>
                <a:lnTo>
                  <a:pt x="1518" y="805"/>
                </a:lnTo>
                <a:lnTo>
                  <a:pt x="1518" y="805"/>
                </a:lnTo>
                <a:lnTo>
                  <a:pt x="1518" y="805"/>
                </a:lnTo>
                <a:lnTo>
                  <a:pt x="1518" y="800"/>
                </a:lnTo>
                <a:lnTo>
                  <a:pt x="1518" y="800"/>
                </a:lnTo>
                <a:lnTo>
                  <a:pt x="1518" y="800"/>
                </a:lnTo>
                <a:lnTo>
                  <a:pt x="1518" y="800"/>
                </a:lnTo>
                <a:lnTo>
                  <a:pt x="1522" y="796"/>
                </a:lnTo>
                <a:lnTo>
                  <a:pt x="1522" y="796"/>
                </a:lnTo>
                <a:lnTo>
                  <a:pt x="1522" y="796"/>
                </a:lnTo>
                <a:lnTo>
                  <a:pt x="1527" y="796"/>
                </a:lnTo>
                <a:lnTo>
                  <a:pt x="1527" y="796"/>
                </a:lnTo>
                <a:lnTo>
                  <a:pt x="1527" y="796"/>
                </a:lnTo>
                <a:lnTo>
                  <a:pt x="1527" y="796"/>
                </a:lnTo>
                <a:lnTo>
                  <a:pt x="1522" y="796"/>
                </a:lnTo>
                <a:lnTo>
                  <a:pt x="1522" y="796"/>
                </a:lnTo>
                <a:lnTo>
                  <a:pt x="1518" y="800"/>
                </a:lnTo>
                <a:lnTo>
                  <a:pt x="1518" y="800"/>
                </a:lnTo>
                <a:lnTo>
                  <a:pt x="1518" y="800"/>
                </a:lnTo>
                <a:lnTo>
                  <a:pt x="1518" y="805"/>
                </a:lnTo>
                <a:lnTo>
                  <a:pt x="1518" y="805"/>
                </a:lnTo>
                <a:lnTo>
                  <a:pt x="1522" y="805"/>
                </a:lnTo>
                <a:lnTo>
                  <a:pt x="1522" y="809"/>
                </a:lnTo>
                <a:lnTo>
                  <a:pt x="1522" y="809"/>
                </a:lnTo>
                <a:lnTo>
                  <a:pt x="1522" y="809"/>
                </a:lnTo>
                <a:lnTo>
                  <a:pt x="1522" y="809"/>
                </a:lnTo>
                <a:lnTo>
                  <a:pt x="1522" y="814"/>
                </a:lnTo>
                <a:lnTo>
                  <a:pt x="1522" y="814"/>
                </a:lnTo>
                <a:lnTo>
                  <a:pt x="1522" y="814"/>
                </a:lnTo>
                <a:lnTo>
                  <a:pt x="1522" y="814"/>
                </a:lnTo>
                <a:lnTo>
                  <a:pt x="1527" y="809"/>
                </a:lnTo>
                <a:lnTo>
                  <a:pt x="1532" y="809"/>
                </a:lnTo>
                <a:lnTo>
                  <a:pt x="1532" y="809"/>
                </a:lnTo>
                <a:lnTo>
                  <a:pt x="1532" y="805"/>
                </a:lnTo>
                <a:lnTo>
                  <a:pt x="1532" y="805"/>
                </a:lnTo>
                <a:lnTo>
                  <a:pt x="1532" y="805"/>
                </a:lnTo>
                <a:lnTo>
                  <a:pt x="1532" y="805"/>
                </a:lnTo>
                <a:lnTo>
                  <a:pt x="1536" y="805"/>
                </a:lnTo>
                <a:lnTo>
                  <a:pt x="1536" y="805"/>
                </a:lnTo>
                <a:lnTo>
                  <a:pt x="1536" y="800"/>
                </a:lnTo>
                <a:lnTo>
                  <a:pt x="1536" y="805"/>
                </a:lnTo>
                <a:lnTo>
                  <a:pt x="1536" y="800"/>
                </a:lnTo>
                <a:lnTo>
                  <a:pt x="1541" y="800"/>
                </a:lnTo>
                <a:lnTo>
                  <a:pt x="1541" y="796"/>
                </a:lnTo>
                <a:lnTo>
                  <a:pt x="1545" y="796"/>
                </a:lnTo>
                <a:lnTo>
                  <a:pt x="1545" y="796"/>
                </a:lnTo>
                <a:lnTo>
                  <a:pt x="1541" y="796"/>
                </a:lnTo>
                <a:lnTo>
                  <a:pt x="1541" y="800"/>
                </a:lnTo>
                <a:lnTo>
                  <a:pt x="1545" y="796"/>
                </a:lnTo>
                <a:lnTo>
                  <a:pt x="1545" y="791"/>
                </a:lnTo>
                <a:lnTo>
                  <a:pt x="1545" y="791"/>
                </a:lnTo>
                <a:lnTo>
                  <a:pt x="1550" y="791"/>
                </a:lnTo>
                <a:lnTo>
                  <a:pt x="1550" y="787"/>
                </a:lnTo>
                <a:lnTo>
                  <a:pt x="1550" y="787"/>
                </a:lnTo>
                <a:lnTo>
                  <a:pt x="1550" y="787"/>
                </a:lnTo>
                <a:lnTo>
                  <a:pt x="1550" y="787"/>
                </a:lnTo>
                <a:lnTo>
                  <a:pt x="1545" y="787"/>
                </a:lnTo>
                <a:lnTo>
                  <a:pt x="1545" y="782"/>
                </a:lnTo>
                <a:lnTo>
                  <a:pt x="1545" y="782"/>
                </a:lnTo>
                <a:lnTo>
                  <a:pt x="1550" y="782"/>
                </a:lnTo>
                <a:lnTo>
                  <a:pt x="1550" y="782"/>
                </a:lnTo>
                <a:lnTo>
                  <a:pt x="1550" y="782"/>
                </a:lnTo>
                <a:lnTo>
                  <a:pt x="1550" y="782"/>
                </a:lnTo>
                <a:lnTo>
                  <a:pt x="1550" y="778"/>
                </a:lnTo>
                <a:lnTo>
                  <a:pt x="1554" y="778"/>
                </a:lnTo>
                <a:lnTo>
                  <a:pt x="1554" y="773"/>
                </a:lnTo>
                <a:lnTo>
                  <a:pt x="1554" y="773"/>
                </a:lnTo>
                <a:lnTo>
                  <a:pt x="1554" y="769"/>
                </a:lnTo>
                <a:lnTo>
                  <a:pt x="1554" y="769"/>
                </a:lnTo>
                <a:lnTo>
                  <a:pt x="1559" y="773"/>
                </a:lnTo>
                <a:lnTo>
                  <a:pt x="1554" y="773"/>
                </a:lnTo>
                <a:lnTo>
                  <a:pt x="1554" y="778"/>
                </a:lnTo>
                <a:lnTo>
                  <a:pt x="1554" y="778"/>
                </a:lnTo>
                <a:lnTo>
                  <a:pt x="1550" y="778"/>
                </a:lnTo>
                <a:lnTo>
                  <a:pt x="1554" y="778"/>
                </a:lnTo>
                <a:lnTo>
                  <a:pt x="1554" y="778"/>
                </a:lnTo>
                <a:lnTo>
                  <a:pt x="1554" y="778"/>
                </a:lnTo>
                <a:lnTo>
                  <a:pt x="1554" y="778"/>
                </a:lnTo>
                <a:lnTo>
                  <a:pt x="1559" y="778"/>
                </a:lnTo>
                <a:lnTo>
                  <a:pt x="1559" y="773"/>
                </a:lnTo>
                <a:lnTo>
                  <a:pt x="1568" y="773"/>
                </a:lnTo>
                <a:lnTo>
                  <a:pt x="1572" y="773"/>
                </a:lnTo>
                <a:lnTo>
                  <a:pt x="1572" y="769"/>
                </a:lnTo>
                <a:lnTo>
                  <a:pt x="1572" y="769"/>
                </a:lnTo>
                <a:lnTo>
                  <a:pt x="1577" y="769"/>
                </a:lnTo>
                <a:lnTo>
                  <a:pt x="1581" y="769"/>
                </a:lnTo>
                <a:lnTo>
                  <a:pt x="1581" y="769"/>
                </a:lnTo>
                <a:lnTo>
                  <a:pt x="1586" y="769"/>
                </a:lnTo>
                <a:lnTo>
                  <a:pt x="1586" y="769"/>
                </a:lnTo>
                <a:lnTo>
                  <a:pt x="1590" y="769"/>
                </a:lnTo>
                <a:lnTo>
                  <a:pt x="1595" y="769"/>
                </a:lnTo>
                <a:lnTo>
                  <a:pt x="1595" y="769"/>
                </a:lnTo>
                <a:lnTo>
                  <a:pt x="1599" y="764"/>
                </a:lnTo>
                <a:lnTo>
                  <a:pt x="1599" y="764"/>
                </a:lnTo>
                <a:lnTo>
                  <a:pt x="1599" y="760"/>
                </a:lnTo>
                <a:lnTo>
                  <a:pt x="1599" y="760"/>
                </a:lnTo>
                <a:lnTo>
                  <a:pt x="1599" y="764"/>
                </a:lnTo>
                <a:lnTo>
                  <a:pt x="1599" y="764"/>
                </a:lnTo>
                <a:lnTo>
                  <a:pt x="1599" y="764"/>
                </a:lnTo>
                <a:lnTo>
                  <a:pt x="1604" y="764"/>
                </a:lnTo>
                <a:lnTo>
                  <a:pt x="1604" y="764"/>
                </a:lnTo>
                <a:lnTo>
                  <a:pt x="1599" y="764"/>
                </a:lnTo>
                <a:lnTo>
                  <a:pt x="1599" y="769"/>
                </a:lnTo>
                <a:lnTo>
                  <a:pt x="1599" y="769"/>
                </a:lnTo>
                <a:lnTo>
                  <a:pt x="1604" y="769"/>
                </a:lnTo>
                <a:lnTo>
                  <a:pt x="1604" y="769"/>
                </a:lnTo>
                <a:lnTo>
                  <a:pt x="1608" y="764"/>
                </a:lnTo>
                <a:lnTo>
                  <a:pt x="1608" y="764"/>
                </a:lnTo>
                <a:lnTo>
                  <a:pt x="1608" y="764"/>
                </a:lnTo>
                <a:lnTo>
                  <a:pt x="1608" y="769"/>
                </a:lnTo>
                <a:lnTo>
                  <a:pt x="1608" y="769"/>
                </a:lnTo>
                <a:lnTo>
                  <a:pt x="1613" y="764"/>
                </a:lnTo>
                <a:lnTo>
                  <a:pt x="1613" y="764"/>
                </a:lnTo>
                <a:lnTo>
                  <a:pt x="1617" y="764"/>
                </a:lnTo>
                <a:lnTo>
                  <a:pt x="1622" y="764"/>
                </a:lnTo>
                <a:lnTo>
                  <a:pt x="1622" y="764"/>
                </a:lnTo>
                <a:lnTo>
                  <a:pt x="1622" y="764"/>
                </a:lnTo>
                <a:lnTo>
                  <a:pt x="1622" y="764"/>
                </a:lnTo>
                <a:lnTo>
                  <a:pt x="1622" y="760"/>
                </a:lnTo>
                <a:lnTo>
                  <a:pt x="1622" y="755"/>
                </a:lnTo>
                <a:lnTo>
                  <a:pt x="1622" y="755"/>
                </a:lnTo>
                <a:lnTo>
                  <a:pt x="1622" y="755"/>
                </a:lnTo>
                <a:lnTo>
                  <a:pt x="1617" y="755"/>
                </a:lnTo>
                <a:lnTo>
                  <a:pt x="1617" y="755"/>
                </a:lnTo>
                <a:lnTo>
                  <a:pt x="1622" y="760"/>
                </a:lnTo>
                <a:lnTo>
                  <a:pt x="1622" y="755"/>
                </a:lnTo>
                <a:lnTo>
                  <a:pt x="1622" y="760"/>
                </a:lnTo>
                <a:lnTo>
                  <a:pt x="1622" y="760"/>
                </a:lnTo>
                <a:lnTo>
                  <a:pt x="1622" y="760"/>
                </a:lnTo>
                <a:lnTo>
                  <a:pt x="1622" y="764"/>
                </a:lnTo>
                <a:lnTo>
                  <a:pt x="1617" y="764"/>
                </a:lnTo>
                <a:lnTo>
                  <a:pt x="1617" y="764"/>
                </a:lnTo>
                <a:lnTo>
                  <a:pt x="1613" y="764"/>
                </a:lnTo>
                <a:lnTo>
                  <a:pt x="1613" y="764"/>
                </a:lnTo>
                <a:lnTo>
                  <a:pt x="1613" y="760"/>
                </a:lnTo>
                <a:lnTo>
                  <a:pt x="1613" y="760"/>
                </a:lnTo>
                <a:lnTo>
                  <a:pt x="1613" y="760"/>
                </a:lnTo>
                <a:lnTo>
                  <a:pt x="1613" y="760"/>
                </a:lnTo>
                <a:lnTo>
                  <a:pt x="1613" y="755"/>
                </a:lnTo>
                <a:lnTo>
                  <a:pt x="1613" y="755"/>
                </a:lnTo>
                <a:lnTo>
                  <a:pt x="1608" y="751"/>
                </a:lnTo>
                <a:lnTo>
                  <a:pt x="1608" y="751"/>
                </a:lnTo>
                <a:lnTo>
                  <a:pt x="1613" y="751"/>
                </a:lnTo>
                <a:lnTo>
                  <a:pt x="1613" y="751"/>
                </a:lnTo>
                <a:lnTo>
                  <a:pt x="1613" y="746"/>
                </a:lnTo>
                <a:lnTo>
                  <a:pt x="1617" y="746"/>
                </a:lnTo>
                <a:lnTo>
                  <a:pt x="1617" y="746"/>
                </a:lnTo>
                <a:lnTo>
                  <a:pt x="1617" y="746"/>
                </a:lnTo>
                <a:lnTo>
                  <a:pt x="1617" y="746"/>
                </a:lnTo>
                <a:lnTo>
                  <a:pt x="1617" y="746"/>
                </a:lnTo>
                <a:lnTo>
                  <a:pt x="1617" y="746"/>
                </a:lnTo>
                <a:lnTo>
                  <a:pt x="1617" y="746"/>
                </a:lnTo>
                <a:lnTo>
                  <a:pt x="1617" y="746"/>
                </a:lnTo>
                <a:lnTo>
                  <a:pt x="1617" y="746"/>
                </a:lnTo>
                <a:lnTo>
                  <a:pt x="1617" y="742"/>
                </a:lnTo>
                <a:lnTo>
                  <a:pt x="1617" y="742"/>
                </a:lnTo>
                <a:lnTo>
                  <a:pt x="1617" y="742"/>
                </a:lnTo>
                <a:lnTo>
                  <a:pt x="1622" y="737"/>
                </a:lnTo>
                <a:lnTo>
                  <a:pt x="1622" y="737"/>
                </a:lnTo>
                <a:lnTo>
                  <a:pt x="1622" y="737"/>
                </a:lnTo>
                <a:lnTo>
                  <a:pt x="1626" y="733"/>
                </a:lnTo>
                <a:lnTo>
                  <a:pt x="1631" y="728"/>
                </a:lnTo>
                <a:lnTo>
                  <a:pt x="1631" y="728"/>
                </a:lnTo>
                <a:lnTo>
                  <a:pt x="1631" y="728"/>
                </a:lnTo>
                <a:lnTo>
                  <a:pt x="1631" y="728"/>
                </a:lnTo>
                <a:lnTo>
                  <a:pt x="1635" y="723"/>
                </a:lnTo>
                <a:lnTo>
                  <a:pt x="1635" y="723"/>
                </a:lnTo>
                <a:lnTo>
                  <a:pt x="1640" y="723"/>
                </a:lnTo>
                <a:lnTo>
                  <a:pt x="1640" y="723"/>
                </a:lnTo>
                <a:lnTo>
                  <a:pt x="1640" y="723"/>
                </a:lnTo>
                <a:lnTo>
                  <a:pt x="1640" y="723"/>
                </a:lnTo>
                <a:lnTo>
                  <a:pt x="1640" y="723"/>
                </a:lnTo>
                <a:lnTo>
                  <a:pt x="1640" y="723"/>
                </a:lnTo>
                <a:lnTo>
                  <a:pt x="1640" y="723"/>
                </a:lnTo>
                <a:lnTo>
                  <a:pt x="1640" y="723"/>
                </a:lnTo>
                <a:lnTo>
                  <a:pt x="1640" y="723"/>
                </a:lnTo>
                <a:lnTo>
                  <a:pt x="1640" y="723"/>
                </a:lnTo>
                <a:lnTo>
                  <a:pt x="1640" y="723"/>
                </a:lnTo>
                <a:lnTo>
                  <a:pt x="1640" y="723"/>
                </a:lnTo>
                <a:lnTo>
                  <a:pt x="1640" y="723"/>
                </a:lnTo>
                <a:lnTo>
                  <a:pt x="1644" y="723"/>
                </a:lnTo>
                <a:lnTo>
                  <a:pt x="1644" y="719"/>
                </a:lnTo>
                <a:lnTo>
                  <a:pt x="1644" y="723"/>
                </a:lnTo>
                <a:lnTo>
                  <a:pt x="1644" y="723"/>
                </a:lnTo>
                <a:lnTo>
                  <a:pt x="1644" y="723"/>
                </a:lnTo>
                <a:lnTo>
                  <a:pt x="1644" y="719"/>
                </a:lnTo>
                <a:lnTo>
                  <a:pt x="1644" y="723"/>
                </a:lnTo>
                <a:lnTo>
                  <a:pt x="1644" y="723"/>
                </a:lnTo>
                <a:lnTo>
                  <a:pt x="1644" y="723"/>
                </a:lnTo>
                <a:lnTo>
                  <a:pt x="1649" y="723"/>
                </a:lnTo>
                <a:lnTo>
                  <a:pt x="1649" y="719"/>
                </a:lnTo>
                <a:lnTo>
                  <a:pt x="1649" y="723"/>
                </a:lnTo>
                <a:lnTo>
                  <a:pt x="1653" y="719"/>
                </a:lnTo>
                <a:lnTo>
                  <a:pt x="1653" y="719"/>
                </a:lnTo>
                <a:lnTo>
                  <a:pt x="1653" y="719"/>
                </a:lnTo>
                <a:lnTo>
                  <a:pt x="1658" y="714"/>
                </a:lnTo>
                <a:lnTo>
                  <a:pt x="1658" y="714"/>
                </a:lnTo>
                <a:lnTo>
                  <a:pt x="1663" y="710"/>
                </a:lnTo>
                <a:lnTo>
                  <a:pt x="1663" y="710"/>
                </a:lnTo>
                <a:lnTo>
                  <a:pt x="1663" y="710"/>
                </a:lnTo>
                <a:lnTo>
                  <a:pt x="1663" y="710"/>
                </a:lnTo>
                <a:lnTo>
                  <a:pt x="1663" y="714"/>
                </a:lnTo>
                <a:lnTo>
                  <a:pt x="1663" y="714"/>
                </a:lnTo>
                <a:lnTo>
                  <a:pt x="1663" y="714"/>
                </a:lnTo>
                <a:lnTo>
                  <a:pt x="1663" y="714"/>
                </a:lnTo>
                <a:lnTo>
                  <a:pt x="1663" y="714"/>
                </a:lnTo>
                <a:lnTo>
                  <a:pt x="1658" y="714"/>
                </a:lnTo>
                <a:lnTo>
                  <a:pt x="1663" y="714"/>
                </a:lnTo>
                <a:lnTo>
                  <a:pt x="1663" y="714"/>
                </a:lnTo>
                <a:lnTo>
                  <a:pt x="1663" y="714"/>
                </a:lnTo>
                <a:lnTo>
                  <a:pt x="1663" y="714"/>
                </a:lnTo>
                <a:lnTo>
                  <a:pt x="1663" y="714"/>
                </a:lnTo>
                <a:lnTo>
                  <a:pt x="1663" y="714"/>
                </a:lnTo>
                <a:lnTo>
                  <a:pt x="1667" y="714"/>
                </a:lnTo>
                <a:lnTo>
                  <a:pt x="1667" y="710"/>
                </a:lnTo>
                <a:lnTo>
                  <a:pt x="1667" y="714"/>
                </a:lnTo>
                <a:lnTo>
                  <a:pt x="1667" y="714"/>
                </a:lnTo>
                <a:lnTo>
                  <a:pt x="1667" y="714"/>
                </a:lnTo>
                <a:lnTo>
                  <a:pt x="1667" y="710"/>
                </a:lnTo>
                <a:lnTo>
                  <a:pt x="1672" y="710"/>
                </a:lnTo>
                <a:lnTo>
                  <a:pt x="1672" y="710"/>
                </a:lnTo>
                <a:lnTo>
                  <a:pt x="1672" y="714"/>
                </a:lnTo>
                <a:lnTo>
                  <a:pt x="1672" y="714"/>
                </a:lnTo>
                <a:lnTo>
                  <a:pt x="1672" y="714"/>
                </a:lnTo>
                <a:lnTo>
                  <a:pt x="1672" y="714"/>
                </a:lnTo>
                <a:lnTo>
                  <a:pt x="1672" y="714"/>
                </a:lnTo>
                <a:lnTo>
                  <a:pt x="1672" y="714"/>
                </a:lnTo>
                <a:lnTo>
                  <a:pt x="1672" y="714"/>
                </a:lnTo>
                <a:lnTo>
                  <a:pt x="1676" y="714"/>
                </a:lnTo>
                <a:lnTo>
                  <a:pt x="1676" y="710"/>
                </a:lnTo>
                <a:lnTo>
                  <a:pt x="1676" y="710"/>
                </a:lnTo>
                <a:lnTo>
                  <a:pt x="1676" y="710"/>
                </a:lnTo>
                <a:lnTo>
                  <a:pt x="1681" y="710"/>
                </a:lnTo>
                <a:lnTo>
                  <a:pt x="1681" y="710"/>
                </a:lnTo>
                <a:lnTo>
                  <a:pt x="1681" y="710"/>
                </a:lnTo>
                <a:lnTo>
                  <a:pt x="1681" y="710"/>
                </a:lnTo>
                <a:lnTo>
                  <a:pt x="1685" y="710"/>
                </a:lnTo>
                <a:lnTo>
                  <a:pt x="1685" y="710"/>
                </a:lnTo>
                <a:lnTo>
                  <a:pt x="1690" y="705"/>
                </a:lnTo>
                <a:lnTo>
                  <a:pt x="1690" y="705"/>
                </a:lnTo>
                <a:lnTo>
                  <a:pt x="1690" y="705"/>
                </a:lnTo>
                <a:lnTo>
                  <a:pt x="1690" y="705"/>
                </a:lnTo>
                <a:lnTo>
                  <a:pt x="1690" y="705"/>
                </a:lnTo>
                <a:lnTo>
                  <a:pt x="1690" y="705"/>
                </a:lnTo>
                <a:lnTo>
                  <a:pt x="1690" y="701"/>
                </a:lnTo>
                <a:lnTo>
                  <a:pt x="1690" y="701"/>
                </a:lnTo>
                <a:lnTo>
                  <a:pt x="1694" y="701"/>
                </a:lnTo>
                <a:lnTo>
                  <a:pt x="1694" y="701"/>
                </a:lnTo>
                <a:lnTo>
                  <a:pt x="1694" y="701"/>
                </a:lnTo>
                <a:lnTo>
                  <a:pt x="1694" y="701"/>
                </a:lnTo>
                <a:lnTo>
                  <a:pt x="1694" y="701"/>
                </a:lnTo>
                <a:lnTo>
                  <a:pt x="1694" y="701"/>
                </a:lnTo>
                <a:lnTo>
                  <a:pt x="1699" y="701"/>
                </a:lnTo>
                <a:lnTo>
                  <a:pt x="1699" y="701"/>
                </a:lnTo>
                <a:lnTo>
                  <a:pt x="1703" y="701"/>
                </a:lnTo>
                <a:lnTo>
                  <a:pt x="1703" y="701"/>
                </a:lnTo>
                <a:lnTo>
                  <a:pt x="1703" y="701"/>
                </a:lnTo>
                <a:lnTo>
                  <a:pt x="1708" y="701"/>
                </a:lnTo>
                <a:lnTo>
                  <a:pt x="1708" y="701"/>
                </a:lnTo>
                <a:lnTo>
                  <a:pt x="1708" y="696"/>
                </a:lnTo>
                <a:lnTo>
                  <a:pt x="1708" y="696"/>
                </a:lnTo>
                <a:lnTo>
                  <a:pt x="1708" y="696"/>
                </a:lnTo>
                <a:lnTo>
                  <a:pt x="1712" y="696"/>
                </a:lnTo>
                <a:lnTo>
                  <a:pt x="1708" y="696"/>
                </a:lnTo>
                <a:lnTo>
                  <a:pt x="1708" y="696"/>
                </a:lnTo>
                <a:lnTo>
                  <a:pt x="1708" y="701"/>
                </a:lnTo>
                <a:lnTo>
                  <a:pt x="1712" y="701"/>
                </a:lnTo>
                <a:lnTo>
                  <a:pt x="1717" y="696"/>
                </a:lnTo>
                <a:lnTo>
                  <a:pt x="1721" y="696"/>
                </a:lnTo>
                <a:lnTo>
                  <a:pt x="1726" y="696"/>
                </a:lnTo>
                <a:lnTo>
                  <a:pt x="1730" y="692"/>
                </a:lnTo>
                <a:lnTo>
                  <a:pt x="1730" y="692"/>
                </a:lnTo>
                <a:lnTo>
                  <a:pt x="1735" y="692"/>
                </a:lnTo>
                <a:lnTo>
                  <a:pt x="1735" y="687"/>
                </a:lnTo>
                <a:lnTo>
                  <a:pt x="1735" y="687"/>
                </a:lnTo>
                <a:lnTo>
                  <a:pt x="1735" y="687"/>
                </a:lnTo>
                <a:lnTo>
                  <a:pt x="1735" y="692"/>
                </a:lnTo>
                <a:lnTo>
                  <a:pt x="1739" y="692"/>
                </a:lnTo>
                <a:lnTo>
                  <a:pt x="1739" y="687"/>
                </a:lnTo>
                <a:lnTo>
                  <a:pt x="1739" y="692"/>
                </a:lnTo>
                <a:lnTo>
                  <a:pt x="1739" y="692"/>
                </a:lnTo>
                <a:lnTo>
                  <a:pt x="1735" y="692"/>
                </a:lnTo>
                <a:lnTo>
                  <a:pt x="1730" y="696"/>
                </a:lnTo>
                <a:lnTo>
                  <a:pt x="1726" y="696"/>
                </a:lnTo>
                <a:lnTo>
                  <a:pt x="1726" y="696"/>
                </a:lnTo>
                <a:lnTo>
                  <a:pt x="1726" y="696"/>
                </a:lnTo>
                <a:lnTo>
                  <a:pt x="1730" y="701"/>
                </a:lnTo>
                <a:lnTo>
                  <a:pt x="1730" y="696"/>
                </a:lnTo>
                <a:lnTo>
                  <a:pt x="1730" y="696"/>
                </a:lnTo>
                <a:lnTo>
                  <a:pt x="1735" y="696"/>
                </a:lnTo>
                <a:lnTo>
                  <a:pt x="1739" y="696"/>
                </a:lnTo>
                <a:lnTo>
                  <a:pt x="1739" y="696"/>
                </a:lnTo>
                <a:lnTo>
                  <a:pt x="1744" y="696"/>
                </a:lnTo>
                <a:lnTo>
                  <a:pt x="1748" y="701"/>
                </a:lnTo>
                <a:lnTo>
                  <a:pt x="1748" y="701"/>
                </a:lnTo>
                <a:lnTo>
                  <a:pt x="1744" y="701"/>
                </a:lnTo>
                <a:lnTo>
                  <a:pt x="1739" y="701"/>
                </a:lnTo>
                <a:lnTo>
                  <a:pt x="1735" y="701"/>
                </a:lnTo>
                <a:lnTo>
                  <a:pt x="1735" y="705"/>
                </a:lnTo>
                <a:lnTo>
                  <a:pt x="1735" y="705"/>
                </a:lnTo>
                <a:lnTo>
                  <a:pt x="1735" y="701"/>
                </a:lnTo>
                <a:lnTo>
                  <a:pt x="1735" y="701"/>
                </a:lnTo>
                <a:lnTo>
                  <a:pt x="1735" y="701"/>
                </a:lnTo>
                <a:lnTo>
                  <a:pt x="1735" y="701"/>
                </a:lnTo>
                <a:lnTo>
                  <a:pt x="1735" y="701"/>
                </a:lnTo>
                <a:lnTo>
                  <a:pt x="1735" y="701"/>
                </a:lnTo>
                <a:lnTo>
                  <a:pt x="1735" y="701"/>
                </a:lnTo>
                <a:lnTo>
                  <a:pt x="1730" y="701"/>
                </a:lnTo>
                <a:lnTo>
                  <a:pt x="1726" y="701"/>
                </a:lnTo>
                <a:lnTo>
                  <a:pt x="1726" y="701"/>
                </a:lnTo>
                <a:lnTo>
                  <a:pt x="1712" y="710"/>
                </a:lnTo>
                <a:lnTo>
                  <a:pt x="1708" y="710"/>
                </a:lnTo>
                <a:lnTo>
                  <a:pt x="1708" y="710"/>
                </a:lnTo>
                <a:lnTo>
                  <a:pt x="1712" y="710"/>
                </a:lnTo>
                <a:lnTo>
                  <a:pt x="1712" y="710"/>
                </a:lnTo>
                <a:lnTo>
                  <a:pt x="1712" y="710"/>
                </a:lnTo>
                <a:lnTo>
                  <a:pt x="1712" y="710"/>
                </a:lnTo>
                <a:lnTo>
                  <a:pt x="1708" y="710"/>
                </a:lnTo>
                <a:lnTo>
                  <a:pt x="1708" y="710"/>
                </a:lnTo>
                <a:lnTo>
                  <a:pt x="1703" y="710"/>
                </a:lnTo>
                <a:lnTo>
                  <a:pt x="1703" y="714"/>
                </a:lnTo>
                <a:lnTo>
                  <a:pt x="1703" y="714"/>
                </a:lnTo>
                <a:lnTo>
                  <a:pt x="1703" y="714"/>
                </a:lnTo>
                <a:lnTo>
                  <a:pt x="1699" y="714"/>
                </a:lnTo>
                <a:lnTo>
                  <a:pt x="1703" y="714"/>
                </a:lnTo>
                <a:lnTo>
                  <a:pt x="1708" y="714"/>
                </a:lnTo>
                <a:lnTo>
                  <a:pt x="1699" y="714"/>
                </a:lnTo>
                <a:lnTo>
                  <a:pt x="1699" y="719"/>
                </a:lnTo>
                <a:lnTo>
                  <a:pt x="1699" y="723"/>
                </a:lnTo>
                <a:lnTo>
                  <a:pt x="1694" y="728"/>
                </a:lnTo>
                <a:lnTo>
                  <a:pt x="1694" y="728"/>
                </a:lnTo>
                <a:lnTo>
                  <a:pt x="1699" y="728"/>
                </a:lnTo>
                <a:lnTo>
                  <a:pt x="1699" y="728"/>
                </a:lnTo>
                <a:lnTo>
                  <a:pt x="1699" y="728"/>
                </a:lnTo>
                <a:lnTo>
                  <a:pt x="1699" y="728"/>
                </a:lnTo>
                <a:lnTo>
                  <a:pt x="1699" y="733"/>
                </a:lnTo>
                <a:lnTo>
                  <a:pt x="1699" y="733"/>
                </a:lnTo>
                <a:lnTo>
                  <a:pt x="1703" y="733"/>
                </a:lnTo>
                <a:lnTo>
                  <a:pt x="1703" y="733"/>
                </a:lnTo>
                <a:lnTo>
                  <a:pt x="1703" y="733"/>
                </a:lnTo>
                <a:lnTo>
                  <a:pt x="1703" y="733"/>
                </a:lnTo>
                <a:lnTo>
                  <a:pt x="1703" y="733"/>
                </a:lnTo>
                <a:lnTo>
                  <a:pt x="1703" y="733"/>
                </a:lnTo>
                <a:lnTo>
                  <a:pt x="1708" y="728"/>
                </a:lnTo>
                <a:lnTo>
                  <a:pt x="1708" y="728"/>
                </a:lnTo>
                <a:lnTo>
                  <a:pt x="1708" y="728"/>
                </a:lnTo>
                <a:lnTo>
                  <a:pt x="1712" y="728"/>
                </a:lnTo>
                <a:lnTo>
                  <a:pt x="1717" y="728"/>
                </a:lnTo>
                <a:lnTo>
                  <a:pt x="1717" y="723"/>
                </a:lnTo>
                <a:lnTo>
                  <a:pt x="1717" y="723"/>
                </a:lnTo>
                <a:lnTo>
                  <a:pt x="1721" y="723"/>
                </a:lnTo>
                <a:lnTo>
                  <a:pt x="1721" y="719"/>
                </a:lnTo>
                <a:lnTo>
                  <a:pt x="1726" y="719"/>
                </a:lnTo>
                <a:lnTo>
                  <a:pt x="1726" y="719"/>
                </a:lnTo>
                <a:lnTo>
                  <a:pt x="1726" y="719"/>
                </a:lnTo>
                <a:lnTo>
                  <a:pt x="1726" y="714"/>
                </a:lnTo>
                <a:lnTo>
                  <a:pt x="1726" y="714"/>
                </a:lnTo>
                <a:lnTo>
                  <a:pt x="1730" y="714"/>
                </a:lnTo>
                <a:lnTo>
                  <a:pt x="1730" y="714"/>
                </a:lnTo>
                <a:lnTo>
                  <a:pt x="1730" y="714"/>
                </a:lnTo>
                <a:lnTo>
                  <a:pt x="1735" y="714"/>
                </a:lnTo>
                <a:lnTo>
                  <a:pt x="1735" y="714"/>
                </a:lnTo>
                <a:lnTo>
                  <a:pt x="1735" y="714"/>
                </a:lnTo>
                <a:lnTo>
                  <a:pt x="1735" y="714"/>
                </a:lnTo>
                <a:lnTo>
                  <a:pt x="1735" y="714"/>
                </a:lnTo>
                <a:lnTo>
                  <a:pt x="1735" y="714"/>
                </a:lnTo>
                <a:lnTo>
                  <a:pt x="1735" y="714"/>
                </a:lnTo>
                <a:lnTo>
                  <a:pt x="1739" y="714"/>
                </a:lnTo>
                <a:lnTo>
                  <a:pt x="1739" y="714"/>
                </a:lnTo>
                <a:lnTo>
                  <a:pt x="1739" y="714"/>
                </a:lnTo>
                <a:lnTo>
                  <a:pt x="1739" y="714"/>
                </a:lnTo>
                <a:lnTo>
                  <a:pt x="1739" y="710"/>
                </a:lnTo>
                <a:lnTo>
                  <a:pt x="1739" y="714"/>
                </a:lnTo>
                <a:lnTo>
                  <a:pt x="1744" y="714"/>
                </a:lnTo>
                <a:lnTo>
                  <a:pt x="1744" y="714"/>
                </a:lnTo>
                <a:lnTo>
                  <a:pt x="1744" y="714"/>
                </a:lnTo>
                <a:lnTo>
                  <a:pt x="1748" y="710"/>
                </a:lnTo>
                <a:lnTo>
                  <a:pt x="1748" y="710"/>
                </a:lnTo>
                <a:lnTo>
                  <a:pt x="1748" y="710"/>
                </a:lnTo>
                <a:lnTo>
                  <a:pt x="1753" y="710"/>
                </a:lnTo>
                <a:lnTo>
                  <a:pt x="1757" y="710"/>
                </a:lnTo>
                <a:lnTo>
                  <a:pt x="1762" y="710"/>
                </a:lnTo>
                <a:lnTo>
                  <a:pt x="1766" y="705"/>
                </a:lnTo>
                <a:lnTo>
                  <a:pt x="1771" y="705"/>
                </a:lnTo>
                <a:lnTo>
                  <a:pt x="1771" y="705"/>
                </a:lnTo>
                <a:lnTo>
                  <a:pt x="1771" y="705"/>
                </a:lnTo>
                <a:lnTo>
                  <a:pt x="1775" y="705"/>
                </a:lnTo>
                <a:lnTo>
                  <a:pt x="1775" y="705"/>
                </a:lnTo>
                <a:lnTo>
                  <a:pt x="1775" y="705"/>
                </a:lnTo>
                <a:lnTo>
                  <a:pt x="1780" y="701"/>
                </a:lnTo>
                <a:lnTo>
                  <a:pt x="1780" y="701"/>
                </a:lnTo>
                <a:lnTo>
                  <a:pt x="1780" y="705"/>
                </a:lnTo>
                <a:lnTo>
                  <a:pt x="1784" y="701"/>
                </a:lnTo>
                <a:lnTo>
                  <a:pt x="1784" y="701"/>
                </a:lnTo>
                <a:lnTo>
                  <a:pt x="1784" y="701"/>
                </a:lnTo>
                <a:lnTo>
                  <a:pt x="1784" y="701"/>
                </a:lnTo>
                <a:lnTo>
                  <a:pt x="1775" y="701"/>
                </a:lnTo>
                <a:lnTo>
                  <a:pt x="1780" y="701"/>
                </a:lnTo>
                <a:lnTo>
                  <a:pt x="1780" y="701"/>
                </a:lnTo>
                <a:lnTo>
                  <a:pt x="1780" y="696"/>
                </a:lnTo>
                <a:lnTo>
                  <a:pt x="1780" y="696"/>
                </a:lnTo>
                <a:lnTo>
                  <a:pt x="1780" y="696"/>
                </a:lnTo>
                <a:lnTo>
                  <a:pt x="1780" y="696"/>
                </a:lnTo>
                <a:lnTo>
                  <a:pt x="1775" y="696"/>
                </a:lnTo>
                <a:lnTo>
                  <a:pt x="1775" y="696"/>
                </a:lnTo>
                <a:lnTo>
                  <a:pt x="1775" y="692"/>
                </a:lnTo>
                <a:lnTo>
                  <a:pt x="1775" y="692"/>
                </a:lnTo>
                <a:lnTo>
                  <a:pt x="1775" y="692"/>
                </a:lnTo>
                <a:lnTo>
                  <a:pt x="1775" y="692"/>
                </a:lnTo>
                <a:lnTo>
                  <a:pt x="1771" y="692"/>
                </a:lnTo>
                <a:lnTo>
                  <a:pt x="1766" y="696"/>
                </a:lnTo>
                <a:lnTo>
                  <a:pt x="1766" y="696"/>
                </a:lnTo>
                <a:lnTo>
                  <a:pt x="1766" y="696"/>
                </a:lnTo>
                <a:lnTo>
                  <a:pt x="1762" y="692"/>
                </a:lnTo>
                <a:lnTo>
                  <a:pt x="1762" y="696"/>
                </a:lnTo>
                <a:lnTo>
                  <a:pt x="1762" y="692"/>
                </a:lnTo>
                <a:lnTo>
                  <a:pt x="1762" y="692"/>
                </a:lnTo>
                <a:lnTo>
                  <a:pt x="1757" y="692"/>
                </a:lnTo>
                <a:lnTo>
                  <a:pt x="1757" y="692"/>
                </a:lnTo>
                <a:lnTo>
                  <a:pt x="1753" y="692"/>
                </a:lnTo>
                <a:lnTo>
                  <a:pt x="1753" y="692"/>
                </a:lnTo>
                <a:lnTo>
                  <a:pt x="1753" y="692"/>
                </a:lnTo>
                <a:lnTo>
                  <a:pt x="1753" y="692"/>
                </a:lnTo>
                <a:lnTo>
                  <a:pt x="1753" y="687"/>
                </a:lnTo>
                <a:lnTo>
                  <a:pt x="1748" y="687"/>
                </a:lnTo>
                <a:lnTo>
                  <a:pt x="1748" y="687"/>
                </a:lnTo>
                <a:lnTo>
                  <a:pt x="1748" y="687"/>
                </a:lnTo>
                <a:lnTo>
                  <a:pt x="1744" y="687"/>
                </a:lnTo>
                <a:lnTo>
                  <a:pt x="1748" y="683"/>
                </a:lnTo>
                <a:lnTo>
                  <a:pt x="1748" y="683"/>
                </a:lnTo>
                <a:lnTo>
                  <a:pt x="1748" y="683"/>
                </a:lnTo>
                <a:lnTo>
                  <a:pt x="1744" y="683"/>
                </a:lnTo>
                <a:lnTo>
                  <a:pt x="1744" y="683"/>
                </a:lnTo>
                <a:lnTo>
                  <a:pt x="1739" y="683"/>
                </a:lnTo>
                <a:lnTo>
                  <a:pt x="1739" y="678"/>
                </a:lnTo>
                <a:lnTo>
                  <a:pt x="1739" y="678"/>
                </a:lnTo>
                <a:lnTo>
                  <a:pt x="1739" y="678"/>
                </a:lnTo>
                <a:lnTo>
                  <a:pt x="1739" y="678"/>
                </a:lnTo>
                <a:lnTo>
                  <a:pt x="1739" y="674"/>
                </a:lnTo>
                <a:lnTo>
                  <a:pt x="1739" y="674"/>
                </a:lnTo>
                <a:lnTo>
                  <a:pt x="1739" y="669"/>
                </a:lnTo>
                <a:lnTo>
                  <a:pt x="1739" y="669"/>
                </a:lnTo>
                <a:lnTo>
                  <a:pt x="1739" y="669"/>
                </a:lnTo>
                <a:lnTo>
                  <a:pt x="1744" y="665"/>
                </a:lnTo>
                <a:lnTo>
                  <a:pt x="1739" y="665"/>
                </a:lnTo>
                <a:lnTo>
                  <a:pt x="1739" y="665"/>
                </a:lnTo>
                <a:lnTo>
                  <a:pt x="1735" y="665"/>
                </a:lnTo>
                <a:lnTo>
                  <a:pt x="1735" y="665"/>
                </a:lnTo>
                <a:lnTo>
                  <a:pt x="1735" y="665"/>
                </a:lnTo>
                <a:lnTo>
                  <a:pt x="1739" y="660"/>
                </a:lnTo>
                <a:lnTo>
                  <a:pt x="1744" y="660"/>
                </a:lnTo>
                <a:lnTo>
                  <a:pt x="1748" y="656"/>
                </a:lnTo>
                <a:lnTo>
                  <a:pt x="1748" y="656"/>
                </a:lnTo>
                <a:lnTo>
                  <a:pt x="1748" y="651"/>
                </a:lnTo>
                <a:lnTo>
                  <a:pt x="1748" y="651"/>
                </a:lnTo>
                <a:lnTo>
                  <a:pt x="1744" y="651"/>
                </a:lnTo>
                <a:lnTo>
                  <a:pt x="1748" y="651"/>
                </a:lnTo>
                <a:lnTo>
                  <a:pt x="1744" y="651"/>
                </a:lnTo>
                <a:lnTo>
                  <a:pt x="1739" y="651"/>
                </a:lnTo>
                <a:lnTo>
                  <a:pt x="1739" y="656"/>
                </a:lnTo>
                <a:lnTo>
                  <a:pt x="1735" y="656"/>
                </a:lnTo>
                <a:lnTo>
                  <a:pt x="1735" y="651"/>
                </a:lnTo>
                <a:lnTo>
                  <a:pt x="1735" y="651"/>
                </a:lnTo>
                <a:lnTo>
                  <a:pt x="1735" y="651"/>
                </a:lnTo>
                <a:lnTo>
                  <a:pt x="1730" y="647"/>
                </a:lnTo>
                <a:lnTo>
                  <a:pt x="1730" y="647"/>
                </a:lnTo>
                <a:lnTo>
                  <a:pt x="1726" y="647"/>
                </a:lnTo>
                <a:lnTo>
                  <a:pt x="1726" y="647"/>
                </a:lnTo>
                <a:lnTo>
                  <a:pt x="1721" y="647"/>
                </a:lnTo>
                <a:lnTo>
                  <a:pt x="1726" y="647"/>
                </a:lnTo>
                <a:lnTo>
                  <a:pt x="1730" y="647"/>
                </a:lnTo>
                <a:lnTo>
                  <a:pt x="1730" y="647"/>
                </a:lnTo>
                <a:lnTo>
                  <a:pt x="1735" y="647"/>
                </a:lnTo>
                <a:lnTo>
                  <a:pt x="1735" y="642"/>
                </a:lnTo>
                <a:lnTo>
                  <a:pt x="1735" y="642"/>
                </a:lnTo>
                <a:lnTo>
                  <a:pt x="1739" y="647"/>
                </a:lnTo>
                <a:lnTo>
                  <a:pt x="1739" y="647"/>
                </a:lnTo>
                <a:lnTo>
                  <a:pt x="1744" y="647"/>
                </a:lnTo>
                <a:lnTo>
                  <a:pt x="1744" y="647"/>
                </a:lnTo>
                <a:lnTo>
                  <a:pt x="1748" y="647"/>
                </a:lnTo>
                <a:lnTo>
                  <a:pt x="1748" y="647"/>
                </a:lnTo>
                <a:lnTo>
                  <a:pt x="1753" y="642"/>
                </a:lnTo>
                <a:lnTo>
                  <a:pt x="1753" y="642"/>
                </a:lnTo>
                <a:lnTo>
                  <a:pt x="1753" y="642"/>
                </a:lnTo>
                <a:lnTo>
                  <a:pt x="1757" y="642"/>
                </a:lnTo>
                <a:lnTo>
                  <a:pt x="1762" y="642"/>
                </a:lnTo>
                <a:lnTo>
                  <a:pt x="1762" y="638"/>
                </a:lnTo>
                <a:lnTo>
                  <a:pt x="1766" y="633"/>
                </a:lnTo>
                <a:lnTo>
                  <a:pt x="1762" y="633"/>
                </a:lnTo>
                <a:lnTo>
                  <a:pt x="1762" y="633"/>
                </a:lnTo>
                <a:lnTo>
                  <a:pt x="1766" y="633"/>
                </a:lnTo>
                <a:lnTo>
                  <a:pt x="1766" y="633"/>
                </a:lnTo>
                <a:lnTo>
                  <a:pt x="1766" y="633"/>
                </a:lnTo>
                <a:lnTo>
                  <a:pt x="1766" y="633"/>
                </a:lnTo>
                <a:lnTo>
                  <a:pt x="1762" y="629"/>
                </a:lnTo>
                <a:lnTo>
                  <a:pt x="1762" y="624"/>
                </a:lnTo>
                <a:lnTo>
                  <a:pt x="1753" y="624"/>
                </a:lnTo>
                <a:lnTo>
                  <a:pt x="1753" y="624"/>
                </a:lnTo>
                <a:lnTo>
                  <a:pt x="1748" y="624"/>
                </a:lnTo>
                <a:lnTo>
                  <a:pt x="1744" y="624"/>
                </a:lnTo>
                <a:lnTo>
                  <a:pt x="1735" y="624"/>
                </a:lnTo>
                <a:lnTo>
                  <a:pt x="1726" y="629"/>
                </a:lnTo>
                <a:lnTo>
                  <a:pt x="1717" y="629"/>
                </a:lnTo>
                <a:lnTo>
                  <a:pt x="1712" y="633"/>
                </a:lnTo>
                <a:lnTo>
                  <a:pt x="1708" y="633"/>
                </a:lnTo>
                <a:lnTo>
                  <a:pt x="1703" y="633"/>
                </a:lnTo>
                <a:lnTo>
                  <a:pt x="1699" y="638"/>
                </a:lnTo>
                <a:lnTo>
                  <a:pt x="1699" y="638"/>
                </a:lnTo>
                <a:lnTo>
                  <a:pt x="1694" y="638"/>
                </a:lnTo>
                <a:lnTo>
                  <a:pt x="1694" y="638"/>
                </a:lnTo>
                <a:lnTo>
                  <a:pt x="1685" y="642"/>
                </a:lnTo>
                <a:lnTo>
                  <a:pt x="1685" y="647"/>
                </a:lnTo>
                <a:lnTo>
                  <a:pt x="1681" y="647"/>
                </a:lnTo>
                <a:lnTo>
                  <a:pt x="1676" y="651"/>
                </a:lnTo>
                <a:lnTo>
                  <a:pt x="1672" y="656"/>
                </a:lnTo>
                <a:lnTo>
                  <a:pt x="1667" y="656"/>
                </a:lnTo>
                <a:lnTo>
                  <a:pt x="1667" y="656"/>
                </a:lnTo>
                <a:lnTo>
                  <a:pt x="1663" y="660"/>
                </a:lnTo>
                <a:lnTo>
                  <a:pt x="1658" y="660"/>
                </a:lnTo>
                <a:lnTo>
                  <a:pt x="1649" y="665"/>
                </a:lnTo>
                <a:lnTo>
                  <a:pt x="1649" y="665"/>
                </a:lnTo>
                <a:lnTo>
                  <a:pt x="1644" y="665"/>
                </a:lnTo>
                <a:lnTo>
                  <a:pt x="1644" y="669"/>
                </a:lnTo>
                <a:lnTo>
                  <a:pt x="1640" y="669"/>
                </a:lnTo>
                <a:lnTo>
                  <a:pt x="1635" y="669"/>
                </a:lnTo>
                <a:lnTo>
                  <a:pt x="1631" y="669"/>
                </a:lnTo>
                <a:lnTo>
                  <a:pt x="1631" y="669"/>
                </a:lnTo>
                <a:lnTo>
                  <a:pt x="1626" y="674"/>
                </a:lnTo>
                <a:lnTo>
                  <a:pt x="1626" y="674"/>
                </a:lnTo>
                <a:lnTo>
                  <a:pt x="1622" y="674"/>
                </a:lnTo>
                <a:lnTo>
                  <a:pt x="1617" y="678"/>
                </a:lnTo>
                <a:lnTo>
                  <a:pt x="1613" y="678"/>
                </a:lnTo>
                <a:lnTo>
                  <a:pt x="1613" y="678"/>
                </a:lnTo>
                <a:lnTo>
                  <a:pt x="1608" y="683"/>
                </a:lnTo>
                <a:lnTo>
                  <a:pt x="1604" y="683"/>
                </a:lnTo>
                <a:lnTo>
                  <a:pt x="1604" y="687"/>
                </a:lnTo>
                <a:lnTo>
                  <a:pt x="1604" y="687"/>
                </a:lnTo>
                <a:lnTo>
                  <a:pt x="1599" y="692"/>
                </a:lnTo>
                <a:lnTo>
                  <a:pt x="1599" y="692"/>
                </a:lnTo>
                <a:lnTo>
                  <a:pt x="1595" y="692"/>
                </a:lnTo>
                <a:lnTo>
                  <a:pt x="1590" y="692"/>
                </a:lnTo>
                <a:lnTo>
                  <a:pt x="1586" y="696"/>
                </a:lnTo>
                <a:lnTo>
                  <a:pt x="1581" y="696"/>
                </a:lnTo>
                <a:lnTo>
                  <a:pt x="1577" y="696"/>
                </a:lnTo>
                <a:lnTo>
                  <a:pt x="1586" y="692"/>
                </a:lnTo>
                <a:lnTo>
                  <a:pt x="1590" y="692"/>
                </a:lnTo>
                <a:lnTo>
                  <a:pt x="1595" y="692"/>
                </a:lnTo>
                <a:lnTo>
                  <a:pt x="1595" y="692"/>
                </a:lnTo>
                <a:lnTo>
                  <a:pt x="1590" y="687"/>
                </a:lnTo>
                <a:lnTo>
                  <a:pt x="1590" y="687"/>
                </a:lnTo>
                <a:lnTo>
                  <a:pt x="1595" y="687"/>
                </a:lnTo>
                <a:lnTo>
                  <a:pt x="1595" y="687"/>
                </a:lnTo>
                <a:lnTo>
                  <a:pt x="1599" y="687"/>
                </a:lnTo>
                <a:lnTo>
                  <a:pt x="1599" y="683"/>
                </a:lnTo>
                <a:lnTo>
                  <a:pt x="1604" y="683"/>
                </a:lnTo>
                <a:lnTo>
                  <a:pt x="1608" y="683"/>
                </a:lnTo>
                <a:lnTo>
                  <a:pt x="1613" y="678"/>
                </a:lnTo>
                <a:lnTo>
                  <a:pt x="1613" y="678"/>
                </a:lnTo>
                <a:lnTo>
                  <a:pt x="1613" y="678"/>
                </a:lnTo>
                <a:lnTo>
                  <a:pt x="1617" y="674"/>
                </a:lnTo>
                <a:lnTo>
                  <a:pt x="1617" y="674"/>
                </a:lnTo>
                <a:lnTo>
                  <a:pt x="1622" y="674"/>
                </a:lnTo>
                <a:lnTo>
                  <a:pt x="1626" y="669"/>
                </a:lnTo>
                <a:lnTo>
                  <a:pt x="1631" y="669"/>
                </a:lnTo>
                <a:lnTo>
                  <a:pt x="1631" y="669"/>
                </a:lnTo>
                <a:lnTo>
                  <a:pt x="1635" y="669"/>
                </a:lnTo>
                <a:lnTo>
                  <a:pt x="1635" y="669"/>
                </a:lnTo>
                <a:lnTo>
                  <a:pt x="1640" y="669"/>
                </a:lnTo>
                <a:lnTo>
                  <a:pt x="1644" y="665"/>
                </a:lnTo>
                <a:lnTo>
                  <a:pt x="1649" y="665"/>
                </a:lnTo>
                <a:lnTo>
                  <a:pt x="1653" y="660"/>
                </a:lnTo>
                <a:lnTo>
                  <a:pt x="1658" y="660"/>
                </a:lnTo>
                <a:lnTo>
                  <a:pt x="1663" y="656"/>
                </a:lnTo>
                <a:lnTo>
                  <a:pt x="1667" y="651"/>
                </a:lnTo>
                <a:lnTo>
                  <a:pt x="1672" y="651"/>
                </a:lnTo>
                <a:lnTo>
                  <a:pt x="1676" y="647"/>
                </a:lnTo>
                <a:lnTo>
                  <a:pt x="1676" y="647"/>
                </a:lnTo>
                <a:lnTo>
                  <a:pt x="1681" y="642"/>
                </a:lnTo>
                <a:lnTo>
                  <a:pt x="1681" y="642"/>
                </a:lnTo>
                <a:lnTo>
                  <a:pt x="1676" y="642"/>
                </a:lnTo>
                <a:lnTo>
                  <a:pt x="1676" y="638"/>
                </a:lnTo>
                <a:lnTo>
                  <a:pt x="1672" y="638"/>
                </a:lnTo>
                <a:lnTo>
                  <a:pt x="1672" y="638"/>
                </a:lnTo>
                <a:lnTo>
                  <a:pt x="1667" y="638"/>
                </a:lnTo>
                <a:lnTo>
                  <a:pt x="1667" y="638"/>
                </a:lnTo>
                <a:lnTo>
                  <a:pt x="1667" y="633"/>
                </a:lnTo>
                <a:lnTo>
                  <a:pt x="1672" y="638"/>
                </a:lnTo>
                <a:lnTo>
                  <a:pt x="1676" y="638"/>
                </a:lnTo>
                <a:lnTo>
                  <a:pt x="1676" y="638"/>
                </a:lnTo>
                <a:lnTo>
                  <a:pt x="1681" y="642"/>
                </a:lnTo>
                <a:lnTo>
                  <a:pt x="1681" y="642"/>
                </a:lnTo>
                <a:lnTo>
                  <a:pt x="1681" y="642"/>
                </a:lnTo>
                <a:lnTo>
                  <a:pt x="1685" y="638"/>
                </a:lnTo>
                <a:lnTo>
                  <a:pt x="1690" y="638"/>
                </a:lnTo>
                <a:lnTo>
                  <a:pt x="1694" y="633"/>
                </a:lnTo>
                <a:lnTo>
                  <a:pt x="1699" y="629"/>
                </a:lnTo>
                <a:lnTo>
                  <a:pt x="1703" y="629"/>
                </a:lnTo>
                <a:lnTo>
                  <a:pt x="1703" y="624"/>
                </a:lnTo>
                <a:lnTo>
                  <a:pt x="1708" y="624"/>
                </a:lnTo>
                <a:lnTo>
                  <a:pt x="1708" y="624"/>
                </a:lnTo>
                <a:lnTo>
                  <a:pt x="1712" y="624"/>
                </a:lnTo>
                <a:lnTo>
                  <a:pt x="1712" y="624"/>
                </a:lnTo>
                <a:lnTo>
                  <a:pt x="1712" y="624"/>
                </a:lnTo>
                <a:lnTo>
                  <a:pt x="1717" y="619"/>
                </a:lnTo>
                <a:lnTo>
                  <a:pt x="1721" y="619"/>
                </a:lnTo>
                <a:lnTo>
                  <a:pt x="1726" y="619"/>
                </a:lnTo>
                <a:lnTo>
                  <a:pt x="1726" y="619"/>
                </a:lnTo>
                <a:lnTo>
                  <a:pt x="1730" y="619"/>
                </a:lnTo>
                <a:lnTo>
                  <a:pt x="1730" y="615"/>
                </a:lnTo>
                <a:lnTo>
                  <a:pt x="1739" y="610"/>
                </a:lnTo>
                <a:lnTo>
                  <a:pt x="1744" y="606"/>
                </a:lnTo>
                <a:lnTo>
                  <a:pt x="1744" y="606"/>
                </a:lnTo>
                <a:lnTo>
                  <a:pt x="1744" y="606"/>
                </a:lnTo>
                <a:lnTo>
                  <a:pt x="1748" y="606"/>
                </a:lnTo>
                <a:lnTo>
                  <a:pt x="1748" y="606"/>
                </a:lnTo>
                <a:lnTo>
                  <a:pt x="1748" y="606"/>
                </a:lnTo>
                <a:lnTo>
                  <a:pt x="1748" y="606"/>
                </a:lnTo>
                <a:lnTo>
                  <a:pt x="1753" y="606"/>
                </a:lnTo>
                <a:lnTo>
                  <a:pt x="1757" y="606"/>
                </a:lnTo>
                <a:lnTo>
                  <a:pt x="1757" y="606"/>
                </a:lnTo>
                <a:lnTo>
                  <a:pt x="1766" y="606"/>
                </a:lnTo>
                <a:lnTo>
                  <a:pt x="1766" y="606"/>
                </a:lnTo>
                <a:lnTo>
                  <a:pt x="1771" y="606"/>
                </a:lnTo>
                <a:lnTo>
                  <a:pt x="1775" y="606"/>
                </a:lnTo>
                <a:lnTo>
                  <a:pt x="1780" y="606"/>
                </a:lnTo>
                <a:lnTo>
                  <a:pt x="1784" y="606"/>
                </a:lnTo>
                <a:lnTo>
                  <a:pt x="1784" y="606"/>
                </a:lnTo>
                <a:lnTo>
                  <a:pt x="1789" y="606"/>
                </a:lnTo>
                <a:lnTo>
                  <a:pt x="1789" y="606"/>
                </a:lnTo>
                <a:lnTo>
                  <a:pt x="1794" y="606"/>
                </a:lnTo>
                <a:lnTo>
                  <a:pt x="1794" y="606"/>
                </a:lnTo>
                <a:lnTo>
                  <a:pt x="1798" y="606"/>
                </a:lnTo>
                <a:lnTo>
                  <a:pt x="1798" y="606"/>
                </a:lnTo>
                <a:lnTo>
                  <a:pt x="1803" y="606"/>
                </a:lnTo>
                <a:lnTo>
                  <a:pt x="1803" y="606"/>
                </a:lnTo>
                <a:lnTo>
                  <a:pt x="1807" y="606"/>
                </a:lnTo>
                <a:lnTo>
                  <a:pt x="1807" y="606"/>
                </a:lnTo>
                <a:lnTo>
                  <a:pt x="1812" y="606"/>
                </a:lnTo>
                <a:lnTo>
                  <a:pt x="1812" y="610"/>
                </a:lnTo>
                <a:lnTo>
                  <a:pt x="1812" y="610"/>
                </a:lnTo>
                <a:lnTo>
                  <a:pt x="1821" y="610"/>
                </a:lnTo>
                <a:lnTo>
                  <a:pt x="1821" y="610"/>
                </a:lnTo>
                <a:lnTo>
                  <a:pt x="1825" y="610"/>
                </a:lnTo>
                <a:lnTo>
                  <a:pt x="1830" y="610"/>
                </a:lnTo>
                <a:lnTo>
                  <a:pt x="1830" y="610"/>
                </a:lnTo>
                <a:lnTo>
                  <a:pt x="1834" y="610"/>
                </a:lnTo>
                <a:lnTo>
                  <a:pt x="1839" y="610"/>
                </a:lnTo>
                <a:lnTo>
                  <a:pt x="1843" y="606"/>
                </a:lnTo>
                <a:lnTo>
                  <a:pt x="1843" y="606"/>
                </a:lnTo>
                <a:lnTo>
                  <a:pt x="1848" y="606"/>
                </a:lnTo>
                <a:lnTo>
                  <a:pt x="1852" y="601"/>
                </a:lnTo>
                <a:lnTo>
                  <a:pt x="1857" y="601"/>
                </a:lnTo>
                <a:lnTo>
                  <a:pt x="1857" y="597"/>
                </a:lnTo>
                <a:lnTo>
                  <a:pt x="1866" y="592"/>
                </a:lnTo>
                <a:lnTo>
                  <a:pt x="1866" y="592"/>
                </a:lnTo>
                <a:lnTo>
                  <a:pt x="1870" y="592"/>
                </a:lnTo>
                <a:lnTo>
                  <a:pt x="1870" y="588"/>
                </a:lnTo>
                <a:lnTo>
                  <a:pt x="1870" y="588"/>
                </a:lnTo>
                <a:lnTo>
                  <a:pt x="1875" y="592"/>
                </a:lnTo>
                <a:lnTo>
                  <a:pt x="1875" y="588"/>
                </a:lnTo>
                <a:lnTo>
                  <a:pt x="1875" y="588"/>
                </a:lnTo>
                <a:lnTo>
                  <a:pt x="1879" y="588"/>
                </a:lnTo>
                <a:lnTo>
                  <a:pt x="1879" y="588"/>
                </a:lnTo>
                <a:lnTo>
                  <a:pt x="1884" y="588"/>
                </a:lnTo>
                <a:lnTo>
                  <a:pt x="1888" y="588"/>
                </a:lnTo>
                <a:lnTo>
                  <a:pt x="1893" y="588"/>
                </a:lnTo>
                <a:lnTo>
                  <a:pt x="1893" y="588"/>
                </a:lnTo>
                <a:lnTo>
                  <a:pt x="1893" y="588"/>
                </a:lnTo>
                <a:lnTo>
                  <a:pt x="1902" y="583"/>
                </a:lnTo>
                <a:lnTo>
                  <a:pt x="1906" y="583"/>
                </a:lnTo>
                <a:lnTo>
                  <a:pt x="1911" y="579"/>
                </a:lnTo>
                <a:lnTo>
                  <a:pt x="1916" y="574"/>
                </a:lnTo>
                <a:lnTo>
                  <a:pt x="1916" y="574"/>
                </a:lnTo>
                <a:lnTo>
                  <a:pt x="1916" y="574"/>
                </a:lnTo>
                <a:lnTo>
                  <a:pt x="1916" y="574"/>
                </a:lnTo>
                <a:lnTo>
                  <a:pt x="1916" y="574"/>
                </a:lnTo>
                <a:lnTo>
                  <a:pt x="1916" y="570"/>
                </a:lnTo>
                <a:lnTo>
                  <a:pt x="1916" y="570"/>
                </a:lnTo>
                <a:lnTo>
                  <a:pt x="1916" y="570"/>
                </a:lnTo>
                <a:lnTo>
                  <a:pt x="1916" y="570"/>
                </a:lnTo>
                <a:lnTo>
                  <a:pt x="1920" y="570"/>
                </a:lnTo>
                <a:lnTo>
                  <a:pt x="1920" y="570"/>
                </a:lnTo>
                <a:lnTo>
                  <a:pt x="1920" y="570"/>
                </a:lnTo>
                <a:lnTo>
                  <a:pt x="1916" y="570"/>
                </a:lnTo>
                <a:lnTo>
                  <a:pt x="1916" y="570"/>
                </a:lnTo>
                <a:lnTo>
                  <a:pt x="1911" y="570"/>
                </a:lnTo>
                <a:lnTo>
                  <a:pt x="1911" y="570"/>
                </a:lnTo>
                <a:lnTo>
                  <a:pt x="1911" y="565"/>
                </a:lnTo>
                <a:lnTo>
                  <a:pt x="1916" y="565"/>
                </a:lnTo>
                <a:lnTo>
                  <a:pt x="1920" y="565"/>
                </a:lnTo>
                <a:lnTo>
                  <a:pt x="1920" y="565"/>
                </a:lnTo>
                <a:lnTo>
                  <a:pt x="1920" y="565"/>
                </a:lnTo>
                <a:lnTo>
                  <a:pt x="1920" y="565"/>
                </a:lnTo>
                <a:lnTo>
                  <a:pt x="1920" y="561"/>
                </a:lnTo>
                <a:lnTo>
                  <a:pt x="1920" y="561"/>
                </a:lnTo>
                <a:lnTo>
                  <a:pt x="1920" y="561"/>
                </a:lnTo>
                <a:lnTo>
                  <a:pt x="1925" y="556"/>
                </a:lnTo>
                <a:lnTo>
                  <a:pt x="1925" y="556"/>
                </a:lnTo>
                <a:lnTo>
                  <a:pt x="1925" y="556"/>
                </a:lnTo>
                <a:lnTo>
                  <a:pt x="1925" y="556"/>
                </a:lnTo>
                <a:lnTo>
                  <a:pt x="1925" y="552"/>
                </a:lnTo>
                <a:lnTo>
                  <a:pt x="1925" y="552"/>
                </a:lnTo>
                <a:lnTo>
                  <a:pt x="1925" y="552"/>
                </a:lnTo>
                <a:lnTo>
                  <a:pt x="1925" y="552"/>
                </a:lnTo>
                <a:lnTo>
                  <a:pt x="1925" y="547"/>
                </a:lnTo>
                <a:lnTo>
                  <a:pt x="1920" y="547"/>
                </a:lnTo>
                <a:lnTo>
                  <a:pt x="1920" y="547"/>
                </a:lnTo>
                <a:lnTo>
                  <a:pt x="1920" y="547"/>
                </a:lnTo>
                <a:lnTo>
                  <a:pt x="1920" y="543"/>
                </a:lnTo>
                <a:lnTo>
                  <a:pt x="1920" y="543"/>
                </a:lnTo>
                <a:lnTo>
                  <a:pt x="1916" y="543"/>
                </a:lnTo>
                <a:lnTo>
                  <a:pt x="1916" y="547"/>
                </a:lnTo>
                <a:lnTo>
                  <a:pt x="1911" y="547"/>
                </a:lnTo>
                <a:lnTo>
                  <a:pt x="1906" y="547"/>
                </a:lnTo>
                <a:lnTo>
                  <a:pt x="1906" y="552"/>
                </a:lnTo>
                <a:lnTo>
                  <a:pt x="1906" y="547"/>
                </a:lnTo>
                <a:lnTo>
                  <a:pt x="1906" y="547"/>
                </a:lnTo>
                <a:lnTo>
                  <a:pt x="1902" y="547"/>
                </a:lnTo>
                <a:lnTo>
                  <a:pt x="1902" y="547"/>
                </a:lnTo>
                <a:lnTo>
                  <a:pt x="1906" y="547"/>
                </a:lnTo>
                <a:lnTo>
                  <a:pt x="1911" y="547"/>
                </a:lnTo>
                <a:lnTo>
                  <a:pt x="1911" y="543"/>
                </a:lnTo>
                <a:lnTo>
                  <a:pt x="1911" y="543"/>
                </a:lnTo>
                <a:lnTo>
                  <a:pt x="1911" y="543"/>
                </a:lnTo>
                <a:lnTo>
                  <a:pt x="1911" y="543"/>
                </a:lnTo>
                <a:lnTo>
                  <a:pt x="1911" y="538"/>
                </a:lnTo>
                <a:lnTo>
                  <a:pt x="1906" y="538"/>
                </a:lnTo>
                <a:lnTo>
                  <a:pt x="1902" y="534"/>
                </a:lnTo>
                <a:lnTo>
                  <a:pt x="1897" y="534"/>
                </a:lnTo>
                <a:lnTo>
                  <a:pt x="1897" y="538"/>
                </a:lnTo>
                <a:lnTo>
                  <a:pt x="1897" y="538"/>
                </a:lnTo>
                <a:lnTo>
                  <a:pt x="1897" y="538"/>
                </a:lnTo>
                <a:lnTo>
                  <a:pt x="1902" y="538"/>
                </a:lnTo>
                <a:lnTo>
                  <a:pt x="1902" y="538"/>
                </a:lnTo>
                <a:lnTo>
                  <a:pt x="1902" y="538"/>
                </a:lnTo>
                <a:lnTo>
                  <a:pt x="1902" y="538"/>
                </a:lnTo>
                <a:lnTo>
                  <a:pt x="1902" y="538"/>
                </a:lnTo>
                <a:lnTo>
                  <a:pt x="1897" y="538"/>
                </a:lnTo>
                <a:lnTo>
                  <a:pt x="1893" y="538"/>
                </a:lnTo>
                <a:lnTo>
                  <a:pt x="1888" y="543"/>
                </a:lnTo>
                <a:lnTo>
                  <a:pt x="1884" y="543"/>
                </a:lnTo>
                <a:lnTo>
                  <a:pt x="1879" y="547"/>
                </a:lnTo>
                <a:lnTo>
                  <a:pt x="1875" y="547"/>
                </a:lnTo>
                <a:lnTo>
                  <a:pt x="1875" y="547"/>
                </a:lnTo>
                <a:lnTo>
                  <a:pt x="1870" y="547"/>
                </a:lnTo>
                <a:lnTo>
                  <a:pt x="1870" y="547"/>
                </a:lnTo>
                <a:lnTo>
                  <a:pt x="1870" y="552"/>
                </a:lnTo>
                <a:lnTo>
                  <a:pt x="1866" y="552"/>
                </a:lnTo>
                <a:lnTo>
                  <a:pt x="1861" y="552"/>
                </a:lnTo>
                <a:lnTo>
                  <a:pt x="1861" y="552"/>
                </a:lnTo>
                <a:lnTo>
                  <a:pt x="1861" y="552"/>
                </a:lnTo>
                <a:lnTo>
                  <a:pt x="1861" y="552"/>
                </a:lnTo>
                <a:lnTo>
                  <a:pt x="1866" y="552"/>
                </a:lnTo>
                <a:lnTo>
                  <a:pt x="1861" y="552"/>
                </a:lnTo>
                <a:lnTo>
                  <a:pt x="1866" y="547"/>
                </a:lnTo>
                <a:lnTo>
                  <a:pt x="1866" y="547"/>
                </a:lnTo>
                <a:lnTo>
                  <a:pt x="1866" y="547"/>
                </a:lnTo>
                <a:lnTo>
                  <a:pt x="1866" y="547"/>
                </a:lnTo>
                <a:lnTo>
                  <a:pt x="1866" y="547"/>
                </a:lnTo>
                <a:lnTo>
                  <a:pt x="1866" y="543"/>
                </a:lnTo>
                <a:lnTo>
                  <a:pt x="1866" y="547"/>
                </a:lnTo>
                <a:lnTo>
                  <a:pt x="1866" y="547"/>
                </a:lnTo>
                <a:lnTo>
                  <a:pt x="1870" y="547"/>
                </a:lnTo>
                <a:lnTo>
                  <a:pt x="1870" y="543"/>
                </a:lnTo>
                <a:lnTo>
                  <a:pt x="1870" y="543"/>
                </a:lnTo>
                <a:lnTo>
                  <a:pt x="1870" y="543"/>
                </a:lnTo>
                <a:lnTo>
                  <a:pt x="1870" y="543"/>
                </a:lnTo>
                <a:lnTo>
                  <a:pt x="1875" y="543"/>
                </a:lnTo>
                <a:lnTo>
                  <a:pt x="1875" y="543"/>
                </a:lnTo>
                <a:lnTo>
                  <a:pt x="1875" y="543"/>
                </a:lnTo>
                <a:lnTo>
                  <a:pt x="1875" y="543"/>
                </a:lnTo>
                <a:lnTo>
                  <a:pt x="1879" y="543"/>
                </a:lnTo>
                <a:lnTo>
                  <a:pt x="1884" y="538"/>
                </a:lnTo>
                <a:lnTo>
                  <a:pt x="1888" y="538"/>
                </a:lnTo>
                <a:lnTo>
                  <a:pt x="1888" y="538"/>
                </a:lnTo>
                <a:lnTo>
                  <a:pt x="1888" y="538"/>
                </a:lnTo>
                <a:lnTo>
                  <a:pt x="1888" y="538"/>
                </a:lnTo>
                <a:lnTo>
                  <a:pt x="1888" y="538"/>
                </a:lnTo>
                <a:lnTo>
                  <a:pt x="1893" y="538"/>
                </a:lnTo>
                <a:lnTo>
                  <a:pt x="1893" y="538"/>
                </a:lnTo>
                <a:lnTo>
                  <a:pt x="1893" y="538"/>
                </a:lnTo>
                <a:lnTo>
                  <a:pt x="1897" y="534"/>
                </a:lnTo>
                <a:lnTo>
                  <a:pt x="1897" y="534"/>
                </a:lnTo>
                <a:lnTo>
                  <a:pt x="1902" y="534"/>
                </a:lnTo>
                <a:lnTo>
                  <a:pt x="1902" y="534"/>
                </a:lnTo>
                <a:lnTo>
                  <a:pt x="1902" y="534"/>
                </a:lnTo>
                <a:lnTo>
                  <a:pt x="1906" y="534"/>
                </a:lnTo>
                <a:lnTo>
                  <a:pt x="1911" y="534"/>
                </a:lnTo>
                <a:lnTo>
                  <a:pt x="1911" y="529"/>
                </a:lnTo>
                <a:lnTo>
                  <a:pt x="1911" y="529"/>
                </a:lnTo>
                <a:lnTo>
                  <a:pt x="1916" y="529"/>
                </a:lnTo>
                <a:lnTo>
                  <a:pt x="1916" y="529"/>
                </a:lnTo>
                <a:lnTo>
                  <a:pt x="1916" y="529"/>
                </a:lnTo>
                <a:lnTo>
                  <a:pt x="1911" y="529"/>
                </a:lnTo>
                <a:lnTo>
                  <a:pt x="1911" y="529"/>
                </a:lnTo>
                <a:lnTo>
                  <a:pt x="1911" y="525"/>
                </a:lnTo>
                <a:lnTo>
                  <a:pt x="1911" y="525"/>
                </a:lnTo>
                <a:lnTo>
                  <a:pt x="1911" y="525"/>
                </a:lnTo>
                <a:lnTo>
                  <a:pt x="1906" y="525"/>
                </a:lnTo>
                <a:lnTo>
                  <a:pt x="1906" y="525"/>
                </a:lnTo>
                <a:lnTo>
                  <a:pt x="1906" y="525"/>
                </a:lnTo>
                <a:lnTo>
                  <a:pt x="1902" y="525"/>
                </a:lnTo>
                <a:lnTo>
                  <a:pt x="1902" y="525"/>
                </a:lnTo>
                <a:lnTo>
                  <a:pt x="1897" y="525"/>
                </a:lnTo>
                <a:lnTo>
                  <a:pt x="1897" y="520"/>
                </a:lnTo>
                <a:lnTo>
                  <a:pt x="1897" y="520"/>
                </a:lnTo>
                <a:lnTo>
                  <a:pt x="1897" y="515"/>
                </a:lnTo>
                <a:lnTo>
                  <a:pt x="1897" y="515"/>
                </a:lnTo>
                <a:lnTo>
                  <a:pt x="1897" y="515"/>
                </a:lnTo>
                <a:lnTo>
                  <a:pt x="1893" y="515"/>
                </a:lnTo>
                <a:lnTo>
                  <a:pt x="1893" y="520"/>
                </a:lnTo>
                <a:lnTo>
                  <a:pt x="1893" y="520"/>
                </a:lnTo>
                <a:lnTo>
                  <a:pt x="1884" y="520"/>
                </a:lnTo>
                <a:lnTo>
                  <a:pt x="1884" y="525"/>
                </a:lnTo>
                <a:lnTo>
                  <a:pt x="1884" y="520"/>
                </a:lnTo>
                <a:lnTo>
                  <a:pt x="1888" y="520"/>
                </a:lnTo>
                <a:lnTo>
                  <a:pt x="1893" y="515"/>
                </a:lnTo>
                <a:lnTo>
                  <a:pt x="1893" y="515"/>
                </a:lnTo>
                <a:lnTo>
                  <a:pt x="1893" y="515"/>
                </a:lnTo>
                <a:lnTo>
                  <a:pt x="1888" y="515"/>
                </a:lnTo>
                <a:lnTo>
                  <a:pt x="1888" y="515"/>
                </a:lnTo>
                <a:lnTo>
                  <a:pt x="1888" y="515"/>
                </a:lnTo>
                <a:lnTo>
                  <a:pt x="1888" y="515"/>
                </a:lnTo>
                <a:lnTo>
                  <a:pt x="1888" y="515"/>
                </a:lnTo>
                <a:lnTo>
                  <a:pt x="1888" y="515"/>
                </a:lnTo>
                <a:lnTo>
                  <a:pt x="1884" y="515"/>
                </a:lnTo>
                <a:lnTo>
                  <a:pt x="1879" y="515"/>
                </a:lnTo>
                <a:lnTo>
                  <a:pt x="1875" y="515"/>
                </a:lnTo>
                <a:lnTo>
                  <a:pt x="1875" y="515"/>
                </a:lnTo>
                <a:lnTo>
                  <a:pt x="1879" y="515"/>
                </a:lnTo>
                <a:lnTo>
                  <a:pt x="1879" y="515"/>
                </a:lnTo>
                <a:lnTo>
                  <a:pt x="1879" y="515"/>
                </a:lnTo>
                <a:lnTo>
                  <a:pt x="1884" y="511"/>
                </a:lnTo>
                <a:lnTo>
                  <a:pt x="1884" y="511"/>
                </a:lnTo>
                <a:lnTo>
                  <a:pt x="1884" y="511"/>
                </a:lnTo>
                <a:lnTo>
                  <a:pt x="1884" y="506"/>
                </a:lnTo>
                <a:lnTo>
                  <a:pt x="1884" y="506"/>
                </a:lnTo>
                <a:lnTo>
                  <a:pt x="1884" y="506"/>
                </a:lnTo>
                <a:lnTo>
                  <a:pt x="1884" y="506"/>
                </a:lnTo>
                <a:lnTo>
                  <a:pt x="1888" y="502"/>
                </a:lnTo>
                <a:lnTo>
                  <a:pt x="1884" y="502"/>
                </a:lnTo>
                <a:lnTo>
                  <a:pt x="1884" y="502"/>
                </a:lnTo>
                <a:lnTo>
                  <a:pt x="1884" y="506"/>
                </a:lnTo>
                <a:lnTo>
                  <a:pt x="1884" y="502"/>
                </a:lnTo>
                <a:lnTo>
                  <a:pt x="1884" y="502"/>
                </a:lnTo>
                <a:lnTo>
                  <a:pt x="1884" y="502"/>
                </a:lnTo>
                <a:lnTo>
                  <a:pt x="1884" y="502"/>
                </a:lnTo>
                <a:lnTo>
                  <a:pt x="1879" y="502"/>
                </a:lnTo>
                <a:lnTo>
                  <a:pt x="1879" y="502"/>
                </a:lnTo>
                <a:lnTo>
                  <a:pt x="1879" y="502"/>
                </a:lnTo>
                <a:lnTo>
                  <a:pt x="1879" y="502"/>
                </a:lnTo>
                <a:lnTo>
                  <a:pt x="1875" y="502"/>
                </a:lnTo>
                <a:lnTo>
                  <a:pt x="1879" y="502"/>
                </a:lnTo>
                <a:lnTo>
                  <a:pt x="1875" y="502"/>
                </a:lnTo>
                <a:lnTo>
                  <a:pt x="1875" y="502"/>
                </a:lnTo>
                <a:lnTo>
                  <a:pt x="1875" y="497"/>
                </a:lnTo>
                <a:lnTo>
                  <a:pt x="1875" y="497"/>
                </a:lnTo>
                <a:lnTo>
                  <a:pt x="1875" y="497"/>
                </a:lnTo>
                <a:lnTo>
                  <a:pt x="1875" y="497"/>
                </a:lnTo>
                <a:lnTo>
                  <a:pt x="1875" y="497"/>
                </a:lnTo>
                <a:lnTo>
                  <a:pt x="1875" y="497"/>
                </a:lnTo>
                <a:lnTo>
                  <a:pt x="1875" y="497"/>
                </a:lnTo>
                <a:lnTo>
                  <a:pt x="1870" y="493"/>
                </a:lnTo>
                <a:lnTo>
                  <a:pt x="1875" y="493"/>
                </a:lnTo>
                <a:lnTo>
                  <a:pt x="1875" y="493"/>
                </a:lnTo>
                <a:lnTo>
                  <a:pt x="1879" y="493"/>
                </a:lnTo>
                <a:lnTo>
                  <a:pt x="1875" y="493"/>
                </a:lnTo>
                <a:lnTo>
                  <a:pt x="1875" y="493"/>
                </a:lnTo>
                <a:lnTo>
                  <a:pt x="1870" y="493"/>
                </a:lnTo>
                <a:lnTo>
                  <a:pt x="1870" y="488"/>
                </a:lnTo>
                <a:lnTo>
                  <a:pt x="1875" y="488"/>
                </a:lnTo>
                <a:lnTo>
                  <a:pt x="1875" y="488"/>
                </a:lnTo>
                <a:lnTo>
                  <a:pt x="1875" y="488"/>
                </a:lnTo>
                <a:lnTo>
                  <a:pt x="1875" y="488"/>
                </a:lnTo>
                <a:lnTo>
                  <a:pt x="1875" y="488"/>
                </a:lnTo>
                <a:lnTo>
                  <a:pt x="1870" y="488"/>
                </a:lnTo>
                <a:lnTo>
                  <a:pt x="1870" y="488"/>
                </a:lnTo>
                <a:lnTo>
                  <a:pt x="1870" y="484"/>
                </a:lnTo>
                <a:lnTo>
                  <a:pt x="1866" y="484"/>
                </a:lnTo>
                <a:lnTo>
                  <a:pt x="1870" y="484"/>
                </a:lnTo>
                <a:lnTo>
                  <a:pt x="1870" y="484"/>
                </a:lnTo>
                <a:lnTo>
                  <a:pt x="1870" y="484"/>
                </a:lnTo>
                <a:lnTo>
                  <a:pt x="1870" y="484"/>
                </a:lnTo>
                <a:lnTo>
                  <a:pt x="1870" y="484"/>
                </a:lnTo>
                <a:lnTo>
                  <a:pt x="1875" y="484"/>
                </a:lnTo>
                <a:lnTo>
                  <a:pt x="1879" y="488"/>
                </a:lnTo>
                <a:lnTo>
                  <a:pt x="1884" y="488"/>
                </a:lnTo>
                <a:lnTo>
                  <a:pt x="1884" y="484"/>
                </a:lnTo>
                <a:lnTo>
                  <a:pt x="1884" y="484"/>
                </a:lnTo>
                <a:lnTo>
                  <a:pt x="1884" y="484"/>
                </a:lnTo>
                <a:lnTo>
                  <a:pt x="1884" y="479"/>
                </a:lnTo>
                <a:lnTo>
                  <a:pt x="1884" y="475"/>
                </a:lnTo>
                <a:lnTo>
                  <a:pt x="1884" y="475"/>
                </a:lnTo>
                <a:lnTo>
                  <a:pt x="1879" y="475"/>
                </a:lnTo>
                <a:lnTo>
                  <a:pt x="1879" y="475"/>
                </a:lnTo>
                <a:lnTo>
                  <a:pt x="1879" y="475"/>
                </a:lnTo>
                <a:lnTo>
                  <a:pt x="1879" y="475"/>
                </a:lnTo>
                <a:lnTo>
                  <a:pt x="1879" y="475"/>
                </a:lnTo>
                <a:lnTo>
                  <a:pt x="1884" y="475"/>
                </a:lnTo>
                <a:lnTo>
                  <a:pt x="1884" y="475"/>
                </a:lnTo>
                <a:lnTo>
                  <a:pt x="1884" y="475"/>
                </a:lnTo>
                <a:lnTo>
                  <a:pt x="1884" y="470"/>
                </a:lnTo>
                <a:lnTo>
                  <a:pt x="1879" y="470"/>
                </a:lnTo>
                <a:lnTo>
                  <a:pt x="1879" y="470"/>
                </a:lnTo>
                <a:lnTo>
                  <a:pt x="1879" y="470"/>
                </a:lnTo>
                <a:lnTo>
                  <a:pt x="1875" y="470"/>
                </a:lnTo>
                <a:lnTo>
                  <a:pt x="1875" y="470"/>
                </a:lnTo>
                <a:lnTo>
                  <a:pt x="1875" y="470"/>
                </a:lnTo>
                <a:lnTo>
                  <a:pt x="1875" y="470"/>
                </a:lnTo>
                <a:lnTo>
                  <a:pt x="1879" y="470"/>
                </a:lnTo>
                <a:lnTo>
                  <a:pt x="1879" y="470"/>
                </a:lnTo>
                <a:lnTo>
                  <a:pt x="1879" y="470"/>
                </a:lnTo>
                <a:lnTo>
                  <a:pt x="1879" y="470"/>
                </a:lnTo>
                <a:lnTo>
                  <a:pt x="1884" y="470"/>
                </a:lnTo>
                <a:lnTo>
                  <a:pt x="1884" y="466"/>
                </a:lnTo>
                <a:lnTo>
                  <a:pt x="1884" y="466"/>
                </a:lnTo>
                <a:lnTo>
                  <a:pt x="1884" y="466"/>
                </a:lnTo>
                <a:lnTo>
                  <a:pt x="1888" y="466"/>
                </a:lnTo>
                <a:lnTo>
                  <a:pt x="1888" y="466"/>
                </a:lnTo>
                <a:lnTo>
                  <a:pt x="1888" y="461"/>
                </a:lnTo>
                <a:lnTo>
                  <a:pt x="1884" y="461"/>
                </a:lnTo>
                <a:lnTo>
                  <a:pt x="1884" y="461"/>
                </a:lnTo>
                <a:lnTo>
                  <a:pt x="1884" y="461"/>
                </a:lnTo>
                <a:lnTo>
                  <a:pt x="1884" y="457"/>
                </a:lnTo>
                <a:lnTo>
                  <a:pt x="1879" y="457"/>
                </a:lnTo>
                <a:lnTo>
                  <a:pt x="1879" y="457"/>
                </a:lnTo>
                <a:lnTo>
                  <a:pt x="1875" y="461"/>
                </a:lnTo>
                <a:lnTo>
                  <a:pt x="1870" y="461"/>
                </a:lnTo>
                <a:lnTo>
                  <a:pt x="1870" y="461"/>
                </a:lnTo>
                <a:lnTo>
                  <a:pt x="1875" y="461"/>
                </a:lnTo>
                <a:lnTo>
                  <a:pt x="1875" y="457"/>
                </a:lnTo>
                <a:lnTo>
                  <a:pt x="1879" y="457"/>
                </a:lnTo>
                <a:lnTo>
                  <a:pt x="1884" y="457"/>
                </a:lnTo>
                <a:lnTo>
                  <a:pt x="1884" y="452"/>
                </a:lnTo>
                <a:lnTo>
                  <a:pt x="1884" y="452"/>
                </a:lnTo>
                <a:lnTo>
                  <a:pt x="1884" y="452"/>
                </a:lnTo>
                <a:lnTo>
                  <a:pt x="1879" y="452"/>
                </a:lnTo>
                <a:lnTo>
                  <a:pt x="1879" y="452"/>
                </a:lnTo>
                <a:lnTo>
                  <a:pt x="1875" y="452"/>
                </a:lnTo>
                <a:lnTo>
                  <a:pt x="1879" y="452"/>
                </a:lnTo>
                <a:lnTo>
                  <a:pt x="1879" y="452"/>
                </a:lnTo>
                <a:lnTo>
                  <a:pt x="1875" y="452"/>
                </a:lnTo>
                <a:lnTo>
                  <a:pt x="1875" y="452"/>
                </a:lnTo>
                <a:lnTo>
                  <a:pt x="1870" y="452"/>
                </a:lnTo>
                <a:lnTo>
                  <a:pt x="1870" y="452"/>
                </a:lnTo>
                <a:lnTo>
                  <a:pt x="1875" y="452"/>
                </a:lnTo>
                <a:lnTo>
                  <a:pt x="1875" y="452"/>
                </a:lnTo>
                <a:lnTo>
                  <a:pt x="1875" y="452"/>
                </a:lnTo>
                <a:lnTo>
                  <a:pt x="1879" y="452"/>
                </a:lnTo>
                <a:lnTo>
                  <a:pt x="1884" y="448"/>
                </a:lnTo>
                <a:lnTo>
                  <a:pt x="1884" y="448"/>
                </a:lnTo>
                <a:lnTo>
                  <a:pt x="1884" y="443"/>
                </a:lnTo>
                <a:lnTo>
                  <a:pt x="1884" y="443"/>
                </a:lnTo>
                <a:lnTo>
                  <a:pt x="1879" y="443"/>
                </a:lnTo>
                <a:lnTo>
                  <a:pt x="1879" y="443"/>
                </a:lnTo>
                <a:lnTo>
                  <a:pt x="1879" y="443"/>
                </a:lnTo>
                <a:lnTo>
                  <a:pt x="1879" y="443"/>
                </a:lnTo>
                <a:lnTo>
                  <a:pt x="1879" y="443"/>
                </a:lnTo>
                <a:lnTo>
                  <a:pt x="1879" y="443"/>
                </a:lnTo>
                <a:lnTo>
                  <a:pt x="1879" y="443"/>
                </a:lnTo>
                <a:lnTo>
                  <a:pt x="1884" y="439"/>
                </a:lnTo>
                <a:lnTo>
                  <a:pt x="1884" y="439"/>
                </a:lnTo>
                <a:lnTo>
                  <a:pt x="1884" y="439"/>
                </a:lnTo>
                <a:lnTo>
                  <a:pt x="1879" y="439"/>
                </a:lnTo>
                <a:lnTo>
                  <a:pt x="1879" y="439"/>
                </a:lnTo>
                <a:lnTo>
                  <a:pt x="1875" y="443"/>
                </a:lnTo>
                <a:lnTo>
                  <a:pt x="1875" y="439"/>
                </a:lnTo>
                <a:lnTo>
                  <a:pt x="1875" y="439"/>
                </a:lnTo>
                <a:lnTo>
                  <a:pt x="1875" y="439"/>
                </a:lnTo>
                <a:lnTo>
                  <a:pt x="1875" y="439"/>
                </a:lnTo>
                <a:lnTo>
                  <a:pt x="1879" y="439"/>
                </a:lnTo>
                <a:lnTo>
                  <a:pt x="1879" y="439"/>
                </a:lnTo>
                <a:lnTo>
                  <a:pt x="1884" y="439"/>
                </a:lnTo>
                <a:lnTo>
                  <a:pt x="1884" y="434"/>
                </a:lnTo>
                <a:lnTo>
                  <a:pt x="1879" y="434"/>
                </a:lnTo>
                <a:lnTo>
                  <a:pt x="1879" y="434"/>
                </a:lnTo>
                <a:lnTo>
                  <a:pt x="1879" y="434"/>
                </a:lnTo>
                <a:lnTo>
                  <a:pt x="1879" y="434"/>
                </a:lnTo>
                <a:lnTo>
                  <a:pt x="1879" y="434"/>
                </a:lnTo>
                <a:lnTo>
                  <a:pt x="1879" y="434"/>
                </a:lnTo>
                <a:lnTo>
                  <a:pt x="1879" y="434"/>
                </a:lnTo>
                <a:lnTo>
                  <a:pt x="1879" y="434"/>
                </a:lnTo>
                <a:lnTo>
                  <a:pt x="1879" y="434"/>
                </a:lnTo>
                <a:lnTo>
                  <a:pt x="1879" y="430"/>
                </a:lnTo>
                <a:lnTo>
                  <a:pt x="1879" y="430"/>
                </a:lnTo>
                <a:lnTo>
                  <a:pt x="1879" y="430"/>
                </a:lnTo>
                <a:lnTo>
                  <a:pt x="1879" y="425"/>
                </a:lnTo>
                <a:lnTo>
                  <a:pt x="1879" y="425"/>
                </a:lnTo>
                <a:lnTo>
                  <a:pt x="1879" y="425"/>
                </a:lnTo>
                <a:lnTo>
                  <a:pt x="1879" y="425"/>
                </a:lnTo>
                <a:lnTo>
                  <a:pt x="1879" y="425"/>
                </a:lnTo>
                <a:lnTo>
                  <a:pt x="1879" y="425"/>
                </a:lnTo>
                <a:lnTo>
                  <a:pt x="1879" y="421"/>
                </a:lnTo>
                <a:lnTo>
                  <a:pt x="1879" y="421"/>
                </a:lnTo>
                <a:lnTo>
                  <a:pt x="1875" y="421"/>
                </a:lnTo>
                <a:lnTo>
                  <a:pt x="1875" y="421"/>
                </a:lnTo>
                <a:lnTo>
                  <a:pt x="1875" y="421"/>
                </a:lnTo>
                <a:lnTo>
                  <a:pt x="1875" y="421"/>
                </a:lnTo>
                <a:lnTo>
                  <a:pt x="1879" y="421"/>
                </a:lnTo>
                <a:lnTo>
                  <a:pt x="1879" y="421"/>
                </a:lnTo>
                <a:lnTo>
                  <a:pt x="1879" y="416"/>
                </a:lnTo>
                <a:lnTo>
                  <a:pt x="1879" y="416"/>
                </a:lnTo>
                <a:lnTo>
                  <a:pt x="1879" y="416"/>
                </a:lnTo>
                <a:lnTo>
                  <a:pt x="1875" y="416"/>
                </a:lnTo>
                <a:lnTo>
                  <a:pt x="1875" y="416"/>
                </a:lnTo>
                <a:lnTo>
                  <a:pt x="1875" y="416"/>
                </a:lnTo>
                <a:lnTo>
                  <a:pt x="1875" y="416"/>
                </a:lnTo>
                <a:lnTo>
                  <a:pt x="1870" y="421"/>
                </a:lnTo>
                <a:lnTo>
                  <a:pt x="1870" y="421"/>
                </a:lnTo>
                <a:lnTo>
                  <a:pt x="1866" y="425"/>
                </a:lnTo>
                <a:lnTo>
                  <a:pt x="1866" y="425"/>
                </a:lnTo>
                <a:lnTo>
                  <a:pt x="1866" y="425"/>
                </a:lnTo>
                <a:lnTo>
                  <a:pt x="1866" y="425"/>
                </a:lnTo>
                <a:lnTo>
                  <a:pt x="1866" y="425"/>
                </a:lnTo>
                <a:lnTo>
                  <a:pt x="1866" y="425"/>
                </a:lnTo>
                <a:lnTo>
                  <a:pt x="1866" y="425"/>
                </a:lnTo>
                <a:lnTo>
                  <a:pt x="1866" y="425"/>
                </a:lnTo>
                <a:lnTo>
                  <a:pt x="1866" y="425"/>
                </a:lnTo>
                <a:lnTo>
                  <a:pt x="1861" y="425"/>
                </a:lnTo>
                <a:lnTo>
                  <a:pt x="1861" y="425"/>
                </a:lnTo>
                <a:lnTo>
                  <a:pt x="1861" y="430"/>
                </a:lnTo>
                <a:lnTo>
                  <a:pt x="1861" y="430"/>
                </a:lnTo>
                <a:lnTo>
                  <a:pt x="1861" y="430"/>
                </a:lnTo>
                <a:lnTo>
                  <a:pt x="1861" y="430"/>
                </a:lnTo>
                <a:lnTo>
                  <a:pt x="1861" y="430"/>
                </a:lnTo>
                <a:lnTo>
                  <a:pt x="1861" y="430"/>
                </a:lnTo>
                <a:lnTo>
                  <a:pt x="1861" y="430"/>
                </a:lnTo>
                <a:lnTo>
                  <a:pt x="1861" y="434"/>
                </a:lnTo>
                <a:lnTo>
                  <a:pt x="1861" y="434"/>
                </a:lnTo>
                <a:lnTo>
                  <a:pt x="1861" y="434"/>
                </a:lnTo>
                <a:lnTo>
                  <a:pt x="1861" y="430"/>
                </a:lnTo>
                <a:lnTo>
                  <a:pt x="1861" y="430"/>
                </a:lnTo>
                <a:lnTo>
                  <a:pt x="1857" y="430"/>
                </a:lnTo>
                <a:lnTo>
                  <a:pt x="1857" y="434"/>
                </a:lnTo>
                <a:lnTo>
                  <a:pt x="1857" y="434"/>
                </a:lnTo>
                <a:lnTo>
                  <a:pt x="1857" y="434"/>
                </a:lnTo>
                <a:lnTo>
                  <a:pt x="1857" y="434"/>
                </a:lnTo>
                <a:lnTo>
                  <a:pt x="1857" y="434"/>
                </a:lnTo>
                <a:lnTo>
                  <a:pt x="1857" y="434"/>
                </a:lnTo>
                <a:lnTo>
                  <a:pt x="1852" y="434"/>
                </a:lnTo>
                <a:lnTo>
                  <a:pt x="1852" y="434"/>
                </a:lnTo>
                <a:lnTo>
                  <a:pt x="1852" y="434"/>
                </a:lnTo>
                <a:lnTo>
                  <a:pt x="1852" y="434"/>
                </a:lnTo>
                <a:lnTo>
                  <a:pt x="1852" y="439"/>
                </a:lnTo>
                <a:lnTo>
                  <a:pt x="1852" y="439"/>
                </a:lnTo>
                <a:lnTo>
                  <a:pt x="1852" y="439"/>
                </a:lnTo>
                <a:lnTo>
                  <a:pt x="1852" y="439"/>
                </a:lnTo>
                <a:lnTo>
                  <a:pt x="1857" y="439"/>
                </a:lnTo>
                <a:lnTo>
                  <a:pt x="1857" y="439"/>
                </a:lnTo>
                <a:lnTo>
                  <a:pt x="1852" y="439"/>
                </a:lnTo>
                <a:lnTo>
                  <a:pt x="1852" y="439"/>
                </a:lnTo>
                <a:lnTo>
                  <a:pt x="1852" y="439"/>
                </a:lnTo>
                <a:lnTo>
                  <a:pt x="1852" y="439"/>
                </a:lnTo>
                <a:lnTo>
                  <a:pt x="1848" y="439"/>
                </a:lnTo>
                <a:lnTo>
                  <a:pt x="1848" y="439"/>
                </a:lnTo>
                <a:lnTo>
                  <a:pt x="1848" y="439"/>
                </a:lnTo>
                <a:lnTo>
                  <a:pt x="1848" y="439"/>
                </a:lnTo>
                <a:lnTo>
                  <a:pt x="1848" y="443"/>
                </a:lnTo>
                <a:lnTo>
                  <a:pt x="1848" y="443"/>
                </a:lnTo>
                <a:lnTo>
                  <a:pt x="1848" y="443"/>
                </a:lnTo>
                <a:lnTo>
                  <a:pt x="1848" y="443"/>
                </a:lnTo>
                <a:lnTo>
                  <a:pt x="1843" y="443"/>
                </a:lnTo>
                <a:lnTo>
                  <a:pt x="1843" y="443"/>
                </a:lnTo>
                <a:lnTo>
                  <a:pt x="1843" y="443"/>
                </a:lnTo>
                <a:lnTo>
                  <a:pt x="1843" y="443"/>
                </a:lnTo>
                <a:lnTo>
                  <a:pt x="1843" y="448"/>
                </a:lnTo>
                <a:lnTo>
                  <a:pt x="1843" y="448"/>
                </a:lnTo>
                <a:lnTo>
                  <a:pt x="1843" y="448"/>
                </a:lnTo>
                <a:lnTo>
                  <a:pt x="1843" y="448"/>
                </a:lnTo>
                <a:lnTo>
                  <a:pt x="1839" y="452"/>
                </a:lnTo>
                <a:lnTo>
                  <a:pt x="1839" y="452"/>
                </a:lnTo>
                <a:lnTo>
                  <a:pt x="1843" y="448"/>
                </a:lnTo>
                <a:lnTo>
                  <a:pt x="1843" y="448"/>
                </a:lnTo>
                <a:lnTo>
                  <a:pt x="1843" y="448"/>
                </a:lnTo>
                <a:lnTo>
                  <a:pt x="1843" y="443"/>
                </a:lnTo>
                <a:lnTo>
                  <a:pt x="1839" y="443"/>
                </a:lnTo>
                <a:lnTo>
                  <a:pt x="1839" y="443"/>
                </a:lnTo>
                <a:lnTo>
                  <a:pt x="1839" y="443"/>
                </a:lnTo>
                <a:lnTo>
                  <a:pt x="1839" y="443"/>
                </a:lnTo>
                <a:lnTo>
                  <a:pt x="1834" y="443"/>
                </a:lnTo>
                <a:lnTo>
                  <a:pt x="1834" y="448"/>
                </a:lnTo>
                <a:lnTo>
                  <a:pt x="1834" y="448"/>
                </a:lnTo>
                <a:lnTo>
                  <a:pt x="1830" y="448"/>
                </a:lnTo>
                <a:lnTo>
                  <a:pt x="1830" y="448"/>
                </a:lnTo>
                <a:lnTo>
                  <a:pt x="1825" y="448"/>
                </a:lnTo>
                <a:lnTo>
                  <a:pt x="1825" y="452"/>
                </a:lnTo>
                <a:lnTo>
                  <a:pt x="1821" y="452"/>
                </a:lnTo>
                <a:lnTo>
                  <a:pt x="1816" y="452"/>
                </a:lnTo>
                <a:lnTo>
                  <a:pt x="1816" y="452"/>
                </a:lnTo>
                <a:lnTo>
                  <a:pt x="1816" y="457"/>
                </a:lnTo>
                <a:lnTo>
                  <a:pt x="1816" y="457"/>
                </a:lnTo>
                <a:lnTo>
                  <a:pt x="1812" y="457"/>
                </a:lnTo>
                <a:lnTo>
                  <a:pt x="1812" y="457"/>
                </a:lnTo>
                <a:lnTo>
                  <a:pt x="1816" y="457"/>
                </a:lnTo>
                <a:lnTo>
                  <a:pt x="1816" y="457"/>
                </a:lnTo>
                <a:lnTo>
                  <a:pt x="1816" y="452"/>
                </a:lnTo>
                <a:lnTo>
                  <a:pt x="1816" y="452"/>
                </a:lnTo>
                <a:lnTo>
                  <a:pt x="1816" y="448"/>
                </a:lnTo>
                <a:lnTo>
                  <a:pt x="1816" y="452"/>
                </a:lnTo>
                <a:lnTo>
                  <a:pt x="1816" y="452"/>
                </a:lnTo>
                <a:lnTo>
                  <a:pt x="1816" y="452"/>
                </a:lnTo>
                <a:lnTo>
                  <a:pt x="1812" y="452"/>
                </a:lnTo>
                <a:lnTo>
                  <a:pt x="1812" y="452"/>
                </a:lnTo>
                <a:lnTo>
                  <a:pt x="1812" y="452"/>
                </a:lnTo>
                <a:lnTo>
                  <a:pt x="1812" y="452"/>
                </a:lnTo>
                <a:lnTo>
                  <a:pt x="1816" y="452"/>
                </a:lnTo>
                <a:lnTo>
                  <a:pt x="1816" y="448"/>
                </a:lnTo>
                <a:lnTo>
                  <a:pt x="1816" y="448"/>
                </a:lnTo>
                <a:lnTo>
                  <a:pt x="1812" y="448"/>
                </a:lnTo>
                <a:lnTo>
                  <a:pt x="1812" y="448"/>
                </a:lnTo>
                <a:lnTo>
                  <a:pt x="1807" y="452"/>
                </a:lnTo>
                <a:lnTo>
                  <a:pt x="1807" y="457"/>
                </a:lnTo>
                <a:lnTo>
                  <a:pt x="1803" y="457"/>
                </a:lnTo>
                <a:lnTo>
                  <a:pt x="1803" y="457"/>
                </a:lnTo>
                <a:lnTo>
                  <a:pt x="1798" y="457"/>
                </a:lnTo>
                <a:lnTo>
                  <a:pt x="1794" y="457"/>
                </a:lnTo>
                <a:lnTo>
                  <a:pt x="1794" y="457"/>
                </a:lnTo>
                <a:lnTo>
                  <a:pt x="1798" y="457"/>
                </a:lnTo>
                <a:lnTo>
                  <a:pt x="1798" y="457"/>
                </a:lnTo>
                <a:lnTo>
                  <a:pt x="1803" y="457"/>
                </a:lnTo>
                <a:lnTo>
                  <a:pt x="1803" y="457"/>
                </a:lnTo>
                <a:lnTo>
                  <a:pt x="1807" y="452"/>
                </a:lnTo>
                <a:lnTo>
                  <a:pt x="1807" y="452"/>
                </a:lnTo>
                <a:lnTo>
                  <a:pt x="1812" y="448"/>
                </a:lnTo>
                <a:lnTo>
                  <a:pt x="1812" y="448"/>
                </a:lnTo>
                <a:lnTo>
                  <a:pt x="1812" y="448"/>
                </a:lnTo>
                <a:lnTo>
                  <a:pt x="1812" y="448"/>
                </a:lnTo>
                <a:lnTo>
                  <a:pt x="1812" y="448"/>
                </a:lnTo>
                <a:lnTo>
                  <a:pt x="1812" y="443"/>
                </a:lnTo>
                <a:lnTo>
                  <a:pt x="1812" y="443"/>
                </a:lnTo>
                <a:lnTo>
                  <a:pt x="1812" y="443"/>
                </a:lnTo>
                <a:lnTo>
                  <a:pt x="1812" y="439"/>
                </a:lnTo>
                <a:lnTo>
                  <a:pt x="1812" y="439"/>
                </a:lnTo>
                <a:lnTo>
                  <a:pt x="1812" y="439"/>
                </a:lnTo>
                <a:lnTo>
                  <a:pt x="1807" y="439"/>
                </a:lnTo>
                <a:lnTo>
                  <a:pt x="1807" y="439"/>
                </a:lnTo>
                <a:lnTo>
                  <a:pt x="1803" y="439"/>
                </a:lnTo>
                <a:lnTo>
                  <a:pt x="1803" y="439"/>
                </a:lnTo>
                <a:lnTo>
                  <a:pt x="1803" y="439"/>
                </a:lnTo>
                <a:lnTo>
                  <a:pt x="1798" y="443"/>
                </a:lnTo>
                <a:lnTo>
                  <a:pt x="1794" y="443"/>
                </a:lnTo>
                <a:lnTo>
                  <a:pt x="1794" y="443"/>
                </a:lnTo>
                <a:lnTo>
                  <a:pt x="1794" y="443"/>
                </a:lnTo>
                <a:lnTo>
                  <a:pt x="1789" y="443"/>
                </a:lnTo>
                <a:lnTo>
                  <a:pt x="1789" y="439"/>
                </a:lnTo>
                <a:lnTo>
                  <a:pt x="1794" y="439"/>
                </a:lnTo>
                <a:lnTo>
                  <a:pt x="1794" y="439"/>
                </a:lnTo>
                <a:lnTo>
                  <a:pt x="1794" y="439"/>
                </a:lnTo>
                <a:lnTo>
                  <a:pt x="1798" y="439"/>
                </a:lnTo>
                <a:lnTo>
                  <a:pt x="1798" y="439"/>
                </a:lnTo>
                <a:lnTo>
                  <a:pt x="1798" y="439"/>
                </a:lnTo>
                <a:lnTo>
                  <a:pt x="1798" y="439"/>
                </a:lnTo>
                <a:lnTo>
                  <a:pt x="1798" y="439"/>
                </a:lnTo>
                <a:lnTo>
                  <a:pt x="1798" y="439"/>
                </a:lnTo>
                <a:lnTo>
                  <a:pt x="1798" y="439"/>
                </a:lnTo>
                <a:lnTo>
                  <a:pt x="1798" y="439"/>
                </a:lnTo>
                <a:lnTo>
                  <a:pt x="1798" y="439"/>
                </a:lnTo>
                <a:lnTo>
                  <a:pt x="1803" y="439"/>
                </a:lnTo>
                <a:lnTo>
                  <a:pt x="1803" y="439"/>
                </a:lnTo>
                <a:lnTo>
                  <a:pt x="1803" y="434"/>
                </a:lnTo>
                <a:lnTo>
                  <a:pt x="1803" y="434"/>
                </a:lnTo>
                <a:lnTo>
                  <a:pt x="1803" y="434"/>
                </a:lnTo>
                <a:lnTo>
                  <a:pt x="1803" y="434"/>
                </a:lnTo>
                <a:lnTo>
                  <a:pt x="1803" y="434"/>
                </a:lnTo>
                <a:lnTo>
                  <a:pt x="1807" y="434"/>
                </a:lnTo>
                <a:lnTo>
                  <a:pt x="1807" y="430"/>
                </a:lnTo>
                <a:lnTo>
                  <a:pt x="1807" y="430"/>
                </a:lnTo>
                <a:lnTo>
                  <a:pt x="1803" y="430"/>
                </a:lnTo>
                <a:lnTo>
                  <a:pt x="1803" y="430"/>
                </a:lnTo>
                <a:lnTo>
                  <a:pt x="1803" y="430"/>
                </a:lnTo>
                <a:lnTo>
                  <a:pt x="1807" y="425"/>
                </a:lnTo>
                <a:lnTo>
                  <a:pt x="1807" y="425"/>
                </a:lnTo>
                <a:lnTo>
                  <a:pt x="1807" y="425"/>
                </a:lnTo>
                <a:lnTo>
                  <a:pt x="1807" y="425"/>
                </a:lnTo>
                <a:lnTo>
                  <a:pt x="1812" y="421"/>
                </a:lnTo>
                <a:lnTo>
                  <a:pt x="1812" y="421"/>
                </a:lnTo>
                <a:lnTo>
                  <a:pt x="1812" y="421"/>
                </a:lnTo>
                <a:lnTo>
                  <a:pt x="1807" y="421"/>
                </a:lnTo>
                <a:lnTo>
                  <a:pt x="1803" y="421"/>
                </a:lnTo>
                <a:lnTo>
                  <a:pt x="1803" y="421"/>
                </a:lnTo>
                <a:lnTo>
                  <a:pt x="1798" y="416"/>
                </a:lnTo>
                <a:lnTo>
                  <a:pt x="1798" y="416"/>
                </a:lnTo>
                <a:lnTo>
                  <a:pt x="1803" y="416"/>
                </a:lnTo>
                <a:lnTo>
                  <a:pt x="1807" y="416"/>
                </a:lnTo>
                <a:lnTo>
                  <a:pt x="1812" y="416"/>
                </a:lnTo>
                <a:lnTo>
                  <a:pt x="1812" y="416"/>
                </a:lnTo>
                <a:lnTo>
                  <a:pt x="1812" y="416"/>
                </a:lnTo>
                <a:lnTo>
                  <a:pt x="1812" y="416"/>
                </a:lnTo>
                <a:lnTo>
                  <a:pt x="1816" y="416"/>
                </a:lnTo>
                <a:lnTo>
                  <a:pt x="1816" y="416"/>
                </a:lnTo>
                <a:lnTo>
                  <a:pt x="1816" y="411"/>
                </a:lnTo>
                <a:lnTo>
                  <a:pt x="1816" y="411"/>
                </a:lnTo>
                <a:lnTo>
                  <a:pt x="1816" y="411"/>
                </a:lnTo>
                <a:lnTo>
                  <a:pt x="1816" y="411"/>
                </a:lnTo>
                <a:lnTo>
                  <a:pt x="1816" y="411"/>
                </a:lnTo>
                <a:lnTo>
                  <a:pt x="1816" y="407"/>
                </a:lnTo>
                <a:lnTo>
                  <a:pt x="1821" y="407"/>
                </a:lnTo>
                <a:lnTo>
                  <a:pt x="1821" y="402"/>
                </a:lnTo>
                <a:lnTo>
                  <a:pt x="1825" y="402"/>
                </a:lnTo>
                <a:lnTo>
                  <a:pt x="1825" y="402"/>
                </a:lnTo>
                <a:lnTo>
                  <a:pt x="1825" y="402"/>
                </a:lnTo>
                <a:lnTo>
                  <a:pt x="1825" y="402"/>
                </a:lnTo>
                <a:lnTo>
                  <a:pt x="1825" y="402"/>
                </a:lnTo>
                <a:lnTo>
                  <a:pt x="1825" y="398"/>
                </a:lnTo>
                <a:lnTo>
                  <a:pt x="1825" y="398"/>
                </a:lnTo>
                <a:lnTo>
                  <a:pt x="1825" y="398"/>
                </a:lnTo>
                <a:lnTo>
                  <a:pt x="1825" y="398"/>
                </a:lnTo>
                <a:lnTo>
                  <a:pt x="1825" y="398"/>
                </a:lnTo>
                <a:lnTo>
                  <a:pt x="1825" y="402"/>
                </a:lnTo>
                <a:lnTo>
                  <a:pt x="1821" y="402"/>
                </a:lnTo>
                <a:lnTo>
                  <a:pt x="1821" y="402"/>
                </a:lnTo>
                <a:lnTo>
                  <a:pt x="1821" y="402"/>
                </a:lnTo>
                <a:lnTo>
                  <a:pt x="1816" y="402"/>
                </a:lnTo>
                <a:lnTo>
                  <a:pt x="1816" y="402"/>
                </a:lnTo>
                <a:lnTo>
                  <a:pt x="1816" y="402"/>
                </a:lnTo>
                <a:lnTo>
                  <a:pt x="1816" y="398"/>
                </a:lnTo>
                <a:lnTo>
                  <a:pt x="1816" y="398"/>
                </a:lnTo>
                <a:lnTo>
                  <a:pt x="1816" y="398"/>
                </a:lnTo>
                <a:lnTo>
                  <a:pt x="1816" y="398"/>
                </a:lnTo>
                <a:lnTo>
                  <a:pt x="1816" y="398"/>
                </a:lnTo>
                <a:lnTo>
                  <a:pt x="1812" y="398"/>
                </a:lnTo>
                <a:lnTo>
                  <a:pt x="1812" y="398"/>
                </a:lnTo>
                <a:lnTo>
                  <a:pt x="1807" y="398"/>
                </a:lnTo>
                <a:lnTo>
                  <a:pt x="1807" y="398"/>
                </a:lnTo>
                <a:lnTo>
                  <a:pt x="1803" y="398"/>
                </a:lnTo>
                <a:lnTo>
                  <a:pt x="1803" y="393"/>
                </a:lnTo>
                <a:lnTo>
                  <a:pt x="1803" y="393"/>
                </a:lnTo>
                <a:lnTo>
                  <a:pt x="1803" y="393"/>
                </a:lnTo>
                <a:lnTo>
                  <a:pt x="1803" y="393"/>
                </a:lnTo>
                <a:lnTo>
                  <a:pt x="1803" y="389"/>
                </a:lnTo>
                <a:lnTo>
                  <a:pt x="1803" y="389"/>
                </a:lnTo>
                <a:lnTo>
                  <a:pt x="1803" y="389"/>
                </a:lnTo>
                <a:lnTo>
                  <a:pt x="1803" y="389"/>
                </a:lnTo>
                <a:lnTo>
                  <a:pt x="1803" y="389"/>
                </a:lnTo>
                <a:lnTo>
                  <a:pt x="1803" y="389"/>
                </a:lnTo>
                <a:lnTo>
                  <a:pt x="1807" y="389"/>
                </a:lnTo>
                <a:lnTo>
                  <a:pt x="1807" y="389"/>
                </a:lnTo>
                <a:lnTo>
                  <a:pt x="1807" y="389"/>
                </a:lnTo>
                <a:lnTo>
                  <a:pt x="1807" y="389"/>
                </a:lnTo>
                <a:lnTo>
                  <a:pt x="1807" y="384"/>
                </a:lnTo>
                <a:lnTo>
                  <a:pt x="1803" y="384"/>
                </a:lnTo>
                <a:lnTo>
                  <a:pt x="1803" y="384"/>
                </a:lnTo>
                <a:lnTo>
                  <a:pt x="1803" y="384"/>
                </a:lnTo>
                <a:lnTo>
                  <a:pt x="1798" y="389"/>
                </a:lnTo>
                <a:lnTo>
                  <a:pt x="1798" y="384"/>
                </a:lnTo>
                <a:lnTo>
                  <a:pt x="1803" y="384"/>
                </a:lnTo>
                <a:lnTo>
                  <a:pt x="1803" y="384"/>
                </a:lnTo>
                <a:lnTo>
                  <a:pt x="1803" y="384"/>
                </a:lnTo>
                <a:lnTo>
                  <a:pt x="1803" y="384"/>
                </a:lnTo>
                <a:lnTo>
                  <a:pt x="1803" y="384"/>
                </a:lnTo>
                <a:lnTo>
                  <a:pt x="1803" y="384"/>
                </a:lnTo>
                <a:lnTo>
                  <a:pt x="1803" y="384"/>
                </a:lnTo>
                <a:lnTo>
                  <a:pt x="1803" y="380"/>
                </a:lnTo>
                <a:lnTo>
                  <a:pt x="1803" y="380"/>
                </a:lnTo>
                <a:lnTo>
                  <a:pt x="1798" y="380"/>
                </a:lnTo>
                <a:lnTo>
                  <a:pt x="1798" y="380"/>
                </a:lnTo>
                <a:lnTo>
                  <a:pt x="1798" y="380"/>
                </a:lnTo>
                <a:lnTo>
                  <a:pt x="1798" y="380"/>
                </a:lnTo>
                <a:lnTo>
                  <a:pt x="1798" y="380"/>
                </a:lnTo>
                <a:lnTo>
                  <a:pt x="1803" y="380"/>
                </a:lnTo>
                <a:lnTo>
                  <a:pt x="1803" y="380"/>
                </a:lnTo>
                <a:lnTo>
                  <a:pt x="1803" y="375"/>
                </a:lnTo>
                <a:lnTo>
                  <a:pt x="1803" y="375"/>
                </a:lnTo>
                <a:lnTo>
                  <a:pt x="1803" y="375"/>
                </a:lnTo>
                <a:lnTo>
                  <a:pt x="1803" y="375"/>
                </a:lnTo>
                <a:lnTo>
                  <a:pt x="1798" y="375"/>
                </a:lnTo>
                <a:lnTo>
                  <a:pt x="1798" y="375"/>
                </a:lnTo>
                <a:lnTo>
                  <a:pt x="1798" y="375"/>
                </a:lnTo>
                <a:lnTo>
                  <a:pt x="1798" y="375"/>
                </a:lnTo>
                <a:lnTo>
                  <a:pt x="1798" y="371"/>
                </a:lnTo>
                <a:lnTo>
                  <a:pt x="1794" y="371"/>
                </a:lnTo>
                <a:lnTo>
                  <a:pt x="1794" y="371"/>
                </a:lnTo>
                <a:lnTo>
                  <a:pt x="1794" y="371"/>
                </a:lnTo>
                <a:lnTo>
                  <a:pt x="1794" y="371"/>
                </a:lnTo>
                <a:lnTo>
                  <a:pt x="1789" y="371"/>
                </a:lnTo>
                <a:lnTo>
                  <a:pt x="1789" y="371"/>
                </a:lnTo>
                <a:lnTo>
                  <a:pt x="1784" y="371"/>
                </a:lnTo>
                <a:lnTo>
                  <a:pt x="1780" y="371"/>
                </a:lnTo>
                <a:lnTo>
                  <a:pt x="1780" y="375"/>
                </a:lnTo>
                <a:lnTo>
                  <a:pt x="1775" y="375"/>
                </a:lnTo>
                <a:lnTo>
                  <a:pt x="1775" y="375"/>
                </a:lnTo>
                <a:lnTo>
                  <a:pt x="1775" y="375"/>
                </a:lnTo>
                <a:lnTo>
                  <a:pt x="1775" y="371"/>
                </a:lnTo>
                <a:lnTo>
                  <a:pt x="1775" y="371"/>
                </a:lnTo>
                <a:lnTo>
                  <a:pt x="1775" y="371"/>
                </a:lnTo>
                <a:lnTo>
                  <a:pt x="1771" y="371"/>
                </a:lnTo>
                <a:lnTo>
                  <a:pt x="1771" y="371"/>
                </a:lnTo>
                <a:lnTo>
                  <a:pt x="1771" y="371"/>
                </a:lnTo>
                <a:lnTo>
                  <a:pt x="1762" y="371"/>
                </a:lnTo>
                <a:lnTo>
                  <a:pt x="1762" y="371"/>
                </a:lnTo>
                <a:lnTo>
                  <a:pt x="1766" y="371"/>
                </a:lnTo>
                <a:lnTo>
                  <a:pt x="1766" y="371"/>
                </a:lnTo>
                <a:lnTo>
                  <a:pt x="1757" y="366"/>
                </a:lnTo>
                <a:lnTo>
                  <a:pt x="1757" y="366"/>
                </a:lnTo>
                <a:lnTo>
                  <a:pt x="1753" y="366"/>
                </a:lnTo>
                <a:lnTo>
                  <a:pt x="1748" y="366"/>
                </a:lnTo>
                <a:lnTo>
                  <a:pt x="1748" y="366"/>
                </a:lnTo>
                <a:lnTo>
                  <a:pt x="1744" y="366"/>
                </a:lnTo>
                <a:lnTo>
                  <a:pt x="1739" y="366"/>
                </a:lnTo>
                <a:lnTo>
                  <a:pt x="1739" y="366"/>
                </a:lnTo>
                <a:lnTo>
                  <a:pt x="1735" y="371"/>
                </a:lnTo>
                <a:lnTo>
                  <a:pt x="1735" y="371"/>
                </a:lnTo>
                <a:lnTo>
                  <a:pt x="1735" y="371"/>
                </a:lnTo>
                <a:lnTo>
                  <a:pt x="1730" y="375"/>
                </a:lnTo>
                <a:lnTo>
                  <a:pt x="1730" y="375"/>
                </a:lnTo>
                <a:lnTo>
                  <a:pt x="1730" y="380"/>
                </a:lnTo>
                <a:lnTo>
                  <a:pt x="1730" y="380"/>
                </a:lnTo>
                <a:lnTo>
                  <a:pt x="1730" y="380"/>
                </a:lnTo>
                <a:lnTo>
                  <a:pt x="1735" y="380"/>
                </a:lnTo>
                <a:lnTo>
                  <a:pt x="1735" y="384"/>
                </a:lnTo>
                <a:lnTo>
                  <a:pt x="1730" y="384"/>
                </a:lnTo>
                <a:lnTo>
                  <a:pt x="1730" y="384"/>
                </a:lnTo>
                <a:lnTo>
                  <a:pt x="1730" y="384"/>
                </a:lnTo>
                <a:lnTo>
                  <a:pt x="1726" y="389"/>
                </a:lnTo>
                <a:lnTo>
                  <a:pt x="1726" y="389"/>
                </a:lnTo>
                <a:lnTo>
                  <a:pt x="1726" y="389"/>
                </a:lnTo>
                <a:lnTo>
                  <a:pt x="1721" y="393"/>
                </a:lnTo>
                <a:lnTo>
                  <a:pt x="1721" y="393"/>
                </a:lnTo>
                <a:lnTo>
                  <a:pt x="1717" y="393"/>
                </a:lnTo>
                <a:lnTo>
                  <a:pt x="1717" y="398"/>
                </a:lnTo>
                <a:lnTo>
                  <a:pt x="1717" y="398"/>
                </a:lnTo>
                <a:lnTo>
                  <a:pt x="1717" y="398"/>
                </a:lnTo>
                <a:lnTo>
                  <a:pt x="1717" y="398"/>
                </a:lnTo>
                <a:lnTo>
                  <a:pt x="1721" y="398"/>
                </a:lnTo>
                <a:lnTo>
                  <a:pt x="1721" y="398"/>
                </a:lnTo>
                <a:lnTo>
                  <a:pt x="1721" y="398"/>
                </a:lnTo>
                <a:lnTo>
                  <a:pt x="1721" y="398"/>
                </a:lnTo>
                <a:lnTo>
                  <a:pt x="1717" y="398"/>
                </a:lnTo>
                <a:lnTo>
                  <a:pt x="1717" y="398"/>
                </a:lnTo>
                <a:lnTo>
                  <a:pt x="1717" y="402"/>
                </a:lnTo>
                <a:lnTo>
                  <a:pt x="1717" y="402"/>
                </a:lnTo>
                <a:lnTo>
                  <a:pt x="1721" y="402"/>
                </a:lnTo>
                <a:lnTo>
                  <a:pt x="1721" y="402"/>
                </a:lnTo>
                <a:lnTo>
                  <a:pt x="1717" y="402"/>
                </a:lnTo>
                <a:lnTo>
                  <a:pt x="1717" y="402"/>
                </a:lnTo>
                <a:lnTo>
                  <a:pt x="1717" y="407"/>
                </a:lnTo>
                <a:lnTo>
                  <a:pt x="1717" y="411"/>
                </a:lnTo>
                <a:lnTo>
                  <a:pt x="1717" y="411"/>
                </a:lnTo>
                <a:lnTo>
                  <a:pt x="1712" y="411"/>
                </a:lnTo>
                <a:lnTo>
                  <a:pt x="1712" y="411"/>
                </a:lnTo>
                <a:lnTo>
                  <a:pt x="1712" y="411"/>
                </a:lnTo>
                <a:lnTo>
                  <a:pt x="1717" y="411"/>
                </a:lnTo>
                <a:lnTo>
                  <a:pt x="1717" y="411"/>
                </a:lnTo>
                <a:lnTo>
                  <a:pt x="1712" y="411"/>
                </a:lnTo>
                <a:lnTo>
                  <a:pt x="1712" y="416"/>
                </a:lnTo>
                <a:lnTo>
                  <a:pt x="1712" y="416"/>
                </a:lnTo>
                <a:lnTo>
                  <a:pt x="1712" y="416"/>
                </a:lnTo>
                <a:lnTo>
                  <a:pt x="1708" y="416"/>
                </a:lnTo>
                <a:lnTo>
                  <a:pt x="1708" y="416"/>
                </a:lnTo>
                <a:lnTo>
                  <a:pt x="1708" y="421"/>
                </a:lnTo>
                <a:lnTo>
                  <a:pt x="1708" y="421"/>
                </a:lnTo>
                <a:lnTo>
                  <a:pt x="1708" y="421"/>
                </a:lnTo>
                <a:lnTo>
                  <a:pt x="1708" y="416"/>
                </a:lnTo>
                <a:lnTo>
                  <a:pt x="1703" y="416"/>
                </a:lnTo>
                <a:lnTo>
                  <a:pt x="1703" y="416"/>
                </a:lnTo>
                <a:lnTo>
                  <a:pt x="1703" y="421"/>
                </a:lnTo>
                <a:lnTo>
                  <a:pt x="1703" y="421"/>
                </a:lnTo>
                <a:lnTo>
                  <a:pt x="1703" y="421"/>
                </a:lnTo>
                <a:lnTo>
                  <a:pt x="1699" y="421"/>
                </a:lnTo>
                <a:lnTo>
                  <a:pt x="1703" y="421"/>
                </a:lnTo>
                <a:lnTo>
                  <a:pt x="1699" y="425"/>
                </a:lnTo>
                <a:lnTo>
                  <a:pt x="1699" y="425"/>
                </a:lnTo>
                <a:lnTo>
                  <a:pt x="1694" y="425"/>
                </a:lnTo>
                <a:lnTo>
                  <a:pt x="1694" y="425"/>
                </a:lnTo>
                <a:lnTo>
                  <a:pt x="1694" y="430"/>
                </a:lnTo>
                <a:lnTo>
                  <a:pt x="1690" y="430"/>
                </a:lnTo>
                <a:lnTo>
                  <a:pt x="1685" y="430"/>
                </a:lnTo>
                <a:lnTo>
                  <a:pt x="1685" y="434"/>
                </a:lnTo>
                <a:lnTo>
                  <a:pt x="1685" y="434"/>
                </a:lnTo>
                <a:lnTo>
                  <a:pt x="1685" y="434"/>
                </a:lnTo>
                <a:lnTo>
                  <a:pt x="1681" y="434"/>
                </a:lnTo>
                <a:lnTo>
                  <a:pt x="1681" y="434"/>
                </a:lnTo>
                <a:lnTo>
                  <a:pt x="1681" y="439"/>
                </a:lnTo>
                <a:lnTo>
                  <a:pt x="1681" y="439"/>
                </a:lnTo>
                <a:lnTo>
                  <a:pt x="1685" y="443"/>
                </a:lnTo>
                <a:lnTo>
                  <a:pt x="1685" y="443"/>
                </a:lnTo>
                <a:lnTo>
                  <a:pt x="1685" y="443"/>
                </a:lnTo>
                <a:lnTo>
                  <a:pt x="1690" y="443"/>
                </a:lnTo>
                <a:lnTo>
                  <a:pt x="1690" y="448"/>
                </a:lnTo>
                <a:lnTo>
                  <a:pt x="1690" y="448"/>
                </a:lnTo>
                <a:lnTo>
                  <a:pt x="1690" y="452"/>
                </a:lnTo>
                <a:lnTo>
                  <a:pt x="1690" y="457"/>
                </a:lnTo>
                <a:lnTo>
                  <a:pt x="1690" y="457"/>
                </a:lnTo>
                <a:lnTo>
                  <a:pt x="1690" y="461"/>
                </a:lnTo>
                <a:lnTo>
                  <a:pt x="1690" y="466"/>
                </a:lnTo>
                <a:lnTo>
                  <a:pt x="1685" y="466"/>
                </a:lnTo>
                <a:lnTo>
                  <a:pt x="1685" y="470"/>
                </a:lnTo>
                <a:lnTo>
                  <a:pt x="1681" y="475"/>
                </a:lnTo>
                <a:lnTo>
                  <a:pt x="1681" y="479"/>
                </a:lnTo>
                <a:lnTo>
                  <a:pt x="1676" y="479"/>
                </a:lnTo>
                <a:lnTo>
                  <a:pt x="1676" y="484"/>
                </a:lnTo>
                <a:lnTo>
                  <a:pt x="1672" y="484"/>
                </a:lnTo>
                <a:lnTo>
                  <a:pt x="1672" y="488"/>
                </a:lnTo>
                <a:lnTo>
                  <a:pt x="1667" y="488"/>
                </a:lnTo>
                <a:lnTo>
                  <a:pt x="1663" y="493"/>
                </a:lnTo>
                <a:lnTo>
                  <a:pt x="1663" y="493"/>
                </a:lnTo>
                <a:lnTo>
                  <a:pt x="1658" y="493"/>
                </a:lnTo>
                <a:lnTo>
                  <a:pt x="1649" y="497"/>
                </a:lnTo>
                <a:lnTo>
                  <a:pt x="1649" y="502"/>
                </a:lnTo>
                <a:lnTo>
                  <a:pt x="1644" y="502"/>
                </a:lnTo>
                <a:lnTo>
                  <a:pt x="1640" y="502"/>
                </a:lnTo>
                <a:lnTo>
                  <a:pt x="1640" y="502"/>
                </a:lnTo>
                <a:lnTo>
                  <a:pt x="1635" y="506"/>
                </a:lnTo>
                <a:lnTo>
                  <a:pt x="1631" y="506"/>
                </a:lnTo>
                <a:lnTo>
                  <a:pt x="1626" y="506"/>
                </a:lnTo>
                <a:lnTo>
                  <a:pt x="1617" y="511"/>
                </a:lnTo>
                <a:lnTo>
                  <a:pt x="1613" y="511"/>
                </a:lnTo>
                <a:lnTo>
                  <a:pt x="1613" y="511"/>
                </a:lnTo>
                <a:lnTo>
                  <a:pt x="1613" y="511"/>
                </a:lnTo>
                <a:lnTo>
                  <a:pt x="1613" y="511"/>
                </a:lnTo>
                <a:lnTo>
                  <a:pt x="1613" y="511"/>
                </a:lnTo>
                <a:lnTo>
                  <a:pt x="1613" y="511"/>
                </a:lnTo>
                <a:lnTo>
                  <a:pt x="1613" y="515"/>
                </a:lnTo>
                <a:lnTo>
                  <a:pt x="1613" y="515"/>
                </a:lnTo>
                <a:lnTo>
                  <a:pt x="1613" y="515"/>
                </a:lnTo>
                <a:lnTo>
                  <a:pt x="1613" y="520"/>
                </a:lnTo>
                <a:lnTo>
                  <a:pt x="1613" y="520"/>
                </a:lnTo>
                <a:lnTo>
                  <a:pt x="1617" y="520"/>
                </a:lnTo>
                <a:lnTo>
                  <a:pt x="1617" y="520"/>
                </a:lnTo>
                <a:lnTo>
                  <a:pt x="1613" y="520"/>
                </a:lnTo>
                <a:lnTo>
                  <a:pt x="1613" y="520"/>
                </a:lnTo>
                <a:lnTo>
                  <a:pt x="1617" y="520"/>
                </a:lnTo>
                <a:lnTo>
                  <a:pt x="1617" y="525"/>
                </a:lnTo>
                <a:lnTo>
                  <a:pt x="1617" y="525"/>
                </a:lnTo>
                <a:lnTo>
                  <a:pt x="1613" y="525"/>
                </a:lnTo>
                <a:lnTo>
                  <a:pt x="1613" y="525"/>
                </a:lnTo>
                <a:lnTo>
                  <a:pt x="1613" y="525"/>
                </a:lnTo>
                <a:lnTo>
                  <a:pt x="1613" y="525"/>
                </a:lnTo>
                <a:lnTo>
                  <a:pt x="1613" y="525"/>
                </a:lnTo>
                <a:lnTo>
                  <a:pt x="1613" y="525"/>
                </a:lnTo>
                <a:lnTo>
                  <a:pt x="1613" y="525"/>
                </a:lnTo>
                <a:lnTo>
                  <a:pt x="1613" y="529"/>
                </a:lnTo>
                <a:lnTo>
                  <a:pt x="1608" y="529"/>
                </a:lnTo>
                <a:lnTo>
                  <a:pt x="1608" y="529"/>
                </a:lnTo>
                <a:lnTo>
                  <a:pt x="1608" y="529"/>
                </a:lnTo>
                <a:lnTo>
                  <a:pt x="1608" y="534"/>
                </a:lnTo>
                <a:lnTo>
                  <a:pt x="1608" y="538"/>
                </a:lnTo>
                <a:lnTo>
                  <a:pt x="1604" y="543"/>
                </a:lnTo>
                <a:lnTo>
                  <a:pt x="1604" y="543"/>
                </a:lnTo>
                <a:lnTo>
                  <a:pt x="1604" y="543"/>
                </a:lnTo>
                <a:lnTo>
                  <a:pt x="1604" y="543"/>
                </a:lnTo>
                <a:lnTo>
                  <a:pt x="1604" y="547"/>
                </a:lnTo>
                <a:lnTo>
                  <a:pt x="1604" y="547"/>
                </a:lnTo>
                <a:lnTo>
                  <a:pt x="1604" y="547"/>
                </a:lnTo>
                <a:lnTo>
                  <a:pt x="1604" y="547"/>
                </a:lnTo>
                <a:lnTo>
                  <a:pt x="1604" y="552"/>
                </a:lnTo>
                <a:lnTo>
                  <a:pt x="1604" y="552"/>
                </a:lnTo>
                <a:lnTo>
                  <a:pt x="1604" y="552"/>
                </a:lnTo>
                <a:lnTo>
                  <a:pt x="1604" y="556"/>
                </a:lnTo>
                <a:lnTo>
                  <a:pt x="1599" y="556"/>
                </a:lnTo>
                <a:lnTo>
                  <a:pt x="1604" y="556"/>
                </a:lnTo>
                <a:lnTo>
                  <a:pt x="1599" y="556"/>
                </a:lnTo>
                <a:lnTo>
                  <a:pt x="1599" y="556"/>
                </a:lnTo>
                <a:lnTo>
                  <a:pt x="1599" y="556"/>
                </a:lnTo>
                <a:lnTo>
                  <a:pt x="1595" y="561"/>
                </a:lnTo>
                <a:lnTo>
                  <a:pt x="1595" y="561"/>
                </a:lnTo>
                <a:lnTo>
                  <a:pt x="1590" y="561"/>
                </a:lnTo>
                <a:lnTo>
                  <a:pt x="1590" y="565"/>
                </a:lnTo>
                <a:lnTo>
                  <a:pt x="1590" y="565"/>
                </a:lnTo>
                <a:lnTo>
                  <a:pt x="1590" y="565"/>
                </a:lnTo>
                <a:lnTo>
                  <a:pt x="1590" y="565"/>
                </a:lnTo>
                <a:lnTo>
                  <a:pt x="1590" y="570"/>
                </a:lnTo>
                <a:lnTo>
                  <a:pt x="1590" y="570"/>
                </a:lnTo>
                <a:lnTo>
                  <a:pt x="1590" y="570"/>
                </a:lnTo>
                <a:lnTo>
                  <a:pt x="1586" y="570"/>
                </a:lnTo>
                <a:lnTo>
                  <a:pt x="1586" y="574"/>
                </a:lnTo>
                <a:lnTo>
                  <a:pt x="1586" y="574"/>
                </a:lnTo>
                <a:lnTo>
                  <a:pt x="1581" y="574"/>
                </a:lnTo>
                <a:lnTo>
                  <a:pt x="1586" y="574"/>
                </a:lnTo>
                <a:lnTo>
                  <a:pt x="1586" y="574"/>
                </a:lnTo>
                <a:lnTo>
                  <a:pt x="1586" y="570"/>
                </a:lnTo>
                <a:lnTo>
                  <a:pt x="1586" y="570"/>
                </a:lnTo>
                <a:lnTo>
                  <a:pt x="1586" y="570"/>
                </a:lnTo>
                <a:lnTo>
                  <a:pt x="1586" y="570"/>
                </a:lnTo>
                <a:lnTo>
                  <a:pt x="1581" y="570"/>
                </a:lnTo>
                <a:lnTo>
                  <a:pt x="1581" y="570"/>
                </a:lnTo>
                <a:lnTo>
                  <a:pt x="1581" y="570"/>
                </a:lnTo>
                <a:lnTo>
                  <a:pt x="1581" y="565"/>
                </a:lnTo>
                <a:lnTo>
                  <a:pt x="1581" y="570"/>
                </a:lnTo>
                <a:lnTo>
                  <a:pt x="1577" y="570"/>
                </a:lnTo>
                <a:lnTo>
                  <a:pt x="1577" y="570"/>
                </a:lnTo>
                <a:lnTo>
                  <a:pt x="1577" y="570"/>
                </a:lnTo>
                <a:lnTo>
                  <a:pt x="1577" y="570"/>
                </a:lnTo>
                <a:lnTo>
                  <a:pt x="1572" y="574"/>
                </a:lnTo>
                <a:lnTo>
                  <a:pt x="1572" y="574"/>
                </a:lnTo>
                <a:lnTo>
                  <a:pt x="1572" y="574"/>
                </a:lnTo>
                <a:lnTo>
                  <a:pt x="1572" y="574"/>
                </a:lnTo>
                <a:lnTo>
                  <a:pt x="1572" y="579"/>
                </a:lnTo>
                <a:lnTo>
                  <a:pt x="1572" y="579"/>
                </a:lnTo>
                <a:lnTo>
                  <a:pt x="1572" y="579"/>
                </a:lnTo>
                <a:lnTo>
                  <a:pt x="1572" y="583"/>
                </a:lnTo>
                <a:lnTo>
                  <a:pt x="1572" y="583"/>
                </a:lnTo>
                <a:lnTo>
                  <a:pt x="1572" y="583"/>
                </a:lnTo>
                <a:lnTo>
                  <a:pt x="1572" y="579"/>
                </a:lnTo>
                <a:lnTo>
                  <a:pt x="1572" y="574"/>
                </a:lnTo>
                <a:lnTo>
                  <a:pt x="1568" y="574"/>
                </a:lnTo>
                <a:lnTo>
                  <a:pt x="1568" y="574"/>
                </a:lnTo>
                <a:lnTo>
                  <a:pt x="1568" y="574"/>
                </a:lnTo>
                <a:lnTo>
                  <a:pt x="1563" y="574"/>
                </a:lnTo>
                <a:lnTo>
                  <a:pt x="1563" y="574"/>
                </a:lnTo>
                <a:lnTo>
                  <a:pt x="1559" y="574"/>
                </a:lnTo>
                <a:lnTo>
                  <a:pt x="1559" y="574"/>
                </a:lnTo>
                <a:lnTo>
                  <a:pt x="1554" y="574"/>
                </a:lnTo>
                <a:lnTo>
                  <a:pt x="1559" y="574"/>
                </a:lnTo>
                <a:lnTo>
                  <a:pt x="1563" y="570"/>
                </a:lnTo>
                <a:lnTo>
                  <a:pt x="1563" y="570"/>
                </a:lnTo>
                <a:lnTo>
                  <a:pt x="1563" y="570"/>
                </a:lnTo>
                <a:lnTo>
                  <a:pt x="1563" y="570"/>
                </a:lnTo>
                <a:lnTo>
                  <a:pt x="1568" y="565"/>
                </a:lnTo>
                <a:lnTo>
                  <a:pt x="1568" y="565"/>
                </a:lnTo>
                <a:lnTo>
                  <a:pt x="1568" y="561"/>
                </a:lnTo>
                <a:lnTo>
                  <a:pt x="1563" y="561"/>
                </a:lnTo>
                <a:lnTo>
                  <a:pt x="1563" y="556"/>
                </a:lnTo>
                <a:lnTo>
                  <a:pt x="1563" y="556"/>
                </a:lnTo>
                <a:lnTo>
                  <a:pt x="1559" y="556"/>
                </a:lnTo>
                <a:lnTo>
                  <a:pt x="1559" y="556"/>
                </a:lnTo>
                <a:lnTo>
                  <a:pt x="1559" y="552"/>
                </a:lnTo>
                <a:lnTo>
                  <a:pt x="1559" y="552"/>
                </a:lnTo>
                <a:lnTo>
                  <a:pt x="1554" y="556"/>
                </a:lnTo>
                <a:lnTo>
                  <a:pt x="1554" y="552"/>
                </a:lnTo>
                <a:lnTo>
                  <a:pt x="1559" y="552"/>
                </a:lnTo>
                <a:lnTo>
                  <a:pt x="1559" y="552"/>
                </a:lnTo>
                <a:lnTo>
                  <a:pt x="1559" y="552"/>
                </a:lnTo>
                <a:lnTo>
                  <a:pt x="1559" y="552"/>
                </a:lnTo>
                <a:lnTo>
                  <a:pt x="1563" y="552"/>
                </a:lnTo>
                <a:lnTo>
                  <a:pt x="1559" y="547"/>
                </a:lnTo>
                <a:lnTo>
                  <a:pt x="1559" y="547"/>
                </a:lnTo>
                <a:lnTo>
                  <a:pt x="1559" y="543"/>
                </a:lnTo>
                <a:lnTo>
                  <a:pt x="1559" y="543"/>
                </a:lnTo>
                <a:lnTo>
                  <a:pt x="1559" y="538"/>
                </a:lnTo>
                <a:lnTo>
                  <a:pt x="1559" y="538"/>
                </a:lnTo>
                <a:lnTo>
                  <a:pt x="1559" y="538"/>
                </a:lnTo>
                <a:lnTo>
                  <a:pt x="1559" y="538"/>
                </a:lnTo>
                <a:lnTo>
                  <a:pt x="1563" y="534"/>
                </a:lnTo>
                <a:lnTo>
                  <a:pt x="1563" y="534"/>
                </a:lnTo>
                <a:lnTo>
                  <a:pt x="1563" y="534"/>
                </a:lnTo>
                <a:lnTo>
                  <a:pt x="1563" y="534"/>
                </a:lnTo>
                <a:lnTo>
                  <a:pt x="1568" y="529"/>
                </a:lnTo>
                <a:lnTo>
                  <a:pt x="1568" y="529"/>
                </a:lnTo>
                <a:lnTo>
                  <a:pt x="1568" y="525"/>
                </a:lnTo>
                <a:lnTo>
                  <a:pt x="1572" y="525"/>
                </a:lnTo>
                <a:lnTo>
                  <a:pt x="1572" y="520"/>
                </a:lnTo>
                <a:lnTo>
                  <a:pt x="1572" y="520"/>
                </a:lnTo>
                <a:lnTo>
                  <a:pt x="1572" y="520"/>
                </a:lnTo>
                <a:lnTo>
                  <a:pt x="1572" y="515"/>
                </a:lnTo>
                <a:lnTo>
                  <a:pt x="1572" y="515"/>
                </a:lnTo>
                <a:lnTo>
                  <a:pt x="1572" y="511"/>
                </a:lnTo>
                <a:lnTo>
                  <a:pt x="1577" y="511"/>
                </a:lnTo>
                <a:lnTo>
                  <a:pt x="1581" y="506"/>
                </a:lnTo>
                <a:lnTo>
                  <a:pt x="1581" y="502"/>
                </a:lnTo>
                <a:lnTo>
                  <a:pt x="1586" y="502"/>
                </a:lnTo>
                <a:lnTo>
                  <a:pt x="1586" y="502"/>
                </a:lnTo>
                <a:lnTo>
                  <a:pt x="1581" y="497"/>
                </a:lnTo>
                <a:lnTo>
                  <a:pt x="1581" y="497"/>
                </a:lnTo>
                <a:lnTo>
                  <a:pt x="1581" y="497"/>
                </a:lnTo>
                <a:lnTo>
                  <a:pt x="1577" y="497"/>
                </a:lnTo>
                <a:lnTo>
                  <a:pt x="1577" y="497"/>
                </a:lnTo>
                <a:lnTo>
                  <a:pt x="1577" y="497"/>
                </a:lnTo>
                <a:lnTo>
                  <a:pt x="1577" y="497"/>
                </a:lnTo>
                <a:lnTo>
                  <a:pt x="1572" y="493"/>
                </a:lnTo>
                <a:lnTo>
                  <a:pt x="1568" y="493"/>
                </a:lnTo>
                <a:lnTo>
                  <a:pt x="1568" y="493"/>
                </a:lnTo>
                <a:lnTo>
                  <a:pt x="1568" y="493"/>
                </a:lnTo>
                <a:lnTo>
                  <a:pt x="1563" y="493"/>
                </a:lnTo>
                <a:lnTo>
                  <a:pt x="1563" y="493"/>
                </a:lnTo>
                <a:lnTo>
                  <a:pt x="1563" y="493"/>
                </a:lnTo>
                <a:lnTo>
                  <a:pt x="1559" y="493"/>
                </a:lnTo>
                <a:lnTo>
                  <a:pt x="1559" y="493"/>
                </a:lnTo>
                <a:lnTo>
                  <a:pt x="1554" y="493"/>
                </a:lnTo>
                <a:lnTo>
                  <a:pt x="1554" y="493"/>
                </a:lnTo>
                <a:lnTo>
                  <a:pt x="1550" y="493"/>
                </a:lnTo>
                <a:lnTo>
                  <a:pt x="1550" y="493"/>
                </a:lnTo>
                <a:lnTo>
                  <a:pt x="1550" y="493"/>
                </a:lnTo>
                <a:lnTo>
                  <a:pt x="1545" y="497"/>
                </a:lnTo>
                <a:lnTo>
                  <a:pt x="1545" y="497"/>
                </a:lnTo>
                <a:lnTo>
                  <a:pt x="1550" y="493"/>
                </a:lnTo>
                <a:lnTo>
                  <a:pt x="1550" y="493"/>
                </a:lnTo>
                <a:lnTo>
                  <a:pt x="1550" y="493"/>
                </a:lnTo>
                <a:lnTo>
                  <a:pt x="1550" y="488"/>
                </a:lnTo>
                <a:lnTo>
                  <a:pt x="1550" y="488"/>
                </a:lnTo>
                <a:lnTo>
                  <a:pt x="1550" y="488"/>
                </a:lnTo>
                <a:lnTo>
                  <a:pt x="1550" y="488"/>
                </a:lnTo>
                <a:lnTo>
                  <a:pt x="1545" y="484"/>
                </a:lnTo>
                <a:lnTo>
                  <a:pt x="1545" y="484"/>
                </a:lnTo>
                <a:lnTo>
                  <a:pt x="1545" y="484"/>
                </a:lnTo>
                <a:lnTo>
                  <a:pt x="1541" y="484"/>
                </a:lnTo>
                <a:lnTo>
                  <a:pt x="1536" y="479"/>
                </a:lnTo>
                <a:lnTo>
                  <a:pt x="1532" y="479"/>
                </a:lnTo>
                <a:lnTo>
                  <a:pt x="1532" y="475"/>
                </a:lnTo>
                <a:lnTo>
                  <a:pt x="1527" y="475"/>
                </a:lnTo>
                <a:lnTo>
                  <a:pt x="1527" y="470"/>
                </a:lnTo>
                <a:lnTo>
                  <a:pt x="1527" y="466"/>
                </a:lnTo>
                <a:lnTo>
                  <a:pt x="1527" y="466"/>
                </a:lnTo>
                <a:lnTo>
                  <a:pt x="1527" y="466"/>
                </a:lnTo>
                <a:lnTo>
                  <a:pt x="1522" y="461"/>
                </a:lnTo>
                <a:lnTo>
                  <a:pt x="1522" y="461"/>
                </a:lnTo>
                <a:lnTo>
                  <a:pt x="1522" y="461"/>
                </a:lnTo>
                <a:lnTo>
                  <a:pt x="1518" y="461"/>
                </a:lnTo>
                <a:lnTo>
                  <a:pt x="1518" y="457"/>
                </a:lnTo>
                <a:lnTo>
                  <a:pt x="1513" y="457"/>
                </a:lnTo>
                <a:lnTo>
                  <a:pt x="1513" y="457"/>
                </a:lnTo>
                <a:lnTo>
                  <a:pt x="1509" y="452"/>
                </a:lnTo>
                <a:lnTo>
                  <a:pt x="1509" y="452"/>
                </a:lnTo>
                <a:lnTo>
                  <a:pt x="1504" y="452"/>
                </a:lnTo>
                <a:lnTo>
                  <a:pt x="1500" y="452"/>
                </a:lnTo>
                <a:lnTo>
                  <a:pt x="1486" y="452"/>
                </a:lnTo>
                <a:lnTo>
                  <a:pt x="1482" y="452"/>
                </a:lnTo>
                <a:lnTo>
                  <a:pt x="1482" y="452"/>
                </a:lnTo>
                <a:lnTo>
                  <a:pt x="1482" y="452"/>
                </a:lnTo>
                <a:lnTo>
                  <a:pt x="1482" y="452"/>
                </a:lnTo>
                <a:lnTo>
                  <a:pt x="1482" y="452"/>
                </a:lnTo>
                <a:lnTo>
                  <a:pt x="1482" y="452"/>
                </a:lnTo>
                <a:lnTo>
                  <a:pt x="1482" y="452"/>
                </a:lnTo>
                <a:lnTo>
                  <a:pt x="1477" y="452"/>
                </a:lnTo>
                <a:lnTo>
                  <a:pt x="1477" y="452"/>
                </a:lnTo>
                <a:lnTo>
                  <a:pt x="1473" y="457"/>
                </a:lnTo>
                <a:lnTo>
                  <a:pt x="1473" y="452"/>
                </a:lnTo>
                <a:lnTo>
                  <a:pt x="1477" y="452"/>
                </a:lnTo>
                <a:lnTo>
                  <a:pt x="1477" y="452"/>
                </a:lnTo>
                <a:lnTo>
                  <a:pt x="1477" y="452"/>
                </a:lnTo>
                <a:lnTo>
                  <a:pt x="1482" y="452"/>
                </a:lnTo>
                <a:lnTo>
                  <a:pt x="1482" y="448"/>
                </a:lnTo>
                <a:lnTo>
                  <a:pt x="1486" y="448"/>
                </a:lnTo>
                <a:lnTo>
                  <a:pt x="1486" y="448"/>
                </a:lnTo>
                <a:lnTo>
                  <a:pt x="1486" y="448"/>
                </a:lnTo>
                <a:lnTo>
                  <a:pt x="1486" y="443"/>
                </a:lnTo>
                <a:lnTo>
                  <a:pt x="1491" y="439"/>
                </a:lnTo>
                <a:lnTo>
                  <a:pt x="1491" y="439"/>
                </a:lnTo>
                <a:lnTo>
                  <a:pt x="1491" y="434"/>
                </a:lnTo>
                <a:lnTo>
                  <a:pt x="1491" y="430"/>
                </a:lnTo>
                <a:lnTo>
                  <a:pt x="1495" y="425"/>
                </a:lnTo>
                <a:lnTo>
                  <a:pt x="1495" y="425"/>
                </a:lnTo>
                <a:lnTo>
                  <a:pt x="1495" y="421"/>
                </a:lnTo>
                <a:lnTo>
                  <a:pt x="1500" y="421"/>
                </a:lnTo>
                <a:lnTo>
                  <a:pt x="1495" y="421"/>
                </a:lnTo>
                <a:lnTo>
                  <a:pt x="1495" y="421"/>
                </a:lnTo>
                <a:lnTo>
                  <a:pt x="1495" y="421"/>
                </a:lnTo>
                <a:lnTo>
                  <a:pt x="1491" y="421"/>
                </a:lnTo>
                <a:lnTo>
                  <a:pt x="1486" y="421"/>
                </a:lnTo>
                <a:lnTo>
                  <a:pt x="1486" y="421"/>
                </a:lnTo>
                <a:lnTo>
                  <a:pt x="1482" y="421"/>
                </a:lnTo>
                <a:lnTo>
                  <a:pt x="1477" y="425"/>
                </a:lnTo>
                <a:lnTo>
                  <a:pt x="1477" y="430"/>
                </a:lnTo>
                <a:lnTo>
                  <a:pt x="1477" y="425"/>
                </a:lnTo>
                <a:lnTo>
                  <a:pt x="1482" y="421"/>
                </a:lnTo>
                <a:lnTo>
                  <a:pt x="1482" y="421"/>
                </a:lnTo>
                <a:lnTo>
                  <a:pt x="1482" y="421"/>
                </a:lnTo>
                <a:lnTo>
                  <a:pt x="1482" y="416"/>
                </a:lnTo>
                <a:lnTo>
                  <a:pt x="1482" y="416"/>
                </a:lnTo>
                <a:lnTo>
                  <a:pt x="1482" y="416"/>
                </a:lnTo>
                <a:lnTo>
                  <a:pt x="1482" y="416"/>
                </a:lnTo>
                <a:lnTo>
                  <a:pt x="1482" y="416"/>
                </a:lnTo>
                <a:lnTo>
                  <a:pt x="1482" y="416"/>
                </a:lnTo>
                <a:lnTo>
                  <a:pt x="1482" y="411"/>
                </a:lnTo>
                <a:lnTo>
                  <a:pt x="1482" y="411"/>
                </a:lnTo>
                <a:lnTo>
                  <a:pt x="1482" y="411"/>
                </a:lnTo>
                <a:lnTo>
                  <a:pt x="1482" y="411"/>
                </a:lnTo>
                <a:lnTo>
                  <a:pt x="1486" y="411"/>
                </a:lnTo>
                <a:lnTo>
                  <a:pt x="1486" y="407"/>
                </a:lnTo>
                <a:lnTo>
                  <a:pt x="1491" y="407"/>
                </a:lnTo>
                <a:lnTo>
                  <a:pt x="1495" y="398"/>
                </a:lnTo>
                <a:lnTo>
                  <a:pt x="1500" y="393"/>
                </a:lnTo>
                <a:lnTo>
                  <a:pt x="1504" y="389"/>
                </a:lnTo>
                <a:lnTo>
                  <a:pt x="1509" y="389"/>
                </a:lnTo>
                <a:lnTo>
                  <a:pt x="1509" y="389"/>
                </a:lnTo>
                <a:lnTo>
                  <a:pt x="1509" y="389"/>
                </a:lnTo>
                <a:lnTo>
                  <a:pt x="1509" y="384"/>
                </a:lnTo>
                <a:lnTo>
                  <a:pt x="1509" y="384"/>
                </a:lnTo>
                <a:lnTo>
                  <a:pt x="1509" y="384"/>
                </a:lnTo>
                <a:lnTo>
                  <a:pt x="1513" y="384"/>
                </a:lnTo>
                <a:lnTo>
                  <a:pt x="1513" y="384"/>
                </a:lnTo>
                <a:lnTo>
                  <a:pt x="1518" y="380"/>
                </a:lnTo>
                <a:lnTo>
                  <a:pt x="1522" y="375"/>
                </a:lnTo>
                <a:lnTo>
                  <a:pt x="1527" y="375"/>
                </a:lnTo>
                <a:lnTo>
                  <a:pt x="1527" y="375"/>
                </a:lnTo>
                <a:lnTo>
                  <a:pt x="1527" y="371"/>
                </a:lnTo>
                <a:lnTo>
                  <a:pt x="1527" y="371"/>
                </a:lnTo>
                <a:lnTo>
                  <a:pt x="1527" y="371"/>
                </a:lnTo>
                <a:lnTo>
                  <a:pt x="1532" y="371"/>
                </a:lnTo>
                <a:lnTo>
                  <a:pt x="1532" y="371"/>
                </a:lnTo>
                <a:lnTo>
                  <a:pt x="1532" y="371"/>
                </a:lnTo>
                <a:lnTo>
                  <a:pt x="1532" y="371"/>
                </a:lnTo>
                <a:lnTo>
                  <a:pt x="1532" y="371"/>
                </a:lnTo>
                <a:lnTo>
                  <a:pt x="1536" y="366"/>
                </a:lnTo>
                <a:lnTo>
                  <a:pt x="1545" y="366"/>
                </a:lnTo>
                <a:lnTo>
                  <a:pt x="1545" y="366"/>
                </a:lnTo>
                <a:lnTo>
                  <a:pt x="1545" y="366"/>
                </a:lnTo>
                <a:lnTo>
                  <a:pt x="1545" y="366"/>
                </a:lnTo>
                <a:lnTo>
                  <a:pt x="1545" y="362"/>
                </a:lnTo>
                <a:lnTo>
                  <a:pt x="1545" y="362"/>
                </a:lnTo>
                <a:lnTo>
                  <a:pt x="1545" y="362"/>
                </a:lnTo>
                <a:lnTo>
                  <a:pt x="1545" y="362"/>
                </a:lnTo>
                <a:lnTo>
                  <a:pt x="1550" y="362"/>
                </a:lnTo>
                <a:lnTo>
                  <a:pt x="1550" y="362"/>
                </a:lnTo>
                <a:lnTo>
                  <a:pt x="1550" y="362"/>
                </a:lnTo>
                <a:lnTo>
                  <a:pt x="1550" y="362"/>
                </a:lnTo>
                <a:lnTo>
                  <a:pt x="1550" y="362"/>
                </a:lnTo>
                <a:lnTo>
                  <a:pt x="1550" y="362"/>
                </a:lnTo>
                <a:lnTo>
                  <a:pt x="1550" y="362"/>
                </a:lnTo>
                <a:lnTo>
                  <a:pt x="1554" y="357"/>
                </a:lnTo>
                <a:lnTo>
                  <a:pt x="1554" y="357"/>
                </a:lnTo>
                <a:lnTo>
                  <a:pt x="1554" y="357"/>
                </a:lnTo>
                <a:lnTo>
                  <a:pt x="1554" y="357"/>
                </a:lnTo>
                <a:lnTo>
                  <a:pt x="1554" y="357"/>
                </a:lnTo>
                <a:lnTo>
                  <a:pt x="1559" y="357"/>
                </a:lnTo>
                <a:lnTo>
                  <a:pt x="1559" y="357"/>
                </a:lnTo>
                <a:lnTo>
                  <a:pt x="1559" y="357"/>
                </a:lnTo>
                <a:lnTo>
                  <a:pt x="1559" y="353"/>
                </a:lnTo>
                <a:lnTo>
                  <a:pt x="1559" y="353"/>
                </a:lnTo>
                <a:lnTo>
                  <a:pt x="1559" y="353"/>
                </a:lnTo>
                <a:lnTo>
                  <a:pt x="1559" y="357"/>
                </a:lnTo>
                <a:lnTo>
                  <a:pt x="1559" y="357"/>
                </a:lnTo>
                <a:lnTo>
                  <a:pt x="1559" y="357"/>
                </a:lnTo>
                <a:lnTo>
                  <a:pt x="1563" y="357"/>
                </a:lnTo>
                <a:lnTo>
                  <a:pt x="1563" y="357"/>
                </a:lnTo>
                <a:lnTo>
                  <a:pt x="1563" y="357"/>
                </a:lnTo>
                <a:lnTo>
                  <a:pt x="1563" y="357"/>
                </a:lnTo>
                <a:lnTo>
                  <a:pt x="1563" y="353"/>
                </a:lnTo>
                <a:lnTo>
                  <a:pt x="1563" y="353"/>
                </a:lnTo>
                <a:lnTo>
                  <a:pt x="1563" y="353"/>
                </a:lnTo>
                <a:lnTo>
                  <a:pt x="1563" y="353"/>
                </a:lnTo>
                <a:lnTo>
                  <a:pt x="1568" y="353"/>
                </a:lnTo>
                <a:lnTo>
                  <a:pt x="1568" y="353"/>
                </a:lnTo>
                <a:lnTo>
                  <a:pt x="1568" y="353"/>
                </a:lnTo>
                <a:lnTo>
                  <a:pt x="1568" y="353"/>
                </a:lnTo>
                <a:lnTo>
                  <a:pt x="1568" y="353"/>
                </a:lnTo>
                <a:lnTo>
                  <a:pt x="1572" y="353"/>
                </a:lnTo>
                <a:lnTo>
                  <a:pt x="1572" y="348"/>
                </a:lnTo>
                <a:lnTo>
                  <a:pt x="1572" y="353"/>
                </a:lnTo>
                <a:lnTo>
                  <a:pt x="1572" y="353"/>
                </a:lnTo>
                <a:lnTo>
                  <a:pt x="1572" y="353"/>
                </a:lnTo>
                <a:lnTo>
                  <a:pt x="1577" y="353"/>
                </a:lnTo>
                <a:lnTo>
                  <a:pt x="1577" y="353"/>
                </a:lnTo>
                <a:lnTo>
                  <a:pt x="1577" y="348"/>
                </a:lnTo>
                <a:lnTo>
                  <a:pt x="1577" y="348"/>
                </a:lnTo>
                <a:lnTo>
                  <a:pt x="1572" y="348"/>
                </a:lnTo>
                <a:lnTo>
                  <a:pt x="1572" y="348"/>
                </a:lnTo>
                <a:lnTo>
                  <a:pt x="1572" y="348"/>
                </a:lnTo>
                <a:lnTo>
                  <a:pt x="1572" y="348"/>
                </a:lnTo>
                <a:lnTo>
                  <a:pt x="1572" y="348"/>
                </a:lnTo>
                <a:lnTo>
                  <a:pt x="1577" y="348"/>
                </a:lnTo>
                <a:lnTo>
                  <a:pt x="1577" y="348"/>
                </a:lnTo>
                <a:lnTo>
                  <a:pt x="1577" y="348"/>
                </a:lnTo>
                <a:lnTo>
                  <a:pt x="1577" y="344"/>
                </a:lnTo>
                <a:lnTo>
                  <a:pt x="1581" y="344"/>
                </a:lnTo>
                <a:lnTo>
                  <a:pt x="1581" y="348"/>
                </a:lnTo>
                <a:lnTo>
                  <a:pt x="1586" y="348"/>
                </a:lnTo>
                <a:lnTo>
                  <a:pt x="1586" y="348"/>
                </a:lnTo>
                <a:lnTo>
                  <a:pt x="1590" y="344"/>
                </a:lnTo>
                <a:lnTo>
                  <a:pt x="1595" y="344"/>
                </a:lnTo>
                <a:lnTo>
                  <a:pt x="1595" y="344"/>
                </a:lnTo>
                <a:lnTo>
                  <a:pt x="1595" y="344"/>
                </a:lnTo>
                <a:lnTo>
                  <a:pt x="1599" y="344"/>
                </a:lnTo>
                <a:lnTo>
                  <a:pt x="1599" y="344"/>
                </a:lnTo>
                <a:lnTo>
                  <a:pt x="1599" y="344"/>
                </a:lnTo>
                <a:lnTo>
                  <a:pt x="1604" y="339"/>
                </a:lnTo>
                <a:lnTo>
                  <a:pt x="1604" y="339"/>
                </a:lnTo>
                <a:lnTo>
                  <a:pt x="1599" y="335"/>
                </a:lnTo>
                <a:lnTo>
                  <a:pt x="1599" y="335"/>
                </a:lnTo>
                <a:lnTo>
                  <a:pt x="1599" y="335"/>
                </a:lnTo>
                <a:lnTo>
                  <a:pt x="1599" y="335"/>
                </a:lnTo>
                <a:lnTo>
                  <a:pt x="1595" y="330"/>
                </a:lnTo>
                <a:lnTo>
                  <a:pt x="1595" y="330"/>
                </a:lnTo>
                <a:lnTo>
                  <a:pt x="1595" y="330"/>
                </a:lnTo>
                <a:lnTo>
                  <a:pt x="1590" y="330"/>
                </a:lnTo>
                <a:lnTo>
                  <a:pt x="1590" y="335"/>
                </a:lnTo>
                <a:lnTo>
                  <a:pt x="1586" y="335"/>
                </a:lnTo>
                <a:lnTo>
                  <a:pt x="1586" y="330"/>
                </a:lnTo>
                <a:lnTo>
                  <a:pt x="1590" y="330"/>
                </a:lnTo>
                <a:lnTo>
                  <a:pt x="1590" y="330"/>
                </a:lnTo>
                <a:lnTo>
                  <a:pt x="1590" y="330"/>
                </a:lnTo>
                <a:lnTo>
                  <a:pt x="1590" y="330"/>
                </a:lnTo>
                <a:lnTo>
                  <a:pt x="1590" y="330"/>
                </a:lnTo>
                <a:lnTo>
                  <a:pt x="1586" y="326"/>
                </a:lnTo>
                <a:lnTo>
                  <a:pt x="1581" y="326"/>
                </a:lnTo>
                <a:lnTo>
                  <a:pt x="1581" y="326"/>
                </a:lnTo>
                <a:lnTo>
                  <a:pt x="1581" y="326"/>
                </a:lnTo>
                <a:lnTo>
                  <a:pt x="1581" y="326"/>
                </a:lnTo>
                <a:lnTo>
                  <a:pt x="1581" y="326"/>
                </a:lnTo>
                <a:lnTo>
                  <a:pt x="1581" y="326"/>
                </a:lnTo>
                <a:lnTo>
                  <a:pt x="1581" y="326"/>
                </a:lnTo>
                <a:lnTo>
                  <a:pt x="1581" y="326"/>
                </a:lnTo>
                <a:lnTo>
                  <a:pt x="1577" y="326"/>
                </a:lnTo>
                <a:lnTo>
                  <a:pt x="1577" y="326"/>
                </a:lnTo>
                <a:lnTo>
                  <a:pt x="1581" y="326"/>
                </a:lnTo>
                <a:lnTo>
                  <a:pt x="1581" y="321"/>
                </a:lnTo>
                <a:lnTo>
                  <a:pt x="1581" y="321"/>
                </a:lnTo>
                <a:lnTo>
                  <a:pt x="1581" y="321"/>
                </a:lnTo>
                <a:lnTo>
                  <a:pt x="1581" y="321"/>
                </a:lnTo>
                <a:lnTo>
                  <a:pt x="1586" y="326"/>
                </a:lnTo>
                <a:lnTo>
                  <a:pt x="1590" y="326"/>
                </a:lnTo>
                <a:lnTo>
                  <a:pt x="1590" y="330"/>
                </a:lnTo>
                <a:lnTo>
                  <a:pt x="1595" y="330"/>
                </a:lnTo>
                <a:lnTo>
                  <a:pt x="1595" y="330"/>
                </a:lnTo>
                <a:lnTo>
                  <a:pt x="1595" y="330"/>
                </a:lnTo>
                <a:lnTo>
                  <a:pt x="1595" y="330"/>
                </a:lnTo>
                <a:lnTo>
                  <a:pt x="1595" y="330"/>
                </a:lnTo>
                <a:lnTo>
                  <a:pt x="1595" y="330"/>
                </a:lnTo>
                <a:lnTo>
                  <a:pt x="1595" y="330"/>
                </a:lnTo>
                <a:lnTo>
                  <a:pt x="1595" y="330"/>
                </a:lnTo>
                <a:lnTo>
                  <a:pt x="1595" y="330"/>
                </a:lnTo>
                <a:lnTo>
                  <a:pt x="1599" y="330"/>
                </a:lnTo>
                <a:lnTo>
                  <a:pt x="1599" y="330"/>
                </a:lnTo>
                <a:lnTo>
                  <a:pt x="1604" y="335"/>
                </a:lnTo>
                <a:lnTo>
                  <a:pt x="1604" y="335"/>
                </a:lnTo>
                <a:lnTo>
                  <a:pt x="1604" y="335"/>
                </a:lnTo>
                <a:lnTo>
                  <a:pt x="1608" y="335"/>
                </a:lnTo>
                <a:lnTo>
                  <a:pt x="1608" y="335"/>
                </a:lnTo>
                <a:lnTo>
                  <a:pt x="1608" y="335"/>
                </a:lnTo>
                <a:lnTo>
                  <a:pt x="1608" y="335"/>
                </a:lnTo>
                <a:lnTo>
                  <a:pt x="1613" y="335"/>
                </a:lnTo>
                <a:lnTo>
                  <a:pt x="1613" y="335"/>
                </a:lnTo>
                <a:lnTo>
                  <a:pt x="1613" y="335"/>
                </a:lnTo>
                <a:lnTo>
                  <a:pt x="1617" y="335"/>
                </a:lnTo>
                <a:lnTo>
                  <a:pt x="1617" y="330"/>
                </a:lnTo>
                <a:lnTo>
                  <a:pt x="1617" y="330"/>
                </a:lnTo>
                <a:lnTo>
                  <a:pt x="1617" y="330"/>
                </a:lnTo>
                <a:lnTo>
                  <a:pt x="1622" y="326"/>
                </a:lnTo>
                <a:lnTo>
                  <a:pt x="1622" y="326"/>
                </a:lnTo>
                <a:lnTo>
                  <a:pt x="1622" y="330"/>
                </a:lnTo>
                <a:lnTo>
                  <a:pt x="1622" y="326"/>
                </a:lnTo>
                <a:lnTo>
                  <a:pt x="1622" y="326"/>
                </a:lnTo>
                <a:lnTo>
                  <a:pt x="1626" y="326"/>
                </a:lnTo>
                <a:lnTo>
                  <a:pt x="1622" y="326"/>
                </a:lnTo>
                <a:lnTo>
                  <a:pt x="1622" y="326"/>
                </a:lnTo>
                <a:lnTo>
                  <a:pt x="1626" y="326"/>
                </a:lnTo>
                <a:lnTo>
                  <a:pt x="1626" y="326"/>
                </a:lnTo>
                <a:lnTo>
                  <a:pt x="1626" y="326"/>
                </a:lnTo>
                <a:lnTo>
                  <a:pt x="1626" y="326"/>
                </a:lnTo>
                <a:lnTo>
                  <a:pt x="1626" y="326"/>
                </a:lnTo>
                <a:lnTo>
                  <a:pt x="1626" y="326"/>
                </a:lnTo>
                <a:lnTo>
                  <a:pt x="1626" y="326"/>
                </a:lnTo>
                <a:lnTo>
                  <a:pt x="1626" y="326"/>
                </a:lnTo>
                <a:lnTo>
                  <a:pt x="1631" y="326"/>
                </a:lnTo>
                <a:lnTo>
                  <a:pt x="1631" y="326"/>
                </a:lnTo>
                <a:lnTo>
                  <a:pt x="1631" y="330"/>
                </a:lnTo>
                <a:lnTo>
                  <a:pt x="1631" y="330"/>
                </a:lnTo>
                <a:lnTo>
                  <a:pt x="1631" y="330"/>
                </a:lnTo>
                <a:lnTo>
                  <a:pt x="1635" y="326"/>
                </a:lnTo>
                <a:lnTo>
                  <a:pt x="1635" y="326"/>
                </a:lnTo>
                <a:lnTo>
                  <a:pt x="1635" y="326"/>
                </a:lnTo>
                <a:lnTo>
                  <a:pt x="1635" y="326"/>
                </a:lnTo>
                <a:lnTo>
                  <a:pt x="1635" y="330"/>
                </a:lnTo>
                <a:lnTo>
                  <a:pt x="1640" y="330"/>
                </a:lnTo>
                <a:lnTo>
                  <a:pt x="1644" y="326"/>
                </a:lnTo>
                <a:lnTo>
                  <a:pt x="1649" y="326"/>
                </a:lnTo>
                <a:lnTo>
                  <a:pt x="1649" y="326"/>
                </a:lnTo>
                <a:lnTo>
                  <a:pt x="1649" y="321"/>
                </a:lnTo>
                <a:lnTo>
                  <a:pt x="1653" y="321"/>
                </a:lnTo>
                <a:lnTo>
                  <a:pt x="1667" y="317"/>
                </a:lnTo>
                <a:lnTo>
                  <a:pt x="1672" y="312"/>
                </a:lnTo>
                <a:lnTo>
                  <a:pt x="1676" y="312"/>
                </a:lnTo>
                <a:lnTo>
                  <a:pt x="1676" y="308"/>
                </a:lnTo>
                <a:lnTo>
                  <a:pt x="1676" y="308"/>
                </a:lnTo>
                <a:lnTo>
                  <a:pt x="1676" y="308"/>
                </a:lnTo>
                <a:lnTo>
                  <a:pt x="1672" y="308"/>
                </a:lnTo>
                <a:lnTo>
                  <a:pt x="1667" y="308"/>
                </a:lnTo>
                <a:lnTo>
                  <a:pt x="1663" y="308"/>
                </a:lnTo>
                <a:lnTo>
                  <a:pt x="1658" y="303"/>
                </a:lnTo>
                <a:lnTo>
                  <a:pt x="1658" y="303"/>
                </a:lnTo>
                <a:lnTo>
                  <a:pt x="1653" y="303"/>
                </a:lnTo>
                <a:lnTo>
                  <a:pt x="1653" y="298"/>
                </a:lnTo>
                <a:lnTo>
                  <a:pt x="1653" y="294"/>
                </a:lnTo>
                <a:lnTo>
                  <a:pt x="1653" y="294"/>
                </a:lnTo>
                <a:lnTo>
                  <a:pt x="1653" y="294"/>
                </a:lnTo>
                <a:lnTo>
                  <a:pt x="1653" y="294"/>
                </a:lnTo>
                <a:lnTo>
                  <a:pt x="1649" y="294"/>
                </a:lnTo>
                <a:lnTo>
                  <a:pt x="1644" y="289"/>
                </a:lnTo>
                <a:lnTo>
                  <a:pt x="1644" y="289"/>
                </a:lnTo>
                <a:lnTo>
                  <a:pt x="1644" y="294"/>
                </a:lnTo>
                <a:lnTo>
                  <a:pt x="1640" y="294"/>
                </a:lnTo>
                <a:lnTo>
                  <a:pt x="1640" y="289"/>
                </a:lnTo>
                <a:lnTo>
                  <a:pt x="1640" y="289"/>
                </a:lnTo>
                <a:lnTo>
                  <a:pt x="1640" y="289"/>
                </a:lnTo>
                <a:lnTo>
                  <a:pt x="1640" y="289"/>
                </a:lnTo>
                <a:lnTo>
                  <a:pt x="1644" y="289"/>
                </a:lnTo>
                <a:lnTo>
                  <a:pt x="1644" y="289"/>
                </a:lnTo>
                <a:lnTo>
                  <a:pt x="1649" y="289"/>
                </a:lnTo>
                <a:lnTo>
                  <a:pt x="1649" y="289"/>
                </a:lnTo>
                <a:lnTo>
                  <a:pt x="1653" y="289"/>
                </a:lnTo>
                <a:lnTo>
                  <a:pt x="1653" y="294"/>
                </a:lnTo>
                <a:lnTo>
                  <a:pt x="1653" y="294"/>
                </a:lnTo>
                <a:lnTo>
                  <a:pt x="1653" y="294"/>
                </a:lnTo>
                <a:lnTo>
                  <a:pt x="1658" y="294"/>
                </a:lnTo>
                <a:lnTo>
                  <a:pt x="1658" y="294"/>
                </a:lnTo>
                <a:lnTo>
                  <a:pt x="1658" y="294"/>
                </a:lnTo>
                <a:lnTo>
                  <a:pt x="1658" y="294"/>
                </a:lnTo>
                <a:lnTo>
                  <a:pt x="1658" y="294"/>
                </a:lnTo>
                <a:lnTo>
                  <a:pt x="1663" y="294"/>
                </a:lnTo>
                <a:lnTo>
                  <a:pt x="1663" y="294"/>
                </a:lnTo>
                <a:lnTo>
                  <a:pt x="1663" y="298"/>
                </a:lnTo>
                <a:lnTo>
                  <a:pt x="1667" y="298"/>
                </a:lnTo>
                <a:lnTo>
                  <a:pt x="1667" y="298"/>
                </a:lnTo>
                <a:lnTo>
                  <a:pt x="1667" y="298"/>
                </a:lnTo>
                <a:lnTo>
                  <a:pt x="1667" y="298"/>
                </a:lnTo>
                <a:lnTo>
                  <a:pt x="1667" y="303"/>
                </a:lnTo>
                <a:lnTo>
                  <a:pt x="1667" y="303"/>
                </a:lnTo>
                <a:lnTo>
                  <a:pt x="1667" y="303"/>
                </a:lnTo>
                <a:lnTo>
                  <a:pt x="1672" y="303"/>
                </a:lnTo>
                <a:lnTo>
                  <a:pt x="1676" y="303"/>
                </a:lnTo>
                <a:lnTo>
                  <a:pt x="1676" y="303"/>
                </a:lnTo>
                <a:lnTo>
                  <a:pt x="1676" y="303"/>
                </a:lnTo>
                <a:lnTo>
                  <a:pt x="1681" y="303"/>
                </a:lnTo>
                <a:lnTo>
                  <a:pt x="1685" y="303"/>
                </a:lnTo>
                <a:lnTo>
                  <a:pt x="1690" y="298"/>
                </a:lnTo>
                <a:lnTo>
                  <a:pt x="1703" y="294"/>
                </a:lnTo>
                <a:lnTo>
                  <a:pt x="1703" y="294"/>
                </a:lnTo>
                <a:lnTo>
                  <a:pt x="1703" y="294"/>
                </a:lnTo>
                <a:lnTo>
                  <a:pt x="1703" y="289"/>
                </a:lnTo>
                <a:lnTo>
                  <a:pt x="1703" y="289"/>
                </a:lnTo>
                <a:lnTo>
                  <a:pt x="1703" y="289"/>
                </a:lnTo>
                <a:lnTo>
                  <a:pt x="1703" y="289"/>
                </a:lnTo>
                <a:lnTo>
                  <a:pt x="1699" y="289"/>
                </a:lnTo>
                <a:lnTo>
                  <a:pt x="1699" y="285"/>
                </a:lnTo>
                <a:lnTo>
                  <a:pt x="1699" y="285"/>
                </a:lnTo>
                <a:lnTo>
                  <a:pt x="1703" y="285"/>
                </a:lnTo>
                <a:lnTo>
                  <a:pt x="1703" y="285"/>
                </a:lnTo>
                <a:lnTo>
                  <a:pt x="1703" y="285"/>
                </a:lnTo>
                <a:lnTo>
                  <a:pt x="1703" y="285"/>
                </a:lnTo>
                <a:lnTo>
                  <a:pt x="1703" y="285"/>
                </a:lnTo>
                <a:lnTo>
                  <a:pt x="1703" y="285"/>
                </a:lnTo>
                <a:lnTo>
                  <a:pt x="1712" y="285"/>
                </a:lnTo>
                <a:lnTo>
                  <a:pt x="1712" y="285"/>
                </a:lnTo>
                <a:lnTo>
                  <a:pt x="1717" y="285"/>
                </a:lnTo>
                <a:lnTo>
                  <a:pt x="1717" y="285"/>
                </a:lnTo>
                <a:lnTo>
                  <a:pt x="1717" y="285"/>
                </a:lnTo>
                <a:lnTo>
                  <a:pt x="1717" y="289"/>
                </a:lnTo>
                <a:lnTo>
                  <a:pt x="1717" y="289"/>
                </a:lnTo>
                <a:lnTo>
                  <a:pt x="1717" y="289"/>
                </a:lnTo>
                <a:lnTo>
                  <a:pt x="1721" y="294"/>
                </a:lnTo>
                <a:lnTo>
                  <a:pt x="1721" y="294"/>
                </a:lnTo>
                <a:lnTo>
                  <a:pt x="1721" y="294"/>
                </a:lnTo>
                <a:lnTo>
                  <a:pt x="1726" y="289"/>
                </a:lnTo>
                <a:lnTo>
                  <a:pt x="1726" y="289"/>
                </a:lnTo>
                <a:lnTo>
                  <a:pt x="1726" y="289"/>
                </a:lnTo>
                <a:lnTo>
                  <a:pt x="1730" y="294"/>
                </a:lnTo>
                <a:lnTo>
                  <a:pt x="1730" y="294"/>
                </a:lnTo>
                <a:lnTo>
                  <a:pt x="1730" y="294"/>
                </a:lnTo>
                <a:lnTo>
                  <a:pt x="1730" y="294"/>
                </a:lnTo>
                <a:lnTo>
                  <a:pt x="1730" y="289"/>
                </a:lnTo>
                <a:lnTo>
                  <a:pt x="1730" y="289"/>
                </a:lnTo>
                <a:lnTo>
                  <a:pt x="1730" y="285"/>
                </a:lnTo>
                <a:lnTo>
                  <a:pt x="1735" y="285"/>
                </a:lnTo>
                <a:lnTo>
                  <a:pt x="1735" y="285"/>
                </a:lnTo>
                <a:lnTo>
                  <a:pt x="1735" y="285"/>
                </a:lnTo>
                <a:lnTo>
                  <a:pt x="1735" y="285"/>
                </a:lnTo>
                <a:lnTo>
                  <a:pt x="1730" y="280"/>
                </a:lnTo>
                <a:lnTo>
                  <a:pt x="1730" y="280"/>
                </a:lnTo>
                <a:lnTo>
                  <a:pt x="1735" y="280"/>
                </a:lnTo>
                <a:lnTo>
                  <a:pt x="1730" y="280"/>
                </a:lnTo>
                <a:lnTo>
                  <a:pt x="1730" y="280"/>
                </a:lnTo>
                <a:lnTo>
                  <a:pt x="1730" y="280"/>
                </a:lnTo>
                <a:lnTo>
                  <a:pt x="1730" y="280"/>
                </a:lnTo>
                <a:lnTo>
                  <a:pt x="1726" y="280"/>
                </a:lnTo>
                <a:lnTo>
                  <a:pt x="1726" y="280"/>
                </a:lnTo>
                <a:lnTo>
                  <a:pt x="1726" y="280"/>
                </a:lnTo>
                <a:lnTo>
                  <a:pt x="1730" y="276"/>
                </a:lnTo>
                <a:lnTo>
                  <a:pt x="1730" y="276"/>
                </a:lnTo>
                <a:lnTo>
                  <a:pt x="1735" y="276"/>
                </a:lnTo>
                <a:lnTo>
                  <a:pt x="1735" y="276"/>
                </a:lnTo>
                <a:lnTo>
                  <a:pt x="1735" y="280"/>
                </a:lnTo>
                <a:lnTo>
                  <a:pt x="1735" y="280"/>
                </a:lnTo>
                <a:lnTo>
                  <a:pt x="1735" y="280"/>
                </a:lnTo>
                <a:lnTo>
                  <a:pt x="1735" y="280"/>
                </a:lnTo>
                <a:lnTo>
                  <a:pt x="1735" y="280"/>
                </a:lnTo>
                <a:lnTo>
                  <a:pt x="1735" y="280"/>
                </a:lnTo>
                <a:lnTo>
                  <a:pt x="1735" y="280"/>
                </a:lnTo>
                <a:lnTo>
                  <a:pt x="1735" y="280"/>
                </a:lnTo>
                <a:lnTo>
                  <a:pt x="1735" y="280"/>
                </a:lnTo>
                <a:lnTo>
                  <a:pt x="1735" y="280"/>
                </a:lnTo>
                <a:lnTo>
                  <a:pt x="1735" y="285"/>
                </a:lnTo>
                <a:lnTo>
                  <a:pt x="1735" y="285"/>
                </a:lnTo>
                <a:lnTo>
                  <a:pt x="1735" y="285"/>
                </a:lnTo>
                <a:lnTo>
                  <a:pt x="1735" y="289"/>
                </a:lnTo>
                <a:lnTo>
                  <a:pt x="1735" y="289"/>
                </a:lnTo>
                <a:lnTo>
                  <a:pt x="1735" y="289"/>
                </a:lnTo>
                <a:lnTo>
                  <a:pt x="1735" y="289"/>
                </a:lnTo>
                <a:lnTo>
                  <a:pt x="1739" y="289"/>
                </a:lnTo>
                <a:lnTo>
                  <a:pt x="1739" y="289"/>
                </a:lnTo>
                <a:lnTo>
                  <a:pt x="1739" y="289"/>
                </a:lnTo>
                <a:lnTo>
                  <a:pt x="1744" y="285"/>
                </a:lnTo>
                <a:lnTo>
                  <a:pt x="1748" y="285"/>
                </a:lnTo>
                <a:lnTo>
                  <a:pt x="1753" y="285"/>
                </a:lnTo>
                <a:lnTo>
                  <a:pt x="1753" y="285"/>
                </a:lnTo>
                <a:lnTo>
                  <a:pt x="1757" y="285"/>
                </a:lnTo>
                <a:lnTo>
                  <a:pt x="1757" y="285"/>
                </a:lnTo>
                <a:lnTo>
                  <a:pt x="1762" y="285"/>
                </a:lnTo>
                <a:lnTo>
                  <a:pt x="1762" y="280"/>
                </a:lnTo>
                <a:lnTo>
                  <a:pt x="1766" y="280"/>
                </a:lnTo>
                <a:lnTo>
                  <a:pt x="1766" y="280"/>
                </a:lnTo>
                <a:lnTo>
                  <a:pt x="1766" y="280"/>
                </a:lnTo>
                <a:lnTo>
                  <a:pt x="1766" y="280"/>
                </a:lnTo>
                <a:lnTo>
                  <a:pt x="1771" y="280"/>
                </a:lnTo>
                <a:lnTo>
                  <a:pt x="1771" y="280"/>
                </a:lnTo>
                <a:lnTo>
                  <a:pt x="1775" y="276"/>
                </a:lnTo>
                <a:lnTo>
                  <a:pt x="1775" y="276"/>
                </a:lnTo>
                <a:lnTo>
                  <a:pt x="1780" y="271"/>
                </a:lnTo>
                <a:lnTo>
                  <a:pt x="1780" y="271"/>
                </a:lnTo>
                <a:lnTo>
                  <a:pt x="1780" y="271"/>
                </a:lnTo>
                <a:lnTo>
                  <a:pt x="1780" y="267"/>
                </a:lnTo>
                <a:lnTo>
                  <a:pt x="1780" y="267"/>
                </a:lnTo>
                <a:lnTo>
                  <a:pt x="1780" y="267"/>
                </a:lnTo>
                <a:lnTo>
                  <a:pt x="1780" y="262"/>
                </a:lnTo>
                <a:lnTo>
                  <a:pt x="1780" y="262"/>
                </a:lnTo>
                <a:lnTo>
                  <a:pt x="1780" y="262"/>
                </a:lnTo>
                <a:lnTo>
                  <a:pt x="1780" y="262"/>
                </a:lnTo>
                <a:lnTo>
                  <a:pt x="1780" y="262"/>
                </a:lnTo>
                <a:lnTo>
                  <a:pt x="1784" y="258"/>
                </a:lnTo>
                <a:lnTo>
                  <a:pt x="1784" y="258"/>
                </a:lnTo>
                <a:lnTo>
                  <a:pt x="1784" y="258"/>
                </a:lnTo>
                <a:lnTo>
                  <a:pt x="1784" y="258"/>
                </a:lnTo>
                <a:lnTo>
                  <a:pt x="1780" y="258"/>
                </a:lnTo>
                <a:lnTo>
                  <a:pt x="1780" y="258"/>
                </a:lnTo>
                <a:lnTo>
                  <a:pt x="1780" y="258"/>
                </a:lnTo>
                <a:lnTo>
                  <a:pt x="1780" y="258"/>
                </a:lnTo>
                <a:lnTo>
                  <a:pt x="1780" y="258"/>
                </a:lnTo>
                <a:lnTo>
                  <a:pt x="1780" y="258"/>
                </a:lnTo>
                <a:lnTo>
                  <a:pt x="1780" y="253"/>
                </a:lnTo>
                <a:lnTo>
                  <a:pt x="1780" y="253"/>
                </a:lnTo>
                <a:lnTo>
                  <a:pt x="1780" y="253"/>
                </a:lnTo>
                <a:lnTo>
                  <a:pt x="1780" y="253"/>
                </a:lnTo>
                <a:lnTo>
                  <a:pt x="1784" y="253"/>
                </a:lnTo>
                <a:lnTo>
                  <a:pt x="1784" y="253"/>
                </a:lnTo>
                <a:lnTo>
                  <a:pt x="1784" y="253"/>
                </a:lnTo>
                <a:lnTo>
                  <a:pt x="1784" y="253"/>
                </a:lnTo>
                <a:lnTo>
                  <a:pt x="1789" y="253"/>
                </a:lnTo>
                <a:lnTo>
                  <a:pt x="1789" y="253"/>
                </a:lnTo>
                <a:lnTo>
                  <a:pt x="1789" y="253"/>
                </a:lnTo>
                <a:lnTo>
                  <a:pt x="1789" y="253"/>
                </a:lnTo>
                <a:lnTo>
                  <a:pt x="1794" y="253"/>
                </a:lnTo>
                <a:lnTo>
                  <a:pt x="1794" y="253"/>
                </a:lnTo>
                <a:lnTo>
                  <a:pt x="1798" y="249"/>
                </a:lnTo>
                <a:lnTo>
                  <a:pt x="1798" y="249"/>
                </a:lnTo>
                <a:lnTo>
                  <a:pt x="1803" y="249"/>
                </a:lnTo>
                <a:lnTo>
                  <a:pt x="1803" y="249"/>
                </a:lnTo>
                <a:lnTo>
                  <a:pt x="1803" y="249"/>
                </a:lnTo>
                <a:lnTo>
                  <a:pt x="1803" y="249"/>
                </a:lnTo>
                <a:lnTo>
                  <a:pt x="1803" y="244"/>
                </a:lnTo>
                <a:lnTo>
                  <a:pt x="1798" y="244"/>
                </a:lnTo>
                <a:lnTo>
                  <a:pt x="1798" y="244"/>
                </a:lnTo>
                <a:lnTo>
                  <a:pt x="1798" y="244"/>
                </a:lnTo>
                <a:lnTo>
                  <a:pt x="1798" y="244"/>
                </a:lnTo>
                <a:lnTo>
                  <a:pt x="1803" y="244"/>
                </a:lnTo>
                <a:lnTo>
                  <a:pt x="1807" y="240"/>
                </a:lnTo>
                <a:lnTo>
                  <a:pt x="1807" y="240"/>
                </a:lnTo>
                <a:lnTo>
                  <a:pt x="1807" y="240"/>
                </a:lnTo>
                <a:lnTo>
                  <a:pt x="1807" y="240"/>
                </a:lnTo>
                <a:lnTo>
                  <a:pt x="1803" y="240"/>
                </a:lnTo>
                <a:lnTo>
                  <a:pt x="1803" y="240"/>
                </a:lnTo>
                <a:lnTo>
                  <a:pt x="1798" y="240"/>
                </a:lnTo>
                <a:lnTo>
                  <a:pt x="1798" y="240"/>
                </a:lnTo>
                <a:lnTo>
                  <a:pt x="1798" y="240"/>
                </a:lnTo>
                <a:lnTo>
                  <a:pt x="1798" y="240"/>
                </a:lnTo>
                <a:lnTo>
                  <a:pt x="1803" y="235"/>
                </a:lnTo>
                <a:lnTo>
                  <a:pt x="1803" y="235"/>
                </a:lnTo>
                <a:lnTo>
                  <a:pt x="1798" y="235"/>
                </a:lnTo>
                <a:lnTo>
                  <a:pt x="1798" y="235"/>
                </a:lnTo>
                <a:lnTo>
                  <a:pt x="1798" y="235"/>
                </a:lnTo>
                <a:lnTo>
                  <a:pt x="1803" y="235"/>
                </a:lnTo>
                <a:lnTo>
                  <a:pt x="1803" y="231"/>
                </a:lnTo>
                <a:lnTo>
                  <a:pt x="1803" y="231"/>
                </a:lnTo>
                <a:lnTo>
                  <a:pt x="1803" y="231"/>
                </a:lnTo>
                <a:lnTo>
                  <a:pt x="1803" y="231"/>
                </a:lnTo>
                <a:lnTo>
                  <a:pt x="1798" y="231"/>
                </a:lnTo>
                <a:lnTo>
                  <a:pt x="1794" y="231"/>
                </a:lnTo>
                <a:lnTo>
                  <a:pt x="1794" y="231"/>
                </a:lnTo>
                <a:lnTo>
                  <a:pt x="1789" y="231"/>
                </a:lnTo>
                <a:lnTo>
                  <a:pt x="1789" y="226"/>
                </a:lnTo>
                <a:lnTo>
                  <a:pt x="1789" y="226"/>
                </a:lnTo>
                <a:lnTo>
                  <a:pt x="1784" y="226"/>
                </a:lnTo>
                <a:lnTo>
                  <a:pt x="1780" y="226"/>
                </a:lnTo>
                <a:lnTo>
                  <a:pt x="1780" y="226"/>
                </a:lnTo>
                <a:lnTo>
                  <a:pt x="1775" y="226"/>
                </a:lnTo>
                <a:lnTo>
                  <a:pt x="1775" y="226"/>
                </a:lnTo>
                <a:lnTo>
                  <a:pt x="1775" y="226"/>
                </a:lnTo>
                <a:lnTo>
                  <a:pt x="1775" y="226"/>
                </a:lnTo>
                <a:lnTo>
                  <a:pt x="1775" y="226"/>
                </a:lnTo>
                <a:lnTo>
                  <a:pt x="1775" y="226"/>
                </a:lnTo>
                <a:lnTo>
                  <a:pt x="1775" y="226"/>
                </a:lnTo>
                <a:lnTo>
                  <a:pt x="1771" y="226"/>
                </a:lnTo>
                <a:lnTo>
                  <a:pt x="1771" y="231"/>
                </a:lnTo>
                <a:lnTo>
                  <a:pt x="1771" y="231"/>
                </a:lnTo>
                <a:lnTo>
                  <a:pt x="1771" y="231"/>
                </a:lnTo>
                <a:lnTo>
                  <a:pt x="1771" y="231"/>
                </a:lnTo>
                <a:lnTo>
                  <a:pt x="1771" y="231"/>
                </a:lnTo>
                <a:lnTo>
                  <a:pt x="1766" y="231"/>
                </a:lnTo>
                <a:lnTo>
                  <a:pt x="1766" y="231"/>
                </a:lnTo>
                <a:lnTo>
                  <a:pt x="1766" y="235"/>
                </a:lnTo>
                <a:lnTo>
                  <a:pt x="1766" y="235"/>
                </a:lnTo>
                <a:lnTo>
                  <a:pt x="1766" y="235"/>
                </a:lnTo>
                <a:lnTo>
                  <a:pt x="1766" y="235"/>
                </a:lnTo>
                <a:lnTo>
                  <a:pt x="1766" y="235"/>
                </a:lnTo>
                <a:lnTo>
                  <a:pt x="1766" y="240"/>
                </a:lnTo>
                <a:lnTo>
                  <a:pt x="1766" y="240"/>
                </a:lnTo>
                <a:lnTo>
                  <a:pt x="1766" y="240"/>
                </a:lnTo>
                <a:lnTo>
                  <a:pt x="1766" y="240"/>
                </a:lnTo>
                <a:lnTo>
                  <a:pt x="1766" y="240"/>
                </a:lnTo>
                <a:lnTo>
                  <a:pt x="1766" y="240"/>
                </a:lnTo>
                <a:lnTo>
                  <a:pt x="1766" y="240"/>
                </a:lnTo>
                <a:lnTo>
                  <a:pt x="1766" y="240"/>
                </a:lnTo>
                <a:lnTo>
                  <a:pt x="1762" y="244"/>
                </a:lnTo>
                <a:lnTo>
                  <a:pt x="1762" y="244"/>
                </a:lnTo>
                <a:lnTo>
                  <a:pt x="1762" y="244"/>
                </a:lnTo>
                <a:lnTo>
                  <a:pt x="1762" y="244"/>
                </a:lnTo>
                <a:lnTo>
                  <a:pt x="1762" y="244"/>
                </a:lnTo>
                <a:lnTo>
                  <a:pt x="1762" y="244"/>
                </a:lnTo>
                <a:lnTo>
                  <a:pt x="1757" y="244"/>
                </a:lnTo>
                <a:lnTo>
                  <a:pt x="1757" y="244"/>
                </a:lnTo>
                <a:lnTo>
                  <a:pt x="1757" y="244"/>
                </a:lnTo>
                <a:lnTo>
                  <a:pt x="1757" y="244"/>
                </a:lnTo>
                <a:lnTo>
                  <a:pt x="1753" y="244"/>
                </a:lnTo>
                <a:lnTo>
                  <a:pt x="1753" y="244"/>
                </a:lnTo>
                <a:lnTo>
                  <a:pt x="1753" y="244"/>
                </a:lnTo>
                <a:lnTo>
                  <a:pt x="1753" y="244"/>
                </a:lnTo>
                <a:lnTo>
                  <a:pt x="1748" y="249"/>
                </a:lnTo>
                <a:lnTo>
                  <a:pt x="1748" y="249"/>
                </a:lnTo>
                <a:lnTo>
                  <a:pt x="1748" y="249"/>
                </a:lnTo>
                <a:lnTo>
                  <a:pt x="1748" y="249"/>
                </a:lnTo>
                <a:lnTo>
                  <a:pt x="1744" y="253"/>
                </a:lnTo>
                <a:lnTo>
                  <a:pt x="1739" y="258"/>
                </a:lnTo>
                <a:lnTo>
                  <a:pt x="1739" y="258"/>
                </a:lnTo>
                <a:lnTo>
                  <a:pt x="1730" y="262"/>
                </a:lnTo>
                <a:lnTo>
                  <a:pt x="1730" y="262"/>
                </a:lnTo>
                <a:lnTo>
                  <a:pt x="1726" y="262"/>
                </a:lnTo>
                <a:lnTo>
                  <a:pt x="1726" y="262"/>
                </a:lnTo>
                <a:lnTo>
                  <a:pt x="1721" y="267"/>
                </a:lnTo>
                <a:lnTo>
                  <a:pt x="1721" y="267"/>
                </a:lnTo>
                <a:lnTo>
                  <a:pt x="1721" y="267"/>
                </a:lnTo>
                <a:lnTo>
                  <a:pt x="1717" y="267"/>
                </a:lnTo>
                <a:lnTo>
                  <a:pt x="1717" y="267"/>
                </a:lnTo>
                <a:lnTo>
                  <a:pt x="1717" y="267"/>
                </a:lnTo>
                <a:lnTo>
                  <a:pt x="1717" y="267"/>
                </a:lnTo>
                <a:lnTo>
                  <a:pt x="1712" y="271"/>
                </a:lnTo>
                <a:lnTo>
                  <a:pt x="1708" y="271"/>
                </a:lnTo>
                <a:lnTo>
                  <a:pt x="1708" y="271"/>
                </a:lnTo>
                <a:lnTo>
                  <a:pt x="1708" y="271"/>
                </a:lnTo>
                <a:lnTo>
                  <a:pt x="1708" y="271"/>
                </a:lnTo>
                <a:lnTo>
                  <a:pt x="1708" y="271"/>
                </a:lnTo>
                <a:lnTo>
                  <a:pt x="1708" y="267"/>
                </a:lnTo>
                <a:lnTo>
                  <a:pt x="1708" y="267"/>
                </a:lnTo>
                <a:lnTo>
                  <a:pt x="1708" y="262"/>
                </a:lnTo>
                <a:lnTo>
                  <a:pt x="1708" y="262"/>
                </a:lnTo>
                <a:lnTo>
                  <a:pt x="1708" y="258"/>
                </a:lnTo>
                <a:lnTo>
                  <a:pt x="1712" y="258"/>
                </a:lnTo>
                <a:lnTo>
                  <a:pt x="1712" y="253"/>
                </a:lnTo>
                <a:lnTo>
                  <a:pt x="1717" y="253"/>
                </a:lnTo>
                <a:lnTo>
                  <a:pt x="1717" y="249"/>
                </a:lnTo>
                <a:lnTo>
                  <a:pt x="1717" y="249"/>
                </a:lnTo>
                <a:lnTo>
                  <a:pt x="1717" y="249"/>
                </a:lnTo>
                <a:lnTo>
                  <a:pt x="1717" y="253"/>
                </a:lnTo>
                <a:lnTo>
                  <a:pt x="1717" y="253"/>
                </a:lnTo>
                <a:lnTo>
                  <a:pt x="1717" y="253"/>
                </a:lnTo>
                <a:lnTo>
                  <a:pt x="1721" y="253"/>
                </a:lnTo>
                <a:lnTo>
                  <a:pt x="1721" y="253"/>
                </a:lnTo>
                <a:lnTo>
                  <a:pt x="1721" y="253"/>
                </a:lnTo>
                <a:lnTo>
                  <a:pt x="1721" y="249"/>
                </a:lnTo>
                <a:lnTo>
                  <a:pt x="1726" y="249"/>
                </a:lnTo>
                <a:lnTo>
                  <a:pt x="1726" y="249"/>
                </a:lnTo>
                <a:lnTo>
                  <a:pt x="1726" y="249"/>
                </a:lnTo>
                <a:lnTo>
                  <a:pt x="1726" y="244"/>
                </a:lnTo>
                <a:lnTo>
                  <a:pt x="1726" y="244"/>
                </a:lnTo>
                <a:lnTo>
                  <a:pt x="1730" y="240"/>
                </a:lnTo>
                <a:lnTo>
                  <a:pt x="1730" y="240"/>
                </a:lnTo>
                <a:lnTo>
                  <a:pt x="1726" y="240"/>
                </a:lnTo>
                <a:lnTo>
                  <a:pt x="1726" y="235"/>
                </a:lnTo>
                <a:lnTo>
                  <a:pt x="1726" y="235"/>
                </a:lnTo>
                <a:lnTo>
                  <a:pt x="1726" y="235"/>
                </a:lnTo>
                <a:lnTo>
                  <a:pt x="1726" y="231"/>
                </a:lnTo>
                <a:lnTo>
                  <a:pt x="1726" y="231"/>
                </a:lnTo>
                <a:lnTo>
                  <a:pt x="1721" y="231"/>
                </a:lnTo>
                <a:lnTo>
                  <a:pt x="1721" y="235"/>
                </a:lnTo>
                <a:lnTo>
                  <a:pt x="1717" y="235"/>
                </a:lnTo>
                <a:lnTo>
                  <a:pt x="1717" y="235"/>
                </a:lnTo>
                <a:lnTo>
                  <a:pt x="1712" y="240"/>
                </a:lnTo>
                <a:lnTo>
                  <a:pt x="1708" y="240"/>
                </a:lnTo>
                <a:lnTo>
                  <a:pt x="1708" y="240"/>
                </a:lnTo>
                <a:lnTo>
                  <a:pt x="1703" y="244"/>
                </a:lnTo>
                <a:lnTo>
                  <a:pt x="1703" y="244"/>
                </a:lnTo>
                <a:lnTo>
                  <a:pt x="1703" y="244"/>
                </a:lnTo>
                <a:lnTo>
                  <a:pt x="1703" y="244"/>
                </a:lnTo>
                <a:lnTo>
                  <a:pt x="1699" y="249"/>
                </a:lnTo>
                <a:lnTo>
                  <a:pt x="1699" y="249"/>
                </a:lnTo>
                <a:lnTo>
                  <a:pt x="1694" y="249"/>
                </a:lnTo>
                <a:lnTo>
                  <a:pt x="1694" y="249"/>
                </a:lnTo>
                <a:lnTo>
                  <a:pt x="1694" y="249"/>
                </a:lnTo>
                <a:lnTo>
                  <a:pt x="1694" y="249"/>
                </a:lnTo>
                <a:lnTo>
                  <a:pt x="1694" y="249"/>
                </a:lnTo>
                <a:lnTo>
                  <a:pt x="1694" y="249"/>
                </a:lnTo>
                <a:lnTo>
                  <a:pt x="1694" y="249"/>
                </a:lnTo>
                <a:lnTo>
                  <a:pt x="1694" y="249"/>
                </a:lnTo>
                <a:lnTo>
                  <a:pt x="1694" y="249"/>
                </a:lnTo>
                <a:lnTo>
                  <a:pt x="1694" y="244"/>
                </a:lnTo>
                <a:lnTo>
                  <a:pt x="1699" y="244"/>
                </a:lnTo>
                <a:lnTo>
                  <a:pt x="1699" y="240"/>
                </a:lnTo>
                <a:lnTo>
                  <a:pt x="1699" y="240"/>
                </a:lnTo>
                <a:lnTo>
                  <a:pt x="1703" y="240"/>
                </a:lnTo>
                <a:lnTo>
                  <a:pt x="1703" y="240"/>
                </a:lnTo>
                <a:lnTo>
                  <a:pt x="1703" y="240"/>
                </a:lnTo>
                <a:lnTo>
                  <a:pt x="1703" y="235"/>
                </a:lnTo>
                <a:lnTo>
                  <a:pt x="1703" y="235"/>
                </a:lnTo>
                <a:lnTo>
                  <a:pt x="1703" y="231"/>
                </a:lnTo>
                <a:lnTo>
                  <a:pt x="1703" y="231"/>
                </a:lnTo>
                <a:lnTo>
                  <a:pt x="1703" y="231"/>
                </a:lnTo>
                <a:lnTo>
                  <a:pt x="1703" y="231"/>
                </a:lnTo>
                <a:lnTo>
                  <a:pt x="1708" y="231"/>
                </a:lnTo>
                <a:lnTo>
                  <a:pt x="1703" y="231"/>
                </a:lnTo>
                <a:lnTo>
                  <a:pt x="1703" y="231"/>
                </a:lnTo>
                <a:lnTo>
                  <a:pt x="1708" y="231"/>
                </a:lnTo>
                <a:lnTo>
                  <a:pt x="1708" y="231"/>
                </a:lnTo>
                <a:lnTo>
                  <a:pt x="1708" y="231"/>
                </a:lnTo>
                <a:lnTo>
                  <a:pt x="1708" y="231"/>
                </a:lnTo>
                <a:lnTo>
                  <a:pt x="1712" y="231"/>
                </a:lnTo>
                <a:lnTo>
                  <a:pt x="1712" y="226"/>
                </a:lnTo>
                <a:lnTo>
                  <a:pt x="1712" y="231"/>
                </a:lnTo>
                <a:lnTo>
                  <a:pt x="1717" y="226"/>
                </a:lnTo>
                <a:lnTo>
                  <a:pt x="1717" y="226"/>
                </a:lnTo>
                <a:lnTo>
                  <a:pt x="1712" y="226"/>
                </a:lnTo>
                <a:lnTo>
                  <a:pt x="1712" y="226"/>
                </a:lnTo>
                <a:lnTo>
                  <a:pt x="1712" y="226"/>
                </a:lnTo>
                <a:lnTo>
                  <a:pt x="1712" y="226"/>
                </a:lnTo>
                <a:lnTo>
                  <a:pt x="1708" y="226"/>
                </a:lnTo>
                <a:lnTo>
                  <a:pt x="1703" y="226"/>
                </a:lnTo>
                <a:lnTo>
                  <a:pt x="1703" y="226"/>
                </a:lnTo>
                <a:lnTo>
                  <a:pt x="1708" y="226"/>
                </a:lnTo>
                <a:lnTo>
                  <a:pt x="1708" y="226"/>
                </a:lnTo>
                <a:lnTo>
                  <a:pt x="1712" y="226"/>
                </a:lnTo>
                <a:lnTo>
                  <a:pt x="1708" y="226"/>
                </a:lnTo>
                <a:lnTo>
                  <a:pt x="1708" y="226"/>
                </a:lnTo>
                <a:lnTo>
                  <a:pt x="1708" y="226"/>
                </a:lnTo>
                <a:lnTo>
                  <a:pt x="1703" y="226"/>
                </a:lnTo>
                <a:lnTo>
                  <a:pt x="1699" y="226"/>
                </a:lnTo>
                <a:lnTo>
                  <a:pt x="1699" y="226"/>
                </a:lnTo>
                <a:lnTo>
                  <a:pt x="1699" y="222"/>
                </a:lnTo>
                <a:lnTo>
                  <a:pt x="1699" y="222"/>
                </a:lnTo>
                <a:lnTo>
                  <a:pt x="1699" y="222"/>
                </a:lnTo>
                <a:lnTo>
                  <a:pt x="1699" y="222"/>
                </a:lnTo>
                <a:lnTo>
                  <a:pt x="1694" y="222"/>
                </a:lnTo>
                <a:lnTo>
                  <a:pt x="1694" y="222"/>
                </a:lnTo>
                <a:lnTo>
                  <a:pt x="1694" y="222"/>
                </a:lnTo>
                <a:lnTo>
                  <a:pt x="1694" y="222"/>
                </a:lnTo>
                <a:lnTo>
                  <a:pt x="1694" y="222"/>
                </a:lnTo>
                <a:lnTo>
                  <a:pt x="1703" y="217"/>
                </a:lnTo>
                <a:lnTo>
                  <a:pt x="1708" y="217"/>
                </a:lnTo>
                <a:lnTo>
                  <a:pt x="1708" y="217"/>
                </a:lnTo>
                <a:lnTo>
                  <a:pt x="1708" y="217"/>
                </a:lnTo>
                <a:lnTo>
                  <a:pt x="1708" y="217"/>
                </a:lnTo>
                <a:lnTo>
                  <a:pt x="1703" y="217"/>
                </a:lnTo>
                <a:lnTo>
                  <a:pt x="1703" y="217"/>
                </a:lnTo>
                <a:lnTo>
                  <a:pt x="1708" y="213"/>
                </a:lnTo>
                <a:lnTo>
                  <a:pt x="1708" y="213"/>
                </a:lnTo>
                <a:lnTo>
                  <a:pt x="1708" y="213"/>
                </a:lnTo>
                <a:lnTo>
                  <a:pt x="1708" y="213"/>
                </a:lnTo>
                <a:lnTo>
                  <a:pt x="1708" y="213"/>
                </a:lnTo>
                <a:lnTo>
                  <a:pt x="1712" y="213"/>
                </a:lnTo>
                <a:lnTo>
                  <a:pt x="1712" y="213"/>
                </a:lnTo>
                <a:lnTo>
                  <a:pt x="1712" y="217"/>
                </a:lnTo>
                <a:lnTo>
                  <a:pt x="1717" y="217"/>
                </a:lnTo>
                <a:lnTo>
                  <a:pt x="1717" y="217"/>
                </a:lnTo>
                <a:lnTo>
                  <a:pt x="1717" y="213"/>
                </a:lnTo>
                <a:lnTo>
                  <a:pt x="1717" y="213"/>
                </a:lnTo>
                <a:lnTo>
                  <a:pt x="1717" y="213"/>
                </a:lnTo>
                <a:lnTo>
                  <a:pt x="1717" y="213"/>
                </a:lnTo>
                <a:lnTo>
                  <a:pt x="1717" y="213"/>
                </a:lnTo>
                <a:lnTo>
                  <a:pt x="1717" y="213"/>
                </a:lnTo>
                <a:lnTo>
                  <a:pt x="1717" y="213"/>
                </a:lnTo>
                <a:lnTo>
                  <a:pt x="1712" y="213"/>
                </a:lnTo>
                <a:lnTo>
                  <a:pt x="1712" y="213"/>
                </a:lnTo>
                <a:lnTo>
                  <a:pt x="1712" y="213"/>
                </a:lnTo>
                <a:lnTo>
                  <a:pt x="1717" y="213"/>
                </a:lnTo>
                <a:lnTo>
                  <a:pt x="1717" y="213"/>
                </a:lnTo>
                <a:lnTo>
                  <a:pt x="1717" y="208"/>
                </a:lnTo>
                <a:lnTo>
                  <a:pt x="1717" y="208"/>
                </a:lnTo>
                <a:lnTo>
                  <a:pt x="1717" y="208"/>
                </a:lnTo>
                <a:lnTo>
                  <a:pt x="1717" y="204"/>
                </a:lnTo>
                <a:lnTo>
                  <a:pt x="1717" y="204"/>
                </a:lnTo>
                <a:lnTo>
                  <a:pt x="1717" y="204"/>
                </a:lnTo>
                <a:lnTo>
                  <a:pt x="1717" y="204"/>
                </a:lnTo>
                <a:lnTo>
                  <a:pt x="1712" y="204"/>
                </a:lnTo>
                <a:lnTo>
                  <a:pt x="1712" y="204"/>
                </a:lnTo>
                <a:lnTo>
                  <a:pt x="1717" y="199"/>
                </a:lnTo>
                <a:lnTo>
                  <a:pt x="1717" y="199"/>
                </a:lnTo>
                <a:lnTo>
                  <a:pt x="1721" y="199"/>
                </a:lnTo>
                <a:lnTo>
                  <a:pt x="1721" y="199"/>
                </a:lnTo>
                <a:lnTo>
                  <a:pt x="1721" y="194"/>
                </a:lnTo>
                <a:lnTo>
                  <a:pt x="1721" y="194"/>
                </a:lnTo>
                <a:lnTo>
                  <a:pt x="1721" y="194"/>
                </a:lnTo>
                <a:lnTo>
                  <a:pt x="1726" y="190"/>
                </a:lnTo>
                <a:lnTo>
                  <a:pt x="1721" y="190"/>
                </a:lnTo>
                <a:lnTo>
                  <a:pt x="1721" y="190"/>
                </a:lnTo>
                <a:lnTo>
                  <a:pt x="1721" y="185"/>
                </a:lnTo>
                <a:lnTo>
                  <a:pt x="1721" y="185"/>
                </a:lnTo>
                <a:lnTo>
                  <a:pt x="1726" y="185"/>
                </a:lnTo>
                <a:lnTo>
                  <a:pt x="1726" y="185"/>
                </a:lnTo>
                <a:lnTo>
                  <a:pt x="1726" y="185"/>
                </a:lnTo>
                <a:lnTo>
                  <a:pt x="1721" y="185"/>
                </a:lnTo>
                <a:lnTo>
                  <a:pt x="1721" y="185"/>
                </a:lnTo>
                <a:lnTo>
                  <a:pt x="1717" y="185"/>
                </a:lnTo>
                <a:lnTo>
                  <a:pt x="1717" y="181"/>
                </a:lnTo>
                <a:lnTo>
                  <a:pt x="1721" y="181"/>
                </a:lnTo>
                <a:lnTo>
                  <a:pt x="1721" y="181"/>
                </a:lnTo>
                <a:lnTo>
                  <a:pt x="1721" y="181"/>
                </a:lnTo>
                <a:lnTo>
                  <a:pt x="1721" y="181"/>
                </a:lnTo>
                <a:lnTo>
                  <a:pt x="1717" y="181"/>
                </a:lnTo>
                <a:lnTo>
                  <a:pt x="1712" y="181"/>
                </a:lnTo>
                <a:lnTo>
                  <a:pt x="1708" y="181"/>
                </a:lnTo>
                <a:lnTo>
                  <a:pt x="1703" y="185"/>
                </a:lnTo>
                <a:lnTo>
                  <a:pt x="1699" y="185"/>
                </a:lnTo>
                <a:lnTo>
                  <a:pt x="1699" y="185"/>
                </a:lnTo>
                <a:lnTo>
                  <a:pt x="1699" y="185"/>
                </a:lnTo>
                <a:lnTo>
                  <a:pt x="1699" y="185"/>
                </a:lnTo>
                <a:lnTo>
                  <a:pt x="1699" y="190"/>
                </a:lnTo>
                <a:lnTo>
                  <a:pt x="1703" y="190"/>
                </a:lnTo>
                <a:lnTo>
                  <a:pt x="1703" y="190"/>
                </a:lnTo>
                <a:lnTo>
                  <a:pt x="1703" y="190"/>
                </a:lnTo>
                <a:lnTo>
                  <a:pt x="1699" y="190"/>
                </a:lnTo>
                <a:lnTo>
                  <a:pt x="1694" y="190"/>
                </a:lnTo>
                <a:lnTo>
                  <a:pt x="1694" y="190"/>
                </a:lnTo>
                <a:lnTo>
                  <a:pt x="1694" y="190"/>
                </a:lnTo>
                <a:lnTo>
                  <a:pt x="1694" y="190"/>
                </a:lnTo>
                <a:lnTo>
                  <a:pt x="1694" y="190"/>
                </a:lnTo>
                <a:lnTo>
                  <a:pt x="1694" y="190"/>
                </a:lnTo>
                <a:lnTo>
                  <a:pt x="1694" y="190"/>
                </a:lnTo>
                <a:lnTo>
                  <a:pt x="1690" y="190"/>
                </a:lnTo>
                <a:lnTo>
                  <a:pt x="1690" y="190"/>
                </a:lnTo>
                <a:lnTo>
                  <a:pt x="1685" y="190"/>
                </a:lnTo>
                <a:lnTo>
                  <a:pt x="1685" y="194"/>
                </a:lnTo>
                <a:lnTo>
                  <a:pt x="1685" y="194"/>
                </a:lnTo>
                <a:lnTo>
                  <a:pt x="1685" y="194"/>
                </a:lnTo>
                <a:lnTo>
                  <a:pt x="1685" y="194"/>
                </a:lnTo>
                <a:lnTo>
                  <a:pt x="1681" y="194"/>
                </a:lnTo>
                <a:lnTo>
                  <a:pt x="1681" y="194"/>
                </a:lnTo>
                <a:lnTo>
                  <a:pt x="1676" y="199"/>
                </a:lnTo>
                <a:lnTo>
                  <a:pt x="1676" y="199"/>
                </a:lnTo>
                <a:lnTo>
                  <a:pt x="1676" y="204"/>
                </a:lnTo>
                <a:lnTo>
                  <a:pt x="1676" y="204"/>
                </a:lnTo>
                <a:lnTo>
                  <a:pt x="1676" y="204"/>
                </a:lnTo>
                <a:lnTo>
                  <a:pt x="1681" y="204"/>
                </a:lnTo>
                <a:lnTo>
                  <a:pt x="1681" y="204"/>
                </a:lnTo>
                <a:lnTo>
                  <a:pt x="1681" y="204"/>
                </a:lnTo>
                <a:lnTo>
                  <a:pt x="1676" y="204"/>
                </a:lnTo>
                <a:lnTo>
                  <a:pt x="1681" y="204"/>
                </a:lnTo>
                <a:lnTo>
                  <a:pt x="1676" y="204"/>
                </a:lnTo>
                <a:lnTo>
                  <a:pt x="1676" y="204"/>
                </a:lnTo>
                <a:lnTo>
                  <a:pt x="1676" y="204"/>
                </a:lnTo>
                <a:lnTo>
                  <a:pt x="1672" y="204"/>
                </a:lnTo>
                <a:lnTo>
                  <a:pt x="1672" y="204"/>
                </a:lnTo>
                <a:lnTo>
                  <a:pt x="1667" y="208"/>
                </a:lnTo>
                <a:lnTo>
                  <a:pt x="1667" y="208"/>
                </a:lnTo>
                <a:lnTo>
                  <a:pt x="1663" y="208"/>
                </a:lnTo>
                <a:lnTo>
                  <a:pt x="1663" y="213"/>
                </a:lnTo>
                <a:lnTo>
                  <a:pt x="1663" y="213"/>
                </a:lnTo>
                <a:lnTo>
                  <a:pt x="1663" y="217"/>
                </a:lnTo>
                <a:lnTo>
                  <a:pt x="1663" y="217"/>
                </a:lnTo>
                <a:lnTo>
                  <a:pt x="1663" y="217"/>
                </a:lnTo>
                <a:lnTo>
                  <a:pt x="1663" y="217"/>
                </a:lnTo>
                <a:lnTo>
                  <a:pt x="1663" y="217"/>
                </a:lnTo>
                <a:lnTo>
                  <a:pt x="1667" y="217"/>
                </a:lnTo>
                <a:lnTo>
                  <a:pt x="1667" y="217"/>
                </a:lnTo>
                <a:lnTo>
                  <a:pt x="1667" y="217"/>
                </a:lnTo>
                <a:lnTo>
                  <a:pt x="1667" y="222"/>
                </a:lnTo>
                <a:lnTo>
                  <a:pt x="1672" y="222"/>
                </a:lnTo>
                <a:lnTo>
                  <a:pt x="1672" y="222"/>
                </a:lnTo>
                <a:lnTo>
                  <a:pt x="1672" y="222"/>
                </a:lnTo>
                <a:lnTo>
                  <a:pt x="1672" y="222"/>
                </a:lnTo>
                <a:lnTo>
                  <a:pt x="1672" y="222"/>
                </a:lnTo>
                <a:lnTo>
                  <a:pt x="1672" y="222"/>
                </a:lnTo>
                <a:lnTo>
                  <a:pt x="1672" y="222"/>
                </a:lnTo>
                <a:lnTo>
                  <a:pt x="1672" y="226"/>
                </a:lnTo>
                <a:lnTo>
                  <a:pt x="1672" y="226"/>
                </a:lnTo>
                <a:lnTo>
                  <a:pt x="1676" y="226"/>
                </a:lnTo>
                <a:lnTo>
                  <a:pt x="1676" y="226"/>
                </a:lnTo>
                <a:lnTo>
                  <a:pt x="1676" y="226"/>
                </a:lnTo>
                <a:lnTo>
                  <a:pt x="1681" y="226"/>
                </a:lnTo>
                <a:lnTo>
                  <a:pt x="1681" y="226"/>
                </a:lnTo>
                <a:lnTo>
                  <a:pt x="1681" y="226"/>
                </a:lnTo>
                <a:lnTo>
                  <a:pt x="1681" y="226"/>
                </a:lnTo>
                <a:lnTo>
                  <a:pt x="1681" y="226"/>
                </a:lnTo>
                <a:lnTo>
                  <a:pt x="1681" y="226"/>
                </a:lnTo>
                <a:lnTo>
                  <a:pt x="1681" y="226"/>
                </a:lnTo>
                <a:lnTo>
                  <a:pt x="1681" y="226"/>
                </a:lnTo>
                <a:lnTo>
                  <a:pt x="1676" y="231"/>
                </a:lnTo>
                <a:lnTo>
                  <a:pt x="1676" y="231"/>
                </a:lnTo>
                <a:lnTo>
                  <a:pt x="1676" y="231"/>
                </a:lnTo>
                <a:lnTo>
                  <a:pt x="1676" y="231"/>
                </a:lnTo>
                <a:lnTo>
                  <a:pt x="1681" y="226"/>
                </a:lnTo>
                <a:lnTo>
                  <a:pt x="1681" y="226"/>
                </a:lnTo>
                <a:lnTo>
                  <a:pt x="1676" y="226"/>
                </a:lnTo>
                <a:lnTo>
                  <a:pt x="1672" y="226"/>
                </a:lnTo>
                <a:lnTo>
                  <a:pt x="1672" y="226"/>
                </a:lnTo>
                <a:lnTo>
                  <a:pt x="1672" y="226"/>
                </a:lnTo>
                <a:lnTo>
                  <a:pt x="1672" y="231"/>
                </a:lnTo>
                <a:lnTo>
                  <a:pt x="1667" y="231"/>
                </a:lnTo>
                <a:lnTo>
                  <a:pt x="1667" y="231"/>
                </a:lnTo>
                <a:lnTo>
                  <a:pt x="1672" y="231"/>
                </a:lnTo>
                <a:lnTo>
                  <a:pt x="1667" y="231"/>
                </a:lnTo>
                <a:lnTo>
                  <a:pt x="1667" y="231"/>
                </a:lnTo>
                <a:lnTo>
                  <a:pt x="1663" y="235"/>
                </a:lnTo>
                <a:lnTo>
                  <a:pt x="1658" y="235"/>
                </a:lnTo>
                <a:lnTo>
                  <a:pt x="1658" y="235"/>
                </a:lnTo>
                <a:lnTo>
                  <a:pt x="1658" y="235"/>
                </a:lnTo>
                <a:lnTo>
                  <a:pt x="1658" y="235"/>
                </a:lnTo>
                <a:lnTo>
                  <a:pt x="1663" y="235"/>
                </a:lnTo>
                <a:lnTo>
                  <a:pt x="1663" y="235"/>
                </a:lnTo>
                <a:lnTo>
                  <a:pt x="1663" y="235"/>
                </a:lnTo>
                <a:lnTo>
                  <a:pt x="1667" y="235"/>
                </a:lnTo>
                <a:lnTo>
                  <a:pt x="1667" y="235"/>
                </a:lnTo>
                <a:lnTo>
                  <a:pt x="1667" y="235"/>
                </a:lnTo>
                <a:lnTo>
                  <a:pt x="1672" y="235"/>
                </a:lnTo>
                <a:lnTo>
                  <a:pt x="1672" y="235"/>
                </a:lnTo>
                <a:lnTo>
                  <a:pt x="1672" y="235"/>
                </a:lnTo>
                <a:lnTo>
                  <a:pt x="1672" y="235"/>
                </a:lnTo>
                <a:lnTo>
                  <a:pt x="1667" y="235"/>
                </a:lnTo>
                <a:lnTo>
                  <a:pt x="1667" y="235"/>
                </a:lnTo>
                <a:lnTo>
                  <a:pt x="1667" y="235"/>
                </a:lnTo>
                <a:lnTo>
                  <a:pt x="1667" y="240"/>
                </a:lnTo>
                <a:lnTo>
                  <a:pt x="1663" y="240"/>
                </a:lnTo>
                <a:lnTo>
                  <a:pt x="1663" y="240"/>
                </a:lnTo>
                <a:lnTo>
                  <a:pt x="1667" y="240"/>
                </a:lnTo>
                <a:lnTo>
                  <a:pt x="1667" y="240"/>
                </a:lnTo>
                <a:lnTo>
                  <a:pt x="1663" y="240"/>
                </a:lnTo>
                <a:lnTo>
                  <a:pt x="1658" y="244"/>
                </a:lnTo>
                <a:lnTo>
                  <a:pt x="1653" y="244"/>
                </a:lnTo>
                <a:lnTo>
                  <a:pt x="1653" y="244"/>
                </a:lnTo>
                <a:lnTo>
                  <a:pt x="1649" y="249"/>
                </a:lnTo>
                <a:lnTo>
                  <a:pt x="1649" y="249"/>
                </a:lnTo>
                <a:lnTo>
                  <a:pt x="1640" y="249"/>
                </a:lnTo>
                <a:lnTo>
                  <a:pt x="1640" y="249"/>
                </a:lnTo>
                <a:lnTo>
                  <a:pt x="1640" y="249"/>
                </a:lnTo>
                <a:lnTo>
                  <a:pt x="1640" y="249"/>
                </a:lnTo>
                <a:lnTo>
                  <a:pt x="1635" y="249"/>
                </a:lnTo>
                <a:lnTo>
                  <a:pt x="1635" y="249"/>
                </a:lnTo>
                <a:lnTo>
                  <a:pt x="1635" y="249"/>
                </a:lnTo>
                <a:lnTo>
                  <a:pt x="1635" y="249"/>
                </a:lnTo>
                <a:lnTo>
                  <a:pt x="1626" y="253"/>
                </a:lnTo>
                <a:lnTo>
                  <a:pt x="1626" y="253"/>
                </a:lnTo>
                <a:lnTo>
                  <a:pt x="1626" y="258"/>
                </a:lnTo>
                <a:lnTo>
                  <a:pt x="1626" y="258"/>
                </a:lnTo>
                <a:lnTo>
                  <a:pt x="1622" y="262"/>
                </a:lnTo>
                <a:lnTo>
                  <a:pt x="1622" y="262"/>
                </a:lnTo>
                <a:lnTo>
                  <a:pt x="1617" y="267"/>
                </a:lnTo>
                <a:lnTo>
                  <a:pt x="1613" y="267"/>
                </a:lnTo>
                <a:lnTo>
                  <a:pt x="1613" y="267"/>
                </a:lnTo>
                <a:lnTo>
                  <a:pt x="1613" y="267"/>
                </a:lnTo>
                <a:lnTo>
                  <a:pt x="1608" y="267"/>
                </a:lnTo>
                <a:lnTo>
                  <a:pt x="1608" y="267"/>
                </a:lnTo>
                <a:lnTo>
                  <a:pt x="1608" y="267"/>
                </a:lnTo>
                <a:lnTo>
                  <a:pt x="1604" y="267"/>
                </a:lnTo>
                <a:lnTo>
                  <a:pt x="1604" y="271"/>
                </a:lnTo>
                <a:lnTo>
                  <a:pt x="1604" y="271"/>
                </a:lnTo>
                <a:lnTo>
                  <a:pt x="1604" y="271"/>
                </a:lnTo>
                <a:lnTo>
                  <a:pt x="1604" y="276"/>
                </a:lnTo>
                <a:lnTo>
                  <a:pt x="1604" y="276"/>
                </a:lnTo>
                <a:lnTo>
                  <a:pt x="1604" y="271"/>
                </a:lnTo>
                <a:lnTo>
                  <a:pt x="1604" y="271"/>
                </a:lnTo>
                <a:lnTo>
                  <a:pt x="1604" y="267"/>
                </a:lnTo>
                <a:lnTo>
                  <a:pt x="1604" y="267"/>
                </a:lnTo>
                <a:lnTo>
                  <a:pt x="1604" y="267"/>
                </a:lnTo>
                <a:lnTo>
                  <a:pt x="1604" y="267"/>
                </a:lnTo>
                <a:lnTo>
                  <a:pt x="1604" y="267"/>
                </a:lnTo>
                <a:lnTo>
                  <a:pt x="1604" y="267"/>
                </a:lnTo>
                <a:lnTo>
                  <a:pt x="1608" y="267"/>
                </a:lnTo>
                <a:lnTo>
                  <a:pt x="1608" y="267"/>
                </a:lnTo>
                <a:lnTo>
                  <a:pt x="1608" y="267"/>
                </a:lnTo>
                <a:lnTo>
                  <a:pt x="1608" y="267"/>
                </a:lnTo>
                <a:lnTo>
                  <a:pt x="1608" y="267"/>
                </a:lnTo>
                <a:lnTo>
                  <a:pt x="1613" y="267"/>
                </a:lnTo>
                <a:lnTo>
                  <a:pt x="1613" y="267"/>
                </a:lnTo>
                <a:lnTo>
                  <a:pt x="1613" y="267"/>
                </a:lnTo>
                <a:lnTo>
                  <a:pt x="1613" y="267"/>
                </a:lnTo>
                <a:lnTo>
                  <a:pt x="1613" y="267"/>
                </a:lnTo>
                <a:lnTo>
                  <a:pt x="1617" y="267"/>
                </a:lnTo>
                <a:lnTo>
                  <a:pt x="1617" y="267"/>
                </a:lnTo>
                <a:lnTo>
                  <a:pt x="1617" y="267"/>
                </a:lnTo>
                <a:lnTo>
                  <a:pt x="1617" y="262"/>
                </a:lnTo>
                <a:lnTo>
                  <a:pt x="1617" y="262"/>
                </a:lnTo>
                <a:lnTo>
                  <a:pt x="1617" y="262"/>
                </a:lnTo>
                <a:lnTo>
                  <a:pt x="1613" y="262"/>
                </a:lnTo>
                <a:lnTo>
                  <a:pt x="1613" y="262"/>
                </a:lnTo>
                <a:lnTo>
                  <a:pt x="1617" y="262"/>
                </a:lnTo>
                <a:lnTo>
                  <a:pt x="1617" y="262"/>
                </a:lnTo>
                <a:lnTo>
                  <a:pt x="1613" y="262"/>
                </a:lnTo>
                <a:lnTo>
                  <a:pt x="1613" y="262"/>
                </a:lnTo>
                <a:lnTo>
                  <a:pt x="1613" y="262"/>
                </a:lnTo>
                <a:lnTo>
                  <a:pt x="1613" y="262"/>
                </a:lnTo>
                <a:lnTo>
                  <a:pt x="1613" y="262"/>
                </a:lnTo>
                <a:lnTo>
                  <a:pt x="1613" y="258"/>
                </a:lnTo>
                <a:lnTo>
                  <a:pt x="1613" y="258"/>
                </a:lnTo>
                <a:lnTo>
                  <a:pt x="1613" y="258"/>
                </a:lnTo>
                <a:lnTo>
                  <a:pt x="1617" y="253"/>
                </a:lnTo>
                <a:lnTo>
                  <a:pt x="1617" y="253"/>
                </a:lnTo>
                <a:lnTo>
                  <a:pt x="1622" y="253"/>
                </a:lnTo>
                <a:lnTo>
                  <a:pt x="1631" y="244"/>
                </a:lnTo>
                <a:lnTo>
                  <a:pt x="1631" y="244"/>
                </a:lnTo>
                <a:lnTo>
                  <a:pt x="1631" y="244"/>
                </a:lnTo>
                <a:lnTo>
                  <a:pt x="1626" y="244"/>
                </a:lnTo>
                <a:lnTo>
                  <a:pt x="1626" y="244"/>
                </a:lnTo>
                <a:lnTo>
                  <a:pt x="1622" y="249"/>
                </a:lnTo>
                <a:lnTo>
                  <a:pt x="1622" y="249"/>
                </a:lnTo>
                <a:lnTo>
                  <a:pt x="1622" y="249"/>
                </a:lnTo>
                <a:lnTo>
                  <a:pt x="1622" y="249"/>
                </a:lnTo>
                <a:lnTo>
                  <a:pt x="1622" y="249"/>
                </a:lnTo>
                <a:lnTo>
                  <a:pt x="1626" y="244"/>
                </a:lnTo>
                <a:lnTo>
                  <a:pt x="1626" y="244"/>
                </a:lnTo>
                <a:lnTo>
                  <a:pt x="1626" y="244"/>
                </a:lnTo>
                <a:lnTo>
                  <a:pt x="1626" y="244"/>
                </a:lnTo>
                <a:lnTo>
                  <a:pt x="1622" y="244"/>
                </a:lnTo>
                <a:lnTo>
                  <a:pt x="1622" y="244"/>
                </a:lnTo>
                <a:lnTo>
                  <a:pt x="1622" y="244"/>
                </a:lnTo>
                <a:lnTo>
                  <a:pt x="1622" y="240"/>
                </a:lnTo>
                <a:lnTo>
                  <a:pt x="1622" y="240"/>
                </a:lnTo>
                <a:lnTo>
                  <a:pt x="1622" y="240"/>
                </a:lnTo>
                <a:lnTo>
                  <a:pt x="1622" y="240"/>
                </a:lnTo>
                <a:lnTo>
                  <a:pt x="1622" y="240"/>
                </a:lnTo>
                <a:lnTo>
                  <a:pt x="1622" y="240"/>
                </a:lnTo>
                <a:lnTo>
                  <a:pt x="1617" y="240"/>
                </a:lnTo>
                <a:lnTo>
                  <a:pt x="1617" y="240"/>
                </a:lnTo>
                <a:lnTo>
                  <a:pt x="1617" y="240"/>
                </a:lnTo>
                <a:lnTo>
                  <a:pt x="1617" y="240"/>
                </a:lnTo>
                <a:lnTo>
                  <a:pt x="1617" y="240"/>
                </a:lnTo>
                <a:lnTo>
                  <a:pt x="1617" y="240"/>
                </a:lnTo>
                <a:lnTo>
                  <a:pt x="1613" y="240"/>
                </a:lnTo>
                <a:lnTo>
                  <a:pt x="1608" y="240"/>
                </a:lnTo>
                <a:lnTo>
                  <a:pt x="1608" y="240"/>
                </a:lnTo>
                <a:lnTo>
                  <a:pt x="1608" y="240"/>
                </a:lnTo>
                <a:lnTo>
                  <a:pt x="1608" y="240"/>
                </a:lnTo>
                <a:lnTo>
                  <a:pt x="1604" y="240"/>
                </a:lnTo>
                <a:lnTo>
                  <a:pt x="1604" y="240"/>
                </a:lnTo>
                <a:lnTo>
                  <a:pt x="1604" y="244"/>
                </a:lnTo>
                <a:lnTo>
                  <a:pt x="1604" y="244"/>
                </a:lnTo>
                <a:lnTo>
                  <a:pt x="1604" y="244"/>
                </a:lnTo>
                <a:lnTo>
                  <a:pt x="1604" y="244"/>
                </a:lnTo>
                <a:lnTo>
                  <a:pt x="1604" y="244"/>
                </a:lnTo>
                <a:lnTo>
                  <a:pt x="1604" y="244"/>
                </a:lnTo>
                <a:lnTo>
                  <a:pt x="1604" y="244"/>
                </a:lnTo>
                <a:lnTo>
                  <a:pt x="1604" y="249"/>
                </a:lnTo>
                <a:lnTo>
                  <a:pt x="1604" y="249"/>
                </a:lnTo>
                <a:lnTo>
                  <a:pt x="1604" y="249"/>
                </a:lnTo>
                <a:lnTo>
                  <a:pt x="1608" y="249"/>
                </a:lnTo>
                <a:lnTo>
                  <a:pt x="1608" y="249"/>
                </a:lnTo>
                <a:lnTo>
                  <a:pt x="1613" y="249"/>
                </a:lnTo>
                <a:lnTo>
                  <a:pt x="1613" y="249"/>
                </a:lnTo>
                <a:lnTo>
                  <a:pt x="1613" y="253"/>
                </a:lnTo>
                <a:lnTo>
                  <a:pt x="1613" y="253"/>
                </a:lnTo>
                <a:lnTo>
                  <a:pt x="1608" y="253"/>
                </a:lnTo>
                <a:lnTo>
                  <a:pt x="1608" y="253"/>
                </a:lnTo>
                <a:lnTo>
                  <a:pt x="1608" y="253"/>
                </a:lnTo>
                <a:lnTo>
                  <a:pt x="1608" y="253"/>
                </a:lnTo>
                <a:lnTo>
                  <a:pt x="1604" y="253"/>
                </a:lnTo>
                <a:lnTo>
                  <a:pt x="1604" y="253"/>
                </a:lnTo>
                <a:lnTo>
                  <a:pt x="1599" y="253"/>
                </a:lnTo>
                <a:lnTo>
                  <a:pt x="1599" y="253"/>
                </a:lnTo>
                <a:lnTo>
                  <a:pt x="1599" y="253"/>
                </a:lnTo>
                <a:lnTo>
                  <a:pt x="1599" y="249"/>
                </a:lnTo>
                <a:lnTo>
                  <a:pt x="1599" y="244"/>
                </a:lnTo>
                <a:lnTo>
                  <a:pt x="1599" y="244"/>
                </a:lnTo>
                <a:lnTo>
                  <a:pt x="1599" y="244"/>
                </a:lnTo>
                <a:lnTo>
                  <a:pt x="1599" y="244"/>
                </a:lnTo>
                <a:lnTo>
                  <a:pt x="1599" y="249"/>
                </a:lnTo>
                <a:lnTo>
                  <a:pt x="1599" y="249"/>
                </a:lnTo>
                <a:lnTo>
                  <a:pt x="1599" y="249"/>
                </a:lnTo>
                <a:lnTo>
                  <a:pt x="1599" y="249"/>
                </a:lnTo>
                <a:lnTo>
                  <a:pt x="1599" y="249"/>
                </a:lnTo>
                <a:lnTo>
                  <a:pt x="1599" y="249"/>
                </a:lnTo>
                <a:lnTo>
                  <a:pt x="1595" y="249"/>
                </a:lnTo>
                <a:lnTo>
                  <a:pt x="1595" y="249"/>
                </a:lnTo>
                <a:lnTo>
                  <a:pt x="1590" y="253"/>
                </a:lnTo>
                <a:lnTo>
                  <a:pt x="1590" y="253"/>
                </a:lnTo>
                <a:lnTo>
                  <a:pt x="1590" y="253"/>
                </a:lnTo>
                <a:lnTo>
                  <a:pt x="1586" y="253"/>
                </a:lnTo>
                <a:lnTo>
                  <a:pt x="1586" y="249"/>
                </a:lnTo>
                <a:lnTo>
                  <a:pt x="1586" y="249"/>
                </a:lnTo>
                <a:lnTo>
                  <a:pt x="1581" y="249"/>
                </a:lnTo>
                <a:lnTo>
                  <a:pt x="1577" y="249"/>
                </a:lnTo>
                <a:lnTo>
                  <a:pt x="1577" y="249"/>
                </a:lnTo>
                <a:lnTo>
                  <a:pt x="1577" y="249"/>
                </a:lnTo>
                <a:lnTo>
                  <a:pt x="1572" y="249"/>
                </a:lnTo>
                <a:lnTo>
                  <a:pt x="1572" y="249"/>
                </a:lnTo>
                <a:lnTo>
                  <a:pt x="1572" y="249"/>
                </a:lnTo>
                <a:lnTo>
                  <a:pt x="1568" y="249"/>
                </a:lnTo>
                <a:lnTo>
                  <a:pt x="1568" y="249"/>
                </a:lnTo>
                <a:lnTo>
                  <a:pt x="1563" y="249"/>
                </a:lnTo>
                <a:lnTo>
                  <a:pt x="1559" y="249"/>
                </a:lnTo>
                <a:lnTo>
                  <a:pt x="1559" y="249"/>
                </a:lnTo>
                <a:lnTo>
                  <a:pt x="1559" y="249"/>
                </a:lnTo>
                <a:lnTo>
                  <a:pt x="1554" y="249"/>
                </a:lnTo>
                <a:lnTo>
                  <a:pt x="1554" y="249"/>
                </a:lnTo>
                <a:lnTo>
                  <a:pt x="1554" y="249"/>
                </a:lnTo>
                <a:lnTo>
                  <a:pt x="1550" y="244"/>
                </a:lnTo>
                <a:lnTo>
                  <a:pt x="1550" y="244"/>
                </a:lnTo>
                <a:lnTo>
                  <a:pt x="1550" y="244"/>
                </a:lnTo>
                <a:lnTo>
                  <a:pt x="1550" y="240"/>
                </a:lnTo>
                <a:lnTo>
                  <a:pt x="1550" y="240"/>
                </a:lnTo>
                <a:lnTo>
                  <a:pt x="1545" y="240"/>
                </a:lnTo>
                <a:lnTo>
                  <a:pt x="1545" y="240"/>
                </a:lnTo>
                <a:lnTo>
                  <a:pt x="1541" y="240"/>
                </a:lnTo>
                <a:lnTo>
                  <a:pt x="1541" y="240"/>
                </a:lnTo>
                <a:lnTo>
                  <a:pt x="1536" y="240"/>
                </a:lnTo>
                <a:lnTo>
                  <a:pt x="1536" y="240"/>
                </a:lnTo>
                <a:lnTo>
                  <a:pt x="1536" y="240"/>
                </a:lnTo>
                <a:lnTo>
                  <a:pt x="1541" y="235"/>
                </a:lnTo>
                <a:lnTo>
                  <a:pt x="1541" y="235"/>
                </a:lnTo>
                <a:lnTo>
                  <a:pt x="1541" y="235"/>
                </a:lnTo>
                <a:lnTo>
                  <a:pt x="1536" y="235"/>
                </a:lnTo>
                <a:lnTo>
                  <a:pt x="1536" y="235"/>
                </a:lnTo>
                <a:lnTo>
                  <a:pt x="1536" y="235"/>
                </a:lnTo>
                <a:lnTo>
                  <a:pt x="1536" y="235"/>
                </a:lnTo>
                <a:lnTo>
                  <a:pt x="1536" y="235"/>
                </a:lnTo>
                <a:lnTo>
                  <a:pt x="1536" y="235"/>
                </a:lnTo>
                <a:lnTo>
                  <a:pt x="1536" y="235"/>
                </a:lnTo>
                <a:lnTo>
                  <a:pt x="1536" y="235"/>
                </a:lnTo>
                <a:lnTo>
                  <a:pt x="1536" y="231"/>
                </a:lnTo>
                <a:lnTo>
                  <a:pt x="1536" y="231"/>
                </a:lnTo>
                <a:lnTo>
                  <a:pt x="1536" y="231"/>
                </a:lnTo>
                <a:lnTo>
                  <a:pt x="1541" y="226"/>
                </a:lnTo>
                <a:lnTo>
                  <a:pt x="1541" y="226"/>
                </a:lnTo>
                <a:lnTo>
                  <a:pt x="1541" y="226"/>
                </a:lnTo>
                <a:lnTo>
                  <a:pt x="1541" y="226"/>
                </a:lnTo>
                <a:lnTo>
                  <a:pt x="1541" y="222"/>
                </a:lnTo>
                <a:lnTo>
                  <a:pt x="1536" y="222"/>
                </a:lnTo>
                <a:lnTo>
                  <a:pt x="1536" y="222"/>
                </a:lnTo>
                <a:lnTo>
                  <a:pt x="1532" y="226"/>
                </a:lnTo>
                <a:lnTo>
                  <a:pt x="1527" y="226"/>
                </a:lnTo>
                <a:lnTo>
                  <a:pt x="1518" y="226"/>
                </a:lnTo>
                <a:lnTo>
                  <a:pt x="1513" y="226"/>
                </a:lnTo>
                <a:lnTo>
                  <a:pt x="1509" y="226"/>
                </a:lnTo>
                <a:lnTo>
                  <a:pt x="1509" y="226"/>
                </a:lnTo>
                <a:lnTo>
                  <a:pt x="1500" y="231"/>
                </a:lnTo>
                <a:lnTo>
                  <a:pt x="1500" y="231"/>
                </a:lnTo>
                <a:lnTo>
                  <a:pt x="1500" y="231"/>
                </a:lnTo>
                <a:lnTo>
                  <a:pt x="1500" y="235"/>
                </a:lnTo>
                <a:lnTo>
                  <a:pt x="1500" y="235"/>
                </a:lnTo>
                <a:lnTo>
                  <a:pt x="1500" y="235"/>
                </a:lnTo>
                <a:lnTo>
                  <a:pt x="1500" y="235"/>
                </a:lnTo>
                <a:lnTo>
                  <a:pt x="1504" y="235"/>
                </a:lnTo>
                <a:lnTo>
                  <a:pt x="1504" y="235"/>
                </a:lnTo>
                <a:lnTo>
                  <a:pt x="1509" y="235"/>
                </a:lnTo>
                <a:lnTo>
                  <a:pt x="1509" y="235"/>
                </a:lnTo>
                <a:lnTo>
                  <a:pt x="1509" y="231"/>
                </a:lnTo>
                <a:lnTo>
                  <a:pt x="1509" y="231"/>
                </a:lnTo>
                <a:lnTo>
                  <a:pt x="1509" y="231"/>
                </a:lnTo>
                <a:lnTo>
                  <a:pt x="1513" y="231"/>
                </a:lnTo>
                <a:lnTo>
                  <a:pt x="1513" y="231"/>
                </a:lnTo>
                <a:lnTo>
                  <a:pt x="1518" y="231"/>
                </a:lnTo>
                <a:lnTo>
                  <a:pt x="1518" y="231"/>
                </a:lnTo>
                <a:lnTo>
                  <a:pt x="1518" y="231"/>
                </a:lnTo>
                <a:lnTo>
                  <a:pt x="1518" y="231"/>
                </a:lnTo>
                <a:lnTo>
                  <a:pt x="1522" y="231"/>
                </a:lnTo>
                <a:lnTo>
                  <a:pt x="1522" y="231"/>
                </a:lnTo>
                <a:lnTo>
                  <a:pt x="1522" y="231"/>
                </a:lnTo>
                <a:lnTo>
                  <a:pt x="1527" y="231"/>
                </a:lnTo>
                <a:lnTo>
                  <a:pt x="1532" y="231"/>
                </a:lnTo>
                <a:lnTo>
                  <a:pt x="1532" y="226"/>
                </a:lnTo>
                <a:lnTo>
                  <a:pt x="1536" y="226"/>
                </a:lnTo>
                <a:lnTo>
                  <a:pt x="1536" y="231"/>
                </a:lnTo>
                <a:lnTo>
                  <a:pt x="1536" y="231"/>
                </a:lnTo>
                <a:lnTo>
                  <a:pt x="1532" y="231"/>
                </a:lnTo>
                <a:lnTo>
                  <a:pt x="1532" y="231"/>
                </a:lnTo>
                <a:lnTo>
                  <a:pt x="1532" y="231"/>
                </a:lnTo>
                <a:lnTo>
                  <a:pt x="1527" y="231"/>
                </a:lnTo>
                <a:lnTo>
                  <a:pt x="1527" y="231"/>
                </a:lnTo>
                <a:lnTo>
                  <a:pt x="1527" y="231"/>
                </a:lnTo>
                <a:lnTo>
                  <a:pt x="1522" y="235"/>
                </a:lnTo>
                <a:lnTo>
                  <a:pt x="1522" y="235"/>
                </a:lnTo>
                <a:lnTo>
                  <a:pt x="1518" y="235"/>
                </a:lnTo>
                <a:lnTo>
                  <a:pt x="1518" y="235"/>
                </a:lnTo>
                <a:lnTo>
                  <a:pt x="1518" y="235"/>
                </a:lnTo>
                <a:lnTo>
                  <a:pt x="1518" y="235"/>
                </a:lnTo>
                <a:lnTo>
                  <a:pt x="1518" y="235"/>
                </a:lnTo>
                <a:lnTo>
                  <a:pt x="1513" y="235"/>
                </a:lnTo>
                <a:lnTo>
                  <a:pt x="1513" y="235"/>
                </a:lnTo>
                <a:lnTo>
                  <a:pt x="1513" y="235"/>
                </a:lnTo>
                <a:lnTo>
                  <a:pt x="1513" y="235"/>
                </a:lnTo>
                <a:lnTo>
                  <a:pt x="1509" y="235"/>
                </a:lnTo>
                <a:lnTo>
                  <a:pt x="1509" y="235"/>
                </a:lnTo>
                <a:lnTo>
                  <a:pt x="1509" y="235"/>
                </a:lnTo>
                <a:lnTo>
                  <a:pt x="1504" y="235"/>
                </a:lnTo>
                <a:lnTo>
                  <a:pt x="1504" y="235"/>
                </a:lnTo>
                <a:lnTo>
                  <a:pt x="1504" y="235"/>
                </a:lnTo>
                <a:lnTo>
                  <a:pt x="1500" y="235"/>
                </a:lnTo>
                <a:lnTo>
                  <a:pt x="1500" y="235"/>
                </a:lnTo>
                <a:lnTo>
                  <a:pt x="1500" y="240"/>
                </a:lnTo>
                <a:lnTo>
                  <a:pt x="1500" y="240"/>
                </a:lnTo>
                <a:lnTo>
                  <a:pt x="1495" y="240"/>
                </a:lnTo>
                <a:lnTo>
                  <a:pt x="1495" y="240"/>
                </a:lnTo>
                <a:lnTo>
                  <a:pt x="1495" y="240"/>
                </a:lnTo>
                <a:lnTo>
                  <a:pt x="1491" y="244"/>
                </a:lnTo>
                <a:lnTo>
                  <a:pt x="1491" y="244"/>
                </a:lnTo>
                <a:lnTo>
                  <a:pt x="1491" y="244"/>
                </a:lnTo>
                <a:lnTo>
                  <a:pt x="1491" y="244"/>
                </a:lnTo>
                <a:lnTo>
                  <a:pt x="1491" y="249"/>
                </a:lnTo>
                <a:lnTo>
                  <a:pt x="1491" y="249"/>
                </a:lnTo>
                <a:lnTo>
                  <a:pt x="1491" y="249"/>
                </a:lnTo>
                <a:lnTo>
                  <a:pt x="1486" y="249"/>
                </a:lnTo>
                <a:lnTo>
                  <a:pt x="1486" y="253"/>
                </a:lnTo>
                <a:lnTo>
                  <a:pt x="1486" y="253"/>
                </a:lnTo>
                <a:lnTo>
                  <a:pt x="1486" y="253"/>
                </a:lnTo>
                <a:lnTo>
                  <a:pt x="1486" y="253"/>
                </a:lnTo>
                <a:lnTo>
                  <a:pt x="1486" y="253"/>
                </a:lnTo>
                <a:lnTo>
                  <a:pt x="1486" y="258"/>
                </a:lnTo>
                <a:lnTo>
                  <a:pt x="1486" y="258"/>
                </a:lnTo>
                <a:lnTo>
                  <a:pt x="1482" y="258"/>
                </a:lnTo>
                <a:lnTo>
                  <a:pt x="1482" y="258"/>
                </a:lnTo>
                <a:lnTo>
                  <a:pt x="1482" y="258"/>
                </a:lnTo>
                <a:lnTo>
                  <a:pt x="1482" y="258"/>
                </a:lnTo>
                <a:lnTo>
                  <a:pt x="1482" y="258"/>
                </a:lnTo>
                <a:lnTo>
                  <a:pt x="1482" y="258"/>
                </a:lnTo>
                <a:lnTo>
                  <a:pt x="1482" y="253"/>
                </a:lnTo>
                <a:lnTo>
                  <a:pt x="1482" y="253"/>
                </a:lnTo>
                <a:lnTo>
                  <a:pt x="1482" y="258"/>
                </a:lnTo>
                <a:lnTo>
                  <a:pt x="1477" y="258"/>
                </a:lnTo>
                <a:lnTo>
                  <a:pt x="1477" y="258"/>
                </a:lnTo>
                <a:lnTo>
                  <a:pt x="1477" y="258"/>
                </a:lnTo>
                <a:lnTo>
                  <a:pt x="1473" y="262"/>
                </a:lnTo>
                <a:lnTo>
                  <a:pt x="1473" y="267"/>
                </a:lnTo>
                <a:lnTo>
                  <a:pt x="1473" y="267"/>
                </a:lnTo>
                <a:lnTo>
                  <a:pt x="1473" y="267"/>
                </a:lnTo>
                <a:lnTo>
                  <a:pt x="1473" y="267"/>
                </a:lnTo>
                <a:lnTo>
                  <a:pt x="1473" y="262"/>
                </a:lnTo>
                <a:lnTo>
                  <a:pt x="1473" y="262"/>
                </a:lnTo>
                <a:lnTo>
                  <a:pt x="1473" y="262"/>
                </a:lnTo>
                <a:lnTo>
                  <a:pt x="1473" y="258"/>
                </a:lnTo>
                <a:lnTo>
                  <a:pt x="1473" y="258"/>
                </a:lnTo>
                <a:lnTo>
                  <a:pt x="1473" y="258"/>
                </a:lnTo>
                <a:lnTo>
                  <a:pt x="1473" y="258"/>
                </a:lnTo>
                <a:lnTo>
                  <a:pt x="1473" y="258"/>
                </a:lnTo>
                <a:lnTo>
                  <a:pt x="1473" y="253"/>
                </a:lnTo>
                <a:lnTo>
                  <a:pt x="1473" y="253"/>
                </a:lnTo>
                <a:lnTo>
                  <a:pt x="1473" y="253"/>
                </a:lnTo>
                <a:lnTo>
                  <a:pt x="1473" y="253"/>
                </a:lnTo>
                <a:lnTo>
                  <a:pt x="1477" y="253"/>
                </a:lnTo>
                <a:lnTo>
                  <a:pt x="1477" y="253"/>
                </a:lnTo>
                <a:lnTo>
                  <a:pt x="1477" y="253"/>
                </a:lnTo>
                <a:lnTo>
                  <a:pt x="1482" y="253"/>
                </a:lnTo>
                <a:lnTo>
                  <a:pt x="1482" y="253"/>
                </a:lnTo>
                <a:lnTo>
                  <a:pt x="1482" y="253"/>
                </a:lnTo>
                <a:lnTo>
                  <a:pt x="1482" y="253"/>
                </a:lnTo>
                <a:lnTo>
                  <a:pt x="1482" y="249"/>
                </a:lnTo>
                <a:lnTo>
                  <a:pt x="1482" y="249"/>
                </a:lnTo>
                <a:lnTo>
                  <a:pt x="1482" y="244"/>
                </a:lnTo>
                <a:lnTo>
                  <a:pt x="1482" y="244"/>
                </a:lnTo>
                <a:lnTo>
                  <a:pt x="1482" y="244"/>
                </a:lnTo>
                <a:lnTo>
                  <a:pt x="1482" y="244"/>
                </a:lnTo>
                <a:lnTo>
                  <a:pt x="1482" y="244"/>
                </a:lnTo>
                <a:lnTo>
                  <a:pt x="1477" y="244"/>
                </a:lnTo>
                <a:lnTo>
                  <a:pt x="1477" y="244"/>
                </a:lnTo>
                <a:lnTo>
                  <a:pt x="1477" y="244"/>
                </a:lnTo>
                <a:lnTo>
                  <a:pt x="1477" y="244"/>
                </a:lnTo>
                <a:lnTo>
                  <a:pt x="1477" y="244"/>
                </a:lnTo>
                <a:lnTo>
                  <a:pt x="1482" y="244"/>
                </a:lnTo>
                <a:lnTo>
                  <a:pt x="1482" y="240"/>
                </a:lnTo>
                <a:lnTo>
                  <a:pt x="1482" y="240"/>
                </a:lnTo>
                <a:lnTo>
                  <a:pt x="1482" y="240"/>
                </a:lnTo>
                <a:lnTo>
                  <a:pt x="1477" y="240"/>
                </a:lnTo>
                <a:lnTo>
                  <a:pt x="1477" y="240"/>
                </a:lnTo>
                <a:lnTo>
                  <a:pt x="1477" y="240"/>
                </a:lnTo>
                <a:lnTo>
                  <a:pt x="1477" y="240"/>
                </a:lnTo>
                <a:lnTo>
                  <a:pt x="1477" y="235"/>
                </a:lnTo>
                <a:lnTo>
                  <a:pt x="1477" y="235"/>
                </a:lnTo>
                <a:lnTo>
                  <a:pt x="1477" y="235"/>
                </a:lnTo>
                <a:lnTo>
                  <a:pt x="1477" y="235"/>
                </a:lnTo>
                <a:lnTo>
                  <a:pt x="1477" y="235"/>
                </a:lnTo>
                <a:lnTo>
                  <a:pt x="1473" y="235"/>
                </a:lnTo>
                <a:lnTo>
                  <a:pt x="1473" y="235"/>
                </a:lnTo>
                <a:lnTo>
                  <a:pt x="1464" y="235"/>
                </a:lnTo>
                <a:lnTo>
                  <a:pt x="1464" y="240"/>
                </a:lnTo>
                <a:lnTo>
                  <a:pt x="1464" y="240"/>
                </a:lnTo>
                <a:lnTo>
                  <a:pt x="1464" y="235"/>
                </a:lnTo>
                <a:lnTo>
                  <a:pt x="1464" y="235"/>
                </a:lnTo>
                <a:lnTo>
                  <a:pt x="1459" y="235"/>
                </a:lnTo>
                <a:lnTo>
                  <a:pt x="1459" y="235"/>
                </a:lnTo>
                <a:lnTo>
                  <a:pt x="1455" y="240"/>
                </a:lnTo>
                <a:lnTo>
                  <a:pt x="1455" y="235"/>
                </a:lnTo>
                <a:lnTo>
                  <a:pt x="1450" y="235"/>
                </a:lnTo>
                <a:lnTo>
                  <a:pt x="1450" y="235"/>
                </a:lnTo>
                <a:lnTo>
                  <a:pt x="1446" y="235"/>
                </a:lnTo>
                <a:lnTo>
                  <a:pt x="1446" y="240"/>
                </a:lnTo>
                <a:lnTo>
                  <a:pt x="1446" y="240"/>
                </a:lnTo>
                <a:lnTo>
                  <a:pt x="1441" y="235"/>
                </a:lnTo>
                <a:lnTo>
                  <a:pt x="1441" y="235"/>
                </a:lnTo>
                <a:lnTo>
                  <a:pt x="1437" y="235"/>
                </a:lnTo>
                <a:lnTo>
                  <a:pt x="1432" y="235"/>
                </a:lnTo>
                <a:lnTo>
                  <a:pt x="1432" y="235"/>
                </a:lnTo>
                <a:lnTo>
                  <a:pt x="1428" y="235"/>
                </a:lnTo>
                <a:lnTo>
                  <a:pt x="1428" y="235"/>
                </a:lnTo>
                <a:lnTo>
                  <a:pt x="1428" y="235"/>
                </a:lnTo>
                <a:lnTo>
                  <a:pt x="1428" y="235"/>
                </a:lnTo>
                <a:lnTo>
                  <a:pt x="1423" y="235"/>
                </a:lnTo>
                <a:lnTo>
                  <a:pt x="1423" y="231"/>
                </a:lnTo>
                <a:lnTo>
                  <a:pt x="1423" y="231"/>
                </a:lnTo>
                <a:lnTo>
                  <a:pt x="1419" y="231"/>
                </a:lnTo>
                <a:lnTo>
                  <a:pt x="1419" y="231"/>
                </a:lnTo>
                <a:lnTo>
                  <a:pt x="1419" y="231"/>
                </a:lnTo>
                <a:lnTo>
                  <a:pt x="1419" y="231"/>
                </a:lnTo>
                <a:lnTo>
                  <a:pt x="1423" y="231"/>
                </a:lnTo>
                <a:lnTo>
                  <a:pt x="1423" y="231"/>
                </a:lnTo>
                <a:lnTo>
                  <a:pt x="1428" y="226"/>
                </a:lnTo>
                <a:lnTo>
                  <a:pt x="1428" y="226"/>
                </a:lnTo>
                <a:lnTo>
                  <a:pt x="1428" y="226"/>
                </a:lnTo>
                <a:lnTo>
                  <a:pt x="1432" y="226"/>
                </a:lnTo>
                <a:lnTo>
                  <a:pt x="1437" y="226"/>
                </a:lnTo>
                <a:lnTo>
                  <a:pt x="1441" y="226"/>
                </a:lnTo>
                <a:lnTo>
                  <a:pt x="1441" y="226"/>
                </a:lnTo>
                <a:lnTo>
                  <a:pt x="1441" y="226"/>
                </a:lnTo>
                <a:lnTo>
                  <a:pt x="1441" y="226"/>
                </a:lnTo>
                <a:lnTo>
                  <a:pt x="1446" y="222"/>
                </a:lnTo>
                <a:lnTo>
                  <a:pt x="1446" y="222"/>
                </a:lnTo>
                <a:lnTo>
                  <a:pt x="1446" y="222"/>
                </a:lnTo>
                <a:lnTo>
                  <a:pt x="1446" y="222"/>
                </a:lnTo>
                <a:lnTo>
                  <a:pt x="1446" y="222"/>
                </a:lnTo>
                <a:lnTo>
                  <a:pt x="1446" y="222"/>
                </a:lnTo>
                <a:lnTo>
                  <a:pt x="1446" y="217"/>
                </a:lnTo>
                <a:lnTo>
                  <a:pt x="1446" y="217"/>
                </a:lnTo>
                <a:lnTo>
                  <a:pt x="1446" y="217"/>
                </a:lnTo>
                <a:lnTo>
                  <a:pt x="1446" y="213"/>
                </a:lnTo>
                <a:lnTo>
                  <a:pt x="1441" y="213"/>
                </a:lnTo>
                <a:lnTo>
                  <a:pt x="1441" y="213"/>
                </a:lnTo>
                <a:lnTo>
                  <a:pt x="1441" y="213"/>
                </a:lnTo>
                <a:lnTo>
                  <a:pt x="1441" y="213"/>
                </a:lnTo>
                <a:lnTo>
                  <a:pt x="1437" y="213"/>
                </a:lnTo>
                <a:lnTo>
                  <a:pt x="1437" y="213"/>
                </a:lnTo>
                <a:lnTo>
                  <a:pt x="1437" y="213"/>
                </a:lnTo>
                <a:lnTo>
                  <a:pt x="1437" y="213"/>
                </a:lnTo>
                <a:lnTo>
                  <a:pt x="1437" y="213"/>
                </a:lnTo>
                <a:lnTo>
                  <a:pt x="1432" y="213"/>
                </a:lnTo>
                <a:lnTo>
                  <a:pt x="1432" y="213"/>
                </a:lnTo>
                <a:lnTo>
                  <a:pt x="1432" y="213"/>
                </a:lnTo>
                <a:lnTo>
                  <a:pt x="1432" y="213"/>
                </a:lnTo>
                <a:lnTo>
                  <a:pt x="1432" y="213"/>
                </a:lnTo>
                <a:lnTo>
                  <a:pt x="1428" y="213"/>
                </a:lnTo>
                <a:lnTo>
                  <a:pt x="1423" y="213"/>
                </a:lnTo>
                <a:lnTo>
                  <a:pt x="1423" y="213"/>
                </a:lnTo>
                <a:lnTo>
                  <a:pt x="1423" y="213"/>
                </a:lnTo>
                <a:lnTo>
                  <a:pt x="1419" y="208"/>
                </a:lnTo>
                <a:lnTo>
                  <a:pt x="1419" y="208"/>
                </a:lnTo>
                <a:lnTo>
                  <a:pt x="1419" y="208"/>
                </a:lnTo>
                <a:lnTo>
                  <a:pt x="1419" y="208"/>
                </a:lnTo>
                <a:lnTo>
                  <a:pt x="1419" y="204"/>
                </a:lnTo>
                <a:lnTo>
                  <a:pt x="1414" y="204"/>
                </a:lnTo>
                <a:lnTo>
                  <a:pt x="1410" y="199"/>
                </a:lnTo>
                <a:lnTo>
                  <a:pt x="1405" y="199"/>
                </a:lnTo>
                <a:lnTo>
                  <a:pt x="1405" y="199"/>
                </a:lnTo>
                <a:lnTo>
                  <a:pt x="1405" y="194"/>
                </a:lnTo>
                <a:lnTo>
                  <a:pt x="1405" y="194"/>
                </a:lnTo>
                <a:lnTo>
                  <a:pt x="1400" y="194"/>
                </a:lnTo>
                <a:lnTo>
                  <a:pt x="1400" y="190"/>
                </a:lnTo>
                <a:lnTo>
                  <a:pt x="1400" y="190"/>
                </a:lnTo>
                <a:lnTo>
                  <a:pt x="1396" y="190"/>
                </a:lnTo>
                <a:lnTo>
                  <a:pt x="1396" y="190"/>
                </a:lnTo>
                <a:lnTo>
                  <a:pt x="1391" y="190"/>
                </a:lnTo>
                <a:lnTo>
                  <a:pt x="1391" y="190"/>
                </a:lnTo>
                <a:lnTo>
                  <a:pt x="1387" y="190"/>
                </a:lnTo>
                <a:lnTo>
                  <a:pt x="1387" y="190"/>
                </a:lnTo>
                <a:lnTo>
                  <a:pt x="1387" y="190"/>
                </a:lnTo>
                <a:lnTo>
                  <a:pt x="1387" y="190"/>
                </a:lnTo>
                <a:lnTo>
                  <a:pt x="1382" y="194"/>
                </a:lnTo>
                <a:lnTo>
                  <a:pt x="1378" y="194"/>
                </a:lnTo>
                <a:lnTo>
                  <a:pt x="1378" y="194"/>
                </a:lnTo>
                <a:lnTo>
                  <a:pt x="1378" y="194"/>
                </a:lnTo>
                <a:lnTo>
                  <a:pt x="1373" y="194"/>
                </a:lnTo>
                <a:lnTo>
                  <a:pt x="1373" y="194"/>
                </a:lnTo>
                <a:lnTo>
                  <a:pt x="1373" y="194"/>
                </a:lnTo>
                <a:lnTo>
                  <a:pt x="1369" y="194"/>
                </a:lnTo>
                <a:lnTo>
                  <a:pt x="1364" y="194"/>
                </a:lnTo>
                <a:lnTo>
                  <a:pt x="1364" y="194"/>
                </a:lnTo>
                <a:lnTo>
                  <a:pt x="1364" y="194"/>
                </a:lnTo>
                <a:lnTo>
                  <a:pt x="1364" y="194"/>
                </a:lnTo>
                <a:lnTo>
                  <a:pt x="1364" y="194"/>
                </a:lnTo>
                <a:lnTo>
                  <a:pt x="1364" y="194"/>
                </a:lnTo>
                <a:lnTo>
                  <a:pt x="1364" y="194"/>
                </a:lnTo>
                <a:lnTo>
                  <a:pt x="1373" y="190"/>
                </a:lnTo>
                <a:lnTo>
                  <a:pt x="1373" y="190"/>
                </a:lnTo>
                <a:lnTo>
                  <a:pt x="1373" y="190"/>
                </a:lnTo>
                <a:lnTo>
                  <a:pt x="1373" y="190"/>
                </a:lnTo>
                <a:lnTo>
                  <a:pt x="1378" y="185"/>
                </a:lnTo>
                <a:lnTo>
                  <a:pt x="1378" y="185"/>
                </a:lnTo>
                <a:lnTo>
                  <a:pt x="1382" y="185"/>
                </a:lnTo>
                <a:lnTo>
                  <a:pt x="1382" y="181"/>
                </a:lnTo>
                <a:lnTo>
                  <a:pt x="1382" y="181"/>
                </a:lnTo>
                <a:lnTo>
                  <a:pt x="1382" y="181"/>
                </a:lnTo>
                <a:lnTo>
                  <a:pt x="1382" y="181"/>
                </a:lnTo>
                <a:lnTo>
                  <a:pt x="1378" y="181"/>
                </a:lnTo>
                <a:lnTo>
                  <a:pt x="1378" y="181"/>
                </a:lnTo>
                <a:lnTo>
                  <a:pt x="1373" y="185"/>
                </a:lnTo>
                <a:lnTo>
                  <a:pt x="1373" y="185"/>
                </a:lnTo>
                <a:lnTo>
                  <a:pt x="1373" y="185"/>
                </a:lnTo>
                <a:lnTo>
                  <a:pt x="1373" y="185"/>
                </a:lnTo>
                <a:lnTo>
                  <a:pt x="1373" y="185"/>
                </a:lnTo>
                <a:lnTo>
                  <a:pt x="1373" y="185"/>
                </a:lnTo>
                <a:lnTo>
                  <a:pt x="1373" y="185"/>
                </a:lnTo>
                <a:lnTo>
                  <a:pt x="1373" y="185"/>
                </a:lnTo>
                <a:lnTo>
                  <a:pt x="1369" y="185"/>
                </a:lnTo>
                <a:lnTo>
                  <a:pt x="1369" y="185"/>
                </a:lnTo>
                <a:lnTo>
                  <a:pt x="1369" y="185"/>
                </a:lnTo>
                <a:lnTo>
                  <a:pt x="1369" y="185"/>
                </a:lnTo>
                <a:lnTo>
                  <a:pt x="1369" y="185"/>
                </a:lnTo>
                <a:lnTo>
                  <a:pt x="1364" y="190"/>
                </a:lnTo>
                <a:lnTo>
                  <a:pt x="1364" y="190"/>
                </a:lnTo>
                <a:lnTo>
                  <a:pt x="1360" y="190"/>
                </a:lnTo>
                <a:lnTo>
                  <a:pt x="1360" y="190"/>
                </a:lnTo>
                <a:lnTo>
                  <a:pt x="1360" y="190"/>
                </a:lnTo>
                <a:lnTo>
                  <a:pt x="1360" y="194"/>
                </a:lnTo>
                <a:lnTo>
                  <a:pt x="1355" y="194"/>
                </a:lnTo>
                <a:lnTo>
                  <a:pt x="1355" y="194"/>
                </a:lnTo>
                <a:lnTo>
                  <a:pt x="1351" y="194"/>
                </a:lnTo>
                <a:lnTo>
                  <a:pt x="1351" y="194"/>
                </a:lnTo>
                <a:lnTo>
                  <a:pt x="1351" y="194"/>
                </a:lnTo>
                <a:lnTo>
                  <a:pt x="1351" y="190"/>
                </a:lnTo>
                <a:lnTo>
                  <a:pt x="1351" y="190"/>
                </a:lnTo>
                <a:lnTo>
                  <a:pt x="1351" y="185"/>
                </a:lnTo>
                <a:lnTo>
                  <a:pt x="1351" y="185"/>
                </a:lnTo>
                <a:lnTo>
                  <a:pt x="1351" y="185"/>
                </a:lnTo>
                <a:lnTo>
                  <a:pt x="1355" y="181"/>
                </a:lnTo>
                <a:lnTo>
                  <a:pt x="1355" y="181"/>
                </a:lnTo>
                <a:lnTo>
                  <a:pt x="1360" y="176"/>
                </a:lnTo>
                <a:lnTo>
                  <a:pt x="1360" y="176"/>
                </a:lnTo>
                <a:lnTo>
                  <a:pt x="1360" y="176"/>
                </a:lnTo>
                <a:lnTo>
                  <a:pt x="1360" y="172"/>
                </a:lnTo>
                <a:lnTo>
                  <a:pt x="1360" y="172"/>
                </a:lnTo>
                <a:lnTo>
                  <a:pt x="1360" y="172"/>
                </a:lnTo>
                <a:lnTo>
                  <a:pt x="1360" y="172"/>
                </a:lnTo>
                <a:lnTo>
                  <a:pt x="1355" y="172"/>
                </a:lnTo>
                <a:lnTo>
                  <a:pt x="1355" y="172"/>
                </a:lnTo>
                <a:lnTo>
                  <a:pt x="1355" y="172"/>
                </a:lnTo>
                <a:lnTo>
                  <a:pt x="1355" y="172"/>
                </a:lnTo>
                <a:lnTo>
                  <a:pt x="1355" y="176"/>
                </a:lnTo>
                <a:lnTo>
                  <a:pt x="1351" y="176"/>
                </a:lnTo>
                <a:lnTo>
                  <a:pt x="1351" y="176"/>
                </a:lnTo>
                <a:lnTo>
                  <a:pt x="1351" y="176"/>
                </a:lnTo>
                <a:lnTo>
                  <a:pt x="1355" y="176"/>
                </a:lnTo>
                <a:lnTo>
                  <a:pt x="1351" y="176"/>
                </a:lnTo>
                <a:lnTo>
                  <a:pt x="1346" y="176"/>
                </a:lnTo>
                <a:lnTo>
                  <a:pt x="1346" y="176"/>
                </a:lnTo>
                <a:lnTo>
                  <a:pt x="1342" y="181"/>
                </a:lnTo>
                <a:lnTo>
                  <a:pt x="1337" y="181"/>
                </a:lnTo>
                <a:lnTo>
                  <a:pt x="1333" y="181"/>
                </a:lnTo>
                <a:lnTo>
                  <a:pt x="1328" y="185"/>
                </a:lnTo>
                <a:lnTo>
                  <a:pt x="1328" y="185"/>
                </a:lnTo>
                <a:lnTo>
                  <a:pt x="1328" y="185"/>
                </a:lnTo>
                <a:lnTo>
                  <a:pt x="1328" y="185"/>
                </a:lnTo>
                <a:lnTo>
                  <a:pt x="1328" y="185"/>
                </a:lnTo>
                <a:lnTo>
                  <a:pt x="1328" y="181"/>
                </a:lnTo>
                <a:lnTo>
                  <a:pt x="1328" y="181"/>
                </a:lnTo>
                <a:lnTo>
                  <a:pt x="1333" y="181"/>
                </a:lnTo>
                <a:lnTo>
                  <a:pt x="1333" y="181"/>
                </a:lnTo>
                <a:lnTo>
                  <a:pt x="1333" y="181"/>
                </a:lnTo>
                <a:lnTo>
                  <a:pt x="1333" y="181"/>
                </a:lnTo>
                <a:lnTo>
                  <a:pt x="1333" y="181"/>
                </a:lnTo>
                <a:lnTo>
                  <a:pt x="1333" y="181"/>
                </a:lnTo>
                <a:lnTo>
                  <a:pt x="1333" y="181"/>
                </a:lnTo>
                <a:lnTo>
                  <a:pt x="1328" y="181"/>
                </a:lnTo>
                <a:lnTo>
                  <a:pt x="1324" y="181"/>
                </a:lnTo>
                <a:lnTo>
                  <a:pt x="1315" y="181"/>
                </a:lnTo>
                <a:lnTo>
                  <a:pt x="1315" y="185"/>
                </a:lnTo>
                <a:lnTo>
                  <a:pt x="1310" y="185"/>
                </a:lnTo>
                <a:lnTo>
                  <a:pt x="1306" y="185"/>
                </a:lnTo>
                <a:lnTo>
                  <a:pt x="1301" y="190"/>
                </a:lnTo>
                <a:lnTo>
                  <a:pt x="1297" y="190"/>
                </a:lnTo>
                <a:lnTo>
                  <a:pt x="1297" y="190"/>
                </a:lnTo>
                <a:lnTo>
                  <a:pt x="1297" y="190"/>
                </a:lnTo>
                <a:lnTo>
                  <a:pt x="1301" y="185"/>
                </a:lnTo>
                <a:lnTo>
                  <a:pt x="1301" y="185"/>
                </a:lnTo>
                <a:lnTo>
                  <a:pt x="1301" y="185"/>
                </a:lnTo>
                <a:lnTo>
                  <a:pt x="1301" y="185"/>
                </a:lnTo>
                <a:lnTo>
                  <a:pt x="1301" y="185"/>
                </a:lnTo>
                <a:lnTo>
                  <a:pt x="1297" y="185"/>
                </a:lnTo>
                <a:lnTo>
                  <a:pt x="1297" y="185"/>
                </a:lnTo>
                <a:lnTo>
                  <a:pt x="1297" y="185"/>
                </a:lnTo>
                <a:lnTo>
                  <a:pt x="1297" y="185"/>
                </a:lnTo>
                <a:lnTo>
                  <a:pt x="1297" y="185"/>
                </a:lnTo>
                <a:lnTo>
                  <a:pt x="1297" y="185"/>
                </a:lnTo>
                <a:lnTo>
                  <a:pt x="1297" y="185"/>
                </a:lnTo>
                <a:lnTo>
                  <a:pt x="1292" y="185"/>
                </a:lnTo>
                <a:lnTo>
                  <a:pt x="1292" y="185"/>
                </a:lnTo>
                <a:lnTo>
                  <a:pt x="1292" y="185"/>
                </a:lnTo>
                <a:lnTo>
                  <a:pt x="1292" y="185"/>
                </a:lnTo>
                <a:lnTo>
                  <a:pt x="1292" y="185"/>
                </a:lnTo>
                <a:lnTo>
                  <a:pt x="1288" y="185"/>
                </a:lnTo>
                <a:lnTo>
                  <a:pt x="1283" y="190"/>
                </a:lnTo>
                <a:lnTo>
                  <a:pt x="1283" y="190"/>
                </a:lnTo>
                <a:lnTo>
                  <a:pt x="1283" y="190"/>
                </a:lnTo>
                <a:lnTo>
                  <a:pt x="1279" y="190"/>
                </a:lnTo>
                <a:lnTo>
                  <a:pt x="1274" y="190"/>
                </a:lnTo>
                <a:lnTo>
                  <a:pt x="1274" y="190"/>
                </a:lnTo>
                <a:lnTo>
                  <a:pt x="1274" y="190"/>
                </a:lnTo>
                <a:lnTo>
                  <a:pt x="1274" y="190"/>
                </a:lnTo>
                <a:lnTo>
                  <a:pt x="1269" y="194"/>
                </a:lnTo>
                <a:lnTo>
                  <a:pt x="1269" y="194"/>
                </a:lnTo>
                <a:lnTo>
                  <a:pt x="1274" y="194"/>
                </a:lnTo>
                <a:lnTo>
                  <a:pt x="1274" y="194"/>
                </a:lnTo>
                <a:lnTo>
                  <a:pt x="1269" y="194"/>
                </a:lnTo>
                <a:lnTo>
                  <a:pt x="1269" y="194"/>
                </a:lnTo>
                <a:lnTo>
                  <a:pt x="1265" y="194"/>
                </a:lnTo>
                <a:lnTo>
                  <a:pt x="1265" y="194"/>
                </a:lnTo>
                <a:lnTo>
                  <a:pt x="1265" y="194"/>
                </a:lnTo>
                <a:lnTo>
                  <a:pt x="1265" y="194"/>
                </a:lnTo>
                <a:lnTo>
                  <a:pt x="1260" y="194"/>
                </a:lnTo>
                <a:lnTo>
                  <a:pt x="1260" y="194"/>
                </a:lnTo>
                <a:lnTo>
                  <a:pt x="1260" y="194"/>
                </a:lnTo>
                <a:lnTo>
                  <a:pt x="1260" y="194"/>
                </a:lnTo>
                <a:lnTo>
                  <a:pt x="1260" y="194"/>
                </a:lnTo>
                <a:lnTo>
                  <a:pt x="1265" y="194"/>
                </a:lnTo>
                <a:lnTo>
                  <a:pt x="1269" y="190"/>
                </a:lnTo>
                <a:lnTo>
                  <a:pt x="1269" y="190"/>
                </a:lnTo>
                <a:lnTo>
                  <a:pt x="1274" y="190"/>
                </a:lnTo>
                <a:lnTo>
                  <a:pt x="1279" y="190"/>
                </a:lnTo>
                <a:lnTo>
                  <a:pt x="1279" y="185"/>
                </a:lnTo>
                <a:lnTo>
                  <a:pt x="1283" y="185"/>
                </a:lnTo>
                <a:lnTo>
                  <a:pt x="1283" y="185"/>
                </a:lnTo>
                <a:lnTo>
                  <a:pt x="1288" y="185"/>
                </a:lnTo>
                <a:lnTo>
                  <a:pt x="1288" y="185"/>
                </a:lnTo>
                <a:lnTo>
                  <a:pt x="1292" y="185"/>
                </a:lnTo>
                <a:lnTo>
                  <a:pt x="1297" y="185"/>
                </a:lnTo>
                <a:lnTo>
                  <a:pt x="1297" y="185"/>
                </a:lnTo>
                <a:lnTo>
                  <a:pt x="1301" y="185"/>
                </a:lnTo>
                <a:lnTo>
                  <a:pt x="1301" y="185"/>
                </a:lnTo>
                <a:lnTo>
                  <a:pt x="1306" y="181"/>
                </a:lnTo>
                <a:lnTo>
                  <a:pt x="1306" y="185"/>
                </a:lnTo>
                <a:lnTo>
                  <a:pt x="1310" y="181"/>
                </a:lnTo>
                <a:lnTo>
                  <a:pt x="1310" y="181"/>
                </a:lnTo>
                <a:lnTo>
                  <a:pt x="1315" y="181"/>
                </a:lnTo>
                <a:lnTo>
                  <a:pt x="1328" y="181"/>
                </a:lnTo>
                <a:lnTo>
                  <a:pt x="1333" y="176"/>
                </a:lnTo>
                <a:lnTo>
                  <a:pt x="1333" y="176"/>
                </a:lnTo>
                <a:lnTo>
                  <a:pt x="1333" y="176"/>
                </a:lnTo>
                <a:lnTo>
                  <a:pt x="1333" y="176"/>
                </a:lnTo>
                <a:lnTo>
                  <a:pt x="1333" y="176"/>
                </a:lnTo>
                <a:lnTo>
                  <a:pt x="1328" y="176"/>
                </a:lnTo>
                <a:lnTo>
                  <a:pt x="1328" y="176"/>
                </a:lnTo>
                <a:lnTo>
                  <a:pt x="1328" y="176"/>
                </a:lnTo>
                <a:lnTo>
                  <a:pt x="1324" y="176"/>
                </a:lnTo>
                <a:lnTo>
                  <a:pt x="1324" y="176"/>
                </a:lnTo>
                <a:lnTo>
                  <a:pt x="1324" y="176"/>
                </a:lnTo>
                <a:lnTo>
                  <a:pt x="1324" y="176"/>
                </a:lnTo>
                <a:lnTo>
                  <a:pt x="1324" y="176"/>
                </a:lnTo>
                <a:lnTo>
                  <a:pt x="1319" y="176"/>
                </a:lnTo>
                <a:lnTo>
                  <a:pt x="1315" y="176"/>
                </a:lnTo>
                <a:lnTo>
                  <a:pt x="1315" y="176"/>
                </a:lnTo>
                <a:lnTo>
                  <a:pt x="1310" y="176"/>
                </a:lnTo>
                <a:lnTo>
                  <a:pt x="1310" y="176"/>
                </a:lnTo>
                <a:lnTo>
                  <a:pt x="1310" y="176"/>
                </a:lnTo>
                <a:lnTo>
                  <a:pt x="1310" y="176"/>
                </a:lnTo>
                <a:lnTo>
                  <a:pt x="1306" y="176"/>
                </a:lnTo>
                <a:lnTo>
                  <a:pt x="1301" y="181"/>
                </a:lnTo>
                <a:lnTo>
                  <a:pt x="1297" y="181"/>
                </a:lnTo>
                <a:lnTo>
                  <a:pt x="1297" y="181"/>
                </a:lnTo>
                <a:lnTo>
                  <a:pt x="1297" y="181"/>
                </a:lnTo>
                <a:lnTo>
                  <a:pt x="1297" y="181"/>
                </a:lnTo>
                <a:lnTo>
                  <a:pt x="1292" y="181"/>
                </a:lnTo>
                <a:lnTo>
                  <a:pt x="1292" y="181"/>
                </a:lnTo>
                <a:lnTo>
                  <a:pt x="1292" y="181"/>
                </a:lnTo>
                <a:lnTo>
                  <a:pt x="1292" y="181"/>
                </a:lnTo>
                <a:lnTo>
                  <a:pt x="1292" y="181"/>
                </a:lnTo>
                <a:lnTo>
                  <a:pt x="1292" y="181"/>
                </a:lnTo>
                <a:lnTo>
                  <a:pt x="1292" y="181"/>
                </a:lnTo>
                <a:lnTo>
                  <a:pt x="1292" y="181"/>
                </a:lnTo>
                <a:lnTo>
                  <a:pt x="1288" y="181"/>
                </a:lnTo>
                <a:lnTo>
                  <a:pt x="1288" y="181"/>
                </a:lnTo>
                <a:lnTo>
                  <a:pt x="1283" y="181"/>
                </a:lnTo>
                <a:lnTo>
                  <a:pt x="1283" y="185"/>
                </a:lnTo>
                <a:lnTo>
                  <a:pt x="1279" y="185"/>
                </a:lnTo>
                <a:lnTo>
                  <a:pt x="1279" y="185"/>
                </a:lnTo>
                <a:lnTo>
                  <a:pt x="1279" y="185"/>
                </a:lnTo>
                <a:lnTo>
                  <a:pt x="1274" y="185"/>
                </a:lnTo>
                <a:lnTo>
                  <a:pt x="1269" y="185"/>
                </a:lnTo>
                <a:lnTo>
                  <a:pt x="1265" y="185"/>
                </a:lnTo>
                <a:lnTo>
                  <a:pt x="1265" y="185"/>
                </a:lnTo>
                <a:lnTo>
                  <a:pt x="1269" y="185"/>
                </a:lnTo>
                <a:lnTo>
                  <a:pt x="1274" y="181"/>
                </a:lnTo>
                <a:lnTo>
                  <a:pt x="1274" y="181"/>
                </a:lnTo>
                <a:lnTo>
                  <a:pt x="1274" y="181"/>
                </a:lnTo>
                <a:lnTo>
                  <a:pt x="1274" y="181"/>
                </a:lnTo>
                <a:lnTo>
                  <a:pt x="1274" y="181"/>
                </a:lnTo>
                <a:lnTo>
                  <a:pt x="1274" y="181"/>
                </a:lnTo>
                <a:lnTo>
                  <a:pt x="1274" y="176"/>
                </a:lnTo>
                <a:lnTo>
                  <a:pt x="1274" y="176"/>
                </a:lnTo>
                <a:lnTo>
                  <a:pt x="1274" y="176"/>
                </a:lnTo>
                <a:lnTo>
                  <a:pt x="1274" y="181"/>
                </a:lnTo>
                <a:lnTo>
                  <a:pt x="1269" y="181"/>
                </a:lnTo>
                <a:lnTo>
                  <a:pt x="1269" y="181"/>
                </a:lnTo>
                <a:lnTo>
                  <a:pt x="1269" y="181"/>
                </a:lnTo>
                <a:lnTo>
                  <a:pt x="1269" y="181"/>
                </a:lnTo>
                <a:lnTo>
                  <a:pt x="1265" y="181"/>
                </a:lnTo>
                <a:lnTo>
                  <a:pt x="1260" y="181"/>
                </a:lnTo>
                <a:lnTo>
                  <a:pt x="1260" y="181"/>
                </a:lnTo>
                <a:lnTo>
                  <a:pt x="1260" y="181"/>
                </a:lnTo>
                <a:lnTo>
                  <a:pt x="1256" y="181"/>
                </a:lnTo>
                <a:lnTo>
                  <a:pt x="1256" y="181"/>
                </a:lnTo>
                <a:lnTo>
                  <a:pt x="1256" y="181"/>
                </a:lnTo>
                <a:lnTo>
                  <a:pt x="1251" y="181"/>
                </a:lnTo>
                <a:lnTo>
                  <a:pt x="1251" y="181"/>
                </a:lnTo>
                <a:lnTo>
                  <a:pt x="1247" y="185"/>
                </a:lnTo>
                <a:lnTo>
                  <a:pt x="1247" y="185"/>
                </a:lnTo>
                <a:lnTo>
                  <a:pt x="1247" y="185"/>
                </a:lnTo>
                <a:lnTo>
                  <a:pt x="1247" y="185"/>
                </a:lnTo>
                <a:lnTo>
                  <a:pt x="1247" y="185"/>
                </a:lnTo>
                <a:lnTo>
                  <a:pt x="1247" y="185"/>
                </a:lnTo>
                <a:lnTo>
                  <a:pt x="1247" y="185"/>
                </a:lnTo>
                <a:lnTo>
                  <a:pt x="1242" y="185"/>
                </a:lnTo>
                <a:lnTo>
                  <a:pt x="1242" y="185"/>
                </a:lnTo>
                <a:lnTo>
                  <a:pt x="1242" y="190"/>
                </a:lnTo>
                <a:lnTo>
                  <a:pt x="1242" y="190"/>
                </a:lnTo>
                <a:lnTo>
                  <a:pt x="1242" y="190"/>
                </a:lnTo>
                <a:lnTo>
                  <a:pt x="1242" y="190"/>
                </a:lnTo>
                <a:lnTo>
                  <a:pt x="1242" y="190"/>
                </a:lnTo>
                <a:lnTo>
                  <a:pt x="1242" y="190"/>
                </a:lnTo>
                <a:lnTo>
                  <a:pt x="1242" y="194"/>
                </a:lnTo>
                <a:lnTo>
                  <a:pt x="1242" y="194"/>
                </a:lnTo>
                <a:lnTo>
                  <a:pt x="1238" y="194"/>
                </a:lnTo>
                <a:lnTo>
                  <a:pt x="1238" y="190"/>
                </a:lnTo>
                <a:lnTo>
                  <a:pt x="1238" y="190"/>
                </a:lnTo>
                <a:lnTo>
                  <a:pt x="1233" y="190"/>
                </a:lnTo>
                <a:lnTo>
                  <a:pt x="1233" y="190"/>
                </a:lnTo>
                <a:lnTo>
                  <a:pt x="1229" y="185"/>
                </a:lnTo>
                <a:lnTo>
                  <a:pt x="1229" y="185"/>
                </a:lnTo>
                <a:lnTo>
                  <a:pt x="1224" y="185"/>
                </a:lnTo>
                <a:lnTo>
                  <a:pt x="1224" y="181"/>
                </a:lnTo>
                <a:lnTo>
                  <a:pt x="1224" y="181"/>
                </a:lnTo>
                <a:lnTo>
                  <a:pt x="1224" y="176"/>
                </a:lnTo>
                <a:lnTo>
                  <a:pt x="1224" y="176"/>
                </a:lnTo>
                <a:lnTo>
                  <a:pt x="1220" y="172"/>
                </a:lnTo>
                <a:lnTo>
                  <a:pt x="1215" y="172"/>
                </a:lnTo>
                <a:lnTo>
                  <a:pt x="1215" y="172"/>
                </a:lnTo>
                <a:lnTo>
                  <a:pt x="1211" y="172"/>
                </a:lnTo>
                <a:lnTo>
                  <a:pt x="1211" y="172"/>
                </a:lnTo>
                <a:lnTo>
                  <a:pt x="1211" y="172"/>
                </a:lnTo>
                <a:lnTo>
                  <a:pt x="1211" y="172"/>
                </a:lnTo>
                <a:lnTo>
                  <a:pt x="1211" y="172"/>
                </a:lnTo>
                <a:lnTo>
                  <a:pt x="1211" y="167"/>
                </a:lnTo>
                <a:lnTo>
                  <a:pt x="1211" y="167"/>
                </a:lnTo>
                <a:lnTo>
                  <a:pt x="1206" y="163"/>
                </a:lnTo>
                <a:lnTo>
                  <a:pt x="1206" y="163"/>
                </a:lnTo>
                <a:lnTo>
                  <a:pt x="1206" y="163"/>
                </a:lnTo>
                <a:lnTo>
                  <a:pt x="1206" y="158"/>
                </a:lnTo>
                <a:lnTo>
                  <a:pt x="1202" y="158"/>
                </a:lnTo>
                <a:lnTo>
                  <a:pt x="1202" y="158"/>
                </a:lnTo>
                <a:lnTo>
                  <a:pt x="1202" y="158"/>
                </a:lnTo>
                <a:lnTo>
                  <a:pt x="1202" y="158"/>
                </a:lnTo>
                <a:lnTo>
                  <a:pt x="1197" y="158"/>
                </a:lnTo>
                <a:lnTo>
                  <a:pt x="1193" y="158"/>
                </a:lnTo>
                <a:lnTo>
                  <a:pt x="1188" y="158"/>
                </a:lnTo>
                <a:lnTo>
                  <a:pt x="1184" y="158"/>
                </a:lnTo>
                <a:lnTo>
                  <a:pt x="1184" y="158"/>
                </a:lnTo>
                <a:lnTo>
                  <a:pt x="1184" y="158"/>
                </a:lnTo>
                <a:lnTo>
                  <a:pt x="1184" y="154"/>
                </a:lnTo>
                <a:lnTo>
                  <a:pt x="1179" y="154"/>
                </a:lnTo>
                <a:lnTo>
                  <a:pt x="1179" y="154"/>
                </a:lnTo>
                <a:lnTo>
                  <a:pt x="1175" y="154"/>
                </a:lnTo>
                <a:lnTo>
                  <a:pt x="1170" y="154"/>
                </a:lnTo>
                <a:lnTo>
                  <a:pt x="1166" y="154"/>
                </a:lnTo>
                <a:lnTo>
                  <a:pt x="1166" y="154"/>
                </a:lnTo>
                <a:lnTo>
                  <a:pt x="1170" y="149"/>
                </a:lnTo>
                <a:lnTo>
                  <a:pt x="1166" y="149"/>
                </a:lnTo>
                <a:lnTo>
                  <a:pt x="1166" y="149"/>
                </a:lnTo>
                <a:lnTo>
                  <a:pt x="1166" y="149"/>
                </a:lnTo>
                <a:lnTo>
                  <a:pt x="1166" y="149"/>
                </a:lnTo>
                <a:lnTo>
                  <a:pt x="1161" y="149"/>
                </a:lnTo>
                <a:lnTo>
                  <a:pt x="1166" y="149"/>
                </a:lnTo>
                <a:lnTo>
                  <a:pt x="1161" y="149"/>
                </a:lnTo>
                <a:lnTo>
                  <a:pt x="1161" y="145"/>
                </a:lnTo>
                <a:lnTo>
                  <a:pt x="1161" y="145"/>
                </a:lnTo>
                <a:lnTo>
                  <a:pt x="1161" y="145"/>
                </a:lnTo>
                <a:lnTo>
                  <a:pt x="1157" y="145"/>
                </a:lnTo>
                <a:lnTo>
                  <a:pt x="1152" y="145"/>
                </a:lnTo>
                <a:lnTo>
                  <a:pt x="1152" y="145"/>
                </a:lnTo>
                <a:lnTo>
                  <a:pt x="1152" y="145"/>
                </a:lnTo>
                <a:lnTo>
                  <a:pt x="1152" y="145"/>
                </a:lnTo>
                <a:lnTo>
                  <a:pt x="1148" y="145"/>
                </a:lnTo>
                <a:lnTo>
                  <a:pt x="1148" y="145"/>
                </a:lnTo>
                <a:lnTo>
                  <a:pt x="1143" y="145"/>
                </a:lnTo>
                <a:lnTo>
                  <a:pt x="1143" y="145"/>
                </a:lnTo>
                <a:lnTo>
                  <a:pt x="1138" y="145"/>
                </a:lnTo>
                <a:lnTo>
                  <a:pt x="1138" y="140"/>
                </a:lnTo>
                <a:lnTo>
                  <a:pt x="1138" y="140"/>
                </a:lnTo>
                <a:lnTo>
                  <a:pt x="1143" y="140"/>
                </a:lnTo>
                <a:lnTo>
                  <a:pt x="1138" y="140"/>
                </a:lnTo>
                <a:lnTo>
                  <a:pt x="1138" y="140"/>
                </a:lnTo>
                <a:lnTo>
                  <a:pt x="1138" y="140"/>
                </a:lnTo>
                <a:lnTo>
                  <a:pt x="1138" y="140"/>
                </a:lnTo>
                <a:lnTo>
                  <a:pt x="1138" y="140"/>
                </a:lnTo>
                <a:lnTo>
                  <a:pt x="1138" y="140"/>
                </a:lnTo>
                <a:lnTo>
                  <a:pt x="1143" y="136"/>
                </a:lnTo>
                <a:lnTo>
                  <a:pt x="1143" y="136"/>
                </a:lnTo>
                <a:lnTo>
                  <a:pt x="1143" y="136"/>
                </a:lnTo>
                <a:lnTo>
                  <a:pt x="1143" y="136"/>
                </a:lnTo>
                <a:lnTo>
                  <a:pt x="1143" y="136"/>
                </a:lnTo>
                <a:lnTo>
                  <a:pt x="1138" y="136"/>
                </a:lnTo>
                <a:lnTo>
                  <a:pt x="1134" y="136"/>
                </a:lnTo>
                <a:lnTo>
                  <a:pt x="1134" y="136"/>
                </a:lnTo>
                <a:lnTo>
                  <a:pt x="1134" y="136"/>
                </a:lnTo>
                <a:lnTo>
                  <a:pt x="1129" y="136"/>
                </a:lnTo>
                <a:lnTo>
                  <a:pt x="1125" y="136"/>
                </a:lnTo>
                <a:lnTo>
                  <a:pt x="1125" y="136"/>
                </a:lnTo>
                <a:lnTo>
                  <a:pt x="1125" y="131"/>
                </a:lnTo>
                <a:lnTo>
                  <a:pt x="1125" y="131"/>
                </a:lnTo>
                <a:lnTo>
                  <a:pt x="1129" y="131"/>
                </a:lnTo>
                <a:lnTo>
                  <a:pt x="1129" y="131"/>
                </a:lnTo>
                <a:lnTo>
                  <a:pt x="1129" y="131"/>
                </a:lnTo>
                <a:lnTo>
                  <a:pt x="1129" y="131"/>
                </a:lnTo>
                <a:lnTo>
                  <a:pt x="1125" y="131"/>
                </a:lnTo>
                <a:lnTo>
                  <a:pt x="1125" y="131"/>
                </a:lnTo>
                <a:lnTo>
                  <a:pt x="1120" y="131"/>
                </a:lnTo>
                <a:lnTo>
                  <a:pt x="1116" y="131"/>
                </a:lnTo>
                <a:lnTo>
                  <a:pt x="1116" y="131"/>
                </a:lnTo>
                <a:lnTo>
                  <a:pt x="1111" y="131"/>
                </a:lnTo>
                <a:lnTo>
                  <a:pt x="1116" y="131"/>
                </a:lnTo>
                <a:lnTo>
                  <a:pt x="1116" y="131"/>
                </a:lnTo>
                <a:lnTo>
                  <a:pt x="1120" y="131"/>
                </a:lnTo>
                <a:lnTo>
                  <a:pt x="1125" y="127"/>
                </a:lnTo>
                <a:lnTo>
                  <a:pt x="1125" y="127"/>
                </a:lnTo>
                <a:lnTo>
                  <a:pt x="1125" y="127"/>
                </a:lnTo>
                <a:lnTo>
                  <a:pt x="1125" y="127"/>
                </a:lnTo>
                <a:lnTo>
                  <a:pt x="1125" y="122"/>
                </a:lnTo>
                <a:lnTo>
                  <a:pt x="1125" y="122"/>
                </a:lnTo>
                <a:lnTo>
                  <a:pt x="1125" y="122"/>
                </a:lnTo>
                <a:lnTo>
                  <a:pt x="1125" y="122"/>
                </a:lnTo>
                <a:lnTo>
                  <a:pt x="1125" y="122"/>
                </a:lnTo>
                <a:lnTo>
                  <a:pt x="1120" y="122"/>
                </a:lnTo>
                <a:lnTo>
                  <a:pt x="1116" y="127"/>
                </a:lnTo>
                <a:lnTo>
                  <a:pt x="1111" y="127"/>
                </a:lnTo>
                <a:lnTo>
                  <a:pt x="1107" y="127"/>
                </a:lnTo>
                <a:lnTo>
                  <a:pt x="1102" y="127"/>
                </a:lnTo>
                <a:lnTo>
                  <a:pt x="1098" y="127"/>
                </a:lnTo>
                <a:lnTo>
                  <a:pt x="1098" y="131"/>
                </a:lnTo>
                <a:lnTo>
                  <a:pt x="1093" y="127"/>
                </a:lnTo>
                <a:lnTo>
                  <a:pt x="1093" y="127"/>
                </a:lnTo>
                <a:lnTo>
                  <a:pt x="1089" y="127"/>
                </a:lnTo>
                <a:lnTo>
                  <a:pt x="1089" y="127"/>
                </a:lnTo>
                <a:lnTo>
                  <a:pt x="1084" y="127"/>
                </a:lnTo>
                <a:lnTo>
                  <a:pt x="1084" y="127"/>
                </a:lnTo>
                <a:lnTo>
                  <a:pt x="1084" y="127"/>
                </a:lnTo>
                <a:lnTo>
                  <a:pt x="1084" y="127"/>
                </a:lnTo>
                <a:lnTo>
                  <a:pt x="1084" y="127"/>
                </a:lnTo>
                <a:lnTo>
                  <a:pt x="1084" y="127"/>
                </a:lnTo>
                <a:lnTo>
                  <a:pt x="1089" y="127"/>
                </a:lnTo>
                <a:lnTo>
                  <a:pt x="1089" y="127"/>
                </a:lnTo>
                <a:lnTo>
                  <a:pt x="1084" y="127"/>
                </a:lnTo>
                <a:lnTo>
                  <a:pt x="1080" y="127"/>
                </a:lnTo>
                <a:lnTo>
                  <a:pt x="1071" y="131"/>
                </a:lnTo>
                <a:lnTo>
                  <a:pt x="1075" y="131"/>
                </a:lnTo>
                <a:lnTo>
                  <a:pt x="1071" y="131"/>
                </a:lnTo>
                <a:lnTo>
                  <a:pt x="1075" y="131"/>
                </a:lnTo>
                <a:lnTo>
                  <a:pt x="1071" y="131"/>
                </a:lnTo>
                <a:lnTo>
                  <a:pt x="1071" y="131"/>
                </a:lnTo>
                <a:lnTo>
                  <a:pt x="1071" y="131"/>
                </a:lnTo>
                <a:lnTo>
                  <a:pt x="1066" y="131"/>
                </a:lnTo>
                <a:lnTo>
                  <a:pt x="1066" y="136"/>
                </a:lnTo>
                <a:lnTo>
                  <a:pt x="1062" y="136"/>
                </a:lnTo>
                <a:lnTo>
                  <a:pt x="1066" y="136"/>
                </a:lnTo>
                <a:lnTo>
                  <a:pt x="1062" y="136"/>
                </a:lnTo>
                <a:lnTo>
                  <a:pt x="1066" y="131"/>
                </a:lnTo>
                <a:lnTo>
                  <a:pt x="1066" y="131"/>
                </a:lnTo>
                <a:lnTo>
                  <a:pt x="1071" y="131"/>
                </a:lnTo>
                <a:lnTo>
                  <a:pt x="1071" y="131"/>
                </a:lnTo>
                <a:lnTo>
                  <a:pt x="1071" y="131"/>
                </a:lnTo>
                <a:lnTo>
                  <a:pt x="1062" y="131"/>
                </a:lnTo>
                <a:lnTo>
                  <a:pt x="1062" y="131"/>
                </a:lnTo>
                <a:lnTo>
                  <a:pt x="1053" y="131"/>
                </a:lnTo>
                <a:lnTo>
                  <a:pt x="1048" y="131"/>
                </a:lnTo>
                <a:lnTo>
                  <a:pt x="1044" y="131"/>
                </a:lnTo>
                <a:lnTo>
                  <a:pt x="1044" y="136"/>
                </a:lnTo>
                <a:lnTo>
                  <a:pt x="1044" y="131"/>
                </a:lnTo>
                <a:lnTo>
                  <a:pt x="1044" y="131"/>
                </a:lnTo>
                <a:lnTo>
                  <a:pt x="1044" y="131"/>
                </a:lnTo>
                <a:lnTo>
                  <a:pt x="1048" y="131"/>
                </a:lnTo>
                <a:lnTo>
                  <a:pt x="1048" y="131"/>
                </a:lnTo>
                <a:lnTo>
                  <a:pt x="1048" y="131"/>
                </a:lnTo>
                <a:lnTo>
                  <a:pt x="1048" y="131"/>
                </a:lnTo>
                <a:lnTo>
                  <a:pt x="1048" y="131"/>
                </a:lnTo>
                <a:lnTo>
                  <a:pt x="1048" y="131"/>
                </a:lnTo>
                <a:lnTo>
                  <a:pt x="1044" y="131"/>
                </a:lnTo>
                <a:lnTo>
                  <a:pt x="1039" y="136"/>
                </a:lnTo>
                <a:lnTo>
                  <a:pt x="1021" y="140"/>
                </a:lnTo>
                <a:lnTo>
                  <a:pt x="1017" y="140"/>
                </a:lnTo>
                <a:lnTo>
                  <a:pt x="1012" y="140"/>
                </a:lnTo>
                <a:lnTo>
                  <a:pt x="1007" y="145"/>
                </a:lnTo>
                <a:lnTo>
                  <a:pt x="1007" y="145"/>
                </a:lnTo>
                <a:lnTo>
                  <a:pt x="1007" y="145"/>
                </a:lnTo>
                <a:lnTo>
                  <a:pt x="1007" y="145"/>
                </a:lnTo>
                <a:lnTo>
                  <a:pt x="998" y="145"/>
                </a:lnTo>
                <a:lnTo>
                  <a:pt x="994" y="149"/>
                </a:lnTo>
                <a:lnTo>
                  <a:pt x="989" y="149"/>
                </a:lnTo>
                <a:lnTo>
                  <a:pt x="985" y="149"/>
                </a:lnTo>
                <a:lnTo>
                  <a:pt x="980" y="149"/>
                </a:lnTo>
                <a:lnTo>
                  <a:pt x="976" y="149"/>
                </a:lnTo>
                <a:lnTo>
                  <a:pt x="971" y="149"/>
                </a:lnTo>
                <a:lnTo>
                  <a:pt x="967" y="145"/>
                </a:lnTo>
                <a:lnTo>
                  <a:pt x="967" y="149"/>
                </a:lnTo>
                <a:lnTo>
                  <a:pt x="958" y="149"/>
                </a:lnTo>
                <a:lnTo>
                  <a:pt x="953" y="154"/>
                </a:lnTo>
                <a:lnTo>
                  <a:pt x="949" y="154"/>
                </a:lnTo>
                <a:lnTo>
                  <a:pt x="949" y="154"/>
                </a:lnTo>
                <a:lnTo>
                  <a:pt x="949" y="154"/>
                </a:lnTo>
                <a:lnTo>
                  <a:pt x="949" y="154"/>
                </a:lnTo>
                <a:lnTo>
                  <a:pt x="949" y="154"/>
                </a:lnTo>
                <a:lnTo>
                  <a:pt x="949" y="154"/>
                </a:lnTo>
                <a:lnTo>
                  <a:pt x="949" y="154"/>
                </a:lnTo>
                <a:lnTo>
                  <a:pt x="949" y="154"/>
                </a:lnTo>
                <a:lnTo>
                  <a:pt x="949" y="154"/>
                </a:lnTo>
                <a:lnTo>
                  <a:pt x="949" y="158"/>
                </a:lnTo>
                <a:lnTo>
                  <a:pt x="949" y="158"/>
                </a:lnTo>
                <a:lnTo>
                  <a:pt x="944" y="167"/>
                </a:lnTo>
                <a:lnTo>
                  <a:pt x="944" y="172"/>
                </a:lnTo>
                <a:lnTo>
                  <a:pt x="940" y="176"/>
                </a:lnTo>
                <a:lnTo>
                  <a:pt x="935" y="176"/>
                </a:lnTo>
                <a:lnTo>
                  <a:pt x="935" y="176"/>
                </a:lnTo>
                <a:lnTo>
                  <a:pt x="940" y="181"/>
                </a:lnTo>
                <a:lnTo>
                  <a:pt x="940" y="181"/>
                </a:lnTo>
                <a:lnTo>
                  <a:pt x="944" y="181"/>
                </a:lnTo>
                <a:lnTo>
                  <a:pt x="944" y="181"/>
                </a:lnTo>
                <a:lnTo>
                  <a:pt x="944" y="181"/>
                </a:lnTo>
                <a:lnTo>
                  <a:pt x="944" y="181"/>
                </a:lnTo>
                <a:lnTo>
                  <a:pt x="949" y="181"/>
                </a:lnTo>
                <a:lnTo>
                  <a:pt x="949" y="181"/>
                </a:lnTo>
                <a:lnTo>
                  <a:pt x="949" y="181"/>
                </a:lnTo>
                <a:lnTo>
                  <a:pt x="949" y="185"/>
                </a:lnTo>
                <a:lnTo>
                  <a:pt x="940" y="185"/>
                </a:lnTo>
                <a:lnTo>
                  <a:pt x="940" y="185"/>
                </a:lnTo>
                <a:lnTo>
                  <a:pt x="940" y="190"/>
                </a:lnTo>
                <a:lnTo>
                  <a:pt x="940" y="190"/>
                </a:lnTo>
                <a:lnTo>
                  <a:pt x="940" y="190"/>
                </a:lnTo>
                <a:lnTo>
                  <a:pt x="944" y="190"/>
                </a:lnTo>
                <a:lnTo>
                  <a:pt x="949" y="190"/>
                </a:lnTo>
                <a:lnTo>
                  <a:pt x="949" y="190"/>
                </a:lnTo>
                <a:lnTo>
                  <a:pt x="949" y="190"/>
                </a:lnTo>
                <a:lnTo>
                  <a:pt x="949" y="190"/>
                </a:lnTo>
                <a:lnTo>
                  <a:pt x="949" y="194"/>
                </a:lnTo>
                <a:lnTo>
                  <a:pt x="944" y="194"/>
                </a:lnTo>
                <a:lnTo>
                  <a:pt x="940" y="194"/>
                </a:lnTo>
                <a:lnTo>
                  <a:pt x="940" y="194"/>
                </a:lnTo>
                <a:lnTo>
                  <a:pt x="940" y="190"/>
                </a:lnTo>
                <a:lnTo>
                  <a:pt x="940" y="190"/>
                </a:lnTo>
                <a:lnTo>
                  <a:pt x="940" y="190"/>
                </a:lnTo>
                <a:lnTo>
                  <a:pt x="935" y="190"/>
                </a:lnTo>
                <a:lnTo>
                  <a:pt x="935" y="190"/>
                </a:lnTo>
                <a:lnTo>
                  <a:pt x="935" y="185"/>
                </a:lnTo>
                <a:lnTo>
                  <a:pt x="940" y="185"/>
                </a:lnTo>
                <a:lnTo>
                  <a:pt x="940" y="185"/>
                </a:lnTo>
                <a:lnTo>
                  <a:pt x="940" y="181"/>
                </a:lnTo>
                <a:lnTo>
                  <a:pt x="940" y="181"/>
                </a:lnTo>
                <a:lnTo>
                  <a:pt x="940" y="181"/>
                </a:lnTo>
                <a:lnTo>
                  <a:pt x="940" y="181"/>
                </a:lnTo>
                <a:lnTo>
                  <a:pt x="935" y="185"/>
                </a:lnTo>
                <a:lnTo>
                  <a:pt x="935" y="185"/>
                </a:lnTo>
                <a:lnTo>
                  <a:pt x="935" y="185"/>
                </a:lnTo>
                <a:lnTo>
                  <a:pt x="935" y="185"/>
                </a:lnTo>
                <a:lnTo>
                  <a:pt x="931" y="190"/>
                </a:lnTo>
                <a:lnTo>
                  <a:pt x="931" y="190"/>
                </a:lnTo>
                <a:lnTo>
                  <a:pt x="931" y="190"/>
                </a:lnTo>
                <a:lnTo>
                  <a:pt x="935" y="190"/>
                </a:lnTo>
                <a:lnTo>
                  <a:pt x="935" y="194"/>
                </a:lnTo>
                <a:lnTo>
                  <a:pt x="935" y="194"/>
                </a:lnTo>
                <a:lnTo>
                  <a:pt x="931" y="194"/>
                </a:lnTo>
                <a:lnTo>
                  <a:pt x="931" y="194"/>
                </a:lnTo>
                <a:lnTo>
                  <a:pt x="931" y="194"/>
                </a:lnTo>
                <a:lnTo>
                  <a:pt x="931" y="194"/>
                </a:lnTo>
                <a:lnTo>
                  <a:pt x="931" y="194"/>
                </a:lnTo>
                <a:lnTo>
                  <a:pt x="926" y="194"/>
                </a:lnTo>
                <a:lnTo>
                  <a:pt x="922" y="199"/>
                </a:lnTo>
                <a:lnTo>
                  <a:pt x="917" y="199"/>
                </a:lnTo>
                <a:lnTo>
                  <a:pt x="917" y="194"/>
                </a:lnTo>
                <a:lnTo>
                  <a:pt x="913" y="194"/>
                </a:lnTo>
                <a:lnTo>
                  <a:pt x="913" y="194"/>
                </a:lnTo>
                <a:lnTo>
                  <a:pt x="913" y="194"/>
                </a:lnTo>
                <a:lnTo>
                  <a:pt x="908" y="194"/>
                </a:lnTo>
                <a:lnTo>
                  <a:pt x="904" y="194"/>
                </a:lnTo>
                <a:lnTo>
                  <a:pt x="904" y="190"/>
                </a:lnTo>
                <a:lnTo>
                  <a:pt x="908" y="190"/>
                </a:lnTo>
                <a:lnTo>
                  <a:pt x="908" y="190"/>
                </a:lnTo>
                <a:lnTo>
                  <a:pt x="913" y="190"/>
                </a:lnTo>
                <a:lnTo>
                  <a:pt x="917" y="185"/>
                </a:lnTo>
                <a:lnTo>
                  <a:pt x="917" y="185"/>
                </a:lnTo>
                <a:lnTo>
                  <a:pt x="917" y="185"/>
                </a:lnTo>
                <a:lnTo>
                  <a:pt x="917" y="185"/>
                </a:lnTo>
                <a:lnTo>
                  <a:pt x="917" y="185"/>
                </a:lnTo>
                <a:lnTo>
                  <a:pt x="922" y="185"/>
                </a:lnTo>
                <a:lnTo>
                  <a:pt x="922" y="185"/>
                </a:lnTo>
                <a:lnTo>
                  <a:pt x="917" y="185"/>
                </a:lnTo>
                <a:lnTo>
                  <a:pt x="913" y="185"/>
                </a:lnTo>
                <a:lnTo>
                  <a:pt x="908" y="185"/>
                </a:lnTo>
                <a:lnTo>
                  <a:pt x="904" y="185"/>
                </a:lnTo>
                <a:lnTo>
                  <a:pt x="904" y="185"/>
                </a:lnTo>
                <a:lnTo>
                  <a:pt x="899" y="185"/>
                </a:lnTo>
                <a:lnTo>
                  <a:pt x="895" y="185"/>
                </a:lnTo>
                <a:lnTo>
                  <a:pt x="890" y="185"/>
                </a:lnTo>
                <a:lnTo>
                  <a:pt x="890" y="185"/>
                </a:lnTo>
                <a:lnTo>
                  <a:pt x="890" y="190"/>
                </a:lnTo>
                <a:lnTo>
                  <a:pt x="890" y="190"/>
                </a:lnTo>
                <a:lnTo>
                  <a:pt x="890" y="190"/>
                </a:lnTo>
                <a:lnTo>
                  <a:pt x="885" y="190"/>
                </a:lnTo>
                <a:lnTo>
                  <a:pt x="885" y="190"/>
                </a:lnTo>
                <a:lnTo>
                  <a:pt x="885" y="190"/>
                </a:lnTo>
                <a:lnTo>
                  <a:pt x="885" y="185"/>
                </a:lnTo>
                <a:lnTo>
                  <a:pt x="881" y="190"/>
                </a:lnTo>
                <a:lnTo>
                  <a:pt x="881" y="190"/>
                </a:lnTo>
                <a:lnTo>
                  <a:pt x="876" y="190"/>
                </a:lnTo>
                <a:lnTo>
                  <a:pt x="872" y="190"/>
                </a:lnTo>
                <a:lnTo>
                  <a:pt x="872" y="190"/>
                </a:lnTo>
                <a:lnTo>
                  <a:pt x="867" y="190"/>
                </a:lnTo>
                <a:lnTo>
                  <a:pt x="863" y="190"/>
                </a:lnTo>
                <a:lnTo>
                  <a:pt x="858" y="190"/>
                </a:lnTo>
                <a:lnTo>
                  <a:pt x="854" y="194"/>
                </a:lnTo>
                <a:lnTo>
                  <a:pt x="854" y="190"/>
                </a:lnTo>
                <a:lnTo>
                  <a:pt x="858" y="190"/>
                </a:lnTo>
                <a:lnTo>
                  <a:pt x="854" y="190"/>
                </a:lnTo>
                <a:lnTo>
                  <a:pt x="854" y="194"/>
                </a:lnTo>
                <a:lnTo>
                  <a:pt x="849" y="194"/>
                </a:lnTo>
                <a:lnTo>
                  <a:pt x="849" y="194"/>
                </a:lnTo>
                <a:lnTo>
                  <a:pt x="854" y="199"/>
                </a:lnTo>
                <a:lnTo>
                  <a:pt x="854" y="199"/>
                </a:lnTo>
                <a:lnTo>
                  <a:pt x="858" y="199"/>
                </a:lnTo>
                <a:lnTo>
                  <a:pt x="858" y="199"/>
                </a:lnTo>
                <a:lnTo>
                  <a:pt x="858" y="204"/>
                </a:lnTo>
                <a:lnTo>
                  <a:pt x="858" y="204"/>
                </a:lnTo>
                <a:lnTo>
                  <a:pt x="858" y="204"/>
                </a:lnTo>
                <a:lnTo>
                  <a:pt x="854" y="204"/>
                </a:lnTo>
                <a:lnTo>
                  <a:pt x="849" y="204"/>
                </a:lnTo>
                <a:lnTo>
                  <a:pt x="849" y="204"/>
                </a:lnTo>
                <a:lnTo>
                  <a:pt x="849" y="204"/>
                </a:lnTo>
                <a:lnTo>
                  <a:pt x="849" y="204"/>
                </a:lnTo>
                <a:lnTo>
                  <a:pt x="849" y="204"/>
                </a:lnTo>
                <a:lnTo>
                  <a:pt x="849" y="204"/>
                </a:lnTo>
                <a:lnTo>
                  <a:pt x="845" y="208"/>
                </a:lnTo>
                <a:lnTo>
                  <a:pt x="845" y="208"/>
                </a:lnTo>
                <a:lnTo>
                  <a:pt x="845" y="208"/>
                </a:lnTo>
                <a:lnTo>
                  <a:pt x="840" y="208"/>
                </a:lnTo>
                <a:lnTo>
                  <a:pt x="840" y="208"/>
                </a:lnTo>
                <a:lnTo>
                  <a:pt x="836" y="213"/>
                </a:lnTo>
                <a:lnTo>
                  <a:pt x="836" y="213"/>
                </a:lnTo>
                <a:lnTo>
                  <a:pt x="840" y="217"/>
                </a:lnTo>
                <a:lnTo>
                  <a:pt x="845" y="217"/>
                </a:lnTo>
                <a:lnTo>
                  <a:pt x="845" y="217"/>
                </a:lnTo>
                <a:lnTo>
                  <a:pt x="845" y="217"/>
                </a:lnTo>
                <a:lnTo>
                  <a:pt x="845" y="217"/>
                </a:lnTo>
                <a:lnTo>
                  <a:pt x="849" y="217"/>
                </a:lnTo>
                <a:lnTo>
                  <a:pt x="849" y="217"/>
                </a:lnTo>
                <a:lnTo>
                  <a:pt x="849" y="217"/>
                </a:lnTo>
                <a:lnTo>
                  <a:pt x="849" y="217"/>
                </a:lnTo>
                <a:lnTo>
                  <a:pt x="854" y="217"/>
                </a:lnTo>
                <a:lnTo>
                  <a:pt x="858" y="217"/>
                </a:lnTo>
                <a:lnTo>
                  <a:pt x="863" y="217"/>
                </a:lnTo>
                <a:lnTo>
                  <a:pt x="863" y="222"/>
                </a:lnTo>
                <a:lnTo>
                  <a:pt x="858" y="222"/>
                </a:lnTo>
                <a:lnTo>
                  <a:pt x="863" y="222"/>
                </a:lnTo>
                <a:lnTo>
                  <a:pt x="863" y="217"/>
                </a:lnTo>
                <a:lnTo>
                  <a:pt x="863" y="217"/>
                </a:lnTo>
                <a:lnTo>
                  <a:pt x="863" y="217"/>
                </a:lnTo>
                <a:lnTo>
                  <a:pt x="863" y="217"/>
                </a:lnTo>
                <a:lnTo>
                  <a:pt x="867" y="217"/>
                </a:lnTo>
                <a:lnTo>
                  <a:pt x="867" y="222"/>
                </a:lnTo>
                <a:lnTo>
                  <a:pt x="863" y="222"/>
                </a:lnTo>
                <a:lnTo>
                  <a:pt x="863" y="222"/>
                </a:lnTo>
                <a:lnTo>
                  <a:pt x="867" y="222"/>
                </a:lnTo>
                <a:lnTo>
                  <a:pt x="872" y="217"/>
                </a:lnTo>
                <a:lnTo>
                  <a:pt x="876" y="217"/>
                </a:lnTo>
                <a:lnTo>
                  <a:pt x="881" y="217"/>
                </a:lnTo>
                <a:lnTo>
                  <a:pt x="885" y="217"/>
                </a:lnTo>
                <a:lnTo>
                  <a:pt x="885" y="217"/>
                </a:lnTo>
                <a:lnTo>
                  <a:pt x="885" y="217"/>
                </a:lnTo>
                <a:lnTo>
                  <a:pt x="895" y="217"/>
                </a:lnTo>
                <a:lnTo>
                  <a:pt x="895" y="217"/>
                </a:lnTo>
                <a:lnTo>
                  <a:pt x="895" y="217"/>
                </a:lnTo>
                <a:lnTo>
                  <a:pt x="895" y="217"/>
                </a:lnTo>
                <a:lnTo>
                  <a:pt x="890" y="217"/>
                </a:lnTo>
                <a:lnTo>
                  <a:pt x="890" y="217"/>
                </a:lnTo>
                <a:lnTo>
                  <a:pt x="890" y="222"/>
                </a:lnTo>
                <a:lnTo>
                  <a:pt x="885" y="222"/>
                </a:lnTo>
                <a:lnTo>
                  <a:pt x="885" y="222"/>
                </a:lnTo>
                <a:lnTo>
                  <a:pt x="881" y="222"/>
                </a:lnTo>
                <a:lnTo>
                  <a:pt x="881" y="222"/>
                </a:lnTo>
                <a:lnTo>
                  <a:pt x="881" y="222"/>
                </a:lnTo>
                <a:lnTo>
                  <a:pt x="876" y="222"/>
                </a:lnTo>
                <a:lnTo>
                  <a:pt x="876" y="222"/>
                </a:lnTo>
                <a:lnTo>
                  <a:pt x="876" y="226"/>
                </a:lnTo>
                <a:lnTo>
                  <a:pt x="876" y="226"/>
                </a:lnTo>
                <a:lnTo>
                  <a:pt x="867" y="231"/>
                </a:lnTo>
                <a:lnTo>
                  <a:pt x="867" y="231"/>
                </a:lnTo>
                <a:lnTo>
                  <a:pt x="863" y="235"/>
                </a:lnTo>
                <a:lnTo>
                  <a:pt x="863" y="235"/>
                </a:lnTo>
                <a:lnTo>
                  <a:pt x="858" y="235"/>
                </a:lnTo>
                <a:lnTo>
                  <a:pt x="854" y="240"/>
                </a:lnTo>
                <a:lnTo>
                  <a:pt x="849" y="240"/>
                </a:lnTo>
                <a:lnTo>
                  <a:pt x="849" y="240"/>
                </a:lnTo>
                <a:lnTo>
                  <a:pt x="845" y="240"/>
                </a:lnTo>
                <a:lnTo>
                  <a:pt x="845" y="240"/>
                </a:lnTo>
                <a:lnTo>
                  <a:pt x="845" y="235"/>
                </a:lnTo>
                <a:lnTo>
                  <a:pt x="845" y="235"/>
                </a:lnTo>
                <a:lnTo>
                  <a:pt x="840" y="235"/>
                </a:lnTo>
                <a:lnTo>
                  <a:pt x="840" y="240"/>
                </a:lnTo>
                <a:lnTo>
                  <a:pt x="831" y="240"/>
                </a:lnTo>
                <a:lnTo>
                  <a:pt x="827" y="240"/>
                </a:lnTo>
                <a:lnTo>
                  <a:pt x="822" y="244"/>
                </a:lnTo>
                <a:lnTo>
                  <a:pt x="822" y="244"/>
                </a:lnTo>
                <a:lnTo>
                  <a:pt x="818" y="244"/>
                </a:lnTo>
                <a:lnTo>
                  <a:pt x="818" y="244"/>
                </a:lnTo>
                <a:lnTo>
                  <a:pt x="818" y="240"/>
                </a:lnTo>
                <a:lnTo>
                  <a:pt x="818" y="240"/>
                </a:lnTo>
                <a:lnTo>
                  <a:pt x="818" y="240"/>
                </a:lnTo>
                <a:lnTo>
                  <a:pt x="813" y="244"/>
                </a:lnTo>
                <a:lnTo>
                  <a:pt x="813" y="244"/>
                </a:lnTo>
                <a:lnTo>
                  <a:pt x="813" y="240"/>
                </a:lnTo>
                <a:lnTo>
                  <a:pt x="818" y="240"/>
                </a:lnTo>
                <a:lnTo>
                  <a:pt x="818" y="240"/>
                </a:lnTo>
                <a:lnTo>
                  <a:pt x="818" y="240"/>
                </a:lnTo>
                <a:lnTo>
                  <a:pt x="818" y="240"/>
                </a:lnTo>
                <a:lnTo>
                  <a:pt x="818" y="240"/>
                </a:lnTo>
                <a:lnTo>
                  <a:pt x="818" y="240"/>
                </a:lnTo>
                <a:lnTo>
                  <a:pt x="813" y="240"/>
                </a:lnTo>
                <a:lnTo>
                  <a:pt x="813" y="240"/>
                </a:lnTo>
                <a:lnTo>
                  <a:pt x="809" y="240"/>
                </a:lnTo>
                <a:lnTo>
                  <a:pt x="809" y="240"/>
                </a:lnTo>
                <a:lnTo>
                  <a:pt x="809" y="240"/>
                </a:lnTo>
                <a:lnTo>
                  <a:pt x="809" y="240"/>
                </a:lnTo>
                <a:lnTo>
                  <a:pt x="804" y="240"/>
                </a:lnTo>
                <a:lnTo>
                  <a:pt x="804" y="240"/>
                </a:lnTo>
                <a:lnTo>
                  <a:pt x="800" y="244"/>
                </a:lnTo>
                <a:lnTo>
                  <a:pt x="795" y="244"/>
                </a:lnTo>
                <a:lnTo>
                  <a:pt x="795" y="244"/>
                </a:lnTo>
                <a:lnTo>
                  <a:pt x="791" y="249"/>
                </a:lnTo>
                <a:lnTo>
                  <a:pt x="795" y="244"/>
                </a:lnTo>
                <a:lnTo>
                  <a:pt x="795" y="244"/>
                </a:lnTo>
                <a:lnTo>
                  <a:pt x="795" y="244"/>
                </a:lnTo>
                <a:lnTo>
                  <a:pt x="795" y="249"/>
                </a:lnTo>
                <a:lnTo>
                  <a:pt x="791" y="249"/>
                </a:lnTo>
                <a:lnTo>
                  <a:pt x="791" y="249"/>
                </a:lnTo>
                <a:lnTo>
                  <a:pt x="791" y="249"/>
                </a:lnTo>
                <a:lnTo>
                  <a:pt x="791" y="249"/>
                </a:lnTo>
                <a:lnTo>
                  <a:pt x="791" y="249"/>
                </a:lnTo>
                <a:lnTo>
                  <a:pt x="786" y="249"/>
                </a:lnTo>
                <a:lnTo>
                  <a:pt x="786" y="249"/>
                </a:lnTo>
                <a:lnTo>
                  <a:pt x="786" y="249"/>
                </a:lnTo>
                <a:lnTo>
                  <a:pt x="777" y="249"/>
                </a:lnTo>
                <a:lnTo>
                  <a:pt x="768" y="253"/>
                </a:lnTo>
                <a:lnTo>
                  <a:pt x="768" y="253"/>
                </a:lnTo>
                <a:lnTo>
                  <a:pt x="764" y="258"/>
                </a:lnTo>
                <a:lnTo>
                  <a:pt x="764" y="258"/>
                </a:lnTo>
                <a:lnTo>
                  <a:pt x="764" y="258"/>
                </a:lnTo>
                <a:lnTo>
                  <a:pt x="759" y="258"/>
                </a:lnTo>
                <a:lnTo>
                  <a:pt x="759" y="258"/>
                </a:lnTo>
                <a:lnTo>
                  <a:pt x="759" y="258"/>
                </a:lnTo>
                <a:lnTo>
                  <a:pt x="754" y="258"/>
                </a:lnTo>
                <a:lnTo>
                  <a:pt x="754" y="262"/>
                </a:lnTo>
                <a:lnTo>
                  <a:pt x="754" y="262"/>
                </a:lnTo>
                <a:lnTo>
                  <a:pt x="750" y="262"/>
                </a:lnTo>
                <a:lnTo>
                  <a:pt x="750" y="262"/>
                </a:lnTo>
                <a:lnTo>
                  <a:pt x="750" y="262"/>
                </a:lnTo>
                <a:lnTo>
                  <a:pt x="750" y="262"/>
                </a:lnTo>
                <a:lnTo>
                  <a:pt x="750" y="262"/>
                </a:lnTo>
                <a:lnTo>
                  <a:pt x="750" y="262"/>
                </a:lnTo>
                <a:lnTo>
                  <a:pt x="750" y="262"/>
                </a:lnTo>
                <a:lnTo>
                  <a:pt x="750" y="262"/>
                </a:lnTo>
                <a:lnTo>
                  <a:pt x="750" y="262"/>
                </a:lnTo>
                <a:lnTo>
                  <a:pt x="745" y="267"/>
                </a:lnTo>
                <a:lnTo>
                  <a:pt x="745" y="267"/>
                </a:lnTo>
                <a:lnTo>
                  <a:pt x="745" y="267"/>
                </a:lnTo>
                <a:lnTo>
                  <a:pt x="741" y="271"/>
                </a:lnTo>
                <a:lnTo>
                  <a:pt x="741" y="271"/>
                </a:lnTo>
                <a:lnTo>
                  <a:pt x="741" y="271"/>
                </a:lnTo>
                <a:lnTo>
                  <a:pt x="745" y="271"/>
                </a:lnTo>
                <a:lnTo>
                  <a:pt x="745" y="271"/>
                </a:lnTo>
                <a:lnTo>
                  <a:pt x="745" y="271"/>
                </a:lnTo>
                <a:lnTo>
                  <a:pt x="750" y="267"/>
                </a:lnTo>
                <a:lnTo>
                  <a:pt x="750" y="267"/>
                </a:lnTo>
                <a:lnTo>
                  <a:pt x="750" y="267"/>
                </a:lnTo>
                <a:lnTo>
                  <a:pt x="745" y="267"/>
                </a:lnTo>
                <a:lnTo>
                  <a:pt x="745" y="271"/>
                </a:lnTo>
                <a:lnTo>
                  <a:pt x="745" y="271"/>
                </a:lnTo>
                <a:lnTo>
                  <a:pt x="745" y="271"/>
                </a:lnTo>
                <a:lnTo>
                  <a:pt x="750" y="271"/>
                </a:lnTo>
                <a:lnTo>
                  <a:pt x="750" y="271"/>
                </a:lnTo>
                <a:lnTo>
                  <a:pt x="745" y="271"/>
                </a:lnTo>
                <a:lnTo>
                  <a:pt x="745" y="271"/>
                </a:lnTo>
                <a:lnTo>
                  <a:pt x="750" y="271"/>
                </a:lnTo>
                <a:lnTo>
                  <a:pt x="750" y="271"/>
                </a:lnTo>
                <a:lnTo>
                  <a:pt x="745" y="271"/>
                </a:lnTo>
                <a:lnTo>
                  <a:pt x="745" y="271"/>
                </a:lnTo>
                <a:lnTo>
                  <a:pt x="741" y="276"/>
                </a:lnTo>
                <a:lnTo>
                  <a:pt x="741" y="276"/>
                </a:lnTo>
                <a:lnTo>
                  <a:pt x="741" y="276"/>
                </a:lnTo>
                <a:lnTo>
                  <a:pt x="745" y="276"/>
                </a:lnTo>
                <a:lnTo>
                  <a:pt x="745" y="276"/>
                </a:lnTo>
                <a:lnTo>
                  <a:pt x="750" y="276"/>
                </a:lnTo>
                <a:lnTo>
                  <a:pt x="754" y="276"/>
                </a:lnTo>
                <a:lnTo>
                  <a:pt x="754" y="276"/>
                </a:lnTo>
                <a:lnTo>
                  <a:pt x="754" y="276"/>
                </a:lnTo>
                <a:lnTo>
                  <a:pt x="754" y="276"/>
                </a:lnTo>
                <a:lnTo>
                  <a:pt x="750" y="276"/>
                </a:lnTo>
                <a:lnTo>
                  <a:pt x="750" y="276"/>
                </a:lnTo>
                <a:lnTo>
                  <a:pt x="750" y="280"/>
                </a:lnTo>
                <a:lnTo>
                  <a:pt x="754" y="280"/>
                </a:lnTo>
                <a:lnTo>
                  <a:pt x="754" y="280"/>
                </a:lnTo>
                <a:lnTo>
                  <a:pt x="750" y="280"/>
                </a:lnTo>
                <a:lnTo>
                  <a:pt x="745" y="285"/>
                </a:lnTo>
                <a:lnTo>
                  <a:pt x="745" y="280"/>
                </a:lnTo>
                <a:lnTo>
                  <a:pt x="745" y="280"/>
                </a:lnTo>
                <a:lnTo>
                  <a:pt x="745" y="280"/>
                </a:lnTo>
                <a:lnTo>
                  <a:pt x="745" y="280"/>
                </a:lnTo>
                <a:lnTo>
                  <a:pt x="745" y="280"/>
                </a:lnTo>
                <a:lnTo>
                  <a:pt x="741" y="280"/>
                </a:lnTo>
                <a:lnTo>
                  <a:pt x="736" y="280"/>
                </a:lnTo>
                <a:lnTo>
                  <a:pt x="741" y="280"/>
                </a:lnTo>
                <a:lnTo>
                  <a:pt x="745" y="280"/>
                </a:lnTo>
                <a:lnTo>
                  <a:pt x="745" y="280"/>
                </a:lnTo>
                <a:lnTo>
                  <a:pt x="745" y="276"/>
                </a:lnTo>
                <a:lnTo>
                  <a:pt x="745" y="276"/>
                </a:lnTo>
                <a:lnTo>
                  <a:pt x="745" y="276"/>
                </a:lnTo>
                <a:lnTo>
                  <a:pt x="741" y="276"/>
                </a:lnTo>
                <a:lnTo>
                  <a:pt x="741" y="276"/>
                </a:lnTo>
                <a:lnTo>
                  <a:pt x="736" y="276"/>
                </a:lnTo>
                <a:lnTo>
                  <a:pt x="727" y="280"/>
                </a:lnTo>
                <a:lnTo>
                  <a:pt x="727" y="280"/>
                </a:lnTo>
                <a:lnTo>
                  <a:pt x="727" y="280"/>
                </a:lnTo>
                <a:lnTo>
                  <a:pt x="727" y="280"/>
                </a:lnTo>
                <a:lnTo>
                  <a:pt x="727" y="280"/>
                </a:lnTo>
                <a:lnTo>
                  <a:pt x="727" y="285"/>
                </a:lnTo>
                <a:lnTo>
                  <a:pt x="727" y="285"/>
                </a:lnTo>
                <a:lnTo>
                  <a:pt x="727" y="285"/>
                </a:lnTo>
                <a:lnTo>
                  <a:pt x="727" y="285"/>
                </a:lnTo>
                <a:lnTo>
                  <a:pt x="723" y="289"/>
                </a:lnTo>
                <a:lnTo>
                  <a:pt x="723" y="294"/>
                </a:lnTo>
                <a:lnTo>
                  <a:pt x="723" y="294"/>
                </a:lnTo>
                <a:lnTo>
                  <a:pt x="723" y="294"/>
                </a:lnTo>
                <a:lnTo>
                  <a:pt x="723" y="294"/>
                </a:lnTo>
                <a:lnTo>
                  <a:pt x="723" y="298"/>
                </a:lnTo>
                <a:lnTo>
                  <a:pt x="727" y="298"/>
                </a:lnTo>
                <a:lnTo>
                  <a:pt x="736" y="294"/>
                </a:lnTo>
                <a:lnTo>
                  <a:pt x="736" y="294"/>
                </a:lnTo>
                <a:lnTo>
                  <a:pt x="741" y="294"/>
                </a:lnTo>
                <a:lnTo>
                  <a:pt x="741" y="294"/>
                </a:lnTo>
                <a:lnTo>
                  <a:pt x="745" y="294"/>
                </a:lnTo>
                <a:lnTo>
                  <a:pt x="745" y="289"/>
                </a:lnTo>
                <a:lnTo>
                  <a:pt x="745" y="289"/>
                </a:lnTo>
                <a:lnTo>
                  <a:pt x="745" y="289"/>
                </a:lnTo>
                <a:lnTo>
                  <a:pt x="745" y="289"/>
                </a:lnTo>
                <a:lnTo>
                  <a:pt x="750" y="289"/>
                </a:lnTo>
                <a:lnTo>
                  <a:pt x="759" y="285"/>
                </a:lnTo>
                <a:lnTo>
                  <a:pt x="759" y="285"/>
                </a:lnTo>
                <a:lnTo>
                  <a:pt x="764" y="285"/>
                </a:lnTo>
                <a:lnTo>
                  <a:pt x="764" y="285"/>
                </a:lnTo>
                <a:lnTo>
                  <a:pt x="764" y="285"/>
                </a:lnTo>
                <a:lnTo>
                  <a:pt x="764" y="285"/>
                </a:lnTo>
                <a:lnTo>
                  <a:pt x="759" y="285"/>
                </a:lnTo>
                <a:lnTo>
                  <a:pt x="754" y="289"/>
                </a:lnTo>
                <a:lnTo>
                  <a:pt x="750" y="289"/>
                </a:lnTo>
                <a:lnTo>
                  <a:pt x="745" y="294"/>
                </a:lnTo>
                <a:lnTo>
                  <a:pt x="741" y="294"/>
                </a:lnTo>
                <a:lnTo>
                  <a:pt x="736" y="303"/>
                </a:lnTo>
                <a:lnTo>
                  <a:pt x="736" y="303"/>
                </a:lnTo>
                <a:lnTo>
                  <a:pt x="732" y="303"/>
                </a:lnTo>
                <a:lnTo>
                  <a:pt x="732" y="308"/>
                </a:lnTo>
                <a:lnTo>
                  <a:pt x="727" y="308"/>
                </a:lnTo>
                <a:lnTo>
                  <a:pt x="723" y="308"/>
                </a:lnTo>
                <a:lnTo>
                  <a:pt x="723" y="312"/>
                </a:lnTo>
                <a:lnTo>
                  <a:pt x="723" y="312"/>
                </a:lnTo>
                <a:lnTo>
                  <a:pt x="723" y="312"/>
                </a:lnTo>
                <a:lnTo>
                  <a:pt x="723" y="312"/>
                </a:lnTo>
                <a:lnTo>
                  <a:pt x="718" y="312"/>
                </a:lnTo>
                <a:lnTo>
                  <a:pt x="718" y="317"/>
                </a:lnTo>
                <a:lnTo>
                  <a:pt x="718" y="317"/>
                </a:lnTo>
                <a:lnTo>
                  <a:pt x="714" y="317"/>
                </a:lnTo>
                <a:lnTo>
                  <a:pt x="709" y="317"/>
                </a:lnTo>
                <a:lnTo>
                  <a:pt x="709" y="317"/>
                </a:lnTo>
                <a:lnTo>
                  <a:pt x="705" y="321"/>
                </a:lnTo>
                <a:lnTo>
                  <a:pt x="709" y="321"/>
                </a:lnTo>
                <a:lnTo>
                  <a:pt x="714" y="321"/>
                </a:lnTo>
                <a:lnTo>
                  <a:pt x="718" y="321"/>
                </a:lnTo>
                <a:lnTo>
                  <a:pt x="718" y="317"/>
                </a:lnTo>
                <a:lnTo>
                  <a:pt x="718" y="317"/>
                </a:lnTo>
                <a:lnTo>
                  <a:pt x="718" y="317"/>
                </a:lnTo>
                <a:lnTo>
                  <a:pt x="723" y="317"/>
                </a:lnTo>
                <a:lnTo>
                  <a:pt x="727" y="317"/>
                </a:lnTo>
                <a:lnTo>
                  <a:pt x="732" y="317"/>
                </a:lnTo>
                <a:lnTo>
                  <a:pt x="732" y="317"/>
                </a:lnTo>
                <a:lnTo>
                  <a:pt x="736" y="317"/>
                </a:lnTo>
                <a:lnTo>
                  <a:pt x="736" y="317"/>
                </a:lnTo>
                <a:lnTo>
                  <a:pt x="732" y="317"/>
                </a:lnTo>
                <a:lnTo>
                  <a:pt x="732" y="321"/>
                </a:lnTo>
                <a:lnTo>
                  <a:pt x="736" y="321"/>
                </a:lnTo>
                <a:lnTo>
                  <a:pt x="736" y="321"/>
                </a:lnTo>
                <a:lnTo>
                  <a:pt x="736" y="321"/>
                </a:lnTo>
                <a:lnTo>
                  <a:pt x="736" y="321"/>
                </a:lnTo>
                <a:lnTo>
                  <a:pt x="736" y="321"/>
                </a:lnTo>
                <a:lnTo>
                  <a:pt x="732" y="330"/>
                </a:lnTo>
                <a:lnTo>
                  <a:pt x="732" y="330"/>
                </a:lnTo>
                <a:lnTo>
                  <a:pt x="736" y="330"/>
                </a:lnTo>
                <a:lnTo>
                  <a:pt x="736" y="330"/>
                </a:lnTo>
                <a:lnTo>
                  <a:pt x="741" y="326"/>
                </a:lnTo>
                <a:lnTo>
                  <a:pt x="745" y="321"/>
                </a:lnTo>
                <a:lnTo>
                  <a:pt x="745" y="321"/>
                </a:lnTo>
                <a:lnTo>
                  <a:pt x="750" y="321"/>
                </a:lnTo>
                <a:lnTo>
                  <a:pt x="750" y="321"/>
                </a:lnTo>
                <a:lnTo>
                  <a:pt x="750" y="321"/>
                </a:lnTo>
                <a:lnTo>
                  <a:pt x="750" y="321"/>
                </a:lnTo>
                <a:lnTo>
                  <a:pt x="754" y="317"/>
                </a:lnTo>
                <a:lnTo>
                  <a:pt x="754" y="317"/>
                </a:lnTo>
                <a:lnTo>
                  <a:pt x="759" y="321"/>
                </a:lnTo>
                <a:lnTo>
                  <a:pt x="754" y="321"/>
                </a:lnTo>
                <a:lnTo>
                  <a:pt x="754" y="321"/>
                </a:lnTo>
                <a:lnTo>
                  <a:pt x="754" y="321"/>
                </a:lnTo>
                <a:lnTo>
                  <a:pt x="754" y="321"/>
                </a:lnTo>
                <a:lnTo>
                  <a:pt x="750" y="321"/>
                </a:lnTo>
                <a:lnTo>
                  <a:pt x="750" y="321"/>
                </a:lnTo>
                <a:lnTo>
                  <a:pt x="750" y="326"/>
                </a:lnTo>
                <a:lnTo>
                  <a:pt x="745" y="326"/>
                </a:lnTo>
                <a:lnTo>
                  <a:pt x="745" y="326"/>
                </a:lnTo>
                <a:lnTo>
                  <a:pt x="745" y="326"/>
                </a:lnTo>
                <a:lnTo>
                  <a:pt x="750" y="326"/>
                </a:lnTo>
                <a:lnTo>
                  <a:pt x="754" y="326"/>
                </a:lnTo>
                <a:lnTo>
                  <a:pt x="764" y="326"/>
                </a:lnTo>
                <a:lnTo>
                  <a:pt x="768" y="321"/>
                </a:lnTo>
                <a:lnTo>
                  <a:pt x="773" y="321"/>
                </a:lnTo>
                <a:lnTo>
                  <a:pt x="768" y="326"/>
                </a:lnTo>
                <a:lnTo>
                  <a:pt x="764" y="326"/>
                </a:lnTo>
                <a:lnTo>
                  <a:pt x="764" y="326"/>
                </a:lnTo>
                <a:lnTo>
                  <a:pt x="764" y="326"/>
                </a:lnTo>
                <a:lnTo>
                  <a:pt x="754" y="330"/>
                </a:lnTo>
                <a:lnTo>
                  <a:pt x="750" y="330"/>
                </a:lnTo>
                <a:lnTo>
                  <a:pt x="745" y="330"/>
                </a:lnTo>
                <a:lnTo>
                  <a:pt x="745" y="335"/>
                </a:lnTo>
                <a:lnTo>
                  <a:pt x="745" y="335"/>
                </a:lnTo>
                <a:lnTo>
                  <a:pt x="745" y="335"/>
                </a:lnTo>
                <a:lnTo>
                  <a:pt x="745" y="335"/>
                </a:lnTo>
                <a:lnTo>
                  <a:pt x="745" y="335"/>
                </a:lnTo>
                <a:lnTo>
                  <a:pt x="741" y="335"/>
                </a:lnTo>
                <a:lnTo>
                  <a:pt x="741" y="335"/>
                </a:lnTo>
                <a:lnTo>
                  <a:pt x="736" y="339"/>
                </a:lnTo>
                <a:lnTo>
                  <a:pt x="732" y="339"/>
                </a:lnTo>
                <a:lnTo>
                  <a:pt x="727" y="344"/>
                </a:lnTo>
                <a:lnTo>
                  <a:pt x="727" y="344"/>
                </a:lnTo>
                <a:lnTo>
                  <a:pt x="727" y="344"/>
                </a:lnTo>
                <a:lnTo>
                  <a:pt x="723" y="348"/>
                </a:lnTo>
                <a:lnTo>
                  <a:pt x="723" y="348"/>
                </a:lnTo>
                <a:lnTo>
                  <a:pt x="723" y="348"/>
                </a:lnTo>
                <a:lnTo>
                  <a:pt x="723" y="348"/>
                </a:lnTo>
                <a:lnTo>
                  <a:pt x="723" y="348"/>
                </a:lnTo>
                <a:lnTo>
                  <a:pt x="723" y="348"/>
                </a:lnTo>
                <a:lnTo>
                  <a:pt x="723" y="348"/>
                </a:lnTo>
                <a:lnTo>
                  <a:pt x="723" y="348"/>
                </a:lnTo>
                <a:lnTo>
                  <a:pt x="723" y="348"/>
                </a:lnTo>
                <a:lnTo>
                  <a:pt x="723" y="348"/>
                </a:lnTo>
                <a:lnTo>
                  <a:pt x="723" y="348"/>
                </a:lnTo>
                <a:lnTo>
                  <a:pt x="718" y="348"/>
                </a:lnTo>
                <a:lnTo>
                  <a:pt x="714" y="348"/>
                </a:lnTo>
                <a:lnTo>
                  <a:pt x="714" y="348"/>
                </a:lnTo>
                <a:lnTo>
                  <a:pt x="714" y="348"/>
                </a:lnTo>
                <a:lnTo>
                  <a:pt x="709" y="348"/>
                </a:lnTo>
                <a:lnTo>
                  <a:pt x="705" y="353"/>
                </a:lnTo>
                <a:lnTo>
                  <a:pt x="700" y="353"/>
                </a:lnTo>
                <a:lnTo>
                  <a:pt x="700" y="353"/>
                </a:lnTo>
                <a:lnTo>
                  <a:pt x="696" y="353"/>
                </a:lnTo>
                <a:lnTo>
                  <a:pt x="696" y="357"/>
                </a:lnTo>
                <a:lnTo>
                  <a:pt x="696" y="357"/>
                </a:lnTo>
                <a:lnTo>
                  <a:pt x="696" y="357"/>
                </a:lnTo>
                <a:lnTo>
                  <a:pt x="691" y="357"/>
                </a:lnTo>
                <a:lnTo>
                  <a:pt x="691" y="357"/>
                </a:lnTo>
                <a:lnTo>
                  <a:pt x="691" y="357"/>
                </a:lnTo>
                <a:lnTo>
                  <a:pt x="691" y="357"/>
                </a:lnTo>
                <a:lnTo>
                  <a:pt x="691" y="357"/>
                </a:lnTo>
                <a:lnTo>
                  <a:pt x="691" y="357"/>
                </a:lnTo>
                <a:lnTo>
                  <a:pt x="691" y="357"/>
                </a:lnTo>
                <a:lnTo>
                  <a:pt x="687" y="357"/>
                </a:lnTo>
                <a:lnTo>
                  <a:pt x="682" y="357"/>
                </a:lnTo>
                <a:lnTo>
                  <a:pt x="673" y="362"/>
                </a:lnTo>
                <a:lnTo>
                  <a:pt x="669" y="362"/>
                </a:lnTo>
                <a:lnTo>
                  <a:pt x="669" y="362"/>
                </a:lnTo>
                <a:lnTo>
                  <a:pt x="664" y="362"/>
                </a:lnTo>
                <a:lnTo>
                  <a:pt x="660" y="366"/>
                </a:lnTo>
                <a:lnTo>
                  <a:pt x="655" y="366"/>
                </a:lnTo>
                <a:lnTo>
                  <a:pt x="655" y="366"/>
                </a:lnTo>
                <a:lnTo>
                  <a:pt x="651" y="371"/>
                </a:lnTo>
                <a:lnTo>
                  <a:pt x="651" y="371"/>
                </a:lnTo>
                <a:lnTo>
                  <a:pt x="651" y="371"/>
                </a:lnTo>
                <a:lnTo>
                  <a:pt x="651" y="371"/>
                </a:lnTo>
                <a:lnTo>
                  <a:pt x="651" y="371"/>
                </a:lnTo>
                <a:lnTo>
                  <a:pt x="651" y="371"/>
                </a:lnTo>
                <a:lnTo>
                  <a:pt x="651" y="371"/>
                </a:lnTo>
                <a:lnTo>
                  <a:pt x="651" y="371"/>
                </a:lnTo>
                <a:lnTo>
                  <a:pt x="651" y="371"/>
                </a:lnTo>
                <a:lnTo>
                  <a:pt x="651" y="371"/>
                </a:lnTo>
                <a:lnTo>
                  <a:pt x="646" y="371"/>
                </a:lnTo>
                <a:lnTo>
                  <a:pt x="646" y="371"/>
                </a:lnTo>
                <a:lnTo>
                  <a:pt x="646" y="371"/>
                </a:lnTo>
                <a:lnTo>
                  <a:pt x="646" y="371"/>
                </a:lnTo>
                <a:lnTo>
                  <a:pt x="642" y="371"/>
                </a:lnTo>
                <a:lnTo>
                  <a:pt x="642" y="371"/>
                </a:lnTo>
                <a:lnTo>
                  <a:pt x="642" y="371"/>
                </a:lnTo>
                <a:lnTo>
                  <a:pt x="646" y="371"/>
                </a:lnTo>
                <a:lnTo>
                  <a:pt x="646" y="371"/>
                </a:lnTo>
                <a:lnTo>
                  <a:pt x="646" y="371"/>
                </a:lnTo>
                <a:lnTo>
                  <a:pt x="646" y="371"/>
                </a:lnTo>
                <a:lnTo>
                  <a:pt x="646" y="366"/>
                </a:lnTo>
                <a:lnTo>
                  <a:pt x="646" y="371"/>
                </a:lnTo>
                <a:lnTo>
                  <a:pt x="646" y="371"/>
                </a:lnTo>
                <a:lnTo>
                  <a:pt x="646" y="366"/>
                </a:lnTo>
                <a:lnTo>
                  <a:pt x="646" y="366"/>
                </a:lnTo>
                <a:lnTo>
                  <a:pt x="646" y="366"/>
                </a:lnTo>
                <a:lnTo>
                  <a:pt x="646" y="366"/>
                </a:lnTo>
                <a:lnTo>
                  <a:pt x="637" y="366"/>
                </a:lnTo>
                <a:lnTo>
                  <a:pt x="633" y="371"/>
                </a:lnTo>
                <a:lnTo>
                  <a:pt x="628" y="371"/>
                </a:lnTo>
                <a:lnTo>
                  <a:pt x="623" y="371"/>
                </a:lnTo>
                <a:lnTo>
                  <a:pt x="619" y="375"/>
                </a:lnTo>
                <a:lnTo>
                  <a:pt x="614" y="375"/>
                </a:lnTo>
                <a:lnTo>
                  <a:pt x="610" y="375"/>
                </a:lnTo>
                <a:lnTo>
                  <a:pt x="610" y="380"/>
                </a:lnTo>
                <a:lnTo>
                  <a:pt x="605" y="380"/>
                </a:lnTo>
                <a:lnTo>
                  <a:pt x="605" y="380"/>
                </a:lnTo>
                <a:lnTo>
                  <a:pt x="605" y="380"/>
                </a:lnTo>
                <a:lnTo>
                  <a:pt x="605" y="380"/>
                </a:lnTo>
                <a:lnTo>
                  <a:pt x="605" y="380"/>
                </a:lnTo>
                <a:lnTo>
                  <a:pt x="605" y="380"/>
                </a:lnTo>
                <a:lnTo>
                  <a:pt x="601" y="380"/>
                </a:lnTo>
                <a:lnTo>
                  <a:pt x="601" y="380"/>
                </a:lnTo>
                <a:lnTo>
                  <a:pt x="596" y="380"/>
                </a:lnTo>
                <a:lnTo>
                  <a:pt x="596" y="380"/>
                </a:lnTo>
                <a:lnTo>
                  <a:pt x="596" y="384"/>
                </a:lnTo>
                <a:lnTo>
                  <a:pt x="592" y="384"/>
                </a:lnTo>
                <a:lnTo>
                  <a:pt x="592" y="384"/>
                </a:lnTo>
                <a:lnTo>
                  <a:pt x="592" y="384"/>
                </a:lnTo>
                <a:lnTo>
                  <a:pt x="592" y="384"/>
                </a:lnTo>
                <a:lnTo>
                  <a:pt x="596" y="384"/>
                </a:lnTo>
                <a:lnTo>
                  <a:pt x="596" y="384"/>
                </a:lnTo>
                <a:lnTo>
                  <a:pt x="601" y="380"/>
                </a:lnTo>
                <a:lnTo>
                  <a:pt x="601" y="380"/>
                </a:lnTo>
                <a:lnTo>
                  <a:pt x="601" y="380"/>
                </a:lnTo>
                <a:lnTo>
                  <a:pt x="601" y="384"/>
                </a:lnTo>
                <a:lnTo>
                  <a:pt x="601" y="384"/>
                </a:lnTo>
                <a:lnTo>
                  <a:pt x="601" y="384"/>
                </a:lnTo>
                <a:lnTo>
                  <a:pt x="605" y="380"/>
                </a:lnTo>
                <a:lnTo>
                  <a:pt x="605" y="380"/>
                </a:lnTo>
                <a:lnTo>
                  <a:pt x="610" y="380"/>
                </a:lnTo>
                <a:lnTo>
                  <a:pt x="610" y="380"/>
                </a:lnTo>
                <a:lnTo>
                  <a:pt x="610" y="380"/>
                </a:lnTo>
                <a:lnTo>
                  <a:pt x="610" y="380"/>
                </a:lnTo>
                <a:lnTo>
                  <a:pt x="610" y="380"/>
                </a:lnTo>
                <a:lnTo>
                  <a:pt x="610" y="380"/>
                </a:lnTo>
                <a:lnTo>
                  <a:pt x="610" y="380"/>
                </a:lnTo>
                <a:lnTo>
                  <a:pt x="605" y="380"/>
                </a:lnTo>
                <a:lnTo>
                  <a:pt x="605" y="380"/>
                </a:lnTo>
                <a:lnTo>
                  <a:pt x="605" y="384"/>
                </a:lnTo>
                <a:lnTo>
                  <a:pt x="610" y="384"/>
                </a:lnTo>
                <a:lnTo>
                  <a:pt x="610" y="380"/>
                </a:lnTo>
                <a:lnTo>
                  <a:pt x="610" y="380"/>
                </a:lnTo>
                <a:lnTo>
                  <a:pt x="614" y="380"/>
                </a:lnTo>
                <a:lnTo>
                  <a:pt x="614" y="380"/>
                </a:lnTo>
                <a:lnTo>
                  <a:pt x="614" y="380"/>
                </a:lnTo>
                <a:lnTo>
                  <a:pt x="623" y="375"/>
                </a:lnTo>
                <a:lnTo>
                  <a:pt x="623" y="375"/>
                </a:lnTo>
                <a:lnTo>
                  <a:pt x="628" y="375"/>
                </a:lnTo>
                <a:lnTo>
                  <a:pt x="628" y="375"/>
                </a:lnTo>
                <a:lnTo>
                  <a:pt x="628" y="375"/>
                </a:lnTo>
                <a:lnTo>
                  <a:pt x="633" y="375"/>
                </a:lnTo>
                <a:lnTo>
                  <a:pt x="633" y="375"/>
                </a:lnTo>
                <a:lnTo>
                  <a:pt x="633" y="375"/>
                </a:lnTo>
                <a:lnTo>
                  <a:pt x="633" y="375"/>
                </a:lnTo>
                <a:lnTo>
                  <a:pt x="633" y="375"/>
                </a:lnTo>
                <a:lnTo>
                  <a:pt x="633" y="375"/>
                </a:lnTo>
                <a:lnTo>
                  <a:pt x="633" y="375"/>
                </a:lnTo>
                <a:lnTo>
                  <a:pt x="633" y="375"/>
                </a:lnTo>
                <a:lnTo>
                  <a:pt x="633" y="375"/>
                </a:lnTo>
                <a:lnTo>
                  <a:pt x="628" y="375"/>
                </a:lnTo>
                <a:lnTo>
                  <a:pt x="628" y="375"/>
                </a:lnTo>
                <a:lnTo>
                  <a:pt x="628" y="380"/>
                </a:lnTo>
                <a:lnTo>
                  <a:pt x="628" y="380"/>
                </a:lnTo>
                <a:lnTo>
                  <a:pt x="628" y="380"/>
                </a:lnTo>
                <a:lnTo>
                  <a:pt x="628" y="380"/>
                </a:lnTo>
                <a:lnTo>
                  <a:pt x="633" y="380"/>
                </a:lnTo>
                <a:lnTo>
                  <a:pt x="633" y="380"/>
                </a:lnTo>
                <a:lnTo>
                  <a:pt x="633" y="375"/>
                </a:lnTo>
                <a:lnTo>
                  <a:pt x="637" y="375"/>
                </a:lnTo>
                <a:lnTo>
                  <a:pt x="637" y="380"/>
                </a:lnTo>
                <a:lnTo>
                  <a:pt x="637" y="375"/>
                </a:lnTo>
                <a:lnTo>
                  <a:pt x="637" y="375"/>
                </a:lnTo>
                <a:lnTo>
                  <a:pt x="642" y="375"/>
                </a:lnTo>
                <a:lnTo>
                  <a:pt x="642" y="375"/>
                </a:lnTo>
                <a:lnTo>
                  <a:pt x="642" y="375"/>
                </a:lnTo>
                <a:lnTo>
                  <a:pt x="642" y="375"/>
                </a:lnTo>
                <a:lnTo>
                  <a:pt x="642" y="375"/>
                </a:lnTo>
                <a:lnTo>
                  <a:pt x="646" y="375"/>
                </a:lnTo>
                <a:lnTo>
                  <a:pt x="646" y="375"/>
                </a:lnTo>
                <a:lnTo>
                  <a:pt x="651" y="375"/>
                </a:lnTo>
                <a:lnTo>
                  <a:pt x="655" y="375"/>
                </a:lnTo>
                <a:lnTo>
                  <a:pt x="655" y="375"/>
                </a:lnTo>
                <a:lnTo>
                  <a:pt x="655" y="375"/>
                </a:lnTo>
                <a:lnTo>
                  <a:pt x="655" y="375"/>
                </a:lnTo>
                <a:lnTo>
                  <a:pt x="655" y="375"/>
                </a:lnTo>
                <a:lnTo>
                  <a:pt x="655" y="375"/>
                </a:lnTo>
                <a:lnTo>
                  <a:pt x="655" y="375"/>
                </a:lnTo>
                <a:lnTo>
                  <a:pt x="655" y="375"/>
                </a:lnTo>
                <a:lnTo>
                  <a:pt x="651" y="375"/>
                </a:lnTo>
                <a:lnTo>
                  <a:pt x="651" y="375"/>
                </a:lnTo>
                <a:lnTo>
                  <a:pt x="655" y="375"/>
                </a:lnTo>
                <a:lnTo>
                  <a:pt x="655" y="375"/>
                </a:lnTo>
                <a:lnTo>
                  <a:pt x="655" y="375"/>
                </a:lnTo>
                <a:lnTo>
                  <a:pt x="660" y="375"/>
                </a:lnTo>
                <a:lnTo>
                  <a:pt x="660" y="375"/>
                </a:lnTo>
                <a:lnTo>
                  <a:pt x="669" y="371"/>
                </a:lnTo>
                <a:lnTo>
                  <a:pt x="673" y="371"/>
                </a:lnTo>
                <a:lnTo>
                  <a:pt x="678" y="371"/>
                </a:lnTo>
                <a:lnTo>
                  <a:pt x="678" y="371"/>
                </a:lnTo>
                <a:lnTo>
                  <a:pt x="678" y="371"/>
                </a:lnTo>
                <a:lnTo>
                  <a:pt x="678" y="371"/>
                </a:lnTo>
                <a:lnTo>
                  <a:pt x="678" y="371"/>
                </a:lnTo>
                <a:lnTo>
                  <a:pt x="678" y="371"/>
                </a:lnTo>
                <a:lnTo>
                  <a:pt x="678" y="371"/>
                </a:lnTo>
                <a:lnTo>
                  <a:pt x="678" y="371"/>
                </a:lnTo>
                <a:lnTo>
                  <a:pt x="682" y="371"/>
                </a:lnTo>
                <a:lnTo>
                  <a:pt x="682" y="371"/>
                </a:lnTo>
                <a:lnTo>
                  <a:pt x="682" y="371"/>
                </a:lnTo>
                <a:lnTo>
                  <a:pt x="682" y="366"/>
                </a:lnTo>
                <a:lnTo>
                  <a:pt x="682" y="366"/>
                </a:lnTo>
                <a:lnTo>
                  <a:pt x="682" y="366"/>
                </a:lnTo>
                <a:lnTo>
                  <a:pt x="682" y="366"/>
                </a:lnTo>
                <a:lnTo>
                  <a:pt x="682" y="366"/>
                </a:lnTo>
                <a:lnTo>
                  <a:pt x="682" y="366"/>
                </a:lnTo>
                <a:lnTo>
                  <a:pt x="687" y="366"/>
                </a:lnTo>
                <a:lnTo>
                  <a:pt x="687" y="366"/>
                </a:lnTo>
                <a:lnTo>
                  <a:pt x="691" y="366"/>
                </a:lnTo>
                <a:lnTo>
                  <a:pt x="691" y="366"/>
                </a:lnTo>
                <a:lnTo>
                  <a:pt x="691" y="366"/>
                </a:lnTo>
                <a:lnTo>
                  <a:pt x="691" y="366"/>
                </a:lnTo>
                <a:lnTo>
                  <a:pt x="696" y="366"/>
                </a:lnTo>
                <a:lnTo>
                  <a:pt x="696" y="366"/>
                </a:lnTo>
                <a:lnTo>
                  <a:pt x="696" y="366"/>
                </a:lnTo>
                <a:lnTo>
                  <a:pt x="691" y="362"/>
                </a:lnTo>
                <a:lnTo>
                  <a:pt x="696" y="362"/>
                </a:lnTo>
                <a:lnTo>
                  <a:pt x="696" y="362"/>
                </a:lnTo>
                <a:lnTo>
                  <a:pt x="700" y="362"/>
                </a:lnTo>
                <a:lnTo>
                  <a:pt x="700" y="362"/>
                </a:lnTo>
                <a:lnTo>
                  <a:pt x="700" y="362"/>
                </a:lnTo>
                <a:lnTo>
                  <a:pt x="700" y="362"/>
                </a:lnTo>
                <a:lnTo>
                  <a:pt x="700" y="362"/>
                </a:lnTo>
                <a:lnTo>
                  <a:pt x="705" y="362"/>
                </a:lnTo>
                <a:lnTo>
                  <a:pt x="705" y="362"/>
                </a:lnTo>
                <a:lnTo>
                  <a:pt x="705" y="362"/>
                </a:lnTo>
                <a:lnTo>
                  <a:pt x="709" y="362"/>
                </a:lnTo>
                <a:lnTo>
                  <a:pt x="709" y="362"/>
                </a:lnTo>
                <a:lnTo>
                  <a:pt x="709" y="362"/>
                </a:lnTo>
                <a:lnTo>
                  <a:pt x="709" y="362"/>
                </a:lnTo>
                <a:lnTo>
                  <a:pt x="709" y="362"/>
                </a:lnTo>
                <a:lnTo>
                  <a:pt x="714" y="362"/>
                </a:lnTo>
                <a:lnTo>
                  <a:pt x="714" y="357"/>
                </a:lnTo>
                <a:lnTo>
                  <a:pt x="714" y="357"/>
                </a:lnTo>
                <a:lnTo>
                  <a:pt x="718" y="357"/>
                </a:lnTo>
                <a:lnTo>
                  <a:pt x="718" y="357"/>
                </a:lnTo>
                <a:lnTo>
                  <a:pt x="718" y="357"/>
                </a:lnTo>
                <a:lnTo>
                  <a:pt x="718" y="357"/>
                </a:lnTo>
                <a:lnTo>
                  <a:pt x="723" y="357"/>
                </a:lnTo>
                <a:lnTo>
                  <a:pt x="723" y="357"/>
                </a:lnTo>
                <a:lnTo>
                  <a:pt x="723" y="357"/>
                </a:lnTo>
                <a:lnTo>
                  <a:pt x="727" y="357"/>
                </a:lnTo>
                <a:lnTo>
                  <a:pt x="727" y="357"/>
                </a:lnTo>
                <a:lnTo>
                  <a:pt x="727" y="353"/>
                </a:lnTo>
                <a:lnTo>
                  <a:pt x="727" y="353"/>
                </a:lnTo>
                <a:lnTo>
                  <a:pt x="732" y="353"/>
                </a:lnTo>
                <a:lnTo>
                  <a:pt x="732" y="353"/>
                </a:lnTo>
                <a:lnTo>
                  <a:pt x="736" y="353"/>
                </a:lnTo>
                <a:lnTo>
                  <a:pt x="736" y="353"/>
                </a:lnTo>
                <a:lnTo>
                  <a:pt x="736" y="353"/>
                </a:lnTo>
                <a:lnTo>
                  <a:pt x="736" y="353"/>
                </a:lnTo>
                <a:lnTo>
                  <a:pt x="741" y="353"/>
                </a:lnTo>
                <a:lnTo>
                  <a:pt x="741" y="348"/>
                </a:lnTo>
                <a:lnTo>
                  <a:pt x="741" y="348"/>
                </a:lnTo>
                <a:lnTo>
                  <a:pt x="745" y="348"/>
                </a:lnTo>
                <a:lnTo>
                  <a:pt x="745" y="348"/>
                </a:lnTo>
                <a:lnTo>
                  <a:pt x="750" y="348"/>
                </a:lnTo>
                <a:lnTo>
                  <a:pt x="750" y="348"/>
                </a:lnTo>
                <a:lnTo>
                  <a:pt x="750" y="348"/>
                </a:lnTo>
                <a:lnTo>
                  <a:pt x="750" y="348"/>
                </a:lnTo>
                <a:lnTo>
                  <a:pt x="754" y="348"/>
                </a:lnTo>
                <a:lnTo>
                  <a:pt x="754" y="348"/>
                </a:lnTo>
                <a:lnTo>
                  <a:pt x="759" y="348"/>
                </a:lnTo>
                <a:lnTo>
                  <a:pt x="759" y="344"/>
                </a:lnTo>
                <a:lnTo>
                  <a:pt x="764" y="344"/>
                </a:lnTo>
                <a:lnTo>
                  <a:pt x="768" y="344"/>
                </a:lnTo>
                <a:lnTo>
                  <a:pt x="768" y="344"/>
                </a:lnTo>
                <a:lnTo>
                  <a:pt x="773" y="344"/>
                </a:lnTo>
                <a:lnTo>
                  <a:pt x="773" y="344"/>
                </a:lnTo>
                <a:lnTo>
                  <a:pt x="773" y="344"/>
                </a:lnTo>
                <a:lnTo>
                  <a:pt x="777" y="344"/>
                </a:lnTo>
                <a:lnTo>
                  <a:pt x="777" y="344"/>
                </a:lnTo>
                <a:lnTo>
                  <a:pt x="777" y="339"/>
                </a:lnTo>
                <a:lnTo>
                  <a:pt x="777" y="339"/>
                </a:lnTo>
                <a:lnTo>
                  <a:pt x="777" y="339"/>
                </a:lnTo>
                <a:lnTo>
                  <a:pt x="782" y="339"/>
                </a:lnTo>
                <a:lnTo>
                  <a:pt x="782" y="339"/>
                </a:lnTo>
                <a:lnTo>
                  <a:pt x="786" y="339"/>
                </a:lnTo>
                <a:lnTo>
                  <a:pt x="786" y="339"/>
                </a:lnTo>
                <a:lnTo>
                  <a:pt x="791" y="335"/>
                </a:lnTo>
                <a:lnTo>
                  <a:pt x="791" y="335"/>
                </a:lnTo>
                <a:lnTo>
                  <a:pt x="795" y="335"/>
                </a:lnTo>
                <a:lnTo>
                  <a:pt x="795" y="335"/>
                </a:lnTo>
                <a:lnTo>
                  <a:pt x="800" y="335"/>
                </a:lnTo>
                <a:lnTo>
                  <a:pt x="800" y="335"/>
                </a:lnTo>
                <a:lnTo>
                  <a:pt x="804" y="330"/>
                </a:lnTo>
                <a:lnTo>
                  <a:pt x="804" y="330"/>
                </a:lnTo>
                <a:lnTo>
                  <a:pt x="804" y="330"/>
                </a:lnTo>
                <a:lnTo>
                  <a:pt x="804" y="330"/>
                </a:lnTo>
                <a:lnTo>
                  <a:pt x="804" y="330"/>
                </a:lnTo>
                <a:lnTo>
                  <a:pt x="804" y="326"/>
                </a:lnTo>
                <a:lnTo>
                  <a:pt x="804" y="326"/>
                </a:lnTo>
                <a:lnTo>
                  <a:pt x="800" y="326"/>
                </a:lnTo>
                <a:lnTo>
                  <a:pt x="800" y="326"/>
                </a:lnTo>
                <a:lnTo>
                  <a:pt x="804" y="326"/>
                </a:lnTo>
                <a:lnTo>
                  <a:pt x="809" y="321"/>
                </a:lnTo>
                <a:lnTo>
                  <a:pt x="809" y="321"/>
                </a:lnTo>
                <a:lnTo>
                  <a:pt x="813" y="321"/>
                </a:lnTo>
                <a:lnTo>
                  <a:pt x="813" y="321"/>
                </a:lnTo>
                <a:lnTo>
                  <a:pt x="818" y="321"/>
                </a:lnTo>
                <a:lnTo>
                  <a:pt x="818" y="317"/>
                </a:lnTo>
                <a:lnTo>
                  <a:pt x="818" y="317"/>
                </a:lnTo>
                <a:lnTo>
                  <a:pt x="818" y="317"/>
                </a:lnTo>
                <a:lnTo>
                  <a:pt x="822" y="317"/>
                </a:lnTo>
                <a:lnTo>
                  <a:pt x="822" y="317"/>
                </a:lnTo>
                <a:lnTo>
                  <a:pt x="827" y="317"/>
                </a:lnTo>
                <a:lnTo>
                  <a:pt x="827" y="317"/>
                </a:lnTo>
                <a:lnTo>
                  <a:pt x="827" y="317"/>
                </a:lnTo>
                <a:lnTo>
                  <a:pt x="822" y="317"/>
                </a:lnTo>
                <a:lnTo>
                  <a:pt x="822" y="317"/>
                </a:lnTo>
                <a:lnTo>
                  <a:pt x="827" y="317"/>
                </a:lnTo>
                <a:lnTo>
                  <a:pt x="827" y="317"/>
                </a:lnTo>
                <a:lnTo>
                  <a:pt x="827" y="317"/>
                </a:lnTo>
                <a:lnTo>
                  <a:pt x="831" y="317"/>
                </a:lnTo>
                <a:lnTo>
                  <a:pt x="831" y="317"/>
                </a:lnTo>
                <a:lnTo>
                  <a:pt x="831" y="317"/>
                </a:lnTo>
                <a:lnTo>
                  <a:pt x="831" y="317"/>
                </a:lnTo>
                <a:lnTo>
                  <a:pt x="831" y="317"/>
                </a:lnTo>
                <a:lnTo>
                  <a:pt x="836" y="317"/>
                </a:lnTo>
                <a:lnTo>
                  <a:pt x="836" y="317"/>
                </a:lnTo>
                <a:lnTo>
                  <a:pt x="840" y="312"/>
                </a:lnTo>
                <a:lnTo>
                  <a:pt x="840" y="312"/>
                </a:lnTo>
                <a:lnTo>
                  <a:pt x="840" y="312"/>
                </a:lnTo>
                <a:lnTo>
                  <a:pt x="845" y="312"/>
                </a:lnTo>
                <a:lnTo>
                  <a:pt x="845" y="312"/>
                </a:lnTo>
                <a:lnTo>
                  <a:pt x="845" y="308"/>
                </a:lnTo>
                <a:lnTo>
                  <a:pt x="845" y="308"/>
                </a:lnTo>
                <a:lnTo>
                  <a:pt x="845" y="308"/>
                </a:lnTo>
                <a:lnTo>
                  <a:pt x="845" y="308"/>
                </a:lnTo>
                <a:lnTo>
                  <a:pt x="845" y="308"/>
                </a:lnTo>
                <a:lnTo>
                  <a:pt x="845" y="308"/>
                </a:lnTo>
                <a:lnTo>
                  <a:pt x="845" y="308"/>
                </a:lnTo>
                <a:lnTo>
                  <a:pt x="849" y="308"/>
                </a:lnTo>
                <a:lnTo>
                  <a:pt x="849" y="308"/>
                </a:lnTo>
                <a:lnTo>
                  <a:pt x="854" y="308"/>
                </a:lnTo>
                <a:lnTo>
                  <a:pt x="854" y="308"/>
                </a:lnTo>
                <a:lnTo>
                  <a:pt x="854" y="308"/>
                </a:lnTo>
                <a:lnTo>
                  <a:pt x="854" y="308"/>
                </a:lnTo>
                <a:lnTo>
                  <a:pt x="858" y="303"/>
                </a:lnTo>
                <a:lnTo>
                  <a:pt x="863" y="303"/>
                </a:lnTo>
                <a:lnTo>
                  <a:pt x="867" y="303"/>
                </a:lnTo>
                <a:lnTo>
                  <a:pt x="867" y="303"/>
                </a:lnTo>
                <a:lnTo>
                  <a:pt x="867" y="303"/>
                </a:lnTo>
                <a:lnTo>
                  <a:pt x="872" y="298"/>
                </a:lnTo>
                <a:lnTo>
                  <a:pt x="872" y="298"/>
                </a:lnTo>
                <a:lnTo>
                  <a:pt x="872" y="298"/>
                </a:lnTo>
                <a:lnTo>
                  <a:pt x="876" y="298"/>
                </a:lnTo>
                <a:lnTo>
                  <a:pt x="876" y="298"/>
                </a:lnTo>
                <a:lnTo>
                  <a:pt x="881" y="298"/>
                </a:lnTo>
                <a:lnTo>
                  <a:pt x="885" y="298"/>
                </a:lnTo>
                <a:lnTo>
                  <a:pt x="885" y="298"/>
                </a:lnTo>
                <a:lnTo>
                  <a:pt x="890" y="294"/>
                </a:lnTo>
                <a:lnTo>
                  <a:pt x="895" y="294"/>
                </a:lnTo>
                <a:lnTo>
                  <a:pt x="895" y="294"/>
                </a:lnTo>
                <a:lnTo>
                  <a:pt x="895" y="294"/>
                </a:lnTo>
                <a:lnTo>
                  <a:pt x="895" y="294"/>
                </a:lnTo>
                <a:lnTo>
                  <a:pt x="899" y="294"/>
                </a:lnTo>
                <a:lnTo>
                  <a:pt x="899" y="294"/>
                </a:lnTo>
                <a:lnTo>
                  <a:pt x="904" y="294"/>
                </a:lnTo>
                <a:lnTo>
                  <a:pt x="904" y="294"/>
                </a:lnTo>
                <a:lnTo>
                  <a:pt x="904" y="294"/>
                </a:lnTo>
                <a:lnTo>
                  <a:pt x="908" y="294"/>
                </a:lnTo>
                <a:lnTo>
                  <a:pt x="908" y="294"/>
                </a:lnTo>
                <a:lnTo>
                  <a:pt x="913" y="294"/>
                </a:lnTo>
                <a:lnTo>
                  <a:pt x="913" y="294"/>
                </a:lnTo>
                <a:lnTo>
                  <a:pt x="908" y="294"/>
                </a:lnTo>
                <a:lnTo>
                  <a:pt x="904" y="294"/>
                </a:lnTo>
                <a:lnTo>
                  <a:pt x="904" y="294"/>
                </a:lnTo>
                <a:lnTo>
                  <a:pt x="899" y="298"/>
                </a:lnTo>
                <a:lnTo>
                  <a:pt x="899" y="298"/>
                </a:lnTo>
                <a:lnTo>
                  <a:pt x="899" y="298"/>
                </a:lnTo>
                <a:lnTo>
                  <a:pt x="899" y="298"/>
                </a:lnTo>
                <a:lnTo>
                  <a:pt x="899" y="298"/>
                </a:lnTo>
                <a:lnTo>
                  <a:pt x="895" y="298"/>
                </a:lnTo>
                <a:lnTo>
                  <a:pt x="899" y="303"/>
                </a:lnTo>
                <a:lnTo>
                  <a:pt x="899" y="303"/>
                </a:lnTo>
                <a:lnTo>
                  <a:pt x="899" y="303"/>
                </a:lnTo>
                <a:lnTo>
                  <a:pt x="899" y="303"/>
                </a:lnTo>
                <a:lnTo>
                  <a:pt x="899" y="303"/>
                </a:lnTo>
                <a:lnTo>
                  <a:pt x="899" y="303"/>
                </a:lnTo>
                <a:lnTo>
                  <a:pt x="895" y="303"/>
                </a:lnTo>
                <a:lnTo>
                  <a:pt x="895" y="303"/>
                </a:lnTo>
                <a:lnTo>
                  <a:pt x="890" y="303"/>
                </a:lnTo>
                <a:lnTo>
                  <a:pt x="890" y="303"/>
                </a:lnTo>
                <a:lnTo>
                  <a:pt x="890" y="303"/>
                </a:lnTo>
                <a:lnTo>
                  <a:pt x="890" y="298"/>
                </a:lnTo>
                <a:lnTo>
                  <a:pt x="890" y="298"/>
                </a:lnTo>
                <a:lnTo>
                  <a:pt x="890" y="298"/>
                </a:lnTo>
                <a:lnTo>
                  <a:pt x="881" y="303"/>
                </a:lnTo>
                <a:lnTo>
                  <a:pt x="881" y="303"/>
                </a:lnTo>
                <a:lnTo>
                  <a:pt x="872" y="303"/>
                </a:lnTo>
                <a:lnTo>
                  <a:pt x="872" y="303"/>
                </a:lnTo>
                <a:lnTo>
                  <a:pt x="872" y="303"/>
                </a:lnTo>
                <a:lnTo>
                  <a:pt x="867" y="308"/>
                </a:lnTo>
                <a:lnTo>
                  <a:pt x="867" y="308"/>
                </a:lnTo>
                <a:lnTo>
                  <a:pt x="858" y="312"/>
                </a:lnTo>
                <a:lnTo>
                  <a:pt x="858" y="312"/>
                </a:lnTo>
                <a:lnTo>
                  <a:pt x="854" y="312"/>
                </a:lnTo>
                <a:lnTo>
                  <a:pt x="849" y="317"/>
                </a:lnTo>
                <a:lnTo>
                  <a:pt x="845" y="317"/>
                </a:lnTo>
                <a:lnTo>
                  <a:pt x="840" y="317"/>
                </a:lnTo>
                <a:lnTo>
                  <a:pt x="840" y="321"/>
                </a:lnTo>
                <a:lnTo>
                  <a:pt x="840" y="321"/>
                </a:lnTo>
                <a:lnTo>
                  <a:pt x="840" y="321"/>
                </a:lnTo>
                <a:lnTo>
                  <a:pt x="845" y="321"/>
                </a:lnTo>
                <a:lnTo>
                  <a:pt x="845" y="321"/>
                </a:lnTo>
                <a:lnTo>
                  <a:pt x="849" y="321"/>
                </a:lnTo>
                <a:lnTo>
                  <a:pt x="849" y="321"/>
                </a:lnTo>
                <a:lnTo>
                  <a:pt x="849" y="321"/>
                </a:lnTo>
                <a:lnTo>
                  <a:pt x="845" y="321"/>
                </a:lnTo>
                <a:lnTo>
                  <a:pt x="845" y="321"/>
                </a:lnTo>
                <a:lnTo>
                  <a:pt x="840" y="326"/>
                </a:lnTo>
                <a:lnTo>
                  <a:pt x="836" y="326"/>
                </a:lnTo>
                <a:lnTo>
                  <a:pt x="836" y="326"/>
                </a:lnTo>
                <a:lnTo>
                  <a:pt x="831" y="326"/>
                </a:lnTo>
                <a:lnTo>
                  <a:pt x="831" y="326"/>
                </a:lnTo>
                <a:lnTo>
                  <a:pt x="831" y="326"/>
                </a:lnTo>
                <a:lnTo>
                  <a:pt x="827" y="326"/>
                </a:lnTo>
                <a:lnTo>
                  <a:pt x="827" y="326"/>
                </a:lnTo>
                <a:lnTo>
                  <a:pt x="827" y="326"/>
                </a:lnTo>
                <a:lnTo>
                  <a:pt x="827" y="330"/>
                </a:lnTo>
                <a:lnTo>
                  <a:pt x="831" y="330"/>
                </a:lnTo>
                <a:lnTo>
                  <a:pt x="831" y="330"/>
                </a:lnTo>
                <a:lnTo>
                  <a:pt x="831" y="330"/>
                </a:lnTo>
                <a:lnTo>
                  <a:pt x="836" y="330"/>
                </a:lnTo>
                <a:lnTo>
                  <a:pt x="836" y="330"/>
                </a:lnTo>
                <a:lnTo>
                  <a:pt x="836" y="330"/>
                </a:lnTo>
                <a:lnTo>
                  <a:pt x="836" y="330"/>
                </a:lnTo>
                <a:lnTo>
                  <a:pt x="836" y="330"/>
                </a:lnTo>
                <a:lnTo>
                  <a:pt x="836" y="330"/>
                </a:lnTo>
                <a:lnTo>
                  <a:pt x="836" y="330"/>
                </a:lnTo>
                <a:lnTo>
                  <a:pt x="836" y="330"/>
                </a:lnTo>
                <a:lnTo>
                  <a:pt x="840" y="330"/>
                </a:lnTo>
                <a:lnTo>
                  <a:pt x="840" y="330"/>
                </a:lnTo>
                <a:lnTo>
                  <a:pt x="840" y="330"/>
                </a:lnTo>
                <a:lnTo>
                  <a:pt x="845" y="326"/>
                </a:lnTo>
                <a:lnTo>
                  <a:pt x="849" y="326"/>
                </a:lnTo>
                <a:lnTo>
                  <a:pt x="849" y="326"/>
                </a:lnTo>
                <a:lnTo>
                  <a:pt x="849" y="326"/>
                </a:lnTo>
                <a:lnTo>
                  <a:pt x="849" y="326"/>
                </a:lnTo>
                <a:lnTo>
                  <a:pt x="849" y="326"/>
                </a:lnTo>
                <a:lnTo>
                  <a:pt x="849" y="326"/>
                </a:lnTo>
                <a:lnTo>
                  <a:pt x="854" y="326"/>
                </a:lnTo>
                <a:lnTo>
                  <a:pt x="854" y="326"/>
                </a:lnTo>
                <a:lnTo>
                  <a:pt x="854" y="326"/>
                </a:lnTo>
                <a:lnTo>
                  <a:pt x="854" y="326"/>
                </a:lnTo>
                <a:lnTo>
                  <a:pt x="858" y="326"/>
                </a:lnTo>
                <a:lnTo>
                  <a:pt x="858" y="321"/>
                </a:lnTo>
                <a:lnTo>
                  <a:pt x="863" y="321"/>
                </a:lnTo>
                <a:lnTo>
                  <a:pt x="863" y="321"/>
                </a:lnTo>
                <a:lnTo>
                  <a:pt x="863" y="321"/>
                </a:lnTo>
                <a:lnTo>
                  <a:pt x="863" y="321"/>
                </a:lnTo>
                <a:lnTo>
                  <a:pt x="863" y="321"/>
                </a:lnTo>
                <a:lnTo>
                  <a:pt x="863" y="321"/>
                </a:lnTo>
                <a:lnTo>
                  <a:pt x="867" y="321"/>
                </a:lnTo>
                <a:lnTo>
                  <a:pt x="867" y="321"/>
                </a:lnTo>
                <a:lnTo>
                  <a:pt x="867" y="321"/>
                </a:lnTo>
                <a:lnTo>
                  <a:pt x="867" y="321"/>
                </a:lnTo>
                <a:lnTo>
                  <a:pt x="867" y="321"/>
                </a:lnTo>
                <a:lnTo>
                  <a:pt x="867" y="321"/>
                </a:lnTo>
                <a:lnTo>
                  <a:pt x="867" y="321"/>
                </a:lnTo>
                <a:lnTo>
                  <a:pt x="872" y="321"/>
                </a:lnTo>
                <a:lnTo>
                  <a:pt x="872" y="321"/>
                </a:lnTo>
                <a:lnTo>
                  <a:pt x="876" y="317"/>
                </a:lnTo>
                <a:lnTo>
                  <a:pt x="876" y="317"/>
                </a:lnTo>
                <a:lnTo>
                  <a:pt x="876" y="321"/>
                </a:lnTo>
                <a:lnTo>
                  <a:pt x="876" y="321"/>
                </a:lnTo>
                <a:lnTo>
                  <a:pt x="876" y="321"/>
                </a:lnTo>
                <a:lnTo>
                  <a:pt x="876" y="321"/>
                </a:lnTo>
                <a:lnTo>
                  <a:pt x="876" y="321"/>
                </a:lnTo>
                <a:lnTo>
                  <a:pt x="876" y="321"/>
                </a:lnTo>
                <a:lnTo>
                  <a:pt x="881" y="321"/>
                </a:lnTo>
                <a:lnTo>
                  <a:pt x="881" y="321"/>
                </a:lnTo>
                <a:lnTo>
                  <a:pt x="881" y="321"/>
                </a:lnTo>
                <a:lnTo>
                  <a:pt x="881" y="321"/>
                </a:lnTo>
                <a:lnTo>
                  <a:pt x="881" y="321"/>
                </a:lnTo>
                <a:lnTo>
                  <a:pt x="881" y="321"/>
                </a:lnTo>
                <a:lnTo>
                  <a:pt x="885" y="321"/>
                </a:lnTo>
                <a:lnTo>
                  <a:pt x="890" y="321"/>
                </a:lnTo>
                <a:lnTo>
                  <a:pt x="890" y="317"/>
                </a:lnTo>
                <a:lnTo>
                  <a:pt x="890" y="317"/>
                </a:lnTo>
                <a:lnTo>
                  <a:pt x="890" y="317"/>
                </a:lnTo>
                <a:lnTo>
                  <a:pt x="890" y="317"/>
                </a:lnTo>
                <a:lnTo>
                  <a:pt x="895" y="317"/>
                </a:lnTo>
                <a:lnTo>
                  <a:pt x="895" y="317"/>
                </a:lnTo>
                <a:lnTo>
                  <a:pt x="895" y="317"/>
                </a:lnTo>
                <a:lnTo>
                  <a:pt x="895" y="317"/>
                </a:lnTo>
                <a:lnTo>
                  <a:pt x="899" y="312"/>
                </a:lnTo>
                <a:lnTo>
                  <a:pt x="899" y="312"/>
                </a:lnTo>
                <a:lnTo>
                  <a:pt x="899" y="312"/>
                </a:lnTo>
                <a:lnTo>
                  <a:pt x="899" y="312"/>
                </a:lnTo>
                <a:lnTo>
                  <a:pt x="904" y="312"/>
                </a:lnTo>
                <a:lnTo>
                  <a:pt x="904" y="312"/>
                </a:lnTo>
                <a:lnTo>
                  <a:pt x="904" y="312"/>
                </a:lnTo>
                <a:lnTo>
                  <a:pt x="899" y="312"/>
                </a:lnTo>
                <a:lnTo>
                  <a:pt x="899" y="312"/>
                </a:lnTo>
                <a:lnTo>
                  <a:pt x="899" y="312"/>
                </a:lnTo>
                <a:lnTo>
                  <a:pt x="895" y="312"/>
                </a:lnTo>
                <a:lnTo>
                  <a:pt x="895" y="312"/>
                </a:lnTo>
                <a:lnTo>
                  <a:pt x="895" y="312"/>
                </a:lnTo>
                <a:lnTo>
                  <a:pt x="895" y="312"/>
                </a:lnTo>
                <a:lnTo>
                  <a:pt x="899" y="312"/>
                </a:lnTo>
                <a:lnTo>
                  <a:pt x="899" y="312"/>
                </a:lnTo>
                <a:lnTo>
                  <a:pt x="899" y="312"/>
                </a:lnTo>
                <a:lnTo>
                  <a:pt x="899" y="312"/>
                </a:lnTo>
                <a:lnTo>
                  <a:pt x="899" y="312"/>
                </a:lnTo>
                <a:lnTo>
                  <a:pt x="904" y="308"/>
                </a:lnTo>
                <a:lnTo>
                  <a:pt x="904" y="308"/>
                </a:lnTo>
                <a:lnTo>
                  <a:pt x="904" y="308"/>
                </a:lnTo>
                <a:lnTo>
                  <a:pt x="904" y="308"/>
                </a:lnTo>
                <a:lnTo>
                  <a:pt x="904" y="308"/>
                </a:lnTo>
                <a:lnTo>
                  <a:pt x="904" y="308"/>
                </a:lnTo>
                <a:lnTo>
                  <a:pt x="904" y="308"/>
                </a:lnTo>
                <a:lnTo>
                  <a:pt x="904" y="308"/>
                </a:lnTo>
                <a:lnTo>
                  <a:pt x="908" y="308"/>
                </a:lnTo>
                <a:lnTo>
                  <a:pt x="908" y="303"/>
                </a:lnTo>
                <a:lnTo>
                  <a:pt x="913" y="303"/>
                </a:lnTo>
                <a:lnTo>
                  <a:pt x="913" y="303"/>
                </a:lnTo>
                <a:lnTo>
                  <a:pt x="913" y="303"/>
                </a:lnTo>
                <a:lnTo>
                  <a:pt x="908" y="303"/>
                </a:lnTo>
                <a:lnTo>
                  <a:pt x="908" y="303"/>
                </a:lnTo>
                <a:lnTo>
                  <a:pt x="913" y="303"/>
                </a:lnTo>
                <a:lnTo>
                  <a:pt x="913" y="303"/>
                </a:lnTo>
                <a:lnTo>
                  <a:pt x="913" y="303"/>
                </a:lnTo>
                <a:lnTo>
                  <a:pt x="913" y="303"/>
                </a:lnTo>
                <a:lnTo>
                  <a:pt x="913" y="303"/>
                </a:lnTo>
                <a:lnTo>
                  <a:pt x="917" y="303"/>
                </a:lnTo>
                <a:lnTo>
                  <a:pt x="917" y="303"/>
                </a:lnTo>
                <a:lnTo>
                  <a:pt x="922" y="303"/>
                </a:lnTo>
                <a:lnTo>
                  <a:pt x="922" y="303"/>
                </a:lnTo>
                <a:lnTo>
                  <a:pt x="922" y="303"/>
                </a:lnTo>
                <a:lnTo>
                  <a:pt x="913" y="303"/>
                </a:lnTo>
                <a:lnTo>
                  <a:pt x="913" y="303"/>
                </a:lnTo>
                <a:lnTo>
                  <a:pt x="913" y="303"/>
                </a:lnTo>
                <a:lnTo>
                  <a:pt x="913" y="308"/>
                </a:lnTo>
                <a:lnTo>
                  <a:pt x="913" y="308"/>
                </a:lnTo>
                <a:lnTo>
                  <a:pt x="917" y="308"/>
                </a:lnTo>
                <a:lnTo>
                  <a:pt x="917" y="308"/>
                </a:lnTo>
                <a:lnTo>
                  <a:pt x="917" y="308"/>
                </a:lnTo>
                <a:lnTo>
                  <a:pt x="917" y="303"/>
                </a:lnTo>
                <a:lnTo>
                  <a:pt x="917" y="308"/>
                </a:lnTo>
                <a:lnTo>
                  <a:pt x="917" y="308"/>
                </a:lnTo>
                <a:lnTo>
                  <a:pt x="917" y="308"/>
                </a:lnTo>
                <a:lnTo>
                  <a:pt x="917" y="308"/>
                </a:lnTo>
                <a:lnTo>
                  <a:pt x="917" y="308"/>
                </a:lnTo>
                <a:lnTo>
                  <a:pt x="922" y="308"/>
                </a:lnTo>
                <a:lnTo>
                  <a:pt x="922" y="308"/>
                </a:lnTo>
                <a:lnTo>
                  <a:pt x="922" y="308"/>
                </a:lnTo>
                <a:lnTo>
                  <a:pt x="922" y="308"/>
                </a:lnTo>
                <a:lnTo>
                  <a:pt x="922" y="308"/>
                </a:lnTo>
                <a:lnTo>
                  <a:pt x="922" y="308"/>
                </a:lnTo>
                <a:lnTo>
                  <a:pt x="926" y="308"/>
                </a:lnTo>
                <a:lnTo>
                  <a:pt x="931" y="303"/>
                </a:lnTo>
                <a:lnTo>
                  <a:pt x="931" y="303"/>
                </a:lnTo>
                <a:lnTo>
                  <a:pt x="935" y="303"/>
                </a:lnTo>
                <a:lnTo>
                  <a:pt x="935" y="303"/>
                </a:lnTo>
                <a:lnTo>
                  <a:pt x="931" y="308"/>
                </a:lnTo>
                <a:lnTo>
                  <a:pt x="926" y="308"/>
                </a:lnTo>
                <a:lnTo>
                  <a:pt x="926" y="308"/>
                </a:lnTo>
                <a:lnTo>
                  <a:pt x="926" y="308"/>
                </a:lnTo>
                <a:lnTo>
                  <a:pt x="926" y="308"/>
                </a:lnTo>
                <a:lnTo>
                  <a:pt x="926" y="312"/>
                </a:lnTo>
                <a:lnTo>
                  <a:pt x="922" y="312"/>
                </a:lnTo>
                <a:lnTo>
                  <a:pt x="922" y="312"/>
                </a:lnTo>
                <a:lnTo>
                  <a:pt x="922" y="312"/>
                </a:lnTo>
                <a:lnTo>
                  <a:pt x="922" y="312"/>
                </a:lnTo>
                <a:lnTo>
                  <a:pt x="926" y="312"/>
                </a:lnTo>
                <a:lnTo>
                  <a:pt x="926" y="312"/>
                </a:lnTo>
                <a:lnTo>
                  <a:pt x="926" y="312"/>
                </a:lnTo>
                <a:lnTo>
                  <a:pt x="926" y="312"/>
                </a:lnTo>
                <a:lnTo>
                  <a:pt x="926" y="312"/>
                </a:lnTo>
                <a:lnTo>
                  <a:pt x="926" y="312"/>
                </a:lnTo>
                <a:lnTo>
                  <a:pt x="931" y="312"/>
                </a:lnTo>
                <a:lnTo>
                  <a:pt x="926" y="317"/>
                </a:lnTo>
                <a:lnTo>
                  <a:pt x="926" y="317"/>
                </a:lnTo>
                <a:lnTo>
                  <a:pt x="926" y="317"/>
                </a:lnTo>
                <a:lnTo>
                  <a:pt x="922" y="317"/>
                </a:lnTo>
                <a:lnTo>
                  <a:pt x="922" y="317"/>
                </a:lnTo>
                <a:lnTo>
                  <a:pt x="926" y="317"/>
                </a:lnTo>
                <a:lnTo>
                  <a:pt x="926" y="317"/>
                </a:lnTo>
                <a:lnTo>
                  <a:pt x="926" y="321"/>
                </a:lnTo>
                <a:lnTo>
                  <a:pt x="926" y="321"/>
                </a:lnTo>
                <a:lnTo>
                  <a:pt x="931" y="321"/>
                </a:lnTo>
                <a:lnTo>
                  <a:pt x="931" y="317"/>
                </a:lnTo>
                <a:lnTo>
                  <a:pt x="935" y="317"/>
                </a:lnTo>
                <a:lnTo>
                  <a:pt x="935" y="317"/>
                </a:lnTo>
                <a:lnTo>
                  <a:pt x="940" y="317"/>
                </a:lnTo>
                <a:lnTo>
                  <a:pt x="940" y="317"/>
                </a:lnTo>
                <a:lnTo>
                  <a:pt x="935" y="317"/>
                </a:lnTo>
                <a:lnTo>
                  <a:pt x="935" y="317"/>
                </a:lnTo>
                <a:lnTo>
                  <a:pt x="931" y="321"/>
                </a:lnTo>
                <a:lnTo>
                  <a:pt x="931" y="321"/>
                </a:lnTo>
                <a:lnTo>
                  <a:pt x="931" y="321"/>
                </a:lnTo>
                <a:lnTo>
                  <a:pt x="931" y="321"/>
                </a:lnTo>
                <a:lnTo>
                  <a:pt x="931" y="321"/>
                </a:lnTo>
                <a:lnTo>
                  <a:pt x="931" y="326"/>
                </a:lnTo>
                <a:lnTo>
                  <a:pt x="931" y="326"/>
                </a:lnTo>
                <a:lnTo>
                  <a:pt x="931" y="326"/>
                </a:lnTo>
                <a:lnTo>
                  <a:pt x="931" y="326"/>
                </a:lnTo>
                <a:lnTo>
                  <a:pt x="931" y="326"/>
                </a:lnTo>
                <a:lnTo>
                  <a:pt x="931" y="326"/>
                </a:lnTo>
                <a:lnTo>
                  <a:pt x="931" y="326"/>
                </a:lnTo>
                <a:lnTo>
                  <a:pt x="931" y="330"/>
                </a:lnTo>
                <a:lnTo>
                  <a:pt x="931" y="330"/>
                </a:lnTo>
                <a:lnTo>
                  <a:pt x="935" y="330"/>
                </a:lnTo>
                <a:lnTo>
                  <a:pt x="935" y="330"/>
                </a:lnTo>
                <a:lnTo>
                  <a:pt x="944" y="330"/>
                </a:lnTo>
                <a:lnTo>
                  <a:pt x="949" y="330"/>
                </a:lnTo>
                <a:lnTo>
                  <a:pt x="953" y="330"/>
                </a:lnTo>
                <a:lnTo>
                  <a:pt x="953" y="335"/>
                </a:lnTo>
                <a:lnTo>
                  <a:pt x="958" y="335"/>
                </a:lnTo>
                <a:lnTo>
                  <a:pt x="958" y="330"/>
                </a:lnTo>
                <a:lnTo>
                  <a:pt x="958" y="330"/>
                </a:lnTo>
                <a:lnTo>
                  <a:pt x="962" y="330"/>
                </a:lnTo>
                <a:lnTo>
                  <a:pt x="962" y="330"/>
                </a:lnTo>
                <a:lnTo>
                  <a:pt x="962" y="330"/>
                </a:lnTo>
                <a:lnTo>
                  <a:pt x="962" y="330"/>
                </a:lnTo>
                <a:lnTo>
                  <a:pt x="962" y="330"/>
                </a:lnTo>
                <a:lnTo>
                  <a:pt x="958" y="335"/>
                </a:lnTo>
                <a:lnTo>
                  <a:pt x="958" y="335"/>
                </a:lnTo>
                <a:lnTo>
                  <a:pt x="958" y="335"/>
                </a:lnTo>
                <a:lnTo>
                  <a:pt x="958" y="335"/>
                </a:lnTo>
                <a:lnTo>
                  <a:pt x="958" y="339"/>
                </a:lnTo>
                <a:lnTo>
                  <a:pt x="962" y="339"/>
                </a:lnTo>
                <a:lnTo>
                  <a:pt x="962" y="339"/>
                </a:lnTo>
                <a:lnTo>
                  <a:pt x="967" y="339"/>
                </a:lnTo>
                <a:lnTo>
                  <a:pt x="971" y="339"/>
                </a:lnTo>
                <a:lnTo>
                  <a:pt x="971" y="339"/>
                </a:lnTo>
                <a:lnTo>
                  <a:pt x="976" y="335"/>
                </a:lnTo>
                <a:lnTo>
                  <a:pt x="980" y="335"/>
                </a:lnTo>
                <a:lnTo>
                  <a:pt x="980" y="335"/>
                </a:lnTo>
                <a:lnTo>
                  <a:pt x="980" y="335"/>
                </a:lnTo>
                <a:lnTo>
                  <a:pt x="980" y="339"/>
                </a:lnTo>
                <a:lnTo>
                  <a:pt x="980" y="339"/>
                </a:lnTo>
                <a:lnTo>
                  <a:pt x="980" y="339"/>
                </a:lnTo>
                <a:lnTo>
                  <a:pt x="980" y="339"/>
                </a:lnTo>
                <a:lnTo>
                  <a:pt x="976" y="339"/>
                </a:lnTo>
                <a:lnTo>
                  <a:pt x="976" y="339"/>
                </a:lnTo>
                <a:lnTo>
                  <a:pt x="976" y="339"/>
                </a:lnTo>
                <a:lnTo>
                  <a:pt x="976" y="344"/>
                </a:lnTo>
                <a:lnTo>
                  <a:pt x="971" y="344"/>
                </a:lnTo>
                <a:lnTo>
                  <a:pt x="971" y="344"/>
                </a:lnTo>
                <a:lnTo>
                  <a:pt x="976" y="339"/>
                </a:lnTo>
                <a:lnTo>
                  <a:pt x="976" y="339"/>
                </a:lnTo>
                <a:lnTo>
                  <a:pt x="980" y="339"/>
                </a:lnTo>
                <a:lnTo>
                  <a:pt x="980" y="335"/>
                </a:lnTo>
                <a:lnTo>
                  <a:pt x="980" y="335"/>
                </a:lnTo>
                <a:lnTo>
                  <a:pt x="976" y="335"/>
                </a:lnTo>
                <a:lnTo>
                  <a:pt x="976" y="339"/>
                </a:lnTo>
                <a:lnTo>
                  <a:pt x="976" y="339"/>
                </a:lnTo>
                <a:lnTo>
                  <a:pt x="976" y="339"/>
                </a:lnTo>
                <a:lnTo>
                  <a:pt x="976" y="339"/>
                </a:lnTo>
                <a:lnTo>
                  <a:pt x="971" y="339"/>
                </a:lnTo>
                <a:lnTo>
                  <a:pt x="971" y="339"/>
                </a:lnTo>
                <a:lnTo>
                  <a:pt x="971" y="339"/>
                </a:lnTo>
                <a:lnTo>
                  <a:pt x="967" y="344"/>
                </a:lnTo>
                <a:lnTo>
                  <a:pt x="967" y="344"/>
                </a:lnTo>
                <a:lnTo>
                  <a:pt x="967" y="344"/>
                </a:lnTo>
                <a:lnTo>
                  <a:pt x="967" y="344"/>
                </a:lnTo>
                <a:lnTo>
                  <a:pt x="967" y="344"/>
                </a:lnTo>
                <a:lnTo>
                  <a:pt x="967" y="344"/>
                </a:lnTo>
                <a:lnTo>
                  <a:pt x="967" y="344"/>
                </a:lnTo>
                <a:lnTo>
                  <a:pt x="967" y="348"/>
                </a:lnTo>
                <a:lnTo>
                  <a:pt x="967" y="348"/>
                </a:lnTo>
                <a:lnTo>
                  <a:pt x="967" y="353"/>
                </a:lnTo>
                <a:lnTo>
                  <a:pt x="971" y="353"/>
                </a:lnTo>
                <a:lnTo>
                  <a:pt x="971" y="353"/>
                </a:lnTo>
                <a:lnTo>
                  <a:pt x="967" y="353"/>
                </a:lnTo>
                <a:lnTo>
                  <a:pt x="967" y="353"/>
                </a:lnTo>
                <a:lnTo>
                  <a:pt x="971" y="353"/>
                </a:lnTo>
                <a:lnTo>
                  <a:pt x="971" y="353"/>
                </a:lnTo>
                <a:lnTo>
                  <a:pt x="971" y="353"/>
                </a:lnTo>
                <a:lnTo>
                  <a:pt x="971" y="357"/>
                </a:lnTo>
                <a:lnTo>
                  <a:pt x="971" y="357"/>
                </a:lnTo>
                <a:lnTo>
                  <a:pt x="971" y="357"/>
                </a:lnTo>
                <a:lnTo>
                  <a:pt x="967" y="362"/>
                </a:lnTo>
                <a:lnTo>
                  <a:pt x="967" y="362"/>
                </a:lnTo>
                <a:lnTo>
                  <a:pt x="967" y="362"/>
                </a:lnTo>
                <a:lnTo>
                  <a:pt x="967" y="362"/>
                </a:lnTo>
                <a:lnTo>
                  <a:pt x="967" y="362"/>
                </a:lnTo>
                <a:lnTo>
                  <a:pt x="967" y="366"/>
                </a:lnTo>
                <a:lnTo>
                  <a:pt x="967" y="366"/>
                </a:lnTo>
                <a:lnTo>
                  <a:pt x="967" y="366"/>
                </a:lnTo>
                <a:lnTo>
                  <a:pt x="971" y="371"/>
                </a:lnTo>
                <a:lnTo>
                  <a:pt x="971" y="371"/>
                </a:lnTo>
                <a:lnTo>
                  <a:pt x="971" y="371"/>
                </a:lnTo>
                <a:lnTo>
                  <a:pt x="971" y="371"/>
                </a:lnTo>
                <a:lnTo>
                  <a:pt x="976" y="371"/>
                </a:lnTo>
                <a:lnTo>
                  <a:pt x="976" y="371"/>
                </a:lnTo>
                <a:lnTo>
                  <a:pt x="980" y="371"/>
                </a:lnTo>
                <a:lnTo>
                  <a:pt x="980" y="371"/>
                </a:lnTo>
                <a:lnTo>
                  <a:pt x="980" y="371"/>
                </a:lnTo>
                <a:lnTo>
                  <a:pt x="980" y="366"/>
                </a:lnTo>
                <a:lnTo>
                  <a:pt x="985" y="366"/>
                </a:lnTo>
                <a:lnTo>
                  <a:pt x="980" y="366"/>
                </a:lnTo>
                <a:lnTo>
                  <a:pt x="980" y="366"/>
                </a:lnTo>
                <a:lnTo>
                  <a:pt x="980" y="366"/>
                </a:lnTo>
                <a:lnTo>
                  <a:pt x="985" y="366"/>
                </a:lnTo>
                <a:lnTo>
                  <a:pt x="980" y="362"/>
                </a:lnTo>
                <a:lnTo>
                  <a:pt x="980" y="362"/>
                </a:lnTo>
                <a:lnTo>
                  <a:pt x="985" y="362"/>
                </a:lnTo>
                <a:lnTo>
                  <a:pt x="985" y="362"/>
                </a:lnTo>
                <a:lnTo>
                  <a:pt x="980" y="362"/>
                </a:lnTo>
                <a:lnTo>
                  <a:pt x="980" y="362"/>
                </a:lnTo>
                <a:lnTo>
                  <a:pt x="980" y="362"/>
                </a:lnTo>
                <a:lnTo>
                  <a:pt x="980" y="362"/>
                </a:lnTo>
                <a:lnTo>
                  <a:pt x="980" y="362"/>
                </a:lnTo>
                <a:lnTo>
                  <a:pt x="980" y="357"/>
                </a:lnTo>
                <a:lnTo>
                  <a:pt x="980" y="357"/>
                </a:lnTo>
                <a:lnTo>
                  <a:pt x="985" y="357"/>
                </a:lnTo>
                <a:lnTo>
                  <a:pt x="985" y="357"/>
                </a:lnTo>
                <a:lnTo>
                  <a:pt x="985" y="357"/>
                </a:lnTo>
                <a:lnTo>
                  <a:pt x="985" y="357"/>
                </a:lnTo>
                <a:lnTo>
                  <a:pt x="985" y="357"/>
                </a:lnTo>
                <a:lnTo>
                  <a:pt x="985" y="362"/>
                </a:lnTo>
                <a:lnTo>
                  <a:pt x="985" y="362"/>
                </a:lnTo>
                <a:lnTo>
                  <a:pt x="985" y="362"/>
                </a:lnTo>
                <a:lnTo>
                  <a:pt x="985" y="362"/>
                </a:lnTo>
                <a:lnTo>
                  <a:pt x="985" y="362"/>
                </a:lnTo>
                <a:lnTo>
                  <a:pt x="985" y="362"/>
                </a:lnTo>
                <a:lnTo>
                  <a:pt x="985" y="362"/>
                </a:lnTo>
                <a:lnTo>
                  <a:pt x="989" y="362"/>
                </a:lnTo>
                <a:lnTo>
                  <a:pt x="989" y="362"/>
                </a:lnTo>
                <a:lnTo>
                  <a:pt x="989" y="362"/>
                </a:lnTo>
                <a:lnTo>
                  <a:pt x="989" y="362"/>
                </a:lnTo>
                <a:lnTo>
                  <a:pt x="989" y="362"/>
                </a:lnTo>
                <a:lnTo>
                  <a:pt x="994" y="357"/>
                </a:lnTo>
                <a:lnTo>
                  <a:pt x="994" y="357"/>
                </a:lnTo>
                <a:lnTo>
                  <a:pt x="994" y="357"/>
                </a:lnTo>
                <a:lnTo>
                  <a:pt x="989" y="362"/>
                </a:lnTo>
                <a:lnTo>
                  <a:pt x="989" y="362"/>
                </a:lnTo>
                <a:lnTo>
                  <a:pt x="994" y="362"/>
                </a:lnTo>
                <a:lnTo>
                  <a:pt x="994" y="362"/>
                </a:lnTo>
                <a:lnTo>
                  <a:pt x="989" y="362"/>
                </a:lnTo>
                <a:lnTo>
                  <a:pt x="989" y="362"/>
                </a:lnTo>
                <a:lnTo>
                  <a:pt x="985" y="366"/>
                </a:lnTo>
                <a:lnTo>
                  <a:pt x="985" y="366"/>
                </a:lnTo>
                <a:lnTo>
                  <a:pt x="985" y="371"/>
                </a:lnTo>
                <a:lnTo>
                  <a:pt x="980" y="371"/>
                </a:lnTo>
                <a:lnTo>
                  <a:pt x="980" y="371"/>
                </a:lnTo>
                <a:lnTo>
                  <a:pt x="985" y="371"/>
                </a:lnTo>
                <a:lnTo>
                  <a:pt x="985" y="371"/>
                </a:lnTo>
                <a:lnTo>
                  <a:pt x="985" y="371"/>
                </a:lnTo>
                <a:lnTo>
                  <a:pt x="985" y="375"/>
                </a:lnTo>
                <a:lnTo>
                  <a:pt x="985" y="375"/>
                </a:lnTo>
                <a:lnTo>
                  <a:pt x="989" y="375"/>
                </a:lnTo>
                <a:lnTo>
                  <a:pt x="989" y="375"/>
                </a:lnTo>
                <a:lnTo>
                  <a:pt x="989" y="375"/>
                </a:lnTo>
                <a:lnTo>
                  <a:pt x="989" y="371"/>
                </a:lnTo>
                <a:lnTo>
                  <a:pt x="994" y="371"/>
                </a:lnTo>
                <a:lnTo>
                  <a:pt x="994" y="366"/>
                </a:lnTo>
                <a:lnTo>
                  <a:pt x="994" y="366"/>
                </a:lnTo>
                <a:lnTo>
                  <a:pt x="998" y="366"/>
                </a:lnTo>
                <a:lnTo>
                  <a:pt x="998" y="362"/>
                </a:lnTo>
                <a:lnTo>
                  <a:pt x="1003" y="357"/>
                </a:lnTo>
                <a:lnTo>
                  <a:pt x="1003" y="357"/>
                </a:lnTo>
                <a:lnTo>
                  <a:pt x="1007" y="357"/>
                </a:lnTo>
                <a:lnTo>
                  <a:pt x="1007" y="357"/>
                </a:lnTo>
                <a:lnTo>
                  <a:pt x="1007" y="357"/>
                </a:lnTo>
                <a:lnTo>
                  <a:pt x="1007" y="353"/>
                </a:lnTo>
                <a:lnTo>
                  <a:pt x="1007" y="353"/>
                </a:lnTo>
                <a:lnTo>
                  <a:pt x="1007" y="353"/>
                </a:lnTo>
                <a:lnTo>
                  <a:pt x="1012" y="353"/>
                </a:lnTo>
                <a:lnTo>
                  <a:pt x="1012" y="353"/>
                </a:lnTo>
                <a:lnTo>
                  <a:pt x="1007" y="353"/>
                </a:lnTo>
                <a:lnTo>
                  <a:pt x="1007" y="357"/>
                </a:lnTo>
                <a:lnTo>
                  <a:pt x="1003" y="357"/>
                </a:lnTo>
                <a:lnTo>
                  <a:pt x="998" y="362"/>
                </a:lnTo>
                <a:lnTo>
                  <a:pt x="998" y="366"/>
                </a:lnTo>
                <a:lnTo>
                  <a:pt x="998" y="366"/>
                </a:lnTo>
                <a:lnTo>
                  <a:pt x="998" y="366"/>
                </a:lnTo>
                <a:lnTo>
                  <a:pt x="998" y="366"/>
                </a:lnTo>
                <a:lnTo>
                  <a:pt x="994" y="371"/>
                </a:lnTo>
                <a:lnTo>
                  <a:pt x="994" y="371"/>
                </a:lnTo>
                <a:lnTo>
                  <a:pt x="998" y="375"/>
                </a:lnTo>
                <a:lnTo>
                  <a:pt x="998" y="375"/>
                </a:lnTo>
                <a:lnTo>
                  <a:pt x="998" y="375"/>
                </a:lnTo>
                <a:lnTo>
                  <a:pt x="998" y="375"/>
                </a:lnTo>
                <a:lnTo>
                  <a:pt x="998" y="375"/>
                </a:lnTo>
                <a:lnTo>
                  <a:pt x="1003" y="371"/>
                </a:lnTo>
                <a:lnTo>
                  <a:pt x="1007" y="371"/>
                </a:lnTo>
                <a:lnTo>
                  <a:pt x="1007" y="371"/>
                </a:lnTo>
                <a:lnTo>
                  <a:pt x="1007" y="371"/>
                </a:lnTo>
                <a:lnTo>
                  <a:pt x="1007" y="371"/>
                </a:lnTo>
                <a:lnTo>
                  <a:pt x="1007" y="371"/>
                </a:lnTo>
                <a:lnTo>
                  <a:pt x="998" y="375"/>
                </a:lnTo>
                <a:lnTo>
                  <a:pt x="998" y="375"/>
                </a:lnTo>
                <a:lnTo>
                  <a:pt x="998" y="380"/>
                </a:lnTo>
                <a:lnTo>
                  <a:pt x="994" y="380"/>
                </a:lnTo>
                <a:lnTo>
                  <a:pt x="994" y="380"/>
                </a:lnTo>
                <a:lnTo>
                  <a:pt x="994" y="380"/>
                </a:lnTo>
                <a:lnTo>
                  <a:pt x="994" y="384"/>
                </a:lnTo>
                <a:lnTo>
                  <a:pt x="994" y="384"/>
                </a:lnTo>
                <a:lnTo>
                  <a:pt x="994" y="384"/>
                </a:lnTo>
                <a:lnTo>
                  <a:pt x="994" y="384"/>
                </a:lnTo>
                <a:lnTo>
                  <a:pt x="998" y="384"/>
                </a:lnTo>
                <a:lnTo>
                  <a:pt x="998" y="384"/>
                </a:lnTo>
                <a:lnTo>
                  <a:pt x="1003" y="384"/>
                </a:lnTo>
                <a:lnTo>
                  <a:pt x="998" y="384"/>
                </a:lnTo>
                <a:lnTo>
                  <a:pt x="998" y="384"/>
                </a:lnTo>
                <a:lnTo>
                  <a:pt x="998" y="384"/>
                </a:lnTo>
                <a:lnTo>
                  <a:pt x="994" y="384"/>
                </a:lnTo>
                <a:lnTo>
                  <a:pt x="994" y="384"/>
                </a:lnTo>
                <a:lnTo>
                  <a:pt x="994" y="384"/>
                </a:lnTo>
                <a:lnTo>
                  <a:pt x="994" y="389"/>
                </a:lnTo>
                <a:lnTo>
                  <a:pt x="994" y="389"/>
                </a:lnTo>
                <a:lnTo>
                  <a:pt x="994" y="389"/>
                </a:lnTo>
                <a:lnTo>
                  <a:pt x="994" y="389"/>
                </a:lnTo>
                <a:lnTo>
                  <a:pt x="994" y="389"/>
                </a:lnTo>
                <a:lnTo>
                  <a:pt x="989" y="389"/>
                </a:lnTo>
                <a:lnTo>
                  <a:pt x="989" y="389"/>
                </a:lnTo>
                <a:lnTo>
                  <a:pt x="989" y="389"/>
                </a:lnTo>
                <a:lnTo>
                  <a:pt x="985" y="393"/>
                </a:lnTo>
                <a:lnTo>
                  <a:pt x="980" y="398"/>
                </a:lnTo>
                <a:lnTo>
                  <a:pt x="985" y="398"/>
                </a:lnTo>
                <a:lnTo>
                  <a:pt x="985" y="398"/>
                </a:lnTo>
                <a:lnTo>
                  <a:pt x="985" y="398"/>
                </a:lnTo>
                <a:lnTo>
                  <a:pt x="985" y="402"/>
                </a:lnTo>
                <a:lnTo>
                  <a:pt x="985" y="402"/>
                </a:lnTo>
                <a:lnTo>
                  <a:pt x="985" y="402"/>
                </a:lnTo>
                <a:lnTo>
                  <a:pt x="985" y="402"/>
                </a:lnTo>
                <a:lnTo>
                  <a:pt x="985" y="402"/>
                </a:lnTo>
                <a:lnTo>
                  <a:pt x="985" y="407"/>
                </a:lnTo>
                <a:lnTo>
                  <a:pt x="980" y="407"/>
                </a:lnTo>
                <a:lnTo>
                  <a:pt x="980" y="407"/>
                </a:lnTo>
                <a:lnTo>
                  <a:pt x="985" y="407"/>
                </a:lnTo>
                <a:lnTo>
                  <a:pt x="985" y="407"/>
                </a:lnTo>
                <a:lnTo>
                  <a:pt x="980" y="411"/>
                </a:lnTo>
                <a:lnTo>
                  <a:pt x="980" y="411"/>
                </a:lnTo>
                <a:lnTo>
                  <a:pt x="980" y="411"/>
                </a:lnTo>
                <a:lnTo>
                  <a:pt x="980" y="411"/>
                </a:lnTo>
                <a:lnTo>
                  <a:pt x="980" y="411"/>
                </a:lnTo>
                <a:lnTo>
                  <a:pt x="980" y="411"/>
                </a:lnTo>
                <a:lnTo>
                  <a:pt x="980" y="416"/>
                </a:lnTo>
                <a:lnTo>
                  <a:pt x="980" y="416"/>
                </a:lnTo>
                <a:lnTo>
                  <a:pt x="980" y="416"/>
                </a:lnTo>
                <a:lnTo>
                  <a:pt x="980" y="416"/>
                </a:lnTo>
                <a:lnTo>
                  <a:pt x="985" y="416"/>
                </a:lnTo>
                <a:lnTo>
                  <a:pt x="980" y="416"/>
                </a:lnTo>
                <a:lnTo>
                  <a:pt x="980" y="416"/>
                </a:lnTo>
                <a:lnTo>
                  <a:pt x="971" y="421"/>
                </a:lnTo>
                <a:lnTo>
                  <a:pt x="971" y="425"/>
                </a:lnTo>
                <a:lnTo>
                  <a:pt x="967" y="425"/>
                </a:lnTo>
                <a:lnTo>
                  <a:pt x="967" y="425"/>
                </a:lnTo>
                <a:lnTo>
                  <a:pt x="967" y="425"/>
                </a:lnTo>
                <a:lnTo>
                  <a:pt x="962" y="430"/>
                </a:lnTo>
                <a:lnTo>
                  <a:pt x="962" y="430"/>
                </a:lnTo>
                <a:lnTo>
                  <a:pt x="962" y="430"/>
                </a:lnTo>
                <a:lnTo>
                  <a:pt x="967" y="430"/>
                </a:lnTo>
                <a:lnTo>
                  <a:pt x="967" y="425"/>
                </a:lnTo>
                <a:lnTo>
                  <a:pt x="971" y="425"/>
                </a:lnTo>
                <a:lnTo>
                  <a:pt x="971" y="425"/>
                </a:lnTo>
                <a:lnTo>
                  <a:pt x="971" y="425"/>
                </a:lnTo>
                <a:lnTo>
                  <a:pt x="971" y="425"/>
                </a:lnTo>
                <a:lnTo>
                  <a:pt x="971" y="425"/>
                </a:lnTo>
                <a:lnTo>
                  <a:pt x="976" y="425"/>
                </a:lnTo>
                <a:lnTo>
                  <a:pt x="976" y="421"/>
                </a:lnTo>
                <a:lnTo>
                  <a:pt x="985" y="421"/>
                </a:lnTo>
                <a:lnTo>
                  <a:pt x="989" y="421"/>
                </a:lnTo>
                <a:lnTo>
                  <a:pt x="985" y="421"/>
                </a:lnTo>
                <a:lnTo>
                  <a:pt x="985" y="421"/>
                </a:lnTo>
                <a:lnTo>
                  <a:pt x="985" y="421"/>
                </a:lnTo>
                <a:lnTo>
                  <a:pt x="980" y="425"/>
                </a:lnTo>
                <a:lnTo>
                  <a:pt x="980" y="425"/>
                </a:lnTo>
                <a:lnTo>
                  <a:pt x="980" y="430"/>
                </a:lnTo>
                <a:lnTo>
                  <a:pt x="976" y="430"/>
                </a:lnTo>
                <a:lnTo>
                  <a:pt x="976" y="434"/>
                </a:lnTo>
                <a:lnTo>
                  <a:pt x="976" y="434"/>
                </a:lnTo>
                <a:lnTo>
                  <a:pt x="976" y="434"/>
                </a:lnTo>
                <a:lnTo>
                  <a:pt x="976" y="434"/>
                </a:lnTo>
                <a:lnTo>
                  <a:pt x="976" y="434"/>
                </a:lnTo>
                <a:lnTo>
                  <a:pt x="971" y="434"/>
                </a:lnTo>
                <a:lnTo>
                  <a:pt x="967" y="439"/>
                </a:lnTo>
                <a:lnTo>
                  <a:pt x="967" y="439"/>
                </a:lnTo>
                <a:lnTo>
                  <a:pt x="967" y="439"/>
                </a:lnTo>
                <a:lnTo>
                  <a:pt x="967" y="443"/>
                </a:lnTo>
                <a:lnTo>
                  <a:pt x="962" y="443"/>
                </a:lnTo>
                <a:lnTo>
                  <a:pt x="967" y="443"/>
                </a:lnTo>
                <a:lnTo>
                  <a:pt x="967" y="443"/>
                </a:lnTo>
                <a:lnTo>
                  <a:pt x="967" y="448"/>
                </a:lnTo>
                <a:lnTo>
                  <a:pt x="967" y="443"/>
                </a:lnTo>
                <a:lnTo>
                  <a:pt x="971" y="443"/>
                </a:lnTo>
                <a:lnTo>
                  <a:pt x="976" y="443"/>
                </a:lnTo>
                <a:lnTo>
                  <a:pt x="976" y="439"/>
                </a:lnTo>
                <a:lnTo>
                  <a:pt x="976" y="439"/>
                </a:lnTo>
                <a:lnTo>
                  <a:pt x="980" y="434"/>
                </a:lnTo>
                <a:lnTo>
                  <a:pt x="985" y="434"/>
                </a:lnTo>
                <a:lnTo>
                  <a:pt x="985" y="434"/>
                </a:lnTo>
                <a:lnTo>
                  <a:pt x="985" y="434"/>
                </a:lnTo>
                <a:lnTo>
                  <a:pt x="989" y="430"/>
                </a:lnTo>
                <a:lnTo>
                  <a:pt x="989" y="430"/>
                </a:lnTo>
                <a:lnTo>
                  <a:pt x="989" y="430"/>
                </a:lnTo>
                <a:lnTo>
                  <a:pt x="994" y="425"/>
                </a:lnTo>
                <a:lnTo>
                  <a:pt x="994" y="425"/>
                </a:lnTo>
                <a:lnTo>
                  <a:pt x="994" y="425"/>
                </a:lnTo>
                <a:lnTo>
                  <a:pt x="994" y="425"/>
                </a:lnTo>
                <a:lnTo>
                  <a:pt x="994" y="425"/>
                </a:lnTo>
                <a:lnTo>
                  <a:pt x="989" y="430"/>
                </a:lnTo>
                <a:lnTo>
                  <a:pt x="989" y="430"/>
                </a:lnTo>
                <a:lnTo>
                  <a:pt x="989" y="430"/>
                </a:lnTo>
                <a:lnTo>
                  <a:pt x="989" y="430"/>
                </a:lnTo>
                <a:lnTo>
                  <a:pt x="985" y="434"/>
                </a:lnTo>
                <a:lnTo>
                  <a:pt x="985" y="434"/>
                </a:lnTo>
                <a:lnTo>
                  <a:pt x="980" y="439"/>
                </a:lnTo>
                <a:lnTo>
                  <a:pt x="980" y="439"/>
                </a:lnTo>
                <a:lnTo>
                  <a:pt x="976" y="439"/>
                </a:lnTo>
                <a:lnTo>
                  <a:pt x="976" y="439"/>
                </a:lnTo>
                <a:lnTo>
                  <a:pt x="980" y="439"/>
                </a:lnTo>
                <a:lnTo>
                  <a:pt x="985" y="439"/>
                </a:lnTo>
                <a:lnTo>
                  <a:pt x="985" y="434"/>
                </a:lnTo>
                <a:lnTo>
                  <a:pt x="989" y="434"/>
                </a:lnTo>
                <a:lnTo>
                  <a:pt x="989" y="434"/>
                </a:lnTo>
                <a:lnTo>
                  <a:pt x="989" y="434"/>
                </a:lnTo>
                <a:lnTo>
                  <a:pt x="989" y="434"/>
                </a:lnTo>
                <a:lnTo>
                  <a:pt x="989" y="434"/>
                </a:lnTo>
                <a:lnTo>
                  <a:pt x="989" y="434"/>
                </a:lnTo>
                <a:lnTo>
                  <a:pt x="989" y="434"/>
                </a:lnTo>
                <a:lnTo>
                  <a:pt x="989" y="434"/>
                </a:lnTo>
                <a:lnTo>
                  <a:pt x="994" y="434"/>
                </a:lnTo>
                <a:lnTo>
                  <a:pt x="985" y="439"/>
                </a:lnTo>
                <a:lnTo>
                  <a:pt x="980" y="439"/>
                </a:lnTo>
                <a:lnTo>
                  <a:pt x="980" y="439"/>
                </a:lnTo>
                <a:lnTo>
                  <a:pt x="971" y="443"/>
                </a:lnTo>
                <a:lnTo>
                  <a:pt x="971" y="443"/>
                </a:lnTo>
                <a:lnTo>
                  <a:pt x="967" y="448"/>
                </a:lnTo>
                <a:lnTo>
                  <a:pt x="967" y="448"/>
                </a:lnTo>
                <a:lnTo>
                  <a:pt x="967" y="448"/>
                </a:lnTo>
                <a:lnTo>
                  <a:pt x="967" y="448"/>
                </a:lnTo>
                <a:lnTo>
                  <a:pt x="962" y="448"/>
                </a:lnTo>
                <a:lnTo>
                  <a:pt x="962" y="452"/>
                </a:lnTo>
                <a:lnTo>
                  <a:pt x="958" y="452"/>
                </a:lnTo>
                <a:lnTo>
                  <a:pt x="958" y="452"/>
                </a:lnTo>
                <a:lnTo>
                  <a:pt x="958" y="457"/>
                </a:lnTo>
                <a:lnTo>
                  <a:pt x="958" y="457"/>
                </a:lnTo>
                <a:lnTo>
                  <a:pt x="962" y="457"/>
                </a:lnTo>
                <a:lnTo>
                  <a:pt x="962" y="457"/>
                </a:lnTo>
                <a:lnTo>
                  <a:pt x="967" y="457"/>
                </a:lnTo>
                <a:lnTo>
                  <a:pt x="962" y="457"/>
                </a:lnTo>
                <a:lnTo>
                  <a:pt x="958" y="457"/>
                </a:lnTo>
                <a:lnTo>
                  <a:pt x="958" y="457"/>
                </a:lnTo>
                <a:lnTo>
                  <a:pt x="953" y="461"/>
                </a:lnTo>
                <a:lnTo>
                  <a:pt x="949" y="461"/>
                </a:lnTo>
                <a:lnTo>
                  <a:pt x="949" y="466"/>
                </a:lnTo>
                <a:lnTo>
                  <a:pt x="944" y="466"/>
                </a:lnTo>
                <a:lnTo>
                  <a:pt x="949" y="470"/>
                </a:lnTo>
                <a:lnTo>
                  <a:pt x="949" y="470"/>
                </a:lnTo>
                <a:lnTo>
                  <a:pt x="949" y="470"/>
                </a:lnTo>
                <a:lnTo>
                  <a:pt x="949" y="475"/>
                </a:lnTo>
                <a:lnTo>
                  <a:pt x="949" y="475"/>
                </a:lnTo>
                <a:lnTo>
                  <a:pt x="949" y="475"/>
                </a:lnTo>
                <a:lnTo>
                  <a:pt x="953" y="475"/>
                </a:lnTo>
                <a:lnTo>
                  <a:pt x="953" y="475"/>
                </a:lnTo>
                <a:lnTo>
                  <a:pt x="953" y="470"/>
                </a:lnTo>
                <a:lnTo>
                  <a:pt x="958" y="470"/>
                </a:lnTo>
                <a:lnTo>
                  <a:pt x="958" y="470"/>
                </a:lnTo>
                <a:lnTo>
                  <a:pt x="962" y="466"/>
                </a:lnTo>
                <a:lnTo>
                  <a:pt x="962" y="466"/>
                </a:lnTo>
                <a:lnTo>
                  <a:pt x="967" y="466"/>
                </a:lnTo>
                <a:lnTo>
                  <a:pt x="967" y="466"/>
                </a:lnTo>
                <a:lnTo>
                  <a:pt x="967" y="466"/>
                </a:lnTo>
                <a:lnTo>
                  <a:pt x="967" y="466"/>
                </a:lnTo>
                <a:lnTo>
                  <a:pt x="971" y="466"/>
                </a:lnTo>
                <a:lnTo>
                  <a:pt x="971" y="466"/>
                </a:lnTo>
                <a:lnTo>
                  <a:pt x="971" y="466"/>
                </a:lnTo>
                <a:lnTo>
                  <a:pt x="971" y="466"/>
                </a:lnTo>
                <a:lnTo>
                  <a:pt x="971" y="466"/>
                </a:lnTo>
                <a:lnTo>
                  <a:pt x="967" y="466"/>
                </a:lnTo>
                <a:lnTo>
                  <a:pt x="967" y="466"/>
                </a:lnTo>
                <a:lnTo>
                  <a:pt x="967" y="466"/>
                </a:lnTo>
                <a:lnTo>
                  <a:pt x="967" y="466"/>
                </a:lnTo>
                <a:lnTo>
                  <a:pt x="967" y="470"/>
                </a:lnTo>
                <a:lnTo>
                  <a:pt x="962" y="470"/>
                </a:lnTo>
                <a:lnTo>
                  <a:pt x="962" y="470"/>
                </a:lnTo>
                <a:lnTo>
                  <a:pt x="962" y="475"/>
                </a:lnTo>
                <a:lnTo>
                  <a:pt x="967" y="475"/>
                </a:lnTo>
                <a:lnTo>
                  <a:pt x="967" y="475"/>
                </a:lnTo>
                <a:lnTo>
                  <a:pt x="967" y="475"/>
                </a:lnTo>
                <a:lnTo>
                  <a:pt x="967" y="475"/>
                </a:lnTo>
                <a:lnTo>
                  <a:pt x="967" y="475"/>
                </a:lnTo>
                <a:lnTo>
                  <a:pt x="967" y="479"/>
                </a:lnTo>
                <a:lnTo>
                  <a:pt x="967" y="475"/>
                </a:lnTo>
                <a:lnTo>
                  <a:pt x="967" y="475"/>
                </a:lnTo>
                <a:lnTo>
                  <a:pt x="967" y="475"/>
                </a:lnTo>
                <a:lnTo>
                  <a:pt x="967" y="475"/>
                </a:lnTo>
                <a:lnTo>
                  <a:pt x="962" y="475"/>
                </a:lnTo>
                <a:lnTo>
                  <a:pt x="962" y="475"/>
                </a:lnTo>
                <a:lnTo>
                  <a:pt x="962" y="470"/>
                </a:lnTo>
                <a:lnTo>
                  <a:pt x="962" y="470"/>
                </a:lnTo>
                <a:lnTo>
                  <a:pt x="962" y="470"/>
                </a:lnTo>
                <a:lnTo>
                  <a:pt x="967" y="466"/>
                </a:lnTo>
                <a:lnTo>
                  <a:pt x="962" y="466"/>
                </a:lnTo>
                <a:lnTo>
                  <a:pt x="962" y="466"/>
                </a:lnTo>
                <a:lnTo>
                  <a:pt x="962" y="470"/>
                </a:lnTo>
                <a:lnTo>
                  <a:pt x="958" y="470"/>
                </a:lnTo>
                <a:lnTo>
                  <a:pt x="958" y="470"/>
                </a:lnTo>
                <a:lnTo>
                  <a:pt x="953" y="475"/>
                </a:lnTo>
                <a:lnTo>
                  <a:pt x="958" y="475"/>
                </a:lnTo>
                <a:lnTo>
                  <a:pt x="958" y="475"/>
                </a:lnTo>
                <a:lnTo>
                  <a:pt x="958" y="479"/>
                </a:lnTo>
                <a:lnTo>
                  <a:pt x="953" y="484"/>
                </a:lnTo>
                <a:lnTo>
                  <a:pt x="953" y="484"/>
                </a:lnTo>
                <a:lnTo>
                  <a:pt x="958" y="484"/>
                </a:lnTo>
                <a:lnTo>
                  <a:pt x="958" y="484"/>
                </a:lnTo>
                <a:lnTo>
                  <a:pt x="958" y="484"/>
                </a:lnTo>
                <a:lnTo>
                  <a:pt x="958" y="484"/>
                </a:lnTo>
                <a:lnTo>
                  <a:pt x="953" y="488"/>
                </a:lnTo>
                <a:lnTo>
                  <a:pt x="949" y="493"/>
                </a:lnTo>
                <a:lnTo>
                  <a:pt x="944" y="493"/>
                </a:lnTo>
                <a:lnTo>
                  <a:pt x="944" y="493"/>
                </a:lnTo>
                <a:lnTo>
                  <a:pt x="949" y="493"/>
                </a:lnTo>
                <a:lnTo>
                  <a:pt x="953" y="493"/>
                </a:lnTo>
                <a:lnTo>
                  <a:pt x="953" y="493"/>
                </a:lnTo>
                <a:lnTo>
                  <a:pt x="953" y="493"/>
                </a:lnTo>
                <a:lnTo>
                  <a:pt x="953" y="493"/>
                </a:lnTo>
                <a:lnTo>
                  <a:pt x="949" y="493"/>
                </a:lnTo>
                <a:lnTo>
                  <a:pt x="949" y="493"/>
                </a:lnTo>
                <a:lnTo>
                  <a:pt x="949" y="493"/>
                </a:lnTo>
                <a:lnTo>
                  <a:pt x="949" y="497"/>
                </a:lnTo>
                <a:lnTo>
                  <a:pt x="940" y="497"/>
                </a:lnTo>
                <a:lnTo>
                  <a:pt x="940" y="502"/>
                </a:lnTo>
                <a:lnTo>
                  <a:pt x="935" y="506"/>
                </a:lnTo>
                <a:lnTo>
                  <a:pt x="940" y="502"/>
                </a:lnTo>
                <a:lnTo>
                  <a:pt x="944" y="497"/>
                </a:lnTo>
                <a:lnTo>
                  <a:pt x="949" y="497"/>
                </a:lnTo>
                <a:lnTo>
                  <a:pt x="949" y="497"/>
                </a:lnTo>
                <a:lnTo>
                  <a:pt x="953" y="497"/>
                </a:lnTo>
                <a:lnTo>
                  <a:pt x="953" y="497"/>
                </a:lnTo>
                <a:lnTo>
                  <a:pt x="953" y="497"/>
                </a:lnTo>
                <a:lnTo>
                  <a:pt x="967" y="493"/>
                </a:lnTo>
                <a:lnTo>
                  <a:pt x="967" y="488"/>
                </a:lnTo>
                <a:lnTo>
                  <a:pt x="967" y="488"/>
                </a:lnTo>
                <a:lnTo>
                  <a:pt x="967" y="488"/>
                </a:lnTo>
                <a:lnTo>
                  <a:pt x="967" y="488"/>
                </a:lnTo>
                <a:lnTo>
                  <a:pt x="971" y="488"/>
                </a:lnTo>
                <a:lnTo>
                  <a:pt x="971" y="488"/>
                </a:lnTo>
                <a:lnTo>
                  <a:pt x="971" y="488"/>
                </a:lnTo>
                <a:lnTo>
                  <a:pt x="971" y="488"/>
                </a:lnTo>
                <a:lnTo>
                  <a:pt x="967" y="488"/>
                </a:lnTo>
                <a:lnTo>
                  <a:pt x="967" y="488"/>
                </a:lnTo>
                <a:lnTo>
                  <a:pt x="962" y="493"/>
                </a:lnTo>
                <a:lnTo>
                  <a:pt x="962" y="493"/>
                </a:lnTo>
                <a:lnTo>
                  <a:pt x="962" y="493"/>
                </a:lnTo>
                <a:lnTo>
                  <a:pt x="962" y="493"/>
                </a:lnTo>
                <a:lnTo>
                  <a:pt x="962" y="497"/>
                </a:lnTo>
                <a:lnTo>
                  <a:pt x="962" y="497"/>
                </a:lnTo>
                <a:lnTo>
                  <a:pt x="962" y="497"/>
                </a:lnTo>
                <a:lnTo>
                  <a:pt x="962" y="497"/>
                </a:lnTo>
                <a:lnTo>
                  <a:pt x="958" y="502"/>
                </a:lnTo>
                <a:lnTo>
                  <a:pt x="958" y="502"/>
                </a:lnTo>
                <a:lnTo>
                  <a:pt x="958" y="502"/>
                </a:lnTo>
                <a:lnTo>
                  <a:pt x="958" y="502"/>
                </a:lnTo>
                <a:lnTo>
                  <a:pt x="958" y="497"/>
                </a:lnTo>
                <a:lnTo>
                  <a:pt x="958" y="497"/>
                </a:lnTo>
                <a:lnTo>
                  <a:pt x="958" y="497"/>
                </a:lnTo>
                <a:lnTo>
                  <a:pt x="958" y="497"/>
                </a:lnTo>
                <a:lnTo>
                  <a:pt x="958" y="493"/>
                </a:lnTo>
                <a:lnTo>
                  <a:pt x="958" y="497"/>
                </a:lnTo>
                <a:lnTo>
                  <a:pt x="953" y="497"/>
                </a:lnTo>
                <a:lnTo>
                  <a:pt x="949" y="497"/>
                </a:lnTo>
                <a:lnTo>
                  <a:pt x="949" y="497"/>
                </a:lnTo>
                <a:lnTo>
                  <a:pt x="944" y="502"/>
                </a:lnTo>
                <a:lnTo>
                  <a:pt x="944" y="502"/>
                </a:lnTo>
                <a:lnTo>
                  <a:pt x="944" y="502"/>
                </a:lnTo>
                <a:lnTo>
                  <a:pt x="940" y="502"/>
                </a:lnTo>
                <a:lnTo>
                  <a:pt x="940" y="506"/>
                </a:lnTo>
                <a:lnTo>
                  <a:pt x="940" y="506"/>
                </a:lnTo>
                <a:lnTo>
                  <a:pt x="940" y="506"/>
                </a:lnTo>
                <a:lnTo>
                  <a:pt x="935" y="511"/>
                </a:lnTo>
                <a:lnTo>
                  <a:pt x="935" y="511"/>
                </a:lnTo>
                <a:lnTo>
                  <a:pt x="935" y="511"/>
                </a:lnTo>
                <a:lnTo>
                  <a:pt x="935" y="511"/>
                </a:lnTo>
                <a:lnTo>
                  <a:pt x="935" y="511"/>
                </a:lnTo>
                <a:lnTo>
                  <a:pt x="935" y="511"/>
                </a:lnTo>
                <a:lnTo>
                  <a:pt x="940" y="511"/>
                </a:lnTo>
                <a:lnTo>
                  <a:pt x="940" y="511"/>
                </a:lnTo>
                <a:lnTo>
                  <a:pt x="944" y="506"/>
                </a:lnTo>
                <a:lnTo>
                  <a:pt x="944" y="506"/>
                </a:lnTo>
                <a:lnTo>
                  <a:pt x="949" y="506"/>
                </a:lnTo>
                <a:lnTo>
                  <a:pt x="953" y="511"/>
                </a:lnTo>
                <a:lnTo>
                  <a:pt x="953" y="511"/>
                </a:lnTo>
                <a:lnTo>
                  <a:pt x="949" y="511"/>
                </a:lnTo>
                <a:lnTo>
                  <a:pt x="944" y="511"/>
                </a:lnTo>
                <a:lnTo>
                  <a:pt x="944" y="511"/>
                </a:lnTo>
                <a:lnTo>
                  <a:pt x="940" y="511"/>
                </a:lnTo>
                <a:lnTo>
                  <a:pt x="935" y="511"/>
                </a:lnTo>
                <a:lnTo>
                  <a:pt x="935" y="515"/>
                </a:lnTo>
                <a:lnTo>
                  <a:pt x="931" y="515"/>
                </a:lnTo>
                <a:lnTo>
                  <a:pt x="931" y="520"/>
                </a:lnTo>
                <a:lnTo>
                  <a:pt x="931" y="520"/>
                </a:lnTo>
                <a:lnTo>
                  <a:pt x="931" y="520"/>
                </a:lnTo>
                <a:lnTo>
                  <a:pt x="931" y="520"/>
                </a:lnTo>
                <a:lnTo>
                  <a:pt x="931" y="525"/>
                </a:lnTo>
                <a:lnTo>
                  <a:pt x="931" y="525"/>
                </a:lnTo>
                <a:lnTo>
                  <a:pt x="935" y="525"/>
                </a:lnTo>
                <a:lnTo>
                  <a:pt x="935" y="525"/>
                </a:lnTo>
                <a:lnTo>
                  <a:pt x="940" y="525"/>
                </a:lnTo>
                <a:lnTo>
                  <a:pt x="940" y="525"/>
                </a:lnTo>
                <a:lnTo>
                  <a:pt x="944" y="520"/>
                </a:lnTo>
                <a:lnTo>
                  <a:pt x="940" y="525"/>
                </a:lnTo>
                <a:lnTo>
                  <a:pt x="940" y="525"/>
                </a:lnTo>
                <a:lnTo>
                  <a:pt x="940" y="525"/>
                </a:lnTo>
                <a:lnTo>
                  <a:pt x="940" y="525"/>
                </a:lnTo>
                <a:lnTo>
                  <a:pt x="940" y="525"/>
                </a:lnTo>
                <a:lnTo>
                  <a:pt x="940" y="525"/>
                </a:lnTo>
                <a:lnTo>
                  <a:pt x="940" y="529"/>
                </a:lnTo>
                <a:lnTo>
                  <a:pt x="935" y="529"/>
                </a:lnTo>
                <a:lnTo>
                  <a:pt x="935" y="529"/>
                </a:lnTo>
                <a:lnTo>
                  <a:pt x="935" y="529"/>
                </a:lnTo>
                <a:lnTo>
                  <a:pt x="940" y="529"/>
                </a:lnTo>
                <a:lnTo>
                  <a:pt x="944" y="529"/>
                </a:lnTo>
                <a:lnTo>
                  <a:pt x="944" y="529"/>
                </a:lnTo>
                <a:lnTo>
                  <a:pt x="944" y="529"/>
                </a:lnTo>
                <a:lnTo>
                  <a:pt x="940" y="529"/>
                </a:lnTo>
                <a:lnTo>
                  <a:pt x="940" y="529"/>
                </a:lnTo>
                <a:lnTo>
                  <a:pt x="935" y="529"/>
                </a:lnTo>
                <a:lnTo>
                  <a:pt x="935" y="529"/>
                </a:lnTo>
                <a:lnTo>
                  <a:pt x="935" y="529"/>
                </a:lnTo>
                <a:lnTo>
                  <a:pt x="935" y="534"/>
                </a:lnTo>
                <a:lnTo>
                  <a:pt x="935" y="534"/>
                </a:lnTo>
                <a:lnTo>
                  <a:pt x="940" y="534"/>
                </a:lnTo>
                <a:lnTo>
                  <a:pt x="940" y="534"/>
                </a:lnTo>
                <a:lnTo>
                  <a:pt x="940" y="534"/>
                </a:lnTo>
                <a:lnTo>
                  <a:pt x="940" y="534"/>
                </a:lnTo>
                <a:lnTo>
                  <a:pt x="944" y="534"/>
                </a:lnTo>
                <a:lnTo>
                  <a:pt x="944" y="534"/>
                </a:lnTo>
                <a:lnTo>
                  <a:pt x="944" y="534"/>
                </a:lnTo>
                <a:lnTo>
                  <a:pt x="944" y="534"/>
                </a:lnTo>
                <a:lnTo>
                  <a:pt x="944" y="534"/>
                </a:lnTo>
                <a:lnTo>
                  <a:pt x="944" y="534"/>
                </a:lnTo>
                <a:lnTo>
                  <a:pt x="949" y="529"/>
                </a:lnTo>
                <a:lnTo>
                  <a:pt x="949" y="529"/>
                </a:lnTo>
                <a:lnTo>
                  <a:pt x="944" y="534"/>
                </a:lnTo>
                <a:lnTo>
                  <a:pt x="944" y="534"/>
                </a:lnTo>
                <a:lnTo>
                  <a:pt x="944" y="534"/>
                </a:lnTo>
                <a:lnTo>
                  <a:pt x="949" y="534"/>
                </a:lnTo>
                <a:lnTo>
                  <a:pt x="953" y="534"/>
                </a:lnTo>
                <a:lnTo>
                  <a:pt x="953" y="534"/>
                </a:lnTo>
                <a:lnTo>
                  <a:pt x="958" y="529"/>
                </a:lnTo>
                <a:lnTo>
                  <a:pt x="958" y="529"/>
                </a:lnTo>
                <a:lnTo>
                  <a:pt x="958" y="529"/>
                </a:lnTo>
                <a:lnTo>
                  <a:pt x="958" y="529"/>
                </a:lnTo>
                <a:lnTo>
                  <a:pt x="962" y="529"/>
                </a:lnTo>
                <a:lnTo>
                  <a:pt x="958" y="529"/>
                </a:lnTo>
                <a:lnTo>
                  <a:pt x="958" y="529"/>
                </a:lnTo>
                <a:lnTo>
                  <a:pt x="958" y="534"/>
                </a:lnTo>
                <a:lnTo>
                  <a:pt x="958" y="534"/>
                </a:lnTo>
                <a:lnTo>
                  <a:pt x="953" y="534"/>
                </a:lnTo>
                <a:lnTo>
                  <a:pt x="949" y="534"/>
                </a:lnTo>
                <a:lnTo>
                  <a:pt x="949" y="538"/>
                </a:lnTo>
                <a:lnTo>
                  <a:pt x="949" y="538"/>
                </a:lnTo>
                <a:lnTo>
                  <a:pt x="949" y="538"/>
                </a:lnTo>
                <a:lnTo>
                  <a:pt x="949" y="538"/>
                </a:lnTo>
                <a:lnTo>
                  <a:pt x="949" y="543"/>
                </a:lnTo>
                <a:lnTo>
                  <a:pt x="944" y="543"/>
                </a:lnTo>
                <a:lnTo>
                  <a:pt x="944" y="547"/>
                </a:lnTo>
                <a:lnTo>
                  <a:pt x="949" y="547"/>
                </a:lnTo>
                <a:lnTo>
                  <a:pt x="949" y="547"/>
                </a:lnTo>
                <a:lnTo>
                  <a:pt x="949" y="547"/>
                </a:lnTo>
                <a:lnTo>
                  <a:pt x="949" y="547"/>
                </a:lnTo>
                <a:lnTo>
                  <a:pt x="953" y="547"/>
                </a:lnTo>
                <a:lnTo>
                  <a:pt x="953" y="547"/>
                </a:lnTo>
                <a:lnTo>
                  <a:pt x="953" y="547"/>
                </a:lnTo>
                <a:lnTo>
                  <a:pt x="958" y="547"/>
                </a:lnTo>
                <a:lnTo>
                  <a:pt x="958" y="547"/>
                </a:lnTo>
                <a:lnTo>
                  <a:pt x="958" y="543"/>
                </a:lnTo>
                <a:lnTo>
                  <a:pt x="958" y="543"/>
                </a:lnTo>
                <a:lnTo>
                  <a:pt x="962" y="543"/>
                </a:lnTo>
                <a:lnTo>
                  <a:pt x="962" y="543"/>
                </a:lnTo>
                <a:lnTo>
                  <a:pt x="962" y="543"/>
                </a:lnTo>
                <a:lnTo>
                  <a:pt x="962" y="543"/>
                </a:lnTo>
                <a:lnTo>
                  <a:pt x="962" y="543"/>
                </a:lnTo>
                <a:lnTo>
                  <a:pt x="962" y="543"/>
                </a:lnTo>
                <a:lnTo>
                  <a:pt x="958" y="543"/>
                </a:lnTo>
                <a:lnTo>
                  <a:pt x="958" y="547"/>
                </a:lnTo>
                <a:lnTo>
                  <a:pt x="958" y="547"/>
                </a:lnTo>
                <a:lnTo>
                  <a:pt x="953" y="552"/>
                </a:lnTo>
                <a:lnTo>
                  <a:pt x="953" y="552"/>
                </a:lnTo>
                <a:lnTo>
                  <a:pt x="953" y="552"/>
                </a:lnTo>
                <a:lnTo>
                  <a:pt x="953" y="552"/>
                </a:lnTo>
                <a:lnTo>
                  <a:pt x="953" y="552"/>
                </a:lnTo>
                <a:lnTo>
                  <a:pt x="958" y="552"/>
                </a:lnTo>
                <a:lnTo>
                  <a:pt x="953" y="552"/>
                </a:lnTo>
                <a:lnTo>
                  <a:pt x="953" y="552"/>
                </a:lnTo>
                <a:lnTo>
                  <a:pt x="953" y="552"/>
                </a:lnTo>
                <a:lnTo>
                  <a:pt x="953" y="552"/>
                </a:lnTo>
                <a:lnTo>
                  <a:pt x="953" y="552"/>
                </a:lnTo>
                <a:lnTo>
                  <a:pt x="953" y="552"/>
                </a:lnTo>
                <a:lnTo>
                  <a:pt x="953" y="552"/>
                </a:lnTo>
                <a:lnTo>
                  <a:pt x="949" y="552"/>
                </a:lnTo>
                <a:lnTo>
                  <a:pt x="949" y="552"/>
                </a:lnTo>
                <a:lnTo>
                  <a:pt x="949" y="552"/>
                </a:lnTo>
                <a:lnTo>
                  <a:pt x="949" y="556"/>
                </a:lnTo>
                <a:lnTo>
                  <a:pt x="949" y="556"/>
                </a:lnTo>
                <a:lnTo>
                  <a:pt x="949" y="556"/>
                </a:lnTo>
                <a:lnTo>
                  <a:pt x="953" y="556"/>
                </a:lnTo>
                <a:lnTo>
                  <a:pt x="953" y="556"/>
                </a:lnTo>
                <a:lnTo>
                  <a:pt x="953" y="556"/>
                </a:lnTo>
                <a:lnTo>
                  <a:pt x="953" y="556"/>
                </a:lnTo>
                <a:lnTo>
                  <a:pt x="953" y="556"/>
                </a:lnTo>
                <a:lnTo>
                  <a:pt x="958" y="556"/>
                </a:lnTo>
                <a:lnTo>
                  <a:pt x="958" y="556"/>
                </a:lnTo>
                <a:lnTo>
                  <a:pt x="958" y="556"/>
                </a:lnTo>
                <a:lnTo>
                  <a:pt x="962" y="552"/>
                </a:lnTo>
                <a:lnTo>
                  <a:pt x="962" y="552"/>
                </a:lnTo>
                <a:lnTo>
                  <a:pt x="962" y="552"/>
                </a:lnTo>
                <a:lnTo>
                  <a:pt x="958" y="556"/>
                </a:lnTo>
                <a:lnTo>
                  <a:pt x="958" y="556"/>
                </a:lnTo>
                <a:lnTo>
                  <a:pt x="953" y="556"/>
                </a:lnTo>
                <a:lnTo>
                  <a:pt x="953" y="556"/>
                </a:lnTo>
                <a:lnTo>
                  <a:pt x="953" y="561"/>
                </a:lnTo>
                <a:lnTo>
                  <a:pt x="953" y="561"/>
                </a:lnTo>
                <a:lnTo>
                  <a:pt x="958" y="561"/>
                </a:lnTo>
                <a:lnTo>
                  <a:pt x="958" y="561"/>
                </a:lnTo>
                <a:lnTo>
                  <a:pt x="958" y="561"/>
                </a:lnTo>
                <a:lnTo>
                  <a:pt x="962" y="561"/>
                </a:lnTo>
                <a:lnTo>
                  <a:pt x="958" y="561"/>
                </a:lnTo>
                <a:lnTo>
                  <a:pt x="958" y="561"/>
                </a:lnTo>
                <a:lnTo>
                  <a:pt x="958" y="561"/>
                </a:lnTo>
                <a:lnTo>
                  <a:pt x="953" y="561"/>
                </a:lnTo>
                <a:lnTo>
                  <a:pt x="953" y="561"/>
                </a:lnTo>
                <a:lnTo>
                  <a:pt x="953" y="561"/>
                </a:lnTo>
                <a:lnTo>
                  <a:pt x="953" y="561"/>
                </a:lnTo>
                <a:lnTo>
                  <a:pt x="953" y="565"/>
                </a:lnTo>
                <a:lnTo>
                  <a:pt x="953" y="565"/>
                </a:lnTo>
                <a:lnTo>
                  <a:pt x="953" y="565"/>
                </a:lnTo>
                <a:lnTo>
                  <a:pt x="953" y="565"/>
                </a:lnTo>
                <a:lnTo>
                  <a:pt x="953" y="565"/>
                </a:lnTo>
                <a:lnTo>
                  <a:pt x="953" y="565"/>
                </a:lnTo>
                <a:lnTo>
                  <a:pt x="949" y="565"/>
                </a:lnTo>
                <a:lnTo>
                  <a:pt x="949" y="565"/>
                </a:lnTo>
                <a:lnTo>
                  <a:pt x="949" y="565"/>
                </a:lnTo>
                <a:lnTo>
                  <a:pt x="953" y="565"/>
                </a:lnTo>
                <a:lnTo>
                  <a:pt x="953" y="565"/>
                </a:lnTo>
                <a:lnTo>
                  <a:pt x="953" y="565"/>
                </a:lnTo>
                <a:lnTo>
                  <a:pt x="953" y="565"/>
                </a:lnTo>
                <a:lnTo>
                  <a:pt x="953" y="565"/>
                </a:lnTo>
                <a:lnTo>
                  <a:pt x="953" y="565"/>
                </a:lnTo>
                <a:lnTo>
                  <a:pt x="953" y="565"/>
                </a:lnTo>
                <a:lnTo>
                  <a:pt x="953" y="570"/>
                </a:lnTo>
                <a:lnTo>
                  <a:pt x="953" y="570"/>
                </a:lnTo>
                <a:lnTo>
                  <a:pt x="953" y="570"/>
                </a:lnTo>
                <a:lnTo>
                  <a:pt x="953" y="570"/>
                </a:lnTo>
                <a:lnTo>
                  <a:pt x="953" y="570"/>
                </a:lnTo>
                <a:lnTo>
                  <a:pt x="953" y="570"/>
                </a:lnTo>
                <a:lnTo>
                  <a:pt x="953" y="570"/>
                </a:lnTo>
                <a:lnTo>
                  <a:pt x="953" y="574"/>
                </a:lnTo>
                <a:lnTo>
                  <a:pt x="949" y="574"/>
                </a:lnTo>
                <a:lnTo>
                  <a:pt x="949" y="574"/>
                </a:lnTo>
                <a:lnTo>
                  <a:pt x="949" y="574"/>
                </a:lnTo>
                <a:lnTo>
                  <a:pt x="949" y="579"/>
                </a:lnTo>
                <a:lnTo>
                  <a:pt x="949" y="574"/>
                </a:lnTo>
                <a:lnTo>
                  <a:pt x="949" y="574"/>
                </a:lnTo>
                <a:lnTo>
                  <a:pt x="949" y="579"/>
                </a:lnTo>
                <a:lnTo>
                  <a:pt x="949" y="579"/>
                </a:lnTo>
                <a:lnTo>
                  <a:pt x="949" y="579"/>
                </a:lnTo>
                <a:lnTo>
                  <a:pt x="949" y="579"/>
                </a:lnTo>
                <a:lnTo>
                  <a:pt x="949" y="579"/>
                </a:lnTo>
                <a:lnTo>
                  <a:pt x="949" y="579"/>
                </a:lnTo>
                <a:lnTo>
                  <a:pt x="949" y="579"/>
                </a:lnTo>
                <a:lnTo>
                  <a:pt x="949" y="579"/>
                </a:lnTo>
                <a:lnTo>
                  <a:pt x="944" y="583"/>
                </a:lnTo>
                <a:lnTo>
                  <a:pt x="944" y="583"/>
                </a:lnTo>
                <a:lnTo>
                  <a:pt x="944" y="583"/>
                </a:lnTo>
                <a:lnTo>
                  <a:pt x="944" y="583"/>
                </a:lnTo>
                <a:lnTo>
                  <a:pt x="944" y="583"/>
                </a:lnTo>
                <a:lnTo>
                  <a:pt x="944" y="583"/>
                </a:lnTo>
                <a:lnTo>
                  <a:pt x="944" y="583"/>
                </a:lnTo>
                <a:lnTo>
                  <a:pt x="944" y="583"/>
                </a:lnTo>
                <a:lnTo>
                  <a:pt x="944" y="583"/>
                </a:lnTo>
                <a:lnTo>
                  <a:pt x="944" y="583"/>
                </a:lnTo>
                <a:lnTo>
                  <a:pt x="944" y="583"/>
                </a:lnTo>
                <a:lnTo>
                  <a:pt x="944" y="583"/>
                </a:lnTo>
                <a:lnTo>
                  <a:pt x="944" y="588"/>
                </a:lnTo>
                <a:lnTo>
                  <a:pt x="944" y="588"/>
                </a:lnTo>
                <a:lnTo>
                  <a:pt x="944" y="588"/>
                </a:lnTo>
                <a:lnTo>
                  <a:pt x="944" y="588"/>
                </a:lnTo>
                <a:lnTo>
                  <a:pt x="940" y="588"/>
                </a:lnTo>
                <a:lnTo>
                  <a:pt x="940" y="592"/>
                </a:lnTo>
                <a:lnTo>
                  <a:pt x="940" y="592"/>
                </a:lnTo>
                <a:lnTo>
                  <a:pt x="940" y="592"/>
                </a:lnTo>
                <a:lnTo>
                  <a:pt x="935" y="592"/>
                </a:lnTo>
                <a:lnTo>
                  <a:pt x="935" y="592"/>
                </a:lnTo>
                <a:lnTo>
                  <a:pt x="935" y="592"/>
                </a:lnTo>
                <a:lnTo>
                  <a:pt x="935" y="592"/>
                </a:lnTo>
                <a:lnTo>
                  <a:pt x="935" y="597"/>
                </a:lnTo>
                <a:lnTo>
                  <a:pt x="935" y="597"/>
                </a:lnTo>
                <a:lnTo>
                  <a:pt x="931" y="597"/>
                </a:lnTo>
                <a:lnTo>
                  <a:pt x="931" y="601"/>
                </a:lnTo>
                <a:lnTo>
                  <a:pt x="931" y="601"/>
                </a:lnTo>
                <a:lnTo>
                  <a:pt x="931" y="601"/>
                </a:lnTo>
                <a:lnTo>
                  <a:pt x="931" y="601"/>
                </a:lnTo>
                <a:lnTo>
                  <a:pt x="926" y="601"/>
                </a:lnTo>
                <a:lnTo>
                  <a:pt x="926" y="601"/>
                </a:lnTo>
                <a:lnTo>
                  <a:pt x="922" y="601"/>
                </a:lnTo>
                <a:lnTo>
                  <a:pt x="922" y="601"/>
                </a:lnTo>
                <a:lnTo>
                  <a:pt x="922" y="601"/>
                </a:lnTo>
                <a:lnTo>
                  <a:pt x="922" y="601"/>
                </a:lnTo>
                <a:lnTo>
                  <a:pt x="922" y="601"/>
                </a:lnTo>
                <a:lnTo>
                  <a:pt x="922" y="601"/>
                </a:lnTo>
                <a:lnTo>
                  <a:pt x="922" y="601"/>
                </a:lnTo>
                <a:lnTo>
                  <a:pt x="926" y="601"/>
                </a:lnTo>
                <a:lnTo>
                  <a:pt x="926" y="597"/>
                </a:lnTo>
                <a:lnTo>
                  <a:pt x="926" y="597"/>
                </a:lnTo>
                <a:lnTo>
                  <a:pt x="926" y="601"/>
                </a:lnTo>
                <a:lnTo>
                  <a:pt x="926" y="601"/>
                </a:lnTo>
                <a:lnTo>
                  <a:pt x="926" y="601"/>
                </a:lnTo>
                <a:lnTo>
                  <a:pt x="926" y="597"/>
                </a:lnTo>
                <a:lnTo>
                  <a:pt x="926" y="601"/>
                </a:lnTo>
                <a:lnTo>
                  <a:pt x="926" y="601"/>
                </a:lnTo>
                <a:lnTo>
                  <a:pt x="931" y="601"/>
                </a:lnTo>
                <a:lnTo>
                  <a:pt x="931" y="597"/>
                </a:lnTo>
                <a:lnTo>
                  <a:pt x="931" y="597"/>
                </a:lnTo>
                <a:lnTo>
                  <a:pt x="931" y="597"/>
                </a:lnTo>
                <a:lnTo>
                  <a:pt x="931" y="592"/>
                </a:lnTo>
                <a:lnTo>
                  <a:pt x="931" y="592"/>
                </a:lnTo>
                <a:lnTo>
                  <a:pt x="935" y="592"/>
                </a:lnTo>
                <a:lnTo>
                  <a:pt x="935" y="592"/>
                </a:lnTo>
                <a:lnTo>
                  <a:pt x="935" y="592"/>
                </a:lnTo>
                <a:lnTo>
                  <a:pt x="935" y="592"/>
                </a:lnTo>
                <a:lnTo>
                  <a:pt x="935" y="592"/>
                </a:lnTo>
                <a:lnTo>
                  <a:pt x="940" y="588"/>
                </a:lnTo>
                <a:lnTo>
                  <a:pt x="940" y="588"/>
                </a:lnTo>
                <a:lnTo>
                  <a:pt x="940" y="588"/>
                </a:lnTo>
                <a:lnTo>
                  <a:pt x="940" y="588"/>
                </a:lnTo>
                <a:lnTo>
                  <a:pt x="940" y="588"/>
                </a:lnTo>
                <a:lnTo>
                  <a:pt x="935" y="588"/>
                </a:lnTo>
                <a:lnTo>
                  <a:pt x="935" y="592"/>
                </a:lnTo>
                <a:lnTo>
                  <a:pt x="935" y="592"/>
                </a:lnTo>
                <a:lnTo>
                  <a:pt x="931" y="592"/>
                </a:lnTo>
                <a:lnTo>
                  <a:pt x="931" y="592"/>
                </a:lnTo>
                <a:lnTo>
                  <a:pt x="926" y="592"/>
                </a:lnTo>
                <a:lnTo>
                  <a:pt x="926" y="597"/>
                </a:lnTo>
                <a:lnTo>
                  <a:pt x="926" y="597"/>
                </a:lnTo>
                <a:lnTo>
                  <a:pt x="922" y="597"/>
                </a:lnTo>
                <a:lnTo>
                  <a:pt x="926" y="597"/>
                </a:lnTo>
                <a:lnTo>
                  <a:pt x="926" y="597"/>
                </a:lnTo>
                <a:lnTo>
                  <a:pt x="926" y="597"/>
                </a:lnTo>
                <a:lnTo>
                  <a:pt x="922" y="597"/>
                </a:lnTo>
                <a:lnTo>
                  <a:pt x="922" y="597"/>
                </a:lnTo>
                <a:lnTo>
                  <a:pt x="922" y="597"/>
                </a:lnTo>
                <a:lnTo>
                  <a:pt x="922" y="597"/>
                </a:lnTo>
                <a:lnTo>
                  <a:pt x="922" y="597"/>
                </a:lnTo>
                <a:lnTo>
                  <a:pt x="926" y="592"/>
                </a:lnTo>
                <a:lnTo>
                  <a:pt x="935" y="588"/>
                </a:lnTo>
                <a:lnTo>
                  <a:pt x="935" y="588"/>
                </a:lnTo>
                <a:lnTo>
                  <a:pt x="935" y="592"/>
                </a:lnTo>
                <a:lnTo>
                  <a:pt x="935" y="592"/>
                </a:lnTo>
                <a:lnTo>
                  <a:pt x="935" y="588"/>
                </a:lnTo>
                <a:lnTo>
                  <a:pt x="940" y="588"/>
                </a:lnTo>
                <a:lnTo>
                  <a:pt x="940" y="583"/>
                </a:lnTo>
                <a:lnTo>
                  <a:pt x="940" y="583"/>
                </a:lnTo>
                <a:lnTo>
                  <a:pt x="940" y="583"/>
                </a:lnTo>
                <a:lnTo>
                  <a:pt x="940" y="583"/>
                </a:lnTo>
                <a:lnTo>
                  <a:pt x="940" y="583"/>
                </a:lnTo>
                <a:lnTo>
                  <a:pt x="935" y="583"/>
                </a:lnTo>
                <a:lnTo>
                  <a:pt x="935" y="583"/>
                </a:lnTo>
                <a:lnTo>
                  <a:pt x="935" y="583"/>
                </a:lnTo>
                <a:lnTo>
                  <a:pt x="935" y="583"/>
                </a:lnTo>
                <a:lnTo>
                  <a:pt x="935" y="583"/>
                </a:lnTo>
                <a:lnTo>
                  <a:pt x="935" y="583"/>
                </a:lnTo>
                <a:lnTo>
                  <a:pt x="931" y="583"/>
                </a:lnTo>
                <a:lnTo>
                  <a:pt x="926" y="579"/>
                </a:lnTo>
                <a:lnTo>
                  <a:pt x="922" y="579"/>
                </a:lnTo>
                <a:lnTo>
                  <a:pt x="922" y="579"/>
                </a:lnTo>
                <a:lnTo>
                  <a:pt x="922" y="579"/>
                </a:lnTo>
                <a:lnTo>
                  <a:pt x="922" y="574"/>
                </a:lnTo>
                <a:lnTo>
                  <a:pt x="917" y="574"/>
                </a:lnTo>
                <a:lnTo>
                  <a:pt x="917" y="579"/>
                </a:lnTo>
                <a:lnTo>
                  <a:pt x="913" y="579"/>
                </a:lnTo>
                <a:lnTo>
                  <a:pt x="913" y="583"/>
                </a:lnTo>
                <a:lnTo>
                  <a:pt x="913" y="583"/>
                </a:lnTo>
                <a:lnTo>
                  <a:pt x="913" y="588"/>
                </a:lnTo>
                <a:lnTo>
                  <a:pt x="913" y="588"/>
                </a:lnTo>
                <a:lnTo>
                  <a:pt x="908" y="597"/>
                </a:lnTo>
                <a:lnTo>
                  <a:pt x="904" y="597"/>
                </a:lnTo>
                <a:lnTo>
                  <a:pt x="904" y="601"/>
                </a:lnTo>
                <a:lnTo>
                  <a:pt x="904" y="601"/>
                </a:lnTo>
                <a:lnTo>
                  <a:pt x="904" y="606"/>
                </a:lnTo>
                <a:lnTo>
                  <a:pt x="904" y="601"/>
                </a:lnTo>
                <a:lnTo>
                  <a:pt x="904" y="601"/>
                </a:lnTo>
                <a:lnTo>
                  <a:pt x="904" y="601"/>
                </a:lnTo>
                <a:lnTo>
                  <a:pt x="904" y="601"/>
                </a:lnTo>
                <a:lnTo>
                  <a:pt x="908" y="606"/>
                </a:lnTo>
                <a:lnTo>
                  <a:pt x="899" y="606"/>
                </a:lnTo>
                <a:lnTo>
                  <a:pt x="899" y="606"/>
                </a:lnTo>
                <a:lnTo>
                  <a:pt x="899" y="610"/>
                </a:lnTo>
                <a:lnTo>
                  <a:pt x="899" y="610"/>
                </a:lnTo>
                <a:lnTo>
                  <a:pt x="899" y="610"/>
                </a:lnTo>
                <a:lnTo>
                  <a:pt x="895" y="615"/>
                </a:lnTo>
                <a:lnTo>
                  <a:pt x="895" y="610"/>
                </a:lnTo>
                <a:lnTo>
                  <a:pt x="899" y="610"/>
                </a:lnTo>
                <a:lnTo>
                  <a:pt x="895" y="615"/>
                </a:lnTo>
                <a:lnTo>
                  <a:pt x="895" y="615"/>
                </a:lnTo>
                <a:lnTo>
                  <a:pt x="890" y="615"/>
                </a:lnTo>
                <a:lnTo>
                  <a:pt x="895" y="615"/>
                </a:lnTo>
                <a:lnTo>
                  <a:pt x="895" y="619"/>
                </a:lnTo>
                <a:lnTo>
                  <a:pt x="899" y="619"/>
                </a:lnTo>
                <a:lnTo>
                  <a:pt x="899" y="619"/>
                </a:lnTo>
                <a:lnTo>
                  <a:pt x="899" y="619"/>
                </a:lnTo>
                <a:lnTo>
                  <a:pt x="899" y="619"/>
                </a:lnTo>
                <a:lnTo>
                  <a:pt x="899" y="619"/>
                </a:lnTo>
                <a:lnTo>
                  <a:pt x="899" y="619"/>
                </a:lnTo>
                <a:lnTo>
                  <a:pt x="899" y="619"/>
                </a:lnTo>
                <a:lnTo>
                  <a:pt x="899" y="619"/>
                </a:lnTo>
                <a:lnTo>
                  <a:pt x="899" y="619"/>
                </a:lnTo>
                <a:lnTo>
                  <a:pt x="899" y="619"/>
                </a:lnTo>
                <a:lnTo>
                  <a:pt x="899" y="619"/>
                </a:lnTo>
                <a:lnTo>
                  <a:pt x="895" y="619"/>
                </a:lnTo>
                <a:lnTo>
                  <a:pt x="890" y="619"/>
                </a:lnTo>
                <a:lnTo>
                  <a:pt x="890" y="619"/>
                </a:lnTo>
                <a:lnTo>
                  <a:pt x="890" y="619"/>
                </a:lnTo>
                <a:lnTo>
                  <a:pt x="890" y="619"/>
                </a:lnTo>
                <a:lnTo>
                  <a:pt x="890" y="619"/>
                </a:lnTo>
                <a:lnTo>
                  <a:pt x="885" y="624"/>
                </a:lnTo>
                <a:lnTo>
                  <a:pt x="881" y="633"/>
                </a:lnTo>
                <a:lnTo>
                  <a:pt x="881" y="633"/>
                </a:lnTo>
                <a:lnTo>
                  <a:pt x="881" y="633"/>
                </a:lnTo>
                <a:lnTo>
                  <a:pt x="867" y="647"/>
                </a:lnTo>
                <a:lnTo>
                  <a:pt x="867" y="651"/>
                </a:lnTo>
                <a:lnTo>
                  <a:pt x="863" y="651"/>
                </a:lnTo>
                <a:lnTo>
                  <a:pt x="863" y="651"/>
                </a:lnTo>
                <a:lnTo>
                  <a:pt x="858" y="656"/>
                </a:lnTo>
                <a:lnTo>
                  <a:pt x="854" y="660"/>
                </a:lnTo>
                <a:lnTo>
                  <a:pt x="849" y="669"/>
                </a:lnTo>
                <a:lnTo>
                  <a:pt x="849" y="669"/>
                </a:lnTo>
                <a:lnTo>
                  <a:pt x="845" y="669"/>
                </a:lnTo>
                <a:lnTo>
                  <a:pt x="840" y="674"/>
                </a:lnTo>
                <a:lnTo>
                  <a:pt x="845" y="674"/>
                </a:lnTo>
                <a:lnTo>
                  <a:pt x="845" y="674"/>
                </a:lnTo>
                <a:lnTo>
                  <a:pt x="840" y="674"/>
                </a:lnTo>
                <a:lnTo>
                  <a:pt x="840" y="674"/>
                </a:lnTo>
                <a:lnTo>
                  <a:pt x="840" y="674"/>
                </a:lnTo>
                <a:lnTo>
                  <a:pt x="836" y="678"/>
                </a:lnTo>
                <a:lnTo>
                  <a:pt x="831" y="683"/>
                </a:lnTo>
                <a:lnTo>
                  <a:pt x="831" y="683"/>
                </a:lnTo>
                <a:lnTo>
                  <a:pt x="827" y="687"/>
                </a:lnTo>
                <a:lnTo>
                  <a:pt x="827" y="687"/>
                </a:lnTo>
                <a:lnTo>
                  <a:pt x="827" y="692"/>
                </a:lnTo>
                <a:lnTo>
                  <a:pt x="822" y="696"/>
                </a:lnTo>
                <a:lnTo>
                  <a:pt x="822" y="696"/>
                </a:lnTo>
                <a:lnTo>
                  <a:pt x="822" y="701"/>
                </a:lnTo>
                <a:lnTo>
                  <a:pt x="822" y="701"/>
                </a:lnTo>
                <a:lnTo>
                  <a:pt x="818" y="705"/>
                </a:lnTo>
                <a:lnTo>
                  <a:pt x="818" y="705"/>
                </a:lnTo>
                <a:lnTo>
                  <a:pt x="818" y="710"/>
                </a:lnTo>
                <a:lnTo>
                  <a:pt x="818" y="710"/>
                </a:lnTo>
                <a:lnTo>
                  <a:pt x="813" y="714"/>
                </a:lnTo>
                <a:lnTo>
                  <a:pt x="809" y="719"/>
                </a:lnTo>
                <a:lnTo>
                  <a:pt x="809" y="723"/>
                </a:lnTo>
                <a:lnTo>
                  <a:pt x="804" y="723"/>
                </a:lnTo>
                <a:lnTo>
                  <a:pt x="804" y="723"/>
                </a:lnTo>
                <a:lnTo>
                  <a:pt x="804" y="723"/>
                </a:lnTo>
                <a:lnTo>
                  <a:pt x="804" y="723"/>
                </a:lnTo>
                <a:lnTo>
                  <a:pt x="804" y="728"/>
                </a:lnTo>
                <a:lnTo>
                  <a:pt x="804" y="728"/>
                </a:lnTo>
                <a:lnTo>
                  <a:pt x="804" y="728"/>
                </a:lnTo>
                <a:lnTo>
                  <a:pt x="804" y="728"/>
                </a:lnTo>
                <a:lnTo>
                  <a:pt x="804" y="728"/>
                </a:lnTo>
                <a:lnTo>
                  <a:pt x="800" y="728"/>
                </a:lnTo>
                <a:lnTo>
                  <a:pt x="800" y="728"/>
                </a:lnTo>
                <a:lnTo>
                  <a:pt x="800" y="733"/>
                </a:lnTo>
                <a:lnTo>
                  <a:pt x="795" y="733"/>
                </a:lnTo>
                <a:lnTo>
                  <a:pt x="795" y="737"/>
                </a:lnTo>
                <a:lnTo>
                  <a:pt x="795" y="737"/>
                </a:lnTo>
                <a:lnTo>
                  <a:pt x="795" y="746"/>
                </a:lnTo>
                <a:lnTo>
                  <a:pt x="795" y="746"/>
                </a:lnTo>
                <a:lnTo>
                  <a:pt x="795" y="751"/>
                </a:lnTo>
                <a:lnTo>
                  <a:pt x="791" y="751"/>
                </a:lnTo>
                <a:lnTo>
                  <a:pt x="791" y="755"/>
                </a:lnTo>
                <a:lnTo>
                  <a:pt x="786" y="760"/>
                </a:lnTo>
                <a:lnTo>
                  <a:pt x="786" y="764"/>
                </a:lnTo>
                <a:lnTo>
                  <a:pt x="786" y="769"/>
                </a:lnTo>
                <a:lnTo>
                  <a:pt x="786" y="773"/>
                </a:lnTo>
                <a:lnTo>
                  <a:pt x="786" y="773"/>
                </a:lnTo>
                <a:lnTo>
                  <a:pt x="786" y="778"/>
                </a:lnTo>
                <a:lnTo>
                  <a:pt x="786" y="778"/>
                </a:lnTo>
                <a:lnTo>
                  <a:pt x="786" y="778"/>
                </a:lnTo>
                <a:lnTo>
                  <a:pt x="786" y="782"/>
                </a:lnTo>
                <a:lnTo>
                  <a:pt x="786" y="778"/>
                </a:lnTo>
                <a:lnTo>
                  <a:pt x="786" y="782"/>
                </a:lnTo>
                <a:lnTo>
                  <a:pt x="782" y="782"/>
                </a:lnTo>
                <a:lnTo>
                  <a:pt x="782" y="782"/>
                </a:lnTo>
                <a:lnTo>
                  <a:pt x="786" y="782"/>
                </a:lnTo>
                <a:lnTo>
                  <a:pt x="786" y="782"/>
                </a:lnTo>
                <a:lnTo>
                  <a:pt x="786" y="782"/>
                </a:lnTo>
                <a:lnTo>
                  <a:pt x="786" y="787"/>
                </a:lnTo>
                <a:lnTo>
                  <a:pt x="786" y="787"/>
                </a:lnTo>
                <a:lnTo>
                  <a:pt x="786" y="787"/>
                </a:lnTo>
                <a:lnTo>
                  <a:pt x="791" y="787"/>
                </a:lnTo>
                <a:lnTo>
                  <a:pt x="791" y="782"/>
                </a:lnTo>
                <a:lnTo>
                  <a:pt x="791" y="782"/>
                </a:lnTo>
                <a:lnTo>
                  <a:pt x="795" y="782"/>
                </a:lnTo>
                <a:lnTo>
                  <a:pt x="795" y="782"/>
                </a:lnTo>
                <a:lnTo>
                  <a:pt x="795" y="782"/>
                </a:lnTo>
                <a:lnTo>
                  <a:pt x="795" y="782"/>
                </a:lnTo>
                <a:lnTo>
                  <a:pt x="800" y="782"/>
                </a:lnTo>
                <a:lnTo>
                  <a:pt x="800" y="782"/>
                </a:lnTo>
                <a:lnTo>
                  <a:pt x="800" y="782"/>
                </a:lnTo>
                <a:lnTo>
                  <a:pt x="800" y="782"/>
                </a:lnTo>
                <a:lnTo>
                  <a:pt x="804" y="782"/>
                </a:lnTo>
                <a:lnTo>
                  <a:pt x="804" y="782"/>
                </a:lnTo>
                <a:lnTo>
                  <a:pt x="804" y="782"/>
                </a:lnTo>
                <a:lnTo>
                  <a:pt x="804" y="782"/>
                </a:lnTo>
                <a:lnTo>
                  <a:pt x="804" y="782"/>
                </a:lnTo>
                <a:lnTo>
                  <a:pt x="804" y="782"/>
                </a:lnTo>
                <a:lnTo>
                  <a:pt x="804" y="782"/>
                </a:lnTo>
                <a:lnTo>
                  <a:pt x="795" y="782"/>
                </a:lnTo>
                <a:lnTo>
                  <a:pt x="795" y="782"/>
                </a:lnTo>
                <a:lnTo>
                  <a:pt x="795" y="782"/>
                </a:lnTo>
                <a:lnTo>
                  <a:pt x="791" y="782"/>
                </a:lnTo>
                <a:lnTo>
                  <a:pt x="791" y="787"/>
                </a:lnTo>
                <a:lnTo>
                  <a:pt x="791" y="787"/>
                </a:lnTo>
                <a:lnTo>
                  <a:pt x="791" y="787"/>
                </a:lnTo>
                <a:lnTo>
                  <a:pt x="791" y="787"/>
                </a:lnTo>
                <a:lnTo>
                  <a:pt x="791" y="791"/>
                </a:lnTo>
                <a:lnTo>
                  <a:pt x="791" y="791"/>
                </a:lnTo>
                <a:lnTo>
                  <a:pt x="791" y="791"/>
                </a:lnTo>
                <a:lnTo>
                  <a:pt x="791" y="796"/>
                </a:lnTo>
                <a:lnTo>
                  <a:pt x="791" y="796"/>
                </a:lnTo>
                <a:lnTo>
                  <a:pt x="791" y="791"/>
                </a:lnTo>
                <a:lnTo>
                  <a:pt x="791" y="791"/>
                </a:lnTo>
                <a:lnTo>
                  <a:pt x="786" y="791"/>
                </a:lnTo>
                <a:lnTo>
                  <a:pt x="786" y="791"/>
                </a:lnTo>
                <a:lnTo>
                  <a:pt x="791" y="787"/>
                </a:lnTo>
                <a:lnTo>
                  <a:pt x="791" y="787"/>
                </a:lnTo>
                <a:lnTo>
                  <a:pt x="786" y="787"/>
                </a:lnTo>
                <a:lnTo>
                  <a:pt x="786" y="787"/>
                </a:lnTo>
                <a:lnTo>
                  <a:pt x="786" y="791"/>
                </a:lnTo>
                <a:lnTo>
                  <a:pt x="786" y="791"/>
                </a:lnTo>
                <a:lnTo>
                  <a:pt x="782" y="796"/>
                </a:lnTo>
                <a:lnTo>
                  <a:pt x="782" y="800"/>
                </a:lnTo>
                <a:lnTo>
                  <a:pt x="782" y="805"/>
                </a:lnTo>
                <a:lnTo>
                  <a:pt x="786" y="805"/>
                </a:lnTo>
                <a:lnTo>
                  <a:pt x="786" y="805"/>
                </a:lnTo>
                <a:lnTo>
                  <a:pt x="786" y="809"/>
                </a:lnTo>
                <a:lnTo>
                  <a:pt x="786" y="809"/>
                </a:lnTo>
                <a:lnTo>
                  <a:pt x="782" y="809"/>
                </a:lnTo>
                <a:lnTo>
                  <a:pt x="782" y="814"/>
                </a:lnTo>
                <a:lnTo>
                  <a:pt x="777" y="814"/>
                </a:lnTo>
                <a:lnTo>
                  <a:pt x="777" y="818"/>
                </a:lnTo>
                <a:lnTo>
                  <a:pt x="777" y="823"/>
                </a:lnTo>
                <a:lnTo>
                  <a:pt x="777" y="827"/>
                </a:lnTo>
                <a:lnTo>
                  <a:pt x="777" y="827"/>
                </a:lnTo>
                <a:lnTo>
                  <a:pt x="777" y="827"/>
                </a:lnTo>
                <a:lnTo>
                  <a:pt x="777" y="832"/>
                </a:lnTo>
                <a:lnTo>
                  <a:pt x="782" y="832"/>
                </a:lnTo>
                <a:lnTo>
                  <a:pt x="782" y="836"/>
                </a:lnTo>
                <a:lnTo>
                  <a:pt x="782" y="836"/>
                </a:lnTo>
                <a:lnTo>
                  <a:pt x="782" y="836"/>
                </a:lnTo>
                <a:lnTo>
                  <a:pt x="782" y="841"/>
                </a:lnTo>
                <a:lnTo>
                  <a:pt x="777" y="841"/>
                </a:lnTo>
                <a:lnTo>
                  <a:pt x="782" y="841"/>
                </a:lnTo>
                <a:lnTo>
                  <a:pt x="782" y="846"/>
                </a:lnTo>
                <a:lnTo>
                  <a:pt x="782" y="846"/>
                </a:lnTo>
                <a:lnTo>
                  <a:pt x="777" y="846"/>
                </a:lnTo>
                <a:lnTo>
                  <a:pt x="777" y="850"/>
                </a:lnTo>
                <a:lnTo>
                  <a:pt x="777" y="850"/>
                </a:lnTo>
                <a:lnTo>
                  <a:pt x="777" y="855"/>
                </a:lnTo>
                <a:lnTo>
                  <a:pt x="777" y="855"/>
                </a:lnTo>
                <a:lnTo>
                  <a:pt x="777" y="855"/>
                </a:lnTo>
                <a:lnTo>
                  <a:pt x="777" y="855"/>
                </a:lnTo>
                <a:lnTo>
                  <a:pt x="777" y="859"/>
                </a:lnTo>
                <a:lnTo>
                  <a:pt x="782" y="859"/>
                </a:lnTo>
                <a:lnTo>
                  <a:pt x="782" y="859"/>
                </a:lnTo>
                <a:lnTo>
                  <a:pt x="786" y="859"/>
                </a:lnTo>
                <a:lnTo>
                  <a:pt x="786" y="859"/>
                </a:lnTo>
                <a:lnTo>
                  <a:pt x="791" y="859"/>
                </a:lnTo>
                <a:lnTo>
                  <a:pt x="791" y="859"/>
                </a:lnTo>
                <a:lnTo>
                  <a:pt x="791" y="864"/>
                </a:lnTo>
                <a:lnTo>
                  <a:pt x="791" y="864"/>
                </a:lnTo>
                <a:lnTo>
                  <a:pt x="791" y="864"/>
                </a:lnTo>
                <a:lnTo>
                  <a:pt x="795" y="868"/>
                </a:lnTo>
                <a:lnTo>
                  <a:pt x="800" y="868"/>
                </a:lnTo>
                <a:lnTo>
                  <a:pt x="800" y="868"/>
                </a:lnTo>
                <a:lnTo>
                  <a:pt x="800" y="873"/>
                </a:lnTo>
                <a:lnTo>
                  <a:pt x="800" y="873"/>
                </a:lnTo>
                <a:lnTo>
                  <a:pt x="800" y="873"/>
                </a:lnTo>
                <a:lnTo>
                  <a:pt x="804" y="873"/>
                </a:lnTo>
                <a:lnTo>
                  <a:pt x="804" y="873"/>
                </a:lnTo>
                <a:lnTo>
                  <a:pt x="804" y="873"/>
                </a:lnTo>
                <a:lnTo>
                  <a:pt x="804" y="877"/>
                </a:lnTo>
                <a:lnTo>
                  <a:pt x="809" y="877"/>
                </a:lnTo>
                <a:lnTo>
                  <a:pt x="809" y="886"/>
                </a:lnTo>
                <a:lnTo>
                  <a:pt x="809" y="886"/>
                </a:lnTo>
                <a:lnTo>
                  <a:pt x="809" y="891"/>
                </a:lnTo>
                <a:lnTo>
                  <a:pt x="809" y="891"/>
                </a:lnTo>
                <a:lnTo>
                  <a:pt x="809" y="895"/>
                </a:lnTo>
                <a:lnTo>
                  <a:pt x="804" y="895"/>
                </a:lnTo>
                <a:lnTo>
                  <a:pt x="809" y="895"/>
                </a:lnTo>
                <a:lnTo>
                  <a:pt x="809" y="900"/>
                </a:lnTo>
                <a:lnTo>
                  <a:pt x="804" y="900"/>
                </a:lnTo>
                <a:lnTo>
                  <a:pt x="804" y="900"/>
                </a:lnTo>
                <a:lnTo>
                  <a:pt x="804" y="904"/>
                </a:lnTo>
                <a:lnTo>
                  <a:pt x="804" y="904"/>
                </a:lnTo>
                <a:lnTo>
                  <a:pt x="804" y="909"/>
                </a:lnTo>
                <a:lnTo>
                  <a:pt x="804" y="913"/>
                </a:lnTo>
                <a:lnTo>
                  <a:pt x="809" y="913"/>
                </a:lnTo>
                <a:lnTo>
                  <a:pt x="804" y="918"/>
                </a:lnTo>
                <a:lnTo>
                  <a:pt x="804" y="918"/>
                </a:lnTo>
                <a:lnTo>
                  <a:pt x="804" y="918"/>
                </a:lnTo>
                <a:lnTo>
                  <a:pt x="804" y="918"/>
                </a:lnTo>
                <a:lnTo>
                  <a:pt x="804" y="918"/>
                </a:lnTo>
                <a:lnTo>
                  <a:pt x="804" y="922"/>
                </a:lnTo>
                <a:lnTo>
                  <a:pt x="804" y="922"/>
                </a:lnTo>
                <a:lnTo>
                  <a:pt x="804" y="922"/>
                </a:lnTo>
                <a:lnTo>
                  <a:pt x="804" y="927"/>
                </a:lnTo>
                <a:lnTo>
                  <a:pt x="804" y="931"/>
                </a:lnTo>
                <a:lnTo>
                  <a:pt x="804" y="931"/>
                </a:lnTo>
                <a:lnTo>
                  <a:pt x="804" y="931"/>
                </a:lnTo>
                <a:lnTo>
                  <a:pt x="804" y="936"/>
                </a:lnTo>
                <a:lnTo>
                  <a:pt x="804" y="940"/>
                </a:lnTo>
                <a:lnTo>
                  <a:pt x="804" y="940"/>
                </a:lnTo>
                <a:lnTo>
                  <a:pt x="800" y="945"/>
                </a:lnTo>
                <a:lnTo>
                  <a:pt x="804" y="945"/>
                </a:lnTo>
                <a:lnTo>
                  <a:pt x="804" y="945"/>
                </a:lnTo>
                <a:lnTo>
                  <a:pt x="800" y="950"/>
                </a:lnTo>
                <a:lnTo>
                  <a:pt x="800" y="954"/>
                </a:lnTo>
                <a:lnTo>
                  <a:pt x="800" y="954"/>
                </a:lnTo>
                <a:lnTo>
                  <a:pt x="800" y="959"/>
                </a:lnTo>
                <a:lnTo>
                  <a:pt x="800" y="959"/>
                </a:lnTo>
                <a:lnTo>
                  <a:pt x="804" y="963"/>
                </a:lnTo>
                <a:lnTo>
                  <a:pt x="804" y="963"/>
                </a:lnTo>
                <a:lnTo>
                  <a:pt x="809" y="968"/>
                </a:lnTo>
                <a:lnTo>
                  <a:pt x="809" y="968"/>
                </a:lnTo>
                <a:lnTo>
                  <a:pt x="809" y="968"/>
                </a:lnTo>
                <a:lnTo>
                  <a:pt x="809" y="972"/>
                </a:lnTo>
                <a:lnTo>
                  <a:pt x="813" y="981"/>
                </a:lnTo>
                <a:lnTo>
                  <a:pt x="813" y="981"/>
                </a:lnTo>
                <a:lnTo>
                  <a:pt x="813" y="986"/>
                </a:lnTo>
                <a:lnTo>
                  <a:pt x="813" y="990"/>
                </a:lnTo>
                <a:lnTo>
                  <a:pt x="809" y="995"/>
                </a:lnTo>
                <a:lnTo>
                  <a:pt x="804" y="995"/>
                </a:lnTo>
                <a:lnTo>
                  <a:pt x="804" y="999"/>
                </a:lnTo>
                <a:lnTo>
                  <a:pt x="809" y="995"/>
                </a:lnTo>
                <a:lnTo>
                  <a:pt x="809" y="999"/>
                </a:lnTo>
                <a:lnTo>
                  <a:pt x="809" y="999"/>
                </a:lnTo>
                <a:lnTo>
                  <a:pt x="804" y="999"/>
                </a:lnTo>
                <a:lnTo>
                  <a:pt x="809" y="1004"/>
                </a:lnTo>
                <a:lnTo>
                  <a:pt x="804" y="1004"/>
                </a:lnTo>
                <a:lnTo>
                  <a:pt x="804" y="999"/>
                </a:lnTo>
                <a:lnTo>
                  <a:pt x="804" y="999"/>
                </a:lnTo>
                <a:lnTo>
                  <a:pt x="804" y="999"/>
                </a:lnTo>
                <a:lnTo>
                  <a:pt x="804" y="999"/>
                </a:lnTo>
                <a:lnTo>
                  <a:pt x="804" y="999"/>
                </a:lnTo>
                <a:lnTo>
                  <a:pt x="800" y="999"/>
                </a:lnTo>
                <a:lnTo>
                  <a:pt x="800" y="999"/>
                </a:lnTo>
                <a:lnTo>
                  <a:pt x="795" y="999"/>
                </a:lnTo>
                <a:lnTo>
                  <a:pt x="791" y="999"/>
                </a:lnTo>
                <a:lnTo>
                  <a:pt x="791" y="999"/>
                </a:lnTo>
                <a:lnTo>
                  <a:pt x="791" y="999"/>
                </a:lnTo>
                <a:lnTo>
                  <a:pt x="795" y="1004"/>
                </a:lnTo>
                <a:lnTo>
                  <a:pt x="795" y="1004"/>
                </a:lnTo>
                <a:lnTo>
                  <a:pt x="795" y="1008"/>
                </a:lnTo>
                <a:lnTo>
                  <a:pt x="795" y="1008"/>
                </a:lnTo>
                <a:lnTo>
                  <a:pt x="795" y="1008"/>
                </a:lnTo>
                <a:lnTo>
                  <a:pt x="795" y="1013"/>
                </a:lnTo>
                <a:lnTo>
                  <a:pt x="800" y="1013"/>
                </a:lnTo>
                <a:lnTo>
                  <a:pt x="800" y="1013"/>
                </a:lnTo>
                <a:lnTo>
                  <a:pt x="800" y="1013"/>
                </a:lnTo>
                <a:lnTo>
                  <a:pt x="800" y="1017"/>
                </a:lnTo>
                <a:lnTo>
                  <a:pt x="804" y="1017"/>
                </a:lnTo>
                <a:lnTo>
                  <a:pt x="804" y="1017"/>
                </a:lnTo>
                <a:lnTo>
                  <a:pt x="804" y="1017"/>
                </a:lnTo>
                <a:lnTo>
                  <a:pt x="804" y="1022"/>
                </a:lnTo>
                <a:lnTo>
                  <a:pt x="804" y="1022"/>
                </a:lnTo>
                <a:lnTo>
                  <a:pt x="809" y="1022"/>
                </a:lnTo>
                <a:lnTo>
                  <a:pt x="813" y="1022"/>
                </a:lnTo>
                <a:lnTo>
                  <a:pt x="813" y="1017"/>
                </a:lnTo>
                <a:lnTo>
                  <a:pt x="813" y="1017"/>
                </a:lnTo>
                <a:lnTo>
                  <a:pt x="813" y="1022"/>
                </a:lnTo>
                <a:lnTo>
                  <a:pt x="813" y="1022"/>
                </a:lnTo>
                <a:lnTo>
                  <a:pt x="813" y="1026"/>
                </a:lnTo>
                <a:lnTo>
                  <a:pt x="818" y="1031"/>
                </a:lnTo>
                <a:lnTo>
                  <a:pt x="818" y="1031"/>
                </a:lnTo>
                <a:lnTo>
                  <a:pt x="822" y="1035"/>
                </a:lnTo>
                <a:lnTo>
                  <a:pt x="822" y="1040"/>
                </a:lnTo>
                <a:lnTo>
                  <a:pt x="822" y="1044"/>
                </a:lnTo>
                <a:lnTo>
                  <a:pt x="822" y="1044"/>
                </a:lnTo>
                <a:lnTo>
                  <a:pt x="822" y="1044"/>
                </a:lnTo>
                <a:lnTo>
                  <a:pt x="822" y="1049"/>
                </a:lnTo>
                <a:lnTo>
                  <a:pt x="822" y="1049"/>
                </a:lnTo>
                <a:lnTo>
                  <a:pt x="818" y="1054"/>
                </a:lnTo>
                <a:lnTo>
                  <a:pt x="818" y="1058"/>
                </a:lnTo>
                <a:lnTo>
                  <a:pt x="818" y="1058"/>
                </a:lnTo>
                <a:lnTo>
                  <a:pt x="818" y="1063"/>
                </a:lnTo>
                <a:lnTo>
                  <a:pt x="818" y="1067"/>
                </a:lnTo>
                <a:lnTo>
                  <a:pt x="818" y="1067"/>
                </a:lnTo>
                <a:lnTo>
                  <a:pt x="818" y="1067"/>
                </a:lnTo>
                <a:lnTo>
                  <a:pt x="818" y="1067"/>
                </a:lnTo>
                <a:lnTo>
                  <a:pt x="818" y="1067"/>
                </a:lnTo>
                <a:lnTo>
                  <a:pt x="818" y="1067"/>
                </a:lnTo>
                <a:lnTo>
                  <a:pt x="822" y="1072"/>
                </a:lnTo>
                <a:lnTo>
                  <a:pt x="822" y="1072"/>
                </a:lnTo>
                <a:lnTo>
                  <a:pt x="827" y="1076"/>
                </a:lnTo>
                <a:lnTo>
                  <a:pt x="827" y="1081"/>
                </a:lnTo>
                <a:lnTo>
                  <a:pt x="831" y="1081"/>
                </a:lnTo>
                <a:lnTo>
                  <a:pt x="831" y="1085"/>
                </a:lnTo>
                <a:lnTo>
                  <a:pt x="836" y="1090"/>
                </a:lnTo>
                <a:lnTo>
                  <a:pt x="836" y="1090"/>
                </a:lnTo>
                <a:lnTo>
                  <a:pt x="836" y="1094"/>
                </a:lnTo>
                <a:lnTo>
                  <a:pt x="836" y="1094"/>
                </a:lnTo>
                <a:lnTo>
                  <a:pt x="836" y="1099"/>
                </a:lnTo>
                <a:lnTo>
                  <a:pt x="836" y="1103"/>
                </a:lnTo>
                <a:lnTo>
                  <a:pt x="836" y="1103"/>
                </a:lnTo>
                <a:lnTo>
                  <a:pt x="840" y="1103"/>
                </a:lnTo>
                <a:lnTo>
                  <a:pt x="840" y="1103"/>
                </a:lnTo>
                <a:lnTo>
                  <a:pt x="845" y="1099"/>
                </a:lnTo>
                <a:lnTo>
                  <a:pt x="845" y="1099"/>
                </a:lnTo>
                <a:lnTo>
                  <a:pt x="845" y="1099"/>
                </a:lnTo>
                <a:lnTo>
                  <a:pt x="849" y="1094"/>
                </a:lnTo>
                <a:lnTo>
                  <a:pt x="849" y="1090"/>
                </a:lnTo>
                <a:lnTo>
                  <a:pt x="849" y="1090"/>
                </a:lnTo>
                <a:lnTo>
                  <a:pt x="845" y="1090"/>
                </a:lnTo>
                <a:lnTo>
                  <a:pt x="845" y="1085"/>
                </a:lnTo>
                <a:lnTo>
                  <a:pt x="845" y="1085"/>
                </a:lnTo>
                <a:lnTo>
                  <a:pt x="845" y="1081"/>
                </a:lnTo>
                <a:lnTo>
                  <a:pt x="845" y="1081"/>
                </a:lnTo>
                <a:lnTo>
                  <a:pt x="845" y="1081"/>
                </a:lnTo>
                <a:lnTo>
                  <a:pt x="845" y="1076"/>
                </a:lnTo>
                <a:lnTo>
                  <a:pt x="840" y="1072"/>
                </a:lnTo>
                <a:lnTo>
                  <a:pt x="840" y="1072"/>
                </a:lnTo>
                <a:lnTo>
                  <a:pt x="840" y="1076"/>
                </a:lnTo>
                <a:lnTo>
                  <a:pt x="840" y="1076"/>
                </a:lnTo>
                <a:lnTo>
                  <a:pt x="840" y="1076"/>
                </a:lnTo>
                <a:lnTo>
                  <a:pt x="840" y="1076"/>
                </a:lnTo>
                <a:lnTo>
                  <a:pt x="836" y="1076"/>
                </a:lnTo>
                <a:lnTo>
                  <a:pt x="836" y="1076"/>
                </a:lnTo>
                <a:lnTo>
                  <a:pt x="836" y="1076"/>
                </a:lnTo>
                <a:lnTo>
                  <a:pt x="836" y="1076"/>
                </a:lnTo>
                <a:lnTo>
                  <a:pt x="836" y="1076"/>
                </a:lnTo>
                <a:lnTo>
                  <a:pt x="836" y="1072"/>
                </a:lnTo>
                <a:lnTo>
                  <a:pt x="836" y="1067"/>
                </a:lnTo>
                <a:lnTo>
                  <a:pt x="836" y="1067"/>
                </a:lnTo>
                <a:lnTo>
                  <a:pt x="840" y="1063"/>
                </a:lnTo>
                <a:lnTo>
                  <a:pt x="840" y="1063"/>
                </a:lnTo>
                <a:lnTo>
                  <a:pt x="840" y="1058"/>
                </a:lnTo>
                <a:lnTo>
                  <a:pt x="836" y="1058"/>
                </a:lnTo>
                <a:lnTo>
                  <a:pt x="836" y="1049"/>
                </a:lnTo>
                <a:lnTo>
                  <a:pt x="836" y="1049"/>
                </a:lnTo>
                <a:lnTo>
                  <a:pt x="836" y="1049"/>
                </a:lnTo>
                <a:lnTo>
                  <a:pt x="836" y="1044"/>
                </a:lnTo>
                <a:lnTo>
                  <a:pt x="836" y="1040"/>
                </a:lnTo>
                <a:lnTo>
                  <a:pt x="836" y="1035"/>
                </a:lnTo>
                <a:lnTo>
                  <a:pt x="836" y="1035"/>
                </a:lnTo>
                <a:lnTo>
                  <a:pt x="840" y="1031"/>
                </a:lnTo>
                <a:lnTo>
                  <a:pt x="840" y="1031"/>
                </a:lnTo>
                <a:lnTo>
                  <a:pt x="840" y="1026"/>
                </a:lnTo>
                <a:lnTo>
                  <a:pt x="840" y="1026"/>
                </a:lnTo>
                <a:lnTo>
                  <a:pt x="840" y="1026"/>
                </a:lnTo>
                <a:lnTo>
                  <a:pt x="836" y="1022"/>
                </a:lnTo>
                <a:lnTo>
                  <a:pt x="836" y="1022"/>
                </a:lnTo>
                <a:lnTo>
                  <a:pt x="836" y="1022"/>
                </a:lnTo>
                <a:lnTo>
                  <a:pt x="836" y="1026"/>
                </a:lnTo>
                <a:lnTo>
                  <a:pt x="836" y="1026"/>
                </a:lnTo>
                <a:lnTo>
                  <a:pt x="836" y="1026"/>
                </a:lnTo>
                <a:lnTo>
                  <a:pt x="836" y="1026"/>
                </a:lnTo>
                <a:lnTo>
                  <a:pt x="836" y="1026"/>
                </a:lnTo>
                <a:lnTo>
                  <a:pt x="836" y="1022"/>
                </a:lnTo>
                <a:lnTo>
                  <a:pt x="836" y="1017"/>
                </a:lnTo>
                <a:lnTo>
                  <a:pt x="836" y="1017"/>
                </a:lnTo>
                <a:lnTo>
                  <a:pt x="836" y="1017"/>
                </a:lnTo>
                <a:lnTo>
                  <a:pt x="836" y="1013"/>
                </a:lnTo>
                <a:lnTo>
                  <a:pt x="831" y="1013"/>
                </a:lnTo>
                <a:lnTo>
                  <a:pt x="831" y="1008"/>
                </a:lnTo>
                <a:lnTo>
                  <a:pt x="836" y="1008"/>
                </a:lnTo>
                <a:lnTo>
                  <a:pt x="831" y="1004"/>
                </a:lnTo>
                <a:lnTo>
                  <a:pt x="831" y="999"/>
                </a:lnTo>
                <a:lnTo>
                  <a:pt x="831" y="999"/>
                </a:lnTo>
                <a:lnTo>
                  <a:pt x="831" y="995"/>
                </a:lnTo>
                <a:lnTo>
                  <a:pt x="831" y="995"/>
                </a:lnTo>
                <a:lnTo>
                  <a:pt x="831" y="990"/>
                </a:lnTo>
                <a:lnTo>
                  <a:pt x="831" y="990"/>
                </a:lnTo>
                <a:lnTo>
                  <a:pt x="831" y="990"/>
                </a:lnTo>
                <a:lnTo>
                  <a:pt x="831" y="990"/>
                </a:lnTo>
                <a:lnTo>
                  <a:pt x="831" y="986"/>
                </a:lnTo>
                <a:lnTo>
                  <a:pt x="831" y="986"/>
                </a:lnTo>
                <a:lnTo>
                  <a:pt x="831" y="986"/>
                </a:lnTo>
                <a:lnTo>
                  <a:pt x="831" y="981"/>
                </a:lnTo>
                <a:lnTo>
                  <a:pt x="831" y="981"/>
                </a:lnTo>
                <a:lnTo>
                  <a:pt x="831" y="981"/>
                </a:lnTo>
                <a:lnTo>
                  <a:pt x="831" y="981"/>
                </a:lnTo>
                <a:lnTo>
                  <a:pt x="831" y="977"/>
                </a:lnTo>
                <a:lnTo>
                  <a:pt x="831" y="977"/>
                </a:lnTo>
                <a:lnTo>
                  <a:pt x="827" y="977"/>
                </a:lnTo>
                <a:lnTo>
                  <a:pt x="827" y="977"/>
                </a:lnTo>
                <a:lnTo>
                  <a:pt x="827" y="972"/>
                </a:lnTo>
                <a:lnTo>
                  <a:pt x="827" y="968"/>
                </a:lnTo>
                <a:lnTo>
                  <a:pt x="827" y="968"/>
                </a:lnTo>
                <a:lnTo>
                  <a:pt x="827" y="963"/>
                </a:lnTo>
                <a:lnTo>
                  <a:pt x="822" y="959"/>
                </a:lnTo>
                <a:lnTo>
                  <a:pt x="822" y="959"/>
                </a:lnTo>
                <a:lnTo>
                  <a:pt x="822" y="959"/>
                </a:lnTo>
                <a:lnTo>
                  <a:pt x="822" y="954"/>
                </a:lnTo>
                <a:lnTo>
                  <a:pt x="822" y="950"/>
                </a:lnTo>
                <a:lnTo>
                  <a:pt x="822" y="950"/>
                </a:lnTo>
                <a:lnTo>
                  <a:pt x="822" y="945"/>
                </a:lnTo>
                <a:lnTo>
                  <a:pt x="827" y="940"/>
                </a:lnTo>
                <a:lnTo>
                  <a:pt x="827" y="940"/>
                </a:lnTo>
                <a:lnTo>
                  <a:pt x="827" y="936"/>
                </a:lnTo>
                <a:lnTo>
                  <a:pt x="827" y="931"/>
                </a:lnTo>
                <a:lnTo>
                  <a:pt x="827" y="931"/>
                </a:lnTo>
                <a:lnTo>
                  <a:pt x="831" y="922"/>
                </a:lnTo>
                <a:lnTo>
                  <a:pt x="831" y="922"/>
                </a:lnTo>
                <a:lnTo>
                  <a:pt x="836" y="918"/>
                </a:lnTo>
                <a:lnTo>
                  <a:pt x="836" y="918"/>
                </a:lnTo>
                <a:lnTo>
                  <a:pt x="836" y="913"/>
                </a:lnTo>
                <a:lnTo>
                  <a:pt x="836" y="918"/>
                </a:lnTo>
                <a:lnTo>
                  <a:pt x="836" y="918"/>
                </a:lnTo>
                <a:lnTo>
                  <a:pt x="836" y="918"/>
                </a:lnTo>
                <a:lnTo>
                  <a:pt x="836" y="918"/>
                </a:lnTo>
                <a:lnTo>
                  <a:pt x="840" y="922"/>
                </a:lnTo>
                <a:lnTo>
                  <a:pt x="840" y="922"/>
                </a:lnTo>
                <a:lnTo>
                  <a:pt x="845" y="922"/>
                </a:lnTo>
                <a:lnTo>
                  <a:pt x="845" y="922"/>
                </a:lnTo>
                <a:lnTo>
                  <a:pt x="845" y="922"/>
                </a:lnTo>
                <a:lnTo>
                  <a:pt x="845" y="922"/>
                </a:lnTo>
                <a:lnTo>
                  <a:pt x="849" y="922"/>
                </a:lnTo>
                <a:lnTo>
                  <a:pt x="849" y="922"/>
                </a:lnTo>
                <a:lnTo>
                  <a:pt x="849" y="927"/>
                </a:lnTo>
                <a:lnTo>
                  <a:pt x="849" y="927"/>
                </a:lnTo>
                <a:lnTo>
                  <a:pt x="849" y="927"/>
                </a:lnTo>
                <a:lnTo>
                  <a:pt x="854" y="931"/>
                </a:lnTo>
                <a:lnTo>
                  <a:pt x="854" y="931"/>
                </a:lnTo>
                <a:lnTo>
                  <a:pt x="854" y="931"/>
                </a:lnTo>
                <a:lnTo>
                  <a:pt x="854" y="931"/>
                </a:lnTo>
                <a:lnTo>
                  <a:pt x="854" y="936"/>
                </a:lnTo>
                <a:lnTo>
                  <a:pt x="854" y="936"/>
                </a:lnTo>
                <a:lnTo>
                  <a:pt x="854" y="936"/>
                </a:lnTo>
                <a:lnTo>
                  <a:pt x="854" y="936"/>
                </a:lnTo>
                <a:lnTo>
                  <a:pt x="854" y="936"/>
                </a:lnTo>
                <a:lnTo>
                  <a:pt x="854" y="936"/>
                </a:lnTo>
                <a:lnTo>
                  <a:pt x="849" y="940"/>
                </a:lnTo>
                <a:lnTo>
                  <a:pt x="849" y="940"/>
                </a:lnTo>
                <a:lnTo>
                  <a:pt x="849" y="945"/>
                </a:lnTo>
                <a:lnTo>
                  <a:pt x="849" y="950"/>
                </a:lnTo>
                <a:lnTo>
                  <a:pt x="849" y="954"/>
                </a:lnTo>
                <a:lnTo>
                  <a:pt x="849" y="959"/>
                </a:lnTo>
                <a:lnTo>
                  <a:pt x="849" y="959"/>
                </a:lnTo>
                <a:lnTo>
                  <a:pt x="849" y="959"/>
                </a:lnTo>
                <a:lnTo>
                  <a:pt x="849" y="963"/>
                </a:lnTo>
                <a:lnTo>
                  <a:pt x="849" y="968"/>
                </a:lnTo>
                <a:lnTo>
                  <a:pt x="849" y="968"/>
                </a:lnTo>
                <a:lnTo>
                  <a:pt x="849" y="968"/>
                </a:lnTo>
                <a:lnTo>
                  <a:pt x="849" y="968"/>
                </a:lnTo>
                <a:lnTo>
                  <a:pt x="849" y="972"/>
                </a:lnTo>
                <a:lnTo>
                  <a:pt x="849" y="972"/>
                </a:lnTo>
                <a:lnTo>
                  <a:pt x="849" y="977"/>
                </a:lnTo>
                <a:lnTo>
                  <a:pt x="849" y="977"/>
                </a:lnTo>
                <a:lnTo>
                  <a:pt x="849" y="981"/>
                </a:lnTo>
                <a:lnTo>
                  <a:pt x="849" y="981"/>
                </a:lnTo>
                <a:lnTo>
                  <a:pt x="849" y="981"/>
                </a:lnTo>
                <a:lnTo>
                  <a:pt x="849" y="981"/>
                </a:lnTo>
                <a:lnTo>
                  <a:pt x="849" y="986"/>
                </a:lnTo>
                <a:lnTo>
                  <a:pt x="854" y="986"/>
                </a:lnTo>
                <a:lnTo>
                  <a:pt x="854" y="990"/>
                </a:lnTo>
                <a:lnTo>
                  <a:pt x="854" y="990"/>
                </a:lnTo>
                <a:lnTo>
                  <a:pt x="854" y="995"/>
                </a:lnTo>
                <a:lnTo>
                  <a:pt x="858" y="999"/>
                </a:lnTo>
                <a:lnTo>
                  <a:pt x="858" y="999"/>
                </a:lnTo>
                <a:lnTo>
                  <a:pt x="858" y="999"/>
                </a:lnTo>
                <a:lnTo>
                  <a:pt x="863" y="999"/>
                </a:lnTo>
                <a:lnTo>
                  <a:pt x="863" y="999"/>
                </a:lnTo>
                <a:lnTo>
                  <a:pt x="867" y="1004"/>
                </a:lnTo>
                <a:lnTo>
                  <a:pt x="863" y="1004"/>
                </a:lnTo>
                <a:lnTo>
                  <a:pt x="863" y="1004"/>
                </a:lnTo>
                <a:lnTo>
                  <a:pt x="863" y="1008"/>
                </a:lnTo>
                <a:lnTo>
                  <a:pt x="863" y="1008"/>
                </a:lnTo>
                <a:lnTo>
                  <a:pt x="863" y="1013"/>
                </a:lnTo>
                <a:lnTo>
                  <a:pt x="863" y="1013"/>
                </a:lnTo>
                <a:lnTo>
                  <a:pt x="863" y="1013"/>
                </a:lnTo>
                <a:lnTo>
                  <a:pt x="863" y="1017"/>
                </a:lnTo>
                <a:lnTo>
                  <a:pt x="867" y="1017"/>
                </a:lnTo>
                <a:lnTo>
                  <a:pt x="867" y="1017"/>
                </a:lnTo>
                <a:lnTo>
                  <a:pt x="867" y="1022"/>
                </a:lnTo>
                <a:lnTo>
                  <a:pt x="867" y="1022"/>
                </a:lnTo>
                <a:lnTo>
                  <a:pt x="867" y="1026"/>
                </a:lnTo>
                <a:lnTo>
                  <a:pt x="867" y="1026"/>
                </a:lnTo>
                <a:lnTo>
                  <a:pt x="867" y="1026"/>
                </a:lnTo>
                <a:lnTo>
                  <a:pt x="872" y="1026"/>
                </a:lnTo>
                <a:lnTo>
                  <a:pt x="876" y="1031"/>
                </a:lnTo>
                <a:lnTo>
                  <a:pt x="876" y="1031"/>
                </a:lnTo>
                <a:lnTo>
                  <a:pt x="876" y="1031"/>
                </a:lnTo>
                <a:lnTo>
                  <a:pt x="876" y="1035"/>
                </a:lnTo>
                <a:lnTo>
                  <a:pt x="876" y="1035"/>
                </a:lnTo>
                <a:lnTo>
                  <a:pt x="876" y="1035"/>
                </a:lnTo>
                <a:lnTo>
                  <a:pt x="876" y="1035"/>
                </a:lnTo>
                <a:lnTo>
                  <a:pt x="876" y="1035"/>
                </a:lnTo>
                <a:lnTo>
                  <a:pt x="872" y="1035"/>
                </a:lnTo>
                <a:lnTo>
                  <a:pt x="872" y="1040"/>
                </a:lnTo>
                <a:lnTo>
                  <a:pt x="867" y="1040"/>
                </a:lnTo>
                <a:lnTo>
                  <a:pt x="867" y="1044"/>
                </a:lnTo>
                <a:lnTo>
                  <a:pt x="867" y="1049"/>
                </a:lnTo>
                <a:lnTo>
                  <a:pt x="867" y="1049"/>
                </a:lnTo>
                <a:lnTo>
                  <a:pt x="867" y="1049"/>
                </a:lnTo>
                <a:lnTo>
                  <a:pt x="872" y="1049"/>
                </a:lnTo>
                <a:lnTo>
                  <a:pt x="872" y="1049"/>
                </a:lnTo>
                <a:lnTo>
                  <a:pt x="872" y="1049"/>
                </a:lnTo>
                <a:lnTo>
                  <a:pt x="876" y="1044"/>
                </a:lnTo>
                <a:lnTo>
                  <a:pt x="876" y="1049"/>
                </a:lnTo>
                <a:lnTo>
                  <a:pt x="872" y="1049"/>
                </a:lnTo>
                <a:lnTo>
                  <a:pt x="872" y="1049"/>
                </a:lnTo>
                <a:lnTo>
                  <a:pt x="872" y="1049"/>
                </a:lnTo>
                <a:lnTo>
                  <a:pt x="872" y="1054"/>
                </a:lnTo>
                <a:lnTo>
                  <a:pt x="872" y="1049"/>
                </a:lnTo>
                <a:lnTo>
                  <a:pt x="872" y="1049"/>
                </a:lnTo>
                <a:lnTo>
                  <a:pt x="876" y="1049"/>
                </a:lnTo>
                <a:lnTo>
                  <a:pt x="876" y="1054"/>
                </a:lnTo>
                <a:lnTo>
                  <a:pt x="876" y="1054"/>
                </a:lnTo>
                <a:lnTo>
                  <a:pt x="876" y="1058"/>
                </a:lnTo>
                <a:lnTo>
                  <a:pt x="881" y="1058"/>
                </a:lnTo>
                <a:lnTo>
                  <a:pt x="881" y="1058"/>
                </a:lnTo>
                <a:lnTo>
                  <a:pt x="885" y="1063"/>
                </a:lnTo>
                <a:lnTo>
                  <a:pt x="885" y="1063"/>
                </a:lnTo>
                <a:lnTo>
                  <a:pt x="881" y="1063"/>
                </a:lnTo>
                <a:lnTo>
                  <a:pt x="881" y="1063"/>
                </a:lnTo>
                <a:lnTo>
                  <a:pt x="881" y="1063"/>
                </a:lnTo>
                <a:lnTo>
                  <a:pt x="881" y="1063"/>
                </a:lnTo>
                <a:lnTo>
                  <a:pt x="881" y="1058"/>
                </a:lnTo>
                <a:lnTo>
                  <a:pt x="881" y="1063"/>
                </a:lnTo>
                <a:lnTo>
                  <a:pt x="881" y="1067"/>
                </a:lnTo>
                <a:lnTo>
                  <a:pt x="881" y="1067"/>
                </a:lnTo>
                <a:lnTo>
                  <a:pt x="881" y="1072"/>
                </a:lnTo>
                <a:lnTo>
                  <a:pt x="885" y="1072"/>
                </a:lnTo>
                <a:lnTo>
                  <a:pt x="885" y="1072"/>
                </a:lnTo>
                <a:lnTo>
                  <a:pt x="885" y="1072"/>
                </a:lnTo>
                <a:lnTo>
                  <a:pt x="885" y="1072"/>
                </a:lnTo>
                <a:lnTo>
                  <a:pt x="885" y="1072"/>
                </a:lnTo>
                <a:lnTo>
                  <a:pt x="890" y="1072"/>
                </a:lnTo>
                <a:lnTo>
                  <a:pt x="890" y="1076"/>
                </a:lnTo>
                <a:lnTo>
                  <a:pt x="885" y="1076"/>
                </a:lnTo>
                <a:lnTo>
                  <a:pt x="885" y="1076"/>
                </a:lnTo>
                <a:lnTo>
                  <a:pt x="885" y="1072"/>
                </a:lnTo>
                <a:lnTo>
                  <a:pt x="885" y="1072"/>
                </a:lnTo>
                <a:lnTo>
                  <a:pt x="890" y="1081"/>
                </a:lnTo>
                <a:lnTo>
                  <a:pt x="895" y="1085"/>
                </a:lnTo>
                <a:lnTo>
                  <a:pt x="895" y="1090"/>
                </a:lnTo>
                <a:lnTo>
                  <a:pt x="895" y="1094"/>
                </a:lnTo>
                <a:lnTo>
                  <a:pt x="899" y="1099"/>
                </a:lnTo>
                <a:lnTo>
                  <a:pt x="899" y="1103"/>
                </a:lnTo>
                <a:lnTo>
                  <a:pt x="899" y="1108"/>
                </a:lnTo>
                <a:lnTo>
                  <a:pt x="904" y="1108"/>
                </a:lnTo>
                <a:lnTo>
                  <a:pt x="904" y="1112"/>
                </a:lnTo>
                <a:lnTo>
                  <a:pt x="904" y="1117"/>
                </a:lnTo>
                <a:lnTo>
                  <a:pt x="904" y="1126"/>
                </a:lnTo>
                <a:lnTo>
                  <a:pt x="904" y="1130"/>
                </a:lnTo>
                <a:lnTo>
                  <a:pt x="904" y="1130"/>
                </a:lnTo>
                <a:lnTo>
                  <a:pt x="904" y="1135"/>
                </a:lnTo>
                <a:lnTo>
                  <a:pt x="908" y="1135"/>
                </a:lnTo>
                <a:lnTo>
                  <a:pt x="904" y="1139"/>
                </a:lnTo>
                <a:lnTo>
                  <a:pt x="904" y="1139"/>
                </a:lnTo>
                <a:lnTo>
                  <a:pt x="904" y="1144"/>
                </a:lnTo>
                <a:lnTo>
                  <a:pt x="904" y="1144"/>
                </a:lnTo>
                <a:lnTo>
                  <a:pt x="899" y="1148"/>
                </a:lnTo>
                <a:lnTo>
                  <a:pt x="899" y="1148"/>
                </a:lnTo>
                <a:lnTo>
                  <a:pt x="895" y="1148"/>
                </a:lnTo>
                <a:lnTo>
                  <a:pt x="895" y="1148"/>
                </a:lnTo>
                <a:lnTo>
                  <a:pt x="899" y="1148"/>
                </a:lnTo>
                <a:lnTo>
                  <a:pt x="899" y="1148"/>
                </a:lnTo>
                <a:lnTo>
                  <a:pt x="899" y="1153"/>
                </a:lnTo>
                <a:lnTo>
                  <a:pt x="899" y="1153"/>
                </a:lnTo>
                <a:lnTo>
                  <a:pt x="899" y="1153"/>
                </a:lnTo>
                <a:lnTo>
                  <a:pt x="899" y="1158"/>
                </a:lnTo>
                <a:lnTo>
                  <a:pt x="895" y="1158"/>
                </a:lnTo>
                <a:lnTo>
                  <a:pt x="890" y="1158"/>
                </a:lnTo>
                <a:lnTo>
                  <a:pt x="890" y="1158"/>
                </a:lnTo>
                <a:lnTo>
                  <a:pt x="890" y="1158"/>
                </a:lnTo>
                <a:lnTo>
                  <a:pt x="890" y="1162"/>
                </a:lnTo>
                <a:lnTo>
                  <a:pt x="890" y="1162"/>
                </a:lnTo>
                <a:lnTo>
                  <a:pt x="890" y="1167"/>
                </a:lnTo>
                <a:lnTo>
                  <a:pt x="895" y="1171"/>
                </a:lnTo>
                <a:lnTo>
                  <a:pt x="895" y="1176"/>
                </a:lnTo>
                <a:lnTo>
                  <a:pt x="895" y="1176"/>
                </a:lnTo>
                <a:lnTo>
                  <a:pt x="899" y="1180"/>
                </a:lnTo>
                <a:lnTo>
                  <a:pt x="904" y="1185"/>
                </a:lnTo>
                <a:lnTo>
                  <a:pt x="904" y="1185"/>
                </a:lnTo>
                <a:lnTo>
                  <a:pt x="908" y="1185"/>
                </a:lnTo>
                <a:lnTo>
                  <a:pt x="913" y="1189"/>
                </a:lnTo>
                <a:lnTo>
                  <a:pt x="913" y="1189"/>
                </a:lnTo>
                <a:lnTo>
                  <a:pt x="913" y="1194"/>
                </a:lnTo>
                <a:lnTo>
                  <a:pt x="917" y="1198"/>
                </a:lnTo>
                <a:lnTo>
                  <a:pt x="917" y="1203"/>
                </a:lnTo>
                <a:lnTo>
                  <a:pt x="926" y="1203"/>
                </a:lnTo>
                <a:lnTo>
                  <a:pt x="931" y="1207"/>
                </a:lnTo>
                <a:lnTo>
                  <a:pt x="931" y="1207"/>
                </a:lnTo>
                <a:lnTo>
                  <a:pt x="935" y="1207"/>
                </a:lnTo>
                <a:lnTo>
                  <a:pt x="940" y="1207"/>
                </a:lnTo>
                <a:lnTo>
                  <a:pt x="940" y="1207"/>
                </a:lnTo>
                <a:lnTo>
                  <a:pt x="944" y="1212"/>
                </a:lnTo>
                <a:lnTo>
                  <a:pt x="944" y="1212"/>
                </a:lnTo>
                <a:lnTo>
                  <a:pt x="944" y="1216"/>
                </a:lnTo>
                <a:lnTo>
                  <a:pt x="949" y="1216"/>
                </a:lnTo>
                <a:lnTo>
                  <a:pt x="949" y="1221"/>
                </a:lnTo>
                <a:lnTo>
                  <a:pt x="953" y="1221"/>
                </a:lnTo>
                <a:lnTo>
                  <a:pt x="953" y="1225"/>
                </a:lnTo>
                <a:lnTo>
                  <a:pt x="958" y="1225"/>
                </a:lnTo>
                <a:lnTo>
                  <a:pt x="962" y="1230"/>
                </a:lnTo>
                <a:lnTo>
                  <a:pt x="967" y="1230"/>
                </a:lnTo>
                <a:lnTo>
                  <a:pt x="967" y="1230"/>
                </a:lnTo>
                <a:lnTo>
                  <a:pt x="971" y="1234"/>
                </a:lnTo>
                <a:lnTo>
                  <a:pt x="980" y="1239"/>
                </a:lnTo>
                <a:lnTo>
                  <a:pt x="985" y="1239"/>
                </a:lnTo>
                <a:lnTo>
                  <a:pt x="985" y="1239"/>
                </a:lnTo>
                <a:lnTo>
                  <a:pt x="989" y="1239"/>
                </a:lnTo>
                <a:lnTo>
                  <a:pt x="989" y="1243"/>
                </a:lnTo>
                <a:lnTo>
                  <a:pt x="998" y="1248"/>
                </a:lnTo>
                <a:lnTo>
                  <a:pt x="1003" y="1252"/>
                </a:lnTo>
                <a:lnTo>
                  <a:pt x="1012" y="1252"/>
                </a:lnTo>
                <a:lnTo>
                  <a:pt x="1017" y="1257"/>
                </a:lnTo>
                <a:lnTo>
                  <a:pt x="1021" y="1257"/>
                </a:lnTo>
                <a:lnTo>
                  <a:pt x="1026" y="1257"/>
                </a:lnTo>
                <a:lnTo>
                  <a:pt x="1030" y="1257"/>
                </a:lnTo>
                <a:lnTo>
                  <a:pt x="1035" y="1252"/>
                </a:lnTo>
                <a:lnTo>
                  <a:pt x="1044" y="1252"/>
                </a:lnTo>
                <a:lnTo>
                  <a:pt x="1048" y="1248"/>
                </a:lnTo>
                <a:lnTo>
                  <a:pt x="1053" y="1248"/>
                </a:lnTo>
                <a:lnTo>
                  <a:pt x="1053" y="1248"/>
                </a:lnTo>
                <a:lnTo>
                  <a:pt x="1053" y="1248"/>
                </a:lnTo>
                <a:lnTo>
                  <a:pt x="1053" y="1248"/>
                </a:lnTo>
                <a:lnTo>
                  <a:pt x="1053" y="1248"/>
                </a:lnTo>
                <a:lnTo>
                  <a:pt x="1053" y="1248"/>
                </a:lnTo>
                <a:lnTo>
                  <a:pt x="1053" y="1243"/>
                </a:lnTo>
                <a:lnTo>
                  <a:pt x="1053" y="1243"/>
                </a:lnTo>
                <a:lnTo>
                  <a:pt x="1053" y="1243"/>
                </a:lnTo>
                <a:lnTo>
                  <a:pt x="1057" y="1243"/>
                </a:lnTo>
                <a:lnTo>
                  <a:pt x="1057" y="1248"/>
                </a:lnTo>
                <a:lnTo>
                  <a:pt x="1057" y="1248"/>
                </a:lnTo>
                <a:lnTo>
                  <a:pt x="1057" y="1248"/>
                </a:lnTo>
                <a:lnTo>
                  <a:pt x="1057" y="1248"/>
                </a:lnTo>
                <a:lnTo>
                  <a:pt x="1057" y="1248"/>
                </a:lnTo>
                <a:lnTo>
                  <a:pt x="1057" y="1248"/>
                </a:lnTo>
                <a:lnTo>
                  <a:pt x="1057" y="1248"/>
                </a:lnTo>
                <a:lnTo>
                  <a:pt x="1057" y="1248"/>
                </a:lnTo>
                <a:lnTo>
                  <a:pt x="1062" y="1248"/>
                </a:lnTo>
                <a:lnTo>
                  <a:pt x="1066" y="1252"/>
                </a:lnTo>
                <a:lnTo>
                  <a:pt x="1066" y="1252"/>
                </a:lnTo>
                <a:lnTo>
                  <a:pt x="1066" y="1248"/>
                </a:lnTo>
                <a:lnTo>
                  <a:pt x="1062" y="1248"/>
                </a:lnTo>
                <a:lnTo>
                  <a:pt x="1062" y="1248"/>
                </a:lnTo>
                <a:lnTo>
                  <a:pt x="1062" y="1248"/>
                </a:lnTo>
                <a:lnTo>
                  <a:pt x="1062" y="1248"/>
                </a:lnTo>
                <a:lnTo>
                  <a:pt x="1062" y="1248"/>
                </a:lnTo>
                <a:lnTo>
                  <a:pt x="1062" y="1248"/>
                </a:lnTo>
                <a:lnTo>
                  <a:pt x="1062" y="1248"/>
                </a:lnTo>
                <a:lnTo>
                  <a:pt x="1066" y="1248"/>
                </a:lnTo>
                <a:lnTo>
                  <a:pt x="1066" y="1248"/>
                </a:lnTo>
                <a:lnTo>
                  <a:pt x="1071" y="1252"/>
                </a:lnTo>
                <a:lnTo>
                  <a:pt x="1071" y="1257"/>
                </a:lnTo>
                <a:lnTo>
                  <a:pt x="1075" y="1257"/>
                </a:lnTo>
                <a:lnTo>
                  <a:pt x="1080" y="1266"/>
                </a:lnTo>
                <a:lnTo>
                  <a:pt x="1080" y="1266"/>
                </a:lnTo>
                <a:lnTo>
                  <a:pt x="1084" y="1271"/>
                </a:lnTo>
                <a:lnTo>
                  <a:pt x="1084" y="1271"/>
                </a:lnTo>
                <a:lnTo>
                  <a:pt x="1089" y="1275"/>
                </a:lnTo>
                <a:lnTo>
                  <a:pt x="1093" y="1284"/>
                </a:lnTo>
                <a:lnTo>
                  <a:pt x="1093" y="1284"/>
                </a:lnTo>
                <a:lnTo>
                  <a:pt x="1098" y="1289"/>
                </a:lnTo>
                <a:lnTo>
                  <a:pt x="1102" y="1293"/>
                </a:lnTo>
                <a:lnTo>
                  <a:pt x="1107" y="1293"/>
                </a:lnTo>
                <a:lnTo>
                  <a:pt x="1107" y="1298"/>
                </a:lnTo>
                <a:lnTo>
                  <a:pt x="1116" y="1298"/>
                </a:lnTo>
                <a:lnTo>
                  <a:pt x="1120" y="1298"/>
                </a:lnTo>
                <a:lnTo>
                  <a:pt x="1125" y="1302"/>
                </a:lnTo>
                <a:lnTo>
                  <a:pt x="1129" y="1302"/>
                </a:lnTo>
                <a:lnTo>
                  <a:pt x="1129" y="1302"/>
                </a:lnTo>
                <a:lnTo>
                  <a:pt x="1134" y="1307"/>
                </a:lnTo>
                <a:lnTo>
                  <a:pt x="1138" y="1307"/>
                </a:lnTo>
                <a:lnTo>
                  <a:pt x="1148" y="1311"/>
                </a:lnTo>
                <a:lnTo>
                  <a:pt x="1152" y="1311"/>
                </a:lnTo>
                <a:lnTo>
                  <a:pt x="1152" y="1311"/>
                </a:lnTo>
                <a:lnTo>
                  <a:pt x="1152" y="1311"/>
                </a:lnTo>
                <a:lnTo>
                  <a:pt x="1148" y="1311"/>
                </a:lnTo>
                <a:lnTo>
                  <a:pt x="1148" y="1311"/>
                </a:lnTo>
                <a:lnTo>
                  <a:pt x="1152" y="1311"/>
                </a:lnTo>
                <a:lnTo>
                  <a:pt x="1152" y="1311"/>
                </a:lnTo>
                <a:lnTo>
                  <a:pt x="1157" y="1311"/>
                </a:lnTo>
                <a:lnTo>
                  <a:pt x="1161" y="1311"/>
                </a:lnTo>
                <a:lnTo>
                  <a:pt x="1161" y="1311"/>
                </a:lnTo>
                <a:lnTo>
                  <a:pt x="1161" y="1311"/>
                </a:lnTo>
                <a:lnTo>
                  <a:pt x="1166" y="1311"/>
                </a:lnTo>
                <a:lnTo>
                  <a:pt x="1166" y="1307"/>
                </a:lnTo>
                <a:lnTo>
                  <a:pt x="1166" y="1307"/>
                </a:lnTo>
                <a:lnTo>
                  <a:pt x="1166" y="1307"/>
                </a:lnTo>
                <a:lnTo>
                  <a:pt x="1166" y="1307"/>
                </a:lnTo>
                <a:lnTo>
                  <a:pt x="1166" y="1307"/>
                </a:lnTo>
                <a:lnTo>
                  <a:pt x="1170" y="1307"/>
                </a:lnTo>
                <a:lnTo>
                  <a:pt x="1170" y="1311"/>
                </a:lnTo>
                <a:lnTo>
                  <a:pt x="1170" y="1311"/>
                </a:lnTo>
                <a:lnTo>
                  <a:pt x="1170" y="1311"/>
                </a:lnTo>
                <a:lnTo>
                  <a:pt x="1170" y="1311"/>
                </a:lnTo>
                <a:lnTo>
                  <a:pt x="1170" y="1316"/>
                </a:lnTo>
                <a:lnTo>
                  <a:pt x="1170" y="1316"/>
                </a:lnTo>
                <a:lnTo>
                  <a:pt x="1170" y="1316"/>
                </a:lnTo>
                <a:lnTo>
                  <a:pt x="1170" y="1316"/>
                </a:lnTo>
                <a:lnTo>
                  <a:pt x="1170" y="1316"/>
                </a:lnTo>
                <a:lnTo>
                  <a:pt x="1170" y="1316"/>
                </a:lnTo>
                <a:lnTo>
                  <a:pt x="1166" y="1316"/>
                </a:lnTo>
                <a:lnTo>
                  <a:pt x="1166" y="1316"/>
                </a:lnTo>
                <a:lnTo>
                  <a:pt x="1166" y="1316"/>
                </a:lnTo>
                <a:lnTo>
                  <a:pt x="1166" y="1316"/>
                </a:lnTo>
                <a:lnTo>
                  <a:pt x="1170" y="1320"/>
                </a:lnTo>
                <a:lnTo>
                  <a:pt x="1170" y="1325"/>
                </a:lnTo>
                <a:lnTo>
                  <a:pt x="1175" y="1329"/>
                </a:lnTo>
                <a:lnTo>
                  <a:pt x="1179" y="1329"/>
                </a:lnTo>
                <a:lnTo>
                  <a:pt x="1179" y="1334"/>
                </a:lnTo>
                <a:lnTo>
                  <a:pt x="1179" y="1338"/>
                </a:lnTo>
                <a:lnTo>
                  <a:pt x="1184" y="1343"/>
                </a:lnTo>
                <a:lnTo>
                  <a:pt x="1188" y="1352"/>
                </a:lnTo>
                <a:lnTo>
                  <a:pt x="1193" y="1352"/>
                </a:lnTo>
                <a:lnTo>
                  <a:pt x="1193" y="1356"/>
                </a:lnTo>
                <a:lnTo>
                  <a:pt x="1193" y="1356"/>
                </a:lnTo>
                <a:lnTo>
                  <a:pt x="1193" y="1356"/>
                </a:lnTo>
                <a:lnTo>
                  <a:pt x="1193" y="1356"/>
                </a:lnTo>
                <a:lnTo>
                  <a:pt x="1188" y="1356"/>
                </a:lnTo>
                <a:lnTo>
                  <a:pt x="1188" y="1356"/>
                </a:lnTo>
                <a:lnTo>
                  <a:pt x="1193" y="1361"/>
                </a:lnTo>
                <a:lnTo>
                  <a:pt x="1193" y="1361"/>
                </a:lnTo>
                <a:lnTo>
                  <a:pt x="1193" y="1361"/>
                </a:lnTo>
                <a:lnTo>
                  <a:pt x="1193" y="1361"/>
                </a:lnTo>
                <a:lnTo>
                  <a:pt x="1193" y="1365"/>
                </a:lnTo>
                <a:lnTo>
                  <a:pt x="1193" y="1365"/>
                </a:lnTo>
                <a:lnTo>
                  <a:pt x="1188" y="1370"/>
                </a:lnTo>
                <a:lnTo>
                  <a:pt x="1188" y="1370"/>
                </a:lnTo>
                <a:lnTo>
                  <a:pt x="1188" y="1375"/>
                </a:lnTo>
                <a:lnTo>
                  <a:pt x="1193" y="1379"/>
                </a:lnTo>
                <a:lnTo>
                  <a:pt x="1193" y="1379"/>
                </a:lnTo>
                <a:lnTo>
                  <a:pt x="1197" y="1379"/>
                </a:lnTo>
                <a:lnTo>
                  <a:pt x="1202" y="1384"/>
                </a:lnTo>
                <a:lnTo>
                  <a:pt x="1202" y="1384"/>
                </a:lnTo>
                <a:lnTo>
                  <a:pt x="1202" y="1384"/>
                </a:lnTo>
                <a:lnTo>
                  <a:pt x="1202" y="1384"/>
                </a:lnTo>
                <a:lnTo>
                  <a:pt x="1202" y="1384"/>
                </a:lnTo>
                <a:lnTo>
                  <a:pt x="1206" y="1379"/>
                </a:lnTo>
                <a:lnTo>
                  <a:pt x="1206" y="1379"/>
                </a:lnTo>
                <a:lnTo>
                  <a:pt x="1202" y="1379"/>
                </a:lnTo>
                <a:lnTo>
                  <a:pt x="1202" y="1375"/>
                </a:lnTo>
                <a:lnTo>
                  <a:pt x="1202" y="1375"/>
                </a:lnTo>
                <a:lnTo>
                  <a:pt x="1202" y="1370"/>
                </a:lnTo>
                <a:lnTo>
                  <a:pt x="1202" y="1370"/>
                </a:lnTo>
                <a:lnTo>
                  <a:pt x="1202" y="1375"/>
                </a:lnTo>
                <a:lnTo>
                  <a:pt x="1202" y="1375"/>
                </a:lnTo>
                <a:lnTo>
                  <a:pt x="1206" y="1379"/>
                </a:lnTo>
                <a:lnTo>
                  <a:pt x="1211" y="1379"/>
                </a:lnTo>
                <a:lnTo>
                  <a:pt x="1211" y="1384"/>
                </a:lnTo>
                <a:lnTo>
                  <a:pt x="1211" y="1384"/>
                </a:lnTo>
                <a:lnTo>
                  <a:pt x="1211" y="1384"/>
                </a:lnTo>
                <a:lnTo>
                  <a:pt x="1211" y="1388"/>
                </a:lnTo>
                <a:lnTo>
                  <a:pt x="1215" y="1388"/>
                </a:lnTo>
                <a:lnTo>
                  <a:pt x="1215" y="1388"/>
                </a:lnTo>
                <a:lnTo>
                  <a:pt x="1220" y="1393"/>
                </a:lnTo>
                <a:lnTo>
                  <a:pt x="1224" y="1393"/>
                </a:lnTo>
                <a:lnTo>
                  <a:pt x="1224" y="1397"/>
                </a:lnTo>
                <a:lnTo>
                  <a:pt x="1224" y="1397"/>
                </a:lnTo>
                <a:lnTo>
                  <a:pt x="1224" y="1402"/>
                </a:lnTo>
                <a:lnTo>
                  <a:pt x="1224" y="1402"/>
                </a:lnTo>
                <a:lnTo>
                  <a:pt x="1224" y="1406"/>
                </a:lnTo>
                <a:lnTo>
                  <a:pt x="1224" y="1406"/>
                </a:lnTo>
                <a:lnTo>
                  <a:pt x="1224" y="1406"/>
                </a:lnTo>
                <a:lnTo>
                  <a:pt x="1229" y="1406"/>
                </a:lnTo>
                <a:lnTo>
                  <a:pt x="1229" y="1406"/>
                </a:lnTo>
                <a:lnTo>
                  <a:pt x="1229" y="1411"/>
                </a:lnTo>
                <a:lnTo>
                  <a:pt x="1229" y="1406"/>
                </a:lnTo>
                <a:lnTo>
                  <a:pt x="1229" y="1406"/>
                </a:lnTo>
                <a:lnTo>
                  <a:pt x="1229" y="1406"/>
                </a:lnTo>
                <a:lnTo>
                  <a:pt x="1229" y="1402"/>
                </a:lnTo>
                <a:lnTo>
                  <a:pt x="1229" y="1402"/>
                </a:lnTo>
                <a:lnTo>
                  <a:pt x="1229" y="1402"/>
                </a:lnTo>
                <a:lnTo>
                  <a:pt x="1233" y="1406"/>
                </a:lnTo>
                <a:lnTo>
                  <a:pt x="1233" y="1406"/>
                </a:lnTo>
                <a:lnTo>
                  <a:pt x="1233" y="1411"/>
                </a:lnTo>
                <a:lnTo>
                  <a:pt x="1233" y="1411"/>
                </a:lnTo>
                <a:lnTo>
                  <a:pt x="1233" y="1415"/>
                </a:lnTo>
                <a:lnTo>
                  <a:pt x="1238" y="1415"/>
                </a:lnTo>
                <a:lnTo>
                  <a:pt x="1238" y="1415"/>
                </a:lnTo>
                <a:lnTo>
                  <a:pt x="1238" y="1411"/>
                </a:lnTo>
                <a:lnTo>
                  <a:pt x="1238" y="1411"/>
                </a:lnTo>
                <a:lnTo>
                  <a:pt x="1242" y="1411"/>
                </a:lnTo>
                <a:lnTo>
                  <a:pt x="1242" y="1411"/>
                </a:lnTo>
                <a:lnTo>
                  <a:pt x="1247" y="1411"/>
                </a:lnTo>
                <a:lnTo>
                  <a:pt x="1247" y="1411"/>
                </a:lnTo>
                <a:lnTo>
                  <a:pt x="1247" y="1411"/>
                </a:lnTo>
                <a:lnTo>
                  <a:pt x="1247" y="1415"/>
                </a:lnTo>
                <a:lnTo>
                  <a:pt x="1251" y="1411"/>
                </a:lnTo>
                <a:lnTo>
                  <a:pt x="1251" y="1411"/>
                </a:lnTo>
                <a:lnTo>
                  <a:pt x="1256" y="1415"/>
                </a:lnTo>
                <a:lnTo>
                  <a:pt x="1256" y="1415"/>
                </a:lnTo>
                <a:lnTo>
                  <a:pt x="1256" y="1415"/>
                </a:lnTo>
                <a:lnTo>
                  <a:pt x="1256" y="1415"/>
                </a:lnTo>
                <a:lnTo>
                  <a:pt x="1260" y="1424"/>
                </a:lnTo>
                <a:lnTo>
                  <a:pt x="1260" y="1424"/>
                </a:lnTo>
                <a:lnTo>
                  <a:pt x="1265" y="1424"/>
                </a:lnTo>
                <a:lnTo>
                  <a:pt x="1265" y="1424"/>
                </a:lnTo>
                <a:lnTo>
                  <a:pt x="1265" y="1424"/>
                </a:lnTo>
                <a:lnTo>
                  <a:pt x="1265" y="1420"/>
                </a:lnTo>
                <a:lnTo>
                  <a:pt x="1265" y="1420"/>
                </a:lnTo>
                <a:lnTo>
                  <a:pt x="1265" y="1420"/>
                </a:lnTo>
                <a:lnTo>
                  <a:pt x="1269" y="1420"/>
                </a:lnTo>
                <a:lnTo>
                  <a:pt x="1269" y="1424"/>
                </a:lnTo>
                <a:lnTo>
                  <a:pt x="1269" y="1429"/>
                </a:lnTo>
                <a:lnTo>
                  <a:pt x="1269" y="1433"/>
                </a:lnTo>
                <a:lnTo>
                  <a:pt x="1269" y="1433"/>
                </a:lnTo>
                <a:lnTo>
                  <a:pt x="1274" y="1433"/>
                </a:lnTo>
                <a:lnTo>
                  <a:pt x="1279" y="1433"/>
                </a:lnTo>
                <a:lnTo>
                  <a:pt x="1279" y="1429"/>
                </a:lnTo>
                <a:lnTo>
                  <a:pt x="1279" y="1429"/>
                </a:lnTo>
                <a:lnTo>
                  <a:pt x="1279" y="1429"/>
                </a:lnTo>
                <a:lnTo>
                  <a:pt x="1283" y="1429"/>
                </a:lnTo>
                <a:lnTo>
                  <a:pt x="1283" y="1429"/>
                </a:lnTo>
                <a:lnTo>
                  <a:pt x="1283" y="1429"/>
                </a:lnTo>
                <a:lnTo>
                  <a:pt x="1283" y="1424"/>
                </a:lnTo>
                <a:lnTo>
                  <a:pt x="1283" y="1424"/>
                </a:lnTo>
                <a:lnTo>
                  <a:pt x="1283" y="1420"/>
                </a:lnTo>
                <a:lnTo>
                  <a:pt x="1279" y="1415"/>
                </a:lnTo>
                <a:lnTo>
                  <a:pt x="1279" y="1415"/>
                </a:lnTo>
                <a:lnTo>
                  <a:pt x="1279" y="1415"/>
                </a:lnTo>
                <a:lnTo>
                  <a:pt x="1279" y="1415"/>
                </a:lnTo>
                <a:lnTo>
                  <a:pt x="1279" y="1415"/>
                </a:lnTo>
                <a:lnTo>
                  <a:pt x="1279" y="1411"/>
                </a:lnTo>
                <a:lnTo>
                  <a:pt x="1279" y="1411"/>
                </a:lnTo>
                <a:lnTo>
                  <a:pt x="1283" y="1411"/>
                </a:lnTo>
                <a:lnTo>
                  <a:pt x="1283" y="1411"/>
                </a:lnTo>
                <a:lnTo>
                  <a:pt x="1292" y="1406"/>
                </a:lnTo>
                <a:lnTo>
                  <a:pt x="1292" y="1406"/>
                </a:lnTo>
                <a:lnTo>
                  <a:pt x="1292" y="1402"/>
                </a:lnTo>
                <a:lnTo>
                  <a:pt x="1292" y="1402"/>
                </a:lnTo>
                <a:lnTo>
                  <a:pt x="1292" y="1402"/>
                </a:lnTo>
                <a:lnTo>
                  <a:pt x="1297" y="1402"/>
                </a:lnTo>
                <a:lnTo>
                  <a:pt x="1297" y="1397"/>
                </a:lnTo>
                <a:lnTo>
                  <a:pt x="1297" y="1397"/>
                </a:lnTo>
                <a:lnTo>
                  <a:pt x="1297" y="1397"/>
                </a:lnTo>
                <a:lnTo>
                  <a:pt x="1301" y="1397"/>
                </a:lnTo>
                <a:lnTo>
                  <a:pt x="1306" y="1397"/>
                </a:lnTo>
                <a:lnTo>
                  <a:pt x="1306" y="1397"/>
                </a:lnTo>
                <a:lnTo>
                  <a:pt x="1306" y="1402"/>
                </a:lnTo>
                <a:lnTo>
                  <a:pt x="1310" y="1402"/>
                </a:lnTo>
                <a:lnTo>
                  <a:pt x="1310" y="1402"/>
                </a:lnTo>
                <a:lnTo>
                  <a:pt x="1310" y="1402"/>
                </a:lnTo>
                <a:lnTo>
                  <a:pt x="1310" y="1402"/>
                </a:lnTo>
                <a:lnTo>
                  <a:pt x="1315" y="1406"/>
                </a:lnTo>
                <a:lnTo>
                  <a:pt x="1315" y="1411"/>
                </a:lnTo>
                <a:lnTo>
                  <a:pt x="1315" y="1411"/>
                </a:lnTo>
                <a:lnTo>
                  <a:pt x="1315" y="1411"/>
                </a:lnTo>
                <a:lnTo>
                  <a:pt x="1315" y="1411"/>
                </a:lnTo>
                <a:lnTo>
                  <a:pt x="1315" y="1411"/>
                </a:lnTo>
                <a:lnTo>
                  <a:pt x="1315" y="1411"/>
                </a:lnTo>
                <a:lnTo>
                  <a:pt x="1315" y="1406"/>
                </a:lnTo>
                <a:lnTo>
                  <a:pt x="1315" y="1406"/>
                </a:lnTo>
                <a:lnTo>
                  <a:pt x="1315" y="1411"/>
                </a:lnTo>
                <a:lnTo>
                  <a:pt x="1319" y="1411"/>
                </a:lnTo>
                <a:lnTo>
                  <a:pt x="1319" y="1411"/>
                </a:lnTo>
                <a:lnTo>
                  <a:pt x="1319" y="1411"/>
                </a:lnTo>
                <a:lnTo>
                  <a:pt x="1319" y="1411"/>
                </a:lnTo>
                <a:lnTo>
                  <a:pt x="1319" y="1411"/>
                </a:lnTo>
                <a:lnTo>
                  <a:pt x="1319" y="1406"/>
                </a:lnTo>
                <a:lnTo>
                  <a:pt x="1319" y="1411"/>
                </a:lnTo>
                <a:lnTo>
                  <a:pt x="1319" y="1411"/>
                </a:lnTo>
                <a:lnTo>
                  <a:pt x="1324" y="1415"/>
                </a:lnTo>
                <a:lnTo>
                  <a:pt x="1324" y="1415"/>
                </a:lnTo>
                <a:lnTo>
                  <a:pt x="1324" y="1415"/>
                </a:lnTo>
                <a:lnTo>
                  <a:pt x="1324" y="1415"/>
                </a:lnTo>
                <a:lnTo>
                  <a:pt x="1319" y="1411"/>
                </a:lnTo>
                <a:lnTo>
                  <a:pt x="1319" y="1411"/>
                </a:lnTo>
                <a:lnTo>
                  <a:pt x="1319" y="1411"/>
                </a:lnTo>
                <a:lnTo>
                  <a:pt x="1319" y="1411"/>
                </a:lnTo>
                <a:lnTo>
                  <a:pt x="1315" y="1411"/>
                </a:lnTo>
                <a:lnTo>
                  <a:pt x="1315" y="1415"/>
                </a:lnTo>
                <a:lnTo>
                  <a:pt x="1315" y="1415"/>
                </a:lnTo>
                <a:lnTo>
                  <a:pt x="1315" y="1415"/>
                </a:lnTo>
                <a:lnTo>
                  <a:pt x="1315" y="1415"/>
                </a:lnTo>
                <a:lnTo>
                  <a:pt x="1315" y="1415"/>
                </a:lnTo>
                <a:lnTo>
                  <a:pt x="1315" y="1420"/>
                </a:lnTo>
                <a:lnTo>
                  <a:pt x="1319" y="1429"/>
                </a:lnTo>
                <a:lnTo>
                  <a:pt x="1319" y="1433"/>
                </a:lnTo>
                <a:lnTo>
                  <a:pt x="1324" y="1433"/>
                </a:lnTo>
                <a:lnTo>
                  <a:pt x="1324" y="1433"/>
                </a:lnTo>
                <a:lnTo>
                  <a:pt x="1324" y="1438"/>
                </a:lnTo>
                <a:lnTo>
                  <a:pt x="1324" y="1442"/>
                </a:lnTo>
                <a:lnTo>
                  <a:pt x="1328" y="1442"/>
                </a:lnTo>
                <a:lnTo>
                  <a:pt x="1328" y="1442"/>
                </a:lnTo>
                <a:lnTo>
                  <a:pt x="1328" y="1442"/>
                </a:lnTo>
                <a:lnTo>
                  <a:pt x="1328" y="1447"/>
                </a:lnTo>
                <a:lnTo>
                  <a:pt x="1328" y="1447"/>
                </a:lnTo>
                <a:lnTo>
                  <a:pt x="1328" y="1451"/>
                </a:lnTo>
                <a:lnTo>
                  <a:pt x="1328" y="1451"/>
                </a:lnTo>
                <a:lnTo>
                  <a:pt x="1328" y="1451"/>
                </a:lnTo>
                <a:lnTo>
                  <a:pt x="1328" y="1456"/>
                </a:lnTo>
                <a:lnTo>
                  <a:pt x="1328" y="1456"/>
                </a:lnTo>
                <a:lnTo>
                  <a:pt x="1333" y="1460"/>
                </a:lnTo>
                <a:lnTo>
                  <a:pt x="1328" y="1465"/>
                </a:lnTo>
                <a:lnTo>
                  <a:pt x="1324" y="1465"/>
                </a:lnTo>
                <a:lnTo>
                  <a:pt x="1328" y="1469"/>
                </a:lnTo>
                <a:lnTo>
                  <a:pt x="1328" y="1469"/>
                </a:lnTo>
                <a:lnTo>
                  <a:pt x="1328" y="1474"/>
                </a:lnTo>
                <a:lnTo>
                  <a:pt x="1328" y="1474"/>
                </a:lnTo>
                <a:lnTo>
                  <a:pt x="1328" y="1479"/>
                </a:lnTo>
                <a:lnTo>
                  <a:pt x="1328" y="1483"/>
                </a:lnTo>
                <a:lnTo>
                  <a:pt x="1328" y="1483"/>
                </a:lnTo>
                <a:lnTo>
                  <a:pt x="1328" y="1483"/>
                </a:lnTo>
                <a:lnTo>
                  <a:pt x="1328" y="1488"/>
                </a:lnTo>
                <a:lnTo>
                  <a:pt x="1328" y="1488"/>
                </a:lnTo>
                <a:lnTo>
                  <a:pt x="1328" y="1492"/>
                </a:lnTo>
                <a:lnTo>
                  <a:pt x="1328" y="1492"/>
                </a:lnTo>
                <a:lnTo>
                  <a:pt x="1324" y="1492"/>
                </a:lnTo>
                <a:lnTo>
                  <a:pt x="1324" y="1492"/>
                </a:lnTo>
                <a:lnTo>
                  <a:pt x="1328" y="1492"/>
                </a:lnTo>
                <a:lnTo>
                  <a:pt x="1328" y="1492"/>
                </a:lnTo>
                <a:lnTo>
                  <a:pt x="1328" y="1492"/>
                </a:lnTo>
                <a:lnTo>
                  <a:pt x="1328" y="1497"/>
                </a:lnTo>
                <a:lnTo>
                  <a:pt x="1328" y="1497"/>
                </a:lnTo>
                <a:lnTo>
                  <a:pt x="1328" y="1497"/>
                </a:lnTo>
                <a:lnTo>
                  <a:pt x="1328" y="1497"/>
                </a:lnTo>
                <a:lnTo>
                  <a:pt x="1328" y="1501"/>
                </a:lnTo>
                <a:lnTo>
                  <a:pt x="1328" y="1501"/>
                </a:lnTo>
                <a:lnTo>
                  <a:pt x="1333" y="1501"/>
                </a:lnTo>
                <a:lnTo>
                  <a:pt x="1333" y="1497"/>
                </a:lnTo>
                <a:lnTo>
                  <a:pt x="1333" y="1497"/>
                </a:lnTo>
                <a:lnTo>
                  <a:pt x="1328" y="1506"/>
                </a:lnTo>
                <a:lnTo>
                  <a:pt x="1328" y="1506"/>
                </a:lnTo>
                <a:lnTo>
                  <a:pt x="1328" y="1510"/>
                </a:lnTo>
                <a:lnTo>
                  <a:pt x="1324" y="1510"/>
                </a:lnTo>
                <a:lnTo>
                  <a:pt x="1324" y="1510"/>
                </a:lnTo>
                <a:lnTo>
                  <a:pt x="1324" y="1515"/>
                </a:lnTo>
                <a:lnTo>
                  <a:pt x="1324" y="1515"/>
                </a:lnTo>
                <a:lnTo>
                  <a:pt x="1324" y="1515"/>
                </a:lnTo>
                <a:lnTo>
                  <a:pt x="1319" y="1515"/>
                </a:lnTo>
                <a:lnTo>
                  <a:pt x="1319" y="1515"/>
                </a:lnTo>
                <a:lnTo>
                  <a:pt x="1319" y="1519"/>
                </a:lnTo>
                <a:lnTo>
                  <a:pt x="1319" y="1519"/>
                </a:lnTo>
                <a:lnTo>
                  <a:pt x="1319" y="1519"/>
                </a:lnTo>
                <a:lnTo>
                  <a:pt x="1319" y="1524"/>
                </a:lnTo>
                <a:lnTo>
                  <a:pt x="1319" y="1524"/>
                </a:lnTo>
                <a:lnTo>
                  <a:pt x="1319" y="1524"/>
                </a:lnTo>
                <a:lnTo>
                  <a:pt x="1319" y="1524"/>
                </a:lnTo>
                <a:lnTo>
                  <a:pt x="1315" y="1524"/>
                </a:lnTo>
                <a:lnTo>
                  <a:pt x="1315" y="1524"/>
                </a:lnTo>
                <a:lnTo>
                  <a:pt x="1315" y="1524"/>
                </a:lnTo>
                <a:lnTo>
                  <a:pt x="1315" y="1528"/>
                </a:lnTo>
                <a:lnTo>
                  <a:pt x="1315" y="1528"/>
                </a:lnTo>
                <a:lnTo>
                  <a:pt x="1310" y="1528"/>
                </a:lnTo>
                <a:lnTo>
                  <a:pt x="1310" y="1528"/>
                </a:lnTo>
                <a:lnTo>
                  <a:pt x="1306" y="1528"/>
                </a:lnTo>
                <a:lnTo>
                  <a:pt x="1306" y="1528"/>
                </a:lnTo>
                <a:lnTo>
                  <a:pt x="1306" y="1528"/>
                </a:lnTo>
                <a:lnTo>
                  <a:pt x="1306" y="1528"/>
                </a:lnTo>
                <a:lnTo>
                  <a:pt x="1306" y="1528"/>
                </a:lnTo>
                <a:lnTo>
                  <a:pt x="1306" y="1537"/>
                </a:lnTo>
                <a:lnTo>
                  <a:pt x="1306" y="1537"/>
                </a:lnTo>
                <a:lnTo>
                  <a:pt x="1306" y="1542"/>
                </a:lnTo>
                <a:lnTo>
                  <a:pt x="1301" y="1537"/>
                </a:lnTo>
                <a:lnTo>
                  <a:pt x="1297" y="1542"/>
                </a:lnTo>
                <a:lnTo>
                  <a:pt x="1297" y="1542"/>
                </a:lnTo>
                <a:lnTo>
                  <a:pt x="1301" y="1546"/>
                </a:lnTo>
                <a:lnTo>
                  <a:pt x="1301" y="1546"/>
                </a:lnTo>
                <a:lnTo>
                  <a:pt x="1301" y="1551"/>
                </a:lnTo>
                <a:lnTo>
                  <a:pt x="1301" y="1551"/>
                </a:lnTo>
                <a:lnTo>
                  <a:pt x="1292" y="1555"/>
                </a:lnTo>
                <a:lnTo>
                  <a:pt x="1288" y="1555"/>
                </a:lnTo>
                <a:lnTo>
                  <a:pt x="1288" y="1555"/>
                </a:lnTo>
                <a:lnTo>
                  <a:pt x="1283" y="1555"/>
                </a:lnTo>
                <a:lnTo>
                  <a:pt x="1283" y="1560"/>
                </a:lnTo>
                <a:lnTo>
                  <a:pt x="1283" y="1560"/>
                </a:lnTo>
                <a:lnTo>
                  <a:pt x="1279" y="1560"/>
                </a:lnTo>
                <a:lnTo>
                  <a:pt x="1279" y="1560"/>
                </a:lnTo>
                <a:lnTo>
                  <a:pt x="1279" y="1564"/>
                </a:lnTo>
                <a:lnTo>
                  <a:pt x="1279" y="1569"/>
                </a:lnTo>
                <a:lnTo>
                  <a:pt x="1279" y="1573"/>
                </a:lnTo>
                <a:lnTo>
                  <a:pt x="1279" y="1578"/>
                </a:lnTo>
                <a:lnTo>
                  <a:pt x="1274" y="1578"/>
                </a:lnTo>
                <a:lnTo>
                  <a:pt x="1274" y="1578"/>
                </a:lnTo>
                <a:lnTo>
                  <a:pt x="1269" y="1582"/>
                </a:lnTo>
                <a:lnTo>
                  <a:pt x="1269" y="1582"/>
                </a:lnTo>
                <a:lnTo>
                  <a:pt x="1274" y="1587"/>
                </a:lnTo>
                <a:lnTo>
                  <a:pt x="1274" y="1587"/>
                </a:lnTo>
                <a:lnTo>
                  <a:pt x="1274" y="1587"/>
                </a:lnTo>
                <a:lnTo>
                  <a:pt x="1269" y="1587"/>
                </a:lnTo>
                <a:lnTo>
                  <a:pt x="1269" y="1592"/>
                </a:lnTo>
                <a:lnTo>
                  <a:pt x="1269" y="1592"/>
                </a:lnTo>
                <a:lnTo>
                  <a:pt x="1269" y="1592"/>
                </a:lnTo>
                <a:lnTo>
                  <a:pt x="1265" y="1596"/>
                </a:lnTo>
                <a:lnTo>
                  <a:pt x="1265" y="1596"/>
                </a:lnTo>
                <a:lnTo>
                  <a:pt x="1265" y="1601"/>
                </a:lnTo>
                <a:lnTo>
                  <a:pt x="1265" y="1605"/>
                </a:lnTo>
                <a:lnTo>
                  <a:pt x="1265" y="1610"/>
                </a:lnTo>
                <a:lnTo>
                  <a:pt x="1265" y="1614"/>
                </a:lnTo>
                <a:lnTo>
                  <a:pt x="1265" y="1614"/>
                </a:lnTo>
                <a:lnTo>
                  <a:pt x="1265" y="1619"/>
                </a:lnTo>
                <a:lnTo>
                  <a:pt x="1265" y="1619"/>
                </a:lnTo>
                <a:lnTo>
                  <a:pt x="1265" y="1619"/>
                </a:lnTo>
                <a:lnTo>
                  <a:pt x="1265" y="1619"/>
                </a:lnTo>
                <a:lnTo>
                  <a:pt x="1265" y="1623"/>
                </a:lnTo>
                <a:lnTo>
                  <a:pt x="1265" y="1623"/>
                </a:lnTo>
                <a:lnTo>
                  <a:pt x="1269" y="1623"/>
                </a:lnTo>
                <a:lnTo>
                  <a:pt x="1274" y="1628"/>
                </a:lnTo>
                <a:lnTo>
                  <a:pt x="1274" y="1628"/>
                </a:lnTo>
                <a:lnTo>
                  <a:pt x="1274" y="1628"/>
                </a:lnTo>
                <a:lnTo>
                  <a:pt x="1274" y="1628"/>
                </a:lnTo>
                <a:lnTo>
                  <a:pt x="1274" y="1628"/>
                </a:lnTo>
                <a:lnTo>
                  <a:pt x="1279" y="1628"/>
                </a:lnTo>
                <a:lnTo>
                  <a:pt x="1279" y="1623"/>
                </a:lnTo>
                <a:lnTo>
                  <a:pt x="1279" y="1623"/>
                </a:lnTo>
                <a:lnTo>
                  <a:pt x="1279" y="1628"/>
                </a:lnTo>
                <a:lnTo>
                  <a:pt x="1279" y="1628"/>
                </a:lnTo>
                <a:lnTo>
                  <a:pt x="1283" y="1628"/>
                </a:lnTo>
                <a:lnTo>
                  <a:pt x="1283" y="1623"/>
                </a:lnTo>
                <a:lnTo>
                  <a:pt x="1283" y="1619"/>
                </a:lnTo>
                <a:lnTo>
                  <a:pt x="1283" y="1619"/>
                </a:lnTo>
                <a:lnTo>
                  <a:pt x="1283" y="1619"/>
                </a:lnTo>
                <a:lnTo>
                  <a:pt x="1283" y="1619"/>
                </a:lnTo>
                <a:lnTo>
                  <a:pt x="1283" y="1623"/>
                </a:lnTo>
                <a:lnTo>
                  <a:pt x="1283" y="1623"/>
                </a:lnTo>
                <a:lnTo>
                  <a:pt x="1283" y="1628"/>
                </a:lnTo>
                <a:lnTo>
                  <a:pt x="1283" y="1632"/>
                </a:lnTo>
                <a:lnTo>
                  <a:pt x="1283" y="1637"/>
                </a:lnTo>
                <a:lnTo>
                  <a:pt x="1283" y="1637"/>
                </a:lnTo>
                <a:lnTo>
                  <a:pt x="1279" y="1641"/>
                </a:lnTo>
                <a:lnTo>
                  <a:pt x="1279" y="1641"/>
                </a:lnTo>
                <a:lnTo>
                  <a:pt x="1279" y="1641"/>
                </a:lnTo>
                <a:lnTo>
                  <a:pt x="1274" y="1641"/>
                </a:lnTo>
                <a:lnTo>
                  <a:pt x="1274" y="1641"/>
                </a:lnTo>
                <a:lnTo>
                  <a:pt x="1274" y="1646"/>
                </a:lnTo>
                <a:lnTo>
                  <a:pt x="1269" y="1650"/>
                </a:lnTo>
                <a:lnTo>
                  <a:pt x="1265" y="1650"/>
                </a:lnTo>
                <a:lnTo>
                  <a:pt x="1265" y="1655"/>
                </a:lnTo>
                <a:lnTo>
                  <a:pt x="1260" y="1659"/>
                </a:lnTo>
                <a:lnTo>
                  <a:pt x="1260" y="1664"/>
                </a:lnTo>
                <a:lnTo>
                  <a:pt x="1260" y="1668"/>
                </a:lnTo>
                <a:lnTo>
                  <a:pt x="1260" y="1668"/>
                </a:lnTo>
                <a:lnTo>
                  <a:pt x="1260" y="1673"/>
                </a:lnTo>
                <a:lnTo>
                  <a:pt x="1265" y="1677"/>
                </a:lnTo>
                <a:lnTo>
                  <a:pt x="1260" y="1677"/>
                </a:lnTo>
                <a:lnTo>
                  <a:pt x="1260" y="1677"/>
                </a:lnTo>
                <a:lnTo>
                  <a:pt x="1265" y="1686"/>
                </a:lnTo>
                <a:lnTo>
                  <a:pt x="1269" y="1686"/>
                </a:lnTo>
                <a:lnTo>
                  <a:pt x="1269" y="1691"/>
                </a:lnTo>
                <a:lnTo>
                  <a:pt x="1265" y="1691"/>
                </a:lnTo>
                <a:lnTo>
                  <a:pt x="1265" y="1691"/>
                </a:lnTo>
                <a:lnTo>
                  <a:pt x="1265" y="1691"/>
                </a:lnTo>
                <a:lnTo>
                  <a:pt x="1265" y="1691"/>
                </a:lnTo>
                <a:lnTo>
                  <a:pt x="1260" y="1696"/>
                </a:lnTo>
                <a:lnTo>
                  <a:pt x="1265" y="1696"/>
                </a:lnTo>
                <a:lnTo>
                  <a:pt x="1265" y="1696"/>
                </a:lnTo>
                <a:lnTo>
                  <a:pt x="1269" y="1700"/>
                </a:lnTo>
                <a:lnTo>
                  <a:pt x="1283" y="1709"/>
                </a:lnTo>
                <a:lnTo>
                  <a:pt x="1283" y="1709"/>
                </a:lnTo>
                <a:lnTo>
                  <a:pt x="1288" y="1714"/>
                </a:lnTo>
                <a:lnTo>
                  <a:pt x="1288" y="1718"/>
                </a:lnTo>
                <a:lnTo>
                  <a:pt x="1292" y="1723"/>
                </a:lnTo>
                <a:lnTo>
                  <a:pt x="1292" y="1723"/>
                </a:lnTo>
                <a:lnTo>
                  <a:pt x="1297" y="1732"/>
                </a:lnTo>
                <a:lnTo>
                  <a:pt x="1297" y="1732"/>
                </a:lnTo>
                <a:lnTo>
                  <a:pt x="1301" y="1736"/>
                </a:lnTo>
                <a:lnTo>
                  <a:pt x="1306" y="1736"/>
                </a:lnTo>
                <a:lnTo>
                  <a:pt x="1306" y="1741"/>
                </a:lnTo>
                <a:lnTo>
                  <a:pt x="1310" y="1745"/>
                </a:lnTo>
                <a:lnTo>
                  <a:pt x="1310" y="1750"/>
                </a:lnTo>
                <a:lnTo>
                  <a:pt x="1310" y="1754"/>
                </a:lnTo>
                <a:lnTo>
                  <a:pt x="1315" y="1759"/>
                </a:lnTo>
                <a:lnTo>
                  <a:pt x="1315" y="1763"/>
                </a:lnTo>
                <a:lnTo>
                  <a:pt x="1319" y="1768"/>
                </a:lnTo>
                <a:lnTo>
                  <a:pt x="1319" y="1768"/>
                </a:lnTo>
                <a:lnTo>
                  <a:pt x="1324" y="1777"/>
                </a:lnTo>
                <a:lnTo>
                  <a:pt x="1324" y="1777"/>
                </a:lnTo>
                <a:lnTo>
                  <a:pt x="1333" y="1790"/>
                </a:lnTo>
                <a:lnTo>
                  <a:pt x="1333" y="1795"/>
                </a:lnTo>
                <a:lnTo>
                  <a:pt x="1333" y="1795"/>
                </a:lnTo>
                <a:lnTo>
                  <a:pt x="1333" y="1800"/>
                </a:lnTo>
                <a:lnTo>
                  <a:pt x="1342" y="1804"/>
                </a:lnTo>
                <a:lnTo>
                  <a:pt x="1342" y="1804"/>
                </a:lnTo>
                <a:lnTo>
                  <a:pt x="1342" y="1813"/>
                </a:lnTo>
                <a:lnTo>
                  <a:pt x="1346" y="1813"/>
                </a:lnTo>
                <a:lnTo>
                  <a:pt x="1346" y="1813"/>
                </a:lnTo>
                <a:lnTo>
                  <a:pt x="1346" y="1818"/>
                </a:lnTo>
                <a:lnTo>
                  <a:pt x="1346" y="1818"/>
                </a:lnTo>
                <a:lnTo>
                  <a:pt x="1351" y="1818"/>
                </a:lnTo>
                <a:lnTo>
                  <a:pt x="1351" y="1822"/>
                </a:lnTo>
                <a:lnTo>
                  <a:pt x="1355" y="1827"/>
                </a:lnTo>
                <a:lnTo>
                  <a:pt x="1355" y="1827"/>
                </a:lnTo>
                <a:lnTo>
                  <a:pt x="1360" y="1831"/>
                </a:lnTo>
                <a:lnTo>
                  <a:pt x="1360" y="1836"/>
                </a:lnTo>
                <a:lnTo>
                  <a:pt x="1364" y="1840"/>
                </a:lnTo>
                <a:lnTo>
                  <a:pt x="1364" y="1840"/>
                </a:lnTo>
                <a:lnTo>
                  <a:pt x="1364" y="1849"/>
                </a:lnTo>
                <a:lnTo>
                  <a:pt x="1364" y="1849"/>
                </a:lnTo>
                <a:lnTo>
                  <a:pt x="1364" y="1849"/>
                </a:lnTo>
                <a:lnTo>
                  <a:pt x="1364" y="1849"/>
                </a:lnTo>
                <a:lnTo>
                  <a:pt x="1364" y="1854"/>
                </a:lnTo>
                <a:lnTo>
                  <a:pt x="1369" y="1858"/>
                </a:lnTo>
                <a:lnTo>
                  <a:pt x="1369" y="1858"/>
                </a:lnTo>
                <a:lnTo>
                  <a:pt x="1369" y="1863"/>
                </a:lnTo>
                <a:lnTo>
                  <a:pt x="1373" y="1863"/>
                </a:lnTo>
                <a:lnTo>
                  <a:pt x="1378" y="1867"/>
                </a:lnTo>
                <a:lnTo>
                  <a:pt x="1378" y="1867"/>
                </a:lnTo>
                <a:lnTo>
                  <a:pt x="1382" y="1872"/>
                </a:lnTo>
                <a:lnTo>
                  <a:pt x="1387" y="1876"/>
                </a:lnTo>
                <a:lnTo>
                  <a:pt x="1387" y="1876"/>
                </a:lnTo>
                <a:lnTo>
                  <a:pt x="1387" y="1881"/>
                </a:lnTo>
                <a:lnTo>
                  <a:pt x="1400" y="1885"/>
                </a:lnTo>
                <a:lnTo>
                  <a:pt x="1400" y="1885"/>
                </a:lnTo>
                <a:lnTo>
                  <a:pt x="1405" y="1890"/>
                </a:lnTo>
                <a:lnTo>
                  <a:pt x="1414" y="1894"/>
                </a:lnTo>
                <a:lnTo>
                  <a:pt x="1414" y="1894"/>
                </a:lnTo>
                <a:lnTo>
                  <a:pt x="1423" y="1894"/>
                </a:lnTo>
                <a:lnTo>
                  <a:pt x="1423" y="1899"/>
                </a:lnTo>
                <a:lnTo>
                  <a:pt x="1428" y="1899"/>
                </a:lnTo>
                <a:lnTo>
                  <a:pt x="1432" y="1904"/>
                </a:lnTo>
                <a:lnTo>
                  <a:pt x="1437" y="1904"/>
                </a:lnTo>
                <a:lnTo>
                  <a:pt x="1441" y="1904"/>
                </a:lnTo>
                <a:lnTo>
                  <a:pt x="1441" y="1908"/>
                </a:lnTo>
                <a:lnTo>
                  <a:pt x="1446" y="1908"/>
                </a:lnTo>
                <a:lnTo>
                  <a:pt x="1446" y="1913"/>
                </a:lnTo>
                <a:lnTo>
                  <a:pt x="1450" y="1913"/>
                </a:lnTo>
                <a:lnTo>
                  <a:pt x="1450" y="1913"/>
                </a:lnTo>
                <a:lnTo>
                  <a:pt x="1455" y="1917"/>
                </a:lnTo>
                <a:lnTo>
                  <a:pt x="1459" y="1917"/>
                </a:lnTo>
                <a:lnTo>
                  <a:pt x="1459" y="1917"/>
                </a:lnTo>
                <a:lnTo>
                  <a:pt x="1459" y="1922"/>
                </a:lnTo>
                <a:lnTo>
                  <a:pt x="1459" y="1922"/>
                </a:lnTo>
                <a:lnTo>
                  <a:pt x="1468" y="1926"/>
                </a:lnTo>
                <a:lnTo>
                  <a:pt x="1468" y="1926"/>
                </a:lnTo>
                <a:lnTo>
                  <a:pt x="1473" y="1931"/>
                </a:lnTo>
                <a:lnTo>
                  <a:pt x="1477" y="1935"/>
                </a:lnTo>
                <a:lnTo>
                  <a:pt x="1477" y="1935"/>
                </a:lnTo>
                <a:lnTo>
                  <a:pt x="1482" y="1935"/>
                </a:lnTo>
                <a:lnTo>
                  <a:pt x="1482" y="1940"/>
                </a:lnTo>
                <a:lnTo>
                  <a:pt x="1482" y="1944"/>
                </a:lnTo>
                <a:lnTo>
                  <a:pt x="1486" y="1953"/>
                </a:lnTo>
                <a:lnTo>
                  <a:pt x="1486" y="1958"/>
                </a:lnTo>
                <a:lnTo>
                  <a:pt x="1486" y="1958"/>
                </a:lnTo>
                <a:lnTo>
                  <a:pt x="1486" y="1962"/>
                </a:lnTo>
                <a:lnTo>
                  <a:pt x="1486" y="1962"/>
                </a:lnTo>
                <a:lnTo>
                  <a:pt x="1491" y="1971"/>
                </a:lnTo>
                <a:lnTo>
                  <a:pt x="1491" y="1976"/>
                </a:lnTo>
                <a:lnTo>
                  <a:pt x="1491" y="1980"/>
                </a:lnTo>
                <a:lnTo>
                  <a:pt x="1495" y="1994"/>
                </a:lnTo>
                <a:lnTo>
                  <a:pt x="1495" y="1994"/>
                </a:lnTo>
                <a:lnTo>
                  <a:pt x="1495" y="1998"/>
                </a:lnTo>
                <a:lnTo>
                  <a:pt x="1495" y="1998"/>
                </a:lnTo>
                <a:lnTo>
                  <a:pt x="1495" y="2003"/>
                </a:lnTo>
                <a:lnTo>
                  <a:pt x="1495" y="2007"/>
                </a:lnTo>
                <a:lnTo>
                  <a:pt x="1495" y="2012"/>
                </a:lnTo>
                <a:lnTo>
                  <a:pt x="1495" y="2017"/>
                </a:lnTo>
                <a:lnTo>
                  <a:pt x="1495" y="2021"/>
                </a:lnTo>
                <a:lnTo>
                  <a:pt x="1495" y="2026"/>
                </a:lnTo>
                <a:lnTo>
                  <a:pt x="1495" y="2026"/>
                </a:lnTo>
                <a:lnTo>
                  <a:pt x="1495" y="2026"/>
                </a:lnTo>
                <a:lnTo>
                  <a:pt x="1495" y="2030"/>
                </a:lnTo>
                <a:lnTo>
                  <a:pt x="1495" y="2030"/>
                </a:lnTo>
                <a:lnTo>
                  <a:pt x="1495" y="2035"/>
                </a:lnTo>
                <a:lnTo>
                  <a:pt x="1495" y="2035"/>
                </a:lnTo>
                <a:lnTo>
                  <a:pt x="1500" y="2035"/>
                </a:lnTo>
                <a:lnTo>
                  <a:pt x="1500" y="2039"/>
                </a:lnTo>
                <a:lnTo>
                  <a:pt x="1500" y="2039"/>
                </a:lnTo>
                <a:lnTo>
                  <a:pt x="1500" y="2039"/>
                </a:lnTo>
                <a:lnTo>
                  <a:pt x="1500" y="2044"/>
                </a:lnTo>
                <a:lnTo>
                  <a:pt x="1500" y="2044"/>
                </a:lnTo>
                <a:lnTo>
                  <a:pt x="1500" y="2048"/>
                </a:lnTo>
                <a:lnTo>
                  <a:pt x="1500" y="2053"/>
                </a:lnTo>
                <a:lnTo>
                  <a:pt x="1500" y="2057"/>
                </a:lnTo>
                <a:lnTo>
                  <a:pt x="1504" y="2062"/>
                </a:lnTo>
                <a:lnTo>
                  <a:pt x="1504" y="2066"/>
                </a:lnTo>
                <a:lnTo>
                  <a:pt x="1504" y="2071"/>
                </a:lnTo>
                <a:lnTo>
                  <a:pt x="1504" y="2071"/>
                </a:lnTo>
                <a:lnTo>
                  <a:pt x="1504" y="2075"/>
                </a:lnTo>
                <a:lnTo>
                  <a:pt x="1504" y="2075"/>
                </a:lnTo>
                <a:lnTo>
                  <a:pt x="1504" y="2080"/>
                </a:lnTo>
                <a:lnTo>
                  <a:pt x="1504" y="2080"/>
                </a:lnTo>
                <a:lnTo>
                  <a:pt x="1509" y="2084"/>
                </a:lnTo>
                <a:lnTo>
                  <a:pt x="1509" y="2089"/>
                </a:lnTo>
                <a:lnTo>
                  <a:pt x="1509" y="2089"/>
                </a:lnTo>
                <a:lnTo>
                  <a:pt x="1509" y="2093"/>
                </a:lnTo>
                <a:lnTo>
                  <a:pt x="1509" y="2098"/>
                </a:lnTo>
                <a:lnTo>
                  <a:pt x="1509" y="2102"/>
                </a:lnTo>
                <a:lnTo>
                  <a:pt x="1509" y="2102"/>
                </a:lnTo>
                <a:lnTo>
                  <a:pt x="1509" y="2107"/>
                </a:lnTo>
                <a:lnTo>
                  <a:pt x="1509" y="2111"/>
                </a:lnTo>
                <a:lnTo>
                  <a:pt x="1509" y="2116"/>
                </a:lnTo>
                <a:lnTo>
                  <a:pt x="1509" y="2116"/>
                </a:lnTo>
                <a:lnTo>
                  <a:pt x="1509" y="2116"/>
                </a:lnTo>
                <a:lnTo>
                  <a:pt x="1509" y="2116"/>
                </a:lnTo>
                <a:lnTo>
                  <a:pt x="1509" y="2121"/>
                </a:lnTo>
                <a:lnTo>
                  <a:pt x="1509" y="2125"/>
                </a:lnTo>
                <a:lnTo>
                  <a:pt x="1509" y="2130"/>
                </a:lnTo>
                <a:lnTo>
                  <a:pt x="1509" y="2134"/>
                </a:lnTo>
                <a:lnTo>
                  <a:pt x="1509" y="2139"/>
                </a:lnTo>
                <a:lnTo>
                  <a:pt x="1509" y="2139"/>
                </a:lnTo>
                <a:lnTo>
                  <a:pt x="1509" y="2139"/>
                </a:lnTo>
                <a:lnTo>
                  <a:pt x="1509" y="2143"/>
                </a:lnTo>
                <a:lnTo>
                  <a:pt x="1509" y="2148"/>
                </a:lnTo>
                <a:lnTo>
                  <a:pt x="1513" y="2148"/>
                </a:lnTo>
                <a:lnTo>
                  <a:pt x="1513" y="2152"/>
                </a:lnTo>
                <a:lnTo>
                  <a:pt x="1513" y="2157"/>
                </a:lnTo>
                <a:lnTo>
                  <a:pt x="1518" y="2161"/>
                </a:lnTo>
                <a:lnTo>
                  <a:pt x="1518" y="2166"/>
                </a:lnTo>
                <a:lnTo>
                  <a:pt x="1513" y="2170"/>
                </a:lnTo>
                <a:lnTo>
                  <a:pt x="1513" y="2175"/>
                </a:lnTo>
                <a:lnTo>
                  <a:pt x="1513" y="2179"/>
                </a:lnTo>
                <a:lnTo>
                  <a:pt x="1518" y="2184"/>
                </a:lnTo>
                <a:lnTo>
                  <a:pt x="1518" y="2184"/>
                </a:lnTo>
                <a:lnTo>
                  <a:pt x="1522" y="2193"/>
                </a:lnTo>
                <a:lnTo>
                  <a:pt x="1527" y="2197"/>
                </a:lnTo>
                <a:lnTo>
                  <a:pt x="1527" y="2206"/>
                </a:lnTo>
                <a:lnTo>
                  <a:pt x="1532" y="2211"/>
                </a:lnTo>
                <a:lnTo>
                  <a:pt x="1532" y="2211"/>
                </a:lnTo>
                <a:lnTo>
                  <a:pt x="1532" y="2215"/>
                </a:lnTo>
                <a:lnTo>
                  <a:pt x="1532" y="2220"/>
                </a:lnTo>
                <a:lnTo>
                  <a:pt x="1532" y="2220"/>
                </a:lnTo>
                <a:lnTo>
                  <a:pt x="1532" y="2225"/>
                </a:lnTo>
                <a:lnTo>
                  <a:pt x="1532" y="2225"/>
                </a:lnTo>
                <a:lnTo>
                  <a:pt x="1532" y="2229"/>
                </a:lnTo>
                <a:lnTo>
                  <a:pt x="1536" y="2229"/>
                </a:lnTo>
                <a:lnTo>
                  <a:pt x="1536" y="2234"/>
                </a:lnTo>
                <a:lnTo>
                  <a:pt x="1532" y="2238"/>
                </a:lnTo>
                <a:lnTo>
                  <a:pt x="1532" y="2238"/>
                </a:lnTo>
                <a:lnTo>
                  <a:pt x="1532" y="2243"/>
                </a:lnTo>
                <a:lnTo>
                  <a:pt x="1532" y="2243"/>
                </a:lnTo>
                <a:lnTo>
                  <a:pt x="1532" y="2247"/>
                </a:lnTo>
                <a:lnTo>
                  <a:pt x="1536" y="2247"/>
                </a:lnTo>
                <a:lnTo>
                  <a:pt x="1536" y="2252"/>
                </a:lnTo>
                <a:lnTo>
                  <a:pt x="1536" y="2256"/>
                </a:lnTo>
                <a:lnTo>
                  <a:pt x="1536" y="2261"/>
                </a:lnTo>
                <a:lnTo>
                  <a:pt x="1536" y="2265"/>
                </a:lnTo>
                <a:lnTo>
                  <a:pt x="1532" y="2265"/>
                </a:lnTo>
                <a:lnTo>
                  <a:pt x="1532" y="2270"/>
                </a:lnTo>
                <a:lnTo>
                  <a:pt x="1532" y="2270"/>
                </a:lnTo>
                <a:lnTo>
                  <a:pt x="1532" y="2270"/>
                </a:lnTo>
                <a:lnTo>
                  <a:pt x="1536" y="2274"/>
                </a:lnTo>
                <a:lnTo>
                  <a:pt x="1536" y="2279"/>
                </a:lnTo>
                <a:lnTo>
                  <a:pt x="1532" y="2279"/>
                </a:lnTo>
                <a:lnTo>
                  <a:pt x="1536" y="2288"/>
                </a:lnTo>
                <a:lnTo>
                  <a:pt x="1536" y="2292"/>
                </a:lnTo>
                <a:lnTo>
                  <a:pt x="1536" y="2292"/>
                </a:lnTo>
                <a:lnTo>
                  <a:pt x="1532" y="2292"/>
                </a:lnTo>
                <a:lnTo>
                  <a:pt x="1532" y="2297"/>
                </a:lnTo>
                <a:lnTo>
                  <a:pt x="1532" y="2297"/>
                </a:lnTo>
                <a:lnTo>
                  <a:pt x="1536" y="2301"/>
                </a:lnTo>
                <a:lnTo>
                  <a:pt x="1536" y="2301"/>
                </a:lnTo>
                <a:lnTo>
                  <a:pt x="1536" y="2301"/>
                </a:lnTo>
                <a:lnTo>
                  <a:pt x="1532" y="2306"/>
                </a:lnTo>
                <a:lnTo>
                  <a:pt x="1527" y="2301"/>
                </a:lnTo>
                <a:lnTo>
                  <a:pt x="1527" y="2306"/>
                </a:lnTo>
                <a:lnTo>
                  <a:pt x="1527" y="2306"/>
                </a:lnTo>
                <a:lnTo>
                  <a:pt x="1532" y="2310"/>
                </a:lnTo>
                <a:lnTo>
                  <a:pt x="1532" y="2310"/>
                </a:lnTo>
                <a:lnTo>
                  <a:pt x="1532" y="2315"/>
                </a:lnTo>
                <a:lnTo>
                  <a:pt x="1536" y="2315"/>
                </a:lnTo>
                <a:lnTo>
                  <a:pt x="1536" y="2319"/>
                </a:lnTo>
                <a:lnTo>
                  <a:pt x="1536" y="2319"/>
                </a:lnTo>
                <a:lnTo>
                  <a:pt x="1541" y="2324"/>
                </a:lnTo>
                <a:lnTo>
                  <a:pt x="1541" y="2329"/>
                </a:lnTo>
                <a:lnTo>
                  <a:pt x="1541" y="2333"/>
                </a:lnTo>
                <a:lnTo>
                  <a:pt x="1550" y="2342"/>
                </a:lnTo>
                <a:lnTo>
                  <a:pt x="1554" y="2347"/>
                </a:lnTo>
                <a:lnTo>
                  <a:pt x="1554" y="2351"/>
                </a:lnTo>
                <a:lnTo>
                  <a:pt x="1550" y="2356"/>
                </a:lnTo>
                <a:lnTo>
                  <a:pt x="1550" y="2356"/>
                </a:lnTo>
                <a:lnTo>
                  <a:pt x="1550" y="2360"/>
                </a:lnTo>
                <a:lnTo>
                  <a:pt x="1550" y="2365"/>
                </a:lnTo>
                <a:lnTo>
                  <a:pt x="1554" y="2365"/>
                </a:lnTo>
                <a:lnTo>
                  <a:pt x="1554" y="2374"/>
                </a:lnTo>
                <a:lnTo>
                  <a:pt x="1554" y="2378"/>
                </a:lnTo>
                <a:lnTo>
                  <a:pt x="1554" y="2378"/>
                </a:lnTo>
                <a:lnTo>
                  <a:pt x="1559" y="2383"/>
                </a:lnTo>
                <a:lnTo>
                  <a:pt x="1559" y="2387"/>
                </a:lnTo>
                <a:lnTo>
                  <a:pt x="1559" y="2387"/>
                </a:lnTo>
                <a:lnTo>
                  <a:pt x="1563" y="2387"/>
                </a:lnTo>
                <a:lnTo>
                  <a:pt x="1563" y="2387"/>
                </a:lnTo>
                <a:lnTo>
                  <a:pt x="1563" y="2387"/>
                </a:lnTo>
                <a:lnTo>
                  <a:pt x="1563" y="2387"/>
                </a:lnTo>
                <a:lnTo>
                  <a:pt x="1563" y="2392"/>
                </a:lnTo>
                <a:lnTo>
                  <a:pt x="1563" y="2392"/>
                </a:lnTo>
                <a:lnTo>
                  <a:pt x="1568" y="2392"/>
                </a:lnTo>
                <a:lnTo>
                  <a:pt x="1568" y="2392"/>
                </a:lnTo>
                <a:lnTo>
                  <a:pt x="1572" y="2392"/>
                </a:lnTo>
                <a:lnTo>
                  <a:pt x="1572" y="2392"/>
                </a:lnTo>
                <a:lnTo>
                  <a:pt x="1572" y="2387"/>
                </a:lnTo>
                <a:lnTo>
                  <a:pt x="1572" y="2387"/>
                </a:lnTo>
                <a:lnTo>
                  <a:pt x="1577" y="2387"/>
                </a:lnTo>
                <a:lnTo>
                  <a:pt x="1577" y="2387"/>
                </a:lnTo>
                <a:lnTo>
                  <a:pt x="1581" y="2387"/>
                </a:lnTo>
                <a:lnTo>
                  <a:pt x="1581" y="2387"/>
                </a:lnTo>
                <a:lnTo>
                  <a:pt x="1581" y="2387"/>
                </a:lnTo>
                <a:lnTo>
                  <a:pt x="1581" y="2387"/>
                </a:lnTo>
                <a:lnTo>
                  <a:pt x="1581" y="2387"/>
                </a:lnTo>
                <a:lnTo>
                  <a:pt x="1581" y="2387"/>
                </a:lnTo>
                <a:lnTo>
                  <a:pt x="1586" y="2387"/>
                </a:lnTo>
                <a:lnTo>
                  <a:pt x="1581" y="2392"/>
                </a:lnTo>
                <a:lnTo>
                  <a:pt x="1581" y="2392"/>
                </a:lnTo>
                <a:lnTo>
                  <a:pt x="1581" y="2392"/>
                </a:lnTo>
                <a:lnTo>
                  <a:pt x="1581" y="2392"/>
                </a:lnTo>
                <a:lnTo>
                  <a:pt x="1577" y="2392"/>
                </a:lnTo>
                <a:lnTo>
                  <a:pt x="1581" y="2396"/>
                </a:lnTo>
                <a:lnTo>
                  <a:pt x="1581" y="2396"/>
                </a:lnTo>
                <a:lnTo>
                  <a:pt x="1581" y="2396"/>
                </a:lnTo>
                <a:lnTo>
                  <a:pt x="1586" y="2396"/>
                </a:lnTo>
                <a:lnTo>
                  <a:pt x="1586" y="2401"/>
                </a:lnTo>
                <a:lnTo>
                  <a:pt x="1590" y="2401"/>
                </a:lnTo>
                <a:lnTo>
                  <a:pt x="1590" y="2405"/>
                </a:lnTo>
                <a:lnTo>
                  <a:pt x="1586" y="2401"/>
                </a:lnTo>
                <a:lnTo>
                  <a:pt x="1586" y="2401"/>
                </a:lnTo>
                <a:lnTo>
                  <a:pt x="1581" y="2401"/>
                </a:lnTo>
                <a:lnTo>
                  <a:pt x="1581" y="2401"/>
                </a:lnTo>
                <a:lnTo>
                  <a:pt x="1581" y="2401"/>
                </a:lnTo>
                <a:lnTo>
                  <a:pt x="1586" y="2401"/>
                </a:lnTo>
                <a:lnTo>
                  <a:pt x="1586" y="2405"/>
                </a:lnTo>
                <a:lnTo>
                  <a:pt x="1586" y="2405"/>
                </a:lnTo>
                <a:lnTo>
                  <a:pt x="1586" y="2405"/>
                </a:lnTo>
                <a:lnTo>
                  <a:pt x="1586" y="2410"/>
                </a:lnTo>
                <a:lnTo>
                  <a:pt x="1586" y="2410"/>
                </a:lnTo>
                <a:lnTo>
                  <a:pt x="1590" y="2414"/>
                </a:lnTo>
                <a:lnTo>
                  <a:pt x="1590" y="2414"/>
                </a:lnTo>
                <a:lnTo>
                  <a:pt x="1590" y="2414"/>
                </a:lnTo>
                <a:lnTo>
                  <a:pt x="1586" y="2414"/>
                </a:lnTo>
                <a:lnTo>
                  <a:pt x="1590" y="2419"/>
                </a:lnTo>
                <a:lnTo>
                  <a:pt x="1590" y="2419"/>
                </a:lnTo>
                <a:lnTo>
                  <a:pt x="1586" y="2419"/>
                </a:lnTo>
                <a:lnTo>
                  <a:pt x="1590" y="2423"/>
                </a:lnTo>
                <a:lnTo>
                  <a:pt x="1590" y="2428"/>
                </a:lnTo>
                <a:lnTo>
                  <a:pt x="1590" y="2432"/>
                </a:lnTo>
                <a:lnTo>
                  <a:pt x="1590" y="2432"/>
                </a:lnTo>
                <a:lnTo>
                  <a:pt x="1590" y="2437"/>
                </a:lnTo>
                <a:lnTo>
                  <a:pt x="1590" y="2437"/>
                </a:lnTo>
                <a:lnTo>
                  <a:pt x="1595" y="2437"/>
                </a:lnTo>
                <a:lnTo>
                  <a:pt x="1599" y="2442"/>
                </a:lnTo>
                <a:lnTo>
                  <a:pt x="1599" y="2442"/>
                </a:lnTo>
                <a:lnTo>
                  <a:pt x="1604" y="2442"/>
                </a:lnTo>
                <a:lnTo>
                  <a:pt x="1604" y="2446"/>
                </a:lnTo>
                <a:lnTo>
                  <a:pt x="1604" y="2446"/>
                </a:lnTo>
                <a:lnTo>
                  <a:pt x="1604" y="2451"/>
                </a:lnTo>
                <a:lnTo>
                  <a:pt x="1599" y="2451"/>
                </a:lnTo>
                <a:lnTo>
                  <a:pt x="1599" y="2451"/>
                </a:lnTo>
                <a:lnTo>
                  <a:pt x="1599" y="2455"/>
                </a:lnTo>
                <a:lnTo>
                  <a:pt x="1599" y="2460"/>
                </a:lnTo>
                <a:lnTo>
                  <a:pt x="1604" y="2460"/>
                </a:lnTo>
                <a:lnTo>
                  <a:pt x="1608" y="2460"/>
                </a:lnTo>
                <a:lnTo>
                  <a:pt x="1608" y="2460"/>
                </a:lnTo>
                <a:lnTo>
                  <a:pt x="1608" y="2460"/>
                </a:lnTo>
                <a:lnTo>
                  <a:pt x="1608" y="2460"/>
                </a:lnTo>
                <a:lnTo>
                  <a:pt x="1608" y="2460"/>
                </a:lnTo>
                <a:lnTo>
                  <a:pt x="1604" y="2460"/>
                </a:lnTo>
                <a:lnTo>
                  <a:pt x="1604" y="2460"/>
                </a:lnTo>
                <a:lnTo>
                  <a:pt x="1604" y="2460"/>
                </a:lnTo>
                <a:lnTo>
                  <a:pt x="1599" y="2464"/>
                </a:lnTo>
                <a:lnTo>
                  <a:pt x="1599" y="2464"/>
                </a:lnTo>
                <a:lnTo>
                  <a:pt x="1599" y="2464"/>
                </a:lnTo>
                <a:lnTo>
                  <a:pt x="1599" y="2469"/>
                </a:lnTo>
                <a:lnTo>
                  <a:pt x="1599" y="2469"/>
                </a:lnTo>
                <a:lnTo>
                  <a:pt x="1604" y="2469"/>
                </a:lnTo>
                <a:lnTo>
                  <a:pt x="1604" y="2469"/>
                </a:lnTo>
                <a:lnTo>
                  <a:pt x="1604" y="2473"/>
                </a:lnTo>
                <a:lnTo>
                  <a:pt x="1604" y="2478"/>
                </a:lnTo>
                <a:lnTo>
                  <a:pt x="1604" y="2478"/>
                </a:lnTo>
                <a:lnTo>
                  <a:pt x="1608" y="2478"/>
                </a:lnTo>
                <a:lnTo>
                  <a:pt x="1608" y="2482"/>
                </a:lnTo>
                <a:lnTo>
                  <a:pt x="1608" y="2482"/>
                </a:lnTo>
                <a:lnTo>
                  <a:pt x="1608" y="2482"/>
                </a:lnTo>
                <a:lnTo>
                  <a:pt x="1604" y="2482"/>
                </a:lnTo>
                <a:lnTo>
                  <a:pt x="1604" y="2482"/>
                </a:lnTo>
                <a:lnTo>
                  <a:pt x="1604" y="2482"/>
                </a:lnTo>
                <a:lnTo>
                  <a:pt x="1604" y="2478"/>
                </a:lnTo>
                <a:lnTo>
                  <a:pt x="1604" y="2473"/>
                </a:lnTo>
                <a:lnTo>
                  <a:pt x="1604" y="2473"/>
                </a:lnTo>
                <a:lnTo>
                  <a:pt x="1604" y="2469"/>
                </a:lnTo>
                <a:lnTo>
                  <a:pt x="1599" y="2469"/>
                </a:lnTo>
                <a:lnTo>
                  <a:pt x="1599" y="2469"/>
                </a:lnTo>
                <a:lnTo>
                  <a:pt x="1599" y="2469"/>
                </a:lnTo>
                <a:lnTo>
                  <a:pt x="1599" y="2473"/>
                </a:lnTo>
                <a:lnTo>
                  <a:pt x="1599" y="2478"/>
                </a:lnTo>
                <a:lnTo>
                  <a:pt x="1599" y="2478"/>
                </a:lnTo>
                <a:lnTo>
                  <a:pt x="1599" y="2478"/>
                </a:lnTo>
                <a:lnTo>
                  <a:pt x="1595" y="2478"/>
                </a:lnTo>
                <a:lnTo>
                  <a:pt x="1595" y="2478"/>
                </a:lnTo>
                <a:lnTo>
                  <a:pt x="1595" y="2478"/>
                </a:lnTo>
                <a:lnTo>
                  <a:pt x="1599" y="2473"/>
                </a:lnTo>
                <a:lnTo>
                  <a:pt x="1599" y="2473"/>
                </a:lnTo>
                <a:lnTo>
                  <a:pt x="1599" y="2473"/>
                </a:lnTo>
                <a:lnTo>
                  <a:pt x="1599" y="2469"/>
                </a:lnTo>
                <a:lnTo>
                  <a:pt x="1599" y="2469"/>
                </a:lnTo>
                <a:lnTo>
                  <a:pt x="1595" y="2464"/>
                </a:lnTo>
                <a:lnTo>
                  <a:pt x="1595" y="2464"/>
                </a:lnTo>
                <a:lnTo>
                  <a:pt x="1595" y="2464"/>
                </a:lnTo>
                <a:lnTo>
                  <a:pt x="1595" y="2460"/>
                </a:lnTo>
                <a:lnTo>
                  <a:pt x="1595" y="2460"/>
                </a:lnTo>
                <a:lnTo>
                  <a:pt x="1590" y="2460"/>
                </a:lnTo>
                <a:lnTo>
                  <a:pt x="1590" y="2464"/>
                </a:lnTo>
                <a:lnTo>
                  <a:pt x="1590" y="2464"/>
                </a:lnTo>
                <a:lnTo>
                  <a:pt x="1595" y="2464"/>
                </a:lnTo>
                <a:lnTo>
                  <a:pt x="1595" y="2464"/>
                </a:lnTo>
                <a:lnTo>
                  <a:pt x="1595" y="2469"/>
                </a:lnTo>
                <a:lnTo>
                  <a:pt x="1595" y="2469"/>
                </a:lnTo>
                <a:lnTo>
                  <a:pt x="1595" y="2469"/>
                </a:lnTo>
                <a:lnTo>
                  <a:pt x="1590" y="2469"/>
                </a:lnTo>
                <a:lnTo>
                  <a:pt x="1590" y="2469"/>
                </a:lnTo>
                <a:lnTo>
                  <a:pt x="1590" y="2469"/>
                </a:lnTo>
                <a:lnTo>
                  <a:pt x="1586" y="2469"/>
                </a:lnTo>
                <a:lnTo>
                  <a:pt x="1586" y="2469"/>
                </a:lnTo>
                <a:lnTo>
                  <a:pt x="1581" y="2473"/>
                </a:lnTo>
                <a:lnTo>
                  <a:pt x="1581" y="2473"/>
                </a:lnTo>
                <a:lnTo>
                  <a:pt x="1586" y="2478"/>
                </a:lnTo>
                <a:lnTo>
                  <a:pt x="1586" y="2478"/>
                </a:lnTo>
                <a:lnTo>
                  <a:pt x="1586" y="2478"/>
                </a:lnTo>
                <a:lnTo>
                  <a:pt x="1586" y="2482"/>
                </a:lnTo>
                <a:lnTo>
                  <a:pt x="1581" y="2482"/>
                </a:lnTo>
                <a:lnTo>
                  <a:pt x="1581" y="2482"/>
                </a:lnTo>
                <a:lnTo>
                  <a:pt x="1581" y="2487"/>
                </a:lnTo>
                <a:lnTo>
                  <a:pt x="1581" y="2487"/>
                </a:lnTo>
                <a:lnTo>
                  <a:pt x="1581" y="2491"/>
                </a:lnTo>
                <a:lnTo>
                  <a:pt x="1581" y="2491"/>
                </a:lnTo>
                <a:lnTo>
                  <a:pt x="1586" y="2491"/>
                </a:lnTo>
                <a:lnTo>
                  <a:pt x="1586" y="2491"/>
                </a:lnTo>
                <a:lnTo>
                  <a:pt x="1586" y="2491"/>
                </a:lnTo>
                <a:lnTo>
                  <a:pt x="1586" y="2491"/>
                </a:lnTo>
                <a:lnTo>
                  <a:pt x="1586" y="2487"/>
                </a:lnTo>
                <a:lnTo>
                  <a:pt x="1586" y="2487"/>
                </a:lnTo>
                <a:lnTo>
                  <a:pt x="1581" y="2487"/>
                </a:lnTo>
                <a:lnTo>
                  <a:pt x="1581" y="2487"/>
                </a:lnTo>
                <a:lnTo>
                  <a:pt x="1581" y="2487"/>
                </a:lnTo>
                <a:lnTo>
                  <a:pt x="1586" y="2487"/>
                </a:lnTo>
                <a:lnTo>
                  <a:pt x="1586" y="2487"/>
                </a:lnTo>
                <a:lnTo>
                  <a:pt x="1590" y="2482"/>
                </a:lnTo>
                <a:lnTo>
                  <a:pt x="1590" y="2482"/>
                </a:lnTo>
                <a:lnTo>
                  <a:pt x="1590" y="2487"/>
                </a:lnTo>
                <a:lnTo>
                  <a:pt x="1590" y="2487"/>
                </a:lnTo>
                <a:lnTo>
                  <a:pt x="1590" y="2487"/>
                </a:lnTo>
                <a:lnTo>
                  <a:pt x="1595" y="2487"/>
                </a:lnTo>
                <a:lnTo>
                  <a:pt x="1595" y="2491"/>
                </a:lnTo>
                <a:lnTo>
                  <a:pt x="1599" y="2491"/>
                </a:lnTo>
                <a:lnTo>
                  <a:pt x="1599" y="2491"/>
                </a:lnTo>
                <a:lnTo>
                  <a:pt x="1599" y="2491"/>
                </a:lnTo>
                <a:lnTo>
                  <a:pt x="1599" y="2491"/>
                </a:lnTo>
                <a:lnTo>
                  <a:pt x="1599" y="2487"/>
                </a:lnTo>
                <a:lnTo>
                  <a:pt x="1599" y="2487"/>
                </a:lnTo>
                <a:lnTo>
                  <a:pt x="1604" y="2487"/>
                </a:lnTo>
                <a:lnTo>
                  <a:pt x="1604" y="2491"/>
                </a:lnTo>
                <a:lnTo>
                  <a:pt x="1604" y="2491"/>
                </a:lnTo>
                <a:lnTo>
                  <a:pt x="1604" y="2496"/>
                </a:lnTo>
                <a:lnTo>
                  <a:pt x="1608" y="2496"/>
                </a:lnTo>
                <a:lnTo>
                  <a:pt x="1608" y="2496"/>
                </a:lnTo>
                <a:lnTo>
                  <a:pt x="1604" y="2500"/>
                </a:lnTo>
                <a:lnTo>
                  <a:pt x="1604" y="2500"/>
                </a:lnTo>
                <a:lnTo>
                  <a:pt x="1608" y="2500"/>
                </a:lnTo>
                <a:lnTo>
                  <a:pt x="1608" y="2505"/>
                </a:lnTo>
                <a:lnTo>
                  <a:pt x="1613" y="2505"/>
                </a:lnTo>
                <a:lnTo>
                  <a:pt x="1613" y="2505"/>
                </a:lnTo>
                <a:lnTo>
                  <a:pt x="1613" y="2505"/>
                </a:lnTo>
                <a:lnTo>
                  <a:pt x="1613" y="2505"/>
                </a:lnTo>
                <a:lnTo>
                  <a:pt x="1608" y="2505"/>
                </a:lnTo>
                <a:lnTo>
                  <a:pt x="1608" y="2505"/>
                </a:lnTo>
                <a:lnTo>
                  <a:pt x="1608" y="2505"/>
                </a:lnTo>
                <a:lnTo>
                  <a:pt x="1608" y="2505"/>
                </a:lnTo>
                <a:lnTo>
                  <a:pt x="1604" y="2505"/>
                </a:lnTo>
                <a:lnTo>
                  <a:pt x="1604" y="2505"/>
                </a:lnTo>
                <a:lnTo>
                  <a:pt x="1608" y="2505"/>
                </a:lnTo>
                <a:lnTo>
                  <a:pt x="1608" y="2505"/>
                </a:lnTo>
                <a:lnTo>
                  <a:pt x="1608" y="2509"/>
                </a:lnTo>
                <a:lnTo>
                  <a:pt x="1613" y="2509"/>
                </a:lnTo>
                <a:lnTo>
                  <a:pt x="1613" y="2509"/>
                </a:lnTo>
                <a:lnTo>
                  <a:pt x="1613" y="2509"/>
                </a:lnTo>
                <a:lnTo>
                  <a:pt x="1613" y="2509"/>
                </a:lnTo>
                <a:lnTo>
                  <a:pt x="1617" y="2509"/>
                </a:lnTo>
                <a:lnTo>
                  <a:pt x="1617" y="2509"/>
                </a:lnTo>
                <a:lnTo>
                  <a:pt x="1617" y="2509"/>
                </a:lnTo>
                <a:lnTo>
                  <a:pt x="1617" y="2505"/>
                </a:lnTo>
                <a:lnTo>
                  <a:pt x="1617" y="2505"/>
                </a:lnTo>
                <a:lnTo>
                  <a:pt x="1617" y="2505"/>
                </a:lnTo>
                <a:lnTo>
                  <a:pt x="1622" y="2509"/>
                </a:lnTo>
                <a:lnTo>
                  <a:pt x="1622" y="2509"/>
                </a:lnTo>
                <a:lnTo>
                  <a:pt x="1622" y="2509"/>
                </a:lnTo>
                <a:lnTo>
                  <a:pt x="1626" y="2509"/>
                </a:lnTo>
                <a:lnTo>
                  <a:pt x="1626" y="2514"/>
                </a:lnTo>
                <a:lnTo>
                  <a:pt x="1626" y="2514"/>
                </a:lnTo>
                <a:lnTo>
                  <a:pt x="1631" y="2514"/>
                </a:lnTo>
                <a:lnTo>
                  <a:pt x="1626" y="2514"/>
                </a:lnTo>
                <a:lnTo>
                  <a:pt x="1622" y="2514"/>
                </a:lnTo>
                <a:lnTo>
                  <a:pt x="1613" y="2514"/>
                </a:lnTo>
                <a:lnTo>
                  <a:pt x="1613" y="2509"/>
                </a:lnTo>
                <a:lnTo>
                  <a:pt x="1608" y="2509"/>
                </a:lnTo>
                <a:lnTo>
                  <a:pt x="1613" y="2514"/>
                </a:lnTo>
                <a:lnTo>
                  <a:pt x="1613" y="2518"/>
                </a:lnTo>
                <a:lnTo>
                  <a:pt x="1613" y="2518"/>
                </a:lnTo>
                <a:lnTo>
                  <a:pt x="1617" y="2518"/>
                </a:lnTo>
                <a:lnTo>
                  <a:pt x="1617" y="2518"/>
                </a:lnTo>
                <a:lnTo>
                  <a:pt x="1617" y="2518"/>
                </a:lnTo>
                <a:lnTo>
                  <a:pt x="1622" y="2518"/>
                </a:lnTo>
                <a:lnTo>
                  <a:pt x="1622" y="2518"/>
                </a:lnTo>
                <a:lnTo>
                  <a:pt x="1622" y="2518"/>
                </a:lnTo>
                <a:lnTo>
                  <a:pt x="1622" y="2518"/>
                </a:lnTo>
                <a:lnTo>
                  <a:pt x="1622" y="2518"/>
                </a:lnTo>
                <a:lnTo>
                  <a:pt x="1622" y="2523"/>
                </a:lnTo>
                <a:lnTo>
                  <a:pt x="1617" y="2523"/>
                </a:lnTo>
                <a:lnTo>
                  <a:pt x="1622" y="2527"/>
                </a:lnTo>
                <a:lnTo>
                  <a:pt x="1622" y="2532"/>
                </a:lnTo>
                <a:lnTo>
                  <a:pt x="1626" y="2536"/>
                </a:lnTo>
                <a:lnTo>
                  <a:pt x="1626" y="2536"/>
                </a:lnTo>
                <a:lnTo>
                  <a:pt x="1626" y="2536"/>
                </a:lnTo>
                <a:lnTo>
                  <a:pt x="1631" y="2541"/>
                </a:lnTo>
                <a:lnTo>
                  <a:pt x="1631" y="2541"/>
                </a:lnTo>
                <a:lnTo>
                  <a:pt x="1631" y="2536"/>
                </a:lnTo>
                <a:lnTo>
                  <a:pt x="1631" y="2536"/>
                </a:lnTo>
                <a:lnTo>
                  <a:pt x="1631" y="2536"/>
                </a:lnTo>
                <a:lnTo>
                  <a:pt x="1631" y="2532"/>
                </a:lnTo>
                <a:lnTo>
                  <a:pt x="1626" y="2532"/>
                </a:lnTo>
                <a:lnTo>
                  <a:pt x="1626" y="2532"/>
                </a:lnTo>
                <a:lnTo>
                  <a:pt x="1631" y="2532"/>
                </a:lnTo>
                <a:lnTo>
                  <a:pt x="1631" y="2532"/>
                </a:lnTo>
                <a:lnTo>
                  <a:pt x="1631" y="2532"/>
                </a:lnTo>
                <a:lnTo>
                  <a:pt x="1631" y="2532"/>
                </a:lnTo>
                <a:lnTo>
                  <a:pt x="1631" y="2532"/>
                </a:lnTo>
                <a:lnTo>
                  <a:pt x="1631" y="2536"/>
                </a:lnTo>
                <a:lnTo>
                  <a:pt x="1631" y="2536"/>
                </a:lnTo>
                <a:lnTo>
                  <a:pt x="1631" y="2536"/>
                </a:lnTo>
                <a:lnTo>
                  <a:pt x="1631" y="2536"/>
                </a:lnTo>
                <a:lnTo>
                  <a:pt x="1635" y="2541"/>
                </a:lnTo>
                <a:lnTo>
                  <a:pt x="1635" y="2541"/>
                </a:lnTo>
                <a:lnTo>
                  <a:pt x="1635" y="2541"/>
                </a:lnTo>
                <a:lnTo>
                  <a:pt x="1635" y="2541"/>
                </a:lnTo>
                <a:lnTo>
                  <a:pt x="1635" y="2541"/>
                </a:lnTo>
                <a:lnTo>
                  <a:pt x="1631" y="2541"/>
                </a:lnTo>
                <a:lnTo>
                  <a:pt x="1631" y="2541"/>
                </a:lnTo>
                <a:lnTo>
                  <a:pt x="1631" y="2541"/>
                </a:lnTo>
                <a:lnTo>
                  <a:pt x="1631" y="2546"/>
                </a:lnTo>
                <a:lnTo>
                  <a:pt x="1631" y="2546"/>
                </a:lnTo>
                <a:lnTo>
                  <a:pt x="1635" y="2546"/>
                </a:lnTo>
                <a:lnTo>
                  <a:pt x="1635" y="2550"/>
                </a:lnTo>
                <a:lnTo>
                  <a:pt x="1640" y="2546"/>
                </a:lnTo>
                <a:lnTo>
                  <a:pt x="1640" y="2550"/>
                </a:lnTo>
                <a:lnTo>
                  <a:pt x="1640" y="2550"/>
                </a:lnTo>
                <a:lnTo>
                  <a:pt x="1635" y="2550"/>
                </a:lnTo>
                <a:lnTo>
                  <a:pt x="1635" y="2550"/>
                </a:lnTo>
                <a:lnTo>
                  <a:pt x="1631" y="2555"/>
                </a:lnTo>
                <a:lnTo>
                  <a:pt x="1635" y="2555"/>
                </a:lnTo>
                <a:lnTo>
                  <a:pt x="1635" y="2555"/>
                </a:lnTo>
                <a:lnTo>
                  <a:pt x="1635" y="2555"/>
                </a:lnTo>
                <a:lnTo>
                  <a:pt x="1640" y="2555"/>
                </a:lnTo>
                <a:lnTo>
                  <a:pt x="1644" y="2559"/>
                </a:lnTo>
                <a:lnTo>
                  <a:pt x="1644" y="2559"/>
                </a:lnTo>
                <a:lnTo>
                  <a:pt x="1640" y="2559"/>
                </a:lnTo>
                <a:lnTo>
                  <a:pt x="1644" y="2559"/>
                </a:lnTo>
                <a:lnTo>
                  <a:pt x="1644" y="2559"/>
                </a:lnTo>
                <a:lnTo>
                  <a:pt x="1644" y="2564"/>
                </a:lnTo>
                <a:lnTo>
                  <a:pt x="1649" y="2564"/>
                </a:lnTo>
                <a:lnTo>
                  <a:pt x="1649" y="2564"/>
                </a:lnTo>
                <a:lnTo>
                  <a:pt x="1649" y="2559"/>
                </a:lnTo>
                <a:lnTo>
                  <a:pt x="1649" y="2559"/>
                </a:lnTo>
                <a:lnTo>
                  <a:pt x="1649" y="2559"/>
                </a:lnTo>
                <a:lnTo>
                  <a:pt x="1649" y="2559"/>
                </a:lnTo>
                <a:lnTo>
                  <a:pt x="1649" y="2559"/>
                </a:lnTo>
                <a:lnTo>
                  <a:pt x="1649" y="2559"/>
                </a:lnTo>
                <a:lnTo>
                  <a:pt x="1649" y="2559"/>
                </a:lnTo>
                <a:lnTo>
                  <a:pt x="1649" y="2564"/>
                </a:lnTo>
                <a:lnTo>
                  <a:pt x="1649" y="2564"/>
                </a:lnTo>
                <a:lnTo>
                  <a:pt x="1653" y="2568"/>
                </a:lnTo>
                <a:lnTo>
                  <a:pt x="1649" y="2568"/>
                </a:lnTo>
                <a:lnTo>
                  <a:pt x="1644" y="2564"/>
                </a:lnTo>
                <a:lnTo>
                  <a:pt x="1644" y="2564"/>
                </a:lnTo>
                <a:lnTo>
                  <a:pt x="1644" y="2564"/>
                </a:lnTo>
                <a:lnTo>
                  <a:pt x="1640" y="2559"/>
                </a:lnTo>
                <a:lnTo>
                  <a:pt x="1640" y="2559"/>
                </a:lnTo>
                <a:lnTo>
                  <a:pt x="1635" y="2555"/>
                </a:lnTo>
                <a:lnTo>
                  <a:pt x="1635" y="2555"/>
                </a:lnTo>
                <a:lnTo>
                  <a:pt x="1631" y="2559"/>
                </a:lnTo>
                <a:lnTo>
                  <a:pt x="1631" y="2559"/>
                </a:lnTo>
                <a:lnTo>
                  <a:pt x="1635" y="2559"/>
                </a:lnTo>
                <a:lnTo>
                  <a:pt x="1635" y="2559"/>
                </a:lnTo>
                <a:lnTo>
                  <a:pt x="1635" y="2564"/>
                </a:lnTo>
                <a:lnTo>
                  <a:pt x="1635" y="2564"/>
                </a:lnTo>
                <a:lnTo>
                  <a:pt x="1631" y="2564"/>
                </a:lnTo>
                <a:lnTo>
                  <a:pt x="1631" y="2564"/>
                </a:lnTo>
                <a:lnTo>
                  <a:pt x="1635" y="2568"/>
                </a:lnTo>
                <a:lnTo>
                  <a:pt x="1640" y="2568"/>
                </a:lnTo>
                <a:lnTo>
                  <a:pt x="1640" y="2568"/>
                </a:lnTo>
                <a:lnTo>
                  <a:pt x="1644" y="2573"/>
                </a:lnTo>
                <a:lnTo>
                  <a:pt x="1644" y="2573"/>
                </a:lnTo>
                <a:lnTo>
                  <a:pt x="1644" y="2573"/>
                </a:lnTo>
                <a:lnTo>
                  <a:pt x="1649" y="2573"/>
                </a:lnTo>
                <a:lnTo>
                  <a:pt x="1649" y="2573"/>
                </a:lnTo>
                <a:lnTo>
                  <a:pt x="1649" y="2573"/>
                </a:lnTo>
                <a:lnTo>
                  <a:pt x="1653" y="2573"/>
                </a:lnTo>
                <a:lnTo>
                  <a:pt x="1653" y="2573"/>
                </a:lnTo>
                <a:lnTo>
                  <a:pt x="1658" y="2582"/>
                </a:lnTo>
                <a:lnTo>
                  <a:pt x="1653" y="2577"/>
                </a:lnTo>
                <a:lnTo>
                  <a:pt x="1653" y="2582"/>
                </a:lnTo>
                <a:lnTo>
                  <a:pt x="1653" y="2582"/>
                </a:lnTo>
                <a:lnTo>
                  <a:pt x="1658" y="2582"/>
                </a:lnTo>
                <a:lnTo>
                  <a:pt x="1658" y="2582"/>
                </a:lnTo>
                <a:lnTo>
                  <a:pt x="1658" y="2582"/>
                </a:lnTo>
                <a:lnTo>
                  <a:pt x="1663" y="2582"/>
                </a:lnTo>
                <a:lnTo>
                  <a:pt x="1663" y="2582"/>
                </a:lnTo>
                <a:lnTo>
                  <a:pt x="1663" y="2582"/>
                </a:lnTo>
                <a:lnTo>
                  <a:pt x="1667" y="2586"/>
                </a:lnTo>
                <a:lnTo>
                  <a:pt x="1667" y="2586"/>
                </a:lnTo>
                <a:lnTo>
                  <a:pt x="1672" y="2586"/>
                </a:lnTo>
                <a:lnTo>
                  <a:pt x="1672" y="2586"/>
                </a:lnTo>
                <a:lnTo>
                  <a:pt x="1672" y="2582"/>
                </a:lnTo>
                <a:lnTo>
                  <a:pt x="1676" y="2582"/>
                </a:lnTo>
                <a:lnTo>
                  <a:pt x="1676" y="2582"/>
                </a:lnTo>
                <a:lnTo>
                  <a:pt x="1676" y="2582"/>
                </a:lnTo>
                <a:lnTo>
                  <a:pt x="1676" y="2582"/>
                </a:lnTo>
                <a:lnTo>
                  <a:pt x="1672" y="2577"/>
                </a:lnTo>
                <a:lnTo>
                  <a:pt x="1667" y="2577"/>
                </a:lnTo>
                <a:lnTo>
                  <a:pt x="1667" y="2577"/>
                </a:lnTo>
                <a:lnTo>
                  <a:pt x="1667" y="2577"/>
                </a:lnTo>
                <a:lnTo>
                  <a:pt x="1667" y="2577"/>
                </a:lnTo>
                <a:lnTo>
                  <a:pt x="1667" y="2577"/>
                </a:lnTo>
                <a:lnTo>
                  <a:pt x="1672" y="2577"/>
                </a:lnTo>
                <a:lnTo>
                  <a:pt x="1676" y="2582"/>
                </a:lnTo>
                <a:lnTo>
                  <a:pt x="1681" y="2582"/>
                </a:lnTo>
                <a:lnTo>
                  <a:pt x="1681" y="2582"/>
                </a:lnTo>
                <a:lnTo>
                  <a:pt x="1681" y="2582"/>
                </a:lnTo>
                <a:lnTo>
                  <a:pt x="1681" y="2586"/>
                </a:lnTo>
                <a:lnTo>
                  <a:pt x="1681" y="2586"/>
                </a:lnTo>
                <a:lnTo>
                  <a:pt x="1681" y="2586"/>
                </a:lnTo>
                <a:lnTo>
                  <a:pt x="1681" y="2591"/>
                </a:lnTo>
                <a:lnTo>
                  <a:pt x="1685" y="2591"/>
                </a:lnTo>
                <a:lnTo>
                  <a:pt x="1685" y="2591"/>
                </a:lnTo>
                <a:lnTo>
                  <a:pt x="1685" y="2591"/>
                </a:lnTo>
                <a:lnTo>
                  <a:pt x="1685" y="2591"/>
                </a:lnTo>
                <a:lnTo>
                  <a:pt x="1685" y="2591"/>
                </a:lnTo>
                <a:lnTo>
                  <a:pt x="1681" y="2595"/>
                </a:lnTo>
                <a:lnTo>
                  <a:pt x="1681" y="2591"/>
                </a:lnTo>
                <a:lnTo>
                  <a:pt x="1681" y="2591"/>
                </a:lnTo>
                <a:lnTo>
                  <a:pt x="1681" y="2591"/>
                </a:lnTo>
                <a:lnTo>
                  <a:pt x="1681" y="2591"/>
                </a:lnTo>
                <a:lnTo>
                  <a:pt x="1681" y="2586"/>
                </a:lnTo>
                <a:lnTo>
                  <a:pt x="1681" y="2586"/>
                </a:lnTo>
                <a:lnTo>
                  <a:pt x="1681" y="2586"/>
                </a:lnTo>
                <a:lnTo>
                  <a:pt x="1676" y="2586"/>
                </a:lnTo>
                <a:lnTo>
                  <a:pt x="1676" y="2586"/>
                </a:lnTo>
                <a:lnTo>
                  <a:pt x="1676" y="2586"/>
                </a:lnTo>
                <a:lnTo>
                  <a:pt x="1676" y="2586"/>
                </a:lnTo>
                <a:lnTo>
                  <a:pt x="1676" y="2586"/>
                </a:lnTo>
                <a:lnTo>
                  <a:pt x="1672" y="2591"/>
                </a:lnTo>
                <a:lnTo>
                  <a:pt x="1672" y="2591"/>
                </a:lnTo>
                <a:lnTo>
                  <a:pt x="1672" y="2591"/>
                </a:lnTo>
                <a:lnTo>
                  <a:pt x="1672" y="2591"/>
                </a:lnTo>
                <a:lnTo>
                  <a:pt x="1667" y="2591"/>
                </a:lnTo>
                <a:lnTo>
                  <a:pt x="1667" y="2586"/>
                </a:lnTo>
                <a:lnTo>
                  <a:pt x="1667" y="2586"/>
                </a:lnTo>
                <a:lnTo>
                  <a:pt x="1667" y="2591"/>
                </a:lnTo>
                <a:lnTo>
                  <a:pt x="1667" y="2591"/>
                </a:lnTo>
                <a:lnTo>
                  <a:pt x="1667" y="2591"/>
                </a:lnTo>
                <a:lnTo>
                  <a:pt x="1667" y="2591"/>
                </a:lnTo>
                <a:lnTo>
                  <a:pt x="1663" y="2591"/>
                </a:lnTo>
                <a:lnTo>
                  <a:pt x="1658" y="2591"/>
                </a:lnTo>
                <a:lnTo>
                  <a:pt x="1658" y="2591"/>
                </a:lnTo>
                <a:lnTo>
                  <a:pt x="1658" y="2591"/>
                </a:lnTo>
                <a:lnTo>
                  <a:pt x="1658" y="2591"/>
                </a:lnTo>
                <a:lnTo>
                  <a:pt x="1658" y="2591"/>
                </a:lnTo>
                <a:lnTo>
                  <a:pt x="1658" y="2591"/>
                </a:lnTo>
                <a:lnTo>
                  <a:pt x="1663" y="2591"/>
                </a:lnTo>
                <a:lnTo>
                  <a:pt x="1663" y="2595"/>
                </a:lnTo>
                <a:lnTo>
                  <a:pt x="1663" y="2595"/>
                </a:lnTo>
                <a:lnTo>
                  <a:pt x="1663" y="2595"/>
                </a:lnTo>
                <a:lnTo>
                  <a:pt x="1667" y="2595"/>
                </a:lnTo>
                <a:lnTo>
                  <a:pt x="1667" y="2600"/>
                </a:lnTo>
                <a:lnTo>
                  <a:pt x="1667" y="2600"/>
                </a:lnTo>
                <a:lnTo>
                  <a:pt x="1667" y="2600"/>
                </a:lnTo>
                <a:lnTo>
                  <a:pt x="1672" y="2600"/>
                </a:lnTo>
                <a:lnTo>
                  <a:pt x="1672" y="2600"/>
                </a:lnTo>
                <a:lnTo>
                  <a:pt x="1676" y="2600"/>
                </a:lnTo>
                <a:lnTo>
                  <a:pt x="1676" y="2600"/>
                </a:lnTo>
                <a:lnTo>
                  <a:pt x="1676" y="2595"/>
                </a:lnTo>
                <a:lnTo>
                  <a:pt x="1676" y="2595"/>
                </a:lnTo>
                <a:lnTo>
                  <a:pt x="1676" y="2595"/>
                </a:lnTo>
                <a:lnTo>
                  <a:pt x="1681" y="2595"/>
                </a:lnTo>
                <a:lnTo>
                  <a:pt x="1681" y="2595"/>
                </a:lnTo>
                <a:lnTo>
                  <a:pt x="1681" y="2600"/>
                </a:lnTo>
                <a:lnTo>
                  <a:pt x="1676" y="2600"/>
                </a:lnTo>
                <a:lnTo>
                  <a:pt x="1676" y="2604"/>
                </a:lnTo>
                <a:lnTo>
                  <a:pt x="1676" y="2604"/>
                </a:lnTo>
                <a:lnTo>
                  <a:pt x="1681" y="2604"/>
                </a:lnTo>
                <a:lnTo>
                  <a:pt x="1681" y="2604"/>
                </a:lnTo>
                <a:lnTo>
                  <a:pt x="1685" y="2604"/>
                </a:lnTo>
                <a:lnTo>
                  <a:pt x="1685" y="2604"/>
                </a:lnTo>
                <a:lnTo>
                  <a:pt x="1685" y="2604"/>
                </a:lnTo>
                <a:lnTo>
                  <a:pt x="1685" y="2604"/>
                </a:lnTo>
                <a:lnTo>
                  <a:pt x="1685" y="2604"/>
                </a:lnTo>
                <a:lnTo>
                  <a:pt x="1685" y="2600"/>
                </a:lnTo>
                <a:lnTo>
                  <a:pt x="1685" y="2600"/>
                </a:lnTo>
                <a:lnTo>
                  <a:pt x="1685" y="2600"/>
                </a:lnTo>
                <a:lnTo>
                  <a:pt x="1685" y="2595"/>
                </a:lnTo>
                <a:lnTo>
                  <a:pt x="1685" y="2595"/>
                </a:lnTo>
                <a:lnTo>
                  <a:pt x="1685" y="2595"/>
                </a:lnTo>
                <a:lnTo>
                  <a:pt x="1685" y="2595"/>
                </a:lnTo>
                <a:lnTo>
                  <a:pt x="1690" y="2595"/>
                </a:lnTo>
                <a:lnTo>
                  <a:pt x="1690" y="2595"/>
                </a:lnTo>
                <a:lnTo>
                  <a:pt x="1690" y="2595"/>
                </a:lnTo>
                <a:lnTo>
                  <a:pt x="1690" y="2595"/>
                </a:lnTo>
                <a:lnTo>
                  <a:pt x="1694" y="2595"/>
                </a:lnTo>
                <a:lnTo>
                  <a:pt x="1699" y="2595"/>
                </a:lnTo>
                <a:lnTo>
                  <a:pt x="1703" y="2595"/>
                </a:lnTo>
                <a:lnTo>
                  <a:pt x="1703" y="2595"/>
                </a:lnTo>
                <a:lnTo>
                  <a:pt x="1699" y="2595"/>
                </a:lnTo>
                <a:lnTo>
                  <a:pt x="1699" y="2600"/>
                </a:lnTo>
                <a:lnTo>
                  <a:pt x="1694" y="2595"/>
                </a:lnTo>
                <a:lnTo>
                  <a:pt x="1694" y="2600"/>
                </a:lnTo>
                <a:lnTo>
                  <a:pt x="1690" y="2600"/>
                </a:lnTo>
                <a:lnTo>
                  <a:pt x="1690" y="2600"/>
                </a:lnTo>
                <a:lnTo>
                  <a:pt x="1690" y="2600"/>
                </a:lnTo>
                <a:lnTo>
                  <a:pt x="1685" y="2600"/>
                </a:lnTo>
                <a:lnTo>
                  <a:pt x="1685" y="2600"/>
                </a:lnTo>
                <a:lnTo>
                  <a:pt x="1685" y="2600"/>
                </a:lnTo>
                <a:lnTo>
                  <a:pt x="1685" y="2604"/>
                </a:lnTo>
                <a:lnTo>
                  <a:pt x="1685" y="2604"/>
                </a:lnTo>
                <a:lnTo>
                  <a:pt x="1690" y="2609"/>
                </a:lnTo>
                <a:lnTo>
                  <a:pt x="1685" y="2609"/>
                </a:lnTo>
                <a:lnTo>
                  <a:pt x="1685" y="2609"/>
                </a:lnTo>
                <a:lnTo>
                  <a:pt x="1690" y="2609"/>
                </a:lnTo>
                <a:lnTo>
                  <a:pt x="1694" y="2613"/>
                </a:lnTo>
                <a:lnTo>
                  <a:pt x="1699" y="2613"/>
                </a:lnTo>
                <a:lnTo>
                  <a:pt x="1694" y="2613"/>
                </a:lnTo>
                <a:lnTo>
                  <a:pt x="1694" y="2609"/>
                </a:lnTo>
                <a:lnTo>
                  <a:pt x="1694" y="2609"/>
                </a:lnTo>
                <a:lnTo>
                  <a:pt x="1699" y="2609"/>
                </a:lnTo>
                <a:lnTo>
                  <a:pt x="1699" y="2604"/>
                </a:lnTo>
                <a:lnTo>
                  <a:pt x="1699" y="2604"/>
                </a:lnTo>
                <a:lnTo>
                  <a:pt x="1703" y="2600"/>
                </a:lnTo>
                <a:lnTo>
                  <a:pt x="1708" y="2600"/>
                </a:lnTo>
                <a:lnTo>
                  <a:pt x="1708" y="2600"/>
                </a:lnTo>
                <a:lnTo>
                  <a:pt x="1708" y="2600"/>
                </a:lnTo>
                <a:lnTo>
                  <a:pt x="1708" y="2600"/>
                </a:lnTo>
                <a:lnTo>
                  <a:pt x="1708" y="2604"/>
                </a:lnTo>
                <a:lnTo>
                  <a:pt x="1708" y="2604"/>
                </a:lnTo>
                <a:lnTo>
                  <a:pt x="1703" y="2609"/>
                </a:lnTo>
                <a:lnTo>
                  <a:pt x="1708" y="2613"/>
                </a:lnTo>
                <a:lnTo>
                  <a:pt x="1708" y="2613"/>
                </a:lnTo>
                <a:lnTo>
                  <a:pt x="1708" y="2613"/>
                </a:lnTo>
                <a:lnTo>
                  <a:pt x="1708" y="2613"/>
                </a:lnTo>
                <a:lnTo>
                  <a:pt x="1708" y="2613"/>
                </a:lnTo>
                <a:lnTo>
                  <a:pt x="1703" y="2609"/>
                </a:lnTo>
                <a:lnTo>
                  <a:pt x="1703" y="2609"/>
                </a:lnTo>
                <a:lnTo>
                  <a:pt x="1699" y="2609"/>
                </a:lnTo>
                <a:lnTo>
                  <a:pt x="1699" y="2609"/>
                </a:lnTo>
                <a:lnTo>
                  <a:pt x="1699" y="2609"/>
                </a:lnTo>
                <a:lnTo>
                  <a:pt x="1699" y="2609"/>
                </a:lnTo>
                <a:lnTo>
                  <a:pt x="1699" y="2613"/>
                </a:lnTo>
                <a:lnTo>
                  <a:pt x="1699" y="2613"/>
                </a:lnTo>
                <a:lnTo>
                  <a:pt x="1703" y="2618"/>
                </a:lnTo>
                <a:lnTo>
                  <a:pt x="1703" y="2618"/>
                </a:lnTo>
                <a:lnTo>
                  <a:pt x="1708" y="2618"/>
                </a:lnTo>
                <a:lnTo>
                  <a:pt x="1712" y="2618"/>
                </a:lnTo>
                <a:lnTo>
                  <a:pt x="1717" y="2618"/>
                </a:lnTo>
                <a:lnTo>
                  <a:pt x="1717" y="2622"/>
                </a:lnTo>
                <a:lnTo>
                  <a:pt x="1721" y="2618"/>
                </a:lnTo>
                <a:lnTo>
                  <a:pt x="1721" y="2618"/>
                </a:lnTo>
                <a:lnTo>
                  <a:pt x="1721" y="2613"/>
                </a:lnTo>
                <a:lnTo>
                  <a:pt x="1717" y="2613"/>
                </a:lnTo>
                <a:lnTo>
                  <a:pt x="1717" y="2609"/>
                </a:lnTo>
                <a:lnTo>
                  <a:pt x="1717" y="2609"/>
                </a:lnTo>
                <a:lnTo>
                  <a:pt x="1717" y="2604"/>
                </a:lnTo>
                <a:lnTo>
                  <a:pt x="1712" y="2600"/>
                </a:lnTo>
                <a:lnTo>
                  <a:pt x="1712" y="2600"/>
                </a:lnTo>
                <a:lnTo>
                  <a:pt x="1712" y="2600"/>
                </a:lnTo>
                <a:lnTo>
                  <a:pt x="1717" y="2595"/>
                </a:lnTo>
                <a:lnTo>
                  <a:pt x="1717" y="2595"/>
                </a:lnTo>
                <a:lnTo>
                  <a:pt x="1721" y="2595"/>
                </a:lnTo>
                <a:lnTo>
                  <a:pt x="1726" y="2591"/>
                </a:lnTo>
                <a:lnTo>
                  <a:pt x="1726" y="2591"/>
                </a:lnTo>
                <a:lnTo>
                  <a:pt x="1726" y="2591"/>
                </a:lnTo>
                <a:lnTo>
                  <a:pt x="1726" y="2586"/>
                </a:lnTo>
                <a:lnTo>
                  <a:pt x="1730" y="2586"/>
                </a:lnTo>
                <a:lnTo>
                  <a:pt x="1730" y="2586"/>
                </a:lnTo>
                <a:lnTo>
                  <a:pt x="1730" y="2586"/>
                </a:lnTo>
                <a:lnTo>
                  <a:pt x="1739" y="2591"/>
                </a:lnTo>
                <a:lnTo>
                  <a:pt x="1739" y="2586"/>
                </a:lnTo>
                <a:lnTo>
                  <a:pt x="1739" y="2586"/>
                </a:lnTo>
                <a:lnTo>
                  <a:pt x="1735" y="2582"/>
                </a:lnTo>
                <a:lnTo>
                  <a:pt x="1726" y="2577"/>
                </a:lnTo>
                <a:lnTo>
                  <a:pt x="1726" y="2577"/>
                </a:lnTo>
                <a:lnTo>
                  <a:pt x="1726" y="2577"/>
                </a:lnTo>
                <a:lnTo>
                  <a:pt x="1726" y="2577"/>
                </a:lnTo>
                <a:lnTo>
                  <a:pt x="1721" y="2577"/>
                </a:lnTo>
                <a:lnTo>
                  <a:pt x="1721" y="2577"/>
                </a:lnTo>
                <a:lnTo>
                  <a:pt x="1717" y="2577"/>
                </a:lnTo>
                <a:lnTo>
                  <a:pt x="1721" y="2573"/>
                </a:lnTo>
                <a:lnTo>
                  <a:pt x="1721" y="2573"/>
                </a:lnTo>
                <a:lnTo>
                  <a:pt x="1726" y="2573"/>
                </a:lnTo>
                <a:lnTo>
                  <a:pt x="1726" y="2573"/>
                </a:lnTo>
                <a:lnTo>
                  <a:pt x="1721" y="2573"/>
                </a:lnTo>
                <a:lnTo>
                  <a:pt x="1721" y="2568"/>
                </a:lnTo>
                <a:lnTo>
                  <a:pt x="1717" y="2564"/>
                </a:lnTo>
                <a:lnTo>
                  <a:pt x="1717" y="2564"/>
                </a:lnTo>
                <a:lnTo>
                  <a:pt x="1717" y="2564"/>
                </a:lnTo>
                <a:lnTo>
                  <a:pt x="1717" y="2564"/>
                </a:lnTo>
                <a:lnTo>
                  <a:pt x="1717" y="2564"/>
                </a:lnTo>
                <a:lnTo>
                  <a:pt x="1717" y="2564"/>
                </a:lnTo>
                <a:lnTo>
                  <a:pt x="1717" y="2564"/>
                </a:lnTo>
                <a:lnTo>
                  <a:pt x="1717" y="2559"/>
                </a:lnTo>
                <a:lnTo>
                  <a:pt x="1712" y="2555"/>
                </a:lnTo>
                <a:lnTo>
                  <a:pt x="1712" y="2555"/>
                </a:lnTo>
                <a:lnTo>
                  <a:pt x="1712" y="2550"/>
                </a:lnTo>
                <a:lnTo>
                  <a:pt x="1717" y="2550"/>
                </a:lnTo>
                <a:lnTo>
                  <a:pt x="1717" y="2550"/>
                </a:lnTo>
                <a:lnTo>
                  <a:pt x="1717" y="2550"/>
                </a:lnTo>
                <a:lnTo>
                  <a:pt x="1721" y="2546"/>
                </a:lnTo>
                <a:lnTo>
                  <a:pt x="1717" y="2546"/>
                </a:lnTo>
                <a:lnTo>
                  <a:pt x="1717" y="2546"/>
                </a:lnTo>
                <a:lnTo>
                  <a:pt x="1717" y="2546"/>
                </a:lnTo>
                <a:lnTo>
                  <a:pt x="1712" y="2546"/>
                </a:lnTo>
                <a:lnTo>
                  <a:pt x="1708" y="2546"/>
                </a:lnTo>
                <a:lnTo>
                  <a:pt x="1712" y="2546"/>
                </a:lnTo>
                <a:lnTo>
                  <a:pt x="1712" y="2546"/>
                </a:lnTo>
                <a:lnTo>
                  <a:pt x="1712" y="2541"/>
                </a:lnTo>
                <a:lnTo>
                  <a:pt x="1712" y="2541"/>
                </a:lnTo>
                <a:lnTo>
                  <a:pt x="1712" y="2541"/>
                </a:lnTo>
                <a:lnTo>
                  <a:pt x="1712" y="2541"/>
                </a:lnTo>
                <a:lnTo>
                  <a:pt x="1717" y="2546"/>
                </a:lnTo>
                <a:lnTo>
                  <a:pt x="1717" y="2546"/>
                </a:lnTo>
                <a:lnTo>
                  <a:pt x="1721" y="2546"/>
                </a:lnTo>
                <a:lnTo>
                  <a:pt x="1721" y="2546"/>
                </a:lnTo>
                <a:lnTo>
                  <a:pt x="1726" y="2546"/>
                </a:lnTo>
                <a:lnTo>
                  <a:pt x="1726" y="2541"/>
                </a:lnTo>
                <a:lnTo>
                  <a:pt x="1726" y="2541"/>
                </a:lnTo>
                <a:lnTo>
                  <a:pt x="1721" y="2532"/>
                </a:lnTo>
                <a:lnTo>
                  <a:pt x="1721" y="2532"/>
                </a:lnTo>
                <a:lnTo>
                  <a:pt x="1721" y="2527"/>
                </a:lnTo>
                <a:lnTo>
                  <a:pt x="1721" y="2523"/>
                </a:lnTo>
                <a:lnTo>
                  <a:pt x="1721" y="2523"/>
                </a:lnTo>
                <a:lnTo>
                  <a:pt x="1721" y="2518"/>
                </a:lnTo>
                <a:lnTo>
                  <a:pt x="1726" y="2518"/>
                </a:lnTo>
                <a:lnTo>
                  <a:pt x="1726" y="2514"/>
                </a:lnTo>
                <a:lnTo>
                  <a:pt x="1730" y="2514"/>
                </a:lnTo>
                <a:lnTo>
                  <a:pt x="1730" y="2509"/>
                </a:lnTo>
                <a:lnTo>
                  <a:pt x="1735" y="2505"/>
                </a:lnTo>
                <a:lnTo>
                  <a:pt x="1735" y="2505"/>
                </a:lnTo>
                <a:lnTo>
                  <a:pt x="1735" y="2505"/>
                </a:lnTo>
                <a:lnTo>
                  <a:pt x="1735" y="2505"/>
                </a:lnTo>
                <a:lnTo>
                  <a:pt x="1735" y="2500"/>
                </a:lnTo>
                <a:lnTo>
                  <a:pt x="1735" y="2500"/>
                </a:lnTo>
                <a:lnTo>
                  <a:pt x="1730" y="2500"/>
                </a:lnTo>
                <a:lnTo>
                  <a:pt x="1730" y="2500"/>
                </a:lnTo>
                <a:lnTo>
                  <a:pt x="1730" y="2500"/>
                </a:lnTo>
                <a:lnTo>
                  <a:pt x="1730" y="2500"/>
                </a:lnTo>
                <a:lnTo>
                  <a:pt x="1730" y="2500"/>
                </a:lnTo>
                <a:lnTo>
                  <a:pt x="1735" y="2496"/>
                </a:lnTo>
                <a:lnTo>
                  <a:pt x="1735" y="2496"/>
                </a:lnTo>
                <a:lnTo>
                  <a:pt x="1730" y="2491"/>
                </a:lnTo>
                <a:lnTo>
                  <a:pt x="1730" y="2491"/>
                </a:lnTo>
                <a:lnTo>
                  <a:pt x="1726" y="2487"/>
                </a:lnTo>
                <a:lnTo>
                  <a:pt x="1726" y="2487"/>
                </a:lnTo>
                <a:lnTo>
                  <a:pt x="1717" y="2487"/>
                </a:lnTo>
                <a:lnTo>
                  <a:pt x="1712" y="2487"/>
                </a:lnTo>
                <a:lnTo>
                  <a:pt x="1699" y="2478"/>
                </a:lnTo>
                <a:lnTo>
                  <a:pt x="1699" y="2478"/>
                </a:lnTo>
                <a:lnTo>
                  <a:pt x="1694" y="2473"/>
                </a:lnTo>
                <a:lnTo>
                  <a:pt x="1694" y="2473"/>
                </a:lnTo>
                <a:lnTo>
                  <a:pt x="1694" y="2473"/>
                </a:lnTo>
                <a:lnTo>
                  <a:pt x="1694" y="2469"/>
                </a:lnTo>
                <a:lnTo>
                  <a:pt x="1694" y="2469"/>
                </a:lnTo>
                <a:lnTo>
                  <a:pt x="1694" y="2464"/>
                </a:lnTo>
                <a:lnTo>
                  <a:pt x="1694" y="2460"/>
                </a:lnTo>
                <a:lnTo>
                  <a:pt x="1694" y="2455"/>
                </a:lnTo>
                <a:lnTo>
                  <a:pt x="1694" y="2451"/>
                </a:lnTo>
                <a:lnTo>
                  <a:pt x="1699" y="2451"/>
                </a:lnTo>
                <a:lnTo>
                  <a:pt x="1699" y="2451"/>
                </a:lnTo>
                <a:lnTo>
                  <a:pt x="1699" y="2451"/>
                </a:lnTo>
                <a:lnTo>
                  <a:pt x="1703" y="2451"/>
                </a:lnTo>
                <a:lnTo>
                  <a:pt x="1703" y="2446"/>
                </a:lnTo>
                <a:lnTo>
                  <a:pt x="1712" y="2446"/>
                </a:lnTo>
                <a:lnTo>
                  <a:pt x="1712" y="2446"/>
                </a:lnTo>
                <a:lnTo>
                  <a:pt x="1712" y="2446"/>
                </a:lnTo>
                <a:lnTo>
                  <a:pt x="1712" y="2446"/>
                </a:lnTo>
                <a:lnTo>
                  <a:pt x="1712" y="2442"/>
                </a:lnTo>
                <a:lnTo>
                  <a:pt x="1708" y="2442"/>
                </a:lnTo>
                <a:lnTo>
                  <a:pt x="1712" y="2437"/>
                </a:lnTo>
                <a:lnTo>
                  <a:pt x="1712" y="2437"/>
                </a:lnTo>
                <a:lnTo>
                  <a:pt x="1712" y="2432"/>
                </a:lnTo>
                <a:lnTo>
                  <a:pt x="1712" y="2432"/>
                </a:lnTo>
                <a:lnTo>
                  <a:pt x="1712" y="2428"/>
                </a:lnTo>
                <a:lnTo>
                  <a:pt x="1708" y="2423"/>
                </a:lnTo>
                <a:lnTo>
                  <a:pt x="1708" y="2419"/>
                </a:lnTo>
                <a:lnTo>
                  <a:pt x="1708" y="2419"/>
                </a:lnTo>
                <a:lnTo>
                  <a:pt x="1708" y="2419"/>
                </a:lnTo>
                <a:lnTo>
                  <a:pt x="1708" y="2414"/>
                </a:lnTo>
                <a:lnTo>
                  <a:pt x="1708" y="2414"/>
                </a:lnTo>
                <a:lnTo>
                  <a:pt x="1712" y="2410"/>
                </a:lnTo>
                <a:lnTo>
                  <a:pt x="1717" y="2410"/>
                </a:lnTo>
                <a:lnTo>
                  <a:pt x="1717" y="2410"/>
                </a:lnTo>
                <a:lnTo>
                  <a:pt x="1717" y="2410"/>
                </a:lnTo>
                <a:lnTo>
                  <a:pt x="1717" y="2405"/>
                </a:lnTo>
                <a:lnTo>
                  <a:pt x="1712" y="2405"/>
                </a:lnTo>
                <a:lnTo>
                  <a:pt x="1712" y="2405"/>
                </a:lnTo>
                <a:lnTo>
                  <a:pt x="1703" y="2405"/>
                </a:lnTo>
                <a:lnTo>
                  <a:pt x="1703" y="2401"/>
                </a:lnTo>
                <a:lnTo>
                  <a:pt x="1708" y="2401"/>
                </a:lnTo>
                <a:lnTo>
                  <a:pt x="1708" y="2401"/>
                </a:lnTo>
                <a:lnTo>
                  <a:pt x="1708" y="2401"/>
                </a:lnTo>
                <a:lnTo>
                  <a:pt x="1712" y="2401"/>
                </a:lnTo>
                <a:lnTo>
                  <a:pt x="1717" y="2401"/>
                </a:lnTo>
                <a:lnTo>
                  <a:pt x="1717" y="2405"/>
                </a:lnTo>
                <a:lnTo>
                  <a:pt x="1717" y="2405"/>
                </a:lnTo>
                <a:lnTo>
                  <a:pt x="1721" y="2405"/>
                </a:lnTo>
                <a:lnTo>
                  <a:pt x="1726" y="2405"/>
                </a:lnTo>
                <a:lnTo>
                  <a:pt x="1726" y="2401"/>
                </a:lnTo>
                <a:lnTo>
                  <a:pt x="1726" y="2401"/>
                </a:lnTo>
                <a:lnTo>
                  <a:pt x="1726" y="2401"/>
                </a:lnTo>
                <a:lnTo>
                  <a:pt x="1721" y="2396"/>
                </a:lnTo>
                <a:lnTo>
                  <a:pt x="1721" y="2396"/>
                </a:lnTo>
                <a:lnTo>
                  <a:pt x="1721" y="2392"/>
                </a:lnTo>
                <a:lnTo>
                  <a:pt x="1717" y="2392"/>
                </a:lnTo>
                <a:lnTo>
                  <a:pt x="1717" y="2392"/>
                </a:lnTo>
                <a:lnTo>
                  <a:pt x="1717" y="2392"/>
                </a:lnTo>
                <a:lnTo>
                  <a:pt x="1712" y="2392"/>
                </a:lnTo>
                <a:lnTo>
                  <a:pt x="1712" y="2392"/>
                </a:lnTo>
                <a:lnTo>
                  <a:pt x="1712" y="2392"/>
                </a:lnTo>
                <a:lnTo>
                  <a:pt x="1712" y="2392"/>
                </a:lnTo>
                <a:lnTo>
                  <a:pt x="1717" y="2396"/>
                </a:lnTo>
                <a:lnTo>
                  <a:pt x="1717" y="2396"/>
                </a:lnTo>
                <a:lnTo>
                  <a:pt x="1712" y="2396"/>
                </a:lnTo>
                <a:lnTo>
                  <a:pt x="1712" y="2396"/>
                </a:lnTo>
                <a:lnTo>
                  <a:pt x="1708" y="2396"/>
                </a:lnTo>
                <a:lnTo>
                  <a:pt x="1708" y="2396"/>
                </a:lnTo>
                <a:lnTo>
                  <a:pt x="1708" y="2396"/>
                </a:lnTo>
                <a:lnTo>
                  <a:pt x="1708" y="2396"/>
                </a:lnTo>
                <a:lnTo>
                  <a:pt x="1708" y="2396"/>
                </a:lnTo>
                <a:lnTo>
                  <a:pt x="1708" y="2396"/>
                </a:lnTo>
                <a:lnTo>
                  <a:pt x="1703" y="2392"/>
                </a:lnTo>
                <a:lnTo>
                  <a:pt x="1703" y="2392"/>
                </a:lnTo>
                <a:lnTo>
                  <a:pt x="1699" y="2392"/>
                </a:lnTo>
                <a:lnTo>
                  <a:pt x="1699" y="2387"/>
                </a:lnTo>
                <a:lnTo>
                  <a:pt x="1694" y="2383"/>
                </a:lnTo>
                <a:lnTo>
                  <a:pt x="1694" y="2383"/>
                </a:lnTo>
                <a:lnTo>
                  <a:pt x="1690" y="2374"/>
                </a:lnTo>
                <a:lnTo>
                  <a:pt x="1690" y="2374"/>
                </a:lnTo>
                <a:lnTo>
                  <a:pt x="1690" y="2369"/>
                </a:lnTo>
                <a:lnTo>
                  <a:pt x="1690" y="2369"/>
                </a:lnTo>
                <a:lnTo>
                  <a:pt x="1690" y="2365"/>
                </a:lnTo>
                <a:lnTo>
                  <a:pt x="1690" y="2365"/>
                </a:lnTo>
                <a:lnTo>
                  <a:pt x="1690" y="2365"/>
                </a:lnTo>
                <a:lnTo>
                  <a:pt x="1690" y="2365"/>
                </a:lnTo>
                <a:lnTo>
                  <a:pt x="1690" y="2365"/>
                </a:lnTo>
                <a:lnTo>
                  <a:pt x="1690" y="2365"/>
                </a:lnTo>
                <a:lnTo>
                  <a:pt x="1694" y="2369"/>
                </a:lnTo>
                <a:lnTo>
                  <a:pt x="1699" y="2369"/>
                </a:lnTo>
                <a:lnTo>
                  <a:pt x="1703" y="2369"/>
                </a:lnTo>
                <a:lnTo>
                  <a:pt x="1712" y="2374"/>
                </a:lnTo>
                <a:lnTo>
                  <a:pt x="1712" y="2374"/>
                </a:lnTo>
                <a:lnTo>
                  <a:pt x="1721" y="2374"/>
                </a:lnTo>
                <a:lnTo>
                  <a:pt x="1721" y="2369"/>
                </a:lnTo>
                <a:lnTo>
                  <a:pt x="1726" y="2369"/>
                </a:lnTo>
                <a:lnTo>
                  <a:pt x="1730" y="2365"/>
                </a:lnTo>
                <a:lnTo>
                  <a:pt x="1730" y="2365"/>
                </a:lnTo>
                <a:lnTo>
                  <a:pt x="1730" y="2365"/>
                </a:lnTo>
                <a:lnTo>
                  <a:pt x="1726" y="2360"/>
                </a:lnTo>
                <a:lnTo>
                  <a:pt x="1726" y="2356"/>
                </a:lnTo>
                <a:lnTo>
                  <a:pt x="1726" y="2356"/>
                </a:lnTo>
                <a:lnTo>
                  <a:pt x="1726" y="2347"/>
                </a:lnTo>
                <a:lnTo>
                  <a:pt x="1726" y="2347"/>
                </a:lnTo>
                <a:lnTo>
                  <a:pt x="1726" y="2347"/>
                </a:lnTo>
                <a:lnTo>
                  <a:pt x="1726" y="2347"/>
                </a:lnTo>
                <a:lnTo>
                  <a:pt x="1726" y="2342"/>
                </a:lnTo>
                <a:lnTo>
                  <a:pt x="1726" y="2338"/>
                </a:lnTo>
                <a:lnTo>
                  <a:pt x="1726" y="2338"/>
                </a:lnTo>
                <a:lnTo>
                  <a:pt x="1721" y="2338"/>
                </a:lnTo>
                <a:lnTo>
                  <a:pt x="1726" y="2338"/>
                </a:lnTo>
                <a:lnTo>
                  <a:pt x="1721" y="2338"/>
                </a:lnTo>
                <a:lnTo>
                  <a:pt x="1721" y="2338"/>
                </a:lnTo>
                <a:lnTo>
                  <a:pt x="1721" y="2333"/>
                </a:lnTo>
                <a:lnTo>
                  <a:pt x="1717" y="2333"/>
                </a:lnTo>
                <a:lnTo>
                  <a:pt x="1717" y="2329"/>
                </a:lnTo>
                <a:lnTo>
                  <a:pt x="1717" y="2329"/>
                </a:lnTo>
                <a:lnTo>
                  <a:pt x="1717" y="2329"/>
                </a:lnTo>
                <a:lnTo>
                  <a:pt x="1717" y="2329"/>
                </a:lnTo>
                <a:lnTo>
                  <a:pt x="1721" y="2329"/>
                </a:lnTo>
                <a:lnTo>
                  <a:pt x="1726" y="2329"/>
                </a:lnTo>
                <a:lnTo>
                  <a:pt x="1730" y="2329"/>
                </a:lnTo>
                <a:lnTo>
                  <a:pt x="1730" y="2329"/>
                </a:lnTo>
                <a:lnTo>
                  <a:pt x="1735" y="2329"/>
                </a:lnTo>
                <a:lnTo>
                  <a:pt x="1739" y="2329"/>
                </a:lnTo>
                <a:lnTo>
                  <a:pt x="1757" y="2324"/>
                </a:lnTo>
                <a:lnTo>
                  <a:pt x="1757" y="2324"/>
                </a:lnTo>
                <a:lnTo>
                  <a:pt x="1766" y="2324"/>
                </a:lnTo>
                <a:lnTo>
                  <a:pt x="1780" y="2315"/>
                </a:lnTo>
                <a:lnTo>
                  <a:pt x="1784" y="2310"/>
                </a:lnTo>
                <a:lnTo>
                  <a:pt x="1784" y="2310"/>
                </a:lnTo>
                <a:lnTo>
                  <a:pt x="1784" y="2306"/>
                </a:lnTo>
                <a:lnTo>
                  <a:pt x="1784" y="2301"/>
                </a:lnTo>
                <a:lnTo>
                  <a:pt x="1789" y="2297"/>
                </a:lnTo>
                <a:lnTo>
                  <a:pt x="1794" y="2288"/>
                </a:lnTo>
                <a:lnTo>
                  <a:pt x="1794" y="2288"/>
                </a:lnTo>
                <a:lnTo>
                  <a:pt x="1794" y="2283"/>
                </a:lnTo>
                <a:lnTo>
                  <a:pt x="1789" y="2279"/>
                </a:lnTo>
                <a:lnTo>
                  <a:pt x="1789" y="2279"/>
                </a:lnTo>
                <a:lnTo>
                  <a:pt x="1789" y="2274"/>
                </a:lnTo>
                <a:lnTo>
                  <a:pt x="1784" y="2279"/>
                </a:lnTo>
                <a:lnTo>
                  <a:pt x="1784" y="2274"/>
                </a:lnTo>
                <a:lnTo>
                  <a:pt x="1780" y="2274"/>
                </a:lnTo>
                <a:lnTo>
                  <a:pt x="1775" y="2270"/>
                </a:lnTo>
                <a:lnTo>
                  <a:pt x="1775" y="2270"/>
                </a:lnTo>
                <a:lnTo>
                  <a:pt x="1775" y="2265"/>
                </a:lnTo>
                <a:lnTo>
                  <a:pt x="1775" y="2261"/>
                </a:lnTo>
                <a:lnTo>
                  <a:pt x="1775" y="2256"/>
                </a:lnTo>
                <a:lnTo>
                  <a:pt x="1771" y="2256"/>
                </a:lnTo>
                <a:lnTo>
                  <a:pt x="1766" y="2252"/>
                </a:lnTo>
                <a:lnTo>
                  <a:pt x="1762" y="2247"/>
                </a:lnTo>
                <a:lnTo>
                  <a:pt x="1753" y="2247"/>
                </a:lnTo>
                <a:lnTo>
                  <a:pt x="1753" y="2243"/>
                </a:lnTo>
                <a:lnTo>
                  <a:pt x="1748" y="2243"/>
                </a:lnTo>
                <a:lnTo>
                  <a:pt x="1748" y="2238"/>
                </a:lnTo>
                <a:lnTo>
                  <a:pt x="1748" y="2238"/>
                </a:lnTo>
                <a:lnTo>
                  <a:pt x="1748" y="2238"/>
                </a:lnTo>
                <a:lnTo>
                  <a:pt x="1748" y="2238"/>
                </a:lnTo>
                <a:lnTo>
                  <a:pt x="1748" y="2234"/>
                </a:lnTo>
                <a:lnTo>
                  <a:pt x="1748" y="2234"/>
                </a:lnTo>
                <a:lnTo>
                  <a:pt x="1748" y="2229"/>
                </a:lnTo>
                <a:lnTo>
                  <a:pt x="1744" y="2229"/>
                </a:lnTo>
                <a:lnTo>
                  <a:pt x="1744" y="2225"/>
                </a:lnTo>
                <a:lnTo>
                  <a:pt x="1744" y="2220"/>
                </a:lnTo>
                <a:lnTo>
                  <a:pt x="1744" y="2215"/>
                </a:lnTo>
                <a:lnTo>
                  <a:pt x="1744" y="2215"/>
                </a:lnTo>
                <a:lnTo>
                  <a:pt x="1744" y="2215"/>
                </a:lnTo>
                <a:lnTo>
                  <a:pt x="1748" y="2215"/>
                </a:lnTo>
                <a:lnTo>
                  <a:pt x="1748" y="2215"/>
                </a:lnTo>
                <a:lnTo>
                  <a:pt x="1748" y="2211"/>
                </a:lnTo>
                <a:lnTo>
                  <a:pt x="1744" y="2206"/>
                </a:lnTo>
                <a:lnTo>
                  <a:pt x="1744" y="2202"/>
                </a:lnTo>
                <a:lnTo>
                  <a:pt x="1744" y="2206"/>
                </a:lnTo>
                <a:lnTo>
                  <a:pt x="1748" y="2206"/>
                </a:lnTo>
                <a:lnTo>
                  <a:pt x="1748" y="2211"/>
                </a:lnTo>
                <a:lnTo>
                  <a:pt x="1748" y="2211"/>
                </a:lnTo>
                <a:lnTo>
                  <a:pt x="1748" y="2215"/>
                </a:lnTo>
                <a:lnTo>
                  <a:pt x="1748" y="2215"/>
                </a:lnTo>
                <a:lnTo>
                  <a:pt x="1744" y="2215"/>
                </a:lnTo>
                <a:lnTo>
                  <a:pt x="1744" y="2215"/>
                </a:lnTo>
                <a:lnTo>
                  <a:pt x="1744" y="2220"/>
                </a:lnTo>
                <a:lnTo>
                  <a:pt x="1744" y="2225"/>
                </a:lnTo>
                <a:lnTo>
                  <a:pt x="1748" y="2229"/>
                </a:lnTo>
                <a:lnTo>
                  <a:pt x="1748" y="2229"/>
                </a:lnTo>
                <a:lnTo>
                  <a:pt x="1753" y="2234"/>
                </a:lnTo>
                <a:lnTo>
                  <a:pt x="1757" y="2238"/>
                </a:lnTo>
                <a:lnTo>
                  <a:pt x="1757" y="2238"/>
                </a:lnTo>
                <a:lnTo>
                  <a:pt x="1762" y="2243"/>
                </a:lnTo>
                <a:lnTo>
                  <a:pt x="1762" y="2243"/>
                </a:lnTo>
                <a:lnTo>
                  <a:pt x="1766" y="2243"/>
                </a:lnTo>
                <a:lnTo>
                  <a:pt x="1771" y="2238"/>
                </a:lnTo>
                <a:lnTo>
                  <a:pt x="1775" y="2243"/>
                </a:lnTo>
                <a:lnTo>
                  <a:pt x="1784" y="2247"/>
                </a:lnTo>
                <a:lnTo>
                  <a:pt x="1784" y="2247"/>
                </a:lnTo>
                <a:lnTo>
                  <a:pt x="1789" y="2247"/>
                </a:lnTo>
                <a:lnTo>
                  <a:pt x="1789" y="2247"/>
                </a:lnTo>
                <a:lnTo>
                  <a:pt x="1789" y="2247"/>
                </a:lnTo>
                <a:lnTo>
                  <a:pt x="1794" y="2247"/>
                </a:lnTo>
                <a:lnTo>
                  <a:pt x="1798" y="2247"/>
                </a:lnTo>
                <a:lnTo>
                  <a:pt x="1803" y="2247"/>
                </a:lnTo>
                <a:lnTo>
                  <a:pt x="1803" y="2247"/>
                </a:lnTo>
                <a:lnTo>
                  <a:pt x="1807" y="2247"/>
                </a:lnTo>
                <a:lnTo>
                  <a:pt x="1812" y="2247"/>
                </a:lnTo>
                <a:lnTo>
                  <a:pt x="1816" y="2243"/>
                </a:lnTo>
                <a:lnTo>
                  <a:pt x="1821" y="2243"/>
                </a:lnTo>
                <a:lnTo>
                  <a:pt x="1821" y="2243"/>
                </a:lnTo>
                <a:lnTo>
                  <a:pt x="1821" y="2238"/>
                </a:lnTo>
                <a:lnTo>
                  <a:pt x="1825" y="2238"/>
                </a:lnTo>
                <a:lnTo>
                  <a:pt x="1825" y="2234"/>
                </a:lnTo>
                <a:lnTo>
                  <a:pt x="1825" y="2229"/>
                </a:lnTo>
                <a:lnTo>
                  <a:pt x="1825" y="2229"/>
                </a:lnTo>
                <a:lnTo>
                  <a:pt x="1830" y="2225"/>
                </a:lnTo>
                <a:lnTo>
                  <a:pt x="1830" y="2225"/>
                </a:lnTo>
                <a:lnTo>
                  <a:pt x="1834" y="2220"/>
                </a:lnTo>
                <a:lnTo>
                  <a:pt x="1834" y="2215"/>
                </a:lnTo>
                <a:lnTo>
                  <a:pt x="1839" y="2211"/>
                </a:lnTo>
                <a:lnTo>
                  <a:pt x="1839" y="2206"/>
                </a:lnTo>
                <a:lnTo>
                  <a:pt x="1839" y="2197"/>
                </a:lnTo>
                <a:lnTo>
                  <a:pt x="1839" y="2197"/>
                </a:lnTo>
                <a:lnTo>
                  <a:pt x="1839" y="2197"/>
                </a:lnTo>
                <a:lnTo>
                  <a:pt x="1839" y="2193"/>
                </a:lnTo>
                <a:lnTo>
                  <a:pt x="1839" y="2193"/>
                </a:lnTo>
                <a:lnTo>
                  <a:pt x="1839" y="2188"/>
                </a:lnTo>
                <a:lnTo>
                  <a:pt x="1839" y="2188"/>
                </a:lnTo>
                <a:lnTo>
                  <a:pt x="1839" y="2184"/>
                </a:lnTo>
                <a:lnTo>
                  <a:pt x="1839" y="2184"/>
                </a:lnTo>
                <a:lnTo>
                  <a:pt x="1839" y="2179"/>
                </a:lnTo>
                <a:lnTo>
                  <a:pt x="1839" y="2179"/>
                </a:lnTo>
                <a:lnTo>
                  <a:pt x="1839" y="2179"/>
                </a:lnTo>
                <a:lnTo>
                  <a:pt x="1843" y="2175"/>
                </a:lnTo>
                <a:lnTo>
                  <a:pt x="1848" y="2175"/>
                </a:lnTo>
                <a:lnTo>
                  <a:pt x="1848" y="2170"/>
                </a:lnTo>
                <a:lnTo>
                  <a:pt x="1848" y="2170"/>
                </a:lnTo>
                <a:lnTo>
                  <a:pt x="1848" y="2170"/>
                </a:lnTo>
                <a:lnTo>
                  <a:pt x="1848" y="2170"/>
                </a:lnTo>
                <a:lnTo>
                  <a:pt x="1848" y="2166"/>
                </a:lnTo>
                <a:lnTo>
                  <a:pt x="1848" y="2166"/>
                </a:lnTo>
                <a:lnTo>
                  <a:pt x="1848" y="2166"/>
                </a:lnTo>
                <a:lnTo>
                  <a:pt x="1848" y="2166"/>
                </a:lnTo>
                <a:lnTo>
                  <a:pt x="1848" y="2161"/>
                </a:lnTo>
                <a:lnTo>
                  <a:pt x="1848" y="2161"/>
                </a:lnTo>
                <a:lnTo>
                  <a:pt x="1848" y="2161"/>
                </a:lnTo>
                <a:lnTo>
                  <a:pt x="1848" y="2157"/>
                </a:lnTo>
                <a:lnTo>
                  <a:pt x="1843" y="2157"/>
                </a:lnTo>
                <a:lnTo>
                  <a:pt x="1843" y="2152"/>
                </a:lnTo>
                <a:lnTo>
                  <a:pt x="1843" y="2152"/>
                </a:lnTo>
                <a:lnTo>
                  <a:pt x="1848" y="2157"/>
                </a:lnTo>
                <a:lnTo>
                  <a:pt x="1848" y="2157"/>
                </a:lnTo>
                <a:lnTo>
                  <a:pt x="1848" y="2157"/>
                </a:lnTo>
                <a:lnTo>
                  <a:pt x="1852" y="2161"/>
                </a:lnTo>
                <a:lnTo>
                  <a:pt x="1852" y="2161"/>
                </a:lnTo>
                <a:lnTo>
                  <a:pt x="1857" y="2157"/>
                </a:lnTo>
                <a:lnTo>
                  <a:pt x="1857" y="2157"/>
                </a:lnTo>
                <a:lnTo>
                  <a:pt x="1857" y="2157"/>
                </a:lnTo>
                <a:lnTo>
                  <a:pt x="1857" y="2161"/>
                </a:lnTo>
                <a:lnTo>
                  <a:pt x="1857" y="2161"/>
                </a:lnTo>
                <a:lnTo>
                  <a:pt x="1857" y="2161"/>
                </a:lnTo>
                <a:lnTo>
                  <a:pt x="1857" y="2161"/>
                </a:lnTo>
                <a:lnTo>
                  <a:pt x="1857" y="2166"/>
                </a:lnTo>
                <a:lnTo>
                  <a:pt x="1857" y="2166"/>
                </a:lnTo>
                <a:lnTo>
                  <a:pt x="1852" y="2170"/>
                </a:lnTo>
                <a:lnTo>
                  <a:pt x="1852" y="2170"/>
                </a:lnTo>
                <a:lnTo>
                  <a:pt x="1857" y="2170"/>
                </a:lnTo>
                <a:lnTo>
                  <a:pt x="1852" y="2175"/>
                </a:lnTo>
                <a:lnTo>
                  <a:pt x="1852" y="2175"/>
                </a:lnTo>
                <a:lnTo>
                  <a:pt x="1852" y="2175"/>
                </a:lnTo>
                <a:lnTo>
                  <a:pt x="1852" y="2175"/>
                </a:lnTo>
                <a:lnTo>
                  <a:pt x="1852" y="2179"/>
                </a:lnTo>
                <a:lnTo>
                  <a:pt x="1852" y="2179"/>
                </a:lnTo>
                <a:lnTo>
                  <a:pt x="1848" y="2184"/>
                </a:lnTo>
                <a:lnTo>
                  <a:pt x="1848" y="2188"/>
                </a:lnTo>
                <a:lnTo>
                  <a:pt x="1843" y="2188"/>
                </a:lnTo>
                <a:lnTo>
                  <a:pt x="1843" y="2188"/>
                </a:lnTo>
                <a:lnTo>
                  <a:pt x="1843" y="2188"/>
                </a:lnTo>
                <a:lnTo>
                  <a:pt x="1843" y="2188"/>
                </a:lnTo>
                <a:lnTo>
                  <a:pt x="1839" y="2188"/>
                </a:lnTo>
                <a:lnTo>
                  <a:pt x="1839" y="2188"/>
                </a:lnTo>
                <a:lnTo>
                  <a:pt x="1843" y="2188"/>
                </a:lnTo>
                <a:lnTo>
                  <a:pt x="1843" y="2193"/>
                </a:lnTo>
                <a:lnTo>
                  <a:pt x="1843" y="2193"/>
                </a:lnTo>
                <a:lnTo>
                  <a:pt x="1843" y="2188"/>
                </a:lnTo>
                <a:lnTo>
                  <a:pt x="1843" y="2188"/>
                </a:lnTo>
                <a:lnTo>
                  <a:pt x="1848" y="2184"/>
                </a:lnTo>
                <a:lnTo>
                  <a:pt x="1852" y="2179"/>
                </a:lnTo>
                <a:lnTo>
                  <a:pt x="1857" y="2175"/>
                </a:lnTo>
                <a:lnTo>
                  <a:pt x="1857" y="2170"/>
                </a:lnTo>
                <a:lnTo>
                  <a:pt x="1861" y="2170"/>
                </a:lnTo>
                <a:lnTo>
                  <a:pt x="1861" y="2161"/>
                </a:lnTo>
                <a:lnTo>
                  <a:pt x="1866" y="2148"/>
                </a:lnTo>
                <a:lnTo>
                  <a:pt x="1866" y="2139"/>
                </a:lnTo>
                <a:lnTo>
                  <a:pt x="1870" y="2134"/>
                </a:lnTo>
                <a:lnTo>
                  <a:pt x="1875" y="2130"/>
                </a:lnTo>
                <a:lnTo>
                  <a:pt x="1875" y="2125"/>
                </a:lnTo>
                <a:lnTo>
                  <a:pt x="1879" y="2125"/>
                </a:lnTo>
                <a:lnTo>
                  <a:pt x="1879" y="2121"/>
                </a:lnTo>
                <a:lnTo>
                  <a:pt x="1879" y="2121"/>
                </a:lnTo>
                <a:lnTo>
                  <a:pt x="1879" y="2116"/>
                </a:lnTo>
                <a:lnTo>
                  <a:pt x="1879" y="2116"/>
                </a:lnTo>
                <a:lnTo>
                  <a:pt x="1879" y="2111"/>
                </a:lnTo>
                <a:lnTo>
                  <a:pt x="1879" y="2102"/>
                </a:lnTo>
                <a:lnTo>
                  <a:pt x="1879" y="2102"/>
                </a:lnTo>
                <a:lnTo>
                  <a:pt x="1879" y="2098"/>
                </a:lnTo>
                <a:lnTo>
                  <a:pt x="1879" y="2098"/>
                </a:lnTo>
                <a:lnTo>
                  <a:pt x="1879" y="2098"/>
                </a:lnTo>
                <a:lnTo>
                  <a:pt x="1879" y="2093"/>
                </a:lnTo>
                <a:lnTo>
                  <a:pt x="1875" y="2093"/>
                </a:lnTo>
                <a:lnTo>
                  <a:pt x="1875" y="2089"/>
                </a:lnTo>
                <a:lnTo>
                  <a:pt x="1875" y="2084"/>
                </a:lnTo>
                <a:lnTo>
                  <a:pt x="1875" y="2084"/>
                </a:lnTo>
                <a:lnTo>
                  <a:pt x="1875" y="2084"/>
                </a:lnTo>
                <a:lnTo>
                  <a:pt x="1875" y="2080"/>
                </a:lnTo>
                <a:lnTo>
                  <a:pt x="1870" y="2080"/>
                </a:lnTo>
                <a:lnTo>
                  <a:pt x="1870" y="2080"/>
                </a:lnTo>
                <a:lnTo>
                  <a:pt x="1875" y="2080"/>
                </a:lnTo>
                <a:lnTo>
                  <a:pt x="1875" y="2080"/>
                </a:lnTo>
                <a:lnTo>
                  <a:pt x="1875" y="2075"/>
                </a:lnTo>
                <a:lnTo>
                  <a:pt x="1875" y="2071"/>
                </a:lnTo>
                <a:lnTo>
                  <a:pt x="1870" y="2071"/>
                </a:lnTo>
                <a:lnTo>
                  <a:pt x="1870" y="2071"/>
                </a:lnTo>
                <a:lnTo>
                  <a:pt x="1875" y="2071"/>
                </a:lnTo>
                <a:lnTo>
                  <a:pt x="1875" y="2066"/>
                </a:lnTo>
                <a:lnTo>
                  <a:pt x="1875" y="2066"/>
                </a:lnTo>
                <a:lnTo>
                  <a:pt x="1875" y="2066"/>
                </a:lnTo>
                <a:lnTo>
                  <a:pt x="1870" y="2066"/>
                </a:lnTo>
                <a:lnTo>
                  <a:pt x="1870" y="2062"/>
                </a:lnTo>
                <a:lnTo>
                  <a:pt x="1870" y="2062"/>
                </a:lnTo>
                <a:lnTo>
                  <a:pt x="1870" y="2066"/>
                </a:lnTo>
                <a:lnTo>
                  <a:pt x="1875" y="2062"/>
                </a:lnTo>
                <a:lnTo>
                  <a:pt x="1875" y="2062"/>
                </a:lnTo>
                <a:lnTo>
                  <a:pt x="1875" y="2062"/>
                </a:lnTo>
                <a:lnTo>
                  <a:pt x="1875" y="2062"/>
                </a:lnTo>
                <a:lnTo>
                  <a:pt x="1875" y="2062"/>
                </a:lnTo>
                <a:lnTo>
                  <a:pt x="1879" y="2062"/>
                </a:lnTo>
                <a:lnTo>
                  <a:pt x="1879" y="2062"/>
                </a:lnTo>
                <a:lnTo>
                  <a:pt x="1879" y="2062"/>
                </a:lnTo>
                <a:lnTo>
                  <a:pt x="1879" y="2062"/>
                </a:lnTo>
                <a:lnTo>
                  <a:pt x="1884" y="2057"/>
                </a:lnTo>
                <a:lnTo>
                  <a:pt x="1884" y="2057"/>
                </a:lnTo>
                <a:lnTo>
                  <a:pt x="1879" y="2057"/>
                </a:lnTo>
                <a:lnTo>
                  <a:pt x="1879" y="2057"/>
                </a:lnTo>
                <a:lnTo>
                  <a:pt x="1879" y="2057"/>
                </a:lnTo>
                <a:lnTo>
                  <a:pt x="1884" y="2057"/>
                </a:lnTo>
                <a:lnTo>
                  <a:pt x="1884" y="2053"/>
                </a:lnTo>
                <a:lnTo>
                  <a:pt x="1884" y="2053"/>
                </a:lnTo>
                <a:lnTo>
                  <a:pt x="1893" y="2044"/>
                </a:lnTo>
                <a:lnTo>
                  <a:pt x="1897" y="2039"/>
                </a:lnTo>
                <a:lnTo>
                  <a:pt x="1902" y="2039"/>
                </a:lnTo>
                <a:lnTo>
                  <a:pt x="1911" y="2030"/>
                </a:lnTo>
                <a:lnTo>
                  <a:pt x="1911" y="2030"/>
                </a:lnTo>
                <a:lnTo>
                  <a:pt x="1916" y="2030"/>
                </a:lnTo>
                <a:lnTo>
                  <a:pt x="1916" y="2030"/>
                </a:lnTo>
                <a:lnTo>
                  <a:pt x="1920" y="2030"/>
                </a:lnTo>
                <a:lnTo>
                  <a:pt x="1920" y="2030"/>
                </a:lnTo>
                <a:lnTo>
                  <a:pt x="1920" y="2030"/>
                </a:lnTo>
                <a:lnTo>
                  <a:pt x="1920" y="2026"/>
                </a:lnTo>
                <a:lnTo>
                  <a:pt x="1920" y="2026"/>
                </a:lnTo>
                <a:lnTo>
                  <a:pt x="1925" y="2026"/>
                </a:lnTo>
                <a:lnTo>
                  <a:pt x="1929" y="2021"/>
                </a:lnTo>
                <a:lnTo>
                  <a:pt x="1934" y="2021"/>
                </a:lnTo>
                <a:lnTo>
                  <a:pt x="1934" y="2021"/>
                </a:lnTo>
                <a:lnTo>
                  <a:pt x="1929" y="2021"/>
                </a:lnTo>
                <a:lnTo>
                  <a:pt x="1929" y="2021"/>
                </a:lnTo>
                <a:lnTo>
                  <a:pt x="1929" y="2017"/>
                </a:lnTo>
                <a:lnTo>
                  <a:pt x="1929" y="2017"/>
                </a:lnTo>
                <a:lnTo>
                  <a:pt x="1934" y="2017"/>
                </a:lnTo>
                <a:lnTo>
                  <a:pt x="1938" y="2017"/>
                </a:lnTo>
                <a:lnTo>
                  <a:pt x="1938" y="2017"/>
                </a:lnTo>
                <a:lnTo>
                  <a:pt x="1943" y="2012"/>
                </a:lnTo>
                <a:lnTo>
                  <a:pt x="1947" y="2017"/>
                </a:lnTo>
                <a:lnTo>
                  <a:pt x="1947" y="2017"/>
                </a:lnTo>
                <a:lnTo>
                  <a:pt x="1943" y="2017"/>
                </a:lnTo>
                <a:lnTo>
                  <a:pt x="1943" y="2017"/>
                </a:lnTo>
                <a:lnTo>
                  <a:pt x="1943" y="2017"/>
                </a:lnTo>
                <a:lnTo>
                  <a:pt x="1943" y="2017"/>
                </a:lnTo>
                <a:lnTo>
                  <a:pt x="1947" y="2017"/>
                </a:lnTo>
                <a:lnTo>
                  <a:pt x="1947" y="2017"/>
                </a:lnTo>
                <a:lnTo>
                  <a:pt x="1952" y="2017"/>
                </a:lnTo>
                <a:lnTo>
                  <a:pt x="1956" y="2017"/>
                </a:lnTo>
                <a:lnTo>
                  <a:pt x="1956" y="2017"/>
                </a:lnTo>
                <a:lnTo>
                  <a:pt x="1956" y="2012"/>
                </a:lnTo>
                <a:lnTo>
                  <a:pt x="1952" y="2012"/>
                </a:lnTo>
                <a:lnTo>
                  <a:pt x="1952" y="2012"/>
                </a:lnTo>
                <a:lnTo>
                  <a:pt x="1952" y="2012"/>
                </a:lnTo>
                <a:lnTo>
                  <a:pt x="1956" y="2012"/>
                </a:lnTo>
                <a:lnTo>
                  <a:pt x="1956" y="2012"/>
                </a:lnTo>
                <a:lnTo>
                  <a:pt x="1956" y="2012"/>
                </a:lnTo>
                <a:lnTo>
                  <a:pt x="1956" y="2012"/>
                </a:lnTo>
                <a:lnTo>
                  <a:pt x="1956" y="2012"/>
                </a:lnTo>
                <a:lnTo>
                  <a:pt x="1956" y="2017"/>
                </a:lnTo>
                <a:lnTo>
                  <a:pt x="1961" y="2017"/>
                </a:lnTo>
                <a:lnTo>
                  <a:pt x="1961" y="2017"/>
                </a:lnTo>
                <a:lnTo>
                  <a:pt x="1965" y="2012"/>
                </a:lnTo>
                <a:lnTo>
                  <a:pt x="1974" y="2012"/>
                </a:lnTo>
                <a:lnTo>
                  <a:pt x="1974" y="2012"/>
                </a:lnTo>
                <a:lnTo>
                  <a:pt x="1974" y="2012"/>
                </a:lnTo>
                <a:lnTo>
                  <a:pt x="1974" y="2012"/>
                </a:lnTo>
                <a:lnTo>
                  <a:pt x="1974" y="2012"/>
                </a:lnTo>
                <a:lnTo>
                  <a:pt x="1974" y="2007"/>
                </a:lnTo>
                <a:lnTo>
                  <a:pt x="1974" y="2007"/>
                </a:lnTo>
                <a:lnTo>
                  <a:pt x="1979" y="2003"/>
                </a:lnTo>
                <a:lnTo>
                  <a:pt x="1979" y="1998"/>
                </a:lnTo>
                <a:lnTo>
                  <a:pt x="1988" y="1998"/>
                </a:lnTo>
                <a:lnTo>
                  <a:pt x="1988" y="1994"/>
                </a:lnTo>
                <a:lnTo>
                  <a:pt x="1988" y="1994"/>
                </a:lnTo>
                <a:lnTo>
                  <a:pt x="1988" y="1989"/>
                </a:lnTo>
                <a:lnTo>
                  <a:pt x="1988" y="1989"/>
                </a:lnTo>
                <a:lnTo>
                  <a:pt x="1988" y="1985"/>
                </a:lnTo>
                <a:lnTo>
                  <a:pt x="1988" y="1980"/>
                </a:lnTo>
                <a:lnTo>
                  <a:pt x="1988" y="1976"/>
                </a:lnTo>
                <a:lnTo>
                  <a:pt x="1988" y="1976"/>
                </a:lnTo>
                <a:lnTo>
                  <a:pt x="1992" y="1976"/>
                </a:lnTo>
                <a:lnTo>
                  <a:pt x="1992" y="1971"/>
                </a:lnTo>
                <a:lnTo>
                  <a:pt x="1997" y="1967"/>
                </a:lnTo>
                <a:lnTo>
                  <a:pt x="1997" y="1967"/>
                </a:lnTo>
                <a:lnTo>
                  <a:pt x="1997" y="1962"/>
                </a:lnTo>
                <a:lnTo>
                  <a:pt x="1997" y="1962"/>
                </a:lnTo>
                <a:lnTo>
                  <a:pt x="1997" y="1958"/>
                </a:lnTo>
                <a:lnTo>
                  <a:pt x="2001" y="1953"/>
                </a:lnTo>
                <a:lnTo>
                  <a:pt x="2001" y="1949"/>
                </a:lnTo>
                <a:lnTo>
                  <a:pt x="2006" y="1949"/>
                </a:lnTo>
                <a:lnTo>
                  <a:pt x="2006" y="1949"/>
                </a:lnTo>
                <a:lnTo>
                  <a:pt x="2006" y="1944"/>
                </a:lnTo>
                <a:lnTo>
                  <a:pt x="2001" y="1935"/>
                </a:lnTo>
                <a:lnTo>
                  <a:pt x="2001" y="1931"/>
                </a:lnTo>
                <a:lnTo>
                  <a:pt x="2001" y="1926"/>
                </a:lnTo>
                <a:lnTo>
                  <a:pt x="2006" y="1917"/>
                </a:lnTo>
                <a:lnTo>
                  <a:pt x="2006" y="1917"/>
                </a:lnTo>
                <a:lnTo>
                  <a:pt x="2010" y="1917"/>
                </a:lnTo>
                <a:lnTo>
                  <a:pt x="2010" y="1913"/>
                </a:lnTo>
                <a:lnTo>
                  <a:pt x="2010" y="1913"/>
                </a:lnTo>
                <a:lnTo>
                  <a:pt x="2010" y="1908"/>
                </a:lnTo>
                <a:lnTo>
                  <a:pt x="2010" y="1904"/>
                </a:lnTo>
                <a:lnTo>
                  <a:pt x="2010" y="1899"/>
                </a:lnTo>
                <a:lnTo>
                  <a:pt x="2010" y="1894"/>
                </a:lnTo>
                <a:lnTo>
                  <a:pt x="2010" y="1890"/>
                </a:lnTo>
                <a:lnTo>
                  <a:pt x="2010" y="1885"/>
                </a:lnTo>
                <a:lnTo>
                  <a:pt x="2010" y="1876"/>
                </a:lnTo>
                <a:lnTo>
                  <a:pt x="2010" y="1876"/>
                </a:lnTo>
                <a:lnTo>
                  <a:pt x="2010" y="1872"/>
                </a:lnTo>
                <a:lnTo>
                  <a:pt x="2010" y="1867"/>
                </a:lnTo>
                <a:lnTo>
                  <a:pt x="2006" y="1863"/>
                </a:lnTo>
                <a:lnTo>
                  <a:pt x="2006" y="1854"/>
                </a:lnTo>
                <a:lnTo>
                  <a:pt x="2006" y="1845"/>
                </a:lnTo>
                <a:lnTo>
                  <a:pt x="2006" y="1845"/>
                </a:lnTo>
                <a:lnTo>
                  <a:pt x="2006" y="1845"/>
                </a:lnTo>
                <a:lnTo>
                  <a:pt x="2006" y="1845"/>
                </a:lnTo>
                <a:lnTo>
                  <a:pt x="2006" y="1845"/>
                </a:lnTo>
                <a:lnTo>
                  <a:pt x="2006" y="1840"/>
                </a:lnTo>
                <a:lnTo>
                  <a:pt x="2006" y="1836"/>
                </a:lnTo>
                <a:lnTo>
                  <a:pt x="2006" y="1836"/>
                </a:lnTo>
                <a:lnTo>
                  <a:pt x="2006" y="1836"/>
                </a:lnTo>
                <a:lnTo>
                  <a:pt x="2006" y="1836"/>
                </a:lnTo>
                <a:lnTo>
                  <a:pt x="2006" y="1836"/>
                </a:lnTo>
                <a:lnTo>
                  <a:pt x="2006" y="1831"/>
                </a:lnTo>
                <a:lnTo>
                  <a:pt x="2006" y="1831"/>
                </a:lnTo>
                <a:lnTo>
                  <a:pt x="2006" y="1831"/>
                </a:lnTo>
                <a:lnTo>
                  <a:pt x="2010" y="1827"/>
                </a:lnTo>
                <a:lnTo>
                  <a:pt x="2010" y="1827"/>
                </a:lnTo>
                <a:lnTo>
                  <a:pt x="2010" y="1822"/>
                </a:lnTo>
                <a:lnTo>
                  <a:pt x="2010" y="1822"/>
                </a:lnTo>
                <a:lnTo>
                  <a:pt x="2006" y="1818"/>
                </a:lnTo>
                <a:lnTo>
                  <a:pt x="2010" y="1818"/>
                </a:lnTo>
                <a:lnTo>
                  <a:pt x="2010" y="1818"/>
                </a:lnTo>
                <a:lnTo>
                  <a:pt x="2010" y="1818"/>
                </a:lnTo>
                <a:lnTo>
                  <a:pt x="2010" y="1818"/>
                </a:lnTo>
                <a:lnTo>
                  <a:pt x="2015" y="1818"/>
                </a:lnTo>
                <a:lnTo>
                  <a:pt x="2015" y="1822"/>
                </a:lnTo>
                <a:lnTo>
                  <a:pt x="2015" y="1822"/>
                </a:lnTo>
                <a:lnTo>
                  <a:pt x="2015" y="1822"/>
                </a:lnTo>
                <a:lnTo>
                  <a:pt x="2019" y="1822"/>
                </a:lnTo>
                <a:lnTo>
                  <a:pt x="2024" y="1818"/>
                </a:lnTo>
                <a:lnTo>
                  <a:pt x="2024" y="1813"/>
                </a:lnTo>
                <a:lnTo>
                  <a:pt x="2028" y="1809"/>
                </a:lnTo>
                <a:lnTo>
                  <a:pt x="2028" y="1800"/>
                </a:lnTo>
                <a:lnTo>
                  <a:pt x="2033" y="1795"/>
                </a:lnTo>
                <a:lnTo>
                  <a:pt x="2028" y="1795"/>
                </a:lnTo>
                <a:lnTo>
                  <a:pt x="2033" y="1790"/>
                </a:lnTo>
                <a:lnTo>
                  <a:pt x="2033" y="1790"/>
                </a:lnTo>
                <a:lnTo>
                  <a:pt x="2033" y="1790"/>
                </a:lnTo>
                <a:lnTo>
                  <a:pt x="2033" y="1790"/>
                </a:lnTo>
                <a:lnTo>
                  <a:pt x="2033" y="1790"/>
                </a:lnTo>
                <a:lnTo>
                  <a:pt x="2033" y="1795"/>
                </a:lnTo>
                <a:lnTo>
                  <a:pt x="2033" y="1790"/>
                </a:lnTo>
                <a:lnTo>
                  <a:pt x="2033" y="1790"/>
                </a:lnTo>
                <a:lnTo>
                  <a:pt x="2033" y="1786"/>
                </a:lnTo>
                <a:lnTo>
                  <a:pt x="2037" y="1786"/>
                </a:lnTo>
                <a:lnTo>
                  <a:pt x="2037" y="1786"/>
                </a:lnTo>
                <a:lnTo>
                  <a:pt x="2037" y="1781"/>
                </a:lnTo>
                <a:lnTo>
                  <a:pt x="2042" y="1781"/>
                </a:lnTo>
                <a:lnTo>
                  <a:pt x="2042" y="1777"/>
                </a:lnTo>
                <a:lnTo>
                  <a:pt x="2047" y="1777"/>
                </a:lnTo>
                <a:lnTo>
                  <a:pt x="2047" y="1777"/>
                </a:lnTo>
                <a:lnTo>
                  <a:pt x="2051" y="1772"/>
                </a:lnTo>
                <a:lnTo>
                  <a:pt x="2051" y="1768"/>
                </a:lnTo>
                <a:lnTo>
                  <a:pt x="2056" y="1763"/>
                </a:lnTo>
                <a:lnTo>
                  <a:pt x="2056" y="1763"/>
                </a:lnTo>
                <a:lnTo>
                  <a:pt x="2056" y="1759"/>
                </a:lnTo>
                <a:lnTo>
                  <a:pt x="2056" y="1759"/>
                </a:lnTo>
                <a:lnTo>
                  <a:pt x="2056" y="1759"/>
                </a:lnTo>
                <a:lnTo>
                  <a:pt x="2060" y="1759"/>
                </a:lnTo>
                <a:lnTo>
                  <a:pt x="2065" y="1750"/>
                </a:lnTo>
                <a:lnTo>
                  <a:pt x="2069" y="1745"/>
                </a:lnTo>
                <a:lnTo>
                  <a:pt x="2069" y="1736"/>
                </a:lnTo>
                <a:lnTo>
                  <a:pt x="2069" y="1732"/>
                </a:lnTo>
                <a:lnTo>
                  <a:pt x="2074" y="1727"/>
                </a:lnTo>
                <a:lnTo>
                  <a:pt x="2074" y="1727"/>
                </a:lnTo>
                <a:lnTo>
                  <a:pt x="2069" y="1723"/>
                </a:lnTo>
                <a:close/>
                <a:moveTo>
                  <a:pt x="904" y="488"/>
                </a:moveTo>
                <a:lnTo>
                  <a:pt x="904" y="493"/>
                </a:lnTo>
                <a:lnTo>
                  <a:pt x="904" y="493"/>
                </a:lnTo>
                <a:lnTo>
                  <a:pt x="908" y="493"/>
                </a:lnTo>
                <a:lnTo>
                  <a:pt x="908" y="493"/>
                </a:lnTo>
                <a:lnTo>
                  <a:pt x="908" y="488"/>
                </a:lnTo>
                <a:lnTo>
                  <a:pt x="908" y="488"/>
                </a:lnTo>
                <a:lnTo>
                  <a:pt x="908" y="488"/>
                </a:lnTo>
                <a:lnTo>
                  <a:pt x="908" y="488"/>
                </a:lnTo>
                <a:lnTo>
                  <a:pt x="908" y="488"/>
                </a:lnTo>
                <a:lnTo>
                  <a:pt x="908" y="488"/>
                </a:lnTo>
                <a:lnTo>
                  <a:pt x="908" y="488"/>
                </a:lnTo>
                <a:lnTo>
                  <a:pt x="908" y="488"/>
                </a:lnTo>
                <a:lnTo>
                  <a:pt x="908" y="488"/>
                </a:lnTo>
                <a:lnTo>
                  <a:pt x="908" y="484"/>
                </a:lnTo>
                <a:lnTo>
                  <a:pt x="908" y="484"/>
                </a:lnTo>
                <a:lnTo>
                  <a:pt x="913" y="484"/>
                </a:lnTo>
                <a:lnTo>
                  <a:pt x="913" y="479"/>
                </a:lnTo>
                <a:lnTo>
                  <a:pt x="908" y="479"/>
                </a:lnTo>
                <a:lnTo>
                  <a:pt x="913" y="479"/>
                </a:lnTo>
                <a:lnTo>
                  <a:pt x="908" y="479"/>
                </a:lnTo>
                <a:lnTo>
                  <a:pt x="908" y="479"/>
                </a:lnTo>
                <a:lnTo>
                  <a:pt x="913" y="479"/>
                </a:lnTo>
                <a:lnTo>
                  <a:pt x="913" y="479"/>
                </a:lnTo>
                <a:lnTo>
                  <a:pt x="913" y="479"/>
                </a:lnTo>
                <a:lnTo>
                  <a:pt x="913" y="479"/>
                </a:lnTo>
                <a:lnTo>
                  <a:pt x="917" y="475"/>
                </a:lnTo>
                <a:lnTo>
                  <a:pt x="917" y="475"/>
                </a:lnTo>
                <a:lnTo>
                  <a:pt x="917" y="475"/>
                </a:lnTo>
                <a:lnTo>
                  <a:pt x="917" y="470"/>
                </a:lnTo>
                <a:lnTo>
                  <a:pt x="917" y="470"/>
                </a:lnTo>
                <a:lnTo>
                  <a:pt x="917" y="470"/>
                </a:lnTo>
                <a:lnTo>
                  <a:pt x="917" y="475"/>
                </a:lnTo>
                <a:lnTo>
                  <a:pt x="913" y="475"/>
                </a:lnTo>
                <a:lnTo>
                  <a:pt x="908" y="475"/>
                </a:lnTo>
                <a:lnTo>
                  <a:pt x="908" y="470"/>
                </a:lnTo>
                <a:lnTo>
                  <a:pt x="908" y="475"/>
                </a:lnTo>
                <a:lnTo>
                  <a:pt x="908" y="475"/>
                </a:lnTo>
                <a:lnTo>
                  <a:pt x="908" y="475"/>
                </a:lnTo>
                <a:lnTo>
                  <a:pt x="908" y="475"/>
                </a:lnTo>
                <a:lnTo>
                  <a:pt x="908" y="475"/>
                </a:lnTo>
                <a:lnTo>
                  <a:pt x="908" y="475"/>
                </a:lnTo>
                <a:lnTo>
                  <a:pt x="908" y="475"/>
                </a:lnTo>
                <a:lnTo>
                  <a:pt x="908" y="479"/>
                </a:lnTo>
                <a:lnTo>
                  <a:pt x="908" y="479"/>
                </a:lnTo>
                <a:lnTo>
                  <a:pt x="904" y="479"/>
                </a:lnTo>
                <a:lnTo>
                  <a:pt x="904" y="479"/>
                </a:lnTo>
                <a:lnTo>
                  <a:pt x="904" y="484"/>
                </a:lnTo>
                <a:lnTo>
                  <a:pt x="904" y="488"/>
                </a:lnTo>
                <a:lnTo>
                  <a:pt x="904" y="488"/>
                </a:lnTo>
                <a:lnTo>
                  <a:pt x="904" y="488"/>
                </a:lnTo>
                <a:close/>
                <a:moveTo>
                  <a:pt x="1879" y="2568"/>
                </a:moveTo>
                <a:lnTo>
                  <a:pt x="1879" y="2568"/>
                </a:lnTo>
                <a:lnTo>
                  <a:pt x="1879" y="2568"/>
                </a:lnTo>
                <a:lnTo>
                  <a:pt x="1879" y="2564"/>
                </a:lnTo>
                <a:lnTo>
                  <a:pt x="1879" y="2564"/>
                </a:lnTo>
                <a:lnTo>
                  <a:pt x="1879" y="2564"/>
                </a:lnTo>
                <a:lnTo>
                  <a:pt x="1875" y="2564"/>
                </a:lnTo>
                <a:lnTo>
                  <a:pt x="1875" y="2564"/>
                </a:lnTo>
                <a:lnTo>
                  <a:pt x="1875" y="2564"/>
                </a:lnTo>
                <a:lnTo>
                  <a:pt x="1875" y="2564"/>
                </a:lnTo>
                <a:lnTo>
                  <a:pt x="1875" y="2568"/>
                </a:lnTo>
                <a:lnTo>
                  <a:pt x="1875" y="2568"/>
                </a:lnTo>
                <a:lnTo>
                  <a:pt x="1875" y="2568"/>
                </a:lnTo>
                <a:lnTo>
                  <a:pt x="1870" y="2564"/>
                </a:lnTo>
                <a:lnTo>
                  <a:pt x="1870" y="2564"/>
                </a:lnTo>
                <a:lnTo>
                  <a:pt x="1870" y="2564"/>
                </a:lnTo>
                <a:lnTo>
                  <a:pt x="1870" y="2564"/>
                </a:lnTo>
                <a:lnTo>
                  <a:pt x="1870" y="2564"/>
                </a:lnTo>
                <a:lnTo>
                  <a:pt x="1870" y="2564"/>
                </a:lnTo>
                <a:lnTo>
                  <a:pt x="1870" y="2564"/>
                </a:lnTo>
                <a:lnTo>
                  <a:pt x="1870" y="2564"/>
                </a:lnTo>
                <a:lnTo>
                  <a:pt x="1866" y="2564"/>
                </a:lnTo>
                <a:lnTo>
                  <a:pt x="1866" y="2564"/>
                </a:lnTo>
                <a:lnTo>
                  <a:pt x="1866" y="2564"/>
                </a:lnTo>
                <a:lnTo>
                  <a:pt x="1866" y="2564"/>
                </a:lnTo>
                <a:lnTo>
                  <a:pt x="1861" y="2568"/>
                </a:lnTo>
                <a:lnTo>
                  <a:pt x="1866" y="2568"/>
                </a:lnTo>
                <a:lnTo>
                  <a:pt x="1866" y="2568"/>
                </a:lnTo>
                <a:lnTo>
                  <a:pt x="1866" y="2568"/>
                </a:lnTo>
                <a:lnTo>
                  <a:pt x="1866" y="2568"/>
                </a:lnTo>
                <a:lnTo>
                  <a:pt x="1866" y="2568"/>
                </a:lnTo>
                <a:lnTo>
                  <a:pt x="1861" y="2573"/>
                </a:lnTo>
                <a:lnTo>
                  <a:pt x="1861" y="2573"/>
                </a:lnTo>
                <a:lnTo>
                  <a:pt x="1861" y="2573"/>
                </a:lnTo>
                <a:lnTo>
                  <a:pt x="1861" y="2577"/>
                </a:lnTo>
                <a:lnTo>
                  <a:pt x="1861" y="2577"/>
                </a:lnTo>
                <a:lnTo>
                  <a:pt x="1861" y="2577"/>
                </a:lnTo>
                <a:lnTo>
                  <a:pt x="1866" y="2582"/>
                </a:lnTo>
                <a:lnTo>
                  <a:pt x="1866" y="2582"/>
                </a:lnTo>
                <a:lnTo>
                  <a:pt x="1866" y="2577"/>
                </a:lnTo>
                <a:lnTo>
                  <a:pt x="1866" y="2577"/>
                </a:lnTo>
                <a:lnTo>
                  <a:pt x="1870" y="2577"/>
                </a:lnTo>
                <a:lnTo>
                  <a:pt x="1870" y="2577"/>
                </a:lnTo>
                <a:lnTo>
                  <a:pt x="1866" y="2577"/>
                </a:lnTo>
                <a:lnTo>
                  <a:pt x="1866" y="2577"/>
                </a:lnTo>
                <a:lnTo>
                  <a:pt x="1875" y="2577"/>
                </a:lnTo>
                <a:lnTo>
                  <a:pt x="1875" y="2577"/>
                </a:lnTo>
                <a:lnTo>
                  <a:pt x="1875" y="2577"/>
                </a:lnTo>
                <a:lnTo>
                  <a:pt x="1875" y="2573"/>
                </a:lnTo>
                <a:lnTo>
                  <a:pt x="1879" y="2573"/>
                </a:lnTo>
                <a:lnTo>
                  <a:pt x="1879" y="2573"/>
                </a:lnTo>
                <a:lnTo>
                  <a:pt x="1879" y="2573"/>
                </a:lnTo>
                <a:lnTo>
                  <a:pt x="1879" y="2568"/>
                </a:lnTo>
                <a:lnTo>
                  <a:pt x="1884" y="2568"/>
                </a:lnTo>
                <a:lnTo>
                  <a:pt x="1884" y="2568"/>
                </a:lnTo>
                <a:lnTo>
                  <a:pt x="1884" y="2568"/>
                </a:lnTo>
                <a:lnTo>
                  <a:pt x="1879" y="2568"/>
                </a:lnTo>
                <a:close/>
                <a:moveTo>
                  <a:pt x="1861" y="2564"/>
                </a:moveTo>
                <a:lnTo>
                  <a:pt x="1857" y="2564"/>
                </a:lnTo>
                <a:lnTo>
                  <a:pt x="1857" y="2564"/>
                </a:lnTo>
                <a:lnTo>
                  <a:pt x="1857" y="2564"/>
                </a:lnTo>
                <a:lnTo>
                  <a:pt x="1852" y="2564"/>
                </a:lnTo>
                <a:lnTo>
                  <a:pt x="1852" y="2564"/>
                </a:lnTo>
                <a:lnTo>
                  <a:pt x="1852" y="2564"/>
                </a:lnTo>
                <a:lnTo>
                  <a:pt x="1852" y="2564"/>
                </a:lnTo>
                <a:lnTo>
                  <a:pt x="1848" y="2564"/>
                </a:lnTo>
                <a:lnTo>
                  <a:pt x="1848" y="2568"/>
                </a:lnTo>
                <a:lnTo>
                  <a:pt x="1848" y="2568"/>
                </a:lnTo>
                <a:lnTo>
                  <a:pt x="1843" y="2564"/>
                </a:lnTo>
                <a:lnTo>
                  <a:pt x="1843" y="2564"/>
                </a:lnTo>
                <a:lnTo>
                  <a:pt x="1843" y="2564"/>
                </a:lnTo>
                <a:lnTo>
                  <a:pt x="1843" y="2564"/>
                </a:lnTo>
                <a:lnTo>
                  <a:pt x="1843" y="2568"/>
                </a:lnTo>
                <a:lnTo>
                  <a:pt x="1843" y="2568"/>
                </a:lnTo>
                <a:lnTo>
                  <a:pt x="1843" y="2568"/>
                </a:lnTo>
                <a:lnTo>
                  <a:pt x="1848" y="2568"/>
                </a:lnTo>
                <a:lnTo>
                  <a:pt x="1848" y="2568"/>
                </a:lnTo>
                <a:lnTo>
                  <a:pt x="1848" y="2568"/>
                </a:lnTo>
                <a:lnTo>
                  <a:pt x="1848" y="2573"/>
                </a:lnTo>
                <a:lnTo>
                  <a:pt x="1843" y="2573"/>
                </a:lnTo>
                <a:lnTo>
                  <a:pt x="1843" y="2573"/>
                </a:lnTo>
                <a:lnTo>
                  <a:pt x="1848" y="2573"/>
                </a:lnTo>
                <a:lnTo>
                  <a:pt x="1848" y="2573"/>
                </a:lnTo>
                <a:lnTo>
                  <a:pt x="1848" y="2573"/>
                </a:lnTo>
                <a:lnTo>
                  <a:pt x="1848" y="2573"/>
                </a:lnTo>
                <a:lnTo>
                  <a:pt x="1848" y="2573"/>
                </a:lnTo>
                <a:lnTo>
                  <a:pt x="1848" y="2573"/>
                </a:lnTo>
                <a:lnTo>
                  <a:pt x="1848" y="2573"/>
                </a:lnTo>
                <a:lnTo>
                  <a:pt x="1848" y="2573"/>
                </a:lnTo>
                <a:lnTo>
                  <a:pt x="1848" y="2573"/>
                </a:lnTo>
                <a:lnTo>
                  <a:pt x="1848" y="2577"/>
                </a:lnTo>
                <a:lnTo>
                  <a:pt x="1843" y="2577"/>
                </a:lnTo>
                <a:lnTo>
                  <a:pt x="1843" y="2577"/>
                </a:lnTo>
                <a:lnTo>
                  <a:pt x="1843" y="2582"/>
                </a:lnTo>
                <a:lnTo>
                  <a:pt x="1848" y="2582"/>
                </a:lnTo>
                <a:lnTo>
                  <a:pt x="1848" y="2582"/>
                </a:lnTo>
                <a:lnTo>
                  <a:pt x="1848" y="2582"/>
                </a:lnTo>
                <a:lnTo>
                  <a:pt x="1852" y="2582"/>
                </a:lnTo>
                <a:lnTo>
                  <a:pt x="1852" y="2577"/>
                </a:lnTo>
                <a:lnTo>
                  <a:pt x="1852" y="2577"/>
                </a:lnTo>
                <a:lnTo>
                  <a:pt x="1852" y="2577"/>
                </a:lnTo>
                <a:lnTo>
                  <a:pt x="1852" y="2577"/>
                </a:lnTo>
                <a:lnTo>
                  <a:pt x="1852" y="2577"/>
                </a:lnTo>
                <a:lnTo>
                  <a:pt x="1852" y="2577"/>
                </a:lnTo>
                <a:lnTo>
                  <a:pt x="1857" y="2577"/>
                </a:lnTo>
                <a:lnTo>
                  <a:pt x="1857" y="2577"/>
                </a:lnTo>
                <a:lnTo>
                  <a:pt x="1857" y="2573"/>
                </a:lnTo>
                <a:lnTo>
                  <a:pt x="1857" y="2568"/>
                </a:lnTo>
                <a:lnTo>
                  <a:pt x="1857" y="2568"/>
                </a:lnTo>
                <a:lnTo>
                  <a:pt x="1861" y="2568"/>
                </a:lnTo>
                <a:lnTo>
                  <a:pt x="1861" y="2568"/>
                </a:lnTo>
                <a:lnTo>
                  <a:pt x="1861" y="2568"/>
                </a:lnTo>
                <a:lnTo>
                  <a:pt x="1861" y="2564"/>
                </a:lnTo>
                <a:lnTo>
                  <a:pt x="1861" y="2564"/>
                </a:lnTo>
                <a:lnTo>
                  <a:pt x="1861" y="2564"/>
                </a:lnTo>
                <a:close/>
                <a:moveTo>
                  <a:pt x="1807" y="2631"/>
                </a:moveTo>
                <a:lnTo>
                  <a:pt x="1807" y="2631"/>
                </a:lnTo>
                <a:lnTo>
                  <a:pt x="1803" y="2631"/>
                </a:lnTo>
                <a:lnTo>
                  <a:pt x="1798" y="2631"/>
                </a:lnTo>
                <a:lnTo>
                  <a:pt x="1794" y="2627"/>
                </a:lnTo>
                <a:lnTo>
                  <a:pt x="1789" y="2627"/>
                </a:lnTo>
                <a:lnTo>
                  <a:pt x="1784" y="2622"/>
                </a:lnTo>
                <a:lnTo>
                  <a:pt x="1780" y="2622"/>
                </a:lnTo>
                <a:lnTo>
                  <a:pt x="1780" y="2622"/>
                </a:lnTo>
                <a:lnTo>
                  <a:pt x="1775" y="2622"/>
                </a:lnTo>
                <a:lnTo>
                  <a:pt x="1771" y="2618"/>
                </a:lnTo>
                <a:lnTo>
                  <a:pt x="1766" y="2613"/>
                </a:lnTo>
                <a:lnTo>
                  <a:pt x="1762" y="2613"/>
                </a:lnTo>
                <a:lnTo>
                  <a:pt x="1762" y="2613"/>
                </a:lnTo>
                <a:lnTo>
                  <a:pt x="1757" y="2613"/>
                </a:lnTo>
                <a:lnTo>
                  <a:pt x="1757" y="2609"/>
                </a:lnTo>
                <a:lnTo>
                  <a:pt x="1753" y="2609"/>
                </a:lnTo>
                <a:lnTo>
                  <a:pt x="1753" y="2609"/>
                </a:lnTo>
                <a:lnTo>
                  <a:pt x="1748" y="2604"/>
                </a:lnTo>
                <a:lnTo>
                  <a:pt x="1748" y="2604"/>
                </a:lnTo>
                <a:lnTo>
                  <a:pt x="1748" y="2604"/>
                </a:lnTo>
                <a:lnTo>
                  <a:pt x="1748" y="2604"/>
                </a:lnTo>
                <a:lnTo>
                  <a:pt x="1748" y="2604"/>
                </a:lnTo>
                <a:lnTo>
                  <a:pt x="1748" y="2600"/>
                </a:lnTo>
                <a:lnTo>
                  <a:pt x="1753" y="2604"/>
                </a:lnTo>
                <a:lnTo>
                  <a:pt x="1748" y="2600"/>
                </a:lnTo>
                <a:lnTo>
                  <a:pt x="1748" y="2600"/>
                </a:lnTo>
                <a:lnTo>
                  <a:pt x="1744" y="2595"/>
                </a:lnTo>
                <a:lnTo>
                  <a:pt x="1739" y="2595"/>
                </a:lnTo>
                <a:lnTo>
                  <a:pt x="1739" y="2595"/>
                </a:lnTo>
                <a:lnTo>
                  <a:pt x="1739" y="2595"/>
                </a:lnTo>
                <a:lnTo>
                  <a:pt x="1739" y="2595"/>
                </a:lnTo>
                <a:lnTo>
                  <a:pt x="1735" y="2595"/>
                </a:lnTo>
                <a:lnTo>
                  <a:pt x="1735" y="2595"/>
                </a:lnTo>
                <a:lnTo>
                  <a:pt x="1730" y="2591"/>
                </a:lnTo>
                <a:lnTo>
                  <a:pt x="1726" y="2591"/>
                </a:lnTo>
                <a:lnTo>
                  <a:pt x="1726" y="2595"/>
                </a:lnTo>
                <a:lnTo>
                  <a:pt x="1726" y="2595"/>
                </a:lnTo>
                <a:lnTo>
                  <a:pt x="1726" y="2595"/>
                </a:lnTo>
                <a:lnTo>
                  <a:pt x="1726" y="2600"/>
                </a:lnTo>
                <a:lnTo>
                  <a:pt x="1726" y="2600"/>
                </a:lnTo>
                <a:lnTo>
                  <a:pt x="1726" y="2600"/>
                </a:lnTo>
                <a:lnTo>
                  <a:pt x="1721" y="2600"/>
                </a:lnTo>
                <a:lnTo>
                  <a:pt x="1721" y="2595"/>
                </a:lnTo>
                <a:lnTo>
                  <a:pt x="1717" y="2600"/>
                </a:lnTo>
                <a:lnTo>
                  <a:pt x="1717" y="2600"/>
                </a:lnTo>
                <a:lnTo>
                  <a:pt x="1721" y="2600"/>
                </a:lnTo>
                <a:lnTo>
                  <a:pt x="1721" y="2600"/>
                </a:lnTo>
                <a:lnTo>
                  <a:pt x="1721" y="2600"/>
                </a:lnTo>
                <a:lnTo>
                  <a:pt x="1721" y="2600"/>
                </a:lnTo>
                <a:lnTo>
                  <a:pt x="1726" y="2600"/>
                </a:lnTo>
                <a:lnTo>
                  <a:pt x="1726" y="2600"/>
                </a:lnTo>
                <a:lnTo>
                  <a:pt x="1721" y="2604"/>
                </a:lnTo>
                <a:lnTo>
                  <a:pt x="1721" y="2604"/>
                </a:lnTo>
                <a:lnTo>
                  <a:pt x="1721" y="2604"/>
                </a:lnTo>
                <a:lnTo>
                  <a:pt x="1721" y="2604"/>
                </a:lnTo>
                <a:lnTo>
                  <a:pt x="1721" y="2604"/>
                </a:lnTo>
                <a:lnTo>
                  <a:pt x="1721" y="2604"/>
                </a:lnTo>
                <a:lnTo>
                  <a:pt x="1721" y="2609"/>
                </a:lnTo>
                <a:lnTo>
                  <a:pt x="1726" y="2609"/>
                </a:lnTo>
                <a:lnTo>
                  <a:pt x="1726" y="2609"/>
                </a:lnTo>
                <a:lnTo>
                  <a:pt x="1726" y="2609"/>
                </a:lnTo>
                <a:lnTo>
                  <a:pt x="1730" y="2609"/>
                </a:lnTo>
                <a:lnTo>
                  <a:pt x="1730" y="2609"/>
                </a:lnTo>
                <a:lnTo>
                  <a:pt x="1735" y="2609"/>
                </a:lnTo>
                <a:lnTo>
                  <a:pt x="1735" y="2609"/>
                </a:lnTo>
                <a:lnTo>
                  <a:pt x="1735" y="2609"/>
                </a:lnTo>
                <a:lnTo>
                  <a:pt x="1739" y="2609"/>
                </a:lnTo>
                <a:lnTo>
                  <a:pt x="1739" y="2609"/>
                </a:lnTo>
                <a:lnTo>
                  <a:pt x="1739" y="2609"/>
                </a:lnTo>
                <a:lnTo>
                  <a:pt x="1739" y="2613"/>
                </a:lnTo>
                <a:lnTo>
                  <a:pt x="1735" y="2613"/>
                </a:lnTo>
                <a:lnTo>
                  <a:pt x="1735" y="2613"/>
                </a:lnTo>
                <a:lnTo>
                  <a:pt x="1735" y="2618"/>
                </a:lnTo>
                <a:lnTo>
                  <a:pt x="1730" y="2618"/>
                </a:lnTo>
                <a:lnTo>
                  <a:pt x="1735" y="2618"/>
                </a:lnTo>
                <a:lnTo>
                  <a:pt x="1735" y="2622"/>
                </a:lnTo>
                <a:lnTo>
                  <a:pt x="1739" y="2622"/>
                </a:lnTo>
                <a:lnTo>
                  <a:pt x="1753" y="2627"/>
                </a:lnTo>
                <a:lnTo>
                  <a:pt x="1753" y="2627"/>
                </a:lnTo>
                <a:lnTo>
                  <a:pt x="1753" y="2627"/>
                </a:lnTo>
                <a:lnTo>
                  <a:pt x="1753" y="2627"/>
                </a:lnTo>
                <a:lnTo>
                  <a:pt x="1753" y="2631"/>
                </a:lnTo>
                <a:lnTo>
                  <a:pt x="1753" y="2631"/>
                </a:lnTo>
                <a:lnTo>
                  <a:pt x="1753" y="2631"/>
                </a:lnTo>
                <a:lnTo>
                  <a:pt x="1753" y="2631"/>
                </a:lnTo>
                <a:lnTo>
                  <a:pt x="1753" y="2631"/>
                </a:lnTo>
                <a:lnTo>
                  <a:pt x="1753" y="2631"/>
                </a:lnTo>
                <a:lnTo>
                  <a:pt x="1748" y="2627"/>
                </a:lnTo>
                <a:lnTo>
                  <a:pt x="1748" y="2627"/>
                </a:lnTo>
                <a:lnTo>
                  <a:pt x="1748" y="2627"/>
                </a:lnTo>
                <a:lnTo>
                  <a:pt x="1744" y="2627"/>
                </a:lnTo>
                <a:lnTo>
                  <a:pt x="1744" y="2627"/>
                </a:lnTo>
                <a:lnTo>
                  <a:pt x="1744" y="2627"/>
                </a:lnTo>
                <a:lnTo>
                  <a:pt x="1739" y="2627"/>
                </a:lnTo>
                <a:lnTo>
                  <a:pt x="1739" y="2627"/>
                </a:lnTo>
                <a:lnTo>
                  <a:pt x="1739" y="2627"/>
                </a:lnTo>
                <a:lnTo>
                  <a:pt x="1735" y="2627"/>
                </a:lnTo>
                <a:lnTo>
                  <a:pt x="1735" y="2627"/>
                </a:lnTo>
                <a:lnTo>
                  <a:pt x="1730" y="2622"/>
                </a:lnTo>
                <a:lnTo>
                  <a:pt x="1730" y="2622"/>
                </a:lnTo>
                <a:lnTo>
                  <a:pt x="1730" y="2622"/>
                </a:lnTo>
                <a:lnTo>
                  <a:pt x="1730" y="2622"/>
                </a:lnTo>
                <a:lnTo>
                  <a:pt x="1730" y="2618"/>
                </a:lnTo>
                <a:lnTo>
                  <a:pt x="1726" y="2613"/>
                </a:lnTo>
                <a:lnTo>
                  <a:pt x="1726" y="2613"/>
                </a:lnTo>
                <a:lnTo>
                  <a:pt x="1726" y="2618"/>
                </a:lnTo>
                <a:lnTo>
                  <a:pt x="1726" y="2618"/>
                </a:lnTo>
                <a:lnTo>
                  <a:pt x="1726" y="2618"/>
                </a:lnTo>
                <a:lnTo>
                  <a:pt x="1726" y="2622"/>
                </a:lnTo>
                <a:lnTo>
                  <a:pt x="1726" y="2622"/>
                </a:lnTo>
                <a:lnTo>
                  <a:pt x="1730" y="2627"/>
                </a:lnTo>
                <a:lnTo>
                  <a:pt x="1730" y="2627"/>
                </a:lnTo>
                <a:lnTo>
                  <a:pt x="1735" y="2627"/>
                </a:lnTo>
                <a:lnTo>
                  <a:pt x="1735" y="2627"/>
                </a:lnTo>
                <a:lnTo>
                  <a:pt x="1739" y="2631"/>
                </a:lnTo>
                <a:lnTo>
                  <a:pt x="1739" y="2631"/>
                </a:lnTo>
                <a:lnTo>
                  <a:pt x="1735" y="2631"/>
                </a:lnTo>
                <a:lnTo>
                  <a:pt x="1735" y="2631"/>
                </a:lnTo>
                <a:lnTo>
                  <a:pt x="1735" y="2631"/>
                </a:lnTo>
                <a:lnTo>
                  <a:pt x="1730" y="2631"/>
                </a:lnTo>
                <a:lnTo>
                  <a:pt x="1730" y="2627"/>
                </a:lnTo>
                <a:lnTo>
                  <a:pt x="1730" y="2627"/>
                </a:lnTo>
                <a:lnTo>
                  <a:pt x="1730" y="2627"/>
                </a:lnTo>
                <a:lnTo>
                  <a:pt x="1730" y="2627"/>
                </a:lnTo>
                <a:lnTo>
                  <a:pt x="1730" y="2631"/>
                </a:lnTo>
                <a:lnTo>
                  <a:pt x="1730" y="2631"/>
                </a:lnTo>
                <a:lnTo>
                  <a:pt x="1726" y="2631"/>
                </a:lnTo>
                <a:lnTo>
                  <a:pt x="1726" y="2631"/>
                </a:lnTo>
                <a:lnTo>
                  <a:pt x="1721" y="2631"/>
                </a:lnTo>
                <a:lnTo>
                  <a:pt x="1721" y="2631"/>
                </a:lnTo>
                <a:lnTo>
                  <a:pt x="1721" y="2631"/>
                </a:lnTo>
                <a:lnTo>
                  <a:pt x="1721" y="2631"/>
                </a:lnTo>
                <a:lnTo>
                  <a:pt x="1721" y="2631"/>
                </a:lnTo>
                <a:lnTo>
                  <a:pt x="1717" y="2631"/>
                </a:lnTo>
                <a:lnTo>
                  <a:pt x="1717" y="2631"/>
                </a:lnTo>
                <a:lnTo>
                  <a:pt x="1717" y="2631"/>
                </a:lnTo>
                <a:lnTo>
                  <a:pt x="1717" y="2631"/>
                </a:lnTo>
                <a:lnTo>
                  <a:pt x="1717" y="2631"/>
                </a:lnTo>
                <a:lnTo>
                  <a:pt x="1717" y="2636"/>
                </a:lnTo>
                <a:lnTo>
                  <a:pt x="1721" y="2636"/>
                </a:lnTo>
                <a:lnTo>
                  <a:pt x="1726" y="2636"/>
                </a:lnTo>
                <a:lnTo>
                  <a:pt x="1730" y="2636"/>
                </a:lnTo>
                <a:lnTo>
                  <a:pt x="1730" y="2636"/>
                </a:lnTo>
                <a:lnTo>
                  <a:pt x="1735" y="2636"/>
                </a:lnTo>
                <a:lnTo>
                  <a:pt x="1739" y="2636"/>
                </a:lnTo>
                <a:lnTo>
                  <a:pt x="1744" y="2636"/>
                </a:lnTo>
                <a:lnTo>
                  <a:pt x="1744" y="2636"/>
                </a:lnTo>
                <a:lnTo>
                  <a:pt x="1744" y="2636"/>
                </a:lnTo>
                <a:lnTo>
                  <a:pt x="1744" y="2636"/>
                </a:lnTo>
                <a:lnTo>
                  <a:pt x="1744" y="2636"/>
                </a:lnTo>
                <a:lnTo>
                  <a:pt x="1748" y="2636"/>
                </a:lnTo>
                <a:lnTo>
                  <a:pt x="1748" y="2636"/>
                </a:lnTo>
                <a:lnTo>
                  <a:pt x="1748" y="2636"/>
                </a:lnTo>
                <a:lnTo>
                  <a:pt x="1753" y="2636"/>
                </a:lnTo>
                <a:lnTo>
                  <a:pt x="1753" y="2636"/>
                </a:lnTo>
                <a:lnTo>
                  <a:pt x="1757" y="2636"/>
                </a:lnTo>
                <a:lnTo>
                  <a:pt x="1762" y="2636"/>
                </a:lnTo>
                <a:lnTo>
                  <a:pt x="1762" y="2636"/>
                </a:lnTo>
                <a:lnTo>
                  <a:pt x="1766" y="2636"/>
                </a:lnTo>
                <a:lnTo>
                  <a:pt x="1766" y="2636"/>
                </a:lnTo>
                <a:lnTo>
                  <a:pt x="1766" y="2636"/>
                </a:lnTo>
                <a:lnTo>
                  <a:pt x="1766" y="2636"/>
                </a:lnTo>
                <a:lnTo>
                  <a:pt x="1771" y="2636"/>
                </a:lnTo>
                <a:lnTo>
                  <a:pt x="1775" y="2636"/>
                </a:lnTo>
                <a:lnTo>
                  <a:pt x="1775" y="2636"/>
                </a:lnTo>
                <a:lnTo>
                  <a:pt x="1784" y="2636"/>
                </a:lnTo>
                <a:lnTo>
                  <a:pt x="1789" y="2636"/>
                </a:lnTo>
                <a:lnTo>
                  <a:pt x="1794" y="2636"/>
                </a:lnTo>
                <a:lnTo>
                  <a:pt x="1794" y="2636"/>
                </a:lnTo>
                <a:lnTo>
                  <a:pt x="1798" y="2636"/>
                </a:lnTo>
                <a:lnTo>
                  <a:pt x="1798" y="2636"/>
                </a:lnTo>
                <a:lnTo>
                  <a:pt x="1798" y="2636"/>
                </a:lnTo>
                <a:lnTo>
                  <a:pt x="1803" y="2636"/>
                </a:lnTo>
                <a:lnTo>
                  <a:pt x="1803" y="2636"/>
                </a:lnTo>
                <a:lnTo>
                  <a:pt x="1803" y="2636"/>
                </a:lnTo>
                <a:lnTo>
                  <a:pt x="1807" y="2636"/>
                </a:lnTo>
                <a:lnTo>
                  <a:pt x="1807" y="2636"/>
                </a:lnTo>
                <a:lnTo>
                  <a:pt x="1807" y="2636"/>
                </a:lnTo>
                <a:lnTo>
                  <a:pt x="1812" y="2636"/>
                </a:lnTo>
                <a:lnTo>
                  <a:pt x="1812" y="2631"/>
                </a:lnTo>
                <a:lnTo>
                  <a:pt x="1812" y="2631"/>
                </a:lnTo>
                <a:lnTo>
                  <a:pt x="1807" y="2631"/>
                </a:lnTo>
                <a:close/>
                <a:moveTo>
                  <a:pt x="1667" y="366"/>
                </a:moveTo>
                <a:lnTo>
                  <a:pt x="1667" y="366"/>
                </a:lnTo>
                <a:lnTo>
                  <a:pt x="1672" y="366"/>
                </a:lnTo>
                <a:lnTo>
                  <a:pt x="1676" y="366"/>
                </a:lnTo>
                <a:lnTo>
                  <a:pt x="1676" y="366"/>
                </a:lnTo>
                <a:lnTo>
                  <a:pt x="1676" y="366"/>
                </a:lnTo>
                <a:lnTo>
                  <a:pt x="1676" y="366"/>
                </a:lnTo>
                <a:lnTo>
                  <a:pt x="1685" y="362"/>
                </a:lnTo>
                <a:lnTo>
                  <a:pt x="1685" y="362"/>
                </a:lnTo>
                <a:lnTo>
                  <a:pt x="1690" y="362"/>
                </a:lnTo>
                <a:lnTo>
                  <a:pt x="1694" y="357"/>
                </a:lnTo>
                <a:lnTo>
                  <a:pt x="1694" y="357"/>
                </a:lnTo>
                <a:lnTo>
                  <a:pt x="1699" y="357"/>
                </a:lnTo>
                <a:lnTo>
                  <a:pt x="1699" y="357"/>
                </a:lnTo>
                <a:lnTo>
                  <a:pt x="1699" y="353"/>
                </a:lnTo>
                <a:lnTo>
                  <a:pt x="1699" y="353"/>
                </a:lnTo>
                <a:lnTo>
                  <a:pt x="1699" y="353"/>
                </a:lnTo>
                <a:lnTo>
                  <a:pt x="1699" y="353"/>
                </a:lnTo>
                <a:lnTo>
                  <a:pt x="1699" y="353"/>
                </a:lnTo>
                <a:lnTo>
                  <a:pt x="1699" y="353"/>
                </a:lnTo>
                <a:lnTo>
                  <a:pt x="1694" y="353"/>
                </a:lnTo>
                <a:lnTo>
                  <a:pt x="1690" y="353"/>
                </a:lnTo>
                <a:lnTo>
                  <a:pt x="1685" y="353"/>
                </a:lnTo>
                <a:lnTo>
                  <a:pt x="1685" y="353"/>
                </a:lnTo>
                <a:lnTo>
                  <a:pt x="1685" y="353"/>
                </a:lnTo>
                <a:lnTo>
                  <a:pt x="1685" y="353"/>
                </a:lnTo>
                <a:lnTo>
                  <a:pt x="1681" y="353"/>
                </a:lnTo>
                <a:lnTo>
                  <a:pt x="1672" y="357"/>
                </a:lnTo>
                <a:lnTo>
                  <a:pt x="1672" y="362"/>
                </a:lnTo>
                <a:lnTo>
                  <a:pt x="1672" y="362"/>
                </a:lnTo>
                <a:lnTo>
                  <a:pt x="1667" y="362"/>
                </a:lnTo>
                <a:lnTo>
                  <a:pt x="1667" y="362"/>
                </a:lnTo>
                <a:lnTo>
                  <a:pt x="1667" y="362"/>
                </a:lnTo>
                <a:lnTo>
                  <a:pt x="1667" y="366"/>
                </a:lnTo>
                <a:lnTo>
                  <a:pt x="1667" y="366"/>
                </a:lnTo>
                <a:close/>
                <a:moveTo>
                  <a:pt x="1622" y="1365"/>
                </a:moveTo>
                <a:lnTo>
                  <a:pt x="1622" y="1365"/>
                </a:lnTo>
                <a:lnTo>
                  <a:pt x="1617" y="1365"/>
                </a:lnTo>
                <a:lnTo>
                  <a:pt x="1613" y="1365"/>
                </a:lnTo>
                <a:lnTo>
                  <a:pt x="1613" y="1365"/>
                </a:lnTo>
                <a:lnTo>
                  <a:pt x="1613" y="1365"/>
                </a:lnTo>
                <a:lnTo>
                  <a:pt x="1608" y="1370"/>
                </a:lnTo>
                <a:lnTo>
                  <a:pt x="1608" y="1370"/>
                </a:lnTo>
                <a:lnTo>
                  <a:pt x="1613" y="1370"/>
                </a:lnTo>
                <a:lnTo>
                  <a:pt x="1613" y="1370"/>
                </a:lnTo>
                <a:lnTo>
                  <a:pt x="1613" y="1370"/>
                </a:lnTo>
                <a:lnTo>
                  <a:pt x="1613" y="1370"/>
                </a:lnTo>
                <a:lnTo>
                  <a:pt x="1613" y="1375"/>
                </a:lnTo>
                <a:lnTo>
                  <a:pt x="1613" y="1379"/>
                </a:lnTo>
                <a:lnTo>
                  <a:pt x="1608" y="1379"/>
                </a:lnTo>
                <a:lnTo>
                  <a:pt x="1608" y="1379"/>
                </a:lnTo>
                <a:lnTo>
                  <a:pt x="1604" y="1379"/>
                </a:lnTo>
                <a:lnTo>
                  <a:pt x="1608" y="1379"/>
                </a:lnTo>
                <a:lnTo>
                  <a:pt x="1608" y="1379"/>
                </a:lnTo>
                <a:lnTo>
                  <a:pt x="1617" y="1379"/>
                </a:lnTo>
                <a:lnTo>
                  <a:pt x="1622" y="1379"/>
                </a:lnTo>
                <a:lnTo>
                  <a:pt x="1622" y="1379"/>
                </a:lnTo>
                <a:lnTo>
                  <a:pt x="1622" y="1375"/>
                </a:lnTo>
                <a:lnTo>
                  <a:pt x="1622" y="1375"/>
                </a:lnTo>
                <a:lnTo>
                  <a:pt x="1622" y="1375"/>
                </a:lnTo>
                <a:lnTo>
                  <a:pt x="1622" y="1375"/>
                </a:lnTo>
                <a:lnTo>
                  <a:pt x="1622" y="1370"/>
                </a:lnTo>
                <a:lnTo>
                  <a:pt x="1622" y="1370"/>
                </a:lnTo>
                <a:lnTo>
                  <a:pt x="1622" y="1370"/>
                </a:lnTo>
                <a:lnTo>
                  <a:pt x="1622" y="1365"/>
                </a:lnTo>
                <a:close/>
                <a:moveTo>
                  <a:pt x="1572" y="534"/>
                </a:moveTo>
                <a:lnTo>
                  <a:pt x="1568" y="534"/>
                </a:lnTo>
                <a:lnTo>
                  <a:pt x="1568" y="538"/>
                </a:lnTo>
                <a:lnTo>
                  <a:pt x="1563" y="538"/>
                </a:lnTo>
                <a:lnTo>
                  <a:pt x="1563" y="538"/>
                </a:lnTo>
                <a:lnTo>
                  <a:pt x="1563" y="538"/>
                </a:lnTo>
                <a:lnTo>
                  <a:pt x="1563" y="538"/>
                </a:lnTo>
                <a:lnTo>
                  <a:pt x="1568" y="543"/>
                </a:lnTo>
                <a:lnTo>
                  <a:pt x="1572" y="543"/>
                </a:lnTo>
                <a:lnTo>
                  <a:pt x="1572" y="543"/>
                </a:lnTo>
                <a:lnTo>
                  <a:pt x="1577" y="547"/>
                </a:lnTo>
                <a:lnTo>
                  <a:pt x="1577" y="547"/>
                </a:lnTo>
                <a:lnTo>
                  <a:pt x="1577" y="543"/>
                </a:lnTo>
                <a:lnTo>
                  <a:pt x="1577" y="543"/>
                </a:lnTo>
                <a:lnTo>
                  <a:pt x="1577" y="543"/>
                </a:lnTo>
                <a:lnTo>
                  <a:pt x="1577" y="538"/>
                </a:lnTo>
                <a:lnTo>
                  <a:pt x="1577" y="538"/>
                </a:lnTo>
                <a:lnTo>
                  <a:pt x="1572" y="534"/>
                </a:lnTo>
                <a:close/>
                <a:moveTo>
                  <a:pt x="2801" y="570"/>
                </a:moveTo>
                <a:lnTo>
                  <a:pt x="2796" y="570"/>
                </a:lnTo>
                <a:lnTo>
                  <a:pt x="2796" y="570"/>
                </a:lnTo>
                <a:lnTo>
                  <a:pt x="2796" y="570"/>
                </a:lnTo>
                <a:lnTo>
                  <a:pt x="2801" y="570"/>
                </a:lnTo>
                <a:lnTo>
                  <a:pt x="2801" y="570"/>
                </a:lnTo>
                <a:close/>
                <a:moveTo>
                  <a:pt x="2796" y="570"/>
                </a:moveTo>
                <a:lnTo>
                  <a:pt x="2796" y="570"/>
                </a:lnTo>
                <a:lnTo>
                  <a:pt x="2792" y="570"/>
                </a:lnTo>
                <a:lnTo>
                  <a:pt x="2792" y="570"/>
                </a:lnTo>
                <a:lnTo>
                  <a:pt x="2792" y="570"/>
                </a:lnTo>
                <a:lnTo>
                  <a:pt x="2792" y="570"/>
                </a:lnTo>
                <a:lnTo>
                  <a:pt x="2792" y="570"/>
                </a:lnTo>
                <a:lnTo>
                  <a:pt x="2796" y="570"/>
                </a:lnTo>
                <a:close/>
                <a:moveTo>
                  <a:pt x="2783" y="574"/>
                </a:moveTo>
                <a:lnTo>
                  <a:pt x="2783" y="574"/>
                </a:lnTo>
                <a:lnTo>
                  <a:pt x="2778" y="574"/>
                </a:lnTo>
                <a:lnTo>
                  <a:pt x="2778" y="574"/>
                </a:lnTo>
                <a:lnTo>
                  <a:pt x="2783" y="574"/>
                </a:lnTo>
                <a:close/>
                <a:moveTo>
                  <a:pt x="2792" y="570"/>
                </a:moveTo>
                <a:lnTo>
                  <a:pt x="2787" y="570"/>
                </a:lnTo>
                <a:lnTo>
                  <a:pt x="2787" y="574"/>
                </a:lnTo>
                <a:lnTo>
                  <a:pt x="2783" y="574"/>
                </a:lnTo>
                <a:lnTo>
                  <a:pt x="2783" y="574"/>
                </a:lnTo>
                <a:lnTo>
                  <a:pt x="2787" y="574"/>
                </a:lnTo>
                <a:lnTo>
                  <a:pt x="2792" y="570"/>
                </a:lnTo>
                <a:close/>
                <a:moveTo>
                  <a:pt x="3099" y="877"/>
                </a:moveTo>
                <a:lnTo>
                  <a:pt x="3099" y="877"/>
                </a:lnTo>
                <a:lnTo>
                  <a:pt x="3099" y="877"/>
                </a:lnTo>
                <a:lnTo>
                  <a:pt x="3099" y="877"/>
                </a:lnTo>
                <a:lnTo>
                  <a:pt x="3099" y="877"/>
                </a:lnTo>
                <a:lnTo>
                  <a:pt x="3099" y="882"/>
                </a:lnTo>
                <a:lnTo>
                  <a:pt x="3099" y="882"/>
                </a:lnTo>
                <a:lnTo>
                  <a:pt x="3099" y="882"/>
                </a:lnTo>
                <a:lnTo>
                  <a:pt x="3099" y="877"/>
                </a:lnTo>
                <a:close/>
                <a:moveTo>
                  <a:pt x="3095" y="877"/>
                </a:moveTo>
                <a:lnTo>
                  <a:pt x="3095" y="877"/>
                </a:lnTo>
                <a:lnTo>
                  <a:pt x="3095" y="877"/>
                </a:lnTo>
                <a:lnTo>
                  <a:pt x="3095" y="877"/>
                </a:lnTo>
                <a:lnTo>
                  <a:pt x="3095" y="882"/>
                </a:lnTo>
                <a:lnTo>
                  <a:pt x="3095" y="882"/>
                </a:lnTo>
                <a:lnTo>
                  <a:pt x="3095" y="877"/>
                </a:lnTo>
                <a:lnTo>
                  <a:pt x="3095" y="877"/>
                </a:lnTo>
                <a:lnTo>
                  <a:pt x="3095" y="877"/>
                </a:lnTo>
                <a:close/>
                <a:moveTo>
                  <a:pt x="3099" y="891"/>
                </a:moveTo>
                <a:lnTo>
                  <a:pt x="3099" y="891"/>
                </a:lnTo>
                <a:lnTo>
                  <a:pt x="3099" y="891"/>
                </a:lnTo>
                <a:lnTo>
                  <a:pt x="3099" y="891"/>
                </a:lnTo>
                <a:lnTo>
                  <a:pt x="3099" y="891"/>
                </a:lnTo>
                <a:lnTo>
                  <a:pt x="3099" y="891"/>
                </a:lnTo>
                <a:lnTo>
                  <a:pt x="3099" y="891"/>
                </a:lnTo>
                <a:lnTo>
                  <a:pt x="3099" y="891"/>
                </a:lnTo>
                <a:lnTo>
                  <a:pt x="3099" y="891"/>
                </a:lnTo>
                <a:lnTo>
                  <a:pt x="3099" y="891"/>
                </a:lnTo>
                <a:close/>
                <a:moveTo>
                  <a:pt x="3095" y="886"/>
                </a:moveTo>
                <a:lnTo>
                  <a:pt x="3095" y="886"/>
                </a:lnTo>
                <a:lnTo>
                  <a:pt x="3099" y="886"/>
                </a:lnTo>
                <a:lnTo>
                  <a:pt x="3099" y="886"/>
                </a:lnTo>
                <a:lnTo>
                  <a:pt x="3099" y="886"/>
                </a:lnTo>
                <a:lnTo>
                  <a:pt x="3095" y="882"/>
                </a:lnTo>
                <a:lnTo>
                  <a:pt x="3095" y="886"/>
                </a:lnTo>
                <a:close/>
                <a:moveTo>
                  <a:pt x="3108" y="868"/>
                </a:moveTo>
                <a:lnTo>
                  <a:pt x="3113" y="868"/>
                </a:lnTo>
                <a:lnTo>
                  <a:pt x="3113" y="868"/>
                </a:lnTo>
                <a:lnTo>
                  <a:pt x="3113" y="868"/>
                </a:lnTo>
                <a:lnTo>
                  <a:pt x="3108" y="868"/>
                </a:lnTo>
                <a:lnTo>
                  <a:pt x="3108" y="868"/>
                </a:lnTo>
                <a:lnTo>
                  <a:pt x="3108" y="868"/>
                </a:lnTo>
                <a:lnTo>
                  <a:pt x="3108" y="868"/>
                </a:lnTo>
                <a:lnTo>
                  <a:pt x="3108" y="868"/>
                </a:lnTo>
                <a:lnTo>
                  <a:pt x="3108" y="868"/>
                </a:lnTo>
                <a:close/>
                <a:moveTo>
                  <a:pt x="3104" y="882"/>
                </a:moveTo>
                <a:lnTo>
                  <a:pt x="3104" y="882"/>
                </a:lnTo>
                <a:lnTo>
                  <a:pt x="3104" y="882"/>
                </a:lnTo>
                <a:lnTo>
                  <a:pt x="3104" y="886"/>
                </a:lnTo>
                <a:lnTo>
                  <a:pt x="3104" y="882"/>
                </a:lnTo>
                <a:lnTo>
                  <a:pt x="3108" y="882"/>
                </a:lnTo>
                <a:lnTo>
                  <a:pt x="3108" y="882"/>
                </a:lnTo>
                <a:lnTo>
                  <a:pt x="3108" y="882"/>
                </a:lnTo>
                <a:lnTo>
                  <a:pt x="3108" y="882"/>
                </a:lnTo>
                <a:lnTo>
                  <a:pt x="3104" y="882"/>
                </a:lnTo>
                <a:lnTo>
                  <a:pt x="3104" y="882"/>
                </a:lnTo>
                <a:close/>
                <a:moveTo>
                  <a:pt x="3113" y="886"/>
                </a:moveTo>
                <a:lnTo>
                  <a:pt x="3113" y="886"/>
                </a:lnTo>
                <a:lnTo>
                  <a:pt x="3113" y="891"/>
                </a:lnTo>
                <a:lnTo>
                  <a:pt x="3113" y="886"/>
                </a:lnTo>
                <a:lnTo>
                  <a:pt x="3117" y="886"/>
                </a:lnTo>
                <a:lnTo>
                  <a:pt x="3117" y="886"/>
                </a:lnTo>
                <a:lnTo>
                  <a:pt x="3113" y="886"/>
                </a:lnTo>
                <a:lnTo>
                  <a:pt x="3113" y="886"/>
                </a:lnTo>
                <a:lnTo>
                  <a:pt x="3113" y="886"/>
                </a:lnTo>
                <a:lnTo>
                  <a:pt x="3113" y="886"/>
                </a:lnTo>
                <a:close/>
                <a:moveTo>
                  <a:pt x="3081" y="868"/>
                </a:moveTo>
                <a:lnTo>
                  <a:pt x="3081" y="868"/>
                </a:lnTo>
                <a:lnTo>
                  <a:pt x="3081" y="868"/>
                </a:lnTo>
                <a:lnTo>
                  <a:pt x="3081" y="868"/>
                </a:lnTo>
                <a:lnTo>
                  <a:pt x="3081" y="868"/>
                </a:lnTo>
                <a:lnTo>
                  <a:pt x="3081" y="868"/>
                </a:lnTo>
                <a:lnTo>
                  <a:pt x="3081" y="868"/>
                </a:lnTo>
                <a:close/>
                <a:moveTo>
                  <a:pt x="3081" y="873"/>
                </a:moveTo>
                <a:lnTo>
                  <a:pt x="3081" y="873"/>
                </a:lnTo>
                <a:lnTo>
                  <a:pt x="3081" y="873"/>
                </a:lnTo>
                <a:lnTo>
                  <a:pt x="3081" y="873"/>
                </a:lnTo>
                <a:lnTo>
                  <a:pt x="3081" y="873"/>
                </a:lnTo>
                <a:lnTo>
                  <a:pt x="3081" y="873"/>
                </a:lnTo>
                <a:lnTo>
                  <a:pt x="3081" y="873"/>
                </a:lnTo>
                <a:lnTo>
                  <a:pt x="3081" y="873"/>
                </a:lnTo>
                <a:lnTo>
                  <a:pt x="3081" y="873"/>
                </a:lnTo>
                <a:close/>
                <a:moveTo>
                  <a:pt x="3086" y="886"/>
                </a:moveTo>
                <a:lnTo>
                  <a:pt x="3086" y="886"/>
                </a:lnTo>
                <a:lnTo>
                  <a:pt x="3086" y="886"/>
                </a:lnTo>
                <a:lnTo>
                  <a:pt x="3086" y="886"/>
                </a:lnTo>
                <a:lnTo>
                  <a:pt x="3081" y="886"/>
                </a:lnTo>
                <a:lnTo>
                  <a:pt x="3081" y="886"/>
                </a:lnTo>
                <a:lnTo>
                  <a:pt x="3081" y="886"/>
                </a:lnTo>
                <a:lnTo>
                  <a:pt x="3081" y="886"/>
                </a:lnTo>
                <a:lnTo>
                  <a:pt x="3086" y="886"/>
                </a:lnTo>
                <a:lnTo>
                  <a:pt x="3086" y="886"/>
                </a:lnTo>
                <a:close/>
                <a:moveTo>
                  <a:pt x="3090" y="873"/>
                </a:moveTo>
                <a:lnTo>
                  <a:pt x="3090" y="873"/>
                </a:lnTo>
                <a:lnTo>
                  <a:pt x="3090" y="873"/>
                </a:lnTo>
                <a:lnTo>
                  <a:pt x="3090" y="873"/>
                </a:lnTo>
                <a:lnTo>
                  <a:pt x="3090" y="873"/>
                </a:lnTo>
                <a:lnTo>
                  <a:pt x="3090" y="873"/>
                </a:lnTo>
                <a:lnTo>
                  <a:pt x="3090" y="873"/>
                </a:lnTo>
                <a:close/>
                <a:moveTo>
                  <a:pt x="3090" y="864"/>
                </a:moveTo>
                <a:lnTo>
                  <a:pt x="3086" y="864"/>
                </a:lnTo>
                <a:lnTo>
                  <a:pt x="3086" y="864"/>
                </a:lnTo>
                <a:lnTo>
                  <a:pt x="3086" y="864"/>
                </a:lnTo>
                <a:lnTo>
                  <a:pt x="3086" y="864"/>
                </a:lnTo>
                <a:lnTo>
                  <a:pt x="3086" y="864"/>
                </a:lnTo>
                <a:lnTo>
                  <a:pt x="3086" y="864"/>
                </a:lnTo>
                <a:lnTo>
                  <a:pt x="3090" y="864"/>
                </a:lnTo>
                <a:lnTo>
                  <a:pt x="3090" y="868"/>
                </a:lnTo>
                <a:lnTo>
                  <a:pt x="3090" y="864"/>
                </a:lnTo>
                <a:lnTo>
                  <a:pt x="3090" y="864"/>
                </a:lnTo>
                <a:lnTo>
                  <a:pt x="3090" y="864"/>
                </a:lnTo>
                <a:lnTo>
                  <a:pt x="3090" y="864"/>
                </a:lnTo>
                <a:lnTo>
                  <a:pt x="3090" y="864"/>
                </a:lnTo>
                <a:close/>
                <a:moveTo>
                  <a:pt x="3095" y="868"/>
                </a:moveTo>
                <a:lnTo>
                  <a:pt x="3090" y="868"/>
                </a:lnTo>
                <a:lnTo>
                  <a:pt x="3090" y="868"/>
                </a:lnTo>
                <a:lnTo>
                  <a:pt x="3090" y="868"/>
                </a:lnTo>
                <a:lnTo>
                  <a:pt x="3090" y="868"/>
                </a:lnTo>
                <a:lnTo>
                  <a:pt x="3095" y="868"/>
                </a:lnTo>
                <a:lnTo>
                  <a:pt x="3095" y="868"/>
                </a:lnTo>
                <a:lnTo>
                  <a:pt x="3095" y="868"/>
                </a:lnTo>
                <a:lnTo>
                  <a:pt x="3095" y="868"/>
                </a:lnTo>
                <a:lnTo>
                  <a:pt x="3095" y="868"/>
                </a:lnTo>
                <a:close/>
                <a:moveTo>
                  <a:pt x="3086" y="882"/>
                </a:moveTo>
                <a:lnTo>
                  <a:pt x="3086" y="882"/>
                </a:lnTo>
                <a:lnTo>
                  <a:pt x="3086" y="882"/>
                </a:lnTo>
                <a:lnTo>
                  <a:pt x="3086" y="882"/>
                </a:lnTo>
                <a:lnTo>
                  <a:pt x="3086" y="882"/>
                </a:lnTo>
                <a:lnTo>
                  <a:pt x="3090" y="882"/>
                </a:lnTo>
                <a:lnTo>
                  <a:pt x="3086" y="882"/>
                </a:lnTo>
                <a:lnTo>
                  <a:pt x="3086" y="882"/>
                </a:lnTo>
                <a:close/>
                <a:moveTo>
                  <a:pt x="2778" y="579"/>
                </a:moveTo>
                <a:lnTo>
                  <a:pt x="2778" y="579"/>
                </a:lnTo>
                <a:lnTo>
                  <a:pt x="2778" y="579"/>
                </a:lnTo>
                <a:lnTo>
                  <a:pt x="2778" y="579"/>
                </a:lnTo>
                <a:lnTo>
                  <a:pt x="2778" y="579"/>
                </a:lnTo>
                <a:lnTo>
                  <a:pt x="2778" y="579"/>
                </a:lnTo>
                <a:lnTo>
                  <a:pt x="2778" y="579"/>
                </a:lnTo>
                <a:close/>
                <a:moveTo>
                  <a:pt x="3018" y="855"/>
                </a:moveTo>
                <a:lnTo>
                  <a:pt x="3018" y="855"/>
                </a:lnTo>
                <a:lnTo>
                  <a:pt x="3018" y="855"/>
                </a:lnTo>
                <a:lnTo>
                  <a:pt x="3018" y="859"/>
                </a:lnTo>
                <a:lnTo>
                  <a:pt x="3018" y="859"/>
                </a:lnTo>
                <a:lnTo>
                  <a:pt x="3018" y="859"/>
                </a:lnTo>
                <a:lnTo>
                  <a:pt x="3018" y="859"/>
                </a:lnTo>
                <a:lnTo>
                  <a:pt x="3018" y="859"/>
                </a:lnTo>
                <a:lnTo>
                  <a:pt x="3018" y="859"/>
                </a:lnTo>
                <a:lnTo>
                  <a:pt x="3018" y="859"/>
                </a:lnTo>
                <a:lnTo>
                  <a:pt x="3018" y="859"/>
                </a:lnTo>
                <a:lnTo>
                  <a:pt x="3022" y="859"/>
                </a:lnTo>
                <a:lnTo>
                  <a:pt x="3022" y="859"/>
                </a:lnTo>
                <a:lnTo>
                  <a:pt x="3022" y="859"/>
                </a:lnTo>
                <a:lnTo>
                  <a:pt x="3022" y="859"/>
                </a:lnTo>
                <a:lnTo>
                  <a:pt x="3022" y="859"/>
                </a:lnTo>
                <a:lnTo>
                  <a:pt x="3022" y="859"/>
                </a:lnTo>
                <a:lnTo>
                  <a:pt x="3022" y="855"/>
                </a:lnTo>
                <a:lnTo>
                  <a:pt x="3022" y="855"/>
                </a:lnTo>
                <a:lnTo>
                  <a:pt x="3018" y="855"/>
                </a:lnTo>
                <a:lnTo>
                  <a:pt x="3018" y="855"/>
                </a:lnTo>
                <a:lnTo>
                  <a:pt x="3018" y="855"/>
                </a:lnTo>
                <a:lnTo>
                  <a:pt x="3018" y="855"/>
                </a:lnTo>
                <a:lnTo>
                  <a:pt x="3018" y="855"/>
                </a:lnTo>
                <a:close/>
                <a:moveTo>
                  <a:pt x="3022" y="864"/>
                </a:moveTo>
                <a:lnTo>
                  <a:pt x="3022" y="864"/>
                </a:lnTo>
                <a:lnTo>
                  <a:pt x="3022" y="864"/>
                </a:lnTo>
                <a:lnTo>
                  <a:pt x="3022" y="868"/>
                </a:lnTo>
                <a:lnTo>
                  <a:pt x="3022" y="868"/>
                </a:lnTo>
                <a:lnTo>
                  <a:pt x="3027" y="868"/>
                </a:lnTo>
                <a:lnTo>
                  <a:pt x="3027" y="868"/>
                </a:lnTo>
                <a:lnTo>
                  <a:pt x="3027" y="864"/>
                </a:lnTo>
                <a:lnTo>
                  <a:pt x="3027" y="864"/>
                </a:lnTo>
                <a:lnTo>
                  <a:pt x="3022" y="864"/>
                </a:lnTo>
                <a:lnTo>
                  <a:pt x="3022" y="864"/>
                </a:lnTo>
                <a:close/>
                <a:moveTo>
                  <a:pt x="2805" y="570"/>
                </a:moveTo>
                <a:lnTo>
                  <a:pt x="2805" y="570"/>
                </a:lnTo>
                <a:lnTo>
                  <a:pt x="2805" y="570"/>
                </a:lnTo>
                <a:lnTo>
                  <a:pt x="2805" y="570"/>
                </a:lnTo>
                <a:lnTo>
                  <a:pt x="2805" y="570"/>
                </a:lnTo>
                <a:lnTo>
                  <a:pt x="2805" y="570"/>
                </a:lnTo>
                <a:close/>
                <a:moveTo>
                  <a:pt x="3095" y="873"/>
                </a:moveTo>
                <a:lnTo>
                  <a:pt x="3095" y="873"/>
                </a:lnTo>
                <a:lnTo>
                  <a:pt x="3099" y="873"/>
                </a:lnTo>
                <a:lnTo>
                  <a:pt x="3099" y="873"/>
                </a:lnTo>
                <a:lnTo>
                  <a:pt x="3099" y="873"/>
                </a:lnTo>
                <a:lnTo>
                  <a:pt x="3095" y="868"/>
                </a:lnTo>
                <a:lnTo>
                  <a:pt x="3095" y="873"/>
                </a:lnTo>
                <a:close/>
                <a:moveTo>
                  <a:pt x="3086" y="877"/>
                </a:moveTo>
                <a:lnTo>
                  <a:pt x="3081" y="877"/>
                </a:lnTo>
                <a:lnTo>
                  <a:pt x="3081" y="877"/>
                </a:lnTo>
                <a:lnTo>
                  <a:pt x="3086" y="877"/>
                </a:lnTo>
                <a:lnTo>
                  <a:pt x="3086" y="877"/>
                </a:lnTo>
                <a:lnTo>
                  <a:pt x="3086" y="877"/>
                </a:lnTo>
                <a:lnTo>
                  <a:pt x="3086" y="877"/>
                </a:lnTo>
                <a:lnTo>
                  <a:pt x="3086" y="877"/>
                </a:lnTo>
                <a:close/>
                <a:moveTo>
                  <a:pt x="1400" y="1049"/>
                </a:moveTo>
                <a:lnTo>
                  <a:pt x="1400" y="1049"/>
                </a:lnTo>
                <a:lnTo>
                  <a:pt x="1400" y="1049"/>
                </a:lnTo>
                <a:lnTo>
                  <a:pt x="1396" y="1044"/>
                </a:lnTo>
                <a:lnTo>
                  <a:pt x="1396" y="1044"/>
                </a:lnTo>
                <a:lnTo>
                  <a:pt x="1396" y="1044"/>
                </a:lnTo>
                <a:lnTo>
                  <a:pt x="1391" y="1044"/>
                </a:lnTo>
                <a:lnTo>
                  <a:pt x="1391" y="1044"/>
                </a:lnTo>
                <a:lnTo>
                  <a:pt x="1391" y="1044"/>
                </a:lnTo>
                <a:lnTo>
                  <a:pt x="1396" y="1049"/>
                </a:lnTo>
                <a:lnTo>
                  <a:pt x="1400" y="1054"/>
                </a:lnTo>
                <a:lnTo>
                  <a:pt x="1400" y="1054"/>
                </a:lnTo>
                <a:lnTo>
                  <a:pt x="1400" y="1054"/>
                </a:lnTo>
                <a:lnTo>
                  <a:pt x="1400" y="1054"/>
                </a:lnTo>
                <a:lnTo>
                  <a:pt x="1400" y="1058"/>
                </a:lnTo>
                <a:lnTo>
                  <a:pt x="1400" y="1058"/>
                </a:lnTo>
                <a:lnTo>
                  <a:pt x="1400" y="1063"/>
                </a:lnTo>
                <a:lnTo>
                  <a:pt x="1396" y="1063"/>
                </a:lnTo>
                <a:lnTo>
                  <a:pt x="1396" y="1063"/>
                </a:lnTo>
                <a:lnTo>
                  <a:pt x="1396" y="1063"/>
                </a:lnTo>
                <a:lnTo>
                  <a:pt x="1396" y="1067"/>
                </a:lnTo>
                <a:lnTo>
                  <a:pt x="1396" y="1067"/>
                </a:lnTo>
                <a:lnTo>
                  <a:pt x="1400" y="1063"/>
                </a:lnTo>
                <a:lnTo>
                  <a:pt x="1400" y="1058"/>
                </a:lnTo>
                <a:lnTo>
                  <a:pt x="1405" y="1058"/>
                </a:lnTo>
                <a:lnTo>
                  <a:pt x="1405" y="1054"/>
                </a:lnTo>
                <a:lnTo>
                  <a:pt x="1400" y="1054"/>
                </a:lnTo>
                <a:lnTo>
                  <a:pt x="1400" y="1054"/>
                </a:lnTo>
                <a:lnTo>
                  <a:pt x="1400" y="1049"/>
                </a:lnTo>
                <a:lnTo>
                  <a:pt x="1400" y="1049"/>
                </a:lnTo>
                <a:lnTo>
                  <a:pt x="1400" y="1049"/>
                </a:lnTo>
                <a:close/>
                <a:moveTo>
                  <a:pt x="1432" y="1130"/>
                </a:moveTo>
                <a:lnTo>
                  <a:pt x="1432" y="1130"/>
                </a:lnTo>
                <a:lnTo>
                  <a:pt x="1437" y="1130"/>
                </a:lnTo>
                <a:lnTo>
                  <a:pt x="1437" y="1130"/>
                </a:lnTo>
                <a:lnTo>
                  <a:pt x="1432" y="1130"/>
                </a:lnTo>
                <a:lnTo>
                  <a:pt x="1432" y="1126"/>
                </a:lnTo>
                <a:lnTo>
                  <a:pt x="1432" y="1126"/>
                </a:lnTo>
                <a:lnTo>
                  <a:pt x="1432" y="1126"/>
                </a:lnTo>
                <a:lnTo>
                  <a:pt x="1432" y="1130"/>
                </a:lnTo>
                <a:lnTo>
                  <a:pt x="1432" y="1130"/>
                </a:lnTo>
                <a:lnTo>
                  <a:pt x="1432" y="1130"/>
                </a:lnTo>
                <a:close/>
                <a:moveTo>
                  <a:pt x="1428" y="1139"/>
                </a:moveTo>
                <a:lnTo>
                  <a:pt x="1428" y="1139"/>
                </a:lnTo>
                <a:lnTo>
                  <a:pt x="1432" y="1139"/>
                </a:lnTo>
                <a:lnTo>
                  <a:pt x="1432" y="1135"/>
                </a:lnTo>
                <a:lnTo>
                  <a:pt x="1437" y="1135"/>
                </a:lnTo>
                <a:lnTo>
                  <a:pt x="1437" y="1130"/>
                </a:lnTo>
                <a:lnTo>
                  <a:pt x="1437" y="1130"/>
                </a:lnTo>
                <a:lnTo>
                  <a:pt x="1437" y="1130"/>
                </a:lnTo>
                <a:lnTo>
                  <a:pt x="1437" y="1130"/>
                </a:lnTo>
                <a:lnTo>
                  <a:pt x="1437" y="1130"/>
                </a:lnTo>
                <a:lnTo>
                  <a:pt x="1437" y="1135"/>
                </a:lnTo>
                <a:lnTo>
                  <a:pt x="1437" y="1135"/>
                </a:lnTo>
                <a:lnTo>
                  <a:pt x="1437" y="1135"/>
                </a:lnTo>
                <a:lnTo>
                  <a:pt x="1432" y="1135"/>
                </a:lnTo>
                <a:lnTo>
                  <a:pt x="1432" y="1135"/>
                </a:lnTo>
                <a:lnTo>
                  <a:pt x="1432" y="1135"/>
                </a:lnTo>
                <a:lnTo>
                  <a:pt x="1432" y="1139"/>
                </a:lnTo>
                <a:lnTo>
                  <a:pt x="1428" y="1139"/>
                </a:lnTo>
                <a:lnTo>
                  <a:pt x="1428" y="1139"/>
                </a:lnTo>
                <a:close/>
                <a:moveTo>
                  <a:pt x="1410" y="1085"/>
                </a:moveTo>
                <a:lnTo>
                  <a:pt x="1410" y="1085"/>
                </a:lnTo>
                <a:lnTo>
                  <a:pt x="1405" y="1090"/>
                </a:lnTo>
                <a:lnTo>
                  <a:pt x="1405" y="1090"/>
                </a:lnTo>
                <a:lnTo>
                  <a:pt x="1410" y="1090"/>
                </a:lnTo>
                <a:lnTo>
                  <a:pt x="1410" y="1090"/>
                </a:lnTo>
                <a:lnTo>
                  <a:pt x="1410" y="1090"/>
                </a:lnTo>
                <a:lnTo>
                  <a:pt x="1410" y="1090"/>
                </a:lnTo>
                <a:lnTo>
                  <a:pt x="1410" y="1085"/>
                </a:lnTo>
                <a:lnTo>
                  <a:pt x="1410" y="1081"/>
                </a:lnTo>
                <a:lnTo>
                  <a:pt x="1410" y="1081"/>
                </a:lnTo>
                <a:lnTo>
                  <a:pt x="1410" y="1081"/>
                </a:lnTo>
                <a:lnTo>
                  <a:pt x="1410" y="1076"/>
                </a:lnTo>
                <a:lnTo>
                  <a:pt x="1405" y="1076"/>
                </a:lnTo>
                <a:lnTo>
                  <a:pt x="1405" y="1076"/>
                </a:lnTo>
                <a:lnTo>
                  <a:pt x="1405" y="1072"/>
                </a:lnTo>
                <a:lnTo>
                  <a:pt x="1405" y="1072"/>
                </a:lnTo>
                <a:lnTo>
                  <a:pt x="1405" y="1076"/>
                </a:lnTo>
                <a:lnTo>
                  <a:pt x="1400" y="1076"/>
                </a:lnTo>
                <a:lnTo>
                  <a:pt x="1405" y="1076"/>
                </a:lnTo>
                <a:lnTo>
                  <a:pt x="1405" y="1076"/>
                </a:lnTo>
                <a:lnTo>
                  <a:pt x="1405" y="1076"/>
                </a:lnTo>
                <a:lnTo>
                  <a:pt x="1410" y="1076"/>
                </a:lnTo>
                <a:lnTo>
                  <a:pt x="1410" y="1081"/>
                </a:lnTo>
                <a:lnTo>
                  <a:pt x="1410" y="1081"/>
                </a:lnTo>
                <a:lnTo>
                  <a:pt x="1410" y="1085"/>
                </a:lnTo>
                <a:lnTo>
                  <a:pt x="1410" y="1085"/>
                </a:lnTo>
                <a:close/>
                <a:moveTo>
                  <a:pt x="1419" y="1121"/>
                </a:moveTo>
                <a:lnTo>
                  <a:pt x="1419" y="1121"/>
                </a:lnTo>
                <a:lnTo>
                  <a:pt x="1419" y="1121"/>
                </a:lnTo>
                <a:lnTo>
                  <a:pt x="1419" y="1121"/>
                </a:lnTo>
                <a:lnTo>
                  <a:pt x="1423" y="1126"/>
                </a:lnTo>
                <a:lnTo>
                  <a:pt x="1423" y="1126"/>
                </a:lnTo>
                <a:lnTo>
                  <a:pt x="1423" y="1126"/>
                </a:lnTo>
                <a:lnTo>
                  <a:pt x="1423" y="1121"/>
                </a:lnTo>
                <a:lnTo>
                  <a:pt x="1419" y="1121"/>
                </a:lnTo>
                <a:lnTo>
                  <a:pt x="1419" y="1117"/>
                </a:lnTo>
                <a:lnTo>
                  <a:pt x="1419" y="1117"/>
                </a:lnTo>
                <a:lnTo>
                  <a:pt x="1419" y="1112"/>
                </a:lnTo>
                <a:lnTo>
                  <a:pt x="1419" y="1112"/>
                </a:lnTo>
                <a:lnTo>
                  <a:pt x="1419" y="1112"/>
                </a:lnTo>
                <a:lnTo>
                  <a:pt x="1419" y="1112"/>
                </a:lnTo>
                <a:lnTo>
                  <a:pt x="1419" y="1112"/>
                </a:lnTo>
                <a:lnTo>
                  <a:pt x="1419" y="1117"/>
                </a:lnTo>
                <a:lnTo>
                  <a:pt x="1419" y="1117"/>
                </a:lnTo>
                <a:lnTo>
                  <a:pt x="1419" y="1121"/>
                </a:lnTo>
                <a:lnTo>
                  <a:pt x="1419" y="1121"/>
                </a:lnTo>
                <a:close/>
                <a:moveTo>
                  <a:pt x="1378" y="1049"/>
                </a:moveTo>
                <a:lnTo>
                  <a:pt x="1373" y="1054"/>
                </a:lnTo>
                <a:lnTo>
                  <a:pt x="1373" y="1049"/>
                </a:lnTo>
                <a:lnTo>
                  <a:pt x="1373" y="1049"/>
                </a:lnTo>
                <a:lnTo>
                  <a:pt x="1373" y="1054"/>
                </a:lnTo>
                <a:lnTo>
                  <a:pt x="1373" y="1054"/>
                </a:lnTo>
                <a:lnTo>
                  <a:pt x="1378" y="1054"/>
                </a:lnTo>
                <a:lnTo>
                  <a:pt x="1378" y="1054"/>
                </a:lnTo>
                <a:lnTo>
                  <a:pt x="1387" y="1049"/>
                </a:lnTo>
                <a:lnTo>
                  <a:pt x="1391" y="1049"/>
                </a:lnTo>
                <a:lnTo>
                  <a:pt x="1391" y="1049"/>
                </a:lnTo>
                <a:lnTo>
                  <a:pt x="1391" y="1049"/>
                </a:lnTo>
                <a:lnTo>
                  <a:pt x="1387" y="1049"/>
                </a:lnTo>
                <a:lnTo>
                  <a:pt x="1387" y="1049"/>
                </a:lnTo>
                <a:lnTo>
                  <a:pt x="1382" y="1049"/>
                </a:lnTo>
                <a:lnTo>
                  <a:pt x="1382" y="1049"/>
                </a:lnTo>
                <a:lnTo>
                  <a:pt x="1382" y="1049"/>
                </a:lnTo>
                <a:lnTo>
                  <a:pt x="1378" y="1049"/>
                </a:lnTo>
                <a:lnTo>
                  <a:pt x="1378" y="1049"/>
                </a:lnTo>
                <a:lnTo>
                  <a:pt x="1378" y="1049"/>
                </a:lnTo>
                <a:lnTo>
                  <a:pt x="1378" y="1049"/>
                </a:lnTo>
                <a:lnTo>
                  <a:pt x="1378" y="1049"/>
                </a:lnTo>
                <a:close/>
                <a:moveTo>
                  <a:pt x="1437" y="1207"/>
                </a:moveTo>
                <a:lnTo>
                  <a:pt x="1441" y="1207"/>
                </a:lnTo>
                <a:lnTo>
                  <a:pt x="1441" y="1207"/>
                </a:lnTo>
                <a:lnTo>
                  <a:pt x="1437" y="1207"/>
                </a:lnTo>
                <a:lnTo>
                  <a:pt x="1437" y="1203"/>
                </a:lnTo>
                <a:lnTo>
                  <a:pt x="1432" y="1203"/>
                </a:lnTo>
                <a:lnTo>
                  <a:pt x="1432" y="1203"/>
                </a:lnTo>
                <a:lnTo>
                  <a:pt x="1432" y="1203"/>
                </a:lnTo>
                <a:lnTo>
                  <a:pt x="1437" y="1207"/>
                </a:lnTo>
                <a:close/>
                <a:moveTo>
                  <a:pt x="1604" y="1225"/>
                </a:moveTo>
                <a:lnTo>
                  <a:pt x="1604" y="1225"/>
                </a:lnTo>
                <a:lnTo>
                  <a:pt x="1604" y="1225"/>
                </a:lnTo>
                <a:lnTo>
                  <a:pt x="1604" y="1225"/>
                </a:lnTo>
                <a:lnTo>
                  <a:pt x="1604" y="1225"/>
                </a:lnTo>
                <a:lnTo>
                  <a:pt x="1604" y="1225"/>
                </a:lnTo>
                <a:lnTo>
                  <a:pt x="1604" y="1225"/>
                </a:lnTo>
                <a:lnTo>
                  <a:pt x="1604" y="1225"/>
                </a:lnTo>
                <a:lnTo>
                  <a:pt x="1604" y="1225"/>
                </a:lnTo>
                <a:close/>
                <a:moveTo>
                  <a:pt x="1608" y="1243"/>
                </a:moveTo>
                <a:lnTo>
                  <a:pt x="1608" y="1243"/>
                </a:lnTo>
                <a:lnTo>
                  <a:pt x="1608" y="1243"/>
                </a:lnTo>
                <a:lnTo>
                  <a:pt x="1608" y="1243"/>
                </a:lnTo>
                <a:lnTo>
                  <a:pt x="1608" y="1243"/>
                </a:lnTo>
                <a:lnTo>
                  <a:pt x="1608" y="1243"/>
                </a:lnTo>
                <a:lnTo>
                  <a:pt x="1608" y="1243"/>
                </a:lnTo>
                <a:close/>
                <a:moveTo>
                  <a:pt x="1604" y="1239"/>
                </a:moveTo>
                <a:lnTo>
                  <a:pt x="1608" y="1239"/>
                </a:lnTo>
                <a:lnTo>
                  <a:pt x="1608" y="1243"/>
                </a:lnTo>
                <a:lnTo>
                  <a:pt x="1608" y="1239"/>
                </a:lnTo>
                <a:lnTo>
                  <a:pt x="1608" y="1239"/>
                </a:lnTo>
                <a:lnTo>
                  <a:pt x="1608" y="1239"/>
                </a:lnTo>
                <a:lnTo>
                  <a:pt x="1608" y="1239"/>
                </a:lnTo>
                <a:lnTo>
                  <a:pt x="1604" y="1239"/>
                </a:lnTo>
                <a:lnTo>
                  <a:pt x="1604" y="1239"/>
                </a:lnTo>
                <a:lnTo>
                  <a:pt x="1604" y="1239"/>
                </a:lnTo>
                <a:lnTo>
                  <a:pt x="1604" y="1239"/>
                </a:lnTo>
                <a:lnTo>
                  <a:pt x="1604" y="1239"/>
                </a:lnTo>
                <a:lnTo>
                  <a:pt x="1604" y="1239"/>
                </a:lnTo>
                <a:close/>
                <a:moveTo>
                  <a:pt x="1626" y="1302"/>
                </a:moveTo>
                <a:lnTo>
                  <a:pt x="1626" y="1307"/>
                </a:lnTo>
                <a:lnTo>
                  <a:pt x="1626" y="1307"/>
                </a:lnTo>
                <a:lnTo>
                  <a:pt x="1626" y="1307"/>
                </a:lnTo>
                <a:lnTo>
                  <a:pt x="1626" y="1311"/>
                </a:lnTo>
                <a:lnTo>
                  <a:pt x="1631" y="1307"/>
                </a:lnTo>
                <a:lnTo>
                  <a:pt x="1631" y="1302"/>
                </a:lnTo>
                <a:lnTo>
                  <a:pt x="1631" y="1302"/>
                </a:lnTo>
                <a:lnTo>
                  <a:pt x="1631" y="1302"/>
                </a:lnTo>
                <a:lnTo>
                  <a:pt x="1626" y="1302"/>
                </a:lnTo>
                <a:close/>
                <a:moveTo>
                  <a:pt x="1631" y="1298"/>
                </a:moveTo>
                <a:lnTo>
                  <a:pt x="1631" y="1298"/>
                </a:lnTo>
                <a:lnTo>
                  <a:pt x="1631" y="1293"/>
                </a:lnTo>
                <a:lnTo>
                  <a:pt x="1631" y="1293"/>
                </a:lnTo>
                <a:lnTo>
                  <a:pt x="1631" y="1293"/>
                </a:lnTo>
                <a:lnTo>
                  <a:pt x="1631" y="1293"/>
                </a:lnTo>
                <a:lnTo>
                  <a:pt x="1631" y="1289"/>
                </a:lnTo>
                <a:lnTo>
                  <a:pt x="1631" y="1289"/>
                </a:lnTo>
                <a:lnTo>
                  <a:pt x="1631" y="1289"/>
                </a:lnTo>
                <a:lnTo>
                  <a:pt x="1631" y="1289"/>
                </a:lnTo>
                <a:lnTo>
                  <a:pt x="1626" y="1289"/>
                </a:lnTo>
                <a:lnTo>
                  <a:pt x="1626" y="1289"/>
                </a:lnTo>
                <a:lnTo>
                  <a:pt x="1626" y="1289"/>
                </a:lnTo>
                <a:lnTo>
                  <a:pt x="1626" y="1289"/>
                </a:lnTo>
                <a:lnTo>
                  <a:pt x="1626" y="1293"/>
                </a:lnTo>
                <a:lnTo>
                  <a:pt x="1626" y="1293"/>
                </a:lnTo>
                <a:lnTo>
                  <a:pt x="1631" y="1293"/>
                </a:lnTo>
                <a:lnTo>
                  <a:pt x="1626" y="1293"/>
                </a:lnTo>
                <a:lnTo>
                  <a:pt x="1626" y="1293"/>
                </a:lnTo>
                <a:lnTo>
                  <a:pt x="1626" y="1293"/>
                </a:lnTo>
                <a:lnTo>
                  <a:pt x="1631" y="1293"/>
                </a:lnTo>
                <a:lnTo>
                  <a:pt x="1631" y="1298"/>
                </a:lnTo>
                <a:close/>
                <a:moveTo>
                  <a:pt x="1613" y="1248"/>
                </a:moveTo>
                <a:lnTo>
                  <a:pt x="1613" y="1248"/>
                </a:lnTo>
                <a:lnTo>
                  <a:pt x="1613" y="1252"/>
                </a:lnTo>
                <a:lnTo>
                  <a:pt x="1613" y="1252"/>
                </a:lnTo>
                <a:lnTo>
                  <a:pt x="1613" y="1252"/>
                </a:lnTo>
                <a:lnTo>
                  <a:pt x="1613" y="1252"/>
                </a:lnTo>
                <a:lnTo>
                  <a:pt x="1613" y="1248"/>
                </a:lnTo>
                <a:close/>
                <a:moveTo>
                  <a:pt x="1649" y="1316"/>
                </a:moveTo>
                <a:lnTo>
                  <a:pt x="1649" y="1320"/>
                </a:lnTo>
                <a:lnTo>
                  <a:pt x="1649" y="1320"/>
                </a:lnTo>
                <a:lnTo>
                  <a:pt x="1649" y="1320"/>
                </a:lnTo>
                <a:lnTo>
                  <a:pt x="1649" y="1325"/>
                </a:lnTo>
                <a:lnTo>
                  <a:pt x="1653" y="1320"/>
                </a:lnTo>
                <a:lnTo>
                  <a:pt x="1653" y="1320"/>
                </a:lnTo>
                <a:lnTo>
                  <a:pt x="1653" y="1320"/>
                </a:lnTo>
                <a:lnTo>
                  <a:pt x="1649" y="1316"/>
                </a:lnTo>
                <a:close/>
                <a:moveTo>
                  <a:pt x="1604" y="1221"/>
                </a:moveTo>
                <a:lnTo>
                  <a:pt x="1604" y="1221"/>
                </a:lnTo>
                <a:lnTo>
                  <a:pt x="1604" y="1221"/>
                </a:lnTo>
                <a:lnTo>
                  <a:pt x="1604" y="1221"/>
                </a:lnTo>
                <a:lnTo>
                  <a:pt x="1604" y="1221"/>
                </a:lnTo>
                <a:lnTo>
                  <a:pt x="1604" y="1221"/>
                </a:lnTo>
                <a:close/>
                <a:moveTo>
                  <a:pt x="1613" y="1343"/>
                </a:moveTo>
                <a:lnTo>
                  <a:pt x="1613" y="1338"/>
                </a:lnTo>
                <a:lnTo>
                  <a:pt x="1613" y="1338"/>
                </a:lnTo>
                <a:lnTo>
                  <a:pt x="1613" y="1338"/>
                </a:lnTo>
                <a:lnTo>
                  <a:pt x="1608" y="1343"/>
                </a:lnTo>
                <a:lnTo>
                  <a:pt x="1608" y="1343"/>
                </a:lnTo>
                <a:lnTo>
                  <a:pt x="1608" y="1343"/>
                </a:lnTo>
                <a:lnTo>
                  <a:pt x="1613" y="1343"/>
                </a:lnTo>
                <a:lnTo>
                  <a:pt x="1613" y="1343"/>
                </a:lnTo>
                <a:close/>
                <a:moveTo>
                  <a:pt x="1622" y="1234"/>
                </a:moveTo>
                <a:lnTo>
                  <a:pt x="1622" y="1230"/>
                </a:lnTo>
                <a:lnTo>
                  <a:pt x="1622" y="1234"/>
                </a:lnTo>
                <a:lnTo>
                  <a:pt x="1622" y="1234"/>
                </a:lnTo>
                <a:lnTo>
                  <a:pt x="1622" y="1234"/>
                </a:lnTo>
                <a:lnTo>
                  <a:pt x="1622" y="1234"/>
                </a:lnTo>
                <a:lnTo>
                  <a:pt x="1622" y="1234"/>
                </a:lnTo>
                <a:lnTo>
                  <a:pt x="1626" y="1234"/>
                </a:lnTo>
                <a:lnTo>
                  <a:pt x="1622" y="1234"/>
                </a:lnTo>
                <a:lnTo>
                  <a:pt x="1622" y="1234"/>
                </a:lnTo>
                <a:close/>
                <a:moveTo>
                  <a:pt x="1626" y="1266"/>
                </a:moveTo>
                <a:lnTo>
                  <a:pt x="1626" y="1266"/>
                </a:lnTo>
                <a:lnTo>
                  <a:pt x="1626" y="1266"/>
                </a:lnTo>
                <a:lnTo>
                  <a:pt x="1626" y="1266"/>
                </a:lnTo>
                <a:lnTo>
                  <a:pt x="1626" y="1266"/>
                </a:lnTo>
                <a:lnTo>
                  <a:pt x="1631" y="1266"/>
                </a:lnTo>
                <a:lnTo>
                  <a:pt x="1631" y="1266"/>
                </a:lnTo>
                <a:lnTo>
                  <a:pt x="1626" y="1266"/>
                </a:lnTo>
                <a:lnTo>
                  <a:pt x="1626" y="1266"/>
                </a:lnTo>
                <a:close/>
                <a:moveTo>
                  <a:pt x="1622" y="1243"/>
                </a:moveTo>
                <a:lnTo>
                  <a:pt x="1622" y="1243"/>
                </a:lnTo>
                <a:lnTo>
                  <a:pt x="1622" y="1243"/>
                </a:lnTo>
                <a:lnTo>
                  <a:pt x="1622" y="1248"/>
                </a:lnTo>
                <a:lnTo>
                  <a:pt x="1622" y="1243"/>
                </a:lnTo>
                <a:lnTo>
                  <a:pt x="1622" y="1243"/>
                </a:lnTo>
                <a:lnTo>
                  <a:pt x="1622" y="1243"/>
                </a:lnTo>
                <a:lnTo>
                  <a:pt x="1622" y="1243"/>
                </a:lnTo>
                <a:lnTo>
                  <a:pt x="1622" y="1243"/>
                </a:lnTo>
                <a:lnTo>
                  <a:pt x="1622" y="1243"/>
                </a:lnTo>
                <a:lnTo>
                  <a:pt x="1622" y="1243"/>
                </a:lnTo>
                <a:lnTo>
                  <a:pt x="1622" y="1243"/>
                </a:lnTo>
                <a:close/>
                <a:moveTo>
                  <a:pt x="1626" y="1280"/>
                </a:moveTo>
                <a:lnTo>
                  <a:pt x="1626" y="1280"/>
                </a:lnTo>
                <a:lnTo>
                  <a:pt x="1626" y="1275"/>
                </a:lnTo>
                <a:lnTo>
                  <a:pt x="1626" y="1275"/>
                </a:lnTo>
                <a:lnTo>
                  <a:pt x="1622" y="1271"/>
                </a:lnTo>
                <a:lnTo>
                  <a:pt x="1622" y="1275"/>
                </a:lnTo>
                <a:lnTo>
                  <a:pt x="1622" y="1275"/>
                </a:lnTo>
                <a:lnTo>
                  <a:pt x="1622" y="1275"/>
                </a:lnTo>
                <a:lnTo>
                  <a:pt x="1622" y="1280"/>
                </a:lnTo>
                <a:lnTo>
                  <a:pt x="1626" y="1280"/>
                </a:lnTo>
                <a:close/>
                <a:moveTo>
                  <a:pt x="1622" y="1261"/>
                </a:moveTo>
                <a:lnTo>
                  <a:pt x="1626" y="1261"/>
                </a:lnTo>
                <a:lnTo>
                  <a:pt x="1626" y="1261"/>
                </a:lnTo>
                <a:lnTo>
                  <a:pt x="1631" y="1261"/>
                </a:lnTo>
                <a:lnTo>
                  <a:pt x="1626" y="1257"/>
                </a:lnTo>
                <a:lnTo>
                  <a:pt x="1626" y="1257"/>
                </a:lnTo>
                <a:lnTo>
                  <a:pt x="1626" y="1257"/>
                </a:lnTo>
                <a:lnTo>
                  <a:pt x="1626" y="1257"/>
                </a:lnTo>
                <a:lnTo>
                  <a:pt x="1626" y="1257"/>
                </a:lnTo>
                <a:lnTo>
                  <a:pt x="1626" y="1257"/>
                </a:lnTo>
                <a:lnTo>
                  <a:pt x="1626" y="1257"/>
                </a:lnTo>
                <a:lnTo>
                  <a:pt x="1622" y="1261"/>
                </a:lnTo>
                <a:lnTo>
                  <a:pt x="1622" y="1261"/>
                </a:lnTo>
                <a:close/>
                <a:moveTo>
                  <a:pt x="1622" y="1261"/>
                </a:moveTo>
                <a:lnTo>
                  <a:pt x="1617" y="1266"/>
                </a:lnTo>
                <a:lnTo>
                  <a:pt x="1622" y="1266"/>
                </a:lnTo>
                <a:lnTo>
                  <a:pt x="1622" y="1266"/>
                </a:lnTo>
                <a:lnTo>
                  <a:pt x="1622" y="1266"/>
                </a:lnTo>
                <a:lnTo>
                  <a:pt x="1622" y="1266"/>
                </a:lnTo>
                <a:lnTo>
                  <a:pt x="1622" y="1261"/>
                </a:lnTo>
                <a:lnTo>
                  <a:pt x="1622" y="1261"/>
                </a:lnTo>
                <a:lnTo>
                  <a:pt x="1622" y="1261"/>
                </a:lnTo>
                <a:lnTo>
                  <a:pt x="1622" y="1257"/>
                </a:lnTo>
                <a:lnTo>
                  <a:pt x="1622" y="1257"/>
                </a:lnTo>
                <a:lnTo>
                  <a:pt x="1622" y="1257"/>
                </a:lnTo>
                <a:lnTo>
                  <a:pt x="1622" y="1261"/>
                </a:lnTo>
                <a:close/>
                <a:moveTo>
                  <a:pt x="1622" y="1320"/>
                </a:moveTo>
                <a:lnTo>
                  <a:pt x="1622" y="1316"/>
                </a:lnTo>
                <a:lnTo>
                  <a:pt x="1622" y="1316"/>
                </a:lnTo>
                <a:lnTo>
                  <a:pt x="1622" y="1316"/>
                </a:lnTo>
                <a:lnTo>
                  <a:pt x="1622" y="1316"/>
                </a:lnTo>
                <a:lnTo>
                  <a:pt x="1622" y="1320"/>
                </a:lnTo>
                <a:lnTo>
                  <a:pt x="1622" y="1320"/>
                </a:lnTo>
                <a:lnTo>
                  <a:pt x="1622" y="1320"/>
                </a:lnTo>
                <a:lnTo>
                  <a:pt x="1622" y="1320"/>
                </a:lnTo>
                <a:lnTo>
                  <a:pt x="1622" y="1320"/>
                </a:lnTo>
                <a:close/>
                <a:moveTo>
                  <a:pt x="50" y="1094"/>
                </a:moveTo>
                <a:lnTo>
                  <a:pt x="50" y="1094"/>
                </a:lnTo>
                <a:lnTo>
                  <a:pt x="50" y="1090"/>
                </a:lnTo>
                <a:lnTo>
                  <a:pt x="50" y="1090"/>
                </a:lnTo>
                <a:lnTo>
                  <a:pt x="50" y="1090"/>
                </a:lnTo>
                <a:lnTo>
                  <a:pt x="50" y="1090"/>
                </a:lnTo>
                <a:lnTo>
                  <a:pt x="45" y="1090"/>
                </a:lnTo>
                <a:lnTo>
                  <a:pt x="45" y="1090"/>
                </a:lnTo>
                <a:lnTo>
                  <a:pt x="45" y="1090"/>
                </a:lnTo>
                <a:lnTo>
                  <a:pt x="41" y="1090"/>
                </a:lnTo>
                <a:lnTo>
                  <a:pt x="41" y="1090"/>
                </a:lnTo>
                <a:lnTo>
                  <a:pt x="41" y="1090"/>
                </a:lnTo>
                <a:lnTo>
                  <a:pt x="45" y="1094"/>
                </a:lnTo>
                <a:lnTo>
                  <a:pt x="50" y="1094"/>
                </a:lnTo>
                <a:close/>
                <a:moveTo>
                  <a:pt x="5" y="1067"/>
                </a:moveTo>
                <a:lnTo>
                  <a:pt x="5" y="1072"/>
                </a:lnTo>
                <a:lnTo>
                  <a:pt x="0" y="1072"/>
                </a:lnTo>
                <a:lnTo>
                  <a:pt x="0" y="1072"/>
                </a:lnTo>
                <a:lnTo>
                  <a:pt x="0" y="1072"/>
                </a:lnTo>
                <a:lnTo>
                  <a:pt x="5" y="1072"/>
                </a:lnTo>
                <a:lnTo>
                  <a:pt x="5" y="1072"/>
                </a:lnTo>
                <a:lnTo>
                  <a:pt x="5" y="1072"/>
                </a:lnTo>
                <a:lnTo>
                  <a:pt x="5" y="1067"/>
                </a:lnTo>
                <a:lnTo>
                  <a:pt x="5" y="1067"/>
                </a:lnTo>
                <a:lnTo>
                  <a:pt x="5" y="1067"/>
                </a:lnTo>
                <a:lnTo>
                  <a:pt x="5" y="1067"/>
                </a:lnTo>
                <a:close/>
                <a:moveTo>
                  <a:pt x="18" y="1063"/>
                </a:moveTo>
                <a:lnTo>
                  <a:pt x="14" y="1067"/>
                </a:lnTo>
                <a:lnTo>
                  <a:pt x="9" y="1067"/>
                </a:lnTo>
                <a:lnTo>
                  <a:pt x="9" y="1067"/>
                </a:lnTo>
                <a:lnTo>
                  <a:pt x="14" y="1072"/>
                </a:lnTo>
                <a:lnTo>
                  <a:pt x="14" y="1072"/>
                </a:lnTo>
                <a:lnTo>
                  <a:pt x="14" y="1072"/>
                </a:lnTo>
                <a:lnTo>
                  <a:pt x="14" y="1072"/>
                </a:lnTo>
                <a:lnTo>
                  <a:pt x="18" y="1072"/>
                </a:lnTo>
                <a:lnTo>
                  <a:pt x="18" y="1072"/>
                </a:lnTo>
                <a:lnTo>
                  <a:pt x="18" y="1067"/>
                </a:lnTo>
                <a:lnTo>
                  <a:pt x="18" y="1067"/>
                </a:lnTo>
                <a:lnTo>
                  <a:pt x="18" y="1067"/>
                </a:lnTo>
                <a:lnTo>
                  <a:pt x="18" y="1063"/>
                </a:lnTo>
                <a:lnTo>
                  <a:pt x="18" y="1063"/>
                </a:lnTo>
                <a:close/>
                <a:moveTo>
                  <a:pt x="45" y="1099"/>
                </a:moveTo>
                <a:lnTo>
                  <a:pt x="45" y="1099"/>
                </a:lnTo>
                <a:lnTo>
                  <a:pt x="45" y="1099"/>
                </a:lnTo>
                <a:lnTo>
                  <a:pt x="45" y="1094"/>
                </a:lnTo>
                <a:lnTo>
                  <a:pt x="45" y="1094"/>
                </a:lnTo>
                <a:lnTo>
                  <a:pt x="45" y="1099"/>
                </a:lnTo>
                <a:lnTo>
                  <a:pt x="41" y="1099"/>
                </a:lnTo>
                <a:lnTo>
                  <a:pt x="45" y="1099"/>
                </a:lnTo>
                <a:lnTo>
                  <a:pt x="45" y="1099"/>
                </a:lnTo>
                <a:lnTo>
                  <a:pt x="45" y="1099"/>
                </a:lnTo>
                <a:close/>
              </a:path>
            </a:pathLst>
          </a:custGeom>
          <a:noFill/>
          <a:ln w="127"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p>
        </p:txBody>
      </p:sp>
      <p:grpSp>
        <p:nvGrpSpPr>
          <p:cNvPr id="3" name="Group 2">
            <a:extLst>
              <a:ext uri="{FF2B5EF4-FFF2-40B4-BE49-F238E27FC236}">
                <a16:creationId xmlns:a16="http://schemas.microsoft.com/office/drawing/2014/main" id="{5CD3CFD2-B757-FD4F-AD08-D585C37D928E}"/>
              </a:ext>
            </a:extLst>
          </p:cNvPr>
          <p:cNvGrpSpPr/>
          <p:nvPr/>
        </p:nvGrpSpPr>
        <p:grpSpPr>
          <a:xfrm>
            <a:off x="3188575" y="1834331"/>
            <a:ext cx="9409297" cy="4419600"/>
            <a:chOff x="-913778" y="404664"/>
            <a:chExt cx="13739107" cy="6453336"/>
          </a:xfrm>
        </p:grpSpPr>
        <p:sp>
          <p:nvSpPr>
            <p:cNvPr id="535" name="Freeform 171">
              <a:extLst>
                <a:ext uri="{FF2B5EF4-FFF2-40B4-BE49-F238E27FC236}">
                  <a16:creationId xmlns:a16="http://schemas.microsoft.com/office/drawing/2014/main" id="{662D85FE-C171-B742-9FF1-E38B718F4DF3}"/>
                </a:ext>
              </a:extLst>
            </p:cNvPr>
            <p:cNvSpPr>
              <a:spLocks noEditPoints="1"/>
            </p:cNvSpPr>
            <p:nvPr/>
          </p:nvSpPr>
          <p:spPr bwMode="auto">
            <a:xfrm>
              <a:off x="-913778" y="701761"/>
              <a:ext cx="4001939" cy="2488795"/>
            </a:xfrm>
            <a:custGeom>
              <a:avLst/>
              <a:gdLst>
                <a:gd name="T0" fmla="*/ 0 w 1667"/>
                <a:gd name="T1" fmla="*/ 963 h 1022"/>
                <a:gd name="T2" fmla="*/ 1305 w 1667"/>
                <a:gd name="T3" fmla="*/ 479 h 1022"/>
                <a:gd name="T4" fmla="*/ 1418 w 1667"/>
                <a:gd name="T5" fmla="*/ 529 h 1022"/>
                <a:gd name="T6" fmla="*/ 1441 w 1667"/>
                <a:gd name="T7" fmla="*/ 620 h 1022"/>
                <a:gd name="T8" fmla="*/ 1608 w 1667"/>
                <a:gd name="T9" fmla="*/ 570 h 1022"/>
                <a:gd name="T10" fmla="*/ 1658 w 1667"/>
                <a:gd name="T11" fmla="*/ 570 h 1022"/>
                <a:gd name="T12" fmla="*/ 1631 w 1667"/>
                <a:gd name="T13" fmla="*/ 588 h 1022"/>
                <a:gd name="T14" fmla="*/ 1590 w 1667"/>
                <a:gd name="T15" fmla="*/ 638 h 1022"/>
                <a:gd name="T16" fmla="*/ 1518 w 1667"/>
                <a:gd name="T17" fmla="*/ 660 h 1022"/>
                <a:gd name="T18" fmla="*/ 1486 w 1667"/>
                <a:gd name="T19" fmla="*/ 701 h 1022"/>
                <a:gd name="T20" fmla="*/ 1472 w 1667"/>
                <a:gd name="T21" fmla="*/ 687 h 1022"/>
                <a:gd name="T22" fmla="*/ 1454 w 1667"/>
                <a:gd name="T23" fmla="*/ 701 h 1022"/>
                <a:gd name="T24" fmla="*/ 1450 w 1667"/>
                <a:gd name="T25" fmla="*/ 728 h 1022"/>
                <a:gd name="T26" fmla="*/ 1445 w 1667"/>
                <a:gd name="T27" fmla="*/ 755 h 1022"/>
                <a:gd name="T28" fmla="*/ 1396 w 1667"/>
                <a:gd name="T29" fmla="*/ 787 h 1022"/>
                <a:gd name="T30" fmla="*/ 1337 w 1667"/>
                <a:gd name="T31" fmla="*/ 832 h 1022"/>
                <a:gd name="T32" fmla="*/ 1305 w 1667"/>
                <a:gd name="T33" fmla="*/ 954 h 1022"/>
                <a:gd name="T34" fmla="*/ 1292 w 1667"/>
                <a:gd name="T35" fmla="*/ 882 h 1022"/>
                <a:gd name="T36" fmla="*/ 1228 w 1667"/>
                <a:gd name="T37" fmla="*/ 850 h 1022"/>
                <a:gd name="T38" fmla="*/ 1183 w 1667"/>
                <a:gd name="T39" fmla="*/ 864 h 1022"/>
                <a:gd name="T40" fmla="*/ 1134 w 1667"/>
                <a:gd name="T41" fmla="*/ 859 h 1022"/>
                <a:gd name="T42" fmla="*/ 1057 w 1667"/>
                <a:gd name="T43" fmla="*/ 886 h 1022"/>
                <a:gd name="T44" fmla="*/ 1007 w 1667"/>
                <a:gd name="T45" fmla="*/ 900 h 1022"/>
                <a:gd name="T46" fmla="*/ 935 w 1667"/>
                <a:gd name="T47" fmla="*/ 809 h 1022"/>
                <a:gd name="T48" fmla="*/ 754 w 1667"/>
                <a:gd name="T49" fmla="*/ 737 h 1022"/>
                <a:gd name="T50" fmla="*/ 768 w 1667"/>
                <a:gd name="T51" fmla="*/ 660 h 1022"/>
                <a:gd name="T52" fmla="*/ 813 w 1667"/>
                <a:gd name="T53" fmla="*/ 552 h 1022"/>
                <a:gd name="T54" fmla="*/ 903 w 1667"/>
                <a:gd name="T55" fmla="*/ 461 h 1022"/>
                <a:gd name="T56" fmla="*/ 899 w 1667"/>
                <a:gd name="T57" fmla="*/ 479 h 1022"/>
                <a:gd name="T58" fmla="*/ 1016 w 1667"/>
                <a:gd name="T59" fmla="*/ 452 h 1022"/>
                <a:gd name="T60" fmla="*/ 447 w 1667"/>
                <a:gd name="T61" fmla="*/ 285 h 1022"/>
                <a:gd name="T62" fmla="*/ 483 w 1667"/>
                <a:gd name="T63" fmla="*/ 276 h 1022"/>
                <a:gd name="T64" fmla="*/ 935 w 1667"/>
                <a:gd name="T65" fmla="*/ 312 h 1022"/>
                <a:gd name="T66" fmla="*/ 917 w 1667"/>
                <a:gd name="T67" fmla="*/ 321 h 1022"/>
                <a:gd name="T68" fmla="*/ 939 w 1667"/>
                <a:gd name="T69" fmla="*/ 299 h 1022"/>
                <a:gd name="T70" fmla="*/ 944 w 1667"/>
                <a:gd name="T71" fmla="*/ 285 h 1022"/>
                <a:gd name="T72" fmla="*/ 921 w 1667"/>
                <a:gd name="T73" fmla="*/ 271 h 1022"/>
                <a:gd name="T74" fmla="*/ 948 w 1667"/>
                <a:gd name="T75" fmla="*/ 253 h 1022"/>
                <a:gd name="T76" fmla="*/ 768 w 1667"/>
                <a:gd name="T77" fmla="*/ 222 h 1022"/>
                <a:gd name="T78" fmla="*/ 668 w 1667"/>
                <a:gd name="T79" fmla="*/ 158 h 1022"/>
                <a:gd name="T80" fmla="*/ 1138 w 1667"/>
                <a:gd name="T81" fmla="*/ 32 h 1022"/>
                <a:gd name="T82" fmla="*/ 957 w 1667"/>
                <a:gd name="T83" fmla="*/ 213 h 1022"/>
                <a:gd name="T84" fmla="*/ 962 w 1667"/>
                <a:gd name="T85" fmla="*/ 280 h 1022"/>
                <a:gd name="T86" fmla="*/ 935 w 1667"/>
                <a:gd name="T87" fmla="*/ 303 h 1022"/>
                <a:gd name="T88" fmla="*/ 975 w 1667"/>
                <a:gd name="T89" fmla="*/ 249 h 1022"/>
                <a:gd name="T90" fmla="*/ 953 w 1667"/>
                <a:gd name="T91" fmla="*/ 235 h 1022"/>
                <a:gd name="T92" fmla="*/ 944 w 1667"/>
                <a:gd name="T93" fmla="*/ 217 h 1022"/>
                <a:gd name="T94" fmla="*/ 894 w 1667"/>
                <a:gd name="T95" fmla="*/ 195 h 1022"/>
                <a:gd name="T96" fmla="*/ 867 w 1667"/>
                <a:gd name="T97" fmla="*/ 190 h 1022"/>
                <a:gd name="T98" fmla="*/ 813 w 1667"/>
                <a:gd name="T99" fmla="*/ 204 h 1022"/>
                <a:gd name="T100" fmla="*/ 872 w 1667"/>
                <a:gd name="T101" fmla="*/ 172 h 1022"/>
                <a:gd name="T102" fmla="*/ 781 w 1667"/>
                <a:gd name="T103" fmla="*/ 199 h 1022"/>
                <a:gd name="T104" fmla="*/ 677 w 1667"/>
                <a:gd name="T105" fmla="*/ 240 h 1022"/>
                <a:gd name="T106" fmla="*/ 601 w 1667"/>
                <a:gd name="T107" fmla="*/ 253 h 1022"/>
                <a:gd name="T108" fmla="*/ 596 w 1667"/>
                <a:gd name="T109" fmla="*/ 249 h 1022"/>
                <a:gd name="T110" fmla="*/ 691 w 1667"/>
                <a:gd name="T111" fmla="*/ 226 h 1022"/>
                <a:gd name="T112" fmla="*/ 677 w 1667"/>
                <a:gd name="T113" fmla="*/ 195 h 1022"/>
                <a:gd name="T114" fmla="*/ 713 w 1667"/>
                <a:gd name="T115" fmla="*/ 163 h 1022"/>
                <a:gd name="T116" fmla="*/ 759 w 1667"/>
                <a:gd name="T117" fmla="*/ 127 h 1022"/>
                <a:gd name="T118" fmla="*/ 844 w 1667"/>
                <a:gd name="T119" fmla="*/ 95 h 1022"/>
                <a:gd name="T120" fmla="*/ 858 w 1667"/>
                <a:gd name="T121" fmla="*/ 63 h 1022"/>
                <a:gd name="T122" fmla="*/ 908 w 1667"/>
                <a:gd name="T123" fmla="*/ 63 h 1022"/>
                <a:gd name="T124" fmla="*/ 1030 w 1667"/>
                <a:gd name="T125" fmla="*/ 14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67" h="1022">
                  <a:moveTo>
                    <a:pt x="18" y="1017"/>
                  </a:moveTo>
                  <a:lnTo>
                    <a:pt x="18" y="1017"/>
                  </a:lnTo>
                  <a:lnTo>
                    <a:pt x="13" y="1022"/>
                  </a:lnTo>
                  <a:lnTo>
                    <a:pt x="13" y="1022"/>
                  </a:lnTo>
                  <a:lnTo>
                    <a:pt x="13" y="1017"/>
                  </a:lnTo>
                  <a:lnTo>
                    <a:pt x="13" y="1017"/>
                  </a:lnTo>
                  <a:lnTo>
                    <a:pt x="13" y="1008"/>
                  </a:lnTo>
                  <a:lnTo>
                    <a:pt x="18" y="1004"/>
                  </a:lnTo>
                  <a:lnTo>
                    <a:pt x="18" y="1004"/>
                  </a:lnTo>
                  <a:lnTo>
                    <a:pt x="18" y="999"/>
                  </a:lnTo>
                  <a:lnTo>
                    <a:pt x="18" y="999"/>
                  </a:lnTo>
                  <a:lnTo>
                    <a:pt x="22" y="995"/>
                  </a:lnTo>
                  <a:lnTo>
                    <a:pt x="22" y="995"/>
                  </a:lnTo>
                  <a:lnTo>
                    <a:pt x="22" y="990"/>
                  </a:lnTo>
                  <a:lnTo>
                    <a:pt x="22" y="990"/>
                  </a:lnTo>
                  <a:lnTo>
                    <a:pt x="27" y="995"/>
                  </a:lnTo>
                  <a:lnTo>
                    <a:pt x="31" y="999"/>
                  </a:lnTo>
                  <a:lnTo>
                    <a:pt x="31" y="999"/>
                  </a:lnTo>
                  <a:lnTo>
                    <a:pt x="31" y="1004"/>
                  </a:lnTo>
                  <a:lnTo>
                    <a:pt x="31" y="1004"/>
                  </a:lnTo>
                  <a:lnTo>
                    <a:pt x="31" y="1004"/>
                  </a:lnTo>
                  <a:lnTo>
                    <a:pt x="36" y="1008"/>
                  </a:lnTo>
                  <a:lnTo>
                    <a:pt x="36" y="1008"/>
                  </a:lnTo>
                  <a:lnTo>
                    <a:pt x="31" y="1008"/>
                  </a:lnTo>
                  <a:lnTo>
                    <a:pt x="27" y="1013"/>
                  </a:lnTo>
                  <a:lnTo>
                    <a:pt x="22" y="1013"/>
                  </a:lnTo>
                  <a:lnTo>
                    <a:pt x="18" y="1017"/>
                  </a:lnTo>
                  <a:lnTo>
                    <a:pt x="18" y="1017"/>
                  </a:lnTo>
                  <a:moveTo>
                    <a:pt x="22" y="977"/>
                  </a:moveTo>
                  <a:lnTo>
                    <a:pt x="22" y="977"/>
                  </a:lnTo>
                  <a:lnTo>
                    <a:pt x="22" y="977"/>
                  </a:lnTo>
                  <a:lnTo>
                    <a:pt x="22" y="977"/>
                  </a:lnTo>
                  <a:lnTo>
                    <a:pt x="22" y="977"/>
                  </a:lnTo>
                  <a:lnTo>
                    <a:pt x="27" y="977"/>
                  </a:lnTo>
                  <a:lnTo>
                    <a:pt x="27" y="977"/>
                  </a:lnTo>
                  <a:lnTo>
                    <a:pt x="27" y="977"/>
                  </a:lnTo>
                  <a:lnTo>
                    <a:pt x="27" y="981"/>
                  </a:lnTo>
                  <a:lnTo>
                    <a:pt x="27" y="981"/>
                  </a:lnTo>
                  <a:lnTo>
                    <a:pt x="22" y="981"/>
                  </a:lnTo>
                  <a:lnTo>
                    <a:pt x="22" y="981"/>
                  </a:lnTo>
                  <a:lnTo>
                    <a:pt x="18" y="981"/>
                  </a:lnTo>
                  <a:lnTo>
                    <a:pt x="18" y="981"/>
                  </a:lnTo>
                  <a:lnTo>
                    <a:pt x="18" y="981"/>
                  </a:lnTo>
                  <a:lnTo>
                    <a:pt x="18" y="981"/>
                  </a:lnTo>
                  <a:lnTo>
                    <a:pt x="18" y="977"/>
                  </a:lnTo>
                  <a:lnTo>
                    <a:pt x="18" y="977"/>
                  </a:lnTo>
                  <a:lnTo>
                    <a:pt x="18" y="977"/>
                  </a:lnTo>
                  <a:lnTo>
                    <a:pt x="18" y="977"/>
                  </a:lnTo>
                  <a:lnTo>
                    <a:pt x="18" y="972"/>
                  </a:lnTo>
                  <a:lnTo>
                    <a:pt x="18" y="972"/>
                  </a:lnTo>
                  <a:lnTo>
                    <a:pt x="18" y="972"/>
                  </a:lnTo>
                  <a:lnTo>
                    <a:pt x="22" y="972"/>
                  </a:lnTo>
                  <a:lnTo>
                    <a:pt x="22" y="977"/>
                  </a:lnTo>
                  <a:moveTo>
                    <a:pt x="4" y="963"/>
                  </a:moveTo>
                  <a:lnTo>
                    <a:pt x="4" y="963"/>
                  </a:lnTo>
                  <a:lnTo>
                    <a:pt x="4" y="963"/>
                  </a:lnTo>
                  <a:lnTo>
                    <a:pt x="4" y="963"/>
                  </a:lnTo>
                  <a:lnTo>
                    <a:pt x="4" y="963"/>
                  </a:lnTo>
                  <a:lnTo>
                    <a:pt x="4" y="963"/>
                  </a:lnTo>
                  <a:lnTo>
                    <a:pt x="4" y="963"/>
                  </a:lnTo>
                  <a:lnTo>
                    <a:pt x="4" y="963"/>
                  </a:lnTo>
                  <a:lnTo>
                    <a:pt x="4" y="968"/>
                  </a:lnTo>
                  <a:lnTo>
                    <a:pt x="4" y="963"/>
                  </a:lnTo>
                  <a:lnTo>
                    <a:pt x="0" y="963"/>
                  </a:lnTo>
                  <a:lnTo>
                    <a:pt x="0" y="963"/>
                  </a:lnTo>
                  <a:lnTo>
                    <a:pt x="0" y="963"/>
                  </a:lnTo>
                  <a:lnTo>
                    <a:pt x="0" y="963"/>
                  </a:lnTo>
                  <a:lnTo>
                    <a:pt x="0" y="963"/>
                  </a:lnTo>
                  <a:lnTo>
                    <a:pt x="0" y="963"/>
                  </a:lnTo>
                  <a:lnTo>
                    <a:pt x="0" y="963"/>
                  </a:lnTo>
                  <a:lnTo>
                    <a:pt x="0" y="963"/>
                  </a:lnTo>
                  <a:lnTo>
                    <a:pt x="0" y="963"/>
                  </a:lnTo>
                  <a:lnTo>
                    <a:pt x="0" y="959"/>
                  </a:lnTo>
                  <a:lnTo>
                    <a:pt x="0" y="959"/>
                  </a:lnTo>
                  <a:lnTo>
                    <a:pt x="0" y="959"/>
                  </a:lnTo>
                  <a:lnTo>
                    <a:pt x="0" y="959"/>
                  </a:lnTo>
                  <a:lnTo>
                    <a:pt x="4" y="954"/>
                  </a:lnTo>
                  <a:lnTo>
                    <a:pt x="4" y="954"/>
                  </a:lnTo>
                  <a:lnTo>
                    <a:pt x="4" y="959"/>
                  </a:lnTo>
                  <a:lnTo>
                    <a:pt x="4" y="959"/>
                  </a:lnTo>
                  <a:lnTo>
                    <a:pt x="4" y="959"/>
                  </a:lnTo>
                  <a:lnTo>
                    <a:pt x="4" y="963"/>
                  </a:lnTo>
                  <a:moveTo>
                    <a:pt x="1545" y="656"/>
                  </a:moveTo>
                  <a:lnTo>
                    <a:pt x="1545" y="656"/>
                  </a:lnTo>
                  <a:lnTo>
                    <a:pt x="1540" y="656"/>
                  </a:lnTo>
                  <a:lnTo>
                    <a:pt x="1545" y="656"/>
                  </a:lnTo>
                  <a:lnTo>
                    <a:pt x="1545" y="656"/>
                  </a:lnTo>
                  <a:lnTo>
                    <a:pt x="1545" y="656"/>
                  </a:lnTo>
                  <a:lnTo>
                    <a:pt x="1549" y="656"/>
                  </a:lnTo>
                  <a:lnTo>
                    <a:pt x="1549" y="651"/>
                  </a:lnTo>
                  <a:lnTo>
                    <a:pt x="1549" y="651"/>
                  </a:lnTo>
                  <a:lnTo>
                    <a:pt x="1549" y="656"/>
                  </a:lnTo>
                  <a:lnTo>
                    <a:pt x="1554" y="656"/>
                  </a:lnTo>
                  <a:lnTo>
                    <a:pt x="1554" y="651"/>
                  </a:lnTo>
                  <a:lnTo>
                    <a:pt x="1545" y="656"/>
                  </a:lnTo>
                  <a:lnTo>
                    <a:pt x="1545" y="656"/>
                  </a:lnTo>
                  <a:lnTo>
                    <a:pt x="1540" y="656"/>
                  </a:lnTo>
                  <a:lnTo>
                    <a:pt x="1540" y="656"/>
                  </a:lnTo>
                  <a:lnTo>
                    <a:pt x="1540" y="660"/>
                  </a:lnTo>
                  <a:lnTo>
                    <a:pt x="1531" y="660"/>
                  </a:lnTo>
                  <a:lnTo>
                    <a:pt x="1531" y="660"/>
                  </a:lnTo>
                  <a:lnTo>
                    <a:pt x="1531" y="660"/>
                  </a:lnTo>
                  <a:lnTo>
                    <a:pt x="1522" y="660"/>
                  </a:lnTo>
                  <a:lnTo>
                    <a:pt x="1522" y="660"/>
                  </a:lnTo>
                  <a:lnTo>
                    <a:pt x="1518" y="660"/>
                  </a:lnTo>
                  <a:lnTo>
                    <a:pt x="1522" y="660"/>
                  </a:lnTo>
                  <a:lnTo>
                    <a:pt x="1522" y="660"/>
                  </a:lnTo>
                  <a:lnTo>
                    <a:pt x="1522" y="660"/>
                  </a:lnTo>
                  <a:lnTo>
                    <a:pt x="1522" y="660"/>
                  </a:lnTo>
                  <a:lnTo>
                    <a:pt x="1518" y="660"/>
                  </a:lnTo>
                  <a:lnTo>
                    <a:pt x="1518" y="660"/>
                  </a:lnTo>
                  <a:lnTo>
                    <a:pt x="1518" y="660"/>
                  </a:lnTo>
                  <a:lnTo>
                    <a:pt x="1518" y="660"/>
                  </a:lnTo>
                  <a:lnTo>
                    <a:pt x="1518" y="660"/>
                  </a:lnTo>
                  <a:lnTo>
                    <a:pt x="1522" y="656"/>
                  </a:lnTo>
                  <a:lnTo>
                    <a:pt x="1522" y="656"/>
                  </a:lnTo>
                  <a:lnTo>
                    <a:pt x="1527" y="656"/>
                  </a:lnTo>
                  <a:lnTo>
                    <a:pt x="1527" y="656"/>
                  </a:lnTo>
                  <a:lnTo>
                    <a:pt x="1527" y="656"/>
                  </a:lnTo>
                  <a:lnTo>
                    <a:pt x="1527" y="656"/>
                  </a:lnTo>
                  <a:lnTo>
                    <a:pt x="1527" y="656"/>
                  </a:lnTo>
                  <a:lnTo>
                    <a:pt x="1527" y="656"/>
                  </a:lnTo>
                  <a:lnTo>
                    <a:pt x="1531" y="656"/>
                  </a:lnTo>
                  <a:lnTo>
                    <a:pt x="1531" y="656"/>
                  </a:lnTo>
                  <a:lnTo>
                    <a:pt x="1531" y="656"/>
                  </a:lnTo>
                  <a:lnTo>
                    <a:pt x="1531" y="656"/>
                  </a:lnTo>
                  <a:lnTo>
                    <a:pt x="1531" y="656"/>
                  </a:lnTo>
                  <a:lnTo>
                    <a:pt x="1536" y="656"/>
                  </a:lnTo>
                  <a:lnTo>
                    <a:pt x="1536" y="656"/>
                  </a:lnTo>
                  <a:lnTo>
                    <a:pt x="1540" y="656"/>
                  </a:lnTo>
                  <a:lnTo>
                    <a:pt x="1540" y="656"/>
                  </a:lnTo>
                  <a:lnTo>
                    <a:pt x="1545" y="651"/>
                  </a:lnTo>
                  <a:lnTo>
                    <a:pt x="1549" y="651"/>
                  </a:lnTo>
                  <a:lnTo>
                    <a:pt x="1549" y="651"/>
                  </a:lnTo>
                  <a:lnTo>
                    <a:pt x="1545" y="651"/>
                  </a:lnTo>
                  <a:lnTo>
                    <a:pt x="1545" y="656"/>
                  </a:lnTo>
                  <a:moveTo>
                    <a:pt x="1305" y="479"/>
                  </a:moveTo>
                  <a:lnTo>
                    <a:pt x="1305" y="479"/>
                  </a:lnTo>
                  <a:lnTo>
                    <a:pt x="1301" y="484"/>
                  </a:lnTo>
                  <a:lnTo>
                    <a:pt x="1301" y="484"/>
                  </a:lnTo>
                  <a:lnTo>
                    <a:pt x="1301" y="484"/>
                  </a:lnTo>
                  <a:lnTo>
                    <a:pt x="1301" y="484"/>
                  </a:lnTo>
                  <a:lnTo>
                    <a:pt x="1301" y="484"/>
                  </a:lnTo>
                  <a:lnTo>
                    <a:pt x="1305" y="484"/>
                  </a:lnTo>
                  <a:lnTo>
                    <a:pt x="1310" y="488"/>
                  </a:lnTo>
                  <a:lnTo>
                    <a:pt x="1310" y="488"/>
                  </a:lnTo>
                  <a:lnTo>
                    <a:pt x="1310" y="488"/>
                  </a:lnTo>
                  <a:lnTo>
                    <a:pt x="1314" y="488"/>
                  </a:lnTo>
                  <a:lnTo>
                    <a:pt x="1314" y="488"/>
                  </a:lnTo>
                  <a:lnTo>
                    <a:pt x="1314" y="488"/>
                  </a:lnTo>
                  <a:lnTo>
                    <a:pt x="1319" y="488"/>
                  </a:lnTo>
                  <a:lnTo>
                    <a:pt x="1319" y="488"/>
                  </a:lnTo>
                  <a:lnTo>
                    <a:pt x="1323" y="488"/>
                  </a:lnTo>
                  <a:lnTo>
                    <a:pt x="1323" y="488"/>
                  </a:lnTo>
                  <a:lnTo>
                    <a:pt x="1323" y="488"/>
                  </a:lnTo>
                  <a:lnTo>
                    <a:pt x="1323" y="488"/>
                  </a:lnTo>
                  <a:lnTo>
                    <a:pt x="1328" y="493"/>
                  </a:lnTo>
                  <a:lnTo>
                    <a:pt x="1328" y="493"/>
                  </a:lnTo>
                  <a:lnTo>
                    <a:pt x="1328" y="493"/>
                  </a:lnTo>
                  <a:lnTo>
                    <a:pt x="1328" y="493"/>
                  </a:lnTo>
                  <a:lnTo>
                    <a:pt x="1328" y="497"/>
                  </a:lnTo>
                  <a:lnTo>
                    <a:pt x="1328" y="497"/>
                  </a:lnTo>
                  <a:lnTo>
                    <a:pt x="1328" y="497"/>
                  </a:lnTo>
                  <a:lnTo>
                    <a:pt x="1332" y="497"/>
                  </a:lnTo>
                  <a:lnTo>
                    <a:pt x="1332" y="497"/>
                  </a:lnTo>
                  <a:lnTo>
                    <a:pt x="1332" y="497"/>
                  </a:lnTo>
                  <a:lnTo>
                    <a:pt x="1337" y="502"/>
                  </a:lnTo>
                  <a:lnTo>
                    <a:pt x="1337" y="502"/>
                  </a:lnTo>
                  <a:lnTo>
                    <a:pt x="1341" y="502"/>
                  </a:lnTo>
                  <a:lnTo>
                    <a:pt x="1341" y="502"/>
                  </a:lnTo>
                  <a:lnTo>
                    <a:pt x="1346" y="497"/>
                  </a:lnTo>
                  <a:lnTo>
                    <a:pt x="1346" y="497"/>
                  </a:lnTo>
                  <a:lnTo>
                    <a:pt x="1350" y="497"/>
                  </a:lnTo>
                  <a:lnTo>
                    <a:pt x="1350" y="502"/>
                  </a:lnTo>
                  <a:lnTo>
                    <a:pt x="1350" y="502"/>
                  </a:lnTo>
                  <a:lnTo>
                    <a:pt x="1350" y="502"/>
                  </a:lnTo>
                  <a:lnTo>
                    <a:pt x="1355" y="502"/>
                  </a:lnTo>
                  <a:lnTo>
                    <a:pt x="1359" y="502"/>
                  </a:lnTo>
                  <a:lnTo>
                    <a:pt x="1359" y="502"/>
                  </a:lnTo>
                  <a:lnTo>
                    <a:pt x="1359" y="502"/>
                  </a:lnTo>
                  <a:lnTo>
                    <a:pt x="1359" y="507"/>
                  </a:lnTo>
                  <a:lnTo>
                    <a:pt x="1359" y="502"/>
                  </a:lnTo>
                  <a:lnTo>
                    <a:pt x="1364" y="507"/>
                  </a:lnTo>
                  <a:lnTo>
                    <a:pt x="1364" y="507"/>
                  </a:lnTo>
                  <a:lnTo>
                    <a:pt x="1368" y="507"/>
                  </a:lnTo>
                  <a:lnTo>
                    <a:pt x="1368" y="502"/>
                  </a:lnTo>
                  <a:lnTo>
                    <a:pt x="1373" y="502"/>
                  </a:lnTo>
                  <a:lnTo>
                    <a:pt x="1378" y="502"/>
                  </a:lnTo>
                  <a:lnTo>
                    <a:pt x="1382" y="502"/>
                  </a:lnTo>
                  <a:lnTo>
                    <a:pt x="1387" y="502"/>
                  </a:lnTo>
                  <a:lnTo>
                    <a:pt x="1387" y="502"/>
                  </a:lnTo>
                  <a:lnTo>
                    <a:pt x="1387" y="502"/>
                  </a:lnTo>
                  <a:lnTo>
                    <a:pt x="1391" y="502"/>
                  </a:lnTo>
                  <a:lnTo>
                    <a:pt x="1391" y="507"/>
                  </a:lnTo>
                  <a:lnTo>
                    <a:pt x="1391" y="507"/>
                  </a:lnTo>
                  <a:lnTo>
                    <a:pt x="1396" y="511"/>
                  </a:lnTo>
                  <a:lnTo>
                    <a:pt x="1400" y="511"/>
                  </a:lnTo>
                  <a:lnTo>
                    <a:pt x="1400" y="516"/>
                  </a:lnTo>
                  <a:lnTo>
                    <a:pt x="1405" y="516"/>
                  </a:lnTo>
                  <a:lnTo>
                    <a:pt x="1405" y="516"/>
                  </a:lnTo>
                  <a:lnTo>
                    <a:pt x="1405" y="520"/>
                  </a:lnTo>
                  <a:lnTo>
                    <a:pt x="1409" y="520"/>
                  </a:lnTo>
                  <a:lnTo>
                    <a:pt x="1409" y="520"/>
                  </a:lnTo>
                  <a:lnTo>
                    <a:pt x="1409" y="525"/>
                  </a:lnTo>
                  <a:lnTo>
                    <a:pt x="1414" y="525"/>
                  </a:lnTo>
                  <a:lnTo>
                    <a:pt x="1414" y="525"/>
                  </a:lnTo>
                  <a:lnTo>
                    <a:pt x="1418" y="529"/>
                  </a:lnTo>
                  <a:lnTo>
                    <a:pt x="1418" y="529"/>
                  </a:lnTo>
                  <a:lnTo>
                    <a:pt x="1418" y="534"/>
                  </a:lnTo>
                  <a:lnTo>
                    <a:pt x="1418" y="534"/>
                  </a:lnTo>
                  <a:lnTo>
                    <a:pt x="1418" y="538"/>
                  </a:lnTo>
                  <a:lnTo>
                    <a:pt x="1418" y="538"/>
                  </a:lnTo>
                  <a:lnTo>
                    <a:pt x="1418" y="538"/>
                  </a:lnTo>
                  <a:lnTo>
                    <a:pt x="1418" y="538"/>
                  </a:lnTo>
                  <a:lnTo>
                    <a:pt x="1423" y="538"/>
                  </a:lnTo>
                  <a:lnTo>
                    <a:pt x="1423" y="538"/>
                  </a:lnTo>
                  <a:lnTo>
                    <a:pt x="1423" y="538"/>
                  </a:lnTo>
                  <a:lnTo>
                    <a:pt x="1423" y="538"/>
                  </a:lnTo>
                  <a:lnTo>
                    <a:pt x="1423" y="538"/>
                  </a:lnTo>
                  <a:lnTo>
                    <a:pt x="1423" y="538"/>
                  </a:lnTo>
                  <a:lnTo>
                    <a:pt x="1423" y="538"/>
                  </a:lnTo>
                  <a:lnTo>
                    <a:pt x="1423" y="538"/>
                  </a:lnTo>
                  <a:lnTo>
                    <a:pt x="1423" y="543"/>
                  </a:lnTo>
                  <a:lnTo>
                    <a:pt x="1423" y="543"/>
                  </a:lnTo>
                  <a:lnTo>
                    <a:pt x="1423" y="543"/>
                  </a:lnTo>
                  <a:lnTo>
                    <a:pt x="1423" y="547"/>
                  </a:lnTo>
                  <a:lnTo>
                    <a:pt x="1423" y="547"/>
                  </a:lnTo>
                  <a:lnTo>
                    <a:pt x="1423" y="547"/>
                  </a:lnTo>
                  <a:lnTo>
                    <a:pt x="1427" y="547"/>
                  </a:lnTo>
                  <a:lnTo>
                    <a:pt x="1427" y="547"/>
                  </a:lnTo>
                  <a:lnTo>
                    <a:pt x="1427" y="547"/>
                  </a:lnTo>
                  <a:lnTo>
                    <a:pt x="1427" y="547"/>
                  </a:lnTo>
                  <a:lnTo>
                    <a:pt x="1427" y="547"/>
                  </a:lnTo>
                  <a:lnTo>
                    <a:pt x="1427" y="547"/>
                  </a:lnTo>
                  <a:lnTo>
                    <a:pt x="1423" y="552"/>
                  </a:lnTo>
                  <a:lnTo>
                    <a:pt x="1427" y="556"/>
                  </a:lnTo>
                  <a:lnTo>
                    <a:pt x="1427" y="556"/>
                  </a:lnTo>
                  <a:lnTo>
                    <a:pt x="1432" y="561"/>
                  </a:lnTo>
                  <a:lnTo>
                    <a:pt x="1432" y="561"/>
                  </a:lnTo>
                  <a:lnTo>
                    <a:pt x="1436" y="561"/>
                  </a:lnTo>
                  <a:lnTo>
                    <a:pt x="1436" y="565"/>
                  </a:lnTo>
                  <a:lnTo>
                    <a:pt x="1432" y="565"/>
                  </a:lnTo>
                  <a:lnTo>
                    <a:pt x="1432" y="570"/>
                  </a:lnTo>
                  <a:lnTo>
                    <a:pt x="1432" y="574"/>
                  </a:lnTo>
                  <a:lnTo>
                    <a:pt x="1432" y="579"/>
                  </a:lnTo>
                  <a:lnTo>
                    <a:pt x="1427" y="579"/>
                  </a:lnTo>
                  <a:lnTo>
                    <a:pt x="1427" y="583"/>
                  </a:lnTo>
                  <a:lnTo>
                    <a:pt x="1427" y="588"/>
                  </a:lnTo>
                  <a:lnTo>
                    <a:pt x="1423" y="592"/>
                  </a:lnTo>
                  <a:lnTo>
                    <a:pt x="1423" y="597"/>
                  </a:lnTo>
                  <a:lnTo>
                    <a:pt x="1423" y="597"/>
                  </a:lnTo>
                  <a:lnTo>
                    <a:pt x="1418" y="601"/>
                  </a:lnTo>
                  <a:lnTo>
                    <a:pt x="1414" y="606"/>
                  </a:lnTo>
                  <a:lnTo>
                    <a:pt x="1414" y="606"/>
                  </a:lnTo>
                  <a:lnTo>
                    <a:pt x="1409" y="611"/>
                  </a:lnTo>
                  <a:lnTo>
                    <a:pt x="1409" y="615"/>
                  </a:lnTo>
                  <a:lnTo>
                    <a:pt x="1405" y="615"/>
                  </a:lnTo>
                  <a:lnTo>
                    <a:pt x="1405" y="615"/>
                  </a:lnTo>
                  <a:lnTo>
                    <a:pt x="1400" y="620"/>
                  </a:lnTo>
                  <a:lnTo>
                    <a:pt x="1396" y="620"/>
                  </a:lnTo>
                  <a:lnTo>
                    <a:pt x="1396" y="620"/>
                  </a:lnTo>
                  <a:lnTo>
                    <a:pt x="1396" y="620"/>
                  </a:lnTo>
                  <a:lnTo>
                    <a:pt x="1396" y="624"/>
                  </a:lnTo>
                  <a:lnTo>
                    <a:pt x="1391" y="629"/>
                  </a:lnTo>
                  <a:lnTo>
                    <a:pt x="1391" y="629"/>
                  </a:lnTo>
                  <a:lnTo>
                    <a:pt x="1396" y="633"/>
                  </a:lnTo>
                  <a:lnTo>
                    <a:pt x="1396" y="633"/>
                  </a:lnTo>
                  <a:lnTo>
                    <a:pt x="1400" y="633"/>
                  </a:lnTo>
                  <a:lnTo>
                    <a:pt x="1405" y="633"/>
                  </a:lnTo>
                  <a:lnTo>
                    <a:pt x="1409" y="629"/>
                  </a:lnTo>
                  <a:lnTo>
                    <a:pt x="1414" y="629"/>
                  </a:lnTo>
                  <a:lnTo>
                    <a:pt x="1418" y="624"/>
                  </a:lnTo>
                  <a:lnTo>
                    <a:pt x="1423" y="624"/>
                  </a:lnTo>
                  <a:lnTo>
                    <a:pt x="1427" y="624"/>
                  </a:lnTo>
                  <a:lnTo>
                    <a:pt x="1432" y="624"/>
                  </a:lnTo>
                  <a:lnTo>
                    <a:pt x="1441" y="620"/>
                  </a:lnTo>
                  <a:lnTo>
                    <a:pt x="1445" y="620"/>
                  </a:lnTo>
                  <a:lnTo>
                    <a:pt x="1450" y="620"/>
                  </a:lnTo>
                  <a:lnTo>
                    <a:pt x="1454" y="615"/>
                  </a:lnTo>
                  <a:lnTo>
                    <a:pt x="1459" y="615"/>
                  </a:lnTo>
                  <a:lnTo>
                    <a:pt x="1463" y="615"/>
                  </a:lnTo>
                  <a:lnTo>
                    <a:pt x="1463" y="615"/>
                  </a:lnTo>
                  <a:lnTo>
                    <a:pt x="1463" y="611"/>
                  </a:lnTo>
                  <a:lnTo>
                    <a:pt x="1463" y="611"/>
                  </a:lnTo>
                  <a:lnTo>
                    <a:pt x="1463" y="611"/>
                  </a:lnTo>
                  <a:lnTo>
                    <a:pt x="1463" y="611"/>
                  </a:lnTo>
                  <a:lnTo>
                    <a:pt x="1463" y="611"/>
                  </a:lnTo>
                  <a:lnTo>
                    <a:pt x="1463" y="611"/>
                  </a:lnTo>
                  <a:lnTo>
                    <a:pt x="1463" y="611"/>
                  </a:lnTo>
                  <a:lnTo>
                    <a:pt x="1463" y="611"/>
                  </a:lnTo>
                  <a:lnTo>
                    <a:pt x="1463" y="611"/>
                  </a:lnTo>
                  <a:lnTo>
                    <a:pt x="1468" y="606"/>
                  </a:lnTo>
                  <a:lnTo>
                    <a:pt x="1468" y="606"/>
                  </a:lnTo>
                  <a:lnTo>
                    <a:pt x="1468" y="601"/>
                  </a:lnTo>
                  <a:lnTo>
                    <a:pt x="1468" y="601"/>
                  </a:lnTo>
                  <a:lnTo>
                    <a:pt x="1472" y="601"/>
                  </a:lnTo>
                  <a:lnTo>
                    <a:pt x="1472" y="597"/>
                  </a:lnTo>
                  <a:lnTo>
                    <a:pt x="1477" y="597"/>
                  </a:lnTo>
                  <a:lnTo>
                    <a:pt x="1481" y="597"/>
                  </a:lnTo>
                  <a:lnTo>
                    <a:pt x="1486" y="601"/>
                  </a:lnTo>
                  <a:lnTo>
                    <a:pt x="1490" y="601"/>
                  </a:lnTo>
                  <a:lnTo>
                    <a:pt x="1495" y="601"/>
                  </a:lnTo>
                  <a:lnTo>
                    <a:pt x="1500" y="601"/>
                  </a:lnTo>
                  <a:lnTo>
                    <a:pt x="1504" y="601"/>
                  </a:lnTo>
                  <a:lnTo>
                    <a:pt x="1504" y="597"/>
                  </a:lnTo>
                  <a:lnTo>
                    <a:pt x="1509" y="592"/>
                  </a:lnTo>
                  <a:lnTo>
                    <a:pt x="1513" y="592"/>
                  </a:lnTo>
                  <a:lnTo>
                    <a:pt x="1518" y="588"/>
                  </a:lnTo>
                  <a:lnTo>
                    <a:pt x="1518" y="588"/>
                  </a:lnTo>
                  <a:lnTo>
                    <a:pt x="1518" y="588"/>
                  </a:lnTo>
                  <a:lnTo>
                    <a:pt x="1522" y="588"/>
                  </a:lnTo>
                  <a:lnTo>
                    <a:pt x="1522" y="588"/>
                  </a:lnTo>
                  <a:lnTo>
                    <a:pt x="1527" y="583"/>
                  </a:lnTo>
                  <a:lnTo>
                    <a:pt x="1527" y="583"/>
                  </a:lnTo>
                  <a:lnTo>
                    <a:pt x="1536" y="579"/>
                  </a:lnTo>
                  <a:lnTo>
                    <a:pt x="1540" y="579"/>
                  </a:lnTo>
                  <a:lnTo>
                    <a:pt x="1540" y="574"/>
                  </a:lnTo>
                  <a:lnTo>
                    <a:pt x="1545" y="574"/>
                  </a:lnTo>
                  <a:lnTo>
                    <a:pt x="1545" y="574"/>
                  </a:lnTo>
                  <a:lnTo>
                    <a:pt x="1545" y="574"/>
                  </a:lnTo>
                  <a:lnTo>
                    <a:pt x="1549" y="574"/>
                  </a:lnTo>
                  <a:lnTo>
                    <a:pt x="1549" y="574"/>
                  </a:lnTo>
                  <a:lnTo>
                    <a:pt x="1558" y="574"/>
                  </a:lnTo>
                  <a:lnTo>
                    <a:pt x="1563" y="574"/>
                  </a:lnTo>
                  <a:lnTo>
                    <a:pt x="1567" y="579"/>
                  </a:lnTo>
                  <a:lnTo>
                    <a:pt x="1576" y="579"/>
                  </a:lnTo>
                  <a:lnTo>
                    <a:pt x="1581" y="579"/>
                  </a:lnTo>
                  <a:lnTo>
                    <a:pt x="1585" y="579"/>
                  </a:lnTo>
                  <a:lnTo>
                    <a:pt x="1594" y="579"/>
                  </a:lnTo>
                  <a:lnTo>
                    <a:pt x="1599" y="574"/>
                  </a:lnTo>
                  <a:lnTo>
                    <a:pt x="1599" y="574"/>
                  </a:lnTo>
                  <a:lnTo>
                    <a:pt x="1599" y="574"/>
                  </a:lnTo>
                  <a:lnTo>
                    <a:pt x="1603" y="574"/>
                  </a:lnTo>
                  <a:lnTo>
                    <a:pt x="1603" y="574"/>
                  </a:lnTo>
                  <a:lnTo>
                    <a:pt x="1603" y="570"/>
                  </a:lnTo>
                  <a:lnTo>
                    <a:pt x="1603" y="574"/>
                  </a:lnTo>
                  <a:lnTo>
                    <a:pt x="1603" y="574"/>
                  </a:lnTo>
                  <a:lnTo>
                    <a:pt x="1603" y="574"/>
                  </a:lnTo>
                  <a:lnTo>
                    <a:pt x="1603" y="574"/>
                  </a:lnTo>
                  <a:lnTo>
                    <a:pt x="1608" y="574"/>
                  </a:lnTo>
                  <a:lnTo>
                    <a:pt x="1608" y="570"/>
                  </a:lnTo>
                  <a:lnTo>
                    <a:pt x="1608" y="570"/>
                  </a:lnTo>
                  <a:lnTo>
                    <a:pt x="1608" y="570"/>
                  </a:lnTo>
                  <a:lnTo>
                    <a:pt x="1608" y="570"/>
                  </a:lnTo>
                  <a:lnTo>
                    <a:pt x="1608" y="570"/>
                  </a:lnTo>
                  <a:lnTo>
                    <a:pt x="1608" y="570"/>
                  </a:lnTo>
                  <a:lnTo>
                    <a:pt x="1608" y="570"/>
                  </a:lnTo>
                  <a:lnTo>
                    <a:pt x="1612" y="570"/>
                  </a:lnTo>
                  <a:lnTo>
                    <a:pt x="1612" y="565"/>
                  </a:lnTo>
                  <a:lnTo>
                    <a:pt x="1617" y="565"/>
                  </a:lnTo>
                  <a:lnTo>
                    <a:pt x="1617" y="565"/>
                  </a:lnTo>
                  <a:lnTo>
                    <a:pt x="1617" y="565"/>
                  </a:lnTo>
                  <a:lnTo>
                    <a:pt x="1617" y="561"/>
                  </a:lnTo>
                  <a:lnTo>
                    <a:pt x="1621" y="561"/>
                  </a:lnTo>
                  <a:lnTo>
                    <a:pt x="1621" y="561"/>
                  </a:lnTo>
                  <a:lnTo>
                    <a:pt x="1621" y="561"/>
                  </a:lnTo>
                  <a:lnTo>
                    <a:pt x="1621" y="561"/>
                  </a:lnTo>
                  <a:lnTo>
                    <a:pt x="1621" y="556"/>
                  </a:lnTo>
                  <a:lnTo>
                    <a:pt x="1621" y="556"/>
                  </a:lnTo>
                  <a:lnTo>
                    <a:pt x="1626" y="552"/>
                  </a:lnTo>
                  <a:lnTo>
                    <a:pt x="1626" y="552"/>
                  </a:lnTo>
                  <a:lnTo>
                    <a:pt x="1631" y="547"/>
                  </a:lnTo>
                  <a:lnTo>
                    <a:pt x="1631" y="547"/>
                  </a:lnTo>
                  <a:lnTo>
                    <a:pt x="1635" y="543"/>
                  </a:lnTo>
                  <a:lnTo>
                    <a:pt x="1640" y="543"/>
                  </a:lnTo>
                  <a:lnTo>
                    <a:pt x="1640" y="538"/>
                  </a:lnTo>
                  <a:lnTo>
                    <a:pt x="1644" y="538"/>
                  </a:lnTo>
                  <a:lnTo>
                    <a:pt x="1649" y="534"/>
                  </a:lnTo>
                  <a:lnTo>
                    <a:pt x="1649" y="534"/>
                  </a:lnTo>
                  <a:lnTo>
                    <a:pt x="1649" y="534"/>
                  </a:lnTo>
                  <a:lnTo>
                    <a:pt x="1649" y="534"/>
                  </a:lnTo>
                  <a:lnTo>
                    <a:pt x="1653" y="534"/>
                  </a:lnTo>
                  <a:lnTo>
                    <a:pt x="1653" y="534"/>
                  </a:lnTo>
                  <a:lnTo>
                    <a:pt x="1649" y="538"/>
                  </a:lnTo>
                  <a:lnTo>
                    <a:pt x="1653" y="538"/>
                  </a:lnTo>
                  <a:lnTo>
                    <a:pt x="1653" y="538"/>
                  </a:lnTo>
                  <a:lnTo>
                    <a:pt x="1653" y="538"/>
                  </a:lnTo>
                  <a:lnTo>
                    <a:pt x="1653" y="538"/>
                  </a:lnTo>
                  <a:lnTo>
                    <a:pt x="1658" y="538"/>
                  </a:lnTo>
                  <a:lnTo>
                    <a:pt x="1658" y="538"/>
                  </a:lnTo>
                  <a:lnTo>
                    <a:pt x="1662" y="538"/>
                  </a:lnTo>
                  <a:lnTo>
                    <a:pt x="1662" y="534"/>
                  </a:lnTo>
                  <a:lnTo>
                    <a:pt x="1662" y="534"/>
                  </a:lnTo>
                  <a:lnTo>
                    <a:pt x="1662" y="534"/>
                  </a:lnTo>
                  <a:lnTo>
                    <a:pt x="1667" y="538"/>
                  </a:lnTo>
                  <a:lnTo>
                    <a:pt x="1667" y="538"/>
                  </a:lnTo>
                  <a:lnTo>
                    <a:pt x="1667" y="543"/>
                  </a:lnTo>
                  <a:lnTo>
                    <a:pt x="1667" y="543"/>
                  </a:lnTo>
                  <a:lnTo>
                    <a:pt x="1662" y="547"/>
                  </a:lnTo>
                  <a:lnTo>
                    <a:pt x="1662" y="552"/>
                  </a:lnTo>
                  <a:lnTo>
                    <a:pt x="1662" y="552"/>
                  </a:lnTo>
                  <a:lnTo>
                    <a:pt x="1662" y="556"/>
                  </a:lnTo>
                  <a:lnTo>
                    <a:pt x="1658" y="556"/>
                  </a:lnTo>
                  <a:lnTo>
                    <a:pt x="1658" y="561"/>
                  </a:lnTo>
                  <a:lnTo>
                    <a:pt x="1658" y="561"/>
                  </a:lnTo>
                  <a:lnTo>
                    <a:pt x="1658" y="565"/>
                  </a:lnTo>
                  <a:lnTo>
                    <a:pt x="1658" y="565"/>
                  </a:lnTo>
                  <a:lnTo>
                    <a:pt x="1658" y="565"/>
                  </a:lnTo>
                  <a:lnTo>
                    <a:pt x="1658" y="565"/>
                  </a:lnTo>
                  <a:lnTo>
                    <a:pt x="1658" y="565"/>
                  </a:lnTo>
                  <a:lnTo>
                    <a:pt x="1658" y="565"/>
                  </a:lnTo>
                  <a:lnTo>
                    <a:pt x="1658" y="565"/>
                  </a:lnTo>
                  <a:lnTo>
                    <a:pt x="1653" y="565"/>
                  </a:lnTo>
                  <a:lnTo>
                    <a:pt x="1653" y="565"/>
                  </a:lnTo>
                  <a:lnTo>
                    <a:pt x="1653" y="570"/>
                  </a:lnTo>
                  <a:lnTo>
                    <a:pt x="1653" y="570"/>
                  </a:lnTo>
                  <a:lnTo>
                    <a:pt x="1658" y="570"/>
                  </a:lnTo>
                  <a:lnTo>
                    <a:pt x="1658" y="570"/>
                  </a:lnTo>
                  <a:lnTo>
                    <a:pt x="1658" y="570"/>
                  </a:lnTo>
                  <a:lnTo>
                    <a:pt x="1658" y="570"/>
                  </a:lnTo>
                  <a:lnTo>
                    <a:pt x="1658" y="570"/>
                  </a:lnTo>
                  <a:lnTo>
                    <a:pt x="1658" y="570"/>
                  </a:lnTo>
                  <a:lnTo>
                    <a:pt x="1658" y="570"/>
                  </a:lnTo>
                  <a:lnTo>
                    <a:pt x="1658" y="570"/>
                  </a:lnTo>
                  <a:lnTo>
                    <a:pt x="1658" y="570"/>
                  </a:lnTo>
                  <a:lnTo>
                    <a:pt x="1658" y="570"/>
                  </a:lnTo>
                  <a:lnTo>
                    <a:pt x="1658" y="570"/>
                  </a:lnTo>
                  <a:lnTo>
                    <a:pt x="1658" y="574"/>
                  </a:lnTo>
                  <a:lnTo>
                    <a:pt x="1658" y="574"/>
                  </a:lnTo>
                  <a:lnTo>
                    <a:pt x="1658" y="574"/>
                  </a:lnTo>
                  <a:lnTo>
                    <a:pt x="1658" y="574"/>
                  </a:lnTo>
                  <a:lnTo>
                    <a:pt x="1658" y="574"/>
                  </a:lnTo>
                  <a:lnTo>
                    <a:pt x="1658" y="574"/>
                  </a:lnTo>
                  <a:lnTo>
                    <a:pt x="1658" y="574"/>
                  </a:lnTo>
                  <a:lnTo>
                    <a:pt x="1658" y="574"/>
                  </a:lnTo>
                  <a:lnTo>
                    <a:pt x="1658" y="579"/>
                  </a:lnTo>
                  <a:lnTo>
                    <a:pt x="1658" y="579"/>
                  </a:lnTo>
                  <a:lnTo>
                    <a:pt x="1658" y="579"/>
                  </a:lnTo>
                  <a:lnTo>
                    <a:pt x="1658" y="579"/>
                  </a:lnTo>
                  <a:lnTo>
                    <a:pt x="1658" y="579"/>
                  </a:lnTo>
                  <a:lnTo>
                    <a:pt x="1658" y="579"/>
                  </a:lnTo>
                  <a:lnTo>
                    <a:pt x="1658" y="579"/>
                  </a:lnTo>
                  <a:lnTo>
                    <a:pt x="1658" y="579"/>
                  </a:lnTo>
                  <a:lnTo>
                    <a:pt x="1662" y="579"/>
                  </a:lnTo>
                  <a:lnTo>
                    <a:pt x="1658" y="579"/>
                  </a:lnTo>
                  <a:lnTo>
                    <a:pt x="1658" y="579"/>
                  </a:lnTo>
                  <a:lnTo>
                    <a:pt x="1658" y="583"/>
                  </a:lnTo>
                  <a:lnTo>
                    <a:pt x="1658" y="583"/>
                  </a:lnTo>
                  <a:lnTo>
                    <a:pt x="1658" y="583"/>
                  </a:lnTo>
                  <a:lnTo>
                    <a:pt x="1658" y="583"/>
                  </a:lnTo>
                  <a:lnTo>
                    <a:pt x="1658" y="583"/>
                  </a:lnTo>
                  <a:lnTo>
                    <a:pt x="1658" y="583"/>
                  </a:lnTo>
                  <a:lnTo>
                    <a:pt x="1653" y="588"/>
                  </a:lnTo>
                  <a:lnTo>
                    <a:pt x="1653" y="588"/>
                  </a:lnTo>
                  <a:lnTo>
                    <a:pt x="1649" y="588"/>
                  </a:lnTo>
                  <a:lnTo>
                    <a:pt x="1649" y="588"/>
                  </a:lnTo>
                  <a:lnTo>
                    <a:pt x="1649" y="588"/>
                  </a:lnTo>
                  <a:lnTo>
                    <a:pt x="1649" y="588"/>
                  </a:lnTo>
                  <a:lnTo>
                    <a:pt x="1644" y="588"/>
                  </a:lnTo>
                  <a:lnTo>
                    <a:pt x="1644" y="588"/>
                  </a:lnTo>
                  <a:lnTo>
                    <a:pt x="1644" y="588"/>
                  </a:lnTo>
                  <a:lnTo>
                    <a:pt x="1644" y="592"/>
                  </a:lnTo>
                  <a:lnTo>
                    <a:pt x="1640" y="592"/>
                  </a:lnTo>
                  <a:lnTo>
                    <a:pt x="1640" y="592"/>
                  </a:lnTo>
                  <a:lnTo>
                    <a:pt x="1640" y="592"/>
                  </a:lnTo>
                  <a:lnTo>
                    <a:pt x="1640" y="592"/>
                  </a:lnTo>
                  <a:lnTo>
                    <a:pt x="1640" y="592"/>
                  </a:lnTo>
                  <a:lnTo>
                    <a:pt x="1640" y="592"/>
                  </a:lnTo>
                  <a:lnTo>
                    <a:pt x="1640" y="592"/>
                  </a:lnTo>
                  <a:lnTo>
                    <a:pt x="1640" y="588"/>
                  </a:lnTo>
                  <a:lnTo>
                    <a:pt x="1640" y="588"/>
                  </a:lnTo>
                  <a:lnTo>
                    <a:pt x="1635" y="588"/>
                  </a:lnTo>
                  <a:lnTo>
                    <a:pt x="1635" y="592"/>
                  </a:lnTo>
                  <a:lnTo>
                    <a:pt x="1635" y="592"/>
                  </a:lnTo>
                  <a:lnTo>
                    <a:pt x="1635" y="592"/>
                  </a:lnTo>
                  <a:lnTo>
                    <a:pt x="1635" y="588"/>
                  </a:lnTo>
                  <a:lnTo>
                    <a:pt x="1635" y="592"/>
                  </a:lnTo>
                  <a:lnTo>
                    <a:pt x="1631" y="592"/>
                  </a:lnTo>
                  <a:lnTo>
                    <a:pt x="1631" y="592"/>
                  </a:lnTo>
                  <a:lnTo>
                    <a:pt x="1631" y="592"/>
                  </a:lnTo>
                  <a:lnTo>
                    <a:pt x="1631" y="592"/>
                  </a:lnTo>
                  <a:lnTo>
                    <a:pt x="1631" y="592"/>
                  </a:lnTo>
                  <a:lnTo>
                    <a:pt x="1631" y="592"/>
                  </a:lnTo>
                  <a:lnTo>
                    <a:pt x="1626" y="592"/>
                  </a:lnTo>
                  <a:lnTo>
                    <a:pt x="1631" y="592"/>
                  </a:lnTo>
                  <a:lnTo>
                    <a:pt x="1631" y="592"/>
                  </a:lnTo>
                  <a:lnTo>
                    <a:pt x="1631" y="592"/>
                  </a:lnTo>
                  <a:lnTo>
                    <a:pt x="1631" y="592"/>
                  </a:lnTo>
                  <a:lnTo>
                    <a:pt x="1631" y="592"/>
                  </a:lnTo>
                  <a:lnTo>
                    <a:pt x="1631" y="588"/>
                  </a:lnTo>
                  <a:lnTo>
                    <a:pt x="1631" y="588"/>
                  </a:lnTo>
                  <a:lnTo>
                    <a:pt x="1631" y="588"/>
                  </a:lnTo>
                  <a:lnTo>
                    <a:pt x="1631" y="588"/>
                  </a:lnTo>
                  <a:lnTo>
                    <a:pt x="1626" y="592"/>
                  </a:lnTo>
                  <a:lnTo>
                    <a:pt x="1626" y="592"/>
                  </a:lnTo>
                  <a:lnTo>
                    <a:pt x="1621" y="597"/>
                  </a:lnTo>
                  <a:lnTo>
                    <a:pt x="1621" y="597"/>
                  </a:lnTo>
                  <a:lnTo>
                    <a:pt x="1621" y="597"/>
                  </a:lnTo>
                  <a:lnTo>
                    <a:pt x="1617" y="601"/>
                  </a:lnTo>
                  <a:lnTo>
                    <a:pt x="1617" y="597"/>
                  </a:lnTo>
                  <a:lnTo>
                    <a:pt x="1617" y="601"/>
                  </a:lnTo>
                  <a:lnTo>
                    <a:pt x="1612" y="601"/>
                  </a:lnTo>
                  <a:lnTo>
                    <a:pt x="1612" y="601"/>
                  </a:lnTo>
                  <a:lnTo>
                    <a:pt x="1612" y="601"/>
                  </a:lnTo>
                  <a:lnTo>
                    <a:pt x="1612" y="597"/>
                  </a:lnTo>
                  <a:lnTo>
                    <a:pt x="1612" y="601"/>
                  </a:lnTo>
                  <a:lnTo>
                    <a:pt x="1612" y="601"/>
                  </a:lnTo>
                  <a:lnTo>
                    <a:pt x="1612" y="601"/>
                  </a:lnTo>
                  <a:lnTo>
                    <a:pt x="1612" y="597"/>
                  </a:lnTo>
                  <a:lnTo>
                    <a:pt x="1612" y="601"/>
                  </a:lnTo>
                  <a:lnTo>
                    <a:pt x="1608" y="601"/>
                  </a:lnTo>
                  <a:lnTo>
                    <a:pt x="1608" y="601"/>
                  </a:lnTo>
                  <a:lnTo>
                    <a:pt x="1608" y="601"/>
                  </a:lnTo>
                  <a:lnTo>
                    <a:pt x="1608" y="601"/>
                  </a:lnTo>
                  <a:lnTo>
                    <a:pt x="1608" y="601"/>
                  </a:lnTo>
                  <a:lnTo>
                    <a:pt x="1608" y="601"/>
                  </a:lnTo>
                  <a:lnTo>
                    <a:pt x="1608" y="601"/>
                  </a:lnTo>
                  <a:lnTo>
                    <a:pt x="1608" y="601"/>
                  </a:lnTo>
                  <a:lnTo>
                    <a:pt x="1608" y="601"/>
                  </a:lnTo>
                  <a:lnTo>
                    <a:pt x="1608" y="601"/>
                  </a:lnTo>
                  <a:lnTo>
                    <a:pt x="1608" y="601"/>
                  </a:lnTo>
                  <a:lnTo>
                    <a:pt x="1608" y="601"/>
                  </a:lnTo>
                  <a:lnTo>
                    <a:pt x="1608" y="601"/>
                  </a:lnTo>
                  <a:lnTo>
                    <a:pt x="1603" y="601"/>
                  </a:lnTo>
                  <a:lnTo>
                    <a:pt x="1603" y="601"/>
                  </a:lnTo>
                  <a:lnTo>
                    <a:pt x="1599" y="606"/>
                  </a:lnTo>
                  <a:lnTo>
                    <a:pt x="1599" y="606"/>
                  </a:lnTo>
                  <a:lnTo>
                    <a:pt x="1599" y="606"/>
                  </a:lnTo>
                  <a:lnTo>
                    <a:pt x="1599" y="606"/>
                  </a:lnTo>
                  <a:lnTo>
                    <a:pt x="1594" y="611"/>
                  </a:lnTo>
                  <a:lnTo>
                    <a:pt x="1590" y="615"/>
                  </a:lnTo>
                  <a:lnTo>
                    <a:pt x="1590" y="615"/>
                  </a:lnTo>
                  <a:lnTo>
                    <a:pt x="1590" y="615"/>
                  </a:lnTo>
                  <a:lnTo>
                    <a:pt x="1585" y="620"/>
                  </a:lnTo>
                  <a:lnTo>
                    <a:pt x="1585" y="620"/>
                  </a:lnTo>
                  <a:lnTo>
                    <a:pt x="1585" y="620"/>
                  </a:lnTo>
                  <a:lnTo>
                    <a:pt x="1585" y="624"/>
                  </a:lnTo>
                  <a:lnTo>
                    <a:pt x="1585" y="624"/>
                  </a:lnTo>
                  <a:lnTo>
                    <a:pt x="1585" y="624"/>
                  </a:lnTo>
                  <a:lnTo>
                    <a:pt x="1585" y="624"/>
                  </a:lnTo>
                  <a:lnTo>
                    <a:pt x="1585" y="624"/>
                  </a:lnTo>
                  <a:lnTo>
                    <a:pt x="1585" y="624"/>
                  </a:lnTo>
                  <a:lnTo>
                    <a:pt x="1585" y="624"/>
                  </a:lnTo>
                  <a:lnTo>
                    <a:pt x="1585" y="624"/>
                  </a:lnTo>
                  <a:lnTo>
                    <a:pt x="1585" y="624"/>
                  </a:lnTo>
                  <a:lnTo>
                    <a:pt x="1581" y="624"/>
                  </a:lnTo>
                  <a:lnTo>
                    <a:pt x="1581" y="629"/>
                  </a:lnTo>
                  <a:lnTo>
                    <a:pt x="1581" y="629"/>
                  </a:lnTo>
                  <a:lnTo>
                    <a:pt x="1576" y="629"/>
                  </a:lnTo>
                  <a:lnTo>
                    <a:pt x="1576" y="629"/>
                  </a:lnTo>
                  <a:lnTo>
                    <a:pt x="1581" y="633"/>
                  </a:lnTo>
                  <a:lnTo>
                    <a:pt x="1581" y="633"/>
                  </a:lnTo>
                  <a:lnTo>
                    <a:pt x="1581" y="638"/>
                  </a:lnTo>
                  <a:lnTo>
                    <a:pt x="1581" y="638"/>
                  </a:lnTo>
                  <a:lnTo>
                    <a:pt x="1581" y="638"/>
                  </a:lnTo>
                  <a:lnTo>
                    <a:pt x="1581" y="638"/>
                  </a:lnTo>
                  <a:lnTo>
                    <a:pt x="1581" y="642"/>
                  </a:lnTo>
                  <a:lnTo>
                    <a:pt x="1581" y="642"/>
                  </a:lnTo>
                  <a:lnTo>
                    <a:pt x="1585" y="642"/>
                  </a:lnTo>
                  <a:lnTo>
                    <a:pt x="1585" y="642"/>
                  </a:lnTo>
                  <a:lnTo>
                    <a:pt x="1590" y="642"/>
                  </a:lnTo>
                  <a:lnTo>
                    <a:pt x="1590" y="638"/>
                  </a:lnTo>
                  <a:lnTo>
                    <a:pt x="1590" y="638"/>
                  </a:lnTo>
                  <a:lnTo>
                    <a:pt x="1590" y="638"/>
                  </a:lnTo>
                  <a:lnTo>
                    <a:pt x="1590" y="633"/>
                  </a:lnTo>
                  <a:lnTo>
                    <a:pt x="1590" y="638"/>
                  </a:lnTo>
                  <a:lnTo>
                    <a:pt x="1585" y="633"/>
                  </a:lnTo>
                  <a:lnTo>
                    <a:pt x="1585" y="633"/>
                  </a:lnTo>
                  <a:lnTo>
                    <a:pt x="1590" y="633"/>
                  </a:lnTo>
                  <a:lnTo>
                    <a:pt x="1590" y="633"/>
                  </a:lnTo>
                  <a:lnTo>
                    <a:pt x="1590" y="633"/>
                  </a:lnTo>
                  <a:lnTo>
                    <a:pt x="1590" y="638"/>
                  </a:lnTo>
                  <a:lnTo>
                    <a:pt x="1590" y="642"/>
                  </a:lnTo>
                  <a:lnTo>
                    <a:pt x="1590" y="642"/>
                  </a:lnTo>
                  <a:lnTo>
                    <a:pt x="1590" y="642"/>
                  </a:lnTo>
                  <a:lnTo>
                    <a:pt x="1590" y="642"/>
                  </a:lnTo>
                  <a:lnTo>
                    <a:pt x="1585" y="642"/>
                  </a:lnTo>
                  <a:lnTo>
                    <a:pt x="1581" y="642"/>
                  </a:lnTo>
                  <a:lnTo>
                    <a:pt x="1581" y="642"/>
                  </a:lnTo>
                  <a:lnTo>
                    <a:pt x="1576" y="647"/>
                  </a:lnTo>
                  <a:lnTo>
                    <a:pt x="1576" y="647"/>
                  </a:lnTo>
                  <a:lnTo>
                    <a:pt x="1576" y="642"/>
                  </a:lnTo>
                  <a:lnTo>
                    <a:pt x="1576" y="642"/>
                  </a:lnTo>
                  <a:lnTo>
                    <a:pt x="1576" y="642"/>
                  </a:lnTo>
                  <a:lnTo>
                    <a:pt x="1572" y="647"/>
                  </a:lnTo>
                  <a:lnTo>
                    <a:pt x="1572" y="647"/>
                  </a:lnTo>
                  <a:lnTo>
                    <a:pt x="1567" y="647"/>
                  </a:lnTo>
                  <a:lnTo>
                    <a:pt x="1567" y="647"/>
                  </a:lnTo>
                  <a:lnTo>
                    <a:pt x="1567" y="642"/>
                  </a:lnTo>
                  <a:lnTo>
                    <a:pt x="1572" y="642"/>
                  </a:lnTo>
                  <a:lnTo>
                    <a:pt x="1572" y="642"/>
                  </a:lnTo>
                  <a:lnTo>
                    <a:pt x="1567" y="642"/>
                  </a:lnTo>
                  <a:lnTo>
                    <a:pt x="1567" y="642"/>
                  </a:lnTo>
                  <a:lnTo>
                    <a:pt x="1567" y="642"/>
                  </a:lnTo>
                  <a:lnTo>
                    <a:pt x="1567" y="638"/>
                  </a:lnTo>
                  <a:lnTo>
                    <a:pt x="1567" y="638"/>
                  </a:lnTo>
                  <a:lnTo>
                    <a:pt x="1567" y="642"/>
                  </a:lnTo>
                  <a:lnTo>
                    <a:pt x="1567" y="642"/>
                  </a:lnTo>
                  <a:lnTo>
                    <a:pt x="1563" y="647"/>
                  </a:lnTo>
                  <a:lnTo>
                    <a:pt x="1563" y="647"/>
                  </a:lnTo>
                  <a:lnTo>
                    <a:pt x="1558" y="647"/>
                  </a:lnTo>
                  <a:lnTo>
                    <a:pt x="1554" y="647"/>
                  </a:lnTo>
                  <a:lnTo>
                    <a:pt x="1554" y="647"/>
                  </a:lnTo>
                  <a:lnTo>
                    <a:pt x="1549" y="647"/>
                  </a:lnTo>
                  <a:lnTo>
                    <a:pt x="1549" y="647"/>
                  </a:lnTo>
                  <a:lnTo>
                    <a:pt x="1545" y="647"/>
                  </a:lnTo>
                  <a:lnTo>
                    <a:pt x="1540" y="647"/>
                  </a:lnTo>
                  <a:lnTo>
                    <a:pt x="1540" y="647"/>
                  </a:lnTo>
                  <a:lnTo>
                    <a:pt x="1540" y="651"/>
                  </a:lnTo>
                  <a:lnTo>
                    <a:pt x="1536" y="651"/>
                  </a:lnTo>
                  <a:lnTo>
                    <a:pt x="1527" y="651"/>
                  </a:lnTo>
                  <a:lnTo>
                    <a:pt x="1527" y="656"/>
                  </a:lnTo>
                  <a:lnTo>
                    <a:pt x="1522" y="656"/>
                  </a:lnTo>
                  <a:lnTo>
                    <a:pt x="1522" y="656"/>
                  </a:lnTo>
                  <a:lnTo>
                    <a:pt x="1522" y="656"/>
                  </a:lnTo>
                  <a:lnTo>
                    <a:pt x="1522" y="656"/>
                  </a:lnTo>
                  <a:lnTo>
                    <a:pt x="1518" y="656"/>
                  </a:lnTo>
                  <a:lnTo>
                    <a:pt x="1522" y="656"/>
                  </a:lnTo>
                  <a:lnTo>
                    <a:pt x="1522" y="656"/>
                  </a:lnTo>
                  <a:lnTo>
                    <a:pt x="1522" y="651"/>
                  </a:lnTo>
                  <a:lnTo>
                    <a:pt x="1527" y="651"/>
                  </a:lnTo>
                  <a:lnTo>
                    <a:pt x="1522" y="647"/>
                  </a:lnTo>
                  <a:lnTo>
                    <a:pt x="1522" y="647"/>
                  </a:lnTo>
                  <a:lnTo>
                    <a:pt x="1522" y="651"/>
                  </a:lnTo>
                  <a:lnTo>
                    <a:pt x="1522" y="651"/>
                  </a:lnTo>
                  <a:lnTo>
                    <a:pt x="1522" y="656"/>
                  </a:lnTo>
                  <a:lnTo>
                    <a:pt x="1518" y="656"/>
                  </a:lnTo>
                  <a:lnTo>
                    <a:pt x="1518" y="660"/>
                  </a:lnTo>
                  <a:lnTo>
                    <a:pt x="1518" y="660"/>
                  </a:lnTo>
                  <a:lnTo>
                    <a:pt x="1518" y="660"/>
                  </a:lnTo>
                  <a:lnTo>
                    <a:pt x="1518" y="660"/>
                  </a:lnTo>
                  <a:lnTo>
                    <a:pt x="1513" y="660"/>
                  </a:lnTo>
                  <a:lnTo>
                    <a:pt x="1513" y="660"/>
                  </a:lnTo>
                  <a:lnTo>
                    <a:pt x="1513" y="665"/>
                  </a:lnTo>
                  <a:lnTo>
                    <a:pt x="1518" y="665"/>
                  </a:lnTo>
                  <a:lnTo>
                    <a:pt x="1518" y="665"/>
                  </a:lnTo>
                  <a:lnTo>
                    <a:pt x="1518" y="665"/>
                  </a:lnTo>
                  <a:lnTo>
                    <a:pt x="1518" y="665"/>
                  </a:lnTo>
                  <a:lnTo>
                    <a:pt x="1518" y="669"/>
                  </a:lnTo>
                  <a:lnTo>
                    <a:pt x="1513" y="669"/>
                  </a:lnTo>
                  <a:lnTo>
                    <a:pt x="1513" y="669"/>
                  </a:lnTo>
                  <a:lnTo>
                    <a:pt x="1513" y="674"/>
                  </a:lnTo>
                  <a:lnTo>
                    <a:pt x="1509" y="678"/>
                  </a:lnTo>
                  <a:lnTo>
                    <a:pt x="1509" y="674"/>
                  </a:lnTo>
                  <a:lnTo>
                    <a:pt x="1513" y="674"/>
                  </a:lnTo>
                  <a:lnTo>
                    <a:pt x="1513" y="674"/>
                  </a:lnTo>
                  <a:lnTo>
                    <a:pt x="1509" y="674"/>
                  </a:lnTo>
                  <a:lnTo>
                    <a:pt x="1509" y="678"/>
                  </a:lnTo>
                  <a:lnTo>
                    <a:pt x="1504" y="678"/>
                  </a:lnTo>
                  <a:lnTo>
                    <a:pt x="1504" y="683"/>
                  </a:lnTo>
                  <a:lnTo>
                    <a:pt x="1504" y="678"/>
                  </a:lnTo>
                  <a:lnTo>
                    <a:pt x="1504" y="683"/>
                  </a:lnTo>
                  <a:lnTo>
                    <a:pt x="1504" y="683"/>
                  </a:lnTo>
                  <a:lnTo>
                    <a:pt x="1500" y="683"/>
                  </a:lnTo>
                  <a:lnTo>
                    <a:pt x="1500" y="683"/>
                  </a:lnTo>
                  <a:lnTo>
                    <a:pt x="1500" y="683"/>
                  </a:lnTo>
                  <a:lnTo>
                    <a:pt x="1500" y="683"/>
                  </a:lnTo>
                  <a:lnTo>
                    <a:pt x="1500" y="687"/>
                  </a:lnTo>
                  <a:lnTo>
                    <a:pt x="1500" y="687"/>
                  </a:lnTo>
                  <a:lnTo>
                    <a:pt x="1495" y="687"/>
                  </a:lnTo>
                  <a:lnTo>
                    <a:pt x="1490" y="692"/>
                  </a:lnTo>
                  <a:lnTo>
                    <a:pt x="1490" y="692"/>
                  </a:lnTo>
                  <a:lnTo>
                    <a:pt x="1490" y="692"/>
                  </a:lnTo>
                  <a:lnTo>
                    <a:pt x="1490" y="692"/>
                  </a:lnTo>
                  <a:lnTo>
                    <a:pt x="1490" y="687"/>
                  </a:lnTo>
                  <a:lnTo>
                    <a:pt x="1490" y="687"/>
                  </a:lnTo>
                  <a:lnTo>
                    <a:pt x="1490" y="687"/>
                  </a:lnTo>
                  <a:lnTo>
                    <a:pt x="1490" y="687"/>
                  </a:lnTo>
                  <a:lnTo>
                    <a:pt x="1490" y="683"/>
                  </a:lnTo>
                  <a:lnTo>
                    <a:pt x="1486" y="683"/>
                  </a:lnTo>
                  <a:lnTo>
                    <a:pt x="1486" y="683"/>
                  </a:lnTo>
                  <a:lnTo>
                    <a:pt x="1486" y="678"/>
                  </a:lnTo>
                  <a:lnTo>
                    <a:pt x="1486" y="678"/>
                  </a:lnTo>
                  <a:lnTo>
                    <a:pt x="1486" y="678"/>
                  </a:lnTo>
                  <a:lnTo>
                    <a:pt x="1490" y="674"/>
                  </a:lnTo>
                  <a:lnTo>
                    <a:pt x="1490" y="674"/>
                  </a:lnTo>
                  <a:lnTo>
                    <a:pt x="1495" y="674"/>
                  </a:lnTo>
                  <a:lnTo>
                    <a:pt x="1495" y="674"/>
                  </a:lnTo>
                  <a:lnTo>
                    <a:pt x="1495" y="674"/>
                  </a:lnTo>
                  <a:lnTo>
                    <a:pt x="1495" y="674"/>
                  </a:lnTo>
                  <a:lnTo>
                    <a:pt x="1490" y="674"/>
                  </a:lnTo>
                  <a:lnTo>
                    <a:pt x="1490" y="674"/>
                  </a:lnTo>
                  <a:lnTo>
                    <a:pt x="1490" y="674"/>
                  </a:lnTo>
                  <a:lnTo>
                    <a:pt x="1486" y="678"/>
                  </a:lnTo>
                  <a:lnTo>
                    <a:pt x="1486" y="678"/>
                  </a:lnTo>
                  <a:lnTo>
                    <a:pt x="1486" y="678"/>
                  </a:lnTo>
                  <a:lnTo>
                    <a:pt x="1486" y="678"/>
                  </a:lnTo>
                  <a:lnTo>
                    <a:pt x="1486" y="683"/>
                  </a:lnTo>
                  <a:lnTo>
                    <a:pt x="1486" y="683"/>
                  </a:lnTo>
                  <a:lnTo>
                    <a:pt x="1486" y="683"/>
                  </a:lnTo>
                  <a:lnTo>
                    <a:pt x="1486" y="687"/>
                  </a:lnTo>
                  <a:lnTo>
                    <a:pt x="1486" y="692"/>
                  </a:lnTo>
                  <a:lnTo>
                    <a:pt x="1486" y="692"/>
                  </a:lnTo>
                  <a:lnTo>
                    <a:pt x="1486" y="696"/>
                  </a:lnTo>
                  <a:lnTo>
                    <a:pt x="1486" y="696"/>
                  </a:lnTo>
                  <a:lnTo>
                    <a:pt x="1486" y="696"/>
                  </a:lnTo>
                  <a:lnTo>
                    <a:pt x="1481" y="696"/>
                  </a:lnTo>
                  <a:lnTo>
                    <a:pt x="1486" y="696"/>
                  </a:lnTo>
                  <a:lnTo>
                    <a:pt x="1486" y="701"/>
                  </a:lnTo>
                  <a:lnTo>
                    <a:pt x="1486" y="701"/>
                  </a:lnTo>
                  <a:lnTo>
                    <a:pt x="1486" y="701"/>
                  </a:lnTo>
                  <a:lnTo>
                    <a:pt x="1486" y="701"/>
                  </a:lnTo>
                  <a:lnTo>
                    <a:pt x="1481" y="701"/>
                  </a:lnTo>
                  <a:lnTo>
                    <a:pt x="1481" y="701"/>
                  </a:lnTo>
                  <a:lnTo>
                    <a:pt x="1481" y="701"/>
                  </a:lnTo>
                  <a:lnTo>
                    <a:pt x="1481" y="701"/>
                  </a:lnTo>
                  <a:lnTo>
                    <a:pt x="1481" y="701"/>
                  </a:lnTo>
                  <a:lnTo>
                    <a:pt x="1481" y="705"/>
                  </a:lnTo>
                  <a:lnTo>
                    <a:pt x="1481" y="705"/>
                  </a:lnTo>
                  <a:lnTo>
                    <a:pt x="1481" y="705"/>
                  </a:lnTo>
                  <a:lnTo>
                    <a:pt x="1477" y="705"/>
                  </a:lnTo>
                  <a:lnTo>
                    <a:pt x="1477" y="710"/>
                  </a:lnTo>
                  <a:lnTo>
                    <a:pt x="1468" y="714"/>
                  </a:lnTo>
                  <a:lnTo>
                    <a:pt x="1468" y="719"/>
                  </a:lnTo>
                  <a:lnTo>
                    <a:pt x="1468" y="719"/>
                  </a:lnTo>
                  <a:lnTo>
                    <a:pt x="1468" y="719"/>
                  </a:lnTo>
                  <a:lnTo>
                    <a:pt x="1463" y="719"/>
                  </a:lnTo>
                  <a:lnTo>
                    <a:pt x="1463" y="719"/>
                  </a:lnTo>
                  <a:lnTo>
                    <a:pt x="1463" y="724"/>
                  </a:lnTo>
                  <a:lnTo>
                    <a:pt x="1459" y="724"/>
                  </a:lnTo>
                  <a:lnTo>
                    <a:pt x="1459" y="724"/>
                  </a:lnTo>
                  <a:lnTo>
                    <a:pt x="1459" y="724"/>
                  </a:lnTo>
                  <a:lnTo>
                    <a:pt x="1463" y="719"/>
                  </a:lnTo>
                  <a:lnTo>
                    <a:pt x="1463" y="714"/>
                  </a:lnTo>
                  <a:lnTo>
                    <a:pt x="1468" y="714"/>
                  </a:lnTo>
                  <a:lnTo>
                    <a:pt x="1468" y="714"/>
                  </a:lnTo>
                  <a:lnTo>
                    <a:pt x="1472" y="710"/>
                  </a:lnTo>
                  <a:lnTo>
                    <a:pt x="1468" y="710"/>
                  </a:lnTo>
                  <a:lnTo>
                    <a:pt x="1468" y="710"/>
                  </a:lnTo>
                  <a:lnTo>
                    <a:pt x="1468" y="710"/>
                  </a:lnTo>
                  <a:lnTo>
                    <a:pt x="1468" y="705"/>
                  </a:lnTo>
                  <a:lnTo>
                    <a:pt x="1468" y="705"/>
                  </a:lnTo>
                  <a:lnTo>
                    <a:pt x="1468" y="705"/>
                  </a:lnTo>
                  <a:lnTo>
                    <a:pt x="1468" y="705"/>
                  </a:lnTo>
                  <a:lnTo>
                    <a:pt x="1468" y="705"/>
                  </a:lnTo>
                  <a:lnTo>
                    <a:pt x="1472" y="705"/>
                  </a:lnTo>
                  <a:lnTo>
                    <a:pt x="1472" y="701"/>
                  </a:lnTo>
                  <a:lnTo>
                    <a:pt x="1472" y="701"/>
                  </a:lnTo>
                  <a:lnTo>
                    <a:pt x="1472" y="701"/>
                  </a:lnTo>
                  <a:lnTo>
                    <a:pt x="1468" y="705"/>
                  </a:lnTo>
                  <a:lnTo>
                    <a:pt x="1468" y="705"/>
                  </a:lnTo>
                  <a:lnTo>
                    <a:pt x="1468" y="701"/>
                  </a:lnTo>
                  <a:lnTo>
                    <a:pt x="1468" y="701"/>
                  </a:lnTo>
                  <a:lnTo>
                    <a:pt x="1468" y="705"/>
                  </a:lnTo>
                  <a:lnTo>
                    <a:pt x="1468" y="705"/>
                  </a:lnTo>
                  <a:lnTo>
                    <a:pt x="1468" y="701"/>
                  </a:lnTo>
                  <a:lnTo>
                    <a:pt x="1468" y="701"/>
                  </a:lnTo>
                  <a:lnTo>
                    <a:pt x="1463" y="701"/>
                  </a:lnTo>
                  <a:lnTo>
                    <a:pt x="1463" y="701"/>
                  </a:lnTo>
                  <a:lnTo>
                    <a:pt x="1468" y="696"/>
                  </a:lnTo>
                  <a:lnTo>
                    <a:pt x="1468" y="696"/>
                  </a:lnTo>
                  <a:lnTo>
                    <a:pt x="1468" y="696"/>
                  </a:lnTo>
                  <a:lnTo>
                    <a:pt x="1472" y="696"/>
                  </a:lnTo>
                  <a:lnTo>
                    <a:pt x="1472" y="696"/>
                  </a:lnTo>
                  <a:lnTo>
                    <a:pt x="1468" y="696"/>
                  </a:lnTo>
                  <a:lnTo>
                    <a:pt x="1468" y="696"/>
                  </a:lnTo>
                  <a:lnTo>
                    <a:pt x="1468" y="696"/>
                  </a:lnTo>
                  <a:lnTo>
                    <a:pt x="1468" y="692"/>
                  </a:lnTo>
                  <a:lnTo>
                    <a:pt x="1468" y="696"/>
                  </a:lnTo>
                  <a:lnTo>
                    <a:pt x="1468" y="696"/>
                  </a:lnTo>
                  <a:lnTo>
                    <a:pt x="1468" y="692"/>
                  </a:lnTo>
                  <a:lnTo>
                    <a:pt x="1468" y="692"/>
                  </a:lnTo>
                  <a:lnTo>
                    <a:pt x="1472" y="692"/>
                  </a:lnTo>
                  <a:lnTo>
                    <a:pt x="1472" y="692"/>
                  </a:lnTo>
                  <a:lnTo>
                    <a:pt x="1468" y="692"/>
                  </a:lnTo>
                  <a:lnTo>
                    <a:pt x="1468" y="692"/>
                  </a:lnTo>
                  <a:lnTo>
                    <a:pt x="1468" y="692"/>
                  </a:lnTo>
                  <a:lnTo>
                    <a:pt x="1468" y="687"/>
                  </a:lnTo>
                  <a:lnTo>
                    <a:pt x="1472" y="687"/>
                  </a:lnTo>
                  <a:lnTo>
                    <a:pt x="1472" y="692"/>
                  </a:lnTo>
                  <a:lnTo>
                    <a:pt x="1472" y="687"/>
                  </a:lnTo>
                  <a:lnTo>
                    <a:pt x="1472" y="687"/>
                  </a:lnTo>
                  <a:lnTo>
                    <a:pt x="1472" y="687"/>
                  </a:lnTo>
                  <a:lnTo>
                    <a:pt x="1472" y="687"/>
                  </a:lnTo>
                  <a:lnTo>
                    <a:pt x="1472" y="683"/>
                  </a:lnTo>
                  <a:lnTo>
                    <a:pt x="1477" y="683"/>
                  </a:lnTo>
                  <a:lnTo>
                    <a:pt x="1477" y="683"/>
                  </a:lnTo>
                  <a:lnTo>
                    <a:pt x="1477" y="683"/>
                  </a:lnTo>
                  <a:lnTo>
                    <a:pt x="1477" y="683"/>
                  </a:lnTo>
                  <a:lnTo>
                    <a:pt x="1477" y="683"/>
                  </a:lnTo>
                  <a:lnTo>
                    <a:pt x="1477" y="683"/>
                  </a:lnTo>
                  <a:lnTo>
                    <a:pt x="1481" y="683"/>
                  </a:lnTo>
                  <a:lnTo>
                    <a:pt x="1481" y="678"/>
                  </a:lnTo>
                  <a:lnTo>
                    <a:pt x="1477" y="678"/>
                  </a:lnTo>
                  <a:lnTo>
                    <a:pt x="1481" y="678"/>
                  </a:lnTo>
                  <a:lnTo>
                    <a:pt x="1477" y="678"/>
                  </a:lnTo>
                  <a:lnTo>
                    <a:pt x="1477" y="678"/>
                  </a:lnTo>
                  <a:lnTo>
                    <a:pt x="1477" y="678"/>
                  </a:lnTo>
                  <a:lnTo>
                    <a:pt x="1477" y="683"/>
                  </a:lnTo>
                  <a:lnTo>
                    <a:pt x="1477" y="683"/>
                  </a:lnTo>
                  <a:lnTo>
                    <a:pt x="1477" y="683"/>
                  </a:lnTo>
                  <a:lnTo>
                    <a:pt x="1472" y="683"/>
                  </a:lnTo>
                  <a:lnTo>
                    <a:pt x="1472" y="683"/>
                  </a:lnTo>
                  <a:lnTo>
                    <a:pt x="1472" y="683"/>
                  </a:lnTo>
                  <a:lnTo>
                    <a:pt x="1472" y="683"/>
                  </a:lnTo>
                  <a:lnTo>
                    <a:pt x="1472" y="683"/>
                  </a:lnTo>
                  <a:lnTo>
                    <a:pt x="1472" y="683"/>
                  </a:lnTo>
                  <a:lnTo>
                    <a:pt x="1472" y="683"/>
                  </a:lnTo>
                  <a:lnTo>
                    <a:pt x="1472" y="683"/>
                  </a:lnTo>
                  <a:lnTo>
                    <a:pt x="1472" y="683"/>
                  </a:lnTo>
                  <a:lnTo>
                    <a:pt x="1472" y="683"/>
                  </a:lnTo>
                  <a:lnTo>
                    <a:pt x="1468" y="683"/>
                  </a:lnTo>
                  <a:lnTo>
                    <a:pt x="1468" y="687"/>
                  </a:lnTo>
                  <a:lnTo>
                    <a:pt x="1468" y="683"/>
                  </a:lnTo>
                  <a:lnTo>
                    <a:pt x="1468" y="683"/>
                  </a:lnTo>
                  <a:lnTo>
                    <a:pt x="1468" y="687"/>
                  </a:lnTo>
                  <a:lnTo>
                    <a:pt x="1468" y="687"/>
                  </a:lnTo>
                  <a:lnTo>
                    <a:pt x="1468" y="687"/>
                  </a:lnTo>
                  <a:lnTo>
                    <a:pt x="1468" y="687"/>
                  </a:lnTo>
                  <a:lnTo>
                    <a:pt x="1468" y="687"/>
                  </a:lnTo>
                  <a:lnTo>
                    <a:pt x="1468" y="687"/>
                  </a:lnTo>
                  <a:lnTo>
                    <a:pt x="1468" y="687"/>
                  </a:lnTo>
                  <a:lnTo>
                    <a:pt x="1468" y="692"/>
                  </a:lnTo>
                  <a:lnTo>
                    <a:pt x="1463" y="692"/>
                  </a:lnTo>
                  <a:lnTo>
                    <a:pt x="1463" y="692"/>
                  </a:lnTo>
                  <a:lnTo>
                    <a:pt x="1463" y="692"/>
                  </a:lnTo>
                  <a:lnTo>
                    <a:pt x="1463" y="696"/>
                  </a:lnTo>
                  <a:lnTo>
                    <a:pt x="1463" y="696"/>
                  </a:lnTo>
                  <a:lnTo>
                    <a:pt x="1463" y="701"/>
                  </a:lnTo>
                  <a:lnTo>
                    <a:pt x="1463" y="701"/>
                  </a:lnTo>
                  <a:lnTo>
                    <a:pt x="1463" y="701"/>
                  </a:lnTo>
                  <a:lnTo>
                    <a:pt x="1463" y="701"/>
                  </a:lnTo>
                  <a:lnTo>
                    <a:pt x="1463" y="701"/>
                  </a:lnTo>
                  <a:lnTo>
                    <a:pt x="1459" y="701"/>
                  </a:lnTo>
                  <a:lnTo>
                    <a:pt x="1459" y="696"/>
                  </a:lnTo>
                  <a:lnTo>
                    <a:pt x="1459" y="696"/>
                  </a:lnTo>
                  <a:lnTo>
                    <a:pt x="1459" y="696"/>
                  </a:lnTo>
                  <a:lnTo>
                    <a:pt x="1459" y="696"/>
                  </a:lnTo>
                  <a:lnTo>
                    <a:pt x="1459" y="701"/>
                  </a:lnTo>
                  <a:lnTo>
                    <a:pt x="1463" y="705"/>
                  </a:lnTo>
                  <a:lnTo>
                    <a:pt x="1463" y="705"/>
                  </a:lnTo>
                  <a:lnTo>
                    <a:pt x="1463" y="705"/>
                  </a:lnTo>
                  <a:lnTo>
                    <a:pt x="1463" y="705"/>
                  </a:lnTo>
                  <a:lnTo>
                    <a:pt x="1459" y="705"/>
                  </a:lnTo>
                  <a:lnTo>
                    <a:pt x="1459" y="705"/>
                  </a:lnTo>
                  <a:lnTo>
                    <a:pt x="1459" y="705"/>
                  </a:lnTo>
                  <a:lnTo>
                    <a:pt x="1454" y="705"/>
                  </a:lnTo>
                  <a:lnTo>
                    <a:pt x="1454" y="701"/>
                  </a:lnTo>
                  <a:lnTo>
                    <a:pt x="1454" y="701"/>
                  </a:lnTo>
                  <a:lnTo>
                    <a:pt x="1454" y="701"/>
                  </a:lnTo>
                  <a:lnTo>
                    <a:pt x="1454" y="701"/>
                  </a:lnTo>
                  <a:lnTo>
                    <a:pt x="1454" y="701"/>
                  </a:lnTo>
                  <a:lnTo>
                    <a:pt x="1454" y="701"/>
                  </a:lnTo>
                  <a:lnTo>
                    <a:pt x="1454" y="701"/>
                  </a:lnTo>
                  <a:lnTo>
                    <a:pt x="1450" y="701"/>
                  </a:lnTo>
                  <a:lnTo>
                    <a:pt x="1450" y="701"/>
                  </a:lnTo>
                  <a:lnTo>
                    <a:pt x="1450" y="696"/>
                  </a:lnTo>
                  <a:lnTo>
                    <a:pt x="1450" y="696"/>
                  </a:lnTo>
                  <a:lnTo>
                    <a:pt x="1454" y="696"/>
                  </a:lnTo>
                  <a:lnTo>
                    <a:pt x="1454" y="696"/>
                  </a:lnTo>
                  <a:lnTo>
                    <a:pt x="1459" y="692"/>
                  </a:lnTo>
                  <a:lnTo>
                    <a:pt x="1459" y="692"/>
                  </a:lnTo>
                  <a:lnTo>
                    <a:pt x="1454" y="692"/>
                  </a:lnTo>
                  <a:lnTo>
                    <a:pt x="1454" y="696"/>
                  </a:lnTo>
                  <a:lnTo>
                    <a:pt x="1454" y="696"/>
                  </a:lnTo>
                  <a:lnTo>
                    <a:pt x="1450" y="696"/>
                  </a:lnTo>
                  <a:lnTo>
                    <a:pt x="1450" y="696"/>
                  </a:lnTo>
                  <a:lnTo>
                    <a:pt x="1450" y="701"/>
                  </a:lnTo>
                  <a:lnTo>
                    <a:pt x="1450" y="701"/>
                  </a:lnTo>
                  <a:lnTo>
                    <a:pt x="1450" y="701"/>
                  </a:lnTo>
                  <a:lnTo>
                    <a:pt x="1450" y="701"/>
                  </a:lnTo>
                  <a:lnTo>
                    <a:pt x="1454" y="701"/>
                  </a:lnTo>
                  <a:lnTo>
                    <a:pt x="1454" y="705"/>
                  </a:lnTo>
                  <a:lnTo>
                    <a:pt x="1459" y="705"/>
                  </a:lnTo>
                  <a:lnTo>
                    <a:pt x="1459" y="705"/>
                  </a:lnTo>
                  <a:lnTo>
                    <a:pt x="1459" y="710"/>
                  </a:lnTo>
                  <a:lnTo>
                    <a:pt x="1459" y="710"/>
                  </a:lnTo>
                  <a:lnTo>
                    <a:pt x="1459" y="710"/>
                  </a:lnTo>
                  <a:lnTo>
                    <a:pt x="1459" y="710"/>
                  </a:lnTo>
                  <a:lnTo>
                    <a:pt x="1459" y="714"/>
                  </a:lnTo>
                  <a:lnTo>
                    <a:pt x="1459" y="714"/>
                  </a:lnTo>
                  <a:lnTo>
                    <a:pt x="1459" y="714"/>
                  </a:lnTo>
                  <a:lnTo>
                    <a:pt x="1459" y="714"/>
                  </a:lnTo>
                  <a:lnTo>
                    <a:pt x="1454" y="714"/>
                  </a:lnTo>
                  <a:lnTo>
                    <a:pt x="1454" y="710"/>
                  </a:lnTo>
                  <a:lnTo>
                    <a:pt x="1454" y="710"/>
                  </a:lnTo>
                  <a:lnTo>
                    <a:pt x="1454" y="705"/>
                  </a:lnTo>
                  <a:lnTo>
                    <a:pt x="1450" y="705"/>
                  </a:lnTo>
                  <a:lnTo>
                    <a:pt x="1450" y="705"/>
                  </a:lnTo>
                  <a:lnTo>
                    <a:pt x="1450" y="710"/>
                  </a:lnTo>
                  <a:lnTo>
                    <a:pt x="1454" y="710"/>
                  </a:lnTo>
                  <a:lnTo>
                    <a:pt x="1454" y="714"/>
                  </a:lnTo>
                  <a:lnTo>
                    <a:pt x="1454" y="714"/>
                  </a:lnTo>
                  <a:lnTo>
                    <a:pt x="1454" y="714"/>
                  </a:lnTo>
                  <a:lnTo>
                    <a:pt x="1454" y="714"/>
                  </a:lnTo>
                  <a:lnTo>
                    <a:pt x="1459" y="719"/>
                  </a:lnTo>
                  <a:lnTo>
                    <a:pt x="1454" y="719"/>
                  </a:lnTo>
                  <a:lnTo>
                    <a:pt x="1459" y="719"/>
                  </a:lnTo>
                  <a:lnTo>
                    <a:pt x="1459" y="719"/>
                  </a:lnTo>
                  <a:lnTo>
                    <a:pt x="1459" y="724"/>
                  </a:lnTo>
                  <a:lnTo>
                    <a:pt x="1454" y="719"/>
                  </a:lnTo>
                  <a:lnTo>
                    <a:pt x="1454" y="724"/>
                  </a:lnTo>
                  <a:lnTo>
                    <a:pt x="1454" y="724"/>
                  </a:lnTo>
                  <a:lnTo>
                    <a:pt x="1454" y="724"/>
                  </a:lnTo>
                  <a:lnTo>
                    <a:pt x="1454" y="724"/>
                  </a:lnTo>
                  <a:lnTo>
                    <a:pt x="1450" y="719"/>
                  </a:lnTo>
                  <a:lnTo>
                    <a:pt x="1450" y="719"/>
                  </a:lnTo>
                  <a:lnTo>
                    <a:pt x="1450" y="719"/>
                  </a:lnTo>
                  <a:lnTo>
                    <a:pt x="1450" y="724"/>
                  </a:lnTo>
                  <a:lnTo>
                    <a:pt x="1454" y="724"/>
                  </a:lnTo>
                  <a:lnTo>
                    <a:pt x="1454" y="724"/>
                  </a:lnTo>
                  <a:lnTo>
                    <a:pt x="1454" y="724"/>
                  </a:lnTo>
                  <a:lnTo>
                    <a:pt x="1454" y="728"/>
                  </a:lnTo>
                  <a:lnTo>
                    <a:pt x="1454" y="728"/>
                  </a:lnTo>
                  <a:lnTo>
                    <a:pt x="1454" y="728"/>
                  </a:lnTo>
                  <a:lnTo>
                    <a:pt x="1450" y="728"/>
                  </a:lnTo>
                  <a:lnTo>
                    <a:pt x="1450" y="728"/>
                  </a:lnTo>
                  <a:lnTo>
                    <a:pt x="1450" y="728"/>
                  </a:lnTo>
                  <a:lnTo>
                    <a:pt x="1450" y="724"/>
                  </a:lnTo>
                  <a:lnTo>
                    <a:pt x="1450" y="724"/>
                  </a:lnTo>
                  <a:lnTo>
                    <a:pt x="1450" y="724"/>
                  </a:lnTo>
                  <a:lnTo>
                    <a:pt x="1445" y="724"/>
                  </a:lnTo>
                  <a:lnTo>
                    <a:pt x="1441" y="719"/>
                  </a:lnTo>
                  <a:lnTo>
                    <a:pt x="1441" y="724"/>
                  </a:lnTo>
                  <a:lnTo>
                    <a:pt x="1441" y="724"/>
                  </a:lnTo>
                  <a:lnTo>
                    <a:pt x="1445" y="724"/>
                  </a:lnTo>
                  <a:lnTo>
                    <a:pt x="1445" y="724"/>
                  </a:lnTo>
                  <a:lnTo>
                    <a:pt x="1450" y="724"/>
                  </a:lnTo>
                  <a:lnTo>
                    <a:pt x="1450" y="724"/>
                  </a:lnTo>
                  <a:lnTo>
                    <a:pt x="1450" y="728"/>
                  </a:lnTo>
                  <a:lnTo>
                    <a:pt x="1450" y="728"/>
                  </a:lnTo>
                  <a:lnTo>
                    <a:pt x="1450" y="728"/>
                  </a:lnTo>
                  <a:lnTo>
                    <a:pt x="1450" y="733"/>
                  </a:lnTo>
                  <a:lnTo>
                    <a:pt x="1454" y="728"/>
                  </a:lnTo>
                  <a:lnTo>
                    <a:pt x="1454" y="728"/>
                  </a:lnTo>
                  <a:lnTo>
                    <a:pt x="1459" y="728"/>
                  </a:lnTo>
                  <a:lnTo>
                    <a:pt x="1459" y="733"/>
                  </a:lnTo>
                  <a:lnTo>
                    <a:pt x="1459" y="733"/>
                  </a:lnTo>
                  <a:lnTo>
                    <a:pt x="1459" y="737"/>
                  </a:lnTo>
                  <a:lnTo>
                    <a:pt x="1454" y="742"/>
                  </a:lnTo>
                  <a:lnTo>
                    <a:pt x="1454" y="751"/>
                  </a:lnTo>
                  <a:lnTo>
                    <a:pt x="1454" y="751"/>
                  </a:lnTo>
                  <a:lnTo>
                    <a:pt x="1454" y="751"/>
                  </a:lnTo>
                  <a:lnTo>
                    <a:pt x="1454" y="746"/>
                  </a:lnTo>
                  <a:lnTo>
                    <a:pt x="1454" y="742"/>
                  </a:lnTo>
                  <a:lnTo>
                    <a:pt x="1454" y="737"/>
                  </a:lnTo>
                  <a:lnTo>
                    <a:pt x="1459" y="737"/>
                  </a:lnTo>
                  <a:lnTo>
                    <a:pt x="1454" y="737"/>
                  </a:lnTo>
                  <a:lnTo>
                    <a:pt x="1454" y="737"/>
                  </a:lnTo>
                  <a:lnTo>
                    <a:pt x="1454" y="737"/>
                  </a:lnTo>
                  <a:lnTo>
                    <a:pt x="1454" y="737"/>
                  </a:lnTo>
                  <a:lnTo>
                    <a:pt x="1454" y="737"/>
                  </a:lnTo>
                  <a:lnTo>
                    <a:pt x="1454" y="742"/>
                  </a:lnTo>
                  <a:lnTo>
                    <a:pt x="1454" y="742"/>
                  </a:lnTo>
                  <a:lnTo>
                    <a:pt x="1454" y="742"/>
                  </a:lnTo>
                  <a:lnTo>
                    <a:pt x="1454" y="746"/>
                  </a:lnTo>
                  <a:lnTo>
                    <a:pt x="1454" y="746"/>
                  </a:lnTo>
                  <a:lnTo>
                    <a:pt x="1454" y="742"/>
                  </a:lnTo>
                  <a:lnTo>
                    <a:pt x="1450" y="742"/>
                  </a:lnTo>
                  <a:lnTo>
                    <a:pt x="1450" y="742"/>
                  </a:lnTo>
                  <a:lnTo>
                    <a:pt x="1450" y="742"/>
                  </a:lnTo>
                  <a:lnTo>
                    <a:pt x="1450" y="746"/>
                  </a:lnTo>
                  <a:lnTo>
                    <a:pt x="1450" y="746"/>
                  </a:lnTo>
                  <a:lnTo>
                    <a:pt x="1450" y="746"/>
                  </a:lnTo>
                  <a:lnTo>
                    <a:pt x="1450" y="746"/>
                  </a:lnTo>
                  <a:lnTo>
                    <a:pt x="1445" y="746"/>
                  </a:lnTo>
                  <a:lnTo>
                    <a:pt x="1445" y="746"/>
                  </a:lnTo>
                  <a:lnTo>
                    <a:pt x="1445" y="746"/>
                  </a:lnTo>
                  <a:lnTo>
                    <a:pt x="1445" y="746"/>
                  </a:lnTo>
                  <a:lnTo>
                    <a:pt x="1441" y="746"/>
                  </a:lnTo>
                  <a:lnTo>
                    <a:pt x="1441" y="746"/>
                  </a:lnTo>
                  <a:lnTo>
                    <a:pt x="1441" y="746"/>
                  </a:lnTo>
                  <a:lnTo>
                    <a:pt x="1441" y="742"/>
                  </a:lnTo>
                  <a:lnTo>
                    <a:pt x="1441" y="746"/>
                  </a:lnTo>
                  <a:lnTo>
                    <a:pt x="1441" y="746"/>
                  </a:lnTo>
                  <a:lnTo>
                    <a:pt x="1441" y="746"/>
                  </a:lnTo>
                  <a:lnTo>
                    <a:pt x="1441" y="751"/>
                  </a:lnTo>
                  <a:lnTo>
                    <a:pt x="1441" y="746"/>
                  </a:lnTo>
                  <a:lnTo>
                    <a:pt x="1445" y="751"/>
                  </a:lnTo>
                  <a:lnTo>
                    <a:pt x="1445" y="746"/>
                  </a:lnTo>
                  <a:lnTo>
                    <a:pt x="1445" y="746"/>
                  </a:lnTo>
                  <a:lnTo>
                    <a:pt x="1450" y="746"/>
                  </a:lnTo>
                  <a:lnTo>
                    <a:pt x="1450" y="751"/>
                  </a:lnTo>
                  <a:lnTo>
                    <a:pt x="1450" y="751"/>
                  </a:lnTo>
                  <a:lnTo>
                    <a:pt x="1445" y="755"/>
                  </a:lnTo>
                  <a:lnTo>
                    <a:pt x="1445" y="755"/>
                  </a:lnTo>
                  <a:lnTo>
                    <a:pt x="1450" y="755"/>
                  </a:lnTo>
                  <a:lnTo>
                    <a:pt x="1450" y="751"/>
                  </a:lnTo>
                  <a:lnTo>
                    <a:pt x="1454" y="751"/>
                  </a:lnTo>
                  <a:lnTo>
                    <a:pt x="1454" y="751"/>
                  </a:lnTo>
                  <a:lnTo>
                    <a:pt x="1454" y="751"/>
                  </a:lnTo>
                  <a:lnTo>
                    <a:pt x="1454" y="751"/>
                  </a:lnTo>
                  <a:lnTo>
                    <a:pt x="1454" y="751"/>
                  </a:lnTo>
                  <a:lnTo>
                    <a:pt x="1450" y="755"/>
                  </a:lnTo>
                  <a:lnTo>
                    <a:pt x="1445" y="755"/>
                  </a:lnTo>
                  <a:lnTo>
                    <a:pt x="1445" y="760"/>
                  </a:lnTo>
                  <a:lnTo>
                    <a:pt x="1441" y="760"/>
                  </a:lnTo>
                  <a:lnTo>
                    <a:pt x="1441" y="760"/>
                  </a:lnTo>
                  <a:lnTo>
                    <a:pt x="1441" y="760"/>
                  </a:lnTo>
                  <a:lnTo>
                    <a:pt x="1441" y="760"/>
                  </a:lnTo>
                  <a:lnTo>
                    <a:pt x="1436" y="760"/>
                  </a:lnTo>
                  <a:lnTo>
                    <a:pt x="1436" y="760"/>
                  </a:lnTo>
                  <a:lnTo>
                    <a:pt x="1436" y="755"/>
                  </a:lnTo>
                  <a:lnTo>
                    <a:pt x="1436" y="755"/>
                  </a:lnTo>
                  <a:lnTo>
                    <a:pt x="1436" y="755"/>
                  </a:lnTo>
                  <a:lnTo>
                    <a:pt x="1436" y="760"/>
                  </a:lnTo>
                  <a:lnTo>
                    <a:pt x="1436" y="760"/>
                  </a:lnTo>
                  <a:lnTo>
                    <a:pt x="1432" y="760"/>
                  </a:lnTo>
                  <a:lnTo>
                    <a:pt x="1432" y="755"/>
                  </a:lnTo>
                  <a:lnTo>
                    <a:pt x="1432" y="760"/>
                  </a:lnTo>
                  <a:lnTo>
                    <a:pt x="1436" y="760"/>
                  </a:lnTo>
                  <a:lnTo>
                    <a:pt x="1436" y="760"/>
                  </a:lnTo>
                  <a:lnTo>
                    <a:pt x="1436" y="760"/>
                  </a:lnTo>
                  <a:lnTo>
                    <a:pt x="1436" y="764"/>
                  </a:lnTo>
                  <a:lnTo>
                    <a:pt x="1436" y="764"/>
                  </a:lnTo>
                  <a:lnTo>
                    <a:pt x="1436" y="764"/>
                  </a:lnTo>
                  <a:lnTo>
                    <a:pt x="1432" y="764"/>
                  </a:lnTo>
                  <a:lnTo>
                    <a:pt x="1432" y="769"/>
                  </a:lnTo>
                  <a:lnTo>
                    <a:pt x="1432" y="769"/>
                  </a:lnTo>
                  <a:lnTo>
                    <a:pt x="1427" y="764"/>
                  </a:lnTo>
                  <a:lnTo>
                    <a:pt x="1427" y="764"/>
                  </a:lnTo>
                  <a:lnTo>
                    <a:pt x="1427" y="769"/>
                  </a:lnTo>
                  <a:lnTo>
                    <a:pt x="1432" y="769"/>
                  </a:lnTo>
                  <a:lnTo>
                    <a:pt x="1436" y="769"/>
                  </a:lnTo>
                  <a:lnTo>
                    <a:pt x="1436" y="769"/>
                  </a:lnTo>
                  <a:lnTo>
                    <a:pt x="1436" y="769"/>
                  </a:lnTo>
                  <a:lnTo>
                    <a:pt x="1432" y="773"/>
                  </a:lnTo>
                  <a:lnTo>
                    <a:pt x="1432" y="773"/>
                  </a:lnTo>
                  <a:lnTo>
                    <a:pt x="1432" y="773"/>
                  </a:lnTo>
                  <a:lnTo>
                    <a:pt x="1427" y="773"/>
                  </a:lnTo>
                  <a:lnTo>
                    <a:pt x="1427" y="773"/>
                  </a:lnTo>
                  <a:lnTo>
                    <a:pt x="1427" y="773"/>
                  </a:lnTo>
                  <a:lnTo>
                    <a:pt x="1423" y="773"/>
                  </a:lnTo>
                  <a:lnTo>
                    <a:pt x="1423" y="773"/>
                  </a:lnTo>
                  <a:lnTo>
                    <a:pt x="1423" y="773"/>
                  </a:lnTo>
                  <a:lnTo>
                    <a:pt x="1418" y="773"/>
                  </a:lnTo>
                  <a:lnTo>
                    <a:pt x="1418" y="773"/>
                  </a:lnTo>
                  <a:lnTo>
                    <a:pt x="1418" y="773"/>
                  </a:lnTo>
                  <a:lnTo>
                    <a:pt x="1418" y="773"/>
                  </a:lnTo>
                  <a:lnTo>
                    <a:pt x="1418" y="773"/>
                  </a:lnTo>
                  <a:lnTo>
                    <a:pt x="1418" y="773"/>
                  </a:lnTo>
                  <a:lnTo>
                    <a:pt x="1418" y="773"/>
                  </a:lnTo>
                  <a:lnTo>
                    <a:pt x="1414" y="778"/>
                  </a:lnTo>
                  <a:lnTo>
                    <a:pt x="1414" y="778"/>
                  </a:lnTo>
                  <a:lnTo>
                    <a:pt x="1409" y="778"/>
                  </a:lnTo>
                  <a:lnTo>
                    <a:pt x="1409" y="778"/>
                  </a:lnTo>
                  <a:lnTo>
                    <a:pt x="1409" y="782"/>
                  </a:lnTo>
                  <a:lnTo>
                    <a:pt x="1405" y="782"/>
                  </a:lnTo>
                  <a:lnTo>
                    <a:pt x="1405" y="787"/>
                  </a:lnTo>
                  <a:lnTo>
                    <a:pt x="1405" y="787"/>
                  </a:lnTo>
                  <a:lnTo>
                    <a:pt x="1405" y="782"/>
                  </a:lnTo>
                  <a:lnTo>
                    <a:pt x="1405" y="782"/>
                  </a:lnTo>
                  <a:lnTo>
                    <a:pt x="1405" y="787"/>
                  </a:lnTo>
                  <a:lnTo>
                    <a:pt x="1405" y="787"/>
                  </a:lnTo>
                  <a:lnTo>
                    <a:pt x="1396" y="787"/>
                  </a:lnTo>
                  <a:lnTo>
                    <a:pt x="1396" y="787"/>
                  </a:lnTo>
                  <a:lnTo>
                    <a:pt x="1387" y="791"/>
                  </a:lnTo>
                  <a:lnTo>
                    <a:pt x="1387" y="791"/>
                  </a:lnTo>
                  <a:lnTo>
                    <a:pt x="1382" y="796"/>
                  </a:lnTo>
                  <a:lnTo>
                    <a:pt x="1378" y="800"/>
                  </a:lnTo>
                  <a:lnTo>
                    <a:pt x="1378" y="796"/>
                  </a:lnTo>
                  <a:lnTo>
                    <a:pt x="1382" y="796"/>
                  </a:lnTo>
                  <a:lnTo>
                    <a:pt x="1382" y="796"/>
                  </a:lnTo>
                  <a:lnTo>
                    <a:pt x="1378" y="796"/>
                  </a:lnTo>
                  <a:lnTo>
                    <a:pt x="1378" y="800"/>
                  </a:lnTo>
                  <a:lnTo>
                    <a:pt x="1378" y="800"/>
                  </a:lnTo>
                  <a:lnTo>
                    <a:pt x="1373" y="805"/>
                  </a:lnTo>
                  <a:lnTo>
                    <a:pt x="1373" y="805"/>
                  </a:lnTo>
                  <a:lnTo>
                    <a:pt x="1373" y="805"/>
                  </a:lnTo>
                  <a:lnTo>
                    <a:pt x="1368" y="805"/>
                  </a:lnTo>
                  <a:lnTo>
                    <a:pt x="1368" y="805"/>
                  </a:lnTo>
                  <a:lnTo>
                    <a:pt x="1368" y="809"/>
                  </a:lnTo>
                  <a:lnTo>
                    <a:pt x="1364" y="805"/>
                  </a:lnTo>
                  <a:lnTo>
                    <a:pt x="1364" y="809"/>
                  </a:lnTo>
                  <a:lnTo>
                    <a:pt x="1364" y="809"/>
                  </a:lnTo>
                  <a:lnTo>
                    <a:pt x="1364" y="809"/>
                  </a:lnTo>
                  <a:lnTo>
                    <a:pt x="1359" y="809"/>
                  </a:lnTo>
                  <a:lnTo>
                    <a:pt x="1359" y="809"/>
                  </a:lnTo>
                  <a:lnTo>
                    <a:pt x="1359" y="809"/>
                  </a:lnTo>
                  <a:lnTo>
                    <a:pt x="1359" y="814"/>
                  </a:lnTo>
                  <a:lnTo>
                    <a:pt x="1355" y="814"/>
                  </a:lnTo>
                  <a:lnTo>
                    <a:pt x="1355" y="814"/>
                  </a:lnTo>
                  <a:lnTo>
                    <a:pt x="1350" y="814"/>
                  </a:lnTo>
                  <a:lnTo>
                    <a:pt x="1350" y="814"/>
                  </a:lnTo>
                  <a:lnTo>
                    <a:pt x="1355" y="814"/>
                  </a:lnTo>
                  <a:lnTo>
                    <a:pt x="1355" y="814"/>
                  </a:lnTo>
                  <a:lnTo>
                    <a:pt x="1350" y="814"/>
                  </a:lnTo>
                  <a:lnTo>
                    <a:pt x="1350" y="814"/>
                  </a:lnTo>
                  <a:lnTo>
                    <a:pt x="1350" y="818"/>
                  </a:lnTo>
                  <a:lnTo>
                    <a:pt x="1350" y="818"/>
                  </a:lnTo>
                  <a:lnTo>
                    <a:pt x="1350" y="814"/>
                  </a:lnTo>
                  <a:lnTo>
                    <a:pt x="1350" y="814"/>
                  </a:lnTo>
                  <a:lnTo>
                    <a:pt x="1350" y="814"/>
                  </a:lnTo>
                  <a:lnTo>
                    <a:pt x="1350" y="814"/>
                  </a:lnTo>
                  <a:lnTo>
                    <a:pt x="1350" y="814"/>
                  </a:lnTo>
                  <a:lnTo>
                    <a:pt x="1350" y="814"/>
                  </a:lnTo>
                  <a:lnTo>
                    <a:pt x="1346" y="814"/>
                  </a:lnTo>
                  <a:lnTo>
                    <a:pt x="1346" y="818"/>
                  </a:lnTo>
                  <a:lnTo>
                    <a:pt x="1346" y="818"/>
                  </a:lnTo>
                  <a:lnTo>
                    <a:pt x="1350" y="818"/>
                  </a:lnTo>
                  <a:lnTo>
                    <a:pt x="1350" y="818"/>
                  </a:lnTo>
                  <a:lnTo>
                    <a:pt x="1346" y="818"/>
                  </a:lnTo>
                  <a:lnTo>
                    <a:pt x="1346" y="818"/>
                  </a:lnTo>
                  <a:lnTo>
                    <a:pt x="1346" y="818"/>
                  </a:lnTo>
                  <a:lnTo>
                    <a:pt x="1346" y="823"/>
                  </a:lnTo>
                  <a:lnTo>
                    <a:pt x="1346" y="823"/>
                  </a:lnTo>
                  <a:lnTo>
                    <a:pt x="1341" y="823"/>
                  </a:lnTo>
                  <a:lnTo>
                    <a:pt x="1341" y="823"/>
                  </a:lnTo>
                  <a:lnTo>
                    <a:pt x="1341" y="823"/>
                  </a:lnTo>
                  <a:lnTo>
                    <a:pt x="1341" y="823"/>
                  </a:lnTo>
                  <a:lnTo>
                    <a:pt x="1341" y="823"/>
                  </a:lnTo>
                  <a:lnTo>
                    <a:pt x="1341" y="828"/>
                  </a:lnTo>
                  <a:lnTo>
                    <a:pt x="1341" y="828"/>
                  </a:lnTo>
                  <a:lnTo>
                    <a:pt x="1337" y="828"/>
                  </a:lnTo>
                  <a:lnTo>
                    <a:pt x="1337" y="828"/>
                  </a:lnTo>
                  <a:lnTo>
                    <a:pt x="1337" y="828"/>
                  </a:lnTo>
                  <a:lnTo>
                    <a:pt x="1337" y="828"/>
                  </a:lnTo>
                  <a:lnTo>
                    <a:pt x="1337" y="828"/>
                  </a:lnTo>
                  <a:lnTo>
                    <a:pt x="1337" y="828"/>
                  </a:lnTo>
                  <a:lnTo>
                    <a:pt x="1337" y="832"/>
                  </a:lnTo>
                  <a:lnTo>
                    <a:pt x="1332" y="832"/>
                  </a:lnTo>
                  <a:lnTo>
                    <a:pt x="1337" y="832"/>
                  </a:lnTo>
                  <a:lnTo>
                    <a:pt x="1337" y="832"/>
                  </a:lnTo>
                  <a:lnTo>
                    <a:pt x="1337" y="832"/>
                  </a:lnTo>
                  <a:lnTo>
                    <a:pt x="1337" y="832"/>
                  </a:lnTo>
                  <a:lnTo>
                    <a:pt x="1332" y="832"/>
                  </a:lnTo>
                  <a:lnTo>
                    <a:pt x="1332" y="832"/>
                  </a:lnTo>
                  <a:lnTo>
                    <a:pt x="1332" y="837"/>
                  </a:lnTo>
                  <a:lnTo>
                    <a:pt x="1332" y="837"/>
                  </a:lnTo>
                  <a:lnTo>
                    <a:pt x="1332" y="837"/>
                  </a:lnTo>
                  <a:lnTo>
                    <a:pt x="1332" y="837"/>
                  </a:lnTo>
                  <a:lnTo>
                    <a:pt x="1332" y="837"/>
                  </a:lnTo>
                  <a:lnTo>
                    <a:pt x="1328" y="837"/>
                  </a:lnTo>
                  <a:lnTo>
                    <a:pt x="1328" y="837"/>
                  </a:lnTo>
                  <a:lnTo>
                    <a:pt x="1328" y="837"/>
                  </a:lnTo>
                  <a:lnTo>
                    <a:pt x="1328" y="841"/>
                  </a:lnTo>
                  <a:lnTo>
                    <a:pt x="1328" y="841"/>
                  </a:lnTo>
                  <a:lnTo>
                    <a:pt x="1328" y="841"/>
                  </a:lnTo>
                  <a:lnTo>
                    <a:pt x="1328" y="846"/>
                  </a:lnTo>
                  <a:lnTo>
                    <a:pt x="1323" y="846"/>
                  </a:lnTo>
                  <a:lnTo>
                    <a:pt x="1323" y="846"/>
                  </a:lnTo>
                  <a:lnTo>
                    <a:pt x="1323" y="850"/>
                  </a:lnTo>
                  <a:lnTo>
                    <a:pt x="1323" y="855"/>
                  </a:lnTo>
                  <a:lnTo>
                    <a:pt x="1323" y="859"/>
                  </a:lnTo>
                  <a:lnTo>
                    <a:pt x="1323" y="864"/>
                  </a:lnTo>
                  <a:lnTo>
                    <a:pt x="1323" y="873"/>
                  </a:lnTo>
                  <a:lnTo>
                    <a:pt x="1323" y="882"/>
                  </a:lnTo>
                  <a:lnTo>
                    <a:pt x="1328" y="891"/>
                  </a:lnTo>
                  <a:lnTo>
                    <a:pt x="1328" y="891"/>
                  </a:lnTo>
                  <a:lnTo>
                    <a:pt x="1323" y="891"/>
                  </a:lnTo>
                  <a:lnTo>
                    <a:pt x="1323" y="895"/>
                  </a:lnTo>
                  <a:lnTo>
                    <a:pt x="1323" y="895"/>
                  </a:lnTo>
                  <a:lnTo>
                    <a:pt x="1323" y="895"/>
                  </a:lnTo>
                  <a:lnTo>
                    <a:pt x="1323" y="900"/>
                  </a:lnTo>
                  <a:lnTo>
                    <a:pt x="1323" y="904"/>
                  </a:lnTo>
                  <a:lnTo>
                    <a:pt x="1323" y="900"/>
                  </a:lnTo>
                  <a:lnTo>
                    <a:pt x="1323" y="895"/>
                  </a:lnTo>
                  <a:lnTo>
                    <a:pt x="1323" y="895"/>
                  </a:lnTo>
                  <a:lnTo>
                    <a:pt x="1323" y="891"/>
                  </a:lnTo>
                  <a:lnTo>
                    <a:pt x="1323" y="891"/>
                  </a:lnTo>
                  <a:lnTo>
                    <a:pt x="1323" y="891"/>
                  </a:lnTo>
                  <a:lnTo>
                    <a:pt x="1323" y="895"/>
                  </a:lnTo>
                  <a:lnTo>
                    <a:pt x="1323" y="895"/>
                  </a:lnTo>
                  <a:lnTo>
                    <a:pt x="1323" y="891"/>
                  </a:lnTo>
                  <a:lnTo>
                    <a:pt x="1323" y="891"/>
                  </a:lnTo>
                  <a:lnTo>
                    <a:pt x="1323" y="891"/>
                  </a:lnTo>
                  <a:lnTo>
                    <a:pt x="1323" y="891"/>
                  </a:lnTo>
                  <a:lnTo>
                    <a:pt x="1323" y="886"/>
                  </a:lnTo>
                  <a:lnTo>
                    <a:pt x="1323" y="886"/>
                  </a:lnTo>
                  <a:lnTo>
                    <a:pt x="1323" y="886"/>
                  </a:lnTo>
                  <a:lnTo>
                    <a:pt x="1323" y="886"/>
                  </a:lnTo>
                  <a:lnTo>
                    <a:pt x="1323" y="886"/>
                  </a:lnTo>
                  <a:lnTo>
                    <a:pt x="1323" y="886"/>
                  </a:lnTo>
                  <a:lnTo>
                    <a:pt x="1323" y="891"/>
                  </a:lnTo>
                  <a:lnTo>
                    <a:pt x="1323" y="891"/>
                  </a:lnTo>
                  <a:lnTo>
                    <a:pt x="1323" y="895"/>
                  </a:lnTo>
                  <a:lnTo>
                    <a:pt x="1323" y="895"/>
                  </a:lnTo>
                  <a:lnTo>
                    <a:pt x="1323" y="918"/>
                  </a:lnTo>
                  <a:lnTo>
                    <a:pt x="1323" y="918"/>
                  </a:lnTo>
                  <a:lnTo>
                    <a:pt x="1323" y="922"/>
                  </a:lnTo>
                  <a:lnTo>
                    <a:pt x="1323" y="922"/>
                  </a:lnTo>
                  <a:lnTo>
                    <a:pt x="1323" y="927"/>
                  </a:lnTo>
                  <a:lnTo>
                    <a:pt x="1319" y="936"/>
                  </a:lnTo>
                  <a:lnTo>
                    <a:pt x="1319" y="945"/>
                  </a:lnTo>
                  <a:lnTo>
                    <a:pt x="1319" y="945"/>
                  </a:lnTo>
                  <a:lnTo>
                    <a:pt x="1319" y="941"/>
                  </a:lnTo>
                  <a:lnTo>
                    <a:pt x="1319" y="941"/>
                  </a:lnTo>
                  <a:lnTo>
                    <a:pt x="1314" y="945"/>
                  </a:lnTo>
                  <a:lnTo>
                    <a:pt x="1314" y="950"/>
                  </a:lnTo>
                  <a:lnTo>
                    <a:pt x="1310" y="950"/>
                  </a:lnTo>
                  <a:lnTo>
                    <a:pt x="1310" y="954"/>
                  </a:lnTo>
                  <a:lnTo>
                    <a:pt x="1310" y="954"/>
                  </a:lnTo>
                  <a:lnTo>
                    <a:pt x="1305" y="954"/>
                  </a:lnTo>
                  <a:lnTo>
                    <a:pt x="1305" y="954"/>
                  </a:lnTo>
                  <a:lnTo>
                    <a:pt x="1301" y="954"/>
                  </a:lnTo>
                  <a:lnTo>
                    <a:pt x="1296" y="959"/>
                  </a:lnTo>
                  <a:lnTo>
                    <a:pt x="1296" y="959"/>
                  </a:lnTo>
                  <a:lnTo>
                    <a:pt x="1296" y="954"/>
                  </a:lnTo>
                  <a:lnTo>
                    <a:pt x="1296" y="954"/>
                  </a:lnTo>
                  <a:lnTo>
                    <a:pt x="1296" y="954"/>
                  </a:lnTo>
                  <a:lnTo>
                    <a:pt x="1296" y="954"/>
                  </a:lnTo>
                  <a:lnTo>
                    <a:pt x="1301" y="954"/>
                  </a:lnTo>
                  <a:lnTo>
                    <a:pt x="1301" y="954"/>
                  </a:lnTo>
                  <a:lnTo>
                    <a:pt x="1301" y="954"/>
                  </a:lnTo>
                  <a:lnTo>
                    <a:pt x="1301" y="954"/>
                  </a:lnTo>
                  <a:lnTo>
                    <a:pt x="1296" y="954"/>
                  </a:lnTo>
                  <a:lnTo>
                    <a:pt x="1296" y="950"/>
                  </a:lnTo>
                  <a:lnTo>
                    <a:pt x="1296" y="945"/>
                  </a:lnTo>
                  <a:lnTo>
                    <a:pt x="1296" y="941"/>
                  </a:lnTo>
                  <a:lnTo>
                    <a:pt x="1292" y="941"/>
                  </a:lnTo>
                  <a:lnTo>
                    <a:pt x="1292" y="941"/>
                  </a:lnTo>
                  <a:lnTo>
                    <a:pt x="1292" y="936"/>
                  </a:lnTo>
                  <a:lnTo>
                    <a:pt x="1292" y="932"/>
                  </a:lnTo>
                  <a:lnTo>
                    <a:pt x="1292" y="932"/>
                  </a:lnTo>
                  <a:lnTo>
                    <a:pt x="1292" y="932"/>
                  </a:lnTo>
                  <a:lnTo>
                    <a:pt x="1292" y="927"/>
                  </a:lnTo>
                  <a:lnTo>
                    <a:pt x="1292" y="927"/>
                  </a:lnTo>
                  <a:lnTo>
                    <a:pt x="1292" y="927"/>
                  </a:lnTo>
                  <a:lnTo>
                    <a:pt x="1292" y="927"/>
                  </a:lnTo>
                  <a:lnTo>
                    <a:pt x="1292" y="927"/>
                  </a:lnTo>
                  <a:lnTo>
                    <a:pt x="1292" y="927"/>
                  </a:lnTo>
                  <a:lnTo>
                    <a:pt x="1292" y="927"/>
                  </a:lnTo>
                  <a:lnTo>
                    <a:pt x="1292" y="927"/>
                  </a:lnTo>
                  <a:lnTo>
                    <a:pt x="1292" y="922"/>
                  </a:lnTo>
                  <a:lnTo>
                    <a:pt x="1292" y="918"/>
                  </a:lnTo>
                  <a:lnTo>
                    <a:pt x="1292" y="918"/>
                  </a:lnTo>
                  <a:lnTo>
                    <a:pt x="1292" y="922"/>
                  </a:lnTo>
                  <a:lnTo>
                    <a:pt x="1287" y="922"/>
                  </a:lnTo>
                  <a:lnTo>
                    <a:pt x="1287" y="922"/>
                  </a:lnTo>
                  <a:lnTo>
                    <a:pt x="1287" y="922"/>
                  </a:lnTo>
                  <a:lnTo>
                    <a:pt x="1287" y="922"/>
                  </a:lnTo>
                  <a:lnTo>
                    <a:pt x="1287" y="922"/>
                  </a:lnTo>
                  <a:lnTo>
                    <a:pt x="1287" y="918"/>
                  </a:lnTo>
                  <a:lnTo>
                    <a:pt x="1287" y="909"/>
                  </a:lnTo>
                  <a:lnTo>
                    <a:pt x="1283" y="909"/>
                  </a:lnTo>
                  <a:lnTo>
                    <a:pt x="1283" y="909"/>
                  </a:lnTo>
                  <a:lnTo>
                    <a:pt x="1283" y="909"/>
                  </a:lnTo>
                  <a:lnTo>
                    <a:pt x="1287" y="909"/>
                  </a:lnTo>
                  <a:lnTo>
                    <a:pt x="1287" y="904"/>
                  </a:lnTo>
                  <a:lnTo>
                    <a:pt x="1292" y="904"/>
                  </a:lnTo>
                  <a:lnTo>
                    <a:pt x="1292" y="904"/>
                  </a:lnTo>
                  <a:lnTo>
                    <a:pt x="1292" y="900"/>
                  </a:lnTo>
                  <a:lnTo>
                    <a:pt x="1292" y="900"/>
                  </a:lnTo>
                  <a:lnTo>
                    <a:pt x="1292" y="900"/>
                  </a:lnTo>
                  <a:lnTo>
                    <a:pt x="1292" y="900"/>
                  </a:lnTo>
                  <a:lnTo>
                    <a:pt x="1287" y="900"/>
                  </a:lnTo>
                  <a:lnTo>
                    <a:pt x="1287" y="900"/>
                  </a:lnTo>
                  <a:lnTo>
                    <a:pt x="1287" y="900"/>
                  </a:lnTo>
                  <a:lnTo>
                    <a:pt x="1287" y="900"/>
                  </a:lnTo>
                  <a:lnTo>
                    <a:pt x="1287" y="900"/>
                  </a:lnTo>
                  <a:lnTo>
                    <a:pt x="1287" y="904"/>
                  </a:lnTo>
                  <a:lnTo>
                    <a:pt x="1287" y="904"/>
                  </a:lnTo>
                  <a:lnTo>
                    <a:pt x="1287" y="904"/>
                  </a:lnTo>
                  <a:lnTo>
                    <a:pt x="1287" y="904"/>
                  </a:lnTo>
                  <a:lnTo>
                    <a:pt x="1287" y="904"/>
                  </a:lnTo>
                  <a:lnTo>
                    <a:pt x="1283" y="904"/>
                  </a:lnTo>
                  <a:lnTo>
                    <a:pt x="1283" y="904"/>
                  </a:lnTo>
                  <a:lnTo>
                    <a:pt x="1283" y="904"/>
                  </a:lnTo>
                  <a:lnTo>
                    <a:pt x="1287" y="895"/>
                  </a:lnTo>
                  <a:lnTo>
                    <a:pt x="1292" y="891"/>
                  </a:lnTo>
                  <a:lnTo>
                    <a:pt x="1292" y="886"/>
                  </a:lnTo>
                  <a:lnTo>
                    <a:pt x="1292" y="882"/>
                  </a:lnTo>
                  <a:lnTo>
                    <a:pt x="1296" y="882"/>
                  </a:lnTo>
                  <a:lnTo>
                    <a:pt x="1292" y="877"/>
                  </a:lnTo>
                  <a:lnTo>
                    <a:pt x="1287" y="868"/>
                  </a:lnTo>
                  <a:lnTo>
                    <a:pt x="1283" y="859"/>
                  </a:lnTo>
                  <a:lnTo>
                    <a:pt x="1278" y="859"/>
                  </a:lnTo>
                  <a:lnTo>
                    <a:pt x="1274" y="859"/>
                  </a:lnTo>
                  <a:lnTo>
                    <a:pt x="1274" y="859"/>
                  </a:lnTo>
                  <a:lnTo>
                    <a:pt x="1274" y="859"/>
                  </a:lnTo>
                  <a:lnTo>
                    <a:pt x="1274" y="859"/>
                  </a:lnTo>
                  <a:lnTo>
                    <a:pt x="1274" y="859"/>
                  </a:lnTo>
                  <a:lnTo>
                    <a:pt x="1274" y="859"/>
                  </a:lnTo>
                  <a:lnTo>
                    <a:pt x="1269" y="859"/>
                  </a:lnTo>
                  <a:lnTo>
                    <a:pt x="1265" y="864"/>
                  </a:lnTo>
                  <a:lnTo>
                    <a:pt x="1265" y="864"/>
                  </a:lnTo>
                  <a:lnTo>
                    <a:pt x="1260" y="864"/>
                  </a:lnTo>
                  <a:lnTo>
                    <a:pt x="1260" y="864"/>
                  </a:lnTo>
                  <a:lnTo>
                    <a:pt x="1260" y="864"/>
                  </a:lnTo>
                  <a:lnTo>
                    <a:pt x="1256" y="864"/>
                  </a:lnTo>
                  <a:lnTo>
                    <a:pt x="1256" y="864"/>
                  </a:lnTo>
                  <a:lnTo>
                    <a:pt x="1256" y="864"/>
                  </a:lnTo>
                  <a:lnTo>
                    <a:pt x="1256" y="859"/>
                  </a:lnTo>
                  <a:lnTo>
                    <a:pt x="1256" y="864"/>
                  </a:lnTo>
                  <a:lnTo>
                    <a:pt x="1256" y="864"/>
                  </a:lnTo>
                  <a:lnTo>
                    <a:pt x="1256" y="864"/>
                  </a:lnTo>
                  <a:lnTo>
                    <a:pt x="1256" y="864"/>
                  </a:lnTo>
                  <a:lnTo>
                    <a:pt x="1256" y="859"/>
                  </a:lnTo>
                  <a:lnTo>
                    <a:pt x="1256" y="859"/>
                  </a:lnTo>
                  <a:lnTo>
                    <a:pt x="1251" y="855"/>
                  </a:lnTo>
                  <a:lnTo>
                    <a:pt x="1256" y="855"/>
                  </a:lnTo>
                  <a:lnTo>
                    <a:pt x="1256" y="855"/>
                  </a:lnTo>
                  <a:lnTo>
                    <a:pt x="1256" y="855"/>
                  </a:lnTo>
                  <a:lnTo>
                    <a:pt x="1256" y="855"/>
                  </a:lnTo>
                  <a:lnTo>
                    <a:pt x="1256" y="850"/>
                  </a:lnTo>
                  <a:lnTo>
                    <a:pt x="1256" y="850"/>
                  </a:lnTo>
                  <a:lnTo>
                    <a:pt x="1251" y="855"/>
                  </a:lnTo>
                  <a:lnTo>
                    <a:pt x="1251" y="855"/>
                  </a:lnTo>
                  <a:lnTo>
                    <a:pt x="1251" y="855"/>
                  </a:lnTo>
                  <a:lnTo>
                    <a:pt x="1251" y="855"/>
                  </a:lnTo>
                  <a:lnTo>
                    <a:pt x="1251" y="855"/>
                  </a:lnTo>
                  <a:lnTo>
                    <a:pt x="1247" y="850"/>
                  </a:lnTo>
                  <a:lnTo>
                    <a:pt x="1242" y="850"/>
                  </a:lnTo>
                  <a:lnTo>
                    <a:pt x="1247" y="850"/>
                  </a:lnTo>
                  <a:lnTo>
                    <a:pt x="1247" y="850"/>
                  </a:lnTo>
                  <a:lnTo>
                    <a:pt x="1247" y="850"/>
                  </a:lnTo>
                  <a:lnTo>
                    <a:pt x="1247" y="850"/>
                  </a:lnTo>
                  <a:lnTo>
                    <a:pt x="1247" y="846"/>
                  </a:lnTo>
                  <a:lnTo>
                    <a:pt x="1247" y="846"/>
                  </a:lnTo>
                  <a:lnTo>
                    <a:pt x="1242" y="846"/>
                  </a:lnTo>
                  <a:lnTo>
                    <a:pt x="1242" y="850"/>
                  </a:lnTo>
                  <a:lnTo>
                    <a:pt x="1242" y="850"/>
                  </a:lnTo>
                  <a:lnTo>
                    <a:pt x="1237" y="850"/>
                  </a:lnTo>
                  <a:lnTo>
                    <a:pt x="1233" y="850"/>
                  </a:lnTo>
                  <a:lnTo>
                    <a:pt x="1228" y="850"/>
                  </a:lnTo>
                  <a:lnTo>
                    <a:pt x="1233" y="850"/>
                  </a:lnTo>
                  <a:lnTo>
                    <a:pt x="1233" y="850"/>
                  </a:lnTo>
                  <a:lnTo>
                    <a:pt x="1233" y="850"/>
                  </a:lnTo>
                  <a:lnTo>
                    <a:pt x="1233" y="846"/>
                  </a:lnTo>
                  <a:lnTo>
                    <a:pt x="1233" y="846"/>
                  </a:lnTo>
                  <a:lnTo>
                    <a:pt x="1233" y="846"/>
                  </a:lnTo>
                  <a:lnTo>
                    <a:pt x="1233" y="846"/>
                  </a:lnTo>
                  <a:lnTo>
                    <a:pt x="1233" y="846"/>
                  </a:lnTo>
                  <a:lnTo>
                    <a:pt x="1233" y="846"/>
                  </a:lnTo>
                  <a:lnTo>
                    <a:pt x="1233" y="846"/>
                  </a:lnTo>
                  <a:lnTo>
                    <a:pt x="1228" y="850"/>
                  </a:lnTo>
                  <a:lnTo>
                    <a:pt x="1228" y="850"/>
                  </a:lnTo>
                  <a:lnTo>
                    <a:pt x="1224" y="850"/>
                  </a:lnTo>
                  <a:lnTo>
                    <a:pt x="1224" y="850"/>
                  </a:lnTo>
                  <a:lnTo>
                    <a:pt x="1228" y="850"/>
                  </a:lnTo>
                  <a:lnTo>
                    <a:pt x="1228" y="850"/>
                  </a:lnTo>
                  <a:lnTo>
                    <a:pt x="1224" y="850"/>
                  </a:lnTo>
                  <a:lnTo>
                    <a:pt x="1224" y="850"/>
                  </a:lnTo>
                  <a:lnTo>
                    <a:pt x="1215" y="850"/>
                  </a:lnTo>
                  <a:lnTo>
                    <a:pt x="1215" y="850"/>
                  </a:lnTo>
                  <a:lnTo>
                    <a:pt x="1219" y="850"/>
                  </a:lnTo>
                  <a:lnTo>
                    <a:pt x="1219" y="850"/>
                  </a:lnTo>
                  <a:lnTo>
                    <a:pt x="1219" y="850"/>
                  </a:lnTo>
                  <a:lnTo>
                    <a:pt x="1219" y="850"/>
                  </a:lnTo>
                  <a:lnTo>
                    <a:pt x="1219" y="850"/>
                  </a:lnTo>
                  <a:lnTo>
                    <a:pt x="1219" y="846"/>
                  </a:lnTo>
                  <a:lnTo>
                    <a:pt x="1219" y="846"/>
                  </a:lnTo>
                  <a:lnTo>
                    <a:pt x="1219" y="846"/>
                  </a:lnTo>
                  <a:lnTo>
                    <a:pt x="1219" y="841"/>
                  </a:lnTo>
                  <a:lnTo>
                    <a:pt x="1219" y="841"/>
                  </a:lnTo>
                  <a:lnTo>
                    <a:pt x="1219" y="846"/>
                  </a:lnTo>
                  <a:lnTo>
                    <a:pt x="1215" y="846"/>
                  </a:lnTo>
                  <a:lnTo>
                    <a:pt x="1215" y="850"/>
                  </a:lnTo>
                  <a:lnTo>
                    <a:pt x="1215" y="850"/>
                  </a:lnTo>
                  <a:lnTo>
                    <a:pt x="1210" y="850"/>
                  </a:lnTo>
                  <a:lnTo>
                    <a:pt x="1206" y="850"/>
                  </a:lnTo>
                  <a:lnTo>
                    <a:pt x="1206" y="846"/>
                  </a:lnTo>
                  <a:lnTo>
                    <a:pt x="1206" y="846"/>
                  </a:lnTo>
                  <a:lnTo>
                    <a:pt x="1201" y="846"/>
                  </a:lnTo>
                  <a:lnTo>
                    <a:pt x="1201" y="850"/>
                  </a:lnTo>
                  <a:lnTo>
                    <a:pt x="1197" y="850"/>
                  </a:lnTo>
                  <a:lnTo>
                    <a:pt x="1197" y="850"/>
                  </a:lnTo>
                  <a:lnTo>
                    <a:pt x="1197" y="850"/>
                  </a:lnTo>
                  <a:lnTo>
                    <a:pt x="1192" y="850"/>
                  </a:lnTo>
                  <a:lnTo>
                    <a:pt x="1192" y="850"/>
                  </a:lnTo>
                  <a:lnTo>
                    <a:pt x="1183" y="850"/>
                  </a:lnTo>
                  <a:lnTo>
                    <a:pt x="1183" y="846"/>
                  </a:lnTo>
                  <a:lnTo>
                    <a:pt x="1183" y="846"/>
                  </a:lnTo>
                  <a:lnTo>
                    <a:pt x="1183" y="846"/>
                  </a:lnTo>
                  <a:lnTo>
                    <a:pt x="1179" y="850"/>
                  </a:lnTo>
                  <a:lnTo>
                    <a:pt x="1179" y="850"/>
                  </a:lnTo>
                  <a:lnTo>
                    <a:pt x="1179" y="855"/>
                  </a:lnTo>
                  <a:lnTo>
                    <a:pt x="1179" y="855"/>
                  </a:lnTo>
                  <a:lnTo>
                    <a:pt x="1183" y="855"/>
                  </a:lnTo>
                  <a:lnTo>
                    <a:pt x="1183" y="850"/>
                  </a:lnTo>
                  <a:lnTo>
                    <a:pt x="1188" y="850"/>
                  </a:lnTo>
                  <a:lnTo>
                    <a:pt x="1188" y="850"/>
                  </a:lnTo>
                  <a:lnTo>
                    <a:pt x="1188" y="850"/>
                  </a:lnTo>
                  <a:lnTo>
                    <a:pt x="1188" y="850"/>
                  </a:lnTo>
                  <a:lnTo>
                    <a:pt x="1188" y="855"/>
                  </a:lnTo>
                  <a:lnTo>
                    <a:pt x="1188" y="855"/>
                  </a:lnTo>
                  <a:lnTo>
                    <a:pt x="1188" y="855"/>
                  </a:lnTo>
                  <a:lnTo>
                    <a:pt x="1183" y="855"/>
                  </a:lnTo>
                  <a:lnTo>
                    <a:pt x="1188" y="855"/>
                  </a:lnTo>
                  <a:lnTo>
                    <a:pt x="1188" y="855"/>
                  </a:lnTo>
                  <a:lnTo>
                    <a:pt x="1188" y="855"/>
                  </a:lnTo>
                  <a:lnTo>
                    <a:pt x="1188" y="855"/>
                  </a:lnTo>
                  <a:lnTo>
                    <a:pt x="1192" y="855"/>
                  </a:lnTo>
                  <a:lnTo>
                    <a:pt x="1192" y="855"/>
                  </a:lnTo>
                  <a:lnTo>
                    <a:pt x="1192" y="855"/>
                  </a:lnTo>
                  <a:lnTo>
                    <a:pt x="1192" y="855"/>
                  </a:lnTo>
                  <a:lnTo>
                    <a:pt x="1192" y="855"/>
                  </a:lnTo>
                  <a:lnTo>
                    <a:pt x="1192" y="859"/>
                  </a:lnTo>
                  <a:lnTo>
                    <a:pt x="1192" y="859"/>
                  </a:lnTo>
                  <a:lnTo>
                    <a:pt x="1188" y="859"/>
                  </a:lnTo>
                  <a:lnTo>
                    <a:pt x="1188" y="859"/>
                  </a:lnTo>
                  <a:lnTo>
                    <a:pt x="1188" y="859"/>
                  </a:lnTo>
                  <a:lnTo>
                    <a:pt x="1188" y="859"/>
                  </a:lnTo>
                  <a:lnTo>
                    <a:pt x="1188" y="859"/>
                  </a:lnTo>
                  <a:lnTo>
                    <a:pt x="1188" y="859"/>
                  </a:lnTo>
                  <a:lnTo>
                    <a:pt x="1183" y="859"/>
                  </a:lnTo>
                  <a:lnTo>
                    <a:pt x="1183" y="864"/>
                  </a:lnTo>
                  <a:lnTo>
                    <a:pt x="1183" y="864"/>
                  </a:lnTo>
                  <a:lnTo>
                    <a:pt x="1183" y="864"/>
                  </a:lnTo>
                  <a:lnTo>
                    <a:pt x="1183" y="864"/>
                  </a:lnTo>
                  <a:lnTo>
                    <a:pt x="1188" y="868"/>
                  </a:lnTo>
                  <a:lnTo>
                    <a:pt x="1188" y="868"/>
                  </a:lnTo>
                  <a:lnTo>
                    <a:pt x="1192" y="868"/>
                  </a:lnTo>
                  <a:lnTo>
                    <a:pt x="1192" y="868"/>
                  </a:lnTo>
                  <a:lnTo>
                    <a:pt x="1192" y="873"/>
                  </a:lnTo>
                  <a:lnTo>
                    <a:pt x="1192" y="873"/>
                  </a:lnTo>
                  <a:lnTo>
                    <a:pt x="1192" y="873"/>
                  </a:lnTo>
                  <a:lnTo>
                    <a:pt x="1192" y="873"/>
                  </a:lnTo>
                  <a:lnTo>
                    <a:pt x="1188" y="873"/>
                  </a:lnTo>
                  <a:lnTo>
                    <a:pt x="1188" y="873"/>
                  </a:lnTo>
                  <a:lnTo>
                    <a:pt x="1188" y="873"/>
                  </a:lnTo>
                  <a:lnTo>
                    <a:pt x="1188" y="873"/>
                  </a:lnTo>
                  <a:lnTo>
                    <a:pt x="1188" y="873"/>
                  </a:lnTo>
                  <a:lnTo>
                    <a:pt x="1183" y="877"/>
                  </a:lnTo>
                  <a:lnTo>
                    <a:pt x="1188" y="873"/>
                  </a:lnTo>
                  <a:lnTo>
                    <a:pt x="1188" y="873"/>
                  </a:lnTo>
                  <a:lnTo>
                    <a:pt x="1188" y="873"/>
                  </a:lnTo>
                  <a:lnTo>
                    <a:pt x="1183" y="868"/>
                  </a:lnTo>
                  <a:lnTo>
                    <a:pt x="1183" y="868"/>
                  </a:lnTo>
                  <a:lnTo>
                    <a:pt x="1183" y="868"/>
                  </a:lnTo>
                  <a:lnTo>
                    <a:pt x="1183" y="868"/>
                  </a:lnTo>
                  <a:lnTo>
                    <a:pt x="1183" y="868"/>
                  </a:lnTo>
                  <a:lnTo>
                    <a:pt x="1179" y="868"/>
                  </a:lnTo>
                  <a:lnTo>
                    <a:pt x="1183" y="868"/>
                  </a:lnTo>
                  <a:lnTo>
                    <a:pt x="1183" y="868"/>
                  </a:lnTo>
                  <a:lnTo>
                    <a:pt x="1179" y="864"/>
                  </a:lnTo>
                  <a:lnTo>
                    <a:pt x="1179" y="864"/>
                  </a:lnTo>
                  <a:lnTo>
                    <a:pt x="1174" y="864"/>
                  </a:lnTo>
                  <a:lnTo>
                    <a:pt x="1174" y="864"/>
                  </a:lnTo>
                  <a:lnTo>
                    <a:pt x="1179" y="864"/>
                  </a:lnTo>
                  <a:lnTo>
                    <a:pt x="1179" y="864"/>
                  </a:lnTo>
                  <a:lnTo>
                    <a:pt x="1179" y="868"/>
                  </a:lnTo>
                  <a:lnTo>
                    <a:pt x="1174" y="868"/>
                  </a:lnTo>
                  <a:lnTo>
                    <a:pt x="1174" y="868"/>
                  </a:lnTo>
                  <a:lnTo>
                    <a:pt x="1174" y="873"/>
                  </a:lnTo>
                  <a:lnTo>
                    <a:pt x="1174" y="873"/>
                  </a:lnTo>
                  <a:lnTo>
                    <a:pt x="1174" y="873"/>
                  </a:lnTo>
                  <a:lnTo>
                    <a:pt x="1174" y="873"/>
                  </a:lnTo>
                  <a:lnTo>
                    <a:pt x="1174" y="868"/>
                  </a:lnTo>
                  <a:lnTo>
                    <a:pt x="1170" y="868"/>
                  </a:lnTo>
                  <a:lnTo>
                    <a:pt x="1170" y="868"/>
                  </a:lnTo>
                  <a:lnTo>
                    <a:pt x="1170" y="868"/>
                  </a:lnTo>
                  <a:lnTo>
                    <a:pt x="1165" y="873"/>
                  </a:lnTo>
                  <a:lnTo>
                    <a:pt x="1165" y="873"/>
                  </a:lnTo>
                  <a:lnTo>
                    <a:pt x="1161" y="868"/>
                  </a:lnTo>
                  <a:lnTo>
                    <a:pt x="1156" y="868"/>
                  </a:lnTo>
                  <a:lnTo>
                    <a:pt x="1156" y="868"/>
                  </a:lnTo>
                  <a:lnTo>
                    <a:pt x="1156" y="868"/>
                  </a:lnTo>
                  <a:lnTo>
                    <a:pt x="1161" y="868"/>
                  </a:lnTo>
                  <a:lnTo>
                    <a:pt x="1161" y="868"/>
                  </a:lnTo>
                  <a:lnTo>
                    <a:pt x="1156" y="864"/>
                  </a:lnTo>
                  <a:lnTo>
                    <a:pt x="1161" y="864"/>
                  </a:lnTo>
                  <a:lnTo>
                    <a:pt x="1161" y="864"/>
                  </a:lnTo>
                  <a:lnTo>
                    <a:pt x="1161" y="864"/>
                  </a:lnTo>
                  <a:lnTo>
                    <a:pt x="1156" y="864"/>
                  </a:lnTo>
                  <a:lnTo>
                    <a:pt x="1156" y="864"/>
                  </a:lnTo>
                  <a:lnTo>
                    <a:pt x="1156" y="859"/>
                  </a:lnTo>
                  <a:lnTo>
                    <a:pt x="1152" y="859"/>
                  </a:lnTo>
                  <a:lnTo>
                    <a:pt x="1152" y="859"/>
                  </a:lnTo>
                  <a:lnTo>
                    <a:pt x="1152" y="855"/>
                  </a:lnTo>
                  <a:lnTo>
                    <a:pt x="1147" y="859"/>
                  </a:lnTo>
                  <a:lnTo>
                    <a:pt x="1147" y="859"/>
                  </a:lnTo>
                  <a:lnTo>
                    <a:pt x="1147" y="859"/>
                  </a:lnTo>
                  <a:lnTo>
                    <a:pt x="1147" y="859"/>
                  </a:lnTo>
                  <a:lnTo>
                    <a:pt x="1147" y="859"/>
                  </a:lnTo>
                  <a:lnTo>
                    <a:pt x="1147" y="859"/>
                  </a:lnTo>
                  <a:lnTo>
                    <a:pt x="1143" y="864"/>
                  </a:lnTo>
                  <a:lnTo>
                    <a:pt x="1138" y="859"/>
                  </a:lnTo>
                  <a:lnTo>
                    <a:pt x="1134" y="859"/>
                  </a:lnTo>
                  <a:lnTo>
                    <a:pt x="1134" y="859"/>
                  </a:lnTo>
                  <a:lnTo>
                    <a:pt x="1129" y="855"/>
                  </a:lnTo>
                  <a:lnTo>
                    <a:pt x="1129" y="855"/>
                  </a:lnTo>
                  <a:lnTo>
                    <a:pt x="1125" y="855"/>
                  </a:lnTo>
                  <a:lnTo>
                    <a:pt x="1120" y="855"/>
                  </a:lnTo>
                  <a:lnTo>
                    <a:pt x="1120" y="855"/>
                  </a:lnTo>
                  <a:lnTo>
                    <a:pt x="1120" y="859"/>
                  </a:lnTo>
                  <a:lnTo>
                    <a:pt x="1120" y="855"/>
                  </a:lnTo>
                  <a:lnTo>
                    <a:pt x="1120" y="855"/>
                  </a:lnTo>
                  <a:lnTo>
                    <a:pt x="1120" y="855"/>
                  </a:lnTo>
                  <a:lnTo>
                    <a:pt x="1120" y="855"/>
                  </a:lnTo>
                  <a:lnTo>
                    <a:pt x="1120" y="855"/>
                  </a:lnTo>
                  <a:lnTo>
                    <a:pt x="1120" y="855"/>
                  </a:lnTo>
                  <a:lnTo>
                    <a:pt x="1120" y="850"/>
                  </a:lnTo>
                  <a:lnTo>
                    <a:pt x="1120" y="850"/>
                  </a:lnTo>
                  <a:lnTo>
                    <a:pt x="1116" y="855"/>
                  </a:lnTo>
                  <a:lnTo>
                    <a:pt x="1116" y="859"/>
                  </a:lnTo>
                  <a:lnTo>
                    <a:pt x="1116" y="859"/>
                  </a:lnTo>
                  <a:lnTo>
                    <a:pt x="1116" y="859"/>
                  </a:lnTo>
                  <a:lnTo>
                    <a:pt x="1106" y="859"/>
                  </a:lnTo>
                  <a:lnTo>
                    <a:pt x="1102" y="864"/>
                  </a:lnTo>
                  <a:lnTo>
                    <a:pt x="1102" y="864"/>
                  </a:lnTo>
                  <a:lnTo>
                    <a:pt x="1106" y="859"/>
                  </a:lnTo>
                  <a:lnTo>
                    <a:pt x="1106" y="859"/>
                  </a:lnTo>
                  <a:lnTo>
                    <a:pt x="1102" y="859"/>
                  </a:lnTo>
                  <a:lnTo>
                    <a:pt x="1102" y="859"/>
                  </a:lnTo>
                  <a:lnTo>
                    <a:pt x="1102" y="859"/>
                  </a:lnTo>
                  <a:lnTo>
                    <a:pt x="1102" y="855"/>
                  </a:lnTo>
                  <a:lnTo>
                    <a:pt x="1102" y="855"/>
                  </a:lnTo>
                  <a:lnTo>
                    <a:pt x="1102" y="859"/>
                  </a:lnTo>
                  <a:lnTo>
                    <a:pt x="1102" y="859"/>
                  </a:lnTo>
                  <a:lnTo>
                    <a:pt x="1102" y="855"/>
                  </a:lnTo>
                  <a:lnTo>
                    <a:pt x="1097" y="855"/>
                  </a:lnTo>
                  <a:lnTo>
                    <a:pt x="1097" y="859"/>
                  </a:lnTo>
                  <a:lnTo>
                    <a:pt x="1097" y="859"/>
                  </a:lnTo>
                  <a:lnTo>
                    <a:pt x="1097" y="864"/>
                  </a:lnTo>
                  <a:lnTo>
                    <a:pt x="1097" y="864"/>
                  </a:lnTo>
                  <a:lnTo>
                    <a:pt x="1093" y="868"/>
                  </a:lnTo>
                  <a:lnTo>
                    <a:pt x="1093" y="868"/>
                  </a:lnTo>
                  <a:lnTo>
                    <a:pt x="1088" y="873"/>
                  </a:lnTo>
                  <a:lnTo>
                    <a:pt x="1088" y="873"/>
                  </a:lnTo>
                  <a:lnTo>
                    <a:pt x="1079" y="873"/>
                  </a:lnTo>
                  <a:lnTo>
                    <a:pt x="1079" y="877"/>
                  </a:lnTo>
                  <a:lnTo>
                    <a:pt x="1079" y="877"/>
                  </a:lnTo>
                  <a:lnTo>
                    <a:pt x="1075" y="877"/>
                  </a:lnTo>
                  <a:lnTo>
                    <a:pt x="1070" y="877"/>
                  </a:lnTo>
                  <a:lnTo>
                    <a:pt x="1070" y="882"/>
                  </a:lnTo>
                  <a:lnTo>
                    <a:pt x="1070" y="877"/>
                  </a:lnTo>
                  <a:lnTo>
                    <a:pt x="1075" y="877"/>
                  </a:lnTo>
                  <a:lnTo>
                    <a:pt x="1075" y="877"/>
                  </a:lnTo>
                  <a:lnTo>
                    <a:pt x="1070" y="877"/>
                  </a:lnTo>
                  <a:lnTo>
                    <a:pt x="1070" y="877"/>
                  </a:lnTo>
                  <a:lnTo>
                    <a:pt x="1070" y="877"/>
                  </a:lnTo>
                  <a:lnTo>
                    <a:pt x="1066" y="877"/>
                  </a:lnTo>
                  <a:lnTo>
                    <a:pt x="1066" y="877"/>
                  </a:lnTo>
                  <a:lnTo>
                    <a:pt x="1066" y="877"/>
                  </a:lnTo>
                  <a:lnTo>
                    <a:pt x="1066" y="873"/>
                  </a:lnTo>
                  <a:lnTo>
                    <a:pt x="1066" y="873"/>
                  </a:lnTo>
                  <a:lnTo>
                    <a:pt x="1066" y="873"/>
                  </a:lnTo>
                  <a:lnTo>
                    <a:pt x="1066" y="877"/>
                  </a:lnTo>
                  <a:lnTo>
                    <a:pt x="1066" y="882"/>
                  </a:lnTo>
                  <a:lnTo>
                    <a:pt x="1066" y="882"/>
                  </a:lnTo>
                  <a:lnTo>
                    <a:pt x="1066" y="882"/>
                  </a:lnTo>
                  <a:lnTo>
                    <a:pt x="1066" y="882"/>
                  </a:lnTo>
                  <a:lnTo>
                    <a:pt x="1061" y="882"/>
                  </a:lnTo>
                  <a:lnTo>
                    <a:pt x="1061" y="882"/>
                  </a:lnTo>
                  <a:lnTo>
                    <a:pt x="1061" y="882"/>
                  </a:lnTo>
                  <a:lnTo>
                    <a:pt x="1057" y="886"/>
                  </a:lnTo>
                  <a:lnTo>
                    <a:pt x="1057" y="886"/>
                  </a:lnTo>
                  <a:lnTo>
                    <a:pt x="1057" y="886"/>
                  </a:lnTo>
                  <a:lnTo>
                    <a:pt x="1057" y="886"/>
                  </a:lnTo>
                  <a:lnTo>
                    <a:pt x="1057" y="886"/>
                  </a:lnTo>
                  <a:lnTo>
                    <a:pt x="1057" y="886"/>
                  </a:lnTo>
                  <a:lnTo>
                    <a:pt x="1057" y="886"/>
                  </a:lnTo>
                  <a:lnTo>
                    <a:pt x="1052" y="886"/>
                  </a:lnTo>
                  <a:lnTo>
                    <a:pt x="1052" y="886"/>
                  </a:lnTo>
                  <a:lnTo>
                    <a:pt x="1052" y="886"/>
                  </a:lnTo>
                  <a:lnTo>
                    <a:pt x="1052" y="886"/>
                  </a:lnTo>
                  <a:lnTo>
                    <a:pt x="1052" y="886"/>
                  </a:lnTo>
                  <a:lnTo>
                    <a:pt x="1052" y="891"/>
                  </a:lnTo>
                  <a:lnTo>
                    <a:pt x="1052" y="891"/>
                  </a:lnTo>
                  <a:lnTo>
                    <a:pt x="1048" y="891"/>
                  </a:lnTo>
                  <a:lnTo>
                    <a:pt x="1048" y="891"/>
                  </a:lnTo>
                  <a:lnTo>
                    <a:pt x="1048" y="891"/>
                  </a:lnTo>
                  <a:lnTo>
                    <a:pt x="1048" y="891"/>
                  </a:lnTo>
                  <a:lnTo>
                    <a:pt x="1048" y="895"/>
                  </a:lnTo>
                  <a:lnTo>
                    <a:pt x="1043" y="900"/>
                  </a:lnTo>
                  <a:lnTo>
                    <a:pt x="1043" y="900"/>
                  </a:lnTo>
                  <a:lnTo>
                    <a:pt x="1043" y="900"/>
                  </a:lnTo>
                  <a:lnTo>
                    <a:pt x="1039" y="900"/>
                  </a:lnTo>
                  <a:lnTo>
                    <a:pt x="1039" y="900"/>
                  </a:lnTo>
                  <a:lnTo>
                    <a:pt x="1039" y="900"/>
                  </a:lnTo>
                  <a:lnTo>
                    <a:pt x="1039" y="904"/>
                  </a:lnTo>
                  <a:lnTo>
                    <a:pt x="1039" y="904"/>
                  </a:lnTo>
                  <a:lnTo>
                    <a:pt x="1039" y="904"/>
                  </a:lnTo>
                  <a:lnTo>
                    <a:pt x="1039" y="904"/>
                  </a:lnTo>
                  <a:lnTo>
                    <a:pt x="1039" y="909"/>
                  </a:lnTo>
                  <a:lnTo>
                    <a:pt x="1039" y="909"/>
                  </a:lnTo>
                  <a:lnTo>
                    <a:pt x="1039" y="909"/>
                  </a:lnTo>
                  <a:lnTo>
                    <a:pt x="1039" y="913"/>
                  </a:lnTo>
                  <a:lnTo>
                    <a:pt x="1039" y="913"/>
                  </a:lnTo>
                  <a:lnTo>
                    <a:pt x="1034" y="918"/>
                  </a:lnTo>
                  <a:lnTo>
                    <a:pt x="1034" y="922"/>
                  </a:lnTo>
                  <a:lnTo>
                    <a:pt x="1039" y="927"/>
                  </a:lnTo>
                  <a:lnTo>
                    <a:pt x="1039" y="927"/>
                  </a:lnTo>
                  <a:lnTo>
                    <a:pt x="1039" y="927"/>
                  </a:lnTo>
                  <a:lnTo>
                    <a:pt x="1039" y="932"/>
                  </a:lnTo>
                  <a:lnTo>
                    <a:pt x="1034" y="932"/>
                  </a:lnTo>
                  <a:lnTo>
                    <a:pt x="1034" y="932"/>
                  </a:lnTo>
                  <a:lnTo>
                    <a:pt x="1034" y="932"/>
                  </a:lnTo>
                  <a:lnTo>
                    <a:pt x="1034" y="932"/>
                  </a:lnTo>
                  <a:lnTo>
                    <a:pt x="1034" y="932"/>
                  </a:lnTo>
                  <a:lnTo>
                    <a:pt x="1030" y="932"/>
                  </a:lnTo>
                  <a:lnTo>
                    <a:pt x="1030" y="927"/>
                  </a:lnTo>
                  <a:lnTo>
                    <a:pt x="1025" y="927"/>
                  </a:lnTo>
                  <a:lnTo>
                    <a:pt x="1021" y="927"/>
                  </a:lnTo>
                  <a:lnTo>
                    <a:pt x="1021" y="927"/>
                  </a:lnTo>
                  <a:lnTo>
                    <a:pt x="1021" y="922"/>
                  </a:lnTo>
                  <a:lnTo>
                    <a:pt x="1016" y="922"/>
                  </a:lnTo>
                  <a:lnTo>
                    <a:pt x="1016" y="922"/>
                  </a:lnTo>
                  <a:lnTo>
                    <a:pt x="1016" y="922"/>
                  </a:lnTo>
                  <a:lnTo>
                    <a:pt x="1012" y="922"/>
                  </a:lnTo>
                  <a:lnTo>
                    <a:pt x="1012" y="918"/>
                  </a:lnTo>
                  <a:lnTo>
                    <a:pt x="1012" y="918"/>
                  </a:lnTo>
                  <a:lnTo>
                    <a:pt x="1007" y="918"/>
                  </a:lnTo>
                  <a:lnTo>
                    <a:pt x="1007" y="918"/>
                  </a:lnTo>
                  <a:lnTo>
                    <a:pt x="1007" y="913"/>
                  </a:lnTo>
                  <a:lnTo>
                    <a:pt x="1007" y="913"/>
                  </a:lnTo>
                  <a:lnTo>
                    <a:pt x="1007" y="909"/>
                  </a:lnTo>
                  <a:lnTo>
                    <a:pt x="1007" y="904"/>
                  </a:lnTo>
                  <a:lnTo>
                    <a:pt x="1007" y="904"/>
                  </a:lnTo>
                  <a:lnTo>
                    <a:pt x="1007" y="904"/>
                  </a:lnTo>
                  <a:lnTo>
                    <a:pt x="1007" y="904"/>
                  </a:lnTo>
                  <a:lnTo>
                    <a:pt x="1007" y="904"/>
                  </a:lnTo>
                  <a:lnTo>
                    <a:pt x="1007" y="900"/>
                  </a:lnTo>
                  <a:lnTo>
                    <a:pt x="1007" y="900"/>
                  </a:lnTo>
                  <a:lnTo>
                    <a:pt x="1007" y="900"/>
                  </a:lnTo>
                  <a:lnTo>
                    <a:pt x="1007" y="900"/>
                  </a:lnTo>
                  <a:lnTo>
                    <a:pt x="1012" y="895"/>
                  </a:lnTo>
                  <a:lnTo>
                    <a:pt x="1012" y="895"/>
                  </a:lnTo>
                  <a:lnTo>
                    <a:pt x="1007" y="895"/>
                  </a:lnTo>
                  <a:lnTo>
                    <a:pt x="1007" y="891"/>
                  </a:lnTo>
                  <a:lnTo>
                    <a:pt x="1007" y="891"/>
                  </a:lnTo>
                  <a:lnTo>
                    <a:pt x="1007" y="886"/>
                  </a:lnTo>
                  <a:lnTo>
                    <a:pt x="1007" y="882"/>
                  </a:lnTo>
                  <a:lnTo>
                    <a:pt x="1003" y="882"/>
                  </a:lnTo>
                  <a:lnTo>
                    <a:pt x="1003" y="877"/>
                  </a:lnTo>
                  <a:lnTo>
                    <a:pt x="1003" y="877"/>
                  </a:lnTo>
                  <a:lnTo>
                    <a:pt x="1003" y="877"/>
                  </a:lnTo>
                  <a:lnTo>
                    <a:pt x="1003" y="877"/>
                  </a:lnTo>
                  <a:lnTo>
                    <a:pt x="1003" y="873"/>
                  </a:lnTo>
                  <a:lnTo>
                    <a:pt x="1003" y="868"/>
                  </a:lnTo>
                  <a:lnTo>
                    <a:pt x="1003" y="868"/>
                  </a:lnTo>
                  <a:lnTo>
                    <a:pt x="1003" y="864"/>
                  </a:lnTo>
                  <a:lnTo>
                    <a:pt x="1003" y="864"/>
                  </a:lnTo>
                  <a:lnTo>
                    <a:pt x="1003" y="859"/>
                  </a:lnTo>
                  <a:lnTo>
                    <a:pt x="998" y="859"/>
                  </a:lnTo>
                  <a:lnTo>
                    <a:pt x="998" y="855"/>
                  </a:lnTo>
                  <a:lnTo>
                    <a:pt x="998" y="855"/>
                  </a:lnTo>
                  <a:lnTo>
                    <a:pt x="998" y="855"/>
                  </a:lnTo>
                  <a:lnTo>
                    <a:pt x="998" y="850"/>
                  </a:lnTo>
                  <a:lnTo>
                    <a:pt x="998" y="850"/>
                  </a:lnTo>
                  <a:lnTo>
                    <a:pt x="994" y="850"/>
                  </a:lnTo>
                  <a:lnTo>
                    <a:pt x="994" y="850"/>
                  </a:lnTo>
                  <a:lnTo>
                    <a:pt x="994" y="850"/>
                  </a:lnTo>
                  <a:lnTo>
                    <a:pt x="994" y="850"/>
                  </a:lnTo>
                  <a:lnTo>
                    <a:pt x="994" y="850"/>
                  </a:lnTo>
                  <a:lnTo>
                    <a:pt x="994" y="850"/>
                  </a:lnTo>
                  <a:lnTo>
                    <a:pt x="989" y="850"/>
                  </a:lnTo>
                  <a:lnTo>
                    <a:pt x="985" y="846"/>
                  </a:lnTo>
                  <a:lnTo>
                    <a:pt x="985" y="846"/>
                  </a:lnTo>
                  <a:lnTo>
                    <a:pt x="985" y="846"/>
                  </a:lnTo>
                  <a:lnTo>
                    <a:pt x="980" y="850"/>
                  </a:lnTo>
                  <a:lnTo>
                    <a:pt x="980" y="850"/>
                  </a:lnTo>
                  <a:lnTo>
                    <a:pt x="975" y="850"/>
                  </a:lnTo>
                  <a:lnTo>
                    <a:pt x="975" y="850"/>
                  </a:lnTo>
                  <a:lnTo>
                    <a:pt x="971" y="855"/>
                  </a:lnTo>
                  <a:lnTo>
                    <a:pt x="971" y="859"/>
                  </a:lnTo>
                  <a:lnTo>
                    <a:pt x="971" y="859"/>
                  </a:lnTo>
                  <a:lnTo>
                    <a:pt x="966" y="859"/>
                  </a:lnTo>
                  <a:lnTo>
                    <a:pt x="966" y="859"/>
                  </a:lnTo>
                  <a:lnTo>
                    <a:pt x="966" y="859"/>
                  </a:lnTo>
                  <a:lnTo>
                    <a:pt x="962" y="864"/>
                  </a:lnTo>
                  <a:lnTo>
                    <a:pt x="962" y="864"/>
                  </a:lnTo>
                  <a:lnTo>
                    <a:pt x="962" y="864"/>
                  </a:lnTo>
                  <a:lnTo>
                    <a:pt x="957" y="864"/>
                  </a:lnTo>
                  <a:lnTo>
                    <a:pt x="957" y="859"/>
                  </a:lnTo>
                  <a:lnTo>
                    <a:pt x="953" y="859"/>
                  </a:lnTo>
                  <a:lnTo>
                    <a:pt x="953" y="855"/>
                  </a:lnTo>
                  <a:lnTo>
                    <a:pt x="948" y="855"/>
                  </a:lnTo>
                  <a:lnTo>
                    <a:pt x="948" y="855"/>
                  </a:lnTo>
                  <a:lnTo>
                    <a:pt x="948" y="850"/>
                  </a:lnTo>
                  <a:lnTo>
                    <a:pt x="948" y="850"/>
                  </a:lnTo>
                  <a:lnTo>
                    <a:pt x="948" y="850"/>
                  </a:lnTo>
                  <a:lnTo>
                    <a:pt x="944" y="846"/>
                  </a:lnTo>
                  <a:lnTo>
                    <a:pt x="948" y="841"/>
                  </a:lnTo>
                  <a:lnTo>
                    <a:pt x="948" y="841"/>
                  </a:lnTo>
                  <a:lnTo>
                    <a:pt x="948" y="832"/>
                  </a:lnTo>
                  <a:lnTo>
                    <a:pt x="948" y="832"/>
                  </a:lnTo>
                  <a:lnTo>
                    <a:pt x="948" y="828"/>
                  </a:lnTo>
                  <a:lnTo>
                    <a:pt x="944" y="828"/>
                  </a:lnTo>
                  <a:lnTo>
                    <a:pt x="944" y="828"/>
                  </a:lnTo>
                  <a:lnTo>
                    <a:pt x="944" y="823"/>
                  </a:lnTo>
                  <a:lnTo>
                    <a:pt x="939" y="814"/>
                  </a:lnTo>
                  <a:lnTo>
                    <a:pt x="939" y="814"/>
                  </a:lnTo>
                  <a:lnTo>
                    <a:pt x="935" y="809"/>
                  </a:lnTo>
                  <a:lnTo>
                    <a:pt x="935" y="809"/>
                  </a:lnTo>
                  <a:lnTo>
                    <a:pt x="935" y="805"/>
                  </a:lnTo>
                  <a:lnTo>
                    <a:pt x="935" y="805"/>
                  </a:lnTo>
                  <a:lnTo>
                    <a:pt x="935" y="805"/>
                  </a:lnTo>
                  <a:lnTo>
                    <a:pt x="935" y="805"/>
                  </a:lnTo>
                  <a:lnTo>
                    <a:pt x="930" y="805"/>
                  </a:lnTo>
                  <a:lnTo>
                    <a:pt x="926" y="805"/>
                  </a:lnTo>
                  <a:lnTo>
                    <a:pt x="926" y="805"/>
                  </a:lnTo>
                  <a:lnTo>
                    <a:pt x="921" y="805"/>
                  </a:lnTo>
                  <a:lnTo>
                    <a:pt x="917" y="805"/>
                  </a:lnTo>
                  <a:lnTo>
                    <a:pt x="912" y="805"/>
                  </a:lnTo>
                  <a:lnTo>
                    <a:pt x="908" y="805"/>
                  </a:lnTo>
                  <a:lnTo>
                    <a:pt x="908" y="805"/>
                  </a:lnTo>
                  <a:lnTo>
                    <a:pt x="903" y="805"/>
                  </a:lnTo>
                  <a:lnTo>
                    <a:pt x="903" y="809"/>
                  </a:lnTo>
                  <a:lnTo>
                    <a:pt x="903" y="809"/>
                  </a:lnTo>
                  <a:lnTo>
                    <a:pt x="903" y="814"/>
                  </a:lnTo>
                  <a:lnTo>
                    <a:pt x="899" y="809"/>
                  </a:lnTo>
                  <a:lnTo>
                    <a:pt x="890" y="809"/>
                  </a:lnTo>
                  <a:lnTo>
                    <a:pt x="885" y="809"/>
                  </a:lnTo>
                  <a:lnTo>
                    <a:pt x="881" y="809"/>
                  </a:lnTo>
                  <a:lnTo>
                    <a:pt x="876" y="809"/>
                  </a:lnTo>
                  <a:lnTo>
                    <a:pt x="867" y="809"/>
                  </a:lnTo>
                  <a:lnTo>
                    <a:pt x="863" y="809"/>
                  </a:lnTo>
                  <a:lnTo>
                    <a:pt x="858" y="809"/>
                  </a:lnTo>
                  <a:lnTo>
                    <a:pt x="849" y="805"/>
                  </a:lnTo>
                  <a:lnTo>
                    <a:pt x="844" y="800"/>
                  </a:lnTo>
                  <a:lnTo>
                    <a:pt x="840" y="800"/>
                  </a:lnTo>
                  <a:lnTo>
                    <a:pt x="835" y="796"/>
                  </a:lnTo>
                  <a:lnTo>
                    <a:pt x="826" y="791"/>
                  </a:lnTo>
                  <a:lnTo>
                    <a:pt x="822" y="787"/>
                  </a:lnTo>
                  <a:lnTo>
                    <a:pt x="817" y="787"/>
                  </a:lnTo>
                  <a:lnTo>
                    <a:pt x="808" y="782"/>
                  </a:lnTo>
                  <a:lnTo>
                    <a:pt x="813" y="778"/>
                  </a:lnTo>
                  <a:lnTo>
                    <a:pt x="813" y="778"/>
                  </a:lnTo>
                  <a:lnTo>
                    <a:pt x="813" y="778"/>
                  </a:lnTo>
                  <a:lnTo>
                    <a:pt x="808" y="778"/>
                  </a:lnTo>
                  <a:lnTo>
                    <a:pt x="804" y="778"/>
                  </a:lnTo>
                  <a:lnTo>
                    <a:pt x="799" y="778"/>
                  </a:lnTo>
                  <a:lnTo>
                    <a:pt x="795" y="778"/>
                  </a:lnTo>
                  <a:lnTo>
                    <a:pt x="790" y="778"/>
                  </a:lnTo>
                  <a:lnTo>
                    <a:pt x="781" y="778"/>
                  </a:lnTo>
                  <a:lnTo>
                    <a:pt x="777" y="778"/>
                  </a:lnTo>
                  <a:lnTo>
                    <a:pt x="772" y="778"/>
                  </a:lnTo>
                  <a:lnTo>
                    <a:pt x="772" y="778"/>
                  </a:lnTo>
                  <a:lnTo>
                    <a:pt x="777" y="778"/>
                  </a:lnTo>
                  <a:lnTo>
                    <a:pt x="777" y="773"/>
                  </a:lnTo>
                  <a:lnTo>
                    <a:pt x="772" y="773"/>
                  </a:lnTo>
                  <a:lnTo>
                    <a:pt x="777" y="773"/>
                  </a:lnTo>
                  <a:lnTo>
                    <a:pt x="777" y="769"/>
                  </a:lnTo>
                  <a:lnTo>
                    <a:pt x="777" y="769"/>
                  </a:lnTo>
                  <a:lnTo>
                    <a:pt x="777" y="764"/>
                  </a:lnTo>
                  <a:lnTo>
                    <a:pt x="777" y="764"/>
                  </a:lnTo>
                  <a:lnTo>
                    <a:pt x="777" y="755"/>
                  </a:lnTo>
                  <a:lnTo>
                    <a:pt x="772" y="755"/>
                  </a:lnTo>
                  <a:lnTo>
                    <a:pt x="772" y="751"/>
                  </a:lnTo>
                  <a:lnTo>
                    <a:pt x="772" y="751"/>
                  </a:lnTo>
                  <a:lnTo>
                    <a:pt x="772" y="751"/>
                  </a:lnTo>
                  <a:lnTo>
                    <a:pt x="768" y="751"/>
                  </a:lnTo>
                  <a:lnTo>
                    <a:pt x="768" y="751"/>
                  </a:lnTo>
                  <a:lnTo>
                    <a:pt x="768" y="751"/>
                  </a:lnTo>
                  <a:lnTo>
                    <a:pt x="768" y="746"/>
                  </a:lnTo>
                  <a:lnTo>
                    <a:pt x="768" y="746"/>
                  </a:lnTo>
                  <a:lnTo>
                    <a:pt x="763" y="746"/>
                  </a:lnTo>
                  <a:lnTo>
                    <a:pt x="759" y="742"/>
                  </a:lnTo>
                  <a:lnTo>
                    <a:pt x="759" y="742"/>
                  </a:lnTo>
                  <a:lnTo>
                    <a:pt x="759" y="742"/>
                  </a:lnTo>
                  <a:lnTo>
                    <a:pt x="759" y="737"/>
                  </a:lnTo>
                  <a:lnTo>
                    <a:pt x="759" y="737"/>
                  </a:lnTo>
                  <a:lnTo>
                    <a:pt x="754" y="737"/>
                  </a:lnTo>
                  <a:lnTo>
                    <a:pt x="754" y="737"/>
                  </a:lnTo>
                  <a:lnTo>
                    <a:pt x="750" y="737"/>
                  </a:lnTo>
                  <a:lnTo>
                    <a:pt x="750" y="737"/>
                  </a:lnTo>
                  <a:lnTo>
                    <a:pt x="745" y="737"/>
                  </a:lnTo>
                  <a:lnTo>
                    <a:pt x="745" y="733"/>
                  </a:lnTo>
                  <a:lnTo>
                    <a:pt x="745" y="733"/>
                  </a:lnTo>
                  <a:lnTo>
                    <a:pt x="745" y="733"/>
                  </a:lnTo>
                  <a:lnTo>
                    <a:pt x="745" y="733"/>
                  </a:lnTo>
                  <a:lnTo>
                    <a:pt x="745" y="728"/>
                  </a:lnTo>
                  <a:lnTo>
                    <a:pt x="745" y="728"/>
                  </a:lnTo>
                  <a:lnTo>
                    <a:pt x="745" y="724"/>
                  </a:lnTo>
                  <a:lnTo>
                    <a:pt x="750" y="724"/>
                  </a:lnTo>
                  <a:lnTo>
                    <a:pt x="750" y="724"/>
                  </a:lnTo>
                  <a:lnTo>
                    <a:pt x="750" y="719"/>
                  </a:lnTo>
                  <a:lnTo>
                    <a:pt x="745" y="719"/>
                  </a:lnTo>
                  <a:lnTo>
                    <a:pt x="750" y="719"/>
                  </a:lnTo>
                  <a:lnTo>
                    <a:pt x="750" y="714"/>
                  </a:lnTo>
                  <a:lnTo>
                    <a:pt x="750" y="714"/>
                  </a:lnTo>
                  <a:lnTo>
                    <a:pt x="750" y="714"/>
                  </a:lnTo>
                  <a:lnTo>
                    <a:pt x="750" y="710"/>
                  </a:lnTo>
                  <a:lnTo>
                    <a:pt x="745" y="710"/>
                  </a:lnTo>
                  <a:lnTo>
                    <a:pt x="745" y="705"/>
                  </a:lnTo>
                  <a:lnTo>
                    <a:pt x="745" y="705"/>
                  </a:lnTo>
                  <a:lnTo>
                    <a:pt x="745" y="705"/>
                  </a:lnTo>
                  <a:lnTo>
                    <a:pt x="745" y="701"/>
                  </a:lnTo>
                  <a:lnTo>
                    <a:pt x="745" y="696"/>
                  </a:lnTo>
                  <a:lnTo>
                    <a:pt x="745" y="692"/>
                  </a:lnTo>
                  <a:lnTo>
                    <a:pt x="750" y="692"/>
                  </a:lnTo>
                  <a:lnTo>
                    <a:pt x="750" y="687"/>
                  </a:lnTo>
                  <a:lnTo>
                    <a:pt x="754" y="687"/>
                  </a:lnTo>
                  <a:lnTo>
                    <a:pt x="754" y="687"/>
                  </a:lnTo>
                  <a:lnTo>
                    <a:pt x="754" y="683"/>
                  </a:lnTo>
                  <a:lnTo>
                    <a:pt x="754" y="683"/>
                  </a:lnTo>
                  <a:lnTo>
                    <a:pt x="750" y="683"/>
                  </a:lnTo>
                  <a:lnTo>
                    <a:pt x="750" y="678"/>
                  </a:lnTo>
                  <a:lnTo>
                    <a:pt x="750" y="674"/>
                  </a:lnTo>
                  <a:lnTo>
                    <a:pt x="754" y="669"/>
                  </a:lnTo>
                  <a:lnTo>
                    <a:pt x="754" y="669"/>
                  </a:lnTo>
                  <a:lnTo>
                    <a:pt x="754" y="665"/>
                  </a:lnTo>
                  <a:lnTo>
                    <a:pt x="754" y="665"/>
                  </a:lnTo>
                  <a:lnTo>
                    <a:pt x="759" y="665"/>
                  </a:lnTo>
                  <a:lnTo>
                    <a:pt x="759" y="665"/>
                  </a:lnTo>
                  <a:lnTo>
                    <a:pt x="754" y="669"/>
                  </a:lnTo>
                  <a:lnTo>
                    <a:pt x="754" y="669"/>
                  </a:lnTo>
                  <a:lnTo>
                    <a:pt x="759" y="669"/>
                  </a:lnTo>
                  <a:lnTo>
                    <a:pt x="759" y="669"/>
                  </a:lnTo>
                  <a:lnTo>
                    <a:pt x="759" y="674"/>
                  </a:lnTo>
                  <a:lnTo>
                    <a:pt x="759" y="674"/>
                  </a:lnTo>
                  <a:lnTo>
                    <a:pt x="759" y="669"/>
                  </a:lnTo>
                  <a:lnTo>
                    <a:pt x="759" y="669"/>
                  </a:lnTo>
                  <a:lnTo>
                    <a:pt x="759" y="669"/>
                  </a:lnTo>
                  <a:lnTo>
                    <a:pt x="759" y="665"/>
                  </a:lnTo>
                  <a:lnTo>
                    <a:pt x="759" y="665"/>
                  </a:lnTo>
                  <a:lnTo>
                    <a:pt x="759" y="665"/>
                  </a:lnTo>
                  <a:lnTo>
                    <a:pt x="759" y="665"/>
                  </a:lnTo>
                  <a:lnTo>
                    <a:pt x="759" y="660"/>
                  </a:lnTo>
                  <a:lnTo>
                    <a:pt x="763" y="660"/>
                  </a:lnTo>
                  <a:lnTo>
                    <a:pt x="763" y="660"/>
                  </a:lnTo>
                  <a:lnTo>
                    <a:pt x="763" y="660"/>
                  </a:lnTo>
                  <a:lnTo>
                    <a:pt x="772" y="660"/>
                  </a:lnTo>
                  <a:lnTo>
                    <a:pt x="772" y="660"/>
                  </a:lnTo>
                  <a:lnTo>
                    <a:pt x="772" y="660"/>
                  </a:lnTo>
                  <a:lnTo>
                    <a:pt x="772" y="660"/>
                  </a:lnTo>
                  <a:lnTo>
                    <a:pt x="772" y="660"/>
                  </a:lnTo>
                  <a:lnTo>
                    <a:pt x="772" y="660"/>
                  </a:lnTo>
                  <a:lnTo>
                    <a:pt x="772" y="660"/>
                  </a:lnTo>
                  <a:lnTo>
                    <a:pt x="768" y="660"/>
                  </a:lnTo>
                  <a:lnTo>
                    <a:pt x="768" y="660"/>
                  </a:lnTo>
                  <a:lnTo>
                    <a:pt x="768" y="660"/>
                  </a:lnTo>
                  <a:lnTo>
                    <a:pt x="768" y="660"/>
                  </a:lnTo>
                  <a:lnTo>
                    <a:pt x="763" y="660"/>
                  </a:lnTo>
                  <a:lnTo>
                    <a:pt x="763" y="660"/>
                  </a:lnTo>
                  <a:lnTo>
                    <a:pt x="763" y="660"/>
                  </a:lnTo>
                  <a:lnTo>
                    <a:pt x="763" y="660"/>
                  </a:lnTo>
                  <a:lnTo>
                    <a:pt x="759" y="660"/>
                  </a:lnTo>
                  <a:lnTo>
                    <a:pt x="759" y="660"/>
                  </a:lnTo>
                  <a:lnTo>
                    <a:pt x="759" y="665"/>
                  </a:lnTo>
                  <a:lnTo>
                    <a:pt x="754" y="665"/>
                  </a:lnTo>
                  <a:lnTo>
                    <a:pt x="754" y="665"/>
                  </a:lnTo>
                  <a:lnTo>
                    <a:pt x="754" y="665"/>
                  </a:lnTo>
                  <a:lnTo>
                    <a:pt x="754" y="660"/>
                  </a:lnTo>
                  <a:lnTo>
                    <a:pt x="754" y="660"/>
                  </a:lnTo>
                  <a:lnTo>
                    <a:pt x="754" y="660"/>
                  </a:lnTo>
                  <a:lnTo>
                    <a:pt x="750" y="660"/>
                  </a:lnTo>
                  <a:lnTo>
                    <a:pt x="750" y="660"/>
                  </a:lnTo>
                  <a:lnTo>
                    <a:pt x="754" y="660"/>
                  </a:lnTo>
                  <a:lnTo>
                    <a:pt x="754" y="656"/>
                  </a:lnTo>
                  <a:lnTo>
                    <a:pt x="754" y="660"/>
                  </a:lnTo>
                  <a:lnTo>
                    <a:pt x="754" y="656"/>
                  </a:lnTo>
                  <a:lnTo>
                    <a:pt x="754" y="656"/>
                  </a:lnTo>
                  <a:lnTo>
                    <a:pt x="754" y="656"/>
                  </a:lnTo>
                  <a:lnTo>
                    <a:pt x="754" y="651"/>
                  </a:lnTo>
                  <a:lnTo>
                    <a:pt x="754" y="651"/>
                  </a:lnTo>
                  <a:lnTo>
                    <a:pt x="754" y="647"/>
                  </a:lnTo>
                  <a:lnTo>
                    <a:pt x="754" y="642"/>
                  </a:lnTo>
                  <a:lnTo>
                    <a:pt x="754" y="638"/>
                  </a:lnTo>
                  <a:lnTo>
                    <a:pt x="759" y="633"/>
                  </a:lnTo>
                  <a:lnTo>
                    <a:pt x="759" y="629"/>
                  </a:lnTo>
                  <a:lnTo>
                    <a:pt x="763" y="629"/>
                  </a:lnTo>
                  <a:lnTo>
                    <a:pt x="763" y="624"/>
                  </a:lnTo>
                  <a:lnTo>
                    <a:pt x="763" y="624"/>
                  </a:lnTo>
                  <a:lnTo>
                    <a:pt x="763" y="615"/>
                  </a:lnTo>
                  <a:lnTo>
                    <a:pt x="763" y="615"/>
                  </a:lnTo>
                  <a:lnTo>
                    <a:pt x="763" y="611"/>
                  </a:lnTo>
                  <a:lnTo>
                    <a:pt x="768" y="611"/>
                  </a:lnTo>
                  <a:lnTo>
                    <a:pt x="768" y="606"/>
                  </a:lnTo>
                  <a:lnTo>
                    <a:pt x="768" y="606"/>
                  </a:lnTo>
                  <a:lnTo>
                    <a:pt x="772" y="606"/>
                  </a:lnTo>
                  <a:lnTo>
                    <a:pt x="772" y="606"/>
                  </a:lnTo>
                  <a:lnTo>
                    <a:pt x="772" y="606"/>
                  </a:lnTo>
                  <a:lnTo>
                    <a:pt x="772" y="606"/>
                  </a:lnTo>
                  <a:lnTo>
                    <a:pt x="772" y="606"/>
                  </a:lnTo>
                  <a:lnTo>
                    <a:pt x="772" y="601"/>
                  </a:lnTo>
                  <a:lnTo>
                    <a:pt x="772" y="601"/>
                  </a:lnTo>
                  <a:lnTo>
                    <a:pt x="772" y="601"/>
                  </a:lnTo>
                  <a:lnTo>
                    <a:pt x="772" y="601"/>
                  </a:lnTo>
                  <a:lnTo>
                    <a:pt x="777" y="601"/>
                  </a:lnTo>
                  <a:lnTo>
                    <a:pt x="777" y="597"/>
                  </a:lnTo>
                  <a:lnTo>
                    <a:pt x="781" y="592"/>
                  </a:lnTo>
                  <a:lnTo>
                    <a:pt x="786" y="588"/>
                  </a:lnTo>
                  <a:lnTo>
                    <a:pt x="786" y="588"/>
                  </a:lnTo>
                  <a:lnTo>
                    <a:pt x="786" y="583"/>
                  </a:lnTo>
                  <a:lnTo>
                    <a:pt x="786" y="583"/>
                  </a:lnTo>
                  <a:lnTo>
                    <a:pt x="790" y="579"/>
                  </a:lnTo>
                  <a:lnTo>
                    <a:pt x="790" y="579"/>
                  </a:lnTo>
                  <a:lnTo>
                    <a:pt x="790" y="574"/>
                  </a:lnTo>
                  <a:lnTo>
                    <a:pt x="790" y="574"/>
                  </a:lnTo>
                  <a:lnTo>
                    <a:pt x="795" y="570"/>
                  </a:lnTo>
                  <a:lnTo>
                    <a:pt x="795" y="565"/>
                  </a:lnTo>
                  <a:lnTo>
                    <a:pt x="795" y="565"/>
                  </a:lnTo>
                  <a:lnTo>
                    <a:pt x="799" y="561"/>
                  </a:lnTo>
                  <a:lnTo>
                    <a:pt x="799" y="561"/>
                  </a:lnTo>
                  <a:lnTo>
                    <a:pt x="804" y="556"/>
                  </a:lnTo>
                  <a:lnTo>
                    <a:pt x="808" y="552"/>
                  </a:lnTo>
                  <a:lnTo>
                    <a:pt x="808" y="552"/>
                  </a:lnTo>
                  <a:lnTo>
                    <a:pt x="808" y="552"/>
                  </a:lnTo>
                  <a:lnTo>
                    <a:pt x="813" y="552"/>
                  </a:lnTo>
                  <a:lnTo>
                    <a:pt x="813" y="552"/>
                  </a:lnTo>
                  <a:lnTo>
                    <a:pt x="808" y="552"/>
                  </a:lnTo>
                  <a:lnTo>
                    <a:pt x="813" y="547"/>
                  </a:lnTo>
                  <a:lnTo>
                    <a:pt x="817" y="547"/>
                  </a:lnTo>
                  <a:lnTo>
                    <a:pt x="817" y="547"/>
                  </a:lnTo>
                  <a:lnTo>
                    <a:pt x="822" y="538"/>
                  </a:lnTo>
                  <a:lnTo>
                    <a:pt x="826" y="534"/>
                  </a:lnTo>
                  <a:lnTo>
                    <a:pt x="831" y="529"/>
                  </a:lnTo>
                  <a:lnTo>
                    <a:pt x="831" y="529"/>
                  </a:lnTo>
                  <a:lnTo>
                    <a:pt x="835" y="529"/>
                  </a:lnTo>
                  <a:lnTo>
                    <a:pt x="835" y="525"/>
                  </a:lnTo>
                  <a:lnTo>
                    <a:pt x="849" y="511"/>
                  </a:lnTo>
                  <a:lnTo>
                    <a:pt x="849" y="511"/>
                  </a:lnTo>
                  <a:lnTo>
                    <a:pt x="849" y="511"/>
                  </a:lnTo>
                  <a:lnTo>
                    <a:pt x="853" y="502"/>
                  </a:lnTo>
                  <a:lnTo>
                    <a:pt x="858" y="497"/>
                  </a:lnTo>
                  <a:lnTo>
                    <a:pt x="858" y="497"/>
                  </a:lnTo>
                  <a:lnTo>
                    <a:pt x="858" y="497"/>
                  </a:lnTo>
                  <a:lnTo>
                    <a:pt x="858" y="497"/>
                  </a:lnTo>
                  <a:lnTo>
                    <a:pt x="858" y="497"/>
                  </a:lnTo>
                  <a:lnTo>
                    <a:pt x="863" y="497"/>
                  </a:lnTo>
                  <a:lnTo>
                    <a:pt x="867" y="497"/>
                  </a:lnTo>
                  <a:lnTo>
                    <a:pt x="867" y="497"/>
                  </a:lnTo>
                  <a:lnTo>
                    <a:pt x="867" y="497"/>
                  </a:lnTo>
                  <a:lnTo>
                    <a:pt x="867" y="497"/>
                  </a:lnTo>
                  <a:lnTo>
                    <a:pt x="867" y="497"/>
                  </a:lnTo>
                  <a:lnTo>
                    <a:pt x="867" y="497"/>
                  </a:lnTo>
                  <a:lnTo>
                    <a:pt x="867" y="497"/>
                  </a:lnTo>
                  <a:lnTo>
                    <a:pt x="867" y="497"/>
                  </a:lnTo>
                  <a:lnTo>
                    <a:pt x="867" y="497"/>
                  </a:lnTo>
                  <a:lnTo>
                    <a:pt x="867" y="497"/>
                  </a:lnTo>
                  <a:lnTo>
                    <a:pt x="867" y="497"/>
                  </a:lnTo>
                  <a:lnTo>
                    <a:pt x="863" y="497"/>
                  </a:lnTo>
                  <a:lnTo>
                    <a:pt x="863" y="493"/>
                  </a:lnTo>
                  <a:lnTo>
                    <a:pt x="858" y="493"/>
                  </a:lnTo>
                  <a:lnTo>
                    <a:pt x="863" y="493"/>
                  </a:lnTo>
                  <a:lnTo>
                    <a:pt x="863" y="493"/>
                  </a:lnTo>
                  <a:lnTo>
                    <a:pt x="867" y="488"/>
                  </a:lnTo>
                  <a:lnTo>
                    <a:pt x="863" y="488"/>
                  </a:lnTo>
                  <a:lnTo>
                    <a:pt x="863" y="493"/>
                  </a:lnTo>
                  <a:lnTo>
                    <a:pt x="867" y="488"/>
                  </a:lnTo>
                  <a:lnTo>
                    <a:pt x="867" y="488"/>
                  </a:lnTo>
                  <a:lnTo>
                    <a:pt x="867" y="488"/>
                  </a:lnTo>
                  <a:lnTo>
                    <a:pt x="867" y="484"/>
                  </a:lnTo>
                  <a:lnTo>
                    <a:pt x="867" y="484"/>
                  </a:lnTo>
                  <a:lnTo>
                    <a:pt x="876" y="484"/>
                  </a:lnTo>
                  <a:lnTo>
                    <a:pt x="872" y="479"/>
                  </a:lnTo>
                  <a:lnTo>
                    <a:pt x="872" y="479"/>
                  </a:lnTo>
                  <a:lnTo>
                    <a:pt x="872" y="479"/>
                  </a:lnTo>
                  <a:lnTo>
                    <a:pt x="872" y="479"/>
                  </a:lnTo>
                  <a:lnTo>
                    <a:pt x="872" y="484"/>
                  </a:lnTo>
                  <a:lnTo>
                    <a:pt x="872" y="479"/>
                  </a:lnTo>
                  <a:lnTo>
                    <a:pt x="872" y="479"/>
                  </a:lnTo>
                  <a:lnTo>
                    <a:pt x="872" y="475"/>
                  </a:lnTo>
                  <a:lnTo>
                    <a:pt x="876" y="475"/>
                  </a:lnTo>
                  <a:lnTo>
                    <a:pt x="881" y="466"/>
                  </a:lnTo>
                  <a:lnTo>
                    <a:pt x="881" y="466"/>
                  </a:lnTo>
                  <a:lnTo>
                    <a:pt x="881" y="461"/>
                  </a:lnTo>
                  <a:lnTo>
                    <a:pt x="881" y="461"/>
                  </a:lnTo>
                  <a:lnTo>
                    <a:pt x="881" y="457"/>
                  </a:lnTo>
                  <a:lnTo>
                    <a:pt x="885" y="457"/>
                  </a:lnTo>
                  <a:lnTo>
                    <a:pt x="885" y="452"/>
                  </a:lnTo>
                  <a:lnTo>
                    <a:pt x="890" y="452"/>
                  </a:lnTo>
                  <a:lnTo>
                    <a:pt x="890" y="457"/>
                  </a:lnTo>
                  <a:lnTo>
                    <a:pt x="890" y="457"/>
                  </a:lnTo>
                  <a:lnTo>
                    <a:pt x="890" y="457"/>
                  </a:lnTo>
                  <a:lnTo>
                    <a:pt x="894" y="457"/>
                  </a:lnTo>
                  <a:lnTo>
                    <a:pt x="899" y="461"/>
                  </a:lnTo>
                  <a:lnTo>
                    <a:pt x="903" y="461"/>
                  </a:lnTo>
                  <a:lnTo>
                    <a:pt x="903" y="461"/>
                  </a:lnTo>
                  <a:lnTo>
                    <a:pt x="903" y="461"/>
                  </a:lnTo>
                  <a:lnTo>
                    <a:pt x="903" y="461"/>
                  </a:lnTo>
                  <a:lnTo>
                    <a:pt x="903" y="461"/>
                  </a:lnTo>
                  <a:lnTo>
                    <a:pt x="903" y="461"/>
                  </a:lnTo>
                  <a:lnTo>
                    <a:pt x="908" y="461"/>
                  </a:lnTo>
                  <a:lnTo>
                    <a:pt x="908" y="461"/>
                  </a:lnTo>
                  <a:lnTo>
                    <a:pt x="908" y="461"/>
                  </a:lnTo>
                  <a:lnTo>
                    <a:pt x="908" y="461"/>
                  </a:lnTo>
                  <a:lnTo>
                    <a:pt x="908" y="461"/>
                  </a:lnTo>
                  <a:lnTo>
                    <a:pt x="908" y="466"/>
                  </a:lnTo>
                  <a:lnTo>
                    <a:pt x="903" y="466"/>
                  </a:lnTo>
                  <a:lnTo>
                    <a:pt x="903" y="470"/>
                  </a:lnTo>
                  <a:lnTo>
                    <a:pt x="903" y="470"/>
                  </a:lnTo>
                  <a:lnTo>
                    <a:pt x="903" y="466"/>
                  </a:lnTo>
                  <a:lnTo>
                    <a:pt x="903" y="466"/>
                  </a:lnTo>
                  <a:lnTo>
                    <a:pt x="894" y="470"/>
                  </a:lnTo>
                  <a:lnTo>
                    <a:pt x="890" y="475"/>
                  </a:lnTo>
                  <a:lnTo>
                    <a:pt x="890" y="475"/>
                  </a:lnTo>
                  <a:lnTo>
                    <a:pt x="890" y="475"/>
                  </a:lnTo>
                  <a:lnTo>
                    <a:pt x="890" y="475"/>
                  </a:lnTo>
                  <a:lnTo>
                    <a:pt x="890" y="475"/>
                  </a:lnTo>
                  <a:lnTo>
                    <a:pt x="894" y="475"/>
                  </a:lnTo>
                  <a:lnTo>
                    <a:pt x="894" y="475"/>
                  </a:lnTo>
                  <a:lnTo>
                    <a:pt x="894" y="475"/>
                  </a:lnTo>
                  <a:lnTo>
                    <a:pt x="890" y="475"/>
                  </a:lnTo>
                  <a:lnTo>
                    <a:pt x="894" y="475"/>
                  </a:lnTo>
                  <a:lnTo>
                    <a:pt x="894" y="475"/>
                  </a:lnTo>
                  <a:lnTo>
                    <a:pt x="894" y="470"/>
                  </a:lnTo>
                  <a:lnTo>
                    <a:pt x="899" y="470"/>
                  </a:lnTo>
                  <a:lnTo>
                    <a:pt x="899" y="470"/>
                  </a:lnTo>
                  <a:lnTo>
                    <a:pt x="903" y="470"/>
                  </a:lnTo>
                  <a:lnTo>
                    <a:pt x="903" y="470"/>
                  </a:lnTo>
                  <a:lnTo>
                    <a:pt x="903" y="466"/>
                  </a:lnTo>
                  <a:lnTo>
                    <a:pt x="908" y="466"/>
                  </a:lnTo>
                  <a:lnTo>
                    <a:pt x="908" y="466"/>
                  </a:lnTo>
                  <a:lnTo>
                    <a:pt x="908" y="466"/>
                  </a:lnTo>
                  <a:lnTo>
                    <a:pt x="908" y="466"/>
                  </a:lnTo>
                  <a:lnTo>
                    <a:pt x="908" y="466"/>
                  </a:lnTo>
                  <a:lnTo>
                    <a:pt x="903" y="470"/>
                  </a:lnTo>
                  <a:lnTo>
                    <a:pt x="903" y="470"/>
                  </a:lnTo>
                  <a:lnTo>
                    <a:pt x="903" y="470"/>
                  </a:lnTo>
                  <a:lnTo>
                    <a:pt x="903" y="470"/>
                  </a:lnTo>
                  <a:lnTo>
                    <a:pt x="903" y="470"/>
                  </a:lnTo>
                  <a:lnTo>
                    <a:pt x="899" y="470"/>
                  </a:lnTo>
                  <a:lnTo>
                    <a:pt x="899" y="470"/>
                  </a:lnTo>
                  <a:lnTo>
                    <a:pt x="899" y="475"/>
                  </a:lnTo>
                  <a:lnTo>
                    <a:pt x="899" y="475"/>
                  </a:lnTo>
                  <a:lnTo>
                    <a:pt x="899" y="475"/>
                  </a:lnTo>
                  <a:lnTo>
                    <a:pt x="899" y="479"/>
                  </a:lnTo>
                  <a:lnTo>
                    <a:pt x="894" y="479"/>
                  </a:lnTo>
                  <a:lnTo>
                    <a:pt x="894" y="479"/>
                  </a:lnTo>
                  <a:lnTo>
                    <a:pt x="894" y="475"/>
                  </a:lnTo>
                  <a:lnTo>
                    <a:pt x="894" y="479"/>
                  </a:lnTo>
                  <a:lnTo>
                    <a:pt x="894" y="479"/>
                  </a:lnTo>
                  <a:lnTo>
                    <a:pt x="894" y="479"/>
                  </a:lnTo>
                  <a:lnTo>
                    <a:pt x="894" y="475"/>
                  </a:lnTo>
                  <a:lnTo>
                    <a:pt x="894" y="475"/>
                  </a:lnTo>
                  <a:lnTo>
                    <a:pt x="894" y="479"/>
                  </a:lnTo>
                  <a:lnTo>
                    <a:pt x="890" y="479"/>
                  </a:lnTo>
                  <a:lnTo>
                    <a:pt x="890" y="479"/>
                  </a:lnTo>
                  <a:lnTo>
                    <a:pt x="890" y="479"/>
                  </a:lnTo>
                  <a:lnTo>
                    <a:pt x="890" y="479"/>
                  </a:lnTo>
                  <a:lnTo>
                    <a:pt x="890" y="479"/>
                  </a:lnTo>
                  <a:lnTo>
                    <a:pt x="890" y="479"/>
                  </a:lnTo>
                  <a:lnTo>
                    <a:pt x="890" y="479"/>
                  </a:lnTo>
                  <a:lnTo>
                    <a:pt x="894" y="479"/>
                  </a:lnTo>
                  <a:lnTo>
                    <a:pt x="894" y="479"/>
                  </a:lnTo>
                  <a:lnTo>
                    <a:pt x="899" y="479"/>
                  </a:lnTo>
                  <a:lnTo>
                    <a:pt x="899" y="479"/>
                  </a:lnTo>
                  <a:lnTo>
                    <a:pt x="899" y="479"/>
                  </a:lnTo>
                  <a:lnTo>
                    <a:pt x="899" y="479"/>
                  </a:lnTo>
                  <a:lnTo>
                    <a:pt x="899" y="475"/>
                  </a:lnTo>
                  <a:lnTo>
                    <a:pt x="903" y="475"/>
                  </a:lnTo>
                  <a:lnTo>
                    <a:pt x="903" y="475"/>
                  </a:lnTo>
                  <a:lnTo>
                    <a:pt x="903" y="470"/>
                  </a:lnTo>
                  <a:lnTo>
                    <a:pt x="903" y="470"/>
                  </a:lnTo>
                  <a:lnTo>
                    <a:pt x="903" y="470"/>
                  </a:lnTo>
                  <a:lnTo>
                    <a:pt x="903" y="470"/>
                  </a:lnTo>
                  <a:lnTo>
                    <a:pt x="908" y="470"/>
                  </a:lnTo>
                  <a:lnTo>
                    <a:pt x="908" y="470"/>
                  </a:lnTo>
                  <a:lnTo>
                    <a:pt x="908" y="470"/>
                  </a:lnTo>
                  <a:lnTo>
                    <a:pt x="908" y="466"/>
                  </a:lnTo>
                  <a:lnTo>
                    <a:pt x="912" y="466"/>
                  </a:lnTo>
                  <a:lnTo>
                    <a:pt x="912" y="466"/>
                  </a:lnTo>
                  <a:lnTo>
                    <a:pt x="912" y="466"/>
                  </a:lnTo>
                  <a:lnTo>
                    <a:pt x="912" y="466"/>
                  </a:lnTo>
                  <a:lnTo>
                    <a:pt x="912" y="461"/>
                  </a:lnTo>
                  <a:lnTo>
                    <a:pt x="912" y="461"/>
                  </a:lnTo>
                  <a:lnTo>
                    <a:pt x="912" y="461"/>
                  </a:lnTo>
                  <a:lnTo>
                    <a:pt x="912" y="461"/>
                  </a:lnTo>
                  <a:lnTo>
                    <a:pt x="912" y="461"/>
                  </a:lnTo>
                  <a:lnTo>
                    <a:pt x="912" y="461"/>
                  </a:lnTo>
                  <a:lnTo>
                    <a:pt x="912" y="461"/>
                  </a:lnTo>
                  <a:lnTo>
                    <a:pt x="912" y="461"/>
                  </a:lnTo>
                  <a:lnTo>
                    <a:pt x="912" y="461"/>
                  </a:lnTo>
                  <a:lnTo>
                    <a:pt x="912" y="461"/>
                  </a:lnTo>
                  <a:lnTo>
                    <a:pt x="912" y="461"/>
                  </a:lnTo>
                  <a:lnTo>
                    <a:pt x="912" y="461"/>
                  </a:lnTo>
                  <a:lnTo>
                    <a:pt x="917" y="457"/>
                  </a:lnTo>
                  <a:lnTo>
                    <a:pt x="917" y="457"/>
                  </a:lnTo>
                  <a:lnTo>
                    <a:pt x="917" y="457"/>
                  </a:lnTo>
                  <a:lnTo>
                    <a:pt x="917" y="457"/>
                  </a:lnTo>
                  <a:lnTo>
                    <a:pt x="917" y="457"/>
                  </a:lnTo>
                  <a:lnTo>
                    <a:pt x="917" y="457"/>
                  </a:lnTo>
                  <a:lnTo>
                    <a:pt x="917" y="457"/>
                  </a:lnTo>
                  <a:lnTo>
                    <a:pt x="917" y="457"/>
                  </a:lnTo>
                  <a:lnTo>
                    <a:pt x="917" y="452"/>
                  </a:lnTo>
                  <a:lnTo>
                    <a:pt x="917" y="452"/>
                  </a:lnTo>
                  <a:lnTo>
                    <a:pt x="917" y="457"/>
                  </a:lnTo>
                  <a:lnTo>
                    <a:pt x="917" y="452"/>
                  </a:lnTo>
                  <a:lnTo>
                    <a:pt x="917" y="452"/>
                  </a:lnTo>
                  <a:lnTo>
                    <a:pt x="917" y="452"/>
                  </a:lnTo>
                  <a:lnTo>
                    <a:pt x="921" y="452"/>
                  </a:lnTo>
                  <a:lnTo>
                    <a:pt x="921" y="448"/>
                  </a:lnTo>
                  <a:lnTo>
                    <a:pt x="921" y="448"/>
                  </a:lnTo>
                  <a:lnTo>
                    <a:pt x="921" y="448"/>
                  </a:lnTo>
                  <a:lnTo>
                    <a:pt x="921" y="448"/>
                  </a:lnTo>
                  <a:lnTo>
                    <a:pt x="921" y="448"/>
                  </a:lnTo>
                  <a:lnTo>
                    <a:pt x="921" y="448"/>
                  </a:lnTo>
                  <a:lnTo>
                    <a:pt x="921" y="448"/>
                  </a:lnTo>
                  <a:lnTo>
                    <a:pt x="921" y="443"/>
                  </a:lnTo>
                  <a:lnTo>
                    <a:pt x="926" y="443"/>
                  </a:lnTo>
                  <a:lnTo>
                    <a:pt x="930" y="443"/>
                  </a:lnTo>
                  <a:lnTo>
                    <a:pt x="935" y="448"/>
                  </a:lnTo>
                  <a:lnTo>
                    <a:pt x="939" y="448"/>
                  </a:lnTo>
                  <a:lnTo>
                    <a:pt x="948" y="448"/>
                  </a:lnTo>
                  <a:lnTo>
                    <a:pt x="953" y="448"/>
                  </a:lnTo>
                  <a:lnTo>
                    <a:pt x="957" y="448"/>
                  </a:lnTo>
                  <a:lnTo>
                    <a:pt x="962" y="448"/>
                  </a:lnTo>
                  <a:lnTo>
                    <a:pt x="971" y="448"/>
                  </a:lnTo>
                  <a:lnTo>
                    <a:pt x="975" y="452"/>
                  </a:lnTo>
                  <a:lnTo>
                    <a:pt x="980" y="452"/>
                  </a:lnTo>
                  <a:lnTo>
                    <a:pt x="985" y="452"/>
                  </a:lnTo>
                  <a:lnTo>
                    <a:pt x="994" y="452"/>
                  </a:lnTo>
                  <a:lnTo>
                    <a:pt x="998" y="452"/>
                  </a:lnTo>
                  <a:lnTo>
                    <a:pt x="1003" y="452"/>
                  </a:lnTo>
                  <a:lnTo>
                    <a:pt x="1012" y="452"/>
                  </a:lnTo>
                  <a:lnTo>
                    <a:pt x="1016" y="452"/>
                  </a:lnTo>
                  <a:lnTo>
                    <a:pt x="1021" y="457"/>
                  </a:lnTo>
                  <a:lnTo>
                    <a:pt x="1025" y="457"/>
                  </a:lnTo>
                  <a:lnTo>
                    <a:pt x="1034" y="457"/>
                  </a:lnTo>
                  <a:lnTo>
                    <a:pt x="1039" y="457"/>
                  </a:lnTo>
                  <a:lnTo>
                    <a:pt x="1043" y="457"/>
                  </a:lnTo>
                  <a:lnTo>
                    <a:pt x="1048" y="457"/>
                  </a:lnTo>
                  <a:lnTo>
                    <a:pt x="1057" y="457"/>
                  </a:lnTo>
                  <a:lnTo>
                    <a:pt x="1061" y="457"/>
                  </a:lnTo>
                  <a:lnTo>
                    <a:pt x="1066" y="461"/>
                  </a:lnTo>
                  <a:lnTo>
                    <a:pt x="1075" y="461"/>
                  </a:lnTo>
                  <a:lnTo>
                    <a:pt x="1079" y="461"/>
                  </a:lnTo>
                  <a:lnTo>
                    <a:pt x="1084" y="461"/>
                  </a:lnTo>
                  <a:lnTo>
                    <a:pt x="1088" y="461"/>
                  </a:lnTo>
                  <a:lnTo>
                    <a:pt x="1097" y="461"/>
                  </a:lnTo>
                  <a:lnTo>
                    <a:pt x="1102" y="461"/>
                  </a:lnTo>
                  <a:lnTo>
                    <a:pt x="1106" y="461"/>
                  </a:lnTo>
                  <a:lnTo>
                    <a:pt x="1111" y="466"/>
                  </a:lnTo>
                  <a:lnTo>
                    <a:pt x="1120" y="466"/>
                  </a:lnTo>
                  <a:lnTo>
                    <a:pt x="1125" y="466"/>
                  </a:lnTo>
                  <a:lnTo>
                    <a:pt x="1129" y="466"/>
                  </a:lnTo>
                  <a:lnTo>
                    <a:pt x="1138" y="466"/>
                  </a:lnTo>
                  <a:lnTo>
                    <a:pt x="1143" y="466"/>
                  </a:lnTo>
                  <a:lnTo>
                    <a:pt x="1147" y="466"/>
                  </a:lnTo>
                  <a:lnTo>
                    <a:pt x="1156" y="466"/>
                  </a:lnTo>
                  <a:lnTo>
                    <a:pt x="1161" y="470"/>
                  </a:lnTo>
                  <a:lnTo>
                    <a:pt x="1165" y="470"/>
                  </a:lnTo>
                  <a:lnTo>
                    <a:pt x="1170" y="470"/>
                  </a:lnTo>
                  <a:lnTo>
                    <a:pt x="1179" y="470"/>
                  </a:lnTo>
                  <a:lnTo>
                    <a:pt x="1183" y="470"/>
                  </a:lnTo>
                  <a:lnTo>
                    <a:pt x="1188" y="470"/>
                  </a:lnTo>
                  <a:lnTo>
                    <a:pt x="1197" y="470"/>
                  </a:lnTo>
                  <a:lnTo>
                    <a:pt x="1201" y="470"/>
                  </a:lnTo>
                  <a:lnTo>
                    <a:pt x="1206" y="470"/>
                  </a:lnTo>
                  <a:lnTo>
                    <a:pt x="1210" y="475"/>
                  </a:lnTo>
                  <a:lnTo>
                    <a:pt x="1219" y="475"/>
                  </a:lnTo>
                  <a:lnTo>
                    <a:pt x="1224" y="475"/>
                  </a:lnTo>
                  <a:lnTo>
                    <a:pt x="1228" y="475"/>
                  </a:lnTo>
                  <a:lnTo>
                    <a:pt x="1237" y="475"/>
                  </a:lnTo>
                  <a:lnTo>
                    <a:pt x="1242" y="475"/>
                  </a:lnTo>
                  <a:lnTo>
                    <a:pt x="1247" y="475"/>
                  </a:lnTo>
                  <a:lnTo>
                    <a:pt x="1256" y="475"/>
                  </a:lnTo>
                  <a:lnTo>
                    <a:pt x="1260" y="475"/>
                  </a:lnTo>
                  <a:lnTo>
                    <a:pt x="1265" y="475"/>
                  </a:lnTo>
                  <a:lnTo>
                    <a:pt x="1274" y="479"/>
                  </a:lnTo>
                  <a:lnTo>
                    <a:pt x="1278" y="479"/>
                  </a:lnTo>
                  <a:lnTo>
                    <a:pt x="1283" y="479"/>
                  </a:lnTo>
                  <a:lnTo>
                    <a:pt x="1287" y="479"/>
                  </a:lnTo>
                  <a:lnTo>
                    <a:pt x="1296" y="479"/>
                  </a:lnTo>
                  <a:lnTo>
                    <a:pt x="1296" y="479"/>
                  </a:lnTo>
                  <a:lnTo>
                    <a:pt x="1301" y="475"/>
                  </a:lnTo>
                  <a:lnTo>
                    <a:pt x="1305" y="470"/>
                  </a:lnTo>
                  <a:lnTo>
                    <a:pt x="1305" y="475"/>
                  </a:lnTo>
                  <a:lnTo>
                    <a:pt x="1305" y="475"/>
                  </a:lnTo>
                  <a:lnTo>
                    <a:pt x="1305" y="475"/>
                  </a:lnTo>
                  <a:lnTo>
                    <a:pt x="1305" y="475"/>
                  </a:lnTo>
                  <a:lnTo>
                    <a:pt x="1305" y="479"/>
                  </a:lnTo>
                  <a:lnTo>
                    <a:pt x="1305" y="479"/>
                  </a:lnTo>
                  <a:moveTo>
                    <a:pt x="469" y="280"/>
                  </a:moveTo>
                  <a:lnTo>
                    <a:pt x="469" y="280"/>
                  </a:lnTo>
                  <a:lnTo>
                    <a:pt x="465" y="280"/>
                  </a:lnTo>
                  <a:lnTo>
                    <a:pt x="460" y="280"/>
                  </a:lnTo>
                  <a:lnTo>
                    <a:pt x="460" y="285"/>
                  </a:lnTo>
                  <a:lnTo>
                    <a:pt x="456" y="285"/>
                  </a:lnTo>
                  <a:lnTo>
                    <a:pt x="456" y="285"/>
                  </a:lnTo>
                  <a:lnTo>
                    <a:pt x="456" y="285"/>
                  </a:lnTo>
                  <a:lnTo>
                    <a:pt x="451" y="285"/>
                  </a:lnTo>
                  <a:lnTo>
                    <a:pt x="451" y="285"/>
                  </a:lnTo>
                  <a:lnTo>
                    <a:pt x="447" y="285"/>
                  </a:lnTo>
                  <a:lnTo>
                    <a:pt x="447" y="285"/>
                  </a:lnTo>
                  <a:lnTo>
                    <a:pt x="447" y="285"/>
                  </a:lnTo>
                  <a:lnTo>
                    <a:pt x="447" y="285"/>
                  </a:lnTo>
                  <a:lnTo>
                    <a:pt x="451" y="285"/>
                  </a:lnTo>
                  <a:lnTo>
                    <a:pt x="451" y="285"/>
                  </a:lnTo>
                  <a:lnTo>
                    <a:pt x="456" y="285"/>
                  </a:lnTo>
                  <a:lnTo>
                    <a:pt x="456" y="280"/>
                  </a:lnTo>
                  <a:lnTo>
                    <a:pt x="456" y="280"/>
                  </a:lnTo>
                  <a:lnTo>
                    <a:pt x="456" y="280"/>
                  </a:lnTo>
                  <a:lnTo>
                    <a:pt x="460" y="280"/>
                  </a:lnTo>
                  <a:lnTo>
                    <a:pt x="460" y="280"/>
                  </a:lnTo>
                  <a:lnTo>
                    <a:pt x="460" y="280"/>
                  </a:lnTo>
                  <a:lnTo>
                    <a:pt x="465" y="280"/>
                  </a:lnTo>
                  <a:lnTo>
                    <a:pt x="465" y="280"/>
                  </a:lnTo>
                  <a:lnTo>
                    <a:pt x="465" y="280"/>
                  </a:lnTo>
                  <a:lnTo>
                    <a:pt x="465" y="280"/>
                  </a:lnTo>
                  <a:lnTo>
                    <a:pt x="465" y="276"/>
                  </a:lnTo>
                  <a:lnTo>
                    <a:pt x="469" y="276"/>
                  </a:lnTo>
                  <a:lnTo>
                    <a:pt x="469" y="276"/>
                  </a:lnTo>
                  <a:lnTo>
                    <a:pt x="469" y="276"/>
                  </a:lnTo>
                  <a:lnTo>
                    <a:pt x="474" y="276"/>
                  </a:lnTo>
                  <a:lnTo>
                    <a:pt x="474" y="276"/>
                  </a:lnTo>
                  <a:lnTo>
                    <a:pt x="479" y="276"/>
                  </a:lnTo>
                  <a:lnTo>
                    <a:pt x="479" y="276"/>
                  </a:lnTo>
                  <a:lnTo>
                    <a:pt x="474" y="276"/>
                  </a:lnTo>
                  <a:lnTo>
                    <a:pt x="474" y="276"/>
                  </a:lnTo>
                  <a:lnTo>
                    <a:pt x="474" y="280"/>
                  </a:lnTo>
                  <a:lnTo>
                    <a:pt x="469" y="280"/>
                  </a:lnTo>
                  <a:moveTo>
                    <a:pt x="501" y="271"/>
                  </a:moveTo>
                  <a:lnTo>
                    <a:pt x="501" y="271"/>
                  </a:lnTo>
                  <a:lnTo>
                    <a:pt x="501" y="271"/>
                  </a:lnTo>
                  <a:lnTo>
                    <a:pt x="501" y="271"/>
                  </a:lnTo>
                  <a:lnTo>
                    <a:pt x="501" y="271"/>
                  </a:lnTo>
                  <a:lnTo>
                    <a:pt x="506" y="271"/>
                  </a:lnTo>
                  <a:lnTo>
                    <a:pt x="506" y="271"/>
                  </a:lnTo>
                  <a:lnTo>
                    <a:pt x="506" y="271"/>
                  </a:lnTo>
                  <a:lnTo>
                    <a:pt x="506" y="271"/>
                  </a:lnTo>
                  <a:lnTo>
                    <a:pt x="501" y="271"/>
                  </a:lnTo>
                  <a:lnTo>
                    <a:pt x="497" y="276"/>
                  </a:lnTo>
                  <a:lnTo>
                    <a:pt x="497" y="276"/>
                  </a:lnTo>
                  <a:lnTo>
                    <a:pt x="497" y="276"/>
                  </a:lnTo>
                  <a:lnTo>
                    <a:pt x="497" y="276"/>
                  </a:lnTo>
                  <a:lnTo>
                    <a:pt x="497" y="276"/>
                  </a:lnTo>
                  <a:lnTo>
                    <a:pt x="497" y="276"/>
                  </a:lnTo>
                  <a:lnTo>
                    <a:pt x="497" y="276"/>
                  </a:lnTo>
                  <a:lnTo>
                    <a:pt x="497" y="276"/>
                  </a:lnTo>
                  <a:lnTo>
                    <a:pt x="492" y="276"/>
                  </a:lnTo>
                  <a:lnTo>
                    <a:pt x="488" y="280"/>
                  </a:lnTo>
                  <a:lnTo>
                    <a:pt x="488" y="280"/>
                  </a:lnTo>
                  <a:lnTo>
                    <a:pt x="488" y="280"/>
                  </a:lnTo>
                  <a:lnTo>
                    <a:pt x="483" y="280"/>
                  </a:lnTo>
                  <a:lnTo>
                    <a:pt x="483" y="280"/>
                  </a:lnTo>
                  <a:lnTo>
                    <a:pt x="479" y="280"/>
                  </a:lnTo>
                  <a:lnTo>
                    <a:pt x="479" y="280"/>
                  </a:lnTo>
                  <a:lnTo>
                    <a:pt x="479" y="280"/>
                  </a:lnTo>
                  <a:lnTo>
                    <a:pt x="479" y="280"/>
                  </a:lnTo>
                  <a:lnTo>
                    <a:pt x="474" y="280"/>
                  </a:lnTo>
                  <a:lnTo>
                    <a:pt x="474" y="280"/>
                  </a:lnTo>
                  <a:lnTo>
                    <a:pt x="474" y="280"/>
                  </a:lnTo>
                  <a:lnTo>
                    <a:pt x="474" y="280"/>
                  </a:lnTo>
                  <a:lnTo>
                    <a:pt x="474" y="280"/>
                  </a:lnTo>
                  <a:lnTo>
                    <a:pt x="469" y="280"/>
                  </a:lnTo>
                  <a:lnTo>
                    <a:pt x="469" y="280"/>
                  </a:lnTo>
                  <a:lnTo>
                    <a:pt x="474" y="280"/>
                  </a:lnTo>
                  <a:lnTo>
                    <a:pt x="474" y="280"/>
                  </a:lnTo>
                  <a:lnTo>
                    <a:pt x="474" y="280"/>
                  </a:lnTo>
                  <a:lnTo>
                    <a:pt x="479" y="280"/>
                  </a:lnTo>
                  <a:lnTo>
                    <a:pt x="479" y="280"/>
                  </a:lnTo>
                  <a:lnTo>
                    <a:pt x="483" y="276"/>
                  </a:lnTo>
                  <a:lnTo>
                    <a:pt x="483" y="276"/>
                  </a:lnTo>
                  <a:lnTo>
                    <a:pt x="488" y="276"/>
                  </a:lnTo>
                  <a:lnTo>
                    <a:pt x="488" y="276"/>
                  </a:lnTo>
                  <a:lnTo>
                    <a:pt x="492" y="276"/>
                  </a:lnTo>
                  <a:lnTo>
                    <a:pt x="492" y="276"/>
                  </a:lnTo>
                  <a:lnTo>
                    <a:pt x="492" y="276"/>
                  </a:lnTo>
                  <a:lnTo>
                    <a:pt x="492" y="276"/>
                  </a:lnTo>
                  <a:lnTo>
                    <a:pt x="492" y="276"/>
                  </a:lnTo>
                  <a:lnTo>
                    <a:pt x="492" y="276"/>
                  </a:lnTo>
                  <a:lnTo>
                    <a:pt x="492" y="276"/>
                  </a:lnTo>
                  <a:lnTo>
                    <a:pt x="492" y="276"/>
                  </a:lnTo>
                  <a:lnTo>
                    <a:pt x="492" y="276"/>
                  </a:lnTo>
                  <a:lnTo>
                    <a:pt x="492" y="271"/>
                  </a:lnTo>
                  <a:lnTo>
                    <a:pt x="492" y="271"/>
                  </a:lnTo>
                  <a:lnTo>
                    <a:pt x="492" y="271"/>
                  </a:lnTo>
                  <a:lnTo>
                    <a:pt x="492" y="271"/>
                  </a:lnTo>
                  <a:lnTo>
                    <a:pt x="492" y="271"/>
                  </a:lnTo>
                  <a:lnTo>
                    <a:pt x="492" y="271"/>
                  </a:lnTo>
                  <a:lnTo>
                    <a:pt x="497" y="271"/>
                  </a:lnTo>
                  <a:lnTo>
                    <a:pt x="497" y="271"/>
                  </a:lnTo>
                  <a:lnTo>
                    <a:pt x="497" y="271"/>
                  </a:lnTo>
                  <a:lnTo>
                    <a:pt x="501" y="271"/>
                  </a:lnTo>
                  <a:lnTo>
                    <a:pt x="501" y="271"/>
                  </a:lnTo>
                  <a:lnTo>
                    <a:pt x="501" y="271"/>
                  </a:lnTo>
                  <a:lnTo>
                    <a:pt x="501" y="271"/>
                  </a:lnTo>
                  <a:lnTo>
                    <a:pt x="501" y="271"/>
                  </a:lnTo>
                  <a:moveTo>
                    <a:pt x="560" y="258"/>
                  </a:moveTo>
                  <a:lnTo>
                    <a:pt x="560" y="258"/>
                  </a:lnTo>
                  <a:lnTo>
                    <a:pt x="560" y="262"/>
                  </a:lnTo>
                  <a:lnTo>
                    <a:pt x="560" y="262"/>
                  </a:lnTo>
                  <a:lnTo>
                    <a:pt x="560" y="262"/>
                  </a:lnTo>
                  <a:lnTo>
                    <a:pt x="560" y="262"/>
                  </a:lnTo>
                  <a:lnTo>
                    <a:pt x="560" y="262"/>
                  </a:lnTo>
                  <a:lnTo>
                    <a:pt x="560" y="267"/>
                  </a:lnTo>
                  <a:lnTo>
                    <a:pt x="560" y="267"/>
                  </a:lnTo>
                  <a:lnTo>
                    <a:pt x="555" y="262"/>
                  </a:lnTo>
                  <a:lnTo>
                    <a:pt x="551" y="267"/>
                  </a:lnTo>
                  <a:lnTo>
                    <a:pt x="551" y="267"/>
                  </a:lnTo>
                  <a:lnTo>
                    <a:pt x="546" y="262"/>
                  </a:lnTo>
                  <a:lnTo>
                    <a:pt x="546" y="262"/>
                  </a:lnTo>
                  <a:lnTo>
                    <a:pt x="542" y="267"/>
                  </a:lnTo>
                  <a:lnTo>
                    <a:pt x="542" y="267"/>
                  </a:lnTo>
                  <a:lnTo>
                    <a:pt x="537" y="267"/>
                  </a:lnTo>
                  <a:lnTo>
                    <a:pt x="537" y="267"/>
                  </a:lnTo>
                  <a:lnTo>
                    <a:pt x="533" y="267"/>
                  </a:lnTo>
                  <a:lnTo>
                    <a:pt x="533" y="267"/>
                  </a:lnTo>
                  <a:lnTo>
                    <a:pt x="533" y="267"/>
                  </a:lnTo>
                  <a:lnTo>
                    <a:pt x="533" y="267"/>
                  </a:lnTo>
                  <a:lnTo>
                    <a:pt x="537" y="262"/>
                  </a:lnTo>
                  <a:lnTo>
                    <a:pt x="537" y="262"/>
                  </a:lnTo>
                  <a:lnTo>
                    <a:pt x="537" y="262"/>
                  </a:lnTo>
                  <a:lnTo>
                    <a:pt x="542" y="262"/>
                  </a:lnTo>
                  <a:lnTo>
                    <a:pt x="542" y="262"/>
                  </a:lnTo>
                  <a:lnTo>
                    <a:pt x="546" y="258"/>
                  </a:lnTo>
                  <a:lnTo>
                    <a:pt x="551" y="258"/>
                  </a:lnTo>
                  <a:lnTo>
                    <a:pt x="551" y="258"/>
                  </a:lnTo>
                  <a:lnTo>
                    <a:pt x="551" y="258"/>
                  </a:lnTo>
                  <a:lnTo>
                    <a:pt x="555" y="258"/>
                  </a:lnTo>
                  <a:lnTo>
                    <a:pt x="560" y="258"/>
                  </a:lnTo>
                  <a:lnTo>
                    <a:pt x="560" y="258"/>
                  </a:lnTo>
                  <a:lnTo>
                    <a:pt x="564" y="258"/>
                  </a:lnTo>
                  <a:lnTo>
                    <a:pt x="564" y="258"/>
                  </a:lnTo>
                  <a:lnTo>
                    <a:pt x="564" y="258"/>
                  </a:lnTo>
                  <a:lnTo>
                    <a:pt x="560" y="258"/>
                  </a:lnTo>
                  <a:moveTo>
                    <a:pt x="944" y="308"/>
                  </a:moveTo>
                  <a:lnTo>
                    <a:pt x="944" y="308"/>
                  </a:lnTo>
                  <a:lnTo>
                    <a:pt x="939" y="312"/>
                  </a:lnTo>
                  <a:lnTo>
                    <a:pt x="939" y="312"/>
                  </a:lnTo>
                  <a:lnTo>
                    <a:pt x="935" y="312"/>
                  </a:lnTo>
                  <a:lnTo>
                    <a:pt x="935" y="312"/>
                  </a:lnTo>
                  <a:lnTo>
                    <a:pt x="935" y="312"/>
                  </a:lnTo>
                  <a:lnTo>
                    <a:pt x="935" y="312"/>
                  </a:lnTo>
                  <a:lnTo>
                    <a:pt x="935" y="312"/>
                  </a:lnTo>
                  <a:lnTo>
                    <a:pt x="935" y="312"/>
                  </a:lnTo>
                  <a:lnTo>
                    <a:pt x="935" y="312"/>
                  </a:lnTo>
                  <a:lnTo>
                    <a:pt x="935" y="312"/>
                  </a:lnTo>
                  <a:lnTo>
                    <a:pt x="935" y="312"/>
                  </a:lnTo>
                  <a:lnTo>
                    <a:pt x="935" y="312"/>
                  </a:lnTo>
                  <a:lnTo>
                    <a:pt x="930" y="312"/>
                  </a:lnTo>
                  <a:lnTo>
                    <a:pt x="930" y="312"/>
                  </a:lnTo>
                  <a:lnTo>
                    <a:pt x="926" y="312"/>
                  </a:lnTo>
                  <a:lnTo>
                    <a:pt x="926" y="312"/>
                  </a:lnTo>
                  <a:lnTo>
                    <a:pt x="930" y="312"/>
                  </a:lnTo>
                  <a:lnTo>
                    <a:pt x="930" y="308"/>
                  </a:lnTo>
                  <a:lnTo>
                    <a:pt x="935" y="308"/>
                  </a:lnTo>
                  <a:lnTo>
                    <a:pt x="939" y="308"/>
                  </a:lnTo>
                  <a:lnTo>
                    <a:pt x="944" y="303"/>
                  </a:lnTo>
                  <a:lnTo>
                    <a:pt x="948" y="299"/>
                  </a:lnTo>
                  <a:lnTo>
                    <a:pt x="948" y="299"/>
                  </a:lnTo>
                  <a:lnTo>
                    <a:pt x="948" y="303"/>
                  </a:lnTo>
                  <a:lnTo>
                    <a:pt x="948" y="303"/>
                  </a:lnTo>
                  <a:lnTo>
                    <a:pt x="948" y="308"/>
                  </a:lnTo>
                  <a:lnTo>
                    <a:pt x="944" y="308"/>
                  </a:lnTo>
                  <a:lnTo>
                    <a:pt x="944" y="308"/>
                  </a:lnTo>
                  <a:moveTo>
                    <a:pt x="930" y="289"/>
                  </a:moveTo>
                  <a:lnTo>
                    <a:pt x="930" y="289"/>
                  </a:lnTo>
                  <a:lnTo>
                    <a:pt x="930" y="289"/>
                  </a:lnTo>
                  <a:lnTo>
                    <a:pt x="935" y="289"/>
                  </a:lnTo>
                  <a:lnTo>
                    <a:pt x="935" y="289"/>
                  </a:lnTo>
                  <a:lnTo>
                    <a:pt x="935" y="294"/>
                  </a:lnTo>
                  <a:lnTo>
                    <a:pt x="935" y="294"/>
                  </a:lnTo>
                  <a:lnTo>
                    <a:pt x="935" y="294"/>
                  </a:lnTo>
                  <a:lnTo>
                    <a:pt x="930" y="294"/>
                  </a:lnTo>
                  <a:lnTo>
                    <a:pt x="930" y="294"/>
                  </a:lnTo>
                  <a:lnTo>
                    <a:pt x="930" y="294"/>
                  </a:lnTo>
                  <a:lnTo>
                    <a:pt x="935" y="299"/>
                  </a:lnTo>
                  <a:lnTo>
                    <a:pt x="935" y="299"/>
                  </a:lnTo>
                  <a:lnTo>
                    <a:pt x="930" y="299"/>
                  </a:lnTo>
                  <a:lnTo>
                    <a:pt x="930" y="303"/>
                  </a:lnTo>
                  <a:lnTo>
                    <a:pt x="930" y="303"/>
                  </a:lnTo>
                  <a:lnTo>
                    <a:pt x="930" y="308"/>
                  </a:lnTo>
                  <a:lnTo>
                    <a:pt x="930" y="308"/>
                  </a:lnTo>
                  <a:lnTo>
                    <a:pt x="930" y="308"/>
                  </a:lnTo>
                  <a:lnTo>
                    <a:pt x="930" y="308"/>
                  </a:lnTo>
                  <a:lnTo>
                    <a:pt x="926" y="308"/>
                  </a:lnTo>
                  <a:lnTo>
                    <a:pt x="926" y="303"/>
                  </a:lnTo>
                  <a:lnTo>
                    <a:pt x="926" y="303"/>
                  </a:lnTo>
                  <a:lnTo>
                    <a:pt x="926" y="308"/>
                  </a:lnTo>
                  <a:lnTo>
                    <a:pt x="926" y="308"/>
                  </a:lnTo>
                  <a:lnTo>
                    <a:pt x="921" y="308"/>
                  </a:lnTo>
                  <a:lnTo>
                    <a:pt x="926" y="308"/>
                  </a:lnTo>
                  <a:lnTo>
                    <a:pt x="926" y="308"/>
                  </a:lnTo>
                  <a:lnTo>
                    <a:pt x="926" y="308"/>
                  </a:lnTo>
                  <a:lnTo>
                    <a:pt x="926" y="308"/>
                  </a:lnTo>
                  <a:lnTo>
                    <a:pt x="926" y="312"/>
                  </a:lnTo>
                  <a:lnTo>
                    <a:pt x="926" y="312"/>
                  </a:lnTo>
                  <a:lnTo>
                    <a:pt x="926" y="312"/>
                  </a:lnTo>
                  <a:lnTo>
                    <a:pt x="921" y="312"/>
                  </a:lnTo>
                  <a:lnTo>
                    <a:pt x="921" y="312"/>
                  </a:lnTo>
                  <a:lnTo>
                    <a:pt x="921" y="312"/>
                  </a:lnTo>
                  <a:lnTo>
                    <a:pt x="926" y="312"/>
                  </a:lnTo>
                  <a:lnTo>
                    <a:pt x="926" y="312"/>
                  </a:lnTo>
                  <a:lnTo>
                    <a:pt x="921" y="317"/>
                  </a:lnTo>
                  <a:lnTo>
                    <a:pt x="921" y="317"/>
                  </a:lnTo>
                  <a:lnTo>
                    <a:pt x="921" y="317"/>
                  </a:lnTo>
                  <a:lnTo>
                    <a:pt x="917" y="317"/>
                  </a:lnTo>
                  <a:lnTo>
                    <a:pt x="917" y="321"/>
                  </a:lnTo>
                  <a:lnTo>
                    <a:pt x="917" y="321"/>
                  </a:lnTo>
                  <a:lnTo>
                    <a:pt x="917" y="321"/>
                  </a:lnTo>
                  <a:lnTo>
                    <a:pt x="917" y="321"/>
                  </a:lnTo>
                  <a:lnTo>
                    <a:pt x="912" y="321"/>
                  </a:lnTo>
                  <a:lnTo>
                    <a:pt x="912" y="321"/>
                  </a:lnTo>
                  <a:lnTo>
                    <a:pt x="912" y="321"/>
                  </a:lnTo>
                  <a:lnTo>
                    <a:pt x="912" y="321"/>
                  </a:lnTo>
                  <a:lnTo>
                    <a:pt x="917" y="317"/>
                  </a:lnTo>
                  <a:lnTo>
                    <a:pt x="917" y="317"/>
                  </a:lnTo>
                  <a:lnTo>
                    <a:pt x="912" y="317"/>
                  </a:lnTo>
                  <a:lnTo>
                    <a:pt x="912" y="317"/>
                  </a:lnTo>
                  <a:lnTo>
                    <a:pt x="912" y="317"/>
                  </a:lnTo>
                  <a:lnTo>
                    <a:pt x="912" y="317"/>
                  </a:lnTo>
                  <a:lnTo>
                    <a:pt x="917" y="317"/>
                  </a:lnTo>
                  <a:lnTo>
                    <a:pt x="917" y="312"/>
                  </a:lnTo>
                  <a:lnTo>
                    <a:pt x="917" y="312"/>
                  </a:lnTo>
                  <a:lnTo>
                    <a:pt x="917" y="312"/>
                  </a:lnTo>
                  <a:lnTo>
                    <a:pt x="917" y="312"/>
                  </a:lnTo>
                  <a:lnTo>
                    <a:pt x="912" y="312"/>
                  </a:lnTo>
                  <a:lnTo>
                    <a:pt x="912" y="317"/>
                  </a:lnTo>
                  <a:lnTo>
                    <a:pt x="912" y="317"/>
                  </a:lnTo>
                  <a:lnTo>
                    <a:pt x="912" y="312"/>
                  </a:lnTo>
                  <a:lnTo>
                    <a:pt x="912" y="308"/>
                  </a:lnTo>
                  <a:lnTo>
                    <a:pt x="912" y="308"/>
                  </a:lnTo>
                  <a:lnTo>
                    <a:pt x="917" y="308"/>
                  </a:lnTo>
                  <a:lnTo>
                    <a:pt x="917" y="308"/>
                  </a:lnTo>
                  <a:lnTo>
                    <a:pt x="917" y="308"/>
                  </a:lnTo>
                  <a:lnTo>
                    <a:pt x="917" y="308"/>
                  </a:lnTo>
                  <a:lnTo>
                    <a:pt x="917" y="308"/>
                  </a:lnTo>
                  <a:lnTo>
                    <a:pt x="921" y="303"/>
                  </a:lnTo>
                  <a:lnTo>
                    <a:pt x="921" y="303"/>
                  </a:lnTo>
                  <a:lnTo>
                    <a:pt x="921" y="303"/>
                  </a:lnTo>
                  <a:lnTo>
                    <a:pt x="917" y="303"/>
                  </a:lnTo>
                  <a:lnTo>
                    <a:pt x="917" y="303"/>
                  </a:lnTo>
                  <a:lnTo>
                    <a:pt x="917" y="303"/>
                  </a:lnTo>
                  <a:lnTo>
                    <a:pt x="921" y="303"/>
                  </a:lnTo>
                  <a:lnTo>
                    <a:pt x="917" y="303"/>
                  </a:lnTo>
                  <a:lnTo>
                    <a:pt x="917" y="303"/>
                  </a:lnTo>
                  <a:lnTo>
                    <a:pt x="917" y="299"/>
                  </a:lnTo>
                  <a:lnTo>
                    <a:pt x="917" y="299"/>
                  </a:lnTo>
                  <a:lnTo>
                    <a:pt x="917" y="299"/>
                  </a:lnTo>
                  <a:lnTo>
                    <a:pt x="921" y="299"/>
                  </a:lnTo>
                  <a:lnTo>
                    <a:pt x="921" y="299"/>
                  </a:lnTo>
                  <a:lnTo>
                    <a:pt x="921" y="299"/>
                  </a:lnTo>
                  <a:lnTo>
                    <a:pt x="921" y="299"/>
                  </a:lnTo>
                  <a:lnTo>
                    <a:pt x="921" y="299"/>
                  </a:lnTo>
                  <a:lnTo>
                    <a:pt x="926" y="299"/>
                  </a:lnTo>
                  <a:lnTo>
                    <a:pt x="926" y="299"/>
                  </a:lnTo>
                  <a:lnTo>
                    <a:pt x="926" y="299"/>
                  </a:lnTo>
                  <a:lnTo>
                    <a:pt x="926" y="294"/>
                  </a:lnTo>
                  <a:lnTo>
                    <a:pt x="926" y="294"/>
                  </a:lnTo>
                  <a:lnTo>
                    <a:pt x="926" y="294"/>
                  </a:lnTo>
                  <a:lnTo>
                    <a:pt x="921" y="299"/>
                  </a:lnTo>
                  <a:lnTo>
                    <a:pt x="921" y="294"/>
                  </a:lnTo>
                  <a:lnTo>
                    <a:pt x="921" y="294"/>
                  </a:lnTo>
                  <a:lnTo>
                    <a:pt x="926" y="294"/>
                  </a:lnTo>
                  <a:lnTo>
                    <a:pt x="926" y="294"/>
                  </a:lnTo>
                  <a:lnTo>
                    <a:pt x="926" y="294"/>
                  </a:lnTo>
                  <a:lnTo>
                    <a:pt x="926" y="289"/>
                  </a:lnTo>
                  <a:lnTo>
                    <a:pt x="930" y="289"/>
                  </a:lnTo>
                  <a:lnTo>
                    <a:pt x="930" y="289"/>
                  </a:lnTo>
                  <a:moveTo>
                    <a:pt x="944" y="294"/>
                  </a:moveTo>
                  <a:lnTo>
                    <a:pt x="944" y="294"/>
                  </a:lnTo>
                  <a:lnTo>
                    <a:pt x="939" y="299"/>
                  </a:lnTo>
                  <a:lnTo>
                    <a:pt x="939" y="299"/>
                  </a:lnTo>
                  <a:lnTo>
                    <a:pt x="939" y="299"/>
                  </a:lnTo>
                  <a:lnTo>
                    <a:pt x="935" y="299"/>
                  </a:lnTo>
                  <a:lnTo>
                    <a:pt x="935" y="299"/>
                  </a:lnTo>
                  <a:lnTo>
                    <a:pt x="935" y="299"/>
                  </a:lnTo>
                  <a:lnTo>
                    <a:pt x="935" y="299"/>
                  </a:lnTo>
                  <a:lnTo>
                    <a:pt x="939" y="299"/>
                  </a:lnTo>
                  <a:lnTo>
                    <a:pt x="939" y="299"/>
                  </a:lnTo>
                  <a:lnTo>
                    <a:pt x="935" y="294"/>
                  </a:lnTo>
                  <a:lnTo>
                    <a:pt x="935" y="294"/>
                  </a:lnTo>
                  <a:lnTo>
                    <a:pt x="935" y="294"/>
                  </a:lnTo>
                  <a:lnTo>
                    <a:pt x="939" y="294"/>
                  </a:lnTo>
                  <a:lnTo>
                    <a:pt x="939" y="294"/>
                  </a:lnTo>
                  <a:lnTo>
                    <a:pt x="939" y="294"/>
                  </a:lnTo>
                  <a:lnTo>
                    <a:pt x="944" y="289"/>
                  </a:lnTo>
                  <a:lnTo>
                    <a:pt x="944" y="289"/>
                  </a:lnTo>
                  <a:lnTo>
                    <a:pt x="948" y="289"/>
                  </a:lnTo>
                  <a:lnTo>
                    <a:pt x="948" y="289"/>
                  </a:lnTo>
                  <a:lnTo>
                    <a:pt x="948" y="289"/>
                  </a:lnTo>
                  <a:lnTo>
                    <a:pt x="948" y="294"/>
                  </a:lnTo>
                  <a:lnTo>
                    <a:pt x="944" y="294"/>
                  </a:lnTo>
                  <a:moveTo>
                    <a:pt x="935" y="280"/>
                  </a:moveTo>
                  <a:lnTo>
                    <a:pt x="935" y="280"/>
                  </a:lnTo>
                  <a:lnTo>
                    <a:pt x="935" y="280"/>
                  </a:lnTo>
                  <a:lnTo>
                    <a:pt x="939" y="280"/>
                  </a:lnTo>
                  <a:lnTo>
                    <a:pt x="935" y="280"/>
                  </a:lnTo>
                  <a:lnTo>
                    <a:pt x="935" y="285"/>
                  </a:lnTo>
                  <a:lnTo>
                    <a:pt x="935" y="285"/>
                  </a:lnTo>
                  <a:lnTo>
                    <a:pt x="935" y="285"/>
                  </a:lnTo>
                  <a:lnTo>
                    <a:pt x="935" y="285"/>
                  </a:lnTo>
                  <a:lnTo>
                    <a:pt x="930" y="285"/>
                  </a:lnTo>
                  <a:lnTo>
                    <a:pt x="930" y="289"/>
                  </a:lnTo>
                  <a:lnTo>
                    <a:pt x="926" y="289"/>
                  </a:lnTo>
                  <a:lnTo>
                    <a:pt x="921" y="289"/>
                  </a:lnTo>
                  <a:lnTo>
                    <a:pt x="921" y="294"/>
                  </a:lnTo>
                  <a:lnTo>
                    <a:pt x="921" y="294"/>
                  </a:lnTo>
                  <a:lnTo>
                    <a:pt x="921" y="294"/>
                  </a:lnTo>
                  <a:lnTo>
                    <a:pt x="921" y="294"/>
                  </a:lnTo>
                  <a:lnTo>
                    <a:pt x="921" y="294"/>
                  </a:lnTo>
                  <a:lnTo>
                    <a:pt x="917" y="294"/>
                  </a:lnTo>
                  <a:lnTo>
                    <a:pt x="917" y="294"/>
                  </a:lnTo>
                  <a:lnTo>
                    <a:pt x="921" y="289"/>
                  </a:lnTo>
                  <a:lnTo>
                    <a:pt x="926" y="285"/>
                  </a:lnTo>
                  <a:lnTo>
                    <a:pt x="926" y="285"/>
                  </a:lnTo>
                  <a:lnTo>
                    <a:pt x="926" y="285"/>
                  </a:lnTo>
                  <a:lnTo>
                    <a:pt x="926" y="285"/>
                  </a:lnTo>
                  <a:lnTo>
                    <a:pt x="930" y="285"/>
                  </a:lnTo>
                  <a:lnTo>
                    <a:pt x="930" y="280"/>
                  </a:lnTo>
                  <a:lnTo>
                    <a:pt x="930" y="280"/>
                  </a:lnTo>
                  <a:lnTo>
                    <a:pt x="930" y="280"/>
                  </a:lnTo>
                  <a:lnTo>
                    <a:pt x="935" y="276"/>
                  </a:lnTo>
                  <a:lnTo>
                    <a:pt x="935" y="276"/>
                  </a:lnTo>
                  <a:lnTo>
                    <a:pt x="939" y="280"/>
                  </a:lnTo>
                  <a:lnTo>
                    <a:pt x="939" y="280"/>
                  </a:lnTo>
                  <a:lnTo>
                    <a:pt x="935" y="280"/>
                  </a:lnTo>
                  <a:moveTo>
                    <a:pt x="948" y="276"/>
                  </a:moveTo>
                  <a:lnTo>
                    <a:pt x="948" y="276"/>
                  </a:lnTo>
                  <a:lnTo>
                    <a:pt x="948" y="280"/>
                  </a:lnTo>
                  <a:lnTo>
                    <a:pt x="948" y="276"/>
                  </a:lnTo>
                  <a:lnTo>
                    <a:pt x="948" y="276"/>
                  </a:lnTo>
                  <a:lnTo>
                    <a:pt x="948" y="280"/>
                  </a:lnTo>
                  <a:lnTo>
                    <a:pt x="948" y="280"/>
                  </a:lnTo>
                  <a:lnTo>
                    <a:pt x="948" y="280"/>
                  </a:lnTo>
                  <a:lnTo>
                    <a:pt x="948" y="280"/>
                  </a:lnTo>
                  <a:lnTo>
                    <a:pt x="948" y="280"/>
                  </a:lnTo>
                  <a:lnTo>
                    <a:pt x="944" y="285"/>
                  </a:lnTo>
                  <a:lnTo>
                    <a:pt x="944" y="285"/>
                  </a:lnTo>
                  <a:lnTo>
                    <a:pt x="944" y="285"/>
                  </a:lnTo>
                  <a:lnTo>
                    <a:pt x="944" y="285"/>
                  </a:lnTo>
                  <a:lnTo>
                    <a:pt x="944" y="285"/>
                  </a:lnTo>
                  <a:lnTo>
                    <a:pt x="944" y="285"/>
                  </a:lnTo>
                  <a:lnTo>
                    <a:pt x="944" y="280"/>
                  </a:lnTo>
                  <a:lnTo>
                    <a:pt x="944" y="280"/>
                  </a:lnTo>
                  <a:lnTo>
                    <a:pt x="944" y="280"/>
                  </a:lnTo>
                  <a:lnTo>
                    <a:pt x="944" y="280"/>
                  </a:lnTo>
                  <a:lnTo>
                    <a:pt x="944" y="285"/>
                  </a:lnTo>
                  <a:lnTo>
                    <a:pt x="944" y="285"/>
                  </a:lnTo>
                  <a:lnTo>
                    <a:pt x="944" y="285"/>
                  </a:lnTo>
                  <a:lnTo>
                    <a:pt x="939" y="285"/>
                  </a:lnTo>
                  <a:lnTo>
                    <a:pt x="939" y="285"/>
                  </a:lnTo>
                  <a:lnTo>
                    <a:pt x="939" y="285"/>
                  </a:lnTo>
                  <a:lnTo>
                    <a:pt x="939" y="289"/>
                  </a:lnTo>
                  <a:lnTo>
                    <a:pt x="939" y="289"/>
                  </a:lnTo>
                  <a:lnTo>
                    <a:pt x="939" y="289"/>
                  </a:lnTo>
                  <a:lnTo>
                    <a:pt x="935" y="289"/>
                  </a:lnTo>
                  <a:lnTo>
                    <a:pt x="935" y="289"/>
                  </a:lnTo>
                  <a:lnTo>
                    <a:pt x="935" y="285"/>
                  </a:lnTo>
                  <a:lnTo>
                    <a:pt x="935" y="285"/>
                  </a:lnTo>
                  <a:lnTo>
                    <a:pt x="935" y="285"/>
                  </a:lnTo>
                  <a:lnTo>
                    <a:pt x="935" y="285"/>
                  </a:lnTo>
                  <a:lnTo>
                    <a:pt x="939" y="280"/>
                  </a:lnTo>
                  <a:lnTo>
                    <a:pt x="939" y="280"/>
                  </a:lnTo>
                  <a:lnTo>
                    <a:pt x="939" y="280"/>
                  </a:lnTo>
                  <a:lnTo>
                    <a:pt x="939" y="280"/>
                  </a:lnTo>
                  <a:lnTo>
                    <a:pt x="939" y="276"/>
                  </a:lnTo>
                  <a:lnTo>
                    <a:pt x="939" y="276"/>
                  </a:lnTo>
                  <a:lnTo>
                    <a:pt x="939" y="276"/>
                  </a:lnTo>
                  <a:lnTo>
                    <a:pt x="944" y="276"/>
                  </a:lnTo>
                  <a:lnTo>
                    <a:pt x="944" y="276"/>
                  </a:lnTo>
                  <a:lnTo>
                    <a:pt x="948" y="276"/>
                  </a:lnTo>
                  <a:moveTo>
                    <a:pt x="935" y="267"/>
                  </a:moveTo>
                  <a:lnTo>
                    <a:pt x="935" y="267"/>
                  </a:lnTo>
                  <a:lnTo>
                    <a:pt x="935" y="271"/>
                  </a:lnTo>
                  <a:lnTo>
                    <a:pt x="935" y="271"/>
                  </a:lnTo>
                  <a:lnTo>
                    <a:pt x="930" y="276"/>
                  </a:lnTo>
                  <a:lnTo>
                    <a:pt x="930" y="280"/>
                  </a:lnTo>
                  <a:lnTo>
                    <a:pt x="926" y="280"/>
                  </a:lnTo>
                  <a:lnTo>
                    <a:pt x="926" y="280"/>
                  </a:lnTo>
                  <a:lnTo>
                    <a:pt x="926" y="285"/>
                  </a:lnTo>
                  <a:lnTo>
                    <a:pt x="926" y="285"/>
                  </a:lnTo>
                  <a:lnTo>
                    <a:pt x="921" y="285"/>
                  </a:lnTo>
                  <a:lnTo>
                    <a:pt x="921" y="285"/>
                  </a:lnTo>
                  <a:lnTo>
                    <a:pt x="921" y="285"/>
                  </a:lnTo>
                  <a:lnTo>
                    <a:pt x="917" y="289"/>
                  </a:lnTo>
                  <a:lnTo>
                    <a:pt x="917" y="289"/>
                  </a:lnTo>
                  <a:lnTo>
                    <a:pt x="917" y="289"/>
                  </a:lnTo>
                  <a:lnTo>
                    <a:pt x="917" y="289"/>
                  </a:lnTo>
                  <a:lnTo>
                    <a:pt x="917" y="289"/>
                  </a:lnTo>
                  <a:lnTo>
                    <a:pt x="917" y="289"/>
                  </a:lnTo>
                  <a:lnTo>
                    <a:pt x="917" y="285"/>
                  </a:lnTo>
                  <a:lnTo>
                    <a:pt x="917" y="285"/>
                  </a:lnTo>
                  <a:lnTo>
                    <a:pt x="921" y="285"/>
                  </a:lnTo>
                  <a:lnTo>
                    <a:pt x="921" y="280"/>
                  </a:lnTo>
                  <a:lnTo>
                    <a:pt x="921" y="280"/>
                  </a:lnTo>
                  <a:lnTo>
                    <a:pt x="921" y="280"/>
                  </a:lnTo>
                  <a:lnTo>
                    <a:pt x="921" y="280"/>
                  </a:lnTo>
                  <a:lnTo>
                    <a:pt x="921" y="280"/>
                  </a:lnTo>
                  <a:lnTo>
                    <a:pt x="921" y="280"/>
                  </a:lnTo>
                  <a:lnTo>
                    <a:pt x="921" y="280"/>
                  </a:lnTo>
                  <a:lnTo>
                    <a:pt x="921" y="280"/>
                  </a:lnTo>
                  <a:lnTo>
                    <a:pt x="921" y="280"/>
                  </a:lnTo>
                  <a:lnTo>
                    <a:pt x="921" y="276"/>
                  </a:lnTo>
                  <a:lnTo>
                    <a:pt x="921" y="280"/>
                  </a:lnTo>
                  <a:lnTo>
                    <a:pt x="921" y="276"/>
                  </a:lnTo>
                  <a:lnTo>
                    <a:pt x="921" y="276"/>
                  </a:lnTo>
                  <a:lnTo>
                    <a:pt x="921" y="276"/>
                  </a:lnTo>
                  <a:lnTo>
                    <a:pt x="921" y="276"/>
                  </a:lnTo>
                  <a:lnTo>
                    <a:pt x="926" y="276"/>
                  </a:lnTo>
                  <a:lnTo>
                    <a:pt x="926" y="276"/>
                  </a:lnTo>
                  <a:lnTo>
                    <a:pt x="926" y="276"/>
                  </a:lnTo>
                  <a:lnTo>
                    <a:pt x="926" y="271"/>
                  </a:lnTo>
                  <a:lnTo>
                    <a:pt x="930" y="271"/>
                  </a:lnTo>
                  <a:lnTo>
                    <a:pt x="930" y="271"/>
                  </a:lnTo>
                  <a:lnTo>
                    <a:pt x="930" y="271"/>
                  </a:lnTo>
                  <a:lnTo>
                    <a:pt x="921" y="271"/>
                  </a:lnTo>
                  <a:lnTo>
                    <a:pt x="921" y="271"/>
                  </a:lnTo>
                  <a:lnTo>
                    <a:pt x="921" y="271"/>
                  </a:lnTo>
                  <a:lnTo>
                    <a:pt x="921" y="271"/>
                  </a:lnTo>
                  <a:lnTo>
                    <a:pt x="921" y="271"/>
                  </a:lnTo>
                  <a:lnTo>
                    <a:pt x="926" y="271"/>
                  </a:lnTo>
                  <a:lnTo>
                    <a:pt x="926" y="267"/>
                  </a:lnTo>
                  <a:lnTo>
                    <a:pt x="926" y="267"/>
                  </a:lnTo>
                  <a:lnTo>
                    <a:pt x="930" y="267"/>
                  </a:lnTo>
                  <a:lnTo>
                    <a:pt x="930" y="267"/>
                  </a:lnTo>
                  <a:lnTo>
                    <a:pt x="930" y="267"/>
                  </a:lnTo>
                  <a:lnTo>
                    <a:pt x="930" y="267"/>
                  </a:lnTo>
                  <a:lnTo>
                    <a:pt x="935" y="267"/>
                  </a:lnTo>
                  <a:lnTo>
                    <a:pt x="935" y="267"/>
                  </a:lnTo>
                  <a:lnTo>
                    <a:pt x="935" y="267"/>
                  </a:lnTo>
                  <a:lnTo>
                    <a:pt x="935" y="267"/>
                  </a:lnTo>
                  <a:lnTo>
                    <a:pt x="935" y="267"/>
                  </a:lnTo>
                  <a:lnTo>
                    <a:pt x="935" y="267"/>
                  </a:lnTo>
                  <a:moveTo>
                    <a:pt x="948" y="253"/>
                  </a:moveTo>
                  <a:lnTo>
                    <a:pt x="948" y="253"/>
                  </a:lnTo>
                  <a:lnTo>
                    <a:pt x="948" y="253"/>
                  </a:lnTo>
                  <a:lnTo>
                    <a:pt x="948" y="253"/>
                  </a:lnTo>
                  <a:lnTo>
                    <a:pt x="944" y="253"/>
                  </a:lnTo>
                  <a:lnTo>
                    <a:pt x="944" y="253"/>
                  </a:lnTo>
                  <a:lnTo>
                    <a:pt x="944" y="258"/>
                  </a:lnTo>
                  <a:lnTo>
                    <a:pt x="944" y="258"/>
                  </a:lnTo>
                  <a:lnTo>
                    <a:pt x="944" y="258"/>
                  </a:lnTo>
                  <a:lnTo>
                    <a:pt x="948" y="253"/>
                  </a:lnTo>
                  <a:lnTo>
                    <a:pt x="948" y="253"/>
                  </a:lnTo>
                  <a:lnTo>
                    <a:pt x="948" y="253"/>
                  </a:lnTo>
                  <a:lnTo>
                    <a:pt x="953" y="253"/>
                  </a:lnTo>
                  <a:lnTo>
                    <a:pt x="953" y="258"/>
                  </a:lnTo>
                  <a:lnTo>
                    <a:pt x="953" y="258"/>
                  </a:lnTo>
                  <a:lnTo>
                    <a:pt x="953" y="258"/>
                  </a:lnTo>
                  <a:lnTo>
                    <a:pt x="948" y="262"/>
                  </a:lnTo>
                  <a:lnTo>
                    <a:pt x="944" y="262"/>
                  </a:lnTo>
                  <a:lnTo>
                    <a:pt x="944" y="262"/>
                  </a:lnTo>
                  <a:lnTo>
                    <a:pt x="944" y="258"/>
                  </a:lnTo>
                  <a:lnTo>
                    <a:pt x="944" y="262"/>
                  </a:lnTo>
                  <a:lnTo>
                    <a:pt x="944" y="262"/>
                  </a:lnTo>
                  <a:lnTo>
                    <a:pt x="944" y="262"/>
                  </a:lnTo>
                  <a:lnTo>
                    <a:pt x="944" y="262"/>
                  </a:lnTo>
                  <a:lnTo>
                    <a:pt x="944" y="262"/>
                  </a:lnTo>
                  <a:lnTo>
                    <a:pt x="939" y="267"/>
                  </a:lnTo>
                  <a:lnTo>
                    <a:pt x="939" y="267"/>
                  </a:lnTo>
                  <a:lnTo>
                    <a:pt x="939" y="262"/>
                  </a:lnTo>
                  <a:lnTo>
                    <a:pt x="939" y="262"/>
                  </a:lnTo>
                  <a:lnTo>
                    <a:pt x="935" y="262"/>
                  </a:lnTo>
                  <a:lnTo>
                    <a:pt x="935" y="262"/>
                  </a:lnTo>
                  <a:lnTo>
                    <a:pt x="935" y="262"/>
                  </a:lnTo>
                  <a:lnTo>
                    <a:pt x="930" y="267"/>
                  </a:lnTo>
                  <a:lnTo>
                    <a:pt x="930" y="267"/>
                  </a:lnTo>
                  <a:lnTo>
                    <a:pt x="926" y="267"/>
                  </a:lnTo>
                  <a:lnTo>
                    <a:pt x="930" y="262"/>
                  </a:lnTo>
                  <a:lnTo>
                    <a:pt x="930" y="262"/>
                  </a:lnTo>
                  <a:lnTo>
                    <a:pt x="930" y="258"/>
                  </a:lnTo>
                  <a:lnTo>
                    <a:pt x="930" y="258"/>
                  </a:lnTo>
                  <a:lnTo>
                    <a:pt x="930" y="253"/>
                  </a:lnTo>
                  <a:lnTo>
                    <a:pt x="935" y="253"/>
                  </a:lnTo>
                  <a:lnTo>
                    <a:pt x="935" y="253"/>
                  </a:lnTo>
                  <a:lnTo>
                    <a:pt x="935" y="253"/>
                  </a:lnTo>
                  <a:lnTo>
                    <a:pt x="939" y="253"/>
                  </a:lnTo>
                  <a:lnTo>
                    <a:pt x="939" y="249"/>
                  </a:lnTo>
                  <a:lnTo>
                    <a:pt x="939" y="253"/>
                  </a:lnTo>
                  <a:lnTo>
                    <a:pt x="939" y="253"/>
                  </a:lnTo>
                  <a:lnTo>
                    <a:pt x="939" y="253"/>
                  </a:lnTo>
                  <a:lnTo>
                    <a:pt x="944" y="253"/>
                  </a:lnTo>
                  <a:lnTo>
                    <a:pt x="944" y="253"/>
                  </a:lnTo>
                  <a:lnTo>
                    <a:pt x="944" y="253"/>
                  </a:lnTo>
                  <a:lnTo>
                    <a:pt x="948" y="253"/>
                  </a:lnTo>
                  <a:lnTo>
                    <a:pt x="948" y="249"/>
                  </a:lnTo>
                  <a:lnTo>
                    <a:pt x="948" y="253"/>
                  </a:lnTo>
                  <a:moveTo>
                    <a:pt x="957" y="253"/>
                  </a:moveTo>
                  <a:lnTo>
                    <a:pt x="957" y="253"/>
                  </a:lnTo>
                  <a:lnTo>
                    <a:pt x="962" y="253"/>
                  </a:lnTo>
                  <a:lnTo>
                    <a:pt x="962" y="253"/>
                  </a:lnTo>
                  <a:lnTo>
                    <a:pt x="962" y="258"/>
                  </a:lnTo>
                  <a:lnTo>
                    <a:pt x="962" y="262"/>
                  </a:lnTo>
                  <a:lnTo>
                    <a:pt x="957" y="262"/>
                  </a:lnTo>
                  <a:lnTo>
                    <a:pt x="957" y="262"/>
                  </a:lnTo>
                  <a:lnTo>
                    <a:pt x="957" y="267"/>
                  </a:lnTo>
                  <a:lnTo>
                    <a:pt x="957" y="267"/>
                  </a:lnTo>
                  <a:lnTo>
                    <a:pt x="957" y="267"/>
                  </a:lnTo>
                  <a:lnTo>
                    <a:pt x="957" y="262"/>
                  </a:lnTo>
                  <a:lnTo>
                    <a:pt x="957" y="262"/>
                  </a:lnTo>
                  <a:lnTo>
                    <a:pt x="957" y="262"/>
                  </a:lnTo>
                  <a:lnTo>
                    <a:pt x="957" y="262"/>
                  </a:lnTo>
                  <a:lnTo>
                    <a:pt x="962" y="258"/>
                  </a:lnTo>
                  <a:lnTo>
                    <a:pt x="962" y="258"/>
                  </a:lnTo>
                  <a:lnTo>
                    <a:pt x="962" y="258"/>
                  </a:lnTo>
                  <a:lnTo>
                    <a:pt x="962" y="258"/>
                  </a:lnTo>
                  <a:lnTo>
                    <a:pt x="962" y="258"/>
                  </a:lnTo>
                  <a:lnTo>
                    <a:pt x="957" y="258"/>
                  </a:lnTo>
                  <a:lnTo>
                    <a:pt x="957" y="258"/>
                  </a:lnTo>
                  <a:lnTo>
                    <a:pt x="957" y="262"/>
                  </a:lnTo>
                  <a:lnTo>
                    <a:pt x="953" y="262"/>
                  </a:lnTo>
                  <a:lnTo>
                    <a:pt x="953" y="267"/>
                  </a:lnTo>
                  <a:lnTo>
                    <a:pt x="953" y="267"/>
                  </a:lnTo>
                  <a:lnTo>
                    <a:pt x="953" y="267"/>
                  </a:lnTo>
                  <a:lnTo>
                    <a:pt x="948" y="267"/>
                  </a:lnTo>
                  <a:lnTo>
                    <a:pt x="948" y="271"/>
                  </a:lnTo>
                  <a:lnTo>
                    <a:pt x="948" y="271"/>
                  </a:lnTo>
                  <a:lnTo>
                    <a:pt x="948" y="271"/>
                  </a:lnTo>
                  <a:lnTo>
                    <a:pt x="944" y="271"/>
                  </a:lnTo>
                  <a:lnTo>
                    <a:pt x="939" y="271"/>
                  </a:lnTo>
                  <a:lnTo>
                    <a:pt x="935" y="276"/>
                  </a:lnTo>
                  <a:lnTo>
                    <a:pt x="935" y="276"/>
                  </a:lnTo>
                  <a:lnTo>
                    <a:pt x="935" y="276"/>
                  </a:lnTo>
                  <a:lnTo>
                    <a:pt x="935" y="276"/>
                  </a:lnTo>
                  <a:lnTo>
                    <a:pt x="935" y="271"/>
                  </a:lnTo>
                  <a:lnTo>
                    <a:pt x="939" y="271"/>
                  </a:lnTo>
                  <a:lnTo>
                    <a:pt x="939" y="271"/>
                  </a:lnTo>
                  <a:lnTo>
                    <a:pt x="944" y="267"/>
                  </a:lnTo>
                  <a:lnTo>
                    <a:pt x="944" y="267"/>
                  </a:lnTo>
                  <a:lnTo>
                    <a:pt x="944" y="267"/>
                  </a:lnTo>
                  <a:lnTo>
                    <a:pt x="948" y="262"/>
                  </a:lnTo>
                  <a:lnTo>
                    <a:pt x="948" y="262"/>
                  </a:lnTo>
                  <a:lnTo>
                    <a:pt x="953" y="258"/>
                  </a:lnTo>
                  <a:lnTo>
                    <a:pt x="953" y="258"/>
                  </a:lnTo>
                  <a:lnTo>
                    <a:pt x="957" y="253"/>
                  </a:lnTo>
                  <a:lnTo>
                    <a:pt x="957" y="253"/>
                  </a:lnTo>
                  <a:lnTo>
                    <a:pt x="957" y="253"/>
                  </a:lnTo>
                  <a:lnTo>
                    <a:pt x="957" y="253"/>
                  </a:lnTo>
                  <a:lnTo>
                    <a:pt x="962" y="249"/>
                  </a:lnTo>
                  <a:lnTo>
                    <a:pt x="962" y="253"/>
                  </a:lnTo>
                  <a:lnTo>
                    <a:pt x="957" y="253"/>
                  </a:lnTo>
                  <a:lnTo>
                    <a:pt x="957" y="253"/>
                  </a:lnTo>
                  <a:moveTo>
                    <a:pt x="768" y="222"/>
                  </a:moveTo>
                  <a:lnTo>
                    <a:pt x="768" y="222"/>
                  </a:lnTo>
                  <a:lnTo>
                    <a:pt x="768" y="222"/>
                  </a:lnTo>
                  <a:lnTo>
                    <a:pt x="768" y="222"/>
                  </a:lnTo>
                  <a:lnTo>
                    <a:pt x="772" y="222"/>
                  </a:lnTo>
                  <a:lnTo>
                    <a:pt x="772" y="222"/>
                  </a:lnTo>
                  <a:lnTo>
                    <a:pt x="772" y="222"/>
                  </a:lnTo>
                  <a:lnTo>
                    <a:pt x="772" y="222"/>
                  </a:lnTo>
                  <a:lnTo>
                    <a:pt x="772" y="222"/>
                  </a:lnTo>
                  <a:lnTo>
                    <a:pt x="772" y="222"/>
                  </a:lnTo>
                  <a:lnTo>
                    <a:pt x="772" y="222"/>
                  </a:lnTo>
                  <a:lnTo>
                    <a:pt x="768" y="222"/>
                  </a:lnTo>
                  <a:lnTo>
                    <a:pt x="768" y="226"/>
                  </a:lnTo>
                  <a:lnTo>
                    <a:pt x="768" y="226"/>
                  </a:lnTo>
                  <a:lnTo>
                    <a:pt x="768" y="226"/>
                  </a:lnTo>
                  <a:lnTo>
                    <a:pt x="768" y="226"/>
                  </a:lnTo>
                  <a:lnTo>
                    <a:pt x="768" y="222"/>
                  </a:lnTo>
                  <a:lnTo>
                    <a:pt x="768" y="222"/>
                  </a:lnTo>
                  <a:lnTo>
                    <a:pt x="768" y="222"/>
                  </a:lnTo>
                  <a:lnTo>
                    <a:pt x="763" y="222"/>
                  </a:lnTo>
                  <a:lnTo>
                    <a:pt x="763" y="222"/>
                  </a:lnTo>
                  <a:lnTo>
                    <a:pt x="763" y="226"/>
                  </a:lnTo>
                  <a:lnTo>
                    <a:pt x="763" y="226"/>
                  </a:lnTo>
                  <a:lnTo>
                    <a:pt x="763" y="226"/>
                  </a:lnTo>
                  <a:lnTo>
                    <a:pt x="763" y="226"/>
                  </a:lnTo>
                  <a:lnTo>
                    <a:pt x="759" y="226"/>
                  </a:lnTo>
                  <a:lnTo>
                    <a:pt x="759" y="226"/>
                  </a:lnTo>
                  <a:lnTo>
                    <a:pt x="763" y="222"/>
                  </a:lnTo>
                  <a:lnTo>
                    <a:pt x="759" y="222"/>
                  </a:lnTo>
                  <a:lnTo>
                    <a:pt x="759" y="226"/>
                  </a:lnTo>
                  <a:lnTo>
                    <a:pt x="759" y="226"/>
                  </a:lnTo>
                  <a:lnTo>
                    <a:pt x="754" y="226"/>
                  </a:lnTo>
                  <a:lnTo>
                    <a:pt x="754" y="226"/>
                  </a:lnTo>
                  <a:lnTo>
                    <a:pt x="754" y="226"/>
                  </a:lnTo>
                  <a:lnTo>
                    <a:pt x="754" y="226"/>
                  </a:lnTo>
                  <a:lnTo>
                    <a:pt x="754" y="226"/>
                  </a:lnTo>
                  <a:lnTo>
                    <a:pt x="750" y="226"/>
                  </a:lnTo>
                  <a:lnTo>
                    <a:pt x="750" y="222"/>
                  </a:lnTo>
                  <a:lnTo>
                    <a:pt x="759" y="222"/>
                  </a:lnTo>
                  <a:lnTo>
                    <a:pt x="759" y="222"/>
                  </a:lnTo>
                  <a:lnTo>
                    <a:pt x="759" y="222"/>
                  </a:lnTo>
                  <a:lnTo>
                    <a:pt x="763" y="222"/>
                  </a:lnTo>
                  <a:lnTo>
                    <a:pt x="763" y="222"/>
                  </a:lnTo>
                  <a:lnTo>
                    <a:pt x="763" y="222"/>
                  </a:lnTo>
                  <a:lnTo>
                    <a:pt x="763" y="217"/>
                  </a:lnTo>
                  <a:lnTo>
                    <a:pt x="763" y="217"/>
                  </a:lnTo>
                  <a:lnTo>
                    <a:pt x="768" y="217"/>
                  </a:lnTo>
                  <a:lnTo>
                    <a:pt x="768" y="217"/>
                  </a:lnTo>
                  <a:lnTo>
                    <a:pt x="768" y="217"/>
                  </a:lnTo>
                  <a:lnTo>
                    <a:pt x="768" y="222"/>
                  </a:lnTo>
                  <a:lnTo>
                    <a:pt x="768" y="222"/>
                  </a:lnTo>
                  <a:moveTo>
                    <a:pt x="682" y="158"/>
                  </a:moveTo>
                  <a:lnTo>
                    <a:pt x="682" y="158"/>
                  </a:lnTo>
                  <a:lnTo>
                    <a:pt x="682" y="158"/>
                  </a:lnTo>
                  <a:lnTo>
                    <a:pt x="682" y="163"/>
                  </a:lnTo>
                  <a:lnTo>
                    <a:pt x="686" y="163"/>
                  </a:lnTo>
                  <a:lnTo>
                    <a:pt x="686" y="163"/>
                  </a:lnTo>
                  <a:lnTo>
                    <a:pt x="686" y="163"/>
                  </a:lnTo>
                  <a:lnTo>
                    <a:pt x="686" y="163"/>
                  </a:lnTo>
                  <a:lnTo>
                    <a:pt x="682" y="163"/>
                  </a:lnTo>
                  <a:lnTo>
                    <a:pt x="682" y="163"/>
                  </a:lnTo>
                  <a:lnTo>
                    <a:pt x="682" y="163"/>
                  </a:lnTo>
                  <a:lnTo>
                    <a:pt x="677" y="167"/>
                  </a:lnTo>
                  <a:lnTo>
                    <a:pt x="677" y="167"/>
                  </a:lnTo>
                  <a:lnTo>
                    <a:pt x="677" y="167"/>
                  </a:lnTo>
                  <a:lnTo>
                    <a:pt x="677" y="167"/>
                  </a:lnTo>
                  <a:lnTo>
                    <a:pt x="673" y="167"/>
                  </a:lnTo>
                  <a:lnTo>
                    <a:pt x="673" y="167"/>
                  </a:lnTo>
                  <a:lnTo>
                    <a:pt x="668" y="167"/>
                  </a:lnTo>
                  <a:lnTo>
                    <a:pt x="668" y="167"/>
                  </a:lnTo>
                  <a:lnTo>
                    <a:pt x="668" y="172"/>
                  </a:lnTo>
                  <a:lnTo>
                    <a:pt x="664" y="172"/>
                  </a:lnTo>
                  <a:lnTo>
                    <a:pt x="664" y="172"/>
                  </a:lnTo>
                  <a:lnTo>
                    <a:pt x="668" y="167"/>
                  </a:lnTo>
                  <a:lnTo>
                    <a:pt x="664" y="167"/>
                  </a:lnTo>
                  <a:lnTo>
                    <a:pt x="664" y="167"/>
                  </a:lnTo>
                  <a:lnTo>
                    <a:pt x="664" y="163"/>
                  </a:lnTo>
                  <a:lnTo>
                    <a:pt x="664" y="163"/>
                  </a:lnTo>
                  <a:lnTo>
                    <a:pt x="664" y="163"/>
                  </a:lnTo>
                  <a:lnTo>
                    <a:pt x="664" y="158"/>
                  </a:lnTo>
                  <a:lnTo>
                    <a:pt x="668" y="158"/>
                  </a:lnTo>
                  <a:lnTo>
                    <a:pt x="668" y="158"/>
                  </a:lnTo>
                  <a:lnTo>
                    <a:pt x="673" y="163"/>
                  </a:lnTo>
                  <a:lnTo>
                    <a:pt x="673" y="158"/>
                  </a:lnTo>
                  <a:lnTo>
                    <a:pt x="677" y="158"/>
                  </a:lnTo>
                  <a:lnTo>
                    <a:pt x="677" y="158"/>
                  </a:lnTo>
                  <a:lnTo>
                    <a:pt x="682" y="158"/>
                  </a:lnTo>
                  <a:lnTo>
                    <a:pt x="682" y="158"/>
                  </a:lnTo>
                  <a:lnTo>
                    <a:pt x="682" y="158"/>
                  </a:lnTo>
                  <a:lnTo>
                    <a:pt x="682" y="158"/>
                  </a:lnTo>
                  <a:lnTo>
                    <a:pt x="682" y="158"/>
                  </a:lnTo>
                  <a:lnTo>
                    <a:pt x="682" y="158"/>
                  </a:lnTo>
                  <a:moveTo>
                    <a:pt x="1079" y="9"/>
                  </a:moveTo>
                  <a:lnTo>
                    <a:pt x="1079" y="9"/>
                  </a:lnTo>
                  <a:lnTo>
                    <a:pt x="1084" y="9"/>
                  </a:lnTo>
                  <a:lnTo>
                    <a:pt x="1084" y="9"/>
                  </a:lnTo>
                  <a:lnTo>
                    <a:pt x="1088" y="9"/>
                  </a:lnTo>
                  <a:lnTo>
                    <a:pt x="1093" y="9"/>
                  </a:lnTo>
                  <a:lnTo>
                    <a:pt x="1093" y="9"/>
                  </a:lnTo>
                  <a:lnTo>
                    <a:pt x="1097" y="9"/>
                  </a:lnTo>
                  <a:lnTo>
                    <a:pt x="1097" y="9"/>
                  </a:lnTo>
                  <a:lnTo>
                    <a:pt x="1097" y="9"/>
                  </a:lnTo>
                  <a:lnTo>
                    <a:pt x="1097" y="9"/>
                  </a:lnTo>
                  <a:lnTo>
                    <a:pt x="1093" y="9"/>
                  </a:lnTo>
                  <a:lnTo>
                    <a:pt x="1093" y="9"/>
                  </a:lnTo>
                  <a:lnTo>
                    <a:pt x="1093" y="14"/>
                  </a:lnTo>
                  <a:lnTo>
                    <a:pt x="1093" y="14"/>
                  </a:lnTo>
                  <a:lnTo>
                    <a:pt x="1097" y="14"/>
                  </a:lnTo>
                  <a:lnTo>
                    <a:pt x="1102" y="14"/>
                  </a:lnTo>
                  <a:lnTo>
                    <a:pt x="1102" y="14"/>
                  </a:lnTo>
                  <a:lnTo>
                    <a:pt x="1102" y="14"/>
                  </a:lnTo>
                  <a:lnTo>
                    <a:pt x="1106" y="14"/>
                  </a:lnTo>
                  <a:lnTo>
                    <a:pt x="1111" y="14"/>
                  </a:lnTo>
                  <a:lnTo>
                    <a:pt x="1111" y="14"/>
                  </a:lnTo>
                  <a:lnTo>
                    <a:pt x="1111" y="14"/>
                  </a:lnTo>
                  <a:lnTo>
                    <a:pt x="1111" y="14"/>
                  </a:lnTo>
                  <a:lnTo>
                    <a:pt x="1111" y="14"/>
                  </a:lnTo>
                  <a:lnTo>
                    <a:pt x="1106" y="18"/>
                  </a:lnTo>
                  <a:lnTo>
                    <a:pt x="1106" y="18"/>
                  </a:lnTo>
                  <a:lnTo>
                    <a:pt x="1106" y="18"/>
                  </a:lnTo>
                  <a:lnTo>
                    <a:pt x="1106" y="18"/>
                  </a:lnTo>
                  <a:lnTo>
                    <a:pt x="1106" y="18"/>
                  </a:lnTo>
                  <a:lnTo>
                    <a:pt x="1106" y="18"/>
                  </a:lnTo>
                  <a:lnTo>
                    <a:pt x="1111" y="18"/>
                  </a:lnTo>
                  <a:lnTo>
                    <a:pt x="1106" y="18"/>
                  </a:lnTo>
                  <a:lnTo>
                    <a:pt x="1106" y="18"/>
                  </a:lnTo>
                  <a:lnTo>
                    <a:pt x="1106" y="23"/>
                  </a:lnTo>
                  <a:lnTo>
                    <a:pt x="1111" y="23"/>
                  </a:lnTo>
                  <a:lnTo>
                    <a:pt x="1111" y="23"/>
                  </a:lnTo>
                  <a:lnTo>
                    <a:pt x="1116" y="23"/>
                  </a:lnTo>
                  <a:lnTo>
                    <a:pt x="1116" y="23"/>
                  </a:lnTo>
                  <a:lnTo>
                    <a:pt x="1120" y="23"/>
                  </a:lnTo>
                  <a:lnTo>
                    <a:pt x="1120" y="23"/>
                  </a:lnTo>
                  <a:lnTo>
                    <a:pt x="1120" y="23"/>
                  </a:lnTo>
                  <a:lnTo>
                    <a:pt x="1120" y="23"/>
                  </a:lnTo>
                  <a:lnTo>
                    <a:pt x="1125" y="23"/>
                  </a:lnTo>
                  <a:lnTo>
                    <a:pt x="1129" y="23"/>
                  </a:lnTo>
                  <a:lnTo>
                    <a:pt x="1129" y="23"/>
                  </a:lnTo>
                  <a:lnTo>
                    <a:pt x="1129" y="23"/>
                  </a:lnTo>
                  <a:lnTo>
                    <a:pt x="1129" y="27"/>
                  </a:lnTo>
                  <a:lnTo>
                    <a:pt x="1134" y="27"/>
                  </a:lnTo>
                  <a:lnTo>
                    <a:pt x="1129" y="27"/>
                  </a:lnTo>
                  <a:lnTo>
                    <a:pt x="1134" y="27"/>
                  </a:lnTo>
                  <a:lnTo>
                    <a:pt x="1134" y="27"/>
                  </a:lnTo>
                  <a:lnTo>
                    <a:pt x="1134" y="27"/>
                  </a:lnTo>
                  <a:lnTo>
                    <a:pt x="1134" y="27"/>
                  </a:lnTo>
                  <a:lnTo>
                    <a:pt x="1138" y="27"/>
                  </a:lnTo>
                  <a:lnTo>
                    <a:pt x="1134" y="32"/>
                  </a:lnTo>
                  <a:lnTo>
                    <a:pt x="1134" y="32"/>
                  </a:lnTo>
                  <a:lnTo>
                    <a:pt x="1138" y="32"/>
                  </a:lnTo>
                  <a:lnTo>
                    <a:pt x="1143" y="32"/>
                  </a:lnTo>
                  <a:lnTo>
                    <a:pt x="1147" y="32"/>
                  </a:lnTo>
                  <a:lnTo>
                    <a:pt x="1147" y="32"/>
                  </a:lnTo>
                  <a:lnTo>
                    <a:pt x="1152" y="32"/>
                  </a:lnTo>
                  <a:lnTo>
                    <a:pt x="1152" y="36"/>
                  </a:lnTo>
                  <a:lnTo>
                    <a:pt x="1152" y="36"/>
                  </a:lnTo>
                  <a:lnTo>
                    <a:pt x="1152" y="36"/>
                  </a:lnTo>
                  <a:lnTo>
                    <a:pt x="1156" y="36"/>
                  </a:lnTo>
                  <a:lnTo>
                    <a:pt x="1161" y="36"/>
                  </a:lnTo>
                  <a:lnTo>
                    <a:pt x="1165" y="36"/>
                  </a:lnTo>
                  <a:lnTo>
                    <a:pt x="1170" y="36"/>
                  </a:lnTo>
                  <a:lnTo>
                    <a:pt x="1170" y="36"/>
                  </a:lnTo>
                  <a:lnTo>
                    <a:pt x="1170" y="36"/>
                  </a:lnTo>
                  <a:lnTo>
                    <a:pt x="1170" y="36"/>
                  </a:lnTo>
                  <a:lnTo>
                    <a:pt x="1174" y="36"/>
                  </a:lnTo>
                  <a:lnTo>
                    <a:pt x="1174" y="41"/>
                  </a:lnTo>
                  <a:lnTo>
                    <a:pt x="1174" y="41"/>
                  </a:lnTo>
                  <a:lnTo>
                    <a:pt x="1174" y="41"/>
                  </a:lnTo>
                  <a:lnTo>
                    <a:pt x="1179" y="45"/>
                  </a:lnTo>
                  <a:lnTo>
                    <a:pt x="1179" y="45"/>
                  </a:lnTo>
                  <a:lnTo>
                    <a:pt x="1179" y="50"/>
                  </a:lnTo>
                  <a:lnTo>
                    <a:pt x="1179" y="50"/>
                  </a:lnTo>
                  <a:lnTo>
                    <a:pt x="1179" y="50"/>
                  </a:lnTo>
                  <a:lnTo>
                    <a:pt x="1179" y="50"/>
                  </a:lnTo>
                  <a:lnTo>
                    <a:pt x="1179" y="50"/>
                  </a:lnTo>
                  <a:lnTo>
                    <a:pt x="1174" y="54"/>
                  </a:lnTo>
                  <a:lnTo>
                    <a:pt x="1165" y="59"/>
                  </a:lnTo>
                  <a:lnTo>
                    <a:pt x="1156" y="63"/>
                  </a:lnTo>
                  <a:lnTo>
                    <a:pt x="1147" y="68"/>
                  </a:lnTo>
                  <a:lnTo>
                    <a:pt x="1143" y="72"/>
                  </a:lnTo>
                  <a:lnTo>
                    <a:pt x="1134" y="77"/>
                  </a:lnTo>
                  <a:lnTo>
                    <a:pt x="1125" y="82"/>
                  </a:lnTo>
                  <a:lnTo>
                    <a:pt x="1116" y="86"/>
                  </a:lnTo>
                  <a:lnTo>
                    <a:pt x="1111" y="91"/>
                  </a:lnTo>
                  <a:lnTo>
                    <a:pt x="1102" y="95"/>
                  </a:lnTo>
                  <a:lnTo>
                    <a:pt x="1093" y="100"/>
                  </a:lnTo>
                  <a:lnTo>
                    <a:pt x="1088" y="104"/>
                  </a:lnTo>
                  <a:lnTo>
                    <a:pt x="1079" y="109"/>
                  </a:lnTo>
                  <a:lnTo>
                    <a:pt x="1070" y="118"/>
                  </a:lnTo>
                  <a:lnTo>
                    <a:pt x="1061" y="122"/>
                  </a:lnTo>
                  <a:lnTo>
                    <a:pt x="1057" y="127"/>
                  </a:lnTo>
                  <a:lnTo>
                    <a:pt x="1048" y="131"/>
                  </a:lnTo>
                  <a:lnTo>
                    <a:pt x="1039" y="136"/>
                  </a:lnTo>
                  <a:lnTo>
                    <a:pt x="1034" y="140"/>
                  </a:lnTo>
                  <a:lnTo>
                    <a:pt x="1025" y="145"/>
                  </a:lnTo>
                  <a:lnTo>
                    <a:pt x="1016" y="149"/>
                  </a:lnTo>
                  <a:lnTo>
                    <a:pt x="1012" y="154"/>
                  </a:lnTo>
                  <a:lnTo>
                    <a:pt x="1003" y="158"/>
                  </a:lnTo>
                  <a:lnTo>
                    <a:pt x="998" y="167"/>
                  </a:lnTo>
                  <a:lnTo>
                    <a:pt x="989" y="172"/>
                  </a:lnTo>
                  <a:lnTo>
                    <a:pt x="980" y="176"/>
                  </a:lnTo>
                  <a:lnTo>
                    <a:pt x="975" y="181"/>
                  </a:lnTo>
                  <a:lnTo>
                    <a:pt x="966" y="186"/>
                  </a:lnTo>
                  <a:lnTo>
                    <a:pt x="962" y="190"/>
                  </a:lnTo>
                  <a:lnTo>
                    <a:pt x="953" y="195"/>
                  </a:lnTo>
                  <a:lnTo>
                    <a:pt x="944" y="199"/>
                  </a:lnTo>
                  <a:lnTo>
                    <a:pt x="939" y="208"/>
                  </a:lnTo>
                  <a:lnTo>
                    <a:pt x="939" y="208"/>
                  </a:lnTo>
                  <a:lnTo>
                    <a:pt x="939" y="208"/>
                  </a:lnTo>
                  <a:lnTo>
                    <a:pt x="944" y="208"/>
                  </a:lnTo>
                  <a:lnTo>
                    <a:pt x="944" y="208"/>
                  </a:lnTo>
                  <a:lnTo>
                    <a:pt x="948" y="208"/>
                  </a:lnTo>
                  <a:lnTo>
                    <a:pt x="948" y="208"/>
                  </a:lnTo>
                  <a:lnTo>
                    <a:pt x="953" y="208"/>
                  </a:lnTo>
                  <a:lnTo>
                    <a:pt x="957" y="208"/>
                  </a:lnTo>
                  <a:lnTo>
                    <a:pt x="957" y="208"/>
                  </a:lnTo>
                  <a:lnTo>
                    <a:pt x="962" y="208"/>
                  </a:lnTo>
                  <a:lnTo>
                    <a:pt x="957" y="208"/>
                  </a:lnTo>
                  <a:lnTo>
                    <a:pt x="957" y="213"/>
                  </a:lnTo>
                  <a:lnTo>
                    <a:pt x="953" y="213"/>
                  </a:lnTo>
                  <a:lnTo>
                    <a:pt x="953" y="213"/>
                  </a:lnTo>
                  <a:lnTo>
                    <a:pt x="953" y="217"/>
                  </a:lnTo>
                  <a:lnTo>
                    <a:pt x="953" y="217"/>
                  </a:lnTo>
                  <a:lnTo>
                    <a:pt x="953" y="217"/>
                  </a:lnTo>
                  <a:lnTo>
                    <a:pt x="953" y="222"/>
                  </a:lnTo>
                  <a:lnTo>
                    <a:pt x="953" y="222"/>
                  </a:lnTo>
                  <a:lnTo>
                    <a:pt x="953" y="226"/>
                  </a:lnTo>
                  <a:lnTo>
                    <a:pt x="948" y="226"/>
                  </a:lnTo>
                  <a:lnTo>
                    <a:pt x="948" y="226"/>
                  </a:lnTo>
                  <a:lnTo>
                    <a:pt x="948" y="231"/>
                  </a:lnTo>
                  <a:lnTo>
                    <a:pt x="948" y="231"/>
                  </a:lnTo>
                  <a:lnTo>
                    <a:pt x="948" y="231"/>
                  </a:lnTo>
                  <a:lnTo>
                    <a:pt x="944" y="235"/>
                  </a:lnTo>
                  <a:lnTo>
                    <a:pt x="944" y="235"/>
                  </a:lnTo>
                  <a:lnTo>
                    <a:pt x="944" y="235"/>
                  </a:lnTo>
                  <a:lnTo>
                    <a:pt x="948" y="235"/>
                  </a:lnTo>
                  <a:lnTo>
                    <a:pt x="953" y="235"/>
                  </a:lnTo>
                  <a:lnTo>
                    <a:pt x="953" y="235"/>
                  </a:lnTo>
                  <a:lnTo>
                    <a:pt x="957" y="235"/>
                  </a:lnTo>
                  <a:lnTo>
                    <a:pt x="957" y="235"/>
                  </a:lnTo>
                  <a:lnTo>
                    <a:pt x="962" y="231"/>
                  </a:lnTo>
                  <a:lnTo>
                    <a:pt x="966" y="226"/>
                  </a:lnTo>
                  <a:lnTo>
                    <a:pt x="971" y="231"/>
                  </a:lnTo>
                  <a:lnTo>
                    <a:pt x="971" y="226"/>
                  </a:lnTo>
                  <a:lnTo>
                    <a:pt x="971" y="226"/>
                  </a:lnTo>
                  <a:lnTo>
                    <a:pt x="971" y="226"/>
                  </a:lnTo>
                  <a:lnTo>
                    <a:pt x="975" y="226"/>
                  </a:lnTo>
                  <a:lnTo>
                    <a:pt x="980" y="226"/>
                  </a:lnTo>
                  <a:lnTo>
                    <a:pt x="985" y="226"/>
                  </a:lnTo>
                  <a:lnTo>
                    <a:pt x="985" y="226"/>
                  </a:lnTo>
                  <a:lnTo>
                    <a:pt x="985" y="226"/>
                  </a:lnTo>
                  <a:lnTo>
                    <a:pt x="985" y="226"/>
                  </a:lnTo>
                  <a:lnTo>
                    <a:pt x="985" y="226"/>
                  </a:lnTo>
                  <a:lnTo>
                    <a:pt x="985" y="231"/>
                  </a:lnTo>
                  <a:lnTo>
                    <a:pt x="985" y="231"/>
                  </a:lnTo>
                  <a:lnTo>
                    <a:pt x="985" y="231"/>
                  </a:lnTo>
                  <a:lnTo>
                    <a:pt x="980" y="235"/>
                  </a:lnTo>
                  <a:lnTo>
                    <a:pt x="980" y="235"/>
                  </a:lnTo>
                  <a:lnTo>
                    <a:pt x="980" y="235"/>
                  </a:lnTo>
                  <a:lnTo>
                    <a:pt x="980" y="235"/>
                  </a:lnTo>
                  <a:lnTo>
                    <a:pt x="980" y="235"/>
                  </a:lnTo>
                  <a:lnTo>
                    <a:pt x="980" y="240"/>
                  </a:lnTo>
                  <a:lnTo>
                    <a:pt x="980" y="240"/>
                  </a:lnTo>
                  <a:lnTo>
                    <a:pt x="980" y="240"/>
                  </a:lnTo>
                  <a:lnTo>
                    <a:pt x="980" y="240"/>
                  </a:lnTo>
                  <a:lnTo>
                    <a:pt x="980" y="240"/>
                  </a:lnTo>
                  <a:lnTo>
                    <a:pt x="980" y="240"/>
                  </a:lnTo>
                  <a:lnTo>
                    <a:pt x="980" y="244"/>
                  </a:lnTo>
                  <a:lnTo>
                    <a:pt x="980" y="244"/>
                  </a:lnTo>
                  <a:lnTo>
                    <a:pt x="980" y="244"/>
                  </a:lnTo>
                  <a:lnTo>
                    <a:pt x="980" y="244"/>
                  </a:lnTo>
                  <a:lnTo>
                    <a:pt x="980" y="249"/>
                  </a:lnTo>
                  <a:lnTo>
                    <a:pt x="980" y="249"/>
                  </a:lnTo>
                  <a:lnTo>
                    <a:pt x="980" y="253"/>
                  </a:lnTo>
                  <a:lnTo>
                    <a:pt x="975" y="253"/>
                  </a:lnTo>
                  <a:lnTo>
                    <a:pt x="975" y="258"/>
                  </a:lnTo>
                  <a:lnTo>
                    <a:pt x="975" y="258"/>
                  </a:lnTo>
                  <a:lnTo>
                    <a:pt x="971" y="262"/>
                  </a:lnTo>
                  <a:lnTo>
                    <a:pt x="971" y="262"/>
                  </a:lnTo>
                  <a:lnTo>
                    <a:pt x="971" y="262"/>
                  </a:lnTo>
                  <a:lnTo>
                    <a:pt x="971" y="267"/>
                  </a:lnTo>
                  <a:lnTo>
                    <a:pt x="966" y="271"/>
                  </a:lnTo>
                  <a:lnTo>
                    <a:pt x="966" y="271"/>
                  </a:lnTo>
                  <a:lnTo>
                    <a:pt x="966" y="276"/>
                  </a:lnTo>
                  <a:lnTo>
                    <a:pt x="966" y="276"/>
                  </a:lnTo>
                  <a:lnTo>
                    <a:pt x="962" y="276"/>
                  </a:lnTo>
                  <a:lnTo>
                    <a:pt x="962" y="276"/>
                  </a:lnTo>
                  <a:lnTo>
                    <a:pt x="962" y="280"/>
                  </a:lnTo>
                  <a:lnTo>
                    <a:pt x="962" y="280"/>
                  </a:lnTo>
                  <a:lnTo>
                    <a:pt x="962" y="280"/>
                  </a:lnTo>
                  <a:lnTo>
                    <a:pt x="957" y="280"/>
                  </a:lnTo>
                  <a:lnTo>
                    <a:pt x="962" y="285"/>
                  </a:lnTo>
                  <a:lnTo>
                    <a:pt x="962" y="285"/>
                  </a:lnTo>
                  <a:lnTo>
                    <a:pt x="957" y="285"/>
                  </a:lnTo>
                  <a:lnTo>
                    <a:pt x="957" y="285"/>
                  </a:lnTo>
                  <a:lnTo>
                    <a:pt x="957" y="289"/>
                  </a:lnTo>
                  <a:lnTo>
                    <a:pt x="957" y="289"/>
                  </a:lnTo>
                  <a:lnTo>
                    <a:pt x="962" y="289"/>
                  </a:lnTo>
                  <a:lnTo>
                    <a:pt x="962" y="289"/>
                  </a:lnTo>
                  <a:lnTo>
                    <a:pt x="962" y="289"/>
                  </a:lnTo>
                  <a:lnTo>
                    <a:pt x="962" y="289"/>
                  </a:lnTo>
                  <a:lnTo>
                    <a:pt x="962" y="294"/>
                  </a:lnTo>
                  <a:lnTo>
                    <a:pt x="962" y="294"/>
                  </a:lnTo>
                  <a:lnTo>
                    <a:pt x="962" y="294"/>
                  </a:lnTo>
                  <a:lnTo>
                    <a:pt x="962" y="294"/>
                  </a:lnTo>
                  <a:lnTo>
                    <a:pt x="966" y="299"/>
                  </a:lnTo>
                  <a:lnTo>
                    <a:pt x="962" y="299"/>
                  </a:lnTo>
                  <a:lnTo>
                    <a:pt x="966" y="299"/>
                  </a:lnTo>
                  <a:lnTo>
                    <a:pt x="966" y="299"/>
                  </a:lnTo>
                  <a:lnTo>
                    <a:pt x="966" y="299"/>
                  </a:lnTo>
                  <a:lnTo>
                    <a:pt x="966" y="303"/>
                  </a:lnTo>
                  <a:lnTo>
                    <a:pt x="966" y="303"/>
                  </a:lnTo>
                  <a:lnTo>
                    <a:pt x="962" y="303"/>
                  </a:lnTo>
                  <a:lnTo>
                    <a:pt x="962" y="303"/>
                  </a:lnTo>
                  <a:lnTo>
                    <a:pt x="962" y="303"/>
                  </a:lnTo>
                  <a:lnTo>
                    <a:pt x="957" y="308"/>
                  </a:lnTo>
                  <a:lnTo>
                    <a:pt x="957" y="308"/>
                  </a:lnTo>
                  <a:lnTo>
                    <a:pt x="957" y="308"/>
                  </a:lnTo>
                  <a:lnTo>
                    <a:pt x="953" y="312"/>
                  </a:lnTo>
                  <a:lnTo>
                    <a:pt x="953" y="312"/>
                  </a:lnTo>
                  <a:lnTo>
                    <a:pt x="953" y="312"/>
                  </a:lnTo>
                  <a:lnTo>
                    <a:pt x="948" y="312"/>
                  </a:lnTo>
                  <a:lnTo>
                    <a:pt x="944" y="317"/>
                  </a:lnTo>
                  <a:lnTo>
                    <a:pt x="944" y="317"/>
                  </a:lnTo>
                  <a:lnTo>
                    <a:pt x="944" y="321"/>
                  </a:lnTo>
                  <a:lnTo>
                    <a:pt x="939" y="321"/>
                  </a:lnTo>
                  <a:lnTo>
                    <a:pt x="935" y="321"/>
                  </a:lnTo>
                  <a:lnTo>
                    <a:pt x="935" y="321"/>
                  </a:lnTo>
                  <a:lnTo>
                    <a:pt x="935" y="321"/>
                  </a:lnTo>
                  <a:lnTo>
                    <a:pt x="930" y="321"/>
                  </a:lnTo>
                  <a:lnTo>
                    <a:pt x="935" y="321"/>
                  </a:lnTo>
                  <a:lnTo>
                    <a:pt x="935" y="317"/>
                  </a:lnTo>
                  <a:lnTo>
                    <a:pt x="935" y="317"/>
                  </a:lnTo>
                  <a:lnTo>
                    <a:pt x="935" y="317"/>
                  </a:lnTo>
                  <a:lnTo>
                    <a:pt x="939" y="312"/>
                  </a:lnTo>
                  <a:lnTo>
                    <a:pt x="944" y="312"/>
                  </a:lnTo>
                  <a:lnTo>
                    <a:pt x="944" y="312"/>
                  </a:lnTo>
                  <a:lnTo>
                    <a:pt x="944" y="312"/>
                  </a:lnTo>
                  <a:lnTo>
                    <a:pt x="944" y="312"/>
                  </a:lnTo>
                  <a:lnTo>
                    <a:pt x="944" y="312"/>
                  </a:lnTo>
                  <a:lnTo>
                    <a:pt x="944" y="308"/>
                  </a:lnTo>
                  <a:lnTo>
                    <a:pt x="948" y="308"/>
                  </a:lnTo>
                  <a:lnTo>
                    <a:pt x="948" y="303"/>
                  </a:lnTo>
                  <a:lnTo>
                    <a:pt x="948" y="303"/>
                  </a:lnTo>
                  <a:lnTo>
                    <a:pt x="953" y="299"/>
                  </a:lnTo>
                  <a:lnTo>
                    <a:pt x="953" y="299"/>
                  </a:lnTo>
                  <a:lnTo>
                    <a:pt x="953" y="299"/>
                  </a:lnTo>
                  <a:lnTo>
                    <a:pt x="957" y="299"/>
                  </a:lnTo>
                  <a:lnTo>
                    <a:pt x="953" y="299"/>
                  </a:lnTo>
                  <a:lnTo>
                    <a:pt x="944" y="299"/>
                  </a:lnTo>
                  <a:lnTo>
                    <a:pt x="944" y="303"/>
                  </a:lnTo>
                  <a:lnTo>
                    <a:pt x="939" y="303"/>
                  </a:lnTo>
                  <a:lnTo>
                    <a:pt x="939" y="303"/>
                  </a:lnTo>
                  <a:lnTo>
                    <a:pt x="939" y="303"/>
                  </a:lnTo>
                  <a:lnTo>
                    <a:pt x="939" y="303"/>
                  </a:lnTo>
                  <a:lnTo>
                    <a:pt x="939" y="303"/>
                  </a:lnTo>
                  <a:lnTo>
                    <a:pt x="935" y="303"/>
                  </a:lnTo>
                  <a:lnTo>
                    <a:pt x="935" y="308"/>
                  </a:lnTo>
                  <a:lnTo>
                    <a:pt x="930" y="308"/>
                  </a:lnTo>
                  <a:lnTo>
                    <a:pt x="930" y="308"/>
                  </a:lnTo>
                  <a:lnTo>
                    <a:pt x="930" y="308"/>
                  </a:lnTo>
                  <a:lnTo>
                    <a:pt x="935" y="303"/>
                  </a:lnTo>
                  <a:lnTo>
                    <a:pt x="935" y="303"/>
                  </a:lnTo>
                  <a:lnTo>
                    <a:pt x="935" y="303"/>
                  </a:lnTo>
                  <a:lnTo>
                    <a:pt x="939" y="303"/>
                  </a:lnTo>
                  <a:lnTo>
                    <a:pt x="939" y="299"/>
                  </a:lnTo>
                  <a:lnTo>
                    <a:pt x="948" y="294"/>
                  </a:lnTo>
                  <a:lnTo>
                    <a:pt x="948" y="294"/>
                  </a:lnTo>
                  <a:lnTo>
                    <a:pt x="953" y="294"/>
                  </a:lnTo>
                  <a:lnTo>
                    <a:pt x="948" y="294"/>
                  </a:lnTo>
                  <a:lnTo>
                    <a:pt x="948" y="294"/>
                  </a:lnTo>
                  <a:lnTo>
                    <a:pt x="948" y="294"/>
                  </a:lnTo>
                  <a:lnTo>
                    <a:pt x="948" y="294"/>
                  </a:lnTo>
                  <a:lnTo>
                    <a:pt x="948" y="289"/>
                  </a:lnTo>
                  <a:lnTo>
                    <a:pt x="948" y="289"/>
                  </a:lnTo>
                  <a:lnTo>
                    <a:pt x="948" y="289"/>
                  </a:lnTo>
                  <a:lnTo>
                    <a:pt x="948" y="289"/>
                  </a:lnTo>
                  <a:lnTo>
                    <a:pt x="948" y="289"/>
                  </a:lnTo>
                  <a:lnTo>
                    <a:pt x="948" y="289"/>
                  </a:lnTo>
                  <a:lnTo>
                    <a:pt x="953" y="285"/>
                  </a:lnTo>
                  <a:lnTo>
                    <a:pt x="953" y="285"/>
                  </a:lnTo>
                  <a:lnTo>
                    <a:pt x="948" y="285"/>
                  </a:lnTo>
                  <a:lnTo>
                    <a:pt x="948" y="285"/>
                  </a:lnTo>
                  <a:lnTo>
                    <a:pt x="953" y="285"/>
                  </a:lnTo>
                  <a:lnTo>
                    <a:pt x="953" y="280"/>
                  </a:lnTo>
                  <a:lnTo>
                    <a:pt x="953" y="280"/>
                  </a:lnTo>
                  <a:lnTo>
                    <a:pt x="953" y="280"/>
                  </a:lnTo>
                  <a:lnTo>
                    <a:pt x="953" y="280"/>
                  </a:lnTo>
                  <a:lnTo>
                    <a:pt x="953" y="280"/>
                  </a:lnTo>
                  <a:lnTo>
                    <a:pt x="953" y="276"/>
                  </a:lnTo>
                  <a:lnTo>
                    <a:pt x="953" y="276"/>
                  </a:lnTo>
                  <a:lnTo>
                    <a:pt x="953" y="276"/>
                  </a:lnTo>
                  <a:lnTo>
                    <a:pt x="948" y="276"/>
                  </a:lnTo>
                  <a:lnTo>
                    <a:pt x="953" y="271"/>
                  </a:lnTo>
                  <a:lnTo>
                    <a:pt x="957" y="267"/>
                  </a:lnTo>
                  <a:lnTo>
                    <a:pt x="957" y="267"/>
                  </a:lnTo>
                  <a:lnTo>
                    <a:pt x="957" y="267"/>
                  </a:lnTo>
                  <a:lnTo>
                    <a:pt x="962" y="267"/>
                  </a:lnTo>
                  <a:lnTo>
                    <a:pt x="962" y="267"/>
                  </a:lnTo>
                  <a:lnTo>
                    <a:pt x="962" y="267"/>
                  </a:lnTo>
                  <a:lnTo>
                    <a:pt x="962" y="267"/>
                  </a:lnTo>
                  <a:lnTo>
                    <a:pt x="962" y="267"/>
                  </a:lnTo>
                  <a:lnTo>
                    <a:pt x="962" y="262"/>
                  </a:lnTo>
                  <a:lnTo>
                    <a:pt x="962" y="262"/>
                  </a:lnTo>
                  <a:lnTo>
                    <a:pt x="962" y="262"/>
                  </a:lnTo>
                  <a:lnTo>
                    <a:pt x="966" y="262"/>
                  </a:lnTo>
                  <a:lnTo>
                    <a:pt x="966" y="262"/>
                  </a:lnTo>
                  <a:lnTo>
                    <a:pt x="966" y="262"/>
                  </a:lnTo>
                  <a:lnTo>
                    <a:pt x="971" y="262"/>
                  </a:lnTo>
                  <a:lnTo>
                    <a:pt x="966" y="262"/>
                  </a:lnTo>
                  <a:lnTo>
                    <a:pt x="966" y="262"/>
                  </a:lnTo>
                  <a:lnTo>
                    <a:pt x="962" y="262"/>
                  </a:lnTo>
                  <a:lnTo>
                    <a:pt x="962" y="262"/>
                  </a:lnTo>
                  <a:lnTo>
                    <a:pt x="962" y="262"/>
                  </a:lnTo>
                  <a:lnTo>
                    <a:pt x="962" y="262"/>
                  </a:lnTo>
                  <a:lnTo>
                    <a:pt x="962" y="258"/>
                  </a:lnTo>
                  <a:lnTo>
                    <a:pt x="962" y="258"/>
                  </a:lnTo>
                  <a:lnTo>
                    <a:pt x="962" y="258"/>
                  </a:lnTo>
                  <a:lnTo>
                    <a:pt x="966" y="258"/>
                  </a:lnTo>
                  <a:lnTo>
                    <a:pt x="966" y="253"/>
                  </a:lnTo>
                  <a:lnTo>
                    <a:pt x="966" y="253"/>
                  </a:lnTo>
                  <a:lnTo>
                    <a:pt x="975" y="249"/>
                  </a:lnTo>
                  <a:lnTo>
                    <a:pt x="975" y="249"/>
                  </a:lnTo>
                  <a:lnTo>
                    <a:pt x="975" y="249"/>
                  </a:lnTo>
                  <a:lnTo>
                    <a:pt x="975" y="249"/>
                  </a:lnTo>
                  <a:lnTo>
                    <a:pt x="975" y="249"/>
                  </a:lnTo>
                  <a:lnTo>
                    <a:pt x="971" y="249"/>
                  </a:lnTo>
                  <a:lnTo>
                    <a:pt x="966" y="253"/>
                  </a:lnTo>
                  <a:lnTo>
                    <a:pt x="966" y="253"/>
                  </a:lnTo>
                  <a:lnTo>
                    <a:pt x="966" y="253"/>
                  </a:lnTo>
                  <a:lnTo>
                    <a:pt x="966" y="253"/>
                  </a:lnTo>
                  <a:lnTo>
                    <a:pt x="966" y="253"/>
                  </a:lnTo>
                  <a:lnTo>
                    <a:pt x="962" y="249"/>
                  </a:lnTo>
                  <a:lnTo>
                    <a:pt x="962" y="249"/>
                  </a:lnTo>
                  <a:lnTo>
                    <a:pt x="966" y="244"/>
                  </a:lnTo>
                  <a:lnTo>
                    <a:pt x="966" y="244"/>
                  </a:lnTo>
                  <a:lnTo>
                    <a:pt x="966" y="244"/>
                  </a:lnTo>
                  <a:lnTo>
                    <a:pt x="966" y="244"/>
                  </a:lnTo>
                  <a:lnTo>
                    <a:pt x="966" y="240"/>
                  </a:lnTo>
                  <a:lnTo>
                    <a:pt x="971" y="235"/>
                  </a:lnTo>
                  <a:lnTo>
                    <a:pt x="975" y="235"/>
                  </a:lnTo>
                  <a:lnTo>
                    <a:pt x="975" y="231"/>
                  </a:lnTo>
                  <a:lnTo>
                    <a:pt x="980" y="231"/>
                  </a:lnTo>
                  <a:lnTo>
                    <a:pt x="980" y="231"/>
                  </a:lnTo>
                  <a:lnTo>
                    <a:pt x="975" y="231"/>
                  </a:lnTo>
                  <a:lnTo>
                    <a:pt x="975" y="231"/>
                  </a:lnTo>
                  <a:lnTo>
                    <a:pt x="975" y="231"/>
                  </a:lnTo>
                  <a:lnTo>
                    <a:pt x="975" y="235"/>
                  </a:lnTo>
                  <a:lnTo>
                    <a:pt x="975" y="235"/>
                  </a:lnTo>
                  <a:lnTo>
                    <a:pt x="975" y="235"/>
                  </a:lnTo>
                  <a:lnTo>
                    <a:pt x="971" y="235"/>
                  </a:lnTo>
                  <a:lnTo>
                    <a:pt x="971" y="235"/>
                  </a:lnTo>
                  <a:lnTo>
                    <a:pt x="966" y="240"/>
                  </a:lnTo>
                  <a:lnTo>
                    <a:pt x="966" y="244"/>
                  </a:lnTo>
                  <a:lnTo>
                    <a:pt x="962" y="244"/>
                  </a:lnTo>
                  <a:lnTo>
                    <a:pt x="962" y="244"/>
                  </a:lnTo>
                  <a:lnTo>
                    <a:pt x="962" y="249"/>
                  </a:lnTo>
                  <a:lnTo>
                    <a:pt x="957" y="249"/>
                  </a:lnTo>
                  <a:lnTo>
                    <a:pt x="957" y="253"/>
                  </a:lnTo>
                  <a:lnTo>
                    <a:pt x="957" y="253"/>
                  </a:lnTo>
                  <a:lnTo>
                    <a:pt x="957" y="253"/>
                  </a:lnTo>
                  <a:lnTo>
                    <a:pt x="953" y="253"/>
                  </a:lnTo>
                  <a:lnTo>
                    <a:pt x="953" y="253"/>
                  </a:lnTo>
                  <a:lnTo>
                    <a:pt x="953" y="249"/>
                  </a:lnTo>
                  <a:lnTo>
                    <a:pt x="953" y="249"/>
                  </a:lnTo>
                  <a:lnTo>
                    <a:pt x="953" y="249"/>
                  </a:lnTo>
                  <a:lnTo>
                    <a:pt x="948" y="249"/>
                  </a:lnTo>
                  <a:lnTo>
                    <a:pt x="948" y="249"/>
                  </a:lnTo>
                  <a:lnTo>
                    <a:pt x="953" y="249"/>
                  </a:lnTo>
                  <a:lnTo>
                    <a:pt x="953" y="244"/>
                  </a:lnTo>
                  <a:lnTo>
                    <a:pt x="953" y="244"/>
                  </a:lnTo>
                  <a:lnTo>
                    <a:pt x="957" y="240"/>
                  </a:lnTo>
                  <a:lnTo>
                    <a:pt x="957" y="240"/>
                  </a:lnTo>
                  <a:lnTo>
                    <a:pt x="962" y="240"/>
                  </a:lnTo>
                  <a:lnTo>
                    <a:pt x="962" y="240"/>
                  </a:lnTo>
                  <a:lnTo>
                    <a:pt x="957" y="240"/>
                  </a:lnTo>
                  <a:lnTo>
                    <a:pt x="957" y="240"/>
                  </a:lnTo>
                  <a:lnTo>
                    <a:pt x="962" y="235"/>
                  </a:lnTo>
                  <a:lnTo>
                    <a:pt x="962" y="235"/>
                  </a:lnTo>
                  <a:lnTo>
                    <a:pt x="962" y="235"/>
                  </a:lnTo>
                  <a:lnTo>
                    <a:pt x="957" y="240"/>
                  </a:lnTo>
                  <a:lnTo>
                    <a:pt x="957" y="240"/>
                  </a:lnTo>
                  <a:lnTo>
                    <a:pt x="957" y="240"/>
                  </a:lnTo>
                  <a:lnTo>
                    <a:pt x="957" y="240"/>
                  </a:lnTo>
                  <a:lnTo>
                    <a:pt x="957" y="240"/>
                  </a:lnTo>
                  <a:lnTo>
                    <a:pt x="953" y="240"/>
                  </a:lnTo>
                  <a:lnTo>
                    <a:pt x="953" y="240"/>
                  </a:lnTo>
                  <a:lnTo>
                    <a:pt x="953" y="240"/>
                  </a:lnTo>
                  <a:lnTo>
                    <a:pt x="953" y="240"/>
                  </a:lnTo>
                  <a:lnTo>
                    <a:pt x="953" y="240"/>
                  </a:lnTo>
                  <a:lnTo>
                    <a:pt x="953" y="240"/>
                  </a:lnTo>
                  <a:lnTo>
                    <a:pt x="953" y="240"/>
                  </a:lnTo>
                  <a:lnTo>
                    <a:pt x="953" y="235"/>
                  </a:lnTo>
                  <a:lnTo>
                    <a:pt x="953" y="235"/>
                  </a:lnTo>
                  <a:lnTo>
                    <a:pt x="953" y="235"/>
                  </a:lnTo>
                  <a:lnTo>
                    <a:pt x="953" y="235"/>
                  </a:lnTo>
                  <a:lnTo>
                    <a:pt x="953" y="235"/>
                  </a:lnTo>
                  <a:lnTo>
                    <a:pt x="948" y="235"/>
                  </a:lnTo>
                  <a:lnTo>
                    <a:pt x="948" y="235"/>
                  </a:lnTo>
                  <a:lnTo>
                    <a:pt x="948" y="240"/>
                  </a:lnTo>
                  <a:lnTo>
                    <a:pt x="948" y="240"/>
                  </a:lnTo>
                  <a:lnTo>
                    <a:pt x="948" y="240"/>
                  </a:lnTo>
                  <a:lnTo>
                    <a:pt x="948" y="240"/>
                  </a:lnTo>
                  <a:lnTo>
                    <a:pt x="948" y="240"/>
                  </a:lnTo>
                  <a:lnTo>
                    <a:pt x="953" y="240"/>
                  </a:lnTo>
                  <a:lnTo>
                    <a:pt x="953" y="240"/>
                  </a:lnTo>
                  <a:lnTo>
                    <a:pt x="948" y="240"/>
                  </a:lnTo>
                  <a:lnTo>
                    <a:pt x="948" y="240"/>
                  </a:lnTo>
                  <a:lnTo>
                    <a:pt x="953" y="244"/>
                  </a:lnTo>
                  <a:lnTo>
                    <a:pt x="948" y="244"/>
                  </a:lnTo>
                  <a:lnTo>
                    <a:pt x="948" y="244"/>
                  </a:lnTo>
                  <a:lnTo>
                    <a:pt x="948" y="244"/>
                  </a:lnTo>
                  <a:lnTo>
                    <a:pt x="953" y="244"/>
                  </a:lnTo>
                  <a:lnTo>
                    <a:pt x="948" y="244"/>
                  </a:lnTo>
                  <a:lnTo>
                    <a:pt x="948" y="249"/>
                  </a:lnTo>
                  <a:lnTo>
                    <a:pt x="948" y="249"/>
                  </a:lnTo>
                  <a:lnTo>
                    <a:pt x="948" y="249"/>
                  </a:lnTo>
                  <a:lnTo>
                    <a:pt x="944" y="249"/>
                  </a:lnTo>
                  <a:lnTo>
                    <a:pt x="944" y="249"/>
                  </a:lnTo>
                  <a:lnTo>
                    <a:pt x="939" y="249"/>
                  </a:lnTo>
                  <a:lnTo>
                    <a:pt x="939" y="249"/>
                  </a:lnTo>
                  <a:lnTo>
                    <a:pt x="939" y="249"/>
                  </a:lnTo>
                  <a:lnTo>
                    <a:pt x="939" y="249"/>
                  </a:lnTo>
                  <a:lnTo>
                    <a:pt x="935" y="244"/>
                  </a:lnTo>
                  <a:lnTo>
                    <a:pt x="935" y="244"/>
                  </a:lnTo>
                  <a:lnTo>
                    <a:pt x="935" y="244"/>
                  </a:lnTo>
                  <a:lnTo>
                    <a:pt x="935" y="240"/>
                  </a:lnTo>
                  <a:lnTo>
                    <a:pt x="935" y="240"/>
                  </a:lnTo>
                  <a:lnTo>
                    <a:pt x="935" y="240"/>
                  </a:lnTo>
                  <a:lnTo>
                    <a:pt x="935" y="240"/>
                  </a:lnTo>
                  <a:lnTo>
                    <a:pt x="935" y="240"/>
                  </a:lnTo>
                  <a:lnTo>
                    <a:pt x="939" y="235"/>
                  </a:lnTo>
                  <a:lnTo>
                    <a:pt x="939" y="235"/>
                  </a:lnTo>
                  <a:lnTo>
                    <a:pt x="939" y="235"/>
                  </a:lnTo>
                  <a:lnTo>
                    <a:pt x="939" y="231"/>
                  </a:lnTo>
                  <a:lnTo>
                    <a:pt x="939" y="231"/>
                  </a:lnTo>
                  <a:lnTo>
                    <a:pt x="939" y="231"/>
                  </a:lnTo>
                  <a:lnTo>
                    <a:pt x="935" y="231"/>
                  </a:lnTo>
                  <a:lnTo>
                    <a:pt x="935" y="231"/>
                  </a:lnTo>
                  <a:lnTo>
                    <a:pt x="939" y="231"/>
                  </a:lnTo>
                  <a:lnTo>
                    <a:pt x="939" y="231"/>
                  </a:lnTo>
                  <a:lnTo>
                    <a:pt x="935" y="231"/>
                  </a:lnTo>
                  <a:lnTo>
                    <a:pt x="935" y="226"/>
                  </a:lnTo>
                  <a:lnTo>
                    <a:pt x="935" y="226"/>
                  </a:lnTo>
                  <a:lnTo>
                    <a:pt x="935" y="222"/>
                  </a:lnTo>
                  <a:lnTo>
                    <a:pt x="935" y="222"/>
                  </a:lnTo>
                  <a:lnTo>
                    <a:pt x="935" y="222"/>
                  </a:lnTo>
                  <a:lnTo>
                    <a:pt x="935" y="222"/>
                  </a:lnTo>
                  <a:lnTo>
                    <a:pt x="935" y="222"/>
                  </a:lnTo>
                  <a:lnTo>
                    <a:pt x="935" y="222"/>
                  </a:lnTo>
                  <a:lnTo>
                    <a:pt x="935" y="222"/>
                  </a:lnTo>
                  <a:lnTo>
                    <a:pt x="939" y="217"/>
                  </a:lnTo>
                  <a:lnTo>
                    <a:pt x="939" y="217"/>
                  </a:lnTo>
                  <a:lnTo>
                    <a:pt x="939" y="217"/>
                  </a:lnTo>
                  <a:lnTo>
                    <a:pt x="944" y="217"/>
                  </a:lnTo>
                  <a:lnTo>
                    <a:pt x="944" y="217"/>
                  </a:lnTo>
                  <a:lnTo>
                    <a:pt x="944" y="217"/>
                  </a:lnTo>
                  <a:lnTo>
                    <a:pt x="944" y="217"/>
                  </a:lnTo>
                  <a:lnTo>
                    <a:pt x="944" y="213"/>
                  </a:lnTo>
                  <a:lnTo>
                    <a:pt x="948" y="213"/>
                  </a:lnTo>
                  <a:lnTo>
                    <a:pt x="948" y="213"/>
                  </a:lnTo>
                  <a:lnTo>
                    <a:pt x="948" y="217"/>
                  </a:lnTo>
                  <a:lnTo>
                    <a:pt x="944" y="217"/>
                  </a:lnTo>
                  <a:lnTo>
                    <a:pt x="944" y="217"/>
                  </a:lnTo>
                  <a:lnTo>
                    <a:pt x="939" y="222"/>
                  </a:lnTo>
                  <a:lnTo>
                    <a:pt x="939" y="222"/>
                  </a:lnTo>
                  <a:lnTo>
                    <a:pt x="944" y="222"/>
                  </a:lnTo>
                  <a:lnTo>
                    <a:pt x="944" y="217"/>
                  </a:lnTo>
                  <a:lnTo>
                    <a:pt x="944" y="217"/>
                  </a:lnTo>
                  <a:lnTo>
                    <a:pt x="944" y="217"/>
                  </a:lnTo>
                  <a:lnTo>
                    <a:pt x="948" y="217"/>
                  </a:lnTo>
                  <a:lnTo>
                    <a:pt x="948" y="217"/>
                  </a:lnTo>
                  <a:lnTo>
                    <a:pt x="948" y="217"/>
                  </a:lnTo>
                  <a:lnTo>
                    <a:pt x="948" y="217"/>
                  </a:lnTo>
                  <a:lnTo>
                    <a:pt x="948" y="213"/>
                  </a:lnTo>
                  <a:lnTo>
                    <a:pt x="948" y="213"/>
                  </a:lnTo>
                  <a:lnTo>
                    <a:pt x="948" y="213"/>
                  </a:lnTo>
                  <a:lnTo>
                    <a:pt x="944" y="213"/>
                  </a:lnTo>
                  <a:lnTo>
                    <a:pt x="939" y="217"/>
                  </a:lnTo>
                  <a:lnTo>
                    <a:pt x="939" y="217"/>
                  </a:lnTo>
                  <a:lnTo>
                    <a:pt x="935" y="217"/>
                  </a:lnTo>
                  <a:lnTo>
                    <a:pt x="930" y="217"/>
                  </a:lnTo>
                  <a:lnTo>
                    <a:pt x="930" y="217"/>
                  </a:lnTo>
                  <a:lnTo>
                    <a:pt x="926" y="217"/>
                  </a:lnTo>
                  <a:lnTo>
                    <a:pt x="926" y="213"/>
                  </a:lnTo>
                  <a:lnTo>
                    <a:pt x="926" y="213"/>
                  </a:lnTo>
                  <a:lnTo>
                    <a:pt x="926" y="213"/>
                  </a:lnTo>
                  <a:lnTo>
                    <a:pt x="926" y="213"/>
                  </a:lnTo>
                  <a:lnTo>
                    <a:pt x="930" y="208"/>
                  </a:lnTo>
                  <a:lnTo>
                    <a:pt x="930" y="208"/>
                  </a:lnTo>
                  <a:lnTo>
                    <a:pt x="930" y="208"/>
                  </a:lnTo>
                  <a:lnTo>
                    <a:pt x="930" y="208"/>
                  </a:lnTo>
                  <a:lnTo>
                    <a:pt x="930" y="208"/>
                  </a:lnTo>
                  <a:lnTo>
                    <a:pt x="926" y="208"/>
                  </a:lnTo>
                  <a:lnTo>
                    <a:pt x="926" y="208"/>
                  </a:lnTo>
                  <a:lnTo>
                    <a:pt x="926" y="213"/>
                  </a:lnTo>
                  <a:lnTo>
                    <a:pt x="921" y="213"/>
                  </a:lnTo>
                  <a:lnTo>
                    <a:pt x="921" y="208"/>
                  </a:lnTo>
                  <a:lnTo>
                    <a:pt x="917" y="208"/>
                  </a:lnTo>
                  <a:lnTo>
                    <a:pt x="912" y="208"/>
                  </a:lnTo>
                  <a:lnTo>
                    <a:pt x="903" y="208"/>
                  </a:lnTo>
                  <a:lnTo>
                    <a:pt x="903" y="208"/>
                  </a:lnTo>
                  <a:lnTo>
                    <a:pt x="899" y="208"/>
                  </a:lnTo>
                  <a:lnTo>
                    <a:pt x="899" y="208"/>
                  </a:lnTo>
                  <a:lnTo>
                    <a:pt x="899" y="204"/>
                  </a:lnTo>
                  <a:lnTo>
                    <a:pt x="899" y="204"/>
                  </a:lnTo>
                  <a:lnTo>
                    <a:pt x="899" y="204"/>
                  </a:lnTo>
                  <a:lnTo>
                    <a:pt x="899" y="204"/>
                  </a:lnTo>
                  <a:lnTo>
                    <a:pt x="899" y="204"/>
                  </a:lnTo>
                  <a:lnTo>
                    <a:pt x="899" y="204"/>
                  </a:lnTo>
                  <a:lnTo>
                    <a:pt x="899" y="204"/>
                  </a:lnTo>
                  <a:lnTo>
                    <a:pt x="899" y="199"/>
                  </a:lnTo>
                  <a:lnTo>
                    <a:pt x="899" y="199"/>
                  </a:lnTo>
                  <a:lnTo>
                    <a:pt x="899" y="199"/>
                  </a:lnTo>
                  <a:lnTo>
                    <a:pt x="899" y="199"/>
                  </a:lnTo>
                  <a:lnTo>
                    <a:pt x="899" y="199"/>
                  </a:lnTo>
                  <a:lnTo>
                    <a:pt x="903" y="195"/>
                  </a:lnTo>
                  <a:lnTo>
                    <a:pt x="903" y="195"/>
                  </a:lnTo>
                  <a:lnTo>
                    <a:pt x="908" y="195"/>
                  </a:lnTo>
                  <a:lnTo>
                    <a:pt x="908" y="195"/>
                  </a:lnTo>
                  <a:lnTo>
                    <a:pt x="903" y="195"/>
                  </a:lnTo>
                  <a:lnTo>
                    <a:pt x="903" y="195"/>
                  </a:lnTo>
                  <a:lnTo>
                    <a:pt x="899" y="195"/>
                  </a:lnTo>
                  <a:lnTo>
                    <a:pt x="899" y="199"/>
                  </a:lnTo>
                  <a:lnTo>
                    <a:pt x="894" y="199"/>
                  </a:lnTo>
                  <a:lnTo>
                    <a:pt x="894" y="199"/>
                  </a:lnTo>
                  <a:lnTo>
                    <a:pt x="894" y="195"/>
                  </a:lnTo>
                  <a:lnTo>
                    <a:pt x="894" y="195"/>
                  </a:lnTo>
                  <a:lnTo>
                    <a:pt x="890" y="195"/>
                  </a:lnTo>
                  <a:lnTo>
                    <a:pt x="890" y="195"/>
                  </a:lnTo>
                  <a:lnTo>
                    <a:pt x="894" y="195"/>
                  </a:lnTo>
                  <a:lnTo>
                    <a:pt x="894" y="195"/>
                  </a:lnTo>
                  <a:lnTo>
                    <a:pt x="894" y="195"/>
                  </a:lnTo>
                  <a:lnTo>
                    <a:pt x="899" y="190"/>
                  </a:lnTo>
                  <a:lnTo>
                    <a:pt x="894" y="190"/>
                  </a:lnTo>
                  <a:lnTo>
                    <a:pt x="894" y="190"/>
                  </a:lnTo>
                  <a:lnTo>
                    <a:pt x="894" y="190"/>
                  </a:lnTo>
                  <a:lnTo>
                    <a:pt x="894" y="190"/>
                  </a:lnTo>
                  <a:lnTo>
                    <a:pt x="894" y="190"/>
                  </a:lnTo>
                  <a:lnTo>
                    <a:pt x="894" y="190"/>
                  </a:lnTo>
                  <a:lnTo>
                    <a:pt x="890" y="190"/>
                  </a:lnTo>
                  <a:lnTo>
                    <a:pt x="890" y="190"/>
                  </a:lnTo>
                  <a:lnTo>
                    <a:pt x="890" y="190"/>
                  </a:lnTo>
                  <a:lnTo>
                    <a:pt x="890" y="190"/>
                  </a:lnTo>
                  <a:lnTo>
                    <a:pt x="894" y="190"/>
                  </a:lnTo>
                  <a:lnTo>
                    <a:pt x="894" y="186"/>
                  </a:lnTo>
                  <a:lnTo>
                    <a:pt x="894" y="186"/>
                  </a:lnTo>
                  <a:lnTo>
                    <a:pt x="894" y="186"/>
                  </a:lnTo>
                  <a:lnTo>
                    <a:pt x="894" y="186"/>
                  </a:lnTo>
                  <a:lnTo>
                    <a:pt x="899" y="186"/>
                  </a:lnTo>
                  <a:lnTo>
                    <a:pt x="903" y="181"/>
                  </a:lnTo>
                  <a:lnTo>
                    <a:pt x="903" y="181"/>
                  </a:lnTo>
                  <a:lnTo>
                    <a:pt x="899" y="181"/>
                  </a:lnTo>
                  <a:lnTo>
                    <a:pt x="899" y="181"/>
                  </a:lnTo>
                  <a:lnTo>
                    <a:pt x="894" y="186"/>
                  </a:lnTo>
                  <a:lnTo>
                    <a:pt x="890" y="186"/>
                  </a:lnTo>
                  <a:lnTo>
                    <a:pt x="890" y="186"/>
                  </a:lnTo>
                  <a:lnTo>
                    <a:pt x="890" y="186"/>
                  </a:lnTo>
                  <a:lnTo>
                    <a:pt x="890" y="186"/>
                  </a:lnTo>
                  <a:lnTo>
                    <a:pt x="890" y="186"/>
                  </a:lnTo>
                  <a:lnTo>
                    <a:pt x="890" y="186"/>
                  </a:lnTo>
                  <a:lnTo>
                    <a:pt x="885" y="186"/>
                  </a:lnTo>
                  <a:lnTo>
                    <a:pt x="885" y="186"/>
                  </a:lnTo>
                  <a:lnTo>
                    <a:pt x="885" y="186"/>
                  </a:lnTo>
                  <a:lnTo>
                    <a:pt x="885" y="186"/>
                  </a:lnTo>
                  <a:lnTo>
                    <a:pt x="885" y="186"/>
                  </a:lnTo>
                  <a:lnTo>
                    <a:pt x="885" y="181"/>
                  </a:lnTo>
                  <a:lnTo>
                    <a:pt x="885" y="186"/>
                  </a:lnTo>
                  <a:lnTo>
                    <a:pt x="885" y="186"/>
                  </a:lnTo>
                  <a:lnTo>
                    <a:pt x="885" y="186"/>
                  </a:lnTo>
                  <a:lnTo>
                    <a:pt x="881" y="186"/>
                  </a:lnTo>
                  <a:lnTo>
                    <a:pt x="881" y="186"/>
                  </a:lnTo>
                  <a:lnTo>
                    <a:pt x="881" y="181"/>
                  </a:lnTo>
                  <a:lnTo>
                    <a:pt x="881" y="181"/>
                  </a:lnTo>
                  <a:lnTo>
                    <a:pt x="881" y="181"/>
                  </a:lnTo>
                  <a:lnTo>
                    <a:pt x="890" y="181"/>
                  </a:lnTo>
                  <a:lnTo>
                    <a:pt x="890" y="181"/>
                  </a:lnTo>
                  <a:lnTo>
                    <a:pt x="890" y="181"/>
                  </a:lnTo>
                  <a:lnTo>
                    <a:pt x="885" y="181"/>
                  </a:lnTo>
                  <a:lnTo>
                    <a:pt x="885" y="181"/>
                  </a:lnTo>
                  <a:lnTo>
                    <a:pt x="881" y="181"/>
                  </a:lnTo>
                  <a:lnTo>
                    <a:pt x="881" y="181"/>
                  </a:lnTo>
                  <a:lnTo>
                    <a:pt x="881" y="181"/>
                  </a:lnTo>
                  <a:lnTo>
                    <a:pt x="881" y="181"/>
                  </a:lnTo>
                  <a:lnTo>
                    <a:pt x="881" y="181"/>
                  </a:lnTo>
                  <a:lnTo>
                    <a:pt x="876" y="181"/>
                  </a:lnTo>
                  <a:lnTo>
                    <a:pt x="876" y="181"/>
                  </a:lnTo>
                  <a:lnTo>
                    <a:pt x="881" y="181"/>
                  </a:lnTo>
                  <a:lnTo>
                    <a:pt x="881" y="181"/>
                  </a:lnTo>
                  <a:lnTo>
                    <a:pt x="881" y="181"/>
                  </a:lnTo>
                  <a:lnTo>
                    <a:pt x="876" y="181"/>
                  </a:lnTo>
                  <a:lnTo>
                    <a:pt x="876" y="186"/>
                  </a:lnTo>
                  <a:lnTo>
                    <a:pt x="872" y="186"/>
                  </a:lnTo>
                  <a:lnTo>
                    <a:pt x="872" y="186"/>
                  </a:lnTo>
                  <a:lnTo>
                    <a:pt x="872" y="186"/>
                  </a:lnTo>
                  <a:lnTo>
                    <a:pt x="872" y="186"/>
                  </a:lnTo>
                  <a:lnTo>
                    <a:pt x="872" y="186"/>
                  </a:lnTo>
                  <a:lnTo>
                    <a:pt x="872" y="186"/>
                  </a:lnTo>
                  <a:lnTo>
                    <a:pt x="872" y="186"/>
                  </a:lnTo>
                  <a:lnTo>
                    <a:pt x="872" y="186"/>
                  </a:lnTo>
                  <a:lnTo>
                    <a:pt x="867" y="190"/>
                  </a:lnTo>
                  <a:lnTo>
                    <a:pt x="867" y="190"/>
                  </a:lnTo>
                  <a:lnTo>
                    <a:pt x="867" y="190"/>
                  </a:lnTo>
                  <a:lnTo>
                    <a:pt x="867" y="190"/>
                  </a:lnTo>
                  <a:lnTo>
                    <a:pt x="867" y="190"/>
                  </a:lnTo>
                  <a:lnTo>
                    <a:pt x="863" y="190"/>
                  </a:lnTo>
                  <a:lnTo>
                    <a:pt x="863" y="190"/>
                  </a:lnTo>
                  <a:lnTo>
                    <a:pt x="863" y="190"/>
                  </a:lnTo>
                  <a:lnTo>
                    <a:pt x="863" y="190"/>
                  </a:lnTo>
                  <a:lnTo>
                    <a:pt x="867" y="190"/>
                  </a:lnTo>
                  <a:lnTo>
                    <a:pt x="867" y="190"/>
                  </a:lnTo>
                  <a:lnTo>
                    <a:pt x="867" y="190"/>
                  </a:lnTo>
                  <a:lnTo>
                    <a:pt x="872" y="190"/>
                  </a:lnTo>
                  <a:lnTo>
                    <a:pt x="872" y="190"/>
                  </a:lnTo>
                  <a:lnTo>
                    <a:pt x="872" y="190"/>
                  </a:lnTo>
                  <a:lnTo>
                    <a:pt x="867" y="190"/>
                  </a:lnTo>
                  <a:lnTo>
                    <a:pt x="867" y="190"/>
                  </a:lnTo>
                  <a:lnTo>
                    <a:pt x="867" y="190"/>
                  </a:lnTo>
                  <a:lnTo>
                    <a:pt x="867" y="190"/>
                  </a:lnTo>
                  <a:lnTo>
                    <a:pt x="863" y="195"/>
                  </a:lnTo>
                  <a:lnTo>
                    <a:pt x="863" y="195"/>
                  </a:lnTo>
                  <a:lnTo>
                    <a:pt x="863" y="195"/>
                  </a:lnTo>
                  <a:lnTo>
                    <a:pt x="863" y="195"/>
                  </a:lnTo>
                  <a:lnTo>
                    <a:pt x="858" y="195"/>
                  </a:lnTo>
                  <a:lnTo>
                    <a:pt x="858" y="195"/>
                  </a:lnTo>
                  <a:lnTo>
                    <a:pt x="858" y="195"/>
                  </a:lnTo>
                  <a:lnTo>
                    <a:pt x="858" y="195"/>
                  </a:lnTo>
                  <a:lnTo>
                    <a:pt x="858" y="199"/>
                  </a:lnTo>
                  <a:lnTo>
                    <a:pt x="853" y="199"/>
                  </a:lnTo>
                  <a:lnTo>
                    <a:pt x="849" y="199"/>
                  </a:lnTo>
                  <a:lnTo>
                    <a:pt x="849" y="199"/>
                  </a:lnTo>
                  <a:lnTo>
                    <a:pt x="849" y="199"/>
                  </a:lnTo>
                  <a:lnTo>
                    <a:pt x="849" y="199"/>
                  </a:lnTo>
                  <a:lnTo>
                    <a:pt x="849" y="199"/>
                  </a:lnTo>
                  <a:lnTo>
                    <a:pt x="849" y="199"/>
                  </a:lnTo>
                  <a:lnTo>
                    <a:pt x="844" y="199"/>
                  </a:lnTo>
                  <a:lnTo>
                    <a:pt x="844" y="199"/>
                  </a:lnTo>
                  <a:lnTo>
                    <a:pt x="844" y="199"/>
                  </a:lnTo>
                  <a:lnTo>
                    <a:pt x="844" y="199"/>
                  </a:lnTo>
                  <a:lnTo>
                    <a:pt x="844" y="199"/>
                  </a:lnTo>
                  <a:lnTo>
                    <a:pt x="844" y="199"/>
                  </a:lnTo>
                  <a:lnTo>
                    <a:pt x="844" y="195"/>
                  </a:lnTo>
                  <a:lnTo>
                    <a:pt x="844" y="195"/>
                  </a:lnTo>
                  <a:lnTo>
                    <a:pt x="840" y="199"/>
                  </a:lnTo>
                  <a:lnTo>
                    <a:pt x="840" y="199"/>
                  </a:lnTo>
                  <a:lnTo>
                    <a:pt x="835" y="199"/>
                  </a:lnTo>
                  <a:lnTo>
                    <a:pt x="835" y="199"/>
                  </a:lnTo>
                  <a:lnTo>
                    <a:pt x="835" y="199"/>
                  </a:lnTo>
                  <a:lnTo>
                    <a:pt x="835" y="199"/>
                  </a:lnTo>
                  <a:lnTo>
                    <a:pt x="835" y="199"/>
                  </a:lnTo>
                  <a:lnTo>
                    <a:pt x="835" y="199"/>
                  </a:lnTo>
                  <a:lnTo>
                    <a:pt x="835" y="199"/>
                  </a:lnTo>
                  <a:lnTo>
                    <a:pt x="831" y="199"/>
                  </a:lnTo>
                  <a:lnTo>
                    <a:pt x="831" y="199"/>
                  </a:lnTo>
                  <a:lnTo>
                    <a:pt x="831" y="199"/>
                  </a:lnTo>
                  <a:lnTo>
                    <a:pt x="831" y="199"/>
                  </a:lnTo>
                  <a:lnTo>
                    <a:pt x="831" y="199"/>
                  </a:lnTo>
                  <a:lnTo>
                    <a:pt x="831" y="199"/>
                  </a:lnTo>
                  <a:lnTo>
                    <a:pt x="826" y="199"/>
                  </a:lnTo>
                  <a:lnTo>
                    <a:pt x="826" y="204"/>
                  </a:lnTo>
                  <a:lnTo>
                    <a:pt x="822" y="204"/>
                  </a:lnTo>
                  <a:lnTo>
                    <a:pt x="822" y="204"/>
                  </a:lnTo>
                  <a:lnTo>
                    <a:pt x="822" y="204"/>
                  </a:lnTo>
                  <a:lnTo>
                    <a:pt x="822" y="204"/>
                  </a:lnTo>
                  <a:lnTo>
                    <a:pt x="817" y="204"/>
                  </a:lnTo>
                  <a:lnTo>
                    <a:pt x="817" y="204"/>
                  </a:lnTo>
                  <a:lnTo>
                    <a:pt x="817" y="204"/>
                  </a:lnTo>
                  <a:lnTo>
                    <a:pt x="817" y="204"/>
                  </a:lnTo>
                  <a:lnTo>
                    <a:pt x="817" y="204"/>
                  </a:lnTo>
                  <a:lnTo>
                    <a:pt x="817" y="204"/>
                  </a:lnTo>
                  <a:lnTo>
                    <a:pt x="813" y="204"/>
                  </a:lnTo>
                  <a:lnTo>
                    <a:pt x="808" y="208"/>
                  </a:lnTo>
                  <a:lnTo>
                    <a:pt x="808" y="208"/>
                  </a:lnTo>
                  <a:lnTo>
                    <a:pt x="808" y="208"/>
                  </a:lnTo>
                  <a:lnTo>
                    <a:pt x="804" y="208"/>
                  </a:lnTo>
                  <a:lnTo>
                    <a:pt x="804" y="208"/>
                  </a:lnTo>
                  <a:lnTo>
                    <a:pt x="804" y="208"/>
                  </a:lnTo>
                  <a:lnTo>
                    <a:pt x="804" y="208"/>
                  </a:lnTo>
                  <a:lnTo>
                    <a:pt x="804" y="208"/>
                  </a:lnTo>
                  <a:lnTo>
                    <a:pt x="804" y="208"/>
                  </a:lnTo>
                  <a:lnTo>
                    <a:pt x="804" y="208"/>
                  </a:lnTo>
                  <a:lnTo>
                    <a:pt x="804" y="208"/>
                  </a:lnTo>
                  <a:lnTo>
                    <a:pt x="799" y="208"/>
                  </a:lnTo>
                  <a:lnTo>
                    <a:pt x="799" y="208"/>
                  </a:lnTo>
                  <a:lnTo>
                    <a:pt x="799" y="208"/>
                  </a:lnTo>
                  <a:lnTo>
                    <a:pt x="795" y="208"/>
                  </a:lnTo>
                  <a:lnTo>
                    <a:pt x="795" y="204"/>
                  </a:lnTo>
                  <a:lnTo>
                    <a:pt x="795" y="204"/>
                  </a:lnTo>
                  <a:lnTo>
                    <a:pt x="795" y="204"/>
                  </a:lnTo>
                  <a:lnTo>
                    <a:pt x="799" y="204"/>
                  </a:lnTo>
                  <a:lnTo>
                    <a:pt x="799" y="204"/>
                  </a:lnTo>
                  <a:lnTo>
                    <a:pt x="799" y="204"/>
                  </a:lnTo>
                  <a:lnTo>
                    <a:pt x="804" y="204"/>
                  </a:lnTo>
                  <a:lnTo>
                    <a:pt x="804" y="204"/>
                  </a:lnTo>
                  <a:lnTo>
                    <a:pt x="808" y="204"/>
                  </a:lnTo>
                  <a:lnTo>
                    <a:pt x="813" y="199"/>
                  </a:lnTo>
                  <a:lnTo>
                    <a:pt x="813" y="199"/>
                  </a:lnTo>
                  <a:lnTo>
                    <a:pt x="817" y="199"/>
                  </a:lnTo>
                  <a:lnTo>
                    <a:pt x="817" y="199"/>
                  </a:lnTo>
                  <a:lnTo>
                    <a:pt x="817" y="199"/>
                  </a:lnTo>
                  <a:lnTo>
                    <a:pt x="813" y="199"/>
                  </a:lnTo>
                  <a:lnTo>
                    <a:pt x="813" y="199"/>
                  </a:lnTo>
                  <a:lnTo>
                    <a:pt x="808" y="199"/>
                  </a:lnTo>
                  <a:lnTo>
                    <a:pt x="808" y="199"/>
                  </a:lnTo>
                  <a:lnTo>
                    <a:pt x="808" y="199"/>
                  </a:lnTo>
                  <a:lnTo>
                    <a:pt x="808" y="195"/>
                  </a:lnTo>
                  <a:lnTo>
                    <a:pt x="813" y="195"/>
                  </a:lnTo>
                  <a:lnTo>
                    <a:pt x="817" y="195"/>
                  </a:lnTo>
                  <a:lnTo>
                    <a:pt x="822" y="190"/>
                  </a:lnTo>
                  <a:lnTo>
                    <a:pt x="826" y="190"/>
                  </a:lnTo>
                  <a:lnTo>
                    <a:pt x="826" y="190"/>
                  </a:lnTo>
                  <a:lnTo>
                    <a:pt x="835" y="186"/>
                  </a:lnTo>
                  <a:lnTo>
                    <a:pt x="835" y="186"/>
                  </a:lnTo>
                  <a:lnTo>
                    <a:pt x="840" y="181"/>
                  </a:lnTo>
                  <a:lnTo>
                    <a:pt x="840" y="181"/>
                  </a:lnTo>
                  <a:lnTo>
                    <a:pt x="840" y="181"/>
                  </a:lnTo>
                  <a:lnTo>
                    <a:pt x="849" y="181"/>
                  </a:lnTo>
                  <a:lnTo>
                    <a:pt x="849" y="181"/>
                  </a:lnTo>
                  <a:lnTo>
                    <a:pt x="858" y="176"/>
                  </a:lnTo>
                  <a:lnTo>
                    <a:pt x="858" y="176"/>
                  </a:lnTo>
                  <a:lnTo>
                    <a:pt x="858" y="176"/>
                  </a:lnTo>
                  <a:lnTo>
                    <a:pt x="858" y="181"/>
                  </a:lnTo>
                  <a:lnTo>
                    <a:pt x="858" y="181"/>
                  </a:lnTo>
                  <a:lnTo>
                    <a:pt x="858" y="181"/>
                  </a:lnTo>
                  <a:lnTo>
                    <a:pt x="863" y="181"/>
                  </a:lnTo>
                  <a:lnTo>
                    <a:pt x="863" y="181"/>
                  </a:lnTo>
                  <a:lnTo>
                    <a:pt x="867" y="181"/>
                  </a:lnTo>
                  <a:lnTo>
                    <a:pt x="867" y="181"/>
                  </a:lnTo>
                  <a:lnTo>
                    <a:pt x="867" y="181"/>
                  </a:lnTo>
                  <a:lnTo>
                    <a:pt x="867" y="181"/>
                  </a:lnTo>
                  <a:lnTo>
                    <a:pt x="867" y="181"/>
                  </a:lnTo>
                  <a:lnTo>
                    <a:pt x="867" y="181"/>
                  </a:lnTo>
                  <a:lnTo>
                    <a:pt x="863" y="176"/>
                  </a:lnTo>
                  <a:lnTo>
                    <a:pt x="867" y="176"/>
                  </a:lnTo>
                  <a:lnTo>
                    <a:pt x="867" y="176"/>
                  </a:lnTo>
                  <a:lnTo>
                    <a:pt x="867" y="176"/>
                  </a:lnTo>
                  <a:lnTo>
                    <a:pt x="867" y="176"/>
                  </a:lnTo>
                  <a:lnTo>
                    <a:pt x="867" y="176"/>
                  </a:lnTo>
                  <a:lnTo>
                    <a:pt x="872" y="172"/>
                  </a:lnTo>
                  <a:lnTo>
                    <a:pt x="872" y="172"/>
                  </a:lnTo>
                  <a:lnTo>
                    <a:pt x="876" y="172"/>
                  </a:lnTo>
                  <a:lnTo>
                    <a:pt x="881" y="172"/>
                  </a:lnTo>
                  <a:lnTo>
                    <a:pt x="881" y="172"/>
                  </a:lnTo>
                  <a:lnTo>
                    <a:pt x="876" y="172"/>
                  </a:lnTo>
                  <a:lnTo>
                    <a:pt x="876" y="172"/>
                  </a:lnTo>
                  <a:lnTo>
                    <a:pt x="872" y="172"/>
                  </a:lnTo>
                  <a:lnTo>
                    <a:pt x="872" y="172"/>
                  </a:lnTo>
                  <a:lnTo>
                    <a:pt x="872" y="172"/>
                  </a:lnTo>
                  <a:lnTo>
                    <a:pt x="867" y="172"/>
                  </a:lnTo>
                  <a:lnTo>
                    <a:pt x="867" y="172"/>
                  </a:lnTo>
                  <a:lnTo>
                    <a:pt x="863" y="172"/>
                  </a:lnTo>
                  <a:lnTo>
                    <a:pt x="863" y="172"/>
                  </a:lnTo>
                  <a:lnTo>
                    <a:pt x="863" y="172"/>
                  </a:lnTo>
                  <a:lnTo>
                    <a:pt x="863" y="172"/>
                  </a:lnTo>
                  <a:lnTo>
                    <a:pt x="858" y="172"/>
                  </a:lnTo>
                  <a:lnTo>
                    <a:pt x="853" y="176"/>
                  </a:lnTo>
                  <a:lnTo>
                    <a:pt x="853" y="176"/>
                  </a:lnTo>
                  <a:lnTo>
                    <a:pt x="849" y="176"/>
                  </a:lnTo>
                  <a:lnTo>
                    <a:pt x="844" y="176"/>
                  </a:lnTo>
                  <a:lnTo>
                    <a:pt x="844" y="176"/>
                  </a:lnTo>
                  <a:lnTo>
                    <a:pt x="840" y="176"/>
                  </a:lnTo>
                  <a:lnTo>
                    <a:pt x="840" y="176"/>
                  </a:lnTo>
                  <a:lnTo>
                    <a:pt x="840" y="176"/>
                  </a:lnTo>
                  <a:lnTo>
                    <a:pt x="835" y="181"/>
                  </a:lnTo>
                  <a:lnTo>
                    <a:pt x="835" y="181"/>
                  </a:lnTo>
                  <a:lnTo>
                    <a:pt x="835" y="181"/>
                  </a:lnTo>
                  <a:lnTo>
                    <a:pt x="831" y="181"/>
                  </a:lnTo>
                  <a:lnTo>
                    <a:pt x="826" y="181"/>
                  </a:lnTo>
                  <a:lnTo>
                    <a:pt x="822" y="186"/>
                  </a:lnTo>
                  <a:lnTo>
                    <a:pt x="822" y="186"/>
                  </a:lnTo>
                  <a:lnTo>
                    <a:pt x="822" y="186"/>
                  </a:lnTo>
                  <a:lnTo>
                    <a:pt x="822" y="186"/>
                  </a:lnTo>
                  <a:lnTo>
                    <a:pt x="817" y="186"/>
                  </a:lnTo>
                  <a:lnTo>
                    <a:pt x="817" y="186"/>
                  </a:lnTo>
                  <a:lnTo>
                    <a:pt x="813" y="186"/>
                  </a:lnTo>
                  <a:lnTo>
                    <a:pt x="813" y="186"/>
                  </a:lnTo>
                  <a:lnTo>
                    <a:pt x="813" y="186"/>
                  </a:lnTo>
                  <a:lnTo>
                    <a:pt x="813" y="186"/>
                  </a:lnTo>
                  <a:lnTo>
                    <a:pt x="813" y="186"/>
                  </a:lnTo>
                  <a:lnTo>
                    <a:pt x="813" y="186"/>
                  </a:lnTo>
                  <a:lnTo>
                    <a:pt x="813" y="186"/>
                  </a:lnTo>
                  <a:lnTo>
                    <a:pt x="813" y="190"/>
                  </a:lnTo>
                  <a:lnTo>
                    <a:pt x="813" y="190"/>
                  </a:lnTo>
                  <a:lnTo>
                    <a:pt x="808" y="190"/>
                  </a:lnTo>
                  <a:lnTo>
                    <a:pt x="808" y="190"/>
                  </a:lnTo>
                  <a:lnTo>
                    <a:pt x="808" y="190"/>
                  </a:lnTo>
                  <a:lnTo>
                    <a:pt x="804" y="195"/>
                  </a:lnTo>
                  <a:lnTo>
                    <a:pt x="804" y="195"/>
                  </a:lnTo>
                  <a:lnTo>
                    <a:pt x="799" y="195"/>
                  </a:lnTo>
                  <a:lnTo>
                    <a:pt x="799" y="195"/>
                  </a:lnTo>
                  <a:lnTo>
                    <a:pt x="799" y="195"/>
                  </a:lnTo>
                  <a:lnTo>
                    <a:pt x="799" y="195"/>
                  </a:lnTo>
                  <a:lnTo>
                    <a:pt x="799" y="195"/>
                  </a:lnTo>
                  <a:lnTo>
                    <a:pt x="795" y="195"/>
                  </a:lnTo>
                  <a:lnTo>
                    <a:pt x="795" y="195"/>
                  </a:lnTo>
                  <a:lnTo>
                    <a:pt x="795" y="195"/>
                  </a:lnTo>
                  <a:lnTo>
                    <a:pt x="790" y="195"/>
                  </a:lnTo>
                  <a:lnTo>
                    <a:pt x="790" y="195"/>
                  </a:lnTo>
                  <a:lnTo>
                    <a:pt x="795" y="195"/>
                  </a:lnTo>
                  <a:lnTo>
                    <a:pt x="795" y="195"/>
                  </a:lnTo>
                  <a:lnTo>
                    <a:pt x="795" y="195"/>
                  </a:lnTo>
                  <a:lnTo>
                    <a:pt x="790" y="195"/>
                  </a:lnTo>
                  <a:lnTo>
                    <a:pt x="790" y="195"/>
                  </a:lnTo>
                  <a:lnTo>
                    <a:pt x="786" y="195"/>
                  </a:lnTo>
                  <a:lnTo>
                    <a:pt x="786" y="195"/>
                  </a:lnTo>
                  <a:lnTo>
                    <a:pt x="786" y="195"/>
                  </a:lnTo>
                  <a:lnTo>
                    <a:pt x="786" y="199"/>
                  </a:lnTo>
                  <a:lnTo>
                    <a:pt x="781" y="199"/>
                  </a:lnTo>
                  <a:lnTo>
                    <a:pt x="781" y="199"/>
                  </a:lnTo>
                  <a:lnTo>
                    <a:pt x="777" y="199"/>
                  </a:lnTo>
                  <a:lnTo>
                    <a:pt x="777" y="199"/>
                  </a:lnTo>
                  <a:lnTo>
                    <a:pt x="772" y="204"/>
                  </a:lnTo>
                  <a:lnTo>
                    <a:pt x="768" y="204"/>
                  </a:lnTo>
                  <a:lnTo>
                    <a:pt x="768" y="204"/>
                  </a:lnTo>
                  <a:lnTo>
                    <a:pt x="772" y="204"/>
                  </a:lnTo>
                  <a:lnTo>
                    <a:pt x="772" y="204"/>
                  </a:lnTo>
                  <a:lnTo>
                    <a:pt x="772" y="208"/>
                  </a:lnTo>
                  <a:lnTo>
                    <a:pt x="772" y="208"/>
                  </a:lnTo>
                  <a:lnTo>
                    <a:pt x="772" y="208"/>
                  </a:lnTo>
                  <a:lnTo>
                    <a:pt x="772" y="208"/>
                  </a:lnTo>
                  <a:lnTo>
                    <a:pt x="772" y="208"/>
                  </a:lnTo>
                  <a:lnTo>
                    <a:pt x="768" y="213"/>
                  </a:lnTo>
                  <a:lnTo>
                    <a:pt x="768" y="213"/>
                  </a:lnTo>
                  <a:lnTo>
                    <a:pt x="763" y="213"/>
                  </a:lnTo>
                  <a:lnTo>
                    <a:pt x="763" y="213"/>
                  </a:lnTo>
                  <a:lnTo>
                    <a:pt x="759" y="213"/>
                  </a:lnTo>
                  <a:lnTo>
                    <a:pt x="759" y="213"/>
                  </a:lnTo>
                  <a:lnTo>
                    <a:pt x="754" y="217"/>
                  </a:lnTo>
                  <a:lnTo>
                    <a:pt x="754" y="217"/>
                  </a:lnTo>
                  <a:lnTo>
                    <a:pt x="750" y="217"/>
                  </a:lnTo>
                  <a:lnTo>
                    <a:pt x="750" y="217"/>
                  </a:lnTo>
                  <a:lnTo>
                    <a:pt x="745" y="217"/>
                  </a:lnTo>
                  <a:lnTo>
                    <a:pt x="745" y="217"/>
                  </a:lnTo>
                  <a:lnTo>
                    <a:pt x="745" y="217"/>
                  </a:lnTo>
                  <a:lnTo>
                    <a:pt x="745" y="222"/>
                  </a:lnTo>
                  <a:lnTo>
                    <a:pt x="745" y="222"/>
                  </a:lnTo>
                  <a:lnTo>
                    <a:pt x="741" y="222"/>
                  </a:lnTo>
                  <a:lnTo>
                    <a:pt x="741" y="222"/>
                  </a:lnTo>
                  <a:lnTo>
                    <a:pt x="741" y="222"/>
                  </a:lnTo>
                  <a:lnTo>
                    <a:pt x="736" y="222"/>
                  </a:lnTo>
                  <a:lnTo>
                    <a:pt x="736" y="222"/>
                  </a:lnTo>
                  <a:lnTo>
                    <a:pt x="732" y="222"/>
                  </a:lnTo>
                  <a:lnTo>
                    <a:pt x="727" y="222"/>
                  </a:lnTo>
                  <a:lnTo>
                    <a:pt x="727" y="226"/>
                  </a:lnTo>
                  <a:lnTo>
                    <a:pt x="722" y="226"/>
                  </a:lnTo>
                  <a:lnTo>
                    <a:pt x="722" y="226"/>
                  </a:lnTo>
                  <a:lnTo>
                    <a:pt x="718" y="226"/>
                  </a:lnTo>
                  <a:lnTo>
                    <a:pt x="718" y="226"/>
                  </a:lnTo>
                  <a:lnTo>
                    <a:pt x="718" y="226"/>
                  </a:lnTo>
                  <a:lnTo>
                    <a:pt x="718" y="226"/>
                  </a:lnTo>
                  <a:lnTo>
                    <a:pt x="713" y="226"/>
                  </a:lnTo>
                  <a:lnTo>
                    <a:pt x="713" y="226"/>
                  </a:lnTo>
                  <a:lnTo>
                    <a:pt x="709" y="226"/>
                  </a:lnTo>
                  <a:lnTo>
                    <a:pt x="709" y="226"/>
                  </a:lnTo>
                  <a:lnTo>
                    <a:pt x="709" y="231"/>
                  </a:lnTo>
                  <a:lnTo>
                    <a:pt x="704" y="231"/>
                  </a:lnTo>
                  <a:lnTo>
                    <a:pt x="704" y="231"/>
                  </a:lnTo>
                  <a:lnTo>
                    <a:pt x="704" y="231"/>
                  </a:lnTo>
                  <a:lnTo>
                    <a:pt x="704" y="231"/>
                  </a:lnTo>
                  <a:lnTo>
                    <a:pt x="700" y="231"/>
                  </a:lnTo>
                  <a:lnTo>
                    <a:pt x="700" y="231"/>
                  </a:lnTo>
                  <a:lnTo>
                    <a:pt x="695" y="231"/>
                  </a:lnTo>
                  <a:lnTo>
                    <a:pt x="695" y="231"/>
                  </a:lnTo>
                  <a:lnTo>
                    <a:pt x="695" y="235"/>
                  </a:lnTo>
                  <a:lnTo>
                    <a:pt x="695" y="235"/>
                  </a:lnTo>
                  <a:lnTo>
                    <a:pt x="691" y="235"/>
                  </a:lnTo>
                  <a:lnTo>
                    <a:pt x="691" y="235"/>
                  </a:lnTo>
                  <a:lnTo>
                    <a:pt x="691" y="235"/>
                  </a:lnTo>
                  <a:lnTo>
                    <a:pt x="686" y="235"/>
                  </a:lnTo>
                  <a:lnTo>
                    <a:pt x="686" y="235"/>
                  </a:lnTo>
                  <a:lnTo>
                    <a:pt x="686" y="235"/>
                  </a:lnTo>
                  <a:lnTo>
                    <a:pt x="686" y="235"/>
                  </a:lnTo>
                  <a:lnTo>
                    <a:pt x="682" y="235"/>
                  </a:lnTo>
                  <a:lnTo>
                    <a:pt x="682" y="235"/>
                  </a:lnTo>
                  <a:lnTo>
                    <a:pt x="682" y="240"/>
                  </a:lnTo>
                  <a:lnTo>
                    <a:pt x="677" y="240"/>
                  </a:lnTo>
                  <a:lnTo>
                    <a:pt x="677" y="240"/>
                  </a:lnTo>
                  <a:lnTo>
                    <a:pt x="677" y="240"/>
                  </a:lnTo>
                  <a:lnTo>
                    <a:pt x="677" y="240"/>
                  </a:lnTo>
                  <a:lnTo>
                    <a:pt x="677" y="240"/>
                  </a:lnTo>
                  <a:lnTo>
                    <a:pt x="673" y="240"/>
                  </a:lnTo>
                  <a:lnTo>
                    <a:pt x="673" y="240"/>
                  </a:lnTo>
                  <a:lnTo>
                    <a:pt x="673" y="240"/>
                  </a:lnTo>
                  <a:lnTo>
                    <a:pt x="668" y="240"/>
                  </a:lnTo>
                  <a:lnTo>
                    <a:pt x="668" y="240"/>
                  </a:lnTo>
                  <a:lnTo>
                    <a:pt x="668" y="240"/>
                  </a:lnTo>
                  <a:lnTo>
                    <a:pt x="668" y="240"/>
                  </a:lnTo>
                  <a:lnTo>
                    <a:pt x="668" y="240"/>
                  </a:lnTo>
                  <a:lnTo>
                    <a:pt x="664" y="240"/>
                  </a:lnTo>
                  <a:lnTo>
                    <a:pt x="664" y="240"/>
                  </a:lnTo>
                  <a:lnTo>
                    <a:pt x="659" y="240"/>
                  </a:lnTo>
                  <a:lnTo>
                    <a:pt x="664" y="244"/>
                  </a:lnTo>
                  <a:lnTo>
                    <a:pt x="664" y="244"/>
                  </a:lnTo>
                  <a:lnTo>
                    <a:pt x="664" y="244"/>
                  </a:lnTo>
                  <a:lnTo>
                    <a:pt x="659" y="244"/>
                  </a:lnTo>
                  <a:lnTo>
                    <a:pt x="659" y="244"/>
                  </a:lnTo>
                  <a:lnTo>
                    <a:pt x="659" y="244"/>
                  </a:lnTo>
                  <a:lnTo>
                    <a:pt x="659" y="244"/>
                  </a:lnTo>
                  <a:lnTo>
                    <a:pt x="655" y="244"/>
                  </a:lnTo>
                  <a:lnTo>
                    <a:pt x="655" y="244"/>
                  </a:lnTo>
                  <a:lnTo>
                    <a:pt x="650" y="244"/>
                  </a:lnTo>
                  <a:lnTo>
                    <a:pt x="650" y="244"/>
                  </a:lnTo>
                  <a:lnTo>
                    <a:pt x="650" y="244"/>
                  </a:lnTo>
                  <a:lnTo>
                    <a:pt x="650" y="244"/>
                  </a:lnTo>
                  <a:lnTo>
                    <a:pt x="650" y="244"/>
                  </a:lnTo>
                  <a:lnTo>
                    <a:pt x="650" y="244"/>
                  </a:lnTo>
                  <a:lnTo>
                    <a:pt x="650" y="249"/>
                  </a:lnTo>
                  <a:lnTo>
                    <a:pt x="650" y="249"/>
                  </a:lnTo>
                  <a:lnTo>
                    <a:pt x="650" y="249"/>
                  </a:lnTo>
                  <a:lnTo>
                    <a:pt x="646" y="249"/>
                  </a:lnTo>
                  <a:lnTo>
                    <a:pt x="646" y="249"/>
                  </a:lnTo>
                  <a:lnTo>
                    <a:pt x="646" y="249"/>
                  </a:lnTo>
                  <a:lnTo>
                    <a:pt x="646" y="249"/>
                  </a:lnTo>
                  <a:lnTo>
                    <a:pt x="646" y="249"/>
                  </a:lnTo>
                  <a:lnTo>
                    <a:pt x="646" y="249"/>
                  </a:lnTo>
                  <a:lnTo>
                    <a:pt x="646" y="249"/>
                  </a:lnTo>
                  <a:lnTo>
                    <a:pt x="646" y="249"/>
                  </a:lnTo>
                  <a:lnTo>
                    <a:pt x="641" y="249"/>
                  </a:lnTo>
                  <a:lnTo>
                    <a:pt x="637" y="249"/>
                  </a:lnTo>
                  <a:lnTo>
                    <a:pt x="628" y="253"/>
                  </a:lnTo>
                  <a:lnTo>
                    <a:pt x="628" y="253"/>
                  </a:lnTo>
                  <a:lnTo>
                    <a:pt x="623" y="253"/>
                  </a:lnTo>
                  <a:lnTo>
                    <a:pt x="623" y="253"/>
                  </a:lnTo>
                  <a:lnTo>
                    <a:pt x="623" y="253"/>
                  </a:lnTo>
                  <a:lnTo>
                    <a:pt x="619" y="253"/>
                  </a:lnTo>
                  <a:lnTo>
                    <a:pt x="619" y="253"/>
                  </a:lnTo>
                  <a:lnTo>
                    <a:pt x="623" y="253"/>
                  </a:lnTo>
                  <a:lnTo>
                    <a:pt x="623" y="253"/>
                  </a:lnTo>
                  <a:lnTo>
                    <a:pt x="623" y="253"/>
                  </a:lnTo>
                  <a:lnTo>
                    <a:pt x="623" y="253"/>
                  </a:lnTo>
                  <a:lnTo>
                    <a:pt x="623" y="253"/>
                  </a:lnTo>
                  <a:lnTo>
                    <a:pt x="623" y="253"/>
                  </a:lnTo>
                  <a:lnTo>
                    <a:pt x="623" y="253"/>
                  </a:lnTo>
                  <a:lnTo>
                    <a:pt x="623" y="253"/>
                  </a:lnTo>
                  <a:lnTo>
                    <a:pt x="619" y="253"/>
                  </a:lnTo>
                  <a:lnTo>
                    <a:pt x="614" y="253"/>
                  </a:lnTo>
                  <a:lnTo>
                    <a:pt x="614" y="253"/>
                  </a:lnTo>
                  <a:lnTo>
                    <a:pt x="610" y="253"/>
                  </a:lnTo>
                  <a:lnTo>
                    <a:pt x="610" y="253"/>
                  </a:lnTo>
                  <a:lnTo>
                    <a:pt x="610" y="253"/>
                  </a:lnTo>
                  <a:lnTo>
                    <a:pt x="610" y="253"/>
                  </a:lnTo>
                  <a:lnTo>
                    <a:pt x="610" y="253"/>
                  </a:lnTo>
                  <a:lnTo>
                    <a:pt x="605" y="253"/>
                  </a:lnTo>
                  <a:lnTo>
                    <a:pt x="605" y="253"/>
                  </a:lnTo>
                  <a:lnTo>
                    <a:pt x="605" y="258"/>
                  </a:lnTo>
                  <a:lnTo>
                    <a:pt x="605" y="253"/>
                  </a:lnTo>
                  <a:lnTo>
                    <a:pt x="601" y="253"/>
                  </a:lnTo>
                  <a:lnTo>
                    <a:pt x="601" y="258"/>
                  </a:lnTo>
                  <a:lnTo>
                    <a:pt x="601" y="258"/>
                  </a:lnTo>
                  <a:lnTo>
                    <a:pt x="596" y="258"/>
                  </a:lnTo>
                  <a:lnTo>
                    <a:pt x="596" y="258"/>
                  </a:lnTo>
                  <a:lnTo>
                    <a:pt x="596" y="258"/>
                  </a:lnTo>
                  <a:lnTo>
                    <a:pt x="596" y="258"/>
                  </a:lnTo>
                  <a:lnTo>
                    <a:pt x="596" y="253"/>
                  </a:lnTo>
                  <a:lnTo>
                    <a:pt x="596" y="253"/>
                  </a:lnTo>
                  <a:lnTo>
                    <a:pt x="601" y="253"/>
                  </a:lnTo>
                  <a:lnTo>
                    <a:pt x="601" y="253"/>
                  </a:lnTo>
                  <a:lnTo>
                    <a:pt x="601" y="253"/>
                  </a:lnTo>
                  <a:lnTo>
                    <a:pt x="601" y="253"/>
                  </a:lnTo>
                  <a:lnTo>
                    <a:pt x="601" y="253"/>
                  </a:lnTo>
                  <a:lnTo>
                    <a:pt x="601" y="253"/>
                  </a:lnTo>
                  <a:lnTo>
                    <a:pt x="601" y="253"/>
                  </a:lnTo>
                  <a:lnTo>
                    <a:pt x="601" y="253"/>
                  </a:lnTo>
                  <a:lnTo>
                    <a:pt x="601" y="253"/>
                  </a:lnTo>
                  <a:lnTo>
                    <a:pt x="596" y="253"/>
                  </a:lnTo>
                  <a:lnTo>
                    <a:pt x="596" y="253"/>
                  </a:lnTo>
                  <a:lnTo>
                    <a:pt x="596" y="253"/>
                  </a:lnTo>
                  <a:lnTo>
                    <a:pt x="591" y="253"/>
                  </a:lnTo>
                  <a:lnTo>
                    <a:pt x="591" y="253"/>
                  </a:lnTo>
                  <a:lnTo>
                    <a:pt x="582" y="258"/>
                  </a:lnTo>
                  <a:lnTo>
                    <a:pt x="582" y="258"/>
                  </a:lnTo>
                  <a:lnTo>
                    <a:pt x="582" y="258"/>
                  </a:lnTo>
                  <a:lnTo>
                    <a:pt x="578" y="258"/>
                  </a:lnTo>
                  <a:lnTo>
                    <a:pt x="578" y="258"/>
                  </a:lnTo>
                  <a:lnTo>
                    <a:pt x="578" y="262"/>
                  </a:lnTo>
                  <a:lnTo>
                    <a:pt x="573" y="262"/>
                  </a:lnTo>
                  <a:lnTo>
                    <a:pt x="573" y="258"/>
                  </a:lnTo>
                  <a:lnTo>
                    <a:pt x="573" y="258"/>
                  </a:lnTo>
                  <a:lnTo>
                    <a:pt x="578" y="258"/>
                  </a:lnTo>
                  <a:lnTo>
                    <a:pt x="578" y="258"/>
                  </a:lnTo>
                  <a:lnTo>
                    <a:pt x="578" y="258"/>
                  </a:lnTo>
                  <a:lnTo>
                    <a:pt x="578" y="258"/>
                  </a:lnTo>
                  <a:lnTo>
                    <a:pt x="578" y="258"/>
                  </a:lnTo>
                  <a:lnTo>
                    <a:pt x="578" y="258"/>
                  </a:lnTo>
                  <a:lnTo>
                    <a:pt x="578" y="258"/>
                  </a:lnTo>
                  <a:lnTo>
                    <a:pt x="573" y="258"/>
                  </a:lnTo>
                  <a:lnTo>
                    <a:pt x="573" y="258"/>
                  </a:lnTo>
                  <a:lnTo>
                    <a:pt x="569" y="262"/>
                  </a:lnTo>
                  <a:lnTo>
                    <a:pt x="569" y="262"/>
                  </a:lnTo>
                  <a:lnTo>
                    <a:pt x="569" y="262"/>
                  </a:lnTo>
                  <a:lnTo>
                    <a:pt x="569" y="258"/>
                  </a:lnTo>
                  <a:lnTo>
                    <a:pt x="569" y="258"/>
                  </a:lnTo>
                  <a:lnTo>
                    <a:pt x="569" y="258"/>
                  </a:lnTo>
                  <a:lnTo>
                    <a:pt x="564" y="262"/>
                  </a:lnTo>
                  <a:lnTo>
                    <a:pt x="564" y="262"/>
                  </a:lnTo>
                  <a:lnTo>
                    <a:pt x="560" y="262"/>
                  </a:lnTo>
                  <a:lnTo>
                    <a:pt x="560" y="262"/>
                  </a:lnTo>
                  <a:lnTo>
                    <a:pt x="560" y="262"/>
                  </a:lnTo>
                  <a:lnTo>
                    <a:pt x="560" y="262"/>
                  </a:lnTo>
                  <a:lnTo>
                    <a:pt x="564" y="262"/>
                  </a:lnTo>
                  <a:lnTo>
                    <a:pt x="564" y="258"/>
                  </a:lnTo>
                  <a:lnTo>
                    <a:pt x="564" y="258"/>
                  </a:lnTo>
                  <a:lnTo>
                    <a:pt x="569" y="258"/>
                  </a:lnTo>
                  <a:lnTo>
                    <a:pt x="569" y="258"/>
                  </a:lnTo>
                  <a:lnTo>
                    <a:pt x="573" y="258"/>
                  </a:lnTo>
                  <a:lnTo>
                    <a:pt x="573" y="258"/>
                  </a:lnTo>
                  <a:lnTo>
                    <a:pt x="573" y="258"/>
                  </a:lnTo>
                  <a:lnTo>
                    <a:pt x="573" y="258"/>
                  </a:lnTo>
                  <a:lnTo>
                    <a:pt x="573" y="258"/>
                  </a:lnTo>
                  <a:lnTo>
                    <a:pt x="573" y="258"/>
                  </a:lnTo>
                  <a:lnTo>
                    <a:pt x="578" y="258"/>
                  </a:lnTo>
                  <a:lnTo>
                    <a:pt x="578" y="253"/>
                  </a:lnTo>
                  <a:lnTo>
                    <a:pt x="582" y="253"/>
                  </a:lnTo>
                  <a:lnTo>
                    <a:pt x="587" y="253"/>
                  </a:lnTo>
                  <a:lnTo>
                    <a:pt x="591" y="249"/>
                  </a:lnTo>
                  <a:lnTo>
                    <a:pt x="596" y="249"/>
                  </a:lnTo>
                  <a:lnTo>
                    <a:pt x="601" y="249"/>
                  </a:lnTo>
                  <a:lnTo>
                    <a:pt x="605" y="244"/>
                  </a:lnTo>
                  <a:lnTo>
                    <a:pt x="614" y="244"/>
                  </a:lnTo>
                  <a:lnTo>
                    <a:pt x="614" y="244"/>
                  </a:lnTo>
                  <a:lnTo>
                    <a:pt x="614" y="244"/>
                  </a:lnTo>
                  <a:lnTo>
                    <a:pt x="614" y="244"/>
                  </a:lnTo>
                  <a:lnTo>
                    <a:pt x="614" y="249"/>
                  </a:lnTo>
                  <a:lnTo>
                    <a:pt x="614" y="249"/>
                  </a:lnTo>
                  <a:lnTo>
                    <a:pt x="614" y="244"/>
                  </a:lnTo>
                  <a:lnTo>
                    <a:pt x="614" y="249"/>
                  </a:lnTo>
                  <a:lnTo>
                    <a:pt x="614" y="249"/>
                  </a:lnTo>
                  <a:lnTo>
                    <a:pt x="614" y="249"/>
                  </a:lnTo>
                  <a:lnTo>
                    <a:pt x="614" y="249"/>
                  </a:lnTo>
                  <a:lnTo>
                    <a:pt x="610" y="249"/>
                  </a:lnTo>
                  <a:lnTo>
                    <a:pt x="610" y="249"/>
                  </a:lnTo>
                  <a:lnTo>
                    <a:pt x="610" y="249"/>
                  </a:lnTo>
                  <a:lnTo>
                    <a:pt x="614" y="249"/>
                  </a:lnTo>
                  <a:lnTo>
                    <a:pt x="614" y="249"/>
                  </a:lnTo>
                  <a:lnTo>
                    <a:pt x="614" y="249"/>
                  </a:lnTo>
                  <a:lnTo>
                    <a:pt x="614" y="249"/>
                  </a:lnTo>
                  <a:lnTo>
                    <a:pt x="619" y="249"/>
                  </a:lnTo>
                  <a:lnTo>
                    <a:pt x="619" y="249"/>
                  </a:lnTo>
                  <a:lnTo>
                    <a:pt x="619" y="249"/>
                  </a:lnTo>
                  <a:lnTo>
                    <a:pt x="619" y="249"/>
                  </a:lnTo>
                  <a:lnTo>
                    <a:pt x="619" y="249"/>
                  </a:lnTo>
                  <a:lnTo>
                    <a:pt x="619" y="249"/>
                  </a:lnTo>
                  <a:lnTo>
                    <a:pt x="619" y="249"/>
                  </a:lnTo>
                  <a:lnTo>
                    <a:pt x="619" y="249"/>
                  </a:lnTo>
                  <a:lnTo>
                    <a:pt x="619" y="249"/>
                  </a:lnTo>
                  <a:lnTo>
                    <a:pt x="619" y="249"/>
                  </a:lnTo>
                  <a:lnTo>
                    <a:pt x="623" y="244"/>
                  </a:lnTo>
                  <a:lnTo>
                    <a:pt x="623" y="244"/>
                  </a:lnTo>
                  <a:lnTo>
                    <a:pt x="628" y="244"/>
                  </a:lnTo>
                  <a:lnTo>
                    <a:pt x="632" y="240"/>
                  </a:lnTo>
                  <a:lnTo>
                    <a:pt x="637" y="240"/>
                  </a:lnTo>
                  <a:lnTo>
                    <a:pt x="637" y="240"/>
                  </a:lnTo>
                  <a:lnTo>
                    <a:pt x="641" y="240"/>
                  </a:lnTo>
                  <a:lnTo>
                    <a:pt x="650" y="235"/>
                  </a:lnTo>
                  <a:lnTo>
                    <a:pt x="655" y="235"/>
                  </a:lnTo>
                  <a:lnTo>
                    <a:pt x="659" y="235"/>
                  </a:lnTo>
                  <a:lnTo>
                    <a:pt x="659" y="235"/>
                  </a:lnTo>
                  <a:lnTo>
                    <a:pt x="659" y="235"/>
                  </a:lnTo>
                  <a:lnTo>
                    <a:pt x="659" y="235"/>
                  </a:lnTo>
                  <a:lnTo>
                    <a:pt x="659" y="235"/>
                  </a:lnTo>
                  <a:lnTo>
                    <a:pt x="659" y="235"/>
                  </a:lnTo>
                  <a:lnTo>
                    <a:pt x="659" y="235"/>
                  </a:lnTo>
                  <a:lnTo>
                    <a:pt x="664" y="235"/>
                  </a:lnTo>
                  <a:lnTo>
                    <a:pt x="664" y="235"/>
                  </a:lnTo>
                  <a:lnTo>
                    <a:pt x="664" y="235"/>
                  </a:lnTo>
                  <a:lnTo>
                    <a:pt x="664" y="231"/>
                  </a:lnTo>
                  <a:lnTo>
                    <a:pt x="668" y="231"/>
                  </a:lnTo>
                  <a:lnTo>
                    <a:pt x="668" y="231"/>
                  </a:lnTo>
                  <a:lnTo>
                    <a:pt x="673" y="231"/>
                  </a:lnTo>
                  <a:lnTo>
                    <a:pt x="677" y="226"/>
                  </a:lnTo>
                  <a:lnTo>
                    <a:pt x="682" y="226"/>
                  </a:lnTo>
                  <a:lnTo>
                    <a:pt x="682" y="226"/>
                  </a:lnTo>
                  <a:lnTo>
                    <a:pt x="682" y="226"/>
                  </a:lnTo>
                  <a:lnTo>
                    <a:pt x="686" y="226"/>
                  </a:lnTo>
                  <a:lnTo>
                    <a:pt x="691" y="226"/>
                  </a:lnTo>
                  <a:lnTo>
                    <a:pt x="691" y="226"/>
                  </a:lnTo>
                  <a:lnTo>
                    <a:pt x="691" y="226"/>
                  </a:lnTo>
                  <a:lnTo>
                    <a:pt x="691" y="226"/>
                  </a:lnTo>
                  <a:lnTo>
                    <a:pt x="691" y="226"/>
                  </a:lnTo>
                  <a:lnTo>
                    <a:pt x="691" y="226"/>
                  </a:lnTo>
                  <a:lnTo>
                    <a:pt x="691" y="226"/>
                  </a:lnTo>
                  <a:lnTo>
                    <a:pt x="691" y="226"/>
                  </a:lnTo>
                  <a:lnTo>
                    <a:pt x="691" y="226"/>
                  </a:lnTo>
                  <a:lnTo>
                    <a:pt x="691" y="226"/>
                  </a:lnTo>
                  <a:lnTo>
                    <a:pt x="691" y="226"/>
                  </a:lnTo>
                  <a:lnTo>
                    <a:pt x="695" y="222"/>
                  </a:lnTo>
                  <a:lnTo>
                    <a:pt x="695" y="222"/>
                  </a:lnTo>
                  <a:lnTo>
                    <a:pt x="695" y="222"/>
                  </a:lnTo>
                  <a:lnTo>
                    <a:pt x="700" y="217"/>
                  </a:lnTo>
                  <a:lnTo>
                    <a:pt x="704" y="217"/>
                  </a:lnTo>
                  <a:lnTo>
                    <a:pt x="709" y="213"/>
                  </a:lnTo>
                  <a:lnTo>
                    <a:pt x="709" y="213"/>
                  </a:lnTo>
                  <a:lnTo>
                    <a:pt x="713" y="213"/>
                  </a:lnTo>
                  <a:lnTo>
                    <a:pt x="713" y="213"/>
                  </a:lnTo>
                  <a:lnTo>
                    <a:pt x="713" y="213"/>
                  </a:lnTo>
                  <a:lnTo>
                    <a:pt x="713" y="213"/>
                  </a:lnTo>
                  <a:lnTo>
                    <a:pt x="713" y="213"/>
                  </a:lnTo>
                  <a:lnTo>
                    <a:pt x="713" y="208"/>
                  </a:lnTo>
                  <a:lnTo>
                    <a:pt x="718" y="208"/>
                  </a:lnTo>
                  <a:lnTo>
                    <a:pt x="722" y="208"/>
                  </a:lnTo>
                  <a:lnTo>
                    <a:pt x="732" y="204"/>
                  </a:lnTo>
                  <a:lnTo>
                    <a:pt x="732" y="204"/>
                  </a:lnTo>
                  <a:lnTo>
                    <a:pt x="732" y="204"/>
                  </a:lnTo>
                  <a:lnTo>
                    <a:pt x="736" y="204"/>
                  </a:lnTo>
                  <a:lnTo>
                    <a:pt x="741" y="199"/>
                  </a:lnTo>
                  <a:lnTo>
                    <a:pt x="736" y="199"/>
                  </a:lnTo>
                  <a:lnTo>
                    <a:pt x="732" y="204"/>
                  </a:lnTo>
                  <a:lnTo>
                    <a:pt x="722" y="204"/>
                  </a:lnTo>
                  <a:lnTo>
                    <a:pt x="718" y="204"/>
                  </a:lnTo>
                  <a:lnTo>
                    <a:pt x="713" y="204"/>
                  </a:lnTo>
                  <a:lnTo>
                    <a:pt x="713" y="204"/>
                  </a:lnTo>
                  <a:lnTo>
                    <a:pt x="713" y="204"/>
                  </a:lnTo>
                  <a:lnTo>
                    <a:pt x="718" y="204"/>
                  </a:lnTo>
                  <a:lnTo>
                    <a:pt x="718" y="199"/>
                  </a:lnTo>
                  <a:lnTo>
                    <a:pt x="718" y="199"/>
                  </a:lnTo>
                  <a:lnTo>
                    <a:pt x="722" y="199"/>
                  </a:lnTo>
                  <a:lnTo>
                    <a:pt x="722" y="199"/>
                  </a:lnTo>
                  <a:lnTo>
                    <a:pt x="722" y="199"/>
                  </a:lnTo>
                  <a:lnTo>
                    <a:pt x="722" y="199"/>
                  </a:lnTo>
                  <a:lnTo>
                    <a:pt x="727" y="199"/>
                  </a:lnTo>
                  <a:lnTo>
                    <a:pt x="722" y="195"/>
                  </a:lnTo>
                  <a:lnTo>
                    <a:pt x="722" y="195"/>
                  </a:lnTo>
                  <a:lnTo>
                    <a:pt x="718" y="199"/>
                  </a:lnTo>
                  <a:lnTo>
                    <a:pt x="718" y="199"/>
                  </a:lnTo>
                  <a:lnTo>
                    <a:pt x="718" y="199"/>
                  </a:lnTo>
                  <a:lnTo>
                    <a:pt x="718" y="199"/>
                  </a:lnTo>
                  <a:lnTo>
                    <a:pt x="713" y="199"/>
                  </a:lnTo>
                  <a:lnTo>
                    <a:pt x="713" y="199"/>
                  </a:lnTo>
                  <a:lnTo>
                    <a:pt x="709" y="204"/>
                  </a:lnTo>
                  <a:lnTo>
                    <a:pt x="704" y="208"/>
                  </a:lnTo>
                  <a:lnTo>
                    <a:pt x="704" y="208"/>
                  </a:lnTo>
                  <a:lnTo>
                    <a:pt x="700" y="208"/>
                  </a:lnTo>
                  <a:lnTo>
                    <a:pt x="700" y="208"/>
                  </a:lnTo>
                  <a:lnTo>
                    <a:pt x="704" y="199"/>
                  </a:lnTo>
                  <a:lnTo>
                    <a:pt x="704" y="199"/>
                  </a:lnTo>
                  <a:lnTo>
                    <a:pt x="704" y="199"/>
                  </a:lnTo>
                  <a:lnTo>
                    <a:pt x="704" y="199"/>
                  </a:lnTo>
                  <a:lnTo>
                    <a:pt x="704" y="199"/>
                  </a:lnTo>
                  <a:lnTo>
                    <a:pt x="700" y="199"/>
                  </a:lnTo>
                  <a:lnTo>
                    <a:pt x="700" y="195"/>
                  </a:lnTo>
                  <a:lnTo>
                    <a:pt x="704" y="195"/>
                  </a:lnTo>
                  <a:lnTo>
                    <a:pt x="704" y="195"/>
                  </a:lnTo>
                  <a:lnTo>
                    <a:pt x="700" y="195"/>
                  </a:lnTo>
                  <a:lnTo>
                    <a:pt x="700" y="195"/>
                  </a:lnTo>
                  <a:lnTo>
                    <a:pt x="695" y="195"/>
                  </a:lnTo>
                  <a:lnTo>
                    <a:pt x="691" y="195"/>
                  </a:lnTo>
                  <a:lnTo>
                    <a:pt x="686" y="195"/>
                  </a:lnTo>
                  <a:lnTo>
                    <a:pt x="686" y="195"/>
                  </a:lnTo>
                  <a:lnTo>
                    <a:pt x="686" y="195"/>
                  </a:lnTo>
                  <a:lnTo>
                    <a:pt x="686" y="199"/>
                  </a:lnTo>
                  <a:lnTo>
                    <a:pt x="682" y="199"/>
                  </a:lnTo>
                  <a:lnTo>
                    <a:pt x="677" y="199"/>
                  </a:lnTo>
                  <a:lnTo>
                    <a:pt x="673" y="199"/>
                  </a:lnTo>
                  <a:lnTo>
                    <a:pt x="677" y="195"/>
                  </a:lnTo>
                  <a:lnTo>
                    <a:pt x="677" y="195"/>
                  </a:lnTo>
                  <a:lnTo>
                    <a:pt x="682" y="195"/>
                  </a:lnTo>
                  <a:lnTo>
                    <a:pt x="686" y="195"/>
                  </a:lnTo>
                  <a:lnTo>
                    <a:pt x="686" y="195"/>
                  </a:lnTo>
                  <a:lnTo>
                    <a:pt x="686" y="190"/>
                  </a:lnTo>
                  <a:lnTo>
                    <a:pt x="691" y="190"/>
                  </a:lnTo>
                  <a:lnTo>
                    <a:pt x="691" y="190"/>
                  </a:lnTo>
                  <a:lnTo>
                    <a:pt x="691" y="190"/>
                  </a:lnTo>
                  <a:lnTo>
                    <a:pt x="691" y="190"/>
                  </a:lnTo>
                  <a:lnTo>
                    <a:pt x="691" y="186"/>
                  </a:lnTo>
                  <a:lnTo>
                    <a:pt x="695" y="186"/>
                  </a:lnTo>
                  <a:lnTo>
                    <a:pt x="700" y="186"/>
                  </a:lnTo>
                  <a:lnTo>
                    <a:pt x="700" y="181"/>
                  </a:lnTo>
                  <a:lnTo>
                    <a:pt x="704" y="181"/>
                  </a:lnTo>
                  <a:lnTo>
                    <a:pt x="704" y="181"/>
                  </a:lnTo>
                  <a:lnTo>
                    <a:pt x="709" y="172"/>
                  </a:lnTo>
                  <a:lnTo>
                    <a:pt x="713" y="172"/>
                  </a:lnTo>
                  <a:lnTo>
                    <a:pt x="718" y="167"/>
                  </a:lnTo>
                  <a:lnTo>
                    <a:pt x="722" y="167"/>
                  </a:lnTo>
                  <a:lnTo>
                    <a:pt x="727" y="163"/>
                  </a:lnTo>
                  <a:lnTo>
                    <a:pt x="732" y="163"/>
                  </a:lnTo>
                  <a:lnTo>
                    <a:pt x="732" y="163"/>
                  </a:lnTo>
                  <a:lnTo>
                    <a:pt x="732" y="163"/>
                  </a:lnTo>
                  <a:lnTo>
                    <a:pt x="732" y="163"/>
                  </a:lnTo>
                  <a:lnTo>
                    <a:pt x="727" y="163"/>
                  </a:lnTo>
                  <a:lnTo>
                    <a:pt x="727" y="163"/>
                  </a:lnTo>
                  <a:lnTo>
                    <a:pt x="718" y="167"/>
                  </a:lnTo>
                  <a:lnTo>
                    <a:pt x="713" y="167"/>
                  </a:lnTo>
                  <a:lnTo>
                    <a:pt x="713" y="167"/>
                  </a:lnTo>
                  <a:lnTo>
                    <a:pt x="713" y="167"/>
                  </a:lnTo>
                  <a:lnTo>
                    <a:pt x="713" y="167"/>
                  </a:lnTo>
                  <a:lnTo>
                    <a:pt x="713" y="172"/>
                  </a:lnTo>
                  <a:lnTo>
                    <a:pt x="709" y="172"/>
                  </a:lnTo>
                  <a:lnTo>
                    <a:pt x="709" y="172"/>
                  </a:lnTo>
                  <a:lnTo>
                    <a:pt x="704" y="172"/>
                  </a:lnTo>
                  <a:lnTo>
                    <a:pt x="704" y="172"/>
                  </a:lnTo>
                  <a:lnTo>
                    <a:pt x="695" y="176"/>
                  </a:lnTo>
                  <a:lnTo>
                    <a:pt x="691" y="176"/>
                  </a:lnTo>
                  <a:lnTo>
                    <a:pt x="691" y="172"/>
                  </a:lnTo>
                  <a:lnTo>
                    <a:pt x="691" y="172"/>
                  </a:lnTo>
                  <a:lnTo>
                    <a:pt x="691" y="172"/>
                  </a:lnTo>
                  <a:lnTo>
                    <a:pt x="691" y="172"/>
                  </a:lnTo>
                  <a:lnTo>
                    <a:pt x="691" y="167"/>
                  </a:lnTo>
                  <a:lnTo>
                    <a:pt x="695" y="163"/>
                  </a:lnTo>
                  <a:lnTo>
                    <a:pt x="695" y="163"/>
                  </a:lnTo>
                  <a:lnTo>
                    <a:pt x="695" y="163"/>
                  </a:lnTo>
                  <a:lnTo>
                    <a:pt x="695" y="163"/>
                  </a:lnTo>
                  <a:lnTo>
                    <a:pt x="695" y="158"/>
                  </a:lnTo>
                  <a:lnTo>
                    <a:pt x="695" y="158"/>
                  </a:lnTo>
                  <a:lnTo>
                    <a:pt x="695" y="158"/>
                  </a:lnTo>
                  <a:lnTo>
                    <a:pt x="695" y="158"/>
                  </a:lnTo>
                  <a:lnTo>
                    <a:pt x="695" y="158"/>
                  </a:lnTo>
                  <a:lnTo>
                    <a:pt x="704" y="154"/>
                  </a:lnTo>
                  <a:lnTo>
                    <a:pt x="709" y="154"/>
                  </a:lnTo>
                  <a:lnTo>
                    <a:pt x="709" y="154"/>
                  </a:lnTo>
                  <a:lnTo>
                    <a:pt x="713" y="154"/>
                  </a:lnTo>
                  <a:lnTo>
                    <a:pt x="713" y="154"/>
                  </a:lnTo>
                  <a:lnTo>
                    <a:pt x="713" y="154"/>
                  </a:lnTo>
                  <a:lnTo>
                    <a:pt x="713" y="158"/>
                  </a:lnTo>
                  <a:lnTo>
                    <a:pt x="713" y="158"/>
                  </a:lnTo>
                  <a:lnTo>
                    <a:pt x="709" y="158"/>
                  </a:lnTo>
                  <a:lnTo>
                    <a:pt x="704" y="158"/>
                  </a:lnTo>
                  <a:lnTo>
                    <a:pt x="709" y="158"/>
                  </a:lnTo>
                  <a:lnTo>
                    <a:pt x="713" y="158"/>
                  </a:lnTo>
                  <a:lnTo>
                    <a:pt x="713" y="158"/>
                  </a:lnTo>
                  <a:lnTo>
                    <a:pt x="713" y="158"/>
                  </a:lnTo>
                  <a:lnTo>
                    <a:pt x="713" y="158"/>
                  </a:lnTo>
                  <a:lnTo>
                    <a:pt x="713" y="158"/>
                  </a:lnTo>
                  <a:lnTo>
                    <a:pt x="713" y="163"/>
                  </a:lnTo>
                  <a:lnTo>
                    <a:pt x="718" y="158"/>
                  </a:lnTo>
                  <a:lnTo>
                    <a:pt x="722" y="158"/>
                  </a:lnTo>
                  <a:lnTo>
                    <a:pt x="722" y="158"/>
                  </a:lnTo>
                  <a:lnTo>
                    <a:pt x="718" y="158"/>
                  </a:lnTo>
                  <a:lnTo>
                    <a:pt x="718" y="154"/>
                  </a:lnTo>
                  <a:lnTo>
                    <a:pt x="718" y="154"/>
                  </a:lnTo>
                  <a:lnTo>
                    <a:pt x="722" y="154"/>
                  </a:lnTo>
                  <a:lnTo>
                    <a:pt x="722" y="154"/>
                  </a:lnTo>
                  <a:lnTo>
                    <a:pt x="722" y="154"/>
                  </a:lnTo>
                  <a:lnTo>
                    <a:pt x="722" y="154"/>
                  </a:lnTo>
                  <a:lnTo>
                    <a:pt x="718" y="154"/>
                  </a:lnTo>
                  <a:lnTo>
                    <a:pt x="713" y="154"/>
                  </a:lnTo>
                  <a:lnTo>
                    <a:pt x="713" y="154"/>
                  </a:lnTo>
                  <a:lnTo>
                    <a:pt x="709" y="154"/>
                  </a:lnTo>
                  <a:lnTo>
                    <a:pt x="709" y="154"/>
                  </a:lnTo>
                  <a:lnTo>
                    <a:pt x="709" y="154"/>
                  </a:lnTo>
                  <a:lnTo>
                    <a:pt x="713" y="149"/>
                  </a:lnTo>
                  <a:lnTo>
                    <a:pt x="713" y="149"/>
                  </a:lnTo>
                  <a:lnTo>
                    <a:pt x="718" y="149"/>
                  </a:lnTo>
                  <a:lnTo>
                    <a:pt x="718" y="149"/>
                  </a:lnTo>
                  <a:lnTo>
                    <a:pt x="713" y="149"/>
                  </a:lnTo>
                  <a:lnTo>
                    <a:pt x="713" y="149"/>
                  </a:lnTo>
                  <a:lnTo>
                    <a:pt x="718" y="149"/>
                  </a:lnTo>
                  <a:lnTo>
                    <a:pt x="718" y="149"/>
                  </a:lnTo>
                  <a:lnTo>
                    <a:pt x="713" y="149"/>
                  </a:lnTo>
                  <a:lnTo>
                    <a:pt x="713" y="149"/>
                  </a:lnTo>
                  <a:lnTo>
                    <a:pt x="713" y="149"/>
                  </a:lnTo>
                  <a:lnTo>
                    <a:pt x="713" y="145"/>
                  </a:lnTo>
                  <a:lnTo>
                    <a:pt x="718" y="145"/>
                  </a:lnTo>
                  <a:lnTo>
                    <a:pt x="718" y="145"/>
                  </a:lnTo>
                  <a:lnTo>
                    <a:pt x="718" y="145"/>
                  </a:lnTo>
                  <a:lnTo>
                    <a:pt x="713" y="149"/>
                  </a:lnTo>
                  <a:lnTo>
                    <a:pt x="713" y="149"/>
                  </a:lnTo>
                  <a:lnTo>
                    <a:pt x="713" y="149"/>
                  </a:lnTo>
                  <a:lnTo>
                    <a:pt x="709" y="149"/>
                  </a:lnTo>
                  <a:lnTo>
                    <a:pt x="709" y="149"/>
                  </a:lnTo>
                  <a:lnTo>
                    <a:pt x="709" y="149"/>
                  </a:lnTo>
                  <a:lnTo>
                    <a:pt x="713" y="145"/>
                  </a:lnTo>
                  <a:lnTo>
                    <a:pt x="713" y="145"/>
                  </a:lnTo>
                  <a:lnTo>
                    <a:pt x="713" y="145"/>
                  </a:lnTo>
                  <a:lnTo>
                    <a:pt x="718" y="140"/>
                  </a:lnTo>
                  <a:lnTo>
                    <a:pt x="718" y="140"/>
                  </a:lnTo>
                  <a:lnTo>
                    <a:pt x="718" y="140"/>
                  </a:lnTo>
                  <a:lnTo>
                    <a:pt x="718" y="140"/>
                  </a:lnTo>
                  <a:lnTo>
                    <a:pt x="718" y="140"/>
                  </a:lnTo>
                  <a:lnTo>
                    <a:pt x="718" y="140"/>
                  </a:lnTo>
                  <a:lnTo>
                    <a:pt x="718" y="140"/>
                  </a:lnTo>
                  <a:lnTo>
                    <a:pt x="718" y="140"/>
                  </a:lnTo>
                  <a:lnTo>
                    <a:pt x="718" y="140"/>
                  </a:lnTo>
                  <a:lnTo>
                    <a:pt x="722" y="140"/>
                  </a:lnTo>
                  <a:lnTo>
                    <a:pt x="722" y="140"/>
                  </a:lnTo>
                  <a:lnTo>
                    <a:pt x="722" y="136"/>
                  </a:lnTo>
                  <a:lnTo>
                    <a:pt x="727" y="136"/>
                  </a:lnTo>
                  <a:lnTo>
                    <a:pt x="727" y="136"/>
                  </a:lnTo>
                  <a:lnTo>
                    <a:pt x="727" y="136"/>
                  </a:lnTo>
                  <a:lnTo>
                    <a:pt x="732" y="136"/>
                  </a:lnTo>
                  <a:lnTo>
                    <a:pt x="732" y="136"/>
                  </a:lnTo>
                  <a:lnTo>
                    <a:pt x="732" y="136"/>
                  </a:lnTo>
                  <a:lnTo>
                    <a:pt x="736" y="131"/>
                  </a:lnTo>
                  <a:lnTo>
                    <a:pt x="736" y="131"/>
                  </a:lnTo>
                  <a:lnTo>
                    <a:pt x="745" y="127"/>
                  </a:lnTo>
                  <a:lnTo>
                    <a:pt x="754" y="127"/>
                  </a:lnTo>
                  <a:lnTo>
                    <a:pt x="754" y="127"/>
                  </a:lnTo>
                  <a:lnTo>
                    <a:pt x="754" y="127"/>
                  </a:lnTo>
                  <a:lnTo>
                    <a:pt x="759" y="127"/>
                  </a:lnTo>
                  <a:lnTo>
                    <a:pt x="759" y="127"/>
                  </a:lnTo>
                  <a:lnTo>
                    <a:pt x="759" y="127"/>
                  </a:lnTo>
                  <a:lnTo>
                    <a:pt x="759" y="127"/>
                  </a:lnTo>
                  <a:lnTo>
                    <a:pt x="759" y="127"/>
                  </a:lnTo>
                  <a:lnTo>
                    <a:pt x="763" y="127"/>
                  </a:lnTo>
                  <a:lnTo>
                    <a:pt x="763" y="122"/>
                  </a:lnTo>
                  <a:lnTo>
                    <a:pt x="763" y="122"/>
                  </a:lnTo>
                  <a:lnTo>
                    <a:pt x="763" y="122"/>
                  </a:lnTo>
                  <a:lnTo>
                    <a:pt x="759" y="127"/>
                  </a:lnTo>
                  <a:lnTo>
                    <a:pt x="763" y="122"/>
                  </a:lnTo>
                  <a:lnTo>
                    <a:pt x="763" y="122"/>
                  </a:lnTo>
                  <a:lnTo>
                    <a:pt x="768" y="122"/>
                  </a:lnTo>
                  <a:lnTo>
                    <a:pt x="772" y="118"/>
                  </a:lnTo>
                  <a:lnTo>
                    <a:pt x="772" y="118"/>
                  </a:lnTo>
                  <a:lnTo>
                    <a:pt x="777" y="118"/>
                  </a:lnTo>
                  <a:lnTo>
                    <a:pt x="777" y="118"/>
                  </a:lnTo>
                  <a:lnTo>
                    <a:pt x="777" y="118"/>
                  </a:lnTo>
                  <a:lnTo>
                    <a:pt x="777" y="118"/>
                  </a:lnTo>
                  <a:lnTo>
                    <a:pt x="781" y="118"/>
                  </a:lnTo>
                  <a:lnTo>
                    <a:pt x="781" y="118"/>
                  </a:lnTo>
                  <a:lnTo>
                    <a:pt x="786" y="118"/>
                  </a:lnTo>
                  <a:lnTo>
                    <a:pt x="786" y="118"/>
                  </a:lnTo>
                  <a:lnTo>
                    <a:pt x="786" y="118"/>
                  </a:lnTo>
                  <a:lnTo>
                    <a:pt x="786" y="118"/>
                  </a:lnTo>
                  <a:lnTo>
                    <a:pt x="786" y="118"/>
                  </a:lnTo>
                  <a:lnTo>
                    <a:pt x="786" y="118"/>
                  </a:lnTo>
                  <a:lnTo>
                    <a:pt x="781" y="118"/>
                  </a:lnTo>
                  <a:lnTo>
                    <a:pt x="781" y="122"/>
                  </a:lnTo>
                  <a:lnTo>
                    <a:pt x="781" y="122"/>
                  </a:lnTo>
                  <a:lnTo>
                    <a:pt x="786" y="118"/>
                  </a:lnTo>
                  <a:lnTo>
                    <a:pt x="786" y="118"/>
                  </a:lnTo>
                  <a:lnTo>
                    <a:pt x="786" y="118"/>
                  </a:lnTo>
                  <a:lnTo>
                    <a:pt x="786" y="122"/>
                  </a:lnTo>
                  <a:lnTo>
                    <a:pt x="786" y="122"/>
                  </a:lnTo>
                  <a:lnTo>
                    <a:pt x="790" y="122"/>
                  </a:lnTo>
                  <a:lnTo>
                    <a:pt x="790" y="122"/>
                  </a:lnTo>
                  <a:lnTo>
                    <a:pt x="795" y="118"/>
                  </a:lnTo>
                  <a:lnTo>
                    <a:pt x="799" y="118"/>
                  </a:lnTo>
                  <a:lnTo>
                    <a:pt x="808" y="118"/>
                  </a:lnTo>
                  <a:lnTo>
                    <a:pt x="808" y="113"/>
                  </a:lnTo>
                  <a:lnTo>
                    <a:pt x="813" y="113"/>
                  </a:lnTo>
                  <a:lnTo>
                    <a:pt x="813" y="113"/>
                  </a:lnTo>
                  <a:lnTo>
                    <a:pt x="813" y="118"/>
                  </a:lnTo>
                  <a:lnTo>
                    <a:pt x="813" y="118"/>
                  </a:lnTo>
                  <a:lnTo>
                    <a:pt x="817" y="118"/>
                  </a:lnTo>
                  <a:lnTo>
                    <a:pt x="817" y="118"/>
                  </a:lnTo>
                  <a:lnTo>
                    <a:pt x="822" y="118"/>
                  </a:lnTo>
                  <a:lnTo>
                    <a:pt x="826" y="113"/>
                  </a:lnTo>
                  <a:lnTo>
                    <a:pt x="831" y="113"/>
                  </a:lnTo>
                  <a:lnTo>
                    <a:pt x="831" y="113"/>
                  </a:lnTo>
                  <a:lnTo>
                    <a:pt x="835" y="109"/>
                  </a:lnTo>
                  <a:lnTo>
                    <a:pt x="835" y="109"/>
                  </a:lnTo>
                  <a:lnTo>
                    <a:pt x="844" y="104"/>
                  </a:lnTo>
                  <a:lnTo>
                    <a:pt x="844" y="104"/>
                  </a:lnTo>
                  <a:lnTo>
                    <a:pt x="844" y="100"/>
                  </a:lnTo>
                  <a:lnTo>
                    <a:pt x="844" y="100"/>
                  </a:lnTo>
                  <a:lnTo>
                    <a:pt x="849" y="100"/>
                  </a:lnTo>
                  <a:lnTo>
                    <a:pt x="849" y="100"/>
                  </a:lnTo>
                  <a:lnTo>
                    <a:pt x="849" y="100"/>
                  </a:lnTo>
                  <a:lnTo>
                    <a:pt x="853" y="100"/>
                  </a:lnTo>
                  <a:lnTo>
                    <a:pt x="853" y="100"/>
                  </a:lnTo>
                  <a:lnTo>
                    <a:pt x="858" y="100"/>
                  </a:lnTo>
                  <a:lnTo>
                    <a:pt x="858" y="95"/>
                  </a:lnTo>
                  <a:lnTo>
                    <a:pt x="858" y="95"/>
                  </a:lnTo>
                  <a:lnTo>
                    <a:pt x="863" y="95"/>
                  </a:lnTo>
                  <a:lnTo>
                    <a:pt x="863" y="95"/>
                  </a:lnTo>
                  <a:lnTo>
                    <a:pt x="863" y="95"/>
                  </a:lnTo>
                  <a:lnTo>
                    <a:pt x="863" y="95"/>
                  </a:lnTo>
                  <a:lnTo>
                    <a:pt x="853" y="95"/>
                  </a:lnTo>
                  <a:lnTo>
                    <a:pt x="853" y="95"/>
                  </a:lnTo>
                  <a:lnTo>
                    <a:pt x="853" y="95"/>
                  </a:lnTo>
                  <a:lnTo>
                    <a:pt x="849" y="95"/>
                  </a:lnTo>
                  <a:lnTo>
                    <a:pt x="844" y="95"/>
                  </a:lnTo>
                  <a:lnTo>
                    <a:pt x="840" y="95"/>
                  </a:lnTo>
                  <a:lnTo>
                    <a:pt x="835" y="100"/>
                  </a:lnTo>
                  <a:lnTo>
                    <a:pt x="831" y="100"/>
                  </a:lnTo>
                  <a:lnTo>
                    <a:pt x="831" y="100"/>
                  </a:lnTo>
                  <a:lnTo>
                    <a:pt x="835" y="100"/>
                  </a:lnTo>
                  <a:lnTo>
                    <a:pt x="835" y="95"/>
                  </a:lnTo>
                  <a:lnTo>
                    <a:pt x="831" y="95"/>
                  </a:lnTo>
                  <a:lnTo>
                    <a:pt x="831" y="95"/>
                  </a:lnTo>
                  <a:lnTo>
                    <a:pt x="831" y="95"/>
                  </a:lnTo>
                  <a:lnTo>
                    <a:pt x="831" y="95"/>
                  </a:lnTo>
                  <a:lnTo>
                    <a:pt x="831" y="100"/>
                  </a:lnTo>
                  <a:lnTo>
                    <a:pt x="826" y="100"/>
                  </a:lnTo>
                  <a:lnTo>
                    <a:pt x="831" y="100"/>
                  </a:lnTo>
                  <a:lnTo>
                    <a:pt x="831" y="95"/>
                  </a:lnTo>
                  <a:lnTo>
                    <a:pt x="826" y="95"/>
                  </a:lnTo>
                  <a:lnTo>
                    <a:pt x="822" y="95"/>
                  </a:lnTo>
                  <a:lnTo>
                    <a:pt x="817" y="95"/>
                  </a:lnTo>
                  <a:lnTo>
                    <a:pt x="817" y="95"/>
                  </a:lnTo>
                  <a:lnTo>
                    <a:pt x="817" y="95"/>
                  </a:lnTo>
                  <a:lnTo>
                    <a:pt x="817" y="95"/>
                  </a:lnTo>
                  <a:lnTo>
                    <a:pt x="813" y="95"/>
                  </a:lnTo>
                  <a:lnTo>
                    <a:pt x="813" y="95"/>
                  </a:lnTo>
                  <a:lnTo>
                    <a:pt x="813" y="95"/>
                  </a:lnTo>
                  <a:lnTo>
                    <a:pt x="813" y="95"/>
                  </a:lnTo>
                  <a:lnTo>
                    <a:pt x="808" y="95"/>
                  </a:lnTo>
                  <a:lnTo>
                    <a:pt x="804" y="91"/>
                  </a:lnTo>
                  <a:lnTo>
                    <a:pt x="804" y="91"/>
                  </a:lnTo>
                  <a:lnTo>
                    <a:pt x="808" y="86"/>
                  </a:lnTo>
                  <a:lnTo>
                    <a:pt x="808" y="86"/>
                  </a:lnTo>
                  <a:lnTo>
                    <a:pt x="813" y="86"/>
                  </a:lnTo>
                  <a:lnTo>
                    <a:pt x="813" y="86"/>
                  </a:lnTo>
                  <a:lnTo>
                    <a:pt x="813" y="86"/>
                  </a:lnTo>
                  <a:lnTo>
                    <a:pt x="817" y="82"/>
                  </a:lnTo>
                  <a:lnTo>
                    <a:pt x="817" y="82"/>
                  </a:lnTo>
                  <a:lnTo>
                    <a:pt x="817" y="82"/>
                  </a:lnTo>
                  <a:lnTo>
                    <a:pt x="817" y="82"/>
                  </a:lnTo>
                  <a:lnTo>
                    <a:pt x="817" y="82"/>
                  </a:lnTo>
                  <a:lnTo>
                    <a:pt x="817" y="82"/>
                  </a:lnTo>
                  <a:lnTo>
                    <a:pt x="822" y="82"/>
                  </a:lnTo>
                  <a:lnTo>
                    <a:pt x="826" y="82"/>
                  </a:lnTo>
                  <a:lnTo>
                    <a:pt x="826" y="82"/>
                  </a:lnTo>
                  <a:lnTo>
                    <a:pt x="826" y="82"/>
                  </a:lnTo>
                  <a:lnTo>
                    <a:pt x="826" y="77"/>
                  </a:lnTo>
                  <a:lnTo>
                    <a:pt x="826" y="77"/>
                  </a:lnTo>
                  <a:lnTo>
                    <a:pt x="822" y="77"/>
                  </a:lnTo>
                  <a:lnTo>
                    <a:pt x="822" y="77"/>
                  </a:lnTo>
                  <a:lnTo>
                    <a:pt x="817" y="72"/>
                  </a:lnTo>
                  <a:lnTo>
                    <a:pt x="817" y="72"/>
                  </a:lnTo>
                  <a:lnTo>
                    <a:pt x="822" y="72"/>
                  </a:lnTo>
                  <a:lnTo>
                    <a:pt x="822" y="68"/>
                  </a:lnTo>
                  <a:lnTo>
                    <a:pt x="826" y="68"/>
                  </a:lnTo>
                  <a:lnTo>
                    <a:pt x="822" y="68"/>
                  </a:lnTo>
                  <a:lnTo>
                    <a:pt x="822" y="72"/>
                  </a:lnTo>
                  <a:lnTo>
                    <a:pt x="826" y="68"/>
                  </a:lnTo>
                  <a:lnTo>
                    <a:pt x="831" y="68"/>
                  </a:lnTo>
                  <a:lnTo>
                    <a:pt x="835" y="68"/>
                  </a:lnTo>
                  <a:lnTo>
                    <a:pt x="840" y="68"/>
                  </a:lnTo>
                  <a:lnTo>
                    <a:pt x="840" y="68"/>
                  </a:lnTo>
                  <a:lnTo>
                    <a:pt x="844" y="68"/>
                  </a:lnTo>
                  <a:lnTo>
                    <a:pt x="849" y="68"/>
                  </a:lnTo>
                  <a:lnTo>
                    <a:pt x="849" y="68"/>
                  </a:lnTo>
                  <a:lnTo>
                    <a:pt x="853" y="63"/>
                  </a:lnTo>
                  <a:lnTo>
                    <a:pt x="853" y="68"/>
                  </a:lnTo>
                  <a:lnTo>
                    <a:pt x="853" y="68"/>
                  </a:lnTo>
                  <a:lnTo>
                    <a:pt x="853" y="68"/>
                  </a:lnTo>
                  <a:lnTo>
                    <a:pt x="858" y="68"/>
                  </a:lnTo>
                  <a:lnTo>
                    <a:pt x="858" y="68"/>
                  </a:lnTo>
                  <a:lnTo>
                    <a:pt x="858" y="68"/>
                  </a:lnTo>
                  <a:lnTo>
                    <a:pt x="858" y="63"/>
                  </a:lnTo>
                  <a:lnTo>
                    <a:pt x="858" y="63"/>
                  </a:lnTo>
                  <a:lnTo>
                    <a:pt x="863" y="63"/>
                  </a:lnTo>
                  <a:lnTo>
                    <a:pt x="867" y="63"/>
                  </a:lnTo>
                  <a:lnTo>
                    <a:pt x="872" y="63"/>
                  </a:lnTo>
                  <a:lnTo>
                    <a:pt x="872" y="63"/>
                  </a:lnTo>
                  <a:lnTo>
                    <a:pt x="876" y="63"/>
                  </a:lnTo>
                  <a:lnTo>
                    <a:pt x="881" y="63"/>
                  </a:lnTo>
                  <a:lnTo>
                    <a:pt x="885" y="63"/>
                  </a:lnTo>
                  <a:lnTo>
                    <a:pt x="890" y="63"/>
                  </a:lnTo>
                  <a:lnTo>
                    <a:pt x="890" y="63"/>
                  </a:lnTo>
                  <a:lnTo>
                    <a:pt x="885" y="63"/>
                  </a:lnTo>
                  <a:lnTo>
                    <a:pt x="885" y="63"/>
                  </a:lnTo>
                  <a:lnTo>
                    <a:pt x="885" y="63"/>
                  </a:lnTo>
                  <a:lnTo>
                    <a:pt x="885" y="63"/>
                  </a:lnTo>
                  <a:lnTo>
                    <a:pt x="885" y="63"/>
                  </a:lnTo>
                  <a:lnTo>
                    <a:pt x="881" y="68"/>
                  </a:lnTo>
                  <a:lnTo>
                    <a:pt x="876" y="68"/>
                  </a:lnTo>
                  <a:lnTo>
                    <a:pt x="876" y="68"/>
                  </a:lnTo>
                  <a:lnTo>
                    <a:pt x="872" y="68"/>
                  </a:lnTo>
                  <a:lnTo>
                    <a:pt x="872" y="72"/>
                  </a:lnTo>
                  <a:lnTo>
                    <a:pt x="876" y="72"/>
                  </a:lnTo>
                  <a:lnTo>
                    <a:pt x="881" y="72"/>
                  </a:lnTo>
                  <a:lnTo>
                    <a:pt x="881" y="72"/>
                  </a:lnTo>
                  <a:lnTo>
                    <a:pt x="881" y="72"/>
                  </a:lnTo>
                  <a:lnTo>
                    <a:pt x="885" y="72"/>
                  </a:lnTo>
                  <a:lnTo>
                    <a:pt x="885" y="77"/>
                  </a:lnTo>
                  <a:lnTo>
                    <a:pt x="890" y="77"/>
                  </a:lnTo>
                  <a:lnTo>
                    <a:pt x="894" y="72"/>
                  </a:lnTo>
                  <a:lnTo>
                    <a:pt x="899" y="72"/>
                  </a:lnTo>
                  <a:lnTo>
                    <a:pt x="899" y="72"/>
                  </a:lnTo>
                  <a:lnTo>
                    <a:pt x="899" y="72"/>
                  </a:lnTo>
                  <a:lnTo>
                    <a:pt x="899" y="72"/>
                  </a:lnTo>
                  <a:lnTo>
                    <a:pt x="899" y="72"/>
                  </a:lnTo>
                  <a:lnTo>
                    <a:pt x="903" y="72"/>
                  </a:lnTo>
                  <a:lnTo>
                    <a:pt x="903" y="72"/>
                  </a:lnTo>
                  <a:lnTo>
                    <a:pt x="903" y="68"/>
                  </a:lnTo>
                  <a:lnTo>
                    <a:pt x="899" y="68"/>
                  </a:lnTo>
                  <a:lnTo>
                    <a:pt x="899" y="68"/>
                  </a:lnTo>
                  <a:lnTo>
                    <a:pt x="899" y="68"/>
                  </a:lnTo>
                  <a:lnTo>
                    <a:pt x="903" y="63"/>
                  </a:lnTo>
                  <a:lnTo>
                    <a:pt x="903" y="63"/>
                  </a:lnTo>
                  <a:lnTo>
                    <a:pt x="903" y="63"/>
                  </a:lnTo>
                  <a:lnTo>
                    <a:pt x="903" y="63"/>
                  </a:lnTo>
                  <a:lnTo>
                    <a:pt x="908" y="59"/>
                  </a:lnTo>
                  <a:lnTo>
                    <a:pt x="908" y="59"/>
                  </a:lnTo>
                  <a:lnTo>
                    <a:pt x="908" y="59"/>
                  </a:lnTo>
                  <a:lnTo>
                    <a:pt x="908" y="59"/>
                  </a:lnTo>
                  <a:lnTo>
                    <a:pt x="908" y="63"/>
                  </a:lnTo>
                  <a:lnTo>
                    <a:pt x="908" y="63"/>
                  </a:lnTo>
                  <a:lnTo>
                    <a:pt x="903" y="63"/>
                  </a:lnTo>
                  <a:lnTo>
                    <a:pt x="903" y="68"/>
                  </a:lnTo>
                  <a:lnTo>
                    <a:pt x="903" y="68"/>
                  </a:lnTo>
                  <a:lnTo>
                    <a:pt x="908" y="68"/>
                  </a:lnTo>
                  <a:lnTo>
                    <a:pt x="908" y="68"/>
                  </a:lnTo>
                  <a:lnTo>
                    <a:pt x="908" y="68"/>
                  </a:lnTo>
                  <a:lnTo>
                    <a:pt x="908" y="72"/>
                  </a:lnTo>
                  <a:lnTo>
                    <a:pt x="908" y="72"/>
                  </a:lnTo>
                  <a:lnTo>
                    <a:pt x="912" y="72"/>
                  </a:lnTo>
                  <a:lnTo>
                    <a:pt x="917" y="72"/>
                  </a:lnTo>
                  <a:lnTo>
                    <a:pt x="917" y="68"/>
                  </a:lnTo>
                  <a:lnTo>
                    <a:pt x="917" y="68"/>
                  </a:lnTo>
                  <a:lnTo>
                    <a:pt x="917" y="68"/>
                  </a:lnTo>
                  <a:lnTo>
                    <a:pt x="917" y="68"/>
                  </a:lnTo>
                  <a:lnTo>
                    <a:pt x="912" y="68"/>
                  </a:lnTo>
                  <a:lnTo>
                    <a:pt x="908" y="68"/>
                  </a:lnTo>
                  <a:lnTo>
                    <a:pt x="908" y="68"/>
                  </a:lnTo>
                  <a:lnTo>
                    <a:pt x="908" y="68"/>
                  </a:lnTo>
                  <a:lnTo>
                    <a:pt x="908" y="63"/>
                  </a:lnTo>
                  <a:lnTo>
                    <a:pt x="908" y="63"/>
                  </a:lnTo>
                  <a:lnTo>
                    <a:pt x="917" y="63"/>
                  </a:lnTo>
                  <a:lnTo>
                    <a:pt x="917" y="59"/>
                  </a:lnTo>
                  <a:lnTo>
                    <a:pt x="917" y="59"/>
                  </a:lnTo>
                  <a:lnTo>
                    <a:pt x="917" y="59"/>
                  </a:lnTo>
                  <a:lnTo>
                    <a:pt x="912" y="59"/>
                  </a:lnTo>
                  <a:lnTo>
                    <a:pt x="912" y="59"/>
                  </a:lnTo>
                  <a:lnTo>
                    <a:pt x="912" y="59"/>
                  </a:lnTo>
                  <a:lnTo>
                    <a:pt x="912" y="59"/>
                  </a:lnTo>
                  <a:lnTo>
                    <a:pt x="908" y="59"/>
                  </a:lnTo>
                  <a:lnTo>
                    <a:pt x="908" y="59"/>
                  </a:lnTo>
                  <a:lnTo>
                    <a:pt x="903" y="54"/>
                  </a:lnTo>
                  <a:lnTo>
                    <a:pt x="903" y="54"/>
                  </a:lnTo>
                  <a:lnTo>
                    <a:pt x="908" y="54"/>
                  </a:lnTo>
                  <a:lnTo>
                    <a:pt x="912" y="50"/>
                  </a:lnTo>
                  <a:lnTo>
                    <a:pt x="912" y="45"/>
                  </a:lnTo>
                  <a:lnTo>
                    <a:pt x="917" y="36"/>
                  </a:lnTo>
                  <a:lnTo>
                    <a:pt x="917" y="36"/>
                  </a:lnTo>
                  <a:lnTo>
                    <a:pt x="917" y="32"/>
                  </a:lnTo>
                  <a:lnTo>
                    <a:pt x="917" y="32"/>
                  </a:lnTo>
                  <a:lnTo>
                    <a:pt x="917" y="32"/>
                  </a:lnTo>
                  <a:lnTo>
                    <a:pt x="917" y="32"/>
                  </a:lnTo>
                  <a:lnTo>
                    <a:pt x="917" y="32"/>
                  </a:lnTo>
                  <a:lnTo>
                    <a:pt x="917" y="32"/>
                  </a:lnTo>
                  <a:lnTo>
                    <a:pt x="917" y="32"/>
                  </a:lnTo>
                  <a:lnTo>
                    <a:pt x="917" y="32"/>
                  </a:lnTo>
                  <a:lnTo>
                    <a:pt x="917" y="32"/>
                  </a:lnTo>
                  <a:lnTo>
                    <a:pt x="921" y="32"/>
                  </a:lnTo>
                  <a:lnTo>
                    <a:pt x="926" y="27"/>
                  </a:lnTo>
                  <a:lnTo>
                    <a:pt x="935" y="27"/>
                  </a:lnTo>
                  <a:lnTo>
                    <a:pt x="935" y="23"/>
                  </a:lnTo>
                  <a:lnTo>
                    <a:pt x="939" y="27"/>
                  </a:lnTo>
                  <a:lnTo>
                    <a:pt x="944" y="27"/>
                  </a:lnTo>
                  <a:lnTo>
                    <a:pt x="948" y="27"/>
                  </a:lnTo>
                  <a:lnTo>
                    <a:pt x="953" y="27"/>
                  </a:lnTo>
                  <a:lnTo>
                    <a:pt x="957" y="27"/>
                  </a:lnTo>
                  <a:lnTo>
                    <a:pt x="962" y="27"/>
                  </a:lnTo>
                  <a:lnTo>
                    <a:pt x="966" y="23"/>
                  </a:lnTo>
                  <a:lnTo>
                    <a:pt x="975" y="23"/>
                  </a:lnTo>
                  <a:lnTo>
                    <a:pt x="975" y="23"/>
                  </a:lnTo>
                  <a:lnTo>
                    <a:pt x="975" y="23"/>
                  </a:lnTo>
                  <a:lnTo>
                    <a:pt x="975" y="23"/>
                  </a:lnTo>
                  <a:lnTo>
                    <a:pt x="980" y="18"/>
                  </a:lnTo>
                  <a:lnTo>
                    <a:pt x="985" y="18"/>
                  </a:lnTo>
                  <a:lnTo>
                    <a:pt x="989" y="18"/>
                  </a:lnTo>
                  <a:lnTo>
                    <a:pt x="1007" y="14"/>
                  </a:lnTo>
                  <a:lnTo>
                    <a:pt x="1012" y="9"/>
                  </a:lnTo>
                  <a:lnTo>
                    <a:pt x="1016" y="9"/>
                  </a:lnTo>
                  <a:lnTo>
                    <a:pt x="1016" y="9"/>
                  </a:lnTo>
                  <a:lnTo>
                    <a:pt x="1016" y="9"/>
                  </a:lnTo>
                  <a:lnTo>
                    <a:pt x="1016" y="9"/>
                  </a:lnTo>
                  <a:lnTo>
                    <a:pt x="1016" y="9"/>
                  </a:lnTo>
                  <a:lnTo>
                    <a:pt x="1016" y="9"/>
                  </a:lnTo>
                  <a:lnTo>
                    <a:pt x="1012" y="9"/>
                  </a:lnTo>
                  <a:lnTo>
                    <a:pt x="1012" y="9"/>
                  </a:lnTo>
                  <a:lnTo>
                    <a:pt x="1012" y="9"/>
                  </a:lnTo>
                  <a:lnTo>
                    <a:pt x="1012" y="14"/>
                  </a:lnTo>
                  <a:lnTo>
                    <a:pt x="1012" y="9"/>
                  </a:lnTo>
                  <a:lnTo>
                    <a:pt x="1016" y="9"/>
                  </a:lnTo>
                  <a:lnTo>
                    <a:pt x="1021" y="9"/>
                  </a:lnTo>
                  <a:lnTo>
                    <a:pt x="1030" y="9"/>
                  </a:lnTo>
                  <a:lnTo>
                    <a:pt x="1030" y="9"/>
                  </a:lnTo>
                  <a:lnTo>
                    <a:pt x="1039" y="9"/>
                  </a:lnTo>
                  <a:lnTo>
                    <a:pt x="1039" y="9"/>
                  </a:lnTo>
                  <a:lnTo>
                    <a:pt x="1039" y="9"/>
                  </a:lnTo>
                  <a:lnTo>
                    <a:pt x="1034" y="9"/>
                  </a:lnTo>
                  <a:lnTo>
                    <a:pt x="1034" y="9"/>
                  </a:lnTo>
                  <a:lnTo>
                    <a:pt x="1030" y="14"/>
                  </a:lnTo>
                  <a:lnTo>
                    <a:pt x="1034" y="14"/>
                  </a:lnTo>
                  <a:lnTo>
                    <a:pt x="1030" y="14"/>
                  </a:lnTo>
                  <a:lnTo>
                    <a:pt x="1034" y="14"/>
                  </a:lnTo>
                  <a:lnTo>
                    <a:pt x="1034" y="9"/>
                  </a:lnTo>
                  <a:lnTo>
                    <a:pt x="1039" y="9"/>
                  </a:lnTo>
                  <a:lnTo>
                    <a:pt x="1039" y="9"/>
                  </a:lnTo>
                  <a:lnTo>
                    <a:pt x="1039" y="9"/>
                  </a:lnTo>
                  <a:lnTo>
                    <a:pt x="1043" y="9"/>
                  </a:lnTo>
                  <a:lnTo>
                    <a:pt x="1039" y="9"/>
                  </a:lnTo>
                  <a:lnTo>
                    <a:pt x="1043" y="9"/>
                  </a:lnTo>
                  <a:lnTo>
                    <a:pt x="1039" y="9"/>
                  </a:lnTo>
                  <a:lnTo>
                    <a:pt x="1048" y="5"/>
                  </a:lnTo>
                  <a:lnTo>
                    <a:pt x="1052" y="5"/>
                  </a:lnTo>
                  <a:lnTo>
                    <a:pt x="1057" y="5"/>
                  </a:lnTo>
                  <a:lnTo>
                    <a:pt x="1057" y="5"/>
                  </a:lnTo>
                  <a:lnTo>
                    <a:pt x="1052" y="5"/>
                  </a:lnTo>
                  <a:lnTo>
                    <a:pt x="1052" y="5"/>
                  </a:lnTo>
                  <a:lnTo>
                    <a:pt x="1052" y="5"/>
                  </a:lnTo>
                  <a:lnTo>
                    <a:pt x="1052" y="5"/>
                  </a:lnTo>
                  <a:lnTo>
                    <a:pt x="1052" y="5"/>
                  </a:lnTo>
                  <a:lnTo>
                    <a:pt x="1052" y="5"/>
                  </a:lnTo>
                  <a:lnTo>
                    <a:pt x="1057" y="5"/>
                  </a:lnTo>
                  <a:lnTo>
                    <a:pt x="1057" y="5"/>
                  </a:lnTo>
                  <a:lnTo>
                    <a:pt x="1061" y="5"/>
                  </a:lnTo>
                  <a:lnTo>
                    <a:pt x="1061" y="5"/>
                  </a:lnTo>
                  <a:lnTo>
                    <a:pt x="1066" y="9"/>
                  </a:lnTo>
                  <a:lnTo>
                    <a:pt x="1066" y="5"/>
                  </a:lnTo>
                  <a:lnTo>
                    <a:pt x="1070" y="5"/>
                  </a:lnTo>
                  <a:lnTo>
                    <a:pt x="1075" y="5"/>
                  </a:lnTo>
                  <a:lnTo>
                    <a:pt x="1079" y="5"/>
                  </a:lnTo>
                  <a:lnTo>
                    <a:pt x="1084" y="5"/>
                  </a:lnTo>
                  <a:lnTo>
                    <a:pt x="1088" y="0"/>
                  </a:lnTo>
                  <a:lnTo>
                    <a:pt x="1093" y="0"/>
                  </a:lnTo>
                  <a:lnTo>
                    <a:pt x="1093" y="0"/>
                  </a:lnTo>
                  <a:lnTo>
                    <a:pt x="1093" y="0"/>
                  </a:lnTo>
                  <a:lnTo>
                    <a:pt x="1093" y="0"/>
                  </a:lnTo>
                  <a:lnTo>
                    <a:pt x="1093" y="0"/>
                  </a:lnTo>
                  <a:lnTo>
                    <a:pt x="1093" y="5"/>
                  </a:lnTo>
                  <a:lnTo>
                    <a:pt x="1093" y="5"/>
                  </a:lnTo>
                  <a:lnTo>
                    <a:pt x="1093" y="5"/>
                  </a:lnTo>
                  <a:lnTo>
                    <a:pt x="1093" y="5"/>
                  </a:lnTo>
                  <a:lnTo>
                    <a:pt x="1088" y="9"/>
                  </a:lnTo>
                  <a:lnTo>
                    <a:pt x="1084" y="9"/>
                  </a:lnTo>
                  <a:lnTo>
                    <a:pt x="1084" y="9"/>
                  </a:lnTo>
                  <a:lnTo>
                    <a:pt x="1079" y="9"/>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nvGrpSpPr>
            <p:cNvPr id="2" name="Group 1">
              <a:extLst>
                <a:ext uri="{FF2B5EF4-FFF2-40B4-BE49-F238E27FC236}">
                  <a16:creationId xmlns:a16="http://schemas.microsoft.com/office/drawing/2014/main" id="{469C8D20-C11D-3D40-BF53-2B8CF85EDDD2}"/>
                </a:ext>
              </a:extLst>
            </p:cNvPr>
            <p:cNvGrpSpPr/>
            <p:nvPr/>
          </p:nvGrpSpPr>
          <p:grpSpPr>
            <a:xfrm>
              <a:off x="908341" y="404664"/>
              <a:ext cx="11916988" cy="6453336"/>
              <a:chOff x="908341" y="404664"/>
              <a:chExt cx="11916988" cy="6453336"/>
            </a:xfrm>
          </p:grpSpPr>
          <p:sp>
            <p:nvSpPr>
              <p:cNvPr id="369" name="Freeform 5">
                <a:extLst>
                  <a:ext uri="{FF2B5EF4-FFF2-40B4-BE49-F238E27FC236}">
                    <a16:creationId xmlns:a16="http://schemas.microsoft.com/office/drawing/2014/main" id="{AE639C77-388E-F948-85FF-CDC76D7763DB}"/>
                  </a:ext>
                </a:extLst>
              </p:cNvPr>
              <p:cNvSpPr>
                <a:spLocks/>
              </p:cNvSpPr>
              <p:nvPr/>
            </p:nvSpPr>
            <p:spPr bwMode="auto">
              <a:xfrm>
                <a:off x="7815104" y="2440508"/>
                <a:ext cx="511346" cy="431035"/>
              </a:xfrm>
              <a:custGeom>
                <a:avLst/>
                <a:gdLst>
                  <a:gd name="T0" fmla="*/ 158 w 213"/>
                  <a:gd name="T1" fmla="*/ 14 h 177"/>
                  <a:gd name="T2" fmla="*/ 163 w 213"/>
                  <a:gd name="T3" fmla="*/ 28 h 177"/>
                  <a:gd name="T4" fmla="*/ 172 w 213"/>
                  <a:gd name="T5" fmla="*/ 32 h 177"/>
                  <a:gd name="T6" fmla="*/ 190 w 213"/>
                  <a:gd name="T7" fmla="*/ 19 h 177"/>
                  <a:gd name="T8" fmla="*/ 195 w 213"/>
                  <a:gd name="T9" fmla="*/ 23 h 177"/>
                  <a:gd name="T10" fmla="*/ 204 w 213"/>
                  <a:gd name="T11" fmla="*/ 23 h 177"/>
                  <a:gd name="T12" fmla="*/ 213 w 213"/>
                  <a:gd name="T13" fmla="*/ 23 h 177"/>
                  <a:gd name="T14" fmla="*/ 213 w 213"/>
                  <a:gd name="T15" fmla="*/ 23 h 177"/>
                  <a:gd name="T16" fmla="*/ 208 w 213"/>
                  <a:gd name="T17" fmla="*/ 28 h 177"/>
                  <a:gd name="T18" fmla="*/ 195 w 213"/>
                  <a:gd name="T19" fmla="*/ 32 h 177"/>
                  <a:gd name="T20" fmla="*/ 177 w 213"/>
                  <a:gd name="T21" fmla="*/ 32 h 177"/>
                  <a:gd name="T22" fmla="*/ 167 w 213"/>
                  <a:gd name="T23" fmla="*/ 41 h 177"/>
                  <a:gd name="T24" fmla="*/ 163 w 213"/>
                  <a:gd name="T25" fmla="*/ 50 h 177"/>
                  <a:gd name="T26" fmla="*/ 172 w 213"/>
                  <a:gd name="T27" fmla="*/ 59 h 177"/>
                  <a:gd name="T28" fmla="*/ 172 w 213"/>
                  <a:gd name="T29" fmla="*/ 64 h 177"/>
                  <a:gd name="T30" fmla="*/ 167 w 213"/>
                  <a:gd name="T31" fmla="*/ 73 h 177"/>
                  <a:gd name="T32" fmla="*/ 167 w 213"/>
                  <a:gd name="T33" fmla="*/ 82 h 177"/>
                  <a:gd name="T34" fmla="*/ 158 w 213"/>
                  <a:gd name="T35" fmla="*/ 86 h 177"/>
                  <a:gd name="T36" fmla="*/ 158 w 213"/>
                  <a:gd name="T37" fmla="*/ 95 h 177"/>
                  <a:gd name="T38" fmla="*/ 149 w 213"/>
                  <a:gd name="T39" fmla="*/ 104 h 177"/>
                  <a:gd name="T40" fmla="*/ 149 w 213"/>
                  <a:gd name="T41" fmla="*/ 118 h 177"/>
                  <a:gd name="T42" fmla="*/ 145 w 213"/>
                  <a:gd name="T43" fmla="*/ 132 h 177"/>
                  <a:gd name="T44" fmla="*/ 136 w 213"/>
                  <a:gd name="T45" fmla="*/ 132 h 177"/>
                  <a:gd name="T46" fmla="*/ 127 w 213"/>
                  <a:gd name="T47" fmla="*/ 136 h 177"/>
                  <a:gd name="T48" fmla="*/ 122 w 213"/>
                  <a:gd name="T49" fmla="*/ 141 h 177"/>
                  <a:gd name="T50" fmla="*/ 113 w 213"/>
                  <a:gd name="T51" fmla="*/ 145 h 177"/>
                  <a:gd name="T52" fmla="*/ 109 w 213"/>
                  <a:gd name="T53" fmla="*/ 159 h 177"/>
                  <a:gd name="T54" fmla="*/ 109 w 213"/>
                  <a:gd name="T55" fmla="*/ 168 h 177"/>
                  <a:gd name="T56" fmla="*/ 91 w 213"/>
                  <a:gd name="T57" fmla="*/ 172 h 177"/>
                  <a:gd name="T58" fmla="*/ 77 w 213"/>
                  <a:gd name="T59" fmla="*/ 177 h 177"/>
                  <a:gd name="T60" fmla="*/ 27 w 213"/>
                  <a:gd name="T61" fmla="*/ 172 h 177"/>
                  <a:gd name="T62" fmla="*/ 32 w 213"/>
                  <a:gd name="T63" fmla="*/ 145 h 177"/>
                  <a:gd name="T64" fmla="*/ 14 w 213"/>
                  <a:gd name="T65" fmla="*/ 136 h 177"/>
                  <a:gd name="T66" fmla="*/ 9 w 213"/>
                  <a:gd name="T67" fmla="*/ 114 h 177"/>
                  <a:gd name="T68" fmla="*/ 9 w 213"/>
                  <a:gd name="T69" fmla="*/ 100 h 177"/>
                  <a:gd name="T70" fmla="*/ 0 w 213"/>
                  <a:gd name="T71" fmla="*/ 95 h 177"/>
                  <a:gd name="T72" fmla="*/ 5 w 213"/>
                  <a:gd name="T73" fmla="*/ 82 h 177"/>
                  <a:gd name="T74" fmla="*/ 5 w 213"/>
                  <a:gd name="T75" fmla="*/ 77 h 177"/>
                  <a:gd name="T76" fmla="*/ 5 w 213"/>
                  <a:gd name="T77" fmla="*/ 73 h 177"/>
                  <a:gd name="T78" fmla="*/ 5 w 213"/>
                  <a:gd name="T79" fmla="*/ 64 h 177"/>
                  <a:gd name="T80" fmla="*/ 9 w 213"/>
                  <a:gd name="T81" fmla="*/ 64 h 177"/>
                  <a:gd name="T82" fmla="*/ 18 w 213"/>
                  <a:gd name="T83" fmla="*/ 64 h 177"/>
                  <a:gd name="T84" fmla="*/ 27 w 213"/>
                  <a:gd name="T85" fmla="*/ 68 h 177"/>
                  <a:gd name="T86" fmla="*/ 36 w 213"/>
                  <a:gd name="T87" fmla="*/ 59 h 177"/>
                  <a:gd name="T88" fmla="*/ 36 w 213"/>
                  <a:gd name="T89" fmla="*/ 55 h 177"/>
                  <a:gd name="T90" fmla="*/ 50 w 213"/>
                  <a:gd name="T91" fmla="*/ 50 h 177"/>
                  <a:gd name="T92" fmla="*/ 55 w 213"/>
                  <a:gd name="T93" fmla="*/ 41 h 177"/>
                  <a:gd name="T94" fmla="*/ 64 w 213"/>
                  <a:gd name="T95" fmla="*/ 28 h 177"/>
                  <a:gd name="T96" fmla="*/ 73 w 213"/>
                  <a:gd name="T97" fmla="*/ 23 h 177"/>
                  <a:gd name="T98" fmla="*/ 95 w 213"/>
                  <a:gd name="T99" fmla="*/ 28 h 177"/>
                  <a:gd name="T100" fmla="*/ 104 w 213"/>
                  <a:gd name="T101" fmla="*/ 28 h 177"/>
                  <a:gd name="T102" fmla="*/ 113 w 213"/>
                  <a:gd name="T103" fmla="*/ 32 h 177"/>
                  <a:gd name="T104" fmla="*/ 118 w 213"/>
                  <a:gd name="T105" fmla="*/ 28 h 177"/>
                  <a:gd name="T106" fmla="*/ 122 w 213"/>
                  <a:gd name="T107" fmla="*/ 23 h 177"/>
                  <a:gd name="T108" fmla="*/ 127 w 213"/>
                  <a:gd name="T109" fmla="*/ 23 h 177"/>
                  <a:gd name="T110" fmla="*/ 136 w 213"/>
                  <a:gd name="T111" fmla="*/ 19 h 177"/>
                  <a:gd name="T112" fmla="*/ 136 w 213"/>
                  <a:gd name="T113" fmla="*/ 14 h 177"/>
                  <a:gd name="T114" fmla="*/ 145 w 213"/>
                  <a:gd name="T115"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3" h="177">
                    <a:moveTo>
                      <a:pt x="154" y="14"/>
                    </a:moveTo>
                    <a:lnTo>
                      <a:pt x="154" y="14"/>
                    </a:lnTo>
                    <a:lnTo>
                      <a:pt x="154" y="14"/>
                    </a:lnTo>
                    <a:lnTo>
                      <a:pt x="154" y="14"/>
                    </a:lnTo>
                    <a:lnTo>
                      <a:pt x="158" y="14"/>
                    </a:lnTo>
                    <a:lnTo>
                      <a:pt x="158" y="14"/>
                    </a:lnTo>
                    <a:lnTo>
                      <a:pt x="158" y="14"/>
                    </a:lnTo>
                    <a:lnTo>
                      <a:pt x="158" y="14"/>
                    </a:lnTo>
                    <a:lnTo>
                      <a:pt x="158" y="14"/>
                    </a:lnTo>
                    <a:lnTo>
                      <a:pt x="158" y="19"/>
                    </a:lnTo>
                    <a:lnTo>
                      <a:pt x="158" y="23"/>
                    </a:lnTo>
                    <a:lnTo>
                      <a:pt x="158" y="23"/>
                    </a:lnTo>
                    <a:lnTo>
                      <a:pt x="158" y="28"/>
                    </a:lnTo>
                    <a:lnTo>
                      <a:pt x="163" y="28"/>
                    </a:lnTo>
                    <a:lnTo>
                      <a:pt x="163" y="32"/>
                    </a:lnTo>
                    <a:lnTo>
                      <a:pt x="167" y="37"/>
                    </a:lnTo>
                    <a:lnTo>
                      <a:pt x="167" y="37"/>
                    </a:lnTo>
                    <a:lnTo>
                      <a:pt x="167" y="37"/>
                    </a:lnTo>
                    <a:lnTo>
                      <a:pt x="167" y="37"/>
                    </a:lnTo>
                    <a:lnTo>
                      <a:pt x="172" y="32"/>
                    </a:lnTo>
                    <a:lnTo>
                      <a:pt x="172" y="32"/>
                    </a:lnTo>
                    <a:lnTo>
                      <a:pt x="177" y="28"/>
                    </a:lnTo>
                    <a:lnTo>
                      <a:pt x="181" y="28"/>
                    </a:lnTo>
                    <a:lnTo>
                      <a:pt x="181" y="28"/>
                    </a:lnTo>
                    <a:lnTo>
                      <a:pt x="181" y="23"/>
                    </a:lnTo>
                    <a:lnTo>
                      <a:pt x="186" y="23"/>
                    </a:lnTo>
                    <a:lnTo>
                      <a:pt x="190" y="19"/>
                    </a:lnTo>
                    <a:lnTo>
                      <a:pt x="190" y="19"/>
                    </a:lnTo>
                    <a:lnTo>
                      <a:pt x="195" y="19"/>
                    </a:lnTo>
                    <a:lnTo>
                      <a:pt x="195" y="19"/>
                    </a:lnTo>
                    <a:lnTo>
                      <a:pt x="195" y="19"/>
                    </a:lnTo>
                    <a:lnTo>
                      <a:pt x="195" y="19"/>
                    </a:lnTo>
                    <a:lnTo>
                      <a:pt x="195" y="23"/>
                    </a:lnTo>
                    <a:lnTo>
                      <a:pt x="195" y="23"/>
                    </a:lnTo>
                    <a:lnTo>
                      <a:pt x="195" y="23"/>
                    </a:lnTo>
                    <a:lnTo>
                      <a:pt x="195" y="23"/>
                    </a:lnTo>
                    <a:lnTo>
                      <a:pt x="195" y="23"/>
                    </a:lnTo>
                    <a:lnTo>
                      <a:pt x="195" y="23"/>
                    </a:lnTo>
                    <a:lnTo>
                      <a:pt x="199" y="23"/>
                    </a:lnTo>
                    <a:lnTo>
                      <a:pt x="199" y="23"/>
                    </a:lnTo>
                    <a:lnTo>
                      <a:pt x="204" y="23"/>
                    </a:lnTo>
                    <a:lnTo>
                      <a:pt x="204" y="23"/>
                    </a:lnTo>
                    <a:lnTo>
                      <a:pt x="204" y="19"/>
                    </a:lnTo>
                    <a:lnTo>
                      <a:pt x="204" y="19"/>
                    </a:lnTo>
                    <a:lnTo>
                      <a:pt x="208" y="19"/>
                    </a:lnTo>
                    <a:lnTo>
                      <a:pt x="208" y="23"/>
                    </a:lnTo>
                    <a:lnTo>
                      <a:pt x="208" y="19"/>
                    </a:lnTo>
                    <a:lnTo>
                      <a:pt x="213" y="23"/>
                    </a:lnTo>
                    <a:lnTo>
                      <a:pt x="213" y="23"/>
                    </a:lnTo>
                    <a:lnTo>
                      <a:pt x="213" y="23"/>
                    </a:lnTo>
                    <a:lnTo>
                      <a:pt x="213" y="23"/>
                    </a:lnTo>
                    <a:lnTo>
                      <a:pt x="213" y="23"/>
                    </a:lnTo>
                    <a:lnTo>
                      <a:pt x="213" y="23"/>
                    </a:lnTo>
                    <a:lnTo>
                      <a:pt x="213" y="23"/>
                    </a:lnTo>
                    <a:lnTo>
                      <a:pt x="213" y="23"/>
                    </a:lnTo>
                    <a:lnTo>
                      <a:pt x="213" y="23"/>
                    </a:lnTo>
                    <a:lnTo>
                      <a:pt x="208" y="23"/>
                    </a:lnTo>
                    <a:lnTo>
                      <a:pt x="208" y="23"/>
                    </a:lnTo>
                    <a:lnTo>
                      <a:pt x="208" y="28"/>
                    </a:lnTo>
                    <a:lnTo>
                      <a:pt x="208" y="28"/>
                    </a:lnTo>
                    <a:lnTo>
                      <a:pt x="208" y="28"/>
                    </a:lnTo>
                    <a:lnTo>
                      <a:pt x="208" y="28"/>
                    </a:lnTo>
                    <a:lnTo>
                      <a:pt x="208" y="28"/>
                    </a:lnTo>
                    <a:lnTo>
                      <a:pt x="204" y="32"/>
                    </a:lnTo>
                    <a:lnTo>
                      <a:pt x="204" y="32"/>
                    </a:lnTo>
                    <a:lnTo>
                      <a:pt x="204" y="32"/>
                    </a:lnTo>
                    <a:lnTo>
                      <a:pt x="199" y="32"/>
                    </a:lnTo>
                    <a:lnTo>
                      <a:pt x="199" y="32"/>
                    </a:lnTo>
                    <a:lnTo>
                      <a:pt x="199" y="32"/>
                    </a:lnTo>
                    <a:lnTo>
                      <a:pt x="195" y="32"/>
                    </a:lnTo>
                    <a:lnTo>
                      <a:pt x="190" y="32"/>
                    </a:lnTo>
                    <a:lnTo>
                      <a:pt x="186" y="32"/>
                    </a:lnTo>
                    <a:lnTo>
                      <a:pt x="181" y="32"/>
                    </a:lnTo>
                    <a:lnTo>
                      <a:pt x="181" y="32"/>
                    </a:lnTo>
                    <a:lnTo>
                      <a:pt x="181" y="32"/>
                    </a:lnTo>
                    <a:lnTo>
                      <a:pt x="177" y="32"/>
                    </a:lnTo>
                    <a:lnTo>
                      <a:pt x="177" y="32"/>
                    </a:lnTo>
                    <a:lnTo>
                      <a:pt x="177" y="37"/>
                    </a:lnTo>
                    <a:lnTo>
                      <a:pt x="177" y="37"/>
                    </a:lnTo>
                    <a:lnTo>
                      <a:pt x="172" y="37"/>
                    </a:lnTo>
                    <a:lnTo>
                      <a:pt x="172" y="37"/>
                    </a:lnTo>
                    <a:lnTo>
                      <a:pt x="172" y="41"/>
                    </a:lnTo>
                    <a:lnTo>
                      <a:pt x="167" y="41"/>
                    </a:lnTo>
                    <a:lnTo>
                      <a:pt x="167" y="41"/>
                    </a:lnTo>
                    <a:lnTo>
                      <a:pt x="167" y="41"/>
                    </a:lnTo>
                    <a:lnTo>
                      <a:pt x="167" y="41"/>
                    </a:lnTo>
                    <a:lnTo>
                      <a:pt x="167" y="41"/>
                    </a:lnTo>
                    <a:lnTo>
                      <a:pt x="163" y="46"/>
                    </a:lnTo>
                    <a:lnTo>
                      <a:pt x="163" y="46"/>
                    </a:lnTo>
                    <a:lnTo>
                      <a:pt x="163" y="50"/>
                    </a:lnTo>
                    <a:lnTo>
                      <a:pt x="163" y="50"/>
                    </a:lnTo>
                    <a:lnTo>
                      <a:pt x="167" y="50"/>
                    </a:lnTo>
                    <a:lnTo>
                      <a:pt x="167" y="50"/>
                    </a:lnTo>
                    <a:lnTo>
                      <a:pt x="167" y="50"/>
                    </a:lnTo>
                    <a:lnTo>
                      <a:pt x="167" y="55"/>
                    </a:lnTo>
                    <a:lnTo>
                      <a:pt x="172" y="55"/>
                    </a:lnTo>
                    <a:lnTo>
                      <a:pt x="172" y="59"/>
                    </a:lnTo>
                    <a:lnTo>
                      <a:pt x="172" y="59"/>
                    </a:lnTo>
                    <a:lnTo>
                      <a:pt x="172" y="59"/>
                    </a:lnTo>
                    <a:lnTo>
                      <a:pt x="172" y="59"/>
                    </a:lnTo>
                    <a:lnTo>
                      <a:pt x="172" y="64"/>
                    </a:lnTo>
                    <a:lnTo>
                      <a:pt x="172" y="64"/>
                    </a:lnTo>
                    <a:lnTo>
                      <a:pt x="172" y="64"/>
                    </a:lnTo>
                    <a:lnTo>
                      <a:pt x="172" y="64"/>
                    </a:lnTo>
                    <a:lnTo>
                      <a:pt x="172" y="64"/>
                    </a:lnTo>
                    <a:lnTo>
                      <a:pt x="172" y="64"/>
                    </a:lnTo>
                    <a:lnTo>
                      <a:pt x="172" y="64"/>
                    </a:lnTo>
                    <a:lnTo>
                      <a:pt x="172" y="68"/>
                    </a:lnTo>
                    <a:lnTo>
                      <a:pt x="172" y="68"/>
                    </a:lnTo>
                    <a:lnTo>
                      <a:pt x="172" y="68"/>
                    </a:lnTo>
                    <a:lnTo>
                      <a:pt x="172" y="68"/>
                    </a:lnTo>
                    <a:lnTo>
                      <a:pt x="167" y="73"/>
                    </a:lnTo>
                    <a:lnTo>
                      <a:pt x="167" y="73"/>
                    </a:lnTo>
                    <a:lnTo>
                      <a:pt x="167" y="77"/>
                    </a:lnTo>
                    <a:lnTo>
                      <a:pt x="167" y="77"/>
                    </a:lnTo>
                    <a:lnTo>
                      <a:pt x="167" y="77"/>
                    </a:lnTo>
                    <a:lnTo>
                      <a:pt x="167" y="77"/>
                    </a:lnTo>
                    <a:lnTo>
                      <a:pt x="167" y="77"/>
                    </a:lnTo>
                    <a:lnTo>
                      <a:pt x="167" y="82"/>
                    </a:lnTo>
                    <a:lnTo>
                      <a:pt x="172" y="82"/>
                    </a:lnTo>
                    <a:lnTo>
                      <a:pt x="172" y="82"/>
                    </a:lnTo>
                    <a:lnTo>
                      <a:pt x="172" y="86"/>
                    </a:lnTo>
                    <a:lnTo>
                      <a:pt x="172" y="86"/>
                    </a:lnTo>
                    <a:lnTo>
                      <a:pt x="167" y="86"/>
                    </a:lnTo>
                    <a:lnTo>
                      <a:pt x="163" y="86"/>
                    </a:lnTo>
                    <a:lnTo>
                      <a:pt x="158" y="86"/>
                    </a:lnTo>
                    <a:lnTo>
                      <a:pt x="158" y="86"/>
                    </a:lnTo>
                    <a:lnTo>
                      <a:pt x="158" y="86"/>
                    </a:lnTo>
                    <a:lnTo>
                      <a:pt x="154" y="86"/>
                    </a:lnTo>
                    <a:lnTo>
                      <a:pt x="154" y="86"/>
                    </a:lnTo>
                    <a:lnTo>
                      <a:pt x="154" y="91"/>
                    </a:lnTo>
                    <a:lnTo>
                      <a:pt x="154" y="91"/>
                    </a:lnTo>
                    <a:lnTo>
                      <a:pt x="158" y="95"/>
                    </a:lnTo>
                    <a:lnTo>
                      <a:pt x="158" y="100"/>
                    </a:lnTo>
                    <a:lnTo>
                      <a:pt x="163" y="100"/>
                    </a:lnTo>
                    <a:lnTo>
                      <a:pt x="163" y="100"/>
                    </a:lnTo>
                    <a:lnTo>
                      <a:pt x="158" y="104"/>
                    </a:lnTo>
                    <a:lnTo>
                      <a:pt x="158" y="104"/>
                    </a:lnTo>
                    <a:lnTo>
                      <a:pt x="154" y="104"/>
                    </a:lnTo>
                    <a:lnTo>
                      <a:pt x="149" y="104"/>
                    </a:lnTo>
                    <a:lnTo>
                      <a:pt x="149" y="104"/>
                    </a:lnTo>
                    <a:lnTo>
                      <a:pt x="149" y="109"/>
                    </a:lnTo>
                    <a:lnTo>
                      <a:pt x="149" y="114"/>
                    </a:lnTo>
                    <a:lnTo>
                      <a:pt x="149" y="114"/>
                    </a:lnTo>
                    <a:lnTo>
                      <a:pt x="149" y="114"/>
                    </a:lnTo>
                    <a:lnTo>
                      <a:pt x="149" y="118"/>
                    </a:lnTo>
                    <a:lnTo>
                      <a:pt x="149" y="118"/>
                    </a:lnTo>
                    <a:lnTo>
                      <a:pt x="149" y="123"/>
                    </a:lnTo>
                    <a:lnTo>
                      <a:pt x="149" y="127"/>
                    </a:lnTo>
                    <a:lnTo>
                      <a:pt x="149" y="127"/>
                    </a:lnTo>
                    <a:lnTo>
                      <a:pt x="149" y="132"/>
                    </a:lnTo>
                    <a:lnTo>
                      <a:pt x="149" y="132"/>
                    </a:lnTo>
                    <a:lnTo>
                      <a:pt x="145" y="132"/>
                    </a:lnTo>
                    <a:lnTo>
                      <a:pt x="145" y="132"/>
                    </a:lnTo>
                    <a:lnTo>
                      <a:pt x="145" y="132"/>
                    </a:lnTo>
                    <a:lnTo>
                      <a:pt x="140" y="132"/>
                    </a:lnTo>
                    <a:lnTo>
                      <a:pt x="140" y="132"/>
                    </a:lnTo>
                    <a:lnTo>
                      <a:pt x="140" y="132"/>
                    </a:lnTo>
                    <a:lnTo>
                      <a:pt x="140" y="132"/>
                    </a:lnTo>
                    <a:lnTo>
                      <a:pt x="136" y="132"/>
                    </a:lnTo>
                    <a:lnTo>
                      <a:pt x="136" y="132"/>
                    </a:lnTo>
                    <a:lnTo>
                      <a:pt x="136" y="132"/>
                    </a:lnTo>
                    <a:lnTo>
                      <a:pt x="131" y="132"/>
                    </a:lnTo>
                    <a:lnTo>
                      <a:pt x="131" y="132"/>
                    </a:lnTo>
                    <a:lnTo>
                      <a:pt x="127" y="136"/>
                    </a:lnTo>
                    <a:lnTo>
                      <a:pt x="127" y="136"/>
                    </a:lnTo>
                    <a:lnTo>
                      <a:pt x="127" y="136"/>
                    </a:lnTo>
                    <a:lnTo>
                      <a:pt x="127" y="136"/>
                    </a:lnTo>
                    <a:lnTo>
                      <a:pt x="127" y="136"/>
                    </a:lnTo>
                    <a:lnTo>
                      <a:pt x="127" y="141"/>
                    </a:lnTo>
                    <a:lnTo>
                      <a:pt x="127" y="141"/>
                    </a:lnTo>
                    <a:lnTo>
                      <a:pt x="127" y="141"/>
                    </a:lnTo>
                    <a:lnTo>
                      <a:pt x="127" y="141"/>
                    </a:lnTo>
                    <a:lnTo>
                      <a:pt x="127" y="141"/>
                    </a:lnTo>
                    <a:lnTo>
                      <a:pt x="122" y="141"/>
                    </a:lnTo>
                    <a:lnTo>
                      <a:pt x="118" y="141"/>
                    </a:lnTo>
                    <a:lnTo>
                      <a:pt x="118" y="141"/>
                    </a:lnTo>
                    <a:lnTo>
                      <a:pt x="118" y="141"/>
                    </a:lnTo>
                    <a:lnTo>
                      <a:pt x="113" y="141"/>
                    </a:lnTo>
                    <a:lnTo>
                      <a:pt x="113" y="141"/>
                    </a:lnTo>
                    <a:lnTo>
                      <a:pt x="113" y="145"/>
                    </a:lnTo>
                    <a:lnTo>
                      <a:pt x="113" y="145"/>
                    </a:lnTo>
                    <a:lnTo>
                      <a:pt x="113" y="145"/>
                    </a:lnTo>
                    <a:lnTo>
                      <a:pt x="109" y="145"/>
                    </a:lnTo>
                    <a:lnTo>
                      <a:pt x="109" y="150"/>
                    </a:lnTo>
                    <a:lnTo>
                      <a:pt x="109" y="150"/>
                    </a:lnTo>
                    <a:lnTo>
                      <a:pt x="109" y="154"/>
                    </a:lnTo>
                    <a:lnTo>
                      <a:pt x="109" y="154"/>
                    </a:lnTo>
                    <a:lnTo>
                      <a:pt x="109" y="159"/>
                    </a:lnTo>
                    <a:lnTo>
                      <a:pt x="109" y="163"/>
                    </a:lnTo>
                    <a:lnTo>
                      <a:pt x="109" y="163"/>
                    </a:lnTo>
                    <a:lnTo>
                      <a:pt x="109" y="163"/>
                    </a:lnTo>
                    <a:lnTo>
                      <a:pt x="113" y="168"/>
                    </a:lnTo>
                    <a:lnTo>
                      <a:pt x="113" y="168"/>
                    </a:lnTo>
                    <a:lnTo>
                      <a:pt x="109" y="168"/>
                    </a:lnTo>
                    <a:lnTo>
                      <a:pt x="109" y="168"/>
                    </a:lnTo>
                    <a:lnTo>
                      <a:pt x="104" y="168"/>
                    </a:lnTo>
                    <a:lnTo>
                      <a:pt x="100" y="172"/>
                    </a:lnTo>
                    <a:lnTo>
                      <a:pt x="100" y="172"/>
                    </a:lnTo>
                    <a:lnTo>
                      <a:pt x="95" y="172"/>
                    </a:lnTo>
                    <a:lnTo>
                      <a:pt x="91" y="172"/>
                    </a:lnTo>
                    <a:lnTo>
                      <a:pt x="91" y="177"/>
                    </a:lnTo>
                    <a:lnTo>
                      <a:pt x="91" y="172"/>
                    </a:lnTo>
                    <a:lnTo>
                      <a:pt x="86" y="172"/>
                    </a:lnTo>
                    <a:lnTo>
                      <a:pt x="82" y="177"/>
                    </a:lnTo>
                    <a:lnTo>
                      <a:pt x="82" y="177"/>
                    </a:lnTo>
                    <a:lnTo>
                      <a:pt x="82" y="177"/>
                    </a:lnTo>
                    <a:lnTo>
                      <a:pt x="77" y="177"/>
                    </a:lnTo>
                    <a:lnTo>
                      <a:pt x="77" y="177"/>
                    </a:lnTo>
                    <a:lnTo>
                      <a:pt x="77" y="177"/>
                    </a:lnTo>
                    <a:lnTo>
                      <a:pt x="73" y="177"/>
                    </a:lnTo>
                    <a:lnTo>
                      <a:pt x="68" y="177"/>
                    </a:lnTo>
                    <a:lnTo>
                      <a:pt x="50" y="177"/>
                    </a:lnTo>
                    <a:lnTo>
                      <a:pt x="50" y="177"/>
                    </a:lnTo>
                    <a:lnTo>
                      <a:pt x="41" y="177"/>
                    </a:lnTo>
                    <a:lnTo>
                      <a:pt x="32" y="172"/>
                    </a:lnTo>
                    <a:lnTo>
                      <a:pt x="27" y="172"/>
                    </a:lnTo>
                    <a:lnTo>
                      <a:pt x="23" y="172"/>
                    </a:lnTo>
                    <a:lnTo>
                      <a:pt x="27" y="163"/>
                    </a:lnTo>
                    <a:lnTo>
                      <a:pt x="27" y="159"/>
                    </a:lnTo>
                    <a:lnTo>
                      <a:pt x="32" y="154"/>
                    </a:lnTo>
                    <a:lnTo>
                      <a:pt x="32" y="150"/>
                    </a:lnTo>
                    <a:lnTo>
                      <a:pt x="32" y="150"/>
                    </a:lnTo>
                    <a:lnTo>
                      <a:pt x="32" y="145"/>
                    </a:lnTo>
                    <a:lnTo>
                      <a:pt x="32" y="141"/>
                    </a:lnTo>
                    <a:lnTo>
                      <a:pt x="32" y="141"/>
                    </a:lnTo>
                    <a:lnTo>
                      <a:pt x="23" y="141"/>
                    </a:lnTo>
                    <a:lnTo>
                      <a:pt x="18" y="141"/>
                    </a:lnTo>
                    <a:lnTo>
                      <a:pt x="18" y="141"/>
                    </a:lnTo>
                    <a:lnTo>
                      <a:pt x="14" y="141"/>
                    </a:lnTo>
                    <a:lnTo>
                      <a:pt x="14" y="136"/>
                    </a:lnTo>
                    <a:lnTo>
                      <a:pt x="14" y="136"/>
                    </a:lnTo>
                    <a:lnTo>
                      <a:pt x="14" y="132"/>
                    </a:lnTo>
                    <a:lnTo>
                      <a:pt x="14" y="132"/>
                    </a:lnTo>
                    <a:lnTo>
                      <a:pt x="14" y="127"/>
                    </a:lnTo>
                    <a:lnTo>
                      <a:pt x="14" y="127"/>
                    </a:lnTo>
                    <a:lnTo>
                      <a:pt x="9" y="118"/>
                    </a:lnTo>
                    <a:lnTo>
                      <a:pt x="9" y="114"/>
                    </a:lnTo>
                    <a:lnTo>
                      <a:pt x="5" y="109"/>
                    </a:lnTo>
                    <a:lnTo>
                      <a:pt x="5" y="109"/>
                    </a:lnTo>
                    <a:lnTo>
                      <a:pt x="5" y="109"/>
                    </a:lnTo>
                    <a:lnTo>
                      <a:pt x="5" y="104"/>
                    </a:lnTo>
                    <a:lnTo>
                      <a:pt x="9" y="104"/>
                    </a:lnTo>
                    <a:lnTo>
                      <a:pt x="9" y="100"/>
                    </a:lnTo>
                    <a:lnTo>
                      <a:pt x="9" y="100"/>
                    </a:lnTo>
                    <a:lnTo>
                      <a:pt x="9" y="100"/>
                    </a:lnTo>
                    <a:lnTo>
                      <a:pt x="9" y="100"/>
                    </a:lnTo>
                    <a:lnTo>
                      <a:pt x="5" y="100"/>
                    </a:lnTo>
                    <a:lnTo>
                      <a:pt x="5" y="100"/>
                    </a:lnTo>
                    <a:lnTo>
                      <a:pt x="0" y="100"/>
                    </a:lnTo>
                    <a:lnTo>
                      <a:pt x="0" y="95"/>
                    </a:lnTo>
                    <a:lnTo>
                      <a:pt x="0" y="95"/>
                    </a:lnTo>
                    <a:lnTo>
                      <a:pt x="0" y="91"/>
                    </a:lnTo>
                    <a:lnTo>
                      <a:pt x="0" y="86"/>
                    </a:lnTo>
                    <a:lnTo>
                      <a:pt x="0" y="86"/>
                    </a:lnTo>
                    <a:lnTo>
                      <a:pt x="5" y="86"/>
                    </a:lnTo>
                    <a:lnTo>
                      <a:pt x="5" y="82"/>
                    </a:lnTo>
                    <a:lnTo>
                      <a:pt x="5" y="82"/>
                    </a:lnTo>
                    <a:lnTo>
                      <a:pt x="5" y="82"/>
                    </a:lnTo>
                    <a:lnTo>
                      <a:pt x="0" y="82"/>
                    </a:lnTo>
                    <a:lnTo>
                      <a:pt x="0" y="82"/>
                    </a:lnTo>
                    <a:lnTo>
                      <a:pt x="5" y="82"/>
                    </a:lnTo>
                    <a:lnTo>
                      <a:pt x="5" y="82"/>
                    </a:lnTo>
                    <a:lnTo>
                      <a:pt x="5" y="77"/>
                    </a:lnTo>
                    <a:lnTo>
                      <a:pt x="5" y="77"/>
                    </a:lnTo>
                    <a:lnTo>
                      <a:pt x="5" y="77"/>
                    </a:lnTo>
                    <a:lnTo>
                      <a:pt x="5" y="77"/>
                    </a:lnTo>
                    <a:lnTo>
                      <a:pt x="5" y="77"/>
                    </a:lnTo>
                    <a:lnTo>
                      <a:pt x="5" y="77"/>
                    </a:lnTo>
                    <a:lnTo>
                      <a:pt x="5" y="73"/>
                    </a:lnTo>
                    <a:lnTo>
                      <a:pt x="5" y="73"/>
                    </a:lnTo>
                    <a:lnTo>
                      <a:pt x="5" y="73"/>
                    </a:lnTo>
                    <a:lnTo>
                      <a:pt x="5" y="73"/>
                    </a:lnTo>
                    <a:lnTo>
                      <a:pt x="5" y="68"/>
                    </a:lnTo>
                    <a:lnTo>
                      <a:pt x="5" y="68"/>
                    </a:lnTo>
                    <a:lnTo>
                      <a:pt x="5" y="68"/>
                    </a:lnTo>
                    <a:lnTo>
                      <a:pt x="5" y="68"/>
                    </a:lnTo>
                    <a:lnTo>
                      <a:pt x="5" y="68"/>
                    </a:lnTo>
                    <a:lnTo>
                      <a:pt x="5" y="64"/>
                    </a:lnTo>
                    <a:lnTo>
                      <a:pt x="5" y="64"/>
                    </a:lnTo>
                    <a:lnTo>
                      <a:pt x="5" y="64"/>
                    </a:lnTo>
                    <a:lnTo>
                      <a:pt x="9" y="64"/>
                    </a:lnTo>
                    <a:lnTo>
                      <a:pt x="5" y="64"/>
                    </a:lnTo>
                    <a:lnTo>
                      <a:pt x="5" y="59"/>
                    </a:lnTo>
                    <a:lnTo>
                      <a:pt x="9" y="59"/>
                    </a:lnTo>
                    <a:lnTo>
                      <a:pt x="9" y="59"/>
                    </a:lnTo>
                    <a:lnTo>
                      <a:pt x="9" y="64"/>
                    </a:lnTo>
                    <a:lnTo>
                      <a:pt x="9" y="64"/>
                    </a:lnTo>
                    <a:lnTo>
                      <a:pt x="14" y="64"/>
                    </a:lnTo>
                    <a:lnTo>
                      <a:pt x="14" y="64"/>
                    </a:lnTo>
                    <a:lnTo>
                      <a:pt x="18" y="64"/>
                    </a:lnTo>
                    <a:lnTo>
                      <a:pt x="18" y="64"/>
                    </a:lnTo>
                    <a:lnTo>
                      <a:pt x="18" y="64"/>
                    </a:lnTo>
                    <a:lnTo>
                      <a:pt x="18" y="64"/>
                    </a:lnTo>
                    <a:lnTo>
                      <a:pt x="23" y="68"/>
                    </a:lnTo>
                    <a:lnTo>
                      <a:pt x="23" y="68"/>
                    </a:lnTo>
                    <a:lnTo>
                      <a:pt x="23" y="68"/>
                    </a:lnTo>
                    <a:lnTo>
                      <a:pt x="23" y="68"/>
                    </a:lnTo>
                    <a:lnTo>
                      <a:pt x="27" y="68"/>
                    </a:lnTo>
                    <a:lnTo>
                      <a:pt x="27" y="68"/>
                    </a:lnTo>
                    <a:lnTo>
                      <a:pt x="27" y="68"/>
                    </a:lnTo>
                    <a:lnTo>
                      <a:pt x="27" y="68"/>
                    </a:lnTo>
                    <a:lnTo>
                      <a:pt x="32" y="68"/>
                    </a:lnTo>
                    <a:lnTo>
                      <a:pt x="32" y="68"/>
                    </a:lnTo>
                    <a:lnTo>
                      <a:pt x="32" y="64"/>
                    </a:lnTo>
                    <a:lnTo>
                      <a:pt x="36" y="64"/>
                    </a:lnTo>
                    <a:lnTo>
                      <a:pt x="36" y="64"/>
                    </a:lnTo>
                    <a:lnTo>
                      <a:pt x="36" y="59"/>
                    </a:lnTo>
                    <a:lnTo>
                      <a:pt x="36" y="59"/>
                    </a:lnTo>
                    <a:lnTo>
                      <a:pt x="36" y="59"/>
                    </a:lnTo>
                    <a:lnTo>
                      <a:pt x="36" y="59"/>
                    </a:lnTo>
                    <a:lnTo>
                      <a:pt x="36" y="59"/>
                    </a:lnTo>
                    <a:lnTo>
                      <a:pt x="36" y="55"/>
                    </a:lnTo>
                    <a:lnTo>
                      <a:pt x="36" y="55"/>
                    </a:lnTo>
                    <a:lnTo>
                      <a:pt x="36" y="55"/>
                    </a:lnTo>
                    <a:lnTo>
                      <a:pt x="36" y="55"/>
                    </a:lnTo>
                    <a:lnTo>
                      <a:pt x="41" y="55"/>
                    </a:lnTo>
                    <a:lnTo>
                      <a:pt x="46" y="55"/>
                    </a:lnTo>
                    <a:lnTo>
                      <a:pt x="46" y="50"/>
                    </a:lnTo>
                    <a:lnTo>
                      <a:pt x="46" y="50"/>
                    </a:lnTo>
                    <a:lnTo>
                      <a:pt x="50" y="50"/>
                    </a:lnTo>
                    <a:lnTo>
                      <a:pt x="50" y="50"/>
                    </a:lnTo>
                    <a:lnTo>
                      <a:pt x="50" y="50"/>
                    </a:lnTo>
                    <a:lnTo>
                      <a:pt x="50" y="50"/>
                    </a:lnTo>
                    <a:lnTo>
                      <a:pt x="50" y="50"/>
                    </a:lnTo>
                    <a:lnTo>
                      <a:pt x="55" y="46"/>
                    </a:lnTo>
                    <a:lnTo>
                      <a:pt x="55" y="46"/>
                    </a:lnTo>
                    <a:lnTo>
                      <a:pt x="55" y="46"/>
                    </a:lnTo>
                    <a:lnTo>
                      <a:pt x="55" y="41"/>
                    </a:lnTo>
                    <a:lnTo>
                      <a:pt x="55" y="37"/>
                    </a:lnTo>
                    <a:lnTo>
                      <a:pt x="55" y="32"/>
                    </a:lnTo>
                    <a:lnTo>
                      <a:pt x="55" y="32"/>
                    </a:lnTo>
                    <a:lnTo>
                      <a:pt x="55" y="32"/>
                    </a:lnTo>
                    <a:lnTo>
                      <a:pt x="59" y="28"/>
                    </a:lnTo>
                    <a:lnTo>
                      <a:pt x="59" y="28"/>
                    </a:lnTo>
                    <a:lnTo>
                      <a:pt x="64" y="28"/>
                    </a:lnTo>
                    <a:lnTo>
                      <a:pt x="68" y="28"/>
                    </a:lnTo>
                    <a:lnTo>
                      <a:pt x="68" y="28"/>
                    </a:lnTo>
                    <a:lnTo>
                      <a:pt x="68" y="23"/>
                    </a:lnTo>
                    <a:lnTo>
                      <a:pt x="68" y="23"/>
                    </a:lnTo>
                    <a:lnTo>
                      <a:pt x="68" y="23"/>
                    </a:lnTo>
                    <a:lnTo>
                      <a:pt x="68" y="23"/>
                    </a:lnTo>
                    <a:lnTo>
                      <a:pt x="73" y="23"/>
                    </a:lnTo>
                    <a:lnTo>
                      <a:pt x="77" y="23"/>
                    </a:lnTo>
                    <a:lnTo>
                      <a:pt x="77" y="23"/>
                    </a:lnTo>
                    <a:lnTo>
                      <a:pt x="82" y="28"/>
                    </a:lnTo>
                    <a:lnTo>
                      <a:pt x="82" y="28"/>
                    </a:lnTo>
                    <a:lnTo>
                      <a:pt x="86" y="23"/>
                    </a:lnTo>
                    <a:lnTo>
                      <a:pt x="91" y="28"/>
                    </a:lnTo>
                    <a:lnTo>
                      <a:pt x="95" y="28"/>
                    </a:lnTo>
                    <a:lnTo>
                      <a:pt x="95" y="28"/>
                    </a:lnTo>
                    <a:lnTo>
                      <a:pt x="95" y="28"/>
                    </a:lnTo>
                    <a:lnTo>
                      <a:pt x="100" y="28"/>
                    </a:lnTo>
                    <a:lnTo>
                      <a:pt x="100" y="28"/>
                    </a:lnTo>
                    <a:lnTo>
                      <a:pt x="100" y="28"/>
                    </a:lnTo>
                    <a:lnTo>
                      <a:pt x="100" y="28"/>
                    </a:lnTo>
                    <a:lnTo>
                      <a:pt x="104" y="28"/>
                    </a:lnTo>
                    <a:lnTo>
                      <a:pt x="104" y="28"/>
                    </a:lnTo>
                    <a:lnTo>
                      <a:pt x="104" y="28"/>
                    </a:lnTo>
                    <a:lnTo>
                      <a:pt x="104" y="32"/>
                    </a:lnTo>
                    <a:lnTo>
                      <a:pt x="104" y="32"/>
                    </a:lnTo>
                    <a:lnTo>
                      <a:pt x="109" y="32"/>
                    </a:lnTo>
                    <a:lnTo>
                      <a:pt x="109" y="32"/>
                    </a:lnTo>
                    <a:lnTo>
                      <a:pt x="113" y="32"/>
                    </a:lnTo>
                    <a:lnTo>
                      <a:pt x="113" y="32"/>
                    </a:lnTo>
                    <a:lnTo>
                      <a:pt x="113" y="28"/>
                    </a:lnTo>
                    <a:lnTo>
                      <a:pt x="113" y="28"/>
                    </a:lnTo>
                    <a:lnTo>
                      <a:pt x="113" y="28"/>
                    </a:lnTo>
                    <a:lnTo>
                      <a:pt x="118" y="28"/>
                    </a:lnTo>
                    <a:lnTo>
                      <a:pt x="118" y="28"/>
                    </a:lnTo>
                    <a:lnTo>
                      <a:pt x="118" y="28"/>
                    </a:lnTo>
                    <a:lnTo>
                      <a:pt x="118" y="28"/>
                    </a:lnTo>
                    <a:lnTo>
                      <a:pt x="118" y="28"/>
                    </a:lnTo>
                    <a:lnTo>
                      <a:pt x="118" y="23"/>
                    </a:lnTo>
                    <a:lnTo>
                      <a:pt x="118" y="23"/>
                    </a:lnTo>
                    <a:lnTo>
                      <a:pt x="118" y="23"/>
                    </a:lnTo>
                    <a:lnTo>
                      <a:pt x="118" y="23"/>
                    </a:lnTo>
                    <a:lnTo>
                      <a:pt x="122" y="23"/>
                    </a:lnTo>
                    <a:lnTo>
                      <a:pt x="122" y="28"/>
                    </a:lnTo>
                    <a:lnTo>
                      <a:pt x="127" y="28"/>
                    </a:lnTo>
                    <a:lnTo>
                      <a:pt x="127" y="28"/>
                    </a:lnTo>
                    <a:lnTo>
                      <a:pt x="127" y="28"/>
                    </a:lnTo>
                    <a:lnTo>
                      <a:pt x="127" y="28"/>
                    </a:lnTo>
                    <a:lnTo>
                      <a:pt x="127" y="28"/>
                    </a:lnTo>
                    <a:lnTo>
                      <a:pt x="127" y="23"/>
                    </a:lnTo>
                    <a:lnTo>
                      <a:pt x="127" y="23"/>
                    </a:lnTo>
                    <a:lnTo>
                      <a:pt x="127" y="23"/>
                    </a:lnTo>
                    <a:lnTo>
                      <a:pt x="127" y="19"/>
                    </a:lnTo>
                    <a:lnTo>
                      <a:pt x="131" y="19"/>
                    </a:lnTo>
                    <a:lnTo>
                      <a:pt x="131" y="19"/>
                    </a:lnTo>
                    <a:lnTo>
                      <a:pt x="136" y="19"/>
                    </a:lnTo>
                    <a:lnTo>
                      <a:pt x="136" y="19"/>
                    </a:lnTo>
                    <a:lnTo>
                      <a:pt x="136" y="19"/>
                    </a:lnTo>
                    <a:lnTo>
                      <a:pt x="136" y="19"/>
                    </a:lnTo>
                    <a:lnTo>
                      <a:pt x="140" y="19"/>
                    </a:lnTo>
                    <a:lnTo>
                      <a:pt x="140" y="19"/>
                    </a:lnTo>
                    <a:lnTo>
                      <a:pt x="140" y="14"/>
                    </a:lnTo>
                    <a:lnTo>
                      <a:pt x="136" y="14"/>
                    </a:lnTo>
                    <a:lnTo>
                      <a:pt x="136" y="14"/>
                    </a:lnTo>
                    <a:lnTo>
                      <a:pt x="136" y="14"/>
                    </a:lnTo>
                    <a:lnTo>
                      <a:pt x="140" y="10"/>
                    </a:lnTo>
                    <a:lnTo>
                      <a:pt x="140" y="10"/>
                    </a:lnTo>
                    <a:lnTo>
                      <a:pt x="140" y="10"/>
                    </a:lnTo>
                    <a:lnTo>
                      <a:pt x="140" y="5"/>
                    </a:lnTo>
                    <a:lnTo>
                      <a:pt x="140" y="5"/>
                    </a:lnTo>
                    <a:lnTo>
                      <a:pt x="145" y="0"/>
                    </a:lnTo>
                    <a:lnTo>
                      <a:pt x="149" y="5"/>
                    </a:lnTo>
                    <a:lnTo>
                      <a:pt x="149" y="5"/>
                    </a:lnTo>
                    <a:lnTo>
                      <a:pt x="154" y="10"/>
                    </a:lnTo>
                    <a:lnTo>
                      <a:pt x="154" y="10"/>
                    </a:lnTo>
                    <a:lnTo>
                      <a:pt x="154" y="1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0" name="Freeform 6">
                <a:extLst>
                  <a:ext uri="{FF2B5EF4-FFF2-40B4-BE49-F238E27FC236}">
                    <a16:creationId xmlns:a16="http://schemas.microsoft.com/office/drawing/2014/main" id="{52399030-CE25-3145-86D8-41E2FCF41902}"/>
                  </a:ext>
                </a:extLst>
              </p:cNvPr>
              <p:cNvSpPr>
                <a:spLocks noEditPoints="1"/>
              </p:cNvSpPr>
              <p:nvPr/>
            </p:nvSpPr>
            <p:spPr bwMode="auto">
              <a:xfrm>
                <a:off x="5928167" y="4444696"/>
                <a:ext cx="511346" cy="618546"/>
              </a:xfrm>
              <a:custGeom>
                <a:avLst/>
                <a:gdLst>
                  <a:gd name="T0" fmla="*/ 59 w 213"/>
                  <a:gd name="T1" fmla="*/ 27 h 254"/>
                  <a:gd name="T2" fmla="*/ 86 w 213"/>
                  <a:gd name="T3" fmla="*/ 27 h 254"/>
                  <a:gd name="T4" fmla="*/ 86 w 213"/>
                  <a:gd name="T5" fmla="*/ 37 h 254"/>
                  <a:gd name="T6" fmla="*/ 91 w 213"/>
                  <a:gd name="T7" fmla="*/ 50 h 254"/>
                  <a:gd name="T8" fmla="*/ 100 w 213"/>
                  <a:gd name="T9" fmla="*/ 64 h 254"/>
                  <a:gd name="T10" fmla="*/ 109 w 213"/>
                  <a:gd name="T11" fmla="*/ 68 h 254"/>
                  <a:gd name="T12" fmla="*/ 122 w 213"/>
                  <a:gd name="T13" fmla="*/ 68 h 254"/>
                  <a:gd name="T14" fmla="*/ 136 w 213"/>
                  <a:gd name="T15" fmla="*/ 59 h 254"/>
                  <a:gd name="T16" fmla="*/ 140 w 213"/>
                  <a:gd name="T17" fmla="*/ 50 h 254"/>
                  <a:gd name="T18" fmla="*/ 154 w 213"/>
                  <a:gd name="T19" fmla="*/ 46 h 254"/>
                  <a:gd name="T20" fmla="*/ 167 w 213"/>
                  <a:gd name="T21" fmla="*/ 55 h 254"/>
                  <a:gd name="T22" fmla="*/ 176 w 213"/>
                  <a:gd name="T23" fmla="*/ 59 h 254"/>
                  <a:gd name="T24" fmla="*/ 176 w 213"/>
                  <a:gd name="T25" fmla="*/ 91 h 254"/>
                  <a:gd name="T26" fmla="*/ 186 w 213"/>
                  <a:gd name="T27" fmla="*/ 109 h 254"/>
                  <a:gd name="T28" fmla="*/ 181 w 213"/>
                  <a:gd name="T29" fmla="*/ 122 h 254"/>
                  <a:gd name="T30" fmla="*/ 186 w 213"/>
                  <a:gd name="T31" fmla="*/ 127 h 254"/>
                  <a:gd name="T32" fmla="*/ 199 w 213"/>
                  <a:gd name="T33" fmla="*/ 127 h 254"/>
                  <a:gd name="T34" fmla="*/ 213 w 213"/>
                  <a:gd name="T35" fmla="*/ 122 h 254"/>
                  <a:gd name="T36" fmla="*/ 213 w 213"/>
                  <a:gd name="T37" fmla="*/ 127 h 254"/>
                  <a:gd name="T38" fmla="*/ 213 w 213"/>
                  <a:gd name="T39" fmla="*/ 136 h 254"/>
                  <a:gd name="T40" fmla="*/ 213 w 213"/>
                  <a:gd name="T41" fmla="*/ 150 h 254"/>
                  <a:gd name="T42" fmla="*/ 213 w 213"/>
                  <a:gd name="T43" fmla="*/ 159 h 254"/>
                  <a:gd name="T44" fmla="*/ 195 w 213"/>
                  <a:gd name="T45" fmla="*/ 163 h 254"/>
                  <a:gd name="T46" fmla="*/ 176 w 213"/>
                  <a:gd name="T47" fmla="*/ 172 h 254"/>
                  <a:gd name="T48" fmla="*/ 176 w 213"/>
                  <a:gd name="T49" fmla="*/ 208 h 254"/>
                  <a:gd name="T50" fmla="*/ 181 w 213"/>
                  <a:gd name="T51" fmla="*/ 231 h 254"/>
                  <a:gd name="T52" fmla="*/ 199 w 213"/>
                  <a:gd name="T53" fmla="*/ 249 h 254"/>
                  <a:gd name="T54" fmla="*/ 167 w 213"/>
                  <a:gd name="T55" fmla="*/ 254 h 254"/>
                  <a:gd name="T56" fmla="*/ 154 w 213"/>
                  <a:gd name="T57" fmla="*/ 254 h 254"/>
                  <a:gd name="T58" fmla="*/ 131 w 213"/>
                  <a:gd name="T59" fmla="*/ 254 h 254"/>
                  <a:gd name="T60" fmla="*/ 118 w 213"/>
                  <a:gd name="T61" fmla="*/ 249 h 254"/>
                  <a:gd name="T62" fmla="*/ 104 w 213"/>
                  <a:gd name="T63" fmla="*/ 245 h 254"/>
                  <a:gd name="T64" fmla="*/ 68 w 213"/>
                  <a:gd name="T65" fmla="*/ 245 h 254"/>
                  <a:gd name="T66" fmla="*/ 41 w 213"/>
                  <a:gd name="T67" fmla="*/ 245 h 254"/>
                  <a:gd name="T68" fmla="*/ 32 w 213"/>
                  <a:gd name="T69" fmla="*/ 240 h 254"/>
                  <a:gd name="T70" fmla="*/ 23 w 213"/>
                  <a:gd name="T71" fmla="*/ 235 h 254"/>
                  <a:gd name="T72" fmla="*/ 9 w 213"/>
                  <a:gd name="T73" fmla="*/ 240 h 254"/>
                  <a:gd name="T74" fmla="*/ 0 w 213"/>
                  <a:gd name="T75" fmla="*/ 235 h 254"/>
                  <a:gd name="T76" fmla="*/ 0 w 213"/>
                  <a:gd name="T77" fmla="*/ 213 h 254"/>
                  <a:gd name="T78" fmla="*/ 14 w 213"/>
                  <a:gd name="T79" fmla="*/ 181 h 254"/>
                  <a:gd name="T80" fmla="*/ 32 w 213"/>
                  <a:gd name="T81" fmla="*/ 154 h 254"/>
                  <a:gd name="T82" fmla="*/ 36 w 213"/>
                  <a:gd name="T83" fmla="*/ 122 h 254"/>
                  <a:gd name="T84" fmla="*/ 27 w 213"/>
                  <a:gd name="T85" fmla="*/ 104 h 254"/>
                  <a:gd name="T86" fmla="*/ 23 w 213"/>
                  <a:gd name="T87" fmla="*/ 86 h 254"/>
                  <a:gd name="T88" fmla="*/ 23 w 213"/>
                  <a:gd name="T89" fmla="*/ 86 h 254"/>
                  <a:gd name="T90" fmla="*/ 23 w 213"/>
                  <a:gd name="T91" fmla="*/ 64 h 254"/>
                  <a:gd name="T92" fmla="*/ 9 w 213"/>
                  <a:gd name="T93" fmla="*/ 32 h 254"/>
                  <a:gd name="T94" fmla="*/ 23 w 213"/>
                  <a:gd name="T95" fmla="*/ 27 h 254"/>
                  <a:gd name="T96" fmla="*/ 36 w 213"/>
                  <a:gd name="T97" fmla="*/ 27 h 254"/>
                  <a:gd name="T98" fmla="*/ 9 w 213"/>
                  <a:gd name="T99" fmla="*/ 23 h 254"/>
                  <a:gd name="T100" fmla="*/ 9 w 213"/>
                  <a:gd name="T101" fmla="*/ 14 h 254"/>
                  <a:gd name="T102" fmla="*/ 9 w 213"/>
                  <a:gd name="T103" fmla="*/ 5 h 254"/>
                  <a:gd name="T104" fmla="*/ 18 w 213"/>
                  <a:gd name="T105" fmla="*/ 0 h 254"/>
                  <a:gd name="T106" fmla="*/ 23 w 213"/>
                  <a:gd name="T107" fmla="*/ 5 h 254"/>
                  <a:gd name="T108" fmla="*/ 14 w 213"/>
                  <a:gd name="T109" fmla="*/ 9 h 254"/>
                  <a:gd name="T110" fmla="*/ 14 w 213"/>
                  <a:gd name="T111" fmla="*/ 18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3" h="254">
                    <a:moveTo>
                      <a:pt x="45" y="27"/>
                    </a:moveTo>
                    <a:lnTo>
                      <a:pt x="45" y="27"/>
                    </a:lnTo>
                    <a:lnTo>
                      <a:pt x="45" y="27"/>
                    </a:lnTo>
                    <a:lnTo>
                      <a:pt x="50" y="27"/>
                    </a:lnTo>
                    <a:lnTo>
                      <a:pt x="54" y="27"/>
                    </a:lnTo>
                    <a:lnTo>
                      <a:pt x="59" y="27"/>
                    </a:lnTo>
                    <a:lnTo>
                      <a:pt x="64" y="27"/>
                    </a:lnTo>
                    <a:lnTo>
                      <a:pt x="73" y="27"/>
                    </a:lnTo>
                    <a:lnTo>
                      <a:pt x="77" y="27"/>
                    </a:lnTo>
                    <a:lnTo>
                      <a:pt x="82" y="27"/>
                    </a:lnTo>
                    <a:lnTo>
                      <a:pt x="82" y="27"/>
                    </a:lnTo>
                    <a:lnTo>
                      <a:pt x="86" y="27"/>
                    </a:lnTo>
                    <a:lnTo>
                      <a:pt x="86" y="32"/>
                    </a:lnTo>
                    <a:lnTo>
                      <a:pt x="86" y="32"/>
                    </a:lnTo>
                    <a:lnTo>
                      <a:pt x="86" y="32"/>
                    </a:lnTo>
                    <a:lnTo>
                      <a:pt x="86" y="32"/>
                    </a:lnTo>
                    <a:lnTo>
                      <a:pt x="86" y="32"/>
                    </a:lnTo>
                    <a:lnTo>
                      <a:pt x="86" y="37"/>
                    </a:lnTo>
                    <a:lnTo>
                      <a:pt x="86" y="37"/>
                    </a:lnTo>
                    <a:lnTo>
                      <a:pt x="86" y="41"/>
                    </a:lnTo>
                    <a:lnTo>
                      <a:pt x="91" y="46"/>
                    </a:lnTo>
                    <a:lnTo>
                      <a:pt x="91" y="46"/>
                    </a:lnTo>
                    <a:lnTo>
                      <a:pt x="91" y="50"/>
                    </a:lnTo>
                    <a:lnTo>
                      <a:pt x="91" y="50"/>
                    </a:lnTo>
                    <a:lnTo>
                      <a:pt x="91" y="55"/>
                    </a:lnTo>
                    <a:lnTo>
                      <a:pt x="95" y="55"/>
                    </a:lnTo>
                    <a:lnTo>
                      <a:pt x="95" y="55"/>
                    </a:lnTo>
                    <a:lnTo>
                      <a:pt x="95" y="59"/>
                    </a:lnTo>
                    <a:lnTo>
                      <a:pt x="95" y="59"/>
                    </a:lnTo>
                    <a:lnTo>
                      <a:pt x="100" y="64"/>
                    </a:lnTo>
                    <a:lnTo>
                      <a:pt x="100" y="68"/>
                    </a:lnTo>
                    <a:lnTo>
                      <a:pt x="104" y="68"/>
                    </a:lnTo>
                    <a:lnTo>
                      <a:pt x="104" y="68"/>
                    </a:lnTo>
                    <a:lnTo>
                      <a:pt x="104" y="68"/>
                    </a:lnTo>
                    <a:lnTo>
                      <a:pt x="109" y="68"/>
                    </a:lnTo>
                    <a:lnTo>
                      <a:pt x="109" y="68"/>
                    </a:lnTo>
                    <a:lnTo>
                      <a:pt x="109" y="68"/>
                    </a:lnTo>
                    <a:lnTo>
                      <a:pt x="113" y="68"/>
                    </a:lnTo>
                    <a:lnTo>
                      <a:pt x="118" y="68"/>
                    </a:lnTo>
                    <a:lnTo>
                      <a:pt x="118" y="68"/>
                    </a:lnTo>
                    <a:lnTo>
                      <a:pt x="118" y="68"/>
                    </a:lnTo>
                    <a:lnTo>
                      <a:pt x="122" y="68"/>
                    </a:lnTo>
                    <a:lnTo>
                      <a:pt x="127" y="68"/>
                    </a:lnTo>
                    <a:lnTo>
                      <a:pt x="127" y="68"/>
                    </a:lnTo>
                    <a:lnTo>
                      <a:pt x="131" y="68"/>
                    </a:lnTo>
                    <a:lnTo>
                      <a:pt x="131" y="68"/>
                    </a:lnTo>
                    <a:lnTo>
                      <a:pt x="136" y="64"/>
                    </a:lnTo>
                    <a:lnTo>
                      <a:pt x="136" y="59"/>
                    </a:lnTo>
                    <a:lnTo>
                      <a:pt x="136" y="59"/>
                    </a:lnTo>
                    <a:lnTo>
                      <a:pt x="136" y="59"/>
                    </a:lnTo>
                    <a:lnTo>
                      <a:pt x="136" y="55"/>
                    </a:lnTo>
                    <a:lnTo>
                      <a:pt x="136" y="55"/>
                    </a:lnTo>
                    <a:lnTo>
                      <a:pt x="136" y="50"/>
                    </a:lnTo>
                    <a:lnTo>
                      <a:pt x="140" y="50"/>
                    </a:lnTo>
                    <a:lnTo>
                      <a:pt x="145" y="50"/>
                    </a:lnTo>
                    <a:lnTo>
                      <a:pt x="145" y="50"/>
                    </a:lnTo>
                    <a:lnTo>
                      <a:pt x="149" y="46"/>
                    </a:lnTo>
                    <a:lnTo>
                      <a:pt x="154" y="46"/>
                    </a:lnTo>
                    <a:lnTo>
                      <a:pt x="154" y="46"/>
                    </a:lnTo>
                    <a:lnTo>
                      <a:pt x="154" y="46"/>
                    </a:lnTo>
                    <a:lnTo>
                      <a:pt x="154" y="50"/>
                    </a:lnTo>
                    <a:lnTo>
                      <a:pt x="154" y="50"/>
                    </a:lnTo>
                    <a:lnTo>
                      <a:pt x="154" y="55"/>
                    </a:lnTo>
                    <a:lnTo>
                      <a:pt x="154" y="55"/>
                    </a:lnTo>
                    <a:lnTo>
                      <a:pt x="163" y="55"/>
                    </a:lnTo>
                    <a:lnTo>
                      <a:pt x="167" y="55"/>
                    </a:lnTo>
                    <a:lnTo>
                      <a:pt x="172" y="55"/>
                    </a:lnTo>
                    <a:lnTo>
                      <a:pt x="176" y="55"/>
                    </a:lnTo>
                    <a:lnTo>
                      <a:pt x="176" y="55"/>
                    </a:lnTo>
                    <a:lnTo>
                      <a:pt x="176" y="55"/>
                    </a:lnTo>
                    <a:lnTo>
                      <a:pt x="176" y="55"/>
                    </a:lnTo>
                    <a:lnTo>
                      <a:pt x="176" y="59"/>
                    </a:lnTo>
                    <a:lnTo>
                      <a:pt x="176" y="64"/>
                    </a:lnTo>
                    <a:lnTo>
                      <a:pt x="176" y="68"/>
                    </a:lnTo>
                    <a:lnTo>
                      <a:pt x="176" y="73"/>
                    </a:lnTo>
                    <a:lnTo>
                      <a:pt x="176" y="82"/>
                    </a:lnTo>
                    <a:lnTo>
                      <a:pt x="176" y="86"/>
                    </a:lnTo>
                    <a:lnTo>
                      <a:pt x="176" y="91"/>
                    </a:lnTo>
                    <a:lnTo>
                      <a:pt x="176" y="95"/>
                    </a:lnTo>
                    <a:lnTo>
                      <a:pt x="176" y="95"/>
                    </a:lnTo>
                    <a:lnTo>
                      <a:pt x="176" y="100"/>
                    </a:lnTo>
                    <a:lnTo>
                      <a:pt x="181" y="104"/>
                    </a:lnTo>
                    <a:lnTo>
                      <a:pt x="181" y="104"/>
                    </a:lnTo>
                    <a:lnTo>
                      <a:pt x="186" y="109"/>
                    </a:lnTo>
                    <a:lnTo>
                      <a:pt x="186" y="113"/>
                    </a:lnTo>
                    <a:lnTo>
                      <a:pt x="186" y="113"/>
                    </a:lnTo>
                    <a:lnTo>
                      <a:pt x="186" y="113"/>
                    </a:lnTo>
                    <a:lnTo>
                      <a:pt x="186" y="118"/>
                    </a:lnTo>
                    <a:lnTo>
                      <a:pt x="186" y="118"/>
                    </a:lnTo>
                    <a:lnTo>
                      <a:pt x="181" y="122"/>
                    </a:lnTo>
                    <a:lnTo>
                      <a:pt x="181" y="122"/>
                    </a:lnTo>
                    <a:lnTo>
                      <a:pt x="181" y="122"/>
                    </a:lnTo>
                    <a:lnTo>
                      <a:pt x="181" y="127"/>
                    </a:lnTo>
                    <a:lnTo>
                      <a:pt x="181" y="127"/>
                    </a:lnTo>
                    <a:lnTo>
                      <a:pt x="186" y="127"/>
                    </a:lnTo>
                    <a:lnTo>
                      <a:pt x="186" y="127"/>
                    </a:lnTo>
                    <a:lnTo>
                      <a:pt x="186" y="127"/>
                    </a:lnTo>
                    <a:lnTo>
                      <a:pt x="186" y="127"/>
                    </a:lnTo>
                    <a:lnTo>
                      <a:pt x="190" y="127"/>
                    </a:lnTo>
                    <a:lnTo>
                      <a:pt x="190" y="127"/>
                    </a:lnTo>
                    <a:lnTo>
                      <a:pt x="195" y="127"/>
                    </a:lnTo>
                    <a:lnTo>
                      <a:pt x="199" y="127"/>
                    </a:lnTo>
                    <a:lnTo>
                      <a:pt x="199" y="127"/>
                    </a:lnTo>
                    <a:lnTo>
                      <a:pt x="204" y="122"/>
                    </a:lnTo>
                    <a:lnTo>
                      <a:pt x="204" y="122"/>
                    </a:lnTo>
                    <a:lnTo>
                      <a:pt x="208" y="122"/>
                    </a:lnTo>
                    <a:lnTo>
                      <a:pt x="208" y="122"/>
                    </a:lnTo>
                    <a:lnTo>
                      <a:pt x="213" y="122"/>
                    </a:lnTo>
                    <a:lnTo>
                      <a:pt x="213" y="122"/>
                    </a:lnTo>
                    <a:lnTo>
                      <a:pt x="213" y="122"/>
                    </a:lnTo>
                    <a:lnTo>
                      <a:pt x="213" y="122"/>
                    </a:lnTo>
                    <a:lnTo>
                      <a:pt x="213" y="122"/>
                    </a:lnTo>
                    <a:lnTo>
                      <a:pt x="213" y="122"/>
                    </a:lnTo>
                    <a:lnTo>
                      <a:pt x="213" y="127"/>
                    </a:lnTo>
                    <a:lnTo>
                      <a:pt x="213" y="131"/>
                    </a:lnTo>
                    <a:lnTo>
                      <a:pt x="213" y="131"/>
                    </a:lnTo>
                    <a:lnTo>
                      <a:pt x="213" y="131"/>
                    </a:lnTo>
                    <a:lnTo>
                      <a:pt x="213" y="131"/>
                    </a:lnTo>
                    <a:lnTo>
                      <a:pt x="213" y="131"/>
                    </a:lnTo>
                    <a:lnTo>
                      <a:pt x="213" y="136"/>
                    </a:lnTo>
                    <a:lnTo>
                      <a:pt x="213" y="136"/>
                    </a:lnTo>
                    <a:lnTo>
                      <a:pt x="213" y="136"/>
                    </a:lnTo>
                    <a:lnTo>
                      <a:pt x="213" y="141"/>
                    </a:lnTo>
                    <a:lnTo>
                      <a:pt x="213" y="141"/>
                    </a:lnTo>
                    <a:lnTo>
                      <a:pt x="213" y="145"/>
                    </a:lnTo>
                    <a:lnTo>
                      <a:pt x="213" y="150"/>
                    </a:lnTo>
                    <a:lnTo>
                      <a:pt x="213" y="150"/>
                    </a:lnTo>
                    <a:lnTo>
                      <a:pt x="213" y="154"/>
                    </a:lnTo>
                    <a:lnTo>
                      <a:pt x="213" y="154"/>
                    </a:lnTo>
                    <a:lnTo>
                      <a:pt x="213" y="159"/>
                    </a:lnTo>
                    <a:lnTo>
                      <a:pt x="213" y="159"/>
                    </a:lnTo>
                    <a:lnTo>
                      <a:pt x="213" y="159"/>
                    </a:lnTo>
                    <a:lnTo>
                      <a:pt x="213" y="163"/>
                    </a:lnTo>
                    <a:lnTo>
                      <a:pt x="213" y="163"/>
                    </a:lnTo>
                    <a:lnTo>
                      <a:pt x="208" y="163"/>
                    </a:lnTo>
                    <a:lnTo>
                      <a:pt x="208" y="163"/>
                    </a:lnTo>
                    <a:lnTo>
                      <a:pt x="199" y="163"/>
                    </a:lnTo>
                    <a:lnTo>
                      <a:pt x="195" y="163"/>
                    </a:lnTo>
                    <a:lnTo>
                      <a:pt x="190" y="163"/>
                    </a:lnTo>
                    <a:lnTo>
                      <a:pt x="186" y="163"/>
                    </a:lnTo>
                    <a:lnTo>
                      <a:pt x="181" y="163"/>
                    </a:lnTo>
                    <a:lnTo>
                      <a:pt x="176" y="163"/>
                    </a:lnTo>
                    <a:lnTo>
                      <a:pt x="176" y="163"/>
                    </a:lnTo>
                    <a:lnTo>
                      <a:pt x="176" y="172"/>
                    </a:lnTo>
                    <a:lnTo>
                      <a:pt x="176" y="177"/>
                    </a:lnTo>
                    <a:lnTo>
                      <a:pt x="176" y="181"/>
                    </a:lnTo>
                    <a:lnTo>
                      <a:pt x="176" y="190"/>
                    </a:lnTo>
                    <a:lnTo>
                      <a:pt x="176" y="195"/>
                    </a:lnTo>
                    <a:lnTo>
                      <a:pt x="176" y="199"/>
                    </a:lnTo>
                    <a:lnTo>
                      <a:pt x="176" y="208"/>
                    </a:lnTo>
                    <a:lnTo>
                      <a:pt x="176" y="213"/>
                    </a:lnTo>
                    <a:lnTo>
                      <a:pt x="176" y="217"/>
                    </a:lnTo>
                    <a:lnTo>
                      <a:pt x="176" y="222"/>
                    </a:lnTo>
                    <a:lnTo>
                      <a:pt x="181" y="231"/>
                    </a:lnTo>
                    <a:lnTo>
                      <a:pt x="181" y="231"/>
                    </a:lnTo>
                    <a:lnTo>
                      <a:pt x="181" y="231"/>
                    </a:lnTo>
                    <a:lnTo>
                      <a:pt x="186" y="231"/>
                    </a:lnTo>
                    <a:lnTo>
                      <a:pt x="186" y="235"/>
                    </a:lnTo>
                    <a:lnTo>
                      <a:pt x="190" y="240"/>
                    </a:lnTo>
                    <a:lnTo>
                      <a:pt x="195" y="240"/>
                    </a:lnTo>
                    <a:lnTo>
                      <a:pt x="195" y="245"/>
                    </a:lnTo>
                    <a:lnTo>
                      <a:pt x="199" y="249"/>
                    </a:lnTo>
                    <a:lnTo>
                      <a:pt x="195" y="249"/>
                    </a:lnTo>
                    <a:lnTo>
                      <a:pt x="186" y="249"/>
                    </a:lnTo>
                    <a:lnTo>
                      <a:pt x="181" y="254"/>
                    </a:lnTo>
                    <a:lnTo>
                      <a:pt x="176" y="254"/>
                    </a:lnTo>
                    <a:lnTo>
                      <a:pt x="172" y="254"/>
                    </a:lnTo>
                    <a:lnTo>
                      <a:pt x="167" y="254"/>
                    </a:lnTo>
                    <a:lnTo>
                      <a:pt x="167" y="254"/>
                    </a:lnTo>
                    <a:lnTo>
                      <a:pt x="163" y="254"/>
                    </a:lnTo>
                    <a:lnTo>
                      <a:pt x="163" y="254"/>
                    </a:lnTo>
                    <a:lnTo>
                      <a:pt x="158" y="254"/>
                    </a:lnTo>
                    <a:lnTo>
                      <a:pt x="154" y="254"/>
                    </a:lnTo>
                    <a:lnTo>
                      <a:pt x="154" y="254"/>
                    </a:lnTo>
                    <a:lnTo>
                      <a:pt x="149" y="254"/>
                    </a:lnTo>
                    <a:lnTo>
                      <a:pt x="149" y="254"/>
                    </a:lnTo>
                    <a:lnTo>
                      <a:pt x="145" y="254"/>
                    </a:lnTo>
                    <a:lnTo>
                      <a:pt x="140" y="254"/>
                    </a:lnTo>
                    <a:lnTo>
                      <a:pt x="136" y="254"/>
                    </a:lnTo>
                    <a:lnTo>
                      <a:pt x="131" y="254"/>
                    </a:lnTo>
                    <a:lnTo>
                      <a:pt x="127" y="254"/>
                    </a:lnTo>
                    <a:lnTo>
                      <a:pt x="127" y="254"/>
                    </a:lnTo>
                    <a:lnTo>
                      <a:pt x="122" y="254"/>
                    </a:lnTo>
                    <a:lnTo>
                      <a:pt x="122" y="249"/>
                    </a:lnTo>
                    <a:lnTo>
                      <a:pt x="118" y="249"/>
                    </a:lnTo>
                    <a:lnTo>
                      <a:pt x="118" y="249"/>
                    </a:lnTo>
                    <a:lnTo>
                      <a:pt x="118" y="245"/>
                    </a:lnTo>
                    <a:lnTo>
                      <a:pt x="118" y="245"/>
                    </a:lnTo>
                    <a:lnTo>
                      <a:pt x="113" y="245"/>
                    </a:lnTo>
                    <a:lnTo>
                      <a:pt x="113" y="245"/>
                    </a:lnTo>
                    <a:lnTo>
                      <a:pt x="109" y="245"/>
                    </a:lnTo>
                    <a:lnTo>
                      <a:pt x="104" y="245"/>
                    </a:lnTo>
                    <a:lnTo>
                      <a:pt x="104" y="245"/>
                    </a:lnTo>
                    <a:lnTo>
                      <a:pt x="95" y="245"/>
                    </a:lnTo>
                    <a:lnTo>
                      <a:pt x="91" y="245"/>
                    </a:lnTo>
                    <a:lnTo>
                      <a:pt x="82" y="245"/>
                    </a:lnTo>
                    <a:lnTo>
                      <a:pt x="77" y="245"/>
                    </a:lnTo>
                    <a:lnTo>
                      <a:pt x="68" y="245"/>
                    </a:lnTo>
                    <a:lnTo>
                      <a:pt x="64" y="245"/>
                    </a:lnTo>
                    <a:lnTo>
                      <a:pt x="54" y="245"/>
                    </a:lnTo>
                    <a:lnTo>
                      <a:pt x="50" y="245"/>
                    </a:lnTo>
                    <a:lnTo>
                      <a:pt x="45" y="245"/>
                    </a:lnTo>
                    <a:lnTo>
                      <a:pt x="41" y="245"/>
                    </a:lnTo>
                    <a:lnTo>
                      <a:pt x="41" y="245"/>
                    </a:lnTo>
                    <a:lnTo>
                      <a:pt x="41" y="245"/>
                    </a:lnTo>
                    <a:lnTo>
                      <a:pt x="36" y="245"/>
                    </a:lnTo>
                    <a:lnTo>
                      <a:pt x="36" y="245"/>
                    </a:lnTo>
                    <a:lnTo>
                      <a:pt x="36" y="240"/>
                    </a:lnTo>
                    <a:lnTo>
                      <a:pt x="32" y="240"/>
                    </a:lnTo>
                    <a:lnTo>
                      <a:pt x="32" y="240"/>
                    </a:lnTo>
                    <a:lnTo>
                      <a:pt x="32" y="235"/>
                    </a:lnTo>
                    <a:lnTo>
                      <a:pt x="27" y="235"/>
                    </a:lnTo>
                    <a:lnTo>
                      <a:pt x="27" y="235"/>
                    </a:lnTo>
                    <a:lnTo>
                      <a:pt x="27" y="235"/>
                    </a:lnTo>
                    <a:lnTo>
                      <a:pt x="23" y="235"/>
                    </a:lnTo>
                    <a:lnTo>
                      <a:pt x="23" y="235"/>
                    </a:lnTo>
                    <a:lnTo>
                      <a:pt x="18" y="235"/>
                    </a:lnTo>
                    <a:lnTo>
                      <a:pt x="18" y="240"/>
                    </a:lnTo>
                    <a:lnTo>
                      <a:pt x="18" y="240"/>
                    </a:lnTo>
                    <a:lnTo>
                      <a:pt x="14" y="240"/>
                    </a:lnTo>
                    <a:lnTo>
                      <a:pt x="9" y="240"/>
                    </a:lnTo>
                    <a:lnTo>
                      <a:pt x="9" y="240"/>
                    </a:lnTo>
                    <a:lnTo>
                      <a:pt x="9" y="240"/>
                    </a:lnTo>
                    <a:lnTo>
                      <a:pt x="5" y="240"/>
                    </a:lnTo>
                    <a:lnTo>
                      <a:pt x="5" y="240"/>
                    </a:lnTo>
                    <a:lnTo>
                      <a:pt x="5" y="240"/>
                    </a:lnTo>
                    <a:lnTo>
                      <a:pt x="0" y="240"/>
                    </a:lnTo>
                    <a:lnTo>
                      <a:pt x="0" y="235"/>
                    </a:lnTo>
                    <a:lnTo>
                      <a:pt x="0" y="231"/>
                    </a:lnTo>
                    <a:lnTo>
                      <a:pt x="0" y="226"/>
                    </a:lnTo>
                    <a:lnTo>
                      <a:pt x="0" y="217"/>
                    </a:lnTo>
                    <a:lnTo>
                      <a:pt x="0" y="217"/>
                    </a:lnTo>
                    <a:lnTo>
                      <a:pt x="0" y="213"/>
                    </a:lnTo>
                    <a:lnTo>
                      <a:pt x="0" y="213"/>
                    </a:lnTo>
                    <a:lnTo>
                      <a:pt x="5" y="213"/>
                    </a:lnTo>
                    <a:lnTo>
                      <a:pt x="5" y="213"/>
                    </a:lnTo>
                    <a:lnTo>
                      <a:pt x="5" y="208"/>
                    </a:lnTo>
                    <a:lnTo>
                      <a:pt x="5" y="204"/>
                    </a:lnTo>
                    <a:lnTo>
                      <a:pt x="9" y="190"/>
                    </a:lnTo>
                    <a:lnTo>
                      <a:pt x="14" y="181"/>
                    </a:lnTo>
                    <a:lnTo>
                      <a:pt x="14" y="177"/>
                    </a:lnTo>
                    <a:lnTo>
                      <a:pt x="14" y="168"/>
                    </a:lnTo>
                    <a:lnTo>
                      <a:pt x="23" y="163"/>
                    </a:lnTo>
                    <a:lnTo>
                      <a:pt x="23" y="159"/>
                    </a:lnTo>
                    <a:lnTo>
                      <a:pt x="27" y="154"/>
                    </a:lnTo>
                    <a:lnTo>
                      <a:pt x="32" y="154"/>
                    </a:lnTo>
                    <a:lnTo>
                      <a:pt x="32" y="150"/>
                    </a:lnTo>
                    <a:lnTo>
                      <a:pt x="36" y="145"/>
                    </a:lnTo>
                    <a:lnTo>
                      <a:pt x="36" y="141"/>
                    </a:lnTo>
                    <a:lnTo>
                      <a:pt x="36" y="131"/>
                    </a:lnTo>
                    <a:lnTo>
                      <a:pt x="36" y="122"/>
                    </a:lnTo>
                    <a:lnTo>
                      <a:pt x="36" y="122"/>
                    </a:lnTo>
                    <a:lnTo>
                      <a:pt x="36" y="118"/>
                    </a:lnTo>
                    <a:lnTo>
                      <a:pt x="36" y="118"/>
                    </a:lnTo>
                    <a:lnTo>
                      <a:pt x="32" y="113"/>
                    </a:lnTo>
                    <a:lnTo>
                      <a:pt x="32" y="113"/>
                    </a:lnTo>
                    <a:lnTo>
                      <a:pt x="32" y="109"/>
                    </a:lnTo>
                    <a:lnTo>
                      <a:pt x="27" y="104"/>
                    </a:lnTo>
                    <a:lnTo>
                      <a:pt x="27" y="100"/>
                    </a:lnTo>
                    <a:lnTo>
                      <a:pt x="27" y="100"/>
                    </a:lnTo>
                    <a:lnTo>
                      <a:pt x="27" y="95"/>
                    </a:lnTo>
                    <a:lnTo>
                      <a:pt x="27" y="95"/>
                    </a:lnTo>
                    <a:lnTo>
                      <a:pt x="23" y="91"/>
                    </a:lnTo>
                    <a:lnTo>
                      <a:pt x="23" y="86"/>
                    </a:lnTo>
                    <a:lnTo>
                      <a:pt x="23" y="86"/>
                    </a:lnTo>
                    <a:lnTo>
                      <a:pt x="23" y="86"/>
                    </a:lnTo>
                    <a:lnTo>
                      <a:pt x="23" y="86"/>
                    </a:lnTo>
                    <a:lnTo>
                      <a:pt x="23" y="86"/>
                    </a:lnTo>
                    <a:lnTo>
                      <a:pt x="23" y="86"/>
                    </a:lnTo>
                    <a:lnTo>
                      <a:pt x="23" y="86"/>
                    </a:lnTo>
                    <a:lnTo>
                      <a:pt x="27" y="82"/>
                    </a:lnTo>
                    <a:lnTo>
                      <a:pt x="27" y="77"/>
                    </a:lnTo>
                    <a:lnTo>
                      <a:pt x="27" y="77"/>
                    </a:lnTo>
                    <a:lnTo>
                      <a:pt x="27" y="77"/>
                    </a:lnTo>
                    <a:lnTo>
                      <a:pt x="27" y="73"/>
                    </a:lnTo>
                    <a:lnTo>
                      <a:pt x="23" y="64"/>
                    </a:lnTo>
                    <a:lnTo>
                      <a:pt x="18" y="55"/>
                    </a:lnTo>
                    <a:lnTo>
                      <a:pt x="18" y="46"/>
                    </a:lnTo>
                    <a:lnTo>
                      <a:pt x="14" y="41"/>
                    </a:lnTo>
                    <a:lnTo>
                      <a:pt x="14" y="37"/>
                    </a:lnTo>
                    <a:lnTo>
                      <a:pt x="9" y="32"/>
                    </a:lnTo>
                    <a:lnTo>
                      <a:pt x="9" y="32"/>
                    </a:lnTo>
                    <a:lnTo>
                      <a:pt x="9" y="32"/>
                    </a:lnTo>
                    <a:lnTo>
                      <a:pt x="14" y="32"/>
                    </a:lnTo>
                    <a:lnTo>
                      <a:pt x="14" y="32"/>
                    </a:lnTo>
                    <a:lnTo>
                      <a:pt x="18" y="27"/>
                    </a:lnTo>
                    <a:lnTo>
                      <a:pt x="23" y="27"/>
                    </a:lnTo>
                    <a:lnTo>
                      <a:pt x="23" y="27"/>
                    </a:lnTo>
                    <a:lnTo>
                      <a:pt x="27" y="27"/>
                    </a:lnTo>
                    <a:lnTo>
                      <a:pt x="27" y="27"/>
                    </a:lnTo>
                    <a:lnTo>
                      <a:pt x="27" y="27"/>
                    </a:lnTo>
                    <a:lnTo>
                      <a:pt x="27" y="27"/>
                    </a:lnTo>
                    <a:lnTo>
                      <a:pt x="36" y="27"/>
                    </a:lnTo>
                    <a:lnTo>
                      <a:pt x="36" y="27"/>
                    </a:lnTo>
                    <a:lnTo>
                      <a:pt x="41" y="27"/>
                    </a:lnTo>
                    <a:lnTo>
                      <a:pt x="41" y="27"/>
                    </a:lnTo>
                    <a:lnTo>
                      <a:pt x="45" y="27"/>
                    </a:lnTo>
                    <a:moveTo>
                      <a:pt x="9" y="23"/>
                    </a:moveTo>
                    <a:lnTo>
                      <a:pt x="9" y="23"/>
                    </a:lnTo>
                    <a:lnTo>
                      <a:pt x="9" y="23"/>
                    </a:lnTo>
                    <a:lnTo>
                      <a:pt x="9" y="23"/>
                    </a:lnTo>
                    <a:lnTo>
                      <a:pt x="9" y="23"/>
                    </a:lnTo>
                    <a:lnTo>
                      <a:pt x="9" y="23"/>
                    </a:lnTo>
                    <a:lnTo>
                      <a:pt x="9" y="18"/>
                    </a:lnTo>
                    <a:lnTo>
                      <a:pt x="9" y="18"/>
                    </a:lnTo>
                    <a:lnTo>
                      <a:pt x="9" y="14"/>
                    </a:lnTo>
                    <a:lnTo>
                      <a:pt x="5" y="9"/>
                    </a:lnTo>
                    <a:lnTo>
                      <a:pt x="5" y="9"/>
                    </a:lnTo>
                    <a:lnTo>
                      <a:pt x="5" y="9"/>
                    </a:lnTo>
                    <a:lnTo>
                      <a:pt x="9" y="9"/>
                    </a:lnTo>
                    <a:lnTo>
                      <a:pt x="9" y="5"/>
                    </a:lnTo>
                    <a:lnTo>
                      <a:pt x="9" y="5"/>
                    </a:lnTo>
                    <a:lnTo>
                      <a:pt x="9" y="5"/>
                    </a:lnTo>
                    <a:lnTo>
                      <a:pt x="14" y="5"/>
                    </a:lnTo>
                    <a:lnTo>
                      <a:pt x="14" y="5"/>
                    </a:lnTo>
                    <a:lnTo>
                      <a:pt x="14" y="5"/>
                    </a:lnTo>
                    <a:lnTo>
                      <a:pt x="18" y="0"/>
                    </a:lnTo>
                    <a:lnTo>
                      <a:pt x="18" y="0"/>
                    </a:lnTo>
                    <a:lnTo>
                      <a:pt x="18" y="0"/>
                    </a:lnTo>
                    <a:lnTo>
                      <a:pt x="18" y="0"/>
                    </a:lnTo>
                    <a:lnTo>
                      <a:pt x="23" y="0"/>
                    </a:lnTo>
                    <a:lnTo>
                      <a:pt x="23" y="0"/>
                    </a:lnTo>
                    <a:lnTo>
                      <a:pt x="23" y="5"/>
                    </a:lnTo>
                    <a:lnTo>
                      <a:pt x="23" y="5"/>
                    </a:lnTo>
                    <a:lnTo>
                      <a:pt x="23" y="5"/>
                    </a:lnTo>
                    <a:lnTo>
                      <a:pt x="23" y="5"/>
                    </a:lnTo>
                    <a:lnTo>
                      <a:pt x="18" y="5"/>
                    </a:lnTo>
                    <a:lnTo>
                      <a:pt x="18" y="9"/>
                    </a:lnTo>
                    <a:lnTo>
                      <a:pt x="14" y="9"/>
                    </a:lnTo>
                    <a:lnTo>
                      <a:pt x="14" y="9"/>
                    </a:lnTo>
                    <a:lnTo>
                      <a:pt x="14" y="9"/>
                    </a:lnTo>
                    <a:lnTo>
                      <a:pt x="14" y="14"/>
                    </a:lnTo>
                    <a:lnTo>
                      <a:pt x="14" y="14"/>
                    </a:lnTo>
                    <a:lnTo>
                      <a:pt x="14" y="14"/>
                    </a:lnTo>
                    <a:lnTo>
                      <a:pt x="14" y="14"/>
                    </a:lnTo>
                    <a:lnTo>
                      <a:pt x="14" y="18"/>
                    </a:lnTo>
                    <a:lnTo>
                      <a:pt x="14" y="23"/>
                    </a:lnTo>
                    <a:lnTo>
                      <a:pt x="14" y="23"/>
                    </a:lnTo>
                    <a:lnTo>
                      <a:pt x="14" y="23"/>
                    </a:lnTo>
                    <a:lnTo>
                      <a:pt x="9" y="23"/>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1" name="Freeform 7">
                <a:extLst>
                  <a:ext uri="{FF2B5EF4-FFF2-40B4-BE49-F238E27FC236}">
                    <a16:creationId xmlns:a16="http://schemas.microsoft.com/office/drawing/2014/main" id="{F02B012D-A227-C344-9AD4-5D0CA44D2CF1}"/>
                  </a:ext>
                </a:extLst>
              </p:cNvPr>
              <p:cNvSpPr>
                <a:spLocks/>
              </p:cNvSpPr>
              <p:nvPr/>
            </p:nvSpPr>
            <p:spPr bwMode="auto">
              <a:xfrm>
                <a:off x="6199445" y="2287090"/>
                <a:ext cx="76822" cy="143679"/>
              </a:xfrm>
              <a:custGeom>
                <a:avLst/>
                <a:gdLst>
                  <a:gd name="T0" fmla="*/ 9 w 32"/>
                  <a:gd name="T1" fmla="*/ 5 h 59"/>
                  <a:gd name="T2" fmla="*/ 9 w 32"/>
                  <a:gd name="T3" fmla="*/ 5 h 59"/>
                  <a:gd name="T4" fmla="*/ 14 w 32"/>
                  <a:gd name="T5" fmla="*/ 5 h 59"/>
                  <a:gd name="T6" fmla="*/ 14 w 32"/>
                  <a:gd name="T7" fmla="*/ 5 h 59"/>
                  <a:gd name="T8" fmla="*/ 14 w 32"/>
                  <a:gd name="T9" fmla="*/ 9 h 59"/>
                  <a:gd name="T10" fmla="*/ 18 w 32"/>
                  <a:gd name="T11" fmla="*/ 9 h 59"/>
                  <a:gd name="T12" fmla="*/ 18 w 32"/>
                  <a:gd name="T13" fmla="*/ 9 h 59"/>
                  <a:gd name="T14" fmla="*/ 23 w 32"/>
                  <a:gd name="T15" fmla="*/ 14 h 59"/>
                  <a:gd name="T16" fmla="*/ 23 w 32"/>
                  <a:gd name="T17" fmla="*/ 18 h 59"/>
                  <a:gd name="T18" fmla="*/ 23 w 32"/>
                  <a:gd name="T19" fmla="*/ 18 h 59"/>
                  <a:gd name="T20" fmla="*/ 18 w 32"/>
                  <a:gd name="T21" fmla="*/ 23 h 59"/>
                  <a:gd name="T22" fmla="*/ 23 w 32"/>
                  <a:gd name="T23" fmla="*/ 23 h 59"/>
                  <a:gd name="T24" fmla="*/ 23 w 32"/>
                  <a:gd name="T25" fmla="*/ 27 h 59"/>
                  <a:gd name="T26" fmla="*/ 23 w 32"/>
                  <a:gd name="T27" fmla="*/ 32 h 59"/>
                  <a:gd name="T28" fmla="*/ 23 w 32"/>
                  <a:gd name="T29" fmla="*/ 32 h 59"/>
                  <a:gd name="T30" fmla="*/ 27 w 32"/>
                  <a:gd name="T31" fmla="*/ 32 h 59"/>
                  <a:gd name="T32" fmla="*/ 27 w 32"/>
                  <a:gd name="T33" fmla="*/ 36 h 59"/>
                  <a:gd name="T34" fmla="*/ 27 w 32"/>
                  <a:gd name="T35" fmla="*/ 36 h 59"/>
                  <a:gd name="T36" fmla="*/ 32 w 32"/>
                  <a:gd name="T37" fmla="*/ 36 h 59"/>
                  <a:gd name="T38" fmla="*/ 27 w 32"/>
                  <a:gd name="T39" fmla="*/ 41 h 59"/>
                  <a:gd name="T40" fmla="*/ 27 w 32"/>
                  <a:gd name="T41" fmla="*/ 41 h 59"/>
                  <a:gd name="T42" fmla="*/ 27 w 32"/>
                  <a:gd name="T43" fmla="*/ 45 h 59"/>
                  <a:gd name="T44" fmla="*/ 27 w 32"/>
                  <a:gd name="T45" fmla="*/ 45 h 59"/>
                  <a:gd name="T46" fmla="*/ 23 w 32"/>
                  <a:gd name="T47" fmla="*/ 50 h 59"/>
                  <a:gd name="T48" fmla="*/ 23 w 32"/>
                  <a:gd name="T49" fmla="*/ 50 h 59"/>
                  <a:gd name="T50" fmla="*/ 23 w 32"/>
                  <a:gd name="T51" fmla="*/ 50 h 59"/>
                  <a:gd name="T52" fmla="*/ 18 w 32"/>
                  <a:gd name="T53" fmla="*/ 50 h 59"/>
                  <a:gd name="T54" fmla="*/ 18 w 32"/>
                  <a:gd name="T55" fmla="*/ 50 h 59"/>
                  <a:gd name="T56" fmla="*/ 18 w 32"/>
                  <a:gd name="T57" fmla="*/ 54 h 59"/>
                  <a:gd name="T58" fmla="*/ 23 w 32"/>
                  <a:gd name="T59" fmla="*/ 54 h 59"/>
                  <a:gd name="T60" fmla="*/ 18 w 32"/>
                  <a:gd name="T61" fmla="*/ 54 h 59"/>
                  <a:gd name="T62" fmla="*/ 18 w 32"/>
                  <a:gd name="T63" fmla="*/ 54 h 59"/>
                  <a:gd name="T64" fmla="*/ 18 w 32"/>
                  <a:gd name="T65" fmla="*/ 59 h 59"/>
                  <a:gd name="T66" fmla="*/ 18 w 32"/>
                  <a:gd name="T67" fmla="*/ 59 h 59"/>
                  <a:gd name="T68" fmla="*/ 14 w 32"/>
                  <a:gd name="T69" fmla="*/ 54 h 59"/>
                  <a:gd name="T70" fmla="*/ 14 w 32"/>
                  <a:gd name="T71" fmla="*/ 54 h 59"/>
                  <a:gd name="T72" fmla="*/ 14 w 32"/>
                  <a:gd name="T73" fmla="*/ 50 h 59"/>
                  <a:gd name="T74" fmla="*/ 5 w 32"/>
                  <a:gd name="T75" fmla="*/ 45 h 59"/>
                  <a:gd name="T76" fmla="*/ 5 w 32"/>
                  <a:gd name="T77" fmla="*/ 45 h 59"/>
                  <a:gd name="T78" fmla="*/ 5 w 32"/>
                  <a:gd name="T79" fmla="*/ 45 h 59"/>
                  <a:gd name="T80" fmla="*/ 5 w 32"/>
                  <a:gd name="T81" fmla="*/ 45 h 59"/>
                  <a:gd name="T82" fmla="*/ 5 w 32"/>
                  <a:gd name="T83" fmla="*/ 41 h 59"/>
                  <a:gd name="T84" fmla="*/ 5 w 32"/>
                  <a:gd name="T85" fmla="*/ 36 h 59"/>
                  <a:gd name="T86" fmla="*/ 5 w 32"/>
                  <a:gd name="T87" fmla="*/ 32 h 59"/>
                  <a:gd name="T88" fmla="*/ 5 w 32"/>
                  <a:gd name="T89" fmla="*/ 27 h 59"/>
                  <a:gd name="T90" fmla="*/ 5 w 32"/>
                  <a:gd name="T91" fmla="*/ 23 h 59"/>
                  <a:gd name="T92" fmla="*/ 5 w 32"/>
                  <a:gd name="T93" fmla="*/ 18 h 59"/>
                  <a:gd name="T94" fmla="*/ 5 w 32"/>
                  <a:gd name="T95" fmla="*/ 18 h 59"/>
                  <a:gd name="T96" fmla="*/ 0 w 32"/>
                  <a:gd name="T97" fmla="*/ 14 h 59"/>
                  <a:gd name="T98" fmla="*/ 0 w 32"/>
                  <a:gd name="T99" fmla="*/ 14 h 59"/>
                  <a:gd name="T100" fmla="*/ 0 w 32"/>
                  <a:gd name="T101" fmla="*/ 9 h 59"/>
                  <a:gd name="T102" fmla="*/ 0 w 32"/>
                  <a:gd name="T103" fmla="*/ 9 h 59"/>
                  <a:gd name="T104" fmla="*/ 5 w 32"/>
                  <a:gd name="T105" fmla="*/ 5 h 59"/>
                  <a:gd name="T106" fmla="*/ 5 w 32"/>
                  <a:gd name="T107" fmla="*/ 5 h 59"/>
                  <a:gd name="T108" fmla="*/ 9 w 32"/>
                  <a:gd name="T109" fmla="*/ 0 h 59"/>
                  <a:gd name="T110" fmla="*/ 9 w 32"/>
                  <a:gd name="T111" fmla="*/ 0 h 59"/>
                  <a:gd name="T112" fmla="*/ 9 w 32"/>
                  <a:gd name="T113"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 h="59">
                    <a:moveTo>
                      <a:pt x="9" y="5"/>
                    </a:moveTo>
                    <a:lnTo>
                      <a:pt x="9" y="5"/>
                    </a:lnTo>
                    <a:lnTo>
                      <a:pt x="9" y="5"/>
                    </a:lnTo>
                    <a:lnTo>
                      <a:pt x="9" y="5"/>
                    </a:lnTo>
                    <a:lnTo>
                      <a:pt x="9" y="5"/>
                    </a:lnTo>
                    <a:lnTo>
                      <a:pt x="14" y="5"/>
                    </a:lnTo>
                    <a:lnTo>
                      <a:pt x="14" y="5"/>
                    </a:lnTo>
                    <a:lnTo>
                      <a:pt x="14" y="5"/>
                    </a:lnTo>
                    <a:lnTo>
                      <a:pt x="14" y="5"/>
                    </a:lnTo>
                    <a:lnTo>
                      <a:pt x="14" y="9"/>
                    </a:lnTo>
                    <a:lnTo>
                      <a:pt x="18" y="9"/>
                    </a:lnTo>
                    <a:lnTo>
                      <a:pt x="18" y="9"/>
                    </a:lnTo>
                    <a:lnTo>
                      <a:pt x="18" y="9"/>
                    </a:lnTo>
                    <a:lnTo>
                      <a:pt x="18" y="9"/>
                    </a:lnTo>
                    <a:lnTo>
                      <a:pt x="23" y="14"/>
                    </a:lnTo>
                    <a:lnTo>
                      <a:pt x="23" y="14"/>
                    </a:lnTo>
                    <a:lnTo>
                      <a:pt x="23" y="14"/>
                    </a:lnTo>
                    <a:lnTo>
                      <a:pt x="23" y="18"/>
                    </a:lnTo>
                    <a:lnTo>
                      <a:pt x="23" y="18"/>
                    </a:lnTo>
                    <a:lnTo>
                      <a:pt x="23" y="18"/>
                    </a:lnTo>
                    <a:lnTo>
                      <a:pt x="23" y="23"/>
                    </a:lnTo>
                    <a:lnTo>
                      <a:pt x="18" y="23"/>
                    </a:lnTo>
                    <a:lnTo>
                      <a:pt x="18" y="23"/>
                    </a:lnTo>
                    <a:lnTo>
                      <a:pt x="23" y="23"/>
                    </a:lnTo>
                    <a:lnTo>
                      <a:pt x="23" y="27"/>
                    </a:lnTo>
                    <a:lnTo>
                      <a:pt x="23" y="27"/>
                    </a:lnTo>
                    <a:lnTo>
                      <a:pt x="23" y="32"/>
                    </a:lnTo>
                    <a:lnTo>
                      <a:pt x="23" y="32"/>
                    </a:lnTo>
                    <a:lnTo>
                      <a:pt x="23" y="32"/>
                    </a:lnTo>
                    <a:lnTo>
                      <a:pt x="23" y="32"/>
                    </a:lnTo>
                    <a:lnTo>
                      <a:pt x="27" y="32"/>
                    </a:lnTo>
                    <a:lnTo>
                      <a:pt x="27" y="32"/>
                    </a:lnTo>
                    <a:lnTo>
                      <a:pt x="27" y="32"/>
                    </a:lnTo>
                    <a:lnTo>
                      <a:pt x="27" y="36"/>
                    </a:lnTo>
                    <a:lnTo>
                      <a:pt x="27" y="36"/>
                    </a:lnTo>
                    <a:lnTo>
                      <a:pt x="27" y="36"/>
                    </a:lnTo>
                    <a:lnTo>
                      <a:pt x="27" y="36"/>
                    </a:lnTo>
                    <a:lnTo>
                      <a:pt x="32" y="36"/>
                    </a:lnTo>
                    <a:lnTo>
                      <a:pt x="32" y="41"/>
                    </a:lnTo>
                    <a:lnTo>
                      <a:pt x="27" y="41"/>
                    </a:lnTo>
                    <a:lnTo>
                      <a:pt x="27" y="41"/>
                    </a:lnTo>
                    <a:lnTo>
                      <a:pt x="27" y="41"/>
                    </a:lnTo>
                    <a:lnTo>
                      <a:pt x="27" y="41"/>
                    </a:lnTo>
                    <a:lnTo>
                      <a:pt x="27" y="45"/>
                    </a:lnTo>
                    <a:lnTo>
                      <a:pt x="27" y="45"/>
                    </a:lnTo>
                    <a:lnTo>
                      <a:pt x="27" y="45"/>
                    </a:lnTo>
                    <a:lnTo>
                      <a:pt x="27" y="45"/>
                    </a:lnTo>
                    <a:lnTo>
                      <a:pt x="23" y="50"/>
                    </a:lnTo>
                    <a:lnTo>
                      <a:pt x="23" y="50"/>
                    </a:lnTo>
                    <a:lnTo>
                      <a:pt x="23" y="50"/>
                    </a:lnTo>
                    <a:lnTo>
                      <a:pt x="23" y="50"/>
                    </a:lnTo>
                    <a:lnTo>
                      <a:pt x="23" y="50"/>
                    </a:lnTo>
                    <a:lnTo>
                      <a:pt x="23" y="50"/>
                    </a:lnTo>
                    <a:lnTo>
                      <a:pt x="18" y="50"/>
                    </a:lnTo>
                    <a:lnTo>
                      <a:pt x="18" y="50"/>
                    </a:lnTo>
                    <a:lnTo>
                      <a:pt x="18" y="50"/>
                    </a:lnTo>
                    <a:lnTo>
                      <a:pt x="18" y="50"/>
                    </a:lnTo>
                    <a:lnTo>
                      <a:pt x="18" y="54"/>
                    </a:lnTo>
                    <a:lnTo>
                      <a:pt x="23" y="54"/>
                    </a:lnTo>
                    <a:lnTo>
                      <a:pt x="23" y="54"/>
                    </a:lnTo>
                    <a:lnTo>
                      <a:pt x="18" y="54"/>
                    </a:lnTo>
                    <a:lnTo>
                      <a:pt x="18" y="54"/>
                    </a:lnTo>
                    <a:lnTo>
                      <a:pt x="18" y="54"/>
                    </a:lnTo>
                    <a:lnTo>
                      <a:pt x="18" y="54"/>
                    </a:lnTo>
                    <a:lnTo>
                      <a:pt x="18" y="54"/>
                    </a:lnTo>
                    <a:lnTo>
                      <a:pt x="18" y="59"/>
                    </a:lnTo>
                    <a:lnTo>
                      <a:pt x="18" y="59"/>
                    </a:lnTo>
                    <a:lnTo>
                      <a:pt x="18" y="59"/>
                    </a:lnTo>
                    <a:lnTo>
                      <a:pt x="14" y="59"/>
                    </a:lnTo>
                    <a:lnTo>
                      <a:pt x="14" y="54"/>
                    </a:lnTo>
                    <a:lnTo>
                      <a:pt x="14" y="54"/>
                    </a:lnTo>
                    <a:lnTo>
                      <a:pt x="14" y="54"/>
                    </a:lnTo>
                    <a:lnTo>
                      <a:pt x="14" y="54"/>
                    </a:lnTo>
                    <a:lnTo>
                      <a:pt x="14" y="50"/>
                    </a:lnTo>
                    <a:lnTo>
                      <a:pt x="5" y="45"/>
                    </a:lnTo>
                    <a:lnTo>
                      <a:pt x="5" y="45"/>
                    </a:lnTo>
                    <a:lnTo>
                      <a:pt x="5" y="45"/>
                    </a:lnTo>
                    <a:lnTo>
                      <a:pt x="5" y="45"/>
                    </a:lnTo>
                    <a:lnTo>
                      <a:pt x="5" y="45"/>
                    </a:lnTo>
                    <a:lnTo>
                      <a:pt x="5" y="45"/>
                    </a:lnTo>
                    <a:lnTo>
                      <a:pt x="5" y="45"/>
                    </a:lnTo>
                    <a:lnTo>
                      <a:pt x="5" y="45"/>
                    </a:lnTo>
                    <a:lnTo>
                      <a:pt x="5" y="41"/>
                    </a:lnTo>
                    <a:lnTo>
                      <a:pt x="5" y="41"/>
                    </a:lnTo>
                    <a:lnTo>
                      <a:pt x="5" y="41"/>
                    </a:lnTo>
                    <a:lnTo>
                      <a:pt x="5" y="36"/>
                    </a:lnTo>
                    <a:lnTo>
                      <a:pt x="5" y="32"/>
                    </a:lnTo>
                    <a:lnTo>
                      <a:pt x="5" y="32"/>
                    </a:lnTo>
                    <a:lnTo>
                      <a:pt x="5" y="27"/>
                    </a:lnTo>
                    <a:lnTo>
                      <a:pt x="5" y="27"/>
                    </a:lnTo>
                    <a:lnTo>
                      <a:pt x="5" y="23"/>
                    </a:lnTo>
                    <a:lnTo>
                      <a:pt x="5" y="23"/>
                    </a:lnTo>
                    <a:lnTo>
                      <a:pt x="5" y="23"/>
                    </a:lnTo>
                    <a:lnTo>
                      <a:pt x="5" y="18"/>
                    </a:lnTo>
                    <a:lnTo>
                      <a:pt x="5" y="18"/>
                    </a:lnTo>
                    <a:lnTo>
                      <a:pt x="5" y="18"/>
                    </a:lnTo>
                    <a:lnTo>
                      <a:pt x="0" y="14"/>
                    </a:lnTo>
                    <a:lnTo>
                      <a:pt x="0" y="14"/>
                    </a:lnTo>
                    <a:lnTo>
                      <a:pt x="5" y="14"/>
                    </a:lnTo>
                    <a:lnTo>
                      <a:pt x="0" y="14"/>
                    </a:lnTo>
                    <a:lnTo>
                      <a:pt x="5" y="14"/>
                    </a:lnTo>
                    <a:lnTo>
                      <a:pt x="0" y="9"/>
                    </a:lnTo>
                    <a:lnTo>
                      <a:pt x="0" y="9"/>
                    </a:lnTo>
                    <a:lnTo>
                      <a:pt x="0" y="9"/>
                    </a:lnTo>
                    <a:lnTo>
                      <a:pt x="5" y="9"/>
                    </a:lnTo>
                    <a:lnTo>
                      <a:pt x="5" y="5"/>
                    </a:lnTo>
                    <a:lnTo>
                      <a:pt x="5" y="5"/>
                    </a:lnTo>
                    <a:lnTo>
                      <a:pt x="5" y="5"/>
                    </a:lnTo>
                    <a:lnTo>
                      <a:pt x="5" y="0"/>
                    </a:lnTo>
                    <a:lnTo>
                      <a:pt x="9" y="0"/>
                    </a:lnTo>
                    <a:lnTo>
                      <a:pt x="9" y="0"/>
                    </a:lnTo>
                    <a:lnTo>
                      <a:pt x="9" y="0"/>
                    </a:lnTo>
                    <a:lnTo>
                      <a:pt x="9" y="5"/>
                    </a:lnTo>
                    <a:lnTo>
                      <a:pt x="9"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2" name="Freeform 8">
                <a:extLst>
                  <a:ext uri="{FF2B5EF4-FFF2-40B4-BE49-F238E27FC236}">
                    <a16:creationId xmlns:a16="http://schemas.microsoft.com/office/drawing/2014/main" id="{FDBB8745-6AA6-2C4A-BBAC-2CE107F979BA}"/>
                  </a:ext>
                </a:extLst>
              </p:cNvPr>
              <p:cNvSpPr>
                <a:spLocks/>
              </p:cNvSpPr>
              <p:nvPr/>
            </p:nvSpPr>
            <p:spPr bwMode="auto">
              <a:xfrm>
                <a:off x="7534225" y="3037138"/>
                <a:ext cx="194456" cy="153420"/>
              </a:xfrm>
              <a:custGeom>
                <a:avLst/>
                <a:gdLst>
                  <a:gd name="T0" fmla="*/ 77 w 81"/>
                  <a:gd name="T1" fmla="*/ 9 h 63"/>
                  <a:gd name="T2" fmla="*/ 77 w 81"/>
                  <a:gd name="T3" fmla="*/ 9 h 63"/>
                  <a:gd name="T4" fmla="*/ 81 w 81"/>
                  <a:gd name="T5" fmla="*/ 18 h 63"/>
                  <a:gd name="T6" fmla="*/ 77 w 81"/>
                  <a:gd name="T7" fmla="*/ 22 h 63"/>
                  <a:gd name="T8" fmla="*/ 77 w 81"/>
                  <a:gd name="T9" fmla="*/ 22 h 63"/>
                  <a:gd name="T10" fmla="*/ 72 w 81"/>
                  <a:gd name="T11" fmla="*/ 22 h 63"/>
                  <a:gd name="T12" fmla="*/ 72 w 81"/>
                  <a:gd name="T13" fmla="*/ 22 h 63"/>
                  <a:gd name="T14" fmla="*/ 72 w 81"/>
                  <a:gd name="T15" fmla="*/ 22 h 63"/>
                  <a:gd name="T16" fmla="*/ 72 w 81"/>
                  <a:gd name="T17" fmla="*/ 22 h 63"/>
                  <a:gd name="T18" fmla="*/ 72 w 81"/>
                  <a:gd name="T19" fmla="*/ 27 h 63"/>
                  <a:gd name="T20" fmla="*/ 72 w 81"/>
                  <a:gd name="T21" fmla="*/ 31 h 63"/>
                  <a:gd name="T22" fmla="*/ 72 w 81"/>
                  <a:gd name="T23" fmla="*/ 36 h 63"/>
                  <a:gd name="T24" fmla="*/ 77 w 81"/>
                  <a:gd name="T25" fmla="*/ 36 h 63"/>
                  <a:gd name="T26" fmla="*/ 72 w 81"/>
                  <a:gd name="T27" fmla="*/ 36 h 63"/>
                  <a:gd name="T28" fmla="*/ 68 w 81"/>
                  <a:gd name="T29" fmla="*/ 40 h 63"/>
                  <a:gd name="T30" fmla="*/ 68 w 81"/>
                  <a:gd name="T31" fmla="*/ 40 h 63"/>
                  <a:gd name="T32" fmla="*/ 68 w 81"/>
                  <a:gd name="T33" fmla="*/ 49 h 63"/>
                  <a:gd name="T34" fmla="*/ 63 w 81"/>
                  <a:gd name="T35" fmla="*/ 58 h 63"/>
                  <a:gd name="T36" fmla="*/ 63 w 81"/>
                  <a:gd name="T37" fmla="*/ 63 h 63"/>
                  <a:gd name="T38" fmla="*/ 63 w 81"/>
                  <a:gd name="T39" fmla="*/ 63 h 63"/>
                  <a:gd name="T40" fmla="*/ 59 w 81"/>
                  <a:gd name="T41" fmla="*/ 63 h 63"/>
                  <a:gd name="T42" fmla="*/ 50 w 81"/>
                  <a:gd name="T43" fmla="*/ 63 h 63"/>
                  <a:gd name="T44" fmla="*/ 41 w 81"/>
                  <a:gd name="T45" fmla="*/ 63 h 63"/>
                  <a:gd name="T46" fmla="*/ 27 w 81"/>
                  <a:gd name="T47" fmla="*/ 58 h 63"/>
                  <a:gd name="T48" fmla="*/ 22 w 81"/>
                  <a:gd name="T49" fmla="*/ 58 h 63"/>
                  <a:gd name="T50" fmla="*/ 18 w 81"/>
                  <a:gd name="T51" fmla="*/ 58 h 63"/>
                  <a:gd name="T52" fmla="*/ 18 w 81"/>
                  <a:gd name="T53" fmla="*/ 54 h 63"/>
                  <a:gd name="T54" fmla="*/ 13 w 81"/>
                  <a:gd name="T55" fmla="*/ 49 h 63"/>
                  <a:gd name="T56" fmla="*/ 9 w 81"/>
                  <a:gd name="T57" fmla="*/ 49 h 63"/>
                  <a:gd name="T58" fmla="*/ 9 w 81"/>
                  <a:gd name="T59" fmla="*/ 45 h 63"/>
                  <a:gd name="T60" fmla="*/ 4 w 81"/>
                  <a:gd name="T61" fmla="*/ 40 h 63"/>
                  <a:gd name="T62" fmla="*/ 0 w 81"/>
                  <a:gd name="T63" fmla="*/ 36 h 63"/>
                  <a:gd name="T64" fmla="*/ 0 w 81"/>
                  <a:gd name="T65" fmla="*/ 31 h 63"/>
                  <a:gd name="T66" fmla="*/ 4 w 81"/>
                  <a:gd name="T67" fmla="*/ 36 h 63"/>
                  <a:gd name="T68" fmla="*/ 4 w 81"/>
                  <a:gd name="T69" fmla="*/ 40 h 63"/>
                  <a:gd name="T70" fmla="*/ 13 w 81"/>
                  <a:gd name="T71" fmla="*/ 40 h 63"/>
                  <a:gd name="T72" fmla="*/ 27 w 81"/>
                  <a:gd name="T73" fmla="*/ 36 h 63"/>
                  <a:gd name="T74" fmla="*/ 41 w 81"/>
                  <a:gd name="T75" fmla="*/ 36 h 63"/>
                  <a:gd name="T76" fmla="*/ 50 w 81"/>
                  <a:gd name="T77" fmla="*/ 31 h 63"/>
                  <a:gd name="T78" fmla="*/ 50 w 81"/>
                  <a:gd name="T79" fmla="*/ 27 h 63"/>
                  <a:gd name="T80" fmla="*/ 50 w 81"/>
                  <a:gd name="T81" fmla="*/ 27 h 63"/>
                  <a:gd name="T82" fmla="*/ 63 w 81"/>
                  <a:gd name="T83" fmla="*/ 13 h 63"/>
                  <a:gd name="T84" fmla="*/ 63 w 81"/>
                  <a:gd name="T85" fmla="*/ 9 h 63"/>
                  <a:gd name="T86" fmla="*/ 72 w 81"/>
                  <a:gd name="T87" fmla="*/ 0 h 63"/>
                  <a:gd name="T88" fmla="*/ 72 w 81"/>
                  <a:gd name="T89" fmla="*/ 0 h 63"/>
                  <a:gd name="T90" fmla="*/ 72 w 81"/>
                  <a:gd name="T91"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63">
                    <a:moveTo>
                      <a:pt x="77" y="9"/>
                    </a:moveTo>
                    <a:lnTo>
                      <a:pt x="77" y="9"/>
                    </a:lnTo>
                    <a:lnTo>
                      <a:pt x="77" y="9"/>
                    </a:lnTo>
                    <a:lnTo>
                      <a:pt x="77" y="9"/>
                    </a:lnTo>
                    <a:lnTo>
                      <a:pt x="77" y="9"/>
                    </a:lnTo>
                    <a:lnTo>
                      <a:pt x="77" y="9"/>
                    </a:lnTo>
                    <a:lnTo>
                      <a:pt x="81" y="18"/>
                    </a:lnTo>
                    <a:lnTo>
                      <a:pt x="81" y="18"/>
                    </a:lnTo>
                    <a:lnTo>
                      <a:pt x="81" y="18"/>
                    </a:lnTo>
                    <a:lnTo>
                      <a:pt x="77" y="22"/>
                    </a:lnTo>
                    <a:lnTo>
                      <a:pt x="77" y="22"/>
                    </a:lnTo>
                    <a:lnTo>
                      <a:pt x="77" y="22"/>
                    </a:lnTo>
                    <a:lnTo>
                      <a:pt x="77" y="22"/>
                    </a:lnTo>
                    <a:lnTo>
                      <a:pt x="77" y="22"/>
                    </a:lnTo>
                    <a:lnTo>
                      <a:pt x="77" y="22"/>
                    </a:lnTo>
                    <a:lnTo>
                      <a:pt x="72" y="22"/>
                    </a:lnTo>
                    <a:lnTo>
                      <a:pt x="72" y="22"/>
                    </a:lnTo>
                    <a:lnTo>
                      <a:pt x="72" y="22"/>
                    </a:lnTo>
                    <a:lnTo>
                      <a:pt x="72" y="22"/>
                    </a:lnTo>
                    <a:lnTo>
                      <a:pt x="72" y="22"/>
                    </a:lnTo>
                    <a:lnTo>
                      <a:pt x="72" y="22"/>
                    </a:lnTo>
                    <a:lnTo>
                      <a:pt x="72" y="18"/>
                    </a:lnTo>
                    <a:lnTo>
                      <a:pt x="72" y="18"/>
                    </a:lnTo>
                    <a:lnTo>
                      <a:pt x="72" y="22"/>
                    </a:lnTo>
                    <a:lnTo>
                      <a:pt x="72" y="22"/>
                    </a:lnTo>
                    <a:lnTo>
                      <a:pt x="72" y="22"/>
                    </a:lnTo>
                    <a:lnTo>
                      <a:pt x="72" y="22"/>
                    </a:lnTo>
                    <a:lnTo>
                      <a:pt x="72" y="27"/>
                    </a:lnTo>
                    <a:lnTo>
                      <a:pt x="72" y="27"/>
                    </a:lnTo>
                    <a:lnTo>
                      <a:pt x="72" y="27"/>
                    </a:lnTo>
                    <a:lnTo>
                      <a:pt x="72" y="27"/>
                    </a:lnTo>
                    <a:lnTo>
                      <a:pt x="72" y="31"/>
                    </a:lnTo>
                    <a:lnTo>
                      <a:pt x="72" y="31"/>
                    </a:lnTo>
                    <a:lnTo>
                      <a:pt x="72" y="31"/>
                    </a:lnTo>
                    <a:lnTo>
                      <a:pt x="72" y="36"/>
                    </a:lnTo>
                    <a:lnTo>
                      <a:pt x="72" y="36"/>
                    </a:lnTo>
                    <a:lnTo>
                      <a:pt x="72" y="36"/>
                    </a:lnTo>
                    <a:lnTo>
                      <a:pt x="77" y="36"/>
                    </a:lnTo>
                    <a:lnTo>
                      <a:pt x="77" y="36"/>
                    </a:lnTo>
                    <a:lnTo>
                      <a:pt x="77" y="36"/>
                    </a:lnTo>
                    <a:lnTo>
                      <a:pt x="72" y="36"/>
                    </a:lnTo>
                    <a:lnTo>
                      <a:pt x="72" y="36"/>
                    </a:lnTo>
                    <a:lnTo>
                      <a:pt x="72" y="36"/>
                    </a:lnTo>
                    <a:lnTo>
                      <a:pt x="68" y="40"/>
                    </a:lnTo>
                    <a:lnTo>
                      <a:pt x="68" y="40"/>
                    </a:lnTo>
                    <a:lnTo>
                      <a:pt x="68" y="40"/>
                    </a:lnTo>
                    <a:lnTo>
                      <a:pt x="68" y="40"/>
                    </a:lnTo>
                    <a:lnTo>
                      <a:pt x="68" y="40"/>
                    </a:lnTo>
                    <a:lnTo>
                      <a:pt x="68" y="45"/>
                    </a:lnTo>
                    <a:lnTo>
                      <a:pt x="68" y="45"/>
                    </a:lnTo>
                    <a:lnTo>
                      <a:pt x="68" y="49"/>
                    </a:lnTo>
                    <a:lnTo>
                      <a:pt x="68" y="49"/>
                    </a:lnTo>
                    <a:lnTo>
                      <a:pt x="68" y="54"/>
                    </a:lnTo>
                    <a:lnTo>
                      <a:pt x="63" y="58"/>
                    </a:lnTo>
                    <a:lnTo>
                      <a:pt x="63" y="58"/>
                    </a:lnTo>
                    <a:lnTo>
                      <a:pt x="63" y="58"/>
                    </a:lnTo>
                    <a:lnTo>
                      <a:pt x="63" y="63"/>
                    </a:lnTo>
                    <a:lnTo>
                      <a:pt x="63" y="63"/>
                    </a:lnTo>
                    <a:lnTo>
                      <a:pt x="63" y="63"/>
                    </a:lnTo>
                    <a:lnTo>
                      <a:pt x="63" y="63"/>
                    </a:lnTo>
                    <a:lnTo>
                      <a:pt x="63" y="63"/>
                    </a:lnTo>
                    <a:lnTo>
                      <a:pt x="63" y="63"/>
                    </a:lnTo>
                    <a:lnTo>
                      <a:pt x="59" y="63"/>
                    </a:lnTo>
                    <a:lnTo>
                      <a:pt x="59" y="63"/>
                    </a:lnTo>
                    <a:lnTo>
                      <a:pt x="54" y="63"/>
                    </a:lnTo>
                    <a:lnTo>
                      <a:pt x="50" y="63"/>
                    </a:lnTo>
                    <a:lnTo>
                      <a:pt x="45" y="63"/>
                    </a:lnTo>
                    <a:lnTo>
                      <a:pt x="41" y="63"/>
                    </a:lnTo>
                    <a:lnTo>
                      <a:pt x="41" y="63"/>
                    </a:lnTo>
                    <a:lnTo>
                      <a:pt x="36" y="63"/>
                    </a:lnTo>
                    <a:lnTo>
                      <a:pt x="32" y="58"/>
                    </a:lnTo>
                    <a:lnTo>
                      <a:pt x="27" y="58"/>
                    </a:lnTo>
                    <a:lnTo>
                      <a:pt x="27" y="58"/>
                    </a:lnTo>
                    <a:lnTo>
                      <a:pt x="22" y="58"/>
                    </a:lnTo>
                    <a:lnTo>
                      <a:pt x="22" y="58"/>
                    </a:lnTo>
                    <a:lnTo>
                      <a:pt x="22" y="58"/>
                    </a:lnTo>
                    <a:lnTo>
                      <a:pt x="22" y="58"/>
                    </a:lnTo>
                    <a:lnTo>
                      <a:pt x="18" y="58"/>
                    </a:lnTo>
                    <a:lnTo>
                      <a:pt x="18" y="58"/>
                    </a:lnTo>
                    <a:lnTo>
                      <a:pt x="18" y="54"/>
                    </a:lnTo>
                    <a:lnTo>
                      <a:pt x="18" y="54"/>
                    </a:lnTo>
                    <a:lnTo>
                      <a:pt x="13" y="54"/>
                    </a:lnTo>
                    <a:lnTo>
                      <a:pt x="13" y="54"/>
                    </a:lnTo>
                    <a:lnTo>
                      <a:pt x="13" y="49"/>
                    </a:lnTo>
                    <a:lnTo>
                      <a:pt x="13" y="49"/>
                    </a:lnTo>
                    <a:lnTo>
                      <a:pt x="9" y="49"/>
                    </a:lnTo>
                    <a:lnTo>
                      <a:pt x="9" y="49"/>
                    </a:lnTo>
                    <a:lnTo>
                      <a:pt x="9" y="45"/>
                    </a:lnTo>
                    <a:lnTo>
                      <a:pt x="9" y="45"/>
                    </a:lnTo>
                    <a:lnTo>
                      <a:pt x="9" y="45"/>
                    </a:lnTo>
                    <a:lnTo>
                      <a:pt x="4" y="40"/>
                    </a:lnTo>
                    <a:lnTo>
                      <a:pt x="4" y="40"/>
                    </a:lnTo>
                    <a:lnTo>
                      <a:pt x="4" y="40"/>
                    </a:lnTo>
                    <a:lnTo>
                      <a:pt x="4" y="40"/>
                    </a:lnTo>
                    <a:lnTo>
                      <a:pt x="0" y="36"/>
                    </a:lnTo>
                    <a:lnTo>
                      <a:pt x="0" y="36"/>
                    </a:lnTo>
                    <a:lnTo>
                      <a:pt x="0" y="36"/>
                    </a:lnTo>
                    <a:lnTo>
                      <a:pt x="0" y="36"/>
                    </a:lnTo>
                    <a:lnTo>
                      <a:pt x="0" y="31"/>
                    </a:lnTo>
                    <a:lnTo>
                      <a:pt x="0" y="36"/>
                    </a:lnTo>
                    <a:lnTo>
                      <a:pt x="4" y="36"/>
                    </a:lnTo>
                    <a:lnTo>
                      <a:pt x="4" y="36"/>
                    </a:lnTo>
                    <a:lnTo>
                      <a:pt x="4" y="36"/>
                    </a:lnTo>
                    <a:lnTo>
                      <a:pt x="4" y="36"/>
                    </a:lnTo>
                    <a:lnTo>
                      <a:pt x="4" y="40"/>
                    </a:lnTo>
                    <a:lnTo>
                      <a:pt x="9" y="40"/>
                    </a:lnTo>
                    <a:lnTo>
                      <a:pt x="9" y="40"/>
                    </a:lnTo>
                    <a:lnTo>
                      <a:pt x="13" y="40"/>
                    </a:lnTo>
                    <a:lnTo>
                      <a:pt x="18" y="36"/>
                    </a:lnTo>
                    <a:lnTo>
                      <a:pt x="18" y="36"/>
                    </a:lnTo>
                    <a:lnTo>
                      <a:pt x="27" y="36"/>
                    </a:lnTo>
                    <a:lnTo>
                      <a:pt x="32" y="36"/>
                    </a:lnTo>
                    <a:lnTo>
                      <a:pt x="41" y="36"/>
                    </a:lnTo>
                    <a:lnTo>
                      <a:pt x="41" y="36"/>
                    </a:lnTo>
                    <a:lnTo>
                      <a:pt x="45" y="36"/>
                    </a:lnTo>
                    <a:lnTo>
                      <a:pt x="45" y="36"/>
                    </a:lnTo>
                    <a:lnTo>
                      <a:pt x="50" y="31"/>
                    </a:lnTo>
                    <a:lnTo>
                      <a:pt x="50" y="31"/>
                    </a:lnTo>
                    <a:lnTo>
                      <a:pt x="50" y="31"/>
                    </a:lnTo>
                    <a:lnTo>
                      <a:pt x="50" y="27"/>
                    </a:lnTo>
                    <a:lnTo>
                      <a:pt x="50" y="27"/>
                    </a:lnTo>
                    <a:lnTo>
                      <a:pt x="50" y="27"/>
                    </a:lnTo>
                    <a:lnTo>
                      <a:pt x="50" y="27"/>
                    </a:lnTo>
                    <a:lnTo>
                      <a:pt x="54" y="22"/>
                    </a:lnTo>
                    <a:lnTo>
                      <a:pt x="59" y="18"/>
                    </a:lnTo>
                    <a:lnTo>
                      <a:pt x="63" y="13"/>
                    </a:lnTo>
                    <a:lnTo>
                      <a:pt x="63" y="13"/>
                    </a:lnTo>
                    <a:lnTo>
                      <a:pt x="63" y="13"/>
                    </a:lnTo>
                    <a:lnTo>
                      <a:pt x="63" y="9"/>
                    </a:lnTo>
                    <a:lnTo>
                      <a:pt x="72" y="4"/>
                    </a:lnTo>
                    <a:lnTo>
                      <a:pt x="72" y="0"/>
                    </a:lnTo>
                    <a:lnTo>
                      <a:pt x="72" y="0"/>
                    </a:lnTo>
                    <a:lnTo>
                      <a:pt x="72" y="0"/>
                    </a:lnTo>
                    <a:lnTo>
                      <a:pt x="72" y="0"/>
                    </a:lnTo>
                    <a:lnTo>
                      <a:pt x="72" y="0"/>
                    </a:lnTo>
                    <a:lnTo>
                      <a:pt x="72" y="0"/>
                    </a:lnTo>
                    <a:lnTo>
                      <a:pt x="72" y="4"/>
                    </a:lnTo>
                    <a:lnTo>
                      <a:pt x="72" y="4"/>
                    </a:lnTo>
                    <a:lnTo>
                      <a:pt x="72" y="4"/>
                    </a:lnTo>
                    <a:lnTo>
                      <a:pt x="77"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3" name="Freeform 9">
                <a:extLst>
                  <a:ext uri="{FF2B5EF4-FFF2-40B4-BE49-F238E27FC236}">
                    <a16:creationId xmlns:a16="http://schemas.microsoft.com/office/drawing/2014/main" id="{B7ADF320-ECA4-A446-B3C8-08F299EC3B13}"/>
                  </a:ext>
                </a:extLst>
              </p:cNvPr>
              <p:cNvSpPr>
                <a:spLocks noEditPoints="1"/>
              </p:cNvSpPr>
              <p:nvPr/>
            </p:nvSpPr>
            <p:spPr bwMode="auto">
              <a:xfrm>
                <a:off x="2696848" y="5282412"/>
                <a:ext cx="662588" cy="1541495"/>
              </a:xfrm>
              <a:custGeom>
                <a:avLst/>
                <a:gdLst>
                  <a:gd name="T0" fmla="*/ 230 w 276"/>
                  <a:gd name="T1" fmla="*/ 610 h 633"/>
                  <a:gd name="T2" fmla="*/ 271 w 276"/>
                  <a:gd name="T3" fmla="*/ 633 h 633"/>
                  <a:gd name="T4" fmla="*/ 230 w 276"/>
                  <a:gd name="T5" fmla="*/ 633 h 633"/>
                  <a:gd name="T6" fmla="*/ 36 w 276"/>
                  <a:gd name="T7" fmla="*/ 4 h 633"/>
                  <a:gd name="T8" fmla="*/ 63 w 276"/>
                  <a:gd name="T9" fmla="*/ 9 h 633"/>
                  <a:gd name="T10" fmla="*/ 90 w 276"/>
                  <a:gd name="T11" fmla="*/ 4 h 633"/>
                  <a:gd name="T12" fmla="*/ 127 w 276"/>
                  <a:gd name="T13" fmla="*/ 36 h 633"/>
                  <a:gd name="T14" fmla="*/ 176 w 276"/>
                  <a:gd name="T15" fmla="*/ 59 h 633"/>
                  <a:gd name="T16" fmla="*/ 181 w 276"/>
                  <a:gd name="T17" fmla="*/ 77 h 633"/>
                  <a:gd name="T18" fmla="*/ 181 w 276"/>
                  <a:gd name="T19" fmla="*/ 95 h 633"/>
                  <a:gd name="T20" fmla="*/ 212 w 276"/>
                  <a:gd name="T21" fmla="*/ 104 h 633"/>
                  <a:gd name="T22" fmla="*/ 226 w 276"/>
                  <a:gd name="T23" fmla="*/ 95 h 633"/>
                  <a:gd name="T24" fmla="*/ 235 w 276"/>
                  <a:gd name="T25" fmla="*/ 68 h 633"/>
                  <a:gd name="T26" fmla="*/ 253 w 276"/>
                  <a:gd name="T27" fmla="*/ 77 h 633"/>
                  <a:gd name="T28" fmla="*/ 248 w 276"/>
                  <a:gd name="T29" fmla="*/ 99 h 633"/>
                  <a:gd name="T30" fmla="*/ 235 w 276"/>
                  <a:gd name="T31" fmla="*/ 108 h 633"/>
                  <a:gd name="T32" fmla="*/ 226 w 276"/>
                  <a:gd name="T33" fmla="*/ 122 h 633"/>
                  <a:gd name="T34" fmla="*/ 212 w 276"/>
                  <a:gd name="T35" fmla="*/ 145 h 633"/>
                  <a:gd name="T36" fmla="*/ 203 w 276"/>
                  <a:gd name="T37" fmla="*/ 172 h 633"/>
                  <a:gd name="T38" fmla="*/ 208 w 276"/>
                  <a:gd name="T39" fmla="*/ 190 h 633"/>
                  <a:gd name="T40" fmla="*/ 208 w 276"/>
                  <a:gd name="T41" fmla="*/ 226 h 633"/>
                  <a:gd name="T42" fmla="*/ 239 w 276"/>
                  <a:gd name="T43" fmla="*/ 262 h 633"/>
                  <a:gd name="T44" fmla="*/ 248 w 276"/>
                  <a:gd name="T45" fmla="*/ 307 h 633"/>
                  <a:gd name="T46" fmla="*/ 185 w 276"/>
                  <a:gd name="T47" fmla="*/ 330 h 633"/>
                  <a:gd name="T48" fmla="*/ 194 w 276"/>
                  <a:gd name="T49" fmla="*/ 362 h 633"/>
                  <a:gd name="T50" fmla="*/ 154 w 276"/>
                  <a:gd name="T51" fmla="*/ 366 h 633"/>
                  <a:gd name="T52" fmla="*/ 176 w 276"/>
                  <a:gd name="T53" fmla="*/ 393 h 633"/>
                  <a:gd name="T54" fmla="*/ 190 w 276"/>
                  <a:gd name="T55" fmla="*/ 398 h 633"/>
                  <a:gd name="T56" fmla="*/ 181 w 276"/>
                  <a:gd name="T57" fmla="*/ 407 h 633"/>
                  <a:gd name="T58" fmla="*/ 176 w 276"/>
                  <a:gd name="T59" fmla="*/ 443 h 633"/>
                  <a:gd name="T60" fmla="*/ 158 w 276"/>
                  <a:gd name="T61" fmla="*/ 470 h 633"/>
                  <a:gd name="T62" fmla="*/ 194 w 276"/>
                  <a:gd name="T63" fmla="*/ 497 h 633"/>
                  <a:gd name="T64" fmla="*/ 185 w 276"/>
                  <a:gd name="T65" fmla="*/ 529 h 633"/>
                  <a:gd name="T66" fmla="*/ 181 w 276"/>
                  <a:gd name="T67" fmla="*/ 543 h 633"/>
                  <a:gd name="T68" fmla="*/ 181 w 276"/>
                  <a:gd name="T69" fmla="*/ 561 h 633"/>
                  <a:gd name="T70" fmla="*/ 203 w 276"/>
                  <a:gd name="T71" fmla="*/ 583 h 633"/>
                  <a:gd name="T72" fmla="*/ 154 w 276"/>
                  <a:gd name="T73" fmla="*/ 583 h 633"/>
                  <a:gd name="T74" fmla="*/ 131 w 276"/>
                  <a:gd name="T75" fmla="*/ 556 h 633"/>
                  <a:gd name="T76" fmla="*/ 113 w 276"/>
                  <a:gd name="T77" fmla="*/ 547 h 633"/>
                  <a:gd name="T78" fmla="*/ 108 w 276"/>
                  <a:gd name="T79" fmla="*/ 524 h 633"/>
                  <a:gd name="T80" fmla="*/ 99 w 276"/>
                  <a:gd name="T81" fmla="*/ 497 h 633"/>
                  <a:gd name="T82" fmla="*/ 99 w 276"/>
                  <a:gd name="T83" fmla="*/ 475 h 633"/>
                  <a:gd name="T84" fmla="*/ 90 w 276"/>
                  <a:gd name="T85" fmla="*/ 452 h 633"/>
                  <a:gd name="T86" fmla="*/ 90 w 276"/>
                  <a:gd name="T87" fmla="*/ 439 h 633"/>
                  <a:gd name="T88" fmla="*/ 72 w 276"/>
                  <a:gd name="T89" fmla="*/ 420 h 633"/>
                  <a:gd name="T90" fmla="*/ 59 w 276"/>
                  <a:gd name="T91" fmla="*/ 398 h 633"/>
                  <a:gd name="T92" fmla="*/ 50 w 276"/>
                  <a:gd name="T93" fmla="*/ 380 h 633"/>
                  <a:gd name="T94" fmla="*/ 45 w 276"/>
                  <a:gd name="T95" fmla="*/ 353 h 633"/>
                  <a:gd name="T96" fmla="*/ 41 w 276"/>
                  <a:gd name="T97" fmla="*/ 339 h 633"/>
                  <a:gd name="T98" fmla="*/ 36 w 276"/>
                  <a:gd name="T99" fmla="*/ 312 h 633"/>
                  <a:gd name="T100" fmla="*/ 27 w 276"/>
                  <a:gd name="T101" fmla="*/ 285 h 633"/>
                  <a:gd name="T102" fmla="*/ 32 w 276"/>
                  <a:gd name="T103" fmla="*/ 267 h 633"/>
                  <a:gd name="T104" fmla="*/ 27 w 276"/>
                  <a:gd name="T105" fmla="*/ 244 h 633"/>
                  <a:gd name="T106" fmla="*/ 23 w 276"/>
                  <a:gd name="T107" fmla="*/ 222 h 633"/>
                  <a:gd name="T108" fmla="*/ 9 w 276"/>
                  <a:gd name="T109" fmla="*/ 199 h 633"/>
                  <a:gd name="T110" fmla="*/ 5 w 276"/>
                  <a:gd name="T111" fmla="*/ 181 h 633"/>
                  <a:gd name="T112" fmla="*/ 5 w 276"/>
                  <a:gd name="T113" fmla="*/ 163 h 633"/>
                  <a:gd name="T114" fmla="*/ 0 w 276"/>
                  <a:gd name="T115" fmla="*/ 127 h 633"/>
                  <a:gd name="T116" fmla="*/ 9 w 276"/>
                  <a:gd name="T117" fmla="*/ 104 h 633"/>
                  <a:gd name="T118" fmla="*/ 9 w 276"/>
                  <a:gd name="T119" fmla="*/ 81 h 633"/>
                  <a:gd name="T120" fmla="*/ 0 w 276"/>
                  <a:gd name="T121" fmla="*/ 54 h 633"/>
                  <a:gd name="T122" fmla="*/ 14 w 276"/>
                  <a:gd name="T123" fmla="*/ 18 h 633"/>
                  <a:gd name="T124" fmla="*/ 27 w 276"/>
                  <a:gd name="T125" fmla="*/ 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633">
                    <a:moveTo>
                      <a:pt x="212" y="597"/>
                    </a:moveTo>
                    <a:lnTo>
                      <a:pt x="212" y="597"/>
                    </a:lnTo>
                    <a:lnTo>
                      <a:pt x="217" y="601"/>
                    </a:lnTo>
                    <a:lnTo>
                      <a:pt x="212" y="597"/>
                    </a:lnTo>
                    <a:lnTo>
                      <a:pt x="212" y="601"/>
                    </a:lnTo>
                    <a:lnTo>
                      <a:pt x="212" y="601"/>
                    </a:lnTo>
                    <a:lnTo>
                      <a:pt x="212" y="601"/>
                    </a:lnTo>
                    <a:lnTo>
                      <a:pt x="212" y="601"/>
                    </a:lnTo>
                    <a:lnTo>
                      <a:pt x="212" y="601"/>
                    </a:lnTo>
                    <a:lnTo>
                      <a:pt x="217" y="606"/>
                    </a:lnTo>
                    <a:lnTo>
                      <a:pt x="217" y="606"/>
                    </a:lnTo>
                    <a:lnTo>
                      <a:pt x="221" y="606"/>
                    </a:lnTo>
                    <a:lnTo>
                      <a:pt x="221" y="610"/>
                    </a:lnTo>
                    <a:lnTo>
                      <a:pt x="226" y="610"/>
                    </a:lnTo>
                    <a:lnTo>
                      <a:pt x="226" y="610"/>
                    </a:lnTo>
                    <a:lnTo>
                      <a:pt x="230" y="610"/>
                    </a:lnTo>
                    <a:lnTo>
                      <a:pt x="235" y="615"/>
                    </a:lnTo>
                    <a:lnTo>
                      <a:pt x="239" y="619"/>
                    </a:lnTo>
                    <a:lnTo>
                      <a:pt x="244" y="619"/>
                    </a:lnTo>
                    <a:lnTo>
                      <a:pt x="244" y="619"/>
                    </a:lnTo>
                    <a:lnTo>
                      <a:pt x="248" y="619"/>
                    </a:lnTo>
                    <a:lnTo>
                      <a:pt x="253" y="624"/>
                    </a:lnTo>
                    <a:lnTo>
                      <a:pt x="258" y="624"/>
                    </a:lnTo>
                    <a:lnTo>
                      <a:pt x="262" y="628"/>
                    </a:lnTo>
                    <a:lnTo>
                      <a:pt x="267" y="628"/>
                    </a:lnTo>
                    <a:lnTo>
                      <a:pt x="271" y="628"/>
                    </a:lnTo>
                    <a:lnTo>
                      <a:pt x="271" y="628"/>
                    </a:lnTo>
                    <a:lnTo>
                      <a:pt x="276" y="628"/>
                    </a:lnTo>
                    <a:lnTo>
                      <a:pt x="276" y="628"/>
                    </a:lnTo>
                    <a:lnTo>
                      <a:pt x="276" y="633"/>
                    </a:lnTo>
                    <a:lnTo>
                      <a:pt x="271" y="633"/>
                    </a:lnTo>
                    <a:lnTo>
                      <a:pt x="271" y="633"/>
                    </a:lnTo>
                    <a:lnTo>
                      <a:pt x="271" y="633"/>
                    </a:lnTo>
                    <a:lnTo>
                      <a:pt x="267" y="633"/>
                    </a:lnTo>
                    <a:lnTo>
                      <a:pt x="267" y="633"/>
                    </a:lnTo>
                    <a:lnTo>
                      <a:pt x="267" y="633"/>
                    </a:lnTo>
                    <a:lnTo>
                      <a:pt x="262" y="633"/>
                    </a:lnTo>
                    <a:lnTo>
                      <a:pt x="262" y="633"/>
                    </a:lnTo>
                    <a:lnTo>
                      <a:pt x="262" y="633"/>
                    </a:lnTo>
                    <a:lnTo>
                      <a:pt x="258" y="633"/>
                    </a:lnTo>
                    <a:lnTo>
                      <a:pt x="258" y="633"/>
                    </a:lnTo>
                    <a:lnTo>
                      <a:pt x="253" y="633"/>
                    </a:lnTo>
                    <a:lnTo>
                      <a:pt x="248" y="633"/>
                    </a:lnTo>
                    <a:lnTo>
                      <a:pt x="239" y="633"/>
                    </a:lnTo>
                    <a:lnTo>
                      <a:pt x="239" y="633"/>
                    </a:lnTo>
                    <a:lnTo>
                      <a:pt x="235" y="633"/>
                    </a:lnTo>
                    <a:lnTo>
                      <a:pt x="230" y="633"/>
                    </a:lnTo>
                    <a:lnTo>
                      <a:pt x="230" y="633"/>
                    </a:lnTo>
                    <a:lnTo>
                      <a:pt x="230" y="633"/>
                    </a:lnTo>
                    <a:lnTo>
                      <a:pt x="230" y="633"/>
                    </a:lnTo>
                    <a:lnTo>
                      <a:pt x="226" y="628"/>
                    </a:lnTo>
                    <a:lnTo>
                      <a:pt x="221" y="624"/>
                    </a:lnTo>
                    <a:lnTo>
                      <a:pt x="221" y="619"/>
                    </a:lnTo>
                    <a:lnTo>
                      <a:pt x="217" y="615"/>
                    </a:lnTo>
                    <a:lnTo>
                      <a:pt x="212" y="610"/>
                    </a:lnTo>
                    <a:lnTo>
                      <a:pt x="212" y="601"/>
                    </a:lnTo>
                    <a:lnTo>
                      <a:pt x="208" y="597"/>
                    </a:lnTo>
                    <a:lnTo>
                      <a:pt x="203" y="592"/>
                    </a:lnTo>
                    <a:lnTo>
                      <a:pt x="208" y="592"/>
                    </a:lnTo>
                    <a:lnTo>
                      <a:pt x="212" y="597"/>
                    </a:lnTo>
                    <a:lnTo>
                      <a:pt x="212" y="597"/>
                    </a:lnTo>
                    <a:moveTo>
                      <a:pt x="36" y="4"/>
                    </a:moveTo>
                    <a:lnTo>
                      <a:pt x="36" y="4"/>
                    </a:lnTo>
                    <a:lnTo>
                      <a:pt x="36" y="4"/>
                    </a:lnTo>
                    <a:lnTo>
                      <a:pt x="41" y="4"/>
                    </a:lnTo>
                    <a:lnTo>
                      <a:pt x="41" y="4"/>
                    </a:lnTo>
                    <a:lnTo>
                      <a:pt x="45" y="4"/>
                    </a:lnTo>
                    <a:lnTo>
                      <a:pt x="50" y="4"/>
                    </a:lnTo>
                    <a:lnTo>
                      <a:pt x="50" y="4"/>
                    </a:lnTo>
                    <a:lnTo>
                      <a:pt x="54" y="4"/>
                    </a:lnTo>
                    <a:lnTo>
                      <a:pt x="54" y="4"/>
                    </a:lnTo>
                    <a:lnTo>
                      <a:pt x="54" y="4"/>
                    </a:lnTo>
                    <a:lnTo>
                      <a:pt x="59" y="9"/>
                    </a:lnTo>
                    <a:lnTo>
                      <a:pt x="59" y="9"/>
                    </a:lnTo>
                    <a:lnTo>
                      <a:pt x="59" y="14"/>
                    </a:lnTo>
                    <a:lnTo>
                      <a:pt x="63" y="14"/>
                    </a:lnTo>
                    <a:lnTo>
                      <a:pt x="63" y="18"/>
                    </a:lnTo>
                    <a:lnTo>
                      <a:pt x="63" y="18"/>
                    </a:lnTo>
                    <a:lnTo>
                      <a:pt x="63" y="14"/>
                    </a:lnTo>
                    <a:lnTo>
                      <a:pt x="63" y="9"/>
                    </a:lnTo>
                    <a:lnTo>
                      <a:pt x="63" y="9"/>
                    </a:lnTo>
                    <a:lnTo>
                      <a:pt x="63" y="0"/>
                    </a:lnTo>
                    <a:lnTo>
                      <a:pt x="68" y="0"/>
                    </a:lnTo>
                    <a:lnTo>
                      <a:pt x="68" y="0"/>
                    </a:lnTo>
                    <a:lnTo>
                      <a:pt x="68" y="0"/>
                    </a:lnTo>
                    <a:lnTo>
                      <a:pt x="68" y="0"/>
                    </a:lnTo>
                    <a:lnTo>
                      <a:pt x="68" y="0"/>
                    </a:lnTo>
                    <a:lnTo>
                      <a:pt x="72" y="0"/>
                    </a:lnTo>
                    <a:lnTo>
                      <a:pt x="77" y="0"/>
                    </a:lnTo>
                    <a:lnTo>
                      <a:pt x="86" y="0"/>
                    </a:lnTo>
                    <a:lnTo>
                      <a:pt x="86" y="0"/>
                    </a:lnTo>
                    <a:lnTo>
                      <a:pt x="86" y="0"/>
                    </a:lnTo>
                    <a:lnTo>
                      <a:pt x="86" y="4"/>
                    </a:lnTo>
                    <a:lnTo>
                      <a:pt x="86" y="4"/>
                    </a:lnTo>
                    <a:lnTo>
                      <a:pt x="90" y="4"/>
                    </a:lnTo>
                    <a:lnTo>
                      <a:pt x="90" y="4"/>
                    </a:lnTo>
                    <a:lnTo>
                      <a:pt x="90" y="4"/>
                    </a:lnTo>
                    <a:lnTo>
                      <a:pt x="90" y="9"/>
                    </a:lnTo>
                    <a:lnTo>
                      <a:pt x="95" y="9"/>
                    </a:lnTo>
                    <a:lnTo>
                      <a:pt x="95" y="14"/>
                    </a:lnTo>
                    <a:lnTo>
                      <a:pt x="99" y="18"/>
                    </a:lnTo>
                    <a:lnTo>
                      <a:pt x="104" y="18"/>
                    </a:lnTo>
                    <a:lnTo>
                      <a:pt x="104" y="23"/>
                    </a:lnTo>
                    <a:lnTo>
                      <a:pt x="108" y="23"/>
                    </a:lnTo>
                    <a:lnTo>
                      <a:pt x="108" y="27"/>
                    </a:lnTo>
                    <a:lnTo>
                      <a:pt x="113" y="27"/>
                    </a:lnTo>
                    <a:lnTo>
                      <a:pt x="113" y="27"/>
                    </a:lnTo>
                    <a:lnTo>
                      <a:pt x="113" y="27"/>
                    </a:lnTo>
                    <a:lnTo>
                      <a:pt x="117" y="32"/>
                    </a:lnTo>
                    <a:lnTo>
                      <a:pt x="122" y="32"/>
                    </a:lnTo>
                    <a:lnTo>
                      <a:pt x="122" y="32"/>
                    </a:lnTo>
                    <a:lnTo>
                      <a:pt x="127" y="36"/>
                    </a:lnTo>
                    <a:lnTo>
                      <a:pt x="131" y="36"/>
                    </a:lnTo>
                    <a:lnTo>
                      <a:pt x="136" y="36"/>
                    </a:lnTo>
                    <a:lnTo>
                      <a:pt x="136" y="36"/>
                    </a:lnTo>
                    <a:lnTo>
                      <a:pt x="140" y="41"/>
                    </a:lnTo>
                    <a:lnTo>
                      <a:pt x="149" y="41"/>
                    </a:lnTo>
                    <a:lnTo>
                      <a:pt x="149" y="45"/>
                    </a:lnTo>
                    <a:lnTo>
                      <a:pt x="154" y="45"/>
                    </a:lnTo>
                    <a:lnTo>
                      <a:pt x="154" y="50"/>
                    </a:lnTo>
                    <a:lnTo>
                      <a:pt x="163" y="54"/>
                    </a:lnTo>
                    <a:lnTo>
                      <a:pt x="167" y="54"/>
                    </a:lnTo>
                    <a:lnTo>
                      <a:pt x="167" y="54"/>
                    </a:lnTo>
                    <a:lnTo>
                      <a:pt x="172" y="54"/>
                    </a:lnTo>
                    <a:lnTo>
                      <a:pt x="172" y="54"/>
                    </a:lnTo>
                    <a:lnTo>
                      <a:pt x="172" y="54"/>
                    </a:lnTo>
                    <a:lnTo>
                      <a:pt x="176" y="54"/>
                    </a:lnTo>
                    <a:lnTo>
                      <a:pt x="176" y="59"/>
                    </a:lnTo>
                    <a:lnTo>
                      <a:pt x="181" y="59"/>
                    </a:lnTo>
                    <a:lnTo>
                      <a:pt x="185" y="63"/>
                    </a:lnTo>
                    <a:lnTo>
                      <a:pt x="185" y="63"/>
                    </a:lnTo>
                    <a:lnTo>
                      <a:pt x="185" y="63"/>
                    </a:lnTo>
                    <a:lnTo>
                      <a:pt x="185" y="68"/>
                    </a:lnTo>
                    <a:lnTo>
                      <a:pt x="185" y="68"/>
                    </a:lnTo>
                    <a:lnTo>
                      <a:pt x="185" y="68"/>
                    </a:lnTo>
                    <a:lnTo>
                      <a:pt x="185" y="68"/>
                    </a:lnTo>
                    <a:lnTo>
                      <a:pt x="185" y="68"/>
                    </a:lnTo>
                    <a:lnTo>
                      <a:pt x="185" y="72"/>
                    </a:lnTo>
                    <a:lnTo>
                      <a:pt x="181" y="72"/>
                    </a:lnTo>
                    <a:lnTo>
                      <a:pt x="181" y="77"/>
                    </a:lnTo>
                    <a:lnTo>
                      <a:pt x="181" y="77"/>
                    </a:lnTo>
                    <a:lnTo>
                      <a:pt x="181" y="77"/>
                    </a:lnTo>
                    <a:lnTo>
                      <a:pt x="181" y="77"/>
                    </a:lnTo>
                    <a:lnTo>
                      <a:pt x="181" y="77"/>
                    </a:lnTo>
                    <a:lnTo>
                      <a:pt x="181" y="81"/>
                    </a:lnTo>
                    <a:lnTo>
                      <a:pt x="181" y="81"/>
                    </a:lnTo>
                    <a:lnTo>
                      <a:pt x="181" y="81"/>
                    </a:lnTo>
                    <a:lnTo>
                      <a:pt x="181" y="81"/>
                    </a:lnTo>
                    <a:lnTo>
                      <a:pt x="181" y="81"/>
                    </a:lnTo>
                    <a:lnTo>
                      <a:pt x="181" y="86"/>
                    </a:lnTo>
                    <a:lnTo>
                      <a:pt x="181" y="86"/>
                    </a:lnTo>
                    <a:lnTo>
                      <a:pt x="181" y="86"/>
                    </a:lnTo>
                    <a:lnTo>
                      <a:pt x="181" y="86"/>
                    </a:lnTo>
                    <a:lnTo>
                      <a:pt x="181" y="90"/>
                    </a:lnTo>
                    <a:lnTo>
                      <a:pt x="181" y="90"/>
                    </a:lnTo>
                    <a:lnTo>
                      <a:pt x="181" y="90"/>
                    </a:lnTo>
                    <a:lnTo>
                      <a:pt x="181" y="90"/>
                    </a:lnTo>
                    <a:lnTo>
                      <a:pt x="181" y="90"/>
                    </a:lnTo>
                    <a:lnTo>
                      <a:pt x="181" y="90"/>
                    </a:lnTo>
                    <a:lnTo>
                      <a:pt x="181" y="95"/>
                    </a:lnTo>
                    <a:lnTo>
                      <a:pt x="176" y="95"/>
                    </a:lnTo>
                    <a:lnTo>
                      <a:pt x="176" y="95"/>
                    </a:lnTo>
                    <a:lnTo>
                      <a:pt x="176" y="95"/>
                    </a:lnTo>
                    <a:lnTo>
                      <a:pt x="176" y="95"/>
                    </a:lnTo>
                    <a:lnTo>
                      <a:pt x="176" y="99"/>
                    </a:lnTo>
                    <a:lnTo>
                      <a:pt x="176" y="99"/>
                    </a:lnTo>
                    <a:lnTo>
                      <a:pt x="176" y="99"/>
                    </a:lnTo>
                    <a:lnTo>
                      <a:pt x="185" y="99"/>
                    </a:lnTo>
                    <a:lnTo>
                      <a:pt x="190" y="99"/>
                    </a:lnTo>
                    <a:lnTo>
                      <a:pt x="199" y="104"/>
                    </a:lnTo>
                    <a:lnTo>
                      <a:pt x="203" y="104"/>
                    </a:lnTo>
                    <a:lnTo>
                      <a:pt x="203" y="104"/>
                    </a:lnTo>
                    <a:lnTo>
                      <a:pt x="208" y="104"/>
                    </a:lnTo>
                    <a:lnTo>
                      <a:pt x="208" y="104"/>
                    </a:lnTo>
                    <a:lnTo>
                      <a:pt x="208" y="104"/>
                    </a:lnTo>
                    <a:lnTo>
                      <a:pt x="212" y="104"/>
                    </a:lnTo>
                    <a:lnTo>
                      <a:pt x="212" y="104"/>
                    </a:lnTo>
                    <a:lnTo>
                      <a:pt x="212" y="104"/>
                    </a:lnTo>
                    <a:lnTo>
                      <a:pt x="212" y="104"/>
                    </a:lnTo>
                    <a:lnTo>
                      <a:pt x="217" y="104"/>
                    </a:lnTo>
                    <a:lnTo>
                      <a:pt x="217" y="99"/>
                    </a:lnTo>
                    <a:lnTo>
                      <a:pt x="217" y="99"/>
                    </a:lnTo>
                    <a:lnTo>
                      <a:pt x="217" y="99"/>
                    </a:lnTo>
                    <a:lnTo>
                      <a:pt x="221" y="99"/>
                    </a:lnTo>
                    <a:lnTo>
                      <a:pt x="221" y="99"/>
                    </a:lnTo>
                    <a:lnTo>
                      <a:pt x="221" y="99"/>
                    </a:lnTo>
                    <a:lnTo>
                      <a:pt x="226" y="99"/>
                    </a:lnTo>
                    <a:lnTo>
                      <a:pt x="226" y="99"/>
                    </a:lnTo>
                    <a:lnTo>
                      <a:pt x="226" y="99"/>
                    </a:lnTo>
                    <a:lnTo>
                      <a:pt x="226" y="99"/>
                    </a:lnTo>
                    <a:lnTo>
                      <a:pt x="226" y="95"/>
                    </a:lnTo>
                    <a:lnTo>
                      <a:pt x="226" y="95"/>
                    </a:lnTo>
                    <a:lnTo>
                      <a:pt x="226" y="95"/>
                    </a:lnTo>
                    <a:lnTo>
                      <a:pt x="226" y="95"/>
                    </a:lnTo>
                    <a:lnTo>
                      <a:pt x="230" y="95"/>
                    </a:lnTo>
                    <a:lnTo>
                      <a:pt x="230" y="90"/>
                    </a:lnTo>
                    <a:lnTo>
                      <a:pt x="230" y="90"/>
                    </a:lnTo>
                    <a:lnTo>
                      <a:pt x="230" y="90"/>
                    </a:lnTo>
                    <a:lnTo>
                      <a:pt x="235" y="90"/>
                    </a:lnTo>
                    <a:lnTo>
                      <a:pt x="235" y="90"/>
                    </a:lnTo>
                    <a:lnTo>
                      <a:pt x="235" y="90"/>
                    </a:lnTo>
                    <a:lnTo>
                      <a:pt x="235" y="86"/>
                    </a:lnTo>
                    <a:lnTo>
                      <a:pt x="235" y="86"/>
                    </a:lnTo>
                    <a:lnTo>
                      <a:pt x="235" y="86"/>
                    </a:lnTo>
                    <a:lnTo>
                      <a:pt x="235" y="86"/>
                    </a:lnTo>
                    <a:lnTo>
                      <a:pt x="239" y="81"/>
                    </a:lnTo>
                    <a:lnTo>
                      <a:pt x="235" y="72"/>
                    </a:lnTo>
                    <a:lnTo>
                      <a:pt x="235" y="68"/>
                    </a:lnTo>
                    <a:lnTo>
                      <a:pt x="235" y="68"/>
                    </a:lnTo>
                    <a:lnTo>
                      <a:pt x="239" y="68"/>
                    </a:lnTo>
                    <a:lnTo>
                      <a:pt x="239" y="68"/>
                    </a:lnTo>
                    <a:lnTo>
                      <a:pt x="239" y="68"/>
                    </a:lnTo>
                    <a:lnTo>
                      <a:pt x="239" y="68"/>
                    </a:lnTo>
                    <a:lnTo>
                      <a:pt x="239" y="68"/>
                    </a:lnTo>
                    <a:lnTo>
                      <a:pt x="244" y="63"/>
                    </a:lnTo>
                    <a:lnTo>
                      <a:pt x="244" y="63"/>
                    </a:lnTo>
                    <a:lnTo>
                      <a:pt x="244" y="63"/>
                    </a:lnTo>
                    <a:lnTo>
                      <a:pt x="244" y="68"/>
                    </a:lnTo>
                    <a:lnTo>
                      <a:pt x="244" y="68"/>
                    </a:lnTo>
                    <a:lnTo>
                      <a:pt x="248" y="68"/>
                    </a:lnTo>
                    <a:lnTo>
                      <a:pt x="248" y="68"/>
                    </a:lnTo>
                    <a:lnTo>
                      <a:pt x="248" y="68"/>
                    </a:lnTo>
                    <a:lnTo>
                      <a:pt x="248" y="72"/>
                    </a:lnTo>
                    <a:lnTo>
                      <a:pt x="253" y="77"/>
                    </a:lnTo>
                    <a:lnTo>
                      <a:pt x="253" y="77"/>
                    </a:lnTo>
                    <a:lnTo>
                      <a:pt x="253" y="81"/>
                    </a:lnTo>
                    <a:lnTo>
                      <a:pt x="253" y="81"/>
                    </a:lnTo>
                    <a:lnTo>
                      <a:pt x="253" y="81"/>
                    </a:lnTo>
                    <a:lnTo>
                      <a:pt x="253" y="86"/>
                    </a:lnTo>
                    <a:lnTo>
                      <a:pt x="253" y="86"/>
                    </a:lnTo>
                    <a:lnTo>
                      <a:pt x="253" y="90"/>
                    </a:lnTo>
                    <a:lnTo>
                      <a:pt x="258" y="90"/>
                    </a:lnTo>
                    <a:lnTo>
                      <a:pt x="258" y="90"/>
                    </a:lnTo>
                    <a:lnTo>
                      <a:pt x="253" y="95"/>
                    </a:lnTo>
                    <a:lnTo>
                      <a:pt x="253" y="95"/>
                    </a:lnTo>
                    <a:lnTo>
                      <a:pt x="253" y="95"/>
                    </a:lnTo>
                    <a:lnTo>
                      <a:pt x="253" y="99"/>
                    </a:lnTo>
                    <a:lnTo>
                      <a:pt x="248" y="99"/>
                    </a:lnTo>
                    <a:lnTo>
                      <a:pt x="248" y="99"/>
                    </a:lnTo>
                    <a:lnTo>
                      <a:pt x="248" y="99"/>
                    </a:lnTo>
                    <a:lnTo>
                      <a:pt x="248" y="99"/>
                    </a:lnTo>
                    <a:lnTo>
                      <a:pt x="248" y="99"/>
                    </a:lnTo>
                    <a:lnTo>
                      <a:pt x="244" y="99"/>
                    </a:lnTo>
                    <a:lnTo>
                      <a:pt x="244" y="104"/>
                    </a:lnTo>
                    <a:lnTo>
                      <a:pt x="244" y="104"/>
                    </a:lnTo>
                    <a:lnTo>
                      <a:pt x="244" y="104"/>
                    </a:lnTo>
                    <a:lnTo>
                      <a:pt x="244" y="104"/>
                    </a:lnTo>
                    <a:lnTo>
                      <a:pt x="239" y="104"/>
                    </a:lnTo>
                    <a:lnTo>
                      <a:pt x="239" y="104"/>
                    </a:lnTo>
                    <a:lnTo>
                      <a:pt x="239" y="104"/>
                    </a:lnTo>
                    <a:lnTo>
                      <a:pt x="239" y="104"/>
                    </a:lnTo>
                    <a:lnTo>
                      <a:pt x="239" y="104"/>
                    </a:lnTo>
                    <a:lnTo>
                      <a:pt x="239" y="108"/>
                    </a:lnTo>
                    <a:lnTo>
                      <a:pt x="239" y="108"/>
                    </a:lnTo>
                    <a:lnTo>
                      <a:pt x="239" y="108"/>
                    </a:lnTo>
                    <a:lnTo>
                      <a:pt x="235" y="108"/>
                    </a:lnTo>
                    <a:lnTo>
                      <a:pt x="239" y="108"/>
                    </a:lnTo>
                    <a:lnTo>
                      <a:pt x="235" y="108"/>
                    </a:lnTo>
                    <a:lnTo>
                      <a:pt x="235" y="108"/>
                    </a:lnTo>
                    <a:lnTo>
                      <a:pt x="235" y="113"/>
                    </a:lnTo>
                    <a:lnTo>
                      <a:pt x="230" y="113"/>
                    </a:lnTo>
                    <a:lnTo>
                      <a:pt x="230" y="113"/>
                    </a:lnTo>
                    <a:lnTo>
                      <a:pt x="230" y="113"/>
                    </a:lnTo>
                    <a:lnTo>
                      <a:pt x="226" y="118"/>
                    </a:lnTo>
                    <a:lnTo>
                      <a:pt x="226" y="118"/>
                    </a:lnTo>
                    <a:lnTo>
                      <a:pt x="230" y="118"/>
                    </a:lnTo>
                    <a:lnTo>
                      <a:pt x="230" y="118"/>
                    </a:lnTo>
                    <a:lnTo>
                      <a:pt x="230" y="122"/>
                    </a:lnTo>
                    <a:lnTo>
                      <a:pt x="230" y="122"/>
                    </a:lnTo>
                    <a:lnTo>
                      <a:pt x="226" y="122"/>
                    </a:lnTo>
                    <a:lnTo>
                      <a:pt x="226" y="118"/>
                    </a:lnTo>
                    <a:lnTo>
                      <a:pt x="226" y="122"/>
                    </a:lnTo>
                    <a:lnTo>
                      <a:pt x="226" y="122"/>
                    </a:lnTo>
                    <a:lnTo>
                      <a:pt x="226" y="122"/>
                    </a:lnTo>
                    <a:lnTo>
                      <a:pt x="226" y="122"/>
                    </a:lnTo>
                    <a:lnTo>
                      <a:pt x="226" y="122"/>
                    </a:lnTo>
                    <a:lnTo>
                      <a:pt x="226" y="122"/>
                    </a:lnTo>
                    <a:lnTo>
                      <a:pt x="226" y="122"/>
                    </a:lnTo>
                    <a:lnTo>
                      <a:pt x="221" y="127"/>
                    </a:lnTo>
                    <a:lnTo>
                      <a:pt x="221" y="127"/>
                    </a:lnTo>
                    <a:lnTo>
                      <a:pt x="221" y="131"/>
                    </a:lnTo>
                    <a:lnTo>
                      <a:pt x="221" y="131"/>
                    </a:lnTo>
                    <a:lnTo>
                      <a:pt x="221" y="136"/>
                    </a:lnTo>
                    <a:lnTo>
                      <a:pt x="217" y="136"/>
                    </a:lnTo>
                    <a:lnTo>
                      <a:pt x="217" y="136"/>
                    </a:lnTo>
                    <a:lnTo>
                      <a:pt x="217" y="140"/>
                    </a:lnTo>
                    <a:lnTo>
                      <a:pt x="217" y="140"/>
                    </a:lnTo>
                    <a:lnTo>
                      <a:pt x="212" y="145"/>
                    </a:lnTo>
                    <a:lnTo>
                      <a:pt x="212" y="145"/>
                    </a:lnTo>
                    <a:lnTo>
                      <a:pt x="212" y="149"/>
                    </a:lnTo>
                    <a:lnTo>
                      <a:pt x="208" y="149"/>
                    </a:lnTo>
                    <a:lnTo>
                      <a:pt x="208" y="149"/>
                    </a:lnTo>
                    <a:lnTo>
                      <a:pt x="208" y="154"/>
                    </a:lnTo>
                    <a:lnTo>
                      <a:pt x="208" y="154"/>
                    </a:lnTo>
                    <a:lnTo>
                      <a:pt x="208" y="154"/>
                    </a:lnTo>
                    <a:lnTo>
                      <a:pt x="208" y="158"/>
                    </a:lnTo>
                    <a:lnTo>
                      <a:pt x="208" y="158"/>
                    </a:lnTo>
                    <a:lnTo>
                      <a:pt x="203" y="158"/>
                    </a:lnTo>
                    <a:lnTo>
                      <a:pt x="203" y="163"/>
                    </a:lnTo>
                    <a:lnTo>
                      <a:pt x="203" y="163"/>
                    </a:lnTo>
                    <a:lnTo>
                      <a:pt x="203" y="167"/>
                    </a:lnTo>
                    <a:lnTo>
                      <a:pt x="208" y="167"/>
                    </a:lnTo>
                    <a:lnTo>
                      <a:pt x="208" y="172"/>
                    </a:lnTo>
                    <a:lnTo>
                      <a:pt x="203" y="172"/>
                    </a:lnTo>
                    <a:lnTo>
                      <a:pt x="203" y="172"/>
                    </a:lnTo>
                    <a:lnTo>
                      <a:pt x="208" y="172"/>
                    </a:lnTo>
                    <a:lnTo>
                      <a:pt x="208" y="172"/>
                    </a:lnTo>
                    <a:lnTo>
                      <a:pt x="208" y="176"/>
                    </a:lnTo>
                    <a:lnTo>
                      <a:pt x="208" y="176"/>
                    </a:lnTo>
                    <a:lnTo>
                      <a:pt x="203" y="181"/>
                    </a:lnTo>
                    <a:lnTo>
                      <a:pt x="203" y="181"/>
                    </a:lnTo>
                    <a:lnTo>
                      <a:pt x="208" y="181"/>
                    </a:lnTo>
                    <a:lnTo>
                      <a:pt x="208" y="181"/>
                    </a:lnTo>
                    <a:lnTo>
                      <a:pt x="208" y="185"/>
                    </a:lnTo>
                    <a:lnTo>
                      <a:pt x="208" y="185"/>
                    </a:lnTo>
                    <a:lnTo>
                      <a:pt x="208" y="185"/>
                    </a:lnTo>
                    <a:lnTo>
                      <a:pt x="208" y="185"/>
                    </a:lnTo>
                    <a:lnTo>
                      <a:pt x="203" y="190"/>
                    </a:lnTo>
                    <a:lnTo>
                      <a:pt x="203" y="190"/>
                    </a:lnTo>
                    <a:lnTo>
                      <a:pt x="208" y="190"/>
                    </a:lnTo>
                    <a:lnTo>
                      <a:pt x="208" y="190"/>
                    </a:lnTo>
                    <a:lnTo>
                      <a:pt x="208" y="194"/>
                    </a:lnTo>
                    <a:lnTo>
                      <a:pt x="208" y="194"/>
                    </a:lnTo>
                    <a:lnTo>
                      <a:pt x="208" y="194"/>
                    </a:lnTo>
                    <a:lnTo>
                      <a:pt x="208" y="199"/>
                    </a:lnTo>
                    <a:lnTo>
                      <a:pt x="208" y="199"/>
                    </a:lnTo>
                    <a:lnTo>
                      <a:pt x="208" y="203"/>
                    </a:lnTo>
                    <a:lnTo>
                      <a:pt x="212" y="208"/>
                    </a:lnTo>
                    <a:lnTo>
                      <a:pt x="212" y="212"/>
                    </a:lnTo>
                    <a:lnTo>
                      <a:pt x="212" y="212"/>
                    </a:lnTo>
                    <a:lnTo>
                      <a:pt x="208" y="212"/>
                    </a:lnTo>
                    <a:lnTo>
                      <a:pt x="208" y="212"/>
                    </a:lnTo>
                    <a:lnTo>
                      <a:pt x="208" y="212"/>
                    </a:lnTo>
                    <a:lnTo>
                      <a:pt x="208" y="217"/>
                    </a:lnTo>
                    <a:lnTo>
                      <a:pt x="208" y="222"/>
                    </a:lnTo>
                    <a:lnTo>
                      <a:pt x="208" y="226"/>
                    </a:lnTo>
                    <a:lnTo>
                      <a:pt x="212" y="226"/>
                    </a:lnTo>
                    <a:lnTo>
                      <a:pt x="212" y="231"/>
                    </a:lnTo>
                    <a:lnTo>
                      <a:pt x="212" y="231"/>
                    </a:lnTo>
                    <a:lnTo>
                      <a:pt x="212" y="235"/>
                    </a:lnTo>
                    <a:lnTo>
                      <a:pt x="212" y="235"/>
                    </a:lnTo>
                    <a:lnTo>
                      <a:pt x="212" y="235"/>
                    </a:lnTo>
                    <a:lnTo>
                      <a:pt x="212" y="235"/>
                    </a:lnTo>
                    <a:lnTo>
                      <a:pt x="212" y="240"/>
                    </a:lnTo>
                    <a:lnTo>
                      <a:pt x="217" y="240"/>
                    </a:lnTo>
                    <a:lnTo>
                      <a:pt x="217" y="244"/>
                    </a:lnTo>
                    <a:lnTo>
                      <a:pt x="226" y="244"/>
                    </a:lnTo>
                    <a:lnTo>
                      <a:pt x="230" y="249"/>
                    </a:lnTo>
                    <a:lnTo>
                      <a:pt x="235" y="253"/>
                    </a:lnTo>
                    <a:lnTo>
                      <a:pt x="239" y="253"/>
                    </a:lnTo>
                    <a:lnTo>
                      <a:pt x="239" y="258"/>
                    </a:lnTo>
                    <a:lnTo>
                      <a:pt x="239" y="262"/>
                    </a:lnTo>
                    <a:lnTo>
                      <a:pt x="239" y="267"/>
                    </a:lnTo>
                    <a:lnTo>
                      <a:pt x="239" y="267"/>
                    </a:lnTo>
                    <a:lnTo>
                      <a:pt x="244" y="271"/>
                    </a:lnTo>
                    <a:lnTo>
                      <a:pt x="248" y="271"/>
                    </a:lnTo>
                    <a:lnTo>
                      <a:pt x="248" y="276"/>
                    </a:lnTo>
                    <a:lnTo>
                      <a:pt x="253" y="271"/>
                    </a:lnTo>
                    <a:lnTo>
                      <a:pt x="253" y="276"/>
                    </a:lnTo>
                    <a:lnTo>
                      <a:pt x="253" y="276"/>
                    </a:lnTo>
                    <a:lnTo>
                      <a:pt x="258" y="280"/>
                    </a:lnTo>
                    <a:lnTo>
                      <a:pt x="258" y="285"/>
                    </a:lnTo>
                    <a:lnTo>
                      <a:pt x="258" y="285"/>
                    </a:lnTo>
                    <a:lnTo>
                      <a:pt x="253" y="294"/>
                    </a:lnTo>
                    <a:lnTo>
                      <a:pt x="248" y="298"/>
                    </a:lnTo>
                    <a:lnTo>
                      <a:pt x="248" y="303"/>
                    </a:lnTo>
                    <a:lnTo>
                      <a:pt x="248" y="307"/>
                    </a:lnTo>
                    <a:lnTo>
                      <a:pt x="248" y="307"/>
                    </a:lnTo>
                    <a:lnTo>
                      <a:pt x="244" y="312"/>
                    </a:lnTo>
                    <a:lnTo>
                      <a:pt x="230" y="321"/>
                    </a:lnTo>
                    <a:lnTo>
                      <a:pt x="221" y="321"/>
                    </a:lnTo>
                    <a:lnTo>
                      <a:pt x="221" y="321"/>
                    </a:lnTo>
                    <a:lnTo>
                      <a:pt x="203" y="326"/>
                    </a:lnTo>
                    <a:lnTo>
                      <a:pt x="199" y="326"/>
                    </a:lnTo>
                    <a:lnTo>
                      <a:pt x="194" y="326"/>
                    </a:lnTo>
                    <a:lnTo>
                      <a:pt x="194" y="326"/>
                    </a:lnTo>
                    <a:lnTo>
                      <a:pt x="190" y="326"/>
                    </a:lnTo>
                    <a:lnTo>
                      <a:pt x="185" y="326"/>
                    </a:lnTo>
                    <a:lnTo>
                      <a:pt x="181" y="326"/>
                    </a:lnTo>
                    <a:lnTo>
                      <a:pt x="181" y="326"/>
                    </a:lnTo>
                    <a:lnTo>
                      <a:pt x="181" y="326"/>
                    </a:lnTo>
                    <a:lnTo>
                      <a:pt x="181" y="326"/>
                    </a:lnTo>
                    <a:lnTo>
                      <a:pt x="181" y="330"/>
                    </a:lnTo>
                    <a:lnTo>
                      <a:pt x="185" y="330"/>
                    </a:lnTo>
                    <a:lnTo>
                      <a:pt x="185" y="335"/>
                    </a:lnTo>
                    <a:lnTo>
                      <a:pt x="185" y="335"/>
                    </a:lnTo>
                    <a:lnTo>
                      <a:pt x="190" y="335"/>
                    </a:lnTo>
                    <a:lnTo>
                      <a:pt x="185" y="335"/>
                    </a:lnTo>
                    <a:lnTo>
                      <a:pt x="190" y="335"/>
                    </a:lnTo>
                    <a:lnTo>
                      <a:pt x="190" y="335"/>
                    </a:lnTo>
                    <a:lnTo>
                      <a:pt x="190" y="339"/>
                    </a:lnTo>
                    <a:lnTo>
                      <a:pt x="190" y="344"/>
                    </a:lnTo>
                    <a:lnTo>
                      <a:pt x="190" y="344"/>
                    </a:lnTo>
                    <a:lnTo>
                      <a:pt x="190" y="344"/>
                    </a:lnTo>
                    <a:lnTo>
                      <a:pt x="190" y="344"/>
                    </a:lnTo>
                    <a:lnTo>
                      <a:pt x="190" y="353"/>
                    </a:lnTo>
                    <a:lnTo>
                      <a:pt x="190" y="353"/>
                    </a:lnTo>
                    <a:lnTo>
                      <a:pt x="190" y="357"/>
                    </a:lnTo>
                    <a:lnTo>
                      <a:pt x="194" y="362"/>
                    </a:lnTo>
                    <a:lnTo>
                      <a:pt x="194" y="362"/>
                    </a:lnTo>
                    <a:lnTo>
                      <a:pt x="194" y="362"/>
                    </a:lnTo>
                    <a:lnTo>
                      <a:pt x="190" y="366"/>
                    </a:lnTo>
                    <a:lnTo>
                      <a:pt x="185" y="366"/>
                    </a:lnTo>
                    <a:lnTo>
                      <a:pt x="185" y="371"/>
                    </a:lnTo>
                    <a:lnTo>
                      <a:pt x="176" y="371"/>
                    </a:lnTo>
                    <a:lnTo>
                      <a:pt x="176" y="371"/>
                    </a:lnTo>
                    <a:lnTo>
                      <a:pt x="167" y="366"/>
                    </a:lnTo>
                    <a:lnTo>
                      <a:pt x="163" y="366"/>
                    </a:lnTo>
                    <a:lnTo>
                      <a:pt x="158" y="366"/>
                    </a:lnTo>
                    <a:lnTo>
                      <a:pt x="154" y="362"/>
                    </a:lnTo>
                    <a:lnTo>
                      <a:pt x="154" y="362"/>
                    </a:lnTo>
                    <a:lnTo>
                      <a:pt x="154" y="362"/>
                    </a:lnTo>
                    <a:lnTo>
                      <a:pt x="154" y="362"/>
                    </a:lnTo>
                    <a:lnTo>
                      <a:pt x="154" y="362"/>
                    </a:lnTo>
                    <a:lnTo>
                      <a:pt x="154" y="362"/>
                    </a:lnTo>
                    <a:lnTo>
                      <a:pt x="154" y="366"/>
                    </a:lnTo>
                    <a:lnTo>
                      <a:pt x="154" y="366"/>
                    </a:lnTo>
                    <a:lnTo>
                      <a:pt x="154" y="371"/>
                    </a:lnTo>
                    <a:lnTo>
                      <a:pt x="154" y="371"/>
                    </a:lnTo>
                    <a:lnTo>
                      <a:pt x="158" y="380"/>
                    </a:lnTo>
                    <a:lnTo>
                      <a:pt x="158" y="380"/>
                    </a:lnTo>
                    <a:lnTo>
                      <a:pt x="163" y="384"/>
                    </a:lnTo>
                    <a:lnTo>
                      <a:pt x="163" y="389"/>
                    </a:lnTo>
                    <a:lnTo>
                      <a:pt x="167" y="389"/>
                    </a:lnTo>
                    <a:lnTo>
                      <a:pt x="167" y="389"/>
                    </a:lnTo>
                    <a:lnTo>
                      <a:pt x="172" y="393"/>
                    </a:lnTo>
                    <a:lnTo>
                      <a:pt x="172" y="393"/>
                    </a:lnTo>
                    <a:lnTo>
                      <a:pt x="172" y="393"/>
                    </a:lnTo>
                    <a:lnTo>
                      <a:pt x="172" y="393"/>
                    </a:lnTo>
                    <a:lnTo>
                      <a:pt x="172" y="393"/>
                    </a:lnTo>
                    <a:lnTo>
                      <a:pt x="172" y="393"/>
                    </a:lnTo>
                    <a:lnTo>
                      <a:pt x="176" y="393"/>
                    </a:lnTo>
                    <a:lnTo>
                      <a:pt x="176" y="393"/>
                    </a:lnTo>
                    <a:lnTo>
                      <a:pt x="181" y="393"/>
                    </a:lnTo>
                    <a:lnTo>
                      <a:pt x="181" y="393"/>
                    </a:lnTo>
                    <a:lnTo>
                      <a:pt x="176" y="389"/>
                    </a:lnTo>
                    <a:lnTo>
                      <a:pt x="176" y="389"/>
                    </a:lnTo>
                    <a:lnTo>
                      <a:pt x="176" y="389"/>
                    </a:lnTo>
                    <a:lnTo>
                      <a:pt x="176" y="389"/>
                    </a:lnTo>
                    <a:lnTo>
                      <a:pt x="181" y="389"/>
                    </a:lnTo>
                    <a:lnTo>
                      <a:pt x="181" y="389"/>
                    </a:lnTo>
                    <a:lnTo>
                      <a:pt x="181" y="389"/>
                    </a:lnTo>
                    <a:lnTo>
                      <a:pt x="185" y="389"/>
                    </a:lnTo>
                    <a:lnTo>
                      <a:pt x="185" y="393"/>
                    </a:lnTo>
                    <a:lnTo>
                      <a:pt x="185" y="393"/>
                    </a:lnTo>
                    <a:lnTo>
                      <a:pt x="190" y="398"/>
                    </a:lnTo>
                    <a:lnTo>
                      <a:pt x="190" y="398"/>
                    </a:lnTo>
                    <a:lnTo>
                      <a:pt x="190" y="398"/>
                    </a:lnTo>
                    <a:lnTo>
                      <a:pt x="190" y="402"/>
                    </a:lnTo>
                    <a:lnTo>
                      <a:pt x="185" y="402"/>
                    </a:lnTo>
                    <a:lnTo>
                      <a:pt x="181" y="402"/>
                    </a:lnTo>
                    <a:lnTo>
                      <a:pt x="181" y="402"/>
                    </a:lnTo>
                    <a:lnTo>
                      <a:pt x="181" y="398"/>
                    </a:lnTo>
                    <a:lnTo>
                      <a:pt x="176" y="398"/>
                    </a:lnTo>
                    <a:lnTo>
                      <a:pt x="172" y="398"/>
                    </a:lnTo>
                    <a:lnTo>
                      <a:pt x="172" y="398"/>
                    </a:lnTo>
                    <a:lnTo>
                      <a:pt x="172" y="398"/>
                    </a:lnTo>
                    <a:lnTo>
                      <a:pt x="167" y="398"/>
                    </a:lnTo>
                    <a:lnTo>
                      <a:pt x="167" y="402"/>
                    </a:lnTo>
                    <a:lnTo>
                      <a:pt x="176" y="402"/>
                    </a:lnTo>
                    <a:lnTo>
                      <a:pt x="176" y="402"/>
                    </a:lnTo>
                    <a:lnTo>
                      <a:pt x="181" y="402"/>
                    </a:lnTo>
                    <a:lnTo>
                      <a:pt x="181" y="407"/>
                    </a:lnTo>
                    <a:lnTo>
                      <a:pt x="181" y="407"/>
                    </a:lnTo>
                    <a:lnTo>
                      <a:pt x="181" y="407"/>
                    </a:lnTo>
                    <a:lnTo>
                      <a:pt x="176" y="407"/>
                    </a:lnTo>
                    <a:lnTo>
                      <a:pt x="172" y="411"/>
                    </a:lnTo>
                    <a:lnTo>
                      <a:pt x="172" y="411"/>
                    </a:lnTo>
                    <a:lnTo>
                      <a:pt x="172" y="416"/>
                    </a:lnTo>
                    <a:lnTo>
                      <a:pt x="172" y="416"/>
                    </a:lnTo>
                    <a:lnTo>
                      <a:pt x="172" y="416"/>
                    </a:lnTo>
                    <a:lnTo>
                      <a:pt x="172" y="420"/>
                    </a:lnTo>
                    <a:lnTo>
                      <a:pt x="176" y="425"/>
                    </a:lnTo>
                    <a:lnTo>
                      <a:pt x="176" y="429"/>
                    </a:lnTo>
                    <a:lnTo>
                      <a:pt x="176" y="429"/>
                    </a:lnTo>
                    <a:lnTo>
                      <a:pt x="176" y="434"/>
                    </a:lnTo>
                    <a:lnTo>
                      <a:pt x="176" y="434"/>
                    </a:lnTo>
                    <a:lnTo>
                      <a:pt x="172" y="439"/>
                    </a:lnTo>
                    <a:lnTo>
                      <a:pt x="176" y="439"/>
                    </a:lnTo>
                    <a:lnTo>
                      <a:pt x="176" y="443"/>
                    </a:lnTo>
                    <a:lnTo>
                      <a:pt x="176" y="443"/>
                    </a:lnTo>
                    <a:lnTo>
                      <a:pt x="176" y="443"/>
                    </a:lnTo>
                    <a:lnTo>
                      <a:pt x="176" y="443"/>
                    </a:lnTo>
                    <a:lnTo>
                      <a:pt x="167" y="443"/>
                    </a:lnTo>
                    <a:lnTo>
                      <a:pt x="167" y="448"/>
                    </a:lnTo>
                    <a:lnTo>
                      <a:pt x="163" y="448"/>
                    </a:lnTo>
                    <a:lnTo>
                      <a:pt x="163" y="448"/>
                    </a:lnTo>
                    <a:lnTo>
                      <a:pt x="163" y="448"/>
                    </a:lnTo>
                    <a:lnTo>
                      <a:pt x="158" y="448"/>
                    </a:lnTo>
                    <a:lnTo>
                      <a:pt x="158" y="452"/>
                    </a:lnTo>
                    <a:lnTo>
                      <a:pt x="158" y="457"/>
                    </a:lnTo>
                    <a:lnTo>
                      <a:pt x="158" y="461"/>
                    </a:lnTo>
                    <a:lnTo>
                      <a:pt x="158" y="466"/>
                    </a:lnTo>
                    <a:lnTo>
                      <a:pt x="158" y="466"/>
                    </a:lnTo>
                    <a:lnTo>
                      <a:pt x="158" y="470"/>
                    </a:lnTo>
                    <a:lnTo>
                      <a:pt x="158" y="470"/>
                    </a:lnTo>
                    <a:lnTo>
                      <a:pt x="158" y="470"/>
                    </a:lnTo>
                    <a:lnTo>
                      <a:pt x="163" y="475"/>
                    </a:lnTo>
                    <a:lnTo>
                      <a:pt x="163" y="475"/>
                    </a:lnTo>
                    <a:lnTo>
                      <a:pt x="176" y="484"/>
                    </a:lnTo>
                    <a:lnTo>
                      <a:pt x="181" y="484"/>
                    </a:lnTo>
                    <a:lnTo>
                      <a:pt x="190" y="484"/>
                    </a:lnTo>
                    <a:lnTo>
                      <a:pt x="190" y="484"/>
                    </a:lnTo>
                    <a:lnTo>
                      <a:pt x="194" y="488"/>
                    </a:lnTo>
                    <a:lnTo>
                      <a:pt x="194" y="488"/>
                    </a:lnTo>
                    <a:lnTo>
                      <a:pt x="199" y="493"/>
                    </a:lnTo>
                    <a:lnTo>
                      <a:pt x="199" y="493"/>
                    </a:lnTo>
                    <a:lnTo>
                      <a:pt x="194" y="497"/>
                    </a:lnTo>
                    <a:lnTo>
                      <a:pt x="194" y="497"/>
                    </a:lnTo>
                    <a:lnTo>
                      <a:pt x="194" y="497"/>
                    </a:lnTo>
                    <a:lnTo>
                      <a:pt x="194" y="497"/>
                    </a:lnTo>
                    <a:lnTo>
                      <a:pt x="194" y="497"/>
                    </a:lnTo>
                    <a:lnTo>
                      <a:pt x="199" y="497"/>
                    </a:lnTo>
                    <a:lnTo>
                      <a:pt x="199" y="497"/>
                    </a:lnTo>
                    <a:lnTo>
                      <a:pt x="199" y="502"/>
                    </a:lnTo>
                    <a:lnTo>
                      <a:pt x="199" y="502"/>
                    </a:lnTo>
                    <a:lnTo>
                      <a:pt x="199" y="502"/>
                    </a:lnTo>
                    <a:lnTo>
                      <a:pt x="199" y="502"/>
                    </a:lnTo>
                    <a:lnTo>
                      <a:pt x="194" y="506"/>
                    </a:lnTo>
                    <a:lnTo>
                      <a:pt x="194" y="511"/>
                    </a:lnTo>
                    <a:lnTo>
                      <a:pt x="190" y="511"/>
                    </a:lnTo>
                    <a:lnTo>
                      <a:pt x="190" y="515"/>
                    </a:lnTo>
                    <a:lnTo>
                      <a:pt x="185" y="515"/>
                    </a:lnTo>
                    <a:lnTo>
                      <a:pt x="185" y="520"/>
                    </a:lnTo>
                    <a:lnTo>
                      <a:pt x="185" y="520"/>
                    </a:lnTo>
                    <a:lnTo>
                      <a:pt x="185" y="524"/>
                    </a:lnTo>
                    <a:lnTo>
                      <a:pt x="185" y="529"/>
                    </a:lnTo>
                    <a:lnTo>
                      <a:pt x="185" y="529"/>
                    </a:lnTo>
                    <a:lnTo>
                      <a:pt x="190" y="538"/>
                    </a:lnTo>
                    <a:lnTo>
                      <a:pt x="190" y="538"/>
                    </a:lnTo>
                    <a:lnTo>
                      <a:pt x="190" y="543"/>
                    </a:lnTo>
                    <a:lnTo>
                      <a:pt x="185" y="543"/>
                    </a:lnTo>
                    <a:lnTo>
                      <a:pt x="185" y="543"/>
                    </a:lnTo>
                    <a:lnTo>
                      <a:pt x="181" y="543"/>
                    </a:lnTo>
                    <a:lnTo>
                      <a:pt x="181" y="543"/>
                    </a:lnTo>
                    <a:lnTo>
                      <a:pt x="176" y="538"/>
                    </a:lnTo>
                    <a:lnTo>
                      <a:pt x="176" y="538"/>
                    </a:lnTo>
                    <a:lnTo>
                      <a:pt x="176" y="538"/>
                    </a:lnTo>
                    <a:lnTo>
                      <a:pt x="176" y="538"/>
                    </a:lnTo>
                    <a:lnTo>
                      <a:pt x="176" y="543"/>
                    </a:lnTo>
                    <a:lnTo>
                      <a:pt x="176" y="543"/>
                    </a:lnTo>
                    <a:lnTo>
                      <a:pt x="172" y="543"/>
                    </a:lnTo>
                    <a:lnTo>
                      <a:pt x="176" y="543"/>
                    </a:lnTo>
                    <a:lnTo>
                      <a:pt x="181" y="543"/>
                    </a:lnTo>
                    <a:lnTo>
                      <a:pt x="181" y="543"/>
                    </a:lnTo>
                    <a:lnTo>
                      <a:pt x="181" y="543"/>
                    </a:lnTo>
                    <a:lnTo>
                      <a:pt x="185" y="543"/>
                    </a:lnTo>
                    <a:lnTo>
                      <a:pt x="181" y="547"/>
                    </a:lnTo>
                    <a:lnTo>
                      <a:pt x="181" y="547"/>
                    </a:lnTo>
                    <a:lnTo>
                      <a:pt x="181" y="547"/>
                    </a:lnTo>
                    <a:lnTo>
                      <a:pt x="176" y="547"/>
                    </a:lnTo>
                    <a:lnTo>
                      <a:pt x="176" y="552"/>
                    </a:lnTo>
                    <a:lnTo>
                      <a:pt x="176" y="552"/>
                    </a:lnTo>
                    <a:lnTo>
                      <a:pt x="181" y="556"/>
                    </a:lnTo>
                    <a:lnTo>
                      <a:pt x="181" y="561"/>
                    </a:lnTo>
                    <a:lnTo>
                      <a:pt x="181" y="561"/>
                    </a:lnTo>
                    <a:lnTo>
                      <a:pt x="181" y="561"/>
                    </a:lnTo>
                    <a:lnTo>
                      <a:pt x="181" y="561"/>
                    </a:lnTo>
                    <a:lnTo>
                      <a:pt x="181" y="561"/>
                    </a:lnTo>
                    <a:lnTo>
                      <a:pt x="181" y="561"/>
                    </a:lnTo>
                    <a:lnTo>
                      <a:pt x="181" y="561"/>
                    </a:lnTo>
                    <a:lnTo>
                      <a:pt x="185" y="565"/>
                    </a:lnTo>
                    <a:lnTo>
                      <a:pt x="185" y="570"/>
                    </a:lnTo>
                    <a:lnTo>
                      <a:pt x="190" y="570"/>
                    </a:lnTo>
                    <a:lnTo>
                      <a:pt x="190" y="570"/>
                    </a:lnTo>
                    <a:lnTo>
                      <a:pt x="185" y="570"/>
                    </a:lnTo>
                    <a:lnTo>
                      <a:pt x="185" y="570"/>
                    </a:lnTo>
                    <a:lnTo>
                      <a:pt x="181" y="574"/>
                    </a:lnTo>
                    <a:lnTo>
                      <a:pt x="185" y="574"/>
                    </a:lnTo>
                    <a:lnTo>
                      <a:pt x="185" y="574"/>
                    </a:lnTo>
                    <a:lnTo>
                      <a:pt x="190" y="574"/>
                    </a:lnTo>
                    <a:lnTo>
                      <a:pt x="190" y="574"/>
                    </a:lnTo>
                    <a:lnTo>
                      <a:pt x="190" y="574"/>
                    </a:lnTo>
                    <a:lnTo>
                      <a:pt x="190" y="574"/>
                    </a:lnTo>
                    <a:lnTo>
                      <a:pt x="199" y="579"/>
                    </a:lnTo>
                    <a:lnTo>
                      <a:pt x="203" y="583"/>
                    </a:lnTo>
                    <a:lnTo>
                      <a:pt x="203" y="583"/>
                    </a:lnTo>
                    <a:lnTo>
                      <a:pt x="203" y="588"/>
                    </a:lnTo>
                    <a:lnTo>
                      <a:pt x="203" y="583"/>
                    </a:lnTo>
                    <a:lnTo>
                      <a:pt x="203" y="583"/>
                    </a:lnTo>
                    <a:lnTo>
                      <a:pt x="199" y="583"/>
                    </a:lnTo>
                    <a:lnTo>
                      <a:pt x="199" y="583"/>
                    </a:lnTo>
                    <a:lnTo>
                      <a:pt x="194" y="583"/>
                    </a:lnTo>
                    <a:lnTo>
                      <a:pt x="190" y="583"/>
                    </a:lnTo>
                    <a:lnTo>
                      <a:pt x="185" y="583"/>
                    </a:lnTo>
                    <a:lnTo>
                      <a:pt x="181" y="579"/>
                    </a:lnTo>
                    <a:lnTo>
                      <a:pt x="172" y="583"/>
                    </a:lnTo>
                    <a:lnTo>
                      <a:pt x="167" y="583"/>
                    </a:lnTo>
                    <a:lnTo>
                      <a:pt x="158" y="583"/>
                    </a:lnTo>
                    <a:lnTo>
                      <a:pt x="154" y="583"/>
                    </a:lnTo>
                    <a:lnTo>
                      <a:pt x="154" y="583"/>
                    </a:lnTo>
                    <a:lnTo>
                      <a:pt x="154" y="583"/>
                    </a:lnTo>
                    <a:lnTo>
                      <a:pt x="149" y="579"/>
                    </a:lnTo>
                    <a:lnTo>
                      <a:pt x="149" y="579"/>
                    </a:lnTo>
                    <a:lnTo>
                      <a:pt x="149" y="579"/>
                    </a:lnTo>
                    <a:lnTo>
                      <a:pt x="145" y="579"/>
                    </a:lnTo>
                    <a:lnTo>
                      <a:pt x="145" y="574"/>
                    </a:lnTo>
                    <a:lnTo>
                      <a:pt x="140" y="574"/>
                    </a:lnTo>
                    <a:lnTo>
                      <a:pt x="140" y="574"/>
                    </a:lnTo>
                    <a:lnTo>
                      <a:pt x="140" y="570"/>
                    </a:lnTo>
                    <a:lnTo>
                      <a:pt x="140" y="570"/>
                    </a:lnTo>
                    <a:lnTo>
                      <a:pt x="140" y="565"/>
                    </a:lnTo>
                    <a:lnTo>
                      <a:pt x="136" y="565"/>
                    </a:lnTo>
                    <a:lnTo>
                      <a:pt x="136" y="565"/>
                    </a:lnTo>
                    <a:lnTo>
                      <a:pt x="136" y="565"/>
                    </a:lnTo>
                    <a:lnTo>
                      <a:pt x="136" y="561"/>
                    </a:lnTo>
                    <a:lnTo>
                      <a:pt x="136" y="561"/>
                    </a:lnTo>
                    <a:lnTo>
                      <a:pt x="131" y="556"/>
                    </a:lnTo>
                    <a:lnTo>
                      <a:pt x="131" y="556"/>
                    </a:lnTo>
                    <a:lnTo>
                      <a:pt x="131" y="556"/>
                    </a:lnTo>
                    <a:lnTo>
                      <a:pt x="131" y="556"/>
                    </a:lnTo>
                    <a:lnTo>
                      <a:pt x="131" y="556"/>
                    </a:lnTo>
                    <a:lnTo>
                      <a:pt x="127" y="556"/>
                    </a:lnTo>
                    <a:lnTo>
                      <a:pt x="127" y="556"/>
                    </a:lnTo>
                    <a:lnTo>
                      <a:pt x="127" y="556"/>
                    </a:lnTo>
                    <a:lnTo>
                      <a:pt x="122" y="561"/>
                    </a:lnTo>
                    <a:lnTo>
                      <a:pt x="122" y="561"/>
                    </a:lnTo>
                    <a:lnTo>
                      <a:pt x="122" y="556"/>
                    </a:lnTo>
                    <a:lnTo>
                      <a:pt x="122" y="556"/>
                    </a:lnTo>
                    <a:lnTo>
                      <a:pt x="117" y="556"/>
                    </a:lnTo>
                    <a:lnTo>
                      <a:pt x="117" y="556"/>
                    </a:lnTo>
                    <a:lnTo>
                      <a:pt x="117" y="552"/>
                    </a:lnTo>
                    <a:lnTo>
                      <a:pt x="113" y="552"/>
                    </a:lnTo>
                    <a:lnTo>
                      <a:pt x="113" y="547"/>
                    </a:lnTo>
                    <a:lnTo>
                      <a:pt x="108" y="547"/>
                    </a:lnTo>
                    <a:lnTo>
                      <a:pt x="108" y="543"/>
                    </a:lnTo>
                    <a:lnTo>
                      <a:pt x="108" y="543"/>
                    </a:lnTo>
                    <a:lnTo>
                      <a:pt x="108" y="538"/>
                    </a:lnTo>
                    <a:lnTo>
                      <a:pt x="104" y="538"/>
                    </a:lnTo>
                    <a:lnTo>
                      <a:pt x="104" y="533"/>
                    </a:lnTo>
                    <a:lnTo>
                      <a:pt x="104" y="533"/>
                    </a:lnTo>
                    <a:lnTo>
                      <a:pt x="104" y="533"/>
                    </a:lnTo>
                    <a:lnTo>
                      <a:pt x="108" y="533"/>
                    </a:lnTo>
                    <a:lnTo>
                      <a:pt x="108" y="529"/>
                    </a:lnTo>
                    <a:lnTo>
                      <a:pt x="104" y="529"/>
                    </a:lnTo>
                    <a:lnTo>
                      <a:pt x="108" y="524"/>
                    </a:lnTo>
                    <a:lnTo>
                      <a:pt x="108" y="524"/>
                    </a:lnTo>
                    <a:lnTo>
                      <a:pt x="108" y="524"/>
                    </a:lnTo>
                    <a:lnTo>
                      <a:pt x="108" y="524"/>
                    </a:lnTo>
                    <a:lnTo>
                      <a:pt x="108" y="524"/>
                    </a:lnTo>
                    <a:lnTo>
                      <a:pt x="108" y="520"/>
                    </a:lnTo>
                    <a:lnTo>
                      <a:pt x="108" y="520"/>
                    </a:lnTo>
                    <a:lnTo>
                      <a:pt x="108" y="520"/>
                    </a:lnTo>
                    <a:lnTo>
                      <a:pt x="108" y="515"/>
                    </a:lnTo>
                    <a:lnTo>
                      <a:pt x="108" y="515"/>
                    </a:lnTo>
                    <a:lnTo>
                      <a:pt x="108" y="515"/>
                    </a:lnTo>
                    <a:lnTo>
                      <a:pt x="108" y="515"/>
                    </a:lnTo>
                    <a:lnTo>
                      <a:pt x="108" y="511"/>
                    </a:lnTo>
                    <a:lnTo>
                      <a:pt x="108" y="511"/>
                    </a:lnTo>
                    <a:lnTo>
                      <a:pt x="104" y="506"/>
                    </a:lnTo>
                    <a:lnTo>
                      <a:pt x="104" y="506"/>
                    </a:lnTo>
                    <a:lnTo>
                      <a:pt x="104" y="506"/>
                    </a:lnTo>
                    <a:lnTo>
                      <a:pt x="104" y="502"/>
                    </a:lnTo>
                    <a:lnTo>
                      <a:pt x="104" y="502"/>
                    </a:lnTo>
                    <a:lnTo>
                      <a:pt x="104" y="497"/>
                    </a:lnTo>
                    <a:lnTo>
                      <a:pt x="99" y="497"/>
                    </a:lnTo>
                    <a:lnTo>
                      <a:pt x="99" y="497"/>
                    </a:lnTo>
                    <a:lnTo>
                      <a:pt x="104" y="493"/>
                    </a:lnTo>
                    <a:lnTo>
                      <a:pt x="104" y="493"/>
                    </a:lnTo>
                    <a:lnTo>
                      <a:pt x="104" y="493"/>
                    </a:lnTo>
                    <a:lnTo>
                      <a:pt x="104" y="493"/>
                    </a:lnTo>
                    <a:lnTo>
                      <a:pt x="104" y="488"/>
                    </a:lnTo>
                    <a:lnTo>
                      <a:pt x="104" y="488"/>
                    </a:lnTo>
                    <a:lnTo>
                      <a:pt x="104" y="488"/>
                    </a:lnTo>
                    <a:lnTo>
                      <a:pt x="99" y="488"/>
                    </a:lnTo>
                    <a:lnTo>
                      <a:pt x="99" y="484"/>
                    </a:lnTo>
                    <a:lnTo>
                      <a:pt x="99" y="484"/>
                    </a:lnTo>
                    <a:lnTo>
                      <a:pt x="104" y="479"/>
                    </a:lnTo>
                    <a:lnTo>
                      <a:pt x="104" y="479"/>
                    </a:lnTo>
                    <a:lnTo>
                      <a:pt x="99" y="479"/>
                    </a:lnTo>
                    <a:lnTo>
                      <a:pt x="99" y="475"/>
                    </a:lnTo>
                    <a:lnTo>
                      <a:pt x="99" y="475"/>
                    </a:lnTo>
                    <a:lnTo>
                      <a:pt x="99" y="475"/>
                    </a:lnTo>
                    <a:lnTo>
                      <a:pt x="95" y="470"/>
                    </a:lnTo>
                    <a:lnTo>
                      <a:pt x="95" y="470"/>
                    </a:lnTo>
                    <a:lnTo>
                      <a:pt x="95" y="470"/>
                    </a:lnTo>
                    <a:lnTo>
                      <a:pt x="95" y="470"/>
                    </a:lnTo>
                    <a:lnTo>
                      <a:pt x="95" y="466"/>
                    </a:lnTo>
                    <a:lnTo>
                      <a:pt x="95" y="466"/>
                    </a:lnTo>
                    <a:lnTo>
                      <a:pt x="95" y="466"/>
                    </a:lnTo>
                    <a:lnTo>
                      <a:pt x="90" y="461"/>
                    </a:lnTo>
                    <a:lnTo>
                      <a:pt x="90" y="461"/>
                    </a:lnTo>
                    <a:lnTo>
                      <a:pt x="90" y="461"/>
                    </a:lnTo>
                    <a:lnTo>
                      <a:pt x="95" y="457"/>
                    </a:lnTo>
                    <a:lnTo>
                      <a:pt x="95" y="457"/>
                    </a:lnTo>
                    <a:lnTo>
                      <a:pt x="95" y="457"/>
                    </a:lnTo>
                    <a:lnTo>
                      <a:pt x="95" y="452"/>
                    </a:lnTo>
                    <a:lnTo>
                      <a:pt x="90" y="452"/>
                    </a:lnTo>
                    <a:lnTo>
                      <a:pt x="90" y="452"/>
                    </a:lnTo>
                    <a:lnTo>
                      <a:pt x="90" y="448"/>
                    </a:lnTo>
                    <a:lnTo>
                      <a:pt x="86" y="448"/>
                    </a:lnTo>
                    <a:lnTo>
                      <a:pt x="81" y="448"/>
                    </a:lnTo>
                    <a:lnTo>
                      <a:pt x="81" y="448"/>
                    </a:lnTo>
                    <a:lnTo>
                      <a:pt x="81" y="443"/>
                    </a:lnTo>
                    <a:lnTo>
                      <a:pt x="81" y="443"/>
                    </a:lnTo>
                    <a:lnTo>
                      <a:pt x="86" y="443"/>
                    </a:lnTo>
                    <a:lnTo>
                      <a:pt x="86" y="443"/>
                    </a:lnTo>
                    <a:lnTo>
                      <a:pt x="86" y="443"/>
                    </a:lnTo>
                    <a:lnTo>
                      <a:pt x="90" y="443"/>
                    </a:lnTo>
                    <a:lnTo>
                      <a:pt x="90" y="443"/>
                    </a:lnTo>
                    <a:lnTo>
                      <a:pt x="90" y="443"/>
                    </a:lnTo>
                    <a:lnTo>
                      <a:pt x="90" y="443"/>
                    </a:lnTo>
                    <a:lnTo>
                      <a:pt x="90" y="439"/>
                    </a:lnTo>
                    <a:lnTo>
                      <a:pt x="90" y="439"/>
                    </a:lnTo>
                    <a:lnTo>
                      <a:pt x="90" y="439"/>
                    </a:lnTo>
                    <a:lnTo>
                      <a:pt x="86" y="439"/>
                    </a:lnTo>
                    <a:lnTo>
                      <a:pt x="81" y="439"/>
                    </a:lnTo>
                    <a:lnTo>
                      <a:pt x="77" y="434"/>
                    </a:lnTo>
                    <a:lnTo>
                      <a:pt x="77" y="434"/>
                    </a:lnTo>
                    <a:lnTo>
                      <a:pt x="77" y="434"/>
                    </a:lnTo>
                    <a:lnTo>
                      <a:pt x="77" y="434"/>
                    </a:lnTo>
                    <a:lnTo>
                      <a:pt x="77" y="429"/>
                    </a:lnTo>
                    <a:lnTo>
                      <a:pt x="77" y="429"/>
                    </a:lnTo>
                    <a:lnTo>
                      <a:pt x="77" y="429"/>
                    </a:lnTo>
                    <a:lnTo>
                      <a:pt x="77" y="425"/>
                    </a:lnTo>
                    <a:lnTo>
                      <a:pt x="72" y="425"/>
                    </a:lnTo>
                    <a:lnTo>
                      <a:pt x="77" y="425"/>
                    </a:lnTo>
                    <a:lnTo>
                      <a:pt x="72" y="425"/>
                    </a:lnTo>
                    <a:lnTo>
                      <a:pt x="72" y="420"/>
                    </a:lnTo>
                    <a:lnTo>
                      <a:pt x="72" y="420"/>
                    </a:lnTo>
                    <a:lnTo>
                      <a:pt x="68" y="420"/>
                    </a:lnTo>
                    <a:lnTo>
                      <a:pt x="68" y="416"/>
                    </a:lnTo>
                    <a:lnTo>
                      <a:pt x="72" y="416"/>
                    </a:lnTo>
                    <a:lnTo>
                      <a:pt x="72" y="416"/>
                    </a:lnTo>
                    <a:lnTo>
                      <a:pt x="72" y="416"/>
                    </a:lnTo>
                    <a:lnTo>
                      <a:pt x="68" y="416"/>
                    </a:lnTo>
                    <a:lnTo>
                      <a:pt x="68" y="411"/>
                    </a:lnTo>
                    <a:lnTo>
                      <a:pt x="63" y="411"/>
                    </a:lnTo>
                    <a:lnTo>
                      <a:pt x="63" y="411"/>
                    </a:lnTo>
                    <a:lnTo>
                      <a:pt x="63" y="411"/>
                    </a:lnTo>
                    <a:lnTo>
                      <a:pt x="63" y="407"/>
                    </a:lnTo>
                    <a:lnTo>
                      <a:pt x="59" y="402"/>
                    </a:lnTo>
                    <a:lnTo>
                      <a:pt x="59" y="402"/>
                    </a:lnTo>
                    <a:lnTo>
                      <a:pt x="59" y="402"/>
                    </a:lnTo>
                    <a:lnTo>
                      <a:pt x="59" y="402"/>
                    </a:lnTo>
                    <a:lnTo>
                      <a:pt x="59" y="398"/>
                    </a:lnTo>
                    <a:lnTo>
                      <a:pt x="59" y="398"/>
                    </a:lnTo>
                    <a:lnTo>
                      <a:pt x="59" y="398"/>
                    </a:lnTo>
                    <a:lnTo>
                      <a:pt x="59" y="398"/>
                    </a:lnTo>
                    <a:lnTo>
                      <a:pt x="59" y="393"/>
                    </a:lnTo>
                    <a:lnTo>
                      <a:pt x="59" y="393"/>
                    </a:lnTo>
                    <a:lnTo>
                      <a:pt x="59" y="393"/>
                    </a:lnTo>
                    <a:lnTo>
                      <a:pt x="59" y="393"/>
                    </a:lnTo>
                    <a:lnTo>
                      <a:pt x="59" y="393"/>
                    </a:lnTo>
                    <a:lnTo>
                      <a:pt x="59" y="393"/>
                    </a:lnTo>
                    <a:lnTo>
                      <a:pt x="59" y="389"/>
                    </a:lnTo>
                    <a:lnTo>
                      <a:pt x="59" y="389"/>
                    </a:lnTo>
                    <a:lnTo>
                      <a:pt x="54" y="384"/>
                    </a:lnTo>
                    <a:lnTo>
                      <a:pt x="54" y="384"/>
                    </a:lnTo>
                    <a:lnTo>
                      <a:pt x="54" y="384"/>
                    </a:lnTo>
                    <a:lnTo>
                      <a:pt x="54" y="380"/>
                    </a:lnTo>
                    <a:lnTo>
                      <a:pt x="50" y="380"/>
                    </a:lnTo>
                    <a:lnTo>
                      <a:pt x="50" y="371"/>
                    </a:lnTo>
                    <a:lnTo>
                      <a:pt x="50" y="371"/>
                    </a:lnTo>
                    <a:lnTo>
                      <a:pt x="45" y="366"/>
                    </a:lnTo>
                    <a:lnTo>
                      <a:pt x="45" y="366"/>
                    </a:lnTo>
                    <a:lnTo>
                      <a:pt x="45" y="366"/>
                    </a:lnTo>
                    <a:lnTo>
                      <a:pt x="45" y="362"/>
                    </a:lnTo>
                    <a:lnTo>
                      <a:pt x="45" y="362"/>
                    </a:lnTo>
                    <a:lnTo>
                      <a:pt x="45" y="362"/>
                    </a:lnTo>
                    <a:lnTo>
                      <a:pt x="45" y="362"/>
                    </a:lnTo>
                    <a:lnTo>
                      <a:pt x="45" y="362"/>
                    </a:lnTo>
                    <a:lnTo>
                      <a:pt x="45" y="357"/>
                    </a:lnTo>
                    <a:lnTo>
                      <a:pt x="45" y="357"/>
                    </a:lnTo>
                    <a:lnTo>
                      <a:pt x="45" y="357"/>
                    </a:lnTo>
                    <a:lnTo>
                      <a:pt x="45" y="357"/>
                    </a:lnTo>
                    <a:lnTo>
                      <a:pt x="45" y="353"/>
                    </a:lnTo>
                    <a:lnTo>
                      <a:pt x="45" y="353"/>
                    </a:lnTo>
                    <a:lnTo>
                      <a:pt x="45" y="353"/>
                    </a:lnTo>
                    <a:lnTo>
                      <a:pt x="45" y="353"/>
                    </a:lnTo>
                    <a:lnTo>
                      <a:pt x="45" y="353"/>
                    </a:lnTo>
                    <a:lnTo>
                      <a:pt x="45" y="348"/>
                    </a:lnTo>
                    <a:lnTo>
                      <a:pt x="41" y="348"/>
                    </a:lnTo>
                    <a:lnTo>
                      <a:pt x="41" y="348"/>
                    </a:lnTo>
                    <a:lnTo>
                      <a:pt x="41" y="344"/>
                    </a:lnTo>
                    <a:lnTo>
                      <a:pt x="41" y="344"/>
                    </a:lnTo>
                    <a:lnTo>
                      <a:pt x="41" y="344"/>
                    </a:lnTo>
                    <a:lnTo>
                      <a:pt x="45" y="344"/>
                    </a:lnTo>
                    <a:lnTo>
                      <a:pt x="45" y="344"/>
                    </a:lnTo>
                    <a:lnTo>
                      <a:pt x="45" y="344"/>
                    </a:lnTo>
                    <a:lnTo>
                      <a:pt x="45" y="344"/>
                    </a:lnTo>
                    <a:lnTo>
                      <a:pt x="45" y="344"/>
                    </a:lnTo>
                    <a:lnTo>
                      <a:pt x="45" y="339"/>
                    </a:lnTo>
                    <a:lnTo>
                      <a:pt x="41" y="339"/>
                    </a:lnTo>
                    <a:lnTo>
                      <a:pt x="41" y="335"/>
                    </a:lnTo>
                    <a:lnTo>
                      <a:pt x="41" y="335"/>
                    </a:lnTo>
                    <a:lnTo>
                      <a:pt x="41" y="330"/>
                    </a:lnTo>
                    <a:lnTo>
                      <a:pt x="41" y="330"/>
                    </a:lnTo>
                    <a:lnTo>
                      <a:pt x="41" y="330"/>
                    </a:lnTo>
                    <a:lnTo>
                      <a:pt x="45" y="330"/>
                    </a:lnTo>
                    <a:lnTo>
                      <a:pt x="45" y="330"/>
                    </a:lnTo>
                    <a:lnTo>
                      <a:pt x="45" y="326"/>
                    </a:lnTo>
                    <a:lnTo>
                      <a:pt x="45" y="326"/>
                    </a:lnTo>
                    <a:lnTo>
                      <a:pt x="45" y="326"/>
                    </a:lnTo>
                    <a:lnTo>
                      <a:pt x="45" y="326"/>
                    </a:lnTo>
                    <a:lnTo>
                      <a:pt x="45" y="321"/>
                    </a:lnTo>
                    <a:lnTo>
                      <a:pt x="41" y="321"/>
                    </a:lnTo>
                    <a:lnTo>
                      <a:pt x="41" y="316"/>
                    </a:lnTo>
                    <a:lnTo>
                      <a:pt x="41" y="316"/>
                    </a:lnTo>
                    <a:lnTo>
                      <a:pt x="36" y="312"/>
                    </a:lnTo>
                    <a:lnTo>
                      <a:pt x="36" y="307"/>
                    </a:lnTo>
                    <a:lnTo>
                      <a:pt x="36" y="307"/>
                    </a:lnTo>
                    <a:lnTo>
                      <a:pt x="32" y="307"/>
                    </a:lnTo>
                    <a:lnTo>
                      <a:pt x="32" y="303"/>
                    </a:lnTo>
                    <a:lnTo>
                      <a:pt x="32" y="303"/>
                    </a:lnTo>
                    <a:lnTo>
                      <a:pt x="32" y="303"/>
                    </a:lnTo>
                    <a:lnTo>
                      <a:pt x="32" y="298"/>
                    </a:lnTo>
                    <a:lnTo>
                      <a:pt x="32" y="298"/>
                    </a:lnTo>
                    <a:lnTo>
                      <a:pt x="32" y="294"/>
                    </a:lnTo>
                    <a:lnTo>
                      <a:pt x="27" y="294"/>
                    </a:lnTo>
                    <a:lnTo>
                      <a:pt x="27" y="294"/>
                    </a:lnTo>
                    <a:lnTo>
                      <a:pt x="27" y="289"/>
                    </a:lnTo>
                    <a:lnTo>
                      <a:pt x="27" y="289"/>
                    </a:lnTo>
                    <a:lnTo>
                      <a:pt x="27" y="289"/>
                    </a:lnTo>
                    <a:lnTo>
                      <a:pt x="27" y="285"/>
                    </a:lnTo>
                    <a:lnTo>
                      <a:pt x="27" y="285"/>
                    </a:lnTo>
                    <a:lnTo>
                      <a:pt x="27" y="285"/>
                    </a:lnTo>
                    <a:lnTo>
                      <a:pt x="32" y="285"/>
                    </a:lnTo>
                    <a:lnTo>
                      <a:pt x="32" y="285"/>
                    </a:lnTo>
                    <a:lnTo>
                      <a:pt x="32" y="285"/>
                    </a:lnTo>
                    <a:lnTo>
                      <a:pt x="32" y="285"/>
                    </a:lnTo>
                    <a:lnTo>
                      <a:pt x="32" y="280"/>
                    </a:lnTo>
                    <a:lnTo>
                      <a:pt x="32" y="280"/>
                    </a:lnTo>
                    <a:lnTo>
                      <a:pt x="32" y="280"/>
                    </a:lnTo>
                    <a:lnTo>
                      <a:pt x="32" y="276"/>
                    </a:lnTo>
                    <a:lnTo>
                      <a:pt x="36" y="276"/>
                    </a:lnTo>
                    <a:lnTo>
                      <a:pt x="36" y="276"/>
                    </a:lnTo>
                    <a:lnTo>
                      <a:pt x="36" y="276"/>
                    </a:lnTo>
                    <a:lnTo>
                      <a:pt x="32" y="271"/>
                    </a:lnTo>
                    <a:lnTo>
                      <a:pt x="32" y="271"/>
                    </a:lnTo>
                    <a:lnTo>
                      <a:pt x="32" y="267"/>
                    </a:lnTo>
                    <a:lnTo>
                      <a:pt x="32" y="267"/>
                    </a:lnTo>
                    <a:lnTo>
                      <a:pt x="32" y="267"/>
                    </a:lnTo>
                    <a:lnTo>
                      <a:pt x="32" y="262"/>
                    </a:lnTo>
                    <a:lnTo>
                      <a:pt x="27" y="262"/>
                    </a:lnTo>
                    <a:lnTo>
                      <a:pt x="27" y="262"/>
                    </a:lnTo>
                    <a:lnTo>
                      <a:pt x="27" y="262"/>
                    </a:lnTo>
                    <a:lnTo>
                      <a:pt x="27" y="262"/>
                    </a:lnTo>
                    <a:lnTo>
                      <a:pt x="27" y="258"/>
                    </a:lnTo>
                    <a:lnTo>
                      <a:pt x="27" y="258"/>
                    </a:lnTo>
                    <a:lnTo>
                      <a:pt x="27" y="253"/>
                    </a:lnTo>
                    <a:lnTo>
                      <a:pt x="27" y="253"/>
                    </a:lnTo>
                    <a:lnTo>
                      <a:pt x="27" y="253"/>
                    </a:lnTo>
                    <a:lnTo>
                      <a:pt x="27" y="249"/>
                    </a:lnTo>
                    <a:lnTo>
                      <a:pt x="27" y="249"/>
                    </a:lnTo>
                    <a:lnTo>
                      <a:pt x="27" y="249"/>
                    </a:lnTo>
                    <a:lnTo>
                      <a:pt x="27" y="244"/>
                    </a:lnTo>
                    <a:lnTo>
                      <a:pt x="27" y="244"/>
                    </a:lnTo>
                    <a:lnTo>
                      <a:pt x="27" y="244"/>
                    </a:lnTo>
                    <a:lnTo>
                      <a:pt x="27" y="244"/>
                    </a:lnTo>
                    <a:lnTo>
                      <a:pt x="27" y="240"/>
                    </a:lnTo>
                    <a:lnTo>
                      <a:pt x="32" y="240"/>
                    </a:lnTo>
                    <a:lnTo>
                      <a:pt x="32" y="240"/>
                    </a:lnTo>
                    <a:lnTo>
                      <a:pt x="32" y="240"/>
                    </a:lnTo>
                    <a:lnTo>
                      <a:pt x="32" y="240"/>
                    </a:lnTo>
                    <a:lnTo>
                      <a:pt x="32" y="240"/>
                    </a:lnTo>
                    <a:lnTo>
                      <a:pt x="27" y="235"/>
                    </a:lnTo>
                    <a:lnTo>
                      <a:pt x="27" y="231"/>
                    </a:lnTo>
                    <a:lnTo>
                      <a:pt x="27" y="231"/>
                    </a:lnTo>
                    <a:lnTo>
                      <a:pt x="27" y="226"/>
                    </a:lnTo>
                    <a:lnTo>
                      <a:pt x="27" y="226"/>
                    </a:lnTo>
                    <a:lnTo>
                      <a:pt x="27" y="222"/>
                    </a:lnTo>
                    <a:lnTo>
                      <a:pt x="27" y="222"/>
                    </a:lnTo>
                    <a:lnTo>
                      <a:pt x="23" y="222"/>
                    </a:lnTo>
                    <a:lnTo>
                      <a:pt x="23" y="222"/>
                    </a:lnTo>
                    <a:lnTo>
                      <a:pt x="23" y="222"/>
                    </a:lnTo>
                    <a:lnTo>
                      <a:pt x="23" y="222"/>
                    </a:lnTo>
                    <a:lnTo>
                      <a:pt x="18" y="222"/>
                    </a:lnTo>
                    <a:lnTo>
                      <a:pt x="18" y="217"/>
                    </a:lnTo>
                    <a:lnTo>
                      <a:pt x="18" y="217"/>
                    </a:lnTo>
                    <a:lnTo>
                      <a:pt x="18" y="212"/>
                    </a:lnTo>
                    <a:lnTo>
                      <a:pt x="18" y="212"/>
                    </a:lnTo>
                    <a:lnTo>
                      <a:pt x="18" y="212"/>
                    </a:lnTo>
                    <a:lnTo>
                      <a:pt x="14" y="208"/>
                    </a:lnTo>
                    <a:lnTo>
                      <a:pt x="14" y="208"/>
                    </a:lnTo>
                    <a:lnTo>
                      <a:pt x="14" y="208"/>
                    </a:lnTo>
                    <a:lnTo>
                      <a:pt x="14" y="203"/>
                    </a:lnTo>
                    <a:lnTo>
                      <a:pt x="9" y="203"/>
                    </a:lnTo>
                    <a:lnTo>
                      <a:pt x="9" y="199"/>
                    </a:lnTo>
                    <a:lnTo>
                      <a:pt x="9" y="199"/>
                    </a:lnTo>
                    <a:lnTo>
                      <a:pt x="9" y="199"/>
                    </a:lnTo>
                    <a:lnTo>
                      <a:pt x="9" y="199"/>
                    </a:lnTo>
                    <a:lnTo>
                      <a:pt x="9" y="199"/>
                    </a:lnTo>
                    <a:lnTo>
                      <a:pt x="9" y="194"/>
                    </a:lnTo>
                    <a:lnTo>
                      <a:pt x="9" y="194"/>
                    </a:lnTo>
                    <a:lnTo>
                      <a:pt x="9" y="194"/>
                    </a:lnTo>
                    <a:lnTo>
                      <a:pt x="5" y="194"/>
                    </a:lnTo>
                    <a:lnTo>
                      <a:pt x="5" y="190"/>
                    </a:lnTo>
                    <a:lnTo>
                      <a:pt x="5" y="190"/>
                    </a:lnTo>
                    <a:lnTo>
                      <a:pt x="0" y="185"/>
                    </a:lnTo>
                    <a:lnTo>
                      <a:pt x="0" y="185"/>
                    </a:lnTo>
                    <a:lnTo>
                      <a:pt x="0" y="181"/>
                    </a:lnTo>
                    <a:lnTo>
                      <a:pt x="0" y="181"/>
                    </a:lnTo>
                    <a:lnTo>
                      <a:pt x="0" y="181"/>
                    </a:lnTo>
                    <a:lnTo>
                      <a:pt x="5" y="181"/>
                    </a:lnTo>
                    <a:lnTo>
                      <a:pt x="5" y="181"/>
                    </a:lnTo>
                    <a:lnTo>
                      <a:pt x="5" y="181"/>
                    </a:lnTo>
                    <a:lnTo>
                      <a:pt x="5" y="181"/>
                    </a:lnTo>
                    <a:lnTo>
                      <a:pt x="5" y="176"/>
                    </a:lnTo>
                    <a:lnTo>
                      <a:pt x="5" y="176"/>
                    </a:lnTo>
                    <a:lnTo>
                      <a:pt x="5" y="176"/>
                    </a:lnTo>
                    <a:lnTo>
                      <a:pt x="5" y="176"/>
                    </a:lnTo>
                    <a:lnTo>
                      <a:pt x="5" y="172"/>
                    </a:lnTo>
                    <a:lnTo>
                      <a:pt x="5" y="167"/>
                    </a:lnTo>
                    <a:lnTo>
                      <a:pt x="5" y="167"/>
                    </a:lnTo>
                    <a:lnTo>
                      <a:pt x="5" y="167"/>
                    </a:lnTo>
                    <a:lnTo>
                      <a:pt x="5" y="167"/>
                    </a:lnTo>
                    <a:lnTo>
                      <a:pt x="5" y="167"/>
                    </a:lnTo>
                    <a:lnTo>
                      <a:pt x="5" y="167"/>
                    </a:lnTo>
                    <a:lnTo>
                      <a:pt x="5" y="163"/>
                    </a:lnTo>
                    <a:lnTo>
                      <a:pt x="5" y="163"/>
                    </a:lnTo>
                    <a:lnTo>
                      <a:pt x="5" y="163"/>
                    </a:lnTo>
                    <a:lnTo>
                      <a:pt x="5" y="163"/>
                    </a:lnTo>
                    <a:lnTo>
                      <a:pt x="5" y="163"/>
                    </a:lnTo>
                    <a:lnTo>
                      <a:pt x="5" y="158"/>
                    </a:lnTo>
                    <a:lnTo>
                      <a:pt x="5" y="158"/>
                    </a:lnTo>
                    <a:lnTo>
                      <a:pt x="5" y="158"/>
                    </a:lnTo>
                    <a:lnTo>
                      <a:pt x="5" y="154"/>
                    </a:lnTo>
                    <a:lnTo>
                      <a:pt x="0" y="149"/>
                    </a:lnTo>
                    <a:lnTo>
                      <a:pt x="0" y="145"/>
                    </a:lnTo>
                    <a:lnTo>
                      <a:pt x="0" y="145"/>
                    </a:lnTo>
                    <a:lnTo>
                      <a:pt x="0" y="140"/>
                    </a:lnTo>
                    <a:lnTo>
                      <a:pt x="0" y="140"/>
                    </a:lnTo>
                    <a:lnTo>
                      <a:pt x="0" y="140"/>
                    </a:lnTo>
                    <a:lnTo>
                      <a:pt x="0" y="136"/>
                    </a:lnTo>
                    <a:lnTo>
                      <a:pt x="0" y="131"/>
                    </a:lnTo>
                    <a:lnTo>
                      <a:pt x="0" y="131"/>
                    </a:lnTo>
                    <a:lnTo>
                      <a:pt x="0" y="127"/>
                    </a:lnTo>
                    <a:lnTo>
                      <a:pt x="0" y="127"/>
                    </a:lnTo>
                    <a:lnTo>
                      <a:pt x="0" y="122"/>
                    </a:lnTo>
                    <a:lnTo>
                      <a:pt x="0" y="122"/>
                    </a:lnTo>
                    <a:lnTo>
                      <a:pt x="5" y="122"/>
                    </a:lnTo>
                    <a:lnTo>
                      <a:pt x="5" y="122"/>
                    </a:lnTo>
                    <a:lnTo>
                      <a:pt x="5" y="118"/>
                    </a:lnTo>
                    <a:lnTo>
                      <a:pt x="5" y="118"/>
                    </a:lnTo>
                    <a:lnTo>
                      <a:pt x="5" y="118"/>
                    </a:lnTo>
                    <a:lnTo>
                      <a:pt x="5" y="113"/>
                    </a:lnTo>
                    <a:lnTo>
                      <a:pt x="5" y="113"/>
                    </a:lnTo>
                    <a:lnTo>
                      <a:pt x="5" y="108"/>
                    </a:lnTo>
                    <a:lnTo>
                      <a:pt x="5" y="108"/>
                    </a:lnTo>
                    <a:lnTo>
                      <a:pt x="5" y="104"/>
                    </a:lnTo>
                    <a:lnTo>
                      <a:pt x="5" y="104"/>
                    </a:lnTo>
                    <a:lnTo>
                      <a:pt x="9" y="104"/>
                    </a:lnTo>
                    <a:lnTo>
                      <a:pt x="9" y="104"/>
                    </a:lnTo>
                    <a:lnTo>
                      <a:pt x="9" y="104"/>
                    </a:lnTo>
                    <a:lnTo>
                      <a:pt x="9" y="104"/>
                    </a:lnTo>
                    <a:lnTo>
                      <a:pt x="9" y="99"/>
                    </a:lnTo>
                    <a:lnTo>
                      <a:pt x="14" y="99"/>
                    </a:lnTo>
                    <a:lnTo>
                      <a:pt x="14" y="99"/>
                    </a:lnTo>
                    <a:lnTo>
                      <a:pt x="14" y="99"/>
                    </a:lnTo>
                    <a:lnTo>
                      <a:pt x="14" y="99"/>
                    </a:lnTo>
                    <a:lnTo>
                      <a:pt x="14" y="95"/>
                    </a:lnTo>
                    <a:lnTo>
                      <a:pt x="9" y="95"/>
                    </a:lnTo>
                    <a:lnTo>
                      <a:pt x="9" y="90"/>
                    </a:lnTo>
                    <a:lnTo>
                      <a:pt x="9" y="90"/>
                    </a:lnTo>
                    <a:lnTo>
                      <a:pt x="9" y="90"/>
                    </a:lnTo>
                    <a:lnTo>
                      <a:pt x="9" y="86"/>
                    </a:lnTo>
                    <a:lnTo>
                      <a:pt x="9" y="86"/>
                    </a:lnTo>
                    <a:lnTo>
                      <a:pt x="9" y="81"/>
                    </a:lnTo>
                    <a:lnTo>
                      <a:pt x="9" y="81"/>
                    </a:lnTo>
                    <a:lnTo>
                      <a:pt x="5" y="77"/>
                    </a:lnTo>
                    <a:lnTo>
                      <a:pt x="5" y="72"/>
                    </a:lnTo>
                    <a:lnTo>
                      <a:pt x="5" y="72"/>
                    </a:lnTo>
                    <a:lnTo>
                      <a:pt x="0" y="68"/>
                    </a:lnTo>
                    <a:lnTo>
                      <a:pt x="0" y="63"/>
                    </a:lnTo>
                    <a:lnTo>
                      <a:pt x="5" y="63"/>
                    </a:lnTo>
                    <a:lnTo>
                      <a:pt x="5" y="63"/>
                    </a:lnTo>
                    <a:lnTo>
                      <a:pt x="5" y="63"/>
                    </a:lnTo>
                    <a:lnTo>
                      <a:pt x="5" y="63"/>
                    </a:lnTo>
                    <a:lnTo>
                      <a:pt x="5" y="63"/>
                    </a:lnTo>
                    <a:lnTo>
                      <a:pt x="5" y="59"/>
                    </a:lnTo>
                    <a:lnTo>
                      <a:pt x="0" y="59"/>
                    </a:lnTo>
                    <a:lnTo>
                      <a:pt x="0" y="59"/>
                    </a:lnTo>
                    <a:lnTo>
                      <a:pt x="0" y="59"/>
                    </a:lnTo>
                    <a:lnTo>
                      <a:pt x="0" y="54"/>
                    </a:lnTo>
                    <a:lnTo>
                      <a:pt x="0" y="54"/>
                    </a:lnTo>
                    <a:lnTo>
                      <a:pt x="0" y="54"/>
                    </a:lnTo>
                    <a:lnTo>
                      <a:pt x="0" y="54"/>
                    </a:lnTo>
                    <a:lnTo>
                      <a:pt x="0" y="50"/>
                    </a:lnTo>
                    <a:lnTo>
                      <a:pt x="5" y="50"/>
                    </a:lnTo>
                    <a:lnTo>
                      <a:pt x="5" y="50"/>
                    </a:lnTo>
                    <a:lnTo>
                      <a:pt x="5" y="45"/>
                    </a:lnTo>
                    <a:lnTo>
                      <a:pt x="9" y="45"/>
                    </a:lnTo>
                    <a:lnTo>
                      <a:pt x="14" y="45"/>
                    </a:lnTo>
                    <a:lnTo>
                      <a:pt x="18" y="41"/>
                    </a:lnTo>
                    <a:lnTo>
                      <a:pt x="18" y="41"/>
                    </a:lnTo>
                    <a:lnTo>
                      <a:pt x="18" y="41"/>
                    </a:lnTo>
                    <a:lnTo>
                      <a:pt x="18" y="32"/>
                    </a:lnTo>
                    <a:lnTo>
                      <a:pt x="18" y="27"/>
                    </a:lnTo>
                    <a:lnTo>
                      <a:pt x="18" y="23"/>
                    </a:lnTo>
                    <a:lnTo>
                      <a:pt x="14" y="18"/>
                    </a:lnTo>
                    <a:lnTo>
                      <a:pt x="14" y="18"/>
                    </a:lnTo>
                    <a:lnTo>
                      <a:pt x="14" y="14"/>
                    </a:lnTo>
                    <a:lnTo>
                      <a:pt x="14" y="14"/>
                    </a:lnTo>
                    <a:lnTo>
                      <a:pt x="18" y="14"/>
                    </a:lnTo>
                    <a:lnTo>
                      <a:pt x="18" y="9"/>
                    </a:lnTo>
                    <a:lnTo>
                      <a:pt x="18" y="9"/>
                    </a:lnTo>
                    <a:lnTo>
                      <a:pt x="18" y="9"/>
                    </a:lnTo>
                    <a:lnTo>
                      <a:pt x="18" y="4"/>
                    </a:lnTo>
                    <a:lnTo>
                      <a:pt x="23" y="4"/>
                    </a:lnTo>
                    <a:lnTo>
                      <a:pt x="23" y="4"/>
                    </a:lnTo>
                    <a:lnTo>
                      <a:pt x="27" y="4"/>
                    </a:lnTo>
                    <a:lnTo>
                      <a:pt x="27" y="4"/>
                    </a:lnTo>
                    <a:lnTo>
                      <a:pt x="27" y="0"/>
                    </a:lnTo>
                    <a:lnTo>
                      <a:pt x="27" y="0"/>
                    </a:lnTo>
                    <a:lnTo>
                      <a:pt x="27" y="0"/>
                    </a:lnTo>
                    <a:lnTo>
                      <a:pt x="27" y="0"/>
                    </a:lnTo>
                    <a:lnTo>
                      <a:pt x="27" y="0"/>
                    </a:lnTo>
                    <a:lnTo>
                      <a:pt x="32" y="0"/>
                    </a:lnTo>
                    <a:lnTo>
                      <a:pt x="32" y="0"/>
                    </a:lnTo>
                    <a:lnTo>
                      <a:pt x="36" y="4"/>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4" name="Freeform 10">
                <a:extLst>
                  <a:ext uri="{FF2B5EF4-FFF2-40B4-BE49-F238E27FC236}">
                    <a16:creationId xmlns:a16="http://schemas.microsoft.com/office/drawing/2014/main" id="{86E9F602-6BE5-A541-B164-29DC244917A8}"/>
                  </a:ext>
                </a:extLst>
              </p:cNvPr>
              <p:cNvSpPr>
                <a:spLocks/>
              </p:cNvSpPr>
              <p:nvPr/>
            </p:nvSpPr>
            <p:spPr bwMode="auto">
              <a:xfrm>
                <a:off x="7111704" y="2343100"/>
                <a:ext cx="129637" cy="109586"/>
              </a:xfrm>
              <a:custGeom>
                <a:avLst/>
                <a:gdLst>
                  <a:gd name="T0" fmla="*/ 22 w 54"/>
                  <a:gd name="T1" fmla="*/ 0 h 45"/>
                  <a:gd name="T2" fmla="*/ 22 w 54"/>
                  <a:gd name="T3" fmla="*/ 4 h 45"/>
                  <a:gd name="T4" fmla="*/ 22 w 54"/>
                  <a:gd name="T5" fmla="*/ 4 h 45"/>
                  <a:gd name="T6" fmla="*/ 31 w 54"/>
                  <a:gd name="T7" fmla="*/ 4 h 45"/>
                  <a:gd name="T8" fmla="*/ 31 w 54"/>
                  <a:gd name="T9" fmla="*/ 9 h 45"/>
                  <a:gd name="T10" fmla="*/ 31 w 54"/>
                  <a:gd name="T11" fmla="*/ 9 h 45"/>
                  <a:gd name="T12" fmla="*/ 31 w 54"/>
                  <a:gd name="T13" fmla="*/ 13 h 45"/>
                  <a:gd name="T14" fmla="*/ 40 w 54"/>
                  <a:gd name="T15" fmla="*/ 18 h 45"/>
                  <a:gd name="T16" fmla="*/ 40 w 54"/>
                  <a:gd name="T17" fmla="*/ 22 h 45"/>
                  <a:gd name="T18" fmla="*/ 36 w 54"/>
                  <a:gd name="T19" fmla="*/ 22 h 45"/>
                  <a:gd name="T20" fmla="*/ 36 w 54"/>
                  <a:gd name="T21" fmla="*/ 22 h 45"/>
                  <a:gd name="T22" fmla="*/ 40 w 54"/>
                  <a:gd name="T23" fmla="*/ 27 h 45"/>
                  <a:gd name="T24" fmla="*/ 45 w 54"/>
                  <a:gd name="T25" fmla="*/ 31 h 45"/>
                  <a:gd name="T26" fmla="*/ 49 w 54"/>
                  <a:gd name="T27" fmla="*/ 31 h 45"/>
                  <a:gd name="T28" fmla="*/ 49 w 54"/>
                  <a:gd name="T29" fmla="*/ 31 h 45"/>
                  <a:gd name="T30" fmla="*/ 49 w 54"/>
                  <a:gd name="T31" fmla="*/ 36 h 45"/>
                  <a:gd name="T32" fmla="*/ 54 w 54"/>
                  <a:gd name="T33" fmla="*/ 36 h 45"/>
                  <a:gd name="T34" fmla="*/ 49 w 54"/>
                  <a:gd name="T35" fmla="*/ 36 h 45"/>
                  <a:gd name="T36" fmla="*/ 54 w 54"/>
                  <a:gd name="T37" fmla="*/ 40 h 45"/>
                  <a:gd name="T38" fmla="*/ 54 w 54"/>
                  <a:gd name="T39" fmla="*/ 45 h 45"/>
                  <a:gd name="T40" fmla="*/ 45 w 54"/>
                  <a:gd name="T41" fmla="*/ 45 h 45"/>
                  <a:gd name="T42" fmla="*/ 45 w 54"/>
                  <a:gd name="T43" fmla="*/ 40 h 45"/>
                  <a:gd name="T44" fmla="*/ 40 w 54"/>
                  <a:gd name="T45" fmla="*/ 36 h 45"/>
                  <a:gd name="T46" fmla="*/ 40 w 54"/>
                  <a:gd name="T47" fmla="*/ 31 h 45"/>
                  <a:gd name="T48" fmla="*/ 36 w 54"/>
                  <a:gd name="T49" fmla="*/ 31 h 45"/>
                  <a:gd name="T50" fmla="*/ 31 w 54"/>
                  <a:gd name="T51" fmla="*/ 31 h 45"/>
                  <a:gd name="T52" fmla="*/ 31 w 54"/>
                  <a:gd name="T53" fmla="*/ 31 h 45"/>
                  <a:gd name="T54" fmla="*/ 27 w 54"/>
                  <a:gd name="T55" fmla="*/ 27 h 45"/>
                  <a:gd name="T56" fmla="*/ 27 w 54"/>
                  <a:gd name="T57" fmla="*/ 27 h 45"/>
                  <a:gd name="T58" fmla="*/ 18 w 54"/>
                  <a:gd name="T59" fmla="*/ 27 h 45"/>
                  <a:gd name="T60" fmla="*/ 13 w 54"/>
                  <a:gd name="T61" fmla="*/ 22 h 45"/>
                  <a:gd name="T62" fmla="*/ 9 w 54"/>
                  <a:gd name="T63" fmla="*/ 22 h 45"/>
                  <a:gd name="T64" fmla="*/ 4 w 54"/>
                  <a:gd name="T65" fmla="*/ 22 h 45"/>
                  <a:gd name="T66" fmla="*/ 4 w 54"/>
                  <a:gd name="T67" fmla="*/ 18 h 45"/>
                  <a:gd name="T68" fmla="*/ 4 w 54"/>
                  <a:gd name="T69" fmla="*/ 13 h 45"/>
                  <a:gd name="T70" fmla="*/ 4 w 54"/>
                  <a:gd name="T71" fmla="*/ 9 h 45"/>
                  <a:gd name="T72" fmla="*/ 0 w 54"/>
                  <a:gd name="T73" fmla="*/ 4 h 45"/>
                  <a:gd name="T74" fmla="*/ 0 w 54"/>
                  <a:gd name="T75" fmla="*/ 4 h 45"/>
                  <a:gd name="T76" fmla="*/ 4 w 54"/>
                  <a:gd name="T77" fmla="*/ 0 h 45"/>
                  <a:gd name="T78" fmla="*/ 9 w 54"/>
                  <a:gd name="T79" fmla="*/ 0 h 45"/>
                  <a:gd name="T80" fmla="*/ 18 w 54"/>
                  <a:gd name="T81" fmla="*/ 0 h 45"/>
                  <a:gd name="T82" fmla="*/ 18 w 54"/>
                  <a:gd name="T83" fmla="*/ 0 h 45"/>
                  <a:gd name="T84" fmla="*/ 22 w 54"/>
                  <a:gd name="T8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 h="45">
                    <a:moveTo>
                      <a:pt x="22" y="0"/>
                    </a:moveTo>
                    <a:lnTo>
                      <a:pt x="22" y="0"/>
                    </a:lnTo>
                    <a:lnTo>
                      <a:pt x="22" y="0"/>
                    </a:lnTo>
                    <a:lnTo>
                      <a:pt x="27" y="0"/>
                    </a:lnTo>
                    <a:lnTo>
                      <a:pt x="27" y="4"/>
                    </a:lnTo>
                    <a:lnTo>
                      <a:pt x="22" y="4"/>
                    </a:lnTo>
                    <a:lnTo>
                      <a:pt x="22" y="4"/>
                    </a:lnTo>
                    <a:lnTo>
                      <a:pt x="22" y="4"/>
                    </a:lnTo>
                    <a:lnTo>
                      <a:pt x="22" y="4"/>
                    </a:lnTo>
                    <a:lnTo>
                      <a:pt x="27" y="4"/>
                    </a:lnTo>
                    <a:lnTo>
                      <a:pt x="27" y="4"/>
                    </a:lnTo>
                    <a:lnTo>
                      <a:pt x="31" y="4"/>
                    </a:lnTo>
                    <a:lnTo>
                      <a:pt x="31" y="4"/>
                    </a:lnTo>
                    <a:lnTo>
                      <a:pt x="31" y="4"/>
                    </a:lnTo>
                    <a:lnTo>
                      <a:pt x="31" y="9"/>
                    </a:lnTo>
                    <a:lnTo>
                      <a:pt x="31" y="9"/>
                    </a:lnTo>
                    <a:lnTo>
                      <a:pt x="31" y="9"/>
                    </a:lnTo>
                    <a:lnTo>
                      <a:pt x="31" y="9"/>
                    </a:lnTo>
                    <a:lnTo>
                      <a:pt x="31" y="9"/>
                    </a:lnTo>
                    <a:lnTo>
                      <a:pt x="31" y="13"/>
                    </a:lnTo>
                    <a:lnTo>
                      <a:pt x="31" y="13"/>
                    </a:lnTo>
                    <a:lnTo>
                      <a:pt x="31" y="13"/>
                    </a:lnTo>
                    <a:lnTo>
                      <a:pt x="36" y="18"/>
                    </a:lnTo>
                    <a:lnTo>
                      <a:pt x="40" y="18"/>
                    </a:lnTo>
                    <a:lnTo>
                      <a:pt x="40" y="18"/>
                    </a:lnTo>
                    <a:lnTo>
                      <a:pt x="40" y="22"/>
                    </a:lnTo>
                    <a:lnTo>
                      <a:pt x="40" y="22"/>
                    </a:lnTo>
                    <a:lnTo>
                      <a:pt x="40" y="22"/>
                    </a:lnTo>
                    <a:lnTo>
                      <a:pt x="40" y="22"/>
                    </a:lnTo>
                    <a:lnTo>
                      <a:pt x="36" y="22"/>
                    </a:lnTo>
                    <a:lnTo>
                      <a:pt x="36" y="22"/>
                    </a:lnTo>
                    <a:lnTo>
                      <a:pt x="36" y="22"/>
                    </a:lnTo>
                    <a:lnTo>
                      <a:pt x="36" y="22"/>
                    </a:lnTo>
                    <a:lnTo>
                      <a:pt x="36" y="22"/>
                    </a:lnTo>
                    <a:lnTo>
                      <a:pt x="40" y="27"/>
                    </a:lnTo>
                    <a:lnTo>
                      <a:pt x="40" y="27"/>
                    </a:lnTo>
                    <a:lnTo>
                      <a:pt x="40" y="27"/>
                    </a:lnTo>
                    <a:lnTo>
                      <a:pt x="45" y="27"/>
                    </a:lnTo>
                    <a:lnTo>
                      <a:pt x="45" y="31"/>
                    </a:lnTo>
                    <a:lnTo>
                      <a:pt x="45" y="31"/>
                    </a:lnTo>
                    <a:lnTo>
                      <a:pt x="49" y="31"/>
                    </a:lnTo>
                    <a:lnTo>
                      <a:pt x="49" y="31"/>
                    </a:lnTo>
                    <a:lnTo>
                      <a:pt x="49" y="31"/>
                    </a:lnTo>
                    <a:lnTo>
                      <a:pt x="49" y="31"/>
                    </a:lnTo>
                    <a:lnTo>
                      <a:pt x="49" y="31"/>
                    </a:lnTo>
                    <a:lnTo>
                      <a:pt x="49" y="36"/>
                    </a:lnTo>
                    <a:lnTo>
                      <a:pt x="49" y="36"/>
                    </a:lnTo>
                    <a:lnTo>
                      <a:pt x="49" y="36"/>
                    </a:lnTo>
                    <a:lnTo>
                      <a:pt x="49" y="36"/>
                    </a:lnTo>
                    <a:lnTo>
                      <a:pt x="54" y="36"/>
                    </a:lnTo>
                    <a:lnTo>
                      <a:pt x="54" y="36"/>
                    </a:lnTo>
                    <a:lnTo>
                      <a:pt x="54" y="36"/>
                    </a:lnTo>
                    <a:lnTo>
                      <a:pt x="54" y="36"/>
                    </a:lnTo>
                    <a:lnTo>
                      <a:pt x="49" y="36"/>
                    </a:lnTo>
                    <a:lnTo>
                      <a:pt x="49" y="40"/>
                    </a:lnTo>
                    <a:lnTo>
                      <a:pt x="49" y="40"/>
                    </a:lnTo>
                    <a:lnTo>
                      <a:pt x="54" y="40"/>
                    </a:lnTo>
                    <a:lnTo>
                      <a:pt x="54" y="40"/>
                    </a:lnTo>
                    <a:lnTo>
                      <a:pt x="54" y="40"/>
                    </a:lnTo>
                    <a:lnTo>
                      <a:pt x="54" y="45"/>
                    </a:lnTo>
                    <a:lnTo>
                      <a:pt x="49" y="45"/>
                    </a:lnTo>
                    <a:lnTo>
                      <a:pt x="49" y="45"/>
                    </a:lnTo>
                    <a:lnTo>
                      <a:pt x="45" y="45"/>
                    </a:lnTo>
                    <a:lnTo>
                      <a:pt x="45" y="45"/>
                    </a:lnTo>
                    <a:lnTo>
                      <a:pt x="45" y="40"/>
                    </a:lnTo>
                    <a:lnTo>
                      <a:pt x="45" y="40"/>
                    </a:lnTo>
                    <a:lnTo>
                      <a:pt x="45" y="36"/>
                    </a:lnTo>
                    <a:lnTo>
                      <a:pt x="45" y="36"/>
                    </a:lnTo>
                    <a:lnTo>
                      <a:pt x="40" y="36"/>
                    </a:lnTo>
                    <a:lnTo>
                      <a:pt x="40" y="36"/>
                    </a:lnTo>
                    <a:lnTo>
                      <a:pt x="40" y="36"/>
                    </a:lnTo>
                    <a:lnTo>
                      <a:pt x="40" y="31"/>
                    </a:lnTo>
                    <a:lnTo>
                      <a:pt x="40" y="31"/>
                    </a:lnTo>
                    <a:lnTo>
                      <a:pt x="40" y="31"/>
                    </a:lnTo>
                    <a:lnTo>
                      <a:pt x="36" y="31"/>
                    </a:lnTo>
                    <a:lnTo>
                      <a:pt x="36" y="31"/>
                    </a:lnTo>
                    <a:lnTo>
                      <a:pt x="36" y="31"/>
                    </a:lnTo>
                    <a:lnTo>
                      <a:pt x="31" y="31"/>
                    </a:lnTo>
                    <a:lnTo>
                      <a:pt x="31" y="31"/>
                    </a:lnTo>
                    <a:lnTo>
                      <a:pt x="31" y="31"/>
                    </a:lnTo>
                    <a:lnTo>
                      <a:pt x="31" y="31"/>
                    </a:lnTo>
                    <a:lnTo>
                      <a:pt x="31" y="31"/>
                    </a:lnTo>
                    <a:lnTo>
                      <a:pt x="31" y="31"/>
                    </a:lnTo>
                    <a:lnTo>
                      <a:pt x="27" y="27"/>
                    </a:lnTo>
                    <a:lnTo>
                      <a:pt x="27" y="27"/>
                    </a:lnTo>
                    <a:lnTo>
                      <a:pt x="27" y="27"/>
                    </a:lnTo>
                    <a:lnTo>
                      <a:pt x="27" y="27"/>
                    </a:lnTo>
                    <a:lnTo>
                      <a:pt x="22" y="27"/>
                    </a:lnTo>
                    <a:lnTo>
                      <a:pt x="22" y="27"/>
                    </a:lnTo>
                    <a:lnTo>
                      <a:pt x="18" y="27"/>
                    </a:lnTo>
                    <a:lnTo>
                      <a:pt x="18" y="22"/>
                    </a:lnTo>
                    <a:lnTo>
                      <a:pt x="13" y="22"/>
                    </a:lnTo>
                    <a:lnTo>
                      <a:pt x="13" y="22"/>
                    </a:lnTo>
                    <a:lnTo>
                      <a:pt x="9" y="22"/>
                    </a:lnTo>
                    <a:lnTo>
                      <a:pt x="9" y="22"/>
                    </a:lnTo>
                    <a:lnTo>
                      <a:pt x="9" y="22"/>
                    </a:lnTo>
                    <a:lnTo>
                      <a:pt x="4" y="22"/>
                    </a:lnTo>
                    <a:lnTo>
                      <a:pt x="4" y="22"/>
                    </a:lnTo>
                    <a:lnTo>
                      <a:pt x="4" y="22"/>
                    </a:lnTo>
                    <a:lnTo>
                      <a:pt x="4" y="18"/>
                    </a:lnTo>
                    <a:lnTo>
                      <a:pt x="4" y="18"/>
                    </a:lnTo>
                    <a:lnTo>
                      <a:pt x="4" y="18"/>
                    </a:lnTo>
                    <a:lnTo>
                      <a:pt x="4" y="13"/>
                    </a:lnTo>
                    <a:lnTo>
                      <a:pt x="4" y="13"/>
                    </a:lnTo>
                    <a:lnTo>
                      <a:pt x="4" y="13"/>
                    </a:lnTo>
                    <a:lnTo>
                      <a:pt x="4" y="13"/>
                    </a:lnTo>
                    <a:lnTo>
                      <a:pt x="4" y="9"/>
                    </a:lnTo>
                    <a:lnTo>
                      <a:pt x="4" y="9"/>
                    </a:lnTo>
                    <a:lnTo>
                      <a:pt x="0" y="4"/>
                    </a:lnTo>
                    <a:lnTo>
                      <a:pt x="0" y="4"/>
                    </a:lnTo>
                    <a:lnTo>
                      <a:pt x="0" y="4"/>
                    </a:lnTo>
                    <a:lnTo>
                      <a:pt x="0" y="4"/>
                    </a:lnTo>
                    <a:lnTo>
                      <a:pt x="0" y="4"/>
                    </a:lnTo>
                    <a:lnTo>
                      <a:pt x="0" y="4"/>
                    </a:lnTo>
                    <a:lnTo>
                      <a:pt x="0" y="4"/>
                    </a:lnTo>
                    <a:lnTo>
                      <a:pt x="4" y="4"/>
                    </a:lnTo>
                    <a:lnTo>
                      <a:pt x="4" y="0"/>
                    </a:lnTo>
                    <a:lnTo>
                      <a:pt x="9" y="0"/>
                    </a:lnTo>
                    <a:lnTo>
                      <a:pt x="9" y="0"/>
                    </a:lnTo>
                    <a:lnTo>
                      <a:pt x="9" y="0"/>
                    </a:lnTo>
                    <a:lnTo>
                      <a:pt x="13" y="0"/>
                    </a:lnTo>
                    <a:lnTo>
                      <a:pt x="13" y="0"/>
                    </a:lnTo>
                    <a:lnTo>
                      <a:pt x="18" y="0"/>
                    </a:lnTo>
                    <a:lnTo>
                      <a:pt x="18" y="0"/>
                    </a:lnTo>
                    <a:lnTo>
                      <a:pt x="18" y="0"/>
                    </a:lnTo>
                    <a:lnTo>
                      <a:pt x="18" y="0"/>
                    </a:lnTo>
                    <a:lnTo>
                      <a:pt x="22" y="0"/>
                    </a:lnTo>
                    <a:lnTo>
                      <a:pt x="22" y="0"/>
                    </a:lnTo>
                    <a:lnTo>
                      <a:pt x="22" y="0"/>
                    </a:lnTo>
                    <a:lnTo>
                      <a:pt x="22"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5" name="Freeform 11">
                <a:extLst>
                  <a:ext uri="{FF2B5EF4-FFF2-40B4-BE49-F238E27FC236}">
                    <a16:creationId xmlns:a16="http://schemas.microsoft.com/office/drawing/2014/main" id="{3BBB8666-6B1F-874D-965E-EAF260F41AB1}"/>
                  </a:ext>
                </a:extLst>
              </p:cNvPr>
              <p:cNvSpPr>
                <a:spLocks noEditPoints="1"/>
              </p:cNvSpPr>
              <p:nvPr/>
            </p:nvSpPr>
            <p:spPr bwMode="auto">
              <a:xfrm>
                <a:off x="9898896" y="4797802"/>
                <a:ext cx="1680478" cy="1663256"/>
              </a:xfrm>
              <a:custGeom>
                <a:avLst/>
                <a:gdLst>
                  <a:gd name="T0" fmla="*/ 397 w 700"/>
                  <a:gd name="T1" fmla="*/ 633 h 683"/>
                  <a:gd name="T2" fmla="*/ 411 w 700"/>
                  <a:gd name="T3" fmla="*/ 642 h 683"/>
                  <a:gd name="T4" fmla="*/ 402 w 700"/>
                  <a:gd name="T5" fmla="*/ 656 h 683"/>
                  <a:gd name="T6" fmla="*/ 379 w 700"/>
                  <a:gd name="T7" fmla="*/ 669 h 683"/>
                  <a:gd name="T8" fmla="*/ 361 w 700"/>
                  <a:gd name="T9" fmla="*/ 683 h 683"/>
                  <a:gd name="T10" fmla="*/ 357 w 700"/>
                  <a:gd name="T11" fmla="*/ 656 h 683"/>
                  <a:gd name="T12" fmla="*/ 375 w 700"/>
                  <a:gd name="T13" fmla="*/ 619 h 683"/>
                  <a:gd name="T14" fmla="*/ 316 w 700"/>
                  <a:gd name="T15" fmla="*/ 515 h 683"/>
                  <a:gd name="T16" fmla="*/ 700 w 700"/>
                  <a:gd name="T17" fmla="*/ 307 h 683"/>
                  <a:gd name="T18" fmla="*/ 501 w 700"/>
                  <a:gd name="T19" fmla="*/ 68 h 683"/>
                  <a:gd name="T20" fmla="*/ 406 w 700"/>
                  <a:gd name="T21" fmla="*/ 9 h 683"/>
                  <a:gd name="T22" fmla="*/ 402 w 700"/>
                  <a:gd name="T23" fmla="*/ 5 h 683"/>
                  <a:gd name="T24" fmla="*/ 619 w 700"/>
                  <a:gd name="T25" fmla="*/ 68 h 683"/>
                  <a:gd name="T26" fmla="*/ 637 w 700"/>
                  <a:gd name="T27" fmla="*/ 118 h 683"/>
                  <a:gd name="T28" fmla="*/ 641 w 700"/>
                  <a:gd name="T29" fmla="*/ 181 h 683"/>
                  <a:gd name="T30" fmla="*/ 664 w 700"/>
                  <a:gd name="T31" fmla="*/ 208 h 683"/>
                  <a:gd name="T32" fmla="*/ 673 w 700"/>
                  <a:gd name="T33" fmla="*/ 249 h 683"/>
                  <a:gd name="T34" fmla="*/ 682 w 700"/>
                  <a:gd name="T35" fmla="*/ 294 h 683"/>
                  <a:gd name="T36" fmla="*/ 668 w 700"/>
                  <a:gd name="T37" fmla="*/ 375 h 683"/>
                  <a:gd name="T38" fmla="*/ 596 w 700"/>
                  <a:gd name="T39" fmla="*/ 470 h 683"/>
                  <a:gd name="T40" fmla="*/ 564 w 700"/>
                  <a:gd name="T41" fmla="*/ 497 h 683"/>
                  <a:gd name="T42" fmla="*/ 519 w 700"/>
                  <a:gd name="T43" fmla="*/ 534 h 683"/>
                  <a:gd name="T44" fmla="*/ 429 w 700"/>
                  <a:gd name="T45" fmla="*/ 583 h 683"/>
                  <a:gd name="T46" fmla="*/ 415 w 700"/>
                  <a:gd name="T47" fmla="*/ 583 h 683"/>
                  <a:gd name="T48" fmla="*/ 406 w 700"/>
                  <a:gd name="T49" fmla="*/ 570 h 683"/>
                  <a:gd name="T50" fmla="*/ 361 w 700"/>
                  <a:gd name="T51" fmla="*/ 570 h 683"/>
                  <a:gd name="T52" fmla="*/ 361 w 700"/>
                  <a:gd name="T53" fmla="*/ 511 h 683"/>
                  <a:gd name="T54" fmla="*/ 361 w 700"/>
                  <a:gd name="T55" fmla="*/ 493 h 683"/>
                  <a:gd name="T56" fmla="*/ 348 w 700"/>
                  <a:gd name="T57" fmla="*/ 488 h 683"/>
                  <a:gd name="T58" fmla="*/ 348 w 700"/>
                  <a:gd name="T59" fmla="*/ 470 h 683"/>
                  <a:gd name="T60" fmla="*/ 311 w 700"/>
                  <a:gd name="T61" fmla="*/ 488 h 683"/>
                  <a:gd name="T62" fmla="*/ 316 w 700"/>
                  <a:gd name="T63" fmla="*/ 448 h 683"/>
                  <a:gd name="T64" fmla="*/ 244 w 700"/>
                  <a:gd name="T65" fmla="*/ 421 h 683"/>
                  <a:gd name="T66" fmla="*/ 131 w 700"/>
                  <a:gd name="T67" fmla="*/ 461 h 683"/>
                  <a:gd name="T68" fmla="*/ 36 w 700"/>
                  <a:gd name="T69" fmla="*/ 479 h 683"/>
                  <a:gd name="T70" fmla="*/ 22 w 700"/>
                  <a:gd name="T71" fmla="*/ 434 h 683"/>
                  <a:gd name="T72" fmla="*/ 36 w 700"/>
                  <a:gd name="T73" fmla="*/ 335 h 683"/>
                  <a:gd name="T74" fmla="*/ 40 w 700"/>
                  <a:gd name="T75" fmla="*/ 298 h 683"/>
                  <a:gd name="T76" fmla="*/ 54 w 700"/>
                  <a:gd name="T77" fmla="*/ 294 h 683"/>
                  <a:gd name="T78" fmla="*/ 77 w 700"/>
                  <a:gd name="T79" fmla="*/ 213 h 683"/>
                  <a:gd name="T80" fmla="*/ 135 w 700"/>
                  <a:gd name="T81" fmla="*/ 190 h 683"/>
                  <a:gd name="T82" fmla="*/ 226 w 700"/>
                  <a:gd name="T83" fmla="*/ 149 h 683"/>
                  <a:gd name="T84" fmla="*/ 257 w 700"/>
                  <a:gd name="T85" fmla="*/ 127 h 683"/>
                  <a:gd name="T86" fmla="*/ 262 w 700"/>
                  <a:gd name="T87" fmla="*/ 109 h 683"/>
                  <a:gd name="T88" fmla="*/ 280 w 700"/>
                  <a:gd name="T89" fmla="*/ 104 h 683"/>
                  <a:gd name="T90" fmla="*/ 293 w 700"/>
                  <a:gd name="T91" fmla="*/ 90 h 683"/>
                  <a:gd name="T92" fmla="*/ 298 w 700"/>
                  <a:gd name="T93" fmla="*/ 72 h 683"/>
                  <a:gd name="T94" fmla="*/ 316 w 700"/>
                  <a:gd name="T95" fmla="*/ 68 h 683"/>
                  <a:gd name="T96" fmla="*/ 339 w 700"/>
                  <a:gd name="T97" fmla="*/ 59 h 683"/>
                  <a:gd name="T98" fmla="*/ 352 w 700"/>
                  <a:gd name="T99" fmla="*/ 77 h 683"/>
                  <a:gd name="T100" fmla="*/ 379 w 700"/>
                  <a:gd name="T101" fmla="*/ 77 h 683"/>
                  <a:gd name="T102" fmla="*/ 393 w 700"/>
                  <a:gd name="T103" fmla="*/ 41 h 683"/>
                  <a:gd name="T104" fmla="*/ 415 w 700"/>
                  <a:gd name="T105" fmla="*/ 23 h 683"/>
                  <a:gd name="T106" fmla="*/ 433 w 700"/>
                  <a:gd name="T107" fmla="*/ 9 h 683"/>
                  <a:gd name="T108" fmla="*/ 451 w 700"/>
                  <a:gd name="T109" fmla="*/ 18 h 683"/>
                  <a:gd name="T110" fmla="*/ 492 w 700"/>
                  <a:gd name="T111" fmla="*/ 23 h 683"/>
                  <a:gd name="T112" fmla="*/ 510 w 700"/>
                  <a:gd name="T113" fmla="*/ 32 h 683"/>
                  <a:gd name="T114" fmla="*/ 474 w 700"/>
                  <a:gd name="T115" fmla="*/ 86 h 683"/>
                  <a:gd name="T116" fmla="*/ 506 w 700"/>
                  <a:gd name="T117" fmla="*/ 118 h 683"/>
                  <a:gd name="T118" fmla="*/ 564 w 700"/>
                  <a:gd name="T119" fmla="*/ 122 h 683"/>
                  <a:gd name="T120" fmla="*/ 596 w 700"/>
                  <a:gd name="T121" fmla="*/ 41 h 683"/>
                  <a:gd name="T122" fmla="*/ 614 w 700"/>
                  <a:gd name="T123" fmla="*/ 5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0" h="683">
                    <a:moveTo>
                      <a:pt x="379" y="624"/>
                    </a:moveTo>
                    <a:lnTo>
                      <a:pt x="379" y="624"/>
                    </a:lnTo>
                    <a:lnTo>
                      <a:pt x="379" y="624"/>
                    </a:lnTo>
                    <a:lnTo>
                      <a:pt x="379" y="624"/>
                    </a:lnTo>
                    <a:lnTo>
                      <a:pt x="379" y="624"/>
                    </a:lnTo>
                    <a:lnTo>
                      <a:pt x="379" y="624"/>
                    </a:lnTo>
                    <a:lnTo>
                      <a:pt x="384" y="624"/>
                    </a:lnTo>
                    <a:lnTo>
                      <a:pt x="384" y="624"/>
                    </a:lnTo>
                    <a:lnTo>
                      <a:pt x="384" y="628"/>
                    </a:lnTo>
                    <a:lnTo>
                      <a:pt x="384" y="628"/>
                    </a:lnTo>
                    <a:lnTo>
                      <a:pt x="384" y="628"/>
                    </a:lnTo>
                    <a:lnTo>
                      <a:pt x="384" y="628"/>
                    </a:lnTo>
                    <a:lnTo>
                      <a:pt x="384" y="628"/>
                    </a:lnTo>
                    <a:lnTo>
                      <a:pt x="384" y="628"/>
                    </a:lnTo>
                    <a:lnTo>
                      <a:pt x="388" y="633"/>
                    </a:lnTo>
                    <a:lnTo>
                      <a:pt x="388" y="633"/>
                    </a:lnTo>
                    <a:lnTo>
                      <a:pt x="393" y="633"/>
                    </a:lnTo>
                    <a:lnTo>
                      <a:pt x="397" y="633"/>
                    </a:lnTo>
                    <a:lnTo>
                      <a:pt x="397" y="633"/>
                    </a:lnTo>
                    <a:lnTo>
                      <a:pt x="397" y="633"/>
                    </a:lnTo>
                    <a:lnTo>
                      <a:pt x="397" y="633"/>
                    </a:lnTo>
                    <a:lnTo>
                      <a:pt x="397" y="633"/>
                    </a:lnTo>
                    <a:lnTo>
                      <a:pt x="397" y="633"/>
                    </a:lnTo>
                    <a:lnTo>
                      <a:pt x="402" y="633"/>
                    </a:lnTo>
                    <a:lnTo>
                      <a:pt x="402" y="633"/>
                    </a:lnTo>
                    <a:lnTo>
                      <a:pt x="402" y="633"/>
                    </a:lnTo>
                    <a:lnTo>
                      <a:pt x="406" y="633"/>
                    </a:lnTo>
                    <a:lnTo>
                      <a:pt x="406" y="633"/>
                    </a:lnTo>
                    <a:lnTo>
                      <a:pt x="406" y="633"/>
                    </a:lnTo>
                    <a:lnTo>
                      <a:pt x="406" y="633"/>
                    </a:lnTo>
                    <a:lnTo>
                      <a:pt x="411" y="633"/>
                    </a:lnTo>
                    <a:lnTo>
                      <a:pt x="411" y="633"/>
                    </a:lnTo>
                    <a:lnTo>
                      <a:pt x="411" y="628"/>
                    </a:lnTo>
                    <a:lnTo>
                      <a:pt x="415" y="628"/>
                    </a:lnTo>
                    <a:lnTo>
                      <a:pt x="415" y="628"/>
                    </a:lnTo>
                    <a:lnTo>
                      <a:pt x="415" y="628"/>
                    </a:lnTo>
                    <a:lnTo>
                      <a:pt x="420" y="628"/>
                    </a:lnTo>
                    <a:lnTo>
                      <a:pt x="420" y="628"/>
                    </a:lnTo>
                    <a:lnTo>
                      <a:pt x="420" y="628"/>
                    </a:lnTo>
                    <a:lnTo>
                      <a:pt x="420" y="633"/>
                    </a:lnTo>
                    <a:lnTo>
                      <a:pt x="420" y="638"/>
                    </a:lnTo>
                    <a:lnTo>
                      <a:pt x="420" y="638"/>
                    </a:lnTo>
                    <a:lnTo>
                      <a:pt x="415" y="638"/>
                    </a:lnTo>
                    <a:lnTo>
                      <a:pt x="415" y="642"/>
                    </a:lnTo>
                    <a:lnTo>
                      <a:pt x="415" y="642"/>
                    </a:lnTo>
                    <a:lnTo>
                      <a:pt x="411" y="642"/>
                    </a:lnTo>
                    <a:lnTo>
                      <a:pt x="411" y="647"/>
                    </a:lnTo>
                    <a:lnTo>
                      <a:pt x="406" y="651"/>
                    </a:lnTo>
                    <a:lnTo>
                      <a:pt x="406" y="651"/>
                    </a:lnTo>
                    <a:lnTo>
                      <a:pt x="406" y="651"/>
                    </a:lnTo>
                    <a:lnTo>
                      <a:pt x="406" y="656"/>
                    </a:lnTo>
                    <a:lnTo>
                      <a:pt x="406" y="656"/>
                    </a:lnTo>
                    <a:lnTo>
                      <a:pt x="406" y="656"/>
                    </a:lnTo>
                    <a:lnTo>
                      <a:pt x="402" y="656"/>
                    </a:lnTo>
                    <a:lnTo>
                      <a:pt x="402" y="656"/>
                    </a:lnTo>
                    <a:lnTo>
                      <a:pt x="402" y="660"/>
                    </a:lnTo>
                    <a:lnTo>
                      <a:pt x="402" y="660"/>
                    </a:lnTo>
                    <a:lnTo>
                      <a:pt x="402" y="656"/>
                    </a:lnTo>
                    <a:lnTo>
                      <a:pt x="402" y="656"/>
                    </a:lnTo>
                    <a:lnTo>
                      <a:pt x="402" y="656"/>
                    </a:lnTo>
                    <a:lnTo>
                      <a:pt x="402" y="656"/>
                    </a:lnTo>
                    <a:lnTo>
                      <a:pt x="402" y="656"/>
                    </a:lnTo>
                    <a:lnTo>
                      <a:pt x="402" y="656"/>
                    </a:lnTo>
                    <a:lnTo>
                      <a:pt x="406" y="651"/>
                    </a:lnTo>
                    <a:lnTo>
                      <a:pt x="406" y="651"/>
                    </a:lnTo>
                    <a:lnTo>
                      <a:pt x="402" y="651"/>
                    </a:lnTo>
                    <a:lnTo>
                      <a:pt x="402" y="656"/>
                    </a:lnTo>
                    <a:lnTo>
                      <a:pt x="402" y="656"/>
                    </a:lnTo>
                    <a:lnTo>
                      <a:pt x="402" y="656"/>
                    </a:lnTo>
                    <a:lnTo>
                      <a:pt x="397" y="656"/>
                    </a:lnTo>
                    <a:lnTo>
                      <a:pt x="397" y="656"/>
                    </a:lnTo>
                    <a:lnTo>
                      <a:pt x="397" y="660"/>
                    </a:lnTo>
                    <a:lnTo>
                      <a:pt x="393" y="660"/>
                    </a:lnTo>
                    <a:lnTo>
                      <a:pt x="393" y="665"/>
                    </a:lnTo>
                    <a:lnTo>
                      <a:pt x="393" y="665"/>
                    </a:lnTo>
                    <a:lnTo>
                      <a:pt x="388" y="665"/>
                    </a:lnTo>
                    <a:lnTo>
                      <a:pt x="388" y="669"/>
                    </a:lnTo>
                    <a:lnTo>
                      <a:pt x="384" y="674"/>
                    </a:lnTo>
                    <a:lnTo>
                      <a:pt x="384" y="674"/>
                    </a:lnTo>
                    <a:lnTo>
                      <a:pt x="384" y="674"/>
                    </a:lnTo>
                    <a:lnTo>
                      <a:pt x="379" y="674"/>
                    </a:lnTo>
                    <a:lnTo>
                      <a:pt x="379" y="678"/>
                    </a:lnTo>
                    <a:lnTo>
                      <a:pt x="379" y="674"/>
                    </a:lnTo>
                    <a:lnTo>
                      <a:pt x="379" y="674"/>
                    </a:lnTo>
                    <a:lnTo>
                      <a:pt x="379" y="674"/>
                    </a:lnTo>
                    <a:lnTo>
                      <a:pt x="384" y="674"/>
                    </a:lnTo>
                    <a:lnTo>
                      <a:pt x="384" y="674"/>
                    </a:lnTo>
                    <a:lnTo>
                      <a:pt x="384" y="669"/>
                    </a:lnTo>
                    <a:lnTo>
                      <a:pt x="384" y="669"/>
                    </a:lnTo>
                    <a:lnTo>
                      <a:pt x="384" y="669"/>
                    </a:lnTo>
                    <a:lnTo>
                      <a:pt x="384" y="669"/>
                    </a:lnTo>
                    <a:lnTo>
                      <a:pt x="379" y="669"/>
                    </a:lnTo>
                    <a:lnTo>
                      <a:pt x="379" y="669"/>
                    </a:lnTo>
                    <a:lnTo>
                      <a:pt x="379" y="674"/>
                    </a:lnTo>
                    <a:lnTo>
                      <a:pt x="379" y="674"/>
                    </a:lnTo>
                    <a:lnTo>
                      <a:pt x="379" y="669"/>
                    </a:lnTo>
                    <a:lnTo>
                      <a:pt x="379" y="669"/>
                    </a:lnTo>
                    <a:lnTo>
                      <a:pt x="379" y="669"/>
                    </a:lnTo>
                    <a:lnTo>
                      <a:pt x="379" y="669"/>
                    </a:lnTo>
                    <a:lnTo>
                      <a:pt x="375" y="669"/>
                    </a:lnTo>
                    <a:lnTo>
                      <a:pt x="375" y="674"/>
                    </a:lnTo>
                    <a:lnTo>
                      <a:pt x="375" y="674"/>
                    </a:lnTo>
                    <a:lnTo>
                      <a:pt x="375" y="674"/>
                    </a:lnTo>
                    <a:lnTo>
                      <a:pt x="375" y="674"/>
                    </a:lnTo>
                    <a:lnTo>
                      <a:pt x="370" y="674"/>
                    </a:lnTo>
                    <a:lnTo>
                      <a:pt x="370" y="678"/>
                    </a:lnTo>
                    <a:lnTo>
                      <a:pt x="370" y="674"/>
                    </a:lnTo>
                    <a:lnTo>
                      <a:pt x="370" y="674"/>
                    </a:lnTo>
                    <a:lnTo>
                      <a:pt x="366" y="674"/>
                    </a:lnTo>
                    <a:lnTo>
                      <a:pt x="370" y="678"/>
                    </a:lnTo>
                    <a:lnTo>
                      <a:pt x="366" y="678"/>
                    </a:lnTo>
                    <a:lnTo>
                      <a:pt x="366" y="678"/>
                    </a:lnTo>
                    <a:lnTo>
                      <a:pt x="361" y="683"/>
                    </a:lnTo>
                    <a:lnTo>
                      <a:pt x="361" y="683"/>
                    </a:lnTo>
                    <a:lnTo>
                      <a:pt x="361" y="683"/>
                    </a:lnTo>
                    <a:lnTo>
                      <a:pt x="357" y="683"/>
                    </a:lnTo>
                    <a:lnTo>
                      <a:pt x="357" y="678"/>
                    </a:lnTo>
                    <a:lnTo>
                      <a:pt x="357" y="678"/>
                    </a:lnTo>
                    <a:lnTo>
                      <a:pt x="352" y="678"/>
                    </a:lnTo>
                    <a:lnTo>
                      <a:pt x="348" y="678"/>
                    </a:lnTo>
                    <a:lnTo>
                      <a:pt x="352" y="678"/>
                    </a:lnTo>
                    <a:lnTo>
                      <a:pt x="352" y="678"/>
                    </a:lnTo>
                    <a:lnTo>
                      <a:pt x="352" y="678"/>
                    </a:lnTo>
                    <a:lnTo>
                      <a:pt x="352" y="678"/>
                    </a:lnTo>
                    <a:lnTo>
                      <a:pt x="357" y="678"/>
                    </a:lnTo>
                    <a:lnTo>
                      <a:pt x="357" y="674"/>
                    </a:lnTo>
                    <a:lnTo>
                      <a:pt x="357" y="674"/>
                    </a:lnTo>
                    <a:lnTo>
                      <a:pt x="352" y="674"/>
                    </a:lnTo>
                    <a:lnTo>
                      <a:pt x="352" y="674"/>
                    </a:lnTo>
                    <a:lnTo>
                      <a:pt x="352" y="674"/>
                    </a:lnTo>
                    <a:lnTo>
                      <a:pt x="352" y="674"/>
                    </a:lnTo>
                    <a:lnTo>
                      <a:pt x="352" y="669"/>
                    </a:lnTo>
                    <a:lnTo>
                      <a:pt x="352" y="669"/>
                    </a:lnTo>
                    <a:lnTo>
                      <a:pt x="352" y="669"/>
                    </a:lnTo>
                    <a:lnTo>
                      <a:pt x="352" y="669"/>
                    </a:lnTo>
                    <a:lnTo>
                      <a:pt x="352" y="669"/>
                    </a:lnTo>
                    <a:lnTo>
                      <a:pt x="352" y="660"/>
                    </a:lnTo>
                    <a:lnTo>
                      <a:pt x="357" y="656"/>
                    </a:lnTo>
                    <a:lnTo>
                      <a:pt x="357" y="651"/>
                    </a:lnTo>
                    <a:lnTo>
                      <a:pt x="357" y="656"/>
                    </a:lnTo>
                    <a:lnTo>
                      <a:pt x="357" y="656"/>
                    </a:lnTo>
                    <a:lnTo>
                      <a:pt x="357" y="660"/>
                    </a:lnTo>
                    <a:lnTo>
                      <a:pt x="361" y="656"/>
                    </a:lnTo>
                    <a:lnTo>
                      <a:pt x="361" y="656"/>
                    </a:lnTo>
                    <a:lnTo>
                      <a:pt x="361" y="651"/>
                    </a:lnTo>
                    <a:lnTo>
                      <a:pt x="361" y="651"/>
                    </a:lnTo>
                    <a:lnTo>
                      <a:pt x="361" y="651"/>
                    </a:lnTo>
                    <a:lnTo>
                      <a:pt x="361" y="651"/>
                    </a:lnTo>
                    <a:lnTo>
                      <a:pt x="357" y="651"/>
                    </a:lnTo>
                    <a:lnTo>
                      <a:pt x="361" y="651"/>
                    </a:lnTo>
                    <a:lnTo>
                      <a:pt x="361" y="647"/>
                    </a:lnTo>
                    <a:lnTo>
                      <a:pt x="361" y="647"/>
                    </a:lnTo>
                    <a:lnTo>
                      <a:pt x="361" y="642"/>
                    </a:lnTo>
                    <a:lnTo>
                      <a:pt x="366" y="638"/>
                    </a:lnTo>
                    <a:lnTo>
                      <a:pt x="366" y="638"/>
                    </a:lnTo>
                    <a:lnTo>
                      <a:pt x="366" y="633"/>
                    </a:lnTo>
                    <a:lnTo>
                      <a:pt x="366" y="633"/>
                    </a:lnTo>
                    <a:lnTo>
                      <a:pt x="366" y="628"/>
                    </a:lnTo>
                    <a:lnTo>
                      <a:pt x="370" y="628"/>
                    </a:lnTo>
                    <a:lnTo>
                      <a:pt x="370" y="624"/>
                    </a:lnTo>
                    <a:lnTo>
                      <a:pt x="375" y="619"/>
                    </a:lnTo>
                    <a:lnTo>
                      <a:pt x="375" y="624"/>
                    </a:lnTo>
                    <a:lnTo>
                      <a:pt x="379" y="624"/>
                    </a:lnTo>
                    <a:moveTo>
                      <a:pt x="334" y="511"/>
                    </a:moveTo>
                    <a:lnTo>
                      <a:pt x="334" y="511"/>
                    </a:lnTo>
                    <a:lnTo>
                      <a:pt x="339" y="515"/>
                    </a:lnTo>
                    <a:lnTo>
                      <a:pt x="339" y="515"/>
                    </a:lnTo>
                    <a:lnTo>
                      <a:pt x="339" y="515"/>
                    </a:lnTo>
                    <a:lnTo>
                      <a:pt x="339" y="515"/>
                    </a:lnTo>
                    <a:lnTo>
                      <a:pt x="339" y="515"/>
                    </a:lnTo>
                    <a:lnTo>
                      <a:pt x="339" y="515"/>
                    </a:lnTo>
                    <a:lnTo>
                      <a:pt x="334" y="515"/>
                    </a:lnTo>
                    <a:lnTo>
                      <a:pt x="334" y="515"/>
                    </a:lnTo>
                    <a:lnTo>
                      <a:pt x="334" y="515"/>
                    </a:lnTo>
                    <a:lnTo>
                      <a:pt x="330" y="520"/>
                    </a:lnTo>
                    <a:lnTo>
                      <a:pt x="330" y="520"/>
                    </a:lnTo>
                    <a:lnTo>
                      <a:pt x="325" y="520"/>
                    </a:lnTo>
                    <a:lnTo>
                      <a:pt x="325" y="515"/>
                    </a:lnTo>
                    <a:lnTo>
                      <a:pt x="325" y="520"/>
                    </a:lnTo>
                    <a:lnTo>
                      <a:pt x="320" y="520"/>
                    </a:lnTo>
                    <a:lnTo>
                      <a:pt x="320" y="520"/>
                    </a:lnTo>
                    <a:lnTo>
                      <a:pt x="316" y="520"/>
                    </a:lnTo>
                    <a:lnTo>
                      <a:pt x="316" y="515"/>
                    </a:lnTo>
                    <a:lnTo>
                      <a:pt x="316" y="515"/>
                    </a:lnTo>
                    <a:lnTo>
                      <a:pt x="316" y="515"/>
                    </a:lnTo>
                    <a:lnTo>
                      <a:pt x="320" y="511"/>
                    </a:lnTo>
                    <a:lnTo>
                      <a:pt x="325" y="511"/>
                    </a:lnTo>
                    <a:lnTo>
                      <a:pt x="330" y="511"/>
                    </a:lnTo>
                    <a:lnTo>
                      <a:pt x="334" y="511"/>
                    </a:lnTo>
                    <a:lnTo>
                      <a:pt x="334" y="511"/>
                    </a:lnTo>
                    <a:lnTo>
                      <a:pt x="334" y="511"/>
                    </a:lnTo>
                    <a:lnTo>
                      <a:pt x="334" y="511"/>
                    </a:lnTo>
                    <a:lnTo>
                      <a:pt x="334" y="511"/>
                    </a:lnTo>
                    <a:moveTo>
                      <a:pt x="686" y="326"/>
                    </a:moveTo>
                    <a:lnTo>
                      <a:pt x="686" y="326"/>
                    </a:lnTo>
                    <a:lnTo>
                      <a:pt x="686" y="326"/>
                    </a:lnTo>
                    <a:lnTo>
                      <a:pt x="686" y="326"/>
                    </a:lnTo>
                    <a:lnTo>
                      <a:pt x="686" y="321"/>
                    </a:lnTo>
                    <a:lnTo>
                      <a:pt x="691" y="321"/>
                    </a:lnTo>
                    <a:lnTo>
                      <a:pt x="691" y="317"/>
                    </a:lnTo>
                    <a:lnTo>
                      <a:pt x="691" y="317"/>
                    </a:lnTo>
                    <a:lnTo>
                      <a:pt x="691" y="317"/>
                    </a:lnTo>
                    <a:lnTo>
                      <a:pt x="695" y="312"/>
                    </a:lnTo>
                    <a:lnTo>
                      <a:pt x="695" y="312"/>
                    </a:lnTo>
                    <a:lnTo>
                      <a:pt x="700" y="307"/>
                    </a:lnTo>
                    <a:lnTo>
                      <a:pt x="700" y="307"/>
                    </a:lnTo>
                    <a:lnTo>
                      <a:pt x="700" y="307"/>
                    </a:lnTo>
                    <a:lnTo>
                      <a:pt x="700" y="307"/>
                    </a:lnTo>
                    <a:lnTo>
                      <a:pt x="700" y="307"/>
                    </a:lnTo>
                    <a:lnTo>
                      <a:pt x="700" y="303"/>
                    </a:lnTo>
                    <a:lnTo>
                      <a:pt x="700" y="307"/>
                    </a:lnTo>
                    <a:lnTo>
                      <a:pt x="700" y="307"/>
                    </a:lnTo>
                    <a:lnTo>
                      <a:pt x="700" y="312"/>
                    </a:lnTo>
                    <a:lnTo>
                      <a:pt x="700" y="312"/>
                    </a:lnTo>
                    <a:lnTo>
                      <a:pt x="691" y="321"/>
                    </a:lnTo>
                    <a:lnTo>
                      <a:pt x="686" y="326"/>
                    </a:lnTo>
                    <a:lnTo>
                      <a:pt x="686" y="326"/>
                    </a:lnTo>
                    <a:moveTo>
                      <a:pt x="501" y="63"/>
                    </a:moveTo>
                    <a:lnTo>
                      <a:pt x="501" y="63"/>
                    </a:lnTo>
                    <a:lnTo>
                      <a:pt x="501" y="63"/>
                    </a:lnTo>
                    <a:lnTo>
                      <a:pt x="501" y="63"/>
                    </a:lnTo>
                    <a:lnTo>
                      <a:pt x="501" y="59"/>
                    </a:lnTo>
                    <a:lnTo>
                      <a:pt x="501" y="59"/>
                    </a:lnTo>
                    <a:lnTo>
                      <a:pt x="501" y="63"/>
                    </a:lnTo>
                    <a:lnTo>
                      <a:pt x="501" y="63"/>
                    </a:lnTo>
                    <a:lnTo>
                      <a:pt x="501" y="63"/>
                    </a:lnTo>
                    <a:lnTo>
                      <a:pt x="501" y="63"/>
                    </a:lnTo>
                    <a:lnTo>
                      <a:pt x="501" y="63"/>
                    </a:lnTo>
                    <a:lnTo>
                      <a:pt x="501" y="68"/>
                    </a:lnTo>
                    <a:lnTo>
                      <a:pt x="501" y="68"/>
                    </a:lnTo>
                    <a:lnTo>
                      <a:pt x="501" y="68"/>
                    </a:lnTo>
                    <a:lnTo>
                      <a:pt x="501" y="68"/>
                    </a:lnTo>
                    <a:lnTo>
                      <a:pt x="501" y="68"/>
                    </a:lnTo>
                    <a:lnTo>
                      <a:pt x="501" y="68"/>
                    </a:lnTo>
                    <a:lnTo>
                      <a:pt x="501" y="72"/>
                    </a:lnTo>
                    <a:lnTo>
                      <a:pt x="501" y="72"/>
                    </a:lnTo>
                    <a:lnTo>
                      <a:pt x="497" y="72"/>
                    </a:lnTo>
                    <a:lnTo>
                      <a:pt x="497" y="72"/>
                    </a:lnTo>
                    <a:lnTo>
                      <a:pt x="492" y="72"/>
                    </a:lnTo>
                    <a:lnTo>
                      <a:pt x="492" y="68"/>
                    </a:lnTo>
                    <a:lnTo>
                      <a:pt x="492" y="68"/>
                    </a:lnTo>
                    <a:lnTo>
                      <a:pt x="492" y="68"/>
                    </a:lnTo>
                    <a:lnTo>
                      <a:pt x="492" y="68"/>
                    </a:lnTo>
                    <a:lnTo>
                      <a:pt x="492" y="63"/>
                    </a:lnTo>
                    <a:lnTo>
                      <a:pt x="497" y="63"/>
                    </a:lnTo>
                    <a:lnTo>
                      <a:pt x="497" y="59"/>
                    </a:lnTo>
                    <a:lnTo>
                      <a:pt x="497" y="59"/>
                    </a:lnTo>
                    <a:lnTo>
                      <a:pt x="501" y="59"/>
                    </a:lnTo>
                    <a:lnTo>
                      <a:pt x="501" y="59"/>
                    </a:lnTo>
                    <a:lnTo>
                      <a:pt x="501" y="59"/>
                    </a:lnTo>
                    <a:lnTo>
                      <a:pt x="501" y="63"/>
                    </a:lnTo>
                    <a:moveTo>
                      <a:pt x="406" y="9"/>
                    </a:moveTo>
                    <a:lnTo>
                      <a:pt x="406" y="9"/>
                    </a:lnTo>
                    <a:lnTo>
                      <a:pt x="406" y="9"/>
                    </a:lnTo>
                    <a:lnTo>
                      <a:pt x="411" y="5"/>
                    </a:lnTo>
                    <a:lnTo>
                      <a:pt x="411" y="9"/>
                    </a:lnTo>
                    <a:lnTo>
                      <a:pt x="411" y="9"/>
                    </a:lnTo>
                    <a:lnTo>
                      <a:pt x="415" y="5"/>
                    </a:lnTo>
                    <a:lnTo>
                      <a:pt x="415" y="5"/>
                    </a:lnTo>
                    <a:lnTo>
                      <a:pt x="415" y="5"/>
                    </a:lnTo>
                    <a:lnTo>
                      <a:pt x="415" y="5"/>
                    </a:lnTo>
                    <a:lnTo>
                      <a:pt x="420" y="9"/>
                    </a:lnTo>
                    <a:lnTo>
                      <a:pt x="420" y="9"/>
                    </a:lnTo>
                    <a:lnTo>
                      <a:pt x="420" y="9"/>
                    </a:lnTo>
                    <a:lnTo>
                      <a:pt x="420" y="9"/>
                    </a:lnTo>
                    <a:lnTo>
                      <a:pt x="420" y="9"/>
                    </a:lnTo>
                    <a:lnTo>
                      <a:pt x="420" y="14"/>
                    </a:lnTo>
                    <a:lnTo>
                      <a:pt x="415" y="14"/>
                    </a:lnTo>
                    <a:lnTo>
                      <a:pt x="415" y="14"/>
                    </a:lnTo>
                    <a:lnTo>
                      <a:pt x="411" y="18"/>
                    </a:lnTo>
                    <a:lnTo>
                      <a:pt x="406" y="14"/>
                    </a:lnTo>
                    <a:lnTo>
                      <a:pt x="402" y="14"/>
                    </a:lnTo>
                    <a:lnTo>
                      <a:pt x="402" y="9"/>
                    </a:lnTo>
                    <a:lnTo>
                      <a:pt x="402" y="5"/>
                    </a:lnTo>
                    <a:lnTo>
                      <a:pt x="402" y="5"/>
                    </a:lnTo>
                    <a:lnTo>
                      <a:pt x="402" y="5"/>
                    </a:lnTo>
                    <a:lnTo>
                      <a:pt x="402" y="5"/>
                    </a:lnTo>
                    <a:lnTo>
                      <a:pt x="402" y="5"/>
                    </a:lnTo>
                    <a:lnTo>
                      <a:pt x="402" y="5"/>
                    </a:lnTo>
                    <a:lnTo>
                      <a:pt x="406" y="5"/>
                    </a:lnTo>
                    <a:lnTo>
                      <a:pt x="406" y="9"/>
                    </a:lnTo>
                    <a:moveTo>
                      <a:pt x="619" y="27"/>
                    </a:moveTo>
                    <a:lnTo>
                      <a:pt x="619" y="27"/>
                    </a:lnTo>
                    <a:lnTo>
                      <a:pt x="619" y="27"/>
                    </a:lnTo>
                    <a:lnTo>
                      <a:pt x="619" y="32"/>
                    </a:lnTo>
                    <a:lnTo>
                      <a:pt x="619" y="32"/>
                    </a:lnTo>
                    <a:lnTo>
                      <a:pt x="619" y="32"/>
                    </a:lnTo>
                    <a:lnTo>
                      <a:pt x="619" y="36"/>
                    </a:lnTo>
                    <a:lnTo>
                      <a:pt x="619" y="36"/>
                    </a:lnTo>
                    <a:lnTo>
                      <a:pt x="619" y="36"/>
                    </a:lnTo>
                    <a:lnTo>
                      <a:pt x="619" y="41"/>
                    </a:lnTo>
                    <a:lnTo>
                      <a:pt x="619" y="41"/>
                    </a:lnTo>
                    <a:lnTo>
                      <a:pt x="619" y="45"/>
                    </a:lnTo>
                    <a:lnTo>
                      <a:pt x="619" y="50"/>
                    </a:lnTo>
                    <a:lnTo>
                      <a:pt x="619" y="54"/>
                    </a:lnTo>
                    <a:lnTo>
                      <a:pt x="619" y="59"/>
                    </a:lnTo>
                    <a:lnTo>
                      <a:pt x="619" y="63"/>
                    </a:lnTo>
                    <a:lnTo>
                      <a:pt x="619" y="68"/>
                    </a:lnTo>
                    <a:lnTo>
                      <a:pt x="619" y="68"/>
                    </a:lnTo>
                    <a:lnTo>
                      <a:pt x="619" y="72"/>
                    </a:lnTo>
                    <a:lnTo>
                      <a:pt x="619" y="77"/>
                    </a:lnTo>
                    <a:lnTo>
                      <a:pt x="619" y="77"/>
                    </a:lnTo>
                    <a:lnTo>
                      <a:pt x="619" y="81"/>
                    </a:lnTo>
                    <a:lnTo>
                      <a:pt x="623" y="77"/>
                    </a:lnTo>
                    <a:lnTo>
                      <a:pt x="628" y="77"/>
                    </a:lnTo>
                    <a:lnTo>
                      <a:pt x="628" y="77"/>
                    </a:lnTo>
                    <a:lnTo>
                      <a:pt x="632" y="77"/>
                    </a:lnTo>
                    <a:lnTo>
                      <a:pt x="632" y="77"/>
                    </a:lnTo>
                    <a:lnTo>
                      <a:pt x="632" y="81"/>
                    </a:lnTo>
                    <a:lnTo>
                      <a:pt x="637" y="86"/>
                    </a:lnTo>
                    <a:lnTo>
                      <a:pt x="637" y="86"/>
                    </a:lnTo>
                    <a:lnTo>
                      <a:pt x="641" y="90"/>
                    </a:lnTo>
                    <a:lnTo>
                      <a:pt x="641" y="90"/>
                    </a:lnTo>
                    <a:lnTo>
                      <a:pt x="641" y="90"/>
                    </a:lnTo>
                    <a:lnTo>
                      <a:pt x="641" y="95"/>
                    </a:lnTo>
                    <a:lnTo>
                      <a:pt x="641" y="95"/>
                    </a:lnTo>
                    <a:lnTo>
                      <a:pt x="637" y="100"/>
                    </a:lnTo>
                    <a:lnTo>
                      <a:pt x="637" y="104"/>
                    </a:lnTo>
                    <a:lnTo>
                      <a:pt x="637" y="109"/>
                    </a:lnTo>
                    <a:lnTo>
                      <a:pt x="637" y="109"/>
                    </a:lnTo>
                    <a:lnTo>
                      <a:pt x="637" y="113"/>
                    </a:lnTo>
                    <a:lnTo>
                      <a:pt x="637" y="118"/>
                    </a:lnTo>
                    <a:lnTo>
                      <a:pt x="637" y="118"/>
                    </a:lnTo>
                    <a:lnTo>
                      <a:pt x="637" y="122"/>
                    </a:lnTo>
                    <a:lnTo>
                      <a:pt x="637" y="122"/>
                    </a:lnTo>
                    <a:lnTo>
                      <a:pt x="637" y="127"/>
                    </a:lnTo>
                    <a:lnTo>
                      <a:pt x="637" y="127"/>
                    </a:lnTo>
                    <a:lnTo>
                      <a:pt x="637" y="131"/>
                    </a:lnTo>
                    <a:lnTo>
                      <a:pt x="637" y="131"/>
                    </a:lnTo>
                    <a:lnTo>
                      <a:pt x="641" y="131"/>
                    </a:lnTo>
                    <a:lnTo>
                      <a:pt x="641" y="136"/>
                    </a:lnTo>
                    <a:lnTo>
                      <a:pt x="641" y="145"/>
                    </a:lnTo>
                    <a:lnTo>
                      <a:pt x="641" y="149"/>
                    </a:lnTo>
                    <a:lnTo>
                      <a:pt x="637" y="154"/>
                    </a:lnTo>
                    <a:lnTo>
                      <a:pt x="632" y="158"/>
                    </a:lnTo>
                    <a:lnTo>
                      <a:pt x="632" y="163"/>
                    </a:lnTo>
                    <a:lnTo>
                      <a:pt x="637" y="167"/>
                    </a:lnTo>
                    <a:lnTo>
                      <a:pt x="637" y="167"/>
                    </a:lnTo>
                    <a:lnTo>
                      <a:pt x="637" y="172"/>
                    </a:lnTo>
                    <a:lnTo>
                      <a:pt x="632" y="172"/>
                    </a:lnTo>
                    <a:lnTo>
                      <a:pt x="637" y="176"/>
                    </a:lnTo>
                    <a:lnTo>
                      <a:pt x="637" y="181"/>
                    </a:lnTo>
                    <a:lnTo>
                      <a:pt x="637" y="181"/>
                    </a:lnTo>
                    <a:lnTo>
                      <a:pt x="637" y="181"/>
                    </a:lnTo>
                    <a:lnTo>
                      <a:pt x="641" y="181"/>
                    </a:lnTo>
                    <a:lnTo>
                      <a:pt x="641" y="181"/>
                    </a:lnTo>
                    <a:lnTo>
                      <a:pt x="646" y="185"/>
                    </a:lnTo>
                    <a:lnTo>
                      <a:pt x="646" y="185"/>
                    </a:lnTo>
                    <a:lnTo>
                      <a:pt x="646" y="185"/>
                    </a:lnTo>
                    <a:lnTo>
                      <a:pt x="646" y="185"/>
                    </a:lnTo>
                    <a:lnTo>
                      <a:pt x="650" y="185"/>
                    </a:lnTo>
                    <a:lnTo>
                      <a:pt x="650" y="185"/>
                    </a:lnTo>
                    <a:lnTo>
                      <a:pt x="650" y="190"/>
                    </a:lnTo>
                    <a:lnTo>
                      <a:pt x="650" y="190"/>
                    </a:lnTo>
                    <a:lnTo>
                      <a:pt x="650" y="194"/>
                    </a:lnTo>
                    <a:lnTo>
                      <a:pt x="655" y="194"/>
                    </a:lnTo>
                    <a:lnTo>
                      <a:pt x="655" y="199"/>
                    </a:lnTo>
                    <a:lnTo>
                      <a:pt x="655" y="199"/>
                    </a:lnTo>
                    <a:lnTo>
                      <a:pt x="655" y="199"/>
                    </a:lnTo>
                    <a:lnTo>
                      <a:pt x="659" y="199"/>
                    </a:lnTo>
                    <a:lnTo>
                      <a:pt x="659" y="203"/>
                    </a:lnTo>
                    <a:lnTo>
                      <a:pt x="664" y="203"/>
                    </a:lnTo>
                    <a:lnTo>
                      <a:pt x="664" y="203"/>
                    </a:lnTo>
                    <a:lnTo>
                      <a:pt x="664" y="208"/>
                    </a:lnTo>
                    <a:lnTo>
                      <a:pt x="664" y="208"/>
                    </a:lnTo>
                    <a:lnTo>
                      <a:pt x="664" y="213"/>
                    </a:lnTo>
                    <a:lnTo>
                      <a:pt x="664" y="213"/>
                    </a:lnTo>
                    <a:lnTo>
                      <a:pt x="664" y="208"/>
                    </a:lnTo>
                    <a:lnTo>
                      <a:pt x="659" y="213"/>
                    </a:lnTo>
                    <a:lnTo>
                      <a:pt x="664" y="217"/>
                    </a:lnTo>
                    <a:lnTo>
                      <a:pt x="664" y="217"/>
                    </a:lnTo>
                    <a:lnTo>
                      <a:pt x="664" y="222"/>
                    </a:lnTo>
                    <a:lnTo>
                      <a:pt x="664" y="226"/>
                    </a:lnTo>
                    <a:lnTo>
                      <a:pt x="664" y="226"/>
                    </a:lnTo>
                    <a:lnTo>
                      <a:pt x="664" y="226"/>
                    </a:lnTo>
                    <a:lnTo>
                      <a:pt x="664" y="231"/>
                    </a:lnTo>
                    <a:lnTo>
                      <a:pt x="668" y="235"/>
                    </a:lnTo>
                    <a:lnTo>
                      <a:pt x="664" y="240"/>
                    </a:lnTo>
                    <a:lnTo>
                      <a:pt x="664" y="244"/>
                    </a:lnTo>
                    <a:lnTo>
                      <a:pt x="664" y="249"/>
                    </a:lnTo>
                    <a:lnTo>
                      <a:pt x="664" y="249"/>
                    </a:lnTo>
                    <a:lnTo>
                      <a:pt x="664" y="253"/>
                    </a:lnTo>
                    <a:lnTo>
                      <a:pt x="664" y="253"/>
                    </a:lnTo>
                    <a:lnTo>
                      <a:pt x="664" y="253"/>
                    </a:lnTo>
                    <a:lnTo>
                      <a:pt x="668" y="253"/>
                    </a:lnTo>
                    <a:lnTo>
                      <a:pt x="668" y="253"/>
                    </a:lnTo>
                    <a:lnTo>
                      <a:pt x="668" y="253"/>
                    </a:lnTo>
                    <a:lnTo>
                      <a:pt x="668" y="249"/>
                    </a:lnTo>
                    <a:lnTo>
                      <a:pt x="668" y="249"/>
                    </a:lnTo>
                    <a:lnTo>
                      <a:pt x="673" y="249"/>
                    </a:lnTo>
                    <a:lnTo>
                      <a:pt x="673" y="249"/>
                    </a:lnTo>
                    <a:lnTo>
                      <a:pt x="673" y="249"/>
                    </a:lnTo>
                    <a:lnTo>
                      <a:pt x="673" y="253"/>
                    </a:lnTo>
                    <a:lnTo>
                      <a:pt x="673" y="253"/>
                    </a:lnTo>
                    <a:lnTo>
                      <a:pt x="677" y="258"/>
                    </a:lnTo>
                    <a:lnTo>
                      <a:pt x="677" y="258"/>
                    </a:lnTo>
                    <a:lnTo>
                      <a:pt x="677" y="253"/>
                    </a:lnTo>
                    <a:lnTo>
                      <a:pt x="677" y="253"/>
                    </a:lnTo>
                    <a:lnTo>
                      <a:pt x="677" y="253"/>
                    </a:lnTo>
                    <a:lnTo>
                      <a:pt x="677" y="253"/>
                    </a:lnTo>
                    <a:lnTo>
                      <a:pt x="677" y="258"/>
                    </a:lnTo>
                    <a:lnTo>
                      <a:pt x="677" y="262"/>
                    </a:lnTo>
                    <a:lnTo>
                      <a:pt x="673" y="271"/>
                    </a:lnTo>
                    <a:lnTo>
                      <a:pt x="673" y="276"/>
                    </a:lnTo>
                    <a:lnTo>
                      <a:pt x="673" y="276"/>
                    </a:lnTo>
                    <a:lnTo>
                      <a:pt x="673" y="280"/>
                    </a:lnTo>
                    <a:lnTo>
                      <a:pt x="673" y="280"/>
                    </a:lnTo>
                    <a:lnTo>
                      <a:pt x="673" y="285"/>
                    </a:lnTo>
                    <a:lnTo>
                      <a:pt x="677" y="285"/>
                    </a:lnTo>
                    <a:lnTo>
                      <a:pt x="677" y="289"/>
                    </a:lnTo>
                    <a:lnTo>
                      <a:pt x="682" y="289"/>
                    </a:lnTo>
                    <a:lnTo>
                      <a:pt x="682" y="289"/>
                    </a:lnTo>
                    <a:lnTo>
                      <a:pt x="682" y="289"/>
                    </a:lnTo>
                    <a:lnTo>
                      <a:pt x="682" y="294"/>
                    </a:lnTo>
                    <a:lnTo>
                      <a:pt x="682" y="298"/>
                    </a:lnTo>
                    <a:lnTo>
                      <a:pt x="682" y="303"/>
                    </a:lnTo>
                    <a:lnTo>
                      <a:pt x="686" y="303"/>
                    </a:lnTo>
                    <a:lnTo>
                      <a:pt x="686" y="303"/>
                    </a:lnTo>
                    <a:lnTo>
                      <a:pt x="686" y="307"/>
                    </a:lnTo>
                    <a:lnTo>
                      <a:pt x="686" y="307"/>
                    </a:lnTo>
                    <a:lnTo>
                      <a:pt x="686" y="307"/>
                    </a:lnTo>
                    <a:lnTo>
                      <a:pt x="686" y="312"/>
                    </a:lnTo>
                    <a:lnTo>
                      <a:pt x="686" y="317"/>
                    </a:lnTo>
                    <a:lnTo>
                      <a:pt x="686" y="317"/>
                    </a:lnTo>
                    <a:lnTo>
                      <a:pt x="686" y="321"/>
                    </a:lnTo>
                    <a:lnTo>
                      <a:pt x="686" y="326"/>
                    </a:lnTo>
                    <a:lnTo>
                      <a:pt x="686" y="326"/>
                    </a:lnTo>
                    <a:lnTo>
                      <a:pt x="686" y="330"/>
                    </a:lnTo>
                    <a:lnTo>
                      <a:pt x="686" y="330"/>
                    </a:lnTo>
                    <a:lnTo>
                      <a:pt x="686" y="330"/>
                    </a:lnTo>
                    <a:lnTo>
                      <a:pt x="682" y="339"/>
                    </a:lnTo>
                    <a:lnTo>
                      <a:pt x="677" y="353"/>
                    </a:lnTo>
                    <a:lnTo>
                      <a:pt x="673" y="357"/>
                    </a:lnTo>
                    <a:lnTo>
                      <a:pt x="673" y="362"/>
                    </a:lnTo>
                    <a:lnTo>
                      <a:pt x="673" y="371"/>
                    </a:lnTo>
                    <a:lnTo>
                      <a:pt x="668" y="371"/>
                    </a:lnTo>
                    <a:lnTo>
                      <a:pt x="668" y="375"/>
                    </a:lnTo>
                    <a:lnTo>
                      <a:pt x="668" y="380"/>
                    </a:lnTo>
                    <a:lnTo>
                      <a:pt x="664" y="384"/>
                    </a:lnTo>
                    <a:lnTo>
                      <a:pt x="664" y="389"/>
                    </a:lnTo>
                    <a:lnTo>
                      <a:pt x="664" y="393"/>
                    </a:lnTo>
                    <a:lnTo>
                      <a:pt x="659" y="398"/>
                    </a:lnTo>
                    <a:lnTo>
                      <a:pt x="655" y="402"/>
                    </a:lnTo>
                    <a:lnTo>
                      <a:pt x="650" y="407"/>
                    </a:lnTo>
                    <a:lnTo>
                      <a:pt x="646" y="411"/>
                    </a:lnTo>
                    <a:lnTo>
                      <a:pt x="641" y="416"/>
                    </a:lnTo>
                    <a:lnTo>
                      <a:pt x="641" y="421"/>
                    </a:lnTo>
                    <a:lnTo>
                      <a:pt x="632" y="425"/>
                    </a:lnTo>
                    <a:lnTo>
                      <a:pt x="632" y="430"/>
                    </a:lnTo>
                    <a:lnTo>
                      <a:pt x="628" y="434"/>
                    </a:lnTo>
                    <a:lnTo>
                      <a:pt x="628" y="439"/>
                    </a:lnTo>
                    <a:lnTo>
                      <a:pt x="623" y="439"/>
                    </a:lnTo>
                    <a:lnTo>
                      <a:pt x="623" y="443"/>
                    </a:lnTo>
                    <a:lnTo>
                      <a:pt x="614" y="452"/>
                    </a:lnTo>
                    <a:lnTo>
                      <a:pt x="610" y="457"/>
                    </a:lnTo>
                    <a:lnTo>
                      <a:pt x="605" y="461"/>
                    </a:lnTo>
                    <a:lnTo>
                      <a:pt x="605" y="461"/>
                    </a:lnTo>
                    <a:lnTo>
                      <a:pt x="601" y="466"/>
                    </a:lnTo>
                    <a:lnTo>
                      <a:pt x="601" y="466"/>
                    </a:lnTo>
                    <a:lnTo>
                      <a:pt x="596" y="470"/>
                    </a:lnTo>
                    <a:lnTo>
                      <a:pt x="596" y="470"/>
                    </a:lnTo>
                    <a:lnTo>
                      <a:pt x="596" y="470"/>
                    </a:lnTo>
                    <a:lnTo>
                      <a:pt x="592" y="470"/>
                    </a:lnTo>
                    <a:lnTo>
                      <a:pt x="596" y="470"/>
                    </a:lnTo>
                    <a:lnTo>
                      <a:pt x="592" y="470"/>
                    </a:lnTo>
                    <a:lnTo>
                      <a:pt x="587" y="470"/>
                    </a:lnTo>
                    <a:lnTo>
                      <a:pt x="587" y="475"/>
                    </a:lnTo>
                    <a:lnTo>
                      <a:pt x="583" y="479"/>
                    </a:lnTo>
                    <a:lnTo>
                      <a:pt x="578" y="479"/>
                    </a:lnTo>
                    <a:lnTo>
                      <a:pt x="578" y="484"/>
                    </a:lnTo>
                    <a:lnTo>
                      <a:pt x="573" y="484"/>
                    </a:lnTo>
                    <a:lnTo>
                      <a:pt x="573" y="484"/>
                    </a:lnTo>
                    <a:lnTo>
                      <a:pt x="573" y="488"/>
                    </a:lnTo>
                    <a:lnTo>
                      <a:pt x="569" y="488"/>
                    </a:lnTo>
                    <a:lnTo>
                      <a:pt x="569" y="488"/>
                    </a:lnTo>
                    <a:lnTo>
                      <a:pt x="569" y="488"/>
                    </a:lnTo>
                    <a:lnTo>
                      <a:pt x="564" y="493"/>
                    </a:lnTo>
                    <a:lnTo>
                      <a:pt x="564" y="493"/>
                    </a:lnTo>
                    <a:lnTo>
                      <a:pt x="564" y="497"/>
                    </a:lnTo>
                    <a:lnTo>
                      <a:pt x="564" y="493"/>
                    </a:lnTo>
                    <a:lnTo>
                      <a:pt x="564" y="493"/>
                    </a:lnTo>
                    <a:lnTo>
                      <a:pt x="560" y="497"/>
                    </a:lnTo>
                    <a:lnTo>
                      <a:pt x="564" y="497"/>
                    </a:lnTo>
                    <a:lnTo>
                      <a:pt x="564" y="497"/>
                    </a:lnTo>
                    <a:lnTo>
                      <a:pt x="560" y="497"/>
                    </a:lnTo>
                    <a:lnTo>
                      <a:pt x="555" y="502"/>
                    </a:lnTo>
                    <a:lnTo>
                      <a:pt x="555" y="502"/>
                    </a:lnTo>
                    <a:lnTo>
                      <a:pt x="551" y="506"/>
                    </a:lnTo>
                    <a:lnTo>
                      <a:pt x="546" y="511"/>
                    </a:lnTo>
                    <a:lnTo>
                      <a:pt x="546" y="515"/>
                    </a:lnTo>
                    <a:lnTo>
                      <a:pt x="542" y="515"/>
                    </a:lnTo>
                    <a:lnTo>
                      <a:pt x="542" y="515"/>
                    </a:lnTo>
                    <a:lnTo>
                      <a:pt x="542" y="515"/>
                    </a:lnTo>
                    <a:lnTo>
                      <a:pt x="542" y="515"/>
                    </a:lnTo>
                    <a:lnTo>
                      <a:pt x="542" y="515"/>
                    </a:lnTo>
                    <a:lnTo>
                      <a:pt x="542" y="515"/>
                    </a:lnTo>
                    <a:lnTo>
                      <a:pt x="542" y="520"/>
                    </a:lnTo>
                    <a:lnTo>
                      <a:pt x="542" y="520"/>
                    </a:lnTo>
                    <a:lnTo>
                      <a:pt x="542" y="520"/>
                    </a:lnTo>
                    <a:lnTo>
                      <a:pt x="537" y="520"/>
                    </a:lnTo>
                    <a:lnTo>
                      <a:pt x="537" y="520"/>
                    </a:lnTo>
                    <a:lnTo>
                      <a:pt x="537" y="520"/>
                    </a:lnTo>
                    <a:lnTo>
                      <a:pt x="528" y="529"/>
                    </a:lnTo>
                    <a:lnTo>
                      <a:pt x="528" y="529"/>
                    </a:lnTo>
                    <a:lnTo>
                      <a:pt x="524" y="534"/>
                    </a:lnTo>
                    <a:lnTo>
                      <a:pt x="519" y="534"/>
                    </a:lnTo>
                    <a:lnTo>
                      <a:pt x="519" y="538"/>
                    </a:lnTo>
                    <a:lnTo>
                      <a:pt x="515" y="543"/>
                    </a:lnTo>
                    <a:lnTo>
                      <a:pt x="510" y="547"/>
                    </a:lnTo>
                    <a:lnTo>
                      <a:pt x="506" y="552"/>
                    </a:lnTo>
                    <a:lnTo>
                      <a:pt x="506" y="552"/>
                    </a:lnTo>
                    <a:lnTo>
                      <a:pt x="501" y="556"/>
                    </a:lnTo>
                    <a:lnTo>
                      <a:pt x="501" y="561"/>
                    </a:lnTo>
                    <a:lnTo>
                      <a:pt x="497" y="561"/>
                    </a:lnTo>
                    <a:lnTo>
                      <a:pt x="497" y="565"/>
                    </a:lnTo>
                    <a:lnTo>
                      <a:pt x="497" y="565"/>
                    </a:lnTo>
                    <a:lnTo>
                      <a:pt x="492" y="565"/>
                    </a:lnTo>
                    <a:lnTo>
                      <a:pt x="492" y="565"/>
                    </a:lnTo>
                    <a:lnTo>
                      <a:pt x="488" y="570"/>
                    </a:lnTo>
                    <a:lnTo>
                      <a:pt x="488" y="570"/>
                    </a:lnTo>
                    <a:lnTo>
                      <a:pt x="483" y="570"/>
                    </a:lnTo>
                    <a:lnTo>
                      <a:pt x="479" y="570"/>
                    </a:lnTo>
                    <a:lnTo>
                      <a:pt x="465" y="570"/>
                    </a:lnTo>
                    <a:lnTo>
                      <a:pt x="465" y="570"/>
                    </a:lnTo>
                    <a:lnTo>
                      <a:pt x="461" y="570"/>
                    </a:lnTo>
                    <a:lnTo>
                      <a:pt x="456" y="574"/>
                    </a:lnTo>
                    <a:lnTo>
                      <a:pt x="447" y="574"/>
                    </a:lnTo>
                    <a:lnTo>
                      <a:pt x="433" y="583"/>
                    </a:lnTo>
                    <a:lnTo>
                      <a:pt x="429" y="583"/>
                    </a:lnTo>
                    <a:lnTo>
                      <a:pt x="424" y="583"/>
                    </a:lnTo>
                    <a:lnTo>
                      <a:pt x="424" y="583"/>
                    </a:lnTo>
                    <a:lnTo>
                      <a:pt x="424" y="583"/>
                    </a:lnTo>
                    <a:lnTo>
                      <a:pt x="424" y="588"/>
                    </a:lnTo>
                    <a:lnTo>
                      <a:pt x="424" y="588"/>
                    </a:lnTo>
                    <a:lnTo>
                      <a:pt x="424" y="588"/>
                    </a:lnTo>
                    <a:lnTo>
                      <a:pt x="424" y="588"/>
                    </a:lnTo>
                    <a:lnTo>
                      <a:pt x="424" y="588"/>
                    </a:lnTo>
                    <a:lnTo>
                      <a:pt x="424" y="588"/>
                    </a:lnTo>
                    <a:lnTo>
                      <a:pt x="424" y="592"/>
                    </a:lnTo>
                    <a:lnTo>
                      <a:pt x="420" y="592"/>
                    </a:lnTo>
                    <a:lnTo>
                      <a:pt x="420" y="592"/>
                    </a:lnTo>
                    <a:lnTo>
                      <a:pt x="420" y="592"/>
                    </a:lnTo>
                    <a:lnTo>
                      <a:pt x="420" y="592"/>
                    </a:lnTo>
                    <a:lnTo>
                      <a:pt x="420" y="588"/>
                    </a:lnTo>
                    <a:lnTo>
                      <a:pt x="420" y="588"/>
                    </a:lnTo>
                    <a:lnTo>
                      <a:pt x="420" y="588"/>
                    </a:lnTo>
                    <a:lnTo>
                      <a:pt x="420" y="588"/>
                    </a:lnTo>
                    <a:lnTo>
                      <a:pt x="415" y="588"/>
                    </a:lnTo>
                    <a:lnTo>
                      <a:pt x="420" y="583"/>
                    </a:lnTo>
                    <a:lnTo>
                      <a:pt x="420" y="583"/>
                    </a:lnTo>
                    <a:lnTo>
                      <a:pt x="415" y="583"/>
                    </a:lnTo>
                    <a:lnTo>
                      <a:pt x="415" y="583"/>
                    </a:lnTo>
                    <a:lnTo>
                      <a:pt x="415" y="583"/>
                    </a:lnTo>
                    <a:lnTo>
                      <a:pt x="415" y="579"/>
                    </a:lnTo>
                    <a:lnTo>
                      <a:pt x="415" y="579"/>
                    </a:lnTo>
                    <a:lnTo>
                      <a:pt x="415" y="579"/>
                    </a:lnTo>
                    <a:lnTo>
                      <a:pt x="420" y="579"/>
                    </a:lnTo>
                    <a:lnTo>
                      <a:pt x="420" y="574"/>
                    </a:lnTo>
                    <a:lnTo>
                      <a:pt x="420" y="574"/>
                    </a:lnTo>
                    <a:lnTo>
                      <a:pt x="420" y="574"/>
                    </a:lnTo>
                    <a:lnTo>
                      <a:pt x="415" y="574"/>
                    </a:lnTo>
                    <a:lnTo>
                      <a:pt x="415" y="574"/>
                    </a:lnTo>
                    <a:lnTo>
                      <a:pt x="415" y="574"/>
                    </a:lnTo>
                    <a:lnTo>
                      <a:pt x="411" y="579"/>
                    </a:lnTo>
                    <a:lnTo>
                      <a:pt x="406" y="579"/>
                    </a:lnTo>
                    <a:lnTo>
                      <a:pt x="406" y="574"/>
                    </a:lnTo>
                    <a:lnTo>
                      <a:pt x="406" y="574"/>
                    </a:lnTo>
                    <a:lnTo>
                      <a:pt x="411" y="574"/>
                    </a:lnTo>
                    <a:lnTo>
                      <a:pt x="411" y="574"/>
                    </a:lnTo>
                    <a:lnTo>
                      <a:pt x="415" y="574"/>
                    </a:lnTo>
                    <a:lnTo>
                      <a:pt x="415" y="570"/>
                    </a:lnTo>
                    <a:lnTo>
                      <a:pt x="415" y="570"/>
                    </a:lnTo>
                    <a:lnTo>
                      <a:pt x="415" y="565"/>
                    </a:lnTo>
                    <a:lnTo>
                      <a:pt x="415" y="565"/>
                    </a:lnTo>
                    <a:lnTo>
                      <a:pt x="406" y="570"/>
                    </a:lnTo>
                    <a:lnTo>
                      <a:pt x="406" y="570"/>
                    </a:lnTo>
                    <a:lnTo>
                      <a:pt x="406" y="570"/>
                    </a:lnTo>
                    <a:lnTo>
                      <a:pt x="406" y="570"/>
                    </a:lnTo>
                    <a:lnTo>
                      <a:pt x="406" y="570"/>
                    </a:lnTo>
                    <a:lnTo>
                      <a:pt x="406" y="574"/>
                    </a:lnTo>
                    <a:lnTo>
                      <a:pt x="406" y="574"/>
                    </a:lnTo>
                    <a:lnTo>
                      <a:pt x="402" y="574"/>
                    </a:lnTo>
                    <a:lnTo>
                      <a:pt x="402" y="574"/>
                    </a:lnTo>
                    <a:lnTo>
                      <a:pt x="397" y="574"/>
                    </a:lnTo>
                    <a:lnTo>
                      <a:pt x="388" y="579"/>
                    </a:lnTo>
                    <a:lnTo>
                      <a:pt x="388" y="583"/>
                    </a:lnTo>
                    <a:lnTo>
                      <a:pt x="384" y="583"/>
                    </a:lnTo>
                    <a:lnTo>
                      <a:pt x="379" y="583"/>
                    </a:lnTo>
                    <a:lnTo>
                      <a:pt x="379" y="579"/>
                    </a:lnTo>
                    <a:lnTo>
                      <a:pt x="379" y="579"/>
                    </a:lnTo>
                    <a:lnTo>
                      <a:pt x="375" y="579"/>
                    </a:lnTo>
                    <a:lnTo>
                      <a:pt x="375" y="574"/>
                    </a:lnTo>
                    <a:lnTo>
                      <a:pt x="375" y="574"/>
                    </a:lnTo>
                    <a:lnTo>
                      <a:pt x="370" y="574"/>
                    </a:lnTo>
                    <a:lnTo>
                      <a:pt x="370" y="574"/>
                    </a:lnTo>
                    <a:lnTo>
                      <a:pt x="366" y="570"/>
                    </a:lnTo>
                    <a:lnTo>
                      <a:pt x="366" y="570"/>
                    </a:lnTo>
                    <a:lnTo>
                      <a:pt x="361" y="570"/>
                    </a:lnTo>
                    <a:lnTo>
                      <a:pt x="361" y="570"/>
                    </a:lnTo>
                    <a:lnTo>
                      <a:pt x="357" y="570"/>
                    </a:lnTo>
                    <a:lnTo>
                      <a:pt x="357" y="565"/>
                    </a:lnTo>
                    <a:lnTo>
                      <a:pt x="357" y="565"/>
                    </a:lnTo>
                    <a:lnTo>
                      <a:pt x="352" y="561"/>
                    </a:lnTo>
                    <a:lnTo>
                      <a:pt x="348" y="561"/>
                    </a:lnTo>
                    <a:lnTo>
                      <a:pt x="348" y="556"/>
                    </a:lnTo>
                    <a:lnTo>
                      <a:pt x="348" y="547"/>
                    </a:lnTo>
                    <a:lnTo>
                      <a:pt x="348" y="547"/>
                    </a:lnTo>
                    <a:lnTo>
                      <a:pt x="348" y="543"/>
                    </a:lnTo>
                    <a:lnTo>
                      <a:pt x="352" y="543"/>
                    </a:lnTo>
                    <a:lnTo>
                      <a:pt x="352" y="538"/>
                    </a:lnTo>
                    <a:lnTo>
                      <a:pt x="357" y="538"/>
                    </a:lnTo>
                    <a:lnTo>
                      <a:pt x="357" y="534"/>
                    </a:lnTo>
                    <a:lnTo>
                      <a:pt x="357" y="529"/>
                    </a:lnTo>
                    <a:lnTo>
                      <a:pt x="361" y="525"/>
                    </a:lnTo>
                    <a:lnTo>
                      <a:pt x="361" y="520"/>
                    </a:lnTo>
                    <a:lnTo>
                      <a:pt x="357" y="515"/>
                    </a:lnTo>
                    <a:lnTo>
                      <a:pt x="357" y="515"/>
                    </a:lnTo>
                    <a:lnTo>
                      <a:pt x="357" y="511"/>
                    </a:lnTo>
                    <a:lnTo>
                      <a:pt x="357" y="511"/>
                    </a:lnTo>
                    <a:lnTo>
                      <a:pt x="357" y="511"/>
                    </a:lnTo>
                    <a:lnTo>
                      <a:pt x="361" y="511"/>
                    </a:lnTo>
                    <a:lnTo>
                      <a:pt x="361" y="511"/>
                    </a:lnTo>
                    <a:lnTo>
                      <a:pt x="361" y="511"/>
                    </a:lnTo>
                    <a:lnTo>
                      <a:pt x="361" y="511"/>
                    </a:lnTo>
                    <a:lnTo>
                      <a:pt x="361" y="511"/>
                    </a:lnTo>
                    <a:lnTo>
                      <a:pt x="366" y="511"/>
                    </a:lnTo>
                    <a:lnTo>
                      <a:pt x="366" y="506"/>
                    </a:lnTo>
                    <a:lnTo>
                      <a:pt x="366" y="506"/>
                    </a:lnTo>
                    <a:lnTo>
                      <a:pt x="361" y="506"/>
                    </a:lnTo>
                    <a:lnTo>
                      <a:pt x="361" y="506"/>
                    </a:lnTo>
                    <a:lnTo>
                      <a:pt x="361" y="511"/>
                    </a:lnTo>
                    <a:lnTo>
                      <a:pt x="357" y="511"/>
                    </a:lnTo>
                    <a:lnTo>
                      <a:pt x="357" y="511"/>
                    </a:lnTo>
                    <a:lnTo>
                      <a:pt x="352" y="511"/>
                    </a:lnTo>
                    <a:lnTo>
                      <a:pt x="352" y="511"/>
                    </a:lnTo>
                    <a:lnTo>
                      <a:pt x="348" y="511"/>
                    </a:lnTo>
                    <a:lnTo>
                      <a:pt x="348" y="511"/>
                    </a:lnTo>
                    <a:lnTo>
                      <a:pt x="343" y="511"/>
                    </a:lnTo>
                    <a:lnTo>
                      <a:pt x="348" y="511"/>
                    </a:lnTo>
                    <a:lnTo>
                      <a:pt x="348" y="506"/>
                    </a:lnTo>
                    <a:lnTo>
                      <a:pt x="352" y="506"/>
                    </a:lnTo>
                    <a:lnTo>
                      <a:pt x="357" y="502"/>
                    </a:lnTo>
                    <a:lnTo>
                      <a:pt x="361" y="493"/>
                    </a:lnTo>
                    <a:lnTo>
                      <a:pt x="361" y="493"/>
                    </a:lnTo>
                    <a:lnTo>
                      <a:pt x="361" y="488"/>
                    </a:lnTo>
                    <a:lnTo>
                      <a:pt x="361" y="484"/>
                    </a:lnTo>
                    <a:lnTo>
                      <a:pt x="361" y="484"/>
                    </a:lnTo>
                    <a:lnTo>
                      <a:pt x="357" y="484"/>
                    </a:lnTo>
                    <a:lnTo>
                      <a:pt x="357" y="484"/>
                    </a:lnTo>
                    <a:lnTo>
                      <a:pt x="352" y="488"/>
                    </a:lnTo>
                    <a:lnTo>
                      <a:pt x="352" y="493"/>
                    </a:lnTo>
                    <a:lnTo>
                      <a:pt x="343" y="502"/>
                    </a:lnTo>
                    <a:lnTo>
                      <a:pt x="339" y="502"/>
                    </a:lnTo>
                    <a:lnTo>
                      <a:pt x="339" y="502"/>
                    </a:lnTo>
                    <a:lnTo>
                      <a:pt x="334" y="502"/>
                    </a:lnTo>
                    <a:lnTo>
                      <a:pt x="334" y="502"/>
                    </a:lnTo>
                    <a:lnTo>
                      <a:pt x="330" y="502"/>
                    </a:lnTo>
                    <a:lnTo>
                      <a:pt x="330" y="502"/>
                    </a:lnTo>
                    <a:lnTo>
                      <a:pt x="330" y="502"/>
                    </a:lnTo>
                    <a:lnTo>
                      <a:pt x="334" y="497"/>
                    </a:lnTo>
                    <a:lnTo>
                      <a:pt x="334" y="497"/>
                    </a:lnTo>
                    <a:lnTo>
                      <a:pt x="339" y="497"/>
                    </a:lnTo>
                    <a:lnTo>
                      <a:pt x="339" y="497"/>
                    </a:lnTo>
                    <a:lnTo>
                      <a:pt x="339" y="497"/>
                    </a:lnTo>
                    <a:lnTo>
                      <a:pt x="343" y="493"/>
                    </a:lnTo>
                    <a:lnTo>
                      <a:pt x="348" y="488"/>
                    </a:lnTo>
                    <a:lnTo>
                      <a:pt x="348" y="488"/>
                    </a:lnTo>
                    <a:lnTo>
                      <a:pt x="348" y="484"/>
                    </a:lnTo>
                    <a:lnTo>
                      <a:pt x="348" y="484"/>
                    </a:lnTo>
                    <a:lnTo>
                      <a:pt x="352" y="479"/>
                    </a:lnTo>
                    <a:lnTo>
                      <a:pt x="357" y="475"/>
                    </a:lnTo>
                    <a:lnTo>
                      <a:pt x="361" y="470"/>
                    </a:lnTo>
                    <a:lnTo>
                      <a:pt x="366" y="470"/>
                    </a:lnTo>
                    <a:lnTo>
                      <a:pt x="366" y="466"/>
                    </a:lnTo>
                    <a:lnTo>
                      <a:pt x="366" y="466"/>
                    </a:lnTo>
                    <a:lnTo>
                      <a:pt x="366" y="461"/>
                    </a:lnTo>
                    <a:lnTo>
                      <a:pt x="370" y="461"/>
                    </a:lnTo>
                    <a:lnTo>
                      <a:pt x="370" y="461"/>
                    </a:lnTo>
                    <a:lnTo>
                      <a:pt x="375" y="452"/>
                    </a:lnTo>
                    <a:lnTo>
                      <a:pt x="375" y="452"/>
                    </a:lnTo>
                    <a:lnTo>
                      <a:pt x="375" y="448"/>
                    </a:lnTo>
                    <a:lnTo>
                      <a:pt x="370" y="452"/>
                    </a:lnTo>
                    <a:lnTo>
                      <a:pt x="370" y="457"/>
                    </a:lnTo>
                    <a:lnTo>
                      <a:pt x="366" y="457"/>
                    </a:lnTo>
                    <a:lnTo>
                      <a:pt x="366" y="461"/>
                    </a:lnTo>
                    <a:lnTo>
                      <a:pt x="361" y="461"/>
                    </a:lnTo>
                    <a:lnTo>
                      <a:pt x="357" y="466"/>
                    </a:lnTo>
                    <a:lnTo>
                      <a:pt x="352" y="470"/>
                    </a:lnTo>
                    <a:lnTo>
                      <a:pt x="352" y="470"/>
                    </a:lnTo>
                    <a:lnTo>
                      <a:pt x="348" y="470"/>
                    </a:lnTo>
                    <a:lnTo>
                      <a:pt x="348" y="470"/>
                    </a:lnTo>
                    <a:lnTo>
                      <a:pt x="343" y="475"/>
                    </a:lnTo>
                    <a:lnTo>
                      <a:pt x="339" y="475"/>
                    </a:lnTo>
                    <a:lnTo>
                      <a:pt x="339" y="475"/>
                    </a:lnTo>
                    <a:lnTo>
                      <a:pt x="334" y="479"/>
                    </a:lnTo>
                    <a:lnTo>
                      <a:pt x="325" y="484"/>
                    </a:lnTo>
                    <a:lnTo>
                      <a:pt x="325" y="488"/>
                    </a:lnTo>
                    <a:lnTo>
                      <a:pt x="320" y="488"/>
                    </a:lnTo>
                    <a:lnTo>
                      <a:pt x="320" y="488"/>
                    </a:lnTo>
                    <a:lnTo>
                      <a:pt x="320" y="493"/>
                    </a:lnTo>
                    <a:lnTo>
                      <a:pt x="320" y="493"/>
                    </a:lnTo>
                    <a:lnTo>
                      <a:pt x="320" y="497"/>
                    </a:lnTo>
                    <a:lnTo>
                      <a:pt x="316" y="497"/>
                    </a:lnTo>
                    <a:lnTo>
                      <a:pt x="316" y="497"/>
                    </a:lnTo>
                    <a:lnTo>
                      <a:pt x="316" y="493"/>
                    </a:lnTo>
                    <a:lnTo>
                      <a:pt x="316" y="493"/>
                    </a:lnTo>
                    <a:lnTo>
                      <a:pt x="311" y="493"/>
                    </a:lnTo>
                    <a:lnTo>
                      <a:pt x="311" y="493"/>
                    </a:lnTo>
                    <a:lnTo>
                      <a:pt x="311" y="488"/>
                    </a:lnTo>
                    <a:lnTo>
                      <a:pt x="311" y="488"/>
                    </a:lnTo>
                    <a:lnTo>
                      <a:pt x="311" y="488"/>
                    </a:lnTo>
                    <a:lnTo>
                      <a:pt x="311" y="488"/>
                    </a:lnTo>
                    <a:lnTo>
                      <a:pt x="311" y="488"/>
                    </a:lnTo>
                    <a:lnTo>
                      <a:pt x="311" y="484"/>
                    </a:lnTo>
                    <a:lnTo>
                      <a:pt x="311" y="484"/>
                    </a:lnTo>
                    <a:lnTo>
                      <a:pt x="311" y="484"/>
                    </a:lnTo>
                    <a:lnTo>
                      <a:pt x="311" y="488"/>
                    </a:lnTo>
                    <a:lnTo>
                      <a:pt x="311" y="488"/>
                    </a:lnTo>
                    <a:lnTo>
                      <a:pt x="316" y="488"/>
                    </a:lnTo>
                    <a:lnTo>
                      <a:pt x="316" y="488"/>
                    </a:lnTo>
                    <a:lnTo>
                      <a:pt x="316" y="484"/>
                    </a:lnTo>
                    <a:lnTo>
                      <a:pt x="316" y="479"/>
                    </a:lnTo>
                    <a:lnTo>
                      <a:pt x="316" y="479"/>
                    </a:lnTo>
                    <a:lnTo>
                      <a:pt x="316" y="475"/>
                    </a:lnTo>
                    <a:lnTo>
                      <a:pt x="316" y="475"/>
                    </a:lnTo>
                    <a:lnTo>
                      <a:pt x="316" y="470"/>
                    </a:lnTo>
                    <a:lnTo>
                      <a:pt x="316" y="466"/>
                    </a:lnTo>
                    <a:lnTo>
                      <a:pt x="316" y="466"/>
                    </a:lnTo>
                    <a:lnTo>
                      <a:pt x="316" y="461"/>
                    </a:lnTo>
                    <a:lnTo>
                      <a:pt x="316" y="461"/>
                    </a:lnTo>
                    <a:lnTo>
                      <a:pt x="316" y="457"/>
                    </a:lnTo>
                    <a:lnTo>
                      <a:pt x="311" y="457"/>
                    </a:lnTo>
                    <a:lnTo>
                      <a:pt x="311" y="452"/>
                    </a:lnTo>
                    <a:lnTo>
                      <a:pt x="311" y="448"/>
                    </a:lnTo>
                    <a:lnTo>
                      <a:pt x="316" y="448"/>
                    </a:lnTo>
                    <a:lnTo>
                      <a:pt x="316" y="448"/>
                    </a:lnTo>
                    <a:lnTo>
                      <a:pt x="316" y="448"/>
                    </a:lnTo>
                    <a:lnTo>
                      <a:pt x="316" y="443"/>
                    </a:lnTo>
                    <a:lnTo>
                      <a:pt x="316" y="443"/>
                    </a:lnTo>
                    <a:lnTo>
                      <a:pt x="311" y="439"/>
                    </a:lnTo>
                    <a:lnTo>
                      <a:pt x="311" y="439"/>
                    </a:lnTo>
                    <a:lnTo>
                      <a:pt x="311" y="439"/>
                    </a:lnTo>
                    <a:lnTo>
                      <a:pt x="307" y="439"/>
                    </a:lnTo>
                    <a:lnTo>
                      <a:pt x="307" y="439"/>
                    </a:lnTo>
                    <a:lnTo>
                      <a:pt x="302" y="430"/>
                    </a:lnTo>
                    <a:lnTo>
                      <a:pt x="298" y="430"/>
                    </a:lnTo>
                    <a:lnTo>
                      <a:pt x="293" y="434"/>
                    </a:lnTo>
                    <a:lnTo>
                      <a:pt x="293" y="430"/>
                    </a:lnTo>
                    <a:lnTo>
                      <a:pt x="289" y="425"/>
                    </a:lnTo>
                    <a:lnTo>
                      <a:pt x="284" y="421"/>
                    </a:lnTo>
                    <a:lnTo>
                      <a:pt x="280" y="421"/>
                    </a:lnTo>
                    <a:lnTo>
                      <a:pt x="280" y="421"/>
                    </a:lnTo>
                    <a:lnTo>
                      <a:pt x="280" y="421"/>
                    </a:lnTo>
                    <a:lnTo>
                      <a:pt x="275" y="421"/>
                    </a:lnTo>
                    <a:lnTo>
                      <a:pt x="275" y="421"/>
                    </a:lnTo>
                    <a:lnTo>
                      <a:pt x="262" y="421"/>
                    </a:lnTo>
                    <a:lnTo>
                      <a:pt x="253" y="421"/>
                    </a:lnTo>
                    <a:lnTo>
                      <a:pt x="248" y="421"/>
                    </a:lnTo>
                    <a:lnTo>
                      <a:pt x="244" y="421"/>
                    </a:lnTo>
                    <a:lnTo>
                      <a:pt x="235" y="425"/>
                    </a:lnTo>
                    <a:lnTo>
                      <a:pt x="226" y="430"/>
                    </a:lnTo>
                    <a:lnTo>
                      <a:pt x="217" y="430"/>
                    </a:lnTo>
                    <a:lnTo>
                      <a:pt x="212" y="430"/>
                    </a:lnTo>
                    <a:lnTo>
                      <a:pt x="208" y="434"/>
                    </a:lnTo>
                    <a:lnTo>
                      <a:pt x="203" y="434"/>
                    </a:lnTo>
                    <a:lnTo>
                      <a:pt x="194" y="430"/>
                    </a:lnTo>
                    <a:lnTo>
                      <a:pt x="189" y="430"/>
                    </a:lnTo>
                    <a:lnTo>
                      <a:pt x="180" y="434"/>
                    </a:lnTo>
                    <a:lnTo>
                      <a:pt x="180" y="434"/>
                    </a:lnTo>
                    <a:lnTo>
                      <a:pt x="176" y="439"/>
                    </a:lnTo>
                    <a:lnTo>
                      <a:pt x="167" y="443"/>
                    </a:lnTo>
                    <a:lnTo>
                      <a:pt x="162" y="443"/>
                    </a:lnTo>
                    <a:lnTo>
                      <a:pt x="158" y="443"/>
                    </a:lnTo>
                    <a:lnTo>
                      <a:pt x="158" y="443"/>
                    </a:lnTo>
                    <a:lnTo>
                      <a:pt x="153" y="448"/>
                    </a:lnTo>
                    <a:lnTo>
                      <a:pt x="149" y="452"/>
                    </a:lnTo>
                    <a:lnTo>
                      <a:pt x="144" y="457"/>
                    </a:lnTo>
                    <a:lnTo>
                      <a:pt x="140" y="461"/>
                    </a:lnTo>
                    <a:lnTo>
                      <a:pt x="135" y="461"/>
                    </a:lnTo>
                    <a:lnTo>
                      <a:pt x="135" y="461"/>
                    </a:lnTo>
                    <a:lnTo>
                      <a:pt x="131" y="461"/>
                    </a:lnTo>
                    <a:lnTo>
                      <a:pt x="131" y="461"/>
                    </a:lnTo>
                    <a:lnTo>
                      <a:pt x="126" y="461"/>
                    </a:lnTo>
                    <a:lnTo>
                      <a:pt x="126" y="461"/>
                    </a:lnTo>
                    <a:lnTo>
                      <a:pt x="113" y="461"/>
                    </a:lnTo>
                    <a:lnTo>
                      <a:pt x="113" y="457"/>
                    </a:lnTo>
                    <a:lnTo>
                      <a:pt x="113" y="457"/>
                    </a:lnTo>
                    <a:lnTo>
                      <a:pt x="108" y="457"/>
                    </a:lnTo>
                    <a:lnTo>
                      <a:pt x="104" y="457"/>
                    </a:lnTo>
                    <a:lnTo>
                      <a:pt x="95" y="457"/>
                    </a:lnTo>
                    <a:lnTo>
                      <a:pt x="90" y="457"/>
                    </a:lnTo>
                    <a:lnTo>
                      <a:pt x="86" y="457"/>
                    </a:lnTo>
                    <a:lnTo>
                      <a:pt x="86" y="457"/>
                    </a:lnTo>
                    <a:lnTo>
                      <a:pt x="77" y="457"/>
                    </a:lnTo>
                    <a:lnTo>
                      <a:pt x="77" y="461"/>
                    </a:lnTo>
                    <a:lnTo>
                      <a:pt x="72" y="461"/>
                    </a:lnTo>
                    <a:lnTo>
                      <a:pt x="67" y="466"/>
                    </a:lnTo>
                    <a:lnTo>
                      <a:pt x="63" y="466"/>
                    </a:lnTo>
                    <a:lnTo>
                      <a:pt x="63" y="466"/>
                    </a:lnTo>
                    <a:lnTo>
                      <a:pt x="58" y="466"/>
                    </a:lnTo>
                    <a:lnTo>
                      <a:pt x="49" y="470"/>
                    </a:lnTo>
                    <a:lnTo>
                      <a:pt x="40" y="475"/>
                    </a:lnTo>
                    <a:lnTo>
                      <a:pt x="40" y="479"/>
                    </a:lnTo>
                    <a:lnTo>
                      <a:pt x="36" y="479"/>
                    </a:lnTo>
                    <a:lnTo>
                      <a:pt x="36" y="479"/>
                    </a:lnTo>
                    <a:lnTo>
                      <a:pt x="31" y="479"/>
                    </a:lnTo>
                    <a:lnTo>
                      <a:pt x="27" y="475"/>
                    </a:lnTo>
                    <a:lnTo>
                      <a:pt x="22" y="475"/>
                    </a:lnTo>
                    <a:lnTo>
                      <a:pt x="18" y="475"/>
                    </a:lnTo>
                    <a:lnTo>
                      <a:pt x="13" y="475"/>
                    </a:lnTo>
                    <a:lnTo>
                      <a:pt x="9" y="470"/>
                    </a:lnTo>
                    <a:lnTo>
                      <a:pt x="9" y="466"/>
                    </a:lnTo>
                    <a:lnTo>
                      <a:pt x="9" y="461"/>
                    </a:lnTo>
                    <a:lnTo>
                      <a:pt x="4" y="461"/>
                    </a:lnTo>
                    <a:lnTo>
                      <a:pt x="4" y="461"/>
                    </a:lnTo>
                    <a:lnTo>
                      <a:pt x="0" y="461"/>
                    </a:lnTo>
                    <a:lnTo>
                      <a:pt x="0" y="461"/>
                    </a:lnTo>
                    <a:lnTo>
                      <a:pt x="0" y="457"/>
                    </a:lnTo>
                    <a:lnTo>
                      <a:pt x="0" y="457"/>
                    </a:lnTo>
                    <a:lnTo>
                      <a:pt x="4" y="452"/>
                    </a:lnTo>
                    <a:lnTo>
                      <a:pt x="4" y="443"/>
                    </a:lnTo>
                    <a:lnTo>
                      <a:pt x="9" y="448"/>
                    </a:lnTo>
                    <a:lnTo>
                      <a:pt x="9" y="448"/>
                    </a:lnTo>
                    <a:lnTo>
                      <a:pt x="9" y="448"/>
                    </a:lnTo>
                    <a:lnTo>
                      <a:pt x="13" y="448"/>
                    </a:lnTo>
                    <a:lnTo>
                      <a:pt x="18" y="443"/>
                    </a:lnTo>
                    <a:lnTo>
                      <a:pt x="18" y="439"/>
                    </a:lnTo>
                    <a:lnTo>
                      <a:pt x="22" y="434"/>
                    </a:lnTo>
                    <a:lnTo>
                      <a:pt x="22" y="430"/>
                    </a:lnTo>
                    <a:lnTo>
                      <a:pt x="22" y="425"/>
                    </a:lnTo>
                    <a:lnTo>
                      <a:pt x="27" y="425"/>
                    </a:lnTo>
                    <a:lnTo>
                      <a:pt x="27" y="425"/>
                    </a:lnTo>
                    <a:lnTo>
                      <a:pt x="31" y="411"/>
                    </a:lnTo>
                    <a:lnTo>
                      <a:pt x="31" y="411"/>
                    </a:lnTo>
                    <a:lnTo>
                      <a:pt x="31" y="402"/>
                    </a:lnTo>
                    <a:lnTo>
                      <a:pt x="31" y="393"/>
                    </a:lnTo>
                    <a:lnTo>
                      <a:pt x="31" y="393"/>
                    </a:lnTo>
                    <a:lnTo>
                      <a:pt x="31" y="384"/>
                    </a:lnTo>
                    <a:lnTo>
                      <a:pt x="31" y="380"/>
                    </a:lnTo>
                    <a:lnTo>
                      <a:pt x="36" y="375"/>
                    </a:lnTo>
                    <a:lnTo>
                      <a:pt x="36" y="371"/>
                    </a:lnTo>
                    <a:lnTo>
                      <a:pt x="40" y="366"/>
                    </a:lnTo>
                    <a:lnTo>
                      <a:pt x="40" y="362"/>
                    </a:lnTo>
                    <a:lnTo>
                      <a:pt x="40" y="357"/>
                    </a:lnTo>
                    <a:lnTo>
                      <a:pt x="36" y="353"/>
                    </a:lnTo>
                    <a:lnTo>
                      <a:pt x="40" y="353"/>
                    </a:lnTo>
                    <a:lnTo>
                      <a:pt x="40" y="348"/>
                    </a:lnTo>
                    <a:lnTo>
                      <a:pt x="40" y="348"/>
                    </a:lnTo>
                    <a:lnTo>
                      <a:pt x="36" y="339"/>
                    </a:lnTo>
                    <a:lnTo>
                      <a:pt x="36" y="335"/>
                    </a:lnTo>
                    <a:lnTo>
                      <a:pt x="36" y="335"/>
                    </a:lnTo>
                    <a:lnTo>
                      <a:pt x="40" y="326"/>
                    </a:lnTo>
                    <a:lnTo>
                      <a:pt x="40" y="321"/>
                    </a:lnTo>
                    <a:lnTo>
                      <a:pt x="36" y="312"/>
                    </a:lnTo>
                    <a:lnTo>
                      <a:pt x="36" y="303"/>
                    </a:lnTo>
                    <a:lnTo>
                      <a:pt x="36" y="298"/>
                    </a:lnTo>
                    <a:lnTo>
                      <a:pt x="31" y="298"/>
                    </a:lnTo>
                    <a:lnTo>
                      <a:pt x="36" y="298"/>
                    </a:lnTo>
                    <a:lnTo>
                      <a:pt x="36" y="298"/>
                    </a:lnTo>
                    <a:lnTo>
                      <a:pt x="36" y="298"/>
                    </a:lnTo>
                    <a:lnTo>
                      <a:pt x="36" y="298"/>
                    </a:lnTo>
                    <a:lnTo>
                      <a:pt x="36" y="298"/>
                    </a:lnTo>
                    <a:lnTo>
                      <a:pt x="36" y="298"/>
                    </a:lnTo>
                    <a:lnTo>
                      <a:pt x="36" y="294"/>
                    </a:lnTo>
                    <a:lnTo>
                      <a:pt x="36" y="298"/>
                    </a:lnTo>
                    <a:lnTo>
                      <a:pt x="36" y="298"/>
                    </a:lnTo>
                    <a:lnTo>
                      <a:pt x="36" y="303"/>
                    </a:lnTo>
                    <a:lnTo>
                      <a:pt x="36" y="307"/>
                    </a:lnTo>
                    <a:lnTo>
                      <a:pt x="40" y="307"/>
                    </a:lnTo>
                    <a:lnTo>
                      <a:pt x="40" y="307"/>
                    </a:lnTo>
                    <a:lnTo>
                      <a:pt x="40" y="303"/>
                    </a:lnTo>
                    <a:lnTo>
                      <a:pt x="45" y="303"/>
                    </a:lnTo>
                    <a:lnTo>
                      <a:pt x="45" y="298"/>
                    </a:lnTo>
                    <a:lnTo>
                      <a:pt x="40" y="298"/>
                    </a:lnTo>
                    <a:lnTo>
                      <a:pt x="40" y="298"/>
                    </a:lnTo>
                    <a:lnTo>
                      <a:pt x="40" y="294"/>
                    </a:lnTo>
                    <a:lnTo>
                      <a:pt x="40" y="289"/>
                    </a:lnTo>
                    <a:lnTo>
                      <a:pt x="40" y="289"/>
                    </a:lnTo>
                    <a:lnTo>
                      <a:pt x="40" y="285"/>
                    </a:lnTo>
                    <a:lnTo>
                      <a:pt x="45" y="289"/>
                    </a:lnTo>
                    <a:lnTo>
                      <a:pt x="45" y="289"/>
                    </a:lnTo>
                    <a:lnTo>
                      <a:pt x="45" y="289"/>
                    </a:lnTo>
                    <a:lnTo>
                      <a:pt x="45" y="294"/>
                    </a:lnTo>
                    <a:lnTo>
                      <a:pt x="40" y="294"/>
                    </a:lnTo>
                    <a:lnTo>
                      <a:pt x="40" y="298"/>
                    </a:lnTo>
                    <a:lnTo>
                      <a:pt x="45" y="298"/>
                    </a:lnTo>
                    <a:lnTo>
                      <a:pt x="45" y="298"/>
                    </a:lnTo>
                    <a:lnTo>
                      <a:pt x="45" y="298"/>
                    </a:lnTo>
                    <a:lnTo>
                      <a:pt x="45" y="294"/>
                    </a:lnTo>
                    <a:lnTo>
                      <a:pt x="45" y="294"/>
                    </a:lnTo>
                    <a:lnTo>
                      <a:pt x="45" y="298"/>
                    </a:lnTo>
                    <a:lnTo>
                      <a:pt x="45" y="303"/>
                    </a:lnTo>
                    <a:lnTo>
                      <a:pt x="45" y="303"/>
                    </a:lnTo>
                    <a:lnTo>
                      <a:pt x="49" y="303"/>
                    </a:lnTo>
                    <a:lnTo>
                      <a:pt x="49" y="303"/>
                    </a:lnTo>
                    <a:lnTo>
                      <a:pt x="49" y="298"/>
                    </a:lnTo>
                    <a:lnTo>
                      <a:pt x="54" y="294"/>
                    </a:lnTo>
                    <a:lnTo>
                      <a:pt x="54" y="294"/>
                    </a:lnTo>
                    <a:lnTo>
                      <a:pt x="49" y="285"/>
                    </a:lnTo>
                    <a:lnTo>
                      <a:pt x="49" y="280"/>
                    </a:lnTo>
                    <a:lnTo>
                      <a:pt x="49" y="276"/>
                    </a:lnTo>
                    <a:lnTo>
                      <a:pt x="49" y="267"/>
                    </a:lnTo>
                    <a:lnTo>
                      <a:pt x="49" y="267"/>
                    </a:lnTo>
                    <a:lnTo>
                      <a:pt x="49" y="262"/>
                    </a:lnTo>
                    <a:lnTo>
                      <a:pt x="49" y="258"/>
                    </a:lnTo>
                    <a:lnTo>
                      <a:pt x="49" y="258"/>
                    </a:lnTo>
                    <a:lnTo>
                      <a:pt x="54" y="253"/>
                    </a:lnTo>
                    <a:lnTo>
                      <a:pt x="54" y="249"/>
                    </a:lnTo>
                    <a:lnTo>
                      <a:pt x="58" y="244"/>
                    </a:lnTo>
                    <a:lnTo>
                      <a:pt x="63" y="240"/>
                    </a:lnTo>
                    <a:lnTo>
                      <a:pt x="63" y="240"/>
                    </a:lnTo>
                    <a:lnTo>
                      <a:pt x="63" y="235"/>
                    </a:lnTo>
                    <a:lnTo>
                      <a:pt x="63" y="235"/>
                    </a:lnTo>
                    <a:lnTo>
                      <a:pt x="63" y="231"/>
                    </a:lnTo>
                    <a:lnTo>
                      <a:pt x="63" y="226"/>
                    </a:lnTo>
                    <a:lnTo>
                      <a:pt x="67" y="222"/>
                    </a:lnTo>
                    <a:lnTo>
                      <a:pt x="72" y="213"/>
                    </a:lnTo>
                    <a:lnTo>
                      <a:pt x="72" y="213"/>
                    </a:lnTo>
                    <a:lnTo>
                      <a:pt x="77" y="213"/>
                    </a:lnTo>
                    <a:lnTo>
                      <a:pt x="77" y="213"/>
                    </a:lnTo>
                    <a:lnTo>
                      <a:pt x="72" y="217"/>
                    </a:lnTo>
                    <a:lnTo>
                      <a:pt x="72" y="222"/>
                    </a:lnTo>
                    <a:lnTo>
                      <a:pt x="72" y="226"/>
                    </a:lnTo>
                    <a:lnTo>
                      <a:pt x="72" y="226"/>
                    </a:lnTo>
                    <a:lnTo>
                      <a:pt x="77" y="222"/>
                    </a:lnTo>
                    <a:lnTo>
                      <a:pt x="77" y="222"/>
                    </a:lnTo>
                    <a:lnTo>
                      <a:pt x="77" y="222"/>
                    </a:lnTo>
                    <a:lnTo>
                      <a:pt x="81" y="213"/>
                    </a:lnTo>
                    <a:lnTo>
                      <a:pt x="86" y="213"/>
                    </a:lnTo>
                    <a:lnTo>
                      <a:pt x="90" y="213"/>
                    </a:lnTo>
                    <a:lnTo>
                      <a:pt x="95" y="208"/>
                    </a:lnTo>
                    <a:lnTo>
                      <a:pt x="99" y="208"/>
                    </a:lnTo>
                    <a:lnTo>
                      <a:pt x="104" y="203"/>
                    </a:lnTo>
                    <a:lnTo>
                      <a:pt x="108" y="199"/>
                    </a:lnTo>
                    <a:lnTo>
                      <a:pt x="108" y="199"/>
                    </a:lnTo>
                    <a:lnTo>
                      <a:pt x="113" y="199"/>
                    </a:lnTo>
                    <a:lnTo>
                      <a:pt x="122" y="190"/>
                    </a:lnTo>
                    <a:lnTo>
                      <a:pt x="126" y="190"/>
                    </a:lnTo>
                    <a:lnTo>
                      <a:pt x="126" y="190"/>
                    </a:lnTo>
                    <a:lnTo>
                      <a:pt x="131" y="190"/>
                    </a:lnTo>
                    <a:lnTo>
                      <a:pt x="131" y="190"/>
                    </a:lnTo>
                    <a:lnTo>
                      <a:pt x="135" y="190"/>
                    </a:lnTo>
                    <a:lnTo>
                      <a:pt x="135" y="190"/>
                    </a:lnTo>
                    <a:lnTo>
                      <a:pt x="144" y="190"/>
                    </a:lnTo>
                    <a:lnTo>
                      <a:pt x="144" y="190"/>
                    </a:lnTo>
                    <a:lnTo>
                      <a:pt x="149" y="185"/>
                    </a:lnTo>
                    <a:lnTo>
                      <a:pt x="153" y="185"/>
                    </a:lnTo>
                    <a:lnTo>
                      <a:pt x="158" y="185"/>
                    </a:lnTo>
                    <a:lnTo>
                      <a:pt x="162" y="181"/>
                    </a:lnTo>
                    <a:lnTo>
                      <a:pt x="171" y="176"/>
                    </a:lnTo>
                    <a:lnTo>
                      <a:pt x="176" y="176"/>
                    </a:lnTo>
                    <a:lnTo>
                      <a:pt x="176" y="181"/>
                    </a:lnTo>
                    <a:lnTo>
                      <a:pt x="180" y="176"/>
                    </a:lnTo>
                    <a:lnTo>
                      <a:pt x="189" y="176"/>
                    </a:lnTo>
                    <a:lnTo>
                      <a:pt x="194" y="176"/>
                    </a:lnTo>
                    <a:lnTo>
                      <a:pt x="203" y="172"/>
                    </a:lnTo>
                    <a:lnTo>
                      <a:pt x="203" y="172"/>
                    </a:lnTo>
                    <a:lnTo>
                      <a:pt x="208" y="167"/>
                    </a:lnTo>
                    <a:lnTo>
                      <a:pt x="212" y="167"/>
                    </a:lnTo>
                    <a:lnTo>
                      <a:pt x="217" y="163"/>
                    </a:lnTo>
                    <a:lnTo>
                      <a:pt x="217" y="158"/>
                    </a:lnTo>
                    <a:lnTo>
                      <a:pt x="217" y="154"/>
                    </a:lnTo>
                    <a:lnTo>
                      <a:pt x="221" y="154"/>
                    </a:lnTo>
                    <a:lnTo>
                      <a:pt x="221" y="149"/>
                    </a:lnTo>
                    <a:lnTo>
                      <a:pt x="226" y="149"/>
                    </a:lnTo>
                    <a:lnTo>
                      <a:pt x="226" y="149"/>
                    </a:lnTo>
                    <a:lnTo>
                      <a:pt x="235" y="145"/>
                    </a:lnTo>
                    <a:lnTo>
                      <a:pt x="235" y="140"/>
                    </a:lnTo>
                    <a:lnTo>
                      <a:pt x="235" y="140"/>
                    </a:lnTo>
                    <a:lnTo>
                      <a:pt x="235" y="140"/>
                    </a:lnTo>
                    <a:lnTo>
                      <a:pt x="235" y="140"/>
                    </a:lnTo>
                    <a:lnTo>
                      <a:pt x="235" y="136"/>
                    </a:lnTo>
                    <a:lnTo>
                      <a:pt x="235" y="131"/>
                    </a:lnTo>
                    <a:lnTo>
                      <a:pt x="235" y="127"/>
                    </a:lnTo>
                    <a:lnTo>
                      <a:pt x="235" y="127"/>
                    </a:lnTo>
                    <a:lnTo>
                      <a:pt x="239" y="122"/>
                    </a:lnTo>
                    <a:lnTo>
                      <a:pt x="239" y="122"/>
                    </a:lnTo>
                    <a:lnTo>
                      <a:pt x="239" y="118"/>
                    </a:lnTo>
                    <a:lnTo>
                      <a:pt x="244" y="118"/>
                    </a:lnTo>
                    <a:lnTo>
                      <a:pt x="244" y="118"/>
                    </a:lnTo>
                    <a:lnTo>
                      <a:pt x="248" y="113"/>
                    </a:lnTo>
                    <a:lnTo>
                      <a:pt x="248" y="113"/>
                    </a:lnTo>
                    <a:lnTo>
                      <a:pt x="248" y="109"/>
                    </a:lnTo>
                    <a:lnTo>
                      <a:pt x="253" y="109"/>
                    </a:lnTo>
                    <a:lnTo>
                      <a:pt x="253" y="109"/>
                    </a:lnTo>
                    <a:lnTo>
                      <a:pt x="253" y="113"/>
                    </a:lnTo>
                    <a:lnTo>
                      <a:pt x="253" y="118"/>
                    </a:lnTo>
                    <a:lnTo>
                      <a:pt x="257" y="122"/>
                    </a:lnTo>
                    <a:lnTo>
                      <a:pt x="257" y="127"/>
                    </a:lnTo>
                    <a:lnTo>
                      <a:pt x="257" y="127"/>
                    </a:lnTo>
                    <a:lnTo>
                      <a:pt x="257" y="131"/>
                    </a:lnTo>
                    <a:lnTo>
                      <a:pt x="257" y="131"/>
                    </a:lnTo>
                    <a:lnTo>
                      <a:pt x="257" y="131"/>
                    </a:lnTo>
                    <a:lnTo>
                      <a:pt x="257" y="127"/>
                    </a:lnTo>
                    <a:lnTo>
                      <a:pt x="262" y="127"/>
                    </a:lnTo>
                    <a:lnTo>
                      <a:pt x="262" y="122"/>
                    </a:lnTo>
                    <a:lnTo>
                      <a:pt x="262" y="122"/>
                    </a:lnTo>
                    <a:lnTo>
                      <a:pt x="262" y="122"/>
                    </a:lnTo>
                    <a:lnTo>
                      <a:pt x="262" y="122"/>
                    </a:lnTo>
                    <a:lnTo>
                      <a:pt x="262" y="122"/>
                    </a:lnTo>
                    <a:lnTo>
                      <a:pt x="262" y="122"/>
                    </a:lnTo>
                    <a:lnTo>
                      <a:pt x="266" y="122"/>
                    </a:lnTo>
                    <a:lnTo>
                      <a:pt x="266" y="122"/>
                    </a:lnTo>
                    <a:lnTo>
                      <a:pt x="266" y="118"/>
                    </a:lnTo>
                    <a:lnTo>
                      <a:pt x="266" y="118"/>
                    </a:lnTo>
                    <a:lnTo>
                      <a:pt x="266" y="118"/>
                    </a:lnTo>
                    <a:lnTo>
                      <a:pt x="266" y="118"/>
                    </a:lnTo>
                    <a:lnTo>
                      <a:pt x="262" y="113"/>
                    </a:lnTo>
                    <a:lnTo>
                      <a:pt x="262" y="113"/>
                    </a:lnTo>
                    <a:lnTo>
                      <a:pt x="262" y="109"/>
                    </a:lnTo>
                    <a:lnTo>
                      <a:pt x="262" y="109"/>
                    </a:lnTo>
                    <a:lnTo>
                      <a:pt x="262" y="109"/>
                    </a:lnTo>
                    <a:lnTo>
                      <a:pt x="262" y="109"/>
                    </a:lnTo>
                    <a:lnTo>
                      <a:pt x="266" y="109"/>
                    </a:lnTo>
                    <a:lnTo>
                      <a:pt x="266" y="109"/>
                    </a:lnTo>
                    <a:lnTo>
                      <a:pt x="266" y="104"/>
                    </a:lnTo>
                    <a:lnTo>
                      <a:pt x="266" y="104"/>
                    </a:lnTo>
                    <a:lnTo>
                      <a:pt x="266" y="104"/>
                    </a:lnTo>
                    <a:lnTo>
                      <a:pt x="266" y="109"/>
                    </a:lnTo>
                    <a:lnTo>
                      <a:pt x="271" y="109"/>
                    </a:lnTo>
                    <a:lnTo>
                      <a:pt x="271" y="104"/>
                    </a:lnTo>
                    <a:lnTo>
                      <a:pt x="271" y="104"/>
                    </a:lnTo>
                    <a:lnTo>
                      <a:pt x="275" y="104"/>
                    </a:lnTo>
                    <a:lnTo>
                      <a:pt x="275" y="109"/>
                    </a:lnTo>
                    <a:lnTo>
                      <a:pt x="275" y="109"/>
                    </a:lnTo>
                    <a:lnTo>
                      <a:pt x="280" y="109"/>
                    </a:lnTo>
                    <a:lnTo>
                      <a:pt x="280" y="109"/>
                    </a:lnTo>
                    <a:lnTo>
                      <a:pt x="284" y="109"/>
                    </a:lnTo>
                    <a:lnTo>
                      <a:pt x="284" y="109"/>
                    </a:lnTo>
                    <a:lnTo>
                      <a:pt x="284" y="109"/>
                    </a:lnTo>
                    <a:lnTo>
                      <a:pt x="284" y="109"/>
                    </a:lnTo>
                    <a:lnTo>
                      <a:pt x="280" y="109"/>
                    </a:lnTo>
                    <a:lnTo>
                      <a:pt x="280" y="109"/>
                    </a:lnTo>
                    <a:lnTo>
                      <a:pt x="280" y="104"/>
                    </a:lnTo>
                    <a:lnTo>
                      <a:pt x="280" y="104"/>
                    </a:lnTo>
                    <a:lnTo>
                      <a:pt x="280" y="104"/>
                    </a:lnTo>
                    <a:lnTo>
                      <a:pt x="280" y="104"/>
                    </a:lnTo>
                    <a:lnTo>
                      <a:pt x="280" y="104"/>
                    </a:lnTo>
                    <a:lnTo>
                      <a:pt x="280" y="104"/>
                    </a:lnTo>
                    <a:lnTo>
                      <a:pt x="284" y="100"/>
                    </a:lnTo>
                    <a:lnTo>
                      <a:pt x="284" y="100"/>
                    </a:lnTo>
                    <a:lnTo>
                      <a:pt x="284" y="100"/>
                    </a:lnTo>
                    <a:lnTo>
                      <a:pt x="284" y="95"/>
                    </a:lnTo>
                    <a:lnTo>
                      <a:pt x="284" y="95"/>
                    </a:lnTo>
                    <a:lnTo>
                      <a:pt x="280" y="100"/>
                    </a:lnTo>
                    <a:lnTo>
                      <a:pt x="280" y="95"/>
                    </a:lnTo>
                    <a:lnTo>
                      <a:pt x="280" y="95"/>
                    </a:lnTo>
                    <a:lnTo>
                      <a:pt x="280" y="90"/>
                    </a:lnTo>
                    <a:lnTo>
                      <a:pt x="284" y="90"/>
                    </a:lnTo>
                    <a:lnTo>
                      <a:pt x="284" y="90"/>
                    </a:lnTo>
                    <a:lnTo>
                      <a:pt x="284" y="90"/>
                    </a:lnTo>
                    <a:lnTo>
                      <a:pt x="284" y="90"/>
                    </a:lnTo>
                    <a:lnTo>
                      <a:pt x="289" y="86"/>
                    </a:lnTo>
                    <a:lnTo>
                      <a:pt x="289" y="86"/>
                    </a:lnTo>
                    <a:lnTo>
                      <a:pt x="289" y="86"/>
                    </a:lnTo>
                    <a:lnTo>
                      <a:pt x="289" y="86"/>
                    </a:lnTo>
                    <a:lnTo>
                      <a:pt x="293" y="86"/>
                    </a:lnTo>
                    <a:lnTo>
                      <a:pt x="293" y="90"/>
                    </a:lnTo>
                    <a:lnTo>
                      <a:pt x="293" y="90"/>
                    </a:lnTo>
                    <a:lnTo>
                      <a:pt x="293" y="86"/>
                    </a:lnTo>
                    <a:lnTo>
                      <a:pt x="293" y="86"/>
                    </a:lnTo>
                    <a:lnTo>
                      <a:pt x="293" y="86"/>
                    </a:lnTo>
                    <a:lnTo>
                      <a:pt x="293" y="86"/>
                    </a:lnTo>
                    <a:lnTo>
                      <a:pt x="289" y="86"/>
                    </a:lnTo>
                    <a:lnTo>
                      <a:pt x="293" y="86"/>
                    </a:lnTo>
                    <a:lnTo>
                      <a:pt x="289" y="81"/>
                    </a:lnTo>
                    <a:lnTo>
                      <a:pt x="293" y="81"/>
                    </a:lnTo>
                    <a:lnTo>
                      <a:pt x="293" y="81"/>
                    </a:lnTo>
                    <a:lnTo>
                      <a:pt x="293" y="81"/>
                    </a:lnTo>
                    <a:lnTo>
                      <a:pt x="293" y="81"/>
                    </a:lnTo>
                    <a:lnTo>
                      <a:pt x="293" y="81"/>
                    </a:lnTo>
                    <a:lnTo>
                      <a:pt x="293" y="81"/>
                    </a:lnTo>
                    <a:lnTo>
                      <a:pt x="298" y="81"/>
                    </a:lnTo>
                    <a:lnTo>
                      <a:pt x="298" y="81"/>
                    </a:lnTo>
                    <a:lnTo>
                      <a:pt x="298" y="81"/>
                    </a:lnTo>
                    <a:lnTo>
                      <a:pt x="302" y="81"/>
                    </a:lnTo>
                    <a:lnTo>
                      <a:pt x="302" y="81"/>
                    </a:lnTo>
                    <a:lnTo>
                      <a:pt x="298" y="77"/>
                    </a:lnTo>
                    <a:lnTo>
                      <a:pt x="298" y="77"/>
                    </a:lnTo>
                    <a:lnTo>
                      <a:pt x="298" y="77"/>
                    </a:lnTo>
                    <a:lnTo>
                      <a:pt x="298" y="72"/>
                    </a:lnTo>
                    <a:lnTo>
                      <a:pt x="302" y="72"/>
                    </a:lnTo>
                    <a:lnTo>
                      <a:pt x="302" y="72"/>
                    </a:lnTo>
                    <a:lnTo>
                      <a:pt x="302" y="72"/>
                    </a:lnTo>
                    <a:lnTo>
                      <a:pt x="302" y="72"/>
                    </a:lnTo>
                    <a:lnTo>
                      <a:pt x="307" y="68"/>
                    </a:lnTo>
                    <a:lnTo>
                      <a:pt x="307" y="68"/>
                    </a:lnTo>
                    <a:lnTo>
                      <a:pt x="307" y="68"/>
                    </a:lnTo>
                    <a:lnTo>
                      <a:pt x="307" y="63"/>
                    </a:lnTo>
                    <a:lnTo>
                      <a:pt x="307" y="63"/>
                    </a:lnTo>
                    <a:lnTo>
                      <a:pt x="311" y="68"/>
                    </a:lnTo>
                    <a:lnTo>
                      <a:pt x="307" y="68"/>
                    </a:lnTo>
                    <a:lnTo>
                      <a:pt x="307" y="68"/>
                    </a:lnTo>
                    <a:lnTo>
                      <a:pt x="307" y="72"/>
                    </a:lnTo>
                    <a:lnTo>
                      <a:pt x="307" y="72"/>
                    </a:lnTo>
                    <a:lnTo>
                      <a:pt x="307" y="68"/>
                    </a:lnTo>
                    <a:lnTo>
                      <a:pt x="307" y="68"/>
                    </a:lnTo>
                    <a:lnTo>
                      <a:pt x="311" y="68"/>
                    </a:lnTo>
                    <a:lnTo>
                      <a:pt x="311" y="72"/>
                    </a:lnTo>
                    <a:lnTo>
                      <a:pt x="311" y="72"/>
                    </a:lnTo>
                    <a:lnTo>
                      <a:pt x="311" y="72"/>
                    </a:lnTo>
                    <a:lnTo>
                      <a:pt x="311" y="72"/>
                    </a:lnTo>
                    <a:lnTo>
                      <a:pt x="316" y="68"/>
                    </a:lnTo>
                    <a:lnTo>
                      <a:pt x="316" y="68"/>
                    </a:lnTo>
                    <a:lnTo>
                      <a:pt x="316" y="68"/>
                    </a:lnTo>
                    <a:lnTo>
                      <a:pt x="316" y="63"/>
                    </a:lnTo>
                    <a:lnTo>
                      <a:pt x="316" y="63"/>
                    </a:lnTo>
                    <a:lnTo>
                      <a:pt x="316" y="63"/>
                    </a:lnTo>
                    <a:lnTo>
                      <a:pt x="316" y="63"/>
                    </a:lnTo>
                    <a:lnTo>
                      <a:pt x="316" y="59"/>
                    </a:lnTo>
                    <a:lnTo>
                      <a:pt x="316" y="59"/>
                    </a:lnTo>
                    <a:lnTo>
                      <a:pt x="320" y="59"/>
                    </a:lnTo>
                    <a:lnTo>
                      <a:pt x="320" y="63"/>
                    </a:lnTo>
                    <a:lnTo>
                      <a:pt x="320" y="63"/>
                    </a:lnTo>
                    <a:lnTo>
                      <a:pt x="320" y="63"/>
                    </a:lnTo>
                    <a:lnTo>
                      <a:pt x="320" y="63"/>
                    </a:lnTo>
                    <a:lnTo>
                      <a:pt x="320" y="59"/>
                    </a:lnTo>
                    <a:lnTo>
                      <a:pt x="325" y="63"/>
                    </a:lnTo>
                    <a:lnTo>
                      <a:pt x="325" y="63"/>
                    </a:lnTo>
                    <a:lnTo>
                      <a:pt x="325" y="63"/>
                    </a:lnTo>
                    <a:lnTo>
                      <a:pt x="330" y="59"/>
                    </a:lnTo>
                    <a:lnTo>
                      <a:pt x="330" y="59"/>
                    </a:lnTo>
                    <a:lnTo>
                      <a:pt x="330" y="54"/>
                    </a:lnTo>
                    <a:lnTo>
                      <a:pt x="334" y="54"/>
                    </a:lnTo>
                    <a:lnTo>
                      <a:pt x="334" y="54"/>
                    </a:lnTo>
                    <a:lnTo>
                      <a:pt x="334" y="59"/>
                    </a:lnTo>
                    <a:lnTo>
                      <a:pt x="339" y="59"/>
                    </a:lnTo>
                    <a:lnTo>
                      <a:pt x="339" y="63"/>
                    </a:lnTo>
                    <a:lnTo>
                      <a:pt x="343" y="63"/>
                    </a:lnTo>
                    <a:lnTo>
                      <a:pt x="343" y="63"/>
                    </a:lnTo>
                    <a:lnTo>
                      <a:pt x="343" y="68"/>
                    </a:lnTo>
                    <a:lnTo>
                      <a:pt x="348" y="72"/>
                    </a:lnTo>
                    <a:lnTo>
                      <a:pt x="352" y="77"/>
                    </a:lnTo>
                    <a:lnTo>
                      <a:pt x="352" y="77"/>
                    </a:lnTo>
                    <a:lnTo>
                      <a:pt x="348" y="77"/>
                    </a:lnTo>
                    <a:lnTo>
                      <a:pt x="348" y="81"/>
                    </a:lnTo>
                    <a:lnTo>
                      <a:pt x="348" y="81"/>
                    </a:lnTo>
                    <a:lnTo>
                      <a:pt x="343" y="90"/>
                    </a:lnTo>
                    <a:lnTo>
                      <a:pt x="348" y="86"/>
                    </a:lnTo>
                    <a:lnTo>
                      <a:pt x="348" y="86"/>
                    </a:lnTo>
                    <a:lnTo>
                      <a:pt x="348" y="86"/>
                    </a:lnTo>
                    <a:lnTo>
                      <a:pt x="348" y="86"/>
                    </a:lnTo>
                    <a:lnTo>
                      <a:pt x="348" y="86"/>
                    </a:lnTo>
                    <a:lnTo>
                      <a:pt x="348" y="86"/>
                    </a:lnTo>
                    <a:lnTo>
                      <a:pt x="348" y="81"/>
                    </a:lnTo>
                    <a:lnTo>
                      <a:pt x="348" y="81"/>
                    </a:lnTo>
                    <a:lnTo>
                      <a:pt x="348" y="81"/>
                    </a:lnTo>
                    <a:lnTo>
                      <a:pt x="352" y="81"/>
                    </a:lnTo>
                    <a:lnTo>
                      <a:pt x="352" y="81"/>
                    </a:lnTo>
                    <a:lnTo>
                      <a:pt x="352" y="77"/>
                    </a:lnTo>
                    <a:lnTo>
                      <a:pt x="352" y="77"/>
                    </a:lnTo>
                    <a:lnTo>
                      <a:pt x="357" y="77"/>
                    </a:lnTo>
                    <a:lnTo>
                      <a:pt x="357" y="77"/>
                    </a:lnTo>
                    <a:lnTo>
                      <a:pt x="357" y="77"/>
                    </a:lnTo>
                    <a:lnTo>
                      <a:pt x="366" y="81"/>
                    </a:lnTo>
                    <a:lnTo>
                      <a:pt x="366" y="81"/>
                    </a:lnTo>
                    <a:lnTo>
                      <a:pt x="366" y="86"/>
                    </a:lnTo>
                    <a:lnTo>
                      <a:pt x="366" y="86"/>
                    </a:lnTo>
                    <a:lnTo>
                      <a:pt x="366" y="86"/>
                    </a:lnTo>
                    <a:lnTo>
                      <a:pt x="366" y="81"/>
                    </a:lnTo>
                    <a:lnTo>
                      <a:pt x="366" y="81"/>
                    </a:lnTo>
                    <a:lnTo>
                      <a:pt x="370" y="81"/>
                    </a:lnTo>
                    <a:lnTo>
                      <a:pt x="370" y="81"/>
                    </a:lnTo>
                    <a:lnTo>
                      <a:pt x="370" y="81"/>
                    </a:lnTo>
                    <a:lnTo>
                      <a:pt x="370" y="86"/>
                    </a:lnTo>
                    <a:lnTo>
                      <a:pt x="375" y="86"/>
                    </a:lnTo>
                    <a:lnTo>
                      <a:pt x="375" y="86"/>
                    </a:lnTo>
                    <a:lnTo>
                      <a:pt x="375" y="81"/>
                    </a:lnTo>
                    <a:lnTo>
                      <a:pt x="375" y="81"/>
                    </a:lnTo>
                    <a:lnTo>
                      <a:pt x="375" y="81"/>
                    </a:lnTo>
                    <a:lnTo>
                      <a:pt x="375" y="81"/>
                    </a:lnTo>
                    <a:lnTo>
                      <a:pt x="379" y="77"/>
                    </a:lnTo>
                    <a:lnTo>
                      <a:pt x="379" y="77"/>
                    </a:lnTo>
                    <a:lnTo>
                      <a:pt x="375" y="77"/>
                    </a:lnTo>
                    <a:lnTo>
                      <a:pt x="375" y="77"/>
                    </a:lnTo>
                    <a:lnTo>
                      <a:pt x="375" y="77"/>
                    </a:lnTo>
                    <a:lnTo>
                      <a:pt x="375" y="72"/>
                    </a:lnTo>
                    <a:lnTo>
                      <a:pt x="375" y="72"/>
                    </a:lnTo>
                    <a:lnTo>
                      <a:pt x="375" y="72"/>
                    </a:lnTo>
                    <a:lnTo>
                      <a:pt x="375" y="72"/>
                    </a:lnTo>
                    <a:lnTo>
                      <a:pt x="370" y="68"/>
                    </a:lnTo>
                    <a:lnTo>
                      <a:pt x="375" y="68"/>
                    </a:lnTo>
                    <a:lnTo>
                      <a:pt x="379" y="63"/>
                    </a:lnTo>
                    <a:lnTo>
                      <a:pt x="379" y="63"/>
                    </a:lnTo>
                    <a:lnTo>
                      <a:pt x="379" y="59"/>
                    </a:lnTo>
                    <a:lnTo>
                      <a:pt x="379" y="59"/>
                    </a:lnTo>
                    <a:lnTo>
                      <a:pt x="384" y="54"/>
                    </a:lnTo>
                    <a:lnTo>
                      <a:pt x="384" y="54"/>
                    </a:lnTo>
                    <a:lnTo>
                      <a:pt x="384" y="54"/>
                    </a:lnTo>
                    <a:lnTo>
                      <a:pt x="384" y="50"/>
                    </a:lnTo>
                    <a:lnTo>
                      <a:pt x="388" y="50"/>
                    </a:lnTo>
                    <a:lnTo>
                      <a:pt x="388" y="50"/>
                    </a:lnTo>
                    <a:lnTo>
                      <a:pt x="388" y="50"/>
                    </a:lnTo>
                    <a:lnTo>
                      <a:pt x="393" y="50"/>
                    </a:lnTo>
                    <a:lnTo>
                      <a:pt x="388" y="45"/>
                    </a:lnTo>
                    <a:lnTo>
                      <a:pt x="393" y="41"/>
                    </a:lnTo>
                    <a:lnTo>
                      <a:pt x="393" y="41"/>
                    </a:lnTo>
                    <a:lnTo>
                      <a:pt x="393" y="41"/>
                    </a:lnTo>
                    <a:lnTo>
                      <a:pt x="397" y="36"/>
                    </a:lnTo>
                    <a:lnTo>
                      <a:pt x="397" y="36"/>
                    </a:lnTo>
                    <a:lnTo>
                      <a:pt x="397" y="36"/>
                    </a:lnTo>
                    <a:lnTo>
                      <a:pt x="402" y="36"/>
                    </a:lnTo>
                    <a:lnTo>
                      <a:pt x="402" y="32"/>
                    </a:lnTo>
                    <a:lnTo>
                      <a:pt x="402" y="32"/>
                    </a:lnTo>
                    <a:lnTo>
                      <a:pt x="402" y="27"/>
                    </a:lnTo>
                    <a:lnTo>
                      <a:pt x="402" y="32"/>
                    </a:lnTo>
                    <a:lnTo>
                      <a:pt x="402" y="32"/>
                    </a:lnTo>
                    <a:lnTo>
                      <a:pt x="406" y="32"/>
                    </a:lnTo>
                    <a:lnTo>
                      <a:pt x="406" y="32"/>
                    </a:lnTo>
                    <a:lnTo>
                      <a:pt x="406" y="32"/>
                    </a:lnTo>
                    <a:lnTo>
                      <a:pt x="406" y="27"/>
                    </a:lnTo>
                    <a:lnTo>
                      <a:pt x="406" y="27"/>
                    </a:lnTo>
                    <a:lnTo>
                      <a:pt x="406" y="27"/>
                    </a:lnTo>
                    <a:lnTo>
                      <a:pt x="411" y="27"/>
                    </a:lnTo>
                    <a:lnTo>
                      <a:pt x="411" y="27"/>
                    </a:lnTo>
                    <a:lnTo>
                      <a:pt x="411" y="27"/>
                    </a:lnTo>
                    <a:lnTo>
                      <a:pt x="411" y="23"/>
                    </a:lnTo>
                    <a:lnTo>
                      <a:pt x="415" y="23"/>
                    </a:lnTo>
                    <a:lnTo>
                      <a:pt x="415" y="23"/>
                    </a:lnTo>
                    <a:lnTo>
                      <a:pt x="415" y="23"/>
                    </a:lnTo>
                    <a:lnTo>
                      <a:pt x="415" y="27"/>
                    </a:lnTo>
                    <a:lnTo>
                      <a:pt x="415" y="27"/>
                    </a:lnTo>
                    <a:lnTo>
                      <a:pt x="420" y="27"/>
                    </a:lnTo>
                    <a:lnTo>
                      <a:pt x="424" y="27"/>
                    </a:lnTo>
                    <a:lnTo>
                      <a:pt x="424" y="27"/>
                    </a:lnTo>
                    <a:lnTo>
                      <a:pt x="424" y="27"/>
                    </a:lnTo>
                    <a:lnTo>
                      <a:pt x="429" y="27"/>
                    </a:lnTo>
                    <a:lnTo>
                      <a:pt x="429" y="27"/>
                    </a:lnTo>
                    <a:lnTo>
                      <a:pt x="433" y="27"/>
                    </a:lnTo>
                    <a:lnTo>
                      <a:pt x="433" y="27"/>
                    </a:lnTo>
                    <a:lnTo>
                      <a:pt x="433" y="27"/>
                    </a:lnTo>
                    <a:lnTo>
                      <a:pt x="433" y="23"/>
                    </a:lnTo>
                    <a:lnTo>
                      <a:pt x="438" y="23"/>
                    </a:lnTo>
                    <a:lnTo>
                      <a:pt x="438" y="23"/>
                    </a:lnTo>
                    <a:lnTo>
                      <a:pt x="438" y="23"/>
                    </a:lnTo>
                    <a:lnTo>
                      <a:pt x="438" y="23"/>
                    </a:lnTo>
                    <a:lnTo>
                      <a:pt x="438" y="23"/>
                    </a:lnTo>
                    <a:lnTo>
                      <a:pt x="438" y="18"/>
                    </a:lnTo>
                    <a:lnTo>
                      <a:pt x="438" y="18"/>
                    </a:lnTo>
                    <a:lnTo>
                      <a:pt x="438" y="14"/>
                    </a:lnTo>
                    <a:lnTo>
                      <a:pt x="438" y="9"/>
                    </a:lnTo>
                    <a:lnTo>
                      <a:pt x="433" y="9"/>
                    </a:lnTo>
                    <a:lnTo>
                      <a:pt x="429" y="9"/>
                    </a:lnTo>
                    <a:lnTo>
                      <a:pt x="429" y="9"/>
                    </a:lnTo>
                    <a:lnTo>
                      <a:pt x="429" y="9"/>
                    </a:lnTo>
                    <a:lnTo>
                      <a:pt x="424" y="9"/>
                    </a:lnTo>
                    <a:lnTo>
                      <a:pt x="424" y="5"/>
                    </a:lnTo>
                    <a:lnTo>
                      <a:pt x="429" y="5"/>
                    </a:lnTo>
                    <a:lnTo>
                      <a:pt x="429" y="5"/>
                    </a:lnTo>
                    <a:lnTo>
                      <a:pt x="429" y="5"/>
                    </a:lnTo>
                    <a:lnTo>
                      <a:pt x="433" y="9"/>
                    </a:lnTo>
                    <a:lnTo>
                      <a:pt x="433" y="9"/>
                    </a:lnTo>
                    <a:lnTo>
                      <a:pt x="433" y="5"/>
                    </a:lnTo>
                    <a:lnTo>
                      <a:pt x="433" y="5"/>
                    </a:lnTo>
                    <a:lnTo>
                      <a:pt x="433" y="5"/>
                    </a:lnTo>
                    <a:lnTo>
                      <a:pt x="438" y="9"/>
                    </a:lnTo>
                    <a:lnTo>
                      <a:pt x="438" y="14"/>
                    </a:lnTo>
                    <a:lnTo>
                      <a:pt x="442" y="9"/>
                    </a:lnTo>
                    <a:lnTo>
                      <a:pt x="442" y="9"/>
                    </a:lnTo>
                    <a:lnTo>
                      <a:pt x="447" y="9"/>
                    </a:lnTo>
                    <a:lnTo>
                      <a:pt x="447" y="9"/>
                    </a:lnTo>
                    <a:lnTo>
                      <a:pt x="447" y="14"/>
                    </a:lnTo>
                    <a:lnTo>
                      <a:pt x="447" y="18"/>
                    </a:lnTo>
                    <a:lnTo>
                      <a:pt x="451" y="18"/>
                    </a:lnTo>
                    <a:lnTo>
                      <a:pt x="451" y="18"/>
                    </a:lnTo>
                    <a:lnTo>
                      <a:pt x="451" y="18"/>
                    </a:lnTo>
                    <a:lnTo>
                      <a:pt x="456" y="18"/>
                    </a:lnTo>
                    <a:lnTo>
                      <a:pt x="461" y="18"/>
                    </a:lnTo>
                    <a:lnTo>
                      <a:pt x="465" y="23"/>
                    </a:lnTo>
                    <a:lnTo>
                      <a:pt x="465" y="23"/>
                    </a:lnTo>
                    <a:lnTo>
                      <a:pt x="465" y="23"/>
                    </a:lnTo>
                    <a:lnTo>
                      <a:pt x="470" y="23"/>
                    </a:lnTo>
                    <a:lnTo>
                      <a:pt x="470" y="23"/>
                    </a:lnTo>
                    <a:lnTo>
                      <a:pt x="474" y="23"/>
                    </a:lnTo>
                    <a:lnTo>
                      <a:pt x="474" y="23"/>
                    </a:lnTo>
                    <a:lnTo>
                      <a:pt x="474" y="27"/>
                    </a:lnTo>
                    <a:lnTo>
                      <a:pt x="479" y="27"/>
                    </a:lnTo>
                    <a:lnTo>
                      <a:pt x="483" y="27"/>
                    </a:lnTo>
                    <a:lnTo>
                      <a:pt x="483" y="27"/>
                    </a:lnTo>
                    <a:lnTo>
                      <a:pt x="488" y="23"/>
                    </a:lnTo>
                    <a:lnTo>
                      <a:pt x="492" y="23"/>
                    </a:lnTo>
                    <a:lnTo>
                      <a:pt x="492" y="23"/>
                    </a:lnTo>
                    <a:lnTo>
                      <a:pt x="492" y="18"/>
                    </a:lnTo>
                    <a:lnTo>
                      <a:pt x="497" y="18"/>
                    </a:lnTo>
                    <a:lnTo>
                      <a:pt x="492" y="23"/>
                    </a:lnTo>
                    <a:lnTo>
                      <a:pt x="492" y="23"/>
                    </a:lnTo>
                    <a:lnTo>
                      <a:pt x="492" y="23"/>
                    </a:lnTo>
                    <a:lnTo>
                      <a:pt x="492" y="23"/>
                    </a:lnTo>
                    <a:lnTo>
                      <a:pt x="492" y="23"/>
                    </a:lnTo>
                    <a:lnTo>
                      <a:pt x="488" y="27"/>
                    </a:lnTo>
                    <a:lnTo>
                      <a:pt x="488" y="27"/>
                    </a:lnTo>
                    <a:lnTo>
                      <a:pt x="492" y="27"/>
                    </a:lnTo>
                    <a:lnTo>
                      <a:pt x="492" y="27"/>
                    </a:lnTo>
                    <a:lnTo>
                      <a:pt x="492" y="27"/>
                    </a:lnTo>
                    <a:lnTo>
                      <a:pt x="492" y="27"/>
                    </a:lnTo>
                    <a:lnTo>
                      <a:pt x="497" y="27"/>
                    </a:lnTo>
                    <a:lnTo>
                      <a:pt x="497" y="32"/>
                    </a:lnTo>
                    <a:lnTo>
                      <a:pt x="497" y="32"/>
                    </a:lnTo>
                    <a:lnTo>
                      <a:pt x="497" y="32"/>
                    </a:lnTo>
                    <a:lnTo>
                      <a:pt x="497" y="32"/>
                    </a:lnTo>
                    <a:lnTo>
                      <a:pt x="501" y="32"/>
                    </a:lnTo>
                    <a:lnTo>
                      <a:pt x="501" y="27"/>
                    </a:lnTo>
                    <a:lnTo>
                      <a:pt x="501" y="27"/>
                    </a:lnTo>
                    <a:lnTo>
                      <a:pt x="501" y="27"/>
                    </a:lnTo>
                    <a:lnTo>
                      <a:pt x="501" y="23"/>
                    </a:lnTo>
                    <a:lnTo>
                      <a:pt x="506" y="23"/>
                    </a:lnTo>
                    <a:lnTo>
                      <a:pt x="506" y="27"/>
                    </a:lnTo>
                    <a:lnTo>
                      <a:pt x="506" y="27"/>
                    </a:lnTo>
                    <a:lnTo>
                      <a:pt x="510" y="27"/>
                    </a:lnTo>
                    <a:lnTo>
                      <a:pt x="510" y="27"/>
                    </a:lnTo>
                    <a:lnTo>
                      <a:pt x="510" y="32"/>
                    </a:lnTo>
                    <a:lnTo>
                      <a:pt x="501" y="41"/>
                    </a:lnTo>
                    <a:lnTo>
                      <a:pt x="501" y="41"/>
                    </a:lnTo>
                    <a:lnTo>
                      <a:pt x="501" y="41"/>
                    </a:lnTo>
                    <a:lnTo>
                      <a:pt x="501" y="45"/>
                    </a:lnTo>
                    <a:lnTo>
                      <a:pt x="497" y="50"/>
                    </a:lnTo>
                    <a:lnTo>
                      <a:pt x="497" y="50"/>
                    </a:lnTo>
                    <a:lnTo>
                      <a:pt x="497" y="50"/>
                    </a:lnTo>
                    <a:lnTo>
                      <a:pt x="497" y="45"/>
                    </a:lnTo>
                    <a:lnTo>
                      <a:pt x="497" y="50"/>
                    </a:lnTo>
                    <a:lnTo>
                      <a:pt x="492" y="50"/>
                    </a:lnTo>
                    <a:lnTo>
                      <a:pt x="488" y="50"/>
                    </a:lnTo>
                    <a:lnTo>
                      <a:pt x="488" y="59"/>
                    </a:lnTo>
                    <a:lnTo>
                      <a:pt x="488" y="63"/>
                    </a:lnTo>
                    <a:lnTo>
                      <a:pt x="488" y="63"/>
                    </a:lnTo>
                    <a:lnTo>
                      <a:pt x="483" y="68"/>
                    </a:lnTo>
                    <a:lnTo>
                      <a:pt x="483" y="68"/>
                    </a:lnTo>
                    <a:lnTo>
                      <a:pt x="483" y="72"/>
                    </a:lnTo>
                    <a:lnTo>
                      <a:pt x="474" y="77"/>
                    </a:lnTo>
                    <a:lnTo>
                      <a:pt x="474" y="77"/>
                    </a:lnTo>
                    <a:lnTo>
                      <a:pt x="474" y="81"/>
                    </a:lnTo>
                    <a:lnTo>
                      <a:pt x="474" y="81"/>
                    </a:lnTo>
                    <a:lnTo>
                      <a:pt x="474" y="86"/>
                    </a:lnTo>
                    <a:lnTo>
                      <a:pt x="474" y="86"/>
                    </a:lnTo>
                    <a:lnTo>
                      <a:pt x="479" y="90"/>
                    </a:lnTo>
                    <a:lnTo>
                      <a:pt x="479" y="90"/>
                    </a:lnTo>
                    <a:lnTo>
                      <a:pt x="483" y="95"/>
                    </a:lnTo>
                    <a:lnTo>
                      <a:pt x="483" y="95"/>
                    </a:lnTo>
                    <a:lnTo>
                      <a:pt x="483" y="100"/>
                    </a:lnTo>
                    <a:lnTo>
                      <a:pt x="488" y="100"/>
                    </a:lnTo>
                    <a:lnTo>
                      <a:pt x="488" y="100"/>
                    </a:lnTo>
                    <a:lnTo>
                      <a:pt x="488" y="100"/>
                    </a:lnTo>
                    <a:lnTo>
                      <a:pt x="488" y="100"/>
                    </a:lnTo>
                    <a:lnTo>
                      <a:pt x="492" y="100"/>
                    </a:lnTo>
                    <a:lnTo>
                      <a:pt x="492" y="100"/>
                    </a:lnTo>
                    <a:lnTo>
                      <a:pt x="492" y="104"/>
                    </a:lnTo>
                    <a:lnTo>
                      <a:pt x="492" y="104"/>
                    </a:lnTo>
                    <a:lnTo>
                      <a:pt x="488" y="104"/>
                    </a:lnTo>
                    <a:lnTo>
                      <a:pt x="492" y="104"/>
                    </a:lnTo>
                    <a:lnTo>
                      <a:pt x="492" y="104"/>
                    </a:lnTo>
                    <a:lnTo>
                      <a:pt x="497" y="104"/>
                    </a:lnTo>
                    <a:lnTo>
                      <a:pt x="497" y="104"/>
                    </a:lnTo>
                    <a:lnTo>
                      <a:pt x="497" y="109"/>
                    </a:lnTo>
                    <a:lnTo>
                      <a:pt x="497" y="109"/>
                    </a:lnTo>
                    <a:lnTo>
                      <a:pt x="501" y="113"/>
                    </a:lnTo>
                    <a:lnTo>
                      <a:pt x="506" y="113"/>
                    </a:lnTo>
                    <a:lnTo>
                      <a:pt x="506" y="118"/>
                    </a:lnTo>
                    <a:lnTo>
                      <a:pt x="510" y="122"/>
                    </a:lnTo>
                    <a:lnTo>
                      <a:pt x="510" y="122"/>
                    </a:lnTo>
                    <a:lnTo>
                      <a:pt x="515" y="127"/>
                    </a:lnTo>
                    <a:lnTo>
                      <a:pt x="519" y="127"/>
                    </a:lnTo>
                    <a:lnTo>
                      <a:pt x="519" y="127"/>
                    </a:lnTo>
                    <a:lnTo>
                      <a:pt x="524" y="127"/>
                    </a:lnTo>
                    <a:lnTo>
                      <a:pt x="524" y="131"/>
                    </a:lnTo>
                    <a:lnTo>
                      <a:pt x="524" y="131"/>
                    </a:lnTo>
                    <a:lnTo>
                      <a:pt x="524" y="131"/>
                    </a:lnTo>
                    <a:lnTo>
                      <a:pt x="524" y="136"/>
                    </a:lnTo>
                    <a:lnTo>
                      <a:pt x="528" y="136"/>
                    </a:lnTo>
                    <a:lnTo>
                      <a:pt x="533" y="140"/>
                    </a:lnTo>
                    <a:lnTo>
                      <a:pt x="533" y="145"/>
                    </a:lnTo>
                    <a:lnTo>
                      <a:pt x="533" y="145"/>
                    </a:lnTo>
                    <a:lnTo>
                      <a:pt x="537" y="145"/>
                    </a:lnTo>
                    <a:lnTo>
                      <a:pt x="537" y="145"/>
                    </a:lnTo>
                    <a:lnTo>
                      <a:pt x="546" y="145"/>
                    </a:lnTo>
                    <a:lnTo>
                      <a:pt x="546" y="140"/>
                    </a:lnTo>
                    <a:lnTo>
                      <a:pt x="551" y="140"/>
                    </a:lnTo>
                    <a:lnTo>
                      <a:pt x="555" y="136"/>
                    </a:lnTo>
                    <a:lnTo>
                      <a:pt x="555" y="131"/>
                    </a:lnTo>
                    <a:lnTo>
                      <a:pt x="564" y="122"/>
                    </a:lnTo>
                    <a:lnTo>
                      <a:pt x="564" y="122"/>
                    </a:lnTo>
                    <a:lnTo>
                      <a:pt x="569" y="113"/>
                    </a:lnTo>
                    <a:lnTo>
                      <a:pt x="569" y="113"/>
                    </a:lnTo>
                    <a:lnTo>
                      <a:pt x="569" y="109"/>
                    </a:lnTo>
                    <a:lnTo>
                      <a:pt x="573" y="104"/>
                    </a:lnTo>
                    <a:lnTo>
                      <a:pt x="578" y="95"/>
                    </a:lnTo>
                    <a:lnTo>
                      <a:pt x="578" y="90"/>
                    </a:lnTo>
                    <a:lnTo>
                      <a:pt x="578" y="86"/>
                    </a:lnTo>
                    <a:lnTo>
                      <a:pt x="578" y="77"/>
                    </a:lnTo>
                    <a:lnTo>
                      <a:pt x="583" y="77"/>
                    </a:lnTo>
                    <a:lnTo>
                      <a:pt x="583" y="72"/>
                    </a:lnTo>
                    <a:lnTo>
                      <a:pt x="583" y="68"/>
                    </a:lnTo>
                    <a:lnTo>
                      <a:pt x="583" y="68"/>
                    </a:lnTo>
                    <a:lnTo>
                      <a:pt x="583" y="63"/>
                    </a:lnTo>
                    <a:lnTo>
                      <a:pt x="583" y="59"/>
                    </a:lnTo>
                    <a:lnTo>
                      <a:pt x="587" y="54"/>
                    </a:lnTo>
                    <a:lnTo>
                      <a:pt x="587" y="54"/>
                    </a:lnTo>
                    <a:lnTo>
                      <a:pt x="587" y="45"/>
                    </a:lnTo>
                    <a:lnTo>
                      <a:pt x="592" y="45"/>
                    </a:lnTo>
                    <a:lnTo>
                      <a:pt x="592" y="41"/>
                    </a:lnTo>
                    <a:lnTo>
                      <a:pt x="592" y="41"/>
                    </a:lnTo>
                    <a:lnTo>
                      <a:pt x="596" y="45"/>
                    </a:lnTo>
                    <a:lnTo>
                      <a:pt x="596" y="41"/>
                    </a:lnTo>
                    <a:lnTo>
                      <a:pt x="596" y="41"/>
                    </a:lnTo>
                    <a:lnTo>
                      <a:pt x="596" y="41"/>
                    </a:lnTo>
                    <a:lnTo>
                      <a:pt x="592" y="36"/>
                    </a:lnTo>
                    <a:lnTo>
                      <a:pt x="592" y="36"/>
                    </a:lnTo>
                    <a:lnTo>
                      <a:pt x="592" y="36"/>
                    </a:lnTo>
                    <a:lnTo>
                      <a:pt x="592" y="36"/>
                    </a:lnTo>
                    <a:lnTo>
                      <a:pt x="592" y="32"/>
                    </a:lnTo>
                    <a:lnTo>
                      <a:pt x="596" y="27"/>
                    </a:lnTo>
                    <a:lnTo>
                      <a:pt x="596" y="27"/>
                    </a:lnTo>
                    <a:lnTo>
                      <a:pt x="596" y="27"/>
                    </a:lnTo>
                    <a:lnTo>
                      <a:pt x="596" y="27"/>
                    </a:lnTo>
                    <a:lnTo>
                      <a:pt x="596" y="27"/>
                    </a:lnTo>
                    <a:lnTo>
                      <a:pt x="596" y="23"/>
                    </a:lnTo>
                    <a:lnTo>
                      <a:pt x="601" y="18"/>
                    </a:lnTo>
                    <a:lnTo>
                      <a:pt x="605" y="9"/>
                    </a:lnTo>
                    <a:lnTo>
                      <a:pt x="605" y="5"/>
                    </a:lnTo>
                    <a:lnTo>
                      <a:pt x="610" y="5"/>
                    </a:lnTo>
                    <a:lnTo>
                      <a:pt x="610" y="0"/>
                    </a:lnTo>
                    <a:lnTo>
                      <a:pt x="610" y="0"/>
                    </a:lnTo>
                    <a:lnTo>
                      <a:pt x="614" y="0"/>
                    </a:lnTo>
                    <a:lnTo>
                      <a:pt x="614" y="0"/>
                    </a:lnTo>
                    <a:lnTo>
                      <a:pt x="614" y="0"/>
                    </a:lnTo>
                    <a:lnTo>
                      <a:pt x="614" y="5"/>
                    </a:lnTo>
                    <a:lnTo>
                      <a:pt x="614" y="5"/>
                    </a:lnTo>
                    <a:lnTo>
                      <a:pt x="614" y="9"/>
                    </a:lnTo>
                    <a:lnTo>
                      <a:pt x="614" y="9"/>
                    </a:lnTo>
                    <a:lnTo>
                      <a:pt x="614" y="14"/>
                    </a:lnTo>
                    <a:lnTo>
                      <a:pt x="614" y="14"/>
                    </a:lnTo>
                    <a:lnTo>
                      <a:pt x="614" y="18"/>
                    </a:lnTo>
                    <a:lnTo>
                      <a:pt x="614" y="23"/>
                    </a:lnTo>
                    <a:lnTo>
                      <a:pt x="614" y="23"/>
                    </a:lnTo>
                    <a:lnTo>
                      <a:pt x="614" y="27"/>
                    </a:lnTo>
                    <a:lnTo>
                      <a:pt x="619" y="27"/>
                    </a:lnTo>
                    <a:lnTo>
                      <a:pt x="619" y="27"/>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6" name="Freeform 12">
                <a:extLst>
                  <a:ext uri="{FF2B5EF4-FFF2-40B4-BE49-F238E27FC236}">
                    <a16:creationId xmlns:a16="http://schemas.microsoft.com/office/drawing/2014/main" id="{A4199BD2-3135-4845-A556-B7A2EFDB3398}"/>
                  </a:ext>
                </a:extLst>
              </p:cNvPr>
              <p:cNvSpPr>
                <a:spLocks/>
              </p:cNvSpPr>
              <p:nvPr/>
            </p:nvSpPr>
            <p:spPr bwMode="auto">
              <a:xfrm>
                <a:off x="5841743" y="2002169"/>
                <a:ext cx="271278" cy="119327"/>
              </a:xfrm>
              <a:custGeom>
                <a:avLst/>
                <a:gdLst>
                  <a:gd name="T0" fmla="*/ 86 w 113"/>
                  <a:gd name="T1" fmla="*/ 0 h 49"/>
                  <a:gd name="T2" fmla="*/ 90 w 113"/>
                  <a:gd name="T3" fmla="*/ 0 h 49"/>
                  <a:gd name="T4" fmla="*/ 100 w 113"/>
                  <a:gd name="T5" fmla="*/ 4 h 49"/>
                  <a:gd name="T6" fmla="*/ 109 w 113"/>
                  <a:gd name="T7" fmla="*/ 4 h 49"/>
                  <a:gd name="T8" fmla="*/ 109 w 113"/>
                  <a:gd name="T9" fmla="*/ 9 h 49"/>
                  <a:gd name="T10" fmla="*/ 109 w 113"/>
                  <a:gd name="T11" fmla="*/ 13 h 49"/>
                  <a:gd name="T12" fmla="*/ 113 w 113"/>
                  <a:gd name="T13" fmla="*/ 18 h 49"/>
                  <a:gd name="T14" fmla="*/ 113 w 113"/>
                  <a:gd name="T15" fmla="*/ 22 h 49"/>
                  <a:gd name="T16" fmla="*/ 109 w 113"/>
                  <a:gd name="T17" fmla="*/ 22 h 49"/>
                  <a:gd name="T18" fmla="*/ 104 w 113"/>
                  <a:gd name="T19" fmla="*/ 22 h 49"/>
                  <a:gd name="T20" fmla="*/ 104 w 113"/>
                  <a:gd name="T21" fmla="*/ 27 h 49"/>
                  <a:gd name="T22" fmla="*/ 104 w 113"/>
                  <a:gd name="T23" fmla="*/ 31 h 49"/>
                  <a:gd name="T24" fmla="*/ 104 w 113"/>
                  <a:gd name="T25" fmla="*/ 36 h 49"/>
                  <a:gd name="T26" fmla="*/ 104 w 113"/>
                  <a:gd name="T27" fmla="*/ 36 h 49"/>
                  <a:gd name="T28" fmla="*/ 95 w 113"/>
                  <a:gd name="T29" fmla="*/ 40 h 49"/>
                  <a:gd name="T30" fmla="*/ 95 w 113"/>
                  <a:gd name="T31" fmla="*/ 40 h 49"/>
                  <a:gd name="T32" fmla="*/ 86 w 113"/>
                  <a:gd name="T33" fmla="*/ 45 h 49"/>
                  <a:gd name="T34" fmla="*/ 77 w 113"/>
                  <a:gd name="T35" fmla="*/ 45 h 49"/>
                  <a:gd name="T36" fmla="*/ 77 w 113"/>
                  <a:gd name="T37" fmla="*/ 49 h 49"/>
                  <a:gd name="T38" fmla="*/ 68 w 113"/>
                  <a:gd name="T39" fmla="*/ 45 h 49"/>
                  <a:gd name="T40" fmla="*/ 63 w 113"/>
                  <a:gd name="T41" fmla="*/ 45 h 49"/>
                  <a:gd name="T42" fmla="*/ 45 w 113"/>
                  <a:gd name="T43" fmla="*/ 45 h 49"/>
                  <a:gd name="T44" fmla="*/ 41 w 113"/>
                  <a:gd name="T45" fmla="*/ 40 h 49"/>
                  <a:gd name="T46" fmla="*/ 41 w 113"/>
                  <a:gd name="T47" fmla="*/ 36 h 49"/>
                  <a:gd name="T48" fmla="*/ 32 w 113"/>
                  <a:gd name="T49" fmla="*/ 36 h 49"/>
                  <a:gd name="T50" fmla="*/ 23 w 113"/>
                  <a:gd name="T51" fmla="*/ 40 h 49"/>
                  <a:gd name="T52" fmla="*/ 18 w 113"/>
                  <a:gd name="T53" fmla="*/ 40 h 49"/>
                  <a:gd name="T54" fmla="*/ 14 w 113"/>
                  <a:gd name="T55" fmla="*/ 40 h 49"/>
                  <a:gd name="T56" fmla="*/ 5 w 113"/>
                  <a:gd name="T57" fmla="*/ 40 h 49"/>
                  <a:gd name="T58" fmla="*/ 0 w 113"/>
                  <a:gd name="T59" fmla="*/ 36 h 49"/>
                  <a:gd name="T60" fmla="*/ 0 w 113"/>
                  <a:gd name="T61" fmla="*/ 36 h 49"/>
                  <a:gd name="T62" fmla="*/ 0 w 113"/>
                  <a:gd name="T63" fmla="*/ 31 h 49"/>
                  <a:gd name="T64" fmla="*/ 0 w 113"/>
                  <a:gd name="T65" fmla="*/ 27 h 49"/>
                  <a:gd name="T66" fmla="*/ 5 w 113"/>
                  <a:gd name="T67" fmla="*/ 27 h 49"/>
                  <a:gd name="T68" fmla="*/ 9 w 113"/>
                  <a:gd name="T69" fmla="*/ 31 h 49"/>
                  <a:gd name="T70" fmla="*/ 9 w 113"/>
                  <a:gd name="T71" fmla="*/ 31 h 49"/>
                  <a:gd name="T72" fmla="*/ 14 w 113"/>
                  <a:gd name="T73" fmla="*/ 27 h 49"/>
                  <a:gd name="T74" fmla="*/ 18 w 113"/>
                  <a:gd name="T75" fmla="*/ 27 h 49"/>
                  <a:gd name="T76" fmla="*/ 23 w 113"/>
                  <a:gd name="T77" fmla="*/ 31 h 49"/>
                  <a:gd name="T78" fmla="*/ 27 w 113"/>
                  <a:gd name="T79" fmla="*/ 27 h 49"/>
                  <a:gd name="T80" fmla="*/ 41 w 113"/>
                  <a:gd name="T81" fmla="*/ 27 h 49"/>
                  <a:gd name="T82" fmla="*/ 41 w 113"/>
                  <a:gd name="T83" fmla="*/ 22 h 49"/>
                  <a:gd name="T84" fmla="*/ 50 w 113"/>
                  <a:gd name="T85" fmla="*/ 27 h 49"/>
                  <a:gd name="T86" fmla="*/ 50 w 113"/>
                  <a:gd name="T87" fmla="*/ 27 h 49"/>
                  <a:gd name="T88" fmla="*/ 50 w 113"/>
                  <a:gd name="T89" fmla="*/ 27 h 49"/>
                  <a:gd name="T90" fmla="*/ 50 w 113"/>
                  <a:gd name="T91" fmla="*/ 22 h 49"/>
                  <a:gd name="T92" fmla="*/ 45 w 113"/>
                  <a:gd name="T93" fmla="*/ 18 h 49"/>
                  <a:gd name="T94" fmla="*/ 54 w 113"/>
                  <a:gd name="T95" fmla="*/ 13 h 49"/>
                  <a:gd name="T96" fmla="*/ 59 w 113"/>
                  <a:gd name="T97" fmla="*/ 9 h 49"/>
                  <a:gd name="T98" fmla="*/ 63 w 113"/>
                  <a:gd name="T99" fmla="*/ 9 h 49"/>
                  <a:gd name="T100" fmla="*/ 63 w 113"/>
                  <a:gd name="T101" fmla="*/ 4 h 49"/>
                  <a:gd name="T102" fmla="*/ 72 w 113"/>
                  <a:gd name="T103" fmla="*/ 9 h 49"/>
                  <a:gd name="T104" fmla="*/ 77 w 113"/>
                  <a:gd name="T105" fmla="*/ 4 h 49"/>
                  <a:gd name="T106" fmla="*/ 81 w 113"/>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49">
                    <a:moveTo>
                      <a:pt x="81" y="0"/>
                    </a:moveTo>
                    <a:lnTo>
                      <a:pt x="81" y="0"/>
                    </a:lnTo>
                    <a:lnTo>
                      <a:pt x="81" y="0"/>
                    </a:lnTo>
                    <a:lnTo>
                      <a:pt x="81" y="0"/>
                    </a:lnTo>
                    <a:lnTo>
                      <a:pt x="86" y="0"/>
                    </a:lnTo>
                    <a:lnTo>
                      <a:pt x="86" y="0"/>
                    </a:lnTo>
                    <a:lnTo>
                      <a:pt x="86" y="0"/>
                    </a:lnTo>
                    <a:lnTo>
                      <a:pt x="90" y="0"/>
                    </a:lnTo>
                    <a:lnTo>
                      <a:pt x="90" y="0"/>
                    </a:lnTo>
                    <a:lnTo>
                      <a:pt x="90" y="0"/>
                    </a:lnTo>
                    <a:lnTo>
                      <a:pt x="90" y="0"/>
                    </a:lnTo>
                    <a:lnTo>
                      <a:pt x="95" y="4"/>
                    </a:lnTo>
                    <a:lnTo>
                      <a:pt x="100" y="4"/>
                    </a:lnTo>
                    <a:lnTo>
                      <a:pt x="100" y="4"/>
                    </a:lnTo>
                    <a:lnTo>
                      <a:pt x="100" y="4"/>
                    </a:lnTo>
                    <a:lnTo>
                      <a:pt x="104" y="4"/>
                    </a:lnTo>
                    <a:lnTo>
                      <a:pt x="104" y="4"/>
                    </a:lnTo>
                    <a:lnTo>
                      <a:pt x="104" y="4"/>
                    </a:lnTo>
                    <a:lnTo>
                      <a:pt x="104" y="4"/>
                    </a:lnTo>
                    <a:lnTo>
                      <a:pt x="109" y="4"/>
                    </a:lnTo>
                    <a:lnTo>
                      <a:pt x="109" y="4"/>
                    </a:lnTo>
                    <a:lnTo>
                      <a:pt x="109" y="4"/>
                    </a:lnTo>
                    <a:lnTo>
                      <a:pt x="109" y="4"/>
                    </a:lnTo>
                    <a:lnTo>
                      <a:pt x="109" y="9"/>
                    </a:lnTo>
                    <a:lnTo>
                      <a:pt x="109" y="9"/>
                    </a:lnTo>
                    <a:lnTo>
                      <a:pt x="109" y="9"/>
                    </a:lnTo>
                    <a:lnTo>
                      <a:pt x="109" y="9"/>
                    </a:lnTo>
                    <a:lnTo>
                      <a:pt x="109" y="9"/>
                    </a:lnTo>
                    <a:lnTo>
                      <a:pt x="109" y="9"/>
                    </a:lnTo>
                    <a:lnTo>
                      <a:pt x="109" y="13"/>
                    </a:lnTo>
                    <a:lnTo>
                      <a:pt x="113" y="18"/>
                    </a:lnTo>
                    <a:lnTo>
                      <a:pt x="113" y="18"/>
                    </a:lnTo>
                    <a:lnTo>
                      <a:pt x="113" y="18"/>
                    </a:lnTo>
                    <a:lnTo>
                      <a:pt x="113" y="18"/>
                    </a:lnTo>
                    <a:lnTo>
                      <a:pt x="113" y="18"/>
                    </a:lnTo>
                    <a:lnTo>
                      <a:pt x="113" y="22"/>
                    </a:lnTo>
                    <a:lnTo>
                      <a:pt x="113" y="22"/>
                    </a:lnTo>
                    <a:lnTo>
                      <a:pt x="113" y="22"/>
                    </a:lnTo>
                    <a:lnTo>
                      <a:pt x="113" y="22"/>
                    </a:lnTo>
                    <a:lnTo>
                      <a:pt x="113" y="22"/>
                    </a:lnTo>
                    <a:lnTo>
                      <a:pt x="109" y="22"/>
                    </a:lnTo>
                    <a:lnTo>
                      <a:pt x="109" y="22"/>
                    </a:lnTo>
                    <a:lnTo>
                      <a:pt x="109" y="22"/>
                    </a:lnTo>
                    <a:lnTo>
                      <a:pt x="109" y="22"/>
                    </a:lnTo>
                    <a:lnTo>
                      <a:pt x="109" y="22"/>
                    </a:lnTo>
                    <a:lnTo>
                      <a:pt x="104" y="22"/>
                    </a:lnTo>
                    <a:lnTo>
                      <a:pt x="104" y="22"/>
                    </a:lnTo>
                    <a:lnTo>
                      <a:pt x="104" y="22"/>
                    </a:lnTo>
                    <a:lnTo>
                      <a:pt x="104" y="22"/>
                    </a:lnTo>
                    <a:lnTo>
                      <a:pt x="104" y="22"/>
                    </a:lnTo>
                    <a:lnTo>
                      <a:pt x="104" y="22"/>
                    </a:lnTo>
                    <a:lnTo>
                      <a:pt x="104" y="22"/>
                    </a:lnTo>
                    <a:lnTo>
                      <a:pt x="104" y="27"/>
                    </a:lnTo>
                    <a:lnTo>
                      <a:pt x="104" y="27"/>
                    </a:lnTo>
                    <a:lnTo>
                      <a:pt x="104" y="27"/>
                    </a:lnTo>
                    <a:lnTo>
                      <a:pt x="104" y="27"/>
                    </a:lnTo>
                    <a:lnTo>
                      <a:pt x="104" y="27"/>
                    </a:lnTo>
                    <a:lnTo>
                      <a:pt x="104" y="31"/>
                    </a:lnTo>
                    <a:lnTo>
                      <a:pt x="104" y="31"/>
                    </a:lnTo>
                    <a:lnTo>
                      <a:pt x="104" y="31"/>
                    </a:lnTo>
                    <a:lnTo>
                      <a:pt x="104" y="31"/>
                    </a:lnTo>
                    <a:lnTo>
                      <a:pt x="104" y="31"/>
                    </a:lnTo>
                    <a:lnTo>
                      <a:pt x="104" y="31"/>
                    </a:lnTo>
                    <a:lnTo>
                      <a:pt x="104" y="36"/>
                    </a:lnTo>
                    <a:lnTo>
                      <a:pt x="104" y="36"/>
                    </a:lnTo>
                    <a:lnTo>
                      <a:pt x="104" y="36"/>
                    </a:lnTo>
                    <a:lnTo>
                      <a:pt x="104" y="36"/>
                    </a:lnTo>
                    <a:lnTo>
                      <a:pt x="104" y="36"/>
                    </a:lnTo>
                    <a:lnTo>
                      <a:pt x="104" y="36"/>
                    </a:lnTo>
                    <a:lnTo>
                      <a:pt x="104" y="36"/>
                    </a:lnTo>
                    <a:lnTo>
                      <a:pt x="104" y="36"/>
                    </a:lnTo>
                    <a:lnTo>
                      <a:pt x="100" y="36"/>
                    </a:lnTo>
                    <a:lnTo>
                      <a:pt x="100" y="36"/>
                    </a:lnTo>
                    <a:lnTo>
                      <a:pt x="100" y="40"/>
                    </a:lnTo>
                    <a:lnTo>
                      <a:pt x="95" y="40"/>
                    </a:lnTo>
                    <a:lnTo>
                      <a:pt x="95" y="40"/>
                    </a:lnTo>
                    <a:lnTo>
                      <a:pt x="95" y="40"/>
                    </a:lnTo>
                    <a:lnTo>
                      <a:pt x="95" y="40"/>
                    </a:lnTo>
                    <a:lnTo>
                      <a:pt x="95" y="45"/>
                    </a:lnTo>
                    <a:lnTo>
                      <a:pt x="95" y="40"/>
                    </a:lnTo>
                    <a:lnTo>
                      <a:pt x="95" y="40"/>
                    </a:lnTo>
                    <a:lnTo>
                      <a:pt x="90" y="40"/>
                    </a:lnTo>
                    <a:lnTo>
                      <a:pt x="90" y="45"/>
                    </a:lnTo>
                    <a:lnTo>
                      <a:pt x="90" y="45"/>
                    </a:lnTo>
                    <a:lnTo>
                      <a:pt x="86" y="45"/>
                    </a:lnTo>
                    <a:lnTo>
                      <a:pt x="81" y="45"/>
                    </a:lnTo>
                    <a:lnTo>
                      <a:pt x="81" y="45"/>
                    </a:lnTo>
                    <a:lnTo>
                      <a:pt x="81" y="45"/>
                    </a:lnTo>
                    <a:lnTo>
                      <a:pt x="81" y="45"/>
                    </a:lnTo>
                    <a:lnTo>
                      <a:pt x="77" y="45"/>
                    </a:lnTo>
                    <a:lnTo>
                      <a:pt x="77" y="45"/>
                    </a:lnTo>
                    <a:lnTo>
                      <a:pt x="77" y="45"/>
                    </a:lnTo>
                    <a:lnTo>
                      <a:pt x="77" y="49"/>
                    </a:lnTo>
                    <a:lnTo>
                      <a:pt x="77" y="49"/>
                    </a:lnTo>
                    <a:lnTo>
                      <a:pt x="77" y="49"/>
                    </a:lnTo>
                    <a:lnTo>
                      <a:pt x="72" y="49"/>
                    </a:lnTo>
                    <a:lnTo>
                      <a:pt x="72" y="49"/>
                    </a:lnTo>
                    <a:lnTo>
                      <a:pt x="72" y="49"/>
                    </a:lnTo>
                    <a:lnTo>
                      <a:pt x="72" y="49"/>
                    </a:lnTo>
                    <a:lnTo>
                      <a:pt x="68" y="45"/>
                    </a:lnTo>
                    <a:lnTo>
                      <a:pt x="68" y="45"/>
                    </a:lnTo>
                    <a:lnTo>
                      <a:pt x="63" y="45"/>
                    </a:lnTo>
                    <a:lnTo>
                      <a:pt x="63" y="45"/>
                    </a:lnTo>
                    <a:lnTo>
                      <a:pt x="63" y="45"/>
                    </a:lnTo>
                    <a:lnTo>
                      <a:pt x="63" y="45"/>
                    </a:lnTo>
                    <a:lnTo>
                      <a:pt x="59" y="45"/>
                    </a:lnTo>
                    <a:lnTo>
                      <a:pt x="59" y="45"/>
                    </a:lnTo>
                    <a:lnTo>
                      <a:pt x="54" y="45"/>
                    </a:lnTo>
                    <a:lnTo>
                      <a:pt x="50" y="45"/>
                    </a:lnTo>
                    <a:lnTo>
                      <a:pt x="45" y="45"/>
                    </a:lnTo>
                    <a:lnTo>
                      <a:pt x="45" y="45"/>
                    </a:lnTo>
                    <a:lnTo>
                      <a:pt x="45" y="45"/>
                    </a:lnTo>
                    <a:lnTo>
                      <a:pt x="41" y="40"/>
                    </a:lnTo>
                    <a:lnTo>
                      <a:pt x="41" y="40"/>
                    </a:lnTo>
                    <a:lnTo>
                      <a:pt x="41" y="40"/>
                    </a:lnTo>
                    <a:lnTo>
                      <a:pt x="41" y="40"/>
                    </a:lnTo>
                    <a:lnTo>
                      <a:pt x="36" y="36"/>
                    </a:lnTo>
                    <a:lnTo>
                      <a:pt x="41" y="36"/>
                    </a:lnTo>
                    <a:lnTo>
                      <a:pt x="41" y="36"/>
                    </a:lnTo>
                    <a:lnTo>
                      <a:pt x="41" y="36"/>
                    </a:lnTo>
                    <a:lnTo>
                      <a:pt x="41" y="36"/>
                    </a:lnTo>
                    <a:lnTo>
                      <a:pt x="36" y="36"/>
                    </a:lnTo>
                    <a:lnTo>
                      <a:pt x="32" y="36"/>
                    </a:lnTo>
                    <a:lnTo>
                      <a:pt x="32" y="36"/>
                    </a:lnTo>
                    <a:lnTo>
                      <a:pt x="32" y="36"/>
                    </a:lnTo>
                    <a:lnTo>
                      <a:pt x="27" y="36"/>
                    </a:lnTo>
                    <a:lnTo>
                      <a:pt x="27" y="36"/>
                    </a:lnTo>
                    <a:lnTo>
                      <a:pt x="27" y="36"/>
                    </a:lnTo>
                    <a:lnTo>
                      <a:pt x="23" y="40"/>
                    </a:lnTo>
                    <a:lnTo>
                      <a:pt x="23" y="40"/>
                    </a:lnTo>
                    <a:lnTo>
                      <a:pt x="23" y="40"/>
                    </a:lnTo>
                    <a:lnTo>
                      <a:pt x="23" y="40"/>
                    </a:lnTo>
                    <a:lnTo>
                      <a:pt x="23" y="40"/>
                    </a:lnTo>
                    <a:lnTo>
                      <a:pt x="18" y="40"/>
                    </a:lnTo>
                    <a:lnTo>
                      <a:pt x="18" y="40"/>
                    </a:lnTo>
                    <a:lnTo>
                      <a:pt x="18" y="40"/>
                    </a:lnTo>
                    <a:lnTo>
                      <a:pt x="14" y="40"/>
                    </a:lnTo>
                    <a:lnTo>
                      <a:pt x="14" y="40"/>
                    </a:lnTo>
                    <a:lnTo>
                      <a:pt x="14" y="40"/>
                    </a:lnTo>
                    <a:lnTo>
                      <a:pt x="14" y="40"/>
                    </a:lnTo>
                    <a:lnTo>
                      <a:pt x="14" y="36"/>
                    </a:lnTo>
                    <a:lnTo>
                      <a:pt x="14" y="36"/>
                    </a:lnTo>
                    <a:lnTo>
                      <a:pt x="9" y="40"/>
                    </a:lnTo>
                    <a:lnTo>
                      <a:pt x="9" y="40"/>
                    </a:lnTo>
                    <a:lnTo>
                      <a:pt x="5" y="40"/>
                    </a:lnTo>
                    <a:lnTo>
                      <a:pt x="5" y="40"/>
                    </a:lnTo>
                    <a:lnTo>
                      <a:pt x="5" y="36"/>
                    </a:lnTo>
                    <a:lnTo>
                      <a:pt x="5" y="36"/>
                    </a:lnTo>
                    <a:lnTo>
                      <a:pt x="5" y="36"/>
                    </a:lnTo>
                    <a:lnTo>
                      <a:pt x="0" y="36"/>
                    </a:lnTo>
                    <a:lnTo>
                      <a:pt x="0" y="36"/>
                    </a:lnTo>
                    <a:lnTo>
                      <a:pt x="0" y="36"/>
                    </a:lnTo>
                    <a:lnTo>
                      <a:pt x="0" y="36"/>
                    </a:lnTo>
                    <a:lnTo>
                      <a:pt x="0" y="36"/>
                    </a:lnTo>
                    <a:lnTo>
                      <a:pt x="0" y="36"/>
                    </a:lnTo>
                    <a:lnTo>
                      <a:pt x="0" y="31"/>
                    </a:lnTo>
                    <a:lnTo>
                      <a:pt x="0" y="31"/>
                    </a:lnTo>
                    <a:lnTo>
                      <a:pt x="0" y="31"/>
                    </a:lnTo>
                    <a:lnTo>
                      <a:pt x="0" y="31"/>
                    </a:lnTo>
                    <a:lnTo>
                      <a:pt x="0" y="31"/>
                    </a:lnTo>
                    <a:lnTo>
                      <a:pt x="0" y="31"/>
                    </a:lnTo>
                    <a:lnTo>
                      <a:pt x="0" y="27"/>
                    </a:lnTo>
                    <a:lnTo>
                      <a:pt x="0" y="27"/>
                    </a:lnTo>
                    <a:lnTo>
                      <a:pt x="0" y="27"/>
                    </a:lnTo>
                    <a:lnTo>
                      <a:pt x="0" y="27"/>
                    </a:lnTo>
                    <a:lnTo>
                      <a:pt x="0" y="27"/>
                    </a:lnTo>
                    <a:lnTo>
                      <a:pt x="0" y="27"/>
                    </a:lnTo>
                    <a:lnTo>
                      <a:pt x="5" y="27"/>
                    </a:lnTo>
                    <a:lnTo>
                      <a:pt x="5" y="27"/>
                    </a:lnTo>
                    <a:lnTo>
                      <a:pt x="5" y="27"/>
                    </a:lnTo>
                    <a:lnTo>
                      <a:pt x="9" y="27"/>
                    </a:lnTo>
                    <a:lnTo>
                      <a:pt x="9" y="27"/>
                    </a:lnTo>
                    <a:lnTo>
                      <a:pt x="9" y="27"/>
                    </a:lnTo>
                    <a:lnTo>
                      <a:pt x="9" y="31"/>
                    </a:lnTo>
                    <a:lnTo>
                      <a:pt x="9" y="31"/>
                    </a:lnTo>
                    <a:lnTo>
                      <a:pt x="9" y="31"/>
                    </a:lnTo>
                    <a:lnTo>
                      <a:pt x="9" y="31"/>
                    </a:lnTo>
                    <a:lnTo>
                      <a:pt x="9" y="31"/>
                    </a:lnTo>
                    <a:lnTo>
                      <a:pt x="9" y="31"/>
                    </a:lnTo>
                    <a:lnTo>
                      <a:pt x="9" y="31"/>
                    </a:lnTo>
                    <a:lnTo>
                      <a:pt x="9" y="31"/>
                    </a:lnTo>
                    <a:lnTo>
                      <a:pt x="14" y="31"/>
                    </a:lnTo>
                    <a:lnTo>
                      <a:pt x="14" y="31"/>
                    </a:lnTo>
                    <a:lnTo>
                      <a:pt x="14" y="27"/>
                    </a:lnTo>
                    <a:lnTo>
                      <a:pt x="14" y="27"/>
                    </a:lnTo>
                    <a:lnTo>
                      <a:pt x="14" y="27"/>
                    </a:lnTo>
                    <a:lnTo>
                      <a:pt x="18" y="27"/>
                    </a:lnTo>
                    <a:lnTo>
                      <a:pt x="18" y="27"/>
                    </a:lnTo>
                    <a:lnTo>
                      <a:pt x="18" y="27"/>
                    </a:lnTo>
                    <a:lnTo>
                      <a:pt x="18" y="27"/>
                    </a:lnTo>
                    <a:lnTo>
                      <a:pt x="18" y="27"/>
                    </a:lnTo>
                    <a:lnTo>
                      <a:pt x="23" y="27"/>
                    </a:lnTo>
                    <a:lnTo>
                      <a:pt x="23" y="31"/>
                    </a:lnTo>
                    <a:lnTo>
                      <a:pt x="23" y="31"/>
                    </a:lnTo>
                    <a:lnTo>
                      <a:pt x="23" y="31"/>
                    </a:lnTo>
                    <a:lnTo>
                      <a:pt x="23" y="27"/>
                    </a:lnTo>
                    <a:lnTo>
                      <a:pt x="23" y="31"/>
                    </a:lnTo>
                    <a:lnTo>
                      <a:pt x="27" y="27"/>
                    </a:lnTo>
                    <a:lnTo>
                      <a:pt x="27" y="27"/>
                    </a:lnTo>
                    <a:lnTo>
                      <a:pt x="27" y="27"/>
                    </a:lnTo>
                    <a:lnTo>
                      <a:pt x="27" y="27"/>
                    </a:lnTo>
                    <a:lnTo>
                      <a:pt x="32" y="27"/>
                    </a:lnTo>
                    <a:lnTo>
                      <a:pt x="32" y="27"/>
                    </a:lnTo>
                    <a:lnTo>
                      <a:pt x="41" y="27"/>
                    </a:lnTo>
                    <a:lnTo>
                      <a:pt x="41" y="27"/>
                    </a:lnTo>
                    <a:lnTo>
                      <a:pt x="41" y="22"/>
                    </a:lnTo>
                    <a:lnTo>
                      <a:pt x="41" y="22"/>
                    </a:lnTo>
                    <a:lnTo>
                      <a:pt x="41" y="22"/>
                    </a:lnTo>
                    <a:lnTo>
                      <a:pt x="41" y="22"/>
                    </a:lnTo>
                    <a:lnTo>
                      <a:pt x="41" y="22"/>
                    </a:lnTo>
                    <a:lnTo>
                      <a:pt x="45" y="27"/>
                    </a:lnTo>
                    <a:lnTo>
                      <a:pt x="45" y="27"/>
                    </a:lnTo>
                    <a:lnTo>
                      <a:pt x="45" y="27"/>
                    </a:lnTo>
                    <a:lnTo>
                      <a:pt x="45" y="22"/>
                    </a:lnTo>
                    <a:lnTo>
                      <a:pt x="50" y="27"/>
                    </a:lnTo>
                    <a:lnTo>
                      <a:pt x="50" y="27"/>
                    </a:lnTo>
                    <a:lnTo>
                      <a:pt x="50" y="27"/>
                    </a:lnTo>
                    <a:lnTo>
                      <a:pt x="50" y="27"/>
                    </a:lnTo>
                    <a:lnTo>
                      <a:pt x="50" y="27"/>
                    </a:lnTo>
                    <a:lnTo>
                      <a:pt x="50" y="27"/>
                    </a:lnTo>
                    <a:lnTo>
                      <a:pt x="50" y="27"/>
                    </a:lnTo>
                    <a:lnTo>
                      <a:pt x="50" y="27"/>
                    </a:lnTo>
                    <a:lnTo>
                      <a:pt x="50" y="27"/>
                    </a:lnTo>
                    <a:lnTo>
                      <a:pt x="50" y="27"/>
                    </a:lnTo>
                    <a:lnTo>
                      <a:pt x="50" y="27"/>
                    </a:lnTo>
                    <a:lnTo>
                      <a:pt x="50" y="22"/>
                    </a:lnTo>
                    <a:lnTo>
                      <a:pt x="50" y="22"/>
                    </a:lnTo>
                    <a:lnTo>
                      <a:pt x="50" y="22"/>
                    </a:lnTo>
                    <a:lnTo>
                      <a:pt x="50" y="22"/>
                    </a:lnTo>
                    <a:lnTo>
                      <a:pt x="50" y="22"/>
                    </a:lnTo>
                    <a:lnTo>
                      <a:pt x="50" y="22"/>
                    </a:lnTo>
                    <a:lnTo>
                      <a:pt x="50" y="22"/>
                    </a:lnTo>
                    <a:lnTo>
                      <a:pt x="50" y="18"/>
                    </a:lnTo>
                    <a:lnTo>
                      <a:pt x="50" y="18"/>
                    </a:lnTo>
                    <a:lnTo>
                      <a:pt x="45" y="18"/>
                    </a:lnTo>
                    <a:lnTo>
                      <a:pt x="50" y="13"/>
                    </a:lnTo>
                    <a:lnTo>
                      <a:pt x="50" y="13"/>
                    </a:lnTo>
                    <a:lnTo>
                      <a:pt x="54" y="13"/>
                    </a:lnTo>
                    <a:lnTo>
                      <a:pt x="54" y="13"/>
                    </a:lnTo>
                    <a:lnTo>
                      <a:pt x="54" y="13"/>
                    </a:lnTo>
                    <a:lnTo>
                      <a:pt x="54" y="13"/>
                    </a:lnTo>
                    <a:lnTo>
                      <a:pt x="54" y="13"/>
                    </a:lnTo>
                    <a:lnTo>
                      <a:pt x="59" y="9"/>
                    </a:lnTo>
                    <a:lnTo>
                      <a:pt x="59" y="9"/>
                    </a:lnTo>
                    <a:lnTo>
                      <a:pt x="59" y="9"/>
                    </a:lnTo>
                    <a:lnTo>
                      <a:pt x="59" y="9"/>
                    </a:lnTo>
                    <a:lnTo>
                      <a:pt x="59" y="9"/>
                    </a:lnTo>
                    <a:lnTo>
                      <a:pt x="63" y="9"/>
                    </a:lnTo>
                    <a:lnTo>
                      <a:pt x="63" y="9"/>
                    </a:lnTo>
                    <a:lnTo>
                      <a:pt x="63" y="9"/>
                    </a:lnTo>
                    <a:lnTo>
                      <a:pt x="63" y="9"/>
                    </a:lnTo>
                    <a:lnTo>
                      <a:pt x="63" y="4"/>
                    </a:lnTo>
                    <a:lnTo>
                      <a:pt x="63" y="4"/>
                    </a:lnTo>
                    <a:lnTo>
                      <a:pt x="63" y="4"/>
                    </a:lnTo>
                    <a:lnTo>
                      <a:pt x="63" y="4"/>
                    </a:lnTo>
                    <a:lnTo>
                      <a:pt x="63" y="4"/>
                    </a:lnTo>
                    <a:lnTo>
                      <a:pt x="63" y="4"/>
                    </a:lnTo>
                    <a:lnTo>
                      <a:pt x="68" y="9"/>
                    </a:lnTo>
                    <a:lnTo>
                      <a:pt x="68" y="9"/>
                    </a:lnTo>
                    <a:lnTo>
                      <a:pt x="72" y="9"/>
                    </a:lnTo>
                    <a:lnTo>
                      <a:pt x="72" y="9"/>
                    </a:lnTo>
                    <a:lnTo>
                      <a:pt x="72" y="4"/>
                    </a:lnTo>
                    <a:lnTo>
                      <a:pt x="72" y="9"/>
                    </a:lnTo>
                    <a:lnTo>
                      <a:pt x="77" y="9"/>
                    </a:lnTo>
                    <a:lnTo>
                      <a:pt x="77" y="4"/>
                    </a:lnTo>
                    <a:lnTo>
                      <a:pt x="77" y="4"/>
                    </a:lnTo>
                    <a:lnTo>
                      <a:pt x="77" y="4"/>
                    </a:lnTo>
                    <a:lnTo>
                      <a:pt x="81" y="4"/>
                    </a:lnTo>
                    <a:lnTo>
                      <a:pt x="81" y="4"/>
                    </a:lnTo>
                    <a:lnTo>
                      <a:pt x="81" y="0"/>
                    </a:lnTo>
                    <a:lnTo>
                      <a:pt x="81" y="0"/>
                    </a:lnTo>
                    <a:lnTo>
                      <a:pt x="81" y="0"/>
                    </a:lnTo>
                    <a:lnTo>
                      <a:pt x="81"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7" name="Freeform 13">
                <a:extLst>
                  <a:ext uri="{FF2B5EF4-FFF2-40B4-BE49-F238E27FC236}">
                    <a16:creationId xmlns:a16="http://schemas.microsoft.com/office/drawing/2014/main" id="{EB014832-AD1F-E348-9295-5BE4C3B3E5B1}"/>
                  </a:ext>
                </a:extLst>
              </p:cNvPr>
              <p:cNvSpPr>
                <a:spLocks noEditPoints="1"/>
              </p:cNvSpPr>
              <p:nvPr/>
            </p:nvSpPr>
            <p:spPr bwMode="auto">
              <a:xfrm>
                <a:off x="7164519" y="2309006"/>
                <a:ext cx="206459" cy="165595"/>
              </a:xfrm>
              <a:custGeom>
                <a:avLst/>
                <a:gdLst>
                  <a:gd name="T0" fmla="*/ 9 w 86"/>
                  <a:gd name="T1" fmla="*/ 45 h 68"/>
                  <a:gd name="T2" fmla="*/ 14 w 86"/>
                  <a:gd name="T3" fmla="*/ 45 h 68"/>
                  <a:gd name="T4" fmla="*/ 18 w 86"/>
                  <a:gd name="T5" fmla="*/ 45 h 68"/>
                  <a:gd name="T6" fmla="*/ 23 w 86"/>
                  <a:gd name="T7" fmla="*/ 50 h 68"/>
                  <a:gd name="T8" fmla="*/ 23 w 86"/>
                  <a:gd name="T9" fmla="*/ 59 h 68"/>
                  <a:gd name="T10" fmla="*/ 14 w 86"/>
                  <a:gd name="T11" fmla="*/ 54 h 68"/>
                  <a:gd name="T12" fmla="*/ 9 w 86"/>
                  <a:gd name="T13" fmla="*/ 50 h 68"/>
                  <a:gd name="T14" fmla="*/ 5 w 86"/>
                  <a:gd name="T15" fmla="*/ 50 h 68"/>
                  <a:gd name="T16" fmla="*/ 0 w 86"/>
                  <a:gd name="T17" fmla="*/ 41 h 68"/>
                  <a:gd name="T18" fmla="*/ 5 w 86"/>
                  <a:gd name="T19" fmla="*/ 41 h 68"/>
                  <a:gd name="T20" fmla="*/ 23 w 86"/>
                  <a:gd name="T21" fmla="*/ 5 h 68"/>
                  <a:gd name="T22" fmla="*/ 23 w 86"/>
                  <a:gd name="T23" fmla="*/ 5 h 68"/>
                  <a:gd name="T24" fmla="*/ 27 w 86"/>
                  <a:gd name="T25" fmla="*/ 5 h 68"/>
                  <a:gd name="T26" fmla="*/ 36 w 86"/>
                  <a:gd name="T27" fmla="*/ 14 h 68"/>
                  <a:gd name="T28" fmla="*/ 41 w 86"/>
                  <a:gd name="T29" fmla="*/ 14 h 68"/>
                  <a:gd name="T30" fmla="*/ 45 w 86"/>
                  <a:gd name="T31" fmla="*/ 9 h 68"/>
                  <a:gd name="T32" fmla="*/ 54 w 86"/>
                  <a:gd name="T33" fmla="*/ 5 h 68"/>
                  <a:gd name="T34" fmla="*/ 64 w 86"/>
                  <a:gd name="T35" fmla="*/ 9 h 68"/>
                  <a:gd name="T36" fmla="*/ 68 w 86"/>
                  <a:gd name="T37" fmla="*/ 18 h 68"/>
                  <a:gd name="T38" fmla="*/ 77 w 86"/>
                  <a:gd name="T39" fmla="*/ 23 h 68"/>
                  <a:gd name="T40" fmla="*/ 82 w 86"/>
                  <a:gd name="T41" fmla="*/ 27 h 68"/>
                  <a:gd name="T42" fmla="*/ 82 w 86"/>
                  <a:gd name="T43" fmla="*/ 32 h 68"/>
                  <a:gd name="T44" fmla="*/ 73 w 86"/>
                  <a:gd name="T45" fmla="*/ 32 h 68"/>
                  <a:gd name="T46" fmla="*/ 73 w 86"/>
                  <a:gd name="T47" fmla="*/ 45 h 68"/>
                  <a:gd name="T48" fmla="*/ 73 w 86"/>
                  <a:gd name="T49" fmla="*/ 50 h 68"/>
                  <a:gd name="T50" fmla="*/ 73 w 86"/>
                  <a:gd name="T51" fmla="*/ 54 h 68"/>
                  <a:gd name="T52" fmla="*/ 68 w 86"/>
                  <a:gd name="T53" fmla="*/ 54 h 68"/>
                  <a:gd name="T54" fmla="*/ 68 w 86"/>
                  <a:gd name="T55" fmla="*/ 64 h 68"/>
                  <a:gd name="T56" fmla="*/ 64 w 86"/>
                  <a:gd name="T57" fmla="*/ 64 h 68"/>
                  <a:gd name="T58" fmla="*/ 59 w 86"/>
                  <a:gd name="T59" fmla="*/ 59 h 68"/>
                  <a:gd name="T60" fmla="*/ 54 w 86"/>
                  <a:gd name="T61" fmla="*/ 59 h 68"/>
                  <a:gd name="T62" fmla="*/ 59 w 86"/>
                  <a:gd name="T63" fmla="*/ 54 h 68"/>
                  <a:gd name="T64" fmla="*/ 54 w 86"/>
                  <a:gd name="T65" fmla="*/ 50 h 68"/>
                  <a:gd name="T66" fmla="*/ 54 w 86"/>
                  <a:gd name="T67" fmla="*/ 50 h 68"/>
                  <a:gd name="T68" fmla="*/ 54 w 86"/>
                  <a:gd name="T69" fmla="*/ 45 h 68"/>
                  <a:gd name="T70" fmla="*/ 45 w 86"/>
                  <a:gd name="T71" fmla="*/ 45 h 68"/>
                  <a:gd name="T72" fmla="*/ 41 w 86"/>
                  <a:gd name="T73" fmla="*/ 50 h 68"/>
                  <a:gd name="T74" fmla="*/ 32 w 86"/>
                  <a:gd name="T75" fmla="*/ 59 h 68"/>
                  <a:gd name="T76" fmla="*/ 32 w 86"/>
                  <a:gd name="T77" fmla="*/ 54 h 68"/>
                  <a:gd name="T78" fmla="*/ 32 w 86"/>
                  <a:gd name="T79" fmla="*/ 50 h 68"/>
                  <a:gd name="T80" fmla="*/ 27 w 86"/>
                  <a:gd name="T81" fmla="*/ 50 h 68"/>
                  <a:gd name="T82" fmla="*/ 27 w 86"/>
                  <a:gd name="T83" fmla="*/ 45 h 68"/>
                  <a:gd name="T84" fmla="*/ 27 w 86"/>
                  <a:gd name="T85" fmla="*/ 45 h 68"/>
                  <a:gd name="T86" fmla="*/ 18 w 86"/>
                  <a:gd name="T87" fmla="*/ 41 h 68"/>
                  <a:gd name="T88" fmla="*/ 14 w 86"/>
                  <a:gd name="T89" fmla="*/ 36 h 68"/>
                  <a:gd name="T90" fmla="*/ 18 w 86"/>
                  <a:gd name="T91" fmla="*/ 36 h 68"/>
                  <a:gd name="T92" fmla="*/ 18 w 86"/>
                  <a:gd name="T93" fmla="*/ 32 h 68"/>
                  <a:gd name="T94" fmla="*/ 9 w 86"/>
                  <a:gd name="T95" fmla="*/ 27 h 68"/>
                  <a:gd name="T96" fmla="*/ 9 w 86"/>
                  <a:gd name="T97" fmla="*/ 23 h 68"/>
                  <a:gd name="T98" fmla="*/ 9 w 86"/>
                  <a:gd name="T99" fmla="*/ 18 h 68"/>
                  <a:gd name="T100" fmla="*/ 0 w 86"/>
                  <a:gd name="T101" fmla="*/ 18 h 68"/>
                  <a:gd name="T102" fmla="*/ 5 w 86"/>
                  <a:gd name="T103" fmla="*/ 18 h 68"/>
                  <a:gd name="T104" fmla="*/ 0 w 86"/>
                  <a:gd name="T105" fmla="*/ 14 h 68"/>
                  <a:gd name="T106" fmla="*/ 5 w 86"/>
                  <a:gd name="T107" fmla="*/ 9 h 68"/>
                  <a:gd name="T108" fmla="*/ 14 w 86"/>
                  <a:gd name="T109" fmla="*/ 14 h 68"/>
                  <a:gd name="T110" fmla="*/ 18 w 86"/>
                  <a:gd name="T111" fmla="*/ 14 h 68"/>
                  <a:gd name="T112" fmla="*/ 23 w 86"/>
                  <a:gd name="T113" fmla="*/ 18 h 68"/>
                  <a:gd name="T114" fmla="*/ 27 w 86"/>
                  <a:gd name="T115" fmla="*/ 14 h 68"/>
                  <a:gd name="T116" fmla="*/ 18 w 86"/>
                  <a:gd name="T117" fmla="*/ 9 h 68"/>
                  <a:gd name="T118" fmla="*/ 18 w 86"/>
                  <a:gd name="T119" fmla="*/ 5 h 68"/>
                  <a:gd name="T120" fmla="*/ 18 w 86"/>
                  <a:gd name="T121" fmla="*/ 5 h 68"/>
                  <a:gd name="T122" fmla="*/ 23 w 86"/>
                  <a:gd name="T1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68">
                    <a:moveTo>
                      <a:pt x="9" y="45"/>
                    </a:moveTo>
                    <a:lnTo>
                      <a:pt x="9" y="45"/>
                    </a:lnTo>
                    <a:lnTo>
                      <a:pt x="9" y="45"/>
                    </a:lnTo>
                    <a:lnTo>
                      <a:pt x="9" y="45"/>
                    </a:lnTo>
                    <a:lnTo>
                      <a:pt x="9" y="45"/>
                    </a:lnTo>
                    <a:lnTo>
                      <a:pt x="9" y="45"/>
                    </a:lnTo>
                    <a:lnTo>
                      <a:pt x="14" y="45"/>
                    </a:lnTo>
                    <a:lnTo>
                      <a:pt x="14" y="45"/>
                    </a:lnTo>
                    <a:lnTo>
                      <a:pt x="14" y="45"/>
                    </a:lnTo>
                    <a:lnTo>
                      <a:pt x="18" y="45"/>
                    </a:lnTo>
                    <a:lnTo>
                      <a:pt x="18" y="45"/>
                    </a:lnTo>
                    <a:lnTo>
                      <a:pt x="18" y="45"/>
                    </a:lnTo>
                    <a:lnTo>
                      <a:pt x="18" y="50"/>
                    </a:lnTo>
                    <a:lnTo>
                      <a:pt x="18" y="50"/>
                    </a:lnTo>
                    <a:lnTo>
                      <a:pt x="18" y="50"/>
                    </a:lnTo>
                    <a:lnTo>
                      <a:pt x="23" y="50"/>
                    </a:lnTo>
                    <a:lnTo>
                      <a:pt x="23" y="50"/>
                    </a:lnTo>
                    <a:lnTo>
                      <a:pt x="23" y="54"/>
                    </a:lnTo>
                    <a:lnTo>
                      <a:pt x="23" y="54"/>
                    </a:lnTo>
                    <a:lnTo>
                      <a:pt x="23" y="59"/>
                    </a:lnTo>
                    <a:lnTo>
                      <a:pt x="23" y="59"/>
                    </a:lnTo>
                    <a:lnTo>
                      <a:pt x="23" y="59"/>
                    </a:lnTo>
                    <a:lnTo>
                      <a:pt x="18" y="54"/>
                    </a:lnTo>
                    <a:lnTo>
                      <a:pt x="14" y="54"/>
                    </a:lnTo>
                    <a:lnTo>
                      <a:pt x="14" y="54"/>
                    </a:lnTo>
                    <a:lnTo>
                      <a:pt x="14" y="54"/>
                    </a:lnTo>
                    <a:lnTo>
                      <a:pt x="9" y="54"/>
                    </a:lnTo>
                    <a:lnTo>
                      <a:pt x="9" y="50"/>
                    </a:lnTo>
                    <a:lnTo>
                      <a:pt x="9" y="50"/>
                    </a:lnTo>
                    <a:lnTo>
                      <a:pt x="9" y="50"/>
                    </a:lnTo>
                    <a:lnTo>
                      <a:pt x="9" y="50"/>
                    </a:lnTo>
                    <a:lnTo>
                      <a:pt x="5" y="50"/>
                    </a:lnTo>
                    <a:lnTo>
                      <a:pt x="5" y="45"/>
                    </a:lnTo>
                    <a:lnTo>
                      <a:pt x="0" y="45"/>
                    </a:lnTo>
                    <a:lnTo>
                      <a:pt x="0" y="45"/>
                    </a:lnTo>
                    <a:lnTo>
                      <a:pt x="0" y="41"/>
                    </a:lnTo>
                    <a:lnTo>
                      <a:pt x="5" y="41"/>
                    </a:lnTo>
                    <a:lnTo>
                      <a:pt x="5" y="41"/>
                    </a:lnTo>
                    <a:lnTo>
                      <a:pt x="5" y="41"/>
                    </a:lnTo>
                    <a:lnTo>
                      <a:pt x="5" y="41"/>
                    </a:lnTo>
                    <a:lnTo>
                      <a:pt x="9" y="45"/>
                    </a:lnTo>
                    <a:lnTo>
                      <a:pt x="9" y="45"/>
                    </a:lnTo>
                    <a:moveTo>
                      <a:pt x="23" y="5"/>
                    </a:moveTo>
                    <a:lnTo>
                      <a:pt x="23" y="5"/>
                    </a:lnTo>
                    <a:lnTo>
                      <a:pt x="23" y="5"/>
                    </a:lnTo>
                    <a:lnTo>
                      <a:pt x="23" y="5"/>
                    </a:lnTo>
                    <a:lnTo>
                      <a:pt x="23" y="0"/>
                    </a:lnTo>
                    <a:lnTo>
                      <a:pt x="23" y="5"/>
                    </a:lnTo>
                    <a:lnTo>
                      <a:pt x="27" y="5"/>
                    </a:lnTo>
                    <a:lnTo>
                      <a:pt x="27" y="5"/>
                    </a:lnTo>
                    <a:lnTo>
                      <a:pt x="27" y="5"/>
                    </a:lnTo>
                    <a:lnTo>
                      <a:pt x="27" y="5"/>
                    </a:lnTo>
                    <a:lnTo>
                      <a:pt x="32" y="9"/>
                    </a:lnTo>
                    <a:lnTo>
                      <a:pt x="32" y="9"/>
                    </a:lnTo>
                    <a:lnTo>
                      <a:pt x="32" y="9"/>
                    </a:lnTo>
                    <a:lnTo>
                      <a:pt x="36" y="14"/>
                    </a:lnTo>
                    <a:lnTo>
                      <a:pt x="36" y="14"/>
                    </a:lnTo>
                    <a:lnTo>
                      <a:pt x="41" y="14"/>
                    </a:lnTo>
                    <a:lnTo>
                      <a:pt x="41" y="14"/>
                    </a:lnTo>
                    <a:lnTo>
                      <a:pt x="41" y="14"/>
                    </a:lnTo>
                    <a:lnTo>
                      <a:pt x="45" y="14"/>
                    </a:lnTo>
                    <a:lnTo>
                      <a:pt x="45" y="9"/>
                    </a:lnTo>
                    <a:lnTo>
                      <a:pt x="45" y="9"/>
                    </a:lnTo>
                    <a:lnTo>
                      <a:pt x="45" y="9"/>
                    </a:lnTo>
                    <a:lnTo>
                      <a:pt x="50" y="9"/>
                    </a:lnTo>
                    <a:lnTo>
                      <a:pt x="50" y="5"/>
                    </a:lnTo>
                    <a:lnTo>
                      <a:pt x="50" y="5"/>
                    </a:lnTo>
                    <a:lnTo>
                      <a:pt x="54" y="5"/>
                    </a:lnTo>
                    <a:lnTo>
                      <a:pt x="54" y="0"/>
                    </a:lnTo>
                    <a:lnTo>
                      <a:pt x="54" y="5"/>
                    </a:lnTo>
                    <a:lnTo>
                      <a:pt x="59" y="5"/>
                    </a:lnTo>
                    <a:lnTo>
                      <a:pt x="64" y="9"/>
                    </a:lnTo>
                    <a:lnTo>
                      <a:pt x="64" y="14"/>
                    </a:lnTo>
                    <a:lnTo>
                      <a:pt x="64" y="14"/>
                    </a:lnTo>
                    <a:lnTo>
                      <a:pt x="64" y="14"/>
                    </a:lnTo>
                    <a:lnTo>
                      <a:pt x="68" y="18"/>
                    </a:lnTo>
                    <a:lnTo>
                      <a:pt x="73" y="23"/>
                    </a:lnTo>
                    <a:lnTo>
                      <a:pt x="73" y="23"/>
                    </a:lnTo>
                    <a:lnTo>
                      <a:pt x="77" y="23"/>
                    </a:lnTo>
                    <a:lnTo>
                      <a:pt x="77" y="23"/>
                    </a:lnTo>
                    <a:lnTo>
                      <a:pt x="77" y="23"/>
                    </a:lnTo>
                    <a:lnTo>
                      <a:pt x="82" y="23"/>
                    </a:lnTo>
                    <a:lnTo>
                      <a:pt x="82" y="27"/>
                    </a:lnTo>
                    <a:lnTo>
                      <a:pt x="82" y="27"/>
                    </a:lnTo>
                    <a:lnTo>
                      <a:pt x="86" y="27"/>
                    </a:lnTo>
                    <a:lnTo>
                      <a:pt x="86" y="27"/>
                    </a:lnTo>
                    <a:lnTo>
                      <a:pt x="86" y="32"/>
                    </a:lnTo>
                    <a:lnTo>
                      <a:pt x="82" y="32"/>
                    </a:lnTo>
                    <a:lnTo>
                      <a:pt x="82" y="32"/>
                    </a:lnTo>
                    <a:lnTo>
                      <a:pt x="77" y="32"/>
                    </a:lnTo>
                    <a:lnTo>
                      <a:pt x="77" y="32"/>
                    </a:lnTo>
                    <a:lnTo>
                      <a:pt x="73" y="32"/>
                    </a:lnTo>
                    <a:lnTo>
                      <a:pt x="73" y="36"/>
                    </a:lnTo>
                    <a:lnTo>
                      <a:pt x="73" y="41"/>
                    </a:lnTo>
                    <a:lnTo>
                      <a:pt x="73" y="45"/>
                    </a:lnTo>
                    <a:lnTo>
                      <a:pt x="73" y="45"/>
                    </a:lnTo>
                    <a:lnTo>
                      <a:pt x="73" y="45"/>
                    </a:lnTo>
                    <a:lnTo>
                      <a:pt x="73" y="50"/>
                    </a:lnTo>
                    <a:lnTo>
                      <a:pt x="73" y="50"/>
                    </a:lnTo>
                    <a:lnTo>
                      <a:pt x="73" y="50"/>
                    </a:lnTo>
                    <a:lnTo>
                      <a:pt x="73" y="54"/>
                    </a:lnTo>
                    <a:lnTo>
                      <a:pt x="73" y="54"/>
                    </a:lnTo>
                    <a:lnTo>
                      <a:pt x="73" y="54"/>
                    </a:lnTo>
                    <a:lnTo>
                      <a:pt x="73" y="54"/>
                    </a:lnTo>
                    <a:lnTo>
                      <a:pt x="73" y="54"/>
                    </a:lnTo>
                    <a:lnTo>
                      <a:pt x="68" y="54"/>
                    </a:lnTo>
                    <a:lnTo>
                      <a:pt x="68" y="54"/>
                    </a:lnTo>
                    <a:lnTo>
                      <a:pt x="68" y="54"/>
                    </a:lnTo>
                    <a:lnTo>
                      <a:pt x="68" y="59"/>
                    </a:lnTo>
                    <a:lnTo>
                      <a:pt x="68" y="59"/>
                    </a:lnTo>
                    <a:lnTo>
                      <a:pt x="68" y="64"/>
                    </a:lnTo>
                    <a:lnTo>
                      <a:pt x="68" y="64"/>
                    </a:lnTo>
                    <a:lnTo>
                      <a:pt x="68" y="68"/>
                    </a:lnTo>
                    <a:lnTo>
                      <a:pt x="64" y="68"/>
                    </a:lnTo>
                    <a:lnTo>
                      <a:pt x="64" y="64"/>
                    </a:lnTo>
                    <a:lnTo>
                      <a:pt x="64" y="64"/>
                    </a:lnTo>
                    <a:lnTo>
                      <a:pt x="59" y="64"/>
                    </a:lnTo>
                    <a:lnTo>
                      <a:pt x="59" y="64"/>
                    </a:lnTo>
                    <a:lnTo>
                      <a:pt x="59" y="59"/>
                    </a:lnTo>
                    <a:lnTo>
                      <a:pt x="59" y="59"/>
                    </a:lnTo>
                    <a:lnTo>
                      <a:pt x="54" y="59"/>
                    </a:lnTo>
                    <a:lnTo>
                      <a:pt x="54" y="59"/>
                    </a:lnTo>
                    <a:lnTo>
                      <a:pt x="54" y="59"/>
                    </a:lnTo>
                    <a:lnTo>
                      <a:pt x="54" y="59"/>
                    </a:lnTo>
                    <a:lnTo>
                      <a:pt x="54" y="54"/>
                    </a:lnTo>
                    <a:lnTo>
                      <a:pt x="54" y="54"/>
                    </a:lnTo>
                    <a:lnTo>
                      <a:pt x="59" y="54"/>
                    </a:lnTo>
                    <a:lnTo>
                      <a:pt x="59" y="54"/>
                    </a:lnTo>
                    <a:lnTo>
                      <a:pt x="59" y="54"/>
                    </a:lnTo>
                    <a:lnTo>
                      <a:pt x="59" y="54"/>
                    </a:lnTo>
                    <a:lnTo>
                      <a:pt x="59" y="54"/>
                    </a:lnTo>
                    <a:lnTo>
                      <a:pt x="54" y="50"/>
                    </a:lnTo>
                    <a:lnTo>
                      <a:pt x="54" y="50"/>
                    </a:lnTo>
                    <a:lnTo>
                      <a:pt x="54" y="50"/>
                    </a:lnTo>
                    <a:lnTo>
                      <a:pt x="54" y="50"/>
                    </a:lnTo>
                    <a:lnTo>
                      <a:pt x="54" y="50"/>
                    </a:lnTo>
                    <a:lnTo>
                      <a:pt x="59" y="50"/>
                    </a:lnTo>
                    <a:lnTo>
                      <a:pt x="59" y="50"/>
                    </a:lnTo>
                    <a:lnTo>
                      <a:pt x="59" y="45"/>
                    </a:lnTo>
                    <a:lnTo>
                      <a:pt x="54" y="45"/>
                    </a:lnTo>
                    <a:lnTo>
                      <a:pt x="50" y="41"/>
                    </a:lnTo>
                    <a:lnTo>
                      <a:pt x="50" y="41"/>
                    </a:lnTo>
                    <a:lnTo>
                      <a:pt x="50" y="45"/>
                    </a:lnTo>
                    <a:lnTo>
                      <a:pt x="45" y="45"/>
                    </a:lnTo>
                    <a:lnTo>
                      <a:pt x="45" y="45"/>
                    </a:lnTo>
                    <a:lnTo>
                      <a:pt x="41" y="45"/>
                    </a:lnTo>
                    <a:lnTo>
                      <a:pt x="41" y="50"/>
                    </a:lnTo>
                    <a:lnTo>
                      <a:pt x="41" y="50"/>
                    </a:lnTo>
                    <a:lnTo>
                      <a:pt x="36" y="54"/>
                    </a:lnTo>
                    <a:lnTo>
                      <a:pt x="36" y="54"/>
                    </a:lnTo>
                    <a:lnTo>
                      <a:pt x="36" y="54"/>
                    </a:lnTo>
                    <a:lnTo>
                      <a:pt x="32" y="59"/>
                    </a:lnTo>
                    <a:lnTo>
                      <a:pt x="32" y="59"/>
                    </a:lnTo>
                    <a:lnTo>
                      <a:pt x="32" y="54"/>
                    </a:lnTo>
                    <a:lnTo>
                      <a:pt x="32" y="54"/>
                    </a:lnTo>
                    <a:lnTo>
                      <a:pt x="32" y="54"/>
                    </a:lnTo>
                    <a:lnTo>
                      <a:pt x="27" y="54"/>
                    </a:lnTo>
                    <a:lnTo>
                      <a:pt x="27" y="54"/>
                    </a:lnTo>
                    <a:lnTo>
                      <a:pt x="27" y="50"/>
                    </a:lnTo>
                    <a:lnTo>
                      <a:pt x="32" y="50"/>
                    </a:lnTo>
                    <a:lnTo>
                      <a:pt x="32" y="50"/>
                    </a:lnTo>
                    <a:lnTo>
                      <a:pt x="32" y="50"/>
                    </a:lnTo>
                    <a:lnTo>
                      <a:pt x="32" y="50"/>
                    </a:lnTo>
                    <a:lnTo>
                      <a:pt x="27" y="50"/>
                    </a:lnTo>
                    <a:lnTo>
                      <a:pt x="27" y="50"/>
                    </a:lnTo>
                    <a:lnTo>
                      <a:pt x="27" y="50"/>
                    </a:lnTo>
                    <a:lnTo>
                      <a:pt x="27" y="50"/>
                    </a:lnTo>
                    <a:lnTo>
                      <a:pt x="27" y="45"/>
                    </a:lnTo>
                    <a:lnTo>
                      <a:pt x="27" y="45"/>
                    </a:lnTo>
                    <a:lnTo>
                      <a:pt x="27" y="45"/>
                    </a:lnTo>
                    <a:lnTo>
                      <a:pt x="27" y="45"/>
                    </a:lnTo>
                    <a:lnTo>
                      <a:pt x="27" y="45"/>
                    </a:lnTo>
                    <a:lnTo>
                      <a:pt x="23" y="45"/>
                    </a:lnTo>
                    <a:lnTo>
                      <a:pt x="23" y="45"/>
                    </a:lnTo>
                    <a:lnTo>
                      <a:pt x="23" y="41"/>
                    </a:lnTo>
                    <a:lnTo>
                      <a:pt x="18" y="41"/>
                    </a:lnTo>
                    <a:lnTo>
                      <a:pt x="18" y="41"/>
                    </a:lnTo>
                    <a:lnTo>
                      <a:pt x="18" y="41"/>
                    </a:lnTo>
                    <a:lnTo>
                      <a:pt x="14" y="36"/>
                    </a:lnTo>
                    <a:lnTo>
                      <a:pt x="14" y="36"/>
                    </a:lnTo>
                    <a:lnTo>
                      <a:pt x="14" y="36"/>
                    </a:lnTo>
                    <a:lnTo>
                      <a:pt x="14" y="36"/>
                    </a:lnTo>
                    <a:lnTo>
                      <a:pt x="14" y="36"/>
                    </a:lnTo>
                    <a:lnTo>
                      <a:pt x="18" y="36"/>
                    </a:lnTo>
                    <a:lnTo>
                      <a:pt x="18" y="36"/>
                    </a:lnTo>
                    <a:lnTo>
                      <a:pt x="18" y="36"/>
                    </a:lnTo>
                    <a:lnTo>
                      <a:pt x="18" y="36"/>
                    </a:lnTo>
                    <a:lnTo>
                      <a:pt x="18" y="32"/>
                    </a:lnTo>
                    <a:lnTo>
                      <a:pt x="18" y="32"/>
                    </a:lnTo>
                    <a:lnTo>
                      <a:pt x="14" y="32"/>
                    </a:lnTo>
                    <a:lnTo>
                      <a:pt x="9" y="27"/>
                    </a:lnTo>
                    <a:lnTo>
                      <a:pt x="9" y="27"/>
                    </a:lnTo>
                    <a:lnTo>
                      <a:pt x="9" y="27"/>
                    </a:lnTo>
                    <a:lnTo>
                      <a:pt x="9" y="23"/>
                    </a:lnTo>
                    <a:lnTo>
                      <a:pt x="9" y="23"/>
                    </a:lnTo>
                    <a:lnTo>
                      <a:pt x="9" y="23"/>
                    </a:lnTo>
                    <a:lnTo>
                      <a:pt x="9" y="23"/>
                    </a:lnTo>
                    <a:lnTo>
                      <a:pt x="9" y="23"/>
                    </a:lnTo>
                    <a:lnTo>
                      <a:pt x="9" y="18"/>
                    </a:lnTo>
                    <a:lnTo>
                      <a:pt x="9" y="18"/>
                    </a:lnTo>
                    <a:lnTo>
                      <a:pt x="9" y="18"/>
                    </a:lnTo>
                    <a:lnTo>
                      <a:pt x="5" y="18"/>
                    </a:lnTo>
                    <a:lnTo>
                      <a:pt x="5" y="18"/>
                    </a:lnTo>
                    <a:lnTo>
                      <a:pt x="0" y="18"/>
                    </a:lnTo>
                    <a:lnTo>
                      <a:pt x="0" y="18"/>
                    </a:lnTo>
                    <a:lnTo>
                      <a:pt x="0" y="18"/>
                    </a:lnTo>
                    <a:lnTo>
                      <a:pt x="0" y="18"/>
                    </a:lnTo>
                    <a:lnTo>
                      <a:pt x="5" y="18"/>
                    </a:lnTo>
                    <a:lnTo>
                      <a:pt x="5" y="14"/>
                    </a:lnTo>
                    <a:lnTo>
                      <a:pt x="0" y="14"/>
                    </a:lnTo>
                    <a:lnTo>
                      <a:pt x="0" y="14"/>
                    </a:lnTo>
                    <a:lnTo>
                      <a:pt x="0" y="14"/>
                    </a:lnTo>
                    <a:lnTo>
                      <a:pt x="0" y="14"/>
                    </a:lnTo>
                    <a:lnTo>
                      <a:pt x="0" y="9"/>
                    </a:lnTo>
                    <a:lnTo>
                      <a:pt x="5" y="9"/>
                    </a:lnTo>
                    <a:lnTo>
                      <a:pt x="5" y="9"/>
                    </a:lnTo>
                    <a:lnTo>
                      <a:pt x="9" y="14"/>
                    </a:lnTo>
                    <a:lnTo>
                      <a:pt x="9" y="14"/>
                    </a:lnTo>
                    <a:lnTo>
                      <a:pt x="9" y="14"/>
                    </a:lnTo>
                    <a:lnTo>
                      <a:pt x="14" y="14"/>
                    </a:lnTo>
                    <a:lnTo>
                      <a:pt x="14" y="14"/>
                    </a:lnTo>
                    <a:lnTo>
                      <a:pt x="14" y="14"/>
                    </a:lnTo>
                    <a:lnTo>
                      <a:pt x="18" y="14"/>
                    </a:lnTo>
                    <a:lnTo>
                      <a:pt x="18" y="14"/>
                    </a:lnTo>
                    <a:lnTo>
                      <a:pt x="18" y="14"/>
                    </a:lnTo>
                    <a:lnTo>
                      <a:pt x="23" y="18"/>
                    </a:lnTo>
                    <a:lnTo>
                      <a:pt x="23" y="18"/>
                    </a:lnTo>
                    <a:lnTo>
                      <a:pt x="23" y="18"/>
                    </a:lnTo>
                    <a:lnTo>
                      <a:pt x="23" y="18"/>
                    </a:lnTo>
                    <a:lnTo>
                      <a:pt x="27" y="14"/>
                    </a:lnTo>
                    <a:lnTo>
                      <a:pt x="27" y="14"/>
                    </a:lnTo>
                    <a:lnTo>
                      <a:pt x="27" y="14"/>
                    </a:lnTo>
                    <a:lnTo>
                      <a:pt x="23" y="14"/>
                    </a:lnTo>
                    <a:lnTo>
                      <a:pt x="23" y="9"/>
                    </a:lnTo>
                    <a:lnTo>
                      <a:pt x="18" y="9"/>
                    </a:lnTo>
                    <a:lnTo>
                      <a:pt x="18" y="9"/>
                    </a:lnTo>
                    <a:lnTo>
                      <a:pt x="18" y="5"/>
                    </a:lnTo>
                    <a:lnTo>
                      <a:pt x="18" y="5"/>
                    </a:lnTo>
                    <a:lnTo>
                      <a:pt x="18" y="5"/>
                    </a:lnTo>
                    <a:lnTo>
                      <a:pt x="18" y="5"/>
                    </a:lnTo>
                    <a:lnTo>
                      <a:pt x="18" y="5"/>
                    </a:lnTo>
                    <a:lnTo>
                      <a:pt x="18" y="5"/>
                    </a:lnTo>
                    <a:lnTo>
                      <a:pt x="18" y="5"/>
                    </a:lnTo>
                    <a:lnTo>
                      <a:pt x="18" y="5"/>
                    </a:lnTo>
                    <a:lnTo>
                      <a:pt x="18" y="5"/>
                    </a:lnTo>
                    <a:lnTo>
                      <a:pt x="18" y="0"/>
                    </a:lnTo>
                    <a:lnTo>
                      <a:pt x="18" y="0"/>
                    </a:lnTo>
                    <a:lnTo>
                      <a:pt x="23" y="0"/>
                    </a:lnTo>
                    <a:lnTo>
                      <a:pt x="23"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8" name="Freeform 14">
                <a:extLst>
                  <a:ext uri="{FF2B5EF4-FFF2-40B4-BE49-F238E27FC236}">
                    <a16:creationId xmlns:a16="http://schemas.microsoft.com/office/drawing/2014/main" id="{5BD79223-5428-1241-AE9B-545A498D27C2}"/>
                  </a:ext>
                </a:extLst>
              </p:cNvPr>
              <p:cNvSpPr>
                <a:spLocks/>
              </p:cNvSpPr>
              <p:nvPr/>
            </p:nvSpPr>
            <p:spPr bwMode="auto">
              <a:xfrm>
                <a:off x="6655575" y="4347287"/>
                <a:ext cx="76822" cy="97409"/>
              </a:xfrm>
              <a:custGeom>
                <a:avLst/>
                <a:gdLst>
                  <a:gd name="T0" fmla="*/ 23 w 32"/>
                  <a:gd name="T1" fmla="*/ 0 h 40"/>
                  <a:gd name="T2" fmla="*/ 27 w 32"/>
                  <a:gd name="T3" fmla="*/ 4 h 40"/>
                  <a:gd name="T4" fmla="*/ 27 w 32"/>
                  <a:gd name="T5" fmla="*/ 4 h 40"/>
                  <a:gd name="T6" fmla="*/ 23 w 32"/>
                  <a:gd name="T7" fmla="*/ 9 h 40"/>
                  <a:gd name="T8" fmla="*/ 27 w 32"/>
                  <a:gd name="T9" fmla="*/ 9 h 40"/>
                  <a:gd name="T10" fmla="*/ 23 w 32"/>
                  <a:gd name="T11" fmla="*/ 9 h 40"/>
                  <a:gd name="T12" fmla="*/ 23 w 32"/>
                  <a:gd name="T13" fmla="*/ 13 h 40"/>
                  <a:gd name="T14" fmla="*/ 27 w 32"/>
                  <a:gd name="T15" fmla="*/ 13 h 40"/>
                  <a:gd name="T16" fmla="*/ 32 w 32"/>
                  <a:gd name="T17" fmla="*/ 13 h 40"/>
                  <a:gd name="T18" fmla="*/ 32 w 32"/>
                  <a:gd name="T19" fmla="*/ 13 h 40"/>
                  <a:gd name="T20" fmla="*/ 32 w 32"/>
                  <a:gd name="T21" fmla="*/ 18 h 40"/>
                  <a:gd name="T22" fmla="*/ 32 w 32"/>
                  <a:gd name="T23" fmla="*/ 18 h 40"/>
                  <a:gd name="T24" fmla="*/ 27 w 32"/>
                  <a:gd name="T25" fmla="*/ 18 h 40"/>
                  <a:gd name="T26" fmla="*/ 27 w 32"/>
                  <a:gd name="T27" fmla="*/ 22 h 40"/>
                  <a:gd name="T28" fmla="*/ 27 w 32"/>
                  <a:gd name="T29" fmla="*/ 22 h 40"/>
                  <a:gd name="T30" fmla="*/ 23 w 32"/>
                  <a:gd name="T31" fmla="*/ 27 h 40"/>
                  <a:gd name="T32" fmla="*/ 23 w 32"/>
                  <a:gd name="T33" fmla="*/ 27 h 40"/>
                  <a:gd name="T34" fmla="*/ 18 w 32"/>
                  <a:gd name="T35" fmla="*/ 31 h 40"/>
                  <a:gd name="T36" fmla="*/ 18 w 32"/>
                  <a:gd name="T37" fmla="*/ 36 h 40"/>
                  <a:gd name="T38" fmla="*/ 14 w 32"/>
                  <a:gd name="T39" fmla="*/ 40 h 40"/>
                  <a:gd name="T40" fmla="*/ 4 w 32"/>
                  <a:gd name="T41" fmla="*/ 36 h 40"/>
                  <a:gd name="T42" fmla="*/ 4 w 32"/>
                  <a:gd name="T43" fmla="*/ 31 h 40"/>
                  <a:gd name="T44" fmla="*/ 4 w 32"/>
                  <a:gd name="T45" fmla="*/ 27 h 40"/>
                  <a:gd name="T46" fmla="*/ 4 w 32"/>
                  <a:gd name="T47" fmla="*/ 22 h 40"/>
                  <a:gd name="T48" fmla="*/ 4 w 32"/>
                  <a:gd name="T49" fmla="*/ 18 h 40"/>
                  <a:gd name="T50" fmla="*/ 0 w 32"/>
                  <a:gd name="T51" fmla="*/ 13 h 40"/>
                  <a:gd name="T52" fmla="*/ 0 w 32"/>
                  <a:gd name="T53" fmla="*/ 9 h 40"/>
                  <a:gd name="T54" fmla="*/ 0 w 32"/>
                  <a:gd name="T55" fmla="*/ 9 h 40"/>
                  <a:gd name="T56" fmla="*/ 0 w 32"/>
                  <a:gd name="T57" fmla="*/ 4 h 40"/>
                  <a:gd name="T58" fmla="*/ 4 w 32"/>
                  <a:gd name="T59" fmla="*/ 4 h 40"/>
                  <a:gd name="T60" fmla="*/ 4 w 32"/>
                  <a:gd name="T61" fmla="*/ 9 h 40"/>
                  <a:gd name="T62" fmla="*/ 9 w 32"/>
                  <a:gd name="T63" fmla="*/ 9 h 40"/>
                  <a:gd name="T64" fmla="*/ 14 w 32"/>
                  <a:gd name="T65" fmla="*/ 9 h 40"/>
                  <a:gd name="T66" fmla="*/ 14 w 32"/>
                  <a:gd name="T67" fmla="*/ 9 h 40"/>
                  <a:gd name="T68" fmla="*/ 14 w 32"/>
                  <a:gd name="T69" fmla="*/ 4 h 40"/>
                  <a:gd name="T70" fmla="*/ 18 w 32"/>
                  <a:gd name="T71" fmla="*/ 0 h 40"/>
                  <a:gd name="T72" fmla="*/ 18 w 32"/>
                  <a:gd name="T73" fmla="*/ 4 h 40"/>
                  <a:gd name="T74" fmla="*/ 18 w 32"/>
                  <a:gd name="T75" fmla="*/ 0 h 40"/>
                  <a:gd name="T76" fmla="*/ 23 w 32"/>
                  <a:gd name="T7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40">
                    <a:moveTo>
                      <a:pt x="23" y="0"/>
                    </a:moveTo>
                    <a:lnTo>
                      <a:pt x="23" y="0"/>
                    </a:lnTo>
                    <a:lnTo>
                      <a:pt x="27" y="0"/>
                    </a:lnTo>
                    <a:lnTo>
                      <a:pt x="27" y="4"/>
                    </a:lnTo>
                    <a:lnTo>
                      <a:pt x="27" y="4"/>
                    </a:lnTo>
                    <a:lnTo>
                      <a:pt x="27" y="4"/>
                    </a:lnTo>
                    <a:lnTo>
                      <a:pt x="23" y="4"/>
                    </a:lnTo>
                    <a:lnTo>
                      <a:pt x="23" y="9"/>
                    </a:lnTo>
                    <a:lnTo>
                      <a:pt x="23" y="9"/>
                    </a:lnTo>
                    <a:lnTo>
                      <a:pt x="27" y="9"/>
                    </a:lnTo>
                    <a:lnTo>
                      <a:pt x="27" y="9"/>
                    </a:lnTo>
                    <a:lnTo>
                      <a:pt x="23" y="9"/>
                    </a:lnTo>
                    <a:lnTo>
                      <a:pt x="23" y="9"/>
                    </a:lnTo>
                    <a:lnTo>
                      <a:pt x="23" y="13"/>
                    </a:lnTo>
                    <a:lnTo>
                      <a:pt x="27" y="13"/>
                    </a:lnTo>
                    <a:lnTo>
                      <a:pt x="27" y="13"/>
                    </a:lnTo>
                    <a:lnTo>
                      <a:pt x="27" y="13"/>
                    </a:lnTo>
                    <a:lnTo>
                      <a:pt x="32" y="13"/>
                    </a:lnTo>
                    <a:lnTo>
                      <a:pt x="32" y="13"/>
                    </a:lnTo>
                    <a:lnTo>
                      <a:pt x="32" y="13"/>
                    </a:lnTo>
                    <a:lnTo>
                      <a:pt x="32" y="13"/>
                    </a:lnTo>
                    <a:lnTo>
                      <a:pt x="32" y="18"/>
                    </a:lnTo>
                    <a:lnTo>
                      <a:pt x="32" y="18"/>
                    </a:lnTo>
                    <a:lnTo>
                      <a:pt x="32" y="18"/>
                    </a:lnTo>
                    <a:lnTo>
                      <a:pt x="27" y="18"/>
                    </a:lnTo>
                    <a:lnTo>
                      <a:pt x="27" y="18"/>
                    </a:lnTo>
                    <a:lnTo>
                      <a:pt x="27" y="22"/>
                    </a:lnTo>
                    <a:lnTo>
                      <a:pt x="27" y="22"/>
                    </a:lnTo>
                    <a:lnTo>
                      <a:pt x="27" y="22"/>
                    </a:lnTo>
                    <a:lnTo>
                      <a:pt x="27" y="22"/>
                    </a:lnTo>
                    <a:lnTo>
                      <a:pt x="23" y="22"/>
                    </a:lnTo>
                    <a:lnTo>
                      <a:pt x="23" y="27"/>
                    </a:lnTo>
                    <a:lnTo>
                      <a:pt x="23" y="27"/>
                    </a:lnTo>
                    <a:lnTo>
                      <a:pt x="23" y="27"/>
                    </a:lnTo>
                    <a:lnTo>
                      <a:pt x="23" y="31"/>
                    </a:lnTo>
                    <a:lnTo>
                      <a:pt x="18" y="31"/>
                    </a:lnTo>
                    <a:lnTo>
                      <a:pt x="18" y="36"/>
                    </a:lnTo>
                    <a:lnTo>
                      <a:pt x="18" y="36"/>
                    </a:lnTo>
                    <a:lnTo>
                      <a:pt x="14" y="40"/>
                    </a:lnTo>
                    <a:lnTo>
                      <a:pt x="14" y="40"/>
                    </a:lnTo>
                    <a:lnTo>
                      <a:pt x="4" y="40"/>
                    </a:lnTo>
                    <a:lnTo>
                      <a:pt x="4" y="36"/>
                    </a:lnTo>
                    <a:lnTo>
                      <a:pt x="4" y="36"/>
                    </a:lnTo>
                    <a:lnTo>
                      <a:pt x="4" y="31"/>
                    </a:lnTo>
                    <a:lnTo>
                      <a:pt x="4" y="31"/>
                    </a:lnTo>
                    <a:lnTo>
                      <a:pt x="4" y="27"/>
                    </a:lnTo>
                    <a:lnTo>
                      <a:pt x="4" y="22"/>
                    </a:lnTo>
                    <a:lnTo>
                      <a:pt x="4" y="22"/>
                    </a:lnTo>
                    <a:lnTo>
                      <a:pt x="4" y="18"/>
                    </a:lnTo>
                    <a:lnTo>
                      <a:pt x="4" y="18"/>
                    </a:lnTo>
                    <a:lnTo>
                      <a:pt x="4" y="13"/>
                    </a:lnTo>
                    <a:lnTo>
                      <a:pt x="0" y="13"/>
                    </a:lnTo>
                    <a:lnTo>
                      <a:pt x="0" y="9"/>
                    </a:lnTo>
                    <a:lnTo>
                      <a:pt x="0" y="9"/>
                    </a:lnTo>
                    <a:lnTo>
                      <a:pt x="0" y="9"/>
                    </a:lnTo>
                    <a:lnTo>
                      <a:pt x="0" y="9"/>
                    </a:lnTo>
                    <a:lnTo>
                      <a:pt x="0" y="9"/>
                    </a:lnTo>
                    <a:lnTo>
                      <a:pt x="0" y="4"/>
                    </a:lnTo>
                    <a:lnTo>
                      <a:pt x="0" y="4"/>
                    </a:lnTo>
                    <a:lnTo>
                      <a:pt x="4" y="4"/>
                    </a:lnTo>
                    <a:lnTo>
                      <a:pt x="4" y="9"/>
                    </a:lnTo>
                    <a:lnTo>
                      <a:pt x="4" y="9"/>
                    </a:lnTo>
                    <a:lnTo>
                      <a:pt x="4" y="9"/>
                    </a:lnTo>
                    <a:lnTo>
                      <a:pt x="9" y="9"/>
                    </a:lnTo>
                    <a:lnTo>
                      <a:pt x="9" y="9"/>
                    </a:lnTo>
                    <a:lnTo>
                      <a:pt x="14" y="9"/>
                    </a:lnTo>
                    <a:lnTo>
                      <a:pt x="14" y="9"/>
                    </a:lnTo>
                    <a:lnTo>
                      <a:pt x="14" y="9"/>
                    </a:lnTo>
                    <a:lnTo>
                      <a:pt x="14" y="9"/>
                    </a:lnTo>
                    <a:lnTo>
                      <a:pt x="14" y="4"/>
                    </a:lnTo>
                    <a:lnTo>
                      <a:pt x="18" y="0"/>
                    </a:lnTo>
                    <a:lnTo>
                      <a:pt x="18" y="0"/>
                    </a:lnTo>
                    <a:lnTo>
                      <a:pt x="18" y="4"/>
                    </a:lnTo>
                    <a:lnTo>
                      <a:pt x="18" y="4"/>
                    </a:lnTo>
                    <a:lnTo>
                      <a:pt x="18" y="4"/>
                    </a:lnTo>
                    <a:lnTo>
                      <a:pt x="18" y="0"/>
                    </a:lnTo>
                    <a:lnTo>
                      <a:pt x="23" y="0"/>
                    </a:lnTo>
                    <a:lnTo>
                      <a:pt x="23" y="0"/>
                    </a:lnTo>
                    <a:lnTo>
                      <a:pt x="23"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9" name="Freeform 15">
                <a:extLst>
                  <a:ext uri="{FF2B5EF4-FFF2-40B4-BE49-F238E27FC236}">
                    <a16:creationId xmlns:a16="http://schemas.microsoft.com/office/drawing/2014/main" id="{BCFD40BA-6429-4F45-8F26-0EE3FEC89043}"/>
                  </a:ext>
                </a:extLst>
              </p:cNvPr>
              <p:cNvSpPr>
                <a:spLocks/>
              </p:cNvSpPr>
              <p:nvPr/>
            </p:nvSpPr>
            <p:spPr bwMode="auto">
              <a:xfrm>
                <a:off x="5592072" y="1890149"/>
                <a:ext cx="141641" cy="90104"/>
              </a:xfrm>
              <a:custGeom>
                <a:avLst/>
                <a:gdLst>
                  <a:gd name="T0" fmla="*/ 36 w 59"/>
                  <a:gd name="T1" fmla="*/ 0 h 37"/>
                  <a:gd name="T2" fmla="*/ 36 w 59"/>
                  <a:gd name="T3" fmla="*/ 0 h 37"/>
                  <a:gd name="T4" fmla="*/ 41 w 59"/>
                  <a:gd name="T5" fmla="*/ 0 h 37"/>
                  <a:gd name="T6" fmla="*/ 41 w 59"/>
                  <a:gd name="T7" fmla="*/ 5 h 37"/>
                  <a:gd name="T8" fmla="*/ 45 w 59"/>
                  <a:gd name="T9" fmla="*/ 0 h 37"/>
                  <a:gd name="T10" fmla="*/ 50 w 59"/>
                  <a:gd name="T11" fmla="*/ 5 h 37"/>
                  <a:gd name="T12" fmla="*/ 50 w 59"/>
                  <a:gd name="T13" fmla="*/ 5 h 37"/>
                  <a:gd name="T14" fmla="*/ 50 w 59"/>
                  <a:gd name="T15" fmla="*/ 9 h 37"/>
                  <a:gd name="T16" fmla="*/ 45 w 59"/>
                  <a:gd name="T17" fmla="*/ 9 h 37"/>
                  <a:gd name="T18" fmla="*/ 50 w 59"/>
                  <a:gd name="T19" fmla="*/ 14 h 37"/>
                  <a:gd name="T20" fmla="*/ 50 w 59"/>
                  <a:gd name="T21" fmla="*/ 14 h 37"/>
                  <a:gd name="T22" fmla="*/ 54 w 59"/>
                  <a:gd name="T23" fmla="*/ 14 h 37"/>
                  <a:gd name="T24" fmla="*/ 54 w 59"/>
                  <a:gd name="T25" fmla="*/ 19 h 37"/>
                  <a:gd name="T26" fmla="*/ 54 w 59"/>
                  <a:gd name="T27" fmla="*/ 19 h 37"/>
                  <a:gd name="T28" fmla="*/ 59 w 59"/>
                  <a:gd name="T29" fmla="*/ 19 h 37"/>
                  <a:gd name="T30" fmla="*/ 54 w 59"/>
                  <a:gd name="T31" fmla="*/ 23 h 37"/>
                  <a:gd name="T32" fmla="*/ 54 w 59"/>
                  <a:gd name="T33" fmla="*/ 23 h 37"/>
                  <a:gd name="T34" fmla="*/ 50 w 59"/>
                  <a:gd name="T35" fmla="*/ 28 h 37"/>
                  <a:gd name="T36" fmla="*/ 50 w 59"/>
                  <a:gd name="T37" fmla="*/ 28 h 37"/>
                  <a:gd name="T38" fmla="*/ 50 w 59"/>
                  <a:gd name="T39" fmla="*/ 32 h 37"/>
                  <a:gd name="T40" fmla="*/ 50 w 59"/>
                  <a:gd name="T41" fmla="*/ 32 h 37"/>
                  <a:gd name="T42" fmla="*/ 50 w 59"/>
                  <a:gd name="T43" fmla="*/ 37 h 37"/>
                  <a:gd name="T44" fmla="*/ 45 w 59"/>
                  <a:gd name="T45" fmla="*/ 37 h 37"/>
                  <a:gd name="T46" fmla="*/ 45 w 59"/>
                  <a:gd name="T47" fmla="*/ 37 h 37"/>
                  <a:gd name="T48" fmla="*/ 41 w 59"/>
                  <a:gd name="T49" fmla="*/ 32 h 37"/>
                  <a:gd name="T50" fmla="*/ 36 w 59"/>
                  <a:gd name="T51" fmla="*/ 32 h 37"/>
                  <a:gd name="T52" fmla="*/ 36 w 59"/>
                  <a:gd name="T53" fmla="*/ 32 h 37"/>
                  <a:gd name="T54" fmla="*/ 36 w 59"/>
                  <a:gd name="T55" fmla="*/ 28 h 37"/>
                  <a:gd name="T56" fmla="*/ 36 w 59"/>
                  <a:gd name="T57" fmla="*/ 23 h 37"/>
                  <a:gd name="T58" fmla="*/ 32 w 59"/>
                  <a:gd name="T59" fmla="*/ 28 h 37"/>
                  <a:gd name="T60" fmla="*/ 27 w 59"/>
                  <a:gd name="T61" fmla="*/ 28 h 37"/>
                  <a:gd name="T62" fmla="*/ 23 w 59"/>
                  <a:gd name="T63" fmla="*/ 28 h 37"/>
                  <a:gd name="T64" fmla="*/ 27 w 59"/>
                  <a:gd name="T65" fmla="*/ 23 h 37"/>
                  <a:gd name="T66" fmla="*/ 27 w 59"/>
                  <a:gd name="T67" fmla="*/ 23 h 37"/>
                  <a:gd name="T68" fmla="*/ 23 w 59"/>
                  <a:gd name="T69" fmla="*/ 19 h 37"/>
                  <a:gd name="T70" fmla="*/ 18 w 59"/>
                  <a:gd name="T71" fmla="*/ 19 h 37"/>
                  <a:gd name="T72" fmla="*/ 18 w 59"/>
                  <a:gd name="T73" fmla="*/ 19 h 37"/>
                  <a:gd name="T74" fmla="*/ 18 w 59"/>
                  <a:gd name="T75" fmla="*/ 19 h 37"/>
                  <a:gd name="T76" fmla="*/ 14 w 59"/>
                  <a:gd name="T77" fmla="*/ 19 h 37"/>
                  <a:gd name="T78" fmla="*/ 14 w 59"/>
                  <a:gd name="T79" fmla="*/ 14 h 37"/>
                  <a:gd name="T80" fmla="*/ 9 w 59"/>
                  <a:gd name="T81" fmla="*/ 14 h 37"/>
                  <a:gd name="T82" fmla="*/ 5 w 59"/>
                  <a:gd name="T83" fmla="*/ 14 h 37"/>
                  <a:gd name="T84" fmla="*/ 5 w 59"/>
                  <a:gd name="T85" fmla="*/ 9 h 37"/>
                  <a:gd name="T86" fmla="*/ 5 w 59"/>
                  <a:gd name="T87" fmla="*/ 9 h 37"/>
                  <a:gd name="T88" fmla="*/ 9 w 59"/>
                  <a:gd name="T89" fmla="*/ 0 h 37"/>
                  <a:gd name="T90" fmla="*/ 14 w 59"/>
                  <a:gd name="T91" fmla="*/ 0 h 37"/>
                  <a:gd name="T92" fmla="*/ 18 w 59"/>
                  <a:gd name="T93" fmla="*/ 5 h 37"/>
                  <a:gd name="T94" fmla="*/ 18 w 59"/>
                  <a:gd name="T95" fmla="*/ 0 h 37"/>
                  <a:gd name="T96" fmla="*/ 23 w 59"/>
                  <a:gd name="T97" fmla="*/ 5 h 37"/>
                  <a:gd name="T98" fmla="*/ 27 w 59"/>
                  <a:gd name="T99" fmla="*/ 0 h 37"/>
                  <a:gd name="T100" fmla="*/ 27 w 59"/>
                  <a:gd name="T101" fmla="*/ 0 h 37"/>
                  <a:gd name="T102" fmla="*/ 27 w 59"/>
                  <a:gd name="T103" fmla="*/ 0 h 37"/>
                  <a:gd name="T104" fmla="*/ 32 w 59"/>
                  <a:gd name="T105" fmla="*/ 0 h 37"/>
                  <a:gd name="T106" fmla="*/ 36 w 59"/>
                  <a:gd name="T107" fmla="*/ 0 h 37"/>
                  <a:gd name="T108" fmla="*/ 36 w 59"/>
                  <a:gd name="T10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9" h="37">
                    <a:moveTo>
                      <a:pt x="36" y="0"/>
                    </a:moveTo>
                    <a:lnTo>
                      <a:pt x="36" y="0"/>
                    </a:lnTo>
                    <a:lnTo>
                      <a:pt x="36" y="0"/>
                    </a:lnTo>
                    <a:lnTo>
                      <a:pt x="36" y="0"/>
                    </a:lnTo>
                    <a:lnTo>
                      <a:pt x="36" y="0"/>
                    </a:lnTo>
                    <a:lnTo>
                      <a:pt x="36" y="0"/>
                    </a:lnTo>
                    <a:lnTo>
                      <a:pt x="41" y="0"/>
                    </a:lnTo>
                    <a:lnTo>
                      <a:pt x="41" y="0"/>
                    </a:lnTo>
                    <a:lnTo>
                      <a:pt x="41" y="0"/>
                    </a:lnTo>
                    <a:lnTo>
                      <a:pt x="41" y="0"/>
                    </a:lnTo>
                    <a:lnTo>
                      <a:pt x="41" y="0"/>
                    </a:lnTo>
                    <a:lnTo>
                      <a:pt x="41" y="5"/>
                    </a:lnTo>
                    <a:lnTo>
                      <a:pt x="45" y="0"/>
                    </a:lnTo>
                    <a:lnTo>
                      <a:pt x="45" y="0"/>
                    </a:lnTo>
                    <a:lnTo>
                      <a:pt x="45" y="0"/>
                    </a:lnTo>
                    <a:lnTo>
                      <a:pt x="45" y="5"/>
                    </a:lnTo>
                    <a:lnTo>
                      <a:pt x="45" y="5"/>
                    </a:lnTo>
                    <a:lnTo>
                      <a:pt x="50" y="5"/>
                    </a:lnTo>
                    <a:lnTo>
                      <a:pt x="50" y="5"/>
                    </a:lnTo>
                    <a:lnTo>
                      <a:pt x="50" y="5"/>
                    </a:lnTo>
                    <a:lnTo>
                      <a:pt x="50" y="5"/>
                    </a:lnTo>
                    <a:lnTo>
                      <a:pt x="50" y="9"/>
                    </a:lnTo>
                    <a:lnTo>
                      <a:pt x="50" y="9"/>
                    </a:lnTo>
                    <a:lnTo>
                      <a:pt x="50" y="9"/>
                    </a:lnTo>
                    <a:lnTo>
                      <a:pt x="50" y="9"/>
                    </a:lnTo>
                    <a:lnTo>
                      <a:pt x="45" y="9"/>
                    </a:lnTo>
                    <a:lnTo>
                      <a:pt x="45" y="9"/>
                    </a:lnTo>
                    <a:lnTo>
                      <a:pt x="50" y="9"/>
                    </a:lnTo>
                    <a:lnTo>
                      <a:pt x="50" y="14"/>
                    </a:lnTo>
                    <a:lnTo>
                      <a:pt x="50" y="14"/>
                    </a:lnTo>
                    <a:lnTo>
                      <a:pt x="50" y="9"/>
                    </a:lnTo>
                    <a:lnTo>
                      <a:pt x="50" y="14"/>
                    </a:lnTo>
                    <a:lnTo>
                      <a:pt x="50" y="14"/>
                    </a:lnTo>
                    <a:lnTo>
                      <a:pt x="54" y="14"/>
                    </a:lnTo>
                    <a:lnTo>
                      <a:pt x="54" y="14"/>
                    </a:lnTo>
                    <a:lnTo>
                      <a:pt x="54" y="14"/>
                    </a:lnTo>
                    <a:lnTo>
                      <a:pt x="54" y="14"/>
                    </a:lnTo>
                    <a:lnTo>
                      <a:pt x="54" y="14"/>
                    </a:lnTo>
                    <a:lnTo>
                      <a:pt x="54" y="19"/>
                    </a:lnTo>
                    <a:lnTo>
                      <a:pt x="54" y="19"/>
                    </a:lnTo>
                    <a:lnTo>
                      <a:pt x="54" y="19"/>
                    </a:lnTo>
                    <a:lnTo>
                      <a:pt x="54" y="19"/>
                    </a:lnTo>
                    <a:lnTo>
                      <a:pt x="59" y="19"/>
                    </a:lnTo>
                    <a:lnTo>
                      <a:pt x="59" y="19"/>
                    </a:lnTo>
                    <a:lnTo>
                      <a:pt x="59" y="19"/>
                    </a:lnTo>
                    <a:lnTo>
                      <a:pt x="54" y="23"/>
                    </a:lnTo>
                    <a:lnTo>
                      <a:pt x="54" y="23"/>
                    </a:lnTo>
                    <a:lnTo>
                      <a:pt x="54" y="23"/>
                    </a:lnTo>
                    <a:lnTo>
                      <a:pt x="54" y="23"/>
                    </a:lnTo>
                    <a:lnTo>
                      <a:pt x="54" y="23"/>
                    </a:lnTo>
                    <a:lnTo>
                      <a:pt x="54" y="23"/>
                    </a:lnTo>
                    <a:lnTo>
                      <a:pt x="50" y="23"/>
                    </a:lnTo>
                    <a:lnTo>
                      <a:pt x="50" y="23"/>
                    </a:lnTo>
                    <a:lnTo>
                      <a:pt x="50" y="28"/>
                    </a:lnTo>
                    <a:lnTo>
                      <a:pt x="50" y="28"/>
                    </a:lnTo>
                    <a:lnTo>
                      <a:pt x="50" y="28"/>
                    </a:lnTo>
                    <a:lnTo>
                      <a:pt x="50" y="28"/>
                    </a:lnTo>
                    <a:lnTo>
                      <a:pt x="50" y="28"/>
                    </a:lnTo>
                    <a:lnTo>
                      <a:pt x="50" y="28"/>
                    </a:lnTo>
                    <a:lnTo>
                      <a:pt x="50" y="32"/>
                    </a:lnTo>
                    <a:lnTo>
                      <a:pt x="50" y="32"/>
                    </a:lnTo>
                    <a:lnTo>
                      <a:pt x="50" y="32"/>
                    </a:lnTo>
                    <a:lnTo>
                      <a:pt x="50" y="32"/>
                    </a:lnTo>
                    <a:lnTo>
                      <a:pt x="50" y="32"/>
                    </a:lnTo>
                    <a:lnTo>
                      <a:pt x="50" y="37"/>
                    </a:lnTo>
                    <a:lnTo>
                      <a:pt x="50" y="37"/>
                    </a:lnTo>
                    <a:lnTo>
                      <a:pt x="50" y="37"/>
                    </a:lnTo>
                    <a:lnTo>
                      <a:pt x="45" y="37"/>
                    </a:lnTo>
                    <a:lnTo>
                      <a:pt x="45" y="37"/>
                    </a:lnTo>
                    <a:lnTo>
                      <a:pt x="45" y="37"/>
                    </a:lnTo>
                    <a:lnTo>
                      <a:pt x="45" y="37"/>
                    </a:lnTo>
                    <a:lnTo>
                      <a:pt x="45" y="37"/>
                    </a:lnTo>
                    <a:lnTo>
                      <a:pt x="41" y="32"/>
                    </a:lnTo>
                    <a:lnTo>
                      <a:pt x="41" y="32"/>
                    </a:lnTo>
                    <a:lnTo>
                      <a:pt x="41" y="32"/>
                    </a:lnTo>
                    <a:lnTo>
                      <a:pt x="41" y="32"/>
                    </a:lnTo>
                    <a:lnTo>
                      <a:pt x="41" y="32"/>
                    </a:lnTo>
                    <a:lnTo>
                      <a:pt x="36" y="32"/>
                    </a:lnTo>
                    <a:lnTo>
                      <a:pt x="36" y="32"/>
                    </a:lnTo>
                    <a:lnTo>
                      <a:pt x="36" y="32"/>
                    </a:lnTo>
                    <a:lnTo>
                      <a:pt x="36" y="32"/>
                    </a:lnTo>
                    <a:lnTo>
                      <a:pt x="36" y="28"/>
                    </a:lnTo>
                    <a:lnTo>
                      <a:pt x="36" y="28"/>
                    </a:lnTo>
                    <a:lnTo>
                      <a:pt x="36" y="28"/>
                    </a:lnTo>
                    <a:lnTo>
                      <a:pt x="36" y="23"/>
                    </a:lnTo>
                    <a:lnTo>
                      <a:pt x="36" y="23"/>
                    </a:lnTo>
                    <a:lnTo>
                      <a:pt x="36" y="23"/>
                    </a:lnTo>
                    <a:lnTo>
                      <a:pt x="32" y="23"/>
                    </a:lnTo>
                    <a:lnTo>
                      <a:pt x="32" y="28"/>
                    </a:lnTo>
                    <a:lnTo>
                      <a:pt x="32" y="28"/>
                    </a:lnTo>
                    <a:lnTo>
                      <a:pt x="32" y="28"/>
                    </a:lnTo>
                    <a:lnTo>
                      <a:pt x="27" y="28"/>
                    </a:lnTo>
                    <a:lnTo>
                      <a:pt x="27" y="28"/>
                    </a:lnTo>
                    <a:lnTo>
                      <a:pt x="23" y="28"/>
                    </a:lnTo>
                    <a:lnTo>
                      <a:pt x="23" y="28"/>
                    </a:lnTo>
                    <a:lnTo>
                      <a:pt x="23" y="28"/>
                    </a:lnTo>
                    <a:lnTo>
                      <a:pt x="27" y="28"/>
                    </a:lnTo>
                    <a:lnTo>
                      <a:pt x="27" y="28"/>
                    </a:lnTo>
                    <a:lnTo>
                      <a:pt x="27" y="23"/>
                    </a:lnTo>
                    <a:lnTo>
                      <a:pt x="27" y="23"/>
                    </a:lnTo>
                    <a:lnTo>
                      <a:pt x="23" y="23"/>
                    </a:lnTo>
                    <a:lnTo>
                      <a:pt x="27" y="23"/>
                    </a:lnTo>
                    <a:lnTo>
                      <a:pt x="27" y="23"/>
                    </a:lnTo>
                    <a:lnTo>
                      <a:pt x="27" y="23"/>
                    </a:lnTo>
                    <a:lnTo>
                      <a:pt x="23" y="19"/>
                    </a:lnTo>
                    <a:lnTo>
                      <a:pt x="23" y="19"/>
                    </a:lnTo>
                    <a:lnTo>
                      <a:pt x="23" y="19"/>
                    </a:lnTo>
                    <a:lnTo>
                      <a:pt x="18" y="19"/>
                    </a:lnTo>
                    <a:lnTo>
                      <a:pt x="18" y="19"/>
                    </a:lnTo>
                    <a:lnTo>
                      <a:pt x="18" y="19"/>
                    </a:lnTo>
                    <a:lnTo>
                      <a:pt x="18" y="19"/>
                    </a:lnTo>
                    <a:lnTo>
                      <a:pt x="18" y="19"/>
                    </a:lnTo>
                    <a:lnTo>
                      <a:pt x="18" y="19"/>
                    </a:lnTo>
                    <a:lnTo>
                      <a:pt x="18" y="19"/>
                    </a:lnTo>
                    <a:lnTo>
                      <a:pt x="14" y="19"/>
                    </a:lnTo>
                    <a:lnTo>
                      <a:pt x="14" y="19"/>
                    </a:lnTo>
                    <a:lnTo>
                      <a:pt x="14" y="19"/>
                    </a:lnTo>
                    <a:lnTo>
                      <a:pt x="14" y="14"/>
                    </a:lnTo>
                    <a:lnTo>
                      <a:pt x="14" y="14"/>
                    </a:lnTo>
                    <a:lnTo>
                      <a:pt x="14" y="14"/>
                    </a:lnTo>
                    <a:lnTo>
                      <a:pt x="9" y="14"/>
                    </a:lnTo>
                    <a:lnTo>
                      <a:pt x="9" y="14"/>
                    </a:lnTo>
                    <a:lnTo>
                      <a:pt x="9" y="14"/>
                    </a:lnTo>
                    <a:lnTo>
                      <a:pt x="9" y="14"/>
                    </a:lnTo>
                    <a:lnTo>
                      <a:pt x="5" y="14"/>
                    </a:lnTo>
                    <a:lnTo>
                      <a:pt x="5" y="14"/>
                    </a:lnTo>
                    <a:lnTo>
                      <a:pt x="5" y="14"/>
                    </a:lnTo>
                    <a:lnTo>
                      <a:pt x="5" y="9"/>
                    </a:lnTo>
                    <a:lnTo>
                      <a:pt x="5" y="9"/>
                    </a:lnTo>
                    <a:lnTo>
                      <a:pt x="5" y="9"/>
                    </a:lnTo>
                    <a:lnTo>
                      <a:pt x="5" y="9"/>
                    </a:lnTo>
                    <a:lnTo>
                      <a:pt x="5" y="9"/>
                    </a:lnTo>
                    <a:lnTo>
                      <a:pt x="0" y="5"/>
                    </a:lnTo>
                    <a:lnTo>
                      <a:pt x="0" y="5"/>
                    </a:lnTo>
                    <a:lnTo>
                      <a:pt x="9" y="0"/>
                    </a:lnTo>
                    <a:lnTo>
                      <a:pt x="14" y="0"/>
                    </a:lnTo>
                    <a:lnTo>
                      <a:pt x="14" y="0"/>
                    </a:lnTo>
                    <a:lnTo>
                      <a:pt x="14" y="0"/>
                    </a:lnTo>
                    <a:lnTo>
                      <a:pt x="14" y="5"/>
                    </a:lnTo>
                    <a:lnTo>
                      <a:pt x="14" y="5"/>
                    </a:lnTo>
                    <a:lnTo>
                      <a:pt x="18" y="5"/>
                    </a:lnTo>
                    <a:lnTo>
                      <a:pt x="18" y="5"/>
                    </a:lnTo>
                    <a:lnTo>
                      <a:pt x="18" y="0"/>
                    </a:lnTo>
                    <a:lnTo>
                      <a:pt x="18" y="0"/>
                    </a:lnTo>
                    <a:lnTo>
                      <a:pt x="18" y="5"/>
                    </a:lnTo>
                    <a:lnTo>
                      <a:pt x="23" y="5"/>
                    </a:lnTo>
                    <a:lnTo>
                      <a:pt x="23" y="5"/>
                    </a:lnTo>
                    <a:lnTo>
                      <a:pt x="23" y="5"/>
                    </a:lnTo>
                    <a:lnTo>
                      <a:pt x="23" y="5"/>
                    </a:lnTo>
                    <a:lnTo>
                      <a:pt x="27" y="0"/>
                    </a:lnTo>
                    <a:lnTo>
                      <a:pt x="27" y="0"/>
                    </a:lnTo>
                    <a:lnTo>
                      <a:pt x="27" y="0"/>
                    </a:lnTo>
                    <a:lnTo>
                      <a:pt x="27" y="0"/>
                    </a:lnTo>
                    <a:lnTo>
                      <a:pt x="27" y="0"/>
                    </a:lnTo>
                    <a:lnTo>
                      <a:pt x="32" y="0"/>
                    </a:lnTo>
                    <a:lnTo>
                      <a:pt x="27" y="0"/>
                    </a:lnTo>
                    <a:lnTo>
                      <a:pt x="32" y="0"/>
                    </a:lnTo>
                    <a:lnTo>
                      <a:pt x="32" y="0"/>
                    </a:lnTo>
                    <a:lnTo>
                      <a:pt x="32" y="0"/>
                    </a:lnTo>
                    <a:lnTo>
                      <a:pt x="32" y="0"/>
                    </a:lnTo>
                    <a:lnTo>
                      <a:pt x="32" y="0"/>
                    </a:lnTo>
                    <a:lnTo>
                      <a:pt x="36" y="0"/>
                    </a:lnTo>
                    <a:lnTo>
                      <a:pt x="36" y="0"/>
                    </a:lnTo>
                    <a:lnTo>
                      <a:pt x="36" y="0"/>
                    </a:lnTo>
                    <a:lnTo>
                      <a:pt x="36" y="0"/>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0" name="Freeform 16">
                <a:extLst>
                  <a:ext uri="{FF2B5EF4-FFF2-40B4-BE49-F238E27FC236}">
                    <a16:creationId xmlns:a16="http://schemas.microsoft.com/office/drawing/2014/main" id="{6B4AA03C-69CF-4C4D-AE55-768D72A057DB}"/>
                  </a:ext>
                </a:extLst>
              </p:cNvPr>
              <p:cNvSpPr>
                <a:spLocks/>
              </p:cNvSpPr>
              <p:nvPr/>
            </p:nvSpPr>
            <p:spPr bwMode="auto">
              <a:xfrm>
                <a:off x="5474439" y="3675166"/>
                <a:ext cx="129637" cy="284922"/>
              </a:xfrm>
              <a:custGeom>
                <a:avLst/>
                <a:gdLst>
                  <a:gd name="T0" fmla="*/ 45 w 54"/>
                  <a:gd name="T1" fmla="*/ 18 h 117"/>
                  <a:gd name="T2" fmla="*/ 49 w 54"/>
                  <a:gd name="T3" fmla="*/ 22 h 117"/>
                  <a:gd name="T4" fmla="*/ 49 w 54"/>
                  <a:gd name="T5" fmla="*/ 27 h 117"/>
                  <a:gd name="T6" fmla="*/ 54 w 54"/>
                  <a:gd name="T7" fmla="*/ 32 h 117"/>
                  <a:gd name="T8" fmla="*/ 49 w 54"/>
                  <a:gd name="T9" fmla="*/ 36 h 117"/>
                  <a:gd name="T10" fmla="*/ 49 w 54"/>
                  <a:gd name="T11" fmla="*/ 41 h 117"/>
                  <a:gd name="T12" fmla="*/ 49 w 54"/>
                  <a:gd name="T13" fmla="*/ 41 h 117"/>
                  <a:gd name="T14" fmla="*/ 45 w 54"/>
                  <a:gd name="T15" fmla="*/ 50 h 117"/>
                  <a:gd name="T16" fmla="*/ 45 w 54"/>
                  <a:gd name="T17" fmla="*/ 50 h 117"/>
                  <a:gd name="T18" fmla="*/ 40 w 54"/>
                  <a:gd name="T19" fmla="*/ 54 h 117"/>
                  <a:gd name="T20" fmla="*/ 40 w 54"/>
                  <a:gd name="T21" fmla="*/ 59 h 117"/>
                  <a:gd name="T22" fmla="*/ 36 w 54"/>
                  <a:gd name="T23" fmla="*/ 63 h 117"/>
                  <a:gd name="T24" fmla="*/ 31 w 54"/>
                  <a:gd name="T25" fmla="*/ 72 h 117"/>
                  <a:gd name="T26" fmla="*/ 31 w 54"/>
                  <a:gd name="T27" fmla="*/ 81 h 117"/>
                  <a:gd name="T28" fmla="*/ 31 w 54"/>
                  <a:gd name="T29" fmla="*/ 86 h 117"/>
                  <a:gd name="T30" fmla="*/ 36 w 54"/>
                  <a:gd name="T31" fmla="*/ 90 h 117"/>
                  <a:gd name="T32" fmla="*/ 31 w 54"/>
                  <a:gd name="T33" fmla="*/ 95 h 117"/>
                  <a:gd name="T34" fmla="*/ 31 w 54"/>
                  <a:gd name="T35" fmla="*/ 99 h 117"/>
                  <a:gd name="T36" fmla="*/ 31 w 54"/>
                  <a:gd name="T37" fmla="*/ 104 h 117"/>
                  <a:gd name="T38" fmla="*/ 31 w 54"/>
                  <a:gd name="T39" fmla="*/ 108 h 117"/>
                  <a:gd name="T40" fmla="*/ 27 w 54"/>
                  <a:gd name="T41" fmla="*/ 113 h 117"/>
                  <a:gd name="T42" fmla="*/ 13 w 54"/>
                  <a:gd name="T43" fmla="*/ 117 h 117"/>
                  <a:gd name="T44" fmla="*/ 13 w 54"/>
                  <a:gd name="T45" fmla="*/ 108 h 117"/>
                  <a:gd name="T46" fmla="*/ 13 w 54"/>
                  <a:gd name="T47" fmla="*/ 108 h 117"/>
                  <a:gd name="T48" fmla="*/ 13 w 54"/>
                  <a:gd name="T49" fmla="*/ 99 h 117"/>
                  <a:gd name="T50" fmla="*/ 13 w 54"/>
                  <a:gd name="T51" fmla="*/ 86 h 117"/>
                  <a:gd name="T52" fmla="*/ 13 w 54"/>
                  <a:gd name="T53" fmla="*/ 72 h 117"/>
                  <a:gd name="T54" fmla="*/ 13 w 54"/>
                  <a:gd name="T55" fmla="*/ 63 h 117"/>
                  <a:gd name="T56" fmla="*/ 9 w 54"/>
                  <a:gd name="T57" fmla="*/ 54 h 117"/>
                  <a:gd name="T58" fmla="*/ 9 w 54"/>
                  <a:gd name="T59" fmla="*/ 45 h 117"/>
                  <a:gd name="T60" fmla="*/ 4 w 54"/>
                  <a:gd name="T61" fmla="*/ 41 h 117"/>
                  <a:gd name="T62" fmla="*/ 0 w 54"/>
                  <a:gd name="T63" fmla="*/ 36 h 117"/>
                  <a:gd name="T64" fmla="*/ 0 w 54"/>
                  <a:gd name="T65" fmla="*/ 27 h 117"/>
                  <a:gd name="T66" fmla="*/ 4 w 54"/>
                  <a:gd name="T67" fmla="*/ 27 h 117"/>
                  <a:gd name="T68" fmla="*/ 4 w 54"/>
                  <a:gd name="T69" fmla="*/ 27 h 117"/>
                  <a:gd name="T70" fmla="*/ 4 w 54"/>
                  <a:gd name="T71" fmla="*/ 22 h 117"/>
                  <a:gd name="T72" fmla="*/ 4 w 54"/>
                  <a:gd name="T73" fmla="*/ 22 h 117"/>
                  <a:gd name="T74" fmla="*/ 9 w 54"/>
                  <a:gd name="T75" fmla="*/ 22 h 117"/>
                  <a:gd name="T76" fmla="*/ 9 w 54"/>
                  <a:gd name="T77" fmla="*/ 18 h 117"/>
                  <a:gd name="T78" fmla="*/ 13 w 54"/>
                  <a:gd name="T79" fmla="*/ 18 h 117"/>
                  <a:gd name="T80" fmla="*/ 18 w 54"/>
                  <a:gd name="T81" fmla="*/ 18 h 117"/>
                  <a:gd name="T82" fmla="*/ 27 w 54"/>
                  <a:gd name="T83" fmla="*/ 13 h 117"/>
                  <a:gd name="T84" fmla="*/ 27 w 54"/>
                  <a:gd name="T85" fmla="*/ 9 h 117"/>
                  <a:gd name="T86" fmla="*/ 31 w 54"/>
                  <a:gd name="T87" fmla="*/ 4 h 117"/>
                  <a:gd name="T88" fmla="*/ 31 w 54"/>
                  <a:gd name="T89" fmla="*/ 0 h 117"/>
                  <a:gd name="T90" fmla="*/ 36 w 54"/>
                  <a:gd name="T91" fmla="*/ 0 h 117"/>
                  <a:gd name="T92" fmla="*/ 45 w 54"/>
                  <a:gd name="T93" fmla="*/ 9 h 117"/>
                  <a:gd name="T94" fmla="*/ 45 w 54"/>
                  <a:gd name="T95" fmla="*/ 9 h 117"/>
                  <a:gd name="T96" fmla="*/ 49 w 54"/>
                  <a:gd name="T97" fmla="*/ 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117">
                    <a:moveTo>
                      <a:pt x="45" y="18"/>
                    </a:moveTo>
                    <a:lnTo>
                      <a:pt x="45" y="18"/>
                    </a:lnTo>
                    <a:lnTo>
                      <a:pt x="45" y="18"/>
                    </a:lnTo>
                    <a:lnTo>
                      <a:pt x="49" y="22"/>
                    </a:lnTo>
                    <a:lnTo>
                      <a:pt x="49" y="22"/>
                    </a:lnTo>
                    <a:lnTo>
                      <a:pt x="49" y="22"/>
                    </a:lnTo>
                    <a:lnTo>
                      <a:pt x="49" y="22"/>
                    </a:lnTo>
                    <a:lnTo>
                      <a:pt x="49" y="27"/>
                    </a:lnTo>
                    <a:lnTo>
                      <a:pt x="49" y="27"/>
                    </a:lnTo>
                    <a:lnTo>
                      <a:pt x="49" y="32"/>
                    </a:lnTo>
                    <a:lnTo>
                      <a:pt x="54" y="32"/>
                    </a:lnTo>
                    <a:lnTo>
                      <a:pt x="54" y="32"/>
                    </a:lnTo>
                    <a:lnTo>
                      <a:pt x="54" y="36"/>
                    </a:lnTo>
                    <a:lnTo>
                      <a:pt x="49" y="36"/>
                    </a:lnTo>
                    <a:lnTo>
                      <a:pt x="49" y="36"/>
                    </a:lnTo>
                    <a:lnTo>
                      <a:pt x="49" y="36"/>
                    </a:lnTo>
                    <a:lnTo>
                      <a:pt x="49" y="36"/>
                    </a:lnTo>
                    <a:lnTo>
                      <a:pt x="49" y="41"/>
                    </a:lnTo>
                    <a:lnTo>
                      <a:pt x="49" y="41"/>
                    </a:lnTo>
                    <a:lnTo>
                      <a:pt x="49" y="41"/>
                    </a:lnTo>
                    <a:lnTo>
                      <a:pt x="49" y="41"/>
                    </a:lnTo>
                    <a:lnTo>
                      <a:pt x="49" y="45"/>
                    </a:lnTo>
                    <a:lnTo>
                      <a:pt x="49" y="45"/>
                    </a:lnTo>
                    <a:lnTo>
                      <a:pt x="45" y="50"/>
                    </a:lnTo>
                    <a:lnTo>
                      <a:pt x="45" y="50"/>
                    </a:lnTo>
                    <a:lnTo>
                      <a:pt x="45" y="50"/>
                    </a:lnTo>
                    <a:lnTo>
                      <a:pt x="45" y="50"/>
                    </a:lnTo>
                    <a:lnTo>
                      <a:pt x="45" y="50"/>
                    </a:lnTo>
                    <a:lnTo>
                      <a:pt x="40" y="54"/>
                    </a:lnTo>
                    <a:lnTo>
                      <a:pt x="40" y="54"/>
                    </a:lnTo>
                    <a:lnTo>
                      <a:pt x="40" y="54"/>
                    </a:lnTo>
                    <a:lnTo>
                      <a:pt x="40" y="59"/>
                    </a:lnTo>
                    <a:lnTo>
                      <a:pt x="40" y="59"/>
                    </a:lnTo>
                    <a:lnTo>
                      <a:pt x="40" y="63"/>
                    </a:lnTo>
                    <a:lnTo>
                      <a:pt x="36" y="63"/>
                    </a:lnTo>
                    <a:lnTo>
                      <a:pt x="36" y="63"/>
                    </a:lnTo>
                    <a:lnTo>
                      <a:pt x="31" y="68"/>
                    </a:lnTo>
                    <a:lnTo>
                      <a:pt x="31" y="72"/>
                    </a:lnTo>
                    <a:lnTo>
                      <a:pt x="31" y="72"/>
                    </a:lnTo>
                    <a:lnTo>
                      <a:pt x="31" y="77"/>
                    </a:lnTo>
                    <a:lnTo>
                      <a:pt x="31" y="77"/>
                    </a:lnTo>
                    <a:lnTo>
                      <a:pt x="31" y="81"/>
                    </a:lnTo>
                    <a:lnTo>
                      <a:pt x="31" y="86"/>
                    </a:lnTo>
                    <a:lnTo>
                      <a:pt x="31" y="86"/>
                    </a:lnTo>
                    <a:lnTo>
                      <a:pt x="31" y="86"/>
                    </a:lnTo>
                    <a:lnTo>
                      <a:pt x="31" y="90"/>
                    </a:lnTo>
                    <a:lnTo>
                      <a:pt x="31" y="90"/>
                    </a:lnTo>
                    <a:lnTo>
                      <a:pt x="36" y="90"/>
                    </a:lnTo>
                    <a:lnTo>
                      <a:pt x="36" y="95"/>
                    </a:lnTo>
                    <a:lnTo>
                      <a:pt x="36" y="95"/>
                    </a:lnTo>
                    <a:lnTo>
                      <a:pt x="31" y="95"/>
                    </a:lnTo>
                    <a:lnTo>
                      <a:pt x="31" y="99"/>
                    </a:lnTo>
                    <a:lnTo>
                      <a:pt x="31" y="99"/>
                    </a:lnTo>
                    <a:lnTo>
                      <a:pt x="31" y="99"/>
                    </a:lnTo>
                    <a:lnTo>
                      <a:pt x="31" y="104"/>
                    </a:lnTo>
                    <a:lnTo>
                      <a:pt x="31" y="104"/>
                    </a:lnTo>
                    <a:lnTo>
                      <a:pt x="31" y="104"/>
                    </a:lnTo>
                    <a:lnTo>
                      <a:pt x="36" y="108"/>
                    </a:lnTo>
                    <a:lnTo>
                      <a:pt x="31" y="108"/>
                    </a:lnTo>
                    <a:lnTo>
                      <a:pt x="31" y="108"/>
                    </a:lnTo>
                    <a:lnTo>
                      <a:pt x="31" y="113"/>
                    </a:lnTo>
                    <a:lnTo>
                      <a:pt x="31" y="113"/>
                    </a:lnTo>
                    <a:lnTo>
                      <a:pt x="27" y="113"/>
                    </a:lnTo>
                    <a:lnTo>
                      <a:pt x="18" y="117"/>
                    </a:lnTo>
                    <a:lnTo>
                      <a:pt x="13" y="117"/>
                    </a:lnTo>
                    <a:lnTo>
                      <a:pt x="13" y="117"/>
                    </a:lnTo>
                    <a:lnTo>
                      <a:pt x="18" y="113"/>
                    </a:lnTo>
                    <a:lnTo>
                      <a:pt x="18" y="113"/>
                    </a:lnTo>
                    <a:lnTo>
                      <a:pt x="13" y="108"/>
                    </a:lnTo>
                    <a:lnTo>
                      <a:pt x="13" y="108"/>
                    </a:lnTo>
                    <a:lnTo>
                      <a:pt x="13" y="108"/>
                    </a:lnTo>
                    <a:lnTo>
                      <a:pt x="13" y="108"/>
                    </a:lnTo>
                    <a:lnTo>
                      <a:pt x="13" y="104"/>
                    </a:lnTo>
                    <a:lnTo>
                      <a:pt x="13" y="104"/>
                    </a:lnTo>
                    <a:lnTo>
                      <a:pt x="13" y="99"/>
                    </a:lnTo>
                    <a:lnTo>
                      <a:pt x="13" y="99"/>
                    </a:lnTo>
                    <a:lnTo>
                      <a:pt x="13" y="95"/>
                    </a:lnTo>
                    <a:lnTo>
                      <a:pt x="13" y="86"/>
                    </a:lnTo>
                    <a:lnTo>
                      <a:pt x="13" y="81"/>
                    </a:lnTo>
                    <a:lnTo>
                      <a:pt x="13" y="77"/>
                    </a:lnTo>
                    <a:lnTo>
                      <a:pt x="13" y="72"/>
                    </a:lnTo>
                    <a:lnTo>
                      <a:pt x="13" y="68"/>
                    </a:lnTo>
                    <a:lnTo>
                      <a:pt x="13" y="63"/>
                    </a:lnTo>
                    <a:lnTo>
                      <a:pt x="13" y="63"/>
                    </a:lnTo>
                    <a:lnTo>
                      <a:pt x="9" y="59"/>
                    </a:lnTo>
                    <a:lnTo>
                      <a:pt x="9" y="59"/>
                    </a:lnTo>
                    <a:lnTo>
                      <a:pt x="9" y="54"/>
                    </a:lnTo>
                    <a:lnTo>
                      <a:pt x="9" y="54"/>
                    </a:lnTo>
                    <a:lnTo>
                      <a:pt x="9" y="50"/>
                    </a:lnTo>
                    <a:lnTo>
                      <a:pt x="9" y="45"/>
                    </a:lnTo>
                    <a:lnTo>
                      <a:pt x="9" y="45"/>
                    </a:lnTo>
                    <a:lnTo>
                      <a:pt x="9" y="45"/>
                    </a:lnTo>
                    <a:lnTo>
                      <a:pt x="4" y="41"/>
                    </a:lnTo>
                    <a:lnTo>
                      <a:pt x="0" y="41"/>
                    </a:lnTo>
                    <a:lnTo>
                      <a:pt x="0" y="36"/>
                    </a:lnTo>
                    <a:lnTo>
                      <a:pt x="0" y="36"/>
                    </a:lnTo>
                    <a:lnTo>
                      <a:pt x="0" y="32"/>
                    </a:lnTo>
                    <a:lnTo>
                      <a:pt x="0" y="32"/>
                    </a:lnTo>
                    <a:lnTo>
                      <a:pt x="0" y="27"/>
                    </a:lnTo>
                    <a:lnTo>
                      <a:pt x="0" y="27"/>
                    </a:lnTo>
                    <a:lnTo>
                      <a:pt x="4" y="27"/>
                    </a:lnTo>
                    <a:lnTo>
                      <a:pt x="4" y="27"/>
                    </a:lnTo>
                    <a:lnTo>
                      <a:pt x="4" y="22"/>
                    </a:lnTo>
                    <a:lnTo>
                      <a:pt x="4" y="27"/>
                    </a:lnTo>
                    <a:lnTo>
                      <a:pt x="4" y="27"/>
                    </a:lnTo>
                    <a:lnTo>
                      <a:pt x="4" y="22"/>
                    </a:lnTo>
                    <a:lnTo>
                      <a:pt x="4" y="22"/>
                    </a:lnTo>
                    <a:lnTo>
                      <a:pt x="4" y="22"/>
                    </a:lnTo>
                    <a:lnTo>
                      <a:pt x="4" y="22"/>
                    </a:lnTo>
                    <a:lnTo>
                      <a:pt x="4" y="22"/>
                    </a:lnTo>
                    <a:lnTo>
                      <a:pt x="4" y="22"/>
                    </a:lnTo>
                    <a:lnTo>
                      <a:pt x="9" y="22"/>
                    </a:lnTo>
                    <a:lnTo>
                      <a:pt x="9" y="22"/>
                    </a:lnTo>
                    <a:lnTo>
                      <a:pt x="9" y="22"/>
                    </a:lnTo>
                    <a:lnTo>
                      <a:pt x="9" y="22"/>
                    </a:lnTo>
                    <a:lnTo>
                      <a:pt x="9" y="18"/>
                    </a:lnTo>
                    <a:lnTo>
                      <a:pt x="9" y="18"/>
                    </a:lnTo>
                    <a:lnTo>
                      <a:pt x="9" y="18"/>
                    </a:lnTo>
                    <a:lnTo>
                      <a:pt x="13" y="18"/>
                    </a:lnTo>
                    <a:lnTo>
                      <a:pt x="13" y="18"/>
                    </a:lnTo>
                    <a:lnTo>
                      <a:pt x="13" y="18"/>
                    </a:lnTo>
                    <a:lnTo>
                      <a:pt x="13" y="18"/>
                    </a:lnTo>
                    <a:lnTo>
                      <a:pt x="18" y="18"/>
                    </a:lnTo>
                    <a:lnTo>
                      <a:pt x="22" y="18"/>
                    </a:lnTo>
                    <a:lnTo>
                      <a:pt x="27" y="13"/>
                    </a:lnTo>
                    <a:lnTo>
                      <a:pt x="27" y="13"/>
                    </a:lnTo>
                    <a:lnTo>
                      <a:pt x="27" y="9"/>
                    </a:lnTo>
                    <a:lnTo>
                      <a:pt x="27" y="9"/>
                    </a:lnTo>
                    <a:lnTo>
                      <a:pt x="27" y="9"/>
                    </a:lnTo>
                    <a:lnTo>
                      <a:pt x="27" y="4"/>
                    </a:lnTo>
                    <a:lnTo>
                      <a:pt x="27" y="4"/>
                    </a:lnTo>
                    <a:lnTo>
                      <a:pt x="31" y="4"/>
                    </a:lnTo>
                    <a:lnTo>
                      <a:pt x="31" y="0"/>
                    </a:lnTo>
                    <a:lnTo>
                      <a:pt x="31" y="0"/>
                    </a:lnTo>
                    <a:lnTo>
                      <a:pt x="31" y="0"/>
                    </a:lnTo>
                    <a:lnTo>
                      <a:pt x="36" y="0"/>
                    </a:lnTo>
                    <a:lnTo>
                      <a:pt x="36" y="0"/>
                    </a:lnTo>
                    <a:lnTo>
                      <a:pt x="36" y="0"/>
                    </a:lnTo>
                    <a:lnTo>
                      <a:pt x="36" y="0"/>
                    </a:lnTo>
                    <a:lnTo>
                      <a:pt x="40" y="4"/>
                    </a:lnTo>
                    <a:lnTo>
                      <a:pt x="45" y="9"/>
                    </a:lnTo>
                    <a:lnTo>
                      <a:pt x="45" y="9"/>
                    </a:lnTo>
                    <a:lnTo>
                      <a:pt x="45" y="9"/>
                    </a:lnTo>
                    <a:lnTo>
                      <a:pt x="45" y="9"/>
                    </a:lnTo>
                    <a:lnTo>
                      <a:pt x="49" y="13"/>
                    </a:lnTo>
                    <a:lnTo>
                      <a:pt x="49" y="13"/>
                    </a:lnTo>
                    <a:lnTo>
                      <a:pt x="49" y="13"/>
                    </a:lnTo>
                    <a:lnTo>
                      <a:pt x="45" y="18"/>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1" name="Freeform 17">
                <a:extLst>
                  <a:ext uri="{FF2B5EF4-FFF2-40B4-BE49-F238E27FC236}">
                    <a16:creationId xmlns:a16="http://schemas.microsoft.com/office/drawing/2014/main" id="{C100FDF4-3EA1-0041-A96D-ADBC254EF129}"/>
                  </a:ext>
                </a:extLst>
              </p:cNvPr>
              <p:cNvSpPr>
                <a:spLocks/>
              </p:cNvSpPr>
              <p:nvPr/>
            </p:nvSpPr>
            <p:spPr bwMode="auto">
              <a:xfrm>
                <a:off x="5212764" y="3553405"/>
                <a:ext cx="326493" cy="253263"/>
              </a:xfrm>
              <a:custGeom>
                <a:avLst/>
                <a:gdLst>
                  <a:gd name="T0" fmla="*/ 90 w 136"/>
                  <a:gd name="T1" fmla="*/ 0 h 104"/>
                  <a:gd name="T2" fmla="*/ 100 w 136"/>
                  <a:gd name="T3" fmla="*/ 5 h 104"/>
                  <a:gd name="T4" fmla="*/ 104 w 136"/>
                  <a:gd name="T5" fmla="*/ 14 h 104"/>
                  <a:gd name="T6" fmla="*/ 104 w 136"/>
                  <a:gd name="T7" fmla="*/ 18 h 104"/>
                  <a:gd name="T8" fmla="*/ 109 w 136"/>
                  <a:gd name="T9" fmla="*/ 27 h 104"/>
                  <a:gd name="T10" fmla="*/ 113 w 136"/>
                  <a:gd name="T11" fmla="*/ 27 h 104"/>
                  <a:gd name="T12" fmla="*/ 118 w 136"/>
                  <a:gd name="T13" fmla="*/ 32 h 104"/>
                  <a:gd name="T14" fmla="*/ 113 w 136"/>
                  <a:gd name="T15" fmla="*/ 32 h 104"/>
                  <a:gd name="T16" fmla="*/ 113 w 136"/>
                  <a:gd name="T17" fmla="*/ 36 h 104"/>
                  <a:gd name="T18" fmla="*/ 127 w 136"/>
                  <a:gd name="T19" fmla="*/ 45 h 104"/>
                  <a:gd name="T20" fmla="*/ 131 w 136"/>
                  <a:gd name="T21" fmla="*/ 45 h 104"/>
                  <a:gd name="T22" fmla="*/ 136 w 136"/>
                  <a:gd name="T23" fmla="*/ 45 h 104"/>
                  <a:gd name="T24" fmla="*/ 131 w 136"/>
                  <a:gd name="T25" fmla="*/ 50 h 104"/>
                  <a:gd name="T26" fmla="*/ 131 w 136"/>
                  <a:gd name="T27" fmla="*/ 54 h 104"/>
                  <a:gd name="T28" fmla="*/ 136 w 136"/>
                  <a:gd name="T29" fmla="*/ 59 h 104"/>
                  <a:gd name="T30" fmla="*/ 127 w 136"/>
                  <a:gd name="T31" fmla="*/ 68 h 104"/>
                  <a:gd name="T32" fmla="*/ 122 w 136"/>
                  <a:gd name="T33" fmla="*/ 68 h 104"/>
                  <a:gd name="T34" fmla="*/ 118 w 136"/>
                  <a:gd name="T35" fmla="*/ 72 h 104"/>
                  <a:gd name="T36" fmla="*/ 113 w 136"/>
                  <a:gd name="T37" fmla="*/ 72 h 104"/>
                  <a:gd name="T38" fmla="*/ 113 w 136"/>
                  <a:gd name="T39" fmla="*/ 72 h 104"/>
                  <a:gd name="T40" fmla="*/ 113 w 136"/>
                  <a:gd name="T41" fmla="*/ 72 h 104"/>
                  <a:gd name="T42" fmla="*/ 104 w 136"/>
                  <a:gd name="T43" fmla="*/ 77 h 104"/>
                  <a:gd name="T44" fmla="*/ 104 w 136"/>
                  <a:gd name="T45" fmla="*/ 77 h 104"/>
                  <a:gd name="T46" fmla="*/ 90 w 136"/>
                  <a:gd name="T47" fmla="*/ 72 h 104"/>
                  <a:gd name="T48" fmla="*/ 86 w 136"/>
                  <a:gd name="T49" fmla="*/ 77 h 104"/>
                  <a:gd name="T50" fmla="*/ 86 w 136"/>
                  <a:gd name="T51" fmla="*/ 77 h 104"/>
                  <a:gd name="T52" fmla="*/ 81 w 136"/>
                  <a:gd name="T53" fmla="*/ 77 h 104"/>
                  <a:gd name="T54" fmla="*/ 68 w 136"/>
                  <a:gd name="T55" fmla="*/ 77 h 104"/>
                  <a:gd name="T56" fmla="*/ 54 w 136"/>
                  <a:gd name="T57" fmla="*/ 77 h 104"/>
                  <a:gd name="T58" fmla="*/ 45 w 136"/>
                  <a:gd name="T59" fmla="*/ 77 h 104"/>
                  <a:gd name="T60" fmla="*/ 45 w 136"/>
                  <a:gd name="T61" fmla="*/ 86 h 104"/>
                  <a:gd name="T62" fmla="*/ 45 w 136"/>
                  <a:gd name="T63" fmla="*/ 86 h 104"/>
                  <a:gd name="T64" fmla="*/ 45 w 136"/>
                  <a:gd name="T65" fmla="*/ 91 h 104"/>
                  <a:gd name="T66" fmla="*/ 45 w 136"/>
                  <a:gd name="T67" fmla="*/ 100 h 104"/>
                  <a:gd name="T68" fmla="*/ 50 w 136"/>
                  <a:gd name="T69" fmla="*/ 104 h 104"/>
                  <a:gd name="T70" fmla="*/ 45 w 136"/>
                  <a:gd name="T71" fmla="*/ 104 h 104"/>
                  <a:gd name="T72" fmla="*/ 41 w 136"/>
                  <a:gd name="T73" fmla="*/ 100 h 104"/>
                  <a:gd name="T74" fmla="*/ 36 w 136"/>
                  <a:gd name="T75" fmla="*/ 95 h 104"/>
                  <a:gd name="T76" fmla="*/ 27 w 136"/>
                  <a:gd name="T77" fmla="*/ 100 h 104"/>
                  <a:gd name="T78" fmla="*/ 18 w 136"/>
                  <a:gd name="T79" fmla="*/ 100 h 104"/>
                  <a:gd name="T80" fmla="*/ 14 w 136"/>
                  <a:gd name="T81" fmla="*/ 100 h 104"/>
                  <a:gd name="T82" fmla="*/ 9 w 136"/>
                  <a:gd name="T83" fmla="*/ 95 h 104"/>
                  <a:gd name="T84" fmla="*/ 5 w 136"/>
                  <a:gd name="T85" fmla="*/ 91 h 104"/>
                  <a:gd name="T86" fmla="*/ 0 w 136"/>
                  <a:gd name="T87" fmla="*/ 86 h 104"/>
                  <a:gd name="T88" fmla="*/ 0 w 136"/>
                  <a:gd name="T89" fmla="*/ 77 h 104"/>
                  <a:gd name="T90" fmla="*/ 5 w 136"/>
                  <a:gd name="T91" fmla="*/ 72 h 104"/>
                  <a:gd name="T92" fmla="*/ 5 w 136"/>
                  <a:gd name="T93" fmla="*/ 63 h 104"/>
                  <a:gd name="T94" fmla="*/ 5 w 136"/>
                  <a:gd name="T95" fmla="*/ 59 h 104"/>
                  <a:gd name="T96" fmla="*/ 14 w 136"/>
                  <a:gd name="T97" fmla="*/ 54 h 104"/>
                  <a:gd name="T98" fmla="*/ 18 w 136"/>
                  <a:gd name="T99" fmla="*/ 54 h 104"/>
                  <a:gd name="T100" fmla="*/ 18 w 136"/>
                  <a:gd name="T101" fmla="*/ 45 h 104"/>
                  <a:gd name="T102" fmla="*/ 23 w 136"/>
                  <a:gd name="T103" fmla="*/ 41 h 104"/>
                  <a:gd name="T104" fmla="*/ 23 w 136"/>
                  <a:gd name="T105" fmla="*/ 36 h 104"/>
                  <a:gd name="T106" fmla="*/ 27 w 136"/>
                  <a:gd name="T107" fmla="*/ 32 h 104"/>
                  <a:gd name="T108" fmla="*/ 36 w 136"/>
                  <a:gd name="T109" fmla="*/ 36 h 104"/>
                  <a:gd name="T110" fmla="*/ 41 w 136"/>
                  <a:gd name="T111" fmla="*/ 27 h 104"/>
                  <a:gd name="T112" fmla="*/ 45 w 136"/>
                  <a:gd name="T113" fmla="*/ 27 h 104"/>
                  <a:gd name="T114" fmla="*/ 45 w 136"/>
                  <a:gd name="T115" fmla="*/ 23 h 104"/>
                  <a:gd name="T116" fmla="*/ 54 w 136"/>
                  <a:gd name="T117" fmla="*/ 14 h 104"/>
                  <a:gd name="T118" fmla="*/ 63 w 136"/>
                  <a:gd name="T119" fmla="*/ 9 h 104"/>
                  <a:gd name="T120" fmla="*/ 68 w 136"/>
                  <a:gd name="T121" fmla="*/ 9 h 104"/>
                  <a:gd name="T122" fmla="*/ 77 w 136"/>
                  <a:gd name="T123" fmla="*/ 5 h 104"/>
                  <a:gd name="T124" fmla="*/ 86 w 136"/>
                  <a:gd name="T1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 h="104">
                    <a:moveTo>
                      <a:pt x="90" y="0"/>
                    </a:moveTo>
                    <a:lnTo>
                      <a:pt x="90" y="0"/>
                    </a:lnTo>
                    <a:lnTo>
                      <a:pt x="90" y="0"/>
                    </a:lnTo>
                    <a:lnTo>
                      <a:pt x="90" y="0"/>
                    </a:lnTo>
                    <a:lnTo>
                      <a:pt x="95" y="0"/>
                    </a:lnTo>
                    <a:lnTo>
                      <a:pt x="100" y="5"/>
                    </a:lnTo>
                    <a:lnTo>
                      <a:pt x="100" y="5"/>
                    </a:lnTo>
                    <a:lnTo>
                      <a:pt x="100" y="5"/>
                    </a:lnTo>
                    <a:lnTo>
                      <a:pt x="100" y="9"/>
                    </a:lnTo>
                    <a:lnTo>
                      <a:pt x="100" y="9"/>
                    </a:lnTo>
                    <a:lnTo>
                      <a:pt x="100" y="14"/>
                    </a:lnTo>
                    <a:lnTo>
                      <a:pt x="104" y="14"/>
                    </a:lnTo>
                    <a:lnTo>
                      <a:pt x="104" y="14"/>
                    </a:lnTo>
                    <a:lnTo>
                      <a:pt x="104" y="18"/>
                    </a:lnTo>
                    <a:lnTo>
                      <a:pt x="104" y="18"/>
                    </a:lnTo>
                    <a:lnTo>
                      <a:pt x="104" y="18"/>
                    </a:lnTo>
                    <a:lnTo>
                      <a:pt x="104" y="23"/>
                    </a:lnTo>
                    <a:lnTo>
                      <a:pt x="109" y="27"/>
                    </a:lnTo>
                    <a:lnTo>
                      <a:pt x="109" y="27"/>
                    </a:lnTo>
                    <a:lnTo>
                      <a:pt x="109" y="27"/>
                    </a:lnTo>
                    <a:lnTo>
                      <a:pt x="109" y="27"/>
                    </a:lnTo>
                    <a:lnTo>
                      <a:pt x="109" y="27"/>
                    </a:lnTo>
                    <a:lnTo>
                      <a:pt x="113" y="27"/>
                    </a:lnTo>
                    <a:lnTo>
                      <a:pt x="113" y="27"/>
                    </a:lnTo>
                    <a:lnTo>
                      <a:pt x="113" y="27"/>
                    </a:lnTo>
                    <a:lnTo>
                      <a:pt x="113" y="32"/>
                    </a:lnTo>
                    <a:lnTo>
                      <a:pt x="113" y="32"/>
                    </a:lnTo>
                    <a:lnTo>
                      <a:pt x="118" y="32"/>
                    </a:lnTo>
                    <a:lnTo>
                      <a:pt x="118" y="32"/>
                    </a:lnTo>
                    <a:lnTo>
                      <a:pt x="113" y="32"/>
                    </a:lnTo>
                    <a:lnTo>
                      <a:pt x="113" y="32"/>
                    </a:lnTo>
                    <a:lnTo>
                      <a:pt x="113" y="32"/>
                    </a:lnTo>
                    <a:lnTo>
                      <a:pt x="113" y="36"/>
                    </a:lnTo>
                    <a:lnTo>
                      <a:pt x="113" y="36"/>
                    </a:lnTo>
                    <a:lnTo>
                      <a:pt x="113" y="36"/>
                    </a:lnTo>
                    <a:lnTo>
                      <a:pt x="113" y="36"/>
                    </a:lnTo>
                    <a:lnTo>
                      <a:pt x="118" y="41"/>
                    </a:lnTo>
                    <a:lnTo>
                      <a:pt x="122" y="45"/>
                    </a:lnTo>
                    <a:lnTo>
                      <a:pt x="122" y="45"/>
                    </a:lnTo>
                    <a:lnTo>
                      <a:pt x="127" y="45"/>
                    </a:lnTo>
                    <a:lnTo>
                      <a:pt x="127" y="45"/>
                    </a:lnTo>
                    <a:lnTo>
                      <a:pt x="127" y="45"/>
                    </a:lnTo>
                    <a:lnTo>
                      <a:pt x="131" y="45"/>
                    </a:lnTo>
                    <a:lnTo>
                      <a:pt x="131" y="45"/>
                    </a:lnTo>
                    <a:lnTo>
                      <a:pt x="131" y="45"/>
                    </a:lnTo>
                    <a:lnTo>
                      <a:pt x="131" y="45"/>
                    </a:lnTo>
                    <a:lnTo>
                      <a:pt x="131" y="45"/>
                    </a:lnTo>
                    <a:lnTo>
                      <a:pt x="136" y="45"/>
                    </a:lnTo>
                    <a:lnTo>
                      <a:pt x="136" y="50"/>
                    </a:lnTo>
                    <a:lnTo>
                      <a:pt x="136" y="50"/>
                    </a:lnTo>
                    <a:lnTo>
                      <a:pt x="136" y="50"/>
                    </a:lnTo>
                    <a:lnTo>
                      <a:pt x="131" y="50"/>
                    </a:lnTo>
                    <a:lnTo>
                      <a:pt x="131" y="50"/>
                    </a:lnTo>
                    <a:lnTo>
                      <a:pt x="131" y="50"/>
                    </a:lnTo>
                    <a:lnTo>
                      <a:pt x="131" y="50"/>
                    </a:lnTo>
                    <a:lnTo>
                      <a:pt x="131" y="54"/>
                    </a:lnTo>
                    <a:lnTo>
                      <a:pt x="136" y="54"/>
                    </a:lnTo>
                    <a:lnTo>
                      <a:pt x="136" y="59"/>
                    </a:lnTo>
                    <a:lnTo>
                      <a:pt x="136" y="59"/>
                    </a:lnTo>
                    <a:lnTo>
                      <a:pt x="136" y="59"/>
                    </a:lnTo>
                    <a:lnTo>
                      <a:pt x="136" y="63"/>
                    </a:lnTo>
                    <a:lnTo>
                      <a:pt x="136" y="63"/>
                    </a:lnTo>
                    <a:lnTo>
                      <a:pt x="131" y="68"/>
                    </a:lnTo>
                    <a:lnTo>
                      <a:pt x="127" y="68"/>
                    </a:lnTo>
                    <a:lnTo>
                      <a:pt x="122" y="68"/>
                    </a:lnTo>
                    <a:lnTo>
                      <a:pt x="122" y="68"/>
                    </a:lnTo>
                    <a:lnTo>
                      <a:pt x="122" y="68"/>
                    </a:lnTo>
                    <a:lnTo>
                      <a:pt x="122" y="68"/>
                    </a:lnTo>
                    <a:lnTo>
                      <a:pt x="118" y="68"/>
                    </a:lnTo>
                    <a:lnTo>
                      <a:pt x="118" y="68"/>
                    </a:lnTo>
                    <a:lnTo>
                      <a:pt x="118" y="68"/>
                    </a:lnTo>
                    <a:lnTo>
                      <a:pt x="118" y="72"/>
                    </a:lnTo>
                    <a:lnTo>
                      <a:pt x="118" y="72"/>
                    </a:lnTo>
                    <a:lnTo>
                      <a:pt x="118" y="72"/>
                    </a:lnTo>
                    <a:lnTo>
                      <a:pt x="118" y="72"/>
                    </a:lnTo>
                    <a:lnTo>
                      <a:pt x="113" y="72"/>
                    </a:lnTo>
                    <a:lnTo>
                      <a:pt x="113" y="72"/>
                    </a:lnTo>
                    <a:lnTo>
                      <a:pt x="113" y="72"/>
                    </a:lnTo>
                    <a:lnTo>
                      <a:pt x="113" y="72"/>
                    </a:lnTo>
                    <a:lnTo>
                      <a:pt x="113" y="72"/>
                    </a:lnTo>
                    <a:lnTo>
                      <a:pt x="113" y="72"/>
                    </a:lnTo>
                    <a:lnTo>
                      <a:pt x="113" y="77"/>
                    </a:lnTo>
                    <a:lnTo>
                      <a:pt x="113" y="77"/>
                    </a:lnTo>
                    <a:lnTo>
                      <a:pt x="113" y="72"/>
                    </a:lnTo>
                    <a:lnTo>
                      <a:pt x="113" y="77"/>
                    </a:lnTo>
                    <a:lnTo>
                      <a:pt x="113" y="77"/>
                    </a:lnTo>
                    <a:lnTo>
                      <a:pt x="109" y="77"/>
                    </a:lnTo>
                    <a:lnTo>
                      <a:pt x="104" y="77"/>
                    </a:lnTo>
                    <a:lnTo>
                      <a:pt x="104" y="77"/>
                    </a:lnTo>
                    <a:lnTo>
                      <a:pt x="104" y="77"/>
                    </a:lnTo>
                    <a:lnTo>
                      <a:pt x="104" y="77"/>
                    </a:lnTo>
                    <a:lnTo>
                      <a:pt x="104" y="77"/>
                    </a:lnTo>
                    <a:lnTo>
                      <a:pt x="100" y="77"/>
                    </a:lnTo>
                    <a:lnTo>
                      <a:pt x="95" y="72"/>
                    </a:lnTo>
                    <a:lnTo>
                      <a:pt x="90" y="72"/>
                    </a:lnTo>
                    <a:lnTo>
                      <a:pt x="90" y="72"/>
                    </a:lnTo>
                    <a:lnTo>
                      <a:pt x="90" y="72"/>
                    </a:lnTo>
                    <a:lnTo>
                      <a:pt x="90" y="72"/>
                    </a:lnTo>
                    <a:lnTo>
                      <a:pt x="86" y="72"/>
                    </a:lnTo>
                    <a:lnTo>
                      <a:pt x="86" y="77"/>
                    </a:lnTo>
                    <a:lnTo>
                      <a:pt x="86" y="77"/>
                    </a:lnTo>
                    <a:lnTo>
                      <a:pt x="86" y="77"/>
                    </a:lnTo>
                    <a:lnTo>
                      <a:pt x="86" y="77"/>
                    </a:lnTo>
                    <a:lnTo>
                      <a:pt x="86" y="77"/>
                    </a:lnTo>
                    <a:lnTo>
                      <a:pt x="86" y="77"/>
                    </a:lnTo>
                    <a:lnTo>
                      <a:pt x="81" y="77"/>
                    </a:lnTo>
                    <a:lnTo>
                      <a:pt x="81" y="77"/>
                    </a:lnTo>
                    <a:lnTo>
                      <a:pt x="81" y="77"/>
                    </a:lnTo>
                    <a:lnTo>
                      <a:pt x="77" y="77"/>
                    </a:lnTo>
                    <a:lnTo>
                      <a:pt x="77" y="77"/>
                    </a:lnTo>
                    <a:lnTo>
                      <a:pt x="72" y="77"/>
                    </a:lnTo>
                    <a:lnTo>
                      <a:pt x="68" y="77"/>
                    </a:lnTo>
                    <a:lnTo>
                      <a:pt x="68" y="77"/>
                    </a:lnTo>
                    <a:lnTo>
                      <a:pt x="68" y="77"/>
                    </a:lnTo>
                    <a:lnTo>
                      <a:pt x="63" y="77"/>
                    </a:lnTo>
                    <a:lnTo>
                      <a:pt x="54" y="77"/>
                    </a:lnTo>
                    <a:lnTo>
                      <a:pt x="50" y="77"/>
                    </a:lnTo>
                    <a:lnTo>
                      <a:pt x="45" y="77"/>
                    </a:lnTo>
                    <a:lnTo>
                      <a:pt x="45" y="77"/>
                    </a:lnTo>
                    <a:lnTo>
                      <a:pt x="45" y="77"/>
                    </a:lnTo>
                    <a:lnTo>
                      <a:pt x="45" y="77"/>
                    </a:lnTo>
                    <a:lnTo>
                      <a:pt x="45" y="82"/>
                    </a:lnTo>
                    <a:lnTo>
                      <a:pt x="45" y="82"/>
                    </a:lnTo>
                    <a:lnTo>
                      <a:pt x="45" y="86"/>
                    </a:lnTo>
                    <a:lnTo>
                      <a:pt x="45" y="86"/>
                    </a:lnTo>
                    <a:lnTo>
                      <a:pt x="45" y="86"/>
                    </a:lnTo>
                    <a:lnTo>
                      <a:pt x="45" y="86"/>
                    </a:lnTo>
                    <a:lnTo>
                      <a:pt x="45" y="86"/>
                    </a:lnTo>
                    <a:lnTo>
                      <a:pt x="45" y="91"/>
                    </a:lnTo>
                    <a:lnTo>
                      <a:pt x="45" y="91"/>
                    </a:lnTo>
                    <a:lnTo>
                      <a:pt x="45" y="91"/>
                    </a:lnTo>
                    <a:lnTo>
                      <a:pt x="45" y="91"/>
                    </a:lnTo>
                    <a:lnTo>
                      <a:pt x="45" y="95"/>
                    </a:lnTo>
                    <a:lnTo>
                      <a:pt x="45" y="95"/>
                    </a:lnTo>
                    <a:lnTo>
                      <a:pt x="45" y="100"/>
                    </a:lnTo>
                    <a:lnTo>
                      <a:pt x="45" y="100"/>
                    </a:lnTo>
                    <a:lnTo>
                      <a:pt x="45" y="100"/>
                    </a:lnTo>
                    <a:lnTo>
                      <a:pt x="50" y="104"/>
                    </a:lnTo>
                    <a:lnTo>
                      <a:pt x="50" y="104"/>
                    </a:lnTo>
                    <a:lnTo>
                      <a:pt x="50" y="104"/>
                    </a:lnTo>
                    <a:lnTo>
                      <a:pt x="45" y="104"/>
                    </a:lnTo>
                    <a:lnTo>
                      <a:pt x="45" y="104"/>
                    </a:lnTo>
                    <a:lnTo>
                      <a:pt x="45" y="104"/>
                    </a:lnTo>
                    <a:lnTo>
                      <a:pt x="45" y="104"/>
                    </a:lnTo>
                    <a:lnTo>
                      <a:pt x="45" y="104"/>
                    </a:lnTo>
                    <a:lnTo>
                      <a:pt x="41" y="100"/>
                    </a:lnTo>
                    <a:lnTo>
                      <a:pt x="41" y="100"/>
                    </a:lnTo>
                    <a:lnTo>
                      <a:pt x="41" y="100"/>
                    </a:lnTo>
                    <a:lnTo>
                      <a:pt x="41" y="100"/>
                    </a:lnTo>
                    <a:lnTo>
                      <a:pt x="41" y="95"/>
                    </a:lnTo>
                    <a:lnTo>
                      <a:pt x="36" y="95"/>
                    </a:lnTo>
                    <a:lnTo>
                      <a:pt x="36" y="95"/>
                    </a:lnTo>
                    <a:lnTo>
                      <a:pt x="32" y="95"/>
                    </a:lnTo>
                    <a:lnTo>
                      <a:pt x="27" y="95"/>
                    </a:lnTo>
                    <a:lnTo>
                      <a:pt x="27" y="95"/>
                    </a:lnTo>
                    <a:lnTo>
                      <a:pt x="27" y="100"/>
                    </a:lnTo>
                    <a:lnTo>
                      <a:pt x="23" y="100"/>
                    </a:lnTo>
                    <a:lnTo>
                      <a:pt x="23" y="100"/>
                    </a:lnTo>
                    <a:lnTo>
                      <a:pt x="18" y="100"/>
                    </a:lnTo>
                    <a:lnTo>
                      <a:pt x="18" y="100"/>
                    </a:lnTo>
                    <a:lnTo>
                      <a:pt x="18" y="100"/>
                    </a:lnTo>
                    <a:lnTo>
                      <a:pt x="18" y="100"/>
                    </a:lnTo>
                    <a:lnTo>
                      <a:pt x="14" y="100"/>
                    </a:lnTo>
                    <a:lnTo>
                      <a:pt x="14" y="100"/>
                    </a:lnTo>
                    <a:lnTo>
                      <a:pt x="9" y="100"/>
                    </a:lnTo>
                    <a:lnTo>
                      <a:pt x="9" y="95"/>
                    </a:lnTo>
                    <a:lnTo>
                      <a:pt x="9" y="95"/>
                    </a:lnTo>
                    <a:lnTo>
                      <a:pt x="9" y="95"/>
                    </a:lnTo>
                    <a:lnTo>
                      <a:pt x="9" y="91"/>
                    </a:lnTo>
                    <a:lnTo>
                      <a:pt x="5" y="91"/>
                    </a:lnTo>
                    <a:lnTo>
                      <a:pt x="5" y="91"/>
                    </a:lnTo>
                    <a:lnTo>
                      <a:pt x="5" y="91"/>
                    </a:lnTo>
                    <a:lnTo>
                      <a:pt x="0" y="91"/>
                    </a:lnTo>
                    <a:lnTo>
                      <a:pt x="0" y="86"/>
                    </a:lnTo>
                    <a:lnTo>
                      <a:pt x="0" y="86"/>
                    </a:lnTo>
                    <a:lnTo>
                      <a:pt x="0" y="86"/>
                    </a:lnTo>
                    <a:lnTo>
                      <a:pt x="0" y="86"/>
                    </a:lnTo>
                    <a:lnTo>
                      <a:pt x="0" y="82"/>
                    </a:lnTo>
                    <a:lnTo>
                      <a:pt x="0" y="82"/>
                    </a:lnTo>
                    <a:lnTo>
                      <a:pt x="0" y="77"/>
                    </a:lnTo>
                    <a:lnTo>
                      <a:pt x="0" y="77"/>
                    </a:lnTo>
                    <a:lnTo>
                      <a:pt x="0" y="72"/>
                    </a:lnTo>
                    <a:lnTo>
                      <a:pt x="5" y="72"/>
                    </a:lnTo>
                    <a:lnTo>
                      <a:pt x="5" y="72"/>
                    </a:lnTo>
                    <a:lnTo>
                      <a:pt x="5" y="68"/>
                    </a:lnTo>
                    <a:lnTo>
                      <a:pt x="5" y="68"/>
                    </a:lnTo>
                    <a:lnTo>
                      <a:pt x="5" y="63"/>
                    </a:lnTo>
                    <a:lnTo>
                      <a:pt x="5" y="63"/>
                    </a:lnTo>
                    <a:lnTo>
                      <a:pt x="5" y="63"/>
                    </a:lnTo>
                    <a:lnTo>
                      <a:pt x="5" y="63"/>
                    </a:lnTo>
                    <a:lnTo>
                      <a:pt x="5" y="59"/>
                    </a:lnTo>
                    <a:lnTo>
                      <a:pt x="5" y="59"/>
                    </a:lnTo>
                    <a:lnTo>
                      <a:pt x="5" y="59"/>
                    </a:lnTo>
                    <a:lnTo>
                      <a:pt x="9" y="59"/>
                    </a:lnTo>
                    <a:lnTo>
                      <a:pt x="9" y="59"/>
                    </a:lnTo>
                    <a:lnTo>
                      <a:pt x="14" y="54"/>
                    </a:lnTo>
                    <a:lnTo>
                      <a:pt x="14" y="54"/>
                    </a:lnTo>
                    <a:lnTo>
                      <a:pt x="14" y="54"/>
                    </a:lnTo>
                    <a:lnTo>
                      <a:pt x="18" y="54"/>
                    </a:lnTo>
                    <a:lnTo>
                      <a:pt x="18" y="54"/>
                    </a:lnTo>
                    <a:lnTo>
                      <a:pt x="18" y="50"/>
                    </a:lnTo>
                    <a:lnTo>
                      <a:pt x="18" y="50"/>
                    </a:lnTo>
                    <a:lnTo>
                      <a:pt x="18" y="50"/>
                    </a:lnTo>
                    <a:lnTo>
                      <a:pt x="18" y="45"/>
                    </a:lnTo>
                    <a:lnTo>
                      <a:pt x="18" y="45"/>
                    </a:lnTo>
                    <a:lnTo>
                      <a:pt x="18" y="45"/>
                    </a:lnTo>
                    <a:lnTo>
                      <a:pt x="23" y="41"/>
                    </a:lnTo>
                    <a:lnTo>
                      <a:pt x="23" y="41"/>
                    </a:lnTo>
                    <a:lnTo>
                      <a:pt x="23" y="41"/>
                    </a:lnTo>
                    <a:lnTo>
                      <a:pt x="23" y="36"/>
                    </a:lnTo>
                    <a:lnTo>
                      <a:pt x="23" y="36"/>
                    </a:lnTo>
                    <a:lnTo>
                      <a:pt x="23" y="36"/>
                    </a:lnTo>
                    <a:lnTo>
                      <a:pt x="23" y="32"/>
                    </a:lnTo>
                    <a:lnTo>
                      <a:pt x="23" y="32"/>
                    </a:lnTo>
                    <a:lnTo>
                      <a:pt x="27" y="32"/>
                    </a:lnTo>
                    <a:lnTo>
                      <a:pt x="27" y="32"/>
                    </a:lnTo>
                    <a:lnTo>
                      <a:pt x="27" y="32"/>
                    </a:lnTo>
                    <a:lnTo>
                      <a:pt x="32" y="36"/>
                    </a:lnTo>
                    <a:lnTo>
                      <a:pt x="36" y="36"/>
                    </a:lnTo>
                    <a:lnTo>
                      <a:pt x="36" y="36"/>
                    </a:lnTo>
                    <a:lnTo>
                      <a:pt x="36" y="32"/>
                    </a:lnTo>
                    <a:lnTo>
                      <a:pt x="41" y="32"/>
                    </a:lnTo>
                    <a:lnTo>
                      <a:pt x="41" y="32"/>
                    </a:lnTo>
                    <a:lnTo>
                      <a:pt x="41" y="27"/>
                    </a:lnTo>
                    <a:lnTo>
                      <a:pt x="41" y="27"/>
                    </a:lnTo>
                    <a:lnTo>
                      <a:pt x="41" y="27"/>
                    </a:lnTo>
                    <a:lnTo>
                      <a:pt x="45" y="27"/>
                    </a:lnTo>
                    <a:lnTo>
                      <a:pt x="45" y="27"/>
                    </a:lnTo>
                    <a:lnTo>
                      <a:pt x="45" y="27"/>
                    </a:lnTo>
                    <a:lnTo>
                      <a:pt x="45" y="27"/>
                    </a:lnTo>
                    <a:lnTo>
                      <a:pt x="45" y="23"/>
                    </a:lnTo>
                    <a:lnTo>
                      <a:pt x="45" y="23"/>
                    </a:lnTo>
                    <a:lnTo>
                      <a:pt x="45" y="23"/>
                    </a:lnTo>
                    <a:lnTo>
                      <a:pt x="50" y="18"/>
                    </a:lnTo>
                    <a:lnTo>
                      <a:pt x="50" y="14"/>
                    </a:lnTo>
                    <a:lnTo>
                      <a:pt x="54" y="14"/>
                    </a:lnTo>
                    <a:lnTo>
                      <a:pt x="54" y="14"/>
                    </a:lnTo>
                    <a:lnTo>
                      <a:pt x="59" y="18"/>
                    </a:lnTo>
                    <a:lnTo>
                      <a:pt x="59" y="18"/>
                    </a:lnTo>
                    <a:lnTo>
                      <a:pt x="63" y="9"/>
                    </a:lnTo>
                    <a:lnTo>
                      <a:pt x="63" y="9"/>
                    </a:lnTo>
                    <a:lnTo>
                      <a:pt x="63" y="9"/>
                    </a:lnTo>
                    <a:lnTo>
                      <a:pt x="68" y="9"/>
                    </a:lnTo>
                    <a:lnTo>
                      <a:pt x="68" y="9"/>
                    </a:lnTo>
                    <a:lnTo>
                      <a:pt x="72" y="9"/>
                    </a:lnTo>
                    <a:lnTo>
                      <a:pt x="77" y="5"/>
                    </a:lnTo>
                    <a:lnTo>
                      <a:pt x="77" y="5"/>
                    </a:lnTo>
                    <a:lnTo>
                      <a:pt x="77" y="5"/>
                    </a:lnTo>
                    <a:lnTo>
                      <a:pt x="81" y="0"/>
                    </a:lnTo>
                    <a:lnTo>
                      <a:pt x="81" y="0"/>
                    </a:lnTo>
                    <a:lnTo>
                      <a:pt x="86" y="0"/>
                    </a:lnTo>
                    <a:lnTo>
                      <a:pt x="86" y="0"/>
                    </a:lnTo>
                    <a:lnTo>
                      <a:pt x="90" y="0"/>
                    </a:lnTo>
                    <a:lnTo>
                      <a:pt x="9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2" name="Freeform 18">
                <a:extLst>
                  <a:ext uri="{FF2B5EF4-FFF2-40B4-BE49-F238E27FC236}">
                    <a16:creationId xmlns:a16="http://schemas.microsoft.com/office/drawing/2014/main" id="{EFEFA683-9FFF-444A-9EA7-E28D072D97E5}"/>
                  </a:ext>
                </a:extLst>
              </p:cNvPr>
              <p:cNvSpPr>
                <a:spLocks/>
              </p:cNvSpPr>
              <p:nvPr/>
            </p:nvSpPr>
            <p:spPr bwMode="auto">
              <a:xfrm>
                <a:off x="8986637" y="2981127"/>
                <a:ext cx="228066" cy="265440"/>
              </a:xfrm>
              <a:custGeom>
                <a:avLst/>
                <a:gdLst>
                  <a:gd name="T0" fmla="*/ 14 w 95"/>
                  <a:gd name="T1" fmla="*/ 5 h 109"/>
                  <a:gd name="T2" fmla="*/ 14 w 95"/>
                  <a:gd name="T3" fmla="*/ 5 h 109"/>
                  <a:gd name="T4" fmla="*/ 23 w 95"/>
                  <a:gd name="T5" fmla="*/ 9 h 109"/>
                  <a:gd name="T6" fmla="*/ 23 w 95"/>
                  <a:gd name="T7" fmla="*/ 5 h 109"/>
                  <a:gd name="T8" fmla="*/ 32 w 95"/>
                  <a:gd name="T9" fmla="*/ 23 h 109"/>
                  <a:gd name="T10" fmla="*/ 36 w 95"/>
                  <a:gd name="T11" fmla="*/ 23 h 109"/>
                  <a:gd name="T12" fmla="*/ 54 w 95"/>
                  <a:gd name="T13" fmla="*/ 27 h 109"/>
                  <a:gd name="T14" fmla="*/ 73 w 95"/>
                  <a:gd name="T15" fmla="*/ 27 h 109"/>
                  <a:gd name="T16" fmla="*/ 77 w 95"/>
                  <a:gd name="T17" fmla="*/ 32 h 109"/>
                  <a:gd name="T18" fmla="*/ 73 w 95"/>
                  <a:gd name="T19" fmla="*/ 36 h 109"/>
                  <a:gd name="T20" fmla="*/ 73 w 95"/>
                  <a:gd name="T21" fmla="*/ 41 h 109"/>
                  <a:gd name="T22" fmla="*/ 68 w 95"/>
                  <a:gd name="T23" fmla="*/ 45 h 109"/>
                  <a:gd name="T24" fmla="*/ 63 w 95"/>
                  <a:gd name="T25" fmla="*/ 45 h 109"/>
                  <a:gd name="T26" fmla="*/ 63 w 95"/>
                  <a:gd name="T27" fmla="*/ 59 h 109"/>
                  <a:gd name="T28" fmla="*/ 68 w 95"/>
                  <a:gd name="T29" fmla="*/ 63 h 109"/>
                  <a:gd name="T30" fmla="*/ 73 w 95"/>
                  <a:gd name="T31" fmla="*/ 68 h 109"/>
                  <a:gd name="T32" fmla="*/ 73 w 95"/>
                  <a:gd name="T33" fmla="*/ 59 h 109"/>
                  <a:gd name="T34" fmla="*/ 77 w 95"/>
                  <a:gd name="T35" fmla="*/ 54 h 109"/>
                  <a:gd name="T36" fmla="*/ 82 w 95"/>
                  <a:gd name="T37" fmla="*/ 59 h 109"/>
                  <a:gd name="T38" fmla="*/ 86 w 95"/>
                  <a:gd name="T39" fmla="*/ 72 h 109"/>
                  <a:gd name="T40" fmla="*/ 95 w 95"/>
                  <a:gd name="T41" fmla="*/ 86 h 109"/>
                  <a:gd name="T42" fmla="*/ 95 w 95"/>
                  <a:gd name="T43" fmla="*/ 100 h 109"/>
                  <a:gd name="T44" fmla="*/ 91 w 95"/>
                  <a:gd name="T45" fmla="*/ 100 h 109"/>
                  <a:gd name="T46" fmla="*/ 91 w 95"/>
                  <a:gd name="T47" fmla="*/ 109 h 109"/>
                  <a:gd name="T48" fmla="*/ 86 w 95"/>
                  <a:gd name="T49" fmla="*/ 104 h 109"/>
                  <a:gd name="T50" fmla="*/ 82 w 95"/>
                  <a:gd name="T51" fmla="*/ 81 h 109"/>
                  <a:gd name="T52" fmla="*/ 73 w 95"/>
                  <a:gd name="T53" fmla="*/ 72 h 109"/>
                  <a:gd name="T54" fmla="*/ 68 w 95"/>
                  <a:gd name="T55" fmla="*/ 77 h 109"/>
                  <a:gd name="T56" fmla="*/ 54 w 95"/>
                  <a:gd name="T57" fmla="*/ 59 h 109"/>
                  <a:gd name="T58" fmla="*/ 54 w 95"/>
                  <a:gd name="T59" fmla="*/ 59 h 109"/>
                  <a:gd name="T60" fmla="*/ 54 w 95"/>
                  <a:gd name="T61" fmla="*/ 63 h 109"/>
                  <a:gd name="T62" fmla="*/ 54 w 95"/>
                  <a:gd name="T63" fmla="*/ 72 h 109"/>
                  <a:gd name="T64" fmla="*/ 54 w 95"/>
                  <a:gd name="T65" fmla="*/ 77 h 109"/>
                  <a:gd name="T66" fmla="*/ 54 w 95"/>
                  <a:gd name="T67" fmla="*/ 86 h 109"/>
                  <a:gd name="T68" fmla="*/ 50 w 95"/>
                  <a:gd name="T69" fmla="*/ 90 h 109"/>
                  <a:gd name="T70" fmla="*/ 50 w 95"/>
                  <a:gd name="T71" fmla="*/ 86 h 109"/>
                  <a:gd name="T72" fmla="*/ 45 w 95"/>
                  <a:gd name="T73" fmla="*/ 86 h 109"/>
                  <a:gd name="T74" fmla="*/ 45 w 95"/>
                  <a:gd name="T75" fmla="*/ 90 h 109"/>
                  <a:gd name="T76" fmla="*/ 41 w 95"/>
                  <a:gd name="T77" fmla="*/ 90 h 109"/>
                  <a:gd name="T78" fmla="*/ 36 w 95"/>
                  <a:gd name="T79" fmla="*/ 90 h 109"/>
                  <a:gd name="T80" fmla="*/ 27 w 95"/>
                  <a:gd name="T81" fmla="*/ 77 h 109"/>
                  <a:gd name="T82" fmla="*/ 27 w 95"/>
                  <a:gd name="T83" fmla="*/ 63 h 109"/>
                  <a:gd name="T84" fmla="*/ 23 w 95"/>
                  <a:gd name="T85" fmla="*/ 59 h 109"/>
                  <a:gd name="T86" fmla="*/ 18 w 95"/>
                  <a:gd name="T87" fmla="*/ 50 h 109"/>
                  <a:gd name="T88" fmla="*/ 14 w 95"/>
                  <a:gd name="T89" fmla="*/ 41 h 109"/>
                  <a:gd name="T90" fmla="*/ 5 w 95"/>
                  <a:gd name="T91" fmla="*/ 41 h 109"/>
                  <a:gd name="T92" fmla="*/ 9 w 95"/>
                  <a:gd name="T93" fmla="*/ 32 h 109"/>
                  <a:gd name="T94" fmla="*/ 14 w 95"/>
                  <a:gd name="T95" fmla="*/ 27 h 109"/>
                  <a:gd name="T96" fmla="*/ 14 w 95"/>
                  <a:gd name="T97" fmla="*/ 23 h 109"/>
                  <a:gd name="T98" fmla="*/ 9 w 95"/>
                  <a:gd name="T99" fmla="*/ 18 h 109"/>
                  <a:gd name="T100" fmla="*/ 0 w 95"/>
                  <a:gd name="T101" fmla="*/ 14 h 109"/>
                  <a:gd name="T102" fmla="*/ 5 w 95"/>
                  <a:gd name="T103" fmla="*/ 5 h 109"/>
                  <a:gd name="T104" fmla="*/ 0 w 95"/>
                  <a:gd name="T105" fmla="*/ 0 h 109"/>
                  <a:gd name="T106" fmla="*/ 9 w 95"/>
                  <a:gd name="T107" fmla="*/ 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109">
                    <a:moveTo>
                      <a:pt x="9" y="5"/>
                    </a:moveTo>
                    <a:lnTo>
                      <a:pt x="9" y="5"/>
                    </a:lnTo>
                    <a:lnTo>
                      <a:pt x="9" y="5"/>
                    </a:lnTo>
                    <a:lnTo>
                      <a:pt x="14" y="5"/>
                    </a:lnTo>
                    <a:lnTo>
                      <a:pt x="14" y="5"/>
                    </a:lnTo>
                    <a:lnTo>
                      <a:pt x="14" y="5"/>
                    </a:lnTo>
                    <a:lnTo>
                      <a:pt x="14" y="5"/>
                    </a:lnTo>
                    <a:lnTo>
                      <a:pt x="14" y="5"/>
                    </a:lnTo>
                    <a:lnTo>
                      <a:pt x="14" y="5"/>
                    </a:lnTo>
                    <a:lnTo>
                      <a:pt x="14" y="5"/>
                    </a:lnTo>
                    <a:lnTo>
                      <a:pt x="14" y="0"/>
                    </a:lnTo>
                    <a:lnTo>
                      <a:pt x="14" y="5"/>
                    </a:lnTo>
                    <a:lnTo>
                      <a:pt x="14" y="5"/>
                    </a:lnTo>
                    <a:lnTo>
                      <a:pt x="14" y="5"/>
                    </a:lnTo>
                    <a:lnTo>
                      <a:pt x="14" y="5"/>
                    </a:lnTo>
                    <a:lnTo>
                      <a:pt x="18" y="9"/>
                    </a:lnTo>
                    <a:lnTo>
                      <a:pt x="18" y="9"/>
                    </a:lnTo>
                    <a:lnTo>
                      <a:pt x="23" y="9"/>
                    </a:lnTo>
                    <a:lnTo>
                      <a:pt x="23" y="9"/>
                    </a:lnTo>
                    <a:lnTo>
                      <a:pt x="23" y="9"/>
                    </a:lnTo>
                    <a:lnTo>
                      <a:pt x="23" y="9"/>
                    </a:lnTo>
                    <a:lnTo>
                      <a:pt x="23" y="9"/>
                    </a:lnTo>
                    <a:lnTo>
                      <a:pt x="23" y="5"/>
                    </a:lnTo>
                    <a:lnTo>
                      <a:pt x="23" y="5"/>
                    </a:lnTo>
                    <a:lnTo>
                      <a:pt x="23" y="5"/>
                    </a:lnTo>
                    <a:lnTo>
                      <a:pt x="27" y="5"/>
                    </a:lnTo>
                    <a:lnTo>
                      <a:pt x="27" y="9"/>
                    </a:lnTo>
                    <a:lnTo>
                      <a:pt x="27" y="14"/>
                    </a:lnTo>
                    <a:lnTo>
                      <a:pt x="32" y="18"/>
                    </a:lnTo>
                    <a:lnTo>
                      <a:pt x="32" y="23"/>
                    </a:lnTo>
                    <a:lnTo>
                      <a:pt x="32" y="23"/>
                    </a:lnTo>
                    <a:lnTo>
                      <a:pt x="32" y="23"/>
                    </a:lnTo>
                    <a:lnTo>
                      <a:pt x="32" y="23"/>
                    </a:lnTo>
                    <a:lnTo>
                      <a:pt x="32" y="23"/>
                    </a:lnTo>
                    <a:lnTo>
                      <a:pt x="36" y="23"/>
                    </a:lnTo>
                    <a:lnTo>
                      <a:pt x="36" y="23"/>
                    </a:lnTo>
                    <a:lnTo>
                      <a:pt x="41" y="27"/>
                    </a:lnTo>
                    <a:lnTo>
                      <a:pt x="41" y="27"/>
                    </a:lnTo>
                    <a:lnTo>
                      <a:pt x="45" y="27"/>
                    </a:lnTo>
                    <a:lnTo>
                      <a:pt x="45" y="27"/>
                    </a:lnTo>
                    <a:lnTo>
                      <a:pt x="50" y="27"/>
                    </a:lnTo>
                    <a:lnTo>
                      <a:pt x="54" y="27"/>
                    </a:lnTo>
                    <a:lnTo>
                      <a:pt x="59" y="27"/>
                    </a:lnTo>
                    <a:lnTo>
                      <a:pt x="59" y="27"/>
                    </a:lnTo>
                    <a:lnTo>
                      <a:pt x="59" y="27"/>
                    </a:lnTo>
                    <a:lnTo>
                      <a:pt x="63" y="27"/>
                    </a:lnTo>
                    <a:lnTo>
                      <a:pt x="68" y="23"/>
                    </a:lnTo>
                    <a:lnTo>
                      <a:pt x="73" y="27"/>
                    </a:lnTo>
                    <a:lnTo>
                      <a:pt x="77" y="27"/>
                    </a:lnTo>
                    <a:lnTo>
                      <a:pt x="77" y="27"/>
                    </a:lnTo>
                    <a:lnTo>
                      <a:pt x="77" y="32"/>
                    </a:lnTo>
                    <a:lnTo>
                      <a:pt x="77" y="32"/>
                    </a:lnTo>
                    <a:lnTo>
                      <a:pt x="77" y="32"/>
                    </a:lnTo>
                    <a:lnTo>
                      <a:pt x="77" y="32"/>
                    </a:lnTo>
                    <a:lnTo>
                      <a:pt x="73" y="32"/>
                    </a:lnTo>
                    <a:lnTo>
                      <a:pt x="73" y="32"/>
                    </a:lnTo>
                    <a:lnTo>
                      <a:pt x="73" y="32"/>
                    </a:lnTo>
                    <a:lnTo>
                      <a:pt x="73" y="32"/>
                    </a:lnTo>
                    <a:lnTo>
                      <a:pt x="73" y="36"/>
                    </a:lnTo>
                    <a:lnTo>
                      <a:pt x="73" y="36"/>
                    </a:lnTo>
                    <a:lnTo>
                      <a:pt x="73" y="41"/>
                    </a:lnTo>
                    <a:lnTo>
                      <a:pt x="73" y="41"/>
                    </a:lnTo>
                    <a:lnTo>
                      <a:pt x="73" y="41"/>
                    </a:lnTo>
                    <a:lnTo>
                      <a:pt x="73" y="41"/>
                    </a:lnTo>
                    <a:lnTo>
                      <a:pt x="73" y="41"/>
                    </a:lnTo>
                    <a:lnTo>
                      <a:pt x="73" y="41"/>
                    </a:lnTo>
                    <a:lnTo>
                      <a:pt x="73" y="41"/>
                    </a:lnTo>
                    <a:lnTo>
                      <a:pt x="73" y="45"/>
                    </a:lnTo>
                    <a:lnTo>
                      <a:pt x="73" y="45"/>
                    </a:lnTo>
                    <a:lnTo>
                      <a:pt x="68" y="45"/>
                    </a:lnTo>
                    <a:lnTo>
                      <a:pt x="68" y="45"/>
                    </a:lnTo>
                    <a:lnTo>
                      <a:pt x="68" y="45"/>
                    </a:lnTo>
                    <a:lnTo>
                      <a:pt x="68" y="45"/>
                    </a:lnTo>
                    <a:lnTo>
                      <a:pt x="68" y="45"/>
                    </a:lnTo>
                    <a:lnTo>
                      <a:pt x="68" y="45"/>
                    </a:lnTo>
                    <a:lnTo>
                      <a:pt x="63" y="45"/>
                    </a:lnTo>
                    <a:lnTo>
                      <a:pt x="63" y="45"/>
                    </a:lnTo>
                    <a:lnTo>
                      <a:pt x="63" y="45"/>
                    </a:lnTo>
                    <a:lnTo>
                      <a:pt x="63" y="50"/>
                    </a:lnTo>
                    <a:lnTo>
                      <a:pt x="63" y="50"/>
                    </a:lnTo>
                    <a:lnTo>
                      <a:pt x="63" y="54"/>
                    </a:lnTo>
                    <a:lnTo>
                      <a:pt x="63" y="54"/>
                    </a:lnTo>
                    <a:lnTo>
                      <a:pt x="63" y="54"/>
                    </a:lnTo>
                    <a:lnTo>
                      <a:pt x="63" y="59"/>
                    </a:lnTo>
                    <a:lnTo>
                      <a:pt x="68" y="63"/>
                    </a:lnTo>
                    <a:lnTo>
                      <a:pt x="68" y="68"/>
                    </a:lnTo>
                    <a:lnTo>
                      <a:pt x="68" y="68"/>
                    </a:lnTo>
                    <a:lnTo>
                      <a:pt x="68" y="68"/>
                    </a:lnTo>
                    <a:lnTo>
                      <a:pt x="68" y="63"/>
                    </a:lnTo>
                    <a:lnTo>
                      <a:pt x="68" y="63"/>
                    </a:lnTo>
                    <a:lnTo>
                      <a:pt x="68" y="63"/>
                    </a:lnTo>
                    <a:lnTo>
                      <a:pt x="68" y="63"/>
                    </a:lnTo>
                    <a:lnTo>
                      <a:pt x="68" y="63"/>
                    </a:lnTo>
                    <a:lnTo>
                      <a:pt x="73" y="68"/>
                    </a:lnTo>
                    <a:lnTo>
                      <a:pt x="73" y="68"/>
                    </a:lnTo>
                    <a:lnTo>
                      <a:pt x="73" y="68"/>
                    </a:lnTo>
                    <a:lnTo>
                      <a:pt x="73" y="68"/>
                    </a:lnTo>
                    <a:lnTo>
                      <a:pt x="73" y="68"/>
                    </a:lnTo>
                    <a:lnTo>
                      <a:pt x="73" y="63"/>
                    </a:lnTo>
                    <a:lnTo>
                      <a:pt x="73" y="63"/>
                    </a:lnTo>
                    <a:lnTo>
                      <a:pt x="73" y="63"/>
                    </a:lnTo>
                    <a:lnTo>
                      <a:pt x="73" y="59"/>
                    </a:lnTo>
                    <a:lnTo>
                      <a:pt x="77" y="59"/>
                    </a:lnTo>
                    <a:lnTo>
                      <a:pt x="77" y="59"/>
                    </a:lnTo>
                    <a:lnTo>
                      <a:pt x="77" y="54"/>
                    </a:lnTo>
                    <a:lnTo>
                      <a:pt x="73" y="54"/>
                    </a:lnTo>
                    <a:lnTo>
                      <a:pt x="77" y="54"/>
                    </a:lnTo>
                    <a:lnTo>
                      <a:pt x="77" y="54"/>
                    </a:lnTo>
                    <a:lnTo>
                      <a:pt x="77" y="54"/>
                    </a:lnTo>
                    <a:lnTo>
                      <a:pt x="77" y="54"/>
                    </a:lnTo>
                    <a:lnTo>
                      <a:pt x="77" y="54"/>
                    </a:lnTo>
                    <a:lnTo>
                      <a:pt x="82" y="54"/>
                    </a:lnTo>
                    <a:lnTo>
                      <a:pt x="82" y="59"/>
                    </a:lnTo>
                    <a:lnTo>
                      <a:pt x="82" y="59"/>
                    </a:lnTo>
                    <a:lnTo>
                      <a:pt x="82" y="63"/>
                    </a:lnTo>
                    <a:lnTo>
                      <a:pt x="86" y="68"/>
                    </a:lnTo>
                    <a:lnTo>
                      <a:pt x="86" y="68"/>
                    </a:lnTo>
                    <a:lnTo>
                      <a:pt x="86" y="68"/>
                    </a:lnTo>
                    <a:lnTo>
                      <a:pt x="86" y="72"/>
                    </a:lnTo>
                    <a:lnTo>
                      <a:pt x="86" y="72"/>
                    </a:lnTo>
                    <a:lnTo>
                      <a:pt x="91" y="72"/>
                    </a:lnTo>
                    <a:lnTo>
                      <a:pt x="91" y="77"/>
                    </a:lnTo>
                    <a:lnTo>
                      <a:pt x="91" y="77"/>
                    </a:lnTo>
                    <a:lnTo>
                      <a:pt x="91" y="86"/>
                    </a:lnTo>
                    <a:lnTo>
                      <a:pt x="95" y="86"/>
                    </a:lnTo>
                    <a:lnTo>
                      <a:pt x="95" y="86"/>
                    </a:lnTo>
                    <a:lnTo>
                      <a:pt x="95" y="95"/>
                    </a:lnTo>
                    <a:lnTo>
                      <a:pt x="95" y="95"/>
                    </a:lnTo>
                    <a:lnTo>
                      <a:pt x="95" y="100"/>
                    </a:lnTo>
                    <a:lnTo>
                      <a:pt x="95" y="100"/>
                    </a:lnTo>
                    <a:lnTo>
                      <a:pt x="95" y="100"/>
                    </a:lnTo>
                    <a:lnTo>
                      <a:pt x="95" y="100"/>
                    </a:lnTo>
                    <a:lnTo>
                      <a:pt x="95" y="100"/>
                    </a:lnTo>
                    <a:lnTo>
                      <a:pt x="95" y="100"/>
                    </a:lnTo>
                    <a:lnTo>
                      <a:pt x="91" y="100"/>
                    </a:lnTo>
                    <a:lnTo>
                      <a:pt x="91" y="100"/>
                    </a:lnTo>
                    <a:lnTo>
                      <a:pt x="91" y="100"/>
                    </a:lnTo>
                    <a:lnTo>
                      <a:pt x="91" y="100"/>
                    </a:lnTo>
                    <a:lnTo>
                      <a:pt x="91" y="100"/>
                    </a:lnTo>
                    <a:lnTo>
                      <a:pt x="91" y="104"/>
                    </a:lnTo>
                    <a:lnTo>
                      <a:pt x="91" y="104"/>
                    </a:lnTo>
                    <a:lnTo>
                      <a:pt x="91" y="104"/>
                    </a:lnTo>
                    <a:lnTo>
                      <a:pt x="91" y="104"/>
                    </a:lnTo>
                    <a:lnTo>
                      <a:pt x="91" y="109"/>
                    </a:lnTo>
                    <a:lnTo>
                      <a:pt x="95" y="109"/>
                    </a:lnTo>
                    <a:lnTo>
                      <a:pt x="95" y="109"/>
                    </a:lnTo>
                    <a:lnTo>
                      <a:pt x="95" y="109"/>
                    </a:lnTo>
                    <a:lnTo>
                      <a:pt x="91" y="109"/>
                    </a:lnTo>
                    <a:lnTo>
                      <a:pt x="91" y="109"/>
                    </a:lnTo>
                    <a:lnTo>
                      <a:pt x="86" y="104"/>
                    </a:lnTo>
                    <a:lnTo>
                      <a:pt x="86" y="95"/>
                    </a:lnTo>
                    <a:lnTo>
                      <a:pt x="86" y="95"/>
                    </a:lnTo>
                    <a:lnTo>
                      <a:pt x="82" y="90"/>
                    </a:lnTo>
                    <a:lnTo>
                      <a:pt x="82" y="86"/>
                    </a:lnTo>
                    <a:lnTo>
                      <a:pt x="82" y="81"/>
                    </a:lnTo>
                    <a:lnTo>
                      <a:pt x="82" y="81"/>
                    </a:lnTo>
                    <a:lnTo>
                      <a:pt x="82" y="81"/>
                    </a:lnTo>
                    <a:lnTo>
                      <a:pt x="77" y="81"/>
                    </a:lnTo>
                    <a:lnTo>
                      <a:pt x="77" y="81"/>
                    </a:lnTo>
                    <a:lnTo>
                      <a:pt x="77" y="77"/>
                    </a:lnTo>
                    <a:lnTo>
                      <a:pt x="77" y="77"/>
                    </a:lnTo>
                    <a:lnTo>
                      <a:pt x="73" y="72"/>
                    </a:lnTo>
                    <a:lnTo>
                      <a:pt x="73" y="72"/>
                    </a:lnTo>
                    <a:lnTo>
                      <a:pt x="73" y="68"/>
                    </a:lnTo>
                    <a:lnTo>
                      <a:pt x="68" y="72"/>
                    </a:lnTo>
                    <a:lnTo>
                      <a:pt x="68" y="72"/>
                    </a:lnTo>
                    <a:lnTo>
                      <a:pt x="68" y="72"/>
                    </a:lnTo>
                    <a:lnTo>
                      <a:pt x="68" y="77"/>
                    </a:lnTo>
                    <a:lnTo>
                      <a:pt x="63" y="77"/>
                    </a:lnTo>
                    <a:lnTo>
                      <a:pt x="59" y="72"/>
                    </a:lnTo>
                    <a:lnTo>
                      <a:pt x="54" y="68"/>
                    </a:lnTo>
                    <a:lnTo>
                      <a:pt x="54" y="68"/>
                    </a:lnTo>
                    <a:lnTo>
                      <a:pt x="54" y="63"/>
                    </a:lnTo>
                    <a:lnTo>
                      <a:pt x="54" y="59"/>
                    </a:lnTo>
                    <a:lnTo>
                      <a:pt x="54" y="59"/>
                    </a:lnTo>
                    <a:lnTo>
                      <a:pt x="54" y="54"/>
                    </a:lnTo>
                    <a:lnTo>
                      <a:pt x="54" y="59"/>
                    </a:lnTo>
                    <a:lnTo>
                      <a:pt x="54" y="59"/>
                    </a:lnTo>
                    <a:lnTo>
                      <a:pt x="54" y="59"/>
                    </a:lnTo>
                    <a:lnTo>
                      <a:pt x="54" y="59"/>
                    </a:lnTo>
                    <a:lnTo>
                      <a:pt x="50" y="59"/>
                    </a:lnTo>
                    <a:lnTo>
                      <a:pt x="50" y="59"/>
                    </a:lnTo>
                    <a:lnTo>
                      <a:pt x="50" y="59"/>
                    </a:lnTo>
                    <a:lnTo>
                      <a:pt x="54" y="63"/>
                    </a:lnTo>
                    <a:lnTo>
                      <a:pt x="54" y="63"/>
                    </a:lnTo>
                    <a:lnTo>
                      <a:pt x="54" y="63"/>
                    </a:lnTo>
                    <a:lnTo>
                      <a:pt x="54" y="63"/>
                    </a:lnTo>
                    <a:lnTo>
                      <a:pt x="54" y="68"/>
                    </a:lnTo>
                    <a:lnTo>
                      <a:pt x="54" y="68"/>
                    </a:lnTo>
                    <a:lnTo>
                      <a:pt x="54" y="68"/>
                    </a:lnTo>
                    <a:lnTo>
                      <a:pt x="54" y="68"/>
                    </a:lnTo>
                    <a:lnTo>
                      <a:pt x="54" y="72"/>
                    </a:lnTo>
                    <a:lnTo>
                      <a:pt x="54" y="72"/>
                    </a:lnTo>
                    <a:lnTo>
                      <a:pt x="54" y="72"/>
                    </a:lnTo>
                    <a:lnTo>
                      <a:pt x="54" y="72"/>
                    </a:lnTo>
                    <a:lnTo>
                      <a:pt x="54" y="77"/>
                    </a:lnTo>
                    <a:lnTo>
                      <a:pt x="54" y="77"/>
                    </a:lnTo>
                    <a:lnTo>
                      <a:pt x="54" y="77"/>
                    </a:lnTo>
                    <a:lnTo>
                      <a:pt x="59" y="77"/>
                    </a:lnTo>
                    <a:lnTo>
                      <a:pt x="59" y="81"/>
                    </a:lnTo>
                    <a:lnTo>
                      <a:pt x="59" y="81"/>
                    </a:lnTo>
                    <a:lnTo>
                      <a:pt x="59" y="81"/>
                    </a:lnTo>
                    <a:lnTo>
                      <a:pt x="59" y="86"/>
                    </a:lnTo>
                    <a:lnTo>
                      <a:pt x="54" y="86"/>
                    </a:lnTo>
                    <a:lnTo>
                      <a:pt x="54" y="90"/>
                    </a:lnTo>
                    <a:lnTo>
                      <a:pt x="54" y="90"/>
                    </a:lnTo>
                    <a:lnTo>
                      <a:pt x="54" y="90"/>
                    </a:lnTo>
                    <a:lnTo>
                      <a:pt x="54" y="90"/>
                    </a:lnTo>
                    <a:lnTo>
                      <a:pt x="50" y="90"/>
                    </a:lnTo>
                    <a:lnTo>
                      <a:pt x="50" y="90"/>
                    </a:lnTo>
                    <a:lnTo>
                      <a:pt x="50" y="86"/>
                    </a:lnTo>
                    <a:lnTo>
                      <a:pt x="54" y="86"/>
                    </a:lnTo>
                    <a:lnTo>
                      <a:pt x="50" y="86"/>
                    </a:lnTo>
                    <a:lnTo>
                      <a:pt x="50" y="86"/>
                    </a:lnTo>
                    <a:lnTo>
                      <a:pt x="50" y="86"/>
                    </a:lnTo>
                    <a:lnTo>
                      <a:pt x="50" y="86"/>
                    </a:lnTo>
                    <a:lnTo>
                      <a:pt x="45" y="86"/>
                    </a:lnTo>
                    <a:lnTo>
                      <a:pt x="45" y="81"/>
                    </a:lnTo>
                    <a:lnTo>
                      <a:pt x="45" y="77"/>
                    </a:lnTo>
                    <a:lnTo>
                      <a:pt x="45" y="81"/>
                    </a:lnTo>
                    <a:lnTo>
                      <a:pt x="45" y="81"/>
                    </a:lnTo>
                    <a:lnTo>
                      <a:pt x="45" y="86"/>
                    </a:lnTo>
                    <a:lnTo>
                      <a:pt x="45" y="86"/>
                    </a:lnTo>
                    <a:lnTo>
                      <a:pt x="45" y="86"/>
                    </a:lnTo>
                    <a:lnTo>
                      <a:pt x="45" y="90"/>
                    </a:lnTo>
                    <a:lnTo>
                      <a:pt x="45" y="90"/>
                    </a:lnTo>
                    <a:lnTo>
                      <a:pt x="45" y="90"/>
                    </a:lnTo>
                    <a:lnTo>
                      <a:pt x="45" y="90"/>
                    </a:lnTo>
                    <a:lnTo>
                      <a:pt x="41" y="90"/>
                    </a:lnTo>
                    <a:lnTo>
                      <a:pt x="41" y="86"/>
                    </a:lnTo>
                    <a:lnTo>
                      <a:pt x="41" y="81"/>
                    </a:lnTo>
                    <a:lnTo>
                      <a:pt x="41" y="86"/>
                    </a:lnTo>
                    <a:lnTo>
                      <a:pt x="41" y="86"/>
                    </a:lnTo>
                    <a:lnTo>
                      <a:pt x="41" y="90"/>
                    </a:lnTo>
                    <a:lnTo>
                      <a:pt x="41" y="90"/>
                    </a:lnTo>
                    <a:lnTo>
                      <a:pt x="41" y="95"/>
                    </a:lnTo>
                    <a:lnTo>
                      <a:pt x="41" y="95"/>
                    </a:lnTo>
                    <a:lnTo>
                      <a:pt x="36" y="95"/>
                    </a:lnTo>
                    <a:lnTo>
                      <a:pt x="36" y="90"/>
                    </a:lnTo>
                    <a:lnTo>
                      <a:pt x="36" y="90"/>
                    </a:lnTo>
                    <a:lnTo>
                      <a:pt x="36" y="86"/>
                    </a:lnTo>
                    <a:lnTo>
                      <a:pt x="32" y="86"/>
                    </a:lnTo>
                    <a:lnTo>
                      <a:pt x="32" y="86"/>
                    </a:lnTo>
                    <a:lnTo>
                      <a:pt x="32" y="81"/>
                    </a:lnTo>
                    <a:lnTo>
                      <a:pt x="32" y="77"/>
                    </a:lnTo>
                    <a:lnTo>
                      <a:pt x="27" y="77"/>
                    </a:lnTo>
                    <a:lnTo>
                      <a:pt x="27" y="77"/>
                    </a:lnTo>
                    <a:lnTo>
                      <a:pt x="27" y="77"/>
                    </a:lnTo>
                    <a:lnTo>
                      <a:pt x="27" y="72"/>
                    </a:lnTo>
                    <a:lnTo>
                      <a:pt x="27" y="68"/>
                    </a:lnTo>
                    <a:lnTo>
                      <a:pt x="27" y="68"/>
                    </a:lnTo>
                    <a:lnTo>
                      <a:pt x="27" y="63"/>
                    </a:lnTo>
                    <a:lnTo>
                      <a:pt x="27" y="63"/>
                    </a:lnTo>
                    <a:lnTo>
                      <a:pt x="23" y="63"/>
                    </a:lnTo>
                    <a:lnTo>
                      <a:pt x="23" y="63"/>
                    </a:lnTo>
                    <a:lnTo>
                      <a:pt x="23" y="63"/>
                    </a:lnTo>
                    <a:lnTo>
                      <a:pt x="23" y="59"/>
                    </a:lnTo>
                    <a:lnTo>
                      <a:pt x="23" y="59"/>
                    </a:lnTo>
                    <a:lnTo>
                      <a:pt x="18" y="59"/>
                    </a:lnTo>
                    <a:lnTo>
                      <a:pt x="18" y="59"/>
                    </a:lnTo>
                    <a:lnTo>
                      <a:pt x="18" y="59"/>
                    </a:lnTo>
                    <a:lnTo>
                      <a:pt x="18" y="54"/>
                    </a:lnTo>
                    <a:lnTo>
                      <a:pt x="18" y="54"/>
                    </a:lnTo>
                    <a:lnTo>
                      <a:pt x="18" y="50"/>
                    </a:lnTo>
                    <a:lnTo>
                      <a:pt x="18" y="50"/>
                    </a:lnTo>
                    <a:lnTo>
                      <a:pt x="18" y="45"/>
                    </a:lnTo>
                    <a:lnTo>
                      <a:pt x="18" y="45"/>
                    </a:lnTo>
                    <a:lnTo>
                      <a:pt x="18" y="45"/>
                    </a:lnTo>
                    <a:lnTo>
                      <a:pt x="18" y="45"/>
                    </a:lnTo>
                    <a:lnTo>
                      <a:pt x="14" y="41"/>
                    </a:lnTo>
                    <a:lnTo>
                      <a:pt x="14" y="41"/>
                    </a:lnTo>
                    <a:lnTo>
                      <a:pt x="9" y="41"/>
                    </a:lnTo>
                    <a:lnTo>
                      <a:pt x="9" y="41"/>
                    </a:lnTo>
                    <a:lnTo>
                      <a:pt x="9" y="41"/>
                    </a:lnTo>
                    <a:lnTo>
                      <a:pt x="9" y="41"/>
                    </a:lnTo>
                    <a:lnTo>
                      <a:pt x="5" y="41"/>
                    </a:lnTo>
                    <a:lnTo>
                      <a:pt x="5" y="36"/>
                    </a:lnTo>
                    <a:lnTo>
                      <a:pt x="5" y="36"/>
                    </a:lnTo>
                    <a:lnTo>
                      <a:pt x="5" y="36"/>
                    </a:lnTo>
                    <a:lnTo>
                      <a:pt x="5" y="32"/>
                    </a:lnTo>
                    <a:lnTo>
                      <a:pt x="5" y="32"/>
                    </a:lnTo>
                    <a:lnTo>
                      <a:pt x="9" y="32"/>
                    </a:lnTo>
                    <a:lnTo>
                      <a:pt x="9" y="32"/>
                    </a:lnTo>
                    <a:lnTo>
                      <a:pt x="9" y="32"/>
                    </a:lnTo>
                    <a:lnTo>
                      <a:pt x="9" y="27"/>
                    </a:lnTo>
                    <a:lnTo>
                      <a:pt x="14" y="27"/>
                    </a:lnTo>
                    <a:lnTo>
                      <a:pt x="14" y="27"/>
                    </a:lnTo>
                    <a:lnTo>
                      <a:pt x="14" y="27"/>
                    </a:lnTo>
                    <a:lnTo>
                      <a:pt x="14" y="27"/>
                    </a:lnTo>
                    <a:lnTo>
                      <a:pt x="18" y="27"/>
                    </a:lnTo>
                    <a:lnTo>
                      <a:pt x="18" y="27"/>
                    </a:lnTo>
                    <a:lnTo>
                      <a:pt x="18" y="23"/>
                    </a:lnTo>
                    <a:lnTo>
                      <a:pt x="18" y="23"/>
                    </a:lnTo>
                    <a:lnTo>
                      <a:pt x="14" y="23"/>
                    </a:lnTo>
                    <a:lnTo>
                      <a:pt x="14" y="23"/>
                    </a:lnTo>
                    <a:lnTo>
                      <a:pt x="14" y="23"/>
                    </a:lnTo>
                    <a:lnTo>
                      <a:pt x="14" y="18"/>
                    </a:lnTo>
                    <a:lnTo>
                      <a:pt x="9" y="18"/>
                    </a:lnTo>
                    <a:lnTo>
                      <a:pt x="9" y="18"/>
                    </a:lnTo>
                    <a:lnTo>
                      <a:pt x="9" y="18"/>
                    </a:lnTo>
                    <a:lnTo>
                      <a:pt x="5" y="18"/>
                    </a:lnTo>
                    <a:lnTo>
                      <a:pt x="5" y="14"/>
                    </a:lnTo>
                    <a:lnTo>
                      <a:pt x="0" y="14"/>
                    </a:lnTo>
                    <a:lnTo>
                      <a:pt x="0" y="14"/>
                    </a:lnTo>
                    <a:lnTo>
                      <a:pt x="0" y="14"/>
                    </a:lnTo>
                    <a:lnTo>
                      <a:pt x="0" y="14"/>
                    </a:lnTo>
                    <a:lnTo>
                      <a:pt x="0" y="9"/>
                    </a:lnTo>
                    <a:lnTo>
                      <a:pt x="0" y="9"/>
                    </a:lnTo>
                    <a:lnTo>
                      <a:pt x="0" y="9"/>
                    </a:lnTo>
                    <a:lnTo>
                      <a:pt x="5" y="5"/>
                    </a:lnTo>
                    <a:lnTo>
                      <a:pt x="5" y="5"/>
                    </a:lnTo>
                    <a:lnTo>
                      <a:pt x="5" y="5"/>
                    </a:lnTo>
                    <a:lnTo>
                      <a:pt x="5" y="5"/>
                    </a:lnTo>
                    <a:lnTo>
                      <a:pt x="5" y="0"/>
                    </a:lnTo>
                    <a:lnTo>
                      <a:pt x="0" y="0"/>
                    </a:lnTo>
                    <a:lnTo>
                      <a:pt x="0" y="0"/>
                    </a:lnTo>
                    <a:lnTo>
                      <a:pt x="0" y="0"/>
                    </a:lnTo>
                    <a:lnTo>
                      <a:pt x="0" y="0"/>
                    </a:lnTo>
                    <a:lnTo>
                      <a:pt x="5" y="0"/>
                    </a:lnTo>
                    <a:lnTo>
                      <a:pt x="5" y="0"/>
                    </a:lnTo>
                    <a:lnTo>
                      <a:pt x="5" y="0"/>
                    </a:lnTo>
                    <a:lnTo>
                      <a:pt x="9" y="5"/>
                    </a:lnTo>
                    <a:lnTo>
                      <a:pt x="9" y="5"/>
                    </a:lnTo>
                    <a:lnTo>
                      <a:pt x="9" y="5"/>
                    </a:lnTo>
                    <a:lnTo>
                      <a:pt x="9"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3" name="Freeform 19">
                <a:extLst>
                  <a:ext uri="{FF2B5EF4-FFF2-40B4-BE49-F238E27FC236}">
                    <a16:creationId xmlns:a16="http://schemas.microsoft.com/office/drawing/2014/main" id="{5810311B-E55A-B648-BB78-B5AD965B657F}"/>
                  </a:ext>
                </a:extLst>
              </p:cNvPr>
              <p:cNvSpPr>
                <a:spLocks/>
              </p:cNvSpPr>
              <p:nvPr/>
            </p:nvSpPr>
            <p:spPr bwMode="auto">
              <a:xfrm>
                <a:off x="6307475" y="2221339"/>
                <a:ext cx="228066" cy="131502"/>
              </a:xfrm>
              <a:custGeom>
                <a:avLst/>
                <a:gdLst>
                  <a:gd name="T0" fmla="*/ 9 w 95"/>
                  <a:gd name="T1" fmla="*/ 5 h 54"/>
                  <a:gd name="T2" fmla="*/ 28 w 95"/>
                  <a:gd name="T3" fmla="*/ 5 h 54"/>
                  <a:gd name="T4" fmla="*/ 41 w 95"/>
                  <a:gd name="T5" fmla="*/ 9 h 54"/>
                  <a:gd name="T6" fmla="*/ 55 w 95"/>
                  <a:gd name="T7" fmla="*/ 9 h 54"/>
                  <a:gd name="T8" fmla="*/ 59 w 95"/>
                  <a:gd name="T9" fmla="*/ 0 h 54"/>
                  <a:gd name="T10" fmla="*/ 73 w 95"/>
                  <a:gd name="T11" fmla="*/ 0 h 54"/>
                  <a:gd name="T12" fmla="*/ 82 w 95"/>
                  <a:gd name="T13" fmla="*/ 0 h 54"/>
                  <a:gd name="T14" fmla="*/ 82 w 95"/>
                  <a:gd name="T15" fmla="*/ 5 h 54"/>
                  <a:gd name="T16" fmla="*/ 91 w 95"/>
                  <a:gd name="T17" fmla="*/ 5 h 54"/>
                  <a:gd name="T18" fmla="*/ 95 w 95"/>
                  <a:gd name="T19" fmla="*/ 5 h 54"/>
                  <a:gd name="T20" fmla="*/ 95 w 95"/>
                  <a:gd name="T21" fmla="*/ 14 h 54"/>
                  <a:gd name="T22" fmla="*/ 91 w 95"/>
                  <a:gd name="T23" fmla="*/ 14 h 54"/>
                  <a:gd name="T24" fmla="*/ 86 w 95"/>
                  <a:gd name="T25" fmla="*/ 18 h 54"/>
                  <a:gd name="T26" fmla="*/ 86 w 95"/>
                  <a:gd name="T27" fmla="*/ 27 h 54"/>
                  <a:gd name="T28" fmla="*/ 86 w 95"/>
                  <a:gd name="T29" fmla="*/ 32 h 54"/>
                  <a:gd name="T30" fmla="*/ 91 w 95"/>
                  <a:gd name="T31" fmla="*/ 41 h 54"/>
                  <a:gd name="T32" fmla="*/ 86 w 95"/>
                  <a:gd name="T33" fmla="*/ 41 h 54"/>
                  <a:gd name="T34" fmla="*/ 86 w 95"/>
                  <a:gd name="T35" fmla="*/ 41 h 54"/>
                  <a:gd name="T36" fmla="*/ 82 w 95"/>
                  <a:gd name="T37" fmla="*/ 41 h 54"/>
                  <a:gd name="T38" fmla="*/ 77 w 95"/>
                  <a:gd name="T39" fmla="*/ 36 h 54"/>
                  <a:gd name="T40" fmla="*/ 73 w 95"/>
                  <a:gd name="T41" fmla="*/ 41 h 54"/>
                  <a:gd name="T42" fmla="*/ 68 w 95"/>
                  <a:gd name="T43" fmla="*/ 41 h 54"/>
                  <a:gd name="T44" fmla="*/ 68 w 95"/>
                  <a:gd name="T45" fmla="*/ 41 h 54"/>
                  <a:gd name="T46" fmla="*/ 64 w 95"/>
                  <a:gd name="T47" fmla="*/ 45 h 54"/>
                  <a:gd name="T48" fmla="*/ 64 w 95"/>
                  <a:gd name="T49" fmla="*/ 45 h 54"/>
                  <a:gd name="T50" fmla="*/ 64 w 95"/>
                  <a:gd name="T51" fmla="*/ 45 h 54"/>
                  <a:gd name="T52" fmla="*/ 64 w 95"/>
                  <a:gd name="T53" fmla="*/ 50 h 54"/>
                  <a:gd name="T54" fmla="*/ 64 w 95"/>
                  <a:gd name="T55" fmla="*/ 50 h 54"/>
                  <a:gd name="T56" fmla="*/ 59 w 95"/>
                  <a:gd name="T57" fmla="*/ 54 h 54"/>
                  <a:gd name="T58" fmla="*/ 50 w 95"/>
                  <a:gd name="T59" fmla="*/ 54 h 54"/>
                  <a:gd name="T60" fmla="*/ 46 w 95"/>
                  <a:gd name="T61" fmla="*/ 50 h 54"/>
                  <a:gd name="T62" fmla="*/ 41 w 95"/>
                  <a:gd name="T63" fmla="*/ 54 h 54"/>
                  <a:gd name="T64" fmla="*/ 41 w 95"/>
                  <a:gd name="T65" fmla="*/ 50 h 54"/>
                  <a:gd name="T66" fmla="*/ 37 w 95"/>
                  <a:gd name="T67" fmla="*/ 50 h 54"/>
                  <a:gd name="T68" fmla="*/ 32 w 95"/>
                  <a:gd name="T69" fmla="*/ 50 h 54"/>
                  <a:gd name="T70" fmla="*/ 32 w 95"/>
                  <a:gd name="T71" fmla="*/ 50 h 54"/>
                  <a:gd name="T72" fmla="*/ 23 w 95"/>
                  <a:gd name="T73" fmla="*/ 50 h 54"/>
                  <a:gd name="T74" fmla="*/ 18 w 95"/>
                  <a:gd name="T75" fmla="*/ 50 h 54"/>
                  <a:gd name="T76" fmla="*/ 14 w 95"/>
                  <a:gd name="T77" fmla="*/ 54 h 54"/>
                  <a:gd name="T78" fmla="*/ 14 w 95"/>
                  <a:gd name="T79" fmla="*/ 50 h 54"/>
                  <a:gd name="T80" fmla="*/ 14 w 95"/>
                  <a:gd name="T81" fmla="*/ 45 h 54"/>
                  <a:gd name="T82" fmla="*/ 9 w 95"/>
                  <a:gd name="T83" fmla="*/ 41 h 54"/>
                  <a:gd name="T84" fmla="*/ 9 w 95"/>
                  <a:gd name="T85" fmla="*/ 36 h 54"/>
                  <a:gd name="T86" fmla="*/ 5 w 95"/>
                  <a:gd name="T87" fmla="*/ 36 h 54"/>
                  <a:gd name="T88" fmla="*/ 5 w 95"/>
                  <a:gd name="T89" fmla="*/ 32 h 54"/>
                  <a:gd name="T90" fmla="*/ 5 w 95"/>
                  <a:gd name="T91" fmla="*/ 27 h 54"/>
                  <a:gd name="T92" fmla="*/ 5 w 95"/>
                  <a:gd name="T93" fmla="*/ 27 h 54"/>
                  <a:gd name="T94" fmla="*/ 5 w 95"/>
                  <a:gd name="T95" fmla="*/ 23 h 54"/>
                  <a:gd name="T96" fmla="*/ 9 w 95"/>
                  <a:gd name="T97" fmla="*/ 23 h 54"/>
                  <a:gd name="T98" fmla="*/ 14 w 95"/>
                  <a:gd name="T99" fmla="*/ 18 h 54"/>
                  <a:gd name="T100" fmla="*/ 9 w 95"/>
                  <a:gd name="T101" fmla="*/ 14 h 54"/>
                  <a:gd name="T102" fmla="*/ 5 w 95"/>
                  <a:gd name="T103" fmla="*/ 14 h 54"/>
                  <a:gd name="T104" fmla="*/ 5 w 95"/>
                  <a:gd name="T105" fmla="*/ 9 h 54"/>
                  <a:gd name="T106" fmla="*/ 0 w 95"/>
                  <a:gd name="T107" fmla="*/ 5 h 54"/>
                  <a:gd name="T108" fmla="*/ 0 w 95"/>
                  <a:gd name="T109" fmla="*/ 5 h 54"/>
                  <a:gd name="T110" fmla="*/ 5 w 95"/>
                  <a:gd name="T111" fmla="*/ 0 h 54"/>
                  <a:gd name="T112" fmla="*/ 5 w 95"/>
                  <a:gd name="T113" fmla="*/ 0 h 54"/>
                  <a:gd name="T114" fmla="*/ 9 w 95"/>
                  <a:gd name="T115" fmla="*/ 0 h 54"/>
                  <a:gd name="T116" fmla="*/ 9 w 95"/>
                  <a:gd name="T117" fmla="*/ 5 h 54"/>
                  <a:gd name="T118" fmla="*/ 9 w 95"/>
                  <a:gd name="T119"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54">
                    <a:moveTo>
                      <a:pt x="9" y="5"/>
                    </a:moveTo>
                    <a:lnTo>
                      <a:pt x="9" y="5"/>
                    </a:lnTo>
                    <a:lnTo>
                      <a:pt x="9" y="5"/>
                    </a:lnTo>
                    <a:lnTo>
                      <a:pt x="14" y="5"/>
                    </a:lnTo>
                    <a:lnTo>
                      <a:pt x="18" y="5"/>
                    </a:lnTo>
                    <a:lnTo>
                      <a:pt x="28" y="5"/>
                    </a:lnTo>
                    <a:lnTo>
                      <a:pt x="32" y="9"/>
                    </a:lnTo>
                    <a:lnTo>
                      <a:pt x="32" y="5"/>
                    </a:lnTo>
                    <a:lnTo>
                      <a:pt x="41" y="9"/>
                    </a:lnTo>
                    <a:lnTo>
                      <a:pt x="46" y="9"/>
                    </a:lnTo>
                    <a:lnTo>
                      <a:pt x="50" y="9"/>
                    </a:lnTo>
                    <a:lnTo>
                      <a:pt x="55" y="9"/>
                    </a:lnTo>
                    <a:lnTo>
                      <a:pt x="55" y="5"/>
                    </a:lnTo>
                    <a:lnTo>
                      <a:pt x="55" y="5"/>
                    </a:lnTo>
                    <a:lnTo>
                      <a:pt x="59" y="0"/>
                    </a:lnTo>
                    <a:lnTo>
                      <a:pt x="64" y="0"/>
                    </a:lnTo>
                    <a:lnTo>
                      <a:pt x="68" y="0"/>
                    </a:lnTo>
                    <a:lnTo>
                      <a:pt x="73" y="0"/>
                    </a:lnTo>
                    <a:lnTo>
                      <a:pt x="73" y="0"/>
                    </a:lnTo>
                    <a:lnTo>
                      <a:pt x="77" y="0"/>
                    </a:lnTo>
                    <a:lnTo>
                      <a:pt x="82" y="0"/>
                    </a:lnTo>
                    <a:lnTo>
                      <a:pt x="82" y="0"/>
                    </a:lnTo>
                    <a:lnTo>
                      <a:pt x="82" y="5"/>
                    </a:lnTo>
                    <a:lnTo>
                      <a:pt x="82" y="5"/>
                    </a:lnTo>
                    <a:lnTo>
                      <a:pt x="86" y="0"/>
                    </a:lnTo>
                    <a:lnTo>
                      <a:pt x="86" y="5"/>
                    </a:lnTo>
                    <a:lnTo>
                      <a:pt x="91" y="5"/>
                    </a:lnTo>
                    <a:lnTo>
                      <a:pt x="91" y="5"/>
                    </a:lnTo>
                    <a:lnTo>
                      <a:pt x="95" y="5"/>
                    </a:lnTo>
                    <a:lnTo>
                      <a:pt x="95" y="5"/>
                    </a:lnTo>
                    <a:lnTo>
                      <a:pt x="95" y="5"/>
                    </a:lnTo>
                    <a:lnTo>
                      <a:pt x="95" y="9"/>
                    </a:lnTo>
                    <a:lnTo>
                      <a:pt x="95" y="14"/>
                    </a:lnTo>
                    <a:lnTo>
                      <a:pt x="95" y="14"/>
                    </a:lnTo>
                    <a:lnTo>
                      <a:pt x="91" y="14"/>
                    </a:lnTo>
                    <a:lnTo>
                      <a:pt x="91" y="14"/>
                    </a:lnTo>
                    <a:lnTo>
                      <a:pt x="91" y="18"/>
                    </a:lnTo>
                    <a:lnTo>
                      <a:pt x="86" y="18"/>
                    </a:lnTo>
                    <a:lnTo>
                      <a:pt x="86" y="18"/>
                    </a:lnTo>
                    <a:lnTo>
                      <a:pt x="86" y="27"/>
                    </a:lnTo>
                    <a:lnTo>
                      <a:pt x="86" y="27"/>
                    </a:lnTo>
                    <a:lnTo>
                      <a:pt x="86" y="27"/>
                    </a:lnTo>
                    <a:lnTo>
                      <a:pt x="82" y="32"/>
                    </a:lnTo>
                    <a:lnTo>
                      <a:pt x="86" y="32"/>
                    </a:lnTo>
                    <a:lnTo>
                      <a:pt x="86" y="32"/>
                    </a:lnTo>
                    <a:lnTo>
                      <a:pt x="86" y="36"/>
                    </a:lnTo>
                    <a:lnTo>
                      <a:pt x="91" y="41"/>
                    </a:lnTo>
                    <a:lnTo>
                      <a:pt x="91" y="41"/>
                    </a:lnTo>
                    <a:lnTo>
                      <a:pt x="91" y="41"/>
                    </a:lnTo>
                    <a:lnTo>
                      <a:pt x="91" y="41"/>
                    </a:lnTo>
                    <a:lnTo>
                      <a:pt x="86" y="41"/>
                    </a:lnTo>
                    <a:lnTo>
                      <a:pt x="86" y="41"/>
                    </a:lnTo>
                    <a:lnTo>
                      <a:pt x="86" y="41"/>
                    </a:lnTo>
                    <a:lnTo>
                      <a:pt x="86" y="41"/>
                    </a:lnTo>
                    <a:lnTo>
                      <a:pt x="86" y="41"/>
                    </a:lnTo>
                    <a:lnTo>
                      <a:pt x="82" y="41"/>
                    </a:lnTo>
                    <a:lnTo>
                      <a:pt x="82" y="41"/>
                    </a:lnTo>
                    <a:lnTo>
                      <a:pt x="82" y="36"/>
                    </a:lnTo>
                    <a:lnTo>
                      <a:pt x="82" y="36"/>
                    </a:lnTo>
                    <a:lnTo>
                      <a:pt x="77" y="36"/>
                    </a:lnTo>
                    <a:lnTo>
                      <a:pt x="77" y="41"/>
                    </a:lnTo>
                    <a:lnTo>
                      <a:pt x="77" y="41"/>
                    </a:lnTo>
                    <a:lnTo>
                      <a:pt x="73" y="41"/>
                    </a:lnTo>
                    <a:lnTo>
                      <a:pt x="73" y="41"/>
                    </a:lnTo>
                    <a:lnTo>
                      <a:pt x="73" y="41"/>
                    </a:lnTo>
                    <a:lnTo>
                      <a:pt x="68" y="41"/>
                    </a:lnTo>
                    <a:lnTo>
                      <a:pt x="68" y="41"/>
                    </a:lnTo>
                    <a:lnTo>
                      <a:pt x="68" y="41"/>
                    </a:lnTo>
                    <a:lnTo>
                      <a:pt x="68" y="41"/>
                    </a:lnTo>
                    <a:lnTo>
                      <a:pt x="68" y="45"/>
                    </a:lnTo>
                    <a:lnTo>
                      <a:pt x="68" y="45"/>
                    </a:lnTo>
                    <a:lnTo>
                      <a:pt x="64" y="45"/>
                    </a:lnTo>
                    <a:lnTo>
                      <a:pt x="64" y="45"/>
                    </a:lnTo>
                    <a:lnTo>
                      <a:pt x="64" y="45"/>
                    </a:lnTo>
                    <a:lnTo>
                      <a:pt x="64" y="45"/>
                    </a:lnTo>
                    <a:lnTo>
                      <a:pt x="64" y="45"/>
                    </a:lnTo>
                    <a:lnTo>
                      <a:pt x="64" y="45"/>
                    </a:lnTo>
                    <a:lnTo>
                      <a:pt x="64" y="45"/>
                    </a:lnTo>
                    <a:lnTo>
                      <a:pt x="64" y="45"/>
                    </a:lnTo>
                    <a:lnTo>
                      <a:pt x="64" y="45"/>
                    </a:lnTo>
                    <a:lnTo>
                      <a:pt x="64" y="50"/>
                    </a:lnTo>
                    <a:lnTo>
                      <a:pt x="64" y="50"/>
                    </a:lnTo>
                    <a:lnTo>
                      <a:pt x="64" y="50"/>
                    </a:lnTo>
                    <a:lnTo>
                      <a:pt x="64" y="50"/>
                    </a:lnTo>
                    <a:lnTo>
                      <a:pt x="59" y="54"/>
                    </a:lnTo>
                    <a:lnTo>
                      <a:pt x="59" y="54"/>
                    </a:lnTo>
                    <a:lnTo>
                      <a:pt x="59" y="54"/>
                    </a:lnTo>
                    <a:lnTo>
                      <a:pt x="55" y="54"/>
                    </a:lnTo>
                    <a:lnTo>
                      <a:pt x="55" y="54"/>
                    </a:lnTo>
                    <a:lnTo>
                      <a:pt x="50" y="54"/>
                    </a:lnTo>
                    <a:lnTo>
                      <a:pt x="50" y="54"/>
                    </a:lnTo>
                    <a:lnTo>
                      <a:pt x="50" y="54"/>
                    </a:lnTo>
                    <a:lnTo>
                      <a:pt x="46" y="50"/>
                    </a:lnTo>
                    <a:lnTo>
                      <a:pt x="46" y="50"/>
                    </a:lnTo>
                    <a:lnTo>
                      <a:pt x="41" y="50"/>
                    </a:lnTo>
                    <a:lnTo>
                      <a:pt x="41" y="54"/>
                    </a:lnTo>
                    <a:lnTo>
                      <a:pt x="41" y="50"/>
                    </a:lnTo>
                    <a:lnTo>
                      <a:pt x="41" y="50"/>
                    </a:lnTo>
                    <a:lnTo>
                      <a:pt x="41" y="50"/>
                    </a:lnTo>
                    <a:lnTo>
                      <a:pt x="37" y="50"/>
                    </a:lnTo>
                    <a:lnTo>
                      <a:pt x="37" y="50"/>
                    </a:lnTo>
                    <a:lnTo>
                      <a:pt x="37" y="50"/>
                    </a:lnTo>
                    <a:lnTo>
                      <a:pt x="37" y="50"/>
                    </a:lnTo>
                    <a:lnTo>
                      <a:pt x="32" y="50"/>
                    </a:lnTo>
                    <a:lnTo>
                      <a:pt x="32" y="50"/>
                    </a:lnTo>
                    <a:lnTo>
                      <a:pt x="32" y="50"/>
                    </a:lnTo>
                    <a:lnTo>
                      <a:pt x="32" y="50"/>
                    </a:lnTo>
                    <a:lnTo>
                      <a:pt x="32" y="50"/>
                    </a:lnTo>
                    <a:lnTo>
                      <a:pt x="28" y="50"/>
                    </a:lnTo>
                    <a:lnTo>
                      <a:pt x="28" y="50"/>
                    </a:lnTo>
                    <a:lnTo>
                      <a:pt x="23" y="50"/>
                    </a:lnTo>
                    <a:lnTo>
                      <a:pt x="23" y="50"/>
                    </a:lnTo>
                    <a:lnTo>
                      <a:pt x="23" y="50"/>
                    </a:lnTo>
                    <a:lnTo>
                      <a:pt x="18" y="50"/>
                    </a:lnTo>
                    <a:lnTo>
                      <a:pt x="18" y="50"/>
                    </a:lnTo>
                    <a:lnTo>
                      <a:pt x="18" y="54"/>
                    </a:lnTo>
                    <a:lnTo>
                      <a:pt x="14" y="54"/>
                    </a:lnTo>
                    <a:lnTo>
                      <a:pt x="14" y="54"/>
                    </a:lnTo>
                    <a:lnTo>
                      <a:pt x="14" y="54"/>
                    </a:lnTo>
                    <a:lnTo>
                      <a:pt x="14" y="50"/>
                    </a:lnTo>
                    <a:lnTo>
                      <a:pt x="14" y="45"/>
                    </a:lnTo>
                    <a:lnTo>
                      <a:pt x="14" y="45"/>
                    </a:lnTo>
                    <a:lnTo>
                      <a:pt x="14" y="45"/>
                    </a:lnTo>
                    <a:lnTo>
                      <a:pt x="14" y="45"/>
                    </a:lnTo>
                    <a:lnTo>
                      <a:pt x="14" y="45"/>
                    </a:lnTo>
                    <a:lnTo>
                      <a:pt x="9" y="41"/>
                    </a:lnTo>
                    <a:lnTo>
                      <a:pt x="9" y="41"/>
                    </a:lnTo>
                    <a:lnTo>
                      <a:pt x="9" y="41"/>
                    </a:lnTo>
                    <a:lnTo>
                      <a:pt x="9" y="36"/>
                    </a:lnTo>
                    <a:lnTo>
                      <a:pt x="5" y="36"/>
                    </a:lnTo>
                    <a:lnTo>
                      <a:pt x="5" y="36"/>
                    </a:lnTo>
                    <a:lnTo>
                      <a:pt x="5" y="36"/>
                    </a:lnTo>
                    <a:lnTo>
                      <a:pt x="5" y="32"/>
                    </a:lnTo>
                    <a:lnTo>
                      <a:pt x="5" y="32"/>
                    </a:lnTo>
                    <a:lnTo>
                      <a:pt x="5" y="32"/>
                    </a:lnTo>
                    <a:lnTo>
                      <a:pt x="5" y="32"/>
                    </a:lnTo>
                    <a:lnTo>
                      <a:pt x="5" y="32"/>
                    </a:lnTo>
                    <a:lnTo>
                      <a:pt x="5" y="27"/>
                    </a:lnTo>
                    <a:lnTo>
                      <a:pt x="5" y="27"/>
                    </a:lnTo>
                    <a:lnTo>
                      <a:pt x="5" y="27"/>
                    </a:lnTo>
                    <a:lnTo>
                      <a:pt x="5" y="27"/>
                    </a:lnTo>
                    <a:lnTo>
                      <a:pt x="5" y="23"/>
                    </a:lnTo>
                    <a:lnTo>
                      <a:pt x="5" y="23"/>
                    </a:lnTo>
                    <a:lnTo>
                      <a:pt x="5" y="23"/>
                    </a:lnTo>
                    <a:lnTo>
                      <a:pt x="9" y="23"/>
                    </a:lnTo>
                    <a:lnTo>
                      <a:pt x="9" y="23"/>
                    </a:lnTo>
                    <a:lnTo>
                      <a:pt x="9" y="23"/>
                    </a:lnTo>
                    <a:lnTo>
                      <a:pt x="9" y="18"/>
                    </a:lnTo>
                    <a:lnTo>
                      <a:pt x="9" y="18"/>
                    </a:lnTo>
                    <a:lnTo>
                      <a:pt x="14" y="18"/>
                    </a:lnTo>
                    <a:lnTo>
                      <a:pt x="14" y="18"/>
                    </a:lnTo>
                    <a:lnTo>
                      <a:pt x="9" y="18"/>
                    </a:lnTo>
                    <a:lnTo>
                      <a:pt x="9" y="14"/>
                    </a:lnTo>
                    <a:lnTo>
                      <a:pt x="9" y="14"/>
                    </a:lnTo>
                    <a:lnTo>
                      <a:pt x="9" y="14"/>
                    </a:lnTo>
                    <a:lnTo>
                      <a:pt x="5" y="14"/>
                    </a:lnTo>
                    <a:lnTo>
                      <a:pt x="5" y="14"/>
                    </a:lnTo>
                    <a:lnTo>
                      <a:pt x="5" y="9"/>
                    </a:lnTo>
                    <a:lnTo>
                      <a:pt x="5" y="9"/>
                    </a:lnTo>
                    <a:lnTo>
                      <a:pt x="0" y="9"/>
                    </a:lnTo>
                    <a:lnTo>
                      <a:pt x="0" y="9"/>
                    </a:lnTo>
                    <a:lnTo>
                      <a:pt x="0" y="5"/>
                    </a:lnTo>
                    <a:lnTo>
                      <a:pt x="0" y="5"/>
                    </a:lnTo>
                    <a:lnTo>
                      <a:pt x="0" y="5"/>
                    </a:lnTo>
                    <a:lnTo>
                      <a:pt x="0" y="5"/>
                    </a:lnTo>
                    <a:lnTo>
                      <a:pt x="5" y="5"/>
                    </a:lnTo>
                    <a:lnTo>
                      <a:pt x="5" y="0"/>
                    </a:lnTo>
                    <a:lnTo>
                      <a:pt x="5" y="0"/>
                    </a:lnTo>
                    <a:lnTo>
                      <a:pt x="5" y="0"/>
                    </a:lnTo>
                    <a:lnTo>
                      <a:pt x="5" y="0"/>
                    </a:lnTo>
                    <a:lnTo>
                      <a:pt x="5" y="0"/>
                    </a:lnTo>
                    <a:lnTo>
                      <a:pt x="9" y="0"/>
                    </a:lnTo>
                    <a:lnTo>
                      <a:pt x="9" y="0"/>
                    </a:lnTo>
                    <a:lnTo>
                      <a:pt x="9" y="0"/>
                    </a:lnTo>
                    <a:lnTo>
                      <a:pt x="9" y="0"/>
                    </a:lnTo>
                    <a:lnTo>
                      <a:pt x="9" y="0"/>
                    </a:lnTo>
                    <a:lnTo>
                      <a:pt x="9" y="5"/>
                    </a:lnTo>
                    <a:lnTo>
                      <a:pt x="9" y="5"/>
                    </a:lnTo>
                    <a:lnTo>
                      <a:pt x="9" y="5"/>
                    </a:lnTo>
                    <a:lnTo>
                      <a:pt x="9"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4" name="Freeform 20">
                <a:extLst>
                  <a:ext uri="{FF2B5EF4-FFF2-40B4-BE49-F238E27FC236}">
                    <a16:creationId xmlns:a16="http://schemas.microsoft.com/office/drawing/2014/main" id="{C59A601D-46E5-6149-B0A5-C02912DDF1B1}"/>
                  </a:ext>
                </a:extLst>
              </p:cNvPr>
              <p:cNvSpPr>
                <a:spLocks/>
              </p:cNvSpPr>
              <p:nvPr/>
            </p:nvSpPr>
            <p:spPr bwMode="auto">
              <a:xfrm>
                <a:off x="2295935" y="3037138"/>
                <a:ext cx="31210" cy="43834"/>
              </a:xfrm>
              <a:custGeom>
                <a:avLst/>
                <a:gdLst>
                  <a:gd name="T0" fmla="*/ 13 w 13"/>
                  <a:gd name="T1" fmla="*/ 9 h 18"/>
                  <a:gd name="T2" fmla="*/ 13 w 13"/>
                  <a:gd name="T3" fmla="*/ 9 h 18"/>
                  <a:gd name="T4" fmla="*/ 13 w 13"/>
                  <a:gd name="T5" fmla="*/ 9 h 18"/>
                  <a:gd name="T6" fmla="*/ 13 w 13"/>
                  <a:gd name="T7" fmla="*/ 13 h 18"/>
                  <a:gd name="T8" fmla="*/ 13 w 13"/>
                  <a:gd name="T9" fmla="*/ 13 h 18"/>
                  <a:gd name="T10" fmla="*/ 9 w 13"/>
                  <a:gd name="T11" fmla="*/ 13 h 18"/>
                  <a:gd name="T12" fmla="*/ 9 w 13"/>
                  <a:gd name="T13" fmla="*/ 13 h 18"/>
                  <a:gd name="T14" fmla="*/ 9 w 13"/>
                  <a:gd name="T15" fmla="*/ 13 h 18"/>
                  <a:gd name="T16" fmla="*/ 4 w 13"/>
                  <a:gd name="T17" fmla="*/ 18 h 18"/>
                  <a:gd name="T18" fmla="*/ 4 w 13"/>
                  <a:gd name="T19" fmla="*/ 13 h 18"/>
                  <a:gd name="T20" fmla="*/ 4 w 13"/>
                  <a:gd name="T21" fmla="*/ 13 h 18"/>
                  <a:gd name="T22" fmla="*/ 4 w 13"/>
                  <a:gd name="T23" fmla="*/ 13 h 18"/>
                  <a:gd name="T24" fmla="*/ 4 w 13"/>
                  <a:gd name="T25" fmla="*/ 13 h 18"/>
                  <a:gd name="T26" fmla="*/ 4 w 13"/>
                  <a:gd name="T27" fmla="*/ 13 h 18"/>
                  <a:gd name="T28" fmla="*/ 4 w 13"/>
                  <a:gd name="T29" fmla="*/ 9 h 18"/>
                  <a:gd name="T30" fmla="*/ 0 w 13"/>
                  <a:gd name="T31" fmla="*/ 9 h 18"/>
                  <a:gd name="T32" fmla="*/ 4 w 13"/>
                  <a:gd name="T33" fmla="*/ 9 h 18"/>
                  <a:gd name="T34" fmla="*/ 4 w 13"/>
                  <a:gd name="T35" fmla="*/ 9 h 18"/>
                  <a:gd name="T36" fmla="*/ 4 w 13"/>
                  <a:gd name="T37" fmla="*/ 9 h 18"/>
                  <a:gd name="T38" fmla="*/ 4 w 13"/>
                  <a:gd name="T39" fmla="*/ 9 h 18"/>
                  <a:gd name="T40" fmla="*/ 4 w 13"/>
                  <a:gd name="T41" fmla="*/ 9 h 18"/>
                  <a:gd name="T42" fmla="*/ 4 w 13"/>
                  <a:gd name="T43" fmla="*/ 9 h 18"/>
                  <a:gd name="T44" fmla="*/ 9 w 13"/>
                  <a:gd name="T45" fmla="*/ 4 h 18"/>
                  <a:gd name="T46" fmla="*/ 9 w 13"/>
                  <a:gd name="T47" fmla="*/ 0 h 18"/>
                  <a:gd name="T48" fmla="*/ 9 w 13"/>
                  <a:gd name="T49" fmla="*/ 0 h 18"/>
                  <a:gd name="T50" fmla="*/ 9 w 13"/>
                  <a:gd name="T51" fmla="*/ 0 h 18"/>
                  <a:gd name="T52" fmla="*/ 9 w 13"/>
                  <a:gd name="T53" fmla="*/ 0 h 18"/>
                  <a:gd name="T54" fmla="*/ 13 w 13"/>
                  <a:gd name="T55" fmla="*/ 0 h 18"/>
                  <a:gd name="T56" fmla="*/ 13 w 13"/>
                  <a:gd name="T57" fmla="*/ 0 h 18"/>
                  <a:gd name="T58" fmla="*/ 13 w 13"/>
                  <a:gd name="T59" fmla="*/ 4 h 18"/>
                  <a:gd name="T60" fmla="*/ 13 w 13"/>
                  <a:gd name="T61" fmla="*/ 4 h 18"/>
                  <a:gd name="T62" fmla="*/ 13 w 13"/>
                  <a:gd name="T6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8">
                    <a:moveTo>
                      <a:pt x="13" y="9"/>
                    </a:moveTo>
                    <a:lnTo>
                      <a:pt x="13" y="9"/>
                    </a:lnTo>
                    <a:lnTo>
                      <a:pt x="13" y="9"/>
                    </a:lnTo>
                    <a:lnTo>
                      <a:pt x="13" y="13"/>
                    </a:lnTo>
                    <a:lnTo>
                      <a:pt x="13" y="13"/>
                    </a:lnTo>
                    <a:lnTo>
                      <a:pt x="9" y="13"/>
                    </a:lnTo>
                    <a:lnTo>
                      <a:pt x="9" y="13"/>
                    </a:lnTo>
                    <a:lnTo>
                      <a:pt x="9" y="13"/>
                    </a:lnTo>
                    <a:lnTo>
                      <a:pt x="4" y="18"/>
                    </a:lnTo>
                    <a:lnTo>
                      <a:pt x="4" y="13"/>
                    </a:lnTo>
                    <a:lnTo>
                      <a:pt x="4" y="13"/>
                    </a:lnTo>
                    <a:lnTo>
                      <a:pt x="4" y="13"/>
                    </a:lnTo>
                    <a:lnTo>
                      <a:pt x="4" y="13"/>
                    </a:lnTo>
                    <a:lnTo>
                      <a:pt x="4" y="13"/>
                    </a:lnTo>
                    <a:lnTo>
                      <a:pt x="4" y="9"/>
                    </a:lnTo>
                    <a:lnTo>
                      <a:pt x="0" y="9"/>
                    </a:lnTo>
                    <a:lnTo>
                      <a:pt x="4" y="9"/>
                    </a:lnTo>
                    <a:lnTo>
                      <a:pt x="4" y="9"/>
                    </a:lnTo>
                    <a:lnTo>
                      <a:pt x="4" y="9"/>
                    </a:lnTo>
                    <a:lnTo>
                      <a:pt x="4" y="9"/>
                    </a:lnTo>
                    <a:lnTo>
                      <a:pt x="4" y="9"/>
                    </a:lnTo>
                    <a:lnTo>
                      <a:pt x="4" y="9"/>
                    </a:lnTo>
                    <a:lnTo>
                      <a:pt x="9" y="4"/>
                    </a:lnTo>
                    <a:lnTo>
                      <a:pt x="9" y="0"/>
                    </a:lnTo>
                    <a:lnTo>
                      <a:pt x="9" y="0"/>
                    </a:lnTo>
                    <a:lnTo>
                      <a:pt x="9" y="0"/>
                    </a:lnTo>
                    <a:lnTo>
                      <a:pt x="9" y="0"/>
                    </a:lnTo>
                    <a:lnTo>
                      <a:pt x="13" y="0"/>
                    </a:lnTo>
                    <a:lnTo>
                      <a:pt x="13" y="0"/>
                    </a:lnTo>
                    <a:lnTo>
                      <a:pt x="13" y="4"/>
                    </a:lnTo>
                    <a:lnTo>
                      <a:pt x="13" y="4"/>
                    </a:lnTo>
                    <a:lnTo>
                      <a:pt x="13"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5" name="Freeform 21">
                <a:extLst>
                  <a:ext uri="{FF2B5EF4-FFF2-40B4-BE49-F238E27FC236}">
                    <a16:creationId xmlns:a16="http://schemas.microsoft.com/office/drawing/2014/main" id="{91E08ADE-40E8-524D-B611-D1FB9088933B}"/>
                  </a:ext>
                </a:extLst>
              </p:cNvPr>
              <p:cNvSpPr>
                <a:spLocks/>
              </p:cNvSpPr>
              <p:nvPr/>
            </p:nvSpPr>
            <p:spPr bwMode="auto">
              <a:xfrm>
                <a:off x="6069808" y="2165329"/>
                <a:ext cx="141641" cy="133938"/>
              </a:xfrm>
              <a:custGeom>
                <a:avLst/>
                <a:gdLst>
                  <a:gd name="T0" fmla="*/ 18 w 59"/>
                  <a:gd name="T1" fmla="*/ 5 h 55"/>
                  <a:gd name="T2" fmla="*/ 23 w 59"/>
                  <a:gd name="T3" fmla="*/ 5 h 55"/>
                  <a:gd name="T4" fmla="*/ 27 w 59"/>
                  <a:gd name="T5" fmla="*/ 5 h 55"/>
                  <a:gd name="T6" fmla="*/ 32 w 59"/>
                  <a:gd name="T7" fmla="*/ 5 h 55"/>
                  <a:gd name="T8" fmla="*/ 32 w 59"/>
                  <a:gd name="T9" fmla="*/ 5 h 55"/>
                  <a:gd name="T10" fmla="*/ 36 w 59"/>
                  <a:gd name="T11" fmla="*/ 5 h 55"/>
                  <a:gd name="T12" fmla="*/ 41 w 59"/>
                  <a:gd name="T13" fmla="*/ 5 h 55"/>
                  <a:gd name="T14" fmla="*/ 45 w 59"/>
                  <a:gd name="T15" fmla="*/ 10 h 55"/>
                  <a:gd name="T16" fmla="*/ 45 w 59"/>
                  <a:gd name="T17" fmla="*/ 10 h 55"/>
                  <a:gd name="T18" fmla="*/ 50 w 59"/>
                  <a:gd name="T19" fmla="*/ 10 h 55"/>
                  <a:gd name="T20" fmla="*/ 54 w 59"/>
                  <a:gd name="T21" fmla="*/ 10 h 55"/>
                  <a:gd name="T22" fmla="*/ 54 w 59"/>
                  <a:gd name="T23" fmla="*/ 10 h 55"/>
                  <a:gd name="T24" fmla="*/ 50 w 59"/>
                  <a:gd name="T25" fmla="*/ 14 h 55"/>
                  <a:gd name="T26" fmla="*/ 50 w 59"/>
                  <a:gd name="T27" fmla="*/ 19 h 55"/>
                  <a:gd name="T28" fmla="*/ 54 w 59"/>
                  <a:gd name="T29" fmla="*/ 19 h 55"/>
                  <a:gd name="T30" fmla="*/ 59 w 59"/>
                  <a:gd name="T31" fmla="*/ 23 h 55"/>
                  <a:gd name="T32" fmla="*/ 59 w 59"/>
                  <a:gd name="T33" fmla="*/ 28 h 55"/>
                  <a:gd name="T34" fmla="*/ 54 w 59"/>
                  <a:gd name="T35" fmla="*/ 28 h 55"/>
                  <a:gd name="T36" fmla="*/ 54 w 59"/>
                  <a:gd name="T37" fmla="*/ 28 h 55"/>
                  <a:gd name="T38" fmla="*/ 59 w 59"/>
                  <a:gd name="T39" fmla="*/ 32 h 55"/>
                  <a:gd name="T40" fmla="*/ 54 w 59"/>
                  <a:gd name="T41" fmla="*/ 32 h 55"/>
                  <a:gd name="T42" fmla="*/ 54 w 59"/>
                  <a:gd name="T43" fmla="*/ 32 h 55"/>
                  <a:gd name="T44" fmla="*/ 50 w 59"/>
                  <a:gd name="T45" fmla="*/ 37 h 55"/>
                  <a:gd name="T46" fmla="*/ 50 w 59"/>
                  <a:gd name="T47" fmla="*/ 37 h 55"/>
                  <a:gd name="T48" fmla="*/ 50 w 59"/>
                  <a:gd name="T49" fmla="*/ 37 h 55"/>
                  <a:gd name="T50" fmla="*/ 50 w 59"/>
                  <a:gd name="T51" fmla="*/ 41 h 55"/>
                  <a:gd name="T52" fmla="*/ 50 w 59"/>
                  <a:gd name="T53" fmla="*/ 37 h 55"/>
                  <a:gd name="T54" fmla="*/ 45 w 59"/>
                  <a:gd name="T55" fmla="*/ 41 h 55"/>
                  <a:gd name="T56" fmla="*/ 45 w 59"/>
                  <a:gd name="T57" fmla="*/ 46 h 55"/>
                  <a:gd name="T58" fmla="*/ 41 w 59"/>
                  <a:gd name="T59" fmla="*/ 46 h 55"/>
                  <a:gd name="T60" fmla="*/ 45 w 59"/>
                  <a:gd name="T61" fmla="*/ 50 h 55"/>
                  <a:gd name="T62" fmla="*/ 41 w 59"/>
                  <a:gd name="T63" fmla="*/ 55 h 55"/>
                  <a:gd name="T64" fmla="*/ 41 w 59"/>
                  <a:gd name="T65" fmla="*/ 55 h 55"/>
                  <a:gd name="T66" fmla="*/ 36 w 59"/>
                  <a:gd name="T67" fmla="*/ 50 h 55"/>
                  <a:gd name="T68" fmla="*/ 32 w 59"/>
                  <a:gd name="T69" fmla="*/ 46 h 55"/>
                  <a:gd name="T70" fmla="*/ 27 w 59"/>
                  <a:gd name="T71" fmla="*/ 46 h 55"/>
                  <a:gd name="T72" fmla="*/ 27 w 59"/>
                  <a:gd name="T73" fmla="*/ 46 h 55"/>
                  <a:gd name="T74" fmla="*/ 23 w 59"/>
                  <a:gd name="T75" fmla="*/ 41 h 55"/>
                  <a:gd name="T76" fmla="*/ 23 w 59"/>
                  <a:gd name="T77" fmla="*/ 37 h 55"/>
                  <a:gd name="T78" fmla="*/ 14 w 59"/>
                  <a:gd name="T79" fmla="*/ 32 h 55"/>
                  <a:gd name="T80" fmla="*/ 9 w 59"/>
                  <a:gd name="T81" fmla="*/ 28 h 55"/>
                  <a:gd name="T82" fmla="*/ 5 w 59"/>
                  <a:gd name="T83" fmla="*/ 23 h 55"/>
                  <a:gd name="T84" fmla="*/ 5 w 59"/>
                  <a:gd name="T85" fmla="*/ 19 h 55"/>
                  <a:gd name="T86" fmla="*/ 0 w 59"/>
                  <a:gd name="T87" fmla="*/ 14 h 55"/>
                  <a:gd name="T88" fmla="*/ 0 w 59"/>
                  <a:gd name="T89" fmla="*/ 5 h 55"/>
                  <a:gd name="T90" fmla="*/ 0 w 59"/>
                  <a:gd name="T91" fmla="*/ 5 h 55"/>
                  <a:gd name="T92" fmla="*/ 5 w 59"/>
                  <a:gd name="T93" fmla="*/ 5 h 55"/>
                  <a:gd name="T94" fmla="*/ 9 w 59"/>
                  <a:gd name="T95" fmla="*/ 5 h 55"/>
                  <a:gd name="T96" fmla="*/ 18 w 59"/>
                  <a:gd name="T9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55">
                    <a:moveTo>
                      <a:pt x="18" y="0"/>
                    </a:moveTo>
                    <a:lnTo>
                      <a:pt x="18" y="0"/>
                    </a:lnTo>
                    <a:lnTo>
                      <a:pt x="18" y="5"/>
                    </a:lnTo>
                    <a:lnTo>
                      <a:pt x="23" y="5"/>
                    </a:lnTo>
                    <a:lnTo>
                      <a:pt x="23" y="5"/>
                    </a:lnTo>
                    <a:lnTo>
                      <a:pt x="23" y="5"/>
                    </a:lnTo>
                    <a:lnTo>
                      <a:pt x="27" y="5"/>
                    </a:lnTo>
                    <a:lnTo>
                      <a:pt x="27" y="5"/>
                    </a:lnTo>
                    <a:lnTo>
                      <a:pt x="27" y="5"/>
                    </a:lnTo>
                    <a:lnTo>
                      <a:pt x="27" y="5"/>
                    </a:lnTo>
                    <a:lnTo>
                      <a:pt x="27" y="5"/>
                    </a:lnTo>
                    <a:lnTo>
                      <a:pt x="32" y="5"/>
                    </a:lnTo>
                    <a:lnTo>
                      <a:pt x="32" y="5"/>
                    </a:lnTo>
                    <a:lnTo>
                      <a:pt x="32" y="5"/>
                    </a:lnTo>
                    <a:lnTo>
                      <a:pt x="32" y="5"/>
                    </a:lnTo>
                    <a:lnTo>
                      <a:pt x="36" y="5"/>
                    </a:lnTo>
                    <a:lnTo>
                      <a:pt x="36" y="5"/>
                    </a:lnTo>
                    <a:lnTo>
                      <a:pt x="36" y="5"/>
                    </a:lnTo>
                    <a:lnTo>
                      <a:pt x="41" y="5"/>
                    </a:lnTo>
                    <a:lnTo>
                      <a:pt x="41" y="5"/>
                    </a:lnTo>
                    <a:lnTo>
                      <a:pt x="41" y="5"/>
                    </a:lnTo>
                    <a:lnTo>
                      <a:pt x="45" y="5"/>
                    </a:lnTo>
                    <a:lnTo>
                      <a:pt x="45" y="5"/>
                    </a:lnTo>
                    <a:lnTo>
                      <a:pt x="45" y="10"/>
                    </a:lnTo>
                    <a:lnTo>
                      <a:pt x="45" y="10"/>
                    </a:lnTo>
                    <a:lnTo>
                      <a:pt x="45" y="10"/>
                    </a:lnTo>
                    <a:lnTo>
                      <a:pt x="45" y="10"/>
                    </a:lnTo>
                    <a:lnTo>
                      <a:pt x="50" y="10"/>
                    </a:lnTo>
                    <a:lnTo>
                      <a:pt x="50" y="10"/>
                    </a:lnTo>
                    <a:lnTo>
                      <a:pt x="50" y="10"/>
                    </a:lnTo>
                    <a:lnTo>
                      <a:pt x="50" y="10"/>
                    </a:lnTo>
                    <a:lnTo>
                      <a:pt x="50" y="10"/>
                    </a:lnTo>
                    <a:lnTo>
                      <a:pt x="54" y="10"/>
                    </a:lnTo>
                    <a:lnTo>
                      <a:pt x="54" y="10"/>
                    </a:lnTo>
                    <a:lnTo>
                      <a:pt x="54" y="10"/>
                    </a:lnTo>
                    <a:lnTo>
                      <a:pt x="54" y="10"/>
                    </a:lnTo>
                    <a:lnTo>
                      <a:pt x="54" y="14"/>
                    </a:lnTo>
                    <a:lnTo>
                      <a:pt x="54" y="14"/>
                    </a:lnTo>
                    <a:lnTo>
                      <a:pt x="50" y="14"/>
                    </a:lnTo>
                    <a:lnTo>
                      <a:pt x="50" y="19"/>
                    </a:lnTo>
                    <a:lnTo>
                      <a:pt x="50" y="19"/>
                    </a:lnTo>
                    <a:lnTo>
                      <a:pt x="50" y="19"/>
                    </a:lnTo>
                    <a:lnTo>
                      <a:pt x="50" y="19"/>
                    </a:lnTo>
                    <a:lnTo>
                      <a:pt x="50" y="19"/>
                    </a:lnTo>
                    <a:lnTo>
                      <a:pt x="54" y="19"/>
                    </a:lnTo>
                    <a:lnTo>
                      <a:pt x="54" y="23"/>
                    </a:lnTo>
                    <a:lnTo>
                      <a:pt x="54" y="23"/>
                    </a:lnTo>
                    <a:lnTo>
                      <a:pt x="59" y="23"/>
                    </a:lnTo>
                    <a:lnTo>
                      <a:pt x="59" y="23"/>
                    </a:lnTo>
                    <a:lnTo>
                      <a:pt x="59" y="28"/>
                    </a:lnTo>
                    <a:lnTo>
                      <a:pt x="59" y="28"/>
                    </a:lnTo>
                    <a:lnTo>
                      <a:pt x="54" y="28"/>
                    </a:lnTo>
                    <a:lnTo>
                      <a:pt x="54" y="28"/>
                    </a:lnTo>
                    <a:lnTo>
                      <a:pt x="54" y="28"/>
                    </a:lnTo>
                    <a:lnTo>
                      <a:pt x="54" y="28"/>
                    </a:lnTo>
                    <a:lnTo>
                      <a:pt x="54" y="28"/>
                    </a:lnTo>
                    <a:lnTo>
                      <a:pt x="54" y="28"/>
                    </a:lnTo>
                    <a:lnTo>
                      <a:pt x="54" y="28"/>
                    </a:lnTo>
                    <a:lnTo>
                      <a:pt x="59" y="32"/>
                    </a:lnTo>
                    <a:lnTo>
                      <a:pt x="59" y="32"/>
                    </a:lnTo>
                    <a:lnTo>
                      <a:pt x="59" y="32"/>
                    </a:lnTo>
                    <a:lnTo>
                      <a:pt x="59" y="32"/>
                    </a:lnTo>
                    <a:lnTo>
                      <a:pt x="54" y="32"/>
                    </a:lnTo>
                    <a:lnTo>
                      <a:pt x="54" y="32"/>
                    </a:lnTo>
                    <a:lnTo>
                      <a:pt x="54" y="32"/>
                    </a:lnTo>
                    <a:lnTo>
                      <a:pt x="54" y="32"/>
                    </a:lnTo>
                    <a:lnTo>
                      <a:pt x="54" y="37"/>
                    </a:lnTo>
                    <a:lnTo>
                      <a:pt x="54" y="37"/>
                    </a:lnTo>
                    <a:lnTo>
                      <a:pt x="50" y="37"/>
                    </a:lnTo>
                    <a:lnTo>
                      <a:pt x="50" y="37"/>
                    </a:lnTo>
                    <a:lnTo>
                      <a:pt x="50" y="37"/>
                    </a:lnTo>
                    <a:lnTo>
                      <a:pt x="50" y="37"/>
                    </a:lnTo>
                    <a:lnTo>
                      <a:pt x="50" y="37"/>
                    </a:lnTo>
                    <a:lnTo>
                      <a:pt x="50" y="37"/>
                    </a:lnTo>
                    <a:lnTo>
                      <a:pt x="50" y="37"/>
                    </a:lnTo>
                    <a:lnTo>
                      <a:pt x="50" y="37"/>
                    </a:lnTo>
                    <a:lnTo>
                      <a:pt x="50" y="41"/>
                    </a:lnTo>
                    <a:lnTo>
                      <a:pt x="50" y="41"/>
                    </a:lnTo>
                    <a:lnTo>
                      <a:pt x="50" y="37"/>
                    </a:lnTo>
                    <a:lnTo>
                      <a:pt x="50" y="37"/>
                    </a:lnTo>
                    <a:lnTo>
                      <a:pt x="50" y="37"/>
                    </a:lnTo>
                    <a:lnTo>
                      <a:pt x="45" y="41"/>
                    </a:lnTo>
                    <a:lnTo>
                      <a:pt x="45" y="41"/>
                    </a:lnTo>
                    <a:lnTo>
                      <a:pt x="45" y="41"/>
                    </a:lnTo>
                    <a:lnTo>
                      <a:pt x="45" y="41"/>
                    </a:lnTo>
                    <a:lnTo>
                      <a:pt x="45" y="41"/>
                    </a:lnTo>
                    <a:lnTo>
                      <a:pt x="45" y="46"/>
                    </a:lnTo>
                    <a:lnTo>
                      <a:pt x="41" y="46"/>
                    </a:lnTo>
                    <a:lnTo>
                      <a:pt x="41" y="46"/>
                    </a:lnTo>
                    <a:lnTo>
                      <a:pt x="41" y="46"/>
                    </a:lnTo>
                    <a:lnTo>
                      <a:pt x="41" y="46"/>
                    </a:lnTo>
                    <a:lnTo>
                      <a:pt x="41" y="50"/>
                    </a:lnTo>
                    <a:lnTo>
                      <a:pt x="45" y="50"/>
                    </a:lnTo>
                    <a:lnTo>
                      <a:pt x="45" y="50"/>
                    </a:lnTo>
                    <a:lnTo>
                      <a:pt x="45" y="50"/>
                    </a:lnTo>
                    <a:lnTo>
                      <a:pt x="41" y="55"/>
                    </a:lnTo>
                    <a:lnTo>
                      <a:pt x="41" y="55"/>
                    </a:lnTo>
                    <a:lnTo>
                      <a:pt x="41" y="55"/>
                    </a:lnTo>
                    <a:lnTo>
                      <a:pt x="41" y="55"/>
                    </a:lnTo>
                    <a:lnTo>
                      <a:pt x="41" y="50"/>
                    </a:lnTo>
                    <a:lnTo>
                      <a:pt x="36" y="50"/>
                    </a:lnTo>
                    <a:lnTo>
                      <a:pt x="36" y="50"/>
                    </a:lnTo>
                    <a:lnTo>
                      <a:pt x="32" y="50"/>
                    </a:lnTo>
                    <a:lnTo>
                      <a:pt x="32" y="46"/>
                    </a:lnTo>
                    <a:lnTo>
                      <a:pt x="32" y="46"/>
                    </a:lnTo>
                    <a:lnTo>
                      <a:pt x="32" y="46"/>
                    </a:lnTo>
                    <a:lnTo>
                      <a:pt x="32" y="46"/>
                    </a:lnTo>
                    <a:lnTo>
                      <a:pt x="27" y="46"/>
                    </a:lnTo>
                    <a:lnTo>
                      <a:pt x="27" y="46"/>
                    </a:lnTo>
                    <a:lnTo>
                      <a:pt x="32" y="46"/>
                    </a:lnTo>
                    <a:lnTo>
                      <a:pt x="27" y="46"/>
                    </a:lnTo>
                    <a:lnTo>
                      <a:pt x="27" y="46"/>
                    </a:lnTo>
                    <a:lnTo>
                      <a:pt x="27" y="41"/>
                    </a:lnTo>
                    <a:lnTo>
                      <a:pt x="23" y="41"/>
                    </a:lnTo>
                    <a:lnTo>
                      <a:pt x="23" y="37"/>
                    </a:lnTo>
                    <a:lnTo>
                      <a:pt x="23" y="37"/>
                    </a:lnTo>
                    <a:lnTo>
                      <a:pt x="23" y="37"/>
                    </a:lnTo>
                    <a:lnTo>
                      <a:pt x="18" y="37"/>
                    </a:lnTo>
                    <a:lnTo>
                      <a:pt x="18" y="32"/>
                    </a:lnTo>
                    <a:lnTo>
                      <a:pt x="14" y="32"/>
                    </a:lnTo>
                    <a:lnTo>
                      <a:pt x="14" y="28"/>
                    </a:lnTo>
                    <a:lnTo>
                      <a:pt x="14" y="28"/>
                    </a:lnTo>
                    <a:lnTo>
                      <a:pt x="9" y="28"/>
                    </a:lnTo>
                    <a:lnTo>
                      <a:pt x="9" y="23"/>
                    </a:lnTo>
                    <a:lnTo>
                      <a:pt x="9" y="23"/>
                    </a:lnTo>
                    <a:lnTo>
                      <a:pt x="5" y="23"/>
                    </a:lnTo>
                    <a:lnTo>
                      <a:pt x="5" y="19"/>
                    </a:lnTo>
                    <a:lnTo>
                      <a:pt x="5" y="19"/>
                    </a:lnTo>
                    <a:lnTo>
                      <a:pt x="5" y="19"/>
                    </a:lnTo>
                    <a:lnTo>
                      <a:pt x="5" y="14"/>
                    </a:lnTo>
                    <a:lnTo>
                      <a:pt x="0" y="14"/>
                    </a:lnTo>
                    <a:lnTo>
                      <a:pt x="0" y="14"/>
                    </a:lnTo>
                    <a:lnTo>
                      <a:pt x="0" y="10"/>
                    </a:lnTo>
                    <a:lnTo>
                      <a:pt x="0" y="10"/>
                    </a:lnTo>
                    <a:lnTo>
                      <a:pt x="0" y="5"/>
                    </a:lnTo>
                    <a:lnTo>
                      <a:pt x="0" y="5"/>
                    </a:lnTo>
                    <a:lnTo>
                      <a:pt x="0" y="5"/>
                    </a:lnTo>
                    <a:lnTo>
                      <a:pt x="0" y="5"/>
                    </a:lnTo>
                    <a:lnTo>
                      <a:pt x="5" y="5"/>
                    </a:lnTo>
                    <a:lnTo>
                      <a:pt x="5" y="5"/>
                    </a:lnTo>
                    <a:lnTo>
                      <a:pt x="5" y="5"/>
                    </a:lnTo>
                    <a:lnTo>
                      <a:pt x="9" y="5"/>
                    </a:lnTo>
                    <a:lnTo>
                      <a:pt x="9" y="5"/>
                    </a:lnTo>
                    <a:lnTo>
                      <a:pt x="9" y="5"/>
                    </a:lnTo>
                    <a:lnTo>
                      <a:pt x="9" y="5"/>
                    </a:lnTo>
                    <a:lnTo>
                      <a:pt x="14" y="5"/>
                    </a:lnTo>
                    <a:lnTo>
                      <a:pt x="18"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6" name="Freeform 22">
                <a:extLst>
                  <a:ext uri="{FF2B5EF4-FFF2-40B4-BE49-F238E27FC236}">
                    <a16:creationId xmlns:a16="http://schemas.microsoft.com/office/drawing/2014/main" id="{20703AB7-A1AE-0D4B-A5E5-7629525480C8}"/>
                  </a:ext>
                </a:extLst>
              </p:cNvPr>
              <p:cNvSpPr>
                <a:spLocks/>
              </p:cNvSpPr>
              <p:nvPr/>
            </p:nvSpPr>
            <p:spPr bwMode="auto">
              <a:xfrm>
                <a:off x="6307475" y="1670979"/>
                <a:ext cx="326493" cy="219170"/>
              </a:xfrm>
              <a:custGeom>
                <a:avLst/>
                <a:gdLst>
                  <a:gd name="T0" fmla="*/ 68 w 136"/>
                  <a:gd name="T1" fmla="*/ 0 h 90"/>
                  <a:gd name="T2" fmla="*/ 77 w 136"/>
                  <a:gd name="T3" fmla="*/ 0 h 90"/>
                  <a:gd name="T4" fmla="*/ 82 w 136"/>
                  <a:gd name="T5" fmla="*/ 5 h 90"/>
                  <a:gd name="T6" fmla="*/ 86 w 136"/>
                  <a:gd name="T7" fmla="*/ 5 h 90"/>
                  <a:gd name="T8" fmla="*/ 95 w 136"/>
                  <a:gd name="T9" fmla="*/ 5 h 90"/>
                  <a:gd name="T10" fmla="*/ 100 w 136"/>
                  <a:gd name="T11" fmla="*/ 9 h 90"/>
                  <a:gd name="T12" fmla="*/ 104 w 136"/>
                  <a:gd name="T13" fmla="*/ 14 h 90"/>
                  <a:gd name="T14" fmla="*/ 104 w 136"/>
                  <a:gd name="T15" fmla="*/ 18 h 90"/>
                  <a:gd name="T16" fmla="*/ 104 w 136"/>
                  <a:gd name="T17" fmla="*/ 23 h 90"/>
                  <a:gd name="T18" fmla="*/ 109 w 136"/>
                  <a:gd name="T19" fmla="*/ 32 h 90"/>
                  <a:gd name="T20" fmla="*/ 118 w 136"/>
                  <a:gd name="T21" fmla="*/ 36 h 90"/>
                  <a:gd name="T22" fmla="*/ 122 w 136"/>
                  <a:gd name="T23" fmla="*/ 45 h 90"/>
                  <a:gd name="T24" fmla="*/ 131 w 136"/>
                  <a:gd name="T25" fmla="*/ 45 h 90"/>
                  <a:gd name="T26" fmla="*/ 136 w 136"/>
                  <a:gd name="T27" fmla="*/ 50 h 90"/>
                  <a:gd name="T28" fmla="*/ 127 w 136"/>
                  <a:gd name="T29" fmla="*/ 54 h 90"/>
                  <a:gd name="T30" fmla="*/ 118 w 136"/>
                  <a:gd name="T31" fmla="*/ 54 h 90"/>
                  <a:gd name="T32" fmla="*/ 118 w 136"/>
                  <a:gd name="T33" fmla="*/ 59 h 90"/>
                  <a:gd name="T34" fmla="*/ 118 w 136"/>
                  <a:gd name="T35" fmla="*/ 63 h 90"/>
                  <a:gd name="T36" fmla="*/ 122 w 136"/>
                  <a:gd name="T37" fmla="*/ 72 h 90"/>
                  <a:gd name="T38" fmla="*/ 118 w 136"/>
                  <a:gd name="T39" fmla="*/ 77 h 90"/>
                  <a:gd name="T40" fmla="*/ 109 w 136"/>
                  <a:gd name="T41" fmla="*/ 81 h 90"/>
                  <a:gd name="T42" fmla="*/ 109 w 136"/>
                  <a:gd name="T43" fmla="*/ 90 h 90"/>
                  <a:gd name="T44" fmla="*/ 104 w 136"/>
                  <a:gd name="T45" fmla="*/ 90 h 90"/>
                  <a:gd name="T46" fmla="*/ 95 w 136"/>
                  <a:gd name="T47" fmla="*/ 86 h 90"/>
                  <a:gd name="T48" fmla="*/ 86 w 136"/>
                  <a:gd name="T49" fmla="*/ 86 h 90"/>
                  <a:gd name="T50" fmla="*/ 86 w 136"/>
                  <a:gd name="T51" fmla="*/ 86 h 90"/>
                  <a:gd name="T52" fmla="*/ 82 w 136"/>
                  <a:gd name="T53" fmla="*/ 86 h 90"/>
                  <a:gd name="T54" fmla="*/ 73 w 136"/>
                  <a:gd name="T55" fmla="*/ 86 h 90"/>
                  <a:gd name="T56" fmla="*/ 68 w 136"/>
                  <a:gd name="T57" fmla="*/ 86 h 90"/>
                  <a:gd name="T58" fmla="*/ 64 w 136"/>
                  <a:gd name="T59" fmla="*/ 86 h 90"/>
                  <a:gd name="T60" fmla="*/ 50 w 136"/>
                  <a:gd name="T61" fmla="*/ 81 h 90"/>
                  <a:gd name="T62" fmla="*/ 32 w 136"/>
                  <a:gd name="T63" fmla="*/ 81 h 90"/>
                  <a:gd name="T64" fmla="*/ 23 w 136"/>
                  <a:gd name="T65" fmla="*/ 81 h 90"/>
                  <a:gd name="T66" fmla="*/ 14 w 136"/>
                  <a:gd name="T67" fmla="*/ 86 h 90"/>
                  <a:gd name="T68" fmla="*/ 9 w 136"/>
                  <a:gd name="T69" fmla="*/ 86 h 90"/>
                  <a:gd name="T70" fmla="*/ 9 w 136"/>
                  <a:gd name="T71" fmla="*/ 81 h 90"/>
                  <a:gd name="T72" fmla="*/ 5 w 136"/>
                  <a:gd name="T73" fmla="*/ 77 h 90"/>
                  <a:gd name="T74" fmla="*/ 5 w 136"/>
                  <a:gd name="T75" fmla="*/ 72 h 90"/>
                  <a:gd name="T76" fmla="*/ 9 w 136"/>
                  <a:gd name="T77" fmla="*/ 63 h 90"/>
                  <a:gd name="T78" fmla="*/ 5 w 136"/>
                  <a:gd name="T79" fmla="*/ 41 h 90"/>
                  <a:gd name="T80" fmla="*/ 9 w 136"/>
                  <a:gd name="T81" fmla="*/ 41 h 90"/>
                  <a:gd name="T82" fmla="*/ 23 w 136"/>
                  <a:gd name="T83" fmla="*/ 41 h 90"/>
                  <a:gd name="T84" fmla="*/ 28 w 136"/>
                  <a:gd name="T85" fmla="*/ 36 h 90"/>
                  <a:gd name="T86" fmla="*/ 32 w 136"/>
                  <a:gd name="T87" fmla="*/ 36 h 90"/>
                  <a:gd name="T88" fmla="*/ 37 w 136"/>
                  <a:gd name="T89" fmla="*/ 36 h 90"/>
                  <a:gd name="T90" fmla="*/ 32 w 136"/>
                  <a:gd name="T91" fmla="*/ 32 h 90"/>
                  <a:gd name="T92" fmla="*/ 32 w 136"/>
                  <a:gd name="T93" fmla="*/ 27 h 90"/>
                  <a:gd name="T94" fmla="*/ 41 w 136"/>
                  <a:gd name="T95" fmla="*/ 23 h 90"/>
                  <a:gd name="T96" fmla="*/ 46 w 136"/>
                  <a:gd name="T97" fmla="*/ 18 h 90"/>
                  <a:gd name="T98" fmla="*/ 41 w 136"/>
                  <a:gd name="T99" fmla="*/ 14 h 90"/>
                  <a:gd name="T100" fmla="*/ 41 w 136"/>
                  <a:gd name="T101" fmla="*/ 9 h 90"/>
                  <a:gd name="T102" fmla="*/ 55 w 136"/>
                  <a:gd name="T103" fmla="*/ 5 h 90"/>
                  <a:gd name="T104" fmla="*/ 59 w 136"/>
                  <a:gd name="T10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90">
                    <a:moveTo>
                      <a:pt x="64" y="0"/>
                    </a:moveTo>
                    <a:lnTo>
                      <a:pt x="64" y="0"/>
                    </a:lnTo>
                    <a:lnTo>
                      <a:pt x="64" y="0"/>
                    </a:lnTo>
                    <a:lnTo>
                      <a:pt x="68" y="0"/>
                    </a:lnTo>
                    <a:lnTo>
                      <a:pt x="68" y="0"/>
                    </a:lnTo>
                    <a:lnTo>
                      <a:pt x="68" y="0"/>
                    </a:lnTo>
                    <a:lnTo>
                      <a:pt x="68" y="0"/>
                    </a:lnTo>
                    <a:lnTo>
                      <a:pt x="73" y="0"/>
                    </a:lnTo>
                    <a:lnTo>
                      <a:pt x="73" y="5"/>
                    </a:lnTo>
                    <a:lnTo>
                      <a:pt x="73" y="5"/>
                    </a:lnTo>
                    <a:lnTo>
                      <a:pt x="73" y="0"/>
                    </a:lnTo>
                    <a:lnTo>
                      <a:pt x="77" y="0"/>
                    </a:lnTo>
                    <a:lnTo>
                      <a:pt x="77" y="0"/>
                    </a:lnTo>
                    <a:lnTo>
                      <a:pt x="77" y="5"/>
                    </a:lnTo>
                    <a:lnTo>
                      <a:pt x="82" y="5"/>
                    </a:lnTo>
                    <a:lnTo>
                      <a:pt x="82" y="5"/>
                    </a:lnTo>
                    <a:lnTo>
                      <a:pt x="82" y="5"/>
                    </a:lnTo>
                    <a:lnTo>
                      <a:pt x="82" y="5"/>
                    </a:lnTo>
                    <a:lnTo>
                      <a:pt x="82" y="5"/>
                    </a:lnTo>
                    <a:lnTo>
                      <a:pt x="82" y="9"/>
                    </a:lnTo>
                    <a:lnTo>
                      <a:pt x="82" y="9"/>
                    </a:lnTo>
                    <a:lnTo>
                      <a:pt x="86" y="5"/>
                    </a:lnTo>
                    <a:lnTo>
                      <a:pt x="86" y="5"/>
                    </a:lnTo>
                    <a:lnTo>
                      <a:pt x="86" y="5"/>
                    </a:lnTo>
                    <a:lnTo>
                      <a:pt x="86" y="5"/>
                    </a:lnTo>
                    <a:lnTo>
                      <a:pt x="86" y="5"/>
                    </a:lnTo>
                    <a:lnTo>
                      <a:pt x="91" y="5"/>
                    </a:lnTo>
                    <a:lnTo>
                      <a:pt x="91" y="5"/>
                    </a:lnTo>
                    <a:lnTo>
                      <a:pt x="91" y="5"/>
                    </a:lnTo>
                    <a:lnTo>
                      <a:pt x="95" y="5"/>
                    </a:lnTo>
                    <a:lnTo>
                      <a:pt x="95" y="5"/>
                    </a:lnTo>
                    <a:lnTo>
                      <a:pt x="100" y="9"/>
                    </a:lnTo>
                    <a:lnTo>
                      <a:pt x="100" y="9"/>
                    </a:lnTo>
                    <a:lnTo>
                      <a:pt x="100" y="9"/>
                    </a:lnTo>
                    <a:lnTo>
                      <a:pt x="100" y="9"/>
                    </a:lnTo>
                    <a:lnTo>
                      <a:pt x="100" y="9"/>
                    </a:lnTo>
                    <a:lnTo>
                      <a:pt x="104" y="9"/>
                    </a:lnTo>
                    <a:lnTo>
                      <a:pt x="104" y="9"/>
                    </a:lnTo>
                    <a:lnTo>
                      <a:pt x="104" y="9"/>
                    </a:lnTo>
                    <a:lnTo>
                      <a:pt x="104" y="9"/>
                    </a:lnTo>
                    <a:lnTo>
                      <a:pt x="104" y="14"/>
                    </a:lnTo>
                    <a:lnTo>
                      <a:pt x="104" y="14"/>
                    </a:lnTo>
                    <a:lnTo>
                      <a:pt x="104" y="14"/>
                    </a:lnTo>
                    <a:lnTo>
                      <a:pt x="104" y="14"/>
                    </a:lnTo>
                    <a:lnTo>
                      <a:pt x="104" y="14"/>
                    </a:lnTo>
                    <a:lnTo>
                      <a:pt x="104" y="18"/>
                    </a:lnTo>
                    <a:lnTo>
                      <a:pt x="104" y="18"/>
                    </a:lnTo>
                    <a:lnTo>
                      <a:pt x="104" y="18"/>
                    </a:lnTo>
                    <a:lnTo>
                      <a:pt x="104" y="18"/>
                    </a:lnTo>
                    <a:lnTo>
                      <a:pt x="104" y="23"/>
                    </a:lnTo>
                    <a:lnTo>
                      <a:pt x="104" y="23"/>
                    </a:lnTo>
                    <a:lnTo>
                      <a:pt x="104" y="23"/>
                    </a:lnTo>
                    <a:lnTo>
                      <a:pt x="104" y="23"/>
                    </a:lnTo>
                    <a:lnTo>
                      <a:pt x="104" y="23"/>
                    </a:lnTo>
                    <a:lnTo>
                      <a:pt x="104" y="27"/>
                    </a:lnTo>
                    <a:lnTo>
                      <a:pt x="109" y="27"/>
                    </a:lnTo>
                    <a:lnTo>
                      <a:pt x="109" y="27"/>
                    </a:lnTo>
                    <a:lnTo>
                      <a:pt x="109" y="27"/>
                    </a:lnTo>
                    <a:lnTo>
                      <a:pt x="109" y="32"/>
                    </a:lnTo>
                    <a:lnTo>
                      <a:pt x="109" y="32"/>
                    </a:lnTo>
                    <a:lnTo>
                      <a:pt x="109" y="32"/>
                    </a:lnTo>
                    <a:lnTo>
                      <a:pt x="109" y="32"/>
                    </a:lnTo>
                    <a:lnTo>
                      <a:pt x="113" y="32"/>
                    </a:lnTo>
                    <a:lnTo>
                      <a:pt x="113" y="36"/>
                    </a:lnTo>
                    <a:lnTo>
                      <a:pt x="118" y="36"/>
                    </a:lnTo>
                    <a:lnTo>
                      <a:pt x="118" y="36"/>
                    </a:lnTo>
                    <a:lnTo>
                      <a:pt x="122" y="41"/>
                    </a:lnTo>
                    <a:lnTo>
                      <a:pt x="122" y="41"/>
                    </a:lnTo>
                    <a:lnTo>
                      <a:pt x="122" y="41"/>
                    </a:lnTo>
                    <a:lnTo>
                      <a:pt x="122" y="41"/>
                    </a:lnTo>
                    <a:lnTo>
                      <a:pt x="118" y="41"/>
                    </a:lnTo>
                    <a:lnTo>
                      <a:pt x="122" y="45"/>
                    </a:lnTo>
                    <a:lnTo>
                      <a:pt x="122" y="45"/>
                    </a:lnTo>
                    <a:lnTo>
                      <a:pt x="127" y="45"/>
                    </a:lnTo>
                    <a:lnTo>
                      <a:pt x="131" y="45"/>
                    </a:lnTo>
                    <a:lnTo>
                      <a:pt x="131" y="45"/>
                    </a:lnTo>
                    <a:lnTo>
                      <a:pt x="131" y="45"/>
                    </a:lnTo>
                    <a:lnTo>
                      <a:pt x="131" y="45"/>
                    </a:lnTo>
                    <a:lnTo>
                      <a:pt x="131" y="50"/>
                    </a:lnTo>
                    <a:lnTo>
                      <a:pt x="136" y="50"/>
                    </a:lnTo>
                    <a:lnTo>
                      <a:pt x="136" y="50"/>
                    </a:lnTo>
                    <a:lnTo>
                      <a:pt x="136" y="50"/>
                    </a:lnTo>
                    <a:lnTo>
                      <a:pt x="136" y="50"/>
                    </a:lnTo>
                    <a:lnTo>
                      <a:pt x="136" y="50"/>
                    </a:lnTo>
                    <a:lnTo>
                      <a:pt x="131" y="54"/>
                    </a:lnTo>
                    <a:lnTo>
                      <a:pt x="131" y="54"/>
                    </a:lnTo>
                    <a:lnTo>
                      <a:pt x="131" y="54"/>
                    </a:lnTo>
                    <a:lnTo>
                      <a:pt x="127" y="54"/>
                    </a:lnTo>
                    <a:lnTo>
                      <a:pt x="127" y="54"/>
                    </a:lnTo>
                    <a:lnTo>
                      <a:pt x="127" y="54"/>
                    </a:lnTo>
                    <a:lnTo>
                      <a:pt x="122" y="54"/>
                    </a:lnTo>
                    <a:lnTo>
                      <a:pt x="122" y="54"/>
                    </a:lnTo>
                    <a:lnTo>
                      <a:pt x="122" y="54"/>
                    </a:lnTo>
                    <a:lnTo>
                      <a:pt x="122" y="54"/>
                    </a:lnTo>
                    <a:lnTo>
                      <a:pt x="118" y="54"/>
                    </a:lnTo>
                    <a:lnTo>
                      <a:pt x="118" y="54"/>
                    </a:lnTo>
                    <a:lnTo>
                      <a:pt x="118" y="54"/>
                    </a:lnTo>
                    <a:lnTo>
                      <a:pt x="118" y="54"/>
                    </a:lnTo>
                    <a:lnTo>
                      <a:pt x="118" y="59"/>
                    </a:lnTo>
                    <a:lnTo>
                      <a:pt x="113" y="59"/>
                    </a:lnTo>
                    <a:lnTo>
                      <a:pt x="118" y="59"/>
                    </a:lnTo>
                    <a:lnTo>
                      <a:pt x="118" y="59"/>
                    </a:lnTo>
                    <a:lnTo>
                      <a:pt x="118" y="59"/>
                    </a:lnTo>
                    <a:lnTo>
                      <a:pt x="118" y="63"/>
                    </a:lnTo>
                    <a:lnTo>
                      <a:pt x="122" y="63"/>
                    </a:lnTo>
                    <a:lnTo>
                      <a:pt x="122" y="63"/>
                    </a:lnTo>
                    <a:lnTo>
                      <a:pt x="118" y="63"/>
                    </a:lnTo>
                    <a:lnTo>
                      <a:pt x="118" y="63"/>
                    </a:lnTo>
                    <a:lnTo>
                      <a:pt x="122" y="68"/>
                    </a:lnTo>
                    <a:lnTo>
                      <a:pt x="122" y="68"/>
                    </a:lnTo>
                    <a:lnTo>
                      <a:pt x="122" y="68"/>
                    </a:lnTo>
                    <a:lnTo>
                      <a:pt x="122" y="72"/>
                    </a:lnTo>
                    <a:lnTo>
                      <a:pt x="122" y="72"/>
                    </a:lnTo>
                    <a:lnTo>
                      <a:pt x="122" y="72"/>
                    </a:lnTo>
                    <a:lnTo>
                      <a:pt x="122" y="72"/>
                    </a:lnTo>
                    <a:lnTo>
                      <a:pt x="127" y="72"/>
                    </a:lnTo>
                    <a:lnTo>
                      <a:pt x="127" y="77"/>
                    </a:lnTo>
                    <a:lnTo>
                      <a:pt x="122" y="77"/>
                    </a:lnTo>
                    <a:lnTo>
                      <a:pt x="118" y="77"/>
                    </a:lnTo>
                    <a:lnTo>
                      <a:pt x="118" y="77"/>
                    </a:lnTo>
                    <a:lnTo>
                      <a:pt x="118" y="77"/>
                    </a:lnTo>
                    <a:lnTo>
                      <a:pt x="113" y="77"/>
                    </a:lnTo>
                    <a:lnTo>
                      <a:pt x="113" y="77"/>
                    </a:lnTo>
                    <a:lnTo>
                      <a:pt x="113" y="77"/>
                    </a:lnTo>
                    <a:lnTo>
                      <a:pt x="109" y="77"/>
                    </a:lnTo>
                    <a:lnTo>
                      <a:pt x="109" y="81"/>
                    </a:lnTo>
                    <a:lnTo>
                      <a:pt x="109" y="81"/>
                    </a:lnTo>
                    <a:lnTo>
                      <a:pt x="109" y="81"/>
                    </a:lnTo>
                    <a:lnTo>
                      <a:pt x="109" y="86"/>
                    </a:lnTo>
                    <a:lnTo>
                      <a:pt x="109" y="86"/>
                    </a:lnTo>
                    <a:lnTo>
                      <a:pt x="109" y="86"/>
                    </a:lnTo>
                    <a:lnTo>
                      <a:pt x="109" y="90"/>
                    </a:lnTo>
                    <a:lnTo>
                      <a:pt x="109" y="90"/>
                    </a:lnTo>
                    <a:lnTo>
                      <a:pt x="109" y="90"/>
                    </a:lnTo>
                    <a:lnTo>
                      <a:pt x="109" y="90"/>
                    </a:lnTo>
                    <a:lnTo>
                      <a:pt x="109" y="90"/>
                    </a:lnTo>
                    <a:lnTo>
                      <a:pt x="104" y="90"/>
                    </a:lnTo>
                    <a:lnTo>
                      <a:pt x="104" y="90"/>
                    </a:lnTo>
                    <a:lnTo>
                      <a:pt x="104" y="86"/>
                    </a:lnTo>
                    <a:lnTo>
                      <a:pt x="104" y="86"/>
                    </a:lnTo>
                    <a:lnTo>
                      <a:pt x="104" y="86"/>
                    </a:lnTo>
                    <a:lnTo>
                      <a:pt x="100" y="86"/>
                    </a:lnTo>
                    <a:lnTo>
                      <a:pt x="95" y="86"/>
                    </a:lnTo>
                    <a:lnTo>
                      <a:pt x="95" y="86"/>
                    </a:lnTo>
                    <a:lnTo>
                      <a:pt x="95" y="90"/>
                    </a:lnTo>
                    <a:lnTo>
                      <a:pt x="91" y="90"/>
                    </a:lnTo>
                    <a:lnTo>
                      <a:pt x="91" y="90"/>
                    </a:lnTo>
                    <a:lnTo>
                      <a:pt x="91" y="86"/>
                    </a:lnTo>
                    <a:lnTo>
                      <a:pt x="91" y="86"/>
                    </a:lnTo>
                    <a:lnTo>
                      <a:pt x="86" y="86"/>
                    </a:lnTo>
                    <a:lnTo>
                      <a:pt x="86" y="86"/>
                    </a:lnTo>
                    <a:lnTo>
                      <a:pt x="86" y="86"/>
                    </a:lnTo>
                    <a:lnTo>
                      <a:pt x="86" y="86"/>
                    </a:lnTo>
                    <a:lnTo>
                      <a:pt x="86" y="86"/>
                    </a:lnTo>
                    <a:lnTo>
                      <a:pt x="86" y="86"/>
                    </a:lnTo>
                    <a:lnTo>
                      <a:pt x="86" y="86"/>
                    </a:lnTo>
                    <a:lnTo>
                      <a:pt x="82" y="86"/>
                    </a:lnTo>
                    <a:lnTo>
                      <a:pt x="82" y="86"/>
                    </a:lnTo>
                    <a:lnTo>
                      <a:pt x="82" y="86"/>
                    </a:lnTo>
                    <a:lnTo>
                      <a:pt x="82" y="86"/>
                    </a:lnTo>
                    <a:lnTo>
                      <a:pt x="82" y="86"/>
                    </a:lnTo>
                    <a:lnTo>
                      <a:pt x="82" y="86"/>
                    </a:lnTo>
                    <a:lnTo>
                      <a:pt x="77" y="86"/>
                    </a:lnTo>
                    <a:lnTo>
                      <a:pt x="77" y="86"/>
                    </a:lnTo>
                    <a:lnTo>
                      <a:pt x="73" y="86"/>
                    </a:lnTo>
                    <a:lnTo>
                      <a:pt x="73" y="86"/>
                    </a:lnTo>
                    <a:lnTo>
                      <a:pt x="73" y="86"/>
                    </a:lnTo>
                    <a:lnTo>
                      <a:pt x="73" y="86"/>
                    </a:lnTo>
                    <a:lnTo>
                      <a:pt x="68" y="86"/>
                    </a:lnTo>
                    <a:lnTo>
                      <a:pt x="68" y="86"/>
                    </a:lnTo>
                    <a:lnTo>
                      <a:pt x="68" y="86"/>
                    </a:lnTo>
                    <a:lnTo>
                      <a:pt x="68" y="86"/>
                    </a:lnTo>
                    <a:lnTo>
                      <a:pt x="68" y="86"/>
                    </a:lnTo>
                    <a:lnTo>
                      <a:pt x="68" y="86"/>
                    </a:lnTo>
                    <a:lnTo>
                      <a:pt x="68" y="86"/>
                    </a:lnTo>
                    <a:lnTo>
                      <a:pt x="68" y="86"/>
                    </a:lnTo>
                    <a:lnTo>
                      <a:pt x="64" y="86"/>
                    </a:lnTo>
                    <a:lnTo>
                      <a:pt x="64" y="86"/>
                    </a:lnTo>
                    <a:lnTo>
                      <a:pt x="64" y="86"/>
                    </a:lnTo>
                    <a:lnTo>
                      <a:pt x="64" y="86"/>
                    </a:lnTo>
                    <a:lnTo>
                      <a:pt x="59" y="81"/>
                    </a:lnTo>
                    <a:lnTo>
                      <a:pt x="59" y="81"/>
                    </a:lnTo>
                    <a:lnTo>
                      <a:pt x="55" y="81"/>
                    </a:lnTo>
                    <a:lnTo>
                      <a:pt x="55" y="81"/>
                    </a:lnTo>
                    <a:lnTo>
                      <a:pt x="50" y="81"/>
                    </a:lnTo>
                    <a:lnTo>
                      <a:pt x="50" y="81"/>
                    </a:lnTo>
                    <a:lnTo>
                      <a:pt x="50" y="81"/>
                    </a:lnTo>
                    <a:lnTo>
                      <a:pt x="46" y="81"/>
                    </a:lnTo>
                    <a:lnTo>
                      <a:pt x="41" y="81"/>
                    </a:lnTo>
                    <a:lnTo>
                      <a:pt x="41" y="81"/>
                    </a:lnTo>
                    <a:lnTo>
                      <a:pt x="37" y="81"/>
                    </a:lnTo>
                    <a:lnTo>
                      <a:pt x="32" y="81"/>
                    </a:lnTo>
                    <a:lnTo>
                      <a:pt x="28" y="81"/>
                    </a:lnTo>
                    <a:lnTo>
                      <a:pt x="28" y="81"/>
                    </a:lnTo>
                    <a:lnTo>
                      <a:pt x="28" y="81"/>
                    </a:lnTo>
                    <a:lnTo>
                      <a:pt x="23" y="81"/>
                    </a:lnTo>
                    <a:lnTo>
                      <a:pt x="23" y="81"/>
                    </a:lnTo>
                    <a:lnTo>
                      <a:pt x="23" y="81"/>
                    </a:lnTo>
                    <a:lnTo>
                      <a:pt x="18" y="81"/>
                    </a:lnTo>
                    <a:lnTo>
                      <a:pt x="18" y="81"/>
                    </a:lnTo>
                    <a:lnTo>
                      <a:pt x="18" y="81"/>
                    </a:lnTo>
                    <a:lnTo>
                      <a:pt x="14" y="86"/>
                    </a:lnTo>
                    <a:lnTo>
                      <a:pt x="14" y="86"/>
                    </a:lnTo>
                    <a:lnTo>
                      <a:pt x="14" y="86"/>
                    </a:lnTo>
                    <a:lnTo>
                      <a:pt x="14" y="86"/>
                    </a:lnTo>
                    <a:lnTo>
                      <a:pt x="9" y="86"/>
                    </a:lnTo>
                    <a:lnTo>
                      <a:pt x="9" y="86"/>
                    </a:lnTo>
                    <a:lnTo>
                      <a:pt x="9" y="86"/>
                    </a:lnTo>
                    <a:lnTo>
                      <a:pt x="9" y="86"/>
                    </a:lnTo>
                    <a:lnTo>
                      <a:pt x="9" y="86"/>
                    </a:lnTo>
                    <a:lnTo>
                      <a:pt x="9" y="86"/>
                    </a:lnTo>
                    <a:lnTo>
                      <a:pt x="9" y="86"/>
                    </a:lnTo>
                    <a:lnTo>
                      <a:pt x="9" y="86"/>
                    </a:lnTo>
                    <a:lnTo>
                      <a:pt x="9" y="81"/>
                    </a:lnTo>
                    <a:lnTo>
                      <a:pt x="9" y="81"/>
                    </a:lnTo>
                    <a:lnTo>
                      <a:pt x="9" y="81"/>
                    </a:lnTo>
                    <a:lnTo>
                      <a:pt x="9" y="77"/>
                    </a:lnTo>
                    <a:lnTo>
                      <a:pt x="9" y="77"/>
                    </a:lnTo>
                    <a:lnTo>
                      <a:pt x="9" y="77"/>
                    </a:lnTo>
                    <a:lnTo>
                      <a:pt x="9" y="77"/>
                    </a:lnTo>
                    <a:lnTo>
                      <a:pt x="5" y="77"/>
                    </a:lnTo>
                    <a:lnTo>
                      <a:pt x="5" y="77"/>
                    </a:lnTo>
                    <a:lnTo>
                      <a:pt x="5" y="72"/>
                    </a:lnTo>
                    <a:lnTo>
                      <a:pt x="0" y="72"/>
                    </a:lnTo>
                    <a:lnTo>
                      <a:pt x="0" y="72"/>
                    </a:lnTo>
                    <a:lnTo>
                      <a:pt x="0" y="72"/>
                    </a:lnTo>
                    <a:lnTo>
                      <a:pt x="0" y="72"/>
                    </a:lnTo>
                    <a:lnTo>
                      <a:pt x="5" y="72"/>
                    </a:lnTo>
                    <a:lnTo>
                      <a:pt x="5" y="68"/>
                    </a:lnTo>
                    <a:lnTo>
                      <a:pt x="5" y="68"/>
                    </a:lnTo>
                    <a:lnTo>
                      <a:pt x="9" y="68"/>
                    </a:lnTo>
                    <a:lnTo>
                      <a:pt x="9" y="63"/>
                    </a:lnTo>
                    <a:lnTo>
                      <a:pt x="9" y="63"/>
                    </a:lnTo>
                    <a:lnTo>
                      <a:pt x="9" y="63"/>
                    </a:lnTo>
                    <a:lnTo>
                      <a:pt x="9" y="63"/>
                    </a:lnTo>
                    <a:lnTo>
                      <a:pt x="9" y="59"/>
                    </a:lnTo>
                    <a:lnTo>
                      <a:pt x="9" y="59"/>
                    </a:lnTo>
                    <a:lnTo>
                      <a:pt x="9" y="54"/>
                    </a:lnTo>
                    <a:lnTo>
                      <a:pt x="5" y="50"/>
                    </a:lnTo>
                    <a:lnTo>
                      <a:pt x="5" y="41"/>
                    </a:lnTo>
                    <a:lnTo>
                      <a:pt x="5" y="41"/>
                    </a:lnTo>
                    <a:lnTo>
                      <a:pt x="5" y="41"/>
                    </a:lnTo>
                    <a:lnTo>
                      <a:pt x="9" y="41"/>
                    </a:lnTo>
                    <a:lnTo>
                      <a:pt x="9" y="41"/>
                    </a:lnTo>
                    <a:lnTo>
                      <a:pt x="9" y="41"/>
                    </a:lnTo>
                    <a:lnTo>
                      <a:pt x="9" y="41"/>
                    </a:lnTo>
                    <a:lnTo>
                      <a:pt x="14" y="41"/>
                    </a:lnTo>
                    <a:lnTo>
                      <a:pt x="14" y="41"/>
                    </a:lnTo>
                    <a:lnTo>
                      <a:pt x="14" y="41"/>
                    </a:lnTo>
                    <a:lnTo>
                      <a:pt x="18" y="41"/>
                    </a:lnTo>
                    <a:lnTo>
                      <a:pt x="18" y="41"/>
                    </a:lnTo>
                    <a:lnTo>
                      <a:pt x="23" y="41"/>
                    </a:lnTo>
                    <a:lnTo>
                      <a:pt x="23" y="41"/>
                    </a:lnTo>
                    <a:lnTo>
                      <a:pt x="23" y="36"/>
                    </a:lnTo>
                    <a:lnTo>
                      <a:pt x="23" y="36"/>
                    </a:lnTo>
                    <a:lnTo>
                      <a:pt x="23" y="36"/>
                    </a:lnTo>
                    <a:lnTo>
                      <a:pt x="28" y="36"/>
                    </a:lnTo>
                    <a:lnTo>
                      <a:pt x="28" y="36"/>
                    </a:lnTo>
                    <a:lnTo>
                      <a:pt x="28" y="36"/>
                    </a:lnTo>
                    <a:lnTo>
                      <a:pt x="28" y="36"/>
                    </a:lnTo>
                    <a:lnTo>
                      <a:pt x="32" y="36"/>
                    </a:lnTo>
                    <a:lnTo>
                      <a:pt x="32" y="36"/>
                    </a:lnTo>
                    <a:lnTo>
                      <a:pt x="32" y="36"/>
                    </a:lnTo>
                    <a:lnTo>
                      <a:pt x="32" y="36"/>
                    </a:lnTo>
                    <a:lnTo>
                      <a:pt x="32" y="36"/>
                    </a:lnTo>
                    <a:lnTo>
                      <a:pt x="32" y="36"/>
                    </a:lnTo>
                    <a:lnTo>
                      <a:pt x="32" y="36"/>
                    </a:lnTo>
                    <a:lnTo>
                      <a:pt x="37" y="36"/>
                    </a:lnTo>
                    <a:lnTo>
                      <a:pt x="37" y="36"/>
                    </a:lnTo>
                    <a:lnTo>
                      <a:pt x="37" y="36"/>
                    </a:lnTo>
                    <a:lnTo>
                      <a:pt x="32" y="36"/>
                    </a:lnTo>
                    <a:lnTo>
                      <a:pt x="32" y="36"/>
                    </a:lnTo>
                    <a:lnTo>
                      <a:pt x="32" y="36"/>
                    </a:lnTo>
                    <a:lnTo>
                      <a:pt x="32" y="36"/>
                    </a:lnTo>
                    <a:lnTo>
                      <a:pt x="32" y="36"/>
                    </a:lnTo>
                    <a:lnTo>
                      <a:pt x="32" y="32"/>
                    </a:lnTo>
                    <a:lnTo>
                      <a:pt x="32" y="32"/>
                    </a:lnTo>
                    <a:lnTo>
                      <a:pt x="32" y="32"/>
                    </a:lnTo>
                    <a:lnTo>
                      <a:pt x="32" y="32"/>
                    </a:lnTo>
                    <a:lnTo>
                      <a:pt x="32" y="27"/>
                    </a:lnTo>
                    <a:lnTo>
                      <a:pt x="32" y="27"/>
                    </a:lnTo>
                    <a:lnTo>
                      <a:pt x="32" y="27"/>
                    </a:lnTo>
                    <a:lnTo>
                      <a:pt x="32" y="23"/>
                    </a:lnTo>
                    <a:lnTo>
                      <a:pt x="37" y="23"/>
                    </a:lnTo>
                    <a:lnTo>
                      <a:pt x="37" y="23"/>
                    </a:lnTo>
                    <a:lnTo>
                      <a:pt x="37" y="23"/>
                    </a:lnTo>
                    <a:lnTo>
                      <a:pt x="37" y="23"/>
                    </a:lnTo>
                    <a:lnTo>
                      <a:pt x="41" y="23"/>
                    </a:lnTo>
                    <a:lnTo>
                      <a:pt x="41" y="18"/>
                    </a:lnTo>
                    <a:lnTo>
                      <a:pt x="41" y="18"/>
                    </a:lnTo>
                    <a:lnTo>
                      <a:pt x="41" y="18"/>
                    </a:lnTo>
                    <a:lnTo>
                      <a:pt x="46" y="18"/>
                    </a:lnTo>
                    <a:lnTo>
                      <a:pt x="46" y="18"/>
                    </a:lnTo>
                    <a:lnTo>
                      <a:pt x="46" y="18"/>
                    </a:lnTo>
                    <a:lnTo>
                      <a:pt x="46" y="18"/>
                    </a:lnTo>
                    <a:lnTo>
                      <a:pt x="46" y="18"/>
                    </a:lnTo>
                    <a:lnTo>
                      <a:pt x="46" y="18"/>
                    </a:lnTo>
                    <a:lnTo>
                      <a:pt x="46" y="14"/>
                    </a:lnTo>
                    <a:lnTo>
                      <a:pt x="41" y="14"/>
                    </a:lnTo>
                    <a:lnTo>
                      <a:pt x="41" y="14"/>
                    </a:lnTo>
                    <a:lnTo>
                      <a:pt x="41" y="14"/>
                    </a:lnTo>
                    <a:lnTo>
                      <a:pt x="41" y="14"/>
                    </a:lnTo>
                    <a:lnTo>
                      <a:pt x="41" y="9"/>
                    </a:lnTo>
                    <a:lnTo>
                      <a:pt x="41" y="9"/>
                    </a:lnTo>
                    <a:lnTo>
                      <a:pt x="41" y="9"/>
                    </a:lnTo>
                    <a:lnTo>
                      <a:pt x="41" y="9"/>
                    </a:lnTo>
                    <a:lnTo>
                      <a:pt x="46" y="9"/>
                    </a:lnTo>
                    <a:lnTo>
                      <a:pt x="46" y="9"/>
                    </a:lnTo>
                    <a:lnTo>
                      <a:pt x="46" y="5"/>
                    </a:lnTo>
                    <a:lnTo>
                      <a:pt x="50" y="5"/>
                    </a:lnTo>
                    <a:lnTo>
                      <a:pt x="55" y="5"/>
                    </a:lnTo>
                    <a:lnTo>
                      <a:pt x="55" y="5"/>
                    </a:lnTo>
                    <a:lnTo>
                      <a:pt x="55" y="5"/>
                    </a:lnTo>
                    <a:lnTo>
                      <a:pt x="55" y="5"/>
                    </a:lnTo>
                    <a:lnTo>
                      <a:pt x="55" y="5"/>
                    </a:lnTo>
                    <a:lnTo>
                      <a:pt x="55" y="5"/>
                    </a:lnTo>
                    <a:lnTo>
                      <a:pt x="59" y="5"/>
                    </a:lnTo>
                    <a:lnTo>
                      <a:pt x="59" y="0"/>
                    </a:lnTo>
                    <a:lnTo>
                      <a:pt x="64" y="0"/>
                    </a:lnTo>
                    <a:lnTo>
                      <a:pt x="64" y="0"/>
                    </a:lnTo>
                    <a:lnTo>
                      <a:pt x="64" y="0"/>
                    </a:lnTo>
                    <a:lnTo>
                      <a:pt x="6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7" name="Freeform 23">
                <a:extLst>
                  <a:ext uri="{FF2B5EF4-FFF2-40B4-BE49-F238E27FC236}">
                    <a16:creationId xmlns:a16="http://schemas.microsoft.com/office/drawing/2014/main" id="{1429D902-AA0A-354A-A00B-222D569F762C}"/>
                  </a:ext>
                </a:extLst>
              </p:cNvPr>
              <p:cNvSpPr>
                <a:spLocks/>
              </p:cNvSpPr>
              <p:nvPr/>
            </p:nvSpPr>
            <p:spPr bwMode="auto">
              <a:xfrm>
                <a:off x="1765384" y="3343976"/>
                <a:ext cx="74422" cy="121761"/>
              </a:xfrm>
              <a:custGeom>
                <a:avLst/>
                <a:gdLst>
                  <a:gd name="T0" fmla="*/ 27 w 31"/>
                  <a:gd name="T1" fmla="*/ 0 h 50"/>
                  <a:gd name="T2" fmla="*/ 27 w 31"/>
                  <a:gd name="T3" fmla="*/ 0 h 50"/>
                  <a:gd name="T4" fmla="*/ 27 w 31"/>
                  <a:gd name="T5" fmla="*/ 0 h 50"/>
                  <a:gd name="T6" fmla="*/ 27 w 31"/>
                  <a:gd name="T7" fmla="*/ 0 h 50"/>
                  <a:gd name="T8" fmla="*/ 31 w 31"/>
                  <a:gd name="T9" fmla="*/ 0 h 50"/>
                  <a:gd name="T10" fmla="*/ 31 w 31"/>
                  <a:gd name="T11" fmla="*/ 5 h 50"/>
                  <a:gd name="T12" fmla="*/ 27 w 31"/>
                  <a:gd name="T13" fmla="*/ 5 h 50"/>
                  <a:gd name="T14" fmla="*/ 27 w 31"/>
                  <a:gd name="T15" fmla="*/ 14 h 50"/>
                  <a:gd name="T16" fmla="*/ 27 w 31"/>
                  <a:gd name="T17" fmla="*/ 14 h 50"/>
                  <a:gd name="T18" fmla="*/ 22 w 31"/>
                  <a:gd name="T19" fmla="*/ 18 h 50"/>
                  <a:gd name="T20" fmla="*/ 27 w 31"/>
                  <a:gd name="T21" fmla="*/ 18 h 50"/>
                  <a:gd name="T22" fmla="*/ 22 w 31"/>
                  <a:gd name="T23" fmla="*/ 23 h 50"/>
                  <a:gd name="T24" fmla="*/ 22 w 31"/>
                  <a:gd name="T25" fmla="*/ 23 h 50"/>
                  <a:gd name="T26" fmla="*/ 22 w 31"/>
                  <a:gd name="T27" fmla="*/ 23 h 50"/>
                  <a:gd name="T28" fmla="*/ 22 w 31"/>
                  <a:gd name="T29" fmla="*/ 27 h 50"/>
                  <a:gd name="T30" fmla="*/ 18 w 31"/>
                  <a:gd name="T31" fmla="*/ 36 h 50"/>
                  <a:gd name="T32" fmla="*/ 18 w 31"/>
                  <a:gd name="T33" fmla="*/ 41 h 50"/>
                  <a:gd name="T34" fmla="*/ 18 w 31"/>
                  <a:gd name="T35" fmla="*/ 41 h 50"/>
                  <a:gd name="T36" fmla="*/ 13 w 31"/>
                  <a:gd name="T37" fmla="*/ 41 h 50"/>
                  <a:gd name="T38" fmla="*/ 13 w 31"/>
                  <a:gd name="T39" fmla="*/ 45 h 50"/>
                  <a:gd name="T40" fmla="*/ 9 w 31"/>
                  <a:gd name="T41" fmla="*/ 50 h 50"/>
                  <a:gd name="T42" fmla="*/ 4 w 31"/>
                  <a:gd name="T43" fmla="*/ 50 h 50"/>
                  <a:gd name="T44" fmla="*/ 4 w 31"/>
                  <a:gd name="T45" fmla="*/ 50 h 50"/>
                  <a:gd name="T46" fmla="*/ 4 w 31"/>
                  <a:gd name="T47" fmla="*/ 50 h 50"/>
                  <a:gd name="T48" fmla="*/ 4 w 31"/>
                  <a:gd name="T49" fmla="*/ 50 h 50"/>
                  <a:gd name="T50" fmla="*/ 0 w 31"/>
                  <a:gd name="T51" fmla="*/ 50 h 50"/>
                  <a:gd name="T52" fmla="*/ 0 w 31"/>
                  <a:gd name="T53" fmla="*/ 50 h 50"/>
                  <a:gd name="T54" fmla="*/ 0 w 31"/>
                  <a:gd name="T55" fmla="*/ 45 h 50"/>
                  <a:gd name="T56" fmla="*/ 4 w 31"/>
                  <a:gd name="T57" fmla="*/ 36 h 50"/>
                  <a:gd name="T58" fmla="*/ 4 w 31"/>
                  <a:gd name="T59" fmla="*/ 32 h 50"/>
                  <a:gd name="T60" fmla="*/ 4 w 31"/>
                  <a:gd name="T61" fmla="*/ 27 h 50"/>
                  <a:gd name="T62" fmla="*/ 9 w 31"/>
                  <a:gd name="T63" fmla="*/ 23 h 50"/>
                  <a:gd name="T64" fmla="*/ 9 w 31"/>
                  <a:gd name="T65" fmla="*/ 18 h 50"/>
                  <a:gd name="T66" fmla="*/ 9 w 31"/>
                  <a:gd name="T67" fmla="*/ 14 h 50"/>
                  <a:gd name="T68" fmla="*/ 9 w 31"/>
                  <a:gd name="T69" fmla="*/ 9 h 50"/>
                  <a:gd name="T70" fmla="*/ 9 w 31"/>
                  <a:gd name="T71" fmla="*/ 9 h 50"/>
                  <a:gd name="T72" fmla="*/ 13 w 31"/>
                  <a:gd name="T73" fmla="*/ 9 h 50"/>
                  <a:gd name="T74" fmla="*/ 13 w 31"/>
                  <a:gd name="T75" fmla="*/ 9 h 50"/>
                  <a:gd name="T76" fmla="*/ 13 w 31"/>
                  <a:gd name="T77" fmla="*/ 9 h 50"/>
                  <a:gd name="T78" fmla="*/ 13 w 31"/>
                  <a:gd name="T79" fmla="*/ 9 h 50"/>
                  <a:gd name="T80" fmla="*/ 18 w 31"/>
                  <a:gd name="T81" fmla="*/ 9 h 50"/>
                  <a:gd name="T82" fmla="*/ 18 w 31"/>
                  <a:gd name="T83" fmla="*/ 9 h 50"/>
                  <a:gd name="T84" fmla="*/ 22 w 31"/>
                  <a:gd name="T85" fmla="*/ 5 h 50"/>
                  <a:gd name="T86" fmla="*/ 22 w 31"/>
                  <a:gd name="T87" fmla="*/ 0 h 50"/>
                  <a:gd name="T88" fmla="*/ 22 w 31"/>
                  <a:gd name="T89" fmla="*/ 0 h 50"/>
                  <a:gd name="T90" fmla="*/ 27 w 31"/>
                  <a:gd name="T91" fmla="*/ 0 h 50"/>
                  <a:gd name="T92" fmla="*/ 27 w 31"/>
                  <a:gd name="T93" fmla="*/ 0 h 50"/>
                  <a:gd name="T94" fmla="*/ 27 w 31"/>
                  <a:gd name="T9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 h="50">
                    <a:moveTo>
                      <a:pt x="27" y="0"/>
                    </a:moveTo>
                    <a:lnTo>
                      <a:pt x="27" y="0"/>
                    </a:lnTo>
                    <a:lnTo>
                      <a:pt x="27" y="0"/>
                    </a:lnTo>
                    <a:lnTo>
                      <a:pt x="27" y="0"/>
                    </a:lnTo>
                    <a:lnTo>
                      <a:pt x="31" y="0"/>
                    </a:lnTo>
                    <a:lnTo>
                      <a:pt x="31" y="5"/>
                    </a:lnTo>
                    <a:lnTo>
                      <a:pt x="27" y="5"/>
                    </a:lnTo>
                    <a:lnTo>
                      <a:pt x="27" y="14"/>
                    </a:lnTo>
                    <a:lnTo>
                      <a:pt x="27" y="14"/>
                    </a:lnTo>
                    <a:lnTo>
                      <a:pt x="22" y="18"/>
                    </a:lnTo>
                    <a:lnTo>
                      <a:pt x="27" y="18"/>
                    </a:lnTo>
                    <a:lnTo>
                      <a:pt x="22" y="23"/>
                    </a:lnTo>
                    <a:lnTo>
                      <a:pt x="22" y="23"/>
                    </a:lnTo>
                    <a:lnTo>
                      <a:pt x="22" y="23"/>
                    </a:lnTo>
                    <a:lnTo>
                      <a:pt x="22" y="27"/>
                    </a:lnTo>
                    <a:lnTo>
                      <a:pt x="18" y="36"/>
                    </a:lnTo>
                    <a:lnTo>
                      <a:pt x="18" y="41"/>
                    </a:lnTo>
                    <a:lnTo>
                      <a:pt x="18" y="41"/>
                    </a:lnTo>
                    <a:lnTo>
                      <a:pt x="13" y="41"/>
                    </a:lnTo>
                    <a:lnTo>
                      <a:pt x="13" y="45"/>
                    </a:lnTo>
                    <a:lnTo>
                      <a:pt x="9" y="50"/>
                    </a:lnTo>
                    <a:lnTo>
                      <a:pt x="4" y="50"/>
                    </a:lnTo>
                    <a:lnTo>
                      <a:pt x="4" y="50"/>
                    </a:lnTo>
                    <a:lnTo>
                      <a:pt x="4" y="50"/>
                    </a:lnTo>
                    <a:lnTo>
                      <a:pt x="4" y="50"/>
                    </a:lnTo>
                    <a:lnTo>
                      <a:pt x="0" y="50"/>
                    </a:lnTo>
                    <a:lnTo>
                      <a:pt x="0" y="50"/>
                    </a:lnTo>
                    <a:lnTo>
                      <a:pt x="0" y="45"/>
                    </a:lnTo>
                    <a:lnTo>
                      <a:pt x="4" y="36"/>
                    </a:lnTo>
                    <a:lnTo>
                      <a:pt x="4" y="32"/>
                    </a:lnTo>
                    <a:lnTo>
                      <a:pt x="4" y="27"/>
                    </a:lnTo>
                    <a:lnTo>
                      <a:pt x="9" y="23"/>
                    </a:lnTo>
                    <a:lnTo>
                      <a:pt x="9" y="18"/>
                    </a:lnTo>
                    <a:lnTo>
                      <a:pt x="9" y="14"/>
                    </a:lnTo>
                    <a:lnTo>
                      <a:pt x="9" y="9"/>
                    </a:lnTo>
                    <a:lnTo>
                      <a:pt x="9" y="9"/>
                    </a:lnTo>
                    <a:lnTo>
                      <a:pt x="13" y="9"/>
                    </a:lnTo>
                    <a:lnTo>
                      <a:pt x="13" y="9"/>
                    </a:lnTo>
                    <a:lnTo>
                      <a:pt x="13" y="9"/>
                    </a:lnTo>
                    <a:lnTo>
                      <a:pt x="13" y="9"/>
                    </a:lnTo>
                    <a:lnTo>
                      <a:pt x="18" y="9"/>
                    </a:lnTo>
                    <a:lnTo>
                      <a:pt x="18" y="9"/>
                    </a:lnTo>
                    <a:lnTo>
                      <a:pt x="22" y="5"/>
                    </a:lnTo>
                    <a:lnTo>
                      <a:pt x="22" y="0"/>
                    </a:lnTo>
                    <a:lnTo>
                      <a:pt x="22" y="0"/>
                    </a:lnTo>
                    <a:lnTo>
                      <a:pt x="27" y="0"/>
                    </a:lnTo>
                    <a:lnTo>
                      <a:pt x="27" y="0"/>
                    </a:lnTo>
                    <a:lnTo>
                      <a:pt x="27"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8" name="Freeform 24">
                <a:extLst>
                  <a:ext uri="{FF2B5EF4-FFF2-40B4-BE49-F238E27FC236}">
                    <a16:creationId xmlns:a16="http://schemas.microsoft.com/office/drawing/2014/main" id="{324BCCFB-0BC8-B046-A438-B328F81FEDEE}"/>
                  </a:ext>
                </a:extLst>
              </p:cNvPr>
              <p:cNvSpPr>
                <a:spLocks/>
              </p:cNvSpPr>
              <p:nvPr/>
            </p:nvSpPr>
            <p:spPr bwMode="auto">
              <a:xfrm>
                <a:off x="2545606" y="4697959"/>
                <a:ext cx="542554" cy="628287"/>
              </a:xfrm>
              <a:custGeom>
                <a:avLst/>
                <a:gdLst>
                  <a:gd name="T0" fmla="*/ 72 w 226"/>
                  <a:gd name="T1" fmla="*/ 14 h 258"/>
                  <a:gd name="T2" fmla="*/ 72 w 226"/>
                  <a:gd name="T3" fmla="*/ 27 h 258"/>
                  <a:gd name="T4" fmla="*/ 77 w 226"/>
                  <a:gd name="T5" fmla="*/ 37 h 258"/>
                  <a:gd name="T6" fmla="*/ 77 w 226"/>
                  <a:gd name="T7" fmla="*/ 41 h 258"/>
                  <a:gd name="T8" fmla="*/ 81 w 226"/>
                  <a:gd name="T9" fmla="*/ 46 h 258"/>
                  <a:gd name="T10" fmla="*/ 90 w 226"/>
                  <a:gd name="T11" fmla="*/ 55 h 258"/>
                  <a:gd name="T12" fmla="*/ 108 w 226"/>
                  <a:gd name="T13" fmla="*/ 59 h 258"/>
                  <a:gd name="T14" fmla="*/ 117 w 226"/>
                  <a:gd name="T15" fmla="*/ 59 h 258"/>
                  <a:gd name="T16" fmla="*/ 131 w 226"/>
                  <a:gd name="T17" fmla="*/ 68 h 258"/>
                  <a:gd name="T18" fmla="*/ 140 w 226"/>
                  <a:gd name="T19" fmla="*/ 77 h 258"/>
                  <a:gd name="T20" fmla="*/ 158 w 226"/>
                  <a:gd name="T21" fmla="*/ 77 h 258"/>
                  <a:gd name="T22" fmla="*/ 162 w 226"/>
                  <a:gd name="T23" fmla="*/ 86 h 258"/>
                  <a:gd name="T24" fmla="*/ 171 w 226"/>
                  <a:gd name="T25" fmla="*/ 104 h 258"/>
                  <a:gd name="T26" fmla="*/ 171 w 226"/>
                  <a:gd name="T27" fmla="*/ 122 h 258"/>
                  <a:gd name="T28" fmla="*/ 203 w 226"/>
                  <a:gd name="T29" fmla="*/ 127 h 258"/>
                  <a:gd name="T30" fmla="*/ 203 w 226"/>
                  <a:gd name="T31" fmla="*/ 136 h 258"/>
                  <a:gd name="T32" fmla="*/ 217 w 226"/>
                  <a:gd name="T33" fmla="*/ 150 h 258"/>
                  <a:gd name="T34" fmla="*/ 226 w 226"/>
                  <a:gd name="T35" fmla="*/ 163 h 258"/>
                  <a:gd name="T36" fmla="*/ 221 w 226"/>
                  <a:gd name="T37" fmla="*/ 177 h 258"/>
                  <a:gd name="T38" fmla="*/ 221 w 226"/>
                  <a:gd name="T39" fmla="*/ 190 h 258"/>
                  <a:gd name="T40" fmla="*/ 221 w 226"/>
                  <a:gd name="T41" fmla="*/ 199 h 258"/>
                  <a:gd name="T42" fmla="*/ 212 w 226"/>
                  <a:gd name="T43" fmla="*/ 195 h 258"/>
                  <a:gd name="T44" fmla="*/ 167 w 226"/>
                  <a:gd name="T45" fmla="*/ 190 h 258"/>
                  <a:gd name="T46" fmla="*/ 153 w 226"/>
                  <a:gd name="T47" fmla="*/ 213 h 258"/>
                  <a:gd name="T48" fmla="*/ 153 w 226"/>
                  <a:gd name="T49" fmla="*/ 244 h 258"/>
                  <a:gd name="T50" fmla="*/ 135 w 226"/>
                  <a:gd name="T51" fmla="*/ 240 h 258"/>
                  <a:gd name="T52" fmla="*/ 126 w 226"/>
                  <a:gd name="T53" fmla="*/ 249 h 258"/>
                  <a:gd name="T54" fmla="*/ 122 w 226"/>
                  <a:gd name="T55" fmla="*/ 249 h 258"/>
                  <a:gd name="T56" fmla="*/ 108 w 226"/>
                  <a:gd name="T57" fmla="*/ 244 h 258"/>
                  <a:gd name="T58" fmla="*/ 90 w 226"/>
                  <a:gd name="T59" fmla="*/ 240 h 258"/>
                  <a:gd name="T60" fmla="*/ 86 w 226"/>
                  <a:gd name="T61" fmla="*/ 244 h 258"/>
                  <a:gd name="T62" fmla="*/ 77 w 226"/>
                  <a:gd name="T63" fmla="*/ 254 h 258"/>
                  <a:gd name="T64" fmla="*/ 68 w 226"/>
                  <a:gd name="T65" fmla="*/ 258 h 258"/>
                  <a:gd name="T66" fmla="*/ 63 w 226"/>
                  <a:gd name="T67" fmla="*/ 249 h 258"/>
                  <a:gd name="T68" fmla="*/ 54 w 226"/>
                  <a:gd name="T69" fmla="*/ 235 h 258"/>
                  <a:gd name="T70" fmla="*/ 45 w 226"/>
                  <a:gd name="T71" fmla="*/ 222 h 258"/>
                  <a:gd name="T72" fmla="*/ 40 w 226"/>
                  <a:gd name="T73" fmla="*/ 213 h 258"/>
                  <a:gd name="T74" fmla="*/ 40 w 226"/>
                  <a:gd name="T75" fmla="*/ 204 h 258"/>
                  <a:gd name="T76" fmla="*/ 40 w 226"/>
                  <a:gd name="T77" fmla="*/ 199 h 258"/>
                  <a:gd name="T78" fmla="*/ 40 w 226"/>
                  <a:gd name="T79" fmla="*/ 190 h 258"/>
                  <a:gd name="T80" fmla="*/ 31 w 226"/>
                  <a:gd name="T81" fmla="*/ 181 h 258"/>
                  <a:gd name="T82" fmla="*/ 27 w 226"/>
                  <a:gd name="T83" fmla="*/ 168 h 258"/>
                  <a:gd name="T84" fmla="*/ 22 w 226"/>
                  <a:gd name="T85" fmla="*/ 159 h 258"/>
                  <a:gd name="T86" fmla="*/ 13 w 226"/>
                  <a:gd name="T87" fmla="*/ 150 h 258"/>
                  <a:gd name="T88" fmla="*/ 22 w 226"/>
                  <a:gd name="T89" fmla="*/ 141 h 258"/>
                  <a:gd name="T90" fmla="*/ 22 w 226"/>
                  <a:gd name="T91" fmla="*/ 136 h 258"/>
                  <a:gd name="T92" fmla="*/ 22 w 226"/>
                  <a:gd name="T93" fmla="*/ 131 h 258"/>
                  <a:gd name="T94" fmla="*/ 18 w 226"/>
                  <a:gd name="T95" fmla="*/ 113 h 258"/>
                  <a:gd name="T96" fmla="*/ 13 w 226"/>
                  <a:gd name="T97" fmla="*/ 100 h 258"/>
                  <a:gd name="T98" fmla="*/ 18 w 226"/>
                  <a:gd name="T99" fmla="*/ 95 h 258"/>
                  <a:gd name="T100" fmla="*/ 18 w 226"/>
                  <a:gd name="T101" fmla="*/ 86 h 258"/>
                  <a:gd name="T102" fmla="*/ 13 w 226"/>
                  <a:gd name="T103" fmla="*/ 68 h 258"/>
                  <a:gd name="T104" fmla="*/ 18 w 226"/>
                  <a:gd name="T105" fmla="*/ 59 h 258"/>
                  <a:gd name="T106" fmla="*/ 4 w 226"/>
                  <a:gd name="T107" fmla="*/ 37 h 258"/>
                  <a:gd name="T108" fmla="*/ 13 w 226"/>
                  <a:gd name="T109" fmla="*/ 27 h 258"/>
                  <a:gd name="T110" fmla="*/ 22 w 226"/>
                  <a:gd name="T111" fmla="*/ 27 h 258"/>
                  <a:gd name="T112" fmla="*/ 31 w 226"/>
                  <a:gd name="T113" fmla="*/ 23 h 258"/>
                  <a:gd name="T114" fmla="*/ 40 w 226"/>
                  <a:gd name="T115" fmla="*/ 14 h 258"/>
                  <a:gd name="T116" fmla="*/ 63 w 226"/>
                  <a:gd name="T117" fmla="*/ 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58">
                    <a:moveTo>
                      <a:pt x="72" y="5"/>
                    </a:moveTo>
                    <a:lnTo>
                      <a:pt x="72" y="5"/>
                    </a:lnTo>
                    <a:lnTo>
                      <a:pt x="72" y="5"/>
                    </a:lnTo>
                    <a:lnTo>
                      <a:pt x="72" y="5"/>
                    </a:lnTo>
                    <a:lnTo>
                      <a:pt x="72" y="9"/>
                    </a:lnTo>
                    <a:lnTo>
                      <a:pt x="72" y="9"/>
                    </a:lnTo>
                    <a:lnTo>
                      <a:pt x="72" y="14"/>
                    </a:lnTo>
                    <a:lnTo>
                      <a:pt x="72" y="14"/>
                    </a:lnTo>
                    <a:lnTo>
                      <a:pt x="72" y="18"/>
                    </a:lnTo>
                    <a:lnTo>
                      <a:pt x="72" y="18"/>
                    </a:lnTo>
                    <a:lnTo>
                      <a:pt x="72" y="18"/>
                    </a:lnTo>
                    <a:lnTo>
                      <a:pt x="72" y="23"/>
                    </a:lnTo>
                    <a:lnTo>
                      <a:pt x="72" y="27"/>
                    </a:lnTo>
                    <a:lnTo>
                      <a:pt x="72" y="27"/>
                    </a:lnTo>
                    <a:lnTo>
                      <a:pt x="72" y="27"/>
                    </a:lnTo>
                    <a:lnTo>
                      <a:pt x="72" y="32"/>
                    </a:lnTo>
                    <a:lnTo>
                      <a:pt x="72" y="32"/>
                    </a:lnTo>
                    <a:lnTo>
                      <a:pt x="72" y="32"/>
                    </a:lnTo>
                    <a:lnTo>
                      <a:pt x="72" y="32"/>
                    </a:lnTo>
                    <a:lnTo>
                      <a:pt x="72" y="37"/>
                    </a:lnTo>
                    <a:lnTo>
                      <a:pt x="77" y="37"/>
                    </a:lnTo>
                    <a:lnTo>
                      <a:pt x="77" y="37"/>
                    </a:lnTo>
                    <a:lnTo>
                      <a:pt x="77" y="37"/>
                    </a:lnTo>
                    <a:lnTo>
                      <a:pt x="77" y="41"/>
                    </a:lnTo>
                    <a:lnTo>
                      <a:pt x="77" y="41"/>
                    </a:lnTo>
                    <a:lnTo>
                      <a:pt x="77" y="41"/>
                    </a:lnTo>
                    <a:lnTo>
                      <a:pt x="77" y="41"/>
                    </a:lnTo>
                    <a:lnTo>
                      <a:pt x="77" y="41"/>
                    </a:lnTo>
                    <a:lnTo>
                      <a:pt x="77" y="41"/>
                    </a:lnTo>
                    <a:lnTo>
                      <a:pt x="81" y="41"/>
                    </a:lnTo>
                    <a:lnTo>
                      <a:pt x="81" y="46"/>
                    </a:lnTo>
                    <a:lnTo>
                      <a:pt x="81" y="46"/>
                    </a:lnTo>
                    <a:lnTo>
                      <a:pt x="81" y="46"/>
                    </a:lnTo>
                    <a:lnTo>
                      <a:pt x="81" y="46"/>
                    </a:lnTo>
                    <a:lnTo>
                      <a:pt x="81" y="46"/>
                    </a:lnTo>
                    <a:lnTo>
                      <a:pt x="86" y="46"/>
                    </a:lnTo>
                    <a:lnTo>
                      <a:pt x="86" y="46"/>
                    </a:lnTo>
                    <a:lnTo>
                      <a:pt x="86" y="50"/>
                    </a:lnTo>
                    <a:lnTo>
                      <a:pt x="90" y="50"/>
                    </a:lnTo>
                    <a:lnTo>
                      <a:pt x="90" y="50"/>
                    </a:lnTo>
                    <a:lnTo>
                      <a:pt x="90" y="55"/>
                    </a:lnTo>
                    <a:lnTo>
                      <a:pt x="90" y="55"/>
                    </a:lnTo>
                    <a:lnTo>
                      <a:pt x="95" y="55"/>
                    </a:lnTo>
                    <a:lnTo>
                      <a:pt x="99" y="55"/>
                    </a:lnTo>
                    <a:lnTo>
                      <a:pt x="99" y="55"/>
                    </a:lnTo>
                    <a:lnTo>
                      <a:pt x="104" y="55"/>
                    </a:lnTo>
                    <a:lnTo>
                      <a:pt x="104" y="55"/>
                    </a:lnTo>
                    <a:lnTo>
                      <a:pt x="108" y="55"/>
                    </a:lnTo>
                    <a:lnTo>
                      <a:pt x="108" y="59"/>
                    </a:lnTo>
                    <a:lnTo>
                      <a:pt x="108" y="59"/>
                    </a:lnTo>
                    <a:lnTo>
                      <a:pt x="113" y="59"/>
                    </a:lnTo>
                    <a:lnTo>
                      <a:pt x="113" y="59"/>
                    </a:lnTo>
                    <a:lnTo>
                      <a:pt x="113" y="59"/>
                    </a:lnTo>
                    <a:lnTo>
                      <a:pt x="117" y="59"/>
                    </a:lnTo>
                    <a:lnTo>
                      <a:pt x="117" y="59"/>
                    </a:lnTo>
                    <a:lnTo>
                      <a:pt x="117" y="59"/>
                    </a:lnTo>
                    <a:lnTo>
                      <a:pt x="117" y="64"/>
                    </a:lnTo>
                    <a:lnTo>
                      <a:pt x="117" y="64"/>
                    </a:lnTo>
                    <a:lnTo>
                      <a:pt x="122" y="64"/>
                    </a:lnTo>
                    <a:lnTo>
                      <a:pt x="122" y="64"/>
                    </a:lnTo>
                    <a:lnTo>
                      <a:pt x="122" y="64"/>
                    </a:lnTo>
                    <a:lnTo>
                      <a:pt x="126" y="68"/>
                    </a:lnTo>
                    <a:lnTo>
                      <a:pt x="131" y="68"/>
                    </a:lnTo>
                    <a:lnTo>
                      <a:pt x="131" y="68"/>
                    </a:lnTo>
                    <a:lnTo>
                      <a:pt x="131" y="68"/>
                    </a:lnTo>
                    <a:lnTo>
                      <a:pt x="135" y="68"/>
                    </a:lnTo>
                    <a:lnTo>
                      <a:pt x="135" y="68"/>
                    </a:lnTo>
                    <a:lnTo>
                      <a:pt x="135" y="73"/>
                    </a:lnTo>
                    <a:lnTo>
                      <a:pt x="140" y="73"/>
                    </a:lnTo>
                    <a:lnTo>
                      <a:pt x="140" y="77"/>
                    </a:lnTo>
                    <a:lnTo>
                      <a:pt x="144" y="77"/>
                    </a:lnTo>
                    <a:lnTo>
                      <a:pt x="144" y="77"/>
                    </a:lnTo>
                    <a:lnTo>
                      <a:pt x="144" y="77"/>
                    </a:lnTo>
                    <a:lnTo>
                      <a:pt x="153" y="73"/>
                    </a:lnTo>
                    <a:lnTo>
                      <a:pt x="153" y="73"/>
                    </a:lnTo>
                    <a:lnTo>
                      <a:pt x="153" y="77"/>
                    </a:lnTo>
                    <a:lnTo>
                      <a:pt x="158" y="77"/>
                    </a:lnTo>
                    <a:lnTo>
                      <a:pt x="162" y="82"/>
                    </a:lnTo>
                    <a:lnTo>
                      <a:pt x="162" y="82"/>
                    </a:lnTo>
                    <a:lnTo>
                      <a:pt x="162" y="82"/>
                    </a:lnTo>
                    <a:lnTo>
                      <a:pt x="162" y="82"/>
                    </a:lnTo>
                    <a:lnTo>
                      <a:pt x="167" y="86"/>
                    </a:lnTo>
                    <a:lnTo>
                      <a:pt x="162" y="86"/>
                    </a:lnTo>
                    <a:lnTo>
                      <a:pt x="162" y="86"/>
                    </a:lnTo>
                    <a:lnTo>
                      <a:pt x="162" y="86"/>
                    </a:lnTo>
                    <a:lnTo>
                      <a:pt x="162" y="91"/>
                    </a:lnTo>
                    <a:lnTo>
                      <a:pt x="167" y="91"/>
                    </a:lnTo>
                    <a:lnTo>
                      <a:pt x="167" y="91"/>
                    </a:lnTo>
                    <a:lnTo>
                      <a:pt x="167" y="95"/>
                    </a:lnTo>
                    <a:lnTo>
                      <a:pt x="167" y="95"/>
                    </a:lnTo>
                    <a:lnTo>
                      <a:pt x="171" y="104"/>
                    </a:lnTo>
                    <a:lnTo>
                      <a:pt x="167" y="104"/>
                    </a:lnTo>
                    <a:lnTo>
                      <a:pt x="162" y="104"/>
                    </a:lnTo>
                    <a:lnTo>
                      <a:pt x="167" y="104"/>
                    </a:lnTo>
                    <a:lnTo>
                      <a:pt x="167" y="109"/>
                    </a:lnTo>
                    <a:lnTo>
                      <a:pt x="171" y="113"/>
                    </a:lnTo>
                    <a:lnTo>
                      <a:pt x="171" y="118"/>
                    </a:lnTo>
                    <a:lnTo>
                      <a:pt x="171" y="122"/>
                    </a:lnTo>
                    <a:lnTo>
                      <a:pt x="176" y="127"/>
                    </a:lnTo>
                    <a:lnTo>
                      <a:pt x="176" y="127"/>
                    </a:lnTo>
                    <a:lnTo>
                      <a:pt x="180" y="127"/>
                    </a:lnTo>
                    <a:lnTo>
                      <a:pt x="185" y="127"/>
                    </a:lnTo>
                    <a:lnTo>
                      <a:pt x="194" y="127"/>
                    </a:lnTo>
                    <a:lnTo>
                      <a:pt x="203" y="127"/>
                    </a:lnTo>
                    <a:lnTo>
                      <a:pt x="203" y="127"/>
                    </a:lnTo>
                    <a:lnTo>
                      <a:pt x="203" y="127"/>
                    </a:lnTo>
                    <a:lnTo>
                      <a:pt x="203" y="127"/>
                    </a:lnTo>
                    <a:lnTo>
                      <a:pt x="208" y="127"/>
                    </a:lnTo>
                    <a:lnTo>
                      <a:pt x="208" y="127"/>
                    </a:lnTo>
                    <a:lnTo>
                      <a:pt x="208" y="131"/>
                    </a:lnTo>
                    <a:lnTo>
                      <a:pt x="208" y="131"/>
                    </a:lnTo>
                    <a:lnTo>
                      <a:pt x="203" y="136"/>
                    </a:lnTo>
                    <a:lnTo>
                      <a:pt x="203" y="136"/>
                    </a:lnTo>
                    <a:lnTo>
                      <a:pt x="208" y="141"/>
                    </a:lnTo>
                    <a:lnTo>
                      <a:pt x="208" y="145"/>
                    </a:lnTo>
                    <a:lnTo>
                      <a:pt x="208" y="145"/>
                    </a:lnTo>
                    <a:lnTo>
                      <a:pt x="208" y="150"/>
                    </a:lnTo>
                    <a:lnTo>
                      <a:pt x="212" y="150"/>
                    </a:lnTo>
                    <a:lnTo>
                      <a:pt x="217" y="150"/>
                    </a:lnTo>
                    <a:lnTo>
                      <a:pt x="217" y="154"/>
                    </a:lnTo>
                    <a:lnTo>
                      <a:pt x="217" y="150"/>
                    </a:lnTo>
                    <a:lnTo>
                      <a:pt x="217" y="154"/>
                    </a:lnTo>
                    <a:lnTo>
                      <a:pt x="221" y="154"/>
                    </a:lnTo>
                    <a:lnTo>
                      <a:pt x="221" y="159"/>
                    </a:lnTo>
                    <a:lnTo>
                      <a:pt x="226" y="163"/>
                    </a:lnTo>
                    <a:lnTo>
                      <a:pt x="226" y="163"/>
                    </a:lnTo>
                    <a:lnTo>
                      <a:pt x="226" y="163"/>
                    </a:lnTo>
                    <a:lnTo>
                      <a:pt x="226" y="168"/>
                    </a:lnTo>
                    <a:lnTo>
                      <a:pt x="226" y="168"/>
                    </a:lnTo>
                    <a:lnTo>
                      <a:pt x="226" y="168"/>
                    </a:lnTo>
                    <a:lnTo>
                      <a:pt x="226" y="172"/>
                    </a:lnTo>
                    <a:lnTo>
                      <a:pt x="221" y="177"/>
                    </a:lnTo>
                    <a:lnTo>
                      <a:pt x="221" y="177"/>
                    </a:lnTo>
                    <a:lnTo>
                      <a:pt x="226" y="177"/>
                    </a:lnTo>
                    <a:lnTo>
                      <a:pt x="226" y="181"/>
                    </a:lnTo>
                    <a:lnTo>
                      <a:pt x="226" y="181"/>
                    </a:lnTo>
                    <a:lnTo>
                      <a:pt x="221" y="181"/>
                    </a:lnTo>
                    <a:lnTo>
                      <a:pt x="221" y="181"/>
                    </a:lnTo>
                    <a:lnTo>
                      <a:pt x="221" y="186"/>
                    </a:lnTo>
                    <a:lnTo>
                      <a:pt x="221" y="190"/>
                    </a:lnTo>
                    <a:lnTo>
                      <a:pt x="221" y="195"/>
                    </a:lnTo>
                    <a:lnTo>
                      <a:pt x="221" y="195"/>
                    </a:lnTo>
                    <a:lnTo>
                      <a:pt x="221" y="195"/>
                    </a:lnTo>
                    <a:lnTo>
                      <a:pt x="226" y="199"/>
                    </a:lnTo>
                    <a:lnTo>
                      <a:pt x="226" y="199"/>
                    </a:lnTo>
                    <a:lnTo>
                      <a:pt x="221" y="199"/>
                    </a:lnTo>
                    <a:lnTo>
                      <a:pt x="221" y="199"/>
                    </a:lnTo>
                    <a:lnTo>
                      <a:pt x="221" y="204"/>
                    </a:lnTo>
                    <a:lnTo>
                      <a:pt x="221" y="204"/>
                    </a:lnTo>
                    <a:lnTo>
                      <a:pt x="221" y="204"/>
                    </a:lnTo>
                    <a:lnTo>
                      <a:pt x="221" y="199"/>
                    </a:lnTo>
                    <a:lnTo>
                      <a:pt x="221" y="195"/>
                    </a:lnTo>
                    <a:lnTo>
                      <a:pt x="217" y="195"/>
                    </a:lnTo>
                    <a:lnTo>
                      <a:pt x="212" y="195"/>
                    </a:lnTo>
                    <a:lnTo>
                      <a:pt x="208" y="190"/>
                    </a:lnTo>
                    <a:lnTo>
                      <a:pt x="203" y="186"/>
                    </a:lnTo>
                    <a:lnTo>
                      <a:pt x="194" y="186"/>
                    </a:lnTo>
                    <a:lnTo>
                      <a:pt x="185" y="186"/>
                    </a:lnTo>
                    <a:lnTo>
                      <a:pt x="180" y="190"/>
                    </a:lnTo>
                    <a:lnTo>
                      <a:pt x="171" y="190"/>
                    </a:lnTo>
                    <a:lnTo>
                      <a:pt x="167" y="190"/>
                    </a:lnTo>
                    <a:lnTo>
                      <a:pt x="162" y="195"/>
                    </a:lnTo>
                    <a:lnTo>
                      <a:pt x="158" y="195"/>
                    </a:lnTo>
                    <a:lnTo>
                      <a:pt x="158" y="199"/>
                    </a:lnTo>
                    <a:lnTo>
                      <a:pt x="158" y="204"/>
                    </a:lnTo>
                    <a:lnTo>
                      <a:pt x="153" y="204"/>
                    </a:lnTo>
                    <a:lnTo>
                      <a:pt x="153" y="208"/>
                    </a:lnTo>
                    <a:lnTo>
                      <a:pt x="153" y="213"/>
                    </a:lnTo>
                    <a:lnTo>
                      <a:pt x="153" y="217"/>
                    </a:lnTo>
                    <a:lnTo>
                      <a:pt x="153" y="222"/>
                    </a:lnTo>
                    <a:lnTo>
                      <a:pt x="153" y="226"/>
                    </a:lnTo>
                    <a:lnTo>
                      <a:pt x="153" y="235"/>
                    </a:lnTo>
                    <a:lnTo>
                      <a:pt x="153" y="240"/>
                    </a:lnTo>
                    <a:lnTo>
                      <a:pt x="153" y="244"/>
                    </a:lnTo>
                    <a:lnTo>
                      <a:pt x="153" y="244"/>
                    </a:lnTo>
                    <a:lnTo>
                      <a:pt x="149" y="244"/>
                    </a:lnTo>
                    <a:lnTo>
                      <a:pt x="149" y="244"/>
                    </a:lnTo>
                    <a:lnTo>
                      <a:pt x="149" y="240"/>
                    </a:lnTo>
                    <a:lnTo>
                      <a:pt x="149" y="240"/>
                    </a:lnTo>
                    <a:lnTo>
                      <a:pt x="149" y="240"/>
                    </a:lnTo>
                    <a:lnTo>
                      <a:pt x="140" y="240"/>
                    </a:lnTo>
                    <a:lnTo>
                      <a:pt x="135" y="240"/>
                    </a:lnTo>
                    <a:lnTo>
                      <a:pt x="131" y="240"/>
                    </a:lnTo>
                    <a:lnTo>
                      <a:pt x="131" y="240"/>
                    </a:lnTo>
                    <a:lnTo>
                      <a:pt x="131" y="240"/>
                    </a:lnTo>
                    <a:lnTo>
                      <a:pt x="131" y="240"/>
                    </a:lnTo>
                    <a:lnTo>
                      <a:pt x="131" y="240"/>
                    </a:lnTo>
                    <a:lnTo>
                      <a:pt x="126" y="240"/>
                    </a:lnTo>
                    <a:lnTo>
                      <a:pt x="126" y="249"/>
                    </a:lnTo>
                    <a:lnTo>
                      <a:pt x="126" y="249"/>
                    </a:lnTo>
                    <a:lnTo>
                      <a:pt x="126" y="254"/>
                    </a:lnTo>
                    <a:lnTo>
                      <a:pt x="126" y="258"/>
                    </a:lnTo>
                    <a:lnTo>
                      <a:pt x="126" y="258"/>
                    </a:lnTo>
                    <a:lnTo>
                      <a:pt x="126" y="254"/>
                    </a:lnTo>
                    <a:lnTo>
                      <a:pt x="122" y="254"/>
                    </a:lnTo>
                    <a:lnTo>
                      <a:pt x="122" y="249"/>
                    </a:lnTo>
                    <a:lnTo>
                      <a:pt x="122" y="249"/>
                    </a:lnTo>
                    <a:lnTo>
                      <a:pt x="117" y="244"/>
                    </a:lnTo>
                    <a:lnTo>
                      <a:pt x="117" y="244"/>
                    </a:lnTo>
                    <a:lnTo>
                      <a:pt x="117" y="244"/>
                    </a:lnTo>
                    <a:lnTo>
                      <a:pt x="113" y="244"/>
                    </a:lnTo>
                    <a:lnTo>
                      <a:pt x="113" y="244"/>
                    </a:lnTo>
                    <a:lnTo>
                      <a:pt x="108" y="244"/>
                    </a:lnTo>
                    <a:lnTo>
                      <a:pt x="104" y="244"/>
                    </a:lnTo>
                    <a:lnTo>
                      <a:pt x="104" y="244"/>
                    </a:lnTo>
                    <a:lnTo>
                      <a:pt x="99" y="244"/>
                    </a:lnTo>
                    <a:lnTo>
                      <a:pt x="99" y="244"/>
                    </a:lnTo>
                    <a:lnTo>
                      <a:pt x="95" y="240"/>
                    </a:lnTo>
                    <a:lnTo>
                      <a:pt x="95" y="240"/>
                    </a:lnTo>
                    <a:lnTo>
                      <a:pt x="90" y="240"/>
                    </a:lnTo>
                    <a:lnTo>
                      <a:pt x="90" y="240"/>
                    </a:lnTo>
                    <a:lnTo>
                      <a:pt x="90" y="240"/>
                    </a:lnTo>
                    <a:lnTo>
                      <a:pt x="90" y="240"/>
                    </a:lnTo>
                    <a:lnTo>
                      <a:pt x="90" y="240"/>
                    </a:lnTo>
                    <a:lnTo>
                      <a:pt x="90" y="244"/>
                    </a:lnTo>
                    <a:lnTo>
                      <a:pt x="90" y="244"/>
                    </a:lnTo>
                    <a:lnTo>
                      <a:pt x="86" y="244"/>
                    </a:lnTo>
                    <a:lnTo>
                      <a:pt x="86" y="244"/>
                    </a:lnTo>
                    <a:lnTo>
                      <a:pt x="81" y="244"/>
                    </a:lnTo>
                    <a:lnTo>
                      <a:pt x="81" y="249"/>
                    </a:lnTo>
                    <a:lnTo>
                      <a:pt x="81" y="249"/>
                    </a:lnTo>
                    <a:lnTo>
                      <a:pt x="81" y="249"/>
                    </a:lnTo>
                    <a:lnTo>
                      <a:pt x="81" y="254"/>
                    </a:lnTo>
                    <a:lnTo>
                      <a:pt x="77" y="254"/>
                    </a:lnTo>
                    <a:lnTo>
                      <a:pt x="77" y="254"/>
                    </a:lnTo>
                    <a:lnTo>
                      <a:pt x="77" y="258"/>
                    </a:lnTo>
                    <a:lnTo>
                      <a:pt x="77" y="258"/>
                    </a:lnTo>
                    <a:lnTo>
                      <a:pt x="77" y="258"/>
                    </a:lnTo>
                    <a:lnTo>
                      <a:pt x="72" y="258"/>
                    </a:lnTo>
                    <a:lnTo>
                      <a:pt x="68" y="258"/>
                    </a:lnTo>
                    <a:lnTo>
                      <a:pt x="68" y="258"/>
                    </a:lnTo>
                    <a:lnTo>
                      <a:pt x="68" y="258"/>
                    </a:lnTo>
                    <a:lnTo>
                      <a:pt x="68" y="258"/>
                    </a:lnTo>
                    <a:lnTo>
                      <a:pt x="68" y="258"/>
                    </a:lnTo>
                    <a:lnTo>
                      <a:pt x="63" y="258"/>
                    </a:lnTo>
                    <a:lnTo>
                      <a:pt x="63" y="254"/>
                    </a:lnTo>
                    <a:lnTo>
                      <a:pt x="63" y="254"/>
                    </a:lnTo>
                    <a:lnTo>
                      <a:pt x="63" y="249"/>
                    </a:lnTo>
                    <a:lnTo>
                      <a:pt x="63" y="249"/>
                    </a:lnTo>
                    <a:lnTo>
                      <a:pt x="63" y="244"/>
                    </a:lnTo>
                    <a:lnTo>
                      <a:pt x="59" y="244"/>
                    </a:lnTo>
                    <a:lnTo>
                      <a:pt x="59" y="240"/>
                    </a:lnTo>
                    <a:lnTo>
                      <a:pt x="59" y="240"/>
                    </a:lnTo>
                    <a:lnTo>
                      <a:pt x="59" y="235"/>
                    </a:lnTo>
                    <a:lnTo>
                      <a:pt x="54" y="235"/>
                    </a:lnTo>
                    <a:lnTo>
                      <a:pt x="54" y="231"/>
                    </a:lnTo>
                    <a:lnTo>
                      <a:pt x="54" y="231"/>
                    </a:lnTo>
                    <a:lnTo>
                      <a:pt x="49" y="226"/>
                    </a:lnTo>
                    <a:lnTo>
                      <a:pt x="49" y="222"/>
                    </a:lnTo>
                    <a:lnTo>
                      <a:pt x="45" y="222"/>
                    </a:lnTo>
                    <a:lnTo>
                      <a:pt x="45" y="222"/>
                    </a:lnTo>
                    <a:lnTo>
                      <a:pt x="45" y="222"/>
                    </a:lnTo>
                    <a:lnTo>
                      <a:pt x="45" y="217"/>
                    </a:lnTo>
                    <a:lnTo>
                      <a:pt x="45" y="217"/>
                    </a:lnTo>
                    <a:lnTo>
                      <a:pt x="45" y="217"/>
                    </a:lnTo>
                    <a:lnTo>
                      <a:pt x="45" y="217"/>
                    </a:lnTo>
                    <a:lnTo>
                      <a:pt x="45" y="217"/>
                    </a:lnTo>
                    <a:lnTo>
                      <a:pt x="40" y="213"/>
                    </a:lnTo>
                    <a:lnTo>
                      <a:pt x="40" y="213"/>
                    </a:lnTo>
                    <a:lnTo>
                      <a:pt x="40" y="213"/>
                    </a:lnTo>
                    <a:lnTo>
                      <a:pt x="40" y="213"/>
                    </a:lnTo>
                    <a:lnTo>
                      <a:pt x="40" y="208"/>
                    </a:lnTo>
                    <a:lnTo>
                      <a:pt x="40" y="208"/>
                    </a:lnTo>
                    <a:lnTo>
                      <a:pt x="40" y="208"/>
                    </a:lnTo>
                    <a:lnTo>
                      <a:pt x="40" y="208"/>
                    </a:lnTo>
                    <a:lnTo>
                      <a:pt x="40" y="204"/>
                    </a:lnTo>
                    <a:lnTo>
                      <a:pt x="40" y="204"/>
                    </a:lnTo>
                    <a:lnTo>
                      <a:pt x="40" y="204"/>
                    </a:lnTo>
                    <a:lnTo>
                      <a:pt x="40" y="204"/>
                    </a:lnTo>
                    <a:lnTo>
                      <a:pt x="45" y="204"/>
                    </a:lnTo>
                    <a:lnTo>
                      <a:pt x="40" y="204"/>
                    </a:lnTo>
                    <a:lnTo>
                      <a:pt x="40" y="199"/>
                    </a:lnTo>
                    <a:lnTo>
                      <a:pt x="40" y="199"/>
                    </a:lnTo>
                    <a:lnTo>
                      <a:pt x="40" y="199"/>
                    </a:lnTo>
                    <a:lnTo>
                      <a:pt x="40" y="195"/>
                    </a:lnTo>
                    <a:lnTo>
                      <a:pt x="40" y="195"/>
                    </a:lnTo>
                    <a:lnTo>
                      <a:pt x="40" y="195"/>
                    </a:lnTo>
                    <a:lnTo>
                      <a:pt x="40" y="190"/>
                    </a:lnTo>
                    <a:lnTo>
                      <a:pt x="40" y="190"/>
                    </a:lnTo>
                    <a:lnTo>
                      <a:pt x="40" y="190"/>
                    </a:lnTo>
                    <a:lnTo>
                      <a:pt x="40" y="190"/>
                    </a:lnTo>
                    <a:lnTo>
                      <a:pt x="40" y="190"/>
                    </a:lnTo>
                    <a:lnTo>
                      <a:pt x="36" y="186"/>
                    </a:lnTo>
                    <a:lnTo>
                      <a:pt x="36" y="186"/>
                    </a:lnTo>
                    <a:lnTo>
                      <a:pt x="31" y="186"/>
                    </a:lnTo>
                    <a:lnTo>
                      <a:pt x="31" y="186"/>
                    </a:lnTo>
                    <a:lnTo>
                      <a:pt x="31" y="181"/>
                    </a:lnTo>
                    <a:lnTo>
                      <a:pt x="31" y="181"/>
                    </a:lnTo>
                    <a:lnTo>
                      <a:pt x="31" y="177"/>
                    </a:lnTo>
                    <a:lnTo>
                      <a:pt x="31" y="177"/>
                    </a:lnTo>
                    <a:lnTo>
                      <a:pt x="27" y="172"/>
                    </a:lnTo>
                    <a:lnTo>
                      <a:pt x="27" y="172"/>
                    </a:lnTo>
                    <a:lnTo>
                      <a:pt x="27" y="172"/>
                    </a:lnTo>
                    <a:lnTo>
                      <a:pt x="27" y="168"/>
                    </a:lnTo>
                    <a:lnTo>
                      <a:pt x="27" y="168"/>
                    </a:lnTo>
                    <a:lnTo>
                      <a:pt x="27" y="168"/>
                    </a:lnTo>
                    <a:lnTo>
                      <a:pt x="27" y="168"/>
                    </a:lnTo>
                    <a:lnTo>
                      <a:pt x="27" y="168"/>
                    </a:lnTo>
                    <a:lnTo>
                      <a:pt x="22" y="163"/>
                    </a:lnTo>
                    <a:lnTo>
                      <a:pt x="22" y="163"/>
                    </a:lnTo>
                    <a:lnTo>
                      <a:pt x="22" y="159"/>
                    </a:lnTo>
                    <a:lnTo>
                      <a:pt x="18" y="159"/>
                    </a:lnTo>
                    <a:lnTo>
                      <a:pt x="18" y="154"/>
                    </a:lnTo>
                    <a:lnTo>
                      <a:pt x="18" y="154"/>
                    </a:lnTo>
                    <a:lnTo>
                      <a:pt x="18" y="154"/>
                    </a:lnTo>
                    <a:lnTo>
                      <a:pt x="18" y="154"/>
                    </a:lnTo>
                    <a:lnTo>
                      <a:pt x="18" y="154"/>
                    </a:lnTo>
                    <a:lnTo>
                      <a:pt x="13" y="150"/>
                    </a:lnTo>
                    <a:lnTo>
                      <a:pt x="13" y="150"/>
                    </a:lnTo>
                    <a:lnTo>
                      <a:pt x="13" y="150"/>
                    </a:lnTo>
                    <a:lnTo>
                      <a:pt x="18" y="150"/>
                    </a:lnTo>
                    <a:lnTo>
                      <a:pt x="18" y="145"/>
                    </a:lnTo>
                    <a:lnTo>
                      <a:pt x="18" y="145"/>
                    </a:lnTo>
                    <a:lnTo>
                      <a:pt x="18" y="145"/>
                    </a:lnTo>
                    <a:lnTo>
                      <a:pt x="22" y="141"/>
                    </a:lnTo>
                    <a:lnTo>
                      <a:pt x="22" y="141"/>
                    </a:lnTo>
                    <a:lnTo>
                      <a:pt x="22" y="141"/>
                    </a:lnTo>
                    <a:lnTo>
                      <a:pt x="22" y="141"/>
                    </a:lnTo>
                    <a:lnTo>
                      <a:pt x="22" y="141"/>
                    </a:lnTo>
                    <a:lnTo>
                      <a:pt x="22" y="136"/>
                    </a:lnTo>
                    <a:lnTo>
                      <a:pt x="22" y="136"/>
                    </a:lnTo>
                    <a:lnTo>
                      <a:pt x="22" y="136"/>
                    </a:lnTo>
                    <a:lnTo>
                      <a:pt x="27" y="131"/>
                    </a:lnTo>
                    <a:lnTo>
                      <a:pt x="27" y="131"/>
                    </a:lnTo>
                    <a:lnTo>
                      <a:pt x="27" y="131"/>
                    </a:lnTo>
                    <a:lnTo>
                      <a:pt x="27" y="131"/>
                    </a:lnTo>
                    <a:lnTo>
                      <a:pt x="22" y="131"/>
                    </a:lnTo>
                    <a:lnTo>
                      <a:pt x="22" y="131"/>
                    </a:lnTo>
                    <a:lnTo>
                      <a:pt x="22" y="131"/>
                    </a:lnTo>
                    <a:lnTo>
                      <a:pt x="18" y="131"/>
                    </a:lnTo>
                    <a:lnTo>
                      <a:pt x="18" y="127"/>
                    </a:lnTo>
                    <a:lnTo>
                      <a:pt x="13" y="122"/>
                    </a:lnTo>
                    <a:lnTo>
                      <a:pt x="13" y="118"/>
                    </a:lnTo>
                    <a:lnTo>
                      <a:pt x="13" y="118"/>
                    </a:lnTo>
                    <a:lnTo>
                      <a:pt x="13" y="113"/>
                    </a:lnTo>
                    <a:lnTo>
                      <a:pt x="18" y="113"/>
                    </a:lnTo>
                    <a:lnTo>
                      <a:pt x="18" y="109"/>
                    </a:lnTo>
                    <a:lnTo>
                      <a:pt x="18" y="109"/>
                    </a:lnTo>
                    <a:lnTo>
                      <a:pt x="13" y="109"/>
                    </a:lnTo>
                    <a:lnTo>
                      <a:pt x="13" y="104"/>
                    </a:lnTo>
                    <a:lnTo>
                      <a:pt x="13" y="104"/>
                    </a:lnTo>
                    <a:lnTo>
                      <a:pt x="13" y="104"/>
                    </a:lnTo>
                    <a:lnTo>
                      <a:pt x="13" y="100"/>
                    </a:lnTo>
                    <a:lnTo>
                      <a:pt x="13" y="100"/>
                    </a:lnTo>
                    <a:lnTo>
                      <a:pt x="13" y="100"/>
                    </a:lnTo>
                    <a:lnTo>
                      <a:pt x="13" y="100"/>
                    </a:lnTo>
                    <a:lnTo>
                      <a:pt x="13" y="95"/>
                    </a:lnTo>
                    <a:lnTo>
                      <a:pt x="18" y="95"/>
                    </a:lnTo>
                    <a:lnTo>
                      <a:pt x="18" y="95"/>
                    </a:lnTo>
                    <a:lnTo>
                      <a:pt x="18" y="95"/>
                    </a:lnTo>
                    <a:lnTo>
                      <a:pt x="18" y="91"/>
                    </a:lnTo>
                    <a:lnTo>
                      <a:pt x="18" y="91"/>
                    </a:lnTo>
                    <a:lnTo>
                      <a:pt x="18" y="91"/>
                    </a:lnTo>
                    <a:lnTo>
                      <a:pt x="18" y="91"/>
                    </a:lnTo>
                    <a:lnTo>
                      <a:pt x="18" y="91"/>
                    </a:lnTo>
                    <a:lnTo>
                      <a:pt x="18" y="86"/>
                    </a:lnTo>
                    <a:lnTo>
                      <a:pt x="18" y="86"/>
                    </a:lnTo>
                    <a:lnTo>
                      <a:pt x="18" y="82"/>
                    </a:lnTo>
                    <a:lnTo>
                      <a:pt x="13" y="82"/>
                    </a:lnTo>
                    <a:lnTo>
                      <a:pt x="13" y="82"/>
                    </a:lnTo>
                    <a:lnTo>
                      <a:pt x="13" y="77"/>
                    </a:lnTo>
                    <a:lnTo>
                      <a:pt x="18" y="77"/>
                    </a:lnTo>
                    <a:lnTo>
                      <a:pt x="18" y="73"/>
                    </a:lnTo>
                    <a:lnTo>
                      <a:pt x="13" y="68"/>
                    </a:lnTo>
                    <a:lnTo>
                      <a:pt x="13" y="64"/>
                    </a:lnTo>
                    <a:lnTo>
                      <a:pt x="13" y="64"/>
                    </a:lnTo>
                    <a:lnTo>
                      <a:pt x="18" y="64"/>
                    </a:lnTo>
                    <a:lnTo>
                      <a:pt x="18" y="64"/>
                    </a:lnTo>
                    <a:lnTo>
                      <a:pt x="18" y="59"/>
                    </a:lnTo>
                    <a:lnTo>
                      <a:pt x="18" y="59"/>
                    </a:lnTo>
                    <a:lnTo>
                      <a:pt x="18" y="59"/>
                    </a:lnTo>
                    <a:lnTo>
                      <a:pt x="18" y="59"/>
                    </a:lnTo>
                    <a:lnTo>
                      <a:pt x="18" y="55"/>
                    </a:lnTo>
                    <a:lnTo>
                      <a:pt x="13" y="50"/>
                    </a:lnTo>
                    <a:lnTo>
                      <a:pt x="9" y="46"/>
                    </a:lnTo>
                    <a:lnTo>
                      <a:pt x="9" y="41"/>
                    </a:lnTo>
                    <a:lnTo>
                      <a:pt x="4" y="37"/>
                    </a:lnTo>
                    <a:lnTo>
                      <a:pt x="4" y="37"/>
                    </a:lnTo>
                    <a:lnTo>
                      <a:pt x="4" y="32"/>
                    </a:lnTo>
                    <a:lnTo>
                      <a:pt x="0" y="27"/>
                    </a:lnTo>
                    <a:lnTo>
                      <a:pt x="0" y="27"/>
                    </a:lnTo>
                    <a:lnTo>
                      <a:pt x="4" y="27"/>
                    </a:lnTo>
                    <a:lnTo>
                      <a:pt x="9" y="27"/>
                    </a:lnTo>
                    <a:lnTo>
                      <a:pt x="13" y="27"/>
                    </a:lnTo>
                    <a:lnTo>
                      <a:pt x="13" y="27"/>
                    </a:lnTo>
                    <a:lnTo>
                      <a:pt x="13" y="32"/>
                    </a:lnTo>
                    <a:lnTo>
                      <a:pt x="13" y="32"/>
                    </a:lnTo>
                    <a:lnTo>
                      <a:pt x="18" y="32"/>
                    </a:lnTo>
                    <a:lnTo>
                      <a:pt x="18" y="32"/>
                    </a:lnTo>
                    <a:lnTo>
                      <a:pt x="18" y="27"/>
                    </a:lnTo>
                    <a:lnTo>
                      <a:pt x="22" y="27"/>
                    </a:lnTo>
                    <a:lnTo>
                      <a:pt x="22" y="27"/>
                    </a:lnTo>
                    <a:lnTo>
                      <a:pt x="22" y="27"/>
                    </a:lnTo>
                    <a:lnTo>
                      <a:pt x="22" y="23"/>
                    </a:lnTo>
                    <a:lnTo>
                      <a:pt x="27" y="23"/>
                    </a:lnTo>
                    <a:lnTo>
                      <a:pt x="27" y="23"/>
                    </a:lnTo>
                    <a:lnTo>
                      <a:pt x="31" y="23"/>
                    </a:lnTo>
                    <a:lnTo>
                      <a:pt x="31" y="23"/>
                    </a:lnTo>
                    <a:lnTo>
                      <a:pt x="31" y="23"/>
                    </a:lnTo>
                    <a:lnTo>
                      <a:pt x="31" y="18"/>
                    </a:lnTo>
                    <a:lnTo>
                      <a:pt x="31" y="18"/>
                    </a:lnTo>
                    <a:lnTo>
                      <a:pt x="36" y="14"/>
                    </a:lnTo>
                    <a:lnTo>
                      <a:pt x="36" y="14"/>
                    </a:lnTo>
                    <a:lnTo>
                      <a:pt x="40" y="14"/>
                    </a:lnTo>
                    <a:lnTo>
                      <a:pt x="40" y="14"/>
                    </a:lnTo>
                    <a:lnTo>
                      <a:pt x="40" y="14"/>
                    </a:lnTo>
                    <a:lnTo>
                      <a:pt x="49" y="9"/>
                    </a:lnTo>
                    <a:lnTo>
                      <a:pt x="49" y="5"/>
                    </a:lnTo>
                    <a:lnTo>
                      <a:pt x="49" y="5"/>
                    </a:lnTo>
                    <a:lnTo>
                      <a:pt x="54" y="5"/>
                    </a:lnTo>
                    <a:lnTo>
                      <a:pt x="54" y="5"/>
                    </a:lnTo>
                    <a:lnTo>
                      <a:pt x="63" y="5"/>
                    </a:lnTo>
                    <a:lnTo>
                      <a:pt x="63" y="5"/>
                    </a:lnTo>
                    <a:lnTo>
                      <a:pt x="68" y="5"/>
                    </a:lnTo>
                    <a:lnTo>
                      <a:pt x="68" y="5"/>
                    </a:lnTo>
                    <a:lnTo>
                      <a:pt x="68" y="5"/>
                    </a:lnTo>
                    <a:lnTo>
                      <a:pt x="68" y="0"/>
                    </a:lnTo>
                    <a:lnTo>
                      <a:pt x="72" y="0"/>
                    </a:lnTo>
                    <a:lnTo>
                      <a:pt x="72"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0" name="Freeform 26">
                <a:extLst>
                  <a:ext uri="{FF2B5EF4-FFF2-40B4-BE49-F238E27FC236}">
                    <a16:creationId xmlns:a16="http://schemas.microsoft.com/office/drawing/2014/main" id="{FAFF3FE1-A3A8-E346-8E27-8248921A4FCC}"/>
                  </a:ext>
                </a:extLst>
              </p:cNvPr>
              <p:cNvSpPr>
                <a:spLocks/>
              </p:cNvSpPr>
              <p:nvPr/>
            </p:nvSpPr>
            <p:spPr bwMode="auto">
              <a:xfrm>
                <a:off x="10213386" y="3994179"/>
                <a:ext cx="43212" cy="56011"/>
              </a:xfrm>
              <a:custGeom>
                <a:avLst/>
                <a:gdLst>
                  <a:gd name="T0" fmla="*/ 18 w 18"/>
                  <a:gd name="T1" fmla="*/ 5 h 23"/>
                  <a:gd name="T2" fmla="*/ 18 w 18"/>
                  <a:gd name="T3" fmla="*/ 5 h 23"/>
                  <a:gd name="T4" fmla="*/ 18 w 18"/>
                  <a:gd name="T5" fmla="*/ 5 h 23"/>
                  <a:gd name="T6" fmla="*/ 18 w 18"/>
                  <a:gd name="T7" fmla="*/ 5 h 23"/>
                  <a:gd name="T8" fmla="*/ 13 w 18"/>
                  <a:gd name="T9" fmla="*/ 5 h 23"/>
                  <a:gd name="T10" fmla="*/ 13 w 18"/>
                  <a:gd name="T11" fmla="*/ 5 h 23"/>
                  <a:gd name="T12" fmla="*/ 13 w 18"/>
                  <a:gd name="T13" fmla="*/ 9 h 23"/>
                  <a:gd name="T14" fmla="*/ 13 w 18"/>
                  <a:gd name="T15" fmla="*/ 9 h 23"/>
                  <a:gd name="T16" fmla="*/ 13 w 18"/>
                  <a:gd name="T17" fmla="*/ 14 h 23"/>
                  <a:gd name="T18" fmla="*/ 13 w 18"/>
                  <a:gd name="T19" fmla="*/ 14 h 23"/>
                  <a:gd name="T20" fmla="*/ 18 w 18"/>
                  <a:gd name="T21" fmla="*/ 14 h 23"/>
                  <a:gd name="T22" fmla="*/ 13 w 18"/>
                  <a:gd name="T23" fmla="*/ 14 h 23"/>
                  <a:gd name="T24" fmla="*/ 13 w 18"/>
                  <a:gd name="T25" fmla="*/ 14 h 23"/>
                  <a:gd name="T26" fmla="*/ 13 w 18"/>
                  <a:gd name="T27" fmla="*/ 14 h 23"/>
                  <a:gd name="T28" fmla="*/ 13 w 18"/>
                  <a:gd name="T29" fmla="*/ 18 h 23"/>
                  <a:gd name="T30" fmla="*/ 13 w 18"/>
                  <a:gd name="T31" fmla="*/ 18 h 23"/>
                  <a:gd name="T32" fmla="*/ 13 w 18"/>
                  <a:gd name="T33" fmla="*/ 18 h 23"/>
                  <a:gd name="T34" fmla="*/ 13 w 18"/>
                  <a:gd name="T35" fmla="*/ 23 h 23"/>
                  <a:gd name="T36" fmla="*/ 13 w 18"/>
                  <a:gd name="T37" fmla="*/ 18 h 23"/>
                  <a:gd name="T38" fmla="*/ 9 w 18"/>
                  <a:gd name="T39" fmla="*/ 18 h 23"/>
                  <a:gd name="T40" fmla="*/ 9 w 18"/>
                  <a:gd name="T41" fmla="*/ 18 h 23"/>
                  <a:gd name="T42" fmla="*/ 9 w 18"/>
                  <a:gd name="T43" fmla="*/ 18 h 23"/>
                  <a:gd name="T44" fmla="*/ 9 w 18"/>
                  <a:gd name="T45" fmla="*/ 14 h 23"/>
                  <a:gd name="T46" fmla="*/ 4 w 18"/>
                  <a:gd name="T47" fmla="*/ 14 h 23"/>
                  <a:gd name="T48" fmla="*/ 4 w 18"/>
                  <a:gd name="T49" fmla="*/ 14 h 23"/>
                  <a:gd name="T50" fmla="*/ 4 w 18"/>
                  <a:gd name="T51" fmla="*/ 14 h 23"/>
                  <a:gd name="T52" fmla="*/ 4 w 18"/>
                  <a:gd name="T53" fmla="*/ 14 h 23"/>
                  <a:gd name="T54" fmla="*/ 4 w 18"/>
                  <a:gd name="T55" fmla="*/ 9 h 23"/>
                  <a:gd name="T56" fmla="*/ 4 w 18"/>
                  <a:gd name="T57" fmla="*/ 9 h 23"/>
                  <a:gd name="T58" fmla="*/ 0 w 18"/>
                  <a:gd name="T59" fmla="*/ 9 h 23"/>
                  <a:gd name="T60" fmla="*/ 4 w 18"/>
                  <a:gd name="T61" fmla="*/ 9 h 23"/>
                  <a:gd name="T62" fmla="*/ 4 w 18"/>
                  <a:gd name="T63" fmla="*/ 9 h 23"/>
                  <a:gd name="T64" fmla="*/ 9 w 18"/>
                  <a:gd name="T65" fmla="*/ 9 h 23"/>
                  <a:gd name="T66" fmla="*/ 9 w 18"/>
                  <a:gd name="T67" fmla="*/ 5 h 23"/>
                  <a:gd name="T68" fmla="*/ 13 w 18"/>
                  <a:gd name="T69" fmla="*/ 5 h 23"/>
                  <a:gd name="T70" fmla="*/ 13 w 18"/>
                  <a:gd name="T71" fmla="*/ 5 h 23"/>
                  <a:gd name="T72" fmla="*/ 13 w 18"/>
                  <a:gd name="T73" fmla="*/ 0 h 23"/>
                  <a:gd name="T74" fmla="*/ 18 w 18"/>
                  <a:gd name="T75" fmla="*/ 0 h 23"/>
                  <a:gd name="T76" fmla="*/ 18 w 18"/>
                  <a:gd name="T77" fmla="*/ 0 h 23"/>
                  <a:gd name="T78" fmla="*/ 18 w 18"/>
                  <a:gd name="T79" fmla="*/ 0 h 23"/>
                  <a:gd name="T80" fmla="*/ 18 w 18"/>
                  <a:gd name="T8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3">
                    <a:moveTo>
                      <a:pt x="18" y="5"/>
                    </a:moveTo>
                    <a:lnTo>
                      <a:pt x="18" y="5"/>
                    </a:lnTo>
                    <a:lnTo>
                      <a:pt x="18" y="5"/>
                    </a:lnTo>
                    <a:lnTo>
                      <a:pt x="18" y="5"/>
                    </a:lnTo>
                    <a:lnTo>
                      <a:pt x="13" y="5"/>
                    </a:lnTo>
                    <a:lnTo>
                      <a:pt x="13" y="5"/>
                    </a:lnTo>
                    <a:lnTo>
                      <a:pt x="13" y="9"/>
                    </a:lnTo>
                    <a:lnTo>
                      <a:pt x="13" y="9"/>
                    </a:lnTo>
                    <a:lnTo>
                      <a:pt x="13" y="14"/>
                    </a:lnTo>
                    <a:lnTo>
                      <a:pt x="13" y="14"/>
                    </a:lnTo>
                    <a:lnTo>
                      <a:pt x="18" y="14"/>
                    </a:lnTo>
                    <a:lnTo>
                      <a:pt x="13" y="14"/>
                    </a:lnTo>
                    <a:lnTo>
                      <a:pt x="13" y="14"/>
                    </a:lnTo>
                    <a:lnTo>
                      <a:pt x="13" y="14"/>
                    </a:lnTo>
                    <a:lnTo>
                      <a:pt x="13" y="18"/>
                    </a:lnTo>
                    <a:lnTo>
                      <a:pt x="13" y="18"/>
                    </a:lnTo>
                    <a:lnTo>
                      <a:pt x="13" y="18"/>
                    </a:lnTo>
                    <a:lnTo>
                      <a:pt x="13" y="23"/>
                    </a:lnTo>
                    <a:lnTo>
                      <a:pt x="13" y="18"/>
                    </a:lnTo>
                    <a:lnTo>
                      <a:pt x="9" y="18"/>
                    </a:lnTo>
                    <a:lnTo>
                      <a:pt x="9" y="18"/>
                    </a:lnTo>
                    <a:lnTo>
                      <a:pt x="9" y="18"/>
                    </a:lnTo>
                    <a:lnTo>
                      <a:pt x="9" y="14"/>
                    </a:lnTo>
                    <a:lnTo>
                      <a:pt x="4" y="14"/>
                    </a:lnTo>
                    <a:lnTo>
                      <a:pt x="4" y="14"/>
                    </a:lnTo>
                    <a:lnTo>
                      <a:pt x="4" y="14"/>
                    </a:lnTo>
                    <a:lnTo>
                      <a:pt x="4" y="14"/>
                    </a:lnTo>
                    <a:lnTo>
                      <a:pt x="4" y="9"/>
                    </a:lnTo>
                    <a:lnTo>
                      <a:pt x="4" y="9"/>
                    </a:lnTo>
                    <a:lnTo>
                      <a:pt x="0" y="9"/>
                    </a:lnTo>
                    <a:lnTo>
                      <a:pt x="4" y="9"/>
                    </a:lnTo>
                    <a:lnTo>
                      <a:pt x="4" y="9"/>
                    </a:lnTo>
                    <a:lnTo>
                      <a:pt x="9" y="9"/>
                    </a:lnTo>
                    <a:lnTo>
                      <a:pt x="9" y="5"/>
                    </a:lnTo>
                    <a:lnTo>
                      <a:pt x="13" y="5"/>
                    </a:lnTo>
                    <a:lnTo>
                      <a:pt x="13" y="5"/>
                    </a:lnTo>
                    <a:lnTo>
                      <a:pt x="13" y="0"/>
                    </a:lnTo>
                    <a:lnTo>
                      <a:pt x="18" y="0"/>
                    </a:lnTo>
                    <a:lnTo>
                      <a:pt x="18" y="0"/>
                    </a:lnTo>
                    <a:lnTo>
                      <a:pt x="18" y="0"/>
                    </a:lnTo>
                    <a:lnTo>
                      <a:pt x="18"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1" name="Freeform 27">
                <a:extLst>
                  <a:ext uri="{FF2B5EF4-FFF2-40B4-BE49-F238E27FC236}">
                    <a16:creationId xmlns:a16="http://schemas.microsoft.com/office/drawing/2014/main" id="{6C9E6914-8BF3-694A-81B7-131D06869C11}"/>
                  </a:ext>
                </a:extLst>
              </p:cNvPr>
              <p:cNvSpPr>
                <a:spLocks/>
              </p:cNvSpPr>
              <p:nvPr/>
            </p:nvSpPr>
            <p:spPr bwMode="auto">
              <a:xfrm>
                <a:off x="8998641" y="2893459"/>
                <a:ext cx="129637" cy="77927"/>
              </a:xfrm>
              <a:custGeom>
                <a:avLst/>
                <a:gdLst>
                  <a:gd name="T0" fmla="*/ 22 w 54"/>
                  <a:gd name="T1" fmla="*/ 4 h 32"/>
                  <a:gd name="T2" fmla="*/ 27 w 54"/>
                  <a:gd name="T3" fmla="*/ 4 h 32"/>
                  <a:gd name="T4" fmla="*/ 31 w 54"/>
                  <a:gd name="T5" fmla="*/ 4 h 32"/>
                  <a:gd name="T6" fmla="*/ 31 w 54"/>
                  <a:gd name="T7" fmla="*/ 9 h 32"/>
                  <a:gd name="T8" fmla="*/ 36 w 54"/>
                  <a:gd name="T9" fmla="*/ 4 h 32"/>
                  <a:gd name="T10" fmla="*/ 36 w 54"/>
                  <a:gd name="T11" fmla="*/ 4 h 32"/>
                  <a:gd name="T12" fmla="*/ 40 w 54"/>
                  <a:gd name="T13" fmla="*/ 4 h 32"/>
                  <a:gd name="T14" fmla="*/ 45 w 54"/>
                  <a:gd name="T15" fmla="*/ 9 h 32"/>
                  <a:gd name="T16" fmla="*/ 45 w 54"/>
                  <a:gd name="T17" fmla="*/ 9 h 32"/>
                  <a:gd name="T18" fmla="*/ 45 w 54"/>
                  <a:gd name="T19" fmla="*/ 9 h 32"/>
                  <a:gd name="T20" fmla="*/ 45 w 54"/>
                  <a:gd name="T21" fmla="*/ 13 h 32"/>
                  <a:gd name="T22" fmla="*/ 45 w 54"/>
                  <a:gd name="T23" fmla="*/ 18 h 32"/>
                  <a:gd name="T24" fmla="*/ 49 w 54"/>
                  <a:gd name="T25" fmla="*/ 18 h 32"/>
                  <a:gd name="T26" fmla="*/ 54 w 54"/>
                  <a:gd name="T27" fmla="*/ 18 h 32"/>
                  <a:gd name="T28" fmla="*/ 54 w 54"/>
                  <a:gd name="T29" fmla="*/ 18 h 32"/>
                  <a:gd name="T30" fmla="*/ 54 w 54"/>
                  <a:gd name="T31" fmla="*/ 22 h 32"/>
                  <a:gd name="T32" fmla="*/ 54 w 54"/>
                  <a:gd name="T33" fmla="*/ 22 h 32"/>
                  <a:gd name="T34" fmla="*/ 54 w 54"/>
                  <a:gd name="T35" fmla="*/ 27 h 32"/>
                  <a:gd name="T36" fmla="*/ 54 w 54"/>
                  <a:gd name="T37" fmla="*/ 27 h 32"/>
                  <a:gd name="T38" fmla="*/ 54 w 54"/>
                  <a:gd name="T39" fmla="*/ 27 h 32"/>
                  <a:gd name="T40" fmla="*/ 54 w 54"/>
                  <a:gd name="T41" fmla="*/ 27 h 32"/>
                  <a:gd name="T42" fmla="*/ 49 w 54"/>
                  <a:gd name="T43" fmla="*/ 32 h 32"/>
                  <a:gd name="T44" fmla="*/ 45 w 54"/>
                  <a:gd name="T45" fmla="*/ 27 h 32"/>
                  <a:gd name="T46" fmla="*/ 45 w 54"/>
                  <a:gd name="T47" fmla="*/ 32 h 32"/>
                  <a:gd name="T48" fmla="*/ 36 w 54"/>
                  <a:gd name="T49" fmla="*/ 32 h 32"/>
                  <a:gd name="T50" fmla="*/ 31 w 54"/>
                  <a:gd name="T51" fmla="*/ 32 h 32"/>
                  <a:gd name="T52" fmla="*/ 31 w 54"/>
                  <a:gd name="T53" fmla="*/ 27 h 32"/>
                  <a:gd name="T54" fmla="*/ 27 w 54"/>
                  <a:gd name="T55" fmla="*/ 27 h 32"/>
                  <a:gd name="T56" fmla="*/ 27 w 54"/>
                  <a:gd name="T57" fmla="*/ 32 h 32"/>
                  <a:gd name="T58" fmla="*/ 18 w 54"/>
                  <a:gd name="T59" fmla="*/ 32 h 32"/>
                  <a:gd name="T60" fmla="*/ 18 w 54"/>
                  <a:gd name="T61" fmla="*/ 32 h 32"/>
                  <a:gd name="T62" fmla="*/ 18 w 54"/>
                  <a:gd name="T63" fmla="*/ 32 h 32"/>
                  <a:gd name="T64" fmla="*/ 13 w 54"/>
                  <a:gd name="T65" fmla="*/ 32 h 32"/>
                  <a:gd name="T66" fmla="*/ 13 w 54"/>
                  <a:gd name="T67" fmla="*/ 32 h 32"/>
                  <a:gd name="T68" fmla="*/ 9 w 54"/>
                  <a:gd name="T69" fmla="*/ 32 h 32"/>
                  <a:gd name="T70" fmla="*/ 4 w 54"/>
                  <a:gd name="T71" fmla="*/ 27 h 32"/>
                  <a:gd name="T72" fmla="*/ 0 w 54"/>
                  <a:gd name="T73" fmla="*/ 27 h 32"/>
                  <a:gd name="T74" fmla="*/ 0 w 54"/>
                  <a:gd name="T75" fmla="*/ 22 h 32"/>
                  <a:gd name="T76" fmla="*/ 0 w 54"/>
                  <a:gd name="T77" fmla="*/ 22 h 32"/>
                  <a:gd name="T78" fmla="*/ 0 w 54"/>
                  <a:gd name="T79" fmla="*/ 22 h 32"/>
                  <a:gd name="T80" fmla="*/ 4 w 54"/>
                  <a:gd name="T81" fmla="*/ 18 h 32"/>
                  <a:gd name="T82" fmla="*/ 4 w 54"/>
                  <a:gd name="T83" fmla="*/ 13 h 32"/>
                  <a:gd name="T84" fmla="*/ 9 w 54"/>
                  <a:gd name="T85" fmla="*/ 9 h 32"/>
                  <a:gd name="T86" fmla="*/ 9 w 54"/>
                  <a:gd name="T87" fmla="*/ 4 h 32"/>
                  <a:gd name="T88" fmla="*/ 13 w 54"/>
                  <a:gd name="T89" fmla="*/ 4 h 32"/>
                  <a:gd name="T90" fmla="*/ 13 w 54"/>
                  <a:gd name="T91" fmla="*/ 0 h 32"/>
                  <a:gd name="T92" fmla="*/ 18 w 54"/>
                  <a:gd name="T93" fmla="*/ 0 h 32"/>
                  <a:gd name="T94" fmla="*/ 22 w 54"/>
                  <a:gd name="T95" fmla="*/ 0 h 32"/>
                  <a:gd name="T96" fmla="*/ 22 w 54"/>
                  <a:gd name="T97" fmla="*/ 4 h 32"/>
                  <a:gd name="T98" fmla="*/ 22 w 54"/>
                  <a:gd name="T99"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32">
                    <a:moveTo>
                      <a:pt x="22" y="4"/>
                    </a:moveTo>
                    <a:lnTo>
                      <a:pt x="22" y="4"/>
                    </a:lnTo>
                    <a:lnTo>
                      <a:pt x="22" y="4"/>
                    </a:lnTo>
                    <a:lnTo>
                      <a:pt x="27" y="4"/>
                    </a:lnTo>
                    <a:lnTo>
                      <a:pt x="27" y="4"/>
                    </a:lnTo>
                    <a:lnTo>
                      <a:pt x="31" y="4"/>
                    </a:lnTo>
                    <a:lnTo>
                      <a:pt x="31" y="4"/>
                    </a:lnTo>
                    <a:lnTo>
                      <a:pt x="31" y="9"/>
                    </a:lnTo>
                    <a:lnTo>
                      <a:pt x="36" y="9"/>
                    </a:lnTo>
                    <a:lnTo>
                      <a:pt x="36" y="4"/>
                    </a:lnTo>
                    <a:lnTo>
                      <a:pt x="36" y="4"/>
                    </a:lnTo>
                    <a:lnTo>
                      <a:pt x="36" y="4"/>
                    </a:lnTo>
                    <a:lnTo>
                      <a:pt x="36" y="4"/>
                    </a:lnTo>
                    <a:lnTo>
                      <a:pt x="40" y="4"/>
                    </a:lnTo>
                    <a:lnTo>
                      <a:pt x="40" y="4"/>
                    </a:lnTo>
                    <a:lnTo>
                      <a:pt x="45" y="9"/>
                    </a:lnTo>
                    <a:lnTo>
                      <a:pt x="45" y="9"/>
                    </a:lnTo>
                    <a:lnTo>
                      <a:pt x="45" y="9"/>
                    </a:lnTo>
                    <a:lnTo>
                      <a:pt x="45" y="9"/>
                    </a:lnTo>
                    <a:lnTo>
                      <a:pt x="45" y="9"/>
                    </a:lnTo>
                    <a:lnTo>
                      <a:pt x="45" y="13"/>
                    </a:lnTo>
                    <a:lnTo>
                      <a:pt x="45" y="13"/>
                    </a:lnTo>
                    <a:lnTo>
                      <a:pt x="45" y="13"/>
                    </a:lnTo>
                    <a:lnTo>
                      <a:pt x="45" y="18"/>
                    </a:lnTo>
                    <a:lnTo>
                      <a:pt x="49" y="18"/>
                    </a:lnTo>
                    <a:lnTo>
                      <a:pt x="49" y="18"/>
                    </a:lnTo>
                    <a:lnTo>
                      <a:pt x="49" y="18"/>
                    </a:lnTo>
                    <a:lnTo>
                      <a:pt x="54" y="18"/>
                    </a:lnTo>
                    <a:lnTo>
                      <a:pt x="54" y="18"/>
                    </a:lnTo>
                    <a:lnTo>
                      <a:pt x="54" y="18"/>
                    </a:lnTo>
                    <a:lnTo>
                      <a:pt x="54" y="22"/>
                    </a:lnTo>
                    <a:lnTo>
                      <a:pt x="54" y="22"/>
                    </a:lnTo>
                    <a:lnTo>
                      <a:pt x="54" y="22"/>
                    </a:lnTo>
                    <a:lnTo>
                      <a:pt x="54" y="22"/>
                    </a:lnTo>
                    <a:lnTo>
                      <a:pt x="54" y="22"/>
                    </a:lnTo>
                    <a:lnTo>
                      <a:pt x="54" y="27"/>
                    </a:lnTo>
                    <a:lnTo>
                      <a:pt x="54" y="27"/>
                    </a:lnTo>
                    <a:lnTo>
                      <a:pt x="54" y="27"/>
                    </a:lnTo>
                    <a:lnTo>
                      <a:pt x="54" y="27"/>
                    </a:lnTo>
                    <a:lnTo>
                      <a:pt x="54" y="27"/>
                    </a:lnTo>
                    <a:lnTo>
                      <a:pt x="54" y="27"/>
                    </a:lnTo>
                    <a:lnTo>
                      <a:pt x="54" y="27"/>
                    </a:lnTo>
                    <a:lnTo>
                      <a:pt x="49" y="27"/>
                    </a:lnTo>
                    <a:lnTo>
                      <a:pt x="49" y="32"/>
                    </a:lnTo>
                    <a:lnTo>
                      <a:pt x="49" y="32"/>
                    </a:lnTo>
                    <a:lnTo>
                      <a:pt x="45" y="27"/>
                    </a:lnTo>
                    <a:lnTo>
                      <a:pt x="45" y="27"/>
                    </a:lnTo>
                    <a:lnTo>
                      <a:pt x="45" y="32"/>
                    </a:lnTo>
                    <a:lnTo>
                      <a:pt x="40" y="32"/>
                    </a:lnTo>
                    <a:lnTo>
                      <a:pt x="36" y="32"/>
                    </a:lnTo>
                    <a:lnTo>
                      <a:pt x="36" y="32"/>
                    </a:lnTo>
                    <a:lnTo>
                      <a:pt x="31" y="32"/>
                    </a:lnTo>
                    <a:lnTo>
                      <a:pt x="31" y="32"/>
                    </a:lnTo>
                    <a:lnTo>
                      <a:pt x="31" y="27"/>
                    </a:lnTo>
                    <a:lnTo>
                      <a:pt x="27" y="27"/>
                    </a:lnTo>
                    <a:lnTo>
                      <a:pt x="27" y="27"/>
                    </a:lnTo>
                    <a:lnTo>
                      <a:pt x="27" y="27"/>
                    </a:lnTo>
                    <a:lnTo>
                      <a:pt x="27" y="32"/>
                    </a:lnTo>
                    <a:lnTo>
                      <a:pt x="22" y="32"/>
                    </a:lnTo>
                    <a:lnTo>
                      <a:pt x="18" y="32"/>
                    </a:lnTo>
                    <a:lnTo>
                      <a:pt x="18" y="32"/>
                    </a:lnTo>
                    <a:lnTo>
                      <a:pt x="18" y="32"/>
                    </a:lnTo>
                    <a:lnTo>
                      <a:pt x="18" y="32"/>
                    </a:lnTo>
                    <a:lnTo>
                      <a:pt x="18" y="32"/>
                    </a:lnTo>
                    <a:lnTo>
                      <a:pt x="18" y="32"/>
                    </a:lnTo>
                    <a:lnTo>
                      <a:pt x="13" y="32"/>
                    </a:lnTo>
                    <a:lnTo>
                      <a:pt x="13" y="32"/>
                    </a:lnTo>
                    <a:lnTo>
                      <a:pt x="13" y="32"/>
                    </a:lnTo>
                    <a:lnTo>
                      <a:pt x="13" y="32"/>
                    </a:lnTo>
                    <a:lnTo>
                      <a:pt x="9" y="32"/>
                    </a:lnTo>
                    <a:lnTo>
                      <a:pt x="4" y="32"/>
                    </a:lnTo>
                    <a:lnTo>
                      <a:pt x="4" y="27"/>
                    </a:lnTo>
                    <a:lnTo>
                      <a:pt x="4" y="27"/>
                    </a:lnTo>
                    <a:lnTo>
                      <a:pt x="0" y="27"/>
                    </a:lnTo>
                    <a:lnTo>
                      <a:pt x="0" y="27"/>
                    </a:lnTo>
                    <a:lnTo>
                      <a:pt x="0" y="22"/>
                    </a:lnTo>
                    <a:lnTo>
                      <a:pt x="0" y="22"/>
                    </a:lnTo>
                    <a:lnTo>
                      <a:pt x="0" y="22"/>
                    </a:lnTo>
                    <a:lnTo>
                      <a:pt x="0" y="22"/>
                    </a:lnTo>
                    <a:lnTo>
                      <a:pt x="0" y="22"/>
                    </a:lnTo>
                    <a:lnTo>
                      <a:pt x="0" y="18"/>
                    </a:lnTo>
                    <a:lnTo>
                      <a:pt x="4" y="18"/>
                    </a:lnTo>
                    <a:lnTo>
                      <a:pt x="4" y="13"/>
                    </a:lnTo>
                    <a:lnTo>
                      <a:pt x="4" y="13"/>
                    </a:lnTo>
                    <a:lnTo>
                      <a:pt x="4" y="9"/>
                    </a:lnTo>
                    <a:lnTo>
                      <a:pt x="9" y="9"/>
                    </a:lnTo>
                    <a:lnTo>
                      <a:pt x="9" y="4"/>
                    </a:lnTo>
                    <a:lnTo>
                      <a:pt x="9" y="4"/>
                    </a:lnTo>
                    <a:lnTo>
                      <a:pt x="9" y="4"/>
                    </a:lnTo>
                    <a:lnTo>
                      <a:pt x="13" y="4"/>
                    </a:lnTo>
                    <a:lnTo>
                      <a:pt x="13" y="0"/>
                    </a:lnTo>
                    <a:lnTo>
                      <a:pt x="13" y="0"/>
                    </a:lnTo>
                    <a:lnTo>
                      <a:pt x="13" y="0"/>
                    </a:lnTo>
                    <a:lnTo>
                      <a:pt x="18" y="0"/>
                    </a:lnTo>
                    <a:lnTo>
                      <a:pt x="18" y="0"/>
                    </a:lnTo>
                    <a:lnTo>
                      <a:pt x="22" y="0"/>
                    </a:lnTo>
                    <a:lnTo>
                      <a:pt x="22" y="4"/>
                    </a:lnTo>
                    <a:lnTo>
                      <a:pt x="22" y="4"/>
                    </a:lnTo>
                    <a:lnTo>
                      <a:pt x="22" y="4"/>
                    </a:lnTo>
                    <a:lnTo>
                      <a:pt x="22" y="4"/>
                    </a:lnTo>
                    <a:lnTo>
                      <a:pt x="22"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2" name="Freeform 28">
                <a:extLst>
                  <a:ext uri="{FF2B5EF4-FFF2-40B4-BE49-F238E27FC236}">
                    <a16:creationId xmlns:a16="http://schemas.microsoft.com/office/drawing/2014/main" id="{7CBB33FE-FC87-A849-A451-F35652C0E874}"/>
                  </a:ext>
                </a:extLst>
              </p:cNvPr>
              <p:cNvSpPr>
                <a:spLocks/>
              </p:cNvSpPr>
              <p:nvPr/>
            </p:nvSpPr>
            <p:spPr bwMode="auto">
              <a:xfrm>
                <a:off x="6264263" y="5063242"/>
                <a:ext cx="379308" cy="406683"/>
              </a:xfrm>
              <a:custGeom>
                <a:avLst/>
                <a:gdLst>
                  <a:gd name="T0" fmla="*/ 95 w 158"/>
                  <a:gd name="T1" fmla="*/ 4 h 167"/>
                  <a:gd name="T2" fmla="*/ 100 w 158"/>
                  <a:gd name="T3" fmla="*/ 13 h 167"/>
                  <a:gd name="T4" fmla="*/ 104 w 158"/>
                  <a:gd name="T5" fmla="*/ 22 h 167"/>
                  <a:gd name="T6" fmla="*/ 109 w 158"/>
                  <a:gd name="T7" fmla="*/ 31 h 167"/>
                  <a:gd name="T8" fmla="*/ 122 w 158"/>
                  <a:gd name="T9" fmla="*/ 40 h 167"/>
                  <a:gd name="T10" fmla="*/ 127 w 158"/>
                  <a:gd name="T11" fmla="*/ 45 h 167"/>
                  <a:gd name="T12" fmla="*/ 131 w 158"/>
                  <a:gd name="T13" fmla="*/ 49 h 167"/>
                  <a:gd name="T14" fmla="*/ 131 w 158"/>
                  <a:gd name="T15" fmla="*/ 54 h 167"/>
                  <a:gd name="T16" fmla="*/ 131 w 158"/>
                  <a:gd name="T17" fmla="*/ 58 h 167"/>
                  <a:gd name="T18" fmla="*/ 136 w 158"/>
                  <a:gd name="T19" fmla="*/ 67 h 167"/>
                  <a:gd name="T20" fmla="*/ 149 w 158"/>
                  <a:gd name="T21" fmla="*/ 72 h 167"/>
                  <a:gd name="T22" fmla="*/ 154 w 158"/>
                  <a:gd name="T23" fmla="*/ 72 h 167"/>
                  <a:gd name="T24" fmla="*/ 154 w 158"/>
                  <a:gd name="T25" fmla="*/ 76 h 167"/>
                  <a:gd name="T26" fmla="*/ 158 w 158"/>
                  <a:gd name="T27" fmla="*/ 81 h 167"/>
                  <a:gd name="T28" fmla="*/ 149 w 158"/>
                  <a:gd name="T29" fmla="*/ 85 h 167"/>
                  <a:gd name="T30" fmla="*/ 140 w 158"/>
                  <a:gd name="T31" fmla="*/ 90 h 167"/>
                  <a:gd name="T32" fmla="*/ 131 w 158"/>
                  <a:gd name="T33" fmla="*/ 99 h 167"/>
                  <a:gd name="T34" fmla="*/ 131 w 158"/>
                  <a:gd name="T35" fmla="*/ 99 h 167"/>
                  <a:gd name="T36" fmla="*/ 127 w 158"/>
                  <a:gd name="T37" fmla="*/ 104 h 167"/>
                  <a:gd name="T38" fmla="*/ 122 w 158"/>
                  <a:gd name="T39" fmla="*/ 104 h 167"/>
                  <a:gd name="T40" fmla="*/ 118 w 158"/>
                  <a:gd name="T41" fmla="*/ 108 h 167"/>
                  <a:gd name="T42" fmla="*/ 109 w 158"/>
                  <a:gd name="T43" fmla="*/ 126 h 167"/>
                  <a:gd name="T44" fmla="*/ 100 w 158"/>
                  <a:gd name="T45" fmla="*/ 126 h 167"/>
                  <a:gd name="T46" fmla="*/ 95 w 158"/>
                  <a:gd name="T47" fmla="*/ 135 h 167"/>
                  <a:gd name="T48" fmla="*/ 91 w 158"/>
                  <a:gd name="T49" fmla="*/ 144 h 167"/>
                  <a:gd name="T50" fmla="*/ 82 w 158"/>
                  <a:gd name="T51" fmla="*/ 149 h 167"/>
                  <a:gd name="T52" fmla="*/ 73 w 158"/>
                  <a:gd name="T53" fmla="*/ 149 h 167"/>
                  <a:gd name="T54" fmla="*/ 68 w 158"/>
                  <a:gd name="T55" fmla="*/ 144 h 167"/>
                  <a:gd name="T56" fmla="*/ 59 w 158"/>
                  <a:gd name="T57" fmla="*/ 140 h 167"/>
                  <a:gd name="T58" fmla="*/ 50 w 158"/>
                  <a:gd name="T59" fmla="*/ 140 h 167"/>
                  <a:gd name="T60" fmla="*/ 46 w 158"/>
                  <a:gd name="T61" fmla="*/ 140 h 167"/>
                  <a:gd name="T62" fmla="*/ 41 w 158"/>
                  <a:gd name="T63" fmla="*/ 153 h 167"/>
                  <a:gd name="T64" fmla="*/ 36 w 158"/>
                  <a:gd name="T65" fmla="*/ 158 h 167"/>
                  <a:gd name="T66" fmla="*/ 27 w 158"/>
                  <a:gd name="T67" fmla="*/ 162 h 167"/>
                  <a:gd name="T68" fmla="*/ 23 w 158"/>
                  <a:gd name="T69" fmla="*/ 167 h 167"/>
                  <a:gd name="T70" fmla="*/ 14 w 158"/>
                  <a:gd name="T71" fmla="*/ 167 h 167"/>
                  <a:gd name="T72" fmla="*/ 9 w 158"/>
                  <a:gd name="T73" fmla="*/ 167 h 167"/>
                  <a:gd name="T74" fmla="*/ 9 w 158"/>
                  <a:gd name="T75" fmla="*/ 158 h 167"/>
                  <a:gd name="T76" fmla="*/ 9 w 158"/>
                  <a:gd name="T77" fmla="*/ 153 h 167"/>
                  <a:gd name="T78" fmla="*/ 5 w 158"/>
                  <a:gd name="T79" fmla="*/ 135 h 167"/>
                  <a:gd name="T80" fmla="*/ 0 w 158"/>
                  <a:gd name="T81" fmla="*/ 131 h 167"/>
                  <a:gd name="T82" fmla="*/ 0 w 158"/>
                  <a:gd name="T83" fmla="*/ 113 h 167"/>
                  <a:gd name="T84" fmla="*/ 0 w 158"/>
                  <a:gd name="T85" fmla="*/ 90 h 167"/>
                  <a:gd name="T86" fmla="*/ 5 w 158"/>
                  <a:gd name="T87" fmla="*/ 76 h 167"/>
                  <a:gd name="T88" fmla="*/ 18 w 158"/>
                  <a:gd name="T89" fmla="*/ 76 h 167"/>
                  <a:gd name="T90" fmla="*/ 18 w 158"/>
                  <a:gd name="T91" fmla="*/ 49 h 167"/>
                  <a:gd name="T92" fmla="*/ 18 w 158"/>
                  <a:gd name="T93" fmla="*/ 18 h 167"/>
                  <a:gd name="T94" fmla="*/ 27 w 158"/>
                  <a:gd name="T95" fmla="*/ 4 h 167"/>
                  <a:gd name="T96" fmla="*/ 55 w 158"/>
                  <a:gd name="T97" fmla="*/ 0 h 167"/>
                  <a:gd name="T98" fmla="*/ 59 w 158"/>
                  <a:gd name="T99" fmla="*/ 4 h 167"/>
                  <a:gd name="T100" fmla="*/ 64 w 158"/>
                  <a:gd name="T101" fmla="*/ 9 h 167"/>
                  <a:gd name="T102" fmla="*/ 68 w 158"/>
                  <a:gd name="T103" fmla="*/ 4 h 167"/>
                  <a:gd name="T104" fmla="*/ 77 w 158"/>
                  <a:gd name="T105" fmla="*/ 0 h 167"/>
                  <a:gd name="T106" fmla="*/ 86 w 158"/>
                  <a:gd name="T107" fmla="*/ 0 h 167"/>
                  <a:gd name="T108" fmla="*/ 91 w 158"/>
                  <a:gd name="T10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8" h="167">
                    <a:moveTo>
                      <a:pt x="91" y="4"/>
                    </a:moveTo>
                    <a:lnTo>
                      <a:pt x="91" y="4"/>
                    </a:lnTo>
                    <a:lnTo>
                      <a:pt x="95" y="4"/>
                    </a:lnTo>
                    <a:lnTo>
                      <a:pt x="95" y="4"/>
                    </a:lnTo>
                    <a:lnTo>
                      <a:pt x="95" y="4"/>
                    </a:lnTo>
                    <a:lnTo>
                      <a:pt x="95" y="9"/>
                    </a:lnTo>
                    <a:lnTo>
                      <a:pt x="95" y="9"/>
                    </a:lnTo>
                    <a:lnTo>
                      <a:pt x="100" y="13"/>
                    </a:lnTo>
                    <a:lnTo>
                      <a:pt x="100" y="13"/>
                    </a:lnTo>
                    <a:lnTo>
                      <a:pt x="100" y="18"/>
                    </a:lnTo>
                    <a:lnTo>
                      <a:pt x="104" y="18"/>
                    </a:lnTo>
                    <a:lnTo>
                      <a:pt x="104" y="22"/>
                    </a:lnTo>
                    <a:lnTo>
                      <a:pt x="104" y="22"/>
                    </a:lnTo>
                    <a:lnTo>
                      <a:pt x="104" y="27"/>
                    </a:lnTo>
                    <a:lnTo>
                      <a:pt x="104" y="31"/>
                    </a:lnTo>
                    <a:lnTo>
                      <a:pt x="109" y="31"/>
                    </a:lnTo>
                    <a:lnTo>
                      <a:pt x="113" y="36"/>
                    </a:lnTo>
                    <a:lnTo>
                      <a:pt x="113" y="36"/>
                    </a:lnTo>
                    <a:lnTo>
                      <a:pt x="118" y="40"/>
                    </a:lnTo>
                    <a:lnTo>
                      <a:pt x="122" y="40"/>
                    </a:lnTo>
                    <a:lnTo>
                      <a:pt x="122" y="40"/>
                    </a:lnTo>
                    <a:lnTo>
                      <a:pt x="122" y="40"/>
                    </a:lnTo>
                    <a:lnTo>
                      <a:pt x="122" y="45"/>
                    </a:lnTo>
                    <a:lnTo>
                      <a:pt x="127" y="45"/>
                    </a:lnTo>
                    <a:lnTo>
                      <a:pt x="127" y="49"/>
                    </a:lnTo>
                    <a:lnTo>
                      <a:pt x="127" y="49"/>
                    </a:lnTo>
                    <a:lnTo>
                      <a:pt x="131" y="49"/>
                    </a:lnTo>
                    <a:lnTo>
                      <a:pt x="131" y="49"/>
                    </a:lnTo>
                    <a:lnTo>
                      <a:pt x="131" y="49"/>
                    </a:lnTo>
                    <a:lnTo>
                      <a:pt x="131" y="49"/>
                    </a:lnTo>
                    <a:lnTo>
                      <a:pt x="131" y="54"/>
                    </a:lnTo>
                    <a:lnTo>
                      <a:pt x="131" y="54"/>
                    </a:lnTo>
                    <a:lnTo>
                      <a:pt x="131" y="54"/>
                    </a:lnTo>
                    <a:lnTo>
                      <a:pt x="131" y="58"/>
                    </a:lnTo>
                    <a:lnTo>
                      <a:pt x="131" y="58"/>
                    </a:lnTo>
                    <a:lnTo>
                      <a:pt x="131" y="58"/>
                    </a:lnTo>
                    <a:lnTo>
                      <a:pt x="136" y="63"/>
                    </a:lnTo>
                    <a:lnTo>
                      <a:pt x="136" y="63"/>
                    </a:lnTo>
                    <a:lnTo>
                      <a:pt x="136" y="67"/>
                    </a:lnTo>
                    <a:lnTo>
                      <a:pt x="136" y="67"/>
                    </a:lnTo>
                    <a:lnTo>
                      <a:pt x="136" y="67"/>
                    </a:lnTo>
                    <a:lnTo>
                      <a:pt x="140" y="67"/>
                    </a:lnTo>
                    <a:lnTo>
                      <a:pt x="145" y="72"/>
                    </a:lnTo>
                    <a:lnTo>
                      <a:pt x="149" y="72"/>
                    </a:lnTo>
                    <a:lnTo>
                      <a:pt x="149" y="72"/>
                    </a:lnTo>
                    <a:lnTo>
                      <a:pt x="154" y="72"/>
                    </a:lnTo>
                    <a:lnTo>
                      <a:pt x="154" y="72"/>
                    </a:lnTo>
                    <a:lnTo>
                      <a:pt x="154" y="72"/>
                    </a:lnTo>
                    <a:lnTo>
                      <a:pt x="154" y="76"/>
                    </a:lnTo>
                    <a:lnTo>
                      <a:pt x="154" y="76"/>
                    </a:lnTo>
                    <a:lnTo>
                      <a:pt x="154" y="76"/>
                    </a:lnTo>
                    <a:lnTo>
                      <a:pt x="154" y="76"/>
                    </a:lnTo>
                    <a:lnTo>
                      <a:pt x="154" y="76"/>
                    </a:lnTo>
                    <a:lnTo>
                      <a:pt x="158" y="76"/>
                    </a:lnTo>
                    <a:lnTo>
                      <a:pt x="158" y="81"/>
                    </a:lnTo>
                    <a:lnTo>
                      <a:pt x="158" y="81"/>
                    </a:lnTo>
                    <a:lnTo>
                      <a:pt x="154" y="81"/>
                    </a:lnTo>
                    <a:lnTo>
                      <a:pt x="154" y="81"/>
                    </a:lnTo>
                    <a:lnTo>
                      <a:pt x="149" y="85"/>
                    </a:lnTo>
                    <a:lnTo>
                      <a:pt x="149" y="85"/>
                    </a:lnTo>
                    <a:lnTo>
                      <a:pt x="145" y="85"/>
                    </a:lnTo>
                    <a:lnTo>
                      <a:pt x="145" y="90"/>
                    </a:lnTo>
                    <a:lnTo>
                      <a:pt x="140" y="90"/>
                    </a:lnTo>
                    <a:lnTo>
                      <a:pt x="140" y="90"/>
                    </a:lnTo>
                    <a:lnTo>
                      <a:pt x="136" y="94"/>
                    </a:lnTo>
                    <a:lnTo>
                      <a:pt x="136" y="94"/>
                    </a:lnTo>
                    <a:lnTo>
                      <a:pt x="131" y="94"/>
                    </a:lnTo>
                    <a:lnTo>
                      <a:pt x="131" y="99"/>
                    </a:lnTo>
                    <a:lnTo>
                      <a:pt x="131" y="99"/>
                    </a:lnTo>
                    <a:lnTo>
                      <a:pt x="131" y="99"/>
                    </a:lnTo>
                    <a:lnTo>
                      <a:pt x="131" y="99"/>
                    </a:lnTo>
                    <a:lnTo>
                      <a:pt x="131" y="99"/>
                    </a:lnTo>
                    <a:lnTo>
                      <a:pt x="127" y="99"/>
                    </a:lnTo>
                    <a:lnTo>
                      <a:pt x="127" y="99"/>
                    </a:lnTo>
                    <a:lnTo>
                      <a:pt x="127" y="104"/>
                    </a:lnTo>
                    <a:lnTo>
                      <a:pt x="127" y="104"/>
                    </a:lnTo>
                    <a:lnTo>
                      <a:pt x="122" y="104"/>
                    </a:lnTo>
                    <a:lnTo>
                      <a:pt x="122" y="104"/>
                    </a:lnTo>
                    <a:lnTo>
                      <a:pt x="122" y="104"/>
                    </a:lnTo>
                    <a:lnTo>
                      <a:pt x="122" y="104"/>
                    </a:lnTo>
                    <a:lnTo>
                      <a:pt x="118" y="104"/>
                    </a:lnTo>
                    <a:lnTo>
                      <a:pt x="118" y="108"/>
                    </a:lnTo>
                    <a:lnTo>
                      <a:pt x="118" y="108"/>
                    </a:lnTo>
                    <a:lnTo>
                      <a:pt x="118" y="108"/>
                    </a:lnTo>
                    <a:lnTo>
                      <a:pt x="113" y="117"/>
                    </a:lnTo>
                    <a:lnTo>
                      <a:pt x="113" y="122"/>
                    </a:lnTo>
                    <a:lnTo>
                      <a:pt x="109" y="122"/>
                    </a:lnTo>
                    <a:lnTo>
                      <a:pt x="109" y="126"/>
                    </a:lnTo>
                    <a:lnTo>
                      <a:pt x="109" y="126"/>
                    </a:lnTo>
                    <a:lnTo>
                      <a:pt x="104" y="126"/>
                    </a:lnTo>
                    <a:lnTo>
                      <a:pt x="100" y="126"/>
                    </a:lnTo>
                    <a:lnTo>
                      <a:pt x="100" y="126"/>
                    </a:lnTo>
                    <a:lnTo>
                      <a:pt x="100" y="131"/>
                    </a:lnTo>
                    <a:lnTo>
                      <a:pt x="100" y="131"/>
                    </a:lnTo>
                    <a:lnTo>
                      <a:pt x="95" y="131"/>
                    </a:lnTo>
                    <a:lnTo>
                      <a:pt x="95" y="135"/>
                    </a:lnTo>
                    <a:lnTo>
                      <a:pt x="95" y="140"/>
                    </a:lnTo>
                    <a:lnTo>
                      <a:pt x="95" y="140"/>
                    </a:lnTo>
                    <a:lnTo>
                      <a:pt x="91" y="144"/>
                    </a:lnTo>
                    <a:lnTo>
                      <a:pt x="91" y="144"/>
                    </a:lnTo>
                    <a:lnTo>
                      <a:pt x="91" y="149"/>
                    </a:lnTo>
                    <a:lnTo>
                      <a:pt x="86" y="149"/>
                    </a:lnTo>
                    <a:lnTo>
                      <a:pt x="86" y="149"/>
                    </a:lnTo>
                    <a:lnTo>
                      <a:pt x="82" y="149"/>
                    </a:lnTo>
                    <a:lnTo>
                      <a:pt x="82" y="149"/>
                    </a:lnTo>
                    <a:lnTo>
                      <a:pt x="82" y="149"/>
                    </a:lnTo>
                    <a:lnTo>
                      <a:pt x="77" y="149"/>
                    </a:lnTo>
                    <a:lnTo>
                      <a:pt x="73" y="149"/>
                    </a:lnTo>
                    <a:lnTo>
                      <a:pt x="73" y="149"/>
                    </a:lnTo>
                    <a:lnTo>
                      <a:pt x="73" y="149"/>
                    </a:lnTo>
                    <a:lnTo>
                      <a:pt x="68" y="144"/>
                    </a:lnTo>
                    <a:lnTo>
                      <a:pt x="68" y="144"/>
                    </a:lnTo>
                    <a:lnTo>
                      <a:pt x="64" y="144"/>
                    </a:lnTo>
                    <a:lnTo>
                      <a:pt x="64" y="144"/>
                    </a:lnTo>
                    <a:lnTo>
                      <a:pt x="64" y="144"/>
                    </a:lnTo>
                    <a:lnTo>
                      <a:pt x="59" y="140"/>
                    </a:lnTo>
                    <a:lnTo>
                      <a:pt x="59" y="140"/>
                    </a:lnTo>
                    <a:lnTo>
                      <a:pt x="55" y="140"/>
                    </a:lnTo>
                    <a:lnTo>
                      <a:pt x="55" y="140"/>
                    </a:lnTo>
                    <a:lnTo>
                      <a:pt x="50" y="140"/>
                    </a:lnTo>
                    <a:lnTo>
                      <a:pt x="50" y="140"/>
                    </a:lnTo>
                    <a:lnTo>
                      <a:pt x="50" y="140"/>
                    </a:lnTo>
                    <a:lnTo>
                      <a:pt x="50" y="140"/>
                    </a:lnTo>
                    <a:lnTo>
                      <a:pt x="46" y="140"/>
                    </a:lnTo>
                    <a:lnTo>
                      <a:pt x="46" y="144"/>
                    </a:lnTo>
                    <a:lnTo>
                      <a:pt x="46" y="144"/>
                    </a:lnTo>
                    <a:lnTo>
                      <a:pt x="46" y="149"/>
                    </a:lnTo>
                    <a:lnTo>
                      <a:pt x="41" y="153"/>
                    </a:lnTo>
                    <a:lnTo>
                      <a:pt x="41" y="153"/>
                    </a:lnTo>
                    <a:lnTo>
                      <a:pt x="41" y="153"/>
                    </a:lnTo>
                    <a:lnTo>
                      <a:pt x="41" y="158"/>
                    </a:lnTo>
                    <a:lnTo>
                      <a:pt x="36" y="158"/>
                    </a:lnTo>
                    <a:lnTo>
                      <a:pt x="32" y="162"/>
                    </a:lnTo>
                    <a:lnTo>
                      <a:pt x="32" y="162"/>
                    </a:lnTo>
                    <a:lnTo>
                      <a:pt x="27" y="162"/>
                    </a:lnTo>
                    <a:lnTo>
                      <a:pt x="27" y="162"/>
                    </a:lnTo>
                    <a:lnTo>
                      <a:pt x="27" y="167"/>
                    </a:lnTo>
                    <a:lnTo>
                      <a:pt x="27" y="167"/>
                    </a:lnTo>
                    <a:lnTo>
                      <a:pt x="27" y="167"/>
                    </a:lnTo>
                    <a:lnTo>
                      <a:pt x="23" y="167"/>
                    </a:lnTo>
                    <a:lnTo>
                      <a:pt x="23" y="167"/>
                    </a:lnTo>
                    <a:lnTo>
                      <a:pt x="23" y="167"/>
                    </a:lnTo>
                    <a:lnTo>
                      <a:pt x="14" y="167"/>
                    </a:lnTo>
                    <a:lnTo>
                      <a:pt x="14" y="167"/>
                    </a:lnTo>
                    <a:lnTo>
                      <a:pt x="14" y="167"/>
                    </a:lnTo>
                    <a:lnTo>
                      <a:pt x="9" y="167"/>
                    </a:lnTo>
                    <a:lnTo>
                      <a:pt x="9" y="167"/>
                    </a:lnTo>
                    <a:lnTo>
                      <a:pt x="9" y="167"/>
                    </a:lnTo>
                    <a:lnTo>
                      <a:pt x="9" y="162"/>
                    </a:lnTo>
                    <a:lnTo>
                      <a:pt x="9" y="158"/>
                    </a:lnTo>
                    <a:lnTo>
                      <a:pt x="9" y="158"/>
                    </a:lnTo>
                    <a:lnTo>
                      <a:pt x="9" y="158"/>
                    </a:lnTo>
                    <a:lnTo>
                      <a:pt x="9" y="153"/>
                    </a:lnTo>
                    <a:lnTo>
                      <a:pt x="14" y="153"/>
                    </a:lnTo>
                    <a:lnTo>
                      <a:pt x="9" y="153"/>
                    </a:lnTo>
                    <a:lnTo>
                      <a:pt x="9" y="153"/>
                    </a:lnTo>
                    <a:lnTo>
                      <a:pt x="9" y="149"/>
                    </a:lnTo>
                    <a:lnTo>
                      <a:pt x="9" y="149"/>
                    </a:lnTo>
                    <a:lnTo>
                      <a:pt x="9" y="144"/>
                    </a:lnTo>
                    <a:lnTo>
                      <a:pt x="5" y="135"/>
                    </a:lnTo>
                    <a:lnTo>
                      <a:pt x="5" y="135"/>
                    </a:lnTo>
                    <a:lnTo>
                      <a:pt x="5" y="135"/>
                    </a:lnTo>
                    <a:lnTo>
                      <a:pt x="0" y="131"/>
                    </a:lnTo>
                    <a:lnTo>
                      <a:pt x="0" y="131"/>
                    </a:lnTo>
                    <a:lnTo>
                      <a:pt x="0" y="126"/>
                    </a:lnTo>
                    <a:lnTo>
                      <a:pt x="0" y="126"/>
                    </a:lnTo>
                    <a:lnTo>
                      <a:pt x="0" y="117"/>
                    </a:lnTo>
                    <a:lnTo>
                      <a:pt x="0" y="113"/>
                    </a:lnTo>
                    <a:lnTo>
                      <a:pt x="0" y="108"/>
                    </a:lnTo>
                    <a:lnTo>
                      <a:pt x="0" y="104"/>
                    </a:lnTo>
                    <a:lnTo>
                      <a:pt x="0" y="99"/>
                    </a:lnTo>
                    <a:lnTo>
                      <a:pt x="0" y="90"/>
                    </a:lnTo>
                    <a:lnTo>
                      <a:pt x="0" y="85"/>
                    </a:lnTo>
                    <a:lnTo>
                      <a:pt x="0" y="81"/>
                    </a:lnTo>
                    <a:lnTo>
                      <a:pt x="0" y="76"/>
                    </a:lnTo>
                    <a:lnTo>
                      <a:pt x="5" y="76"/>
                    </a:lnTo>
                    <a:lnTo>
                      <a:pt x="9" y="76"/>
                    </a:lnTo>
                    <a:lnTo>
                      <a:pt x="14" y="76"/>
                    </a:lnTo>
                    <a:lnTo>
                      <a:pt x="18" y="76"/>
                    </a:lnTo>
                    <a:lnTo>
                      <a:pt x="18" y="76"/>
                    </a:lnTo>
                    <a:lnTo>
                      <a:pt x="18" y="72"/>
                    </a:lnTo>
                    <a:lnTo>
                      <a:pt x="18" y="63"/>
                    </a:lnTo>
                    <a:lnTo>
                      <a:pt x="18" y="58"/>
                    </a:lnTo>
                    <a:lnTo>
                      <a:pt x="18" y="49"/>
                    </a:lnTo>
                    <a:lnTo>
                      <a:pt x="18" y="40"/>
                    </a:lnTo>
                    <a:lnTo>
                      <a:pt x="18" y="36"/>
                    </a:lnTo>
                    <a:lnTo>
                      <a:pt x="18" y="27"/>
                    </a:lnTo>
                    <a:lnTo>
                      <a:pt x="18" y="18"/>
                    </a:lnTo>
                    <a:lnTo>
                      <a:pt x="18" y="13"/>
                    </a:lnTo>
                    <a:lnTo>
                      <a:pt x="18" y="9"/>
                    </a:lnTo>
                    <a:lnTo>
                      <a:pt x="23" y="9"/>
                    </a:lnTo>
                    <a:lnTo>
                      <a:pt x="27" y="4"/>
                    </a:lnTo>
                    <a:lnTo>
                      <a:pt x="36" y="4"/>
                    </a:lnTo>
                    <a:lnTo>
                      <a:pt x="46" y="4"/>
                    </a:lnTo>
                    <a:lnTo>
                      <a:pt x="50" y="4"/>
                    </a:lnTo>
                    <a:lnTo>
                      <a:pt x="55" y="0"/>
                    </a:lnTo>
                    <a:lnTo>
                      <a:pt x="59" y="0"/>
                    </a:lnTo>
                    <a:lnTo>
                      <a:pt x="59" y="0"/>
                    </a:lnTo>
                    <a:lnTo>
                      <a:pt x="59" y="4"/>
                    </a:lnTo>
                    <a:lnTo>
                      <a:pt x="59" y="4"/>
                    </a:lnTo>
                    <a:lnTo>
                      <a:pt x="64" y="9"/>
                    </a:lnTo>
                    <a:lnTo>
                      <a:pt x="64" y="9"/>
                    </a:lnTo>
                    <a:lnTo>
                      <a:pt x="64" y="9"/>
                    </a:lnTo>
                    <a:lnTo>
                      <a:pt x="64" y="9"/>
                    </a:lnTo>
                    <a:lnTo>
                      <a:pt x="64" y="9"/>
                    </a:lnTo>
                    <a:lnTo>
                      <a:pt x="68" y="9"/>
                    </a:lnTo>
                    <a:lnTo>
                      <a:pt x="68" y="4"/>
                    </a:lnTo>
                    <a:lnTo>
                      <a:pt x="68" y="4"/>
                    </a:lnTo>
                    <a:lnTo>
                      <a:pt x="73" y="4"/>
                    </a:lnTo>
                    <a:lnTo>
                      <a:pt x="73" y="4"/>
                    </a:lnTo>
                    <a:lnTo>
                      <a:pt x="77" y="0"/>
                    </a:lnTo>
                    <a:lnTo>
                      <a:pt x="77" y="0"/>
                    </a:lnTo>
                    <a:lnTo>
                      <a:pt x="77" y="4"/>
                    </a:lnTo>
                    <a:lnTo>
                      <a:pt x="82" y="4"/>
                    </a:lnTo>
                    <a:lnTo>
                      <a:pt x="86" y="0"/>
                    </a:lnTo>
                    <a:lnTo>
                      <a:pt x="86" y="0"/>
                    </a:lnTo>
                    <a:lnTo>
                      <a:pt x="91" y="0"/>
                    </a:lnTo>
                    <a:lnTo>
                      <a:pt x="91" y="0"/>
                    </a:lnTo>
                    <a:lnTo>
                      <a:pt x="91" y="0"/>
                    </a:lnTo>
                    <a:lnTo>
                      <a:pt x="91" y="0"/>
                    </a:lnTo>
                    <a:lnTo>
                      <a:pt x="91" y="0"/>
                    </a:lnTo>
                    <a:lnTo>
                      <a:pt x="91"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3" name="Freeform 29">
                <a:extLst>
                  <a:ext uri="{FF2B5EF4-FFF2-40B4-BE49-F238E27FC236}">
                    <a16:creationId xmlns:a16="http://schemas.microsoft.com/office/drawing/2014/main" id="{8A1DF1BF-8D93-714E-B6C1-68212AB1F90A}"/>
                  </a:ext>
                </a:extLst>
              </p:cNvPr>
              <p:cNvSpPr>
                <a:spLocks/>
              </p:cNvSpPr>
              <p:nvPr/>
            </p:nvSpPr>
            <p:spPr bwMode="auto">
              <a:xfrm>
                <a:off x="6048201" y="3740916"/>
                <a:ext cx="542554" cy="396942"/>
              </a:xfrm>
              <a:custGeom>
                <a:avLst/>
                <a:gdLst>
                  <a:gd name="T0" fmla="*/ 154 w 226"/>
                  <a:gd name="T1" fmla="*/ 9 h 163"/>
                  <a:gd name="T2" fmla="*/ 158 w 226"/>
                  <a:gd name="T3" fmla="*/ 32 h 163"/>
                  <a:gd name="T4" fmla="*/ 158 w 226"/>
                  <a:gd name="T5" fmla="*/ 36 h 163"/>
                  <a:gd name="T6" fmla="*/ 167 w 226"/>
                  <a:gd name="T7" fmla="*/ 45 h 163"/>
                  <a:gd name="T8" fmla="*/ 172 w 226"/>
                  <a:gd name="T9" fmla="*/ 50 h 163"/>
                  <a:gd name="T10" fmla="*/ 185 w 226"/>
                  <a:gd name="T11" fmla="*/ 63 h 163"/>
                  <a:gd name="T12" fmla="*/ 199 w 226"/>
                  <a:gd name="T13" fmla="*/ 72 h 163"/>
                  <a:gd name="T14" fmla="*/ 203 w 226"/>
                  <a:gd name="T15" fmla="*/ 86 h 163"/>
                  <a:gd name="T16" fmla="*/ 208 w 226"/>
                  <a:gd name="T17" fmla="*/ 90 h 163"/>
                  <a:gd name="T18" fmla="*/ 221 w 226"/>
                  <a:gd name="T19" fmla="*/ 99 h 163"/>
                  <a:gd name="T20" fmla="*/ 226 w 226"/>
                  <a:gd name="T21" fmla="*/ 109 h 163"/>
                  <a:gd name="T22" fmla="*/ 212 w 226"/>
                  <a:gd name="T23" fmla="*/ 109 h 163"/>
                  <a:gd name="T24" fmla="*/ 190 w 226"/>
                  <a:gd name="T25" fmla="*/ 109 h 163"/>
                  <a:gd name="T26" fmla="*/ 172 w 226"/>
                  <a:gd name="T27" fmla="*/ 113 h 163"/>
                  <a:gd name="T28" fmla="*/ 158 w 226"/>
                  <a:gd name="T29" fmla="*/ 118 h 163"/>
                  <a:gd name="T30" fmla="*/ 145 w 226"/>
                  <a:gd name="T31" fmla="*/ 118 h 163"/>
                  <a:gd name="T32" fmla="*/ 140 w 226"/>
                  <a:gd name="T33" fmla="*/ 127 h 163"/>
                  <a:gd name="T34" fmla="*/ 117 w 226"/>
                  <a:gd name="T35" fmla="*/ 127 h 163"/>
                  <a:gd name="T36" fmla="*/ 104 w 226"/>
                  <a:gd name="T37" fmla="*/ 122 h 163"/>
                  <a:gd name="T38" fmla="*/ 90 w 226"/>
                  <a:gd name="T39" fmla="*/ 109 h 163"/>
                  <a:gd name="T40" fmla="*/ 72 w 226"/>
                  <a:gd name="T41" fmla="*/ 122 h 163"/>
                  <a:gd name="T42" fmla="*/ 72 w 226"/>
                  <a:gd name="T43" fmla="*/ 140 h 163"/>
                  <a:gd name="T44" fmla="*/ 63 w 226"/>
                  <a:gd name="T45" fmla="*/ 140 h 163"/>
                  <a:gd name="T46" fmla="*/ 59 w 226"/>
                  <a:gd name="T47" fmla="*/ 140 h 163"/>
                  <a:gd name="T48" fmla="*/ 50 w 226"/>
                  <a:gd name="T49" fmla="*/ 140 h 163"/>
                  <a:gd name="T50" fmla="*/ 36 w 226"/>
                  <a:gd name="T51" fmla="*/ 140 h 163"/>
                  <a:gd name="T52" fmla="*/ 32 w 226"/>
                  <a:gd name="T53" fmla="*/ 154 h 163"/>
                  <a:gd name="T54" fmla="*/ 27 w 226"/>
                  <a:gd name="T55" fmla="*/ 163 h 163"/>
                  <a:gd name="T56" fmla="*/ 27 w 226"/>
                  <a:gd name="T57" fmla="*/ 154 h 163"/>
                  <a:gd name="T58" fmla="*/ 23 w 226"/>
                  <a:gd name="T59" fmla="*/ 149 h 163"/>
                  <a:gd name="T60" fmla="*/ 14 w 226"/>
                  <a:gd name="T61" fmla="*/ 140 h 163"/>
                  <a:gd name="T62" fmla="*/ 9 w 226"/>
                  <a:gd name="T63" fmla="*/ 131 h 163"/>
                  <a:gd name="T64" fmla="*/ 4 w 226"/>
                  <a:gd name="T65" fmla="*/ 122 h 163"/>
                  <a:gd name="T66" fmla="*/ 0 w 226"/>
                  <a:gd name="T67" fmla="*/ 109 h 163"/>
                  <a:gd name="T68" fmla="*/ 0 w 226"/>
                  <a:gd name="T69" fmla="*/ 104 h 163"/>
                  <a:gd name="T70" fmla="*/ 0 w 226"/>
                  <a:gd name="T71" fmla="*/ 95 h 163"/>
                  <a:gd name="T72" fmla="*/ 4 w 226"/>
                  <a:gd name="T73" fmla="*/ 90 h 163"/>
                  <a:gd name="T74" fmla="*/ 9 w 226"/>
                  <a:gd name="T75" fmla="*/ 77 h 163"/>
                  <a:gd name="T76" fmla="*/ 14 w 226"/>
                  <a:gd name="T77" fmla="*/ 68 h 163"/>
                  <a:gd name="T78" fmla="*/ 27 w 226"/>
                  <a:gd name="T79" fmla="*/ 63 h 163"/>
                  <a:gd name="T80" fmla="*/ 36 w 226"/>
                  <a:gd name="T81" fmla="*/ 59 h 163"/>
                  <a:gd name="T82" fmla="*/ 41 w 226"/>
                  <a:gd name="T83" fmla="*/ 63 h 163"/>
                  <a:gd name="T84" fmla="*/ 50 w 226"/>
                  <a:gd name="T85" fmla="*/ 59 h 163"/>
                  <a:gd name="T86" fmla="*/ 68 w 226"/>
                  <a:gd name="T87" fmla="*/ 54 h 163"/>
                  <a:gd name="T88" fmla="*/ 77 w 226"/>
                  <a:gd name="T89" fmla="*/ 45 h 163"/>
                  <a:gd name="T90" fmla="*/ 77 w 226"/>
                  <a:gd name="T91" fmla="*/ 41 h 163"/>
                  <a:gd name="T92" fmla="*/ 81 w 226"/>
                  <a:gd name="T93" fmla="*/ 36 h 163"/>
                  <a:gd name="T94" fmla="*/ 95 w 226"/>
                  <a:gd name="T95" fmla="*/ 36 h 163"/>
                  <a:gd name="T96" fmla="*/ 108 w 226"/>
                  <a:gd name="T97" fmla="*/ 27 h 163"/>
                  <a:gd name="T98" fmla="*/ 117 w 226"/>
                  <a:gd name="T99" fmla="*/ 18 h 163"/>
                  <a:gd name="T100" fmla="*/ 122 w 226"/>
                  <a:gd name="T101" fmla="*/ 9 h 163"/>
                  <a:gd name="T102" fmla="*/ 126 w 226"/>
                  <a:gd name="T103" fmla="*/ 5 h 163"/>
                  <a:gd name="T104" fmla="*/ 131 w 226"/>
                  <a:gd name="T105" fmla="*/ 0 h 163"/>
                  <a:gd name="T106" fmla="*/ 145 w 226"/>
                  <a:gd name="T10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 h="163">
                    <a:moveTo>
                      <a:pt x="145" y="0"/>
                    </a:moveTo>
                    <a:lnTo>
                      <a:pt x="145" y="0"/>
                    </a:lnTo>
                    <a:lnTo>
                      <a:pt x="145" y="5"/>
                    </a:lnTo>
                    <a:lnTo>
                      <a:pt x="145" y="5"/>
                    </a:lnTo>
                    <a:lnTo>
                      <a:pt x="149" y="9"/>
                    </a:lnTo>
                    <a:lnTo>
                      <a:pt x="154" y="9"/>
                    </a:lnTo>
                    <a:lnTo>
                      <a:pt x="154" y="14"/>
                    </a:lnTo>
                    <a:lnTo>
                      <a:pt x="158" y="18"/>
                    </a:lnTo>
                    <a:lnTo>
                      <a:pt x="158" y="23"/>
                    </a:lnTo>
                    <a:lnTo>
                      <a:pt x="158" y="23"/>
                    </a:lnTo>
                    <a:lnTo>
                      <a:pt x="158" y="27"/>
                    </a:lnTo>
                    <a:lnTo>
                      <a:pt x="158" y="32"/>
                    </a:lnTo>
                    <a:lnTo>
                      <a:pt x="158" y="32"/>
                    </a:lnTo>
                    <a:lnTo>
                      <a:pt x="154" y="36"/>
                    </a:lnTo>
                    <a:lnTo>
                      <a:pt x="154" y="36"/>
                    </a:lnTo>
                    <a:lnTo>
                      <a:pt x="154" y="36"/>
                    </a:lnTo>
                    <a:lnTo>
                      <a:pt x="158" y="36"/>
                    </a:lnTo>
                    <a:lnTo>
                      <a:pt x="158" y="36"/>
                    </a:lnTo>
                    <a:lnTo>
                      <a:pt x="158" y="41"/>
                    </a:lnTo>
                    <a:lnTo>
                      <a:pt x="158" y="41"/>
                    </a:lnTo>
                    <a:lnTo>
                      <a:pt x="158" y="41"/>
                    </a:lnTo>
                    <a:lnTo>
                      <a:pt x="163" y="41"/>
                    </a:lnTo>
                    <a:lnTo>
                      <a:pt x="167" y="41"/>
                    </a:lnTo>
                    <a:lnTo>
                      <a:pt x="167" y="45"/>
                    </a:lnTo>
                    <a:lnTo>
                      <a:pt x="167" y="45"/>
                    </a:lnTo>
                    <a:lnTo>
                      <a:pt x="167" y="45"/>
                    </a:lnTo>
                    <a:lnTo>
                      <a:pt x="167" y="50"/>
                    </a:lnTo>
                    <a:lnTo>
                      <a:pt x="167" y="50"/>
                    </a:lnTo>
                    <a:lnTo>
                      <a:pt x="172" y="50"/>
                    </a:lnTo>
                    <a:lnTo>
                      <a:pt x="172" y="50"/>
                    </a:lnTo>
                    <a:lnTo>
                      <a:pt x="176" y="50"/>
                    </a:lnTo>
                    <a:lnTo>
                      <a:pt x="181" y="54"/>
                    </a:lnTo>
                    <a:lnTo>
                      <a:pt x="181" y="54"/>
                    </a:lnTo>
                    <a:lnTo>
                      <a:pt x="185" y="59"/>
                    </a:lnTo>
                    <a:lnTo>
                      <a:pt x="185" y="59"/>
                    </a:lnTo>
                    <a:lnTo>
                      <a:pt x="185" y="63"/>
                    </a:lnTo>
                    <a:lnTo>
                      <a:pt x="185" y="63"/>
                    </a:lnTo>
                    <a:lnTo>
                      <a:pt x="185" y="63"/>
                    </a:lnTo>
                    <a:lnTo>
                      <a:pt x="185" y="68"/>
                    </a:lnTo>
                    <a:lnTo>
                      <a:pt x="190" y="68"/>
                    </a:lnTo>
                    <a:lnTo>
                      <a:pt x="190" y="68"/>
                    </a:lnTo>
                    <a:lnTo>
                      <a:pt x="199" y="72"/>
                    </a:lnTo>
                    <a:lnTo>
                      <a:pt x="199" y="77"/>
                    </a:lnTo>
                    <a:lnTo>
                      <a:pt x="199" y="77"/>
                    </a:lnTo>
                    <a:lnTo>
                      <a:pt x="203" y="77"/>
                    </a:lnTo>
                    <a:lnTo>
                      <a:pt x="203" y="81"/>
                    </a:lnTo>
                    <a:lnTo>
                      <a:pt x="208" y="81"/>
                    </a:lnTo>
                    <a:lnTo>
                      <a:pt x="203" y="86"/>
                    </a:lnTo>
                    <a:lnTo>
                      <a:pt x="203" y="86"/>
                    </a:lnTo>
                    <a:lnTo>
                      <a:pt x="208" y="86"/>
                    </a:lnTo>
                    <a:lnTo>
                      <a:pt x="208" y="86"/>
                    </a:lnTo>
                    <a:lnTo>
                      <a:pt x="208" y="90"/>
                    </a:lnTo>
                    <a:lnTo>
                      <a:pt x="208" y="90"/>
                    </a:lnTo>
                    <a:lnTo>
                      <a:pt x="208" y="90"/>
                    </a:lnTo>
                    <a:lnTo>
                      <a:pt x="212" y="95"/>
                    </a:lnTo>
                    <a:lnTo>
                      <a:pt x="212" y="95"/>
                    </a:lnTo>
                    <a:lnTo>
                      <a:pt x="217" y="95"/>
                    </a:lnTo>
                    <a:lnTo>
                      <a:pt x="217" y="95"/>
                    </a:lnTo>
                    <a:lnTo>
                      <a:pt x="221" y="99"/>
                    </a:lnTo>
                    <a:lnTo>
                      <a:pt x="221" y="99"/>
                    </a:lnTo>
                    <a:lnTo>
                      <a:pt x="221" y="99"/>
                    </a:lnTo>
                    <a:lnTo>
                      <a:pt x="221" y="99"/>
                    </a:lnTo>
                    <a:lnTo>
                      <a:pt x="221" y="104"/>
                    </a:lnTo>
                    <a:lnTo>
                      <a:pt x="221" y="109"/>
                    </a:lnTo>
                    <a:lnTo>
                      <a:pt x="221" y="109"/>
                    </a:lnTo>
                    <a:lnTo>
                      <a:pt x="226" y="109"/>
                    </a:lnTo>
                    <a:lnTo>
                      <a:pt x="221" y="109"/>
                    </a:lnTo>
                    <a:lnTo>
                      <a:pt x="217" y="109"/>
                    </a:lnTo>
                    <a:lnTo>
                      <a:pt x="217" y="109"/>
                    </a:lnTo>
                    <a:lnTo>
                      <a:pt x="217" y="109"/>
                    </a:lnTo>
                    <a:lnTo>
                      <a:pt x="212" y="109"/>
                    </a:lnTo>
                    <a:lnTo>
                      <a:pt x="212" y="109"/>
                    </a:lnTo>
                    <a:lnTo>
                      <a:pt x="212" y="109"/>
                    </a:lnTo>
                    <a:lnTo>
                      <a:pt x="203" y="109"/>
                    </a:lnTo>
                    <a:lnTo>
                      <a:pt x="199" y="109"/>
                    </a:lnTo>
                    <a:lnTo>
                      <a:pt x="194" y="109"/>
                    </a:lnTo>
                    <a:lnTo>
                      <a:pt x="190" y="104"/>
                    </a:lnTo>
                    <a:lnTo>
                      <a:pt x="190" y="109"/>
                    </a:lnTo>
                    <a:lnTo>
                      <a:pt x="185" y="109"/>
                    </a:lnTo>
                    <a:lnTo>
                      <a:pt x="185" y="113"/>
                    </a:lnTo>
                    <a:lnTo>
                      <a:pt x="185" y="113"/>
                    </a:lnTo>
                    <a:lnTo>
                      <a:pt x="181" y="113"/>
                    </a:lnTo>
                    <a:lnTo>
                      <a:pt x="176" y="113"/>
                    </a:lnTo>
                    <a:lnTo>
                      <a:pt x="172" y="113"/>
                    </a:lnTo>
                    <a:lnTo>
                      <a:pt x="172" y="113"/>
                    </a:lnTo>
                    <a:lnTo>
                      <a:pt x="167" y="113"/>
                    </a:lnTo>
                    <a:lnTo>
                      <a:pt x="163" y="113"/>
                    </a:lnTo>
                    <a:lnTo>
                      <a:pt x="163" y="118"/>
                    </a:lnTo>
                    <a:lnTo>
                      <a:pt x="158" y="118"/>
                    </a:lnTo>
                    <a:lnTo>
                      <a:pt x="158" y="118"/>
                    </a:lnTo>
                    <a:lnTo>
                      <a:pt x="154" y="118"/>
                    </a:lnTo>
                    <a:lnTo>
                      <a:pt x="154" y="118"/>
                    </a:lnTo>
                    <a:lnTo>
                      <a:pt x="154" y="118"/>
                    </a:lnTo>
                    <a:lnTo>
                      <a:pt x="149" y="118"/>
                    </a:lnTo>
                    <a:lnTo>
                      <a:pt x="149" y="118"/>
                    </a:lnTo>
                    <a:lnTo>
                      <a:pt x="145" y="118"/>
                    </a:lnTo>
                    <a:lnTo>
                      <a:pt x="145" y="118"/>
                    </a:lnTo>
                    <a:lnTo>
                      <a:pt x="145" y="118"/>
                    </a:lnTo>
                    <a:lnTo>
                      <a:pt x="140" y="122"/>
                    </a:lnTo>
                    <a:lnTo>
                      <a:pt x="140" y="127"/>
                    </a:lnTo>
                    <a:lnTo>
                      <a:pt x="140" y="127"/>
                    </a:lnTo>
                    <a:lnTo>
                      <a:pt x="140" y="127"/>
                    </a:lnTo>
                    <a:lnTo>
                      <a:pt x="136" y="127"/>
                    </a:lnTo>
                    <a:lnTo>
                      <a:pt x="126" y="127"/>
                    </a:lnTo>
                    <a:lnTo>
                      <a:pt x="126" y="127"/>
                    </a:lnTo>
                    <a:lnTo>
                      <a:pt x="122" y="127"/>
                    </a:lnTo>
                    <a:lnTo>
                      <a:pt x="117" y="127"/>
                    </a:lnTo>
                    <a:lnTo>
                      <a:pt x="117" y="127"/>
                    </a:lnTo>
                    <a:lnTo>
                      <a:pt x="117" y="127"/>
                    </a:lnTo>
                    <a:lnTo>
                      <a:pt x="113" y="127"/>
                    </a:lnTo>
                    <a:lnTo>
                      <a:pt x="113" y="122"/>
                    </a:lnTo>
                    <a:lnTo>
                      <a:pt x="108" y="122"/>
                    </a:lnTo>
                    <a:lnTo>
                      <a:pt x="108" y="122"/>
                    </a:lnTo>
                    <a:lnTo>
                      <a:pt x="104" y="122"/>
                    </a:lnTo>
                    <a:lnTo>
                      <a:pt x="104" y="122"/>
                    </a:lnTo>
                    <a:lnTo>
                      <a:pt x="104" y="118"/>
                    </a:lnTo>
                    <a:lnTo>
                      <a:pt x="99" y="113"/>
                    </a:lnTo>
                    <a:lnTo>
                      <a:pt x="95" y="113"/>
                    </a:lnTo>
                    <a:lnTo>
                      <a:pt x="95" y="113"/>
                    </a:lnTo>
                    <a:lnTo>
                      <a:pt x="90" y="109"/>
                    </a:lnTo>
                    <a:lnTo>
                      <a:pt x="90" y="109"/>
                    </a:lnTo>
                    <a:lnTo>
                      <a:pt x="86" y="109"/>
                    </a:lnTo>
                    <a:lnTo>
                      <a:pt x="81" y="109"/>
                    </a:lnTo>
                    <a:lnTo>
                      <a:pt x="77" y="113"/>
                    </a:lnTo>
                    <a:lnTo>
                      <a:pt x="77" y="122"/>
                    </a:lnTo>
                    <a:lnTo>
                      <a:pt x="72" y="122"/>
                    </a:lnTo>
                    <a:lnTo>
                      <a:pt x="72" y="122"/>
                    </a:lnTo>
                    <a:lnTo>
                      <a:pt x="72" y="127"/>
                    </a:lnTo>
                    <a:lnTo>
                      <a:pt x="72" y="127"/>
                    </a:lnTo>
                    <a:lnTo>
                      <a:pt x="72" y="131"/>
                    </a:lnTo>
                    <a:lnTo>
                      <a:pt x="72" y="136"/>
                    </a:lnTo>
                    <a:lnTo>
                      <a:pt x="72" y="140"/>
                    </a:lnTo>
                    <a:lnTo>
                      <a:pt x="68" y="140"/>
                    </a:lnTo>
                    <a:lnTo>
                      <a:pt x="68" y="140"/>
                    </a:lnTo>
                    <a:lnTo>
                      <a:pt x="68" y="136"/>
                    </a:lnTo>
                    <a:lnTo>
                      <a:pt x="68" y="140"/>
                    </a:lnTo>
                    <a:lnTo>
                      <a:pt x="63" y="140"/>
                    </a:lnTo>
                    <a:lnTo>
                      <a:pt x="63" y="140"/>
                    </a:lnTo>
                    <a:lnTo>
                      <a:pt x="63" y="140"/>
                    </a:lnTo>
                    <a:lnTo>
                      <a:pt x="63" y="140"/>
                    </a:lnTo>
                    <a:lnTo>
                      <a:pt x="63" y="140"/>
                    </a:lnTo>
                    <a:lnTo>
                      <a:pt x="59" y="140"/>
                    </a:lnTo>
                    <a:lnTo>
                      <a:pt x="59" y="140"/>
                    </a:lnTo>
                    <a:lnTo>
                      <a:pt x="59" y="140"/>
                    </a:lnTo>
                    <a:lnTo>
                      <a:pt x="59" y="140"/>
                    </a:lnTo>
                    <a:lnTo>
                      <a:pt x="59" y="140"/>
                    </a:lnTo>
                    <a:lnTo>
                      <a:pt x="54" y="136"/>
                    </a:lnTo>
                    <a:lnTo>
                      <a:pt x="50" y="136"/>
                    </a:lnTo>
                    <a:lnTo>
                      <a:pt x="50" y="136"/>
                    </a:lnTo>
                    <a:lnTo>
                      <a:pt x="50" y="140"/>
                    </a:lnTo>
                    <a:lnTo>
                      <a:pt x="45" y="140"/>
                    </a:lnTo>
                    <a:lnTo>
                      <a:pt x="45" y="140"/>
                    </a:lnTo>
                    <a:lnTo>
                      <a:pt x="41" y="140"/>
                    </a:lnTo>
                    <a:lnTo>
                      <a:pt x="36" y="140"/>
                    </a:lnTo>
                    <a:lnTo>
                      <a:pt x="36" y="140"/>
                    </a:lnTo>
                    <a:lnTo>
                      <a:pt x="36" y="140"/>
                    </a:lnTo>
                    <a:lnTo>
                      <a:pt x="36" y="145"/>
                    </a:lnTo>
                    <a:lnTo>
                      <a:pt x="36" y="145"/>
                    </a:lnTo>
                    <a:lnTo>
                      <a:pt x="32" y="145"/>
                    </a:lnTo>
                    <a:lnTo>
                      <a:pt x="32" y="149"/>
                    </a:lnTo>
                    <a:lnTo>
                      <a:pt x="32" y="149"/>
                    </a:lnTo>
                    <a:lnTo>
                      <a:pt x="32" y="154"/>
                    </a:lnTo>
                    <a:lnTo>
                      <a:pt x="32" y="154"/>
                    </a:lnTo>
                    <a:lnTo>
                      <a:pt x="32" y="154"/>
                    </a:lnTo>
                    <a:lnTo>
                      <a:pt x="32" y="158"/>
                    </a:lnTo>
                    <a:lnTo>
                      <a:pt x="32" y="163"/>
                    </a:lnTo>
                    <a:lnTo>
                      <a:pt x="27" y="163"/>
                    </a:lnTo>
                    <a:lnTo>
                      <a:pt x="27" y="163"/>
                    </a:lnTo>
                    <a:lnTo>
                      <a:pt x="27" y="158"/>
                    </a:lnTo>
                    <a:lnTo>
                      <a:pt x="27" y="158"/>
                    </a:lnTo>
                    <a:lnTo>
                      <a:pt x="27" y="158"/>
                    </a:lnTo>
                    <a:lnTo>
                      <a:pt x="27" y="154"/>
                    </a:lnTo>
                    <a:lnTo>
                      <a:pt x="27" y="154"/>
                    </a:lnTo>
                    <a:lnTo>
                      <a:pt x="27" y="154"/>
                    </a:lnTo>
                    <a:lnTo>
                      <a:pt x="27" y="154"/>
                    </a:lnTo>
                    <a:lnTo>
                      <a:pt x="27" y="149"/>
                    </a:lnTo>
                    <a:lnTo>
                      <a:pt x="27" y="149"/>
                    </a:lnTo>
                    <a:lnTo>
                      <a:pt x="23" y="149"/>
                    </a:lnTo>
                    <a:lnTo>
                      <a:pt x="23" y="149"/>
                    </a:lnTo>
                    <a:lnTo>
                      <a:pt x="23" y="149"/>
                    </a:lnTo>
                    <a:lnTo>
                      <a:pt x="23" y="149"/>
                    </a:lnTo>
                    <a:lnTo>
                      <a:pt x="23" y="149"/>
                    </a:lnTo>
                    <a:lnTo>
                      <a:pt x="18" y="145"/>
                    </a:lnTo>
                    <a:lnTo>
                      <a:pt x="18" y="145"/>
                    </a:lnTo>
                    <a:lnTo>
                      <a:pt x="18" y="140"/>
                    </a:lnTo>
                    <a:lnTo>
                      <a:pt x="14" y="140"/>
                    </a:lnTo>
                    <a:lnTo>
                      <a:pt x="14" y="136"/>
                    </a:lnTo>
                    <a:lnTo>
                      <a:pt x="9" y="136"/>
                    </a:lnTo>
                    <a:lnTo>
                      <a:pt x="9" y="131"/>
                    </a:lnTo>
                    <a:lnTo>
                      <a:pt x="9" y="131"/>
                    </a:lnTo>
                    <a:lnTo>
                      <a:pt x="9" y="131"/>
                    </a:lnTo>
                    <a:lnTo>
                      <a:pt x="9" y="131"/>
                    </a:lnTo>
                    <a:lnTo>
                      <a:pt x="9" y="131"/>
                    </a:lnTo>
                    <a:lnTo>
                      <a:pt x="9" y="131"/>
                    </a:lnTo>
                    <a:lnTo>
                      <a:pt x="9" y="127"/>
                    </a:lnTo>
                    <a:lnTo>
                      <a:pt x="9" y="127"/>
                    </a:lnTo>
                    <a:lnTo>
                      <a:pt x="9" y="122"/>
                    </a:lnTo>
                    <a:lnTo>
                      <a:pt x="4" y="122"/>
                    </a:lnTo>
                    <a:lnTo>
                      <a:pt x="4" y="122"/>
                    </a:lnTo>
                    <a:lnTo>
                      <a:pt x="4" y="118"/>
                    </a:lnTo>
                    <a:lnTo>
                      <a:pt x="4" y="118"/>
                    </a:lnTo>
                    <a:lnTo>
                      <a:pt x="0" y="109"/>
                    </a:lnTo>
                    <a:lnTo>
                      <a:pt x="0" y="109"/>
                    </a:lnTo>
                    <a:lnTo>
                      <a:pt x="0" y="109"/>
                    </a:lnTo>
                    <a:lnTo>
                      <a:pt x="0" y="109"/>
                    </a:lnTo>
                    <a:lnTo>
                      <a:pt x="0" y="109"/>
                    </a:lnTo>
                    <a:lnTo>
                      <a:pt x="0" y="104"/>
                    </a:lnTo>
                    <a:lnTo>
                      <a:pt x="0" y="104"/>
                    </a:lnTo>
                    <a:lnTo>
                      <a:pt x="0" y="104"/>
                    </a:lnTo>
                    <a:lnTo>
                      <a:pt x="0" y="104"/>
                    </a:lnTo>
                    <a:lnTo>
                      <a:pt x="0" y="95"/>
                    </a:lnTo>
                    <a:lnTo>
                      <a:pt x="0" y="95"/>
                    </a:lnTo>
                    <a:lnTo>
                      <a:pt x="0" y="95"/>
                    </a:lnTo>
                    <a:lnTo>
                      <a:pt x="0" y="95"/>
                    </a:lnTo>
                    <a:lnTo>
                      <a:pt x="0" y="95"/>
                    </a:lnTo>
                    <a:lnTo>
                      <a:pt x="0" y="95"/>
                    </a:lnTo>
                    <a:lnTo>
                      <a:pt x="0" y="90"/>
                    </a:lnTo>
                    <a:lnTo>
                      <a:pt x="0" y="90"/>
                    </a:lnTo>
                    <a:lnTo>
                      <a:pt x="0" y="90"/>
                    </a:lnTo>
                    <a:lnTo>
                      <a:pt x="0" y="90"/>
                    </a:lnTo>
                    <a:lnTo>
                      <a:pt x="0" y="90"/>
                    </a:lnTo>
                    <a:lnTo>
                      <a:pt x="4" y="90"/>
                    </a:lnTo>
                    <a:lnTo>
                      <a:pt x="4" y="86"/>
                    </a:lnTo>
                    <a:lnTo>
                      <a:pt x="4" y="86"/>
                    </a:lnTo>
                    <a:lnTo>
                      <a:pt x="4" y="86"/>
                    </a:lnTo>
                    <a:lnTo>
                      <a:pt x="4" y="81"/>
                    </a:lnTo>
                    <a:lnTo>
                      <a:pt x="9" y="81"/>
                    </a:lnTo>
                    <a:lnTo>
                      <a:pt x="9" y="77"/>
                    </a:lnTo>
                    <a:lnTo>
                      <a:pt x="9" y="77"/>
                    </a:lnTo>
                    <a:lnTo>
                      <a:pt x="9" y="72"/>
                    </a:lnTo>
                    <a:lnTo>
                      <a:pt x="9" y="72"/>
                    </a:lnTo>
                    <a:lnTo>
                      <a:pt x="14" y="72"/>
                    </a:lnTo>
                    <a:lnTo>
                      <a:pt x="14" y="68"/>
                    </a:lnTo>
                    <a:lnTo>
                      <a:pt x="14" y="68"/>
                    </a:lnTo>
                    <a:lnTo>
                      <a:pt x="18" y="63"/>
                    </a:lnTo>
                    <a:lnTo>
                      <a:pt x="18" y="63"/>
                    </a:lnTo>
                    <a:lnTo>
                      <a:pt x="18" y="63"/>
                    </a:lnTo>
                    <a:lnTo>
                      <a:pt x="23" y="63"/>
                    </a:lnTo>
                    <a:lnTo>
                      <a:pt x="23" y="63"/>
                    </a:lnTo>
                    <a:lnTo>
                      <a:pt x="27" y="63"/>
                    </a:lnTo>
                    <a:lnTo>
                      <a:pt x="27" y="63"/>
                    </a:lnTo>
                    <a:lnTo>
                      <a:pt x="32" y="63"/>
                    </a:lnTo>
                    <a:lnTo>
                      <a:pt x="32" y="59"/>
                    </a:lnTo>
                    <a:lnTo>
                      <a:pt x="32" y="59"/>
                    </a:lnTo>
                    <a:lnTo>
                      <a:pt x="36" y="59"/>
                    </a:lnTo>
                    <a:lnTo>
                      <a:pt x="36" y="59"/>
                    </a:lnTo>
                    <a:lnTo>
                      <a:pt x="36" y="59"/>
                    </a:lnTo>
                    <a:lnTo>
                      <a:pt x="36" y="59"/>
                    </a:lnTo>
                    <a:lnTo>
                      <a:pt x="36" y="63"/>
                    </a:lnTo>
                    <a:lnTo>
                      <a:pt x="41" y="63"/>
                    </a:lnTo>
                    <a:lnTo>
                      <a:pt x="41" y="63"/>
                    </a:lnTo>
                    <a:lnTo>
                      <a:pt x="41" y="63"/>
                    </a:lnTo>
                    <a:lnTo>
                      <a:pt x="45" y="63"/>
                    </a:lnTo>
                    <a:lnTo>
                      <a:pt x="45" y="63"/>
                    </a:lnTo>
                    <a:lnTo>
                      <a:pt x="45" y="59"/>
                    </a:lnTo>
                    <a:lnTo>
                      <a:pt x="50" y="59"/>
                    </a:lnTo>
                    <a:lnTo>
                      <a:pt x="50" y="59"/>
                    </a:lnTo>
                    <a:lnTo>
                      <a:pt x="50" y="59"/>
                    </a:lnTo>
                    <a:lnTo>
                      <a:pt x="54" y="54"/>
                    </a:lnTo>
                    <a:lnTo>
                      <a:pt x="54" y="54"/>
                    </a:lnTo>
                    <a:lnTo>
                      <a:pt x="59" y="54"/>
                    </a:lnTo>
                    <a:lnTo>
                      <a:pt x="63" y="54"/>
                    </a:lnTo>
                    <a:lnTo>
                      <a:pt x="68" y="54"/>
                    </a:lnTo>
                    <a:lnTo>
                      <a:pt x="68" y="54"/>
                    </a:lnTo>
                    <a:lnTo>
                      <a:pt x="72" y="54"/>
                    </a:lnTo>
                    <a:lnTo>
                      <a:pt x="72" y="54"/>
                    </a:lnTo>
                    <a:lnTo>
                      <a:pt x="72" y="50"/>
                    </a:lnTo>
                    <a:lnTo>
                      <a:pt x="72" y="50"/>
                    </a:lnTo>
                    <a:lnTo>
                      <a:pt x="77" y="50"/>
                    </a:lnTo>
                    <a:lnTo>
                      <a:pt x="77" y="45"/>
                    </a:lnTo>
                    <a:lnTo>
                      <a:pt x="77" y="45"/>
                    </a:lnTo>
                    <a:lnTo>
                      <a:pt x="77" y="45"/>
                    </a:lnTo>
                    <a:lnTo>
                      <a:pt x="77" y="45"/>
                    </a:lnTo>
                    <a:lnTo>
                      <a:pt x="81" y="45"/>
                    </a:lnTo>
                    <a:lnTo>
                      <a:pt x="77" y="41"/>
                    </a:lnTo>
                    <a:lnTo>
                      <a:pt x="77" y="41"/>
                    </a:lnTo>
                    <a:lnTo>
                      <a:pt x="77" y="41"/>
                    </a:lnTo>
                    <a:lnTo>
                      <a:pt x="77" y="41"/>
                    </a:lnTo>
                    <a:lnTo>
                      <a:pt x="77" y="41"/>
                    </a:lnTo>
                    <a:lnTo>
                      <a:pt x="77" y="36"/>
                    </a:lnTo>
                    <a:lnTo>
                      <a:pt x="77" y="36"/>
                    </a:lnTo>
                    <a:lnTo>
                      <a:pt x="81" y="36"/>
                    </a:lnTo>
                    <a:lnTo>
                      <a:pt x="86" y="36"/>
                    </a:lnTo>
                    <a:lnTo>
                      <a:pt x="86" y="36"/>
                    </a:lnTo>
                    <a:lnTo>
                      <a:pt x="90" y="36"/>
                    </a:lnTo>
                    <a:lnTo>
                      <a:pt x="90" y="36"/>
                    </a:lnTo>
                    <a:lnTo>
                      <a:pt x="95" y="36"/>
                    </a:lnTo>
                    <a:lnTo>
                      <a:pt x="95" y="36"/>
                    </a:lnTo>
                    <a:lnTo>
                      <a:pt x="99" y="36"/>
                    </a:lnTo>
                    <a:lnTo>
                      <a:pt x="104" y="32"/>
                    </a:lnTo>
                    <a:lnTo>
                      <a:pt x="104" y="32"/>
                    </a:lnTo>
                    <a:lnTo>
                      <a:pt x="104" y="32"/>
                    </a:lnTo>
                    <a:lnTo>
                      <a:pt x="104" y="32"/>
                    </a:lnTo>
                    <a:lnTo>
                      <a:pt x="108" y="27"/>
                    </a:lnTo>
                    <a:lnTo>
                      <a:pt x="108" y="27"/>
                    </a:lnTo>
                    <a:lnTo>
                      <a:pt x="113" y="23"/>
                    </a:lnTo>
                    <a:lnTo>
                      <a:pt x="113" y="23"/>
                    </a:lnTo>
                    <a:lnTo>
                      <a:pt x="117" y="18"/>
                    </a:lnTo>
                    <a:lnTo>
                      <a:pt x="117" y="18"/>
                    </a:lnTo>
                    <a:lnTo>
                      <a:pt x="117" y="18"/>
                    </a:lnTo>
                    <a:lnTo>
                      <a:pt x="122" y="14"/>
                    </a:lnTo>
                    <a:lnTo>
                      <a:pt x="122" y="14"/>
                    </a:lnTo>
                    <a:lnTo>
                      <a:pt x="122" y="14"/>
                    </a:lnTo>
                    <a:lnTo>
                      <a:pt x="122" y="14"/>
                    </a:lnTo>
                    <a:lnTo>
                      <a:pt x="122" y="14"/>
                    </a:lnTo>
                    <a:lnTo>
                      <a:pt x="122" y="9"/>
                    </a:lnTo>
                    <a:lnTo>
                      <a:pt x="122" y="9"/>
                    </a:lnTo>
                    <a:lnTo>
                      <a:pt x="122" y="9"/>
                    </a:lnTo>
                    <a:lnTo>
                      <a:pt x="122" y="9"/>
                    </a:lnTo>
                    <a:lnTo>
                      <a:pt x="122" y="5"/>
                    </a:lnTo>
                    <a:lnTo>
                      <a:pt x="126" y="5"/>
                    </a:lnTo>
                    <a:lnTo>
                      <a:pt x="126" y="5"/>
                    </a:lnTo>
                    <a:lnTo>
                      <a:pt x="131" y="5"/>
                    </a:lnTo>
                    <a:lnTo>
                      <a:pt x="131" y="5"/>
                    </a:lnTo>
                    <a:lnTo>
                      <a:pt x="131" y="5"/>
                    </a:lnTo>
                    <a:lnTo>
                      <a:pt x="131" y="5"/>
                    </a:lnTo>
                    <a:lnTo>
                      <a:pt x="131" y="0"/>
                    </a:lnTo>
                    <a:lnTo>
                      <a:pt x="131" y="0"/>
                    </a:lnTo>
                    <a:lnTo>
                      <a:pt x="136" y="0"/>
                    </a:lnTo>
                    <a:lnTo>
                      <a:pt x="136" y="0"/>
                    </a:lnTo>
                    <a:lnTo>
                      <a:pt x="140" y="0"/>
                    </a:lnTo>
                    <a:lnTo>
                      <a:pt x="140" y="0"/>
                    </a:lnTo>
                    <a:lnTo>
                      <a:pt x="145" y="0"/>
                    </a:lnTo>
                    <a:lnTo>
                      <a:pt x="145"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4" name="Freeform 30">
                <a:extLst>
                  <a:ext uri="{FF2B5EF4-FFF2-40B4-BE49-F238E27FC236}">
                    <a16:creationId xmlns:a16="http://schemas.microsoft.com/office/drawing/2014/main" id="{83512B0A-F0F5-4443-B234-60FF116A76EC}"/>
                  </a:ext>
                </a:extLst>
              </p:cNvPr>
              <p:cNvSpPr>
                <a:spLocks noEditPoints="1"/>
              </p:cNvSpPr>
              <p:nvPr/>
            </p:nvSpPr>
            <p:spPr bwMode="auto">
              <a:xfrm>
                <a:off x="1179617" y="404664"/>
                <a:ext cx="3176104" cy="1838592"/>
              </a:xfrm>
              <a:custGeom>
                <a:avLst/>
                <a:gdLst>
                  <a:gd name="T0" fmla="*/ 673 w 1323"/>
                  <a:gd name="T1" fmla="*/ 696 h 755"/>
                  <a:gd name="T2" fmla="*/ 862 w 1323"/>
                  <a:gd name="T3" fmla="*/ 705 h 755"/>
                  <a:gd name="T4" fmla="*/ 786 w 1323"/>
                  <a:gd name="T5" fmla="*/ 692 h 755"/>
                  <a:gd name="T6" fmla="*/ 22 w 1323"/>
                  <a:gd name="T7" fmla="*/ 574 h 755"/>
                  <a:gd name="T8" fmla="*/ 975 w 1323"/>
                  <a:gd name="T9" fmla="*/ 619 h 755"/>
                  <a:gd name="T10" fmla="*/ 1007 w 1323"/>
                  <a:gd name="T11" fmla="*/ 660 h 755"/>
                  <a:gd name="T12" fmla="*/ 926 w 1323"/>
                  <a:gd name="T13" fmla="*/ 660 h 755"/>
                  <a:gd name="T14" fmla="*/ 4 w 1323"/>
                  <a:gd name="T15" fmla="*/ 475 h 755"/>
                  <a:gd name="T16" fmla="*/ 817 w 1323"/>
                  <a:gd name="T17" fmla="*/ 371 h 755"/>
                  <a:gd name="T18" fmla="*/ 781 w 1323"/>
                  <a:gd name="T19" fmla="*/ 339 h 755"/>
                  <a:gd name="T20" fmla="*/ 926 w 1323"/>
                  <a:gd name="T21" fmla="*/ 244 h 755"/>
                  <a:gd name="T22" fmla="*/ 596 w 1323"/>
                  <a:gd name="T23" fmla="*/ 728 h 755"/>
                  <a:gd name="T24" fmla="*/ 433 w 1323"/>
                  <a:gd name="T25" fmla="*/ 597 h 755"/>
                  <a:gd name="T26" fmla="*/ 45 w 1323"/>
                  <a:gd name="T27" fmla="*/ 534 h 755"/>
                  <a:gd name="T28" fmla="*/ 58 w 1323"/>
                  <a:gd name="T29" fmla="*/ 470 h 755"/>
                  <a:gd name="T30" fmla="*/ 99 w 1323"/>
                  <a:gd name="T31" fmla="*/ 348 h 755"/>
                  <a:gd name="T32" fmla="*/ 420 w 1323"/>
                  <a:gd name="T33" fmla="*/ 176 h 755"/>
                  <a:gd name="T34" fmla="*/ 469 w 1323"/>
                  <a:gd name="T35" fmla="*/ 190 h 755"/>
                  <a:gd name="T36" fmla="*/ 578 w 1323"/>
                  <a:gd name="T37" fmla="*/ 258 h 755"/>
                  <a:gd name="T38" fmla="*/ 700 w 1323"/>
                  <a:gd name="T39" fmla="*/ 253 h 755"/>
                  <a:gd name="T40" fmla="*/ 772 w 1323"/>
                  <a:gd name="T41" fmla="*/ 226 h 755"/>
                  <a:gd name="T42" fmla="*/ 808 w 1323"/>
                  <a:gd name="T43" fmla="*/ 226 h 755"/>
                  <a:gd name="T44" fmla="*/ 890 w 1323"/>
                  <a:gd name="T45" fmla="*/ 231 h 755"/>
                  <a:gd name="T46" fmla="*/ 781 w 1323"/>
                  <a:gd name="T47" fmla="*/ 303 h 755"/>
                  <a:gd name="T48" fmla="*/ 673 w 1323"/>
                  <a:gd name="T49" fmla="*/ 348 h 755"/>
                  <a:gd name="T50" fmla="*/ 646 w 1323"/>
                  <a:gd name="T51" fmla="*/ 488 h 755"/>
                  <a:gd name="T52" fmla="*/ 709 w 1323"/>
                  <a:gd name="T53" fmla="*/ 520 h 755"/>
                  <a:gd name="T54" fmla="*/ 899 w 1323"/>
                  <a:gd name="T55" fmla="*/ 380 h 755"/>
                  <a:gd name="T56" fmla="*/ 912 w 1323"/>
                  <a:gd name="T57" fmla="*/ 452 h 755"/>
                  <a:gd name="T58" fmla="*/ 975 w 1323"/>
                  <a:gd name="T59" fmla="*/ 452 h 755"/>
                  <a:gd name="T60" fmla="*/ 984 w 1323"/>
                  <a:gd name="T61" fmla="*/ 538 h 755"/>
                  <a:gd name="T62" fmla="*/ 844 w 1323"/>
                  <a:gd name="T63" fmla="*/ 606 h 755"/>
                  <a:gd name="T64" fmla="*/ 691 w 1323"/>
                  <a:gd name="T65" fmla="*/ 163 h 755"/>
                  <a:gd name="T66" fmla="*/ 655 w 1323"/>
                  <a:gd name="T67" fmla="*/ 226 h 755"/>
                  <a:gd name="T68" fmla="*/ 618 w 1323"/>
                  <a:gd name="T69" fmla="*/ 145 h 755"/>
                  <a:gd name="T70" fmla="*/ 921 w 1323"/>
                  <a:gd name="T71" fmla="*/ 181 h 755"/>
                  <a:gd name="T72" fmla="*/ 1025 w 1323"/>
                  <a:gd name="T73" fmla="*/ 194 h 755"/>
                  <a:gd name="T74" fmla="*/ 1061 w 1323"/>
                  <a:gd name="T75" fmla="*/ 231 h 755"/>
                  <a:gd name="T76" fmla="*/ 1066 w 1323"/>
                  <a:gd name="T77" fmla="*/ 289 h 755"/>
                  <a:gd name="T78" fmla="*/ 1016 w 1323"/>
                  <a:gd name="T79" fmla="*/ 298 h 755"/>
                  <a:gd name="T80" fmla="*/ 989 w 1323"/>
                  <a:gd name="T81" fmla="*/ 366 h 755"/>
                  <a:gd name="T82" fmla="*/ 912 w 1323"/>
                  <a:gd name="T83" fmla="*/ 326 h 755"/>
                  <a:gd name="T84" fmla="*/ 971 w 1323"/>
                  <a:gd name="T85" fmla="*/ 249 h 755"/>
                  <a:gd name="T86" fmla="*/ 849 w 1323"/>
                  <a:gd name="T87" fmla="*/ 213 h 755"/>
                  <a:gd name="T88" fmla="*/ 808 w 1323"/>
                  <a:gd name="T89" fmla="*/ 167 h 755"/>
                  <a:gd name="T90" fmla="*/ 876 w 1323"/>
                  <a:gd name="T91" fmla="*/ 145 h 755"/>
                  <a:gd name="T92" fmla="*/ 519 w 1323"/>
                  <a:gd name="T93" fmla="*/ 163 h 755"/>
                  <a:gd name="T94" fmla="*/ 664 w 1323"/>
                  <a:gd name="T95" fmla="*/ 100 h 755"/>
                  <a:gd name="T96" fmla="*/ 826 w 1323"/>
                  <a:gd name="T97" fmla="*/ 109 h 755"/>
                  <a:gd name="T98" fmla="*/ 695 w 1323"/>
                  <a:gd name="T99" fmla="*/ 122 h 755"/>
                  <a:gd name="T100" fmla="*/ 736 w 1323"/>
                  <a:gd name="T101" fmla="*/ 100 h 755"/>
                  <a:gd name="T102" fmla="*/ 989 w 1323"/>
                  <a:gd name="T103" fmla="*/ 122 h 755"/>
                  <a:gd name="T104" fmla="*/ 899 w 1323"/>
                  <a:gd name="T105" fmla="*/ 136 h 755"/>
                  <a:gd name="T106" fmla="*/ 659 w 1323"/>
                  <a:gd name="T107" fmla="*/ 95 h 755"/>
                  <a:gd name="T108" fmla="*/ 795 w 1323"/>
                  <a:gd name="T109" fmla="*/ 68 h 755"/>
                  <a:gd name="T110" fmla="*/ 899 w 1323"/>
                  <a:gd name="T111" fmla="*/ 54 h 755"/>
                  <a:gd name="T112" fmla="*/ 1043 w 1323"/>
                  <a:gd name="T113" fmla="*/ 36 h 755"/>
                  <a:gd name="T114" fmla="*/ 971 w 1323"/>
                  <a:gd name="T115" fmla="*/ 63 h 755"/>
                  <a:gd name="T116" fmla="*/ 1301 w 1323"/>
                  <a:gd name="T117" fmla="*/ 9 h 755"/>
                  <a:gd name="T118" fmla="*/ 1138 w 1323"/>
                  <a:gd name="T119" fmla="*/ 72 h 755"/>
                  <a:gd name="T120" fmla="*/ 998 w 1323"/>
                  <a:gd name="T121" fmla="*/ 90 h 755"/>
                  <a:gd name="T122" fmla="*/ 1147 w 1323"/>
                  <a:gd name="T123" fmla="*/ 36 h 755"/>
                  <a:gd name="T124" fmla="*/ 1138 w 1323"/>
                  <a:gd name="T125" fmla="*/ 1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3" h="755">
                    <a:moveTo>
                      <a:pt x="885" y="692"/>
                    </a:moveTo>
                    <a:lnTo>
                      <a:pt x="885" y="692"/>
                    </a:lnTo>
                    <a:lnTo>
                      <a:pt x="885" y="692"/>
                    </a:lnTo>
                    <a:lnTo>
                      <a:pt x="885" y="687"/>
                    </a:lnTo>
                    <a:lnTo>
                      <a:pt x="885" y="687"/>
                    </a:lnTo>
                    <a:lnTo>
                      <a:pt x="885" y="692"/>
                    </a:lnTo>
                    <a:lnTo>
                      <a:pt x="885" y="692"/>
                    </a:lnTo>
                    <a:lnTo>
                      <a:pt x="885" y="692"/>
                    </a:lnTo>
                    <a:lnTo>
                      <a:pt x="885" y="692"/>
                    </a:lnTo>
                    <a:lnTo>
                      <a:pt x="885" y="692"/>
                    </a:lnTo>
                    <a:lnTo>
                      <a:pt x="885" y="692"/>
                    </a:lnTo>
                    <a:lnTo>
                      <a:pt x="880" y="692"/>
                    </a:lnTo>
                    <a:lnTo>
                      <a:pt x="880" y="696"/>
                    </a:lnTo>
                    <a:lnTo>
                      <a:pt x="885" y="692"/>
                    </a:lnTo>
                    <a:lnTo>
                      <a:pt x="885" y="692"/>
                    </a:lnTo>
                    <a:lnTo>
                      <a:pt x="885" y="692"/>
                    </a:lnTo>
                    <a:lnTo>
                      <a:pt x="890" y="692"/>
                    </a:lnTo>
                    <a:lnTo>
                      <a:pt x="890" y="692"/>
                    </a:lnTo>
                    <a:lnTo>
                      <a:pt x="894" y="692"/>
                    </a:lnTo>
                    <a:lnTo>
                      <a:pt x="894" y="692"/>
                    </a:lnTo>
                    <a:lnTo>
                      <a:pt x="890" y="692"/>
                    </a:lnTo>
                    <a:lnTo>
                      <a:pt x="890" y="692"/>
                    </a:lnTo>
                    <a:lnTo>
                      <a:pt x="894" y="687"/>
                    </a:lnTo>
                    <a:lnTo>
                      <a:pt x="894" y="687"/>
                    </a:lnTo>
                    <a:lnTo>
                      <a:pt x="894" y="687"/>
                    </a:lnTo>
                    <a:lnTo>
                      <a:pt x="894" y="683"/>
                    </a:lnTo>
                    <a:lnTo>
                      <a:pt x="899" y="683"/>
                    </a:lnTo>
                    <a:lnTo>
                      <a:pt x="899" y="683"/>
                    </a:lnTo>
                    <a:lnTo>
                      <a:pt x="899" y="683"/>
                    </a:lnTo>
                    <a:lnTo>
                      <a:pt x="899" y="687"/>
                    </a:lnTo>
                    <a:lnTo>
                      <a:pt x="899" y="687"/>
                    </a:lnTo>
                    <a:lnTo>
                      <a:pt x="903" y="687"/>
                    </a:lnTo>
                    <a:lnTo>
                      <a:pt x="903" y="687"/>
                    </a:lnTo>
                    <a:lnTo>
                      <a:pt x="903" y="687"/>
                    </a:lnTo>
                    <a:lnTo>
                      <a:pt x="903" y="687"/>
                    </a:lnTo>
                    <a:lnTo>
                      <a:pt x="903" y="687"/>
                    </a:lnTo>
                    <a:lnTo>
                      <a:pt x="903" y="687"/>
                    </a:lnTo>
                    <a:lnTo>
                      <a:pt x="903" y="692"/>
                    </a:lnTo>
                    <a:lnTo>
                      <a:pt x="903" y="692"/>
                    </a:lnTo>
                    <a:lnTo>
                      <a:pt x="899" y="692"/>
                    </a:lnTo>
                    <a:lnTo>
                      <a:pt x="899" y="692"/>
                    </a:lnTo>
                    <a:lnTo>
                      <a:pt x="894" y="696"/>
                    </a:lnTo>
                    <a:lnTo>
                      <a:pt x="890" y="696"/>
                    </a:lnTo>
                    <a:lnTo>
                      <a:pt x="885" y="696"/>
                    </a:lnTo>
                    <a:lnTo>
                      <a:pt x="885" y="696"/>
                    </a:lnTo>
                    <a:lnTo>
                      <a:pt x="885" y="696"/>
                    </a:lnTo>
                    <a:lnTo>
                      <a:pt x="880" y="696"/>
                    </a:lnTo>
                    <a:lnTo>
                      <a:pt x="880" y="696"/>
                    </a:lnTo>
                    <a:lnTo>
                      <a:pt x="880" y="696"/>
                    </a:lnTo>
                    <a:lnTo>
                      <a:pt x="880" y="696"/>
                    </a:lnTo>
                    <a:lnTo>
                      <a:pt x="876" y="696"/>
                    </a:lnTo>
                    <a:lnTo>
                      <a:pt x="876" y="696"/>
                    </a:lnTo>
                    <a:lnTo>
                      <a:pt x="876" y="696"/>
                    </a:lnTo>
                    <a:lnTo>
                      <a:pt x="876" y="692"/>
                    </a:lnTo>
                    <a:lnTo>
                      <a:pt x="876" y="687"/>
                    </a:lnTo>
                    <a:lnTo>
                      <a:pt x="880" y="687"/>
                    </a:lnTo>
                    <a:lnTo>
                      <a:pt x="880" y="687"/>
                    </a:lnTo>
                    <a:lnTo>
                      <a:pt x="885" y="683"/>
                    </a:lnTo>
                    <a:lnTo>
                      <a:pt x="885" y="683"/>
                    </a:lnTo>
                    <a:lnTo>
                      <a:pt x="890" y="678"/>
                    </a:lnTo>
                    <a:lnTo>
                      <a:pt x="894" y="674"/>
                    </a:lnTo>
                    <a:lnTo>
                      <a:pt x="894" y="674"/>
                    </a:lnTo>
                    <a:lnTo>
                      <a:pt x="894" y="674"/>
                    </a:lnTo>
                    <a:lnTo>
                      <a:pt x="899" y="669"/>
                    </a:lnTo>
                    <a:lnTo>
                      <a:pt x="899" y="669"/>
                    </a:lnTo>
                    <a:lnTo>
                      <a:pt x="903" y="669"/>
                    </a:lnTo>
                    <a:lnTo>
                      <a:pt x="903" y="669"/>
                    </a:lnTo>
                    <a:lnTo>
                      <a:pt x="903" y="669"/>
                    </a:lnTo>
                    <a:lnTo>
                      <a:pt x="903" y="674"/>
                    </a:lnTo>
                    <a:lnTo>
                      <a:pt x="903" y="674"/>
                    </a:lnTo>
                    <a:lnTo>
                      <a:pt x="903" y="674"/>
                    </a:lnTo>
                    <a:lnTo>
                      <a:pt x="899" y="678"/>
                    </a:lnTo>
                    <a:lnTo>
                      <a:pt x="899" y="683"/>
                    </a:lnTo>
                    <a:lnTo>
                      <a:pt x="894" y="683"/>
                    </a:lnTo>
                    <a:lnTo>
                      <a:pt x="894" y="683"/>
                    </a:lnTo>
                    <a:lnTo>
                      <a:pt x="894" y="683"/>
                    </a:lnTo>
                    <a:lnTo>
                      <a:pt x="894" y="687"/>
                    </a:lnTo>
                    <a:lnTo>
                      <a:pt x="890" y="687"/>
                    </a:lnTo>
                    <a:lnTo>
                      <a:pt x="890" y="687"/>
                    </a:lnTo>
                    <a:lnTo>
                      <a:pt x="885" y="687"/>
                    </a:lnTo>
                    <a:lnTo>
                      <a:pt x="885" y="692"/>
                    </a:lnTo>
                    <a:moveTo>
                      <a:pt x="849" y="678"/>
                    </a:moveTo>
                    <a:lnTo>
                      <a:pt x="849" y="678"/>
                    </a:lnTo>
                    <a:lnTo>
                      <a:pt x="849" y="678"/>
                    </a:lnTo>
                    <a:lnTo>
                      <a:pt x="849" y="678"/>
                    </a:lnTo>
                    <a:lnTo>
                      <a:pt x="849" y="678"/>
                    </a:lnTo>
                    <a:lnTo>
                      <a:pt x="853" y="678"/>
                    </a:lnTo>
                    <a:lnTo>
                      <a:pt x="853" y="678"/>
                    </a:lnTo>
                    <a:lnTo>
                      <a:pt x="853" y="678"/>
                    </a:lnTo>
                    <a:lnTo>
                      <a:pt x="853" y="678"/>
                    </a:lnTo>
                    <a:lnTo>
                      <a:pt x="853" y="678"/>
                    </a:lnTo>
                    <a:lnTo>
                      <a:pt x="858" y="678"/>
                    </a:lnTo>
                    <a:lnTo>
                      <a:pt x="858" y="678"/>
                    </a:lnTo>
                    <a:lnTo>
                      <a:pt x="862" y="678"/>
                    </a:lnTo>
                    <a:lnTo>
                      <a:pt x="862" y="678"/>
                    </a:lnTo>
                    <a:lnTo>
                      <a:pt x="867" y="678"/>
                    </a:lnTo>
                    <a:lnTo>
                      <a:pt x="871" y="678"/>
                    </a:lnTo>
                    <a:lnTo>
                      <a:pt x="871" y="678"/>
                    </a:lnTo>
                    <a:lnTo>
                      <a:pt x="871" y="678"/>
                    </a:lnTo>
                    <a:lnTo>
                      <a:pt x="876" y="678"/>
                    </a:lnTo>
                    <a:lnTo>
                      <a:pt x="871" y="683"/>
                    </a:lnTo>
                    <a:lnTo>
                      <a:pt x="867" y="683"/>
                    </a:lnTo>
                    <a:lnTo>
                      <a:pt x="862" y="683"/>
                    </a:lnTo>
                    <a:lnTo>
                      <a:pt x="862" y="683"/>
                    </a:lnTo>
                    <a:lnTo>
                      <a:pt x="862" y="687"/>
                    </a:lnTo>
                    <a:lnTo>
                      <a:pt x="862" y="687"/>
                    </a:lnTo>
                    <a:lnTo>
                      <a:pt x="862" y="687"/>
                    </a:lnTo>
                    <a:lnTo>
                      <a:pt x="862" y="687"/>
                    </a:lnTo>
                    <a:lnTo>
                      <a:pt x="862" y="687"/>
                    </a:lnTo>
                    <a:lnTo>
                      <a:pt x="858" y="687"/>
                    </a:lnTo>
                    <a:lnTo>
                      <a:pt x="858" y="687"/>
                    </a:lnTo>
                    <a:lnTo>
                      <a:pt x="858" y="687"/>
                    </a:lnTo>
                    <a:lnTo>
                      <a:pt x="858" y="687"/>
                    </a:lnTo>
                    <a:lnTo>
                      <a:pt x="858" y="687"/>
                    </a:lnTo>
                    <a:lnTo>
                      <a:pt x="858" y="687"/>
                    </a:lnTo>
                    <a:lnTo>
                      <a:pt x="858" y="683"/>
                    </a:lnTo>
                    <a:lnTo>
                      <a:pt x="858" y="683"/>
                    </a:lnTo>
                    <a:lnTo>
                      <a:pt x="858" y="683"/>
                    </a:lnTo>
                    <a:lnTo>
                      <a:pt x="858" y="683"/>
                    </a:lnTo>
                    <a:lnTo>
                      <a:pt x="858" y="683"/>
                    </a:lnTo>
                    <a:lnTo>
                      <a:pt x="858" y="683"/>
                    </a:lnTo>
                    <a:lnTo>
                      <a:pt x="858" y="683"/>
                    </a:lnTo>
                    <a:lnTo>
                      <a:pt x="858" y="683"/>
                    </a:lnTo>
                    <a:lnTo>
                      <a:pt x="858" y="683"/>
                    </a:lnTo>
                    <a:lnTo>
                      <a:pt x="853" y="683"/>
                    </a:lnTo>
                    <a:lnTo>
                      <a:pt x="853" y="683"/>
                    </a:lnTo>
                    <a:lnTo>
                      <a:pt x="853" y="683"/>
                    </a:lnTo>
                    <a:lnTo>
                      <a:pt x="853" y="683"/>
                    </a:lnTo>
                    <a:lnTo>
                      <a:pt x="853" y="683"/>
                    </a:lnTo>
                    <a:lnTo>
                      <a:pt x="849" y="683"/>
                    </a:lnTo>
                    <a:lnTo>
                      <a:pt x="849" y="683"/>
                    </a:lnTo>
                    <a:lnTo>
                      <a:pt x="849" y="683"/>
                    </a:lnTo>
                    <a:lnTo>
                      <a:pt x="849" y="678"/>
                    </a:lnTo>
                    <a:lnTo>
                      <a:pt x="849" y="678"/>
                    </a:lnTo>
                    <a:lnTo>
                      <a:pt x="849" y="678"/>
                    </a:lnTo>
                    <a:lnTo>
                      <a:pt x="849" y="678"/>
                    </a:lnTo>
                    <a:lnTo>
                      <a:pt x="849" y="678"/>
                    </a:lnTo>
                    <a:lnTo>
                      <a:pt x="844" y="678"/>
                    </a:lnTo>
                    <a:lnTo>
                      <a:pt x="844" y="678"/>
                    </a:lnTo>
                    <a:lnTo>
                      <a:pt x="844" y="674"/>
                    </a:lnTo>
                    <a:lnTo>
                      <a:pt x="844" y="674"/>
                    </a:lnTo>
                    <a:lnTo>
                      <a:pt x="844" y="674"/>
                    </a:lnTo>
                    <a:lnTo>
                      <a:pt x="840" y="674"/>
                    </a:lnTo>
                    <a:lnTo>
                      <a:pt x="840" y="674"/>
                    </a:lnTo>
                    <a:lnTo>
                      <a:pt x="844" y="674"/>
                    </a:lnTo>
                    <a:lnTo>
                      <a:pt x="844" y="669"/>
                    </a:lnTo>
                    <a:lnTo>
                      <a:pt x="844" y="669"/>
                    </a:lnTo>
                    <a:lnTo>
                      <a:pt x="849" y="669"/>
                    </a:lnTo>
                    <a:lnTo>
                      <a:pt x="849" y="665"/>
                    </a:lnTo>
                    <a:lnTo>
                      <a:pt x="849" y="669"/>
                    </a:lnTo>
                    <a:lnTo>
                      <a:pt x="849" y="669"/>
                    </a:lnTo>
                    <a:lnTo>
                      <a:pt x="844" y="674"/>
                    </a:lnTo>
                    <a:lnTo>
                      <a:pt x="849" y="674"/>
                    </a:lnTo>
                    <a:lnTo>
                      <a:pt x="849" y="674"/>
                    </a:lnTo>
                    <a:lnTo>
                      <a:pt x="849" y="674"/>
                    </a:lnTo>
                    <a:lnTo>
                      <a:pt x="849" y="678"/>
                    </a:lnTo>
                    <a:lnTo>
                      <a:pt x="849" y="678"/>
                    </a:lnTo>
                    <a:lnTo>
                      <a:pt x="849" y="678"/>
                    </a:lnTo>
                    <a:lnTo>
                      <a:pt x="849" y="678"/>
                    </a:lnTo>
                    <a:moveTo>
                      <a:pt x="673" y="696"/>
                    </a:moveTo>
                    <a:lnTo>
                      <a:pt x="673" y="696"/>
                    </a:lnTo>
                    <a:lnTo>
                      <a:pt x="677" y="696"/>
                    </a:lnTo>
                    <a:lnTo>
                      <a:pt x="682" y="696"/>
                    </a:lnTo>
                    <a:lnTo>
                      <a:pt x="686" y="692"/>
                    </a:lnTo>
                    <a:lnTo>
                      <a:pt x="691" y="692"/>
                    </a:lnTo>
                    <a:lnTo>
                      <a:pt x="695" y="692"/>
                    </a:lnTo>
                    <a:lnTo>
                      <a:pt x="695" y="692"/>
                    </a:lnTo>
                    <a:lnTo>
                      <a:pt x="700" y="687"/>
                    </a:lnTo>
                    <a:lnTo>
                      <a:pt x="700" y="687"/>
                    </a:lnTo>
                    <a:lnTo>
                      <a:pt x="700" y="683"/>
                    </a:lnTo>
                    <a:lnTo>
                      <a:pt x="704" y="683"/>
                    </a:lnTo>
                    <a:lnTo>
                      <a:pt x="709" y="678"/>
                    </a:lnTo>
                    <a:lnTo>
                      <a:pt x="709" y="678"/>
                    </a:lnTo>
                    <a:lnTo>
                      <a:pt x="713" y="678"/>
                    </a:lnTo>
                    <a:lnTo>
                      <a:pt x="718" y="674"/>
                    </a:lnTo>
                    <a:lnTo>
                      <a:pt x="722" y="674"/>
                    </a:lnTo>
                    <a:lnTo>
                      <a:pt x="722" y="674"/>
                    </a:lnTo>
                    <a:lnTo>
                      <a:pt x="727" y="669"/>
                    </a:lnTo>
                    <a:lnTo>
                      <a:pt x="727" y="669"/>
                    </a:lnTo>
                    <a:lnTo>
                      <a:pt x="731" y="669"/>
                    </a:lnTo>
                    <a:lnTo>
                      <a:pt x="736" y="669"/>
                    </a:lnTo>
                    <a:lnTo>
                      <a:pt x="740" y="669"/>
                    </a:lnTo>
                    <a:lnTo>
                      <a:pt x="740" y="665"/>
                    </a:lnTo>
                    <a:lnTo>
                      <a:pt x="745" y="665"/>
                    </a:lnTo>
                    <a:lnTo>
                      <a:pt x="745" y="665"/>
                    </a:lnTo>
                    <a:lnTo>
                      <a:pt x="754" y="660"/>
                    </a:lnTo>
                    <a:lnTo>
                      <a:pt x="759" y="660"/>
                    </a:lnTo>
                    <a:lnTo>
                      <a:pt x="763" y="656"/>
                    </a:lnTo>
                    <a:lnTo>
                      <a:pt x="763" y="656"/>
                    </a:lnTo>
                    <a:lnTo>
                      <a:pt x="768" y="656"/>
                    </a:lnTo>
                    <a:lnTo>
                      <a:pt x="772" y="651"/>
                    </a:lnTo>
                    <a:lnTo>
                      <a:pt x="777" y="647"/>
                    </a:lnTo>
                    <a:lnTo>
                      <a:pt x="781" y="647"/>
                    </a:lnTo>
                    <a:lnTo>
                      <a:pt x="781" y="642"/>
                    </a:lnTo>
                    <a:lnTo>
                      <a:pt x="790" y="638"/>
                    </a:lnTo>
                    <a:lnTo>
                      <a:pt x="790" y="638"/>
                    </a:lnTo>
                    <a:lnTo>
                      <a:pt x="795" y="638"/>
                    </a:lnTo>
                    <a:lnTo>
                      <a:pt x="795" y="638"/>
                    </a:lnTo>
                    <a:lnTo>
                      <a:pt x="799" y="633"/>
                    </a:lnTo>
                    <a:lnTo>
                      <a:pt x="804" y="633"/>
                    </a:lnTo>
                    <a:lnTo>
                      <a:pt x="808" y="633"/>
                    </a:lnTo>
                    <a:lnTo>
                      <a:pt x="813" y="629"/>
                    </a:lnTo>
                    <a:lnTo>
                      <a:pt x="822" y="629"/>
                    </a:lnTo>
                    <a:lnTo>
                      <a:pt x="831" y="624"/>
                    </a:lnTo>
                    <a:lnTo>
                      <a:pt x="840" y="624"/>
                    </a:lnTo>
                    <a:lnTo>
                      <a:pt x="844" y="624"/>
                    </a:lnTo>
                    <a:lnTo>
                      <a:pt x="849" y="624"/>
                    </a:lnTo>
                    <a:lnTo>
                      <a:pt x="849" y="624"/>
                    </a:lnTo>
                    <a:lnTo>
                      <a:pt x="858" y="624"/>
                    </a:lnTo>
                    <a:lnTo>
                      <a:pt x="858" y="629"/>
                    </a:lnTo>
                    <a:lnTo>
                      <a:pt x="862" y="633"/>
                    </a:lnTo>
                    <a:lnTo>
                      <a:pt x="862" y="633"/>
                    </a:lnTo>
                    <a:lnTo>
                      <a:pt x="862" y="633"/>
                    </a:lnTo>
                    <a:lnTo>
                      <a:pt x="862" y="633"/>
                    </a:lnTo>
                    <a:lnTo>
                      <a:pt x="858" y="633"/>
                    </a:lnTo>
                    <a:lnTo>
                      <a:pt x="858" y="633"/>
                    </a:lnTo>
                    <a:lnTo>
                      <a:pt x="862" y="633"/>
                    </a:lnTo>
                    <a:lnTo>
                      <a:pt x="858" y="638"/>
                    </a:lnTo>
                    <a:lnTo>
                      <a:pt x="858" y="642"/>
                    </a:lnTo>
                    <a:lnTo>
                      <a:pt x="853" y="642"/>
                    </a:lnTo>
                    <a:lnTo>
                      <a:pt x="849" y="642"/>
                    </a:lnTo>
                    <a:lnTo>
                      <a:pt x="849" y="642"/>
                    </a:lnTo>
                    <a:lnTo>
                      <a:pt x="849" y="642"/>
                    </a:lnTo>
                    <a:lnTo>
                      <a:pt x="844" y="647"/>
                    </a:lnTo>
                    <a:lnTo>
                      <a:pt x="844" y="647"/>
                    </a:lnTo>
                    <a:lnTo>
                      <a:pt x="840" y="647"/>
                    </a:lnTo>
                    <a:lnTo>
                      <a:pt x="840" y="647"/>
                    </a:lnTo>
                    <a:lnTo>
                      <a:pt x="835" y="647"/>
                    </a:lnTo>
                    <a:lnTo>
                      <a:pt x="835" y="647"/>
                    </a:lnTo>
                    <a:lnTo>
                      <a:pt x="831" y="642"/>
                    </a:lnTo>
                    <a:lnTo>
                      <a:pt x="831" y="642"/>
                    </a:lnTo>
                    <a:lnTo>
                      <a:pt x="831" y="647"/>
                    </a:lnTo>
                    <a:lnTo>
                      <a:pt x="826" y="647"/>
                    </a:lnTo>
                    <a:lnTo>
                      <a:pt x="826" y="647"/>
                    </a:lnTo>
                    <a:lnTo>
                      <a:pt x="822" y="647"/>
                    </a:lnTo>
                    <a:lnTo>
                      <a:pt x="817" y="647"/>
                    </a:lnTo>
                    <a:lnTo>
                      <a:pt x="822" y="647"/>
                    </a:lnTo>
                    <a:lnTo>
                      <a:pt x="822" y="647"/>
                    </a:lnTo>
                    <a:lnTo>
                      <a:pt x="826" y="647"/>
                    </a:lnTo>
                    <a:lnTo>
                      <a:pt x="826" y="647"/>
                    </a:lnTo>
                    <a:lnTo>
                      <a:pt x="831" y="651"/>
                    </a:lnTo>
                    <a:lnTo>
                      <a:pt x="831" y="651"/>
                    </a:lnTo>
                    <a:lnTo>
                      <a:pt x="831" y="651"/>
                    </a:lnTo>
                    <a:lnTo>
                      <a:pt x="831" y="656"/>
                    </a:lnTo>
                    <a:lnTo>
                      <a:pt x="835" y="656"/>
                    </a:lnTo>
                    <a:lnTo>
                      <a:pt x="835" y="651"/>
                    </a:lnTo>
                    <a:lnTo>
                      <a:pt x="840" y="651"/>
                    </a:lnTo>
                    <a:lnTo>
                      <a:pt x="844" y="651"/>
                    </a:lnTo>
                    <a:lnTo>
                      <a:pt x="840" y="651"/>
                    </a:lnTo>
                    <a:lnTo>
                      <a:pt x="844" y="651"/>
                    </a:lnTo>
                    <a:lnTo>
                      <a:pt x="844" y="651"/>
                    </a:lnTo>
                    <a:lnTo>
                      <a:pt x="844" y="656"/>
                    </a:lnTo>
                    <a:lnTo>
                      <a:pt x="844" y="656"/>
                    </a:lnTo>
                    <a:lnTo>
                      <a:pt x="840" y="660"/>
                    </a:lnTo>
                    <a:lnTo>
                      <a:pt x="835" y="660"/>
                    </a:lnTo>
                    <a:lnTo>
                      <a:pt x="831" y="665"/>
                    </a:lnTo>
                    <a:lnTo>
                      <a:pt x="831" y="665"/>
                    </a:lnTo>
                    <a:lnTo>
                      <a:pt x="831" y="665"/>
                    </a:lnTo>
                    <a:lnTo>
                      <a:pt x="835" y="665"/>
                    </a:lnTo>
                    <a:lnTo>
                      <a:pt x="835" y="665"/>
                    </a:lnTo>
                    <a:lnTo>
                      <a:pt x="840" y="665"/>
                    </a:lnTo>
                    <a:lnTo>
                      <a:pt x="835" y="669"/>
                    </a:lnTo>
                    <a:lnTo>
                      <a:pt x="835" y="669"/>
                    </a:lnTo>
                    <a:lnTo>
                      <a:pt x="835" y="669"/>
                    </a:lnTo>
                    <a:lnTo>
                      <a:pt x="835" y="674"/>
                    </a:lnTo>
                    <a:lnTo>
                      <a:pt x="835" y="674"/>
                    </a:lnTo>
                    <a:lnTo>
                      <a:pt x="835" y="678"/>
                    </a:lnTo>
                    <a:lnTo>
                      <a:pt x="835" y="678"/>
                    </a:lnTo>
                    <a:lnTo>
                      <a:pt x="835" y="678"/>
                    </a:lnTo>
                    <a:lnTo>
                      <a:pt x="835" y="678"/>
                    </a:lnTo>
                    <a:lnTo>
                      <a:pt x="835" y="683"/>
                    </a:lnTo>
                    <a:lnTo>
                      <a:pt x="840" y="683"/>
                    </a:lnTo>
                    <a:lnTo>
                      <a:pt x="840" y="683"/>
                    </a:lnTo>
                    <a:lnTo>
                      <a:pt x="844" y="683"/>
                    </a:lnTo>
                    <a:lnTo>
                      <a:pt x="844" y="683"/>
                    </a:lnTo>
                    <a:lnTo>
                      <a:pt x="844" y="683"/>
                    </a:lnTo>
                    <a:lnTo>
                      <a:pt x="840" y="687"/>
                    </a:lnTo>
                    <a:lnTo>
                      <a:pt x="844" y="687"/>
                    </a:lnTo>
                    <a:lnTo>
                      <a:pt x="844" y="687"/>
                    </a:lnTo>
                    <a:lnTo>
                      <a:pt x="844" y="687"/>
                    </a:lnTo>
                    <a:lnTo>
                      <a:pt x="849" y="687"/>
                    </a:lnTo>
                    <a:lnTo>
                      <a:pt x="849" y="692"/>
                    </a:lnTo>
                    <a:lnTo>
                      <a:pt x="849" y="692"/>
                    </a:lnTo>
                    <a:lnTo>
                      <a:pt x="849" y="692"/>
                    </a:lnTo>
                    <a:lnTo>
                      <a:pt x="849" y="692"/>
                    </a:lnTo>
                    <a:lnTo>
                      <a:pt x="853" y="692"/>
                    </a:lnTo>
                    <a:lnTo>
                      <a:pt x="853" y="692"/>
                    </a:lnTo>
                    <a:lnTo>
                      <a:pt x="858" y="692"/>
                    </a:lnTo>
                    <a:lnTo>
                      <a:pt x="858" y="692"/>
                    </a:lnTo>
                    <a:lnTo>
                      <a:pt x="858" y="696"/>
                    </a:lnTo>
                    <a:lnTo>
                      <a:pt x="858" y="692"/>
                    </a:lnTo>
                    <a:lnTo>
                      <a:pt x="862" y="696"/>
                    </a:lnTo>
                    <a:lnTo>
                      <a:pt x="862" y="696"/>
                    </a:lnTo>
                    <a:lnTo>
                      <a:pt x="862" y="696"/>
                    </a:lnTo>
                    <a:lnTo>
                      <a:pt x="867" y="692"/>
                    </a:lnTo>
                    <a:lnTo>
                      <a:pt x="871" y="692"/>
                    </a:lnTo>
                    <a:lnTo>
                      <a:pt x="871" y="692"/>
                    </a:lnTo>
                    <a:lnTo>
                      <a:pt x="871" y="692"/>
                    </a:lnTo>
                    <a:lnTo>
                      <a:pt x="871" y="692"/>
                    </a:lnTo>
                    <a:lnTo>
                      <a:pt x="871" y="696"/>
                    </a:lnTo>
                    <a:lnTo>
                      <a:pt x="871" y="696"/>
                    </a:lnTo>
                    <a:lnTo>
                      <a:pt x="876" y="696"/>
                    </a:lnTo>
                    <a:lnTo>
                      <a:pt x="876" y="696"/>
                    </a:lnTo>
                    <a:lnTo>
                      <a:pt x="876" y="696"/>
                    </a:lnTo>
                    <a:lnTo>
                      <a:pt x="876" y="696"/>
                    </a:lnTo>
                    <a:lnTo>
                      <a:pt x="876" y="701"/>
                    </a:lnTo>
                    <a:lnTo>
                      <a:pt x="876" y="701"/>
                    </a:lnTo>
                    <a:lnTo>
                      <a:pt x="871" y="701"/>
                    </a:lnTo>
                    <a:lnTo>
                      <a:pt x="880" y="701"/>
                    </a:lnTo>
                    <a:lnTo>
                      <a:pt x="880" y="701"/>
                    </a:lnTo>
                    <a:lnTo>
                      <a:pt x="880" y="701"/>
                    </a:lnTo>
                    <a:lnTo>
                      <a:pt x="880" y="701"/>
                    </a:lnTo>
                    <a:lnTo>
                      <a:pt x="876" y="705"/>
                    </a:lnTo>
                    <a:lnTo>
                      <a:pt x="876" y="701"/>
                    </a:lnTo>
                    <a:lnTo>
                      <a:pt x="876" y="701"/>
                    </a:lnTo>
                    <a:lnTo>
                      <a:pt x="871" y="705"/>
                    </a:lnTo>
                    <a:lnTo>
                      <a:pt x="871" y="705"/>
                    </a:lnTo>
                    <a:lnTo>
                      <a:pt x="871" y="705"/>
                    </a:lnTo>
                    <a:lnTo>
                      <a:pt x="867" y="705"/>
                    </a:lnTo>
                    <a:lnTo>
                      <a:pt x="867" y="705"/>
                    </a:lnTo>
                    <a:lnTo>
                      <a:pt x="867" y="705"/>
                    </a:lnTo>
                    <a:lnTo>
                      <a:pt x="862" y="705"/>
                    </a:lnTo>
                    <a:lnTo>
                      <a:pt x="858" y="710"/>
                    </a:lnTo>
                    <a:lnTo>
                      <a:pt x="853" y="710"/>
                    </a:lnTo>
                    <a:lnTo>
                      <a:pt x="849" y="710"/>
                    </a:lnTo>
                    <a:lnTo>
                      <a:pt x="844" y="710"/>
                    </a:lnTo>
                    <a:lnTo>
                      <a:pt x="844" y="710"/>
                    </a:lnTo>
                    <a:lnTo>
                      <a:pt x="844" y="710"/>
                    </a:lnTo>
                    <a:lnTo>
                      <a:pt x="840" y="714"/>
                    </a:lnTo>
                    <a:lnTo>
                      <a:pt x="840" y="714"/>
                    </a:lnTo>
                    <a:lnTo>
                      <a:pt x="840" y="714"/>
                    </a:lnTo>
                    <a:lnTo>
                      <a:pt x="835" y="714"/>
                    </a:lnTo>
                    <a:lnTo>
                      <a:pt x="835" y="710"/>
                    </a:lnTo>
                    <a:lnTo>
                      <a:pt x="835" y="714"/>
                    </a:lnTo>
                    <a:lnTo>
                      <a:pt x="835" y="714"/>
                    </a:lnTo>
                    <a:lnTo>
                      <a:pt x="835" y="714"/>
                    </a:lnTo>
                    <a:lnTo>
                      <a:pt x="835" y="714"/>
                    </a:lnTo>
                    <a:lnTo>
                      <a:pt x="831" y="714"/>
                    </a:lnTo>
                    <a:lnTo>
                      <a:pt x="831" y="714"/>
                    </a:lnTo>
                    <a:lnTo>
                      <a:pt x="831" y="714"/>
                    </a:lnTo>
                    <a:lnTo>
                      <a:pt x="831" y="714"/>
                    </a:lnTo>
                    <a:lnTo>
                      <a:pt x="831" y="714"/>
                    </a:lnTo>
                    <a:lnTo>
                      <a:pt x="831" y="714"/>
                    </a:lnTo>
                    <a:lnTo>
                      <a:pt x="831" y="714"/>
                    </a:lnTo>
                    <a:lnTo>
                      <a:pt x="826" y="714"/>
                    </a:lnTo>
                    <a:lnTo>
                      <a:pt x="826" y="714"/>
                    </a:lnTo>
                    <a:lnTo>
                      <a:pt x="826" y="714"/>
                    </a:lnTo>
                    <a:lnTo>
                      <a:pt x="822" y="714"/>
                    </a:lnTo>
                    <a:lnTo>
                      <a:pt x="822" y="714"/>
                    </a:lnTo>
                    <a:lnTo>
                      <a:pt x="822" y="719"/>
                    </a:lnTo>
                    <a:lnTo>
                      <a:pt x="822" y="719"/>
                    </a:lnTo>
                    <a:lnTo>
                      <a:pt x="822" y="719"/>
                    </a:lnTo>
                    <a:lnTo>
                      <a:pt x="817" y="719"/>
                    </a:lnTo>
                    <a:lnTo>
                      <a:pt x="817" y="723"/>
                    </a:lnTo>
                    <a:lnTo>
                      <a:pt x="813" y="723"/>
                    </a:lnTo>
                    <a:lnTo>
                      <a:pt x="813" y="723"/>
                    </a:lnTo>
                    <a:lnTo>
                      <a:pt x="813" y="728"/>
                    </a:lnTo>
                    <a:lnTo>
                      <a:pt x="808" y="728"/>
                    </a:lnTo>
                    <a:lnTo>
                      <a:pt x="804" y="728"/>
                    </a:lnTo>
                    <a:lnTo>
                      <a:pt x="804" y="728"/>
                    </a:lnTo>
                    <a:lnTo>
                      <a:pt x="804" y="728"/>
                    </a:lnTo>
                    <a:lnTo>
                      <a:pt x="799" y="733"/>
                    </a:lnTo>
                    <a:lnTo>
                      <a:pt x="799" y="733"/>
                    </a:lnTo>
                    <a:lnTo>
                      <a:pt x="799" y="733"/>
                    </a:lnTo>
                    <a:lnTo>
                      <a:pt x="799" y="733"/>
                    </a:lnTo>
                    <a:lnTo>
                      <a:pt x="799" y="733"/>
                    </a:lnTo>
                    <a:lnTo>
                      <a:pt x="799" y="733"/>
                    </a:lnTo>
                    <a:lnTo>
                      <a:pt x="795" y="733"/>
                    </a:lnTo>
                    <a:lnTo>
                      <a:pt x="795" y="733"/>
                    </a:lnTo>
                    <a:lnTo>
                      <a:pt x="795" y="728"/>
                    </a:lnTo>
                    <a:lnTo>
                      <a:pt x="795" y="728"/>
                    </a:lnTo>
                    <a:lnTo>
                      <a:pt x="795" y="728"/>
                    </a:lnTo>
                    <a:lnTo>
                      <a:pt x="795" y="728"/>
                    </a:lnTo>
                    <a:lnTo>
                      <a:pt x="790" y="728"/>
                    </a:lnTo>
                    <a:lnTo>
                      <a:pt x="790" y="728"/>
                    </a:lnTo>
                    <a:lnTo>
                      <a:pt x="795" y="723"/>
                    </a:lnTo>
                    <a:lnTo>
                      <a:pt x="795" y="719"/>
                    </a:lnTo>
                    <a:lnTo>
                      <a:pt x="795" y="714"/>
                    </a:lnTo>
                    <a:lnTo>
                      <a:pt x="804" y="714"/>
                    </a:lnTo>
                    <a:lnTo>
                      <a:pt x="799" y="714"/>
                    </a:lnTo>
                    <a:lnTo>
                      <a:pt x="795" y="714"/>
                    </a:lnTo>
                    <a:lnTo>
                      <a:pt x="799" y="714"/>
                    </a:lnTo>
                    <a:lnTo>
                      <a:pt x="799" y="714"/>
                    </a:lnTo>
                    <a:lnTo>
                      <a:pt x="799" y="714"/>
                    </a:lnTo>
                    <a:lnTo>
                      <a:pt x="799" y="710"/>
                    </a:lnTo>
                    <a:lnTo>
                      <a:pt x="804" y="710"/>
                    </a:lnTo>
                    <a:lnTo>
                      <a:pt x="804" y="710"/>
                    </a:lnTo>
                    <a:lnTo>
                      <a:pt x="808" y="710"/>
                    </a:lnTo>
                    <a:lnTo>
                      <a:pt x="808" y="710"/>
                    </a:lnTo>
                    <a:lnTo>
                      <a:pt x="808" y="710"/>
                    </a:lnTo>
                    <a:lnTo>
                      <a:pt x="808" y="710"/>
                    </a:lnTo>
                    <a:lnTo>
                      <a:pt x="804" y="710"/>
                    </a:lnTo>
                    <a:lnTo>
                      <a:pt x="804" y="710"/>
                    </a:lnTo>
                    <a:lnTo>
                      <a:pt x="808" y="710"/>
                    </a:lnTo>
                    <a:lnTo>
                      <a:pt x="822" y="701"/>
                    </a:lnTo>
                    <a:lnTo>
                      <a:pt x="822" y="701"/>
                    </a:lnTo>
                    <a:lnTo>
                      <a:pt x="826" y="701"/>
                    </a:lnTo>
                    <a:lnTo>
                      <a:pt x="831" y="701"/>
                    </a:lnTo>
                    <a:lnTo>
                      <a:pt x="831" y="701"/>
                    </a:lnTo>
                    <a:lnTo>
                      <a:pt x="831" y="701"/>
                    </a:lnTo>
                    <a:lnTo>
                      <a:pt x="831" y="701"/>
                    </a:lnTo>
                    <a:lnTo>
                      <a:pt x="831" y="701"/>
                    </a:lnTo>
                    <a:lnTo>
                      <a:pt x="831" y="701"/>
                    </a:lnTo>
                    <a:lnTo>
                      <a:pt x="831" y="701"/>
                    </a:lnTo>
                    <a:lnTo>
                      <a:pt x="831" y="705"/>
                    </a:lnTo>
                    <a:lnTo>
                      <a:pt x="831" y="705"/>
                    </a:lnTo>
                    <a:lnTo>
                      <a:pt x="831" y="701"/>
                    </a:lnTo>
                    <a:lnTo>
                      <a:pt x="835" y="701"/>
                    </a:lnTo>
                    <a:lnTo>
                      <a:pt x="840" y="701"/>
                    </a:lnTo>
                    <a:lnTo>
                      <a:pt x="844" y="701"/>
                    </a:lnTo>
                    <a:lnTo>
                      <a:pt x="844" y="701"/>
                    </a:lnTo>
                    <a:lnTo>
                      <a:pt x="840" y="696"/>
                    </a:lnTo>
                    <a:lnTo>
                      <a:pt x="835" y="696"/>
                    </a:lnTo>
                    <a:lnTo>
                      <a:pt x="835" y="696"/>
                    </a:lnTo>
                    <a:lnTo>
                      <a:pt x="831" y="696"/>
                    </a:lnTo>
                    <a:lnTo>
                      <a:pt x="826" y="696"/>
                    </a:lnTo>
                    <a:lnTo>
                      <a:pt x="826" y="696"/>
                    </a:lnTo>
                    <a:lnTo>
                      <a:pt x="826" y="701"/>
                    </a:lnTo>
                    <a:lnTo>
                      <a:pt x="822" y="696"/>
                    </a:lnTo>
                    <a:lnTo>
                      <a:pt x="822" y="696"/>
                    </a:lnTo>
                    <a:lnTo>
                      <a:pt x="822" y="696"/>
                    </a:lnTo>
                    <a:lnTo>
                      <a:pt x="826" y="696"/>
                    </a:lnTo>
                    <a:lnTo>
                      <a:pt x="831" y="692"/>
                    </a:lnTo>
                    <a:lnTo>
                      <a:pt x="835" y="692"/>
                    </a:lnTo>
                    <a:lnTo>
                      <a:pt x="835" y="692"/>
                    </a:lnTo>
                    <a:lnTo>
                      <a:pt x="835" y="687"/>
                    </a:lnTo>
                    <a:lnTo>
                      <a:pt x="835" y="692"/>
                    </a:lnTo>
                    <a:lnTo>
                      <a:pt x="831" y="692"/>
                    </a:lnTo>
                    <a:lnTo>
                      <a:pt x="831" y="687"/>
                    </a:lnTo>
                    <a:lnTo>
                      <a:pt x="831" y="687"/>
                    </a:lnTo>
                    <a:lnTo>
                      <a:pt x="831" y="687"/>
                    </a:lnTo>
                    <a:lnTo>
                      <a:pt x="831" y="692"/>
                    </a:lnTo>
                    <a:lnTo>
                      <a:pt x="826" y="692"/>
                    </a:lnTo>
                    <a:lnTo>
                      <a:pt x="826" y="692"/>
                    </a:lnTo>
                    <a:lnTo>
                      <a:pt x="822" y="696"/>
                    </a:lnTo>
                    <a:lnTo>
                      <a:pt x="817" y="696"/>
                    </a:lnTo>
                    <a:lnTo>
                      <a:pt x="813" y="696"/>
                    </a:lnTo>
                    <a:lnTo>
                      <a:pt x="808" y="701"/>
                    </a:lnTo>
                    <a:lnTo>
                      <a:pt x="804" y="701"/>
                    </a:lnTo>
                    <a:lnTo>
                      <a:pt x="804" y="696"/>
                    </a:lnTo>
                    <a:lnTo>
                      <a:pt x="804" y="696"/>
                    </a:lnTo>
                    <a:lnTo>
                      <a:pt x="808" y="696"/>
                    </a:lnTo>
                    <a:lnTo>
                      <a:pt x="804" y="696"/>
                    </a:lnTo>
                    <a:lnTo>
                      <a:pt x="804" y="696"/>
                    </a:lnTo>
                    <a:lnTo>
                      <a:pt x="804" y="696"/>
                    </a:lnTo>
                    <a:lnTo>
                      <a:pt x="804" y="701"/>
                    </a:lnTo>
                    <a:lnTo>
                      <a:pt x="804" y="701"/>
                    </a:lnTo>
                    <a:lnTo>
                      <a:pt x="799" y="701"/>
                    </a:lnTo>
                    <a:lnTo>
                      <a:pt x="799" y="701"/>
                    </a:lnTo>
                    <a:lnTo>
                      <a:pt x="799" y="701"/>
                    </a:lnTo>
                    <a:lnTo>
                      <a:pt x="795" y="701"/>
                    </a:lnTo>
                    <a:lnTo>
                      <a:pt x="795" y="701"/>
                    </a:lnTo>
                    <a:lnTo>
                      <a:pt x="790" y="701"/>
                    </a:lnTo>
                    <a:lnTo>
                      <a:pt x="790" y="701"/>
                    </a:lnTo>
                    <a:lnTo>
                      <a:pt x="790" y="701"/>
                    </a:lnTo>
                    <a:lnTo>
                      <a:pt x="790" y="701"/>
                    </a:lnTo>
                    <a:lnTo>
                      <a:pt x="790" y="701"/>
                    </a:lnTo>
                    <a:lnTo>
                      <a:pt x="790" y="701"/>
                    </a:lnTo>
                    <a:lnTo>
                      <a:pt x="786" y="701"/>
                    </a:lnTo>
                    <a:lnTo>
                      <a:pt x="786" y="701"/>
                    </a:lnTo>
                    <a:lnTo>
                      <a:pt x="786" y="701"/>
                    </a:lnTo>
                    <a:lnTo>
                      <a:pt x="786" y="701"/>
                    </a:lnTo>
                    <a:lnTo>
                      <a:pt x="786" y="701"/>
                    </a:lnTo>
                    <a:lnTo>
                      <a:pt x="786" y="701"/>
                    </a:lnTo>
                    <a:lnTo>
                      <a:pt x="786" y="701"/>
                    </a:lnTo>
                    <a:lnTo>
                      <a:pt x="786" y="701"/>
                    </a:lnTo>
                    <a:lnTo>
                      <a:pt x="786" y="696"/>
                    </a:lnTo>
                    <a:lnTo>
                      <a:pt x="786" y="696"/>
                    </a:lnTo>
                    <a:lnTo>
                      <a:pt x="786" y="696"/>
                    </a:lnTo>
                    <a:lnTo>
                      <a:pt x="786" y="696"/>
                    </a:lnTo>
                    <a:lnTo>
                      <a:pt x="786" y="696"/>
                    </a:lnTo>
                    <a:lnTo>
                      <a:pt x="786" y="696"/>
                    </a:lnTo>
                    <a:lnTo>
                      <a:pt x="786" y="696"/>
                    </a:lnTo>
                    <a:lnTo>
                      <a:pt x="786" y="696"/>
                    </a:lnTo>
                    <a:lnTo>
                      <a:pt x="786" y="692"/>
                    </a:lnTo>
                    <a:lnTo>
                      <a:pt x="786" y="692"/>
                    </a:lnTo>
                    <a:lnTo>
                      <a:pt x="786" y="692"/>
                    </a:lnTo>
                    <a:lnTo>
                      <a:pt x="786" y="692"/>
                    </a:lnTo>
                    <a:lnTo>
                      <a:pt x="786" y="692"/>
                    </a:lnTo>
                    <a:lnTo>
                      <a:pt x="786" y="692"/>
                    </a:lnTo>
                    <a:lnTo>
                      <a:pt x="786" y="692"/>
                    </a:lnTo>
                    <a:lnTo>
                      <a:pt x="786" y="692"/>
                    </a:lnTo>
                    <a:lnTo>
                      <a:pt x="786" y="692"/>
                    </a:lnTo>
                    <a:lnTo>
                      <a:pt x="786" y="692"/>
                    </a:lnTo>
                    <a:lnTo>
                      <a:pt x="786" y="692"/>
                    </a:lnTo>
                    <a:lnTo>
                      <a:pt x="781" y="692"/>
                    </a:lnTo>
                    <a:lnTo>
                      <a:pt x="781" y="692"/>
                    </a:lnTo>
                    <a:lnTo>
                      <a:pt x="781" y="687"/>
                    </a:lnTo>
                    <a:lnTo>
                      <a:pt x="781" y="687"/>
                    </a:lnTo>
                    <a:lnTo>
                      <a:pt x="786" y="687"/>
                    </a:lnTo>
                    <a:lnTo>
                      <a:pt x="786" y="687"/>
                    </a:lnTo>
                    <a:lnTo>
                      <a:pt x="786" y="687"/>
                    </a:lnTo>
                    <a:lnTo>
                      <a:pt x="786" y="687"/>
                    </a:lnTo>
                    <a:lnTo>
                      <a:pt x="786" y="687"/>
                    </a:lnTo>
                    <a:lnTo>
                      <a:pt x="786" y="687"/>
                    </a:lnTo>
                    <a:lnTo>
                      <a:pt x="786" y="687"/>
                    </a:lnTo>
                    <a:lnTo>
                      <a:pt x="786" y="683"/>
                    </a:lnTo>
                    <a:lnTo>
                      <a:pt x="786" y="683"/>
                    </a:lnTo>
                    <a:lnTo>
                      <a:pt x="786" y="678"/>
                    </a:lnTo>
                    <a:lnTo>
                      <a:pt x="790" y="678"/>
                    </a:lnTo>
                    <a:lnTo>
                      <a:pt x="790" y="674"/>
                    </a:lnTo>
                    <a:lnTo>
                      <a:pt x="790" y="674"/>
                    </a:lnTo>
                    <a:lnTo>
                      <a:pt x="790" y="669"/>
                    </a:lnTo>
                    <a:lnTo>
                      <a:pt x="795" y="665"/>
                    </a:lnTo>
                    <a:lnTo>
                      <a:pt x="795" y="665"/>
                    </a:lnTo>
                    <a:lnTo>
                      <a:pt x="795" y="660"/>
                    </a:lnTo>
                    <a:lnTo>
                      <a:pt x="795" y="660"/>
                    </a:lnTo>
                    <a:lnTo>
                      <a:pt x="790" y="656"/>
                    </a:lnTo>
                    <a:lnTo>
                      <a:pt x="790" y="656"/>
                    </a:lnTo>
                    <a:lnTo>
                      <a:pt x="790" y="656"/>
                    </a:lnTo>
                    <a:lnTo>
                      <a:pt x="790" y="660"/>
                    </a:lnTo>
                    <a:lnTo>
                      <a:pt x="786" y="660"/>
                    </a:lnTo>
                    <a:lnTo>
                      <a:pt x="786" y="660"/>
                    </a:lnTo>
                    <a:lnTo>
                      <a:pt x="781" y="660"/>
                    </a:lnTo>
                    <a:lnTo>
                      <a:pt x="781" y="660"/>
                    </a:lnTo>
                    <a:lnTo>
                      <a:pt x="781" y="660"/>
                    </a:lnTo>
                    <a:lnTo>
                      <a:pt x="781" y="660"/>
                    </a:lnTo>
                    <a:lnTo>
                      <a:pt x="777" y="660"/>
                    </a:lnTo>
                    <a:lnTo>
                      <a:pt x="781" y="656"/>
                    </a:lnTo>
                    <a:lnTo>
                      <a:pt x="781" y="656"/>
                    </a:lnTo>
                    <a:lnTo>
                      <a:pt x="777" y="656"/>
                    </a:lnTo>
                    <a:lnTo>
                      <a:pt x="777" y="656"/>
                    </a:lnTo>
                    <a:lnTo>
                      <a:pt x="777" y="656"/>
                    </a:lnTo>
                    <a:lnTo>
                      <a:pt x="777" y="656"/>
                    </a:lnTo>
                    <a:lnTo>
                      <a:pt x="772" y="660"/>
                    </a:lnTo>
                    <a:lnTo>
                      <a:pt x="768" y="660"/>
                    </a:lnTo>
                    <a:lnTo>
                      <a:pt x="768" y="665"/>
                    </a:lnTo>
                    <a:lnTo>
                      <a:pt x="763" y="665"/>
                    </a:lnTo>
                    <a:lnTo>
                      <a:pt x="759" y="669"/>
                    </a:lnTo>
                    <a:lnTo>
                      <a:pt x="759" y="669"/>
                    </a:lnTo>
                    <a:lnTo>
                      <a:pt x="754" y="674"/>
                    </a:lnTo>
                    <a:lnTo>
                      <a:pt x="754" y="674"/>
                    </a:lnTo>
                    <a:lnTo>
                      <a:pt x="749" y="678"/>
                    </a:lnTo>
                    <a:lnTo>
                      <a:pt x="749" y="678"/>
                    </a:lnTo>
                    <a:lnTo>
                      <a:pt x="749" y="683"/>
                    </a:lnTo>
                    <a:lnTo>
                      <a:pt x="749" y="683"/>
                    </a:lnTo>
                    <a:lnTo>
                      <a:pt x="749" y="683"/>
                    </a:lnTo>
                    <a:lnTo>
                      <a:pt x="749" y="683"/>
                    </a:lnTo>
                    <a:lnTo>
                      <a:pt x="745" y="683"/>
                    </a:lnTo>
                    <a:lnTo>
                      <a:pt x="745" y="687"/>
                    </a:lnTo>
                    <a:lnTo>
                      <a:pt x="745" y="687"/>
                    </a:lnTo>
                    <a:lnTo>
                      <a:pt x="745" y="687"/>
                    </a:lnTo>
                    <a:lnTo>
                      <a:pt x="740" y="687"/>
                    </a:lnTo>
                    <a:lnTo>
                      <a:pt x="740" y="692"/>
                    </a:lnTo>
                    <a:lnTo>
                      <a:pt x="736" y="692"/>
                    </a:lnTo>
                    <a:lnTo>
                      <a:pt x="736" y="692"/>
                    </a:lnTo>
                    <a:lnTo>
                      <a:pt x="736" y="692"/>
                    </a:lnTo>
                    <a:lnTo>
                      <a:pt x="736" y="692"/>
                    </a:lnTo>
                    <a:lnTo>
                      <a:pt x="736" y="692"/>
                    </a:lnTo>
                    <a:lnTo>
                      <a:pt x="736" y="692"/>
                    </a:lnTo>
                    <a:lnTo>
                      <a:pt x="736" y="692"/>
                    </a:lnTo>
                    <a:lnTo>
                      <a:pt x="736" y="696"/>
                    </a:lnTo>
                    <a:lnTo>
                      <a:pt x="731" y="696"/>
                    </a:lnTo>
                    <a:lnTo>
                      <a:pt x="731" y="696"/>
                    </a:lnTo>
                    <a:lnTo>
                      <a:pt x="731" y="696"/>
                    </a:lnTo>
                    <a:lnTo>
                      <a:pt x="731" y="696"/>
                    </a:lnTo>
                    <a:lnTo>
                      <a:pt x="731" y="692"/>
                    </a:lnTo>
                    <a:lnTo>
                      <a:pt x="731" y="696"/>
                    </a:lnTo>
                    <a:lnTo>
                      <a:pt x="731" y="696"/>
                    </a:lnTo>
                    <a:lnTo>
                      <a:pt x="727" y="696"/>
                    </a:lnTo>
                    <a:lnTo>
                      <a:pt x="727" y="696"/>
                    </a:lnTo>
                    <a:lnTo>
                      <a:pt x="727" y="696"/>
                    </a:lnTo>
                    <a:lnTo>
                      <a:pt x="722" y="701"/>
                    </a:lnTo>
                    <a:lnTo>
                      <a:pt x="713" y="701"/>
                    </a:lnTo>
                    <a:lnTo>
                      <a:pt x="709" y="701"/>
                    </a:lnTo>
                    <a:lnTo>
                      <a:pt x="704" y="701"/>
                    </a:lnTo>
                    <a:lnTo>
                      <a:pt x="695" y="701"/>
                    </a:lnTo>
                    <a:lnTo>
                      <a:pt x="691" y="696"/>
                    </a:lnTo>
                    <a:lnTo>
                      <a:pt x="686" y="696"/>
                    </a:lnTo>
                    <a:lnTo>
                      <a:pt x="677" y="696"/>
                    </a:lnTo>
                    <a:lnTo>
                      <a:pt x="677" y="696"/>
                    </a:lnTo>
                    <a:lnTo>
                      <a:pt x="673" y="696"/>
                    </a:lnTo>
                    <a:moveTo>
                      <a:pt x="899" y="629"/>
                    </a:moveTo>
                    <a:lnTo>
                      <a:pt x="899" y="629"/>
                    </a:lnTo>
                    <a:lnTo>
                      <a:pt x="894" y="629"/>
                    </a:lnTo>
                    <a:lnTo>
                      <a:pt x="890" y="629"/>
                    </a:lnTo>
                    <a:lnTo>
                      <a:pt x="885" y="629"/>
                    </a:lnTo>
                    <a:lnTo>
                      <a:pt x="885" y="624"/>
                    </a:lnTo>
                    <a:lnTo>
                      <a:pt x="876" y="624"/>
                    </a:lnTo>
                    <a:lnTo>
                      <a:pt x="876" y="619"/>
                    </a:lnTo>
                    <a:lnTo>
                      <a:pt x="876" y="619"/>
                    </a:lnTo>
                    <a:lnTo>
                      <a:pt x="876" y="619"/>
                    </a:lnTo>
                    <a:lnTo>
                      <a:pt x="876" y="619"/>
                    </a:lnTo>
                    <a:lnTo>
                      <a:pt x="867" y="615"/>
                    </a:lnTo>
                    <a:lnTo>
                      <a:pt x="867" y="610"/>
                    </a:lnTo>
                    <a:lnTo>
                      <a:pt x="871" y="610"/>
                    </a:lnTo>
                    <a:lnTo>
                      <a:pt x="871" y="610"/>
                    </a:lnTo>
                    <a:lnTo>
                      <a:pt x="876" y="610"/>
                    </a:lnTo>
                    <a:lnTo>
                      <a:pt x="880" y="615"/>
                    </a:lnTo>
                    <a:lnTo>
                      <a:pt x="885" y="615"/>
                    </a:lnTo>
                    <a:lnTo>
                      <a:pt x="885" y="615"/>
                    </a:lnTo>
                    <a:lnTo>
                      <a:pt x="890" y="615"/>
                    </a:lnTo>
                    <a:lnTo>
                      <a:pt x="894" y="619"/>
                    </a:lnTo>
                    <a:lnTo>
                      <a:pt x="899" y="624"/>
                    </a:lnTo>
                    <a:lnTo>
                      <a:pt x="899" y="624"/>
                    </a:lnTo>
                    <a:lnTo>
                      <a:pt x="903" y="624"/>
                    </a:lnTo>
                    <a:lnTo>
                      <a:pt x="903" y="629"/>
                    </a:lnTo>
                    <a:lnTo>
                      <a:pt x="903" y="629"/>
                    </a:lnTo>
                    <a:lnTo>
                      <a:pt x="899" y="629"/>
                    </a:lnTo>
                    <a:lnTo>
                      <a:pt x="899" y="629"/>
                    </a:lnTo>
                    <a:moveTo>
                      <a:pt x="22" y="529"/>
                    </a:moveTo>
                    <a:lnTo>
                      <a:pt x="22" y="529"/>
                    </a:lnTo>
                    <a:lnTo>
                      <a:pt x="27" y="534"/>
                    </a:lnTo>
                    <a:lnTo>
                      <a:pt x="31" y="534"/>
                    </a:lnTo>
                    <a:lnTo>
                      <a:pt x="36" y="534"/>
                    </a:lnTo>
                    <a:lnTo>
                      <a:pt x="36" y="538"/>
                    </a:lnTo>
                    <a:lnTo>
                      <a:pt x="40" y="538"/>
                    </a:lnTo>
                    <a:lnTo>
                      <a:pt x="40" y="538"/>
                    </a:lnTo>
                    <a:lnTo>
                      <a:pt x="40" y="538"/>
                    </a:lnTo>
                    <a:lnTo>
                      <a:pt x="36" y="543"/>
                    </a:lnTo>
                    <a:lnTo>
                      <a:pt x="36" y="543"/>
                    </a:lnTo>
                    <a:lnTo>
                      <a:pt x="36" y="547"/>
                    </a:lnTo>
                    <a:lnTo>
                      <a:pt x="36" y="547"/>
                    </a:lnTo>
                    <a:lnTo>
                      <a:pt x="36" y="552"/>
                    </a:lnTo>
                    <a:lnTo>
                      <a:pt x="36" y="552"/>
                    </a:lnTo>
                    <a:lnTo>
                      <a:pt x="36" y="552"/>
                    </a:lnTo>
                    <a:lnTo>
                      <a:pt x="31" y="552"/>
                    </a:lnTo>
                    <a:lnTo>
                      <a:pt x="36" y="556"/>
                    </a:lnTo>
                    <a:lnTo>
                      <a:pt x="36" y="556"/>
                    </a:lnTo>
                    <a:lnTo>
                      <a:pt x="36" y="561"/>
                    </a:lnTo>
                    <a:lnTo>
                      <a:pt x="40" y="561"/>
                    </a:lnTo>
                    <a:lnTo>
                      <a:pt x="40" y="561"/>
                    </a:lnTo>
                    <a:lnTo>
                      <a:pt x="40" y="561"/>
                    </a:lnTo>
                    <a:lnTo>
                      <a:pt x="40" y="565"/>
                    </a:lnTo>
                    <a:lnTo>
                      <a:pt x="36" y="565"/>
                    </a:lnTo>
                    <a:lnTo>
                      <a:pt x="36" y="570"/>
                    </a:lnTo>
                    <a:lnTo>
                      <a:pt x="36" y="574"/>
                    </a:lnTo>
                    <a:lnTo>
                      <a:pt x="36" y="574"/>
                    </a:lnTo>
                    <a:lnTo>
                      <a:pt x="36" y="570"/>
                    </a:lnTo>
                    <a:lnTo>
                      <a:pt x="36" y="570"/>
                    </a:lnTo>
                    <a:lnTo>
                      <a:pt x="36" y="570"/>
                    </a:lnTo>
                    <a:lnTo>
                      <a:pt x="36" y="570"/>
                    </a:lnTo>
                    <a:lnTo>
                      <a:pt x="36" y="574"/>
                    </a:lnTo>
                    <a:lnTo>
                      <a:pt x="36" y="574"/>
                    </a:lnTo>
                    <a:lnTo>
                      <a:pt x="36" y="579"/>
                    </a:lnTo>
                    <a:lnTo>
                      <a:pt x="31" y="579"/>
                    </a:lnTo>
                    <a:lnTo>
                      <a:pt x="31" y="574"/>
                    </a:lnTo>
                    <a:lnTo>
                      <a:pt x="31" y="579"/>
                    </a:lnTo>
                    <a:lnTo>
                      <a:pt x="31" y="579"/>
                    </a:lnTo>
                    <a:lnTo>
                      <a:pt x="27" y="579"/>
                    </a:lnTo>
                    <a:lnTo>
                      <a:pt x="27" y="579"/>
                    </a:lnTo>
                    <a:lnTo>
                      <a:pt x="27" y="574"/>
                    </a:lnTo>
                    <a:lnTo>
                      <a:pt x="22" y="574"/>
                    </a:lnTo>
                    <a:lnTo>
                      <a:pt x="22" y="574"/>
                    </a:lnTo>
                    <a:lnTo>
                      <a:pt x="18" y="570"/>
                    </a:lnTo>
                    <a:lnTo>
                      <a:pt x="18" y="570"/>
                    </a:lnTo>
                    <a:lnTo>
                      <a:pt x="18" y="570"/>
                    </a:lnTo>
                    <a:lnTo>
                      <a:pt x="18" y="565"/>
                    </a:lnTo>
                    <a:lnTo>
                      <a:pt x="18" y="565"/>
                    </a:lnTo>
                    <a:lnTo>
                      <a:pt x="18" y="565"/>
                    </a:lnTo>
                    <a:lnTo>
                      <a:pt x="22" y="565"/>
                    </a:lnTo>
                    <a:lnTo>
                      <a:pt x="22" y="561"/>
                    </a:lnTo>
                    <a:lnTo>
                      <a:pt x="27" y="561"/>
                    </a:lnTo>
                    <a:lnTo>
                      <a:pt x="27" y="561"/>
                    </a:lnTo>
                    <a:lnTo>
                      <a:pt x="27" y="561"/>
                    </a:lnTo>
                    <a:lnTo>
                      <a:pt x="27" y="561"/>
                    </a:lnTo>
                    <a:lnTo>
                      <a:pt x="27" y="561"/>
                    </a:lnTo>
                    <a:lnTo>
                      <a:pt x="27" y="561"/>
                    </a:lnTo>
                    <a:lnTo>
                      <a:pt x="22" y="561"/>
                    </a:lnTo>
                    <a:lnTo>
                      <a:pt x="22" y="561"/>
                    </a:lnTo>
                    <a:lnTo>
                      <a:pt x="18" y="565"/>
                    </a:lnTo>
                    <a:lnTo>
                      <a:pt x="18" y="561"/>
                    </a:lnTo>
                    <a:lnTo>
                      <a:pt x="13" y="565"/>
                    </a:lnTo>
                    <a:lnTo>
                      <a:pt x="13" y="565"/>
                    </a:lnTo>
                    <a:lnTo>
                      <a:pt x="13" y="565"/>
                    </a:lnTo>
                    <a:lnTo>
                      <a:pt x="13" y="561"/>
                    </a:lnTo>
                    <a:lnTo>
                      <a:pt x="13" y="561"/>
                    </a:lnTo>
                    <a:lnTo>
                      <a:pt x="13" y="561"/>
                    </a:lnTo>
                    <a:lnTo>
                      <a:pt x="13" y="561"/>
                    </a:lnTo>
                    <a:lnTo>
                      <a:pt x="18" y="561"/>
                    </a:lnTo>
                    <a:lnTo>
                      <a:pt x="18" y="556"/>
                    </a:lnTo>
                    <a:lnTo>
                      <a:pt x="18" y="556"/>
                    </a:lnTo>
                    <a:lnTo>
                      <a:pt x="18" y="556"/>
                    </a:lnTo>
                    <a:lnTo>
                      <a:pt x="18" y="556"/>
                    </a:lnTo>
                    <a:lnTo>
                      <a:pt x="13" y="556"/>
                    </a:lnTo>
                    <a:lnTo>
                      <a:pt x="13" y="556"/>
                    </a:lnTo>
                    <a:lnTo>
                      <a:pt x="13" y="556"/>
                    </a:lnTo>
                    <a:lnTo>
                      <a:pt x="13" y="556"/>
                    </a:lnTo>
                    <a:lnTo>
                      <a:pt x="18" y="556"/>
                    </a:lnTo>
                    <a:lnTo>
                      <a:pt x="18" y="556"/>
                    </a:lnTo>
                    <a:lnTo>
                      <a:pt x="13" y="556"/>
                    </a:lnTo>
                    <a:lnTo>
                      <a:pt x="13" y="556"/>
                    </a:lnTo>
                    <a:lnTo>
                      <a:pt x="13" y="552"/>
                    </a:lnTo>
                    <a:lnTo>
                      <a:pt x="13" y="552"/>
                    </a:lnTo>
                    <a:lnTo>
                      <a:pt x="13" y="552"/>
                    </a:lnTo>
                    <a:lnTo>
                      <a:pt x="13" y="552"/>
                    </a:lnTo>
                    <a:lnTo>
                      <a:pt x="13" y="552"/>
                    </a:lnTo>
                    <a:lnTo>
                      <a:pt x="13" y="552"/>
                    </a:lnTo>
                    <a:lnTo>
                      <a:pt x="13" y="552"/>
                    </a:lnTo>
                    <a:lnTo>
                      <a:pt x="9" y="552"/>
                    </a:lnTo>
                    <a:lnTo>
                      <a:pt x="9" y="552"/>
                    </a:lnTo>
                    <a:lnTo>
                      <a:pt x="9" y="552"/>
                    </a:lnTo>
                    <a:lnTo>
                      <a:pt x="9" y="552"/>
                    </a:lnTo>
                    <a:lnTo>
                      <a:pt x="9" y="552"/>
                    </a:lnTo>
                    <a:lnTo>
                      <a:pt x="9" y="552"/>
                    </a:lnTo>
                    <a:lnTo>
                      <a:pt x="13" y="552"/>
                    </a:lnTo>
                    <a:lnTo>
                      <a:pt x="13" y="547"/>
                    </a:lnTo>
                    <a:lnTo>
                      <a:pt x="13" y="547"/>
                    </a:lnTo>
                    <a:lnTo>
                      <a:pt x="18" y="547"/>
                    </a:lnTo>
                    <a:lnTo>
                      <a:pt x="18" y="547"/>
                    </a:lnTo>
                    <a:lnTo>
                      <a:pt x="18" y="547"/>
                    </a:lnTo>
                    <a:lnTo>
                      <a:pt x="13" y="547"/>
                    </a:lnTo>
                    <a:lnTo>
                      <a:pt x="13" y="547"/>
                    </a:lnTo>
                    <a:lnTo>
                      <a:pt x="13" y="547"/>
                    </a:lnTo>
                    <a:lnTo>
                      <a:pt x="13" y="547"/>
                    </a:lnTo>
                    <a:lnTo>
                      <a:pt x="13" y="547"/>
                    </a:lnTo>
                    <a:lnTo>
                      <a:pt x="13" y="543"/>
                    </a:lnTo>
                    <a:lnTo>
                      <a:pt x="13" y="543"/>
                    </a:lnTo>
                    <a:lnTo>
                      <a:pt x="13" y="543"/>
                    </a:lnTo>
                    <a:lnTo>
                      <a:pt x="13" y="543"/>
                    </a:lnTo>
                    <a:lnTo>
                      <a:pt x="13" y="543"/>
                    </a:lnTo>
                    <a:lnTo>
                      <a:pt x="13" y="543"/>
                    </a:lnTo>
                    <a:lnTo>
                      <a:pt x="13" y="543"/>
                    </a:lnTo>
                    <a:lnTo>
                      <a:pt x="9" y="543"/>
                    </a:lnTo>
                    <a:lnTo>
                      <a:pt x="9" y="543"/>
                    </a:lnTo>
                    <a:lnTo>
                      <a:pt x="9" y="543"/>
                    </a:lnTo>
                    <a:lnTo>
                      <a:pt x="9" y="543"/>
                    </a:lnTo>
                    <a:lnTo>
                      <a:pt x="9" y="543"/>
                    </a:lnTo>
                    <a:lnTo>
                      <a:pt x="13" y="538"/>
                    </a:lnTo>
                    <a:lnTo>
                      <a:pt x="13" y="538"/>
                    </a:lnTo>
                    <a:lnTo>
                      <a:pt x="13" y="538"/>
                    </a:lnTo>
                    <a:lnTo>
                      <a:pt x="13" y="538"/>
                    </a:lnTo>
                    <a:lnTo>
                      <a:pt x="13" y="538"/>
                    </a:lnTo>
                    <a:lnTo>
                      <a:pt x="13" y="538"/>
                    </a:lnTo>
                    <a:lnTo>
                      <a:pt x="13" y="538"/>
                    </a:lnTo>
                    <a:lnTo>
                      <a:pt x="9" y="538"/>
                    </a:lnTo>
                    <a:lnTo>
                      <a:pt x="9" y="538"/>
                    </a:lnTo>
                    <a:lnTo>
                      <a:pt x="9" y="538"/>
                    </a:lnTo>
                    <a:lnTo>
                      <a:pt x="9" y="538"/>
                    </a:lnTo>
                    <a:lnTo>
                      <a:pt x="9" y="538"/>
                    </a:lnTo>
                    <a:lnTo>
                      <a:pt x="9" y="538"/>
                    </a:lnTo>
                    <a:lnTo>
                      <a:pt x="4" y="538"/>
                    </a:lnTo>
                    <a:lnTo>
                      <a:pt x="4" y="538"/>
                    </a:lnTo>
                    <a:lnTo>
                      <a:pt x="4" y="538"/>
                    </a:lnTo>
                    <a:lnTo>
                      <a:pt x="4" y="538"/>
                    </a:lnTo>
                    <a:lnTo>
                      <a:pt x="9" y="534"/>
                    </a:lnTo>
                    <a:lnTo>
                      <a:pt x="9" y="534"/>
                    </a:lnTo>
                    <a:lnTo>
                      <a:pt x="9" y="534"/>
                    </a:lnTo>
                    <a:lnTo>
                      <a:pt x="9" y="534"/>
                    </a:lnTo>
                    <a:lnTo>
                      <a:pt x="9" y="534"/>
                    </a:lnTo>
                    <a:lnTo>
                      <a:pt x="9" y="529"/>
                    </a:lnTo>
                    <a:lnTo>
                      <a:pt x="9" y="529"/>
                    </a:lnTo>
                    <a:lnTo>
                      <a:pt x="13" y="529"/>
                    </a:lnTo>
                    <a:lnTo>
                      <a:pt x="13" y="529"/>
                    </a:lnTo>
                    <a:lnTo>
                      <a:pt x="13" y="529"/>
                    </a:lnTo>
                    <a:lnTo>
                      <a:pt x="13" y="534"/>
                    </a:lnTo>
                    <a:lnTo>
                      <a:pt x="13" y="534"/>
                    </a:lnTo>
                    <a:lnTo>
                      <a:pt x="18" y="529"/>
                    </a:lnTo>
                    <a:lnTo>
                      <a:pt x="18" y="529"/>
                    </a:lnTo>
                    <a:lnTo>
                      <a:pt x="18" y="529"/>
                    </a:lnTo>
                    <a:lnTo>
                      <a:pt x="18" y="529"/>
                    </a:lnTo>
                    <a:lnTo>
                      <a:pt x="13" y="529"/>
                    </a:lnTo>
                    <a:lnTo>
                      <a:pt x="13" y="529"/>
                    </a:lnTo>
                    <a:lnTo>
                      <a:pt x="13" y="529"/>
                    </a:lnTo>
                    <a:lnTo>
                      <a:pt x="13" y="529"/>
                    </a:lnTo>
                    <a:lnTo>
                      <a:pt x="9" y="529"/>
                    </a:lnTo>
                    <a:lnTo>
                      <a:pt x="9" y="529"/>
                    </a:lnTo>
                    <a:lnTo>
                      <a:pt x="9" y="529"/>
                    </a:lnTo>
                    <a:lnTo>
                      <a:pt x="9" y="529"/>
                    </a:lnTo>
                    <a:lnTo>
                      <a:pt x="9" y="525"/>
                    </a:lnTo>
                    <a:lnTo>
                      <a:pt x="9" y="525"/>
                    </a:lnTo>
                    <a:lnTo>
                      <a:pt x="13" y="525"/>
                    </a:lnTo>
                    <a:lnTo>
                      <a:pt x="13" y="525"/>
                    </a:lnTo>
                    <a:lnTo>
                      <a:pt x="13" y="525"/>
                    </a:lnTo>
                    <a:lnTo>
                      <a:pt x="18" y="525"/>
                    </a:lnTo>
                    <a:lnTo>
                      <a:pt x="18" y="525"/>
                    </a:lnTo>
                    <a:lnTo>
                      <a:pt x="22" y="529"/>
                    </a:lnTo>
                    <a:moveTo>
                      <a:pt x="1012" y="588"/>
                    </a:moveTo>
                    <a:lnTo>
                      <a:pt x="1012" y="588"/>
                    </a:lnTo>
                    <a:lnTo>
                      <a:pt x="1007" y="588"/>
                    </a:lnTo>
                    <a:lnTo>
                      <a:pt x="1007" y="592"/>
                    </a:lnTo>
                    <a:lnTo>
                      <a:pt x="1007" y="592"/>
                    </a:lnTo>
                    <a:lnTo>
                      <a:pt x="1007" y="592"/>
                    </a:lnTo>
                    <a:lnTo>
                      <a:pt x="1002" y="592"/>
                    </a:lnTo>
                    <a:lnTo>
                      <a:pt x="1002" y="592"/>
                    </a:lnTo>
                    <a:lnTo>
                      <a:pt x="1002" y="592"/>
                    </a:lnTo>
                    <a:lnTo>
                      <a:pt x="998" y="592"/>
                    </a:lnTo>
                    <a:lnTo>
                      <a:pt x="1002" y="592"/>
                    </a:lnTo>
                    <a:lnTo>
                      <a:pt x="1002" y="592"/>
                    </a:lnTo>
                    <a:lnTo>
                      <a:pt x="1002" y="592"/>
                    </a:lnTo>
                    <a:lnTo>
                      <a:pt x="1002" y="592"/>
                    </a:lnTo>
                    <a:lnTo>
                      <a:pt x="1002" y="592"/>
                    </a:lnTo>
                    <a:lnTo>
                      <a:pt x="1002" y="592"/>
                    </a:lnTo>
                    <a:lnTo>
                      <a:pt x="1002" y="597"/>
                    </a:lnTo>
                    <a:lnTo>
                      <a:pt x="1002" y="597"/>
                    </a:lnTo>
                    <a:lnTo>
                      <a:pt x="1002" y="597"/>
                    </a:lnTo>
                    <a:lnTo>
                      <a:pt x="998" y="597"/>
                    </a:lnTo>
                    <a:lnTo>
                      <a:pt x="998" y="601"/>
                    </a:lnTo>
                    <a:lnTo>
                      <a:pt x="998" y="601"/>
                    </a:lnTo>
                    <a:lnTo>
                      <a:pt x="993" y="601"/>
                    </a:lnTo>
                    <a:lnTo>
                      <a:pt x="993" y="601"/>
                    </a:lnTo>
                    <a:lnTo>
                      <a:pt x="993" y="606"/>
                    </a:lnTo>
                    <a:lnTo>
                      <a:pt x="993" y="606"/>
                    </a:lnTo>
                    <a:lnTo>
                      <a:pt x="989" y="606"/>
                    </a:lnTo>
                    <a:lnTo>
                      <a:pt x="989" y="610"/>
                    </a:lnTo>
                    <a:lnTo>
                      <a:pt x="989" y="610"/>
                    </a:lnTo>
                    <a:lnTo>
                      <a:pt x="984" y="610"/>
                    </a:lnTo>
                    <a:lnTo>
                      <a:pt x="984" y="610"/>
                    </a:lnTo>
                    <a:lnTo>
                      <a:pt x="980" y="615"/>
                    </a:lnTo>
                    <a:lnTo>
                      <a:pt x="980" y="615"/>
                    </a:lnTo>
                    <a:lnTo>
                      <a:pt x="980" y="615"/>
                    </a:lnTo>
                    <a:lnTo>
                      <a:pt x="980" y="619"/>
                    </a:lnTo>
                    <a:lnTo>
                      <a:pt x="980" y="619"/>
                    </a:lnTo>
                    <a:lnTo>
                      <a:pt x="980" y="619"/>
                    </a:lnTo>
                    <a:lnTo>
                      <a:pt x="975" y="619"/>
                    </a:lnTo>
                    <a:lnTo>
                      <a:pt x="975" y="619"/>
                    </a:lnTo>
                    <a:lnTo>
                      <a:pt x="975" y="619"/>
                    </a:lnTo>
                    <a:lnTo>
                      <a:pt x="975" y="619"/>
                    </a:lnTo>
                    <a:lnTo>
                      <a:pt x="975" y="624"/>
                    </a:lnTo>
                    <a:lnTo>
                      <a:pt x="975" y="624"/>
                    </a:lnTo>
                    <a:lnTo>
                      <a:pt x="975" y="624"/>
                    </a:lnTo>
                    <a:lnTo>
                      <a:pt x="980" y="619"/>
                    </a:lnTo>
                    <a:lnTo>
                      <a:pt x="984" y="619"/>
                    </a:lnTo>
                    <a:lnTo>
                      <a:pt x="984" y="619"/>
                    </a:lnTo>
                    <a:lnTo>
                      <a:pt x="984" y="615"/>
                    </a:lnTo>
                    <a:lnTo>
                      <a:pt x="984" y="615"/>
                    </a:lnTo>
                    <a:lnTo>
                      <a:pt x="989" y="615"/>
                    </a:lnTo>
                    <a:lnTo>
                      <a:pt x="989" y="615"/>
                    </a:lnTo>
                    <a:lnTo>
                      <a:pt x="989" y="615"/>
                    </a:lnTo>
                    <a:lnTo>
                      <a:pt x="989" y="615"/>
                    </a:lnTo>
                    <a:lnTo>
                      <a:pt x="989" y="615"/>
                    </a:lnTo>
                    <a:lnTo>
                      <a:pt x="989" y="615"/>
                    </a:lnTo>
                    <a:lnTo>
                      <a:pt x="989" y="615"/>
                    </a:lnTo>
                    <a:lnTo>
                      <a:pt x="989" y="615"/>
                    </a:lnTo>
                    <a:lnTo>
                      <a:pt x="993" y="615"/>
                    </a:lnTo>
                    <a:lnTo>
                      <a:pt x="993" y="615"/>
                    </a:lnTo>
                    <a:lnTo>
                      <a:pt x="993" y="615"/>
                    </a:lnTo>
                    <a:lnTo>
                      <a:pt x="993" y="615"/>
                    </a:lnTo>
                    <a:lnTo>
                      <a:pt x="998" y="615"/>
                    </a:lnTo>
                    <a:lnTo>
                      <a:pt x="998" y="615"/>
                    </a:lnTo>
                    <a:lnTo>
                      <a:pt x="998" y="619"/>
                    </a:lnTo>
                    <a:lnTo>
                      <a:pt x="993" y="619"/>
                    </a:lnTo>
                    <a:lnTo>
                      <a:pt x="993" y="619"/>
                    </a:lnTo>
                    <a:lnTo>
                      <a:pt x="989" y="619"/>
                    </a:lnTo>
                    <a:lnTo>
                      <a:pt x="984" y="624"/>
                    </a:lnTo>
                    <a:lnTo>
                      <a:pt x="984" y="624"/>
                    </a:lnTo>
                    <a:lnTo>
                      <a:pt x="989" y="624"/>
                    </a:lnTo>
                    <a:lnTo>
                      <a:pt x="989" y="624"/>
                    </a:lnTo>
                    <a:lnTo>
                      <a:pt x="989" y="624"/>
                    </a:lnTo>
                    <a:lnTo>
                      <a:pt x="989" y="624"/>
                    </a:lnTo>
                    <a:lnTo>
                      <a:pt x="989" y="624"/>
                    </a:lnTo>
                    <a:lnTo>
                      <a:pt x="989" y="624"/>
                    </a:lnTo>
                    <a:lnTo>
                      <a:pt x="984" y="629"/>
                    </a:lnTo>
                    <a:lnTo>
                      <a:pt x="984" y="629"/>
                    </a:lnTo>
                    <a:lnTo>
                      <a:pt x="989" y="624"/>
                    </a:lnTo>
                    <a:lnTo>
                      <a:pt x="989" y="629"/>
                    </a:lnTo>
                    <a:lnTo>
                      <a:pt x="993" y="629"/>
                    </a:lnTo>
                    <a:lnTo>
                      <a:pt x="993" y="624"/>
                    </a:lnTo>
                    <a:lnTo>
                      <a:pt x="993" y="629"/>
                    </a:lnTo>
                    <a:lnTo>
                      <a:pt x="993" y="629"/>
                    </a:lnTo>
                    <a:lnTo>
                      <a:pt x="993" y="629"/>
                    </a:lnTo>
                    <a:lnTo>
                      <a:pt x="993" y="629"/>
                    </a:lnTo>
                    <a:lnTo>
                      <a:pt x="998" y="629"/>
                    </a:lnTo>
                    <a:lnTo>
                      <a:pt x="998" y="629"/>
                    </a:lnTo>
                    <a:lnTo>
                      <a:pt x="998" y="624"/>
                    </a:lnTo>
                    <a:lnTo>
                      <a:pt x="998" y="624"/>
                    </a:lnTo>
                    <a:lnTo>
                      <a:pt x="998" y="624"/>
                    </a:lnTo>
                    <a:lnTo>
                      <a:pt x="998" y="629"/>
                    </a:lnTo>
                    <a:lnTo>
                      <a:pt x="998" y="629"/>
                    </a:lnTo>
                    <a:lnTo>
                      <a:pt x="998" y="629"/>
                    </a:lnTo>
                    <a:lnTo>
                      <a:pt x="993" y="629"/>
                    </a:lnTo>
                    <a:lnTo>
                      <a:pt x="993" y="633"/>
                    </a:lnTo>
                    <a:lnTo>
                      <a:pt x="993" y="633"/>
                    </a:lnTo>
                    <a:lnTo>
                      <a:pt x="993" y="633"/>
                    </a:lnTo>
                    <a:lnTo>
                      <a:pt x="993" y="633"/>
                    </a:lnTo>
                    <a:lnTo>
                      <a:pt x="993" y="633"/>
                    </a:lnTo>
                    <a:lnTo>
                      <a:pt x="993" y="633"/>
                    </a:lnTo>
                    <a:lnTo>
                      <a:pt x="993" y="633"/>
                    </a:lnTo>
                    <a:lnTo>
                      <a:pt x="993" y="633"/>
                    </a:lnTo>
                    <a:lnTo>
                      <a:pt x="998" y="633"/>
                    </a:lnTo>
                    <a:lnTo>
                      <a:pt x="998" y="629"/>
                    </a:lnTo>
                    <a:lnTo>
                      <a:pt x="998" y="629"/>
                    </a:lnTo>
                    <a:lnTo>
                      <a:pt x="998" y="629"/>
                    </a:lnTo>
                    <a:lnTo>
                      <a:pt x="998" y="629"/>
                    </a:lnTo>
                    <a:lnTo>
                      <a:pt x="998" y="629"/>
                    </a:lnTo>
                    <a:lnTo>
                      <a:pt x="1002" y="629"/>
                    </a:lnTo>
                    <a:lnTo>
                      <a:pt x="1002" y="629"/>
                    </a:lnTo>
                    <a:lnTo>
                      <a:pt x="1002" y="629"/>
                    </a:lnTo>
                    <a:lnTo>
                      <a:pt x="1002" y="629"/>
                    </a:lnTo>
                    <a:lnTo>
                      <a:pt x="1007" y="629"/>
                    </a:lnTo>
                    <a:lnTo>
                      <a:pt x="1007" y="629"/>
                    </a:lnTo>
                    <a:lnTo>
                      <a:pt x="1007" y="624"/>
                    </a:lnTo>
                    <a:lnTo>
                      <a:pt x="1007" y="624"/>
                    </a:lnTo>
                    <a:lnTo>
                      <a:pt x="1007" y="629"/>
                    </a:lnTo>
                    <a:lnTo>
                      <a:pt x="1007" y="629"/>
                    </a:lnTo>
                    <a:lnTo>
                      <a:pt x="1007" y="629"/>
                    </a:lnTo>
                    <a:lnTo>
                      <a:pt x="1007" y="629"/>
                    </a:lnTo>
                    <a:lnTo>
                      <a:pt x="1007" y="629"/>
                    </a:lnTo>
                    <a:lnTo>
                      <a:pt x="1012" y="629"/>
                    </a:lnTo>
                    <a:lnTo>
                      <a:pt x="1012" y="629"/>
                    </a:lnTo>
                    <a:lnTo>
                      <a:pt x="1012" y="629"/>
                    </a:lnTo>
                    <a:lnTo>
                      <a:pt x="1016" y="629"/>
                    </a:lnTo>
                    <a:lnTo>
                      <a:pt x="1016" y="629"/>
                    </a:lnTo>
                    <a:lnTo>
                      <a:pt x="1016" y="629"/>
                    </a:lnTo>
                    <a:lnTo>
                      <a:pt x="1021" y="629"/>
                    </a:lnTo>
                    <a:lnTo>
                      <a:pt x="1021" y="633"/>
                    </a:lnTo>
                    <a:lnTo>
                      <a:pt x="1021" y="633"/>
                    </a:lnTo>
                    <a:lnTo>
                      <a:pt x="1021" y="633"/>
                    </a:lnTo>
                    <a:lnTo>
                      <a:pt x="1016" y="633"/>
                    </a:lnTo>
                    <a:lnTo>
                      <a:pt x="1016" y="638"/>
                    </a:lnTo>
                    <a:lnTo>
                      <a:pt x="1016" y="638"/>
                    </a:lnTo>
                    <a:lnTo>
                      <a:pt x="1012" y="638"/>
                    </a:lnTo>
                    <a:lnTo>
                      <a:pt x="1012" y="638"/>
                    </a:lnTo>
                    <a:lnTo>
                      <a:pt x="1012" y="638"/>
                    </a:lnTo>
                    <a:lnTo>
                      <a:pt x="1007" y="642"/>
                    </a:lnTo>
                    <a:lnTo>
                      <a:pt x="1007" y="642"/>
                    </a:lnTo>
                    <a:lnTo>
                      <a:pt x="1012" y="642"/>
                    </a:lnTo>
                    <a:lnTo>
                      <a:pt x="1012" y="642"/>
                    </a:lnTo>
                    <a:lnTo>
                      <a:pt x="1012" y="642"/>
                    </a:lnTo>
                    <a:lnTo>
                      <a:pt x="1012" y="642"/>
                    </a:lnTo>
                    <a:lnTo>
                      <a:pt x="1012" y="642"/>
                    </a:lnTo>
                    <a:lnTo>
                      <a:pt x="1012" y="642"/>
                    </a:lnTo>
                    <a:lnTo>
                      <a:pt x="1012" y="642"/>
                    </a:lnTo>
                    <a:lnTo>
                      <a:pt x="1012" y="642"/>
                    </a:lnTo>
                    <a:lnTo>
                      <a:pt x="1012" y="642"/>
                    </a:lnTo>
                    <a:lnTo>
                      <a:pt x="1012" y="642"/>
                    </a:lnTo>
                    <a:lnTo>
                      <a:pt x="1012" y="642"/>
                    </a:lnTo>
                    <a:lnTo>
                      <a:pt x="1012" y="647"/>
                    </a:lnTo>
                    <a:lnTo>
                      <a:pt x="1012" y="647"/>
                    </a:lnTo>
                    <a:lnTo>
                      <a:pt x="1007" y="647"/>
                    </a:lnTo>
                    <a:lnTo>
                      <a:pt x="1007" y="647"/>
                    </a:lnTo>
                    <a:lnTo>
                      <a:pt x="1007" y="647"/>
                    </a:lnTo>
                    <a:lnTo>
                      <a:pt x="1007" y="647"/>
                    </a:lnTo>
                    <a:lnTo>
                      <a:pt x="1007" y="647"/>
                    </a:lnTo>
                    <a:lnTo>
                      <a:pt x="1007" y="647"/>
                    </a:lnTo>
                    <a:lnTo>
                      <a:pt x="1012" y="647"/>
                    </a:lnTo>
                    <a:lnTo>
                      <a:pt x="1012" y="647"/>
                    </a:lnTo>
                    <a:lnTo>
                      <a:pt x="1012" y="647"/>
                    </a:lnTo>
                    <a:lnTo>
                      <a:pt x="1016" y="647"/>
                    </a:lnTo>
                    <a:lnTo>
                      <a:pt x="1016" y="647"/>
                    </a:lnTo>
                    <a:lnTo>
                      <a:pt x="1016" y="647"/>
                    </a:lnTo>
                    <a:lnTo>
                      <a:pt x="1021" y="647"/>
                    </a:lnTo>
                    <a:lnTo>
                      <a:pt x="1021" y="647"/>
                    </a:lnTo>
                    <a:lnTo>
                      <a:pt x="1021" y="642"/>
                    </a:lnTo>
                    <a:lnTo>
                      <a:pt x="1021" y="642"/>
                    </a:lnTo>
                    <a:lnTo>
                      <a:pt x="1021" y="642"/>
                    </a:lnTo>
                    <a:lnTo>
                      <a:pt x="1021" y="642"/>
                    </a:lnTo>
                    <a:lnTo>
                      <a:pt x="1021" y="647"/>
                    </a:lnTo>
                    <a:lnTo>
                      <a:pt x="1021" y="647"/>
                    </a:lnTo>
                    <a:lnTo>
                      <a:pt x="1021" y="647"/>
                    </a:lnTo>
                    <a:lnTo>
                      <a:pt x="1021" y="647"/>
                    </a:lnTo>
                    <a:lnTo>
                      <a:pt x="1021" y="647"/>
                    </a:lnTo>
                    <a:lnTo>
                      <a:pt x="1016" y="647"/>
                    </a:lnTo>
                    <a:lnTo>
                      <a:pt x="1016" y="647"/>
                    </a:lnTo>
                    <a:lnTo>
                      <a:pt x="1016" y="651"/>
                    </a:lnTo>
                    <a:lnTo>
                      <a:pt x="1016" y="651"/>
                    </a:lnTo>
                    <a:lnTo>
                      <a:pt x="1012" y="651"/>
                    </a:lnTo>
                    <a:lnTo>
                      <a:pt x="1012" y="651"/>
                    </a:lnTo>
                    <a:lnTo>
                      <a:pt x="1012" y="651"/>
                    </a:lnTo>
                    <a:lnTo>
                      <a:pt x="1012" y="656"/>
                    </a:lnTo>
                    <a:lnTo>
                      <a:pt x="1012" y="656"/>
                    </a:lnTo>
                    <a:lnTo>
                      <a:pt x="1007" y="656"/>
                    </a:lnTo>
                    <a:lnTo>
                      <a:pt x="1007" y="656"/>
                    </a:lnTo>
                    <a:lnTo>
                      <a:pt x="1007" y="656"/>
                    </a:lnTo>
                    <a:lnTo>
                      <a:pt x="1007" y="656"/>
                    </a:lnTo>
                    <a:lnTo>
                      <a:pt x="1007" y="656"/>
                    </a:lnTo>
                    <a:lnTo>
                      <a:pt x="1007" y="656"/>
                    </a:lnTo>
                    <a:lnTo>
                      <a:pt x="1007" y="656"/>
                    </a:lnTo>
                    <a:lnTo>
                      <a:pt x="1007" y="656"/>
                    </a:lnTo>
                    <a:lnTo>
                      <a:pt x="1007" y="656"/>
                    </a:lnTo>
                    <a:lnTo>
                      <a:pt x="1002" y="660"/>
                    </a:lnTo>
                    <a:lnTo>
                      <a:pt x="1002" y="660"/>
                    </a:lnTo>
                    <a:lnTo>
                      <a:pt x="1002" y="660"/>
                    </a:lnTo>
                    <a:lnTo>
                      <a:pt x="1002" y="660"/>
                    </a:lnTo>
                    <a:lnTo>
                      <a:pt x="1002" y="660"/>
                    </a:lnTo>
                    <a:lnTo>
                      <a:pt x="1007" y="660"/>
                    </a:lnTo>
                    <a:lnTo>
                      <a:pt x="1007" y="660"/>
                    </a:lnTo>
                    <a:lnTo>
                      <a:pt x="1007" y="660"/>
                    </a:lnTo>
                    <a:lnTo>
                      <a:pt x="1016" y="656"/>
                    </a:lnTo>
                    <a:lnTo>
                      <a:pt x="1016" y="656"/>
                    </a:lnTo>
                    <a:lnTo>
                      <a:pt x="1021" y="651"/>
                    </a:lnTo>
                    <a:lnTo>
                      <a:pt x="1021" y="656"/>
                    </a:lnTo>
                    <a:lnTo>
                      <a:pt x="1021" y="656"/>
                    </a:lnTo>
                    <a:lnTo>
                      <a:pt x="1021" y="656"/>
                    </a:lnTo>
                    <a:lnTo>
                      <a:pt x="1021" y="656"/>
                    </a:lnTo>
                    <a:lnTo>
                      <a:pt x="1016" y="656"/>
                    </a:lnTo>
                    <a:lnTo>
                      <a:pt x="1016" y="660"/>
                    </a:lnTo>
                    <a:lnTo>
                      <a:pt x="1016" y="660"/>
                    </a:lnTo>
                    <a:lnTo>
                      <a:pt x="1012" y="660"/>
                    </a:lnTo>
                    <a:lnTo>
                      <a:pt x="1012" y="665"/>
                    </a:lnTo>
                    <a:lnTo>
                      <a:pt x="1012" y="665"/>
                    </a:lnTo>
                    <a:lnTo>
                      <a:pt x="1012" y="665"/>
                    </a:lnTo>
                    <a:lnTo>
                      <a:pt x="1012" y="665"/>
                    </a:lnTo>
                    <a:lnTo>
                      <a:pt x="1016" y="665"/>
                    </a:lnTo>
                    <a:lnTo>
                      <a:pt x="1016" y="665"/>
                    </a:lnTo>
                    <a:lnTo>
                      <a:pt x="1021" y="660"/>
                    </a:lnTo>
                    <a:lnTo>
                      <a:pt x="1021" y="660"/>
                    </a:lnTo>
                    <a:lnTo>
                      <a:pt x="1021" y="660"/>
                    </a:lnTo>
                    <a:lnTo>
                      <a:pt x="1021" y="660"/>
                    </a:lnTo>
                    <a:lnTo>
                      <a:pt x="1021" y="660"/>
                    </a:lnTo>
                    <a:lnTo>
                      <a:pt x="1021" y="665"/>
                    </a:lnTo>
                    <a:lnTo>
                      <a:pt x="1021" y="665"/>
                    </a:lnTo>
                    <a:lnTo>
                      <a:pt x="1021" y="665"/>
                    </a:lnTo>
                    <a:lnTo>
                      <a:pt x="1021" y="665"/>
                    </a:lnTo>
                    <a:lnTo>
                      <a:pt x="1012" y="674"/>
                    </a:lnTo>
                    <a:lnTo>
                      <a:pt x="1012" y="674"/>
                    </a:lnTo>
                    <a:lnTo>
                      <a:pt x="1012" y="674"/>
                    </a:lnTo>
                    <a:lnTo>
                      <a:pt x="1012" y="674"/>
                    </a:lnTo>
                    <a:lnTo>
                      <a:pt x="1012" y="678"/>
                    </a:lnTo>
                    <a:lnTo>
                      <a:pt x="1007" y="678"/>
                    </a:lnTo>
                    <a:lnTo>
                      <a:pt x="1007" y="683"/>
                    </a:lnTo>
                    <a:lnTo>
                      <a:pt x="1007" y="683"/>
                    </a:lnTo>
                    <a:lnTo>
                      <a:pt x="1007" y="683"/>
                    </a:lnTo>
                    <a:lnTo>
                      <a:pt x="1007" y="683"/>
                    </a:lnTo>
                    <a:lnTo>
                      <a:pt x="1007" y="678"/>
                    </a:lnTo>
                    <a:lnTo>
                      <a:pt x="1002" y="678"/>
                    </a:lnTo>
                    <a:lnTo>
                      <a:pt x="1002" y="678"/>
                    </a:lnTo>
                    <a:lnTo>
                      <a:pt x="1002" y="678"/>
                    </a:lnTo>
                    <a:lnTo>
                      <a:pt x="1002" y="683"/>
                    </a:lnTo>
                    <a:lnTo>
                      <a:pt x="998" y="683"/>
                    </a:lnTo>
                    <a:lnTo>
                      <a:pt x="998" y="683"/>
                    </a:lnTo>
                    <a:lnTo>
                      <a:pt x="998" y="678"/>
                    </a:lnTo>
                    <a:lnTo>
                      <a:pt x="1002" y="678"/>
                    </a:lnTo>
                    <a:lnTo>
                      <a:pt x="1002" y="674"/>
                    </a:lnTo>
                    <a:lnTo>
                      <a:pt x="1002" y="674"/>
                    </a:lnTo>
                    <a:lnTo>
                      <a:pt x="1002" y="674"/>
                    </a:lnTo>
                    <a:lnTo>
                      <a:pt x="1002" y="674"/>
                    </a:lnTo>
                    <a:lnTo>
                      <a:pt x="1002" y="674"/>
                    </a:lnTo>
                    <a:lnTo>
                      <a:pt x="1002" y="674"/>
                    </a:lnTo>
                    <a:lnTo>
                      <a:pt x="1002" y="674"/>
                    </a:lnTo>
                    <a:lnTo>
                      <a:pt x="998" y="674"/>
                    </a:lnTo>
                    <a:lnTo>
                      <a:pt x="998" y="674"/>
                    </a:lnTo>
                    <a:lnTo>
                      <a:pt x="993" y="678"/>
                    </a:lnTo>
                    <a:lnTo>
                      <a:pt x="993" y="678"/>
                    </a:lnTo>
                    <a:lnTo>
                      <a:pt x="993" y="678"/>
                    </a:lnTo>
                    <a:lnTo>
                      <a:pt x="993" y="678"/>
                    </a:lnTo>
                    <a:lnTo>
                      <a:pt x="993" y="678"/>
                    </a:lnTo>
                    <a:lnTo>
                      <a:pt x="993" y="674"/>
                    </a:lnTo>
                    <a:lnTo>
                      <a:pt x="993" y="674"/>
                    </a:lnTo>
                    <a:lnTo>
                      <a:pt x="993" y="674"/>
                    </a:lnTo>
                    <a:lnTo>
                      <a:pt x="998" y="669"/>
                    </a:lnTo>
                    <a:lnTo>
                      <a:pt x="1002" y="665"/>
                    </a:lnTo>
                    <a:lnTo>
                      <a:pt x="1002" y="665"/>
                    </a:lnTo>
                    <a:lnTo>
                      <a:pt x="1002" y="665"/>
                    </a:lnTo>
                    <a:lnTo>
                      <a:pt x="1002" y="665"/>
                    </a:lnTo>
                    <a:lnTo>
                      <a:pt x="1002" y="660"/>
                    </a:lnTo>
                    <a:lnTo>
                      <a:pt x="1002" y="660"/>
                    </a:lnTo>
                    <a:lnTo>
                      <a:pt x="1002" y="660"/>
                    </a:lnTo>
                    <a:lnTo>
                      <a:pt x="998" y="656"/>
                    </a:lnTo>
                    <a:lnTo>
                      <a:pt x="998" y="660"/>
                    </a:lnTo>
                    <a:lnTo>
                      <a:pt x="998" y="660"/>
                    </a:lnTo>
                    <a:lnTo>
                      <a:pt x="993" y="665"/>
                    </a:lnTo>
                    <a:lnTo>
                      <a:pt x="993" y="665"/>
                    </a:lnTo>
                    <a:lnTo>
                      <a:pt x="993" y="665"/>
                    </a:lnTo>
                    <a:lnTo>
                      <a:pt x="993" y="665"/>
                    </a:lnTo>
                    <a:lnTo>
                      <a:pt x="989" y="665"/>
                    </a:lnTo>
                    <a:lnTo>
                      <a:pt x="993" y="665"/>
                    </a:lnTo>
                    <a:lnTo>
                      <a:pt x="993" y="665"/>
                    </a:lnTo>
                    <a:lnTo>
                      <a:pt x="993" y="665"/>
                    </a:lnTo>
                    <a:lnTo>
                      <a:pt x="989" y="665"/>
                    </a:lnTo>
                    <a:lnTo>
                      <a:pt x="989" y="665"/>
                    </a:lnTo>
                    <a:lnTo>
                      <a:pt x="989" y="665"/>
                    </a:lnTo>
                    <a:lnTo>
                      <a:pt x="989" y="665"/>
                    </a:lnTo>
                    <a:lnTo>
                      <a:pt x="984" y="665"/>
                    </a:lnTo>
                    <a:lnTo>
                      <a:pt x="980" y="669"/>
                    </a:lnTo>
                    <a:lnTo>
                      <a:pt x="980" y="674"/>
                    </a:lnTo>
                    <a:lnTo>
                      <a:pt x="980" y="674"/>
                    </a:lnTo>
                    <a:lnTo>
                      <a:pt x="975" y="674"/>
                    </a:lnTo>
                    <a:lnTo>
                      <a:pt x="975" y="674"/>
                    </a:lnTo>
                    <a:lnTo>
                      <a:pt x="975" y="674"/>
                    </a:lnTo>
                    <a:lnTo>
                      <a:pt x="975" y="674"/>
                    </a:lnTo>
                    <a:lnTo>
                      <a:pt x="971" y="674"/>
                    </a:lnTo>
                    <a:lnTo>
                      <a:pt x="971" y="674"/>
                    </a:lnTo>
                    <a:lnTo>
                      <a:pt x="971" y="674"/>
                    </a:lnTo>
                    <a:lnTo>
                      <a:pt x="966" y="674"/>
                    </a:lnTo>
                    <a:lnTo>
                      <a:pt x="966" y="674"/>
                    </a:lnTo>
                    <a:lnTo>
                      <a:pt x="966" y="674"/>
                    </a:lnTo>
                    <a:lnTo>
                      <a:pt x="966" y="674"/>
                    </a:lnTo>
                    <a:lnTo>
                      <a:pt x="966" y="674"/>
                    </a:lnTo>
                    <a:lnTo>
                      <a:pt x="966" y="674"/>
                    </a:lnTo>
                    <a:lnTo>
                      <a:pt x="971" y="674"/>
                    </a:lnTo>
                    <a:lnTo>
                      <a:pt x="971" y="669"/>
                    </a:lnTo>
                    <a:lnTo>
                      <a:pt x="975" y="669"/>
                    </a:lnTo>
                    <a:lnTo>
                      <a:pt x="975" y="669"/>
                    </a:lnTo>
                    <a:lnTo>
                      <a:pt x="975" y="669"/>
                    </a:lnTo>
                    <a:lnTo>
                      <a:pt x="980" y="669"/>
                    </a:lnTo>
                    <a:lnTo>
                      <a:pt x="980" y="665"/>
                    </a:lnTo>
                    <a:lnTo>
                      <a:pt x="984" y="665"/>
                    </a:lnTo>
                    <a:lnTo>
                      <a:pt x="989" y="665"/>
                    </a:lnTo>
                    <a:lnTo>
                      <a:pt x="989" y="660"/>
                    </a:lnTo>
                    <a:lnTo>
                      <a:pt x="989" y="660"/>
                    </a:lnTo>
                    <a:lnTo>
                      <a:pt x="989" y="660"/>
                    </a:lnTo>
                    <a:lnTo>
                      <a:pt x="989" y="660"/>
                    </a:lnTo>
                    <a:lnTo>
                      <a:pt x="984" y="660"/>
                    </a:lnTo>
                    <a:lnTo>
                      <a:pt x="984" y="660"/>
                    </a:lnTo>
                    <a:lnTo>
                      <a:pt x="984" y="660"/>
                    </a:lnTo>
                    <a:lnTo>
                      <a:pt x="980" y="660"/>
                    </a:lnTo>
                    <a:lnTo>
                      <a:pt x="980" y="660"/>
                    </a:lnTo>
                    <a:lnTo>
                      <a:pt x="980" y="665"/>
                    </a:lnTo>
                    <a:lnTo>
                      <a:pt x="980" y="665"/>
                    </a:lnTo>
                    <a:lnTo>
                      <a:pt x="980" y="665"/>
                    </a:lnTo>
                    <a:lnTo>
                      <a:pt x="980" y="665"/>
                    </a:lnTo>
                    <a:lnTo>
                      <a:pt x="975" y="665"/>
                    </a:lnTo>
                    <a:lnTo>
                      <a:pt x="975" y="665"/>
                    </a:lnTo>
                    <a:lnTo>
                      <a:pt x="975" y="665"/>
                    </a:lnTo>
                    <a:lnTo>
                      <a:pt x="971" y="665"/>
                    </a:lnTo>
                    <a:lnTo>
                      <a:pt x="971" y="665"/>
                    </a:lnTo>
                    <a:lnTo>
                      <a:pt x="971" y="665"/>
                    </a:lnTo>
                    <a:lnTo>
                      <a:pt x="971" y="665"/>
                    </a:lnTo>
                    <a:lnTo>
                      <a:pt x="975" y="660"/>
                    </a:lnTo>
                    <a:lnTo>
                      <a:pt x="975" y="660"/>
                    </a:lnTo>
                    <a:lnTo>
                      <a:pt x="975" y="656"/>
                    </a:lnTo>
                    <a:lnTo>
                      <a:pt x="975" y="660"/>
                    </a:lnTo>
                    <a:lnTo>
                      <a:pt x="971" y="660"/>
                    </a:lnTo>
                    <a:lnTo>
                      <a:pt x="971" y="660"/>
                    </a:lnTo>
                    <a:lnTo>
                      <a:pt x="971" y="656"/>
                    </a:lnTo>
                    <a:lnTo>
                      <a:pt x="971" y="660"/>
                    </a:lnTo>
                    <a:lnTo>
                      <a:pt x="971" y="660"/>
                    </a:lnTo>
                    <a:lnTo>
                      <a:pt x="966" y="660"/>
                    </a:lnTo>
                    <a:lnTo>
                      <a:pt x="966" y="660"/>
                    </a:lnTo>
                    <a:lnTo>
                      <a:pt x="966" y="660"/>
                    </a:lnTo>
                    <a:lnTo>
                      <a:pt x="962" y="660"/>
                    </a:lnTo>
                    <a:lnTo>
                      <a:pt x="962" y="660"/>
                    </a:lnTo>
                    <a:lnTo>
                      <a:pt x="957" y="660"/>
                    </a:lnTo>
                    <a:lnTo>
                      <a:pt x="948" y="660"/>
                    </a:lnTo>
                    <a:lnTo>
                      <a:pt x="948" y="660"/>
                    </a:lnTo>
                    <a:lnTo>
                      <a:pt x="944" y="660"/>
                    </a:lnTo>
                    <a:lnTo>
                      <a:pt x="944" y="660"/>
                    </a:lnTo>
                    <a:lnTo>
                      <a:pt x="939" y="660"/>
                    </a:lnTo>
                    <a:lnTo>
                      <a:pt x="939" y="660"/>
                    </a:lnTo>
                    <a:lnTo>
                      <a:pt x="939" y="656"/>
                    </a:lnTo>
                    <a:lnTo>
                      <a:pt x="939" y="656"/>
                    </a:lnTo>
                    <a:lnTo>
                      <a:pt x="935" y="660"/>
                    </a:lnTo>
                    <a:lnTo>
                      <a:pt x="935" y="660"/>
                    </a:lnTo>
                    <a:lnTo>
                      <a:pt x="935" y="660"/>
                    </a:lnTo>
                    <a:lnTo>
                      <a:pt x="930" y="660"/>
                    </a:lnTo>
                    <a:lnTo>
                      <a:pt x="926" y="660"/>
                    </a:lnTo>
                    <a:lnTo>
                      <a:pt x="926" y="660"/>
                    </a:lnTo>
                    <a:lnTo>
                      <a:pt x="926" y="660"/>
                    </a:lnTo>
                    <a:lnTo>
                      <a:pt x="926" y="656"/>
                    </a:lnTo>
                    <a:lnTo>
                      <a:pt x="926" y="656"/>
                    </a:lnTo>
                    <a:lnTo>
                      <a:pt x="926" y="656"/>
                    </a:lnTo>
                    <a:lnTo>
                      <a:pt x="926" y="651"/>
                    </a:lnTo>
                    <a:lnTo>
                      <a:pt x="926" y="651"/>
                    </a:lnTo>
                    <a:lnTo>
                      <a:pt x="935" y="651"/>
                    </a:lnTo>
                    <a:lnTo>
                      <a:pt x="939" y="647"/>
                    </a:lnTo>
                    <a:lnTo>
                      <a:pt x="939" y="647"/>
                    </a:lnTo>
                    <a:lnTo>
                      <a:pt x="944" y="642"/>
                    </a:lnTo>
                    <a:lnTo>
                      <a:pt x="944" y="642"/>
                    </a:lnTo>
                    <a:lnTo>
                      <a:pt x="944" y="642"/>
                    </a:lnTo>
                    <a:lnTo>
                      <a:pt x="944" y="642"/>
                    </a:lnTo>
                    <a:lnTo>
                      <a:pt x="939" y="642"/>
                    </a:lnTo>
                    <a:lnTo>
                      <a:pt x="939" y="642"/>
                    </a:lnTo>
                    <a:lnTo>
                      <a:pt x="935" y="642"/>
                    </a:lnTo>
                    <a:lnTo>
                      <a:pt x="935" y="642"/>
                    </a:lnTo>
                    <a:lnTo>
                      <a:pt x="935" y="642"/>
                    </a:lnTo>
                    <a:lnTo>
                      <a:pt x="935" y="642"/>
                    </a:lnTo>
                    <a:lnTo>
                      <a:pt x="939" y="638"/>
                    </a:lnTo>
                    <a:lnTo>
                      <a:pt x="939" y="638"/>
                    </a:lnTo>
                    <a:lnTo>
                      <a:pt x="939" y="638"/>
                    </a:lnTo>
                    <a:lnTo>
                      <a:pt x="939" y="638"/>
                    </a:lnTo>
                    <a:lnTo>
                      <a:pt x="939" y="642"/>
                    </a:lnTo>
                    <a:lnTo>
                      <a:pt x="939" y="642"/>
                    </a:lnTo>
                    <a:lnTo>
                      <a:pt x="939" y="642"/>
                    </a:lnTo>
                    <a:lnTo>
                      <a:pt x="939" y="642"/>
                    </a:lnTo>
                    <a:lnTo>
                      <a:pt x="944" y="638"/>
                    </a:lnTo>
                    <a:lnTo>
                      <a:pt x="944" y="638"/>
                    </a:lnTo>
                    <a:lnTo>
                      <a:pt x="948" y="633"/>
                    </a:lnTo>
                    <a:lnTo>
                      <a:pt x="948" y="633"/>
                    </a:lnTo>
                    <a:lnTo>
                      <a:pt x="948" y="633"/>
                    </a:lnTo>
                    <a:lnTo>
                      <a:pt x="948" y="633"/>
                    </a:lnTo>
                    <a:lnTo>
                      <a:pt x="953" y="633"/>
                    </a:lnTo>
                    <a:lnTo>
                      <a:pt x="953" y="633"/>
                    </a:lnTo>
                    <a:lnTo>
                      <a:pt x="953" y="633"/>
                    </a:lnTo>
                    <a:lnTo>
                      <a:pt x="953" y="633"/>
                    </a:lnTo>
                    <a:lnTo>
                      <a:pt x="953" y="633"/>
                    </a:lnTo>
                    <a:lnTo>
                      <a:pt x="953" y="633"/>
                    </a:lnTo>
                    <a:lnTo>
                      <a:pt x="953" y="633"/>
                    </a:lnTo>
                    <a:lnTo>
                      <a:pt x="953" y="629"/>
                    </a:lnTo>
                    <a:lnTo>
                      <a:pt x="957" y="629"/>
                    </a:lnTo>
                    <a:lnTo>
                      <a:pt x="957" y="629"/>
                    </a:lnTo>
                    <a:lnTo>
                      <a:pt x="953" y="629"/>
                    </a:lnTo>
                    <a:lnTo>
                      <a:pt x="953" y="629"/>
                    </a:lnTo>
                    <a:lnTo>
                      <a:pt x="953" y="629"/>
                    </a:lnTo>
                    <a:lnTo>
                      <a:pt x="953" y="629"/>
                    </a:lnTo>
                    <a:lnTo>
                      <a:pt x="953" y="624"/>
                    </a:lnTo>
                    <a:lnTo>
                      <a:pt x="957" y="624"/>
                    </a:lnTo>
                    <a:lnTo>
                      <a:pt x="957" y="624"/>
                    </a:lnTo>
                    <a:lnTo>
                      <a:pt x="957" y="624"/>
                    </a:lnTo>
                    <a:lnTo>
                      <a:pt x="957" y="624"/>
                    </a:lnTo>
                    <a:lnTo>
                      <a:pt x="962" y="624"/>
                    </a:lnTo>
                    <a:lnTo>
                      <a:pt x="962" y="624"/>
                    </a:lnTo>
                    <a:lnTo>
                      <a:pt x="962" y="624"/>
                    </a:lnTo>
                    <a:lnTo>
                      <a:pt x="962" y="619"/>
                    </a:lnTo>
                    <a:lnTo>
                      <a:pt x="962" y="619"/>
                    </a:lnTo>
                    <a:lnTo>
                      <a:pt x="966" y="615"/>
                    </a:lnTo>
                    <a:lnTo>
                      <a:pt x="971" y="610"/>
                    </a:lnTo>
                    <a:lnTo>
                      <a:pt x="975" y="606"/>
                    </a:lnTo>
                    <a:lnTo>
                      <a:pt x="975" y="606"/>
                    </a:lnTo>
                    <a:lnTo>
                      <a:pt x="975" y="606"/>
                    </a:lnTo>
                    <a:lnTo>
                      <a:pt x="975" y="606"/>
                    </a:lnTo>
                    <a:lnTo>
                      <a:pt x="980" y="606"/>
                    </a:lnTo>
                    <a:lnTo>
                      <a:pt x="980" y="606"/>
                    </a:lnTo>
                    <a:lnTo>
                      <a:pt x="980" y="601"/>
                    </a:lnTo>
                    <a:lnTo>
                      <a:pt x="975" y="601"/>
                    </a:lnTo>
                    <a:lnTo>
                      <a:pt x="980" y="601"/>
                    </a:lnTo>
                    <a:lnTo>
                      <a:pt x="980" y="601"/>
                    </a:lnTo>
                    <a:lnTo>
                      <a:pt x="980" y="601"/>
                    </a:lnTo>
                    <a:lnTo>
                      <a:pt x="980" y="601"/>
                    </a:lnTo>
                    <a:lnTo>
                      <a:pt x="984" y="601"/>
                    </a:lnTo>
                    <a:lnTo>
                      <a:pt x="984" y="597"/>
                    </a:lnTo>
                    <a:lnTo>
                      <a:pt x="984" y="597"/>
                    </a:lnTo>
                    <a:lnTo>
                      <a:pt x="984" y="597"/>
                    </a:lnTo>
                    <a:lnTo>
                      <a:pt x="984" y="597"/>
                    </a:lnTo>
                    <a:lnTo>
                      <a:pt x="984" y="597"/>
                    </a:lnTo>
                    <a:lnTo>
                      <a:pt x="989" y="592"/>
                    </a:lnTo>
                    <a:lnTo>
                      <a:pt x="989" y="592"/>
                    </a:lnTo>
                    <a:lnTo>
                      <a:pt x="989" y="592"/>
                    </a:lnTo>
                    <a:lnTo>
                      <a:pt x="993" y="592"/>
                    </a:lnTo>
                    <a:lnTo>
                      <a:pt x="993" y="588"/>
                    </a:lnTo>
                    <a:lnTo>
                      <a:pt x="993" y="588"/>
                    </a:lnTo>
                    <a:lnTo>
                      <a:pt x="998" y="588"/>
                    </a:lnTo>
                    <a:lnTo>
                      <a:pt x="1002" y="588"/>
                    </a:lnTo>
                    <a:lnTo>
                      <a:pt x="1007" y="588"/>
                    </a:lnTo>
                    <a:lnTo>
                      <a:pt x="1007" y="588"/>
                    </a:lnTo>
                    <a:lnTo>
                      <a:pt x="1007" y="588"/>
                    </a:lnTo>
                    <a:lnTo>
                      <a:pt x="1007" y="588"/>
                    </a:lnTo>
                    <a:lnTo>
                      <a:pt x="1007" y="588"/>
                    </a:lnTo>
                    <a:lnTo>
                      <a:pt x="1007" y="588"/>
                    </a:lnTo>
                    <a:lnTo>
                      <a:pt x="1012" y="588"/>
                    </a:lnTo>
                    <a:lnTo>
                      <a:pt x="1012" y="588"/>
                    </a:lnTo>
                    <a:lnTo>
                      <a:pt x="1012" y="588"/>
                    </a:lnTo>
                    <a:lnTo>
                      <a:pt x="1012" y="588"/>
                    </a:lnTo>
                    <a:moveTo>
                      <a:pt x="673" y="547"/>
                    </a:moveTo>
                    <a:lnTo>
                      <a:pt x="673" y="547"/>
                    </a:lnTo>
                    <a:lnTo>
                      <a:pt x="673" y="547"/>
                    </a:lnTo>
                    <a:lnTo>
                      <a:pt x="668" y="543"/>
                    </a:lnTo>
                    <a:lnTo>
                      <a:pt x="668" y="543"/>
                    </a:lnTo>
                    <a:lnTo>
                      <a:pt x="664" y="543"/>
                    </a:lnTo>
                    <a:lnTo>
                      <a:pt x="659" y="538"/>
                    </a:lnTo>
                    <a:lnTo>
                      <a:pt x="659" y="538"/>
                    </a:lnTo>
                    <a:lnTo>
                      <a:pt x="659" y="538"/>
                    </a:lnTo>
                    <a:lnTo>
                      <a:pt x="659" y="538"/>
                    </a:lnTo>
                    <a:lnTo>
                      <a:pt x="664" y="538"/>
                    </a:lnTo>
                    <a:lnTo>
                      <a:pt x="664" y="534"/>
                    </a:lnTo>
                    <a:lnTo>
                      <a:pt x="668" y="534"/>
                    </a:lnTo>
                    <a:lnTo>
                      <a:pt x="673" y="538"/>
                    </a:lnTo>
                    <a:lnTo>
                      <a:pt x="673" y="538"/>
                    </a:lnTo>
                    <a:lnTo>
                      <a:pt x="673" y="543"/>
                    </a:lnTo>
                    <a:lnTo>
                      <a:pt x="673" y="543"/>
                    </a:lnTo>
                    <a:lnTo>
                      <a:pt x="673" y="543"/>
                    </a:lnTo>
                    <a:lnTo>
                      <a:pt x="673" y="547"/>
                    </a:lnTo>
                    <a:moveTo>
                      <a:pt x="13" y="475"/>
                    </a:moveTo>
                    <a:lnTo>
                      <a:pt x="13" y="475"/>
                    </a:lnTo>
                    <a:lnTo>
                      <a:pt x="13" y="475"/>
                    </a:lnTo>
                    <a:lnTo>
                      <a:pt x="13" y="475"/>
                    </a:lnTo>
                    <a:lnTo>
                      <a:pt x="9" y="479"/>
                    </a:lnTo>
                    <a:lnTo>
                      <a:pt x="9" y="479"/>
                    </a:lnTo>
                    <a:lnTo>
                      <a:pt x="9" y="479"/>
                    </a:lnTo>
                    <a:lnTo>
                      <a:pt x="9" y="479"/>
                    </a:lnTo>
                    <a:lnTo>
                      <a:pt x="4" y="479"/>
                    </a:lnTo>
                    <a:lnTo>
                      <a:pt x="4" y="479"/>
                    </a:lnTo>
                    <a:lnTo>
                      <a:pt x="9" y="479"/>
                    </a:lnTo>
                    <a:lnTo>
                      <a:pt x="4" y="479"/>
                    </a:lnTo>
                    <a:lnTo>
                      <a:pt x="9" y="479"/>
                    </a:lnTo>
                    <a:lnTo>
                      <a:pt x="9" y="484"/>
                    </a:lnTo>
                    <a:lnTo>
                      <a:pt x="4" y="484"/>
                    </a:lnTo>
                    <a:lnTo>
                      <a:pt x="4" y="484"/>
                    </a:lnTo>
                    <a:lnTo>
                      <a:pt x="4" y="488"/>
                    </a:lnTo>
                    <a:lnTo>
                      <a:pt x="4" y="488"/>
                    </a:lnTo>
                    <a:lnTo>
                      <a:pt x="4" y="488"/>
                    </a:lnTo>
                    <a:lnTo>
                      <a:pt x="4" y="488"/>
                    </a:lnTo>
                    <a:lnTo>
                      <a:pt x="4" y="488"/>
                    </a:lnTo>
                    <a:lnTo>
                      <a:pt x="4" y="488"/>
                    </a:lnTo>
                    <a:lnTo>
                      <a:pt x="4" y="488"/>
                    </a:lnTo>
                    <a:lnTo>
                      <a:pt x="4" y="488"/>
                    </a:lnTo>
                    <a:lnTo>
                      <a:pt x="4" y="488"/>
                    </a:lnTo>
                    <a:lnTo>
                      <a:pt x="4" y="493"/>
                    </a:lnTo>
                    <a:lnTo>
                      <a:pt x="4" y="493"/>
                    </a:lnTo>
                    <a:lnTo>
                      <a:pt x="0" y="493"/>
                    </a:lnTo>
                    <a:lnTo>
                      <a:pt x="0" y="493"/>
                    </a:lnTo>
                    <a:lnTo>
                      <a:pt x="0" y="488"/>
                    </a:lnTo>
                    <a:lnTo>
                      <a:pt x="0" y="488"/>
                    </a:lnTo>
                    <a:lnTo>
                      <a:pt x="0" y="488"/>
                    </a:lnTo>
                    <a:lnTo>
                      <a:pt x="0" y="484"/>
                    </a:lnTo>
                    <a:lnTo>
                      <a:pt x="0" y="479"/>
                    </a:lnTo>
                    <a:lnTo>
                      <a:pt x="0" y="479"/>
                    </a:lnTo>
                    <a:lnTo>
                      <a:pt x="4" y="479"/>
                    </a:lnTo>
                    <a:lnTo>
                      <a:pt x="4" y="479"/>
                    </a:lnTo>
                    <a:lnTo>
                      <a:pt x="4" y="475"/>
                    </a:lnTo>
                    <a:lnTo>
                      <a:pt x="4" y="475"/>
                    </a:lnTo>
                    <a:lnTo>
                      <a:pt x="4" y="475"/>
                    </a:lnTo>
                    <a:lnTo>
                      <a:pt x="4" y="475"/>
                    </a:lnTo>
                    <a:lnTo>
                      <a:pt x="4" y="475"/>
                    </a:lnTo>
                    <a:lnTo>
                      <a:pt x="4" y="475"/>
                    </a:lnTo>
                    <a:lnTo>
                      <a:pt x="4" y="475"/>
                    </a:lnTo>
                    <a:lnTo>
                      <a:pt x="4" y="470"/>
                    </a:lnTo>
                    <a:lnTo>
                      <a:pt x="4" y="475"/>
                    </a:lnTo>
                    <a:lnTo>
                      <a:pt x="9" y="475"/>
                    </a:lnTo>
                    <a:lnTo>
                      <a:pt x="13" y="475"/>
                    </a:lnTo>
                    <a:lnTo>
                      <a:pt x="13" y="470"/>
                    </a:lnTo>
                    <a:lnTo>
                      <a:pt x="13" y="470"/>
                    </a:lnTo>
                    <a:lnTo>
                      <a:pt x="13" y="470"/>
                    </a:lnTo>
                    <a:lnTo>
                      <a:pt x="13" y="475"/>
                    </a:lnTo>
                    <a:moveTo>
                      <a:pt x="49" y="484"/>
                    </a:moveTo>
                    <a:lnTo>
                      <a:pt x="49" y="484"/>
                    </a:lnTo>
                    <a:lnTo>
                      <a:pt x="45" y="488"/>
                    </a:lnTo>
                    <a:lnTo>
                      <a:pt x="40" y="493"/>
                    </a:lnTo>
                    <a:lnTo>
                      <a:pt x="40" y="493"/>
                    </a:lnTo>
                    <a:lnTo>
                      <a:pt x="36" y="493"/>
                    </a:lnTo>
                    <a:lnTo>
                      <a:pt x="36" y="493"/>
                    </a:lnTo>
                    <a:lnTo>
                      <a:pt x="36" y="493"/>
                    </a:lnTo>
                    <a:lnTo>
                      <a:pt x="36" y="493"/>
                    </a:lnTo>
                    <a:lnTo>
                      <a:pt x="40" y="488"/>
                    </a:lnTo>
                    <a:lnTo>
                      <a:pt x="40" y="488"/>
                    </a:lnTo>
                    <a:lnTo>
                      <a:pt x="45" y="484"/>
                    </a:lnTo>
                    <a:lnTo>
                      <a:pt x="45" y="484"/>
                    </a:lnTo>
                    <a:lnTo>
                      <a:pt x="40" y="488"/>
                    </a:lnTo>
                    <a:lnTo>
                      <a:pt x="40" y="488"/>
                    </a:lnTo>
                    <a:lnTo>
                      <a:pt x="40" y="484"/>
                    </a:lnTo>
                    <a:lnTo>
                      <a:pt x="40" y="484"/>
                    </a:lnTo>
                    <a:lnTo>
                      <a:pt x="40" y="484"/>
                    </a:lnTo>
                    <a:lnTo>
                      <a:pt x="40" y="479"/>
                    </a:lnTo>
                    <a:lnTo>
                      <a:pt x="40" y="479"/>
                    </a:lnTo>
                    <a:lnTo>
                      <a:pt x="45" y="479"/>
                    </a:lnTo>
                    <a:lnTo>
                      <a:pt x="45" y="479"/>
                    </a:lnTo>
                    <a:lnTo>
                      <a:pt x="45" y="479"/>
                    </a:lnTo>
                    <a:lnTo>
                      <a:pt x="49" y="475"/>
                    </a:lnTo>
                    <a:lnTo>
                      <a:pt x="49" y="475"/>
                    </a:lnTo>
                    <a:lnTo>
                      <a:pt x="49" y="475"/>
                    </a:lnTo>
                    <a:lnTo>
                      <a:pt x="49" y="475"/>
                    </a:lnTo>
                    <a:lnTo>
                      <a:pt x="54" y="479"/>
                    </a:lnTo>
                    <a:lnTo>
                      <a:pt x="54" y="479"/>
                    </a:lnTo>
                    <a:lnTo>
                      <a:pt x="49" y="484"/>
                    </a:lnTo>
                    <a:moveTo>
                      <a:pt x="22" y="452"/>
                    </a:moveTo>
                    <a:lnTo>
                      <a:pt x="22" y="452"/>
                    </a:lnTo>
                    <a:lnTo>
                      <a:pt x="22" y="457"/>
                    </a:lnTo>
                    <a:lnTo>
                      <a:pt x="27" y="457"/>
                    </a:lnTo>
                    <a:lnTo>
                      <a:pt x="27" y="457"/>
                    </a:lnTo>
                    <a:lnTo>
                      <a:pt x="27" y="457"/>
                    </a:lnTo>
                    <a:lnTo>
                      <a:pt x="27" y="457"/>
                    </a:lnTo>
                    <a:lnTo>
                      <a:pt x="27" y="457"/>
                    </a:lnTo>
                    <a:lnTo>
                      <a:pt x="22" y="461"/>
                    </a:lnTo>
                    <a:lnTo>
                      <a:pt x="22" y="461"/>
                    </a:lnTo>
                    <a:lnTo>
                      <a:pt x="22" y="461"/>
                    </a:lnTo>
                    <a:lnTo>
                      <a:pt x="13" y="461"/>
                    </a:lnTo>
                    <a:lnTo>
                      <a:pt x="13" y="461"/>
                    </a:lnTo>
                    <a:lnTo>
                      <a:pt x="13" y="461"/>
                    </a:lnTo>
                    <a:lnTo>
                      <a:pt x="13" y="461"/>
                    </a:lnTo>
                    <a:lnTo>
                      <a:pt x="13" y="461"/>
                    </a:lnTo>
                    <a:lnTo>
                      <a:pt x="18" y="461"/>
                    </a:lnTo>
                    <a:lnTo>
                      <a:pt x="22" y="461"/>
                    </a:lnTo>
                    <a:lnTo>
                      <a:pt x="22" y="461"/>
                    </a:lnTo>
                    <a:lnTo>
                      <a:pt x="22" y="461"/>
                    </a:lnTo>
                    <a:lnTo>
                      <a:pt x="27" y="461"/>
                    </a:lnTo>
                    <a:lnTo>
                      <a:pt x="27" y="457"/>
                    </a:lnTo>
                    <a:lnTo>
                      <a:pt x="27" y="457"/>
                    </a:lnTo>
                    <a:lnTo>
                      <a:pt x="31" y="457"/>
                    </a:lnTo>
                    <a:lnTo>
                      <a:pt x="31" y="457"/>
                    </a:lnTo>
                    <a:lnTo>
                      <a:pt x="36" y="457"/>
                    </a:lnTo>
                    <a:lnTo>
                      <a:pt x="36" y="457"/>
                    </a:lnTo>
                    <a:lnTo>
                      <a:pt x="31" y="457"/>
                    </a:lnTo>
                    <a:lnTo>
                      <a:pt x="31" y="457"/>
                    </a:lnTo>
                    <a:lnTo>
                      <a:pt x="27" y="461"/>
                    </a:lnTo>
                    <a:lnTo>
                      <a:pt x="22" y="461"/>
                    </a:lnTo>
                    <a:lnTo>
                      <a:pt x="22" y="466"/>
                    </a:lnTo>
                    <a:lnTo>
                      <a:pt x="18" y="470"/>
                    </a:lnTo>
                    <a:lnTo>
                      <a:pt x="13" y="470"/>
                    </a:lnTo>
                    <a:lnTo>
                      <a:pt x="13" y="470"/>
                    </a:lnTo>
                    <a:lnTo>
                      <a:pt x="9" y="470"/>
                    </a:lnTo>
                    <a:lnTo>
                      <a:pt x="4" y="470"/>
                    </a:lnTo>
                    <a:lnTo>
                      <a:pt x="4" y="470"/>
                    </a:lnTo>
                    <a:lnTo>
                      <a:pt x="4" y="470"/>
                    </a:lnTo>
                    <a:lnTo>
                      <a:pt x="9" y="470"/>
                    </a:lnTo>
                    <a:lnTo>
                      <a:pt x="9" y="470"/>
                    </a:lnTo>
                    <a:lnTo>
                      <a:pt x="9" y="470"/>
                    </a:lnTo>
                    <a:lnTo>
                      <a:pt x="9" y="470"/>
                    </a:lnTo>
                    <a:lnTo>
                      <a:pt x="9" y="470"/>
                    </a:lnTo>
                    <a:lnTo>
                      <a:pt x="9" y="470"/>
                    </a:lnTo>
                    <a:lnTo>
                      <a:pt x="9" y="466"/>
                    </a:lnTo>
                    <a:lnTo>
                      <a:pt x="9" y="466"/>
                    </a:lnTo>
                    <a:lnTo>
                      <a:pt x="9" y="466"/>
                    </a:lnTo>
                    <a:lnTo>
                      <a:pt x="9" y="461"/>
                    </a:lnTo>
                    <a:lnTo>
                      <a:pt x="9" y="461"/>
                    </a:lnTo>
                    <a:lnTo>
                      <a:pt x="9" y="461"/>
                    </a:lnTo>
                    <a:lnTo>
                      <a:pt x="13" y="457"/>
                    </a:lnTo>
                    <a:lnTo>
                      <a:pt x="13" y="457"/>
                    </a:lnTo>
                    <a:lnTo>
                      <a:pt x="13" y="457"/>
                    </a:lnTo>
                    <a:lnTo>
                      <a:pt x="18" y="452"/>
                    </a:lnTo>
                    <a:lnTo>
                      <a:pt x="18" y="452"/>
                    </a:lnTo>
                    <a:lnTo>
                      <a:pt x="18" y="452"/>
                    </a:lnTo>
                    <a:lnTo>
                      <a:pt x="22" y="452"/>
                    </a:lnTo>
                    <a:lnTo>
                      <a:pt x="22" y="452"/>
                    </a:lnTo>
                    <a:moveTo>
                      <a:pt x="740" y="479"/>
                    </a:moveTo>
                    <a:lnTo>
                      <a:pt x="740" y="479"/>
                    </a:lnTo>
                    <a:lnTo>
                      <a:pt x="740" y="484"/>
                    </a:lnTo>
                    <a:lnTo>
                      <a:pt x="736" y="484"/>
                    </a:lnTo>
                    <a:lnTo>
                      <a:pt x="731" y="488"/>
                    </a:lnTo>
                    <a:lnTo>
                      <a:pt x="731" y="488"/>
                    </a:lnTo>
                    <a:lnTo>
                      <a:pt x="731" y="488"/>
                    </a:lnTo>
                    <a:lnTo>
                      <a:pt x="736" y="484"/>
                    </a:lnTo>
                    <a:lnTo>
                      <a:pt x="736" y="484"/>
                    </a:lnTo>
                    <a:lnTo>
                      <a:pt x="736" y="484"/>
                    </a:lnTo>
                    <a:lnTo>
                      <a:pt x="736" y="479"/>
                    </a:lnTo>
                    <a:lnTo>
                      <a:pt x="736" y="484"/>
                    </a:lnTo>
                    <a:lnTo>
                      <a:pt x="731" y="488"/>
                    </a:lnTo>
                    <a:lnTo>
                      <a:pt x="727" y="488"/>
                    </a:lnTo>
                    <a:lnTo>
                      <a:pt x="727" y="488"/>
                    </a:lnTo>
                    <a:lnTo>
                      <a:pt x="727" y="488"/>
                    </a:lnTo>
                    <a:lnTo>
                      <a:pt x="727" y="488"/>
                    </a:lnTo>
                    <a:lnTo>
                      <a:pt x="722" y="488"/>
                    </a:lnTo>
                    <a:lnTo>
                      <a:pt x="731" y="484"/>
                    </a:lnTo>
                    <a:lnTo>
                      <a:pt x="731" y="484"/>
                    </a:lnTo>
                    <a:lnTo>
                      <a:pt x="731" y="484"/>
                    </a:lnTo>
                    <a:lnTo>
                      <a:pt x="731" y="484"/>
                    </a:lnTo>
                    <a:lnTo>
                      <a:pt x="727" y="484"/>
                    </a:lnTo>
                    <a:lnTo>
                      <a:pt x="722" y="488"/>
                    </a:lnTo>
                    <a:lnTo>
                      <a:pt x="722" y="488"/>
                    </a:lnTo>
                    <a:lnTo>
                      <a:pt x="722" y="484"/>
                    </a:lnTo>
                    <a:lnTo>
                      <a:pt x="722" y="484"/>
                    </a:lnTo>
                    <a:lnTo>
                      <a:pt x="727" y="484"/>
                    </a:lnTo>
                    <a:lnTo>
                      <a:pt x="731" y="479"/>
                    </a:lnTo>
                    <a:lnTo>
                      <a:pt x="736" y="479"/>
                    </a:lnTo>
                    <a:lnTo>
                      <a:pt x="736" y="479"/>
                    </a:lnTo>
                    <a:lnTo>
                      <a:pt x="736" y="475"/>
                    </a:lnTo>
                    <a:lnTo>
                      <a:pt x="736" y="475"/>
                    </a:lnTo>
                    <a:lnTo>
                      <a:pt x="736" y="475"/>
                    </a:lnTo>
                    <a:lnTo>
                      <a:pt x="736" y="475"/>
                    </a:lnTo>
                    <a:lnTo>
                      <a:pt x="736" y="475"/>
                    </a:lnTo>
                    <a:lnTo>
                      <a:pt x="736" y="475"/>
                    </a:lnTo>
                    <a:lnTo>
                      <a:pt x="736" y="479"/>
                    </a:lnTo>
                    <a:lnTo>
                      <a:pt x="731" y="479"/>
                    </a:lnTo>
                    <a:lnTo>
                      <a:pt x="731" y="479"/>
                    </a:lnTo>
                    <a:lnTo>
                      <a:pt x="731" y="479"/>
                    </a:lnTo>
                    <a:lnTo>
                      <a:pt x="731" y="479"/>
                    </a:lnTo>
                    <a:lnTo>
                      <a:pt x="736" y="479"/>
                    </a:lnTo>
                    <a:lnTo>
                      <a:pt x="736" y="479"/>
                    </a:lnTo>
                    <a:lnTo>
                      <a:pt x="740" y="475"/>
                    </a:lnTo>
                    <a:lnTo>
                      <a:pt x="740" y="475"/>
                    </a:lnTo>
                    <a:lnTo>
                      <a:pt x="740" y="475"/>
                    </a:lnTo>
                    <a:lnTo>
                      <a:pt x="740" y="475"/>
                    </a:lnTo>
                    <a:lnTo>
                      <a:pt x="740" y="475"/>
                    </a:lnTo>
                    <a:lnTo>
                      <a:pt x="740" y="475"/>
                    </a:lnTo>
                    <a:lnTo>
                      <a:pt x="740" y="475"/>
                    </a:lnTo>
                    <a:lnTo>
                      <a:pt x="740" y="475"/>
                    </a:lnTo>
                    <a:lnTo>
                      <a:pt x="740" y="475"/>
                    </a:lnTo>
                    <a:lnTo>
                      <a:pt x="740" y="479"/>
                    </a:lnTo>
                    <a:lnTo>
                      <a:pt x="740" y="479"/>
                    </a:lnTo>
                    <a:lnTo>
                      <a:pt x="740" y="479"/>
                    </a:lnTo>
                    <a:lnTo>
                      <a:pt x="740" y="479"/>
                    </a:lnTo>
                    <a:lnTo>
                      <a:pt x="740" y="479"/>
                    </a:lnTo>
                    <a:lnTo>
                      <a:pt x="740" y="479"/>
                    </a:lnTo>
                    <a:lnTo>
                      <a:pt x="740" y="479"/>
                    </a:lnTo>
                    <a:moveTo>
                      <a:pt x="817" y="366"/>
                    </a:moveTo>
                    <a:lnTo>
                      <a:pt x="817" y="366"/>
                    </a:lnTo>
                    <a:lnTo>
                      <a:pt x="817" y="366"/>
                    </a:lnTo>
                    <a:lnTo>
                      <a:pt x="817" y="366"/>
                    </a:lnTo>
                    <a:lnTo>
                      <a:pt x="817" y="371"/>
                    </a:lnTo>
                    <a:lnTo>
                      <a:pt x="817" y="371"/>
                    </a:lnTo>
                    <a:lnTo>
                      <a:pt x="817" y="371"/>
                    </a:lnTo>
                    <a:lnTo>
                      <a:pt x="813" y="371"/>
                    </a:lnTo>
                    <a:lnTo>
                      <a:pt x="813" y="375"/>
                    </a:lnTo>
                    <a:lnTo>
                      <a:pt x="813" y="375"/>
                    </a:lnTo>
                    <a:lnTo>
                      <a:pt x="808" y="375"/>
                    </a:lnTo>
                    <a:lnTo>
                      <a:pt x="808" y="380"/>
                    </a:lnTo>
                    <a:lnTo>
                      <a:pt x="804" y="380"/>
                    </a:lnTo>
                    <a:lnTo>
                      <a:pt x="804" y="380"/>
                    </a:lnTo>
                    <a:lnTo>
                      <a:pt x="804" y="380"/>
                    </a:lnTo>
                    <a:lnTo>
                      <a:pt x="804" y="380"/>
                    </a:lnTo>
                    <a:lnTo>
                      <a:pt x="804" y="380"/>
                    </a:lnTo>
                    <a:lnTo>
                      <a:pt x="804" y="380"/>
                    </a:lnTo>
                    <a:lnTo>
                      <a:pt x="799" y="375"/>
                    </a:lnTo>
                    <a:lnTo>
                      <a:pt x="799" y="375"/>
                    </a:lnTo>
                    <a:lnTo>
                      <a:pt x="799" y="375"/>
                    </a:lnTo>
                    <a:lnTo>
                      <a:pt x="799" y="375"/>
                    </a:lnTo>
                    <a:lnTo>
                      <a:pt x="804" y="371"/>
                    </a:lnTo>
                    <a:lnTo>
                      <a:pt x="804" y="371"/>
                    </a:lnTo>
                    <a:lnTo>
                      <a:pt x="804" y="371"/>
                    </a:lnTo>
                    <a:lnTo>
                      <a:pt x="804" y="371"/>
                    </a:lnTo>
                    <a:lnTo>
                      <a:pt x="808" y="371"/>
                    </a:lnTo>
                    <a:lnTo>
                      <a:pt x="813" y="366"/>
                    </a:lnTo>
                    <a:lnTo>
                      <a:pt x="813" y="366"/>
                    </a:lnTo>
                    <a:lnTo>
                      <a:pt x="813" y="366"/>
                    </a:lnTo>
                    <a:lnTo>
                      <a:pt x="817" y="366"/>
                    </a:lnTo>
                    <a:lnTo>
                      <a:pt x="817" y="366"/>
                    </a:lnTo>
                    <a:lnTo>
                      <a:pt x="817" y="366"/>
                    </a:lnTo>
                    <a:lnTo>
                      <a:pt x="817" y="366"/>
                    </a:lnTo>
                    <a:moveTo>
                      <a:pt x="795" y="353"/>
                    </a:moveTo>
                    <a:lnTo>
                      <a:pt x="795" y="353"/>
                    </a:lnTo>
                    <a:lnTo>
                      <a:pt x="795" y="353"/>
                    </a:lnTo>
                    <a:lnTo>
                      <a:pt x="795" y="353"/>
                    </a:lnTo>
                    <a:lnTo>
                      <a:pt x="795" y="357"/>
                    </a:lnTo>
                    <a:lnTo>
                      <a:pt x="795" y="357"/>
                    </a:lnTo>
                    <a:lnTo>
                      <a:pt x="790" y="357"/>
                    </a:lnTo>
                    <a:lnTo>
                      <a:pt x="790" y="357"/>
                    </a:lnTo>
                    <a:lnTo>
                      <a:pt x="786" y="362"/>
                    </a:lnTo>
                    <a:lnTo>
                      <a:pt x="781" y="362"/>
                    </a:lnTo>
                    <a:lnTo>
                      <a:pt x="781" y="362"/>
                    </a:lnTo>
                    <a:lnTo>
                      <a:pt x="772" y="366"/>
                    </a:lnTo>
                    <a:lnTo>
                      <a:pt x="772" y="366"/>
                    </a:lnTo>
                    <a:lnTo>
                      <a:pt x="772" y="366"/>
                    </a:lnTo>
                    <a:lnTo>
                      <a:pt x="772" y="366"/>
                    </a:lnTo>
                    <a:lnTo>
                      <a:pt x="768" y="366"/>
                    </a:lnTo>
                    <a:lnTo>
                      <a:pt x="763" y="366"/>
                    </a:lnTo>
                    <a:lnTo>
                      <a:pt x="763" y="366"/>
                    </a:lnTo>
                    <a:lnTo>
                      <a:pt x="763" y="366"/>
                    </a:lnTo>
                    <a:lnTo>
                      <a:pt x="763" y="362"/>
                    </a:lnTo>
                    <a:lnTo>
                      <a:pt x="763" y="362"/>
                    </a:lnTo>
                    <a:lnTo>
                      <a:pt x="763" y="362"/>
                    </a:lnTo>
                    <a:lnTo>
                      <a:pt x="768" y="362"/>
                    </a:lnTo>
                    <a:lnTo>
                      <a:pt x="768" y="362"/>
                    </a:lnTo>
                    <a:lnTo>
                      <a:pt x="768" y="357"/>
                    </a:lnTo>
                    <a:lnTo>
                      <a:pt x="777" y="353"/>
                    </a:lnTo>
                    <a:lnTo>
                      <a:pt x="781" y="353"/>
                    </a:lnTo>
                    <a:lnTo>
                      <a:pt x="781" y="353"/>
                    </a:lnTo>
                    <a:lnTo>
                      <a:pt x="781" y="353"/>
                    </a:lnTo>
                    <a:lnTo>
                      <a:pt x="781" y="353"/>
                    </a:lnTo>
                    <a:lnTo>
                      <a:pt x="786" y="353"/>
                    </a:lnTo>
                    <a:lnTo>
                      <a:pt x="790" y="353"/>
                    </a:lnTo>
                    <a:lnTo>
                      <a:pt x="795" y="353"/>
                    </a:lnTo>
                    <a:lnTo>
                      <a:pt x="795" y="353"/>
                    </a:lnTo>
                    <a:lnTo>
                      <a:pt x="795" y="353"/>
                    </a:lnTo>
                    <a:lnTo>
                      <a:pt x="795" y="353"/>
                    </a:lnTo>
                    <a:moveTo>
                      <a:pt x="853" y="348"/>
                    </a:moveTo>
                    <a:lnTo>
                      <a:pt x="853" y="348"/>
                    </a:lnTo>
                    <a:lnTo>
                      <a:pt x="853" y="348"/>
                    </a:lnTo>
                    <a:lnTo>
                      <a:pt x="853" y="348"/>
                    </a:lnTo>
                    <a:lnTo>
                      <a:pt x="853" y="348"/>
                    </a:lnTo>
                    <a:lnTo>
                      <a:pt x="853" y="353"/>
                    </a:lnTo>
                    <a:lnTo>
                      <a:pt x="853" y="353"/>
                    </a:lnTo>
                    <a:lnTo>
                      <a:pt x="853" y="353"/>
                    </a:lnTo>
                    <a:lnTo>
                      <a:pt x="853" y="353"/>
                    </a:lnTo>
                    <a:lnTo>
                      <a:pt x="853" y="353"/>
                    </a:lnTo>
                    <a:lnTo>
                      <a:pt x="849" y="353"/>
                    </a:lnTo>
                    <a:lnTo>
                      <a:pt x="849" y="353"/>
                    </a:lnTo>
                    <a:lnTo>
                      <a:pt x="844" y="353"/>
                    </a:lnTo>
                    <a:lnTo>
                      <a:pt x="844" y="353"/>
                    </a:lnTo>
                    <a:lnTo>
                      <a:pt x="844" y="348"/>
                    </a:lnTo>
                    <a:lnTo>
                      <a:pt x="844" y="348"/>
                    </a:lnTo>
                    <a:lnTo>
                      <a:pt x="844" y="348"/>
                    </a:lnTo>
                    <a:lnTo>
                      <a:pt x="844" y="348"/>
                    </a:lnTo>
                    <a:lnTo>
                      <a:pt x="849" y="348"/>
                    </a:lnTo>
                    <a:lnTo>
                      <a:pt x="853" y="348"/>
                    </a:lnTo>
                    <a:lnTo>
                      <a:pt x="853" y="348"/>
                    </a:lnTo>
                    <a:moveTo>
                      <a:pt x="799" y="308"/>
                    </a:moveTo>
                    <a:lnTo>
                      <a:pt x="799" y="308"/>
                    </a:lnTo>
                    <a:lnTo>
                      <a:pt x="799" y="308"/>
                    </a:lnTo>
                    <a:lnTo>
                      <a:pt x="799" y="308"/>
                    </a:lnTo>
                    <a:lnTo>
                      <a:pt x="799" y="308"/>
                    </a:lnTo>
                    <a:lnTo>
                      <a:pt x="804" y="308"/>
                    </a:lnTo>
                    <a:lnTo>
                      <a:pt x="804" y="308"/>
                    </a:lnTo>
                    <a:lnTo>
                      <a:pt x="808" y="308"/>
                    </a:lnTo>
                    <a:lnTo>
                      <a:pt x="808" y="308"/>
                    </a:lnTo>
                    <a:lnTo>
                      <a:pt x="808" y="308"/>
                    </a:lnTo>
                    <a:lnTo>
                      <a:pt x="808" y="308"/>
                    </a:lnTo>
                    <a:lnTo>
                      <a:pt x="808" y="312"/>
                    </a:lnTo>
                    <a:lnTo>
                      <a:pt x="808" y="312"/>
                    </a:lnTo>
                    <a:lnTo>
                      <a:pt x="808" y="312"/>
                    </a:lnTo>
                    <a:lnTo>
                      <a:pt x="813" y="312"/>
                    </a:lnTo>
                    <a:lnTo>
                      <a:pt x="813" y="312"/>
                    </a:lnTo>
                    <a:lnTo>
                      <a:pt x="813" y="317"/>
                    </a:lnTo>
                    <a:lnTo>
                      <a:pt x="813" y="317"/>
                    </a:lnTo>
                    <a:lnTo>
                      <a:pt x="813" y="317"/>
                    </a:lnTo>
                    <a:lnTo>
                      <a:pt x="817" y="321"/>
                    </a:lnTo>
                    <a:lnTo>
                      <a:pt x="817" y="321"/>
                    </a:lnTo>
                    <a:lnTo>
                      <a:pt x="822" y="321"/>
                    </a:lnTo>
                    <a:lnTo>
                      <a:pt x="822" y="321"/>
                    </a:lnTo>
                    <a:lnTo>
                      <a:pt x="822" y="321"/>
                    </a:lnTo>
                    <a:lnTo>
                      <a:pt x="822" y="326"/>
                    </a:lnTo>
                    <a:lnTo>
                      <a:pt x="822" y="326"/>
                    </a:lnTo>
                    <a:lnTo>
                      <a:pt x="817" y="330"/>
                    </a:lnTo>
                    <a:lnTo>
                      <a:pt x="817" y="330"/>
                    </a:lnTo>
                    <a:lnTo>
                      <a:pt x="817" y="330"/>
                    </a:lnTo>
                    <a:lnTo>
                      <a:pt x="817" y="330"/>
                    </a:lnTo>
                    <a:lnTo>
                      <a:pt x="813" y="335"/>
                    </a:lnTo>
                    <a:lnTo>
                      <a:pt x="813" y="335"/>
                    </a:lnTo>
                    <a:lnTo>
                      <a:pt x="817" y="335"/>
                    </a:lnTo>
                    <a:lnTo>
                      <a:pt x="822" y="335"/>
                    </a:lnTo>
                    <a:lnTo>
                      <a:pt x="822" y="335"/>
                    </a:lnTo>
                    <a:lnTo>
                      <a:pt x="826" y="335"/>
                    </a:lnTo>
                    <a:lnTo>
                      <a:pt x="826" y="335"/>
                    </a:lnTo>
                    <a:lnTo>
                      <a:pt x="826" y="335"/>
                    </a:lnTo>
                    <a:lnTo>
                      <a:pt x="826" y="335"/>
                    </a:lnTo>
                    <a:lnTo>
                      <a:pt x="826" y="335"/>
                    </a:lnTo>
                    <a:lnTo>
                      <a:pt x="826" y="335"/>
                    </a:lnTo>
                    <a:lnTo>
                      <a:pt x="826" y="335"/>
                    </a:lnTo>
                    <a:lnTo>
                      <a:pt x="826" y="339"/>
                    </a:lnTo>
                    <a:lnTo>
                      <a:pt x="826" y="339"/>
                    </a:lnTo>
                    <a:lnTo>
                      <a:pt x="826" y="339"/>
                    </a:lnTo>
                    <a:lnTo>
                      <a:pt x="831" y="339"/>
                    </a:lnTo>
                    <a:lnTo>
                      <a:pt x="826" y="339"/>
                    </a:lnTo>
                    <a:lnTo>
                      <a:pt x="826" y="344"/>
                    </a:lnTo>
                    <a:lnTo>
                      <a:pt x="822" y="344"/>
                    </a:lnTo>
                    <a:lnTo>
                      <a:pt x="817" y="344"/>
                    </a:lnTo>
                    <a:lnTo>
                      <a:pt x="817" y="344"/>
                    </a:lnTo>
                    <a:lnTo>
                      <a:pt x="817" y="344"/>
                    </a:lnTo>
                    <a:lnTo>
                      <a:pt x="813" y="344"/>
                    </a:lnTo>
                    <a:lnTo>
                      <a:pt x="813" y="344"/>
                    </a:lnTo>
                    <a:lnTo>
                      <a:pt x="808" y="339"/>
                    </a:lnTo>
                    <a:lnTo>
                      <a:pt x="804" y="339"/>
                    </a:lnTo>
                    <a:lnTo>
                      <a:pt x="804" y="339"/>
                    </a:lnTo>
                    <a:lnTo>
                      <a:pt x="804" y="339"/>
                    </a:lnTo>
                    <a:lnTo>
                      <a:pt x="804" y="335"/>
                    </a:lnTo>
                    <a:lnTo>
                      <a:pt x="804" y="335"/>
                    </a:lnTo>
                    <a:lnTo>
                      <a:pt x="799" y="335"/>
                    </a:lnTo>
                    <a:lnTo>
                      <a:pt x="799" y="335"/>
                    </a:lnTo>
                    <a:lnTo>
                      <a:pt x="799" y="330"/>
                    </a:lnTo>
                    <a:lnTo>
                      <a:pt x="804" y="330"/>
                    </a:lnTo>
                    <a:lnTo>
                      <a:pt x="804" y="330"/>
                    </a:lnTo>
                    <a:lnTo>
                      <a:pt x="799" y="330"/>
                    </a:lnTo>
                    <a:lnTo>
                      <a:pt x="799" y="330"/>
                    </a:lnTo>
                    <a:lnTo>
                      <a:pt x="795" y="330"/>
                    </a:lnTo>
                    <a:lnTo>
                      <a:pt x="795" y="330"/>
                    </a:lnTo>
                    <a:lnTo>
                      <a:pt x="795" y="335"/>
                    </a:lnTo>
                    <a:lnTo>
                      <a:pt x="790" y="335"/>
                    </a:lnTo>
                    <a:lnTo>
                      <a:pt x="790" y="335"/>
                    </a:lnTo>
                    <a:lnTo>
                      <a:pt x="790" y="335"/>
                    </a:lnTo>
                    <a:lnTo>
                      <a:pt x="781" y="339"/>
                    </a:lnTo>
                    <a:lnTo>
                      <a:pt x="781" y="339"/>
                    </a:lnTo>
                    <a:lnTo>
                      <a:pt x="781" y="339"/>
                    </a:lnTo>
                    <a:lnTo>
                      <a:pt x="777" y="339"/>
                    </a:lnTo>
                    <a:lnTo>
                      <a:pt x="777" y="339"/>
                    </a:lnTo>
                    <a:lnTo>
                      <a:pt x="772" y="344"/>
                    </a:lnTo>
                    <a:lnTo>
                      <a:pt x="772" y="344"/>
                    </a:lnTo>
                    <a:lnTo>
                      <a:pt x="772" y="344"/>
                    </a:lnTo>
                    <a:lnTo>
                      <a:pt x="768" y="344"/>
                    </a:lnTo>
                    <a:lnTo>
                      <a:pt x="763" y="348"/>
                    </a:lnTo>
                    <a:lnTo>
                      <a:pt x="759" y="348"/>
                    </a:lnTo>
                    <a:lnTo>
                      <a:pt x="759" y="348"/>
                    </a:lnTo>
                    <a:lnTo>
                      <a:pt x="759" y="348"/>
                    </a:lnTo>
                    <a:lnTo>
                      <a:pt x="759" y="344"/>
                    </a:lnTo>
                    <a:lnTo>
                      <a:pt x="763" y="339"/>
                    </a:lnTo>
                    <a:lnTo>
                      <a:pt x="763" y="335"/>
                    </a:lnTo>
                    <a:lnTo>
                      <a:pt x="763" y="335"/>
                    </a:lnTo>
                    <a:lnTo>
                      <a:pt x="763" y="335"/>
                    </a:lnTo>
                    <a:lnTo>
                      <a:pt x="754" y="335"/>
                    </a:lnTo>
                    <a:lnTo>
                      <a:pt x="754" y="335"/>
                    </a:lnTo>
                    <a:lnTo>
                      <a:pt x="749" y="339"/>
                    </a:lnTo>
                    <a:lnTo>
                      <a:pt x="745" y="339"/>
                    </a:lnTo>
                    <a:lnTo>
                      <a:pt x="745" y="339"/>
                    </a:lnTo>
                    <a:lnTo>
                      <a:pt x="745" y="339"/>
                    </a:lnTo>
                    <a:lnTo>
                      <a:pt x="745" y="339"/>
                    </a:lnTo>
                    <a:lnTo>
                      <a:pt x="745" y="335"/>
                    </a:lnTo>
                    <a:lnTo>
                      <a:pt x="745" y="335"/>
                    </a:lnTo>
                    <a:lnTo>
                      <a:pt x="745" y="335"/>
                    </a:lnTo>
                    <a:lnTo>
                      <a:pt x="749" y="335"/>
                    </a:lnTo>
                    <a:lnTo>
                      <a:pt x="754" y="330"/>
                    </a:lnTo>
                    <a:lnTo>
                      <a:pt x="754" y="330"/>
                    </a:lnTo>
                    <a:lnTo>
                      <a:pt x="763" y="330"/>
                    </a:lnTo>
                    <a:lnTo>
                      <a:pt x="763" y="330"/>
                    </a:lnTo>
                    <a:lnTo>
                      <a:pt x="763" y="330"/>
                    </a:lnTo>
                    <a:lnTo>
                      <a:pt x="763" y="326"/>
                    </a:lnTo>
                    <a:lnTo>
                      <a:pt x="768" y="326"/>
                    </a:lnTo>
                    <a:lnTo>
                      <a:pt x="768" y="326"/>
                    </a:lnTo>
                    <a:lnTo>
                      <a:pt x="768" y="321"/>
                    </a:lnTo>
                    <a:lnTo>
                      <a:pt x="772" y="321"/>
                    </a:lnTo>
                    <a:lnTo>
                      <a:pt x="772" y="317"/>
                    </a:lnTo>
                    <a:lnTo>
                      <a:pt x="777" y="312"/>
                    </a:lnTo>
                    <a:lnTo>
                      <a:pt x="781" y="312"/>
                    </a:lnTo>
                    <a:lnTo>
                      <a:pt x="786" y="303"/>
                    </a:lnTo>
                    <a:lnTo>
                      <a:pt x="790" y="303"/>
                    </a:lnTo>
                    <a:lnTo>
                      <a:pt x="790" y="303"/>
                    </a:lnTo>
                    <a:lnTo>
                      <a:pt x="795" y="298"/>
                    </a:lnTo>
                    <a:lnTo>
                      <a:pt x="799" y="298"/>
                    </a:lnTo>
                    <a:lnTo>
                      <a:pt x="799" y="298"/>
                    </a:lnTo>
                    <a:lnTo>
                      <a:pt x="804" y="294"/>
                    </a:lnTo>
                    <a:lnTo>
                      <a:pt x="804" y="298"/>
                    </a:lnTo>
                    <a:lnTo>
                      <a:pt x="804" y="298"/>
                    </a:lnTo>
                    <a:lnTo>
                      <a:pt x="804" y="298"/>
                    </a:lnTo>
                    <a:lnTo>
                      <a:pt x="804" y="298"/>
                    </a:lnTo>
                    <a:lnTo>
                      <a:pt x="804" y="298"/>
                    </a:lnTo>
                    <a:lnTo>
                      <a:pt x="804" y="298"/>
                    </a:lnTo>
                    <a:lnTo>
                      <a:pt x="804" y="303"/>
                    </a:lnTo>
                    <a:lnTo>
                      <a:pt x="799" y="303"/>
                    </a:lnTo>
                    <a:lnTo>
                      <a:pt x="799" y="303"/>
                    </a:lnTo>
                    <a:lnTo>
                      <a:pt x="799" y="303"/>
                    </a:lnTo>
                    <a:lnTo>
                      <a:pt x="799" y="303"/>
                    </a:lnTo>
                    <a:lnTo>
                      <a:pt x="799" y="308"/>
                    </a:lnTo>
                    <a:lnTo>
                      <a:pt x="799" y="308"/>
                    </a:lnTo>
                    <a:moveTo>
                      <a:pt x="966" y="271"/>
                    </a:moveTo>
                    <a:lnTo>
                      <a:pt x="966" y="271"/>
                    </a:lnTo>
                    <a:lnTo>
                      <a:pt x="962" y="271"/>
                    </a:lnTo>
                    <a:lnTo>
                      <a:pt x="957" y="271"/>
                    </a:lnTo>
                    <a:lnTo>
                      <a:pt x="957" y="271"/>
                    </a:lnTo>
                    <a:lnTo>
                      <a:pt x="957" y="271"/>
                    </a:lnTo>
                    <a:lnTo>
                      <a:pt x="957" y="267"/>
                    </a:lnTo>
                    <a:lnTo>
                      <a:pt x="957" y="267"/>
                    </a:lnTo>
                    <a:lnTo>
                      <a:pt x="957" y="267"/>
                    </a:lnTo>
                    <a:lnTo>
                      <a:pt x="957" y="267"/>
                    </a:lnTo>
                    <a:lnTo>
                      <a:pt x="957" y="267"/>
                    </a:lnTo>
                    <a:lnTo>
                      <a:pt x="962" y="267"/>
                    </a:lnTo>
                    <a:lnTo>
                      <a:pt x="966" y="267"/>
                    </a:lnTo>
                    <a:lnTo>
                      <a:pt x="966" y="267"/>
                    </a:lnTo>
                    <a:lnTo>
                      <a:pt x="971" y="267"/>
                    </a:lnTo>
                    <a:lnTo>
                      <a:pt x="971" y="267"/>
                    </a:lnTo>
                    <a:lnTo>
                      <a:pt x="971" y="267"/>
                    </a:lnTo>
                    <a:lnTo>
                      <a:pt x="971" y="267"/>
                    </a:lnTo>
                    <a:lnTo>
                      <a:pt x="971" y="271"/>
                    </a:lnTo>
                    <a:lnTo>
                      <a:pt x="971" y="271"/>
                    </a:lnTo>
                    <a:lnTo>
                      <a:pt x="971" y="271"/>
                    </a:lnTo>
                    <a:lnTo>
                      <a:pt x="966" y="271"/>
                    </a:lnTo>
                    <a:moveTo>
                      <a:pt x="822" y="262"/>
                    </a:moveTo>
                    <a:lnTo>
                      <a:pt x="822" y="262"/>
                    </a:lnTo>
                    <a:lnTo>
                      <a:pt x="822" y="262"/>
                    </a:lnTo>
                    <a:lnTo>
                      <a:pt x="822" y="262"/>
                    </a:lnTo>
                    <a:lnTo>
                      <a:pt x="817" y="262"/>
                    </a:lnTo>
                    <a:lnTo>
                      <a:pt x="822" y="262"/>
                    </a:lnTo>
                    <a:lnTo>
                      <a:pt x="822" y="258"/>
                    </a:lnTo>
                    <a:lnTo>
                      <a:pt x="822" y="258"/>
                    </a:lnTo>
                    <a:lnTo>
                      <a:pt x="822" y="258"/>
                    </a:lnTo>
                    <a:lnTo>
                      <a:pt x="822" y="258"/>
                    </a:lnTo>
                    <a:lnTo>
                      <a:pt x="822" y="258"/>
                    </a:lnTo>
                    <a:lnTo>
                      <a:pt x="822" y="258"/>
                    </a:lnTo>
                    <a:lnTo>
                      <a:pt x="822" y="253"/>
                    </a:lnTo>
                    <a:lnTo>
                      <a:pt x="826" y="253"/>
                    </a:lnTo>
                    <a:lnTo>
                      <a:pt x="826" y="253"/>
                    </a:lnTo>
                    <a:lnTo>
                      <a:pt x="826" y="253"/>
                    </a:lnTo>
                    <a:lnTo>
                      <a:pt x="831" y="253"/>
                    </a:lnTo>
                    <a:lnTo>
                      <a:pt x="831" y="253"/>
                    </a:lnTo>
                    <a:lnTo>
                      <a:pt x="831" y="253"/>
                    </a:lnTo>
                    <a:lnTo>
                      <a:pt x="831" y="253"/>
                    </a:lnTo>
                    <a:lnTo>
                      <a:pt x="831" y="253"/>
                    </a:lnTo>
                    <a:lnTo>
                      <a:pt x="831" y="258"/>
                    </a:lnTo>
                    <a:lnTo>
                      <a:pt x="826" y="258"/>
                    </a:lnTo>
                    <a:lnTo>
                      <a:pt x="826" y="258"/>
                    </a:lnTo>
                    <a:lnTo>
                      <a:pt x="826" y="258"/>
                    </a:lnTo>
                    <a:lnTo>
                      <a:pt x="826" y="262"/>
                    </a:lnTo>
                    <a:lnTo>
                      <a:pt x="822" y="262"/>
                    </a:lnTo>
                    <a:lnTo>
                      <a:pt x="822" y="262"/>
                    </a:lnTo>
                    <a:lnTo>
                      <a:pt x="822" y="262"/>
                    </a:lnTo>
                    <a:moveTo>
                      <a:pt x="953" y="262"/>
                    </a:moveTo>
                    <a:lnTo>
                      <a:pt x="953" y="262"/>
                    </a:lnTo>
                    <a:lnTo>
                      <a:pt x="957" y="262"/>
                    </a:lnTo>
                    <a:lnTo>
                      <a:pt x="957" y="262"/>
                    </a:lnTo>
                    <a:lnTo>
                      <a:pt x="957" y="262"/>
                    </a:lnTo>
                    <a:lnTo>
                      <a:pt x="957" y="262"/>
                    </a:lnTo>
                    <a:lnTo>
                      <a:pt x="957" y="267"/>
                    </a:lnTo>
                    <a:lnTo>
                      <a:pt x="953" y="267"/>
                    </a:lnTo>
                    <a:lnTo>
                      <a:pt x="953" y="267"/>
                    </a:lnTo>
                    <a:lnTo>
                      <a:pt x="953" y="267"/>
                    </a:lnTo>
                    <a:lnTo>
                      <a:pt x="948" y="271"/>
                    </a:lnTo>
                    <a:lnTo>
                      <a:pt x="948" y="271"/>
                    </a:lnTo>
                    <a:lnTo>
                      <a:pt x="948" y="276"/>
                    </a:lnTo>
                    <a:lnTo>
                      <a:pt x="944" y="276"/>
                    </a:lnTo>
                    <a:lnTo>
                      <a:pt x="944" y="276"/>
                    </a:lnTo>
                    <a:lnTo>
                      <a:pt x="939" y="280"/>
                    </a:lnTo>
                    <a:lnTo>
                      <a:pt x="935" y="280"/>
                    </a:lnTo>
                    <a:lnTo>
                      <a:pt x="930" y="280"/>
                    </a:lnTo>
                    <a:lnTo>
                      <a:pt x="930" y="280"/>
                    </a:lnTo>
                    <a:lnTo>
                      <a:pt x="926" y="280"/>
                    </a:lnTo>
                    <a:lnTo>
                      <a:pt x="921" y="280"/>
                    </a:lnTo>
                    <a:lnTo>
                      <a:pt x="921" y="280"/>
                    </a:lnTo>
                    <a:lnTo>
                      <a:pt x="921" y="280"/>
                    </a:lnTo>
                    <a:lnTo>
                      <a:pt x="921" y="276"/>
                    </a:lnTo>
                    <a:lnTo>
                      <a:pt x="921" y="276"/>
                    </a:lnTo>
                    <a:lnTo>
                      <a:pt x="921" y="276"/>
                    </a:lnTo>
                    <a:lnTo>
                      <a:pt x="926" y="271"/>
                    </a:lnTo>
                    <a:lnTo>
                      <a:pt x="926" y="271"/>
                    </a:lnTo>
                    <a:lnTo>
                      <a:pt x="926" y="267"/>
                    </a:lnTo>
                    <a:lnTo>
                      <a:pt x="930" y="267"/>
                    </a:lnTo>
                    <a:lnTo>
                      <a:pt x="935" y="262"/>
                    </a:lnTo>
                    <a:lnTo>
                      <a:pt x="939" y="262"/>
                    </a:lnTo>
                    <a:lnTo>
                      <a:pt x="939" y="262"/>
                    </a:lnTo>
                    <a:lnTo>
                      <a:pt x="939" y="262"/>
                    </a:lnTo>
                    <a:lnTo>
                      <a:pt x="944" y="262"/>
                    </a:lnTo>
                    <a:lnTo>
                      <a:pt x="948" y="262"/>
                    </a:lnTo>
                    <a:lnTo>
                      <a:pt x="948" y="262"/>
                    </a:lnTo>
                    <a:lnTo>
                      <a:pt x="948" y="262"/>
                    </a:lnTo>
                    <a:lnTo>
                      <a:pt x="948" y="262"/>
                    </a:lnTo>
                    <a:lnTo>
                      <a:pt x="953" y="262"/>
                    </a:lnTo>
                    <a:moveTo>
                      <a:pt x="921" y="249"/>
                    </a:moveTo>
                    <a:lnTo>
                      <a:pt x="921" y="249"/>
                    </a:lnTo>
                    <a:lnTo>
                      <a:pt x="921" y="249"/>
                    </a:lnTo>
                    <a:lnTo>
                      <a:pt x="921" y="249"/>
                    </a:lnTo>
                    <a:lnTo>
                      <a:pt x="921" y="249"/>
                    </a:lnTo>
                    <a:lnTo>
                      <a:pt x="921" y="249"/>
                    </a:lnTo>
                    <a:lnTo>
                      <a:pt x="921" y="249"/>
                    </a:lnTo>
                    <a:lnTo>
                      <a:pt x="921" y="244"/>
                    </a:lnTo>
                    <a:lnTo>
                      <a:pt x="921" y="244"/>
                    </a:lnTo>
                    <a:lnTo>
                      <a:pt x="926" y="244"/>
                    </a:lnTo>
                    <a:lnTo>
                      <a:pt x="926" y="244"/>
                    </a:lnTo>
                    <a:lnTo>
                      <a:pt x="930" y="244"/>
                    </a:lnTo>
                    <a:lnTo>
                      <a:pt x="930" y="244"/>
                    </a:lnTo>
                    <a:lnTo>
                      <a:pt x="930" y="240"/>
                    </a:lnTo>
                    <a:lnTo>
                      <a:pt x="935" y="240"/>
                    </a:lnTo>
                    <a:lnTo>
                      <a:pt x="935" y="240"/>
                    </a:lnTo>
                    <a:lnTo>
                      <a:pt x="935" y="240"/>
                    </a:lnTo>
                    <a:lnTo>
                      <a:pt x="935" y="240"/>
                    </a:lnTo>
                    <a:lnTo>
                      <a:pt x="935" y="240"/>
                    </a:lnTo>
                    <a:lnTo>
                      <a:pt x="935" y="240"/>
                    </a:lnTo>
                    <a:lnTo>
                      <a:pt x="935" y="240"/>
                    </a:lnTo>
                    <a:lnTo>
                      <a:pt x="939" y="240"/>
                    </a:lnTo>
                    <a:lnTo>
                      <a:pt x="939" y="240"/>
                    </a:lnTo>
                    <a:lnTo>
                      <a:pt x="939" y="240"/>
                    </a:lnTo>
                    <a:lnTo>
                      <a:pt x="939" y="240"/>
                    </a:lnTo>
                    <a:lnTo>
                      <a:pt x="939" y="240"/>
                    </a:lnTo>
                    <a:lnTo>
                      <a:pt x="939" y="240"/>
                    </a:lnTo>
                    <a:lnTo>
                      <a:pt x="939" y="240"/>
                    </a:lnTo>
                    <a:lnTo>
                      <a:pt x="935" y="244"/>
                    </a:lnTo>
                    <a:lnTo>
                      <a:pt x="935" y="244"/>
                    </a:lnTo>
                    <a:lnTo>
                      <a:pt x="935" y="244"/>
                    </a:lnTo>
                    <a:lnTo>
                      <a:pt x="935" y="244"/>
                    </a:lnTo>
                    <a:lnTo>
                      <a:pt x="930" y="244"/>
                    </a:lnTo>
                    <a:lnTo>
                      <a:pt x="930" y="244"/>
                    </a:lnTo>
                    <a:lnTo>
                      <a:pt x="926" y="249"/>
                    </a:lnTo>
                    <a:lnTo>
                      <a:pt x="926" y="249"/>
                    </a:lnTo>
                    <a:lnTo>
                      <a:pt x="926" y="249"/>
                    </a:lnTo>
                    <a:lnTo>
                      <a:pt x="921" y="249"/>
                    </a:lnTo>
                    <a:moveTo>
                      <a:pt x="740" y="217"/>
                    </a:moveTo>
                    <a:lnTo>
                      <a:pt x="740" y="217"/>
                    </a:lnTo>
                    <a:lnTo>
                      <a:pt x="740" y="217"/>
                    </a:lnTo>
                    <a:lnTo>
                      <a:pt x="740" y="217"/>
                    </a:lnTo>
                    <a:lnTo>
                      <a:pt x="740" y="217"/>
                    </a:lnTo>
                    <a:lnTo>
                      <a:pt x="740" y="217"/>
                    </a:lnTo>
                    <a:lnTo>
                      <a:pt x="740" y="217"/>
                    </a:lnTo>
                    <a:lnTo>
                      <a:pt x="745" y="222"/>
                    </a:lnTo>
                    <a:lnTo>
                      <a:pt x="745" y="222"/>
                    </a:lnTo>
                    <a:lnTo>
                      <a:pt x="745" y="222"/>
                    </a:lnTo>
                    <a:lnTo>
                      <a:pt x="745" y="222"/>
                    </a:lnTo>
                    <a:lnTo>
                      <a:pt x="745" y="226"/>
                    </a:lnTo>
                    <a:lnTo>
                      <a:pt x="745" y="226"/>
                    </a:lnTo>
                    <a:lnTo>
                      <a:pt x="745" y="231"/>
                    </a:lnTo>
                    <a:lnTo>
                      <a:pt x="745" y="231"/>
                    </a:lnTo>
                    <a:lnTo>
                      <a:pt x="745" y="231"/>
                    </a:lnTo>
                    <a:lnTo>
                      <a:pt x="745" y="235"/>
                    </a:lnTo>
                    <a:lnTo>
                      <a:pt x="745" y="235"/>
                    </a:lnTo>
                    <a:lnTo>
                      <a:pt x="745" y="235"/>
                    </a:lnTo>
                    <a:lnTo>
                      <a:pt x="745" y="235"/>
                    </a:lnTo>
                    <a:lnTo>
                      <a:pt x="745" y="235"/>
                    </a:lnTo>
                    <a:lnTo>
                      <a:pt x="745" y="235"/>
                    </a:lnTo>
                    <a:lnTo>
                      <a:pt x="745" y="235"/>
                    </a:lnTo>
                    <a:lnTo>
                      <a:pt x="745" y="235"/>
                    </a:lnTo>
                    <a:lnTo>
                      <a:pt x="745" y="235"/>
                    </a:lnTo>
                    <a:lnTo>
                      <a:pt x="740" y="235"/>
                    </a:lnTo>
                    <a:lnTo>
                      <a:pt x="740" y="235"/>
                    </a:lnTo>
                    <a:lnTo>
                      <a:pt x="740" y="235"/>
                    </a:lnTo>
                    <a:lnTo>
                      <a:pt x="736" y="240"/>
                    </a:lnTo>
                    <a:lnTo>
                      <a:pt x="736" y="240"/>
                    </a:lnTo>
                    <a:lnTo>
                      <a:pt x="731" y="240"/>
                    </a:lnTo>
                    <a:lnTo>
                      <a:pt x="727" y="240"/>
                    </a:lnTo>
                    <a:lnTo>
                      <a:pt x="727" y="240"/>
                    </a:lnTo>
                    <a:lnTo>
                      <a:pt x="722" y="240"/>
                    </a:lnTo>
                    <a:lnTo>
                      <a:pt x="718" y="240"/>
                    </a:lnTo>
                    <a:lnTo>
                      <a:pt x="718" y="240"/>
                    </a:lnTo>
                    <a:lnTo>
                      <a:pt x="718" y="235"/>
                    </a:lnTo>
                    <a:lnTo>
                      <a:pt x="718" y="235"/>
                    </a:lnTo>
                    <a:lnTo>
                      <a:pt x="713" y="235"/>
                    </a:lnTo>
                    <a:lnTo>
                      <a:pt x="713" y="235"/>
                    </a:lnTo>
                    <a:lnTo>
                      <a:pt x="713" y="235"/>
                    </a:lnTo>
                    <a:lnTo>
                      <a:pt x="713" y="231"/>
                    </a:lnTo>
                    <a:lnTo>
                      <a:pt x="713" y="231"/>
                    </a:lnTo>
                    <a:lnTo>
                      <a:pt x="713" y="231"/>
                    </a:lnTo>
                    <a:lnTo>
                      <a:pt x="713" y="231"/>
                    </a:lnTo>
                    <a:lnTo>
                      <a:pt x="713" y="231"/>
                    </a:lnTo>
                    <a:lnTo>
                      <a:pt x="713" y="231"/>
                    </a:lnTo>
                    <a:lnTo>
                      <a:pt x="709" y="231"/>
                    </a:lnTo>
                    <a:lnTo>
                      <a:pt x="709" y="231"/>
                    </a:lnTo>
                    <a:lnTo>
                      <a:pt x="709" y="231"/>
                    </a:lnTo>
                    <a:lnTo>
                      <a:pt x="709" y="231"/>
                    </a:lnTo>
                    <a:lnTo>
                      <a:pt x="709" y="231"/>
                    </a:lnTo>
                    <a:lnTo>
                      <a:pt x="709" y="231"/>
                    </a:lnTo>
                    <a:lnTo>
                      <a:pt x="709" y="231"/>
                    </a:lnTo>
                    <a:lnTo>
                      <a:pt x="709" y="231"/>
                    </a:lnTo>
                    <a:lnTo>
                      <a:pt x="709" y="231"/>
                    </a:lnTo>
                    <a:lnTo>
                      <a:pt x="709" y="231"/>
                    </a:lnTo>
                    <a:lnTo>
                      <a:pt x="709" y="231"/>
                    </a:lnTo>
                    <a:lnTo>
                      <a:pt x="709" y="231"/>
                    </a:lnTo>
                    <a:lnTo>
                      <a:pt x="704" y="231"/>
                    </a:lnTo>
                    <a:lnTo>
                      <a:pt x="704" y="231"/>
                    </a:lnTo>
                    <a:lnTo>
                      <a:pt x="704" y="231"/>
                    </a:lnTo>
                    <a:lnTo>
                      <a:pt x="704" y="231"/>
                    </a:lnTo>
                    <a:lnTo>
                      <a:pt x="704" y="226"/>
                    </a:lnTo>
                    <a:lnTo>
                      <a:pt x="704" y="226"/>
                    </a:lnTo>
                    <a:lnTo>
                      <a:pt x="709" y="226"/>
                    </a:lnTo>
                    <a:lnTo>
                      <a:pt x="709" y="226"/>
                    </a:lnTo>
                    <a:lnTo>
                      <a:pt x="713" y="226"/>
                    </a:lnTo>
                    <a:lnTo>
                      <a:pt x="713" y="226"/>
                    </a:lnTo>
                    <a:lnTo>
                      <a:pt x="718" y="226"/>
                    </a:lnTo>
                    <a:lnTo>
                      <a:pt x="722" y="222"/>
                    </a:lnTo>
                    <a:lnTo>
                      <a:pt x="722" y="222"/>
                    </a:lnTo>
                    <a:lnTo>
                      <a:pt x="722" y="222"/>
                    </a:lnTo>
                    <a:lnTo>
                      <a:pt x="722" y="222"/>
                    </a:lnTo>
                    <a:lnTo>
                      <a:pt x="722" y="222"/>
                    </a:lnTo>
                    <a:lnTo>
                      <a:pt x="722" y="222"/>
                    </a:lnTo>
                    <a:lnTo>
                      <a:pt x="727" y="222"/>
                    </a:lnTo>
                    <a:lnTo>
                      <a:pt x="727" y="222"/>
                    </a:lnTo>
                    <a:lnTo>
                      <a:pt x="727" y="222"/>
                    </a:lnTo>
                    <a:lnTo>
                      <a:pt x="727" y="222"/>
                    </a:lnTo>
                    <a:lnTo>
                      <a:pt x="727" y="222"/>
                    </a:lnTo>
                    <a:lnTo>
                      <a:pt x="727" y="217"/>
                    </a:lnTo>
                    <a:lnTo>
                      <a:pt x="727" y="217"/>
                    </a:lnTo>
                    <a:lnTo>
                      <a:pt x="727" y="217"/>
                    </a:lnTo>
                    <a:lnTo>
                      <a:pt x="727" y="222"/>
                    </a:lnTo>
                    <a:lnTo>
                      <a:pt x="727" y="222"/>
                    </a:lnTo>
                    <a:lnTo>
                      <a:pt x="731" y="222"/>
                    </a:lnTo>
                    <a:lnTo>
                      <a:pt x="731" y="222"/>
                    </a:lnTo>
                    <a:lnTo>
                      <a:pt x="731" y="217"/>
                    </a:lnTo>
                    <a:lnTo>
                      <a:pt x="731" y="217"/>
                    </a:lnTo>
                    <a:lnTo>
                      <a:pt x="731" y="217"/>
                    </a:lnTo>
                    <a:lnTo>
                      <a:pt x="731" y="217"/>
                    </a:lnTo>
                    <a:lnTo>
                      <a:pt x="736" y="217"/>
                    </a:lnTo>
                    <a:lnTo>
                      <a:pt x="736" y="217"/>
                    </a:lnTo>
                    <a:lnTo>
                      <a:pt x="736" y="217"/>
                    </a:lnTo>
                    <a:lnTo>
                      <a:pt x="740" y="213"/>
                    </a:lnTo>
                    <a:lnTo>
                      <a:pt x="740" y="213"/>
                    </a:lnTo>
                    <a:lnTo>
                      <a:pt x="740" y="217"/>
                    </a:lnTo>
                    <a:lnTo>
                      <a:pt x="740" y="217"/>
                    </a:lnTo>
                    <a:lnTo>
                      <a:pt x="740" y="217"/>
                    </a:lnTo>
                    <a:lnTo>
                      <a:pt x="740" y="217"/>
                    </a:lnTo>
                    <a:lnTo>
                      <a:pt x="740" y="217"/>
                    </a:lnTo>
                    <a:lnTo>
                      <a:pt x="740" y="217"/>
                    </a:lnTo>
                    <a:lnTo>
                      <a:pt x="740" y="217"/>
                    </a:lnTo>
                    <a:lnTo>
                      <a:pt x="740" y="217"/>
                    </a:lnTo>
                    <a:moveTo>
                      <a:pt x="673" y="696"/>
                    </a:moveTo>
                    <a:lnTo>
                      <a:pt x="673" y="696"/>
                    </a:lnTo>
                    <a:lnTo>
                      <a:pt x="673" y="696"/>
                    </a:lnTo>
                    <a:lnTo>
                      <a:pt x="673" y="696"/>
                    </a:lnTo>
                    <a:lnTo>
                      <a:pt x="668" y="696"/>
                    </a:lnTo>
                    <a:lnTo>
                      <a:pt x="668" y="701"/>
                    </a:lnTo>
                    <a:lnTo>
                      <a:pt x="664" y="701"/>
                    </a:lnTo>
                    <a:lnTo>
                      <a:pt x="655" y="705"/>
                    </a:lnTo>
                    <a:lnTo>
                      <a:pt x="655" y="705"/>
                    </a:lnTo>
                    <a:lnTo>
                      <a:pt x="650" y="710"/>
                    </a:lnTo>
                    <a:lnTo>
                      <a:pt x="650" y="710"/>
                    </a:lnTo>
                    <a:lnTo>
                      <a:pt x="646" y="710"/>
                    </a:lnTo>
                    <a:lnTo>
                      <a:pt x="646" y="710"/>
                    </a:lnTo>
                    <a:lnTo>
                      <a:pt x="646" y="710"/>
                    </a:lnTo>
                    <a:lnTo>
                      <a:pt x="641" y="714"/>
                    </a:lnTo>
                    <a:lnTo>
                      <a:pt x="637" y="714"/>
                    </a:lnTo>
                    <a:lnTo>
                      <a:pt x="632" y="719"/>
                    </a:lnTo>
                    <a:lnTo>
                      <a:pt x="632" y="723"/>
                    </a:lnTo>
                    <a:lnTo>
                      <a:pt x="628" y="723"/>
                    </a:lnTo>
                    <a:lnTo>
                      <a:pt x="623" y="723"/>
                    </a:lnTo>
                    <a:lnTo>
                      <a:pt x="618" y="723"/>
                    </a:lnTo>
                    <a:lnTo>
                      <a:pt x="614" y="723"/>
                    </a:lnTo>
                    <a:lnTo>
                      <a:pt x="609" y="719"/>
                    </a:lnTo>
                    <a:lnTo>
                      <a:pt x="605" y="719"/>
                    </a:lnTo>
                    <a:lnTo>
                      <a:pt x="600" y="719"/>
                    </a:lnTo>
                    <a:lnTo>
                      <a:pt x="600" y="723"/>
                    </a:lnTo>
                    <a:lnTo>
                      <a:pt x="596" y="723"/>
                    </a:lnTo>
                    <a:lnTo>
                      <a:pt x="596" y="723"/>
                    </a:lnTo>
                    <a:lnTo>
                      <a:pt x="596" y="728"/>
                    </a:lnTo>
                    <a:lnTo>
                      <a:pt x="596" y="728"/>
                    </a:lnTo>
                    <a:lnTo>
                      <a:pt x="591" y="733"/>
                    </a:lnTo>
                    <a:lnTo>
                      <a:pt x="591" y="733"/>
                    </a:lnTo>
                    <a:lnTo>
                      <a:pt x="591" y="733"/>
                    </a:lnTo>
                    <a:lnTo>
                      <a:pt x="591" y="733"/>
                    </a:lnTo>
                    <a:lnTo>
                      <a:pt x="591" y="733"/>
                    </a:lnTo>
                    <a:lnTo>
                      <a:pt x="591" y="733"/>
                    </a:lnTo>
                    <a:lnTo>
                      <a:pt x="591" y="733"/>
                    </a:lnTo>
                    <a:lnTo>
                      <a:pt x="591" y="733"/>
                    </a:lnTo>
                    <a:lnTo>
                      <a:pt x="591" y="733"/>
                    </a:lnTo>
                    <a:lnTo>
                      <a:pt x="591" y="737"/>
                    </a:lnTo>
                    <a:lnTo>
                      <a:pt x="591" y="737"/>
                    </a:lnTo>
                    <a:lnTo>
                      <a:pt x="587" y="737"/>
                    </a:lnTo>
                    <a:lnTo>
                      <a:pt x="582" y="737"/>
                    </a:lnTo>
                    <a:lnTo>
                      <a:pt x="578" y="742"/>
                    </a:lnTo>
                    <a:lnTo>
                      <a:pt x="573" y="742"/>
                    </a:lnTo>
                    <a:lnTo>
                      <a:pt x="569" y="742"/>
                    </a:lnTo>
                    <a:lnTo>
                      <a:pt x="560" y="746"/>
                    </a:lnTo>
                    <a:lnTo>
                      <a:pt x="555" y="746"/>
                    </a:lnTo>
                    <a:lnTo>
                      <a:pt x="551" y="746"/>
                    </a:lnTo>
                    <a:lnTo>
                      <a:pt x="546" y="746"/>
                    </a:lnTo>
                    <a:lnTo>
                      <a:pt x="542" y="751"/>
                    </a:lnTo>
                    <a:lnTo>
                      <a:pt x="537" y="751"/>
                    </a:lnTo>
                    <a:lnTo>
                      <a:pt x="533" y="755"/>
                    </a:lnTo>
                    <a:lnTo>
                      <a:pt x="528" y="755"/>
                    </a:lnTo>
                    <a:lnTo>
                      <a:pt x="524" y="755"/>
                    </a:lnTo>
                    <a:lnTo>
                      <a:pt x="524" y="755"/>
                    </a:lnTo>
                    <a:lnTo>
                      <a:pt x="519" y="751"/>
                    </a:lnTo>
                    <a:lnTo>
                      <a:pt x="519" y="751"/>
                    </a:lnTo>
                    <a:lnTo>
                      <a:pt x="524" y="746"/>
                    </a:lnTo>
                    <a:lnTo>
                      <a:pt x="524" y="742"/>
                    </a:lnTo>
                    <a:lnTo>
                      <a:pt x="524" y="742"/>
                    </a:lnTo>
                    <a:lnTo>
                      <a:pt x="524" y="742"/>
                    </a:lnTo>
                    <a:lnTo>
                      <a:pt x="528" y="742"/>
                    </a:lnTo>
                    <a:lnTo>
                      <a:pt x="533" y="737"/>
                    </a:lnTo>
                    <a:lnTo>
                      <a:pt x="533" y="737"/>
                    </a:lnTo>
                    <a:lnTo>
                      <a:pt x="537" y="737"/>
                    </a:lnTo>
                    <a:lnTo>
                      <a:pt x="537" y="733"/>
                    </a:lnTo>
                    <a:lnTo>
                      <a:pt x="542" y="728"/>
                    </a:lnTo>
                    <a:lnTo>
                      <a:pt x="542" y="728"/>
                    </a:lnTo>
                    <a:lnTo>
                      <a:pt x="546" y="723"/>
                    </a:lnTo>
                    <a:lnTo>
                      <a:pt x="551" y="719"/>
                    </a:lnTo>
                    <a:lnTo>
                      <a:pt x="551" y="719"/>
                    </a:lnTo>
                    <a:lnTo>
                      <a:pt x="551" y="714"/>
                    </a:lnTo>
                    <a:lnTo>
                      <a:pt x="555" y="710"/>
                    </a:lnTo>
                    <a:lnTo>
                      <a:pt x="555" y="705"/>
                    </a:lnTo>
                    <a:lnTo>
                      <a:pt x="555" y="701"/>
                    </a:lnTo>
                    <a:lnTo>
                      <a:pt x="560" y="701"/>
                    </a:lnTo>
                    <a:lnTo>
                      <a:pt x="560" y="696"/>
                    </a:lnTo>
                    <a:lnTo>
                      <a:pt x="560" y="692"/>
                    </a:lnTo>
                    <a:lnTo>
                      <a:pt x="560" y="687"/>
                    </a:lnTo>
                    <a:lnTo>
                      <a:pt x="564" y="687"/>
                    </a:lnTo>
                    <a:lnTo>
                      <a:pt x="564" y="683"/>
                    </a:lnTo>
                    <a:lnTo>
                      <a:pt x="560" y="683"/>
                    </a:lnTo>
                    <a:lnTo>
                      <a:pt x="560" y="683"/>
                    </a:lnTo>
                    <a:lnTo>
                      <a:pt x="555" y="678"/>
                    </a:lnTo>
                    <a:lnTo>
                      <a:pt x="555" y="678"/>
                    </a:lnTo>
                    <a:lnTo>
                      <a:pt x="551" y="674"/>
                    </a:lnTo>
                    <a:lnTo>
                      <a:pt x="555" y="669"/>
                    </a:lnTo>
                    <a:lnTo>
                      <a:pt x="555" y="669"/>
                    </a:lnTo>
                    <a:lnTo>
                      <a:pt x="555" y="669"/>
                    </a:lnTo>
                    <a:lnTo>
                      <a:pt x="555" y="669"/>
                    </a:lnTo>
                    <a:lnTo>
                      <a:pt x="555" y="669"/>
                    </a:lnTo>
                    <a:lnTo>
                      <a:pt x="555" y="669"/>
                    </a:lnTo>
                    <a:lnTo>
                      <a:pt x="551" y="669"/>
                    </a:lnTo>
                    <a:lnTo>
                      <a:pt x="551" y="669"/>
                    </a:lnTo>
                    <a:lnTo>
                      <a:pt x="551" y="669"/>
                    </a:lnTo>
                    <a:lnTo>
                      <a:pt x="551" y="665"/>
                    </a:lnTo>
                    <a:lnTo>
                      <a:pt x="551" y="665"/>
                    </a:lnTo>
                    <a:lnTo>
                      <a:pt x="551" y="665"/>
                    </a:lnTo>
                    <a:lnTo>
                      <a:pt x="551" y="660"/>
                    </a:lnTo>
                    <a:lnTo>
                      <a:pt x="551" y="660"/>
                    </a:lnTo>
                    <a:lnTo>
                      <a:pt x="551" y="660"/>
                    </a:lnTo>
                    <a:lnTo>
                      <a:pt x="551" y="660"/>
                    </a:lnTo>
                    <a:lnTo>
                      <a:pt x="551" y="660"/>
                    </a:lnTo>
                    <a:lnTo>
                      <a:pt x="551" y="660"/>
                    </a:lnTo>
                    <a:lnTo>
                      <a:pt x="551" y="660"/>
                    </a:lnTo>
                    <a:lnTo>
                      <a:pt x="551" y="660"/>
                    </a:lnTo>
                    <a:lnTo>
                      <a:pt x="546" y="660"/>
                    </a:lnTo>
                    <a:lnTo>
                      <a:pt x="546" y="660"/>
                    </a:lnTo>
                    <a:lnTo>
                      <a:pt x="546" y="660"/>
                    </a:lnTo>
                    <a:lnTo>
                      <a:pt x="546" y="660"/>
                    </a:lnTo>
                    <a:lnTo>
                      <a:pt x="546" y="656"/>
                    </a:lnTo>
                    <a:lnTo>
                      <a:pt x="546" y="656"/>
                    </a:lnTo>
                    <a:lnTo>
                      <a:pt x="546" y="651"/>
                    </a:lnTo>
                    <a:lnTo>
                      <a:pt x="546" y="651"/>
                    </a:lnTo>
                    <a:lnTo>
                      <a:pt x="542" y="647"/>
                    </a:lnTo>
                    <a:lnTo>
                      <a:pt x="542" y="647"/>
                    </a:lnTo>
                    <a:lnTo>
                      <a:pt x="537" y="647"/>
                    </a:lnTo>
                    <a:lnTo>
                      <a:pt x="537" y="642"/>
                    </a:lnTo>
                    <a:lnTo>
                      <a:pt x="537" y="642"/>
                    </a:lnTo>
                    <a:lnTo>
                      <a:pt x="533" y="642"/>
                    </a:lnTo>
                    <a:lnTo>
                      <a:pt x="533" y="638"/>
                    </a:lnTo>
                    <a:lnTo>
                      <a:pt x="533" y="638"/>
                    </a:lnTo>
                    <a:lnTo>
                      <a:pt x="528" y="638"/>
                    </a:lnTo>
                    <a:lnTo>
                      <a:pt x="528" y="633"/>
                    </a:lnTo>
                    <a:lnTo>
                      <a:pt x="524" y="633"/>
                    </a:lnTo>
                    <a:lnTo>
                      <a:pt x="519" y="629"/>
                    </a:lnTo>
                    <a:lnTo>
                      <a:pt x="519" y="629"/>
                    </a:lnTo>
                    <a:lnTo>
                      <a:pt x="519" y="624"/>
                    </a:lnTo>
                    <a:lnTo>
                      <a:pt x="515" y="624"/>
                    </a:lnTo>
                    <a:lnTo>
                      <a:pt x="515" y="624"/>
                    </a:lnTo>
                    <a:lnTo>
                      <a:pt x="515" y="624"/>
                    </a:lnTo>
                    <a:lnTo>
                      <a:pt x="510" y="624"/>
                    </a:lnTo>
                    <a:lnTo>
                      <a:pt x="506" y="624"/>
                    </a:lnTo>
                    <a:lnTo>
                      <a:pt x="501" y="624"/>
                    </a:lnTo>
                    <a:lnTo>
                      <a:pt x="496" y="624"/>
                    </a:lnTo>
                    <a:lnTo>
                      <a:pt x="496" y="629"/>
                    </a:lnTo>
                    <a:lnTo>
                      <a:pt x="492" y="629"/>
                    </a:lnTo>
                    <a:lnTo>
                      <a:pt x="492" y="629"/>
                    </a:lnTo>
                    <a:lnTo>
                      <a:pt x="487" y="624"/>
                    </a:lnTo>
                    <a:lnTo>
                      <a:pt x="487" y="629"/>
                    </a:lnTo>
                    <a:lnTo>
                      <a:pt x="487" y="624"/>
                    </a:lnTo>
                    <a:lnTo>
                      <a:pt x="487" y="624"/>
                    </a:lnTo>
                    <a:lnTo>
                      <a:pt x="487" y="624"/>
                    </a:lnTo>
                    <a:lnTo>
                      <a:pt x="483" y="624"/>
                    </a:lnTo>
                    <a:lnTo>
                      <a:pt x="478" y="624"/>
                    </a:lnTo>
                    <a:lnTo>
                      <a:pt x="478" y="624"/>
                    </a:lnTo>
                    <a:lnTo>
                      <a:pt x="478" y="624"/>
                    </a:lnTo>
                    <a:lnTo>
                      <a:pt x="478" y="619"/>
                    </a:lnTo>
                    <a:lnTo>
                      <a:pt x="474" y="619"/>
                    </a:lnTo>
                    <a:lnTo>
                      <a:pt x="474" y="619"/>
                    </a:lnTo>
                    <a:lnTo>
                      <a:pt x="469" y="624"/>
                    </a:lnTo>
                    <a:lnTo>
                      <a:pt x="469" y="624"/>
                    </a:lnTo>
                    <a:lnTo>
                      <a:pt x="465" y="624"/>
                    </a:lnTo>
                    <a:lnTo>
                      <a:pt x="465" y="624"/>
                    </a:lnTo>
                    <a:lnTo>
                      <a:pt x="460" y="619"/>
                    </a:lnTo>
                    <a:lnTo>
                      <a:pt x="460" y="619"/>
                    </a:lnTo>
                    <a:lnTo>
                      <a:pt x="460" y="619"/>
                    </a:lnTo>
                    <a:lnTo>
                      <a:pt x="456" y="619"/>
                    </a:lnTo>
                    <a:lnTo>
                      <a:pt x="456" y="619"/>
                    </a:lnTo>
                    <a:lnTo>
                      <a:pt x="456" y="619"/>
                    </a:lnTo>
                    <a:lnTo>
                      <a:pt x="456" y="615"/>
                    </a:lnTo>
                    <a:lnTo>
                      <a:pt x="456" y="615"/>
                    </a:lnTo>
                    <a:lnTo>
                      <a:pt x="456" y="615"/>
                    </a:lnTo>
                    <a:lnTo>
                      <a:pt x="456" y="615"/>
                    </a:lnTo>
                    <a:lnTo>
                      <a:pt x="451" y="610"/>
                    </a:lnTo>
                    <a:lnTo>
                      <a:pt x="451" y="610"/>
                    </a:lnTo>
                    <a:lnTo>
                      <a:pt x="451" y="610"/>
                    </a:lnTo>
                    <a:lnTo>
                      <a:pt x="451" y="610"/>
                    </a:lnTo>
                    <a:lnTo>
                      <a:pt x="447" y="610"/>
                    </a:lnTo>
                    <a:lnTo>
                      <a:pt x="447" y="610"/>
                    </a:lnTo>
                    <a:lnTo>
                      <a:pt x="447" y="610"/>
                    </a:lnTo>
                    <a:lnTo>
                      <a:pt x="447" y="610"/>
                    </a:lnTo>
                    <a:lnTo>
                      <a:pt x="447" y="610"/>
                    </a:lnTo>
                    <a:lnTo>
                      <a:pt x="442" y="610"/>
                    </a:lnTo>
                    <a:lnTo>
                      <a:pt x="442" y="610"/>
                    </a:lnTo>
                    <a:lnTo>
                      <a:pt x="442" y="610"/>
                    </a:lnTo>
                    <a:lnTo>
                      <a:pt x="438" y="610"/>
                    </a:lnTo>
                    <a:lnTo>
                      <a:pt x="438" y="610"/>
                    </a:lnTo>
                    <a:lnTo>
                      <a:pt x="438" y="610"/>
                    </a:lnTo>
                    <a:lnTo>
                      <a:pt x="433" y="606"/>
                    </a:lnTo>
                    <a:lnTo>
                      <a:pt x="429" y="606"/>
                    </a:lnTo>
                    <a:lnTo>
                      <a:pt x="429" y="606"/>
                    </a:lnTo>
                    <a:lnTo>
                      <a:pt x="429" y="606"/>
                    </a:lnTo>
                    <a:lnTo>
                      <a:pt x="429" y="606"/>
                    </a:lnTo>
                    <a:lnTo>
                      <a:pt x="429" y="606"/>
                    </a:lnTo>
                    <a:lnTo>
                      <a:pt x="433" y="601"/>
                    </a:lnTo>
                    <a:lnTo>
                      <a:pt x="433" y="601"/>
                    </a:lnTo>
                    <a:lnTo>
                      <a:pt x="433" y="597"/>
                    </a:lnTo>
                    <a:lnTo>
                      <a:pt x="433" y="597"/>
                    </a:lnTo>
                    <a:lnTo>
                      <a:pt x="433" y="597"/>
                    </a:lnTo>
                    <a:lnTo>
                      <a:pt x="433" y="597"/>
                    </a:lnTo>
                    <a:lnTo>
                      <a:pt x="433" y="592"/>
                    </a:lnTo>
                    <a:lnTo>
                      <a:pt x="429" y="597"/>
                    </a:lnTo>
                    <a:lnTo>
                      <a:pt x="424" y="601"/>
                    </a:lnTo>
                    <a:lnTo>
                      <a:pt x="424" y="601"/>
                    </a:lnTo>
                    <a:lnTo>
                      <a:pt x="415" y="601"/>
                    </a:lnTo>
                    <a:lnTo>
                      <a:pt x="411" y="601"/>
                    </a:lnTo>
                    <a:lnTo>
                      <a:pt x="406" y="601"/>
                    </a:lnTo>
                    <a:lnTo>
                      <a:pt x="402" y="601"/>
                    </a:lnTo>
                    <a:lnTo>
                      <a:pt x="393" y="597"/>
                    </a:lnTo>
                    <a:lnTo>
                      <a:pt x="388" y="597"/>
                    </a:lnTo>
                    <a:lnTo>
                      <a:pt x="384" y="597"/>
                    </a:lnTo>
                    <a:lnTo>
                      <a:pt x="375" y="597"/>
                    </a:lnTo>
                    <a:lnTo>
                      <a:pt x="370" y="597"/>
                    </a:lnTo>
                    <a:lnTo>
                      <a:pt x="365" y="597"/>
                    </a:lnTo>
                    <a:lnTo>
                      <a:pt x="356" y="597"/>
                    </a:lnTo>
                    <a:lnTo>
                      <a:pt x="352" y="597"/>
                    </a:lnTo>
                    <a:lnTo>
                      <a:pt x="347" y="597"/>
                    </a:lnTo>
                    <a:lnTo>
                      <a:pt x="338" y="597"/>
                    </a:lnTo>
                    <a:lnTo>
                      <a:pt x="334" y="592"/>
                    </a:lnTo>
                    <a:lnTo>
                      <a:pt x="329" y="592"/>
                    </a:lnTo>
                    <a:lnTo>
                      <a:pt x="325" y="592"/>
                    </a:lnTo>
                    <a:lnTo>
                      <a:pt x="316" y="592"/>
                    </a:lnTo>
                    <a:lnTo>
                      <a:pt x="311" y="592"/>
                    </a:lnTo>
                    <a:lnTo>
                      <a:pt x="307" y="592"/>
                    </a:lnTo>
                    <a:lnTo>
                      <a:pt x="298" y="592"/>
                    </a:lnTo>
                    <a:lnTo>
                      <a:pt x="293" y="592"/>
                    </a:lnTo>
                    <a:lnTo>
                      <a:pt x="289" y="592"/>
                    </a:lnTo>
                    <a:lnTo>
                      <a:pt x="284" y="588"/>
                    </a:lnTo>
                    <a:lnTo>
                      <a:pt x="275" y="588"/>
                    </a:lnTo>
                    <a:lnTo>
                      <a:pt x="271" y="588"/>
                    </a:lnTo>
                    <a:lnTo>
                      <a:pt x="266" y="588"/>
                    </a:lnTo>
                    <a:lnTo>
                      <a:pt x="257" y="588"/>
                    </a:lnTo>
                    <a:lnTo>
                      <a:pt x="253" y="588"/>
                    </a:lnTo>
                    <a:lnTo>
                      <a:pt x="248" y="588"/>
                    </a:lnTo>
                    <a:lnTo>
                      <a:pt x="239" y="588"/>
                    </a:lnTo>
                    <a:lnTo>
                      <a:pt x="234" y="583"/>
                    </a:lnTo>
                    <a:lnTo>
                      <a:pt x="230" y="583"/>
                    </a:lnTo>
                    <a:lnTo>
                      <a:pt x="225" y="583"/>
                    </a:lnTo>
                    <a:lnTo>
                      <a:pt x="216" y="583"/>
                    </a:lnTo>
                    <a:lnTo>
                      <a:pt x="212" y="583"/>
                    </a:lnTo>
                    <a:lnTo>
                      <a:pt x="207" y="583"/>
                    </a:lnTo>
                    <a:lnTo>
                      <a:pt x="203" y="583"/>
                    </a:lnTo>
                    <a:lnTo>
                      <a:pt x="194" y="583"/>
                    </a:lnTo>
                    <a:lnTo>
                      <a:pt x="189" y="579"/>
                    </a:lnTo>
                    <a:lnTo>
                      <a:pt x="185" y="579"/>
                    </a:lnTo>
                    <a:lnTo>
                      <a:pt x="176" y="579"/>
                    </a:lnTo>
                    <a:lnTo>
                      <a:pt x="171" y="579"/>
                    </a:lnTo>
                    <a:lnTo>
                      <a:pt x="167" y="579"/>
                    </a:lnTo>
                    <a:lnTo>
                      <a:pt x="162" y="579"/>
                    </a:lnTo>
                    <a:lnTo>
                      <a:pt x="153" y="579"/>
                    </a:lnTo>
                    <a:lnTo>
                      <a:pt x="149" y="579"/>
                    </a:lnTo>
                    <a:lnTo>
                      <a:pt x="144" y="574"/>
                    </a:lnTo>
                    <a:lnTo>
                      <a:pt x="140" y="574"/>
                    </a:lnTo>
                    <a:lnTo>
                      <a:pt x="131" y="574"/>
                    </a:lnTo>
                    <a:lnTo>
                      <a:pt x="126" y="574"/>
                    </a:lnTo>
                    <a:lnTo>
                      <a:pt x="122" y="574"/>
                    </a:lnTo>
                    <a:lnTo>
                      <a:pt x="113" y="574"/>
                    </a:lnTo>
                    <a:lnTo>
                      <a:pt x="108" y="574"/>
                    </a:lnTo>
                    <a:lnTo>
                      <a:pt x="103" y="574"/>
                    </a:lnTo>
                    <a:lnTo>
                      <a:pt x="99" y="570"/>
                    </a:lnTo>
                    <a:lnTo>
                      <a:pt x="90" y="570"/>
                    </a:lnTo>
                    <a:lnTo>
                      <a:pt x="85" y="570"/>
                    </a:lnTo>
                    <a:lnTo>
                      <a:pt x="81" y="570"/>
                    </a:lnTo>
                    <a:lnTo>
                      <a:pt x="76" y="570"/>
                    </a:lnTo>
                    <a:lnTo>
                      <a:pt x="67" y="570"/>
                    </a:lnTo>
                    <a:lnTo>
                      <a:pt x="63" y="570"/>
                    </a:lnTo>
                    <a:lnTo>
                      <a:pt x="58" y="565"/>
                    </a:lnTo>
                    <a:lnTo>
                      <a:pt x="54" y="565"/>
                    </a:lnTo>
                    <a:lnTo>
                      <a:pt x="49" y="565"/>
                    </a:lnTo>
                    <a:lnTo>
                      <a:pt x="49" y="565"/>
                    </a:lnTo>
                    <a:lnTo>
                      <a:pt x="49" y="565"/>
                    </a:lnTo>
                    <a:lnTo>
                      <a:pt x="49" y="565"/>
                    </a:lnTo>
                    <a:lnTo>
                      <a:pt x="49" y="565"/>
                    </a:lnTo>
                    <a:lnTo>
                      <a:pt x="49" y="565"/>
                    </a:lnTo>
                    <a:lnTo>
                      <a:pt x="49" y="565"/>
                    </a:lnTo>
                    <a:lnTo>
                      <a:pt x="45" y="565"/>
                    </a:lnTo>
                    <a:lnTo>
                      <a:pt x="45" y="565"/>
                    </a:lnTo>
                    <a:lnTo>
                      <a:pt x="45" y="565"/>
                    </a:lnTo>
                    <a:lnTo>
                      <a:pt x="49" y="565"/>
                    </a:lnTo>
                    <a:lnTo>
                      <a:pt x="49" y="565"/>
                    </a:lnTo>
                    <a:lnTo>
                      <a:pt x="49" y="565"/>
                    </a:lnTo>
                    <a:lnTo>
                      <a:pt x="49" y="565"/>
                    </a:lnTo>
                    <a:lnTo>
                      <a:pt x="49" y="565"/>
                    </a:lnTo>
                    <a:lnTo>
                      <a:pt x="49" y="565"/>
                    </a:lnTo>
                    <a:lnTo>
                      <a:pt x="49" y="561"/>
                    </a:lnTo>
                    <a:lnTo>
                      <a:pt x="49" y="561"/>
                    </a:lnTo>
                    <a:lnTo>
                      <a:pt x="49" y="561"/>
                    </a:lnTo>
                    <a:lnTo>
                      <a:pt x="49" y="561"/>
                    </a:lnTo>
                    <a:lnTo>
                      <a:pt x="54" y="561"/>
                    </a:lnTo>
                    <a:lnTo>
                      <a:pt x="54" y="561"/>
                    </a:lnTo>
                    <a:lnTo>
                      <a:pt x="54" y="561"/>
                    </a:lnTo>
                    <a:lnTo>
                      <a:pt x="58" y="561"/>
                    </a:lnTo>
                    <a:lnTo>
                      <a:pt x="54" y="561"/>
                    </a:lnTo>
                    <a:lnTo>
                      <a:pt x="54" y="561"/>
                    </a:lnTo>
                    <a:lnTo>
                      <a:pt x="54" y="561"/>
                    </a:lnTo>
                    <a:lnTo>
                      <a:pt x="49" y="561"/>
                    </a:lnTo>
                    <a:lnTo>
                      <a:pt x="49" y="561"/>
                    </a:lnTo>
                    <a:lnTo>
                      <a:pt x="49" y="556"/>
                    </a:lnTo>
                    <a:lnTo>
                      <a:pt x="49" y="556"/>
                    </a:lnTo>
                    <a:lnTo>
                      <a:pt x="54" y="556"/>
                    </a:lnTo>
                    <a:lnTo>
                      <a:pt x="54" y="556"/>
                    </a:lnTo>
                    <a:lnTo>
                      <a:pt x="58" y="552"/>
                    </a:lnTo>
                    <a:lnTo>
                      <a:pt x="58" y="552"/>
                    </a:lnTo>
                    <a:lnTo>
                      <a:pt x="58" y="552"/>
                    </a:lnTo>
                    <a:lnTo>
                      <a:pt x="54" y="556"/>
                    </a:lnTo>
                    <a:lnTo>
                      <a:pt x="54" y="556"/>
                    </a:lnTo>
                    <a:lnTo>
                      <a:pt x="54" y="556"/>
                    </a:lnTo>
                    <a:lnTo>
                      <a:pt x="49" y="556"/>
                    </a:lnTo>
                    <a:lnTo>
                      <a:pt x="49" y="556"/>
                    </a:lnTo>
                    <a:lnTo>
                      <a:pt x="49" y="556"/>
                    </a:lnTo>
                    <a:lnTo>
                      <a:pt x="49" y="556"/>
                    </a:lnTo>
                    <a:lnTo>
                      <a:pt x="49" y="556"/>
                    </a:lnTo>
                    <a:lnTo>
                      <a:pt x="45" y="556"/>
                    </a:lnTo>
                    <a:lnTo>
                      <a:pt x="45" y="556"/>
                    </a:lnTo>
                    <a:lnTo>
                      <a:pt x="45" y="556"/>
                    </a:lnTo>
                    <a:lnTo>
                      <a:pt x="45" y="552"/>
                    </a:lnTo>
                    <a:lnTo>
                      <a:pt x="45" y="552"/>
                    </a:lnTo>
                    <a:lnTo>
                      <a:pt x="45" y="552"/>
                    </a:lnTo>
                    <a:lnTo>
                      <a:pt x="49" y="552"/>
                    </a:lnTo>
                    <a:lnTo>
                      <a:pt x="49" y="552"/>
                    </a:lnTo>
                    <a:lnTo>
                      <a:pt x="49" y="552"/>
                    </a:lnTo>
                    <a:lnTo>
                      <a:pt x="49" y="552"/>
                    </a:lnTo>
                    <a:lnTo>
                      <a:pt x="49" y="552"/>
                    </a:lnTo>
                    <a:lnTo>
                      <a:pt x="49" y="552"/>
                    </a:lnTo>
                    <a:lnTo>
                      <a:pt x="49" y="552"/>
                    </a:lnTo>
                    <a:lnTo>
                      <a:pt x="54" y="552"/>
                    </a:lnTo>
                    <a:lnTo>
                      <a:pt x="49" y="552"/>
                    </a:lnTo>
                    <a:lnTo>
                      <a:pt x="49" y="552"/>
                    </a:lnTo>
                    <a:lnTo>
                      <a:pt x="49" y="552"/>
                    </a:lnTo>
                    <a:lnTo>
                      <a:pt x="49" y="552"/>
                    </a:lnTo>
                    <a:lnTo>
                      <a:pt x="49" y="552"/>
                    </a:lnTo>
                    <a:lnTo>
                      <a:pt x="54" y="547"/>
                    </a:lnTo>
                    <a:lnTo>
                      <a:pt x="54" y="547"/>
                    </a:lnTo>
                    <a:lnTo>
                      <a:pt x="54" y="543"/>
                    </a:lnTo>
                    <a:lnTo>
                      <a:pt x="58" y="543"/>
                    </a:lnTo>
                    <a:lnTo>
                      <a:pt x="58" y="543"/>
                    </a:lnTo>
                    <a:lnTo>
                      <a:pt x="58" y="543"/>
                    </a:lnTo>
                    <a:lnTo>
                      <a:pt x="58" y="543"/>
                    </a:lnTo>
                    <a:lnTo>
                      <a:pt x="58" y="543"/>
                    </a:lnTo>
                    <a:lnTo>
                      <a:pt x="58" y="543"/>
                    </a:lnTo>
                    <a:lnTo>
                      <a:pt x="54" y="543"/>
                    </a:lnTo>
                    <a:lnTo>
                      <a:pt x="54" y="543"/>
                    </a:lnTo>
                    <a:lnTo>
                      <a:pt x="54" y="547"/>
                    </a:lnTo>
                    <a:lnTo>
                      <a:pt x="54" y="547"/>
                    </a:lnTo>
                    <a:lnTo>
                      <a:pt x="49" y="547"/>
                    </a:lnTo>
                    <a:lnTo>
                      <a:pt x="49" y="547"/>
                    </a:lnTo>
                    <a:lnTo>
                      <a:pt x="49" y="547"/>
                    </a:lnTo>
                    <a:lnTo>
                      <a:pt x="45" y="547"/>
                    </a:lnTo>
                    <a:lnTo>
                      <a:pt x="45" y="547"/>
                    </a:lnTo>
                    <a:lnTo>
                      <a:pt x="45" y="547"/>
                    </a:lnTo>
                    <a:lnTo>
                      <a:pt x="45" y="547"/>
                    </a:lnTo>
                    <a:lnTo>
                      <a:pt x="40" y="547"/>
                    </a:lnTo>
                    <a:lnTo>
                      <a:pt x="40" y="543"/>
                    </a:lnTo>
                    <a:lnTo>
                      <a:pt x="45" y="543"/>
                    </a:lnTo>
                    <a:lnTo>
                      <a:pt x="45" y="538"/>
                    </a:lnTo>
                    <a:lnTo>
                      <a:pt x="45" y="538"/>
                    </a:lnTo>
                    <a:lnTo>
                      <a:pt x="45" y="538"/>
                    </a:lnTo>
                    <a:lnTo>
                      <a:pt x="45" y="538"/>
                    </a:lnTo>
                    <a:lnTo>
                      <a:pt x="45" y="534"/>
                    </a:lnTo>
                    <a:lnTo>
                      <a:pt x="49" y="534"/>
                    </a:lnTo>
                    <a:lnTo>
                      <a:pt x="54" y="534"/>
                    </a:lnTo>
                    <a:lnTo>
                      <a:pt x="54" y="534"/>
                    </a:lnTo>
                    <a:lnTo>
                      <a:pt x="54" y="529"/>
                    </a:lnTo>
                    <a:lnTo>
                      <a:pt x="54" y="529"/>
                    </a:lnTo>
                    <a:lnTo>
                      <a:pt x="58" y="529"/>
                    </a:lnTo>
                    <a:lnTo>
                      <a:pt x="54" y="529"/>
                    </a:lnTo>
                    <a:lnTo>
                      <a:pt x="54" y="529"/>
                    </a:lnTo>
                    <a:lnTo>
                      <a:pt x="54" y="529"/>
                    </a:lnTo>
                    <a:lnTo>
                      <a:pt x="54" y="529"/>
                    </a:lnTo>
                    <a:lnTo>
                      <a:pt x="49" y="534"/>
                    </a:lnTo>
                    <a:lnTo>
                      <a:pt x="49" y="534"/>
                    </a:lnTo>
                    <a:lnTo>
                      <a:pt x="45" y="534"/>
                    </a:lnTo>
                    <a:lnTo>
                      <a:pt x="40" y="534"/>
                    </a:lnTo>
                    <a:lnTo>
                      <a:pt x="40" y="534"/>
                    </a:lnTo>
                    <a:lnTo>
                      <a:pt x="40" y="534"/>
                    </a:lnTo>
                    <a:lnTo>
                      <a:pt x="45" y="529"/>
                    </a:lnTo>
                    <a:lnTo>
                      <a:pt x="45" y="529"/>
                    </a:lnTo>
                    <a:lnTo>
                      <a:pt x="40" y="534"/>
                    </a:lnTo>
                    <a:lnTo>
                      <a:pt x="40" y="534"/>
                    </a:lnTo>
                    <a:lnTo>
                      <a:pt x="40" y="534"/>
                    </a:lnTo>
                    <a:lnTo>
                      <a:pt x="40" y="534"/>
                    </a:lnTo>
                    <a:lnTo>
                      <a:pt x="40" y="534"/>
                    </a:lnTo>
                    <a:lnTo>
                      <a:pt x="40" y="534"/>
                    </a:lnTo>
                    <a:lnTo>
                      <a:pt x="36" y="534"/>
                    </a:lnTo>
                    <a:lnTo>
                      <a:pt x="36" y="534"/>
                    </a:lnTo>
                    <a:lnTo>
                      <a:pt x="36" y="534"/>
                    </a:lnTo>
                    <a:lnTo>
                      <a:pt x="36" y="534"/>
                    </a:lnTo>
                    <a:lnTo>
                      <a:pt x="31" y="534"/>
                    </a:lnTo>
                    <a:lnTo>
                      <a:pt x="31" y="534"/>
                    </a:lnTo>
                    <a:lnTo>
                      <a:pt x="31" y="529"/>
                    </a:lnTo>
                    <a:lnTo>
                      <a:pt x="31" y="529"/>
                    </a:lnTo>
                    <a:lnTo>
                      <a:pt x="31" y="529"/>
                    </a:lnTo>
                    <a:lnTo>
                      <a:pt x="36" y="529"/>
                    </a:lnTo>
                    <a:lnTo>
                      <a:pt x="36" y="529"/>
                    </a:lnTo>
                    <a:lnTo>
                      <a:pt x="40" y="529"/>
                    </a:lnTo>
                    <a:lnTo>
                      <a:pt x="40" y="529"/>
                    </a:lnTo>
                    <a:lnTo>
                      <a:pt x="40" y="529"/>
                    </a:lnTo>
                    <a:lnTo>
                      <a:pt x="36" y="529"/>
                    </a:lnTo>
                    <a:lnTo>
                      <a:pt x="31" y="529"/>
                    </a:lnTo>
                    <a:lnTo>
                      <a:pt x="31" y="529"/>
                    </a:lnTo>
                    <a:lnTo>
                      <a:pt x="31" y="529"/>
                    </a:lnTo>
                    <a:lnTo>
                      <a:pt x="36" y="529"/>
                    </a:lnTo>
                    <a:lnTo>
                      <a:pt x="36" y="525"/>
                    </a:lnTo>
                    <a:lnTo>
                      <a:pt x="36" y="525"/>
                    </a:lnTo>
                    <a:lnTo>
                      <a:pt x="36" y="525"/>
                    </a:lnTo>
                    <a:lnTo>
                      <a:pt x="36" y="525"/>
                    </a:lnTo>
                    <a:lnTo>
                      <a:pt x="36" y="525"/>
                    </a:lnTo>
                    <a:lnTo>
                      <a:pt x="36" y="525"/>
                    </a:lnTo>
                    <a:lnTo>
                      <a:pt x="40" y="520"/>
                    </a:lnTo>
                    <a:lnTo>
                      <a:pt x="36" y="525"/>
                    </a:lnTo>
                    <a:lnTo>
                      <a:pt x="36" y="525"/>
                    </a:lnTo>
                    <a:lnTo>
                      <a:pt x="31" y="525"/>
                    </a:lnTo>
                    <a:lnTo>
                      <a:pt x="31" y="525"/>
                    </a:lnTo>
                    <a:lnTo>
                      <a:pt x="27" y="525"/>
                    </a:lnTo>
                    <a:lnTo>
                      <a:pt x="27" y="525"/>
                    </a:lnTo>
                    <a:lnTo>
                      <a:pt x="27" y="520"/>
                    </a:lnTo>
                    <a:lnTo>
                      <a:pt x="27" y="520"/>
                    </a:lnTo>
                    <a:lnTo>
                      <a:pt x="27" y="520"/>
                    </a:lnTo>
                    <a:lnTo>
                      <a:pt x="27" y="520"/>
                    </a:lnTo>
                    <a:lnTo>
                      <a:pt x="27" y="515"/>
                    </a:lnTo>
                    <a:lnTo>
                      <a:pt x="31" y="515"/>
                    </a:lnTo>
                    <a:lnTo>
                      <a:pt x="31" y="511"/>
                    </a:lnTo>
                    <a:lnTo>
                      <a:pt x="36" y="511"/>
                    </a:lnTo>
                    <a:lnTo>
                      <a:pt x="40" y="511"/>
                    </a:lnTo>
                    <a:lnTo>
                      <a:pt x="40" y="511"/>
                    </a:lnTo>
                    <a:lnTo>
                      <a:pt x="45" y="511"/>
                    </a:lnTo>
                    <a:lnTo>
                      <a:pt x="49" y="511"/>
                    </a:lnTo>
                    <a:lnTo>
                      <a:pt x="49" y="511"/>
                    </a:lnTo>
                    <a:lnTo>
                      <a:pt x="45" y="506"/>
                    </a:lnTo>
                    <a:lnTo>
                      <a:pt x="40" y="506"/>
                    </a:lnTo>
                    <a:lnTo>
                      <a:pt x="40" y="506"/>
                    </a:lnTo>
                    <a:lnTo>
                      <a:pt x="36" y="511"/>
                    </a:lnTo>
                    <a:lnTo>
                      <a:pt x="36" y="511"/>
                    </a:lnTo>
                    <a:lnTo>
                      <a:pt x="31" y="511"/>
                    </a:lnTo>
                    <a:lnTo>
                      <a:pt x="31" y="511"/>
                    </a:lnTo>
                    <a:lnTo>
                      <a:pt x="31" y="511"/>
                    </a:lnTo>
                    <a:lnTo>
                      <a:pt x="31" y="511"/>
                    </a:lnTo>
                    <a:lnTo>
                      <a:pt x="31" y="511"/>
                    </a:lnTo>
                    <a:lnTo>
                      <a:pt x="31" y="511"/>
                    </a:lnTo>
                    <a:lnTo>
                      <a:pt x="36" y="506"/>
                    </a:lnTo>
                    <a:lnTo>
                      <a:pt x="36" y="506"/>
                    </a:lnTo>
                    <a:lnTo>
                      <a:pt x="36" y="506"/>
                    </a:lnTo>
                    <a:lnTo>
                      <a:pt x="36" y="502"/>
                    </a:lnTo>
                    <a:lnTo>
                      <a:pt x="40" y="502"/>
                    </a:lnTo>
                    <a:lnTo>
                      <a:pt x="40" y="502"/>
                    </a:lnTo>
                    <a:lnTo>
                      <a:pt x="40" y="502"/>
                    </a:lnTo>
                    <a:lnTo>
                      <a:pt x="45" y="497"/>
                    </a:lnTo>
                    <a:lnTo>
                      <a:pt x="45" y="497"/>
                    </a:lnTo>
                    <a:lnTo>
                      <a:pt x="49" y="497"/>
                    </a:lnTo>
                    <a:lnTo>
                      <a:pt x="54" y="497"/>
                    </a:lnTo>
                    <a:lnTo>
                      <a:pt x="54" y="493"/>
                    </a:lnTo>
                    <a:lnTo>
                      <a:pt x="54" y="497"/>
                    </a:lnTo>
                    <a:lnTo>
                      <a:pt x="54" y="497"/>
                    </a:lnTo>
                    <a:lnTo>
                      <a:pt x="54" y="497"/>
                    </a:lnTo>
                    <a:lnTo>
                      <a:pt x="54" y="497"/>
                    </a:lnTo>
                    <a:lnTo>
                      <a:pt x="54" y="502"/>
                    </a:lnTo>
                    <a:lnTo>
                      <a:pt x="54" y="502"/>
                    </a:lnTo>
                    <a:lnTo>
                      <a:pt x="54" y="502"/>
                    </a:lnTo>
                    <a:lnTo>
                      <a:pt x="54" y="502"/>
                    </a:lnTo>
                    <a:lnTo>
                      <a:pt x="58" y="497"/>
                    </a:lnTo>
                    <a:lnTo>
                      <a:pt x="58" y="497"/>
                    </a:lnTo>
                    <a:lnTo>
                      <a:pt x="58" y="497"/>
                    </a:lnTo>
                    <a:lnTo>
                      <a:pt x="58" y="497"/>
                    </a:lnTo>
                    <a:lnTo>
                      <a:pt x="58" y="493"/>
                    </a:lnTo>
                    <a:lnTo>
                      <a:pt x="58" y="493"/>
                    </a:lnTo>
                    <a:lnTo>
                      <a:pt x="58" y="493"/>
                    </a:lnTo>
                    <a:lnTo>
                      <a:pt x="58" y="493"/>
                    </a:lnTo>
                    <a:lnTo>
                      <a:pt x="63" y="488"/>
                    </a:lnTo>
                    <a:lnTo>
                      <a:pt x="63" y="488"/>
                    </a:lnTo>
                    <a:lnTo>
                      <a:pt x="67" y="488"/>
                    </a:lnTo>
                    <a:lnTo>
                      <a:pt x="67" y="488"/>
                    </a:lnTo>
                    <a:lnTo>
                      <a:pt x="67" y="488"/>
                    </a:lnTo>
                    <a:lnTo>
                      <a:pt x="67" y="488"/>
                    </a:lnTo>
                    <a:lnTo>
                      <a:pt x="63" y="488"/>
                    </a:lnTo>
                    <a:lnTo>
                      <a:pt x="63" y="488"/>
                    </a:lnTo>
                    <a:lnTo>
                      <a:pt x="63" y="488"/>
                    </a:lnTo>
                    <a:lnTo>
                      <a:pt x="63" y="488"/>
                    </a:lnTo>
                    <a:lnTo>
                      <a:pt x="63" y="493"/>
                    </a:lnTo>
                    <a:lnTo>
                      <a:pt x="49" y="497"/>
                    </a:lnTo>
                    <a:lnTo>
                      <a:pt x="49" y="497"/>
                    </a:lnTo>
                    <a:lnTo>
                      <a:pt x="49" y="497"/>
                    </a:lnTo>
                    <a:lnTo>
                      <a:pt x="45" y="497"/>
                    </a:lnTo>
                    <a:lnTo>
                      <a:pt x="45" y="497"/>
                    </a:lnTo>
                    <a:lnTo>
                      <a:pt x="40" y="497"/>
                    </a:lnTo>
                    <a:lnTo>
                      <a:pt x="36" y="502"/>
                    </a:lnTo>
                    <a:lnTo>
                      <a:pt x="31" y="506"/>
                    </a:lnTo>
                    <a:lnTo>
                      <a:pt x="36" y="502"/>
                    </a:lnTo>
                    <a:lnTo>
                      <a:pt x="36" y="497"/>
                    </a:lnTo>
                    <a:lnTo>
                      <a:pt x="45" y="497"/>
                    </a:lnTo>
                    <a:lnTo>
                      <a:pt x="45" y="493"/>
                    </a:lnTo>
                    <a:lnTo>
                      <a:pt x="45" y="493"/>
                    </a:lnTo>
                    <a:lnTo>
                      <a:pt x="45" y="493"/>
                    </a:lnTo>
                    <a:lnTo>
                      <a:pt x="49" y="493"/>
                    </a:lnTo>
                    <a:lnTo>
                      <a:pt x="49" y="493"/>
                    </a:lnTo>
                    <a:lnTo>
                      <a:pt x="49" y="493"/>
                    </a:lnTo>
                    <a:lnTo>
                      <a:pt x="49" y="493"/>
                    </a:lnTo>
                    <a:lnTo>
                      <a:pt x="45" y="493"/>
                    </a:lnTo>
                    <a:lnTo>
                      <a:pt x="40" y="493"/>
                    </a:lnTo>
                    <a:lnTo>
                      <a:pt x="40" y="493"/>
                    </a:lnTo>
                    <a:lnTo>
                      <a:pt x="45" y="493"/>
                    </a:lnTo>
                    <a:lnTo>
                      <a:pt x="49" y="488"/>
                    </a:lnTo>
                    <a:lnTo>
                      <a:pt x="54" y="484"/>
                    </a:lnTo>
                    <a:lnTo>
                      <a:pt x="54" y="484"/>
                    </a:lnTo>
                    <a:lnTo>
                      <a:pt x="54" y="484"/>
                    </a:lnTo>
                    <a:lnTo>
                      <a:pt x="54" y="484"/>
                    </a:lnTo>
                    <a:lnTo>
                      <a:pt x="49" y="484"/>
                    </a:lnTo>
                    <a:lnTo>
                      <a:pt x="49" y="484"/>
                    </a:lnTo>
                    <a:lnTo>
                      <a:pt x="54" y="479"/>
                    </a:lnTo>
                    <a:lnTo>
                      <a:pt x="54" y="475"/>
                    </a:lnTo>
                    <a:lnTo>
                      <a:pt x="54" y="475"/>
                    </a:lnTo>
                    <a:lnTo>
                      <a:pt x="49" y="475"/>
                    </a:lnTo>
                    <a:lnTo>
                      <a:pt x="54" y="470"/>
                    </a:lnTo>
                    <a:lnTo>
                      <a:pt x="54" y="470"/>
                    </a:lnTo>
                    <a:lnTo>
                      <a:pt x="58" y="470"/>
                    </a:lnTo>
                    <a:lnTo>
                      <a:pt x="58" y="466"/>
                    </a:lnTo>
                    <a:lnTo>
                      <a:pt x="58" y="466"/>
                    </a:lnTo>
                    <a:lnTo>
                      <a:pt x="63" y="466"/>
                    </a:lnTo>
                    <a:lnTo>
                      <a:pt x="58" y="470"/>
                    </a:lnTo>
                    <a:lnTo>
                      <a:pt x="58" y="470"/>
                    </a:lnTo>
                    <a:lnTo>
                      <a:pt x="58" y="470"/>
                    </a:lnTo>
                    <a:lnTo>
                      <a:pt x="58" y="475"/>
                    </a:lnTo>
                    <a:lnTo>
                      <a:pt x="58" y="475"/>
                    </a:lnTo>
                    <a:lnTo>
                      <a:pt x="63" y="475"/>
                    </a:lnTo>
                    <a:lnTo>
                      <a:pt x="63" y="475"/>
                    </a:lnTo>
                    <a:lnTo>
                      <a:pt x="63" y="475"/>
                    </a:lnTo>
                    <a:lnTo>
                      <a:pt x="63" y="475"/>
                    </a:lnTo>
                    <a:lnTo>
                      <a:pt x="63" y="479"/>
                    </a:lnTo>
                    <a:lnTo>
                      <a:pt x="63" y="475"/>
                    </a:lnTo>
                    <a:lnTo>
                      <a:pt x="63" y="475"/>
                    </a:lnTo>
                    <a:lnTo>
                      <a:pt x="63" y="475"/>
                    </a:lnTo>
                    <a:lnTo>
                      <a:pt x="63" y="475"/>
                    </a:lnTo>
                    <a:lnTo>
                      <a:pt x="63" y="475"/>
                    </a:lnTo>
                    <a:lnTo>
                      <a:pt x="58" y="475"/>
                    </a:lnTo>
                    <a:lnTo>
                      <a:pt x="58" y="470"/>
                    </a:lnTo>
                    <a:lnTo>
                      <a:pt x="58" y="470"/>
                    </a:lnTo>
                    <a:lnTo>
                      <a:pt x="63" y="470"/>
                    </a:lnTo>
                    <a:lnTo>
                      <a:pt x="63" y="466"/>
                    </a:lnTo>
                    <a:lnTo>
                      <a:pt x="63" y="466"/>
                    </a:lnTo>
                    <a:lnTo>
                      <a:pt x="63" y="466"/>
                    </a:lnTo>
                    <a:lnTo>
                      <a:pt x="63" y="466"/>
                    </a:lnTo>
                    <a:lnTo>
                      <a:pt x="67" y="466"/>
                    </a:lnTo>
                    <a:lnTo>
                      <a:pt x="67" y="466"/>
                    </a:lnTo>
                    <a:lnTo>
                      <a:pt x="67" y="466"/>
                    </a:lnTo>
                    <a:lnTo>
                      <a:pt x="67" y="466"/>
                    </a:lnTo>
                    <a:lnTo>
                      <a:pt x="67" y="466"/>
                    </a:lnTo>
                    <a:lnTo>
                      <a:pt x="63" y="466"/>
                    </a:lnTo>
                    <a:lnTo>
                      <a:pt x="63" y="466"/>
                    </a:lnTo>
                    <a:lnTo>
                      <a:pt x="63" y="466"/>
                    </a:lnTo>
                    <a:lnTo>
                      <a:pt x="63" y="466"/>
                    </a:lnTo>
                    <a:lnTo>
                      <a:pt x="58" y="466"/>
                    </a:lnTo>
                    <a:lnTo>
                      <a:pt x="58" y="466"/>
                    </a:lnTo>
                    <a:lnTo>
                      <a:pt x="54" y="470"/>
                    </a:lnTo>
                    <a:lnTo>
                      <a:pt x="54" y="470"/>
                    </a:lnTo>
                    <a:lnTo>
                      <a:pt x="49" y="470"/>
                    </a:lnTo>
                    <a:lnTo>
                      <a:pt x="49" y="475"/>
                    </a:lnTo>
                    <a:lnTo>
                      <a:pt x="49" y="475"/>
                    </a:lnTo>
                    <a:lnTo>
                      <a:pt x="45" y="475"/>
                    </a:lnTo>
                    <a:lnTo>
                      <a:pt x="45" y="475"/>
                    </a:lnTo>
                    <a:lnTo>
                      <a:pt x="45" y="475"/>
                    </a:lnTo>
                    <a:lnTo>
                      <a:pt x="45" y="470"/>
                    </a:lnTo>
                    <a:lnTo>
                      <a:pt x="45" y="470"/>
                    </a:lnTo>
                    <a:lnTo>
                      <a:pt x="45" y="470"/>
                    </a:lnTo>
                    <a:lnTo>
                      <a:pt x="40" y="466"/>
                    </a:lnTo>
                    <a:lnTo>
                      <a:pt x="45" y="466"/>
                    </a:lnTo>
                    <a:lnTo>
                      <a:pt x="45" y="461"/>
                    </a:lnTo>
                    <a:lnTo>
                      <a:pt x="49" y="461"/>
                    </a:lnTo>
                    <a:lnTo>
                      <a:pt x="54" y="457"/>
                    </a:lnTo>
                    <a:lnTo>
                      <a:pt x="54" y="457"/>
                    </a:lnTo>
                    <a:lnTo>
                      <a:pt x="58" y="457"/>
                    </a:lnTo>
                    <a:lnTo>
                      <a:pt x="63" y="457"/>
                    </a:lnTo>
                    <a:lnTo>
                      <a:pt x="58" y="457"/>
                    </a:lnTo>
                    <a:lnTo>
                      <a:pt x="58" y="457"/>
                    </a:lnTo>
                    <a:lnTo>
                      <a:pt x="54" y="457"/>
                    </a:lnTo>
                    <a:lnTo>
                      <a:pt x="54" y="457"/>
                    </a:lnTo>
                    <a:lnTo>
                      <a:pt x="54" y="452"/>
                    </a:lnTo>
                    <a:lnTo>
                      <a:pt x="54" y="452"/>
                    </a:lnTo>
                    <a:lnTo>
                      <a:pt x="58" y="452"/>
                    </a:lnTo>
                    <a:lnTo>
                      <a:pt x="58" y="448"/>
                    </a:lnTo>
                    <a:lnTo>
                      <a:pt x="63" y="448"/>
                    </a:lnTo>
                    <a:lnTo>
                      <a:pt x="63" y="448"/>
                    </a:lnTo>
                    <a:lnTo>
                      <a:pt x="63" y="448"/>
                    </a:lnTo>
                    <a:lnTo>
                      <a:pt x="63" y="448"/>
                    </a:lnTo>
                    <a:lnTo>
                      <a:pt x="67" y="443"/>
                    </a:lnTo>
                    <a:lnTo>
                      <a:pt x="67" y="443"/>
                    </a:lnTo>
                    <a:lnTo>
                      <a:pt x="76" y="439"/>
                    </a:lnTo>
                    <a:lnTo>
                      <a:pt x="76" y="439"/>
                    </a:lnTo>
                    <a:lnTo>
                      <a:pt x="81" y="439"/>
                    </a:lnTo>
                    <a:lnTo>
                      <a:pt x="90" y="434"/>
                    </a:lnTo>
                    <a:lnTo>
                      <a:pt x="85" y="434"/>
                    </a:lnTo>
                    <a:lnTo>
                      <a:pt x="85" y="434"/>
                    </a:lnTo>
                    <a:lnTo>
                      <a:pt x="85" y="434"/>
                    </a:lnTo>
                    <a:lnTo>
                      <a:pt x="85" y="434"/>
                    </a:lnTo>
                    <a:lnTo>
                      <a:pt x="85" y="434"/>
                    </a:lnTo>
                    <a:lnTo>
                      <a:pt x="85" y="434"/>
                    </a:lnTo>
                    <a:lnTo>
                      <a:pt x="85" y="434"/>
                    </a:lnTo>
                    <a:lnTo>
                      <a:pt x="85" y="434"/>
                    </a:lnTo>
                    <a:lnTo>
                      <a:pt x="81" y="434"/>
                    </a:lnTo>
                    <a:lnTo>
                      <a:pt x="81" y="439"/>
                    </a:lnTo>
                    <a:lnTo>
                      <a:pt x="76" y="439"/>
                    </a:lnTo>
                    <a:lnTo>
                      <a:pt x="72" y="439"/>
                    </a:lnTo>
                    <a:lnTo>
                      <a:pt x="72" y="439"/>
                    </a:lnTo>
                    <a:lnTo>
                      <a:pt x="76" y="439"/>
                    </a:lnTo>
                    <a:lnTo>
                      <a:pt x="76" y="439"/>
                    </a:lnTo>
                    <a:lnTo>
                      <a:pt x="81" y="434"/>
                    </a:lnTo>
                    <a:lnTo>
                      <a:pt x="81" y="434"/>
                    </a:lnTo>
                    <a:lnTo>
                      <a:pt x="85" y="430"/>
                    </a:lnTo>
                    <a:lnTo>
                      <a:pt x="85" y="430"/>
                    </a:lnTo>
                    <a:lnTo>
                      <a:pt x="85" y="430"/>
                    </a:lnTo>
                    <a:lnTo>
                      <a:pt x="85" y="430"/>
                    </a:lnTo>
                    <a:lnTo>
                      <a:pt x="90" y="425"/>
                    </a:lnTo>
                    <a:lnTo>
                      <a:pt x="90" y="425"/>
                    </a:lnTo>
                    <a:lnTo>
                      <a:pt x="90" y="425"/>
                    </a:lnTo>
                    <a:lnTo>
                      <a:pt x="94" y="425"/>
                    </a:lnTo>
                    <a:lnTo>
                      <a:pt x="94" y="425"/>
                    </a:lnTo>
                    <a:lnTo>
                      <a:pt x="94" y="421"/>
                    </a:lnTo>
                    <a:lnTo>
                      <a:pt x="94" y="421"/>
                    </a:lnTo>
                    <a:lnTo>
                      <a:pt x="94" y="421"/>
                    </a:lnTo>
                    <a:lnTo>
                      <a:pt x="90" y="421"/>
                    </a:lnTo>
                    <a:lnTo>
                      <a:pt x="94" y="421"/>
                    </a:lnTo>
                    <a:lnTo>
                      <a:pt x="90" y="416"/>
                    </a:lnTo>
                    <a:lnTo>
                      <a:pt x="90" y="416"/>
                    </a:lnTo>
                    <a:lnTo>
                      <a:pt x="90" y="416"/>
                    </a:lnTo>
                    <a:lnTo>
                      <a:pt x="90" y="416"/>
                    </a:lnTo>
                    <a:lnTo>
                      <a:pt x="90" y="411"/>
                    </a:lnTo>
                    <a:lnTo>
                      <a:pt x="90" y="411"/>
                    </a:lnTo>
                    <a:lnTo>
                      <a:pt x="90" y="411"/>
                    </a:lnTo>
                    <a:lnTo>
                      <a:pt x="90" y="411"/>
                    </a:lnTo>
                    <a:lnTo>
                      <a:pt x="85" y="411"/>
                    </a:lnTo>
                    <a:lnTo>
                      <a:pt x="85" y="411"/>
                    </a:lnTo>
                    <a:lnTo>
                      <a:pt x="85" y="407"/>
                    </a:lnTo>
                    <a:lnTo>
                      <a:pt x="85" y="407"/>
                    </a:lnTo>
                    <a:lnTo>
                      <a:pt x="90" y="407"/>
                    </a:lnTo>
                    <a:lnTo>
                      <a:pt x="90" y="407"/>
                    </a:lnTo>
                    <a:lnTo>
                      <a:pt x="85" y="402"/>
                    </a:lnTo>
                    <a:lnTo>
                      <a:pt x="90" y="402"/>
                    </a:lnTo>
                    <a:lnTo>
                      <a:pt x="90" y="402"/>
                    </a:lnTo>
                    <a:lnTo>
                      <a:pt x="90" y="402"/>
                    </a:lnTo>
                    <a:lnTo>
                      <a:pt x="90" y="398"/>
                    </a:lnTo>
                    <a:lnTo>
                      <a:pt x="90" y="398"/>
                    </a:lnTo>
                    <a:lnTo>
                      <a:pt x="94" y="398"/>
                    </a:lnTo>
                    <a:lnTo>
                      <a:pt x="94" y="398"/>
                    </a:lnTo>
                    <a:lnTo>
                      <a:pt x="94" y="393"/>
                    </a:lnTo>
                    <a:lnTo>
                      <a:pt x="94" y="393"/>
                    </a:lnTo>
                    <a:lnTo>
                      <a:pt x="99" y="389"/>
                    </a:lnTo>
                    <a:lnTo>
                      <a:pt x="99" y="384"/>
                    </a:lnTo>
                    <a:lnTo>
                      <a:pt x="99" y="384"/>
                    </a:lnTo>
                    <a:lnTo>
                      <a:pt x="99" y="384"/>
                    </a:lnTo>
                    <a:lnTo>
                      <a:pt x="103" y="380"/>
                    </a:lnTo>
                    <a:lnTo>
                      <a:pt x="103" y="380"/>
                    </a:lnTo>
                    <a:lnTo>
                      <a:pt x="103" y="375"/>
                    </a:lnTo>
                    <a:lnTo>
                      <a:pt x="108" y="375"/>
                    </a:lnTo>
                    <a:lnTo>
                      <a:pt x="108" y="371"/>
                    </a:lnTo>
                    <a:lnTo>
                      <a:pt x="108" y="371"/>
                    </a:lnTo>
                    <a:lnTo>
                      <a:pt x="108" y="366"/>
                    </a:lnTo>
                    <a:lnTo>
                      <a:pt x="108" y="366"/>
                    </a:lnTo>
                    <a:lnTo>
                      <a:pt x="108" y="366"/>
                    </a:lnTo>
                    <a:lnTo>
                      <a:pt x="108" y="366"/>
                    </a:lnTo>
                    <a:lnTo>
                      <a:pt x="108" y="362"/>
                    </a:lnTo>
                    <a:lnTo>
                      <a:pt x="108" y="362"/>
                    </a:lnTo>
                    <a:lnTo>
                      <a:pt x="108" y="362"/>
                    </a:lnTo>
                    <a:lnTo>
                      <a:pt x="108" y="362"/>
                    </a:lnTo>
                    <a:lnTo>
                      <a:pt x="108" y="362"/>
                    </a:lnTo>
                    <a:lnTo>
                      <a:pt x="108" y="362"/>
                    </a:lnTo>
                    <a:lnTo>
                      <a:pt x="108" y="357"/>
                    </a:lnTo>
                    <a:lnTo>
                      <a:pt x="108" y="357"/>
                    </a:lnTo>
                    <a:lnTo>
                      <a:pt x="108" y="357"/>
                    </a:lnTo>
                    <a:lnTo>
                      <a:pt x="108" y="357"/>
                    </a:lnTo>
                    <a:lnTo>
                      <a:pt x="108" y="357"/>
                    </a:lnTo>
                    <a:lnTo>
                      <a:pt x="113" y="353"/>
                    </a:lnTo>
                    <a:lnTo>
                      <a:pt x="113" y="353"/>
                    </a:lnTo>
                    <a:lnTo>
                      <a:pt x="113" y="353"/>
                    </a:lnTo>
                    <a:lnTo>
                      <a:pt x="113" y="348"/>
                    </a:lnTo>
                    <a:lnTo>
                      <a:pt x="113" y="348"/>
                    </a:lnTo>
                    <a:lnTo>
                      <a:pt x="113" y="348"/>
                    </a:lnTo>
                    <a:lnTo>
                      <a:pt x="113" y="348"/>
                    </a:lnTo>
                    <a:lnTo>
                      <a:pt x="113" y="348"/>
                    </a:lnTo>
                    <a:lnTo>
                      <a:pt x="108" y="348"/>
                    </a:lnTo>
                    <a:lnTo>
                      <a:pt x="103" y="348"/>
                    </a:lnTo>
                    <a:lnTo>
                      <a:pt x="99" y="348"/>
                    </a:lnTo>
                    <a:lnTo>
                      <a:pt x="99" y="348"/>
                    </a:lnTo>
                    <a:lnTo>
                      <a:pt x="99" y="348"/>
                    </a:lnTo>
                    <a:lnTo>
                      <a:pt x="99" y="353"/>
                    </a:lnTo>
                    <a:lnTo>
                      <a:pt x="94" y="348"/>
                    </a:lnTo>
                    <a:lnTo>
                      <a:pt x="90" y="353"/>
                    </a:lnTo>
                    <a:lnTo>
                      <a:pt x="85" y="357"/>
                    </a:lnTo>
                    <a:lnTo>
                      <a:pt x="85" y="357"/>
                    </a:lnTo>
                    <a:lnTo>
                      <a:pt x="81" y="357"/>
                    </a:lnTo>
                    <a:lnTo>
                      <a:pt x="81" y="357"/>
                    </a:lnTo>
                    <a:lnTo>
                      <a:pt x="76" y="357"/>
                    </a:lnTo>
                    <a:lnTo>
                      <a:pt x="72" y="357"/>
                    </a:lnTo>
                    <a:lnTo>
                      <a:pt x="72" y="357"/>
                    </a:lnTo>
                    <a:lnTo>
                      <a:pt x="72" y="357"/>
                    </a:lnTo>
                    <a:lnTo>
                      <a:pt x="76" y="353"/>
                    </a:lnTo>
                    <a:lnTo>
                      <a:pt x="76" y="353"/>
                    </a:lnTo>
                    <a:lnTo>
                      <a:pt x="76" y="353"/>
                    </a:lnTo>
                    <a:lnTo>
                      <a:pt x="76" y="348"/>
                    </a:lnTo>
                    <a:lnTo>
                      <a:pt x="76" y="348"/>
                    </a:lnTo>
                    <a:lnTo>
                      <a:pt x="81" y="348"/>
                    </a:lnTo>
                    <a:lnTo>
                      <a:pt x="81" y="344"/>
                    </a:lnTo>
                    <a:lnTo>
                      <a:pt x="81" y="344"/>
                    </a:lnTo>
                    <a:lnTo>
                      <a:pt x="81" y="339"/>
                    </a:lnTo>
                    <a:lnTo>
                      <a:pt x="81" y="339"/>
                    </a:lnTo>
                    <a:lnTo>
                      <a:pt x="81" y="339"/>
                    </a:lnTo>
                    <a:lnTo>
                      <a:pt x="81" y="335"/>
                    </a:lnTo>
                    <a:lnTo>
                      <a:pt x="81" y="335"/>
                    </a:lnTo>
                    <a:lnTo>
                      <a:pt x="85" y="335"/>
                    </a:lnTo>
                    <a:lnTo>
                      <a:pt x="85" y="330"/>
                    </a:lnTo>
                    <a:lnTo>
                      <a:pt x="90" y="330"/>
                    </a:lnTo>
                    <a:lnTo>
                      <a:pt x="85" y="330"/>
                    </a:lnTo>
                    <a:lnTo>
                      <a:pt x="85" y="330"/>
                    </a:lnTo>
                    <a:lnTo>
                      <a:pt x="81" y="330"/>
                    </a:lnTo>
                    <a:lnTo>
                      <a:pt x="76" y="330"/>
                    </a:lnTo>
                    <a:lnTo>
                      <a:pt x="76" y="330"/>
                    </a:lnTo>
                    <a:lnTo>
                      <a:pt x="72" y="330"/>
                    </a:lnTo>
                    <a:lnTo>
                      <a:pt x="72" y="330"/>
                    </a:lnTo>
                    <a:lnTo>
                      <a:pt x="67" y="330"/>
                    </a:lnTo>
                    <a:lnTo>
                      <a:pt x="67" y="330"/>
                    </a:lnTo>
                    <a:lnTo>
                      <a:pt x="67" y="330"/>
                    </a:lnTo>
                    <a:lnTo>
                      <a:pt x="72" y="321"/>
                    </a:lnTo>
                    <a:lnTo>
                      <a:pt x="81" y="317"/>
                    </a:lnTo>
                    <a:lnTo>
                      <a:pt x="90" y="312"/>
                    </a:lnTo>
                    <a:lnTo>
                      <a:pt x="94" y="308"/>
                    </a:lnTo>
                    <a:lnTo>
                      <a:pt x="103" y="303"/>
                    </a:lnTo>
                    <a:lnTo>
                      <a:pt x="108" y="298"/>
                    </a:lnTo>
                    <a:lnTo>
                      <a:pt x="117" y="294"/>
                    </a:lnTo>
                    <a:lnTo>
                      <a:pt x="126" y="289"/>
                    </a:lnTo>
                    <a:lnTo>
                      <a:pt x="131" y="280"/>
                    </a:lnTo>
                    <a:lnTo>
                      <a:pt x="140" y="276"/>
                    </a:lnTo>
                    <a:lnTo>
                      <a:pt x="144" y="271"/>
                    </a:lnTo>
                    <a:lnTo>
                      <a:pt x="153" y="267"/>
                    </a:lnTo>
                    <a:lnTo>
                      <a:pt x="162" y="262"/>
                    </a:lnTo>
                    <a:lnTo>
                      <a:pt x="167" y="258"/>
                    </a:lnTo>
                    <a:lnTo>
                      <a:pt x="176" y="253"/>
                    </a:lnTo>
                    <a:lnTo>
                      <a:pt x="185" y="249"/>
                    </a:lnTo>
                    <a:lnTo>
                      <a:pt x="189" y="244"/>
                    </a:lnTo>
                    <a:lnTo>
                      <a:pt x="198" y="240"/>
                    </a:lnTo>
                    <a:lnTo>
                      <a:pt x="207" y="231"/>
                    </a:lnTo>
                    <a:lnTo>
                      <a:pt x="216" y="226"/>
                    </a:lnTo>
                    <a:lnTo>
                      <a:pt x="221" y="222"/>
                    </a:lnTo>
                    <a:lnTo>
                      <a:pt x="230" y="217"/>
                    </a:lnTo>
                    <a:lnTo>
                      <a:pt x="239" y="213"/>
                    </a:lnTo>
                    <a:lnTo>
                      <a:pt x="244" y="208"/>
                    </a:lnTo>
                    <a:lnTo>
                      <a:pt x="253" y="204"/>
                    </a:lnTo>
                    <a:lnTo>
                      <a:pt x="262" y="199"/>
                    </a:lnTo>
                    <a:lnTo>
                      <a:pt x="271" y="194"/>
                    </a:lnTo>
                    <a:lnTo>
                      <a:pt x="275" y="190"/>
                    </a:lnTo>
                    <a:lnTo>
                      <a:pt x="284" y="185"/>
                    </a:lnTo>
                    <a:lnTo>
                      <a:pt x="293" y="181"/>
                    </a:lnTo>
                    <a:lnTo>
                      <a:pt x="302" y="176"/>
                    </a:lnTo>
                    <a:lnTo>
                      <a:pt x="307" y="172"/>
                    </a:lnTo>
                    <a:lnTo>
                      <a:pt x="311" y="172"/>
                    </a:lnTo>
                    <a:lnTo>
                      <a:pt x="311" y="172"/>
                    </a:lnTo>
                    <a:lnTo>
                      <a:pt x="316" y="172"/>
                    </a:lnTo>
                    <a:lnTo>
                      <a:pt x="320" y="176"/>
                    </a:lnTo>
                    <a:lnTo>
                      <a:pt x="320" y="176"/>
                    </a:lnTo>
                    <a:lnTo>
                      <a:pt x="320" y="181"/>
                    </a:lnTo>
                    <a:lnTo>
                      <a:pt x="320" y="181"/>
                    </a:lnTo>
                    <a:lnTo>
                      <a:pt x="320" y="185"/>
                    </a:lnTo>
                    <a:lnTo>
                      <a:pt x="325" y="185"/>
                    </a:lnTo>
                    <a:lnTo>
                      <a:pt x="325" y="185"/>
                    </a:lnTo>
                    <a:lnTo>
                      <a:pt x="329" y="190"/>
                    </a:lnTo>
                    <a:lnTo>
                      <a:pt x="329" y="190"/>
                    </a:lnTo>
                    <a:lnTo>
                      <a:pt x="334" y="190"/>
                    </a:lnTo>
                    <a:lnTo>
                      <a:pt x="334" y="190"/>
                    </a:lnTo>
                    <a:lnTo>
                      <a:pt x="334" y="194"/>
                    </a:lnTo>
                    <a:lnTo>
                      <a:pt x="338" y="194"/>
                    </a:lnTo>
                    <a:lnTo>
                      <a:pt x="338" y="194"/>
                    </a:lnTo>
                    <a:lnTo>
                      <a:pt x="338" y="190"/>
                    </a:lnTo>
                    <a:lnTo>
                      <a:pt x="338" y="190"/>
                    </a:lnTo>
                    <a:lnTo>
                      <a:pt x="338" y="190"/>
                    </a:lnTo>
                    <a:lnTo>
                      <a:pt x="338" y="190"/>
                    </a:lnTo>
                    <a:lnTo>
                      <a:pt x="338" y="190"/>
                    </a:lnTo>
                    <a:lnTo>
                      <a:pt x="338" y="190"/>
                    </a:lnTo>
                    <a:lnTo>
                      <a:pt x="338" y="185"/>
                    </a:lnTo>
                    <a:lnTo>
                      <a:pt x="338" y="185"/>
                    </a:lnTo>
                    <a:lnTo>
                      <a:pt x="343" y="185"/>
                    </a:lnTo>
                    <a:lnTo>
                      <a:pt x="343" y="185"/>
                    </a:lnTo>
                    <a:lnTo>
                      <a:pt x="343" y="185"/>
                    </a:lnTo>
                    <a:lnTo>
                      <a:pt x="343" y="185"/>
                    </a:lnTo>
                    <a:lnTo>
                      <a:pt x="343" y="185"/>
                    </a:lnTo>
                    <a:lnTo>
                      <a:pt x="343" y="185"/>
                    </a:lnTo>
                    <a:lnTo>
                      <a:pt x="343" y="185"/>
                    </a:lnTo>
                    <a:lnTo>
                      <a:pt x="347" y="181"/>
                    </a:lnTo>
                    <a:lnTo>
                      <a:pt x="347" y="181"/>
                    </a:lnTo>
                    <a:lnTo>
                      <a:pt x="352" y="181"/>
                    </a:lnTo>
                    <a:lnTo>
                      <a:pt x="352" y="181"/>
                    </a:lnTo>
                    <a:lnTo>
                      <a:pt x="352" y="181"/>
                    </a:lnTo>
                    <a:lnTo>
                      <a:pt x="356" y="181"/>
                    </a:lnTo>
                    <a:lnTo>
                      <a:pt x="356" y="181"/>
                    </a:lnTo>
                    <a:lnTo>
                      <a:pt x="356" y="181"/>
                    </a:lnTo>
                    <a:lnTo>
                      <a:pt x="361" y="181"/>
                    </a:lnTo>
                    <a:lnTo>
                      <a:pt x="365" y="181"/>
                    </a:lnTo>
                    <a:lnTo>
                      <a:pt x="365" y="181"/>
                    </a:lnTo>
                    <a:lnTo>
                      <a:pt x="365" y="181"/>
                    </a:lnTo>
                    <a:lnTo>
                      <a:pt x="365" y="181"/>
                    </a:lnTo>
                    <a:lnTo>
                      <a:pt x="370" y="181"/>
                    </a:lnTo>
                    <a:lnTo>
                      <a:pt x="370" y="176"/>
                    </a:lnTo>
                    <a:lnTo>
                      <a:pt x="370" y="176"/>
                    </a:lnTo>
                    <a:lnTo>
                      <a:pt x="370" y="176"/>
                    </a:lnTo>
                    <a:lnTo>
                      <a:pt x="370" y="181"/>
                    </a:lnTo>
                    <a:lnTo>
                      <a:pt x="370" y="181"/>
                    </a:lnTo>
                    <a:lnTo>
                      <a:pt x="370" y="181"/>
                    </a:lnTo>
                    <a:lnTo>
                      <a:pt x="370" y="181"/>
                    </a:lnTo>
                    <a:lnTo>
                      <a:pt x="370" y="181"/>
                    </a:lnTo>
                    <a:lnTo>
                      <a:pt x="370" y="181"/>
                    </a:lnTo>
                    <a:lnTo>
                      <a:pt x="365" y="185"/>
                    </a:lnTo>
                    <a:lnTo>
                      <a:pt x="361" y="185"/>
                    </a:lnTo>
                    <a:lnTo>
                      <a:pt x="361" y="185"/>
                    </a:lnTo>
                    <a:lnTo>
                      <a:pt x="365" y="185"/>
                    </a:lnTo>
                    <a:lnTo>
                      <a:pt x="370" y="185"/>
                    </a:lnTo>
                    <a:lnTo>
                      <a:pt x="375" y="185"/>
                    </a:lnTo>
                    <a:lnTo>
                      <a:pt x="375" y="185"/>
                    </a:lnTo>
                    <a:lnTo>
                      <a:pt x="375" y="185"/>
                    </a:lnTo>
                    <a:lnTo>
                      <a:pt x="379" y="185"/>
                    </a:lnTo>
                    <a:lnTo>
                      <a:pt x="379" y="181"/>
                    </a:lnTo>
                    <a:lnTo>
                      <a:pt x="384" y="181"/>
                    </a:lnTo>
                    <a:lnTo>
                      <a:pt x="384" y="181"/>
                    </a:lnTo>
                    <a:lnTo>
                      <a:pt x="388" y="181"/>
                    </a:lnTo>
                    <a:lnTo>
                      <a:pt x="388" y="181"/>
                    </a:lnTo>
                    <a:lnTo>
                      <a:pt x="388" y="181"/>
                    </a:lnTo>
                    <a:lnTo>
                      <a:pt x="388" y="181"/>
                    </a:lnTo>
                    <a:lnTo>
                      <a:pt x="388" y="181"/>
                    </a:lnTo>
                    <a:lnTo>
                      <a:pt x="388" y="181"/>
                    </a:lnTo>
                    <a:lnTo>
                      <a:pt x="388" y="181"/>
                    </a:lnTo>
                    <a:lnTo>
                      <a:pt x="388" y="181"/>
                    </a:lnTo>
                    <a:lnTo>
                      <a:pt x="393" y="181"/>
                    </a:lnTo>
                    <a:lnTo>
                      <a:pt x="393" y="181"/>
                    </a:lnTo>
                    <a:lnTo>
                      <a:pt x="393" y="181"/>
                    </a:lnTo>
                    <a:lnTo>
                      <a:pt x="393" y="181"/>
                    </a:lnTo>
                    <a:lnTo>
                      <a:pt x="397" y="181"/>
                    </a:lnTo>
                    <a:lnTo>
                      <a:pt x="402" y="176"/>
                    </a:lnTo>
                    <a:lnTo>
                      <a:pt x="406" y="176"/>
                    </a:lnTo>
                    <a:lnTo>
                      <a:pt x="406" y="176"/>
                    </a:lnTo>
                    <a:lnTo>
                      <a:pt x="406" y="176"/>
                    </a:lnTo>
                    <a:lnTo>
                      <a:pt x="406" y="176"/>
                    </a:lnTo>
                    <a:lnTo>
                      <a:pt x="411" y="176"/>
                    </a:lnTo>
                    <a:lnTo>
                      <a:pt x="411" y="176"/>
                    </a:lnTo>
                    <a:lnTo>
                      <a:pt x="415" y="176"/>
                    </a:lnTo>
                    <a:lnTo>
                      <a:pt x="420" y="176"/>
                    </a:lnTo>
                    <a:lnTo>
                      <a:pt x="420" y="176"/>
                    </a:lnTo>
                    <a:lnTo>
                      <a:pt x="420" y="176"/>
                    </a:lnTo>
                    <a:lnTo>
                      <a:pt x="420" y="176"/>
                    </a:lnTo>
                    <a:lnTo>
                      <a:pt x="420" y="176"/>
                    </a:lnTo>
                    <a:lnTo>
                      <a:pt x="424" y="176"/>
                    </a:lnTo>
                    <a:lnTo>
                      <a:pt x="424" y="176"/>
                    </a:lnTo>
                    <a:lnTo>
                      <a:pt x="424" y="176"/>
                    </a:lnTo>
                    <a:lnTo>
                      <a:pt x="429" y="176"/>
                    </a:lnTo>
                    <a:lnTo>
                      <a:pt x="429" y="176"/>
                    </a:lnTo>
                    <a:lnTo>
                      <a:pt x="429" y="176"/>
                    </a:lnTo>
                    <a:lnTo>
                      <a:pt x="429" y="176"/>
                    </a:lnTo>
                    <a:lnTo>
                      <a:pt x="429" y="176"/>
                    </a:lnTo>
                    <a:lnTo>
                      <a:pt x="424" y="181"/>
                    </a:lnTo>
                    <a:lnTo>
                      <a:pt x="411" y="181"/>
                    </a:lnTo>
                    <a:lnTo>
                      <a:pt x="406" y="181"/>
                    </a:lnTo>
                    <a:lnTo>
                      <a:pt x="406" y="181"/>
                    </a:lnTo>
                    <a:lnTo>
                      <a:pt x="402" y="185"/>
                    </a:lnTo>
                    <a:lnTo>
                      <a:pt x="402" y="181"/>
                    </a:lnTo>
                    <a:lnTo>
                      <a:pt x="397" y="185"/>
                    </a:lnTo>
                    <a:lnTo>
                      <a:pt x="397" y="185"/>
                    </a:lnTo>
                    <a:lnTo>
                      <a:pt x="393" y="185"/>
                    </a:lnTo>
                    <a:lnTo>
                      <a:pt x="393" y="185"/>
                    </a:lnTo>
                    <a:lnTo>
                      <a:pt x="388" y="185"/>
                    </a:lnTo>
                    <a:lnTo>
                      <a:pt x="384" y="185"/>
                    </a:lnTo>
                    <a:lnTo>
                      <a:pt x="384" y="185"/>
                    </a:lnTo>
                    <a:lnTo>
                      <a:pt x="379" y="185"/>
                    </a:lnTo>
                    <a:lnTo>
                      <a:pt x="379" y="185"/>
                    </a:lnTo>
                    <a:lnTo>
                      <a:pt x="375" y="185"/>
                    </a:lnTo>
                    <a:lnTo>
                      <a:pt x="375" y="190"/>
                    </a:lnTo>
                    <a:lnTo>
                      <a:pt x="370" y="190"/>
                    </a:lnTo>
                    <a:lnTo>
                      <a:pt x="365" y="190"/>
                    </a:lnTo>
                    <a:lnTo>
                      <a:pt x="365" y="190"/>
                    </a:lnTo>
                    <a:lnTo>
                      <a:pt x="361" y="194"/>
                    </a:lnTo>
                    <a:lnTo>
                      <a:pt x="356" y="194"/>
                    </a:lnTo>
                    <a:lnTo>
                      <a:pt x="356" y="194"/>
                    </a:lnTo>
                    <a:lnTo>
                      <a:pt x="356" y="194"/>
                    </a:lnTo>
                    <a:lnTo>
                      <a:pt x="356" y="194"/>
                    </a:lnTo>
                    <a:lnTo>
                      <a:pt x="356" y="194"/>
                    </a:lnTo>
                    <a:lnTo>
                      <a:pt x="361" y="194"/>
                    </a:lnTo>
                    <a:lnTo>
                      <a:pt x="361" y="194"/>
                    </a:lnTo>
                    <a:lnTo>
                      <a:pt x="361" y="194"/>
                    </a:lnTo>
                    <a:lnTo>
                      <a:pt x="361" y="194"/>
                    </a:lnTo>
                    <a:lnTo>
                      <a:pt x="365" y="194"/>
                    </a:lnTo>
                    <a:lnTo>
                      <a:pt x="365" y="194"/>
                    </a:lnTo>
                    <a:lnTo>
                      <a:pt x="370" y="194"/>
                    </a:lnTo>
                    <a:lnTo>
                      <a:pt x="370" y="194"/>
                    </a:lnTo>
                    <a:lnTo>
                      <a:pt x="365" y="194"/>
                    </a:lnTo>
                    <a:lnTo>
                      <a:pt x="365" y="194"/>
                    </a:lnTo>
                    <a:lnTo>
                      <a:pt x="370" y="190"/>
                    </a:lnTo>
                    <a:lnTo>
                      <a:pt x="370" y="190"/>
                    </a:lnTo>
                    <a:lnTo>
                      <a:pt x="370" y="190"/>
                    </a:lnTo>
                    <a:lnTo>
                      <a:pt x="370" y="190"/>
                    </a:lnTo>
                    <a:lnTo>
                      <a:pt x="375" y="190"/>
                    </a:lnTo>
                    <a:lnTo>
                      <a:pt x="379" y="190"/>
                    </a:lnTo>
                    <a:lnTo>
                      <a:pt x="379" y="190"/>
                    </a:lnTo>
                    <a:lnTo>
                      <a:pt x="379" y="190"/>
                    </a:lnTo>
                    <a:lnTo>
                      <a:pt x="384" y="185"/>
                    </a:lnTo>
                    <a:lnTo>
                      <a:pt x="388" y="185"/>
                    </a:lnTo>
                    <a:lnTo>
                      <a:pt x="388" y="185"/>
                    </a:lnTo>
                    <a:lnTo>
                      <a:pt x="388" y="185"/>
                    </a:lnTo>
                    <a:lnTo>
                      <a:pt x="388" y="185"/>
                    </a:lnTo>
                    <a:lnTo>
                      <a:pt x="388" y="185"/>
                    </a:lnTo>
                    <a:lnTo>
                      <a:pt x="393" y="185"/>
                    </a:lnTo>
                    <a:lnTo>
                      <a:pt x="393" y="185"/>
                    </a:lnTo>
                    <a:lnTo>
                      <a:pt x="393" y="185"/>
                    </a:lnTo>
                    <a:lnTo>
                      <a:pt x="393" y="185"/>
                    </a:lnTo>
                    <a:lnTo>
                      <a:pt x="393" y="185"/>
                    </a:lnTo>
                    <a:lnTo>
                      <a:pt x="393" y="185"/>
                    </a:lnTo>
                    <a:lnTo>
                      <a:pt x="393" y="185"/>
                    </a:lnTo>
                    <a:lnTo>
                      <a:pt x="397" y="185"/>
                    </a:lnTo>
                    <a:lnTo>
                      <a:pt x="397" y="185"/>
                    </a:lnTo>
                    <a:lnTo>
                      <a:pt x="397" y="185"/>
                    </a:lnTo>
                    <a:lnTo>
                      <a:pt x="397" y="185"/>
                    </a:lnTo>
                    <a:lnTo>
                      <a:pt x="397" y="185"/>
                    </a:lnTo>
                    <a:lnTo>
                      <a:pt x="393" y="190"/>
                    </a:lnTo>
                    <a:lnTo>
                      <a:pt x="393" y="190"/>
                    </a:lnTo>
                    <a:lnTo>
                      <a:pt x="393" y="190"/>
                    </a:lnTo>
                    <a:lnTo>
                      <a:pt x="397" y="190"/>
                    </a:lnTo>
                    <a:lnTo>
                      <a:pt x="402" y="185"/>
                    </a:lnTo>
                    <a:lnTo>
                      <a:pt x="406" y="185"/>
                    </a:lnTo>
                    <a:lnTo>
                      <a:pt x="411" y="185"/>
                    </a:lnTo>
                    <a:lnTo>
                      <a:pt x="411" y="181"/>
                    </a:lnTo>
                    <a:lnTo>
                      <a:pt x="420" y="181"/>
                    </a:lnTo>
                    <a:lnTo>
                      <a:pt x="424" y="181"/>
                    </a:lnTo>
                    <a:lnTo>
                      <a:pt x="429" y="181"/>
                    </a:lnTo>
                    <a:lnTo>
                      <a:pt x="429" y="181"/>
                    </a:lnTo>
                    <a:lnTo>
                      <a:pt x="429" y="181"/>
                    </a:lnTo>
                    <a:lnTo>
                      <a:pt x="429" y="181"/>
                    </a:lnTo>
                    <a:lnTo>
                      <a:pt x="429" y="181"/>
                    </a:lnTo>
                    <a:lnTo>
                      <a:pt x="429" y="181"/>
                    </a:lnTo>
                    <a:lnTo>
                      <a:pt x="429" y="181"/>
                    </a:lnTo>
                    <a:lnTo>
                      <a:pt x="424" y="181"/>
                    </a:lnTo>
                    <a:lnTo>
                      <a:pt x="424" y="181"/>
                    </a:lnTo>
                    <a:lnTo>
                      <a:pt x="424" y="185"/>
                    </a:lnTo>
                    <a:lnTo>
                      <a:pt x="424" y="185"/>
                    </a:lnTo>
                    <a:lnTo>
                      <a:pt x="424" y="185"/>
                    </a:lnTo>
                    <a:lnTo>
                      <a:pt x="424" y="185"/>
                    </a:lnTo>
                    <a:lnTo>
                      <a:pt x="424" y="185"/>
                    </a:lnTo>
                    <a:lnTo>
                      <a:pt x="429" y="181"/>
                    </a:lnTo>
                    <a:lnTo>
                      <a:pt x="433" y="181"/>
                    </a:lnTo>
                    <a:lnTo>
                      <a:pt x="438" y="181"/>
                    </a:lnTo>
                    <a:lnTo>
                      <a:pt x="442" y="176"/>
                    </a:lnTo>
                    <a:lnTo>
                      <a:pt x="442" y="176"/>
                    </a:lnTo>
                    <a:lnTo>
                      <a:pt x="447" y="176"/>
                    </a:lnTo>
                    <a:lnTo>
                      <a:pt x="451" y="176"/>
                    </a:lnTo>
                    <a:lnTo>
                      <a:pt x="447" y="176"/>
                    </a:lnTo>
                    <a:lnTo>
                      <a:pt x="447" y="176"/>
                    </a:lnTo>
                    <a:lnTo>
                      <a:pt x="447" y="176"/>
                    </a:lnTo>
                    <a:lnTo>
                      <a:pt x="451" y="176"/>
                    </a:lnTo>
                    <a:lnTo>
                      <a:pt x="451" y="172"/>
                    </a:lnTo>
                    <a:lnTo>
                      <a:pt x="451" y="172"/>
                    </a:lnTo>
                    <a:lnTo>
                      <a:pt x="451" y="172"/>
                    </a:lnTo>
                    <a:lnTo>
                      <a:pt x="451" y="172"/>
                    </a:lnTo>
                    <a:lnTo>
                      <a:pt x="456" y="172"/>
                    </a:lnTo>
                    <a:lnTo>
                      <a:pt x="456" y="172"/>
                    </a:lnTo>
                    <a:lnTo>
                      <a:pt x="456" y="172"/>
                    </a:lnTo>
                    <a:lnTo>
                      <a:pt x="456" y="172"/>
                    </a:lnTo>
                    <a:lnTo>
                      <a:pt x="456" y="176"/>
                    </a:lnTo>
                    <a:lnTo>
                      <a:pt x="456" y="176"/>
                    </a:lnTo>
                    <a:lnTo>
                      <a:pt x="456" y="176"/>
                    </a:lnTo>
                    <a:lnTo>
                      <a:pt x="451" y="181"/>
                    </a:lnTo>
                    <a:lnTo>
                      <a:pt x="451" y="181"/>
                    </a:lnTo>
                    <a:lnTo>
                      <a:pt x="447" y="185"/>
                    </a:lnTo>
                    <a:lnTo>
                      <a:pt x="447" y="185"/>
                    </a:lnTo>
                    <a:lnTo>
                      <a:pt x="447" y="185"/>
                    </a:lnTo>
                    <a:lnTo>
                      <a:pt x="447" y="190"/>
                    </a:lnTo>
                    <a:lnTo>
                      <a:pt x="447" y="190"/>
                    </a:lnTo>
                    <a:lnTo>
                      <a:pt x="447" y="194"/>
                    </a:lnTo>
                    <a:lnTo>
                      <a:pt x="447" y="194"/>
                    </a:lnTo>
                    <a:lnTo>
                      <a:pt x="447" y="194"/>
                    </a:lnTo>
                    <a:lnTo>
                      <a:pt x="451" y="194"/>
                    </a:lnTo>
                    <a:lnTo>
                      <a:pt x="451" y="194"/>
                    </a:lnTo>
                    <a:lnTo>
                      <a:pt x="456" y="194"/>
                    </a:lnTo>
                    <a:lnTo>
                      <a:pt x="456" y="190"/>
                    </a:lnTo>
                    <a:lnTo>
                      <a:pt x="456" y="190"/>
                    </a:lnTo>
                    <a:lnTo>
                      <a:pt x="456" y="190"/>
                    </a:lnTo>
                    <a:lnTo>
                      <a:pt x="460" y="190"/>
                    </a:lnTo>
                    <a:lnTo>
                      <a:pt x="460" y="190"/>
                    </a:lnTo>
                    <a:lnTo>
                      <a:pt x="465" y="185"/>
                    </a:lnTo>
                    <a:lnTo>
                      <a:pt x="465" y="185"/>
                    </a:lnTo>
                    <a:lnTo>
                      <a:pt x="465" y="185"/>
                    </a:lnTo>
                    <a:lnTo>
                      <a:pt x="465" y="185"/>
                    </a:lnTo>
                    <a:lnTo>
                      <a:pt x="465" y="185"/>
                    </a:lnTo>
                    <a:lnTo>
                      <a:pt x="469" y="185"/>
                    </a:lnTo>
                    <a:lnTo>
                      <a:pt x="469" y="185"/>
                    </a:lnTo>
                    <a:lnTo>
                      <a:pt x="469" y="185"/>
                    </a:lnTo>
                    <a:lnTo>
                      <a:pt x="469" y="185"/>
                    </a:lnTo>
                    <a:lnTo>
                      <a:pt x="469" y="185"/>
                    </a:lnTo>
                    <a:lnTo>
                      <a:pt x="469" y="185"/>
                    </a:lnTo>
                    <a:lnTo>
                      <a:pt x="469" y="185"/>
                    </a:lnTo>
                    <a:lnTo>
                      <a:pt x="469" y="185"/>
                    </a:lnTo>
                    <a:lnTo>
                      <a:pt x="474" y="181"/>
                    </a:lnTo>
                    <a:lnTo>
                      <a:pt x="474" y="181"/>
                    </a:lnTo>
                    <a:lnTo>
                      <a:pt x="478" y="181"/>
                    </a:lnTo>
                    <a:lnTo>
                      <a:pt x="478" y="181"/>
                    </a:lnTo>
                    <a:lnTo>
                      <a:pt x="478" y="181"/>
                    </a:lnTo>
                    <a:lnTo>
                      <a:pt x="478" y="181"/>
                    </a:lnTo>
                    <a:lnTo>
                      <a:pt x="478" y="185"/>
                    </a:lnTo>
                    <a:lnTo>
                      <a:pt x="474" y="185"/>
                    </a:lnTo>
                    <a:lnTo>
                      <a:pt x="474" y="185"/>
                    </a:lnTo>
                    <a:lnTo>
                      <a:pt x="469" y="190"/>
                    </a:lnTo>
                    <a:lnTo>
                      <a:pt x="469" y="190"/>
                    </a:lnTo>
                    <a:lnTo>
                      <a:pt x="469" y="190"/>
                    </a:lnTo>
                    <a:lnTo>
                      <a:pt x="469" y="190"/>
                    </a:lnTo>
                    <a:lnTo>
                      <a:pt x="460" y="194"/>
                    </a:lnTo>
                    <a:lnTo>
                      <a:pt x="460" y="194"/>
                    </a:lnTo>
                    <a:lnTo>
                      <a:pt x="460" y="194"/>
                    </a:lnTo>
                    <a:lnTo>
                      <a:pt x="460" y="194"/>
                    </a:lnTo>
                    <a:lnTo>
                      <a:pt x="460" y="194"/>
                    </a:lnTo>
                    <a:lnTo>
                      <a:pt x="460" y="194"/>
                    </a:lnTo>
                    <a:lnTo>
                      <a:pt x="460" y="194"/>
                    </a:lnTo>
                    <a:lnTo>
                      <a:pt x="465" y="194"/>
                    </a:lnTo>
                    <a:lnTo>
                      <a:pt x="469" y="194"/>
                    </a:lnTo>
                    <a:lnTo>
                      <a:pt x="469" y="194"/>
                    </a:lnTo>
                    <a:lnTo>
                      <a:pt x="469" y="194"/>
                    </a:lnTo>
                    <a:lnTo>
                      <a:pt x="474" y="194"/>
                    </a:lnTo>
                    <a:lnTo>
                      <a:pt x="474" y="194"/>
                    </a:lnTo>
                    <a:lnTo>
                      <a:pt x="474" y="194"/>
                    </a:lnTo>
                    <a:lnTo>
                      <a:pt x="478" y="194"/>
                    </a:lnTo>
                    <a:lnTo>
                      <a:pt x="483" y="190"/>
                    </a:lnTo>
                    <a:lnTo>
                      <a:pt x="483" y="190"/>
                    </a:lnTo>
                    <a:lnTo>
                      <a:pt x="483" y="190"/>
                    </a:lnTo>
                    <a:lnTo>
                      <a:pt x="483" y="190"/>
                    </a:lnTo>
                    <a:lnTo>
                      <a:pt x="487" y="190"/>
                    </a:lnTo>
                    <a:lnTo>
                      <a:pt x="487" y="190"/>
                    </a:lnTo>
                    <a:lnTo>
                      <a:pt x="492" y="190"/>
                    </a:lnTo>
                    <a:lnTo>
                      <a:pt x="492" y="190"/>
                    </a:lnTo>
                    <a:lnTo>
                      <a:pt x="496" y="190"/>
                    </a:lnTo>
                    <a:lnTo>
                      <a:pt x="496" y="190"/>
                    </a:lnTo>
                    <a:lnTo>
                      <a:pt x="496" y="194"/>
                    </a:lnTo>
                    <a:lnTo>
                      <a:pt x="501" y="194"/>
                    </a:lnTo>
                    <a:lnTo>
                      <a:pt x="501" y="194"/>
                    </a:lnTo>
                    <a:lnTo>
                      <a:pt x="501" y="199"/>
                    </a:lnTo>
                    <a:lnTo>
                      <a:pt x="501" y="199"/>
                    </a:lnTo>
                    <a:lnTo>
                      <a:pt x="506" y="199"/>
                    </a:lnTo>
                    <a:lnTo>
                      <a:pt x="510" y="204"/>
                    </a:lnTo>
                    <a:lnTo>
                      <a:pt x="515" y="204"/>
                    </a:lnTo>
                    <a:lnTo>
                      <a:pt x="515" y="208"/>
                    </a:lnTo>
                    <a:lnTo>
                      <a:pt x="515" y="208"/>
                    </a:lnTo>
                    <a:lnTo>
                      <a:pt x="515" y="208"/>
                    </a:lnTo>
                    <a:lnTo>
                      <a:pt x="515" y="208"/>
                    </a:lnTo>
                    <a:lnTo>
                      <a:pt x="519" y="213"/>
                    </a:lnTo>
                    <a:lnTo>
                      <a:pt x="519" y="213"/>
                    </a:lnTo>
                    <a:lnTo>
                      <a:pt x="519" y="213"/>
                    </a:lnTo>
                    <a:lnTo>
                      <a:pt x="524" y="213"/>
                    </a:lnTo>
                    <a:lnTo>
                      <a:pt x="528" y="213"/>
                    </a:lnTo>
                    <a:lnTo>
                      <a:pt x="528" y="213"/>
                    </a:lnTo>
                    <a:lnTo>
                      <a:pt x="528" y="213"/>
                    </a:lnTo>
                    <a:lnTo>
                      <a:pt x="528" y="213"/>
                    </a:lnTo>
                    <a:lnTo>
                      <a:pt x="528" y="213"/>
                    </a:lnTo>
                    <a:lnTo>
                      <a:pt x="533" y="213"/>
                    </a:lnTo>
                    <a:lnTo>
                      <a:pt x="533" y="213"/>
                    </a:lnTo>
                    <a:lnTo>
                      <a:pt x="533" y="213"/>
                    </a:lnTo>
                    <a:lnTo>
                      <a:pt x="533" y="213"/>
                    </a:lnTo>
                    <a:lnTo>
                      <a:pt x="533" y="213"/>
                    </a:lnTo>
                    <a:lnTo>
                      <a:pt x="537" y="213"/>
                    </a:lnTo>
                    <a:lnTo>
                      <a:pt x="537" y="213"/>
                    </a:lnTo>
                    <a:lnTo>
                      <a:pt x="537" y="213"/>
                    </a:lnTo>
                    <a:lnTo>
                      <a:pt x="537" y="213"/>
                    </a:lnTo>
                    <a:lnTo>
                      <a:pt x="542" y="213"/>
                    </a:lnTo>
                    <a:lnTo>
                      <a:pt x="542" y="217"/>
                    </a:lnTo>
                    <a:lnTo>
                      <a:pt x="542" y="217"/>
                    </a:lnTo>
                    <a:lnTo>
                      <a:pt x="542" y="217"/>
                    </a:lnTo>
                    <a:lnTo>
                      <a:pt x="542" y="222"/>
                    </a:lnTo>
                    <a:lnTo>
                      <a:pt x="542" y="222"/>
                    </a:lnTo>
                    <a:lnTo>
                      <a:pt x="542" y="222"/>
                    </a:lnTo>
                    <a:lnTo>
                      <a:pt x="542" y="222"/>
                    </a:lnTo>
                    <a:lnTo>
                      <a:pt x="542" y="222"/>
                    </a:lnTo>
                    <a:lnTo>
                      <a:pt x="542" y="222"/>
                    </a:lnTo>
                    <a:lnTo>
                      <a:pt x="537" y="226"/>
                    </a:lnTo>
                    <a:lnTo>
                      <a:pt x="537" y="226"/>
                    </a:lnTo>
                    <a:lnTo>
                      <a:pt x="537" y="226"/>
                    </a:lnTo>
                    <a:lnTo>
                      <a:pt x="537" y="226"/>
                    </a:lnTo>
                    <a:lnTo>
                      <a:pt x="533" y="226"/>
                    </a:lnTo>
                    <a:lnTo>
                      <a:pt x="528" y="226"/>
                    </a:lnTo>
                    <a:lnTo>
                      <a:pt x="524" y="226"/>
                    </a:lnTo>
                    <a:lnTo>
                      <a:pt x="524" y="226"/>
                    </a:lnTo>
                    <a:lnTo>
                      <a:pt x="524" y="226"/>
                    </a:lnTo>
                    <a:lnTo>
                      <a:pt x="519" y="231"/>
                    </a:lnTo>
                    <a:lnTo>
                      <a:pt x="519" y="231"/>
                    </a:lnTo>
                    <a:lnTo>
                      <a:pt x="515" y="231"/>
                    </a:lnTo>
                    <a:lnTo>
                      <a:pt x="515" y="231"/>
                    </a:lnTo>
                    <a:lnTo>
                      <a:pt x="515" y="231"/>
                    </a:lnTo>
                    <a:lnTo>
                      <a:pt x="515" y="231"/>
                    </a:lnTo>
                    <a:lnTo>
                      <a:pt x="519" y="231"/>
                    </a:lnTo>
                    <a:lnTo>
                      <a:pt x="519" y="231"/>
                    </a:lnTo>
                    <a:lnTo>
                      <a:pt x="519" y="235"/>
                    </a:lnTo>
                    <a:lnTo>
                      <a:pt x="524" y="235"/>
                    </a:lnTo>
                    <a:lnTo>
                      <a:pt x="524" y="235"/>
                    </a:lnTo>
                    <a:lnTo>
                      <a:pt x="524" y="235"/>
                    </a:lnTo>
                    <a:lnTo>
                      <a:pt x="524" y="235"/>
                    </a:lnTo>
                    <a:lnTo>
                      <a:pt x="528" y="235"/>
                    </a:lnTo>
                    <a:lnTo>
                      <a:pt x="528" y="235"/>
                    </a:lnTo>
                    <a:lnTo>
                      <a:pt x="533" y="235"/>
                    </a:lnTo>
                    <a:lnTo>
                      <a:pt x="537" y="235"/>
                    </a:lnTo>
                    <a:lnTo>
                      <a:pt x="537" y="235"/>
                    </a:lnTo>
                    <a:lnTo>
                      <a:pt x="542" y="240"/>
                    </a:lnTo>
                    <a:lnTo>
                      <a:pt x="542" y="240"/>
                    </a:lnTo>
                    <a:lnTo>
                      <a:pt x="542" y="235"/>
                    </a:lnTo>
                    <a:lnTo>
                      <a:pt x="546" y="235"/>
                    </a:lnTo>
                    <a:lnTo>
                      <a:pt x="546" y="235"/>
                    </a:lnTo>
                    <a:lnTo>
                      <a:pt x="551" y="235"/>
                    </a:lnTo>
                    <a:lnTo>
                      <a:pt x="551" y="240"/>
                    </a:lnTo>
                    <a:lnTo>
                      <a:pt x="555" y="235"/>
                    </a:lnTo>
                    <a:lnTo>
                      <a:pt x="555" y="235"/>
                    </a:lnTo>
                    <a:lnTo>
                      <a:pt x="560" y="235"/>
                    </a:lnTo>
                    <a:lnTo>
                      <a:pt x="560" y="235"/>
                    </a:lnTo>
                    <a:lnTo>
                      <a:pt x="560" y="240"/>
                    </a:lnTo>
                    <a:lnTo>
                      <a:pt x="560" y="240"/>
                    </a:lnTo>
                    <a:lnTo>
                      <a:pt x="560" y="235"/>
                    </a:lnTo>
                    <a:lnTo>
                      <a:pt x="569" y="235"/>
                    </a:lnTo>
                    <a:lnTo>
                      <a:pt x="569" y="235"/>
                    </a:lnTo>
                    <a:lnTo>
                      <a:pt x="573" y="235"/>
                    </a:lnTo>
                    <a:lnTo>
                      <a:pt x="573" y="235"/>
                    </a:lnTo>
                    <a:lnTo>
                      <a:pt x="573" y="235"/>
                    </a:lnTo>
                    <a:lnTo>
                      <a:pt x="573" y="235"/>
                    </a:lnTo>
                    <a:lnTo>
                      <a:pt x="573" y="235"/>
                    </a:lnTo>
                    <a:lnTo>
                      <a:pt x="573" y="240"/>
                    </a:lnTo>
                    <a:lnTo>
                      <a:pt x="573" y="240"/>
                    </a:lnTo>
                    <a:lnTo>
                      <a:pt x="573" y="240"/>
                    </a:lnTo>
                    <a:lnTo>
                      <a:pt x="573" y="240"/>
                    </a:lnTo>
                    <a:lnTo>
                      <a:pt x="578" y="240"/>
                    </a:lnTo>
                    <a:lnTo>
                      <a:pt x="578" y="240"/>
                    </a:lnTo>
                    <a:lnTo>
                      <a:pt x="578" y="240"/>
                    </a:lnTo>
                    <a:lnTo>
                      <a:pt x="578" y="244"/>
                    </a:lnTo>
                    <a:lnTo>
                      <a:pt x="573" y="244"/>
                    </a:lnTo>
                    <a:lnTo>
                      <a:pt x="573" y="244"/>
                    </a:lnTo>
                    <a:lnTo>
                      <a:pt x="573" y="244"/>
                    </a:lnTo>
                    <a:lnTo>
                      <a:pt x="573" y="244"/>
                    </a:lnTo>
                    <a:lnTo>
                      <a:pt x="573" y="244"/>
                    </a:lnTo>
                    <a:lnTo>
                      <a:pt x="578" y="244"/>
                    </a:lnTo>
                    <a:lnTo>
                      <a:pt x="578" y="244"/>
                    </a:lnTo>
                    <a:lnTo>
                      <a:pt x="578" y="244"/>
                    </a:lnTo>
                    <a:lnTo>
                      <a:pt x="578" y="244"/>
                    </a:lnTo>
                    <a:lnTo>
                      <a:pt x="578" y="244"/>
                    </a:lnTo>
                    <a:lnTo>
                      <a:pt x="578" y="249"/>
                    </a:lnTo>
                    <a:lnTo>
                      <a:pt x="578" y="249"/>
                    </a:lnTo>
                    <a:lnTo>
                      <a:pt x="578" y="253"/>
                    </a:lnTo>
                    <a:lnTo>
                      <a:pt x="578" y="253"/>
                    </a:lnTo>
                    <a:lnTo>
                      <a:pt x="578" y="253"/>
                    </a:lnTo>
                    <a:lnTo>
                      <a:pt x="578" y="253"/>
                    </a:lnTo>
                    <a:lnTo>
                      <a:pt x="573" y="253"/>
                    </a:lnTo>
                    <a:lnTo>
                      <a:pt x="573" y="253"/>
                    </a:lnTo>
                    <a:lnTo>
                      <a:pt x="573" y="253"/>
                    </a:lnTo>
                    <a:lnTo>
                      <a:pt x="569" y="253"/>
                    </a:lnTo>
                    <a:lnTo>
                      <a:pt x="569" y="253"/>
                    </a:lnTo>
                    <a:lnTo>
                      <a:pt x="569" y="253"/>
                    </a:lnTo>
                    <a:lnTo>
                      <a:pt x="569" y="253"/>
                    </a:lnTo>
                    <a:lnTo>
                      <a:pt x="569" y="258"/>
                    </a:lnTo>
                    <a:lnTo>
                      <a:pt x="569" y="258"/>
                    </a:lnTo>
                    <a:lnTo>
                      <a:pt x="569" y="258"/>
                    </a:lnTo>
                    <a:lnTo>
                      <a:pt x="569" y="258"/>
                    </a:lnTo>
                    <a:lnTo>
                      <a:pt x="569" y="258"/>
                    </a:lnTo>
                    <a:lnTo>
                      <a:pt x="569" y="262"/>
                    </a:lnTo>
                    <a:lnTo>
                      <a:pt x="569" y="262"/>
                    </a:lnTo>
                    <a:lnTo>
                      <a:pt x="569" y="262"/>
                    </a:lnTo>
                    <a:lnTo>
                      <a:pt x="569" y="267"/>
                    </a:lnTo>
                    <a:lnTo>
                      <a:pt x="569" y="267"/>
                    </a:lnTo>
                    <a:lnTo>
                      <a:pt x="569" y="267"/>
                    </a:lnTo>
                    <a:lnTo>
                      <a:pt x="569" y="267"/>
                    </a:lnTo>
                    <a:lnTo>
                      <a:pt x="569" y="262"/>
                    </a:lnTo>
                    <a:lnTo>
                      <a:pt x="573" y="258"/>
                    </a:lnTo>
                    <a:lnTo>
                      <a:pt x="573" y="258"/>
                    </a:lnTo>
                    <a:lnTo>
                      <a:pt x="573" y="258"/>
                    </a:lnTo>
                    <a:lnTo>
                      <a:pt x="578" y="258"/>
                    </a:lnTo>
                    <a:lnTo>
                      <a:pt x="578" y="253"/>
                    </a:lnTo>
                    <a:lnTo>
                      <a:pt x="578" y="253"/>
                    </a:lnTo>
                    <a:lnTo>
                      <a:pt x="578" y="258"/>
                    </a:lnTo>
                    <a:lnTo>
                      <a:pt x="578" y="258"/>
                    </a:lnTo>
                    <a:lnTo>
                      <a:pt x="578" y="258"/>
                    </a:lnTo>
                    <a:lnTo>
                      <a:pt x="578" y="258"/>
                    </a:lnTo>
                    <a:lnTo>
                      <a:pt x="578" y="258"/>
                    </a:lnTo>
                    <a:lnTo>
                      <a:pt x="578" y="258"/>
                    </a:lnTo>
                    <a:lnTo>
                      <a:pt x="582" y="258"/>
                    </a:lnTo>
                    <a:lnTo>
                      <a:pt x="582" y="258"/>
                    </a:lnTo>
                    <a:lnTo>
                      <a:pt x="582" y="253"/>
                    </a:lnTo>
                    <a:lnTo>
                      <a:pt x="582" y="253"/>
                    </a:lnTo>
                    <a:lnTo>
                      <a:pt x="582" y="253"/>
                    </a:lnTo>
                    <a:lnTo>
                      <a:pt x="582" y="253"/>
                    </a:lnTo>
                    <a:lnTo>
                      <a:pt x="582" y="253"/>
                    </a:lnTo>
                    <a:lnTo>
                      <a:pt x="582" y="249"/>
                    </a:lnTo>
                    <a:lnTo>
                      <a:pt x="587" y="249"/>
                    </a:lnTo>
                    <a:lnTo>
                      <a:pt x="587" y="249"/>
                    </a:lnTo>
                    <a:lnTo>
                      <a:pt x="587" y="249"/>
                    </a:lnTo>
                    <a:lnTo>
                      <a:pt x="587" y="244"/>
                    </a:lnTo>
                    <a:lnTo>
                      <a:pt x="587" y="244"/>
                    </a:lnTo>
                    <a:lnTo>
                      <a:pt x="587" y="244"/>
                    </a:lnTo>
                    <a:lnTo>
                      <a:pt x="587" y="244"/>
                    </a:lnTo>
                    <a:lnTo>
                      <a:pt x="591" y="240"/>
                    </a:lnTo>
                    <a:lnTo>
                      <a:pt x="591" y="240"/>
                    </a:lnTo>
                    <a:lnTo>
                      <a:pt x="591" y="240"/>
                    </a:lnTo>
                    <a:lnTo>
                      <a:pt x="596" y="240"/>
                    </a:lnTo>
                    <a:lnTo>
                      <a:pt x="596" y="240"/>
                    </a:lnTo>
                    <a:lnTo>
                      <a:pt x="596" y="235"/>
                    </a:lnTo>
                    <a:lnTo>
                      <a:pt x="596" y="235"/>
                    </a:lnTo>
                    <a:lnTo>
                      <a:pt x="600" y="235"/>
                    </a:lnTo>
                    <a:lnTo>
                      <a:pt x="600" y="235"/>
                    </a:lnTo>
                    <a:lnTo>
                      <a:pt x="600" y="235"/>
                    </a:lnTo>
                    <a:lnTo>
                      <a:pt x="605" y="235"/>
                    </a:lnTo>
                    <a:lnTo>
                      <a:pt x="605" y="235"/>
                    </a:lnTo>
                    <a:lnTo>
                      <a:pt x="605" y="235"/>
                    </a:lnTo>
                    <a:lnTo>
                      <a:pt x="609" y="235"/>
                    </a:lnTo>
                    <a:lnTo>
                      <a:pt x="609" y="235"/>
                    </a:lnTo>
                    <a:lnTo>
                      <a:pt x="609" y="235"/>
                    </a:lnTo>
                    <a:lnTo>
                      <a:pt x="609" y="235"/>
                    </a:lnTo>
                    <a:lnTo>
                      <a:pt x="614" y="235"/>
                    </a:lnTo>
                    <a:lnTo>
                      <a:pt x="614" y="235"/>
                    </a:lnTo>
                    <a:lnTo>
                      <a:pt x="614" y="235"/>
                    </a:lnTo>
                    <a:lnTo>
                      <a:pt x="614" y="235"/>
                    </a:lnTo>
                    <a:lnTo>
                      <a:pt x="614" y="235"/>
                    </a:lnTo>
                    <a:lnTo>
                      <a:pt x="618" y="235"/>
                    </a:lnTo>
                    <a:lnTo>
                      <a:pt x="618" y="235"/>
                    </a:lnTo>
                    <a:lnTo>
                      <a:pt x="623" y="231"/>
                    </a:lnTo>
                    <a:lnTo>
                      <a:pt x="623" y="231"/>
                    </a:lnTo>
                    <a:lnTo>
                      <a:pt x="623" y="231"/>
                    </a:lnTo>
                    <a:lnTo>
                      <a:pt x="628" y="231"/>
                    </a:lnTo>
                    <a:lnTo>
                      <a:pt x="628" y="231"/>
                    </a:lnTo>
                    <a:lnTo>
                      <a:pt x="628" y="231"/>
                    </a:lnTo>
                    <a:lnTo>
                      <a:pt x="632" y="231"/>
                    </a:lnTo>
                    <a:lnTo>
                      <a:pt x="632" y="231"/>
                    </a:lnTo>
                    <a:lnTo>
                      <a:pt x="632" y="226"/>
                    </a:lnTo>
                    <a:lnTo>
                      <a:pt x="628" y="226"/>
                    </a:lnTo>
                    <a:lnTo>
                      <a:pt x="628" y="231"/>
                    </a:lnTo>
                    <a:lnTo>
                      <a:pt x="623" y="231"/>
                    </a:lnTo>
                    <a:lnTo>
                      <a:pt x="618" y="231"/>
                    </a:lnTo>
                    <a:lnTo>
                      <a:pt x="618" y="231"/>
                    </a:lnTo>
                    <a:lnTo>
                      <a:pt x="618" y="231"/>
                    </a:lnTo>
                    <a:lnTo>
                      <a:pt x="614" y="231"/>
                    </a:lnTo>
                    <a:lnTo>
                      <a:pt x="614" y="231"/>
                    </a:lnTo>
                    <a:lnTo>
                      <a:pt x="614" y="231"/>
                    </a:lnTo>
                    <a:lnTo>
                      <a:pt x="614" y="231"/>
                    </a:lnTo>
                    <a:lnTo>
                      <a:pt x="609" y="231"/>
                    </a:lnTo>
                    <a:lnTo>
                      <a:pt x="609" y="231"/>
                    </a:lnTo>
                    <a:lnTo>
                      <a:pt x="605" y="231"/>
                    </a:lnTo>
                    <a:lnTo>
                      <a:pt x="605" y="231"/>
                    </a:lnTo>
                    <a:lnTo>
                      <a:pt x="605" y="231"/>
                    </a:lnTo>
                    <a:lnTo>
                      <a:pt x="605" y="235"/>
                    </a:lnTo>
                    <a:lnTo>
                      <a:pt x="605" y="235"/>
                    </a:lnTo>
                    <a:lnTo>
                      <a:pt x="600" y="235"/>
                    </a:lnTo>
                    <a:lnTo>
                      <a:pt x="600" y="235"/>
                    </a:lnTo>
                    <a:lnTo>
                      <a:pt x="596" y="235"/>
                    </a:lnTo>
                    <a:lnTo>
                      <a:pt x="596" y="235"/>
                    </a:lnTo>
                    <a:lnTo>
                      <a:pt x="596" y="235"/>
                    </a:lnTo>
                    <a:lnTo>
                      <a:pt x="596" y="235"/>
                    </a:lnTo>
                    <a:lnTo>
                      <a:pt x="596" y="231"/>
                    </a:lnTo>
                    <a:lnTo>
                      <a:pt x="596" y="231"/>
                    </a:lnTo>
                    <a:lnTo>
                      <a:pt x="596" y="231"/>
                    </a:lnTo>
                    <a:lnTo>
                      <a:pt x="605" y="226"/>
                    </a:lnTo>
                    <a:lnTo>
                      <a:pt x="605" y="226"/>
                    </a:lnTo>
                    <a:lnTo>
                      <a:pt x="609" y="226"/>
                    </a:lnTo>
                    <a:lnTo>
                      <a:pt x="614" y="226"/>
                    </a:lnTo>
                    <a:lnTo>
                      <a:pt x="623" y="226"/>
                    </a:lnTo>
                    <a:lnTo>
                      <a:pt x="628" y="226"/>
                    </a:lnTo>
                    <a:lnTo>
                      <a:pt x="632" y="222"/>
                    </a:lnTo>
                    <a:lnTo>
                      <a:pt x="632" y="222"/>
                    </a:lnTo>
                    <a:lnTo>
                      <a:pt x="637" y="222"/>
                    </a:lnTo>
                    <a:lnTo>
                      <a:pt x="637" y="226"/>
                    </a:lnTo>
                    <a:lnTo>
                      <a:pt x="637" y="226"/>
                    </a:lnTo>
                    <a:lnTo>
                      <a:pt x="637" y="226"/>
                    </a:lnTo>
                    <a:lnTo>
                      <a:pt x="637" y="226"/>
                    </a:lnTo>
                    <a:lnTo>
                      <a:pt x="632" y="231"/>
                    </a:lnTo>
                    <a:lnTo>
                      <a:pt x="632" y="231"/>
                    </a:lnTo>
                    <a:lnTo>
                      <a:pt x="632" y="231"/>
                    </a:lnTo>
                    <a:lnTo>
                      <a:pt x="632" y="235"/>
                    </a:lnTo>
                    <a:lnTo>
                      <a:pt x="632" y="235"/>
                    </a:lnTo>
                    <a:lnTo>
                      <a:pt x="632" y="235"/>
                    </a:lnTo>
                    <a:lnTo>
                      <a:pt x="632" y="235"/>
                    </a:lnTo>
                    <a:lnTo>
                      <a:pt x="632" y="235"/>
                    </a:lnTo>
                    <a:lnTo>
                      <a:pt x="632" y="235"/>
                    </a:lnTo>
                    <a:lnTo>
                      <a:pt x="632" y="235"/>
                    </a:lnTo>
                    <a:lnTo>
                      <a:pt x="632" y="235"/>
                    </a:lnTo>
                    <a:lnTo>
                      <a:pt x="637" y="235"/>
                    </a:lnTo>
                    <a:lnTo>
                      <a:pt x="637" y="235"/>
                    </a:lnTo>
                    <a:lnTo>
                      <a:pt x="637" y="235"/>
                    </a:lnTo>
                    <a:lnTo>
                      <a:pt x="632" y="240"/>
                    </a:lnTo>
                    <a:lnTo>
                      <a:pt x="632" y="240"/>
                    </a:lnTo>
                    <a:lnTo>
                      <a:pt x="632" y="240"/>
                    </a:lnTo>
                    <a:lnTo>
                      <a:pt x="637" y="240"/>
                    </a:lnTo>
                    <a:lnTo>
                      <a:pt x="637" y="240"/>
                    </a:lnTo>
                    <a:lnTo>
                      <a:pt x="641" y="240"/>
                    </a:lnTo>
                    <a:lnTo>
                      <a:pt x="641" y="240"/>
                    </a:lnTo>
                    <a:lnTo>
                      <a:pt x="646" y="240"/>
                    </a:lnTo>
                    <a:lnTo>
                      <a:pt x="646" y="240"/>
                    </a:lnTo>
                    <a:lnTo>
                      <a:pt x="646" y="244"/>
                    </a:lnTo>
                    <a:lnTo>
                      <a:pt x="646" y="244"/>
                    </a:lnTo>
                    <a:lnTo>
                      <a:pt x="646" y="244"/>
                    </a:lnTo>
                    <a:lnTo>
                      <a:pt x="650" y="249"/>
                    </a:lnTo>
                    <a:lnTo>
                      <a:pt x="650" y="249"/>
                    </a:lnTo>
                    <a:lnTo>
                      <a:pt x="650" y="249"/>
                    </a:lnTo>
                    <a:lnTo>
                      <a:pt x="655" y="249"/>
                    </a:lnTo>
                    <a:lnTo>
                      <a:pt x="655" y="249"/>
                    </a:lnTo>
                    <a:lnTo>
                      <a:pt x="655" y="249"/>
                    </a:lnTo>
                    <a:lnTo>
                      <a:pt x="659" y="249"/>
                    </a:lnTo>
                    <a:lnTo>
                      <a:pt x="664" y="249"/>
                    </a:lnTo>
                    <a:lnTo>
                      <a:pt x="664" y="249"/>
                    </a:lnTo>
                    <a:lnTo>
                      <a:pt x="668" y="249"/>
                    </a:lnTo>
                    <a:lnTo>
                      <a:pt x="668" y="249"/>
                    </a:lnTo>
                    <a:lnTo>
                      <a:pt x="668" y="249"/>
                    </a:lnTo>
                    <a:lnTo>
                      <a:pt x="673" y="249"/>
                    </a:lnTo>
                    <a:lnTo>
                      <a:pt x="673" y="249"/>
                    </a:lnTo>
                    <a:lnTo>
                      <a:pt x="673" y="249"/>
                    </a:lnTo>
                    <a:lnTo>
                      <a:pt x="677" y="249"/>
                    </a:lnTo>
                    <a:lnTo>
                      <a:pt x="682" y="249"/>
                    </a:lnTo>
                    <a:lnTo>
                      <a:pt x="682" y="249"/>
                    </a:lnTo>
                    <a:lnTo>
                      <a:pt x="682" y="253"/>
                    </a:lnTo>
                    <a:lnTo>
                      <a:pt x="686" y="253"/>
                    </a:lnTo>
                    <a:lnTo>
                      <a:pt x="686" y="253"/>
                    </a:lnTo>
                    <a:lnTo>
                      <a:pt x="686" y="253"/>
                    </a:lnTo>
                    <a:lnTo>
                      <a:pt x="691" y="249"/>
                    </a:lnTo>
                    <a:lnTo>
                      <a:pt x="691" y="249"/>
                    </a:lnTo>
                    <a:lnTo>
                      <a:pt x="695" y="249"/>
                    </a:lnTo>
                    <a:lnTo>
                      <a:pt x="695" y="249"/>
                    </a:lnTo>
                    <a:lnTo>
                      <a:pt x="695" y="249"/>
                    </a:lnTo>
                    <a:lnTo>
                      <a:pt x="695" y="249"/>
                    </a:lnTo>
                    <a:lnTo>
                      <a:pt x="695" y="249"/>
                    </a:lnTo>
                    <a:lnTo>
                      <a:pt x="695" y="249"/>
                    </a:lnTo>
                    <a:lnTo>
                      <a:pt x="695" y="244"/>
                    </a:lnTo>
                    <a:lnTo>
                      <a:pt x="695" y="244"/>
                    </a:lnTo>
                    <a:lnTo>
                      <a:pt x="695" y="244"/>
                    </a:lnTo>
                    <a:lnTo>
                      <a:pt x="695" y="244"/>
                    </a:lnTo>
                    <a:lnTo>
                      <a:pt x="695" y="249"/>
                    </a:lnTo>
                    <a:lnTo>
                      <a:pt x="695" y="253"/>
                    </a:lnTo>
                    <a:lnTo>
                      <a:pt x="695" y="253"/>
                    </a:lnTo>
                    <a:lnTo>
                      <a:pt x="695" y="253"/>
                    </a:lnTo>
                    <a:lnTo>
                      <a:pt x="700" y="253"/>
                    </a:lnTo>
                    <a:lnTo>
                      <a:pt x="700" y="253"/>
                    </a:lnTo>
                    <a:lnTo>
                      <a:pt x="704" y="253"/>
                    </a:lnTo>
                    <a:lnTo>
                      <a:pt x="704" y="253"/>
                    </a:lnTo>
                    <a:lnTo>
                      <a:pt x="704" y="253"/>
                    </a:lnTo>
                    <a:lnTo>
                      <a:pt x="704" y="253"/>
                    </a:lnTo>
                    <a:lnTo>
                      <a:pt x="709" y="253"/>
                    </a:lnTo>
                    <a:lnTo>
                      <a:pt x="709" y="253"/>
                    </a:lnTo>
                    <a:lnTo>
                      <a:pt x="709" y="249"/>
                    </a:lnTo>
                    <a:lnTo>
                      <a:pt x="709" y="249"/>
                    </a:lnTo>
                    <a:lnTo>
                      <a:pt x="704" y="249"/>
                    </a:lnTo>
                    <a:lnTo>
                      <a:pt x="704" y="249"/>
                    </a:lnTo>
                    <a:lnTo>
                      <a:pt x="700" y="249"/>
                    </a:lnTo>
                    <a:lnTo>
                      <a:pt x="700" y="249"/>
                    </a:lnTo>
                    <a:lnTo>
                      <a:pt x="700" y="249"/>
                    </a:lnTo>
                    <a:lnTo>
                      <a:pt x="700" y="244"/>
                    </a:lnTo>
                    <a:lnTo>
                      <a:pt x="700" y="244"/>
                    </a:lnTo>
                    <a:lnTo>
                      <a:pt x="700" y="244"/>
                    </a:lnTo>
                    <a:lnTo>
                      <a:pt x="700" y="244"/>
                    </a:lnTo>
                    <a:lnTo>
                      <a:pt x="700" y="244"/>
                    </a:lnTo>
                    <a:lnTo>
                      <a:pt x="700" y="244"/>
                    </a:lnTo>
                    <a:lnTo>
                      <a:pt x="700" y="244"/>
                    </a:lnTo>
                    <a:lnTo>
                      <a:pt x="700" y="240"/>
                    </a:lnTo>
                    <a:lnTo>
                      <a:pt x="700" y="240"/>
                    </a:lnTo>
                    <a:lnTo>
                      <a:pt x="704" y="240"/>
                    </a:lnTo>
                    <a:lnTo>
                      <a:pt x="704" y="240"/>
                    </a:lnTo>
                    <a:lnTo>
                      <a:pt x="704" y="240"/>
                    </a:lnTo>
                    <a:lnTo>
                      <a:pt x="704" y="240"/>
                    </a:lnTo>
                    <a:lnTo>
                      <a:pt x="709" y="240"/>
                    </a:lnTo>
                    <a:lnTo>
                      <a:pt x="713" y="240"/>
                    </a:lnTo>
                    <a:lnTo>
                      <a:pt x="713" y="240"/>
                    </a:lnTo>
                    <a:lnTo>
                      <a:pt x="713" y="240"/>
                    </a:lnTo>
                    <a:lnTo>
                      <a:pt x="713" y="240"/>
                    </a:lnTo>
                    <a:lnTo>
                      <a:pt x="713" y="240"/>
                    </a:lnTo>
                    <a:lnTo>
                      <a:pt x="713" y="240"/>
                    </a:lnTo>
                    <a:lnTo>
                      <a:pt x="718" y="240"/>
                    </a:lnTo>
                    <a:lnTo>
                      <a:pt x="718" y="240"/>
                    </a:lnTo>
                    <a:lnTo>
                      <a:pt x="718" y="240"/>
                    </a:lnTo>
                    <a:lnTo>
                      <a:pt x="718" y="240"/>
                    </a:lnTo>
                    <a:lnTo>
                      <a:pt x="718" y="240"/>
                    </a:lnTo>
                    <a:lnTo>
                      <a:pt x="718" y="240"/>
                    </a:lnTo>
                    <a:lnTo>
                      <a:pt x="718" y="244"/>
                    </a:lnTo>
                    <a:lnTo>
                      <a:pt x="718" y="244"/>
                    </a:lnTo>
                    <a:lnTo>
                      <a:pt x="718" y="244"/>
                    </a:lnTo>
                    <a:lnTo>
                      <a:pt x="722" y="244"/>
                    </a:lnTo>
                    <a:lnTo>
                      <a:pt x="722" y="244"/>
                    </a:lnTo>
                    <a:lnTo>
                      <a:pt x="722" y="244"/>
                    </a:lnTo>
                    <a:lnTo>
                      <a:pt x="722" y="244"/>
                    </a:lnTo>
                    <a:lnTo>
                      <a:pt x="718" y="249"/>
                    </a:lnTo>
                    <a:lnTo>
                      <a:pt x="718" y="249"/>
                    </a:lnTo>
                    <a:lnTo>
                      <a:pt x="718" y="249"/>
                    </a:lnTo>
                    <a:lnTo>
                      <a:pt x="718" y="249"/>
                    </a:lnTo>
                    <a:lnTo>
                      <a:pt x="718" y="249"/>
                    </a:lnTo>
                    <a:lnTo>
                      <a:pt x="722" y="244"/>
                    </a:lnTo>
                    <a:lnTo>
                      <a:pt x="722" y="244"/>
                    </a:lnTo>
                    <a:lnTo>
                      <a:pt x="727" y="244"/>
                    </a:lnTo>
                    <a:lnTo>
                      <a:pt x="727" y="244"/>
                    </a:lnTo>
                    <a:lnTo>
                      <a:pt x="727" y="244"/>
                    </a:lnTo>
                    <a:lnTo>
                      <a:pt x="718" y="253"/>
                    </a:lnTo>
                    <a:lnTo>
                      <a:pt x="713" y="253"/>
                    </a:lnTo>
                    <a:lnTo>
                      <a:pt x="713" y="253"/>
                    </a:lnTo>
                    <a:lnTo>
                      <a:pt x="709" y="258"/>
                    </a:lnTo>
                    <a:lnTo>
                      <a:pt x="709" y="258"/>
                    </a:lnTo>
                    <a:lnTo>
                      <a:pt x="709" y="258"/>
                    </a:lnTo>
                    <a:lnTo>
                      <a:pt x="709" y="262"/>
                    </a:lnTo>
                    <a:lnTo>
                      <a:pt x="709" y="262"/>
                    </a:lnTo>
                    <a:lnTo>
                      <a:pt x="709" y="262"/>
                    </a:lnTo>
                    <a:lnTo>
                      <a:pt x="709" y="262"/>
                    </a:lnTo>
                    <a:lnTo>
                      <a:pt x="709" y="262"/>
                    </a:lnTo>
                    <a:lnTo>
                      <a:pt x="713" y="262"/>
                    </a:lnTo>
                    <a:lnTo>
                      <a:pt x="713" y="262"/>
                    </a:lnTo>
                    <a:lnTo>
                      <a:pt x="709" y="262"/>
                    </a:lnTo>
                    <a:lnTo>
                      <a:pt x="709" y="262"/>
                    </a:lnTo>
                    <a:lnTo>
                      <a:pt x="713" y="262"/>
                    </a:lnTo>
                    <a:lnTo>
                      <a:pt x="713" y="262"/>
                    </a:lnTo>
                    <a:lnTo>
                      <a:pt x="713" y="262"/>
                    </a:lnTo>
                    <a:lnTo>
                      <a:pt x="713" y="267"/>
                    </a:lnTo>
                    <a:lnTo>
                      <a:pt x="713" y="267"/>
                    </a:lnTo>
                    <a:lnTo>
                      <a:pt x="713" y="267"/>
                    </a:lnTo>
                    <a:lnTo>
                      <a:pt x="709" y="267"/>
                    </a:lnTo>
                    <a:lnTo>
                      <a:pt x="709" y="267"/>
                    </a:lnTo>
                    <a:lnTo>
                      <a:pt x="709" y="267"/>
                    </a:lnTo>
                    <a:lnTo>
                      <a:pt x="709" y="267"/>
                    </a:lnTo>
                    <a:lnTo>
                      <a:pt x="709" y="267"/>
                    </a:lnTo>
                    <a:lnTo>
                      <a:pt x="704" y="267"/>
                    </a:lnTo>
                    <a:lnTo>
                      <a:pt x="704" y="267"/>
                    </a:lnTo>
                    <a:lnTo>
                      <a:pt x="704" y="267"/>
                    </a:lnTo>
                    <a:lnTo>
                      <a:pt x="704" y="267"/>
                    </a:lnTo>
                    <a:lnTo>
                      <a:pt x="704" y="267"/>
                    </a:lnTo>
                    <a:lnTo>
                      <a:pt x="700" y="267"/>
                    </a:lnTo>
                    <a:lnTo>
                      <a:pt x="700" y="267"/>
                    </a:lnTo>
                    <a:lnTo>
                      <a:pt x="700" y="267"/>
                    </a:lnTo>
                    <a:lnTo>
                      <a:pt x="700" y="267"/>
                    </a:lnTo>
                    <a:lnTo>
                      <a:pt x="700" y="267"/>
                    </a:lnTo>
                    <a:lnTo>
                      <a:pt x="700" y="267"/>
                    </a:lnTo>
                    <a:lnTo>
                      <a:pt x="700" y="271"/>
                    </a:lnTo>
                    <a:lnTo>
                      <a:pt x="700" y="271"/>
                    </a:lnTo>
                    <a:lnTo>
                      <a:pt x="700" y="276"/>
                    </a:lnTo>
                    <a:lnTo>
                      <a:pt x="700" y="276"/>
                    </a:lnTo>
                    <a:lnTo>
                      <a:pt x="700" y="271"/>
                    </a:lnTo>
                    <a:lnTo>
                      <a:pt x="700" y="271"/>
                    </a:lnTo>
                    <a:lnTo>
                      <a:pt x="700" y="271"/>
                    </a:lnTo>
                    <a:lnTo>
                      <a:pt x="700" y="267"/>
                    </a:lnTo>
                    <a:lnTo>
                      <a:pt x="704" y="267"/>
                    </a:lnTo>
                    <a:lnTo>
                      <a:pt x="704" y="267"/>
                    </a:lnTo>
                    <a:lnTo>
                      <a:pt x="704" y="267"/>
                    </a:lnTo>
                    <a:lnTo>
                      <a:pt x="709" y="267"/>
                    </a:lnTo>
                    <a:lnTo>
                      <a:pt x="709" y="267"/>
                    </a:lnTo>
                    <a:lnTo>
                      <a:pt x="709" y="267"/>
                    </a:lnTo>
                    <a:lnTo>
                      <a:pt x="713" y="267"/>
                    </a:lnTo>
                    <a:lnTo>
                      <a:pt x="718" y="262"/>
                    </a:lnTo>
                    <a:lnTo>
                      <a:pt x="718" y="262"/>
                    </a:lnTo>
                    <a:lnTo>
                      <a:pt x="722" y="258"/>
                    </a:lnTo>
                    <a:lnTo>
                      <a:pt x="722" y="258"/>
                    </a:lnTo>
                    <a:lnTo>
                      <a:pt x="722" y="253"/>
                    </a:lnTo>
                    <a:lnTo>
                      <a:pt x="722" y="253"/>
                    </a:lnTo>
                    <a:lnTo>
                      <a:pt x="731" y="249"/>
                    </a:lnTo>
                    <a:lnTo>
                      <a:pt x="731" y="249"/>
                    </a:lnTo>
                    <a:lnTo>
                      <a:pt x="731" y="249"/>
                    </a:lnTo>
                    <a:lnTo>
                      <a:pt x="731" y="249"/>
                    </a:lnTo>
                    <a:lnTo>
                      <a:pt x="736" y="249"/>
                    </a:lnTo>
                    <a:lnTo>
                      <a:pt x="736" y="249"/>
                    </a:lnTo>
                    <a:lnTo>
                      <a:pt x="736" y="249"/>
                    </a:lnTo>
                    <a:lnTo>
                      <a:pt x="736" y="249"/>
                    </a:lnTo>
                    <a:lnTo>
                      <a:pt x="745" y="249"/>
                    </a:lnTo>
                    <a:lnTo>
                      <a:pt x="745" y="249"/>
                    </a:lnTo>
                    <a:lnTo>
                      <a:pt x="749" y="244"/>
                    </a:lnTo>
                    <a:lnTo>
                      <a:pt x="749" y="244"/>
                    </a:lnTo>
                    <a:lnTo>
                      <a:pt x="754" y="244"/>
                    </a:lnTo>
                    <a:lnTo>
                      <a:pt x="759" y="240"/>
                    </a:lnTo>
                    <a:lnTo>
                      <a:pt x="763" y="240"/>
                    </a:lnTo>
                    <a:lnTo>
                      <a:pt x="763" y="240"/>
                    </a:lnTo>
                    <a:lnTo>
                      <a:pt x="759" y="240"/>
                    </a:lnTo>
                    <a:lnTo>
                      <a:pt x="759" y="240"/>
                    </a:lnTo>
                    <a:lnTo>
                      <a:pt x="763" y="240"/>
                    </a:lnTo>
                    <a:lnTo>
                      <a:pt x="763" y="235"/>
                    </a:lnTo>
                    <a:lnTo>
                      <a:pt x="763" y="235"/>
                    </a:lnTo>
                    <a:lnTo>
                      <a:pt x="763" y="235"/>
                    </a:lnTo>
                    <a:lnTo>
                      <a:pt x="768" y="235"/>
                    </a:lnTo>
                    <a:lnTo>
                      <a:pt x="768" y="235"/>
                    </a:lnTo>
                    <a:lnTo>
                      <a:pt x="768" y="235"/>
                    </a:lnTo>
                    <a:lnTo>
                      <a:pt x="768" y="235"/>
                    </a:lnTo>
                    <a:lnTo>
                      <a:pt x="763" y="235"/>
                    </a:lnTo>
                    <a:lnTo>
                      <a:pt x="763" y="235"/>
                    </a:lnTo>
                    <a:lnTo>
                      <a:pt x="763" y="235"/>
                    </a:lnTo>
                    <a:lnTo>
                      <a:pt x="759" y="235"/>
                    </a:lnTo>
                    <a:lnTo>
                      <a:pt x="759" y="235"/>
                    </a:lnTo>
                    <a:lnTo>
                      <a:pt x="759" y="235"/>
                    </a:lnTo>
                    <a:lnTo>
                      <a:pt x="754" y="235"/>
                    </a:lnTo>
                    <a:lnTo>
                      <a:pt x="754" y="235"/>
                    </a:lnTo>
                    <a:lnTo>
                      <a:pt x="754" y="235"/>
                    </a:lnTo>
                    <a:lnTo>
                      <a:pt x="754" y="235"/>
                    </a:lnTo>
                    <a:lnTo>
                      <a:pt x="759" y="235"/>
                    </a:lnTo>
                    <a:lnTo>
                      <a:pt x="763" y="231"/>
                    </a:lnTo>
                    <a:lnTo>
                      <a:pt x="763" y="231"/>
                    </a:lnTo>
                    <a:lnTo>
                      <a:pt x="768" y="231"/>
                    </a:lnTo>
                    <a:lnTo>
                      <a:pt x="763" y="231"/>
                    </a:lnTo>
                    <a:lnTo>
                      <a:pt x="763" y="231"/>
                    </a:lnTo>
                    <a:lnTo>
                      <a:pt x="768" y="231"/>
                    </a:lnTo>
                    <a:lnTo>
                      <a:pt x="768" y="226"/>
                    </a:lnTo>
                    <a:lnTo>
                      <a:pt x="768" y="226"/>
                    </a:lnTo>
                    <a:lnTo>
                      <a:pt x="768" y="226"/>
                    </a:lnTo>
                    <a:lnTo>
                      <a:pt x="772" y="226"/>
                    </a:lnTo>
                    <a:lnTo>
                      <a:pt x="777" y="226"/>
                    </a:lnTo>
                    <a:lnTo>
                      <a:pt x="777" y="226"/>
                    </a:lnTo>
                    <a:lnTo>
                      <a:pt x="772" y="231"/>
                    </a:lnTo>
                    <a:lnTo>
                      <a:pt x="772" y="231"/>
                    </a:lnTo>
                    <a:lnTo>
                      <a:pt x="772" y="231"/>
                    </a:lnTo>
                    <a:lnTo>
                      <a:pt x="772" y="231"/>
                    </a:lnTo>
                    <a:lnTo>
                      <a:pt x="777" y="226"/>
                    </a:lnTo>
                    <a:lnTo>
                      <a:pt x="777" y="226"/>
                    </a:lnTo>
                    <a:lnTo>
                      <a:pt x="777" y="226"/>
                    </a:lnTo>
                    <a:lnTo>
                      <a:pt x="777" y="226"/>
                    </a:lnTo>
                    <a:lnTo>
                      <a:pt x="777" y="226"/>
                    </a:lnTo>
                    <a:lnTo>
                      <a:pt x="777" y="226"/>
                    </a:lnTo>
                    <a:lnTo>
                      <a:pt x="777" y="226"/>
                    </a:lnTo>
                    <a:lnTo>
                      <a:pt x="777" y="226"/>
                    </a:lnTo>
                    <a:lnTo>
                      <a:pt x="772" y="226"/>
                    </a:lnTo>
                    <a:lnTo>
                      <a:pt x="772" y="226"/>
                    </a:lnTo>
                    <a:lnTo>
                      <a:pt x="772" y="226"/>
                    </a:lnTo>
                    <a:lnTo>
                      <a:pt x="768" y="226"/>
                    </a:lnTo>
                    <a:lnTo>
                      <a:pt x="768" y="226"/>
                    </a:lnTo>
                    <a:lnTo>
                      <a:pt x="768" y="222"/>
                    </a:lnTo>
                    <a:lnTo>
                      <a:pt x="768" y="222"/>
                    </a:lnTo>
                    <a:lnTo>
                      <a:pt x="768" y="222"/>
                    </a:lnTo>
                    <a:lnTo>
                      <a:pt x="768" y="222"/>
                    </a:lnTo>
                    <a:lnTo>
                      <a:pt x="768" y="222"/>
                    </a:lnTo>
                    <a:lnTo>
                      <a:pt x="768" y="222"/>
                    </a:lnTo>
                    <a:lnTo>
                      <a:pt x="768" y="222"/>
                    </a:lnTo>
                    <a:lnTo>
                      <a:pt x="763" y="222"/>
                    </a:lnTo>
                    <a:lnTo>
                      <a:pt x="763" y="217"/>
                    </a:lnTo>
                    <a:lnTo>
                      <a:pt x="763" y="217"/>
                    </a:lnTo>
                    <a:lnTo>
                      <a:pt x="763" y="217"/>
                    </a:lnTo>
                    <a:lnTo>
                      <a:pt x="759" y="217"/>
                    </a:lnTo>
                    <a:lnTo>
                      <a:pt x="759" y="217"/>
                    </a:lnTo>
                    <a:lnTo>
                      <a:pt x="759" y="217"/>
                    </a:lnTo>
                    <a:lnTo>
                      <a:pt x="759" y="217"/>
                    </a:lnTo>
                    <a:lnTo>
                      <a:pt x="759" y="217"/>
                    </a:lnTo>
                    <a:lnTo>
                      <a:pt x="759" y="213"/>
                    </a:lnTo>
                    <a:lnTo>
                      <a:pt x="759" y="213"/>
                    </a:lnTo>
                    <a:lnTo>
                      <a:pt x="759" y="208"/>
                    </a:lnTo>
                    <a:lnTo>
                      <a:pt x="763" y="208"/>
                    </a:lnTo>
                    <a:lnTo>
                      <a:pt x="763" y="208"/>
                    </a:lnTo>
                    <a:lnTo>
                      <a:pt x="768" y="204"/>
                    </a:lnTo>
                    <a:lnTo>
                      <a:pt x="768" y="204"/>
                    </a:lnTo>
                    <a:lnTo>
                      <a:pt x="772" y="204"/>
                    </a:lnTo>
                    <a:lnTo>
                      <a:pt x="772" y="204"/>
                    </a:lnTo>
                    <a:lnTo>
                      <a:pt x="772" y="204"/>
                    </a:lnTo>
                    <a:lnTo>
                      <a:pt x="777" y="204"/>
                    </a:lnTo>
                    <a:lnTo>
                      <a:pt x="772" y="204"/>
                    </a:lnTo>
                    <a:lnTo>
                      <a:pt x="777" y="204"/>
                    </a:lnTo>
                    <a:lnTo>
                      <a:pt x="777" y="204"/>
                    </a:lnTo>
                    <a:lnTo>
                      <a:pt x="777" y="204"/>
                    </a:lnTo>
                    <a:lnTo>
                      <a:pt x="772" y="204"/>
                    </a:lnTo>
                    <a:lnTo>
                      <a:pt x="772" y="204"/>
                    </a:lnTo>
                    <a:lnTo>
                      <a:pt x="772" y="204"/>
                    </a:lnTo>
                    <a:lnTo>
                      <a:pt x="772" y="199"/>
                    </a:lnTo>
                    <a:lnTo>
                      <a:pt x="772" y="199"/>
                    </a:lnTo>
                    <a:lnTo>
                      <a:pt x="777" y="194"/>
                    </a:lnTo>
                    <a:lnTo>
                      <a:pt x="777" y="194"/>
                    </a:lnTo>
                    <a:lnTo>
                      <a:pt x="781" y="194"/>
                    </a:lnTo>
                    <a:lnTo>
                      <a:pt x="781" y="194"/>
                    </a:lnTo>
                    <a:lnTo>
                      <a:pt x="781" y="194"/>
                    </a:lnTo>
                    <a:lnTo>
                      <a:pt x="781" y="194"/>
                    </a:lnTo>
                    <a:lnTo>
                      <a:pt x="781" y="190"/>
                    </a:lnTo>
                    <a:lnTo>
                      <a:pt x="786" y="190"/>
                    </a:lnTo>
                    <a:lnTo>
                      <a:pt x="786" y="190"/>
                    </a:lnTo>
                    <a:lnTo>
                      <a:pt x="790" y="190"/>
                    </a:lnTo>
                    <a:lnTo>
                      <a:pt x="790" y="190"/>
                    </a:lnTo>
                    <a:lnTo>
                      <a:pt x="790" y="190"/>
                    </a:lnTo>
                    <a:lnTo>
                      <a:pt x="790" y="190"/>
                    </a:lnTo>
                    <a:lnTo>
                      <a:pt x="790" y="190"/>
                    </a:lnTo>
                    <a:lnTo>
                      <a:pt x="790" y="190"/>
                    </a:lnTo>
                    <a:lnTo>
                      <a:pt x="790" y="190"/>
                    </a:lnTo>
                    <a:lnTo>
                      <a:pt x="795" y="190"/>
                    </a:lnTo>
                    <a:lnTo>
                      <a:pt x="799" y="190"/>
                    </a:lnTo>
                    <a:lnTo>
                      <a:pt x="799" y="190"/>
                    </a:lnTo>
                    <a:lnTo>
                      <a:pt x="799" y="190"/>
                    </a:lnTo>
                    <a:lnTo>
                      <a:pt x="795" y="190"/>
                    </a:lnTo>
                    <a:lnTo>
                      <a:pt x="795" y="185"/>
                    </a:lnTo>
                    <a:lnTo>
                      <a:pt x="795" y="185"/>
                    </a:lnTo>
                    <a:lnTo>
                      <a:pt x="795" y="185"/>
                    </a:lnTo>
                    <a:lnTo>
                      <a:pt x="795" y="185"/>
                    </a:lnTo>
                    <a:lnTo>
                      <a:pt x="799" y="185"/>
                    </a:lnTo>
                    <a:lnTo>
                      <a:pt x="804" y="181"/>
                    </a:lnTo>
                    <a:lnTo>
                      <a:pt x="808" y="181"/>
                    </a:lnTo>
                    <a:lnTo>
                      <a:pt x="813" y="181"/>
                    </a:lnTo>
                    <a:lnTo>
                      <a:pt x="817" y="181"/>
                    </a:lnTo>
                    <a:lnTo>
                      <a:pt x="817" y="181"/>
                    </a:lnTo>
                    <a:lnTo>
                      <a:pt x="817" y="181"/>
                    </a:lnTo>
                    <a:lnTo>
                      <a:pt x="817" y="181"/>
                    </a:lnTo>
                    <a:lnTo>
                      <a:pt x="813" y="181"/>
                    </a:lnTo>
                    <a:lnTo>
                      <a:pt x="813" y="185"/>
                    </a:lnTo>
                    <a:lnTo>
                      <a:pt x="817" y="185"/>
                    </a:lnTo>
                    <a:lnTo>
                      <a:pt x="817" y="185"/>
                    </a:lnTo>
                    <a:lnTo>
                      <a:pt x="822" y="185"/>
                    </a:lnTo>
                    <a:lnTo>
                      <a:pt x="822" y="185"/>
                    </a:lnTo>
                    <a:lnTo>
                      <a:pt x="822" y="185"/>
                    </a:lnTo>
                    <a:lnTo>
                      <a:pt x="817" y="185"/>
                    </a:lnTo>
                    <a:lnTo>
                      <a:pt x="817" y="185"/>
                    </a:lnTo>
                    <a:lnTo>
                      <a:pt x="817" y="190"/>
                    </a:lnTo>
                    <a:lnTo>
                      <a:pt x="817" y="190"/>
                    </a:lnTo>
                    <a:lnTo>
                      <a:pt x="822" y="190"/>
                    </a:lnTo>
                    <a:lnTo>
                      <a:pt x="817" y="194"/>
                    </a:lnTo>
                    <a:lnTo>
                      <a:pt x="817" y="194"/>
                    </a:lnTo>
                    <a:lnTo>
                      <a:pt x="817" y="194"/>
                    </a:lnTo>
                    <a:lnTo>
                      <a:pt x="817" y="199"/>
                    </a:lnTo>
                    <a:lnTo>
                      <a:pt x="817" y="199"/>
                    </a:lnTo>
                    <a:lnTo>
                      <a:pt x="813" y="199"/>
                    </a:lnTo>
                    <a:lnTo>
                      <a:pt x="813" y="199"/>
                    </a:lnTo>
                    <a:lnTo>
                      <a:pt x="808" y="204"/>
                    </a:lnTo>
                    <a:lnTo>
                      <a:pt x="808" y="204"/>
                    </a:lnTo>
                    <a:lnTo>
                      <a:pt x="813" y="204"/>
                    </a:lnTo>
                    <a:lnTo>
                      <a:pt x="813" y="204"/>
                    </a:lnTo>
                    <a:lnTo>
                      <a:pt x="813" y="204"/>
                    </a:lnTo>
                    <a:lnTo>
                      <a:pt x="813" y="204"/>
                    </a:lnTo>
                    <a:lnTo>
                      <a:pt x="813" y="208"/>
                    </a:lnTo>
                    <a:lnTo>
                      <a:pt x="813" y="208"/>
                    </a:lnTo>
                    <a:lnTo>
                      <a:pt x="813" y="208"/>
                    </a:lnTo>
                    <a:lnTo>
                      <a:pt x="813" y="213"/>
                    </a:lnTo>
                    <a:lnTo>
                      <a:pt x="813" y="213"/>
                    </a:lnTo>
                    <a:lnTo>
                      <a:pt x="808" y="213"/>
                    </a:lnTo>
                    <a:lnTo>
                      <a:pt x="808" y="213"/>
                    </a:lnTo>
                    <a:lnTo>
                      <a:pt x="808" y="213"/>
                    </a:lnTo>
                    <a:lnTo>
                      <a:pt x="813" y="213"/>
                    </a:lnTo>
                    <a:lnTo>
                      <a:pt x="813" y="213"/>
                    </a:lnTo>
                    <a:lnTo>
                      <a:pt x="813" y="213"/>
                    </a:lnTo>
                    <a:lnTo>
                      <a:pt x="813" y="213"/>
                    </a:lnTo>
                    <a:lnTo>
                      <a:pt x="813" y="213"/>
                    </a:lnTo>
                    <a:lnTo>
                      <a:pt x="813" y="213"/>
                    </a:lnTo>
                    <a:lnTo>
                      <a:pt x="813" y="213"/>
                    </a:lnTo>
                    <a:lnTo>
                      <a:pt x="813" y="217"/>
                    </a:lnTo>
                    <a:lnTo>
                      <a:pt x="813" y="217"/>
                    </a:lnTo>
                    <a:lnTo>
                      <a:pt x="808" y="217"/>
                    </a:lnTo>
                    <a:lnTo>
                      <a:pt x="808" y="213"/>
                    </a:lnTo>
                    <a:lnTo>
                      <a:pt x="808" y="213"/>
                    </a:lnTo>
                    <a:lnTo>
                      <a:pt x="804" y="213"/>
                    </a:lnTo>
                    <a:lnTo>
                      <a:pt x="804" y="213"/>
                    </a:lnTo>
                    <a:lnTo>
                      <a:pt x="804" y="213"/>
                    </a:lnTo>
                    <a:lnTo>
                      <a:pt x="804" y="213"/>
                    </a:lnTo>
                    <a:lnTo>
                      <a:pt x="804" y="213"/>
                    </a:lnTo>
                    <a:lnTo>
                      <a:pt x="799" y="217"/>
                    </a:lnTo>
                    <a:lnTo>
                      <a:pt x="799" y="217"/>
                    </a:lnTo>
                    <a:lnTo>
                      <a:pt x="804" y="217"/>
                    </a:lnTo>
                    <a:lnTo>
                      <a:pt x="804" y="217"/>
                    </a:lnTo>
                    <a:lnTo>
                      <a:pt x="804" y="217"/>
                    </a:lnTo>
                    <a:lnTo>
                      <a:pt x="804" y="217"/>
                    </a:lnTo>
                    <a:lnTo>
                      <a:pt x="799" y="217"/>
                    </a:lnTo>
                    <a:lnTo>
                      <a:pt x="790" y="222"/>
                    </a:lnTo>
                    <a:lnTo>
                      <a:pt x="790" y="222"/>
                    </a:lnTo>
                    <a:lnTo>
                      <a:pt x="790" y="222"/>
                    </a:lnTo>
                    <a:lnTo>
                      <a:pt x="790" y="222"/>
                    </a:lnTo>
                    <a:lnTo>
                      <a:pt x="790" y="222"/>
                    </a:lnTo>
                    <a:lnTo>
                      <a:pt x="795" y="222"/>
                    </a:lnTo>
                    <a:lnTo>
                      <a:pt x="795" y="222"/>
                    </a:lnTo>
                    <a:lnTo>
                      <a:pt x="795" y="222"/>
                    </a:lnTo>
                    <a:lnTo>
                      <a:pt x="795" y="222"/>
                    </a:lnTo>
                    <a:lnTo>
                      <a:pt x="795" y="226"/>
                    </a:lnTo>
                    <a:lnTo>
                      <a:pt x="795" y="226"/>
                    </a:lnTo>
                    <a:lnTo>
                      <a:pt x="799" y="226"/>
                    </a:lnTo>
                    <a:lnTo>
                      <a:pt x="804" y="226"/>
                    </a:lnTo>
                    <a:lnTo>
                      <a:pt x="804" y="226"/>
                    </a:lnTo>
                    <a:lnTo>
                      <a:pt x="804" y="226"/>
                    </a:lnTo>
                    <a:lnTo>
                      <a:pt x="808" y="226"/>
                    </a:lnTo>
                    <a:lnTo>
                      <a:pt x="804" y="226"/>
                    </a:lnTo>
                    <a:lnTo>
                      <a:pt x="804" y="226"/>
                    </a:lnTo>
                    <a:lnTo>
                      <a:pt x="799" y="226"/>
                    </a:lnTo>
                    <a:lnTo>
                      <a:pt x="799" y="226"/>
                    </a:lnTo>
                    <a:lnTo>
                      <a:pt x="804" y="226"/>
                    </a:lnTo>
                    <a:lnTo>
                      <a:pt x="808" y="226"/>
                    </a:lnTo>
                    <a:lnTo>
                      <a:pt x="808" y="226"/>
                    </a:lnTo>
                    <a:lnTo>
                      <a:pt x="808" y="226"/>
                    </a:lnTo>
                    <a:lnTo>
                      <a:pt x="808" y="226"/>
                    </a:lnTo>
                    <a:lnTo>
                      <a:pt x="813" y="226"/>
                    </a:lnTo>
                    <a:lnTo>
                      <a:pt x="813" y="226"/>
                    </a:lnTo>
                    <a:lnTo>
                      <a:pt x="808" y="231"/>
                    </a:lnTo>
                    <a:lnTo>
                      <a:pt x="808" y="226"/>
                    </a:lnTo>
                    <a:lnTo>
                      <a:pt x="808" y="231"/>
                    </a:lnTo>
                    <a:lnTo>
                      <a:pt x="804" y="231"/>
                    </a:lnTo>
                    <a:lnTo>
                      <a:pt x="804" y="231"/>
                    </a:lnTo>
                    <a:lnTo>
                      <a:pt x="804" y="231"/>
                    </a:lnTo>
                    <a:lnTo>
                      <a:pt x="804" y="231"/>
                    </a:lnTo>
                    <a:lnTo>
                      <a:pt x="799" y="231"/>
                    </a:lnTo>
                    <a:lnTo>
                      <a:pt x="799" y="231"/>
                    </a:lnTo>
                    <a:lnTo>
                      <a:pt x="804" y="231"/>
                    </a:lnTo>
                    <a:lnTo>
                      <a:pt x="799" y="231"/>
                    </a:lnTo>
                    <a:lnTo>
                      <a:pt x="799" y="231"/>
                    </a:lnTo>
                    <a:lnTo>
                      <a:pt x="799" y="231"/>
                    </a:lnTo>
                    <a:lnTo>
                      <a:pt x="799" y="231"/>
                    </a:lnTo>
                    <a:lnTo>
                      <a:pt x="799" y="235"/>
                    </a:lnTo>
                    <a:lnTo>
                      <a:pt x="799" y="235"/>
                    </a:lnTo>
                    <a:lnTo>
                      <a:pt x="799" y="240"/>
                    </a:lnTo>
                    <a:lnTo>
                      <a:pt x="799" y="240"/>
                    </a:lnTo>
                    <a:lnTo>
                      <a:pt x="799" y="240"/>
                    </a:lnTo>
                    <a:lnTo>
                      <a:pt x="795" y="240"/>
                    </a:lnTo>
                    <a:lnTo>
                      <a:pt x="795" y="240"/>
                    </a:lnTo>
                    <a:lnTo>
                      <a:pt x="795" y="244"/>
                    </a:lnTo>
                    <a:lnTo>
                      <a:pt x="790" y="244"/>
                    </a:lnTo>
                    <a:lnTo>
                      <a:pt x="790" y="249"/>
                    </a:lnTo>
                    <a:lnTo>
                      <a:pt x="790" y="249"/>
                    </a:lnTo>
                    <a:lnTo>
                      <a:pt x="790" y="249"/>
                    </a:lnTo>
                    <a:lnTo>
                      <a:pt x="790" y="249"/>
                    </a:lnTo>
                    <a:lnTo>
                      <a:pt x="790" y="249"/>
                    </a:lnTo>
                    <a:lnTo>
                      <a:pt x="790" y="249"/>
                    </a:lnTo>
                    <a:lnTo>
                      <a:pt x="790" y="249"/>
                    </a:lnTo>
                    <a:lnTo>
                      <a:pt x="790" y="249"/>
                    </a:lnTo>
                    <a:lnTo>
                      <a:pt x="790" y="249"/>
                    </a:lnTo>
                    <a:lnTo>
                      <a:pt x="795" y="249"/>
                    </a:lnTo>
                    <a:lnTo>
                      <a:pt x="795" y="249"/>
                    </a:lnTo>
                    <a:lnTo>
                      <a:pt x="799" y="244"/>
                    </a:lnTo>
                    <a:lnTo>
                      <a:pt x="799" y="244"/>
                    </a:lnTo>
                    <a:lnTo>
                      <a:pt x="799" y="244"/>
                    </a:lnTo>
                    <a:lnTo>
                      <a:pt x="799" y="244"/>
                    </a:lnTo>
                    <a:lnTo>
                      <a:pt x="804" y="240"/>
                    </a:lnTo>
                    <a:lnTo>
                      <a:pt x="804" y="240"/>
                    </a:lnTo>
                    <a:lnTo>
                      <a:pt x="808" y="240"/>
                    </a:lnTo>
                    <a:lnTo>
                      <a:pt x="813" y="235"/>
                    </a:lnTo>
                    <a:lnTo>
                      <a:pt x="813" y="235"/>
                    </a:lnTo>
                    <a:lnTo>
                      <a:pt x="817" y="235"/>
                    </a:lnTo>
                    <a:lnTo>
                      <a:pt x="817" y="231"/>
                    </a:lnTo>
                    <a:lnTo>
                      <a:pt x="822" y="231"/>
                    </a:lnTo>
                    <a:lnTo>
                      <a:pt x="822" y="231"/>
                    </a:lnTo>
                    <a:lnTo>
                      <a:pt x="822" y="235"/>
                    </a:lnTo>
                    <a:lnTo>
                      <a:pt x="822" y="235"/>
                    </a:lnTo>
                    <a:lnTo>
                      <a:pt x="822" y="235"/>
                    </a:lnTo>
                    <a:lnTo>
                      <a:pt x="822" y="240"/>
                    </a:lnTo>
                    <a:lnTo>
                      <a:pt x="826" y="240"/>
                    </a:lnTo>
                    <a:lnTo>
                      <a:pt x="826" y="240"/>
                    </a:lnTo>
                    <a:lnTo>
                      <a:pt x="822" y="244"/>
                    </a:lnTo>
                    <a:lnTo>
                      <a:pt x="822" y="244"/>
                    </a:lnTo>
                    <a:lnTo>
                      <a:pt x="822" y="249"/>
                    </a:lnTo>
                    <a:lnTo>
                      <a:pt x="822" y="249"/>
                    </a:lnTo>
                    <a:lnTo>
                      <a:pt x="822" y="249"/>
                    </a:lnTo>
                    <a:lnTo>
                      <a:pt x="817" y="249"/>
                    </a:lnTo>
                    <a:lnTo>
                      <a:pt x="817" y="253"/>
                    </a:lnTo>
                    <a:lnTo>
                      <a:pt x="817" y="253"/>
                    </a:lnTo>
                    <a:lnTo>
                      <a:pt x="817" y="253"/>
                    </a:lnTo>
                    <a:lnTo>
                      <a:pt x="813" y="253"/>
                    </a:lnTo>
                    <a:lnTo>
                      <a:pt x="813" y="253"/>
                    </a:lnTo>
                    <a:lnTo>
                      <a:pt x="813" y="253"/>
                    </a:lnTo>
                    <a:lnTo>
                      <a:pt x="813" y="249"/>
                    </a:lnTo>
                    <a:lnTo>
                      <a:pt x="813" y="249"/>
                    </a:lnTo>
                    <a:lnTo>
                      <a:pt x="813" y="249"/>
                    </a:lnTo>
                    <a:lnTo>
                      <a:pt x="813" y="253"/>
                    </a:lnTo>
                    <a:lnTo>
                      <a:pt x="808" y="253"/>
                    </a:lnTo>
                    <a:lnTo>
                      <a:pt x="808" y="258"/>
                    </a:lnTo>
                    <a:lnTo>
                      <a:pt x="804" y="258"/>
                    </a:lnTo>
                    <a:lnTo>
                      <a:pt x="804" y="262"/>
                    </a:lnTo>
                    <a:lnTo>
                      <a:pt x="804" y="262"/>
                    </a:lnTo>
                    <a:lnTo>
                      <a:pt x="804" y="267"/>
                    </a:lnTo>
                    <a:lnTo>
                      <a:pt x="804" y="267"/>
                    </a:lnTo>
                    <a:lnTo>
                      <a:pt x="804" y="271"/>
                    </a:lnTo>
                    <a:lnTo>
                      <a:pt x="804" y="271"/>
                    </a:lnTo>
                    <a:lnTo>
                      <a:pt x="804" y="271"/>
                    </a:lnTo>
                    <a:lnTo>
                      <a:pt x="804" y="271"/>
                    </a:lnTo>
                    <a:lnTo>
                      <a:pt x="804" y="271"/>
                    </a:lnTo>
                    <a:lnTo>
                      <a:pt x="808" y="271"/>
                    </a:lnTo>
                    <a:lnTo>
                      <a:pt x="813" y="267"/>
                    </a:lnTo>
                    <a:lnTo>
                      <a:pt x="813" y="267"/>
                    </a:lnTo>
                    <a:lnTo>
                      <a:pt x="813" y="267"/>
                    </a:lnTo>
                    <a:lnTo>
                      <a:pt x="813" y="267"/>
                    </a:lnTo>
                    <a:lnTo>
                      <a:pt x="817" y="267"/>
                    </a:lnTo>
                    <a:lnTo>
                      <a:pt x="817" y="267"/>
                    </a:lnTo>
                    <a:lnTo>
                      <a:pt x="817" y="267"/>
                    </a:lnTo>
                    <a:lnTo>
                      <a:pt x="822" y="262"/>
                    </a:lnTo>
                    <a:lnTo>
                      <a:pt x="822" y="262"/>
                    </a:lnTo>
                    <a:lnTo>
                      <a:pt x="826" y="262"/>
                    </a:lnTo>
                    <a:lnTo>
                      <a:pt x="826" y="262"/>
                    </a:lnTo>
                    <a:lnTo>
                      <a:pt x="835" y="258"/>
                    </a:lnTo>
                    <a:lnTo>
                      <a:pt x="835" y="258"/>
                    </a:lnTo>
                    <a:lnTo>
                      <a:pt x="840" y="253"/>
                    </a:lnTo>
                    <a:lnTo>
                      <a:pt x="844" y="249"/>
                    </a:lnTo>
                    <a:lnTo>
                      <a:pt x="844" y="249"/>
                    </a:lnTo>
                    <a:lnTo>
                      <a:pt x="844" y="249"/>
                    </a:lnTo>
                    <a:lnTo>
                      <a:pt x="844" y="249"/>
                    </a:lnTo>
                    <a:lnTo>
                      <a:pt x="849" y="244"/>
                    </a:lnTo>
                    <a:lnTo>
                      <a:pt x="849" y="244"/>
                    </a:lnTo>
                    <a:lnTo>
                      <a:pt x="849" y="244"/>
                    </a:lnTo>
                    <a:lnTo>
                      <a:pt x="849" y="244"/>
                    </a:lnTo>
                    <a:lnTo>
                      <a:pt x="853" y="244"/>
                    </a:lnTo>
                    <a:lnTo>
                      <a:pt x="853" y="244"/>
                    </a:lnTo>
                    <a:lnTo>
                      <a:pt x="853" y="244"/>
                    </a:lnTo>
                    <a:lnTo>
                      <a:pt x="853" y="244"/>
                    </a:lnTo>
                    <a:lnTo>
                      <a:pt x="858" y="244"/>
                    </a:lnTo>
                    <a:lnTo>
                      <a:pt x="858" y="244"/>
                    </a:lnTo>
                    <a:lnTo>
                      <a:pt x="858" y="244"/>
                    </a:lnTo>
                    <a:lnTo>
                      <a:pt x="858" y="244"/>
                    </a:lnTo>
                    <a:lnTo>
                      <a:pt x="858" y="244"/>
                    </a:lnTo>
                    <a:lnTo>
                      <a:pt x="858" y="244"/>
                    </a:lnTo>
                    <a:lnTo>
                      <a:pt x="862" y="240"/>
                    </a:lnTo>
                    <a:lnTo>
                      <a:pt x="862" y="240"/>
                    </a:lnTo>
                    <a:lnTo>
                      <a:pt x="862" y="240"/>
                    </a:lnTo>
                    <a:lnTo>
                      <a:pt x="862" y="240"/>
                    </a:lnTo>
                    <a:lnTo>
                      <a:pt x="862" y="240"/>
                    </a:lnTo>
                    <a:lnTo>
                      <a:pt x="862" y="240"/>
                    </a:lnTo>
                    <a:lnTo>
                      <a:pt x="862" y="240"/>
                    </a:lnTo>
                    <a:lnTo>
                      <a:pt x="862" y="240"/>
                    </a:lnTo>
                    <a:lnTo>
                      <a:pt x="862" y="235"/>
                    </a:lnTo>
                    <a:lnTo>
                      <a:pt x="862" y="235"/>
                    </a:lnTo>
                    <a:lnTo>
                      <a:pt x="862" y="235"/>
                    </a:lnTo>
                    <a:lnTo>
                      <a:pt x="862" y="235"/>
                    </a:lnTo>
                    <a:lnTo>
                      <a:pt x="862" y="235"/>
                    </a:lnTo>
                    <a:lnTo>
                      <a:pt x="862" y="231"/>
                    </a:lnTo>
                    <a:lnTo>
                      <a:pt x="862" y="231"/>
                    </a:lnTo>
                    <a:lnTo>
                      <a:pt x="867" y="231"/>
                    </a:lnTo>
                    <a:lnTo>
                      <a:pt x="867" y="231"/>
                    </a:lnTo>
                    <a:lnTo>
                      <a:pt x="867" y="231"/>
                    </a:lnTo>
                    <a:lnTo>
                      <a:pt x="867" y="231"/>
                    </a:lnTo>
                    <a:lnTo>
                      <a:pt x="867" y="231"/>
                    </a:lnTo>
                    <a:lnTo>
                      <a:pt x="867" y="226"/>
                    </a:lnTo>
                    <a:lnTo>
                      <a:pt x="871" y="226"/>
                    </a:lnTo>
                    <a:lnTo>
                      <a:pt x="871" y="226"/>
                    </a:lnTo>
                    <a:lnTo>
                      <a:pt x="871" y="226"/>
                    </a:lnTo>
                    <a:lnTo>
                      <a:pt x="871" y="226"/>
                    </a:lnTo>
                    <a:lnTo>
                      <a:pt x="871" y="226"/>
                    </a:lnTo>
                    <a:lnTo>
                      <a:pt x="871" y="226"/>
                    </a:lnTo>
                    <a:lnTo>
                      <a:pt x="871" y="226"/>
                    </a:lnTo>
                    <a:lnTo>
                      <a:pt x="876" y="226"/>
                    </a:lnTo>
                    <a:lnTo>
                      <a:pt x="876" y="226"/>
                    </a:lnTo>
                    <a:lnTo>
                      <a:pt x="880" y="226"/>
                    </a:lnTo>
                    <a:lnTo>
                      <a:pt x="885" y="226"/>
                    </a:lnTo>
                    <a:lnTo>
                      <a:pt x="885" y="226"/>
                    </a:lnTo>
                    <a:lnTo>
                      <a:pt x="885" y="231"/>
                    </a:lnTo>
                    <a:lnTo>
                      <a:pt x="890" y="231"/>
                    </a:lnTo>
                    <a:lnTo>
                      <a:pt x="890" y="231"/>
                    </a:lnTo>
                    <a:lnTo>
                      <a:pt x="894" y="231"/>
                    </a:lnTo>
                    <a:lnTo>
                      <a:pt x="899" y="231"/>
                    </a:lnTo>
                    <a:lnTo>
                      <a:pt x="899" y="231"/>
                    </a:lnTo>
                    <a:lnTo>
                      <a:pt x="899" y="231"/>
                    </a:lnTo>
                    <a:lnTo>
                      <a:pt x="899" y="231"/>
                    </a:lnTo>
                    <a:lnTo>
                      <a:pt x="899" y="235"/>
                    </a:lnTo>
                    <a:lnTo>
                      <a:pt x="894" y="235"/>
                    </a:lnTo>
                    <a:lnTo>
                      <a:pt x="894" y="235"/>
                    </a:lnTo>
                    <a:lnTo>
                      <a:pt x="894" y="235"/>
                    </a:lnTo>
                    <a:lnTo>
                      <a:pt x="899" y="235"/>
                    </a:lnTo>
                    <a:lnTo>
                      <a:pt x="899" y="235"/>
                    </a:lnTo>
                    <a:lnTo>
                      <a:pt x="894" y="240"/>
                    </a:lnTo>
                    <a:lnTo>
                      <a:pt x="894" y="240"/>
                    </a:lnTo>
                    <a:lnTo>
                      <a:pt x="894" y="240"/>
                    </a:lnTo>
                    <a:lnTo>
                      <a:pt x="894" y="240"/>
                    </a:lnTo>
                    <a:lnTo>
                      <a:pt x="899" y="240"/>
                    </a:lnTo>
                    <a:lnTo>
                      <a:pt x="899" y="240"/>
                    </a:lnTo>
                    <a:lnTo>
                      <a:pt x="903" y="240"/>
                    </a:lnTo>
                    <a:lnTo>
                      <a:pt x="903" y="240"/>
                    </a:lnTo>
                    <a:lnTo>
                      <a:pt x="903" y="240"/>
                    </a:lnTo>
                    <a:lnTo>
                      <a:pt x="903" y="240"/>
                    </a:lnTo>
                    <a:lnTo>
                      <a:pt x="899" y="244"/>
                    </a:lnTo>
                    <a:lnTo>
                      <a:pt x="894" y="244"/>
                    </a:lnTo>
                    <a:lnTo>
                      <a:pt x="894" y="244"/>
                    </a:lnTo>
                    <a:lnTo>
                      <a:pt x="894" y="244"/>
                    </a:lnTo>
                    <a:lnTo>
                      <a:pt x="894" y="244"/>
                    </a:lnTo>
                    <a:lnTo>
                      <a:pt x="899" y="244"/>
                    </a:lnTo>
                    <a:lnTo>
                      <a:pt x="899" y="249"/>
                    </a:lnTo>
                    <a:lnTo>
                      <a:pt x="899" y="249"/>
                    </a:lnTo>
                    <a:lnTo>
                      <a:pt x="899" y="249"/>
                    </a:lnTo>
                    <a:lnTo>
                      <a:pt x="899" y="249"/>
                    </a:lnTo>
                    <a:lnTo>
                      <a:pt x="894" y="249"/>
                    </a:lnTo>
                    <a:lnTo>
                      <a:pt x="894" y="249"/>
                    </a:lnTo>
                    <a:lnTo>
                      <a:pt x="890" y="253"/>
                    </a:lnTo>
                    <a:lnTo>
                      <a:pt x="890" y="253"/>
                    </a:lnTo>
                    <a:lnTo>
                      <a:pt x="885" y="253"/>
                    </a:lnTo>
                    <a:lnTo>
                      <a:pt x="885" y="253"/>
                    </a:lnTo>
                    <a:lnTo>
                      <a:pt x="885" y="253"/>
                    </a:lnTo>
                    <a:lnTo>
                      <a:pt x="885" y="253"/>
                    </a:lnTo>
                    <a:lnTo>
                      <a:pt x="880" y="253"/>
                    </a:lnTo>
                    <a:lnTo>
                      <a:pt x="880" y="253"/>
                    </a:lnTo>
                    <a:lnTo>
                      <a:pt x="880" y="253"/>
                    </a:lnTo>
                    <a:lnTo>
                      <a:pt x="880" y="253"/>
                    </a:lnTo>
                    <a:lnTo>
                      <a:pt x="876" y="253"/>
                    </a:lnTo>
                    <a:lnTo>
                      <a:pt x="876" y="253"/>
                    </a:lnTo>
                    <a:lnTo>
                      <a:pt x="876" y="253"/>
                    </a:lnTo>
                    <a:lnTo>
                      <a:pt x="876" y="253"/>
                    </a:lnTo>
                    <a:lnTo>
                      <a:pt x="876" y="258"/>
                    </a:lnTo>
                    <a:lnTo>
                      <a:pt x="876" y="258"/>
                    </a:lnTo>
                    <a:lnTo>
                      <a:pt x="876" y="258"/>
                    </a:lnTo>
                    <a:lnTo>
                      <a:pt x="876" y="258"/>
                    </a:lnTo>
                    <a:lnTo>
                      <a:pt x="876" y="258"/>
                    </a:lnTo>
                    <a:lnTo>
                      <a:pt x="876" y="258"/>
                    </a:lnTo>
                    <a:lnTo>
                      <a:pt x="880" y="258"/>
                    </a:lnTo>
                    <a:lnTo>
                      <a:pt x="880" y="258"/>
                    </a:lnTo>
                    <a:lnTo>
                      <a:pt x="880" y="258"/>
                    </a:lnTo>
                    <a:lnTo>
                      <a:pt x="880" y="258"/>
                    </a:lnTo>
                    <a:lnTo>
                      <a:pt x="876" y="262"/>
                    </a:lnTo>
                    <a:lnTo>
                      <a:pt x="876" y="262"/>
                    </a:lnTo>
                    <a:lnTo>
                      <a:pt x="876" y="262"/>
                    </a:lnTo>
                    <a:lnTo>
                      <a:pt x="876" y="262"/>
                    </a:lnTo>
                    <a:lnTo>
                      <a:pt x="876" y="262"/>
                    </a:lnTo>
                    <a:lnTo>
                      <a:pt x="876" y="267"/>
                    </a:lnTo>
                    <a:lnTo>
                      <a:pt x="876" y="267"/>
                    </a:lnTo>
                    <a:lnTo>
                      <a:pt x="876" y="267"/>
                    </a:lnTo>
                    <a:lnTo>
                      <a:pt x="876" y="271"/>
                    </a:lnTo>
                    <a:lnTo>
                      <a:pt x="876" y="271"/>
                    </a:lnTo>
                    <a:lnTo>
                      <a:pt x="876" y="271"/>
                    </a:lnTo>
                    <a:lnTo>
                      <a:pt x="871" y="276"/>
                    </a:lnTo>
                    <a:lnTo>
                      <a:pt x="871" y="276"/>
                    </a:lnTo>
                    <a:lnTo>
                      <a:pt x="867" y="280"/>
                    </a:lnTo>
                    <a:lnTo>
                      <a:pt x="867" y="280"/>
                    </a:lnTo>
                    <a:lnTo>
                      <a:pt x="862" y="280"/>
                    </a:lnTo>
                    <a:lnTo>
                      <a:pt x="862" y="280"/>
                    </a:lnTo>
                    <a:lnTo>
                      <a:pt x="862" y="280"/>
                    </a:lnTo>
                    <a:lnTo>
                      <a:pt x="862" y="280"/>
                    </a:lnTo>
                    <a:lnTo>
                      <a:pt x="858" y="280"/>
                    </a:lnTo>
                    <a:lnTo>
                      <a:pt x="858" y="285"/>
                    </a:lnTo>
                    <a:lnTo>
                      <a:pt x="853" y="285"/>
                    </a:lnTo>
                    <a:lnTo>
                      <a:pt x="853" y="285"/>
                    </a:lnTo>
                    <a:lnTo>
                      <a:pt x="849" y="285"/>
                    </a:lnTo>
                    <a:lnTo>
                      <a:pt x="849" y="285"/>
                    </a:lnTo>
                    <a:lnTo>
                      <a:pt x="844" y="285"/>
                    </a:lnTo>
                    <a:lnTo>
                      <a:pt x="840" y="285"/>
                    </a:lnTo>
                    <a:lnTo>
                      <a:pt x="835" y="289"/>
                    </a:lnTo>
                    <a:lnTo>
                      <a:pt x="835" y="289"/>
                    </a:lnTo>
                    <a:lnTo>
                      <a:pt x="835" y="289"/>
                    </a:lnTo>
                    <a:lnTo>
                      <a:pt x="831" y="289"/>
                    </a:lnTo>
                    <a:lnTo>
                      <a:pt x="831" y="289"/>
                    </a:lnTo>
                    <a:lnTo>
                      <a:pt x="831" y="289"/>
                    </a:lnTo>
                    <a:lnTo>
                      <a:pt x="831" y="289"/>
                    </a:lnTo>
                    <a:lnTo>
                      <a:pt x="831" y="285"/>
                    </a:lnTo>
                    <a:lnTo>
                      <a:pt x="831" y="285"/>
                    </a:lnTo>
                    <a:lnTo>
                      <a:pt x="831" y="285"/>
                    </a:lnTo>
                    <a:lnTo>
                      <a:pt x="831" y="280"/>
                    </a:lnTo>
                    <a:lnTo>
                      <a:pt x="831" y="280"/>
                    </a:lnTo>
                    <a:lnTo>
                      <a:pt x="831" y="280"/>
                    </a:lnTo>
                    <a:lnTo>
                      <a:pt x="831" y="280"/>
                    </a:lnTo>
                    <a:lnTo>
                      <a:pt x="831" y="280"/>
                    </a:lnTo>
                    <a:lnTo>
                      <a:pt x="831" y="280"/>
                    </a:lnTo>
                    <a:lnTo>
                      <a:pt x="831" y="280"/>
                    </a:lnTo>
                    <a:lnTo>
                      <a:pt x="831" y="280"/>
                    </a:lnTo>
                    <a:lnTo>
                      <a:pt x="831" y="280"/>
                    </a:lnTo>
                    <a:lnTo>
                      <a:pt x="831" y="280"/>
                    </a:lnTo>
                    <a:lnTo>
                      <a:pt x="831" y="276"/>
                    </a:lnTo>
                    <a:lnTo>
                      <a:pt x="831" y="276"/>
                    </a:lnTo>
                    <a:lnTo>
                      <a:pt x="826" y="276"/>
                    </a:lnTo>
                    <a:lnTo>
                      <a:pt x="826" y="276"/>
                    </a:lnTo>
                    <a:lnTo>
                      <a:pt x="822" y="280"/>
                    </a:lnTo>
                    <a:lnTo>
                      <a:pt x="822" y="280"/>
                    </a:lnTo>
                    <a:lnTo>
                      <a:pt x="822" y="280"/>
                    </a:lnTo>
                    <a:lnTo>
                      <a:pt x="826" y="280"/>
                    </a:lnTo>
                    <a:lnTo>
                      <a:pt x="826" y="280"/>
                    </a:lnTo>
                    <a:lnTo>
                      <a:pt x="826" y="280"/>
                    </a:lnTo>
                    <a:lnTo>
                      <a:pt x="826" y="280"/>
                    </a:lnTo>
                    <a:lnTo>
                      <a:pt x="831" y="280"/>
                    </a:lnTo>
                    <a:lnTo>
                      <a:pt x="826" y="280"/>
                    </a:lnTo>
                    <a:lnTo>
                      <a:pt x="826" y="280"/>
                    </a:lnTo>
                    <a:lnTo>
                      <a:pt x="831" y="285"/>
                    </a:lnTo>
                    <a:lnTo>
                      <a:pt x="831" y="285"/>
                    </a:lnTo>
                    <a:lnTo>
                      <a:pt x="831" y="285"/>
                    </a:lnTo>
                    <a:lnTo>
                      <a:pt x="831" y="285"/>
                    </a:lnTo>
                    <a:lnTo>
                      <a:pt x="826" y="285"/>
                    </a:lnTo>
                    <a:lnTo>
                      <a:pt x="826" y="289"/>
                    </a:lnTo>
                    <a:lnTo>
                      <a:pt x="826" y="289"/>
                    </a:lnTo>
                    <a:lnTo>
                      <a:pt x="826" y="294"/>
                    </a:lnTo>
                    <a:lnTo>
                      <a:pt x="826" y="294"/>
                    </a:lnTo>
                    <a:lnTo>
                      <a:pt x="826" y="294"/>
                    </a:lnTo>
                    <a:lnTo>
                      <a:pt x="826" y="294"/>
                    </a:lnTo>
                    <a:lnTo>
                      <a:pt x="822" y="289"/>
                    </a:lnTo>
                    <a:lnTo>
                      <a:pt x="822" y="289"/>
                    </a:lnTo>
                    <a:lnTo>
                      <a:pt x="822" y="289"/>
                    </a:lnTo>
                    <a:lnTo>
                      <a:pt x="817" y="294"/>
                    </a:lnTo>
                    <a:lnTo>
                      <a:pt x="817" y="294"/>
                    </a:lnTo>
                    <a:lnTo>
                      <a:pt x="817" y="294"/>
                    </a:lnTo>
                    <a:lnTo>
                      <a:pt x="813" y="289"/>
                    </a:lnTo>
                    <a:lnTo>
                      <a:pt x="813" y="289"/>
                    </a:lnTo>
                    <a:lnTo>
                      <a:pt x="813" y="289"/>
                    </a:lnTo>
                    <a:lnTo>
                      <a:pt x="813" y="285"/>
                    </a:lnTo>
                    <a:lnTo>
                      <a:pt x="813" y="285"/>
                    </a:lnTo>
                    <a:lnTo>
                      <a:pt x="813" y="285"/>
                    </a:lnTo>
                    <a:lnTo>
                      <a:pt x="808" y="285"/>
                    </a:lnTo>
                    <a:lnTo>
                      <a:pt x="808" y="285"/>
                    </a:lnTo>
                    <a:lnTo>
                      <a:pt x="799" y="285"/>
                    </a:lnTo>
                    <a:lnTo>
                      <a:pt x="799" y="285"/>
                    </a:lnTo>
                    <a:lnTo>
                      <a:pt x="799" y="285"/>
                    </a:lnTo>
                    <a:lnTo>
                      <a:pt x="799" y="285"/>
                    </a:lnTo>
                    <a:lnTo>
                      <a:pt x="799" y="285"/>
                    </a:lnTo>
                    <a:lnTo>
                      <a:pt x="799" y="285"/>
                    </a:lnTo>
                    <a:lnTo>
                      <a:pt x="795" y="285"/>
                    </a:lnTo>
                    <a:lnTo>
                      <a:pt x="795" y="285"/>
                    </a:lnTo>
                    <a:lnTo>
                      <a:pt x="795" y="289"/>
                    </a:lnTo>
                    <a:lnTo>
                      <a:pt x="799" y="289"/>
                    </a:lnTo>
                    <a:lnTo>
                      <a:pt x="799" y="289"/>
                    </a:lnTo>
                    <a:lnTo>
                      <a:pt x="799" y="289"/>
                    </a:lnTo>
                    <a:lnTo>
                      <a:pt x="799" y="289"/>
                    </a:lnTo>
                    <a:lnTo>
                      <a:pt x="799" y="294"/>
                    </a:lnTo>
                    <a:lnTo>
                      <a:pt x="799" y="294"/>
                    </a:lnTo>
                    <a:lnTo>
                      <a:pt x="799" y="294"/>
                    </a:lnTo>
                    <a:lnTo>
                      <a:pt x="786" y="298"/>
                    </a:lnTo>
                    <a:lnTo>
                      <a:pt x="781" y="303"/>
                    </a:lnTo>
                    <a:lnTo>
                      <a:pt x="777" y="303"/>
                    </a:lnTo>
                    <a:lnTo>
                      <a:pt x="772" y="303"/>
                    </a:lnTo>
                    <a:lnTo>
                      <a:pt x="772" y="303"/>
                    </a:lnTo>
                    <a:lnTo>
                      <a:pt x="772" y="303"/>
                    </a:lnTo>
                    <a:lnTo>
                      <a:pt x="768" y="303"/>
                    </a:lnTo>
                    <a:lnTo>
                      <a:pt x="763" y="303"/>
                    </a:lnTo>
                    <a:lnTo>
                      <a:pt x="763" y="303"/>
                    </a:lnTo>
                    <a:lnTo>
                      <a:pt x="763" y="303"/>
                    </a:lnTo>
                    <a:lnTo>
                      <a:pt x="763" y="298"/>
                    </a:lnTo>
                    <a:lnTo>
                      <a:pt x="763" y="298"/>
                    </a:lnTo>
                    <a:lnTo>
                      <a:pt x="763" y="298"/>
                    </a:lnTo>
                    <a:lnTo>
                      <a:pt x="763" y="298"/>
                    </a:lnTo>
                    <a:lnTo>
                      <a:pt x="759" y="298"/>
                    </a:lnTo>
                    <a:lnTo>
                      <a:pt x="759" y="294"/>
                    </a:lnTo>
                    <a:lnTo>
                      <a:pt x="759" y="294"/>
                    </a:lnTo>
                    <a:lnTo>
                      <a:pt x="754" y="294"/>
                    </a:lnTo>
                    <a:lnTo>
                      <a:pt x="754" y="294"/>
                    </a:lnTo>
                    <a:lnTo>
                      <a:pt x="754" y="294"/>
                    </a:lnTo>
                    <a:lnTo>
                      <a:pt x="754" y="294"/>
                    </a:lnTo>
                    <a:lnTo>
                      <a:pt x="754" y="294"/>
                    </a:lnTo>
                    <a:lnTo>
                      <a:pt x="749" y="294"/>
                    </a:lnTo>
                    <a:lnTo>
                      <a:pt x="749" y="294"/>
                    </a:lnTo>
                    <a:lnTo>
                      <a:pt x="749" y="294"/>
                    </a:lnTo>
                    <a:lnTo>
                      <a:pt x="749" y="289"/>
                    </a:lnTo>
                    <a:lnTo>
                      <a:pt x="745" y="289"/>
                    </a:lnTo>
                    <a:lnTo>
                      <a:pt x="745" y="289"/>
                    </a:lnTo>
                    <a:lnTo>
                      <a:pt x="740" y="289"/>
                    </a:lnTo>
                    <a:lnTo>
                      <a:pt x="740" y="289"/>
                    </a:lnTo>
                    <a:lnTo>
                      <a:pt x="736" y="289"/>
                    </a:lnTo>
                    <a:lnTo>
                      <a:pt x="736" y="289"/>
                    </a:lnTo>
                    <a:lnTo>
                      <a:pt x="736" y="289"/>
                    </a:lnTo>
                    <a:lnTo>
                      <a:pt x="736" y="289"/>
                    </a:lnTo>
                    <a:lnTo>
                      <a:pt x="736" y="294"/>
                    </a:lnTo>
                    <a:lnTo>
                      <a:pt x="740" y="294"/>
                    </a:lnTo>
                    <a:lnTo>
                      <a:pt x="740" y="289"/>
                    </a:lnTo>
                    <a:lnTo>
                      <a:pt x="740" y="289"/>
                    </a:lnTo>
                    <a:lnTo>
                      <a:pt x="745" y="294"/>
                    </a:lnTo>
                    <a:lnTo>
                      <a:pt x="749" y="294"/>
                    </a:lnTo>
                    <a:lnTo>
                      <a:pt x="749" y="294"/>
                    </a:lnTo>
                    <a:lnTo>
                      <a:pt x="749" y="294"/>
                    </a:lnTo>
                    <a:lnTo>
                      <a:pt x="749" y="294"/>
                    </a:lnTo>
                    <a:lnTo>
                      <a:pt x="749" y="298"/>
                    </a:lnTo>
                    <a:lnTo>
                      <a:pt x="749" y="303"/>
                    </a:lnTo>
                    <a:lnTo>
                      <a:pt x="754" y="303"/>
                    </a:lnTo>
                    <a:lnTo>
                      <a:pt x="754" y="303"/>
                    </a:lnTo>
                    <a:lnTo>
                      <a:pt x="759" y="308"/>
                    </a:lnTo>
                    <a:lnTo>
                      <a:pt x="763" y="308"/>
                    </a:lnTo>
                    <a:lnTo>
                      <a:pt x="768" y="308"/>
                    </a:lnTo>
                    <a:lnTo>
                      <a:pt x="772" y="308"/>
                    </a:lnTo>
                    <a:lnTo>
                      <a:pt x="772" y="308"/>
                    </a:lnTo>
                    <a:lnTo>
                      <a:pt x="772" y="308"/>
                    </a:lnTo>
                    <a:lnTo>
                      <a:pt x="772" y="312"/>
                    </a:lnTo>
                    <a:lnTo>
                      <a:pt x="768" y="312"/>
                    </a:lnTo>
                    <a:lnTo>
                      <a:pt x="763" y="317"/>
                    </a:lnTo>
                    <a:lnTo>
                      <a:pt x="749" y="321"/>
                    </a:lnTo>
                    <a:lnTo>
                      <a:pt x="745" y="321"/>
                    </a:lnTo>
                    <a:lnTo>
                      <a:pt x="745" y="326"/>
                    </a:lnTo>
                    <a:lnTo>
                      <a:pt x="745" y="326"/>
                    </a:lnTo>
                    <a:lnTo>
                      <a:pt x="740" y="326"/>
                    </a:lnTo>
                    <a:lnTo>
                      <a:pt x="736" y="330"/>
                    </a:lnTo>
                    <a:lnTo>
                      <a:pt x="731" y="330"/>
                    </a:lnTo>
                    <a:lnTo>
                      <a:pt x="731" y="326"/>
                    </a:lnTo>
                    <a:lnTo>
                      <a:pt x="731" y="326"/>
                    </a:lnTo>
                    <a:lnTo>
                      <a:pt x="731" y="326"/>
                    </a:lnTo>
                    <a:lnTo>
                      <a:pt x="731" y="326"/>
                    </a:lnTo>
                    <a:lnTo>
                      <a:pt x="727" y="330"/>
                    </a:lnTo>
                    <a:lnTo>
                      <a:pt x="727" y="330"/>
                    </a:lnTo>
                    <a:lnTo>
                      <a:pt x="727" y="330"/>
                    </a:lnTo>
                    <a:lnTo>
                      <a:pt x="727" y="326"/>
                    </a:lnTo>
                    <a:lnTo>
                      <a:pt x="727" y="326"/>
                    </a:lnTo>
                    <a:lnTo>
                      <a:pt x="722" y="326"/>
                    </a:lnTo>
                    <a:lnTo>
                      <a:pt x="722" y="326"/>
                    </a:lnTo>
                    <a:lnTo>
                      <a:pt x="722" y="326"/>
                    </a:lnTo>
                    <a:lnTo>
                      <a:pt x="722" y="326"/>
                    </a:lnTo>
                    <a:lnTo>
                      <a:pt x="722" y="326"/>
                    </a:lnTo>
                    <a:lnTo>
                      <a:pt x="722" y="326"/>
                    </a:lnTo>
                    <a:lnTo>
                      <a:pt x="722" y="326"/>
                    </a:lnTo>
                    <a:lnTo>
                      <a:pt x="722" y="326"/>
                    </a:lnTo>
                    <a:lnTo>
                      <a:pt x="718" y="326"/>
                    </a:lnTo>
                    <a:lnTo>
                      <a:pt x="718" y="326"/>
                    </a:lnTo>
                    <a:lnTo>
                      <a:pt x="722" y="326"/>
                    </a:lnTo>
                    <a:lnTo>
                      <a:pt x="718" y="326"/>
                    </a:lnTo>
                    <a:lnTo>
                      <a:pt x="718" y="326"/>
                    </a:lnTo>
                    <a:lnTo>
                      <a:pt x="718" y="330"/>
                    </a:lnTo>
                    <a:lnTo>
                      <a:pt x="718" y="326"/>
                    </a:lnTo>
                    <a:lnTo>
                      <a:pt x="718" y="326"/>
                    </a:lnTo>
                    <a:lnTo>
                      <a:pt x="713" y="330"/>
                    </a:lnTo>
                    <a:lnTo>
                      <a:pt x="713" y="330"/>
                    </a:lnTo>
                    <a:lnTo>
                      <a:pt x="713" y="330"/>
                    </a:lnTo>
                    <a:lnTo>
                      <a:pt x="713" y="335"/>
                    </a:lnTo>
                    <a:lnTo>
                      <a:pt x="709" y="335"/>
                    </a:lnTo>
                    <a:lnTo>
                      <a:pt x="709" y="335"/>
                    </a:lnTo>
                    <a:lnTo>
                      <a:pt x="709" y="335"/>
                    </a:lnTo>
                    <a:lnTo>
                      <a:pt x="704" y="335"/>
                    </a:lnTo>
                    <a:lnTo>
                      <a:pt x="704" y="335"/>
                    </a:lnTo>
                    <a:lnTo>
                      <a:pt x="704" y="335"/>
                    </a:lnTo>
                    <a:lnTo>
                      <a:pt x="704" y="335"/>
                    </a:lnTo>
                    <a:lnTo>
                      <a:pt x="700" y="335"/>
                    </a:lnTo>
                    <a:lnTo>
                      <a:pt x="700" y="335"/>
                    </a:lnTo>
                    <a:lnTo>
                      <a:pt x="700" y="335"/>
                    </a:lnTo>
                    <a:lnTo>
                      <a:pt x="695" y="330"/>
                    </a:lnTo>
                    <a:lnTo>
                      <a:pt x="695" y="330"/>
                    </a:lnTo>
                    <a:lnTo>
                      <a:pt x="691" y="330"/>
                    </a:lnTo>
                    <a:lnTo>
                      <a:pt x="691" y="330"/>
                    </a:lnTo>
                    <a:lnTo>
                      <a:pt x="691" y="330"/>
                    </a:lnTo>
                    <a:lnTo>
                      <a:pt x="691" y="330"/>
                    </a:lnTo>
                    <a:lnTo>
                      <a:pt x="691" y="330"/>
                    </a:lnTo>
                    <a:lnTo>
                      <a:pt x="691" y="330"/>
                    </a:lnTo>
                    <a:lnTo>
                      <a:pt x="691" y="330"/>
                    </a:lnTo>
                    <a:lnTo>
                      <a:pt x="691" y="330"/>
                    </a:lnTo>
                    <a:lnTo>
                      <a:pt x="691" y="330"/>
                    </a:lnTo>
                    <a:lnTo>
                      <a:pt x="686" y="330"/>
                    </a:lnTo>
                    <a:lnTo>
                      <a:pt x="686" y="326"/>
                    </a:lnTo>
                    <a:lnTo>
                      <a:pt x="682" y="326"/>
                    </a:lnTo>
                    <a:lnTo>
                      <a:pt x="677" y="321"/>
                    </a:lnTo>
                    <a:lnTo>
                      <a:pt x="677" y="321"/>
                    </a:lnTo>
                    <a:lnTo>
                      <a:pt x="677" y="321"/>
                    </a:lnTo>
                    <a:lnTo>
                      <a:pt x="677" y="321"/>
                    </a:lnTo>
                    <a:lnTo>
                      <a:pt x="677" y="326"/>
                    </a:lnTo>
                    <a:lnTo>
                      <a:pt x="673" y="326"/>
                    </a:lnTo>
                    <a:lnTo>
                      <a:pt x="673" y="326"/>
                    </a:lnTo>
                    <a:lnTo>
                      <a:pt x="677" y="326"/>
                    </a:lnTo>
                    <a:lnTo>
                      <a:pt x="677" y="326"/>
                    </a:lnTo>
                    <a:lnTo>
                      <a:pt x="677" y="326"/>
                    </a:lnTo>
                    <a:lnTo>
                      <a:pt x="677" y="326"/>
                    </a:lnTo>
                    <a:lnTo>
                      <a:pt x="677" y="326"/>
                    </a:lnTo>
                    <a:lnTo>
                      <a:pt x="677" y="326"/>
                    </a:lnTo>
                    <a:lnTo>
                      <a:pt x="677" y="326"/>
                    </a:lnTo>
                    <a:lnTo>
                      <a:pt x="677" y="326"/>
                    </a:lnTo>
                    <a:lnTo>
                      <a:pt x="682" y="326"/>
                    </a:lnTo>
                    <a:lnTo>
                      <a:pt x="686" y="330"/>
                    </a:lnTo>
                    <a:lnTo>
                      <a:pt x="686" y="330"/>
                    </a:lnTo>
                    <a:lnTo>
                      <a:pt x="686" y="330"/>
                    </a:lnTo>
                    <a:lnTo>
                      <a:pt x="686" y="330"/>
                    </a:lnTo>
                    <a:lnTo>
                      <a:pt x="686" y="330"/>
                    </a:lnTo>
                    <a:lnTo>
                      <a:pt x="682" y="330"/>
                    </a:lnTo>
                    <a:lnTo>
                      <a:pt x="682" y="335"/>
                    </a:lnTo>
                    <a:lnTo>
                      <a:pt x="686" y="335"/>
                    </a:lnTo>
                    <a:lnTo>
                      <a:pt x="686" y="330"/>
                    </a:lnTo>
                    <a:lnTo>
                      <a:pt x="691" y="330"/>
                    </a:lnTo>
                    <a:lnTo>
                      <a:pt x="691" y="330"/>
                    </a:lnTo>
                    <a:lnTo>
                      <a:pt x="691" y="330"/>
                    </a:lnTo>
                    <a:lnTo>
                      <a:pt x="695" y="335"/>
                    </a:lnTo>
                    <a:lnTo>
                      <a:pt x="695" y="335"/>
                    </a:lnTo>
                    <a:lnTo>
                      <a:pt x="695" y="335"/>
                    </a:lnTo>
                    <a:lnTo>
                      <a:pt x="695" y="335"/>
                    </a:lnTo>
                    <a:lnTo>
                      <a:pt x="700" y="339"/>
                    </a:lnTo>
                    <a:lnTo>
                      <a:pt x="700" y="339"/>
                    </a:lnTo>
                    <a:lnTo>
                      <a:pt x="695" y="344"/>
                    </a:lnTo>
                    <a:lnTo>
                      <a:pt x="695" y="344"/>
                    </a:lnTo>
                    <a:lnTo>
                      <a:pt x="695" y="344"/>
                    </a:lnTo>
                    <a:lnTo>
                      <a:pt x="691" y="344"/>
                    </a:lnTo>
                    <a:lnTo>
                      <a:pt x="691" y="344"/>
                    </a:lnTo>
                    <a:lnTo>
                      <a:pt x="691" y="344"/>
                    </a:lnTo>
                    <a:lnTo>
                      <a:pt x="686" y="344"/>
                    </a:lnTo>
                    <a:lnTo>
                      <a:pt x="682" y="348"/>
                    </a:lnTo>
                    <a:lnTo>
                      <a:pt x="682" y="348"/>
                    </a:lnTo>
                    <a:lnTo>
                      <a:pt x="677" y="348"/>
                    </a:lnTo>
                    <a:lnTo>
                      <a:pt x="677" y="344"/>
                    </a:lnTo>
                    <a:lnTo>
                      <a:pt x="673" y="344"/>
                    </a:lnTo>
                    <a:lnTo>
                      <a:pt x="673" y="348"/>
                    </a:lnTo>
                    <a:lnTo>
                      <a:pt x="673" y="348"/>
                    </a:lnTo>
                    <a:lnTo>
                      <a:pt x="673" y="348"/>
                    </a:lnTo>
                    <a:lnTo>
                      <a:pt x="668" y="348"/>
                    </a:lnTo>
                    <a:lnTo>
                      <a:pt x="668" y="348"/>
                    </a:lnTo>
                    <a:lnTo>
                      <a:pt x="668" y="348"/>
                    </a:lnTo>
                    <a:lnTo>
                      <a:pt x="668" y="348"/>
                    </a:lnTo>
                    <a:lnTo>
                      <a:pt x="668" y="348"/>
                    </a:lnTo>
                    <a:lnTo>
                      <a:pt x="673" y="348"/>
                    </a:lnTo>
                    <a:lnTo>
                      <a:pt x="673" y="348"/>
                    </a:lnTo>
                    <a:lnTo>
                      <a:pt x="673" y="353"/>
                    </a:lnTo>
                    <a:lnTo>
                      <a:pt x="673" y="353"/>
                    </a:lnTo>
                    <a:lnTo>
                      <a:pt x="668" y="353"/>
                    </a:lnTo>
                    <a:lnTo>
                      <a:pt x="668" y="353"/>
                    </a:lnTo>
                    <a:lnTo>
                      <a:pt x="668" y="353"/>
                    </a:lnTo>
                    <a:lnTo>
                      <a:pt x="668" y="348"/>
                    </a:lnTo>
                    <a:lnTo>
                      <a:pt x="668" y="353"/>
                    </a:lnTo>
                    <a:lnTo>
                      <a:pt x="664" y="353"/>
                    </a:lnTo>
                    <a:lnTo>
                      <a:pt x="664" y="353"/>
                    </a:lnTo>
                    <a:lnTo>
                      <a:pt x="664" y="353"/>
                    </a:lnTo>
                    <a:lnTo>
                      <a:pt x="664" y="353"/>
                    </a:lnTo>
                    <a:lnTo>
                      <a:pt x="664" y="353"/>
                    </a:lnTo>
                    <a:lnTo>
                      <a:pt x="659" y="353"/>
                    </a:lnTo>
                    <a:lnTo>
                      <a:pt x="659" y="353"/>
                    </a:lnTo>
                    <a:lnTo>
                      <a:pt x="659" y="353"/>
                    </a:lnTo>
                    <a:lnTo>
                      <a:pt x="659" y="353"/>
                    </a:lnTo>
                    <a:lnTo>
                      <a:pt x="659" y="357"/>
                    </a:lnTo>
                    <a:lnTo>
                      <a:pt x="659" y="357"/>
                    </a:lnTo>
                    <a:lnTo>
                      <a:pt x="659" y="357"/>
                    </a:lnTo>
                    <a:lnTo>
                      <a:pt x="659" y="357"/>
                    </a:lnTo>
                    <a:lnTo>
                      <a:pt x="655" y="357"/>
                    </a:lnTo>
                    <a:lnTo>
                      <a:pt x="655" y="357"/>
                    </a:lnTo>
                    <a:lnTo>
                      <a:pt x="655" y="357"/>
                    </a:lnTo>
                    <a:lnTo>
                      <a:pt x="655" y="353"/>
                    </a:lnTo>
                    <a:lnTo>
                      <a:pt x="655" y="353"/>
                    </a:lnTo>
                    <a:lnTo>
                      <a:pt x="655" y="353"/>
                    </a:lnTo>
                    <a:lnTo>
                      <a:pt x="655" y="357"/>
                    </a:lnTo>
                    <a:lnTo>
                      <a:pt x="655" y="357"/>
                    </a:lnTo>
                    <a:lnTo>
                      <a:pt x="655" y="357"/>
                    </a:lnTo>
                    <a:lnTo>
                      <a:pt x="650" y="357"/>
                    </a:lnTo>
                    <a:lnTo>
                      <a:pt x="650" y="357"/>
                    </a:lnTo>
                    <a:lnTo>
                      <a:pt x="650" y="357"/>
                    </a:lnTo>
                    <a:lnTo>
                      <a:pt x="650" y="357"/>
                    </a:lnTo>
                    <a:lnTo>
                      <a:pt x="650" y="357"/>
                    </a:lnTo>
                    <a:lnTo>
                      <a:pt x="646" y="362"/>
                    </a:lnTo>
                    <a:lnTo>
                      <a:pt x="646" y="362"/>
                    </a:lnTo>
                    <a:lnTo>
                      <a:pt x="646" y="362"/>
                    </a:lnTo>
                    <a:lnTo>
                      <a:pt x="646" y="362"/>
                    </a:lnTo>
                    <a:lnTo>
                      <a:pt x="646" y="362"/>
                    </a:lnTo>
                    <a:lnTo>
                      <a:pt x="646" y="362"/>
                    </a:lnTo>
                    <a:lnTo>
                      <a:pt x="646" y="362"/>
                    </a:lnTo>
                    <a:lnTo>
                      <a:pt x="641" y="362"/>
                    </a:lnTo>
                    <a:lnTo>
                      <a:pt x="641" y="362"/>
                    </a:lnTo>
                    <a:lnTo>
                      <a:pt x="641" y="362"/>
                    </a:lnTo>
                    <a:lnTo>
                      <a:pt x="641" y="362"/>
                    </a:lnTo>
                    <a:lnTo>
                      <a:pt x="641" y="366"/>
                    </a:lnTo>
                    <a:lnTo>
                      <a:pt x="641" y="366"/>
                    </a:lnTo>
                    <a:lnTo>
                      <a:pt x="641" y="366"/>
                    </a:lnTo>
                    <a:lnTo>
                      <a:pt x="641" y="366"/>
                    </a:lnTo>
                    <a:lnTo>
                      <a:pt x="632" y="366"/>
                    </a:lnTo>
                    <a:lnTo>
                      <a:pt x="628" y="371"/>
                    </a:lnTo>
                    <a:lnTo>
                      <a:pt x="628" y="371"/>
                    </a:lnTo>
                    <a:lnTo>
                      <a:pt x="628" y="371"/>
                    </a:lnTo>
                    <a:lnTo>
                      <a:pt x="628" y="371"/>
                    </a:lnTo>
                    <a:lnTo>
                      <a:pt x="628" y="371"/>
                    </a:lnTo>
                    <a:lnTo>
                      <a:pt x="623" y="371"/>
                    </a:lnTo>
                    <a:lnTo>
                      <a:pt x="623" y="371"/>
                    </a:lnTo>
                    <a:lnTo>
                      <a:pt x="623" y="371"/>
                    </a:lnTo>
                    <a:lnTo>
                      <a:pt x="623" y="375"/>
                    </a:lnTo>
                    <a:lnTo>
                      <a:pt x="623" y="375"/>
                    </a:lnTo>
                    <a:lnTo>
                      <a:pt x="618" y="375"/>
                    </a:lnTo>
                    <a:lnTo>
                      <a:pt x="614" y="380"/>
                    </a:lnTo>
                    <a:lnTo>
                      <a:pt x="609" y="384"/>
                    </a:lnTo>
                    <a:lnTo>
                      <a:pt x="609" y="384"/>
                    </a:lnTo>
                    <a:lnTo>
                      <a:pt x="605" y="384"/>
                    </a:lnTo>
                    <a:lnTo>
                      <a:pt x="605" y="384"/>
                    </a:lnTo>
                    <a:lnTo>
                      <a:pt x="605" y="384"/>
                    </a:lnTo>
                    <a:lnTo>
                      <a:pt x="605" y="389"/>
                    </a:lnTo>
                    <a:lnTo>
                      <a:pt x="605" y="389"/>
                    </a:lnTo>
                    <a:lnTo>
                      <a:pt x="605" y="389"/>
                    </a:lnTo>
                    <a:lnTo>
                      <a:pt x="600" y="389"/>
                    </a:lnTo>
                    <a:lnTo>
                      <a:pt x="596" y="393"/>
                    </a:lnTo>
                    <a:lnTo>
                      <a:pt x="591" y="398"/>
                    </a:lnTo>
                    <a:lnTo>
                      <a:pt x="587" y="407"/>
                    </a:lnTo>
                    <a:lnTo>
                      <a:pt x="582" y="407"/>
                    </a:lnTo>
                    <a:lnTo>
                      <a:pt x="582" y="411"/>
                    </a:lnTo>
                    <a:lnTo>
                      <a:pt x="578" y="411"/>
                    </a:lnTo>
                    <a:lnTo>
                      <a:pt x="578" y="411"/>
                    </a:lnTo>
                    <a:lnTo>
                      <a:pt x="578" y="411"/>
                    </a:lnTo>
                    <a:lnTo>
                      <a:pt x="578" y="411"/>
                    </a:lnTo>
                    <a:lnTo>
                      <a:pt x="578" y="416"/>
                    </a:lnTo>
                    <a:lnTo>
                      <a:pt x="578" y="416"/>
                    </a:lnTo>
                    <a:lnTo>
                      <a:pt x="578" y="416"/>
                    </a:lnTo>
                    <a:lnTo>
                      <a:pt x="578" y="416"/>
                    </a:lnTo>
                    <a:lnTo>
                      <a:pt x="578" y="416"/>
                    </a:lnTo>
                    <a:lnTo>
                      <a:pt x="578" y="416"/>
                    </a:lnTo>
                    <a:lnTo>
                      <a:pt x="578" y="421"/>
                    </a:lnTo>
                    <a:lnTo>
                      <a:pt x="578" y="421"/>
                    </a:lnTo>
                    <a:lnTo>
                      <a:pt x="578" y="421"/>
                    </a:lnTo>
                    <a:lnTo>
                      <a:pt x="573" y="425"/>
                    </a:lnTo>
                    <a:lnTo>
                      <a:pt x="573" y="430"/>
                    </a:lnTo>
                    <a:lnTo>
                      <a:pt x="573" y="425"/>
                    </a:lnTo>
                    <a:lnTo>
                      <a:pt x="578" y="421"/>
                    </a:lnTo>
                    <a:lnTo>
                      <a:pt x="582" y="421"/>
                    </a:lnTo>
                    <a:lnTo>
                      <a:pt x="582" y="421"/>
                    </a:lnTo>
                    <a:lnTo>
                      <a:pt x="587" y="421"/>
                    </a:lnTo>
                    <a:lnTo>
                      <a:pt x="591" y="421"/>
                    </a:lnTo>
                    <a:lnTo>
                      <a:pt x="591" y="421"/>
                    </a:lnTo>
                    <a:lnTo>
                      <a:pt x="591" y="421"/>
                    </a:lnTo>
                    <a:lnTo>
                      <a:pt x="596" y="421"/>
                    </a:lnTo>
                    <a:lnTo>
                      <a:pt x="591" y="421"/>
                    </a:lnTo>
                    <a:lnTo>
                      <a:pt x="591" y="425"/>
                    </a:lnTo>
                    <a:lnTo>
                      <a:pt x="591" y="425"/>
                    </a:lnTo>
                    <a:lnTo>
                      <a:pt x="587" y="430"/>
                    </a:lnTo>
                    <a:lnTo>
                      <a:pt x="587" y="434"/>
                    </a:lnTo>
                    <a:lnTo>
                      <a:pt x="587" y="439"/>
                    </a:lnTo>
                    <a:lnTo>
                      <a:pt x="587" y="439"/>
                    </a:lnTo>
                    <a:lnTo>
                      <a:pt x="582" y="443"/>
                    </a:lnTo>
                    <a:lnTo>
                      <a:pt x="582" y="448"/>
                    </a:lnTo>
                    <a:lnTo>
                      <a:pt x="582" y="448"/>
                    </a:lnTo>
                    <a:lnTo>
                      <a:pt x="582" y="448"/>
                    </a:lnTo>
                    <a:lnTo>
                      <a:pt x="578" y="448"/>
                    </a:lnTo>
                    <a:lnTo>
                      <a:pt x="578" y="452"/>
                    </a:lnTo>
                    <a:lnTo>
                      <a:pt x="573" y="452"/>
                    </a:lnTo>
                    <a:lnTo>
                      <a:pt x="573" y="452"/>
                    </a:lnTo>
                    <a:lnTo>
                      <a:pt x="573" y="452"/>
                    </a:lnTo>
                    <a:lnTo>
                      <a:pt x="569" y="452"/>
                    </a:lnTo>
                    <a:lnTo>
                      <a:pt x="569" y="457"/>
                    </a:lnTo>
                    <a:lnTo>
                      <a:pt x="573" y="452"/>
                    </a:lnTo>
                    <a:lnTo>
                      <a:pt x="573" y="452"/>
                    </a:lnTo>
                    <a:lnTo>
                      <a:pt x="578" y="452"/>
                    </a:lnTo>
                    <a:lnTo>
                      <a:pt x="578" y="452"/>
                    </a:lnTo>
                    <a:lnTo>
                      <a:pt x="578" y="452"/>
                    </a:lnTo>
                    <a:lnTo>
                      <a:pt x="578" y="452"/>
                    </a:lnTo>
                    <a:lnTo>
                      <a:pt x="578" y="452"/>
                    </a:lnTo>
                    <a:lnTo>
                      <a:pt x="578" y="452"/>
                    </a:lnTo>
                    <a:lnTo>
                      <a:pt x="578" y="452"/>
                    </a:lnTo>
                    <a:lnTo>
                      <a:pt x="582" y="452"/>
                    </a:lnTo>
                    <a:lnTo>
                      <a:pt x="596" y="452"/>
                    </a:lnTo>
                    <a:lnTo>
                      <a:pt x="600" y="452"/>
                    </a:lnTo>
                    <a:lnTo>
                      <a:pt x="605" y="452"/>
                    </a:lnTo>
                    <a:lnTo>
                      <a:pt x="605" y="452"/>
                    </a:lnTo>
                    <a:lnTo>
                      <a:pt x="609" y="457"/>
                    </a:lnTo>
                    <a:lnTo>
                      <a:pt x="609" y="457"/>
                    </a:lnTo>
                    <a:lnTo>
                      <a:pt x="614" y="457"/>
                    </a:lnTo>
                    <a:lnTo>
                      <a:pt x="614" y="461"/>
                    </a:lnTo>
                    <a:lnTo>
                      <a:pt x="618" y="461"/>
                    </a:lnTo>
                    <a:lnTo>
                      <a:pt x="618" y="461"/>
                    </a:lnTo>
                    <a:lnTo>
                      <a:pt x="618" y="461"/>
                    </a:lnTo>
                    <a:lnTo>
                      <a:pt x="623" y="466"/>
                    </a:lnTo>
                    <a:lnTo>
                      <a:pt x="623" y="466"/>
                    </a:lnTo>
                    <a:lnTo>
                      <a:pt x="623" y="466"/>
                    </a:lnTo>
                    <a:lnTo>
                      <a:pt x="623" y="470"/>
                    </a:lnTo>
                    <a:lnTo>
                      <a:pt x="623" y="475"/>
                    </a:lnTo>
                    <a:lnTo>
                      <a:pt x="628" y="475"/>
                    </a:lnTo>
                    <a:lnTo>
                      <a:pt x="628" y="479"/>
                    </a:lnTo>
                    <a:lnTo>
                      <a:pt x="632" y="479"/>
                    </a:lnTo>
                    <a:lnTo>
                      <a:pt x="637" y="484"/>
                    </a:lnTo>
                    <a:lnTo>
                      <a:pt x="641" y="484"/>
                    </a:lnTo>
                    <a:lnTo>
                      <a:pt x="641" y="484"/>
                    </a:lnTo>
                    <a:lnTo>
                      <a:pt x="641" y="484"/>
                    </a:lnTo>
                    <a:lnTo>
                      <a:pt x="646" y="488"/>
                    </a:lnTo>
                    <a:lnTo>
                      <a:pt x="646" y="488"/>
                    </a:lnTo>
                    <a:lnTo>
                      <a:pt x="646" y="488"/>
                    </a:lnTo>
                    <a:lnTo>
                      <a:pt x="646" y="488"/>
                    </a:lnTo>
                    <a:lnTo>
                      <a:pt x="646" y="493"/>
                    </a:lnTo>
                    <a:lnTo>
                      <a:pt x="646" y="493"/>
                    </a:lnTo>
                    <a:lnTo>
                      <a:pt x="646" y="493"/>
                    </a:lnTo>
                    <a:lnTo>
                      <a:pt x="641" y="497"/>
                    </a:lnTo>
                    <a:lnTo>
                      <a:pt x="641" y="497"/>
                    </a:lnTo>
                    <a:lnTo>
                      <a:pt x="646" y="493"/>
                    </a:lnTo>
                    <a:lnTo>
                      <a:pt x="646" y="493"/>
                    </a:lnTo>
                    <a:lnTo>
                      <a:pt x="646" y="493"/>
                    </a:lnTo>
                    <a:lnTo>
                      <a:pt x="650" y="493"/>
                    </a:lnTo>
                    <a:lnTo>
                      <a:pt x="650" y="493"/>
                    </a:lnTo>
                    <a:lnTo>
                      <a:pt x="655" y="493"/>
                    </a:lnTo>
                    <a:lnTo>
                      <a:pt x="655" y="493"/>
                    </a:lnTo>
                    <a:lnTo>
                      <a:pt x="659" y="493"/>
                    </a:lnTo>
                    <a:lnTo>
                      <a:pt x="659" y="493"/>
                    </a:lnTo>
                    <a:lnTo>
                      <a:pt x="659" y="493"/>
                    </a:lnTo>
                    <a:lnTo>
                      <a:pt x="664" y="493"/>
                    </a:lnTo>
                    <a:lnTo>
                      <a:pt x="664" y="493"/>
                    </a:lnTo>
                    <a:lnTo>
                      <a:pt x="664" y="493"/>
                    </a:lnTo>
                    <a:lnTo>
                      <a:pt x="668" y="493"/>
                    </a:lnTo>
                    <a:lnTo>
                      <a:pt x="673" y="497"/>
                    </a:lnTo>
                    <a:lnTo>
                      <a:pt x="673" y="497"/>
                    </a:lnTo>
                    <a:lnTo>
                      <a:pt x="673" y="497"/>
                    </a:lnTo>
                    <a:lnTo>
                      <a:pt x="673" y="497"/>
                    </a:lnTo>
                    <a:lnTo>
                      <a:pt x="677" y="497"/>
                    </a:lnTo>
                    <a:lnTo>
                      <a:pt x="677" y="497"/>
                    </a:lnTo>
                    <a:lnTo>
                      <a:pt x="677" y="497"/>
                    </a:lnTo>
                    <a:lnTo>
                      <a:pt x="682" y="502"/>
                    </a:lnTo>
                    <a:lnTo>
                      <a:pt x="682" y="502"/>
                    </a:lnTo>
                    <a:lnTo>
                      <a:pt x="677" y="502"/>
                    </a:lnTo>
                    <a:lnTo>
                      <a:pt x="677" y="506"/>
                    </a:lnTo>
                    <a:lnTo>
                      <a:pt x="673" y="511"/>
                    </a:lnTo>
                    <a:lnTo>
                      <a:pt x="668" y="511"/>
                    </a:lnTo>
                    <a:lnTo>
                      <a:pt x="668" y="515"/>
                    </a:lnTo>
                    <a:lnTo>
                      <a:pt x="668" y="515"/>
                    </a:lnTo>
                    <a:lnTo>
                      <a:pt x="668" y="520"/>
                    </a:lnTo>
                    <a:lnTo>
                      <a:pt x="668" y="520"/>
                    </a:lnTo>
                    <a:lnTo>
                      <a:pt x="668" y="520"/>
                    </a:lnTo>
                    <a:lnTo>
                      <a:pt x="668" y="525"/>
                    </a:lnTo>
                    <a:lnTo>
                      <a:pt x="664" y="525"/>
                    </a:lnTo>
                    <a:lnTo>
                      <a:pt x="664" y="529"/>
                    </a:lnTo>
                    <a:lnTo>
                      <a:pt x="664" y="529"/>
                    </a:lnTo>
                    <a:lnTo>
                      <a:pt x="659" y="534"/>
                    </a:lnTo>
                    <a:lnTo>
                      <a:pt x="659" y="534"/>
                    </a:lnTo>
                    <a:lnTo>
                      <a:pt x="659" y="534"/>
                    </a:lnTo>
                    <a:lnTo>
                      <a:pt x="659" y="534"/>
                    </a:lnTo>
                    <a:lnTo>
                      <a:pt x="655" y="538"/>
                    </a:lnTo>
                    <a:lnTo>
                      <a:pt x="655" y="538"/>
                    </a:lnTo>
                    <a:lnTo>
                      <a:pt x="655" y="538"/>
                    </a:lnTo>
                    <a:lnTo>
                      <a:pt x="655" y="538"/>
                    </a:lnTo>
                    <a:lnTo>
                      <a:pt x="655" y="543"/>
                    </a:lnTo>
                    <a:lnTo>
                      <a:pt x="655" y="543"/>
                    </a:lnTo>
                    <a:lnTo>
                      <a:pt x="655" y="547"/>
                    </a:lnTo>
                    <a:lnTo>
                      <a:pt x="655" y="547"/>
                    </a:lnTo>
                    <a:lnTo>
                      <a:pt x="659" y="552"/>
                    </a:lnTo>
                    <a:lnTo>
                      <a:pt x="655" y="552"/>
                    </a:lnTo>
                    <a:lnTo>
                      <a:pt x="655" y="552"/>
                    </a:lnTo>
                    <a:lnTo>
                      <a:pt x="655" y="552"/>
                    </a:lnTo>
                    <a:lnTo>
                      <a:pt x="655" y="552"/>
                    </a:lnTo>
                    <a:lnTo>
                      <a:pt x="650" y="552"/>
                    </a:lnTo>
                    <a:lnTo>
                      <a:pt x="650" y="556"/>
                    </a:lnTo>
                    <a:lnTo>
                      <a:pt x="655" y="552"/>
                    </a:lnTo>
                    <a:lnTo>
                      <a:pt x="655" y="552"/>
                    </a:lnTo>
                    <a:lnTo>
                      <a:pt x="655" y="556"/>
                    </a:lnTo>
                    <a:lnTo>
                      <a:pt x="655" y="556"/>
                    </a:lnTo>
                    <a:lnTo>
                      <a:pt x="659" y="556"/>
                    </a:lnTo>
                    <a:lnTo>
                      <a:pt x="659" y="556"/>
                    </a:lnTo>
                    <a:lnTo>
                      <a:pt x="659" y="561"/>
                    </a:lnTo>
                    <a:lnTo>
                      <a:pt x="664" y="561"/>
                    </a:lnTo>
                    <a:lnTo>
                      <a:pt x="664" y="565"/>
                    </a:lnTo>
                    <a:lnTo>
                      <a:pt x="664" y="565"/>
                    </a:lnTo>
                    <a:lnTo>
                      <a:pt x="659" y="570"/>
                    </a:lnTo>
                    <a:lnTo>
                      <a:pt x="659" y="570"/>
                    </a:lnTo>
                    <a:lnTo>
                      <a:pt x="659" y="570"/>
                    </a:lnTo>
                    <a:lnTo>
                      <a:pt x="659" y="570"/>
                    </a:lnTo>
                    <a:lnTo>
                      <a:pt x="655" y="574"/>
                    </a:lnTo>
                    <a:lnTo>
                      <a:pt x="650" y="574"/>
                    </a:lnTo>
                    <a:lnTo>
                      <a:pt x="655" y="574"/>
                    </a:lnTo>
                    <a:lnTo>
                      <a:pt x="655" y="574"/>
                    </a:lnTo>
                    <a:lnTo>
                      <a:pt x="659" y="574"/>
                    </a:lnTo>
                    <a:lnTo>
                      <a:pt x="659" y="574"/>
                    </a:lnTo>
                    <a:lnTo>
                      <a:pt x="664" y="574"/>
                    </a:lnTo>
                    <a:lnTo>
                      <a:pt x="664" y="574"/>
                    </a:lnTo>
                    <a:lnTo>
                      <a:pt x="664" y="574"/>
                    </a:lnTo>
                    <a:lnTo>
                      <a:pt x="668" y="574"/>
                    </a:lnTo>
                    <a:lnTo>
                      <a:pt x="668" y="579"/>
                    </a:lnTo>
                    <a:lnTo>
                      <a:pt x="668" y="583"/>
                    </a:lnTo>
                    <a:lnTo>
                      <a:pt x="668" y="583"/>
                    </a:lnTo>
                    <a:lnTo>
                      <a:pt x="668" y="583"/>
                    </a:lnTo>
                    <a:lnTo>
                      <a:pt x="668" y="579"/>
                    </a:lnTo>
                    <a:lnTo>
                      <a:pt x="668" y="579"/>
                    </a:lnTo>
                    <a:lnTo>
                      <a:pt x="668" y="579"/>
                    </a:lnTo>
                    <a:lnTo>
                      <a:pt x="668" y="574"/>
                    </a:lnTo>
                    <a:lnTo>
                      <a:pt x="668" y="574"/>
                    </a:lnTo>
                    <a:lnTo>
                      <a:pt x="668" y="574"/>
                    </a:lnTo>
                    <a:lnTo>
                      <a:pt x="668" y="574"/>
                    </a:lnTo>
                    <a:lnTo>
                      <a:pt x="673" y="570"/>
                    </a:lnTo>
                    <a:lnTo>
                      <a:pt x="673" y="570"/>
                    </a:lnTo>
                    <a:lnTo>
                      <a:pt x="673" y="570"/>
                    </a:lnTo>
                    <a:lnTo>
                      <a:pt x="673" y="570"/>
                    </a:lnTo>
                    <a:lnTo>
                      <a:pt x="677" y="570"/>
                    </a:lnTo>
                    <a:lnTo>
                      <a:pt x="677" y="565"/>
                    </a:lnTo>
                    <a:lnTo>
                      <a:pt x="677" y="570"/>
                    </a:lnTo>
                    <a:lnTo>
                      <a:pt x="677" y="570"/>
                    </a:lnTo>
                    <a:lnTo>
                      <a:pt x="677" y="570"/>
                    </a:lnTo>
                    <a:lnTo>
                      <a:pt x="682" y="570"/>
                    </a:lnTo>
                    <a:lnTo>
                      <a:pt x="682" y="570"/>
                    </a:lnTo>
                    <a:lnTo>
                      <a:pt x="682" y="570"/>
                    </a:lnTo>
                    <a:lnTo>
                      <a:pt x="682" y="570"/>
                    </a:lnTo>
                    <a:lnTo>
                      <a:pt x="682" y="574"/>
                    </a:lnTo>
                    <a:lnTo>
                      <a:pt x="682" y="574"/>
                    </a:lnTo>
                    <a:lnTo>
                      <a:pt x="677" y="574"/>
                    </a:lnTo>
                    <a:lnTo>
                      <a:pt x="682" y="574"/>
                    </a:lnTo>
                    <a:lnTo>
                      <a:pt x="682" y="574"/>
                    </a:lnTo>
                    <a:lnTo>
                      <a:pt x="682" y="570"/>
                    </a:lnTo>
                    <a:lnTo>
                      <a:pt x="686" y="570"/>
                    </a:lnTo>
                    <a:lnTo>
                      <a:pt x="686" y="570"/>
                    </a:lnTo>
                    <a:lnTo>
                      <a:pt x="686" y="570"/>
                    </a:lnTo>
                    <a:lnTo>
                      <a:pt x="686" y="565"/>
                    </a:lnTo>
                    <a:lnTo>
                      <a:pt x="686" y="565"/>
                    </a:lnTo>
                    <a:lnTo>
                      <a:pt x="686" y="565"/>
                    </a:lnTo>
                    <a:lnTo>
                      <a:pt x="686" y="565"/>
                    </a:lnTo>
                    <a:lnTo>
                      <a:pt x="686" y="561"/>
                    </a:lnTo>
                    <a:lnTo>
                      <a:pt x="691" y="561"/>
                    </a:lnTo>
                    <a:lnTo>
                      <a:pt x="691" y="561"/>
                    </a:lnTo>
                    <a:lnTo>
                      <a:pt x="695" y="556"/>
                    </a:lnTo>
                    <a:lnTo>
                      <a:pt x="695" y="556"/>
                    </a:lnTo>
                    <a:lnTo>
                      <a:pt x="695" y="556"/>
                    </a:lnTo>
                    <a:lnTo>
                      <a:pt x="700" y="556"/>
                    </a:lnTo>
                    <a:lnTo>
                      <a:pt x="695" y="556"/>
                    </a:lnTo>
                    <a:lnTo>
                      <a:pt x="700" y="556"/>
                    </a:lnTo>
                    <a:lnTo>
                      <a:pt x="700" y="552"/>
                    </a:lnTo>
                    <a:lnTo>
                      <a:pt x="700" y="552"/>
                    </a:lnTo>
                    <a:lnTo>
                      <a:pt x="700" y="552"/>
                    </a:lnTo>
                    <a:lnTo>
                      <a:pt x="700" y="547"/>
                    </a:lnTo>
                    <a:lnTo>
                      <a:pt x="700" y="547"/>
                    </a:lnTo>
                    <a:lnTo>
                      <a:pt x="700" y="547"/>
                    </a:lnTo>
                    <a:lnTo>
                      <a:pt x="700" y="547"/>
                    </a:lnTo>
                    <a:lnTo>
                      <a:pt x="700" y="543"/>
                    </a:lnTo>
                    <a:lnTo>
                      <a:pt x="700" y="543"/>
                    </a:lnTo>
                    <a:lnTo>
                      <a:pt x="700" y="543"/>
                    </a:lnTo>
                    <a:lnTo>
                      <a:pt x="700" y="543"/>
                    </a:lnTo>
                    <a:lnTo>
                      <a:pt x="704" y="538"/>
                    </a:lnTo>
                    <a:lnTo>
                      <a:pt x="704" y="534"/>
                    </a:lnTo>
                    <a:lnTo>
                      <a:pt x="704" y="529"/>
                    </a:lnTo>
                    <a:lnTo>
                      <a:pt x="704" y="529"/>
                    </a:lnTo>
                    <a:lnTo>
                      <a:pt x="704" y="529"/>
                    </a:lnTo>
                    <a:lnTo>
                      <a:pt x="709" y="529"/>
                    </a:lnTo>
                    <a:lnTo>
                      <a:pt x="709" y="525"/>
                    </a:lnTo>
                    <a:lnTo>
                      <a:pt x="709" y="525"/>
                    </a:lnTo>
                    <a:lnTo>
                      <a:pt x="709" y="525"/>
                    </a:lnTo>
                    <a:lnTo>
                      <a:pt x="709" y="525"/>
                    </a:lnTo>
                    <a:lnTo>
                      <a:pt x="709" y="525"/>
                    </a:lnTo>
                    <a:lnTo>
                      <a:pt x="709" y="525"/>
                    </a:lnTo>
                    <a:lnTo>
                      <a:pt x="709" y="525"/>
                    </a:lnTo>
                    <a:lnTo>
                      <a:pt x="713" y="525"/>
                    </a:lnTo>
                    <a:lnTo>
                      <a:pt x="713" y="525"/>
                    </a:lnTo>
                    <a:lnTo>
                      <a:pt x="713" y="520"/>
                    </a:lnTo>
                    <a:lnTo>
                      <a:pt x="709" y="520"/>
                    </a:lnTo>
                    <a:lnTo>
                      <a:pt x="709" y="520"/>
                    </a:lnTo>
                    <a:lnTo>
                      <a:pt x="713" y="520"/>
                    </a:lnTo>
                    <a:lnTo>
                      <a:pt x="713" y="520"/>
                    </a:lnTo>
                    <a:lnTo>
                      <a:pt x="709" y="520"/>
                    </a:lnTo>
                    <a:lnTo>
                      <a:pt x="709" y="520"/>
                    </a:lnTo>
                    <a:lnTo>
                      <a:pt x="709" y="515"/>
                    </a:lnTo>
                    <a:lnTo>
                      <a:pt x="709" y="515"/>
                    </a:lnTo>
                    <a:lnTo>
                      <a:pt x="709" y="515"/>
                    </a:lnTo>
                    <a:lnTo>
                      <a:pt x="709" y="511"/>
                    </a:lnTo>
                    <a:lnTo>
                      <a:pt x="709" y="511"/>
                    </a:lnTo>
                    <a:lnTo>
                      <a:pt x="709" y="511"/>
                    </a:lnTo>
                    <a:lnTo>
                      <a:pt x="709" y="511"/>
                    </a:lnTo>
                    <a:lnTo>
                      <a:pt x="709" y="511"/>
                    </a:lnTo>
                    <a:lnTo>
                      <a:pt x="709" y="511"/>
                    </a:lnTo>
                    <a:lnTo>
                      <a:pt x="713" y="511"/>
                    </a:lnTo>
                    <a:lnTo>
                      <a:pt x="722" y="506"/>
                    </a:lnTo>
                    <a:lnTo>
                      <a:pt x="727" y="506"/>
                    </a:lnTo>
                    <a:lnTo>
                      <a:pt x="731" y="506"/>
                    </a:lnTo>
                    <a:lnTo>
                      <a:pt x="736" y="502"/>
                    </a:lnTo>
                    <a:lnTo>
                      <a:pt x="736" y="502"/>
                    </a:lnTo>
                    <a:lnTo>
                      <a:pt x="740" y="502"/>
                    </a:lnTo>
                    <a:lnTo>
                      <a:pt x="745" y="502"/>
                    </a:lnTo>
                    <a:lnTo>
                      <a:pt x="745" y="497"/>
                    </a:lnTo>
                    <a:lnTo>
                      <a:pt x="754" y="493"/>
                    </a:lnTo>
                    <a:lnTo>
                      <a:pt x="759" y="493"/>
                    </a:lnTo>
                    <a:lnTo>
                      <a:pt x="759" y="493"/>
                    </a:lnTo>
                    <a:lnTo>
                      <a:pt x="763" y="488"/>
                    </a:lnTo>
                    <a:lnTo>
                      <a:pt x="768" y="488"/>
                    </a:lnTo>
                    <a:lnTo>
                      <a:pt x="768" y="484"/>
                    </a:lnTo>
                    <a:lnTo>
                      <a:pt x="772" y="484"/>
                    </a:lnTo>
                    <a:lnTo>
                      <a:pt x="772" y="479"/>
                    </a:lnTo>
                    <a:lnTo>
                      <a:pt x="777" y="479"/>
                    </a:lnTo>
                    <a:lnTo>
                      <a:pt x="777" y="475"/>
                    </a:lnTo>
                    <a:lnTo>
                      <a:pt x="781" y="470"/>
                    </a:lnTo>
                    <a:lnTo>
                      <a:pt x="781" y="466"/>
                    </a:lnTo>
                    <a:lnTo>
                      <a:pt x="786" y="466"/>
                    </a:lnTo>
                    <a:lnTo>
                      <a:pt x="786" y="461"/>
                    </a:lnTo>
                    <a:lnTo>
                      <a:pt x="786" y="457"/>
                    </a:lnTo>
                    <a:lnTo>
                      <a:pt x="786" y="457"/>
                    </a:lnTo>
                    <a:lnTo>
                      <a:pt x="786" y="452"/>
                    </a:lnTo>
                    <a:lnTo>
                      <a:pt x="786" y="448"/>
                    </a:lnTo>
                    <a:lnTo>
                      <a:pt x="786" y="448"/>
                    </a:lnTo>
                    <a:lnTo>
                      <a:pt x="786" y="443"/>
                    </a:lnTo>
                    <a:lnTo>
                      <a:pt x="781" y="443"/>
                    </a:lnTo>
                    <a:lnTo>
                      <a:pt x="781" y="443"/>
                    </a:lnTo>
                    <a:lnTo>
                      <a:pt x="781" y="443"/>
                    </a:lnTo>
                    <a:lnTo>
                      <a:pt x="777" y="439"/>
                    </a:lnTo>
                    <a:lnTo>
                      <a:pt x="777" y="439"/>
                    </a:lnTo>
                    <a:lnTo>
                      <a:pt x="777" y="434"/>
                    </a:lnTo>
                    <a:lnTo>
                      <a:pt x="777" y="434"/>
                    </a:lnTo>
                    <a:lnTo>
                      <a:pt x="781" y="434"/>
                    </a:lnTo>
                    <a:lnTo>
                      <a:pt x="781" y="434"/>
                    </a:lnTo>
                    <a:lnTo>
                      <a:pt x="781" y="434"/>
                    </a:lnTo>
                    <a:lnTo>
                      <a:pt x="781" y="430"/>
                    </a:lnTo>
                    <a:lnTo>
                      <a:pt x="786" y="430"/>
                    </a:lnTo>
                    <a:lnTo>
                      <a:pt x="790" y="430"/>
                    </a:lnTo>
                    <a:lnTo>
                      <a:pt x="790" y="425"/>
                    </a:lnTo>
                    <a:lnTo>
                      <a:pt x="790" y="425"/>
                    </a:lnTo>
                    <a:lnTo>
                      <a:pt x="795" y="425"/>
                    </a:lnTo>
                    <a:lnTo>
                      <a:pt x="795" y="425"/>
                    </a:lnTo>
                    <a:lnTo>
                      <a:pt x="799" y="421"/>
                    </a:lnTo>
                    <a:lnTo>
                      <a:pt x="795" y="421"/>
                    </a:lnTo>
                    <a:lnTo>
                      <a:pt x="799" y="421"/>
                    </a:lnTo>
                    <a:lnTo>
                      <a:pt x="799" y="421"/>
                    </a:lnTo>
                    <a:lnTo>
                      <a:pt x="799" y="421"/>
                    </a:lnTo>
                    <a:lnTo>
                      <a:pt x="799" y="416"/>
                    </a:lnTo>
                    <a:lnTo>
                      <a:pt x="799" y="416"/>
                    </a:lnTo>
                    <a:lnTo>
                      <a:pt x="804" y="416"/>
                    </a:lnTo>
                    <a:lnTo>
                      <a:pt x="804" y="421"/>
                    </a:lnTo>
                    <a:lnTo>
                      <a:pt x="804" y="421"/>
                    </a:lnTo>
                    <a:lnTo>
                      <a:pt x="804" y="421"/>
                    </a:lnTo>
                    <a:lnTo>
                      <a:pt x="804" y="416"/>
                    </a:lnTo>
                    <a:lnTo>
                      <a:pt x="804" y="416"/>
                    </a:lnTo>
                    <a:lnTo>
                      <a:pt x="808" y="416"/>
                    </a:lnTo>
                    <a:lnTo>
                      <a:pt x="808" y="416"/>
                    </a:lnTo>
                    <a:lnTo>
                      <a:pt x="808" y="416"/>
                    </a:lnTo>
                    <a:lnTo>
                      <a:pt x="808" y="411"/>
                    </a:lnTo>
                    <a:lnTo>
                      <a:pt x="813" y="411"/>
                    </a:lnTo>
                    <a:lnTo>
                      <a:pt x="813" y="411"/>
                    </a:lnTo>
                    <a:lnTo>
                      <a:pt x="808" y="411"/>
                    </a:lnTo>
                    <a:lnTo>
                      <a:pt x="808" y="411"/>
                    </a:lnTo>
                    <a:lnTo>
                      <a:pt x="808" y="411"/>
                    </a:lnTo>
                    <a:lnTo>
                      <a:pt x="813" y="411"/>
                    </a:lnTo>
                    <a:lnTo>
                      <a:pt x="813" y="411"/>
                    </a:lnTo>
                    <a:lnTo>
                      <a:pt x="813" y="407"/>
                    </a:lnTo>
                    <a:lnTo>
                      <a:pt x="813" y="402"/>
                    </a:lnTo>
                    <a:lnTo>
                      <a:pt x="813" y="402"/>
                    </a:lnTo>
                    <a:lnTo>
                      <a:pt x="817" y="402"/>
                    </a:lnTo>
                    <a:lnTo>
                      <a:pt x="817" y="402"/>
                    </a:lnTo>
                    <a:lnTo>
                      <a:pt x="813" y="402"/>
                    </a:lnTo>
                    <a:lnTo>
                      <a:pt x="813" y="402"/>
                    </a:lnTo>
                    <a:lnTo>
                      <a:pt x="813" y="398"/>
                    </a:lnTo>
                    <a:lnTo>
                      <a:pt x="813" y="398"/>
                    </a:lnTo>
                    <a:lnTo>
                      <a:pt x="817" y="398"/>
                    </a:lnTo>
                    <a:lnTo>
                      <a:pt x="817" y="398"/>
                    </a:lnTo>
                    <a:lnTo>
                      <a:pt x="817" y="398"/>
                    </a:lnTo>
                    <a:lnTo>
                      <a:pt x="817" y="398"/>
                    </a:lnTo>
                    <a:lnTo>
                      <a:pt x="813" y="398"/>
                    </a:lnTo>
                    <a:lnTo>
                      <a:pt x="813" y="398"/>
                    </a:lnTo>
                    <a:lnTo>
                      <a:pt x="813" y="398"/>
                    </a:lnTo>
                    <a:lnTo>
                      <a:pt x="813" y="398"/>
                    </a:lnTo>
                    <a:lnTo>
                      <a:pt x="813" y="393"/>
                    </a:lnTo>
                    <a:lnTo>
                      <a:pt x="817" y="393"/>
                    </a:lnTo>
                    <a:lnTo>
                      <a:pt x="817" y="393"/>
                    </a:lnTo>
                    <a:lnTo>
                      <a:pt x="822" y="389"/>
                    </a:lnTo>
                    <a:lnTo>
                      <a:pt x="822" y="389"/>
                    </a:lnTo>
                    <a:lnTo>
                      <a:pt x="822" y="389"/>
                    </a:lnTo>
                    <a:lnTo>
                      <a:pt x="826" y="384"/>
                    </a:lnTo>
                    <a:lnTo>
                      <a:pt x="826" y="384"/>
                    </a:lnTo>
                    <a:lnTo>
                      <a:pt x="826" y="384"/>
                    </a:lnTo>
                    <a:lnTo>
                      <a:pt x="831" y="384"/>
                    </a:lnTo>
                    <a:lnTo>
                      <a:pt x="831" y="380"/>
                    </a:lnTo>
                    <a:lnTo>
                      <a:pt x="826" y="380"/>
                    </a:lnTo>
                    <a:lnTo>
                      <a:pt x="826" y="380"/>
                    </a:lnTo>
                    <a:lnTo>
                      <a:pt x="826" y="380"/>
                    </a:lnTo>
                    <a:lnTo>
                      <a:pt x="826" y="375"/>
                    </a:lnTo>
                    <a:lnTo>
                      <a:pt x="826" y="375"/>
                    </a:lnTo>
                    <a:lnTo>
                      <a:pt x="831" y="371"/>
                    </a:lnTo>
                    <a:lnTo>
                      <a:pt x="831" y="371"/>
                    </a:lnTo>
                    <a:lnTo>
                      <a:pt x="831" y="371"/>
                    </a:lnTo>
                    <a:lnTo>
                      <a:pt x="835" y="366"/>
                    </a:lnTo>
                    <a:lnTo>
                      <a:pt x="835" y="366"/>
                    </a:lnTo>
                    <a:lnTo>
                      <a:pt x="840" y="366"/>
                    </a:lnTo>
                    <a:lnTo>
                      <a:pt x="844" y="366"/>
                    </a:lnTo>
                    <a:lnTo>
                      <a:pt x="844" y="366"/>
                    </a:lnTo>
                    <a:lnTo>
                      <a:pt x="849" y="366"/>
                    </a:lnTo>
                    <a:lnTo>
                      <a:pt x="853" y="366"/>
                    </a:lnTo>
                    <a:lnTo>
                      <a:pt x="853" y="366"/>
                    </a:lnTo>
                    <a:lnTo>
                      <a:pt x="862" y="371"/>
                    </a:lnTo>
                    <a:lnTo>
                      <a:pt x="862" y="371"/>
                    </a:lnTo>
                    <a:lnTo>
                      <a:pt x="858" y="371"/>
                    </a:lnTo>
                    <a:lnTo>
                      <a:pt x="858" y="371"/>
                    </a:lnTo>
                    <a:lnTo>
                      <a:pt x="867" y="371"/>
                    </a:lnTo>
                    <a:lnTo>
                      <a:pt x="867" y="371"/>
                    </a:lnTo>
                    <a:lnTo>
                      <a:pt x="867" y="371"/>
                    </a:lnTo>
                    <a:lnTo>
                      <a:pt x="871" y="371"/>
                    </a:lnTo>
                    <a:lnTo>
                      <a:pt x="871" y="371"/>
                    </a:lnTo>
                    <a:lnTo>
                      <a:pt x="871" y="371"/>
                    </a:lnTo>
                    <a:lnTo>
                      <a:pt x="871" y="375"/>
                    </a:lnTo>
                    <a:lnTo>
                      <a:pt x="871" y="375"/>
                    </a:lnTo>
                    <a:lnTo>
                      <a:pt x="871" y="375"/>
                    </a:lnTo>
                    <a:lnTo>
                      <a:pt x="876" y="375"/>
                    </a:lnTo>
                    <a:lnTo>
                      <a:pt x="876" y="371"/>
                    </a:lnTo>
                    <a:lnTo>
                      <a:pt x="880" y="371"/>
                    </a:lnTo>
                    <a:lnTo>
                      <a:pt x="885" y="371"/>
                    </a:lnTo>
                    <a:lnTo>
                      <a:pt x="885" y="371"/>
                    </a:lnTo>
                    <a:lnTo>
                      <a:pt x="890" y="371"/>
                    </a:lnTo>
                    <a:lnTo>
                      <a:pt x="890" y="371"/>
                    </a:lnTo>
                    <a:lnTo>
                      <a:pt x="890" y="371"/>
                    </a:lnTo>
                    <a:lnTo>
                      <a:pt x="890" y="371"/>
                    </a:lnTo>
                    <a:lnTo>
                      <a:pt x="894" y="371"/>
                    </a:lnTo>
                    <a:lnTo>
                      <a:pt x="894" y="375"/>
                    </a:lnTo>
                    <a:lnTo>
                      <a:pt x="894" y="375"/>
                    </a:lnTo>
                    <a:lnTo>
                      <a:pt x="894" y="375"/>
                    </a:lnTo>
                    <a:lnTo>
                      <a:pt x="894" y="375"/>
                    </a:lnTo>
                    <a:lnTo>
                      <a:pt x="899" y="375"/>
                    </a:lnTo>
                    <a:lnTo>
                      <a:pt x="899" y="375"/>
                    </a:lnTo>
                    <a:lnTo>
                      <a:pt x="899" y="375"/>
                    </a:lnTo>
                    <a:lnTo>
                      <a:pt x="899" y="375"/>
                    </a:lnTo>
                    <a:lnTo>
                      <a:pt x="899" y="380"/>
                    </a:lnTo>
                    <a:lnTo>
                      <a:pt x="899" y="380"/>
                    </a:lnTo>
                    <a:lnTo>
                      <a:pt x="894" y="380"/>
                    </a:lnTo>
                    <a:lnTo>
                      <a:pt x="894" y="380"/>
                    </a:lnTo>
                    <a:lnTo>
                      <a:pt x="894" y="380"/>
                    </a:lnTo>
                    <a:lnTo>
                      <a:pt x="894" y="380"/>
                    </a:lnTo>
                    <a:lnTo>
                      <a:pt x="894" y="380"/>
                    </a:lnTo>
                    <a:lnTo>
                      <a:pt x="899" y="380"/>
                    </a:lnTo>
                    <a:lnTo>
                      <a:pt x="899" y="380"/>
                    </a:lnTo>
                    <a:lnTo>
                      <a:pt x="899" y="384"/>
                    </a:lnTo>
                    <a:lnTo>
                      <a:pt x="899" y="384"/>
                    </a:lnTo>
                    <a:lnTo>
                      <a:pt x="899" y="384"/>
                    </a:lnTo>
                    <a:lnTo>
                      <a:pt x="899" y="384"/>
                    </a:lnTo>
                    <a:lnTo>
                      <a:pt x="899" y="384"/>
                    </a:lnTo>
                    <a:lnTo>
                      <a:pt x="899" y="384"/>
                    </a:lnTo>
                    <a:lnTo>
                      <a:pt x="899" y="384"/>
                    </a:lnTo>
                    <a:lnTo>
                      <a:pt x="894" y="384"/>
                    </a:lnTo>
                    <a:lnTo>
                      <a:pt x="894" y="389"/>
                    </a:lnTo>
                    <a:lnTo>
                      <a:pt x="899" y="384"/>
                    </a:lnTo>
                    <a:lnTo>
                      <a:pt x="899" y="384"/>
                    </a:lnTo>
                    <a:lnTo>
                      <a:pt x="899" y="384"/>
                    </a:lnTo>
                    <a:lnTo>
                      <a:pt x="903" y="384"/>
                    </a:lnTo>
                    <a:lnTo>
                      <a:pt x="903" y="389"/>
                    </a:lnTo>
                    <a:lnTo>
                      <a:pt x="903" y="389"/>
                    </a:lnTo>
                    <a:lnTo>
                      <a:pt x="903" y="389"/>
                    </a:lnTo>
                    <a:lnTo>
                      <a:pt x="903" y="389"/>
                    </a:lnTo>
                    <a:lnTo>
                      <a:pt x="899" y="389"/>
                    </a:lnTo>
                    <a:lnTo>
                      <a:pt x="899" y="389"/>
                    </a:lnTo>
                    <a:lnTo>
                      <a:pt x="899" y="389"/>
                    </a:lnTo>
                    <a:lnTo>
                      <a:pt x="899" y="389"/>
                    </a:lnTo>
                    <a:lnTo>
                      <a:pt x="899" y="389"/>
                    </a:lnTo>
                    <a:lnTo>
                      <a:pt x="899" y="389"/>
                    </a:lnTo>
                    <a:lnTo>
                      <a:pt x="899" y="393"/>
                    </a:lnTo>
                    <a:lnTo>
                      <a:pt x="899" y="393"/>
                    </a:lnTo>
                    <a:lnTo>
                      <a:pt x="899" y="393"/>
                    </a:lnTo>
                    <a:lnTo>
                      <a:pt x="899" y="393"/>
                    </a:lnTo>
                    <a:lnTo>
                      <a:pt x="899" y="398"/>
                    </a:lnTo>
                    <a:lnTo>
                      <a:pt x="903" y="398"/>
                    </a:lnTo>
                    <a:lnTo>
                      <a:pt x="903" y="398"/>
                    </a:lnTo>
                    <a:lnTo>
                      <a:pt x="908" y="398"/>
                    </a:lnTo>
                    <a:lnTo>
                      <a:pt x="908" y="398"/>
                    </a:lnTo>
                    <a:lnTo>
                      <a:pt x="912" y="398"/>
                    </a:lnTo>
                    <a:lnTo>
                      <a:pt x="912" y="398"/>
                    </a:lnTo>
                    <a:lnTo>
                      <a:pt x="912" y="398"/>
                    </a:lnTo>
                    <a:lnTo>
                      <a:pt x="912" y="398"/>
                    </a:lnTo>
                    <a:lnTo>
                      <a:pt x="912" y="398"/>
                    </a:lnTo>
                    <a:lnTo>
                      <a:pt x="912" y="402"/>
                    </a:lnTo>
                    <a:lnTo>
                      <a:pt x="912" y="402"/>
                    </a:lnTo>
                    <a:lnTo>
                      <a:pt x="912" y="402"/>
                    </a:lnTo>
                    <a:lnTo>
                      <a:pt x="917" y="402"/>
                    </a:lnTo>
                    <a:lnTo>
                      <a:pt x="917" y="402"/>
                    </a:lnTo>
                    <a:lnTo>
                      <a:pt x="917" y="402"/>
                    </a:lnTo>
                    <a:lnTo>
                      <a:pt x="921" y="402"/>
                    </a:lnTo>
                    <a:lnTo>
                      <a:pt x="921" y="398"/>
                    </a:lnTo>
                    <a:lnTo>
                      <a:pt x="921" y="398"/>
                    </a:lnTo>
                    <a:lnTo>
                      <a:pt x="921" y="398"/>
                    </a:lnTo>
                    <a:lnTo>
                      <a:pt x="921" y="398"/>
                    </a:lnTo>
                    <a:lnTo>
                      <a:pt x="921" y="398"/>
                    </a:lnTo>
                    <a:lnTo>
                      <a:pt x="921" y="402"/>
                    </a:lnTo>
                    <a:lnTo>
                      <a:pt x="921" y="402"/>
                    </a:lnTo>
                    <a:lnTo>
                      <a:pt x="921" y="402"/>
                    </a:lnTo>
                    <a:lnTo>
                      <a:pt x="921" y="402"/>
                    </a:lnTo>
                    <a:lnTo>
                      <a:pt x="921" y="402"/>
                    </a:lnTo>
                    <a:lnTo>
                      <a:pt x="917" y="402"/>
                    </a:lnTo>
                    <a:lnTo>
                      <a:pt x="917" y="407"/>
                    </a:lnTo>
                    <a:lnTo>
                      <a:pt x="912" y="407"/>
                    </a:lnTo>
                    <a:lnTo>
                      <a:pt x="912" y="411"/>
                    </a:lnTo>
                    <a:lnTo>
                      <a:pt x="912" y="411"/>
                    </a:lnTo>
                    <a:lnTo>
                      <a:pt x="912" y="411"/>
                    </a:lnTo>
                    <a:lnTo>
                      <a:pt x="912" y="411"/>
                    </a:lnTo>
                    <a:lnTo>
                      <a:pt x="912" y="411"/>
                    </a:lnTo>
                    <a:lnTo>
                      <a:pt x="912" y="416"/>
                    </a:lnTo>
                    <a:lnTo>
                      <a:pt x="912" y="416"/>
                    </a:lnTo>
                    <a:lnTo>
                      <a:pt x="908" y="416"/>
                    </a:lnTo>
                    <a:lnTo>
                      <a:pt x="908" y="416"/>
                    </a:lnTo>
                    <a:lnTo>
                      <a:pt x="908" y="416"/>
                    </a:lnTo>
                    <a:lnTo>
                      <a:pt x="908" y="416"/>
                    </a:lnTo>
                    <a:lnTo>
                      <a:pt x="903" y="416"/>
                    </a:lnTo>
                    <a:lnTo>
                      <a:pt x="899" y="416"/>
                    </a:lnTo>
                    <a:lnTo>
                      <a:pt x="894" y="416"/>
                    </a:lnTo>
                    <a:lnTo>
                      <a:pt x="894" y="416"/>
                    </a:lnTo>
                    <a:lnTo>
                      <a:pt x="899" y="421"/>
                    </a:lnTo>
                    <a:lnTo>
                      <a:pt x="899" y="421"/>
                    </a:lnTo>
                    <a:lnTo>
                      <a:pt x="903" y="421"/>
                    </a:lnTo>
                    <a:lnTo>
                      <a:pt x="908" y="421"/>
                    </a:lnTo>
                    <a:lnTo>
                      <a:pt x="908" y="421"/>
                    </a:lnTo>
                    <a:lnTo>
                      <a:pt x="908" y="421"/>
                    </a:lnTo>
                    <a:lnTo>
                      <a:pt x="903" y="425"/>
                    </a:lnTo>
                    <a:lnTo>
                      <a:pt x="903" y="425"/>
                    </a:lnTo>
                    <a:lnTo>
                      <a:pt x="903" y="425"/>
                    </a:lnTo>
                    <a:lnTo>
                      <a:pt x="903" y="425"/>
                    </a:lnTo>
                    <a:lnTo>
                      <a:pt x="899" y="430"/>
                    </a:lnTo>
                    <a:lnTo>
                      <a:pt x="899" y="430"/>
                    </a:lnTo>
                    <a:lnTo>
                      <a:pt x="899" y="430"/>
                    </a:lnTo>
                    <a:lnTo>
                      <a:pt x="903" y="430"/>
                    </a:lnTo>
                    <a:lnTo>
                      <a:pt x="903" y="430"/>
                    </a:lnTo>
                    <a:lnTo>
                      <a:pt x="903" y="434"/>
                    </a:lnTo>
                    <a:lnTo>
                      <a:pt x="899" y="434"/>
                    </a:lnTo>
                    <a:lnTo>
                      <a:pt x="899" y="434"/>
                    </a:lnTo>
                    <a:lnTo>
                      <a:pt x="899" y="434"/>
                    </a:lnTo>
                    <a:lnTo>
                      <a:pt x="899" y="434"/>
                    </a:lnTo>
                    <a:lnTo>
                      <a:pt x="899" y="434"/>
                    </a:lnTo>
                    <a:lnTo>
                      <a:pt x="899" y="439"/>
                    </a:lnTo>
                    <a:lnTo>
                      <a:pt x="899" y="439"/>
                    </a:lnTo>
                    <a:lnTo>
                      <a:pt x="894" y="439"/>
                    </a:lnTo>
                    <a:lnTo>
                      <a:pt x="894" y="439"/>
                    </a:lnTo>
                    <a:lnTo>
                      <a:pt x="894" y="439"/>
                    </a:lnTo>
                    <a:lnTo>
                      <a:pt x="894" y="439"/>
                    </a:lnTo>
                    <a:lnTo>
                      <a:pt x="894" y="439"/>
                    </a:lnTo>
                    <a:lnTo>
                      <a:pt x="894" y="439"/>
                    </a:lnTo>
                    <a:lnTo>
                      <a:pt x="894" y="439"/>
                    </a:lnTo>
                    <a:lnTo>
                      <a:pt x="894" y="439"/>
                    </a:lnTo>
                    <a:lnTo>
                      <a:pt x="894" y="439"/>
                    </a:lnTo>
                    <a:lnTo>
                      <a:pt x="890" y="439"/>
                    </a:lnTo>
                    <a:lnTo>
                      <a:pt x="890" y="439"/>
                    </a:lnTo>
                    <a:lnTo>
                      <a:pt x="890" y="439"/>
                    </a:lnTo>
                    <a:lnTo>
                      <a:pt x="885" y="439"/>
                    </a:lnTo>
                    <a:lnTo>
                      <a:pt x="885" y="443"/>
                    </a:lnTo>
                    <a:lnTo>
                      <a:pt x="890" y="443"/>
                    </a:lnTo>
                    <a:lnTo>
                      <a:pt x="890" y="443"/>
                    </a:lnTo>
                    <a:lnTo>
                      <a:pt x="890" y="443"/>
                    </a:lnTo>
                    <a:lnTo>
                      <a:pt x="894" y="443"/>
                    </a:lnTo>
                    <a:lnTo>
                      <a:pt x="899" y="439"/>
                    </a:lnTo>
                    <a:lnTo>
                      <a:pt x="899" y="439"/>
                    </a:lnTo>
                    <a:lnTo>
                      <a:pt x="899" y="439"/>
                    </a:lnTo>
                    <a:lnTo>
                      <a:pt x="903" y="439"/>
                    </a:lnTo>
                    <a:lnTo>
                      <a:pt x="903" y="439"/>
                    </a:lnTo>
                    <a:lnTo>
                      <a:pt x="908" y="439"/>
                    </a:lnTo>
                    <a:lnTo>
                      <a:pt x="908" y="439"/>
                    </a:lnTo>
                    <a:lnTo>
                      <a:pt x="908" y="439"/>
                    </a:lnTo>
                    <a:lnTo>
                      <a:pt x="908" y="443"/>
                    </a:lnTo>
                    <a:lnTo>
                      <a:pt x="908" y="443"/>
                    </a:lnTo>
                    <a:lnTo>
                      <a:pt x="908" y="443"/>
                    </a:lnTo>
                    <a:lnTo>
                      <a:pt x="908" y="448"/>
                    </a:lnTo>
                    <a:lnTo>
                      <a:pt x="908" y="448"/>
                    </a:lnTo>
                    <a:lnTo>
                      <a:pt x="908" y="448"/>
                    </a:lnTo>
                    <a:lnTo>
                      <a:pt x="908" y="448"/>
                    </a:lnTo>
                    <a:lnTo>
                      <a:pt x="908" y="448"/>
                    </a:lnTo>
                    <a:lnTo>
                      <a:pt x="903" y="452"/>
                    </a:lnTo>
                    <a:lnTo>
                      <a:pt x="903" y="452"/>
                    </a:lnTo>
                    <a:lnTo>
                      <a:pt x="899" y="457"/>
                    </a:lnTo>
                    <a:lnTo>
                      <a:pt x="899" y="457"/>
                    </a:lnTo>
                    <a:lnTo>
                      <a:pt x="894" y="457"/>
                    </a:lnTo>
                    <a:lnTo>
                      <a:pt x="894" y="457"/>
                    </a:lnTo>
                    <a:lnTo>
                      <a:pt x="890" y="457"/>
                    </a:lnTo>
                    <a:lnTo>
                      <a:pt x="890" y="457"/>
                    </a:lnTo>
                    <a:lnTo>
                      <a:pt x="894" y="457"/>
                    </a:lnTo>
                    <a:lnTo>
                      <a:pt x="899" y="457"/>
                    </a:lnTo>
                    <a:lnTo>
                      <a:pt x="899" y="457"/>
                    </a:lnTo>
                    <a:lnTo>
                      <a:pt x="903" y="457"/>
                    </a:lnTo>
                    <a:lnTo>
                      <a:pt x="903" y="452"/>
                    </a:lnTo>
                    <a:lnTo>
                      <a:pt x="908" y="448"/>
                    </a:lnTo>
                    <a:lnTo>
                      <a:pt x="908" y="448"/>
                    </a:lnTo>
                    <a:lnTo>
                      <a:pt x="912" y="448"/>
                    </a:lnTo>
                    <a:lnTo>
                      <a:pt x="912" y="448"/>
                    </a:lnTo>
                    <a:lnTo>
                      <a:pt x="912" y="452"/>
                    </a:lnTo>
                    <a:lnTo>
                      <a:pt x="908" y="452"/>
                    </a:lnTo>
                    <a:lnTo>
                      <a:pt x="908" y="452"/>
                    </a:lnTo>
                    <a:lnTo>
                      <a:pt x="908" y="452"/>
                    </a:lnTo>
                    <a:lnTo>
                      <a:pt x="908" y="452"/>
                    </a:lnTo>
                    <a:lnTo>
                      <a:pt x="912" y="452"/>
                    </a:lnTo>
                    <a:lnTo>
                      <a:pt x="912" y="452"/>
                    </a:lnTo>
                    <a:lnTo>
                      <a:pt x="912" y="452"/>
                    </a:lnTo>
                    <a:lnTo>
                      <a:pt x="912" y="448"/>
                    </a:lnTo>
                    <a:lnTo>
                      <a:pt x="912" y="452"/>
                    </a:lnTo>
                    <a:lnTo>
                      <a:pt x="912" y="452"/>
                    </a:lnTo>
                    <a:lnTo>
                      <a:pt x="912" y="457"/>
                    </a:lnTo>
                    <a:lnTo>
                      <a:pt x="912" y="457"/>
                    </a:lnTo>
                    <a:lnTo>
                      <a:pt x="908" y="457"/>
                    </a:lnTo>
                    <a:lnTo>
                      <a:pt x="908" y="457"/>
                    </a:lnTo>
                    <a:lnTo>
                      <a:pt x="912" y="457"/>
                    </a:lnTo>
                    <a:lnTo>
                      <a:pt x="912" y="457"/>
                    </a:lnTo>
                    <a:lnTo>
                      <a:pt x="912" y="452"/>
                    </a:lnTo>
                    <a:lnTo>
                      <a:pt x="912" y="452"/>
                    </a:lnTo>
                    <a:lnTo>
                      <a:pt x="917" y="452"/>
                    </a:lnTo>
                    <a:lnTo>
                      <a:pt x="921" y="452"/>
                    </a:lnTo>
                    <a:lnTo>
                      <a:pt x="921" y="448"/>
                    </a:lnTo>
                    <a:lnTo>
                      <a:pt x="926" y="448"/>
                    </a:lnTo>
                    <a:lnTo>
                      <a:pt x="926" y="448"/>
                    </a:lnTo>
                    <a:lnTo>
                      <a:pt x="930" y="448"/>
                    </a:lnTo>
                    <a:lnTo>
                      <a:pt x="930" y="448"/>
                    </a:lnTo>
                    <a:lnTo>
                      <a:pt x="930" y="443"/>
                    </a:lnTo>
                    <a:lnTo>
                      <a:pt x="935" y="443"/>
                    </a:lnTo>
                    <a:lnTo>
                      <a:pt x="935" y="443"/>
                    </a:lnTo>
                    <a:lnTo>
                      <a:pt x="935" y="443"/>
                    </a:lnTo>
                    <a:lnTo>
                      <a:pt x="935" y="443"/>
                    </a:lnTo>
                    <a:lnTo>
                      <a:pt x="939" y="443"/>
                    </a:lnTo>
                    <a:lnTo>
                      <a:pt x="939" y="448"/>
                    </a:lnTo>
                    <a:lnTo>
                      <a:pt x="939" y="448"/>
                    </a:lnTo>
                    <a:lnTo>
                      <a:pt x="939" y="448"/>
                    </a:lnTo>
                    <a:lnTo>
                      <a:pt x="935" y="452"/>
                    </a:lnTo>
                    <a:lnTo>
                      <a:pt x="935" y="452"/>
                    </a:lnTo>
                    <a:lnTo>
                      <a:pt x="939" y="448"/>
                    </a:lnTo>
                    <a:lnTo>
                      <a:pt x="939" y="448"/>
                    </a:lnTo>
                    <a:lnTo>
                      <a:pt x="939" y="448"/>
                    </a:lnTo>
                    <a:lnTo>
                      <a:pt x="939" y="448"/>
                    </a:lnTo>
                    <a:lnTo>
                      <a:pt x="939" y="443"/>
                    </a:lnTo>
                    <a:lnTo>
                      <a:pt x="939" y="443"/>
                    </a:lnTo>
                    <a:lnTo>
                      <a:pt x="939" y="443"/>
                    </a:lnTo>
                    <a:lnTo>
                      <a:pt x="939" y="443"/>
                    </a:lnTo>
                    <a:lnTo>
                      <a:pt x="944" y="443"/>
                    </a:lnTo>
                    <a:lnTo>
                      <a:pt x="944" y="443"/>
                    </a:lnTo>
                    <a:lnTo>
                      <a:pt x="944" y="443"/>
                    </a:lnTo>
                    <a:lnTo>
                      <a:pt x="944" y="443"/>
                    </a:lnTo>
                    <a:lnTo>
                      <a:pt x="944" y="439"/>
                    </a:lnTo>
                    <a:lnTo>
                      <a:pt x="944" y="439"/>
                    </a:lnTo>
                    <a:lnTo>
                      <a:pt x="944" y="439"/>
                    </a:lnTo>
                    <a:lnTo>
                      <a:pt x="944" y="439"/>
                    </a:lnTo>
                    <a:lnTo>
                      <a:pt x="948" y="439"/>
                    </a:lnTo>
                    <a:lnTo>
                      <a:pt x="948" y="439"/>
                    </a:lnTo>
                    <a:lnTo>
                      <a:pt x="948" y="439"/>
                    </a:lnTo>
                    <a:lnTo>
                      <a:pt x="948" y="439"/>
                    </a:lnTo>
                    <a:lnTo>
                      <a:pt x="953" y="439"/>
                    </a:lnTo>
                    <a:lnTo>
                      <a:pt x="953" y="439"/>
                    </a:lnTo>
                    <a:lnTo>
                      <a:pt x="948" y="439"/>
                    </a:lnTo>
                    <a:lnTo>
                      <a:pt x="948" y="439"/>
                    </a:lnTo>
                    <a:lnTo>
                      <a:pt x="948" y="439"/>
                    </a:lnTo>
                    <a:lnTo>
                      <a:pt x="948" y="439"/>
                    </a:lnTo>
                    <a:lnTo>
                      <a:pt x="948" y="434"/>
                    </a:lnTo>
                    <a:lnTo>
                      <a:pt x="948" y="434"/>
                    </a:lnTo>
                    <a:lnTo>
                      <a:pt x="948" y="434"/>
                    </a:lnTo>
                    <a:lnTo>
                      <a:pt x="948" y="434"/>
                    </a:lnTo>
                    <a:lnTo>
                      <a:pt x="953" y="434"/>
                    </a:lnTo>
                    <a:lnTo>
                      <a:pt x="953" y="434"/>
                    </a:lnTo>
                    <a:lnTo>
                      <a:pt x="953" y="434"/>
                    </a:lnTo>
                    <a:lnTo>
                      <a:pt x="953" y="434"/>
                    </a:lnTo>
                    <a:lnTo>
                      <a:pt x="953" y="434"/>
                    </a:lnTo>
                    <a:lnTo>
                      <a:pt x="953" y="434"/>
                    </a:lnTo>
                    <a:lnTo>
                      <a:pt x="953" y="430"/>
                    </a:lnTo>
                    <a:lnTo>
                      <a:pt x="957" y="430"/>
                    </a:lnTo>
                    <a:lnTo>
                      <a:pt x="957" y="430"/>
                    </a:lnTo>
                    <a:lnTo>
                      <a:pt x="957" y="434"/>
                    </a:lnTo>
                    <a:lnTo>
                      <a:pt x="957" y="434"/>
                    </a:lnTo>
                    <a:lnTo>
                      <a:pt x="957" y="434"/>
                    </a:lnTo>
                    <a:lnTo>
                      <a:pt x="957" y="430"/>
                    </a:lnTo>
                    <a:lnTo>
                      <a:pt x="957" y="430"/>
                    </a:lnTo>
                    <a:lnTo>
                      <a:pt x="957" y="430"/>
                    </a:lnTo>
                    <a:lnTo>
                      <a:pt x="957" y="430"/>
                    </a:lnTo>
                    <a:lnTo>
                      <a:pt x="957" y="430"/>
                    </a:lnTo>
                    <a:lnTo>
                      <a:pt x="957" y="430"/>
                    </a:lnTo>
                    <a:lnTo>
                      <a:pt x="957" y="430"/>
                    </a:lnTo>
                    <a:lnTo>
                      <a:pt x="957" y="425"/>
                    </a:lnTo>
                    <a:lnTo>
                      <a:pt x="957" y="425"/>
                    </a:lnTo>
                    <a:lnTo>
                      <a:pt x="962" y="425"/>
                    </a:lnTo>
                    <a:lnTo>
                      <a:pt x="962" y="425"/>
                    </a:lnTo>
                    <a:lnTo>
                      <a:pt x="962" y="425"/>
                    </a:lnTo>
                    <a:lnTo>
                      <a:pt x="962" y="425"/>
                    </a:lnTo>
                    <a:lnTo>
                      <a:pt x="962" y="425"/>
                    </a:lnTo>
                    <a:lnTo>
                      <a:pt x="962" y="425"/>
                    </a:lnTo>
                    <a:lnTo>
                      <a:pt x="962" y="425"/>
                    </a:lnTo>
                    <a:lnTo>
                      <a:pt x="962" y="425"/>
                    </a:lnTo>
                    <a:lnTo>
                      <a:pt x="962" y="425"/>
                    </a:lnTo>
                    <a:lnTo>
                      <a:pt x="966" y="421"/>
                    </a:lnTo>
                    <a:lnTo>
                      <a:pt x="966" y="421"/>
                    </a:lnTo>
                    <a:lnTo>
                      <a:pt x="971" y="416"/>
                    </a:lnTo>
                    <a:lnTo>
                      <a:pt x="971" y="416"/>
                    </a:lnTo>
                    <a:lnTo>
                      <a:pt x="971" y="416"/>
                    </a:lnTo>
                    <a:lnTo>
                      <a:pt x="971" y="416"/>
                    </a:lnTo>
                    <a:lnTo>
                      <a:pt x="975" y="416"/>
                    </a:lnTo>
                    <a:lnTo>
                      <a:pt x="975" y="416"/>
                    </a:lnTo>
                    <a:lnTo>
                      <a:pt x="975" y="416"/>
                    </a:lnTo>
                    <a:lnTo>
                      <a:pt x="975" y="421"/>
                    </a:lnTo>
                    <a:lnTo>
                      <a:pt x="975" y="421"/>
                    </a:lnTo>
                    <a:lnTo>
                      <a:pt x="971" y="421"/>
                    </a:lnTo>
                    <a:lnTo>
                      <a:pt x="971" y="421"/>
                    </a:lnTo>
                    <a:lnTo>
                      <a:pt x="971" y="421"/>
                    </a:lnTo>
                    <a:lnTo>
                      <a:pt x="971" y="421"/>
                    </a:lnTo>
                    <a:lnTo>
                      <a:pt x="975" y="421"/>
                    </a:lnTo>
                    <a:lnTo>
                      <a:pt x="975" y="421"/>
                    </a:lnTo>
                    <a:lnTo>
                      <a:pt x="975" y="425"/>
                    </a:lnTo>
                    <a:lnTo>
                      <a:pt x="975" y="425"/>
                    </a:lnTo>
                    <a:lnTo>
                      <a:pt x="975" y="425"/>
                    </a:lnTo>
                    <a:lnTo>
                      <a:pt x="975" y="425"/>
                    </a:lnTo>
                    <a:lnTo>
                      <a:pt x="975" y="425"/>
                    </a:lnTo>
                    <a:lnTo>
                      <a:pt x="975" y="425"/>
                    </a:lnTo>
                    <a:lnTo>
                      <a:pt x="975" y="430"/>
                    </a:lnTo>
                    <a:lnTo>
                      <a:pt x="975" y="430"/>
                    </a:lnTo>
                    <a:lnTo>
                      <a:pt x="975" y="430"/>
                    </a:lnTo>
                    <a:lnTo>
                      <a:pt x="975" y="434"/>
                    </a:lnTo>
                    <a:lnTo>
                      <a:pt x="975" y="434"/>
                    </a:lnTo>
                    <a:lnTo>
                      <a:pt x="975" y="434"/>
                    </a:lnTo>
                    <a:lnTo>
                      <a:pt x="975" y="434"/>
                    </a:lnTo>
                    <a:lnTo>
                      <a:pt x="975" y="434"/>
                    </a:lnTo>
                    <a:lnTo>
                      <a:pt x="975" y="434"/>
                    </a:lnTo>
                    <a:lnTo>
                      <a:pt x="975" y="434"/>
                    </a:lnTo>
                    <a:lnTo>
                      <a:pt x="975" y="434"/>
                    </a:lnTo>
                    <a:lnTo>
                      <a:pt x="975" y="434"/>
                    </a:lnTo>
                    <a:lnTo>
                      <a:pt x="980" y="434"/>
                    </a:lnTo>
                    <a:lnTo>
                      <a:pt x="980" y="439"/>
                    </a:lnTo>
                    <a:lnTo>
                      <a:pt x="975" y="439"/>
                    </a:lnTo>
                    <a:lnTo>
                      <a:pt x="975" y="439"/>
                    </a:lnTo>
                    <a:lnTo>
                      <a:pt x="971" y="439"/>
                    </a:lnTo>
                    <a:lnTo>
                      <a:pt x="971" y="439"/>
                    </a:lnTo>
                    <a:lnTo>
                      <a:pt x="971" y="439"/>
                    </a:lnTo>
                    <a:lnTo>
                      <a:pt x="971" y="439"/>
                    </a:lnTo>
                    <a:lnTo>
                      <a:pt x="971" y="443"/>
                    </a:lnTo>
                    <a:lnTo>
                      <a:pt x="975" y="439"/>
                    </a:lnTo>
                    <a:lnTo>
                      <a:pt x="975" y="439"/>
                    </a:lnTo>
                    <a:lnTo>
                      <a:pt x="980" y="439"/>
                    </a:lnTo>
                    <a:lnTo>
                      <a:pt x="980" y="439"/>
                    </a:lnTo>
                    <a:lnTo>
                      <a:pt x="980" y="439"/>
                    </a:lnTo>
                    <a:lnTo>
                      <a:pt x="975" y="443"/>
                    </a:lnTo>
                    <a:lnTo>
                      <a:pt x="975" y="443"/>
                    </a:lnTo>
                    <a:lnTo>
                      <a:pt x="975" y="443"/>
                    </a:lnTo>
                    <a:lnTo>
                      <a:pt x="975" y="443"/>
                    </a:lnTo>
                    <a:lnTo>
                      <a:pt x="975" y="443"/>
                    </a:lnTo>
                    <a:lnTo>
                      <a:pt x="975" y="443"/>
                    </a:lnTo>
                    <a:lnTo>
                      <a:pt x="975" y="443"/>
                    </a:lnTo>
                    <a:lnTo>
                      <a:pt x="980" y="443"/>
                    </a:lnTo>
                    <a:lnTo>
                      <a:pt x="980" y="443"/>
                    </a:lnTo>
                    <a:lnTo>
                      <a:pt x="980" y="448"/>
                    </a:lnTo>
                    <a:lnTo>
                      <a:pt x="980" y="448"/>
                    </a:lnTo>
                    <a:lnTo>
                      <a:pt x="975" y="452"/>
                    </a:lnTo>
                    <a:lnTo>
                      <a:pt x="971" y="452"/>
                    </a:lnTo>
                    <a:lnTo>
                      <a:pt x="971" y="452"/>
                    </a:lnTo>
                    <a:lnTo>
                      <a:pt x="971" y="452"/>
                    </a:lnTo>
                    <a:lnTo>
                      <a:pt x="966" y="452"/>
                    </a:lnTo>
                    <a:lnTo>
                      <a:pt x="966" y="452"/>
                    </a:lnTo>
                    <a:lnTo>
                      <a:pt x="971" y="452"/>
                    </a:lnTo>
                    <a:lnTo>
                      <a:pt x="971" y="452"/>
                    </a:lnTo>
                    <a:lnTo>
                      <a:pt x="975" y="452"/>
                    </a:lnTo>
                    <a:lnTo>
                      <a:pt x="975" y="452"/>
                    </a:lnTo>
                    <a:lnTo>
                      <a:pt x="971" y="452"/>
                    </a:lnTo>
                    <a:lnTo>
                      <a:pt x="975" y="452"/>
                    </a:lnTo>
                    <a:lnTo>
                      <a:pt x="975" y="452"/>
                    </a:lnTo>
                    <a:lnTo>
                      <a:pt x="980" y="452"/>
                    </a:lnTo>
                    <a:lnTo>
                      <a:pt x="980" y="452"/>
                    </a:lnTo>
                    <a:lnTo>
                      <a:pt x="980" y="452"/>
                    </a:lnTo>
                    <a:lnTo>
                      <a:pt x="980" y="457"/>
                    </a:lnTo>
                    <a:lnTo>
                      <a:pt x="975" y="457"/>
                    </a:lnTo>
                    <a:lnTo>
                      <a:pt x="971" y="457"/>
                    </a:lnTo>
                    <a:lnTo>
                      <a:pt x="971" y="461"/>
                    </a:lnTo>
                    <a:lnTo>
                      <a:pt x="966" y="461"/>
                    </a:lnTo>
                    <a:lnTo>
                      <a:pt x="966" y="461"/>
                    </a:lnTo>
                    <a:lnTo>
                      <a:pt x="971" y="461"/>
                    </a:lnTo>
                    <a:lnTo>
                      <a:pt x="975" y="457"/>
                    </a:lnTo>
                    <a:lnTo>
                      <a:pt x="975" y="457"/>
                    </a:lnTo>
                    <a:lnTo>
                      <a:pt x="980" y="457"/>
                    </a:lnTo>
                    <a:lnTo>
                      <a:pt x="980" y="461"/>
                    </a:lnTo>
                    <a:lnTo>
                      <a:pt x="980" y="461"/>
                    </a:lnTo>
                    <a:lnTo>
                      <a:pt x="980" y="461"/>
                    </a:lnTo>
                    <a:lnTo>
                      <a:pt x="984" y="461"/>
                    </a:lnTo>
                    <a:lnTo>
                      <a:pt x="984" y="466"/>
                    </a:lnTo>
                    <a:lnTo>
                      <a:pt x="984" y="466"/>
                    </a:lnTo>
                    <a:lnTo>
                      <a:pt x="980" y="466"/>
                    </a:lnTo>
                    <a:lnTo>
                      <a:pt x="980" y="466"/>
                    </a:lnTo>
                    <a:lnTo>
                      <a:pt x="980" y="466"/>
                    </a:lnTo>
                    <a:lnTo>
                      <a:pt x="980" y="470"/>
                    </a:lnTo>
                    <a:lnTo>
                      <a:pt x="975" y="470"/>
                    </a:lnTo>
                    <a:lnTo>
                      <a:pt x="975" y="470"/>
                    </a:lnTo>
                    <a:lnTo>
                      <a:pt x="975" y="470"/>
                    </a:lnTo>
                    <a:lnTo>
                      <a:pt x="975" y="470"/>
                    </a:lnTo>
                    <a:lnTo>
                      <a:pt x="971" y="470"/>
                    </a:lnTo>
                    <a:lnTo>
                      <a:pt x="971" y="470"/>
                    </a:lnTo>
                    <a:lnTo>
                      <a:pt x="971" y="470"/>
                    </a:lnTo>
                    <a:lnTo>
                      <a:pt x="971" y="470"/>
                    </a:lnTo>
                    <a:lnTo>
                      <a:pt x="975" y="470"/>
                    </a:lnTo>
                    <a:lnTo>
                      <a:pt x="975" y="470"/>
                    </a:lnTo>
                    <a:lnTo>
                      <a:pt x="975" y="470"/>
                    </a:lnTo>
                    <a:lnTo>
                      <a:pt x="980" y="470"/>
                    </a:lnTo>
                    <a:lnTo>
                      <a:pt x="980" y="475"/>
                    </a:lnTo>
                    <a:lnTo>
                      <a:pt x="980" y="475"/>
                    </a:lnTo>
                    <a:lnTo>
                      <a:pt x="980" y="475"/>
                    </a:lnTo>
                    <a:lnTo>
                      <a:pt x="975" y="475"/>
                    </a:lnTo>
                    <a:lnTo>
                      <a:pt x="975" y="475"/>
                    </a:lnTo>
                    <a:lnTo>
                      <a:pt x="975" y="475"/>
                    </a:lnTo>
                    <a:lnTo>
                      <a:pt x="975" y="475"/>
                    </a:lnTo>
                    <a:lnTo>
                      <a:pt x="975" y="475"/>
                    </a:lnTo>
                    <a:lnTo>
                      <a:pt x="980" y="475"/>
                    </a:lnTo>
                    <a:lnTo>
                      <a:pt x="980" y="475"/>
                    </a:lnTo>
                    <a:lnTo>
                      <a:pt x="980" y="479"/>
                    </a:lnTo>
                    <a:lnTo>
                      <a:pt x="980" y="484"/>
                    </a:lnTo>
                    <a:lnTo>
                      <a:pt x="980" y="484"/>
                    </a:lnTo>
                    <a:lnTo>
                      <a:pt x="980" y="484"/>
                    </a:lnTo>
                    <a:lnTo>
                      <a:pt x="980" y="488"/>
                    </a:lnTo>
                    <a:lnTo>
                      <a:pt x="975" y="488"/>
                    </a:lnTo>
                    <a:lnTo>
                      <a:pt x="971" y="484"/>
                    </a:lnTo>
                    <a:lnTo>
                      <a:pt x="966" y="484"/>
                    </a:lnTo>
                    <a:lnTo>
                      <a:pt x="966" y="484"/>
                    </a:lnTo>
                    <a:lnTo>
                      <a:pt x="966" y="484"/>
                    </a:lnTo>
                    <a:lnTo>
                      <a:pt x="966" y="484"/>
                    </a:lnTo>
                    <a:lnTo>
                      <a:pt x="966" y="484"/>
                    </a:lnTo>
                    <a:lnTo>
                      <a:pt x="962" y="484"/>
                    </a:lnTo>
                    <a:lnTo>
                      <a:pt x="966" y="484"/>
                    </a:lnTo>
                    <a:lnTo>
                      <a:pt x="966" y="488"/>
                    </a:lnTo>
                    <a:lnTo>
                      <a:pt x="966" y="488"/>
                    </a:lnTo>
                    <a:lnTo>
                      <a:pt x="971" y="488"/>
                    </a:lnTo>
                    <a:lnTo>
                      <a:pt x="971" y="488"/>
                    </a:lnTo>
                    <a:lnTo>
                      <a:pt x="971" y="488"/>
                    </a:lnTo>
                    <a:lnTo>
                      <a:pt x="971" y="488"/>
                    </a:lnTo>
                    <a:lnTo>
                      <a:pt x="971" y="488"/>
                    </a:lnTo>
                    <a:lnTo>
                      <a:pt x="966" y="488"/>
                    </a:lnTo>
                    <a:lnTo>
                      <a:pt x="966" y="493"/>
                    </a:lnTo>
                    <a:lnTo>
                      <a:pt x="971" y="493"/>
                    </a:lnTo>
                    <a:lnTo>
                      <a:pt x="971" y="493"/>
                    </a:lnTo>
                    <a:lnTo>
                      <a:pt x="975" y="493"/>
                    </a:lnTo>
                    <a:lnTo>
                      <a:pt x="971" y="493"/>
                    </a:lnTo>
                    <a:lnTo>
                      <a:pt x="971" y="493"/>
                    </a:lnTo>
                    <a:lnTo>
                      <a:pt x="966" y="493"/>
                    </a:lnTo>
                    <a:lnTo>
                      <a:pt x="971" y="497"/>
                    </a:lnTo>
                    <a:lnTo>
                      <a:pt x="971" y="497"/>
                    </a:lnTo>
                    <a:lnTo>
                      <a:pt x="971" y="497"/>
                    </a:lnTo>
                    <a:lnTo>
                      <a:pt x="971" y="497"/>
                    </a:lnTo>
                    <a:lnTo>
                      <a:pt x="971" y="497"/>
                    </a:lnTo>
                    <a:lnTo>
                      <a:pt x="971" y="497"/>
                    </a:lnTo>
                    <a:lnTo>
                      <a:pt x="971" y="497"/>
                    </a:lnTo>
                    <a:lnTo>
                      <a:pt x="971" y="502"/>
                    </a:lnTo>
                    <a:lnTo>
                      <a:pt x="971" y="502"/>
                    </a:lnTo>
                    <a:lnTo>
                      <a:pt x="975" y="502"/>
                    </a:lnTo>
                    <a:lnTo>
                      <a:pt x="971" y="502"/>
                    </a:lnTo>
                    <a:lnTo>
                      <a:pt x="975" y="502"/>
                    </a:lnTo>
                    <a:lnTo>
                      <a:pt x="975" y="502"/>
                    </a:lnTo>
                    <a:lnTo>
                      <a:pt x="975" y="502"/>
                    </a:lnTo>
                    <a:lnTo>
                      <a:pt x="975" y="502"/>
                    </a:lnTo>
                    <a:lnTo>
                      <a:pt x="980" y="502"/>
                    </a:lnTo>
                    <a:lnTo>
                      <a:pt x="980" y="502"/>
                    </a:lnTo>
                    <a:lnTo>
                      <a:pt x="980" y="502"/>
                    </a:lnTo>
                    <a:lnTo>
                      <a:pt x="980" y="502"/>
                    </a:lnTo>
                    <a:lnTo>
                      <a:pt x="980" y="506"/>
                    </a:lnTo>
                    <a:lnTo>
                      <a:pt x="980" y="502"/>
                    </a:lnTo>
                    <a:lnTo>
                      <a:pt x="980" y="502"/>
                    </a:lnTo>
                    <a:lnTo>
                      <a:pt x="984" y="502"/>
                    </a:lnTo>
                    <a:lnTo>
                      <a:pt x="980" y="506"/>
                    </a:lnTo>
                    <a:lnTo>
                      <a:pt x="980" y="506"/>
                    </a:lnTo>
                    <a:lnTo>
                      <a:pt x="980" y="506"/>
                    </a:lnTo>
                    <a:lnTo>
                      <a:pt x="980" y="506"/>
                    </a:lnTo>
                    <a:lnTo>
                      <a:pt x="980" y="511"/>
                    </a:lnTo>
                    <a:lnTo>
                      <a:pt x="980" y="511"/>
                    </a:lnTo>
                    <a:lnTo>
                      <a:pt x="980" y="511"/>
                    </a:lnTo>
                    <a:lnTo>
                      <a:pt x="975" y="515"/>
                    </a:lnTo>
                    <a:lnTo>
                      <a:pt x="975" y="515"/>
                    </a:lnTo>
                    <a:lnTo>
                      <a:pt x="975" y="515"/>
                    </a:lnTo>
                    <a:lnTo>
                      <a:pt x="971" y="515"/>
                    </a:lnTo>
                    <a:lnTo>
                      <a:pt x="971" y="515"/>
                    </a:lnTo>
                    <a:lnTo>
                      <a:pt x="975" y="515"/>
                    </a:lnTo>
                    <a:lnTo>
                      <a:pt x="980" y="515"/>
                    </a:lnTo>
                    <a:lnTo>
                      <a:pt x="984" y="515"/>
                    </a:lnTo>
                    <a:lnTo>
                      <a:pt x="984" y="515"/>
                    </a:lnTo>
                    <a:lnTo>
                      <a:pt x="984" y="515"/>
                    </a:lnTo>
                    <a:lnTo>
                      <a:pt x="984" y="515"/>
                    </a:lnTo>
                    <a:lnTo>
                      <a:pt x="984" y="515"/>
                    </a:lnTo>
                    <a:lnTo>
                      <a:pt x="984" y="515"/>
                    </a:lnTo>
                    <a:lnTo>
                      <a:pt x="989" y="515"/>
                    </a:lnTo>
                    <a:lnTo>
                      <a:pt x="989" y="515"/>
                    </a:lnTo>
                    <a:lnTo>
                      <a:pt x="989" y="515"/>
                    </a:lnTo>
                    <a:lnTo>
                      <a:pt x="984" y="520"/>
                    </a:lnTo>
                    <a:lnTo>
                      <a:pt x="980" y="520"/>
                    </a:lnTo>
                    <a:lnTo>
                      <a:pt x="980" y="525"/>
                    </a:lnTo>
                    <a:lnTo>
                      <a:pt x="980" y="520"/>
                    </a:lnTo>
                    <a:lnTo>
                      <a:pt x="989" y="520"/>
                    </a:lnTo>
                    <a:lnTo>
                      <a:pt x="989" y="520"/>
                    </a:lnTo>
                    <a:lnTo>
                      <a:pt x="989" y="515"/>
                    </a:lnTo>
                    <a:lnTo>
                      <a:pt x="993" y="515"/>
                    </a:lnTo>
                    <a:lnTo>
                      <a:pt x="993" y="515"/>
                    </a:lnTo>
                    <a:lnTo>
                      <a:pt x="993" y="515"/>
                    </a:lnTo>
                    <a:lnTo>
                      <a:pt x="993" y="520"/>
                    </a:lnTo>
                    <a:lnTo>
                      <a:pt x="993" y="520"/>
                    </a:lnTo>
                    <a:lnTo>
                      <a:pt x="993" y="525"/>
                    </a:lnTo>
                    <a:lnTo>
                      <a:pt x="998" y="525"/>
                    </a:lnTo>
                    <a:lnTo>
                      <a:pt x="998" y="525"/>
                    </a:lnTo>
                    <a:lnTo>
                      <a:pt x="1002" y="525"/>
                    </a:lnTo>
                    <a:lnTo>
                      <a:pt x="1002" y="525"/>
                    </a:lnTo>
                    <a:lnTo>
                      <a:pt x="1002" y="525"/>
                    </a:lnTo>
                    <a:lnTo>
                      <a:pt x="1007" y="525"/>
                    </a:lnTo>
                    <a:lnTo>
                      <a:pt x="1007" y="525"/>
                    </a:lnTo>
                    <a:lnTo>
                      <a:pt x="1007" y="525"/>
                    </a:lnTo>
                    <a:lnTo>
                      <a:pt x="1007" y="529"/>
                    </a:lnTo>
                    <a:lnTo>
                      <a:pt x="1007" y="529"/>
                    </a:lnTo>
                    <a:lnTo>
                      <a:pt x="1012" y="529"/>
                    </a:lnTo>
                    <a:lnTo>
                      <a:pt x="1012" y="529"/>
                    </a:lnTo>
                    <a:lnTo>
                      <a:pt x="1012" y="529"/>
                    </a:lnTo>
                    <a:lnTo>
                      <a:pt x="1007" y="529"/>
                    </a:lnTo>
                    <a:lnTo>
                      <a:pt x="1007" y="529"/>
                    </a:lnTo>
                    <a:lnTo>
                      <a:pt x="1007" y="534"/>
                    </a:lnTo>
                    <a:lnTo>
                      <a:pt x="1002" y="534"/>
                    </a:lnTo>
                    <a:lnTo>
                      <a:pt x="998" y="534"/>
                    </a:lnTo>
                    <a:lnTo>
                      <a:pt x="998" y="534"/>
                    </a:lnTo>
                    <a:lnTo>
                      <a:pt x="998" y="534"/>
                    </a:lnTo>
                    <a:lnTo>
                      <a:pt x="993" y="534"/>
                    </a:lnTo>
                    <a:lnTo>
                      <a:pt x="993" y="534"/>
                    </a:lnTo>
                    <a:lnTo>
                      <a:pt x="989" y="538"/>
                    </a:lnTo>
                    <a:lnTo>
                      <a:pt x="989" y="538"/>
                    </a:lnTo>
                    <a:lnTo>
                      <a:pt x="989" y="538"/>
                    </a:lnTo>
                    <a:lnTo>
                      <a:pt x="984" y="538"/>
                    </a:lnTo>
                    <a:lnTo>
                      <a:pt x="984" y="538"/>
                    </a:lnTo>
                    <a:lnTo>
                      <a:pt x="984" y="538"/>
                    </a:lnTo>
                    <a:lnTo>
                      <a:pt x="984" y="538"/>
                    </a:lnTo>
                    <a:lnTo>
                      <a:pt x="984" y="538"/>
                    </a:lnTo>
                    <a:lnTo>
                      <a:pt x="980" y="538"/>
                    </a:lnTo>
                    <a:lnTo>
                      <a:pt x="975" y="543"/>
                    </a:lnTo>
                    <a:lnTo>
                      <a:pt x="971" y="543"/>
                    </a:lnTo>
                    <a:lnTo>
                      <a:pt x="971" y="543"/>
                    </a:lnTo>
                    <a:lnTo>
                      <a:pt x="971" y="543"/>
                    </a:lnTo>
                    <a:lnTo>
                      <a:pt x="971" y="543"/>
                    </a:lnTo>
                    <a:lnTo>
                      <a:pt x="966" y="543"/>
                    </a:lnTo>
                    <a:lnTo>
                      <a:pt x="966" y="543"/>
                    </a:lnTo>
                    <a:lnTo>
                      <a:pt x="966" y="543"/>
                    </a:lnTo>
                    <a:lnTo>
                      <a:pt x="966" y="543"/>
                    </a:lnTo>
                    <a:lnTo>
                      <a:pt x="966" y="547"/>
                    </a:lnTo>
                    <a:lnTo>
                      <a:pt x="962" y="547"/>
                    </a:lnTo>
                    <a:lnTo>
                      <a:pt x="962" y="547"/>
                    </a:lnTo>
                    <a:lnTo>
                      <a:pt x="962" y="543"/>
                    </a:lnTo>
                    <a:lnTo>
                      <a:pt x="962" y="547"/>
                    </a:lnTo>
                    <a:lnTo>
                      <a:pt x="962" y="547"/>
                    </a:lnTo>
                    <a:lnTo>
                      <a:pt x="962" y="547"/>
                    </a:lnTo>
                    <a:lnTo>
                      <a:pt x="962" y="547"/>
                    </a:lnTo>
                    <a:lnTo>
                      <a:pt x="962" y="547"/>
                    </a:lnTo>
                    <a:lnTo>
                      <a:pt x="957" y="552"/>
                    </a:lnTo>
                    <a:lnTo>
                      <a:pt x="962" y="552"/>
                    </a:lnTo>
                    <a:lnTo>
                      <a:pt x="957" y="552"/>
                    </a:lnTo>
                    <a:lnTo>
                      <a:pt x="957" y="552"/>
                    </a:lnTo>
                    <a:lnTo>
                      <a:pt x="957" y="552"/>
                    </a:lnTo>
                    <a:lnTo>
                      <a:pt x="957" y="552"/>
                    </a:lnTo>
                    <a:lnTo>
                      <a:pt x="962" y="552"/>
                    </a:lnTo>
                    <a:lnTo>
                      <a:pt x="966" y="552"/>
                    </a:lnTo>
                    <a:lnTo>
                      <a:pt x="966" y="547"/>
                    </a:lnTo>
                    <a:lnTo>
                      <a:pt x="966" y="547"/>
                    </a:lnTo>
                    <a:lnTo>
                      <a:pt x="971" y="547"/>
                    </a:lnTo>
                    <a:lnTo>
                      <a:pt x="971" y="547"/>
                    </a:lnTo>
                    <a:lnTo>
                      <a:pt x="975" y="547"/>
                    </a:lnTo>
                    <a:lnTo>
                      <a:pt x="980" y="543"/>
                    </a:lnTo>
                    <a:lnTo>
                      <a:pt x="984" y="543"/>
                    </a:lnTo>
                    <a:lnTo>
                      <a:pt x="989" y="538"/>
                    </a:lnTo>
                    <a:lnTo>
                      <a:pt x="993" y="538"/>
                    </a:lnTo>
                    <a:lnTo>
                      <a:pt x="998" y="538"/>
                    </a:lnTo>
                    <a:lnTo>
                      <a:pt x="998" y="538"/>
                    </a:lnTo>
                    <a:lnTo>
                      <a:pt x="998" y="538"/>
                    </a:lnTo>
                    <a:lnTo>
                      <a:pt x="998" y="538"/>
                    </a:lnTo>
                    <a:lnTo>
                      <a:pt x="998" y="538"/>
                    </a:lnTo>
                    <a:lnTo>
                      <a:pt x="993" y="538"/>
                    </a:lnTo>
                    <a:lnTo>
                      <a:pt x="993" y="538"/>
                    </a:lnTo>
                    <a:lnTo>
                      <a:pt x="993" y="538"/>
                    </a:lnTo>
                    <a:lnTo>
                      <a:pt x="993" y="534"/>
                    </a:lnTo>
                    <a:lnTo>
                      <a:pt x="998" y="534"/>
                    </a:lnTo>
                    <a:lnTo>
                      <a:pt x="1002" y="538"/>
                    </a:lnTo>
                    <a:lnTo>
                      <a:pt x="1007" y="538"/>
                    </a:lnTo>
                    <a:lnTo>
                      <a:pt x="1007" y="543"/>
                    </a:lnTo>
                    <a:lnTo>
                      <a:pt x="1007" y="543"/>
                    </a:lnTo>
                    <a:lnTo>
                      <a:pt x="1007" y="543"/>
                    </a:lnTo>
                    <a:lnTo>
                      <a:pt x="1007" y="543"/>
                    </a:lnTo>
                    <a:lnTo>
                      <a:pt x="1007" y="547"/>
                    </a:lnTo>
                    <a:lnTo>
                      <a:pt x="1002" y="547"/>
                    </a:lnTo>
                    <a:lnTo>
                      <a:pt x="998" y="547"/>
                    </a:lnTo>
                    <a:lnTo>
                      <a:pt x="998" y="547"/>
                    </a:lnTo>
                    <a:lnTo>
                      <a:pt x="1002" y="547"/>
                    </a:lnTo>
                    <a:lnTo>
                      <a:pt x="1002" y="547"/>
                    </a:lnTo>
                    <a:lnTo>
                      <a:pt x="1002" y="552"/>
                    </a:lnTo>
                    <a:lnTo>
                      <a:pt x="1002" y="547"/>
                    </a:lnTo>
                    <a:lnTo>
                      <a:pt x="1007" y="547"/>
                    </a:lnTo>
                    <a:lnTo>
                      <a:pt x="1012" y="547"/>
                    </a:lnTo>
                    <a:lnTo>
                      <a:pt x="1012" y="543"/>
                    </a:lnTo>
                    <a:lnTo>
                      <a:pt x="1016" y="543"/>
                    </a:lnTo>
                    <a:lnTo>
                      <a:pt x="1016" y="543"/>
                    </a:lnTo>
                    <a:lnTo>
                      <a:pt x="1016" y="547"/>
                    </a:lnTo>
                    <a:lnTo>
                      <a:pt x="1016" y="547"/>
                    </a:lnTo>
                    <a:lnTo>
                      <a:pt x="1016" y="547"/>
                    </a:lnTo>
                    <a:lnTo>
                      <a:pt x="1021" y="547"/>
                    </a:lnTo>
                    <a:lnTo>
                      <a:pt x="1021" y="552"/>
                    </a:lnTo>
                    <a:lnTo>
                      <a:pt x="1021" y="552"/>
                    </a:lnTo>
                    <a:lnTo>
                      <a:pt x="1021" y="552"/>
                    </a:lnTo>
                    <a:lnTo>
                      <a:pt x="1021" y="552"/>
                    </a:lnTo>
                    <a:lnTo>
                      <a:pt x="1021" y="556"/>
                    </a:lnTo>
                    <a:lnTo>
                      <a:pt x="1021" y="556"/>
                    </a:lnTo>
                    <a:lnTo>
                      <a:pt x="1021" y="556"/>
                    </a:lnTo>
                    <a:lnTo>
                      <a:pt x="1021" y="556"/>
                    </a:lnTo>
                    <a:lnTo>
                      <a:pt x="1016" y="561"/>
                    </a:lnTo>
                    <a:lnTo>
                      <a:pt x="1016" y="561"/>
                    </a:lnTo>
                    <a:lnTo>
                      <a:pt x="1016" y="561"/>
                    </a:lnTo>
                    <a:lnTo>
                      <a:pt x="1016" y="565"/>
                    </a:lnTo>
                    <a:lnTo>
                      <a:pt x="1016" y="565"/>
                    </a:lnTo>
                    <a:lnTo>
                      <a:pt x="1016" y="565"/>
                    </a:lnTo>
                    <a:lnTo>
                      <a:pt x="1016" y="565"/>
                    </a:lnTo>
                    <a:lnTo>
                      <a:pt x="1012" y="565"/>
                    </a:lnTo>
                    <a:lnTo>
                      <a:pt x="1007" y="565"/>
                    </a:lnTo>
                    <a:lnTo>
                      <a:pt x="1007" y="570"/>
                    </a:lnTo>
                    <a:lnTo>
                      <a:pt x="1007" y="570"/>
                    </a:lnTo>
                    <a:lnTo>
                      <a:pt x="1012" y="570"/>
                    </a:lnTo>
                    <a:lnTo>
                      <a:pt x="1012" y="570"/>
                    </a:lnTo>
                    <a:lnTo>
                      <a:pt x="1016" y="570"/>
                    </a:lnTo>
                    <a:lnTo>
                      <a:pt x="1016" y="570"/>
                    </a:lnTo>
                    <a:lnTo>
                      <a:pt x="1016" y="570"/>
                    </a:lnTo>
                    <a:lnTo>
                      <a:pt x="1012" y="570"/>
                    </a:lnTo>
                    <a:lnTo>
                      <a:pt x="1012" y="570"/>
                    </a:lnTo>
                    <a:lnTo>
                      <a:pt x="1012" y="570"/>
                    </a:lnTo>
                    <a:lnTo>
                      <a:pt x="1012" y="570"/>
                    </a:lnTo>
                    <a:lnTo>
                      <a:pt x="1012" y="574"/>
                    </a:lnTo>
                    <a:lnTo>
                      <a:pt x="1012" y="574"/>
                    </a:lnTo>
                    <a:lnTo>
                      <a:pt x="1012" y="574"/>
                    </a:lnTo>
                    <a:lnTo>
                      <a:pt x="1012" y="574"/>
                    </a:lnTo>
                    <a:lnTo>
                      <a:pt x="1012" y="574"/>
                    </a:lnTo>
                    <a:lnTo>
                      <a:pt x="1007" y="579"/>
                    </a:lnTo>
                    <a:lnTo>
                      <a:pt x="1002" y="583"/>
                    </a:lnTo>
                    <a:lnTo>
                      <a:pt x="998" y="583"/>
                    </a:lnTo>
                    <a:lnTo>
                      <a:pt x="989" y="588"/>
                    </a:lnTo>
                    <a:lnTo>
                      <a:pt x="989" y="588"/>
                    </a:lnTo>
                    <a:lnTo>
                      <a:pt x="989" y="588"/>
                    </a:lnTo>
                    <a:lnTo>
                      <a:pt x="984" y="588"/>
                    </a:lnTo>
                    <a:lnTo>
                      <a:pt x="980" y="588"/>
                    </a:lnTo>
                    <a:lnTo>
                      <a:pt x="975" y="588"/>
                    </a:lnTo>
                    <a:lnTo>
                      <a:pt x="975" y="588"/>
                    </a:lnTo>
                    <a:lnTo>
                      <a:pt x="971" y="588"/>
                    </a:lnTo>
                    <a:lnTo>
                      <a:pt x="971" y="588"/>
                    </a:lnTo>
                    <a:lnTo>
                      <a:pt x="971" y="592"/>
                    </a:lnTo>
                    <a:lnTo>
                      <a:pt x="966" y="588"/>
                    </a:lnTo>
                    <a:lnTo>
                      <a:pt x="966" y="588"/>
                    </a:lnTo>
                    <a:lnTo>
                      <a:pt x="966" y="592"/>
                    </a:lnTo>
                    <a:lnTo>
                      <a:pt x="962" y="592"/>
                    </a:lnTo>
                    <a:lnTo>
                      <a:pt x="962" y="592"/>
                    </a:lnTo>
                    <a:lnTo>
                      <a:pt x="953" y="597"/>
                    </a:lnTo>
                    <a:lnTo>
                      <a:pt x="953" y="601"/>
                    </a:lnTo>
                    <a:lnTo>
                      <a:pt x="948" y="601"/>
                    </a:lnTo>
                    <a:lnTo>
                      <a:pt x="944" y="606"/>
                    </a:lnTo>
                    <a:lnTo>
                      <a:pt x="939" y="606"/>
                    </a:lnTo>
                    <a:lnTo>
                      <a:pt x="939" y="606"/>
                    </a:lnTo>
                    <a:lnTo>
                      <a:pt x="935" y="610"/>
                    </a:lnTo>
                    <a:lnTo>
                      <a:pt x="930" y="610"/>
                    </a:lnTo>
                    <a:lnTo>
                      <a:pt x="926" y="610"/>
                    </a:lnTo>
                    <a:lnTo>
                      <a:pt x="926" y="610"/>
                    </a:lnTo>
                    <a:lnTo>
                      <a:pt x="921" y="610"/>
                    </a:lnTo>
                    <a:lnTo>
                      <a:pt x="917" y="610"/>
                    </a:lnTo>
                    <a:lnTo>
                      <a:pt x="917" y="610"/>
                    </a:lnTo>
                    <a:lnTo>
                      <a:pt x="908" y="610"/>
                    </a:lnTo>
                    <a:lnTo>
                      <a:pt x="908" y="610"/>
                    </a:lnTo>
                    <a:lnTo>
                      <a:pt x="908" y="606"/>
                    </a:lnTo>
                    <a:lnTo>
                      <a:pt x="903" y="606"/>
                    </a:lnTo>
                    <a:lnTo>
                      <a:pt x="903" y="606"/>
                    </a:lnTo>
                    <a:lnTo>
                      <a:pt x="899" y="606"/>
                    </a:lnTo>
                    <a:lnTo>
                      <a:pt x="899" y="606"/>
                    </a:lnTo>
                    <a:lnTo>
                      <a:pt x="894" y="606"/>
                    </a:lnTo>
                    <a:lnTo>
                      <a:pt x="894" y="606"/>
                    </a:lnTo>
                    <a:lnTo>
                      <a:pt x="890" y="606"/>
                    </a:lnTo>
                    <a:lnTo>
                      <a:pt x="890" y="606"/>
                    </a:lnTo>
                    <a:lnTo>
                      <a:pt x="885" y="606"/>
                    </a:lnTo>
                    <a:lnTo>
                      <a:pt x="885" y="606"/>
                    </a:lnTo>
                    <a:lnTo>
                      <a:pt x="880" y="606"/>
                    </a:lnTo>
                    <a:lnTo>
                      <a:pt x="880" y="606"/>
                    </a:lnTo>
                    <a:lnTo>
                      <a:pt x="876" y="606"/>
                    </a:lnTo>
                    <a:lnTo>
                      <a:pt x="871" y="606"/>
                    </a:lnTo>
                    <a:lnTo>
                      <a:pt x="867" y="606"/>
                    </a:lnTo>
                    <a:lnTo>
                      <a:pt x="862" y="606"/>
                    </a:lnTo>
                    <a:lnTo>
                      <a:pt x="862" y="606"/>
                    </a:lnTo>
                    <a:lnTo>
                      <a:pt x="853" y="606"/>
                    </a:lnTo>
                    <a:lnTo>
                      <a:pt x="853" y="606"/>
                    </a:lnTo>
                    <a:lnTo>
                      <a:pt x="849" y="606"/>
                    </a:lnTo>
                    <a:lnTo>
                      <a:pt x="844" y="606"/>
                    </a:lnTo>
                    <a:lnTo>
                      <a:pt x="844" y="606"/>
                    </a:lnTo>
                    <a:lnTo>
                      <a:pt x="844" y="606"/>
                    </a:lnTo>
                    <a:lnTo>
                      <a:pt x="844" y="606"/>
                    </a:lnTo>
                    <a:lnTo>
                      <a:pt x="840" y="606"/>
                    </a:lnTo>
                    <a:lnTo>
                      <a:pt x="840" y="606"/>
                    </a:lnTo>
                    <a:lnTo>
                      <a:pt x="840" y="606"/>
                    </a:lnTo>
                    <a:lnTo>
                      <a:pt x="835" y="610"/>
                    </a:lnTo>
                    <a:lnTo>
                      <a:pt x="826" y="615"/>
                    </a:lnTo>
                    <a:lnTo>
                      <a:pt x="826" y="619"/>
                    </a:lnTo>
                    <a:lnTo>
                      <a:pt x="822" y="619"/>
                    </a:lnTo>
                    <a:lnTo>
                      <a:pt x="822" y="619"/>
                    </a:lnTo>
                    <a:lnTo>
                      <a:pt x="817" y="619"/>
                    </a:lnTo>
                    <a:lnTo>
                      <a:pt x="813" y="619"/>
                    </a:lnTo>
                    <a:lnTo>
                      <a:pt x="808" y="624"/>
                    </a:lnTo>
                    <a:lnTo>
                      <a:pt x="808" y="624"/>
                    </a:lnTo>
                    <a:lnTo>
                      <a:pt x="808" y="624"/>
                    </a:lnTo>
                    <a:lnTo>
                      <a:pt x="804" y="624"/>
                    </a:lnTo>
                    <a:lnTo>
                      <a:pt x="804" y="624"/>
                    </a:lnTo>
                    <a:lnTo>
                      <a:pt x="799" y="624"/>
                    </a:lnTo>
                    <a:lnTo>
                      <a:pt x="799" y="629"/>
                    </a:lnTo>
                    <a:lnTo>
                      <a:pt x="795" y="629"/>
                    </a:lnTo>
                    <a:lnTo>
                      <a:pt x="790" y="633"/>
                    </a:lnTo>
                    <a:lnTo>
                      <a:pt x="786" y="638"/>
                    </a:lnTo>
                    <a:lnTo>
                      <a:pt x="781" y="638"/>
                    </a:lnTo>
                    <a:lnTo>
                      <a:pt x="777" y="642"/>
                    </a:lnTo>
                    <a:lnTo>
                      <a:pt x="777" y="642"/>
                    </a:lnTo>
                    <a:lnTo>
                      <a:pt x="777" y="642"/>
                    </a:lnTo>
                    <a:lnTo>
                      <a:pt x="772" y="638"/>
                    </a:lnTo>
                    <a:lnTo>
                      <a:pt x="772" y="638"/>
                    </a:lnTo>
                    <a:lnTo>
                      <a:pt x="768" y="638"/>
                    </a:lnTo>
                    <a:lnTo>
                      <a:pt x="763" y="633"/>
                    </a:lnTo>
                    <a:lnTo>
                      <a:pt x="763" y="638"/>
                    </a:lnTo>
                    <a:lnTo>
                      <a:pt x="763" y="638"/>
                    </a:lnTo>
                    <a:lnTo>
                      <a:pt x="768" y="638"/>
                    </a:lnTo>
                    <a:lnTo>
                      <a:pt x="768" y="638"/>
                    </a:lnTo>
                    <a:lnTo>
                      <a:pt x="772" y="638"/>
                    </a:lnTo>
                    <a:lnTo>
                      <a:pt x="772" y="642"/>
                    </a:lnTo>
                    <a:lnTo>
                      <a:pt x="777" y="642"/>
                    </a:lnTo>
                    <a:lnTo>
                      <a:pt x="777" y="642"/>
                    </a:lnTo>
                    <a:lnTo>
                      <a:pt x="772" y="647"/>
                    </a:lnTo>
                    <a:lnTo>
                      <a:pt x="772" y="647"/>
                    </a:lnTo>
                    <a:lnTo>
                      <a:pt x="768" y="651"/>
                    </a:lnTo>
                    <a:lnTo>
                      <a:pt x="763" y="651"/>
                    </a:lnTo>
                    <a:lnTo>
                      <a:pt x="759" y="656"/>
                    </a:lnTo>
                    <a:lnTo>
                      <a:pt x="754" y="660"/>
                    </a:lnTo>
                    <a:lnTo>
                      <a:pt x="749" y="660"/>
                    </a:lnTo>
                    <a:lnTo>
                      <a:pt x="745" y="665"/>
                    </a:lnTo>
                    <a:lnTo>
                      <a:pt x="740" y="665"/>
                    </a:lnTo>
                    <a:lnTo>
                      <a:pt x="736" y="669"/>
                    </a:lnTo>
                    <a:lnTo>
                      <a:pt x="731" y="669"/>
                    </a:lnTo>
                    <a:lnTo>
                      <a:pt x="731" y="669"/>
                    </a:lnTo>
                    <a:lnTo>
                      <a:pt x="727" y="669"/>
                    </a:lnTo>
                    <a:lnTo>
                      <a:pt x="727" y="669"/>
                    </a:lnTo>
                    <a:lnTo>
                      <a:pt x="722" y="669"/>
                    </a:lnTo>
                    <a:lnTo>
                      <a:pt x="718" y="674"/>
                    </a:lnTo>
                    <a:lnTo>
                      <a:pt x="713" y="674"/>
                    </a:lnTo>
                    <a:lnTo>
                      <a:pt x="713" y="674"/>
                    </a:lnTo>
                    <a:lnTo>
                      <a:pt x="709" y="678"/>
                    </a:lnTo>
                    <a:lnTo>
                      <a:pt x="709" y="678"/>
                    </a:lnTo>
                    <a:lnTo>
                      <a:pt x="709" y="678"/>
                    </a:lnTo>
                    <a:lnTo>
                      <a:pt x="704" y="683"/>
                    </a:lnTo>
                    <a:lnTo>
                      <a:pt x="700" y="683"/>
                    </a:lnTo>
                    <a:lnTo>
                      <a:pt x="695" y="683"/>
                    </a:lnTo>
                    <a:lnTo>
                      <a:pt x="695" y="687"/>
                    </a:lnTo>
                    <a:lnTo>
                      <a:pt x="691" y="687"/>
                    </a:lnTo>
                    <a:lnTo>
                      <a:pt x="691" y="687"/>
                    </a:lnTo>
                    <a:lnTo>
                      <a:pt x="686" y="687"/>
                    </a:lnTo>
                    <a:lnTo>
                      <a:pt x="686" y="687"/>
                    </a:lnTo>
                    <a:lnTo>
                      <a:pt x="691" y="692"/>
                    </a:lnTo>
                    <a:lnTo>
                      <a:pt x="691" y="692"/>
                    </a:lnTo>
                    <a:lnTo>
                      <a:pt x="686" y="692"/>
                    </a:lnTo>
                    <a:lnTo>
                      <a:pt x="682" y="692"/>
                    </a:lnTo>
                    <a:lnTo>
                      <a:pt x="673" y="696"/>
                    </a:lnTo>
                    <a:moveTo>
                      <a:pt x="632" y="154"/>
                    </a:moveTo>
                    <a:lnTo>
                      <a:pt x="632" y="154"/>
                    </a:lnTo>
                    <a:lnTo>
                      <a:pt x="632" y="154"/>
                    </a:lnTo>
                    <a:lnTo>
                      <a:pt x="637" y="154"/>
                    </a:lnTo>
                    <a:lnTo>
                      <a:pt x="637" y="154"/>
                    </a:lnTo>
                    <a:lnTo>
                      <a:pt x="641" y="149"/>
                    </a:lnTo>
                    <a:lnTo>
                      <a:pt x="646" y="149"/>
                    </a:lnTo>
                    <a:lnTo>
                      <a:pt x="646" y="154"/>
                    </a:lnTo>
                    <a:lnTo>
                      <a:pt x="646" y="154"/>
                    </a:lnTo>
                    <a:lnTo>
                      <a:pt x="646" y="149"/>
                    </a:lnTo>
                    <a:lnTo>
                      <a:pt x="646" y="149"/>
                    </a:lnTo>
                    <a:lnTo>
                      <a:pt x="646" y="149"/>
                    </a:lnTo>
                    <a:lnTo>
                      <a:pt x="650" y="149"/>
                    </a:lnTo>
                    <a:lnTo>
                      <a:pt x="650" y="149"/>
                    </a:lnTo>
                    <a:lnTo>
                      <a:pt x="655" y="149"/>
                    </a:lnTo>
                    <a:lnTo>
                      <a:pt x="655" y="145"/>
                    </a:lnTo>
                    <a:lnTo>
                      <a:pt x="659" y="145"/>
                    </a:lnTo>
                    <a:lnTo>
                      <a:pt x="659" y="149"/>
                    </a:lnTo>
                    <a:lnTo>
                      <a:pt x="664" y="149"/>
                    </a:lnTo>
                    <a:lnTo>
                      <a:pt x="664" y="149"/>
                    </a:lnTo>
                    <a:lnTo>
                      <a:pt x="668" y="154"/>
                    </a:lnTo>
                    <a:lnTo>
                      <a:pt x="668" y="154"/>
                    </a:lnTo>
                    <a:lnTo>
                      <a:pt x="668" y="154"/>
                    </a:lnTo>
                    <a:lnTo>
                      <a:pt x="664" y="154"/>
                    </a:lnTo>
                    <a:lnTo>
                      <a:pt x="659" y="158"/>
                    </a:lnTo>
                    <a:lnTo>
                      <a:pt x="655" y="158"/>
                    </a:lnTo>
                    <a:lnTo>
                      <a:pt x="655" y="158"/>
                    </a:lnTo>
                    <a:lnTo>
                      <a:pt x="655" y="158"/>
                    </a:lnTo>
                    <a:lnTo>
                      <a:pt x="655" y="158"/>
                    </a:lnTo>
                    <a:lnTo>
                      <a:pt x="655" y="158"/>
                    </a:lnTo>
                    <a:lnTo>
                      <a:pt x="659" y="158"/>
                    </a:lnTo>
                    <a:lnTo>
                      <a:pt x="659" y="158"/>
                    </a:lnTo>
                    <a:lnTo>
                      <a:pt x="664" y="158"/>
                    </a:lnTo>
                    <a:lnTo>
                      <a:pt x="664" y="158"/>
                    </a:lnTo>
                    <a:lnTo>
                      <a:pt x="659" y="158"/>
                    </a:lnTo>
                    <a:lnTo>
                      <a:pt x="659" y="158"/>
                    </a:lnTo>
                    <a:lnTo>
                      <a:pt x="659" y="158"/>
                    </a:lnTo>
                    <a:lnTo>
                      <a:pt x="659" y="158"/>
                    </a:lnTo>
                    <a:lnTo>
                      <a:pt x="659" y="158"/>
                    </a:lnTo>
                    <a:lnTo>
                      <a:pt x="659" y="158"/>
                    </a:lnTo>
                    <a:lnTo>
                      <a:pt x="664" y="158"/>
                    </a:lnTo>
                    <a:lnTo>
                      <a:pt x="668" y="158"/>
                    </a:lnTo>
                    <a:lnTo>
                      <a:pt x="673" y="154"/>
                    </a:lnTo>
                    <a:lnTo>
                      <a:pt x="673" y="154"/>
                    </a:lnTo>
                    <a:lnTo>
                      <a:pt x="677" y="154"/>
                    </a:lnTo>
                    <a:lnTo>
                      <a:pt x="677" y="154"/>
                    </a:lnTo>
                    <a:lnTo>
                      <a:pt x="677" y="154"/>
                    </a:lnTo>
                    <a:lnTo>
                      <a:pt x="677" y="154"/>
                    </a:lnTo>
                    <a:lnTo>
                      <a:pt x="677" y="149"/>
                    </a:lnTo>
                    <a:lnTo>
                      <a:pt x="677" y="149"/>
                    </a:lnTo>
                    <a:lnTo>
                      <a:pt x="682" y="149"/>
                    </a:lnTo>
                    <a:lnTo>
                      <a:pt x="682" y="149"/>
                    </a:lnTo>
                    <a:lnTo>
                      <a:pt x="686" y="149"/>
                    </a:lnTo>
                    <a:lnTo>
                      <a:pt x="686" y="149"/>
                    </a:lnTo>
                    <a:lnTo>
                      <a:pt x="686" y="154"/>
                    </a:lnTo>
                    <a:lnTo>
                      <a:pt x="686" y="154"/>
                    </a:lnTo>
                    <a:lnTo>
                      <a:pt x="686" y="154"/>
                    </a:lnTo>
                    <a:lnTo>
                      <a:pt x="691" y="154"/>
                    </a:lnTo>
                    <a:lnTo>
                      <a:pt x="691" y="154"/>
                    </a:lnTo>
                    <a:lnTo>
                      <a:pt x="691" y="154"/>
                    </a:lnTo>
                    <a:lnTo>
                      <a:pt x="691" y="158"/>
                    </a:lnTo>
                    <a:lnTo>
                      <a:pt x="686" y="158"/>
                    </a:lnTo>
                    <a:lnTo>
                      <a:pt x="686" y="158"/>
                    </a:lnTo>
                    <a:lnTo>
                      <a:pt x="686" y="158"/>
                    </a:lnTo>
                    <a:lnTo>
                      <a:pt x="686" y="158"/>
                    </a:lnTo>
                    <a:lnTo>
                      <a:pt x="686" y="158"/>
                    </a:lnTo>
                    <a:lnTo>
                      <a:pt x="686" y="158"/>
                    </a:lnTo>
                    <a:lnTo>
                      <a:pt x="686" y="163"/>
                    </a:lnTo>
                    <a:lnTo>
                      <a:pt x="686" y="163"/>
                    </a:lnTo>
                    <a:lnTo>
                      <a:pt x="682" y="167"/>
                    </a:lnTo>
                    <a:lnTo>
                      <a:pt x="677" y="167"/>
                    </a:lnTo>
                    <a:lnTo>
                      <a:pt x="677" y="172"/>
                    </a:lnTo>
                    <a:lnTo>
                      <a:pt x="673" y="172"/>
                    </a:lnTo>
                    <a:lnTo>
                      <a:pt x="673" y="172"/>
                    </a:lnTo>
                    <a:lnTo>
                      <a:pt x="677" y="172"/>
                    </a:lnTo>
                    <a:lnTo>
                      <a:pt x="677" y="176"/>
                    </a:lnTo>
                    <a:lnTo>
                      <a:pt x="677" y="176"/>
                    </a:lnTo>
                    <a:lnTo>
                      <a:pt x="677" y="176"/>
                    </a:lnTo>
                    <a:lnTo>
                      <a:pt x="677" y="172"/>
                    </a:lnTo>
                    <a:lnTo>
                      <a:pt x="682" y="172"/>
                    </a:lnTo>
                    <a:lnTo>
                      <a:pt x="686" y="172"/>
                    </a:lnTo>
                    <a:lnTo>
                      <a:pt x="686" y="172"/>
                    </a:lnTo>
                    <a:lnTo>
                      <a:pt x="686" y="172"/>
                    </a:lnTo>
                    <a:lnTo>
                      <a:pt x="686" y="172"/>
                    </a:lnTo>
                    <a:lnTo>
                      <a:pt x="686" y="172"/>
                    </a:lnTo>
                    <a:lnTo>
                      <a:pt x="686" y="172"/>
                    </a:lnTo>
                    <a:lnTo>
                      <a:pt x="686" y="167"/>
                    </a:lnTo>
                    <a:lnTo>
                      <a:pt x="691" y="167"/>
                    </a:lnTo>
                    <a:lnTo>
                      <a:pt x="691" y="163"/>
                    </a:lnTo>
                    <a:lnTo>
                      <a:pt x="691" y="163"/>
                    </a:lnTo>
                    <a:lnTo>
                      <a:pt x="695" y="163"/>
                    </a:lnTo>
                    <a:lnTo>
                      <a:pt x="695" y="158"/>
                    </a:lnTo>
                    <a:lnTo>
                      <a:pt x="695" y="158"/>
                    </a:lnTo>
                    <a:lnTo>
                      <a:pt x="695" y="158"/>
                    </a:lnTo>
                    <a:lnTo>
                      <a:pt x="695" y="158"/>
                    </a:lnTo>
                    <a:lnTo>
                      <a:pt x="695" y="158"/>
                    </a:lnTo>
                    <a:lnTo>
                      <a:pt x="700" y="158"/>
                    </a:lnTo>
                    <a:lnTo>
                      <a:pt x="704" y="149"/>
                    </a:lnTo>
                    <a:lnTo>
                      <a:pt x="709" y="149"/>
                    </a:lnTo>
                    <a:lnTo>
                      <a:pt x="709" y="149"/>
                    </a:lnTo>
                    <a:lnTo>
                      <a:pt x="709" y="149"/>
                    </a:lnTo>
                    <a:lnTo>
                      <a:pt x="709" y="149"/>
                    </a:lnTo>
                    <a:lnTo>
                      <a:pt x="713" y="149"/>
                    </a:lnTo>
                    <a:lnTo>
                      <a:pt x="713" y="149"/>
                    </a:lnTo>
                    <a:lnTo>
                      <a:pt x="713" y="145"/>
                    </a:lnTo>
                    <a:lnTo>
                      <a:pt x="713" y="145"/>
                    </a:lnTo>
                    <a:lnTo>
                      <a:pt x="713" y="145"/>
                    </a:lnTo>
                    <a:lnTo>
                      <a:pt x="718" y="145"/>
                    </a:lnTo>
                    <a:lnTo>
                      <a:pt x="718" y="145"/>
                    </a:lnTo>
                    <a:lnTo>
                      <a:pt x="718" y="149"/>
                    </a:lnTo>
                    <a:lnTo>
                      <a:pt x="718" y="149"/>
                    </a:lnTo>
                    <a:lnTo>
                      <a:pt x="722" y="149"/>
                    </a:lnTo>
                    <a:lnTo>
                      <a:pt x="722" y="149"/>
                    </a:lnTo>
                    <a:lnTo>
                      <a:pt x="722" y="149"/>
                    </a:lnTo>
                    <a:lnTo>
                      <a:pt x="727" y="149"/>
                    </a:lnTo>
                    <a:lnTo>
                      <a:pt x="727" y="154"/>
                    </a:lnTo>
                    <a:lnTo>
                      <a:pt x="727" y="154"/>
                    </a:lnTo>
                    <a:lnTo>
                      <a:pt x="727" y="154"/>
                    </a:lnTo>
                    <a:lnTo>
                      <a:pt x="727" y="154"/>
                    </a:lnTo>
                    <a:lnTo>
                      <a:pt x="727" y="158"/>
                    </a:lnTo>
                    <a:lnTo>
                      <a:pt x="727" y="158"/>
                    </a:lnTo>
                    <a:lnTo>
                      <a:pt x="727" y="158"/>
                    </a:lnTo>
                    <a:lnTo>
                      <a:pt x="722" y="158"/>
                    </a:lnTo>
                    <a:lnTo>
                      <a:pt x="722" y="158"/>
                    </a:lnTo>
                    <a:lnTo>
                      <a:pt x="722" y="158"/>
                    </a:lnTo>
                    <a:lnTo>
                      <a:pt x="722" y="163"/>
                    </a:lnTo>
                    <a:lnTo>
                      <a:pt x="722" y="163"/>
                    </a:lnTo>
                    <a:lnTo>
                      <a:pt x="718" y="163"/>
                    </a:lnTo>
                    <a:lnTo>
                      <a:pt x="713" y="172"/>
                    </a:lnTo>
                    <a:lnTo>
                      <a:pt x="713" y="172"/>
                    </a:lnTo>
                    <a:lnTo>
                      <a:pt x="713" y="172"/>
                    </a:lnTo>
                    <a:lnTo>
                      <a:pt x="709" y="176"/>
                    </a:lnTo>
                    <a:lnTo>
                      <a:pt x="709" y="181"/>
                    </a:lnTo>
                    <a:lnTo>
                      <a:pt x="709" y="181"/>
                    </a:lnTo>
                    <a:lnTo>
                      <a:pt x="709" y="181"/>
                    </a:lnTo>
                    <a:lnTo>
                      <a:pt x="709" y="181"/>
                    </a:lnTo>
                    <a:lnTo>
                      <a:pt x="704" y="181"/>
                    </a:lnTo>
                    <a:lnTo>
                      <a:pt x="704" y="181"/>
                    </a:lnTo>
                    <a:lnTo>
                      <a:pt x="704" y="185"/>
                    </a:lnTo>
                    <a:lnTo>
                      <a:pt x="700" y="185"/>
                    </a:lnTo>
                    <a:lnTo>
                      <a:pt x="700" y="185"/>
                    </a:lnTo>
                    <a:lnTo>
                      <a:pt x="695" y="185"/>
                    </a:lnTo>
                    <a:lnTo>
                      <a:pt x="695" y="185"/>
                    </a:lnTo>
                    <a:lnTo>
                      <a:pt x="695" y="190"/>
                    </a:lnTo>
                    <a:lnTo>
                      <a:pt x="695" y="194"/>
                    </a:lnTo>
                    <a:lnTo>
                      <a:pt x="695" y="194"/>
                    </a:lnTo>
                    <a:lnTo>
                      <a:pt x="695" y="194"/>
                    </a:lnTo>
                    <a:lnTo>
                      <a:pt x="700" y="199"/>
                    </a:lnTo>
                    <a:lnTo>
                      <a:pt x="700" y="199"/>
                    </a:lnTo>
                    <a:lnTo>
                      <a:pt x="700" y="199"/>
                    </a:lnTo>
                    <a:lnTo>
                      <a:pt x="700" y="199"/>
                    </a:lnTo>
                    <a:lnTo>
                      <a:pt x="700" y="199"/>
                    </a:lnTo>
                    <a:lnTo>
                      <a:pt x="700" y="199"/>
                    </a:lnTo>
                    <a:lnTo>
                      <a:pt x="700" y="199"/>
                    </a:lnTo>
                    <a:lnTo>
                      <a:pt x="700" y="194"/>
                    </a:lnTo>
                    <a:lnTo>
                      <a:pt x="704" y="194"/>
                    </a:lnTo>
                    <a:lnTo>
                      <a:pt x="704" y="194"/>
                    </a:lnTo>
                    <a:lnTo>
                      <a:pt x="704" y="199"/>
                    </a:lnTo>
                    <a:lnTo>
                      <a:pt x="704" y="199"/>
                    </a:lnTo>
                    <a:lnTo>
                      <a:pt x="704" y="199"/>
                    </a:lnTo>
                    <a:lnTo>
                      <a:pt x="704" y="204"/>
                    </a:lnTo>
                    <a:lnTo>
                      <a:pt x="704" y="204"/>
                    </a:lnTo>
                    <a:lnTo>
                      <a:pt x="709" y="204"/>
                    </a:lnTo>
                    <a:lnTo>
                      <a:pt x="709" y="204"/>
                    </a:lnTo>
                    <a:lnTo>
                      <a:pt x="709" y="204"/>
                    </a:lnTo>
                    <a:lnTo>
                      <a:pt x="709" y="204"/>
                    </a:lnTo>
                    <a:lnTo>
                      <a:pt x="709" y="204"/>
                    </a:lnTo>
                    <a:lnTo>
                      <a:pt x="709" y="208"/>
                    </a:lnTo>
                    <a:lnTo>
                      <a:pt x="709" y="208"/>
                    </a:lnTo>
                    <a:lnTo>
                      <a:pt x="713" y="208"/>
                    </a:lnTo>
                    <a:lnTo>
                      <a:pt x="713" y="208"/>
                    </a:lnTo>
                    <a:lnTo>
                      <a:pt x="713" y="208"/>
                    </a:lnTo>
                    <a:lnTo>
                      <a:pt x="709" y="208"/>
                    </a:lnTo>
                    <a:lnTo>
                      <a:pt x="709" y="213"/>
                    </a:lnTo>
                    <a:lnTo>
                      <a:pt x="709" y="213"/>
                    </a:lnTo>
                    <a:lnTo>
                      <a:pt x="704" y="213"/>
                    </a:lnTo>
                    <a:lnTo>
                      <a:pt x="704" y="217"/>
                    </a:lnTo>
                    <a:lnTo>
                      <a:pt x="704" y="217"/>
                    </a:lnTo>
                    <a:lnTo>
                      <a:pt x="700" y="213"/>
                    </a:lnTo>
                    <a:lnTo>
                      <a:pt x="700" y="213"/>
                    </a:lnTo>
                    <a:lnTo>
                      <a:pt x="700" y="213"/>
                    </a:lnTo>
                    <a:lnTo>
                      <a:pt x="700" y="213"/>
                    </a:lnTo>
                    <a:lnTo>
                      <a:pt x="700" y="213"/>
                    </a:lnTo>
                    <a:lnTo>
                      <a:pt x="700" y="213"/>
                    </a:lnTo>
                    <a:lnTo>
                      <a:pt x="700" y="213"/>
                    </a:lnTo>
                    <a:lnTo>
                      <a:pt x="700" y="213"/>
                    </a:lnTo>
                    <a:lnTo>
                      <a:pt x="695" y="213"/>
                    </a:lnTo>
                    <a:lnTo>
                      <a:pt x="695" y="213"/>
                    </a:lnTo>
                    <a:lnTo>
                      <a:pt x="695" y="213"/>
                    </a:lnTo>
                    <a:lnTo>
                      <a:pt x="695" y="213"/>
                    </a:lnTo>
                    <a:lnTo>
                      <a:pt x="695" y="213"/>
                    </a:lnTo>
                    <a:lnTo>
                      <a:pt x="695" y="213"/>
                    </a:lnTo>
                    <a:lnTo>
                      <a:pt x="691" y="213"/>
                    </a:lnTo>
                    <a:lnTo>
                      <a:pt x="691" y="213"/>
                    </a:lnTo>
                    <a:lnTo>
                      <a:pt x="686" y="213"/>
                    </a:lnTo>
                    <a:lnTo>
                      <a:pt x="686" y="213"/>
                    </a:lnTo>
                    <a:lnTo>
                      <a:pt x="686" y="213"/>
                    </a:lnTo>
                    <a:lnTo>
                      <a:pt x="686" y="213"/>
                    </a:lnTo>
                    <a:lnTo>
                      <a:pt x="686" y="217"/>
                    </a:lnTo>
                    <a:lnTo>
                      <a:pt x="686" y="217"/>
                    </a:lnTo>
                    <a:lnTo>
                      <a:pt x="686" y="217"/>
                    </a:lnTo>
                    <a:lnTo>
                      <a:pt x="682" y="217"/>
                    </a:lnTo>
                    <a:lnTo>
                      <a:pt x="682" y="217"/>
                    </a:lnTo>
                    <a:lnTo>
                      <a:pt x="682" y="213"/>
                    </a:lnTo>
                    <a:lnTo>
                      <a:pt x="682" y="213"/>
                    </a:lnTo>
                    <a:lnTo>
                      <a:pt x="677" y="213"/>
                    </a:lnTo>
                    <a:lnTo>
                      <a:pt x="677" y="213"/>
                    </a:lnTo>
                    <a:lnTo>
                      <a:pt x="677" y="213"/>
                    </a:lnTo>
                    <a:lnTo>
                      <a:pt x="677" y="213"/>
                    </a:lnTo>
                    <a:lnTo>
                      <a:pt x="677" y="213"/>
                    </a:lnTo>
                    <a:lnTo>
                      <a:pt x="677" y="217"/>
                    </a:lnTo>
                    <a:lnTo>
                      <a:pt x="677" y="217"/>
                    </a:lnTo>
                    <a:lnTo>
                      <a:pt x="677" y="217"/>
                    </a:lnTo>
                    <a:lnTo>
                      <a:pt x="677" y="217"/>
                    </a:lnTo>
                    <a:lnTo>
                      <a:pt x="677" y="217"/>
                    </a:lnTo>
                    <a:lnTo>
                      <a:pt x="677" y="217"/>
                    </a:lnTo>
                    <a:lnTo>
                      <a:pt x="673" y="222"/>
                    </a:lnTo>
                    <a:lnTo>
                      <a:pt x="673" y="222"/>
                    </a:lnTo>
                    <a:lnTo>
                      <a:pt x="673" y="222"/>
                    </a:lnTo>
                    <a:lnTo>
                      <a:pt x="677" y="217"/>
                    </a:lnTo>
                    <a:lnTo>
                      <a:pt x="677" y="217"/>
                    </a:lnTo>
                    <a:lnTo>
                      <a:pt x="682" y="217"/>
                    </a:lnTo>
                    <a:lnTo>
                      <a:pt x="686" y="217"/>
                    </a:lnTo>
                    <a:lnTo>
                      <a:pt x="686" y="217"/>
                    </a:lnTo>
                    <a:lnTo>
                      <a:pt x="686" y="217"/>
                    </a:lnTo>
                    <a:lnTo>
                      <a:pt x="686" y="217"/>
                    </a:lnTo>
                    <a:lnTo>
                      <a:pt x="686" y="217"/>
                    </a:lnTo>
                    <a:lnTo>
                      <a:pt x="686" y="222"/>
                    </a:lnTo>
                    <a:lnTo>
                      <a:pt x="686" y="222"/>
                    </a:lnTo>
                    <a:lnTo>
                      <a:pt x="686" y="222"/>
                    </a:lnTo>
                    <a:lnTo>
                      <a:pt x="686" y="222"/>
                    </a:lnTo>
                    <a:lnTo>
                      <a:pt x="682" y="222"/>
                    </a:lnTo>
                    <a:lnTo>
                      <a:pt x="682" y="222"/>
                    </a:lnTo>
                    <a:lnTo>
                      <a:pt x="686" y="222"/>
                    </a:lnTo>
                    <a:lnTo>
                      <a:pt x="686" y="222"/>
                    </a:lnTo>
                    <a:lnTo>
                      <a:pt x="686" y="222"/>
                    </a:lnTo>
                    <a:lnTo>
                      <a:pt x="686" y="222"/>
                    </a:lnTo>
                    <a:lnTo>
                      <a:pt x="682" y="222"/>
                    </a:lnTo>
                    <a:lnTo>
                      <a:pt x="682" y="226"/>
                    </a:lnTo>
                    <a:lnTo>
                      <a:pt x="677" y="226"/>
                    </a:lnTo>
                    <a:lnTo>
                      <a:pt x="673" y="226"/>
                    </a:lnTo>
                    <a:lnTo>
                      <a:pt x="673" y="226"/>
                    </a:lnTo>
                    <a:lnTo>
                      <a:pt x="668" y="226"/>
                    </a:lnTo>
                    <a:lnTo>
                      <a:pt x="668" y="226"/>
                    </a:lnTo>
                    <a:lnTo>
                      <a:pt x="668" y="226"/>
                    </a:lnTo>
                    <a:lnTo>
                      <a:pt x="664" y="226"/>
                    </a:lnTo>
                    <a:lnTo>
                      <a:pt x="659" y="226"/>
                    </a:lnTo>
                    <a:lnTo>
                      <a:pt x="655" y="226"/>
                    </a:lnTo>
                    <a:lnTo>
                      <a:pt x="655" y="226"/>
                    </a:lnTo>
                    <a:lnTo>
                      <a:pt x="655" y="226"/>
                    </a:lnTo>
                    <a:lnTo>
                      <a:pt x="650" y="226"/>
                    </a:lnTo>
                    <a:lnTo>
                      <a:pt x="650" y="226"/>
                    </a:lnTo>
                    <a:lnTo>
                      <a:pt x="646" y="226"/>
                    </a:lnTo>
                    <a:lnTo>
                      <a:pt x="646" y="222"/>
                    </a:lnTo>
                    <a:lnTo>
                      <a:pt x="646" y="222"/>
                    </a:lnTo>
                    <a:lnTo>
                      <a:pt x="650" y="222"/>
                    </a:lnTo>
                    <a:lnTo>
                      <a:pt x="650" y="222"/>
                    </a:lnTo>
                    <a:lnTo>
                      <a:pt x="650" y="222"/>
                    </a:lnTo>
                    <a:lnTo>
                      <a:pt x="646" y="222"/>
                    </a:lnTo>
                    <a:lnTo>
                      <a:pt x="646" y="222"/>
                    </a:lnTo>
                    <a:lnTo>
                      <a:pt x="641" y="217"/>
                    </a:lnTo>
                    <a:lnTo>
                      <a:pt x="641" y="217"/>
                    </a:lnTo>
                    <a:lnTo>
                      <a:pt x="641" y="217"/>
                    </a:lnTo>
                    <a:lnTo>
                      <a:pt x="637" y="217"/>
                    </a:lnTo>
                    <a:lnTo>
                      <a:pt x="637" y="217"/>
                    </a:lnTo>
                    <a:lnTo>
                      <a:pt x="641" y="217"/>
                    </a:lnTo>
                    <a:lnTo>
                      <a:pt x="641" y="217"/>
                    </a:lnTo>
                    <a:lnTo>
                      <a:pt x="641" y="217"/>
                    </a:lnTo>
                    <a:lnTo>
                      <a:pt x="641" y="213"/>
                    </a:lnTo>
                    <a:lnTo>
                      <a:pt x="641" y="213"/>
                    </a:lnTo>
                    <a:lnTo>
                      <a:pt x="641" y="213"/>
                    </a:lnTo>
                    <a:lnTo>
                      <a:pt x="641" y="213"/>
                    </a:lnTo>
                    <a:lnTo>
                      <a:pt x="637" y="213"/>
                    </a:lnTo>
                    <a:lnTo>
                      <a:pt x="637" y="217"/>
                    </a:lnTo>
                    <a:lnTo>
                      <a:pt x="632" y="217"/>
                    </a:lnTo>
                    <a:lnTo>
                      <a:pt x="628" y="217"/>
                    </a:lnTo>
                    <a:lnTo>
                      <a:pt x="623" y="222"/>
                    </a:lnTo>
                    <a:lnTo>
                      <a:pt x="623" y="222"/>
                    </a:lnTo>
                    <a:lnTo>
                      <a:pt x="618" y="222"/>
                    </a:lnTo>
                    <a:lnTo>
                      <a:pt x="609" y="222"/>
                    </a:lnTo>
                    <a:lnTo>
                      <a:pt x="609" y="222"/>
                    </a:lnTo>
                    <a:lnTo>
                      <a:pt x="605" y="222"/>
                    </a:lnTo>
                    <a:lnTo>
                      <a:pt x="600" y="222"/>
                    </a:lnTo>
                    <a:lnTo>
                      <a:pt x="596" y="222"/>
                    </a:lnTo>
                    <a:lnTo>
                      <a:pt x="587" y="226"/>
                    </a:lnTo>
                    <a:lnTo>
                      <a:pt x="582" y="226"/>
                    </a:lnTo>
                    <a:lnTo>
                      <a:pt x="578" y="226"/>
                    </a:lnTo>
                    <a:lnTo>
                      <a:pt x="578" y="222"/>
                    </a:lnTo>
                    <a:lnTo>
                      <a:pt x="573" y="222"/>
                    </a:lnTo>
                    <a:lnTo>
                      <a:pt x="573" y="226"/>
                    </a:lnTo>
                    <a:lnTo>
                      <a:pt x="569" y="226"/>
                    </a:lnTo>
                    <a:lnTo>
                      <a:pt x="560" y="222"/>
                    </a:lnTo>
                    <a:lnTo>
                      <a:pt x="555" y="222"/>
                    </a:lnTo>
                    <a:lnTo>
                      <a:pt x="555" y="222"/>
                    </a:lnTo>
                    <a:lnTo>
                      <a:pt x="555" y="222"/>
                    </a:lnTo>
                    <a:lnTo>
                      <a:pt x="551" y="222"/>
                    </a:lnTo>
                    <a:lnTo>
                      <a:pt x="551" y="222"/>
                    </a:lnTo>
                    <a:lnTo>
                      <a:pt x="551" y="222"/>
                    </a:lnTo>
                    <a:lnTo>
                      <a:pt x="555" y="217"/>
                    </a:lnTo>
                    <a:lnTo>
                      <a:pt x="555" y="217"/>
                    </a:lnTo>
                    <a:lnTo>
                      <a:pt x="560" y="213"/>
                    </a:lnTo>
                    <a:lnTo>
                      <a:pt x="560" y="213"/>
                    </a:lnTo>
                    <a:lnTo>
                      <a:pt x="564" y="213"/>
                    </a:lnTo>
                    <a:lnTo>
                      <a:pt x="564" y="213"/>
                    </a:lnTo>
                    <a:lnTo>
                      <a:pt x="560" y="208"/>
                    </a:lnTo>
                    <a:lnTo>
                      <a:pt x="560" y="208"/>
                    </a:lnTo>
                    <a:lnTo>
                      <a:pt x="555" y="208"/>
                    </a:lnTo>
                    <a:lnTo>
                      <a:pt x="551" y="208"/>
                    </a:lnTo>
                    <a:lnTo>
                      <a:pt x="546" y="208"/>
                    </a:lnTo>
                    <a:lnTo>
                      <a:pt x="542" y="208"/>
                    </a:lnTo>
                    <a:lnTo>
                      <a:pt x="542" y="204"/>
                    </a:lnTo>
                    <a:lnTo>
                      <a:pt x="537" y="204"/>
                    </a:lnTo>
                    <a:lnTo>
                      <a:pt x="537" y="204"/>
                    </a:lnTo>
                    <a:lnTo>
                      <a:pt x="542" y="204"/>
                    </a:lnTo>
                    <a:lnTo>
                      <a:pt x="542" y="204"/>
                    </a:lnTo>
                    <a:lnTo>
                      <a:pt x="542" y="199"/>
                    </a:lnTo>
                    <a:lnTo>
                      <a:pt x="542" y="199"/>
                    </a:lnTo>
                    <a:lnTo>
                      <a:pt x="542" y="194"/>
                    </a:lnTo>
                    <a:lnTo>
                      <a:pt x="542" y="194"/>
                    </a:lnTo>
                    <a:lnTo>
                      <a:pt x="542" y="194"/>
                    </a:lnTo>
                    <a:lnTo>
                      <a:pt x="546" y="194"/>
                    </a:lnTo>
                    <a:lnTo>
                      <a:pt x="546" y="190"/>
                    </a:lnTo>
                    <a:lnTo>
                      <a:pt x="546" y="190"/>
                    </a:lnTo>
                    <a:lnTo>
                      <a:pt x="551" y="190"/>
                    </a:lnTo>
                    <a:lnTo>
                      <a:pt x="555" y="190"/>
                    </a:lnTo>
                    <a:lnTo>
                      <a:pt x="569" y="190"/>
                    </a:lnTo>
                    <a:lnTo>
                      <a:pt x="578" y="190"/>
                    </a:lnTo>
                    <a:lnTo>
                      <a:pt x="582" y="190"/>
                    </a:lnTo>
                    <a:lnTo>
                      <a:pt x="587" y="190"/>
                    </a:lnTo>
                    <a:lnTo>
                      <a:pt x="587" y="190"/>
                    </a:lnTo>
                    <a:lnTo>
                      <a:pt x="591" y="194"/>
                    </a:lnTo>
                    <a:lnTo>
                      <a:pt x="596" y="194"/>
                    </a:lnTo>
                    <a:lnTo>
                      <a:pt x="596" y="194"/>
                    </a:lnTo>
                    <a:lnTo>
                      <a:pt x="600" y="194"/>
                    </a:lnTo>
                    <a:lnTo>
                      <a:pt x="600" y="194"/>
                    </a:lnTo>
                    <a:lnTo>
                      <a:pt x="605" y="194"/>
                    </a:lnTo>
                    <a:lnTo>
                      <a:pt x="609" y="194"/>
                    </a:lnTo>
                    <a:lnTo>
                      <a:pt x="609" y="194"/>
                    </a:lnTo>
                    <a:lnTo>
                      <a:pt x="609" y="194"/>
                    </a:lnTo>
                    <a:lnTo>
                      <a:pt x="605" y="190"/>
                    </a:lnTo>
                    <a:lnTo>
                      <a:pt x="600" y="185"/>
                    </a:lnTo>
                    <a:lnTo>
                      <a:pt x="600" y="185"/>
                    </a:lnTo>
                    <a:lnTo>
                      <a:pt x="596" y="185"/>
                    </a:lnTo>
                    <a:lnTo>
                      <a:pt x="596" y="185"/>
                    </a:lnTo>
                    <a:lnTo>
                      <a:pt x="591" y="185"/>
                    </a:lnTo>
                    <a:lnTo>
                      <a:pt x="591" y="185"/>
                    </a:lnTo>
                    <a:lnTo>
                      <a:pt x="587" y="185"/>
                    </a:lnTo>
                    <a:lnTo>
                      <a:pt x="582" y="185"/>
                    </a:lnTo>
                    <a:lnTo>
                      <a:pt x="578" y="185"/>
                    </a:lnTo>
                    <a:lnTo>
                      <a:pt x="573" y="185"/>
                    </a:lnTo>
                    <a:lnTo>
                      <a:pt x="569" y="185"/>
                    </a:lnTo>
                    <a:lnTo>
                      <a:pt x="569" y="185"/>
                    </a:lnTo>
                    <a:lnTo>
                      <a:pt x="569" y="185"/>
                    </a:lnTo>
                    <a:lnTo>
                      <a:pt x="564" y="181"/>
                    </a:lnTo>
                    <a:lnTo>
                      <a:pt x="555" y="181"/>
                    </a:lnTo>
                    <a:lnTo>
                      <a:pt x="555" y="176"/>
                    </a:lnTo>
                    <a:lnTo>
                      <a:pt x="555" y="176"/>
                    </a:lnTo>
                    <a:lnTo>
                      <a:pt x="560" y="176"/>
                    </a:lnTo>
                    <a:lnTo>
                      <a:pt x="560" y="176"/>
                    </a:lnTo>
                    <a:lnTo>
                      <a:pt x="564" y="172"/>
                    </a:lnTo>
                    <a:lnTo>
                      <a:pt x="569" y="172"/>
                    </a:lnTo>
                    <a:lnTo>
                      <a:pt x="573" y="172"/>
                    </a:lnTo>
                    <a:lnTo>
                      <a:pt x="578" y="172"/>
                    </a:lnTo>
                    <a:lnTo>
                      <a:pt x="587" y="172"/>
                    </a:lnTo>
                    <a:lnTo>
                      <a:pt x="587" y="172"/>
                    </a:lnTo>
                    <a:lnTo>
                      <a:pt x="591" y="172"/>
                    </a:lnTo>
                    <a:lnTo>
                      <a:pt x="591" y="172"/>
                    </a:lnTo>
                    <a:lnTo>
                      <a:pt x="591" y="172"/>
                    </a:lnTo>
                    <a:lnTo>
                      <a:pt x="591" y="172"/>
                    </a:lnTo>
                    <a:lnTo>
                      <a:pt x="591" y="167"/>
                    </a:lnTo>
                    <a:lnTo>
                      <a:pt x="591" y="167"/>
                    </a:lnTo>
                    <a:lnTo>
                      <a:pt x="596" y="167"/>
                    </a:lnTo>
                    <a:lnTo>
                      <a:pt x="596" y="172"/>
                    </a:lnTo>
                    <a:lnTo>
                      <a:pt x="600" y="172"/>
                    </a:lnTo>
                    <a:lnTo>
                      <a:pt x="600" y="167"/>
                    </a:lnTo>
                    <a:lnTo>
                      <a:pt x="600" y="167"/>
                    </a:lnTo>
                    <a:lnTo>
                      <a:pt x="600" y="167"/>
                    </a:lnTo>
                    <a:lnTo>
                      <a:pt x="582" y="167"/>
                    </a:lnTo>
                    <a:lnTo>
                      <a:pt x="578" y="167"/>
                    </a:lnTo>
                    <a:lnTo>
                      <a:pt x="573" y="167"/>
                    </a:lnTo>
                    <a:lnTo>
                      <a:pt x="573" y="167"/>
                    </a:lnTo>
                    <a:lnTo>
                      <a:pt x="569" y="167"/>
                    </a:lnTo>
                    <a:lnTo>
                      <a:pt x="569" y="167"/>
                    </a:lnTo>
                    <a:lnTo>
                      <a:pt x="569" y="167"/>
                    </a:lnTo>
                    <a:lnTo>
                      <a:pt x="573" y="167"/>
                    </a:lnTo>
                    <a:lnTo>
                      <a:pt x="578" y="167"/>
                    </a:lnTo>
                    <a:lnTo>
                      <a:pt x="582" y="163"/>
                    </a:lnTo>
                    <a:lnTo>
                      <a:pt x="578" y="163"/>
                    </a:lnTo>
                    <a:lnTo>
                      <a:pt x="573" y="163"/>
                    </a:lnTo>
                    <a:lnTo>
                      <a:pt x="573" y="163"/>
                    </a:lnTo>
                    <a:lnTo>
                      <a:pt x="569" y="163"/>
                    </a:lnTo>
                    <a:lnTo>
                      <a:pt x="569" y="163"/>
                    </a:lnTo>
                    <a:lnTo>
                      <a:pt x="569" y="163"/>
                    </a:lnTo>
                    <a:lnTo>
                      <a:pt x="573" y="163"/>
                    </a:lnTo>
                    <a:lnTo>
                      <a:pt x="573" y="158"/>
                    </a:lnTo>
                    <a:lnTo>
                      <a:pt x="578" y="158"/>
                    </a:lnTo>
                    <a:lnTo>
                      <a:pt x="578" y="158"/>
                    </a:lnTo>
                    <a:lnTo>
                      <a:pt x="582" y="154"/>
                    </a:lnTo>
                    <a:lnTo>
                      <a:pt x="587" y="154"/>
                    </a:lnTo>
                    <a:lnTo>
                      <a:pt x="591" y="154"/>
                    </a:lnTo>
                    <a:lnTo>
                      <a:pt x="591" y="154"/>
                    </a:lnTo>
                    <a:lnTo>
                      <a:pt x="591" y="154"/>
                    </a:lnTo>
                    <a:lnTo>
                      <a:pt x="591" y="154"/>
                    </a:lnTo>
                    <a:lnTo>
                      <a:pt x="591" y="149"/>
                    </a:lnTo>
                    <a:lnTo>
                      <a:pt x="591" y="149"/>
                    </a:lnTo>
                    <a:lnTo>
                      <a:pt x="591" y="149"/>
                    </a:lnTo>
                    <a:lnTo>
                      <a:pt x="596" y="149"/>
                    </a:lnTo>
                    <a:lnTo>
                      <a:pt x="600" y="149"/>
                    </a:lnTo>
                    <a:lnTo>
                      <a:pt x="609" y="145"/>
                    </a:lnTo>
                    <a:lnTo>
                      <a:pt x="614" y="145"/>
                    </a:lnTo>
                    <a:lnTo>
                      <a:pt x="618" y="145"/>
                    </a:lnTo>
                    <a:lnTo>
                      <a:pt x="628" y="140"/>
                    </a:lnTo>
                    <a:lnTo>
                      <a:pt x="641" y="140"/>
                    </a:lnTo>
                    <a:lnTo>
                      <a:pt x="650" y="140"/>
                    </a:lnTo>
                    <a:lnTo>
                      <a:pt x="655" y="140"/>
                    </a:lnTo>
                    <a:lnTo>
                      <a:pt x="655" y="140"/>
                    </a:lnTo>
                    <a:lnTo>
                      <a:pt x="655" y="140"/>
                    </a:lnTo>
                    <a:lnTo>
                      <a:pt x="655" y="140"/>
                    </a:lnTo>
                    <a:lnTo>
                      <a:pt x="650" y="145"/>
                    </a:lnTo>
                    <a:lnTo>
                      <a:pt x="650" y="145"/>
                    </a:lnTo>
                    <a:lnTo>
                      <a:pt x="650" y="145"/>
                    </a:lnTo>
                    <a:lnTo>
                      <a:pt x="646" y="145"/>
                    </a:lnTo>
                    <a:lnTo>
                      <a:pt x="646" y="149"/>
                    </a:lnTo>
                    <a:lnTo>
                      <a:pt x="646" y="149"/>
                    </a:lnTo>
                    <a:lnTo>
                      <a:pt x="641" y="149"/>
                    </a:lnTo>
                    <a:lnTo>
                      <a:pt x="641" y="149"/>
                    </a:lnTo>
                    <a:lnTo>
                      <a:pt x="637" y="149"/>
                    </a:lnTo>
                    <a:lnTo>
                      <a:pt x="632" y="154"/>
                    </a:lnTo>
                    <a:moveTo>
                      <a:pt x="731" y="154"/>
                    </a:moveTo>
                    <a:lnTo>
                      <a:pt x="731" y="154"/>
                    </a:lnTo>
                    <a:lnTo>
                      <a:pt x="731" y="154"/>
                    </a:lnTo>
                    <a:lnTo>
                      <a:pt x="731" y="154"/>
                    </a:lnTo>
                    <a:lnTo>
                      <a:pt x="727" y="154"/>
                    </a:lnTo>
                    <a:lnTo>
                      <a:pt x="731" y="154"/>
                    </a:lnTo>
                    <a:lnTo>
                      <a:pt x="727" y="149"/>
                    </a:lnTo>
                    <a:lnTo>
                      <a:pt x="731" y="149"/>
                    </a:lnTo>
                    <a:lnTo>
                      <a:pt x="731" y="149"/>
                    </a:lnTo>
                    <a:lnTo>
                      <a:pt x="731" y="145"/>
                    </a:lnTo>
                    <a:lnTo>
                      <a:pt x="727" y="145"/>
                    </a:lnTo>
                    <a:lnTo>
                      <a:pt x="727" y="145"/>
                    </a:lnTo>
                    <a:lnTo>
                      <a:pt x="727" y="145"/>
                    </a:lnTo>
                    <a:lnTo>
                      <a:pt x="731" y="140"/>
                    </a:lnTo>
                    <a:lnTo>
                      <a:pt x="736" y="140"/>
                    </a:lnTo>
                    <a:lnTo>
                      <a:pt x="736" y="140"/>
                    </a:lnTo>
                    <a:lnTo>
                      <a:pt x="736" y="140"/>
                    </a:lnTo>
                    <a:lnTo>
                      <a:pt x="749" y="140"/>
                    </a:lnTo>
                    <a:lnTo>
                      <a:pt x="749" y="140"/>
                    </a:lnTo>
                    <a:lnTo>
                      <a:pt x="749" y="140"/>
                    </a:lnTo>
                    <a:lnTo>
                      <a:pt x="749" y="145"/>
                    </a:lnTo>
                    <a:lnTo>
                      <a:pt x="754" y="145"/>
                    </a:lnTo>
                    <a:lnTo>
                      <a:pt x="754" y="145"/>
                    </a:lnTo>
                    <a:lnTo>
                      <a:pt x="754" y="145"/>
                    </a:lnTo>
                    <a:lnTo>
                      <a:pt x="749" y="145"/>
                    </a:lnTo>
                    <a:lnTo>
                      <a:pt x="749" y="145"/>
                    </a:lnTo>
                    <a:lnTo>
                      <a:pt x="745" y="149"/>
                    </a:lnTo>
                    <a:lnTo>
                      <a:pt x="745" y="149"/>
                    </a:lnTo>
                    <a:lnTo>
                      <a:pt x="740" y="149"/>
                    </a:lnTo>
                    <a:lnTo>
                      <a:pt x="736" y="154"/>
                    </a:lnTo>
                    <a:lnTo>
                      <a:pt x="736" y="154"/>
                    </a:lnTo>
                    <a:lnTo>
                      <a:pt x="736" y="154"/>
                    </a:lnTo>
                    <a:lnTo>
                      <a:pt x="731" y="154"/>
                    </a:lnTo>
                    <a:lnTo>
                      <a:pt x="731" y="154"/>
                    </a:lnTo>
                    <a:moveTo>
                      <a:pt x="1002" y="163"/>
                    </a:moveTo>
                    <a:lnTo>
                      <a:pt x="1002" y="163"/>
                    </a:lnTo>
                    <a:lnTo>
                      <a:pt x="1002" y="163"/>
                    </a:lnTo>
                    <a:lnTo>
                      <a:pt x="1012" y="163"/>
                    </a:lnTo>
                    <a:lnTo>
                      <a:pt x="1016" y="163"/>
                    </a:lnTo>
                    <a:lnTo>
                      <a:pt x="1021" y="167"/>
                    </a:lnTo>
                    <a:lnTo>
                      <a:pt x="1021" y="167"/>
                    </a:lnTo>
                    <a:lnTo>
                      <a:pt x="1021" y="167"/>
                    </a:lnTo>
                    <a:lnTo>
                      <a:pt x="1021" y="167"/>
                    </a:lnTo>
                    <a:lnTo>
                      <a:pt x="1021" y="167"/>
                    </a:lnTo>
                    <a:lnTo>
                      <a:pt x="1025" y="172"/>
                    </a:lnTo>
                    <a:lnTo>
                      <a:pt x="1025" y="172"/>
                    </a:lnTo>
                    <a:lnTo>
                      <a:pt x="1025" y="172"/>
                    </a:lnTo>
                    <a:lnTo>
                      <a:pt x="1021" y="172"/>
                    </a:lnTo>
                    <a:lnTo>
                      <a:pt x="1021" y="172"/>
                    </a:lnTo>
                    <a:lnTo>
                      <a:pt x="1025" y="176"/>
                    </a:lnTo>
                    <a:lnTo>
                      <a:pt x="1025" y="176"/>
                    </a:lnTo>
                    <a:lnTo>
                      <a:pt x="1021" y="176"/>
                    </a:lnTo>
                    <a:lnTo>
                      <a:pt x="1021" y="176"/>
                    </a:lnTo>
                    <a:lnTo>
                      <a:pt x="1021" y="176"/>
                    </a:lnTo>
                    <a:lnTo>
                      <a:pt x="1021" y="176"/>
                    </a:lnTo>
                    <a:lnTo>
                      <a:pt x="1021" y="181"/>
                    </a:lnTo>
                    <a:lnTo>
                      <a:pt x="1016" y="181"/>
                    </a:lnTo>
                    <a:lnTo>
                      <a:pt x="1012" y="176"/>
                    </a:lnTo>
                    <a:lnTo>
                      <a:pt x="1002" y="176"/>
                    </a:lnTo>
                    <a:lnTo>
                      <a:pt x="998" y="176"/>
                    </a:lnTo>
                    <a:lnTo>
                      <a:pt x="998" y="176"/>
                    </a:lnTo>
                    <a:lnTo>
                      <a:pt x="989" y="176"/>
                    </a:lnTo>
                    <a:lnTo>
                      <a:pt x="989" y="176"/>
                    </a:lnTo>
                    <a:lnTo>
                      <a:pt x="984" y="176"/>
                    </a:lnTo>
                    <a:lnTo>
                      <a:pt x="984" y="176"/>
                    </a:lnTo>
                    <a:lnTo>
                      <a:pt x="984" y="176"/>
                    </a:lnTo>
                    <a:lnTo>
                      <a:pt x="984" y="176"/>
                    </a:lnTo>
                    <a:lnTo>
                      <a:pt x="984" y="172"/>
                    </a:lnTo>
                    <a:lnTo>
                      <a:pt x="984" y="172"/>
                    </a:lnTo>
                    <a:lnTo>
                      <a:pt x="984" y="172"/>
                    </a:lnTo>
                    <a:lnTo>
                      <a:pt x="984" y="167"/>
                    </a:lnTo>
                    <a:lnTo>
                      <a:pt x="984" y="167"/>
                    </a:lnTo>
                    <a:lnTo>
                      <a:pt x="984" y="167"/>
                    </a:lnTo>
                    <a:lnTo>
                      <a:pt x="984" y="167"/>
                    </a:lnTo>
                    <a:lnTo>
                      <a:pt x="984" y="167"/>
                    </a:lnTo>
                    <a:lnTo>
                      <a:pt x="984" y="167"/>
                    </a:lnTo>
                    <a:lnTo>
                      <a:pt x="984" y="167"/>
                    </a:lnTo>
                    <a:lnTo>
                      <a:pt x="984" y="163"/>
                    </a:lnTo>
                    <a:lnTo>
                      <a:pt x="984" y="163"/>
                    </a:lnTo>
                    <a:lnTo>
                      <a:pt x="984" y="163"/>
                    </a:lnTo>
                    <a:lnTo>
                      <a:pt x="984" y="163"/>
                    </a:lnTo>
                    <a:lnTo>
                      <a:pt x="984" y="163"/>
                    </a:lnTo>
                    <a:lnTo>
                      <a:pt x="989" y="163"/>
                    </a:lnTo>
                    <a:lnTo>
                      <a:pt x="989" y="158"/>
                    </a:lnTo>
                    <a:lnTo>
                      <a:pt x="989" y="158"/>
                    </a:lnTo>
                    <a:lnTo>
                      <a:pt x="989" y="158"/>
                    </a:lnTo>
                    <a:lnTo>
                      <a:pt x="993" y="158"/>
                    </a:lnTo>
                    <a:lnTo>
                      <a:pt x="993" y="158"/>
                    </a:lnTo>
                    <a:lnTo>
                      <a:pt x="998" y="163"/>
                    </a:lnTo>
                    <a:lnTo>
                      <a:pt x="998" y="163"/>
                    </a:lnTo>
                    <a:lnTo>
                      <a:pt x="1002" y="163"/>
                    </a:lnTo>
                    <a:moveTo>
                      <a:pt x="880" y="204"/>
                    </a:moveTo>
                    <a:lnTo>
                      <a:pt x="880" y="204"/>
                    </a:lnTo>
                    <a:lnTo>
                      <a:pt x="880" y="204"/>
                    </a:lnTo>
                    <a:lnTo>
                      <a:pt x="885" y="204"/>
                    </a:lnTo>
                    <a:lnTo>
                      <a:pt x="885" y="204"/>
                    </a:lnTo>
                    <a:lnTo>
                      <a:pt x="890" y="204"/>
                    </a:lnTo>
                    <a:lnTo>
                      <a:pt x="894" y="204"/>
                    </a:lnTo>
                    <a:lnTo>
                      <a:pt x="899" y="204"/>
                    </a:lnTo>
                    <a:lnTo>
                      <a:pt x="899" y="204"/>
                    </a:lnTo>
                    <a:lnTo>
                      <a:pt x="899" y="204"/>
                    </a:lnTo>
                    <a:lnTo>
                      <a:pt x="899" y="204"/>
                    </a:lnTo>
                    <a:lnTo>
                      <a:pt x="899" y="204"/>
                    </a:lnTo>
                    <a:lnTo>
                      <a:pt x="899" y="204"/>
                    </a:lnTo>
                    <a:lnTo>
                      <a:pt x="899" y="204"/>
                    </a:lnTo>
                    <a:lnTo>
                      <a:pt x="899" y="204"/>
                    </a:lnTo>
                    <a:lnTo>
                      <a:pt x="899" y="204"/>
                    </a:lnTo>
                    <a:lnTo>
                      <a:pt x="908" y="199"/>
                    </a:lnTo>
                    <a:lnTo>
                      <a:pt x="908" y="199"/>
                    </a:lnTo>
                    <a:lnTo>
                      <a:pt x="908" y="194"/>
                    </a:lnTo>
                    <a:lnTo>
                      <a:pt x="912" y="194"/>
                    </a:lnTo>
                    <a:lnTo>
                      <a:pt x="912" y="194"/>
                    </a:lnTo>
                    <a:lnTo>
                      <a:pt x="912" y="194"/>
                    </a:lnTo>
                    <a:lnTo>
                      <a:pt x="908" y="194"/>
                    </a:lnTo>
                    <a:lnTo>
                      <a:pt x="908" y="194"/>
                    </a:lnTo>
                    <a:lnTo>
                      <a:pt x="908" y="194"/>
                    </a:lnTo>
                    <a:lnTo>
                      <a:pt x="908" y="194"/>
                    </a:lnTo>
                    <a:lnTo>
                      <a:pt x="908" y="190"/>
                    </a:lnTo>
                    <a:lnTo>
                      <a:pt x="908" y="190"/>
                    </a:lnTo>
                    <a:lnTo>
                      <a:pt x="908" y="190"/>
                    </a:lnTo>
                    <a:lnTo>
                      <a:pt x="908" y="190"/>
                    </a:lnTo>
                    <a:lnTo>
                      <a:pt x="903" y="185"/>
                    </a:lnTo>
                    <a:lnTo>
                      <a:pt x="908" y="185"/>
                    </a:lnTo>
                    <a:lnTo>
                      <a:pt x="908" y="185"/>
                    </a:lnTo>
                    <a:lnTo>
                      <a:pt x="912" y="185"/>
                    </a:lnTo>
                    <a:lnTo>
                      <a:pt x="917" y="185"/>
                    </a:lnTo>
                    <a:lnTo>
                      <a:pt x="917" y="185"/>
                    </a:lnTo>
                    <a:lnTo>
                      <a:pt x="917" y="185"/>
                    </a:lnTo>
                    <a:lnTo>
                      <a:pt x="921" y="185"/>
                    </a:lnTo>
                    <a:lnTo>
                      <a:pt x="921" y="185"/>
                    </a:lnTo>
                    <a:lnTo>
                      <a:pt x="921" y="185"/>
                    </a:lnTo>
                    <a:lnTo>
                      <a:pt x="921" y="185"/>
                    </a:lnTo>
                    <a:lnTo>
                      <a:pt x="921" y="185"/>
                    </a:lnTo>
                    <a:lnTo>
                      <a:pt x="921" y="185"/>
                    </a:lnTo>
                    <a:lnTo>
                      <a:pt x="921" y="185"/>
                    </a:lnTo>
                    <a:lnTo>
                      <a:pt x="921" y="181"/>
                    </a:lnTo>
                    <a:lnTo>
                      <a:pt x="921" y="181"/>
                    </a:lnTo>
                    <a:lnTo>
                      <a:pt x="926" y="181"/>
                    </a:lnTo>
                    <a:lnTo>
                      <a:pt x="926" y="181"/>
                    </a:lnTo>
                    <a:lnTo>
                      <a:pt x="926" y="181"/>
                    </a:lnTo>
                    <a:lnTo>
                      <a:pt x="921" y="181"/>
                    </a:lnTo>
                    <a:lnTo>
                      <a:pt x="921" y="181"/>
                    </a:lnTo>
                    <a:lnTo>
                      <a:pt x="921" y="181"/>
                    </a:lnTo>
                    <a:lnTo>
                      <a:pt x="921" y="181"/>
                    </a:lnTo>
                    <a:lnTo>
                      <a:pt x="921" y="181"/>
                    </a:lnTo>
                    <a:lnTo>
                      <a:pt x="921" y="176"/>
                    </a:lnTo>
                    <a:lnTo>
                      <a:pt x="921" y="176"/>
                    </a:lnTo>
                    <a:lnTo>
                      <a:pt x="921" y="176"/>
                    </a:lnTo>
                    <a:lnTo>
                      <a:pt x="921" y="176"/>
                    </a:lnTo>
                    <a:lnTo>
                      <a:pt x="921" y="176"/>
                    </a:lnTo>
                    <a:lnTo>
                      <a:pt x="921" y="172"/>
                    </a:lnTo>
                    <a:lnTo>
                      <a:pt x="926" y="172"/>
                    </a:lnTo>
                    <a:lnTo>
                      <a:pt x="926" y="172"/>
                    </a:lnTo>
                    <a:lnTo>
                      <a:pt x="926" y="172"/>
                    </a:lnTo>
                    <a:lnTo>
                      <a:pt x="930" y="172"/>
                    </a:lnTo>
                    <a:lnTo>
                      <a:pt x="930" y="172"/>
                    </a:lnTo>
                    <a:lnTo>
                      <a:pt x="930" y="172"/>
                    </a:lnTo>
                    <a:lnTo>
                      <a:pt x="939" y="172"/>
                    </a:lnTo>
                    <a:lnTo>
                      <a:pt x="939" y="172"/>
                    </a:lnTo>
                    <a:lnTo>
                      <a:pt x="935" y="172"/>
                    </a:lnTo>
                    <a:lnTo>
                      <a:pt x="930" y="167"/>
                    </a:lnTo>
                    <a:lnTo>
                      <a:pt x="930" y="167"/>
                    </a:lnTo>
                    <a:lnTo>
                      <a:pt x="939" y="163"/>
                    </a:lnTo>
                    <a:lnTo>
                      <a:pt x="944" y="163"/>
                    </a:lnTo>
                    <a:lnTo>
                      <a:pt x="948" y="163"/>
                    </a:lnTo>
                    <a:lnTo>
                      <a:pt x="953" y="163"/>
                    </a:lnTo>
                    <a:lnTo>
                      <a:pt x="953" y="163"/>
                    </a:lnTo>
                    <a:lnTo>
                      <a:pt x="953" y="163"/>
                    </a:lnTo>
                    <a:lnTo>
                      <a:pt x="953" y="163"/>
                    </a:lnTo>
                    <a:lnTo>
                      <a:pt x="953" y="163"/>
                    </a:lnTo>
                    <a:lnTo>
                      <a:pt x="957" y="163"/>
                    </a:lnTo>
                    <a:lnTo>
                      <a:pt x="962" y="158"/>
                    </a:lnTo>
                    <a:lnTo>
                      <a:pt x="966" y="158"/>
                    </a:lnTo>
                    <a:lnTo>
                      <a:pt x="966" y="158"/>
                    </a:lnTo>
                    <a:lnTo>
                      <a:pt x="971" y="158"/>
                    </a:lnTo>
                    <a:lnTo>
                      <a:pt x="971" y="158"/>
                    </a:lnTo>
                    <a:lnTo>
                      <a:pt x="975" y="158"/>
                    </a:lnTo>
                    <a:lnTo>
                      <a:pt x="980" y="158"/>
                    </a:lnTo>
                    <a:lnTo>
                      <a:pt x="980" y="158"/>
                    </a:lnTo>
                    <a:lnTo>
                      <a:pt x="980" y="163"/>
                    </a:lnTo>
                    <a:lnTo>
                      <a:pt x="980" y="163"/>
                    </a:lnTo>
                    <a:lnTo>
                      <a:pt x="980" y="163"/>
                    </a:lnTo>
                    <a:lnTo>
                      <a:pt x="980" y="167"/>
                    </a:lnTo>
                    <a:lnTo>
                      <a:pt x="980" y="167"/>
                    </a:lnTo>
                    <a:lnTo>
                      <a:pt x="980" y="167"/>
                    </a:lnTo>
                    <a:lnTo>
                      <a:pt x="980" y="172"/>
                    </a:lnTo>
                    <a:lnTo>
                      <a:pt x="980" y="172"/>
                    </a:lnTo>
                    <a:lnTo>
                      <a:pt x="980" y="172"/>
                    </a:lnTo>
                    <a:lnTo>
                      <a:pt x="980" y="172"/>
                    </a:lnTo>
                    <a:lnTo>
                      <a:pt x="975" y="176"/>
                    </a:lnTo>
                    <a:lnTo>
                      <a:pt x="975" y="176"/>
                    </a:lnTo>
                    <a:lnTo>
                      <a:pt x="975" y="176"/>
                    </a:lnTo>
                    <a:lnTo>
                      <a:pt x="975" y="176"/>
                    </a:lnTo>
                    <a:lnTo>
                      <a:pt x="975" y="176"/>
                    </a:lnTo>
                    <a:lnTo>
                      <a:pt x="975" y="176"/>
                    </a:lnTo>
                    <a:lnTo>
                      <a:pt x="975" y="181"/>
                    </a:lnTo>
                    <a:lnTo>
                      <a:pt x="971" y="181"/>
                    </a:lnTo>
                    <a:lnTo>
                      <a:pt x="962" y="181"/>
                    </a:lnTo>
                    <a:lnTo>
                      <a:pt x="957" y="185"/>
                    </a:lnTo>
                    <a:lnTo>
                      <a:pt x="957" y="185"/>
                    </a:lnTo>
                    <a:lnTo>
                      <a:pt x="966" y="181"/>
                    </a:lnTo>
                    <a:lnTo>
                      <a:pt x="966" y="181"/>
                    </a:lnTo>
                    <a:lnTo>
                      <a:pt x="966" y="185"/>
                    </a:lnTo>
                    <a:lnTo>
                      <a:pt x="966" y="185"/>
                    </a:lnTo>
                    <a:lnTo>
                      <a:pt x="962" y="185"/>
                    </a:lnTo>
                    <a:lnTo>
                      <a:pt x="962" y="185"/>
                    </a:lnTo>
                    <a:lnTo>
                      <a:pt x="962" y="185"/>
                    </a:lnTo>
                    <a:lnTo>
                      <a:pt x="962" y="190"/>
                    </a:lnTo>
                    <a:lnTo>
                      <a:pt x="962" y="190"/>
                    </a:lnTo>
                    <a:lnTo>
                      <a:pt x="957" y="190"/>
                    </a:lnTo>
                    <a:lnTo>
                      <a:pt x="957" y="190"/>
                    </a:lnTo>
                    <a:lnTo>
                      <a:pt x="957" y="190"/>
                    </a:lnTo>
                    <a:lnTo>
                      <a:pt x="957" y="190"/>
                    </a:lnTo>
                    <a:lnTo>
                      <a:pt x="957" y="190"/>
                    </a:lnTo>
                    <a:lnTo>
                      <a:pt x="957" y="190"/>
                    </a:lnTo>
                    <a:lnTo>
                      <a:pt x="957" y="190"/>
                    </a:lnTo>
                    <a:lnTo>
                      <a:pt x="957" y="190"/>
                    </a:lnTo>
                    <a:lnTo>
                      <a:pt x="957" y="194"/>
                    </a:lnTo>
                    <a:lnTo>
                      <a:pt x="957" y="194"/>
                    </a:lnTo>
                    <a:lnTo>
                      <a:pt x="957" y="190"/>
                    </a:lnTo>
                    <a:lnTo>
                      <a:pt x="957" y="190"/>
                    </a:lnTo>
                    <a:lnTo>
                      <a:pt x="966" y="190"/>
                    </a:lnTo>
                    <a:lnTo>
                      <a:pt x="966" y="185"/>
                    </a:lnTo>
                    <a:lnTo>
                      <a:pt x="971" y="185"/>
                    </a:lnTo>
                    <a:lnTo>
                      <a:pt x="971" y="190"/>
                    </a:lnTo>
                    <a:lnTo>
                      <a:pt x="971" y="190"/>
                    </a:lnTo>
                    <a:lnTo>
                      <a:pt x="971" y="185"/>
                    </a:lnTo>
                    <a:lnTo>
                      <a:pt x="971" y="185"/>
                    </a:lnTo>
                    <a:lnTo>
                      <a:pt x="971" y="185"/>
                    </a:lnTo>
                    <a:lnTo>
                      <a:pt x="975" y="185"/>
                    </a:lnTo>
                    <a:lnTo>
                      <a:pt x="975" y="185"/>
                    </a:lnTo>
                    <a:lnTo>
                      <a:pt x="975" y="185"/>
                    </a:lnTo>
                    <a:lnTo>
                      <a:pt x="975" y="185"/>
                    </a:lnTo>
                    <a:lnTo>
                      <a:pt x="975" y="185"/>
                    </a:lnTo>
                    <a:lnTo>
                      <a:pt x="975" y="185"/>
                    </a:lnTo>
                    <a:lnTo>
                      <a:pt x="975" y="185"/>
                    </a:lnTo>
                    <a:lnTo>
                      <a:pt x="980" y="185"/>
                    </a:lnTo>
                    <a:lnTo>
                      <a:pt x="980" y="185"/>
                    </a:lnTo>
                    <a:lnTo>
                      <a:pt x="980" y="185"/>
                    </a:lnTo>
                    <a:lnTo>
                      <a:pt x="980" y="185"/>
                    </a:lnTo>
                    <a:lnTo>
                      <a:pt x="980" y="190"/>
                    </a:lnTo>
                    <a:lnTo>
                      <a:pt x="980" y="190"/>
                    </a:lnTo>
                    <a:lnTo>
                      <a:pt x="980" y="190"/>
                    </a:lnTo>
                    <a:lnTo>
                      <a:pt x="980" y="194"/>
                    </a:lnTo>
                    <a:lnTo>
                      <a:pt x="980" y="194"/>
                    </a:lnTo>
                    <a:lnTo>
                      <a:pt x="980" y="194"/>
                    </a:lnTo>
                    <a:lnTo>
                      <a:pt x="980" y="194"/>
                    </a:lnTo>
                    <a:lnTo>
                      <a:pt x="980" y="194"/>
                    </a:lnTo>
                    <a:lnTo>
                      <a:pt x="980" y="194"/>
                    </a:lnTo>
                    <a:lnTo>
                      <a:pt x="980" y="190"/>
                    </a:lnTo>
                    <a:lnTo>
                      <a:pt x="980" y="190"/>
                    </a:lnTo>
                    <a:lnTo>
                      <a:pt x="984" y="185"/>
                    </a:lnTo>
                    <a:lnTo>
                      <a:pt x="984" y="185"/>
                    </a:lnTo>
                    <a:lnTo>
                      <a:pt x="989" y="185"/>
                    </a:lnTo>
                    <a:lnTo>
                      <a:pt x="989" y="185"/>
                    </a:lnTo>
                    <a:lnTo>
                      <a:pt x="989" y="185"/>
                    </a:lnTo>
                    <a:lnTo>
                      <a:pt x="989" y="185"/>
                    </a:lnTo>
                    <a:lnTo>
                      <a:pt x="993" y="190"/>
                    </a:lnTo>
                    <a:lnTo>
                      <a:pt x="993" y="190"/>
                    </a:lnTo>
                    <a:lnTo>
                      <a:pt x="998" y="190"/>
                    </a:lnTo>
                    <a:lnTo>
                      <a:pt x="993" y="190"/>
                    </a:lnTo>
                    <a:lnTo>
                      <a:pt x="993" y="185"/>
                    </a:lnTo>
                    <a:lnTo>
                      <a:pt x="989" y="185"/>
                    </a:lnTo>
                    <a:lnTo>
                      <a:pt x="989" y="185"/>
                    </a:lnTo>
                    <a:lnTo>
                      <a:pt x="989" y="185"/>
                    </a:lnTo>
                    <a:lnTo>
                      <a:pt x="993" y="185"/>
                    </a:lnTo>
                    <a:lnTo>
                      <a:pt x="993" y="181"/>
                    </a:lnTo>
                    <a:lnTo>
                      <a:pt x="993" y="181"/>
                    </a:lnTo>
                    <a:lnTo>
                      <a:pt x="993" y="181"/>
                    </a:lnTo>
                    <a:lnTo>
                      <a:pt x="998" y="181"/>
                    </a:lnTo>
                    <a:lnTo>
                      <a:pt x="1002" y="181"/>
                    </a:lnTo>
                    <a:lnTo>
                      <a:pt x="1002" y="181"/>
                    </a:lnTo>
                    <a:lnTo>
                      <a:pt x="1007" y="181"/>
                    </a:lnTo>
                    <a:lnTo>
                      <a:pt x="1012" y="181"/>
                    </a:lnTo>
                    <a:lnTo>
                      <a:pt x="1012" y="181"/>
                    </a:lnTo>
                    <a:lnTo>
                      <a:pt x="1016" y="181"/>
                    </a:lnTo>
                    <a:lnTo>
                      <a:pt x="1016" y="185"/>
                    </a:lnTo>
                    <a:lnTo>
                      <a:pt x="1016" y="185"/>
                    </a:lnTo>
                    <a:lnTo>
                      <a:pt x="1016" y="185"/>
                    </a:lnTo>
                    <a:lnTo>
                      <a:pt x="1021" y="185"/>
                    </a:lnTo>
                    <a:lnTo>
                      <a:pt x="1021" y="185"/>
                    </a:lnTo>
                    <a:lnTo>
                      <a:pt x="1025" y="185"/>
                    </a:lnTo>
                    <a:lnTo>
                      <a:pt x="1025" y="185"/>
                    </a:lnTo>
                    <a:lnTo>
                      <a:pt x="1025" y="190"/>
                    </a:lnTo>
                    <a:lnTo>
                      <a:pt x="1025" y="190"/>
                    </a:lnTo>
                    <a:lnTo>
                      <a:pt x="1025" y="190"/>
                    </a:lnTo>
                    <a:lnTo>
                      <a:pt x="1021" y="190"/>
                    </a:lnTo>
                    <a:lnTo>
                      <a:pt x="1016" y="194"/>
                    </a:lnTo>
                    <a:lnTo>
                      <a:pt x="1012" y="194"/>
                    </a:lnTo>
                    <a:lnTo>
                      <a:pt x="1012" y="194"/>
                    </a:lnTo>
                    <a:lnTo>
                      <a:pt x="1007" y="199"/>
                    </a:lnTo>
                    <a:lnTo>
                      <a:pt x="1007" y="199"/>
                    </a:lnTo>
                    <a:lnTo>
                      <a:pt x="1002" y="199"/>
                    </a:lnTo>
                    <a:lnTo>
                      <a:pt x="1002" y="199"/>
                    </a:lnTo>
                    <a:lnTo>
                      <a:pt x="1007" y="199"/>
                    </a:lnTo>
                    <a:lnTo>
                      <a:pt x="1007" y="199"/>
                    </a:lnTo>
                    <a:lnTo>
                      <a:pt x="1012" y="194"/>
                    </a:lnTo>
                    <a:lnTo>
                      <a:pt x="1016" y="194"/>
                    </a:lnTo>
                    <a:lnTo>
                      <a:pt x="1021" y="194"/>
                    </a:lnTo>
                    <a:lnTo>
                      <a:pt x="1021" y="194"/>
                    </a:lnTo>
                    <a:lnTo>
                      <a:pt x="1025" y="194"/>
                    </a:lnTo>
                    <a:lnTo>
                      <a:pt x="1025" y="194"/>
                    </a:lnTo>
                    <a:lnTo>
                      <a:pt x="1025" y="194"/>
                    </a:lnTo>
                    <a:lnTo>
                      <a:pt x="1025" y="194"/>
                    </a:lnTo>
                    <a:lnTo>
                      <a:pt x="1025" y="194"/>
                    </a:lnTo>
                    <a:lnTo>
                      <a:pt x="1025" y="194"/>
                    </a:lnTo>
                    <a:lnTo>
                      <a:pt x="1025" y="194"/>
                    </a:lnTo>
                    <a:lnTo>
                      <a:pt x="1025" y="199"/>
                    </a:lnTo>
                    <a:lnTo>
                      <a:pt x="1025" y="199"/>
                    </a:lnTo>
                    <a:lnTo>
                      <a:pt x="1021" y="199"/>
                    </a:lnTo>
                    <a:lnTo>
                      <a:pt x="1016" y="199"/>
                    </a:lnTo>
                    <a:lnTo>
                      <a:pt x="1016" y="199"/>
                    </a:lnTo>
                    <a:lnTo>
                      <a:pt x="1012" y="199"/>
                    </a:lnTo>
                    <a:lnTo>
                      <a:pt x="1012" y="199"/>
                    </a:lnTo>
                    <a:lnTo>
                      <a:pt x="1012" y="199"/>
                    </a:lnTo>
                    <a:lnTo>
                      <a:pt x="1016" y="199"/>
                    </a:lnTo>
                    <a:lnTo>
                      <a:pt x="1016" y="204"/>
                    </a:lnTo>
                    <a:lnTo>
                      <a:pt x="1012" y="204"/>
                    </a:lnTo>
                    <a:lnTo>
                      <a:pt x="1012" y="204"/>
                    </a:lnTo>
                    <a:lnTo>
                      <a:pt x="1012" y="204"/>
                    </a:lnTo>
                    <a:lnTo>
                      <a:pt x="1012" y="204"/>
                    </a:lnTo>
                    <a:lnTo>
                      <a:pt x="1007" y="208"/>
                    </a:lnTo>
                    <a:lnTo>
                      <a:pt x="1007" y="208"/>
                    </a:lnTo>
                    <a:lnTo>
                      <a:pt x="1007" y="208"/>
                    </a:lnTo>
                    <a:lnTo>
                      <a:pt x="1012" y="208"/>
                    </a:lnTo>
                    <a:lnTo>
                      <a:pt x="1012" y="204"/>
                    </a:lnTo>
                    <a:lnTo>
                      <a:pt x="1016" y="204"/>
                    </a:lnTo>
                    <a:lnTo>
                      <a:pt x="1021" y="204"/>
                    </a:lnTo>
                    <a:lnTo>
                      <a:pt x="1021" y="199"/>
                    </a:lnTo>
                    <a:lnTo>
                      <a:pt x="1021" y="199"/>
                    </a:lnTo>
                    <a:lnTo>
                      <a:pt x="1025" y="199"/>
                    </a:lnTo>
                    <a:lnTo>
                      <a:pt x="1025" y="199"/>
                    </a:lnTo>
                    <a:lnTo>
                      <a:pt x="1030" y="199"/>
                    </a:lnTo>
                    <a:lnTo>
                      <a:pt x="1030" y="199"/>
                    </a:lnTo>
                    <a:lnTo>
                      <a:pt x="1030" y="199"/>
                    </a:lnTo>
                    <a:lnTo>
                      <a:pt x="1025" y="204"/>
                    </a:lnTo>
                    <a:lnTo>
                      <a:pt x="1016" y="208"/>
                    </a:lnTo>
                    <a:lnTo>
                      <a:pt x="1021" y="204"/>
                    </a:lnTo>
                    <a:lnTo>
                      <a:pt x="1021" y="204"/>
                    </a:lnTo>
                    <a:lnTo>
                      <a:pt x="1025" y="204"/>
                    </a:lnTo>
                    <a:lnTo>
                      <a:pt x="1025" y="204"/>
                    </a:lnTo>
                    <a:lnTo>
                      <a:pt x="1025" y="204"/>
                    </a:lnTo>
                    <a:lnTo>
                      <a:pt x="1025" y="204"/>
                    </a:lnTo>
                    <a:lnTo>
                      <a:pt x="1025" y="208"/>
                    </a:lnTo>
                    <a:lnTo>
                      <a:pt x="1025" y="208"/>
                    </a:lnTo>
                    <a:lnTo>
                      <a:pt x="1025" y="208"/>
                    </a:lnTo>
                    <a:lnTo>
                      <a:pt x="1025" y="208"/>
                    </a:lnTo>
                    <a:lnTo>
                      <a:pt x="1030" y="204"/>
                    </a:lnTo>
                    <a:lnTo>
                      <a:pt x="1030" y="204"/>
                    </a:lnTo>
                    <a:lnTo>
                      <a:pt x="1030" y="204"/>
                    </a:lnTo>
                    <a:lnTo>
                      <a:pt x="1034" y="204"/>
                    </a:lnTo>
                    <a:lnTo>
                      <a:pt x="1039" y="204"/>
                    </a:lnTo>
                    <a:lnTo>
                      <a:pt x="1039" y="204"/>
                    </a:lnTo>
                    <a:lnTo>
                      <a:pt x="1039" y="204"/>
                    </a:lnTo>
                    <a:lnTo>
                      <a:pt x="1039" y="204"/>
                    </a:lnTo>
                    <a:lnTo>
                      <a:pt x="1043" y="204"/>
                    </a:lnTo>
                    <a:lnTo>
                      <a:pt x="1043" y="204"/>
                    </a:lnTo>
                    <a:lnTo>
                      <a:pt x="1048" y="204"/>
                    </a:lnTo>
                    <a:lnTo>
                      <a:pt x="1048" y="208"/>
                    </a:lnTo>
                    <a:lnTo>
                      <a:pt x="1048" y="208"/>
                    </a:lnTo>
                    <a:lnTo>
                      <a:pt x="1048" y="208"/>
                    </a:lnTo>
                    <a:lnTo>
                      <a:pt x="1048" y="208"/>
                    </a:lnTo>
                    <a:lnTo>
                      <a:pt x="1048" y="208"/>
                    </a:lnTo>
                    <a:lnTo>
                      <a:pt x="1048" y="213"/>
                    </a:lnTo>
                    <a:lnTo>
                      <a:pt x="1043" y="213"/>
                    </a:lnTo>
                    <a:lnTo>
                      <a:pt x="1043" y="213"/>
                    </a:lnTo>
                    <a:lnTo>
                      <a:pt x="1039" y="213"/>
                    </a:lnTo>
                    <a:lnTo>
                      <a:pt x="1039" y="213"/>
                    </a:lnTo>
                    <a:lnTo>
                      <a:pt x="1039" y="213"/>
                    </a:lnTo>
                    <a:lnTo>
                      <a:pt x="1034" y="213"/>
                    </a:lnTo>
                    <a:lnTo>
                      <a:pt x="1030" y="217"/>
                    </a:lnTo>
                    <a:lnTo>
                      <a:pt x="1030" y="217"/>
                    </a:lnTo>
                    <a:lnTo>
                      <a:pt x="1025" y="217"/>
                    </a:lnTo>
                    <a:lnTo>
                      <a:pt x="1025" y="217"/>
                    </a:lnTo>
                    <a:lnTo>
                      <a:pt x="1030" y="217"/>
                    </a:lnTo>
                    <a:lnTo>
                      <a:pt x="1030" y="217"/>
                    </a:lnTo>
                    <a:lnTo>
                      <a:pt x="1034" y="217"/>
                    </a:lnTo>
                    <a:lnTo>
                      <a:pt x="1034" y="213"/>
                    </a:lnTo>
                    <a:lnTo>
                      <a:pt x="1039" y="213"/>
                    </a:lnTo>
                    <a:lnTo>
                      <a:pt x="1039" y="217"/>
                    </a:lnTo>
                    <a:lnTo>
                      <a:pt x="1043" y="217"/>
                    </a:lnTo>
                    <a:lnTo>
                      <a:pt x="1048" y="213"/>
                    </a:lnTo>
                    <a:lnTo>
                      <a:pt x="1048" y="213"/>
                    </a:lnTo>
                    <a:lnTo>
                      <a:pt x="1048" y="213"/>
                    </a:lnTo>
                    <a:lnTo>
                      <a:pt x="1048" y="213"/>
                    </a:lnTo>
                    <a:lnTo>
                      <a:pt x="1048" y="213"/>
                    </a:lnTo>
                    <a:lnTo>
                      <a:pt x="1048" y="217"/>
                    </a:lnTo>
                    <a:lnTo>
                      <a:pt x="1048" y="217"/>
                    </a:lnTo>
                    <a:lnTo>
                      <a:pt x="1048" y="217"/>
                    </a:lnTo>
                    <a:lnTo>
                      <a:pt x="1043" y="222"/>
                    </a:lnTo>
                    <a:lnTo>
                      <a:pt x="1039" y="222"/>
                    </a:lnTo>
                    <a:lnTo>
                      <a:pt x="1039" y="222"/>
                    </a:lnTo>
                    <a:lnTo>
                      <a:pt x="1034" y="222"/>
                    </a:lnTo>
                    <a:lnTo>
                      <a:pt x="1034" y="222"/>
                    </a:lnTo>
                    <a:lnTo>
                      <a:pt x="1030" y="222"/>
                    </a:lnTo>
                    <a:lnTo>
                      <a:pt x="1030" y="226"/>
                    </a:lnTo>
                    <a:lnTo>
                      <a:pt x="1030" y="226"/>
                    </a:lnTo>
                    <a:lnTo>
                      <a:pt x="1025" y="226"/>
                    </a:lnTo>
                    <a:lnTo>
                      <a:pt x="1030" y="226"/>
                    </a:lnTo>
                    <a:lnTo>
                      <a:pt x="1030" y="226"/>
                    </a:lnTo>
                    <a:lnTo>
                      <a:pt x="1030" y="226"/>
                    </a:lnTo>
                    <a:lnTo>
                      <a:pt x="1030" y="226"/>
                    </a:lnTo>
                    <a:lnTo>
                      <a:pt x="1034" y="222"/>
                    </a:lnTo>
                    <a:lnTo>
                      <a:pt x="1034" y="222"/>
                    </a:lnTo>
                    <a:lnTo>
                      <a:pt x="1034" y="222"/>
                    </a:lnTo>
                    <a:lnTo>
                      <a:pt x="1034" y="222"/>
                    </a:lnTo>
                    <a:lnTo>
                      <a:pt x="1034" y="226"/>
                    </a:lnTo>
                    <a:lnTo>
                      <a:pt x="1034" y="226"/>
                    </a:lnTo>
                    <a:lnTo>
                      <a:pt x="1025" y="231"/>
                    </a:lnTo>
                    <a:lnTo>
                      <a:pt x="1025" y="231"/>
                    </a:lnTo>
                    <a:lnTo>
                      <a:pt x="1030" y="231"/>
                    </a:lnTo>
                    <a:lnTo>
                      <a:pt x="1039" y="226"/>
                    </a:lnTo>
                    <a:lnTo>
                      <a:pt x="1039" y="222"/>
                    </a:lnTo>
                    <a:lnTo>
                      <a:pt x="1043" y="222"/>
                    </a:lnTo>
                    <a:lnTo>
                      <a:pt x="1048" y="222"/>
                    </a:lnTo>
                    <a:lnTo>
                      <a:pt x="1048" y="222"/>
                    </a:lnTo>
                    <a:lnTo>
                      <a:pt x="1052" y="217"/>
                    </a:lnTo>
                    <a:lnTo>
                      <a:pt x="1052" y="217"/>
                    </a:lnTo>
                    <a:lnTo>
                      <a:pt x="1057" y="217"/>
                    </a:lnTo>
                    <a:lnTo>
                      <a:pt x="1057" y="222"/>
                    </a:lnTo>
                    <a:lnTo>
                      <a:pt x="1057" y="222"/>
                    </a:lnTo>
                    <a:lnTo>
                      <a:pt x="1061" y="222"/>
                    </a:lnTo>
                    <a:lnTo>
                      <a:pt x="1061" y="222"/>
                    </a:lnTo>
                    <a:lnTo>
                      <a:pt x="1061" y="222"/>
                    </a:lnTo>
                    <a:lnTo>
                      <a:pt x="1061" y="222"/>
                    </a:lnTo>
                    <a:lnTo>
                      <a:pt x="1061" y="222"/>
                    </a:lnTo>
                    <a:lnTo>
                      <a:pt x="1066" y="226"/>
                    </a:lnTo>
                    <a:lnTo>
                      <a:pt x="1066" y="226"/>
                    </a:lnTo>
                    <a:lnTo>
                      <a:pt x="1066" y="226"/>
                    </a:lnTo>
                    <a:lnTo>
                      <a:pt x="1066" y="226"/>
                    </a:lnTo>
                    <a:lnTo>
                      <a:pt x="1066" y="226"/>
                    </a:lnTo>
                    <a:lnTo>
                      <a:pt x="1066" y="226"/>
                    </a:lnTo>
                    <a:lnTo>
                      <a:pt x="1061" y="226"/>
                    </a:lnTo>
                    <a:lnTo>
                      <a:pt x="1061" y="226"/>
                    </a:lnTo>
                    <a:lnTo>
                      <a:pt x="1061" y="226"/>
                    </a:lnTo>
                    <a:lnTo>
                      <a:pt x="1057" y="231"/>
                    </a:lnTo>
                    <a:lnTo>
                      <a:pt x="1057" y="231"/>
                    </a:lnTo>
                    <a:lnTo>
                      <a:pt x="1057" y="231"/>
                    </a:lnTo>
                    <a:lnTo>
                      <a:pt x="1052" y="231"/>
                    </a:lnTo>
                    <a:lnTo>
                      <a:pt x="1052" y="231"/>
                    </a:lnTo>
                    <a:lnTo>
                      <a:pt x="1048" y="231"/>
                    </a:lnTo>
                    <a:lnTo>
                      <a:pt x="1043" y="231"/>
                    </a:lnTo>
                    <a:lnTo>
                      <a:pt x="1039" y="235"/>
                    </a:lnTo>
                    <a:lnTo>
                      <a:pt x="1043" y="235"/>
                    </a:lnTo>
                    <a:lnTo>
                      <a:pt x="1043" y="235"/>
                    </a:lnTo>
                    <a:lnTo>
                      <a:pt x="1048" y="231"/>
                    </a:lnTo>
                    <a:lnTo>
                      <a:pt x="1048" y="231"/>
                    </a:lnTo>
                    <a:lnTo>
                      <a:pt x="1052" y="231"/>
                    </a:lnTo>
                    <a:lnTo>
                      <a:pt x="1057" y="231"/>
                    </a:lnTo>
                    <a:lnTo>
                      <a:pt x="1057" y="231"/>
                    </a:lnTo>
                    <a:lnTo>
                      <a:pt x="1057" y="231"/>
                    </a:lnTo>
                    <a:lnTo>
                      <a:pt x="1057" y="231"/>
                    </a:lnTo>
                    <a:lnTo>
                      <a:pt x="1057" y="231"/>
                    </a:lnTo>
                    <a:lnTo>
                      <a:pt x="1057" y="235"/>
                    </a:lnTo>
                    <a:lnTo>
                      <a:pt x="1057" y="235"/>
                    </a:lnTo>
                    <a:lnTo>
                      <a:pt x="1052" y="235"/>
                    </a:lnTo>
                    <a:lnTo>
                      <a:pt x="1052" y="235"/>
                    </a:lnTo>
                    <a:lnTo>
                      <a:pt x="1052" y="235"/>
                    </a:lnTo>
                    <a:lnTo>
                      <a:pt x="1057" y="235"/>
                    </a:lnTo>
                    <a:lnTo>
                      <a:pt x="1057" y="235"/>
                    </a:lnTo>
                    <a:lnTo>
                      <a:pt x="1057" y="235"/>
                    </a:lnTo>
                    <a:lnTo>
                      <a:pt x="1061" y="235"/>
                    </a:lnTo>
                    <a:lnTo>
                      <a:pt x="1061" y="235"/>
                    </a:lnTo>
                    <a:lnTo>
                      <a:pt x="1061" y="235"/>
                    </a:lnTo>
                    <a:lnTo>
                      <a:pt x="1061" y="235"/>
                    </a:lnTo>
                    <a:lnTo>
                      <a:pt x="1061" y="231"/>
                    </a:lnTo>
                    <a:lnTo>
                      <a:pt x="1061" y="231"/>
                    </a:lnTo>
                    <a:lnTo>
                      <a:pt x="1061" y="231"/>
                    </a:lnTo>
                    <a:lnTo>
                      <a:pt x="1066" y="231"/>
                    </a:lnTo>
                    <a:lnTo>
                      <a:pt x="1066" y="231"/>
                    </a:lnTo>
                    <a:lnTo>
                      <a:pt x="1066" y="231"/>
                    </a:lnTo>
                    <a:lnTo>
                      <a:pt x="1070" y="231"/>
                    </a:lnTo>
                    <a:lnTo>
                      <a:pt x="1070" y="231"/>
                    </a:lnTo>
                    <a:lnTo>
                      <a:pt x="1070" y="235"/>
                    </a:lnTo>
                    <a:lnTo>
                      <a:pt x="1070" y="235"/>
                    </a:lnTo>
                    <a:lnTo>
                      <a:pt x="1070" y="240"/>
                    </a:lnTo>
                    <a:lnTo>
                      <a:pt x="1070" y="240"/>
                    </a:lnTo>
                    <a:lnTo>
                      <a:pt x="1066" y="240"/>
                    </a:lnTo>
                    <a:lnTo>
                      <a:pt x="1066" y="240"/>
                    </a:lnTo>
                    <a:lnTo>
                      <a:pt x="1066" y="240"/>
                    </a:lnTo>
                    <a:lnTo>
                      <a:pt x="1066" y="240"/>
                    </a:lnTo>
                    <a:lnTo>
                      <a:pt x="1061" y="240"/>
                    </a:lnTo>
                    <a:lnTo>
                      <a:pt x="1061" y="240"/>
                    </a:lnTo>
                    <a:lnTo>
                      <a:pt x="1057" y="240"/>
                    </a:lnTo>
                    <a:lnTo>
                      <a:pt x="1057" y="240"/>
                    </a:lnTo>
                    <a:lnTo>
                      <a:pt x="1057" y="240"/>
                    </a:lnTo>
                    <a:lnTo>
                      <a:pt x="1057" y="240"/>
                    </a:lnTo>
                    <a:lnTo>
                      <a:pt x="1052" y="240"/>
                    </a:lnTo>
                    <a:lnTo>
                      <a:pt x="1052" y="240"/>
                    </a:lnTo>
                    <a:lnTo>
                      <a:pt x="1048" y="240"/>
                    </a:lnTo>
                    <a:lnTo>
                      <a:pt x="1043" y="244"/>
                    </a:lnTo>
                    <a:lnTo>
                      <a:pt x="1043" y="244"/>
                    </a:lnTo>
                    <a:lnTo>
                      <a:pt x="1043" y="244"/>
                    </a:lnTo>
                    <a:lnTo>
                      <a:pt x="1043" y="244"/>
                    </a:lnTo>
                    <a:lnTo>
                      <a:pt x="1048" y="244"/>
                    </a:lnTo>
                    <a:lnTo>
                      <a:pt x="1052" y="244"/>
                    </a:lnTo>
                    <a:lnTo>
                      <a:pt x="1052" y="244"/>
                    </a:lnTo>
                    <a:lnTo>
                      <a:pt x="1057" y="244"/>
                    </a:lnTo>
                    <a:lnTo>
                      <a:pt x="1057" y="244"/>
                    </a:lnTo>
                    <a:lnTo>
                      <a:pt x="1057" y="244"/>
                    </a:lnTo>
                    <a:lnTo>
                      <a:pt x="1061" y="244"/>
                    </a:lnTo>
                    <a:lnTo>
                      <a:pt x="1061" y="244"/>
                    </a:lnTo>
                    <a:lnTo>
                      <a:pt x="1066" y="249"/>
                    </a:lnTo>
                    <a:lnTo>
                      <a:pt x="1066" y="249"/>
                    </a:lnTo>
                    <a:lnTo>
                      <a:pt x="1066" y="249"/>
                    </a:lnTo>
                    <a:lnTo>
                      <a:pt x="1066" y="249"/>
                    </a:lnTo>
                    <a:lnTo>
                      <a:pt x="1066" y="249"/>
                    </a:lnTo>
                    <a:lnTo>
                      <a:pt x="1066" y="253"/>
                    </a:lnTo>
                    <a:lnTo>
                      <a:pt x="1066" y="253"/>
                    </a:lnTo>
                    <a:lnTo>
                      <a:pt x="1066" y="253"/>
                    </a:lnTo>
                    <a:lnTo>
                      <a:pt x="1061" y="253"/>
                    </a:lnTo>
                    <a:lnTo>
                      <a:pt x="1057" y="249"/>
                    </a:lnTo>
                    <a:lnTo>
                      <a:pt x="1057" y="253"/>
                    </a:lnTo>
                    <a:lnTo>
                      <a:pt x="1057" y="249"/>
                    </a:lnTo>
                    <a:lnTo>
                      <a:pt x="1052" y="249"/>
                    </a:lnTo>
                    <a:lnTo>
                      <a:pt x="1052" y="249"/>
                    </a:lnTo>
                    <a:lnTo>
                      <a:pt x="1048" y="249"/>
                    </a:lnTo>
                    <a:lnTo>
                      <a:pt x="1048" y="249"/>
                    </a:lnTo>
                    <a:lnTo>
                      <a:pt x="1043" y="249"/>
                    </a:lnTo>
                    <a:lnTo>
                      <a:pt x="1039" y="253"/>
                    </a:lnTo>
                    <a:lnTo>
                      <a:pt x="1039" y="253"/>
                    </a:lnTo>
                    <a:lnTo>
                      <a:pt x="1048" y="249"/>
                    </a:lnTo>
                    <a:lnTo>
                      <a:pt x="1048" y="249"/>
                    </a:lnTo>
                    <a:lnTo>
                      <a:pt x="1048" y="253"/>
                    </a:lnTo>
                    <a:lnTo>
                      <a:pt x="1052" y="253"/>
                    </a:lnTo>
                    <a:lnTo>
                      <a:pt x="1052" y="253"/>
                    </a:lnTo>
                    <a:lnTo>
                      <a:pt x="1048" y="253"/>
                    </a:lnTo>
                    <a:lnTo>
                      <a:pt x="1048" y="258"/>
                    </a:lnTo>
                    <a:lnTo>
                      <a:pt x="1048" y="258"/>
                    </a:lnTo>
                    <a:lnTo>
                      <a:pt x="1043" y="258"/>
                    </a:lnTo>
                    <a:lnTo>
                      <a:pt x="1043" y="258"/>
                    </a:lnTo>
                    <a:lnTo>
                      <a:pt x="1039" y="258"/>
                    </a:lnTo>
                    <a:lnTo>
                      <a:pt x="1039" y="258"/>
                    </a:lnTo>
                    <a:lnTo>
                      <a:pt x="1039" y="258"/>
                    </a:lnTo>
                    <a:lnTo>
                      <a:pt x="1039" y="258"/>
                    </a:lnTo>
                    <a:lnTo>
                      <a:pt x="1034" y="253"/>
                    </a:lnTo>
                    <a:lnTo>
                      <a:pt x="1030" y="253"/>
                    </a:lnTo>
                    <a:lnTo>
                      <a:pt x="1030" y="253"/>
                    </a:lnTo>
                    <a:lnTo>
                      <a:pt x="1030" y="253"/>
                    </a:lnTo>
                    <a:lnTo>
                      <a:pt x="1034" y="258"/>
                    </a:lnTo>
                    <a:lnTo>
                      <a:pt x="1039" y="258"/>
                    </a:lnTo>
                    <a:lnTo>
                      <a:pt x="1039" y="258"/>
                    </a:lnTo>
                    <a:lnTo>
                      <a:pt x="1043" y="258"/>
                    </a:lnTo>
                    <a:lnTo>
                      <a:pt x="1043" y="258"/>
                    </a:lnTo>
                    <a:lnTo>
                      <a:pt x="1039" y="262"/>
                    </a:lnTo>
                    <a:lnTo>
                      <a:pt x="1043" y="262"/>
                    </a:lnTo>
                    <a:lnTo>
                      <a:pt x="1043" y="262"/>
                    </a:lnTo>
                    <a:lnTo>
                      <a:pt x="1043" y="262"/>
                    </a:lnTo>
                    <a:lnTo>
                      <a:pt x="1043" y="262"/>
                    </a:lnTo>
                    <a:lnTo>
                      <a:pt x="1043" y="262"/>
                    </a:lnTo>
                    <a:lnTo>
                      <a:pt x="1048" y="262"/>
                    </a:lnTo>
                    <a:lnTo>
                      <a:pt x="1048" y="262"/>
                    </a:lnTo>
                    <a:lnTo>
                      <a:pt x="1048" y="262"/>
                    </a:lnTo>
                    <a:lnTo>
                      <a:pt x="1048" y="262"/>
                    </a:lnTo>
                    <a:lnTo>
                      <a:pt x="1052" y="262"/>
                    </a:lnTo>
                    <a:lnTo>
                      <a:pt x="1052" y="262"/>
                    </a:lnTo>
                    <a:lnTo>
                      <a:pt x="1052" y="262"/>
                    </a:lnTo>
                    <a:lnTo>
                      <a:pt x="1057" y="267"/>
                    </a:lnTo>
                    <a:lnTo>
                      <a:pt x="1052" y="267"/>
                    </a:lnTo>
                    <a:lnTo>
                      <a:pt x="1052" y="267"/>
                    </a:lnTo>
                    <a:lnTo>
                      <a:pt x="1048" y="267"/>
                    </a:lnTo>
                    <a:lnTo>
                      <a:pt x="1048" y="267"/>
                    </a:lnTo>
                    <a:lnTo>
                      <a:pt x="1052" y="267"/>
                    </a:lnTo>
                    <a:lnTo>
                      <a:pt x="1048" y="271"/>
                    </a:lnTo>
                    <a:lnTo>
                      <a:pt x="1048" y="271"/>
                    </a:lnTo>
                    <a:lnTo>
                      <a:pt x="1048" y="271"/>
                    </a:lnTo>
                    <a:lnTo>
                      <a:pt x="1048" y="271"/>
                    </a:lnTo>
                    <a:lnTo>
                      <a:pt x="1048" y="271"/>
                    </a:lnTo>
                    <a:lnTo>
                      <a:pt x="1052" y="271"/>
                    </a:lnTo>
                    <a:lnTo>
                      <a:pt x="1048" y="271"/>
                    </a:lnTo>
                    <a:lnTo>
                      <a:pt x="1048" y="271"/>
                    </a:lnTo>
                    <a:lnTo>
                      <a:pt x="1052" y="271"/>
                    </a:lnTo>
                    <a:lnTo>
                      <a:pt x="1052" y="271"/>
                    </a:lnTo>
                    <a:lnTo>
                      <a:pt x="1052" y="267"/>
                    </a:lnTo>
                    <a:lnTo>
                      <a:pt x="1057" y="267"/>
                    </a:lnTo>
                    <a:lnTo>
                      <a:pt x="1057" y="271"/>
                    </a:lnTo>
                    <a:lnTo>
                      <a:pt x="1052" y="271"/>
                    </a:lnTo>
                    <a:lnTo>
                      <a:pt x="1052" y="276"/>
                    </a:lnTo>
                    <a:lnTo>
                      <a:pt x="1048" y="276"/>
                    </a:lnTo>
                    <a:lnTo>
                      <a:pt x="1048" y="276"/>
                    </a:lnTo>
                    <a:lnTo>
                      <a:pt x="1048" y="276"/>
                    </a:lnTo>
                    <a:lnTo>
                      <a:pt x="1048" y="276"/>
                    </a:lnTo>
                    <a:lnTo>
                      <a:pt x="1052" y="276"/>
                    </a:lnTo>
                    <a:lnTo>
                      <a:pt x="1052" y="276"/>
                    </a:lnTo>
                    <a:lnTo>
                      <a:pt x="1057" y="271"/>
                    </a:lnTo>
                    <a:lnTo>
                      <a:pt x="1057" y="271"/>
                    </a:lnTo>
                    <a:lnTo>
                      <a:pt x="1057" y="271"/>
                    </a:lnTo>
                    <a:lnTo>
                      <a:pt x="1057" y="276"/>
                    </a:lnTo>
                    <a:lnTo>
                      <a:pt x="1057" y="276"/>
                    </a:lnTo>
                    <a:lnTo>
                      <a:pt x="1057" y="276"/>
                    </a:lnTo>
                    <a:lnTo>
                      <a:pt x="1061" y="276"/>
                    </a:lnTo>
                    <a:lnTo>
                      <a:pt x="1061" y="276"/>
                    </a:lnTo>
                    <a:lnTo>
                      <a:pt x="1061" y="276"/>
                    </a:lnTo>
                    <a:lnTo>
                      <a:pt x="1061" y="276"/>
                    </a:lnTo>
                    <a:lnTo>
                      <a:pt x="1057" y="276"/>
                    </a:lnTo>
                    <a:lnTo>
                      <a:pt x="1057" y="276"/>
                    </a:lnTo>
                    <a:lnTo>
                      <a:pt x="1057" y="280"/>
                    </a:lnTo>
                    <a:lnTo>
                      <a:pt x="1061" y="280"/>
                    </a:lnTo>
                    <a:lnTo>
                      <a:pt x="1061" y="280"/>
                    </a:lnTo>
                    <a:lnTo>
                      <a:pt x="1061" y="276"/>
                    </a:lnTo>
                    <a:lnTo>
                      <a:pt x="1061" y="276"/>
                    </a:lnTo>
                    <a:lnTo>
                      <a:pt x="1066" y="276"/>
                    </a:lnTo>
                    <a:lnTo>
                      <a:pt x="1066" y="271"/>
                    </a:lnTo>
                    <a:lnTo>
                      <a:pt x="1070" y="271"/>
                    </a:lnTo>
                    <a:lnTo>
                      <a:pt x="1070" y="271"/>
                    </a:lnTo>
                    <a:lnTo>
                      <a:pt x="1070" y="276"/>
                    </a:lnTo>
                    <a:lnTo>
                      <a:pt x="1070" y="276"/>
                    </a:lnTo>
                    <a:lnTo>
                      <a:pt x="1066" y="276"/>
                    </a:lnTo>
                    <a:lnTo>
                      <a:pt x="1066" y="276"/>
                    </a:lnTo>
                    <a:lnTo>
                      <a:pt x="1066" y="276"/>
                    </a:lnTo>
                    <a:lnTo>
                      <a:pt x="1066" y="276"/>
                    </a:lnTo>
                    <a:lnTo>
                      <a:pt x="1066" y="276"/>
                    </a:lnTo>
                    <a:lnTo>
                      <a:pt x="1070" y="276"/>
                    </a:lnTo>
                    <a:lnTo>
                      <a:pt x="1070" y="276"/>
                    </a:lnTo>
                    <a:lnTo>
                      <a:pt x="1070" y="280"/>
                    </a:lnTo>
                    <a:lnTo>
                      <a:pt x="1070" y="280"/>
                    </a:lnTo>
                    <a:lnTo>
                      <a:pt x="1075" y="280"/>
                    </a:lnTo>
                    <a:lnTo>
                      <a:pt x="1075" y="285"/>
                    </a:lnTo>
                    <a:lnTo>
                      <a:pt x="1070" y="285"/>
                    </a:lnTo>
                    <a:lnTo>
                      <a:pt x="1070" y="285"/>
                    </a:lnTo>
                    <a:lnTo>
                      <a:pt x="1066" y="285"/>
                    </a:lnTo>
                    <a:lnTo>
                      <a:pt x="1066" y="285"/>
                    </a:lnTo>
                    <a:lnTo>
                      <a:pt x="1066" y="285"/>
                    </a:lnTo>
                    <a:lnTo>
                      <a:pt x="1061" y="285"/>
                    </a:lnTo>
                    <a:lnTo>
                      <a:pt x="1061" y="285"/>
                    </a:lnTo>
                    <a:lnTo>
                      <a:pt x="1066" y="289"/>
                    </a:lnTo>
                    <a:lnTo>
                      <a:pt x="1066" y="289"/>
                    </a:lnTo>
                    <a:lnTo>
                      <a:pt x="1066" y="289"/>
                    </a:lnTo>
                    <a:lnTo>
                      <a:pt x="1070" y="289"/>
                    </a:lnTo>
                    <a:lnTo>
                      <a:pt x="1070" y="289"/>
                    </a:lnTo>
                    <a:lnTo>
                      <a:pt x="1070" y="289"/>
                    </a:lnTo>
                    <a:lnTo>
                      <a:pt x="1075" y="285"/>
                    </a:lnTo>
                    <a:lnTo>
                      <a:pt x="1075" y="285"/>
                    </a:lnTo>
                    <a:lnTo>
                      <a:pt x="1075" y="285"/>
                    </a:lnTo>
                    <a:lnTo>
                      <a:pt x="1079" y="289"/>
                    </a:lnTo>
                    <a:lnTo>
                      <a:pt x="1079" y="289"/>
                    </a:lnTo>
                    <a:lnTo>
                      <a:pt x="1079" y="289"/>
                    </a:lnTo>
                    <a:lnTo>
                      <a:pt x="1075" y="289"/>
                    </a:lnTo>
                    <a:lnTo>
                      <a:pt x="1075" y="294"/>
                    </a:lnTo>
                    <a:lnTo>
                      <a:pt x="1075" y="294"/>
                    </a:lnTo>
                    <a:lnTo>
                      <a:pt x="1075" y="294"/>
                    </a:lnTo>
                    <a:lnTo>
                      <a:pt x="1066" y="298"/>
                    </a:lnTo>
                    <a:lnTo>
                      <a:pt x="1066" y="298"/>
                    </a:lnTo>
                    <a:lnTo>
                      <a:pt x="1070" y="294"/>
                    </a:lnTo>
                    <a:lnTo>
                      <a:pt x="1075" y="294"/>
                    </a:lnTo>
                    <a:lnTo>
                      <a:pt x="1079" y="294"/>
                    </a:lnTo>
                    <a:lnTo>
                      <a:pt x="1079" y="294"/>
                    </a:lnTo>
                    <a:lnTo>
                      <a:pt x="1079" y="294"/>
                    </a:lnTo>
                    <a:lnTo>
                      <a:pt x="1079" y="294"/>
                    </a:lnTo>
                    <a:lnTo>
                      <a:pt x="1079" y="294"/>
                    </a:lnTo>
                    <a:lnTo>
                      <a:pt x="1084" y="294"/>
                    </a:lnTo>
                    <a:lnTo>
                      <a:pt x="1088" y="294"/>
                    </a:lnTo>
                    <a:lnTo>
                      <a:pt x="1088" y="294"/>
                    </a:lnTo>
                    <a:lnTo>
                      <a:pt x="1088" y="294"/>
                    </a:lnTo>
                    <a:lnTo>
                      <a:pt x="1093" y="298"/>
                    </a:lnTo>
                    <a:lnTo>
                      <a:pt x="1093" y="298"/>
                    </a:lnTo>
                    <a:lnTo>
                      <a:pt x="1093" y="303"/>
                    </a:lnTo>
                    <a:lnTo>
                      <a:pt x="1093" y="303"/>
                    </a:lnTo>
                    <a:lnTo>
                      <a:pt x="1088" y="303"/>
                    </a:lnTo>
                    <a:lnTo>
                      <a:pt x="1088" y="303"/>
                    </a:lnTo>
                    <a:lnTo>
                      <a:pt x="1088" y="303"/>
                    </a:lnTo>
                    <a:lnTo>
                      <a:pt x="1084" y="298"/>
                    </a:lnTo>
                    <a:lnTo>
                      <a:pt x="1084" y="298"/>
                    </a:lnTo>
                    <a:lnTo>
                      <a:pt x="1084" y="303"/>
                    </a:lnTo>
                    <a:lnTo>
                      <a:pt x="1084" y="303"/>
                    </a:lnTo>
                    <a:lnTo>
                      <a:pt x="1088" y="303"/>
                    </a:lnTo>
                    <a:lnTo>
                      <a:pt x="1088" y="308"/>
                    </a:lnTo>
                    <a:lnTo>
                      <a:pt x="1084" y="308"/>
                    </a:lnTo>
                    <a:lnTo>
                      <a:pt x="1084" y="308"/>
                    </a:lnTo>
                    <a:lnTo>
                      <a:pt x="1079" y="308"/>
                    </a:lnTo>
                    <a:lnTo>
                      <a:pt x="1079" y="308"/>
                    </a:lnTo>
                    <a:lnTo>
                      <a:pt x="1079" y="308"/>
                    </a:lnTo>
                    <a:lnTo>
                      <a:pt x="1079" y="303"/>
                    </a:lnTo>
                    <a:lnTo>
                      <a:pt x="1075" y="303"/>
                    </a:lnTo>
                    <a:lnTo>
                      <a:pt x="1075" y="303"/>
                    </a:lnTo>
                    <a:lnTo>
                      <a:pt x="1075" y="308"/>
                    </a:lnTo>
                    <a:lnTo>
                      <a:pt x="1075" y="308"/>
                    </a:lnTo>
                    <a:lnTo>
                      <a:pt x="1075" y="308"/>
                    </a:lnTo>
                    <a:lnTo>
                      <a:pt x="1075" y="308"/>
                    </a:lnTo>
                    <a:lnTo>
                      <a:pt x="1075" y="312"/>
                    </a:lnTo>
                    <a:lnTo>
                      <a:pt x="1075" y="312"/>
                    </a:lnTo>
                    <a:lnTo>
                      <a:pt x="1075" y="312"/>
                    </a:lnTo>
                    <a:lnTo>
                      <a:pt x="1075" y="312"/>
                    </a:lnTo>
                    <a:lnTo>
                      <a:pt x="1075" y="312"/>
                    </a:lnTo>
                    <a:lnTo>
                      <a:pt x="1070" y="312"/>
                    </a:lnTo>
                    <a:lnTo>
                      <a:pt x="1070" y="312"/>
                    </a:lnTo>
                    <a:lnTo>
                      <a:pt x="1070" y="312"/>
                    </a:lnTo>
                    <a:lnTo>
                      <a:pt x="1070" y="312"/>
                    </a:lnTo>
                    <a:lnTo>
                      <a:pt x="1070" y="312"/>
                    </a:lnTo>
                    <a:lnTo>
                      <a:pt x="1070" y="312"/>
                    </a:lnTo>
                    <a:lnTo>
                      <a:pt x="1070" y="317"/>
                    </a:lnTo>
                    <a:lnTo>
                      <a:pt x="1070" y="317"/>
                    </a:lnTo>
                    <a:lnTo>
                      <a:pt x="1070" y="317"/>
                    </a:lnTo>
                    <a:lnTo>
                      <a:pt x="1066" y="317"/>
                    </a:lnTo>
                    <a:lnTo>
                      <a:pt x="1066" y="321"/>
                    </a:lnTo>
                    <a:lnTo>
                      <a:pt x="1061" y="321"/>
                    </a:lnTo>
                    <a:lnTo>
                      <a:pt x="1061" y="317"/>
                    </a:lnTo>
                    <a:lnTo>
                      <a:pt x="1061" y="321"/>
                    </a:lnTo>
                    <a:lnTo>
                      <a:pt x="1057" y="317"/>
                    </a:lnTo>
                    <a:lnTo>
                      <a:pt x="1057" y="317"/>
                    </a:lnTo>
                    <a:lnTo>
                      <a:pt x="1057" y="317"/>
                    </a:lnTo>
                    <a:lnTo>
                      <a:pt x="1057" y="317"/>
                    </a:lnTo>
                    <a:lnTo>
                      <a:pt x="1057" y="317"/>
                    </a:lnTo>
                    <a:lnTo>
                      <a:pt x="1057" y="317"/>
                    </a:lnTo>
                    <a:lnTo>
                      <a:pt x="1052" y="317"/>
                    </a:lnTo>
                    <a:lnTo>
                      <a:pt x="1052" y="317"/>
                    </a:lnTo>
                    <a:lnTo>
                      <a:pt x="1052" y="317"/>
                    </a:lnTo>
                    <a:lnTo>
                      <a:pt x="1057" y="321"/>
                    </a:lnTo>
                    <a:lnTo>
                      <a:pt x="1052" y="321"/>
                    </a:lnTo>
                    <a:lnTo>
                      <a:pt x="1052" y="326"/>
                    </a:lnTo>
                    <a:lnTo>
                      <a:pt x="1048" y="330"/>
                    </a:lnTo>
                    <a:lnTo>
                      <a:pt x="1048" y="330"/>
                    </a:lnTo>
                    <a:lnTo>
                      <a:pt x="1043" y="330"/>
                    </a:lnTo>
                    <a:lnTo>
                      <a:pt x="1043" y="330"/>
                    </a:lnTo>
                    <a:lnTo>
                      <a:pt x="1043" y="330"/>
                    </a:lnTo>
                    <a:lnTo>
                      <a:pt x="1043" y="330"/>
                    </a:lnTo>
                    <a:lnTo>
                      <a:pt x="1043" y="330"/>
                    </a:lnTo>
                    <a:lnTo>
                      <a:pt x="1043" y="326"/>
                    </a:lnTo>
                    <a:lnTo>
                      <a:pt x="1039" y="326"/>
                    </a:lnTo>
                    <a:lnTo>
                      <a:pt x="1039" y="330"/>
                    </a:lnTo>
                    <a:lnTo>
                      <a:pt x="1039" y="326"/>
                    </a:lnTo>
                    <a:lnTo>
                      <a:pt x="1039" y="326"/>
                    </a:lnTo>
                    <a:lnTo>
                      <a:pt x="1039" y="326"/>
                    </a:lnTo>
                    <a:lnTo>
                      <a:pt x="1043" y="321"/>
                    </a:lnTo>
                    <a:lnTo>
                      <a:pt x="1043" y="321"/>
                    </a:lnTo>
                    <a:lnTo>
                      <a:pt x="1039" y="321"/>
                    </a:lnTo>
                    <a:lnTo>
                      <a:pt x="1039" y="326"/>
                    </a:lnTo>
                    <a:lnTo>
                      <a:pt x="1034" y="326"/>
                    </a:lnTo>
                    <a:lnTo>
                      <a:pt x="1034" y="326"/>
                    </a:lnTo>
                    <a:lnTo>
                      <a:pt x="1034" y="326"/>
                    </a:lnTo>
                    <a:lnTo>
                      <a:pt x="1034" y="326"/>
                    </a:lnTo>
                    <a:lnTo>
                      <a:pt x="1034" y="321"/>
                    </a:lnTo>
                    <a:lnTo>
                      <a:pt x="1034" y="321"/>
                    </a:lnTo>
                    <a:lnTo>
                      <a:pt x="1034" y="317"/>
                    </a:lnTo>
                    <a:lnTo>
                      <a:pt x="1034" y="317"/>
                    </a:lnTo>
                    <a:lnTo>
                      <a:pt x="1034" y="317"/>
                    </a:lnTo>
                    <a:lnTo>
                      <a:pt x="1034" y="317"/>
                    </a:lnTo>
                    <a:lnTo>
                      <a:pt x="1034" y="317"/>
                    </a:lnTo>
                    <a:lnTo>
                      <a:pt x="1034" y="317"/>
                    </a:lnTo>
                    <a:lnTo>
                      <a:pt x="1034" y="312"/>
                    </a:lnTo>
                    <a:lnTo>
                      <a:pt x="1034" y="312"/>
                    </a:lnTo>
                    <a:lnTo>
                      <a:pt x="1039" y="312"/>
                    </a:lnTo>
                    <a:lnTo>
                      <a:pt x="1039" y="312"/>
                    </a:lnTo>
                    <a:lnTo>
                      <a:pt x="1043" y="312"/>
                    </a:lnTo>
                    <a:lnTo>
                      <a:pt x="1043" y="308"/>
                    </a:lnTo>
                    <a:lnTo>
                      <a:pt x="1048" y="308"/>
                    </a:lnTo>
                    <a:lnTo>
                      <a:pt x="1048" y="308"/>
                    </a:lnTo>
                    <a:lnTo>
                      <a:pt x="1052" y="308"/>
                    </a:lnTo>
                    <a:lnTo>
                      <a:pt x="1052" y="303"/>
                    </a:lnTo>
                    <a:lnTo>
                      <a:pt x="1048" y="308"/>
                    </a:lnTo>
                    <a:lnTo>
                      <a:pt x="1048" y="308"/>
                    </a:lnTo>
                    <a:lnTo>
                      <a:pt x="1043" y="308"/>
                    </a:lnTo>
                    <a:lnTo>
                      <a:pt x="1043" y="308"/>
                    </a:lnTo>
                    <a:lnTo>
                      <a:pt x="1039" y="312"/>
                    </a:lnTo>
                    <a:lnTo>
                      <a:pt x="1034" y="312"/>
                    </a:lnTo>
                    <a:lnTo>
                      <a:pt x="1034" y="312"/>
                    </a:lnTo>
                    <a:lnTo>
                      <a:pt x="1030" y="312"/>
                    </a:lnTo>
                    <a:lnTo>
                      <a:pt x="1030" y="308"/>
                    </a:lnTo>
                    <a:lnTo>
                      <a:pt x="1034" y="308"/>
                    </a:lnTo>
                    <a:lnTo>
                      <a:pt x="1034" y="308"/>
                    </a:lnTo>
                    <a:lnTo>
                      <a:pt x="1034" y="308"/>
                    </a:lnTo>
                    <a:lnTo>
                      <a:pt x="1034" y="308"/>
                    </a:lnTo>
                    <a:lnTo>
                      <a:pt x="1034" y="308"/>
                    </a:lnTo>
                    <a:lnTo>
                      <a:pt x="1030" y="308"/>
                    </a:lnTo>
                    <a:lnTo>
                      <a:pt x="1030" y="308"/>
                    </a:lnTo>
                    <a:lnTo>
                      <a:pt x="1030" y="308"/>
                    </a:lnTo>
                    <a:lnTo>
                      <a:pt x="1030" y="308"/>
                    </a:lnTo>
                    <a:lnTo>
                      <a:pt x="1030" y="303"/>
                    </a:lnTo>
                    <a:lnTo>
                      <a:pt x="1030" y="303"/>
                    </a:lnTo>
                    <a:lnTo>
                      <a:pt x="1025" y="303"/>
                    </a:lnTo>
                    <a:lnTo>
                      <a:pt x="1025" y="298"/>
                    </a:lnTo>
                    <a:lnTo>
                      <a:pt x="1030" y="298"/>
                    </a:lnTo>
                    <a:lnTo>
                      <a:pt x="1025" y="298"/>
                    </a:lnTo>
                    <a:lnTo>
                      <a:pt x="1025" y="298"/>
                    </a:lnTo>
                    <a:lnTo>
                      <a:pt x="1025" y="298"/>
                    </a:lnTo>
                    <a:lnTo>
                      <a:pt x="1025" y="298"/>
                    </a:lnTo>
                    <a:lnTo>
                      <a:pt x="1025" y="298"/>
                    </a:lnTo>
                    <a:lnTo>
                      <a:pt x="1025" y="298"/>
                    </a:lnTo>
                    <a:lnTo>
                      <a:pt x="1021" y="298"/>
                    </a:lnTo>
                    <a:lnTo>
                      <a:pt x="1021" y="298"/>
                    </a:lnTo>
                    <a:lnTo>
                      <a:pt x="1021" y="298"/>
                    </a:lnTo>
                    <a:lnTo>
                      <a:pt x="1021" y="303"/>
                    </a:lnTo>
                    <a:lnTo>
                      <a:pt x="1021" y="303"/>
                    </a:lnTo>
                    <a:lnTo>
                      <a:pt x="1021" y="303"/>
                    </a:lnTo>
                    <a:lnTo>
                      <a:pt x="1016" y="303"/>
                    </a:lnTo>
                    <a:lnTo>
                      <a:pt x="1016" y="303"/>
                    </a:lnTo>
                    <a:lnTo>
                      <a:pt x="1016" y="303"/>
                    </a:lnTo>
                    <a:lnTo>
                      <a:pt x="1016" y="298"/>
                    </a:lnTo>
                    <a:lnTo>
                      <a:pt x="1016" y="298"/>
                    </a:lnTo>
                    <a:lnTo>
                      <a:pt x="1012" y="298"/>
                    </a:lnTo>
                    <a:lnTo>
                      <a:pt x="1012" y="303"/>
                    </a:lnTo>
                    <a:lnTo>
                      <a:pt x="1012" y="303"/>
                    </a:lnTo>
                    <a:lnTo>
                      <a:pt x="1012" y="308"/>
                    </a:lnTo>
                    <a:lnTo>
                      <a:pt x="1016" y="308"/>
                    </a:lnTo>
                    <a:lnTo>
                      <a:pt x="1016" y="308"/>
                    </a:lnTo>
                    <a:lnTo>
                      <a:pt x="1012" y="312"/>
                    </a:lnTo>
                    <a:lnTo>
                      <a:pt x="1012" y="312"/>
                    </a:lnTo>
                    <a:lnTo>
                      <a:pt x="1012" y="312"/>
                    </a:lnTo>
                    <a:lnTo>
                      <a:pt x="1012" y="312"/>
                    </a:lnTo>
                    <a:lnTo>
                      <a:pt x="1007" y="308"/>
                    </a:lnTo>
                    <a:lnTo>
                      <a:pt x="1007" y="308"/>
                    </a:lnTo>
                    <a:lnTo>
                      <a:pt x="1007" y="308"/>
                    </a:lnTo>
                    <a:lnTo>
                      <a:pt x="1002" y="303"/>
                    </a:lnTo>
                    <a:lnTo>
                      <a:pt x="1002" y="303"/>
                    </a:lnTo>
                    <a:lnTo>
                      <a:pt x="998" y="303"/>
                    </a:lnTo>
                    <a:lnTo>
                      <a:pt x="998" y="303"/>
                    </a:lnTo>
                    <a:lnTo>
                      <a:pt x="1002" y="303"/>
                    </a:lnTo>
                    <a:lnTo>
                      <a:pt x="1002" y="303"/>
                    </a:lnTo>
                    <a:lnTo>
                      <a:pt x="1002" y="308"/>
                    </a:lnTo>
                    <a:lnTo>
                      <a:pt x="1002" y="308"/>
                    </a:lnTo>
                    <a:lnTo>
                      <a:pt x="1002" y="308"/>
                    </a:lnTo>
                    <a:lnTo>
                      <a:pt x="1002" y="308"/>
                    </a:lnTo>
                    <a:lnTo>
                      <a:pt x="1002" y="312"/>
                    </a:lnTo>
                    <a:lnTo>
                      <a:pt x="1002" y="312"/>
                    </a:lnTo>
                    <a:lnTo>
                      <a:pt x="1002" y="312"/>
                    </a:lnTo>
                    <a:lnTo>
                      <a:pt x="1002" y="312"/>
                    </a:lnTo>
                    <a:lnTo>
                      <a:pt x="1002" y="312"/>
                    </a:lnTo>
                    <a:lnTo>
                      <a:pt x="1002" y="317"/>
                    </a:lnTo>
                    <a:lnTo>
                      <a:pt x="1002" y="317"/>
                    </a:lnTo>
                    <a:lnTo>
                      <a:pt x="1002" y="317"/>
                    </a:lnTo>
                    <a:lnTo>
                      <a:pt x="1002" y="317"/>
                    </a:lnTo>
                    <a:lnTo>
                      <a:pt x="1002" y="317"/>
                    </a:lnTo>
                    <a:lnTo>
                      <a:pt x="1007" y="317"/>
                    </a:lnTo>
                    <a:lnTo>
                      <a:pt x="1007" y="317"/>
                    </a:lnTo>
                    <a:lnTo>
                      <a:pt x="1007" y="317"/>
                    </a:lnTo>
                    <a:lnTo>
                      <a:pt x="1007" y="317"/>
                    </a:lnTo>
                    <a:lnTo>
                      <a:pt x="1007" y="317"/>
                    </a:lnTo>
                    <a:lnTo>
                      <a:pt x="1007" y="317"/>
                    </a:lnTo>
                    <a:lnTo>
                      <a:pt x="1007" y="317"/>
                    </a:lnTo>
                    <a:lnTo>
                      <a:pt x="1007" y="321"/>
                    </a:lnTo>
                    <a:lnTo>
                      <a:pt x="1007" y="321"/>
                    </a:lnTo>
                    <a:lnTo>
                      <a:pt x="1007" y="321"/>
                    </a:lnTo>
                    <a:lnTo>
                      <a:pt x="1007" y="321"/>
                    </a:lnTo>
                    <a:lnTo>
                      <a:pt x="1007" y="321"/>
                    </a:lnTo>
                    <a:lnTo>
                      <a:pt x="1007" y="321"/>
                    </a:lnTo>
                    <a:lnTo>
                      <a:pt x="1007" y="321"/>
                    </a:lnTo>
                    <a:lnTo>
                      <a:pt x="1007" y="326"/>
                    </a:lnTo>
                    <a:lnTo>
                      <a:pt x="1007" y="326"/>
                    </a:lnTo>
                    <a:lnTo>
                      <a:pt x="1007" y="326"/>
                    </a:lnTo>
                    <a:lnTo>
                      <a:pt x="1007" y="326"/>
                    </a:lnTo>
                    <a:lnTo>
                      <a:pt x="1007" y="326"/>
                    </a:lnTo>
                    <a:lnTo>
                      <a:pt x="1007" y="326"/>
                    </a:lnTo>
                    <a:lnTo>
                      <a:pt x="1007" y="326"/>
                    </a:lnTo>
                    <a:lnTo>
                      <a:pt x="1007" y="326"/>
                    </a:lnTo>
                    <a:lnTo>
                      <a:pt x="1007" y="326"/>
                    </a:lnTo>
                    <a:lnTo>
                      <a:pt x="1007" y="330"/>
                    </a:lnTo>
                    <a:lnTo>
                      <a:pt x="1007" y="330"/>
                    </a:lnTo>
                    <a:lnTo>
                      <a:pt x="1007" y="330"/>
                    </a:lnTo>
                    <a:lnTo>
                      <a:pt x="1007" y="330"/>
                    </a:lnTo>
                    <a:lnTo>
                      <a:pt x="1007" y="330"/>
                    </a:lnTo>
                    <a:lnTo>
                      <a:pt x="1012" y="330"/>
                    </a:lnTo>
                    <a:lnTo>
                      <a:pt x="1012" y="330"/>
                    </a:lnTo>
                    <a:lnTo>
                      <a:pt x="1012" y="330"/>
                    </a:lnTo>
                    <a:lnTo>
                      <a:pt x="1012" y="330"/>
                    </a:lnTo>
                    <a:lnTo>
                      <a:pt x="1012" y="330"/>
                    </a:lnTo>
                    <a:lnTo>
                      <a:pt x="1012" y="335"/>
                    </a:lnTo>
                    <a:lnTo>
                      <a:pt x="1012" y="335"/>
                    </a:lnTo>
                    <a:lnTo>
                      <a:pt x="1012" y="335"/>
                    </a:lnTo>
                    <a:lnTo>
                      <a:pt x="1012" y="330"/>
                    </a:lnTo>
                    <a:lnTo>
                      <a:pt x="1012" y="330"/>
                    </a:lnTo>
                    <a:lnTo>
                      <a:pt x="1016" y="330"/>
                    </a:lnTo>
                    <a:lnTo>
                      <a:pt x="1016" y="330"/>
                    </a:lnTo>
                    <a:lnTo>
                      <a:pt x="1016" y="335"/>
                    </a:lnTo>
                    <a:lnTo>
                      <a:pt x="1016" y="335"/>
                    </a:lnTo>
                    <a:lnTo>
                      <a:pt x="1016" y="335"/>
                    </a:lnTo>
                    <a:lnTo>
                      <a:pt x="1021" y="335"/>
                    </a:lnTo>
                    <a:lnTo>
                      <a:pt x="1021" y="335"/>
                    </a:lnTo>
                    <a:lnTo>
                      <a:pt x="1021" y="335"/>
                    </a:lnTo>
                    <a:lnTo>
                      <a:pt x="1016" y="339"/>
                    </a:lnTo>
                    <a:lnTo>
                      <a:pt x="1016" y="339"/>
                    </a:lnTo>
                    <a:lnTo>
                      <a:pt x="1016" y="339"/>
                    </a:lnTo>
                    <a:lnTo>
                      <a:pt x="1021" y="339"/>
                    </a:lnTo>
                    <a:lnTo>
                      <a:pt x="1021" y="339"/>
                    </a:lnTo>
                    <a:lnTo>
                      <a:pt x="1021" y="339"/>
                    </a:lnTo>
                    <a:lnTo>
                      <a:pt x="1016" y="344"/>
                    </a:lnTo>
                    <a:lnTo>
                      <a:pt x="1016" y="344"/>
                    </a:lnTo>
                    <a:lnTo>
                      <a:pt x="1012" y="339"/>
                    </a:lnTo>
                    <a:lnTo>
                      <a:pt x="1012" y="344"/>
                    </a:lnTo>
                    <a:lnTo>
                      <a:pt x="1012" y="344"/>
                    </a:lnTo>
                    <a:lnTo>
                      <a:pt x="1016" y="344"/>
                    </a:lnTo>
                    <a:lnTo>
                      <a:pt x="1016" y="344"/>
                    </a:lnTo>
                    <a:lnTo>
                      <a:pt x="1016" y="344"/>
                    </a:lnTo>
                    <a:lnTo>
                      <a:pt x="1016" y="344"/>
                    </a:lnTo>
                    <a:lnTo>
                      <a:pt x="1016" y="348"/>
                    </a:lnTo>
                    <a:lnTo>
                      <a:pt x="1012" y="348"/>
                    </a:lnTo>
                    <a:lnTo>
                      <a:pt x="1012" y="348"/>
                    </a:lnTo>
                    <a:lnTo>
                      <a:pt x="1016" y="348"/>
                    </a:lnTo>
                    <a:lnTo>
                      <a:pt x="1016" y="348"/>
                    </a:lnTo>
                    <a:lnTo>
                      <a:pt x="1016" y="348"/>
                    </a:lnTo>
                    <a:lnTo>
                      <a:pt x="1021" y="348"/>
                    </a:lnTo>
                    <a:lnTo>
                      <a:pt x="1021" y="348"/>
                    </a:lnTo>
                    <a:lnTo>
                      <a:pt x="1021" y="348"/>
                    </a:lnTo>
                    <a:lnTo>
                      <a:pt x="1016" y="348"/>
                    </a:lnTo>
                    <a:lnTo>
                      <a:pt x="1016" y="348"/>
                    </a:lnTo>
                    <a:lnTo>
                      <a:pt x="1021" y="348"/>
                    </a:lnTo>
                    <a:lnTo>
                      <a:pt x="1021" y="348"/>
                    </a:lnTo>
                    <a:lnTo>
                      <a:pt x="1021" y="353"/>
                    </a:lnTo>
                    <a:lnTo>
                      <a:pt x="1021" y="353"/>
                    </a:lnTo>
                    <a:lnTo>
                      <a:pt x="1016" y="353"/>
                    </a:lnTo>
                    <a:lnTo>
                      <a:pt x="1016" y="353"/>
                    </a:lnTo>
                    <a:lnTo>
                      <a:pt x="1016" y="357"/>
                    </a:lnTo>
                    <a:lnTo>
                      <a:pt x="1016" y="357"/>
                    </a:lnTo>
                    <a:lnTo>
                      <a:pt x="1012" y="362"/>
                    </a:lnTo>
                    <a:lnTo>
                      <a:pt x="1012" y="362"/>
                    </a:lnTo>
                    <a:lnTo>
                      <a:pt x="1012" y="362"/>
                    </a:lnTo>
                    <a:lnTo>
                      <a:pt x="1012" y="362"/>
                    </a:lnTo>
                    <a:lnTo>
                      <a:pt x="1012" y="362"/>
                    </a:lnTo>
                    <a:lnTo>
                      <a:pt x="1012" y="357"/>
                    </a:lnTo>
                    <a:lnTo>
                      <a:pt x="1012" y="357"/>
                    </a:lnTo>
                    <a:lnTo>
                      <a:pt x="1012" y="353"/>
                    </a:lnTo>
                    <a:lnTo>
                      <a:pt x="1012" y="353"/>
                    </a:lnTo>
                    <a:lnTo>
                      <a:pt x="1012" y="353"/>
                    </a:lnTo>
                    <a:lnTo>
                      <a:pt x="1012" y="353"/>
                    </a:lnTo>
                    <a:lnTo>
                      <a:pt x="1007" y="353"/>
                    </a:lnTo>
                    <a:lnTo>
                      <a:pt x="1007" y="357"/>
                    </a:lnTo>
                    <a:lnTo>
                      <a:pt x="1007" y="362"/>
                    </a:lnTo>
                    <a:lnTo>
                      <a:pt x="1007" y="362"/>
                    </a:lnTo>
                    <a:lnTo>
                      <a:pt x="1007" y="362"/>
                    </a:lnTo>
                    <a:lnTo>
                      <a:pt x="1007" y="362"/>
                    </a:lnTo>
                    <a:lnTo>
                      <a:pt x="1007" y="362"/>
                    </a:lnTo>
                    <a:lnTo>
                      <a:pt x="1007" y="362"/>
                    </a:lnTo>
                    <a:lnTo>
                      <a:pt x="1007" y="366"/>
                    </a:lnTo>
                    <a:lnTo>
                      <a:pt x="1007" y="366"/>
                    </a:lnTo>
                    <a:lnTo>
                      <a:pt x="1007" y="366"/>
                    </a:lnTo>
                    <a:lnTo>
                      <a:pt x="1007" y="366"/>
                    </a:lnTo>
                    <a:lnTo>
                      <a:pt x="1007" y="366"/>
                    </a:lnTo>
                    <a:lnTo>
                      <a:pt x="1002" y="366"/>
                    </a:lnTo>
                    <a:lnTo>
                      <a:pt x="1002" y="366"/>
                    </a:lnTo>
                    <a:lnTo>
                      <a:pt x="1002" y="366"/>
                    </a:lnTo>
                    <a:lnTo>
                      <a:pt x="1002" y="366"/>
                    </a:lnTo>
                    <a:lnTo>
                      <a:pt x="998" y="366"/>
                    </a:lnTo>
                    <a:lnTo>
                      <a:pt x="998" y="371"/>
                    </a:lnTo>
                    <a:lnTo>
                      <a:pt x="998" y="371"/>
                    </a:lnTo>
                    <a:lnTo>
                      <a:pt x="998" y="371"/>
                    </a:lnTo>
                    <a:lnTo>
                      <a:pt x="998" y="371"/>
                    </a:lnTo>
                    <a:lnTo>
                      <a:pt x="998" y="371"/>
                    </a:lnTo>
                    <a:lnTo>
                      <a:pt x="993" y="371"/>
                    </a:lnTo>
                    <a:lnTo>
                      <a:pt x="993" y="366"/>
                    </a:lnTo>
                    <a:lnTo>
                      <a:pt x="993" y="366"/>
                    </a:lnTo>
                    <a:lnTo>
                      <a:pt x="993" y="366"/>
                    </a:lnTo>
                    <a:lnTo>
                      <a:pt x="993" y="366"/>
                    </a:lnTo>
                    <a:lnTo>
                      <a:pt x="993" y="366"/>
                    </a:lnTo>
                    <a:lnTo>
                      <a:pt x="989" y="366"/>
                    </a:lnTo>
                    <a:lnTo>
                      <a:pt x="989" y="366"/>
                    </a:lnTo>
                    <a:lnTo>
                      <a:pt x="989" y="366"/>
                    </a:lnTo>
                    <a:lnTo>
                      <a:pt x="989" y="362"/>
                    </a:lnTo>
                    <a:lnTo>
                      <a:pt x="989" y="362"/>
                    </a:lnTo>
                    <a:lnTo>
                      <a:pt x="989" y="362"/>
                    </a:lnTo>
                    <a:lnTo>
                      <a:pt x="989" y="366"/>
                    </a:lnTo>
                    <a:lnTo>
                      <a:pt x="989" y="366"/>
                    </a:lnTo>
                    <a:lnTo>
                      <a:pt x="989" y="366"/>
                    </a:lnTo>
                    <a:lnTo>
                      <a:pt x="984" y="366"/>
                    </a:lnTo>
                    <a:lnTo>
                      <a:pt x="984" y="362"/>
                    </a:lnTo>
                    <a:lnTo>
                      <a:pt x="984" y="362"/>
                    </a:lnTo>
                    <a:lnTo>
                      <a:pt x="984" y="362"/>
                    </a:lnTo>
                    <a:lnTo>
                      <a:pt x="984" y="362"/>
                    </a:lnTo>
                    <a:lnTo>
                      <a:pt x="984" y="362"/>
                    </a:lnTo>
                    <a:lnTo>
                      <a:pt x="984" y="362"/>
                    </a:lnTo>
                    <a:lnTo>
                      <a:pt x="984" y="362"/>
                    </a:lnTo>
                    <a:lnTo>
                      <a:pt x="984" y="362"/>
                    </a:lnTo>
                    <a:lnTo>
                      <a:pt x="984" y="362"/>
                    </a:lnTo>
                    <a:lnTo>
                      <a:pt x="984" y="362"/>
                    </a:lnTo>
                    <a:lnTo>
                      <a:pt x="984" y="362"/>
                    </a:lnTo>
                    <a:lnTo>
                      <a:pt x="980" y="362"/>
                    </a:lnTo>
                    <a:lnTo>
                      <a:pt x="980" y="362"/>
                    </a:lnTo>
                    <a:lnTo>
                      <a:pt x="980" y="357"/>
                    </a:lnTo>
                    <a:lnTo>
                      <a:pt x="980" y="357"/>
                    </a:lnTo>
                    <a:lnTo>
                      <a:pt x="980" y="357"/>
                    </a:lnTo>
                    <a:lnTo>
                      <a:pt x="980" y="357"/>
                    </a:lnTo>
                    <a:lnTo>
                      <a:pt x="980" y="357"/>
                    </a:lnTo>
                    <a:lnTo>
                      <a:pt x="980" y="353"/>
                    </a:lnTo>
                    <a:lnTo>
                      <a:pt x="975" y="353"/>
                    </a:lnTo>
                    <a:lnTo>
                      <a:pt x="975" y="353"/>
                    </a:lnTo>
                    <a:lnTo>
                      <a:pt x="975" y="353"/>
                    </a:lnTo>
                    <a:lnTo>
                      <a:pt x="975" y="357"/>
                    </a:lnTo>
                    <a:lnTo>
                      <a:pt x="975" y="357"/>
                    </a:lnTo>
                    <a:lnTo>
                      <a:pt x="975" y="357"/>
                    </a:lnTo>
                    <a:lnTo>
                      <a:pt x="975" y="357"/>
                    </a:lnTo>
                    <a:lnTo>
                      <a:pt x="971" y="353"/>
                    </a:lnTo>
                    <a:lnTo>
                      <a:pt x="971" y="348"/>
                    </a:lnTo>
                    <a:lnTo>
                      <a:pt x="966" y="348"/>
                    </a:lnTo>
                    <a:lnTo>
                      <a:pt x="966" y="348"/>
                    </a:lnTo>
                    <a:lnTo>
                      <a:pt x="966" y="348"/>
                    </a:lnTo>
                    <a:lnTo>
                      <a:pt x="966" y="353"/>
                    </a:lnTo>
                    <a:lnTo>
                      <a:pt x="966" y="353"/>
                    </a:lnTo>
                    <a:lnTo>
                      <a:pt x="966" y="357"/>
                    </a:lnTo>
                    <a:lnTo>
                      <a:pt x="966" y="357"/>
                    </a:lnTo>
                    <a:lnTo>
                      <a:pt x="966" y="362"/>
                    </a:lnTo>
                    <a:lnTo>
                      <a:pt x="966" y="362"/>
                    </a:lnTo>
                    <a:lnTo>
                      <a:pt x="966" y="362"/>
                    </a:lnTo>
                    <a:lnTo>
                      <a:pt x="971" y="362"/>
                    </a:lnTo>
                    <a:lnTo>
                      <a:pt x="971" y="362"/>
                    </a:lnTo>
                    <a:lnTo>
                      <a:pt x="971" y="362"/>
                    </a:lnTo>
                    <a:lnTo>
                      <a:pt x="971" y="362"/>
                    </a:lnTo>
                    <a:lnTo>
                      <a:pt x="971" y="362"/>
                    </a:lnTo>
                    <a:lnTo>
                      <a:pt x="971" y="366"/>
                    </a:lnTo>
                    <a:lnTo>
                      <a:pt x="971" y="366"/>
                    </a:lnTo>
                    <a:lnTo>
                      <a:pt x="975" y="366"/>
                    </a:lnTo>
                    <a:lnTo>
                      <a:pt x="975" y="366"/>
                    </a:lnTo>
                    <a:lnTo>
                      <a:pt x="975" y="371"/>
                    </a:lnTo>
                    <a:lnTo>
                      <a:pt x="975" y="371"/>
                    </a:lnTo>
                    <a:lnTo>
                      <a:pt x="975" y="371"/>
                    </a:lnTo>
                    <a:lnTo>
                      <a:pt x="975" y="371"/>
                    </a:lnTo>
                    <a:lnTo>
                      <a:pt x="980" y="375"/>
                    </a:lnTo>
                    <a:lnTo>
                      <a:pt x="980" y="375"/>
                    </a:lnTo>
                    <a:lnTo>
                      <a:pt x="980" y="375"/>
                    </a:lnTo>
                    <a:lnTo>
                      <a:pt x="980" y="380"/>
                    </a:lnTo>
                    <a:lnTo>
                      <a:pt x="980" y="380"/>
                    </a:lnTo>
                    <a:lnTo>
                      <a:pt x="980" y="380"/>
                    </a:lnTo>
                    <a:lnTo>
                      <a:pt x="980" y="380"/>
                    </a:lnTo>
                    <a:lnTo>
                      <a:pt x="980" y="380"/>
                    </a:lnTo>
                    <a:lnTo>
                      <a:pt x="980" y="380"/>
                    </a:lnTo>
                    <a:lnTo>
                      <a:pt x="980" y="380"/>
                    </a:lnTo>
                    <a:lnTo>
                      <a:pt x="975" y="384"/>
                    </a:lnTo>
                    <a:lnTo>
                      <a:pt x="975" y="384"/>
                    </a:lnTo>
                    <a:lnTo>
                      <a:pt x="975" y="384"/>
                    </a:lnTo>
                    <a:lnTo>
                      <a:pt x="975" y="384"/>
                    </a:lnTo>
                    <a:lnTo>
                      <a:pt x="975" y="384"/>
                    </a:lnTo>
                    <a:lnTo>
                      <a:pt x="971" y="384"/>
                    </a:lnTo>
                    <a:lnTo>
                      <a:pt x="971" y="384"/>
                    </a:lnTo>
                    <a:lnTo>
                      <a:pt x="971" y="384"/>
                    </a:lnTo>
                    <a:lnTo>
                      <a:pt x="966" y="384"/>
                    </a:lnTo>
                    <a:lnTo>
                      <a:pt x="966" y="380"/>
                    </a:lnTo>
                    <a:lnTo>
                      <a:pt x="962" y="380"/>
                    </a:lnTo>
                    <a:lnTo>
                      <a:pt x="962" y="380"/>
                    </a:lnTo>
                    <a:lnTo>
                      <a:pt x="962" y="380"/>
                    </a:lnTo>
                    <a:lnTo>
                      <a:pt x="953" y="380"/>
                    </a:lnTo>
                    <a:lnTo>
                      <a:pt x="948" y="375"/>
                    </a:lnTo>
                    <a:lnTo>
                      <a:pt x="948" y="375"/>
                    </a:lnTo>
                    <a:lnTo>
                      <a:pt x="948" y="375"/>
                    </a:lnTo>
                    <a:lnTo>
                      <a:pt x="944" y="375"/>
                    </a:lnTo>
                    <a:lnTo>
                      <a:pt x="944" y="375"/>
                    </a:lnTo>
                    <a:lnTo>
                      <a:pt x="944" y="371"/>
                    </a:lnTo>
                    <a:lnTo>
                      <a:pt x="944" y="366"/>
                    </a:lnTo>
                    <a:lnTo>
                      <a:pt x="944" y="366"/>
                    </a:lnTo>
                    <a:lnTo>
                      <a:pt x="939" y="366"/>
                    </a:lnTo>
                    <a:lnTo>
                      <a:pt x="939" y="366"/>
                    </a:lnTo>
                    <a:lnTo>
                      <a:pt x="939" y="366"/>
                    </a:lnTo>
                    <a:lnTo>
                      <a:pt x="935" y="366"/>
                    </a:lnTo>
                    <a:lnTo>
                      <a:pt x="935" y="366"/>
                    </a:lnTo>
                    <a:lnTo>
                      <a:pt x="935" y="366"/>
                    </a:lnTo>
                    <a:lnTo>
                      <a:pt x="930" y="362"/>
                    </a:lnTo>
                    <a:lnTo>
                      <a:pt x="930" y="362"/>
                    </a:lnTo>
                    <a:lnTo>
                      <a:pt x="930" y="362"/>
                    </a:lnTo>
                    <a:lnTo>
                      <a:pt x="930" y="362"/>
                    </a:lnTo>
                    <a:lnTo>
                      <a:pt x="930" y="362"/>
                    </a:lnTo>
                    <a:lnTo>
                      <a:pt x="930" y="362"/>
                    </a:lnTo>
                    <a:lnTo>
                      <a:pt x="926" y="362"/>
                    </a:lnTo>
                    <a:lnTo>
                      <a:pt x="926" y="362"/>
                    </a:lnTo>
                    <a:lnTo>
                      <a:pt x="926" y="357"/>
                    </a:lnTo>
                    <a:lnTo>
                      <a:pt x="926" y="357"/>
                    </a:lnTo>
                    <a:lnTo>
                      <a:pt x="926" y="353"/>
                    </a:lnTo>
                    <a:lnTo>
                      <a:pt x="921" y="353"/>
                    </a:lnTo>
                    <a:lnTo>
                      <a:pt x="926" y="353"/>
                    </a:lnTo>
                    <a:lnTo>
                      <a:pt x="926" y="353"/>
                    </a:lnTo>
                    <a:lnTo>
                      <a:pt x="926" y="353"/>
                    </a:lnTo>
                    <a:lnTo>
                      <a:pt x="930" y="353"/>
                    </a:lnTo>
                    <a:lnTo>
                      <a:pt x="930" y="353"/>
                    </a:lnTo>
                    <a:lnTo>
                      <a:pt x="930" y="353"/>
                    </a:lnTo>
                    <a:lnTo>
                      <a:pt x="935" y="353"/>
                    </a:lnTo>
                    <a:lnTo>
                      <a:pt x="930" y="353"/>
                    </a:lnTo>
                    <a:lnTo>
                      <a:pt x="930" y="348"/>
                    </a:lnTo>
                    <a:lnTo>
                      <a:pt x="930" y="348"/>
                    </a:lnTo>
                    <a:lnTo>
                      <a:pt x="930" y="348"/>
                    </a:lnTo>
                    <a:lnTo>
                      <a:pt x="930" y="348"/>
                    </a:lnTo>
                    <a:lnTo>
                      <a:pt x="930" y="348"/>
                    </a:lnTo>
                    <a:lnTo>
                      <a:pt x="926" y="348"/>
                    </a:lnTo>
                    <a:lnTo>
                      <a:pt x="926" y="348"/>
                    </a:lnTo>
                    <a:lnTo>
                      <a:pt x="926" y="348"/>
                    </a:lnTo>
                    <a:lnTo>
                      <a:pt x="926" y="344"/>
                    </a:lnTo>
                    <a:lnTo>
                      <a:pt x="926" y="344"/>
                    </a:lnTo>
                    <a:lnTo>
                      <a:pt x="926" y="344"/>
                    </a:lnTo>
                    <a:lnTo>
                      <a:pt x="926" y="344"/>
                    </a:lnTo>
                    <a:lnTo>
                      <a:pt x="926" y="344"/>
                    </a:lnTo>
                    <a:lnTo>
                      <a:pt x="921" y="344"/>
                    </a:lnTo>
                    <a:lnTo>
                      <a:pt x="921" y="344"/>
                    </a:lnTo>
                    <a:lnTo>
                      <a:pt x="921" y="344"/>
                    </a:lnTo>
                    <a:lnTo>
                      <a:pt x="921" y="344"/>
                    </a:lnTo>
                    <a:lnTo>
                      <a:pt x="921" y="344"/>
                    </a:lnTo>
                    <a:lnTo>
                      <a:pt x="921" y="339"/>
                    </a:lnTo>
                    <a:lnTo>
                      <a:pt x="921" y="339"/>
                    </a:lnTo>
                    <a:lnTo>
                      <a:pt x="921" y="335"/>
                    </a:lnTo>
                    <a:lnTo>
                      <a:pt x="921" y="335"/>
                    </a:lnTo>
                    <a:lnTo>
                      <a:pt x="921" y="335"/>
                    </a:lnTo>
                    <a:lnTo>
                      <a:pt x="921" y="335"/>
                    </a:lnTo>
                    <a:lnTo>
                      <a:pt x="921" y="335"/>
                    </a:lnTo>
                    <a:lnTo>
                      <a:pt x="926" y="330"/>
                    </a:lnTo>
                    <a:lnTo>
                      <a:pt x="926" y="330"/>
                    </a:lnTo>
                    <a:lnTo>
                      <a:pt x="921" y="330"/>
                    </a:lnTo>
                    <a:lnTo>
                      <a:pt x="921" y="330"/>
                    </a:lnTo>
                    <a:lnTo>
                      <a:pt x="917" y="330"/>
                    </a:lnTo>
                    <a:lnTo>
                      <a:pt x="917" y="330"/>
                    </a:lnTo>
                    <a:lnTo>
                      <a:pt x="917" y="330"/>
                    </a:lnTo>
                    <a:lnTo>
                      <a:pt x="917" y="330"/>
                    </a:lnTo>
                    <a:lnTo>
                      <a:pt x="912" y="335"/>
                    </a:lnTo>
                    <a:lnTo>
                      <a:pt x="912" y="335"/>
                    </a:lnTo>
                    <a:lnTo>
                      <a:pt x="912" y="335"/>
                    </a:lnTo>
                    <a:lnTo>
                      <a:pt x="912" y="335"/>
                    </a:lnTo>
                    <a:lnTo>
                      <a:pt x="912" y="335"/>
                    </a:lnTo>
                    <a:lnTo>
                      <a:pt x="912" y="330"/>
                    </a:lnTo>
                    <a:lnTo>
                      <a:pt x="912" y="330"/>
                    </a:lnTo>
                    <a:lnTo>
                      <a:pt x="912" y="330"/>
                    </a:lnTo>
                    <a:lnTo>
                      <a:pt x="912" y="330"/>
                    </a:lnTo>
                    <a:lnTo>
                      <a:pt x="912" y="330"/>
                    </a:lnTo>
                    <a:lnTo>
                      <a:pt x="912" y="330"/>
                    </a:lnTo>
                    <a:lnTo>
                      <a:pt x="912" y="326"/>
                    </a:lnTo>
                    <a:lnTo>
                      <a:pt x="912" y="326"/>
                    </a:lnTo>
                    <a:lnTo>
                      <a:pt x="912" y="326"/>
                    </a:lnTo>
                    <a:lnTo>
                      <a:pt x="912" y="326"/>
                    </a:lnTo>
                    <a:lnTo>
                      <a:pt x="912" y="326"/>
                    </a:lnTo>
                    <a:lnTo>
                      <a:pt x="908" y="326"/>
                    </a:lnTo>
                    <a:lnTo>
                      <a:pt x="908" y="326"/>
                    </a:lnTo>
                    <a:lnTo>
                      <a:pt x="908" y="326"/>
                    </a:lnTo>
                    <a:lnTo>
                      <a:pt x="908" y="326"/>
                    </a:lnTo>
                    <a:lnTo>
                      <a:pt x="908" y="326"/>
                    </a:lnTo>
                    <a:lnTo>
                      <a:pt x="908" y="330"/>
                    </a:lnTo>
                    <a:lnTo>
                      <a:pt x="908" y="330"/>
                    </a:lnTo>
                    <a:lnTo>
                      <a:pt x="908" y="330"/>
                    </a:lnTo>
                    <a:lnTo>
                      <a:pt x="903" y="330"/>
                    </a:lnTo>
                    <a:lnTo>
                      <a:pt x="903" y="330"/>
                    </a:lnTo>
                    <a:lnTo>
                      <a:pt x="899" y="330"/>
                    </a:lnTo>
                    <a:lnTo>
                      <a:pt x="899" y="330"/>
                    </a:lnTo>
                    <a:lnTo>
                      <a:pt x="899" y="330"/>
                    </a:lnTo>
                    <a:lnTo>
                      <a:pt x="894" y="330"/>
                    </a:lnTo>
                    <a:lnTo>
                      <a:pt x="890" y="330"/>
                    </a:lnTo>
                    <a:lnTo>
                      <a:pt x="890" y="335"/>
                    </a:lnTo>
                    <a:lnTo>
                      <a:pt x="890" y="330"/>
                    </a:lnTo>
                    <a:lnTo>
                      <a:pt x="885" y="330"/>
                    </a:lnTo>
                    <a:lnTo>
                      <a:pt x="885" y="335"/>
                    </a:lnTo>
                    <a:lnTo>
                      <a:pt x="880" y="335"/>
                    </a:lnTo>
                    <a:lnTo>
                      <a:pt x="880" y="335"/>
                    </a:lnTo>
                    <a:lnTo>
                      <a:pt x="880" y="335"/>
                    </a:lnTo>
                    <a:lnTo>
                      <a:pt x="876" y="335"/>
                    </a:lnTo>
                    <a:lnTo>
                      <a:pt x="876" y="335"/>
                    </a:lnTo>
                    <a:lnTo>
                      <a:pt x="876" y="335"/>
                    </a:lnTo>
                    <a:lnTo>
                      <a:pt x="871" y="335"/>
                    </a:lnTo>
                    <a:lnTo>
                      <a:pt x="871" y="335"/>
                    </a:lnTo>
                    <a:lnTo>
                      <a:pt x="871" y="335"/>
                    </a:lnTo>
                    <a:lnTo>
                      <a:pt x="871" y="330"/>
                    </a:lnTo>
                    <a:lnTo>
                      <a:pt x="871" y="330"/>
                    </a:lnTo>
                    <a:lnTo>
                      <a:pt x="867" y="330"/>
                    </a:lnTo>
                    <a:lnTo>
                      <a:pt x="867" y="330"/>
                    </a:lnTo>
                    <a:lnTo>
                      <a:pt x="867" y="330"/>
                    </a:lnTo>
                    <a:lnTo>
                      <a:pt x="867" y="330"/>
                    </a:lnTo>
                    <a:lnTo>
                      <a:pt x="867" y="326"/>
                    </a:lnTo>
                    <a:lnTo>
                      <a:pt x="867" y="326"/>
                    </a:lnTo>
                    <a:lnTo>
                      <a:pt x="867" y="326"/>
                    </a:lnTo>
                    <a:lnTo>
                      <a:pt x="867" y="326"/>
                    </a:lnTo>
                    <a:lnTo>
                      <a:pt x="871" y="321"/>
                    </a:lnTo>
                    <a:lnTo>
                      <a:pt x="871" y="321"/>
                    </a:lnTo>
                    <a:lnTo>
                      <a:pt x="871" y="321"/>
                    </a:lnTo>
                    <a:lnTo>
                      <a:pt x="876" y="321"/>
                    </a:lnTo>
                    <a:lnTo>
                      <a:pt x="876" y="317"/>
                    </a:lnTo>
                    <a:lnTo>
                      <a:pt x="885" y="317"/>
                    </a:lnTo>
                    <a:lnTo>
                      <a:pt x="885" y="317"/>
                    </a:lnTo>
                    <a:lnTo>
                      <a:pt x="885" y="317"/>
                    </a:lnTo>
                    <a:lnTo>
                      <a:pt x="885" y="312"/>
                    </a:lnTo>
                    <a:lnTo>
                      <a:pt x="885" y="312"/>
                    </a:lnTo>
                    <a:lnTo>
                      <a:pt x="885" y="312"/>
                    </a:lnTo>
                    <a:lnTo>
                      <a:pt x="890" y="312"/>
                    </a:lnTo>
                    <a:lnTo>
                      <a:pt x="890" y="312"/>
                    </a:lnTo>
                    <a:lnTo>
                      <a:pt x="890" y="312"/>
                    </a:lnTo>
                    <a:lnTo>
                      <a:pt x="890" y="312"/>
                    </a:lnTo>
                    <a:lnTo>
                      <a:pt x="894" y="312"/>
                    </a:lnTo>
                    <a:lnTo>
                      <a:pt x="894" y="312"/>
                    </a:lnTo>
                    <a:lnTo>
                      <a:pt x="899" y="312"/>
                    </a:lnTo>
                    <a:lnTo>
                      <a:pt x="903" y="317"/>
                    </a:lnTo>
                    <a:lnTo>
                      <a:pt x="903" y="317"/>
                    </a:lnTo>
                    <a:lnTo>
                      <a:pt x="903" y="317"/>
                    </a:lnTo>
                    <a:lnTo>
                      <a:pt x="903" y="321"/>
                    </a:lnTo>
                    <a:lnTo>
                      <a:pt x="903" y="321"/>
                    </a:lnTo>
                    <a:lnTo>
                      <a:pt x="903" y="321"/>
                    </a:lnTo>
                    <a:lnTo>
                      <a:pt x="903" y="321"/>
                    </a:lnTo>
                    <a:lnTo>
                      <a:pt x="903" y="321"/>
                    </a:lnTo>
                    <a:lnTo>
                      <a:pt x="903" y="326"/>
                    </a:lnTo>
                    <a:lnTo>
                      <a:pt x="903" y="326"/>
                    </a:lnTo>
                    <a:lnTo>
                      <a:pt x="903" y="326"/>
                    </a:lnTo>
                    <a:lnTo>
                      <a:pt x="903" y="321"/>
                    </a:lnTo>
                    <a:lnTo>
                      <a:pt x="903" y="321"/>
                    </a:lnTo>
                    <a:lnTo>
                      <a:pt x="903" y="321"/>
                    </a:lnTo>
                    <a:lnTo>
                      <a:pt x="908" y="321"/>
                    </a:lnTo>
                    <a:lnTo>
                      <a:pt x="908" y="321"/>
                    </a:lnTo>
                    <a:lnTo>
                      <a:pt x="908" y="321"/>
                    </a:lnTo>
                    <a:lnTo>
                      <a:pt x="908" y="321"/>
                    </a:lnTo>
                    <a:lnTo>
                      <a:pt x="903" y="317"/>
                    </a:lnTo>
                    <a:lnTo>
                      <a:pt x="903" y="317"/>
                    </a:lnTo>
                    <a:lnTo>
                      <a:pt x="908" y="317"/>
                    </a:lnTo>
                    <a:lnTo>
                      <a:pt x="912" y="317"/>
                    </a:lnTo>
                    <a:lnTo>
                      <a:pt x="912" y="317"/>
                    </a:lnTo>
                    <a:lnTo>
                      <a:pt x="912" y="317"/>
                    </a:lnTo>
                    <a:lnTo>
                      <a:pt x="912" y="317"/>
                    </a:lnTo>
                    <a:lnTo>
                      <a:pt x="917" y="317"/>
                    </a:lnTo>
                    <a:lnTo>
                      <a:pt x="917" y="317"/>
                    </a:lnTo>
                    <a:lnTo>
                      <a:pt x="917" y="317"/>
                    </a:lnTo>
                    <a:lnTo>
                      <a:pt x="921" y="317"/>
                    </a:lnTo>
                    <a:lnTo>
                      <a:pt x="921" y="317"/>
                    </a:lnTo>
                    <a:lnTo>
                      <a:pt x="921" y="317"/>
                    </a:lnTo>
                    <a:lnTo>
                      <a:pt x="926" y="312"/>
                    </a:lnTo>
                    <a:lnTo>
                      <a:pt x="926" y="312"/>
                    </a:lnTo>
                    <a:lnTo>
                      <a:pt x="930" y="312"/>
                    </a:lnTo>
                    <a:lnTo>
                      <a:pt x="930" y="312"/>
                    </a:lnTo>
                    <a:lnTo>
                      <a:pt x="930" y="312"/>
                    </a:lnTo>
                    <a:lnTo>
                      <a:pt x="935" y="312"/>
                    </a:lnTo>
                    <a:lnTo>
                      <a:pt x="935" y="312"/>
                    </a:lnTo>
                    <a:lnTo>
                      <a:pt x="935" y="312"/>
                    </a:lnTo>
                    <a:lnTo>
                      <a:pt x="935" y="308"/>
                    </a:lnTo>
                    <a:lnTo>
                      <a:pt x="935" y="308"/>
                    </a:lnTo>
                    <a:lnTo>
                      <a:pt x="935" y="308"/>
                    </a:lnTo>
                    <a:lnTo>
                      <a:pt x="935" y="303"/>
                    </a:lnTo>
                    <a:lnTo>
                      <a:pt x="935" y="303"/>
                    </a:lnTo>
                    <a:lnTo>
                      <a:pt x="935" y="303"/>
                    </a:lnTo>
                    <a:lnTo>
                      <a:pt x="935" y="303"/>
                    </a:lnTo>
                    <a:lnTo>
                      <a:pt x="935" y="298"/>
                    </a:lnTo>
                    <a:lnTo>
                      <a:pt x="944" y="298"/>
                    </a:lnTo>
                    <a:lnTo>
                      <a:pt x="948" y="294"/>
                    </a:lnTo>
                    <a:lnTo>
                      <a:pt x="953" y="294"/>
                    </a:lnTo>
                    <a:lnTo>
                      <a:pt x="953" y="294"/>
                    </a:lnTo>
                    <a:lnTo>
                      <a:pt x="953" y="294"/>
                    </a:lnTo>
                    <a:lnTo>
                      <a:pt x="957" y="294"/>
                    </a:lnTo>
                    <a:lnTo>
                      <a:pt x="957" y="289"/>
                    </a:lnTo>
                    <a:lnTo>
                      <a:pt x="957" y="289"/>
                    </a:lnTo>
                    <a:lnTo>
                      <a:pt x="962" y="289"/>
                    </a:lnTo>
                    <a:lnTo>
                      <a:pt x="962" y="289"/>
                    </a:lnTo>
                    <a:lnTo>
                      <a:pt x="966" y="285"/>
                    </a:lnTo>
                    <a:lnTo>
                      <a:pt x="966" y="285"/>
                    </a:lnTo>
                    <a:lnTo>
                      <a:pt x="971" y="285"/>
                    </a:lnTo>
                    <a:lnTo>
                      <a:pt x="971" y="285"/>
                    </a:lnTo>
                    <a:lnTo>
                      <a:pt x="975" y="280"/>
                    </a:lnTo>
                    <a:lnTo>
                      <a:pt x="975" y="280"/>
                    </a:lnTo>
                    <a:lnTo>
                      <a:pt x="975" y="280"/>
                    </a:lnTo>
                    <a:lnTo>
                      <a:pt x="975" y="280"/>
                    </a:lnTo>
                    <a:lnTo>
                      <a:pt x="975" y="276"/>
                    </a:lnTo>
                    <a:lnTo>
                      <a:pt x="975" y="271"/>
                    </a:lnTo>
                    <a:lnTo>
                      <a:pt x="975" y="271"/>
                    </a:lnTo>
                    <a:lnTo>
                      <a:pt x="980" y="267"/>
                    </a:lnTo>
                    <a:lnTo>
                      <a:pt x="975" y="262"/>
                    </a:lnTo>
                    <a:lnTo>
                      <a:pt x="980" y="262"/>
                    </a:lnTo>
                    <a:lnTo>
                      <a:pt x="980" y="262"/>
                    </a:lnTo>
                    <a:lnTo>
                      <a:pt x="980" y="262"/>
                    </a:lnTo>
                    <a:lnTo>
                      <a:pt x="975" y="262"/>
                    </a:lnTo>
                    <a:lnTo>
                      <a:pt x="975" y="262"/>
                    </a:lnTo>
                    <a:lnTo>
                      <a:pt x="975" y="262"/>
                    </a:lnTo>
                    <a:lnTo>
                      <a:pt x="975" y="262"/>
                    </a:lnTo>
                    <a:lnTo>
                      <a:pt x="975" y="258"/>
                    </a:lnTo>
                    <a:lnTo>
                      <a:pt x="975" y="258"/>
                    </a:lnTo>
                    <a:lnTo>
                      <a:pt x="975" y="258"/>
                    </a:lnTo>
                    <a:lnTo>
                      <a:pt x="975" y="258"/>
                    </a:lnTo>
                    <a:lnTo>
                      <a:pt x="980" y="258"/>
                    </a:lnTo>
                    <a:lnTo>
                      <a:pt x="980" y="258"/>
                    </a:lnTo>
                    <a:lnTo>
                      <a:pt x="980" y="253"/>
                    </a:lnTo>
                    <a:lnTo>
                      <a:pt x="980" y="253"/>
                    </a:lnTo>
                    <a:lnTo>
                      <a:pt x="975" y="253"/>
                    </a:lnTo>
                    <a:lnTo>
                      <a:pt x="975" y="253"/>
                    </a:lnTo>
                    <a:lnTo>
                      <a:pt x="975" y="253"/>
                    </a:lnTo>
                    <a:lnTo>
                      <a:pt x="975" y="258"/>
                    </a:lnTo>
                    <a:lnTo>
                      <a:pt x="975" y="258"/>
                    </a:lnTo>
                    <a:lnTo>
                      <a:pt x="971" y="258"/>
                    </a:lnTo>
                    <a:lnTo>
                      <a:pt x="971" y="258"/>
                    </a:lnTo>
                    <a:lnTo>
                      <a:pt x="971" y="258"/>
                    </a:lnTo>
                    <a:lnTo>
                      <a:pt x="971" y="258"/>
                    </a:lnTo>
                    <a:lnTo>
                      <a:pt x="971" y="253"/>
                    </a:lnTo>
                    <a:lnTo>
                      <a:pt x="971" y="253"/>
                    </a:lnTo>
                    <a:lnTo>
                      <a:pt x="971" y="253"/>
                    </a:lnTo>
                    <a:lnTo>
                      <a:pt x="971" y="253"/>
                    </a:lnTo>
                    <a:lnTo>
                      <a:pt x="971" y="253"/>
                    </a:lnTo>
                    <a:lnTo>
                      <a:pt x="971" y="253"/>
                    </a:lnTo>
                    <a:lnTo>
                      <a:pt x="966" y="253"/>
                    </a:lnTo>
                    <a:lnTo>
                      <a:pt x="966" y="253"/>
                    </a:lnTo>
                    <a:lnTo>
                      <a:pt x="971" y="249"/>
                    </a:lnTo>
                    <a:lnTo>
                      <a:pt x="971" y="249"/>
                    </a:lnTo>
                    <a:lnTo>
                      <a:pt x="971" y="249"/>
                    </a:lnTo>
                    <a:lnTo>
                      <a:pt x="971" y="249"/>
                    </a:lnTo>
                    <a:lnTo>
                      <a:pt x="971" y="249"/>
                    </a:lnTo>
                    <a:lnTo>
                      <a:pt x="971" y="249"/>
                    </a:lnTo>
                    <a:lnTo>
                      <a:pt x="975" y="249"/>
                    </a:lnTo>
                    <a:lnTo>
                      <a:pt x="975" y="249"/>
                    </a:lnTo>
                    <a:lnTo>
                      <a:pt x="975" y="249"/>
                    </a:lnTo>
                    <a:lnTo>
                      <a:pt x="971" y="249"/>
                    </a:lnTo>
                    <a:lnTo>
                      <a:pt x="971" y="249"/>
                    </a:lnTo>
                    <a:lnTo>
                      <a:pt x="966" y="249"/>
                    </a:lnTo>
                    <a:lnTo>
                      <a:pt x="966" y="249"/>
                    </a:lnTo>
                    <a:lnTo>
                      <a:pt x="966" y="249"/>
                    </a:lnTo>
                    <a:lnTo>
                      <a:pt x="966" y="249"/>
                    </a:lnTo>
                    <a:lnTo>
                      <a:pt x="962" y="249"/>
                    </a:lnTo>
                    <a:lnTo>
                      <a:pt x="962" y="249"/>
                    </a:lnTo>
                    <a:lnTo>
                      <a:pt x="957" y="253"/>
                    </a:lnTo>
                    <a:lnTo>
                      <a:pt x="953" y="253"/>
                    </a:lnTo>
                    <a:lnTo>
                      <a:pt x="948" y="253"/>
                    </a:lnTo>
                    <a:lnTo>
                      <a:pt x="948" y="253"/>
                    </a:lnTo>
                    <a:lnTo>
                      <a:pt x="948" y="253"/>
                    </a:lnTo>
                    <a:lnTo>
                      <a:pt x="948" y="253"/>
                    </a:lnTo>
                    <a:lnTo>
                      <a:pt x="948" y="253"/>
                    </a:lnTo>
                    <a:lnTo>
                      <a:pt x="948" y="249"/>
                    </a:lnTo>
                    <a:lnTo>
                      <a:pt x="948" y="249"/>
                    </a:lnTo>
                    <a:lnTo>
                      <a:pt x="953" y="249"/>
                    </a:lnTo>
                    <a:lnTo>
                      <a:pt x="953" y="249"/>
                    </a:lnTo>
                    <a:lnTo>
                      <a:pt x="953" y="249"/>
                    </a:lnTo>
                    <a:lnTo>
                      <a:pt x="957" y="249"/>
                    </a:lnTo>
                    <a:lnTo>
                      <a:pt x="957" y="249"/>
                    </a:lnTo>
                    <a:lnTo>
                      <a:pt x="962" y="249"/>
                    </a:lnTo>
                    <a:lnTo>
                      <a:pt x="962" y="249"/>
                    </a:lnTo>
                    <a:lnTo>
                      <a:pt x="962" y="244"/>
                    </a:lnTo>
                    <a:lnTo>
                      <a:pt x="966" y="244"/>
                    </a:lnTo>
                    <a:lnTo>
                      <a:pt x="966" y="244"/>
                    </a:lnTo>
                    <a:lnTo>
                      <a:pt x="966" y="244"/>
                    </a:lnTo>
                    <a:lnTo>
                      <a:pt x="966" y="244"/>
                    </a:lnTo>
                    <a:lnTo>
                      <a:pt x="966" y="240"/>
                    </a:lnTo>
                    <a:lnTo>
                      <a:pt x="962" y="240"/>
                    </a:lnTo>
                    <a:lnTo>
                      <a:pt x="962" y="240"/>
                    </a:lnTo>
                    <a:lnTo>
                      <a:pt x="962" y="240"/>
                    </a:lnTo>
                    <a:lnTo>
                      <a:pt x="962" y="240"/>
                    </a:lnTo>
                    <a:lnTo>
                      <a:pt x="962" y="240"/>
                    </a:lnTo>
                    <a:lnTo>
                      <a:pt x="962" y="240"/>
                    </a:lnTo>
                    <a:lnTo>
                      <a:pt x="962" y="235"/>
                    </a:lnTo>
                    <a:lnTo>
                      <a:pt x="966" y="235"/>
                    </a:lnTo>
                    <a:lnTo>
                      <a:pt x="966" y="235"/>
                    </a:lnTo>
                    <a:lnTo>
                      <a:pt x="966" y="235"/>
                    </a:lnTo>
                    <a:lnTo>
                      <a:pt x="966" y="235"/>
                    </a:lnTo>
                    <a:lnTo>
                      <a:pt x="966" y="235"/>
                    </a:lnTo>
                    <a:lnTo>
                      <a:pt x="962" y="235"/>
                    </a:lnTo>
                    <a:lnTo>
                      <a:pt x="962" y="235"/>
                    </a:lnTo>
                    <a:lnTo>
                      <a:pt x="962" y="235"/>
                    </a:lnTo>
                    <a:lnTo>
                      <a:pt x="957" y="235"/>
                    </a:lnTo>
                    <a:lnTo>
                      <a:pt x="957" y="235"/>
                    </a:lnTo>
                    <a:lnTo>
                      <a:pt x="957" y="235"/>
                    </a:lnTo>
                    <a:lnTo>
                      <a:pt x="957" y="235"/>
                    </a:lnTo>
                    <a:lnTo>
                      <a:pt x="957" y="235"/>
                    </a:lnTo>
                    <a:lnTo>
                      <a:pt x="957" y="235"/>
                    </a:lnTo>
                    <a:lnTo>
                      <a:pt x="962" y="235"/>
                    </a:lnTo>
                    <a:lnTo>
                      <a:pt x="962" y="235"/>
                    </a:lnTo>
                    <a:lnTo>
                      <a:pt x="962" y="231"/>
                    </a:lnTo>
                    <a:lnTo>
                      <a:pt x="962" y="231"/>
                    </a:lnTo>
                    <a:lnTo>
                      <a:pt x="957" y="231"/>
                    </a:lnTo>
                    <a:lnTo>
                      <a:pt x="957" y="231"/>
                    </a:lnTo>
                    <a:lnTo>
                      <a:pt x="957" y="231"/>
                    </a:lnTo>
                    <a:lnTo>
                      <a:pt x="957" y="231"/>
                    </a:lnTo>
                    <a:lnTo>
                      <a:pt x="957" y="231"/>
                    </a:lnTo>
                    <a:lnTo>
                      <a:pt x="957" y="226"/>
                    </a:lnTo>
                    <a:lnTo>
                      <a:pt x="957" y="226"/>
                    </a:lnTo>
                    <a:lnTo>
                      <a:pt x="962" y="226"/>
                    </a:lnTo>
                    <a:lnTo>
                      <a:pt x="957" y="226"/>
                    </a:lnTo>
                    <a:lnTo>
                      <a:pt x="957" y="226"/>
                    </a:lnTo>
                    <a:lnTo>
                      <a:pt x="953" y="226"/>
                    </a:lnTo>
                    <a:lnTo>
                      <a:pt x="953" y="226"/>
                    </a:lnTo>
                    <a:lnTo>
                      <a:pt x="953" y="222"/>
                    </a:lnTo>
                    <a:lnTo>
                      <a:pt x="953" y="222"/>
                    </a:lnTo>
                    <a:lnTo>
                      <a:pt x="953" y="222"/>
                    </a:lnTo>
                    <a:lnTo>
                      <a:pt x="953" y="222"/>
                    </a:lnTo>
                    <a:lnTo>
                      <a:pt x="953" y="222"/>
                    </a:lnTo>
                    <a:lnTo>
                      <a:pt x="953" y="217"/>
                    </a:lnTo>
                    <a:lnTo>
                      <a:pt x="953" y="217"/>
                    </a:lnTo>
                    <a:lnTo>
                      <a:pt x="953" y="217"/>
                    </a:lnTo>
                    <a:lnTo>
                      <a:pt x="953" y="217"/>
                    </a:lnTo>
                    <a:lnTo>
                      <a:pt x="948" y="217"/>
                    </a:lnTo>
                    <a:lnTo>
                      <a:pt x="948" y="217"/>
                    </a:lnTo>
                    <a:lnTo>
                      <a:pt x="944" y="222"/>
                    </a:lnTo>
                    <a:lnTo>
                      <a:pt x="944" y="222"/>
                    </a:lnTo>
                    <a:lnTo>
                      <a:pt x="944" y="222"/>
                    </a:lnTo>
                    <a:lnTo>
                      <a:pt x="948" y="222"/>
                    </a:lnTo>
                    <a:lnTo>
                      <a:pt x="948" y="222"/>
                    </a:lnTo>
                    <a:lnTo>
                      <a:pt x="948" y="222"/>
                    </a:lnTo>
                    <a:lnTo>
                      <a:pt x="948" y="226"/>
                    </a:lnTo>
                    <a:lnTo>
                      <a:pt x="948" y="226"/>
                    </a:lnTo>
                    <a:lnTo>
                      <a:pt x="948" y="226"/>
                    </a:lnTo>
                    <a:lnTo>
                      <a:pt x="944" y="226"/>
                    </a:lnTo>
                    <a:lnTo>
                      <a:pt x="944" y="226"/>
                    </a:lnTo>
                    <a:lnTo>
                      <a:pt x="939" y="231"/>
                    </a:lnTo>
                    <a:lnTo>
                      <a:pt x="939" y="231"/>
                    </a:lnTo>
                    <a:lnTo>
                      <a:pt x="935" y="231"/>
                    </a:lnTo>
                    <a:lnTo>
                      <a:pt x="935" y="231"/>
                    </a:lnTo>
                    <a:lnTo>
                      <a:pt x="930" y="226"/>
                    </a:lnTo>
                    <a:lnTo>
                      <a:pt x="930" y="226"/>
                    </a:lnTo>
                    <a:lnTo>
                      <a:pt x="930" y="226"/>
                    </a:lnTo>
                    <a:lnTo>
                      <a:pt x="926" y="226"/>
                    </a:lnTo>
                    <a:lnTo>
                      <a:pt x="926" y="226"/>
                    </a:lnTo>
                    <a:lnTo>
                      <a:pt x="921" y="226"/>
                    </a:lnTo>
                    <a:lnTo>
                      <a:pt x="917" y="226"/>
                    </a:lnTo>
                    <a:lnTo>
                      <a:pt x="917" y="226"/>
                    </a:lnTo>
                    <a:lnTo>
                      <a:pt x="917" y="226"/>
                    </a:lnTo>
                    <a:lnTo>
                      <a:pt x="917" y="226"/>
                    </a:lnTo>
                    <a:lnTo>
                      <a:pt x="917" y="226"/>
                    </a:lnTo>
                    <a:lnTo>
                      <a:pt x="917" y="226"/>
                    </a:lnTo>
                    <a:lnTo>
                      <a:pt x="921" y="226"/>
                    </a:lnTo>
                    <a:lnTo>
                      <a:pt x="921" y="231"/>
                    </a:lnTo>
                    <a:lnTo>
                      <a:pt x="921" y="231"/>
                    </a:lnTo>
                    <a:lnTo>
                      <a:pt x="921" y="231"/>
                    </a:lnTo>
                    <a:lnTo>
                      <a:pt x="917" y="231"/>
                    </a:lnTo>
                    <a:lnTo>
                      <a:pt x="912" y="226"/>
                    </a:lnTo>
                    <a:lnTo>
                      <a:pt x="908" y="226"/>
                    </a:lnTo>
                    <a:lnTo>
                      <a:pt x="908" y="226"/>
                    </a:lnTo>
                    <a:lnTo>
                      <a:pt x="903" y="226"/>
                    </a:lnTo>
                    <a:lnTo>
                      <a:pt x="903" y="226"/>
                    </a:lnTo>
                    <a:lnTo>
                      <a:pt x="899" y="226"/>
                    </a:lnTo>
                    <a:lnTo>
                      <a:pt x="899" y="226"/>
                    </a:lnTo>
                    <a:lnTo>
                      <a:pt x="899" y="226"/>
                    </a:lnTo>
                    <a:lnTo>
                      <a:pt x="894" y="226"/>
                    </a:lnTo>
                    <a:lnTo>
                      <a:pt x="890" y="226"/>
                    </a:lnTo>
                    <a:lnTo>
                      <a:pt x="885" y="222"/>
                    </a:lnTo>
                    <a:lnTo>
                      <a:pt x="880" y="222"/>
                    </a:lnTo>
                    <a:lnTo>
                      <a:pt x="880" y="222"/>
                    </a:lnTo>
                    <a:lnTo>
                      <a:pt x="880" y="222"/>
                    </a:lnTo>
                    <a:lnTo>
                      <a:pt x="880" y="222"/>
                    </a:lnTo>
                    <a:lnTo>
                      <a:pt x="876" y="222"/>
                    </a:lnTo>
                    <a:lnTo>
                      <a:pt x="871" y="222"/>
                    </a:lnTo>
                    <a:lnTo>
                      <a:pt x="867" y="222"/>
                    </a:lnTo>
                    <a:lnTo>
                      <a:pt x="867" y="222"/>
                    </a:lnTo>
                    <a:lnTo>
                      <a:pt x="867" y="217"/>
                    </a:lnTo>
                    <a:lnTo>
                      <a:pt x="867" y="217"/>
                    </a:lnTo>
                    <a:lnTo>
                      <a:pt x="867" y="217"/>
                    </a:lnTo>
                    <a:lnTo>
                      <a:pt x="871" y="213"/>
                    </a:lnTo>
                    <a:lnTo>
                      <a:pt x="871" y="213"/>
                    </a:lnTo>
                    <a:lnTo>
                      <a:pt x="871" y="213"/>
                    </a:lnTo>
                    <a:lnTo>
                      <a:pt x="867" y="213"/>
                    </a:lnTo>
                    <a:lnTo>
                      <a:pt x="867" y="217"/>
                    </a:lnTo>
                    <a:lnTo>
                      <a:pt x="867" y="213"/>
                    </a:lnTo>
                    <a:lnTo>
                      <a:pt x="862" y="213"/>
                    </a:lnTo>
                    <a:lnTo>
                      <a:pt x="862" y="213"/>
                    </a:lnTo>
                    <a:lnTo>
                      <a:pt x="862" y="213"/>
                    </a:lnTo>
                    <a:lnTo>
                      <a:pt x="862" y="217"/>
                    </a:lnTo>
                    <a:lnTo>
                      <a:pt x="862" y="217"/>
                    </a:lnTo>
                    <a:lnTo>
                      <a:pt x="862" y="217"/>
                    </a:lnTo>
                    <a:lnTo>
                      <a:pt x="858" y="217"/>
                    </a:lnTo>
                    <a:lnTo>
                      <a:pt x="858" y="217"/>
                    </a:lnTo>
                    <a:lnTo>
                      <a:pt x="858" y="217"/>
                    </a:lnTo>
                    <a:lnTo>
                      <a:pt x="853" y="217"/>
                    </a:lnTo>
                    <a:lnTo>
                      <a:pt x="853" y="217"/>
                    </a:lnTo>
                    <a:lnTo>
                      <a:pt x="853" y="217"/>
                    </a:lnTo>
                    <a:lnTo>
                      <a:pt x="853" y="213"/>
                    </a:lnTo>
                    <a:lnTo>
                      <a:pt x="849" y="213"/>
                    </a:lnTo>
                    <a:lnTo>
                      <a:pt x="849" y="213"/>
                    </a:lnTo>
                    <a:lnTo>
                      <a:pt x="849" y="213"/>
                    </a:lnTo>
                    <a:lnTo>
                      <a:pt x="849" y="213"/>
                    </a:lnTo>
                    <a:lnTo>
                      <a:pt x="849" y="208"/>
                    </a:lnTo>
                    <a:lnTo>
                      <a:pt x="849" y="204"/>
                    </a:lnTo>
                    <a:lnTo>
                      <a:pt x="849" y="204"/>
                    </a:lnTo>
                    <a:lnTo>
                      <a:pt x="849" y="199"/>
                    </a:lnTo>
                    <a:lnTo>
                      <a:pt x="849" y="199"/>
                    </a:lnTo>
                    <a:lnTo>
                      <a:pt x="853" y="199"/>
                    </a:lnTo>
                    <a:lnTo>
                      <a:pt x="853" y="204"/>
                    </a:lnTo>
                    <a:lnTo>
                      <a:pt x="858" y="204"/>
                    </a:lnTo>
                    <a:lnTo>
                      <a:pt x="862" y="204"/>
                    </a:lnTo>
                    <a:lnTo>
                      <a:pt x="862" y="204"/>
                    </a:lnTo>
                    <a:lnTo>
                      <a:pt x="862" y="204"/>
                    </a:lnTo>
                    <a:lnTo>
                      <a:pt x="867" y="204"/>
                    </a:lnTo>
                    <a:lnTo>
                      <a:pt x="867" y="204"/>
                    </a:lnTo>
                    <a:lnTo>
                      <a:pt x="871" y="204"/>
                    </a:lnTo>
                    <a:lnTo>
                      <a:pt x="876" y="204"/>
                    </a:lnTo>
                    <a:lnTo>
                      <a:pt x="871" y="204"/>
                    </a:lnTo>
                    <a:lnTo>
                      <a:pt x="871" y="204"/>
                    </a:lnTo>
                    <a:lnTo>
                      <a:pt x="871" y="199"/>
                    </a:lnTo>
                    <a:lnTo>
                      <a:pt x="871" y="199"/>
                    </a:lnTo>
                    <a:lnTo>
                      <a:pt x="867" y="199"/>
                    </a:lnTo>
                    <a:lnTo>
                      <a:pt x="862" y="199"/>
                    </a:lnTo>
                    <a:lnTo>
                      <a:pt x="858" y="199"/>
                    </a:lnTo>
                    <a:lnTo>
                      <a:pt x="858" y="194"/>
                    </a:lnTo>
                    <a:lnTo>
                      <a:pt x="853" y="194"/>
                    </a:lnTo>
                    <a:lnTo>
                      <a:pt x="853" y="194"/>
                    </a:lnTo>
                    <a:lnTo>
                      <a:pt x="853" y="194"/>
                    </a:lnTo>
                    <a:lnTo>
                      <a:pt x="858" y="190"/>
                    </a:lnTo>
                    <a:lnTo>
                      <a:pt x="858" y="190"/>
                    </a:lnTo>
                    <a:lnTo>
                      <a:pt x="862" y="185"/>
                    </a:lnTo>
                    <a:lnTo>
                      <a:pt x="862" y="185"/>
                    </a:lnTo>
                    <a:lnTo>
                      <a:pt x="862" y="185"/>
                    </a:lnTo>
                    <a:lnTo>
                      <a:pt x="867" y="181"/>
                    </a:lnTo>
                    <a:lnTo>
                      <a:pt x="871" y="181"/>
                    </a:lnTo>
                    <a:lnTo>
                      <a:pt x="871" y="181"/>
                    </a:lnTo>
                    <a:lnTo>
                      <a:pt x="871" y="181"/>
                    </a:lnTo>
                    <a:lnTo>
                      <a:pt x="871" y="181"/>
                    </a:lnTo>
                    <a:lnTo>
                      <a:pt x="871" y="181"/>
                    </a:lnTo>
                    <a:lnTo>
                      <a:pt x="871" y="176"/>
                    </a:lnTo>
                    <a:lnTo>
                      <a:pt x="871" y="176"/>
                    </a:lnTo>
                    <a:lnTo>
                      <a:pt x="871" y="176"/>
                    </a:lnTo>
                    <a:lnTo>
                      <a:pt x="876" y="176"/>
                    </a:lnTo>
                    <a:lnTo>
                      <a:pt x="876" y="172"/>
                    </a:lnTo>
                    <a:lnTo>
                      <a:pt x="880" y="172"/>
                    </a:lnTo>
                    <a:lnTo>
                      <a:pt x="885" y="172"/>
                    </a:lnTo>
                    <a:lnTo>
                      <a:pt x="885" y="167"/>
                    </a:lnTo>
                    <a:lnTo>
                      <a:pt x="890" y="167"/>
                    </a:lnTo>
                    <a:lnTo>
                      <a:pt x="890" y="167"/>
                    </a:lnTo>
                    <a:lnTo>
                      <a:pt x="894" y="167"/>
                    </a:lnTo>
                    <a:lnTo>
                      <a:pt x="894" y="163"/>
                    </a:lnTo>
                    <a:lnTo>
                      <a:pt x="894" y="163"/>
                    </a:lnTo>
                    <a:lnTo>
                      <a:pt x="899" y="163"/>
                    </a:lnTo>
                    <a:lnTo>
                      <a:pt x="903" y="163"/>
                    </a:lnTo>
                    <a:lnTo>
                      <a:pt x="903" y="163"/>
                    </a:lnTo>
                    <a:lnTo>
                      <a:pt x="903" y="163"/>
                    </a:lnTo>
                    <a:lnTo>
                      <a:pt x="903" y="158"/>
                    </a:lnTo>
                    <a:lnTo>
                      <a:pt x="903" y="158"/>
                    </a:lnTo>
                    <a:lnTo>
                      <a:pt x="912" y="158"/>
                    </a:lnTo>
                    <a:lnTo>
                      <a:pt x="917" y="154"/>
                    </a:lnTo>
                    <a:lnTo>
                      <a:pt x="921" y="154"/>
                    </a:lnTo>
                    <a:lnTo>
                      <a:pt x="921" y="154"/>
                    </a:lnTo>
                    <a:lnTo>
                      <a:pt x="930" y="154"/>
                    </a:lnTo>
                    <a:lnTo>
                      <a:pt x="935" y="154"/>
                    </a:lnTo>
                    <a:lnTo>
                      <a:pt x="939" y="154"/>
                    </a:lnTo>
                    <a:lnTo>
                      <a:pt x="948" y="154"/>
                    </a:lnTo>
                    <a:lnTo>
                      <a:pt x="948" y="158"/>
                    </a:lnTo>
                    <a:lnTo>
                      <a:pt x="948" y="158"/>
                    </a:lnTo>
                    <a:lnTo>
                      <a:pt x="948" y="158"/>
                    </a:lnTo>
                    <a:lnTo>
                      <a:pt x="948" y="158"/>
                    </a:lnTo>
                    <a:lnTo>
                      <a:pt x="944" y="158"/>
                    </a:lnTo>
                    <a:lnTo>
                      <a:pt x="939" y="158"/>
                    </a:lnTo>
                    <a:lnTo>
                      <a:pt x="935" y="163"/>
                    </a:lnTo>
                    <a:lnTo>
                      <a:pt x="930" y="163"/>
                    </a:lnTo>
                    <a:lnTo>
                      <a:pt x="926" y="163"/>
                    </a:lnTo>
                    <a:lnTo>
                      <a:pt x="917" y="167"/>
                    </a:lnTo>
                    <a:lnTo>
                      <a:pt x="917" y="172"/>
                    </a:lnTo>
                    <a:lnTo>
                      <a:pt x="917" y="172"/>
                    </a:lnTo>
                    <a:lnTo>
                      <a:pt x="912" y="172"/>
                    </a:lnTo>
                    <a:lnTo>
                      <a:pt x="912" y="172"/>
                    </a:lnTo>
                    <a:lnTo>
                      <a:pt x="912" y="176"/>
                    </a:lnTo>
                    <a:lnTo>
                      <a:pt x="912" y="176"/>
                    </a:lnTo>
                    <a:lnTo>
                      <a:pt x="912" y="176"/>
                    </a:lnTo>
                    <a:lnTo>
                      <a:pt x="908" y="181"/>
                    </a:lnTo>
                    <a:lnTo>
                      <a:pt x="908" y="181"/>
                    </a:lnTo>
                    <a:lnTo>
                      <a:pt x="903" y="185"/>
                    </a:lnTo>
                    <a:lnTo>
                      <a:pt x="903" y="185"/>
                    </a:lnTo>
                    <a:lnTo>
                      <a:pt x="903" y="185"/>
                    </a:lnTo>
                    <a:lnTo>
                      <a:pt x="899" y="190"/>
                    </a:lnTo>
                    <a:lnTo>
                      <a:pt x="899" y="190"/>
                    </a:lnTo>
                    <a:lnTo>
                      <a:pt x="899" y="194"/>
                    </a:lnTo>
                    <a:lnTo>
                      <a:pt x="903" y="194"/>
                    </a:lnTo>
                    <a:lnTo>
                      <a:pt x="903" y="194"/>
                    </a:lnTo>
                    <a:lnTo>
                      <a:pt x="903" y="199"/>
                    </a:lnTo>
                    <a:lnTo>
                      <a:pt x="903" y="199"/>
                    </a:lnTo>
                    <a:lnTo>
                      <a:pt x="899" y="199"/>
                    </a:lnTo>
                    <a:lnTo>
                      <a:pt x="899" y="199"/>
                    </a:lnTo>
                    <a:lnTo>
                      <a:pt x="894" y="204"/>
                    </a:lnTo>
                    <a:lnTo>
                      <a:pt x="890" y="204"/>
                    </a:lnTo>
                    <a:lnTo>
                      <a:pt x="885" y="204"/>
                    </a:lnTo>
                    <a:lnTo>
                      <a:pt x="880" y="204"/>
                    </a:lnTo>
                    <a:lnTo>
                      <a:pt x="880" y="204"/>
                    </a:lnTo>
                    <a:moveTo>
                      <a:pt x="804" y="140"/>
                    </a:moveTo>
                    <a:lnTo>
                      <a:pt x="804" y="140"/>
                    </a:lnTo>
                    <a:lnTo>
                      <a:pt x="808" y="145"/>
                    </a:lnTo>
                    <a:lnTo>
                      <a:pt x="808" y="145"/>
                    </a:lnTo>
                    <a:lnTo>
                      <a:pt x="813" y="145"/>
                    </a:lnTo>
                    <a:lnTo>
                      <a:pt x="817" y="145"/>
                    </a:lnTo>
                    <a:lnTo>
                      <a:pt x="817" y="145"/>
                    </a:lnTo>
                    <a:lnTo>
                      <a:pt x="822" y="145"/>
                    </a:lnTo>
                    <a:lnTo>
                      <a:pt x="822" y="145"/>
                    </a:lnTo>
                    <a:lnTo>
                      <a:pt x="826" y="145"/>
                    </a:lnTo>
                    <a:lnTo>
                      <a:pt x="826" y="145"/>
                    </a:lnTo>
                    <a:lnTo>
                      <a:pt x="826" y="145"/>
                    </a:lnTo>
                    <a:lnTo>
                      <a:pt x="831" y="145"/>
                    </a:lnTo>
                    <a:lnTo>
                      <a:pt x="831" y="145"/>
                    </a:lnTo>
                    <a:lnTo>
                      <a:pt x="831" y="145"/>
                    </a:lnTo>
                    <a:lnTo>
                      <a:pt x="826" y="149"/>
                    </a:lnTo>
                    <a:lnTo>
                      <a:pt x="826" y="149"/>
                    </a:lnTo>
                    <a:lnTo>
                      <a:pt x="826" y="149"/>
                    </a:lnTo>
                    <a:lnTo>
                      <a:pt x="826" y="149"/>
                    </a:lnTo>
                    <a:lnTo>
                      <a:pt x="826" y="149"/>
                    </a:lnTo>
                    <a:lnTo>
                      <a:pt x="822" y="149"/>
                    </a:lnTo>
                    <a:lnTo>
                      <a:pt x="822" y="149"/>
                    </a:lnTo>
                    <a:lnTo>
                      <a:pt x="822" y="149"/>
                    </a:lnTo>
                    <a:lnTo>
                      <a:pt x="817" y="149"/>
                    </a:lnTo>
                    <a:lnTo>
                      <a:pt x="817" y="149"/>
                    </a:lnTo>
                    <a:lnTo>
                      <a:pt x="817" y="154"/>
                    </a:lnTo>
                    <a:lnTo>
                      <a:pt x="817" y="154"/>
                    </a:lnTo>
                    <a:lnTo>
                      <a:pt x="817" y="154"/>
                    </a:lnTo>
                    <a:lnTo>
                      <a:pt x="817" y="154"/>
                    </a:lnTo>
                    <a:lnTo>
                      <a:pt x="822" y="154"/>
                    </a:lnTo>
                    <a:lnTo>
                      <a:pt x="822" y="154"/>
                    </a:lnTo>
                    <a:lnTo>
                      <a:pt x="822" y="154"/>
                    </a:lnTo>
                    <a:lnTo>
                      <a:pt x="817" y="154"/>
                    </a:lnTo>
                    <a:lnTo>
                      <a:pt x="817" y="154"/>
                    </a:lnTo>
                    <a:lnTo>
                      <a:pt x="813" y="154"/>
                    </a:lnTo>
                    <a:lnTo>
                      <a:pt x="804" y="158"/>
                    </a:lnTo>
                    <a:lnTo>
                      <a:pt x="799" y="158"/>
                    </a:lnTo>
                    <a:lnTo>
                      <a:pt x="799" y="158"/>
                    </a:lnTo>
                    <a:lnTo>
                      <a:pt x="799" y="158"/>
                    </a:lnTo>
                    <a:lnTo>
                      <a:pt x="799" y="158"/>
                    </a:lnTo>
                    <a:lnTo>
                      <a:pt x="799" y="158"/>
                    </a:lnTo>
                    <a:lnTo>
                      <a:pt x="799" y="163"/>
                    </a:lnTo>
                    <a:lnTo>
                      <a:pt x="804" y="158"/>
                    </a:lnTo>
                    <a:lnTo>
                      <a:pt x="804" y="158"/>
                    </a:lnTo>
                    <a:lnTo>
                      <a:pt x="804" y="158"/>
                    </a:lnTo>
                    <a:lnTo>
                      <a:pt x="808" y="158"/>
                    </a:lnTo>
                    <a:lnTo>
                      <a:pt x="808" y="158"/>
                    </a:lnTo>
                    <a:lnTo>
                      <a:pt x="808" y="158"/>
                    </a:lnTo>
                    <a:lnTo>
                      <a:pt x="808" y="163"/>
                    </a:lnTo>
                    <a:lnTo>
                      <a:pt x="808" y="163"/>
                    </a:lnTo>
                    <a:lnTo>
                      <a:pt x="808" y="163"/>
                    </a:lnTo>
                    <a:lnTo>
                      <a:pt x="808" y="163"/>
                    </a:lnTo>
                    <a:lnTo>
                      <a:pt x="808" y="163"/>
                    </a:lnTo>
                    <a:lnTo>
                      <a:pt x="808" y="163"/>
                    </a:lnTo>
                    <a:lnTo>
                      <a:pt x="808" y="163"/>
                    </a:lnTo>
                    <a:lnTo>
                      <a:pt x="808" y="167"/>
                    </a:lnTo>
                    <a:lnTo>
                      <a:pt x="804" y="167"/>
                    </a:lnTo>
                    <a:lnTo>
                      <a:pt x="804" y="167"/>
                    </a:lnTo>
                    <a:lnTo>
                      <a:pt x="804" y="167"/>
                    </a:lnTo>
                    <a:lnTo>
                      <a:pt x="804" y="167"/>
                    </a:lnTo>
                    <a:lnTo>
                      <a:pt x="808" y="167"/>
                    </a:lnTo>
                    <a:lnTo>
                      <a:pt x="813" y="167"/>
                    </a:lnTo>
                    <a:lnTo>
                      <a:pt x="813" y="167"/>
                    </a:lnTo>
                    <a:lnTo>
                      <a:pt x="813" y="167"/>
                    </a:lnTo>
                    <a:lnTo>
                      <a:pt x="813" y="167"/>
                    </a:lnTo>
                    <a:lnTo>
                      <a:pt x="808" y="167"/>
                    </a:lnTo>
                    <a:lnTo>
                      <a:pt x="808" y="172"/>
                    </a:lnTo>
                    <a:lnTo>
                      <a:pt x="808" y="172"/>
                    </a:lnTo>
                    <a:lnTo>
                      <a:pt x="804" y="172"/>
                    </a:lnTo>
                    <a:lnTo>
                      <a:pt x="804" y="172"/>
                    </a:lnTo>
                    <a:lnTo>
                      <a:pt x="804" y="172"/>
                    </a:lnTo>
                    <a:lnTo>
                      <a:pt x="799" y="172"/>
                    </a:lnTo>
                    <a:lnTo>
                      <a:pt x="799" y="172"/>
                    </a:lnTo>
                    <a:lnTo>
                      <a:pt x="799" y="172"/>
                    </a:lnTo>
                    <a:lnTo>
                      <a:pt x="799" y="176"/>
                    </a:lnTo>
                    <a:lnTo>
                      <a:pt x="799" y="176"/>
                    </a:lnTo>
                    <a:lnTo>
                      <a:pt x="799" y="176"/>
                    </a:lnTo>
                    <a:lnTo>
                      <a:pt x="799" y="176"/>
                    </a:lnTo>
                    <a:lnTo>
                      <a:pt x="795" y="176"/>
                    </a:lnTo>
                    <a:lnTo>
                      <a:pt x="795" y="176"/>
                    </a:lnTo>
                    <a:lnTo>
                      <a:pt x="795" y="176"/>
                    </a:lnTo>
                    <a:lnTo>
                      <a:pt x="795" y="181"/>
                    </a:lnTo>
                    <a:lnTo>
                      <a:pt x="795" y="181"/>
                    </a:lnTo>
                    <a:lnTo>
                      <a:pt x="790" y="181"/>
                    </a:lnTo>
                    <a:lnTo>
                      <a:pt x="786" y="181"/>
                    </a:lnTo>
                    <a:lnTo>
                      <a:pt x="786" y="181"/>
                    </a:lnTo>
                    <a:lnTo>
                      <a:pt x="786" y="185"/>
                    </a:lnTo>
                    <a:lnTo>
                      <a:pt x="781" y="185"/>
                    </a:lnTo>
                    <a:lnTo>
                      <a:pt x="781" y="185"/>
                    </a:lnTo>
                    <a:lnTo>
                      <a:pt x="772" y="181"/>
                    </a:lnTo>
                    <a:lnTo>
                      <a:pt x="772" y="181"/>
                    </a:lnTo>
                    <a:lnTo>
                      <a:pt x="772" y="181"/>
                    </a:lnTo>
                    <a:lnTo>
                      <a:pt x="777" y="181"/>
                    </a:lnTo>
                    <a:lnTo>
                      <a:pt x="777" y="181"/>
                    </a:lnTo>
                    <a:lnTo>
                      <a:pt x="777" y="181"/>
                    </a:lnTo>
                    <a:lnTo>
                      <a:pt x="777" y="181"/>
                    </a:lnTo>
                    <a:lnTo>
                      <a:pt x="777" y="181"/>
                    </a:lnTo>
                    <a:lnTo>
                      <a:pt x="777" y="181"/>
                    </a:lnTo>
                    <a:lnTo>
                      <a:pt x="772" y="181"/>
                    </a:lnTo>
                    <a:lnTo>
                      <a:pt x="772" y="181"/>
                    </a:lnTo>
                    <a:lnTo>
                      <a:pt x="772" y="185"/>
                    </a:lnTo>
                    <a:lnTo>
                      <a:pt x="772" y="185"/>
                    </a:lnTo>
                    <a:lnTo>
                      <a:pt x="768" y="185"/>
                    </a:lnTo>
                    <a:lnTo>
                      <a:pt x="768" y="185"/>
                    </a:lnTo>
                    <a:lnTo>
                      <a:pt x="763" y="190"/>
                    </a:lnTo>
                    <a:lnTo>
                      <a:pt x="763" y="190"/>
                    </a:lnTo>
                    <a:lnTo>
                      <a:pt x="763" y="190"/>
                    </a:lnTo>
                    <a:lnTo>
                      <a:pt x="759" y="190"/>
                    </a:lnTo>
                    <a:lnTo>
                      <a:pt x="759" y="185"/>
                    </a:lnTo>
                    <a:lnTo>
                      <a:pt x="759" y="185"/>
                    </a:lnTo>
                    <a:lnTo>
                      <a:pt x="759" y="185"/>
                    </a:lnTo>
                    <a:lnTo>
                      <a:pt x="759" y="185"/>
                    </a:lnTo>
                    <a:lnTo>
                      <a:pt x="759" y="185"/>
                    </a:lnTo>
                    <a:lnTo>
                      <a:pt x="759" y="185"/>
                    </a:lnTo>
                    <a:lnTo>
                      <a:pt x="759" y="181"/>
                    </a:lnTo>
                    <a:lnTo>
                      <a:pt x="759" y="181"/>
                    </a:lnTo>
                    <a:lnTo>
                      <a:pt x="759" y="176"/>
                    </a:lnTo>
                    <a:lnTo>
                      <a:pt x="759" y="176"/>
                    </a:lnTo>
                    <a:lnTo>
                      <a:pt x="759" y="172"/>
                    </a:lnTo>
                    <a:lnTo>
                      <a:pt x="759" y="172"/>
                    </a:lnTo>
                    <a:lnTo>
                      <a:pt x="759" y="172"/>
                    </a:lnTo>
                    <a:lnTo>
                      <a:pt x="759" y="172"/>
                    </a:lnTo>
                    <a:lnTo>
                      <a:pt x="759" y="172"/>
                    </a:lnTo>
                    <a:lnTo>
                      <a:pt x="759" y="172"/>
                    </a:lnTo>
                    <a:lnTo>
                      <a:pt x="759" y="167"/>
                    </a:lnTo>
                    <a:lnTo>
                      <a:pt x="759" y="167"/>
                    </a:lnTo>
                    <a:lnTo>
                      <a:pt x="754" y="167"/>
                    </a:lnTo>
                    <a:lnTo>
                      <a:pt x="754" y="167"/>
                    </a:lnTo>
                    <a:lnTo>
                      <a:pt x="754" y="167"/>
                    </a:lnTo>
                    <a:lnTo>
                      <a:pt x="754" y="167"/>
                    </a:lnTo>
                    <a:lnTo>
                      <a:pt x="754" y="167"/>
                    </a:lnTo>
                    <a:lnTo>
                      <a:pt x="754" y="167"/>
                    </a:lnTo>
                    <a:lnTo>
                      <a:pt x="754" y="167"/>
                    </a:lnTo>
                    <a:lnTo>
                      <a:pt x="754" y="167"/>
                    </a:lnTo>
                    <a:lnTo>
                      <a:pt x="749" y="163"/>
                    </a:lnTo>
                    <a:lnTo>
                      <a:pt x="749" y="163"/>
                    </a:lnTo>
                    <a:lnTo>
                      <a:pt x="754" y="158"/>
                    </a:lnTo>
                    <a:lnTo>
                      <a:pt x="754" y="158"/>
                    </a:lnTo>
                    <a:lnTo>
                      <a:pt x="754" y="158"/>
                    </a:lnTo>
                    <a:lnTo>
                      <a:pt x="754" y="158"/>
                    </a:lnTo>
                    <a:lnTo>
                      <a:pt x="759" y="158"/>
                    </a:lnTo>
                    <a:lnTo>
                      <a:pt x="759" y="154"/>
                    </a:lnTo>
                    <a:lnTo>
                      <a:pt x="763" y="154"/>
                    </a:lnTo>
                    <a:lnTo>
                      <a:pt x="763" y="154"/>
                    </a:lnTo>
                    <a:lnTo>
                      <a:pt x="768" y="154"/>
                    </a:lnTo>
                    <a:lnTo>
                      <a:pt x="768" y="154"/>
                    </a:lnTo>
                    <a:lnTo>
                      <a:pt x="768" y="158"/>
                    </a:lnTo>
                    <a:lnTo>
                      <a:pt x="768" y="158"/>
                    </a:lnTo>
                    <a:lnTo>
                      <a:pt x="768" y="158"/>
                    </a:lnTo>
                    <a:lnTo>
                      <a:pt x="768" y="158"/>
                    </a:lnTo>
                    <a:lnTo>
                      <a:pt x="768" y="158"/>
                    </a:lnTo>
                    <a:lnTo>
                      <a:pt x="768" y="158"/>
                    </a:lnTo>
                    <a:lnTo>
                      <a:pt x="763" y="163"/>
                    </a:lnTo>
                    <a:lnTo>
                      <a:pt x="763" y="163"/>
                    </a:lnTo>
                    <a:lnTo>
                      <a:pt x="768" y="163"/>
                    </a:lnTo>
                    <a:lnTo>
                      <a:pt x="768" y="163"/>
                    </a:lnTo>
                    <a:lnTo>
                      <a:pt x="772" y="163"/>
                    </a:lnTo>
                    <a:lnTo>
                      <a:pt x="777" y="163"/>
                    </a:lnTo>
                    <a:lnTo>
                      <a:pt x="777" y="163"/>
                    </a:lnTo>
                    <a:lnTo>
                      <a:pt x="781" y="158"/>
                    </a:lnTo>
                    <a:lnTo>
                      <a:pt x="781" y="158"/>
                    </a:lnTo>
                    <a:lnTo>
                      <a:pt x="781" y="158"/>
                    </a:lnTo>
                    <a:lnTo>
                      <a:pt x="781" y="158"/>
                    </a:lnTo>
                    <a:lnTo>
                      <a:pt x="781" y="158"/>
                    </a:lnTo>
                    <a:lnTo>
                      <a:pt x="781" y="158"/>
                    </a:lnTo>
                    <a:lnTo>
                      <a:pt x="781" y="158"/>
                    </a:lnTo>
                    <a:lnTo>
                      <a:pt x="781" y="158"/>
                    </a:lnTo>
                    <a:lnTo>
                      <a:pt x="786" y="158"/>
                    </a:lnTo>
                    <a:lnTo>
                      <a:pt x="786" y="154"/>
                    </a:lnTo>
                    <a:lnTo>
                      <a:pt x="781" y="154"/>
                    </a:lnTo>
                    <a:lnTo>
                      <a:pt x="781" y="154"/>
                    </a:lnTo>
                    <a:lnTo>
                      <a:pt x="781" y="154"/>
                    </a:lnTo>
                    <a:lnTo>
                      <a:pt x="781" y="154"/>
                    </a:lnTo>
                    <a:lnTo>
                      <a:pt x="781" y="154"/>
                    </a:lnTo>
                    <a:lnTo>
                      <a:pt x="786" y="154"/>
                    </a:lnTo>
                    <a:lnTo>
                      <a:pt x="786" y="154"/>
                    </a:lnTo>
                    <a:lnTo>
                      <a:pt x="786" y="154"/>
                    </a:lnTo>
                    <a:lnTo>
                      <a:pt x="786" y="154"/>
                    </a:lnTo>
                    <a:lnTo>
                      <a:pt x="786" y="154"/>
                    </a:lnTo>
                    <a:lnTo>
                      <a:pt x="790" y="154"/>
                    </a:lnTo>
                    <a:lnTo>
                      <a:pt x="790" y="154"/>
                    </a:lnTo>
                    <a:lnTo>
                      <a:pt x="790" y="154"/>
                    </a:lnTo>
                    <a:lnTo>
                      <a:pt x="790" y="154"/>
                    </a:lnTo>
                    <a:lnTo>
                      <a:pt x="790" y="154"/>
                    </a:lnTo>
                    <a:lnTo>
                      <a:pt x="786" y="154"/>
                    </a:lnTo>
                    <a:lnTo>
                      <a:pt x="786" y="154"/>
                    </a:lnTo>
                    <a:lnTo>
                      <a:pt x="781" y="154"/>
                    </a:lnTo>
                    <a:lnTo>
                      <a:pt x="781" y="154"/>
                    </a:lnTo>
                    <a:lnTo>
                      <a:pt x="781" y="149"/>
                    </a:lnTo>
                    <a:lnTo>
                      <a:pt x="781" y="149"/>
                    </a:lnTo>
                    <a:lnTo>
                      <a:pt x="781" y="149"/>
                    </a:lnTo>
                    <a:lnTo>
                      <a:pt x="781" y="149"/>
                    </a:lnTo>
                    <a:lnTo>
                      <a:pt x="781" y="149"/>
                    </a:lnTo>
                    <a:lnTo>
                      <a:pt x="781" y="149"/>
                    </a:lnTo>
                    <a:lnTo>
                      <a:pt x="786" y="149"/>
                    </a:lnTo>
                    <a:lnTo>
                      <a:pt x="786" y="149"/>
                    </a:lnTo>
                    <a:lnTo>
                      <a:pt x="786" y="149"/>
                    </a:lnTo>
                    <a:lnTo>
                      <a:pt x="790" y="149"/>
                    </a:lnTo>
                    <a:lnTo>
                      <a:pt x="790" y="149"/>
                    </a:lnTo>
                    <a:lnTo>
                      <a:pt x="790" y="149"/>
                    </a:lnTo>
                    <a:lnTo>
                      <a:pt x="790" y="149"/>
                    </a:lnTo>
                    <a:lnTo>
                      <a:pt x="790" y="149"/>
                    </a:lnTo>
                    <a:lnTo>
                      <a:pt x="790" y="149"/>
                    </a:lnTo>
                    <a:lnTo>
                      <a:pt x="790" y="149"/>
                    </a:lnTo>
                    <a:lnTo>
                      <a:pt x="790" y="145"/>
                    </a:lnTo>
                    <a:lnTo>
                      <a:pt x="790" y="145"/>
                    </a:lnTo>
                    <a:lnTo>
                      <a:pt x="790" y="145"/>
                    </a:lnTo>
                    <a:lnTo>
                      <a:pt x="790" y="145"/>
                    </a:lnTo>
                    <a:lnTo>
                      <a:pt x="790" y="145"/>
                    </a:lnTo>
                    <a:lnTo>
                      <a:pt x="795" y="145"/>
                    </a:lnTo>
                    <a:lnTo>
                      <a:pt x="799" y="145"/>
                    </a:lnTo>
                    <a:lnTo>
                      <a:pt x="799" y="145"/>
                    </a:lnTo>
                    <a:lnTo>
                      <a:pt x="799" y="145"/>
                    </a:lnTo>
                    <a:lnTo>
                      <a:pt x="804" y="145"/>
                    </a:lnTo>
                    <a:lnTo>
                      <a:pt x="804" y="145"/>
                    </a:lnTo>
                    <a:lnTo>
                      <a:pt x="804" y="145"/>
                    </a:lnTo>
                    <a:lnTo>
                      <a:pt x="799" y="145"/>
                    </a:lnTo>
                    <a:lnTo>
                      <a:pt x="799" y="145"/>
                    </a:lnTo>
                    <a:lnTo>
                      <a:pt x="799" y="145"/>
                    </a:lnTo>
                    <a:lnTo>
                      <a:pt x="804" y="140"/>
                    </a:lnTo>
                    <a:lnTo>
                      <a:pt x="804" y="140"/>
                    </a:lnTo>
                    <a:moveTo>
                      <a:pt x="876" y="145"/>
                    </a:moveTo>
                    <a:lnTo>
                      <a:pt x="876" y="145"/>
                    </a:lnTo>
                    <a:lnTo>
                      <a:pt x="876" y="145"/>
                    </a:lnTo>
                    <a:lnTo>
                      <a:pt x="880" y="145"/>
                    </a:lnTo>
                    <a:lnTo>
                      <a:pt x="880" y="145"/>
                    </a:lnTo>
                    <a:lnTo>
                      <a:pt x="880" y="149"/>
                    </a:lnTo>
                    <a:lnTo>
                      <a:pt x="880" y="149"/>
                    </a:lnTo>
                    <a:lnTo>
                      <a:pt x="885" y="149"/>
                    </a:lnTo>
                    <a:lnTo>
                      <a:pt x="890" y="149"/>
                    </a:lnTo>
                    <a:lnTo>
                      <a:pt x="894" y="149"/>
                    </a:lnTo>
                    <a:lnTo>
                      <a:pt x="894" y="149"/>
                    </a:lnTo>
                    <a:lnTo>
                      <a:pt x="899" y="149"/>
                    </a:lnTo>
                    <a:lnTo>
                      <a:pt x="899" y="149"/>
                    </a:lnTo>
                    <a:lnTo>
                      <a:pt x="894" y="154"/>
                    </a:lnTo>
                    <a:lnTo>
                      <a:pt x="894" y="154"/>
                    </a:lnTo>
                    <a:lnTo>
                      <a:pt x="890" y="154"/>
                    </a:lnTo>
                    <a:lnTo>
                      <a:pt x="885" y="154"/>
                    </a:lnTo>
                    <a:lnTo>
                      <a:pt x="885" y="158"/>
                    </a:lnTo>
                    <a:lnTo>
                      <a:pt x="885" y="158"/>
                    </a:lnTo>
                    <a:lnTo>
                      <a:pt x="880" y="158"/>
                    </a:lnTo>
                    <a:lnTo>
                      <a:pt x="880" y="158"/>
                    </a:lnTo>
                    <a:lnTo>
                      <a:pt x="876" y="158"/>
                    </a:lnTo>
                    <a:lnTo>
                      <a:pt x="876" y="158"/>
                    </a:lnTo>
                    <a:lnTo>
                      <a:pt x="871" y="163"/>
                    </a:lnTo>
                    <a:lnTo>
                      <a:pt x="871" y="163"/>
                    </a:lnTo>
                    <a:lnTo>
                      <a:pt x="871" y="163"/>
                    </a:lnTo>
                    <a:lnTo>
                      <a:pt x="871" y="163"/>
                    </a:lnTo>
                    <a:lnTo>
                      <a:pt x="867" y="163"/>
                    </a:lnTo>
                    <a:lnTo>
                      <a:pt x="862" y="167"/>
                    </a:lnTo>
                    <a:lnTo>
                      <a:pt x="862" y="167"/>
                    </a:lnTo>
                    <a:lnTo>
                      <a:pt x="858" y="167"/>
                    </a:lnTo>
                    <a:lnTo>
                      <a:pt x="853" y="167"/>
                    </a:lnTo>
                    <a:lnTo>
                      <a:pt x="853" y="167"/>
                    </a:lnTo>
                    <a:lnTo>
                      <a:pt x="844" y="167"/>
                    </a:lnTo>
                    <a:lnTo>
                      <a:pt x="844" y="167"/>
                    </a:lnTo>
                    <a:lnTo>
                      <a:pt x="835" y="167"/>
                    </a:lnTo>
                    <a:lnTo>
                      <a:pt x="835" y="167"/>
                    </a:lnTo>
                    <a:lnTo>
                      <a:pt x="840" y="167"/>
                    </a:lnTo>
                    <a:lnTo>
                      <a:pt x="840" y="167"/>
                    </a:lnTo>
                    <a:lnTo>
                      <a:pt x="840" y="172"/>
                    </a:lnTo>
                    <a:lnTo>
                      <a:pt x="840" y="172"/>
                    </a:lnTo>
                    <a:lnTo>
                      <a:pt x="840" y="172"/>
                    </a:lnTo>
                    <a:lnTo>
                      <a:pt x="835" y="172"/>
                    </a:lnTo>
                    <a:lnTo>
                      <a:pt x="835" y="172"/>
                    </a:lnTo>
                    <a:lnTo>
                      <a:pt x="831" y="176"/>
                    </a:lnTo>
                    <a:lnTo>
                      <a:pt x="826" y="176"/>
                    </a:lnTo>
                    <a:lnTo>
                      <a:pt x="822" y="181"/>
                    </a:lnTo>
                    <a:lnTo>
                      <a:pt x="822" y="181"/>
                    </a:lnTo>
                    <a:lnTo>
                      <a:pt x="817" y="181"/>
                    </a:lnTo>
                    <a:lnTo>
                      <a:pt x="817" y="181"/>
                    </a:lnTo>
                    <a:lnTo>
                      <a:pt x="813" y="181"/>
                    </a:lnTo>
                    <a:lnTo>
                      <a:pt x="813" y="181"/>
                    </a:lnTo>
                    <a:lnTo>
                      <a:pt x="813" y="176"/>
                    </a:lnTo>
                    <a:lnTo>
                      <a:pt x="817" y="172"/>
                    </a:lnTo>
                    <a:lnTo>
                      <a:pt x="822" y="172"/>
                    </a:lnTo>
                    <a:lnTo>
                      <a:pt x="822" y="167"/>
                    </a:lnTo>
                    <a:lnTo>
                      <a:pt x="822" y="163"/>
                    </a:lnTo>
                    <a:lnTo>
                      <a:pt x="826" y="163"/>
                    </a:lnTo>
                    <a:lnTo>
                      <a:pt x="826" y="163"/>
                    </a:lnTo>
                    <a:lnTo>
                      <a:pt x="826" y="163"/>
                    </a:lnTo>
                    <a:lnTo>
                      <a:pt x="831" y="158"/>
                    </a:lnTo>
                    <a:lnTo>
                      <a:pt x="831" y="158"/>
                    </a:lnTo>
                    <a:lnTo>
                      <a:pt x="835" y="158"/>
                    </a:lnTo>
                    <a:lnTo>
                      <a:pt x="840" y="154"/>
                    </a:lnTo>
                    <a:lnTo>
                      <a:pt x="840" y="149"/>
                    </a:lnTo>
                    <a:lnTo>
                      <a:pt x="840" y="149"/>
                    </a:lnTo>
                    <a:lnTo>
                      <a:pt x="840" y="149"/>
                    </a:lnTo>
                    <a:lnTo>
                      <a:pt x="844" y="149"/>
                    </a:lnTo>
                    <a:lnTo>
                      <a:pt x="844" y="149"/>
                    </a:lnTo>
                    <a:lnTo>
                      <a:pt x="844" y="149"/>
                    </a:lnTo>
                    <a:lnTo>
                      <a:pt x="849" y="149"/>
                    </a:lnTo>
                    <a:lnTo>
                      <a:pt x="849" y="149"/>
                    </a:lnTo>
                    <a:lnTo>
                      <a:pt x="849" y="149"/>
                    </a:lnTo>
                    <a:lnTo>
                      <a:pt x="849" y="149"/>
                    </a:lnTo>
                    <a:lnTo>
                      <a:pt x="849" y="149"/>
                    </a:lnTo>
                    <a:lnTo>
                      <a:pt x="849" y="149"/>
                    </a:lnTo>
                    <a:lnTo>
                      <a:pt x="849" y="149"/>
                    </a:lnTo>
                    <a:lnTo>
                      <a:pt x="849" y="145"/>
                    </a:lnTo>
                    <a:lnTo>
                      <a:pt x="849" y="145"/>
                    </a:lnTo>
                    <a:lnTo>
                      <a:pt x="853" y="145"/>
                    </a:lnTo>
                    <a:lnTo>
                      <a:pt x="853" y="145"/>
                    </a:lnTo>
                    <a:lnTo>
                      <a:pt x="853" y="145"/>
                    </a:lnTo>
                    <a:lnTo>
                      <a:pt x="853" y="145"/>
                    </a:lnTo>
                    <a:lnTo>
                      <a:pt x="853" y="145"/>
                    </a:lnTo>
                    <a:lnTo>
                      <a:pt x="858" y="145"/>
                    </a:lnTo>
                    <a:lnTo>
                      <a:pt x="862" y="145"/>
                    </a:lnTo>
                    <a:lnTo>
                      <a:pt x="867" y="145"/>
                    </a:lnTo>
                    <a:lnTo>
                      <a:pt x="867" y="145"/>
                    </a:lnTo>
                    <a:lnTo>
                      <a:pt x="871" y="145"/>
                    </a:lnTo>
                    <a:lnTo>
                      <a:pt x="871" y="145"/>
                    </a:lnTo>
                    <a:lnTo>
                      <a:pt x="876" y="145"/>
                    </a:lnTo>
                    <a:moveTo>
                      <a:pt x="623" y="122"/>
                    </a:moveTo>
                    <a:lnTo>
                      <a:pt x="623" y="122"/>
                    </a:lnTo>
                    <a:lnTo>
                      <a:pt x="623" y="122"/>
                    </a:lnTo>
                    <a:lnTo>
                      <a:pt x="628" y="122"/>
                    </a:lnTo>
                    <a:lnTo>
                      <a:pt x="628" y="122"/>
                    </a:lnTo>
                    <a:lnTo>
                      <a:pt x="628" y="122"/>
                    </a:lnTo>
                    <a:lnTo>
                      <a:pt x="628" y="122"/>
                    </a:lnTo>
                    <a:lnTo>
                      <a:pt x="628" y="122"/>
                    </a:lnTo>
                    <a:lnTo>
                      <a:pt x="628" y="122"/>
                    </a:lnTo>
                    <a:lnTo>
                      <a:pt x="628" y="122"/>
                    </a:lnTo>
                    <a:lnTo>
                      <a:pt x="628" y="122"/>
                    </a:lnTo>
                    <a:lnTo>
                      <a:pt x="628" y="122"/>
                    </a:lnTo>
                    <a:lnTo>
                      <a:pt x="628" y="122"/>
                    </a:lnTo>
                    <a:lnTo>
                      <a:pt x="632" y="122"/>
                    </a:lnTo>
                    <a:lnTo>
                      <a:pt x="637" y="122"/>
                    </a:lnTo>
                    <a:lnTo>
                      <a:pt x="637" y="122"/>
                    </a:lnTo>
                    <a:lnTo>
                      <a:pt x="641" y="122"/>
                    </a:lnTo>
                    <a:lnTo>
                      <a:pt x="641" y="122"/>
                    </a:lnTo>
                    <a:lnTo>
                      <a:pt x="646" y="122"/>
                    </a:lnTo>
                    <a:lnTo>
                      <a:pt x="646" y="122"/>
                    </a:lnTo>
                    <a:lnTo>
                      <a:pt x="646" y="122"/>
                    </a:lnTo>
                    <a:lnTo>
                      <a:pt x="646" y="127"/>
                    </a:lnTo>
                    <a:lnTo>
                      <a:pt x="650" y="127"/>
                    </a:lnTo>
                    <a:lnTo>
                      <a:pt x="650" y="131"/>
                    </a:lnTo>
                    <a:lnTo>
                      <a:pt x="650" y="131"/>
                    </a:lnTo>
                    <a:lnTo>
                      <a:pt x="650" y="136"/>
                    </a:lnTo>
                    <a:lnTo>
                      <a:pt x="650" y="136"/>
                    </a:lnTo>
                    <a:lnTo>
                      <a:pt x="650" y="136"/>
                    </a:lnTo>
                    <a:lnTo>
                      <a:pt x="646" y="136"/>
                    </a:lnTo>
                    <a:lnTo>
                      <a:pt x="646" y="136"/>
                    </a:lnTo>
                    <a:lnTo>
                      <a:pt x="646" y="136"/>
                    </a:lnTo>
                    <a:lnTo>
                      <a:pt x="646" y="136"/>
                    </a:lnTo>
                    <a:lnTo>
                      <a:pt x="637" y="140"/>
                    </a:lnTo>
                    <a:lnTo>
                      <a:pt x="637" y="140"/>
                    </a:lnTo>
                    <a:lnTo>
                      <a:pt x="632" y="140"/>
                    </a:lnTo>
                    <a:lnTo>
                      <a:pt x="623" y="140"/>
                    </a:lnTo>
                    <a:lnTo>
                      <a:pt x="618" y="140"/>
                    </a:lnTo>
                    <a:lnTo>
                      <a:pt x="609" y="145"/>
                    </a:lnTo>
                    <a:lnTo>
                      <a:pt x="596" y="145"/>
                    </a:lnTo>
                    <a:lnTo>
                      <a:pt x="591" y="145"/>
                    </a:lnTo>
                    <a:lnTo>
                      <a:pt x="591" y="149"/>
                    </a:lnTo>
                    <a:lnTo>
                      <a:pt x="582" y="149"/>
                    </a:lnTo>
                    <a:lnTo>
                      <a:pt x="578" y="154"/>
                    </a:lnTo>
                    <a:lnTo>
                      <a:pt x="573" y="154"/>
                    </a:lnTo>
                    <a:lnTo>
                      <a:pt x="573" y="154"/>
                    </a:lnTo>
                    <a:lnTo>
                      <a:pt x="569" y="154"/>
                    </a:lnTo>
                    <a:lnTo>
                      <a:pt x="569" y="154"/>
                    </a:lnTo>
                    <a:lnTo>
                      <a:pt x="564" y="158"/>
                    </a:lnTo>
                    <a:lnTo>
                      <a:pt x="560" y="158"/>
                    </a:lnTo>
                    <a:lnTo>
                      <a:pt x="555" y="163"/>
                    </a:lnTo>
                    <a:lnTo>
                      <a:pt x="551" y="163"/>
                    </a:lnTo>
                    <a:lnTo>
                      <a:pt x="551" y="163"/>
                    </a:lnTo>
                    <a:lnTo>
                      <a:pt x="551" y="163"/>
                    </a:lnTo>
                    <a:lnTo>
                      <a:pt x="546" y="163"/>
                    </a:lnTo>
                    <a:lnTo>
                      <a:pt x="542" y="163"/>
                    </a:lnTo>
                    <a:lnTo>
                      <a:pt x="537" y="163"/>
                    </a:lnTo>
                    <a:lnTo>
                      <a:pt x="537" y="163"/>
                    </a:lnTo>
                    <a:lnTo>
                      <a:pt x="537" y="163"/>
                    </a:lnTo>
                    <a:lnTo>
                      <a:pt x="537" y="163"/>
                    </a:lnTo>
                    <a:lnTo>
                      <a:pt x="537" y="163"/>
                    </a:lnTo>
                    <a:lnTo>
                      <a:pt x="528" y="167"/>
                    </a:lnTo>
                    <a:lnTo>
                      <a:pt x="524" y="167"/>
                    </a:lnTo>
                    <a:lnTo>
                      <a:pt x="519" y="167"/>
                    </a:lnTo>
                    <a:lnTo>
                      <a:pt x="519" y="167"/>
                    </a:lnTo>
                    <a:lnTo>
                      <a:pt x="515" y="167"/>
                    </a:lnTo>
                    <a:lnTo>
                      <a:pt x="515" y="167"/>
                    </a:lnTo>
                    <a:lnTo>
                      <a:pt x="515" y="167"/>
                    </a:lnTo>
                    <a:lnTo>
                      <a:pt x="515" y="167"/>
                    </a:lnTo>
                    <a:lnTo>
                      <a:pt x="515" y="167"/>
                    </a:lnTo>
                    <a:lnTo>
                      <a:pt x="519" y="163"/>
                    </a:lnTo>
                    <a:lnTo>
                      <a:pt x="519" y="163"/>
                    </a:lnTo>
                    <a:lnTo>
                      <a:pt x="519" y="158"/>
                    </a:lnTo>
                    <a:lnTo>
                      <a:pt x="519" y="158"/>
                    </a:lnTo>
                    <a:lnTo>
                      <a:pt x="519" y="158"/>
                    </a:lnTo>
                    <a:lnTo>
                      <a:pt x="519" y="154"/>
                    </a:lnTo>
                    <a:lnTo>
                      <a:pt x="515" y="154"/>
                    </a:lnTo>
                    <a:lnTo>
                      <a:pt x="515" y="154"/>
                    </a:lnTo>
                    <a:lnTo>
                      <a:pt x="515" y="149"/>
                    </a:lnTo>
                    <a:lnTo>
                      <a:pt x="510" y="149"/>
                    </a:lnTo>
                    <a:lnTo>
                      <a:pt x="510" y="149"/>
                    </a:lnTo>
                    <a:lnTo>
                      <a:pt x="510" y="149"/>
                    </a:lnTo>
                    <a:lnTo>
                      <a:pt x="515" y="149"/>
                    </a:lnTo>
                    <a:lnTo>
                      <a:pt x="515" y="149"/>
                    </a:lnTo>
                    <a:lnTo>
                      <a:pt x="515" y="149"/>
                    </a:lnTo>
                    <a:lnTo>
                      <a:pt x="515" y="149"/>
                    </a:lnTo>
                    <a:lnTo>
                      <a:pt x="515" y="149"/>
                    </a:lnTo>
                    <a:lnTo>
                      <a:pt x="519" y="149"/>
                    </a:lnTo>
                    <a:lnTo>
                      <a:pt x="519" y="149"/>
                    </a:lnTo>
                    <a:lnTo>
                      <a:pt x="519" y="145"/>
                    </a:lnTo>
                    <a:lnTo>
                      <a:pt x="519" y="145"/>
                    </a:lnTo>
                    <a:lnTo>
                      <a:pt x="519" y="145"/>
                    </a:lnTo>
                    <a:lnTo>
                      <a:pt x="519" y="145"/>
                    </a:lnTo>
                    <a:lnTo>
                      <a:pt x="524" y="145"/>
                    </a:lnTo>
                    <a:lnTo>
                      <a:pt x="524" y="145"/>
                    </a:lnTo>
                    <a:lnTo>
                      <a:pt x="528" y="145"/>
                    </a:lnTo>
                    <a:lnTo>
                      <a:pt x="528" y="145"/>
                    </a:lnTo>
                    <a:lnTo>
                      <a:pt x="533" y="140"/>
                    </a:lnTo>
                    <a:lnTo>
                      <a:pt x="533" y="140"/>
                    </a:lnTo>
                    <a:lnTo>
                      <a:pt x="537" y="140"/>
                    </a:lnTo>
                    <a:lnTo>
                      <a:pt x="537" y="140"/>
                    </a:lnTo>
                    <a:lnTo>
                      <a:pt x="537" y="140"/>
                    </a:lnTo>
                    <a:lnTo>
                      <a:pt x="537" y="140"/>
                    </a:lnTo>
                    <a:lnTo>
                      <a:pt x="537" y="140"/>
                    </a:lnTo>
                    <a:lnTo>
                      <a:pt x="542" y="140"/>
                    </a:lnTo>
                    <a:lnTo>
                      <a:pt x="542" y="136"/>
                    </a:lnTo>
                    <a:lnTo>
                      <a:pt x="542" y="136"/>
                    </a:lnTo>
                    <a:lnTo>
                      <a:pt x="542" y="136"/>
                    </a:lnTo>
                    <a:lnTo>
                      <a:pt x="546" y="136"/>
                    </a:lnTo>
                    <a:lnTo>
                      <a:pt x="546" y="136"/>
                    </a:lnTo>
                    <a:lnTo>
                      <a:pt x="551" y="136"/>
                    </a:lnTo>
                    <a:lnTo>
                      <a:pt x="551" y="136"/>
                    </a:lnTo>
                    <a:lnTo>
                      <a:pt x="551" y="136"/>
                    </a:lnTo>
                    <a:lnTo>
                      <a:pt x="551" y="136"/>
                    </a:lnTo>
                    <a:lnTo>
                      <a:pt x="551" y="136"/>
                    </a:lnTo>
                    <a:lnTo>
                      <a:pt x="551" y="136"/>
                    </a:lnTo>
                    <a:lnTo>
                      <a:pt x="551" y="136"/>
                    </a:lnTo>
                    <a:lnTo>
                      <a:pt x="551" y="131"/>
                    </a:lnTo>
                    <a:lnTo>
                      <a:pt x="555" y="131"/>
                    </a:lnTo>
                    <a:lnTo>
                      <a:pt x="555" y="131"/>
                    </a:lnTo>
                    <a:lnTo>
                      <a:pt x="560" y="127"/>
                    </a:lnTo>
                    <a:lnTo>
                      <a:pt x="569" y="127"/>
                    </a:lnTo>
                    <a:lnTo>
                      <a:pt x="573" y="127"/>
                    </a:lnTo>
                    <a:lnTo>
                      <a:pt x="578" y="122"/>
                    </a:lnTo>
                    <a:lnTo>
                      <a:pt x="578" y="122"/>
                    </a:lnTo>
                    <a:lnTo>
                      <a:pt x="578" y="122"/>
                    </a:lnTo>
                    <a:lnTo>
                      <a:pt x="578" y="122"/>
                    </a:lnTo>
                    <a:lnTo>
                      <a:pt x="578" y="122"/>
                    </a:lnTo>
                    <a:lnTo>
                      <a:pt x="578" y="122"/>
                    </a:lnTo>
                    <a:lnTo>
                      <a:pt x="582" y="113"/>
                    </a:lnTo>
                    <a:lnTo>
                      <a:pt x="582" y="113"/>
                    </a:lnTo>
                    <a:lnTo>
                      <a:pt x="582" y="113"/>
                    </a:lnTo>
                    <a:lnTo>
                      <a:pt x="582" y="113"/>
                    </a:lnTo>
                    <a:lnTo>
                      <a:pt x="582" y="113"/>
                    </a:lnTo>
                    <a:lnTo>
                      <a:pt x="596" y="113"/>
                    </a:lnTo>
                    <a:lnTo>
                      <a:pt x="605" y="113"/>
                    </a:lnTo>
                    <a:lnTo>
                      <a:pt x="614" y="113"/>
                    </a:lnTo>
                    <a:lnTo>
                      <a:pt x="618" y="113"/>
                    </a:lnTo>
                    <a:lnTo>
                      <a:pt x="618" y="113"/>
                    </a:lnTo>
                    <a:lnTo>
                      <a:pt x="618" y="113"/>
                    </a:lnTo>
                    <a:lnTo>
                      <a:pt x="618" y="118"/>
                    </a:lnTo>
                    <a:lnTo>
                      <a:pt x="623" y="118"/>
                    </a:lnTo>
                    <a:lnTo>
                      <a:pt x="623" y="118"/>
                    </a:lnTo>
                    <a:lnTo>
                      <a:pt x="628" y="122"/>
                    </a:lnTo>
                    <a:lnTo>
                      <a:pt x="623" y="122"/>
                    </a:lnTo>
                    <a:lnTo>
                      <a:pt x="623" y="122"/>
                    </a:lnTo>
                    <a:lnTo>
                      <a:pt x="623" y="122"/>
                    </a:lnTo>
                    <a:moveTo>
                      <a:pt x="790" y="122"/>
                    </a:moveTo>
                    <a:lnTo>
                      <a:pt x="790" y="122"/>
                    </a:lnTo>
                    <a:lnTo>
                      <a:pt x="786" y="122"/>
                    </a:lnTo>
                    <a:lnTo>
                      <a:pt x="786" y="118"/>
                    </a:lnTo>
                    <a:lnTo>
                      <a:pt x="786" y="118"/>
                    </a:lnTo>
                    <a:lnTo>
                      <a:pt x="786" y="118"/>
                    </a:lnTo>
                    <a:lnTo>
                      <a:pt x="786" y="118"/>
                    </a:lnTo>
                    <a:lnTo>
                      <a:pt x="786" y="118"/>
                    </a:lnTo>
                    <a:lnTo>
                      <a:pt x="786" y="118"/>
                    </a:lnTo>
                    <a:lnTo>
                      <a:pt x="790" y="113"/>
                    </a:lnTo>
                    <a:lnTo>
                      <a:pt x="790" y="113"/>
                    </a:lnTo>
                    <a:lnTo>
                      <a:pt x="795" y="113"/>
                    </a:lnTo>
                    <a:lnTo>
                      <a:pt x="795" y="113"/>
                    </a:lnTo>
                    <a:lnTo>
                      <a:pt x="799" y="113"/>
                    </a:lnTo>
                    <a:lnTo>
                      <a:pt x="799" y="113"/>
                    </a:lnTo>
                    <a:lnTo>
                      <a:pt x="799" y="113"/>
                    </a:lnTo>
                    <a:lnTo>
                      <a:pt x="799" y="113"/>
                    </a:lnTo>
                    <a:lnTo>
                      <a:pt x="799" y="118"/>
                    </a:lnTo>
                    <a:lnTo>
                      <a:pt x="799" y="118"/>
                    </a:lnTo>
                    <a:lnTo>
                      <a:pt x="799" y="118"/>
                    </a:lnTo>
                    <a:lnTo>
                      <a:pt x="799" y="118"/>
                    </a:lnTo>
                    <a:lnTo>
                      <a:pt x="799" y="118"/>
                    </a:lnTo>
                    <a:lnTo>
                      <a:pt x="795" y="118"/>
                    </a:lnTo>
                    <a:lnTo>
                      <a:pt x="795" y="118"/>
                    </a:lnTo>
                    <a:lnTo>
                      <a:pt x="795" y="118"/>
                    </a:lnTo>
                    <a:lnTo>
                      <a:pt x="790" y="122"/>
                    </a:lnTo>
                    <a:moveTo>
                      <a:pt x="890" y="127"/>
                    </a:moveTo>
                    <a:lnTo>
                      <a:pt x="890" y="127"/>
                    </a:lnTo>
                    <a:lnTo>
                      <a:pt x="890" y="131"/>
                    </a:lnTo>
                    <a:lnTo>
                      <a:pt x="890" y="131"/>
                    </a:lnTo>
                    <a:lnTo>
                      <a:pt x="885" y="131"/>
                    </a:lnTo>
                    <a:lnTo>
                      <a:pt x="885" y="131"/>
                    </a:lnTo>
                    <a:lnTo>
                      <a:pt x="885" y="131"/>
                    </a:lnTo>
                    <a:lnTo>
                      <a:pt x="885" y="131"/>
                    </a:lnTo>
                    <a:lnTo>
                      <a:pt x="885" y="136"/>
                    </a:lnTo>
                    <a:lnTo>
                      <a:pt x="880" y="136"/>
                    </a:lnTo>
                    <a:lnTo>
                      <a:pt x="880" y="136"/>
                    </a:lnTo>
                    <a:lnTo>
                      <a:pt x="880" y="136"/>
                    </a:lnTo>
                    <a:lnTo>
                      <a:pt x="876" y="136"/>
                    </a:lnTo>
                    <a:lnTo>
                      <a:pt x="876" y="136"/>
                    </a:lnTo>
                    <a:lnTo>
                      <a:pt x="871" y="136"/>
                    </a:lnTo>
                    <a:lnTo>
                      <a:pt x="871" y="136"/>
                    </a:lnTo>
                    <a:lnTo>
                      <a:pt x="871" y="136"/>
                    </a:lnTo>
                    <a:lnTo>
                      <a:pt x="871" y="131"/>
                    </a:lnTo>
                    <a:lnTo>
                      <a:pt x="867" y="131"/>
                    </a:lnTo>
                    <a:lnTo>
                      <a:pt x="867" y="131"/>
                    </a:lnTo>
                    <a:lnTo>
                      <a:pt x="862" y="131"/>
                    </a:lnTo>
                    <a:lnTo>
                      <a:pt x="862" y="127"/>
                    </a:lnTo>
                    <a:lnTo>
                      <a:pt x="862" y="127"/>
                    </a:lnTo>
                    <a:lnTo>
                      <a:pt x="862" y="127"/>
                    </a:lnTo>
                    <a:lnTo>
                      <a:pt x="862" y="127"/>
                    </a:lnTo>
                    <a:lnTo>
                      <a:pt x="862" y="127"/>
                    </a:lnTo>
                    <a:lnTo>
                      <a:pt x="862" y="127"/>
                    </a:lnTo>
                    <a:lnTo>
                      <a:pt x="862" y="127"/>
                    </a:lnTo>
                    <a:lnTo>
                      <a:pt x="858" y="127"/>
                    </a:lnTo>
                    <a:lnTo>
                      <a:pt x="858" y="127"/>
                    </a:lnTo>
                    <a:lnTo>
                      <a:pt x="862" y="127"/>
                    </a:lnTo>
                    <a:lnTo>
                      <a:pt x="862" y="127"/>
                    </a:lnTo>
                    <a:lnTo>
                      <a:pt x="862" y="127"/>
                    </a:lnTo>
                    <a:lnTo>
                      <a:pt x="867" y="122"/>
                    </a:lnTo>
                    <a:lnTo>
                      <a:pt x="867" y="122"/>
                    </a:lnTo>
                    <a:lnTo>
                      <a:pt x="867" y="122"/>
                    </a:lnTo>
                    <a:lnTo>
                      <a:pt x="871" y="122"/>
                    </a:lnTo>
                    <a:lnTo>
                      <a:pt x="871" y="122"/>
                    </a:lnTo>
                    <a:lnTo>
                      <a:pt x="876" y="118"/>
                    </a:lnTo>
                    <a:lnTo>
                      <a:pt x="876" y="118"/>
                    </a:lnTo>
                    <a:lnTo>
                      <a:pt x="880" y="118"/>
                    </a:lnTo>
                    <a:lnTo>
                      <a:pt x="890" y="118"/>
                    </a:lnTo>
                    <a:lnTo>
                      <a:pt x="890" y="118"/>
                    </a:lnTo>
                    <a:lnTo>
                      <a:pt x="894" y="118"/>
                    </a:lnTo>
                    <a:lnTo>
                      <a:pt x="894" y="118"/>
                    </a:lnTo>
                    <a:lnTo>
                      <a:pt x="894" y="118"/>
                    </a:lnTo>
                    <a:lnTo>
                      <a:pt x="894" y="122"/>
                    </a:lnTo>
                    <a:lnTo>
                      <a:pt x="894" y="122"/>
                    </a:lnTo>
                    <a:lnTo>
                      <a:pt x="894" y="122"/>
                    </a:lnTo>
                    <a:lnTo>
                      <a:pt x="894" y="127"/>
                    </a:lnTo>
                    <a:lnTo>
                      <a:pt x="894" y="127"/>
                    </a:lnTo>
                    <a:lnTo>
                      <a:pt x="890" y="127"/>
                    </a:lnTo>
                    <a:lnTo>
                      <a:pt x="890" y="127"/>
                    </a:lnTo>
                    <a:lnTo>
                      <a:pt x="890" y="127"/>
                    </a:lnTo>
                    <a:moveTo>
                      <a:pt x="673" y="100"/>
                    </a:moveTo>
                    <a:lnTo>
                      <a:pt x="673" y="100"/>
                    </a:lnTo>
                    <a:lnTo>
                      <a:pt x="668" y="100"/>
                    </a:lnTo>
                    <a:lnTo>
                      <a:pt x="668" y="100"/>
                    </a:lnTo>
                    <a:lnTo>
                      <a:pt x="664" y="100"/>
                    </a:lnTo>
                    <a:lnTo>
                      <a:pt x="664" y="100"/>
                    </a:lnTo>
                    <a:lnTo>
                      <a:pt x="664" y="100"/>
                    </a:lnTo>
                    <a:lnTo>
                      <a:pt x="664" y="100"/>
                    </a:lnTo>
                    <a:lnTo>
                      <a:pt x="668" y="95"/>
                    </a:lnTo>
                    <a:lnTo>
                      <a:pt x="668" y="95"/>
                    </a:lnTo>
                    <a:lnTo>
                      <a:pt x="673" y="95"/>
                    </a:lnTo>
                    <a:lnTo>
                      <a:pt x="677" y="95"/>
                    </a:lnTo>
                    <a:lnTo>
                      <a:pt x="682" y="95"/>
                    </a:lnTo>
                    <a:lnTo>
                      <a:pt x="686" y="95"/>
                    </a:lnTo>
                    <a:lnTo>
                      <a:pt x="691" y="90"/>
                    </a:lnTo>
                    <a:lnTo>
                      <a:pt x="691" y="90"/>
                    </a:lnTo>
                    <a:lnTo>
                      <a:pt x="691" y="90"/>
                    </a:lnTo>
                    <a:lnTo>
                      <a:pt x="695" y="90"/>
                    </a:lnTo>
                    <a:lnTo>
                      <a:pt x="691" y="90"/>
                    </a:lnTo>
                    <a:lnTo>
                      <a:pt x="691" y="95"/>
                    </a:lnTo>
                    <a:lnTo>
                      <a:pt x="686" y="95"/>
                    </a:lnTo>
                    <a:lnTo>
                      <a:pt x="682" y="95"/>
                    </a:lnTo>
                    <a:lnTo>
                      <a:pt x="673" y="100"/>
                    </a:lnTo>
                    <a:lnTo>
                      <a:pt x="673" y="100"/>
                    </a:lnTo>
                    <a:moveTo>
                      <a:pt x="831" y="104"/>
                    </a:moveTo>
                    <a:lnTo>
                      <a:pt x="831" y="104"/>
                    </a:lnTo>
                    <a:lnTo>
                      <a:pt x="831" y="109"/>
                    </a:lnTo>
                    <a:lnTo>
                      <a:pt x="831" y="109"/>
                    </a:lnTo>
                    <a:lnTo>
                      <a:pt x="831" y="109"/>
                    </a:lnTo>
                    <a:lnTo>
                      <a:pt x="826" y="109"/>
                    </a:lnTo>
                    <a:lnTo>
                      <a:pt x="826" y="109"/>
                    </a:lnTo>
                    <a:lnTo>
                      <a:pt x="822" y="109"/>
                    </a:lnTo>
                    <a:lnTo>
                      <a:pt x="822" y="109"/>
                    </a:lnTo>
                    <a:lnTo>
                      <a:pt x="817" y="109"/>
                    </a:lnTo>
                    <a:lnTo>
                      <a:pt x="813" y="109"/>
                    </a:lnTo>
                    <a:lnTo>
                      <a:pt x="817" y="109"/>
                    </a:lnTo>
                    <a:lnTo>
                      <a:pt x="822" y="104"/>
                    </a:lnTo>
                    <a:lnTo>
                      <a:pt x="822" y="104"/>
                    </a:lnTo>
                    <a:lnTo>
                      <a:pt x="813" y="104"/>
                    </a:lnTo>
                    <a:lnTo>
                      <a:pt x="813" y="104"/>
                    </a:lnTo>
                    <a:lnTo>
                      <a:pt x="817" y="104"/>
                    </a:lnTo>
                    <a:lnTo>
                      <a:pt x="813" y="104"/>
                    </a:lnTo>
                    <a:lnTo>
                      <a:pt x="813" y="104"/>
                    </a:lnTo>
                    <a:lnTo>
                      <a:pt x="813" y="104"/>
                    </a:lnTo>
                    <a:lnTo>
                      <a:pt x="813" y="100"/>
                    </a:lnTo>
                    <a:lnTo>
                      <a:pt x="817" y="100"/>
                    </a:lnTo>
                    <a:lnTo>
                      <a:pt x="822" y="100"/>
                    </a:lnTo>
                    <a:lnTo>
                      <a:pt x="831" y="100"/>
                    </a:lnTo>
                    <a:lnTo>
                      <a:pt x="831" y="100"/>
                    </a:lnTo>
                    <a:lnTo>
                      <a:pt x="831" y="100"/>
                    </a:lnTo>
                    <a:lnTo>
                      <a:pt x="831" y="104"/>
                    </a:lnTo>
                    <a:lnTo>
                      <a:pt x="831" y="104"/>
                    </a:lnTo>
                    <a:lnTo>
                      <a:pt x="831" y="104"/>
                    </a:lnTo>
                    <a:lnTo>
                      <a:pt x="831" y="104"/>
                    </a:lnTo>
                    <a:moveTo>
                      <a:pt x="826" y="95"/>
                    </a:moveTo>
                    <a:lnTo>
                      <a:pt x="826" y="95"/>
                    </a:lnTo>
                    <a:lnTo>
                      <a:pt x="826" y="95"/>
                    </a:lnTo>
                    <a:lnTo>
                      <a:pt x="831" y="95"/>
                    </a:lnTo>
                    <a:lnTo>
                      <a:pt x="831" y="95"/>
                    </a:lnTo>
                    <a:lnTo>
                      <a:pt x="831" y="95"/>
                    </a:lnTo>
                    <a:lnTo>
                      <a:pt x="831" y="95"/>
                    </a:lnTo>
                    <a:lnTo>
                      <a:pt x="831" y="95"/>
                    </a:lnTo>
                    <a:lnTo>
                      <a:pt x="831" y="100"/>
                    </a:lnTo>
                    <a:lnTo>
                      <a:pt x="831" y="100"/>
                    </a:lnTo>
                    <a:lnTo>
                      <a:pt x="831" y="100"/>
                    </a:lnTo>
                    <a:lnTo>
                      <a:pt x="831" y="100"/>
                    </a:lnTo>
                    <a:lnTo>
                      <a:pt x="826" y="100"/>
                    </a:lnTo>
                    <a:lnTo>
                      <a:pt x="826" y="100"/>
                    </a:lnTo>
                    <a:lnTo>
                      <a:pt x="817" y="100"/>
                    </a:lnTo>
                    <a:lnTo>
                      <a:pt x="817" y="100"/>
                    </a:lnTo>
                    <a:lnTo>
                      <a:pt x="817" y="100"/>
                    </a:lnTo>
                    <a:lnTo>
                      <a:pt x="822" y="95"/>
                    </a:lnTo>
                    <a:lnTo>
                      <a:pt x="822" y="95"/>
                    </a:lnTo>
                    <a:lnTo>
                      <a:pt x="822" y="95"/>
                    </a:lnTo>
                    <a:lnTo>
                      <a:pt x="822" y="95"/>
                    </a:lnTo>
                    <a:lnTo>
                      <a:pt x="822" y="95"/>
                    </a:lnTo>
                    <a:lnTo>
                      <a:pt x="826" y="95"/>
                    </a:lnTo>
                    <a:lnTo>
                      <a:pt x="826" y="95"/>
                    </a:lnTo>
                    <a:lnTo>
                      <a:pt x="831" y="95"/>
                    </a:lnTo>
                    <a:lnTo>
                      <a:pt x="826" y="95"/>
                    </a:lnTo>
                    <a:lnTo>
                      <a:pt x="826" y="95"/>
                    </a:lnTo>
                    <a:lnTo>
                      <a:pt x="826" y="95"/>
                    </a:lnTo>
                    <a:moveTo>
                      <a:pt x="880" y="100"/>
                    </a:moveTo>
                    <a:lnTo>
                      <a:pt x="880" y="100"/>
                    </a:lnTo>
                    <a:lnTo>
                      <a:pt x="880" y="100"/>
                    </a:lnTo>
                    <a:lnTo>
                      <a:pt x="880" y="104"/>
                    </a:lnTo>
                    <a:lnTo>
                      <a:pt x="880" y="104"/>
                    </a:lnTo>
                    <a:lnTo>
                      <a:pt x="880" y="104"/>
                    </a:lnTo>
                    <a:lnTo>
                      <a:pt x="876" y="104"/>
                    </a:lnTo>
                    <a:lnTo>
                      <a:pt x="876" y="104"/>
                    </a:lnTo>
                    <a:lnTo>
                      <a:pt x="876" y="104"/>
                    </a:lnTo>
                    <a:lnTo>
                      <a:pt x="876" y="109"/>
                    </a:lnTo>
                    <a:lnTo>
                      <a:pt x="876" y="109"/>
                    </a:lnTo>
                    <a:lnTo>
                      <a:pt x="871" y="109"/>
                    </a:lnTo>
                    <a:lnTo>
                      <a:pt x="871" y="109"/>
                    </a:lnTo>
                    <a:lnTo>
                      <a:pt x="871" y="109"/>
                    </a:lnTo>
                    <a:lnTo>
                      <a:pt x="871" y="113"/>
                    </a:lnTo>
                    <a:lnTo>
                      <a:pt x="867" y="113"/>
                    </a:lnTo>
                    <a:lnTo>
                      <a:pt x="867" y="113"/>
                    </a:lnTo>
                    <a:lnTo>
                      <a:pt x="862" y="113"/>
                    </a:lnTo>
                    <a:lnTo>
                      <a:pt x="862" y="113"/>
                    </a:lnTo>
                    <a:lnTo>
                      <a:pt x="867" y="113"/>
                    </a:lnTo>
                    <a:lnTo>
                      <a:pt x="867" y="113"/>
                    </a:lnTo>
                    <a:lnTo>
                      <a:pt x="862" y="118"/>
                    </a:lnTo>
                    <a:lnTo>
                      <a:pt x="862" y="118"/>
                    </a:lnTo>
                    <a:lnTo>
                      <a:pt x="862" y="118"/>
                    </a:lnTo>
                    <a:lnTo>
                      <a:pt x="862" y="118"/>
                    </a:lnTo>
                    <a:lnTo>
                      <a:pt x="862" y="118"/>
                    </a:lnTo>
                    <a:lnTo>
                      <a:pt x="858" y="118"/>
                    </a:lnTo>
                    <a:lnTo>
                      <a:pt x="853" y="122"/>
                    </a:lnTo>
                    <a:lnTo>
                      <a:pt x="853" y="122"/>
                    </a:lnTo>
                    <a:lnTo>
                      <a:pt x="853" y="122"/>
                    </a:lnTo>
                    <a:lnTo>
                      <a:pt x="853" y="122"/>
                    </a:lnTo>
                    <a:lnTo>
                      <a:pt x="849" y="122"/>
                    </a:lnTo>
                    <a:lnTo>
                      <a:pt x="849" y="122"/>
                    </a:lnTo>
                    <a:lnTo>
                      <a:pt x="849" y="122"/>
                    </a:lnTo>
                    <a:lnTo>
                      <a:pt x="849" y="122"/>
                    </a:lnTo>
                    <a:lnTo>
                      <a:pt x="849" y="122"/>
                    </a:lnTo>
                    <a:lnTo>
                      <a:pt x="849" y="122"/>
                    </a:lnTo>
                    <a:lnTo>
                      <a:pt x="849" y="122"/>
                    </a:lnTo>
                    <a:lnTo>
                      <a:pt x="849" y="122"/>
                    </a:lnTo>
                    <a:lnTo>
                      <a:pt x="849" y="127"/>
                    </a:lnTo>
                    <a:lnTo>
                      <a:pt x="849" y="127"/>
                    </a:lnTo>
                    <a:lnTo>
                      <a:pt x="844" y="127"/>
                    </a:lnTo>
                    <a:lnTo>
                      <a:pt x="844" y="127"/>
                    </a:lnTo>
                    <a:lnTo>
                      <a:pt x="840" y="127"/>
                    </a:lnTo>
                    <a:lnTo>
                      <a:pt x="840" y="127"/>
                    </a:lnTo>
                    <a:lnTo>
                      <a:pt x="840" y="127"/>
                    </a:lnTo>
                    <a:lnTo>
                      <a:pt x="835" y="127"/>
                    </a:lnTo>
                    <a:lnTo>
                      <a:pt x="835" y="127"/>
                    </a:lnTo>
                    <a:lnTo>
                      <a:pt x="835" y="122"/>
                    </a:lnTo>
                    <a:lnTo>
                      <a:pt x="835" y="122"/>
                    </a:lnTo>
                    <a:lnTo>
                      <a:pt x="835" y="122"/>
                    </a:lnTo>
                    <a:lnTo>
                      <a:pt x="831" y="127"/>
                    </a:lnTo>
                    <a:lnTo>
                      <a:pt x="826" y="122"/>
                    </a:lnTo>
                    <a:lnTo>
                      <a:pt x="826" y="122"/>
                    </a:lnTo>
                    <a:lnTo>
                      <a:pt x="826" y="122"/>
                    </a:lnTo>
                    <a:lnTo>
                      <a:pt x="826" y="122"/>
                    </a:lnTo>
                    <a:lnTo>
                      <a:pt x="826" y="122"/>
                    </a:lnTo>
                    <a:lnTo>
                      <a:pt x="826" y="122"/>
                    </a:lnTo>
                    <a:lnTo>
                      <a:pt x="831" y="122"/>
                    </a:lnTo>
                    <a:lnTo>
                      <a:pt x="831" y="118"/>
                    </a:lnTo>
                    <a:lnTo>
                      <a:pt x="831" y="118"/>
                    </a:lnTo>
                    <a:lnTo>
                      <a:pt x="831" y="118"/>
                    </a:lnTo>
                    <a:lnTo>
                      <a:pt x="826" y="118"/>
                    </a:lnTo>
                    <a:lnTo>
                      <a:pt x="831" y="118"/>
                    </a:lnTo>
                    <a:lnTo>
                      <a:pt x="831" y="118"/>
                    </a:lnTo>
                    <a:lnTo>
                      <a:pt x="835" y="118"/>
                    </a:lnTo>
                    <a:lnTo>
                      <a:pt x="840" y="113"/>
                    </a:lnTo>
                    <a:lnTo>
                      <a:pt x="844" y="113"/>
                    </a:lnTo>
                    <a:lnTo>
                      <a:pt x="844" y="113"/>
                    </a:lnTo>
                    <a:lnTo>
                      <a:pt x="844" y="113"/>
                    </a:lnTo>
                    <a:lnTo>
                      <a:pt x="849" y="113"/>
                    </a:lnTo>
                    <a:lnTo>
                      <a:pt x="849" y="113"/>
                    </a:lnTo>
                    <a:lnTo>
                      <a:pt x="844" y="113"/>
                    </a:lnTo>
                    <a:lnTo>
                      <a:pt x="835" y="113"/>
                    </a:lnTo>
                    <a:lnTo>
                      <a:pt x="831" y="113"/>
                    </a:lnTo>
                    <a:lnTo>
                      <a:pt x="826" y="113"/>
                    </a:lnTo>
                    <a:lnTo>
                      <a:pt x="817" y="113"/>
                    </a:lnTo>
                    <a:lnTo>
                      <a:pt x="813" y="113"/>
                    </a:lnTo>
                    <a:lnTo>
                      <a:pt x="813" y="113"/>
                    </a:lnTo>
                    <a:lnTo>
                      <a:pt x="817" y="113"/>
                    </a:lnTo>
                    <a:lnTo>
                      <a:pt x="817" y="113"/>
                    </a:lnTo>
                    <a:lnTo>
                      <a:pt x="822" y="109"/>
                    </a:lnTo>
                    <a:lnTo>
                      <a:pt x="826" y="109"/>
                    </a:lnTo>
                    <a:lnTo>
                      <a:pt x="826" y="109"/>
                    </a:lnTo>
                    <a:lnTo>
                      <a:pt x="826" y="109"/>
                    </a:lnTo>
                    <a:lnTo>
                      <a:pt x="831" y="109"/>
                    </a:lnTo>
                    <a:lnTo>
                      <a:pt x="831" y="109"/>
                    </a:lnTo>
                    <a:lnTo>
                      <a:pt x="831" y="109"/>
                    </a:lnTo>
                    <a:lnTo>
                      <a:pt x="831" y="109"/>
                    </a:lnTo>
                    <a:lnTo>
                      <a:pt x="835" y="109"/>
                    </a:lnTo>
                    <a:lnTo>
                      <a:pt x="835" y="109"/>
                    </a:lnTo>
                    <a:lnTo>
                      <a:pt x="835" y="109"/>
                    </a:lnTo>
                    <a:lnTo>
                      <a:pt x="835" y="109"/>
                    </a:lnTo>
                    <a:lnTo>
                      <a:pt x="835" y="109"/>
                    </a:lnTo>
                    <a:lnTo>
                      <a:pt x="835" y="109"/>
                    </a:lnTo>
                    <a:lnTo>
                      <a:pt x="835" y="109"/>
                    </a:lnTo>
                    <a:lnTo>
                      <a:pt x="835" y="109"/>
                    </a:lnTo>
                    <a:lnTo>
                      <a:pt x="835" y="109"/>
                    </a:lnTo>
                    <a:lnTo>
                      <a:pt x="835" y="104"/>
                    </a:lnTo>
                    <a:lnTo>
                      <a:pt x="835" y="104"/>
                    </a:lnTo>
                    <a:lnTo>
                      <a:pt x="835" y="104"/>
                    </a:lnTo>
                    <a:lnTo>
                      <a:pt x="835" y="104"/>
                    </a:lnTo>
                    <a:lnTo>
                      <a:pt x="835" y="104"/>
                    </a:lnTo>
                    <a:lnTo>
                      <a:pt x="835" y="104"/>
                    </a:lnTo>
                    <a:lnTo>
                      <a:pt x="840" y="104"/>
                    </a:lnTo>
                    <a:lnTo>
                      <a:pt x="840" y="104"/>
                    </a:lnTo>
                    <a:lnTo>
                      <a:pt x="840" y="104"/>
                    </a:lnTo>
                    <a:lnTo>
                      <a:pt x="835" y="100"/>
                    </a:lnTo>
                    <a:lnTo>
                      <a:pt x="835" y="100"/>
                    </a:lnTo>
                    <a:lnTo>
                      <a:pt x="840" y="100"/>
                    </a:lnTo>
                    <a:lnTo>
                      <a:pt x="840" y="100"/>
                    </a:lnTo>
                    <a:lnTo>
                      <a:pt x="844" y="100"/>
                    </a:lnTo>
                    <a:lnTo>
                      <a:pt x="844" y="100"/>
                    </a:lnTo>
                    <a:lnTo>
                      <a:pt x="844" y="100"/>
                    </a:lnTo>
                    <a:lnTo>
                      <a:pt x="849" y="100"/>
                    </a:lnTo>
                    <a:lnTo>
                      <a:pt x="849" y="100"/>
                    </a:lnTo>
                    <a:lnTo>
                      <a:pt x="849" y="100"/>
                    </a:lnTo>
                    <a:lnTo>
                      <a:pt x="849" y="100"/>
                    </a:lnTo>
                    <a:lnTo>
                      <a:pt x="844" y="104"/>
                    </a:lnTo>
                    <a:lnTo>
                      <a:pt x="844" y="104"/>
                    </a:lnTo>
                    <a:lnTo>
                      <a:pt x="844" y="104"/>
                    </a:lnTo>
                    <a:lnTo>
                      <a:pt x="849" y="109"/>
                    </a:lnTo>
                    <a:lnTo>
                      <a:pt x="849" y="109"/>
                    </a:lnTo>
                    <a:lnTo>
                      <a:pt x="849" y="109"/>
                    </a:lnTo>
                    <a:lnTo>
                      <a:pt x="849" y="109"/>
                    </a:lnTo>
                    <a:lnTo>
                      <a:pt x="849" y="109"/>
                    </a:lnTo>
                    <a:lnTo>
                      <a:pt x="853" y="109"/>
                    </a:lnTo>
                    <a:lnTo>
                      <a:pt x="853" y="109"/>
                    </a:lnTo>
                    <a:lnTo>
                      <a:pt x="849" y="109"/>
                    </a:lnTo>
                    <a:lnTo>
                      <a:pt x="853" y="104"/>
                    </a:lnTo>
                    <a:lnTo>
                      <a:pt x="853" y="104"/>
                    </a:lnTo>
                    <a:lnTo>
                      <a:pt x="853" y="104"/>
                    </a:lnTo>
                    <a:lnTo>
                      <a:pt x="853" y="104"/>
                    </a:lnTo>
                    <a:lnTo>
                      <a:pt x="853" y="104"/>
                    </a:lnTo>
                    <a:lnTo>
                      <a:pt x="858" y="104"/>
                    </a:lnTo>
                    <a:lnTo>
                      <a:pt x="853" y="104"/>
                    </a:lnTo>
                    <a:lnTo>
                      <a:pt x="853" y="104"/>
                    </a:lnTo>
                    <a:lnTo>
                      <a:pt x="853" y="104"/>
                    </a:lnTo>
                    <a:lnTo>
                      <a:pt x="853" y="104"/>
                    </a:lnTo>
                    <a:lnTo>
                      <a:pt x="853" y="104"/>
                    </a:lnTo>
                    <a:lnTo>
                      <a:pt x="853" y="104"/>
                    </a:lnTo>
                    <a:lnTo>
                      <a:pt x="858" y="104"/>
                    </a:lnTo>
                    <a:lnTo>
                      <a:pt x="858" y="104"/>
                    </a:lnTo>
                    <a:lnTo>
                      <a:pt x="858" y="104"/>
                    </a:lnTo>
                    <a:lnTo>
                      <a:pt x="858" y="100"/>
                    </a:lnTo>
                    <a:lnTo>
                      <a:pt x="858" y="100"/>
                    </a:lnTo>
                    <a:lnTo>
                      <a:pt x="853" y="100"/>
                    </a:lnTo>
                    <a:lnTo>
                      <a:pt x="853" y="100"/>
                    </a:lnTo>
                    <a:lnTo>
                      <a:pt x="853" y="100"/>
                    </a:lnTo>
                    <a:lnTo>
                      <a:pt x="853" y="100"/>
                    </a:lnTo>
                    <a:lnTo>
                      <a:pt x="853" y="100"/>
                    </a:lnTo>
                    <a:lnTo>
                      <a:pt x="858" y="95"/>
                    </a:lnTo>
                    <a:lnTo>
                      <a:pt x="862" y="95"/>
                    </a:lnTo>
                    <a:lnTo>
                      <a:pt x="862" y="95"/>
                    </a:lnTo>
                    <a:lnTo>
                      <a:pt x="867" y="95"/>
                    </a:lnTo>
                    <a:lnTo>
                      <a:pt x="867" y="95"/>
                    </a:lnTo>
                    <a:lnTo>
                      <a:pt x="867" y="100"/>
                    </a:lnTo>
                    <a:lnTo>
                      <a:pt x="867" y="100"/>
                    </a:lnTo>
                    <a:lnTo>
                      <a:pt x="871" y="100"/>
                    </a:lnTo>
                    <a:lnTo>
                      <a:pt x="871" y="100"/>
                    </a:lnTo>
                    <a:lnTo>
                      <a:pt x="871" y="100"/>
                    </a:lnTo>
                    <a:lnTo>
                      <a:pt x="876" y="95"/>
                    </a:lnTo>
                    <a:lnTo>
                      <a:pt x="876" y="95"/>
                    </a:lnTo>
                    <a:lnTo>
                      <a:pt x="880" y="95"/>
                    </a:lnTo>
                    <a:lnTo>
                      <a:pt x="880" y="100"/>
                    </a:lnTo>
                    <a:lnTo>
                      <a:pt x="880" y="100"/>
                    </a:lnTo>
                    <a:lnTo>
                      <a:pt x="880" y="100"/>
                    </a:lnTo>
                    <a:lnTo>
                      <a:pt x="880" y="100"/>
                    </a:lnTo>
                    <a:lnTo>
                      <a:pt x="880" y="100"/>
                    </a:lnTo>
                    <a:lnTo>
                      <a:pt x="880" y="100"/>
                    </a:lnTo>
                    <a:moveTo>
                      <a:pt x="777" y="100"/>
                    </a:moveTo>
                    <a:lnTo>
                      <a:pt x="777" y="100"/>
                    </a:lnTo>
                    <a:lnTo>
                      <a:pt x="777" y="100"/>
                    </a:lnTo>
                    <a:lnTo>
                      <a:pt x="777" y="100"/>
                    </a:lnTo>
                    <a:lnTo>
                      <a:pt x="781" y="100"/>
                    </a:lnTo>
                    <a:lnTo>
                      <a:pt x="781" y="100"/>
                    </a:lnTo>
                    <a:lnTo>
                      <a:pt x="781" y="100"/>
                    </a:lnTo>
                    <a:lnTo>
                      <a:pt x="777" y="100"/>
                    </a:lnTo>
                    <a:lnTo>
                      <a:pt x="777" y="104"/>
                    </a:lnTo>
                    <a:lnTo>
                      <a:pt x="777" y="104"/>
                    </a:lnTo>
                    <a:lnTo>
                      <a:pt x="772" y="104"/>
                    </a:lnTo>
                    <a:lnTo>
                      <a:pt x="772" y="104"/>
                    </a:lnTo>
                    <a:lnTo>
                      <a:pt x="772" y="104"/>
                    </a:lnTo>
                    <a:lnTo>
                      <a:pt x="772" y="104"/>
                    </a:lnTo>
                    <a:lnTo>
                      <a:pt x="777" y="104"/>
                    </a:lnTo>
                    <a:lnTo>
                      <a:pt x="777" y="104"/>
                    </a:lnTo>
                    <a:lnTo>
                      <a:pt x="781" y="104"/>
                    </a:lnTo>
                    <a:lnTo>
                      <a:pt x="781" y="104"/>
                    </a:lnTo>
                    <a:lnTo>
                      <a:pt x="781" y="104"/>
                    </a:lnTo>
                    <a:lnTo>
                      <a:pt x="781" y="104"/>
                    </a:lnTo>
                    <a:lnTo>
                      <a:pt x="781" y="104"/>
                    </a:lnTo>
                    <a:lnTo>
                      <a:pt x="781" y="104"/>
                    </a:lnTo>
                    <a:lnTo>
                      <a:pt x="777" y="109"/>
                    </a:lnTo>
                    <a:lnTo>
                      <a:pt x="781" y="109"/>
                    </a:lnTo>
                    <a:lnTo>
                      <a:pt x="781" y="104"/>
                    </a:lnTo>
                    <a:lnTo>
                      <a:pt x="781" y="104"/>
                    </a:lnTo>
                    <a:lnTo>
                      <a:pt x="786" y="104"/>
                    </a:lnTo>
                    <a:lnTo>
                      <a:pt x="786" y="104"/>
                    </a:lnTo>
                    <a:lnTo>
                      <a:pt x="786" y="104"/>
                    </a:lnTo>
                    <a:lnTo>
                      <a:pt x="786" y="104"/>
                    </a:lnTo>
                    <a:lnTo>
                      <a:pt x="786" y="104"/>
                    </a:lnTo>
                    <a:lnTo>
                      <a:pt x="786" y="104"/>
                    </a:lnTo>
                    <a:lnTo>
                      <a:pt x="786" y="104"/>
                    </a:lnTo>
                    <a:lnTo>
                      <a:pt x="790" y="100"/>
                    </a:lnTo>
                    <a:lnTo>
                      <a:pt x="790" y="100"/>
                    </a:lnTo>
                    <a:lnTo>
                      <a:pt x="795" y="100"/>
                    </a:lnTo>
                    <a:lnTo>
                      <a:pt x="795" y="104"/>
                    </a:lnTo>
                    <a:lnTo>
                      <a:pt x="795" y="104"/>
                    </a:lnTo>
                    <a:lnTo>
                      <a:pt x="795" y="104"/>
                    </a:lnTo>
                    <a:lnTo>
                      <a:pt x="795" y="104"/>
                    </a:lnTo>
                    <a:lnTo>
                      <a:pt x="795" y="104"/>
                    </a:lnTo>
                    <a:lnTo>
                      <a:pt x="795" y="109"/>
                    </a:lnTo>
                    <a:lnTo>
                      <a:pt x="795" y="109"/>
                    </a:lnTo>
                    <a:lnTo>
                      <a:pt x="790" y="109"/>
                    </a:lnTo>
                    <a:lnTo>
                      <a:pt x="786" y="113"/>
                    </a:lnTo>
                    <a:lnTo>
                      <a:pt x="786" y="113"/>
                    </a:lnTo>
                    <a:lnTo>
                      <a:pt x="777" y="118"/>
                    </a:lnTo>
                    <a:lnTo>
                      <a:pt x="777" y="118"/>
                    </a:lnTo>
                    <a:lnTo>
                      <a:pt x="772" y="118"/>
                    </a:lnTo>
                    <a:lnTo>
                      <a:pt x="768" y="118"/>
                    </a:lnTo>
                    <a:lnTo>
                      <a:pt x="763" y="118"/>
                    </a:lnTo>
                    <a:lnTo>
                      <a:pt x="759" y="118"/>
                    </a:lnTo>
                    <a:lnTo>
                      <a:pt x="759" y="118"/>
                    </a:lnTo>
                    <a:lnTo>
                      <a:pt x="759" y="118"/>
                    </a:lnTo>
                    <a:lnTo>
                      <a:pt x="754" y="118"/>
                    </a:lnTo>
                    <a:lnTo>
                      <a:pt x="754" y="118"/>
                    </a:lnTo>
                    <a:lnTo>
                      <a:pt x="749" y="118"/>
                    </a:lnTo>
                    <a:lnTo>
                      <a:pt x="749" y="118"/>
                    </a:lnTo>
                    <a:lnTo>
                      <a:pt x="745" y="118"/>
                    </a:lnTo>
                    <a:lnTo>
                      <a:pt x="745" y="118"/>
                    </a:lnTo>
                    <a:lnTo>
                      <a:pt x="745" y="118"/>
                    </a:lnTo>
                    <a:lnTo>
                      <a:pt x="745" y="118"/>
                    </a:lnTo>
                    <a:lnTo>
                      <a:pt x="749" y="118"/>
                    </a:lnTo>
                    <a:lnTo>
                      <a:pt x="749" y="118"/>
                    </a:lnTo>
                    <a:lnTo>
                      <a:pt x="745" y="118"/>
                    </a:lnTo>
                    <a:lnTo>
                      <a:pt x="745" y="118"/>
                    </a:lnTo>
                    <a:lnTo>
                      <a:pt x="736" y="118"/>
                    </a:lnTo>
                    <a:lnTo>
                      <a:pt x="727" y="118"/>
                    </a:lnTo>
                    <a:lnTo>
                      <a:pt x="727" y="118"/>
                    </a:lnTo>
                    <a:lnTo>
                      <a:pt x="722" y="118"/>
                    </a:lnTo>
                    <a:lnTo>
                      <a:pt x="722" y="118"/>
                    </a:lnTo>
                    <a:lnTo>
                      <a:pt x="718" y="122"/>
                    </a:lnTo>
                    <a:lnTo>
                      <a:pt x="718" y="122"/>
                    </a:lnTo>
                    <a:lnTo>
                      <a:pt x="713" y="122"/>
                    </a:lnTo>
                    <a:lnTo>
                      <a:pt x="704" y="122"/>
                    </a:lnTo>
                    <a:lnTo>
                      <a:pt x="695" y="122"/>
                    </a:lnTo>
                    <a:lnTo>
                      <a:pt x="691" y="122"/>
                    </a:lnTo>
                    <a:lnTo>
                      <a:pt x="686" y="122"/>
                    </a:lnTo>
                    <a:lnTo>
                      <a:pt x="686" y="122"/>
                    </a:lnTo>
                    <a:lnTo>
                      <a:pt x="686" y="122"/>
                    </a:lnTo>
                    <a:lnTo>
                      <a:pt x="686" y="118"/>
                    </a:lnTo>
                    <a:lnTo>
                      <a:pt x="686" y="118"/>
                    </a:lnTo>
                    <a:lnTo>
                      <a:pt x="686" y="118"/>
                    </a:lnTo>
                    <a:lnTo>
                      <a:pt x="686" y="118"/>
                    </a:lnTo>
                    <a:lnTo>
                      <a:pt x="691" y="118"/>
                    </a:lnTo>
                    <a:lnTo>
                      <a:pt x="695" y="118"/>
                    </a:lnTo>
                    <a:lnTo>
                      <a:pt x="700" y="113"/>
                    </a:lnTo>
                    <a:lnTo>
                      <a:pt x="709" y="113"/>
                    </a:lnTo>
                    <a:lnTo>
                      <a:pt x="709" y="113"/>
                    </a:lnTo>
                    <a:lnTo>
                      <a:pt x="713" y="113"/>
                    </a:lnTo>
                    <a:lnTo>
                      <a:pt x="718" y="113"/>
                    </a:lnTo>
                    <a:lnTo>
                      <a:pt x="718" y="113"/>
                    </a:lnTo>
                    <a:lnTo>
                      <a:pt x="718" y="113"/>
                    </a:lnTo>
                    <a:lnTo>
                      <a:pt x="722" y="113"/>
                    </a:lnTo>
                    <a:lnTo>
                      <a:pt x="727" y="113"/>
                    </a:lnTo>
                    <a:lnTo>
                      <a:pt x="727" y="113"/>
                    </a:lnTo>
                    <a:lnTo>
                      <a:pt x="731" y="113"/>
                    </a:lnTo>
                    <a:lnTo>
                      <a:pt x="731" y="113"/>
                    </a:lnTo>
                    <a:lnTo>
                      <a:pt x="731" y="109"/>
                    </a:lnTo>
                    <a:lnTo>
                      <a:pt x="727" y="113"/>
                    </a:lnTo>
                    <a:lnTo>
                      <a:pt x="722" y="113"/>
                    </a:lnTo>
                    <a:lnTo>
                      <a:pt x="722" y="113"/>
                    </a:lnTo>
                    <a:lnTo>
                      <a:pt x="718" y="113"/>
                    </a:lnTo>
                    <a:lnTo>
                      <a:pt x="718" y="113"/>
                    </a:lnTo>
                    <a:lnTo>
                      <a:pt x="718" y="113"/>
                    </a:lnTo>
                    <a:lnTo>
                      <a:pt x="718" y="109"/>
                    </a:lnTo>
                    <a:lnTo>
                      <a:pt x="713" y="109"/>
                    </a:lnTo>
                    <a:lnTo>
                      <a:pt x="713" y="109"/>
                    </a:lnTo>
                    <a:lnTo>
                      <a:pt x="713" y="109"/>
                    </a:lnTo>
                    <a:lnTo>
                      <a:pt x="713" y="113"/>
                    </a:lnTo>
                    <a:lnTo>
                      <a:pt x="709" y="113"/>
                    </a:lnTo>
                    <a:lnTo>
                      <a:pt x="709" y="113"/>
                    </a:lnTo>
                    <a:lnTo>
                      <a:pt x="704" y="113"/>
                    </a:lnTo>
                    <a:lnTo>
                      <a:pt x="700" y="113"/>
                    </a:lnTo>
                    <a:lnTo>
                      <a:pt x="700" y="113"/>
                    </a:lnTo>
                    <a:lnTo>
                      <a:pt x="700" y="113"/>
                    </a:lnTo>
                    <a:lnTo>
                      <a:pt x="700" y="109"/>
                    </a:lnTo>
                    <a:lnTo>
                      <a:pt x="704" y="109"/>
                    </a:lnTo>
                    <a:lnTo>
                      <a:pt x="704" y="109"/>
                    </a:lnTo>
                    <a:lnTo>
                      <a:pt x="704" y="109"/>
                    </a:lnTo>
                    <a:lnTo>
                      <a:pt x="704" y="109"/>
                    </a:lnTo>
                    <a:lnTo>
                      <a:pt x="709" y="109"/>
                    </a:lnTo>
                    <a:lnTo>
                      <a:pt x="713" y="109"/>
                    </a:lnTo>
                    <a:lnTo>
                      <a:pt x="713" y="104"/>
                    </a:lnTo>
                    <a:lnTo>
                      <a:pt x="713" y="104"/>
                    </a:lnTo>
                    <a:lnTo>
                      <a:pt x="709" y="109"/>
                    </a:lnTo>
                    <a:lnTo>
                      <a:pt x="709" y="109"/>
                    </a:lnTo>
                    <a:lnTo>
                      <a:pt x="709" y="104"/>
                    </a:lnTo>
                    <a:lnTo>
                      <a:pt x="709" y="104"/>
                    </a:lnTo>
                    <a:lnTo>
                      <a:pt x="709" y="104"/>
                    </a:lnTo>
                    <a:lnTo>
                      <a:pt x="704" y="104"/>
                    </a:lnTo>
                    <a:lnTo>
                      <a:pt x="704" y="109"/>
                    </a:lnTo>
                    <a:lnTo>
                      <a:pt x="700" y="109"/>
                    </a:lnTo>
                    <a:lnTo>
                      <a:pt x="700" y="109"/>
                    </a:lnTo>
                    <a:lnTo>
                      <a:pt x="700" y="109"/>
                    </a:lnTo>
                    <a:lnTo>
                      <a:pt x="700" y="109"/>
                    </a:lnTo>
                    <a:lnTo>
                      <a:pt x="700" y="109"/>
                    </a:lnTo>
                    <a:lnTo>
                      <a:pt x="700" y="109"/>
                    </a:lnTo>
                    <a:lnTo>
                      <a:pt x="700" y="109"/>
                    </a:lnTo>
                    <a:lnTo>
                      <a:pt x="695" y="109"/>
                    </a:lnTo>
                    <a:lnTo>
                      <a:pt x="695" y="109"/>
                    </a:lnTo>
                    <a:lnTo>
                      <a:pt x="691" y="113"/>
                    </a:lnTo>
                    <a:lnTo>
                      <a:pt x="686" y="113"/>
                    </a:lnTo>
                    <a:lnTo>
                      <a:pt x="686" y="113"/>
                    </a:lnTo>
                    <a:lnTo>
                      <a:pt x="686" y="113"/>
                    </a:lnTo>
                    <a:lnTo>
                      <a:pt x="686" y="109"/>
                    </a:lnTo>
                    <a:lnTo>
                      <a:pt x="686" y="109"/>
                    </a:lnTo>
                    <a:lnTo>
                      <a:pt x="686" y="109"/>
                    </a:lnTo>
                    <a:lnTo>
                      <a:pt x="686" y="109"/>
                    </a:lnTo>
                    <a:lnTo>
                      <a:pt x="686" y="109"/>
                    </a:lnTo>
                    <a:lnTo>
                      <a:pt x="686" y="109"/>
                    </a:lnTo>
                    <a:lnTo>
                      <a:pt x="686" y="109"/>
                    </a:lnTo>
                    <a:lnTo>
                      <a:pt x="682" y="113"/>
                    </a:lnTo>
                    <a:lnTo>
                      <a:pt x="682" y="113"/>
                    </a:lnTo>
                    <a:lnTo>
                      <a:pt x="682" y="113"/>
                    </a:lnTo>
                    <a:lnTo>
                      <a:pt x="677" y="109"/>
                    </a:lnTo>
                    <a:lnTo>
                      <a:pt x="677" y="109"/>
                    </a:lnTo>
                    <a:lnTo>
                      <a:pt x="677" y="109"/>
                    </a:lnTo>
                    <a:lnTo>
                      <a:pt x="673" y="109"/>
                    </a:lnTo>
                    <a:lnTo>
                      <a:pt x="673" y="104"/>
                    </a:lnTo>
                    <a:lnTo>
                      <a:pt x="673" y="104"/>
                    </a:lnTo>
                    <a:lnTo>
                      <a:pt x="673" y="104"/>
                    </a:lnTo>
                    <a:lnTo>
                      <a:pt x="673" y="104"/>
                    </a:lnTo>
                    <a:lnTo>
                      <a:pt x="673" y="104"/>
                    </a:lnTo>
                    <a:lnTo>
                      <a:pt x="673" y="104"/>
                    </a:lnTo>
                    <a:lnTo>
                      <a:pt x="677" y="104"/>
                    </a:lnTo>
                    <a:lnTo>
                      <a:pt x="677" y="104"/>
                    </a:lnTo>
                    <a:lnTo>
                      <a:pt x="677" y="104"/>
                    </a:lnTo>
                    <a:lnTo>
                      <a:pt x="682" y="104"/>
                    </a:lnTo>
                    <a:lnTo>
                      <a:pt x="682" y="104"/>
                    </a:lnTo>
                    <a:lnTo>
                      <a:pt x="691" y="104"/>
                    </a:lnTo>
                    <a:lnTo>
                      <a:pt x="691" y="104"/>
                    </a:lnTo>
                    <a:lnTo>
                      <a:pt x="700" y="100"/>
                    </a:lnTo>
                    <a:lnTo>
                      <a:pt x="700" y="100"/>
                    </a:lnTo>
                    <a:lnTo>
                      <a:pt x="704" y="100"/>
                    </a:lnTo>
                    <a:lnTo>
                      <a:pt x="704" y="100"/>
                    </a:lnTo>
                    <a:lnTo>
                      <a:pt x="704" y="100"/>
                    </a:lnTo>
                    <a:lnTo>
                      <a:pt x="695" y="100"/>
                    </a:lnTo>
                    <a:lnTo>
                      <a:pt x="691" y="100"/>
                    </a:lnTo>
                    <a:lnTo>
                      <a:pt x="686" y="100"/>
                    </a:lnTo>
                    <a:lnTo>
                      <a:pt x="686" y="100"/>
                    </a:lnTo>
                    <a:lnTo>
                      <a:pt x="686" y="100"/>
                    </a:lnTo>
                    <a:lnTo>
                      <a:pt x="686" y="100"/>
                    </a:lnTo>
                    <a:lnTo>
                      <a:pt x="691" y="100"/>
                    </a:lnTo>
                    <a:lnTo>
                      <a:pt x="691" y="100"/>
                    </a:lnTo>
                    <a:lnTo>
                      <a:pt x="695" y="100"/>
                    </a:lnTo>
                    <a:lnTo>
                      <a:pt x="700" y="100"/>
                    </a:lnTo>
                    <a:lnTo>
                      <a:pt x="704" y="100"/>
                    </a:lnTo>
                    <a:lnTo>
                      <a:pt x="709" y="100"/>
                    </a:lnTo>
                    <a:lnTo>
                      <a:pt x="709" y="95"/>
                    </a:lnTo>
                    <a:lnTo>
                      <a:pt x="704" y="95"/>
                    </a:lnTo>
                    <a:lnTo>
                      <a:pt x="700" y="95"/>
                    </a:lnTo>
                    <a:lnTo>
                      <a:pt x="695" y="95"/>
                    </a:lnTo>
                    <a:lnTo>
                      <a:pt x="695" y="95"/>
                    </a:lnTo>
                    <a:lnTo>
                      <a:pt x="695" y="95"/>
                    </a:lnTo>
                    <a:lnTo>
                      <a:pt x="700" y="95"/>
                    </a:lnTo>
                    <a:lnTo>
                      <a:pt x="700" y="95"/>
                    </a:lnTo>
                    <a:lnTo>
                      <a:pt x="700" y="95"/>
                    </a:lnTo>
                    <a:lnTo>
                      <a:pt x="700" y="90"/>
                    </a:lnTo>
                    <a:lnTo>
                      <a:pt x="704" y="90"/>
                    </a:lnTo>
                    <a:lnTo>
                      <a:pt x="709" y="90"/>
                    </a:lnTo>
                    <a:lnTo>
                      <a:pt x="709" y="90"/>
                    </a:lnTo>
                    <a:lnTo>
                      <a:pt x="709" y="90"/>
                    </a:lnTo>
                    <a:lnTo>
                      <a:pt x="718" y="95"/>
                    </a:lnTo>
                    <a:lnTo>
                      <a:pt x="718" y="95"/>
                    </a:lnTo>
                    <a:lnTo>
                      <a:pt x="718" y="90"/>
                    </a:lnTo>
                    <a:lnTo>
                      <a:pt x="718" y="90"/>
                    </a:lnTo>
                    <a:lnTo>
                      <a:pt x="713" y="90"/>
                    </a:lnTo>
                    <a:lnTo>
                      <a:pt x="713" y="90"/>
                    </a:lnTo>
                    <a:lnTo>
                      <a:pt x="713" y="90"/>
                    </a:lnTo>
                    <a:lnTo>
                      <a:pt x="713" y="90"/>
                    </a:lnTo>
                    <a:lnTo>
                      <a:pt x="713" y="90"/>
                    </a:lnTo>
                    <a:lnTo>
                      <a:pt x="713" y="90"/>
                    </a:lnTo>
                    <a:lnTo>
                      <a:pt x="718" y="86"/>
                    </a:lnTo>
                    <a:lnTo>
                      <a:pt x="727" y="86"/>
                    </a:lnTo>
                    <a:lnTo>
                      <a:pt x="727" y="86"/>
                    </a:lnTo>
                    <a:lnTo>
                      <a:pt x="731" y="86"/>
                    </a:lnTo>
                    <a:lnTo>
                      <a:pt x="731" y="90"/>
                    </a:lnTo>
                    <a:lnTo>
                      <a:pt x="731" y="90"/>
                    </a:lnTo>
                    <a:lnTo>
                      <a:pt x="731" y="90"/>
                    </a:lnTo>
                    <a:lnTo>
                      <a:pt x="731" y="90"/>
                    </a:lnTo>
                    <a:lnTo>
                      <a:pt x="731" y="90"/>
                    </a:lnTo>
                    <a:lnTo>
                      <a:pt x="731" y="90"/>
                    </a:lnTo>
                    <a:lnTo>
                      <a:pt x="731" y="90"/>
                    </a:lnTo>
                    <a:lnTo>
                      <a:pt x="727" y="90"/>
                    </a:lnTo>
                    <a:lnTo>
                      <a:pt x="727" y="95"/>
                    </a:lnTo>
                    <a:lnTo>
                      <a:pt x="736" y="95"/>
                    </a:lnTo>
                    <a:lnTo>
                      <a:pt x="736" y="95"/>
                    </a:lnTo>
                    <a:lnTo>
                      <a:pt x="736" y="95"/>
                    </a:lnTo>
                    <a:lnTo>
                      <a:pt x="740" y="95"/>
                    </a:lnTo>
                    <a:lnTo>
                      <a:pt x="740" y="95"/>
                    </a:lnTo>
                    <a:lnTo>
                      <a:pt x="740" y="100"/>
                    </a:lnTo>
                    <a:lnTo>
                      <a:pt x="740" y="100"/>
                    </a:lnTo>
                    <a:lnTo>
                      <a:pt x="736" y="100"/>
                    </a:lnTo>
                    <a:lnTo>
                      <a:pt x="736" y="100"/>
                    </a:lnTo>
                    <a:lnTo>
                      <a:pt x="736" y="100"/>
                    </a:lnTo>
                    <a:lnTo>
                      <a:pt x="736" y="100"/>
                    </a:lnTo>
                    <a:lnTo>
                      <a:pt x="740" y="100"/>
                    </a:lnTo>
                    <a:lnTo>
                      <a:pt x="740" y="100"/>
                    </a:lnTo>
                    <a:lnTo>
                      <a:pt x="740" y="100"/>
                    </a:lnTo>
                    <a:lnTo>
                      <a:pt x="740" y="104"/>
                    </a:lnTo>
                    <a:lnTo>
                      <a:pt x="736" y="104"/>
                    </a:lnTo>
                    <a:lnTo>
                      <a:pt x="736" y="104"/>
                    </a:lnTo>
                    <a:lnTo>
                      <a:pt x="736" y="104"/>
                    </a:lnTo>
                    <a:lnTo>
                      <a:pt x="736" y="104"/>
                    </a:lnTo>
                    <a:lnTo>
                      <a:pt x="740" y="104"/>
                    </a:lnTo>
                    <a:lnTo>
                      <a:pt x="740" y="104"/>
                    </a:lnTo>
                    <a:lnTo>
                      <a:pt x="745" y="109"/>
                    </a:lnTo>
                    <a:lnTo>
                      <a:pt x="754" y="109"/>
                    </a:lnTo>
                    <a:lnTo>
                      <a:pt x="754" y="109"/>
                    </a:lnTo>
                    <a:lnTo>
                      <a:pt x="759" y="109"/>
                    </a:lnTo>
                    <a:lnTo>
                      <a:pt x="759" y="109"/>
                    </a:lnTo>
                    <a:lnTo>
                      <a:pt x="759" y="109"/>
                    </a:lnTo>
                    <a:lnTo>
                      <a:pt x="759" y="104"/>
                    </a:lnTo>
                    <a:lnTo>
                      <a:pt x="759" y="104"/>
                    </a:lnTo>
                    <a:lnTo>
                      <a:pt x="759" y="104"/>
                    </a:lnTo>
                    <a:lnTo>
                      <a:pt x="759" y="100"/>
                    </a:lnTo>
                    <a:lnTo>
                      <a:pt x="763" y="100"/>
                    </a:lnTo>
                    <a:lnTo>
                      <a:pt x="763" y="100"/>
                    </a:lnTo>
                    <a:lnTo>
                      <a:pt x="768" y="100"/>
                    </a:lnTo>
                    <a:lnTo>
                      <a:pt x="768" y="100"/>
                    </a:lnTo>
                    <a:lnTo>
                      <a:pt x="768" y="100"/>
                    </a:lnTo>
                    <a:lnTo>
                      <a:pt x="768" y="95"/>
                    </a:lnTo>
                    <a:lnTo>
                      <a:pt x="763" y="95"/>
                    </a:lnTo>
                    <a:lnTo>
                      <a:pt x="763" y="95"/>
                    </a:lnTo>
                    <a:lnTo>
                      <a:pt x="763" y="95"/>
                    </a:lnTo>
                    <a:lnTo>
                      <a:pt x="763" y="95"/>
                    </a:lnTo>
                    <a:lnTo>
                      <a:pt x="763" y="95"/>
                    </a:lnTo>
                    <a:lnTo>
                      <a:pt x="763" y="95"/>
                    </a:lnTo>
                    <a:lnTo>
                      <a:pt x="768" y="90"/>
                    </a:lnTo>
                    <a:lnTo>
                      <a:pt x="772" y="90"/>
                    </a:lnTo>
                    <a:lnTo>
                      <a:pt x="772" y="90"/>
                    </a:lnTo>
                    <a:lnTo>
                      <a:pt x="781" y="90"/>
                    </a:lnTo>
                    <a:lnTo>
                      <a:pt x="781" y="86"/>
                    </a:lnTo>
                    <a:lnTo>
                      <a:pt x="786" y="86"/>
                    </a:lnTo>
                    <a:lnTo>
                      <a:pt x="786" y="86"/>
                    </a:lnTo>
                    <a:lnTo>
                      <a:pt x="790" y="86"/>
                    </a:lnTo>
                    <a:lnTo>
                      <a:pt x="790" y="90"/>
                    </a:lnTo>
                    <a:lnTo>
                      <a:pt x="790" y="90"/>
                    </a:lnTo>
                    <a:lnTo>
                      <a:pt x="790" y="90"/>
                    </a:lnTo>
                    <a:lnTo>
                      <a:pt x="790" y="90"/>
                    </a:lnTo>
                    <a:lnTo>
                      <a:pt x="790" y="90"/>
                    </a:lnTo>
                    <a:lnTo>
                      <a:pt x="786" y="90"/>
                    </a:lnTo>
                    <a:lnTo>
                      <a:pt x="786" y="90"/>
                    </a:lnTo>
                    <a:lnTo>
                      <a:pt x="786" y="90"/>
                    </a:lnTo>
                    <a:lnTo>
                      <a:pt x="786" y="90"/>
                    </a:lnTo>
                    <a:lnTo>
                      <a:pt x="786" y="90"/>
                    </a:lnTo>
                    <a:lnTo>
                      <a:pt x="781" y="95"/>
                    </a:lnTo>
                    <a:lnTo>
                      <a:pt x="781" y="95"/>
                    </a:lnTo>
                    <a:lnTo>
                      <a:pt x="781" y="95"/>
                    </a:lnTo>
                    <a:lnTo>
                      <a:pt x="781" y="95"/>
                    </a:lnTo>
                    <a:lnTo>
                      <a:pt x="781" y="95"/>
                    </a:lnTo>
                    <a:lnTo>
                      <a:pt x="781" y="100"/>
                    </a:lnTo>
                    <a:lnTo>
                      <a:pt x="777" y="100"/>
                    </a:lnTo>
                    <a:lnTo>
                      <a:pt x="777" y="100"/>
                    </a:lnTo>
                    <a:lnTo>
                      <a:pt x="777" y="100"/>
                    </a:lnTo>
                    <a:lnTo>
                      <a:pt x="777" y="100"/>
                    </a:lnTo>
                    <a:lnTo>
                      <a:pt x="777" y="100"/>
                    </a:lnTo>
                    <a:moveTo>
                      <a:pt x="921" y="95"/>
                    </a:moveTo>
                    <a:lnTo>
                      <a:pt x="921" y="95"/>
                    </a:lnTo>
                    <a:lnTo>
                      <a:pt x="926" y="95"/>
                    </a:lnTo>
                    <a:lnTo>
                      <a:pt x="926" y="95"/>
                    </a:lnTo>
                    <a:lnTo>
                      <a:pt x="926" y="95"/>
                    </a:lnTo>
                    <a:lnTo>
                      <a:pt x="930" y="95"/>
                    </a:lnTo>
                    <a:lnTo>
                      <a:pt x="930" y="100"/>
                    </a:lnTo>
                    <a:lnTo>
                      <a:pt x="930" y="100"/>
                    </a:lnTo>
                    <a:lnTo>
                      <a:pt x="930" y="100"/>
                    </a:lnTo>
                    <a:lnTo>
                      <a:pt x="930" y="100"/>
                    </a:lnTo>
                    <a:lnTo>
                      <a:pt x="930" y="100"/>
                    </a:lnTo>
                    <a:lnTo>
                      <a:pt x="930" y="100"/>
                    </a:lnTo>
                    <a:lnTo>
                      <a:pt x="930" y="100"/>
                    </a:lnTo>
                    <a:lnTo>
                      <a:pt x="926" y="100"/>
                    </a:lnTo>
                    <a:lnTo>
                      <a:pt x="926" y="104"/>
                    </a:lnTo>
                    <a:lnTo>
                      <a:pt x="921" y="104"/>
                    </a:lnTo>
                    <a:lnTo>
                      <a:pt x="921" y="104"/>
                    </a:lnTo>
                    <a:lnTo>
                      <a:pt x="921" y="104"/>
                    </a:lnTo>
                    <a:lnTo>
                      <a:pt x="921" y="104"/>
                    </a:lnTo>
                    <a:lnTo>
                      <a:pt x="930" y="100"/>
                    </a:lnTo>
                    <a:lnTo>
                      <a:pt x="930" y="104"/>
                    </a:lnTo>
                    <a:lnTo>
                      <a:pt x="935" y="104"/>
                    </a:lnTo>
                    <a:lnTo>
                      <a:pt x="939" y="100"/>
                    </a:lnTo>
                    <a:lnTo>
                      <a:pt x="944" y="100"/>
                    </a:lnTo>
                    <a:lnTo>
                      <a:pt x="944" y="100"/>
                    </a:lnTo>
                    <a:lnTo>
                      <a:pt x="948" y="104"/>
                    </a:lnTo>
                    <a:lnTo>
                      <a:pt x="948" y="104"/>
                    </a:lnTo>
                    <a:lnTo>
                      <a:pt x="948" y="104"/>
                    </a:lnTo>
                    <a:lnTo>
                      <a:pt x="948" y="104"/>
                    </a:lnTo>
                    <a:lnTo>
                      <a:pt x="948" y="104"/>
                    </a:lnTo>
                    <a:lnTo>
                      <a:pt x="948" y="104"/>
                    </a:lnTo>
                    <a:lnTo>
                      <a:pt x="944" y="104"/>
                    </a:lnTo>
                    <a:lnTo>
                      <a:pt x="944" y="104"/>
                    </a:lnTo>
                    <a:lnTo>
                      <a:pt x="944" y="104"/>
                    </a:lnTo>
                    <a:lnTo>
                      <a:pt x="939" y="104"/>
                    </a:lnTo>
                    <a:lnTo>
                      <a:pt x="939" y="104"/>
                    </a:lnTo>
                    <a:lnTo>
                      <a:pt x="939" y="104"/>
                    </a:lnTo>
                    <a:lnTo>
                      <a:pt x="939" y="104"/>
                    </a:lnTo>
                    <a:lnTo>
                      <a:pt x="944" y="104"/>
                    </a:lnTo>
                    <a:lnTo>
                      <a:pt x="957" y="109"/>
                    </a:lnTo>
                    <a:lnTo>
                      <a:pt x="957" y="109"/>
                    </a:lnTo>
                    <a:lnTo>
                      <a:pt x="957" y="109"/>
                    </a:lnTo>
                    <a:lnTo>
                      <a:pt x="957" y="113"/>
                    </a:lnTo>
                    <a:lnTo>
                      <a:pt x="953" y="113"/>
                    </a:lnTo>
                    <a:lnTo>
                      <a:pt x="944" y="113"/>
                    </a:lnTo>
                    <a:lnTo>
                      <a:pt x="939" y="109"/>
                    </a:lnTo>
                    <a:lnTo>
                      <a:pt x="935" y="109"/>
                    </a:lnTo>
                    <a:lnTo>
                      <a:pt x="935" y="109"/>
                    </a:lnTo>
                    <a:lnTo>
                      <a:pt x="935" y="109"/>
                    </a:lnTo>
                    <a:lnTo>
                      <a:pt x="939" y="113"/>
                    </a:lnTo>
                    <a:lnTo>
                      <a:pt x="939" y="113"/>
                    </a:lnTo>
                    <a:lnTo>
                      <a:pt x="939" y="113"/>
                    </a:lnTo>
                    <a:lnTo>
                      <a:pt x="944" y="113"/>
                    </a:lnTo>
                    <a:lnTo>
                      <a:pt x="944" y="113"/>
                    </a:lnTo>
                    <a:lnTo>
                      <a:pt x="944" y="113"/>
                    </a:lnTo>
                    <a:lnTo>
                      <a:pt x="944" y="113"/>
                    </a:lnTo>
                    <a:lnTo>
                      <a:pt x="944" y="118"/>
                    </a:lnTo>
                    <a:lnTo>
                      <a:pt x="944" y="118"/>
                    </a:lnTo>
                    <a:lnTo>
                      <a:pt x="944" y="118"/>
                    </a:lnTo>
                    <a:lnTo>
                      <a:pt x="944" y="118"/>
                    </a:lnTo>
                    <a:lnTo>
                      <a:pt x="948" y="118"/>
                    </a:lnTo>
                    <a:lnTo>
                      <a:pt x="948" y="118"/>
                    </a:lnTo>
                    <a:lnTo>
                      <a:pt x="948" y="118"/>
                    </a:lnTo>
                    <a:lnTo>
                      <a:pt x="944" y="122"/>
                    </a:lnTo>
                    <a:lnTo>
                      <a:pt x="944" y="122"/>
                    </a:lnTo>
                    <a:lnTo>
                      <a:pt x="939" y="122"/>
                    </a:lnTo>
                    <a:lnTo>
                      <a:pt x="939" y="122"/>
                    </a:lnTo>
                    <a:lnTo>
                      <a:pt x="939" y="122"/>
                    </a:lnTo>
                    <a:lnTo>
                      <a:pt x="944" y="122"/>
                    </a:lnTo>
                    <a:lnTo>
                      <a:pt x="944" y="127"/>
                    </a:lnTo>
                    <a:lnTo>
                      <a:pt x="944" y="127"/>
                    </a:lnTo>
                    <a:lnTo>
                      <a:pt x="944" y="122"/>
                    </a:lnTo>
                    <a:lnTo>
                      <a:pt x="944" y="122"/>
                    </a:lnTo>
                    <a:lnTo>
                      <a:pt x="944" y="122"/>
                    </a:lnTo>
                    <a:lnTo>
                      <a:pt x="948" y="122"/>
                    </a:lnTo>
                    <a:lnTo>
                      <a:pt x="948" y="122"/>
                    </a:lnTo>
                    <a:lnTo>
                      <a:pt x="948" y="122"/>
                    </a:lnTo>
                    <a:lnTo>
                      <a:pt x="948" y="122"/>
                    </a:lnTo>
                    <a:lnTo>
                      <a:pt x="948" y="122"/>
                    </a:lnTo>
                    <a:lnTo>
                      <a:pt x="948" y="122"/>
                    </a:lnTo>
                    <a:lnTo>
                      <a:pt x="953" y="122"/>
                    </a:lnTo>
                    <a:lnTo>
                      <a:pt x="957" y="122"/>
                    </a:lnTo>
                    <a:lnTo>
                      <a:pt x="957" y="122"/>
                    </a:lnTo>
                    <a:lnTo>
                      <a:pt x="957" y="127"/>
                    </a:lnTo>
                    <a:lnTo>
                      <a:pt x="957" y="127"/>
                    </a:lnTo>
                    <a:lnTo>
                      <a:pt x="962" y="122"/>
                    </a:lnTo>
                    <a:lnTo>
                      <a:pt x="962" y="122"/>
                    </a:lnTo>
                    <a:lnTo>
                      <a:pt x="962" y="127"/>
                    </a:lnTo>
                    <a:lnTo>
                      <a:pt x="966" y="127"/>
                    </a:lnTo>
                    <a:lnTo>
                      <a:pt x="966" y="127"/>
                    </a:lnTo>
                    <a:lnTo>
                      <a:pt x="966" y="127"/>
                    </a:lnTo>
                    <a:lnTo>
                      <a:pt x="971" y="127"/>
                    </a:lnTo>
                    <a:lnTo>
                      <a:pt x="971" y="127"/>
                    </a:lnTo>
                    <a:lnTo>
                      <a:pt x="971" y="127"/>
                    </a:lnTo>
                    <a:lnTo>
                      <a:pt x="971" y="127"/>
                    </a:lnTo>
                    <a:lnTo>
                      <a:pt x="975" y="127"/>
                    </a:lnTo>
                    <a:lnTo>
                      <a:pt x="980" y="127"/>
                    </a:lnTo>
                    <a:lnTo>
                      <a:pt x="984" y="122"/>
                    </a:lnTo>
                    <a:lnTo>
                      <a:pt x="989" y="122"/>
                    </a:lnTo>
                    <a:lnTo>
                      <a:pt x="989" y="122"/>
                    </a:lnTo>
                    <a:lnTo>
                      <a:pt x="993" y="122"/>
                    </a:lnTo>
                    <a:lnTo>
                      <a:pt x="998" y="122"/>
                    </a:lnTo>
                    <a:lnTo>
                      <a:pt x="998" y="122"/>
                    </a:lnTo>
                    <a:lnTo>
                      <a:pt x="998" y="122"/>
                    </a:lnTo>
                    <a:lnTo>
                      <a:pt x="1002" y="122"/>
                    </a:lnTo>
                    <a:lnTo>
                      <a:pt x="1007" y="122"/>
                    </a:lnTo>
                    <a:lnTo>
                      <a:pt x="1012" y="122"/>
                    </a:lnTo>
                    <a:lnTo>
                      <a:pt x="1012" y="122"/>
                    </a:lnTo>
                    <a:lnTo>
                      <a:pt x="1016" y="122"/>
                    </a:lnTo>
                    <a:lnTo>
                      <a:pt x="1021" y="122"/>
                    </a:lnTo>
                    <a:lnTo>
                      <a:pt x="1021" y="122"/>
                    </a:lnTo>
                    <a:lnTo>
                      <a:pt x="1025" y="127"/>
                    </a:lnTo>
                    <a:lnTo>
                      <a:pt x="1021" y="127"/>
                    </a:lnTo>
                    <a:lnTo>
                      <a:pt x="1021" y="127"/>
                    </a:lnTo>
                    <a:lnTo>
                      <a:pt x="1021" y="127"/>
                    </a:lnTo>
                    <a:lnTo>
                      <a:pt x="1025" y="127"/>
                    </a:lnTo>
                    <a:lnTo>
                      <a:pt x="1030" y="127"/>
                    </a:lnTo>
                    <a:lnTo>
                      <a:pt x="1030" y="127"/>
                    </a:lnTo>
                    <a:lnTo>
                      <a:pt x="1030" y="127"/>
                    </a:lnTo>
                    <a:lnTo>
                      <a:pt x="1030" y="127"/>
                    </a:lnTo>
                    <a:lnTo>
                      <a:pt x="1030" y="127"/>
                    </a:lnTo>
                    <a:lnTo>
                      <a:pt x="1025" y="131"/>
                    </a:lnTo>
                    <a:lnTo>
                      <a:pt x="1025" y="131"/>
                    </a:lnTo>
                    <a:lnTo>
                      <a:pt x="1030" y="131"/>
                    </a:lnTo>
                    <a:lnTo>
                      <a:pt x="1034" y="131"/>
                    </a:lnTo>
                    <a:lnTo>
                      <a:pt x="1034" y="131"/>
                    </a:lnTo>
                    <a:lnTo>
                      <a:pt x="1034" y="131"/>
                    </a:lnTo>
                    <a:lnTo>
                      <a:pt x="1030" y="131"/>
                    </a:lnTo>
                    <a:lnTo>
                      <a:pt x="1030" y="136"/>
                    </a:lnTo>
                    <a:lnTo>
                      <a:pt x="1030" y="136"/>
                    </a:lnTo>
                    <a:lnTo>
                      <a:pt x="1025" y="136"/>
                    </a:lnTo>
                    <a:lnTo>
                      <a:pt x="1016" y="136"/>
                    </a:lnTo>
                    <a:lnTo>
                      <a:pt x="1016" y="136"/>
                    </a:lnTo>
                    <a:lnTo>
                      <a:pt x="1016" y="140"/>
                    </a:lnTo>
                    <a:lnTo>
                      <a:pt x="1021" y="140"/>
                    </a:lnTo>
                    <a:lnTo>
                      <a:pt x="1021" y="140"/>
                    </a:lnTo>
                    <a:lnTo>
                      <a:pt x="1025" y="140"/>
                    </a:lnTo>
                    <a:lnTo>
                      <a:pt x="1025" y="140"/>
                    </a:lnTo>
                    <a:lnTo>
                      <a:pt x="1025" y="140"/>
                    </a:lnTo>
                    <a:lnTo>
                      <a:pt x="1025" y="140"/>
                    </a:lnTo>
                    <a:lnTo>
                      <a:pt x="1025" y="140"/>
                    </a:lnTo>
                    <a:lnTo>
                      <a:pt x="1025" y="140"/>
                    </a:lnTo>
                    <a:lnTo>
                      <a:pt x="1016" y="140"/>
                    </a:lnTo>
                    <a:lnTo>
                      <a:pt x="1016" y="140"/>
                    </a:lnTo>
                    <a:lnTo>
                      <a:pt x="1016" y="140"/>
                    </a:lnTo>
                    <a:lnTo>
                      <a:pt x="1016" y="140"/>
                    </a:lnTo>
                    <a:lnTo>
                      <a:pt x="1016" y="140"/>
                    </a:lnTo>
                    <a:lnTo>
                      <a:pt x="1016" y="140"/>
                    </a:lnTo>
                    <a:lnTo>
                      <a:pt x="1016" y="140"/>
                    </a:lnTo>
                    <a:lnTo>
                      <a:pt x="1016" y="140"/>
                    </a:lnTo>
                    <a:lnTo>
                      <a:pt x="1016" y="140"/>
                    </a:lnTo>
                    <a:lnTo>
                      <a:pt x="1012" y="145"/>
                    </a:lnTo>
                    <a:lnTo>
                      <a:pt x="1012" y="145"/>
                    </a:lnTo>
                    <a:lnTo>
                      <a:pt x="1012" y="145"/>
                    </a:lnTo>
                    <a:lnTo>
                      <a:pt x="1012" y="145"/>
                    </a:lnTo>
                    <a:lnTo>
                      <a:pt x="1002" y="145"/>
                    </a:lnTo>
                    <a:lnTo>
                      <a:pt x="998" y="145"/>
                    </a:lnTo>
                    <a:lnTo>
                      <a:pt x="993" y="145"/>
                    </a:lnTo>
                    <a:lnTo>
                      <a:pt x="993" y="145"/>
                    </a:lnTo>
                    <a:lnTo>
                      <a:pt x="993" y="145"/>
                    </a:lnTo>
                    <a:lnTo>
                      <a:pt x="989" y="145"/>
                    </a:lnTo>
                    <a:lnTo>
                      <a:pt x="989" y="145"/>
                    </a:lnTo>
                    <a:lnTo>
                      <a:pt x="984" y="145"/>
                    </a:lnTo>
                    <a:lnTo>
                      <a:pt x="984" y="145"/>
                    </a:lnTo>
                    <a:lnTo>
                      <a:pt x="984" y="145"/>
                    </a:lnTo>
                    <a:lnTo>
                      <a:pt x="984" y="145"/>
                    </a:lnTo>
                    <a:lnTo>
                      <a:pt x="984" y="145"/>
                    </a:lnTo>
                    <a:lnTo>
                      <a:pt x="984" y="140"/>
                    </a:lnTo>
                    <a:lnTo>
                      <a:pt x="984" y="140"/>
                    </a:lnTo>
                    <a:lnTo>
                      <a:pt x="984" y="140"/>
                    </a:lnTo>
                    <a:lnTo>
                      <a:pt x="989" y="140"/>
                    </a:lnTo>
                    <a:lnTo>
                      <a:pt x="984" y="140"/>
                    </a:lnTo>
                    <a:lnTo>
                      <a:pt x="984" y="140"/>
                    </a:lnTo>
                    <a:lnTo>
                      <a:pt x="984" y="140"/>
                    </a:lnTo>
                    <a:lnTo>
                      <a:pt x="984" y="136"/>
                    </a:lnTo>
                    <a:lnTo>
                      <a:pt x="984" y="136"/>
                    </a:lnTo>
                    <a:lnTo>
                      <a:pt x="984" y="140"/>
                    </a:lnTo>
                    <a:lnTo>
                      <a:pt x="984" y="140"/>
                    </a:lnTo>
                    <a:lnTo>
                      <a:pt x="984" y="140"/>
                    </a:lnTo>
                    <a:lnTo>
                      <a:pt x="984" y="140"/>
                    </a:lnTo>
                    <a:lnTo>
                      <a:pt x="980" y="140"/>
                    </a:lnTo>
                    <a:lnTo>
                      <a:pt x="980" y="140"/>
                    </a:lnTo>
                    <a:lnTo>
                      <a:pt x="980" y="145"/>
                    </a:lnTo>
                    <a:lnTo>
                      <a:pt x="975" y="145"/>
                    </a:lnTo>
                    <a:lnTo>
                      <a:pt x="975" y="145"/>
                    </a:lnTo>
                    <a:lnTo>
                      <a:pt x="971" y="145"/>
                    </a:lnTo>
                    <a:lnTo>
                      <a:pt x="966" y="145"/>
                    </a:lnTo>
                    <a:lnTo>
                      <a:pt x="966" y="145"/>
                    </a:lnTo>
                    <a:lnTo>
                      <a:pt x="966" y="145"/>
                    </a:lnTo>
                    <a:lnTo>
                      <a:pt x="966" y="145"/>
                    </a:lnTo>
                    <a:lnTo>
                      <a:pt x="962" y="140"/>
                    </a:lnTo>
                    <a:lnTo>
                      <a:pt x="962" y="140"/>
                    </a:lnTo>
                    <a:lnTo>
                      <a:pt x="962" y="145"/>
                    </a:lnTo>
                    <a:lnTo>
                      <a:pt x="962" y="145"/>
                    </a:lnTo>
                    <a:lnTo>
                      <a:pt x="962" y="145"/>
                    </a:lnTo>
                    <a:lnTo>
                      <a:pt x="962" y="145"/>
                    </a:lnTo>
                    <a:lnTo>
                      <a:pt x="962" y="140"/>
                    </a:lnTo>
                    <a:lnTo>
                      <a:pt x="957" y="140"/>
                    </a:lnTo>
                    <a:lnTo>
                      <a:pt x="957" y="140"/>
                    </a:lnTo>
                    <a:lnTo>
                      <a:pt x="957" y="145"/>
                    </a:lnTo>
                    <a:lnTo>
                      <a:pt x="957" y="145"/>
                    </a:lnTo>
                    <a:lnTo>
                      <a:pt x="953" y="145"/>
                    </a:lnTo>
                    <a:lnTo>
                      <a:pt x="953" y="145"/>
                    </a:lnTo>
                    <a:lnTo>
                      <a:pt x="953" y="140"/>
                    </a:lnTo>
                    <a:lnTo>
                      <a:pt x="953" y="140"/>
                    </a:lnTo>
                    <a:lnTo>
                      <a:pt x="948" y="145"/>
                    </a:lnTo>
                    <a:lnTo>
                      <a:pt x="948" y="140"/>
                    </a:lnTo>
                    <a:lnTo>
                      <a:pt x="948" y="140"/>
                    </a:lnTo>
                    <a:lnTo>
                      <a:pt x="944" y="145"/>
                    </a:lnTo>
                    <a:lnTo>
                      <a:pt x="944" y="145"/>
                    </a:lnTo>
                    <a:lnTo>
                      <a:pt x="944" y="145"/>
                    </a:lnTo>
                    <a:lnTo>
                      <a:pt x="939" y="140"/>
                    </a:lnTo>
                    <a:lnTo>
                      <a:pt x="935" y="140"/>
                    </a:lnTo>
                    <a:lnTo>
                      <a:pt x="930" y="140"/>
                    </a:lnTo>
                    <a:lnTo>
                      <a:pt x="930" y="140"/>
                    </a:lnTo>
                    <a:lnTo>
                      <a:pt x="930" y="140"/>
                    </a:lnTo>
                    <a:lnTo>
                      <a:pt x="930" y="140"/>
                    </a:lnTo>
                    <a:lnTo>
                      <a:pt x="930" y="140"/>
                    </a:lnTo>
                    <a:lnTo>
                      <a:pt x="930" y="140"/>
                    </a:lnTo>
                    <a:lnTo>
                      <a:pt x="930" y="140"/>
                    </a:lnTo>
                    <a:lnTo>
                      <a:pt x="935" y="136"/>
                    </a:lnTo>
                    <a:lnTo>
                      <a:pt x="935" y="136"/>
                    </a:lnTo>
                    <a:lnTo>
                      <a:pt x="935" y="136"/>
                    </a:lnTo>
                    <a:lnTo>
                      <a:pt x="935" y="136"/>
                    </a:lnTo>
                    <a:lnTo>
                      <a:pt x="935" y="136"/>
                    </a:lnTo>
                    <a:lnTo>
                      <a:pt x="930" y="136"/>
                    </a:lnTo>
                    <a:lnTo>
                      <a:pt x="930" y="136"/>
                    </a:lnTo>
                    <a:lnTo>
                      <a:pt x="930" y="136"/>
                    </a:lnTo>
                    <a:lnTo>
                      <a:pt x="930" y="136"/>
                    </a:lnTo>
                    <a:lnTo>
                      <a:pt x="930" y="136"/>
                    </a:lnTo>
                    <a:lnTo>
                      <a:pt x="930" y="136"/>
                    </a:lnTo>
                    <a:lnTo>
                      <a:pt x="930" y="136"/>
                    </a:lnTo>
                    <a:lnTo>
                      <a:pt x="930" y="136"/>
                    </a:lnTo>
                    <a:lnTo>
                      <a:pt x="926" y="136"/>
                    </a:lnTo>
                    <a:lnTo>
                      <a:pt x="926" y="136"/>
                    </a:lnTo>
                    <a:lnTo>
                      <a:pt x="926" y="136"/>
                    </a:lnTo>
                    <a:lnTo>
                      <a:pt x="926" y="136"/>
                    </a:lnTo>
                    <a:lnTo>
                      <a:pt x="926" y="136"/>
                    </a:lnTo>
                    <a:lnTo>
                      <a:pt x="926" y="136"/>
                    </a:lnTo>
                    <a:lnTo>
                      <a:pt x="926" y="140"/>
                    </a:lnTo>
                    <a:lnTo>
                      <a:pt x="921" y="140"/>
                    </a:lnTo>
                    <a:lnTo>
                      <a:pt x="921" y="140"/>
                    </a:lnTo>
                    <a:lnTo>
                      <a:pt x="917" y="140"/>
                    </a:lnTo>
                    <a:lnTo>
                      <a:pt x="917" y="140"/>
                    </a:lnTo>
                    <a:lnTo>
                      <a:pt x="912" y="140"/>
                    </a:lnTo>
                    <a:lnTo>
                      <a:pt x="912" y="140"/>
                    </a:lnTo>
                    <a:lnTo>
                      <a:pt x="912" y="136"/>
                    </a:lnTo>
                    <a:lnTo>
                      <a:pt x="908" y="136"/>
                    </a:lnTo>
                    <a:lnTo>
                      <a:pt x="908" y="136"/>
                    </a:lnTo>
                    <a:lnTo>
                      <a:pt x="908" y="136"/>
                    </a:lnTo>
                    <a:lnTo>
                      <a:pt x="912" y="136"/>
                    </a:lnTo>
                    <a:lnTo>
                      <a:pt x="912" y="136"/>
                    </a:lnTo>
                    <a:lnTo>
                      <a:pt x="908" y="136"/>
                    </a:lnTo>
                    <a:lnTo>
                      <a:pt x="908" y="136"/>
                    </a:lnTo>
                    <a:lnTo>
                      <a:pt x="903" y="136"/>
                    </a:lnTo>
                    <a:lnTo>
                      <a:pt x="903" y="136"/>
                    </a:lnTo>
                    <a:lnTo>
                      <a:pt x="903" y="136"/>
                    </a:lnTo>
                    <a:lnTo>
                      <a:pt x="903" y="136"/>
                    </a:lnTo>
                    <a:lnTo>
                      <a:pt x="903" y="136"/>
                    </a:lnTo>
                    <a:lnTo>
                      <a:pt x="903" y="136"/>
                    </a:lnTo>
                    <a:lnTo>
                      <a:pt x="899" y="136"/>
                    </a:lnTo>
                    <a:lnTo>
                      <a:pt x="899" y="136"/>
                    </a:lnTo>
                    <a:lnTo>
                      <a:pt x="903" y="131"/>
                    </a:lnTo>
                    <a:lnTo>
                      <a:pt x="903" y="131"/>
                    </a:lnTo>
                    <a:lnTo>
                      <a:pt x="903" y="127"/>
                    </a:lnTo>
                    <a:lnTo>
                      <a:pt x="908" y="127"/>
                    </a:lnTo>
                    <a:lnTo>
                      <a:pt x="908" y="127"/>
                    </a:lnTo>
                    <a:lnTo>
                      <a:pt x="908" y="127"/>
                    </a:lnTo>
                    <a:lnTo>
                      <a:pt x="908" y="127"/>
                    </a:lnTo>
                    <a:lnTo>
                      <a:pt x="908" y="127"/>
                    </a:lnTo>
                    <a:lnTo>
                      <a:pt x="908" y="127"/>
                    </a:lnTo>
                    <a:lnTo>
                      <a:pt x="908" y="122"/>
                    </a:lnTo>
                    <a:lnTo>
                      <a:pt x="908" y="122"/>
                    </a:lnTo>
                    <a:lnTo>
                      <a:pt x="908" y="122"/>
                    </a:lnTo>
                    <a:lnTo>
                      <a:pt x="912" y="122"/>
                    </a:lnTo>
                    <a:lnTo>
                      <a:pt x="917" y="118"/>
                    </a:lnTo>
                    <a:lnTo>
                      <a:pt x="917" y="118"/>
                    </a:lnTo>
                    <a:lnTo>
                      <a:pt x="917" y="118"/>
                    </a:lnTo>
                    <a:lnTo>
                      <a:pt x="917" y="118"/>
                    </a:lnTo>
                    <a:lnTo>
                      <a:pt x="921" y="118"/>
                    </a:lnTo>
                    <a:lnTo>
                      <a:pt x="921" y="118"/>
                    </a:lnTo>
                    <a:lnTo>
                      <a:pt x="921" y="113"/>
                    </a:lnTo>
                    <a:lnTo>
                      <a:pt x="921" y="113"/>
                    </a:lnTo>
                    <a:lnTo>
                      <a:pt x="921" y="109"/>
                    </a:lnTo>
                    <a:lnTo>
                      <a:pt x="921" y="109"/>
                    </a:lnTo>
                    <a:lnTo>
                      <a:pt x="921" y="104"/>
                    </a:lnTo>
                    <a:lnTo>
                      <a:pt x="921" y="104"/>
                    </a:lnTo>
                    <a:lnTo>
                      <a:pt x="921" y="104"/>
                    </a:lnTo>
                    <a:lnTo>
                      <a:pt x="917" y="109"/>
                    </a:lnTo>
                    <a:lnTo>
                      <a:pt x="917" y="109"/>
                    </a:lnTo>
                    <a:lnTo>
                      <a:pt x="917" y="109"/>
                    </a:lnTo>
                    <a:lnTo>
                      <a:pt x="912" y="109"/>
                    </a:lnTo>
                    <a:lnTo>
                      <a:pt x="908" y="109"/>
                    </a:lnTo>
                    <a:lnTo>
                      <a:pt x="908" y="104"/>
                    </a:lnTo>
                    <a:lnTo>
                      <a:pt x="908" y="104"/>
                    </a:lnTo>
                    <a:lnTo>
                      <a:pt x="903" y="109"/>
                    </a:lnTo>
                    <a:lnTo>
                      <a:pt x="899" y="104"/>
                    </a:lnTo>
                    <a:lnTo>
                      <a:pt x="899" y="104"/>
                    </a:lnTo>
                    <a:lnTo>
                      <a:pt x="899" y="104"/>
                    </a:lnTo>
                    <a:lnTo>
                      <a:pt x="899" y="104"/>
                    </a:lnTo>
                    <a:lnTo>
                      <a:pt x="899" y="104"/>
                    </a:lnTo>
                    <a:lnTo>
                      <a:pt x="899" y="100"/>
                    </a:lnTo>
                    <a:lnTo>
                      <a:pt x="903" y="100"/>
                    </a:lnTo>
                    <a:lnTo>
                      <a:pt x="903" y="100"/>
                    </a:lnTo>
                    <a:lnTo>
                      <a:pt x="903" y="100"/>
                    </a:lnTo>
                    <a:lnTo>
                      <a:pt x="903" y="100"/>
                    </a:lnTo>
                    <a:lnTo>
                      <a:pt x="899" y="100"/>
                    </a:lnTo>
                    <a:lnTo>
                      <a:pt x="899" y="100"/>
                    </a:lnTo>
                    <a:lnTo>
                      <a:pt x="894" y="95"/>
                    </a:lnTo>
                    <a:lnTo>
                      <a:pt x="894" y="95"/>
                    </a:lnTo>
                    <a:lnTo>
                      <a:pt x="894" y="95"/>
                    </a:lnTo>
                    <a:lnTo>
                      <a:pt x="894" y="95"/>
                    </a:lnTo>
                    <a:lnTo>
                      <a:pt x="899" y="95"/>
                    </a:lnTo>
                    <a:lnTo>
                      <a:pt x="899" y="95"/>
                    </a:lnTo>
                    <a:lnTo>
                      <a:pt x="899" y="95"/>
                    </a:lnTo>
                    <a:lnTo>
                      <a:pt x="899" y="95"/>
                    </a:lnTo>
                    <a:lnTo>
                      <a:pt x="903" y="95"/>
                    </a:lnTo>
                    <a:lnTo>
                      <a:pt x="903" y="95"/>
                    </a:lnTo>
                    <a:lnTo>
                      <a:pt x="899" y="95"/>
                    </a:lnTo>
                    <a:lnTo>
                      <a:pt x="899" y="95"/>
                    </a:lnTo>
                    <a:lnTo>
                      <a:pt x="899" y="95"/>
                    </a:lnTo>
                    <a:lnTo>
                      <a:pt x="903" y="95"/>
                    </a:lnTo>
                    <a:lnTo>
                      <a:pt x="903" y="95"/>
                    </a:lnTo>
                    <a:lnTo>
                      <a:pt x="903" y="95"/>
                    </a:lnTo>
                    <a:lnTo>
                      <a:pt x="903" y="95"/>
                    </a:lnTo>
                    <a:lnTo>
                      <a:pt x="908" y="95"/>
                    </a:lnTo>
                    <a:lnTo>
                      <a:pt x="912" y="90"/>
                    </a:lnTo>
                    <a:lnTo>
                      <a:pt x="912" y="90"/>
                    </a:lnTo>
                    <a:lnTo>
                      <a:pt x="912" y="90"/>
                    </a:lnTo>
                    <a:lnTo>
                      <a:pt x="917" y="95"/>
                    </a:lnTo>
                    <a:lnTo>
                      <a:pt x="921" y="95"/>
                    </a:lnTo>
                    <a:lnTo>
                      <a:pt x="921" y="95"/>
                    </a:lnTo>
                    <a:moveTo>
                      <a:pt x="745" y="72"/>
                    </a:moveTo>
                    <a:lnTo>
                      <a:pt x="745" y="72"/>
                    </a:lnTo>
                    <a:lnTo>
                      <a:pt x="745" y="72"/>
                    </a:lnTo>
                    <a:lnTo>
                      <a:pt x="740" y="72"/>
                    </a:lnTo>
                    <a:lnTo>
                      <a:pt x="740" y="72"/>
                    </a:lnTo>
                    <a:lnTo>
                      <a:pt x="740" y="72"/>
                    </a:lnTo>
                    <a:lnTo>
                      <a:pt x="731" y="77"/>
                    </a:lnTo>
                    <a:lnTo>
                      <a:pt x="731" y="77"/>
                    </a:lnTo>
                    <a:lnTo>
                      <a:pt x="731" y="77"/>
                    </a:lnTo>
                    <a:lnTo>
                      <a:pt x="731" y="77"/>
                    </a:lnTo>
                    <a:lnTo>
                      <a:pt x="731" y="81"/>
                    </a:lnTo>
                    <a:lnTo>
                      <a:pt x="731" y="81"/>
                    </a:lnTo>
                    <a:lnTo>
                      <a:pt x="727" y="81"/>
                    </a:lnTo>
                    <a:lnTo>
                      <a:pt x="727" y="81"/>
                    </a:lnTo>
                    <a:lnTo>
                      <a:pt x="727" y="81"/>
                    </a:lnTo>
                    <a:lnTo>
                      <a:pt x="727" y="81"/>
                    </a:lnTo>
                    <a:lnTo>
                      <a:pt x="722" y="81"/>
                    </a:lnTo>
                    <a:lnTo>
                      <a:pt x="722" y="81"/>
                    </a:lnTo>
                    <a:lnTo>
                      <a:pt x="722" y="81"/>
                    </a:lnTo>
                    <a:lnTo>
                      <a:pt x="722" y="81"/>
                    </a:lnTo>
                    <a:lnTo>
                      <a:pt x="722" y="81"/>
                    </a:lnTo>
                    <a:lnTo>
                      <a:pt x="722" y="86"/>
                    </a:lnTo>
                    <a:lnTo>
                      <a:pt x="718" y="86"/>
                    </a:lnTo>
                    <a:lnTo>
                      <a:pt x="713" y="86"/>
                    </a:lnTo>
                    <a:lnTo>
                      <a:pt x="709" y="86"/>
                    </a:lnTo>
                    <a:lnTo>
                      <a:pt x="709" y="86"/>
                    </a:lnTo>
                    <a:lnTo>
                      <a:pt x="709" y="86"/>
                    </a:lnTo>
                    <a:lnTo>
                      <a:pt x="704" y="86"/>
                    </a:lnTo>
                    <a:lnTo>
                      <a:pt x="704" y="86"/>
                    </a:lnTo>
                    <a:lnTo>
                      <a:pt x="704" y="90"/>
                    </a:lnTo>
                    <a:lnTo>
                      <a:pt x="700" y="90"/>
                    </a:lnTo>
                    <a:lnTo>
                      <a:pt x="700" y="90"/>
                    </a:lnTo>
                    <a:lnTo>
                      <a:pt x="700" y="90"/>
                    </a:lnTo>
                    <a:lnTo>
                      <a:pt x="700" y="90"/>
                    </a:lnTo>
                    <a:lnTo>
                      <a:pt x="695" y="86"/>
                    </a:lnTo>
                    <a:lnTo>
                      <a:pt x="695" y="86"/>
                    </a:lnTo>
                    <a:lnTo>
                      <a:pt x="695" y="86"/>
                    </a:lnTo>
                    <a:lnTo>
                      <a:pt x="700" y="86"/>
                    </a:lnTo>
                    <a:lnTo>
                      <a:pt x="700" y="86"/>
                    </a:lnTo>
                    <a:lnTo>
                      <a:pt x="700" y="86"/>
                    </a:lnTo>
                    <a:lnTo>
                      <a:pt x="704" y="81"/>
                    </a:lnTo>
                    <a:lnTo>
                      <a:pt x="709" y="81"/>
                    </a:lnTo>
                    <a:lnTo>
                      <a:pt x="709" y="81"/>
                    </a:lnTo>
                    <a:lnTo>
                      <a:pt x="709" y="81"/>
                    </a:lnTo>
                    <a:lnTo>
                      <a:pt x="709" y="81"/>
                    </a:lnTo>
                    <a:lnTo>
                      <a:pt x="704" y="81"/>
                    </a:lnTo>
                    <a:lnTo>
                      <a:pt x="704" y="81"/>
                    </a:lnTo>
                    <a:lnTo>
                      <a:pt x="704" y="81"/>
                    </a:lnTo>
                    <a:lnTo>
                      <a:pt x="700" y="81"/>
                    </a:lnTo>
                    <a:lnTo>
                      <a:pt x="700" y="81"/>
                    </a:lnTo>
                    <a:lnTo>
                      <a:pt x="700" y="81"/>
                    </a:lnTo>
                    <a:lnTo>
                      <a:pt x="695" y="86"/>
                    </a:lnTo>
                    <a:lnTo>
                      <a:pt x="695" y="86"/>
                    </a:lnTo>
                    <a:lnTo>
                      <a:pt x="695" y="86"/>
                    </a:lnTo>
                    <a:lnTo>
                      <a:pt x="691" y="86"/>
                    </a:lnTo>
                    <a:lnTo>
                      <a:pt x="691" y="86"/>
                    </a:lnTo>
                    <a:lnTo>
                      <a:pt x="691" y="86"/>
                    </a:lnTo>
                    <a:lnTo>
                      <a:pt x="691" y="86"/>
                    </a:lnTo>
                    <a:lnTo>
                      <a:pt x="691" y="86"/>
                    </a:lnTo>
                    <a:lnTo>
                      <a:pt x="691" y="86"/>
                    </a:lnTo>
                    <a:lnTo>
                      <a:pt x="686" y="86"/>
                    </a:lnTo>
                    <a:lnTo>
                      <a:pt x="686" y="86"/>
                    </a:lnTo>
                    <a:lnTo>
                      <a:pt x="682" y="90"/>
                    </a:lnTo>
                    <a:lnTo>
                      <a:pt x="682" y="90"/>
                    </a:lnTo>
                    <a:lnTo>
                      <a:pt x="682" y="90"/>
                    </a:lnTo>
                    <a:lnTo>
                      <a:pt x="677" y="90"/>
                    </a:lnTo>
                    <a:lnTo>
                      <a:pt x="677" y="90"/>
                    </a:lnTo>
                    <a:lnTo>
                      <a:pt x="682" y="90"/>
                    </a:lnTo>
                    <a:lnTo>
                      <a:pt x="682" y="86"/>
                    </a:lnTo>
                    <a:lnTo>
                      <a:pt x="682" y="86"/>
                    </a:lnTo>
                    <a:lnTo>
                      <a:pt x="682" y="86"/>
                    </a:lnTo>
                    <a:lnTo>
                      <a:pt x="682" y="86"/>
                    </a:lnTo>
                    <a:lnTo>
                      <a:pt x="677" y="86"/>
                    </a:lnTo>
                    <a:lnTo>
                      <a:pt x="677" y="86"/>
                    </a:lnTo>
                    <a:lnTo>
                      <a:pt x="677" y="90"/>
                    </a:lnTo>
                    <a:lnTo>
                      <a:pt x="677" y="90"/>
                    </a:lnTo>
                    <a:lnTo>
                      <a:pt x="673" y="90"/>
                    </a:lnTo>
                    <a:lnTo>
                      <a:pt x="673" y="90"/>
                    </a:lnTo>
                    <a:lnTo>
                      <a:pt x="673" y="90"/>
                    </a:lnTo>
                    <a:lnTo>
                      <a:pt x="673" y="90"/>
                    </a:lnTo>
                    <a:lnTo>
                      <a:pt x="673" y="90"/>
                    </a:lnTo>
                    <a:lnTo>
                      <a:pt x="673" y="90"/>
                    </a:lnTo>
                    <a:lnTo>
                      <a:pt x="673" y="90"/>
                    </a:lnTo>
                    <a:lnTo>
                      <a:pt x="668" y="90"/>
                    </a:lnTo>
                    <a:lnTo>
                      <a:pt x="668" y="95"/>
                    </a:lnTo>
                    <a:lnTo>
                      <a:pt x="664" y="95"/>
                    </a:lnTo>
                    <a:lnTo>
                      <a:pt x="664" y="95"/>
                    </a:lnTo>
                    <a:lnTo>
                      <a:pt x="659" y="95"/>
                    </a:lnTo>
                    <a:lnTo>
                      <a:pt x="659" y="95"/>
                    </a:lnTo>
                    <a:lnTo>
                      <a:pt x="659" y="95"/>
                    </a:lnTo>
                    <a:lnTo>
                      <a:pt x="664" y="90"/>
                    </a:lnTo>
                    <a:lnTo>
                      <a:pt x="664" y="90"/>
                    </a:lnTo>
                    <a:lnTo>
                      <a:pt x="664" y="90"/>
                    </a:lnTo>
                    <a:lnTo>
                      <a:pt x="664" y="90"/>
                    </a:lnTo>
                    <a:lnTo>
                      <a:pt x="668" y="86"/>
                    </a:lnTo>
                    <a:lnTo>
                      <a:pt x="668" y="86"/>
                    </a:lnTo>
                    <a:lnTo>
                      <a:pt x="668" y="86"/>
                    </a:lnTo>
                    <a:lnTo>
                      <a:pt x="664" y="86"/>
                    </a:lnTo>
                    <a:lnTo>
                      <a:pt x="659" y="90"/>
                    </a:lnTo>
                    <a:lnTo>
                      <a:pt x="659" y="90"/>
                    </a:lnTo>
                    <a:lnTo>
                      <a:pt x="655" y="90"/>
                    </a:lnTo>
                    <a:lnTo>
                      <a:pt x="655" y="90"/>
                    </a:lnTo>
                    <a:lnTo>
                      <a:pt x="655" y="90"/>
                    </a:lnTo>
                    <a:lnTo>
                      <a:pt x="655" y="90"/>
                    </a:lnTo>
                    <a:lnTo>
                      <a:pt x="650" y="90"/>
                    </a:lnTo>
                    <a:lnTo>
                      <a:pt x="646" y="90"/>
                    </a:lnTo>
                    <a:lnTo>
                      <a:pt x="646" y="90"/>
                    </a:lnTo>
                    <a:lnTo>
                      <a:pt x="646" y="90"/>
                    </a:lnTo>
                    <a:lnTo>
                      <a:pt x="646" y="90"/>
                    </a:lnTo>
                    <a:lnTo>
                      <a:pt x="646" y="90"/>
                    </a:lnTo>
                    <a:lnTo>
                      <a:pt x="646" y="90"/>
                    </a:lnTo>
                    <a:lnTo>
                      <a:pt x="646" y="90"/>
                    </a:lnTo>
                    <a:lnTo>
                      <a:pt x="650" y="86"/>
                    </a:lnTo>
                    <a:lnTo>
                      <a:pt x="650" y="86"/>
                    </a:lnTo>
                    <a:lnTo>
                      <a:pt x="650" y="86"/>
                    </a:lnTo>
                    <a:lnTo>
                      <a:pt x="650" y="86"/>
                    </a:lnTo>
                    <a:lnTo>
                      <a:pt x="650" y="86"/>
                    </a:lnTo>
                    <a:lnTo>
                      <a:pt x="650" y="86"/>
                    </a:lnTo>
                    <a:lnTo>
                      <a:pt x="650" y="86"/>
                    </a:lnTo>
                    <a:lnTo>
                      <a:pt x="650" y="86"/>
                    </a:lnTo>
                    <a:lnTo>
                      <a:pt x="646" y="86"/>
                    </a:lnTo>
                    <a:lnTo>
                      <a:pt x="646" y="86"/>
                    </a:lnTo>
                    <a:lnTo>
                      <a:pt x="650" y="86"/>
                    </a:lnTo>
                    <a:lnTo>
                      <a:pt x="655" y="81"/>
                    </a:lnTo>
                    <a:lnTo>
                      <a:pt x="659" y="81"/>
                    </a:lnTo>
                    <a:lnTo>
                      <a:pt x="659" y="81"/>
                    </a:lnTo>
                    <a:lnTo>
                      <a:pt x="668" y="81"/>
                    </a:lnTo>
                    <a:lnTo>
                      <a:pt x="668" y="81"/>
                    </a:lnTo>
                    <a:lnTo>
                      <a:pt x="673" y="81"/>
                    </a:lnTo>
                    <a:lnTo>
                      <a:pt x="677" y="81"/>
                    </a:lnTo>
                    <a:lnTo>
                      <a:pt x="677" y="81"/>
                    </a:lnTo>
                    <a:lnTo>
                      <a:pt x="686" y="77"/>
                    </a:lnTo>
                    <a:lnTo>
                      <a:pt x="686" y="77"/>
                    </a:lnTo>
                    <a:lnTo>
                      <a:pt x="691" y="77"/>
                    </a:lnTo>
                    <a:lnTo>
                      <a:pt x="691" y="77"/>
                    </a:lnTo>
                    <a:lnTo>
                      <a:pt x="691" y="77"/>
                    </a:lnTo>
                    <a:lnTo>
                      <a:pt x="700" y="72"/>
                    </a:lnTo>
                    <a:lnTo>
                      <a:pt x="704" y="72"/>
                    </a:lnTo>
                    <a:lnTo>
                      <a:pt x="709" y="72"/>
                    </a:lnTo>
                    <a:lnTo>
                      <a:pt x="709" y="72"/>
                    </a:lnTo>
                    <a:lnTo>
                      <a:pt x="713" y="72"/>
                    </a:lnTo>
                    <a:lnTo>
                      <a:pt x="722" y="72"/>
                    </a:lnTo>
                    <a:lnTo>
                      <a:pt x="727" y="72"/>
                    </a:lnTo>
                    <a:lnTo>
                      <a:pt x="727" y="72"/>
                    </a:lnTo>
                    <a:lnTo>
                      <a:pt x="727" y="72"/>
                    </a:lnTo>
                    <a:lnTo>
                      <a:pt x="727" y="72"/>
                    </a:lnTo>
                    <a:lnTo>
                      <a:pt x="731" y="72"/>
                    </a:lnTo>
                    <a:lnTo>
                      <a:pt x="731" y="72"/>
                    </a:lnTo>
                    <a:lnTo>
                      <a:pt x="731" y="72"/>
                    </a:lnTo>
                    <a:lnTo>
                      <a:pt x="731" y="72"/>
                    </a:lnTo>
                    <a:lnTo>
                      <a:pt x="731" y="72"/>
                    </a:lnTo>
                    <a:lnTo>
                      <a:pt x="731" y="72"/>
                    </a:lnTo>
                    <a:lnTo>
                      <a:pt x="731" y="72"/>
                    </a:lnTo>
                    <a:lnTo>
                      <a:pt x="731" y="72"/>
                    </a:lnTo>
                    <a:lnTo>
                      <a:pt x="736" y="68"/>
                    </a:lnTo>
                    <a:lnTo>
                      <a:pt x="736" y="68"/>
                    </a:lnTo>
                    <a:lnTo>
                      <a:pt x="740" y="68"/>
                    </a:lnTo>
                    <a:lnTo>
                      <a:pt x="740" y="68"/>
                    </a:lnTo>
                    <a:lnTo>
                      <a:pt x="740" y="72"/>
                    </a:lnTo>
                    <a:lnTo>
                      <a:pt x="740" y="72"/>
                    </a:lnTo>
                    <a:lnTo>
                      <a:pt x="745" y="72"/>
                    </a:lnTo>
                    <a:moveTo>
                      <a:pt x="971" y="90"/>
                    </a:moveTo>
                    <a:lnTo>
                      <a:pt x="971" y="90"/>
                    </a:lnTo>
                    <a:lnTo>
                      <a:pt x="966" y="95"/>
                    </a:lnTo>
                    <a:lnTo>
                      <a:pt x="966" y="95"/>
                    </a:lnTo>
                    <a:lnTo>
                      <a:pt x="962" y="90"/>
                    </a:lnTo>
                    <a:lnTo>
                      <a:pt x="962" y="90"/>
                    </a:lnTo>
                    <a:lnTo>
                      <a:pt x="962" y="90"/>
                    </a:lnTo>
                    <a:lnTo>
                      <a:pt x="966" y="86"/>
                    </a:lnTo>
                    <a:lnTo>
                      <a:pt x="966" y="86"/>
                    </a:lnTo>
                    <a:lnTo>
                      <a:pt x="966" y="86"/>
                    </a:lnTo>
                    <a:lnTo>
                      <a:pt x="966" y="86"/>
                    </a:lnTo>
                    <a:lnTo>
                      <a:pt x="971" y="86"/>
                    </a:lnTo>
                    <a:lnTo>
                      <a:pt x="971" y="86"/>
                    </a:lnTo>
                    <a:lnTo>
                      <a:pt x="971" y="86"/>
                    </a:lnTo>
                    <a:lnTo>
                      <a:pt x="975" y="86"/>
                    </a:lnTo>
                    <a:lnTo>
                      <a:pt x="975" y="86"/>
                    </a:lnTo>
                    <a:lnTo>
                      <a:pt x="975" y="90"/>
                    </a:lnTo>
                    <a:lnTo>
                      <a:pt x="975" y="90"/>
                    </a:lnTo>
                    <a:lnTo>
                      <a:pt x="975" y="90"/>
                    </a:lnTo>
                    <a:lnTo>
                      <a:pt x="975" y="90"/>
                    </a:lnTo>
                    <a:lnTo>
                      <a:pt x="975" y="90"/>
                    </a:lnTo>
                    <a:lnTo>
                      <a:pt x="975" y="90"/>
                    </a:lnTo>
                    <a:lnTo>
                      <a:pt x="971" y="90"/>
                    </a:lnTo>
                    <a:moveTo>
                      <a:pt x="835" y="86"/>
                    </a:moveTo>
                    <a:lnTo>
                      <a:pt x="835" y="86"/>
                    </a:lnTo>
                    <a:lnTo>
                      <a:pt x="835" y="86"/>
                    </a:lnTo>
                    <a:lnTo>
                      <a:pt x="831" y="86"/>
                    </a:lnTo>
                    <a:lnTo>
                      <a:pt x="831" y="86"/>
                    </a:lnTo>
                    <a:lnTo>
                      <a:pt x="831" y="81"/>
                    </a:lnTo>
                    <a:lnTo>
                      <a:pt x="831" y="81"/>
                    </a:lnTo>
                    <a:lnTo>
                      <a:pt x="831" y="77"/>
                    </a:lnTo>
                    <a:lnTo>
                      <a:pt x="835" y="77"/>
                    </a:lnTo>
                    <a:lnTo>
                      <a:pt x="835" y="77"/>
                    </a:lnTo>
                    <a:lnTo>
                      <a:pt x="835" y="77"/>
                    </a:lnTo>
                    <a:lnTo>
                      <a:pt x="835" y="72"/>
                    </a:lnTo>
                    <a:lnTo>
                      <a:pt x="835" y="72"/>
                    </a:lnTo>
                    <a:lnTo>
                      <a:pt x="840" y="72"/>
                    </a:lnTo>
                    <a:lnTo>
                      <a:pt x="840" y="72"/>
                    </a:lnTo>
                    <a:lnTo>
                      <a:pt x="840" y="77"/>
                    </a:lnTo>
                    <a:lnTo>
                      <a:pt x="840" y="77"/>
                    </a:lnTo>
                    <a:lnTo>
                      <a:pt x="840" y="77"/>
                    </a:lnTo>
                    <a:lnTo>
                      <a:pt x="840" y="77"/>
                    </a:lnTo>
                    <a:lnTo>
                      <a:pt x="840" y="81"/>
                    </a:lnTo>
                    <a:lnTo>
                      <a:pt x="840" y="81"/>
                    </a:lnTo>
                    <a:lnTo>
                      <a:pt x="840" y="81"/>
                    </a:lnTo>
                    <a:lnTo>
                      <a:pt x="840" y="81"/>
                    </a:lnTo>
                    <a:lnTo>
                      <a:pt x="840" y="81"/>
                    </a:lnTo>
                    <a:lnTo>
                      <a:pt x="840" y="81"/>
                    </a:lnTo>
                    <a:lnTo>
                      <a:pt x="840" y="81"/>
                    </a:lnTo>
                    <a:lnTo>
                      <a:pt x="835" y="86"/>
                    </a:lnTo>
                    <a:lnTo>
                      <a:pt x="835" y="86"/>
                    </a:lnTo>
                    <a:moveTo>
                      <a:pt x="930" y="81"/>
                    </a:moveTo>
                    <a:lnTo>
                      <a:pt x="930" y="81"/>
                    </a:lnTo>
                    <a:lnTo>
                      <a:pt x="935" y="81"/>
                    </a:lnTo>
                    <a:lnTo>
                      <a:pt x="935" y="81"/>
                    </a:lnTo>
                    <a:lnTo>
                      <a:pt x="939" y="81"/>
                    </a:lnTo>
                    <a:lnTo>
                      <a:pt x="944" y="81"/>
                    </a:lnTo>
                    <a:lnTo>
                      <a:pt x="948" y="81"/>
                    </a:lnTo>
                    <a:lnTo>
                      <a:pt x="948" y="81"/>
                    </a:lnTo>
                    <a:lnTo>
                      <a:pt x="948" y="81"/>
                    </a:lnTo>
                    <a:lnTo>
                      <a:pt x="953" y="81"/>
                    </a:lnTo>
                    <a:lnTo>
                      <a:pt x="948" y="86"/>
                    </a:lnTo>
                    <a:lnTo>
                      <a:pt x="948" y="86"/>
                    </a:lnTo>
                    <a:lnTo>
                      <a:pt x="944" y="86"/>
                    </a:lnTo>
                    <a:lnTo>
                      <a:pt x="944" y="86"/>
                    </a:lnTo>
                    <a:lnTo>
                      <a:pt x="939" y="86"/>
                    </a:lnTo>
                    <a:lnTo>
                      <a:pt x="939" y="86"/>
                    </a:lnTo>
                    <a:lnTo>
                      <a:pt x="935" y="86"/>
                    </a:lnTo>
                    <a:lnTo>
                      <a:pt x="921" y="86"/>
                    </a:lnTo>
                    <a:lnTo>
                      <a:pt x="921" y="86"/>
                    </a:lnTo>
                    <a:lnTo>
                      <a:pt x="921" y="81"/>
                    </a:lnTo>
                    <a:lnTo>
                      <a:pt x="921" y="81"/>
                    </a:lnTo>
                    <a:lnTo>
                      <a:pt x="921" y="81"/>
                    </a:lnTo>
                    <a:lnTo>
                      <a:pt x="921" y="81"/>
                    </a:lnTo>
                    <a:lnTo>
                      <a:pt x="926" y="81"/>
                    </a:lnTo>
                    <a:lnTo>
                      <a:pt x="930" y="81"/>
                    </a:lnTo>
                    <a:lnTo>
                      <a:pt x="930" y="81"/>
                    </a:lnTo>
                    <a:moveTo>
                      <a:pt x="808" y="63"/>
                    </a:moveTo>
                    <a:lnTo>
                      <a:pt x="808" y="63"/>
                    </a:lnTo>
                    <a:lnTo>
                      <a:pt x="813" y="68"/>
                    </a:lnTo>
                    <a:lnTo>
                      <a:pt x="813" y="68"/>
                    </a:lnTo>
                    <a:lnTo>
                      <a:pt x="813" y="68"/>
                    </a:lnTo>
                    <a:lnTo>
                      <a:pt x="813" y="68"/>
                    </a:lnTo>
                    <a:lnTo>
                      <a:pt x="808" y="68"/>
                    </a:lnTo>
                    <a:lnTo>
                      <a:pt x="804" y="68"/>
                    </a:lnTo>
                    <a:lnTo>
                      <a:pt x="799" y="68"/>
                    </a:lnTo>
                    <a:lnTo>
                      <a:pt x="795" y="68"/>
                    </a:lnTo>
                    <a:lnTo>
                      <a:pt x="795" y="68"/>
                    </a:lnTo>
                    <a:lnTo>
                      <a:pt x="795" y="68"/>
                    </a:lnTo>
                    <a:lnTo>
                      <a:pt x="795" y="68"/>
                    </a:lnTo>
                    <a:lnTo>
                      <a:pt x="799" y="72"/>
                    </a:lnTo>
                    <a:lnTo>
                      <a:pt x="799" y="72"/>
                    </a:lnTo>
                    <a:lnTo>
                      <a:pt x="799" y="72"/>
                    </a:lnTo>
                    <a:lnTo>
                      <a:pt x="799" y="72"/>
                    </a:lnTo>
                    <a:lnTo>
                      <a:pt x="799" y="72"/>
                    </a:lnTo>
                    <a:lnTo>
                      <a:pt x="799" y="72"/>
                    </a:lnTo>
                    <a:lnTo>
                      <a:pt x="795" y="72"/>
                    </a:lnTo>
                    <a:lnTo>
                      <a:pt x="795" y="72"/>
                    </a:lnTo>
                    <a:lnTo>
                      <a:pt x="790" y="77"/>
                    </a:lnTo>
                    <a:lnTo>
                      <a:pt x="790" y="77"/>
                    </a:lnTo>
                    <a:lnTo>
                      <a:pt x="786" y="77"/>
                    </a:lnTo>
                    <a:lnTo>
                      <a:pt x="786" y="77"/>
                    </a:lnTo>
                    <a:lnTo>
                      <a:pt x="781" y="77"/>
                    </a:lnTo>
                    <a:lnTo>
                      <a:pt x="772" y="77"/>
                    </a:lnTo>
                    <a:lnTo>
                      <a:pt x="772" y="77"/>
                    </a:lnTo>
                    <a:lnTo>
                      <a:pt x="772" y="77"/>
                    </a:lnTo>
                    <a:lnTo>
                      <a:pt x="772" y="72"/>
                    </a:lnTo>
                    <a:lnTo>
                      <a:pt x="768" y="72"/>
                    </a:lnTo>
                    <a:lnTo>
                      <a:pt x="768" y="72"/>
                    </a:lnTo>
                    <a:lnTo>
                      <a:pt x="768" y="72"/>
                    </a:lnTo>
                    <a:lnTo>
                      <a:pt x="768" y="72"/>
                    </a:lnTo>
                    <a:lnTo>
                      <a:pt x="768" y="72"/>
                    </a:lnTo>
                    <a:lnTo>
                      <a:pt x="768" y="72"/>
                    </a:lnTo>
                    <a:lnTo>
                      <a:pt x="772" y="72"/>
                    </a:lnTo>
                    <a:lnTo>
                      <a:pt x="772" y="72"/>
                    </a:lnTo>
                    <a:lnTo>
                      <a:pt x="772" y="68"/>
                    </a:lnTo>
                    <a:lnTo>
                      <a:pt x="772" y="68"/>
                    </a:lnTo>
                    <a:lnTo>
                      <a:pt x="772" y="68"/>
                    </a:lnTo>
                    <a:lnTo>
                      <a:pt x="777" y="68"/>
                    </a:lnTo>
                    <a:lnTo>
                      <a:pt x="777" y="68"/>
                    </a:lnTo>
                    <a:lnTo>
                      <a:pt x="777" y="68"/>
                    </a:lnTo>
                    <a:lnTo>
                      <a:pt x="777" y="68"/>
                    </a:lnTo>
                    <a:lnTo>
                      <a:pt x="777" y="68"/>
                    </a:lnTo>
                    <a:lnTo>
                      <a:pt x="781" y="68"/>
                    </a:lnTo>
                    <a:lnTo>
                      <a:pt x="781" y="68"/>
                    </a:lnTo>
                    <a:lnTo>
                      <a:pt x="786" y="63"/>
                    </a:lnTo>
                    <a:lnTo>
                      <a:pt x="799" y="63"/>
                    </a:lnTo>
                    <a:lnTo>
                      <a:pt x="804" y="63"/>
                    </a:lnTo>
                    <a:lnTo>
                      <a:pt x="804" y="63"/>
                    </a:lnTo>
                    <a:lnTo>
                      <a:pt x="808" y="63"/>
                    </a:lnTo>
                    <a:moveTo>
                      <a:pt x="826" y="59"/>
                    </a:moveTo>
                    <a:lnTo>
                      <a:pt x="826" y="59"/>
                    </a:lnTo>
                    <a:lnTo>
                      <a:pt x="826" y="59"/>
                    </a:lnTo>
                    <a:lnTo>
                      <a:pt x="826" y="59"/>
                    </a:lnTo>
                    <a:lnTo>
                      <a:pt x="826" y="59"/>
                    </a:lnTo>
                    <a:lnTo>
                      <a:pt x="826" y="59"/>
                    </a:lnTo>
                    <a:lnTo>
                      <a:pt x="826" y="59"/>
                    </a:lnTo>
                    <a:lnTo>
                      <a:pt x="826" y="59"/>
                    </a:lnTo>
                    <a:lnTo>
                      <a:pt x="822" y="59"/>
                    </a:lnTo>
                    <a:lnTo>
                      <a:pt x="822" y="63"/>
                    </a:lnTo>
                    <a:lnTo>
                      <a:pt x="822" y="63"/>
                    </a:lnTo>
                    <a:lnTo>
                      <a:pt x="822" y="63"/>
                    </a:lnTo>
                    <a:lnTo>
                      <a:pt x="817" y="63"/>
                    </a:lnTo>
                    <a:lnTo>
                      <a:pt x="817" y="63"/>
                    </a:lnTo>
                    <a:lnTo>
                      <a:pt x="813" y="63"/>
                    </a:lnTo>
                    <a:lnTo>
                      <a:pt x="813" y="63"/>
                    </a:lnTo>
                    <a:lnTo>
                      <a:pt x="808" y="63"/>
                    </a:lnTo>
                    <a:lnTo>
                      <a:pt x="808" y="63"/>
                    </a:lnTo>
                    <a:lnTo>
                      <a:pt x="808" y="59"/>
                    </a:lnTo>
                    <a:lnTo>
                      <a:pt x="808" y="59"/>
                    </a:lnTo>
                    <a:lnTo>
                      <a:pt x="808" y="59"/>
                    </a:lnTo>
                    <a:lnTo>
                      <a:pt x="804" y="59"/>
                    </a:lnTo>
                    <a:lnTo>
                      <a:pt x="804" y="63"/>
                    </a:lnTo>
                    <a:lnTo>
                      <a:pt x="804" y="63"/>
                    </a:lnTo>
                    <a:lnTo>
                      <a:pt x="799" y="63"/>
                    </a:lnTo>
                    <a:lnTo>
                      <a:pt x="799" y="59"/>
                    </a:lnTo>
                    <a:lnTo>
                      <a:pt x="795" y="59"/>
                    </a:lnTo>
                    <a:lnTo>
                      <a:pt x="790" y="59"/>
                    </a:lnTo>
                    <a:lnTo>
                      <a:pt x="786" y="59"/>
                    </a:lnTo>
                    <a:lnTo>
                      <a:pt x="786" y="59"/>
                    </a:lnTo>
                    <a:lnTo>
                      <a:pt x="786" y="59"/>
                    </a:lnTo>
                    <a:lnTo>
                      <a:pt x="790" y="59"/>
                    </a:lnTo>
                    <a:lnTo>
                      <a:pt x="790" y="59"/>
                    </a:lnTo>
                    <a:lnTo>
                      <a:pt x="795" y="59"/>
                    </a:lnTo>
                    <a:lnTo>
                      <a:pt x="799" y="59"/>
                    </a:lnTo>
                    <a:lnTo>
                      <a:pt x="804" y="59"/>
                    </a:lnTo>
                    <a:lnTo>
                      <a:pt x="808" y="59"/>
                    </a:lnTo>
                    <a:lnTo>
                      <a:pt x="808" y="54"/>
                    </a:lnTo>
                    <a:lnTo>
                      <a:pt x="813" y="54"/>
                    </a:lnTo>
                    <a:lnTo>
                      <a:pt x="817" y="54"/>
                    </a:lnTo>
                    <a:lnTo>
                      <a:pt x="817" y="54"/>
                    </a:lnTo>
                    <a:lnTo>
                      <a:pt x="822" y="54"/>
                    </a:lnTo>
                    <a:lnTo>
                      <a:pt x="822" y="54"/>
                    </a:lnTo>
                    <a:lnTo>
                      <a:pt x="826" y="54"/>
                    </a:lnTo>
                    <a:lnTo>
                      <a:pt x="826" y="54"/>
                    </a:lnTo>
                    <a:lnTo>
                      <a:pt x="826" y="59"/>
                    </a:lnTo>
                    <a:moveTo>
                      <a:pt x="944" y="68"/>
                    </a:moveTo>
                    <a:lnTo>
                      <a:pt x="944" y="68"/>
                    </a:lnTo>
                    <a:lnTo>
                      <a:pt x="944" y="68"/>
                    </a:lnTo>
                    <a:lnTo>
                      <a:pt x="948" y="68"/>
                    </a:lnTo>
                    <a:lnTo>
                      <a:pt x="948" y="68"/>
                    </a:lnTo>
                    <a:lnTo>
                      <a:pt x="948" y="68"/>
                    </a:lnTo>
                    <a:lnTo>
                      <a:pt x="948" y="72"/>
                    </a:lnTo>
                    <a:lnTo>
                      <a:pt x="948" y="72"/>
                    </a:lnTo>
                    <a:lnTo>
                      <a:pt x="948" y="72"/>
                    </a:lnTo>
                    <a:lnTo>
                      <a:pt x="948" y="72"/>
                    </a:lnTo>
                    <a:lnTo>
                      <a:pt x="944" y="72"/>
                    </a:lnTo>
                    <a:lnTo>
                      <a:pt x="944" y="72"/>
                    </a:lnTo>
                    <a:lnTo>
                      <a:pt x="944" y="72"/>
                    </a:lnTo>
                    <a:lnTo>
                      <a:pt x="944" y="77"/>
                    </a:lnTo>
                    <a:lnTo>
                      <a:pt x="944" y="77"/>
                    </a:lnTo>
                    <a:lnTo>
                      <a:pt x="944" y="77"/>
                    </a:lnTo>
                    <a:lnTo>
                      <a:pt x="939" y="77"/>
                    </a:lnTo>
                    <a:lnTo>
                      <a:pt x="939" y="77"/>
                    </a:lnTo>
                    <a:lnTo>
                      <a:pt x="935" y="77"/>
                    </a:lnTo>
                    <a:lnTo>
                      <a:pt x="935" y="77"/>
                    </a:lnTo>
                    <a:lnTo>
                      <a:pt x="935" y="77"/>
                    </a:lnTo>
                    <a:lnTo>
                      <a:pt x="930" y="77"/>
                    </a:lnTo>
                    <a:lnTo>
                      <a:pt x="926" y="77"/>
                    </a:lnTo>
                    <a:lnTo>
                      <a:pt x="921" y="77"/>
                    </a:lnTo>
                    <a:lnTo>
                      <a:pt x="921" y="77"/>
                    </a:lnTo>
                    <a:lnTo>
                      <a:pt x="917" y="77"/>
                    </a:lnTo>
                    <a:lnTo>
                      <a:pt x="917" y="77"/>
                    </a:lnTo>
                    <a:lnTo>
                      <a:pt x="921" y="77"/>
                    </a:lnTo>
                    <a:lnTo>
                      <a:pt x="921" y="77"/>
                    </a:lnTo>
                    <a:lnTo>
                      <a:pt x="921" y="77"/>
                    </a:lnTo>
                    <a:lnTo>
                      <a:pt x="921" y="77"/>
                    </a:lnTo>
                    <a:lnTo>
                      <a:pt x="917" y="77"/>
                    </a:lnTo>
                    <a:lnTo>
                      <a:pt x="917" y="72"/>
                    </a:lnTo>
                    <a:lnTo>
                      <a:pt x="917" y="72"/>
                    </a:lnTo>
                    <a:lnTo>
                      <a:pt x="921" y="72"/>
                    </a:lnTo>
                    <a:lnTo>
                      <a:pt x="921" y="72"/>
                    </a:lnTo>
                    <a:lnTo>
                      <a:pt x="926" y="72"/>
                    </a:lnTo>
                    <a:lnTo>
                      <a:pt x="926" y="72"/>
                    </a:lnTo>
                    <a:lnTo>
                      <a:pt x="926" y="72"/>
                    </a:lnTo>
                    <a:lnTo>
                      <a:pt x="926" y="72"/>
                    </a:lnTo>
                    <a:lnTo>
                      <a:pt x="926" y="72"/>
                    </a:lnTo>
                    <a:lnTo>
                      <a:pt x="921" y="72"/>
                    </a:lnTo>
                    <a:lnTo>
                      <a:pt x="921" y="72"/>
                    </a:lnTo>
                    <a:lnTo>
                      <a:pt x="921" y="68"/>
                    </a:lnTo>
                    <a:lnTo>
                      <a:pt x="921" y="68"/>
                    </a:lnTo>
                    <a:lnTo>
                      <a:pt x="921" y="68"/>
                    </a:lnTo>
                    <a:lnTo>
                      <a:pt x="921" y="68"/>
                    </a:lnTo>
                    <a:lnTo>
                      <a:pt x="921" y="68"/>
                    </a:lnTo>
                    <a:lnTo>
                      <a:pt x="921" y="68"/>
                    </a:lnTo>
                    <a:lnTo>
                      <a:pt x="921" y="68"/>
                    </a:lnTo>
                    <a:lnTo>
                      <a:pt x="921" y="68"/>
                    </a:lnTo>
                    <a:lnTo>
                      <a:pt x="926" y="68"/>
                    </a:lnTo>
                    <a:lnTo>
                      <a:pt x="926" y="63"/>
                    </a:lnTo>
                    <a:lnTo>
                      <a:pt x="926" y="63"/>
                    </a:lnTo>
                    <a:lnTo>
                      <a:pt x="930" y="63"/>
                    </a:lnTo>
                    <a:lnTo>
                      <a:pt x="930" y="63"/>
                    </a:lnTo>
                    <a:lnTo>
                      <a:pt x="930" y="63"/>
                    </a:lnTo>
                    <a:lnTo>
                      <a:pt x="930" y="63"/>
                    </a:lnTo>
                    <a:lnTo>
                      <a:pt x="935" y="63"/>
                    </a:lnTo>
                    <a:lnTo>
                      <a:pt x="939" y="63"/>
                    </a:lnTo>
                    <a:lnTo>
                      <a:pt x="939" y="63"/>
                    </a:lnTo>
                    <a:lnTo>
                      <a:pt x="939" y="63"/>
                    </a:lnTo>
                    <a:lnTo>
                      <a:pt x="944" y="63"/>
                    </a:lnTo>
                    <a:lnTo>
                      <a:pt x="944" y="63"/>
                    </a:lnTo>
                    <a:lnTo>
                      <a:pt x="944" y="68"/>
                    </a:lnTo>
                    <a:lnTo>
                      <a:pt x="944" y="68"/>
                    </a:lnTo>
                    <a:lnTo>
                      <a:pt x="944" y="68"/>
                    </a:lnTo>
                    <a:lnTo>
                      <a:pt x="944" y="68"/>
                    </a:lnTo>
                    <a:moveTo>
                      <a:pt x="899" y="50"/>
                    </a:moveTo>
                    <a:lnTo>
                      <a:pt x="899" y="50"/>
                    </a:lnTo>
                    <a:lnTo>
                      <a:pt x="899" y="50"/>
                    </a:lnTo>
                    <a:lnTo>
                      <a:pt x="899" y="50"/>
                    </a:lnTo>
                    <a:lnTo>
                      <a:pt x="899" y="54"/>
                    </a:lnTo>
                    <a:lnTo>
                      <a:pt x="899" y="54"/>
                    </a:lnTo>
                    <a:lnTo>
                      <a:pt x="899" y="54"/>
                    </a:lnTo>
                    <a:lnTo>
                      <a:pt x="899" y="54"/>
                    </a:lnTo>
                    <a:lnTo>
                      <a:pt x="894" y="54"/>
                    </a:lnTo>
                    <a:lnTo>
                      <a:pt x="894" y="54"/>
                    </a:lnTo>
                    <a:lnTo>
                      <a:pt x="894" y="59"/>
                    </a:lnTo>
                    <a:lnTo>
                      <a:pt x="894" y="59"/>
                    </a:lnTo>
                    <a:lnTo>
                      <a:pt x="894" y="59"/>
                    </a:lnTo>
                    <a:lnTo>
                      <a:pt x="894" y="59"/>
                    </a:lnTo>
                    <a:lnTo>
                      <a:pt x="894" y="59"/>
                    </a:lnTo>
                    <a:lnTo>
                      <a:pt x="899" y="59"/>
                    </a:lnTo>
                    <a:lnTo>
                      <a:pt x="899" y="59"/>
                    </a:lnTo>
                    <a:lnTo>
                      <a:pt x="899" y="54"/>
                    </a:lnTo>
                    <a:lnTo>
                      <a:pt x="903" y="54"/>
                    </a:lnTo>
                    <a:lnTo>
                      <a:pt x="903" y="54"/>
                    </a:lnTo>
                    <a:lnTo>
                      <a:pt x="903" y="54"/>
                    </a:lnTo>
                    <a:lnTo>
                      <a:pt x="908" y="54"/>
                    </a:lnTo>
                    <a:lnTo>
                      <a:pt x="908" y="59"/>
                    </a:lnTo>
                    <a:lnTo>
                      <a:pt x="908" y="59"/>
                    </a:lnTo>
                    <a:lnTo>
                      <a:pt x="908" y="59"/>
                    </a:lnTo>
                    <a:lnTo>
                      <a:pt x="908" y="59"/>
                    </a:lnTo>
                    <a:lnTo>
                      <a:pt x="908" y="59"/>
                    </a:lnTo>
                    <a:lnTo>
                      <a:pt x="908" y="59"/>
                    </a:lnTo>
                    <a:lnTo>
                      <a:pt x="903" y="59"/>
                    </a:lnTo>
                    <a:lnTo>
                      <a:pt x="903" y="59"/>
                    </a:lnTo>
                    <a:lnTo>
                      <a:pt x="908" y="59"/>
                    </a:lnTo>
                    <a:lnTo>
                      <a:pt x="912" y="59"/>
                    </a:lnTo>
                    <a:lnTo>
                      <a:pt x="912" y="63"/>
                    </a:lnTo>
                    <a:lnTo>
                      <a:pt x="912" y="63"/>
                    </a:lnTo>
                    <a:lnTo>
                      <a:pt x="912" y="63"/>
                    </a:lnTo>
                    <a:lnTo>
                      <a:pt x="912" y="63"/>
                    </a:lnTo>
                    <a:lnTo>
                      <a:pt x="912" y="63"/>
                    </a:lnTo>
                    <a:lnTo>
                      <a:pt x="912" y="68"/>
                    </a:lnTo>
                    <a:lnTo>
                      <a:pt x="908" y="68"/>
                    </a:lnTo>
                    <a:lnTo>
                      <a:pt x="908" y="68"/>
                    </a:lnTo>
                    <a:lnTo>
                      <a:pt x="908" y="68"/>
                    </a:lnTo>
                    <a:lnTo>
                      <a:pt x="908" y="68"/>
                    </a:lnTo>
                    <a:lnTo>
                      <a:pt x="908" y="68"/>
                    </a:lnTo>
                    <a:lnTo>
                      <a:pt x="903" y="68"/>
                    </a:lnTo>
                    <a:lnTo>
                      <a:pt x="908" y="68"/>
                    </a:lnTo>
                    <a:lnTo>
                      <a:pt x="908" y="72"/>
                    </a:lnTo>
                    <a:lnTo>
                      <a:pt x="908" y="72"/>
                    </a:lnTo>
                    <a:lnTo>
                      <a:pt x="903" y="72"/>
                    </a:lnTo>
                    <a:lnTo>
                      <a:pt x="903" y="72"/>
                    </a:lnTo>
                    <a:lnTo>
                      <a:pt x="903" y="77"/>
                    </a:lnTo>
                    <a:lnTo>
                      <a:pt x="903" y="77"/>
                    </a:lnTo>
                    <a:lnTo>
                      <a:pt x="899" y="77"/>
                    </a:lnTo>
                    <a:lnTo>
                      <a:pt x="899" y="77"/>
                    </a:lnTo>
                    <a:lnTo>
                      <a:pt x="894" y="77"/>
                    </a:lnTo>
                    <a:lnTo>
                      <a:pt x="890" y="77"/>
                    </a:lnTo>
                    <a:lnTo>
                      <a:pt x="890" y="77"/>
                    </a:lnTo>
                    <a:lnTo>
                      <a:pt x="890" y="77"/>
                    </a:lnTo>
                    <a:lnTo>
                      <a:pt x="890" y="72"/>
                    </a:lnTo>
                    <a:lnTo>
                      <a:pt x="890" y="72"/>
                    </a:lnTo>
                    <a:lnTo>
                      <a:pt x="890" y="72"/>
                    </a:lnTo>
                    <a:lnTo>
                      <a:pt x="890" y="72"/>
                    </a:lnTo>
                    <a:lnTo>
                      <a:pt x="890" y="72"/>
                    </a:lnTo>
                    <a:lnTo>
                      <a:pt x="890" y="72"/>
                    </a:lnTo>
                    <a:lnTo>
                      <a:pt x="890" y="68"/>
                    </a:lnTo>
                    <a:lnTo>
                      <a:pt x="890" y="68"/>
                    </a:lnTo>
                    <a:lnTo>
                      <a:pt x="885" y="68"/>
                    </a:lnTo>
                    <a:lnTo>
                      <a:pt x="885" y="68"/>
                    </a:lnTo>
                    <a:lnTo>
                      <a:pt x="880" y="68"/>
                    </a:lnTo>
                    <a:lnTo>
                      <a:pt x="880" y="68"/>
                    </a:lnTo>
                    <a:lnTo>
                      <a:pt x="880" y="68"/>
                    </a:lnTo>
                    <a:lnTo>
                      <a:pt x="880" y="68"/>
                    </a:lnTo>
                    <a:lnTo>
                      <a:pt x="880" y="68"/>
                    </a:lnTo>
                    <a:lnTo>
                      <a:pt x="880" y="68"/>
                    </a:lnTo>
                    <a:lnTo>
                      <a:pt x="880" y="68"/>
                    </a:lnTo>
                    <a:lnTo>
                      <a:pt x="871" y="68"/>
                    </a:lnTo>
                    <a:lnTo>
                      <a:pt x="867" y="68"/>
                    </a:lnTo>
                    <a:lnTo>
                      <a:pt x="862" y="68"/>
                    </a:lnTo>
                    <a:lnTo>
                      <a:pt x="862" y="68"/>
                    </a:lnTo>
                    <a:lnTo>
                      <a:pt x="862" y="63"/>
                    </a:lnTo>
                    <a:lnTo>
                      <a:pt x="862" y="63"/>
                    </a:lnTo>
                    <a:lnTo>
                      <a:pt x="862" y="63"/>
                    </a:lnTo>
                    <a:lnTo>
                      <a:pt x="862" y="63"/>
                    </a:lnTo>
                    <a:lnTo>
                      <a:pt x="867" y="63"/>
                    </a:lnTo>
                    <a:lnTo>
                      <a:pt x="867" y="63"/>
                    </a:lnTo>
                    <a:lnTo>
                      <a:pt x="867" y="63"/>
                    </a:lnTo>
                    <a:lnTo>
                      <a:pt x="871" y="63"/>
                    </a:lnTo>
                    <a:lnTo>
                      <a:pt x="876" y="63"/>
                    </a:lnTo>
                    <a:lnTo>
                      <a:pt x="876" y="63"/>
                    </a:lnTo>
                    <a:lnTo>
                      <a:pt x="880" y="63"/>
                    </a:lnTo>
                    <a:lnTo>
                      <a:pt x="880" y="63"/>
                    </a:lnTo>
                    <a:lnTo>
                      <a:pt x="876" y="59"/>
                    </a:lnTo>
                    <a:lnTo>
                      <a:pt x="876" y="59"/>
                    </a:lnTo>
                    <a:lnTo>
                      <a:pt x="880" y="59"/>
                    </a:lnTo>
                    <a:lnTo>
                      <a:pt x="885" y="59"/>
                    </a:lnTo>
                    <a:lnTo>
                      <a:pt x="885" y="59"/>
                    </a:lnTo>
                    <a:lnTo>
                      <a:pt x="885" y="59"/>
                    </a:lnTo>
                    <a:lnTo>
                      <a:pt x="880" y="59"/>
                    </a:lnTo>
                    <a:lnTo>
                      <a:pt x="876" y="59"/>
                    </a:lnTo>
                    <a:lnTo>
                      <a:pt x="876" y="59"/>
                    </a:lnTo>
                    <a:lnTo>
                      <a:pt x="880" y="59"/>
                    </a:lnTo>
                    <a:lnTo>
                      <a:pt x="885" y="54"/>
                    </a:lnTo>
                    <a:lnTo>
                      <a:pt x="885" y="54"/>
                    </a:lnTo>
                    <a:lnTo>
                      <a:pt x="885" y="54"/>
                    </a:lnTo>
                    <a:lnTo>
                      <a:pt x="885" y="54"/>
                    </a:lnTo>
                    <a:lnTo>
                      <a:pt x="885" y="54"/>
                    </a:lnTo>
                    <a:lnTo>
                      <a:pt x="880" y="54"/>
                    </a:lnTo>
                    <a:lnTo>
                      <a:pt x="876" y="59"/>
                    </a:lnTo>
                    <a:lnTo>
                      <a:pt x="871" y="59"/>
                    </a:lnTo>
                    <a:lnTo>
                      <a:pt x="871" y="59"/>
                    </a:lnTo>
                    <a:lnTo>
                      <a:pt x="871" y="59"/>
                    </a:lnTo>
                    <a:lnTo>
                      <a:pt x="871" y="54"/>
                    </a:lnTo>
                    <a:lnTo>
                      <a:pt x="876" y="54"/>
                    </a:lnTo>
                    <a:lnTo>
                      <a:pt x="876" y="54"/>
                    </a:lnTo>
                    <a:lnTo>
                      <a:pt x="880" y="54"/>
                    </a:lnTo>
                    <a:lnTo>
                      <a:pt x="876" y="54"/>
                    </a:lnTo>
                    <a:lnTo>
                      <a:pt x="876" y="54"/>
                    </a:lnTo>
                    <a:lnTo>
                      <a:pt x="871" y="54"/>
                    </a:lnTo>
                    <a:lnTo>
                      <a:pt x="871" y="54"/>
                    </a:lnTo>
                    <a:lnTo>
                      <a:pt x="876" y="50"/>
                    </a:lnTo>
                    <a:lnTo>
                      <a:pt x="876" y="50"/>
                    </a:lnTo>
                    <a:lnTo>
                      <a:pt x="876" y="50"/>
                    </a:lnTo>
                    <a:lnTo>
                      <a:pt x="880" y="50"/>
                    </a:lnTo>
                    <a:lnTo>
                      <a:pt x="880" y="50"/>
                    </a:lnTo>
                    <a:lnTo>
                      <a:pt x="885" y="50"/>
                    </a:lnTo>
                    <a:lnTo>
                      <a:pt x="894" y="50"/>
                    </a:lnTo>
                    <a:lnTo>
                      <a:pt x="894" y="50"/>
                    </a:lnTo>
                    <a:lnTo>
                      <a:pt x="899" y="50"/>
                    </a:lnTo>
                    <a:moveTo>
                      <a:pt x="953" y="41"/>
                    </a:moveTo>
                    <a:lnTo>
                      <a:pt x="953" y="41"/>
                    </a:lnTo>
                    <a:lnTo>
                      <a:pt x="948" y="45"/>
                    </a:lnTo>
                    <a:lnTo>
                      <a:pt x="948" y="45"/>
                    </a:lnTo>
                    <a:lnTo>
                      <a:pt x="948" y="45"/>
                    </a:lnTo>
                    <a:lnTo>
                      <a:pt x="948" y="45"/>
                    </a:lnTo>
                    <a:lnTo>
                      <a:pt x="944" y="45"/>
                    </a:lnTo>
                    <a:lnTo>
                      <a:pt x="944" y="45"/>
                    </a:lnTo>
                    <a:lnTo>
                      <a:pt x="944" y="45"/>
                    </a:lnTo>
                    <a:lnTo>
                      <a:pt x="944" y="45"/>
                    </a:lnTo>
                    <a:lnTo>
                      <a:pt x="944" y="45"/>
                    </a:lnTo>
                    <a:lnTo>
                      <a:pt x="944" y="45"/>
                    </a:lnTo>
                    <a:lnTo>
                      <a:pt x="944" y="45"/>
                    </a:lnTo>
                    <a:lnTo>
                      <a:pt x="939" y="41"/>
                    </a:lnTo>
                    <a:lnTo>
                      <a:pt x="939" y="41"/>
                    </a:lnTo>
                    <a:lnTo>
                      <a:pt x="939" y="41"/>
                    </a:lnTo>
                    <a:lnTo>
                      <a:pt x="944" y="41"/>
                    </a:lnTo>
                    <a:lnTo>
                      <a:pt x="944" y="41"/>
                    </a:lnTo>
                    <a:lnTo>
                      <a:pt x="944" y="41"/>
                    </a:lnTo>
                    <a:lnTo>
                      <a:pt x="944" y="41"/>
                    </a:lnTo>
                    <a:lnTo>
                      <a:pt x="948" y="41"/>
                    </a:lnTo>
                    <a:lnTo>
                      <a:pt x="948" y="41"/>
                    </a:lnTo>
                    <a:lnTo>
                      <a:pt x="953" y="41"/>
                    </a:lnTo>
                    <a:lnTo>
                      <a:pt x="953" y="41"/>
                    </a:lnTo>
                    <a:lnTo>
                      <a:pt x="953" y="41"/>
                    </a:lnTo>
                    <a:lnTo>
                      <a:pt x="953" y="41"/>
                    </a:lnTo>
                    <a:lnTo>
                      <a:pt x="953" y="41"/>
                    </a:lnTo>
                    <a:lnTo>
                      <a:pt x="953" y="41"/>
                    </a:lnTo>
                    <a:moveTo>
                      <a:pt x="1039" y="27"/>
                    </a:moveTo>
                    <a:lnTo>
                      <a:pt x="1039" y="27"/>
                    </a:lnTo>
                    <a:lnTo>
                      <a:pt x="1039" y="27"/>
                    </a:lnTo>
                    <a:lnTo>
                      <a:pt x="1039" y="32"/>
                    </a:lnTo>
                    <a:lnTo>
                      <a:pt x="1039" y="32"/>
                    </a:lnTo>
                    <a:lnTo>
                      <a:pt x="1039" y="36"/>
                    </a:lnTo>
                    <a:lnTo>
                      <a:pt x="1039" y="36"/>
                    </a:lnTo>
                    <a:lnTo>
                      <a:pt x="1039" y="36"/>
                    </a:lnTo>
                    <a:lnTo>
                      <a:pt x="1039" y="36"/>
                    </a:lnTo>
                    <a:lnTo>
                      <a:pt x="1039" y="36"/>
                    </a:lnTo>
                    <a:lnTo>
                      <a:pt x="1039" y="36"/>
                    </a:lnTo>
                    <a:lnTo>
                      <a:pt x="1043" y="36"/>
                    </a:lnTo>
                    <a:lnTo>
                      <a:pt x="1043" y="36"/>
                    </a:lnTo>
                    <a:lnTo>
                      <a:pt x="1043" y="36"/>
                    </a:lnTo>
                    <a:lnTo>
                      <a:pt x="1048" y="36"/>
                    </a:lnTo>
                    <a:lnTo>
                      <a:pt x="1048" y="36"/>
                    </a:lnTo>
                    <a:lnTo>
                      <a:pt x="1048" y="36"/>
                    </a:lnTo>
                    <a:lnTo>
                      <a:pt x="1048" y="41"/>
                    </a:lnTo>
                    <a:lnTo>
                      <a:pt x="1048" y="41"/>
                    </a:lnTo>
                    <a:lnTo>
                      <a:pt x="1048" y="41"/>
                    </a:lnTo>
                    <a:lnTo>
                      <a:pt x="1048" y="41"/>
                    </a:lnTo>
                    <a:lnTo>
                      <a:pt x="1043" y="41"/>
                    </a:lnTo>
                    <a:lnTo>
                      <a:pt x="1048" y="41"/>
                    </a:lnTo>
                    <a:lnTo>
                      <a:pt x="1043" y="41"/>
                    </a:lnTo>
                    <a:lnTo>
                      <a:pt x="1043" y="41"/>
                    </a:lnTo>
                    <a:lnTo>
                      <a:pt x="1043" y="41"/>
                    </a:lnTo>
                    <a:lnTo>
                      <a:pt x="1043" y="45"/>
                    </a:lnTo>
                    <a:lnTo>
                      <a:pt x="1043" y="45"/>
                    </a:lnTo>
                    <a:lnTo>
                      <a:pt x="1043" y="45"/>
                    </a:lnTo>
                    <a:lnTo>
                      <a:pt x="1048" y="45"/>
                    </a:lnTo>
                    <a:lnTo>
                      <a:pt x="1048" y="45"/>
                    </a:lnTo>
                    <a:lnTo>
                      <a:pt x="1048" y="45"/>
                    </a:lnTo>
                    <a:lnTo>
                      <a:pt x="1048" y="45"/>
                    </a:lnTo>
                    <a:lnTo>
                      <a:pt x="1048" y="45"/>
                    </a:lnTo>
                    <a:lnTo>
                      <a:pt x="1048" y="41"/>
                    </a:lnTo>
                    <a:lnTo>
                      <a:pt x="1048" y="41"/>
                    </a:lnTo>
                    <a:lnTo>
                      <a:pt x="1048" y="41"/>
                    </a:lnTo>
                    <a:lnTo>
                      <a:pt x="1052" y="41"/>
                    </a:lnTo>
                    <a:lnTo>
                      <a:pt x="1052" y="41"/>
                    </a:lnTo>
                    <a:lnTo>
                      <a:pt x="1052" y="41"/>
                    </a:lnTo>
                    <a:lnTo>
                      <a:pt x="1057" y="41"/>
                    </a:lnTo>
                    <a:lnTo>
                      <a:pt x="1057" y="41"/>
                    </a:lnTo>
                    <a:lnTo>
                      <a:pt x="1057" y="41"/>
                    </a:lnTo>
                    <a:lnTo>
                      <a:pt x="1057" y="41"/>
                    </a:lnTo>
                    <a:lnTo>
                      <a:pt x="1057" y="41"/>
                    </a:lnTo>
                    <a:lnTo>
                      <a:pt x="1057" y="45"/>
                    </a:lnTo>
                    <a:lnTo>
                      <a:pt x="1057" y="45"/>
                    </a:lnTo>
                    <a:lnTo>
                      <a:pt x="1052" y="45"/>
                    </a:lnTo>
                    <a:lnTo>
                      <a:pt x="1052" y="45"/>
                    </a:lnTo>
                    <a:lnTo>
                      <a:pt x="1052" y="45"/>
                    </a:lnTo>
                    <a:lnTo>
                      <a:pt x="1052" y="45"/>
                    </a:lnTo>
                    <a:lnTo>
                      <a:pt x="1052" y="45"/>
                    </a:lnTo>
                    <a:lnTo>
                      <a:pt x="1057" y="45"/>
                    </a:lnTo>
                    <a:lnTo>
                      <a:pt x="1057" y="50"/>
                    </a:lnTo>
                    <a:lnTo>
                      <a:pt x="1052" y="50"/>
                    </a:lnTo>
                    <a:lnTo>
                      <a:pt x="1052" y="50"/>
                    </a:lnTo>
                    <a:lnTo>
                      <a:pt x="1048" y="54"/>
                    </a:lnTo>
                    <a:lnTo>
                      <a:pt x="1048" y="54"/>
                    </a:lnTo>
                    <a:lnTo>
                      <a:pt x="1043" y="54"/>
                    </a:lnTo>
                    <a:lnTo>
                      <a:pt x="1043" y="54"/>
                    </a:lnTo>
                    <a:lnTo>
                      <a:pt x="1048" y="54"/>
                    </a:lnTo>
                    <a:lnTo>
                      <a:pt x="1048" y="54"/>
                    </a:lnTo>
                    <a:lnTo>
                      <a:pt x="1052" y="54"/>
                    </a:lnTo>
                    <a:lnTo>
                      <a:pt x="1052" y="54"/>
                    </a:lnTo>
                    <a:lnTo>
                      <a:pt x="1057" y="54"/>
                    </a:lnTo>
                    <a:lnTo>
                      <a:pt x="1057" y="54"/>
                    </a:lnTo>
                    <a:lnTo>
                      <a:pt x="1052" y="54"/>
                    </a:lnTo>
                    <a:lnTo>
                      <a:pt x="1052" y="59"/>
                    </a:lnTo>
                    <a:lnTo>
                      <a:pt x="1052" y="59"/>
                    </a:lnTo>
                    <a:lnTo>
                      <a:pt x="1057" y="54"/>
                    </a:lnTo>
                    <a:lnTo>
                      <a:pt x="1057" y="54"/>
                    </a:lnTo>
                    <a:lnTo>
                      <a:pt x="1061" y="54"/>
                    </a:lnTo>
                    <a:lnTo>
                      <a:pt x="1061" y="54"/>
                    </a:lnTo>
                    <a:lnTo>
                      <a:pt x="1061" y="59"/>
                    </a:lnTo>
                    <a:lnTo>
                      <a:pt x="1061" y="59"/>
                    </a:lnTo>
                    <a:lnTo>
                      <a:pt x="1057" y="59"/>
                    </a:lnTo>
                    <a:lnTo>
                      <a:pt x="1057" y="59"/>
                    </a:lnTo>
                    <a:lnTo>
                      <a:pt x="1057" y="63"/>
                    </a:lnTo>
                    <a:lnTo>
                      <a:pt x="1052" y="63"/>
                    </a:lnTo>
                    <a:lnTo>
                      <a:pt x="1043" y="63"/>
                    </a:lnTo>
                    <a:lnTo>
                      <a:pt x="1039" y="63"/>
                    </a:lnTo>
                    <a:lnTo>
                      <a:pt x="1039" y="63"/>
                    </a:lnTo>
                    <a:lnTo>
                      <a:pt x="1039" y="63"/>
                    </a:lnTo>
                    <a:lnTo>
                      <a:pt x="1034" y="63"/>
                    </a:lnTo>
                    <a:lnTo>
                      <a:pt x="1034" y="63"/>
                    </a:lnTo>
                    <a:lnTo>
                      <a:pt x="1034" y="68"/>
                    </a:lnTo>
                    <a:lnTo>
                      <a:pt x="1030" y="68"/>
                    </a:lnTo>
                    <a:lnTo>
                      <a:pt x="1030" y="68"/>
                    </a:lnTo>
                    <a:lnTo>
                      <a:pt x="1025" y="68"/>
                    </a:lnTo>
                    <a:lnTo>
                      <a:pt x="1021" y="68"/>
                    </a:lnTo>
                    <a:lnTo>
                      <a:pt x="1021" y="68"/>
                    </a:lnTo>
                    <a:lnTo>
                      <a:pt x="1021" y="68"/>
                    </a:lnTo>
                    <a:lnTo>
                      <a:pt x="1021" y="68"/>
                    </a:lnTo>
                    <a:lnTo>
                      <a:pt x="1025" y="68"/>
                    </a:lnTo>
                    <a:lnTo>
                      <a:pt x="1025" y="68"/>
                    </a:lnTo>
                    <a:lnTo>
                      <a:pt x="1025" y="63"/>
                    </a:lnTo>
                    <a:lnTo>
                      <a:pt x="1030" y="63"/>
                    </a:lnTo>
                    <a:lnTo>
                      <a:pt x="1030" y="63"/>
                    </a:lnTo>
                    <a:lnTo>
                      <a:pt x="1030" y="63"/>
                    </a:lnTo>
                    <a:lnTo>
                      <a:pt x="1025" y="63"/>
                    </a:lnTo>
                    <a:lnTo>
                      <a:pt x="1025" y="63"/>
                    </a:lnTo>
                    <a:lnTo>
                      <a:pt x="1021" y="63"/>
                    </a:lnTo>
                    <a:lnTo>
                      <a:pt x="1021" y="68"/>
                    </a:lnTo>
                    <a:lnTo>
                      <a:pt x="1021" y="68"/>
                    </a:lnTo>
                    <a:lnTo>
                      <a:pt x="1016" y="68"/>
                    </a:lnTo>
                    <a:lnTo>
                      <a:pt x="1016" y="68"/>
                    </a:lnTo>
                    <a:lnTo>
                      <a:pt x="1016" y="68"/>
                    </a:lnTo>
                    <a:lnTo>
                      <a:pt x="1016" y="72"/>
                    </a:lnTo>
                    <a:lnTo>
                      <a:pt x="1016" y="72"/>
                    </a:lnTo>
                    <a:lnTo>
                      <a:pt x="1016" y="72"/>
                    </a:lnTo>
                    <a:lnTo>
                      <a:pt x="1016" y="72"/>
                    </a:lnTo>
                    <a:lnTo>
                      <a:pt x="1016" y="72"/>
                    </a:lnTo>
                    <a:lnTo>
                      <a:pt x="1016" y="72"/>
                    </a:lnTo>
                    <a:lnTo>
                      <a:pt x="1012" y="72"/>
                    </a:lnTo>
                    <a:lnTo>
                      <a:pt x="1012" y="72"/>
                    </a:lnTo>
                    <a:lnTo>
                      <a:pt x="1012" y="72"/>
                    </a:lnTo>
                    <a:lnTo>
                      <a:pt x="1012" y="72"/>
                    </a:lnTo>
                    <a:lnTo>
                      <a:pt x="1012" y="72"/>
                    </a:lnTo>
                    <a:lnTo>
                      <a:pt x="1012" y="72"/>
                    </a:lnTo>
                    <a:lnTo>
                      <a:pt x="1007" y="72"/>
                    </a:lnTo>
                    <a:lnTo>
                      <a:pt x="1007" y="72"/>
                    </a:lnTo>
                    <a:lnTo>
                      <a:pt x="1007" y="77"/>
                    </a:lnTo>
                    <a:lnTo>
                      <a:pt x="1002" y="77"/>
                    </a:lnTo>
                    <a:lnTo>
                      <a:pt x="1002" y="77"/>
                    </a:lnTo>
                    <a:lnTo>
                      <a:pt x="1002" y="77"/>
                    </a:lnTo>
                    <a:lnTo>
                      <a:pt x="998" y="77"/>
                    </a:lnTo>
                    <a:lnTo>
                      <a:pt x="998" y="77"/>
                    </a:lnTo>
                    <a:lnTo>
                      <a:pt x="998" y="72"/>
                    </a:lnTo>
                    <a:lnTo>
                      <a:pt x="998" y="72"/>
                    </a:lnTo>
                    <a:lnTo>
                      <a:pt x="998" y="72"/>
                    </a:lnTo>
                    <a:lnTo>
                      <a:pt x="998" y="68"/>
                    </a:lnTo>
                    <a:lnTo>
                      <a:pt x="998" y="68"/>
                    </a:lnTo>
                    <a:lnTo>
                      <a:pt x="998" y="72"/>
                    </a:lnTo>
                    <a:lnTo>
                      <a:pt x="998" y="72"/>
                    </a:lnTo>
                    <a:lnTo>
                      <a:pt x="998" y="72"/>
                    </a:lnTo>
                    <a:lnTo>
                      <a:pt x="993" y="77"/>
                    </a:lnTo>
                    <a:lnTo>
                      <a:pt x="993" y="77"/>
                    </a:lnTo>
                    <a:lnTo>
                      <a:pt x="993" y="77"/>
                    </a:lnTo>
                    <a:lnTo>
                      <a:pt x="993" y="77"/>
                    </a:lnTo>
                    <a:lnTo>
                      <a:pt x="993" y="77"/>
                    </a:lnTo>
                    <a:lnTo>
                      <a:pt x="993" y="77"/>
                    </a:lnTo>
                    <a:lnTo>
                      <a:pt x="993" y="77"/>
                    </a:lnTo>
                    <a:lnTo>
                      <a:pt x="993" y="77"/>
                    </a:lnTo>
                    <a:lnTo>
                      <a:pt x="993" y="77"/>
                    </a:lnTo>
                    <a:lnTo>
                      <a:pt x="993" y="77"/>
                    </a:lnTo>
                    <a:lnTo>
                      <a:pt x="989" y="72"/>
                    </a:lnTo>
                    <a:lnTo>
                      <a:pt x="989" y="72"/>
                    </a:lnTo>
                    <a:lnTo>
                      <a:pt x="989" y="72"/>
                    </a:lnTo>
                    <a:lnTo>
                      <a:pt x="989" y="72"/>
                    </a:lnTo>
                    <a:lnTo>
                      <a:pt x="989" y="77"/>
                    </a:lnTo>
                    <a:lnTo>
                      <a:pt x="989" y="77"/>
                    </a:lnTo>
                    <a:lnTo>
                      <a:pt x="989" y="77"/>
                    </a:lnTo>
                    <a:lnTo>
                      <a:pt x="989" y="77"/>
                    </a:lnTo>
                    <a:lnTo>
                      <a:pt x="984" y="77"/>
                    </a:lnTo>
                    <a:lnTo>
                      <a:pt x="984" y="77"/>
                    </a:lnTo>
                    <a:lnTo>
                      <a:pt x="980" y="77"/>
                    </a:lnTo>
                    <a:lnTo>
                      <a:pt x="975" y="77"/>
                    </a:lnTo>
                    <a:lnTo>
                      <a:pt x="975" y="77"/>
                    </a:lnTo>
                    <a:lnTo>
                      <a:pt x="971" y="72"/>
                    </a:lnTo>
                    <a:lnTo>
                      <a:pt x="971" y="72"/>
                    </a:lnTo>
                    <a:lnTo>
                      <a:pt x="971" y="72"/>
                    </a:lnTo>
                    <a:lnTo>
                      <a:pt x="971" y="72"/>
                    </a:lnTo>
                    <a:lnTo>
                      <a:pt x="971" y="72"/>
                    </a:lnTo>
                    <a:lnTo>
                      <a:pt x="975" y="68"/>
                    </a:lnTo>
                    <a:lnTo>
                      <a:pt x="980" y="68"/>
                    </a:lnTo>
                    <a:lnTo>
                      <a:pt x="980" y="68"/>
                    </a:lnTo>
                    <a:lnTo>
                      <a:pt x="975" y="68"/>
                    </a:lnTo>
                    <a:lnTo>
                      <a:pt x="971" y="68"/>
                    </a:lnTo>
                    <a:lnTo>
                      <a:pt x="971" y="68"/>
                    </a:lnTo>
                    <a:lnTo>
                      <a:pt x="971" y="68"/>
                    </a:lnTo>
                    <a:lnTo>
                      <a:pt x="971" y="68"/>
                    </a:lnTo>
                    <a:lnTo>
                      <a:pt x="971" y="68"/>
                    </a:lnTo>
                    <a:lnTo>
                      <a:pt x="971" y="63"/>
                    </a:lnTo>
                    <a:lnTo>
                      <a:pt x="971" y="63"/>
                    </a:lnTo>
                    <a:lnTo>
                      <a:pt x="971" y="63"/>
                    </a:lnTo>
                    <a:lnTo>
                      <a:pt x="975" y="63"/>
                    </a:lnTo>
                    <a:lnTo>
                      <a:pt x="975" y="63"/>
                    </a:lnTo>
                    <a:lnTo>
                      <a:pt x="975" y="63"/>
                    </a:lnTo>
                    <a:lnTo>
                      <a:pt x="971" y="63"/>
                    </a:lnTo>
                    <a:lnTo>
                      <a:pt x="971" y="63"/>
                    </a:lnTo>
                    <a:lnTo>
                      <a:pt x="971" y="63"/>
                    </a:lnTo>
                    <a:lnTo>
                      <a:pt x="971" y="63"/>
                    </a:lnTo>
                    <a:lnTo>
                      <a:pt x="971" y="59"/>
                    </a:lnTo>
                    <a:lnTo>
                      <a:pt x="975" y="59"/>
                    </a:lnTo>
                    <a:lnTo>
                      <a:pt x="980" y="59"/>
                    </a:lnTo>
                    <a:lnTo>
                      <a:pt x="984" y="59"/>
                    </a:lnTo>
                    <a:lnTo>
                      <a:pt x="984" y="59"/>
                    </a:lnTo>
                    <a:lnTo>
                      <a:pt x="989" y="59"/>
                    </a:lnTo>
                    <a:lnTo>
                      <a:pt x="993" y="59"/>
                    </a:lnTo>
                    <a:lnTo>
                      <a:pt x="998" y="59"/>
                    </a:lnTo>
                    <a:lnTo>
                      <a:pt x="1002" y="54"/>
                    </a:lnTo>
                    <a:lnTo>
                      <a:pt x="1002" y="54"/>
                    </a:lnTo>
                    <a:lnTo>
                      <a:pt x="1002" y="54"/>
                    </a:lnTo>
                    <a:lnTo>
                      <a:pt x="998" y="54"/>
                    </a:lnTo>
                    <a:lnTo>
                      <a:pt x="993" y="54"/>
                    </a:lnTo>
                    <a:lnTo>
                      <a:pt x="993" y="54"/>
                    </a:lnTo>
                    <a:lnTo>
                      <a:pt x="993" y="54"/>
                    </a:lnTo>
                    <a:lnTo>
                      <a:pt x="989" y="54"/>
                    </a:lnTo>
                    <a:lnTo>
                      <a:pt x="984" y="54"/>
                    </a:lnTo>
                    <a:lnTo>
                      <a:pt x="984" y="54"/>
                    </a:lnTo>
                    <a:lnTo>
                      <a:pt x="980" y="54"/>
                    </a:lnTo>
                    <a:lnTo>
                      <a:pt x="980" y="54"/>
                    </a:lnTo>
                    <a:lnTo>
                      <a:pt x="980" y="54"/>
                    </a:lnTo>
                    <a:lnTo>
                      <a:pt x="980" y="54"/>
                    </a:lnTo>
                    <a:lnTo>
                      <a:pt x="980" y="54"/>
                    </a:lnTo>
                    <a:lnTo>
                      <a:pt x="980" y="54"/>
                    </a:lnTo>
                    <a:lnTo>
                      <a:pt x="980" y="54"/>
                    </a:lnTo>
                    <a:lnTo>
                      <a:pt x="980" y="54"/>
                    </a:lnTo>
                    <a:lnTo>
                      <a:pt x="980" y="54"/>
                    </a:lnTo>
                    <a:lnTo>
                      <a:pt x="975" y="54"/>
                    </a:lnTo>
                    <a:lnTo>
                      <a:pt x="971" y="54"/>
                    </a:lnTo>
                    <a:lnTo>
                      <a:pt x="971" y="54"/>
                    </a:lnTo>
                    <a:lnTo>
                      <a:pt x="971" y="54"/>
                    </a:lnTo>
                    <a:lnTo>
                      <a:pt x="971" y="54"/>
                    </a:lnTo>
                    <a:lnTo>
                      <a:pt x="966" y="54"/>
                    </a:lnTo>
                    <a:lnTo>
                      <a:pt x="966" y="54"/>
                    </a:lnTo>
                    <a:lnTo>
                      <a:pt x="971" y="50"/>
                    </a:lnTo>
                    <a:lnTo>
                      <a:pt x="971" y="50"/>
                    </a:lnTo>
                    <a:lnTo>
                      <a:pt x="975" y="50"/>
                    </a:lnTo>
                    <a:lnTo>
                      <a:pt x="984" y="50"/>
                    </a:lnTo>
                    <a:lnTo>
                      <a:pt x="984" y="50"/>
                    </a:lnTo>
                    <a:lnTo>
                      <a:pt x="984" y="50"/>
                    </a:lnTo>
                    <a:lnTo>
                      <a:pt x="984" y="50"/>
                    </a:lnTo>
                    <a:lnTo>
                      <a:pt x="980" y="50"/>
                    </a:lnTo>
                    <a:lnTo>
                      <a:pt x="975" y="50"/>
                    </a:lnTo>
                    <a:lnTo>
                      <a:pt x="975" y="50"/>
                    </a:lnTo>
                    <a:lnTo>
                      <a:pt x="971" y="50"/>
                    </a:lnTo>
                    <a:lnTo>
                      <a:pt x="971" y="50"/>
                    </a:lnTo>
                    <a:lnTo>
                      <a:pt x="971" y="50"/>
                    </a:lnTo>
                    <a:lnTo>
                      <a:pt x="971" y="45"/>
                    </a:lnTo>
                    <a:lnTo>
                      <a:pt x="971" y="45"/>
                    </a:lnTo>
                    <a:lnTo>
                      <a:pt x="971" y="45"/>
                    </a:lnTo>
                    <a:lnTo>
                      <a:pt x="971" y="41"/>
                    </a:lnTo>
                    <a:lnTo>
                      <a:pt x="975" y="41"/>
                    </a:lnTo>
                    <a:lnTo>
                      <a:pt x="980" y="41"/>
                    </a:lnTo>
                    <a:lnTo>
                      <a:pt x="984" y="41"/>
                    </a:lnTo>
                    <a:lnTo>
                      <a:pt x="989" y="45"/>
                    </a:lnTo>
                    <a:lnTo>
                      <a:pt x="989" y="45"/>
                    </a:lnTo>
                    <a:lnTo>
                      <a:pt x="993" y="41"/>
                    </a:lnTo>
                    <a:lnTo>
                      <a:pt x="993" y="41"/>
                    </a:lnTo>
                    <a:lnTo>
                      <a:pt x="993" y="41"/>
                    </a:lnTo>
                    <a:lnTo>
                      <a:pt x="993" y="41"/>
                    </a:lnTo>
                    <a:lnTo>
                      <a:pt x="998" y="41"/>
                    </a:lnTo>
                    <a:lnTo>
                      <a:pt x="998" y="41"/>
                    </a:lnTo>
                    <a:lnTo>
                      <a:pt x="993" y="41"/>
                    </a:lnTo>
                    <a:lnTo>
                      <a:pt x="989" y="41"/>
                    </a:lnTo>
                    <a:lnTo>
                      <a:pt x="984" y="41"/>
                    </a:lnTo>
                    <a:lnTo>
                      <a:pt x="984" y="41"/>
                    </a:lnTo>
                    <a:lnTo>
                      <a:pt x="984" y="41"/>
                    </a:lnTo>
                    <a:lnTo>
                      <a:pt x="984" y="41"/>
                    </a:lnTo>
                    <a:lnTo>
                      <a:pt x="980" y="41"/>
                    </a:lnTo>
                    <a:lnTo>
                      <a:pt x="980" y="41"/>
                    </a:lnTo>
                    <a:lnTo>
                      <a:pt x="980" y="36"/>
                    </a:lnTo>
                    <a:lnTo>
                      <a:pt x="980" y="36"/>
                    </a:lnTo>
                    <a:lnTo>
                      <a:pt x="984" y="36"/>
                    </a:lnTo>
                    <a:lnTo>
                      <a:pt x="984" y="36"/>
                    </a:lnTo>
                    <a:lnTo>
                      <a:pt x="984" y="36"/>
                    </a:lnTo>
                    <a:lnTo>
                      <a:pt x="984" y="36"/>
                    </a:lnTo>
                    <a:lnTo>
                      <a:pt x="989" y="36"/>
                    </a:lnTo>
                    <a:lnTo>
                      <a:pt x="989" y="36"/>
                    </a:lnTo>
                    <a:lnTo>
                      <a:pt x="989" y="36"/>
                    </a:lnTo>
                    <a:lnTo>
                      <a:pt x="989" y="36"/>
                    </a:lnTo>
                    <a:lnTo>
                      <a:pt x="989" y="36"/>
                    </a:lnTo>
                    <a:lnTo>
                      <a:pt x="993" y="32"/>
                    </a:lnTo>
                    <a:lnTo>
                      <a:pt x="993" y="32"/>
                    </a:lnTo>
                    <a:lnTo>
                      <a:pt x="998" y="32"/>
                    </a:lnTo>
                    <a:lnTo>
                      <a:pt x="998" y="32"/>
                    </a:lnTo>
                    <a:lnTo>
                      <a:pt x="1002" y="32"/>
                    </a:lnTo>
                    <a:lnTo>
                      <a:pt x="1002" y="32"/>
                    </a:lnTo>
                    <a:lnTo>
                      <a:pt x="1002" y="36"/>
                    </a:lnTo>
                    <a:lnTo>
                      <a:pt x="1002" y="36"/>
                    </a:lnTo>
                    <a:lnTo>
                      <a:pt x="1002" y="36"/>
                    </a:lnTo>
                    <a:lnTo>
                      <a:pt x="1007" y="36"/>
                    </a:lnTo>
                    <a:lnTo>
                      <a:pt x="1007" y="36"/>
                    </a:lnTo>
                    <a:lnTo>
                      <a:pt x="1007" y="36"/>
                    </a:lnTo>
                    <a:lnTo>
                      <a:pt x="1002" y="32"/>
                    </a:lnTo>
                    <a:lnTo>
                      <a:pt x="1007" y="32"/>
                    </a:lnTo>
                    <a:lnTo>
                      <a:pt x="1002" y="32"/>
                    </a:lnTo>
                    <a:lnTo>
                      <a:pt x="1002" y="32"/>
                    </a:lnTo>
                    <a:lnTo>
                      <a:pt x="1002" y="27"/>
                    </a:lnTo>
                    <a:lnTo>
                      <a:pt x="1007" y="27"/>
                    </a:lnTo>
                    <a:lnTo>
                      <a:pt x="1012" y="27"/>
                    </a:lnTo>
                    <a:lnTo>
                      <a:pt x="1016" y="27"/>
                    </a:lnTo>
                    <a:lnTo>
                      <a:pt x="1016" y="27"/>
                    </a:lnTo>
                    <a:lnTo>
                      <a:pt x="1021" y="27"/>
                    </a:lnTo>
                    <a:lnTo>
                      <a:pt x="1025" y="27"/>
                    </a:lnTo>
                    <a:lnTo>
                      <a:pt x="1025" y="27"/>
                    </a:lnTo>
                    <a:lnTo>
                      <a:pt x="1025" y="27"/>
                    </a:lnTo>
                    <a:lnTo>
                      <a:pt x="1030" y="27"/>
                    </a:lnTo>
                    <a:lnTo>
                      <a:pt x="1030" y="27"/>
                    </a:lnTo>
                    <a:lnTo>
                      <a:pt x="1030" y="27"/>
                    </a:lnTo>
                    <a:lnTo>
                      <a:pt x="1030" y="23"/>
                    </a:lnTo>
                    <a:lnTo>
                      <a:pt x="1025" y="23"/>
                    </a:lnTo>
                    <a:lnTo>
                      <a:pt x="1021" y="23"/>
                    </a:lnTo>
                    <a:lnTo>
                      <a:pt x="1021" y="23"/>
                    </a:lnTo>
                    <a:lnTo>
                      <a:pt x="1021" y="23"/>
                    </a:lnTo>
                    <a:lnTo>
                      <a:pt x="1025" y="23"/>
                    </a:lnTo>
                    <a:lnTo>
                      <a:pt x="1025" y="23"/>
                    </a:lnTo>
                    <a:lnTo>
                      <a:pt x="1025" y="23"/>
                    </a:lnTo>
                    <a:lnTo>
                      <a:pt x="1025" y="23"/>
                    </a:lnTo>
                    <a:lnTo>
                      <a:pt x="1025" y="23"/>
                    </a:lnTo>
                    <a:lnTo>
                      <a:pt x="1030" y="23"/>
                    </a:lnTo>
                    <a:lnTo>
                      <a:pt x="1034" y="23"/>
                    </a:lnTo>
                    <a:lnTo>
                      <a:pt x="1034" y="23"/>
                    </a:lnTo>
                    <a:lnTo>
                      <a:pt x="1039" y="23"/>
                    </a:lnTo>
                    <a:lnTo>
                      <a:pt x="1039" y="23"/>
                    </a:lnTo>
                    <a:lnTo>
                      <a:pt x="1039" y="27"/>
                    </a:lnTo>
                    <a:lnTo>
                      <a:pt x="1039" y="27"/>
                    </a:lnTo>
                    <a:moveTo>
                      <a:pt x="1269" y="5"/>
                    </a:moveTo>
                    <a:lnTo>
                      <a:pt x="1269" y="5"/>
                    </a:lnTo>
                    <a:lnTo>
                      <a:pt x="1274" y="5"/>
                    </a:lnTo>
                    <a:lnTo>
                      <a:pt x="1278" y="5"/>
                    </a:lnTo>
                    <a:lnTo>
                      <a:pt x="1278" y="5"/>
                    </a:lnTo>
                    <a:lnTo>
                      <a:pt x="1278" y="5"/>
                    </a:lnTo>
                    <a:lnTo>
                      <a:pt x="1283" y="5"/>
                    </a:lnTo>
                    <a:lnTo>
                      <a:pt x="1283" y="5"/>
                    </a:lnTo>
                    <a:lnTo>
                      <a:pt x="1292" y="5"/>
                    </a:lnTo>
                    <a:lnTo>
                      <a:pt x="1292" y="5"/>
                    </a:lnTo>
                    <a:lnTo>
                      <a:pt x="1292" y="5"/>
                    </a:lnTo>
                    <a:lnTo>
                      <a:pt x="1287" y="9"/>
                    </a:lnTo>
                    <a:lnTo>
                      <a:pt x="1287" y="9"/>
                    </a:lnTo>
                    <a:lnTo>
                      <a:pt x="1269" y="9"/>
                    </a:lnTo>
                    <a:lnTo>
                      <a:pt x="1269" y="9"/>
                    </a:lnTo>
                    <a:lnTo>
                      <a:pt x="1269" y="9"/>
                    </a:lnTo>
                    <a:lnTo>
                      <a:pt x="1274" y="9"/>
                    </a:lnTo>
                    <a:lnTo>
                      <a:pt x="1278" y="9"/>
                    </a:lnTo>
                    <a:lnTo>
                      <a:pt x="1283" y="9"/>
                    </a:lnTo>
                    <a:lnTo>
                      <a:pt x="1283" y="9"/>
                    </a:lnTo>
                    <a:lnTo>
                      <a:pt x="1287" y="9"/>
                    </a:lnTo>
                    <a:lnTo>
                      <a:pt x="1292" y="9"/>
                    </a:lnTo>
                    <a:lnTo>
                      <a:pt x="1296" y="9"/>
                    </a:lnTo>
                    <a:lnTo>
                      <a:pt x="1296" y="9"/>
                    </a:lnTo>
                    <a:lnTo>
                      <a:pt x="1296" y="9"/>
                    </a:lnTo>
                    <a:lnTo>
                      <a:pt x="1296" y="9"/>
                    </a:lnTo>
                    <a:lnTo>
                      <a:pt x="1301" y="9"/>
                    </a:lnTo>
                    <a:lnTo>
                      <a:pt x="1301" y="9"/>
                    </a:lnTo>
                    <a:lnTo>
                      <a:pt x="1301" y="9"/>
                    </a:lnTo>
                    <a:lnTo>
                      <a:pt x="1301" y="9"/>
                    </a:lnTo>
                    <a:lnTo>
                      <a:pt x="1305" y="9"/>
                    </a:lnTo>
                    <a:lnTo>
                      <a:pt x="1305" y="9"/>
                    </a:lnTo>
                    <a:lnTo>
                      <a:pt x="1305" y="9"/>
                    </a:lnTo>
                    <a:lnTo>
                      <a:pt x="1305" y="9"/>
                    </a:lnTo>
                    <a:lnTo>
                      <a:pt x="1305" y="9"/>
                    </a:lnTo>
                    <a:lnTo>
                      <a:pt x="1310" y="9"/>
                    </a:lnTo>
                    <a:lnTo>
                      <a:pt x="1310" y="9"/>
                    </a:lnTo>
                    <a:lnTo>
                      <a:pt x="1314" y="9"/>
                    </a:lnTo>
                    <a:lnTo>
                      <a:pt x="1314" y="9"/>
                    </a:lnTo>
                    <a:lnTo>
                      <a:pt x="1314" y="9"/>
                    </a:lnTo>
                    <a:lnTo>
                      <a:pt x="1310" y="9"/>
                    </a:lnTo>
                    <a:lnTo>
                      <a:pt x="1310" y="9"/>
                    </a:lnTo>
                    <a:lnTo>
                      <a:pt x="1310" y="9"/>
                    </a:lnTo>
                    <a:lnTo>
                      <a:pt x="1310" y="9"/>
                    </a:lnTo>
                    <a:lnTo>
                      <a:pt x="1310" y="14"/>
                    </a:lnTo>
                    <a:lnTo>
                      <a:pt x="1314" y="14"/>
                    </a:lnTo>
                    <a:lnTo>
                      <a:pt x="1314" y="14"/>
                    </a:lnTo>
                    <a:lnTo>
                      <a:pt x="1310" y="14"/>
                    </a:lnTo>
                    <a:lnTo>
                      <a:pt x="1310" y="14"/>
                    </a:lnTo>
                    <a:lnTo>
                      <a:pt x="1319" y="14"/>
                    </a:lnTo>
                    <a:lnTo>
                      <a:pt x="1323" y="14"/>
                    </a:lnTo>
                    <a:lnTo>
                      <a:pt x="1323" y="14"/>
                    </a:lnTo>
                    <a:lnTo>
                      <a:pt x="1323" y="18"/>
                    </a:lnTo>
                    <a:lnTo>
                      <a:pt x="1323" y="18"/>
                    </a:lnTo>
                    <a:lnTo>
                      <a:pt x="1323" y="18"/>
                    </a:lnTo>
                    <a:lnTo>
                      <a:pt x="1323" y="18"/>
                    </a:lnTo>
                    <a:lnTo>
                      <a:pt x="1319" y="23"/>
                    </a:lnTo>
                    <a:lnTo>
                      <a:pt x="1314" y="23"/>
                    </a:lnTo>
                    <a:lnTo>
                      <a:pt x="1310" y="23"/>
                    </a:lnTo>
                    <a:lnTo>
                      <a:pt x="1310" y="23"/>
                    </a:lnTo>
                    <a:lnTo>
                      <a:pt x="1296" y="27"/>
                    </a:lnTo>
                    <a:lnTo>
                      <a:pt x="1292" y="27"/>
                    </a:lnTo>
                    <a:lnTo>
                      <a:pt x="1287" y="27"/>
                    </a:lnTo>
                    <a:lnTo>
                      <a:pt x="1287" y="27"/>
                    </a:lnTo>
                    <a:lnTo>
                      <a:pt x="1278" y="27"/>
                    </a:lnTo>
                    <a:lnTo>
                      <a:pt x="1278" y="27"/>
                    </a:lnTo>
                    <a:lnTo>
                      <a:pt x="1278" y="27"/>
                    </a:lnTo>
                    <a:lnTo>
                      <a:pt x="1274" y="27"/>
                    </a:lnTo>
                    <a:lnTo>
                      <a:pt x="1269" y="27"/>
                    </a:lnTo>
                    <a:lnTo>
                      <a:pt x="1264" y="27"/>
                    </a:lnTo>
                    <a:lnTo>
                      <a:pt x="1264" y="32"/>
                    </a:lnTo>
                    <a:lnTo>
                      <a:pt x="1264" y="32"/>
                    </a:lnTo>
                    <a:lnTo>
                      <a:pt x="1260" y="32"/>
                    </a:lnTo>
                    <a:lnTo>
                      <a:pt x="1260" y="32"/>
                    </a:lnTo>
                    <a:lnTo>
                      <a:pt x="1242" y="32"/>
                    </a:lnTo>
                    <a:lnTo>
                      <a:pt x="1242" y="36"/>
                    </a:lnTo>
                    <a:lnTo>
                      <a:pt x="1242" y="36"/>
                    </a:lnTo>
                    <a:lnTo>
                      <a:pt x="1246" y="36"/>
                    </a:lnTo>
                    <a:lnTo>
                      <a:pt x="1269" y="32"/>
                    </a:lnTo>
                    <a:lnTo>
                      <a:pt x="1274" y="32"/>
                    </a:lnTo>
                    <a:lnTo>
                      <a:pt x="1278" y="32"/>
                    </a:lnTo>
                    <a:lnTo>
                      <a:pt x="1278" y="32"/>
                    </a:lnTo>
                    <a:lnTo>
                      <a:pt x="1269" y="36"/>
                    </a:lnTo>
                    <a:lnTo>
                      <a:pt x="1260" y="36"/>
                    </a:lnTo>
                    <a:lnTo>
                      <a:pt x="1255" y="41"/>
                    </a:lnTo>
                    <a:lnTo>
                      <a:pt x="1242" y="41"/>
                    </a:lnTo>
                    <a:lnTo>
                      <a:pt x="1233" y="45"/>
                    </a:lnTo>
                    <a:lnTo>
                      <a:pt x="1228" y="45"/>
                    </a:lnTo>
                    <a:lnTo>
                      <a:pt x="1219" y="50"/>
                    </a:lnTo>
                    <a:lnTo>
                      <a:pt x="1219" y="50"/>
                    </a:lnTo>
                    <a:lnTo>
                      <a:pt x="1215" y="50"/>
                    </a:lnTo>
                    <a:lnTo>
                      <a:pt x="1215" y="50"/>
                    </a:lnTo>
                    <a:lnTo>
                      <a:pt x="1210" y="50"/>
                    </a:lnTo>
                    <a:lnTo>
                      <a:pt x="1210" y="50"/>
                    </a:lnTo>
                    <a:lnTo>
                      <a:pt x="1210" y="45"/>
                    </a:lnTo>
                    <a:lnTo>
                      <a:pt x="1210" y="45"/>
                    </a:lnTo>
                    <a:lnTo>
                      <a:pt x="1210" y="45"/>
                    </a:lnTo>
                    <a:lnTo>
                      <a:pt x="1210" y="50"/>
                    </a:lnTo>
                    <a:lnTo>
                      <a:pt x="1210" y="50"/>
                    </a:lnTo>
                    <a:lnTo>
                      <a:pt x="1201" y="54"/>
                    </a:lnTo>
                    <a:lnTo>
                      <a:pt x="1197" y="54"/>
                    </a:lnTo>
                    <a:lnTo>
                      <a:pt x="1192" y="54"/>
                    </a:lnTo>
                    <a:lnTo>
                      <a:pt x="1192" y="54"/>
                    </a:lnTo>
                    <a:lnTo>
                      <a:pt x="1192" y="54"/>
                    </a:lnTo>
                    <a:lnTo>
                      <a:pt x="1192" y="54"/>
                    </a:lnTo>
                    <a:lnTo>
                      <a:pt x="1192" y="54"/>
                    </a:lnTo>
                    <a:lnTo>
                      <a:pt x="1192" y="54"/>
                    </a:lnTo>
                    <a:lnTo>
                      <a:pt x="1192" y="54"/>
                    </a:lnTo>
                    <a:lnTo>
                      <a:pt x="1201" y="54"/>
                    </a:lnTo>
                    <a:lnTo>
                      <a:pt x="1201" y="54"/>
                    </a:lnTo>
                    <a:lnTo>
                      <a:pt x="1201" y="54"/>
                    </a:lnTo>
                    <a:lnTo>
                      <a:pt x="1201" y="54"/>
                    </a:lnTo>
                    <a:lnTo>
                      <a:pt x="1201" y="54"/>
                    </a:lnTo>
                    <a:lnTo>
                      <a:pt x="1192" y="59"/>
                    </a:lnTo>
                    <a:lnTo>
                      <a:pt x="1192" y="59"/>
                    </a:lnTo>
                    <a:lnTo>
                      <a:pt x="1192" y="59"/>
                    </a:lnTo>
                    <a:lnTo>
                      <a:pt x="1192" y="59"/>
                    </a:lnTo>
                    <a:lnTo>
                      <a:pt x="1192" y="59"/>
                    </a:lnTo>
                    <a:lnTo>
                      <a:pt x="1188" y="59"/>
                    </a:lnTo>
                    <a:lnTo>
                      <a:pt x="1183" y="59"/>
                    </a:lnTo>
                    <a:lnTo>
                      <a:pt x="1179" y="59"/>
                    </a:lnTo>
                    <a:lnTo>
                      <a:pt x="1179" y="59"/>
                    </a:lnTo>
                    <a:lnTo>
                      <a:pt x="1174" y="59"/>
                    </a:lnTo>
                    <a:lnTo>
                      <a:pt x="1170" y="59"/>
                    </a:lnTo>
                    <a:lnTo>
                      <a:pt x="1165" y="54"/>
                    </a:lnTo>
                    <a:lnTo>
                      <a:pt x="1165" y="54"/>
                    </a:lnTo>
                    <a:lnTo>
                      <a:pt x="1161" y="59"/>
                    </a:lnTo>
                    <a:lnTo>
                      <a:pt x="1161" y="59"/>
                    </a:lnTo>
                    <a:lnTo>
                      <a:pt x="1165" y="59"/>
                    </a:lnTo>
                    <a:lnTo>
                      <a:pt x="1170" y="59"/>
                    </a:lnTo>
                    <a:lnTo>
                      <a:pt x="1170" y="59"/>
                    </a:lnTo>
                    <a:lnTo>
                      <a:pt x="1170" y="59"/>
                    </a:lnTo>
                    <a:lnTo>
                      <a:pt x="1170" y="59"/>
                    </a:lnTo>
                    <a:lnTo>
                      <a:pt x="1170" y="63"/>
                    </a:lnTo>
                    <a:lnTo>
                      <a:pt x="1170" y="63"/>
                    </a:lnTo>
                    <a:lnTo>
                      <a:pt x="1170" y="63"/>
                    </a:lnTo>
                    <a:lnTo>
                      <a:pt x="1165" y="63"/>
                    </a:lnTo>
                    <a:lnTo>
                      <a:pt x="1165" y="63"/>
                    </a:lnTo>
                    <a:lnTo>
                      <a:pt x="1161" y="63"/>
                    </a:lnTo>
                    <a:lnTo>
                      <a:pt x="1161" y="63"/>
                    </a:lnTo>
                    <a:lnTo>
                      <a:pt x="1161" y="63"/>
                    </a:lnTo>
                    <a:lnTo>
                      <a:pt x="1156" y="63"/>
                    </a:lnTo>
                    <a:lnTo>
                      <a:pt x="1152" y="63"/>
                    </a:lnTo>
                    <a:lnTo>
                      <a:pt x="1147" y="63"/>
                    </a:lnTo>
                    <a:lnTo>
                      <a:pt x="1147" y="63"/>
                    </a:lnTo>
                    <a:lnTo>
                      <a:pt x="1143" y="63"/>
                    </a:lnTo>
                    <a:lnTo>
                      <a:pt x="1143" y="63"/>
                    </a:lnTo>
                    <a:lnTo>
                      <a:pt x="1138" y="63"/>
                    </a:lnTo>
                    <a:lnTo>
                      <a:pt x="1133" y="63"/>
                    </a:lnTo>
                    <a:lnTo>
                      <a:pt x="1133" y="63"/>
                    </a:lnTo>
                    <a:lnTo>
                      <a:pt x="1138" y="63"/>
                    </a:lnTo>
                    <a:lnTo>
                      <a:pt x="1138" y="63"/>
                    </a:lnTo>
                    <a:lnTo>
                      <a:pt x="1138" y="63"/>
                    </a:lnTo>
                    <a:lnTo>
                      <a:pt x="1138" y="63"/>
                    </a:lnTo>
                    <a:lnTo>
                      <a:pt x="1143" y="68"/>
                    </a:lnTo>
                    <a:lnTo>
                      <a:pt x="1143" y="68"/>
                    </a:lnTo>
                    <a:lnTo>
                      <a:pt x="1147" y="68"/>
                    </a:lnTo>
                    <a:lnTo>
                      <a:pt x="1152" y="68"/>
                    </a:lnTo>
                    <a:lnTo>
                      <a:pt x="1152" y="68"/>
                    </a:lnTo>
                    <a:lnTo>
                      <a:pt x="1147" y="72"/>
                    </a:lnTo>
                    <a:lnTo>
                      <a:pt x="1147" y="72"/>
                    </a:lnTo>
                    <a:lnTo>
                      <a:pt x="1143" y="72"/>
                    </a:lnTo>
                    <a:lnTo>
                      <a:pt x="1138" y="68"/>
                    </a:lnTo>
                    <a:lnTo>
                      <a:pt x="1138" y="68"/>
                    </a:lnTo>
                    <a:lnTo>
                      <a:pt x="1138" y="68"/>
                    </a:lnTo>
                    <a:lnTo>
                      <a:pt x="1133" y="68"/>
                    </a:lnTo>
                    <a:lnTo>
                      <a:pt x="1133" y="68"/>
                    </a:lnTo>
                    <a:lnTo>
                      <a:pt x="1129" y="68"/>
                    </a:lnTo>
                    <a:lnTo>
                      <a:pt x="1129" y="68"/>
                    </a:lnTo>
                    <a:lnTo>
                      <a:pt x="1120" y="68"/>
                    </a:lnTo>
                    <a:lnTo>
                      <a:pt x="1120" y="68"/>
                    </a:lnTo>
                    <a:lnTo>
                      <a:pt x="1115" y="68"/>
                    </a:lnTo>
                    <a:lnTo>
                      <a:pt x="1115" y="68"/>
                    </a:lnTo>
                    <a:lnTo>
                      <a:pt x="1111" y="68"/>
                    </a:lnTo>
                    <a:lnTo>
                      <a:pt x="1111" y="68"/>
                    </a:lnTo>
                    <a:lnTo>
                      <a:pt x="1111" y="68"/>
                    </a:lnTo>
                    <a:lnTo>
                      <a:pt x="1115" y="68"/>
                    </a:lnTo>
                    <a:lnTo>
                      <a:pt x="1115" y="72"/>
                    </a:lnTo>
                    <a:lnTo>
                      <a:pt x="1115" y="72"/>
                    </a:lnTo>
                    <a:lnTo>
                      <a:pt x="1115" y="72"/>
                    </a:lnTo>
                    <a:lnTo>
                      <a:pt x="1120" y="72"/>
                    </a:lnTo>
                    <a:lnTo>
                      <a:pt x="1124" y="68"/>
                    </a:lnTo>
                    <a:lnTo>
                      <a:pt x="1129" y="68"/>
                    </a:lnTo>
                    <a:lnTo>
                      <a:pt x="1133" y="72"/>
                    </a:lnTo>
                    <a:lnTo>
                      <a:pt x="1133" y="72"/>
                    </a:lnTo>
                    <a:lnTo>
                      <a:pt x="1133" y="72"/>
                    </a:lnTo>
                    <a:lnTo>
                      <a:pt x="1133" y="72"/>
                    </a:lnTo>
                    <a:lnTo>
                      <a:pt x="1138" y="72"/>
                    </a:lnTo>
                    <a:lnTo>
                      <a:pt x="1138" y="72"/>
                    </a:lnTo>
                    <a:lnTo>
                      <a:pt x="1143" y="77"/>
                    </a:lnTo>
                    <a:lnTo>
                      <a:pt x="1143" y="77"/>
                    </a:lnTo>
                    <a:lnTo>
                      <a:pt x="1143" y="77"/>
                    </a:lnTo>
                    <a:lnTo>
                      <a:pt x="1143" y="77"/>
                    </a:lnTo>
                    <a:lnTo>
                      <a:pt x="1138" y="77"/>
                    </a:lnTo>
                    <a:lnTo>
                      <a:pt x="1133" y="77"/>
                    </a:lnTo>
                    <a:lnTo>
                      <a:pt x="1129" y="77"/>
                    </a:lnTo>
                    <a:lnTo>
                      <a:pt x="1124" y="77"/>
                    </a:lnTo>
                    <a:lnTo>
                      <a:pt x="1120" y="77"/>
                    </a:lnTo>
                    <a:lnTo>
                      <a:pt x="1120" y="77"/>
                    </a:lnTo>
                    <a:lnTo>
                      <a:pt x="1124" y="81"/>
                    </a:lnTo>
                    <a:lnTo>
                      <a:pt x="1129" y="81"/>
                    </a:lnTo>
                    <a:lnTo>
                      <a:pt x="1129" y="81"/>
                    </a:lnTo>
                    <a:lnTo>
                      <a:pt x="1129" y="81"/>
                    </a:lnTo>
                    <a:lnTo>
                      <a:pt x="1124" y="86"/>
                    </a:lnTo>
                    <a:lnTo>
                      <a:pt x="1115" y="86"/>
                    </a:lnTo>
                    <a:lnTo>
                      <a:pt x="1115" y="86"/>
                    </a:lnTo>
                    <a:lnTo>
                      <a:pt x="1115" y="86"/>
                    </a:lnTo>
                    <a:lnTo>
                      <a:pt x="1111" y="86"/>
                    </a:lnTo>
                    <a:lnTo>
                      <a:pt x="1106" y="90"/>
                    </a:lnTo>
                    <a:lnTo>
                      <a:pt x="1106" y="90"/>
                    </a:lnTo>
                    <a:lnTo>
                      <a:pt x="1102" y="86"/>
                    </a:lnTo>
                    <a:lnTo>
                      <a:pt x="1097" y="86"/>
                    </a:lnTo>
                    <a:lnTo>
                      <a:pt x="1093" y="90"/>
                    </a:lnTo>
                    <a:lnTo>
                      <a:pt x="1093" y="90"/>
                    </a:lnTo>
                    <a:lnTo>
                      <a:pt x="1093" y="90"/>
                    </a:lnTo>
                    <a:lnTo>
                      <a:pt x="1088" y="95"/>
                    </a:lnTo>
                    <a:lnTo>
                      <a:pt x="1088" y="95"/>
                    </a:lnTo>
                    <a:lnTo>
                      <a:pt x="1084" y="95"/>
                    </a:lnTo>
                    <a:lnTo>
                      <a:pt x="1084" y="95"/>
                    </a:lnTo>
                    <a:lnTo>
                      <a:pt x="1079" y="100"/>
                    </a:lnTo>
                    <a:lnTo>
                      <a:pt x="1079" y="100"/>
                    </a:lnTo>
                    <a:lnTo>
                      <a:pt x="1075" y="100"/>
                    </a:lnTo>
                    <a:lnTo>
                      <a:pt x="1075" y="100"/>
                    </a:lnTo>
                    <a:lnTo>
                      <a:pt x="1066" y="100"/>
                    </a:lnTo>
                    <a:lnTo>
                      <a:pt x="1061" y="100"/>
                    </a:lnTo>
                    <a:lnTo>
                      <a:pt x="1061" y="100"/>
                    </a:lnTo>
                    <a:lnTo>
                      <a:pt x="1057" y="95"/>
                    </a:lnTo>
                    <a:lnTo>
                      <a:pt x="1057" y="95"/>
                    </a:lnTo>
                    <a:lnTo>
                      <a:pt x="1052" y="95"/>
                    </a:lnTo>
                    <a:lnTo>
                      <a:pt x="1052" y="95"/>
                    </a:lnTo>
                    <a:lnTo>
                      <a:pt x="1052" y="95"/>
                    </a:lnTo>
                    <a:lnTo>
                      <a:pt x="1052" y="95"/>
                    </a:lnTo>
                    <a:lnTo>
                      <a:pt x="1052" y="95"/>
                    </a:lnTo>
                    <a:lnTo>
                      <a:pt x="1052" y="95"/>
                    </a:lnTo>
                    <a:lnTo>
                      <a:pt x="1052" y="95"/>
                    </a:lnTo>
                    <a:lnTo>
                      <a:pt x="1052" y="95"/>
                    </a:lnTo>
                    <a:lnTo>
                      <a:pt x="1048" y="95"/>
                    </a:lnTo>
                    <a:lnTo>
                      <a:pt x="1043" y="95"/>
                    </a:lnTo>
                    <a:lnTo>
                      <a:pt x="1043" y="95"/>
                    </a:lnTo>
                    <a:lnTo>
                      <a:pt x="1043" y="100"/>
                    </a:lnTo>
                    <a:lnTo>
                      <a:pt x="1043" y="100"/>
                    </a:lnTo>
                    <a:lnTo>
                      <a:pt x="1048" y="100"/>
                    </a:lnTo>
                    <a:lnTo>
                      <a:pt x="1048" y="100"/>
                    </a:lnTo>
                    <a:lnTo>
                      <a:pt x="1052" y="100"/>
                    </a:lnTo>
                    <a:lnTo>
                      <a:pt x="1052" y="100"/>
                    </a:lnTo>
                    <a:lnTo>
                      <a:pt x="1057" y="100"/>
                    </a:lnTo>
                    <a:lnTo>
                      <a:pt x="1057" y="100"/>
                    </a:lnTo>
                    <a:lnTo>
                      <a:pt x="1057" y="100"/>
                    </a:lnTo>
                    <a:lnTo>
                      <a:pt x="1061" y="100"/>
                    </a:lnTo>
                    <a:lnTo>
                      <a:pt x="1061" y="100"/>
                    </a:lnTo>
                    <a:lnTo>
                      <a:pt x="1066" y="100"/>
                    </a:lnTo>
                    <a:lnTo>
                      <a:pt x="1066" y="100"/>
                    </a:lnTo>
                    <a:lnTo>
                      <a:pt x="1066" y="104"/>
                    </a:lnTo>
                    <a:lnTo>
                      <a:pt x="1066" y="104"/>
                    </a:lnTo>
                    <a:lnTo>
                      <a:pt x="1066" y="104"/>
                    </a:lnTo>
                    <a:lnTo>
                      <a:pt x="1066" y="104"/>
                    </a:lnTo>
                    <a:lnTo>
                      <a:pt x="1066" y="104"/>
                    </a:lnTo>
                    <a:lnTo>
                      <a:pt x="1066" y="104"/>
                    </a:lnTo>
                    <a:lnTo>
                      <a:pt x="1070" y="104"/>
                    </a:lnTo>
                    <a:lnTo>
                      <a:pt x="1070" y="104"/>
                    </a:lnTo>
                    <a:lnTo>
                      <a:pt x="1075" y="104"/>
                    </a:lnTo>
                    <a:lnTo>
                      <a:pt x="1075" y="104"/>
                    </a:lnTo>
                    <a:lnTo>
                      <a:pt x="1075" y="104"/>
                    </a:lnTo>
                    <a:lnTo>
                      <a:pt x="1075" y="109"/>
                    </a:lnTo>
                    <a:lnTo>
                      <a:pt x="1075" y="109"/>
                    </a:lnTo>
                    <a:lnTo>
                      <a:pt x="1070" y="109"/>
                    </a:lnTo>
                    <a:lnTo>
                      <a:pt x="1066" y="113"/>
                    </a:lnTo>
                    <a:lnTo>
                      <a:pt x="1057" y="113"/>
                    </a:lnTo>
                    <a:lnTo>
                      <a:pt x="1057" y="113"/>
                    </a:lnTo>
                    <a:lnTo>
                      <a:pt x="1052" y="113"/>
                    </a:lnTo>
                    <a:lnTo>
                      <a:pt x="1052" y="118"/>
                    </a:lnTo>
                    <a:lnTo>
                      <a:pt x="1043" y="118"/>
                    </a:lnTo>
                    <a:lnTo>
                      <a:pt x="1043" y="118"/>
                    </a:lnTo>
                    <a:lnTo>
                      <a:pt x="1034" y="118"/>
                    </a:lnTo>
                    <a:lnTo>
                      <a:pt x="1034" y="118"/>
                    </a:lnTo>
                    <a:lnTo>
                      <a:pt x="1034" y="118"/>
                    </a:lnTo>
                    <a:lnTo>
                      <a:pt x="1034" y="118"/>
                    </a:lnTo>
                    <a:lnTo>
                      <a:pt x="1034" y="118"/>
                    </a:lnTo>
                    <a:lnTo>
                      <a:pt x="1039" y="113"/>
                    </a:lnTo>
                    <a:lnTo>
                      <a:pt x="1039" y="113"/>
                    </a:lnTo>
                    <a:lnTo>
                      <a:pt x="1039" y="113"/>
                    </a:lnTo>
                    <a:lnTo>
                      <a:pt x="1039" y="113"/>
                    </a:lnTo>
                    <a:lnTo>
                      <a:pt x="1039" y="113"/>
                    </a:lnTo>
                    <a:lnTo>
                      <a:pt x="1039" y="113"/>
                    </a:lnTo>
                    <a:lnTo>
                      <a:pt x="1034" y="113"/>
                    </a:lnTo>
                    <a:lnTo>
                      <a:pt x="1034" y="113"/>
                    </a:lnTo>
                    <a:lnTo>
                      <a:pt x="1034" y="113"/>
                    </a:lnTo>
                    <a:lnTo>
                      <a:pt x="1034" y="113"/>
                    </a:lnTo>
                    <a:lnTo>
                      <a:pt x="1034" y="109"/>
                    </a:lnTo>
                    <a:lnTo>
                      <a:pt x="1034" y="109"/>
                    </a:lnTo>
                    <a:lnTo>
                      <a:pt x="1030" y="109"/>
                    </a:lnTo>
                    <a:lnTo>
                      <a:pt x="1030" y="109"/>
                    </a:lnTo>
                    <a:lnTo>
                      <a:pt x="1030" y="109"/>
                    </a:lnTo>
                    <a:lnTo>
                      <a:pt x="1030" y="109"/>
                    </a:lnTo>
                    <a:lnTo>
                      <a:pt x="1030" y="109"/>
                    </a:lnTo>
                    <a:lnTo>
                      <a:pt x="1030" y="109"/>
                    </a:lnTo>
                    <a:lnTo>
                      <a:pt x="1030" y="109"/>
                    </a:lnTo>
                    <a:lnTo>
                      <a:pt x="1030" y="109"/>
                    </a:lnTo>
                    <a:lnTo>
                      <a:pt x="1030" y="109"/>
                    </a:lnTo>
                    <a:lnTo>
                      <a:pt x="1025" y="113"/>
                    </a:lnTo>
                    <a:lnTo>
                      <a:pt x="1016" y="113"/>
                    </a:lnTo>
                    <a:lnTo>
                      <a:pt x="1012" y="109"/>
                    </a:lnTo>
                    <a:lnTo>
                      <a:pt x="1012" y="109"/>
                    </a:lnTo>
                    <a:lnTo>
                      <a:pt x="1012" y="109"/>
                    </a:lnTo>
                    <a:lnTo>
                      <a:pt x="1007" y="113"/>
                    </a:lnTo>
                    <a:lnTo>
                      <a:pt x="998" y="113"/>
                    </a:lnTo>
                    <a:lnTo>
                      <a:pt x="993" y="113"/>
                    </a:lnTo>
                    <a:lnTo>
                      <a:pt x="993" y="113"/>
                    </a:lnTo>
                    <a:lnTo>
                      <a:pt x="989" y="109"/>
                    </a:lnTo>
                    <a:lnTo>
                      <a:pt x="989" y="109"/>
                    </a:lnTo>
                    <a:lnTo>
                      <a:pt x="989" y="109"/>
                    </a:lnTo>
                    <a:lnTo>
                      <a:pt x="989" y="109"/>
                    </a:lnTo>
                    <a:lnTo>
                      <a:pt x="989" y="109"/>
                    </a:lnTo>
                    <a:lnTo>
                      <a:pt x="989" y="109"/>
                    </a:lnTo>
                    <a:lnTo>
                      <a:pt x="984" y="109"/>
                    </a:lnTo>
                    <a:lnTo>
                      <a:pt x="980" y="109"/>
                    </a:lnTo>
                    <a:lnTo>
                      <a:pt x="980" y="109"/>
                    </a:lnTo>
                    <a:lnTo>
                      <a:pt x="980" y="104"/>
                    </a:lnTo>
                    <a:lnTo>
                      <a:pt x="975" y="109"/>
                    </a:lnTo>
                    <a:lnTo>
                      <a:pt x="971" y="109"/>
                    </a:lnTo>
                    <a:lnTo>
                      <a:pt x="966" y="109"/>
                    </a:lnTo>
                    <a:lnTo>
                      <a:pt x="971" y="104"/>
                    </a:lnTo>
                    <a:lnTo>
                      <a:pt x="975" y="104"/>
                    </a:lnTo>
                    <a:lnTo>
                      <a:pt x="971" y="104"/>
                    </a:lnTo>
                    <a:lnTo>
                      <a:pt x="971" y="104"/>
                    </a:lnTo>
                    <a:lnTo>
                      <a:pt x="966" y="109"/>
                    </a:lnTo>
                    <a:lnTo>
                      <a:pt x="966" y="109"/>
                    </a:lnTo>
                    <a:lnTo>
                      <a:pt x="962" y="109"/>
                    </a:lnTo>
                    <a:lnTo>
                      <a:pt x="957" y="104"/>
                    </a:lnTo>
                    <a:lnTo>
                      <a:pt x="962" y="104"/>
                    </a:lnTo>
                    <a:lnTo>
                      <a:pt x="966" y="100"/>
                    </a:lnTo>
                    <a:lnTo>
                      <a:pt x="975" y="100"/>
                    </a:lnTo>
                    <a:lnTo>
                      <a:pt x="980" y="95"/>
                    </a:lnTo>
                    <a:lnTo>
                      <a:pt x="980" y="95"/>
                    </a:lnTo>
                    <a:lnTo>
                      <a:pt x="984" y="95"/>
                    </a:lnTo>
                    <a:lnTo>
                      <a:pt x="989" y="95"/>
                    </a:lnTo>
                    <a:lnTo>
                      <a:pt x="989" y="95"/>
                    </a:lnTo>
                    <a:lnTo>
                      <a:pt x="993" y="95"/>
                    </a:lnTo>
                    <a:lnTo>
                      <a:pt x="993" y="95"/>
                    </a:lnTo>
                    <a:lnTo>
                      <a:pt x="998" y="95"/>
                    </a:lnTo>
                    <a:lnTo>
                      <a:pt x="998" y="95"/>
                    </a:lnTo>
                    <a:lnTo>
                      <a:pt x="998" y="95"/>
                    </a:lnTo>
                    <a:lnTo>
                      <a:pt x="998" y="95"/>
                    </a:lnTo>
                    <a:lnTo>
                      <a:pt x="998" y="95"/>
                    </a:lnTo>
                    <a:lnTo>
                      <a:pt x="998" y="95"/>
                    </a:lnTo>
                    <a:lnTo>
                      <a:pt x="998" y="95"/>
                    </a:lnTo>
                    <a:lnTo>
                      <a:pt x="993" y="90"/>
                    </a:lnTo>
                    <a:lnTo>
                      <a:pt x="993" y="90"/>
                    </a:lnTo>
                    <a:lnTo>
                      <a:pt x="998" y="90"/>
                    </a:lnTo>
                    <a:lnTo>
                      <a:pt x="998" y="86"/>
                    </a:lnTo>
                    <a:lnTo>
                      <a:pt x="998" y="86"/>
                    </a:lnTo>
                    <a:lnTo>
                      <a:pt x="998" y="86"/>
                    </a:lnTo>
                    <a:lnTo>
                      <a:pt x="1002" y="86"/>
                    </a:lnTo>
                    <a:lnTo>
                      <a:pt x="1007" y="86"/>
                    </a:lnTo>
                    <a:lnTo>
                      <a:pt x="1007" y="81"/>
                    </a:lnTo>
                    <a:lnTo>
                      <a:pt x="1012" y="86"/>
                    </a:lnTo>
                    <a:lnTo>
                      <a:pt x="1012" y="86"/>
                    </a:lnTo>
                    <a:lnTo>
                      <a:pt x="1016" y="86"/>
                    </a:lnTo>
                    <a:lnTo>
                      <a:pt x="1016" y="86"/>
                    </a:lnTo>
                    <a:lnTo>
                      <a:pt x="1016" y="90"/>
                    </a:lnTo>
                    <a:lnTo>
                      <a:pt x="1016" y="90"/>
                    </a:lnTo>
                    <a:lnTo>
                      <a:pt x="1016" y="90"/>
                    </a:lnTo>
                    <a:lnTo>
                      <a:pt x="1021" y="95"/>
                    </a:lnTo>
                    <a:lnTo>
                      <a:pt x="1021" y="95"/>
                    </a:lnTo>
                    <a:lnTo>
                      <a:pt x="1025" y="95"/>
                    </a:lnTo>
                    <a:lnTo>
                      <a:pt x="1030" y="95"/>
                    </a:lnTo>
                    <a:lnTo>
                      <a:pt x="1030" y="95"/>
                    </a:lnTo>
                    <a:lnTo>
                      <a:pt x="1034" y="95"/>
                    </a:lnTo>
                    <a:lnTo>
                      <a:pt x="1034" y="95"/>
                    </a:lnTo>
                    <a:lnTo>
                      <a:pt x="1034" y="90"/>
                    </a:lnTo>
                    <a:lnTo>
                      <a:pt x="1039" y="90"/>
                    </a:lnTo>
                    <a:lnTo>
                      <a:pt x="1048" y="90"/>
                    </a:lnTo>
                    <a:lnTo>
                      <a:pt x="1048" y="86"/>
                    </a:lnTo>
                    <a:lnTo>
                      <a:pt x="1052" y="86"/>
                    </a:lnTo>
                    <a:lnTo>
                      <a:pt x="1052" y="86"/>
                    </a:lnTo>
                    <a:lnTo>
                      <a:pt x="1052" y="86"/>
                    </a:lnTo>
                    <a:lnTo>
                      <a:pt x="1052" y="86"/>
                    </a:lnTo>
                    <a:lnTo>
                      <a:pt x="1039" y="90"/>
                    </a:lnTo>
                    <a:lnTo>
                      <a:pt x="1039" y="90"/>
                    </a:lnTo>
                    <a:lnTo>
                      <a:pt x="1034" y="90"/>
                    </a:lnTo>
                    <a:lnTo>
                      <a:pt x="1034" y="90"/>
                    </a:lnTo>
                    <a:lnTo>
                      <a:pt x="1030" y="90"/>
                    </a:lnTo>
                    <a:lnTo>
                      <a:pt x="1030" y="90"/>
                    </a:lnTo>
                    <a:lnTo>
                      <a:pt x="1025" y="90"/>
                    </a:lnTo>
                    <a:lnTo>
                      <a:pt x="1021" y="90"/>
                    </a:lnTo>
                    <a:lnTo>
                      <a:pt x="1021" y="90"/>
                    </a:lnTo>
                    <a:lnTo>
                      <a:pt x="1025" y="86"/>
                    </a:lnTo>
                    <a:lnTo>
                      <a:pt x="1025" y="86"/>
                    </a:lnTo>
                    <a:lnTo>
                      <a:pt x="1030" y="81"/>
                    </a:lnTo>
                    <a:lnTo>
                      <a:pt x="1034" y="81"/>
                    </a:lnTo>
                    <a:lnTo>
                      <a:pt x="1039" y="81"/>
                    </a:lnTo>
                    <a:lnTo>
                      <a:pt x="1039" y="81"/>
                    </a:lnTo>
                    <a:lnTo>
                      <a:pt x="1043" y="81"/>
                    </a:lnTo>
                    <a:lnTo>
                      <a:pt x="1043" y="81"/>
                    </a:lnTo>
                    <a:lnTo>
                      <a:pt x="1043" y="77"/>
                    </a:lnTo>
                    <a:lnTo>
                      <a:pt x="1039" y="77"/>
                    </a:lnTo>
                    <a:lnTo>
                      <a:pt x="1043" y="72"/>
                    </a:lnTo>
                    <a:lnTo>
                      <a:pt x="1039" y="77"/>
                    </a:lnTo>
                    <a:lnTo>
                      <a:pt x="1034" y="81"/>
                    </a:lnTo>
                    <a:lnTo>
                      <a:pt x="1030" y="81"/>
                    </a:lnTo>
                    <a:lnTo>
                      <a:pt x="1030" y="81"/>
                    </a:lnTo>
                    <a:lnTo>
                      <a:pt x="1021" y="81"/>
                    </a:lnTo>
                    <a:lnTo>
                      <a:pt x="1025" y="81"/>
                    </a:lnTo>
                    <a:lnTo>
                      <a:pt x="1030" y="77"/>
                    </a:lnTo>
                    <a:lnTo>
                      <a:pt x="1030" y="77"/>
                    </a:lnTo>
                    <a:lnTo>
                      <a:pt x="1021" y="77"/>
                    </a:lnTo>
                    <a:lnTo>
                      <a:pt x="1021" y="81"/>
                    </a:lnTo>
                    <a:lnTo>
                      <a:pt x="1016" y="81"/>
                    </a:lnTo>
                    <a:lnTo>
                      <a:pt x="1012" y="81"/>
                    </a:lnTo>
                    <a:lnTo>
                      <a:pt x="1012" y="77"/>
                    </a:lnTo>
                    <a:lnTo>
                      <a:pt x="1016" y="77"/>
                    </a:lnTo>
                    <a:lnTo>
                      <a:pt x="1016" y="72"/>
                    </a:lnTo>
                    <a:lnTo>
                      <a:pt x="1021" y="72"/>
                    </a:lnTo>
                    <a:lnTo>
                      <a:pt x="1025" y="72"/>
                    </a:lnTo>
                    <a:lnTo>
                      <a:pt x="1030" y="72"/>
                    </a:lnTo>
                    <a:lnTo>
                      <a:pt x="1030" y="68"/>
                    </a:lnTo>
                    <a:lnTo>
                      <a:pt x="1039" y="68"/>
                    </a:lnTo>
                    <a:lnTo>
                      <a:pt x="1043" y="68"/>
                    </a:lnTo>
                    <a:lnTo>
                      <a:pt x="1048" y="68"/>
                    </a:lnTo>
                    <a:lnTo>
                      <a:pt x="1052" y="68"/>
                    </a:lnTo>
                    <a:lnTo>
                      <a:pt x="1052" y="68"/>
                    </a:lnTo>
                    <a:lnTo>
                      <a:pt x="1057" y="68"/>
                    </a:lnTo>
                    <a:lnTo>
                      <a:pt x="1061" y="68"/>
                    </a:lnTo>
                    <a:lnTo>
                      <a:pt x="1061" y="72"/>
                    </a:lnTo>
                    <a:lnTo>
                      <a:pt x="1061" y="72"/>
                    </a:lnTo>
                    <a:lnTo>
                      <a:pt x="1066" y="72"/>
                    </a:lnTo>
                    <a:lnTo>
                      <a:pt x="1066" y="68"/>
                    </a:lnTo>
                    <a:lnTo>
                      <a:pt x="1070" y="68"/>
                    </a:lnTo>
                    <a:lnTo>
                      <a:pt x="1075" y="68"/>
                    </a:lnTo>
                    <a:lnTo>
                      <a:pt x="1075" y="68"/>
                    </a:lnTo>
                    <a:lnTo>
                      <a:pt x="1079" y="68"/>
                    </a:lnTo>
                    <a:lnTo>
                      <a:pt x="1079" y="68"/>
                    </a:lnTo>
                    <a:lnTo>
                      <a:pt x="1079" y="68"/>
                    </a:lnTo>
                    <a:lnTo>
                      <a:pt x="1079" y="68"/>
                    </a:lnTo>
                    <a:lnTo>
                      <a:pt x="1079" y="68"/>
                    </a:lnTo>
                    <a:lnTo>
                      <a:pt x="1075" y="68"/>
                    </a:lnTo>
                    <a:lnTo>
                      <a:pt x="1075" y="68"/>
                    </a:lnTo>
                    <a:lnTo>
                      <a:pt x="1070" y="68"/>
                    </a:lnTo>
                    <a:lnTo>
                      <a:pt x="1070" y="68"/>
                    </a:lnTo>
                    <a:lnTo>
                      <a:pt x="1061" y="68"/>
                    </a:lnTo>
                    <a:lnTo>
                      <a:pt x="1061" y="68"/>
                    </a:lnTo>
                    <a:lnTo>
                      <a:pt x="1057" y="68"/>
                    </a:lnTo>
                    <a:lnTo>
                      <a:pt x="1057" y="68"/>
                    </a:lnTo>
                    <a:lnTo>
                      <a:pt x="1057" y="68"/>
                    </a:lnTo>
                    <a:lnTo>
                      <a:pt x="1057" y="63"/>
                    </a:lnTo>
                    <a:lnTo>
                      <a:pt x="1057" y="63"/>
                    </a:lnTo>
                    <a:lnTo>
                      <a:pt x="1061" y="63"/>
                    </a:lnTo>
                    <a:lnTo>
                      <a:pt x="1061" y="63"/>
                    </a:lnTo>
                    <a:lnTo>
                      <a:pt x="1061" y="63"/>
                    </a:lnTo>
                    <a:lnTo>
                      <a:pt x="1066" y="63"/>
                    </a:lnTo>
                    <a:lnTo>
                      <a:pt x="1066" y="68"/>
                    </a:lnTo>
                    <a:lnTo>
                      <a:pt x="1066" y="63"/>
                    </a:lnTo>
                    <a:lnTo>
                      <a:pt x="1066" y="63"/>
                    </a:lnTo>
                    <a:lnTo>
                      <a:pt x="1066" y="63"/>
                    </a:lnTo>
                    <a:lnTo>
                      <a:pt x="1066" y="63"/>
                    </a:lnTo>
                    <a:lnTo>
                      <a:pt x="1066" y="59"/>
                    </a:lnTo>
                    <a:lnTo>
                      <a:pt x="1066" y="59"/>
                    </a:lnTo>
                    <a:lnTo>
                      <a:pt x="1066" y="54"/>
                    </a:lnTo>
                    <a:lnTo>
                      <a:pt x="1066" y="54"/>
                    </a:lnTo>
                    <a:lnTo>
                      <a:pt x="1061" y="54"/>
                    </a:lnTo>
                    <a:lnTo>
                      <a:pt x="1057" y="54"/>
                    </a:lnTo>
                    <a:lnTo>
                      <a:pt x="1057" y="54"/>
                    </a:lnTo>
                    <a:lnTo>
                      <a:pt x="1057" y="50"/>
                    </a:lnTo>
                    <a:lnTo>
                      <a:pt x="1061" y="50"/>
                    </a:lnTo>
                    <a:lnTo>
                      <a:pt x="1061" y="45"/>
                    </a:lnTo>
                    <a:lnTo>
                      <a:pt x="1066" y="45"/>
                    </a:lnTo>
                    <a:lnTo>
                      <a:pt x="1070" y="41"/>
                    </a:lnTo>
                    <a:lnTo>
                      <a:pt x="1079" y="45"/>
                    </a:lnTo>
                    <a:lnTo>
                      <a:pt x="1084" y="45"/>
                    </a:lnTo>
                    <a:lnTo>
                      <a:pt x="1088" y="45"/>
                    </a:lnTo>
                    <a:lnTo>
                      <a:pt x="1088" y="45"/>
                    </a:lnTo>
                    <a:lnTo>
                      <a:pt x="1093" y="45"/>
                    </a:lnTo>
                    <a:lnTo>
                      <a:pt x="1093" y="50"/>
                    </a:lnTo>
                    <a:lnTo>
                      <a:pt x="1093" y="50"/>
                    </a:lnTo>
                    <a:lnTo>
                      <a:pt x="1093" y="50"/>
                    </a:lnTo>
                    <a:lnTo>
                      <a:pt x="1093" y="54"/>
                    </a:lnTo>
                    <a:lnTo>
                      <a:pt x="1097" y="54"/>
                    </a:lnTo>
                    <a:lnTo>
                      <a:pt x="1097" y="54"/>
                    </a:lnTo>
                    <a:lnTo>
                      <a:pt x="1097" y="59"/>
                    </a:lnTo>
                    <a:lnTo>
                      <a:pt x="1102" y="59"/>
                    </a:lnTo>
                    <a:lnTo>
                      <a:pt x="1102" y="59"/>
                    </a:lnTo>
                    <a:lnTo>
                      <a:pt x="1106" y="59"/>
                    </a:lnTo>
                    <a:lnTo>
                      <a:pt x="1106" y="59"/>
                    </a:lnTo>
                    <a:lnTo>
                      <a:pt x="1111" y="59"/>
                    </a:lnTo>
                    <a:lnTo>
                      <a:pt x="1106" y="59"/>
                    </a:lnTo>
                    <a:lnTo>
                      <a:pt x="1106" y="59"/>
                    </a:lnTo>
                    <a:lnTo>
                      <a:pt x="1102" y="54"/>
                    </a:lnTo>
                    <a:lnTo>
                      <a:pt x="1102" y="54"/>
                    </a:lnTo>
                    <a:lnTo>
                      <a:pt x="1102" y="54"/>
                    </a:lnTo>
                    <a:lnTo>
                      <a:pt x="1102" y="54"/>
                    </a:lnTo>
                    <a:lnTo>
                      <a:pt x="1102" y="50"/>
                    </a:lnTo>
                    <a:lnTo>
                      <a:pt x="1097" y="50"/>
                    </a:lnTo>
                    <a:lnTo>
                      <a:pt x="1097" y="45"/>
                    </a:lnTo>
                    <a:lnTo>
                      <a:pt x="1097" y="45"/>
                    </a:lnTo>
                    <a:lnTo>
                      <a:pt x="1097" y="45"/>
                    </a:lnTo>
                    <a:lnTo>
                      <a:pt x="1102" y="45"/>
                    </a:lnTo>
                    <a:lnTo>
                      <a:pt x="1102" y="45"/>
                    </a:lnTo>
                    <a:lnTo>
                      <a:pt x="1120" y="45"/>
                    </a:lnTo>
                    <a:lnTo>
                      <a:pt x="1129" y="41"/>
                    </a:lnTo>
                    <a:lnTo>
                      <a:pt x="1133" y="41"/>
                    </a:lnTo>
                    <a:lnTo>
                      <a:pt x="1133" y="41"/>
                    </a:lnTo>
                    <a:lnTo>
                      <a:pt x="1147" y="41"/>
                    </a:lnTo>
                    <a:lnTo>
                      <a:pt x="1156" y="36"/>
                    </a:lnTo>
                    <a:lnTo>
                      <a:pt x="1161" y="36"/>
                    </a:lnTo>
                    <a:lnTo>
                      <a:pt x="1161" y="36"/>
                    </a:lnTo>
                    <a:lnTo>
                      <a:pt x="1161" y="36"/>
                    </a:lnTo>
                    <a:lnTo>
                      <a:pt x="1161" y="36"/>
                    </a:lnTo>
                    <a:lnTo>
                      <a:pt x="1161" y="36"/>
                    </a:lnTo>
                    <a:lnTo>
                      <a:pt x="1152" y="36"/>
                    </a:lnTo>
                    <a:lnTo>
                      <a:pt x="1147" y="36"/>
                    </a:lnTo>
                    <a:lnTo>
                      <a:pt x="1147" y="36"/>
                    </a:lnTo>
                    <a:lnTo>
                      <a:pt x="1147" y="36"/>
                    </a:lnTo>
                    <a:lnTo>
                      <a:pt x="1152" y="36"/>
                    </a:lnTo>
                    <a:lnTo>
                      <a:pt x="1152" y="32"/>
                    </a:lnTo>
                    <a:lnTo>
                      <a:pt x="1156" y="32"/>
                    </a:lnTo>
                    <a:lnTo>
                      <a:pt x="1165" y="32"/>
                    </a:lnTo>
                    <a:lnTo>
                      <a:pt x="1170" y="27"/>
                    </a:lnTo>
                    <a:lnTo>
                      <a:pt x="1174" y="27"/>
                    </a:lnTo>
                    <a:lnTo>
                      <a:pt x="1161" y="32"/>
                    </a:lnTo>
                    <a:lnTo>
                      <a:pt x="1156" y="32"/>
                    </a:lnTo>
                    <a:lnTo>
                      <a:pt x="1152" y="32"/>
                    </a:lnTo>
                    <a:lnTo>
                      <a:pt x="1152" y="32"/>
                    </a:lnTo>
                    <a:lnTo>
                      <a:pt x="1147" y="32"/>
                    </a:lnTo>
                    <a:lnTo>
                      <a:pt x="1147" y="32"/>
                    </a:lnTo>
                    <a:lnTo>
                      <a:pt x="1147" y="32"/>
                    </a:lnTo>
                    <a:lnTo>
                      <a:pt x="1143" y="32"/>
                    </a:lnTo>
                    <a:lnTo>
                      <a:pt x="1143" y="36"/>
                    </a:lnTo>
                    <a:lnTo>
                      <a:pt x="1138" y="36"/>
                    </a:lnTo>
                    <a:lnTo>
                      <a:pt x="1138" y="36"/>
                    </a:lnTo>
                    <a:lnTo>
                      <a:pt x="1138" y="36"/>
                    </a:lnTo>
                    <a:lnTo>
                      <a:pt x="1133" y="36"/>
                    </a:lnTo>
                    <a:lnTo>
                      <a:pt x="1120" y="41"/>
                    </a:lnTo>
                    <a:lnTo>
                      <a:pt x="1120" y="41"/>
                    </a:lnTo>
                    <a:lnTo>
                      <a:pt x="1115" y="41"/>
                    </a:lnTo>
                    <a:lnTo>
                      <a:pt x="1106" y="41"/>
                    </a:lnTo>
                    <a:lnTo>
                      <a:pt x="1106" y="41"/>
                    </a:lnTo>
                    <a:lnTo>
                      <a:pt x="1102" y="41"/>
                    </a:lnTo>
                    <a:lnTo>
                      <a:pt x="1106" y="41"/>
                    </a:lnTo>
                    <a:lnTo>
                      <a:pt x="1111" y="36"/>
                    </a:lnTo>
                    <a:lnTo>
                      <a:pt x="1115" y="36"/>
                    </a:lnTo>
                    <a:lnTo>
                      <a:pt x="1111" y="36"/>
                    </a:lnTo>
                    <a:lnTo>
                      <a:pt x="1106" y="36"/>
                    </a:lnTo>
                    <a:lnTo>
                      <a:pt x="1102" y="36"/>
                    </a:lnTo>
                    <a:lnTo>
                      <a:pt x="1097" y="36"/>
                    </a:lnTo>
                    <a:lnTo>
                      <a:pt x="1097" y="41"/>
                    </a:lnTo>
                    <a:lnTo>
                      <a:pt x="1093" y="41"/>
                    </a:lnTo>
                    <a:lnTo>
                      <a:pt x="1093" y="41"/>
                    </a:lnTo>
                    <a:lnTo>
                      <a:pt x="1088" y="41"/>
                    </a:lnTo>
                    <a:lnTo>
                      <a:pt x="1084" y="41"/>
                    </a:lnTo>
                    <a:lnTo>
                      <a:pt x="1084" y="41"/>
                    </a:lnTo>
                    <a:lnTo>
                      <a:pt x="1079" y="41"/>
                    </a:lnTo>
                    <a:lnTo>
                      <a:pt x="1075" y="41"/>
                    </a:lnTo>
                    <a:lnTo>
                      <a:pt x="1075" y="41"/>
                    </a:lnTo>
                    <a:lnTo>
                      <a:pt x="1075" y="36"/>
                    </a:lnTo>
                    <a:lnTo>
                      <a:pt x="1075" y="36"/>
                    </a:lnTo>
                    <a:lnTo>
                      <a:pt x="1075" y="36"/>
                    </a:lnTo>
                    <a:lnTo>
                      <a:pt x="1075" y="36"/>
                    </a:lnTo>
                    <a:lnTo>
                      <a:pt x="1079" y="36"/>
                    </a:lnTo>
                    <a:lnTo>
                      <a:pt x="1088" y="32"/>
                    </a:lnTo>
                    <a:lnTo>
                      <a:pt x="1093" y="32"/>
                    </a:lnTo>
                    <a:lnTo>
                      <a:pt x="1097" y="32"/>
                    </a:lnTo>
                    <a:lnTo>
                      <a:pt x="1111" y="32"/>
                    </a:lnTo>
                    <a:lnTo>
                      <a:pt x="1111" y="32"/>
                    </a:lnTo>
                    <a:lnTo>
                      <a:pt x="1102" y="32"/>
                    </a:lnTo>
                    <a:lnTo>
                      <a:pt x="1088" y="32"/>
                    </a:lnTo>
                    <a:lnTo>
                      <a:pt x="1088" y="32"/>
                    </a:lnTo>
                    <a:lnTo>
                      <a:pt x="1084" y="32"/>
                    </a:lnTo>
                    <a:lnTo>
                      <a:pt x="1070" y="36"/>
                    </a:lnTo>
                    <a:lnTo>
                      <a:pt x="1066" y="36"/>
                    </a:lnTo>
                    <a:lnTo>
                      <a:pt x="1066" y="36"/>
                    </a:lnTo>
                    <a:lnTo>
                      <a:pt x="1061" y="36"/>
                    </a:lnTo>
                    <a:lnTo>
                      <a:pt x="1061" y="36"/>
                    </a:lnTo>
                    <a:lnTo>
                      <a:pt x="1057" y="36"/>
                    </a:lnTo>
                    <a:lnTo>
                      <a:pt x="1057" y="32"/>
                    </a:lnTo>
                    <a:lnTo>
                      <a:pt x="1057" y="32"/>
                    </a:lnTo>
                    <a:lnTo>
                      <a:pt x="1057" y="32"/>
                    </a:lnTo>
                    <a:lnTo>
                      <a:pt x="1057" y="32"/>
                    </a:lnTo>
                    <a:lnTo>
                      <a:pt x="1057" y="32"/>
                    </a:lnTo>
                    <a:lnTo>
                      <a:pt x="1057" y="32"/>
                    </a:lnTo>
                    <a:lnTo>
                      <a:pt x="1066" y="32"/>
                    </a:lnTo>
                    <a:lnTo>
                      <a:pt x="1075" y="32"/>
                    </a:lnTo>
                    <a:lnTo>
                      <a:pt x="1079" y="32"/>
                    </a:lnTo>
                    <a:lnTo>
                      <a:pt x="1084" y="32"/>
                    </a:lnTo>
                    <a:lnTo>
                      <a:pt x="1088" y="32"/>
                    </a:lnTo>
                    <a:lnTo>
                      <a:pt x="1097" y="27"/>
                    </a:lnTo>
                    <a:lnTo>
                      <a:pt x="1102" y="27"/>
                    </a:lnTo>
                    <a:lnTo>
                      <a:pt x="1097" y="27"/>
                    </a:lnTo>
                    <a:lnTo>
                      <a:pt x="1097" y="27"/>
                    </a:lnTo>
                    <a:lnTo>
                      <a:pt x="1093" y="27"/>
                    </a:lnTo>
                    <a:lnTo>
                      <a:pt x="1084" y="27"/>
                    </a:lnTo>
                    <a:lnTo>
                      <a:pt x="1079" y="32"/>
                    </a:lnTo>
                    <a:lnTo>
                      <a:pt x="1061" y="27"/>
                    </a:lnTo>
                    <a:lnTo>
                      <a:pt x="1057" y="32"/>
                    </a:lnTo>
                    <a:lnTo>
                      <a:pt x="1057" y="27"/>
                    </a:lnTo>
                    <a:lnTo>
                      <a:pt x="1057" y="27"/>
                    </a:lnTo>
                    <a:lnTo>
                      <a:pt x="1057" y="27"/>
                    </a:lnTo>
                    <a:lnTo>
                      <a:pt x="1057" y="27"/>
                    </a:lnTo>
                    <a:lnTo>
                      <a:pt x="1061" y="27"/>
                    </a:lnTo>
                    <a:lnTo>
                      <a:pt x="1066" y="27"/>
                    </a:lnTo>
                    <a:lnTo>
                      <a:pt x="1066" y="27"/>
                    </a:lnTo>
                    <a:lnTo>
                      <a:pt x="1061" y="23"/>
                    </a:lnTo>
                    <a:lnTo>
                      <a:pt x="1061" y="23"/>
                    </a:lnTo>
                    <a:lnTo>
                      <a:pt x="1066" y="23"/>
                    </a:lnTo>
                    <a:lnTo>
                      <a:pt x="1070" y="23"/>
                    </a:lnTo>
                    <a:lnTo>
                      <a:pt x="1075" y="23"/>
                    </a:lnTo>
                    <a:lnTo>
                      <a:pt x="1079" y="23"/>
                    </a:lnTo>
                    <a:lnTo>
                      <a:pt x="1084" y="23"/>
                    </a:lnTo>
                    <a:lnTo>
                      <a:pt x="1084" y="23"/>
                    </a:lnTo>
                    <a:lnTo>
                      <a:pt x="1079" y="23"/>
                    </a:lnTo>
                    <a:lnTo>
                      <a:pt x="1079" y="23"/>
                    </a:lnTo>
                    <a:lnTo>
                      <a:pt x="1075" y="23"/>
                    </a:lnTo>
                    <a:lnTo>
                      <a:pt x="1057" y="23"/>
                    </a:lnTo>
                    <a:lnTo>
                      <a:pt x="1057" y="23"/>
                    </a:lnTo>
                    <a:lnTo>
                      <a:pt x="1057" y="23"/>
                    </a:lnTo>
                    <a:lnTo>
                      <a:pt x="1057" y="23"/>
                    </a:lnTo>
                    <a:lnTo>
                      <a:pt x="1066" y="18"/>
                    </a:lnTo>
                    <a:lnTo>
                      <a:pt x="1066" y="18"/>
                    </a:lnTo>
                    <a:lnTo>
                      <a:pt x="1066" y="18"/>
                    </a:lnTo>
                    <a:lnTo>
                      <a:pt x="1061" y="18"/>
                    </a:lnTo>
                    <a:lnTo>
                      <a:pt x="1061" y="18"/>
                    </a:lnTo>
                    <a:lnTo>
                      <a:pt x="1061" y="18"/>
                    </a:lnTo>
                    <a:lnTo>
                      <a:pt x="1057" y="18"/>
                    </a:lnTo>
                    <a:lnTo>
                      <a:pt x="1052" y="18"/>
                    </a:lnTo>
                    <a:lnTo>
                      <a:pt x="1052" y="18"/>
                    </a:lnTo>
                    <a:lnTo>
                      <a:pt x="1052" y="18"/>
                    </a:lnTo>
                    <a:lnTo>
                      <a:pt x="1052" y="18"/>
                    </a:lnTo>
                    <a:lnTo>
                      <a:pt x="1057" y="18"/>
                    </a:lnTo>
                    <a:lnTo>
                      <a:pt x="1061" y="18"/>
                    </a:lnTo>
                    <a:lnTo>
                      <a:pt x="1061" y="14"/>
                    </a:lnTo>
                    <a:lnTo>
                      <a:pt x="1066" y="14"/>
                    </a:lnTo>
                    <a:lnTo>
                      <a:pt x="1070" y="14"/>
                    </a:lnTo>
                    <a:lnTo>
                      <a:pt x="1075" y="14"/>
                    </a:lnTo>
                    <a:lnTo>
                      <a:pt x="1079" y="14"/>
                    </a:lnTo>
                    <a:lnTo>
                      <a:pt x="1079" y="14"/>
                    </a:lnTo>
                    <a:lnTo>
                      <a:pt x="1084" y="14"/>
                    </a:lnTo>
                    <a:lnTo>
                      <a:pt x="1088" y="14"/>
                    </a:lnTo>
                    <a:lnTo>
                      <a:pt x="1093" y="14"/>
                    </a:lnTo>
                    <a:lnTo>
                      <a:pt x="1097" y="14"/>
                    </a:lnTo>
                    <a:lnTo>
                      <a:pt x="1097" y="14"/>
                    </a:lnTo>
                    <a:lnTo>
                      <a:pt x="1097" y="14"/>
                    </a:lnTo>
                    <a:lnTo>
                      <a:pt x="1097" y="14"/>
                    </a:lnTo>
                    <a:lnTo>
                      <a:pt x="1097" y="14"/>
                    </a:lnTo>
                    <a:lnTo>
                      <a:pt x="1102" y="14"/>
                    </a:lnTo>
                    <a:lnTo>
                      <a:pt x="1102" y="14"/>
                    </a:lnTo>
                    <a:lnTo>
                      <a:pt x="1106" y="14"/>
                    </a:lnTo>
                    <a:lnTo>
                      <a:pt x="1106" y="14"/>
                    </a:lnTo>
                    <a:lnTo>
                      <a:pt x="1106" y="14"/>
                    </a:lnTo>
                    <a:lnTo>
                      <a:pt x="1111" y="14"/>
                    </a:lnTo>
                    <a:lnTo>
                      <a:pt x="1111" y="14"/>
                    </a:lnTo>
                    <a:lnTo>
                      <a:pt x="1111" y="14"/>
                    </a:lnTo>
                    <a:lnTo>
                      <a:pt x="1115" y="14"/>
                    </a:lnTo>
                    <a:lnTo>
                      <a:pt x="1115" y="14"/>
                    </a:lnTo>
                    <a:lnTo>
                      <a:pt x="1115" y="14"/>
                    </a:lnTo>
                    <a:lnTo>
                      <a:pt x="1115" y="14"/>
                    </a:lnTo>
                    <a:lnTo>
                      <a:pt x="1106" y="14"/>
                    </a:lnTo>
                    <a:lnTo>
                      <a:pt x="1106" y="9"/>
                    </a:lnTo>
                    <a:lnTo>
                      <a:pt x="1111" y="9"/>
                    </a:lnTo>
                    <a:lnTo>
                      <a:pt x="1115" y="9"/>
                    </a:lnTo>
                    <a:lnTo>
                      <a:pt x="1115" y="9"/>
                    </a:lnTo>
                    <a:lnTo>
                      <a:pt x="1120" y="9"/>
                    </a:lnTo>
                    <a:lnTo>
                      <a:pt x="1124" y="9"/>
                    </a:lnTo>
                    <a:lnTo>
                      <a:pt x="1129" y="9"/>
                    </a:lnTo>
                    <a:lnTo>
                      <a:pt x="1129" y="9"/>
                    </a:lnTo>
                    <a:lnTo>
                      <a:pt x="1129" y="9"/>
                    </a:lnTo>
                    <a:lnTo>
                      <a:pt x="1129" y="9"/>
                    </a:lnTo>
                    <a:lnTo>
                      <a:pt x="1133" y="9"/>
                    </a:lnTo>
                    <a:lnTo>
                      <a:pt x="1133" y="9"/>
                    </a:lnTo>
                    <a:lnTo>
                      <a:pt x="1138" y="14"/>
                    </a:lnTo>
                    <a:lnTo>
                      <a:pt x="1138" y="14"/>
                    </a:lnTo>
                    <a:lnTo>
                      <a:pt x="1138" y="14"/>
                    </a:lnTo>
                    <a:lnTo>
                      <a:pt x="1138" y="14"/>
                    </a:lnTo>
                    <a:lnTo>
                      <a:pt x="1138" y="14"/>
                    </a:lnTo>
                    <a:lnTo>
                      <a:pt x="1143" y="14"/>
                    </a:lnTo>
                    <a:lnTo>
                      <a:pt x="1138" y="14"/>
                    </a:lnTo>
                    <a:lnTo>
                      <a:pt x="1138" y="14"/>
                    </a:lnTo>
                    <a:lnTo>
                      <a:pt x="1143" y="14"/>
                    </a:lnTo>
                    <a:lnTo>
                      <a:pt x="1143" y="14"/>
                    </a:lnTo>
                    <a:lnTo>
                      <a:pt x="1143" y="14"/>
                    </a:lnTo>
                    <a:lnTo>
                      <a:pt x="1143" y="14"/>
                    </a:lnTo>
                    <a:lnTo>
                      <a:pt x="1147" y="14"/>
                    </a:lnTo>
                    <a:lnTo>
                      <a:pt x="1156" y="18"/>
                    </a:lnTo>
                    <a:lnTo>
                      <a:pt x="1156" y="18"/>
                    </a:lnTo>
                    <a:lnTo>
                      <a:pt x="1156" y="18"/>
                    </a:lnTo>
                    <a:lnTo>
                      <a:pt x="1161" y="18"/>
                    </a:lnTo>
                    <a:lnTo>
                      <a:pt x="1161" y="18"/>
                    </a:lnTo>
                    <a:lnTo>
                      <a:pt x="1161" y="18"/>
                    </a:lnTo>
                    <a:lnTo>
                      <a:pt x="1161" y="18"/>
                    </a:lnTo>
                    <a:lnTo>
                      <a:pt x="1156" y="18"/>
                    </a:lnTo>
                    <a:lnTo>
                      <a:pt x="1152" y="14"/>
                    </a:lnTo>
                    <a:lnTo>
                      <a:pt x="1147" y="14"/>
                    </a:lnTo>
                    <a:lnTo>
                      <a:pt x="1147" y="9"/>
                    </a:lnTo>
                    <a:lnTo>
                      <a:pt x="1147" y="9"/>
                    </a:lnTo>
                    <a:lnTo>
                      <a:pt x="1147" y="9"/>
                    </a:lnTo>
                    <a:lnTo>
                      <a:pt x="1152" y="9"/>
                    </a:lnTo>
                    <a:lnTo>
                      <a:pt x="1152" y="9"/>
                    </a:lnTo>
                    <a:lnTo>
                      <a:pt x="1156" y="9"/>
                    </a:lnTo>
                    <a:lnTo>
                      <a:pt x="1156" y="9"/>
                    </a:lnTo>
                    <a:lnTo>
                      <a:pt x="1156" y="9"/>
                    </a:lnTo>
                    <a:lnTo>
                      <a:pt x="1152" y="5"/>
                    </a:lnTo>
                    <a:lnTo>
                      <a:pt x="1156" y="5"/>
                    </a:lnTo>
                    <a:lnTo>
                      <a:pt x="1156" y="5"/>
                    </a:lnTo>
                    <a:lnTo>
                      <a:pt x="1161" y="5"/>
                    </a:lnTo>
                    <a:lnTo>
                      <a:pt x="1161" y="5"/>
                    </a:lnTo>
                    <a:lnTo>
                      <a:pt x="1165" y="9"/>
                    </a:lnTo>
                    <a:lnTo>
                      <a:pt x="1165" y="9"/>
                    </a:lnTo>
                    <a:lnTo>
                      <a:pt x="1165" y="5"/>
                    </a:lnTo>
                    <a:lnTo>
                      <a:pt x="1165" y="5"/>
                    </a:lnTo>
                    <a:lnTo>
                      <a:pt x="1165" y="5"/>
                    </a:lnTo>
                    <a:lnTo>
                      <a:pt x="1165" y="5"/>
                    </a:lnTo>
                    <a:lnTo>
                      <a:pt x="1170" y="5"/>
                    </a:lnTo>
                    <a:lnTo>
                      <a:pt x="1174" y="5"/>
                    </a:lnTo>
                    <a:lnTo>
                      <a:pt x="1179" y="5"/>
                    </a:lnTo>
                    <a:lnTo>
                      <a:pt x="1183" y="5"/>
                    </a:lnTo>
                    <a:lnTo>
                      <a:pt x="1183" y="5"/>
                    </a:lnTo>
                    <a:lnTo>
                      <a:pt x="1179" y="5"/>
                    </a:lnTo>
                    <a:lnTo>
                      <a:pt x="1179" y="5"/>
                    </a:lnTo>
                    <a:lnTo>
                      <a:pt x="1179" y="5"/>
                    </a:lnTo>
                    <a:lnTo>
                      <a:pt x="1179" y="5"/>
                    </a:lnTo>
                    <a:lnTo>
                      <a:pt x="1174" y="0"/>
                    </a:lnTo>
                    <a:lnTo>
                      <a:pt x="1174" y="0"/>
                    </a:lnTo>
                    <a:lnTo>
                      <a:pt x="1179" y="0"/>
                    </a:lnTo>
                    <a:lnTo>
                      <a:pt x="1183" y="0"/>
                    </a:lnTo>
                    <a:lnTo>
                      <a:pt x="1188" y="5"/>
                    </a:lnTo>
                    <a:lnTo>
                      <a:pt x="1192" y="5"/>
                    </a:lnTo>
                    <a:lnTo>
                      <a:pt x="1197" y="5"/>
                    </a:lnTo>
                    <a:lnTo>
                      <a:pt x="1197" y="5"/>
                    </a:lnTo>
                    <a:lnTo>
                      <a:pt x="1201" y="5"/>
                    </a:lnTo>
                    <a:lnTo>
                      <a:pt x="1201" y="9"/>
                    </a:lnTo>
                    <a:lnTo>
                      <a:pt x="1201" y="9"/>
                    </a:lnTo>
                    <a:lnTo>
                      <a:pt x="1201" y="9"/>
                    </a:lnTo>
                    <a:lnTo>
                      <a:pt x="1201" y="9"/>
                    </a:lnTo>
                    <a:lnTo>
                      <a:pt x="1201" y="9"/>
                    </a:lnTo>
                    <a:lnTo>
                      <a:pt x="1206" y="9"/>
                    </a:lnTo>
                    <a:lnTo>
                      <a:pt x="1210" y="9"/>
                    </a:lnTo>
                    <a:lnTo>
                      <a:pt x="1210" y="9"/>
                    </a:lnTo>
                    <a:lnTo>
                      <a:pt x="1206" y="5"/>
                    </a:lnTo>
                    <a:lnTo>
                      <a:pt x="1206" y="5"/>
                    </a:lnTo>
                    <a:lnTo>
                      <a:pt x="1206" y="5"/>
                    </a:lnTo>
                    <a:lnTo>
                      <a:pt x="1201" y="5"/>
                    </a:lnTo>
                    <a:lnTo>
                      <a:pt x="1201" y="0"/>
                    </a:lnTo>
                    <a:lnTo>
                      <a:pt x="1201" y="0"/>
                    </a:lnTo>
                    <a:lnTo>
                      <a:pt x="1215" y="0"/>
                    </a:lnTo>
                    <a:lnTo>
                      <a:pt x="1224" y="0"/>
                    </a:lnTo>
                    <a:lnTo>
                      <a:pt x="1228" y="5"/>
                    </a:lnTo>
                    <a:lnTo>
                      <a:pt x="1228" y="5"/>
                    </a:lnTo>
                    <a:lnTo>
                      <a:pt x="1228" y="5"/>
                    </a:lnTo>
                    <a:lnTo>
                      <a:pt x="1228" y="5"/>
                    </a:lnTo>
                    <a:lnTo>
                      <a:pt x="1233" y="5"/>
                    </a:lnTo>
                    <a:lnTo>
                      <a:pt x="1233" y="9"/>
                    </a:lnTo>
                    <a:lnTo>
                      <a:pt x="1233" y="9"/>
                    </a:lnTo>
                    <a:lnTo>
                      <a:pt x="1233" y="5"/>
                    </a:lnTo>
                    <a:lnTo>
                      <a:pt x="1233" y="5"/>
                    </a:lnTo>
                    <a:lnTo>
                      <a:pt x="1233" y="5"/>
                    </a:lnTo>
                    <a:lnTo>
                      <a:pt x="1233" y="5"/>
                    </a:lnTo>
                    <a:lnTo>
                      <a:pt x="1233" y="5"/>
                    </a:lnTo>
                    <a:lnTo>
                      <a:pt x="1242" y="0"/>
                    </a:lnTo>
                    <a:lnTo>
                      <a:pt x="1246" y="0"/>
                    </a:lnTo>
                    <a:lnTo>
                      <a:pt x="1246" y="0"/>
                    </a:lnTo>
                    <a:lnTo>
                      <a:pt x="1251" y="5"/>
                    </a:lnTo>
                    <a:lnTo>
                      <a:pt x="1251" y="5"/>
                    </a:lnTo>
                    <a:lnTo>
                      <a:pt x="1251" y="5"/>
                    </a:lnTo>
                    <a:lnTo>
                      <a:pt x="1251" y="5"/>
                    </a:lnTo>
                    <a:lnTo>
                      <a:pt x="1251" y="5"/>
                    </a:lnTo>
                    <a:lnTo>
                      <a:pt x="1251" y="5"/>
                    </a:lnTo>
                    <a:lnTo>
                      <a:pt x="1251" y="5"/>
                    </a:lnTo>
                    <a:lnTo>
                      <a:pt x="1255" y="0"/>
                    </a:lnTo>
                    <a:lnTo>
                      <a:pt x="1255" y="0"/>
                    </a:lnTo>
                    <a:lnTo>
                      <a:pt x="1264" y="0"/>
                    </a:lnTo>
                    <a:lnTo>
                      <a:pt x="1264" y="0"/>
                    </a:lnTo>
                    <a:lnTo>
                      <a:pt x="1264" y="0"/>
                    </a:lnTo>
                    <a:lnTo>
                      <a:pt x="1264" y="5"/>
                    </a:lnTo>
                    <a:lnTo>
                      <a:pt x="1269" y="5"/>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5" name="Freeform 31">
                <a:extLst>
                  <a:ext uri="{FF2B5EF4-FFF2-40B4-BE49-F238E27FC236}">
                    <a16:creationId xmlns:a16="http://schemas.microsoft.com/office/drawing/2014/main" id="{97EF2FD2-4AAF-7348-9AFD-DA82FF01CA40}"/>
                  </a:ext>
                </a:extLst>
              </p:cNvPr>
              <p:cNvSpPr>
                <a:spLocks/>
              </p:cNvSpPr>
              <p:nvPr/>
            </p:nvSpPr>
            <p:spPr bwMode="auto">
              <a:xfrm>
                <a:off x="5712106" y="2055744"/>
                <a:ext cx="163246" cy="87668"/>
              </a:xfrm>
              <a:custGeom>
                <a:avLst/>
                <a:gdLst>
                  <a:gd name="T0" fmla="*/ 41 w 68"/>
                  <a:gd name="T1" fmla="*/ 0 h 36"/>
                  <a:gd name="T2" fmla="*/ 45 w 68"/>
                  <a:gd name="T3" fmla="*/ 0 h 36"/>
                  <a:gd name="T4" fmla="*/ 50 w 68"/>
                  <a:gd name="T5" fmla="*/ 0 h 36"/>
                  <a:gd name="T6" fmla="*/ 54 w 68"/>
                  <a:gd name="T7" fmla="*/ 5 h 36"/>
                  <a:gd name="T8" fmla="*/ 54 w 68"/>
                  <a:gd name="T9" fmla="*/ 9 h 36"/>
                  <a:gd name="T10" fmla="*/ 54 w 68"/>
                  <a:gd name="T11" fmla="*/ 14 h 36"/>
                  <a:gd name="T12" fmla="*/ 54 w 68"/>
                  <a:gd name="T13" fmla="*/ 14 h 36"/>
                  <a:gd name="T14" fmla="*/ 59 w 68"/>
                  <a:gd name="T15" fmla="*/ 14 h 36"/>
                  <a:gd name="T16" fmla="*/ 59 w 68"/>
                  <a:gd name="T17" fmla="*/ 18 h 36"/>
                  <a:gd name="T18" fmla="*/ 68 w 68"/>
                  <a:gd name="T19" fmla="*/ 14 h 36"/>
                  <a:gd name="T20" fmla="*/ 68 w 68"/>
                  <a:gd name="T21" fmla="*/ 18 h 36"/>
                  <a:gd name="T22" fmla="*/ 68 w 68"/>
                  <a:gd name="T23" fmla="*/ 23 h 36"/>
                  <a:gd name="T24" fmla="*/ 68 w 68"/>
                  <a:gd name="T25" fmla="*/ 23 h 36"/>
                  <a:gd name="T26" fmla="*/ 63 w 68"/>
                  <a:gd name="T27" fmla="*/ 23 h 36"/>
                  <a:gd name="T28" fmla="*/ 63 w 68"/>
                  <a:gd name="T29" fmla="*/ 23 h 36"/>
                  <a:gd name="T30" fmla="*/ 63 w 68"/>
                  <a:gd name="T31" fmla="*/ 27 h 36"/>
                  <a:gd name="T32" fmla="*/ 63 w 68"/>
                  <a:gd name="T33" fmla="*/ 27 h 36"/>
                  <a:gd name="T34" fmla="*/ 59 w 68"/>
                  <a:gd name="T35" fmla="*/ 27 h 36"/>
                  <a:gd name="T36" fmla="*/ 59 w 68"/>
                  <a:gd name="T37" fmla="*/ 27 h 36"/>
                  <a:gd name="T38" fmla="*/ 54 w 68"/>
                  <a:gd name="T39" fmla="*/ 27 h 36"/>
                  <a:gd name="T40" fmla="*/ 54 w 68"/>
                  <a:gd name="T41" fmla="*/ 23 h 36"/>
                  <a:gd name="T42" fmla="*/ 50 w 68"/>
                  <a:gd name="T43" fmla="*/ 23 h 36"/>
                  <a:gd name="T44" fmla="*/ 50 w 68"/>
                  <a:gd name="T45" fmla="*/ 32 h 36"/>
                  <a:gd name="T46" fmla="*/ 45 w 68"/>
                  <a:gd name="T47" fmla="*/ 32 h 36"/>
                  <a:gd name="T48" fmla="*/ 45 w 68"/>
                  <a:gd name="T49" fmla="*/ 36 h 36"/>
                  <a:gd name="T50" fmla="*/ 45 w 68"/>
                  <a:gd name="T51" fmla="*/ 36 h 36"/>
                  <a:gd name="T52" fmla="*/ 45 w 68"/>
                  <a:gd name="T53" fmla="*/ 32 h 36"/>
                  <a:gd name="T54" fmla="*/ 41 w 68"/>
                  <a:gd name="T55" fmla="*/ 32 h 36"/>
                  <a:gd name="T56" fmla="*/ 36 w 68"/>
                  <a:gd name="T57" fmla="*/ 27 h 36"/>
                  <a:gd name="T58" fmla="*/ 36 w 68"/>
                  <a:gd name="T59" fmla="*/ 27 h 36"/>
                  <a:gd name="T60" fmla="*/ 32 w 68"/>
                  <a:gd name="T61" fmla="*/ 27 h 36"/>
                  <a:gd name="T62" fmla="*/ 32 w 68"/>
                  <a:gd name="T63" fmla="*/ 32 h 36"/>
                  <a:gd name="T64" fmla="*/ 27 w 68"/>
                  <a:gd name="T65" fmla="*/ 36 h 36"/>
                  <a:gd name="T66" fmla="*/ 23 w 68"/>
                  <a:gd name="T67" fmla="*/ 36 h 36"/>
                  <a:gd name="T68" fmla="*/ 18 w 68"/>
                  <a:gd name="T69" fmla="*/ 36 h 36"/>
                  <a:gd name="T70" fmla="*/ 13 w 68"/>
                  <a:gd name="T71" fmla="*/ 36 h 36"/>
                  <a:gd name="T72" fmla="*/ 13 w 68"/>
                  <a:gd name="T73" fmla="*/ 32 h 36"/>
                  <a:gd name="T74" fmla="*/ 13 w 68"/>
                  <a:gd name="T75" fmla="*/ 27 h 36"/>
                  <a:gd name="T76" fmla="*/ 13 w 68"/>
                  <a:gd name="T77" fmla="*/ 27 h 36"/>
                  <a:gd name="T78" fmla="*/ 9 w 68"/>
                  <a:gd name="T79" fmla="*/ 27 h 36"/>
                  <a:gd name="T80" fmla="*/ 4 w 68"/>
                  <a:gd name="T81" fmla="*/ 27 h 36"/>
                  <a:gd name="T82" fmla="*/ 4 w 68"/>
                  <a:gd name="T83" fmla="*/ 32 h 36"/>
                  <a:gd name="T84" fmla="*/ 0 w 68"/>
                  <a:gd name="T85" fmla="*/ 32 h 36"/>
                  <a:gd name="T86" fmla="*/ 0 w 68"/>
                  <a:gd name="T87" fmla="*/ 27 h 36"/>
                  <a:gd name="T88" fmla="*/ 0 w 68"/>
                  <a:gd name="T89" fmla="*/ 27 h 36"/>
                  <a:gd name="T90" fmla="*/ 4 w 68"/>
                  <a:gd name="T91" fmla="*/ 23 h 36"/>
                  <a:gd name="T92" fmla="*/ 9 w 68"/>
                  <a:gd name="T93" fmla="*/ 18 h 36"/>
                  <a:gd name="T94" fmla="*/ 9 w 68"/>
                  <a:gd name="T95" fmla="*/ 14 h 36"/>
                  <a:gd name="T96" fmla="*/ 9 w 68"/>
                  <a:gd name="T97" fmla="*/ 14 h 36"/>
                  <a:gd name="T98" fmla="*/ 13 w 68"/>
                  <a:gd name="T99" fmla="*/ 9 h 36"/>
                  <a:gd name="T100" fmla="*/ 13 w 68"/>
                  <a:gd name="T101" fmla="*/ 9 h 36"/>
                  <a:gd name="T102" fmla="*/ 13 w 68"/>
                  <a:gd name="T103" fmla="*/ 5 h 36"/>
                  <a:gd name="T104" fmla="*/ 18 w 68"/>
                  <a:gd name="T105" fmla="*/ 5 h 36"/>
                  <a:gd name="T106" fmla="*/ 18 w 68"/>
                  <a:gd name="T107" fmla="*/ 5 h 36"/>
                  <a:gd name="T108" fmla="*/ 23 w 68"/>
                  <a:gd name="T109" fmla="*/ 5 h 36"/>
                  <a:gd name="T110" fmla="*/ 27 w 68"/>
                  <a:gd name="T111" fmla="*/ 5 h 36"/>
                  <a:gd name="T112" fmla="*/ 32 w 68"/>
                  <a:gd name="T113" fmla="*/ 5 h 36"/>
                  <a:gd name="T114" fmla="*/ 36 w 68"/>
                  <a:gd name="T115" fmla="*/ 5 h 36"/>
                  <a:gd name="T116" fmla="*/ 41 w 68"/>
                  <a:gd name="T117" fmla="*/ 5 h 36"/>
                  <a:gd name="T118" fmla="*/ 41 w 68"/>
                  <a:gd name="T119" fmla="*/ 5 h 36"/>
                  <a:gd name="T120" fmla="*/ 36 w 68"/>
                  <a:gd name="T121" fmla="*/ 0 h 36"/>
                  <a:gd name="T122" fmla="*/ 41 w 68"/>
                  <a:gd name="T1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 h="36">
                    <a:moveTo>
                      <a:pt x="41" y="0"/>
                    </a:moveTo>
                    <a:lnTo>
                      <a:pt x="41" y="0"/>
                    </a:lnTo>
                    <a:lnTo>
                      <a:pt x="41" y="0"/>
                    </a:lnTo>
                    <a:lnTo>
                      <a:pt x="41" y="0"/>
                    </a:lnTo>
                    <a:lnTo>
                      <a:pt x="41" y="0"/>
                    </a:lnTo>
                    <a:lnTo>
                      <a:pt x="45" y="0"/>
                    </a:lnTo>
                    <a:lnTo>
                      <a:pt x="45" y="5"/>
                    </a:lnTo>
                    <a:lnTo>
                      <a:pt x="45" y="5"/>
                    </a:lnTo>
                    <a:lnTo>
                      <a:pt x="50" y="0"/>
                    </a:lnTo>
                    <a:lnTo>
                      <a:pt x="50" y="0"/>
                    </a:lnTo>
                    <a:lnTo>
                      <a:pt x="50" y="5"/>
                    </a:lnTo>
                    <a:lnTo>
                      <a:pt x="54" y="5"/>
                    </a:lnTo>
                    <a:lnTo>
                      <a:pt x="54" y="5"/>
                    </a:lnTo>
                    <a:lnTo>
                      <a:pt x="54" y="5"/>
                    </a:lnTo>
                    <a:lnTo>
                      <a:pt x="54" y="9"/>
                    </a:lnTo>
                    <a:lnTo>
                      <a:pt x="54" y="9"/>
                    </a:lnTo>
                    <a:lnTo>
                      <a:pt x="54" y="14"/>
                    </a:lnTo>
                    <a:lnTo>
                      <a:pt x="54" y="14"/>
                    </a:lnTo>
                    <a:lnTo>
                      <a:pt x="54" y="14"/>
                    </a:lnTo>
                    <a:lnTo>
                      <a:pt x="54" y="14"/>
                    </a:lnTo>
                    <a:lnTo>
                      <a:pt x="54" y="14"/>
                    </a:lnTo>
                    <a:lnTo>
                      <a:pt x="54" y="14"/>
                    </a:lnTo>
                    <a:lnTo>
                      <a:pt x="59" y="14"/>
                    </a:lnTo>
                    <a:lnTo>
                      <a:pt x="59" y="14"/>
                    </a:lnTo>
                    <a:lnTo>
                      <a:pt x="59" y="14"/>
                    </a:lnTo>
                    <a:lnTo>
                      <a:pt x="59" y="18"/>
                    </a:lnTo>
                    <a:lnTo>
                      <a:pt x="59" y="18"/>
                    </a:lnTo>
                    <a:lnTo>
                      <a:pt x="63" y="18"/>
                    </a:lnTo>
                    <a:lnTo>
                      <a:pt x="63" y="18"/>
                    </a:lnTo>
                    <a:lnTo>
                      <a:pt x="68" y="14"/>
                    </a:lnTo>
                    <a:lnTo>
                      <a:pt x="68" y="14"/>
                    </a:lnTo>
                    <a:lnTo>
                      <a:pt x="68" y="18"/>
                    </a:lnTo>
                    <a:lnTo>
                      <a:pt x="68" y="18"/>
                    </a:lnTo>
                    <a:lnTo>
                      <a:pt x="68" y="18"/>
                    </a:lnTo>
                    <a:lnTo>
                      <a:pt x="68" y="23"/>
                    </a:lnTo>
                    <a:lnTo>
                      <a:pt x="68" y="23"/>
                    </a:lnTo>
                    <a:lnTo>
                      <a:pt x="68" y="23"/>
                    </a:lnTo>
                    <a:lnTo>
                      <a:pt x="68" y="23"/>
                    </a:lnTo>
                    <a:lnTo>
                      <a:pt x="68" y="23"/>
                    </a:lnTo>
                    <a:lnTo>
                      <a:pt x="63" y="23"/>
                    </a:lnTo>
                    <a:lnTo>
                      <a:pt x="63" y="23"/>
                    </a:lnTo>
                    <a:lnTo>
                      <a:pt x="63" y="23"/>
                    </a:lnTo>
                    <a:lnTo>
                      <a:pt x="63" y="23"/>
                    </a:lnTo>
                    <a:lnTo>
                      <a:pt x="63" y="23"/>
                    </a:lnTo>
                    <a:lnTo>
                      <a:pt x="63" y="23"/>
                    </a:lnTo>
                    <a:lnTo>
                      <a:pt x="63" y="27"/>
                    </a:lnTo>
                    <a:lnTo>
                      <a:pt x="63" y="27"/>
                    </a:lnTo>
                    <a:lnTo>
                      <a:pt x="63" y="27"/>
                    </a:lnTo>
                    <a:lnTo>
                      <a:pt x="63" y="27"/>
                    </a:lnTo>
                    <a:lnTo>
                      <a:pt x="63" y="27"/>
                    </a:lnTo>
                    <a:lnTo>
                      <a:pt x="63" y="27"/>
                    </a:lnTo>
                    <a:lnTo>
                      <a:pt x="63" y="27"/>
                    </a:lnTo>
                    <a:lnTo>
                      <a:pt x="63" y="27"/>
                    </a:lnTo>
                    <a:lnTo>
                      <a:pt x="59" y="27"/>
                    </a:lnTo>
                    <a:lnTo>
                      <a:pt x="59" y="27"/>
                    </a:lnTo>
                    <a:lnTo>
                      <a:pt x="59" y="27"/>
                    </a:lnTo>
                    <a:lnTo>
                      <a:pt x="59" y="27"/>
                    </a:lnTo>
                    <a:lnTo>
                      <a:pt x="54" y="27"/>
                    </a:lnTo>
                    <a:lnTo>
                      <a:pt x="54" y="27"/>
                    </a:lnTo>
                    <a:lnTo>
                      <a:pt x="54" y="27"/>
                    </a:lnTo>
                    <a:lnTo>
                      <a:pt x="54" y="27"/>
                    </a:lnTo>
                    <a:lnTo>
                      <a:pt x="54" y="27"/>
                    </a:lnTo>
                    <a:lnTo>
                      <a:pt x="54" y="23"/>
                    </a:lnTo>
                    <a:lnTo>
                      <a:pt x="50" y="23"/>
                    </a:lnTo>
                    <a:lnTo>
                      <a:pt x="50" y="23"/>
                    </a:lnTo>
                    <a:lnTo>
                      <a:pt x="50" y="23"/>
                    </a:lnTo>
                    <a:lnTo>
                      <a:pt x="50" y="27"/>
                    </a:lnTo>
                    <a:lnTo>
                      <a:pt x="50" y="27"/>
                    </a:lnTo>
                    <a:lnTo>
                      <a:pt x="50" y="32"/>
                    </a:lnTo>
                    <a:lnTo>
                      <a:pt x="45" y="32"/>
                    </a:lnTo>
                    <a:lnTo>
                      <a:pt x="45" y="32"/>
                    </a:lnTo>
                    <a:lnTo>
                      <a:pt x="45" y="32"/>
                    </a:lnTo>
                    <a:lnTo>
                      <a:pt x="45" y="32"/>
                    </a:lnTo>
                    <a:lnTo>
                      <a:pt x="45" y="36"/>
                    </a:lnTo>
                    <a:lnTo>
                      <a:pt x="45" y="36"/>
                    </a:lnTo>
                    <a:lnTo>
                      <a:pt x="45" y="36"/>
                    </a:lnTo>
                    <a:lnTo>
                      <a:pt x="45" y="36"/>
                    </a:lnTo>
                    <a:lnTo>
                      <a:pt x="45" y="36"/>
                    </a:lnTo>
                    <a:lnTo>
                      <a:pt x="45" y="36"/>
                    </a:lnTo>
                    <a:lnTo>
                      <a:pt x="41" y="32"/>
                    </a:lnTo>
                    <a:lnTo>
                      <a:pt x="45" y="32"/>
                    </a:lnTo>
                    <a:lnTo>
                      <a:pt x="41" y="32"/>
                    </a:lnTo>
                    <a:lnTo>
                      <a:pt x="41" y="32"/>
                    </a:lnTo>
                    <a:lnTo>
                      <a:pt x="41" y="32"/>
                    </a:lnTo>
                    <a:lnTo>
                      <a:pt x="36" y="27"/>
                    </a:lnTo>
                    <a:lnTo>
                      <a:pt x="36" y="27"/>
                    </a:lnTo>
                    <a:lnTo>
                      <a:pt x="36" y="27"/>
                    </a:lnTo>
                    <a:lnTo>
                      <a:pt x="36" y="27"/>
                    </a:lnTo>
                    <a:lnTo>
                      <a:pt x="36" y="27"/>
                    </a:lnTo>
                    <a:lnTo>
                      <a:pt x="36" y="27"/>
                    </a:lnTo>
                    <a:lnTo>
                      <a:pt x="36" y="27"/>
                    </a:lnTo>
                    <a:lnTo>
                      <a:pt x="36" y="27"/>
                    </a:lnTo>
                    <a:lnTo>
                      <a:pt x="32" y="27"/>
                    </a:lnTo>
                    <a:lnTo>
                      <a:pt x="32" y="27"/>
                    </a:lnTo>
                    <a:lnTo>
                      <a:pt x="32" y="32"/>
                    </a:lnTo>
                    <a:lnTo>
                      <a:pt x="32" y="32"/>
                    </a:lnTo>
                    <a:lnTo>
                      <a:pt x="32" y="32"/>
                    </a:lnTo>
                    <a:lnTo>
                      <a:pt x="32" y="32"/>
                    </a:lnTo>
                    <a:lnTo>
                      <a:pt x="27" y="36"/>
                    </a:lnTo>
                    <a:lnTo>
                      <a:pt x="27" y="36"/>
                    </a:lnTo>
                    <a:lnTo>
                      <a:pt x="23" y="36"/>
                    </a:lnTo>
                    <a:lnTo>
                      <a:pt x="23" y="36"/>
                    </a:lnTo>
                    <a:lnTo>
                      <a:pt x="23" y="36"/>
                    </a:lnTo>
                    <a:lnTo>
                      <a:pt x="23" y="36"/>
                    </a:lnTo>
                    <a:lnTo>
                      <a:pt x="18" y="36"/>
                    </a:lnTo>
                    <a:lnTo>
                      <a:pt x="18" y="36"/>
                    </a:lnTo>
                    <a:lnTo>
                      <a:pt x="13" y="36"/>
                    </a:lnTo>
                    <a:lnTo>
                      <a:pt x="13" y="36"/>
                    </a:lnTo>
                    <a:lnTo>
                      <a:pt x="13" y="32"/>
                    </a:lnTo>
                    <a:lnTo>
                      <a:pt x="13" y="32"/>
                    </a:lnTo>
                    <a:lnTo>
                      <a:pt x="13" y="32"/>
                    </a:lnTo>
                    <a:lnTo>
                      <a:pt x="13" y="32"/>
                    </a:lnTo>
                    <a:lnTo>
                      <a:pt x="13" y="32"/>
                    </a:lnTo>
                    <a:lnTo>
                      <a:pt x="13" y="27"/>
                    </a:lnTo>
                    <a:lnTo>
                      <a:pt x="13" y="27"/>
                    </a:lnTo>
                    <a:lnTo>
                      <a:pt x="13" y="27"/>
                    </a:lnTo>
                    <a:lnTo>
                      <a:pt x="13" y="27"/>
                    </a:lnTo>
                    <a:lnTo>
                      <a:pt x="13" y="27"/>
                    </a:lnTo>
                    <a:lnTo>
                      <a:pt x="9" y="27"/>
                    </a:lnTo>
                    <a:lnTo>
                      <a:pt x="9" y="27"/>
                    </a:lnTo>
                    <a:lnTo>
                      <a:pt x="4" y="27"/>
                    </a:lnTo>
                    <a:lnTo>
                      <a:pt x="4" y="27"/>
                    </a:lnTo>
                    <a:lnTo>
                      <a:pt x="4" y="27"/>
                    </a:lnTo>
                    <a:lnTo>
                      <a:pt x="4" y="27"/>
                    </a:lnTo>
                    <a:lnTo>
                      <a:pt x="4" y="27"/>
                    </a:lnTo>
                    <a:lnTo>
                      <a:pt x="4" y="32"/>
                    </a:lnTo>
                    <a:lnTo>
                      <a:pt x="0" y="32"/>
                    </a:lnTo>
                    <a:lnTo>
                      <a:pt x="0" y="32"/>
                    </a:lnTo>
                    <a:lnTo>
                      <a:pt x="0" y="32"/>
                    </a:lnTo>
                    <a:lnTo>
                      <a:pt x="0" y="32"/>
                    </a:lnTo>
                    <a:lnTo>
                      <a:pt x="0" y="27"/>
                    </a:lnTo>
                    <a:lnTo>
                      <a:pt x="0" y="27"/>
                    </a:lnTo>
                    <a:lnTo>
                      <a:pt x="0" y="27"/>
                    </a:lnTo>
                    <a:lnTo>
                      <a:pt x="4" y="27"/>
                    </a:lnTo>
                    <a:lnTo>
                      <a:pt x="0" y="27"/>
                    </a:lnTo>
                    <a:lnTo>
                      <a:pt x="0" y="23"/>
                    </a:lnTo>
                    <a:lnTo>
                      <a:pt x="0" y="23"/>
                    </a:lnTo>
                    <a:lnTo>
                      <a:pt x="4" y="23"/>
                    </a:lnTo>
                    <a:lnTo>
                      <a:pt x="4" y="23"/>
                    </a:lnTo>
                    <a:lnTo>
                      <a:pt x="4" y="23"/>
                    </a:lnTo>
                    <a:lnTo>
                      <a:pt x="9" y="18"/>
                    </a:lnTo>
                    <a:lnTo>
                      <a:pt x="9" y="18"/>
                    </a:lnTo>
                    <a:lnTo>
                      <a:pt x="9" y="18"/>
                    </a:lnTo>
                    <a:lnTo>
                      <a:pt x="9" y="14"/>
                    </a:lnTo>
                    <a:lnTo>
                      <a:pt x="9" y="14"/>
                    </a:lnTo>
                    <a:lnTo>
                      <a:pt x="9" y="14"/>
                    </a:lnTo>
                    <a:lnTo>
                      <a:pt x="9" y="14"/>
                    </a:lnTo>
                    <a:lnTo>
                      <a:pt x="13" y="14"/>
                    </a:lnTo>
                    <a:lnTo>
                      <a:pt x="13" y="9"/>
                    </a:lnTo>
                    <a:lnTo>
                      <a:pt x="13" y="9"/>
                    </a:lnTo>
                    <a:lnTo>
                      <a:pt x="18" y="9"/>
                    </a:lnTo>
                    <a:lnTo>
                      <a:pt x="18" y="9"/>
                    </a:lnTo>
                    <a:lnTo>
                      <a:pt x="13" y="9"/>
                    </a:lnTo>
                    <a:lnTo>
                      <a:pt x="13" y="9"/>
                    </a:lnTo>
                    <a:lnTo>
                      <a:pt x="13" y="9"/>
                    </a:lnTo>
                    <a:lnTo>
                      <a:pt x="13" y="5"/>
                    </a:lnTo>
                    <a:lnTo>
                      <a:pt x="18" y="5"/>
                    </a:lnTo>
                    <a:lnTo>
                      <a:pt x="18" y="5"/>
                    </a:lnTo>
                    <a:lnTo>
                      <a:pt x="18" y="5"/>
                    </a:lnTo>
                    <a:lnTo>
                      <a:pt x="18" y="5"/>
                    </a:lnTo>
                    <a:lnTo>
                      <a:pt x="18" y="5"/>
                    </a:lnTo>
                    <a:lnTo>
                      <a:pt x="18" y="5"/>
                    </a:lnTo>
                    <a:lnTo>
                      <a:pt x="23" y="5"/>
                    </a:lnTo>
                    <a:lnTo>
                      <a:pt x="23" y="5"/>
                    </a:lnTo>
                    <a:lnTo>
                      <a:pt x="23" y="5"/>
                    </a:lnTo>
                    <a:lnTo>
                      <a:pt x="23" y="5"/>
                    </a:lnTo>
                    <a:lnTo>
                      <a:pt x="27" y="5"/>
                    </a:lnTo>
                    <a:lnTo>
                      <a:pt x="27" y="5"/>
                    </a:lnTo>
                    <a:lnTo>
                      <a:pt x="32" y="5"/>
                    </a:lnTo>
                    <a:lnTo>
                      <a:pt x="32" y="5"/>
                    </a:lnTo>
                    <a:lnTo>
                      <a:pt x="32" y="5"/>
                    </a:lnTo>
                    <a:lnTo>
                      <a:pt x="36" y="5"/>
                    </a:lnTo>
                    <a:lnTo>
                      <a:pt x="36" y="5"/>
                    </a:lnTo>
                    <a:lnTo>
                      <a:pt x="36" y="5"/>
                    </a:lnTo>
                    <a:lnTo>
                      <a:pt x="36" y="5"/>
                    </a:lnTo>
                    <a:lnTo>
                      <a:pt x="36" y="5"/>
                    </a:lnTo>
                    <a:lnTo>
                      <a:pt x="41" y="5"/>
                    </a:lnTo>
                    <a:lnTo>
                      <a:pt x="41" y="5"/>
                    </a:lnTo>
                    <a:lnTo>
                      <a:pt x="41" y="5"/>
                    </a:lnTo>
                    <a:lnTo>
                      <a:pt x="41" y="5"/>
                    </a:lnTo>
                    <a:lnTo>
                      <a:pt x="36" y="5"/>
                    </a:lnTo>
                    <a:lnTo>
                      <a:pt x="36" y="5"/>
                    </a:lnTo>
                    <a:lnTo>
                      <a:pt x="36" y="0"/>
                    </a:lnTo>
                    <a:lnTo>
                      <a:pt x="36" y="0"/>
                    </a:lnTo>
                    <a:lnTo>
                      <a:pt x="41" y="0"/>
                    </a:lnTo>
                    <a:lnTo>
                      <a:pt x="41" y="0"/>
                    </a:lnTo>
                    <a:lnTo>
                      <a:pt x="41" y="0"/>
                    </a:lnTo>
                    <a:lnTo>
                      <a:pt x="41" y="0"/>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6" name="Freeform 32">
                <a:extLst>
                  <a:ext uri="{FF2B5EF4-FFF2-40B4-BE49-F238E27FC236}">
                    <a16:creationId xmlns:a16="http://schemas.microsoft.com/office/drawing/2014/main" id="{0A150B2A-02F0-C446-BBA4-4D53DCF6D54A}"/>
                  </a:ext>
                </a:extLst>
              </p:cNvPr>
              <p:cNvSpPr>
                <a:spLocks noEditPoints="1"/>
              </p:cNvSpPr>
              <p:nvPr/>
            </p:nvSpPr>
            <p:spPr bwMode="auto">
              <a:xfrm>
                <a:off x="2555209" y="5072983"/>
                <a:ext cx="749013" cy="1785017"/>
              </a:xfrm>
              <a:custGeom>
                <a:avLst/>
                <a:gdLst>
                  <a:gd name="T0" fmla="*/ 312 w 312"/>
                  <a:gd name="T1" fmla="*/ 723 h 733"/>
                  <a:gd name="T2" fmla="*/ 298 w 312"/>
                  <a:gd name="T3" fmla="*/ 733 h 733"/>
                  <a:gd name="T4" fmla="*/ 280 w 312"/>
                  <a:gd name="T5" fmla="*/ 728 h 733"/>
                  <a:gd name="T6" fmla="*/ 240 w 312"/>
                  <a:gd name="T7" fmla="*/ 710 h 733"/>
                  <a:gd name="T8" fmla="*/ 226 w 312"/>
                  <a:gd name="T9" fmla="*/ 710 h 733"/>
                  <a:gd name="T10" fmla="*/ 213 w 312"/>
                  <a:gd name="T11" fmla="*/ 701 h 733"/>
                  <a:gd name="T12" fmla="*/ 276 w 312"/>
                  <a:gd name="T13" fmla="*/ 701 h 733"/>
                  <a:gd name="T14" fmla="*/ 240 w 312"/>
                  <a:gd name="T15" fmla="*/ 714 h 733"/>
                  <a:gd name="T16" fmla="*/ 249 w 312"/>
                  <a:gd name="T17" fmla="*/ 705 h 733"/>
                  <a:gd name="T18" fmla="*/ 276 w 312"/>
                  <a:gd name="T19" fmla="*/ 714 h 733"/>
                  <a:gd name="T20" fmla="*/ 244 w 312"/>
                  <a:gd name="T21" fmla="*/ 687 h 733"/>
                  <a:gd name="T22" fmla="*/ 172 w 312"/>
                  <a:gd name="T23" fmla="*/ 669 h 733"/>
                  <a:gd name="T24" fmla="*/ 154 w 312"/>
                  <a:gd name="T25" fmla="*/ 633 h 733"/>
                  <a:gd name="T26" fmla="*/ 140 w 312"/>
                  <a:gd name="T27" fmla="*/ 624 h 733"/>
                  <a:gd name="T28" fmla="*/ 127 w 312"/>
                  <a:gd name="T29" fmla="*/ 610 h 733"/>
                  <a:gd name="T30" fmla="*/ 122 w 312"/>
                  <a:gd name="T31" fmla="*/ 597 h 733"/>
                  <a:gd name="T32" fmla="*/ 118 w 312"/>
                  <a:gd name="T33" fmla="*/ 525 h 733"/>
                  <a:gd name="T34" fmla="*/ 118 w 312"/>
                  <a:gd name="T35" fmla="*/ 543 h 733"/>
                  <a:gd name="T36" fmla="*/ 109 w 312"/>
                  <a:gd name="T37" fmla="*/ 525 h 733"/>
                  <a:gd name="T38" fmla="*/ 82 w 312"/>
                  <a:gd name="T39" fmla="*/ 475 h 733"/>
                  <a:gd name="T40" fmla="*/ 100 w 312"/>
                  <a:gd name="T41" fmla="*/ 506 h 733"/>
                  <a:gd name="T42" fmla="*/ 64 w 312"/>
                  <a:gd name="T43" fmla="*/ 149 h 733"/>
                  <a:gd name="T44" fmla="*/ 64 w 312"/>
                  <a:gd name="T45" fmla="*/ 190 h 733"/>
                  <a:gd name="T46" fmla="*/ 64 w 312"/>
                  <a:gd name="T47" fmla="*/ 244 h 733"/>
                  <a:gd name="T48" fmla="*/ 64 w 312"/>
                  <a:gd name="T49" fmla="*/ 276 h 733"/>
                  <a:gd name="T50" fmla="*/ 86 w 312"/>
                  <a:gd name="T51" fmla="*/ 312 h 733"/>
                  <a:gd name="T52" fmla="*/ 91 w 312"/>
                  <a:gd name="T53" fmla="*/ 348 h 733"/>
                  <a:gd name="T54" fmla="*/ 91 w 312"/>
                  <a:gd name="T55" fmla="*/ 384 h 733"/>
                  <a:gd name="T56" fmla="*/ 104 w 312"/>
                  <a:gd name="T57" fmla="*/ 430 h 733"/>
                  <a:gd name="T58" fmla="*/ 109 w 312"/>
                  <a:gd name="T59" fmla="*/ 457 h 733"/>
                  <a:gd name="T60" fmla="*/ 127 w 312"/>
                  <a:gd name="T61" fmla="*/ 502 h 733"/>
                  <a:gd name="T62" fmla="*/ 149 w 312"/>
                  <a:gd name="T63" fmla="*/ 529 h 733"/>
                  <a:gd name="T64" fmla="*/ 158 w 312"/>
                  <a:gd name="T65" fmla="*/ 561 h 733"/>
                  <a:gd name="T66" fmla="*/ 167 w 312"/>
                  <a:gd name="T67" fmla="*/ 601 h 733"/>
                  <a:gd name="T68" fmla="*/ 181 w 312"/>
                  <a:gd name="T69" fmla="*/ 642 h 733"/>
                  <a:gd name="T70" fmla="*/ 213 w 312"/>
                  <a:gd name="T71" fmla="*/ 669 h 733"/>
                  <a:gd name="T72" fmla="*/ 240 w 312"/>
                  <a:gd name="T73" fmla="*/ 687 h 733"/>
                  <a:gd name="T74" fmla="*/ 231 w 312"/>
                  <a:gd name="T75" fmla="*/ 687 h 733"/>
                  <a:gd name="T76" fmla="*/ 217 w 312"/>
                  <a:gd name="T77" fmla="*/ 683 h 733"/>
                  <a:gd name="T78" fmla="*/ 199 w 312"/>
                  <a:gd name="T79" fmla="*/ 687 h 733"/>
                  <a:gd name="T80" fmla="*/ 190 w 312"/>
                  <a:gd name="T81" fmla="*/ 674 h 733"/>
                  <a:gd name="T82" fmla="*/ 208 w 312"/>
                  <a:gd name="T83" fmla="*/ 674 h 733"/>
                  <a:gd name="T84" fmla="*/ 186 w 312"/>
                  <a:gd name="T85" fmla="*/ 665 h 733"/>
                  <a:gd name="T86" fmla="*/ 154 w 312"/>
                  <a:gd name="T87" fmla="*/ 642 h 733"/>
                  <a:gd name="T88" fmla="*/ 163 w 312"/>
                  <a:gd name="T89" fmla="*/ 638 h 733"/>
                  <a:gd name="T90" fmla="*/ 154 w 312"/>
                  <a:gd name="T91" fmla="*/ 615 h 733"/>
                  <a:gd name="T92" fmla="*/ 136 w 312"/>
                  <a:gd name="T93" fmla="*/ 601 h 733"/>
                  <a:gd name="T94" fmla="*/ 131 w 312"/>
                  <a:gd name="T95" fmla="*/ 588 h 733"/>
                  <a:gd name="T96" fmla="*/ 118 w 312"/>
                  <a:gd name="T97" fmla="*/ 574 h 733"/>
                  <a:gd name="T98" fmla="*/ 109 w 312"/>
                  <a:gd name="T99" fmla="*/ 561 h 733"/>
                  <a:gd name="T100" fmla="*/ 118 w 312"/>
                  <a:gd name="T101" fmla="*/ 561 h 733"/>
                  <a:gd name="T102" fmla="*/ 122 w 312"/>
                  <a:gd name="T103" fmla="*/ 547 h 733"/>
                  <a:gd name="T104" fmla="*/ 113 w 312"/>
                  <a:gd name="T105" fmla="*/ 511 h 733"/>
                  <a:gd name="T106" fmla="*/ 100 w 312"/>
                  <a:gd name="T107" fmla="*/ 475 h 733"/>
                  <a:gd name="T108" fmla="*/ 82 w 312"/>
                  <a:gd name="T109" fmla="*/ 470 h 733"/>
                  <a:gd name="T110" fmla="*/ 59 w 312"/>
                  <a:gd name="T111" fmla="*/ 384 h 733"/>
                  <a:gd name="T112" fmla="*/ 55 w 312"/>
                  <a:gd name="T113" fmla="*/ 312 h 733"/>
                  <a:gd name="T114" fmla="*/ 32 w 312"/>
                  <a:gd name="T115" fmla="*/ 213 h 733"/>
                  <a:gd name="T116" fmla="*/ 23 w 312"/>
                  <a:gd name="T117" fmla="*/ 127 h 733"/>
                  <a:gd name="T118" fmla="*/ 9 w 312"/>
                  <a:gd name="T119" fmla="*/ 41 h 733"/>
                  <a:gd name="T120" fmla="*/ 23 w 312"/>
                  <a:gd name="T121" fmla="*/ 14 h 733"/>
                  <a:gd name="T122" fmla="*/ 36 w 312"/>
                  <a:gd name="T123" fmla="*/ 50 h 733"/>
                  <a:gd name="T124" fmla="*/ 55 w 312"/>
                  <a:gd name="T125" fmla="*/ 86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2" h="733">
                    <a:moveTo>
                      <a:pt x="312" y="723"/>
                    </a:moveTo>
                    <a:lnTo>
                      <a:pt x="312" y="723"/>
                    </a:lnTo>
                    <a:lnTo>
                      <a:pt x="312" y="723"/>
                    </a:lnTo>
                    <a:lnTo>
                      <a:pt x="312" y="723"/>
                    </a:lnTo>
                    <a:lnTo>
                      <a:pt x="312" y="728"/>
                    </a:lnTo>
                    <a:lnTo>
                      <a:pt x="312" y="728"/>
                    </a:lnTo>
                    <a:lnTo>
                      <a:pt x="307" y="728"/>
                    </a:lnTo>
                    <a:lnTo>
                      <a:pt x="307" y="723"/>
                    </a:lnTo>
                    <a:lnTo>
                      <a:pt x="307" y="723"/>
                    </a:lnTo>
                    <a:lnTo>
                      <a:pt x="307" y="723"/>
                    </a:lnTo>
                    <a:lnTo>
                      <a:pt x="307" y="723"/>
                    </a:lnTo>
                    <a:lnTo>
                      <a:pt x="307" y="723"/>
                    </a:lnTo>
                    <a:lnTo>
                      <a:pt x="307" y="723"/>
                    </a:lnTo>
                    <a:lnTo>
                      <a:pt x="303" y="728"/>
                    </a:lnTo>
                    <a:lnTo>
                      <a:pt x="303" y="728"/>
                    </a:lnTo>
                    <a:lnTo>
                      <a:pt x="303" y="728"/>
                    </a:lnTo>
                    <a:lnTo>
                      <a:pt x="298" y="728"/>
                    </a:lnTo>
                    <a:lnTo>
                      <a:pt x="298" y="723"/>
                    </a:lnTo>
                    <a:lnTo>
                      <a:pt x="298" y="723"/>
                    </a:lnTo>
                    <a:lnTo>
                      <a:pt x="298" y="723"/>
                    </a:lnTo>
                    <a:lnTo>
                      <a:pt x="294" y="723"/>
                    </a:lnTo>
                    <a:lnTo>
                      <a:pt x="294" y="719"/>
                    </a:lnTo>
                    <a:lnTo>
                      <a:pt x="298" y="719"/>
                    </a:lnTo>
                    <a:lnTo>
                      <a:pt x="307" y="719"/>
                    </a:lnTo>
                    <a:lnTo>
                      <a:pt x="307" y="719"/>
                    </a:lnTo>
                    <a:lnTo>
                      <a:pt x="312" y="723"/>
                    </a:lnTo>
                    <a:lnTo>
                      <a:pt x="312" y="723"/>
                    </a:lnTo>
                    <a:lnTo>
                      <a:pt x="312" y="723"/>
                    </a:lnTo>
                    <a:moveTo>
                      <a:pt x="276" y="723"/>
                    </a:moveTo>
                    <a:lnTo>
                      <a:pt x="276" y="723"/>
                    </a:lnTo>
                    <a:lnTo>
                      <a:pt x="285" y="723"/>
                    </a:lnTo>
                    <a:lnTo>
                      <a:pt x="289" y="723"/>
                    </a:lnTo>
                    <a:lnTo>
                      <a:pt x="289" y="719"/>
                    </a:lnTo>
                    <a:lnTo>
                      <a:pt x="294" y="723"/>
                    </a:lnTo>
                    <a:lnTo>
                      <a:pt x="289" y="723"/>
                    </a:lnTo>
                    <a:lnTo>
                      <a:pt x="289" y="723"/>
                    </a:lnTo>
                    <a:lnTo>
                      <a:pt x="294" y="723"/>
                    </a:lnTo>
                    <a:lnTo>
                      <a:pt x="294" y="723"/>
                    </a:lnTo>
                    <a:lnTo>
                      <a:pt x="294" y="728"/>
                    </a:lnTo>
                    <a:lnTo>
                      <a:pt x="298" y="728"/>
                    </a:lnTo>
                    <a:lnTo>
                      <a:pt x="298" y="728"/>
                    </a:lnTo>
                    <a:lnTo>
                      <a:pt x="298" y="728"/>
                    </a:lnTo>
                    <a:lnTo>
                      <a:pt x="298" y="728"/>
                    </a:lnTo>
                    <a:lnTo>
                      <a:pt x="303" y="728"/>
                    </a:lnTo>
                    <a:lnTo>
                      <a:pt x="303" y="733"/>
                    </a:lnTo>
                    <a:lnTo>
                      <a:pt x="303" y="733"/>
                    </a:lnTo>
                    <a:lnTo>
                      <a:pt x="303" y="733"/>
                    </a:lnTo>
                    <a:lnTo>
                      <a:pt x="303" y="733"/>
                    </a:lnTo>
                    <a:lnTo>
                      <a:pt x="303" y="733"/>
                    </a:lnTo>
                    <a:lnTo>
                      <a:pt x="303" y="733"/>
                    </a:lnTo>
                    <a:lnTo>
                      <a:pt x="303" y="733"/>
                    </a:lnTo>
                    <a:lnTo>
                      <a:pt x="298" y="733"/>
                    </a:lnTo>
                    <a:lnTo>
                      <a:pt x="298" y="733"/>
                    </a:lnTo>
                    <a:lnTo>
                      <a:pt x="298" y="733"/>
                    </a:lnTo>
                    <a:lnTo>
                      <a:pt x="294" y="733"/>
                    </a:lnTo>
                    <a:lnTo>
                      <a:pt x="294" y="733"/>
                    </a:lnTo>
                    <a:lnTo>
                      <a:pt x="294" y="733"/>
                    </a:lnTo>
                    <a:lnTo>
                      <a:pt x="289" y="733"/>
                    </a:lnTo>
                    <a:lnTo>
                      <a:pt x="289" y="728"/>
                    </a:lnTo>
                    <a:lnTo>
                      <a:pt x="289" y="728"/>
                    </a:lnTo>
                    <a:lnTo>
                      <a:pt x="289" y="728"/>
                    </a:lnTo>
                    <a:lnTo>
                      <a:pt x="289" y="728"/>
                    </a:lnTo>
                    <a:lnTo>
                      <a:pt x="289" y="728"/>
                    </a:lnTo>
                    <a:lnTo>
                      <a:pt x="289" y="728"/>
                    </a:lnTo>
                    <a:lnTo>
                      <a:pt x="289" y="728"/>
                    </a:lnTo>
                    <a:lnTo>
                      <a:pt x="285" y="728"/>
                    </a:lnTo>
                    <a:lnTo>
                      <a:pt x="285" y="728"/>
                    </a:lnTo>
                    <a:lnTo>
                      <a:pt x="285" y="723"/>
                    </a:lnTo>
                    <a:lnTo>
                      <a:pt x="280" y="723"/>
                    </a:lnTo>
                    <a:lnTo>
                      <a:pt x="285" y="728"/>
                    </a:lnTo>
                    <a:lnTo>
                      <a:pt x="285" y="728"/>
                    </a:lnTo>
                    <a:lnTo>
                      <a:pt x="285" y="728"/>
                    </a:lnTo>
                    <a:lnTo>
                      <a:pt x="289" y="733"/>
                    </a:lnTo>
                    <a:lnTo>
                      <a:pt x="285" y="733"/>
                    </a:lnTo>
                    <a:lnTo>
                      <a:pt x="285" y="733"/>
                    </a:lnTo>
                    <a:lnTo>
                      <a:pt x="285" y="733"/>
                    </a:lnTo>
                    <a:lnTo>
                      <a:pt x="280" y="728"/>
                    </a:lnTo>
                    <a:lnTo>
                      <a:pt x="280" y="728"/>
                    </a:lnTo>
                    <a:lnTo>
                      <a:pt x="280" y="728"/>
                    </a:lnTo>
                    <a:lnTo>
                      <a:pt x="280" y="728"/>
                    </a:lnTo>
                    <a:lnTo>
                      <a:pt x="280" y="728"/>
                    </a:lnTo>
                    <a:lnTo>
                      <a:pt x="276" y="728"/>
                    </a:lnTo>
                    <a:lnTo>
                      <a:pt x="276" y="728"/>
                    </a:lnTo>
                    <a:lnTo>
                      <a:pt x="276" y="728"/>
                    </a:lnTo>
                    <a:lnTo>
                      <a:pt x="276" y="728"/>
                    </a:lnTo>
                    <a:lnTo>
                      <a:pt x="276" y="728"/>
                    </a:lnTo>
                    <a:lnTo>
                      <a:pt x="271" y="728"/>
                    </a:lnTo>
                    <a:lnTo>
                      <a:pt x="271" y="723"/>
                    </a:lnTo>
                    <a:lnTo>
                      <a:pt x="271" y="723"/>
                    </a:lnTo>
                    <a:lnTo>
                      <a:pt x="271" y="723"/>
                    </a:lnTo>
                    <a:lnTo>
                      <a:pt x="271" y="719"/>
                    </a:lnTo>
                    <a:lnTo>
                      <a:pt x="276" y="723"/>
                    </a:lnTo>
                    <a:moveTo>
                      <a:pt x="240" y="705"/>
                    </a:moveTo>
                    <a:lnTo>
                      <a:pt x="240" y="705"/>
                    </a:lnTo>
                    <a:lnTo>
                      <a:pt x="244" y="705"/>
                    </a:lnTo>
                    <a:lnTo>
                      <a:pt x="249" y="705"/>
                    </a:lnTo>
                    <a:lnTo>
                      <a:pt x="249" y="710"/>
                    </a:lnTo>
                    <a:lnTo>
                      <a:pt x="249" y="710"/>
                    </a:lnTo>
                    <a:lnTo>
                      <a:pt x="249" y="710"/>
                    </a:lnTo>
                    <a:lnTo>
                      <a:pt x="249" y="710"/>
                    </a:lnTo>
                    <a:lnTo>
                      <a:pt x="249" y="710"/>
                    </a:lnTo>
                    <a:lnTo>
                      <a:pt x="249" y="714"/>
                    </a:lnTo>
                    <a:lnTo>
                      <a:pt x="244" y="710"/>
                    </a:lnTo>
                    <a:lnTo>
                      <a:pt x="244" y="710"/>
                    </a:lnTo>
                    <a:lnTo>
                      <a:pt x="240" y="710"/>
                    </a:lnTo>
                    <a:lnTo>
                      <a:pt x="240" y="710"/>
                    </a:lnTo>
                    <a:lnTo>
                      <a:pt x="240" y="710"/>
                    </a:lnTo>
                    <a:lnTo>
                      <a:pt x="240" y="710"/>
                    </a:lnTo>
                    <a:lnTo>
                      <a:pt x="235" y="710"/>
                    </a:lnTo>
                    <a:lnTo>
                      <a:pt x="235" y="710"/>
                    </a:lnTo>
                    <a:lnTo>
                      <a:pt x="235" y="710"/>
                    </a:lnTo>
                    <a:lnTo>
                      <a:pt x="231" y="705"/>
                    </a:lnTo>
                    <a:lnTo>
                      <a:pt x="231" y="705"/>
                    </a:lnTo>
                    <a:lnTo>
                      <a:pt x="231" y="705"/>
                    </a:lnTo>
                    <a:lnTo>
                      <a:pt x="231" y="705"/>
                    </a:lnTo>
                    <a:lnTo>
                      <a:pt x="235" y="705"/>
                    </a:lnTo>
                    <a:lnTo>
                      <a:pt x="240" y="705"/>
                    </a:lnTo>
                    <a:lnTo>
                      <a:pt x="240" y="705"/>
                    </a:lnTo>
                    <a:moveTo>
                      <a:pt x="213" y="696"/>
                    </a:moveTo>
                    <a:lnTo>
                      <a:pt x="213" y="696"/>
                    </a:lnTo>
                    <a:lnTo>
                      <a:pt x="217" y="696"/>
                    </a:lnTo>
                    <a:lnTo>
                      <a:pt x="217" y="701"/>
                    </a:lnTo>
                    <a:lnTo>
                      <a:pt x="217" y="696"/>
                    </a:lnTo>
                    <a:lnTo>
                      <a:pt x="217" y="696"/>
                    </a:lnTo>
                    <a:lnTo>
                      <a:pt x="222" y="696"/>
                    </a:lnTo>
                    <a:lnTo>
                      <a:pt x="222" y="701"/>
                    </a:lnTo>
                    <a:lnTo>
                      <a:pt x="226" y="701"/>
                    </a:lnTo>
                    <a:lnTo>
                      <a:pt x="226" y="701"/>
                    </a:lnTo>
                    <a:lnTo>
                      <a:pt x="226" y="701"/>
                    </a:lnTo>
                    <a:lnTo>
                      <a:pt x="226" y="705"/>
                    </a:lnTo>
                    <a:lnTo>
                      <a:pt x="226" y="705"/>
                    </a:lnTo>
                    <a:lnTo>
                      <a:pt x="226" y="705"/>
                    </a:lnTo>
                    <a:lnTo>
                      <a:pt x="226" y="705"/>
                    </a:lnTo>
                    <a:lnTo>
                      <a:pt x="226" y="705"/>
                    </a:lnTo>
                    <a:lnTo>
                      <a:pt x="226" y="710"/>
                    </a:lnTo>
                    <a:lnTo>
                      <a:pt x="226" y="710"/>
                    </a:lnTo>
                    <a:lnTo>
                      <a:pt x="222" y="710"/>
                    </a:lnTo>
                    <a:lnTo>
                      <a:pt x="222" y="710"/>
                    </a:lnTo>
                    <a:lnTo>
                      <a:pt x="222" y="710"/>
                    </a:lnTo>
                    <a:lnTo>
                      <a:pt x="222" y="710"/>
                    </a:lnTo>
                    <a:lnTo>
                      <a:pt x="222" y="710"/>
                    </a:lnTo>
                    <a:lnTo>
                      <a:pt x="222" y="710"/>
                    </a:lnTo>
                    <a:lnTo>
                      <a:pt x="222" y="705"/>
                    </a:lnTo>
                    <a:lnTo>
                      <a:pt x="222" y="705"/>
                    </a:lnTo>
                    <a:lnTo>
                      <a:pt x="222" y="705"/>
                    </a:lnTo>
                    <a:lnTo>
                      <a:pt x="222" y="705"/>
                    </a:lnTo>
                    <a:lnTo>
                      <a:pt x="217" y="705"/>
                    </a:lnTo>
                    <a:lnTo>
                      <a:pt x="217" y="705"/>
                    </a:lnTo>
                    <a:lnTo>
                      <a:pt x="217" y="705"/>
                    </a:lnTo>
                    <a:lnTo>
                      <a:pt x="217" y="705"/>
                    </a:lnTo>
                    <a:lnTo>
                      <a:pt x="217" y="705"/>
                    </a:lnTo>
                    <a:lnTo>
                      <a:pt x="217" y="705"/>
                    </a:lnTo>
                    <a:lnTo>
                      <a:pt x="217" y="705"/>
                    </a:lnTo>
                    <a:lnTo>
                      <a:pt x="217" y="705"/>
                    </a:lnTo>
                    <a:lnTo>
                      <a:pt x="217" y="705"/>
                    </a:lnTo>
                    <a:lnTo>
                      <a:pt x="213" y="705"/>
                    </a:lnTo>
                    <a:lnTo>
                      <a:pt x="213" y="705"/>
                    </a:lnTo>
                    <a:lnTo>
                      <a:pt x="213" y="705"/>
                    </a:lnTo>
                    <a:lnTo>
                      <a:pt x="213" y="701"/>
                    </a:lnTo>
                    <a:lnTo>
                      <a:pt x="213" y="701"/>
                    </a:lnTo>
                    <a:lnTo>
                      <a:pt x="213" y="701"/>
                    </a:lnTo>
                    <a:lnTo>
                      <a:pt x="213" y="701"/>
                    </a:lnTo>
                    <a:lnTo>
                      <a:pt x="208" y="701"/>
                    </a:lnTo>
                    <a:lnTo>
                      <a:pt x="208" y="701"/>
                    </a:lnTo>
                    <a:lnTo>
                      <a:pt x="204" y="701"/>
                    </a:lnTo>
                    <a:lnTo>
                      <a:pt x="204" y="701"/>
                    </a:lnTo>
                    <a:lnTo>
                      <a:pt x="204" y="696"/>
                    </a:lnTo>
                    <a:lnTo>
                      <a:pt x="208" y="696"/>
                    </a:lnTo>
                    <a:lnTo>
                      <a:pt x="208" y="696"/>
                    </a:lnTo>
                    <a:lnTo>
                      <a:pt x="213" y="696"/>
                    </a:lnTo>
                    <a:lnTo>
                      <a:pt x="213" y="696"/>
                    </a:lnTo>
                    <a:lnTo>
                      <a:pt x="213" y="696"/>
                    </a:lnTo>
                    <a:lnTo>
                      <a:pt x="213" y="696"/>
                    </a:lnTo>
                    <a:lnTo>
                      <a:pt x="213" y="696"/>
                    </a:lnTo>
                    <a:lnTo>
                      <a:pt x="213" y="696"/>
                    </a:lnTo>
                    <a:lnTo>
                      <a:pt x="213" y="696"/>
                    </a:lnTo>
                    <a:lnTo>
                      <a:pt x="213" y="696"/>
                    </a:lnTo>
                    <a:lnTo>
                      <a:pt x="213" y="696"/>
                    </a:lnTo>
                    <a:moveTo>
                      <a:pt x="258" y="678"/>
                    </a:moveTo>
                    <a:lnTo>
                      <a:pt x="258" y="678"/>
                    </a:lnTo>
                    <a:lnTo>
                      <a:pt x="258" y="678"/>
                    </a:lnTo>
                    <a:lnTo>
                      <a:pt x="262" y="678"/>
                    </a:lnTo>
                    <a:lnTo>
                      <a:pt x="262" y="678"/>
                    </a:lnTo>
                    <a:lnTo>
                      <a:pt x="262" y="678"/>
                    </a:lnTo>
                    <a:lnTo>
                      <a:pt x="262" y="678"/>
                    </a:lnTo>
                    <a:lnTo>
                      <a:pt x="267" y="683"/>
                    </a:lnTo>
                    <a:lnTo>
                      <a:pt x="271" y="687"/>
                    </a:lnTo>
                    <a:lnTo>
                      <a:pt x="271" y="696"/>
                    </a:lnTo>
                    <a:lnTo>
                      <a:pt x="276" y="701"/>
                    </a:lnTo>
                    <a:lnTo>
                      <a:pt x="280" y="705"/>
                    </a:lnTo>
                    <a:lnTo>
                      <a:pt x="280" y="710"/>
                    </a:lnTo>
                    <a:lnTo>
                      <a:pt x="285" y="714"/>
                    </a:lnTo>
                    <a:lnTo>
                      <a:pt x="289" y="719"/>
                    </a:lnTo>
                    <a:lnTo>
                      <a:pt x="285" y="719"/>
                    </a:lnTo>
                    <a:lnTo>
                      <a:pt x="285" y="719"/>
                    </a:lnTo>
                    <a:lnTo>
                      <a:pt x="280" y="719"/>
                    </a:lnTo>
                    <a:lnTo>
                      <a:pt x="276" y="719"/>
                    </a:lnTo>
                    <a:lnTo>
                      <a:pt x="276" y="719"/>
                    </a:lnTo>
                    <a:lnTo>
                      <a:pt x="271" y="719"/>
                    </a:lnTo>
                    <a:lnTo>
                      <a:pt x="271" y="719"/>
                    </a:lnTo>
                    <a:lnTo>
                      <a:pt x="271" y="719"/>
                    </a:lnTo>
                    <a:lnTo>
                      <a:pt x="267" y="719"/>
                    </a:lnTo>
                    <a:lnTo>
                      <a:pt x="267" y="719"/>
                    </a:lnTo>
                    <a:lnTo>
                      <a:pt x="267" y="719"/>
                    </a:lnTo>
                    <a:lnTo>
                      <a:pt x="267" y="719"/>
                    </a:lnTo>
                    <a:lnTo>
                      <a:pt x="267" y="719"/>
                    </a:lnTo>
                    <a:lnTo>
                      <a:pt x="262" y="719"/>
                    </a:lnTo>
                    <a:lnTo>
                      <a:pt x="258" y="719"/>
                    </a:lnTo>
                    <a:lnTo>
                      <a:pt x="253" y="719"/>
                    </a:lnTo>
                    <a:lnTo>
                      <a:pt x="253" y="719"/>
                    </a:lnTo>
                    <a:lnTo>
                      <a:pt x="249" y="719"/>
                    </a:lnTo>
                    <a:lnTo>
                      <a:pt x="244" y="719"/>
                    </a:lnTo>
                    <a:lnTo>
                      <a:pt x="240" y="719"/>
                    </a:lnTo>
                    <a:lnTo>
                      <a:pt x="240" y="714"/>
                    </a:lnTo>
                    <a:lnTo>
                      <a:pt x="240" y="714"/>
                    </a:lnTo>
                    <a:lnTo>
                      <a:pt x="240" y="714"/>
                    </a:lnTo>
                    <a:lnTo>
                      <a:pt x="240" y="714"/>
                    </a:lnTo>
                    <a:lnTo>
                      <a:pt x="240" y="714"/>
                    </a:lnTo>
                    <a:lnTo>
                      <a:pt x="244" y="714"/>
                    </a:lnTo>
                    <a:lnTo>
                      <a:pt x="244" y="714"/>
                    </a:lnTo>
                    <a:lnTo>
                      <a:pt x="244" y="714"/>
                    </a:lnTo>
                    <a:lnTo>
                      <a:pt x="244" y="714"/>
                    </a:lnTo>
                    <a:lnTo>
                      <a:pt x="244" y="714"/>
                    </a:lnTo>
                    <a:lnTo>
                      <a:pt x="249" y="714"/>
                    </a:lnTo>
                    <a:lnTo>
                      <a:pt x="249" y="714"/>
                    </a:lnTo>
                    <a:lnTo>
                      <a:pt x="253" y="714"/>
                    </a:lnTo>
                    <a:lnTo>
                      <a:pt x="253" y="714"/>
                    </a:lnTo>
                    <a:lnTo>
                      <a:pt x="253" y="710"/>
                    </a:lnTo>
                    <a:lnTo>
                      <a:pt x="253" y="710"/>
                    </a:lnTo>
                    <a:lnTo>
                      <a:pt x="253" y="710"/>
                    </a:lnTo>
                    <a:lnTo>
                      <a:pt x="253" y="710"/>
                    </a:lnTo>
                    <a:lnTo>
                      <a:pt x="253" y="714"/>
                    </a:lnTo>
                    <a:lnTo>
                      <a:pt x="258" y="714"/>
                    </a:lnTo>
                    <a:lnTo>
                      <a:pt x="258" y="714"/>
                    </a:lnTo>
                    <a:lnTo>
                      <a:pt x="258" y="714"/>
                    </a:lnTo>
                    <a:lnTo>
                      <a:pt x="262" y="714"/>
                    </a:lnTo>
                    <a:lnTo>
                      <a:pt x="262" y="714"/>
                    </a:lnTo>
                    <a:lnTo>
                      <a:pt x="258" y="710"/>
                    </a:lnTo>
                    <a:lnTo>
                      <a:pt x="258" y="710"/>
                    </a:lnTo>
                    <a:lnTo>
                      <a:pt x="253" y="710"/>
                    </a:lnTo>
                    <a:lnTo>
                      <a:pt x="253" y="710"/>
                    </a:lnTo>
                    <a:lnTo>
                      <a:pt x="249" y="705"/>
                    </a:lnTo>
                    <a:lnTo>
                      <a:pt x="249" y="705"/>
                    </a:lnTo>
                    <a:lnTo>
                      <a:pt x="249" y="701"/>
                    </a:lnTo>
                    <a:lnTo>
                      <a:pt x="249" y="701"/>
                    </a:lnTo>
                    <a:lnTo>
                      <a:pt x="249" y="701"/>
                    </a:lnTo>
                    <a:lnTo>
                      <a:pt x="249" y="696"/>
                    </a:lnTo>
                    <a:lnTo>
                      <a:pt x="249" y="696"/>
                    </a:lnTo>
                    <a:lnTo>
                      <a:pt x="253" y="701"/>
                    </a:lnTo>
                    <a:lnTo>
                      <a:pt x="253" y="705"/>
                    </a:lnTo>
                    <a:lnTo>
                      <a:pt x="253" y="705"/>
                    </a:lnTo>
                    <a:lnTo>
                      <a:pt x="253" y="705"/>
                    </a:lnTo>
                    <a:lnTo>
                      <a:pt x="253" y="705"/>
                    </a:lnTo>
                    <a:lnTo>
                      <a:pt x="258" y="710"/>
                    </a:lnTo>
                    <a:lnTo>
                      <a:pt x="258" y="710"/>
                    </a:lnTo>
                    <a:lnTo>
                      <a:pt x="262" y="710"/>
                    </a:lnTo>
                    <a:lnTo>
                      <a:pt x="262" y="710"/>
                    </a:lnTo>
                    <a:lnTo>
                      <a:pt x="262" y="710"/>
                    </a:lnTo>
                    <a:lnTo>
                      <a:pt x="267" y="710"/>
                    </a:lnTo>
                    <a:lnTo>
                      <a:pt x="267" y="710"/>
                    </a:lnTo>
                    <a:lnTo>
                      <a:pt x="267" y="710"/>
                    </a:lnTo>
                    <a:lnTo>
                      <a:pt x="271" y="710"/>
                    </a:lnTo>
                    <a:lnTo>
                      <a:pt x="271" y="710"/>
                    </a:lnTo>
                    <a:lnTo>
                      <a:pt x="271" y="710"/>
                    </a:lnTo>
                    <a:lnTo>
                      <a:pt x="276" y="714"/>
                    </a:lnTo>
                    <a:lnTo>
                      <a:pt x="276" y="714"/>
                    </a:lnTo>
                    <a:lnTo>
                      <a:pt x="276" y="714"/>
                    </a:lnTo>
                    <a:lnTo>
                      <a:pt x="276" y="714"/>
                    </a:lnTo>
                    <a:lnTo>
                      <a:pt x="276" y="714"/>
                    </a:lnTo>
                    <a:lnTo>
                      <a:pt x="276" y="714"/>
                    </a:lnTo>
                    <a:lnTo>
                      <a:pt x="276" y="710"/>
                    </a:lnTo>
                    <a:lnTo>
                      <a:pt x="276" y="710"/>
                    </a:lnTo>
                    <a:lnTo>
                      <a:pt x="276" y="710"/>
                    </a:lnTo>
                    <a:lnTo>
                      <a:pt x="276" y="710"/>
                    </a:lnTo>
                    <a:lnTo>
                      <a:pt x="262" y="705"/>
                    </a:lnTo>
                    <a:lnTo>
                      <a:pt x="258" y="705"/>
                    </a:lnTo>
                    <a:lnTo>
                      <a:pt x="258" y="701"/>
                    </a:lnTo>
                    <a:lnTo>
                      <a:pt x="253" y="701"/>
                    </a:lnTo>
                    <a:lnTo>
                      <a:pt x="258" y="701"/>
                    </a:lnTo>
                    <a:lnTo>
                      <a:pt x="258" y="696"/>
                    </a:lnTo>
                    <a:lnTo>
                      <a:pt x="258" y="696"/>
                    </a:lnTo>
                    <a:lnTo>
                      <a:pt x="262" y="696"/>
                    </a:lnTo>
                    <a:lnTo>
                      <a:pt x="262" y="692"/>
                    </a:lnTo>
                    <a:lnTo>
                      <a:pt x="262" y="692"/>
                    </a:lnTo>
                    <a:lnTo>
                      <a:pt x="262" y="692"/>
                    </a:lnTo>
                    <a:lnTo>
                      <a:pt x="258" y="692"/>
                    </a:lnTo>
                    <a:lnTo>
                      <a:pt x="258" y="692"/>
                    </a:lnTo>
                    <a:lnTo>
                      <a:pt x="258" y="692"/>
                    </a:lnTo>
                    <a:lnTo>
                      <a:pt x="253" y="692"/>
                    </a:lnTo>
                    <a:lnTo>
                      <a:pt x="253" y="692"/>
                    </a:lnTo>
                    <a:lnTo>
                      <a:pt x="249" y="692"/>
                    </a:lnTo>
                    <a:lnTo>
                      <a:pt x="249" y="692"/>
                    </a:lnTo>
                    <a:lnTo>
                      <a:pt x="249" y="692"/>
                    </a:lnTo>
                    <a:lnTo>
                      <a:pt x="244" y="692"/>
                    </a:lnTo>
                    <a:lnTo>
                      <a:pt x="244" y="687"/>
                    </a:lnTo>
                    <a:lnTo>
                      <a:pt x="244" y="687"/>
                    </a:lnTo>
                    <a:lnTo>
                      <a:pt x="244" y="687"/>
                    </a:lnTo>
                    <a:lnTo>
                      <a:pt x="244" y="687"/>
                    </a:lnTo>
                    <a:lnTo>
                      <a:pt x="244" y="687"/>
                    </a:lnTo>
                    <a:lnTo>
                      <a:pt x="244" y="687"/>
                    </a:lnTo>
                    <a:lnTo>
                      <a:pt x="249" y="683"/>
                    </a:lnTo>
                    <a:lnTo>
                      <a:pt x="249" y="683"/>
                    </a:lnTo>
                    <a:lnTo>
                      <a:pt x="244" y="683"/>
                    </a:lnTo>
                    <a:lnTo>
                      <a:pt x="244" y="683"/>
                    </a:lnTo>
                    <a:lnTo>
                      <a:pt x="244" y="683"/>
                    </a:lnTo>
                    <a:lnTo>
                      <a:pt x="244" y="683"/>
                    </a:lnTo>
                    <a:lnTo>
                      <a:pt x="240" y="683"/>
                    </a:lnTo>
                    <a:lnTo>
                      <a:pt x="240" y="683"/>
                    </a:lnTo>
                    <a:lnTo>
                      <a:pt x="244" y="678"/>
                    </a:lnTo>
                    <a:lnTo>
                      <a:pt x="244" y="683"/>
                    </a:lnTo>
                    <a:lnTo>
                      <a:pt x="249" y="683"/>
                    </a:lnTo>
                    <a:lnTo>
                      <a:pt x="249" y="683"/>
                    </a:lnTo>
                    <a:lnTo>
                      <a:pt x="249" y="683"/>
                    </a:lnTo>
                    <a:lnTo>
                      <a:pt x="249" y="678"/>
                    </a:lnTo>
                    <a:lnTo>
                      <a:pt x="249" y="678"/>
                    </a:lnTo>
                    <a:lnTo>
                      <a:pt x="249" y="678"/>
                    </a:lnTo>
                    <a:lnTo>
                      <a:pt x="249" y="674"/>
                    </a:lnTo>
                    <a:lnTo>
                      <a:pt x="253" y="674"/>
                    </a:lnTo>
                    <a:lnTo>
                      <a:pt x="258" y="678"/>
                    </a:lnTo>
                    <a:moveTo>
                      <a:pt x="167" y="665"/>
                    </a:moveTo>
                    <a:lnTo>
                      <a:pt x="167" y="665"/>
                    </a:lnTo>
                    <a:lnTo>
                      <a:pt x="172" y="669"/>
                    </a:lnTo>
                    <a:lnTo>
                      <a:pt x="172" y="669"/>
                    </a:lnTo>
                    <a:lnTo>
                      <a:pt x="172" y="669"/>
                    </a:lnTo>
                    <a:lnTo>
                      <a:pt x="176" y="669"/>
                    </a:lnTo>
                    <a:lnTo>
                      <a:pt x="176" y="669"/>
                    </a:lnTo>
                    <a:lnTo>
                      <a:pt x="176" y="674"/>
                    </a:lnTo>
                    <a:lnTo>
                      <a:pt x="176" y="674"/>
                    </a:lnTo>
                    <a:lnTo>
                      <a:pt x="176" y="674"/>
                    </a:lnTo>
                    <a:lnTo>
                      <a:pt x="172" y="674"/>
                    </a:lnTo>
                    <a:lnTo>
                      <a:pt x="167" y="669"/>
                    </a:lnTo>
                    <a:lnTo>
                      <a:pt x="167" y="669"/>
                    </a:lnTo>
                    <a:lnTo>
                      <a:pt x="167" y="665"/>
                    </a:lnTo>
                    <a:lnTo>
                      <a:pt x="167" y="665"/>
                    </a:lnTo>
                    <a:lnTo>
                      <a:pt x="167" y="665"/>
                    </a:lnTo>
                    <a:lnTo>
                      <a:pt x="167" y="665"/>
                    </a:lnTo>
                    <a:lnTo>
                      <a:pt x="167" y="665"/>
                    </a:lnTo>
                    <a:moveTo>
                      <a:pt x="145" y="615"/>
                    </a:moveTo>
                    <a:lnTo>
                      <a:pt x="145" y="615"/>
                    </a:lnTo>
                    <a:lnTo>
                      <a:pt x="149" y="619"/>
                    </a:lnTo>
                    <a:lnTo>
                      <a:pt x="149" y="624"/>
                    </a:lnTo>
                    <a:lnTo>
                      <a:pt x="149" y="624"/>
                    </a:lnTo>
                    <a:lnTo>
                      <a:pt x="149" y="624"/>
                    </a:lnTo>
                    <a:lnTo>
                      <a:pt x="149" y="624"/>
                    </a:lnTo>
                    <a:lnTo>
                      <a:pt x="154" y="629"/>
                    </a:lnTo>
                    <a:lnTo>
                      <a:pt x="154" y="629"/>
                    </a:lnTo>
                    <a:lnTo>
                      <a:pt x="154" y="629"/>
                    </a:lnTo>
                    <a:lnTo>
                      <a:pt x="154" y="633"/>
                    </a:lnTo>
                    <a:lnTo>
                      <a:pt x="154" y="633"/>
                    </a:lnTo>
                    <a:lnTo>
                      <a:pt x="154" y="633"/>
                    </a:lnTo>
                    <a:lnTo>
                      <a:pt x="154" y="633"/>
                    </a:lnTo>
                    <a:lnTo>
                      <a:pt x="149" y="633"/>
                    </a:lnTo>
                    <a:lnTo>
                      <a:pt x="149" y="633"/>
                    </a:lnTo>
                    <a:lnTo>
                      <a:pt x="149" y="629"/>
                    </a:lnTo>
                    <a:lnTo>
                      <a:pt x="149" y="629"/>
                    </a:lnTo>
                    <a:lnTo>
                      <a:pt x="145" y="629"/>
                    </a:lnTo>
                    <a:lnTo>
                      <a:pt x="145" y="629"/>
                    </a:lnTo>
                    <a:lnTo>
                      <a:pt x="145" y="624"/>
                    </a:lnTo>
                    <a:lnTo>
                      <a:pt x="145" y="624"/>
                    </a:lnTo>
                    <a:lnTo>
                      <a:pt x="145" y="624"/>
                    </a:lnTo>
                    <a:lnTo>
                      <a:pt x="145" y="624"/>
                    </a:lnTo>
                    <a:lnTo>
                      <a:pt x="145" y="624"/>
                    </a:lnTo>
                    <a:lnTo>
                      <a:pt x="145" y="624"/>
                    </a:lnTo>
                    <a:lnTo>
                      <a:pt x="145" y="619"/>
                    </a:lnTo>
                    <a:lnTo>
                      <a:pt x="145" y="619"/>
                    </a:lnTo>
                    <a:lnTo>
                      <a:pt x="145" y="624"/>
                    </a:lnTo>
                    <a:lnTo>
                      <a:pt x="145" y="624"/>
                    </a:lnTo>
                    <a:lnTo>
                      <a:pt x="145" y="624"/>
                    </a:lnTo>
                    <a:lnTo>
                      <a:pt x="145" y="629"/>
                    </a:lnTo>
                    <a:lnTo>
                      <a:pt x="145" y="629"/>
                    </a:lnTo>
                    <a:lnTo>
                      <a:pt x="145" y="629"/>
                    </a:lnTo>
                    <a:lnTo>
                      <a:pt x="145" y="629"/>
                    </a:lnTo>
                    <a:lnTo>
                      <a:pt x="140" y="629"/>
                    </a:lnTo>
                    <a:lnTo>
                      <a:pt x="140" y="629"/>
                    </a:lnTo>
                    <a:lnTo>
                      <a:pt x="136" y="629"/>
                    </a:lnTo>
                    <a:lnTo>
                      <a:pt x="136" y="629"/>
                    </a:lnTo>
                    <a:lnTo>
                      <a:pt x="136" y="624"/>
                    </a:lnTo>
                    <a:lnTo>
                      <a:pt x="140" y="624"/>
                    </a:lnTo>
                    <a:lnTo>
                      <a:pt x="136" y="624"/>
                    </a:lnTo>
                    <a:lnTo>
                      <a:pt x="136" y="624"/>
                    </a:lnTo>
                    <a:lnTo>
                      <a:pt x="136" y="624"/>
                    </a:lnTo>
                    <a:lnTo>
                      <a:pt x="136" y="619"/>
                    </a:lnTo>
                    <a:lnTo>
                      <a:pt x="136" y="619"/>
                    </a:lnTo>
                    <a:lnTo>
                      <a:pt x="136" y="619"/>
                    </a:lnTo>
                    <a:lnTo>
                      <a:pt x="136" y="619"/>
                    </a:lnTo>
                    <a:lnTo>
                      <a:pt x="136" y="619"/>
                    </a:lnTo>
                    <a:lnTo>
                      <a:pt x="140" y="619"/>
                    </a:lnTo>
                    <a:lnTo>
                      <a:pt x="136" y="619"/>
                    </a:lnTo>
                    <a:lnTo>
                      <a:pt x="136" y="615"/>
                    </a:lnTo>
                    <a:lnTo>
                      <a:pt x="136" y="615"/>
                    </a:lnTo>
                    <a:lnTo>
                      <a:pt x="136" y="615"/>
                    </a:lnTo>
                    <a:lnTo>
                      <a:pt x="136" y="615"/>
                    </a:lnTo>
                    <a:lnTo>
                      <a:pt x="136" y="610"/>
                    </a:lnTo>
                    <a:lnTo>
                      <a:pt x="136" y="610"/>
                    </a:lnTo>
                    <a:lnTo>
                      <a:pt x="136" y="610"/>
                    </a:lnTo>
                    <a:lnTo>
                      <a:pt x="136" y="610"/>
                    </a:lnTo>
                    <a:lnTo>
                      <a:pt x="136" y="606"/>
                    </a:lnTo>
                    <a:lnTo>
                      <a:pt x="136" y="606"/>
                    </a:lnTo>
                    <a:lnTo>
                      <a:pt x="140" y="610"/>
                    </a:lnTo>
                    <a:lnTo>
                      <a:pt x="140" y="610"/>
                    </a:lnTo>
                    <a:lnTo>
                      <a:pt x="140" y="610"/>
                    </a:lnTo>
                    <a:lnTo>
                      <a:pt x="140" y="610"/>
                    </a:lnTo>
                    <a:lnTo>
                      <a:pt x="145" y="615"/>
                    </a:lnTo>
                    <a:moveTo>
                      <a:pt x="127" y="610"/>
                    </a:moveTo>
                    <a:lnTo>
                      <a:pt x="127" y="610"/>
                    </a:lnTo>
                    <a:lnTo>
                      <a:pt x="127" y="610"/>
                    </a:lnTo>
                    <a:lnTo>
                      <a:pt x="122" y="606"/>
                    </a:lnTo>
                    <a:lnTo>
                      <a:pt x="122" y="601"/>
                    </a:lnTo>
                    <a:lnTo>
                      <a:pt x="122" y="601"/>
                    </a:lnTo>
                    <a:lnTo>
                      <a:pt x="122" y="597"/>
                    </a:lnTo>
                    <a:lnTo>
                      <a:pt x="118" y="597"/>
                    </a:lnTo>
                    <a:lnTo>
                      <a:pt x="118" y="597"/>
                    </a:lnTo>
                    <a:lnTo>
                      <a:pt x="122" y="597"/>
                    </a:lnTo>
                    <a:lnTo>
                      <a:pt x="122" y="597"/>
                    </a:lnTo>
                    <a:lnTo>
                      <a:pt x="127" y="601"/>
                    </a:lnTo>
                    <a:lnTo>
                      <a:pt x="127" y="601"/>
                    </a:lnTo>
                    <a:lnTo>
                      <a:pt x="131" y="606"/>
                    </a:lnTo>
                    <a:lnTo>
                      <a:pt x="131" y="606"/>
                    </a:lnTo>
                    <a:lnTo>
                      <a:pt x="127" y="610"/>
                    </a:lnTo>
                    <a:lnTo>
                      <a:pt x="127" y="610"/>
                    </a:lnTo>
                    <a:moveTo>
                      <a:pt x="140" y="606"/>
                    </a:moveTo>
                    <a:lnTo>
                      <a:pt x="140" y="606"/>
                    </a:lnTo>
                    <a:lnTo>
                      <a:pt x="140" y="606"/>
                    </a:lnTo>
                    <a:lnTo>
                      <a:pt x="136" y="606"/>
                    </a:lnTo>
                    <a:lnTo>
                      <a:pt x="136" y="606"/>
                    </a:lnTo>
                    <a:lnTo>
                      <a:pt x="131" y="606"/>
                    </a:lnTo>
                    <a:lnTo>
                      <a:pt x="131" y="601"/>
                    </a:lnTo>
                    <a:lnTo>
                      <a:pt x="131" y="601"/>
                    </a:lnTo>
                    <a:lnTo>
                      <a:pt x="127" y="601"/>
                    </a:lnTo>
                    <a:lnTo>
                      <a:pt x="127" y="601"/>
                    </a:lnTo>
                    <a:lnTo>
                      <a:pt x="127" y="597"/>
                    </a:lnTo>
                    <a:lnTo>
                      <a:pt x="122" y="597"/>
                    </a:lnTo>
                    <a:lnTo>
                      <a:pt x="122" y="597"/>
                    </a:lnTo>
                    <a:lnTo>
                      <a:pt x="122" y="592"/>
                    </a:lnTo>
                    <a:lnTo>
                      <a:pt x="127" y="592"/>
                    </a:lnTo>
                    <a:lnTo>
                      <a:pt x="127" y="592"/>
                    </a:lnTo>
                    <a:lnTo>
                      <a:pt x="127" y="592"/>
                    </a:lnTo>
                    <a:lnTo>
                      <a:pt x="131" y="597"/>
                    </a:lnTo>
                    <a:lnTo>
                      <a:pt x="131" y="597"/>
                    </a:lnTo>
                    <a:lnTo>
                      <a:pt x="131" y="597"/>
                    </a:lnTo>
                    <a:lnTo>
                      <a:pt x="131" y="597"/>
                    </a:lnTo>
                    <a:lnTo>
                      <a:pt x="131" y="597"/>
                    </a:lnTo>
                    <a:lnTo>
                      <a:pt x="136" y="601"/>
                    </a:lnTo>
                    <a:lnTo>
                      <a:pt x="136" y="601"/>
                    </a:lnTo>
                    <a:lnTo>
                      <a:pt x="136" y="601"/>
                    </a:lnTo>
                    <a:lnTo>
                      <a:pt x="136" y="601"/>
                    </a:lnTo>
                    <a:lnTo>
                      <a:pt x="136" y="601"/>
                    </a:lnTo>
                    <a:lnTo>
                      <a:pt x="140" y="606"/>
                    </a:lnTo>
                    <a:moveTo>
                      <a:pt x="127" y="534"/>
                    </a:moveTo>
                    <a:lnTo>
                      <a:pt x="127" y="534"/>
                    </a:lnTo>
                    <a:lnTo>
                      <a:pt x="122" y="534"/>
                    </a:lnTo>
                    <a:lnTo>
                      <a:pt x="118" y="534"/>
                    </a:lnTo>
                    <a:lnTo>
                      <a:pt x="118" y="534"/>
                    </a:lnTo>
                    <a:lnTo>
                      <a:pt x="118" y="529"/>
                    </a:lnTo>
                    <a:lnTo>
                      <a:pt x="118" y="529"/>
                    </a:lnTo>
                    <a:lnTo>
                      <a:pt x="118" y="529"/>
                    </a:lnTo>
                    <a:lnTo>
                      <a:pt x="118" y="529"/>
                    </a:lnTo>
                    <a:lnTo>
                      <a:pt x="118" y="525"/>
                    </a:lnTo>
                    <a:lnTo>
                      <a:pt x="118" y="525"/>
                    </a:lnTo>
                    <a:lnTo>
                      <a:pt x="118" y="525"/>
                    </a:lnTo>
                    <a:lnTo>
                      <a:pt x="118" y="525"/>
                    </a:lnTo>
                    <a:lnTo>
                      <a:pt x="118" y="525"/>
                    </a:lnTo>
                    <a:lnTo>
                      <a:pt x="122" y="525"/>
                    </a:lnTo>
                    <a:lnTo>
                      <a:pt x="122" y="525"/>
                    </a:lnTo>
                    <a:lnTo>
                      <a:pt x="127" y="525"/>
                    </a:lnTo>
                    <a:lnTo>
                      <a:pt x="127" y="529"/>
                    </a:lnTo>
                    <a:lnTo>
                      <a:pt x="127" y="529"/>
                    </a:lnTo>
                    <a:lnTo>
                      <a:pt x="127" y="529"/>
                    </a:lnTo>
                    <a:lnTo>
                      <a:pt x="127" y="534"/>
                    </a:lnTo>
                    <a:moveTo>
                      <a:pt x="109" y="525"/>
                    </a:moveTo>
                    <a:lnTo>
                      <a:pt x="109" y="525"/>
                    </a:lnTo>
                    <a:lnTo>
                      <a:pt x="109" y="525"/>
                    </a:lnTo>
                    <a:lnTo>
                      <a:pt x="109" y="525"/>
                    </a:lnTo>
                    <a:lnTo>
                      <a:pt x="109" y="529"/>
                    </a:lnTo>
                    <a:lnTo>
                      <a:pt x="109" y="529"/>
                    </a:lnTo>
                    <a:lnTo>
                      <a:pt x="109" y="529"/>
                    </a:lnTo>
                    <a:lnTo>
                      <a:pt x="109" y="529"/>
                    </a:lnTo>
                    <a:lnTo>
                      <a:pt x="113" y="534"/>
                    </a:lnTo>
                    <a:lnTo>
                      <a:pt x="113" y="534"/>
                    </a:lnTo>
                    <a:lnTo>
                      <a:pt x="113" y="534"/>
                    </a:lnTo>
                    <a:lnTo>
                      <a:pt x="113" y="538"/>
                    </a:lnTo>
                    <a:lnTo>
                      <a:pt x="113" y="538"/>
                    </a:lnTo>
                    <a:lnTo>
                      <a:pt x="118" y="538"/>
                    </a:lnTo>
                    <a:lnTo>
                      <a:pt x="118" y="538"/>
                    </a:lnTo>
                    <a:lnTo>
                      <a:pt x="118" y="538"/>
                    </a:lnTo>
                    <a:lnTo>
                      <a:pt x="118" y="543"/>
                    </a:lnTo>
                    <a:lnTo>
                      <a:pt x="118" y="543"/>
                    </a:lnTo>
                    <a:lnTo>
                      <a:pt x="118" y="543"/>
                    </a:lnTo>
                    <a:lnTo>
                      <a:pt x="118" y="543"/>
                    </a:lnTo>
                    <a:lnTo>
                      <a:pt x="118" y="543"/>
                    </a:lnTo>
                    <a:lnTo>
                      <a:pt x="113" y="543"/>
                    </a:lnTo>
                    <a:lnTo>
                      <a:pt x="113" y="543"/>
                    </a:lnTo>
                    <a:lnTo>
                      <a:pt x="113" y="543"/>
                    </a:lnTo>
                    <a:lnTo>
                      <a:pt x="109" y="538"/>
                    </a:lnTo>
                    <a:lnTo>
                      <a:pt x="109" y="538"/>
                    </a:lnTo>
                    <a:lnTo>
                      <a:pt x="104" y="534"/>
                    </a:lnTo>
                    <a:lnTo>
                      <a:pt x="104" y="534"/>
                    </a:lnTo>
                    <a:lnTo>
                      <a:pt x="104" y="534"/>
                    </a:lnTo>
                    <a:lnTo>
                      <a:pt x="100" y="529"/>
                    </a:lnTo>
                    <a:lnTo>
                      <a:pt x="100" y="529"/>
                    </a:lnTo>
                    <a:lnTo>
                      <a:pt x="100" y="529"/>
                    </a:lnTo>
                    <a:lnTo>
                      <a:pt x="100" y="525"/>
                    </a:lnTo>
                    <a:lnTo>
                      <a:pt x="100" y="525"/>
                    </a:lnTo>
                    <a:lnTo>
                      <a:pt x="104" y="525"/>
                    </a:lnTo>
                    <a:lnTo>
                      <a:pt x="104" y="525"/>
                    </a:lnTo>
                    <a:lnTo>
                      <a:pt x="104" y="525"/>
                    </a:lnTo>
                    <a:lnTo>
                      <a:pt x="104" y="525"/>
                    </a:lnTo>
                    <a:lnTo>
                      <a:pt x="104" y="520"/>
                    </a:lnTo>
                    <a:lnTo>
                      <a:pt x="104" y="520"/>
                    </a:lnTo>
                    <a:lnTo>
                      <a:pt x="104" y="520"/>
                    </a:lnTo>
                    <a:lnTo>
                      <a:pt x="104" y="520"/>
                    </a:lnTo>
                    <a:lnTo>
                      <a:pt x="109" y="520"/>
                    </a:lnTo>
                    <a:lnTo>
                      <a:pt x="109" y="525"/>
                    </a:lnTo>
                    <a:lnTo>
                      <a:pt x="109" y="525"/>
                    </a:lnTo>
                    <a:lnTo>
                      <a:pt x="109" y="525"/>
                    </a:lnTo>
                    <a:moveTo>
                      <a:pt x="100" y="506"/>
                    </a:moveTo>
                    <a:lnTo>
                      <a:pt x="100" y="506"/>
                    </a:lnTo>
                    <a:lnTo>
                      <a:pt x="100" y="506"/>
                    </a:lnTo>
                    <a:lnTo>
                      <a:pt x="100" y="506"/>
                    </a:lnTo>
                    <a:lnTo>
                      <a:pt x="95" y="506"/>
                    </a:lnTo>
                    <a:lnTo>
                      <a:pt x="95" y="506"/>
                    </a:lnTo>
                    <a:lnTo>
                      <a:pt x="95" y="506"/>
                    </a:lnTo>
                    <a:lnTo>
                      <a:pt x="91" y="502"/>
                    </a:lnTo>
                    <a:lnTo>
                      <a:pt x="91" y="502"/>
                    </a:lnTo>
                    <a:lnTo>
                      <a:pt x="91" y="502"/>
                    </a:lnTo>
                    <a:lnTo>
                      <a:pt x="91" y="502"/>
                    </a:lnTo>
                    <a:lnTo>
                      <a:pt x="91" y="497"/>
                    </a:lnTo>
                    <a:lnTo>
                      <a:pt x="86" y="493"/>
                    </a:lnTo>
                    <a:lnTo>
                      <a:pt x="86" y="488"/>
                    </a:lnTo>
                    <a:lnTo>
                      <a:pt x="86" y="488"/>
                    </a:lnTo>
                    <a:lnTo>
                      <a:pt x="86" y="488"/>
                    </a:lnTo>
                    <a:lnTo>
                      <a:pt x="86" y="484"/>
                    </a:lnTo>
                    <a:lnTo>
                      <a:pt x="86" y="484"/>
                    </a:lnTo>
                    <a:lnTo>
                      <a:pt x="86" y="484"/>
                    </a:lnTo>
                    <a:lnTo>
                      <a:pt x="86" y="479"/>
                    </a:lnTo>
                    <a:lnTo>
                      <a:pt x="86" y="479"/>
                    </a:lnTo>
                    <a:lnTo>
                      <a:pt x="86" y="479"/>
                    </a:lnTo>
                    <a:lnTo>
                      <a:pt x="82" y="479"/>
                    </a:lnTo>
                    <a:lnTo>
                      <a:pt x="82" y="475"/>
                    </a:lnTo>
                    <a:lnTo>
                      <a:pt x="82" y="475"/>
                    </a:lnTo>
                    <a:lnTo>
                      <a:pt x="82" y="475"/>
                    </a:lnTo>
                    <a:lnTo>
                      <a:pt x="86" y="475"/>
                    </a:lnTo>
                    <a:lnTo>
                      <a:pt x="91" y="475"/>
                    </a:lnTo>
                    <a:lnTo>
                      <a:pt x="91" y="479"/>
                    </a:lnTo>
                    <a:lnTo>
                      <a:pt x="95" y="479"/>
                    </a:lnTo>
                    <a:lnTo>
                      <a:pt x="95" y="484"/>
                    </a:lnTo>
                    <a:lnTo>
                      <a:pt x="95" y="484"/>
                    </a:lnTo>
                    <a:lnTo>
                      <a:pt x="95" y="484"/>
                    </a:lnTo>
                    <a:lnTo>
                      <a:pt x="95" y="484"/>
                    </a:lnTo>
                    <a:lnTo>
                      <a:pt x="95" y="488"/>
                    </a:lnTo>
                    <a:lnTo>
                      <a:pt x="95" y="488"/>
                    </a:lnTo>
                    <a:lnTo>
                      <a:pt x="95" y="488"/>
                    </a:lnTo>
                    <a:lnTo>
                      <a:pt x="95" y="488"/>
                    </a:lnTo>
                    <a:lnTo>
                      <a:pt x="95" y="488"/>
                    </a:lnTo>
                    <a:lnTo>
                      <a:pt x="95" y="488"/>
                    </a:lnTo>
                    <a:lnTo>
                      <a:pt x="95" y="488"/>
                    </a:lnTo>
                    <a:lnTo>
                      <a:pt x="95" y="493"/>
                    </a:lnTo>
                    <a:lnTo>
                      <a:pt x="95" y="493"/>
                    </a:lnTo>
                    <a:lnTo>
                      <a:pt x="100" y="493"/>
                    </a:lnTo>
                    <a:lnTo>
                      <a:pt x="100" y="493"/>
                    </a:lnTo>
                    <a:lnTo>
                      <a:pt x="100" y="497"/>
                    </a:lnTo>
                    <a:lnTo>
                      <a:pt x="100" y="497"/>
                    </a:lnTo>
                    <a:lnTo>
                      <a:pt x="100" y="497"/>
                    </a:lnTo>
                    <a:lnTo>
                      <a:pt x="100" y="502"/>
                    </a:lnTo>
                    <a:lnTo>
                      <a:pt x="100" y="502"/>
                    </a:lnTo>
                    <a:lnTo>
                      <a:pt x="100" y="502"/>
                    </a:lnTo>
                    <a:lnTo>
                      <a:pt x="100" y="506"/>
                    </a:lnTo>
                    <a:moveTo>
                      <a:pt x="64" y="104"/>
                    </a:moveTo>
                    <a:lnTo>
                      <a:pt x="64" y="104"/>
                    </a:lnTo>
                    <a:lnTo>
                      <a:pt x="68" y="104"/>
                    </a:lnTo>
                    <a:lnTo>
                      <a:pt x="73" y="104"/>
                    </a:lnTo>
                    <a:lnTo>
                      <a:pt x="73" y="104"/>
                    </a:lnTo>
                    <a:lnTo>
                      <a:pt x="77" y="109"/>
                    </a:lnTo>
                    <a:lnTo>
                      <a:pt x="77" y="113"/>
                    </a:lnTo>
                    <a:lnTo>
                      <a:pt x="77" y="118"/>
                    </a:lnTo>
                    <a:lnTo>
                      <a:pt x="77" y="127"/>
                    </a:lnTo>
                    <a:lnTo>
                      <a:pt x="77" y="127"/>
                    </a:lnTo>
                    <a:lnTo>
                      <a:pt x="77" y="127"/>
                    </a:lnTo>
                    <a:lnTo>
                      <a:pt x="73" y="131"/>
                    </a:lnTo>
                    <a:lnTo>
                      <a:pt x="68" y="131"/>
                    </a:lnTo>
                    <a:lnTo>
                      <a:pt x="64" y="131"/>
                    </a:lnTo>
                    <a:lnTo>
                      <a:pt x="64" y="136"/>
                    </a:lnTo>
                    <a:lnTo>
                      <a:pt x="64" y="136"/>
                    </a:lnTo>
                    <a:lnTo>
                      <a:pt x="59" y="136"/>
                    </a:lnTo>
                    <a:lnTo>
                      <a:pt x="59" y="140"/>
                    </a:lnTo>
                    <a:lnTo>
                      <a:pt x="59" y="140"/>
                    </a:lnTo>
                    <a:lnTo>
                      <a:pt x="59" y="140"/>
                    </a:lnTo>
                    <a:lnTo>
                      <a:pt x="59" y="140"/>
                    </a:lnTo>
                    <a:lnTo>
                      <a:pt x="59" y="145"/>
                    </a:lnTo>
                    <a:lnTo>
                      <a:pt x="59" y="145"/>
                    </a:lnTo>
                    <a:lnTo>
                      <a:pt x="59" y="145"/>
                    </a:lnTo>
                    <a:lnTo>
                      <a:pt x="64" y="145"/>
                    </a:lnTo>
                    <a:lnTo>
                      <a:pt x="64" y="149"/>
                    </a:lnTo>
                    <a:lnTo>
                      <a:pt x="64" y="149"/>
                    </a:lnTo>
                    <a:lnTo>
                      <a:pt x="64" y="149"/>
                    </a:lnTo>
                    <a:lnTo>
                      <a:pt x="64" y="149"/>
                    </a:lnTo>
                    <a:lnTo>
                      <a:pt x="64" y="149"/>
                    </a:lnTo>
                    <a:lnTo>
                      <a:pt x="59" y="149"/>
                    </a:lnTo>
                    <a:lnTo>
                      <a:pt x="59" y="154"/>
                    </a:lnTo>
                    <a:lnTo>
                      <a:pt x="64" y="158"/>
                    </a:lnTo>
                    <a:lnTo>
                      <a:pt x="64" y="158"/>
                    </a:lnTo>
                    <a:lnTo>
                      <a:pt x="64" y="163"/>
                    </a:lnTo>
                    <a:lnTo>
                      <a:pt x="68" y="167"/>
                    </a:lnTo>
                    <a:lnTo>
                      <a:pt x="68" y="167"/>
                    </a:lnTo>
                    <a:lnTo>
                      <a:pt x="68" y="172"/>
                    </a:lnTo>
                    <a:lnTo>
                      <a:pt x="68" y="172"/>
                    </a:lnTo>
                    <a:lnTo>
                      <a:pt x="68" y="176"/>
                    </a:lnTo>
                    <a:lnTo>
                      <a:pt x="68" y="176"/>
                    </a:lnTo>
                    <a:lnTo>
                      <a:pt x="68" y="176"/>
                    </a:lnTo>
                    <a:lnTo>
                      <a:pt x="68" y="181"/>
                    </a:lnTo>
                    <a:lnTo>
                      <a:pt x="73" y="181"/>
                    </a:lnTo>
                    <a:lnTo>
                      <a:pt x="73" y="185"/>
                    </a:lnTo>
                    <a:lnTo>
                      <a:pt x="73" y="185"/>
                    </a:lnTo>
                    <a:lnTo>
                      <a:pt x="73" y="185"/>
                    </a:lnTo>
                    <a:lnTo>
                      <a:pt x="73" y="185"/>
                    </a:lnTo>
                    <a:lnTo>
                      <a:pt x="68" y="185"/>
                    </a:lnTo>
                    <a:lnTo>
                      <a:pt x="68" y="190"/>
                    </a:lnTo>
                    <a:lnTo>
                      <a:pt x="68" y="190"/>
                    </a:lnTo>
                    <a:lnTo>
                      <a:pt x="68" y="190"/>
                    </a:lnTo>
                    <a:lnTo>
                      <a:pt x="68" y="190"/>
                    </a:lnTo>
                    <a:lnTo>
                      <a:pt x="64" y="190"/>
                    </a:lnTo>
                    <a:lnTo>
                      <a:pt x="64" y="190"/>
                    </a:lnTo>
                    <a:lnTo>
                      <a:pt x="64" y="194"/>
                    </a:lnTo>
                    <a:lnTo>
                      <a:pt x="64" y="194"/>
                    </a:lnTo>
                    <a:lnTo>
                      <a:pt x="64" y="199"/>
                    </a:lnTo>
                    <a:lnTo>
                      <a:pt x="64" y="199"/>
                    </a:lnTo>
                    <a:lnTo>
                      <a:pt x="64" y="204"/>
                    </a:lnTo>
                    <a:lnTo>
                      <a:pt x="64" y="204"/>
                    </a:lnTo>
                    <a:lnTo>
                      <a:pt x="64" y="204"/>
                    </a:lnTo>
                    <a:lnTo>
                      <a:pt x="64" y="208"/>
                    </a:lnTo>
                    <a:lnTo>
                      <a:pt x="64" y="208"/>
                    </a:lnTo>
                    <a:lnTo>
                      <a:pt x="59" y="208"/>
                    </a:lnTo>
                    <a:lnTo>
                      <a:pt x="59" y="208"/>
                    </a:lnTo>
                    <a:lnTo>
                      <a:pt x="59" y="213"/>
                    </a:lnTo>
                    <a:lnTo>
                      <a:pt x="59" y="213"/>
                    </a:lnTo>
                    <a:lnTo>
                      <a:pt x="59" y="217"/>
                    </a:lnTo>
                    <a:lnTo>
                      <a:pt x="59" y="217"/>
                    </a:lnTo>
                    <a:lnTo>
                      <a:pt x="59" y="222"/>
                    </a:lnTo>
                    <a:lnTo>
                      <a:pt x="59" y="226"/>
                    </a:lnTo>
                    <a:lnTo>
                      <a:pt x="59" y="226"/>
                    </a:lnTo>
                    <a:lnTo>
                      <a:pt x="59" y="226"/>
                    </a:lnTo>
                    <a:lnTo>
                      <a:pt x="59" y="231"/>
                    </a:lnTo>
                    <a:lnTo>
                      <a:pt x="59" y="231"/>
                    </a:lnTo>
                    <a:lnTo>
                      <a:pt x="59" y="235"/>
                    </a:lnTo>
                    <a:lnTo>
                      <a:pt x="64" y="240"/>
                    </a:lnTo>
                    <a:lnTo>
                      <a:pt x="64" y="244"/>
                    </a:lnTo>
                    <a:lnTo>
                      <a:pt x="64" y="244"/>
                    </a:lnTo>
                    <a:lnTo>
                      <a:pt x="64" y="244"/>
                    </a:lnTo>
                    <a:lnTo>
                      <a:pt x="64" y="249"/>
                    </a:lnTo>
                    <a:lnTo>
                      <a:pt x="64" y="249"/>
                    </a:lnTo>
                    <a:lnTo>
                      <a:pt x="64" y="249"/>
                    </a:lnTo>
                    <a:lnTo>
                      <a:pt x="64" y="249"/>
                    </a:lnTo>
                    <a:lnTo>
                      <a:pt x="64" y="249"/>
                    </a:lnTo>
                    <a:lnTo>
                      <a:pt x="64" y="253"/>
                    </a:lnTo>
                    <a:lnTo>
                      <a:pt x="64" y="253"/>
                    </a:lnTo>
                    <a:lnTo>
                      <a:pt x="64" y="253"/>
                    </a:lnTo>
                    <a:lnTo>
                      <a:pt x="64" y="253"/>
                    </a:lnTo>
                    <a:lnTo>
                      <a:pt x="64" y="253"/>
                    </a:lnTo>
                    <a:lnTo>
                      <a:pt x="64" y="253"/>
                    </a:lnTo>
                    <a:lnTo>
                      <a:pt x="64" y="258"/>
                    </a:lnTo>
                    <a:lnTo>
                      <a:pt x="64" y="262"/>
                    </a:lnTo>
                    <a:lnTo>
                      <a:pt x="64" y="262"/>
                    </a:lnTo>
                    <a:lnTo>
                      <a:pt x="64" y="262"/>
                    </a:lnTo>
                    <a:lnTo>
                      <a:pt x="64" y="262"/>
                    </a:lnTo>
                    <a:lnTo>
                      <a:pt x="64" y="267"/>
                    </a:lnTo>
                    <a:lnTo>
                      <a:pt x="64" y="267"/>
                    </a:lnTo>
                    <a:lnTo>
                      <a:pt x="64" y="267"/>
                    </a:lnTo>
                    <a:lnTo>
                      <a:pt x="64" y="267"/>
                    </a:lnTo>
                    <a:lnTo>
                      <a:pt x="59" y="267"/>
                    </a:lnTo>
                    <a:lnTo>
                      <a:pt x="59" y="267"/>
                    </a:lnTo>
                    <a:lnTo>
                      <a:pt x="59" y="267"/>
                    </a:lnTo>
                    <a:lnTo>
                      <a:pt x="59" y="271"/>
                    </a:lnTo>
                    <a:lnTo>
                      <a:pt x="59" y="271"/>
                    </a:lnTo>
                    <a:lnTo>
                      <a:pt x="64" y="276"/>
                    </a:lnTo>
                    <a:lnTo>
                      <a:pt x="64" y="276"/>
                    </a:lnTo>
                    <a:lnTo>
                      <a:pt x="64" y="280"/>
                    </a:lnTo>
                    <a:lnTo>
                      <a:pt x="68" y="280"/>
                    </a:lnTo>
                    <a:lnTo>
                      <a:pt x="68" y="280"/>
                    </a:lnTo>
                    <a:lnTo>
                      <a:pt x="68" y="280"/>
                    </a:lnTo>
                    <a:lnTo>
                      <a:pt x="68" y="285"/>
                    </a:lnTo>
                    <a:lnTo>
                      <a:pt x="68" y="285"/>
                    </a:lnTo>
                    <a:lnTo>
                      <a:pt x="68" y="285"/>
                    </a:lnTo>
                    <a:lnTo>
                      <a:pt x="68" y="285"/>
                    </a:lnTo>
                    <a:lnTo>
                      <a:pt x="68" y="285"/>
                    </a:lnTo>
                    <a:lnTo>
                      <a:pt x="68" y="289"/>
                    </a:lnTo>
                    <a:lnTo>
                      <a:pt x="73" y="289"/>
                    </a:lnTo>
                    <a:lnTo>
                      <a:pt x="73" y="294"/>
                    </a:lnTo>
                    <a:lnTo>
                      <a:pt x="73" y="294"/>
                    </a:lnTo>
                    <a:lnTo>
                      <a:pt x="73" y="294"/>
                    </a:lnTo>
                    <a:lnTo>
                      <a:pt x="77" y="298"/>
                    </a:lnTo>
                    <a:lnTo>
                      <a:pt x="77" y="298"/>
                    </a:lnTo>
                    <a:lnTo>
                      <a:pt x="77" y="298"/>
                    </a:lnTo>
                    <a:lnTo>
                      <a:pt x="77" y="303"/>
                    </a:lnTo>
                    <a:lnTo>
                      <a:pt x="77" y="303"/>
                    </a:lnTo>
                    <a:lnTo>
                      <a:pt x="77" y="308"/>
                    </a:lnTo>
                    <a:lnTo>
                      <a:pt x="82" y="308"/>
                    </a:lnTo>
                    <a:lnTo>
                      <a:pt x="82" y="308"/>
                    </a:lnTo>
                    <a:lnTo>
                      <a:pt x="82" y="308"/>
                    </a:lnTo>
                    <a:lnTo>
                      <a:pt x="82" y="308"/>
                    </a:lnTo>
                    <a:lnTo>
                      <a:pt x="86" y="308"/>
                    </a:lnTo>
                    <a:lnTo>
                      <a:pt x="86" y="308"/>
                    </a:lnTo>
                    <a:lnTo>
                      <a:pt x="86" y="312"/>
                    </a:lnTo>
                    <a:lnTo>
                      <a:pt x="86" y="312"/>
                    </a:lnTo>
                    <a:lnTo>
                      <a:pt x="86" y="317"/>
                    </a:lnTo>
                    <a:lnTo>
                      <a:pt x="86" y="317"/>
                    </a:lnTo>
                    <a:lnTo>
                      <a:pt x="86" y="321"/>
                    </a:lnTo>
                    <a:lnTo>
                      <a:pt x="91" y="326"/>
                    </a:lnTo>
                    <a:lnTo>
                      <a:pt x="91" y="326"/>
                    </a:lnTo>
                    <a:lnTo>
                      <a:pt x="91" y="326"/>
                    </a:lnTo>
                    <a:lnTo>
                      <a:pt x="91" y="326"/>
                    </a:lnTo>
                    <a:lnTo>
                      <a:pt x="91" y="326"/>
                    </a:lnTo>
                    <a:lnTo>
                      <a:pt x="86" y="326"/>
                    </a:lnTo>
                    <a:lnTo>
                      <a:pt x="86" y="330"/>
                    </a:lnTo>
                    <a:lnTo>
                      <a:pt x="86" y="330"/>
                    </a:lnTo>
                    <a:lnTo>
                      <a:pt x="86" y="330"/>
                    </a:lnTo>
                    <a:lnTo>
                      <a:pt x="86" y="330"/>
                    </a:lnTo>
                    <a:lnTo>
                      <a:pt x="86" y="335"/>
                    </a:lnTo>
                    <a:lnTo>
                      <a:pt x="86" y="335"/>
                    </a:lnTo>
                    <a:lnTo>
                      <a:pt x="86" y="335"/>
                    </a:lnTo>
                    <a:lnTo>
                      <a:pt x="86" y="339"/>
                    </a:lnTo>
                    <a:lnTo>
                      <a:pt x="86" y="339"/>
                    </a:lnTo>
                    <a:lnTo>
                      <a:pt x="86" y="339"/>
                    </a:lnTo>
                    <a:lnTo>
                      <a:pt x="86" y="344"/>
                    </a:lnTo>
                    <a:lnTo>
                      <a:pt x="86" y="344"/>
                    </a:lnTo>
                    <a:lnTo>
                      <a:pt x="86" y="348"/>
                    </a:lnTo>
                    <a:lnTo>
                      <a:pt x="86" y="348"/>
                    </a:lnTo>
                    <a:lnTo>
                      <a:pt x="86" y="348"/>
                    </a:lnTo>
                    <a:lnTo>
                      <a:pt x="86" y="348"/>
                    </a:lnTo>
                    <a:lnTo>
                      <a:pt x="91" y="348"/>
                    </a:lnTo>
                    <a:lnTo>
                      <a:pt x="91" y="353"/>
                    </a:lnTo>
                    <a:lnTo>
                      <a:pt x="91" y="353"/>
                    </a:lnTo>
                    <a:lnTo>
                      <a:pt x="91" y="353"/>
                    </a:lnTo>
                    <a:lnTo>
                      <a:pt x="91" y="357"/>
                    </a:lnTo>
                    <a:lnTo>
                      <a:pt x="91" y="357"/>
                    </a:lnTo>
                    <a:lnTo>
                      <a:pt x="95" y="362"/>
                    </a:lnTo>
                    <a:lnTo>
                      <a:pt x="95" y="362"/>
                    </a:lnTo>
                    <a:lnTo>
                      <a:pt x="95" y="362"/>
                    </a:lnTo>
                    <a:lnTo>
                      <a:pt x="91" y="362"/>
                    </a:lnTo>
                    <a:lnTo>
                      <a:pt x="91" y="366"/>
                    </a:lnTo>
                    <a:lnTo>
                      <a:pt x="91" y="366"/>
                    </a:lnTo>
                    <a:lnTo>
                      <a:pt x="91" y="366"/>
                    </a:lnTo>
                    <a:lnTo>
                      <a:pt x="91" y="371"/>
                    </a:lnTo>
                    <a:lnTo>
                      <a:pt x="91" y="371"/>
                    </a:lnTo>
                    <a:lnTo>
                      <a:pt x="91" y="371"/>
                    </a:lnTo>
                    <a:lnTo>
                      <a:pt x="91" y="371"/>
                    </a:lnTo>
                    <a:lnTo>
                      <a:pt x="86" y="371"/>
                    </a:lnTo>
                    <a:lnTo>
                      <a:pt x="86" y="371"/>
                    </a:lnTo>
                    <a:lnTo>
                      <a:pt x="86" y="371"/>
                    </a:lnTo>
                    <a:lnTo>
                      <a:pt x="86" y="375"/>
                    </a:lnTo>
                    <a:lnTo>
                      <a:pt x="86" y="375"/>
                    </a:lnTo>
                    <a:lnTo>
                      <a:pt x="86" y="375"/>
                    </a:lnTo>
                    <a:lnTo>
                      <a:pt x="86" y="380"/>
                    </a:lnTo>
                    <a:lnTo>
                      <a:pt x="86" y="380"/>
                    </a:lnTo>
                    <a:lnTo>
                      <a:pt x="91" y="380"/>
                    </a:lnTo>
                    <a:lnTo>
                      <a:pt x="91" y="384"/>
                    </a:lnTo>
                    <a:lnTo>
                      <a:pt x="91" y="384"/>
                    </a:lnTo>
                    <a:lnTo>
                      <a:pt x="91" y="389"/>
                    </a:lnTo>
                    <a:lnTo>
                      <a:pt x="91" y="389"/>
                    </a:lnTo>
                    <a:lnTo>
                      <a:pt x="91" y="389"/>
                    </a:lnTo>
                    <a:lnTo>
                      <a:pt x="91" y="393"/>
                    </a:lnTo>
                    <a:lnTo>
                      <a:pt x="95" y="393"/>
                    </a:lnTo>
                    <a:lnTo>
                      <a:pt x="95" y="393"/>
                    </a:lnTo>
                    <a:lnTo>
                      <a:pt x="95" y="398"/>
                    </a:lnTo>
                    <a:lnTo>
                      <a:pt x="100" y="402"/>
                    </a:lnTo>
                    <a:lnTo>
                      <a:pt x="100" y="402"/>
                    </a:lnTo>
                    <a:lnTo>
                      <a:pt x="100" y="407"/>
                    </a:lnTo>
                    <a:lnTo>
                      <a:pt x="104" y="407"/>
                    </a:lnTo>
                    <a:lnTo>
                      <a:pt x="104" y="412"/>
                    </a:lnTo>
                    <a:lnTo>
                      <a:pt x="104" y="412"/>
                    </a:lnTo>
                    <a:lnTo>
                      <a:pt x="104" y="412"/>
                    </a:lnTo>
                    <a:lnTo>
                      <a:pt x="104" y="412"/>
                    </a:lnTo>
                    <a:lnTo>
                      <a:pt x="104" y="416"/>
                    </a:lnTo>
                    <a:lnTo>
                      <a:pt x="104" y="416"/>
                    </a:lnTo>
                    <a:lnTo>
                      <a:pt x="100" y="416"/>
                    </a:lnTo>
                    <a:lnTo>
                      <a:pt x="100" y="416"/>
                    </a:lnTo>
                    <a:lnTo>
                      <a:pt x="100" y="416"/>
                    </a:lnTo>
                    <a:lnTo>
                      <a:pt x="100" y="421"/>
                    </a:lnTo>
                    <a:lnTo>
                      <a:pt x="100" y="421"/>
                    </a:lnTo>
                    <a:lnTo>
                      <a:pt x="100" y="425"/>
                    </a:lnTo>
                    <a:lnTo>
                      <a:pt x="104" y="425"/>
                    </a:lnTo>
                    <a:lnTo>
                      <a:pt x="104" y="430"/>
                    </a:lnTo>
                    <a:lnTo>
                      <a:pt x="104" y="430"/>
                    </a:lnTo>
                    <a:lnTo>
                      <a:pt x="104" y="430"/>
                    </a:lnTo>
                    <a:lnTo>
                      <a:pt x="104" y="430"/>
                    </a:lnTo>
                    <a:lnTo>
                      <a:pt x="104" y="430"/>
                    </a:lnTo>
                    <a:lnTo>
                      <a:pt x="100" y="430"/>
                    </a:lnTo>
                    <a:lnTo>
                      <a:pt x="100" y="430"/>
                    </a:lnTo>
                    <a:lnTo>
                      <a:pt x="100" y="430"/>
                    </a:lnTo>
                    <a:lnTo>
                      <a:pt x="100" y="434"/>
                    </a:lnTo>
                    <a:lnTo>
                      <a:pt x="100" y="434"/>
                    </a:lnTo>
                    <a:lnTo>
                      <a:pt x="104" y="434"/>
                    </a:lnTo>
                    <a:lnTo>
                      <a:pt x="104" y="439"/>
                    </a:lnTo>
                    <a:lnTo>
                      <a:pt x="104" y="439"/>
                    </a:lnTo>
                    <a:lnTo>
                      <a:pt x="104" y="439"/>
                    </a:lnTo>
                    <a:lnTo>
                      <a:pt x="104" y="439"/>
                    </a:lnTo>
                    <a:lnTo>
                      <a:pt x="104" y="439"/>
                    </a:lnTo>
                    <a:lnTo>
                      <a:pt x="104" y="443"/>
                    </a:lnTo>
                    <a:lnTo>
                      <a:pt x="104" y="443"/>
                    </a:lnTo>
                    <a:lnTo>
                      <a:pt x="104" y="443"/>
                    </a:lnTo>
                    <a:lnTo>
                      <a:pt x="104" y="443"/>
                    </a:lnTo>
                    <a:lnTo>
                      <a:pt x="104" y="448"/>
                    </a:lnTo>
                    <a:lnTo>
                      <a:pt x="104" y="448"/>
                    </a:lnTo>
                    <a:lnTo>
                      <a:pt x="104" y="448"/>
                    </a:lnTo>
                    <a:lnTo>
                      <a:pt x="104" y="448"/>
                    </a:lnTo>
                    <a:lnTo>
                      <a:pt x="104" y="448"/>
                    </a:lnTo>
                    <a:lnTo>
                      <a:pt x="104" y="452"/>
                    </a:lnTo>
                    <a:lnTo>
                      <a:pt x="104" y="452"/>
                    </a:lnTo>
                    <a:lnTo>
                      <a:pt x="104" y="452"/>
                    </a:lnTo>
                    <a:lnTo>
                      <a:pt x="109" y="457"/>
                    </a:lnTo>
                    <a:lnTo>
                      <a:pt x="109" y="457"/>
                    </a:lnTo>
                    <a:lnTo>
                      <a:pt x="109" y="466"/>
                    </a:lnTo>
                    <a:lnTo>
                      <a:pt x="113" y="466"/>
                    </a:lnTo>
                    <a:lnTo>
                      <a:pt x="113" y="470"/>
                    </a:lnTo>
                    <a:lnTo>
                      <a:pt x="113" y="470"/>
                    </a:lnTo>
                    <a:lnTo>
                      <a:pt x="113" y="470"/>
                    </a:lnTo>
                    <a:lnTo>
                      <a:pt x="118" y="475"/>
                    </a:lnTo>
                    <a:lnTo>
                      <a:pt x="118" y="475"/>
                    </a:lnTo>
                    <a:lnTo>
                      <a:pt x="118" y="479"/>
                    </a:lnTo>
                    <a:lnTo>
                      <a:pt x="118" y="479"/>
                    </a:lnTo>
                    <a:lnTo>
                      <a:pt x="118" y="479"/>
                    </a:lnTo>
                    <a:lnTo>
                      <a:pt x="118" y="479"/>
                    </a:lnTo>
                    <a:lnTo>
                      <a:pt x="118" y="479"/>
                    </a:lnTo>
                    <a:lnTo>
                      <a:pt x="118" y="479"/>
                    </a:lnTo>
                    <a:lnTo>
                      <a:pt x="118" y="484"/>
                    </a:lnTo>
                    <a:lnTo>
                      <a:pt x="118" y="484"/>
                    </a:lnTo>
                    <a:lnTo>
                      <a:pt x="118" y="484"/>
                    </a:lnTo>
                    <a:lnTo>
                      <a:pt x="118" y="484"/>
                    </a:lnTo>
                    <a:lnTo>
                      <a:pt x="118" y="488"/>
                    </a:lnTo>
                    <a:lnTo>
                      <a:pt x="118" y="488"/>
                    </a:lnTo>
                    <a:lnTo>
                      <a:pt x="118" y="488"/>
                    </a:lnTo>
                    <a:lnTo>
                      <a:pt x="118" y="488"/>
                    </a:lnTo>
                    <a:lnTo>
                      <a:pt x="122" y="493"/>
                    </a:lnTo>
                    <a:lnTo>
                      <a:pt x="122" y="497"/>
                    </a:lnTo>
                    <a:lnTo>
                      <a:pt x="122" y="497"/>
                    </a:lnTo>
                    <a:lnTo>
                      <a:pt x="122" y="497"/>
                    </a:lnTo>
                    <a:lnTo>
                      <a:pt x="127" y="497"/>
                    </a:lnTo>
                    <a:lnTo>
                      <a:pt x="127" y="502"/>
                    </a:lnTo>
                    <a:lnTo>
                      <a:pt x="131" y="502"/>
                    </a:lnTo>
                    <a:lnTo>
                      <a:pt x="131" y="502"/>
                    </a:lnTo>
                    <a:lnTo>
                      <a:pt x="131" y="502"/>
                    </a:lnTo>
                    <a:lnTo>
                      <a:pt x="127" y="502"/>
                    </a:lnTo>
                    <a:lnTo>
                      <a:pt x="127" y="506"/>
                    </a:lnTo>
                    <a:lnTo>
                      <a:pt x="131" y="506"/>
                    </a:lnTo>
                    <a:lnTo>
                      <a:pt x="131" y="506"/>
                    </a:lnTo>
                    <a:lnTo>
                      <a:pt x="131" y="511"/>
                    </a:lnTo>
                    <a:lnTo>
                      <a:pt x="136" y="511"/>
                    </a:lnTo>
                    <a:lnTo>
                      <a:pt x="131" y="511"/>
                    </a:lnTo>
                    <a:lnTo>
                      <a:pt x="136" y="511"/>
                    </a:lnTo>
                    <a:lnTo>
                      <a:pt x="136" y="515"/>
                    </a:lnTo>
                    <a:lnTo>
                      <a:pt x="136" y="515"/>
                    </a:lnTo>
                    <a:lnTo>
                      <a:pt x="136" y="515"/>
                    </a:lnTo>
                    <a:lnTo>
                      <a:pt x="136" y="520"/>
                    </a:lnTo>
                    <a:lnTo>
                      <a:pt x="136" y="520"/>
                    </a:lnTo>
                    <a:lnTo>
                      <a:pt x="136" y="520"/>
                    </a:lnTo>
                    <a:lnTo>
                      <a:pt x="136" y="520"/>
                    </a:lnTo>
                    <a:lnTo>
                      <a:pt x="140" y="525"/>
                    </a:lnTo>
                    <a:lnTo>
                      <a:pt x="145" y="525"/>
                    </a:lnTo>
                    <a:lnTo>
                      <a:pt x="149" y="525"/>
                    </a:lnTo>
                    <a:lnTo>
                      <a:pt x="149" y="525"/>
                    </a:lnTo>
                    <a:lnTo>
                      <a:pt x="149" y="525"/>
                    </a:lnTo>
                    <a:lnTo>
                      <a:pt x="149" y="529"/>
                    </a:lnTo>
                    <a:lnTo>
                      <a:pt x="149" y="529"/>
                    </a:lnTo>
                    <a:lnTo>
                      <a:pt x="149" y="529"/>
                    </a:lnTo>
                    <a:lnTo>
                      <a:pt x="149" y="529"/>
                    </a:lnTo>
                    <a:lnTo>
                      <a:pt x="145" y="529"/>
                    </a:lnTo>
                    <a:lnTo>
                      <a:pt x="145" y="529"/>
                    </a:lnTo>
                    <a:lnTo>
                      <a:pt x="145" y="529"/>
                    </a:lnTo>
                    <a:lnTo>
                      <a:pt x="140" y="529"/>
                    </a:lnTo>
                    <a:lnTo>
                      <a:pt x="140" y="529"/>
                    </a:lnTo>
                    <a:lnTo>
                      <a:pt x="140" y="534"/>
                    </a:lnTo>
                    <a:lnTo>
                      <a:pt x="140" y="534"/>
                    </a:lnTo>
                    <a:lnTo>
                      <a:pt x="145" y="534"/>
                    </a:lnTo>
                    <a:lnTo>
                      <a:pt x="149" y="534"/>
                    </a:lnTo>
                    <a:lnTo>
                      <a:pt x="149" y="538"/>
                    </a:lnTo>
                    <a:lnTo>
                      <a:pt x="149" y="538"/>
                    </a:lnTo>
                    <a:lnTo>
                      <a:pt x="154" y="538"/>
                    </a:lnTo>
                    <a:lnTo>
                      <a:pt x="154" y="543"/>
                    </a:lnTo>
                    <a:lnTo>
                      <a:pt x="154" y="543"/>
                    </a:lnTo>
                    <a:lnTo>
                      <a:pt x="154" y="543"/>
                    </a:lnTo>
                    <a:lnTo>
                      <a:pt x="149" y="547"/>
                    </a:lnTo>
                    <a:lnTo>
                      <a:pt x="149" y="547"/>
                    </a:lnTo>
                    <a:lnTo>
                      <a:pt x="149" y="547"/>
                    </a:lnTo>
                    <a:lnTo>
                      <a:pt x="154" y="552"/>
                    </a:lnTo>
                    <a:lnTo>
                      <a:pt x="154" y="552"/>
                    </a:lnTo>
                    <a:lnTo>
                      <a:pt x="154" y="552"/>
                    </a:lnTo>
                    <a:lnTo>
                      <a:pt x="154" y="556"/>
                    </a:lnTo>
                    <a:lnTo>
                      <a:pt x="154" y="556"/>
                    </a:lnTo>
                    <a:lnTo>
                      <a:pt x="154" y="556"/>
                    </a:lnTo>
                    <a:lnTo>
                      <a:pt x="154" y="556"/>
                    </a:lnTo>
                    <a:lnTo>
                      <a:pt x="158" y="561"/>
                    </a:lnTo>
                    <a:lnTo>
                      <a:pt x="158" y="561"/>
                    </a:lnTo>
                    <a:lnTo>
                      <a:pt x="158" y="561"/>
                    </a:lnTo>
                    <a:lnTo>
                      <a:pt x="158" y="565"/>
                    </a:lnTo>
                    <a:lnTo>
                      <a:pt x="163" y="565"/>
                    </a:lnTo>
                    <a:lnTo>
                      <a:pt x="163" y="565"/>
                    </a:lnTo>
                    <a:lnTo>
                      <a:pt x="158" y="570"/>
                    </a:lnTo>
                    <a:lnTo>
                      <a:pt x="158" y="570"/>
                    </a:lnTo>
                    <a:lnTo>
                      <a:pt x="158" y="574"/>
                    </a:lnTo>
                    <a:lnTo>
                      <a:pt x="163" y="574"/>
                    </a:lnTo>
                    <a:lnTo>
                      <a:pt x="163" y="574"/>
                    </a:lnTo>
                    <a:lnTo>
                      <a:pt x="163" y="574"/>
                    </a:lnTo>
                    <a:lnTo>
                      <a:pt x="163" y="579"/>
                    </a:lnTo>
                    <a:lnTo>
                      <a:pt x="163" y="579"/>
                    </a:lnTo>
                    <a:lnTo>
                      <a:pt x="163" y="579"/>
                    </a:lnTo>
                    <a:lnTo>
                      <a:pt x="163" y="579"/>
                    </a:lnTo>
                    <a:lnTo>
                      <a:pt x="158" y="583"/>
                    </a:lnTo>
                    <a:lnTo>
                      <a:pt x="158" y="583"/>
                    </a:lnTo>
                    <a:lnTo>
                      <a:pt x="163" y="583"/>
                    </a:lnTo>
                    <a:lnTo>
                      <a:pt x="163" y="588"/>
                    </a:lnTo>
                    <a:lnTo>
                      <a:pt x="163" y="588"/>
                    </a:lnTo>
                    <a:lnTo>
                      <a:pt x="163" y="592"/>
                    </a:lnTo>
                    <a:lnTo>
                      <a:pt x="163" y="592"/>
                    </a:lnTo>
                    <a:lnTo>
                      <a:pt x="163" y="592"/>
                    </a:lnTo>
                    <a:lnTo>
                      <a:pt x="167" y="597"/>
                    </a:lnTo>
                    <a:lnTo>
                      <a:pt x="167" y="597"/>
                    </a:lnTo>
                    <a:lnTo>
                      <a:pt x="167" y="601"/>
                    </a:lnTo>
                    <a:lnTo>
                      <a:pt x="167" y="601"/>
                    </a:lnTo>
                    <a:lnTo>
                      <a:pt x="167" y="601"/>
                    </a:lnTo>
                    <a:lnTo>
                      <a:pt x="167" y="601"/>
                    </a:lnTo>
                    <a:lnTo>
                      <a:pt x="167" y="606"/>
                    </a:lnTo>
                    <a:lnTo>
                      <a:pt x="167" y="606"/>
                    </a:lnTo>
                    <a:lnTo>
                      <a:pt x="167" y="606"/>
                    </a:lnTo>
                    <a:lnTo>
                      <a:pt x="167" y="610"/>
                    </a:lnTo>
                    <a:lnTo>
                      <a:pt x="167" y="610"/>
                    </a:lnTo>
                    <a:lnTo>
                      <a:pt x="167" y="610"/>
                    </a:lnTo>
                    <a:lnTo>
                      <a:pt x="167" y="610"/>
                    </a:lnTo>
                    <a:lnTo>
                      <a:pt x="167" y="610"/>
                    </a:lnTo>
                    <a:lnTo>
                      <a:pt x="163" y="615"/>
                    </a:lnTo>
                    <a:lnTo>
                      <a:pt x="167" y="615"/>
                    </a:lnTo>
                    <a:lnTo>
                      <a:pt x="167" y="619"/>
                    </a:lnTo>
                    <a:lnTo>
                      <a:pt x="163" y="619"/>
                    </a:lnTo>
                    <a:lnTo>
                      <a:pt x="163" y="619"/>
                    </a:lnTo>
                    <a:lnTo>
                      <a:pt x="163" y="619"/>
                    </a:lnTo>
                    <a:lnTo>
                      <a:pt x="163" y="624"/>
                    </a:lnTo>
                    <a:lnTo>
                      <a:pt x="167" y="624"/>
                    </a:lnTo>
                    <a:lnTo>
                      <a:pt x="167" y="629"/>
                    </a:lnTo>
                    <a:lnTo>
                      <a:pt x="167" y="629"/>
                    </a:lnTo>
                    <a:lnTo>
                      <a:pt x="167" y="633"/>
                    </a:lnTo>
                    <a:lnTo>
                      <a:pt x="172" y="633"/>
                    </a:lnTo>
                    <a:lnTo>
                      <a:pt x="172" y="638"/>
                    </a:lnTo>
                    <a:lnTo>
                      <a:pt x="176" y="638"/>
                    </a:lnTo>
                    <a:lnTo>
                      <a:pt x="176" y="642"/>
                    </a:lnTo>
                    <a:lnTo>
                      <a:pt x="176" y="642"/>
                    </a:lnTo>
                    <a:lnTo>
                      <a:pt x="181" y="642"/>
                    </a:lnTo>
                    <a:lnTo>
                      <a:pt x="181" y="642"/>
                    </a:lnTo>
                    <a:lnTo>
                      <a:pt x="181" y="647"/>
                    </a:lnTo>
                    <a:lnTo>
                      <a:pt x="181" y="647"/>
                    </a:lnTo>
                    <a:lnTo>
                      <a:pt x="186" y="642"/>
                    </a:lnTo>
                    <a:lnTo>
                      <a:pt x="186" y="642"/>
                    </a:lnTo>
                    <a:lnTo>
                      <a:pt x="186" y="642"/>
                    </a:lnTo>
                    <a:lnTo>
                      <a:pt x="190" y="642"/>
                    </a:lnTo>
                    <a:lnTo>
                      <a:pt x="190" y="642"/>
                    </a:lnTo>
                    <a:lnTo>
                      <a:pt x="190" y="642"/>
                    </a:lnTo>
                    <a:lnTo>
                      <a:pt x="190" y="642"/>
                    </a:lnTo>
                    <a:lnTo>
                      <a:pt x="190" y="642"/>
                    </a:lnTo>
                    <a:lnTo>
                      <a:pt x="195" y="647"/>
                    </a:lnTo>
                    <a:lnTo>
                      <a:pt x="195" y="647"/>
                    </a:lnTo>
                    <a:lnTo>
                      <a:pt x="195" y="651"/>
                    </a:lnTo>
                    <a:lnTo>
                      <a:pt x="195" y="651"/>
                    </a:lnTo>
                    <a:lnTo>
                      <a:pt x="195" y="651"/>
                    </a:lnTo>
                    <a:lnTo>
                      <a:pt x="199" y="651"/>
                    </a:lnTo>
                    <a:lnTo>
                      <a:pt x="199" y="656"/>
                    </a:lnTo>
                    <a:lnTo>
                      <a:pt x="199" y="656"/>
                    </a:lnTo>
                    <a:lnTo>
                      <a:pt x="199" y="660"/>
                    </a:lnTo>
                    <a:lnTo>
                      <a:pt x="199" y="660"/>
                    </a:lnTo>
                    <a:lnTo>
                      <a:pt x="204" y="660"/>
                    </a:lnTo>
                    <a:lnTo>
                      <a:pt x="204" y="665"/>
                    </a:lnTo>
                    <a:lnTo>
                      <a:pt x="208" y="665"/>
                    </a:lnTo>
                    <a:lnTo>
                      <a:pt x="208" y="665"/>
                    </a:lnTo>
                    <a:lnTo>
                      <a:pt x="208" y="665"/>
                    </a:lnTo>
                    <a:lnTo>
                      <a:pt x="213" y="669"/>
                    </a:lnTo>
                    <a:lnTo>
                      <a:pt x="213" y="669"/>
                    </a:lnTo>
                    <a:lnTo>
                      <a:pt x="213" y="669"/>
                    </a:lnTo>
                    <a:lnTo>
                      <a:pt x="217" y="669"/>
                    </a:lnTo>
                    <a:lnTo>
                      <a:pt x="226" y="669"/>
                    </a:lnTo>
                    <a:lnTo>
                      <a:pt x="231" y="669"/>
                    </a:lnTo>
                    <a:lnTo>
                      <a:pt x="240" y="665"/>
                    </a:lnTo>
                    <a:lnTo>
                      <a:pt x="244" y="669"/>
                    </a:lnTo>
                    <a:lnTo>
                      <a:pt x="249" y="669"/>
                    </a:lnTo>
                    <a:lnTo>
                      <a:pt x="253" y="669"/>
                    </a:lnTo>
                    <a:lnTo>
                      <a:pt x="258" y="669"/>
                    </a:lnTo>
                    <a:lnTo>
                      <a:pt x="258" y="669"/>
                    </a:lnTo>
                    <a:lnTo>
                      <a:pt x="262" y="669"/>
                    </a:lnTo>
                    <a:lnTo>
                      <a:pt x="262" y="669"/>
                    </a:lnTo>
                    <a:lnTo>
                      <a:pt x="262" y="674"/>
                    </a:lnTo>
                    <a:lnTo>
                      <a:pt x="253" y="669"/>
                    </a:lnTo>
                    <a:lnTo>
                      <a:pt x="253" y="669"/>
                    </a:lnTo>
                    <a:lnTo>
                      <a:pt x="253" y="669"/>
                    </a:lnTo>
                    <a:lnTo>
                      <a:pt x="249" y="669"/>
                    </a:lnTo>
                    <a:lnTo>
                      <a:pt x="249" y="674"/>
                    </a:lnTo>
                    <a:lnTo>
                      <a:pt x="249" y="674"/>
                    </a:lnTo>
                    <a:lnTo>
                      <a:pt x="249" y="674"/>
                    </a:lnTo>
                    <a:lnTo>
                      <a:pt x="244" y="678"/>
                    </a:lnTo>
                    <a:lnTo>
                      <a:pt x="240" y="678"/>
                    </a:lnTo>
                    <a:lnTo>
                      <a:pt x="240" y="678"/>
                    </a:lnTo>
                    <a:lnTo>
                      <a:pt x="235" y="683"/>
                    </a:lnTo>
                    <a:lnTo>
                      <a:pt x="235" y="683"/>
                    </a:lnTo>
                    <a:lnTo>
                      <a:pt x="235" y="683"/>
                    </a:lnTo>
                    <a:lnTo>
                      <a:pt x="240" y="687"/>
                    </a:lnTo>
                    <a:lnTo>
                      <a:pt x="240" y="692"/>
                    </a:lnTo>
                    <a:lnTo>
                      <a:pt x="240" y="692"/>
                    </a:lnTo>
                    <a:lnTo>
                      <a:pt x="240" y="696"/>
                    </a:lnTo>
                    <a:lnTo>
                      <a:pt x="244" y="696"/>
                    </a:lnTo>
                    <a:lnTo>
                      <a:pt x="244" y="701"/>
                    </a:lnTo>
                    <a:lnTo>
                      <a:pt x="244" y="701"/>
                    </a:lnTo>
                    <a:lnTo>
                      <a:pt x="240" y="705"/>
                    </a:lnTo>
                    <a:lnTo>
                      <a:pt x="240" y="701"/>
                    </a:lnTo>
                    <a:lnTo>
                      <a:pt x="235" y="701"/>
                    </a:lnTo>
                    <a:lnTo>
                      <a:pt x="231" y="701"/>
                    </a:lnTo>
                    <a:lnTo>
                      <a:pt x="226" y="701"/>
                    </a:lnTo>
                    <a:lnTo>
                      <a:pt x="226" y="701"/>
                    </a:lnTo>
                    <a:lnTo>
                      <a:pt x="222" y="696"/>
                    </a:lnTo>
                    <a:lnTo>
                      <a:pt x="222" y="696"/>
                    </a:lnTo>
                    <a:lnTo>
                      <a:pt x="222" y="692"/>
                    </a:lnTo>
                    <a:lnTo>
                      <a:pt x="222" y="692"/>
                    </a:lnTo>
                    <a:lnTo>
                      <a:pt x="222" y="692"/>
                    </a:lnTo>
                    <a:lnTo>
                      <a:pt x="222" y="692"/>
                    </a:lnTo>
                    <a:lnTo>
                      <a:pt x="226" y="692"/>
                    </a:lnTo>
                    <a:lnTo>
                      <a:pt x="226" y="692"/>
                    </a:lnTo>
                    <a:lnTo>
                      <a:pt x="231" y="696"/>
                    </a:lnTo>
                    <a:lnTo>
                      <a:pt x="231" y="696"/>
                    </a:lnTo>
                    <a:lnTo>
                      <a:pt x="231" y="696"/>
                    </a:lnTo>
                    <a:lnTo>
                      <a:pt x="231" y="696"/>
                    </a:lnTo>
                    <a:lnTo>
                      <a:pt x="231" y="696"/>
                    </a:lnTo>
                    <a:lnTo>
                      <a:pt x="226" y="692"/>
                    </a:lnTo>
                    <a:lnTo>
                      <a:pt x="231" y="687"/>
                    </a:lnTo>
                    <a:lnTo>
                      <a:pt x="231" y="687"/>
                    </a:lnTo>
                    <a:lnTo>
                      <a:pt x="231" y="683"/>
                    </a:lnTo>
                    <a:lnTo>
                      <a:pt x="231" y="683"/>
                    </a:lnTo>
                    <a:lnTo>
                      <a:pt x="231" y="683"/>
                    </a:lnTo>
                    <a:lnTo>
                      <a:pt x="231" y="683"/>
                    </a:lnTo>
                    <a:lnTo>
                      <a:pt x="226" y="683"/>
                    </a:lnTo>
                    <a:lnTo>
                      <a:pt x="222" y="687"/>
                    </a:lnTo>
                    <a:lnTo>
                      <a:pt x="222" y="687"/>
                    </a:lnTo>
                    <a:lnTo>
                      <a:pt x="222" y="692"/>
                    </a:lnTo>
                    <a:lnTo>
                      <a:pt x="217" y="692"/>
                    </a:lnTo>
                    <a:lnTo>
                      <a:pt x="217" y="692"/>
                    </a:lnTo>
                    <a:lnTo>
                      <a:pt x="217" y="696"/>
                    </a:lnTo>
                    <a:lnTo>
                      <a:pt x="222" y="696"/>
                    </a:lnTo>
                    <a:lnTo>
                      <a:pt x="217" y="696"/>
                    </a:lnTo>
                    <a:lnTo>
                      <a:pt x="213" y="692"/>
                    </a:lnTo>
                    <a:lnTo>
                      <a:pt x="208" y="692"/>
                    </a:lnTo>
                    <a:lnTo>
                      <a:pt x="208" y="692"/>
                    </a:lnTo>
                    <a:lnTo>
                      <a:pt x="213" y="692"/>
                    </a:lnTo>
                    <a:lnTo>
                      <a:pt x="208" y="687"/>
                    </a:lnTo>
                    <a:lnTo>
                      <a:pt x="208" y="687"/>
                    </a:lnTo>
                    <a:lnTo>
                      <a:pt x="208" y="683"/>
                    </a:lnTo>
                    <a:lnTo>
                      <a:pt x="208" y="683"/>
                    </a:lnTo>
                    <a:lnTo>
                      <a:pt x="208" y="683"/>
                    </a:lnTo>
                    <a:lnTo>
                      <a:pt x="213" y="683"/>
                    </a:lnTo>
                    <a:lnTo>
                      <a:pt x="213" y="683"/>
                    </a:lnTo>
                    <a:lnTo>
                      <a:pt x="213" y="683"/>
                    </a:lnTo>
                    <a:lnTo>
                      <a:pt x="217" y="683"/>
                    </a:lnTo>
                    <a:lnTo>
                      <a:pt x="217" y="678"/>
                    </a:lnTo>
                    <a:lnTo>
                      <a:pt x="222" y="683"/>
                    </a:lnTo>
                    <a:lnTo>
                      <a:pt x="222" y="678"/>
                    </a:lnTo>
                    <a:lnTo>
                      <a:pt x="226" y="678"/>
                    </a:lnTo>
                    <a:lnTo>
                      <a:pt x="226" y="678"/>
                    </a:lnTo>
                    <a:lnTo>
                      <a:pt x="222" y="678"/>
                    </a:lnTo>
                    <a:lnTo>
                      <a:pt x="217" y="678"/>
                    </a:lnTo>
                    <a:lnTo>
                      <a:pt x="213" y="678"/>
                    </a:lnTo>
                    <a:lnTo>
                      <a:pt x="213" y="678"/>
                    </a:lnTo>
                    <a:lnTo>
                      <a:pt x="213" y="678"/>
                    </a:lnTo>
                    <a:lnTo>
                      <a:pt x="213" y="678"/>
                    </a:lnTo>
                    <a:lnTo>
                      <a:pt x="208" y="678"/>
                    </a:lnTo>
                    <a:lnTo>
                      <a:pt x="208" y="678"/>
                    </a:lnTo>
                    <a:lnTo>
                      <a:pt x="208" y="678"/>
                    </a:lnTo>
                    <a:lnTo>
                      <a:pt x="208" y="678"/>
                    </a:lnTo>
                    <a:lnTo>
                      <a:pt x="208" y="683"/>
                    </a:lnTo>
                    <a:lnTo>
                      <a:pt x="208" y="683"/>
                    </a:lnTo>
                    <a:lnTo>
                      <a:pt x="208" y="683"/>
                    </a:lnTo>
                    <a:lnTo>
                      <a:pt x="208" y="687"/>
                    </a:lnTo>
                    <a:lnTo>
                      <a:pt x="208" y="687"/>
                    </a:lnTo>
                    <a:lnTo>
                      <a:pt x="208" y="687"/>
                    </a:lnTo>
                    <a:lnTo>
                      <a:pt x="208" y="687"/>
                    </a:lnTo>
                    <a:lnTo>
                      <a:pt x="208" y="687"/>
                    </a:lnTo>
                    <a:lnTo>
                      <a:pt x="204" y="687"/>
                    </a:lnTo>
                    <a:lnTo>
                      <a:pt x="204" y="687"/>
                    </a:lnTo>
                    <a:lnTo>
                      <a:pt x="199" y="687"/>
                    </a:lnTo>
                    <a:lnTo>
                      <a:pt x="199" y="687"/>
                    </a:lnTo>
                    <a:lnTo>
                      <a:pt x="199" y="683"/>
                    </a:lnTo>
                    <a:lnTo>
                      <a:pt x="204" y="683"/>
                    </a:lnTo>
                    <a:lnTo>
                      <a:pt x="204" y="678"/>
                    </a:lnTo>
                    <a:lnTo>
                      <a:pt x="204" y="678"/>
                    </a:lnTo>
                    <a:lnTo>
                      <a:pt x="199" y="678"/>
                    </a:lnTo>
                    <a:lnTo>
                      <a:pt x="199" y="678"/>
                    </a:lnTo>
                    <a:lnTo>
                      <a:pt x="199" y="678"/>
                    </a:lnTo>
                    <a:lnTo>
                      <a:pt x="199" y="683"/>
                    </a:lnTo>
                    <a:lnTo>
                      <a:pt x="199" y="683"/>
                    </a:lnTo>
                    <a:lnTo>
                      <a:pt x="195" y="683"/>
                    </a:lnTo>
                    <a:lnTo>
                      <a:pt x="195" y="683"/>
                    </a:lnTo>
                    <a:lnTo>
                      <a:pt x="190" y="683"/>
                    </a:lnTo>
                    <a:lnTo>
                      <a:pt x="190" y="683"/>
                    </a:lnTo>
                    <a:lnTo>
                      <a:pt x="190" y="683"/>
                    </a:lnTo>
                    <a:lnTo>
                      <a:pt x="190" y="678"/>
                    </a:lnTo>
                    <a:lnTo>
                      <a:pt x="186" y="678"/>
                    </a:lnTo>
                    <a:lnTo>
                      <a:pt x="186" y="678"/>
                    </a:lnTo>
                    <a:lnTo>
                      <a:pt x="186" y="678"/>
                    </a:lnTo>
                    <a:lnTo>
                      <a:pt x="186" y="674"/>
                    </a:lnTo>
                    <a:lnTo>
                      <a:pt x="181" y="674"/>
                    </a:lnTo>
                    <a:lnTo>
                      <a:pt x="181" y="674"/>
                    </a:lnTo>
                    <a:lnTo>
                      <a:pt x="181" y="674"/>
                    </a:lnTo>
                    <a:lnTo>
                      <a:pt x="181" y="674"/>
                    </a:lnTo>
                    <a:lnTo>
                      <a:pt x="181" y="674"/>
                    </a:lnTo>
                    <a:lnTo>
                      <a:pt x="181" y="674"/>
                    </a:lnTo>
                    <a:lnTo>
                      <a:pt x="186" y="674"/>
                    </a:lnTo>
                    <a:lnTo>
                      <a:pt x="190" y="674"/>
                    </a:lnTo>
                    <a:lnTo>
                      <a:pt x="190" y="674"/>
                    </a:lnTo>
                    <a:lnTo>
                      <a:pt x="190" y="674"/>
                    </a:lnTo>
                    <a:lnTo>
                      <a:pt x="190" y="674"/>
                    </a:lnTo>
                    <a:lnTo>
                      <a:pt x="190" y="669"/>
                    </a:lnTo>
                    <a:lnTo>
                      <a:pt x="190" y="669"/>
                    </a:lnTo>
                    <a:lnTo>
                      <a:pt x="190" y="674"/>
                    </a:lnTo>
                    <a:lnTo>
                      <a:pt x="195" y="674"/>
                    </a:lnTo>
                    <a:lnTo>
                      <a:pt x="195" y="674"/>
                    </a:lnTo>
                    <a:lnTo>
                      <a:pt x="195" y="674"/>
                    </a:lnTo>
                    <a:lnTo>
                      <a:pt x="195" y="674"/>
                    </a:lnTo>
                    <a:lnTo>
                      <a:pt x="199" y="669"/>
                    </a:lnTo>
                    <a:lnTo>
                      <a:pt x="199" y="669"/>
                    </a:lnTo>
                    <a:lnTo>
                      <a:pt x="199" y="669"/>
                    </a:lnTo>
                    <a:lnTo>
                      <a:pt x="199" y="669"/>
                    </a:lnTo>
                    <a:lnTo>
                      <a:pt x="199" y="669"/>
                    </a:lnTo>
                    <a:lnTo>
                      <a:pt x="204" y="669"/>
                    </a:lnTo>
                    <a:lnTo>
                      <a:pt x="204" y="669"/>
                    </a:lnTo>
                    <a:lnTo>
                      <a:pt x="204" y="669"/>
                    </a:lnTo>
                    <a:lnTo>
                      <a:pt x="204" y="674"/>
                    </a:lnTo>
                    <a:lnTo>
                      <a:pt x="204" y="674"/>
                    </a:lnTo>
                    <a:lnTo>
                      <a:pt x="204" y="674"/>
                    </a:lnTo>
                    <a:lnTo>
                      <a:pt x="204" y="674"/>
                    </a:lnTo>
                    <a:lnTo>
                      <a:pt x="204" y="678"/>
                    </a:lnTo>
                    <a:lnTo>
                      <a:pt x="208" y="674"/>
                    </a:lnTo>
                    <a:lnTo>
                      <a:pt x="208" y="674"/>
                    </a:lnTo>
                    <a:lnTo>
                      <a:pt x="208" y="674"/>
                    </a:lnTo>
                    <a:lnTo>
                      <a:pt x="208" y="674"/>
                    </a:lnTo>
                    <a:lnTo>
                      <a:pt x="208" y="674"/>
                    </a:lnTo>
                    <a:lnTo>
                      <a:pt x="204" y="674"/>
                    </a:lnTo>
                    <a:lnTo>
                      <a:pt x="204" y="669"/>
                    </a:lnTo>
                    <a:lnTo>
                      <a:pt x="204" y="669"/>
                    </a:lnTo>
                    <a:lnTo>
                      <a:pt x="204" y="669"/>
                    </a:lnTo>
                    <a:lnTo>
                      <a:pt x="204" y="665"/>
                    </a:lnTo>
                    <a:lnTo>
                      <a:pt x="204" y="665"/>
                    </a:lnTo>
                    <a:lnTo>
                      <a:pt x="204" y="665"/>
                    </a:lnTo>
                    <a:lnTo>
                      <a:pt x="199" y="665"/>
                    </a:lnTo>
                    <a:lnTo>
                      <a:pt x="195" y="660"/>
                    </a:lnTo>
                    <a:lnTo>
                      <a:pt x="190" y="660"/>
                    </a:lnTo>
                    <a:lnTo>
                      <a:pt x="190" y="660"/>
                    </a:lnTo>
                    <a:lnTo>
                      <a:pt x="190" y="660"/>
                    </a:lnTo>
                    <a:lnTo>
                      <a:pt x="190" y="660"/>
                    </a:lnTo>
                    <a:lnTo>
                      <a:pt x="190" y="660"/>
                    </a:lnTo>
                    <a:lnTo>
                      <a:pt x="195" y="660"/>
                    </a:lnTo>
                    <a:lnTo>
                      <a:pt x="199" y="665"/>
                    </a:lnTo>
                    <a:lnTo>
                      <a:pt x="199" y="665"/>
                    </a:lnTo>
                    <a:lnTo>
                      <a:pt x="199" y="665"/>
                    </a:lnTo>
                    <a:lnTo>
                      <a:pt x="199" y="665"/>
                    </a:lnTo>
                    <a:lnTo>
                      <a:pt x="195" y="665"/>
                    </a:lnTo>
                    <a:lnTo>
                      <a:pt x="195" y="669"/>
                    </a:lnTo>
                    <a:lnTo>
                      <a:pt x="195" y="669"/>
                    </a:lnTo>
                    <a:lnTo>
                      <a:pt x="190" y="669"/>
                    </a:lnTo>
                    <a:lnTo>
                      <a:pt x="190" y="669"/>
                    </a:lnTo>
                    <a:lnTo>
                      <a:pt x="186" y="665"/>
                    </a:lnTo>
                    <a:lnTo>
                      <a:pt x="186" y="665"/>
                    </a:lnTo>
                    <a:lnTo>
                      <a:pt x="186" y="665"/>
                    </a:lnTo>
                    <a:lnTo>
                      <a:pt x="181" y="665"/>
                    </a:lnTo>
                    <a:lnTo>
                      <a:pt x="181" y="665"/>
                    </a:lnTo>
                    <a:lnTo>
                      <a:pt x="181" y="665"/>
                    </a:lnTo>
                    <a:lnTo>
                      <a:pt x="176" y="665"/>
                    </a:lnTo>
                    <a:lnTo>
                      <a:pt x="176" y="665"/>
                    </a:lnTo>
                    <a:lnTo>
                      <a:pt x="176" y="660"/>
                    </a:lnTo>
                    <a:lnTo>
                      <a:pt x="181" y="665"/>
                    </a:lnTo>
                    <a:lnTo>
                      <a:pt x="176" y="656"/>
                    </a:lnTo>
                    <a:lnTo>
                      <a:pt x="176" y="656"/>
                    </a:lnTo>
                    <a:lnTo>
                      <a:pt x="172" y="656"/>
                    </a:lnTo>
                    <a:lnTo>
                      <a:pt x="172" y="656"/>
                    </a:lnTo>
                    <a:lnTo>
                      <a:pt x="172" y="656"/>
                    </a:lnTo>
                    <a:lnTo>
                      <a:pt x="167" y="656"/>
                    </a:lnTo>
                    <a:lnTo>
                      <a:pt x="167" y="656"/>
                    </a:lnTo>
                    <a:lnTo>
                      <a:pt x="167" y="656"/>
                    </a:lnTo>
                    <a:lnTo>
                      <a:pt x="163" y="651"/>
                    </a:lnTo>
                    <a:lnTo>
                      <a:pt x="163" y="651"/>
                    </a:lnTo>
                    <a:lnTo>
                      <a:pt x="158" y="651"/>
                    </a:lnTo>
                    <a:lnTo>
                      <a:pt x="154" y="647"/>
                    </a:lnTo>
                    <a:lnTo>
                      <a:pt x="154" y="647"/>
                    </a:lnTo>
                    <a:lnTo>
                      <a:pt x="158" y="647"/>
                    </a:lnTo>
                    <a:lnTo>
                      <a:pt x="158" y="647"/>
                    </a:lnTo>
                    <a:lnTo>
                      <a:pt x="158" y="642"/>
                    </a:lnTo>
                    <a:lnTo>
                      <a:pt x="158" y="642"/>
                    </a:lnTo>
                    <a:lnTo>
                      <a:pt x="154" y="642"/>
                    </a:lnTo>
                    <a:lnTo>
                      <a:pt x="154" y="642"/>
                    </a:lnTo>
                    <a:lnTo>
                      <a:pt x="158" y="638"/>
                    </a:lnTo>
                    <a:lnTo>
                      <a:pt x="158" y="638"/>
                    </a:lnTo>
                    <a:lnTo>
                      <a:pt x="163" y="642"/>
                    </a:lnTo>
                    <a:lnTo>
                      <a:pt x="163" y="642"/>
                    </a:lnTo>
                    <a:lnTo>
                      <a:pt x="167" y="647"/>
                    </a:lnTo>
                    <a:lnTo>
                      <a:pt x="167" y="647"/>
                    </a:lnTo>
                    <a:lnTo>
                      <a:pt x="167" y="647"/>
                    </a:lnTo>
                    <a:lnTo>
                      <a:pt x="172" y="651"/>
                    </a:lnTo>
                    <a:lnTo>
                      <a:pt x="176" y="651"/>
                    </a:lnTo>
                    <a:lnTo>
                      <a:pt x="172" y="647"/>
                    </a:lnTo>
                    <a:lnTo>
                      <a:pt x="172" y="647"/>
                    </a:lnTo>
                    <a:lnTo>
                      <a:pt x="172" y="642"/>
                    </a:lnTo>
                    <a:lnTo>
                      <a:pt x="172" y="642"/>
                    </a:lnTo>
                    <a:lnTo>
                      <a:pt x="172" y="642"/>
                    </a:lnTo>
                    <a:lnTo>
                      <a:pt x="172" y="642"/>
                    </a:lnTo>
                    <a:lnTo>
                      <a:pt x="172" y="642"/>
                    </a:lnTo>
                    <a:lnTo>
                      <a:pt x="172" y="642"/>
                    </a:lnTo>
                    <a:lnTo>
                      <a:pt x="172" y="642"/>
                    </a:lnTo>
                    <a:lnTo>
                      <a:pt x="172" y="647"/>
                    </a:lnTo>
                    <a:lnTo>
                      <a:pt x="172" y="647"/>
                    </a:lnTo>
                    <a:lnTo>
                      <a:pt x="167" y="647"/>
                    </a:lnTo>
                    <a:lnTo>
                      <a:pt x="167" y="642"/>
                    </a:lnTo>
                    <a:lnTo>
                      <a:pt x="167" y="642"/>
                    </a:lnTo>
                    <a:lnTo>
                      <a:pt x="163" y="642"/>
                    </a:lnTo>
                    <a:lnTo>
                      <a:pt x="167" y="642"/>
                    </a:lnTo>
                    <a:lnTo>
                      <a:pt x="167" y="642"/>
                    </a:lnTo>
                    <a:lnTo>
                      <a:pt x="163" y="638"/>
                    </a:lnTo>
                    <a:lnTo>
                      <a:pt x="158" y="638"/>
                    </a:lnTo>
                    <a:lnTo>
                      <a:pt x="158" y="638"/>
                    </a:lnTo>
                    <a:lnTo>
                      <a:pt x="158" y="638"/>
                    </a:lnTo>
                    <a:lnTo>
                      <a:pt x="154" y="638"/>
                    </a:lnTo>
                    <a:lnTo>
                      <a:pt x="158" y="633"/>
                    </a:lnTo>
                    <a:lnTo>
                      <a:pt x="158" y="633"/>
                    </a:lnTo>
                    <a:lnTo>
                      <a:pt x="163" y="633"/>
                    </a:lnTo>
                    <a:lnTo>
                      <a:pt x="163" y="633"/>
                    </a:lnTo>
                    <a:lnTo>
                      <a:pt x="163" y="629"/>
                    </a:lnTo>
                    <a:lnTo>
                      <a:pt x="158" y="633"/>
                    </a:lnTo>
                    <a:lnTo>
                      <a:pt x="158" y="629"/>
                    </a:lnTo>
                    <a:lnTo>
                      <a:pt x="154" y="629"/>
                    </a:lnTo>
                    <a:lnTo>
                      <a:pt x="154" y="629"/>
                    </a:lnTo>
                    <a:lnTo>
                      <a:pt x="154" y="624"/>
                    </a:lnTo>
                    <a:lnTo>
                      <a:pt x="154" y="624"/>
                    </a:lnTo>
                    <a:lnTo>
                      <a:pt x="154" y="624"/>
                    </a:lnTo>
                    <a:lnTo>
                      <a:pt x="158" y="624"/>
                    </a:lnTo>
                    <a:lnTo>
                      <a:pt x="158" y="624"/>
                    </a:lnTo>
                    <a:lnTo>
                      <a:pt x="158" y="624"/>
                    </a:lnTo>
                    <a:lnTo>
                      <a:pt x="158" y="624"/>
                    </a:lnTo>
                    <a:lnTo>
                      <a:pt x="158" y="624"/>
                    </a:lnTo>
                    <a:lnTo>
                      <a:pt x="154" y="619"/>
                    </a:lnTo>
                    <a:lnTo>
                      <a:pt x="154" y="619"/>
                    </a:lnTo>
                    <a:lnTo>
                      <a:pt x="154" y="619"/>
                    </a:lnTo>
                    <a:lnTo>
                      <a:pt x="154" y="619"/>
                    </a:lnTo>
                    <a:lnTo>
                      <a:pt x="154" y="615"/>
                    </a:lnTo>
                    <a:lnTo>
                      <a:pt x="154" y="615"/>
                    </a:lnTo>
                    <a:lnTo>
                      <a:pt x="154" y="615"/>
                    </a:lnTo>
                    <a:lnTo>
                      <a:pt x="154" y="615"/>
                    </a:lnTo>
                    <a:lnTo>
                      <a:pt x="154" y="615"/>
                    </a:lnTo>
                    <a:lnTo>
                      <a:pt x="149" y="615"/>
                    </a:lnTo>
                    <a:lnTo>
                      <a:pt x="149" y="615"/>
                    </a:lnTo>
                    <a:lnTo>
                      <a:pt x="154" y="615"/>
                    </a:lnTo>
                    <a:lnTo>
                      <a:pt x="154" y="619"/>
                    </a:lnTo>
                    <a:lnTo>
                      <a:pt x="154" y="619"/>
                    </a:lnTo>
                    <a:lnTo>
                      <a:pt x="154" y="619"/>
                    </a:lnTo>
                    <a:lnTo>
                      <a:pt x="154" y="624"/>
                    </a:lnTo>
                    <a:lnTo>
                      <a:pt x="154" y="624"/>
                    </a:lnTo>
                    <a:lnTo>
                      <a:pt x="149" y="619"/>
                    </a:lnTo>
                    <a:lnTo>
                      <a:pt x="149" y="619"/>
                    </a:lnTo>
                    <a:lnTo>
                      <a:pt x="149" y="619"/>
                    </a:lnTo>
                    <a:lnTo>
                      <a:pt x="145" y="615"/>
                    </a:lnTo>
                    <a:lnTo>
                      <a:pt x="145" y="610"/>
                    </a:lnTo>
                    <a:lnTo>
                      <a:pt x="140" y="606"/>
                    </a:lnTo>
                    <a:lnTo>
                      <a:pt x="145" y="606"/>
                    </a:lnTo>
                    <a:lnTo>
                      <a:pt x="145" y="601"/>
                    </a:lnTo>
                    <a:lnTo>
                      <a:pt x="145" y="601"/>
                    </a:lnTo>
                    <a:lnTo>
                      <a:pt x="145" y="601"/>
                    </a:lnTo>
                    <a:lnTo>
                      <a:pt x="145" y="601"/>
                    </a:lnTo>
                    <a:lnTo>
                      <a:pt x="145" y="601"/>
                    </a:lnTo>
                    <a:lnTo>
                      <a:pt x="140" y="601"/>
                    </a:lnTo>
                    <a:lnTo>
                      <a:pt x="140" y="601"/>
                    </a:lnTo>
                    <a:lnTo>
                      <a:pt x="140" y="601"/>
                    </a:lnTo>
                    <a:lnTo>
                      <a:pt x="136" y="601"/>
                    </a:lnTo>
                    <a:lnTo>
                      <a:pt x="136" y="601"/>
                    </a:lnTo>
                    <a:lnTo>
                      <a:pt x="136" y="597"/>
                    </a:lnTo>
                    <a:lnTo>
                      <a:pt x="131" y="592"/>
                    </a:lnTo>
                    <a:lnTo>
                      <a:pt x="136" y="592"/>
                    </a:lnTo>
                    <a:lnTo>
                      <a:pt x="136" y="597"/>
                    </a:lnTo>
                    <a:lnTo>
                      <a:pt x="145" y="597"/>
                    </a:lnTo>
                    <a:lnTo>
                      <a:pt x="149" y="597"/>
                    </a:lnTo>
                    <a:lnTo>
                      <a:pt x="154" y="597"/>
                    </a:lnTo>
                    <a:lnTo>
                      <a:pt x="149" y="597"/>
                    </a:lnTo>
                    <a:lnTo>
                      <a:pt x="149" y="597"/>
                    </a:lnTo>
                    <a:lnTo>
                      <a:pt x="149" y="592"/>
                    </a:lnTo>
                    <a:lnTo>
                      <a:pt x="145" y="592"/>
                    </a:lnTo>
                    <a:lnTo>
                      <a:pt x="145" y="592"/>
                    </a:lnTo>
                    <a:lnTo>
                      <a:pt x="145" y="592"/>
                    </a:lnTo>
                    <a:lnTo>
                      <a:pt x="140" y="588"/>
                    </a:lnTo>
                    <a:lnTo>
                      <a:pt x="140" y="588"/>
                    </a:lnTo>
                    <a:lnTo>
                      <a:pt x="140" y="588"/>
                    </a:lnTo>
                    <a:lnTo>
                      <a:pt x="140" y="592"/>
                    </a:lnTo>
                    <a:lnTo>
                      <a:pt x="140" y="592"/>
                    </a:lnTo>
                    <a:lnTo>
                      <a:pt x="140" y="592"/>
                    </a:lnTo>
                    <a:lnTo>
                      <a:pt x="136" y="592"/>
                    </a:lnTo>
                    <a:lnTo>
                      <a:pt x="136" y="592"/>
                    </a:lnTo>
                    <a:lnTo>
                      <a:pt x="136" y="592"/>
                    </a:lnTo>
                    <a:lnTo>
                      <a:pt x="136" y="592"/>
                    </a:lnTo>
                    <a:lnTo>
                      <a:pt x="131" y="592"/>
                    </a:lnTo>
                    <a:lnTo>
                      <a:pt x="131" y="588"/>
                    </a:lnTo>
                    <a:lnTo>
                      <a:pt x="131" y="588"/>
                    </a:lnTo>
                    <a:lnTo>
                      <a:pt x="127" y="588"/>
                    </a:lnTo>
                    <a:lnTo>
                      <a:pt x="127" y="588"/>
                    </a:lnTo>
                    <a:lnTo>
                      <a:pt x="131" y="588"/>
                    </a:lnTo>
                    <a:lnTo>
                      <a:pt x="131" y="588"/>
                    </a:lnTo>
                    <a:lnTo>
                      <a:pt x="131" y="588"/>
                    </a:lnTo>
                    <a:lnTo>
                      <a:pt x="131" y="588"/>
                    </a:lnTo>
                    <a:lnTo>
                      <a:pt x="136" y="588"/>
                    </a:lnTo>
                    <a:lnTo>
                      <a:pt x="136" y="588"/>
                    </a:lnTo>
                    <a:lnTo>
                      <a:pt x="136" y="588"/>
                    </a:lnTo>
                    <a:lnTo>
                      <a:pt x="136" y="588"/>
                    </a:lnTo>
                    <a:lnTo>
                      <a:pt x="131" y="588"/>
                    </a:lnTo>
                    <a:lnTo>
                      <a:pt x="131" y="583"/>
                    </a:lnTo>
                    <a:lnTo>
                      <a:pt x="127" y="583"/>
                    </a:lnTo>
                    <a:lnTo>
                      <a:pt x="127" y="583"/>
                    </a:lnTo>
                    <a:lnTo>
                      <a:pt x="131" y="579"/>
                    </a:lnTo>
                    <a:lnTo>
                      <a:pt x="131" y="579"/>
                    </a:lnTo>
                    <a:lnTo>
                      <a:pt x="127" y="579"/>
                    </a:lnTo>
                    <a:lnTo>
                      <a:pt x="127" y="574"/>
                    </a:lnTo>
                    <a:lnTo>
                      <a:pt x="127" y="574"/>
                    </a:lnTo>
                    <a:lnTo>
                      <a:pt x="127" y="570"/>
                    </a:lnTo>
                    <a:lnTo>
                      <a:pt x="122" y="570"/>
                    </a:lnTo>
                    <a:lnTo>
                      <a:pt x="122" y="570"/>
                    </a:lnTo>
                    <a:lnTo>
                      <a:pt x="122" y="574"/>
                    </a:lnTo>
                    <a:lnTo>
                      <a:pt x="122" y="574"/>
                    </a:lnTo>
                    <a:lnTo>
                      <a:pt x="122" y="574"/>
                    </a:lnTo>
                    <a:lnTo>
                      <a:pt x="122" y="574"/>
                    </a:lnTo>
                    <a:lnTo>
                      <a:pt x="118" y="574"/>
                    </a:lnTo>
                    <a:lnTo>
                      <a:pt x="118" y="570"/>
                    </a:lnTo>
                    <a:lnTo>
                      <a:pt x="113" y="570"/>
                    </a:lnTo>
                    <a:lnTo>
                      <a:pt x="113" y="570"/>
                    </a:lnTo>
                    <a:lnTo>
                      <a:pt x="113" y="570"/>
                    </a:lnTo>
                    <a:lnTo>
                      <a:pt x="113" y="565"/>
                    </a:lnTo>
                    <a:lnTo>
                      <a:pt x="113" y="565"/>
                    </a:lnTo>
                    <a:lnTo>
                      <a:pt x="109" y="570"/>
                    </a:lnTo>
                    <a:lnTo>
                      <a:pt x="109" y="570"/>
                    </a:lnTo>
                    <a:lnTo>
                      <a:pt x="104" y="570"/>
                    </a:lnTo>
                    <a:lnTo>
                      <a:pt x="104" y="570"/>
                    </a:lnTo>
                    <a:lnTo>
                      <a:pt x="104" y="570"/>
                    </a:lnTo>
                    <a:lnTo>
                      <a:pt x="109" y="570"/>
                    </a:lnTo>
                    <a:lnTo>
                      <a:pt x="109" y="570"/>
                    </a:lnTo>
                    <a:lnTo>
                      <a:pt x="109" y="574"/>
                    </a:lnTo>
                    <a:lnTo>
                      <a:pt x="109" y="574"/>
                    </a:lnTo>
                    <a:lnTo>
                      <a:pt x="109" y="574"/>
                    </a:lnTo>
                    <a:lnTo>
                      <a:pt x="109" y="574"/>
                    </a:lnTo>
                    <a:lnTo>
                      <a:pt x="104" y="574"/>
                    </a:lnTo>
                    <a:lnTo>
                      <a:pt x="104" y="574"/>
                    </a:lnTo>
                    <a:lnTo>
                      <a:pt x="104" y="570"/>
                    </a:lnTo>
                    <a:lnTo>
                      <a:pt x="104" y="570"/>
                    </a:lnTo>
                    <a:lnTo>
                      <a:pt x="104" y="565"/>
                    </a:lnTo>
                    <a:lnTo>
                      <a:pt x="104" y="565"/>
                    </a:lnTo>
                    <a:lnTo>
                      <a:pt x="109" y="565"/>
                    </a:lnTo>
                    <a:lnTo>
                      <a:pt x="109" y="561"/>
                    </a:lnTo>
                    <a:lnTo>
                      <a:pt x="109" y="561"/>
                    </a:lnTo>
                    <a:lnTo>
                      <a:pt x="109" y="561"/>
                    </a:lnTo>
                    <a:lnTo>
                      <a:pt x="104" y="556"/>
                    </a:lnTo>
                    <a:lnTo>
                      <a:pt x="104" y="556"/>
                    </a:lnTo>
                    <a:lnTo>
                      <a:pt x="109" y="552"/>
                    </a:lnTo>
                    <a:lnTo>
                      <a:pt x="109" y="552"/>
                    </a:lnTo>
                    <a:lnTo>
                      <a:pt x="113" y="552"/>
                    </a:lnTo>
                    <a:lnTo>
                      <a:pt x="113" y="552"/>
                    </a:lnTo>
                    <a:lnTo>
                      <a:pt x="113" y="552"/>
                    </a:lnTo>
                    <a:lnTo>
                      <a:pt x="118" y="552"/>
                    </a:lnTo>
                    <a:lnTo>
                      <a:pt x="118" y="552"/>
                    </a:lnTo>
                    <a:lnTo>
                      <a:pt x="118" y="552"/>
                    </a:lnTo>
                    <a:lnTo>
                      <a:pt x="118" y="547"/>
                    </a:lnTo>
                    <a:lnTo>
                      <a:pt x="118" y="547"/>
                    </a:lnTo>
                    <a:lnTo>
                      <a:pt x="113" y="547"/>
                    </a:lnTo>
                    <a:lnTo>
                      <a:pt x="113" y="547"/>
                    </a:lnTo>
                    <a:lnTo>
                      <a:pt x="113" y="543"/>
                    </a:lnTo>
                    <a:lnTo>
                      <a:pt x="118" y="543"/>
                    </a:lnTo>
                    <a:lnTo>
                      <a:pt x="118" y="543"/>
                    </a:lnTo>
                    <a:lnTo>
                      <a:pt x="118" y="547"/>
                    </a:lnTo>
                    <a:lnTo>
                      <a:pt x="118" y="547"/>
                    </a:lnTo>
                    <a:lnTo>
                      <a:pt x="118" y="547"/>
                    </a:lnTo>
                    <a:lnTo>
                      <a:pt x="122" y="552"/>
                    </a:lnTo>
                    <a:lnTo>
                      <a:pt x="122" y="552"/>
                    </a:lnTo>
                    <a:lnTo>
                      <a:pt x="122" y="556"/>
                    </a:lnTo>
                    <a:lnTo>
                      <a:pt x="122" y="556"/>
                    </a:lnTo>
                    <a:lnTo>
                      <a:pt x="122" y="556"/>
                    </a:lnTo>
                    <a:lnTo>
                      <a:pt x="118" y="561"/>
                    </a:lnTo>
                    <a:lnTo>
                      <a:pt x="118" y="561"/>
                    </a:lnTo>
                    <a:lnTo>
                      <a:pt x="118" y="561"/>
                    </a:lnTo>
                    <a:lnTo>
                      <a:pt x="122" y="561"/>
                    </a:lnTo>
                    <a:lnTo>
                      <a:pt x="122" y="561"/>
                    </a:lnTo>
                    <a:lnTo>
                      <a:pt x="122" y="561"/>
                    </a:lnTo>
                    <a:lnTo>
                      <a:pt x="122" y="556"/>
                    </a:lnTo>
                    <a:lnTo>
                      <a:pt x="122" y="552"/>
                    </a:lnTo>
                    <a:lnTo>
                      <a:pt x="122" y="552"/>
                    </a:lnTo>
                    <a:lnTo>
                      <a:pt x="122" y="552"/>
                    </a:lnTo>
                    <a:lnTo>
                      <a:pt x="127" y="552"/>
                    </a:lnTo>
                    <a:lnTo>
                      <a:pt x="127" y="556"/>
                    </a:lnTo>
                    <a:lnTo>
                      <a:pt x="127" y="556"/>
                    </a:lnTo>
                    <a:lnTo>
                      <a:pt x="127" y="561"/>
                    </a:lnTo>
                    <a:lnTo>
                      <a:pt x="127" y="565"/>
                    </a:lnTo>
                    <a:lnTo>
                      <a:pt x="127" y="565"/>
                    </a:lnTo>
                    <a:lnTo>
                      <a:pt x="127" y="565"/>
                    </a:lnTo>
                    <a:lnTo>
                      <a:pt x="131" y="565"/>
                    </a:lnTo>
                    <a:lnTo>
                      <a:pt x="131" y="565"/>
                    </a:lnTo>
                    <a:lnTo>
                      <a:pt x="131" y="565"/>
                    </a:lnTo>
                    <a:lnTo>
                      <a:pt x="131" y="561"/>
                    </a:lnTo>
                    <a:lnTo>
                      <a:pt x="127" y="561"/>
                    </a:lnTo>
                    <a:lnTo>
                      <a:pt x="127" y="561"/>
                    </a:lnTo>
                    <a:lnTo>
                      <a:pt x="127" y="556"/>
                    </a:lnTo>
                    <a:lnTo>
                      <a:pt x="127" y="552"/>
                    </a:lnTo>
                    <a:lnTo>
                      <a:pt x="127" y="552"/>
                    </a:lnTo>
                    <a:lnTo>
                      <a:pt x="122" y="552"/>
                    </a:lnTo>
                    <a:lnTo>
                      <a:pt x="122" y="552"/>
                    </a:lnTo>
                    <a:lnTo>
                      <a:pt x="122" y="547"/>
                    </a:lnTo>
                    <a:lnTo>
                      <a:pt x="122" y="547"/>
                    </a:lnTo>
                    <a:lnTo>
                      <a:pt x="122" y="547"/>
                    </a:lnTo>
                    <a:lnTo>
                      <a:pt x="127" y="543"/>
                    </a:lnTo>
                    <a:lnTo>
                      <a:pt x="127" y="543"/>
                    </a:lnTo>
                    <a:lnTo>
                      <a:pt x="127" y="543"/>
                    </a:lnTo>
                    <a:lnTo>
                      <a:pt x="131" y="543"/>
                    </a:lnTo>
                    <a:lnTo>
                      <a:pt x="131" y="543"/>
                    </a:lnTo>
                    <a:lnTo>
                      <a:pt x="131" y="543"/>
                    </a:lnTo>
                    <a:lnTo>
                      <a:pt x="131" y="543"/>
                    </a:lnTo>
                    <a:lnTo>
                      <a:pt x="131" y="543"/>
                    </a:lnTo>
                    <a:lnTo>
                      <a:pt x="127" y="543"/>
                    </a:lnTo>
                    <a:lnTo>
                      <a:pt x="122" y="543"/>
                    </a:lnTo>
                    <a:lnTo>
                      <a:pt x="122" y="538"/>
                    </a:lnTo>
                    <a:lnTo>
                      <a:pt x="122" y="534"/>
                    </a:lnTo>
                    <a:lnTo>
                      <a:pt x="122" y="534"/>
                    </a:lnTo>
                    <a:lnTo>
                      <a:pt x="127" y="534"/>
                    </a:lnTo>
                    <a:lnTo>
                      <a:pt x="127" y="529"/>
                    </a:lnTo>
                    <a:lnTo>
                      <a:pt x="127" y="529"/>
                    </a:lnTo>
                    <a:lnTo>
                      <a:pt x="127" y="525"/>
                    </a:lnTo>
                    <a:lnTo>
                      <a:pt x="122" y="525"/>
                    </a:lnTo>
                    <a:lnTo>
                      <a:pt x="122" y="525"/>
                    </a:lnTo>
                    <a:lnTo>
                      <a:pt x="118" y="520"/>
                    </a:lnTo>
                    <a:lnTo>
                      <a:pt x="113" y="520"/>
                    </a:lnTo>
                    <a:lnTo>
                      <a:pt x="113" y="520"/>
                    </a:lnTo>
                    <a:lnTo>
                      <a:pt x="113" y="515"/>
                    </a:lnTo>
                    <a:lnTo>
                      <a:pt x="113" y="515"/>
                    </a:lnTo>
                    <a:lnTo>
                      <a:pt x="113" y="511"/>
                    </a:lnTo>
                    <a:lnTo>
                      <a:pt x="113" y="506"/>
                    </a:lnTo>
                    <a:lnTo>
                      <a:pt x="109" y="502"/>
                    </a:lnTo>
                    <a:lnTo>
                      <a:pt x="113" y="502"/>
                    </a:lnTo>
                    <a:lnTo>
                      <a:pt x="113" y="502"/>
                    </a:lnTo>
                    <a:lnTo>
                      <a:pt x="109" y="497"/>
                    </a:lnTo>
                    <a:lnTo>
                      <a:pt x="113" y="497"/>
                    </a:lnTo>
                    <a:lnTo>
                      <a:pt x="113" y="497"/>
                    </a:lnTo>
                    <a:lnTo>
                      <a:pt x="113" y="497"/>
                    </a:lnTo>
                    <a:lnTo>
                      <a:pt x="109" y="493"/>
                    </a:lnTo>
                    <a:lnTo>
                      <a:pt x="109" y="493"/>
                    </a:lnTo>
                    <a:lnTo>
                      <a:pt x="109" y="488"/>
                    </a:lnTo>
                    <a:lnTo>
                      <a:pt x="109" y="488"/>
                    </a:lnTo>
                    <a:lnTo>
                      <a:pt x="109" y="488"/>
                    </a:lnTo>
                    <a:lnTo>
                      <a:pt x="109" y="484"/>
                    </a:lnTo>
                    <a:lnTo>
                      <a:pt x="104" y="484"/>
                    </a:lnTo>
                    <a:lnTo>
                      <a:pt x="104" y="484"/>
                    </a:lnTo>
                    <a:lnTo>
                      <a:pt x="104" y="484"/>
                    </a:lnTo>
                    <a:lnTo>
                      <a:pt x="109" y="484"/>
                    </a:lnTo>
                    <a:lnTo>
                      <a:pt x="109" y="484"/>
                    </a:lnTo>
                    <a:lnTo>
                      <a:pt x="113" y="488"/>
                    </a:lnTo>
                    <a:lnTo>
                      <a:pt x="113" y="484"/>
                    </a:lnTo>
                    <a:lnTo>
                      <a:pt x="109" y="484"/>
                    </a:lnTo>
                    <a:lnTo>
                      <a:pt x="109" y="479"/>
                    </a:lnTo>
                    <a:lnTo>
                      <a:pt x="104" y="479"/>
                    </a:lnTo>
                    <a:lnTo>
                      <a:pt x="104" y="479"/>
                    </a:lnTo>
                    <a:lnTo>
                      <a:pt x="104" y="479"/>
                    </a:lnTo>
                    <a:lnTo>
                      <a:pt x="100" y="475"/>
                    </a:lnTo>
                    <a:lnTo>
                      <a:pt x="104" y="475"/>
                    </a:lnTo>
                    <a:lnTo>
                      <a:pt x="104" y="475"/>
                    </a:lnTo>
                    <a:lnTo>
                      <a:pt x="104" y="475"/>
                    </a:lnTo>
                    <a:lnTo>
                      <a:pt x="104" y="475"/>
                    </a:lnTo>
                    <a:lnTo>
                      <a:pt x="109" y="470"/>
                    </a:lnTo>
                    <a:lnTo>
                      <a:pt x="104" y="470"/>
                    </a:lnTo>
                    <a:lnTo>
                      <a:pt x="104" y="470"/>
                    </a:lnTo>
                    <a:lnTo>
                      <a:pt x="104" y="470"/>
                    </a:lnTo>
                    <a:lnTo>
                      <a:pt x="104" y="470"/>
                    </a:lnTo>
                    <a:lnTo>
                      <a:pt x="104" y="470"/>
                    </a:lnTo>
                    <a:lnTo>
                      <a:pt x="104" y="470"/>
                    </a:lnTo>
                    <a:lnTo>
                      <a:pt x="100" y="470"/>
                    </a:lnTo>
                    <a:lnTo>
                      <a:pt x="100" y="470"/>
                    </a:lnTo>
                    <a:lnTo>
                      <a:pt x="95" y="470"/>
                    </a:lnTo>
                    <a:lnTo>
                      <a:pt x="95" y="470"/>
                    </a:lnTo>
                    <a:lnTo>
                      <a:pt x="95" y="475"/>
                    </a:lnTo>
                    <a:lnTo>
                      <a:pt x="95" y="475"/>
                    </a:lnTo>
                    <a:lnTo>
                      <a:pt x="91" y="475"/>
                    </a:lnTo>
                    <a:lnTo>
                      <a:pt x="91" y="475"/>
                    </a:lnTo>
                    <a:lnTo>
                      <a:pt x="86" y="475"/>
                    </a:lnTo>
                    <a:lnTo>
                      <a:pt x="86" y="475"/>
                    </a:lnTo>
                    <a:lnTo>
                      <a:pt x="86" y="470"/>
                    </a:lnTo>
                    <a:lnTo>
                      <a:pt x="86" y="470"/>
                    </a:lnTo>
                    <a:lnTo>
                      <a:pt x="86" y="470"/>
                    </a:lnTo>
                    <a:lnTo>
                      <a:pt x="86" y="470"/>
                    </a:lnTo>
                    <a:lnTo>
                      <a:pt x="82" y="470"/>
                    </a:lnTo>
                    <a:lnTo>
                      <a:pt x="82" y="470"/>
                    </a:lnTo>
                    <a:lnTo>
                      <a:pt x="82" y="466"/>
                    </a:lnTo>
                    <a:lnTo>
                      <a:pt x="77" y="461"/>
                    </a:lnTo>
                    <a:lnTo>
                      <a:pt x="77" y="461"/>
                    </a:lnTo>
                    <a:lnTo>
                      <a:pt x="77" y="457"/>
                    </a:lnTo>
                    <a:lnTo>
                      <a:pt x="77" y="448"/>
                    </a:lnTo>
                    <a:lnTo>
                      <a:pt x="73" y="448"/>
                    </a:lnTo>
                    <a:lnTo>
                      <a:pt x="73" y="443"/>
                    </a:lnTo>
                    <a:lnTo>
                      <a:pt x="73" y="439"/>
                    </a:lnTo>
                    <a:lnTo>
                      <a:pt x="73" y="439"/>
                    </a:lnTo>
                    <a:lnTo>
                      <a:pt x="77" y="434"/>
                    </a:lnTo>
                    <a:lnTo>
                      <a:pt x="77" y="430"/>
                    </a:lnTo>
                    <a:lnTo>
                      <a:pt x="73" y="425"/>
                    </a:lnTo>
                    <a:lnTo>
                      <a:pt x="64" y="416"/>
                    </a:lnTo>
                    <a:lnTo>
                      <a:pt x="64" y="412"/>
                    </a:lnTo>
                    <a:lnTo>
                      <a:pt x="64" y="407"/>
                    </a:lnTo>
                    <a:lnTo>
                      <a:pt x="59" y="402"/>
                    </a:lnTo>
                    <a:lnTo>
                      <a:pt x="59" y="402"/>
                    </a:lnTo>
                    <a:lnTo>
                      <a:pt x="59" y="398"/>
                    </a:lnTo>
                    <a:lnTo>
                      <a:pt x="55" y="398"/>
                    </a:lnTo>
                    <a:lnTo>
                      <a:pt x="55" y="393"/>
                    </a:lnTo>
                    <a:lnTo>
                      <a:pt x="55" y="393"/>
                    </a:lnTo>
                    <a:lnTo>
                      <a:pt x="50" y="389"/>
                    </a:lnTo>
                    <a:lnTo>
                      <a:pt x="50" y="389"/>
                    </a:lnTo>
                    <a:lnTo>
                      <a:pt x="50" y="384"/>
                    </a:lnTo>
                    <a:lnTo>
                      <a:pt x="55" y="389"/>
                    </a:lnTo>
                    <a:lnTo>
                      <a:pt x="59" y="384"/>
                    </a:lnTo>
                    <a:lnTo>
                      <a:pt x="59" y="384"/>
                    </a:lnTo>
                    <a:lnTo>
                      <a:pt x="59" y="384"/>
                    </a:lnTo>
                    <a:lnTo>
                      <a:pt x="55" y="380"/>
                    </a:lnTo>
                    <a:lnTo>
                      <a:pt x="55" y="380"/>
                    </a:lnTo>
                    <a:lnTo>
                      <a:pt x="55" y="375"/>
                    </a:lnTo>
                    <a:lnTo>
                      <a:pt x="59" y="375"/>
                    </a:lnTo>
                    <a:lnTo>
                      <a:pt x="59" y="375"/>
                    </a:lnTo>
                    <a:lnTo>
                      <a:pt x="59" y="371"/>
                    </a:lnTo>
                    <a:lnTo>
                      <a:pt x="55" y="362"/>
                    </a:lnTo>
                    <a:lnTo>
                      <a:pt x="59" y="362"/>
                    </a:lnTo>
                    <a:lnTo>
                      <a:pt x="59" y="357"/>
                    </a:lnTo>
                    <a:lnTo>
                      <a:pt x="55" y="353"/>
                    </a:lnTo>
                    <a:lnTo>
                      <a:pt x="55" y="353"/>
                    </a:lnTo>
                    <a:lnTo>
                      <a:pt x="55" y="353"/>
                    </a:lnTo>
                    <a:lnTo>
                      <a:pt x="55" y="348"/>
                    </a:lnTo>
                    <a:lnTo>
                      <a:pt x="59" y="348"/>
                    </a:lnTo>
                    <a:lnTo>
                      <a:pt x="59" y="344"/>
                    </a:lnTo>
                    <a:lnTo>
                      <a:pt x="59" y="339"/>
                    </a:lnTo>
                    <a:lnTo>
                      <a:pt x="59" y="335"/>
                    </a:lnTo>
                    <a:lnTo>
                      <a:pt x="59" y="330"/>
                    </a:lnTo>
                    <a:lnTo>
                      <a:pt x="55" y="330"/>
                    </a:lnTo>
                    <a:lnTo>
                      <a:pt x="55" y="326"/>
                    </a:lnTo>
                    <a:lnTo>
                      <a:pt x="55" y="326"/>
                    </a:lnTo>
                    <a:lnTo>
                      <a:pt x="55" y="321"/>
                    </a:lnTo>
                    <a:lnTo>
                      <a:pt x="55" y="321"/>
                    </a:lnTo>
                    <a:lnTo>
                      <a:pt x="59" y="317"/>
                    </a:lnTo>
                    <a:lnTo>
                      <a:pt x="59" y="312"/>
                    </a:lnTo>
                    <a:lnTo>
                      <a:pt x="55" y="312"/>
                    </a:lnTo>
                    <a:lnTo>
                      <a:pt x="55" y="308"/>
                    </a:lnTo>
                    <a:lnTo>
                      <a:pt x="55" y="308"/>
                    </a:lnTo>
                    <a:lnTo>
                      <a:pt x="55" y="303"/>
                    </a:lnTo>
                    <a:lnTo>
                      <a:pt x="55" y="303"/>
                    </a:lnTo>
                    <a:lnTo>
                      <a:pt x="55" y="298"/>
                    </a:lnTo>
                    <a:lnTo>
                      <a:pt x="55" y="294"/>
                    </a:lnTo>
                    <a:lnTo>
                      <a:pt x="55" y="294"/>
                    </a:lnTo>
                    <a:lnTo>
                      <a:pt x="50" y="289"/>
                    </a:lnTo>
                    <a:lnTo>
                      <a:pt x="50" y="280"/>
                    </a:lnTo>
                    <a:lnTo>
                      <a:pt x="45" y="276"/>
                    </a:lnTo>
                    <a:lnTo>
                      <a:pt x="41" y="267"/>
                    </a:lnTo>
                    <a:lnTo>
                      <a:pt x="41" y="267"/>
                    </a:lnTo>
                    <a:lnTo>
                      <a:pt x="36" y="262"/>
                    </a:lnTo>
                    <a:lnTo>
                      <a:pt x="36" y="258"/>
                    </a:lnTo>
                    <a:lnTo>
                      <a:pt x="36" y="253"/>
                    </a:lnTo>
                    <a:lnTo>
                      <a:pt x="41" y="249"/>
                    </a:lnTo>
                    <a:lnTo>
                      <a:pt x="41" y="244"/>
                    </a:lnTo>
                    <a:lnTo>
                      <a:pt x="36" y="240"/>
                    </a:lnTo>
                    <a:lnTo>
                      <a:pt x="36" y="235"/>
                    </a:lnTo>
                    <a:lnTo>
                      <a:pt x="36" y="231"/>
                    </a:lnTo>
                    <a:lnTo>
                      <a:pt x="32" y="231"/>
                    </a:lnTo>
                    <a:lnTo>
                      <a:pt x="32" y="226"/>
                    </a:lnTo>
                    <a:lnTo>
                      <a:pt x="32" y="222"/>
                    </a:lnTo>
                    <a:lnTo>
                      <a:pt x="32" y="222"/>
                    </a:lnTo>
                    <a:lnTo>
                      <a:pt x="32" y="222"/>
                    </a:lnTo>
                    <a:lnTo>
                      <a:pt x="32" y="217"/>
                    </a:lnTo>
                    <a:lnTo>
                      <a:pt x="32" y="213"/>
                    </a:lnTo>
                    <a:lnTo>
                      <a:pt x="32" y="208"/>
                    </a:lnTo>
                    <a:lnTo>
                      <a:pt x="32" y="204"/>
                    </a:lnTo>
                    <a:lnTo>
                      <a:pt x="32" y="199"/>
                    </a:lnTo>
                    <a:lnTo>
                      <a:pt x="32" y="199"/>
                    </a:lnTo>
                    <a:lnTo>
                      <a:pt x="32" y="199"/>
                    </a:lnTo>
                    <a:lnTo>
                      <a:pt x="32" y="199"/>
                    </a:lnTo>
                    <a:lnTo>
                      <a:pt x="32" y="194"/>
                    </a:lnTo>
                    <a:lnTo>
                      <a:pt x="32" y="190"/>
                    </a:lnTo>
                    <a:lnTo>
                      <a:pt x="32" y="185"/>
                    </a:lnTo>
                    <a:lnTo>
                      <a:pt x="32" y="185"/>
                    </a:lnTo>
                    <a:lnTo>
                      <a:pt x="32" y="181"/>
                    </a:lnTo>
                    <a:lnTo>
                      <a:pt x="32" y="176"/>
                    </a:lnTo>
                    <a:lnTo>
                      <a:pt x="32" y="172"/>
                    </a:lnTo>
                    <a:lnTo>
                      <a:pt x="32" y="172"/>
                    </a:lnTo>
                    <a:lnTo>
                      <a:pt x="32" y="167"/>
                    </a:lnTo>
                    <a:lnTo>
                      <a:pt x="27" y="163"/>
                    </a:lnTo>
                    <a:lnTo>
                      <a:pt x="27" y="163"/>
                    </a:lnTo>
                    <a:lnTo>
                      <a:pt x="27" y="158"/>
                    </a:lnTo>
                    <a:lnTo>
                      <a:pt x="27" y="158"/>
                    </a:lnTo>
                    <a:lnTo>
                      <a:pt x="27" y="154"/>
                    </a:lnTo>
                    <a:lnTo>
                      <a:pt x="27" y="154"/>
                    </a:lnTo>
                    <a:lnTo>
                      <a:pt x="27" y="149"/>
                    </a:lnTo>
                    <a:lnTo>
                      <a:pt x="27" y="145"/>
                    </a:lnTo>
                    <a:lnTo>
                      <a:pt x="23" y="140"/>
                    </a:lnTo>
                    <a:lnTo>
                      <a:pt x="23" y="136"/>
                    </a:lnTo>
                    <a:lnTo>
                      <a:pt x="23" y="131"/>
                    </a:lnTo>
                    <a:lnTo>
                      <a:pt x="23" y="127"/>
                    </a:lnTo>
                    <a:lnTo>
                      <a:pt x="23" y="127"/>
                    </a:lnTo>
                    <a:lnTo>
                      <a:pt x="23" y="122"/>
                    </a:lnTo>
                    <a:lnTo>
                      <a:pt x="23" y="122"/>
                    </a:lnTo>
                    <a:lnTo>
                      <a:pt x="23" y="122"/>
                    </a:lnTo>
                    <a:lnTo>
                      <a:pt x="23" y="118"/>
                    </a:lnTo>
                    <a:lnTo>
                      <a:pt x="18" y="118"/>
                    </a:lnTo>
                    <a:lnTo>
                      <a:pt x="18" y="118"/>
                    </a:lnTo>
                    <a:lnTo>
                      <a:pt x="18" y="113"/>
                    </a:lnTo>
                    <a:lnTo>
                      <a:pt x="18" y="113"/>
                    </a:lnTo>
                    <a:lnTo>
                      <a:pt x="18" y="109"/>
                    </a:lnTo>
                    <a:lnTo>
                      <a:pt x="18" y="109"/>
                    </a:lnTo>
                    <a:lnTo>
                      <a:pt x="18" y="109"/>
                    </a:lnTo>
                    <a:lnTo>
                      <a:pt x="18" y="104"/>
                    </a:lnTo>
                    <a:lnTo>
                      <a:pt x="18" y="100"/>
                    </a:lnTo>
                    <a:lnTo>
                      <a:pt x="18" y="95"/>
                    </a:lnTo>
                    <a:lnTo>
                      <a:pt x="18" y="90"/>
                    </a:lnTo>
                    <a:lnTo>
                      <a:pt x="18" y="86"/>
                    </a:lnTo>
                    <a:lnTo>
                      <a:pt x="18" y="81"/>
                    </a:lnTo>
                    <a:lnTo>
                      <a:pt x="18" y="81"/>
                    </a:lnTo>
                    <a:lnTo>
                      <a:pt x="18" y="77"/>
                    </a:lnTo>
                    <a:lnTo>
                      <a:pt x="18" y="77"/>
                    </a:lnTo>
                    <a:lnTo>
                      <a:pt x="14" y="63"/>
                    </a:lnTo>
                    <a:lnTo>
                      <a:pt x="14" y="59"/>
                    </a:lnTo>
                    <a:lnTo>
                      <a:pt x="14" y="54"/>
                    </a:lnTo>
                    <a:lnTo>
                      <a:pt x="9" y="45"/>
                    </a:lnTo>
                    <a:lnTo>
                      <a:pt x="9" y="45"/>
                    </a:lnTo>
                    <a:lnTo>
                      <a:pt x="9" y="41"/>
                    </a:lnTo>
                    <a:lnTo>
                      <a:pt x="9" y="41"/>
                    </a:lnTo>
                    <a:lnTo>
                      <a:pt x="9" y="36"/>
                    </a:lnTo>
                    <a:lnTo>
                      <a:pt x="5" y="27"/>
                    </a:lnTo>
                    <a:lnTo>
                      <a:pt x="5" y="23"/>
                    </a:lnTo>
                    <a:lnTo>
                      <a:pt x="5" y="18"/>
                    </a:lnTo>
                    <a:lnTo>
                      <a:pt x="0" y="18"/>
                    </a:lnTo>
                    <a:lnTo>
                      <a:pt x="0" y="18"/>
                    </a:lnTo>
                    <a:lnTo>
                      <a:pt x="5" y="18"/>
                    </a:lnTo>
                    <a:lnTo>
                      <a:pt x="5" y="18"/>
                    </a:lnTo>
                    <a:lnTo>
                      <a:pt x="9" y="18"/>
                    </a:lnTo>
                    <a:lnTo>
                      <a:pt x="9" y="14"/>
                    </a:lnTo>
                    <a:lnTo>
                      <a:pt x="9" y="14"/>
                    </a:lnTo>
                    <a:lnTo>
                      <a:pt x="9" y="9"/>
                    </a:lnTo>
                    <a:lnTo>
                      <a:pt x="9" y="9"/>
                    </a:lnTo>
                    <a:lnTo>
                      <a:pt x="9" y="9"/>
                    </a:lnTo>
                    <a:lnTo>
                      <a:pt x="9" y="5"/>
                    </a:lnTo>
                    <a:lnTo>
                      <a:pt x="9" y="5"/>
                    </a:lnTo>
                    <a:lnTo>
                      <a:pt x="14" y="5"/>
                    </a:lnTo>
                    <a:lnTo>
                      <a:pt x="14" y="5"/>
                    </a:lnTo>
                    <a:lnTo>
                      <a:pt x="14" y="0"/>
                    </a:lnTo>
                    <a:lnTo>
                      <a:pt x="14" y="5"/>
                    </a:lnTo>
                    <a:lnTo>
                      <a:pt x="18" y="5"/>
                    </a:lnTo>
                    <a:lnTo>
                      <a:pt x="18" y="9"/>
                    </a:lnTo>
                    <a:lnTo>
                      <a:pt x="18" y="9"/>
                    </a:lnTo>
                    <a:lnTo>
                      <a:pt x="23" y="14"/>
                    </a:lnTo>
                    <a:lnTo>
                      <a:pt x="23" y="14"/>
                    </a:lnTo>
                    <a:lnTo>
                      <a:pt x="23" y="14"/>
                    </a:lnTo>
                    <a:lnTo>
                      <a:pt x="23" y="14"/>
                    </a:lnTo>
                    <a:lnTo>
                      <a:pt x="23" y="14"/>
                    </a:lnTo>
                    <a:lnTo>
                      <a:pt x="23" y="18"/>
                    </a:lnTo>
                    <a:lnTo>
                      <a:pt x="23" y="18"/>
                    </a:lnTo>
                    <a:lnTo>
                      <a:pt x="23" y="18"/>
                    </a:lnTo>
                    <a:lnTo>
                      <a:pt x="27" y="23"/>
                    </a:lnTo>
                    <a:lnTo>
                      <a:pt x="27" y="23"/>
                    </a:lnTo>
                    <a:lnTo>
                      <a:pt x="27" y="27"/>
                    </a:lnTo>
                    <a:lnTo>
                      <a:pt x="27" y="27"/>
                    </a:lnTo>
                    <a:lnTo>
                      <a:pt x="27" y="32"/>
                    </a:lnTo>
                    <a:lnTo>
                      <a:pt x="27" y="32"/>
                    </a:lnTo>
                    <a:lnTo>
                      <a:pt x="32" y="32"/>
                    </a:lnTo>
                    <a:lnTo>
                      <a:pt x="32" y="32"/>
                    </a:lnTo>
                    <a:lnTo>
                      <a:pt x="36" y="36"/>
                    </a:lnTo>
                    <a:lnTo>
                      <a:pt x="36" y="36"/>
                    </a:lnTo>
                    <a:lnTo>
                      <a:pt x="36" y="36"/>
                    </a:lnTo>
                    <a:lnTo>
                      <a:pt x="36" y="36"/>
                    </a:lnTo>
                    <a:lnTo>
                      <a:pt x="36" y="36"/>
                    </a:lnTo>
                    <a:lnTo>
                      <a:pt x="36" y="41"/>
                    </a:lnTo>
                    <a:lnTo>
                      <a:pt x="36" y="41"/>
                    </a:lnTo>
                    <a:lnTo>
                      <a:pt x="36" y="41"/>
                    </a:lnTo>
                    <a:lnTo>
                      <a:pt x="36" y="45"/>
                    </a:lnTo>
                    <a:lnTo>
                      <a:pt x="36" y="45"/>
                    </a:lnTo>
                    <a:lnTo>
                      <a:pt x="36" y="45"/>
                    </a:lnTo>
                    <a:lnTo>
                      <a:pt x="36" y="50"/>
                    </a:lnTo>
                    <a:lnTo>
                      <a:pt x="41" y="50"/>
                    </a:lnTo>
                    <a:lnTo>
                      <a:pt x="36" y="50"/>
                    </a:lnTo>
                    <a:lnTo>
                      <a:pt x="36" y="50"/>
                    </a:lnTo>
                    <a:lnTo>
                      <a:pt x="36" y="50"/>
                    </a:lnTo>
                    <a:lnTo>
                      <a:pt x="36" y="50"/>
                    </a:lnTo>
                    <a:lnTo>
                      <a:pt x="36" y="54"/>
                    </a:lnTo>
                    <a:lnTo>
                      <a:pt x="36" y="54"/>
                    </a:lnTo>
                    <a:lnTo>
                      <a:pt x="36" y="54"/>
                    </a:lnTo>
                    <a:lnTo>
                      <a:pt x="36" y="54"/>
                    </a:lnTo>
                    <a:lnTo>
                      <a:pt x="36" y="59"/>
                    </a:lnTo>
                    <a:lnTo>
                      <a:pt x="36" y="59"/>
                    </a:lnTo>
                    <a:lnTo>
                      <a:pt x="36" y="59"/>
                    </a:lnTo>
                    <a:lnTo>
                      <a:pt x="36" y="59"/>
                    </a:lnTo>
                    <a:lnTo>
                      <a:pt x="41" y="63"/>
                    </a:lnTo>
                    <a:lnTo>
                      <a:pt x="41" y="63"/>
                    </a:lnTo>
                    <a:lnTo>
                      <a:pt x="41" y="63"/>
                    </a:lnTo>
                    <a:lnTo>
                      <a:pt x="41" y="63"/>
                    </a:lnTo>
                    <a:lnTo>
                      <a:pt x="41" y="63"/>
                    </a:lnTo>
                    <a:lnTo>
                      <a:pt x="41" y="68"/>
                    </a:lnTo>
                    <a:lnTo>
                      <a:pt x="41" y="68"/>
                    </a:lnTo>
                    <a:lnTo>
                      <a:pt x="41" y="68"/>
                    </a:lnTo>
                    <a:lnTo>
                      <a:pt x="45" y="68"/>
                    </a:lnTo>
                    <a:lnTo>
                      <a:pt x="45" y="72"/>
                    </a:lnTo>
                    <a:lnTo>
                      <a:pt x="50" y="77"/>
                    </a:lnTo>
                    <a:lnTo>
                      <a:pt x="50" y="77"/>
                    </a:lnTo>
                    <a:lnTo>
                      <a:pt x="50" y="81"/>
                    </a:lnTo>
                    <a:lnTo>
                      <a:pt x="55" y="81"/>
                    </a:lnTo>
                    <a:lnTo>
                      <a:pt x="55" y="86"/>
                    </a:lnTo>
                    <a:lnTo>
                      <a:pt x="55" y="86"/>
                    </a:lnTo>
                    <a:lnTo>
                      <a:pt x="55" y="90"/>
                    </a:lnTo>
                    <a:lnTo>
                      <a:pt x="59" y="90"/>
                    </a:lnTo>
                    <a:lnTo>
                      <a:pt x="59" y="95"/>
                    </a:lnTo>
                    <a:lnTo>
                      <a:pt x="59" y="95"/>
                    </a:lnTo>
                    <a:lnTo>
                      <a:pt x="59" y="100"/>
                    </a:lnTo>
                    <a:lnTo>
                      <a:pt x="59" y="100"/>
                    </a:lnTo>
                    <a:lnTo>
                      <a:pt x="59" y="104"/>
                    </a:lnTo>
                    <a:lnTo>
                      <a:pt x="64" y="104"/>
                    </a:lnTo>
                    <a:lnTo>
                      <a:pt x="64" y="104"/>
                    </a:lnTo>
                    <a:lnTo>
                      <a:pt x="64" y="104"/>
                    </a:lnTo>
                    <a:lnTo>
                      <a:pt x="64" y="104"/>
                    </a:lnTo>
                    <a:lnTo>
                      <a:pt x="64" y="104"/>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7" name="Freeform 33">
                <a:extLst>
                  <a:ext uri="{FF2B5EF4-FFF2-40B4-BE49-F238E27FC236}">
                    <a16:creationId xmlns:a16="http://schemas.microsoft.com/office/drawing/2014/main" id="{96B620A5-4DA4-3142-AE9A-8D6D9FBECFB8}"/>
                  </a:ext>
                </a:extLst>
              </p:cNvPr>
              <p:cNvSpPr>
                <a:spLocks noEditPoints="1"/>
              </p:cNvSpPr>
              <p:nvPr/>
            </p:nvSpPr>
            <p:spPr bwMode="auto">
              <a:xfrm>
                <a:off x="8249628" y="1636886"/>
                <a:ext cx="2028578" cy="1719266"/>
              </a:xfrm>
              <a:custGeom>
                <a:avLst/>
                <a:gdLst>
                  <a:gd name="T0" fmla="*/ 687 w 845"/>
                  <a:gd name="T1" fmla="*/ 692 h 706"/>
                  <a:gd name="T2" fmla="*/ 574 w 845"/>
                  <a:gd name="T3" fmla="*/ 0 h 706"/>
                  <a:gd name="T4" fmla="*/ 628 w 845"/>
                  <a:gd name="T5" fmla="*/ 19 h 706"/>
                  <a:gd name="T6" fmla="*/ 687 w 845"/>
                  <a:gd name="T7" fmla="*/ 68 h 706"/>
                  <a:gd name="T8" fmla="*/ 759 w 845"/>
                  <a:gd name="T9" fmla="*/ 95 h 706"/>
                  <a:gd name="T10" fmla="*/ 813 w 845"/>
                  <a:gd name="T11" fmla="*/ 95 h 706"/>
                  <a:gd name="T12" fmla="*/ 827 w 845"/>
                  <a:gd name="T13" fmla="*/ 141 h 706"/>
                  <a:gd name="T14" fmla="*/ 822 w 845"/>
                  <a:gd name="T15" fmla="*/ 177 h 706"/>
                  <a:gd name="T16" fmla="*/ 818 w 845"/>
                  <a:gd name="T17" fmla="*/ 195 h 706"/>
                  <a:gd name="T18" fmla="*/ 804 w 845"/>
                  <a:gd name="T19" fmla="*/ 222 h 706"/>
                  <a:gd name="T20" fmla="*/ 786 w 845"/>
                  <a:gd name="T21" fmla="*/ 240 h 706"/>
                  <a:gd name="T22" fmla="*/ 745 w 845"/>
                  <a:gd name="T23" fmla="*/ 281 h 706"/>
                  <a:gd name="T24" fmla="*/ 732 w 845"/>
                  <a:gd name="T25" fmla="*/ 258 h 706"/>
                  <a:gd name="T26" fmla="*/ 682 w 845"/>
                  <a:gd name="T27" fmla="*/ 290 h 706"/>
                  <a:gd name="T28" fmla="*/ 764 w 845"/>
                  <a:gd name="T29" fmla="*/ 312 h 706"/>
                  <a:gd name="T30" fmla="*/ 754 w 845"/>
                  <a:gd name="T31" fmla="*/ 340 h 706"/>
                  <a:gd name="T32" fmla="*/ 777 w 845"/>
                  <a:gd name="T33" fmla="*/ 389 h 706"/>
                  <a:gd name="T34" fmla="*/ 809 w 845"/>
                  <a:gd name="T35" fmla="*/ 430 h 706"/>
                  <a:gd name="T36" fmla="*/ 836 w 845"/>
                  <a:gd name="T37" fmla="*/ 466 h 706"/>
                  <a:gd name="T38" fmla="*/ 831 w 845"/>
                  <a:gd name="T39" fmla="*/ 507 h 706"/>
                  <a:gd name="T40" fmla="*/ 818 w 845"/>
                  <a:gd name="T41" fmla="*/ 538 h 706"/>
                  <a:gd name="T42" fmla="*/ 809 w 845"/>
                  <a:gd name="T43" fmla="*/ 575 h 706"/>
                  <a:gd name="T44" fmla="*/ 795 w 845"/>
                  <a:gd name="T45" fmla="*/ 606 h 706"/>
                  <a:gd name="T46" fmla="*/ 754 w 845"/>
                  <a:gd name="T47" fmla="*/ 615 h 706"/>
                  <a:gd name="T48" fmla="*/ 741 w 845"/>
                  <a:gd name="T49" fmla="*/ 629 h 706"/>
                  <a:gd name="T50" fmla="*/ 705 w 845"/>
                  <a:gd name="T51" fmla="*/ 642 h 706"/>
                  <a:gd name="T52" fmla="*/ 691 w 845"/>
                  <a:gd name="T53" fmla="*/ 638 h 706"/>
                  <a:gd name="T54" fmla="*/ 655 w 845"/>
                  <a:gd name="T55" fmla="*/ 638 h 706"/>
                  <a:gd name="T56" fmla="*/ 619 w 845"/>
                  <a:gd name="T57" fmla="*/ 611 h 706"/>
                  <a:gd name="T58" fmla="*/ 578 w 845"/>
                  <a:gd name="T59" fmla="*/ 620 h 706"/>
                  <a:gd name="T60" fmla="*/ 551 w 845"/>
                  <a:gd name="T61" fmla="*/ 633 h 706"/>
                  <a:gd name="T62" fmla="*/ 533 w 845"/>
                  <a:gd name="T63" fmla="*/ 642 h 706"/>
                  <a:gd name="T64" fmla="*/ 497 w 845"/>
                  <a:gd name="T65" fmla="*/ 606 h 706"/>
                  <a:gd name="T66" fmla="*/ 474 w 845"/>
                  <a:gd name="T67" fmla="*/ 570 h 706"/>
                  <a:gd name="T68" fmla="*/ 461 w 845"/>
                  <a:gd name="T69" fmla="*/ 520 h 706"/>
                  <a:gd name="T70" fmla="*/ 429 w 845"/>
                  <a:gd name="T71" fmla="*/ 502 h 706"/>
                  <a:gd name="T72" fmla="*/ 389 w 845"/>
                  <a:gd name="T73" fmla="*/ 502 h 706"/>
                  <a:gd name="T74" fmla="*/ 348 w 845"/>
                  <a:gd name="T75" fmla="*/ 520 h 706"/>
                  <a:gd name="T76" fmla="*/ 307 w 845"/>
                  <a:gd name="T77" fmla="*/ 520 h 706"/>
                  <a:gd name="T78" fmla="*/ 258 w 845"/>
                  <a:gd name="T79" fmla="*/ 520 h 706"/>
                  <a:gd name="T80" fmla="*/ 190 w 845"/>
                  <a:gd name="T81" fmla="*/ 484 h 706"/>
                  <a:gd name="T82" fmla="*/ 131 w 845"/>
                  <a:gd name="T83" fmla="*/ 466 h 706"/>
                  <a:gd name="T84" fmla="*/ 127 w 845"/>
                  <a:gd name="T85" fmla="*/ 439 h 706"/>
                  <a:gd name="T86" fmla="*/ 95 w 845"/>
                  <a:gd name="T87" fmla="*/ 385 h 706"/>
                  <a:gd name="T88" fmla="*/ 45 w 845"/>
                  <a:gd name="T89" fmla="*/ 362 h 706"/>
                  <a:gd name="T90" fmla="*/ 27 w 845"/>
                  <a:gd name="T91" fmla="*/ 335 h 706"/>
                  <a:gd name="T92" fmla="*/ 5 w 845"/>
                  <a:gd name="T93" fmla="*/ 299 h 706"/>
                  <a:gd name="T94" fmla="*/ 45 w 845"/>
                  <a:gd name="T95" fmla="*/ 281 h 706"/>
                  <a:gd name="T96" fmla="*/ 81 w 845"/>
                  <a:gd name="T97" fmla="*/ 240 h 706"/>
                  <a:gd name="T98" fmla="*/ 68 w 845"/>
                  <a:gd name="T99" fmla="*/ 199 h 706"/>
                  <a:gd name="T100" fmla="*/ 90 w 845"/>
                  <a:gd name="T101" fmla="*/ 159 h 706"/>
                  <a:gd name="T102" fmla="*/ 127 w 845"/>
                  <a:gd name="T103" fmla="*/ 132 h 706"/>
                  <a:gd name="T104" fmla="*/ 154 w 845"/>
                  <a:gd name="T105" fmla="*/ 132 h 706"/>
                  <a:gd name="T106" fmla="*/ 208 w 845"/>
                  <a:gd name="T107" fmla="*/ 163 h 706"/>
                  <a:gd name="T108" fmla="*/ 258 w 845"/>
                  <a:gd name="T109" fmla="*/ 195 h 706"/>
                  <a:gd name="T110" fmla="*/ 375 w 845"/>
                  <a:gd name="T111" fmla="*/ 231 h 706"/>
                  <a:gd name="T112" fmla="*/ 488 w 845"/>
                  <a:gd name="T113" fmla="*/ 231 h 706"/>
                  <a:gd name="T114" fmla="*/ 542 w 845"/>
                  <a:gd name="T115" fmla="*/ 199 h 706"/>
                  <a:gd name="T116" fmla="*/ 565 w 845"/>
                  <a:gd name="T117" fmla="*/ 168 h 706"/>
                  <a:gd name="T118" fmla="*/ 596 w 845"/>
                  <a:gd name="T119" fmla="*/ 141 h 706"/>
                  <a:gd name="T120" fmla="*/ 596 w 845"/>
                  <a:gd name="T121" fmla="*/ 118 h 706"/>
                  <a:gd name="T122" fmla="*/ 542 w 845"/>
                  <a:gd name="T123" fmla="*/ 104 h 706"/>
                  <a:gd name="T124" fmla="*/ 556 w 845"/>
                  <a:gd name="T125" fmla="*/ 4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5" h="706">
                    <a:moveTo>
                      <a:pt x="718" y="670"/>
                    </a:moveTo>
                    <a:lnTo>
                      <a:pt x="718" y="670"/>
                    </a:lnTo>
                    <a:lnTo>
                      <a:pt x="718" y="670"/>
                    </a:lnTo>
                    <a:lnTo>
                      <a:pt x="718" y="670"/>
                    </a:lnTo>
                    <a:lnTo>
                      <a:pt x="723" y="674"/>
                    </a:lnTo>
                    <a:lnTo>
                      <a:pt x="723" y="674"/>
                    </a:lnTo>
                    <a:lnTo>
                      <a:pt x="718" y="679"/>
                    </a:lnTo>
                    <a:lnTo>
                      <a:pt x="718" y="679"/>
                    </a:lnTo>
                    <a:lnTo>
                      <a:pt x="718" y="683"/>
                    </a:lnTo>
                    <a:lnTo>
                      <a:pt x="718" y="683"/>
                    </a:lnTo>
                    <a:lnTo>
                      <a:pt x="718" y="683"/>
                    </a:lnTo>
                    <a:lnTo>
                      <a:pt x="718" y="688"/>
                    </a:lnTo>
                    <a:lnTo>
                      <a:pt x="718" y="688"/>
                    </a:lnTo>
                    <a:lnTo>
                      <a:pt x="718" y="688"/>
                    </a:lnTo>
                    <a:lnTo>
                      <a:pt x="718" y="692"/>
                    </a:lnTo>
                    <a:lnTo>
                      <a:pt x="718" y="692"/>
                    </a:lnTo>
                    <a:lnTo>
                      <a:pt x="714" y="697"/>
                    </a:lnTo>
                    <a:lnTo>
                      <a:pt x="714" y="697"/>
                    </a:lnTo>
                    <a:lnTo>
                      <a:pt x="714" y="697"/>
                    </a:lnTo>
                    <a:lnTo>
                      <a:pt x="714" y="697"/>
                    </a:lnTo>
                    <a:lnTo>
                      <a:pt x="714" y="697"/>
                    </a:lnTo>
                    <a:lnTo>
                      <a:pt x="709" y="697"/>
                    </a:lnTo>
                    <a:lnTo>
                      <a:pt x="709" y="701"/>
                    </a:lnTo>
                    <a:lnTo>
                      <a:pt x="709" y="701"/>
                    </a:lnTo>
                    <a:lnTo>
                      <a:pt x="709" y="701"/>
                    </a:lnTo>
                    <a:lnTo>
                      <a:pt x="709" y="701"/>
                    </a:lnTo>
                    <a:lnTo>
                      <a:pt x="709" y="701"/>
                    </a:lnTo>
                    <a:lnTo>
                      <a:pt x="705" y="701"/>
                    </a:lnTo>
                    <a:lnTo>
                      <a:pt x="705" y="706"/>
                    </a:lnTo>
                    <a:lnTo>
                      <a:pt x="705" y="706"/>
                    </a:lnTo>
                    <a:lnTo>
                      <a:pt x="705" y="706"/>
                    </a:lnTo>
                    <a:lnTo>
                      <a:pt x="705" y="706"/>
                    </a:lnTo>
                    <a:lnTo>
                      <a:pt x="700" y="706"/>
                    </a:lnTo>
                    <a:lnTo>
                      <a:pt x="700" y="701"/>
                    </a:lnTo>
                    <a:lnTo>
                      <a:pt x="696" y="701"/>
                    </a:lnTo>
                    <a:lnTo>
                      <a:pt x="696" y="701"/>
                    </a:lnTo>
                    <a:lnTo>
                      <a:pt x="691" y="701"/>
                    </a:lnTo>
                    <a:lnTo>
                      <a:pt x="687" y="697"/>
                    </a:lnTo>
                    <a:lnTo>
                      <a:pt x="687" y="697"/>
                    </a:lnTo>
                    <a:lnTo>
                      <a:pt x="687" y="692"/>
                    </a:lnTo>
                    <a:lnTo>
                      <a:pt x="687" y="692"/>
                    </a:lnTo>
                    <a:lnTo>
                      <a:pt x="682" y="683"/>
                    </a:lnTo>
                    <a:lnTo>
                      <a:pt x="682" y="683"/>
                    </a:lnTo>
                    <a:lnTo>
                      <a:pt x="682" y="683"/>
                    </a:lnTo>
                    <a:lnTo>
                      <a:pt x="687" y="683"/>
                    </a:lnTo>
                    <a:lnTo>
                      <a:pt x="687" y="679"/>
                    </a:lnTo>
                    <a:lnTo>
                      <a:pt x="687" y="679"/>
                    </a:lnTo>
                    <a:lnTo>
                      <a:pt x="691" y="674"/>
                    </a:lnTo>
                    <a:lnTo>
                      <a:pt x="691" y="674"/>
                    </a:lnTo>
                    <a:lnTo>
                      <a:pt x="691" y="674"/>
                    </a:lnTo>
                    <a:lnTo>
                      <a:pt x="691" y="674"/>
                    </a:lnTo>
                    <a:lnTo>
                      <a:pt x="691" y="674"/>
                    </a:lnTo>
                    <a:lnTo>
                      <a:pt x="691" y="670"/>
                    </a:lnTo>
                    <a:lnTo>
                      <a:pt x="691" y="670"/>
                    </a:lnTo>
                    <a:lnTo>
                      <a:pt x="696" y="670"/>
                    </a:lnTo>
                    <a:lnTo>
                      <a:pt x="696" y="670"/>
                    </a:lnTo>
                    <a:lnTo>
                      <a:pt x="696" y="670"/>
                    </a:lnTo>
                    <a:lnTo>
                      <a:pt x="696" y="670"/>
                    </a:lnTo>
                    <a:lnTo>
                      <a:pt x="700" y="670"/>
                    </a:lnTo>
                    <a:lnTo>
                      <a:pt x="705" y="670"/>
                    </a:lnTo>
                    <a:lnTo>
                      <a:pt x="705" y="670"/>
                    </a:lnTo>
                    <a:lnTo>
                      <a:pt x="705" y="670"/>
                    </a:lnTo>
                    <a:lnTo>
                      <a:pt x="709" y="670"/>
                    </a:lnTo>
                    <a:lnTo>
                      <a:pt x="709" y="670"/>
                    </a:lnTo>
                    <a:lnTo>
                      <a:pt x="709" y="670"/>
                    </a:lnTo>
                    <a:lnTo>
                      <a:pt x="709" y="670"/>
                    </a:lnTo>
                    <a:lnTo>
                      <a:pt x="709" y="670"/>
                    </a:lnTo>
                    <a:lnTo>
                      <a:pt x="714" y="670"/>
                    </a:lnTo>
                    <a:lnTo>
                      <a:pt x="714" y="665"/>
                    </a:lnTo>
                    <a:lnTo>
                      <a:pt x="714" y="665"/>
                    </a:lnTo>
                    <a:lnTo>
                      <a:pt x="714" y="665"/>
                    </a:lnTo>
                    <a:lnTo>
                      <a:pt x="714" y="665"/>
                    </a:lnTo>
                    <a:lnTo>
                      <a:pt x="714" y="670"/>
                    </a:lnTo>
                    <a:lnTo>
                      <a:pt x="718" y="670"/>
                    </a:lnTo>
                    <a:lnTo>
                      <a:pt x="718" y="670"/>
                    </a:lnTo>
                    <a:moveTo>
                      <a:pt x="574" y="0"/>
                    </a:moveTo>
                    <a:lnTo>
                      <a:pt x="574" y="0"/>
                    </a:lnTo>
                    <a:lnTo>
                      <a:pt x="574" y="0"/>
                    </a:lnTo>
                    <a:lnTo>
                      <a:pt x="574" y="0"/>
                    </a:lnTo>
                    <a:lnTo>
                      <a:pt x="574" y="0"/>
                    </a:lnTo>
                    <a:lnTo>
                      <a:pt x="574" y="0"/>
                    </a:lnTo>
                    <a:lnTo>
                      <a:pt x="583" y="0"/>
                    </a:lnTo>
                    <a:lnTo>
                      <a:pt x="583" y="0"/>
                    </a:lnTo>
                    <a:lnTo>
                      <a:pt x="583" y="0"/>
                    </a:lnTo>
                    <a:lnTo>
                      <a:pt x="587" y="0"/>
                    </a:lnTo>
                    <a:lnTo>
                      <a:pt x="587" y="5"/>
                    </a:lnTo>
                    <a:lnTo>
                      <a:pt x="592" y="5"/>
                    </a:lnTo>
                    <a:lnTo>
                      <a:pt x="592" y="5"/>
                    </a:lnTo>
                    <a:lnTo>
                      <a:pt x="596" y="5"/>
                    </a:lnTo>
                    <a:lnTo>
                      <a:pt x="596" y="5"/>
                    </a:lnTo>
                    <a:lnTo>
                      <a:pt x="596" y="5"/>
                    </a:lnTo>
                    <a:lnTo>
                      <a:pt x="596" y="5"/>
                    </a:lnTo>
                    <a:lnTo>
                      <a:pt x="596" y="5"/>
                    </a:lnTo>
                    <a:lnTo>
                      <a:pt x="601" y="5"/>
                    </a:lnTo>
                    <a:lnTo>
                      <a:pt x="605" y="5"/>
                    </a:lnTo>
                    <a:lnTo>
                      <a:pt x="605" y="5"/>
                    </a:lnTo>
                    <a:lnTo>
                      <a:pt x="605" y="5"/>
                    </a:lnTo>
                    <a:lnTo>
                      <a:pt x="610" y="5"/>
                    </a:lnTo>
                    <a:lnTo>
                      <a:pt x="610" y="9"/>
                    </a:lnTo>
                    <a:lnTo>
                      <a:pt x="610" y="9"/>
                    </a:lnTo>
                    <a:lnTo>
                      <a:pt x="610" y="9"/>
                    </a:lnTo>
                    <a:lnTo>
                      <a:pt x="610" y="9"/>
                    </a:lnTo>
                    <a:lnTo>
                      <a:pt x="614" y="9"/>
                    </a:lnTo>
                    <a:lnTo>
                      <a:pt x="614" y="9"/>
                    </a:lnTo>
                    <a:lnTo>
                      <a:pt x="614" y="9"/>
                    </a:lnTo>
                    <a:lnTo>
                      <a:pt x="619" y="9"/>
                    </a:lnTo>
                    <a:lnTo>
                      <a:pt x="619" y="14"/>
                    </a:lnTo>
                    <a:lnTo>
                      <a:pt x="619" y="14"/>
                    </a:lnTo>
                    <a:lnTo>
                      <a:pt x="619" y="14"/>
                    </a:lnTo>
                    <a:lnTo>
                      <a:pt x="619" y="14"/>
                    </a:lnTo>
                    <a:lnTo>
                      <a:pt x="619" y="14"/>
                    </a:lnTo>
                    <a:lnTo>
                      <a:pt x="619" y="14"/>
                    </a:lnTo>
                    <a:lnTo>
                      <a:pt x="619" y="14"/>
                    </a:lnTo>
                    <a:lnTo>
                      <a:pt x="623" y="14"/>
                    </a:lnTo>
                    <a:lnTo>
                      <a:pt x="623" y="14"/>
                    </a:lnTo>
                    <a:lnTo>
                      <a:pt x="623" y="19"/>
                    </a:lnTo>
                    <a:lnTo>
                      <a:pt x="623" y="19"/>
                    </a:lnTo>
                    <a:lnTo>
                      <a:pt x="628" y="19"/>
                    </a:lnTo>
                    <a:lnTo>
                      <a:pt x="628" y="19"/>
                    </a:lnTo>
                    <a:lnTo>
                      <a:pt x="628" y="19"/>
                    </a:lnTo>
                    <a:lnTo>
                      <a:pt x="628" y="19"/>
                    </a:lnTo>
                    <a:lnTo>
                      <a:pt x="628" y="19"/>
                    </a:lnTo>
                    <a:lnTo>
                      <a:pt x="633" y="23"/>
                    </a:lnTo>
                    <a:lnTo>
                      <a:pt x="633" y="23"/>
                    </a:lnTo>
                    <a:lnTo>
                      <a:pt x="633" y="23"/>
                    </a:lnTo>
                    <a:lnTo>
                      <a:pt x="637" y="23"/>
                    </a:lnTo>
                    <a:lnTo>
                      <a:pt x="637" y="28"/>
                    </a:lnTo>
                    <a:lnTo>
                      <a:pt x="642" y="28"/>
                    </a:lnTo>
                    <a:lnTo>
                      <a:pt x="642" y="32"/>
                    </a:lnTo>
                    <a:lnTo>
                      <a:pt x="646" y="32"/>
                    </a:lnTo>
                    <a:lnTo>
                      <a:pt x="646" y="32"/>
                    </a:lnTo>
                    <a:lnTo>
                      <a:pt x="646" y="32"/>
                    </a:lnTo>
                    <a:lnTo>
                      <a:pt x="646" y="32"/>
                    </a:lnTo>
                    <a:lnTo>
                      <a:pt x="651" y="37"/>
                    </a:lnTo>
                    <a:lnTo>
                      <a:pt x="651" y="37"/>
                    </a:lnTo>
                    <a:lnTo>
                      <a:pt x="651" y="37"/>
                    </a:lnTo>
                    <a:lnTo>
                      <a:pt x="651" y="37"/>
                    </a:lnTo>
                    <a:lnTo>
                      <a:pt x="651" y="37"/>
                    </a:lnTo>
                    <a:lnTo>
                      <a:pt x="655" y="41"/>
                    </a:lnTo>
                    <a:lnTo>
                      <a:pt x="655" y="41"/>
                    </a:lnTo>
                    <a:lnTo>
                      <a:pt x="655" y="41"/>
                    </a:lnTo>
                    <a:lnTo>
                      <a:pt x="660" y="46"/>
                    </a:lnTo>
                    <a:lnTo>
                      <a:pt x="664" y="46"/>
                    </a:lnTo>
                    <a:lnTo>
                      <a:pt x="669" y="50"/>
                    </a:lnTo>
                    <a:lnTo>
                      <a:pt x="669" y="50"/>
                    </a:lnTo>
                    <a:lnTo>
                      <a:pt x="669" y="50"/>
                    </a:lnTo>
                    <a:lnTo>
                      <a:pt x="669" y="55"/>
                    </a:lnTo>
                    <a:lnTo>
                      <a:pt x="669" y="55"/>
                    </a:lnTo>
                    <a:lnTo>
                      <a:pt x="673" y="55"/>
                    </a:lnTo>
                    <a:lnTo>
                      <a:pt x="673" y="55"/>
                    </a:lnTo>
                    <a:lnTo>
                      <a:pt x="673" y="55"/>
                    </a:lnTo>
                    <a:lnTo>
                      <a:pt x="673" y="55"/>
                    </a:lnTo>
                    <a:lnTo>
                      <a:pt x="678" y="59"/>
                    </a:lnTo>
                    <a:lnTo>
                      <a:pt x="678" y="59"/>
                    </a:lnTo>
                    <a:lnTo>
                      <a:pt x="682" y="64"/>
                    </a:lnTo>
                    <a:lnTo>
                      <a:pt x="682" y="64"/>
                    </a:lnTo>
                    <a:lnTo>
                      <a:pt x="682" y="64"/>
                    </a:lnTo>
                    <a:lnTo>
                      <a:pt x="687" y="68"/>
                    </a:lnTo>
                    <a:lnTo>
                      <a:pt x="687" y="68"/>
                    </a:lnTo>
                    <a:lnTo>
                      <a:pt x="687" y="68"/>
                    </a:lnTo>
                    <a:lnTo>
                      <a:pt x="691" y="68"/>
                    </a:lnTo>
                    <a:lnTo>
                      <a:pt x="696" y="68"/>
                    </a:lnTo>
                    <a:lnTo>
                      <a:pt x="696" y="68"/>
                    </a:lnTo>
                    <a:lnTo>
                      <a:pt x="700" y="68"/>
                    </a:lnTo>
                    <a:lnTo>
                      <a:pt x="705" y="68"/>
                    </a:lnTo>
                    <a:lnTo>
                      <a:pt x="705" y="68"/>
                    </a:lnTo>
                    <a:lnTo>
                      <a:pt x="705" y="68"/>
                    </a:lnTo>
                    <a:lnTo>
                      <a:pt x="705" y="68"/>
                    </a:lnTo>
                    <a:lnTo>
                      <a:pt x="705" y="73"/>
                    </a:lnTo>
                    <a:lnTo>
                      <a:pt x="709" y="73"/>
                    </a:lnTo>
                    <a:lnTo>
                      <a:pt x="709" y="73"/>
                    </a:lnTo>
                    <a:lnTo>
                      <a:pt x="709" y="73"/>
                    </a:lnTo>
                    <a:lnTo>
                      <a:pt x="714" y="73"/>
                    </a:lnTo>
                    <a:lnTo>
                      <a:pt x="714" y="73"/>
                    </a:lnTo>
                    <a:lnTo>
                      <a:pt x="714" y="73"/>
                    </a:lnTo>
                    <a:lnTo>
                      <a:pt x="714" y="73"/>
                    </a:lnTo>
                    <a:lnTo>
                      <a:pt x="714" y="73"/>
                    </a:lnTo>
                    <a:lnTo>
                      <a:pt x="714" y="73"/>
                    </a:lnTo>
                    <a:lnTo>
                      <a:pt x="718" y="73"/>
                    </a:lnTo>
                    <a:lnTo>
                      <a:pt x="718" y="73"/>
                    </a:lnTo>
                    <a:lnTo>
                      <a:pt x="718" y="73"/>
                    </a:lnTo>
                    <a:lnTo>
                      <a:pt x="718" y="73"/>
                    </a:lnTo>
                    <a:lnTo>
                      <a:pt x="723" y="73"/>
                    </a:lnTo>
                    <a:lnTo>
                      <a:pt x="723" y="73"/>
                    </a:lnTo>
                    <a:lnTo>
                      <a:pt x="732" y="77"/>
                    </a:lnTo>
                    <a:lnTo>
                      <a:pt x="732" y="82"/>
                    </a:lnTo>
                    <a:lnTo>
                      <a:pt x="736" y="82"/>
                    </a:lnTo>
                    <a:lnTo>
                      <a:pt x="741" y="82"/>
                    </a:lnTo>
                    <a:lnTo>
                      <a:pt x="741" y="82"/>
                    </a:lnTo>
                    <a:lnTo>
                      <a:pt x="741" y="82"/>
                    </a:lnTo>
                    <a:lnTo>
                      <a:pt x="745" y="86"/>
                    </a:lnTo>
                    <a:lnTo>
                      <a:pt x="745" y="86"/>
                    </a:lnTo>
                    <a:lnTo>
                      <a:pt x="745" y="86"/>
                    </a:lnTo>
                    <a:lnTo>
                      <a:pt x="750" y="86"/>
                    </a:lnTo>
                    <a:lnTo>
                      <a:pt x="750" y="91"/>
                    </a:lnTo>
                    <a:lnTo>
                      <a:pt x="750" y="91"/>
                    </a:lnTo>
                    <a:lnTo>
                      <a:pt x="750" y="91"/>
                    </a:lnTo>
                    <a:lnTo>
                      <a:pt x="754" y="95"/>
                    </a:lnTo>
                    <a:lnTo>
                      <a:pt x="754" y="95"/>
                    </a:lnTo>
                    <a:lnTo>
                      <a:pt x="759" y="95"/>
                    </a:lnTo>
                    <a:lnTo>
                      <a:pt x="759" y="100"/>
                    </a:lnTo>
                    <a:lnTo>
                      <a:pt x="764" y="100"/>
                    </a:lnTo>
                    <a:lnTo>
                      <a:pt x="764" y="100"/>
                    </a:lnTo>
                    <a:lnTo>
                      <a:pt x="764" y="100"/>
                    </a:lnTo>
                    <a:lnTo>
                      <a:pt x="764" y="100"/>
                    </a:lnTo>
                    <a:lnTo>
                      <a:pt x="768" y="100"/>
                    </a:lnTo>
                    <a:lnTo>
                      <a:pt x="768" y="100"/>
                    </a:lnTo>
                    <a:lnTo>
                      <a:pt x="773" y="100"/>
                    </a:lnTo>
                    <a:lnTo>
                      <a:pt x="773" y="100"/>
                    </a:lnTo>
                    <a:lnTo>
                      <a:pt x="777" y="100"/>
                    </a:lnTo>
                    <a:lnTo>
                      <a:pt x="782" y="100"/>
                    </a:lnTo>
                    <a:lnTo>
                      <a:pt x="782" y="100"/>
                    </a:lnTo>
                    <a:lnTo>
                      <a:pt x="782" y="100"/>
                    </a:lnTo>
                    <a:lnTo>
                      <a:pt x="782" y="95"/>
                    </a:lnTo>
                    <a:lnTo>
                      <a:pt x="782" y="95"/>
                    </a:lnTo>
                    <a:lnTo>
                      <a:pt x="782" y="95"/>
                    </a:lnTo>
                    <a:lnTo>
                      <a:pt x="786" y="95"/>
                    </a:lnTo>
                    <a:lnTo>
                      <a:pt x="786" y="91"/>
                    </a:lnTo>
                    <a:lnTo>
                      <a:pt x="786" y="91"/>
                    </a:lnTo>
                    <a:lnTo>
                      <a:pt x="791" y="91"/>
                    </a:lnTo>
                    <a:lnTo>
                      <a:pt x="791" y="91"/>
                    </a:lnTo>
                    <a:lnTo>
                      <a:pt x="791" y="91"/>
                    </a:lnTo>
                    <a:lnTo>
                      <a:pt x="791" y="86"/>
                    </a:lnTo>
                    <a:lnTo>
                      <a:pt x="795" y="86"/>
                    </a:lnTo>
                    <a:lnTo>
                      <a:pt x="795" y="86"/>
                    </a:lnTo>
                    <a:lnTo>
                      <a:pt x="800" y="86"/>
                    </a:lnTo>
                    <a:lnTo>
                      <a:pt x="800" y="86"/>
                    </a:lnTo>
                    <a:lnTo>
                      <a:pt x="800" y="86"/>
                    </a:lnTo>
                    <a:lnTo>
                      <a:pt x="804" y="86"/>
                    </a:lnTo>
                    <a:lnTo>
                      <a:pt x="804" y="86"/>
                    </a:lnTo>
                    <a:lnTo>
                      <a:pt x="804" y="86"/>
                    </a:lnTo>
                    <a:lnTo>
                      <a:pt x="804" y="86"/>
                    </a:lnTo>
                    <a:lnTo>
                      <a:pt x="809" y="91"/>
                    </a:lnTo>
                    <a:lnTo>
                      <a:pt x="809" y="91"/>
                    </a:lnTo>
                    <a:lnTo>
                      <a:pt x="809" y="91"/>
                    </a:lnTo>
                    <a:lnTo>
                      <a:pt x="809" y="91"/>
                    </a:lnTo>
                    <a:lnTo>
                      <a:pt x="809" y="95"/>
                    </a:lnTo>
                    <a:lnTo>
                      <a:pt x="813" y="95"/>
                    </a:lnTo>
                    <a:lnTo>
                      <a:pt x="813" y="95"/>
                    </a:lnTo>
                    <a:lnTo>
                      <a:pt x="813" y="95"/>
                    </a:lnTo>
                    <a:lnTo>
                      <a:pt x="813" y="100"/>
                    </a:lnTo>
                    <a:lnTo>
                      <a:pt x="813" y="100"/>
                    </a:lnTo>
                    <a:lnTo>
                      <a:pt x="813" y="100"/>
                    </a:lnTo>
                    <a:lnTo>
                      <a:pt x="813" y="100"/>
                    </a:lnTo>
                    <a:lnTo>
                      <a:pt x="813" y="104"/>
                    </a:lnTo>
                    <a:lnTo>
                      <a:pt x="813" y="104"/>
                    </a:lnTo>
                    <a:lnTo>
                      <a:pt x="813" y="104"/>
                    </a:lnTo>
                    <a:lnTo>
                      <a:pt x="813" y="104"/>
                    </a:lnTo>
                    <a:lnTo>
                      <a:pt x="813" y="104"/>
                    </a:lnTo>
                    <a:lnTo>
                      <a:pt x="813" y="104"/>
                    </a:lnTo>
                    <a:lnTo>
                      <a:pt x="813" y="104"/>
                    </a:lnTo>
                    <a:lnTo>
                      <a:pt x="813" y="109"/>
                    </a:lnTo>
                    <a:lnTo>
                      <a:pt x="818" y="109"/>
                    </a:lnTo>
                    <a:lnTo>
                      <a:pt x="818" y="109"/>
                    </a:lnTo>
                    <a:lnTo>
                      <a:pt x="818" y="113"/>
                    </a:lnTo>
                    <a:lnTo>
                      <a:pt x="818" y="113"/>
                    </a:lnTo>
                    <a:lnTo>
                      <a:pt x="818" y="113"/>
                    </a:lnTo>
                    <a:lnTo>
                      <a:pt x="818" y="113"/>
                    </a:lnTo>
                    <a:lnTo>
                      <a:pt x="818" y="118"/>
                    </a:lnTo>
                    <a:lnTo>
                      <a:pt x="822" y="118"/>
                    </a:lnTo>
                    <a:lnTo>
                      <a:pt x="822" y="123"/>
                    </a:lnTo>
                    <a:lnTo>
                      <a:pt x="822" y="123"/>
                    </a:lnTo>
                    <a:lnTo>
                      <a:pt x="822" y="123"/>
                    </a:lnTo>
                    <a:lnTo>
                      <a:pt x="822" y="123"/>
                    </a:lnTo>
                    <a:lnTo>
                      <a:pt x="822" y="127"/>
                    </a:lnTo>
                    <a:lnTo>
                      <a:pt x="827" y="127"/>
                    </a:lnTo>
                    <a:lnTo>
                      <a:pt x="822" y="127"/>
                    </a:lnTo>
                    <a:lnTo>
                      <a:pt x="822" y="127"/>
                    </a:lnTo>
                    <a:lnTo>
                      <a:pt x="822" y="127"/>
                    </a:lnTo>
                    <a:lnTo>
                      <a:pt x="827" y="132"/>
                    </a:lnTo>
                    <a:lnTo>
                      <a:pt x="827" y="132"/>
                    </a:lnTo>
                    <a:lnTo>
                      <a:pt x="827" y="132"/>
                    </a:lnTo>
                    <a:lnTo>
                      <a:pt x="827" y="132"/>
                    </a:lnTo>
                    <a:lnTo>
                      <a:pt x="827" y="132"/>
                    </a:lnTo>
                    <a:lnTo>
                      <a:pt x="827" y="132"/>
                    </a:lnTo>
                    <a:lnTo>
                      <a:pt x="827" y="136"/>
                    </a:lnTo>
                    <a:lnTo>
                      <a:pt x="827" y="136"/>
                    </a:lnTo>
                    <a:lnTo>
                      <a:pt x="827" y="136"/>
                    </a:lnTo>
                    <a:lnTo>
                      <a:pt x="827" y="136"/>
                    </a:lnTo>
                    <a:lnTo>
                      <a:pt x="827" y="141"/>
                    </a:lnTo>
                    <a:lnTo>
                      <a:pt x="827" y="141"/>
                    </a:lnTo>
                    <a:lnTo>
                      <a:pt x="827" y="141"/>
                    </a:lnTo>
                    <a:lnTo>
                      <a:pt x="827" y="141"/>
                    </a:lnTo>
                    <a:lnTo>
                      <a:pt x="827" y="141"/>
                    </a:lnTo>
                    <a:lnTo>
                      <a:pt x="827" y="145"/>
                    </a:lnTo>
                    <a:lnTo>
                      <a:pt x="827" y="145"/>
                    </a:lnTo>
                    <a:lnTo>
                      <a:pt x="831" y="150"/>
                    </a:lnTo>
                    <a:lnTo>
                      <a:pt x="831" y="150"/>
                    </a:lnTo>
                    <a:lnTo>
                      <a:pt x="831" y="150"/>
                    </a:lnTo>
                    <a:lnTo>
                      <a:pt x="827" y="150"/>
                    </a:lnTo>
                    <a:lnTo>
                      <a:pt x="827" y="150"/>
                    </a:lnTo>
                    <a:lnTo>
                      <a:pt x="827" y="150"/>
                    </a:lnTo>
                    <a:lnTo>
                      <a:pt x="827" y="150"/>
                    </a:lnTo>
                    <a:lnTo>
                      <a:pt x="822" y="150"/>
                    </a:lnTo>
                    <a:lnTo>
                      <a:pt x="818" y="150"/>
                    </a:lnTo>
                    <a:lnTo>
                      <a:pt x="818" y="150"/>
                    </a:lnTo>
                    <a:lnTo>
                      <a:pt x="813" y="150"/>
                    </a:lnTo>
                    <a:lnTo>
                      <a:pt x="813" y="150"/>
                    </a:lnTo>
                    <a:lnTo>
                      <a:pt x="813" y="150"/>
                    </a:lnTo>
                    <a:lnTo>
                      <a:pt x="809" y="145"/>
                    </a:lnTo>
                    <a:lnTo>
                      <a:pt x="809" y="145"/>
                    </a:lnTo>
                    <a:lnTo>
                      <a:pt x="809" y="150"/>
                    </a:lnTo>
                    <a:lnTo>
                      <a:pt x="809" y="150"/>
                    </a:lnTo>
                    <a:lnTo>
                      <a:pt x="809" y="150"/>
                    </a:lnTo>
                    <a:lnTo>
                      <a:pt x="809" y="150"/>
                    </a:lnTo>
                    <a:lnTo>
                      <a:pt x="809" y="154"/>
                    </a:lnTo>
                    <a:lnTo>
                      <a:pt x="809" y="154"/>
                    </a:lnTo>
                    <a:lnTo>
                      <a:pt x="809" y="154"/>
                    </a:lnTo>
                    <a:lnTo>
                      <a:pt x="809" y="154"/>
                    </a:lnTo>
                    <a:lnTo>
                      <a:pt x="804" y="154"/>
                    </a:lnTo>
                    <a:lnTo>
                      <a:pt x="804" y="154"/>
                    </a:lnTo>
                    <a:lnTo>
                      <a:pt x="804" y="159"/>
                    </a:lnTo>
                    <a:lnTo>
                      <a:pt x="804" y="159"/>
                    </a:lnTo>
                    <a:lnTo>
                      <a:pt x="804" y="159"/>
                    </a:lnTo>
                    <a:lnTo>
                      <a:pt x="809" y="159"/>
                    </a:lnTo>
                    <a:lnTo>
                      <a:pt x="809" y="163"/>
                    </a:lnTo>
                    <a:lnTo>
                      <a:pt x="813" y="163"/>
                    </a:lnTo>
                    <a:lnTo>
                      <a:pt x="818" y="172"/>
                    </a:lnTo>
                    <a:lnTo>
                      <a:pt x="818" y="172"/>
                    </a:lnTo>
                    <a:lnTo>
                      <a:pt x="822" y="177"/>
                    </a:lnTo>
                    <a:lnTo>
                      <a:pt x="822" y="181"/>
                    </a:lnTo>
                    <a:lnTo>
                      <a:pt x="827" y="181"/>
                    </a:lnTo>
                    <a:lnTo>
                      <a:pt x="827" y="181"/>
                    </a:lnTo>
                    <a:lnTo>
                      <a:pt x="827" y="181"/>
                    </a:lnTo>
                    <a:lnTo>
                      <a:pt x="827" y="181"/>
                    </a:lnTo>
                    <a:lnTo>
                      <a:pt x="827" y="186"/>
                    </a:lnTo>
                    <a:lnTo>
                      <a:pt x="827" y="186"/>
                    </a:lnTo>
                    <a:lnTo>
                      <a:pt x="831" y="186"/>
                    </a:lnTo>
                    <a:lnTo>
                      <a:pt x="831" y="186"/>
                    </a:lnTo>
                    <a:lnTo>
                      <a:pt x="831" y="190"/>
                    </a:lnTo>
                    <a:lnTo>
                      <a:pt x="831" y="190"/>
                    </a:lnTo>
                    <a:lnTo>
                      <a:pt x="831" y="190"/>
                    </a:lnTo>
                    <a:lnTo>
                      <a:pt x="831" y="190"/>
                    </a:lnTo>
                    <a:lnTo>
                      <a:pt x="831" y="195"/>
                    </a:lnTo>
                    <a:lnTo>
                      <a:pt x="831" y="195"/>
                    </a:lnTo>
                    <a:lnTo>
                      <a:pt x="831" y="195"/>
                    </a:lnTo>
                    <a:lnTo>
                      <a:pt x="831" y="195"/>
                    </a:lnTo>
                    <a:lnTo>
                      <a:pt x="831" y="195"/>
                    </a:lnTo>
                    <a:lnTo>
                      <a:pt x="831" y="195"/>
                    </a:lnTo>
                    <a:lnTo>
                      <a:pt x="827" y="195"/>
                    </a:lnTo>
                    <a:lnTo>
                      <a:pt x="827" y="199"/>
                    </a:lnTo>
                    <a:lnTo>
                      <a:pt x="827" y="199"/>
                    </a:lnTo>
                    <a:lnTo>
                      <a:pt x="827" y="199"/>
                    </a:lnTo>
                    <a:lnTo>
                      <a:pt x="827" y="199"/>
                    </a:lnTo>
                    <a:lnTo>
                      <a:pt x="827" y="199"/>
                    </a:lnTo>
                    <a:lnTo>
                      <a:pt x="827" y="199"/>
                    </a:lnTo>
                    <a:lnTo>
                      <a:pt x="827" y="199"/>
                    </a:lnTo>
                    <a:lnTo>
                      <a:pt x="831" y="199"/>
                    </a:lnTo>
                    <a:lnTo>
                      <a:pt x="831" y="204"/>
                    </a:lnTo>
                    <a:lnTo>
                      <a:pt x="831" y="204"/>
                    </a:lnTo>
                    <a:lnTo>
                      <a:pt x="827" y="204"/>
                    </a:lnTo>
                    <a:lnTo>
                      <a:pt x="827" y="204"/>
                    </a:lnTo>
                    <a:lnTo>
                      <a:pt x="827" y="199"/>
                    </a:lnTo>
                    <a:lnTo>
                      <a:pt x="822" y="199"/>
                    </a:lnTo>
                    <a:lnTo>
                      <a:pt x="822" y="199"/>
                    </a:lnTo>
                    <a:lnTo>
                      <a:pt x="822" y="195"/>
                    </a:lnTo>
                    <a:lnTo>
                      <a:pt x="822" y="195"/>
                    </a:lnTo>
                    <a:lnTo>
                      <a:pt x="818" y="195"/>
                    </a:lnTo>
                    <a:lnTo>
                      <a:pt x="818" y="195"/>
                    </a:lnTo>
                    <a:lnTo>
                      <a:pt x="818" y="195"/>
                    </a:lnTo>
                    <a:lnTo>
                      <a:pt x="818" y="195"/>
                    </a:lnTo>
                    <a:lnTo>
                      <a:pt x="818" y="195"/>
                    </a:lnTo>
                    <a:lnTo>
                      <a:pt x="813" y="195"/>
                    </a:lnTo>
                    <a:lnTo>
                      <a:pt x="813" y="195"/>
                    </a:lnTo>
                    <a:lnTo>
                      <a:pt x="813" y="195"/>
                    </a:lnTo>
                    <a:lnTo>
                      <a:pt x="813" y="195"/>
                    </a:lnTo>
                    <a:lnTo>
                      <a:pt x="818" y="199"/>
                    </a:lnTo>
                    <a:lnTo>
                      <a:pt x="818" y="199"/>
                    </a:lnTo>
                    <a:lnTo>
                      <a:pt x="818" y="204"/>
                    </a:lnTo>
                    <a:lnTo>
                      <a:pt x="818" y="204"/>
                    </a:lnTo>
                    <a:lnTo>
                      <a:pt x="818" y="204"/>
                    </a:lnTo>
                    <a:lnTo>
                      <a:pt x="818" y="204"/>
                    </a:lnTo>
                    <a:lnTo>
                      <a:pt x="818" y="204"/>
                    </a:lnTo>
                    <a:lnTo>
                      <a:pt x="818" y="208"/>
                    </a:lnTo>
                    <a:lnTo>
                      <a:pt x="818" y="208"/>
                    </a:lnTo>
                    <a:lnTo>
                      <a:pt x="818" y="208"/>
                    </a:lnTo>
                    <a:lnTo>
                      <a:pt x="813" y="204"/>
                    </a:lnTo>
                    <a:lnTo>
                      <a:pt x="813" y="204"/>
                    </a:lnTo>
                    <a:lnTo>
                      <a:pt x="813" y="208"/>
                    </a:lnTo>
                    <a:lnTo>
                      <a:pt x="813" y="208"/>
                    </a:lnTo>
                    <a:lnTo>
                      <a:pt x="813" y="208"/>
                    </a:lnTo>
                    <a:lnTo>
                      <a:pt x="813" y="208"/>
                    </a:lnTo>
                    <a:lnTo>
                      <a:pt x="813" y="208"/>
                    </a:lnTo>
                    <a:lnTo>
                      <a:pt x="813" y="213"/>
                    </a:lnTo>
                    <a:lnTo>
                      <a:pt x="813" y="213"/>
                    </a:lnTo>
                    <a:lnTo>
                      <a:pt x="813" y="213"/>
                    </a:lnTo>
                    <a:lnTo>
                      <a:pt x="813" y="213"/>
                    </a:lnTo>
                    <a:lnTo>
                      <a:pt x="813" y="213"/>
                    </a:lnTo>
                    <a:lnTo>
                      <a:pt x="809" y="213"/>
                    </a:lnTo>
                    <a:lnTo>
                      <a:pt x="809" y="213"/>
                    </a:lnTo>
                    <a:lnTo>
                      <a:pt x="804" y="217"/>
                    </a:lnTo>
                    <a:lnTo>
                      <a:pt x="804" y="217"/>
                    </a:lnTo>
                    <a:lnTo>
                      <a:pt x="804" y="217"/>
                    </a:lnTo>
                    <a:lnTo>
                      <a:pt x="800" y="217"/>
                    </a:lnTo>
                    <a:lnTo>
                      <a:pt x="800" y="217"/>
                    </a:lnTo>
                    <a:lnTo>
                      <a:pt x="800" y="217"/>
                    </a:lnTo>
                    <a:lnTo>
                      <a:pt x="804" y="217"/>
                    </a:lnTo>
                    <a:lnTo>
                      <a:pt x="804" y="217"/>
                    </a:lnTo>
                    <a:lnTo>
                      <a:pt x="804" y="222"/>
                    </a:lnTo>
                    <a:lnTo>
                      <a:pt x="804" y="222"/>
                    </a:lnTo>
                    <a:lnTo>
                      <a:pt x="809" y="222"/>
                    </a:lnTo>
                    <a:lnTo>
                      <a:pt x="809" y="222"/>
                    </a:lnTo>
                    <a:lnTo>
                      <a:pt x="809" y="227"/>
                    </a:lnTo>
                    <a:lnTo>
                      <a:pt x="809" y="227"/>
                    </a:lnTo>
                    <a:lnTo>
                      <a:pt x="809" y="227"/>
                    </a:lnTo>
                    <a:lnTo>
                      <a:pt x="809" y="227"/>
                    </a:lnTo>
                    <a:lnTo>
                      <a:pt x="809" y="227"/>
                    </a:lnTo>
                    <a:lnTo>
                      <a:pt x="809" y="227"/>
                    </a:lnTo>
                    <a:lnTo>
                      <a:pt x="809" y="227"/>
                    </a:lnTo>
                    <a:lnTo>
                      <a:pt x="804" y="227"/>
                    </a:lnTo>
                    <a:lnTo>
                      <a:pt x="804" y="227"/>
                    </a:lnTo>
                    <a:lnTo>
                      <a:pt x="800" y="227"/>
                    </a:lnTo>
                    <a:lnTo>
                      <a:pt x="800" y="227"/>
                    </a:lnTo>
                    <a:lnTo>
                      <a:pt x="800" y="227"/>
                    </a:lnTo>
                    <a:lnTo>
                      <a:pt x="795" y="227"/>
                    </a:lnTo>
                    <a:lnTo>
                      <a:pt x="795" y="227"/>
                    </a:lnTo>
                    <a:lnTo>
                      <a:pt x="795" y="227"/>
                    </a:lnTo>
                    <a:lnTo>
                      <a:pt x="791" y="227"/>
                    </a:lnTo>
                    <a:lnTo>
                      <a:pt x="791" y="227"/>
                    </a:lnTo>
                    <a:lnTo>
                      <a:pt x="791" y="222"/>
                    </a:lnTo>
                    <a:lnTo>
                      <a:pt x="791" y="222"/>
                    </a:lnTo>
                    <a:lnTo>
                      <a:pt x="786" y="222"/>
                    </a:lnTo>
                    <a:lnTo>
                      <a:pt x="786" y="222"/>
                    </a:lnTo>
                    <a:lnTo>
                      <a:pt x="786" y="222"/>
                    </a:lnTo>
                    <a:lnTo>
                      <a:pt x="786" y="222"/>
                    </a:lnTo>
                    <a:lnTo>
                      <a:pt x="786" y="222"/>
                    </a:lnTo>
                    <a:lnTo>
                      <a:pt x="786" y="222"/>
                    </a:lnTo>
                    <a:lnTo>
                      <a:pt x="786" y="222"/>
                    </a:lnTo>
                    <a:lnTo>
                      <a:pt x="786" y="227"/>
                    </a:lnTo>
                    <a:lnTo>
                      <a:pt x="786" y="227"/>
                    </a:lnTo>
                    <a:lnTo>
                      <a:pt x="786" y="227"/>
                    </a:lnTo>
                    <a:lnTo>
                      <a:pt x="786" y="231"/>
                    </a:lnTo>
                    <a:lnTo>
                      <a:pt x="786" y="231"/>
                    </a:lnTo>
                    <a:lnTo>
                      <a:pt x="786" y="231"/>
                    </a:lnTo>
                    <a:lnTo>
                      <a:pt x="786" y="231"/>
                    </a:lnTo>
                    <a:lnTo>
                      <a:pt x="786" y="236"/>
                    </a:lnTo>
                    <a:lnTo>
                      <a:pt x="786" y="236"/>
                    </a:lnTo>
                    <a:lnTo>
                      <a:pt x="786" y="236"/>
                    </a:lnTo>
                    <a:lnTo>
                      <a:pt x="786" y="236"/>
                    </a:lnTo>
                    <a:lnTo>
                      <a:pt x="786" y="240"/>
                    </a:lnTo>
                    <a:lnTo>
                      <a:pt x="786" y="240"/>
                    </a:lnTo>
                    <a:lnTo>
                      <a:pt x="782" y="240"/>
                    </a:lnTo>
                    <a:lnTo>
                      <a:pt x="782" y="240"/>
                    </a:lnTo>
                    <a:lnTo>
                      <a:pt x="782" y="240"/>
                    </a:lnTo>
                    <a:lnTo>
                      <a:pt x="782" y="240"/>
                    </a:lnTo>
                    <a:lnTo>
                      <a:pt x="782" y="245"/>
                    </a:lnTo>
                    <a:lnTo>
                      <a:pt x="782" y="245"/>
                    </a:lnTo>
                    <a:lnTo>
                      <a:pt x="782" y="245"/>
                    </a:lnTo>
                    <a:lnTo>
                      <a:pt x="782" y="245"/>
                    </a:lnTo>
                    <a:lnTo>
                      <a:pt x="777" y="245"/>
                    </a:lnTo>
                    <a:lnTo>
                      <a:pt x="777" y="245"/>
                    </a:lnTo>
                    <a:lnTo>
                      <a:pt x="777" y="249"/>
                    </a:lnTo>
                    <a:lnTo>
                      <a:pt x="777" y="249"/>
                    </a:lnTo>
                    <a:lnTo>
                      <a:pt x="773" y="249"/>
                    </a:lnTo>
                    <a:lnTo>
                      <a:pt x="773" y="249"/>
                    </a:lnTo>
                    <a:lnTo>
                      <a:pt x="773" y="249"/>
                    </a:lnTo>
                    <a:lnTo>
                      <a:pt x="773" y="249"/>
                    </a:lnTo>
                    <a:lnTo>
                      <a:pt x="773" y="249"/>
                    </a:lnTo>
                    <a:lnTo>
                      <a:pt x="773" y="254"/>
                    </a:lnTo>
                    <a:lnTo>
                      <a:pt x="773" y="254"/>
                    </a:lnTo>
                    <a:lnTo>
                      <a:pt x="773" y="258"/>
                    </a:lnTo>
                    <a:lnTo>
                      <a:pt x="768" y="258"/>
                    </a:lnTo>
                    <a:lnTo>
                      <a:pt x="773" y="258"/>
                    </a:lnTo>
                    <a:lnTo>
                      <a:pt x="773" y="258"/>
                    </a:lnTo>
                    <a:lnTo>
                      <a:pt x="768" y="263"/>
                    </a:lnTo>
                    <a:lnTo>
                      <a:pt x="768" y="263"/>
                    </a:lnTo>
                    <a:lnTo>
                      <a:pt x="764" y="263"/>
                    </a:lnTo>
                    <a:lnTo>
                      <a:pt x="764" y="263"/>
                    </a:lnTo>
                    <a:lnTo>
                      <a:pt x="764" y="263"/>
                    </a:lnTo>
                    <a:lnTo>
                      <a:pt x="764" y="263"/>
                    </a:lnTo>
                    <a:lnTo>
                      <a:pt x="759" y="267"/>
                    </a:lnTo>
                    <a:lnTo>
                      <a:pt x="759" y="267"/>
                    </a:lnTo>
                    <a:lnTo>
                      <a:pt x="759" y="267"/>
                    </a:lnTo>
                    <a:lnTo>
                      <a:pt x="759" y="267"/>
                    </a:lnTo>
                    <a:lnTo>
                      <a:pt x="754" y="267"/>
                    </a:lnTo>
                    <a:lnTo>
                      <a:pt x="754" y="267"/>
                    </a:lnTo>
                    <a:lnTo>
                      <a:pt x="754" y="267"/>
                    </a:lnTo>
                    <a:lnTo>
                      <a:pt x="745" y="276"/>
                    </a:lnTo>
                    <a:lnTo>
                      <a:pt x="745" y="276"/>
                    </a:lnTo>
                    <a:lnTo>
                      <a:pt x="745" y="281"/>
                    </a:lnTo>
                    <a:lnTo>
                      <a:pt x="745" y="281"/>
                    </a:lnTo>
                    <a:lnTo>
                      <a:pt x="745" y="281"/>
                    </a:lnTo>
                    <a:lnTo>
                      <a:pt x="745" y="281"/>
                    </a:lnTo>
                    <a:lnTo>
                      <a:pt x="745" y="281"/>
                    </a:lnTo>
                    <a:lnTo>
                      <a:pt x="745" y="281"/>
                    </a:lnTo>
                    <a:lnTo>
                      <a:pt x="741" y="281"/>
                    </a:lnTo>
                    <a:lnTo>
                      <a:pt x="741" y="281"/>
                    </a:lnTo>
                    <a:lnTo>
                      <a:pt x="741" y="285"/>
                    </a:lnTo>
                    <a:lnTo>
                      <a:pt x="741" y="285"/>
                    </a:lnTo>
                    <a:lnTo>
                      <a:pt x="741" y="285"/>
                    </a:lnTo>
                    <a:lnTo>
                      <a:pt x="741" y="285"/>
                    </a:lnTo>
                    <a:lnTo>
                      <a:pt x="736" y="285"/>
                    </a:lnTo>
                    <a:lnTo>
                      <a:pt x="736" y="285"/>
                    </a:lnTo>
                    <a:lnTo>
                      <a:pt x="736" y="290"/>
                    </a:lnTo>
                    <a:lnTo>
                      <a:pt x="736" y="290"/>
                    </a:lnTo>
                    <a:lnTo>
                      <a:pt x="736" y="285"/>
                    </a:lnTo>
                    <a:lnTo>
                      <a:pt x="732" y="285"/>
                    </a:lnTo>
                    <a:lnTo>
                      <a:pt x="736" y="285"/>
                    </a:lnTo>
                    <a:lnTo>
                      <a:pt x="736" y="285"/>
                    </a:lnTo>
                    <a:lnTo>
                      <a:pt x="741" y="281"/>
                    </a:lnTo>
                    <a:lnTo>
                      <a:pt x="736" y="276"/>
                    </a:lnTo>
                    <a:lnTo>
                      <a:pt x="736" y="276"/>
                    </a:lnTo>
                    <a:lnTo>
                      <a:pt x="741" y="276"/>
                    </a:lnTo>
                    <a:lnTo>
                      <a:pt x="741" y="276"/>
                    </a:lnTo>
                    <a:lnTo>
                      <a:pt x="741" y="276"/>
                    </a:lnTo>
                    <a:lnTo>
                      <a:pt x="736" y="276"/>
                    </a:lnTo>
                    <a:lnTo>
                      <a:pt x="732" y="276"/>
                    </a:lnTo>
                    <a:lnTo>
                      <a:pt x="732" y="276"/>
                    </a:lnTo>
                    <a:lnTo>
                      <a:pt x="732" y="272"/>
                    </a:lnTo>
                    <a:lnTo>
                      <a:pt x="732" y="272"/>
                    </a:lnTo>
                    <a:lnTo>
                      <a:pt x="727" y="272"/>
                    </a:lnTo>
                    <a:lnTo>
                      <a:pt x="732" y="272"/>
                    </a:lnTo>
                    <a:lnTo>
                      <a:pt x="732" y="272"/>
                    </a:lnTo>
                    <a:lnTo>
                      <a:pt x="732" y="272"/>
                    </a:lnTo>
                    <a:lnTo>
                      <a:pt x="732" y="267"/>
                    </a:lnTo>
                    <a:lnTo>
                      <a:pt x="732" y="267"/>
                    </a:lnTo>
                    <a:lnTo>
                      <a:pt x="732" y="267"/>
                    </a:lnTo>
                    <a:lnTo>
                      <a:pt x="732" y="263"/>
                    </a:lnTo>
                    <a:lnTo>
                      <a:pt x="732" y="263"/>
                    </a:lnTo>
                    <a:lnTo>
                      <a:pt x="732" y="258"/>
                    </a:lnTo>
                    <a:lnTo>
                      <a:pt x="732" y="254"/>
                    </a:lnTo>
                    <a:lnTo>
                      <a:pt x="732" y="254"/>
                    </a:lnTo>
                    <a:lnTo>
                      <a:pt x="732" y="254"/>
                    </a:lnTo>
                    <a:lnTo>
                      <a:pt x="732" y="254"/>
                    </a:lnTo>
                    <a:lnTo>
                      <a:pt x="732" y="249"/>
                    </a:lnTo>
                    <a:lnTo>
                      <a:pt x="727" y="249"/>
                    </a:lnTo>
                    <a:lnTo>
                      <a:pt x="723" y="245"/>
                    </a:lnTo>
                    <a:lnTo>
                      <a:pt x="723" y="245"/>
                    </a:lnTo>
                    <a:lnTo>
                      <a:pt x="723" y="245"/>
                    </a:lnTo>
                    <a:lnTo>
                      <a:pt x="723" y="245"/>
                    </a:lnTo>
                    <a:lnTo>
                      <a:pt x="723" y="245"/>
                    </a:lnTo>
                    <a:lnTo>
                      <a:pt x="718" y="245"/>
                    </a:lnTo>
                    <a:lnTo>
                      <a:pt x="718" y="245"/>
                    </a:lnTo>
                    <a:lnTo>
                      <a:pt x="714" y="245"/>
                    </a:lnTo>
                    <a:lnTo>
                      <a:pt x="714" y="245"/>
                    </a:lnTo>
                    <a:lnTo>
                      <a:pt x="714" y="249"/>
                    </a:lnTo>
                    <a:lnTo>
                      <a:pt x="709" y="249"/>
                    </a:lnTo>
                    <a:lnTo>
                      <a:pt x="709" y="249"/>
                    </a:lnTo>
                    <a:lnTo>
                      <a:pt x="709" y="254"/>
                    </a:lnTo>
                    <a:lnTo>
                      <a:pt x="709" y="258"/>
                    </a:lnTo>
                    <a:lnTo>
                      <a:pt x="709" y="258"/>
                    </a:lnTo>
                    <a:lnTo>
                      <a:pt x="705" y="263"/>
                    </a:lnTo>
                    <a:lnTo>
                      <a:pt x="700" y="267"/>
                    </a:lnTo>
                    <a:lnTo>
                      <a:pt x="700" y="272"/>
                    </a:lnTo>
                    <a:lnTo>
                      <a:pt x="700" y="272"/>
                    </a:lnTo>
                    <a:lnTo>
                      <a:pt x="700" y="272"/>
                    </a:lnTo>
                    <a:lnTo>
                      <a:pt x="700" y="276"/>
                    </a:lnTo>
                    <a:lnTo>
                      <a:pt x="700" y="281"/>
                    </a:lnTo>
                    <a:lnTo>
                      <a:pt x="700" y="281"/>
                    </a:lnTo>
                    <a:lnTo>
                      <a:pt x="700" y="281"/>
                    </a:lnTo>
                    <a:lnTo>
                      <a:pt x="696" y="281"/>
                    </a:lnTo>
                    <a:lnTo>
                      <a:pt x="696" y="281"/>
                    </a:lnTo>
                    <a:lnTo>
                      <a:pt x="696" y="281"/>
                    </a:lnTo>
                    <a:lnTo>
                      <a:pt x="691" y="285"/>
                    </a:lnTo>
                    <a:lnTo>
                      <a:pt x="691" y="285"/>
                    </a:lnTo>
                    <a:lnTo>
                      <a:pt x="687" y="281"/>
                    </a:lnTo>
                    <a:lnTo>
                      <a:pt x="682" y="281"/>
                    </a:lnTo>
                    <a:lnTo>
                      <a:pt x="682" y="281"/>
                    </a:lnTo>
                    <a:lnTo>
                      <a:pt x="682" y="285"/>
                    </a:lnTo>
                    <a:lnTo>
                      <a:pt x="682" y="290"/>
                    </a:lnTo>
                    <a:lnTo>
                      <a:pt x="682" y="294"/>
                    </a:lnTo>
                    <a:lnTo>
                      <a:pt x="682" y="294"/>
                    </a:lnTo>
                    <a:lnTo>
                      <a:pt x="687" y="299"/>
                    </a:lnTo>
                    <a:lnTo>
                      <a:pt x="691" y="299"/>
                    </a:lnTo>
                    <a:lnTo>
                      <a:pt x="696" y="303"/>
                    </a:lnTo>
                    <a:lnTo>
                      <a:pt x="705" y="303"/>
                    </a:lnTo>
                    <a:lnTo>
                      <a:pt x="705" y="303"/>
                    </a:lnTo>
                    <a:lnTo>
                      <a:pt x="709" y="303"/>
                    </a:lnTo>
                    <a:lnTo>
                      <a:pt x="709" y="303"/>
                    </a:lnTo>
                    <a:lnTo>
                      <a:pt x="714" y="308"/>
                    </a:lnTo>
                    <a:lnTo>
                      <a:pt x="714" y="308"/>
                    </a:lnTo>
                    <a:lnTo>
                      <a:pt x="714" y="308"/>
                    </a:lnTo>
                    <a:lnTo>
                      <a:pt x="714" y="308"/>
                    </a:lnTo>
                    <a:lnTo>
                      <a:pt x="718" y="312"/>
                    </a:lnTo>
                    <a:lnTo>
                      <a:pt x="714" y="312"/>
                    </a:lnTo>
                    <a:lnTo>
                      <a:pt x="714" y="312"/>
                    </a:lnTo>
                    <a:lnTo>
                      <a:pt x="718" y="317"/>
                    </a:lnTo>
                    <a:lnTo>
                      <a:pt x="718" y="317"/>
                    </a:lnTo>
                    <a:lnTo>
                      <a:pt x="718" y="317"/>
                    </a:lnTo>
                    <a:lnTo>
                      <a:pt x="723" y="321"/>
                    </a:lnTo>
                    <a:lnTo>
                      <a:pt x="727" y="321"/>
                    </a:lnTo>
                    <a:lnTo>
                      <a:pt x="727" y="321"/>
                    </a:lnTo>
                    <a:lnTo>
                      <a:pt x="732" y="321"/>
                    </a:lnTo>
                    <a:lnTo>
                      <a:pt x="732" y="317"/>
                    </a:lnTo>
                    <a:lnTo>
                      <a:pt x="732" y="317"/>
                    </a:lnTo>
                    <a:lnTo>
                      <a:pt x="732" y="317"/>
                    </a:lnTo>
                    <a:lnTo>
                      <a:pt x="736" y="312"/>
                    </a:lnTo>
                    <a:lnTo>
                      <a:pt x="736" y="312"/>
                    </a:lnTo>
                    <a:lnTo>
                      <a:pt x="736" y="312"/>
                    </a:lnTo>
                    <a:lnTo>
                      <a:pt x="736" y="308"/>
                    </a:lnTo>
                    <a:lnTo>
                      <a:pt x="736" y="308"/>
                    </a:lnTo>
                    <a:lnTo>
                      <a:pt x="736" y="308"/>
                    </a:lnTo>
                    <a:lnTo>
                      <a:pt x="741" y="308"/>
                    </a:lnTo>
                    <a:lnTo>
                      <a:pt x="745" y="308"/>
                    </a:lnTo>
                    <a:lnTo>
                      <a:pt x="750" y="312"/>
                    </a:lnTo>
                    <a:lnTo>
                      <a:pt x="754" y="312"/>
                    </a:lnTo>
                    <a:lnTo>
                      <a:pt x="754" y="312"/>
                    </a:lnTo>
                    <a:lnTo>
                      <a:pt x="759" y="312"/>
                    </a:lnTo>
                    <a:lnTo>
                      <a:pt x="759" y="312"/>
                    </a:lnTo>
                    <a:lnTo>
                      <a:pt x="764" y="312"/>
                    </a:lnTo>
                    <a:lnTo>
                      <a:pt x="764" y="312"/>
                    </a:lnTo>
                    <a:lnTo>
                      <a:pt x="764" y="312"/>
                    </a:lnTo>
                    <a:lnTo>
                      <a:pt x="764" y="312"/>
                    </a:lnTo>
                    <a:lnTo>
                      <a:pt x="768" y="312"/>
                    </a:lnTo>
                    <a:lnTo>
                      <a:pt x="768" y="312"/>
                    </a:lnTo>
                    <a:lnTo>
                      <a:pt x="773" y="312"/>
                    </a:lnTo>
                    <a:lnTo>
                      <a:pt x="773" y="312"/>
                    </a:lnTo>
                    <a:lnTo>
                      <a:pt x="773" y="312"/>
                    </a:lnTo>
                    <a:lnTo>
                      <a:pt x="773" y="312"/>
                    </a:lnTo>
                    <a:lnTo>
                      <a:pt x="777" y="317"/>
                    </a:lnTo>
                    <a:lnTo>
                      <a:pt x="773" y="317"/>
                    </a:lnTo>
                    <a:lnTo>
                      <a:pt x="773" y="321"/>
                    </a:lnTo>
                    <a:lnTo>
                      <a:pt x="777" y="321"/>
                    </a:lnTo>
                    <a:lnTo>
                      <a:pt x="777" y="321"/>
                    </a:lnTo>
                    <a:lnTo>
                      <a:pt x="777" y="321"/>
                    </a:lnTo>
                    <a:lnTo>
                      <a:pt x="777" y="321"/>
                    </a:lnTo>
                    <a:lnTo>
                      <a:pt x="777" y="326"/>
                    </a:lnTo>
                    <a:lnTo>
                      <a:pt x="773" y="326"/>
                    </a:lnTo>
                    <a:lnTo>
                      <a:pt x="773" y="326"/>
                    </a:lnTo>
                    <a:lnTo>
                      <a:pt x="773" y="321"/>
                    </a:lnTo>
                    <a:lnTo>
                      <a:pt x="773" y="321"/>
                    </a:lnTo>
                    <a:lnTo>
                      <a:pt x="773" y="321"/>
                    </a:lnTo>
                    <a:lnTo>
                      <a:pt x="768" y="321"/>
                    </a:lnTo>
                    <a:lnTo>
                      <a:pt x="768" y="321"/>
                    </a:lnTo>
                    <a:lnTo>
                      <a:pt x="764" y="326"/>
                    </a:lnTo>
                    <a:lnTo>
                      <a:pt x="764" y="326"/>
                    </a:lnTo>
                    <a:lnTo>
                      <a:pt x="759" y="330"/>
                    </a:lnTo>
                    <a:lnTo>
                      <a:pt x="759" y="330"/>
                    </a:lnTo>
                    <a:lnTo>
                      <a:pt x="759" y="330"/>
                    </a:lnTo>
                    <a:lnTo>
                      <a:pt x="754" y="330"/>
                    </a:lnTo>
                    <a:lnTo>
                      <a:pt x="754" y="330"/>
                    </a:lnTo>
                    <a:lnTo>
                      <a:pt x="754" y="330"/>
                    </a:lnTo>
                    <a:lnTo>
                      <a:pt x="754" y="330"/>
                    </a:lnTo>
                    <a:lnTo>
                      <a:pt x="759" y="330"/>
                    </a:lnTo>
                    <a:lnTo>
                      <a:pt x="759" y="335"/>
                    </a:lnTo>
                    <a:lnTo>
                      <a:pt x="754" y="335"/>
                    </a:lnTo>
                    <a:lnTo>
                      <a:pt x="754" y="335"/>
                    </a:lnTo>
                    <a:lnTo>
                      <a:pt x="754" y="335"/>
                    </a:lnTo>
                    <a:lnTo>
                      <a:pt x="754" y="335"/>
                    </a:lnTo>
                    <a:lnTo>
                      <a:pt x="754" y="340"/>
                    </a:lnTo>
                    <a:lnTo>
                      <a:pt x="754" y="340"/>
                    </a:lnTo>
                    <a:lnTo>
                      <a:pt x="754" y="340"/>
                    </a:lnTo>
                    <a:lnTo>
                      <a:pt x="754" y="340"/>
                    </a:lnTo>
                    <a:lnTo>
                      <a:pt x="754" y="340"/>
                    </a:lnTo>
                    <a:lnTo>
                      <a:pt x="750" y="340"/>
                    </a:lnTo>
                    <a:lnTo>
                      <a:pt x="750" y="340"/>
                    </a:lnTo>
                    <a:lnTo>
                      <a:pt x="750" y="340"/>
                    </a:lnTo>
                    <a:lnTo>
                      <a:pt x="750" y="340"/>
                    </a:lnTo>
                    <a:lnTo>
                      <a:pt x="750" y="340"/>
                    </a:lnTo>
                    <a:lnTo>
                      <a:pt x="750" y="340"/>
                    </a:lnTo>
                    <a:lnTo>
                      <a:pt x="750" y="340"/>
                    </a:lnTo>
                    <a:lnTo>
                      <a:pt x="750" y="344"/>
                    </a:lnTo>
                    <a:lnTo>
                      <a:pt x="750" y="344"/>
                    </a:lnTo>
                    <a:lnTo>
                      <a:pt x="754" y="344"/>
                    </a:lnTo>
                    <a:lnTo>
                      <a:pt x="750" y="344"/>
                    </a:lnTo>
                    <a:lnTo>
                      <a:pt x="750" y="344"/>
                    </a:lnTo>
                    <a:lnTo>
                      <a:pt x="750" y="349"/>
                    </a:lnTo>
                    <a:lnTo>
                      <a:pt x="750" y="349"/>
                    </a:lnTo>
                    <a:lnTo>
                      <a:pt x="750" y="349"/>
                    </a:lnTo>
                    <a:lnTo>
                      <a:pt x="750" y="349"/>
                    </a:lnTo>
                    <a:lnTo>
                      <a:pt x="750" y="353"/>
                    </a:lnTo>
                    <a:lnTo>
                      <a:pt x="745" y="353"/>
                    </a:lnTo>
                    <a:lnTo>
                      <a:pt x="745" y="353"/>
                    </a:lnTo>
                    <a:lnTo>
                      <a:pt x="745" y="358"/>
                    </a:lnTo>
                    <a:lnTo>
                      <a:pt x="745" y="358"/>
                    </a:lnTo>
                    <a:lnTo>
                      <a:pt x="745" y="362"/>
                    </a:lnTo>
                    <a:lnTo>
                      <a:pt x="745" y="362"/>
                    </a:lnTo>
                    <a:lnTo>
                      <a:pt x="745" y="367"/>
                    </a:lnTo>
                    <a:lnTo>
                      <a:pt x="750" y="367"/>
                    </a:lnTo>
                    <a:lnTo>
                      <a:pt x="750" y="367"/>
                    </a:lnTo>
                    <a:lnTo>
                      <a:pt x="750" y="371"/>
                    </a:lnTo>
                    <a:lnTo>
                      <a:pt x="754" y="371"/>
                    </a:lnTo>
                    <a:lnTo>
                      <a:pt x="759" y="371"/>
                    </a:lnTo>
                    <a:lnTo>
                      <a:pt x="764" y="376"/>
                    </a:lnTo>
                    <a:lnTo>
                      <a:pt x="768" y="376"/>
                    </a:lnTo>
                    <a:lnTo>
                      <a:pt x="768" y="376"/>
                    </a:lnTo>
                    <a:lnTo>
                      <a:pt x="773" y="380"/>
                    </a:lnTo>
                    <a:lnTo>
                      <a:pt x="777" y="385"/>
                    </a:lnTo>
                    <a:lnTo>
                      <a:pt x="777" y="389"/>
                    </a:lnTo>
                    <a:lnTo>
                      <a:pt x="777" y="389"/>
                    </a:lnTo>
                    <a:lnTo>
                      <a:pt x="782" y="394"/>
                    </a:lnTo>
                    <a:lnTo>
                      <a:pt x="786" y="398"/>
                    </a:lnTo>
                    <a:lnTo>
                      <a:pt x="791" y="403"/>
                    </a:lnTo>
                    <a:lnTo>
                      <a:pt x="791" y="403"/>
                    </a:lnTo>
                    <a:lnTo>
                      <a:pt x="791" y="407"/>
                    </a:lnTo>
                    <a:lnTo>
                      <a:pt x="795" y="407"/>
                    </a:lnTo>
                    <a:lnTo>
                      <a:pt x="795" y="412"/>
                    </a:lnTo>
                    <a:lnTo>
                      <a:pt x="804" y="412"/>
                    </a:lnTo>
                    <a:lnTo>
                      <a:pt x="804" y="412"/>
                    </a:lnTo>
                    <a:lnTo>
                      <a:pt x="804" y="412"/>
                    </a:lnTo>
                    <a:lnTo>
                      <a:pt x="804" y="416"/>
                    </a:lnTo>
                    <a:lnTo>
                      <a:pt x="809" y="416"/>
                    </a:lnTo>
                    <a:lnTo>
                      <a:pt x="809" y="416"/>
                    </a:lnTo>
                    <a:lnTo>
                      <a:pt x="813" y="421"/>
                    </a:lnTo>
                    <a:lnTo>
                      <a:pt x="813" y="421"/>
                    </a:lnTo>
                    <a:lnTo>
                      <a:pt x="818" y="421"/>
                    </a:lnTo>
                    <a:lnTo>
                      <a:pt x="818" y="425"/>
                    </a:lnTo>
                    <a:lnTo>
                      <a:pt x="818" y="425"/>
                    </a:lnTo>
                    <a:lnTo>
                      <a:pt x="818" y="425"/>
                    </a:lnTo>
                    <a:lnTo>
                      <a:pt x="813" y="425"/>
                    </a:lnTo>
                    <a:lnTo>
                      <a:pt x="809" y="425"/>
                    </a:lnTo>
                    <a:lnTo>
                      <a:pt x="809" y="425"/>
                    </a:lnTo>
                    <a:lnTo>
                      <a:pt x="804" y="425"/>
                    </a:lnTo>
                    <a:lnTo>
                      <a:pt x="804" y="425"/>
                    </a:lnTo>
                    <a:lnTo>
                      <a:pt x="800" y="421"/>
                    </a:lnTo>
                    <a:lnTo>
                      <a:pt x="795" y="421"/>
                    </a:lnTo>
                    <a:lnTo>
                      <a:pt x="795" y="421"/>
                    </a:lnTo>
                    <a:lnTo>
                      <a:pt x="791" y="421"/>
                    </a:lnTo>
                    <a:lnTo>
                      <a:pt x="786" y="421"/>
                    </a:lnTo>
                    <a:lnTo>
                      <a:pt x="786" y="421"/>
                    </a:lnTo>
                    <a:lnTo>
                      <a:pt x="786" y="425"/>
                    </a:lnTo>
                    <a:lnTo>
                      <a:pt x="791" y="425"/>
                    </a:lnTo>
                    <a:lnTo>
                      <a:pt x="791" y="421"/>
                    </a:lnTo>
                    <a:lnTo>
                      <a:pt x="795" y="421"/>
                    </a:lnTo>
                    <a:lnTo>
                      <a:pt x="795" y="421"/>
                    </a:lnTo>
                    <a:lnTo>
                      <a:pt x="800" y="425"/>
                    </a:lnTo>
                    <a:lnTo>
                      <a:pt x="800" y="425"/>
                    </a:lnTo>
                    <a:lnTo>
                      <a:pt x="804" y="425"/>
                    </a:lnTo>
                    <a:lnTo>
                      <a:pt x="804" y="425"/>
                    </a:lnTo>
                    <a:lnTo>
                      <a:pt x="809" y="430"/>
                    </a:lnTo>
                    <a:lnTo>
                      <a:pt x="813" y="430"/>
                    </a:lnTo>
                    <a:lnTo>
                      <a:pt x="818" y="434"/>
                    </a:lnTo>
                    <a:lnTo>
                      <a:pt x="822" y="439"/>
                    </a:lnTo>
                    <a:lnTo>
                      <a:pt x="822" y="439"/>
                    </a:lnTo>
                    <a:lnTo>
                      <a:pt x="827" y="444"/>
                    </a:lnTo>
                    <a:lnTo>
                      <a:pt x="822" y="444"/>
                    </a:lnTo>
                    <a:lnTo>
                      <a:pt x="822" y="444"/>
                    </a:lnTo>
                    <a:lnTo>
                      <a:pt x="822" y="444"/>
                    </a:lnTo>
                    <a:lnTo>
                      <a:pt x="818" y="444"/>
                    </a:lnTo>
                    <a:lnTo>
                      <a:pt x="818" y="448"/>
                    </a:lnTo>
                    <a:lnTo>
                      <a:pt x="813" y="448"/>
                    </a:lnTo>
                    <a:lnTo>
                      <a:pt x="813" y="453"/>
                    </a:lnTo>
                    <a:lnTo>
                      <a:pt x="813" y="453"/>
                    </a:lnTo>
                    <a:lnTo>
                      <a:pt x="813" y="453"/>
                    </a:lnTo>
                    <a:lnTo>
                      <a:pt x="809" y="453"/>
                    </a:lnTo>
                    <a:lnTo>
                      <a:pt x="809" y="453"/>
                    </a:lnTo>
                    <a:lnTo>
                      <a:pt x="804" y="457"/>
                    </a:lnTo>
                    <a:lnTo>
                      <a:pt x="804" y="457"/>
                    </a:lnTo>
                    <a:lnTo>
                      <a:pt x="804" y="457"/>
                    </a:lnTo>
                    <a:lnTo>
                      <a:pt x="804" y="457"/>
                    </a:lnTo>
                    <a:lnTo>
                      <a:pt x="804" y="457"/>
                    </a:lnTo>
                    <a:lnTo>
                      <a:pt x="809" y="457"/>
                    </a:lnTo>
                    <a:lnTo>
                      <a:pt x="813" y="457"/>
                    </a:lnTo>
                    <a:lnTo>
                      <a:pt x="818" y="457"/>
                    </a:lnTo>
                    <a:lnTo>
                      <a:pt x="818" y="457"/>
                    </a:lnTo>
                    <a:lnTo>
                      <a:pt x="822" y="457"/>
                    </a:lnTo>
                    <a:lnTo>
                      <a:pt x="822" y="457"/>
                    </a:lnTo>
                    <a:lnTo>
                      <a:pt x="822" y="457"/>
                    </a:lnTo>
                    <a:lnTo>
                      <a:pt x="831" y="462"/>
                    </a:lnTo>
                    <a:lnTo>
                      <a:pt x="831" y="462"/>
                    </a:lnTo>
                    <a:lnTo>
                      <a:pt x="836" y="462"/>
                    </a:lnTo>
                    <a:lnTo>
                      <a:pt x="836" y="462"/>
                    </a:lnTo>
                    <a:lnTo>
                      <a:pt x="836" y="462"/>
                    </a:lnTo>
                    <a:lnTo>
                      <a:pt x="836" y="466"/>
                    </a:lnTo>
                    <a:lnTo>
                      <a:pt x="831" y="471"/>
                    </a:lnTo>
                    <a:lnTo>
                      <a:pt x="831" y="471"/>
                    </a:lnTo>
                    <a:lnTo>
                      <a:pt x="831" y="471"/>
                    </a:lnTo>
                    <a:lnTo>
                      <a:pt x="836" y="471"/>
                    </a:lnTo>
                    <a:lnTo>
                      <a:pt x="836" y="471"/>
                    </a:lnTo>
                    <a:lnTo>
                      <a:pt x="836" y="466"/>
                    </a:lnTo>
                    <a:lnTo>
                      <a:pt x="836" y="471"/>
                    </a:lnTo>
                    <a:lnTo>
                      <a:pt x="840" y="471"/>
                    </a:lnTo>
                    <a:lnTo>
                      <a:pt x="840" y="480"/>
                    </a:lnTo>
                    <a:lnTo>
                      <a:pt x="840" y="480"/>
                    </a:lnTo>
                    <a:lnTo>
                      <a:pt x="836" y="475"/>
                    </a:lnTo>
                    <a:lnTo>
                      <a:pt x="836" y="475"/>
                    </a:lnTo>
                    <a:lnTo>
                      <a:pt x="836" y="475"/>
                    </a:lnTo>
                    <a:lnTo>
                      <a:pt x="836" y="475"/>
                    </a:lnTo>
                    <a:lnTo>
                      <a:pt x="831" y="475"/>
                    </a:lnTo>
                    <a:lnTo>
                      <a:pt x="831" y="480"/>
                    </a:lnTo>
                    <a:lnTo>
                      <a:pt x="836" y="480"/>
                    </a:lnTo>
                    <a:lnTo>
                      <a:pt x="836" y="480"/>
                    </a:lnTo>
                    <a:lnTo>
                      <a:pt x="840" y="480"/>
                    </a:lnTo>
                    <a:lnTo>
                      <a:pt x="840" y="484"/>
                    </a:lnTo>
                    <a:lnTo>
                      <a:pt x="836" y="484"/>
                    </a:lnTo>
                    <a:lnTo>
                      <a:pt x="840" y="484"/>
                    </a:lnTo>
                    <a:lnTo>
                      <a:pt x="840" y="484"/>
                    </a:lnTo>
                    <a:lnTo>
                      <a:pt x="840" y="484"/>
                    </a:lnTo>
                    <a:lnTo>
                      <a:pt x="836" y="489"/>
                    </a:lnTo>
                    <a:lnTo>
                      <a:pt x="836" y="489"/>
                    </a:lnTo>
                    <a:lnTo>
                      <a:pt x="840" y="489"/>
                    </a:lnTo>
                    <a:lnTo>
                      <a:pt x="840" y="493"/>
                    </a:lnTo>
                    <a:lnTo>
                      <a:pt x="845" y="493"/>
                    </a:lnTo>
                    <a:lnTo>
                      <a:pt x="840" y="493"/>
                    </a:lnTo>
                    <a:lnTo>
                      <a:pt x="840" y="498"/>
                    </a:lnTo>
                    <a:lnTo>
                      <a:pt x="836" y="498"/>
                    </a:lnTo>
                    <a:lnTo>
                      <a:pt x="836" y="493"/>
                    </a:lnTo>
                    <a:lnTo>
                      <a:pt x="836" y="493"/>
                    </a:lnTo>
                    <a:lnTo>
                      <a:pt x="836" y="498"/>
                    </a:lnTo>
                    <a:lnTo>
                      <a:pt x="836" y="498"/>
                    </a:lnTo>
                    <a:lnTo>
                      <a:pt x="836" y="502"/>
                    </a:lnTo>
                    <a:lnTo>
                      <a:pt x="831" y="502"/>
                    </a:lnTo>
                    <a:lnTo>
                      <a:pt x="831" y="502"/>
                    </a:lnTo>
                    <a:lnTo>
                      <a:pt x="831" y="502"/>
                    </a:lnTo>
                    <a:lnTo>
                      <a:pt x="831" y="502"/>
                    </a:lnTo>
                    <a:lnTo>
                      <a:pt x="831" y="502"/>
                    </a:lnTo>
                    <a:lnTo>
                      <a:pt x="831" y="502"/>
                    </a:lnTo>
                    <a:lnTo>
                      <a:pt x="831" y="507"/>
                    </a:lnTo>
                    <a:lnTo>
                      <a:pt x="831" y="507"/>
                    </a:lnTo>
                    <a:lnTo>
                      <a:pt x="831" y="507"/>
                    </a:lnTo>
                    <a:lnTo>
                      <a:pt x="831" y="511"/>
                    </a:lnTo>
                    <a:lnTo>
                      <a:pt x="831" y="511"/>
                    </a:lnTo>
                    <a:lnTo>
                      <a:pt x="831" y="511"/>
                    </a:lnTo>
                    <a:lnTo>
                      <a:pt x="831" y="516"/>
                    </a:lnTo>
                    <a:lnTo>
                      <a:pt x="831" y="516"/>
                    </a:lnTo>
                    <a:lnTo>
                      <a:pt x="831" y="520"/>
                    </a:lnTo>
                    <a:lnTo>
                      <a:pt x="831" y="520"/>
                    </a:lnTo>
                    <a:lnTo>
                      <a:pt x="831" y="525"/>
                    </a:lnTo>
                    <a:lnTo>
                      <a:pt x="831" y="525"/>
                    </a:lnTo>
                    <a:lnTo>
                      <a:pt x="831" y="529"/>
                    </a:lnTo>
                    <a:lnTo>
                      <a:pt x="831" y="529"/>
                    </a:lnTo>
                    <a:lnTo>
                      <a:pt x="827" y="529"/>
                    </a:lnTo>
                    <a:lnTo>
                      <a:pt x="827" y="529"/>
                    </a:lnTo>
                    <a:lnTo>
                      <a:pt x="827" y="529"/>
                    </a:lnTo>
                    <a:lnTo>
                      <a:pt x="827" y="529"/>
                    </a:lnTo>
                    <a:lnTo>
                      <a:pt x="827" y="529"/>
                    </a:lnTo>
                    <a:lnTo>
                      <a:pt x="827" y="525"/>
                    </a:lnTo>
                    <a:lnTo>
                      <a:pt x="827" y="525"/>
                    </a:lnTo>
                    <a:lnTo>
                      <a:pt x="822" y="525"/>
                    </a:lnTo>
                    <a:lnTo>
                      <a:pt x="822" y="525"/>
                    </a:lnTo>
                    <a:lnTo>
                      <a:pt x="822" y="529"/>
                    </a:lnTo>
                    <a:lnTo>
                      <a:pt x="822" y="529"/>
                    </a:lnTo>
                    <a:lnTo>
                      <a:pt x="822" y="525"/>
                    </a:lnTo>
                    <a:lnTo>
                      <a:pt x="822" y="529"/>
                    </a:lnTo>
                    <a:lnTo>
                      <a:pt x="822" y="529"/>
                    </a:lnTo>
                    <a:lnTo>
                      <a:pt x="822" y="529"/>
                    </a:lnTo>
                    <a:lnTo>
                      <a:pt x="827" y="529"/>
                    </a:lnTo>
                    <a:lnTo>
                      <a:pt x="827" y="529"/>
                    </a:lnTo>
                    <a:lnTo>
                      <a:pt x="827" y="534"/>
                    </a:lnTo>
                    <a:lnTo>
                      <a:pt x="827" y="534"/>
                    </a:lnTo>
                    <a:lnTo>
                      <a:pt x="827" y="534"/>
                    </a:lnTo>
                    <a:lnTo>
                      <a:pt x="831" y="534"/>
                    </a:lnTo>
                    <a:lnTo>
                      <a:pt x="827" y="538"/>
                    </a:lnTo>
                    <a:lnTo>
                      <a:pt x="827" y="538"/>
                    </a:lnTo>
                    <a:lnTo>
                      <a:pt x="827" y="538"/>
                    </a:lnTo>
                    <a:lnTo>
                      <a:pt x="822" y="543"/>
                    </a:lnTo>
                    <a:lnTo>
                      <a:pt x="822" y="543"/>
                    </a:lnTo>
                    <a:lnTo>
                      <a:pt x="822" y="543"/>
                    </a:lnTo>
                    <a:lnTo>
                      <a:pt x="822" y="543"/>
                    </a:lnTo>
                    <a:lnTo>
                      <a:pt x="818" y="538"/>
                    </a:lnTo>
                    <a:lnTo>
                      <a:pt x="822" y="543"/>
                    </a:lnTo>
                    <a:lnTo>
                      <a:pt x="822" y="543"/>
                    </a:lnTo>
                    <a:lnTo>
                      <a:pt x="822" y="543"/>
                    </a:lnTo>
                    <a:lnTo>
                      <a:pt x="827" y="543"/>
                    </a:lnTo>
                    <a:lnTo>
                      <a:pt x="827" y="543"/>
                    </a:lnTo>
                    <a:lnTo>
                      <a:pt x="827" y="543"/>
                    </a:lnTo>
                    <a:lnTo>
                      <a:pt x="827" y="548"/>
                    </a:lnTo>
                    <a:lnTo>
                      <a:pt x="827" y="548"/>
                    </a:lnTo>
                    <a:lnTo>
                      <a:pt x="827" y="552"/>
                    </a:lnTo>
                    <a:lnTo>
                      <a:pt x="831" y="552"/>
                    </a:lnTo>
                    <a:lnTo>
                      <a:pt x="831" y="557"/>
                    </a:lnTo>
                    <a:lnTo>
                      <a:pt x="831" y="557"/>
                    </a:lnTo>
                    <a:lnTo>
                      <a:pt x="831" y="557"/>
                    </a:lnTo>
                    <a:lnTo>
                      <a:pt x="827" y="552"/>
                    </a:lnTo>
                    <a:lnTo>
                      <a:pt x="827" y="552"/>
                    </a:lnTo>
                    <a:lnTo>
                      <a:pt x="827" y="552"/>
                    </a:lnTo>
                    <a:lnTo>
                      <a:pt x="822" y="552"/>
                    </a:lnTo>
                    <a:lnTo>
                      <a:pt x="822" y="557"/>
                    </a:lnTo>
                    <a:lnTo>
                      <a:pt x="827" y="557"/>
                    </a:lnTo>
                    <a:lnTo>
                      <a:pt x="827" y="557"/>
                    </a:lnTo>
                    <a:lnTo>
                      <a:pt x="827" y="557"/>
                    </a:lnTo>
                    <a:lnTo>
                      <a:pt x="827" y="561"/>
                    </a:lnTo>
                    <a:lnTo>
                      <a:pt x="822" y="557"/>
                    </a:lnTo>
                    <a:lnTo>
                      <a:pt x="822" y="561"/>
                    </a:lnTo>
                    <a:lnTo>
                      <a:pt x="822" y="561"/>
                    </a:lnTo>
                    <a:lnTo>
                      <a:pt x="822" y="561"/>
                    </a:lnTo>
                    <a:lnTo>
                      <a:pt x="822" y="566"/>
                    </a:lnTo>
                    <a:lnTo>
                      <a:pt x="822" y="566"/>
                    </a:lnTo>
                    <a:lnTo>
                      <a:pt x="822" y="566"/>
                    </a:lnTo>
                    <a:lnTo>
                      <a:pt x="818" y="566"/>
                    </a:lnTo>
                    <a:lnTo>
                      <a:pt x="818" y="566"/>
                    </a:lnTo>
                    <a:lnTo>
                      <a:pt x="822" y="566"/>
                    </a:lnTo>
                    <a:lnTo>
                      <a:pt x="822" y="570"/>
                    </a:lnTo>
                    <a:lnTo>
                      <a:pt x="822" y="570"/>
                    </a:lnTo>
                    <a:lnTo>
                      <a:pt x="818" y="570"/>
                    </a:lnTo>
                    <a:lnTo>
                      <a:pt x="818" y="570"/>
                    </a:lnTo>
                    <a:lnTo>
                      <a:pt x="813" y="570"/>
                    </a:lnTo>
                    <a:lnTo>
                      <a:pt x="813" y="570"/>
                    </a:lnTo>
                    <a:lnTo>
                      <a:pt x="813" y="570"/>
                    </a:lnTo>
                    <a:lnTo>
                      <a:pt x="809" y="575"/>
                    </a:lnTo>
                    <a:lnTo>
                      <a:pt x="813" y="575"/>
                    </a:lnTo>
                    <a:lnTo>
                      <a:pt x="809" y="575"/>
                    </a:lnTo>
                    <a:lnTo>
                      <a:pt x="809" y="575"/>
                    </a:lnTo>
                    <a:lnTo>
                      <a:pt x="809" y="575"/>
                    </a:lnTo>
                    <a:lnTo>
                      <a:pt x="809" y="575"/>
                    </a:lnTo>
                    <a:lnTo>
                      <a:pt x="809" y="575"/>
                    </a:lnTo>
                    <a:lnTo>
                      <a:pt x="813" y="575"/>
                    </a:lnTo>
                    <a:lnTo>
                      <a:pt x="813" y="579"/>
                    </a:lnTo>
                    <a:lnTo>
                      <a:pt x="813" y="579"/>
                    </a:lnTo>
                    <a:lnTo>
                      <a:pt x="813" y="584"/>
                    </a:lnTo>
                    <a:lnTo>
                      <a:pt x="813" y="584"/>
                    </a:lnTo>
                    <a:lnTo>
                      <a:pt x="809" y="584"/>
                    </a:lnTo>
                    <a:lnTo>
                      <a:pt x="809" y="584"/>
                    </a:lnTo>
                    <a:lnTo>
                      <a:pt x="809" y="588"/>
                    </a:lnTo>
                    <a:lnTo>
                      <a:pt x="809" y="588"/>
                    </a:lnTo>
                    <a:lnTo>
                      <a:pt x="809" y="588"/>
                    </a:lnTo>
                    <a:lnTo>
                      <a:pt x="804" y="588"/>
                    </a:lnTo>
                    <a:lnTo>
                      <a:pt x="809" y="588"/>
                    </a:lnTo>
                    <a:lnTo>
                      <a:pt x="809" y="588"/>
                    </a:lnTo>
                    <a:lnTo>
                      <a:pt x="809" y="593"/>
                    </a:lnTo>
                    <a:lnTo>
                      <a:pt x="804" y="593"/>
                    </a:lnTo>
                    <a:lnTo>
                      <a:pt x="804" y="593"/>
                    </a:lnTo>
                    <a:lnTo>
                      <a:pt x="804" y="588"/>
                    </a:lnTo>
                    <a:lnTo>
                      <a:pt x="804" y="588"/>
                    </a:lnTo>
                    <a:lnTo>
                      <a:pt x="804" y="593"/>
                    </a:lnTo>
                    <a:lnTo>
                      <a:pt x="804" y="593"/>
                    </a:lnTo>
                    <a:lnTo>
                      <a:pt x="800" y="593"/>
                    </a:lnTo>
                    <a:lnTo>
                      <a:pt x="800" y="593"/>
                    </a:lnTo>
                    <a:lnTo>
                      <a:pt x="800" y="593"/>
                    </a:lnTo>
                    <a:lnTo>
                      <a:pt x="800" y="597"/>
                    </a:lnTo>
                    <a:lnTo>
                      <a:pt x="800" y="597"/>
                    </a:lnTo>
                    <a:lnTo>
                      <a:pt x="795" y="597"/>
                    </a:lnTo>
                    <a:lnTo>
                      <a:pt x="795" y="597"/>
                    </a:lnTo>
                    <a:lnTo>
                      <a:pt x="795" y="597"/>
                    </a:lnTo>
                    <a:lnTo>
                      <a:pt x="795" y="597"/>
                    </a:lnTo>
                    <a:lnTo>
                      <a:pt x="795" y="602"/>
                    </a:lnTo>
                    <a:lnTo>
                      <a:pt x="795" y="602"/>
                    </a:lnTo>
                    <a:lnTo>
                      <a:pt x="795" y="602"/>
                    </a:lnTo>
                    <a:lnTo>
                      <a:pt x="795" y="606"/>
                    </a:lnTo>
                    <a:lnTo>
                      <a:pt x="795" y="606"/>
                    </a:lnTo>
                    <a:lnTo>
                      <a:pt x="795" y="606"/>
                    </a:lnTo>
                    <a:lnTo>
                      <a:pt x="791" y="606"/>
                    </a:lnTo>
                    <a:lnTo>
                      <a:pt x="791" y="606"/>
                    </a:lnTo>
                    <a:lnTo>
                      <a:pt x="791" y="606"/>
                    </a:lnTo>
                    <a:lnTo>
                      <a:pt x="791" y="606"/>
                    </a:lnTo>
                    <a:lnTo>
                      <a:pt x="791" y="606"/>
                    </a:lnTo>
                    <a:lnTo>
                      <a:pt x="786" y="611"/>
                    </a:lnTo>
                    <a:lnTo>
                      <a:pt x="786" y="611"/>
                    </a:lnTo>
                    <a:lnTo>
                      <a:pt x="782" y="611"/>
                    </a:lnTo>
                    <a:lnTo>
                      <a:pt x="782" y="611"/>
                    </a:lnTo>
                    <a:lnTo>
                      <a:pt x="782" y="611"/>
                    </a:lnTo>
                    <a:lnTo>
                      <a:pt x="782" y="611"/>
                    </a:lnTo>
                    <a:lnTo>
                      <a:pt x="777" y="611"/>
                    </a:lnTo>
                    <a:lnTo>
                      <a:pt x="777" y="611"/>
                    </a:lnTo>
                    <a:lnTo>
                      <a:pt x="777" y="611"/>
                    </a:lnTo>
                    <a:lnTo>
                      <a:pt x="773" y="611"/>
                    </a:lnTo>
                    <a:lnTo>
                      <a:pt x="773" y="611"/>
                    </a:lnTo>
                    <a:lnTo>
                      <a:pt x="773" y="611"/>
                    </a:lnTo>
                    <a:lnTo>
                      <a:pt x="773" y="615"/>
                    </a:lnTo>
                    <a:lnTo>
                      <a:pt x="773" y="615"/>
                    </a:lnTo>
                    <a:lnTo>
                      <a:pt x="768" y="615"/>
                    </a:lnTo>
                    <a:lnTo>
                      <a:pt x="768" y="611"/>
                    </a:lnTo>
                    <a:lnTo>
                      <a:pt x="768" y="611"/>
                    </a:lnTo>
                    <a:lnTo>
                      <a:pt x="764" y="611"/>
                    </a:lnTo>
                    <a:lnTo>
                      <a:pt x="764" y="615"/>
                    </a:lnTo>
                    <a:lnTo>
                      <a:pt x="764" y="615"/>
                    </a:lnTo>
                    <a:lnTo>
                      <a:pt x="768" y="615"/>
                    </a:lnTo>
                    <a:lnTo>
                      <a:pt x="764" y="615"/>
                    </a:lnTo>
                    <a:lnTo>
                      <a:pt x="764" y="615"/>
                    </a:lnTo>
                    <a:lnTo>
                      <a:pt x="764" y="615"/>
                    </a:lnTo>
                    <a:lnTo>
                      <a:pt x="759" y="615"/>
                    </a:lnTo>
                    <a:lnTo>
                      <a:pt x="759" y="615"/>
                    </a:lnTo>
                    <a:lnTo>
                      <a:pt x="759" y="615"/>
                    </a:lnTo>
                    <a:lnTo>
                      <a:pt x="759" y="615"/>
                    </a:lnTo>
                    <a:lnTo>
                      <a:pt x="759" y="615"/>
                    </a:lnTo>
                    <a:lnTo>
                      <a:pt x="759" y="615"/>
                    </a:lnTo>
                    <a:lnTo>
                      <a:pt x="759" y="615"/>
                    </a:lnTo>
                    <a:lnTo>
                      <a:pt x="759" y="615"/>
                    </a:lnTo>
                    <a:lnTo>
                      <a:pt x="754" y="615"/>
                    </a:lnTo>
                    <a:lnTo>
                      <a:pt x="754" y="615"/>
                    </a:lnTo>
                    <a:lnTo>
                      <a:pt x="750" y="611"/>
                    </a:lnTo>
                    <a:lnTo>
                      <a:pt x="750" y="611"/>
                    </a:lnTo>
                    <a:lnTo>
                      <a:pt x="750" y="611"/>
                    </a:lnTo>
                    <a:lnTo>
                      <a:pt x="745" y="606"/>
                    </a:lnTo>
                    <a:lnTo>
                      <a:pt x="745" y="606"/>
                    </a:lnTo>
                    <a:lnTo>
                      <a:pt x="745" y="606"/>
                    </a:lnTo>
                    <a:lnTo>
                      <a:pt x="745" y="606"/>
                    </a:lnTo>
                    <a:lnTo>
                      <a:pt x="745" y="606"/>
                    </a:lnTo>
                    <a:lnTo>
                      <a:pt x="745" y="606"/>
                    </a:lnTo>
                    <a:lnTo>
                      <a:pt x="745" y="606"/>
                    </a:lnTo>
                    <a:lnTo>
                      <a:pt x="745" y="606"/>
                    </a:lnTo>
                    <a:lnTo>
                      <a:pt x="745" y="611"/>
                    </a:lnTo>
                    <a:lnTo>
                      <a:pt x="745" y="611"/>
                    </a:lnTo>
                    <a:lnTo>
                      <a:pt x="745" y="611"/>
                    </a:lnTo>
                    <a:lnTo>
                      <a:pt x="745" y="611"/>
                    </a:lnTo>
                    <a:lnTo>
                      <a:pt x="745" y="611"/>
                    </a:lnTo>
                    <a:lnTo>
                      <a:pt x="745" y="615"/>
                    </a:lnTo>
                    <a:lnTo>
                      <a:pt x="750" y="615"/>
                    </a:lnTo>
                    <a:lnTo>
                      <a:pt x="750" y="620"/>
                    </a:lnTo>
                    <a:lnTo>
                      <a:pt x="750" y="620"/>
                    </a:lnTo>
                    <a:lnTo>
                      <a:pt x="750" y="620"/>
                    </a:lnTo>
                    <a:lnTo>
                      <a:pt x="750" y="624"/>
                    </a:lnTo>
                    <a:lnTo>
                      <a:pt x="750" y="624"/>
                    </a:lnTo>
                    <a:lnTo>
                      <a:pt x="750" y="624"/>
                    </a:lnTo>
                    <a:lnTo>
                      <a:pt x="750" y="624"/>
                    </a:lnTo>
                    <a:lnTo>
                      <a:pt x="750" y="624"/>
                    </a:lnTo>
                    <a:lnTo>
                      <a:pt x="750" y="624"/>
                    </a:lnTo>
                    <a:lnTo>
                      <a:pt x="750" y="624"/>
                    </a:lnTo>
                    <a:lnTo>
                      <a:pt x="750" y="624"/>
                    </a:lnTo>
                    <a:lnTo>
                      <a:pt x="750" y="624"/>
                    </a:lnTo>
                    <a:lnTo>
                      <a:pt x="745" y="624"/>
                    </a:lnTo>
                    <a:lnTo>
                      <a:pt x="745" y="624"/>
                    </a:lnTo>
                    <a:lnTo>
                      <a:pt x="745" y="624"/>
                    </a:lnTo>
                    <a:lnTo>
                      <a:pt x="745" y="624"/>
                    </a:lnTo>
                    <a:lnTo>
                      <a:pt x="741" y="624"/>
                    </a:lnTo>
                    <a:lnTo>
                      <a:pt x="741" y="629"/>
                    </a:lnTo>
                    <a:lnTo>
                      <a:pt x="741" y="629"/>
                    </a:lnTo>
                    <a:lnTo>
                      <a:pt x="741" y="629"/>
                    </a:lnTo>
                    <a:lnTo>
                      <a:pt x="741" y="629"/>
                    </a:lnTo>
                    <a:lnTo>
                      <a:pt x="741" y="629"/>
                    </a:lnTo>
                    <a:lnTo>
                      <a:pt x="736" y="629"/>
                    </a:lnTo>
                    <a:lnTo>
                      <a:pt x="736" y="633"/>
                    </a:lnTo>
                    <a:lnTo>
                      <a:pt x="736" y="633"/>
                    </a:lnTo>
                    <a:lnTo>
                      <a:pt x="736" y="633"/>
                    </a:lnTo>
                    <a:lnTo>
                      <a:pt x="732" y="629"/>
                    </a:lnTo>
                    <a:lnTo>
                      <a:pt x="732" y="629"/>
                    </a:lnTo>
                    <a:lnTo>
                      <a:pt x="732" y="629"/>
                    </a:lnTo>
                    <a:lnTo>
                      <a:pt x="732" y="629"/>
                    </a:lnTo>
                    <a:lnTo>
                      <a:pt x="732" y="629"/>
                    </a:lnTo>
                    <a:lnTo>
                      <a:pt x="732" y="629"/>
                    </a:lnTo>
                    <a:lnTo>
                      <a:pt x="732" y="633"/>
                    </a:lnTo>
                    <a:lnTo>
                      <a:pt x="732" y="633"/>
                    </a:lnTo>
                    <a:lnTo>
                      <a:pt x="732" y="633"/>
                    </a:lnTo>
                    <a:lnTo>
                      <a:pt x="732" y="633"/>
                    </a:lnTo>
                    <a:lnTo>
                      <a:pt x="727" y="633"/>
                    </a:lnTo>
                    <a:lnTo>
                      <a:pt x="727" y="629"/>
                    </a:lnTo>
                    <a:lnTo>
                      <a:pt x="727" y="629"/>
                    </a:lnTo>
                    <a:lnTo>
                      <a:pt x="727" y="633"/>
                    </a:lnTo>
                    <a:lnTo>
                      <a:pt x="727" y="633"/>
                    </a:lnTo>
                    <a:lnTo>
                      <a:pt x="723" y="633"/>
                    </a:lnTo>
                    <a:lnTo>
                      <a:pt x="723" y="633"/>
                    </a:lnTo>
                    <a:lnTo>
                      <a:pt x="723" y="633"/>
                    </a:lnTo>
                    <a:lnTo>
                      <a:pt x="723" y="638"/>
                    </a:lnTo>
                    <a:lnTo>
                      <a:pt x="723" y="638"/>
                    </a:lnTo>
                    <a:lnTo>
                      <a:pt x="718" y="638"/>
                    </a:lnTo>
                    <a:lnTo>
                      <a:pt x="718" y="638"/>
                    </a:lnTo>
                    <a:lnTo>
                      <a:pt x="714" y="638"/>
                    </a:lnTo>
                    <a:lnTo>
                      <a:pt x="714" y="638"/>
                    </a:lnTo>
                    <a:lnTo>
                      <a:pt x="714" y="638"/>
                    </a:lnTo>
                    <a:lnTo>
                      <a:pt x="714" y="638"/>
                    </a:lnTo>
                    <a:lnTo>
                      <a:pt x="714" y="638"/>
                    </a:lnTo>
                    <a:lnTo>
                      <a:pt x="714" y="638"/>
                    </a:lnTo>
                    <a:lnTo>
                      <a:pt x="709" y="642"/>
                    </a:lnTo>
                    <a:lnTo>
                      <a:pt x="709" y="642"/>
                    </a:lnTo>
                    <a:lnTo>
                      <a:pt x="709" y="642"/>
                    </a:lnTo>
                    <a:lnTo>
                      <a:pt x="705" y="642"/>
                    </a:lnTo>
                    <a:lnTo>
                      <a:pt x="705" y="642"/>
                    </a:lnTo>
                    <a:lnTo>
                      <a:pt x="705" y="642"/>
                    </a:lnTo>
                    <a:lnTo>
                      <a:pt x="705" y="642"/>
                    </a:lnTo>
                    <a:lnTo>
                      <a:pt x="705" y="642"/>
                    </a:lnTo>
                    <a:lnTo>
                      <a:pt x="705" y="642"/>
                    </a:lnTo>
                    <a:lnTo>
                      <a:pt x="705" y="647"/>
                    </a:lnTo>
                    <a:lnTo>
                      <a:pt x="705" y="647"/>
                    </a:lnTo>
                    <a:lnTo>
                      <a:pt x="700" y="647"/>
                    </a:lnTo>
                    <a:lnTo>
                      <a:pt x="700" y="652"/>
                    </a:lnTo>
                    <a:lnTo>
                      <a:pt x="700" y="652"/>
                    </a:lnTo>
                    <a:lnTo>
                      <a:pt x="705" y="652"/>
                    </a:lnTo>
                    <a:lnTo>
                      <a:pt x="705" y="652"/>
                    </a:lnTo>
                    <a:lnTo>
                      <a:pt x="705" y="656"/>
                    </a:lnTo>
                    <a:lnTo>
                      <a:pt x="705" y="656"/>
                    </a:lnTo>
                    <a:lnTo>
                      <a:pt x="705" y="656"/>
                    </a:lnTo>
                    <a:lnTo>
                      <a:pt x="709" y="661"/>
                    </a:lnTo>
                    <a:lnTo>
                      <a:pt x="709" y="661"/>
                    </a:lnTo>
                    <a:lnTo>
                      <a:pt x="709" y="661"/>
                    </a:lnTo>
                    <a:lnTo>
                      <a:pt x="709" y="661"/>
                    </a:lnTo>
                    <a:lnTo>
                      <a:pt x="709" y="665"/>
                    </a:lnTo>
                    <a:lnTo>
                      <a:pt x="705" y="665"/>
                    </a:lnTo>
                    <a:lnTo>
                      <a:pt x="700" y="665"/>
                    </a:lnTo>
                    <a:lnTo>
                      <a:pt x="700" y="661"/>
                    </a:lnTo>
                    <a:lnTo>
                      <a:pt x="700" y="661"/>
                    </a:lnTo>
                    <a:lnTo>
                      <a:pt x="700" y="661"/>
                    </a:lnTo>
                    <a:lnTo>
                      <a:pt x="700" y="661"/>
                    </a:lnTo>
                    <a:lnTo>
                      <a:pt x="700" y="661"/>
                    </a:lnTo>
                    <a:lnTo>
                      <a:pt x="700" y="661"/>
                    </a:lnTo>
                    <a:lnTo>
                      <a:pt x="700" y="661"/>
                    </a:lnTo>
                    <a:lnTo>
                      <a:pt x="696" y="656"/>
                    </a:lnTo>
                    <a:lnTo>
                      <a:pt x="696" y="656"/>
                    </a:lnTo>
                    <a:lnTo>
                      <a:pt x="696" y="652"/>
                    </a:lnTo>
                    <a:lnTo>
                      <a:pt x="696" y="652"/>
                    </a:lnTo>
                    <a:lnTo>
                      <a:pt x="691" y="652"/>
                    </a:lnTo>
                    <a:lnTo>
                      <a:pt x="691" y="652"/>
                    </a:lnTo>
                    <a:lnTo>
                      <a:pt x="691" y="647"/>
                    </a:lnTo>
                    <a:lnTo>
                      <a:pt x="691" y="647"/>
                    </a:lnTo>
                    <a:lnTo>
                      <a:pt x="691" y="642"/>
                    </a:lnTo>
                    <a:lnTo>
                      <a:pt x="691" y="642"/>
                    </a:lnTo>
                    <a:lnTo>
                      <a:pt x="696" y="642"/>
                    </a:lnTo>
                    <a:lnTo>
                      <a:pt x="696" y="638"/>
                    </a:lnTo>
                    <a:lnTo>
                      <a:pt x="691" y="638"/>
                    </a:lnTo>
                    <a:lnTo>
                      <a:pt x="691" y="638"/>
                    </a:lnTo>
                    <a:lnTo>
                      <a:pt x="691" y="638"/>
                    </a:lnTo>
                    <a:lnTo>
                      <a:pt x="691" y="638"/>
                    </a:lnTo>
                    <a:lnTo>
                      <a:pt x="687" y="638"/>
                    </a:lnTo>
                    <a:lnTo>
                      <a:pt x="687" y="633"/>
                    </a:lnTo>
                    <a:lnTo>
                      <a:pt x="687" y="633"/>
                    </a:lnTo>
                    <a:lnTo>
                      <a:pt x="687" y="638"/>
                    </a:lnTo>
                    <a:lnTo>
                      <a:pt x="687" y="638"/>
                    </a:lnTo>
                    <a:lnTo>
                      <a:pt x="687" y="642"/>
                    </a:lnTo>
                    <a:lnTo>
                      <a:pt x="682" y="642"/>
                    </a:lnTo>
                    <a:lnTo>
                      <a:pt x="682" y="642"/>
                    </a:lnTo>
                    <a:lnTo>
                      <a:pt x="682" y="642"/>
                    </a:lnTo>
                    <a:lnTo>
                      <a:pt x="682" y="638"/>
                    </a:lnTo>
                    <a:lnTo>
                      <a:pt x="682" y="638"/>
                    </a:lnTo>
                    <a:lnTo>
                      <a:pt x="678" y="638"/>
                    </a:lnTo>
                    <a:lnTo>
                      <a:pt x="678" y="638"/>
                    </a:lnTo>
                    <a:lnTo>
                      <a:pt x="678" y="638"/>
                    </a:lnTo>
                    <a:lnTo>
                      <a:pt x="673" y="638"/>
                    </a:lnTo>
                    <a:lnTo>
                      <a:pt x="673" y="638"/>
                    </a:lnTo>
                    <a:lnTo>
                      <a:pt x="673" y="638"/>
                    </a:lnTo>
                    <a:lnTo>
                      <a:pt x="673" y="633"/>
                    </a:lnTo>
                    <a:lnTo>
                      <a:pt x="669" y="633"/>
                    </a:lnTo>
                    <a:lnTo>
                      <a:pt x="669" y="633"/>
                    </a:lnTo>
                    <a:lnTo>
                      <a:pt x="669" y="633"/>
                    </a:lnTo>
                    <a:lnTo>
                      <a:pt x="669" y="633"/>
                    </a:lnTo>
                    <a:lnTo>
                      <a:pt x="669" y="633"/>
                    </a:lnTo>
                    <a:lnTo>
                      <a:pt x="669" y="633"/>
                    </a:lnTo>
                    <a:lnTo>
                      <a:pt x="669" y="633"/>
                    </a:lnTo>
                    <a:lnTo>
                      <a:pt x="669" y="638"/>
                    </a:lnTo>
                    <a:lnTo>
                      <a:pt x="669" y="638"/>
                    </a:lnTo>
                    <a:lnTo>
                      <a:pt x="669" y="638"/>
                    </a:lnTo>
                    <a:lnTo>
                      <a:pt x="669" y="638"/>
                    </a:lnTo>
                    <a:lnTo>
                      <a:pt x="669" y="638"/>
                    </a:lnTo>
                    <a:lnTo>
                      <a:pt x="664" y="638"/>
                    </a:lnTo>
                    <a:lnTo>
                      <a:pt x="664" y="638"/>
                    </a:lnTo>
                    <a:lnTo>
                      <a:pt x="664" y="638"/>
                    </a:lnTo>
                    <a:lnTo>
                      <a:pt x="664" y="638"/>
                    </a:lnTo>
                    <a:lnTo>
                      <a:pt x="664" y="638"/>
                    </a:lnTo>
                    <a:lnTo>
                      <a:pt x="660" y="638"/>
                    </a:lnTo>
                    <a:lnTo>
                      <a:pt x="660" y="638"/>
                    </a:lnTo>
                    <a:lnTo>
                      <a:pt x="660" y="638"/>
                    </a:lnTo>
                    <a:lnTo>
                      <a:pt x="655" y="638"/>
                    </a:lnTo>
                    <a:lnTo>
                      <a:pt x="655" y="638"/>
                    </a:lnTo>
                    <a:lnTo>
                      <a:pt x="651" y="638"/>
                    </a:lnTo>
                    <a:lnTo>
                      <a:pt x="651" y="638"/>
                    </a:lnTo>
                    <a:lnTo>
                      <a:pt x="651" y="638"/>
                    </a:lnTo>
                    <a:lnTo>
                      <a:pt x="651" y="638"/>
                    </a:lnTo>
                    <a:lnTo>
                      <a:pt x="646" y="638"/>
                    </a:lnTo>
                    <a:lnTo>
                      <a:pt x="646" y="633"/>
                    </a:lnTo>
                    <a:lnTo>
                      <a:pt x="642" y="633"/>
                    </a:lnTo>
                    <a:lnTo>
                      <a:pt x="642" y="633"/>
                    </a:lnTo>
                    <a:lnTo>
                      <a:pt x="642" y="633"/>
                    </a:lnTo>
                    <a:lnTo>
                      <a:pt x="642" y="633"/>
                    </a:lnTo>
                    <a:lnTo>
                      <a:pt x="642" y="633"/>
                    </a:lnTo>
                    <a:lnTo>
                      <a:pt x="637" y="633"/>
                    </a:lnTo>
                    <a:lnTo>
                      <a:pt x="637" y="629"/>
                    </a:lnTo>
                    <a:lnTo>
                      <a:pt x="637" y="633"/>
                    </a:lnTo>
                    <a:lnTo>
                      <a:pt x="637" y="633"/>
                    </a:lnTo>
                    <a:lnTo>
                      <a:pt x="637" y="629"/>
                    </a:lnTo>
                    <a:lnTo>
                      <a:pt x="637" y="629"/>
                    </a:lnTo>
                    <a:lnTo>
                      <a:pt x="637" y="624"/>
                    </a:lnTo>
                    <a:lnTo>
                      <a:pt x="637" y="624"/>
                    </a:lnTo>
                    <a:lnTo>
                      <a:pt x="633" y="624"/>
                    </a:lnTo>
                    <a:lnTo>
                      <a:pt x="633" y="624"/>
                    </a:lnTo>
                    <a:lnTo>
                      <a:pt x="633" y="624"/>
                    </a:lnTo>
                    <a:lnTo>
                      <a:pt x="633" y="620"/>
                    </a:lnTo>
                    <a:lnTo>
                      <a:pt x="633" y="620"/>
                    </a:lnTo>
                    <a:lnTo>
                      <a:pt x="633" y="620"/>
                    </a:lnTo>
                    <a:lnTo>
                      <a:pt x="633" y="620"/>
                    </a:lnTo>
                    <a:lnTo>
                      <a:pt x="633" y="615"/>
                    </a:lnTo>
                    <a:lnTo>
                      <a:pt x="633" y="615"/>
                    </a:lnTo>
                    <a:lnTo>
                      <a:pt x="633" y="615"/>
                    </a:lnTo>
                    <a:lnTo>
                      <a:pt x="628" y="615"/>
                    </a:lnTo>
                    <a:lnTo>
                      <a:pt x="628" y="615"/>
                    </a:lnTo>
                    <a:lnTo>
                      <a:pt x="628" y="615"/>
                    </a:lnTo>
                    <a:lnTo>
                      <a:pt x="628" y="615"/>
                    </a:lnTo>
                    <a:lnTo>
                      <a:pt x="623" y="615"/>
                    </a:lnTo>
                    <a:lnTo>
                      <a:pt x="623" y="611"/>
                    </a:lnTo>
                    <a:lnTo>
                      <a:pt x="623" y="611"/>
                    </a:lnTo>
                    <a:lnTo>
                      <a:pt x="623" y="611"/>
                    </a:lnTo>
                    <a:lnTo>
                      <a:pt x="619" y="611"/>
                    </a:lnTo>
                    <a:lnTo>
                      <a:pt x="619" y="611"/>
                    </a:lnTo>
                    <a:lnTo>
                      <a:pt x="619" y="615"/>
                    </a:lnTo>
                    <a:lnTo>
                      <a:pt x="619" y="615"/>
                    </a:lnTo>
                    <a:lnTo>
                      <a:pt x="619" y="611"/>
                    </a:lnTo>
                    <a:lnTo>
                      <a:pt x="614" y="611"/>
                    </a:lnTo>
                    <a:lnTo>
                      <a:pt x="614" y="611"/>
                    </a:lnTo>
                    <a:lnTo>
                      <a:pt x="610" y="611"/>
                    </a:lnTo>
                    <a:lnTo>
                      <a:pt x="610" y="606"/>
                    </a:lnTo>
                    <a:lnTo>
                      <a:pt x="610" y="606"/>
                    </a:lnTo>
                    <a:lnTo>
                      <a:pt x="610" y="606"/>
                    </a:lnTo>
                    <a:lnTo>
                      <a:pt x="605" y="606"/>
                    </a:lnTo>
                    <a:lnTo>
                      <a:pt x="605" y="606"/>
                    </a:lnTo>
                    <a:lnTo>
                      <a:pt x="605" y="606"/>
                    </a:lnTo>
                    <a:lnTo>
                      <a:pt x="601" y="606"/>
                    </a:lnTo>
                    <a:lnTo>
                      <a:pt x="601" y="611"/>
                    </a:lnTo>
                    <a:lnTo>
                      <a:pt x="601" y="611"/>
                    </a:lnTo>
                    <a:lnTo>
                      <a:pt x="601" y="611"/>
                    </a:lnTo>
                    <a:lnTo>
                      <a:pt x="601" y="611"/>
                    </a:lnTo>
                    <a:lnTo>
                      <a:pt x="601" y="615"/>
                    </a:lnTo>
                    <a:lnTo>
                      <a:pt x="601" y="615"/>
                    </a:lnTo>
                    <a:lnTo>
                      <a:pt x="601" y="615"/>
                    </a:lnTo>
                    <a:lnTo>
                      <a:pt x="596" y="615"/>
                    </a:lnTo>
                    <a:lnTo>
                      <a:pt x="596" y="615"/>
                    </a:lnTo>
                    <a:lnTo>
                      <a:pt x="596" y="615"/>
                    </a:lnTo>
                    <a:lnTo>
                      <a:pt x="596" y="620"/>
                    </a:lnTo>
                    <a:lnTo>
                      <a:pt x="592" y="620"/>
                    </a:lnTo>
                    <a:lnTo>
                      <a:pt x="592" y="615"/>
                    </a:lnTo>
                    <a:lnTo>
                      <a:pt x="592" y="615"/>
                    </a:lnTo>
                    <a:lnTo>
                      <a:pt x="592" y="615"/>
                    </a:lnTo>
                    <a:lnTo>
                      <a:pt x="587" y="620"/>
                    </a:lnTo>
                    <a:lnTo>
                      <a:pt x="587" y="620"/>
                    </a:lnTo>
                    <a:lnTo>
                      <a:pt x="587" y="620"/>
                    </a:lnTo>
                    <a:lnTo>
                      <a:pt x="587" y="620"/>
                    </a:lnTo>
                    <a:lnTo>
                      <a:pt x="587" y="620"/>
                    </a:lnTo>
                    <a:lnTo>
                      <a:pt x="587" y="620"/>
                    </a:lnTo>
                    <a:lnTo>
                      <a:pt x="583" y="620"/>
                    </a:lnTo>
                    <a:lnTo>
                      <a:pt x="583" y="615"/>
                    </a:lnTo>
                    <a:lnTo>
                      <a:pt x="583" y="620"/>
                    </a:lnTo>
                    <a:lnTo>
                      <a:pt x="583" y="620"/>
                    </a:lnTo>
                    <a:lnTo>
                      <a:pt x="583" y="620"/>
                    </a:lnTo>
                    <a:lnTo>
                      <a:pt x="578" y="620"/>
                    </a:lnTo>
                    <a:lnTo>
                      <a:pt x="578" y="620"/>
                    </a:lnTo>
                    <a:lnTo>
                      <a:pt x="578" y="620"/>
                    </a:lnTo>
                    <a:lnTo>
                      <a:pt x="578" y="620"/>
                    </a:lnTo>
                    <a:lnTo>
                      <a:pt x="578" y="620"/>
                    </a:lnTo>
                    <a:lnTo>
                      <a:pt x="574" y="620"/>
                    </a:lnTo>
                    <a:lnTo>
                      <a:pt x="574" y="620"/>
                    </a:lnTo>
                    <a:lnTo>
                      <a:pt x="574" y="624"/>
                    </a:lnTo>
                    <a:lnTo>
                      <a:pt x="574" y="624"/>
                    </a:lnTo>
                    <a:lnTo>
                      <a:pt x="574" y="624"/>
                    </a:lnTo>
                    <a:lnTo>
                      <a:pt x="574" y="624"/>
                    </a:lnTo>
                    <a:lnTo>
                      <a:pt x="574" y="624"/>
                    </a:lnTo>
                    <a:lnTo>
                      <a:pt x="569" y="624"/>
                    </a:lnTo>
                    <a:lnTo>
                      <a:pt x="569" y="620"/>
                    </a:lnTo>
                    <a:lnTo>
                      <a:pt x="569" y="620"/>
                    </a:lnTo>
                    <a:lnTo>
                      <a:pt x="565" y="620"/>
                    </a:lnTo>
                    <a:lnTo>
                      <a:pt x="565" y="620"/>
                    </a:lnTo>
                    <a:lnTo>
                      <a:pt x="565" y="620"/>
                    </a:lnTo>
                    <a:lnTo>
                      <a:pt x="560" y="620"/>
                    </a:lnTo>
                    <a:lnTo>
                      <a:pt x="560" y="620"/>
                    </a:lnTo>
                    <a:lnTo>
                      <a:pt x="560" y="620"/>
                    </a:lnTo>
                    <a:lnTo>
                      <a:pt x="560" y="624"/>
                    </a:lnTo>
                    <a:lnTo>
                      <a:pt x="560" y="624"/>
                    </a:lnTo>
                    <a:lnTo>
                      <a:pt x="560" y="624"/>
                    </a:lnTo>
                    <a:lnTo>
                      <a:pt x="560" y="624"/>
                    </a:lnTo>
                    <a:lnTo>
                      <a:pt x="560" y="624"/>
                    </a:lnTo>
                    <a:lnTo>
                      <a:pt x="556" y="624"/>
                    </a:lnTo>
                    <a:lnTo>
                      <a:pt x="556" y="624"/>
                    </a:lnTo>
                    <a:lnTo>
                      <a:pt x="556" y="624"/>
                    </a:lnTo>
                    <a:lnTo>
                      <a:pt x="551" y="624"/>
                    </a:lnTo>
                    <a:lnTo>
                      <a:pt x="551" y="624"/>
                    </a:lnTo>
                    <a:lnTo>
                      <a:pt x="551" y="624"/>
                    </a:lnTo>
                    <a:lnTo>
                      <a:pt x="551" y="624"/>
                    </a:lnTo>
                    <a:lnTo>
                      <a:pt x="551" y="624"/>
                    </a:lnTo>
                    <a:lnTo>
                      <a:pt x="551" y="629"/>
                    </a:lnTo>
                    <a:lnTo>
                      <a:pt x="551" y="629"/>
                    </a:lnTo>
                    <a:lnTo>
                      <a:pt x="551" y="629"/>
                    </a:lnTo>
                    <a:lnTo>
                      <a:pt x="551" y="629"/>
                    </a:lnTo>
                    <a:lnTo>
                      <a:pt x="551" y="629"/>
                    </a:lnTo>
                    <a:lnTo>
                      <a:pt x="551" y="633"/>
                    </a:lnTo>
                    <a:lnTo>
                      <a:pt x="551" y="633"/>
                    </a:lnTo>
                    <a:lnTo>
                      <a:pt x="551" y="633"/>
                    </a:lnTo>
                    <a:lnTo>
                      <a:pt x="556" y="638"/>
                    </a:lnTo>
                    <a:lnTo>
                      <a:pt x="556" y="638"/>
                    </a:lnTo>
                    <a:lnTo>
                      <a:pt x="556" y="638"/>
                    </a:lnTo>
                    <a:lnTo>
                      <a:pt x="556" y="642"/>
                    </a:lnTo>
                    <a:lnTo>
                      <a:pt x="556" y="642"/>
                    </a:lnTo>
                    <a:lnTo>
                      <a:pt x="556" y="647"/>
                    </a:lnTo>
                    <a:lnTo>
                      <a:pt x="556" y="647"/>
                    </a:lnTo>
                    <a:lnTo>
                      <a:pt x="556" y="647"/>
                    </a:lnTo>
                    <a:lnTo>
                      <a:pt x="560" y="647"/>
                    </a:lnTo>
                    <a:lnTo>
                      <a:pt x="560" y="652"/>
                    </a:lnTo>
                    <a:lnTo>
                      <a:pt x="560" y="652"/>
                    </a:lnTo>
                    <a:lnTo>
                      <a:pt x="556" y="652"/>
                    </a:lnTo>
                    <a:lnTo>
                      <a:pt x="556" y="652"/>
                    </a:lnTo>
                    <a:lnTo>
                      <a:pt x="556" y="652"/>
                    </a:lnTo>
                    <a:lnTo>
                      <a:pt x="556" y="652"/>
                    </a:lnTo>
                    <a:lnTo>
                      <a:pt x="556" y="652"/>
                    </a:lnTo>
                    <a:lnTo>
                      <a:pt x="556" y="647"/>
                    </a:lnTo>
                    <a:lnTo>
                      <a:pt x="551" y="647"/>
                    </a:lnTo>
                    <a:lnTo>
                      <a:pt x="551" y="652"/>
                    </a:lnTo>
                    <a:lnTo>
                      <a:pt x="551" y="652"/>
                    </a:lnTo>
                    <a:lnTo>
                      <a:pt x="551" y="652"/>
                    </a:lnTo>
                    <a:lnTo>
                      <a:pt x="547" y="647"/>
                    </a:lnTo>
                    <a:lnTo>
                      <a:pt x="547" y="647"/>
                    </a:lnTo>
                    <a:lnTo>
                      <a:pt x="547" y="647"/>
                    </a:lnTo>
                    <a:lnTo>
                      <a:pt x="547" y="647"/>
                    </a:lnTo>
                    <a:lnTo>
                      <a:pt x="547" y="642"/>
                    </a:lnTo>
                    <a:lnTo>
                      <a:pt x="547" y="642"/>
                    </a:lnTo>
                    <a:lnTo>
                      <a:pt x="547" y="642"/>
                    </a:lnTo>
                    <a:lnTo>
                      <a:pt x="547" y="638"/>
                    </a:lnTo>
                    <a:lnTo>
                      <a:pt x="547" y="638"/>
                    </a:lnTo>
                    <a:lnTo>
                      <a:pt x="547" y="638"/>
                    </a:lnTo>
                    <a:lnTo>
                      <a:pt x="542" y="638"/>
                    </a:lnTo>
                    <a:lnTo>
                      <a:pt x="542" y="638"/>
                    </a:lnTo>
                    <a:lnTo>
                      <a:pt x="542" y="642"/>
                    </a:lnTo>
                    <a:lnTo>
                      <a:pt x="538" y="642"/>
                    </a:lnTo>
                    <a:lnTo>
                      <a:pt x="538" y="647"/>
                    </a:lnTo>
                    <a:lnTo>
                      <a:pt x="538" y="647"/>
                    </a:lnTo>
                    <a:lnTo>
                      <a:pt x="533" y="642"/>
                    </a:lnTo>
                    <a:lnTo>
                      <a:pt x="533" y="642"/>
                    </a:lnTo>
                    <a:lnTo>
                      <a:pt x="533" y="647"/>
                    </a:lnTo>
                    <a:lnTo>
                      <a:pt x="529" y="647"/>
                    </a:lnTo>
                    <a:lnTo>
                      <a:pt x="529" y="642"/>
                    </a:lnTo>
                    <a:lnTo>
                      <a:pt x="529" y="642"/>
                    </a:lnTo>
                    <a:lnTo>
                      <a:pt x="529" y="642"/>
                    </a:lnTo>
                    <a:lnTo>
                      <a:pt x="529" y="642"/>
                    </a:lnTo>
                    <a:lnTo>
                      <a:pt x="529" y="642"/>
                    </a:lnTo>
                    <a:lnTo>
                      <a:pt x="524" y="642"/>
                    </a:lnTo>
                    <a:lnTo>
                      <a:pt x="524" y="638"/>
                    </a:lnTo>
                    <a:lnTo>
                      <a:pt x="524" y="638"/>
                    </a:lnTo>
                    <a:lnTo>
                      <a:pt x="524" y="638"/>
                    </a:lnTo>
                    <a:lnTo>
                      <a:pt x="524" y="633"/>
                    </a:lnTo>
                    <a:lnTo>
                      <a:pt x="524" y="633"/>
                    </a:lnTo>
                    <a:lnTo>
                      <a:pt x="520" y="633"/>
                    </a:lnTo>
                    <a:lnTo>
                      <a:pt x="520" y="633"/>
                    </a:lnTo>
                    <a:lnTo>
                      <a:pt x="515" y="633"/>
                    </a:lnTo>
                    <a:lnTo>
                      <a:pt x="511" y="633"/>
                    </a:lnTo>
                    <a:lnTo>
                      <a:pt x="511" y="633"/>
                    </a:lnTo>
                    <a:lnTo>
                      <a:pt x="511" y="633"/>
                    </a:lnTo>
                    <a:lnTo>
                      <a:pt x="511" y="633"/>
                    </a:lnTo>
                    <a:lnTo>
                      <a:pt x="511" y="633"/>
                    </a:lnTo>
                    <a:lnTo>
                      <a:pt x="511" y="629"/>
                    </a:lnTo>
                    <a:lnTo>
                      <a:pt x="511" y="629"/>
                    </a:lnTo>
                    <a:lnTo>
                      <a:pt x="511" y="624"/>
                    </a:lnTo>
                    <a:lnTo>
                      <a:pt x="511" y="624"/>
                    </a:lnTo>
                    <a:lnTo>
                      <a:pt x="511" y="620"/>
                    </a:lnTo>
                    <a:lnTo>
                      <a:pt x="511" y="620"/>
                    </a:lnTo>
                    <a:lnTo>
                      <a:pt x="511" y="615"/>
                    </a:lnTo>
                    <a:lnTo>
                      <a:pt x="511" y="615"/>
                    </a:lnTo>
                    <a:lnTo>
                      <a:pt x="511" y="615"/>
                    </a:lnTo>
                    <a:lnTo>
                      <a:pt x="511" y="615"/>
                    </a:lnTo>
                    <a:lnTo>
                      <a:pt x="511" y="615"/>
                    </a:lnTo>
                    <a:lnTo>
                      <a:pt x="511" y="615"/>
                    </a:lnTo>
                    <a:lnTo>
                      <a:pt x="506" y="615"/>
                    </a:lnTo>
                    <a:lnTo>
                      <a:pt x="502" y="611"/>
                    </a:lnTo>
                    <a:lnTo>
                      <a:pt x="502" y="611"/>
                    </a:lnTo>
                    <a:lnTo>
                      <a:pt x="502" y="611"/>
                    </a:lnTo>
                    <a:lnTo>
                      <a:pt x="502" y="606"/>
                    </a:lnTo>
                    <a:lnTo>
                      <a:pt x="497" y="606"/>
                    </a:lnTo>
                    <a:lnTo>
                      <a:pt x="497" y="606"/>
                    </a:lnTo>
                    <a:lnTo>
                      <a:pt x="497" y="606"/>
                    </a:lnTo>
                    <a:lnTo>
                      <a:pt x="497" y="602"/>
                    </a:lnTo>
                    <a:lnTo>
                      <a:pt x="497" y="602"/>
                    </a:lnTo>
                    <a:lnTo>
                      <a:pt x="497" y="602"/>
                    </a:lnTo>
                    <a:lnTo>
                      <a:pt x="492" y="597"/>
                    </a:lnTo>
                    <a:lnTo>
                      <a:pt x="492" y="597"/>
                    </a:lnTo>
                    <a:lnTo>
                      <a:pt x="492" y="597"/>
                    </a:lnTo>
                    <a:lnTo>
                      <a:pt x="497" y="593"/>
                    </a:lnTo>
                    <a:lnTo>
                      <a:pt x="497" y="593"/>
                    </a:lnTo>
                    <a:lnTo>
                      <a:pt x="492" y="593"/>
                    </a:lnTo>
                    <a:lnTo>
                      <a:pt x="492" y="593"/>
                    </a:lnTo>
                    <a:lnTo>
                      <a:pt x="492" y="593"/>
                    </a:lnTo>
                    <a:lnTo>
                      <a:pt x="492" y="593"/>
                    </a:lnTo>
                    <a:lnTo>
                      <a:pt x="488" y="593"/>
                    </a:lnTo>
                    <a:lnTo>
                      <a:pt x="488" y="593"/>
                    </a:lnTo>
                    <a:lnTo>
                      <a:pt x="483" y="593"/>
                    </a:lnTo>
                    <a:lnTo>
                      <a:pt x="483" y="597"/>
                    </a:lnTo>
                    <a:lnTo>
                      <a:pt x="479" y="597"/>
                    </a:lnTo>
                    <a:lnTo>
                      <a:pt x="479" y="597"/>
                    </a:lnTo>
                    <a:lnTo>
                      <a:pt x="479" y="597"/>
                    </a:lnTo>
                    <a:lnTo>
                      <a:pt x="474" y="597"/>
                    </a:lnTo>
                    <a:lnTo>
                      <a:pt x="474" y="597"/>
                    </a:lnTo>
                    <a:lnTo>
                      <a:pt x="474" y="597"/>
                    </a:lnTo>
                    <a:lnTo>
                      <a:pt x="474" y="593"/>
                    </a:lnTo>
                    <a:lnTo>
                      <a:pt x="474" y="593"/>
                    </a:lnTo>
                    <a:lnTo>
                      <a:pt x="474" y="593"/>
                    </a:lnTo>
                    <a:lnTo>
                      <a:pt x="474" y="588"/>
                    </a:lnTo>
                    <a:lnTo>
                      <a:pt x="474" y="588"/>
                    </a:lnTo>
                    <a:lnTo>
                      <a:pt x="470" y="588"/>
                    </a:lnTo>
                    <a:lnTo>
                      <a:pt x="470" y="588"/>
                    </a:lnTo>
                    <a:lnTo>
                      <a:pt x="470" y="584"/>
                    </a:lnTo>
                    <a:lnTo>
                      <a:pt x="470" y="584"/>
                    </a:lnTo>
                    <a:lnTo>
                      <a:pt x="470" y="579"/>
                    </a:lnTo>
                    <a:lnTo>
                      <a:pt x="474" y="579"/>
                    </a:lnTo>
                    <a:lnTo>
                      <a:pt x="474" y="579"/>
                    </a:lnTo>
                    <a:lnTo>
                      <a:pt x="470" y="579"/>
                    </a:lnTo>
                    <a:lnTo>
                      <a:pt x="470" y="575"/>
                    </a:lnTo>
                    <a:lnTo>
                      <a:pt x="470" y="575"/>
                    </a:lnTo>
                    <a:lnTo>
                      <a:pt x="470" y="570"/>
                    </a:lnTo>
                    <a:lnTo>
                      <a:pt x="474" y="570"/>
                    </a:lnTo>
                    <a:lnTo>
                      <a:pt x="474" y="570"/>
                    </a:lnTo>
                    <a:lnTo>
                      <a:pt x="474" y="570"/>
                    </a:lnTo>
                    <a:lnTo>
                      <a:pt x="474" y="570"/>
                    </a:lnTo>
                    <a:lnTo>
                      <a:pt x="474" y="570"/>
                    </a:lnTo>
                    <a:lnTo>
                      <a:pt x="474" y="566"/>
                    </a:lnTo>
                    <a:lnTo>
                      <a:pt x="474" y="566"/>
                    </a:lnTo>
                    <a:lnTo>
                      <a:pt x="479" y="566"/>
                    </a:lnTo>
                    <a:lnTo>
                      <a:pt x="479" y="566"/>
                    </a:lnTo>
                    <a:lnTo>
                      <a:pt x="479" y="566"/>
                    </a:lnTo>
                    <a:lnTo>
                      <a:pt x="479" y="561"/>
                    </a:lnTo>
                    <a:lnTo>
                      <a:pt x="483" y="561"/>
                    </a:lnTo>
                    <a:lnTo>
                      <a:pt x="483" y="561"/>
                    </a:lnTo>
                    <a:lnTo>
                      <a:pt x="483" y="561"/>
                    </a:lnTo>
                    <a:lnTo>
                      <a:pt x="483" y="557"/>
                    </a:lnTo>
                    <a:lnTo>
                      <a:pt x="479" y="557"/>
                    </a:lnTo>
                    <a:lnTo>
                      <a:pt x="479" y="557"/>
                    </a:lnTo>
                    <a:lnTo>
                      <a:pt x="479" y="557"/>
                    </a:lnTo>
                    <a:lnTo>
                      <a:pt x="483" y="552"/>
                    </a:lnTo>
                    <a:lnTo>
                      <a:pt x="483" y="552"/>
                    </a:lnTo>
                    <a:lnTo>
                      <a:pt x="479" y="552"/>
                    </a:lnTo>
                    <a:lnTo>
                      <a:pt x="479" y="548"/>
                    </a:lnTo>
                    <a:lnTo>
                      <a:pt x="479" y="548"/>
                    </a:lnTo>
                    <a:lnTo>
                      <a:pt x="479" y="543"/>
                    </a:lnTo>
                    <a:lnTo>
                      <a:pt x="479" y="543"/>
                    </a:lnTo>
                    <a:lnTo>
                      <a:pt x="479" y="538"/>
                    </a:lnTo>
                    <a:lnTo>
                      <a:pt x="479" y="538"/>
                    </a:lnTo>
                    <a:lnTo>
                      <a:pt x="474" y="534"/>
                    </a:lnTo>
                    <a:lnTo>
                      <a:pt x="474" y="534"/>
                    </a:lnTo>
                    <a:lnTo>
                      <a:pt x="474" y="529"/>
                    </a:lnTo>
                    <a:lnTo>
                      <a:pt x="474" y="525"/>
                    </a:lnTo>
                    <a:lnTo>
                      <a:pt x="470" y="525"/>
                    </a:lnTo>
                    <a:lnTo>
                      <a:pt x="470" y="525"/>
                    </a:lnTo>
                    <a:lnTo>
                      <a:pt x="470" y="525"/>
                    </a:lnTo>
                    <a:lnTo>
                      <a:pt x="470" y="525"/>
                    </a:lnTo>
                    <a:lnTo>
                      <a:pt x="470" y="525"/>
                    </a:lnTo>
                    <a:lnTo>
                      <a:pt x="470" y="525"/>
                    </a:lnTo>
                    <a:lnTo>
                      <a:pt x="465" y="525"/>
                    </a:lnTo>
                    <a:lnTo>
                      <a:pt x="465" y="525"/>
                    </a:lnTo>
                    <a:lnTo>
                      <a:pt x="465" y="525"/>
                    </a:lnTo>
                    <a:lnTo>
                      <a:pt x="461" y="520"/>
                    </a:lnTo>
                    <a:lnTo>
                      <a:pt x="461" y="516"/>
                    </a:lnTo>
                    <a:lnTo>
                      <a:pt x="461" y="516"/>
                    </a:lnTo>
                    <a:lnTo>
                      <a:pt x="461" y="516"/>
                    </a:lnTo>
                    <a:lnTo>
                      <a:pt x="461" y="516"/>
                    </a:lnTo>
                    <a:lnTo>
                      <a:pt x="456" y="511"/>
                    </a:lnTo>
                    <a:lnTo>
                      <a:pt x="456" y="511"/>
                    </a:lnTo>
                    <a:lnTo>
                      <a:pt x="456" y="511"/>
                    </a:lnTo>
                    <a:lnTo>
                      <a:pt x="456" y="511"/>
                    </a:lnTo>
                    <a:lnTo>
                      <a:pt x="452" y="511"/>
                    </a:lnTo>
                    <a:lnTo>
                      <a:pt x="452" y="511"/>
                    </a:lnTo>
                    <a:lnTo>
                      <a:pt x="452" y="511"/>
                    </a:lnTo>
                    <a:lnTo>
                      <a:pt x="452" y="507"/>
                    </a:lnTo>
                    <a:lnTo>
                      <a:pt x="452" y="507"/>
                    </a:lnTo>
                    <a:lnTo>
                      <a:pt x="447" y="507"/>
                    </a:lnTo>
                    <a:lnTo>
                      <a:pt x="447" y="511"/>
                    </a:lnTo>
                    <a:lnTo>
                      <a:pt x="447" y="511"/>
                    </a:lnTo>
                    <a:lnTo>
                      <a:pt x="447" y="511"/>
                    </a:lnTo>
                    <a:lnTo>
                      <a:pt x="447" y="516"/>
                    </a:lnTo>
                    <a:lnTo>
                      <a:pt x="447" y="516"/>
                    </a:lnTo>
                    <a:lnTo>
                      <a:pt x="447" y="516"/>
                    </a:lnTo>
                    <a:lnTo>
                      <a:pt x="443" y="511"/>
                    </a:lnTo>
                    <a:lnTo>
                      <a:pt x="443" y="511"/>
                    </a:lnTo>
                    <a:lnTo>
                      <a:pt x="443" y="511"/>
                    </a:lnTo>
                    <a:lnTo>
                      <a:pt x="438" y="511"/>
                    </a:lnTo>
                    <a:lnTo>
                      <a:pt x="438" y="511"/>
                    </a:lnTo>
                    <a:lnTo>
                      <a:pt x="434" y="511"/>
                    </a:lnTo>
                    <a:lnTo>
                      <a:pt x="434" y="511"/>
                    </a:lnTo>
                    <a:lnTo>
                      <a:pt x="429" y="511"/>
                    </a:lnTo>
                    <a:lnTo>
                      <a:pt x="429" y="511"/>
                    </a:lnTo>
                    <a:lnTo>
                      <a:pt x="429" y="511"/>
                    </a:lnTo>
                    <a:lnTo>
                      <a:pt x="429" y="511"/>
                    </a:lnTo>
                    <a:lnTo>
                      <a:pt x="429" y="511"/>
                    </a:lnTo>
                    <a:lnTo>
                      <a:pt x="429" y="511"/>
                    </a:lnTo>
                    <a:lnTo>
                      <a:pt x="429" y="511"/>
                    </a:lnTo>
                    <a:lnTo>
                      <a:pt x="429" y="511"/>
                    </a:lnTo>
                    <a:lnTo>
                      <a:pt x="429" y="507"/>
                    </a:lnTo>
                    <a:lnTo>
                      <a:pt x="429" y="507"/>
                    </a:lnTo>
                    <a:lnTo>
                      <a:pt x="434" y="502"/>
                    </a:lnTo>
                    <a:lnTo>
                      <a:pt x="429" y="502"/>
                    </a:lnTo>
                    <a:lnTo>
                      <a:pt x="429" y="502"/>
                    </a:lnTo>
                    <a:lnTo>
                      <a:pt x="429" y="498"/>
                    </a:lnTo>
                    <a:lnTo>
                      <a:pt x="429" y="498"/>
                    </a:lnTo>
                    <a:lnTo>
                      <a:pt x="425" y="498"/>
                    </a:lnTo>
                    <a:lnTo>
                      <a:pt x="425" y="502"/>
                    </a:lnTo>
                    <a:lnTo>
                      <a:pt x="425" y="502"/>
                    </a:lnTo>
                    <a:lnTo>
                      <a:pt x="425" y="502"/>
                    </a:lnTo>
                    <a:lnTo>
                      <a:pt x="425" y="498"/>
                    </a:lnTo>
                    <a:lnTo>
                      <a:pt x="425" y="498"/>
                    </a:lnTo>
                    <a:lnTo>
                      <a:pt x="425" y="498"/>
                    </a:lnTo>
                    <a:lnTo>
                      <a:pt x="425" y="498"/>
                    </a:lnTo>
                    <a:lnTo>
                      <a:pt x="425" y="493"/>
                    </a:lnTo>
                    <a:lnTo>
                      <a:pt x="425" y="493"/>
                    </a:lnTo>
                    <a:lnTo>
                      <a:pt x="425" y="493"/>
                    </a:lnTo>
                    <a:lnTo>
                      <a:pt x="425" y="493"/>
                    </a:lnTo>
                    <a:lnTo>
                      <a:pt x="420" y="493"/>
                    </a:lnTo>
                    <a:lnTo>
                      <a:pt x="420" y="493"/>
                    </a:lnTo>
                    <a:lnTo>
                      <a:pt x="420" y="493"/>
                    </a:lnTo>
                    <a:lnTo>
                      <a:pt x="416" y="493"/>
                    </a:lnTo>
                    <a:lnTo>
                      <a:pt x="416" y="493"/>
                    </a:lnTo>
                    <a:lnTo>
                      <a:pt x="411" y="498"/>
                    </a:lnTo>
                    <a:lnTo>
                      <a:pt x="411" y="498"/>
                    </a:lnTo>
                    <a:lnTo>
                      <a:pt x="411" y="498"/>
                    </a:lnTo>
                    <a:lnTo>
                      <a:pt x="411" y="498"/>
                    </a:lnTo>
                    <a:lnTo>
                      <a:pt x="411" y="498"/>
                    </a:lnTo>
                    <a:lnTo>
                      <a:pt x="411" y="498"/>
                    </a:lnTo>
                    <a:lnTo>
                      <a:pt x="411" y="498"/>
                    </a:lnTo>
                    <a:lnTo>
                      <a:pt x="407" y="498"/>
                    </a:lnTo>
                    <a:lnTo>
                      <a:pt x="407" y="498"/>
                    </a:lnTo>
                    <a:lnTo>
                      <a:pt x="402" y="498"/>
                    </a:lnTo>
                    <a:lnTo>
                      <a:pt x="402" y="498"/>
                    </a:lnTo>
                    <a:lnTo>
                      <a:pt x="398" y="498"/>
                    </a:lnTo>
                    <a:lnTo>
                      <a:pt x="398" y="498"/>
                    </a:lnTo>
                    <a:lnTo>
                      <a:pt x="398" y="498"/>
                    </a:lnTo>
                    <a:lnTo>
                      <a:pt x="398" y="493"/>
                    </a:lnTo>
                    <a:lnTo>
                      <a:pt x="398" y="493"/>
                    </a:lnTo>
                    <a:lnTo>
                      <a:pt x="393" y="498"/>
                    </a:lnTo>
                    <a:lnTo>
                      <a:pt x="393" y="498"/>
                    </a:lnTo>
                    <a:lnTo>
                      <a:pt x="393" y="498"/>
                    </a:lnTo>
                    <a:lnTo>
                      <a:pt x="389" y="502"/>
                    </a:lnTo>
                    <a:lnTo>
                      <a:pt x="389" y="502"/>
                    </a:lnTo>
                    <a:lnTo>
                      <a:pt x="389" y="502"/>
                    </a:lnTo>
                    <a:lnTo>
                      <a:pt x="389" y="502"/>
                    </a:lnTo>
                    <a:lnTo>
                      <a:pt x="389" y="507"/>
                    </a:lnTo>
                    <a:lnTo>
                      <a:pt x="384" y="507"/>
                    </a:lnTo>
                    <a:lnTo>
                      <a:pt x="384" y="507"/>
                    </a:lnTo>
                    <a:lnTo>
                      <a:pt x="380" y="507"/>
                    </a:lnTo>
                    <a:lnTo>
                      <a:pt x="380" y="507"/>
                    </a:lnTo>
                    <a:lnTo>
                      <a:pt x="380" y="511"/>
                    </a:lnTo>
                    <a:lnTo>
                      <a:pt x="380" y="511"/>
                    </a:lnTo>
                    <a:lnTo>
                      <a:pt x="380" y="511"/>
                    </a:lnTo>
                    <a:lnTo>
                      <a:pt x="375" y="516"/>
                    </a:lnTo>
                    <a:lnTo>
                      <a:pt x="375" y="516"/>
                    </a:lnTo>
                    <a:lnTo>
                      <a:pt x="370" y="520"/>
                    </a:lnTo>
                    <a:lnTo>
                      <a:pt x="370" y="520"/>
                    </a:lnTo>
                    <a:lnTo>
                      <a:pt x="370" y="520"/>
                    </a:lnTo>
                    <a:lnTo>
                      <a:pt x="370" y="520"/>
                    </a:lnTo>
                    <a:lnTo>
                      <a:pt x="370" y="520"/>
                    </a:lnTo>
                    <a:lnTo>
                      <a:pt x="370" y="520"/>
                    </a:lnTo>
                    <a:lnTo>
                      <a:pt x="370" y="520"/>
                    </a:lnTo>
                    <a:lnTo>
                      <a:pt x="370" y="525"/>
                    </a:lnTo>
                    <a:lnTo>
                      <a:pt x="370" y="525"/>
                    </a:lnTo>
                    <a:lnTo>
                      <a:pt x="370" y="525"/>
                    </a:lnTo>
                    <a:lnTo>
                      <a:pt x="366" y="525"/>
                    </a:lnTo>
                    <a:lnTo>
                      <a:pt x="366" y="525"/>
                    </a:lnTo>
                    <a:lnTo>
                      <a:pt x="366" y="525"/>
                    </a:lnTo>
                    <a:lnTo>
                      <a:pt x="366" y="525"/>
                    </a:lnTo>
                    <a:lnTo>
                      <a:pt x="366" y="525"/>
                    </a:lnTo>
                    <a:lnTo>
                      <a:pt x="366" y="525"/>
                    </a:lnTo>
                    <a:lnTo>
                      <a:pt x="361" y="525"/>
                    </a:lnTo>
                    <a:lnTo>
                      <a:pt x="361" y="525"/>
                    </a:lnTo>
                    <a:lnTo>
                      <a:pt x="361" y="525"/>
                    </a:lnTo>
                    <a:lnTo>
                      <a:pt x="357" y="525"/>
                    </a:lnTo>
                    <a:lnTo>
                      <a:pt x="357" y="525"/>
                    </a:lnTo>
                    <a:lnTo>
                      <a:pt x="357" y="525"/>
                    </a:lnTo>
                    <a:lnTo>
                      <a:pt x="357" y="525"/>
                    </a:lnTo>
                    <a:lnTo>
                      <a:pt x="357" y="525"/>
                    </a:lnTo>
                    <a:lnTo>
                      <a:pt x="352" y="520"/>
                    </a:lnTo>
                    <a:lnTo>
                      <a:pt x="352" y="520"/>
                    </a:lnTo>
                    <a:lnTo>
                      <a:pt x="348" y="520"/>
                    </a:lnTo>
                    <a:lnTo>
                      <a:pt x="348" y="520"/>
                    </a:lnTo>
                    <a:lnTo>
                      <a:pt x="348" y="520"/>
                    </a:lnTo>
                    <a:lnTo>
                      <a:pt x="348" y="520"/>
                    </a:lnTo>
                    <a:lnTo>
                      <a:pt x="348" y="525"/>
                    </a:lnTo>
                    <a:lnTo>
                      <a:pt x="343" y="525"/>
                    </a:lnTo>
                    <a:lnTo>
                      <a:pt x="343" y="520"/>
                    </a:lnTo>
                    <a:lnTo>
                      <a:pt x="343" y="520"/>
                    </a:lnTo>
                    <a:lnTo>
                      <a:pt x="339" y="520"/>
                    </a:lnTo>
                    <a:lnTo>
                      <a:pt x="339" y="520"/>
                    </a:lnTo>
                    <a:lnTo>
                      <a:pt x="334" y="520"/>
                    </a:lnTo>
                    <a:lnTo>
                      <a:pt x="334" y="520"/>
                    </a:lnTo>
                    <a:lnTo>
                      <a:pt x="334" y="520"/>
                    </a:lnTo>
                    <a:lnTo>
                      <a:pt x="334" y="520"/>
                    </a:lnTo>
                    <a:lnTo>
                      <a:pt x="334" y="520"/>
                    </a:lnTo>
                    <a:lnTo>
                      <a:pt x="334" y="520"/>
                    </a:lnTo>
                    <a:lnTo>
                      <a:pt x="334" y="516"/>
                    </a:lnTo>
                    <a:lnTo>
                      <a:pt x="330" y="516"/>
                    </a:lnTo>
                    <a:lnTo>
                      <a:pt x="330" y="516"/>
                    </a:lnTo>
                    <a:lnTo>
                      <a:pt x="325" y="516"/>
                    </a:lnTo>
                    <a:lnTo>
                      <a:pt x="325" y="516"/>
                    </a:lnTo>
                    <a:lnTo>
                      <a:pt x="325" y="516"/>
                    </a:lnTo>
                    <a:lnTo>
                      <a:pt x="325" y="520"/>
                    </a:lnTo>
                    <a:lnTo>
                      <a:pt x="321" y="520"/>
                    </a:lnTo>
                    <a:lnTo>
                      <a:pt x="321" y="520"/>
                    </a:lnTo>
                    <a:lnTo>
                      <a:pt x="321" y="520"/>
                    </a:lnTo>
                    <a:lnTo>
                      <a:pt x="321" y="525"/>
                    </a:lnTo>
                    <a:lnTo>
                      <a:pt x="316" y="525"/>
                    </a:lnTo>
                    <a:lnTo>
                      <a:pt x="316" y="529"/>
                    </a:lnTo>
                    <a:lnTo>
                      <a:pt x="316" y="529"/>
                    </a:lnTo>
                    <a:lnTo>
                      <a:pt x="316" y="534"/>
                    </a:lnTo>
                    <a:lnTo>
                      <a:pt x="312" y="534"/>
                    </a:lnTo>
                    <a:lnTo>
                      <a:pt x="312" y="538"/>
                    </a:lnTo>
                    <a:lnTo>
                      <a:pt x="312" y="534"/>
                    </a:lnTo>
                    <a:lnTo>
                      <a:pt x="312" y="534"/>
                    </a:lnTo>
                    <a:lnTo>
                      <a:pt x="312" y="534"/>
                    </a:lnTo>
                    <a:lnTo>
                      <a:pt x="312" y="529"/>
                    </a:lnTo>
                    <a:lnTo>
                      <a:pt x="312" y="525"/>
                    </a:lnTo>
                    <a:lnTo>
                      <a:pt x="312" y="525"/>
                    </a:lnTo>
                    <a:lnTo>
                      <a:pt x="307" y="525"/>
                    </a:lnTo>
                    <a:lnTo>
                      <a:pt x="307" y="525"/>
                    </a:lnTo>
                    <a:lnTo>
                      <a:pt x="307" y="520"/>
                    </a:lnTo>
                    <a:lnTo>
                      <a:pt x="303" y="520"/>
                    </a:lnTo>
                    <a:lnTo>
                      <a:pt x="303" y="520"/>
                    </a:lnTo>
                    <a:lnTo>
                      <a:pt x="303" y="525"/>
                    </a:lnTo>
                    <a:lnTo>
                      <a:pt x="303" y="525"/>
                    </a:lnTo>
                    <a:lnTo>
                      <a:pt x="298" y="525"/>
                    </a:lnTo>
                    <a:lnTo>
                      <a:pt x="298" y="525"/>
                    </a:lnTo>
                    <a:lnTo>
                      <a:pt x="298" y="525"/>
                    </a:lnTo>
                    <a:lnTo>
                      <a:pt x="298" y="525"/>
                    </a:lnTo>
                    <a:lnTo>
                      <a:pt x="298" y="525"/>
                    </a:lnTo>
                    <a:lnTo>
                      <a:pt x="298" y="525"/>
                    </a:lnTo>
                    <a:lnTo>
                      <a:pt x="294" y="525"/>
                    </a:lnTo>
                    <a:lnTo>
                      <a:pt x="294" y="525"/>
                    </a:lnTo>
                    <a:lnTo>
                      <a:pt x="289" y="529"/>
                    </a:lnTo>
                    <a:lnTo>
                      <a:pt x="289" y="529"/>
                    </a:lnTo>
                    <a:lnTo>
                      <a:pt x="289" y="529"/>
                    </a:lnTo>
                    <a:lnTo>
                      <a:pt x="289" y="529"/>
                    </a:lnTo>
                    <a:lnTo>
                      <a:pt x="285" y="529"/>
                    </a:lnTo>
                    <a:lnTo>
                      <a:pt x="280" y="529"/>
                    </a:lnTo>
                    <a:lnTo>
                      <a:pt x="280" y="525"/>
                    </a:lnTo>
                    <a:lnTo>
                      <a:pt x="280" y="525"/>
                    </a:lnTo>
                    <a:lnTo>
                      <a:pt x="276" y="525"/>
                    </a:lnTo>
                    <a:lnTo>
                      <a:pt x="276" y="525"/>
                    </a:lnTo>
                    <a:lnTo>
                      <a:pt x="276" y="525"/>
                    </a:lnTo>
                    <a:lnTo>
                      <a:pt x="276" y="525"/>
                    </a:lnTo>
                    <a:lnTo>
                      <a:pt x="271" y="525"/>
                    </a:lnTo>
                    <a:lnTo>
                      <a:pt x="271" y="525"/>
                    </a:lnTo>
                    <a:lnTo>
                      <a:pt x="271" y="525"/>
                    </a:lnTo>
                    <a:lnTo>
                      <a:pt x="271" y="525"/>
                    </a:lnTo>
                    <a:lnTo>
                      <a:pt x="271" y="525"/>
                    </a:lnTo>
                    <a:lnTo>
                      <a:pt x="267" y="525"/>
                    </a:lnTo>
                    <a:lnTo>
                      <a:pt x="267" y="525"/>
                    </a:lnTo>
                    <a:lnTo>
                      <a:pt x="267" y="525"/>
                    </a:lnTo>
                    <a:lnTo>
                      <a:pt x="262" y="525"/>
                    </a:lnTo>
                    <a:lnTo>
                      <a:pt x="262" y="525"/>
                    </a:lnTo>
                    <a:lnTo>
                      <a:pt x="262" y="525"/>
                    </a:lnTo>
                    <a:lnTo>
                      <a:pt x="262" y="525"/>
                    </a:lnTo>
                    <a:lnTo>
                      <a:pt x="262" y="525"/>
                    </a:lnTo>
                    <a:lnTo>
                      <a:pt x="262" y="525"/>
                    </a:lnTo>
                    <a:lnTo>
                      <a:pt x="262" y="525"/>
                    </a:lnTo>
                    <a:lnTo>
                      <a:pt x="258" y="520"/>
                    </a:lnTo>
                    <a:lnTo>
                      <a:pt x="258" y="520"/>
                    </a:lnTo>
                    <a:lnTo>
                      <a:pt x="258" y="520"/>
                    </a:lnTo>
                    <a:lnTo>
                      <a:pt x="253" y="520"/>
                    </a:lnTo>
                    <a:lnTo>
                      <a:pt x="249" y="520"/>
                    </a:lnTo>
                    <a:lnTo>
                      <a:pt x="249" y="520"/>
                    </a:lnTo>
                    <a:lnTo>
                      <a:pt x="244" y="520"/>
                    </a:lnTo>
                    <a:lnTo>
                      <a:pt x="244" y="516"/>
                    </a:lnTo>
                    <a:lnTo>
                      <a:pt x="244" y="516"/>
                    </a:lnTo>
                    <a:lnTo>
                      <a:pt x="244" y="516"/>
                    </a:lnTo>
                    <a:lnTo>
                      <a:pt x="244" y="516"/>
                    </a:lnTo>
                    <a:lnTo>
                      <a:pt x="244" y="516"/>
                    </a:lnTo>
                    <a:lnTo>
                      <a:pt x="239" y="516"/>
                    </a:lnTo>
                    <a:lnTo>
                      <a:pt x="239" y="516"/>
                    </a:lnTo>
                    <a:lnTo>
                      <a:pt x="239" y="516"/>
                    </a:lnTo>
                    <a:lnTo>
                      <a:pt x="239" y="516"/>
                    </a:lnTo>
                    <a:lnTo>
                      <a:pt x="239" y="516"/>
                    </a:lnTo>
                    <a:lnTo>
                      <a:pt x="235" y="511"/>
                    </a:lnTo>
                    <a:lnTo>
                      <a:pt x="235" y="511"/>
                    </a:lnTo>
                    <a:lnTo>
                      <a:pt x="230" y="511"/>
                    </a:lnTo>
                    <a:lnTo>
                      <a:pt x="230" y="511"/>
                    </a:lnTo>
                    <a:lnTo>
                      <a:pt x="230" y="507"/>
                    </a:lnTo>
                    <a:lnTo>
                      <a:pt x="226" y="507"/>
                    </a:lnTo>
                    <a:lnTo>
                      <a:pt x="226" y="502"/>
                    </a:lnTo>
                    <a:lnTo>
                      <a:pt x="226" y="502"/>
                    </a:lnTo>
                    <a:lnTo>
                      <a:pt x="226" y="502"/>
                    </a:lnTo>
                    <a:lnTo>
                      <a:pt x="221" y="502"/>
                    </a:lnTo>
                    <a:lnTo>
                      <a:pt x="221" y="502"/>
                    </a:lnTo>
                    <a:lnTo>
                      <a:pt x="217" y="502"/>
                    </a:lnTo>
                    <a:lnTo>
                      <a:pt x="217" y="502"/>
                    </a:lnTo>
                    <a:lnTo>
                      <a:pt x="212" y="502"/>
                    </a:lnTo>
                    <a:lnTo>
                      <a:pt x="212" y="498"/>
                    </a:lnTo>
                    <a:lnTo>
                      <a:pt x="208" y="498"/>
                    </a:lnTo>
                    <a:lnTo>
                      <a:pt x="208" y="493"/>
                    </a:lnTo>
                    <a:lnTo>
                      <a:pt x="203" y="493"/>
                    </a:lnTo>
                    <a:lnTo>
                      <a:pt x="203" y="493"/>
                    </a:lnTo>
                    <a:lnTo>
                      <a:pt x="199" y="493"/>
                    </a:lnTo>
                    <a:lnTo>
                      <a:pt x="194" y="489"/>
                    </a:lnTo>
                    <a:lnTo>
                      <a:pt x="190" y="489"/>
                    </a:lnTo>
                    <a:lnTo>
                      <a:pt x="190" y="484"/>
                    </a:lnTo>
                    <a:lnTo>
                      <a:pt x="190" y="484"/>
                    </a:lnTo>
                    <a:lnTo>
                      <a:pt x="185" y="484"/>
                    </a:lnTo>
                    <a:lnTo>
                      <a:pt x="185" y="484"/>
                    </a:lnTo>
                    <a:lnTo>
                      <a:pt x="181" y="480"/>
                    </a:lnTo>
                    <a:lnTo>
                      <a:pt x="181" y="480"/>
                    </a:lnTo>
                    <a:lnTo>
                      <a:pt x="176" y="484"/>
                    </a:lnTo>
                    <a:lnTo>
                      <a:pt x="176" y="489"/>
                    </a:lnTo>
                    <a:lnTo>
                      <a:pt x="172" y="489"/>
                    </a:lnTo>
                    <a:lnTo>
                      <a:pt x="172" y="489"/>
                    </a:lnTo>
                    <a:lnTo>
                      <a:pt x="172" y="489"/>
                    </a:lnTo>
                    <a:lnTo>
                      <a:pt x="172" y="484"/>
                    </a:lnTo>
                    <a:lnTo>
                      <a:pt x="167" y="484"/>
                    </a:lnTo>
                    <a:lnTo>
                      <a:pt x="167" y="484"/>
                    </a:lnTo>
                    <a:lnTo>
                      <a:pt x="163" y="484"/>
                    </a:lnTo>
                    <a:lnTo>
                      <a:pt x="163" y="480"/>
                    </a:lnTo>
                    <a:lnTo>
                      <a:pt x="163" y="480"/>
                    </a:lnTo>
                    <a:lnTo>
                      <a:pt x="163" y="480"/>
                    </a:lnTo>
                    <a:lnTo>
                      <a:pt x="158" y="480"/>
                    </a:lnTo>
                    <a:lnTo>
                      <a:pt x="154" y="480"/>
                    </a:lnTo>
                    <a:lnTo>
                      <a:pt x="154" y="480"/>
                    </a:lnTo>
                    <a:lnTo>
                      <a:pt x="154" y="480"/>
                    </a:lnTo>
                    <a:lnTo>
                      <a:pt x="154" y="475"/>
                    </a:lnTo>
                    <a:lnTo>
                      <a:pt x="154" y="475"/>
                    </a:lnTo>
                    <a:lnTo>
                      <a:pt x="154" y="475"/>
                    </a:lnTo>
                    <a:lnTo>
                      <a:pt x="154" y="475"/>
                    </a:lnTo>
                    <a:lnTo>
                      <a:pt x="149" y="471"/>
                    </a:lnTo>
                    <a:lnTo>
                      <a:pt x="149" y="471"/>
                    </a:lnTo>
                    <a:lnTo>
                      <a:pt x="145" y="471"/>
                    </a:lnTo>
                    <a:lnTo>
                      <a:pt x="145" y="471"/>
                    </a:lnTo>
                    <a:lnTo>
                      <a:pt x="140" y="471"/>
                    </a:lnTo>
                    <a:lnTo>
                      <a:pt x="140" y="471"/>
                    </a:lnTo>
                    <a:lnTo>
                      <a:pt x="140" y="471"/>
                    </a:lnTo>
                    <a:lnTo>
                      <a:pt x="140" y="471"/>
                    </a:lnTo>
                    <a:lnTo>
                      <a:pt x="140" y="471"/>
                    </a:lnTo>
                    <a:lnTo>
                      <a:pt x="136" y="466"/>
                    </a:lnTo>
                    <a:lnTo>
                      <a:pt x="131" y="462"/>
                    </a:lnTo>
                    <a:lnTo>
                      <a:pt x="131" y="462"/>
                    </a:lnTo>
                    <a:lnTo>
                      <a:pt x="131" y="462"/>
                    </a:lnTo>
                    <a:lnTo>
                      <a:pt x="131" y="466"/>
                    </a:lnTo>
                    <a:lnTo>
                      <a:pt x="131" y="466"/>
                    </a:lnTo>
                    <a:lnTo>
                      <a:pt x="131" y="466"/>
                    </a:lnTo>
                    <a:lnTo>
                      <a:pt x="131" y="466"/>
                    </a:lnTo>
                    <a:lnTo>
                      <a:pt x="127" y="466"/>
                    </a:lnTo>
                    <a:lnTo>
                      <a:pt x="127" y="466"/>
                    </a:lnTo>
                    <a:lnTo>
                      <a:pt x="127" y="466"/>
                    </a:lnTo>
                    <a:lnTo>
                      <a:pt x="127" y="462"/>
                    </a:lnTo>
                    <a:lnTo>
                      <a:pt x="127" y="462"/>
                    </a:lnTo>
                    <a:lnTo>
                      <a:pt x="127" y="462"/>
                    </a:lnTo>
                    <a:lnTo>
                      <a:pt x="127" y="457"/>
                    </a:lnTo>
                    <a:lnTo>
                      <a:pt x="127" y="457"/>
                    </a:lnTo>
                    <a:lnTo>
                      <a:pt x="122" y="457"/>
                    </a:lnTo>
                    <a:lnTo>
                      <a:pt x="122" y="457"/>
                    </a:lnTo>
                    <a:lnTo>
                      <a:pt x="122" y="453"/>
                    </a:lnTo>
                    <a:lnTo>
                      <a:pt x="122" y="453"/>
                    </a:lnTo>
                    <a:lnTo>
                      <a:pt x="122" y="453"/>
                    </a:lnTo>
                    <a:lnTo>
                      <a:pt x="122" y="453"/>
                    </a:lnTo>
                    <a:lnTo>
                      <a:pt x="118" y="448"/>
                    </a:lnTo>
                    <a:lnTo>
                      <a:pt x="118" y="448"/>
                    </a:lnTo>
                    <a:lnTo>
                      <a:pt x="118" y="448"/>
                    </a:lnTo>
                    <a:lnTo>
                      <a:pt x="118" y="444"/>
                    </a:lnTo>
                    <a:lnTo>
                      <a:pt x="118" y="444"/>
                    </a:lnTo>
                    <a:lnTo>
                      <a:pt x="113" y="444"/>
                    </a:lnTo>
                    <a:lnTo>
                      <a:pt x="113" y="444"/>
                    </a:lnTo>
                    <a:lnTo>
                      <a:pt x="118" y="439"/>
                    </a:lnTo>
                    <a:lnTo>
                      <a:pt x="118" y="439"/>
                    </a:lnTo>
                    <a:lnTo>
                      <a:pt x="118" y="439"/>
                    </a:lnTo>
                    <a:lnTo>
                      <a:pt x="122" y="439"/>
                    </a:lnTo>
                    <a:lnTo>
                      <a:pt x="122" y="439"/>
                    </a:lnTo>
                    <a:lnTo>
                      <a:pt x="122" y="444"/>
                    </a:lnTo>
                    <a:lnTo>
                      <a:pt x="122" y="444"/>
                    </a:lnTo>
                    <a:lnTo>
                      <a:pt x="122" y="444"/>
                    </a:lnTo>
                    <a:lnTo>
                      <a:pt x="127" y="444"/>
                    </a:lnTo>
                    <a:lnTo>
                      <a:pt x="127" y="444"/>
                    </a:lnTo>
                    <a:lnTo>
                      <a:pt x="127" y="444"/>
                    </a:lnTo>
                    <a:lnTo>
                      <a:pt x="127" y="444"/>
                    </a:lnTo>
                    <a:lnTo>
                      <a:pt x="127" y="444"/>
                    </a:lnTo>
                    <a:lnTo>
                      <a:pt x="127" y="444"/>
                    </a:lnTo>
                    <a:lnTo>
                      <a:pt x="127" y="444"/>
                    </a:lnTo>
                    <a:lnTo>
                      <a:pt x="127" y="439"/>
                    </a:lnTo>
                    <a:lnTo>
                      <a:pt x="127" y="439"/>
                    </a:lnTo>
                    <a:lnTo>
                      <a:pt x="127" y="439"/>
                    </a:lnTo>
                    <a:lnTo>
                      <a:pt x="127" y="434"/>
                    </a:lnTo>
                    <a:lnTo>
                      <a:pt x="127" y="434"/>
                    </a:lnTo>
                    <a:lnTo>
                      <a:pt x="127" y="434"/>
                    </a:lnTo>
                    <a:lnTo>
                      <a:pt x="127" y="434"/>
                    </a:lnTo>
                    <a:lnTo>
                      <a:pt x="122" y="430"/>
                    </a:lnTo>
                    <a:lnTo>
                      <a:pt x="122" y="430"/>
                    </a:lnTo>
                    <a:lnTo>
                      <a:pt x="122" y="430"/>
                    </a:lnTo>
                    <a:lnTo>
                      <a:pt x="122" y="430"/>
                    </a:lnTo>
                    <a:lnTo>
                      <a:pt x="122" y="430"/>
                    </a:lnTo>
                    <a:lnTo>
                      <a:pt x="122" y="430"/>
                    </a:lnTo>
                    <a:lnTo>
                      <a:pt x="122" y="425"/>
                    </a:lnTo>
                    <a:lnTo>
                      <a:pt x="122" y="425"/>
                    </a:lnTo>
                    <a:lnTo>
                      <a:pt x="118" y="425"/>
                    </a:lnTo>
                    <a:lnTo>
                      <a:pt x="118" y="425"/>
                    </a:lnTo>
                    <a:lnTo>
                      <a:pt x="118" y="425"/>
                    </a:lnTo>
                    <a:lnTo>
                      <a:pt x="118" y="421"/>
                    </a:lnTo>
                    <a:lnTo>
                      <a:pt x="118" y="421"/>
                    </a:lnTo>
                    <a:lnTo>
                      <a:pt x="113" y="416"/>
                    </a:lnTo>
                    <a:lnTo>
                      <a:pt x="113" y="416"/>
                    </a:lnTo>
                    <a:lnTo>
                      <a:pt x="113" y="412"/>
                    </a:lnTo>
                    <a:lnTo>
                      <a:pt x="113" y="412"/>
                    </a:lnTo>
                    <a:lnTo>
                      <a:pt x="113" y="412"/>
                    </a:lnTo>
                    <a:lnTo>
                      <a:pt x="113" y="407"/>
                    </a:lnTo>
                    <a:lnTo>
                      <a:pt x="113" y="407"/>
                    </a:lnTo>
                    <a:lnTo>
                      <a:pt x="113" y="407"/>
                    </a:lnTo>
                    <a:lnTo>
                      <a:pt x="113" y="407"/>
                    </a:lnTo>
                    <a:lnTo>
                      <a:pt x="113" y="407"/>
                    </a:lnTo>
                    <a:lnTo>
                      <a:pt x="113" y="407"/>
                    </a:lnTo>
                    <a:lnTo>
                      <a:pt x="108" y="403"/>
                    </a:lnTo>
                    <a:lnTo>
                      <a:pt x="108" y="403"/>
                    </a:lnTo>
                    <a:lnTo>
                      <a:pt x="104" y="403"/>
                    </a:lnTo>
                    <a:lnTo>
                      <a:pt x="104" y="403"/>
                    </a:lnTo>
                    <a:lnTo>
                      <a:pt x="104" y="403"/>
                    </a:lnTo>
                    <a:lnTo>
                      <a:pt x="99" y="398"/>
                    </a:lnTo>
                    <a:lnTo>
                      <a:pt x="99" y="394"/>
                    </a:lnTo>
                    <a:lnTo>
                      <a:pt x="95" y="394"/>
                    </a:lnTo>
                    <a:lnTo>
                      <a:pt x="95" y="389"/>
                    </a:lnTo>
                    <a:lnTo>
                      <a:pt x="95" y="389"/>
                    </a:lnTo>
                    <a:lnTo>
                      <a:pt x="95" y="385"/>
                    </a:lnTo>
                    <a:lnTo>
                      <a:pt x="95" y="385"/>
                    </a:lnTo>
                    <a:lnTo>
                      <a:pt x="95" y="385"/>
                    </a:lnTo>
                    <a:lnTo>
                      <a:pt x="90" y="385"/>
                    </a:lnTo>
                    <a:lnTo>
                      <a:pt x="90" y="385"/>
                    </a:lnTo>
                    <a:lnTo>
                      <a:pt x="90" y="385"/>
                    </a:lnTo>
                    <a:lnTo>
                      <a:pt x="90" y="385"/>
                    </a:lnTo>
                    <a:lnTo>
                      <a:pt x="90" y="385"/>
                    </a:lnTo>
                    <a:lnTo>
                      <a:pt x="90" y="385"/>
                    </a:lnTo>
                    <a:lnTo>
                      <a:pt x="90" y="385"/>
                    </a:lnTo>
                    <a:lnTo>
                      <a:pt x="86" y="385"/>
                    </a:lnTo>
                    <a:lnTo>
                      <a:pt x="86" y="385"/>
                    </a:lnTo>
                    <a:lnTo>
                      <a:pt x="86" y="385"/>
                    </a:lnTo>
                    <a:lnTo>
                      <a:pt x="81" y="385"/>
                    </a:lnTo>
                    <a:lnTo>
                      <a:pt x="77" y="385"/>
                    </a:lnTo>
                    <a:lnTo>
                      <a:pt x="72" y="385"/>
                    </a:lnTo>
                    <a:lnTo>
                      <a:pt x="72" y="385"/>
                    </a:lnTo>
                    <a:lnTo>
                      <a:pt x="72" y="380"/>
                    </a:lnTo>
                    <a:lnTo>
                      <a:pt x="68" y="380"/>
                    </a:lnTo>
                    <a:lnTo>
                      <a:pt x="68" y="380"/>
                    </a:lnTo>
                    <a:lnTo>
                      <a:pt x="68" y="380"/>
                    </a:lnTo>
                    <a:lnTo>
                      <a:pt x="68" y="380"/>
                    </a:lnTo>
                    <a:lnTo>
                      <a:pt x="63" y="380"/>
                    </a:lnTo>
                    <a:lnTo>
                      <a:pt x="63" y="380"/>
                    </a:lnTo>
                    <a:lnTo>
                      <a:pt x="63" y="380"/>
                    </a:lnTo>
                    <a:lnTo>
                      <a:pt x="63" y="380"/>
                    </a:lnTo>
                    <a:lnTo>
                      <a:pt x="59" y="376"/>
                    </a:lnTo>
                    <a:lnTo>
                      <a:pt x="59" y="376"/>
                    </a:lnTo>
                    <a:lnTo>
                      <a:pt x="59" y="376"/>
                    </a:lnTo>
                    <a:lnTo>
                      <a:pt x="59" y="376"/>
                    </a:lnTo>
                    <a:lnTo>
                      <a:pt x="54" y="376"/>
                    </a:lnTo>
                    <a:lnTo>
                      <a:pt x="54" y="376"/>
                    </a:lnTo>
                    <a:lnTo>
                      <a:pt x="54" y="376"/>
                    </a:lnTo>
                    <a:lnTo>
                      <a:pt x="59" y="371"/>
                    </a:lnTo>
                    <a:lnTo>
                      <a:pt x="54" y="371"/>
                    </a:lnTo>
                    <a:lnTo>
                      <a:pt x="54" y="367"/>
                    </a:lnTo>
                    <a:lnTo>
                      <a:pt x="54" y="367"/>
                    </a:lnTo>
                    <a:lnTo>
                      <a:pt x="54" y="367"/>
                    </a:lnTo>
                    <a:lnTo>
                      <a:pt x="50" y="362"/>
                    </a:lnTo>
                    <a:lnTo>
                      <a:pt x="50" y="362"/>
                    </a:lnTo>
                    <a:lnTo>
                      <a:pt x="50" y="362"/>
                    </a:lnTo>
                    <a:lnTo>
                      <a:pt x="45" y="362"/>
                    </a:lnTo>
                    <a:lnTo>
                      <a:pt x="45" y="362"/>
                    </a:lnTo>
                    <a:lnTo>
                      <a:pt x="45" y="362"/>
                    </a:lnTo>
                    <a:lnTo>
                      <a:pt x="45" y="362"/>
                    </a:lnTo>
                    <a:lnTo>
                      <a:pt x="41" y="358"/>
                    </a:lnTo>
                    <a:lnTo>
                      <a:pt x="41" y="358"/>
                    </a:lnTo>
                    <a:lnTo>
                      <a:pt x="36" y="358"/>
                    </a:lnTo>
                    <a:lnTo>
                      <a:pt x="36" y="358"/>
                    </a:lnTo>
                    <a:lnTo>
                      <a:pt x="36" y="358"/>
                    </a:lnTo>
                    <a:lnTo>
                      <a:pt x="36" y="358"/>
                    </a:lnTo>
                    <a:lnTo>
                      <a:pt x="32" y="358"/>
                    </a:lnTo>
                    <a:lnTo>
                      <a:pt x="32" y="358"/>
                    </a:lnTo>
                    <a:lnTo>
                      <a:pt x="32" y="358"/>
                    </a:lnTo>
                    <a:lnTo>
                      <a:pt x="27" y="358"/>
                    </a:lnTo>
                    <a:lnTo>
                      <a:pt x="27" y="358"/>
                    </a:lnTo>
                    <a:lnTo>
                      <a:pt x="27" y="358"/>
                    </a:lnTo>
                    <a:lnTo>
                      <a:pt x="27" y="358"/>
                    </a:lnTo>
                    <a:lnTo>
                      <a:pt x="27" y="353"/>
                    </a:lnTo>
                    <a:lnTo>
                      <a:pt x="27" y="353"/>
                    </a:lnTo>
                    <a:lnTo>
                      <a:pt x="32" y="353"/>
                    </a:lnTo>
                    <a:lnTo>
                      <a:pt x="32" y="353"/>
                    </a:lnTo>
                    <a:lnTo>
                      <a:pt x="32" y="353"/>
                    </a:lnTo>
                    <a:lnTo>
                      <a:pt x="32" y="353"/>
                    </a:lnTo>
                    <a:lnTo>
                      <a:pt x="32" y="353"/>
                    </a:lnTo>
                    <a:lnTo>
                      <a:pt x="32" y="353"/>
                    </a:lnTo>
                    <a:lnTo>
                      <a:pt x="32" y="353"/>
                    </a:lnTo>
                    <a:lnTo>
                      <a:pt x="36" y="353"/>
                    </a:lnTo>
                    <a:lnTo>
                      <a:pt x="36" y="353"/>
                    </a:lnTo>
                    <a:lnTo>
                      <a:pt x="36" y="349"/>
                    </a:lnTo>
                    <a:lnTo>
                      <a:pt x="36" y="349"/>
                    </a:lnTo>
                    <a:lnTo>
                      <a:pt x="32" y="349"/>
                    </a:lnTo>
                    <a:lnTo>
                      <a:pt x="32" y="349"/>
                    </a:lnTo>
                    <a:lnTo>
                      <a:pt x="32" y="349"/>
                    </a:lnTo>
                    <a:lnTo>
                      <a:pt x="32" y="344"/>
                    </a:lnTo>
                    <a:lnTo>
                      <a:pt x="32" y="344"/>
                    </a:lnTo>
                    <a:lnTo>
                      <a:pt x="32" y="344"/>
                    </a:lnTo>
                    <a:lnTo>
                      <a:pt x="32" y="344"/>
                    </a:lnTo>
                    <a:lnTo>
                      <a:pt x="32" y="340"/>
                    </a:lnTo>
                    <a:lnTo>
                      <a:pt x="27" y="340"/>
                    </a:lnTo>
                    <a:lnTo>
                      <a:pt x="27" y="335"/>
                    </a:lnTo>
                    <a:lnTo>
                      <a:pt x="27" y="335"/>
                    </a:lnTo>
                    <a:lnTo>
                      <a:pt x="27" y="335"/>
                    </a:lnTo>
                    <a:lnTo>
                      <a:pt x="27" y="330"/>
                    </a:lnTo>
                    <a:lnTo>
                      <a:pt x="27" y="330"/>
                    </a:lnTo>
                    <a:lnTo>
                      <a:pt x="23" y="330"/>
                    </a:lnTo>
                    <a:lnTo>
                      <a:pt x="18" y="326"/>
                    </a:lnTo>
                    <a:lnTo>
                      <a:pt x="14" y="326"/>
                    </a:lnTo>
                    <a:lnTo>
                      <a:pt x="14" y="326"/>
                    </a:lnTo>
                    <a:lnTo>
                      <a:pt x="14" y="326"/>
                    </a:lnTo>
                    <a:lnTo>
                      <a:pt x="14" y="326"/>
                    </a:lnTo>
                    <a:lnTo>
                      <a:pt x="14" y="330"/>
                    </a:lnTo>
                    <a:lnTo>
                      <a:pt x="14" y="330"/>
                    </a:lnTo>
                    <a:lnTo>
                      <a:pt x="9" y="330"/>
                    </a:lnTo>
                    <a:lnTo>
                      <a:pt x="9" y="326"/>
                    </a:lnTo>
                    <a:lnTo>
                      <a:pt x="9" y="326"/>
                    </a:lnTo>
                    <a:lnTo>
                      <a:pt x="5" y="326"/>
                    </a:lnTo>
                    <a:lnTo>
                      <a:pt x="5" y="321"/>
                    </a:lnTo>
                    <a:lnTo>
                      <a:pt x="5" y="321"/>
                    </a:lnTo>
                    <a:lnTo>
                      <a:pt x="5" y="321"/>
                    </a:lnTo>
                    <a:lnTo>
                      <a:pt x="5" y="321"/>
                    </a:lnTo>
                    <a:lnTo>
                      <a:pt x="5" y="321"/>
                    </a:lnTo>
                    <a:lnTo>
                      <a:pt x="5" y="321"/>
                    </a:lnTo>
                    <a:lnTo>
                      <a:pt x="5" y="321"/>
                    </a:lnTo>
                    <a:lnTo>
                      <a:pt x="5" y="317"/>
                    </a:lnTo>
                    <a:lnTo>
                      <a:pt x="0" y="317"/>
                    </a:lnTo>
                    <a:lnTo>
                      <a:pt x="0" y="317"/>
                    </a:lnTo>
                    <a:lnTo>
                      <a:pt x="0" y="312"/>
                    </a:lnTo>
                    <a:lnTo>
                      <a:pt x="0" y="312"/>
                    </a:lnTo>
                    <a:lnTo>
                      <a:pt x="0" y="312"/>
                    </a:lnTo>
                    <a:lnTo>
                      <a:pt x="5" y="312"/>
                    </a:lnTo>
                    <a:lnTo>
                      <a:pt x="5" y="312"/>
                    </a:lnTo>
                    <a:lnTo>
                      <a:pt x="5" y="308"/>
                    </a:lnTo>
                    <a:lnTo>
                      <a:pt x="5" y="308"/>
                    </a:lnTo>
                    <a:lnTo>
                      <a:pt x="5" y="308"/>
                    </a:lnTo>
                    <a:lnTo>
                      <a:pt x="0" y="308"/>
                    </a:lnTo>
                    <a:lnTo>
                      <a:pt x="0" y="303"/>
                    </a:lnTo>
                    <a:lnTo>
                      <a:pt x="0" y="303"/>
                    </a:lnTo>
                    <a:lnTo>
                      <a:pt x="0" y="303"/>
                    </a:lnTo>
                    <a:lnTo>
                      <a:pt x="5" y="303"/>
                    </a:lnTo>
                    <a:lnTo>
                      <a:pt x="5" y="299"/>
                    </a:lnTo>
                    <a:lnTo>
                      <a:pt x="5" y="299"/>
                    </a:lnTo>
                    <a:lnTo>
                      <a:pt x="5" y="299"/>
                    </a:lnTo>
                    <a:lnTo>
                      <a:pt x="5" y="299"/>
                    </a:lnTo>
                    <a:lnTo>
                      <a:pt x="9" y="299"/>
                    </a:lnTo>
                    <a:lnTo>
                      <a:pt x="9" y="294"/>
                    </a:lnTo>
                    <a:lnTo>
                      <a:pt x="14" y="294"/>
                    </a:lnTo>
                    <a:lnTo>
                      <a:pt x="14" y="294"/>
                    </a:lnTo>
                    <a:lnTo>
                      <a:pt x="14" y="294"/>
                    </a:lnTo>
                    <a:lnTo>
                      <a:pt x="14" y="294"/>
                    </a:lnTo>
                    <a:lnTo>
                      <a:pt x="14" y="294"/>
                    </a:lnTo>
                    <a:lnTo>
                      <a:pt x="14" y="290"/>
                    </a:lnTo>
                    <a:lnTo>
                      <a:pt x="14" y="290"/>
                    </a:lnTo>
                    <a:lnTo>
                      <a:pt x="14" y="290"/>
                    </a:lnTo>
                    <a:lnTo>
                      <a:pt x="18" y="294"/>
                    </a:lnTo>
                    <a:lnTo>
                      <a:pt x="18" y="290"/>
                    </a:lnTo>
                    <a:lnTo>
                      <a:pt x="18" y="290"/>
                    </a:lnTo>
                    <a:lnTo>
                      <a:pt x="23" y="290"/>
                    </a:lnTo>
                    <a:lnTo>
                      <a:pt x="23" y="290"/>
                    </a:lnTo>
                    <a:lnTo>
                      <a:pt x="23" y="290"/>
                    </a:lnTo>
                    <a:lnTo>
                      <a:pt x="23" y="290"/>
                    </a:lnTo>
                    <a:lnTo>
                      <a:pt x="27" y="294"/>
                    </a:lnTo>
                    <a:lnTo>
                      <a:pt x="27" y="294"/>
                    </a:lnTo>
                    <a:lnTo>
                      <a:pt x="32" y="294"/>
                    </a:lnTo>
                    <a:lnTo>
                      <a:pt x="32" y="294"/>
                    </a:lnTo>
                    <a:lnTo>
                      <a:pt x="32" y="294"/>
                    </a:lnTo>
                    <a:lnTo>
                      <a:pt x="36" y="294"/>
                    </a:lnTo>
                    <a:lnTo>
                      <a:pt x="36" y="294"/>
                    </a:lnTo>
                    <a:lnTo>
                      <a:pt x="36" y="290"/>
                    </a:lnTo>
                    <a:lnTo>
                      <a:pt x="36" y="294"/>
                    </a:lnTo>
                    <a:lnTo>
                      <a:pt x="36" y="294"/>
                    </a:lnTo>
                    <a:lnTo>
                      <a:pt x="41" y="290"/>
                    </a:lnTo>
                    <a:lnTo>
                      <a:pt x="41" y="290"/>
                    </a:lnTo>
                    <a:lnTo>
                      <a:pt x="41" y="290"/>
                    </a:lnTo>
                    <a:lnTo>
                      <a:pt x="41" y="285"/>
                    </a:lnTo>
                    <a:lnTo>
                      <a:pt x="41" y="285"/>
                    </a:lnTo>
                    <a:lnTo>
                      <a:pt x="41" y="285"/>
                    </a:lnTo>
                    <a:lnTo>
                      <a:pt x="41" y="285"/>
                    </a:lnTo>
                    <a:lnTo>
                      <a:pt x="41" y="281"/>
                    </a:lnTo>
                    <a:lnTo>
                      <a:pt x="41" y="281"/>
                    </a:lnTo>
                    <a:lnTo>
                      <a:pt x="41" y="281"/>
                    </a:lnTo>
                    <a:lnTo>
                      <a:pt x="45" y="281"/>
                    </a:lnTo>
                    <a:lnTo>
                      <a:pt x="45" y="281"/>
                    </a:lnTo>
                    <a:lnTo>
                      <a:pt x="50" y="281"/>
                    </a:lnTo>
                    <a:lnTo>
                      <a:pt x="54" y="281"/>
                    </a:lnTo>
                    <a:lnTo>
                      <a:pt x="54" y="281"/>
                    </a:lnTo>
                    <a:lnTo>
                      <a:pt x="59" y="281"/>
                    </a:lnTo>
                    <a:lnTo>
                      <a:pt x="59" y="276"/>
                    </a:lnTo>
                    <a:lnTo>
                      <a:pt x="63" y="276"/>
                    </a:lnTo>
                    <a:lnTo>
                      <a:pt x="63" y="272"/>
                    </a:lnTo>
                    <a:lnTo>
                      <a:pt x="63" y="272"/>
                    </a:lnTo>
                    <a:lnTo>
                      <a:pt x="63" y="272"/>
                    </a:lnTo>
                    <a:lnTo>
                      <a:pt x="63" y="272"/>
                    </a:lnTo>
                    <a:lnTo>
                      <a:pt x="68" y="267"/>
                    </a:lnTo>
                    <a:lnTo>
                      <a:pt x="72" y="267"/>
                    </a:lnTo>
                    <a:lnTo>
                      <a:pt x="72" y="263"/>
                    </a:lnTo>
                    <a:lnTo>
                      <a:pt x="72" y="263"/>
                    </a:lnTo>
                    <a:lnTo>
                      <a:pt x="77" y="263"/>
                    </a:lnTo>
                    <a:lnTo>
                      <a:pt x="81" y="263"/>
                    </a:lnTo>
                    <a:lnTo>
                      <a:pt x="81" y="258"/>
                    </a:lnTo>
                    <a:lnTo>
                      <a:pt x="81" y="258"/>
                    </a:lnTo>
                    <a:lnTo>
                      <a:pt x="86" y="258"/>
                    </a:lnTo>
                    <a:lnTo>
                      <a:pt x="86" y="258"/>
                    </a:lnTo>
                    <a:lnTo>
                      <a:pt x="86" y="258"/>
                    </a:lnTo>
                    <a:lnTo>
                      <a:pt x="86" y="258"/>
                    </a:lnTo>
                    <a:lnTo>
                      <a:pt x="86" y="254"/>
                    </a:lnTo>
                    <a:lnTo>
                      <a:pt x="86" y="254"/>
                    </a:lnTo>
                    <a:lnTo>
                      <a:pt x="86" y="254"/>
                    </a:lnTo>
                    <a:lnTo>
                      <a:pt x="86" y="254"/>
                    </a:lnTo>
                    <a:lnTo>
                      <a:pt x="81" y="254"/>
                    </a:lnTo>
                    <a:lnTo>
                      <a:pt x="81" y="249"/>
                    </a:lnTo>
                    <a:lnTo>
                      <a:pt x="81" y="249"/>
                    </a:lnTo>
                    <a:lnTo>
                      <a:pt x="81" y="245"/>
                    </a:lnTo>
                    <a:lnTo>
                      <a:pt x="81" y="245"/>
                    </a:lnTo>
                    <a:lnTo>
                      <a:pt x="81" y="245"/>
                    </a:lnTo>
                    <a:lnTo>
                      <a:pt x="81" y="245"/>
                    </a:lnTo>
                    <a:lnTo>
                      <a:pt x="86" y="245"/>
                    </a:lnTo>
                    <a:lnTo>
                      <a:pt x="86" y="240"/>
                    </a:lnTo>
                    <a:lnTo>
                      <a:pt x="81" y="240"/>
                    </a:lnTo>
                    <a:lnTo>
                      <a:pt x="81" y="240"/>
                    </a:lnTo>
                    <a:lnTo>
                      <a:pt x="81" y="240"/>
                    </a:lnTo>
                    <a:lnTo>
                      <a:pt x="81" y="240"/>
                    </a:lnTo>
                    <a:lnTo>
                      <a:pt x="81" y="240"/>
                    </a:lnTo>
                    <a:lnTo>
                      <a:pt x="81" y="240"/>
                    </a:lnTo>
                    <a:lnTo>
                      <a:pt x="81" y="236"/>
                    </a:lnTo>
                    <a:lnTo>
                      <a:pt x="86" y="240"/>
                    </a:lnTo>
                    <a:lnTo>
                      <a:pt x="86" y="236"/>
                    </a:lnTo>
                    <a:lnTo>
                      <a:pt x="86" y="236"/>
                    </a:lnTo>
                    <a:lnTo>
                      <a:pt x="86" y="236"/>
                    </a:lnTo>
                    <a:lnTo>
                      <a:pt x="86" y="236"/>
                    </a:lnTo>
                    <a:lnTo>
                      <a:pt x="81" y="236"/>
                    </a:lnTo>
                    <a:lnTo>
                      <a:pt x="81" y="231"/>
                    </a:lnTo>
                    <a:lnTo>
                      <a:pt x="81" y="231"/>
                    </a:lnTo>
                    <a:lnTo>
                      <a:pt x="81" y="231"/>
                    </a:lnTo>
                    <a:lnTo>
                      <a:pt x="77" y="227"/>
                    </a:lnTo>
                    <a:lnTo>
                      <a:pt x="77" y="222"/>
                    </a:lnTo>
                    <a:lnTo>
                      <a:pt x="72" y="222"/>
                    </a:lnTo>
                    <a:lnTo>
                      <a:pt x="72" y="222"/>
                    </a:lnTo>
                    <a:lnTo>
                      <a:pt x="72" y="217"/>
                    </a:lnTo>
                    <a:lnTo>
                      <a:pt x="72" y="217"/>
                    </a:lnTo>
                    <a:lnTo>
                      <a:pt x="72" y="217"/>
                    </a:lnTo>
                    <a:lnTo>
                      <a:pt x="72" y="213"/>
                    </a:lnTo>
                    <a:lnTo>
                      <a:pt x="68" y="213"/>
                    </a:lnTo>
                    <a:lnTo>
                      <a:pt x="68" y="208"/>
                    </a:lnTo>
                    <a:lnTo>
                      <a:pt x="68" y="208"/>
                    </a:lnTo>
                    <a:lnTo>
                      <a:pt x="68" y="208"/>
                    </a:lnTo>
                    <a:lnTo>
                      <a:pt x="68" y="208"/>
                    </a:lnTo>
                    <a:lnTo>
                      <a:pt x="68" y="208"/>
                    </a:lnTo>
                    <a:lnTo>
                      <a:pt x="68" y="208"/>
                    </a:lnTo>
                    <a:lnTo>
                      <a:pt x="68" y="208"/>
                    </a:lnTo>
                    <a:lnTo>
                      <a:pt x="68" y="208"/>
                    </a:lnTo>
                    <a:lnTo>
                      <a:pt x="63" y="204"/>
                    </a:lnTo>
                    <a:lnTo>
                      <a:pt x="63" y="204"/>
                    </a:lnTo>
                    <a:lnTo>
                      <a:pt x="63" y="208"/>
                    </a:lnTo>
                    <a:lnTo>
                      <a:pt x="59" y="204"/>
                    </a:lnTo>
                    <a:lnTo>
                      <a:pt x="59" y="204"/>
                    </a:lnTo>
                    <a:lnTo>
                      <a:pt x="59" y="204"/>
                    </a:lnTo>
                    <a:lnTo>
                      <a:pt x="59" y="204"/>
                    </a:lnTo>
                    <a:lnTo>
                      <a:pt x="59" y="204"/>
                    </a:lnTo>
                    <a:lnTo>
                      <a:pt x="63" y="199"/>
                    </a:lnTo>
                    <a:lnTo>
                      <a:pt x="63" y="199"/>
                    </a:lnTo>
                    <a:lnTo>
                      <a:pt x="68" y="199"/>
                    </a:lnTo>
                    <a:lnTo>
                      <a:pt x="68" y="199"/>
                    </a:lnTo>
                    <a:lnTo>
                      <a:pt x="72" y="199"/>
                    </a:lnTo>
                    <a:lnTo>
                      <a:pt x="72" y="199"/>
                    </a:lnTo>
                    <a:lnTo>
                      <a:pt x="72" y="199"/>
                    </a:lnTo>
                    <a:lnTo>
                      <a:pt x="77" y="195"/>
                    </a:lnTo>
                    <a:lnTo>
                      <a:pt x="81" y="195"/>
                    </a:lnTo>
                    <a:lnTo>
                      <a:pt x="81" y="195"/>
                    </a:lnTo>
                    <a:lnTo>
                      <a:pt x="81" y="195"/>
                    </a:lnTo>
                    <a:lnTo>
                      <a:pt x="86" y="195"/>
                    </a:lnTo>
                    <a:lnTo>
                      <a:pt x="86" y="199"/>
                    </a:lnTo>
                    <a:lnTo>
                      <a:pt x="86" y="199"/>
                    </a:lnTo>
                    <a:lnTo>
                      <a:pt x="86" y="199"/>
                    </a:lnTo>
                    <a:lnTo>
                      <a:pt x="90" y="199"/>
                    </a:lnTo>
                    <a:lnTo>
                      <a:pt x="90" y="195"/>
                    </a:lnTo>
                    <a:lnTo>
                      <a:pt x="95" y="195"/>
                    </a:lnTo>
                    <a:lnTo>
                      <a:pt x="95" y="199"/>
                    </a:lnTo>
                    <a:lnTo>
                      <a:pt x="95" y="199"/>
                    </a:lnTo>
                    <a:lnTo>
                      <a:pt x="95" y="199"/>
                    </a:lnTo>
                    <a:lnTo>
                      <a:pt x="95" y="199"/>
                    </a:lnTo>
                    <a:lnTo>
                      <a:pt x="95" y="195"/>
                    </a:lnTo>
                    <a:lnTo>
                      <a:pt x="95" y="195"/>
                    </a:lnTo>
                    <a:lnTo>
                      <a:pt x="95" y="195"/>
                    </a:lnTo>
                    <a:lnTo>
                      <a:pt x="95" y="190"/>
                    </a:lnTo>
                    <a:lnTo>
                      <a:pt x="95" y="190"/>
                    </a:lnTo>
                    <a:lnTo>
                      <a:pt x="90" y="190"/>
                    </a:lnTo>
                    <a:lnTo>
                      <a:pt x="90" y="190"/>
                    </a:lnTo>
                    <a:lnTo>
                      <a:pt x="90" y="190"/>
                    </a:lnTo>
                    <a:lnTo>
                      <a:pt x="90" y="190"/>
                    </a:lnTo>
                    <a:lnTo>
                      <a:pt x="90" y="186"/>
                    </a:lnTo>
                    <a:lnTo>
                      <a:pt x="90" y="186"/>
                    </a:lnTo>
                    <a:lnTo>
                      <a:pt x="90" y="181"/>
                    </a:lnTo>
                    <a:lnTo>
                      <a:pt x="90" y="177"/>
                    </a:lnTo>
                    <a:lnTo>
                      <a:pt x="90" y="172"/>
                    </a:lnTo>
                    <a:lnTo>
                      <a:pt x="90" y="168"/>
                    </a:lnTo>
                    <a:lnTo>
                      <a:pt x="86" y="163"/>
                    </a:lnTo>
                    <a:lnTo>
                      <a:pt x="86" y="163"/>
                    </a:lnTo>
                    <a:lnTo>
                      <a:pt x="86" y="159"/>
                    </a:lnTo>
                    <a:lnTo>
                      <a:pt x="86" y="159"/>
                    </a:lnTo>
                    <a:lnTo>
                      <a:pt x="86" y="159"/>
                    </a:lnTo>
                    <a:lnTo>
                      <a:pt x="90" y="159"/>
                    </a:lnTo>
                    <a:lnTo>
                      <a:pt x="95" y="159"/>
                    </a:lnTo>
                    <a:lnTo>
                      <a:pt x="95" y="163"/>
                    </a:lnTo>
                    <a:lnTo>
                      <a:pt x="99" y="163"/>
                    </a:lnTo>
                    <a:lnTo>
                      <a:pt x="99" y="163"/>
                    </a:lnTo>
                    <a:lnTo>
                      <a:pt x="104" y="163"/>
                    </a:lnTo>
                    <a:lnTo>
                      <a:pt x="104" y="163"/>
                    </a:lnTo>
                    <a:lnTo>
                      <a:pt x="104" y="163"/>
                    </a:lnTo>
                    <a:lnTo>
                      <a:pt x="108" y="163"/>
                    </a:lnTo>
                    <a:lnTo>
                      <a:pt x="108" y="163"/>
                    </a:lnTo>
                    <a:lnTo>
                      <a:pt x="113" y="163"/>
                    </a:lnTo>
                    <a:lnTo>
                      <a:pt x="113" y="163"/>
                    </a:lnTo>
                    <a:lnTo>
                      <a:pt x="113" y="163"/>
                    </a:lnTo>
                    <a:lnTo>
                      <a:pt x="113" y="163"/>
                    </a:lnTo>
                    <a:lnTo>
                      <a:pt x="118" y="163"/>
                    </a:lnTo>
                    <a:lnTo>
                      <a:pt x="118" y="163"/>
                    </a:lnTo>
                    <a:lnTo>
                      <a:pt x="118" y="163"/>
                    </a:lnTo>
                    <a:lnTo>
                      <a:pt x="118" y="163"/>
                    </a:lnTo>
                    <a:lnTo>
                      <a:pt x="122" y="159"/>
                    </a:lnTo>
                    <a:lnTo>
                      <a:pt x="122" y="159"/>
                    </a:lnTo>
                    <a:lnTo>
                      <a:pt x="122" y="159"/>
                    </a:lnTo>
                    <a:lnTo>
                      <a:pt x="122" y="159"/>
                    </a:lnTo>
                    <a:lnTo>
                      <a:pt x="122" y="159"/>
                    </a:lnTo>
                    <a:lnTo>
                      <a:pt x="127" y="154"/>
                    </a:lnTo>
                    <a:lnTo>
                      <a:pt x="122" y="154"/>
                    </a:lnTo>
                    <a:lnTo>
                      <a:pt x="122" y="154"/>
                    </a:lnTo>
                    <a:lnTo>
                      <a:pt x="122" y="150"/>
                    </a:lnTo>
                    <a:lnTo>
                      <a:pt x="122" y="150"/>
                    </a:lnTo>
                    <a:lnTo>
                      <a:pt x="118" y="145"/>
                    </a:lnTo>
                    <a:lnTo>
                      <a:pt x="118" y="145"/>
                    </a:lnTo>
                    <a:lnTo>
                      <a:pt x="118" y="141"/>
                    </a:lnTo>
                    <a:lnTo>
                      <a:pt x="118" y="136"/>
                    </a:lnTo>
                    <a:lnTo>
                      <a:pt x="118" y="136"/>
                    </a:lnTo>
                    <a:lnTo>
                      <a:pt x="118" y="136"/>
                    </a:lnTo>
                    <a:lnTo>
                      <a:pt x="118" y="136"/>
                    </a:lnTo>
                    <a:lnTo>
                      <a:pt x="118" y="132"/>
                    </a:lnTo>
                    <a:lnTo>
                      <a:pt x="122" y="132"/>
                    </a:lnTo>
                    <a:lnTo>
                      <a:pt x="122" y="132"/>
                    </a:lnTo>
                    <a:lnTo>
                      <a:pt x="122" y="132"/>
                    </a:lnTo>
                    <a:lnTo>
                      <a:pt x="127" y="132"/>
                    </a:lnTo>
                    <a:lnTo>
                      <a:pt x="127" y="132"/>
                    </a:lnTo>
                    <a:lnTo>
                      <a:pt x="127" y="127"/>
                    </a:lnTo>
                    <a:lnTo>
                      <a:pt x="127" y="127"/>
                    </a:lnTo>
                    <a:lnTo>
                      <a:pt x="127" y="123"/>
                    </a:lnTo>
                    <a:lnTo>
                      <a:pt x="127" y="123"/>
                    </a:lnTo>
                    <a:lnTo>
                      <a:pt x="127" y="123"/>
                    </a:lnTo>
                    <a:lnTo>
                      <a:pt x="127" y="123"/>
                    </a:lnTo>
                    <a:lnTo>
                      <a:pt x="127" y="118"/>
                    </a:lnTo>
                    <a:lnTo>
                      <a:pt x="127" y="118"/>
                    </a:lnTo>
                    <a:lnTo>
                      <a:pt x="127" y="118"/>
                    </a:lnTo>
                    <a:lnTo>
                      <a:pt x="131" y="118"/>
                    </a:lnTo>
                    <a:lnTo>
                      <a:pt x="131" y="118"/>
                    </a:lnTo>
                    <a:lnTo>
                      <a:pt x="131" y="118"/>
                    </a:lnTo>
                    <a:lnTo>
                      <a:pt x="136" y="118"/>
                    </a:lnTo>
                    <a:lnTo>
                      <a:pt x="136" y="118"/>
                    </a:lnTo>
                    <a:lnTo>
                      <a:pt x="136" y="118"/>
                    </a:lnTo>
                    <a:lnTo>
                      <a:pt x="136" y="118"/>
                    </a:lnTo>
                    <a:lnTo>
                      <a:pt x="136" y="118"/>
                    </a:lnTo>
                    <a:lnTo>
                      <a:pt x="140" y="118"/>
                    </a:lnTo>
                    <a:lnTo>
                      <a:pt x="140" y="118"/>
                    </a:lnTo>
                    <a:lnTo>
                      <a:pt x="140" y="118"/>
                    </a:lnTo>
                    <a:lnTo>
                      <a:pt x="140" y="118"/>
                    </a:lnTo>
                    <a:lnTo>
                      <a:pt x="140" y="123"/>
                    </a:lnTo>
                    <a:lnTo>
                      <a:pt x="140" y="123"/>
                    </a:lnTo>
                    <a:lnTo>
                      <a:pt x="140" y="123"/>
                    </a:lnTo>
                    <a:lnTo>
                      <a:pt x="140" y="123"/>
                    </a:lnTo>
                    <a:lnTo>
                      <a:pt x="140" y="123"/>
                    </a:lnTo>
                    <a:lnTo>
                      <a:pt x="140" y="123"/>
                    </a:lnTo>
                    <a:lnTo>
                      <a:pt x="140" y="123"/>
                    </a:lnTo>
                    <a:lnTo>
                      <a:pt x="145" y="127"/>
                    </a:lnTo>
                    <a:lnTo>
                      <a:pt x="145" y="127"/>
                    </a:lnTo>
                    <a:lnTo>
                      <a:pt x="145" y="127"/>
                    </a:lnTo>
                    <a:lnTo>
                      <a:pt x="145" y="127"/>
                    </a:lnTo>
                    <a:lnTo>
                      <a:pt x="145" y="127"/>
                    </a:lnTo>
                    <a:lnTo>
                      <a:pt x="145" y="127"/>
                    </a:lnTo>
                    <a:lnTo>
                      <a:pt x="145" y="127"/>
                    </a:lnTo>
                    <a:lnTo>
                      <a:pt x="145" y="127"/>
                    </a:lnTo>
                    <a:lnTo>
                      <a:pt x="149" y="132"/>
                    </a:lnTo>
                    <a:lnTo>
                      <a:pt x="149" y="132"/>
                    </a:lnTo>
                    <a:lnTo>
                      <a:pt x="154" y="132"/>
                    </a:lnTo>
                    <a:lnTo>
                      <a:pt x="154" y="132"/>
                    </a:lnTo>
                    <a:lnTo>
                      <a:pt x="154" y="132"/>
                    </a:lnTo>
                    <a:lnTo>
                      <a:pt x="158" y="132"/>
                    </a:lnTo>
                    <a:lnTo>
                      <a:pt x="158" y="136"/>
                    </a:lnTo>
                    <a:lnTo>
                      <a:pt x="158" y="136"/>
                    </a:lnTo>
                    <a:lnTo>
                      <a:pt x="163" y="136"/>
                    </a:lnTo>
                    <a:lnTo>
                      <a:pt x="163" y="136"/>
                    </a:lnTo>
                    <a:lnTo>
                      <a:pt x="167" y="136"/>
                    </a:lnTo>
                    <a:lnTo>
                      <a:pt x="167" y="141"/>
                    </a:lnTo>
                    <a:lnTo>
                      <a:pt x="167" y="141"/>
                    </a:lnTo>
                    <a:lnTo>
                      <a:pt x="167" y="141"/>
                    </a:lnTo>
                    <a:lnTo>
                      <a:pt x="172" y="136"/>
                    </a:lnTo>
                    <a:lnTo>
                      <a:pt x="172" y="136"/>
                    </a:lnTo>
                    <a:lnTo>
                      <a:pt x="176" y="141"/>
                    </a:lnTo>
                    <a:lnTo>
                      <a:pt x="176" y="141"/>
                    </a:lnTo>
                    <a:lnTo>
                      <a:pt x="176" y="141"/>
                    </a:lnTo>
                    <a:lnTo>
                      <a:pt x="176" y="141"/>
                    </a:lnTo>
                    <a:lnTo>
                      <a:pt x="181" y="141"/>
                    </a:lnTo>
                    <a:lnTo>
                      <a:pt x="181" y="141"/>
                    </a:lnTo>
                    <a:lnTo>
                      <a:pt x="181" y="141"/>
                    </a:lnTo>
                    <a:lnTo>
                      <a:pt x="181" y="141"/>
                    </a:lnTo>
                    <a:lnTo>
                      <a:pt x="181" y="141"/>
                    </a:lnTo>
                    <a:lnTo>
                      <a:pt x="181" y="141"/>
                    </a:lnTo>
                    <a:lnTo>
                      <a:pt x="185" y="141"/>
                    </a:lnTo>
                    <a:lnTo>
                      <a:pt x="185" y="145"/>
                    </a:lnTo>
                    <a:lnTo>
                      <a:pt x="185" y="145"/>
                    </a:lnTo>
                    <a:lnTo>
                      <a:pt x="190" y="145"/>
                    </a:lnTo>
                    <a:lnTo>
                      <a:pt x="190" y="145"/>
                    </a:lnTo>
                    <a:lnTo>
                      <a:pt x="190" y="145"/>
                    </a:lnTo>
                    <a:lnTo>
                      <a:pt x="190" y="145"/>
                    </a:lnTo>
                    <a:lnTo>
                      <a:pt x="190" y="145"/>
                    </a:lnTo>
                    <a:lnTo>
                      <a:pt x="194" y="150"/>
                    </a:lnTo>
                    <a:lnTo>
                      <a:pt x="194" y="150"/>
                    </a:lnTo>
                    <a:lnTo>
                      <a:pt x="194" y="150"/>
                    </a:lnTo>
                    <a:lnTo>
                      <a:pt x="194" y="154"/>
                    </a:lnTo>
                    <a:lnTo>
                      <a:pt x="199" y="154"/>
                    </a:lnTo>
                    <a:lnTo>
                      <a:pt x="199" y="159"/>
                    </a:lnTo>
                    <a:lnTo>
                      <a:pt x="203" y="159"/>
                    </a:lnTo>
                    <a:lnTo>
                      <a:pt x="203" y="159"/>
                    </a:lnTo>
                    <a:lnTo>
                      <a:pt x="203" y="159"/>
                    </a:lnTo>
                    <a:lnTo>
                      <a:pt x="208" y="163"/>
                    </a:lnTo>
                    <a:lnTo>
                      <a:pt x="208" y="163"/>
                    </a:lnTo>
                    <a:lnTo>
                      <a:pt x="208" y="163"/>
                    </a:lnTo>
                    <a:lnTo>
                      <a:pt x="208" y="163"/>
                    </a:lnTo>
                    <a:lnTo>
                      <a:pt x="208" y="163"/>
                    </a:lnTo>
                    <a:lnTo>
                      <a:pt x="208" y="168"/>
                    </a:lnTo>
                    <a:lnTo>
                      <a:pt x="208" y="168"/>
                    </a:lnTo>
                    <a:lnTo>
                      <a:pt x="208" y="172"/>
                    </a:lnTo>
                    <a:lnTo>
                      <a:pt x="212" y="172"/>
                    </a:lnTo>
                    <a:lnTo>
                      <a:pt x="212" y="172"/>
                    </a:lnTo>
                    <a:lnTo>
                      <a:pt x="212" y="177"/>
                    </a:lnTo>
                    <a:lnTo>
                      <a:pt x="212" y="177"/>
                    </a:lnTo>
                    <a:lnTo>
                      <a:pt x="212" y="177"/>
                    </a:lnTo>
                    <a:lnTo>
                      <a:pt x="212" y="177"/>
                    </a:lnTo>
                    <a:lnTo>
                      <a:pt x="212" y="177"/>
                    </a:lnTo>
                    <a:lnTo>
                      <a:pt x="212" y="181"/>
                    </a:lnTo>
                    <a:lnTo>
                      <a:pt x="212" y="181"/>
                    </a:lnTo>
                    <a:lnTo>
                      <a:pt x="212" y="186"/>
                    </a:lnTo>
                    <a:lnTo>
                      <a:pt x="212" y="186"/>
                    </a:lnTo>
                    <a:lnTo>
                      <a:pt x="217" y="186"/>
                    </a:lnTo>
                    <a:lnTo>
                      <a:pt x="217" y="186"/>
                    </a:lnTo>
                    <a:lnTo>
                      <a:pt x="217" y="190"/>
                    </a:lnTo>
                    <a:lnTo>
                      <a:pt x="221" y="190"/>
                    </a:lnTo>
                    <a:lnTo>
                      <a:pt x="221" y="190"/>
                    </a:lnTo>
                    <a:lnTo>
                      <a:pt x="221" y="190"/>
                    </a:lnTo>
                    <a:lnTo>
                      <a:pt x="221" y="190"/>
                    </a:lnTo>
                    <a:lnTo>
                      <a:pt x="221" y="190"/>
                    </a:lnTo>
                    <a:lnTo>
                      <a:pt x="226" y="190"/>
                    </a:lnTo>
                    <a:lnTo>
                      <a:pt x="226" y="190"/>
                    </a:lnTo>
                    <a:lnTo>
                      <a:pt x="230" y="190"/>
                    </a:lnTo>
                    <a:lnTo>
                      <a:pt x="230" y="190"/>
                    </a:lnTo>
                    <a:lnTo>
                      <a:pt x="230" y="190"/>
                    </a:lnTo>
                    <a:lnTo>
                      <a:pt x="235" y="195"/>
                    </a:lnTo>
                    <a:lnTo>
                      <a:pt x="235" y="190"/>
                    </a:lnTo>
                    <a:lnTo>
                      <a:pt x="239" y="190"/>
                    </a:lnTo>
                    <a:lnTo>
                      <a:pt x="239" y="195"/>
                    </a:lnTo>
                    <a:lnTo>
                      <a:pt x="244" y="195"/>
                    </a:lnTo>
                    <a:lnTo>
                      <a:pt x="244" y="195"/>
                    </a:lnTo>
                    <a:lnTo>
                      <a:pt x="249" y="190"/>
                    </a:lnTo>
                    <a:lnTo>
                      <a:pt x="253" y="195"/>
                    </a:lnTo>
                    <a:lnTo>
                      <a:pt x="258" y="195"/>
                    </a:lnTo>
                    <a:lnTo>
                      <a:pt x="262" y="195"/>
                    </a:lnTo>
                    <a:lnTo>
                      <a:pt x="262" y="195"/>
                    </a:lnTo>
                    <a:lnTo>
                      <a:pt x="267" y="195"/>
                    </a:lnTo>
                    <a:lnTo>
                      <a:pt x="267" y="199"/>
                    </a:lnTo>
                    <a:lnTo>
                      <a:pt x="271" y="199"/>
                    </a:lnTo>
                    <a:lnTo>
                      <a:pt x="276" y="199"/>
                    </a:lnTo>
                    <a:lnTo>
                      <a:pt x="276" y="199"/>
                    </a:lnTo>
                    <a:lnTo>
                      <a:pt x="280" y="204"/>
                    </a:lnTo>
                    <a:lnTo>
                      <a:pt x="285" y="204"/>
                    </a:lnTo>
                    <a:lnTo>
                      <a:pt x="285" y="204"/>
                    </a:lnTo>
                    <a:lnTo>
                      <a:pt x="289" y="204"/>
                    </a:lnTo>
                    <a:lnTo>
                      <a:pt x="294" y="204"/>
                    </a:lnTo>
                    <a:lnTo>
                      <a:pt x="294" y="204"/>
                    </a:lnTo>
                    <a:lnTo>
                      <a:pt x="294" y="208"/>
                    </a:lnTo>
                    <a:lnTo>
                      <a:pt x="294" y="208"/>
                    </a:lnTo>
                    <a:lnTo>
                      <a:pt x="294" y="208"/>
                    </a:lnTo>
                    <a:lnTo>
                      <a:pt x="298" y="208"/>
                    </a:lnTo>
                    <a:lnTo>
                      <a:pt x="298" y="208"/>
                    </a:lnTo>
                    <a:lnTo>
                      <a:pt x="298" y="213"/>
                    </a:lnTo>
                    <a:lnTo>
                      <a:pt x="303" y="213"/>
                    </a:lnTo>
                    <a:lnTo>
                      <a:pt x="303" y="213"/>
                    </a:lnTo>
                    <a:lnTo>
                      <a:pt x="303" y="217"/>
                    </a:lnTo>
                    <a:lnTo>
                      <a:pt x="312" y="222"/>
                    </a:lnTo>
                    <a:lnTo>
                      <a:pt x="312" y="222"/>
                    </a:lnTo>
                    <a:lnTo>
                      <a:pt x="312" y="227"/>
                    </a:lnTo>
                    <a:lnTo>
                      <a:pt x="316" y="227"/>
                    </a:lnTo>
                    <a:lnTo>
                      <a:pt x="316" y="227"/>
                    </a:lnTo>
                    <a:lnTo>
                      <a:pt x="321" y="231"/>
                    </a:lnTo>
                    <a:lnTo>
                      <a:pt x="321" y="231"/>
                    </a:lnTo>
                    <a:lnTo>
                      <a:pt x="321" y="236"/>
                    </a:lnTo>
                    <a:lnTo>
                      <a:pt x="325" y="236"/>
                    </a:lnTo>
                    <a:lnTo>
                      <a:pt x="325" y="231"/>
                    </a:lnTo>
                    <a:lnTo>
                      <a:pt x="330" y="231"/>
                    </a:lnTo>
                    <a:lnTo>
                      <a:pt x="334" y="231"/>
                    </a:lnTo>
                    <a:lnTo>
                      <a:pt x="343" y="231"/>
                    </a:lnTo>
                    <a:lnTo>
                      <a:pt x="352" y="231"/>
                    </a:lnTo>
                    <a:lnTo>
                      <a:pt x="361" y="236"/>
                    </a:lnTo>
                    <a:lnTo>
                      <a:pt x="361" y="236"/>
                    </a:lnTo>
                    <a:lnTo>
                      <a:pt x="370" y="236"/>
                    </a:lnTo>
                    <a:lnTo>
                      <a:pt x="375" y="231"/>
                    </a:lnTo>
                    <a:lnTo>
                      <a:pt x="380" y="231"/>
                    </a:lnTo>
                    <a:lnTo>
                      <a:pt x="380" y="231"/>
                    </a:lnTo>
                    <a:lnTo>
                      <a:pt x="389" y="231"/>
                    </a:lnTo>
                    <a:lnTo>
                      <a:pt x="389" y="231"/>
                    </a:lnTo>
                    <a:lnTo>
                      <a:pt x="398" y="231"/>
                    </a:lnTo>
                    <a:lnTo>
                      <a:pt x="398" y="231"/>
                    </a:lnTo>
                    <a:lnTo>
                      <a:pt x="402" y="231"/>
                    </a:lnTo>
                    <a:lnTo>
                      <a:pt x="402" y="236"/>
                    </a:lnTo>
                    <a:lnTo>
                      <a:pt x="407" y="236"/>
                    </a:lnTo>
                    <a:lnTo>
                      <a:pt x="407" y="236"/>
                    </a:lnTo>
                    <a:lnTo>
                      <a:pt x="411" y="236"/>
                    </a:lnTo>
                    <a:lnTo>
                      <a:pt x="411" y="240"/>
                    </a:lnTo>
                    <a:lnTo>
                      <a:pt x="416" y="240"/>
                    </a:lnTo>
                    <a:lnTo>
                      <a:pt x="420" y="240"/>
                    </a:lnTo>
                    <a:lnTo>
                      <a:pt x="425" y="240"/>
                    </a:lnTo>
                    <a:lnTo>
                      <a:pt x="429" y="240"/>
                    </a:lnTo>
                    <a:lnTo>
                      <a:pt x="434" y="245"/>
                    </a:lnTo>
                    <a:lnTo>
                      <a:pt x="438" y="245"/>
                    </a:lnTo>
                    <a:lnTo>
                      <a:pt x="443" y="245"/>
                    </a:lnTo>
                    <a:lnTo>
                      <a:pt x="447" y="245"/>
                    </a:lnTo>
                    <a:lnTo>
                      <a:pt x="452" y="245"/>
                    </a:lnTo>
                    <a:lnTo>
                      <a:pt x="452" y="245"/>
                    </a:lnTo>
                    <a:lnTo>
                      <a:pt x="456" y="249"/>
                    </a:lnTo>
                    <a:lnTo>
                      <a:pt x="461" y="249"/>
                    </a:lnTo>
                    <a:lnTo>
                      <a:pt x="461" y="249"/>
                    </a:lnTo>
                    <a:lnTo>
                      <a:pt x="465" y="249"/>
                    </a:lnTo>
                    <a:lnTo>
                      <a:pt x="465" y="249"/>
                    </a:lnTo>
                    <a:lnTo>
                      <a:pt x="465" y="245"/>
                    </a:lnTo>
                    <a:lnTo>
                      <a:pt x="465" y="245"/>
                    </a:lnTo>
                    <a:lnTo>
                      <a:pt x="465" y="245"/>
                    </a:lnTo>
                    <a:lnTo>
                      <a:pt x="470" y="245"/>
                    </a:lnTo>
                    <a:lnTo>
                      <a:pt x="470" y="240"/>
                    </a:lnTo>
                    <a:lnTo>
                      <a:pt x="474" y="240"/>
                    </a:lnTo>
                    <a:lnTo>
                      <a:pt x="479" y="236"/>
                    </a:lnTo>
                    <a:lnTo>
                      <a:pt x="479" y="236"/>
                    </a:lnTo>
                    <a:lnTo>
                      <a:pt x="479" y="236"/>
                    </a:lnTo>
                    <a:lnTo>
                      <a:pt x="483" y="236"/>
                    </a:lnTo>
                    <a:lnTo>
                      <a:pt x="483" y="231"/>
                    </a:lnTo>
                    <a:lnTo>
                      <a:pt x="483" y="231"/>
                    </a:lnTo>
                    <a:lnTo>
                      <a:pt x="488" y="231"/>
                    </a:lnTo>
                    <a:lnTo>
                      <a:pt x="492" y="231"/>
                    </a:lnTo>
                    <a:lnTo>
                      <a:pt x="497" y="231"/>
                    </a:lnTo>
                    <a:lnTo>
                      <a:pt x="497" y="231"/>
                    </a:lnTo>
                    <a:lnTo>
                      <a:pt x="502" y="231"/>
                    </a:lnTo>
                    <a:lnTo>
                      <a:pt x="502" y="231"/>
                    </a:lnTo>
                    <a:lnTo>
                      <a:pt x="506" y="231"/>
                    </a:lnTo>
                    <a:lnTo>
                      <a:pt x="506" y="231"/>
                    </a:lnTo>
                    <a:lnTo>
                      <a:pt x="511" y="231"/>
                    </a:lnTo>
                    <a:lnTo>
                      <a:pt x="515" y="227"/>
                    </a:lnTo>
                    <a:lnTo>
                      <a:pt x="515" y="227"/>
                    </a:lnTo>
                    <a:lnTo>
                      <a:pt x="520" y="227"/>
                    </a:lnTo>
                    <a:lnTo>
                      <a:pt x="520" y="227"/>
                    </a:lnTo>
                    <a:lnTo>
                      <a:pt x="524" y="227"/>
                    </a:lnTo>
                    <a:lnTo>
                      <a:pt x="524" y="227"/>
                    </a:lnTo>
                    <a:lnTo>
                      <a:pt x="524" y="222"/>
                    </a:lnTo>
                    <a:lnTo>
                      <a:pt x="529" y="222"/>
                    </a:lnTo>
                    <a:lnTo>
                      <a:pt x="529" y="222"/>
                    </a:lnTo>
                    <a:lnTo>
                      <a:pt x="529" y="222"/>
                    </a:lnTo>
                    <a:lnTo>
                      <a:pt x="533" y="222"/>
                    </a:lnTo>
                    <a:lnTo>
                      <a:pt x="533" y="217"/>
                    </a:lnTo>
                    <a:lnTo>
                      <a:pt x="533" y="217"/>
                    </a:lnTo>
                    <a:lnTo>
                      <a:pt x="533" y="217"/>
                    </a:lnTo>
                    <a:lnTo>
                      <a:pt x="533" y="217"/>
                    </a:lnTo>
                    <a:lnTo>
                      <a:pt x="533" y="213"/>
                    </a:lnTo>
                    <a:lnTo>
                      <a:pt x="533" y="213"/>
                    </a:lnTo>
                    <a:lnTo>
                      <a:pt x="533" y="213"/>
                    </a:lnTo>
                    <a:lnTo>
                      <a:pt x="533" y="208"/>
                    </a:lnTo>
                    <a:lnTo>
                      <a:pt x="533" y="208"/>
                    </a:lnTo>
                    <a:lnTo>
                      <a:pt x="538" y="208"/>
                    </a:lnTo>
                    <a:lnTo>
                      <a:pt x="538" y="208"/>
                    </a:lnTo>
                    <a:lnTo>
                      <a:pt x="538" y="204"/>
                    </a:lnTo>
                    <a:lnTo>
                      <a:pt x="542" y="204"/>
                    </a:lnTo>
                    <a:lnTo>
                      <a:pt x="542" y="204"/>
                    </a:lnTo>
                    <a:lnTo>
                      <a:pt x="542" y="204"/>
                    </a:lnTo>
                    <a:lnTo>
                      <a:pt x="542" y="204"/>
                    </a:lnTo>
                    <a:lnTo>
                      <a:pt x="542" y="204"/>
                    </a:lnTo>
                    <a:lnTo>
                      <a:pt x="542" y="199"/>
                    </a:lnTo>
                    <a:lnTo>
                      <a:pt x="542" y="199"/>
                    </a:lnTo>
                    <a:lnTo>
                      <a:pt x="542" y="199"/>
                    </a:lnTo>
                    <a:lnTo>
                      <a:pt x="542" y="199"/>
                    </a:lnTo>
                    <a:lnTo>
                      <a:pt x="542" y="199"/>
                    </a:lnTo>
                    <a:lnTo>
                      <a:pt x="542" y="195"/>
                    </a:lnTo>
                    <a:lnTo>
                      <a:pt x="538" y="195"/>
                    </a:lnTo>
                    <a:lnTo>
                      <a:pt x="533" y="195"/>
                    </a:lnTo>
                    <a:lnTo>
                      <a:pt x="533" y="190"/>
                    </a:lnTo>
                    <a:lnTo>
                      <a:pt x="533" y="190"/>
                    </a:lnTo>
                    <a:lnTo>
                      <a:pt x="529" y="190"/>
                    </a:lnTo>
                    <a:lnTo>
                      <a:pt x="529" y="190"/>
                    </a:lnTo>
                    <a:lnTo>
                      <a:pt x="529" y="186"/>
                    </a:lnTo>
                    <a:lnTo>
                      <a:pt x="529" y="186"/>
                    </a:lnTo>
                    <a:lnTo>
                      <a:pt x="529" y="186"/>
                    </a:lnTo>
                    <a:lnTo>
                      <a:pt x="529" y="181"/>
                    </a:lnTo>
                    <a:lnTo>
                      <a:pt x="529" y="181"/>
                    </a:lnTo>
                    <a:lnTo>
                      <a:pt x="529" y="177"/>
                    </a:lnTo>
                    <a:lnTo>
                      <a:pt x="529" y="177"/>
                    </a:lnTo>
                    <a:lnTo>
                      <a:pt x="529" y="177"/>
                    </a:lnTo>
                    <a:lnTo>
                      <a:pt x="529" y="172"/>
                    </a:lnTo>
                    <a:lnTo>
                      <a:pt x="533" y="172"/>
                    </a:lnTo>
                    <a:lnTo>
                      <a:pt x="533" y="172"/>
                    </a:lnTo>
                    <a:lnTo>
                      <a:pt x="538" y="172"/>
                    </a:lnTo>
                    <a:lnTo>
                      <a:pt x="538" y="177"/>
                    </a:lnTo>
                    <a:lnTo>
                      <a:pt x="542" y="177"/>
                    </a:lnTo>
                    <a:lnTo>
                      <a:pt x="542" y="177"/>
                    </a:lnTo>
                    <a:lnTo>
                      <a:pt x="547" y="177"/>
                    </a:lnTo>
                    <a:lnTo>
                      <a:pt x="551" y="177"/>
                    </a:lnTo>
                    <a:lnTo>
                      <a:pt x="551" y="177"/>
                    </a:lnTo>
                    <a:lnTo>
                      <a:pt x="556" y="177"/>
                    </a:lnTo>
                    <a:lnTo>
                      <a:pt x="556" y="177"/>
                    </a:lnTo>
                    <a:lnTo>
                      <a:pt x="556" y="177"/>
                    </a:lnTo>
                    <a:lnTo>
                      <a:pt x="556" y="177"/>
                    </a:lnTo>
                    <a:lnTo>
                      <a:pt x="556" y="177"/>
                    </a:lnTo>
                    <a:lnTo>
                      <a:pt x="560" y="177"/>
                    </a:lnTo>
                    <a:lnTo>
                      <a:pt x="560" y="177"/>
                    </a:lnTo>
                    <a:lnTo>
                      <a:pt x="560" y="177"/>
                    </a:lnTo>
                    <a:lnTo>
                      <a:pt x="560" y="172"/>
                    </a:lnTo>
                    <a:lnTo>
                      <a:pt x="560" y="172"/>
                    </a:lnTo>
                    <a:lnTo>
                      <a:pt x="560" y="172"/>
                    </a:lnTo>
                    <a:lnTo>
                      <a:pt x="565" y="168"/>
                    </a:lnTo>
                    <a:lnTo>
                      <a:pt x="565" y="168"/>
                    </a:lnTo>
                    <a:lnTo>
                      <a:pt x="565" y="168"/>
                    </a:lnTo>
                    <a:lnTo>
                      <a:pt x="560" y="168"/>
                    </a:lnTo>
                    <a:lnTo>
                      <a:pt x="565" y="168"/>
                    </a:lnTo>
                    <a:lnTo>
                      <a:pt x="565" y="163"/>
                    </a:lnTo>
                    <a:lnTo>
                      <a:pt x="565" y="163"/>
                    </a:lnTo>
                    <a:lnTo>
                      <a:pt x="569" y="163"/>
                    </a:lnTo>
                    <a:lnTo>
                      <a:pt x="569" y="163"/>
                    </a:lnTo>
                    <a:lnTo>
                      <a:pt x="574" y="163"/>
                    </a:lnTo>
                    <a:lnTo>
                      <a:pt x="574" y="163"/>
                    </a:lnTo>
                    <a:lnTo>
                      <a:pt x="578" y="163"/>
                    </a:lnTo>
                    <a:lnTo>
                      <a:pt x="578" y="163"/>
                    </a:lnTo>
                    <a:lnTo>
                      <a:pt x="578" y="163"/>
                    </a:lnTo>
                    <a:lnTo>
                      <a:pt x="578" y="159"/>
                    </a:lnTo>
                    <a:lnTo>
                      <a:pt x="578" y="159"/>
                    </a:lnTo>
                    <a:lnTo>
                      <a:pt x="583" y="159"/>
                    </a:lnTo>
                    <a:lnTo>
                      <a:pt x="583" y="159"/>
                    </a:lnTo>
                    <a:lnTo>
                      <a:pt x="583" y="154"/>
                    </a:lnTo>
                    <a:lnTo>
                      <a:pt x="583" y="154"/>
                    </a:lnTo>
                    <a:lnTo>
                      <a:pt x="578" y="154"/>
                    </a:lnTo>
                    <a:lnTo>
                      <a:pt x="578" y="154"/>
                    </a:lnTo>
                    <a:lnTo>
                      <a:pt x="578" y="150"/>
                    </a:lnTo>
                    <a:lnTo>
                      <a:pt x="578" y="150"/>
                    </a:lnTo>
                    <a:lnTo>
                      <a:pt x="583" y="150"/>
                    </a:lnTo>
                    <a:lnTo>
                      <a:pt x="578" y="145"/>
                    </a:lnTo>
                    <a:lnTo>
                      <a:pt x="583" y="145"/>
                    </a:lnTo>
                    <a:lnTo>
                      <a:pt x="583" y="145"/>
                    </a:lnTo>
                    <a:lnTo>
                      <a:pt x="583" y="145"/>
                    </a:lnTo>
                    <a:lnTo>
                      <a:pt x="583" y="145"/>
                    </a:lnTo>
                    <a:lnTo>
                      <a:pt x="587" y="145"/>
                    </a:lnTo>
                    <a:lnTo>
                      <a:pt x="587" y="145"/>
                    </a:lnTo>
                    <a:lnTo>
                      <a:pt x="592" y="145"/>
                    </a:lnTo>
                    <a:lnTo>
                      <a:pt x="592" y="145"/>
                    </a:lnTo>
                    <a:lnTo>
                      <a:pt x="592" y="145"/>
                    </a:lnTo>
                    <a:lnTo>
                      <a:pt x="592" y="141"/>
                    </a:lnTo>
                    <a:lnTo>
                      <a:pt x="587" y="141"/>
                    </a:lnTo>
                    <a:lnTo>
                      <a:pt x="587" y="141"/>
                    </a:lnTo>
                    <a:lnTo>
                      <a:pt x="587" y="141"/>
                    </a:lnTo>
                    <a:lnTo>
                      <a:pt x="592" y="141"/>
                    </a:lnTo>
                    <a:lnTo>
                      <a:pt x="592" y="141"/>
                    </a:lnTo>
                    <a:lnTo>
                      <a:pt x="592" y="141"/>
                    </a:lnTo>
                    <a:lnTo>
                      <a:pt x="596" y="141"/>
                    </a:lnTo>
                    <a:lnTo>
                      <a:pt x="596" y="141"/>
                    </a:lnTo>
                    <a:lnTo>
                      <a:pt x="596" y="136"/>
                    </a:lnTo>
                    <a:lnTo>
                      <a:pt x="596" y="136"/>
                    </a:lnTo>
                    <a:lnTo>
                      <a:pt x="596" y="136"/>
                    </a:lnTo>
                    <a:lnTo>
                      <a:pt x="601" y="136"/>
                    </a:lnTo>
                    <a:lnTo>
                      <a:pt x="601" y="136"/>
                    </a:lnTo>
                    <a:lnTo>
                      <a:pt x="605" y="136"/>
                    </a:lnTo>
                    <a:lnTo>
                      <a:pt x="605" y="136"/>
                    </a:lnTo>
                    <a:lnTo>
                      <a:pt x="605" y="136"/>
                    </a:lnTo>
                    <a:lnTo>
                      <a:pt x="605" y="136"/>
                    </a:lnTo>
                    <a:lnTo>
                      <a:pt x="605" y="136"/>
                    </a:lnTo>
                    <a:lnTo>
                      <a:pt x="610" y="136"/>
                    </a:lnTo>
                    <a:lnTo>
                      <a:pt x="610" y="136"/>
                    </a:lnTo>
                    <a:lnTo>
                      <a:pt x="614" y="136"/>
                    </a:lnTo>
                    <a:lnTo>
                      <a:pt x="614" y="136"/>
                    </a:lnTo>
                    <a:lnTo>
                      <a:pt x="619" y="136"/>
                    </a:lnTo>
                    <a:lnTo>
                      <a:pt x="619" y="136"/>
                    </a:lnTo>
                    <a:lnTo>
                      <a:pt x="619" y="136"/>
                    </a:lnTo>
                    <a:lnTo>
                      <a:pt x="619" y="136"/>
                    </a:lnTo>
                    <a:lnTo>
                      <a:pt x="623" y="136"/>
                    </a:lnTo>
                    <a:lnTo>
                      <a:pt x="623" y="136"/>
                    </a:lnTo>
                    <a:lnTo>
                      <a:pt x="619" y="132"/>
                    </a:lnTo>
                    <a:lnTo>
                      <a:pt x="619" y="132"/>
                    </a:lnTo>
                    <a:lnTo>
                      <a:pt x="619" y="132"/>
                    </a:lnTo>
                    <a:lnTo>
                      <a:pt x="619" y="127"/>
                    </a:lnTo>
                    <a:lnTo>
                      <a:pt x="614" y="127"/>
                    </a:lnTo>
                    <a:lnTo>
                      <a:pt x="614" y="127"/>
                    </a:lnTo>
                    <a:lnTo>
                      <a:pt x="614" y="127"/>
                    </a:lnTo>
                    <a:lnTo>
                      <a:pt x="610" y="123"/>
                    </a:lnTo>
                    <a:lnTo>
                      <a:pt x="610" y="123"/>
                    </a:lnTo>
                    <a:lnTo>
                      <a:pt x="605" y="123"/>
                    </a:lnTo>
                    <a:lnTo>
                      <a:pt x="605" y="123"/>
                    </a:lnTo>
                    <a:lnTo>
                      <a:pt x="605" y="123"/>
                    </a:lnTo>
                    <a:lnTo>
                      <a:pt x="605" y="123"/>
                    </a:lnTo>
                    <a:lnTo>
                      <a:pt x="601" y="118"/>
                    </a:lnTo>
                    <a:lnTo>
                      <a:pt x="601" y="118"/>
                    </a:lnTo>
                    <a:lnTo>
                      <a:pt x="601" y="118"/>
                    </a:lnTo>
                    <a:lnTo>
                      <a:pt x="601" y="118"/>
                    </a:lnTo>
                    <a:lnTo>
                      <a:pt x="596" y="118"/>
                    </a:lnTo>
                    <a:lnTo>
                      <a:pt x="596" y="118"/>
                    </a:lnTo>
                    <a:lnTo>
                      <a:pt x="596" y="118"/>
                    </a:lnTo>
                    <a:lnTo>
                      <a:pt x="596" y="118"/>
                    </a:lnTo>
                    <a:lnTo>
                      <a:pt x="592" y="113"/>
                    </a:lnTo>
                    <a:lnTo>
                      <a:pt x="592" y="113"/>
                    </a:lnTo>
                    <a:lnTo>
                      <a:pt x="587" y="113"/>
                    </a:lnTo>
                    <a:lnTo>
                      <a:pt x="587" y="113"/>
                    </a:lnTo>
                    <a:lnTo>
                      <a:pt x="583" y="113"/>
                    </a:lnTo>
                    <a:lnTo>
                      <a:pt x="578" y="109"/>
                    </a:lnTo>
                    <a:lnTo>
                      <a:pt x="578" y="109"/>
                    </a:lnTo>
                    <a:lnTo>
                      <a:pt x="578" y="113"/>
                    </a:lnTo>
                    <a:lnTo>
                      <a:pt x="578" y="113"/>
                    </a:lnTo>
                    <a:lnTo>
                      <a:pt x="574" y="113"/>
                    </a:lnTo>
                    <a:lnTo>
                      <a:pt x="574" y="113"/>
                    </a:lnTo>
                    <a:lnTo>
                      <a:pt x="574" y="118"/>
                    </a:lnTo>
                    <a:lnTo>
                      <a:pt x="574" y="118"/>
                    </a:lnTo>
                    <a:lnTo>
                      <a:pt x="574" y="118"/>
                    </a:lnTo>
                    <a:lnTo>
                      <a:pt x="574" y="118"/>
                    </a:lnTo>
                    <a:lnTo>
                      <a:pt x="574" y="118"/>
                    </a:lnTo>
                    <a:lnTo>
                      <a:pt x="569" y="118"/>
                    </a:lnTo>
                    <a:lnTo>
                      <a:pt x="569" y="118"/>
                    </a:lnTo>
                    <a:lnTo>
                      <a:pt x="565" y="118"/>
                    </a:lnTo>
                    <a:lnTo>
                      <a:pt x="565" y="113"/>
                    </a:lnTo>
                    <a:lnTo>
                      <a:pt x="565" y="113"/>
                    </a:lnTo>
                    <a:lnTo>
                      <a:pt x="560" y="113"/>
                    </a:lnTo>
                    <a:lnTo>
                      <a:pt x="560" y="118"/>
                    </a:lnTo>
                    <a:lnTo>
                      <a:pt x="556" y="118"/>
                    </a:lnTo>
                    <a:lnTo>
                      <a:pt x="556" y="118"/>
                    </a:lnTo>
                    <a:lnTo>
                      <a:pt x="556" y="118"/>
                    </a:lnTo>
                    <a:lnTo>
                      <a:pt x="556" y="118"/>
                    </a:lnTo>
                    <a:lnTo>
                      <a:pt x="556" y="118"/>
                    </a:lnTo>
                    <a:lnTo>
                      <a:pt x="551" y="118"/>
                    </a:lnTo>
                    <a:lnTo>
                      <a:pt x="551" y="118"/>
                    </a:lnTo>
                    <a:lnTo>
                      <a:pt x="551" y="118"/>
                    </a:lnTo>
                    <a:lnTo>
                      <a:pt x="547" y="118"/>
                    </a:lnTo>
                    <a:lnTo>
                      <a:pt x="547" y="113"/>
                    </a:lnTo>
                    <a:lnTo>
                      <a:pt x="542" y="113"/>
                    </a:lnTo>
                    <a:lnTo>
                      <a:pt x="542" y="109"/>
                    </a:lnTo>
                    <a:lnTo>
                      <a:pt x="542" y="109"/>
                    </a:lnTo>
                    <a:lnTo>
                      <a:pt x="542" y="109"/>
                    </a:lnTo>
                    <a:lnTo>
                      <a:pt x="542" y="104"/>
                    </a:lnTo>
                    <a:lnTo>
                      <a:pt x="542" y="104"/>
                    </a:lnTo>
                    <a:lnTo>
                      <a:pt x="542" y="100"/>
                    </a:lnTo>
                    <a:lnTo>
                      <a:pt x="542" y="100"/>
                    </a:lnTo>
                    <a:lnTo>
                      <a:pt x="542" y="100"/>
                    </a:lnTo>
                    <a:lnTo>
                      <a:pt x="538" y="95"/>
                    </a:lnTo>
                    <a:lnTo>
                      <a:pt x="538" y="95"/>
                    </a:lnTo>
                    <a:lnTo>
                      <a:pt x="538" y="91"/>
                    </a:lnTo>
                    <a:lnTo>
                      <a:pt x="538" y="86"/>
                    </a:lnTo>
                    <a:lnTo>
                      <a:pt x="538" y="82"/>
                    </a:lnTo>
                    <a:lnTo>
                      <a:pt x="538" y="77"/>
                    </a:lnTo>
                    <a:lnTo>
                      <a:pt x="538" y="82"/>
                    </a:lnTo>
                    <a:lnTo>
                      <a:pt x="542" y="82"/>
                    </a:lnTo>
                    <a:lnTo>
                      <a:pt x="547" y="82"/>
                    </a:lnTo>
                    <a:lnTo>
                      <a:pt x="551" y="82"/>
                    </a:lnTo>
                    <a:lnTo>
                      <a:pt x="556" y="82"/>
                    </a:lnTo>
                    <a:lnTo>
                      <a:pt x="556" y="82"/>
                    </a:lnTo>
                    <a:lnTo>
                      <a:pt x="556" y="82"/>
                    </a:lnTo>
                    <a:lnTo>
                      <a:pt x="560" y="77"/>
                    </a:lnTo>
                    <a:lnTo>
                      <a:pt x="560" y="77"/>
                    </a:lnTo>
                    <a:lnTo>
                      <a:pt x="560" y="73"/>
                    </a:lnTo>
                    <a:lnTo>
                      <a:pt x="565" y="73"/>
                    </a:lnTo>
                    <a:lnTo>
                      <a:pt x="565" y="73"/>
                    </a:lnTo>
                    <a:lnTo>
                      <a:pt x="569" y="73"/>
                    </a:lnTo>
                    <a:lnTo>
                      <a:pt x="569" y="68"/>
                    </a:lnTo>
                    <a:lnTo>
                      <a:pt x="565" y="68"/>
                    </a:lnTo>
                    <a:lnTo>
                      <a:pt x="565" y="64"/>
                    </a:lnTo>
                    <a:lnTo>
                      <a:pt x="560" y="64"/>
                    </a:lnTo>
                    <a:lnTo>
                      <a:pt x="560" y="64"/>
                    </a:lnTo>
                    <a:lnTo>
                      <a:pt x="560" y="64"/>
                    </a:lnTo>
                    <a:lnTo>
                      <a:pt x="560" y="64"/>
                    </a:lnTo>
                    <a:lnTo>
                      <a:pt x="560" y="59"/>
                    </a:lnTo>
                    <a:lnTo>
                      <a:pt x="560" y="59"/>
                    </a:lnTo>
                    <a:lnTo>
                      <a:pt x="560" y="59"/>
                    </a:lnTo>
                    <a:lnTo>
                      <a:pt x="560" y="55"/>
                    </a:lnTo>
                    <a:lnTo>
                      <a:pt x="560" y="55"/>
                    </a:lnTo>
                    <a:lnTo>
                      <a:pt x="560" y="55"/>
                    </a:lnTo>
                    <a:lnTo>
                      <a:pt x="560" y="50"/>
                    </a:lnTo>
                    <a:lnTo>
                      <a:pt x="560" y="50"/>
                    </a:lnTo>
                    <a:lnTo>
                      <a:pt x="560" y="50"/>
                    </a:lnTo>
                    <a:lnTo>
                      <a:pt x="556" y="46"/>
                    </a:lnTo>
                    <a:lnTo>
                      <a:pt x="556" y="46"/>
                    </a:lnTo>
                    <a:lnTo>
                      <a:pt x="556" y="41"/>
                    </a:lnTo>
                    <a:lnTo>
                      <a:pt x="556" y="37"/>
                    </a:lnTo>
                    <a:lnTo>
                      <a:pt x="560" y="37"/>
                    </a:lnTo>
                    <a:lnTo>
                      <a:pt x="560" y="32"/>
                    </a:lnTo>
                    <a:lnTo>
                      <a:pt x="560" y="32"/>
                    </a:lnTo>
                    <a:lnTo>
                      <a:pt x="556" y="28"/>
                    </a:lnTo>
                    <a:lnTo>
                      <a:pt x="556" y="28"/>
                    </a:lnTo>
                    <a:lnTo>
                      <a:pt x="551" y="23"/>
                    </a:lnTo>
                    <a:lnTo>
                      <a:pt x="551" y="23"/>
                    </a:lnTo>
                    <a:lnTo>
                      <a:pt x="551" y="23"/>
                    </a:lnTo>
                    <a:lnTo>
                      <a:pt x="547" y="23"/>
                    </a:lnTo>
                    <a:lnTo>
                      <a:pt x="547" y="23"/>
                    </a:lnTo>
                    <a:lnTo>
                      <a:pt x="542" y="23"/>
                    </a:lnTo>
                    <a:lnTo>
                      <a:pt x="542" y="23"/>
                    </a:lnTo>
                    <a:lnTo>
                      <a:pt x="538" y="19"/>
                    </a:lnTo>
                    <a:lnTo>
                      <a:pt x="538" y="19"/>
                    </a:lnTo>
                    <a:lnTo>
                      <a:pt x="542" y="19"/>
                    </a:lnTo>
                    <a:lnTo>
                      <a:pt x="542" y="14"/>
                    </a:lnTo>
                    <a:lnTo>
                      <a:pt x="542" y="9"/>
                    </a:lnTo>
                    <a:lnTo>
                      <a:pt x="542" y="9"/>
                    </a:lnTo>
                    <a:lnTo>
                      <a:pt x="547" y="5"/>
                    </a:lnTo>
                    <a:lnTo>
                      <a:pt x="551" y="5"/>
                    </a:lnTo>
                    <a:lnTo>
                      <a:pt x="556" y="5"/>
                    </a:lnTo>
                    <a:lnTo>
                      <a:pt x="556" y="0"/>
                    </a:lnTo>
                    <a:lnTo>
                      <a:pt x="560" y="0"/>
                    </a:lnTo>
                    <a:lnTo>
                      <a:pt x="560" y="0"/>
                    </a:lnTo>
                    <a:lnTo>
                      <a:pt x="565" y="0"/>
                    </a:lnTo>
                    <a:lnTo>
                      <a:pt x="565" y="0"/>
                    </a:lnTo>
                    <a:lnTo>
                      <a:pt x="569" y="0"/>
                    </a:lnTo>
                    <a:lnTo>
                      <a:pt x="569" y="0"/>
                    </a:lnTo>
                    <a:lnTo>
                      <a:pt x="569" y="0"/>
                    </a:lnTo>
                    <a:lnTo>
                      <a:pt x="57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8" name="Freeform 34">
                <a:extLst>
                  <a:ext uri="{FF2B5EF4-FFF2-40B4-BE49-F238E27FC236}">
                    <a16:creationId xmlns:a16="http://schemas.microsoft.com/office/drawing/2014/main" id="{10CE929F-75F9-0745-BA80-736226A7AFAB}"/>
                  </a:ext>
                </a:extLst>
              </p:cNvPr>
              <p:cNvSpPr>
                <a:spLocks/>
              </p:cNvSpPr>
              <p:nvPr/>
            </p:nvSpPr>
            <p:spPr bwMode="auto">
              <a:xfrm>
                <a:off x="5083127" y="3753093"/>
                <a:ext cx="249671" cy="284922"/>
              </a:xfrm>
              <a:custGeom>
                <a:avLst/>
                <a:gdLst>
                  <a:gd name="T0" fmla="*/ 41 w 104"/>
                  <a:gd name="T1" fmla="*/ 4 h 117"/>
                  <a:gd name="T2" fmla="*/ 41 w 104"/>
                  <a:gd name="T3" fmla="*/ 9 h 117"/>
                  <a:gd name="T4" fmla="*/ 45 w 104"/>
                  <a:gd name="T5" fmla="*/ 9 h 117"/>
                  <a:gd name="T6" fmla="*/ 54 w 104"/>
                  <a:gd name="T7" fmla="*/ 4 h 117"/>
                  <a:gd name="T8" fmla="*/ 59 w 104"/>
                  <a:gd name="T9" fmla="*/ 9 h 117"/>
                  <a:gd name="T10" fmla="*/ 63 w 104"/>
                  <a:gd name="T11" fmla="*/ 18 h 117"/>
                  <a:gd name="T12" fmla="*/ 72 w 104"/>
                  <a:gd name="T13" fmla="*/ 18 h 117"/>
                  <a:gd name="T14" fmla="*/ 81 w 104"/>
                  <a:gd name="T15" fmla="*/ 13 h 117"/>
                  <a:gd name="T16" fmla="*/ 95 w 104"/>
                  <a:gd name="T17" fmla="*/ 13 h 117"/>
                  <a:gd name="T18" fmla="*/ 99 w 104"/>
                  <a:gd name="T19" fmla="*/ 22 h 117"/>
                  <a:gd name="T20" fmla="*/ 104 w 104"/>
                  <a:gd name="T21" fmla="*/ 22 h 117"/>
                  <a:gd name="T22" fmla="*/ 104 w 104"/>
                  <a:gd name="T23" fmla="*/ 27 h 117"/>
                  <a:gd name="T24" fmla="*/ 104 w 104"/>
                  <a:gd name="T25" fmla="*/ 31 h 117"/>
                  <a:gd name="T26" fmla="*/ 104 w 104"/>
                  <a:gd name="T27" fmla="*/ 45 h 117"/>
                  <a:gd name="T28" fmla="*/ 104 w 104"/>
                  <a:gd name="T29" fmla="*/ 49 h 117"/>
                  <a:gd name="T30" fmla="*/ 99 w 104"/>
                  <a:gd name="T31" fmla="*/ 54 h 117"/>
                  <a:gd name="T32" fmla="*/ 95 w 104"/>
                  <a:gd name="T33" fmla="*/ 67 h 117"/>
                  <a:gd name="T34" fmla="*/ 90 w 104"/>
                  <a:gd name="T35" fmla="*/ 72 h 117"/>
                  <a:gd name="T36" fmla="*/ 90 w 104"/>
                  <a:gd name="T37" fmla="*/ 81 h 117"/>
                  <a:gd name="T38" fmla="*/ 95 w 104"/>
                  <a:gd name="T39" fmla="*/ 94 h 117"/>
                  <a:gd name="T40" fmla="*/ 99 w 104"/>
                  <a:gd name="T41" fmla="*/ 99 h 117"/>
                  <a:gd name="T42" fmla="*/ 99 w 104"/>
                  <a:gd name="T43" fmla="*/ 104 h 117"/>
                  <a:gd name="T44" fmla="*/ 95 w 104"/>
                  <a:gd name="T45" fmla="*/ 104 h 117"/>
                  <a:gd name="T46" fmla="*/ 90 w 104"/>
                  <a:gd name="T47" fmla="*/ 104 h 117"/>
                  <a:gd name="T48" fmla="*/ 68 w 104"/>
                  <a:gd name="T49" fmla="*/ 104 h 117"/>
                  <a:gd name="T50" fmla="*/ 68 w 104"/>
                  <a:gd name="T51" fmla="*/ 104 h 117"/>
                  <a:gd name="T52" fmla="*/ 54 w 104"/>
                  <a:gd name="T53" fmla="*/ 104 h 117"/>
                  <a:gd name="T54" fmla="*/ 50 w 104"/>
                  <a:gd name="T55" fmla="*/ 104 h 117"/>
                  <a:gd name="T56" fmla="*/ 27 w 104"/>
                  <a:gd name="T57" fmla="*/ 113 h 117"/>
                  <a:gd name="T58" fmla="*/ 18 w 104"/>
                  <a:gd name="T59" fmla="*/ 117 h 117"/>
                  <a:gd name="T60" fmla="*/ 18 w 104"/>
                  <a:gd name="T61" fmla="*/ 104 h 117"/>
                  <a:gd name="T62" fmla="*/ 18 w 104"/>
                  <a:gd name="T63" fmla="*/ 99 h 117"/>
                  <a:gd name="T64" fmla="*/ 18 w 104"/>
                  <a:gd name="T65" fmla="*/ 90 h 117"/>
                  <a:gd name="T66" fmla="*/ 13 w 104"/>
                  <a:gd name="T67" fmla="*/ 90 h 117"/>
                  <a:gd name="T68" fmla="*/ 9 w 104"/>
                  <a:gd name="T69" fmla="*/ 81 h 117"/>
                  <a:gd name="T70" fmla="*/ 4 w 104"/>
                  <a:gd name="T71" fmla="*/ 81 h 117"/>
                  <a:gd name="T72" fmla="*/ 0 w 104"/>
                  <a:gd name="T73" fmla="*/ 81 h 117"/>
                  <a:gd name="T74" fmla="*/ 4 w 104"/>
                  <a:gd name="T75" fmla="*/ 72 h 117"/>
                  <a:gd name="T76" fmla="*/ 0 w 104"/>
                  <a:gd name="T77" fmla="*/ 58 h 117"/>
                  <a:gd name="T78" fmla="*/ 4 w 104"/>
                  <a:gd name="T79" fmla="*/ 58 h 117"/>
                  <a:gd name="T80" fmla="*/ 9 w 104"/>
                  <a:gd name="T81" fmla="*/ 49 h 117"/>
                  <a:gd name="T82" fmla="*/ 9 w 104"/>
                  <a:gd name="T83" fmla="*/ 45 h 117"/>
                  <a:gd name="T84" fmla="*/ 4 w 104"/>
                  <a:gd name="T85" fmla="*/ 40 h 117"/>
                  <a:gd name="T86" fmla="*/ 13 w 104"/>
                  <a:gd name="T87" fmla="*/ 40 h 117"/>
                  <a:gd name="T88" fmla="*/ 13 w 104"/>
                  <a:gd name="T89" fmla="*/ 40 h 117"/>
                  <a:gd name="T90" fmla="*/ 9 w 104"/>
                  <a:gd name="T91" fmla="*/ 31 h 117"/>
                  <a:gd name="T92" fmla="*/ 9 w 104"/>
                  <a:gd name="T93" fmla="*/ 27 h 117"/>
                  <a:gd name="T94" fmla="*/ 9 w 104"/>
                  <a:gd name="T95" fmla="*/ 22 h 117"/>
                  <a:gd name="T96" fmla="*/ 9 w 104"/>
                  <a:gd name="T97" fmla="*/ 13 h 117"/>
                  <a:gd name="T98" fmla="*/ 13 w 104"/>
                  <a:gd name="T99" fmla="*/ 9 h 117"/>
                  <a:gd name="T100" fmla="*/ 18 w 104"/>
                  <a:gd name="T101" fmla="*/ 4 h 117"/>
                  <a:gd name="T102" fmla="*/ 22 w 104"/>
                  <a:gd name="T103" fmla="*/ 9 h 117"/>
                  <a:gd name="T104" fmla="*/ 27 w 104"/>
                  <a:gd name="T105" fmla="*/ 9 h 117"/>
                  <a:gd name="T106" fmla="*/ 27 w 104"/>
                  <a:gd name="T107" fmla="*/ 4 h 117"/>
                  <a:gd name="T108" fmla="*/ 32 w 104"/>
                  <a:gd name="T109" fmla="*/ 4 h 117"/>
                  <a:gd name="T110" fmla="*/ 36 w 104"/>
                  <a:gd name="T111" fmla="*/ 0 h 117"/>
                  <a:gd name="T112" fmla="*/ 36 w 104"/>
                  <a:gd name="T113" fmla="*/ 0 h 117"/>
                  <a:gd name="T114" fmla="*/ 41 w 104"/>
                  <a:gd name="T11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 h="117">
                    <a:moveTo>
                      <a:pt x="41" y="0"/>
                    </a:moveTo>
                    <a:lnTo>
                      <a:pt x="41" y="0"/>
                    </a:lnTo>
                    <a:lnTo>
                      <a:pt x="41" y="4"/>
                    </a:lnTo>
                    <a:lnTo>
                      <a:pt x="41" y="4"/>
                    </a:lnTo>
                    <a:lnTo>
                      <a:pt x="41" y="4"/>
                    </a:lnTo>
                    <a:lnTo>
                      <a:pt x="41" y="4"/>
                    </a:lnTo>
                    <a:lnTo>
                      <a:pt x="41" y="9"/>
                    </a:lnTo>
                    <a:lnTo>
                      <a:pt x="41" y="9"/>
                    </a:lnTo>
                    <a:lnTo>
                      <a:pt x="41" y="9"/>
                    </a:lnTo>
                    <a:lnTo>
                      <a:pt x="41" y="9"/>
                    </a:lnTo>
                    <a:lnTo>
                      <a:pt x="41" y="9"/>
                    </a:lnTo>
                    <a:lnTo>
                      <a:pt x="45" y="9"/>
                    </a:lnTo>
                    <a:lnTo>
                      <a:pt x="45" y="9"/>
                    </a:lnTo>
                    <a:lnTo>
                      <a:pt x="45" y="9"/>
                    </a:lnTo>
                    <a:lnTo>
                      <a:pt x="45" y="9"/>
                    </a:lnTo>
                    <a:lnTo>
                      <a:pt x="45" y="4"/>
                    </a:lnTo>
                    <a:lnTo>
                      <a:pt x="50" y="4"/>
                    </a:lnTo>
                    <a:lnTo>
                      <a:pt x="50" y="4"/>
                    </a:lnTo>
                    <a:lnTo>
                      <a:pt x="54" y="4"/>
                    </a:lnTo>
                    <a:lnTo>
                      <a:pt x="54" y="4"/>
                    </a:lnTo>
                    <a:lnTo>
                      <a:pt x="54" y="4"/>
                    </a:lnTo>
                    <a:lnTo>
                      <a:pt x="54" y="9"/>
                    </a:lnTo>
                    <a:lnTo>
                      <a:pt x="59" y="9"/>
                    </a:lnTo>
                    <a:lnTo>
                      <a:pt x="59" y="9"/>
                    </a:lnTo>
                    <a:lnTo>
                      <a:pt x="59" y="9"/>
                    </a:lnTo>
                    <a:lnTo>
                      <a:pt x="63" y="9"/>
                    </a:lnTo>
                    <a:lnTo>
                      <a:pt x="63" y="13"/>
                    </a:lnTo>
                    <a:lnTo>
                      <a:pt x="63" y="13"/>
                    </a:lnTo>
                    <a:lnTo>
                      <a:pt x="63" y="13"/>
                    </a:lnTo>
                    <a:lnTo>
                      <a:pt x="63" y="18"/>
                    </a:lnTo>
                    <a:lnTo>
                      <a:pt x="68" y="18"/>
                    </a:lnTo>
                    <a:lnTo>
                      <a:pt x="68" y="18"/>
                    </a:lnTo>
                    <a:lnTo>
                      <a:pt x="72" y="18"/>
                    </a:lnTo>
                    <a:lnTo>
                      <a:pt x="72" y="18"/>
                    </a:lnTo>
                    <a:lnTo>
                      <a:pt x="72" y="18"/>
                    </a:lnTo>
                    <a:lnTo>
                      <a:pt x="72" y="18"/>
                    </a:lnTo>
                    <a:lnTo>
                      <a:pt x="77" y="18"/>
                    </a:lnTo>
                    <a:lnTo>
                      <a:pt x="77" y="18"/>
                    </a:lnTo>
                    <a:lnTo>
                      <a:pt x="81" y="18"/>
                    </a:lnTo>
                    <a:lnTo>
                      <a:pt x="81" y="13"/>
                    </a:lnTo>
                    <a:lnTo>
                      <a:pt x="81" y="13"/>
                    </a:lnTo>
                    <a:lnTo>
                      <a:pt x="86" y="13"/>
                    </a:lnTo>
                    <a:lnTo>
                      <a:pt x="90" y="13"/>
                    </a:lnTo>
                    <a:lnTo>
                      <a:pt x="90" y="13"/>
                    </a:lnTo>
                    <a:lnTo>
                      <a:pt x="95" y="13"/>
                    </a:lnTo>
                    <a:lnTo>
                      <a:pt x="95" y="18"/>
                    </a:lnTo>
                    <a:lnTo>
                      <a:pt x="95" y="18"/>
                    </a:lnTo>
                    <a:lnTo>
                      <a:pt x="95" y="18"/>
                    </a:lnTo>
                    <a:lnTo>
                      <a:pt x="95" y="18"/>
                    </a:lnTo>
                    <a:lnTo>
                      <a:pt x="99" y="22"/>
                    </a:lnTo>
                    <a:lnTo>
                      <a:pt x="99" y="22"/>
                    </a:lnTo>
                    <a:lnTo>
                      <a:pt x="99" y="22"/>
                    </a:lnTo>
                    <a:lnTo>
                      <a:pt x="99" y="22"/>
                    </a:lnTo>
                    <a:lnTo>
                      <a:pt x="99" y="22"/>
                    </a:lnTo>
                    <a:lnTo>
                      <a:pt x="104" y="22"/>
                    </a:lnTo>
                    <a:lnTo>
                      <a:pt x="104" y="22"/>
                    </a:lnTo>
                    <a:lnTo>
                      <a:pt x="104" y="22"/>
                    </a:lnTo>
                    <a:lnTo>
                      <a:pt x="104" y="27"/>
                    </a:lnTo>
                    <a:lnTo>
                      <a:pt x="104" y="27"/>
                    </a:lnTo>
                    <a:lnTo>
                      <a:pt x="104" y="27"/>
                    </a:lnTo>
                    <a:lnTo>
                      <a:pt x="104" y="27"/>
                    </a:lnTo>
                    <a:lnTo>
                      <a:pt x="99" y="31"/>
                    </a:lnTo>
                    <a:lnTo>
                      <a:pt x="99" y="31"/>
                    </a:lnTo>
                    <a:lnTo>
                      <a:pt x="104" y="31"/>
                    </a:lnTo>
                    <a:lnTo>
                      <a:pt x="104" y="31"/>
                    </a:lnTo>
                    <a:lnTo>
                      <a:pt x="104" y="36"/>
                    </a:lnTo>
                    <a:lnTo>
                      <a:pt x="104" y="36"/>
                    </a:lnTo>
                    <a:lnTo>
                      <a:pt x="104" y="36"/>
                    </a:lnTo>
                    <a:lnTo>
                      <a:pt x="104" y="40"/>
                    </a:lnTo>
                    <a:lnTo>
                      <a:pt x="104" y="45"/>
                    </a:lnTo>
                    <a:lnTo>
                      <a:pt x="104" y="49"/>
                    </a:lnTo>
                    <a:lnTo>
                      <a:pt x="104" y="49"/>
                    </a:lnTo>
                    <a:lnTo>
                      <a:pt x="104" y="49"/>
                    </a:lnTo>
                    <a:lnTo>
                      <a:pt x="104" y="49"/>
                    </a:lnTo>
                    <a:lnTo>
                      <a:pt x="104" y="49"/>
                    </a:lnTo>
                    <a:lnTo>
                      <a:pt x="104" y="49"/>
                    </a:lnTo>
                    <a:lnTo>
                      <a:pt x="104" y="49"/>
                    </a:lnTo>
                    <a:lnTo>
                      <a:pt x="99" y="54"/>
                    </a:lnTo>
                    <a:lnTo>
                      <a:pt x="99" y="54"/>
                    </a:lnTo>
                    <a:lnTo>
                      <a:pt x="99" y="54"/>
                    </a:lnTo>
                    <a:lnTo>
                      <a:pt x="99" y="54"/>
                    </a:lnTo>
                    <a:lnTo>
                      <a:pt x="99" y="58"/>
                    </a:lnTo>
                    <a:lnTo>
                      <a:pt x="95" y="63"/>
                    </a:lnTo>
                    <a:lnTo>
                      <a:pt x="95" y="63"/>
                    </a:lnTo>
                    <a:lnTo>
                      <a:pt x="95" y="67"/>
                    </a:lnTo>
                    <a:lnTo>
                      <a:pt x="95" y="67"/>
                    </a:lnTo>
                    <a:lnTo>
                      <a:pt x="95" y="67"/>
                    </a:lnTo>
                    <a:lnTo>
                      <a:pt x="95" y="72"/>
                    </a:lnTo>
                    <a:lnTo>
                      <a:pt x="90" y="72"/>
                    </a:lnTo>
                    <a:lnTo>
                      <a:pt x="90" y="72"/>
                    </a:lnTo>
                    <a:lnTo>
                      <a:pt x="90" y="76"/>
                    </a:lnTo>
                    <a:lnTo>
                      <a:pt x="90" y="76"/>
                    </a:lnTo>
                    <a:lnTo>
                      <a:pt x="90" y="76"/>
                    </a:lnTo>
                    <a:lnTo>
                      <a:pt x="90" y="81"/>
                    </a:lnTo>
                    <a:lnTo>
                      <a:pt x="90" y="81"/>
                    </a:lnTo>
                    <a:lnTo>
                      <a:pt x="95" y="85"/>
                    </a:lnTo>
                    <a:lnTo>
                      <a:pt x="95" y="90"/>
                    </a:lnTo>
                    <a:lnTo>
                      <a:pt x="95" y="90"/>
                    </a:lnTo>
                    <a:lnTo>
                      <a:pt x="95" y="94"/>
                    </a:lnTo>
                    <a:lnTo>
                      <a:pt x="95" y="94"/>
                    </a:lnTo>
                    <a:lnTo>
                      <a:pt x="95" y="94"/>
                    </a:lnTo>
                    <a:lnTo>
                      <a:pt x="99" y="94"/>
                    </a:lnTo>
                    <a:lnTo>
                      <a:pt x="99" y="94"/>
                    </a:lnTo>
                    <a:lnTo>
                      <a:pt x="99" y="99"/>
                    </a:lnTo>
                    <a:lnTo>
                      <a:pt x="99" y="99"/>
                    </a:lnTo>
                    <a:lnTo>
                      <a:pt x="99" y="99"/>
                    </a:lnTo>
                    <a:lnTo>
                      <a:pt x="99" y="104"/>
                    </a:lnTo>
                    <a:lnTo>
                      <a:pt x="99" y="104"/>
                    </a:lnTo>
                    <a:lnTo>
                      <a:pt x="99" y="104"/>
                    </a:lnTo>
                    <a:lnTo>
                      <a:pt x="99" y="104"/>
                    </a:lnTo>
                    <a:lnTo>
                      <a:pt x="95" y="104"/>
                    </a:lnTo>
                    <a:lnTo>
                      <a:pt x="95" y="104"/>
                    </a:lnTo>
                    <a:lnTo>
                      <a:pt x="95" y="104"/>
                    </a:lnTo>
                    <a:lnTo>
                      <a:pt x="95" y="104"/>
                    </a:lnTo>
                    <a:lnTo>
                      <a:pt x="95" y="104"/>
                    </a:lnTo>
                    <a:lnTo>
                      <a:pt x="95" y="99"/>
                    </a:lnTo>
                    <a:lnTo>
                      <a:pt x="90" y="99"/>
                    </a:lnTo>
                    <a:lnTo>
                      <a:pt x="90" y="99"/>
                    </a:lnTo>
                    <a:lnTo>
                      <a:pt x="90" y="104"/>
                    </a:lnTo>
                    <a:lnTo>
                      <a:pt x="90" y="104"/>
                    </a:lnTo>
                    <a:lnTo>
                      <a:pt x="81" y="104"/>
                    </a:lnTo>
                    <a:lnTo>
                      <a:pt x="77" y="104"/>
                    </a:lnTo>
                    <a:lnTo>
                      <a:pt x="77" y="99"/>
                    </a:lnTo>
                    <a:lnTo>
                      <a:pt x="72" y="99"/>
                    </a:lnTo>
                    <a:lnTo>
                      <a:pt x="68" y="104"/>
                    </a:lnTo>
                    <a:lnTo>
                      <a:pt x="68" y="104"/>
                    </a:lnTo>
                    <a:lnTo>
                      <a:pt x="77" y="104"/>
                    </a:lnTo>
                    <a:lnTo>
                      <a:pt x="77" y="104"/>
                    </a:lnTo>
                    <a:lnTo>
                      <a:pt x="77" y="104"/>
                    </a:lnTo>
                    <a:lnTo>
                      <a:pt x="68" y="104"/>
                    </a:lnTo>
                    <a:lnTo>
                      <a:pt x="63" y="104"/>
                    </a:lnTo>
                    <a:lnTo>
                      <a:pt x="63" y="104"/>
                    </a:lnTo>
                    <a:lnTo>
                      <a:pt x="59" y="104"/>
                    </a:lnTo>
                    <a:lnTo>
                      <a:pt x="54" y="104"/>
                    </a:lnTo>
                    <a:lnTo>
                      <a:pt x="54" y="104"/>
                    </a:lnTo>
                    <a:lnTo>
                      <a:pt x="54" y="104"/>
                    </a:lnTo>
                    <a:lnTo>
                      <a:pt x="54" y="104"/>
                    </a:lnTo>
                    <a:lnTo>
                      <a:pt x="59" y="104"/>
                    </a:lnTo>
                    <a:lnTo>
                      <a:pt x="59" y="104"/>
                    </a:lnTo>
                    <a:lnTo>
                      <a:pt x="50" y="104"/>
                    </a:lnTo>
                    <a:lnTo>
                      <a:pt x="45" y="108"/>
                    </a:lnTo>
                    <a:lnTo>
                      <a:pt x="41" y="108"/>
                    </a:lnTo>
                    <a:lnTo>
                      <a:pt x="32" y="113"/>
                    </a:lnTo>
                    <a:lnTo>
                      <a:pt x="27" y="113"/>
                    </a:lnTo>
                    <a:lnTo>
                      <a:pt x="27" y="113"/>
                    </a:lnTo>
                    <a:lnTo>
                      <a:pt x="27" y="117"/>
                    </a:lnTo>
                    <a:lnTo>
                      <a:pt x="22" y="117"/>
                    </a:lnTo>
                    <a:lnTo>
                      <a:pt x="18" y="117"/>
                    </a:lnTo>
                    <a:lnTo>
                      <a:pt x="18" y="117"/>
                    </a:lnTo>
                    <a:lnTo>
                      <a:pt x="18" y="117"/>
                    </a:lnTo>
                    <a:lnTo>
                      <a:pt x="18" y="117"/>
                    </a:lnTo>
                    <a:lnTo>
                      <a:pt x="13" y="108"/>
                    </a:lnTo>
                    <a:lnTo>
                      <a:pt x="13" y="108"/>
                    </a:lnTo>
                    <a:lnTo>
                      <a:pt x="18" y="108"/>
                    </a:lnTo>
                    <a:lnTo>
                      <a:pt x="18" y="104"/>
                    </a:lnTo>
                    <a:lnTo>
                      <a:pt x="18" y="104"/>
                    </a:lnTo>
                    <a:lnTo>
                      <a:pt x="18" y="104"/>
                    </a:lnTo>
                    <a:lnTo>
                      <a:pt x="18" y="104"/>
                    </a:lnTo>
                    <a:lnTo>
                      <a:pt x="18" y="99"/>
                    </a:lnTo>
                    <a:lnTo>
                      <a:pt x="18" y="99"/>
                    </a:lnTo>
                    <a:lnTo>
                      <a:pt x="18" y="99"/>
                    </a:lnTo>
                    <a:lnTo>
                      <a:pt x="18" y="94"/>
                    </a:lnTo>
                    <a:lnTo>
                      <a:pt x="18" y="94"/>
                    </a:lnTo>
                    <a:lnTo>
                      <a:pt x="18" y="90"/>
                    </a:lnTo>
                    <a:lnTo>
                      <a:pt x="18" y="90"/>
                    </a:lnTo>
                    <a:lnTo>
                      <a:pt x="18" y="90"/>
                    </a:lnTo>
                    <a:lnTo>
                      <a:pt x="18" y="90"/>
                    </a:lnTo>
                    <a:lnTo>
                      <a:pt x="13" y="90"/>
                    </a:lnTo>
                    <a:lnTo>
                      <a:pt x="13" y="90"/>
                    </a:lnTo>
                    <a:lnTo>
                      <a:pt x="13" y="90"/>
                    </a:lnTo>
                    <a:lnTo>
                      <a:pt x="13" y="85"/>
                    </a:lnTo>
                    <a:lnTo>
                      <a:pt x="13" y="85"/>
                    </a:lnTo>
                    <a:lnTo>
                      <a:pt x="13" y="85"/>
                    </a:lnTo>
                    <a:lnTo>
                      <a:pt x="9" y="85"/>
                    </a:lnTo>
                    <a:lnTo>
                      <a:pt x="9" y="81"/>
                    </a:lnTo>
                    <a:lnTo>
                      <a:pt x="9" y="81"/>
                    </a:lnTo>
                    <a:lnTo>
                      <a:pt x="4" y="81"/>
                    </a:lnTo>
                    <a:lnTo>
                      <a:pt x="4" y="81"/>
                    </a:lnTo>
                    <a:lnTo>
                      <a:pt x="4" y="81"/>
                    </a:lnTo>
                    <a:lnTo>
                      <a:pt x="4" y="81"/>
                    </a:lnTo>
                    <a:lnTo>
                      <a:pt x="0" y="81"/>
                    </a:lnTo>
                    <a:lnTo>
                      <a:pt x="0" y="81"/>
                    </a:lnTo>
                    <a:lnTo>
                      <a:pt x="0" y="81"/>
                    </a:lnTo>
                    <a:lnTo>
                      <a:pt x="0" y="81"/>
                    </a:lnTo>
                    <a:lnTo>
                      <a:pt x="0" y="81"/>
                    </a:lnTo>
                    <a:lnTo>
                      <a:pt x="0" y="76"/>
                    </a:lnTo>
                    <a:lnTo>
                      <a:pt x="0" y="76"/>
                    </a:lnTo>
                    <a:lnTo>
                      <a:pt x="4" y="72"/>
                    </a:lnTo>
                    <a:lnTo>
                      <a:pt x="4" y="72"/>
                    </a:lnTo>
                    <a:lnTo>
                      <a:pt x="4" y="72"/>
                    </a:lnTo>
                    <a:lnTo>
                      <a:pt x="4" y="67"/>
                    </a:lnTo>
                    <a:lnTo>
                      <a:pt x="4" y="67"/>
                    </a:lnTo>
                    <a:lnTo>
                      <a:pt x="0" y="63"/>
                    </a:lnTo>
                    <a:lnTo>
                      <a:pt x="0" y="58"/>
                    </a:lnTo>
                    <a:lnTo>
                      <a:pt x="0" y="58"/>
                    </a:lnTo>
                    <a:lnTo>
                      <a:pt x="0" y="58"/>
                    </a:lnTo>
                    <a:lnTo>
                      <a:pt x="0" y="58"/>
                    </a:lnTo>
                    <a:lnTo>
                      <a:pt x="4" y="58"/>
                    </a:lnTo>
                    <a:lnTo>
                      <a:pt x="4" y="58"/>
                    </a:lnTo>
                    <a:lnTo>
                      <a:pt x="4" y="58"/>
                    </a:lnTo>
                    <a:lnTo>
                      <a:pt x="9" y="54"/>
                    </a:lnTo>
                    <a:lnTo>
                      <a:pt x="9" y="54"/>
                    </a:lnTo>
                    <a:lnTo>
                      <a:pt x="9" y="54"/>
                    </a:lnTo>
                    <a:lnTo>
                      <a:pt x="9" y="49"/>
                    </a:lnTo>
                    <a:lnTo>
                      <a:pt x="9" y="49"/>
                    </a:lnTo>
                    <a:lnTo>
                      <a:pt x="9" y="49"/>
                    </a:lnTo>
                    <a:lnTo>
                      <a:pt x="9" y="49"/>
                    </a:lnTo>
                    <a:lnTo>
                      <a:pt x="9" y="49"/>
                    </a:lnTo>
                    <a:lnTo>
                      <a:pt x="9" y="49"/>
                    </a:lnTo>
                    <a:lnTo>
                      <a:pt x="9" y="45"/>
                    </a:lnTo>
                    <a:lnTo>
                      <a:pt x="4" y="45"/>
                    </a:lnTo>
                    <a:lnTo>
                      <a:pt x="4" y="45"/>
                    </a:lnTo>
                    <a:lnTo>
                      <a:pt x="4" y="45"/>
                    </a:lnTo>
                    <a:lnTo>
                      <a:pt x="4" y="40"/>
                    </a:lnTo>
                    <a:lnTo>
                      <a:pt x="4" y="40"/>
                    </a:lnTo>
                    <a:lnTo>
                      <a:pt x="4" y="40"/>
                    </a:lnTo>
                    <a:lnTo>
                      <a:pt x="9" y="40"/>
                    </a:lnTo>
                    <a:lnTo>
                      <a:pt x="9" y="40"/>
                    </a:lnTo>
                    <a:lnTo>
                      <a:pt x="13" y="40"/>
                    </a:lnTo>
                    <a:lnTo>
                      <a:pt x="13" y="40"/>
                    </a:lnTo>
                    <a:lnTo>
                      <a:pt x="13" y="40"/>
                    </a:lnTo>
                    <a:lnTo>
                      <a:pt x="13" y="45"/>
                    </a:lnTo>
                    <a:lnTo>
                      <a:pt x="13" y="45"/>
                    </a:lnTo>
                    <a:lnTo>
                      <a:pt x="13" y="45"/>
                    </a:lnTo>
                    <a:lnTo>
                      <a:pt x="13" y="40"/>
                    </a:lnTo>
                    <a:lnTo>
                      <a:pt x="13" y="40"/>
                    </a:lnTo>
                    <a:lnTo>
                      <a:pt x="13" y="36"/>
                    </a:lnTo>
                    <a:lnTo>
                      <a:pt x="9" y="36"/>
                    </a:lnTo>
                    <a:lnTo>
                      <a:pt x="9" y="36"/>
                    </a:lnTo>
                    <a:lnTo>
                      <a:pt x="9" y="31"/>
                    </a:lnTo>
                    <a:lnTo>
                      <a:pt x="13" y="31"/>
                    </a:lnTo>
                    <a:lnTo>
                      <a:pt x="13" y="31"/>
                    </a:lnTo>
                    <a:lnTo>
                      <a:pt x="13" y="31"/>
                    </a:lnTo>
                    <a:lnTo>
                      <a:pt x="13" y="27"/>
                    </a:lnTo>
                    <a:lnTo>
                      <a:pt x="9" y="27"/>
                    </a:lnTo>
                    <a:lnTo>
                      <a:pt x="13" y="27"/>
                    </a:lnTo>
                    <a:lnTo>
                      <a:pt x="13" y="22"/>
                    </a:lnTo>
                    <a:lnTo>
                      <a:pt x="9" y="22"/>
                    </a:lnTo>
                    <a:lnTo>
                      <a:pt x="9" y="22"/>
                    </a:lnTo>
                    <a:lnTo>
                      <a:pt x="9" y="22"/>
                    </a:lnTo>
                    <a:lnTo>
                      <a:pt x="9" y="22"/>
                    </a:lnTo>
                    <a:lnTo>
                      <a:pt x="9" y="18"/>
                    </a:lnTo>
                    <a:lnTo>
                      <a:pt x="9" y="13"/>
                    </a:lnTo>
                    <a:lnTo>
                      <a:pt x="9" y="13"/>
                    </a:lnTo>
                    <a:lnTo>
                      <a:pt x="9" y="13"/>
                    </a:lnTo>
                    <a:lnTo>
                      <a:pt x="9" y="13"/>
                    </a:lnTo>
                    <a:lnTo>
                      <a:pt x="9" y="9"/>
                    </a:lnTo>
                    <a:lnTo>
                      <a:pt x="9" y="9"/>
                    </a:lnTo>
                    <a:lnTo>
                      <a:pt x="9" y="9"/>
                    </a:lnTo>
                    <a:lnTo>
                      <a:pt x="13" y="9"/>
                    </a:lnTo>
                    <a:lnTo>
                      <a:pt x="13" y="9"/>
                    </a:lnTo>
                    <a:lnTo>
                      <a:pt x="13" y="4"/>
                    </a:lnTo>
                    <a:lnTo>
                      <a:pt x="18" y="4"/>
                    </a:lnTo>
                    <a:lnTo>
                      <a:pt x="18" y="4"/>
                    </a:lnTo>
                    <a:lnTo>
                      <a:pt x="18" y="4"/>
                    </a:lnTo>
                    <a:lnTo>
                      <a:pt x="18" y="4"/>
                    </a:lnTo>
                    <a:lnTo>
                      <a:pt x="18" y="4"/>
                    </a:lnTo>
                    <a:lnTo>
                      <a:pt x="22" y="4"/>
                    </a:lnTo>
                    <a:lnTo>
                      <a:pt x="22" y="4"/>
                    </a:lnTo>
                    <a:lnTo>
                      <a:pt x="22" y="9"/>
                    </a:lnTo>
                    <a:lnTo>
                      <a:pt x="22" y="9"/>
                    </a:lnTo>
                    <a:lnTo>
                      <a:pt x="27" y="9"/>
                    </a:lnTo>
                    <a:lnTo>
                      <a:pt x="27" y="9"/>
                    </a:lnTo>
                    <a:lnTo>
                      <a:pt x="27" y="9"/>
                    </a:lnTo>
                    <a:lnTo>
                      <a:pt x="27" y="9"/>
                    </a:lnTo>
                    <a:lnTo>
                      <a:pt x="27" y="9"/>
                    </a:lnTo>
                    <a:lnTo>
                      <a:pt x="27" y="9"/>
                    </a:lnTo>
                    <a:lnTo>
                      <a:pt x="27" y="9"/>
                    </a:lnTo>
                    <a:lnTo>
                      <a:pt x="27" y="9"/>
                    </a:lnTo>
                    <a:lnTo>
                      <a:pt x="27" y="4"/>
                    </a:lnTo>
                    <a:lnTo>
                      <a:pt x="27" y="4"/>
                    </a:lnTo>
                    <a:lnTo>
                      <a:pt x="32" y="4"/>
                    </a:lnTo>
                    <a:lnTo>
                      <a:pt x="32" y="4"/>
                    </a:lnTo>
                    <a:lnTo>
                      <a:pt x="32" y="4"/>
                    </a:lnTo>
                    <a:lnTo>
                      <a:pt x="32" y="4"/>
                    </a:lnTo>
                    <a:lnTo>
                      <a:pt x="32" y="4"/>
                    </a:lnTo>
                    <a:lnTo>
                      <a:pt x="32" y="4"/>
                    </a:lnTo>
                    <a:lnTo>
                      <a:pt x="32" y="0"/>
                    </a:lnTo>
                    <a:lnTo>
                      <a:pt x="32" y="0"/>
                    </a:lnTo>
                    <a:lnTo>
                      <a:pt x="36" y="0"/>
                    </a:lnTo>
                    <a:lnTo>
                      <a:pt x="36" y="4"/>
                    </a:lnTo>
                    <a:lnTo>
                      <a:pt x="36" y="4"/>
                    </a:lnTo>
                    <a:lnTo>
                      <a:pt x="36" y="4"/>
                    </a:lnTo>
                    <a:lnTo>
                      <a:pt x="36" y="0"/>
                    </a:lnTo>
                    <a:lnTo>
                      <a:pt x="36" y="0"/>
                    </a:lnTo>
                    <a:lnTo>
                      <a:pt x="36" y="0"/>
                    </a:lnTo>
                    <a:lnTo>
                      <a:pt x="41" y="0"/>
                    </a:lnTo>
                    <a:lnTo>
                      <a:pt x="41" y="0"/>
                    </a:lnTo>
                    <a:lnTo>
                      <a:pt x="41" y="0"/>
                    </a:lnTo>
                    <a:lnTo>
                      <a:pt x="41"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9" name="Freeform 35">
                <a:extLst>
                  <a:ext uri="{FF2B5EF4-FFF2-40B4-BE49-F238E27FC236}">
                    <a16:creationId xmlns:a16="http://schemas.microsoft.com/office/drawing/2014/main" id="{9D22E3F1-A8A6-AE4D-A7D5-BFD839B06B77}"/>
                  </a:ext>
                </a:extLst>
              </p:cNvPr>
              <p:cNvSpPr>
                <a:spLocks/>
              </p:cNvSpPr>
              <p:nvPr/>
            </p:nvSpPr>
            <p:spPr bwMode="auto">
              <a:xfrm>
                <a:off x="5798530" y="3641073"/>
                <a:ext cx="314490" cy="528444"/>
              </a:xfrm>
              <a:custGeom>
                <a:avLst/>
                <a:gdLst>
                  <a:gd name="T0" fmla="*/ 113 w 131"/>
                  <a:gd name="T1" fmla="*/ 59 h 217"/>
                  <a:gd name="T2" fmla="*/ 95 w 131"/>
                  <a:gd name="T3" fmla="*/ 59 h 217"/>
                  <a:gd name="T4" fmla="*/ 99 w 131"/>
                  <a:gd name="T5" fmla="*/ 73 h 217"/>
                  <a:gd name="T6" fmla="*/ 108 w 131"/>
                  <a:gd name="T7" fmla="*/ 82 h 217"/>
                  <a:gd name="T8" fmla="*/ 122 w 131"/>
                  <a:gd name="T9" fmla="*/ 100 h 217"/>
                  <a:gd name="T10" fmla="*/ 118 w 131"/>
                  <a:gd name="T11" fmla="*/ 109 h 217"/>
                  <a:gd name="T12" fmla="*/ 113 w 131"/>
                  <a:gd name="T13" fmla="*/ 118 h 217"/>
                  <a:gd name="T14" fmla="*/ 108 w 131"/>
                  <a:gd name="T15" fmla="*/ 131 h 217"/>
                  <a:gd name="T16" fmla="*/ 104 w 131"/>
                  <a:gd name="T17" fmla="*/ 136 h 217"/>
                  <a:gd name="T18" fmla="*/ 104 w 131"/>
                  <a:gd name="T19" fmla="*/ 145 h 217"/>
                  <a:gd name="T20" fmla="*/ 104 w 131"/>
                  <a:gd name="T21" fmla="*/ 150 h 217"/>
                  <a:gd name="T22" fmla="*/ 108 w 131"/>
                  <a:gd name="T23" fmla="*/ 163 h 217"/>
                  <a:gd name="T24" fmla="*/ 113 w 131"/>
                  <a:gd name="T25" fmla="*/ 172 h 217"/>
                  <a:gd name="T26" fmla="*/ 118 w 131"/>
                  <a:gd name="T27" fmla="*/ 181 h 217"/>
                  <a:gd name="T28" fmla="*/ 127 w 131"/>
                  <a:gd name="T29" fmla="*/ 190 h 217"/>
                  <a:gd name="T30" fmla="*/ 131 w 131"/>
                  <a:gd name="T31" fmla="*/ 195 h 217"/>
                  <a:gd name="T32" fmla="*/ 131 w 131"/>
                  <a:gd name="T33" fmla="*/ 204 h 217"/>
                  <a:gd name="T34" fmla="*/ 131 w 131"/>
                  <a:gd name="T35" fmla="*/ 208 h 217"/>
                  <a:gd name="T36" fmla="*/ 131 w 131"/>
                  <a:gd name="T37" fmla="*/ 217 h 217"/>
                  <a:gd name="T38" fmla="*/ 118 w 131"/>
                  <a:gd name="T39" fmla="*/ 208 h 217"/>
                  <a:gd name="T40" fmla="*/ 113 w 131"/>
                  <a:gd name="T41" fmla="*/ 208 h 217"/>
                  <a:gd name="T42" fmla="*/ 108 w 131"/>
                  <a:gd name="T43" fmla="*/ 208 h 217"/>
                  <a:gd name="T44" fmla="*/ 90 w 131"/>
                  <a:gd name="T45" fmla="*/ 208 h 217"/>
                  <a:gd name="T46" fmla="*/ 77 w 131"/>
                  <a:gd name="T47" fmla="*/ 204 h 217"/>
                  <a:gd name="T48" fmla="*/ 63 w 131"/>
                  <a:gd name="T49" fmla="*/ 204 h 217"/>
                  <a:gd name="T50" fmla="*/ 50 w 131"/>
                  <a:gd name="T51" fmla="*/ 208 h 217"/>
                  <a:gd name="T52" fmla="*/ 23 w 131"/>
                  <a:gd name="T53" fmla="*/ 204 h 217"/>
                  <a:gd name="T54" fmla="*/ 23 w 131"/>
                  <a:gd name="T55" fmla="*/ 195 h 217"/>
                  <a:gd name="T56" fmla="*/ 23 w 131"/>
                  <a:gd name="T57" fmla="*/ 177 h 217"/>
                  <a:gd name="T58" fmla="*/ 18 w 131"/>
                  <a:gd name="T59" fmla="*/ 177 h 217"/>
                  <a:gd name="T60" fmla="*/ 18 w 131"/>
                  <a:gd name="T61" fmla="*/ 172 h 217"/>
                  <a:gd name="T62" fmla="*/ 14 w 131"/>
                  <a:gd name="T63" fmla="*/ 172 h 217"/>
                  <a:gd name="T64" fmla="*/ 9 w 131"/>
                  <a:gd name="T65" fmla="*/ 172 h 217"/>
                  <a:gd name="T66" fmla="*/ 5 w 131"/>
                  <a:gd name="T67" fmla="*/ 163 h 217"/>
                  <a:gd name="T68" fmla="*/ 0 w 131"/>
                  <a:gd name="T69" fmla="*/ 163 h 217"/>
                  <a:gd name="T70" fmla="*/ 0 w 131"/>
                  <a:gd name="T71" fmla="*/ 159 h 217"/>
                  <a:gd name="T72" fmla="*/ 5 w 131"/>
                  <a:gd name="T73" fmla="*/ 140 h 217"/>
                  <a:gd name="T74" fmla="*/ 14 w 131"/>
                  <a:gd name="T75" fmla="*/ 127 h 217"/>
                  <a:gd name="T76" fmla="*/ 23 w 131"/>
                  <a:gd name="T77" fmla="*/ 118 h 217"/>
                  <a:gd name="T78" fmla="*/ 27 w 131"/>
                  <a:gd name="T79" fmla="*/ 118 h 217"/>
                  <a:gd name="T80" fmla="*/ 36 w 131"/>
                  <a:gd name="T81" fmla="*/ 113 h 217"/>
                  <a:gd name="T82" fmla="*/ 41 w 131"/>
                  <a:gd name="T83" fmla="*/ 122 h 217"/>
                  <a:gd name="T84" fmla="*/ 50 w 131"/>
                  <a:gd name="T85" fmla="*/ 122 h 217"/>
                  <a:gd name="T86" fmla="*/ 54 w 131"/>
                  <a:gd name="T87" fmla="*/ 118 h 217"/>
                  <a:gd name="T88" fmla="*/ 54 w 131"/>
                  <a:gd name="T89" fmla="*/ 109 h 217"/>
                  <a:gd name="T90" fmla="*/ 63 w 131"/>
                  <a:gd name="T91" fmla="*/ 91 h 217"/>
                  <a:gd name="T92" fmla="*/ 72 w 131"/>
                  <a:gd name="T93" fmla="*/ 82 h 217"/>
                  <a:gd name="T94" fmla="*/ 77 w 131"/>
                  <a:gd name="T95" fmla="*/ 68 h 217"/>
                  <a:gd name="T96" fmla="*/ 81 w 131"/>
                  <a:gd name="T97" fmla="*/ 59 h 217"/>
                  <a:gd name="T98" fmla="*/ 90 w 131"/>
                  <a:gd name="T99" fmla="*/ 41 h 217"/>
                  <a:gd name="T100" fmla="*/ 99 w 131"/>
                  <a:gd name="T101" fmla="*/ 32 h 217"/>
                  <a:gd name="T102" fmla="*/ 104 w 131"/>
                  <a:gd name="T103" fmla="*/ 23 h 217"/>
                  <a:gd name="T104" fmla="*/ 104 w 131"/>
                  <a:gd name="T105" fmla="*/ 14 h 217"/>
                  <a:gd name="T106" fmla="*/ 95 w 131"/>
                  <a:gd name="T107" fmla="*/ 14 h 217"/>
                  <a:gd name="T108" fmla="*/ 104 w 131"/>
                  <a:gd name="T109" fmla="*/ 5 h 217"/>
                  <a:gd name="T110" fmla="*/ 108 w 131"/>
                  <a:gd name="T111" fmla="*/ 18 h 217"/>
                  <a:gd name="T112" fmla="*/ 113 w 131"/>
                  <a:gd name="T113" fmla="*/ 32 h 217"/>
                  <a:gd name="T114" fmla="*/ 118 w 131"/>
                  <a:gd name="T115" fmla="*/ 5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 h="217">
                    <a:moveTo>
                      <a:pt x="122" y="59"/>
                    </a:moveTo>
                    <a:lnTo>
                      <a:pt x="122" y="59"/>
                    </a:lnTo>
                    <a:lnTo>
                      <a:pt x="122" y="59"/>
                    </a:lnTo>
                    <a:lnTo>
                      <a:pt x="118" y="59"/>
                    </a:lnTo>
                    <a:lnTo>
                      <a:pt x="113" y="59"/>
                    </a:lnTo>
                    <a:lnTo>
                      <a:pt x="113" y="59"/>
                    </a:lnTo>
                    <a:lnTo>
                      <a:pt x="113" y="59"/>
                    </a:lnTo>
                    <a:lnTo>
                      <a:pt x="108" y="59"/>
                    </a:lnTo>
                    <a:lnTo>
                      <a:pt x="104" y="59"/>
                    </a:lnTo>
                    <a:lnTo>
                      <a:pt x="99" y="59"/>
                    </a:lnTo>
                    <a:lnTo>
                      <a:pt x="99" y="59"/>
                    </a:lnTo>
                    <a:lnTo>
                      <a:pt x="95" y="59"/>
                    </a:lnTo>
                    <a:lnTo>
                      <a:pt x="95" y="64"/>
                    </a:lnTo>
                    <a:lnTo>
                      <a:pt x="95" y="64"/>
                    </a:lnTo>
                    <a:lnTo>
                      <a:pt x="95" y="68"/>
                    </a:lnTo>
                    <a:lnTo>
                      <a:pt x="95" y="68"/>
                    </a:lnTo>
                    <a:lnTo>
                      <a:pt x="99" y="68"/>
                    </a:lnTo>
                    <a:lnTo>
                      <a:pt x="99" y="73"/>
                    </a:lnTo>
                    <a:lnTo>
                      <a:pt x="99" y="73"/>
                    </a:lnTo>
                    <a:lnTo>
                      <a:pt x="104" y="77"/>
                    </a:lnTo>
                    <a:lnTo>
                      <a:pt x="108" y="82"/>
                    </a:lnTo>
                    <a:lnTo>
                      <a:pt x="108" y="82"/>
                    </a:lnTo>
                    <a:lnTo>
                      <a:pt x="108" y="82"/>
                    </a:lnTo>
                    <a:lnTo>
                      <a:pt x="108" y="82"/>
                    </a:lnTo>
                    <a:lnTo>
                      <a:pt x="113" y="82"/>
                    </a:lnTo>
                    <a:lnTo>
                      <a:pt x="113" y="86"/>
                    </a:lnTo>
                    <a:lnTo>
                      <a:pt x="118" y="91"/>
                    </a:lnTo>
                    <a:lnTo>
                      <a:pt x="118" y="95"/>
                    </a:lnTo>
                    <a:lnTo>
                      <a:pt x="118" y="100"/>
                    </a:lnTo>
                    <a:lnTo>
                      <a:pt x="122" y="100"/>
                    </a:lnTo>
                    <a:lnTo>
                      <a:pt x="122" y="100"/>
                    </a:lnTo>
                    <a:lnTo>
                      <a:pt x="122" y="100"/>
                    </a:lnTo>
                    <a:lnTo>
                      <a:pt x="122" y="104"/>
                    </a:lnTo>
                    <a:lnTo>
                      <a:pt x="122" y="104"/>
                    </a:lnTo>
                    <a:lnTo>
                      <a:pt x="122" y="104"/>
                    </a:lnTo>
                    <a:lnTo>
                      <a:pt x="118" y="109"/>
                    </a:lnTo>
                    <a:lnTo>
                      <a:pt x="118" y="109"/>
                    </a:lnTo>
                    <a:lnTo>
                      <a:pt x="118" y="113"/>
                    </a:lnTo>
                    <a:lnTo>
                      <a:pt x="113" y="113"/>
                    </a:lnTo>
                    <a:lnTo>
                      <a:pt x="113" y="113"/>
                    </a:lnTo>
                    <a:lnTo>
                      <a:pt x="113" y="118"/>
                    </a:lnTo>
                    <a:lnTo>
                      <a:pt x="113" y="118"/>
                    </a:lnTo>
                    <a:lnTo>
                      <a:pt x="113" y="122"/>
                    </a:lnTo>
                    <a:lnTo>
                      <a:pt x="108" y="122"/>
                    </a:lnTo>
                    <a:lnTo>
                      <a:pt x="108" y="127"/>
                    </a:lnTo>
                    <a:lnTo>
                      <a:pt x="108" y="127"/>
                    </a:lnTo>
                    <a:lnTo>
                      <a:pt x="108" y="127"/>
                    </a:lnTo>
                    <a:lnTo>
                      <a:pt x="108" y="131"/>
                    </a:lnTo>
                    <a:lnTo>
                      <a:pt x="104" y="131"/>
                    </a:lnTo>
                    <a:lnTo>
                      <a:pt x="104" y="131"/>
                    </a:lnTo>
                    <a:lnTo>
                      <a:pt x="104" y="131"/>
                    </a:lnTo>
                    <a:lnTo>
                      <a:pt x="104" y="131"/>
                    </a:lnTo>
                    <a:lnTo>
                      <a:pt x="104" y="131"/>
                    </a:lnTo>
                    <a:lnTo>
                      <a:pt x="104" y="136"/>
                    </a:lnTo>
                    <a:lnTo>
                      <a:pt x="104" y="136"/>
                    </a:lnTo>
                    <a:lnTo>
                      <a:pt x="104" y="136"/>
                    </a:lnTo>
                    <a:lnTo>
                      <a:pt x="104" y="136"/>
                    </a:lnTo>
                    <a:lnTo>
                      <a:pt x="104" y="136"/>
                    </a:lnTo>
                    <a:lnTo>
                      <a:pt x="104" y="136"/>
                    </a:lnTo>
                    <a:lnTo>
                      <a:pt x="104" y="145"/>
                    </a:lnTo>
                    <a:lnTo>
                      <a:pt x="104" y="145"/>
                    </a:lnTo>
                    <a:lnTo>
                      <a:pt x="104" y="145"/>
                    </a:lnTo>
                    <a:lnTo>
                      <a:pt x="104" y="145"/>
                    </a:lnTo>
                    <a:lnTo>
                      <a:pt x="104" y="150"/>
                    </a:lnTo>
                    <a:lnTo>
                      <a:pt x="104" y="150"/>
                    </a:lnTo>
                    <a:lnTo>
                      <a:pt x="104" y="150"/>
                    </a:lnTo>
                    <a:lnTo>
                      <a:pt x="104" y="150"/>
                    </a:lnTo>
                    <a:lnTo>
                      <a:pt x="104" y="150"/>
                    </a:lnTo>
                    <a:lnTo>
                      <a:pt x="108" y="159"/>
                    </a:lnTo>
                    <a:lnTo>
                      <a:pt x="108" y="159"/>
                    </a:lnTo>
                    <a:lnTo>
                      <a:pt x="108" y="163"/>
                    </a:lnTo>
                    <a:lnTo>
                      <a:pt x="108" y="163"/>
                    </a:lnTo>
                    <a:lnTo>
                      <a:pt x="113" y="163"/>
                    </a:lnTo>
                    <a:lnTo>
                      <a:pt x="113" y="168"/>
                    </a:lnTo>
                    <a:lnTo>
                      <a:pt x="113" y="168"/>
                    </a:lnTo>
                    <a:lnTo>
                      <a:pt x="113" y="172"/>
                    </a:lnTo>
                    <a:lnTo>
                      <a:pt x="113" y="172"/>
                    </a:lnTo>
                    <a:lnTo>
                      <a:pt x="113" y="172"/>
                    </a:lnTo>
                    <a:lnTo>
                      <a:pt x="113" y="172"/>
                    </a:lnTo>
                    <a:lnTo>
                      <a:pt x="113" y="172"/>
                    </a:lnTo>
                    <a:lnTo>
                      <a:pt x="113" y="172"/>
                    </a:lnTo>
                    <a:lnTo>
                      <a:pt x="113" y="177"/>
                    </a:lnTo>
                    <a:lnTo>
                      <a:pt x="118" y="177"/>
                    </a:lnTo>
                    <a:lnTo>
                      <a:pt x="118" y="181"/>
                    </a:lnTo>
                    <a:lnTo>
                      <a:pt x="122" y="181"/>
                    </a:lnTo>
                    <a:lnTo>
                      <a:pt x="122" y="186"/>
                    </a:lnTo>
                    <a:lnTo>
                      <a:pt x="122" y="186"/>
                    </a:lnTo>
                    <a:lnTo>
                      <a:pt x="127" y="190"/>
                    </a:lnTo>
                    <a:lnTo>
                      <a:pt x="127" y="190"/>
                    </a:lnTo>
                    <a:lnTo>
                      <a:pt x="127" y="190"/>
                    </a:lnTo>
                    <a:lnTo>
                      <a:pt x="127" y="190"/>
                    </a:lnTo>
                    <a:lnTo>
                      <a:pt x="127" y="190"/>
                    </a:lnTo>
                    <a:lnTo>
                      <a:pt x="131" y="190"/>
                    </a:lnTo>
                    <a:lnTo>
                      <a:pt x="131" y="190"/>
                    </a:lnTo>
                    <a:lnTo>
                      <a:pt x="131" y="195"/>
                    </a:lnTo>
                    <a:lnTo>
                      <a:pt x="131" y="195"/>
                    </a:lnTo>
                    <a:lnTo>
                      <a:pt x="131" y="195"/>
                    </a:lnTo>
                    <a:lnTo>
                      <a:pt x="131" y="195"/>
                    </a:lnTo>
                    <a:lnTo>
                      <a:pt x="131" y="199"/>
                    </a:lnTo>
                    <a:lnTo>
                      <a:pt x="131" y="199"/>
                    </a:lnTo>
                    <a:lnTo>
                      <a:pt x="131" y="199"/>
                    </a:lnTo>
                    <a:lnTo>
                      <a:pt x="131" y="204"/>
                    </a:lnTo>
                    <a:lnTo>
                      <a:pt x="131" y="204"/>
                    </a:lnTo>
                    <a:lnTo>
                      <a:pt x="131" y="204"/>
                    </a:lnTo>
                    <a:lnTo>
                      <a:pt x="131" y="204"/>
                    </a:lnTo>
                    <a:lnTo>
                      <a:pt x="131" y="208"/>
                    </a:lnTo>
                    <a:lnTo>
                      <a:pt x="131" y="208"/>
                    </a:lnTo>
                    <a:lnTo>
                      <a:pt x="131" y="208"/>
                    </a:lnTo>
                    <a:lnTo>
                      <a:pt x="131" y="213"/>
                    </a:lnTo>
                    <a:lnTo>
                      <a:pt x="131" y="213"/>
                    </a:lnTo>
                    <a:lnTo>
                      <a:pt x="131" y="213"/>
                    </a:lnTo>
                    <a:lnTo>
                      <a:pt x="131" y="213"/>
                    </a:lnTo>
                    <a:lnTo>
                      <a:pt x="131" y="217"/>
                    </a:lnTo>
                    <a:lnTo>
                      <a:pt x="131" y="217"/>
                    </a:lnTo>
                    <a:lnTo>
                      <a:pt x="131" y="213"/>
                    </a:lnTo>
                    <a:lnTo>
                      <a:pt x="127" y="213"/>
                    </a:lnTo>
                    <a:lnTo>
                      <a:pt x="127" y="213"/>
                    </a:lnTo>
                    <a:lnTo>
                      <a:pt x="122" y="208"/>
                    </a:lnTo>
                    <a:lnTo>
                      <a:pt x="118" y="208"/>
                    </a:lnTo>
                    <a:lnTo>
                      <a:pt x="118" y="208"/>
                    </a:lnTo>
                    <a:lnTo>
                      <a:pt x="118" y="208"/>
                    </a:lnTo>
                    <a:lnTo>
                      <a:pt x="118" y="208"/>
                    </a:lnTo>
                    <a:lnTo>
                      <a:pt x="113" y="208"/>
                    </a:lnTo>
                    <a:lnTo>
                      <a:pt x="113" y="208"/>
                    </a:lnTo>
                    <a:lnTo>
                      <a:pt x="113" y="208"/>
                    </a:lnTo>
                    <a:lnTo>
                      <a:pt x="113" y="208"/>
                    </a:lnTo>
                    <a:lnTo>
                      <a:pt x="108" y="208"/>
                    </a:lnTo>
                    <a:lnTo>
                      <a:pt x="108" y="208"/>
                    </a:lnTo>
                    <a:lnTo>
                      <a:pt x="108" y="208"/>
                    </a:lnTo>
                    <a:lnTo>
                      <a:pt x="108" y="208"/>
                    </a:lnTo>
                    <a:lnTo>
                      <a:pt x="108" y="208"/>
                    </a:lnTo>
                    <a:lnTo>
                      <a:pt x="108" y="208"/>
                    </a:lnTo>
                    <a:lnTo>
                      <a:pt x="104" y="208"/>
                    </a:lnTo>
                    <a:lnTo>
                      <a:pt x="104" y="204"/>
                    </a:lnTo>
                    <a:lnTo>
                      <a:pt x="104" y="208"/>
                    </a:lnTo>
                    <a:lnTo>
                      <a:pt x="99" y="208"/>
                    </a:lnTo>
                    <a:lnTo>
                      <a:pt x="95" y="208"/>
                    </a:lnTo>
                    <a:lnTo>
                      <a:pt x="90" y="208"/>
                    </a:lnTo>
                    <a:lnTo>
                      <a:pt x="86" y="208"/>
                    </a:lnTo>
                    <a:lnTo>
                      <a:pt x="81" y="208"/>
                    </a:lnTo>
                    <a:lnTo>
                      <a:pt x="81" y="204"/>
                    </a:lnTo>
                    <a:lnTo>
                      <a:pt x="81" y="204"/>
                    </a:lnTo>
                    <a:lnTo>
                      <a:pt x="81" y="204"/>
                    </a:lnTo>
                    <a:lnTo>
                      <a:pt x="77" y="204"/>
                    </a:lnTo>
                    <a:lnTo>
                      <a:pt x="72" y="204"/>
                    </a:lnTo>
                    <a:lnTo>
                      <a:pt x="68" y="204"/>
                    </a:lnTo>
                    <a:lnTo>
                      <a:pt x="68" y="204"/>
                    </a:lnTo>
                    <a:lnTo>
                      <a:pt x="68" y="204"/>
                    </a:lnTo>
                    <a:lnTo>
                      <a:pt x="63" y="204"/>
                    </a:lnTo>
                    <a:lnTo>
                      <a:pt x="63" y="204"/>
                    </a:lnTo>
                    <a:lnTo>
                      <a:pt x="59" y="204"/>
                    </a:lnTo>
                    <a:lnTo>
                      <a:pt x="50" y="204"/>
                    </a:lnTo>
                    <a:lnTo>
                      <a:pt x="50" y="204"/>
                    </a:lnTo>
                    <a:lnTo>
                      <a:pt x="50" y="204"/>
                    </a:lnTo>
                    <a:lnTo>
                      <a:pt x="50" y="204"/>
                    </a:lnTo>
                    <a:lnTo>
                      <a:pt x="50" y="208"/>
                    </a:lnTo>
                    <a:lnTo>
                      <a:pt x="45" y="208"/>
                    </a:lnTo>
                    <a:lnTo>
                      <a:pt x="36" y="208"/>
                    </a:lnTo>
                    <a:lnTo>
                      <a:pt x="32" y="208"/>
                    </a:lnTo>
                    <a:lnTo>
                      <a:pt x="32" y="208"/>
                    </a:lnTo>
                    <a:lnTo>
                      <a:pt x="23" y="208"/>
                    </a:lnTo>
                    <a:lnTo>
                      <a:pt x="23" y="204"/>
                    </a:lnTo>
                    <a:lnTo>
                      <a:pt x="23" y="204"/>
                    </a:lnTo>
                    <a:lnTo>
                      <a:pt x="23" y="204"/>
                    </a:lnTo>
                    <a:lnTo>
                      <a:pt x="23" y="204"/>
                    </a:lnTo>
                    <a:lnTo>
                      <a:pt x="23" y="204"/>
                    </a:lnTo>
                    <a:lnTo>
                      <a:pt x="23" y="199"/>
                    </a:lnTo>
                    <a:lnTo>
                      <a:pt x="23" y="195"/>
                    </a:lnTo>
                    <a:lnTo>
                      <a:pt x="23" y="190"/>
                    </a:lnTo>
                    <a:lnTo>
                      <a:pt x="23" y="190"/>
                    </a:lnTo>
                    <a:lnTo>
                      <a:pt x="23" y="186"/>
                    </a:lnTo>
                    <a:lnTo>
                      <a:pt x="23" y="186"/>
                    </a:lnTo>
                    <a:lnTo>
                      <a:pt x="18" y="181"/>
                    </a:lnTo>
                    <a:lnTo>
                      <a:pt x="23" y="177"/>
                    </a:lnTo>
                    <a:lnTo>
                      <a:pt x="18" y="181"/>
                    </a:lnTo>
                    <a:lnTo>
                      <a:pt x="18" y="177"/>
                    </a:lnTo>
                    <a:lnTo>
                      <a:pt x="18" y="177"/>
                    </a:lnTo>
                    <a:lnTo>
                      <a:pt x="18" y="177"/>
                    </a:lnTo>
                    <a:lnTo>
                      <a:pt x="18" y="172"/>
                    </a:lnTo>
                    <a:lnTo>
                      <a:pt x="18" y="177"/>
                    </a:lnTo>
                    <a:lnTo>
                      <a:pt x="18" y="172"/>
                    </a:lnTo>
                    <a:lnTo>
                      <a:pt x="18" y="172"/>
                    </a:lnTo>
                    <a:lnTo>
                      <a:pt x="18" y="172"/>
                    </a:lnTo>
                    <a:lnTo>
                      <a:pt x="18" y="172"/>
                    </a:lnTo>
                    <a:lnTo>
                      <a:pt x="18" y="172"/>
                    </a:lnTo>
                    <a:lnTo>
                      <a:pt x="18" y="172"/>
                    </a:lnTo>
                    <a:lnTo>
                      <a:pt x="18" y="172"/>
                    </a:lnTo>
                    <a:lnTo>
                      <a:pt x="18" y="172"/>
                    </a:lnTo>
                    <a:lnTo>
                      <a:pt x="14" y="172"/>
                    </a:lnTo>
                    <a:lnTo>
                      <a:pt x="14" y="172"/>
                    </a:lnTo>
                    <a:lnTo>
                      <a:pt x="14" y="172"/>
                    </a:lnTo>
                    <a:lnTo>
                      <a:pt x="14" y="172"/>
                    </a:lnTo>
                    <a:lnTo>
                      <a:pt x="14" y="172"/>
                    </a:lnTo>
                    <a:lnTo>
                      <a:pt x="14" y="172"/>
                    </a:lnTo>
                    <a:lnTo>
                      <a:pt x="14" y="172"/>
                    </a:lnTo>
                    <a:lnTo>
                      <a:pt x="14" y="172"/>
                    </a:lnTo>
                    <a:lnTo>
                      <a:pt x="9" y="172"/>
                    </a:lnTo>
                    <a:lnTo>
                      <a:pt x="9" y="172"/>
                    </a:lnTo>
                    <a:lnTo>
                      <a:pt x="5" y="168"/>
                    </a:lnTo>
                    <a:lnTo>
                      <a:pt x="5" y="168"/>
                    </a:lnTo>
                    <a:lnTo>
                      <a:pt x="5" y="163"/>
                    </a:lnTo>
                    <a:lnTo>
                      <a:pt x="5" y="163"/>
                    </a:lnTo>
                    <a:lnTo>
                      <a:pt x="5" y="163"/>
                    </a:lnTo>
                    <a:lnTo>
                      <a:pt x="5" y="163"/>
                    </a:lnTo>
                    <a:lnTo>
                      <a:pt x="5" y="163"/>
                    </a:lnTo>
                    <a:lnTo>
                      <a:pt x="5" y="163"/>
                    </a:lnTo>
                    <a:lnTo>
                      <a:pt x="5" y="163"/>
                    </a:lnTo>
                    <a:lnTo>
                      <a:pt x="0" y="159"/>
                    </a:lnTo>
                    <a:lnTo>
                      <a:pt x="0" y="159"/>
                    </a:lnTo>
                    <a:lnTo>
                      <a:pt x="0" y="163"/>
                    </a:lnTo>
                    <a:lnTo>
                      <a:pt x="0" y="163"/>
                    </a:lnTo>
                    <a:lnTo>
                      <a:pt x="0" y="163"/>
                    </a:lnTo>
                    <a:lnTo>
                      <a:pt x="0" y="163"/>
                    </a:lnTo>
                    <a:lnTo>
                      <a:pt x="0" y="159"/>
                    </a:lnTo>
                    <a:lnTo>
                      <a:pt x="0" y="159"/>
                    </a:lnTo>
                    <a:lnTo>
                      <a:pt x="0" y="159"/>
                    </a:lnTo>
                    <a:lnTo>
                      <a:pt x="0" y="154"/>
                    </a:lnTo>
                    <a:lnTo>
                      <a:pt x="0" y="154"/>
                    </a:lnTo>
                    <a:lnTo>
                      <a:pt x="0" y="154"/>
                    </a:lnTo>
                    <a:lnTo>
                      <a:pt x="5" y="150"/>
                    </a:lnTo>
                    <a:lnTo>
                      <a:pt x="5" y="145"/>
                    </a:lnTo>
                    <a:lnTo>
                      <a:pt x="5" y="140"/>
                    </a:lnTo>
                    <a:lnTo>
                      <a:pt x="5" y="140"/>
                    </a:lnTo>
                    <a:lnTo>
                      <a:pt x="9" y="136"/>
                    </a:lnTo>
                    <a:lnTo>
                      <a:pt x="9" y="136"/>
                    </a:lnTo>
                    <a:lnTo>
                      <a:pt x="9" y="131"/>
                    </a:lnTo>
                    <a:lnTo>
                      <a:pt x="14" y="127"/>
                    </a:lnTo>
                    <a:lnTo>
                      <a:pt x="14" y="127"/>
                    </a:lnTo>
                    <a:lnTo>
                      <a:pt x="14" y="127"/>
                    </a:lnTo>
                    <a:lnTo>
                      <a:pt x="18" y="127"/>
                    </a:lnTo>
                    <a:lnTo>
                      <a:pt x="18" y="122"/>
                    </a:lnTo>
                    <a:lnTo>
                      <a:pt x="18" y="122"/>
                    </a:lnTo>
                    <a:lnTo>
                      <a:pt x="23" y="118"/>
                    </a:lnTo>
                    <a:lnTo>
                      <a:pt x="23" y="118"/>
                    </a:lnTo>
                    <a:lnTo>
                      <a:pt x="23" y="118"/>
                    </a:lnTo>
                    <a:lnTo>
                      <a:pt x="27" y="118"/>
                    </a:lnTo>
                    <a:lnTo>
                      <a:pt x="27" y="113"/>
                    </a:lnTo>
                    <a:lnTo>
                      <a:pt x="27" y="118"/>
                    </a:lnTo>
                    <a:lnTo>
                      <a:pt x="27" y="118"/>
                    </a:lnTo>
                    <a:lnTo>
                      <a:pt x="27" y="118"/>
                    </a:lnTo>
                    <a:lnTo>
                      <a:pt x="32" y="118"/>
                    </a:lnTo>
                    <a:lnTo>
                      <a:pt x="32" y="118"/>
                    </a:lnTo>
                    <a:lnTo>
                      <a:pt x="32" y="118"/>
                    </a:lnTo>
                    <a:lnTo>
                      <a:pt x="32" y="118"/>
                    </a:lnTo>
                    <a:lnTo>
                      <a:pt x="36" y="113"/>
                    </a:lnTo>
                    <a:lnTo>
                      <a:pt x="36" y="113"/>
                    </a:lnTo>
                    <a:lnTo>
                      <a:pt x="36" y="113"/>
                    </a:lnTo>
                    <a:lnTo>
                      <a:pt x="36" y="118"/>
                    </a:lnTo>
                    <a:lnTo>
                      <a:pt x="41" y="118"/>
                    </a:lnTo>
                    <a:lnTo>
                      <a:pt x="41" y="118"/>
                    </a:lnTo>
                    <a:lnTo>
                      <a:pt x="41" y="122"/>
                    </a:lnTo>
                    <a:lnTo>
                      <a:pt x="41" y="122"/>
                    </a:lnTo>
                    <a:lnTo>
                      <a:pt x="45" y="127"/>
                    </a:lnTo>
                    <a:lnTo>
                      <a:pt x="45" y="127"/>
                    </a:lnTo>
                    <a:lnTo>
                      <a:pt x="45" y="127"/>
                    </a:lnTo>
                    <a:lnTo>
                      <a:pt x="45" y="127"/>
                    </a:lnTo>
                    <a:lnTo>
                      <a:pt x="50" y="127"/>
                    </a:lnTo>
                    <a:lnTo>
                      <a:pt x="50" y="122"/>
                    </a:lnTo>
                    <a:lnTo>
                      <a:pt x="50" y="122"/>
                    </a:lnTo>
                    <a:lnTo>
                      <a:pt x="50" y="122"/>
                    </a:lnTo>
                    <a:lnTo>
                      <a:pt x="50" y="122"/>
                    </a:lnTo>
                    <a:lnTo>
                      <a:pt x="50" y="118"/>
                    </a:lnTo>
                    <a:lnTo>
                      <a:pt x="54" y="118"/>
                    </a:lnTo>
                    <a:lnTo>
                      <a:pt x="54" y="118"/>
                    </a:lnTo>
                    <a:lnTo>
                      <a:pt x="54" y="113"/>
                    </a:lnTo>
                    <a:lnTo>
                      <a:pt x="59" y="113"/>
                    </a:lnTo>
                    <a:lnTo>
                      <a:pt x="59" y="113"/>
                    </a:lnTo>
                    <a:lnTo>
                      <a:pt x="54" y="113"/>
                    </a:lnTo>
                    <a:lnTo>
                      <a:pt x="54" y="109"/>
                    </a:lnTo>
                    <a:lnTo>
                      <a:pt x="54" y="109"/>
                    </a:lnTo>
                    <a:lnTo>
                      <a:pt x="59" y="109"/>
                    </a:lnTo>
                    <a:lnTo>
                      <a:pt x="59" y="104"/>
                    </a:lnTo>
                    <a:lnTo>
                      <a:pt x="59" y="104"/>
                    </a:lnTo>
                    <a:lnTo>
                      <a:pt x="59" y="100"/>
                    </a:lnTo>
                    <a:lnTo>
                      <a:pt x="63" y="100"/>
                    </a:lnTo>
                    <a:lnTo>
                      <a:pt x="63" y="91"/>
                    </a:lnTo>
                    <a:lnTo>
                      <a:pt x="63" y="91"/>
                    </a:lnTo>
                    <a:lnTo>
                      <a:pt x="63" y="91"/>
                    </a:lnTo>
                    <a:lnTo>
                      <a:pt x="68" y="86"/>
                    </a:lnTo>
                    <a:lnTo>
                      <a:pt x="68" y="86"/>
                    </a:lnTo>
                    <a:lnTo>
                      <a:pt x="72" y="86"/>
                    </a:lnTo>
                    <a:lnTo>
                      <a:pt x="72" y="82"/>
                    </a:lnTo>
                    <a:lnTo>
                      <a:pt x="72" y="82"/>
                    </a:lnTo>
                    <a:lnTo>
                      <a:pt x="72" y="82"/>
                    </a:lnTo>
                    <a:lnTo>
                      <a:pt x="72" y="77"/>
                    </a:lnTo>
                    <a:lnTo>
                      <a:pt x="72" y="73"/>
                    </a:lnTo>
                    <a:lnTo>
                      <a:pt x="72" y="73"/>
                    </a:lnTo>
                    <a:lnTo>
                      <a:pt x="77" y="68"/>
                    </a:lnTo>
                    <a:lnTo>
                      <a:pt x="77" y="68"/>
                    </a:lnTo>
                    <a:lnTo>
                      <a:pt x="81" y="68"/>
                    </a:lnTo>
                    <a:lnTo>
                      <a:pt x="81" y="68"/>
                    </a:lnTo>
                    <a:lnTo>
                      <a:pt x="81" y="64"/>
                    </a:lnTo>
                    <a:lnTo>
                      <a:pt x="81" y="64"/>
                    </a:lnTo>
                    <a:lnTo>
                      <a:pt x="81" y="59"/>
                    </a:lnTo>
                    <a:lnTo>
                      <a:pt x="81" y="59"/>
                    </a:lnTo>
                    <a:lnTo>
                      <a:pt x="81" y="59"/>
                    </a:lnTo>
                    <a:lnTo>
                      <a:pt x="86" y="55"/>
                    </a:lnTo>
                    <a:lnTo>
                      <a:pt x="86" y="50"/>
                    </a:lnTo>
                    <a:lnTo>
                      <a:pt x="86" y="46"/>
                    </a:lnTo>
                    <a:lnTo>
                      <a:pt x="90" y="41"/>
                    </a:lnTo>
                    <a:lnTo>
                      <a:pt x="90" y="36"/>
                    </a:lnTo>
                    <a:lnTo>
                      <a:pt x="95" y="36"/>
                    </a:lnTo>
                    <a:lnTo>
                      <a:pt x="95" y="36"/>
                    </a:lnTo>
                    <a:lnTo>
                      <a:pt x="95" y="36"/>
                    </a:lnTo>
                    <a:lnTo>
                      <a:pt x="99" y="36"/>
                    </a:lnTo>
                    <a:lnTo>
                      <a:pt x="99" y="32"/>
                    </a:lnTo>
                    <a:lnTo>
                      <a:pt x="104" y="32"/>
                    </a:lnTo>
                    <a:lnTo>
                      <a:pt x="104" y="32"/>
                    </a:lnTo>
                    <a:lnTo>
                      <a:pt x="104" y="32"/>
                    </a:lnTo>
                    <a:lnTo>
                      <a:pt x="104" y="27"/>
                    </a:lnTo>
                    <a:lnTo>
                      <a:pt x="104" y="27"/>
                    </a:lnTo>
                    <a:lnTo>
                      <a:pt x="104" y="23"/>
                    </a:lnTo>
                    <a:lnTo>
                      <a:pt x="104" y="23"/>
                    </a:lnTo>
                    <a:lnTo>
                      <a:pt x="104" y="18"/>
                    </a:lnTo>
                    <a:lnTo>
                      <a:pt x="104" y="18"/>
                    </a:lnTo>
                    <a:lnTo>
                      <a:pt x="104" y="18"/>
                    </a:lnTo>
                    <a:lnTo>
                      <a:pt x="104" y="18"/>
                    </a:lnTo>
                    <a:lnTo>
                      <a:pt x="104" y="14"/>
                    </a:lnTo>
                    <a:lnTo>
                      <a:pt x="99" y="14"/>
                    </a:lnTo>
                    <a:lnTo>
                      <a:pt x="99" y="14"/>
                    </a:lnTo>
                    <a:lnTo>
                      <a:pt x="99" y="14"/>
                    </a:lnTo>
                    <a:lnTo>
                      <a:pt x="95" y="14"/>
                    </a:lnTo>
                    <a:lnTo>
                      <a:pt x="95" y="14"/>
                    </a:lnTo>
                    <a:lnTo>
                      <a:pt x="95" y="14"/>
                    </a:lnTo>
                    <a:lnTo>
                      <a:pt x="95" y="9"/>
                    </a:lnTo>
                    <a:lnTo>
                      <a:pt x="95" y="0"/>
                    </a:lnTo>
                    <a:lnTo>
                      <a:pt x="99" y="0"/>
                    </a:lnTo>
                    <a:lnTo>
                      <a:pt x="104" y="0"/>
                    </a:lnTo>
                    <a:lnTo>
                      <a:pt x="104" y="5"/>
                    </a:lnTo>
                    <a:lnTo>
                      <a:pt x="104" y="5"/>
                    </a:lnTo>
                    <a:lnTo>
                      <a:pt x="104" y="9"/>
                    </a:lnTo>
                    <a:lnTo>
                      <a:pt x="108" y="9"/>
                    </a:lnTo>
                    <a:lnTo>
                      <a:pt x="108" y="14"/>
                    </a:lnTo>
                    <a:lnTo>
                      <a:pt x="108" y="18"/>
                    </a:lnTo>
                    <a:lnTo>
                      <a:pt x="108" y="18"/>
                    </a:lnTo>
                    <a:lnTo>
                      <a:pt x="108" y="18"/>
                    </a:lnTo>
                    <a:lnTo>
                      <a:pt x="113" y="23"/>
                    </a:lnTo>
                    <a:lnTo>
                      <a:pt x="113" y="23"/>
                    </a:lnTo>
                    <a:lnTo>
                      <a:pt x="113" y="27"/>
                    </a:lnTo>
                    <a:lnTo>
                      <a:pt x="113" y="27"/>
                    </a:lnTo>
                    <a:lnTo>
                      <a:pt x="113" y="32"/>
                    </a:lnTo>
                    <a:lnTo>
                      <a:pt x="113" y="32"/>
                    </a:lnTo>
                    <a:lnTo>
                      <a:pt x="113" y="36"/>
                    </a:lnTo>
                    <a:lnTo>
                      <a:pt x="113" y="36"/>
                    </a:lnTo>
                    <a:lnTo>
                      <a:pt x="113" y="41"/>
                    </a:lnTo>
                    <a:lnTo>
                      <a:pt x="113" y="46"/>
                    </a:lnTo>
                    <a:lnTo>
                      <a:pt x="113" y="50"/>
                    </a:lnTo>
                    <a:lnTo>
                      <a:pt x="118" y="55"/>
                    </a:lnTo>
                    <a:lnTo>
                      <a:pt x="118" y="55"/>
                    </a:lnTo>
                    <a:lnTo>
                      <a:pt x="122" y="59"/>
                    </a:lnTo>
                    <a:lnTo>
                      <a:pt x="122" y="5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0" name="Freeform 36">
                <a:extLst>
                  <a:ext uri="{FF2B5EF4-FFF2-40B4-BE49-F238E27FC236}">
                    <a16:creationId xmlns:a16="http://schemas.microsoft.com/office/drawing/2014/main" id="{BA03D4CE-D472-D842-99CB-42128147737A}"/>
                  </a:ext>
                </a:extLst>
              </p:cNvPr>
              <p:cNvSpPr>
                <a:spLocks/>
              </p:cNvSpPr>
              <p:nvPr/>
            </p:nvSpPr>
            <p:spPr bwMode="auto">
              <a:xfrm>
                <a:off x="5949774" y="3994179"/>
                <a:ext cx="804229" cy="869375"/>
              </a:xfrm>
              <a:custGeom>
                <a:avLst/>
                <a:gdLst>
                  <a:gd name="T0" fmla="*/ 267 w 335"/>
                  <a:gd name="T1" fmla="*/ 9 h 357"/>
                  <a:gd name="T2" fmla="*/ 280 w 335"/>
                  <a:gd name="T3" fmla="*/ 18 h 357"/>
                  <a:gd name="T4" fmla="*/ 294 w 335"/>
                  <a:gd name="T5" fmla="*/ 18 h 357"/>
                  <a:gd name="T6" fmla="*/ 312 w 335"/>
                  <a:gd name="T7" fmla="*/ 27 h 357"/>
                  <a:gd name="T8" fmla="*/ 326 w 335"/>
                  <a:gd name="T9" fmla="*/ 36 h 357"/>
                  <a:gd name="T10" fmla="*/ 326 w 335"/>
                  <a:gd name="T11" fmla="*/ 45 h 357"/>
                  <a:gd name="T12" fmla="*/ 330 w 335"/>
                  <a:gd name="T13" fmla="*/ 59 h 357"/>
                  <a:gd name="T14" fmla="*/ 326 w 335"/>
                  <a:gd name="T15" fmla="*/ 72 h 357"/>
                  <a:gd name="T16" fmla="*/ 312 w 335"/>
                  <a:gd name="T17" fmla="*/ 90 h 357"/>
                  <a:gd name="T18" fmla="*/ 303 w 335"/>
                  <a:gd name="T19" fmla="*/ 113 h 357"/>
                  <a:gd name="T20" fmla="*/ 298 w 335"/>
                  <a:gd name="T21" fmla="*/ 131 h 357"/>
                  <a:gd name="T22" fmla="*/ 294 w 335"/>
                  <a:gd name="T23" fmla="*/ 145 h 357"/>
                  <a:gd name="T24" fmla="*/ 294 w 335"/>
                  <a:gd name="T25" fmla="*/ 158 h 357"/>
                  <a:gd name="T26" fmla="*/ 298 w 335"/>
                  <a:gd name="T27" fmla="*/ 181 h 357"/>
                  <a:gd name="T28" fmla="*/ 303 w 335"/>
                  <a:gd name="T29" fmla="*/ 203 h 357"/>
                  <a:gd name="T30" fmla="*/ 308 w 335"/>
                  <a:gd name="T31" fmla="*/ 226 h 357"/>
                  <a:gd name="T32" fmla="*/ 321 w 335"/>
                  <a:gd name="T33" fmla="*/ 253 h 357"/>
                  <a:gd name="T34" fmla="*/ 289 w 335"/>
                  <a:gd name="T35" fmla="*/ 262 h 357"/>
                  <a:gd name="T36" fmla="*/ 280 w 335"/>
                  <a:gd name="T37" fmla="*/ 276 h 357"/>
                  <a:gd name="T38" fmla="*/ 285 w 335"/>
                  <a:gd name="T39" fmla="*/ 307 h 357"/>
                  <a:gd name="T40" fmla="*/ 285 w 335"/>
                  <a:gd name="T41" fmla="*/ 326 h 357"/>
                  <a:gd name="T42" fmla="*/ 298 w 335"/>
                  <a:gd name="T43" fmla="*/ 335 h 357"/>
                  <a:gd name="T44" fmla="*/ 303 w 335"/>
                  <a:gd name="T45" fmla="*/ 344 h 357"/>
                  <a:gd name="T46" fmla="*/ 298 w 335"/>
                  <a:gd name="T47" fmla="*/ 353 h 357"/>
                  <a:gd name="T48" fmla="*/ 289 w 335"/>
                  <a:gd name="T49" fmla="*/ 348 h 357"/>
                  <a:gd name="T50" fmla="*/ 280 w 335"/>
                  <a:gd name="T51" fmla="*/ 339 h 357"/>
                  <a:gd name="T52" fmla="*/ 262 w 335"/>
                  <a:gd name="T53" fmla="*/ 326 h 357"/>
                  <a:gd name="T54" fmla="*/ 253 w 335"/>
                  <a:gd name="T55" fmla="*/ 326 h 357"/>
                  <a:gd name="T56" fmla="*/ 231 w 335"/>
                  <a:gd name="T57" fmla="*/ 321 h 357"/>
                  <a:gd name="T58" fmla="*/ 226 w 335"/>
                  <a:gd name="T59" fmla="*/ 312 h 357"/>
                  <a:gd name="T60" fmla="*/ 213 w 335"/>
                  <a:gd name="T61" fmla="*/ 316 h 357"/>
                  <a:gd name="T62" fmla="*/ 204 w 335"/>
                  <a:gd name="T63" fmla="*/ 307 h 357"/>
                  <a:gd name="T64" fmla="*/ 186 w 335"/>
                  <a:gd name="T65" fmla="*/ 312 h 357"/>
                  <a:gd name="T66" fmla="*/ 172 w 335"/>
                  <a:gd name="T67" fmla="*/ 307 h 357"/>
                  <a:gd name="T68" fmla="*/ 167 w 335"/>
                  <a:gd name="T69" fmla="*/ 285 h 357"/>
                  <a:gd name="T70" fmla="*/ 167 w 335"/>
                  <a:gd name="T71" fmla="*/ 240 h 357"/>
                  <a:gd name="T72" fmla="*/ 145 w 335"/>
                  <a:gd name="T73" fmla="*/ 235 h 357"/>
                  <a:gd name="T74" fmla="*/ 127 w 335"/>
                  <a:gd name="T75" fmla="*/ 240 h 357"/>
                  <a:gd name="T76" fmla="*/ 109 w 335"/>
                  <a:gd name="T77" fmla="*/ 253 h 357"/>
                  <a:gd name="T78" fmla="*/ 91 w 335"/>
                  <a:gd name="T79" fmla="*/ 253 h 357"/>
                  <a:gd name="T80" fmla="*/ 82 w 335"/>
                  <a:gd name="T81" fmla="*/ 231 h 357"/>
                  <a:gd name="T82" fmla="*/ 73 w 335"/>
                  <a:gd name="T83" fmla="*/ 212 h 357"/>
                  <a:gd name="T84" fmla="*/ 32 w 335"/>
                  <a:gd name="T85" fmla="*/ 212 h 357"/>
                  <a:gd name="T86" fmla="*/ 9 w 335"/>
                  <a:gd name="T87" fmla="*/ 212 h 357"/>
                  <a:gd name="T88" fmla="*/ 5 w 335"/>
                  <a:gd name="T89" fmla="*/ 208 h 357"/>
                  <a:gd name="T90" fmla="*/ 5 w 335"/>
                  <a:gd name="T91" fmla="*/ 194 h 357"/>
                  <a:gd name="T92" fmla="*/ 18 w 335"/>
                  <a:gd name="T93" fmla="*/ 190 h 357"/>
                  <a:gd name="T94" fmla="*/ 27 w 335"/>
                  <a:gd name="T95" fmla="*/ 185 h 357"/>
                  <a:gd name="T96" fmla="*/ 36 w 335"/>
                  <a:gd name="T97" fmla="*/ 181 h 357"/>
                  <a:gd name="T98" fmla="*/ 41 w 335"/>
                  <a:gd name="T99" fmla="*/ 194 h 357"/>
                  <a:gd name="T100" fmla="*/ 55 w 335"/>
                  <a:gd name="T101" fmla="*/ 181 h 357"/>
                  <a:gd name="T102" fmla="*/ 68 w 335"/>
                  <a:gd name="T103" fmla="*/ 149 h 357"/>
                  <a:gd name="T104" fmla="*/ 82 w 335"/>
                  <a:gd name="T105" fmla="*/ 122 h 357"/>
                  <a:gd name="T106" fmla="*/ 100 w 335"/>
                  <a:gd name="T107" fmla="*/ 81 h 357"/>
                  <a:gd name="T108" fmla="*/ 113 w 335"/>
                  <a:gd name="T109" fmla="*/ 36 h 357"/>
                  <a:gd name="T110" fmla="*/ 127 w 335"/>
                  <a:gd name="T111" fmla="*/ 5 h 357"/>
                  <a:gd name="T112" fmla="*/ 149 w 335"/>
                  <a:gd name="T113" fmla="*/ 18 h 357"/>
                  <a:gd name="T114" fmla="*/ 181 w 335"/>
                  <a:gd name="T115" fmla="*/ 23 h 357"/>
                  <a:gd name="T116" fmla="*/ 195 w 335"/>
                  <a:gd name="T117" fmla="*/ 14 h 357"/>
                  <a:gd name="T118" fmla="*/ 222 w 335"/>
                  <a:gd name="T119" fmla="*/ 9 h 357"/>
                  <a:gd name="T120" fmla="*/ 253 w 335"/>
                  <a:gd name="T121" fmla="*/ 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5" h="357">
                    <a:moveTo>
                      <a:pt x="253" y="5"/>
                    </a:moveTo>
                    <a:lnTo>
                      <a:pt x="253" y="5"/>
                    </a:lnTo>
                    <a:lnTo>
                      <a:pt x="253" y="5"/>
                    </a:lnTo>
                    <a:lnTo>
                      <a:pt x="258" y="5"/>
                    </a:lnTo>
                    <a:lnTo>
                      <a:pt x="258" y="5"/>
                    </a:lnTo>
                    <a:lnTo>
                      <a:pt x="258" y="5"/>
                    </a:lnTo>
                    <a:lnTo>
                      <a:pt x="262" y="5"/>
                    </a:lnTo>
                    <a:lnTo>
                      <a:pt x="267" y="5"/>
                    </a:lnTo>
                    <a:lnTo>
                      <a:pt x="267" y="9"/>
                    </a:lnTo>
                    <a:lnTo>
                      <a:pt x="267" y="9"/>
                    </a:lnTo>
                    <a:lnTo>
                      <a:pt x="271" y="9"/>
                    </a:lnTo>
                    <a:lnTo>
                      <a:pt x="271" y="14"/>
                    </a:lnTo>
                    <a:lnTo>
                      <a:pt x="271" y="14"/>
                    </a:lnTo>
                    <a:lnTo>
                      <a:pt x="271" y="14"/>
                    </a:lnTo>
                    <a:lnTo>
                      <a:pt x="271" y="14"/>
                    </a:lnTo>
                    <a:lnTo>
                      <a:pt x="276" y="18"/>
                    </a:lnTo>
                    <a:lnTo>
                      <a:pt x="276" y="18"/>
                    </a:lnTo>
                    <a:lnTo>
                      <a:pt x="276" y="18"/>
                    </a:lnTo>
                    <a:lnTo>
                      <a:pt x="276" y="18"/>
                    </a:lnTo>
                    <a:lnTo>
                      <a:pt x="280" y="18"/>
                    </a:lnTo>
                    <a:lnTo>
                      <a:pt x="280" y="18"/>
                    </a:lnTo>
                    <a:lnTo>
                      <a:pt x="280" y="18"/>
                    </a:lnTo>
                    <a:lnTo>
                      <a:pt x="280" y="23"/>
                    </a:lnTo>
                    <a:lnTo>
                      <a:pt x="285" y="23"/>
                    </a:lnTo>
                    <a:lnTo>
                      <a:pt x="285" y="18"/>
                    </a:lnTo>
                    <a:lnTo>
                      <a:pt x="285" y="18"/>
                    </a:lnTo>
                    <a:lnTo>
                      <a:pt x="289" y="18"/>
                    </a:lnTo>
                    <a:lnTo>
                      <a:pt x="294" y="18"/>
                    </a:lnTo>
                    <a:lnTo>
                      <a:pt x="294" y="18"/>
                    </a:lnTo>
                    <a:lnTo>
                      <a:pt x="294" y="18"/>
                    </a:lnTo>
                    <a:lnTo>
                      <a:pt x="298" y="18"/>
                    </a:lnTo>
                    <a:lnTo>
                      <a:pt x="298" y="18"/>
                    </a:lnTo>
                    <a:lnTo>
                      <a:pt x="303" y="14"/>
                    </a:lnTo>
                    <a:lnTo>
                      <a:pt x="303" y="14"/>
                    </a:lnTo>
                    <a:lnTo>
                      <a:pt x="303" y="14"/>
                    </a:lnTo>
                    <a:lnTo>
                      <a:pt x="308" y="18"/>
                    </a:lnTo>
                    <a:lnTo>
                      <a:pt x="308" y="23"/>
                    </a:lnTo>
                    <a:lnTo>
                      <a:pt x="308" y="23"/>
                    </a:lnTo>
                    <a:lnTo>
                      <a:pt x="312" y="23"/>
                    </a:lnTo>
                    <a:lnTo>
                      <a:pt x="312" y="27"/>
                    </a:lnTo>
                    <a:lnTo>
                      <a:pt x="317" y="27"/>
                    </a:lnTo>
                    <a:lnTo>
                      <a:pt x="321" y="32"/>
                    </a:lnTo>
                    <a:lnTo>
                      <a:pt x="321" y="32"/>
                    </a:lnTo>
                    <a:lnTo>
                      <a:pt x="321" y="32"/>
                    </a:lnTo>
                    <a:lnTo>
                      <a:pt x="321" y="32"/>
                    </a:lnTo>
                    <a:lnTo>
                      <a:pt x="321" y="32"/>
                    </a:lnTo>
                    <a:lnTo>
                      <a:pt x="321" y="32"/>
                    </a:lnTo>
                    <a:lnTo>
                      <a:pt x="321" y="32"/>
                    </a:lnTo>
                    <a:lnTo>
                      <a:pt x="326" y="32"/>
                    </a:lnTo>
                    <a:lnTo>
                      <a:pt x="326" y="36"/>
                    </a:lnTo>
                    <a:lnTo>
                      <a:pt x="326" y="36"/>
                    </a:lnTo>
                    <a:lnTo>
                      <a:pt x="326" y="36"/>
                    </a:lnTo>
                    <a:lnTo>
                      <a:pt x="326" y="36"/>
                    </a:lnTo>
                    <a:lnTo>
                      <a:pt x="326" y="36"/>
                    </a:lnTo>
                    <a:lnTo>
                      <a:pt x="326" y="41"/>
                    </a:lnTo>
                    <a:lnTo>
                      <a:pt x="326" y="41"/>
                    </a:lnTo>
                    <a:lnTo>
                      <a:pt x="326" y="41"/>
                    </a:lnTo>
                    <a:lnTo>
                      <a:pt x="326" y="45"/>
                    </a:lnTo>
                    <a:lnTo>
                      <a:pt x="326" y="45"/>
                    </a:lnTo>
                    <a:lnTo>
                      <a:pt x="326" y="45"/>
                    </a:lnTo>
                    <a:lnTo>
                      <a:pt x="326" y="45"/>
                    </a:lnTo>
                    <a:lnTo>
                      <a:pt x="326" y="45"/>
                    </a:lnTo>
                    <a:lnTo>
                      <a:pt x="326" y="50"/>
                    </a:lnTo>
                    <a:lnTo>
                      <a:pt x="326" y="50"/>
                    </a:lnTo>
                    <a:lnTo>
                      <a:pt x="326" y="54"/>
                    </a:lnTo>
                    <a:lnTo>
                      <a:pt x="326" y="54"/>
                    </a:lnTo>
                    <a:lnTo>
                      <a:pt x="326" y="59"/>
                    </a:lnTo>
                    <a:lnTo>
                      <a:pt x="330" y="59"/>
                    </a:lnTo>
                    <a:lnTo>
                      <a:pt x="330" y="59"/>
                    </a:lnTo>
                    <a:lnTo>
                      <a:pt x="330" y="59"/>
                    </a:lnTo>
                    <a:lnTo>
                      <a:pt x="330" y="59"/>
                    </a:lnTo>
                    <a:lnTo>
                      <a:pt x="330" y="59"/>
                    </a:lnTo>
                    <a:lnTo>
                      <a:pt x="330" y="59"/>
                    </a:lnTo>
                    <a:lnTo>
                      <a:pt x="330" y="59"/>
                    </a:lnTo>
                    <a:lnTo>
                      <a:pt x="335" y="59"/>
                    </a:lnTo>
                    <a:lnTo>
                      <a:pt x="335" y="63"/>
                    </a:lnTo>
                    <a:lnTo>
                      <a:pt x="335" y="63"/>
                    </a:lnTo>
                    <a:lnTo>
                      <a:pt x="335" y="63"/>
                    </a:lnTo>
                    <a:lnTo>
                      <a:pt x="330" y="68"/>
                    </a:lnTo>
                    <a:lnTo>
                      <a:pt x="326" y="72"/>
                    </a:lnTo>
                    <a:lnTo>
                      <a:pt x="321" y="77"/>
                    </a:lnTo>
                    <a:lnTo>
                      <a:pt x="321" y="77"/>
                    </a:lnTo>
                    <a:lnTo>
                      <a:pt x="317" y="81"/>
                    </a:lnTo>
                    <a:lnTo>
                      <a:pt x="317" y="81"/>
                    </a:lnTo>
                    <a:lnTo>
                      <a:pt x="317" y="81"/>
                    </a:lnTo>
                    <a:lnTo>
                      <a:pt x="312" y="86"/>
                    </a:lnTo>
                    <a:lnTo>
                      <a:pt x="312" y="86"/>
                    </a:lnTo>
                    <a:lnTo>
                      <a:pt x="312" y="86"/>
                    </a:lnTo>
                    <a:lnTo>
                      <a:pt x="312" y="90"/>
                    </a:lnTo>
                    <a:lnTo>
                      <a:pt x="312" y="90"/>
                    </a:lnTo>
                    <a:lnTo>
                      <a:pt x="308" y="95"/>
                    </a:lnTo>
                    <a:lnTo>
                      <a:pt x="308" y="95"/>
                    </a:lnTo>
                    <a:lnTo>
                      <a:pt x="308" y="99"/>
                    </a:lnTo>
                    <a:lnTo>
                      <a:pt x="308" y="99"/>
                    </a:lnTo>
                    <a:lnTo>
                      <a:pt x="308" y="99"/>
                    </a:lnTo>
                    <a:lnTo>
                      <a:pt x="308" y="104"/>
                    </a:lnTo>
                    <a:lnTo>
                      <a:pt x="308" y="104"/>
                    </a:lnTo>
                    <a:lnTo>
                      <a:pt x="303" y="108"/>
                    </a:lnTo>
                    <a:lnTo>
                      <a:pt x="303" y="113"/>
                    </a:lnTo>
                    <a:lnTo>
                      <a:pt x="303" y="113"/>
                    </a:lnTo>
                    <a:lnTo>
                      <a:pt x="303" y="118"/>
                    </a:lnTo>
                    <a:lnTo>
                      <a:pt x="303" y="118"/>
                    </a:lnTo>
                    <a:lnTo>
                      <a:pt x="303" y="122"/>
                    </a:lnTo>
                    <a:lnTo>
                      <a:pt x="303" y="122"/>
                    </a:lnTo>
                    <a:lnTo>
                      <a:pt x="303" y="127"/>
                    </a:lnTo>
                    <a:lnTo>
                      <a:pt x="303" y="127"/>
                    </a:lnTo>
                    <a:lnTo>
                      <a:pt x="303" y="127"/>
                    </a:lnTo>
                    <a:lnTo>
                      <a:pt x="303" y="131"/>
                    </a:lnTo>
                    <a:lnTo>
                      <a:pt x="298" y="131"/>
                    </a:lnTo>
                    <a:lnTo>
                      <a:pt x="298" y="131"/>
                    </a:lnTo>
                    <a:lnTo>
                      <a:pt x="298" y="131"/>
                    </a:lnTo>
                    <a:lnTo>
                      <a:pt x="298" y="136"/>
                    </a:lnTo>
                    <a:lnTo>
                      <a:pt x="294" y="136"/>
                    </a:lnTo>
                    <a:lnTo>
                      <a:pt x="294" y="136"/>
                    </a:lnTo>
                    <a:lnTo>
                      <a:pt x="294" y="140"/>
                    </a:lnTo>
                    <a:lnTo>
                      <a:pt x="294" y="140"/>
                    </a:lnTo>
                    <a:lnTo>
                      <a:pt x="294" y="145"/>
                    </a:lnTo>
                    <a:lnTo>
                      <a:pt x="294" y="145"/>
                    </a:lnTo>
                    <a:lnTo>
                      <a:pt x="294" y="145"/>
                    </a:lnTo>
                    <a:lnTo>
                      <a:pt x="294" y="145"/>
                    </a:lnTo>
                    <a:lnTo>
                      <a:pt x="289" y="149"/>
                    </a:lnTo>
                    <a:lnTo>
                      <a:pt x="289" y="149"/>
                    </a:lnTo>
                    <a:lnTo>
                      <a:pt x="289" y="149"/>
                    </a:lnTo>
                    <a:lnTo>
                      <a:pt x="289" y="154"/>
                    </a:lnTo>
                    <a:lnTo>
                      <a:pt x="294" y="154"/>
                    </a:lnTo>
                    <a:lnTo>
                      <a:pt x="294" y="154"/>
                    </a:lnTo>
                    <a:lnTo>
                      <a:pt x="294" y="154"/>
                    </a:lnTo>
                    <a:lnTo>
                      <a:pt x="294" y="154"/>
                    </a:lnTo>
                    <a:lnTo>
                      <a:pt x="294" y="154"/>
                    </a:lnTo>
                    <a:lnTo>
                      <a:pt x="294" y="158"/>
                    </a:lnTo>
                    <a:lnTo>
                      <a:pt x="298" y="158"/>
                    </a:lnTo>
                    <a:lnTo>
                      <a:pt x="298" y="163"/>
                    </a:lnTo>
                    <a:lnTo>
                      <a:pt x="298" y="163"/>
                    </a:lnTo>
                    <a:lnTo>
                      <a:pt x="298" y="167"/>
                    </a:lnTo>
                    <a:lnTo>
                      <a:pt x="298" y="167"/>
                    </a:lnTo>
                    <a:lnTo>
                      <a:pt x="298" y="172"/>
                    </a:lnTo>
                    <a:lnTo>
                      <a:pt x="298" y="176"/>
                    </a:lnTo>
                    <a:lnTo>
                      <a:pt x="298" y="176"/>
                    </a:lnTo>
                    <a:lnTo>
                      <a:pt x="298" y="181"/>
                    </a:lnTo>
                    <a:lnTo>
                      <a:pt x="298" y="181"/>
                    </a:lnTo>
                    <a:lnTo>
                      <a:pt x="298" y="185"/>
                    </a:lnTo>
                    <a:lnTo>
                      <a:pt x="298" y="185"/>
                    </a:lnTo>
                    <a:lnTo>
                      <a:pt x="298" y="190"/>
                    </a:lnTo>
                    <a:lnTo>
                      <a:pt x="298" y="194"/>
                    </a:lnTo>
                    <a:lnTo>
                      <a:pt x="298" y="194"/>
                    </a:lnTo>
                    <a:lnTo>
                      <a:pt x="298" y="194"/>
                    </a:lnTo>
                    <a:lnTo>
                      <a:pt x="298" y="199"/>
                    </a:lnTo>
                    <a:lnTo>
                      <a:pt x="303" y="203"/>
                    </a:lnTo>
                    <a:lnTo>
                      <a:pt x="303" y="203"/>
                    </a:lnTo>
                    <a:lnTo>
                      <a:pt x="303" y="203"/>
                    </a:lnTo>
                    <a:lnTo>
                      <a:pt x="303" y="208"/>
                    </a:lnTo>
                    <a:lnTo>
                      <a:pt x="303" y="208"/>
                    </a:lnTo>
                    <a:lnTo>
                      <a:pt x="303" y="212"/>
                    </a:lnTo>
                    <a:lnTo>
                      <a:pt x="303" y="212"/>
                    </a:lnTo>
                    <a:lnTo>
                      <a:pt x="303" y="217"/>
                    </a:lnTo>
                    <a:lnTo>
                      <a:pt x="303" y="217"/>
                    </a:lnTo>
                    <a:lnTo>
                      <a:pt x="303" y="222"/>
                    </a:lnTo>
                    <a:lnTo>
                      <a:pt x="303" y="222"/>
                    </a:lnTo>
                    <a:lnTo>
                      <a:pt x="303" y="226"/>
                    </a:lnTo>
                    <a:lnTo>
                      <a:pt x="308" y="226"/>
                    </a:lnTo>
                    <a:lnTo>
                      <a:pt x="308" y="231"/>
                    </a:lnTo>
                    <a:lnTo>
                      <a:pt x="312" y="231"/>
                    </a:lnTo>
                    <a:lnTo>
                      <a:pt x="312" y="235"/>
                    </a:lnTo>
                    <a:lnTo>
                      <a:pt x="312" y="235"/>
                    </a:lnTo>
                    <a:lnTo>
                      <a:pt x="317" y="240"/>
                    </a:lnTo>
                    <a:lnTo>
                      <a:pt x="317" y="240"/>
                    </a:lnTo>
                    <a:lnTo>
                      <a:pt x="317" y="244"/>
                    </a:lnTo>
                    <a:lnTo>
                      <a:pt x="317" y="244"/>
                    </a:lnTo>
                    <a:lnTo>
                      <a:pt x="321" y="249"/>
                    </a:lnTo>
                    <a:lnTo>
                      <a:pt x="321" y="253"/>
                    </a:lnTo>
                    <a:lnTo>
                      <a:pt x="321" y="253"/>
                    </a:lnTo>
                    <a:lnTo>
                      <a:pt x="321" y="258"/>
                    </a:lnTo>
                    <a:lnTo>
                      <a:pt x="321" y="258"/>
                    </a:lnTo>
                    <a:lnTo>
                      <a:pt x="317" y="258"/>
                    </a:lnTo>
                    <a:lnTo>
                      <a:pt x="312" y="258"/>
                    </a:lnTo>
                    <a:lnTo>
                      <a:pt x="308" y="258"/>
                    </a:lnTo>
                    <a:lnTo>
                      <a:pt x="298" y="258"/>
                    </a:lnTo>
                    <a:lnTo>
                      <a:pt x="294" y="262"/>
                    </a:lnTo>
                    <a:lnTo>
                      <a:pt x="294" y="262"/>
                    </a:lnTo>
                    <a:lnTo>
                      <a:pt x="289" y="262"/>
                    </a:lnTo>
                    <a:lnTo>
                      <a:pt x="289" y="262"/>
                    </a:lnTo>
                    <a:lnTo>
                      <a:pt x="289" y="267"/>
                    </a:lnTo>
                    <a:lnTo>
                      <a:pt x="289" y="267"/>
                    </a:lnTo>
                    <a:lnTo>
                      <a:pt x="289" y="271"/>
                    </a:lnTo>
                    <a:lnTo>
                      <a:pt x="289" y="271"/>
                    </a:lnTo>
                    <a:lnTo>
                      <a:pt x="285" y="271"/>
                    </a:lnTo>
                    <a:lnTo>
                      <a:pt x="285" y="271"/>
                    </a:lnTo>
                    <a:lnTo>
                      <a:pt x="285" y="276"/>
                    </a:lnTo>
                    <a:lnTo>
                      <a:pt x="280" y="276"/>
                    </a:lnTo>
                    <a:lnTo>
                      <a:pt x="280" y="276"/>
                    </a:lnTo>
                    <a:lnTo>
                      <a:pt x="285" y="280"/>
                    </a:lnTo>
                    <a:lnTo>
                      <a:pt x="285" y="285"/>
                    </a:lnTo>
                    <a:lnTo>
                      <a:pt x="285" y="285"/>
                    </a:lnTo>
                    <a:lnTo>
                      <a:pt x="285" y="289"/>
                    </a:lnTo>
                    <a:lnTo>
                      <a:pt x="285" y="294"/>
                    </a:lnTo>
                    <a:lnTo>
                      <a:pt x="285" y="294"/>
                    </a:lnTo>
                    <a:lnTo>
                      <a:pt x="285" y="298"/>
                    </a:lnTo>
                    <a:lnTo>
                      <a:pt x="285" y="298"/>
                    </a:lnTo>
                    <a:lnTo>
                      <a:pt x="285" y="303"/>
                    </a:lnTo>
                    <a:lnTo>
                      <a:pt x="285" y="307"/>
                    </a:lnTo>
                    <a:lnTo>
                      <a:pt x="285" y="307"/>
                    </a:lnTo>
                    <a:lnTo>
                      <a:pt x="280" y="312"/>
                    </a:lnTo>
                    <a:lnTo>
                      <a:pt x="280" y="316"/>
                    </a:lnTo>
                    <a:lnTo>
                      <a:pt x="280" y="316"/>
                    </a:lnTo>
                    <a:lnTo>
                      <a:pt x="280" y="321"/>
                    </a:lnTo>
                    <a:lnTo>
                      <a:pt x="280" y="321"/>
                    </a:lnTo>
                    <a:lnTo>
                      <a:pt x="280" y="321"/>
                    </a:lnTo>
                    <a:lnTo>
                      <a:pt x="280" y="326"/>
                    </a:lnTo>
                    <a:lnTo>
                      <a:pt x="285" y="326"/>
                    </a:lnTo>
                    <a:lnTo>
                      <a:pt x="285" y="326"/>
                    </a:lnTo>
                    <a:lnTo>
                      <a:pt x="285" y="330"/>
                    </a:lnTo>
                    <a:lnTo>
                      <a:pt x="289" y="330"/>
                    </a:lnTo>
                    <a:lnTo>
                      <a:pt x="289" y="335"/>
                    </a:lnTo>
                    <a:lnTo>
                      <a:pt x="289" y="335"/>
                    </a:lnTo>
                    <a:lnTo>
                      <a:pt x="294" y="335"/>
                    </a:lnTo>
                    <a:lnTo>
                      <a:pt x="298" y="335"/>
                    </a:lnTo>
                    <a:lnTo>
                      <a:pt x="298" y="335"/>
                    </a:lnTo>
                    <a:lnTo>
                      <a:pt x="298" y="335"/>
                    </a:lnTo>
                    <a:lnTo>
                      <a:pt x="298" y="335"/>
                    </a:lnTo>
                    <a:lnTo>
                      <a:pt x="298" y="335"/>
                    </a:lnTo>
                    <a:lnTo>
                      <a:pt x="298" y="335"/>
                    </a:lnTo>
                    <a:lnTo>
                      <a:pt x="298" y="330"/>
                    </a:lnTo>
                    <a:lnTo>
                      <a:pt x="298" y="330"/>
                    </a:lnTo>
                    <a:lnTo>
                      <a:pt x="303" y="330"/>
                    </a:lnTo>
                    <a:lnTo>
                      <a:pt x="303" y="330"/>
                    </a:lnTo>
                    <a:lnTo>
                      <a:pt x="303" y="330"/>
                    </a:lnTo>
                    <a:lnTo>
                      <a:pt x="303" y="335"/>
                    </a:lnTo>
                    <a:lnTo>
                      <a:pt x="303" y="335"/>
                    </a:lnTo>
                    <a:lnTo>
                      <a:pt x="303" y="339"/>
                    </a:lnTo>
                    <a:lnTo>
                      <a:pt x="303" y="344"/>
                    </a:lnTo>
                    <a:lnTo>
                      <a:pt x="303" y="348"/>
                    </a:lnTo>
                    <a:lnTo>
                      <a:pt x="303" y="348"/>
                    </a:lnTo>
                    <a:lnTo>
                      <a:pt x="303" y="353"/>
                    </a:lnTo>
                    <a:lnTo>
                      <a:pt x="303" y="353"/>
                    </a:lnTo>
                    <a:lnTo>
                      <a:pt x="303" y="357"/>
                    </a:lnTo>
                    <a:lnTo>
                      <a:pt x="303" y="357"/>
                    </a:lnTo>
                    <a:lnTo>
                      <a:pt x="303" y="353"/>
                    </a:lnTo>
                    <a:lnTo>
                      <a:pt x="303" y="353"/>
                    </a:lnTo>
                    <a:lnTo>
                      <a:pt x="303" y="353"/>
                    </a:lnTo>
                    <a:lnTo>
                      <a:pt x="298" y="353"/>
                    </a:lnTo>
                    <a:lnTo>
                      <a:pt x="298" y="353"/>
                    </a:lnTo>
                    <a:lnTo>
                      <a:pt x="298" y="353"/>
                    </a:lnTo>
                    <a:lnTo>
                      <a:pt x="298" y="353"/>
                    </a:lnTo>
                    <a:lnTo>
                      <a:pt x="294" y="353"/>
                    </a:lnTo>
                    <a:lnTo>
                      <a:pt x="294" y="353"/>
                    </a:lnTo>
                    <a:lnTo>
                      <a:pt x="294" y="353"/>
                    </a:lnTo>
                    <a:lnTo>
                      <a:pt x="289" y="353"/>
                    </a:lnTo>
                    <a:lnTo>
                      <a:pt x="289" y="353"/>
                    </a:lnTo>
                    <a:lnTo>
                      <a:pt x="289" y="353"/>
                    </a:lnTo>
                    <a:lnTo>
                      <a:pt x="289" y="348"/>
                    </a:lnTo>
                    <a:lnTo>
                      <a:pt x="285" y="348"/>
                    </a:lnTo>
                    <a:lnTo>
                      <a:pt x="285" y="344"/>
                    </a:lnTo>
                    <a:lnTo>
                      <a:pt x="285" y="344"/>
                    </a:lnTo>
                    <a:lnTo>
                      <a:pt x="285" y="344"/>
                    </a:lnTo>
                    <a:lnTo>
                      <a:pt x="280" y="344"/>
                    </a:lnTo>
                    <a:lnTo>
                      <a:pt x="280" y="344"/>
                    </a:lnTo>
                    <a:lnTo>
                      <a:pt x="280" y="339"/>
                    </a:lnTo>
                    <a:lnTo>
                      <a:pt x="280" y="339"/>
                    </a:lnTo>
                    <a:lnTo>
                      <a:pt x="280" y="339"/>
                    </a:lnTo>
                    <a:lnTo>
                      <a:pt x="280" y="339"/>
                    </a:lnTo>
                    <a:lnTo>
                      <a:pt x="276" y="335"/>
                    </a:lnTo>
                    <a:lnTo>
                      <a:pt x="276" y="335"/>
                    </a:lnTo>
                    <a:lnTo>
                      <a:pt x="271" y="335"/>
                    </a:lnTo>
                    <a:lnTo>
                      <a:pt x="267" y="335"/>
                    </a:lnTo>
                    <a:lnTo>
                      <a:pt x="267" y="335"/>
                    </a:lnTo>
                    <a:lnTo>
                      <a:pt x="267" y="330"/>
                    </a:lnTo>
                    <a:lnTo>
                      <a:pt x="267" y="330"/>
                    </a:lnTo>
                    <a:lnTo>
                      <a:pt x="262" y="330"/>
                    </a:lnTo>
                    <a:lnTo>
                      <a:pt x="262" y="326"/>
                    </a:lnTo>
                    <a:lnTo>
                      <a:pt x="262" y="326"/>
                    </a:lnTo>
                    <a:lnTo>
                      <a:pt x="258" y="321"/>
                    </a:lnTo>
                    <a:lnTo>
                      <a:pt x="258" y="321"/>
                    </a:lnTo>
                    <a:lnTo>
                      <a:pt x="258" y="321"/>
                    </a:lnTo>
                    <a:lnTo>
                      <a:pt x="258" y="321"/>
                    </a:lnTo>
                    <a:lnTo>
                      <a:pt x="258" y="321"/>
                    </a:lnTo>
                    <a:lnTo>
                      <a:pt x="258" y="326"/>
                    </a:lnTo>
                    <a:lnTo>
                      <a:pt x="253" y="326"/>
                    </a:lnTo>
                    <a:lnTo>
                      <a:pt x="253" y="326"/>
                    </a:lnTo>
                    <a:lnTo>
                      <a:pt x="253" y="326"/>
                    </a:lnTo>
                    <a:lnTo>
                      <a:pt x="253" y="326"/>
                    </a:lnTo>
                    <a:lnTo>
                      <a:pt x="253" y="326"/>
                    </a:lnTo>
                    <a:lnTo>
                      <a:pt x="249" y="326"/>
                    </a:lnTo>
                    <a:lnTo>
                      <a:pt x="244" y="326"/>
                    </a:lnTo>
                    <a:lnTo>
                      <a:pt x="244" y="326"/>
                    </a:lnTo>
                    <a:lnTo>
                      <a:pt x="240" y="326"/>
                    </a:lnTo>
                    <a:lnTo>
                      <a:pt x="240" y="326"/>
                    </a:lnTo>
                    <a:lnTo>
                      <a:pt x="240" y="326"/>
                    </a:lnTo>
                    <a:lnTo>
                      <a:pt x="235" y="326"/>
                    </a:lnTo>
                    <a:lnTo>
                      <a:pt x="231" y="321"/>
                    </a:lnTo>
                    <a:lnTo>
                      <a:pt x="231" y="321"/>
                    </a:lnTo>
                    <a:lnTo>
                      <a:pt x="231" y="321"/>
                    </a:lnTo>
                    <a:lnTo>
                      <a:pt x="231" y="321"/>
                    </a:lnTo>
                    <a:lnTo>
                      <a:pt x="226" y="321"/>
                    </a:lnTo>
                    <a:lnTo>
                      <a:pt x="226" y="321"/>
                    </a:lnTo>
                    <a:lnTo>
                      <a:pt x="226" y="316"/>
                    </a:lnTo>
                    <a:lnTo>
                      <a:pt x="226" y="316"/>
                    </a:lnTo>
                    <a:lnTo>
                      <a:pt x="226" y="312"/>
                    </a:lnTo>
                    <a:lnTo>
                      <a:pt x="226" y="312"/>
                    </a:lnTo>
                    <a:lnTo>
                      <a:pt x="226" y="312"/>
                    </a:lnTo>
                    <a:lnTo>
                      <a:pt x="226" y="312"/>
                    </a:lnTo>
                    <a:lnTo>
                      <a:pt x="222" y="312"/>
                    </a:lnTo>
                    <a:lnTo>
                      <a:pt x="222" y="316"/>
                    </a:lnTo>
                    <a:lnTo>
                      <a:pt x="217" y="316"/>
                    </a:lnTo>
                    <a:lnTo>
                      <a:pt x="217" y="316"/>
                    </a:lnTo>
                    <a:lnTo>
                      <a:pt x="217" y="316"/>
                    </a:lnTo>
                    <a:lnTo>
                      <a:pt x="213" y="316"/>
                    </a:lnTo>
                    <a:lnTo>
                      <a:pt x="213" y="316"/>
                    </a:lnTo>
                    <a:lnTo>
                      <a:pt x="213" y="316"/>
                    </a:lnTo>
                    <a:lnTo>
                      <a:pt x="208" y="316"/>
                    </a:lnTo>
                    <a:lnTo>
                      <a:pt x="213" y="316"/>
                    </a:lnTo>
                    <a:lnTo>
                      <a:pt x="213" y="312"/>
                    </a:lnTo>
                    <a:lnTo>
                      <a:pt x="213" y="312"/>
                    </a:lnTo>
                    <a:lnTo>
                      <a:pt x="208" y="312"/>
                    </a:lnTo>
                    <a:lnTo>
                      <a:pt x="208" y="307"/>
                    </a:lnTo>
                    <a:lnTo>
                      <a:pt x="208" y="307"/>
                    </a:lnTo>
                    <a:lnTo>
                      <a:pt x="208" y="307"/>
                    </a:lnTo>
                    <a:lnTo>
                      <a:pt x="204" y="307"/>
                    </a:lnTo>
                    <a:lnTo>
                      <a:pt x="204" y="307"/>
                    </a:lnTo>
                    <a:lnTo>
                      <a:pt x="204" y="307"/>
                    </a:lnTo>
                    <a:lnTo>
                      <a:pt x="204" y="307"/>
                    </a:lnTo>
                    <a:lnTo>
                      <a:pt x="204" y="307"/>
                    </a:lnTo>
                    <a:lnTo>
                      <a:pt x="204" y="307"/>
                    </a:lnTo>
                    <a:lnTo>
                      <a:pt x="204" y="307"/>
                    </a:lnTo>
                    <a:lnTo>
                      <a:pt x="199" y="307"/>
                    </a:lnTo>
                    <a:lnTo>
                      <a:pt x="199" y="307"/>
                    </a:lnTo>
                    <a:lnTo>
                      <a:pt x="195" y="307"/>
                    </a:lnTo>
                    <a:lnTo>
                      <a:pt x="195" y="307"/>
                    </a:lnTo>
                    <a:lnTo>
                      <a:pt x="190" y="312"/>
                    </a:lnTo>
                    <a:lnTo>
                      <a:pt x="190" y="312"/>
                    </a:lnTo>
                    <a:lnTo>
                      <a:pt x="186" y="312"/>
                    </a:lnTo>
                    <a:lnTo>
                      <a:pt x="181" y="312"/>
                    </a:lnTo>
                    <a:lnTo>
                      <a:pt x="181" y="312"/>
                    </a:lnTo>
                    <a:lnTo>
                      <a:pt x="177" y="312"/>
                    </a:lnTo>
                    <a:lnTo>
                      <a:pt x="177" y="312"/>
                    </a:lnTo>
                    <a:lnTo>
                      <a:pt x="177" y="312"/>
                    </a:lnTo>
                    <a:lnTo>
                      <a:pt x="177" y="312"/>
                    </a:lnTo>
                    <a:lnTo>
                      <a:pt x="172" y="312"/>
                    </a:lnTo>
                    <a:lnTo>
                      <a:pt x="172" y="312"/>
                    </a:lnTo>
                    <a:lnTo>
                      <a:pt x="172" y="307"/>
                    </a:lnTo>
                    <a:lnTo>
                      <a:pt x="172" y="307"/>
                    </a:lnTo>
                    <a:lnTo>
                      <a:pt x="172" y="307"/>
                    </a:lnTo>
                    <a:lnTo>
                      <a:pt x="177" y="303"/>
                    </a:lnTo>
                    <a:lnTo>
                      <a:pt x="177" y="303"/>
                    </a:lnTo>
                    <a:lnTo>
                      <a:pt x="177" y="298"/>
                    </a:lnTo>
                    <a:lnTo>
                      <a:pt x="177" y="298"/>
                    </a:lnTo>
                    <a:lnTo>
                      <a:pt x="177" y="298"/>
                    </a:lnTo>
                    <a:lnTo>
                      <a:pt x="177" y="294"/>
                    </a:lnTo>
                    <a:lnTo>
                      <a:pt x="172" y="289"/>
                    </a:lnTo>
                    <a:lnTo>
                      <a:pt x="172" y="289"/>
                    </a:lnTo>
                    <a:lnTo>
                      <a:pt x="167" y="285"/>
                    </a:lnTo>
                    <a:lnTo>
                      <a:pt x="167" y="280"/>
                    </a:lnTo>
                    <a:lnTo>
                      <a:pt x="167" y="280"/>
                    </a:lnTo>
                    <a:lnTo>
                      <a:pt x="167" y="276"/>
                    </a:lnTo>
                    <a:lnTo>
                      <a:pt x="167" y="271"/>
                    </a:lnTo>
                    <a:lnTo>
                      <a:pt x="167" y="267"/>
                    </a:lnTo>
                    <a:lnTo>
                      <a:pt x="167" y="258"/>
                    </a:lnTo>
                    <a:lnTo>
                      <a:pt x="167" y="253"/>
                    </a:lnTo>
                    <a:lnTo>
                      <a:pt x="167" y="249"/>
                    </a:lnTo>
                    <a:lnTo>
                      <a:pt x="167" y="244"/>
                    </a:lnTo>
                    <a:lnTo>
                      <a:pt x="167" y="240"/>
                    </a:lnTo>
                    <a:lnTo>
                      <a:pt x="167" y="240"/>
                    </a:lnTo>
                    <a:lnTo>
                      <a:pt x="167" y="240"/>
                    </a:lnTo>
                    <a:lnTo>
                      <a:pt x="167" y="240"/>
                    </a:lnTo>
                    <a:lnTo>
                      <a:pt x="163" y="240"/>
                    </a:lnTo>
                    <a:lnTo>
                      <a:pt x="158" y="240"/>
                    </a:lnTo>
                    <a:lnTo>
                      <a:pt x="154" y="240"/>
                    </a:lnTo>
                    <a:lnTo>
                      <a:pt x="145" y="240"/>
                    </a:lnTo>
                    <a:lnTo>
                      <a:pt x="145" y="240"/>
                    </a:lnTo>
                    <a:lnTo>
                      <a:pt x="145" y="235"/>
                    </a:lnTo>
                    <a:lnTo>
                      <a:pt x="145" y="235"/>
                    </a:lnTo>
                    <a:lnTo>
                      <a:pt x="145" y="231"/>
                    </a:lnTo>
                    <a:lnTo>
                      <a:pt x="145" y="231"/>
                    </a:lnTo>
                    <a:lnTo>
                      <a:pt x="145" y="231"/>
                    </a:lnTo>
                    <a:lnTo>
                      <a:pt x="140" y="231"/>
                    </a:lnTo>
                    <a:lnTo>
                      <a:pt x="136" y="235"/>
                    </a:lnTo>
                    <a:lnTo>
                      <a:pt x="136" y="235"/>
                    </a:lnTo>
                    <a:lnTo>
                      <a:pt x="131" y="235"/>
                    </a:lnTo>
                    <a:lnTo>
                      <a:pt x="127" y="235"/>
                    </a:lnTo>
                    <a:lnTo>
                      <a:pt x="127" y="240"/>
                    </a:lnTo>
                    <a:lnTo>
                      <a:pt x="127" y="240"/>
                    </a:lnTo>
                    <a:lnTo>
                      <a:pt x="127" y="244"/>
                    </a:lnTo>
                    <a:lnTo>
                      <a:pt x="127" y="244"/>
                    </a:lnTo>
                    <a:lnTo>
                      <a:pt x="127" y="244"/>
                    </a:lnTo>
                    <a:lnTo>
                      <a:pt x="127" y="249"/>
                    </a:lnTo>
                    <a:lnTo>
                      <a:pt x="122" y="253"/>
                    </a:lnTo>
                    <a:lnTo>
                      <a:pt x="122" y="253"/>
                    </a:lnTo>
                    <a:lnTo>
                      <a:pt x="118" y="253"/>
                    </a:lnTo>
                    <a:lnTo>
                      <a:pt x="118" y="253"/>
                    </a:lnTo>
                    <a:lnTo>
                      <a:pt x="113" y="253"/>
                    </a:lnTo>
                    <a:lnTo>
                      <a:pt x="109" y="253"/>
                    </a:lnTo>
                    <a:lnTo>
                      <a:pt x="109" y="253"/>
                    </a:lnTo>
                    <a:lnTo>
                      <a:pt x="109" y="253"/>
                    </a:lnTo>
                    <a:lnTo>
                      <a:pt x="104" y="253"/>
                    </a:lnTo>
                    <a:lnTo>
                      <a:pt x="100" y="253"/>
                    </a:lnTo>
                    <a:lnTo>
                      <a:pt x="100" y="253"/>
                    </a:lnTo>
                    <a:lnTo>
                      <a:pt x="100" y="253"/>
                    </a:lnTo>
                    <a:lnTo>
                      <a:pt x="95" y="253"/>
                    </a:lnTo>
                    <a:lnTo>
                      <a:pt x="95" y="253"/>
                    </a:lnTo>
                    <a:lnTo>
                      <a:pt x="95" y="253"/>
                    </a:lnTo>
                    <a:lnTo>
                      <a:pt x="91" y="253"/>
                    </a:lnTo>
                    <a:lnTo>
                      <a:pt x="91" y="249"/>
                    </a:lnTo>
                    <a:lnTo>
                      <a:pt x="86" y="244"/>
                    </a:lnTo>
                    <a:lnTo>
                      <a:pt x="86" y="244"/>
                    </a:lnTo>
                    <a:lnTo>
                      <a:pt x="86" y="240"/>
                    </a:lnTo>
                    <a:lnTo>
                      <a:pt x="86" y="240"/>
                    </a:lnTo>
                    <a:lnTo>
                      <a:pt x="82" y="240"/>
                    </a:lnTo>
                    <a:lnTo>
                      <a:pt x="82" y="235"/>
                    </a:lnTo>
                    <a:lnTo>
                      <a:pt x="82" y="235"/>
                    </a:lnTo>
                    <a:lnTo>
                      <a:pt x="82" y="231"/>
                    </a:lnTo>
                    <a:lnTo>
                      <a:pt x="82" y="231"/>
                    </a:lnTo>
                    <a:lnTo>
                      <a:pt x="77" y="226"/>
                    </a:lnTo>
                    <a:lnTo>
                      <a:pt x="77" y="222"/>
                    </a:lnTo>
                    <a:lnTo>
                      <a:pt x="77" y="222"/>
                    </a:lnTo>
                    <a:lnTo>
                      <a:pt x="77" y="217"/>
                    </a:lnTo>
                    <a:lnTo>
                      <a:pt x="77" y="217"/>
                    </a:lnTo>
                    <a:lnTo>
                      <a:pt x="77" y="217"/>
                    </a:lnTo>
                    <a:lnTo>
                      <a:pt x="77" y="217"/>
                    </a:lnTo>
                    <a:lnTo>
                      <a:pt x="77" y="217"/>
                    </a:lnTo>
                    <a:lnTo>
                      <a:pt x="77" y="212"/>
                    </a:lnTo>
                    <a:lnTo>
                      <a:pt x="73" y="212"/>
                    </a:lnTo>
                    <a:lnTo>
                      <a:pt x="73" y="212"/>
                    </a:lnTo>
                    <a:lnTo>
                      <a:pt x="68" y="212"/>
                    </a:lnTo>
                    <a:lnTo>
                      <a:pt x="64" y="212"/>
                    </a:lnTo>
                    <a:lnTo>
                      <a:pt x="55" y="212"/>
                    </a:lnTo>
                    <a:lnTo>
                      <a:pt x="50" y="212"/>
                    </a:lnTo>
                    <a:lnTo>
                      <a:pt x="45" y="212"/>
                    </a:lnTo>
                    <a:lnTo>
                      <a:pt x="41" y="212"/>
                    </a:lnTo>
                    <a:lnTo>
                      <a:pt x="36" y="212"/>
                    </a:lnTo>
                    <a:lnTo>
                      <a:pt x="36" y="212"/>
                    </a:lnTo>
                    <a:lnTo>
                      <a:pt x="32" y="212"/>
                    </a:lnTo>
                    <a:lnTo>
                      <a:pt x="32" y="212"/>
                    </a:lnTo>
                    <a:lnTo>
                      <a:pt x="27" y="212"/>
                    </a:lnTo>
                    <a:lnTo>
                      <a:pt x="27" y="212"/>
                    </a:lnTo>
                    <a:lnTo>
                      <a:pt x="18" y="212"/>
                    </a:lnTo>
                    <a:lnTo>
                      <a:pt x="18" y="212"/>
                    </a:lnTo>
                    <a:lnTo>
                      <a:pt x="18" y="212"/>
                    </a:lnTo>
                    <a:lnTo>
                      <a:pt x="18" y="212"/>
                    </a:lnTo>
                    <a:lnTo>
                      <a:pt x="14" y="212"/>
                    </a:lnTo>
                    <a:lnTo>
                      <a:pt x="14" y="212"/>
                    </a:lnTo>
                    <a:lnTo>
                      <a:pt x="9" y="212"/>
                    </a:lnTo>
                    <a:lnTo>
                      <a:pt x="9" y="212"/>
                    </a:lnTo>
                    <a:lnTo>
                      <a:pt x="9" y="212"/>
                    </a:lnTo>
                    <a:lnTo>
                      <a:pt x="5" y="212"/>
                    </a:lnTo>
                    <a:lnTo>
                      <a:pt x="5" y="212"/>
                    </a:lnTo>
                    <a:lnTo>
                      <a:pt x="5" y="212"/>
                    </a:lnTo>
                    <a:lnTo>
                      <a:pt x="0" y="212"/>
                    </a:lnTo>
                    <a:lnTo>
                      <a:pt x="0" y="212"/>
                    </a:lnTo>
                    <a:lnTo>
                      <a:pt x="0" y="208"/>
                    </a:lnTo>
                    <a:lnTo>
                      <a:pt x="0" y="208"/>
                    </a:lnTo>
                    <a:lnTo>
                      <a:pt x="5" y="208"/>
                    </a:lnTo>
                    <a:lnTo>
                      <a:pt x="5" y="208"/>
                    </a:lnTo>
                    <a:lnTo>
                      <a:pt x="5" y="208"/>
                    </a:lnTo>
                    <a:lnTo>
                      <a:pt x="5" y="203"/>
                    </a:lnTo>
                    <a:lnTo>
                      <a:pt x="5" y="199"/>
                    </a:lnTo>
                    <a:lnTo>
                      <a:pt x="5" y="199"/>
                    </a:lnTo>
                    <a:lnTo>
                      <a:pt x="5" y="199"/>
                    </a:lnTo>
                    <a:lnTo>
                      <a:pt x="5" y="199"/>
                    </a:lnTo>
                    <a:lnTo>
                      <a:pt x="5" y="194"/>
                    </a:lnTo>
                    <a:lnTo>
                      <a:pt x="5" y="194"/>
                    </a:lnTo>
                    <a:lnTo>
                      <a:pt x="5" y="194"/>
                    </a:lnTo>
                    <a:lnTo>
                      <a:pt x="9" y="194"/>
                    </a:lnTo>
                    <a:lnTo>
                      <a:pt x="9" y="190"/>
                    </a:lnTo>
                    <a:lnTo>
                      <a:pt x="14" y="190"/>
                    </a:lnTo>
                    <a:lnTo>
                      <a:pt x="14" y="190"/>
                    </a:lnTo>
                    <a:lnTo>
                      <a:pt x="14" y="190"/>
                    </a:lnTo>
                    <a:lnTo>
                      <a:pt x="14" y="190"/>
                    </a:lnTo>
                    <a:lnTo>
                      <a:pt x="18" y="190"/>
                    </a:lnTo>
                    <a:lnTo>
                      <a:pt x="18" y="190"/>
                    </a:lnTo>
                    <a:lnTo>
                      <a:pt x="18" y="190"/>
                    </a:lnTo>
                    <a:lnTo>
                      <a:pt x="18" y="190"/>
                    </a:lnTo>
                    <a:lnTo>
                      <a:pt x="18" y="190"/>
                    </a:lnTo>
                    <a:lnTo>
                      <a:pt x="18" y="194"/>
                    </a:lnTo>
                    <a:lnTo>
                      <a:pt x="23" y="194"/>
                    </a:lnTo>
                    <a:lnTo>
                      <a:pt x="23" y="194"/>
                    </a:lnTo>
                    <a:lnTo>
                      <a:pt x="23" y="190"/>
                    </a:lnTo>
                    <a:lnTo>
                      <a:pt x="27" y="190"/>
                    </a:lnTo>
                    <a:lnTo>
                      <a:pt x="27" y="190"/>
                    </a:lnTo>
                    <a:lnTo>
                      <a:pt x="27" y="190"/>
                    </a:lnTo>
                    <a:lnTo>
                      <a:pt x="27" y="185"/>
                    </a:lnTo>
                    <a:lnTo>
                      <a:pt x="27" y="185"/>
                    </a:lnTo>
                    <a:lnTo>
                      <a:pt x="27" y="185"/>
                    </a:lnTo>
                    <a:lnTo>
                      <a:pt x="27" y="185"/>
                    </a:lnTo>
                    <a:lnTo>
                      <a:pt x="27" y="185"/>
                    </a:lnTo>
                    <a:lnTo>
                      <a:pt x="27" y="185"/>
                    </a:lnTo>
                    <a:lnTo>
                      <a:pt x="32" y="185"/>
                    </a:lnTo>
                    <a:lnTo>
                      <a:pt x="32" y="185"/>
                    </a:lnTo>
                    <a:lnTo>
                      <a:pt x="32" y="185"/>
                    </a:lnTo>
                    <a:lnTo>
                      <a:pt x="32" y="185"/>
                    </a:lnTo>
                    <a:lnTo>
                      <a:pt x="36" y="185"/>
                    </a:lnTo>
                    <a:lnTo>
                      <a:pt x="36" y="181"/>
                    </a:lnTo>
                    <a:lnTo>
                      <a:pt x="36" y="181"/>
                    </a:lnTo>
                    <a:lnTo>
                      <a:pt x="36" y="185"/>
                    </a:lnTo>
                    <a:lnTo>
                      <a:pt x="41" y="185"/>
                    </a:lnTo>
                    <a:lnTo>
                      <a:pt x="41" y="185"/>
                    </a:lnTo>
                    <a:lnTo>
                      <a:pt x="36" y="185"/>
                    </a:lnTo>
                    <a:lnTo>
                      <a:pt x="36" y="190"/>
                    </a:lnTo>
                    <a:lnTo>
                      <a:pt x="36" y="190"/>
                    </a:lnTo>
                    <a:lnTo>
                      <a:pt x="36" y="190"/>
                    </a:lnTo>
                    <a:lnTo>
                      <a:pt x="36" y="194"/>
                    </a:lnTo>
                    <a:lnTo>
                      <a:pt x="41" y="194"/>
                    </a:lnTo>
                    <a:lnTo>
                      <a:pt x="41" y="194"/>
                    </a:lnTo>
                    <a:lnTo>
                      <a:pt x="41" y="194"/>
                    </a:lnTo>
                    <a:lnTo>
                      <a:pt x="41" y="194"/>
                    </a:lnTo>
                    <a:lnTo>
                      <a:pt x="41" y="194"/>
                    </a:lnTo>
                    <a:lnTo>
                      <a:pt x="45" y="194"/>
                    </a:lnTo>
                    <a:lnTo>
                      <a:pt x="45" y="194"/>
                    </a:lnTo>
                    <a:lnTo>
                      <a:pt x="45" y="190"/>
                    </a:lnTo>
                    <a:lnTo>
                      <a:pt x="50" y="185"/>
                    </a:lnTo>
                    <a:lnTo>
                      <a:pt x="55" y="181"/>
                    </a:lnTo>
                    <a:lnTo>
                      <a:pt x="55" y="181"/>
                    </a:lnTo>
                    <a:lnTo>
                      <a:pt x="59" y="181"/>
                    </a:lnTo>
                    <a:lnTo>
                      <a:pt x="59" y="181"/>
                    </a:lnTo>
                    <a:lnTo>
                      <a:pt x="59" y="176"/>
                    </a:lnTo>
                    <a:lnTo>
                      <a:pt x="64" y="176"/>
                    </a:lnTo>
                    <a:lnTo>
                      <a:pt x="64" y="176"/>
                    </a:lnTo>
                    <a:lnTo>
                      <a:pt x="68" y="172"/>
                    </a:lnTo>
                    <a:lnTo>
                      <a:pt x="68" y="167"/>
                    </a:lnTo>
                    <a:lnTo>
                      <a:pt x="68" y="163"/>
                    </a:lnTo>
                    <a:lnTo>
                      <a:pt x="68" y="158"/>
                    </a:lnTo>
                    <a:lnTo>
                      <a:pt x="68" y="149"/>
                    </a:lnTo>
                    <a:lnTo>
                      <a:pt x="68" y="145"/>
                    </a:lnTo>
                    <a:lnTo>
                      <a:pt x="68" y="145"/>
                    </a:lnTo>
                    <a:lnTo>
                      <a:pt x="73" y="140"/>
                    </a:lnTo>
                    <a:lnTo>
                      <a:pt x="73" y="140"/>
                    </a:lnTo>
                    <a:lnTo>
                      <a:pt x="77" y="136"/>
                    </a:lnTo>
                    <a:lnTo>
                      <a:pt x="77" y="136"/>
                    </a:lnTo>
                    <a:lnTo>
                      <a:pt x="82" y="127"/>
                    </a:lnTo>
                    <a:lnTo>
                      <a:pt x="82" y="127"/>
                    </a:lnTo>
                    <a:lnTo>
                      <a:pt x="82" y="127"/>
                    </a:lnTo>
                    <a:lnTo>
                      <a:pt x="82" y="122"/>
                    </a:lnTo>
                    <a:lnTo>
                      <a:pt x="86" y="122"/>
                    </a:lnTo>
                    <a:lnTo>
                      <a:pt x="91" y="122"/>
                    </a:lnTo>
                    <a:lnTo>
                      <a:pt x="95" y="118"/>
                    </a:lnTo>
                    <a:lnTo>
                      <a:pt x="95" y="113"/>
                    </a:lnTo>
                    <a:lnTo>
                      <a:pt x="95" y="108"/>
                    </a:lnTo>
                    <a:lnTo>
                      <a:pt x="100" y="104"/>
                    </a:lnTo>
                    <a:lnTo>
                      <a:pt x="100" y="99"/>
                    </a:lnTo>
                    <a:lnTo>
                      <a:pt x="100" y="90"/>
                    </a:lnTo>
                    <a:lnTo>
                      <a:pt x="100" y="86"/>
                    </a:lnTo>
                    <a:lnTo>
                      <a:pt x="100" y="81"/>
                    </a:lnTo>
                    <a:lnTo>
                      <a:pt x="100" y="77"/>
                    </a:lnTo>
                    <a:lnTo>
                      <a:pt x="104" y="72"/>
                    </a:lnTo>
                    <a:lnTo>
                      <a:pt x="104" y="68"/>
                    </a:lnTo>
                    <a:lnTo>
                      <a:pt x="104" y="63"/>
                    </a:lnTo>
                    <a:lnTo>
                      <a:pt x="104" y="59"/>
                    </a:lnTo>
                    <a:lnTo>
                      <a:pt x="109" y="54"/>
                    </a:lnTo>
                    <a:lnTo>
                      <a:pt x="109" y="45"/>
                    </a:lnTo>
                    <a:lnTo>
                      <a:pt x="109" y="45"/>
                    </a:lnTo>
                    <a:lnTo>
                      <a:pt x="113" y="41"/>
                    </a:lnTo>
                    <a:lnTo>
                      <a:pt x="113" y="36"/>
                    </a:lnTo>
                    <a:lnTo>
                      <a:pt x="113" y="32"/>
                    </a:lnTo>
                    <a:lnTo>
                      <a:pt x="113" y="27"/>
                    </a:lnTo>
                    <a:lnTo>
                      <a:pt x="113" y="23"/>
                    </a:lnTo>
                    <a:lnTo>
                      <a:pt x="113" y="23"/>
                    </a:lnTo>
                    <a:lnTo>
                      <a:pt x="113" y="18"/>
                    </a:lnTo>
                    <a:lnTo>
                      <a:pt x="113" y="18"/>
                    </a:lnTo>
                    <a:lnTo>
                      <a:pt x="118" y="18"/>
                    </a:lnTo>
                    <a:lnTo>
                      <a:pt x="118" y="9"/>
                    </a:lnTo>
                    <a:lnTo>
                      <a:pt x="122" y="5"/>
                    </a:lnTo>
                    <a:lnTo>
                      <a:pt x="127" y="5"/>
                    </a:lnTo>
                    <a:lnTo>
                      <a:pt x="131" y="5"/>
                    </a:lnTo>
                    <a:lnTo>
                      <a:pt x="131" y="5"/>
                    </a:lnTo>
                    <a:lnTo>
                      <a:pt x="136" y="9"/>
                    </a:lnTo>
                    <a:lnTo>
                      <a:pt x="136" y="9"/>
                    </a:lnTo>
                    <a:lnTo>
                      <a:pt x="140" y="9"/>
                    </a:lnTo>
                    <a:lnTo>
                      <a:pt x="145" y="14"/>
                    </a:lnTo>
                    <a:lnTo>
                      <a:pt x="145" y="18"/>
                    </a:lnTo>
                    <a:lnTo>
                      <a:pt x="145" y="18"/>
                    </a:lnTo>
                    <a:lnTo>
                      <a:pt x="149" y="18"/>
                    </a:lnTo>
                    <a:lnTo>
                      <a:pt x="149" y="18"/>
                    </a:lnTo>
                    <a:lnTo>
                      <a:pt x="154" y="18"/>
                    </a:lnTo>
                    <a:lnTo>
                      <a:pt x="154" y="23"/>
                    </a:lnTo>
                    <a:lnTo>
                      <a:pt x="158" y="23"/>
                    </a:lnTo>
                    <a:lnTo>
                      <a:pt x="158" y="23"/>
                    </a:lnTo>
                    <a:lnTo>
                      <a:pt x="158" y="23"/>
                    </a:lnTo>
                    <a:lnTo>
                      <a:pt x="163" y="23"/>
                    </a:lnTo>
                    <a:lnTo>
                      <a:pt x="167" y="23"/>
                    </a:lnTo>
                    <a:lnTo>
                      <a:pt x="167" y="23"/>
                    </a:lnTo>
                    <a:lnTo>
                      <a:pt x="177" y="23"/>
                    </a:lnTo>
                    <a:lnTo>
                      <a:pt x="181" y="23"/>
                    </a:lnTo>
                    <a:lnTo>
                      <a:pt x="181" y="23"/>
                    </a:lnTo>
                    <a:lnTo>
                      <a:pt x="181" y="23"/>
                    </a:lnTo>
                    <a:lnTo>
                      <a:pt x="181" y="18"/>
                    </a:lnTo>
                    <a:lnTo>
                      <a:pt x="186" y="14"/>
                    </a:lnTo>
                    <a:lnTo>
                      <a:pt x="186" y="14"/>
                    </a:lnTo>
                    <a:lnTo>
                      <a:pt x="186" y="14"/>
                    </a:lnTo>
                    <a:lnTo>
                      <a:pt x="190" y="14"/>
                    </a:lnTo>
                    <a:lnTo>
                      <a:pt x="190" y="14"/>
                    </a:lnTo>
                    <a:lnTo>
                      <a:pt x="195" y="14"/>
                    </a:lnTo>
                    <a:lnTo>
                      <a:pt x="195" y="14"/>
                    </a:lnTo>
                    <a:lnTo>
                      <a:pt x="195" y="14"/>
                    </a:lnTo>
                    <a:lnTo>
                      <a:pt x="199" y="14"/>
                    </a:lnTo>
                    <a:lnTo>
                      <a:pt x="199" y="14"/>
                    </a:lnTo>
                    <a:lnTo>
                      <a:pt x="204" y="14"/>
                    </a:lnTo>
                    <a:lnTo>
                      <a:pt x="204" y="9"/>
                    </a:lnTo>
                    <a:lnTo>
                      <a:pt x="208" y="9"/>
                    </a:lnTo>
                    <a:lnTo>
                      <a:pt x="213" y="9"/>
                    </a:lnTo>
                    <a:lnTo>
                      <a:pt x="213" y="9"/>
                    </a:lnTo>
                    <a:lnTo>
                      <a:pt x="217" y="9"/>
                    </a:lnTo>
                    <a:lnTo>
                      <a:pt x="222" y="9"/>
                    </a:lnTo>
                    <a:lnTo>
                      <a:pt x="226" y="9"/>
                    </a:lnTo>
                    <a:lnTo>
                      <a:pt x="226" y="9"/>
                    </a:lnTo>
                    <a:lnTo>
                      <a:pt x="226" y="5"/>
                    </a:lnTo>
                    <a:lnTo>
                      <a:pt x="231" y="5"/>
                    </a:lnTo>
                    <a:lnTo>
                      <a:pt x="231" y="0"/>
                    </a:lnTo>
                    <a:lnTo>
                      <a:pt x="235" y="5"/>
                    </a:lnTo>
                    <a:lnTo>
                      <a:pt x="240" y="5"/>
                    </a:lnTo>
                    <a:lnTo>
                      <a:pt x="244" y="5"/>
                    </a:lnTo>
                    <a:lnTo>
                      <a:pt x="253" y="5"/>
                    </a:lnTo>
                    <a:lnTo>
                      <a:pt x="253"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1" name="Freeform 37">
                <a:extLst>
                  <a:ext uri="{FF2B5EF4-FFF2-40B4-BE49-F238E27FC236}">
                    <a16:creationId xmlns:a16="http://schemas.microsoft.com/office/drawing/2014/main" id="{2EF33496-537B-8040-930C-7B85C426D9FB}"/>
                  </a:ext>
                </a:extLst>
              </p:cNvPr>
              <p:cNvSpPr>
                <a:spLocks/>
              </p:cNvSpPr>
              <p:nvPr/>
            </p:nvSpPr>
            <p:spPr bwMode="auto">
              <a:xfrm>
                <a:off x="5906562" y="4072106"/>
                <a:ext cx="314490" cy="394506"/>
              </a:xfrm>
              <a:custGeom>
                <a:avLst/>
                <a:gdLst>
                  <a:gd name="T0" fmla="*/ 118 w 131"/>
                  <a:gd name="T1" fmla="*/ 4 h 162"/>
                  <a:gd name="T2" fmla="*/ 127 w 131"/>
                  <a:gd name="T3" fmla="*/ 4 h 162"/>
                  <a:gd name="T4" fmla="*/ 127 w 131"/>
                  <a:gd name="T5" fmla="*/ 13 h 162"/>
                  <a:gd name="T6" fmla="*/ 122 w 131"/>
                  <a:gd name="T7" fmla="*/ 40 h 162"/>
                  <a:gd name="T8" fmla="*/ 118 w 131"/>
                  <a:gd name="T9" fmla="*/ 72 h 162"/>
                  <a:gd name="T10" fmla="*/ 100 w 131"/>
                  <a:gd name="T11" fmla="*/ 90 h 162"/>
                  <a:gd name="T12" fmla="*/ 91 w 131"/>
                  <a:gd name="T13" fmla="*/ 108 h 162"/>
                  <a:gd name="T14" fmla="*/ 86 w 131"/>
                  <a:gd name="T15" fmla="*/ 131 h 162"/>
                  <a:gd name="T16" fmla="*/ 77 w 131"/>
                  <a:gd name="T17" fmla="*/ 149 h 162"/>
                  <a:gd name="T18" fmla="*/ 63 w 131"/>
                  <a:gd name="T19" fmla="*/ 162 h 162"/>
                  <a:gd name="T20" fmla="*/ 59 w 131"/>
                  <a:gd name="T21" fmla="*/ 162 h 162"/>
                  <a:gd name="T22" fmla="*/ 59 w 131"/>
                  <a:gd name="T23" fmla="*/ 153 h 162"/>
                  <a:gd name="T24" fmla="*/ 50 w 131"/>
                  <a:gd name="T25" fmla="*/ 153 h 162"/>
                  <a:gd name="T26" fmla="*/ 45 w 131"/>
                  <a:gd name="T27" fmla="*/ 153 h 162"/>
                  <a:gd name="T28" fmla="*/ 45 w 131"/>
                  <a:gd name="T29" fmla="*/ 158 h 162"/>
                  <a:gd name="T30" fmla="*/ 36 w 131"/>
                  <a:gd name="T31" fmla="*/ 158 h 162"/>
                  <a:gd name="T32" fmla="*/ 32 w 131"/>
                  <a:gd name="T33" fmla="*/ 158 h 162"/>
                  <a:gd name="T34" fmla="*/ 27 w 131"/>
                  <a:gd name="T35" fmla="*/ 153 h 162"/>
                  <a:gd name="T36" fmla="*/ 18 w 131"/>
                  <a:gd name="T37" fmla="*/ 158 h 162"/>
                  <a:gd name="T38" fmla="*/ 14 w 131"/>
                  <a:gd name="T39" fmla="*/ 162 h 162"/>
                  <a:gd name="T40" fmla="*/ 5 w 131"/>
                  <a:gd name="T41" fmla="*/ 149 h 162"/>
                  <a:gd name="T42" fmla="*/ 5 w 131"/>
                  <a:gd name="T43" fmla="*/ 135 h 162"/>
                  <a:gd name="T44" fmla="*/ 14 w 131"/>
                  <a:gd name="T45" fmla="*/ 140 h 162"/>
                  <a:gd name="T46" fmla="*/ 14 w 131"/>
                  <a:gd name="T47" fmla="*/ 131 h 162"/>
                  <a:gd name="T48" fmla="*/ 9 w 131"/>
                  <a:gd name="T49" fmla="*/ 126 h 162"/>
                  <a:gd name="T50" fmla="*/ 5 w 131"/>
                  <a:gd name="T51" fmla="*/ 122 h 162"/>
                  <a:gd name="T52" fmla="*/ 9 w 131"/>
                  <a:gd name="T53" fmla="*/ 113 h 162"/>
                  <a:gd name="T54" fmla="*/ 14 w 131"/>
                  <a:gd name="T55" fmla="*/ 117 h 162"/>
                  <a:gd name="T56" fmla="*/ 23 w 131"/>
                  <a:gd name="T57" fmla="*/ 108 h 162"/>
                  <a:gd name="T58" fmla="*/ 27 w 131"/>
                  <a:gd name="T59" fmla="*/ 104 h 162"/>
                  <a:gd name="T60" fmla="*/ 36 w 131"/>
                  <a:gd name="T61" fmla="*/ 117 h 162"/>
                  <a:gd name="T62" fmla="*/ 45 w 131"/>
                  <a:gd name="T63" fmla="*/ 113 h 162"/>
                  <a:gd name="T64" fmla="*/ 50 w 131"/>
                  <a:gd name="T65" fmla="*/ 117 h 162"/>
                  <a:gd name="T66" fmla="*/ 54 w 131"/>
                  <a:gd name="T67" fmla="*/ 113 h 162"/>
                  <a:gd name="T68" fmla="*/ 59 w 131"/>
                  <a:gd name="T69" fmla="*/ 104 h 162"/>
                  <a:gd name="T70" fmla="*/ 59 w 131"/>
                  <a:gd name="T71" fmla="*/ 90 h 162"/>
                  <a:gd name="T72" fmla="*/ 54 w 131"/>
                  <a:gd name="T73" fmla="*/ 76 h 162"/>
                  <a:gd name="T74" fmla="*/ 45 w 131"/>
                  <a:gd name="T75" fmla="*/ 72 h 162"/>
                  <a:gd name="T76" fmla="*/ 50 w 131"/>
                  <a:gd name="T77" fmla="*/ 63 h 162"/>
                  <a:gd name="T78" fmla="*/ 54 w 131"/>
                  <a:gd name="T79" fmla="*/ 58 h 162"/>
                  <a:gd name="T80" fmla="*/ 54 w 131"/>
                  <a:gd name="T81" fmla="*/ 49 h 162"/>
                  <a:gd name="T82" fmla="*/ 45 w 131"/>
                  <a:gd name="T83" fmla="*/ 45 h 162"/>
                  <a:gd name="T84" fmla="*/ 36 w 131"/>
                  <a:gd name="T85" fmla="*/ 45 h 162"/>
                  <a:gd name="T86" fmla="*/ 36 w 131"/>
                  <a:gd name="T87" fmla="*/ 36 h 162"/>
                  <a:gd name="T88" fmla="*/ 54 w 131"/>
                  <a:gd name="T89" fmla="*/ 31 h 162"/>
                  <a:gd name="T90" fmla="*/ 63 w 131"/>
                  <a:gd name="T91" fmla="*/ 31 h 162"/>
                  <a:gd name="T92" fmla="*/ 68 w 131"/>
                  <a:gd name="T93" fmla="*/ 31 h 162"/>
                  <a:gd name="T94" fmla="*/ 77 w 131"/>
                  <a:gd name="T95" fmla="*/ 31 h 162"/>
                  <a:gd name="T96" fmla="*/ 86 w 131"/>
                  <a:gd name="T97" fmla="*/ 36 h 162"/>
                  <a:gd name="T98" fmla="*/ 86 w 131"/>
                  <a:gd name="T99" fmla="*/ 31 h 162"/>
                  <a:gd name="T100" fmla="*/ 91 w 131"/>
                  <a:gd name="T101" fmla="*/ 18 h 162"/>
                  <a:gd name="T102" fmla="*/ 95 w 131"/>
                  <a:gd name="T103" fmla="*/ 9 h 162"/>
                  <a:gd name="T104" fmla="*/ 104 w 131"/>
                  <a:gd name="T105" fmla="*/ 4 h 162"/>
                  <a:gd name="T106" fmla="*/ 118 w 131"/>
                  <a:gd name="T107" fmla="*/ 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1" h="162">
                    <a:moveTo>
                      <a:pt x="118" y="4"/>
                    </a:moveTo>
                    <a:lnTo>
                      <a:pt x="118" y="4"/>
                    </a:lnTo>
                    <a:lnTo>
                      <a:pt x="118" y="4"/>
                    </a:lnTo>
                    <a:lnTo>
                      <a:pt x="118" y="4"/>
                    </a:lnTo>
                    <a:lnTo>
                      <a:pt x="118" y="4"/>
                    </a:lnTo>
                    <a:lnTo>
                      <a:pt x="118" y="4"/>
                    </a:lnTo>
                    <a:lnTo>
                      <a:pt x="122" y="4"/>
                    </a:lnTo>
                    <a:lnTo>
                      <a:pt x="122" y="4"/>
                    </a:lnTo>
                    <a:lnTo>
                      <a:pt x="122" y="4"/>
                    </a:lnTo>
                    <a:lnTo>
                      <a:pt x="122" y="4"/>
                    </a:lnTo>
                    <a:lnTo>
                      <a:pt x="122" y="4"/>
                    </a:lnTo>
                    <a:lnTo>
                      <a:pt x="127" y="4"/>
                    </a:lnTo>
                    <a:lnTo>
                      <a:pt x="127" y="0"/>
                    </a:lnTo>
                    <a:lnTo>
                      <a:pt x="127" y="4"/>
                    </a:lnTo>
                    <a:lnTo>
                      <a:pt x="127" y="4"/>
                    </a:lnTo>
                    <a:lnTo>
                      <a:pt x="131" y="4"/>
                    </a:lnTo>
                    <a:lnTo>
                      <a:pt x="131" y="9"/>
                    </a:lnTo>
                    <a:lnTo>
                      <a:pt x="127" y="13"/>
                    </a:lnTo>
                    <a:lnTo>
                      <a:pt x="127" y="13"/>
                    </a:lnTo>
                    <a:lnTo>
                      <a:pt x="127" y="22"/>
                    </a:lnTo>
                    <a:lnTo>
                      <a:pt x="122" y="27"/>
                    </a:lnTo>
                    <a:lnTo>
                      <a:pt x="122" y="31"/>
                    </a:lnTo>
                    <a:lnTo>
                      <a:pt x="122" y="36"/>
                    </a:lnTo>
                    <a:lnTo>
                      <a:pt x="122" y="40"/>
                    </a:lnTo>
                    <a:lnTo>
                      <a:pt x="118" y="45"/>
                    </a:lnTo>
                    <a:lnTo>
                      <a:pt x="118" y="49"/>
                    </a:lnTo>
                    <a:lnTo>
                      <a:pt x="118" y="54"/>
                    </a:lnTo>
                    <a:lnTo>
                      <a:pt x="118" y="58"/>
                    </a:lnTo>
                    <a:lnTo>
                      <a:pt x="118" y="67"/>
                    </a:lnTo>
                    <a:lnTo>
                      <a:pt x="118" y="72"/>
                    </a:lnTo>
                    <a:lnTo>
                      <a:pt x="113" y="76"/>
                    </a:lnTo>
                    <a:lnTo>
                      <a:pt x="113" y="81"/>
                    </a:lnTo>
                    <a:lnTo>
                      <a:pt x="113" y="86"/>
                    </a:lnTo>
                    <a:lnTo>
                      <a:pt x="109" y="90"/>
                    </a:lnTo>
                    <a:lnTo>
                      <a:pt x="104" y="90"/>
                    </a:lnTo>
                    <a:lnTo>
                      <a:pt x="100" y="90"/>
                    </a:lnTo>
                    <a:lnTo>
                      <a:pt x="100" y="95"/>
                    </a:lnTo>
                    <a:lnTo>
                      <a:pt x="100" y="95"/>
                    </a:lnTo>
                    <a:lnTo>
                      <a:pt x="100" y="95"/>
                    </a:lnTo>
                    <a:lnTo>
                      <a:pt x="95" y="104"/>
                    </a:lnTo>
                    <a:lnTo>
                      <a:pt x="95" y="104"/>
                    </a:lnTo>
                    <a:lnTo>
                      <a:pt x="91" y="108"/>
                    </a:lnTo>
                    <a:lnTo>
                      <a:pt x="91" y="108"/>
                    </a:lnTo>
                    <a:lnTo>
                      <a:pt x="86" y="113"/>
                    </a:lnTo>
                    <a:lnTo>
                      <a:pt x="86" y="113"/>
                    </a:lnTo>
                    <a:lnTo>
                      <a:pt x="86" y="117"/>
                    </a:lnTo>
                    <a:lnTo>
                      <a:pt x="86" y="126"/>
                    </a:lnTo>
                    <a:lnTo>
                      <a:pt x="86" y="131"/>
                    </a:lnTo>
                    <a:lnTo>
                      <a:pt x="86" y="135"/>
                    </a:lnTo>
                    <a:lnTo>
                      <a:pt x="86" y="140"/>
                    </a:lnTo>
                    <a:lnTo>
                      <a:pt x="82" y="144"/>
                    </a:lnTo>
                    <a:lnTo>
                      <a:pt x="82" y="144"/>
                    </a:lnTo>
                    <a:lnTo>
                      <a:pt x="77" y="144"/>
                    </a:lnTo>
                    <a:lnTo>
                      <a:pt x="77" y="149"/>
                    </a:lnTo>
                    <a:lnTo>
                      <a:pt x="77" y="149"/>
                    </a:lnTo>
                    <a:lnTo>
                      <a:pt x="73" y="149"/>
                    </a:lnTo>
                    <a:lnTo>
                      <a:pt x="73" y="149"/>
                    </a:lnTo>
                    <a:lnTo>
                      <a:pt x="68" y="153"/>
                    </a:lnTo>
                    <a:lnTo>
                      <a:pt x="63" y="158"/>
                    </a:lnTo>
                    <a:lnTo>
                      <a:pt x="63" y="162"/>
                    </a:lnTo>
                    <a:lnTo>
                      <a:pt x="63" y="162"/>
                    </a:lnTo>
                    <a:lnTo>
                      <a:pt x="59" y="162"/>
                    </a:lnTo>
                    <a:lnTo>
                      <a:pt x="59" y="162"/>
                    </a:lnTo>
                    <a:lnTo>
                      <a:pt x="59" y="162"/>
                    </a:lnTo>
                    <a:lnTo>
                      <a:pt x="59" y="162"/>
                    </a:lnTo>
                    <a:lnTo>
                      <a:pt x="59" y="162"/>
                    </a:lnTo>
                    <a:lnTo>
                      <a:pt x="54" y="162"/>
                    </a:lnTo>
                    <a:lnTo>
                      <a:pt x="54" y="158"/>
                    </a:lnTo>
                    <a:lnTo>
                      <a:pt x="54" y="158"/>
                    </a:lnTo>
                    <a:lnTo>
                      <a:pt x="54" y="158"/>
                    </a:lnTo>
                    <a:lnTo>
                      <a:pt x="54" y="153"/>
                    </a:lnTo>
                    <a:lnTo>
                      <a:pt x="59" y="153"/>
                    </a:lnTo>
                    <a:lnTo>
                      <a:pt x="59" y="153"/>
                    </a:lnTo>
                    <a:lnTo>
                      <a:pt x="54" y="153"/>
                    </a:lnTo>
                    <a:lnTo>
                      <a:pt x="54" y="149"/>
                    </a:lnTo>
                    <a:lnTo>
                      <a:pt x="54" y="149"/>
                    </a:lnTo>
                    <a:lnTo>
                      <a:pt x="54" y="153"/>
                    </a:lnTo>
                    <a:lnTo>
                      <a:pt x="50" y="153"/>
                    </a:lnTo>
                    <a:lnTo>
                      <a:pt x="50" y="153"/>
                    </a:lnTo>
                    <a:lnTo>
                      <a:pt x="50" y="153"/>
                    </a:lnTo>
                    <a:lnTo>
                      <a:pt x="50" y="153"/>
                    </a:lnTo>
                    <a:lnTo>
                      <a:pt x="45" y="153"/>
                    </a:lnTo>
                    <a:lnTo>
                      <a:pt x="45" y="153"/>
                    </a:lnTo>
                    <a:lnTo>
                      <a:pt x="45" y="153"/>
                    </a:lnTo>
                    <a:lnTo>
                      <a:pt x="45" y="153"/>
                    </a:lnTo>
                    <a:lnTo>
                      <a:pt x="45" y="153"/>
                    </a:lnTo>
                    <a:lnTo>
                      <a:pt x="45" y="153"/>
                    </a:lnTo>
                    <a:lnTo>
                      <a:pt x="45" y="158"/>
                    </a:lnTo>
                    <a:lnTo>
                      <a:pt x="45" y="158"/>
                    </a:lnTo>
                    <a:lnTo>
                      <a:pt x="45" y="158"/>
                    </a:lnTo>
                    <a:lnTo>
                      <a:pt x="41" y="158"/>
                    </a:lnTo>
                    <a:lnTo>
                      <a:pt x="41" y="162"/>
                    </a:lnTo>
                    <a:lnTo>
                      <a:pt x="41" y="162"/>
                    </a:lnTo>
                    <a:lnTo>
                      <a:pt x="36" y="162"/>
                    </a:lnTo>
                    <a:lnTo>
                      <a:pt x="36" y="158"/>
                    </a:lnTo>
                    <a:lnTo>
                      <a:pt x="36" y="158"/>
                    </a:lnTo>
                    <a:lnTo>
                      <a:pt x="36" y="158"/>
                    </a:lnTo>
                    <a:lnTo>
                      <a:pt x="36" y="158"/>
                    </a:lnTo>
                    <a:lnTo>
                      <a:pt x="36" y="158"/>
                    </a:lnTo>
                    <a:lnTo>
                      <a:pt x="32" y="158"/>
                    </a:lnTo>
                    <a:lnTo>
                      <a:pt x="32" y="158"/>
                    </a:lnTo>
                    <a:lnTo>
                      <a:pt x="32" y="158"/>
                    </a:lnTo>
                    <a:lnTo>
                      <a:pt x="32" y="153"/>
                    </a:lnTo>
                    <a:lnTo>
                      <a:pt x="32" y="153"/>
                    </a:lnTo>
                    <a:lnTo>
                      <a:pt x="27" y="153"/>
                    </a:lnTo>
                    <a:lnTo>
                      <a:pt x="27" y="153"/>
                    </a:lnTo>
                    <a:lnTo>
                      <a:pt x="27" y="153"/>
                    </a:lnTo>
                    <a:lnTo>
                      <a:pt x="27" y="153"/>
                    </a:lnTo>
                    <a:lnTo>
                      <a:pt x="23" y="158"/>
                    </a:lnTo>
                    <a:lnTo>
                      <a:pt x="23" y="158"/>
                    </a:lnTo>
                    <a:lnTo>
                      <a:pt x="23" y="158"/>
                    </a:lnTo>
                    <a:lnTo>
                      <a:pt x="18" y="158"/>
                    </a:lnTo>
                    <a:lnTo>
                      <a:pt x="18" y="158"/>
                    </a:lnTo>
                    <a:lnTo>
                      <a:pt x="18" y="158"/>
                    </a:lnTo>
                    <a:lnTo>
                      <a:pt x="18" y="162"/>
                    </a:lnTo>
                    <a:lnTo>
                      <a:pt x="14" y="162"/>
                    </a:lnTo>
                    <a:lnTo>
                      <a:pt x="14" y="162"/>
                    </a:lnTo>
                    <a:lnTo>
                      <a:pt x="14" y="162"/>
                    </a:lnTo>
                    <a:lnTo>
                      <a:pt x="14" y="162"/>
                    </a:lnTo>
                    <a:lnTo>
                      <a:pt x="14" y="162"/>
                    </a:lnTo>
                    <a:lnTo>
                      <a:pt x="9" y="158"/>
                    </a:lnTo>
                    <a:lnTo>
                      <a:pt x="9" y="158"/>
                    </a:lnTo>
                    <a:lnTo>
                      <a:pt x="9" y="158"/>
                    </a:lnTo>
                    <a:lnTo>
                      <a:pt x="9" y="158"/>
                    </a:lnTo>
                    <a:lnTo>
                      <a:pt x="9" y="153"/>
                    </a:lnTo>
                    <a:lnTo>
                      <a:pt x="5" y="149"/>
                    </a:lnTo>
                    <a:lnTo>
                      <a:pt x="5" y="149"/>
                    </a:lnTo>
                    <a:lnTo>
                      <a:pt x="0" y="144"/>
                    </a:lnTo>
                    <a:lnTo>
                      <a:pt x="0" y="140"/>
                    </a:lnTo>
                    <a:lnTo>
                      <a:pt x="0" y="140"/>
                    </a:lnTo>
                    <a:lnTo>
                      <a:pt x="0" y="140"/>
                    </a:lnTo>
                    <a:lnTo>
                      <a:pt x="5" y="135"/>
                    </a:lnTo>
                    <a:lnTo>
                      <a:pt x="5" y="135"/>
                    </a:lnTo>
                    <a:lnTo>
                      <a:pt x="9" y="140"/>
                    </a:lnTo>
                    <a:lnTo>
                      <a:pt x="9" y="140"/>
                    </a:lnTo>
                    <a:lnTo>
                      <a:pt x="9" y="140"/>
                    </a:lnTo>
                    <a:lnTo>
                      <a:pt x="14" y="140"/>
                    </a:lnTo>
                    <a:lnTo>
                      <a:pt x="14" y="140"/>
                    </a:lnTo>
                    <a:lnTo>
                      <a:pt x="14" y="140"/>
                    </a:lnTo>
                    <a:lnTo>
                      <a:pt x="14" y="135"/>
                    </a:lnTo>
                    <a:lnTo>
                      <a:pt x="14" y="135"/>
                    </a:lnTo>
                    <a:lnTo>
                      <a:pt x="14" y="135"/>
                    </a:lnTo>
                    <a:lnTo>
                      <a:pt x="14" y="135"/>
                    </a:lnTo>
                    <a:lnTo>
                      <a:pt x="14" y="131"/>
                    </a:lnTo>
                    <a:lnTo>
                      <a:pt x="14" y="131"/>
                    </a:lnTo>
                    <a:lnTo>
                      <a:pt x="14" y="131"/>
                    </a:lnTo>
                    <a:lnTo>
                      <a:pt x="9" y="131"/>
                    </a:lnTo>
                    <a:lnTo>
                      <a:pt x="9" y="131"/>
                    </a:lnTo>
                    <a:lnTo>
                      <a:pt x="9" y="131"/>
                    </a:lnTo>
                    <a:lnTo>
                      <a:pt x="9" y="126"/>
                    </a:lnTo>
                    <a:lnTo>
                      <a:pt x="9" y="126"/>
                    </a:lnTo>
                    <a:lnTo>
                      <a:pt x="9" y="126"/>
                    </a:lnTo>
                    <a:lnTo>
                      <a:pt x="9" y="126"/>
                    </a:lnTo>
                    <a:lnTo>
                      <a:pt x="9" y="126"/>
                    </a:lnTo>
                    <a:lnTo>
                      <a:pt x="9" y="122"/>
                    </a:lnTo>
                    <a:lnTo>
                      <a:pt x="5" y="122"/>
                    </a:lnTo>
                    <a:lnTo>
                      <a:pt x="5" y="122"/>
                    </a:lnTo>
                    <a:lnTo>
                      <a:pt x="9" y="122"/>
                    </a:lnTo>
                    <a:lnTo>
                      <a:pt x="9" y="117"/>
                    </a:lnTo>
                    <a:lnTo>
                      <a:pt x="9" y="117"/>
                    </a:lnTo>
                    <a:lnTo>
                      <a:pt x="9" y="113"/>
                    </a:lnTo>
                    <a:lnTo>
                      <a:pt x="9" y="113"/>
                    </a:lnTo>
                    <a:lnTo>
                      <a:pt x="9" y="113"/>
                    </a:lnTo>
                    <a:lnTo>
                      <a:pt x="9" y="113"/>
                    </a:lnTo>
                    <a:lnTo>
                      <a:pt x="14" y="113"/>
                    </a:lnTo>
                    <a:lnTo>
                      <a:pt x="14" y="113"/>
                    </a:lnTo>
                    <a:lnTo>
                      <a:pt x="14" y="113"/>
                    </a:lnTo>
                    <a:lnTo>
                      <a:pt x="14" y="117"/>
                    </a:lnTo>
                    <a:lnTo>
                      <a:pt x="23" y="113"/>
                    </a:lnTo>
                    <a:lnTo>
                      <a:pt x="23" y="113"/>
                    </a:lnTo>
                    <a:lnTo>
                      <a:pt x="23" y="113"/>
                    </a:lnTo>
                    <a:lnTo>
                      <a:pt x="23" y="108"/>
                    </a:lnTo>
                    <a:lnTo>
                      <a:pt x="23" y="108"/>
                    </a:lnTo>
                    <a:lnTo>
                      <a:pt x="23" y="108"/>
                    </a:lnTo>
                    <a:lnTo>
                      <a:pt x="23" y="108"/>
                    </a:lnTo>
                    <a:lnTo>
                      <a:pt x="23" y="108"/>
                    </a:lnTo>
                    <a:lnTo>
                      <a:pt x="23" y="104"/>
                    </a:lnTo>
                    <a:lnTo>
                      <a:pt x="23" y="104"/>
                    </a:lnTo>
                    <a:lnTo>
                      <a:pt x="27" y="104"/>
                    </a:lnTo>
                    <a:lnTo>
                      <a:pt x="27" y="104"/>
                    </a:lnTo>
                    <a:lnTo>
                      <a:pt x="27" y="108"/>
                    </a:lnTo>
                    <a:lnTo>
                      <a:pt x="32" y="108"/>
                    </a:lnTo>
                    <a:lnTo>
                      <a:pt x="32" y="113"/>
                    </a:lnTo>
                    <a:lnTo>
                      <a:pt x="32" y="113"/>
                    </a:lnTo>
                    <a:lnTo>
                      <a:pt x="36" y="113"/>
                    </a:lnTo>
                    <a:lnTo>
                      <a:pt x="36" y="117"/>
                    </a:lnTo>
                    <a:lnTo>
                      <a:pt x="41" y="113"/>
                    </a:lnTo>
                    <a:lnTo>
                      <a:pt x="41" y="113"/>
                    </a:lnTo>
                    <a:lnTo>
                      <a:pt x="45" y="113"/>
                    </a:lnTo>
                    <a:lnTo>
                      <a:pt x="45" y="108"/>
                    </a:lnTo>
                    <a:lnTo>
                      <a:pt x="45" y="113"/>
                    </a:lnTo>
                    <a:lnTo>
                      <a:pt x="45" y="113"/>
                    </a:lnTo>
                    <a:lnTo>
                      <a:pt x="45" y="113"/>
                    </a:lnTo>
                    <a:lnTo>
                      <a:pt x="45" y="113"/>
                    </a:lnTo>
                    <a:lnTo>
                      <a:pt x="45" y="117"/>
                    </a:lnTo>
                    <a:lnTo>
                      <a:pt x="45" y="117"/>
                    </a:lnTo>
                    <a:lnTo>
                      <a:pt x="50" y="117"/>
                    </a:lnTo>
                    <a:lnTo>
                      <a:pt x="50" y="117"/>
                    </a:lnTo>
                    <a:lnTo>
                      <a:pt x="50" y="117"/>
                    </a:lnTo>
                    <a:lnTo>
                      <a:pt x="54" y="113"/>
                    </a:lnTo>
                    <a:lnTo>
                      <a:pt x="54" y="113"/>
                    </a:lnTo>
                    <a:lnTo>
                      <a:pt x="54" y="113"/>
                    </a:lnTo>
                    <a:lnTo>
                      <a:pt x="54" y="113"/>
                    </a:lnTo>
                    <a:lnTo>
                      <a:pt x="54" y="113"/>
                    </a:lnTo>
                    <a:lnTo>
                      <a:pt x="54" y="108"/>
                    </a:lnTo>
                    <a:lnTo>
                      <a:pt x="54" y="108"/>
                    </a:lnTo>
                    <a:lnTo>
                      <a:pt x="54" y="108"/>
                    </a:lnTo>
                    <a:lnTo>
                      <a:pt x="54" y="108"/>
                    </a:lnTo>
                    <a:lnTo>
                      <a:pt x="54" y="104"/>
                    </a:lnTo>
                    <a:lnTo>
                      <a:pt x="59" y="104"/>
                    </a:lnTo>
                    <a:lnTo>
                      <a:pt x="54" y="99"/>
                    </a:lnTo>
                    <a:lnTo>
                      <a:pt x="54" y="99"/>
                    </a:lnTo>
                    <a:lnTo>
                      <a:pt x="59" y="99"/>
                    </a:lnTo>
                    <a:lnTo>
                      <a:pt x="59" y="95"/>
                    </a:lnTo>
                    <a:lnTo>
                      <a:pt x="59" y="95"/>
                    </a:lnTo>
                    <a:lnTo>
                      <a:pt x="59" y="90"/>
                    </a:lnTo>
                    <a:lnTo>
                      <a:pt x="54" y="90"/>
                    </a:lnTo>
                    <a:lnTo>
                      <a:pt x="59" y="86"/>
                    </a:lnTo>
                    <a:lnTo>
                      <a:pt x="59" y="81"/>
                    </a:lnTo>
                    <a:lnTo>
                      <a:pt x="59" y="81"/>
                    </a:lnTo>
                    <a:lnTo>
                      <a:pt x="59" y="81"/>
                    </a:lnTo>
                    <a:lnTo>
                      <a:pt x="54" y="76"/>
                    </a:lnTo>
                    <a:lnTo>
                      <a:pt x="54" y="76"/>
                    </a:lnTo>
                    <a:lnTo>
                      <a:pt x="50" y="76"/>
                    </a:lnTo>
                    <a:lnTo>
                      <a:pt x="50" y="76"/>
                    </a:lnTo>
                    <a:lnTo>
                      <a:pt x="50" y="76"/>
                    </a:lnTo>
                    <a:lnTo>
                      <a:pt x="50" y="76"/>
                    </a:lnTo>
                    <a:lnTo>
                      <a:pt x="45" y="72"/>
                    </a:lnTo>
                    <a:lnTo>
                      <a:pt x="45" y="72"/>
                    </a:lnTo>
                    <a:lnTo>
                      <a:pt x="45" y="67"/>
                    </a:lnTo>
                    <a:lnTo>
                      <a:pt x="45" y="67"/>
                    </a:lnTo>
                    <a:lnTo>
                      <a:pt x="50" y="63"/>
                    </a:lnTo>
                    <a:lnTo>
                      <a:pt x="50" y="63"/>
                    </a:lnTo>
                    <a:lnTo>
                      <a:pt x="50" y="63"/>
                    </a:lnTo>
                    <a:lnTo>
                      <a:pt x="50" y="58"/>
                    </a:lnTo>
                    <a:lnTo>
                      <a:pt x="50" y="58"/>
                    </a:lnTo>
                    <a:lnTo>
                      <a:pt x="54" y="58"/>
                    </a:lnTo>
                    <a:lnTo>
                      <a:pt x="54" y="58"/>
                    </a:lnTo>
                    <a:lnTo>
                      <a:pt x="54" y="58"/>
                    </a:lnTo>
                    <a:lnTo>
                      <a:pt x="54" y="58"/>
                    </a:lnTo>
                    <a:lnTo>
                      <a:pt x="54" y="54"/>
                    </a:lnTo>
                    <a:lnTo>
                      <a:pt x="59" y="54"/>
                    </a:lnTo>
                    <a:lnTo>
                      <a:pt x="59" y="54"/>
                    </a:lnTo>
                    <a:lnTo>
                      <a:pt x="59" y="54"/>
                    </a:lnTo>
                    <a:lnTo>
                      <a:pt x="54" y="49"/>
                    </a:lnTo>
                    <a:lnTo>
                      <a:pt x="54" y="49"/>
                    </a:lnTo>
                    <a:lnTo>
                      <a:pt x="54" y="49"/>
                    </a:lnTo>
                    <a:lnTo>
                      <a:pt x="54" y="45"/>
                    </a:lnTo>
                    <a:lnTo>
                      <a:pt x="54" y="45"/>
                    </a:lnTo>
                    <a:lnTo>
                      <a:pt x="50" y="45"/>
                    </a:lnTo>
                    <a:lnTo>
                      <a:pt x="45" y="45"/>
                    </a:lnTo>
                    <a:lnTo>
                      <a:pt x="45" y="45"/>
                    </a:lnTo>
                    <a:lnTo>
                      <a:pt x="41" y="45"/>
                    </a:lnTo>
                    <a:lnTo>
                      <a:pt x="36" y="45"/>
                    </a:lnTo>
                    <a:lnTo>
                      <a:pt x="36" y="45"/>
                    </a:lnTo>
                    <a:lnTo>
                      <a:pt x="36" y="45"/>
                    </a:lnTo>
                    <a:lnTo>
                      <a:pt x="36" y="45"/>
                    </a:lnTo>
                    <a:lnTo>
                      <a:pt x="36" y="45"/>
                    </a:lnTo>
                    <a:lnTo>
                      <a:pt x="36" y="45"/>
                    </a:lnTo>
                    <a:lnTo>
                      <a:pt x="36" y="40"/>
                    </a:lnTo>
                    <a:lnTo>
                      <a:pt x="36" y="40"/>
                    </a:lnTo>
                    <a:lnTo>
                      <a:pt x="36" y="40"/>
                    </a:lnTo>
                    <a:lnTo>
                      <a:pt x="36" y="36"/>
                    </a:lnTo>
                    <a:lnTo>
                      <a:pt x="36" y="36"/>
                    </a:lnTo>
                    <a:lnTo>
                      <a:pt x="36" y="31"/>
                    </a:lnTo>
                    <a:lnTo>
                      <a:pt x="36" y="31"/>
                    </a:lnTo>
                    <a:lnTo>
                      <a:pt x="41" y="31"/>
                    </a:lnTo>
                    <a:lnTo>
                      <a:pt x="45" y="31"/>
                    </a:lnTo>
                    <a:lnTo>
                      <a:pt x="50" y="31"/>
                    </a:lnTo>
                    <a:lnTo>
                      <a:pt x="54" y="31"/>
                    </a:lnTo>
                    <a:lnTo>
                      <a:pt x="59" y="31"/>
                    </a:lnTo>
                    <a:lnTo>
                      <a:pt x="59" y="27"/>
                    </a:lnTo>
                    <a:lnTo>
                      <a:pt x="59" y="31"/>
                    </a:lnTo>
                    <a:lnTo>
                      <a:pt x="63" y="31"/>
                    </a:lnTo>
                    <a:lnTo>
                      <a:pt x="63" y="31"/>
                    </a:lnTo>
                    <a:lnTo>
                      <a:pt x="63" y="31"/>
                    </a:lnTo>
                    <a:lnTo>
                      <a:pt x="63" y="31"/>
                    </a:lnTo>
                    <a:lnTo>
                      <a:pt x="63" y="31"/>
                    </a:lnTo>
                    <a:lnTo>
                      <a:pt x="63" y="31"/>
                    </a:lnTo>
                    <a:lnTo>
                      <a:pt x="68" y="31"/>
                    </a:lnTo>
                    <a:lnTo>
                      <a:pt x="68" y="31"/>
                    </a:lnTo>
                    <a:lnTo>
                      <a:pt x="68" y="31"/>
                    </a:lnTo>
                    <a:lnTo>
                      <a:pt x="68" y="31"/>
                    </a:lnTo>
                    <a:lnTo>
                      <a:pt x="73" y="31"/>
                    </a:lnTo>
                    <a:lnTo>
                      <a:pt x="73" y="31"/>
                    </a:lnTo>
                    <a:lnTo>
                      <a:pt x="73" y="31"/>
                    </a:lnTo>
                    <a:lnTo>
                      <a:pt x="73" y="31"/>
                    </a:lnTo>
                    <a:lnTo>
                      <a:pt x="77" y="31"/>
                    </a:lnTo>
                    <a:lnTo>
                      <a:pt x="82" y="36"/>
                    </a:lnTo>
                    <a:lnTo>
                      <a:pt x="82" y="36"/>
                    </a:lnTo>
                    <a:lnTo>
                      <a:pt x="86" y="36"/>
                    </a:lnTo>
                    <a:lnTo>
                      <a:pt x="86" y="40"/>
                    </a:lnTo>
                    <a:lnTo>
                      <a:pt x="86" y="40"/>
                    </a:lnTo>
                    <a:lnTo>
                      <a:pt x="86" y="36"/>
                    </a:lnTo>
                    <a:lnTo>
                      <a:pt x="86" y="36"/>
                    </a:lnTo>
                    <a:lnTo>
                      <a:pt x="86" y="36"/>
                    </a:lnTo>
                    <a:lnTo>
                      <a:pt x="86" y="36"/>
                    </a:lnTo>
                    <a:lnTo>
                      <a:pt x="86" y="31"/>
                    </a:lnTo>
                    <a:lnTo>
                      <a:pt x="86" y="31"/>
                    </a:lnTo>
                    <a:lnTo>
                      <a:pt x="86" y="31"/>
                    </a:lnTo>
                    <a:lnTo>
                      <a:pt x="86" y="27"/>
                    </a:lnTo>
                    <a:lnTo>
                      <a:pt x="86" y="27"/>
                    </a:lnTo>
                    <a:lnTo>
                      <a:pt x="86" y="27"/>
                    </a:lnTo>
                    <a:lnTo>
                      <a:pt x="91" y="27"/>
                    </a:lnTo>
                    <a:lnTo>
                      <a:pt x="91" y="22"/>
                    </a:lnTo>
                    <a:lnTo>
                      <a:pt x="91" y="18"/>
                    </a:lnTo>
                    <a:lnTo>
                      <a:pt x="91" y="18"/>
                    </a:lnTo>
                    <a:lnTo>
                      <a:pt x="91" y="18"/>
                    </a:lnTo>
                    <a:lnTo>
                      <a:pt x="91" y="13"/>
                    </a:lnTo>
                    <a:lnTo>
                      <a:pt x="91" y="13"/>
                    </a:lnTo>
                    <a:lnTo>
                      <a:pt x="91" y="9"/>
                    </a:lnTo>
                    <a:lnTo>
                      <a:pt x="95" y="9"/>
                    </a:lnTo>
                    <a:lnTo>
                      <a:pt x="95" y="9"/>
                    </a:lnTo>
                    <a:lnTo>
                      <a:pt x="95" y="4"/>
                    </a:lnTo>
                    <a:lnTo>
                      <a:pt x="95" y="4"/>
                    </a:lnTo>
                    <a:lnTo>
                      <a:pt x="95" y="4"/>
                    </a:lnTo>
                    <a:lnTo>
                      <a:pt x="100" y="4"/>
                    </a:lnTo>
                    <a:lnTo>
                      <a:pt x="104" y="4"/>
                    </a:lnTo>
                    <a:lnTo>
                      <a:pt x="104" y="4"/>
                    </a:lnTo>
                    <a:lnTo>
                      <a:pt x="109" y="4"/>
                    </a:lnTo>
                    <a:lnTo>
                      <a:pt x="109" y="0"/>
                    </a:lnTo>
                    <a:lnTo>
                      <a:pt x="109" y="0"/>
                    </a:lnTo>
                    <a:lnTo>
                      <a:pt x="113" y="0"/>
                    </a:lnTo>
                    <a:lnTo>
                      <a:pt x="118"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2" name="Freeform 38">
                <a:extLst>
                  <a:ext uri="{FF2B5EF4-FFF2-40B4-BE49-F238E27FC236}">
                    <a16:creationId xmlns:a16="http://schemas.microsoft.com/office/drawing/2014/main" id="{1BEC4D1D-737D-CD4B-81C1-390C97902A8C}"/>
                  </a:ext>
                </a:extLst>
              </p:cNvPr>
              <p:cNvSpPr>
                <a:spLocks/>
              </p:cNvSpPr>
              <p:nvPr/>
            </p:nvSpPr>
            <p:spPr bwMode="auto">
              <a:xfrm>
                <a:off x="2123086" y="3653248"/>
                <a:ext cx="508945" cy="791447"/>
              </a:xfrm>
              <a:custGeom>
                <a:avLst/>
                <a:gdLst>
                  <a:gd name="T0" fmla="*/ 140 w 212"/>
                  <a:gd name="T1" fmla="*/ 13 h 325"/>
                  <a:gd name="T2" fmla="*/ 117 w 212"/>
                  <a:gd name="T3" fmla="*/ 41 h 325"/>
                  <a:gd name="T4" fmla="*/ 108 w 212"/>
                  <a:gd name="T5" fmla="*/ 63 h 325"/>
                  <a:gd name="T6" fmla="*/ 122 w 212"/>
                  <a:gd name="T7" fmla="*/ 77 h 325"/>
                  <a:gd name="T8" fmla="*/ 122 w 212"/>
                  <a:gd name="T9" fmla="*/ 95 h 325"/>
                  <a:gd name="T10" fmla="*/ 135 w 212"/>
                  <a:gd name="T11" fmla="*/ 104 h 325"/>
                  <a:gd name="T12" fmla="*/ 153 w 212"/>
                  <a:gd name="T13" fmla="*/ 104 h 325"/>
                  <a:gd name="T14" fmla="*/ 171 w 212"/>
                  <a:gd name="T15" fmla="*/ 122 h 325"/>
                  <a:gd name="T16" fmla="*/ 198 w 212"/>
                  <a:gd name="T17" fmla="*/ 117 h 325"/>
                  <a:gd name="T18" fmla="*/ 198 w 212"/>
                  <a:gd name="T19" fmla="*/ 135 h 325"/>
                  <a:gd name="T20" fmla="*/ 198 w 212"/>
                  <a:gd name="T21" fmla="*/ 158 h 325"/>
                  <a:gd name="T22" fmla="*/ 203 w 212"/>
                  <a:gd name="T23" fmla="*/ 176 h 325"/>
                  <a:gd name="T24" fmla="*/ 203 w 212"/>
                  <a:gd name="T25" fmla="*/ 190 h 325"/>
                  <a:gd name="T26" fmla="*/ 207 w 212"/>
                  <a:gd name="T27" fmla="*/ 203 h 325"/>
                  <a:gd name="T28" fmla="*/ 212 w 212"/>
                  <a:gd name="T29" fmla="*/ 217 h 325"/>
                  <a:gd name="T30" fmla="*/ 203 w 212"/>
                  <a:gd name="T31" fmla="*/ 199 h 325"/>
                  <a:gd name="T32" fmla="*/ 194 w 212"/>
                  <a:gd name="T33" fmla="*/ 208 h 325"/>
                  <a:gd name="T34" fmla="*/ 185 w 212"/>
                  <a:gd name="T35" fmla="*/ 208 h 325"/>
                  <a:gd name="T36" fmla="*/ 162 w 212"/>
                  <a:gd name="T37" fmla="*/ 208 h 325"/>
                  <a:gd name="T38" fmla="*/ 167 w 212"/>
                  <a:gd name="T39" fmla="*/ 221 h 325"/>
                  <a:gd name="T40" fmla="*/ 171 w 212"/>
                  <a:gd name="T41" fmla="*/ 226 h 325"/>
                  <a:gd name="T42" fmla="*/ 171 w 212"/>
                  <a:gd name="T43" fmla="*/ 230 h 325"/>
                  <a:gd name="T44" fmla="*/ 162 w 212"/>
                  <a:gd name="T45" fmla="*/ 230 h 325"/>
                  <a:gd name="T46" fmla="*/ 158 w 212"/>
                  <a:gd name="T47" fmla="*/ 239 h 325"/>
                  <a:gd name="T48" fmla="*/ 162 w 212"/>
                  <a:gd name="T49" fmla="*/ 253 h 325"/>
                  <a:gd name="T50" fmla="*/ 167 w 212"/>
                  <a:gd name="T51" fmla="*/ 262 h 325"/>
                  <a:gd name="T52" fmla="*/ 167 w 212"/>
                  <a:gd name="T53" fmla="*/ 276 h 325"/>
                  <a:gd name="T54" fmla="*/ 158 w 212"/>
                  <a:gd name="T55" fmla="*/ 325 h 325"/>
                  <a:gd name="T56" fmla="*/ 149 w 212"/>
                  <a:gd name="T57" fmla="*/ 316 h 325"/>
                  <a:gd name="T58" fmla="*/ 158 w 212"/>
                  <a:gd name="T59" fmla="*/ 294 h 325"/>
                  <a:gd name="T60" fmla="*/ 140 w 212"/>
                  <a:gd name="T61" fmla="*/ 285 h 325"/>
                  <a:gd name="T62" fmla="*/ 131 w 212"/>
                  <a:gd name="T63" fmla="*/ 285 h 325"/>
                  <a:gd name="T64" fmla="*/ 117 w 212"/>
                  <a:gd name="T65" fmla="*/ 289 h 325"/>
                  <a:gd name="T66" fmla="*/ 103 w 212"/>
                  <a:gd name="T67" fmla="*/ 289 h 325"/>
                  <a:gd name="T68" fmla="*/ 99 w 212"/>
                  <a:gd name="T69" fmla="*/ 276 h 325"/>
                  <a:gd name="T70" fmla="*/ 90 w 212"/>
                  <a:gd name="T71" fmla="*/ 267 h 325"/>
                  <a:gd name="T72" fmla="*/ 81 w 212"/>
                  <a:gd name="T73" fmla="*/ 258 h 325"/>
                  <a:gd name="T74" fmla="*/ 72 w 212"/>
                  <a:gd name="T75" fmla="*/ 244 h 325"/>
                  <a:gd name="T76" fmla="*/ 63 w 212"/>
                  <a:gd name="T77" fmla="*/ 244 h 325"/>
                  <a:gd name="T78" fmla="*/ 45 w 212"/>
                  <a:gd name="T79" fmla="*/ 235 h 325"/>
                  <a:gd name="T80" fmla="*/ 36 w 212"/>
                  <a:gd name="T81" fmla="*/ 235 h 325"/>
                  <a:gd name="T82" fmla="*/ 27 w 212"/>
                  <a:gd name="T83" fmla="*/ 230 h 325"/>
                  <a:gd name="T84" fmla="*/ 4 w 212"/>
                  <a:gd name="T85" fmla="*/ 217 h 325"/>
                  <a:gd name="T86" fmla="*/ 9 w 212"/>
                  <a:gd name="T87" fmla="*/ 203 h 325"/>
                  <a:gd name="T88" fmla="*/ 18 w 212"/>
                  <a:gd name="T89" fmla="*/ 190 h 325"/>
                  <a:gd name="T90" fmla="*/ 22 w 212"/>
                  <a:gd name="T91" fmla="*/ 181 h 325"/>
                  <a:gd name="T92" fmla="*/ 36 w 212"/>
                  <a:gd name="T93" fmla="*/ 163 h 325"/>
                  <a:gd name="T94" fmla="*/ 31 w 212"/>
                  <a:gd name="T95" fmla="*/ 158 h 325"/>
                  <a:gd name="T96" fmla="*/ 31 w 212"/>
                  <a:gd name="T97" fmla="*/ 149 h 325"/>
                  <a:gd name="T98" fmla="*/ 31 w 212"/>
                  <a:gd name="T99" fmla="*/ 122 h 325"/>
                  <a:gd name="T100" fmla="*/ 27 w 212"/>
                  <a:gd name="T101" fmla="*/ 104 h 325"/>
                  <a:gd name="T102" fmla="*/ 27 w 212"/>
                  <a:gd name="T103" fmla="*/ 90 h 325"/>
                  <a:gd name="T104" fmla="*/ 40 w 212"/>
                  <a:gd name="T105" fmla="*/ 86 h 325"/>
                  <a:gd name="T106" fmla="*/ 36 w 212"/>
                  <a:gd name="T107" fmla="*/ 72 h 325"/>
                  <a:gd name="T108" fmla="*/ 45 w 212"/>
                  <a:gd name="T109" fmla="*/ 86 h 325"/>
                  <a:gd name="T110" fmla="*/ 49 w 212"/>
                  <a:gd name="T111" fmla="*/ 72 h 325"/>
                  <a:gd name="T112" fmla="*/ 67 w 212"/>
                  <a:gd name="T113" fmla="*/ 50 h 325"/>
                  <a:gd name="T114" fmla="*/ 72 w 212"/>
                  <a:gd name="T115" fmla="*/ 31 h 325"/>
                  <a:gd name="T116" fmla="*/ 90 w 212"/>
                  <a:gd name="T117" fmla="*/ 27 h 325"/>
                  <a:gd name="T118" fmla="*/ 103 w 212"/>
                  <a:gd name="T119" fmla="*/ 18 h 325"/>
                  <a:gd name="T120" fmla="*/ 135 w 212"/>
                  <a:gd name="T121"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2" h="325">
                    <a:moveTo>
                      <a:pt x="149" y="0"/>
                    </a:moveTo>
                    <a:lnTo>
                      <a:pt x="149" y="0"/>
                    </a:lnTo>
                    <a:lnTo>
                      <a:pt x="153" y="4"/>
                    </a:lnTo>
                    <a:lnTo>
                      <a:pt x="153" y="4"/>
                    </a:lnTo>
                    <a:lnTo>
                      <a:pt x="149" y="9"/>
                    </a:lnTo>
                    <a:lnTo>
                      <a:pt x="149" y="9"/>
                    </a:lnTo>
                    <a:lnTo>
                      <a:pt x="149" y="9"/>
                    </a:lnTo>
                    <a:lnTo>
                      <a:pt x="144" y="9"/>
                    </a:lnTo>
                    <a:lnTo>
                      <a:pt x="144" y="9"/>
                    </a:lnTo>
                    <a:lnTo>
                      <a:pt x="140" y="13"/>
                    </a:lnTo>
                    <a:lnTo>
                      <a:pt x="135" y="13"/>
                    </a:lnTo>
                    <a:lnTo>
                      <a:pt x="135" y="13"/>
                    </a:lnTo>
                    <a:lnTo>
                      <a:pt x="131" y="22"/>
                    </a:lnTo>
                    <a:lnTo>
                      <a:pt x="126" y="22"/>
                    </a:lnTo>
                    <a:lnTo>
                      <a:pt x="126" y="27"/>
                    </a:lnTo>
                    <a:lnTo>
                      <a:pt x="126" y="27"/>
                    </a:lnTo>
                    <a:lnTo>
                      <a:pt x="122" y="27"/>
                    </a:lnTo>
                    <a:lnTo>
                      <a:pt x="122" y="31"/>
                    </a:lnTo>
                    <a:lnTo>
                      <a:pt x="117" y="36"/>
                    </a:lnTo>
                    <a:lnTo>
                      <a:pt x="117" y="41"/>
                    </a:lnTo>
                    <a:lnTo>
                      <a:pt x="117" y="45"/>
                    </a:lnTo>
                    <a:lnTo>
                      <a:pt x="113" y="50"/>
                    </a:lnTo>
                    <a:lnTo>
                      <a:pt x="113" y="54"/>
                    </a:lnTo>
                    <a:lnTo>
                      <a:pt x="113" y="54"/>
                    </a:lnTo>
                    <a:lnTo>
                      <a:pt x="108" y="54"/>
                    </a:lnTo>
                    <a:lnTo>
                      <a:pt x="108" y="59"/>
                    </a:lnTo>
                    <a:lnTo>
                      <a:pt x="108" y="59"/>
                    </a:lnTo>
                    <a:lnTo>
                      <a:pt x="108" y="63"/>
                    </a:lnTo>
                    <a:lnTo>
                      <a:pt x="108" y="63"/>
                    </a:lnTo>
                    <a:lnTo>
                      <a:pt x="108" y="63"/>
                    </a:lnTo>
                    <a:lnTo>
                      <a:pt x="113" y="59"/>
                    </a:lnTo>
                    <a:lnTo>
                      <a:pt x="113" y="59"/>
                    </a:lnTo>
                    <a:lnTo>
                      <a:pt x="113" y="59"/>
                    </a:lnTo>
                    <a:lnTo>
                      <a:pt x="113" y="63"/>
                    </a:lnTo>
                    <a:lnTo>
                      <a:pt x="113" y="63"/>
                    </a:lnTo>
                    <a:lnTo>
                      <a:pt x="117" y="63"/>
                    </a:lnTo>
                    <a:lnTo>
                      <a:pt x="117" y="63"/>
                    </a:lnTo>
                    <a:lnTo>
                      <a:pt x="117" y="68"/>
                    </a:lnTo>
                    <a:lnTo>
                      <a:pt x="117" y="72"/>
                    </a:lnTo>
                    <a:lnTo>
                      <a:pt x="122" y="77"/>
                    </a:lnTo>
                    <a:lnTo>
                      <a:pt x="122" y="77"/>
                    </a:lnTo>
                    <a:lnTo>
                      <a:pt x="122" y="81"/>
                    </a:lnTo>
                    <a:lnTo>
                      <a:pt x="122" y="81"/>
                    </a:lnTo>
                    <a:lnTo>
                      <a:pt x="122" y="81"/>
                    </a:lnTo>
                    <a:lnTo>
                      <a:pt x="122" y="86"/>
                    </a:lnTo>
                    <a:lnTo>
                      <a:pt x="122" y="86"/>
                    </a:lnTo>
                    <a:lnTo>
                      <a:pt x="122" y="90"/>
                    </a:lnTo>
                    <a:lnTo>
                      <a:pt x="122" y="90"/>
                    </a:lnTo>
                    <a:lnTo>
                      <a:pt x="122" y="90"/>
                    </a:lnTo>
                    <a:lnTo>
                      <a:pt x="122" y="95"/>
                    </a:lnTo>
                    <a:lnTo>
                      <a:pt x="122" y="95"/>
                    </a:lnTo>
                    <a:lnTo>
                      <a:pt x="122" y="95"/>
                    </a:lnTo>
                    <a:lnTo>
                      <a:pt x="122" y="95"/>
                    </a:lnTo>
                    <a:lnTo>
                      <a:pt x="126" y="99"/>
                    </a:lnTo>
                    <a:lnTo>
                      <a:pt x="126" y="99"/>
                    </a:lnTo>
                    <a:lnTo>
                      <a:pt x="126" y="104"/>
                    </a:lnTo>
                    <a:lnTo>
                      <a:pt x="126" y="104"/>
                    </a:lnTo>
                    <a:lnTo>
                      <a:pt x="131" y="104"/>
                    </a:lnTo>
                    <a:lnTo>
                      <a:pt x="131" y="104"/>
                    </a:lnTo>
                    <a:lnTo>
                      <a:pt x="135" y="104"/>
                    </a:lnTo>
                    <a:lnTo>
                      <a:pt x="135" y="104"/>
                    </a:lnTo>
                    <a:lnTo>
                      <a:pt x="140" y="104"/>
                    </a:lnTo>
                    <a:lnTo>
                      <a:pt x="144" y="104"/>
                    </a:lnTo>
                    <a:lnTo>
                      <a:pt x="144" y="104"/>
                    </a:lnTo>
                    <a:lnTo>
                      <a:pt x="149" y="104"/>
                    </a:lnTo>
                    <a:lnTo>
                      <a:pt x="149" y="104"/>
                    </a:lnTo>
                    <a:lnTo>
                      <a:pt x="149" y="104"/>
                    </a:lnTo>
                    <a:lnTo>
                      <a:pt x="153" y="104"/>
                    </a:lnTo>
                    <a:lnTo>
                      <a:pt x="153" y="104"/>
                    </a:lnTo>
                    <a:lnTo>
                      <a:pt x="153" y="104"/>
                    </a:lnTo>
                    <a:lnTo>
                      <a:pt x="158" y="104"/>
                    </a:lnTo>
                    <a:lnTo>
                      <a:pt x="158" y="104"/>
                    </a:lnTo>
                    <a:lnTo>
                      <a:pt x="158" y="104"/>
                    </a:lnTo>
                    <a:lnTo>
                      <a:pt x="162" y="104"/>
                    </a:lnTo>
                    <a:lnTo>
                      <a:pt x="162" y="113"/>
                    </a:lnTo>
                    <a:lnTo>
                      <a:pt x="167" y="113"/>
                    </a:lnTo>
                    <a:lnTo>
                      <a:pt x="167" y="117"/>
                    </a:lnTo>
                    <a:lnTo>
                      <a:pt x="171" y="122"/>
                    </a:lnTo>
                    <a:lnTo>
                      <a:pt x="171" y="122"/>
                    </a:lnTo>
                    <a:lnTo>
                      <a:pt x="171" y="122"/>
                    </a:lnTo>
                    <a:lnTo>
                      <a:pt x="171" y="122"/>
                    </a:lnTo>
                    <a:lnTo>
                      <a:pt x="171" y="122"/>
                    </a:lnTo>
                    <a:lnTo>
                      <a:pt x="176" y="122"/>
                    </a:lnTo>
                    <a:lnTo>
                      <a:pt x="176" y="122"/>
                    </a:lnTo>
                    <a:lnTo>
                      <a:pt x="180" y="122"/>
                    </a:lnTo>
                    <a:lnTo>
                      <a:pt x="185" y="122"/>
                    </a:lnTo>
                    <a:lnTo>
                      <a:pt x="189" y="122"/>
                    </a:lnTo>
                    <a:lnTo>
                      <a:pt x="194" y="122"/>
                    </a:lnTo>
                    <a:lnTo>
                      <a:pt x="198" y="122"/>
                    </a:lnTo>
                    <a:lnTo>
                      <a:pt x="198" y="117"/>
                    </a:lnTo>
                    <a:lnTo>
                      <a:pt x="198" y="117"/>
                    </a:lnTo>
                    <a:lnTo>
                      <a:pt x="203" y="122"/>
                    </a:lnTo>
                    <a:lnTo>
                      <a:pt x="203" y="122"/>
                    </a:lnTo>
                    <a:lnTo>
                      <a:pt x="203" y="122"/>
                    </a:lnTo>
                    <a:lnTo>
                      <a:pt x="207" y="126"/>
                    </a:lnTo>
                    <a:lnTo>
                      <a:pt x="203" y="126"/>
                    </a:lnTo>
                    <a:lnTo>
                      <a:pt x="203" y="126"/>
                    </a:lnTo>
                    <a:lnTo>
                      <a:pt x="203" y="131"/>
                    </a:lnTo>
                    <a:lnTo>
                      <a:pt x="203" y="135"/>
                    </a:lnTo>
                    <a:lnTo>
                      <a:pt x="198" y="135"/>
                    </a:lnTo>
                    <a:lnTo>
                      <a:pt x="198" y="135"/>
                    </a:lnTo>
                    <a:lnTo>
                      <a:pt x="198" y="140"/>
                    </a:lnTo>
                    <a:lnTo>
                      <a:pt x="198" y="140"/>
                    </a:lnTo>
                    <a:lnTo>
                      <a:pt x="198" y="145"/>
                    </a:lnTo>
                    <a:lnTo>
                      <a:pt x="198" y="149"/>
                    </a:lnTo>
                    <a:lnTo>
                      <a:pt x="198" y="154"/>
                    </a:lnTo>
                    <a:lnTo>
                      <a:pt x="198" y="154"/>
                    </a:lnTo>
                    <a:lnTo>
                      <a:pt x="198" y="158"/>
                    </a:lnTo>
                    <a:lnTo>
                      <a:pt x="198" y="158"/>
                    </a:lnTo>
                    <a:lnTo>
                      <a:pt x="198" y="158"/>
                    </a:lnTo>
                    <a:lnTo>
                      <a:pt x="198" y="163"/>
                    </a:lnTo>
                    <a:lnTo>
                      <a:pt x="198" y="167"/>
                    </a:lnTo>
                    <a:lnTo>
                      <a:pt x="198" y="167"/>
                    </a:lnTo>
                    <a:lnTo>
                      <a:pt x="203" y="167"/>
                    </a:lnTo>
                    <a:lnTo>
                      <a:pt x="203" y="172"/>
                    </a:lnTo>
                    <a:lnTo>
                      <a:pt x="203" y="176"/>
                    </a:lnTo>
                    <a:lnTo>
                      <a:pt x="207" y="176"/>
                    </a:lnTo>
                    <a:lnTo>
                      <a:pt x="203" y="176"/>
                    </a:lnTo>
                    <a:lnTo>
                      <a:pt x="203" y="176"/>
                    </a:lnTo>
                    <a:lnTo>
                      <a:pt x="203" y="176"/>
                    </a:lnTo>
                    <a:lnTo>
                      <a:pt x="203" y="181"/>
                    </a:lnTo>
                    <a:lnTo>
                      <a:pt x="194" y="185"/>
                    </a:lnTo>
                    <a:lnTo>
                      <a:pt x="194" y="185"/>
                    </a:lnTo>
                    <a:lnTo>
                      <a:pt x="194" y="185"/>
                    </a:lnTo>
                    <a:lnTo>
                      <a:pt x="198" y="185"/>
                    </a:lnTo>
                    <a:lnTo>
                      <a:pt x="198" y="185"/>
                    </a:lnTo>
                    <a:lnTo>
                      <a:pt x="198" y="185"/>
                    </a:lnTo>
                    <a:lnTo>
                      <a:pt x="198" y="190"/>
                    </a:lnTo>
                    <a:lnTo>
                      <a:pt x="198" y="190"/>
                    </a:lnTo>
                    <a:lnTo>
                      <a:pt x="203" y="190"/>
                    </a:lnTo>
                    <a:lnTo>
                      <a:pt x="203" y="190"/>
                    </a:lnTo>
                    <a:lnTo>
                      <a:pt x="203" y="190"/>
                    </a:lnTo>
                    <a:lnTo>
                      <a:pt x="203" y="194"/>
                    </a:lnTo>
                    <a:lnTo>
                      <a:pt x="207" y="194"/>
                    </a:lnTo>
                    <a:lnTo>
                      <a:pt x="207" y="194"/>
                    </a:lnTo>
                    <a:lnTo>
                      <a:pt x="207" y="194"/>
                    </a:lnTo>
                    <a:lnTo>
                      <a:pt x="207" y="199"/>
                    </a:lnTo>
                    <a:lnTo>
                      <a:pt x="207" y="199"/>
                    </a:lnTo>
                    <a:lnTo>
                      <a:pt x="207" y="199"/>
                    </a:lnTo>
                    <a:lnTo>
                      <a:pt x="207" y="203"/>
                    </a:lnTo>
                    <a:lnTo>
                      <a:pt x="207" y="203"/>
                    </a:lnTo>
                    <a:lnTo>
                      <a:pt x="207" y="203"/>
                    </a:lnTo>
                    <a:lnTo>
                      <a:pt x="207" y="208"/>
                    </a:lnTo>
                    <a:lnTo>
                      <a:pt x="212" y="208"/>
                    </a:lnTo>
                    <a:lnTo>
                      <a:pt x="212" y="212"/>
                    </a:lnTo>
                    <a:lnTo>
                      <a:pt x="212" y="212"/>
                    </a:lnTo>
                    <a:lnTo>
                      <a:pt x="212" y="212"/>
                    </a:lnTo>
                    <a:lnTo>
                      <a:pt x="212" y="217"/>
                    </a:lnTo>
                    <a:lnTo>
                      <a:pt x="212" y="217"/>
                    </a:lnTo>
                    <a:lnTo>
                      <a:pt x="212" y="217"/>
                    </a:lnTo>
                    <a:lnTo>
                      <a:pt x="207" y="217"/>
                    </a:lnTo>
                    <a:lnTo>
                      <a:pt x="207" y="217"/>
                    </a:lnTo>
                    <a:lnTo>
                      <a:pt x="207" y="217"/>
                    </a:lnTo>
                    <a:lnTo>
                      <a:pt x="207" y="212"/>
                    </a:lnTo>
                    <a:lnTo>
                      <a:pt x="207" y="212"/>
                    </a:lnTo>
                    <a:lnTo>
                      <a:pt x="207" y="208"/>
                    </a:lnTo>
                    <a:lnTo>
                      <a:pt x="207" y="208"/>
                    </a:lnTo>
                    <a:lnTo>
                      <a:pt x="203" y="203"/>
                    </a:lnTo>
                    <a:lnTo>
                      <a:pt x="203" y="203"/>
                    </a:lnTo>
                    <a:lnTo>
                      <a:pt x="203" y="199"/>
                    </a:lnTo>
                    <a:lnTo>
                      <a:pt x="203" y="199"/>
                    </a:lnTo>
                    <a:lnTo>
                      <a:pt x="203" y="199"/>
                    </a:lnTo>
                    <a:lnTo>
                      <a:pt x="198" y="203"/>
                    </a:lnTo>
                    <a:lnTo>
                      <a:pt x="198" y="203"/>
                    </a:lnTo>
                    <a:lnTo>
                      <a:pt x="198" y="203"/>
                    </a:lnTo>
                    <a:lnTo>
                      <a:pt x="194" y="208"/>
                    </a:lnTo>
                    <a:lnTo>
                      <a:pt x="194" y="208"/>
                    </a:lnTo>
                    <a:lnTo>
                      <a:pt x="194" y="208"/>
                    </a:lnTo>
                    <a:lnTo>
                      <a:pt x="194" y="208"/>
                    </a:lnTo>
                    <a:lnTo>
                      <a:pt x="194" y="208"/>
                    </a:lnTo>
                    <a:lnTo>
                      <a:pt x="189" y="203"/>
                    </a:lnTo>
                    <a:lnTo>
                      <a:pt x="189" y="203"/>
                    </a:lnTo>
                    <a:lnTo>
                      <a:pt x="189" y="203"/>
                    </a:lnTo>
                    <a:lnTo>
                      <a:pt x="189" y="203"/>
                    </a:lnTo>
                    <a:lnTo>
                      <a:pt x="189" y="203"/>
                    </a:lnTo>
                    <a:lnTo>
                      <a:pt x="189" y="208"/>
                    </a:lnTo>
                    <a:lnTo>
                      <a:pt x="189" y="208"/>
                    </a:lnTo>
                    <a:lnTo>
                      <a:pt x="189" y="208"/>
                    </a:lnTo>
                    <a:lnTo>
                      <a:pt x="189" y="208"/>
                    </a:lnTo>
                    <a:lnTo>
                      <a:pt x="185" y="208"/>
                    </a:lnTo>
                    <a:lnTo>
                      <a:pt x="180" y="208"/>
                    </a:lnTo>
                    <a:lnTo>
                      <a:pt x="176" y="208"/>
                    </a:lnTo>
                    <a:lnTo>
                      <a:pt x="171" y="208"/>
                    </a:lnTo>
                    <a:lnTo>
                      <a:pt x="171" y="208"/>
                    </a:lnTo>
                    <a:lnTo>
                      <a:pt x="167" y="208"/>
                    </a:lnTo>
                    <a:lnTo>
                      <a:pt x="167" y="208"/>
                    </a:lnTo>
                    <a:lnTo>
                      <a:pt x="167" y="208"/>
                    </a:lnTo>
                    <a:lnTo>
                      <a:pt x="167" y="208"/>
                    </a:lnTo>
                    <a:lnTo>
                      <a:pt x="162" y="208"/>
                    </a:lnTo>
                    <a:lnTo>
                      <a:pt x="162" y="208"/>
                    </a:lnTo>
                    <a:lnTo>
                      <a:pt x="162" y="208"/>
                    </a:lnTo>
                    <a:lnTo>
                      <a:pt x="162" y="208"/>
                    </a:lnTo>
                    <a:lnTo>
                      <a:pt x="162" y="212"/>
                    </a:lnTo>
                    <a:lnTo>
                      <a:pt x="162" y="217"/>
                    </a:lnTo>
                    <a:lnTo>
                      <a:pt x="162" y="221"/>
                    </a:lnTo>
                    <a:lnTo>
                      <a:pt x="162" y="221"/>
                    </a:lnTo>
                    <a:lnTo>
                      <a:pt x="162" y="221"/>
                    </a:lnTo>
                    <a:lnTo>
                      <a:pt x="162" y="221"/>
                    </a:lnTo>
                    <a:lnTo>
                      <a:pt x="162" y="221"/>
                    </a:lnTo>
                    <a:lnTo>
                      <a:pt x="167" y="221"/>
                    </a:lnTo>
                    <a:lnTo>
                      <a:pt x="167" y="221"/>
                    </a:lnTo>
                    <a:lnTo>
                      <a:pt x="167" y="221"/>
                    </a:lnTo>
                    <a:lnTo>
                      <a:pt x="167" y="221"/>
                    </a:lnTo>
                    <a:lnTo>
                      <a:pt x="167" y="221"/>
                    </a:lnTo>
                    <a:lnTo>
                      <a:pt x="167" y="221"/>
                    </a:lnTo>
                    <a:lnTo>
                      <a:pt x="171" y="221"/>
                    </a:lnTo>
                    <a:lnTo>
                      <a:pt x="171" y="221"/>
                    </a:lnTo>
                    <a:lnTo>
                      <a:pt x="171" y="221"/>
                    </a:lnTo>
                    <a:lnTo>
                      <a:pt x="171" y="226"/>
                    </a:lnTo>
                    <a:lnTo>
                      <a:pt x="171" y="226"/>
                    </a:lnTo>
                    <a:lnTo>
                      <a:pt x="171" y="226"/>
                    </a:lnTo>
                    <a:lnTo>
                      <a:pt x="171" y="226"/>
                    </a:lnTo>
                    <a:lnTo>
                      <a:pt x="171" y="226"/>
                    </a:lnTo>
                    <a:lnTo>
                      <a:pt x="171" y="230"/>
                    </a:lnTo>
                    <a:lnTo>
                      <a:pt x="171" y="230"/>
                    </a:lnTo>
                    <a:lnTo>
                      <a:pt x="171" y="230"/>
                    </a:lnTo>
                    <a:lnTo>
                      <a:pt x="171" y="230"/>
                    </a:lnTo>
                    <a:lnTo>
                      <a:pt x="171" y="230"/>
                    </a:lnTo>
                    <a:lnTo>
                      <a:pt x="171" y="230"/>
                    </a:lnTo>
                    <a:lnTo>
                      <a:pt x="171" y="230"/>
                    </a:lnTo>
                    <a:lnTo>
                      <a:pt x="171" y="230"/>
                    </a:lnTo>
                    <a:lnTo>
                      <a:pt x="171" y="230"/>
                    </a:lnTo>
                    <a:lnTo>
                      <a:pt x="167" y="230"/>
                    </a:lnTo>
                    <a:lnTo>
                      <a:pt x="167" y="230"/>
                    </a:lnTo>
                    <a:lnTo>
                      <a:pt x="167" y="230"/>
                    </a:lnTo>
                    <a:lnTo>
                      <a:pt x="167" y="226"/>
                    </a:lnTo>
                    <a:lnTo>
                      <a:pt x="167" y="226"/>
                    </a:lnTo>
                    <a:lnTo>
                      <a:pt x="167" y="230"/>
                    </a:lnTo>
                    <a:lnTo>
                      <a:pt x="162" y="230"/>
                    </a:lnTo>
                    <a:lnTo>
                      <a:pt x="162" y="230"/>
                    </a:lnTo>
                    <a:lnTo>
                      <a:pt x="162" y="230"/>
                    </a:lnTo>
                    <a:lnTo>
                      <a:pt x="162" y="230"/>
                    </a:lnTo>
                    <a:lnTo>
                      <a:pt x="162" y="230"/>
                    </a:lnTo>
                    <a:lnTo>
                      <a:pt x="162" y="230"/>
                    </a:lnTo>
                    <a:lnTo>
                      <a:pt x="158" y="230"/>
                    </a:lnTo>
                    <a:lnTo>
                      <a:pt x="158" y="230"/>
                    </a:lnTo>
                    <a:lnTo>
                      <a:pt x="158" y="230"/>
                    </a:lnTo>
                    <a:lnTo>
                      <a:pt x="158" y="230"/>
                    </a:lnTo>
                    <a:lnTo>
                      <a:pt x="158" y="235"/>
                    </a:lnTo>
                    <a:lnTo>
                      <a:pt x="158" y="239"/>
                    </a:lnTo>
                    <a:lnTo>
                      <a:pt x="158" y="239"/>
                    </a:lnTo>
                    <a:lnTo>
                      <a:pt x="158" y="244"/>
                    </a:lnTo>
                    <a:lnTo>
                      <a:pt x="158" y="244"/>
                    </a:lnTo>
                    <a:lnTo>
                      <a:pt x="158" y="248"/>
                    </a:lnTo>
                    <a:lnTo>
                      <a:pt x="162" y="248"/>
                    </a:lnTo>
                    <a:lnTo>
                      <a:pt x="162" y="253"/>
                    </a:lnTo>
                    <a:lnTo>
                      <a:pt x="162" y="253"/>
                    </a:lnTo>
                    <a:lnTo>
                      <a:pt x="162" y="253"/>
                    </a:lnTo>
                    <a:lnTo>
                      <a:pt x="162" y="253"/>
                    </a:lnTo>
                    <a:lnTo>
                      <a:pt x="162" y="253"/>
                    </a:lnTo>
                    <a:lnTo>
                      <a:pt x="162" y="253"/>
                    </a:lnTo>
                    <a:lnTo>
                      <a:pt x="162" y="253"/>
                    </a:lnTo>
                    <a:lnTo>
                      <a:pt x="162" y="258"/>
                    </a:lnTo>
                    <a:lnTo>
                      <a:pt x="162" y="258"/>
                    </a:lnTo>
                    <a:lnTo>
                      <a:pt x="167" y="258"/>
                    </a:lnTo>
                    <a:lnTo>
                      <a:pt x="167" y="258"/>
                    </a:lnTo>
                    <a:lnTo>
                      <a:pt x="167" y="258"/>
                    </a:lnTo>
                    <a:lnTo>
                      <a:pt x="167" y="262"/>
                    </a:lnTo>
                    <a:lnTo>
                      <a:pt x="167" y="262"/>
                    </a:lnTo>
                    <a:lnTo>
                      <a:pt x="167" y="262"/>
                    </a:lnTo>
                    <a:lnTo>
                      <a:pt x="167" y="262"/>
                    </a:lnTo>
                    <a:lnTo>
                      <a:pt x="167" y="262"/>
                    </a:lnTo>
                    <a:lnTo>
                      <a:pt x="167" y="262"/>
                    </a:lnTo>
                    <a:lnTo>
                      <a:pt x="167" y="262"/>
                    </a:lnTo>
                    <a:lnTo>
                      <a:pt x="167" y="267"/>
                    </a:lnTo>
                    <a:lnTo>
                      <a:pt x="167" y="267"/>
                    </a:lnTo>
                    <a:lnTo>
                      <a:pt x="167" y="267"/>
                    </a:lnTo>
                    <a:lnTo>
                      <a:pt x="167" y="271"/>
                    </a:lnTo>
                    <a:lnTo>
                      <a:pt x="167" y="276"/>
                    </a:lnTo>
                    <a:lnTo>
                      <a:pt x="167" y="276"/>
                    </a:lnTo>
                    <a:lnTo>
                      <a:pt x="167" y="280"/>
                    </a:lnTo>
                    <a:lnTo>
                      <a:pt x="167" y="289"/>
                    </a:lnTo>
                    <a:lnTo>
                      <a:pt x="162" y="294"/>
                    </a:lnTo>
                    <a:lnTo>
                      <a:pt x="162" y="303"/>
                    </a:lnTo>
                    <a:lnTo>
                      <a:pt x="162" y="307"/>
                    </a:lnTo>
                    <a:lnTo>
                      <a:pt x="162" y="312"/>
                    </a:lnTo>
                    <a:lnTo>
                      <a:pt x="162" y="321"/>
                    </a:lnTo>
                    <a:lnTo>
                      <a:pt x="158" y="325"/>
                    </a:lnTo>
                    <a:lnTo>
                      <a:pt x="158" y="325"/>
                    </a:lnTo>
                    <a:lnTo>
                      <a:pt x="158" y="325"/>
                    </a:lnTo>
                    <a:lnTo>
                      <a:pt x="158" y="321"/>
                    </a:lnTo>
                    <a:lnTo>
                      <a:pt x="158" y="321"/>
                    </a:lnTo>
                    <a:lnTo>
                      <a:pt x="153" y="321"/>
                    </a:lnTo>
                    <a:lnTo>
                      <a:pt x="153" y="316"/>
                    </a:lnTo>
                    <a:lnTo>
                      <a:pt x="153" y="316"/>
                    </a:lnTo>
                    <a:lnTo>
                      <a:pt x="153" y="316"/>
                    </a:lnTo>
                    <a:lnTo>
                      <a:pt x="153" y="316"/>
                    </a:lnTo>
                    <a:lnTo>
                      <a:pt x="153" y="316"/>
                    </a:lnTo>
                    <a:lnTo>
                      <a:pt x="149" y="316"/>
                    </a:lnTo>
                    <a:lnTo>
                      <a:pt x="149" y="316"/>
                    </a:lnTo>
                    <a:lnTo>
                      <a:pt x="144" y="316"/>
                    </a:lnTo>
                    <a:lnTo>
                      <a:pt x="144" y="316"/>
                    </a:lnTo>
                    <a:lnTo>
                      <a:pt x="149" y="312"/>
                    </a:lnTo>
                    <a:lnTo>
                      <a:pt x="153" y="307"/>
                    </a:lnTo>
                    <a:lnTo>
                      <a:pt x="153" y="303"/>
                    </a:lnTo>
                    <a:lnTo>
                      <a:pt x="158" y="298"/>
                    </a:lnTo>
                    <a:lnTo>
                      <a:pt x="158" y="294"/>
                    </a:lnTo>
                    <a:lnTo>
                      <a:pt x="158" y="294"/>
                    </a:lnTo>
                    <a:lnTo>
                      <a:pt x="158" y="294"/>
                    </a:lnTo>
                    <a:lnTo>
                      <a:pt x="158" y="294"/>
                    </a:lnTo>
                    <a:lnTo>
                      <a:pt x="153" y="294"/>
                    </a:lnTo>
                    <a:lnTo>
                      <a:pt x="153" y="294"/>
                    </a:lnTo>
                    <a:lnTo>
                      <a:pt x="153" y="294"/>
                    </a:lnTo>
                    <a:lnTo>
                      <a:pt x="153" y="294"/>
                    </a:lnTo>
                    <a:lnTo>
                      <a:pt x="149" y="289"/>
                    </a:lnTo>
                    <a:lnTo>
                      <a:pt x="149" y="289"/>
                    </a:lnTo>
                    <a:lnTo>
                      <a:pt x="149" y="289"/>
                    </a:lnTo>
                    <a:lnTo>
                      <a:pt x="149" y="289"/>
                    </a:lnTo>
                    <a:lnTo>
                      <a:pt x="144" y="289"/>
                    </a:lnTo>
                    <a:lnTo>
                      <a:pt x="140" y="285"/>
                    </a:lnTo>
                    <a:lnTo>
                      <a:pt x="140" y="285"/>
                    </a:lnTo>
                    <a:lnTo>
                      <a:pt x="140" y="285"/>
                    </a:lnTo>
                    <a:lnTo>
                      <a:pt x="140" y="285"/>
                    </a:lnTo>
                    <a:lnTo>
                      <a:pt x="135" y="289"/>
                    </a:lnTo>
                    <a:lnTo>
                      <a:pt x="135" y="289"/>
                    </a:lnTo>
                    <a:lnTo>
                      <a:pt x="135" y="289"/>
                    </a:lnTo>
                    <a:lnTo>
                      <a:pt x="131" y="289"/>
                    </a:lnTo>
                    <a:lnTo>
                      <a:pt x="131" y="285"/>
                    </a:lnTo>
                    <a:lnTo>
                      <a:pt x="131" y="285"/>
                    </a:lnTo>
                    <a:lnTo>
                      <a:pt x="131" y="285"/>
                    </a:lnTo>
                    <a:lnTo>
                      <a:pt x="126" y="285"/>
                    </a:lnTo>
                    <a:lnTo>
                      <a:pt x="126" y="285"/>
                    </a:lnTo>
                    <a:lnTo>
                      <a:pt x="126" y="285"/>
                    </a:lnTo>
                    <a:lnTo>
                      <a:pt x="126" y="285"/>
                    </a:lnTo>
                    <a:lnTo>
                      <a:pt x="122" y="289"/>
                    </a:lnTo>
                    <a:lnTo>
                      <a:pt x="122" y="289"/>
                    </a:lnTo>
                    <a:lnTo>
                      <a:pt x="122" y="289"/>
                    </a:lnTo>
                    <a:lnTo>
                      <a:pt x="117" y="289"/>
                    </a:lnTo>
                    <a:lnTo>
                      <a:pt x="117" y="289"/>
                    </a:lnTo>
                    <a:lnTo>
                      <a:pt x="117" y="289"/>
                    </a:lnTo>
                    <a:lnTo>
                      <a:pt x="113" y="289"/>
                    </a:lnTo>
                    <a:lnTo>
                      <a:pt x="113" y="289"/>
                    </a:lnTo>
                    <a:lnTo>
                      <a:pt x="113" y="289"/>
                    </a:lnTo>
                    <a:lnTo>
                      <a:pt x="113" y="289"/>
                    </a:lnTo>
                    <a:lnTo>
                      <a:pt x="113" y="289"/>
                    </a:lnTo>
                    <a:lnTo>
                      <a:pt x="108" y="289"/>
                    </a:lnTo>
                    <a:lnTo>
                      <a:pt x="108" y="289"/>
                    </a:lnTo>
                    <a:lnTo>
                      <a:pt x="108" y="289"/>
                    </a:lnTo>
                    <a:lnTo>
                      <a:pt x="103" y="289"/>
                    </a:lnTo>
                    <a:lnTo>
                      <a:pt x="103" y="289"/>
                    </a:lnTo>
                    <a:lnTo>
                      <a:pt x="103" y="285"/>
                    </a:lnTo>
                    <a:lnTo>
                      <a:pt x="103" y="285"/>
                    </a:lnTo>
                    <a:lnTo>
                      <a:pt x="103" y="285"/>
                    </a:lnTo>
                    <a:lnTo>
                      <a:pt x="103" y="285"/>
                    </a:lnTo>
                    <a:lnTo>
                      <a:pt x="103" y="280"/>
                    </a:lnTo>
                    <a:lnTo>
                      <a:pt x="103" y="280"/>
                    </a:lnTo>
                    <a:lnTo>
                      <a:pt x="103" y="280"/>
                    </a:lnTo>
                    <a:lnTo>
                      <a:pt x="103" y="276"/>
                    </a:lnTo>
                    <a:lnTo>
                      <a:pt x="99" y="276"/>
                    </a:lnTo>
                    <a:lnTo>
                      <a:pt x="99" y="276"/>
                    </a:lnTo>
                    <a:lnTo>
                      <a:pt x="99" y="276"/>
                    </a:lnTo>
                    <a:lnTo>
                      <a:pt x="94" y="276"/>
                    </a:lnTo>
                    <a:lnTo>
                      <a:pt x="94" y="276"/>
                    </a:lnTo>
                    <a:lnTo>
                      <a:pt x="94" y="271"/>
                    </a:lnTo>
                    <a:lnTo>
                      <a:pt x="94" y="271"/>
                    </a:lnTo>
                    <a:lnTo>
                      <a:pt x="94" y="271"/>
                    </a:lnTo>
                    <a:lnTo>
                      <a:pt x="94" y="267"/>
                    </a:lnTo>
                    <a:lnTo>
                      <a:pt x="94" y="267"/>
                    </a:lnTo>
                    <a:lnTo>
                      <a:pt x="90" y="267"/>
                    </a:lnTo>
                    <a:lnTo>
                      <a:pt x="90" y="267"/>
                    </a:lnTo>
                    <a:lnTo>
                      <a:pt x="90" y="267"/>
                    </a:lnTo>
                    <a:lnTo>
                      <a:pt x="90" y="262"/>
                    </a:lnTo>
                    <a:lnTo>
                      <a:pt x="90" y="262"/>
                    </a:lnTo>
                    <a:lnTo>
                      <a:pt x="85" y="262"/>
                    </a:lnTo>
                    <a:lnTo>
                      <a:pt x="85" y="262"/>
                    </a:lnTo>
                    <a:lnTo>
                      <a:pt x="81" y="262"/>
                    </a:lnTo>
                    <a:lnTo>
                      <a:pt x="81" y="262"/>
                    </a:lnTo>
                    <a:lnTo>
                      <a:pt x="81" y="258"/>
                    </a:lnTo>
                    <a:lnTo>
                      <a:pt x="81" y="258"/>
                    </a:lnTo>
                    <a:lnTo>
                      <a:pt x="81" y="258"/>
                    </a:lnTo>
                    <a:lnTo>
                      <a:pt x="81" y="258"/>
                    </a:lnTo>
                    <a:lnTo>
                      <a:pt x="81" y="253"/>
                    </a:lnTo>
                    <a:lnTo>
                      <a:pt x="81" y="253"/>
                    </a:lnTo>
                    <a:lnTo>
                      <a:pt x="76" y="253"/>
                    </a:lnTo>
                    <a:lnTo>
                      <a:pt x="76" y="248"/>
                    </a:lnTo>
                    <a:lnTo>
                      <a:pt x="76" y="248"/>
                    </a:lnTo>
                    <a:lnTo>
                      <a:pt x="76" y="248"/>
                    </a:lnTo>
                    <a:lnTo>
                      <a:pt x="76" y="248"/>
                    </a:lnTo>
                    <a:lnTo>
                      <a:pt x="72" y="248"/>
                    </a:lnTo>
                    <a:lnTo>
                      <a:pt x="72" y="244"/>
                    </a:lnTo>
                    <a:lnTo>
                      <a:pt x="72" y="244"/>
                    </a:lnTo>
                    <a:lnTo>
                      <a:pt x="72" y="244"/>
                    </a:lnTo>
                    <a:lnTo>
                      <a:pt x="72" y="244"/>
                    </a:lnTo>
                    <a:lnTo>
                      <a:pt x="72" y="244"/>
                    </a:lnTo>
                    <a:lnTo>
                      <a:pt x="67" y="244"/>
                    </a:lnTo>
                    <a:lnTo>
                      <a:pt x="67" y="244"/>
                    </a:lnTo>
                    <a:lnTo>
                      <a:pt x="67" y="244"/>
                    </a:lnTo>
                    <a:lnTo>
                      <a:pt x="67" y="244"/>
                    </a:lnTo>
                    <a:lnTo>
                      <a:pt x="63" y="244"/>
                    </a:lnTo>
                    <a:lnTo>
                      <a:pt x="63" y="244"/>
                    </a:lnTo>
                    <a:lnTo>
                      <a:pt x="58" y="239"/>
                    </a:lnTo>
                    <a:lnTo>
                      <a:pt x="58" y="239"/>
                    </a:lnTo>
                    <a:lnTo>
                      <a:pt x="54" y="239"/>
                    </a:lnTo>
                    <a:lnTo>
                      <a:pt x="54" y="235"/>
                    </a:lnTo>
                    <a:lnTo>
                      <a:pt x="54" y="235"/>
                    </a:lnTo>
                    <a:lnTo>
                      <a:pt x="49" y="235"/>
                    </a:lnTo>
                    <a:lnTo>
                      <a:pt x="49" y="235"/>
                    </a:lnTo>
                    <a:lnTo>
                      <a:pt x="45" y="235"/>
                    </a:lnTo>
                    <a:lnTo>
                      <a:pt x="45" y="235"/>
                    </a:lnTo>
                    <a:lnTo>
                      <a:pt x="45" y="235"/>
                    </a:lnTo>
                    <a:lnTo>
                      <a:pt x="45" y="235"/>
                    </a:lnTo>
                    <a:lnTo>
                      <a:pt x="45" y="235"/>
                    </a:lnTo>
                    <a:lnTo>
                      <a:pt x="45" y="239"/>
                    </a:lnTo>
                    <a:lnTo>
                      <a:pt x="40" y="235"/>
                    </a:lnTo>
                    <a:lnTo>
                      <a:pt x="40" y="235"/>
                    </a:lnTo>
                    <a:lnTo>
                      <a:pt x="40" y="235"/>
                    </a:lnTo>
                    <a:lnTo>
                      <a:pt x="40" y="235"/>
                    </a:lnTo>
                    <a:lnTo>
                      <a:pt x="40" y="235"/>
                    </a:lnTo>
                    <a:lnTo>
                      <a:pt x="36" y="235"/>
                    </a:lnTo>
                    <a:lnTo>
                      <a:pt x="36" y="235"/>
                    </a:lnTo>
                    <a:lnTo>
                      <a:pt x="36" y="235"/>
                    </a:lnTo>
                    <a:lnTo>
                      <a:pt x="31" y="235"/>
                    </a:lnTo>
                    <a:lnTo>
                      <a:pt x="31" y="235"/>
                    </a:lnTo>
                    <a:lnTo>
                      <a:pt x="31" y="235"/>
                    </a:lnTo>
                    <a:lnTo>
                      <a:pt x="27" y="235"/>
                    </a:lnTo>
                    <a:lnTo>
                      <a:pt x="27" y="235"/>
                    </a:lnTo>
                    <a:lnTo>
                      <a:pt x="27" y="230"/>
                    </a:lnTo>
                    <a:lnTo>
                      <a:pt x="27" y="230"/>
                    </a:lnTo>
                    <a:lnTo>
                      <a:pt x="27" y="230"/>
                    </a:lnTo>
                    <a:lnTo>
                      <a:pt x="27" y="230"/>
                    </a:lnTo>
                    <a:lnTo>
                      <a:pt x="22" y="226"/>
                    </a:lnTo>
                    <a:lnTo>
                      <a:pt x="22" y="226"/>
                    </a:lnTo>
                    <a:lnTo>
                      <a:pt x="22" y="226"/>
                    </a:lnTo>
                    <a:lnTo>
                      <a:pt x="22" y="226"/>
                    </a:lnTo>
                    <a:lnTo>
                      <a:pt x="18" y="226"/>
                    </a:lnTo>
                    <a:lnTo>
                      <a:pt x="13" y="221"/>
                    </a:lnTo>
                    <a:lnTo>
                      <a:pt x="13" y="221"/>
                    </a:lnTo>
                    <a:lnTo>
                      <a:pt x="9" y="217"/>
                    </a:lnTo>
                    <a:lnTo>
                      <a:pt x="9" y="217"/>
                    </a:lnTo>
                    <a:lnTo>
                      <a:pt x="4" y="217"/>
                    </a:lnTo>
                    <a:lnTo>
                      <a:pt x="4" y="217"/>
                    </a:lnTo>
                    <a:lnTo>
                      <a:pt x="4" y="212"/>
                    </a:lnTo>
                    <a:lnTo>
                      <a:pt x="4" y="212"/>
                    </a:lnTo>
                    <a:lnTo>
                      <a:pt x="4" y="212"/>
                    </a:lnTo>
                    <a:lnTo>
                      <a:pt x="0" y="208"/>
                    </a:lnTo>
                    <a:lnTo>
                      <a:pt x="0" y="208"/>
                    </a:lnTo>
                    <a:lnTo>
                      <a:pt x="4" y="203"/>
                    </a:lnTo>
                    <a:lnTo>
                      <a:pt x="9" y="208"/>
                    </a:lnTo>
                    <a:lnTo>
                      <a:pt x="9" y="203"/>
                    </a:lnTo>
                    <a:lnTo>
                      <a:pt x="9" y="203"/>
                    </a:lnTo>
                    <a:lnTo>
                      <a:pt x="9" y="194"/>
                    </a:lnTo>
                    <a:lnTo>
                      <a:pt x="9" y="194"/>
                    </a:lnTo>
                    <a:lnTo>
                      <a:pt x="9" y="194"/>
                    </a:lnTo>
                    <a:lnTo>
                      <a:pt x="9" y="194"/>
                    </a:lnTo>
                    <a:lnTo>
                      <a:pt x="9" y="194"/>
                    </a:lnTo>
                    <a:lnTo>
                      <a:pt x="13" y="194"/>
                    </a:lnTo>
                    <a:lnTo>
                      <a:pt x="13" y="194"/>
                    </a:lnTo>
                    <a:lnTo>
                      <a:pt x="18" y="194"/>
                    </a:lnTo>
                    <a:lnTo>
                      <a:pt x="18" y="194"/>
                    </a:lnTo>
                    <a:lnTo>
                      <a:pt x="18" y="190"/>
                    </a:lnTo>
                    <a:lnTo>
                      <a:pt x="18" y="190"/>
                    </a:lnTo>
                    <a:lnTo>
                      <a:pt x="18" y="190"/>
                    </a:lnTo>
                    <a:lnTo>
                      <a:pt x="22" y="190"/>
                    </a:lnTo>
                    <a:lnTo>
                      <a:pt x="22" y="190"/>
                    </a:lnTo>
                    <a:lnTo>
                      <a:pt x="22" y="190"/>
                    </a:lnTo>
                    <a:lnTo>
                      <a:pt x="22" y="190"/>
                    </a:lnTo>
                    <a:lnTo>
                      <a:pt x="22" y="185"/>
                    </a:lnTo>
                    <a:lnTo>
                      <a:pt x="22" y="185"/>
                    </a:lnTo>
                    <a:lnTo>
                      <a:pt x="22" y="185"/>
                    </a:lnTo>
                    <a:lnTo>
                      <a:pt x="22" y="181"/>
                    </a:lnTo>
                    <a:lnTo>
                      <a:pt x="22" y="181"/>
                    </a:lnTo>
                    <a:lnTo>
                      <a:pt x="27" y="181"/>
                    </a:lnTo>
                    <a:lnTo>
                      <a:pt x="27" y="181"/>
                    </a:lnTo>
                    <a:lnTo>
                      <a:pt x="27" y="181"/>
                    </a:lnTo>
                    <a:lnTo>
                      <a:pt x="27" y="176"/>
                    </a:lnTo>
                    <a:lnTo>
                      <a:pt x="27" y="176"/>
                    </a:lnTo>
                    <a:lnTo>
                      <a:pt x="31" y="176"/>
                    </a:lnTo>
                    <a:lnTo>
                      <a:pt x="31" y="172"/>
                    </a:lnTo>
                    <a:lnTo>
                      <a:pt x="31" y="172"/>
                    </a:lnTo>
                    <a:lnTo>
                      <a:pt x="36" y="163"/>
                    </a:lnTo>
                    <a:lnTo>
                      <a:pt x="36" y="163"/>
                    </a:lnTo>
                    <a:lnTo>
                      <a:pt x="36" y="167"/>
                    </a:lnTo>
                    <a:lnTo>
                      <a:pt x="31" y="167"/>
                    </a:lnTo>
                    <a:lnTo>
                      <a:pt x="31" y="167"/>
                    </a:lnTo>
                    <a:lnTo>
                      <a:pt x="31" y="163"/>
                    </a:lnTo>
                    <a:lnTo>
                      <a:pt x="31" y="163"/>
                    </a:lnTo>
                    <a:lnTo>
                      <a:pt x="31" y="163"/>
                    </a:lnTo>
                    <a:lnTo>
                      <a:pt x="31" y="163"/>
                    </a:lnTo>
                    <a:lnTo>
                      <a:pt x="31" y="158"/>
                    </a:lnTo>
                    <a:lnTo>
                      <a:pt x="31" y="158"/>
                    </a:lnTo>
                    <a:lnTo>
                      <a:pt x="31" y="158"/>
                    </a:lnTo>
                    <a:lnTo>
                      <a:pt x="27" y="158"/>
                    </a:lnTo>
                    <a:lnTo>
                      <a:pt x="27" y="158"/>
                    </a:lnTo>
                    <a:lnTo>
                      <a:pt x="31" y="158"/>
                    </a:lnTo>
                    <a:lnTo>
                      <a:pt x="31" y="158"/>
                    </a:lnTo>
                    <a:lnTo>
                      <a:pt x="31" y="154"/>
                    </a:lnTo>
                    <a:lnTo>
                      <a:pt x="31" y="154"/>
                    </a:lnTo>
                    <a:lnTo>
                      <a:pt x="31" y="149"/>
                    </a:lnTo>
                    <a:lnTo>
                      <a:pt x="31" y="149"/>
                    </a:lnTo>
                    <a:lnTo>
                      <a:pt x="31" y="149"/>
                    </a:lnTo>
                    <a:lnTo>
                      <a:pt x="31" y="145"/>
                    </a:lnTo>
                    <a:lnTo>
                      <a:pt x="31" y="140"/>
                    </a:lnTo>
                    <a:lnTo>
                      <a:pt x="31" y="140"/>
                    </a:lnTo>
                    <a:lnTo>
                      <a:pt x="31" y="135"/>
                    </a:lnTo>
                    <a:lnTo>
                      <a:pt x="31" y="135"/>
                    </a:lnTo>
                    <a:lnTo>
                      <a:pt x="27" y="131"/>
                    </a:lnTo>
                    <a:lnTo>
                      <a:pt x="31" y="131"/>
                    </a:lnTo>
                    <a:lnTo>
                      <a:pt x="36" y="126"/>
                    </a:lnTo>
                    <a:lnTo>
                      <a:pt x="31" y="122"/>
                    </a:lnTo>
                    <a:lnTo>
                      <a:pt x="31" y="122"/>
                    </a:lnTo>
                    <a:lnTo>
                      <a:pt x="31" y="117"/>
                    </a:lnTo>
                    <a:lnTo>
                      <a:pt x="31" y="117"/>
                    </a:lnTo>
                    <a:lnTo>
                      <a:pt x="31" y="117"/>
                    </a:lnTo>
                    <a:lnTo>
                      <a:pt x="31" y="113"/>
                    </a:lnTo>
                    <a:lnTo>
                      <a:pt x="31" y="113"/>
                    </a:lnTo>
                    <a:lnTo>
                      <a:pt x="31" y="108"/>
                    </a:lnTo>
                    <a:lnTo>
                      <a:pt x="31" y="108"/>
                    </a:lnTo>
                    <a:lnTo>
                      <a:pt x="31" y="108"/>
                    </a:lnTo>
                    <a:lnTo>
                      <a:pt x="27" y="108"/>
                    </a:lnTo>
                    <a:lnTo>
                      <a:pt x="27" y="104"/>
                    </a:lnTo>
                    <a:lnTo>
                      <a:pt x="27" y="99"/>
                    </a:lnTo>
                    <a:lnTo>
                      <a:pt x="27" y="99"/>
                    </a:lnTo>
                    <a:lnTo>
                      <a:pt x="27" y="95"/>
                    </a:lnTo>
                    <a:lnTo>
                      <a:pt x="27" y="95"/>
                    </a:lnTo>
                    <a:lnTo>
                      <a:pt x="27" y="95"/>
                    </a:lnTo>
                    <a:lnTo>
                      <a:pt x="27" y="90"/>
                    </a:lnTo>
                    <a:lnTo>
                      <a:pt x="27" y="90"/>
                    </a:lnTo>
                    <a:lnTo>
                      <a:pt x="27" y="90"/>
                    </a:lnTo>
                    <a:lnTo>
                      <a:pt x="27" y="90"/>
                    </a:lnTo>
                    <a:lnTo>
                      <a:pt x="27" y="90"/>
                    </a:lnTo>
                    <a:lnTo>
                      <a:pt x="31" y="90"/>
                    </a:lnTo>
                    <a:lnTo>
                      <a:pt x="31" y="90"/>
                    </a:lnTo>
                    <a:lnTo>
                      <a:pt x="31" y="95"/>
                    </a:lnTo>
                    <a:lnTo>
                      <a:pt x="31" y="90"/>
                    </a:lnTo>
                    <a:lnTo>
                      <a:pt x="36" y="90"/>
                    </a:lnTo>
                    <a:lnTo>
                      <a:pt x="36" y="90"/>
                    </a:lnTo>
                    <a:lnTo>
                      <a:pt x="36" y="86"/>
                    </a:lnTo>
                    <a:lnTo>
                      <a:pt x="36" y="86"/>
                    </a:lnTo>
                    <a:lnTo>
                      <a:pt x="36" y="86"/>
                    </a:lnTo>
                    <a:lnTo>
                      <a:pt x="40" y="86"/>
                    </a:lnTo>
                    <a:lnTo>
                      <a:pt x="36" y="81"/>
                    </a:lnTo>
                    <a:lnTo>
                      <a:pt x="36" y="81"/>
                    </a:lnTo>
                    <a:lnTo>
                      <a:pt x="36" y="77"/>
                    </a:lnTo>
                    <a:lnTo>
                      <a:pt x="36" y="77"/>
                    </a:lnTo>
                    <a:lnTo>
                      <a:pt x="36" y="77"/>
                    </a:lnTo>
                    <a:lnTo>
                      <a:pt x="36" y="72"/>
                    </a:lnTo>
                    <a:lnTo>
                      <a:pt x="36" y="72"/>
                    </a:lnTo>
                    <a:lnTo>
                      <a:pt x="36" y="72"/>
                    </a:lnTo>
                    <a:lnTo>
                      <a:pt x="36" y="72"/>
                    </a:lnTo>
                    <a:lnTo>
                      <a:pt x="36" y="72"/>
                    </a:lnTo>
                    <a:lnTo>
                      <a:pt x="36" y="72"/>
                    </a:lnTo>
                    <a:lnTo>
                      <a:pt x="40" y="77"/>
                    </a:lnTo>
                    <a:lnTo>
                      <a:pt x="40" y="81"/>
                    </a:lnTo>
                    <a:lnTo>
                      <a:pt x="45" y="81"/>
                    </a:lnTo>
                    <a:lnTo>
                      <a:pt x="45" y="81"/>
                    </a:lnTo>
                    <a:lnTo>
                      <a:pt x="45" y="81"/>
                    </a:lnTo>
                    <a:lnTo>
                      <a:pt x="45" y="81"/>
                    </a:lnTo>
                    <a:lnTo>
                      <a:pt x="45" y="81"/>
                    </a:lnTo>
                    <a:lnTo>
                      <a:pt x="45" y="86"/>
                    </a:lnTo>
                    <a:lnTo>
                      <a:pt x="45" y="86"/>
                    </a:lnTo>
                    <a:lnTo>
                      <a:pt x="45" y="86"/>
                    </a:lnTo>
                    <a:lnTo>
                      <a:pt x="45" y="86"/>
                    </a:lnTo>
                    <a:lnTo>
                      <a:pt x="45" y="86"/>
                    </a:lnTo>
                    <a:lnTo>
                      <a:pt x="45" y="77"/>
                    </a:lnTo>
                    <a:lnTo>
                      <a:pt x="45" y="77"/>
                    </a:lnTo>
                    <a:lnTo>
                      <a:pt x="45" y="72"/>
                    </a:lnTo>
                    <a:lnTo>
                      <a:pt x="45" y="72"/>
                    </a:lnTo>
                    <a:lnTo>
                      <a:pt x="45" y="72"/>
                    </a:lnTo>
                    <a:lnTo>
                      <a:pt x="45" y="72"/>
                    </a:lnTo>
                    <a:lnTo>
                      <a:pt x="49" y="72"/>
                    </a:lnTo>
                    <a:lnTo>
                      <a:pt x="54" y="63"/>
                    </a:lnTo>
                    <a:lnTo>
                      <a:pt x="58" y="59"/>
                    </a:lnTo>
                    <a:lnTo>
                      <a:pt x="63" y="59"/>
                    </a:lnTo>
                    <a:lnTo>
                      <a:pt x="63" y="54"/>
                    </a:lnTo>
                    <a:lnTo>
                      <a:pt x="67" y="54"/>
                    </a:lnTo>
                    <a:lnTo>
                      <a:pt x="67" y="54"/>
                    </a:lnTo>
                    <a:lnTo>
                      <a:pt x="67" y="54"/>
                    </a:lnTo>
                    <a:lnTo>
                      <a:pt x="67" y="50"/>
                    </a:lnTo>
                    <a:lnTo>
                      <a:pt x="67" y="50"/>
                    </a:lnTo>
                    <a:lnTo>
                      <a:pt x="67" y="50"/>
                    </a:lnTo>
                    <a:lnTo>
                      <a:pt x="67" y="45"/>
                    </a:lnTo>
                    <a:lnTo>
                      <a:pt x="72" y="41"/>
                    </a:lnTo>
                    <a:lnTo>
                      <a:pt x="72" y="41"/>
                    </a:lnTo>
                    <a:lnTo>
                      <a:pt x="72" y="41"/>
                    </a:lnTo>
                    <a:lnTo>
                      <a:pt x="67" y="41"/>
                    </a:lnTo>
                    <a:lnTo>
                      <a:pt x="67" y="41"/>
                    </a:lnTo>
                    <a:lnTo>
                      <a:pt x="67" y="41"/>
                    </a:lnTo>
                    <a:lnTo>
                      <a:pt x="72" y="41"/>
                    </a:lnTo>
                    <a:lnTo>
                      <a:pt x="72" y="36"/>
                    </a:lnTo>
                    <a:lnTo>
                      <a:pt x="72" y="31"/>
                    </a:lnTo>
                    <a:lnTo>
                      <a:pt x="76" y="31"/>
                    </a:lnTo>
                    <a:lnTo>
                      <a:pt x="76" y="31"/>
                    </a:lnTo>
                    <a:lnTo>
                      <a:pt x="81" y="27"/>
                    </a:lnTo>
                    <a:lnTo>
                      <a:pt x="85" y="22"/>
                    </a:lnTo>
                    <a:lnTo>
                      <a:pt x="85" y="22"/>
                    </a:lnTo>
                    <a:lnTo>
                      <a:pt x="90" y="27"/>
                    </a:lnTo>
                    <a:lnTo>
                      <a:pt x="94" y="27"/>
                    </a:lnTo>
                    <a:lnTo>
                      <a:pt x="94" y="27"/>
                    </a:lnTo>
                    <a:lnTo>
                      <a:pt x="90" y="27"/>
                    </a:lnTo>
                    <a:lnTo>
                      <a:pt x="90" y="27"/>
                    </a:lnTo>
                    <a:lnTo>
                      <a:pt x="90" y="27"/>
                    </a:lnTo>
                    <a:lnTo>
                      <a:pt x="90" y="31"/>
                    </a:lnTo>
                    <a:lnTo>
                      <a:pt x="90" y="31"/>
                    </a:lnTo>
                    <a:lnTo>
                      <a:pt x="94" y="27"/>
                    </a:lnTo>
                    <a:lnTo>
                      <a:pt x="94" y="27"/>
                    </a:lnTo>
                    <a:lnTo>
                      <a:pt x="94" y="22"/>
                    </a:lnTo>
                    <a:lnTo>
                      <a:pt x="94" y="22"/>
                    </a:lnTo>
                    <a:lnTo>
                      <a:pt x="99" y="18"/>
                    </a:lnTo>
                    <a:lnTo>
                      <a:pt x="99" y="18"/>
                    </a:lnTo>
                    <a:lnTo>
                      <a:pt x="103" y="18"/>
                    </a:lnTo>
                    <a:lnTo>
                      <a:pt x="103" y="18"/>
                    </a:lnTo>
                    <a:lnTo>
                      <a:pt x="103" y="22"/>
                    </a:lnTo>
                    <a:lnTo>
                      <a:pt x="113" y="18"/>
                    </a:lnTo>
                    <a:lnTo>
                      <a:pt x="122" y="13"/>
                    </a:lnTo>
                    <a:lnTo>
                      <a:pt x="126" y="9"/>
                    </a:lnTo>
                    <a:lnTo>
                      <a:pt x="131" y="9"/>
                    </a:lnTo>
                    <a:lnTo>
                      <a:pt x="135" y="4"/>
                    </a:lnTo>
                    <a:lnTo>
                      <a:pt x="135" y="4"/>
                    </a:lnTo>
                    <a:lnTo>
                      <a:pt x="135" y="0"/>
                    </a:lnTo>
                    <a:lnTo>
                      <a:pt x="135" y="0"/>
                    </a:lnTo>
                    <a:lnTo>
                      <a:pt x="140" y="0"/>
                    </a:lnTo>
                    <a:lnTo>
                      <a:pt x="140" y="0"/>
                    </a:lnTo>
                    <a:lnTo>
                      <a:pt x="144" y="0"/>
                    </a:lnTo>
                    <a:lnTo>
                      <a:pt x="144" y="0"/>
                    </a:lnTo>
                    <a:lnTo>
                      <a:pt x="144" y="0"/>
                    </a:lnTo>
                    <a:lnTo>
                      <a:pt x="149" y="0"/>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3" name="Freeform 39">
                <a:extLst>
                  <a:ext uri="{FF2B5EF4-FFF2-40B4-BE49-F238E27FC236}">
                    <a16:creationId xmlns:a16="http://schemas.microsoft.com/office/drawing/2014/main" id="{A6DDFA7B-144E-3342-91FB-49BBD735BF67}"/>
                  </a:ext>
                </a:extLst>
              </p:cNvPr>
              <p:cNvSpPr>
                <a:spLocks/>
              </p:cNvSpPr>
              <p:nvPr/>
            </p:nvSpPr>
            <p:spPr bwMode="auto">
              <a:xfrm>
                <a:off x="1861411" y="3697082"/>
                <a:ext cx="141641" cy="153420"/>
              </a:xfrm>
              <a:custGeom>
                <a:avLst/>
                <a:gdLst>
                  <a:gd name="T0" fmla="*/ 18 w 59"/>
                  <a:gd name="T1" fmla="*/ 4 h 63"/>
                  <a:gd name="T2" fmla="*/ 23 w 59"/>
                  <a:gd name="T3" fmla="*/ 4 h 63"/>
                  <a:gd name="T4" fmla="*/ 27 w 59"/>
                  <a:gd name="T5" fmla="*/ 4 h 63"/>
                  <a:gd name="T6" fmla="*/ 32 w 59"/>
                  <a:gd name="T7" fmla="*/ 9 h 63"/>
                  <a:gd name="T8" fmla="*/ 36 w 59"/>
                  <a:gd name="T9" fmla="*/ 9 h 63"/>
                  <a:gd name="T10" fmla="*/ 41 w 59"/>
                  <a:gd name="T11" fmla="*/ 9 h 63"/>
                  <a:gd name="T12" fmla="*/ 41 w 59"/>
                  <a:gd name="T13" fmla="*/ 9 h 63"/>
                  <a:gd name="T14" fmla="*/ 45 w 59"/>
                  <a:gd name="T15" fmla="*/ 18 h 63"/>
                  <a:gd name="T16" fmla="*/ 50 w 59"/>
                  <a:gd name="T17" fmla="*/ 32 h 63"/>
                  <a:gd name="T18" fmla="*/ 54 w 59"/>
                  <a:gd name="T19" fmla="*/ 32 h 63"/>
                  <a:gd name="T20" fmla="*/ 54 w 59"/>
                  <a:gd name="T21" fmla="*/ 36 h 63"/>
                  <a:gd name="T22" fmla="*/ 54 w 59"/>
                  <a:gd name="T23" fmla="*/ 36 h 63"/>
                  <a:gd name="T24" fmla="*/ 50 w 59"/>
                  <a:gd name="T25" fmla="*/ 36 h 63"/>
                  <a:gd name="T26" fmla="*/ 50 w 59"/>
                  <a:gd name="T27" fmla="*/ 36 h 63"/>
                  <a:gd name="T28" fmla="*/ 50 w 59"/>
                  <a:gd name="T29" fmla="*/ 45 h 63"/>
                  <a:gd name="T30" fmla="*/ 54 w 59"/>
                  <a:gd name="T31" fmla="*/ 45 h 63"/>
                  <a:gd name="T32" fmla="*/ 50 w 59"/>
                  <a:gd name="T33" fmla="*/ 50 h 63"/>
                  <a:gd name="T34" fmla="*/ 50 w 59"/>
                  <a:gd name="T35" fmla="*/ 54 h 63"/>
                  <a:gd name="T36" fmla="*/ 45 w 59"/>
                  <a:gd name="T37" fmla="*/ 59 h 63"/>
                  <a:gd name="T38" fmla="*/ 45 w 59"/>
                  <a:gd name="T39" fmla="*/ 59 h 63"/>
                  <a:gd name="T40" fmla="*/ 50 w 59"/>
                  <a:gd name="T41" fmla="*/ 63 h 63"/>
                  <a:gd name="T42" fmla="*/ 45 w 59"/>
                  <a:gd name="T43" fmla="*/ 59 h 63"/>
                  <a:gd name="T44" fmla="*/ 41 w 59"/>
                  <a:gd name="T45" fmla="*/ 50 h 63"/>
                  <a:gd name="T46" fmla="*/ 41 w 59"/>
                  <a:gd name="T47" fmla="*/ 54 h 63"/>
                  <a:gd name="T48" fmla="*/ 41 w 59"/>
                  <a:gd name="T49" fmla="*/ 59 h 63"/>
                  <a:gd name="T50" fmla="*/ 36 w 59"/>
                  <a:gd name="T51" fmla="*/ 54 h 63"/>
                  <a:gd name="T52" fmla="*/ 36 w 59"/>
                  <a:gd name="T53" fmla="*/ 50 h 63"/>
                  <a:gd name="T54" fmla="*/ 36 w 59"/>
                  <a:gd name="T55" fmla="*/ 45 h 63"/>
                  <a:gd name="T56" fmla="*/ 27 w 59"/>
                  <a:gd name="T57" fmla="*/ 36 h 63"/>
                  <a:gd name="T58" fmla="*/ 23 w 59"/>
                  <a:gd name="T59" fmla="*/ 32 h 63"/>
                  <a:gd name="T60" fmla="*/ 23 w 59"/>
                  <a:gd name="T61" fmla="*/ 27 h 63"/>
                  <a:gd name="T62" fmla="*/ 14 w 59"/>
                  <a:gd name="T63" fmla="*/ 23 h 63"/>
                  <a:gd name="T64" fmla="*/ 14 w 59"/>
                  <a:gd name="T65" fmla="*/ 23 h 63"/>
                  <a:gd name="T66" fmla="*/ 18 w 59"/>
                  <a:gd name="T67" fmla="*/ 27 h 63"/>
                  <a:gd name="T68" fmla="*/ 14 w 59"/>
                  <a:gd name="T69" fmla="*/ 32 h 63"/>
                  <a:gd name="T70" fmla="*/ 14 w 59"/>
                  <a:gd name="T71" fmla="*/ 32 h 63"/>
                  <a:gd name="T72" fmla="*/ 5 w 59"/>
                  <a:gd name="T73" fmla="*/ 27 h 63"/>
                  <a:gd name="T74" fmla="*/ 0 w 59"/>
                  <a:gd name="T75" fmla="*/ 18 h 63"/>
                  <a:gd name="T76" fmla="*/ 5 w 59"/>
                  <a:gd name="T77" fmla="*/ 9 h 63"/>
                  <a:gd name="T78" fmla="*/ 5 w 59"/>
                  <a:gd name="T79" fmla="*/ 9 h 63"/>
                  <a:gd name="T80" fmla="*/ 5 w 59"/>
                  <a:gd name="T81" fmla="*/ 4 h 63"/>
                  <a:gd name="T82" fmla="*/ 5 w 59"/>
                  <a:gd name="T83" fmla="*/ 4 h 63"/>
                  <a:gd name="T84" fmla="*/ 5 w 59"/>
                  <a:gd name="T85" fmla="*/ 0 h 63"/>
                  <a:gd name="T86" fmla="*/ 9 w 59"/>
                  <a:gd name="T8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63">
                    <a:moveTo>
                      <a:pt x="14" y="4"/>
                    </a:moveTo>
                    <a:lnTo>
                      <a:pt x="14" y="4"/>
                    </a:lnTo>
                    <a:lnTo>
                      <a:pt x="18" y="4"/>
                    </a:lnTo>
                    <a:lnTo>
                      <a:pt x="23" y="4"/>
                    </a:lnTo>
                    <a:lnTo>
                      <a:pt x="23" y="4"/>
                    </a:lnTo>
                    <a:lnTo>
                      <a:pt x="23" y="4"/>
                    </a:lnTo>
                    <a:lnTo>
                      <a:pt x="27" y="4"/>
                    </a:lnTo>
                    <a:lnTo>
                      <a:pt x="27" y="4"/>
                    </a:lnTo>
                    <a:lnTo>
                      <a:pt x="27" y="4"/>
                    </a:lnTo>
                    <a:lnTo>
                      <a:pt x="32" y="9"/>
                    </a:lnTo>
                    <a:lnTo>
                      <a:pt x="32" y="9"/>
                    </a:lnTo>
                    <a:lnTo>
                      <a:pt x="32" y="9"/>
                    </a:lnTo>
                    <a:lnTo>
                      <a:pt x="32" y="9"/>
                    </a:lnTo>
                    <a:lnTo>
                      <a:pt x="32" y="9"/>
                    </a:lnTo>
                    <a:lnTo>
                      <a:pt x="36" y="9"/>
                    </a:lnTo>
                    <a:lnTo>
                      <a:pt x="36" y="9"/>
                    </a:lnTo>
                    <a:lnTo>
                      <a:pt x="41" y="9"/>
                    </a:lnTo>
                    <a:lnTo>
                      <a:pt x="41" y="9"/>
                    </a:lnTo>
                    <a:lnTo>
                      <a:pt x="41" y="4"/>
                    </a:lnTo>
                    <a:lnTo>
                      <a:pt x="41" y="9"/>
                    </a:lnTo>
                    <a:lnTo>
                      <a:pt x="41" y="9"/>
                    </a:lnTo>
                    <a:lnTo>
                      <a:pt x="41" y="9"/>
                    </a:lnTo>
                    <a:lnTo>
                      <a:pt x="45" y="13"/>
                    </a:lnTo>
                    <a:lnTo>
                      <a:pt x="45" y="18"/>
                    </a:lnTo>
                    <a:lnTo>
                      <a:pt x="50" y="23"/>
                    </a:lnTo>
                    <a:lnTo>
                      <a:pt x="50" y="27"/>
                    </a:lnTo>
                    <a:lnTo>
                      <a:pt x="50" y="32"/>
                    </a:lnTo>
                    <a:lnTo>
                      <a:pt x="54" y="32"/>
                    </a:lnTo>
                    <a:lnTo>
                      <a:pt x="54" y="32"/>
                    </a:lnTo>
                    <a:lnTo>
                      <a:pt x="54" y="32"/>
                    </a:lnTo>
                    <a:lnTo>
                      <a:pt x="59" y="32"/>
                    </a:lnTo>
                    <a:lnTo>
                      <a:pt x="59" y="36"/>
                    </a:lnTo>
                    <a:lnTo>
                      <a:pt x="54" y="36"/>
                    </a:lnTo>
                    <a:lnTo>
                      <a:pt x="54" y="36"/>
                    </a:lnTo>
                    <a:lnTo>
                      <a:pt x="54" y="36"/>
                    </a:lnTo>
                    <a:lnTo>
                      <a:pt x="54" y="36"/>
                    </a:lnTo>
                    <a:lnTo>
                      <a:pt x="54" y="32"/>
                    </a:lnTo>
                    <a:lnTo>
                      <a:pt x="50" y="32"/>
                    </a:lnTo>
                    <a:lnTo>
                      <a:pt x="50" y="36"/>
                    </a:lnTo>
                    <a:lnTo>
                      <a:pt x="50" y="36"/>
                    </a:lnTo>
                    <a:lnTo>
                      <a:pt x="50" y="36"/>
                    </a:lnTo>
                    <a:lnTo>
                      <a:pt x="50" y="36"/>
                    </a:lnTo>
                    <a:lnTo>
                      <a:pt x="50" y="41"/>
                    </a:lnTo>
                    <a:lnTo>
                      <a:pt x="50" y="45"/>
                    </a:lnTo>
                    <a:lnTo>
                      <a:pt x="50" y="45"/>
                    </a:lnTo>
                    <a:lnTo>
                      <a:pt x="50" y="45"/>
                    </a:lnTo>
                    <a:lnTo>
                      <a:pt x="54" y="45"/>
                    </a:lnTo>
                    <a:lnTo>
                      <a:pt x="54" y="45"/>
                    </a:lnTo>
                    <a:lnTo>
                      <a:pt x="54" y="45"/>
                    </a:lnTo>
                    <a:lnTo>
                      <a:pt x="50" y="50"/>
                    </a:lnTo>
                    <a:lnTo>
                      <a:pt x="50" y="50"/>
                    </a:lnTo>
                    <a:lnTo>
                      <a:pt x="50" y="50"/>
                    </a:lnTo>
                    <a:lnTo>
                      <a:pt x="50" y="54"/>
                    </a:lnTo>
                    <a:lnTo>
                      <a:pt x="50" y="54"/>
                    </a:lnTo>
                    <a:lnTo>
                      <a:pt x="50" y="54"/>
                    </a:lnTo>
                    <a:lnTo>
                      <a:pt x="50" y="54"/>
                    </a:lnTo>
                    <a:lnTo>
                      <a:pt x="45" y="59"/>
                    </a:lnTo>
                    <a:lnTo>
                      <a:pt x="45" y="59"/>
                    </a:lnTo>
                    <a:lnTo>
                      <a:pt x="45" y="59"/>
                    </a:lnTo>
                    <a:lnTo>
                      <a:pt x="45" y="59"/>
                    </a:lnTo>
                    <a:lnTo>
                      <a:pt x="50" y="59"/>
                    </a:lnTo>
                    <a:lnTo>
                      <a:pt x="50" y="63"/>
                    </a:lnTo>
                    <a:lnTo>
                      <a:pt x="50" y="63"/>
                    </a:lnTo>
                    <a:lnTo>
                      <a:pt x="45" y="63"/>
                    </a:lnTo>
                    <a:lnTo>
                      <a:pt x="45" y="59"/>
                    </a:lnTo>
                    <a:lnTo>
                      <a:pt x="45" y="59"/>
                    </a:lnTo>
                    <a:lnTo>
                      <a:pt x="45" y="54"/>
                    </a:lnTo>
                    <a:lnTo>
                      <a:pt x="45" y="54"/>
                    </a:lnTo>
                    <a:lnTo>
                      <a:pt x="41" y="50"/>
                    </a:lnTo>
                    <a:lnTo>
                      <a:pt x="41" y="50"/>
                    </a:lnTo>
                    <a:lnTo>
                      <a:pt x="41" y="50"/>
                    </a:lnTo>
                    <a:lnTo>
                      <a:pt x="41" y="54"/>
                    </a:lnTo>
                    <a:lnTo>
                      <a:pt x="41" y="54"/>
                    </a:lnTo>
                    <a:lnTo>
                      <a:pt x="41" y="54"/>
                    </a:lnTo>
                    <a:lnTo>
                      <a:pt x="41" y="59"/>
                    </a:lnTo>
                    <a:lnTo>
                      <a:pt x="41" y="54"/>
                    </a:lnTo>
                    <a:lnTo>
                      <a:pt x="41" y="54"/>
                    </a:lnTo>
                    <a:lnTo>
                      <a:pt x="36" y="54"/>
                    </a:lnTo>
                    <a:lnTo>
                      <a:pt x="36" y="54"/>
                    </a:lnTo>
                    <a:lnTo>
                      <a:pt x="36" y="54"/>
                    </a:lnTo>
                    <a:lnTo>
                      <a:pt x="36" y="50"/>
                    </a:lnTo>
                    <a:lnTo>
                      <a:pt x="36" y="50"/>
                    </a:lnTo>
                    <a:lnTo>
                      <a:pt x="36" y="45"/>
                    </a:lnTo>
                    <a:lnTo>
                      <a:pt x="36" y="45"/>
                    </a:lnTo>
                    <a:lnTo>
                      <a:pt x="36" y="41"/>
                    </a:lnTo>
                    <a:lnTo>
                      <a:pt x="32" y="41"/>
                    </a:lnTo>
                    <a:lnTo>
                      <a:pt x="27" y="36"/>
                    </a:lnTo>
                    <a:lnTo>
                      <a:pt x="27" y="36"/>
                    </a:lnTo>
                    <a:lnTo>
                      <a:pt x="23" y="36"/>
                    </a:lnTo>
                    <a:lnTo>
                      <a:pt x="23" y="32"/>
                    </a:lnTo>
                    <a:lnTo>
                      <a:pt x="23" y="32"/>
                    </a:lnTo>
                    <a:lnTo>
                      <a:pt x="23" y="32"/>
                    </a:lnTo>
                    <a:lnTo>
                      <a:pt x="23" y="27"/>
                    </a:lnTo>
                    <a:lnTo>
                      <a:pt x="18" y="27"/>
                    </a:lnTo>
                    <a:lnTo>
                      <a:pt x="14" y="23"/>
                    </a:lnTo>
                    <a:lnTo>
                      <a:pt x="14" y="23"/>
                    </a:lnTo>
                    <a:lnTo>
                      <a:pt x="14" y="18"/>
                    </a:lnTo>
                    <a:lnTo>
                      <a:pt x="14" y="18"/>
                    </a:lnTo>
                    <a:lnTo>
                      <a:pt x="14" y="23"/>
                    </a:lnTo>
                    <a:lnTo>
                      <a:pt x="14" y="23"/>
                    </a:lnTo>
                    <a:lnTo>
                      <a:pt x="14" y="27"/>
                    </a:lnTo>
                    <a:lnTo>
                      <a:pt x="18" y="27"/>
                    </a:lnTo>
                    <a:lnTo>
                      <a:pt x="18" y="27"/>
                    </a:lnTo>
                    <a:lnTo>
                      <a:pt x="14" y="32"/>
                    </a:lnTo>
                    <a:lnTo>
                      <a:pt x="14" y="32"/>
                    </a:lnTo>
                    <a:lnTo>
                      <a:pt x="14" y="32"/>
                    </a:lnTo>
                    <a:lnTo>
                      <a:pt x="14" y="32"/>
                    </a:lnTo>
                    <a:lnTo>
                      <a:pt x="14" y="32"/>
                    </a:lnTo>
                    <a:lnTo>
                      <a:pt x="9" y="27"/>
                    </a:lnTo>
                    <a:lnTo>
                      <a:pt x="5" y="27"/>
                    </a:lnTo>
                    <a:lnTo>
                      <a:pt x="5" y="27"/>
                    </a:lnTo>
                    <a:lnTo>
                      <a:pt x="0" y="23"/>
                    </a:lnTo>
                    <a:lnTo>
                      <a:pt x="0" y="18"/>
                    </a:lnTo>
                    <a:lnTo>
                      <a:pt x="0" y="18"/>
                    </a:lnTo>
                    <a:lnTo>
                      <a:pt x="5" y="13"/>
                    </a:lnTo>
                    <a:lnTo>
                      <a:pt x="5" y="13"/>
                    </a:lnTo>
                    <a:lnTo>
                      <a:pt x="5" y="9"/>
                    </a:lnTo>
                    <a:lnTo>
                      <a:pt x="5" y="9"/>
                    </a:lnTo>
                    <a:lnTo>
                      <a:pt x="5" y="9"/>
                    </a:lnTo>
                    <a:lnTo>
                      <a:pt x="5" y="9"/>
                    </a:lnTo>
                    <a:lnTo>
                      <a:pt x="0" y="4"/>
                    </a:lnTo>
                    <a:lnTo>
                      <a:pt x="0" y="4"/>
                    </a:lnTo>
                    <a:lnTo>
                      <a:pt x="5" y="4"/>
                    </a:lnTo>
                    <a:lnTo>
                      <a:pt x="5" y="4"/>
                    </a:lnTo>
                    <a:lnTo>
                      <a:pt x="5" y="4"/>
                    </a:lnTo>
                    <a:lnTo>
                      <a:pt x="5" y="4"/>
                    </a:lnTo>
                    <a:lnTo>
                      <a:pt x="5" y="4"/>
                    </a:lnTo>
                    <a:lnTo>
                      <a:pt x="5" y="4"/>
                    </a:lnTo>
                    <a:lnTo>
                      <a:pt x="5" y="0"/>
                    </a:lnTo>
                    <a:lnTo>
                      <a:pt x="9" y="0"/>
                    </a:lnTo>
                    <a:lnTo>
                      <a:pt x="9" y="0"/>
                    </a:lnTo>
                    <a:lnTo>
                      <a:pt x="9" y="0"/>
                    </a:lnTo>
                    <a:lnTo>
                      <a:pt x="14" y="4"/>
                    </a:lnTo>
                    <a:lnTo>
                      <a:pt x="14"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4" name="Freeform 40">
                <a:extLst>
                  <a:ext uri="{FF2B5EF4-FFF2-40B4-BE49-F238E27FC236}">
                    <a16:creationId xmlns:a16="http://schemas.microsoft.com/office/drawing/2014/main" id="{D97B07CF-BD9F-834D-93EC-D848161D6412}"/>
                  </a:ext>
                </a:extLst>
              </p:cNvPr>
              <p:cNvSpPr>
                <a:spLocks noEditPoints="1"/>
              </p:cNvSpPr>
              <p:nvPr/>
            </p:nvSpPr>
            <p:spPr bwMode="auto">
              <a:xfrm>
                <a:off x="2003052" y="3124806"/>
                <a:ext cx="422520" cy="165595"/>
              </a:xfrm>
              <a:custGeom>
                <a:avLst/>
                <a:gdLst>
                  <a:gd name="T0" fmla="*/ 32 w 176"/>
                  <a:gd name="T1" fmla="*/ 31 h 68"/>
                  <a:gd name="T2" fmla="*/ 27 w 176"/>
                  <a:gd name="T3" fmla="*/ 31 h 68"/>
                  <a:gd name="T4" fmla="*/ 32 w 176"/>
                  <a:gd name="T5" fmla="*/ 31 h 68"/>
                  <a:gd name="T6" fmla="*/ 36 w 176"/>
                  <a:gd name="T7" fmla="*/ 22 h 68"/>
                  <a:gd name="T8" fmla="*/ 41 w 176"/>
                  <a:gd name="T9" fmla="*/ 27 h 68"/>
                  <a:gd name="T10" fmla="*/ 59 w 176"/>
                  <a:gd name="T11" fmla="*/ 0 h 68"/>
                  <a:gd name="T12" fmla="*/ 68 w 176"/>
                  <a:gd name="T13" fmla="*/ 0 h 68"/>
                  <a:gd name="T14" fmla="*/ 77 w 176"/>
                  <a:gd name="T15" fmla="*/ 0 h 68"/>
                  <a:gd name="T16" fmla="*/ 81 w 176"/>
                  <a:gd name="T17" fmla="*/ 4 h 68"/>
                  <a:gd name="T18" fmla="*/ 90 w 176"/>
                  <a:gd name="T19" fmla="*/ 4 h 68"/>
                  <a:gd name="T20" fmla="*/ 95 w 176"/>
                  <a:gd name="T21" fmla="*/ 9 h 68"/>
                  <a:gd name="T22" fmla="*/ 99 w 176"/>
                  <a:gd name="T23" fmla="*/ 18 h 68"/>
                  <a:gd name="T24" fmla="*/ 108 w 176"/>
                  <a:gd name="T25" fmla="*/ 18 h 68"/>
                  <a:gd name="T26" fmla="*/ 117 w 176"/>
                  <a:gd name="T27" fmla="*/ 27 h 68"/>
                  <a:gd name="T28" fmla="*/ 126 w 176"/>
                  <a:gd name="T29" fmla="*/ 31 h 68"/>
                  <a:gd name="T30" fmla="*/ 126 w 176"/>
                  <a:gd name="T31" fmla="*/ 27 h 68"/>
                  <a:gd name="T32" fmla="*/ 131 w 176"/>
                  <a:gd name="T33" fmla="*/ 31 h 68"/>
                  <a:gd name="T34" fmla="*/ 126 w 176"/>
                  <a:gd name="T35" fmla="*/ 36 h 68"/>
                  <a:gd name="T36" fmla="*/ 131 w 176"/>
                  <a:gd name="T37" fmla="*/ 31 h 68"/>
                  <a:gd name="T38" fmla="*/ 135 w 176"/>
                  <a:gd name="T39" fmla="*/ 41 h 68"/>
                  <a:gd name="T40" fmla="*/ 135 w 176"/>
                  <a:gd name="T41" fmla="*/ 41 h 68"/>
                  <a:gd name="T42" fmla="*/ 144 w 176"/>
                  <a:gd name="T43" fmla="*/ 45 h 68"/>
                  <a:gd name="T44" fmla="*/ 153 w 176"/>
                  <a:gd name="T45" fmla="*/ 45 h 68"/>
                  <a:gd name="T46" fmla="*/ 149 w 176"/>
                  <a:gd name="T47" fmla="*/ 50 h 68"/>
                  <a:gd name="T48" fmla="*/ 153 w 176"/>
                  <a:gd name="T49" fmla="*/ 50 h 68"/>
                  <a:gd name="T50" fmla="*/ 163 w 176"/>
                  <a:gd name="T51" fmla="*/ 54 h 68"/>
                  <a:gd name="T52" fmla="*/ 172 w 176"/>
                  <a:gd name="T53" fmla="*/ 59 h 68"/>
                  <a:gd name="T54" fmla="*/ 176 w 176"/>
                  <a:gd name="T55" fmla="*/ 59 h 68"/>
                  <a:gd name="T56" fmla="*/ 172 w 176"/>
                  <a:gd name="T57" fmla="*/ 63 h 68"/>
                  <a:gd name="T58" fmla="*/ 163 w 176"/>
                  <a:gd name="T59" fmla="*/ 68 h 68"/>
                  <a:gd name="T60" fmla="*/ 158 w 176"/>
                  <a:gd name="T61" fmla="*/ 68 h 68"/>
                  <a:gd name="T62" fmla="*/ 158 w 176"/>
                  <a:gd name="T63" fmla="*/ 68 h 68"/>
                  <a:gd name="T64" fmla="*/ 149 w 176"/>
                  <a:gd name="T65" fmla="*/ 68 h 68"/>
                  <a:gd name="T66" fmla="*/ 131 w 176"/>
                  <a:gd name="T67" fmla="*/ 68 h 68"/>
                  <a:gd name="T68" fmla="*/ 117 w 176"/>
                  <a:gd name="T69" fmla="*/ 68 h 68"/>
                  <a:gd name="T70" fmla="*/ 126 w 176"/>
                  <a:gd name="T71" fmla="*/ 59 h 68"/>
                  <a:gd name="T72" fmla="*/ 126 w 176"/>
                  <a:gd name="T73" fmla="*/ 54 h 68"/>
                  <a:gd name="T74" fmla="*/ 122 w 176"/>
                  <a:gd name="T75" fmla="*/ 50 h 68"/>
                  <a:gd name="T76" fmla="*/ 108 w 176"/>
                  <a:gd name="T77" fmla="*/ 50 h 68"/>
                  <a:gd name="T78" fmla="*/ 104 w 176"/>
                  <a:gd name="T79" fmla="*/ 45 h 68"/>
                  <a:gd name="T80" fmla="*/ 104 w 176"/>
                  <a:gd name="T81" fmla="*/ 31 h 68"/>
                  <a:gd name="T82" fmla="*/ 95 w 176"/>
                  <a:gd name="T83" fmla="*/ 31 h 68"/>
                  <a:gd name="T84" fmla="*/ 77 w 176"/>
                  <a:gd name="T85" fmla="*/ 27 h 68"/>
                  <a:gd name="T86" fmla="*/ 77 w 176"/>
                  <a:gd name="T87" fmla="*/ 22 h 68"/>
                  <a:gd name="T88" fmla="*/ 68 w 176"/>
                  <a:gd name="T89" fmla="*/ 22 h 68"/>
                  <a:gd name="T90" fmla="*/ 63 w 176"/>
                  <a:gd name="T91" fmla="*/ 22 h 68"/>
                  <a:gd name="T92" fmla="*/ 54 w 176"/>
                  <a:gd name="T93" fmla="*/ 18 h 68"/>
                  <a:gd name="T94" fmla="*/ 54 w 176"/>
                  <a:gd name="T95" fmla="*/ 13 h 68"/>
                  <a:gd name="T96" fmla="*/ 59 w 176"/>
                  <a:gd name="T97" fmla="*/ 13 h 68"/>
                  <a:gd name="T98" fmla="*/ 54 w 176"/>
                  <a:gd name="T99" fmla="*/ 9 h 68"/>
                  <a:gd name="T100" fmla="*/ 36 w 176"/>
                  <a:gd name="T101" fmla="*/ 13 h 68"/>
                  <a:gd name="T102" fmla="*/ 32 w 176"/>
                  <a:gd name="T103" fmla="*/ 18 h 68"/>
                  <a:gd name="T104" fmla="*/ 27 w 176"/>
                  <a:gd name="T105" fmla="*/ 18 h 68"/>
                  <a:gd name="T106" fmla="*/ 18 w 176"/>
                  <a:gd name="T107" fmla="*/ 18 h 68"/>
                  <a:gd name="T108" fmla="*/ 13 w 176"/>
                  <a:gd name="T109" fmla="*/ 22 h 68"/>
                  <a:gd name="T110" fmla="*/ 9 w 176"/>
                  <a:gd name="T111" fmla="*/ 22 h 68"/>
                  <a:gd name="T112" fmla="*/ 4 w 176"/>
                  <a:gd name="T113" fmla="*/ 22 h 68"/>
                  <a:gd name="T114" fmla="*/ 0 w 176"/>
                  <a:gd name="T115" fmla="*/ 22 h 68"/>
                  <a:gd name="T116" fmla="*/ 9 w 176"/>
                  <a:gd name="T117" fmla="*/ 22 h 68"/>
                  <a:gd name="T118" fmla="*/ 13 w 176"/>
                  <a:gd name="T119" fmla="*/ 13 h 68"/>
                  <a:gd name="T120" fmla="*/ 36 w 176"/>
                  <a:gd name="T121" fmla="*/ 4 h 68"/>
                  <a:gd name="T122" fmla="*/ 54 w 176"/>
                  <a:gd name="T1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6" h="68">
                    <a:moveTo>
                      <a:pt x="41" y="31"/>
                    </a:moveTo>
                    <a:lnTo>
                      <a:pt x="41" y="31"/>
                    </a:lnTo>
                    <a:lnTo>
                      <a:pt x="36" y="31"/>
                    </a:lnTo>
                    <a:lnTo>
                      <a:pt x="32" y="31"/>
                    </a:lnTo>
                    <a:lnTo>
                      <a:pt x="32" y="31"/>
                    </a:lnTo>
                    <a:lnTo>
                      <a:pt x="32" y="31"/>
                    </a:lnTo>
                    <a:lnTo>
                      <a:pt x="32" y="31"/>
                    </a:lnTo>
                    <a:lnTo>
                      <a:pt x="27" y="31"/>
                    </a:lnTo>
                    <a:lnTo>
                      <a:pt x="27" y="31"/>
                    </a:lnTo>
                    <a:lnTo>
                      <a:pt x="32" y="31"/>
                    </a:lnTo>
                    <a:lnTo>
                      <a:pt x="32" y="31"/>
                    </a:lnTo>
                    <a:lnTo>
                      <a:pt x="32" y="31"/>
                    </a:lnTo>
                    <a:lnTo>
                      <a:pt x="32" y="31"/>
                    </a:lnTo>
                    <a:lnTo>
                      <a:pt x="32" y="27"/>
                    </a:lnTo>
                    <a:lnTo>
                      <a:pt x="32" y="27"/>
                    </a:lnTo>
                    <a:lnTo>
                      <a:pt x="36" y="22"/>
                    </a:lnTo>
                    <a:lnTo>
                      <a:pt x="36" y="22"/>
                    </a:lnTo>
                    <a:lnTo>
                      <a:pt x="36" y="22"/>
                    </a:lnTo>
                    <a:lnTo>
                      <a:pt x="41" y="27"/>
                    </a:lnTo>
                    <a:lnTo>
                      <a:pt x="41" y="27"/>
                    </a:lnTo>
                    <a:lnTo>
                      <a:pt x="41" y="31"/>
                    </a:lnTo>
                    <a:lnTo>
                      <a:pt x="41" y="31"/>
                    </a:lnTo>
                    <a:moveTo>
                      <a:pt x="59" y="0"/>
                    </a:moveTo>
                    <a:lnTo>
                      <a:pt x="59" y="0"/>
                    </a:lnTo>
                    <a:lnTo>
                      <a:pt x="63" y="0"/>
                    </a:lnTo>
                    <a:lnTo>
                      <a:pt x="68" y="0"/>
                    </a:lnTo>
                    <a:lnTo>
                      <a:pt x="68" y="0"/>
                    </a:lnTo>
                    <a:lnTo>
                      <a:pt x="68" y="0"/>
                    </a:lnTo>
                    <a:lnTo>
                      <a:pt x="68" y="4"/>
                    </a:lnTo>
                    <a:lnTo>
                      <a:pt x="72" y="4"/>
                    </a:lnTo>
                    <a:lnTo>
                      <a:pt x="72" y="0"/>
                    </a:lnTo>
                    <a:lnTo>
                      <a:pt x="77" y="0"/>
                    </a:lnTo>
                    <a:lnTo>
                      <a:pt x="81" y="4"/>
                    </a:lnTo>
                    <a:lnTo>
                      <a:pt x="81" y="4"/>
                    </a:lnTo>
                    <a:lnTo>
                      <a:pt x="81" y="4"/>
                    </a:lnTo>
                    <a:lnTo>
                      <a:pt x="81" y="4"/>
                    </a:lnTo>
                    <a:lnTo>
                      <a:pt x="86" y="4"/>
                    </a:lnTo>
                    <a:lnTo>
                      <a:pt x="86" y="4"/>
                    </a:lnTo>
                    <a:lnTo>
                      <a:pt x="86" y="4"/>
                    </a:lnTo>
                    <a:lnTo>
                      <a:pt x="90" y="4"/>
                    </a:lnTo>
                    <a:lnTo>
                      <a:pt x="90" y="9"/>
                    </a:lnTo>
                    <a:lnTo>
                      <a:pt x="90" y="4"/>
                    </a:lnTo>
                    <a:lnTo>
                      <a:pt x="90" y="9"/>
                    </a:lnTo>
                    <a:lnTo>
                      <a:pt x="95" y="9"/>
                    </a:lnTo>
                    <a:lnTo>
                      <a:pt x="95" y="13"/>
                    </a:lnTo>
                    <a:lnTo>
                      <a:pt x="95" y="13"/>
                    </a:lnTo>
                    <a:lnTo>
                      <a:pt x="99" y="13"/>
                    </a:lnTo>
                    <a:lnTo>
                      <a:pt x="99" y="18"/>
                    </a:lnTo>
                    <a:lnTo>
                      <a:pt x="99" y="18"/>
                    </a:lnTo>
                    <a:lnTo>
                      <a:pt x="104" y="18"/>
                    </a:lnTo>
                    <a:lnTo>
                      <a:pt x="104" y="18"/>
                    </a:lnTo>
                    <a:lnTo>
                      <a:pt x="108" y="18"/>
                    </a:lnTo>
                    <a:lnTo>
                      <a:pt x="108" y="18"/>
                    </a:lnTo>
                    <a:lnTo>
                      <a:pt x="108" y="18"/>
                    </a:lnTo>
                    <a:lnTo>
                      <a:pt x="117" y="22"/>
                    </a:lnTo>
                    <a:lnTo>
                      <a:pt x="117" y="27"/>
                    </a:lnTo>
                    <a:lnTo>
                      <a:pt x="122" y="27"/>
                    </a:lnTo>
                    <a:lnTo>
                      <a:pt x="122" y="27"/>
                    </a:lnTo>
                    <a:lnTo>
                      <a:pt x="126" y="31"/>
                    </a:lnTo>
                    <a:lnTo>
                      <a:pt x="126" y="31"/>
                    </a:lnTo>
                    <a:lnTo>
                      <a:pt x="126" y="27"/>
                    </a:lnTo>
                    <a:lnTo>
                      <a:pt x="126" y="27"/>
                    </a:lnTo>
                    <a:lnTo>
                      <a:pt x="126" y="27"/>
                    </a:lnTo>
                    <a:lnTo>
                      <a:pt x="126" y="27"/>
                    </a:lnTo>
                    <a:lnTo>
                      <a:pt x="126" y="31"/>
                    </a:lnTo>
                    <a:lnTo>
                      <a:pt x="126" y="31"/>
                    </a:lnTo>
                    <a:lnTo>
                      <a:pt x="131" y="31"/>
                    </a:lnTo>
                    <a:lnTo>
                      <a:pt x="131" y="31"/>
                    </a:lnTo>
                    <a:lnTo>
                      <a:pt x="131" y="31"/>
                    </a:lnTo>
                    <a:lnTo>
                      <a:pt x="131" y="31"/>
                    </a:lnTo>
                    <a:lnTo>
                      <a:pt x="126" y="31"/>
                    </a:lnTo>
                    <a:lnTo>
                      <a:pt x="126" y="36"/>
                    </a:lnTo>
                    <a:lnTo>
                      <a:pt x="126" y="36"/>
                    </a:lnTo>
                    <a:lnTo>
                      <a:pt x="131" y="36"/>
                    </a:lnTo>
                    <a:lnTo>
                      <a:pt x="131" y="36"/>
                    </a:lnTo>
                    <a:lnTo>
                      <a:pt x="131" y="31"/>
                    </a:lnTo>
                    <a:lnTo>
                      <a:pt x="135" y="36"/>
                    </a:lnTo>
                    <a:lnTo>
                      <a:pt x="135" y="36"/>
                    </a:lnTo>
                    <a:lnTo>
                      <a:pt x="135" y="36"/>
                    </a:lnTo>
                    <a:lnTo>
                      <a:pt x="135" y="41"/>
                    </a:lnTo>
                    <a:lnTo>
                      <a:pt x="135" y="36"/>
                    </a:lnTo>
                    <a:lnTo>
                      <a:pt x="135" y="36"/>
                    </a:lnTo>
                    <a:lnTo>
                      <a:pt x="135" y="41"/>
                    </a:lnTo>
                    <a:lnTo>
                      <a:pt x="135" y="41"/>
                    </a:lnTo>
                    <a:lnTo>
                      <a:pt x="140" y="41"/>
                    </a:lnTo>
                    <a:lnTo>
                      <a:pt x="140" y="41"/>
                    </a:lnTo>
                    <a:lnTo>
                      <a:pt x="144" y="41"/>
                    </a:lnTo>
                    <a:lnTo>
                      <a:pt x="144" y="45"/>
                    </a:lnTo>
                    <a:lnTo>
                      <a:pt x="149" y="45"/>
                    </a:lnTo>
                    <a:lnTo>
                      <a:pt x="153" y="45"/>
                    </a:lnTo>
                    <a:lnTo>
                      <a:pt x="153" y="45"/>
                    </a:lnTo>
                    <a:lnTo>
                      <a:pt x="153" y="45"/>
                    </a:lnTo>
                    <a:lnTo>
                      <a:pt x="153" y="45"/>
                    </a:lnTo>
                    <a:lnTo>
                      <a:pt x="153" y="50"/>
                    </a:lnTo>
                    <a:lnTo>
                      <a:pt x="153" y="50"/>
                    </a:lnTo>
                    <a:lnTo>
                      <a:pt x="149" y="50"/>
                    </a:lnTo>
                    <a:lnTo>
                      <a:pt x="149" y="50"/>
                    </a:lnTo>
                    <a:lnTo>
                      <a:pt x="149" y="50"/>
                    </a:lnTo>
                    <a:lnTo>
                      <a:pt x="149" y="50"/>
                    </a:lnTo>
                    <a:lnTo>
                      <a:pt x="153" y="50"/>
                    </a:lnTo>
                    <a:lnTo>
                      <a:pt x="153" y="50"/>
                    </a:lnTo>
                    <a:lnTo>
                      <a:pt x="158" y="50"/>
                    </a:lnTo>
                    <a:lnTo>
                      <a:pt x="158" y="50"/>
                    </a:lnTo>
                    <a:lnTo>
                      <a:pt x="163" y="54"/>
                    </a:lnTo>
                    <a:lnTo>
                      <a:pt x="163" y="54"/>
                    </a:lnTo>
                    <a:lnTo>
                      <a:pt x="167" y="54"/>
                    </a:lnTo>
                    <a:lnTo>
                      <a:pt x="167" y="54"/>
                    </a:lnTo>
                    <a:lnTo>
                      <a:pt x="172" y="59"/>
                    </a:lnTo>
                    <a:lnTo>
                      <a:pt x="172" y="59"/>
                    </a:lnTo>
                    <a:lnTo>
                      <a:pt x="172" y="59"/>
                    </a:lnTo>
                    <a:lnTo>
                      <a:pt x="176" y="59"/>
                    </a:lnTo>
                    <a:lnTo>
                      <a:pt x="176" y="59"/>
                    </a:lnTo>
                    <a:lnTo>
                      <a:pt x="176" y="59"/>
                    </a:lnTo>
                    <a:lnTo>
                      <a:pt x="176" y="63"/>
                    </a:lnTo>
                    <a:lnTo>
                      <a:pt x="176" y="63"/>
                    </a:lnTo>
                    <a:lnTo>
                      <a:pt x="172" y="63"/>
                    </a:lnTo>
                    <a:lnTo>
                      <a:pt x="172" y="63"/>
                    </a:lnTo>
                    <a:lnTo>
                      <a:pt x="172" y="63"/>
                    </a:lnTo>
                    <a:lnTo>
                      <a:pt x="167" y="63"/>
                    </a:lnTo>
                    <a:lnTo>
                      <a:pt x="163" y="68"/>
                    </a:lnTo>
                    <a:lnTo>
                      <a:pt x="163" y="68"/>
                    </a:lnTo>
                    <a:lnTo>
                      <a:pt x="158" y="68"/>
                    </a:lnTo>
                    <a:lnTo>
                      <a:pt x="158" y="68"/>
                    </a:lnTo>
                    <a:lnTo>
                      <a:pt x="158" y="68"/>
                    </a:lnTo>
                    <a:lnTo>
                      <a:pt x="158" y="68"/>
                    </a:lnTo>
                    <a:lnTo>
                      <a:pt x="158" y="63"/>
                    </a:lnTo>
                    <a:lnTo>
                      <a:pt x="158" y="68"/>
                    </a:lnTo>
                    <a:lnTo>
                      <a:pt x="158" y="68"/>
                    </a:lnTo>
                    <a:lnTo>
                      <a:pt x="153" y="68"/>
                    </a:lnTo>
                    <a:lnTo>
                      <a:pt x="149" y="68"/>
                    </a:lnTo>
                    <a:lnTo>
                      <a:pt x="149" y="68"/>
                    </a:lnTo>
                    <a:lnTo>
                      <a:pt x="149" y="68"/>
                    </a:lnTo>
                    <a:lnTo>
                      <a:pt x="140" y="63"/>
                    </a:lnTo>
                    <a:lnTo>
                      <a:pt x="140" y="63"/>
                    </a:lnTo>
                    <a:lnTo>
                      <a:pt x="135" y="68"/>
                    </a:lnTo>
                    <a:lnTo>
                      <a:pt x="131" y="68"/>
                    </a:lnTo>
                    <a:lnTo>
                      <a:pt x="126" y="68"/>
                    </a:lnTo>
                    <a:lnTo>
                      <a:pt x="126" y="68"/>
                    </a:lnTo>
                    <a:lnTo>
                      <a:pt x="122" y="68"/>
                    </a:lnTo>
                    <a:lnTo>
                      <a:pt x="117" y="68"/>
                    </a:lnTo>
                    <a:lnTo>
                      <a:pt x="113" y="68"/>
                    </a:lnTo>
                    <a:lnTo>
                      <a:pt x="117" y="63"/>
                    </a:lnTo>
                    <a:lnTo>
                      <a:pt x="122" y="59"/>
                    </a:lnTo>
                    <a:lnTo>
                      <a:pt x="126" y="59"/>
                    </a:lnTo>
                    <a:lnTo>
                      <a:pt x="126" y="59"/>
                    </a:lnTo>
                    <a:lnTo>
                      <a:pt x="126" y="54"/>
                    </a:lnTo>
                    <a:lnTo>
                      <a:pt x="126" y="54"/>
                    </a:lnTo>
                    <a:lnTo>
                      <a:pt x="126" y="54"/>
                    </a:lnTo>
                    <a:lnTo>
                      <a:pt x="126" y="54"/>
                    </a:lnTo>
                    <a:lnTo>
                      <a:pt x="126" y="54"/>
                    </a:lnTo>
                    <a:lnTo>
                      <a:pt x="122" y="50"/>
                    </a:lnTo>
                    <a:lnTo>
                      <a:pt x="122" y="50"/>
                    </a:lnTo>
                    <a:lnTo>
                      <a:pt x="117" y="50"/>
                    </a:lnTo>
                    <a:lnTo>
                      <a:pt x="113" y="50"/>
                    </a:lnTo>
                    <a:lnTo>
                      <a:pt x="113" y="50"/>
                    </a:lnTo>
                    <a:lnTo>
                      <a:pt x="108" y="50"/>
                    </a:lnTo>
                    <a:lnTo>
                      <a:pt x="108" y="45"/>
                    </a:lnTo>
                    <a:lnTo>
                      <a:pt x="108" y="45"/>
                    </a:lnTo>
                    <a:lnTo>
                      <a:pt x="104" y="45"/>
                    </a:lnTo>
                    <a:lnTo>
                      <a:pt x="104" y="45"/>
                    </a:lnTo>
                    <a:lnTo>
                      <a:pt x="104" y="41"/>
                    </a:lnTo>
                    <a:lnTo>
                      <a:pt x="104" y="36"/>
                    </a:lnTo>
                    <a:lnTo>
                      <a:pt x="104" y="36"/>
                    </a:lnTo>
                    <a:lnTo>
                      <a:pt x="104" y="31"/>
                    </a:lnTo>
                    <a:lnTo>
                      <a:pt x="104" y="31"/>
                    </a:lnTo>
                    <a:lnTo>
                      <a:pt x="95" y="31"/>
                    </a:lnTo>
                    <a:lnTo>
                      <a:pt x="95" y="31"/>
                    </a:lnTo>
                    <a:lnTo>
                      <a:pt x="95" y="31"/>
                    </a:lnTo>
                    <a:lnTo>
                      <a:pt x="86" y="27"/>
                    </a:lnTo>
                    <a:lnTo>
                      <a:pt x="81" y="27"/>
                    </a:lnTo>
                    <a:lnTo>
                      <a:pt x="81" y="27"/>
                    </a:lnTo>
                    <a:lnTo>
                      <a:pt x="77" y="27"/>
                    </a:lnTo>
                    <a:lnTo>
                      <a:pt x="77" y="22"/>
                    </a:lnTo>
                    <a:lnTo>
                      <a:pt x="77" y="22"/>
                    </a:lnTo>
                    <a:lnTo>
                      <a:pt x="77" y="22"/>
                    </a:lnTo>
                    <a:lnTo>
                      <a:pt x="77" y="22"/>
                    </a:lnTo>
                    <a:lnTo>
                      <a:pt x="68" y="22"/>
                    </a:lnTo>
                    <a:lnTo>
                      <a:pt x="68" y="22"/>
                    </a:lnTo>
                    <a:lnTo>
                      <a:pt x="68" y="22"/>
                    </a:lnTo>
                    <a:lnTo>
                      <a:pt x="68" y="22"/>
                    </a:lnTo>
                    <a:lnTo>
                      <a:pt x="68" y="18"/>
                    </a:lnTo>
                    <a:lnTo>
                      <a:pt x="68" y="18"/>
                    </a:lnTo>
                    <a:lnTo>
                      <a:pt x="63" y="18"/>
                    </a:lnTo>
                    <a:lnTo>
                      <a:pt x="63" y="22"/>
                    </a:lnTo>
                    <a:lnTo>
                      <a:pt x="63" y="22"/>
                    </a:lnTo>
                    <a:lnTo>
                      <a:pt x="63" y="22"/>
                    </a:lnTo>
                    <a:lnTo>
                      <a:pt x="63" y="18"/>
                    </a:lnTo>
                    <a:lnTo>
                      <a:pt x="54" y="18"/>
                    </a:lnTo>
                    <a:lnTo>
                      <a:pt x="54" y="18"/>
                    </a:lnTo>
                    <a:lnTo>
                      <a:pt x="54" y="18"/>
                    </a:lnTo>
                    <a:lnTo>
                      <a:pt x="50" y="13"/>
                    </a:lnTo>
                    <a:lnTo>
                      <a:pt x="54" y="13"/>
                    </a:lnTo>
                    <a:lnTo>
                      <a:pt x="59" y="13"/>
                    </a:lnTo>
                    <a:lnTo>
                      <a:pt x="59" y="13"/>
                    </a:lnTo>
                    <a:lnTo>
                      <a:pt x="59" y="13"/>
                    </a:lnTo>
                    <a:lnTo>
                      <a:pt x="59" y="13"/>
                    </a:lnTo>
                    <a:lnTo>
                      <a:pt x="59" y="9"/>
                    </a:lnTo>
                    <a:lnTo>
                      <a:pt x="59" y="9"/>
                    </a:lnTo>
                    <a:lnTo>
                      <a:pt x="59" y="9"/>
                    </a:lnTo>
                    <a:lnTo>
                      <a:pt x="54" y="9"/>
                    </a:lnTo>
                    <a:lnTo>
                      <a:pt x="41" y="9"/>
                    </a:lnTo>
                    <a:lnTo>
                      <a:pt x="41" y="9"/>
                    </a:lnTo>
                    <a:lnTo>
                      <a:pt x="41" y="9"/>
                    </a:lnTo>
                    <a:lnTo>
                      <a:pt x="36" y="13"/>
                    </a:lnTo>
                    <a:lnTo>
                      <a:pt x="36" y="13"/>
                    </a:lnTo>
                    <a:lnTo>
                      <a:pt x="32" y="13"/>
                    </a:lnTo>
                    <a:lnTo>
                      <a:pt x="32" y="13"/>
                    </a:lnTo>
                    <a:lnTo>
                      <a:pt x="32" y="18"/>
                    </a:lnTo>
                    <a:lnTo>
                      <a:pt x="27" y="18"/>
                    </a:lnTo>
                    <a:lnTo>
                      <a:pt x="27" y="18"/>
                    </a:lnTo>
                    <a:lnTo>
                      <a:pt x="27" y="18"/>
                    </a:lnTo>
                    <a:lnTo>
                      <a:pt x="27" y="18"/>
                    </a:lnTo>
                    <a:lnTo>
                      <a:pt x="22" y="18"/>
                    </a:lnTo>
                    <a:lnTo>
                      <a:pt x="22" y="18"/>
                    </a:lnTo>
                    <a:lnTo>
                      <a:pt x="18" y="18"/>
                    </a:lnTo>
                    <a:lnTo>
                      <a:pt x="18" y="18"/>
                    </a:lnTo>
                    <a:lnTo>
                      <a:pt x="18" y="18"/>
                    </a:lnTo>
                    <a:lnTo>
                      <a:pt x="18" y="22"/>
                    </a:lnTo>
                    <a:lnTo>
                      <a:pt x="18" y="22"/>
                    </a:lnTo>
                    <a:lnTo>
                      <a:pt x="13" y="22"/>
                    </a:lnTo>
                    <a:lnTo>
                      <a:pt x="13" y="22"/>
                    </a:lnTo>
                    <a:lnTo>
                      <a:pt x="9" y="27"/>
                    </a:lnTo>
                    <a:lnTo>
                      <a:pt x="9" y="27"/>
                    </a:lnTo>
                    <a:lnTo>
                      <a:pt x="9" y="22"/>
                    </a:lnTo>
                    <a:lnTo>
                      <a:pt x="9" y="22"/>
                    </a:lnTo>
                    <a:lnTo>
                      <a:pt x="9" y="22"/>
                    </a:lnTo>
                    <a:lnTo>
                      <a:pt x="4" y="22"/>
                    </a:lnTo>
                    <a:lnTo>
                      <a:pt x="4" y="22"/>
                    </a:lnTo>
                    <a:lnTo>
                      <a:pt x="4" y="22"/>
                    </a:lnTo>
                    <a:lnTo>
                      <a:pt x="4" y="22"/>
                    </a:lnTo>
                    <a:lnTo>
                      <a:pt x="0" y="22"/>
                    </a:lnTo>
                    <a:lnTo>
                      <a:pt x="0" y="22"/>
                    </a:lnTo>
                    <a:lnTo>
                      <a:pt x="9" y="22"/>
                    </a:lnTo>
                    <a:lnTo>
                      <a:pt x="9" y="22"/>
                    </a:lnTo>
                    <a:lnTo>
                      <a:pt x="9" y="22"/>
                    </a:lnTo>
                    <a:lnTo>
                      <a:pt x="9" y="22"/>
                    </a:lnTo>
                    <a:lnTo>
                      <a:pt x="13" y="18"/>
                    </a:lnTo>
                    <a:lnTo>
                      <a:pt x="13" y="18"/>
                    </a:lnTo>
                    <a:lnTo>
                      <a:pt x="13" y="13"/>
                    </a:lnTo>
                    <a:lnTo>
                      <a:pt x="13" y="13"/>
                    </a:lnTo>
                    <a:lnTo>
                      <a:pt x="18" y="9"/>
                    </a:lnTo>
                    <a:lnTo>
                      <a:pt x="18" y="9"/>
                    </a:lnTo>
                    <a:lnTo>
                      <a:pt x="36" y="4"/>
                    </a:lnTo>
                    <a:lnTo>
                      <a:pt x="36" y="4"/>
                    </a:lnTo>
                    <a:lnTo>
                      <a:pt x="45" y="0"/>
                    </a:lnTo>
                    <a:lnTo>
                      <a:pt x="45" y="0"/>
                    </a:lnTo>
                    <a:lnTo>
                      <a:pt x="50" y="0"/>
                    </a:lnTo>
                    <a:lnTo>
                      <a:pt x="54" y="0"/>
                    </a:lnTo>
                    <a:lnTo>
                      <a:pt x="59"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5" name="Freeform 41">
                <a:extLst>
                  <a:ext uri="{FF2B5EF4-FFF2-40B4-BE49-F238E27FC236}">
                    <a16:creationId xmlns:a16="http://schemas.microsoft.com/office/drawing/2014/main" id="{89C8C98B-EBF3-B34B-9A59-146214BAADF0}"/>
                  </a:ext>
                </a:extLst>
              </p:cNvPr>
              <p:cNvSpPr>
                <a:spLocks/>
              </p:cNvSpPr>
              <p:nvPr/>
            </p:nvSpPr>
            <p:spPr bwMode="auto">
              <a:xfrm>
                <a:off x="6732397" y="2606103"/>
                <a:ext cx="74422" cy="34093"/>
              </a:xfrm>
              <a:custGeom>
                <a:avLst/>
                <a:gdLst>
                  <a:gd name="T0" fmla="*/ 27 w 31"/>
                  <a:gd name="T1" fmla="*/ 0 h 14"/>
                  <a:gd name="T2" fmla="*/ 27 w 31"/>
                  <a:gd name="T3" fmla="*/ 0 h 14"/>
                  <a:gd name="T4" fmla="*/ 22 w 31"/>
                  <a:gd name="T5" fmla="*/ 5 h 14"/>
                  <a:gd name="T6" fmla="*/ 22 w 31"/>
                  <a:gd name="T7" fmla="*/ 9 h 14"/>
                  <a:gd name="T8" fmla="*/ 22 w 31"/>
                  <a:gd name="T9" fmla="*/ 9 h 14"/>
                  <a:gd name="T10" fmla="*/ 22 w 31"/>
                  <a:gd name="T11" fmla="*/ 9 h 14"/>
                  <a:gd name="T12" fmla="*/ 22 w 31"/>
                  <a:gd name="T13" fmla="*/ 9 h 14"/>
                  <a:gd name="T14" fmla="*/ 22 w 31"/>
                  <a:gd name="T15" fmla="*/ 9 h 14"/>
                  <a:gd name="T16" fmla="*/ 18 w 31"/>
                  <a:gd name="T17" fmla="*/ 9 h 14"/>
                  <a:gd name="T18" fmla="*/ 18 w 31"/>
                  <a:gd name="T19" fmla="*/ 9 h 14"/>
                  <a:gd name="T20" fmla="*/ 18 w 31"/>
                  <a:gd name="T21" fmla="*/ 9 h 14"/>
                  <a:gd name="T22" fmla="*/ 18 w 31"/>
                  <a:gd name="T23" fmla="*/ 9 h 14"/>
                  <a:gd name="T24" fmla="*/ 18 w 31"/>
                  <a:gd name="T25" fmla="*/ 9 h 14"/>
                  <a:gd name="T26" fmla="*/ 18 w 31"/>
                  <a:gd name="T27" fmla="*/ 14 h 14"/>
                  <a:gd name="T28" fmla="*/ 18 w 31"/>
                  <a:gd name="T29" fmla="*/ 14 h 14"/>
                  <a:gd name="T30" fmla="*/ 13 w 31"/>
                  <a:gd name="T31" fmla="*/ 14 h 14"/>
                  <a:gd name="T32" fmla="*/ 13 w 31"/>
                  <a:gd name="T33" fmla="*/ 14 h 14"/>
                  <a:gd name="T34" fmla="*/ 13 w 31"/>
                  <a:gd name="T35" fmla="*/ 14 h 14"/>
                  <a:gd name="T36" fmla="*/ 13 w 31"/>
                  <a:gd name="T37" fmla="*/ 9 h 14"/>
                  <a:gd name="T38" fmla="*/ 13 w 31"/>
                  <a:gd name="T39" fmla="*/ 9 h 14"/>
                  <a:gd name="T40" fmla="*/ 13 w 31"/>
                  <a:gd name="T41" fmla="*/ 9 h 14"/>
                  <a:gd name="T42" fmla="*/ 13 w 31"/>
                  <a:gd name="T43" fmla="*/ 9 h 14"/>
                  <a:gd name="T44" fmla="*/ 9 w 31"/>
                  <a:gd name="T45" fmla="*/ 9 h 14"/>
                  <a:gd name="T46" fmla="*/ 9 w 31"/>
                  <a:gd name="T47" fmla="*/ 9 h 14"/>
                  <a:gd name="T48" fmla="*/ 9 w 31"/>
                  <a:gd name="T49" fmla="*/ 9 h 14"/>
                  <a:gd name="T50" fmla="*/ 4 w 31"/>
                  <a:gd name="T51" fmla="*/ 9 h 14"/>
                  <a:gd name="T52" fmla="*/ 4 w 31"/>
                  <a:gd name="T53" fmla="*/ 9 h 14"/>
                  <a:gd name="T54" fmla="*/ 4 w 31"/>
                  <a:gd name="T55" fmla="*/ 9 h 14"/>
                  <a:gd name="T56" fmla="*/ 4 w 31"/>
                  <a:gd name="T57" fmla="*/ 9 h 14"/>
                  <a:gd name="T58" fmla="*/ 0 w 31"/>
                  <a:gd name="T59" fmla="*/ 9 h 14"/>
                  <a:gd name="T60" fmla="*/ 0 w 31"/>
                  <a:gd name="T61" fmla="*/ 9 h 14"/>
                  <a:gd name="T62" fmla="*/ 4 w 31"/>
                  <a:gd name="T63" fmla="*/ 9 h 14"/>
                  <a:gd name="T64" fmla="*/ 4 w 31"/>
                  <a:gd name="T65" fmla="*/ 9 h 14"/>
                  <a:gd name="T66" fmla="*/ 4 w 31"/>
                  <a:gd name="T67" fmla="*/ 9 h 14"/>
                  <a:gd name="T68" fmla="*/ 4 w 31"/>
                  <a:gd name="T69" fmla="*/ 5 h 14"/>
                  <a:gd name="T70" fmla="*/ 9 w 31"/>
                  <a:gd name="T71" fmla="*/ 5 h 14"/>
                  <a:gd name="T72" fmla="*/ 9 w 31"/>
                  <a:gd name="T73" fmla="*/ 5 h 14"/>
                  <a:gd name="T74" fmla="*/ 13 w 31"/>
                  <a:gd name="T75" fmla="*/ 5 h 14"/>
                  <a:gd name="T76" fmla="*/ 13 w 31"/>
                  <a:gd name="T77" fmla="*/ 5 h 14"/>
                  <a:gd name="T78" fmla="*/ 22 w 31"/>
                  <a:gd name="T79" fmla="*/ 5 h 14"/>
                  <a:gd name="T80" fmla="*/ 22 w 31"/>
                  <a:gd name="T81" fmla="*/ 0 h 14"/>
                  <a:gd name="T82" fmla="*/ 27 w 31"/>
                  <a:gd name="T83" fmla="*/ 0 h 14"/>
                  <a:gd name="T84" fmla="*/ 27 w 31"/>
                  <a:gd name="T85" fmla="*/ 0 h 14"/>
                  <a:gd name="T86" fmla="*/ 31 w 31"/>
                  <a:gd name="T87" fmla="*/ 0 h 14"/>
                  <a:gd name="T88" fmla="*/ 27 w 31"/>
                  <a:gd name="T8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14">
                    <a:moveTo>
                      <a:pt x="27" y="0"/>
                    </a:moveTo>
                    <a:lnTo>
                      <a:pt x="27" y="0"/>
                    </a:lnTo>
                    <a:lnTo>
                      <a:pt x="22" y="5"/>
                    </a:lnTo>
                    <a:lnTo>
                      <a:pt x="22" y="9"/>
                    </a:lnTo>
                    <a:lnTo>
                      <a:pt x="22" y="9"/>
                    </a:lnTo>
                    <a:lnTo>
                      <a:pt x="22" y="9"/>
                    </a:lnTo>
                    <a:lnTo>
                      <a:pt x="22" y="9"/>
                    </a:lnTo>
                    <a:lnTo>
                      <a:pt x="22" y="9"/>
                    </a:lnTo>
                    <a:lnTo>
                      <a:pt x="18" y="9"/>
                    </a:lnTo>
                    <a:lnTo>
                      <a:pt x="18" y="9"/>
                    </a:lnTo>
                    <a:lnTo>
                      <a:pt x="18" y="9"/>
                    </a:lnTo>
                    <a:lnTo>
                      <a:pt x="18" y="9"/>
                    </a:lnTo>
                    <a:lnTo>
                      <a:pt x="18" y="9"/>
                    </a:lnTo>
                    <a:lnTo>
                      <a:pt x="18" y="14"/>
                    </a:lnTo>
                    <a:lnTo>
                      <a:pt x="18" y="14"/>
                    </a:lnTo>
                    <a:lnTo>
                      <a:pt x="13" y="14"/>
                    </a:lnTo>
                    <a:lnTo>
                      <a:pt x="13" y="14"/>
                    </a:lnTo>
                    <a:lnTo>
                      <a:pt x="13" y="14"/>
                    </a:lnTo>
                    <a:lnTo>
                      <a:pt x="13" y="9"/>
                    </a:lnTo>
                    <a:lnTo>
                      <a:pt x="13" y="9"/>
                    </a:lnTo>
                    <a:lnTo>
                      <a:pt x="13" y="9"/>
                    </a:lnTo>
                    <a:lnTo>
                      <a:pt x="13" y="9"/>
                    </a:lnTo>
                    <a:lnTo>
                      <a:pt x="9" y="9"/>
                    </a:lnTo>
                    <a:lnTo>
                      <a:pt x="9" y="9"/>
                    </a:lnTo>
                    <a:lnTo>
                      <a:pt x="9" y="9"/>
                    </a:lnTo>
                    <a:lnTo>
                      <a:pt x="4" y="9"/>
                    </a:lnTo>
                    <a:lnTo>
                      <a:pt x="4" y="9"/>
                    </a:lnTo>
                    <a:lnTo>
                      <a:pt x="4" y="9"/>
                    </a:lnTo>
                    <a:lnTo>
                      <a:pt x="4" y="9"/>
                    </a:lnTo>
                    <a:lnTo>
                      <a:pt x="0" y="9"/>
                    </a:lnTo>
                    <a:lnTo>
                      <a:pt x="0" y="9"/>
                    </a:lnTo>
                    <a:lnTo>
                      <a:pt x="4" y="9"/>
                    </a:lnTo>
                    <a:lnTo>
                      <a:pt x="4" y="9"/>
                    </a:lnTo>
                    <a:lnTo>
                      <a:pt x="4" y="9"/>
                    </a:lnTo>
                    <a:lnTo>
                      <a:pt x="4" y="5"/>
                    </a:lnTo>
                    <a:lnTo>
                      <a:pt x="9" y="5"/>
                    </a:lnTo>
                    <a:lnTo>
                      <a:pt x="9" y="5"/>
                    </a:lnTo>
                    <a:lnTo>
                      <a:pt x="13" y="5"/>
                    </a:lnTo>
                    <a:lnTo>
                      <a:pt x="13" y="5"/>
                    </a:lnTo>
                    <a:lnTo>
                      <a:pt x="22" y="5"/>
                    </a:lnTo>
                    <a:lnTo>
                      <a:pt x="22" y="0"/>
                    </a:lnTo>
                    <a:lnTo>
                      <a:pt x="27" y="0"/>
                    </a:lnTo>
                    <a:lnTo>
                      <a:pt x="27" y="0"/>
                    </a:lnTo>
                    <a:lnTo>
                      <a:pt x="31" y="0"/>
                    </a:lnTo>
                    <a:lnTo>
                      <a:pt x="27"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6" name="Freeform 42">
                <a:extLst>
                  <a:ext uri="{FF2B5EF4-FFF2-40B4-BE49-F238E27FC236}">
                    <a16:creationId xmlns:a16="http://schemas.microsoft.com/office/drawing/2014/main" id="{97904F37-EA04-144A-A5EC-E1F260106495}"/>
                  </a:ext>
                </a:extLst>
              </p:cNvPr>
              <p:cNvSpPr>
                <a:spLocks/>
              </p:cNvSpPr>
              <p:nvPr/>
            </p:nvSpPr>
            <p:spPr bwMode="auto">
              <a:xfrm>
                <a:off x="6720392" y="2628021"/>
                <a:ext cx="64819" cy="21918"/>
              </a:xfrm>
              <a:custGeom>
                <a:avLst/>
                <a:gdLst>
                  <a:gd name="T0" fmla="*/ 9 w 27"/>
                  <a:gd name="T1" fmla="*/ 0 h 9"/>
                  <a:gd name="T2" fmla="*/ 9 w 27"/>
                  <a:gd name="T3" fmla="*/ 0 h 9"/>
                  <a:gd name="T4" fmla="*/ 9 w 27"/>
                  <a:gd name="T5" fmla="*/ 0 h 9"/>
                  <a:gd name="T6" fmla="*/ 9 w 27"/>
                  <a:gd name="T7" fmla="*/ 0 h 9"/>
                  <a:gd name="T8" fmla="*/ 14 w 27"/>
                  <a:gd name="T9" fmla="*/ 0 h 9"/>
                  <a:gd name="T10" fmla="*/ 14 w 27"/>
                  <a:gd name="T11" fmla="*/ 0 h 9"/>
                  <a:gd name="T12" fmla="*/ 14 w 27"/>
                  <a:gd name="T13" fmla="*/ 0 h 9"/>
                  <a:gd name="T14" fmla="*/ 18 w 27"/>
                  <a:gd name="T15" fmla="*/ 0 h 9"/>
                  <a:gd name="T16" fmla="*/ 18 w 27"/>
                  <a:gd name="T17" fmla="*/ 0 h 9"/>
                  <a:gd name="T18" fmla="*/ 18 w 27"/>
                  <a:gd name="T19" fmla="*/ 0 h 9"/>
                  <a:gd name="T20" fmla="*/ 18 w 27"/>
                  <a:gd name="T21" fmla="*/ 0 h 9"/>
                  <a:gd name="T22" fmla="*/ 18 w 27"/>
                  <a:gd name="T23" fmla="*/ 5 h 9"/>
                  <a:gd name="T24" fmla="*/ 18 w 27"/>
                  <a:gd name="T25" fmla="*/ 5 h 9"/>
                  <a:gd name="T26" fmla="*/ 18 w 27"/>
                  <a:gd name="T27" fmla="*/ 5 h 9"/>
                  <a:gd name="T28" fmla="*/ 23 w 27"/>
                  <a:gd name="T29" fmla="*/ 5 h 9"/>
                  <a:gd name="T30" fmla="*/ 23 w 27"/>
                  <a:gd name="T31" fmla="*/ 5 h 9"/>
                  <a:gd name="T32" fmla="*/ 23 w 27"/>
                  <a:gd name="T33" fmla="*/ 0 h 9"/>
                  <a:gd name="T34" fmla="*/ 23 w 27"/>
                  <a:gd name="T35" fmla="*/ 0 h 9"/>
                  <a:gd name="T36" fmla="*/ 23 w 27"/>
                  <a:gd name="T37" fmla="*/ 0 h 9"/>
                  <a:gd name="T38" fmla="*/ 23 w 27"/>
                  <a:gd name="T39" fmla="*/ 0 h 9"/>
                  <a:gd name="T40" fmla="*/ 23 w 27"/>
                  <a:gd name="T41" fmla="*/ 0 h 9"/>
                  <a:gd name="T42" fmla="*/ 27 w 27"/>
                  <a:gd name="T43" fmla="*/ 0 h 9"/>
                  <a:gd name="T44" fmla="*/ 27 w 27"/>
                  <a:gd name="T45" fmla="*/ 0 h 9"/>
                  <a:gd name="T46" fmla="*/ 27 w 27"/>
                  <a:gd name="T47" fmla="*/ 0 h 9"/>
                  <a:gd name="T48" fmla="*/ 27 w 27"/>
                  <a:gd name="T49" fmla="*/ 0 h 9"/>
                  <a:gd name="T50" fmla="*/ 27 w 27"/>
                  <a:gd name="T51" fmla="*/ 5 h 9"/>
                  <a:gd name="T52" fmla="*/ 27 w 27"/>
                  <a:gd name="T53" fmla="*/ 5 h 9"/>
                  <a:gd name="T54" fmla="*/ 23 w 27"/>
                  <a:gd name="T55" fmla="*/ 5 h 9"/>
                  <a:gd name="T56" fmla="*/ 23 w 27"/>
                  <a:gd name="T57" fmla="*/ 5 h 9"/>
                  <a:gd name="T58" fmla="*/ 23 w 27"/>
                  <a:gd name="T59" fmla="*/ 5 h 9"/>
                  <a:gd name="T60" fmla="*/ 18 w 27"/>
                  <a:gd name="T61" fmla="*/ 5 h 9"/>
                  <a:gd name="T62" fmla="*/ 18 w 27"/>
                  <a:gd name="T63" fmla="*/ 9 h 9"/>
                  <a:gd name="T64" fmla="*/ 18 w 27"/>
                  <a:gd name="T65" fmla="*/ 9 h 9"/>
                  <a:gd name="T66" fmla="*/ 14 w 27"/>
                  <a:gd name="T67" fmla="*/ 9 h 9"/>
                  <a:gd name="T68" fmla="*/ 14 w 27"/>
                  <a:gd name="T69" fmla="*/ 9 h 9"/>
                  <a:gd name="T70" fmla="*/ 14 w 27"/>
                  <a:gd name="T71" fmla="*/ 9 h 9"/>
                  <a:gd name="T72" fmla="*/ 14 w 27"/>
                  <a:gd name="T73" fmla="*/ 9 h 9"/>
                  <a:gd name="T74" fmla="*/ 14 w 27"/>
                  <a:gd name="T75" fmla="*/ 9 h 9"/>
                  <a:gd name="T76" fmla="*/ 14 w 27"/>
                  <a:gd name="T77" fmla="*/ 9 h 9"/>
                  <a:gd name="T78" fmla="*/ 9 w 27"/>
                  <a:gd name="T79" fmla="*/ 9 h 9"/>
                  <a:gd name="T80" fmla="*/ 9 w 27"/>
                  <a:gd name="T81" fmla="*/ 9 h 9"/>
                  <a:gd name="T82" fmla="*/ 9 w 27"/>
                  <a:gd name="T83" fmla="*/ 9 h 9"/>
                  <a:gd name="T84" fmla="*/ 9 w 27"/>
                  <a:gd name="T85" fmla="*/ 9 h 9"/>
                  <a:gd name="T86" fmla="*/ 5 w 27"/>
                  <a:gd name="T87" fmla="*/ 9 h 9"/>
                  <a:gd name="T88" fmla="*/ 5 w 27"/>
                  <a:gd name="T89" fmla="*/ 9 h 9"/>
                  <a:gd name="T90" fmla="*/ 5 w 27"/>
                  <a:gd name="T91" fmla="*/ 9 h 9"/>
                  <a:gd name="T92" fmla="*/ 0 w 27"/>
                  <a:gd name="T93" fmla="*/ 9 h 9"/>
                  <a:gd name="T94" fmla="*/ 0 w 27"/>
                  <a:gd name="T95" fmla="*/ 5 h 9"/>
                  <a:gd name="T96" fmla="*/ 0 w 27"/>
                  <a:gd name="T97" fmla="*/ 0 h 9"/>
                  <a:gd name="T98" fmla="*/ 0 w 27"/>
                  <a:gd name="T99" fmla="*/ 0 h 9"/>
                  <a:gd name="T100" fmla="*/ 5 w 27"/>
                  <a:gd name="T101" fmla="*/ 0 h 9"/>
                  <a:gd name="T102" fmla="*/ 5 w 27"/>
                  <a:gd name="T103" fmla="*/ 0 h 9"/>
                  <a:gd name="T104" fmla="*/ 5 w 27"/>
                  <a:gd name="T105" fmla="*/ 0 h 9"/>
                  <a:gd name="T106" fmla="*/ 5 w 27"/>
                  <a:gd name="T107" fmla="*/ 0 h 9"/>
                  <a:gd name="T108" fmla="*/ 5 w 27"/>
                  <a:gd name="T109" fmla="*/ 0 h 9"/>
                  <a:gd name="T110" fmla="*/ 9 w 27"/>
                  <a:gd name="T111" fmla="*/ 0 h 9"/>
                  <a:gd name="T112" fmla="*/ 9 w 27"/>
                  <a:gd name="T11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9">
                    <a:moveTo>
                      <a:pt x="9" y="0"/>
                    </a:moveTo>
                    <a:lnTo>
                      <a:pt x="9" y="0"/>
                    </a:lnTo>
                    <a:lnTo>
                      <a:pt x="9" y="0"/>
                    </a:lnTo>
                    <a:lnTo>
                      <a:pt x="9" y="0"/>
                    </a:lnTo>
                    <a:lnTo>
                      <a:pt x="14" y="0"/>
                    </a:lnTo>
                    <a:lnTo>
                      <a:pt x="14" y="0"/>
                    </a:lnTo>
                    <a:lnTo>
                      <a:pt x="14" y="0"/>
                    </a:lnTo>
                    <a:lnTo>
                      <a:pt x="18" y="0"/>
                    </a:lnTo>
                    <a:lnTo>
                      <a:pt x="18" y="0"/>
                    </a:lnTo>
                    <a:lnTo>
                      <a:pt x="18" y="0"/>
                    </a:lnTo>
                    <a:lnTo>
                      <a:pt x="18" y="0"/>
                    </a:lnTo>
                    <a:lnTo>
                      <a:pt x="18" y="5"/>
                    </a:lnTo>
                    <a:lnTo>
                      <a:pt x="18" y="5"/>
                    </a:lnTo>
                    <a:lnTo>
                      <a:pt x="18" y="5"/>
                    </a:lnTo>
                    <a:lnTo>
                      <a:pt x="23" y="5"/>
                    </a:lnTo>
                    <a:lnTo>
                      <a:pt x="23" y="5"/>
                    </a:lnTo>
                    <a:lnTo>
                      <a:pt x="23" y="0"/>
                    </a:lnTo>
                    <a:lnTo>
                      <a:pt x="23" y="0"/>
                    </a:lnTo>
                    <a:lnTo>
                      <a:pt x="23" y="0"/>
                    </a:lnTo>
                    <a:lnTo>
                      <a:pt x="23" y="0"/>
                    </a:lnTo>
                    <a:lnTo>
                      <a:pt x="23" y="0"/>
                    </a:lnTo>
                    <a:lnTo>
                      <a:pt x="27" y="0"/>
                    </a:lnTo>
                    <a:lnTo>
                      <a:pt x="27" y="0"/>
                    </a:lnTo>
                    <a:lnTo>
                      <a:pt x="27" y="0"/>
                    </a:lnTo>
                    <a:lnTo>
                      <a:pt x="27" y="0"/>
                    </a:lnTo>
                    <a:lnTo>
                      <a:pt x="27" y="5"/>
                    </a:lnTo>
                    <a:lnTo>
                      <a:pt x="27" y="5"/>
                    </a:lnTo>
                    <a:lnTo>
                      <a:pt x="23" y="5"/>
                    </a:lnTo>
                    <a:lnTo>
                      <a:pt x="23" y="5"/>
                    </a:lnTo>
                    <a:lnTo>
                      <a:pt x="23" y="5"/>
                    </a:lnTo>
                    <a:lnTo>
                      <a:pt x="18" y="5"/>
                    </a:lnTo>
                    <a:lnTo>
                      <a:pt x="18" y="9"/>
                    </a:lnTo>
                    <a:lnTo>
                      <a:pt x="18" y="9"/>
                    </a:lnTo>
                    <a:lnTo>
                      <a:pt x="14" y="9"/>
                    </a:lnTo>
                    <a:lnTo>
                      <a:pt x="14" y="9"/>
                    </a:lnTo>
                    <a:lnTo>
                      <a:pt x="14" y="9"/>
                    </a:lnTo>
                    <a:lnTo>
                      <a:pt x="14" y="9"/>
                    </a:lnTo>
                    <a:lnTo>
                      <a:pt x="14" y="9"/>
                    </a:lnTo>
                    <a:lnTo>
                      <a:pt x="14" y="9"/>
                    </a:lnTo>
                    <a:lnTo>
                      <a:pt x="9" y="9"/>
                    </a:lnTo>
                    <a:lnTo>
                      <a:pt x="9" y="9"/>
                    </a:lnTo>
                    <a:lnTo>
                      <a:pt x="9" y="9"/>
                    </a:lnTo>
                    <a:lnTo>
                      <a:pt x="9" y="9"/>
                    </a:lnTo>
                    <a:lnTo>
                      <a:pt x="5" y="9"/>
                    </a:lnTo>
                    <a:lnTo>
                      <a:pt x="5" y="9"/>
                    </a:lnTo>
                    <a:lnTo>
                      <a:pt x="5" y="9"/>
                    </a:lnTo>
                    <a:lnTo>
                      <a:pt x="0" y="9"/>
                    </a:lnTo>
                    <a:lnTo>
                      <a:pt x="0" y="5"/>
                    </a:lnTo>
                    <a:lnTo>
                      <a:pt x="0" y="0"/>
                    </a:lnTo>
                    <a:lnTo>
                      <a:pt x="0" y="0"/>
                    </a:lnTo>
                    <a:lnTo>
                      <a:pt x="5" y="0"/>
                    </a:lnTo>
                    <a:lnTo>
                      <a:pt x="5" y="0"/>
                    </a:lnTo>
                    <a:lnTo>
                      <a:pt x="5" y="0"/>
                    </a:lnTo>
                    <a:lnTo>
                      <a:pt x="5" y="0"/>
                    </a:lnTo>
                    <a:lnTo>
                      <a:pt x="5" y="0"/>
                    </a:lnTo>
                    <a:lnTo>
                      <a:pt x="9" y="0"/>
                    </a:lnTo>
                    <a:lnTo>
                      <a:pt x="9"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7" name="Freeform 43">
                <a:extLst>
                  <a:ext uri="{FF2B5EF4-FFF2-40B4-BE49-F238E27FC236}">
                    <a16:creationId xmlns:a16="http://schemas.microsoft.com/office/drawing/2014/main" id="{087C0EB9-B8CB-3940-BECD-BF0B465AA471}"/>
                  </a:ext>
                </a:extLst>
              </p:cNvPr>
              <p:cNvSpPr>
                <a:spLocks/>
              </p:cNvSpPr>
              <p:nvPr/>
            </p:nvSpPr>
            <p:spPr bwMode="auto">
              <a:xfrm>
                <a:off x="5928167" y="1902325"/>
                <a:ext cx="240068" cy="121761"/>
              </a:xfrm>
              <a:custGeom>
                <a:avLst/>
                <a:gdLst>
                  <a:gd name="T0" fmla="*/ 41 w 100"/>
                  <a:gd name="T1" fmla="*/ 4 h 50"/>
                  <a:gd name="T2" fmla="*/ 41 w 100"/>
                  <a:gd name="T3" fmla="*/ 4 h 50"/>
                  <a:gd name="T4" fmla="*/ 45 w 100"/>
                  <a:gd name="T5" fmla="*/ 4 h 50"/>
                  <a:gd name="T6" fmla="*/ 50 w 100"/>
                  <a:gd name="T7" fmla="*/ 4 h 50"/>
                  <a:gd name="T8" fmla="*/ 54 w 100"/>
                  <a:gd name="T9" fmla="*/ 9 h 50"/>
                  <a:gd name="T10" fmla="*/ 59 w 100"/>
                  <a:gd name="T11" fmla="*/ 9 h 50"/>
                  <a:gd name="T12" fmla="*/ 64 w 100"/>
                  <a:gd name="T13" fmla="*/ 9 h 50"/>
                  <a:gd name="T14" fmla="*/ 64 w 100"/>
                  <a:gd name="T15" fmla="*/ 14 h 50"/>
                  <a:gd name="T16" fmla="*/ 59 w 100"/>
                  <a:gd name="T17" fmla="*/ 14 h 50"/>
                  <a:gd name="T18" fmla="*/ 64 w 100"/>
                  <a:gd name="T19" fmla="*/ 14 h 50"/>
                  <a:gd name="T20" fmla="*/ 68 w 100"/>
                  <a:gd name="T21" fmla="*/ 18 h 50"/>
                  <a:gd name="T22" fmla="*/ 73 w 100"/>
                  <a:gd name="T23" fmla="*/ 18 h 50"/>
                  <a:gd name="T24" fmla="*/ 73 w 100"/>
                  <a:gd name="T25" fmla="*/ 14 h 50"/>
                  <a:gd name="T26" fmla="*/ 77 w 100"/>
                  <a:gd name="T27" fmla="*/ 18 h 50"/>
                  <a:gd name="T28" fmla="*/ 82 w 100"/>
                  <a:gd name="T29" fmla="*/ 14 h 50"/>
                  <a:gd name="T30" fmla="*/ 82 w 100"/>
                  <a:gd name="T31" fmla="*/ 18 h 50"/>
                  <a:gd name="T32" fmla="*/ 82 w 100"/>
                  <a:gd name="T33" fmla="*/ 23 h 50"/>
                  <a:gd name="T34" fmla="*/ 86 w 100"/>
                  <a:gd name="T35" fmla="*/ 23 h 50"/>
                  <a:gd name="T36" fmla="*/ 91 w 100"/>
                  <a:gd name="T37" fmla="*/ 23 h 50"/>
                  <a:gd name="T38" fmla="*/ 91 w 100"/>
                  <a:gd name="T39" fmla="*/ 23 h 50"/>
                  <a:gd name="T40" fmla="*/ 95 w 100"/>
                  <a:gd name="T41" fmla="*/ 23 h 50"/>
                  <a:gd name="T42" fmla="*/ 100 w 100"/>
                  <a:gd name="T43" fmla="*/ 32 h 50"/>
                  <a:gd name="T44" fmla="*/ 100 w 100"/>
                  <a:gd name="T45" fmla="*/ 32 h 50"/>
                  <a:gd name="T46" fmla="*/ 95 w 100"/>
                  <a:gd name="T47" fmla="*/ 32 h 50"/>
                  <a:gd name="T48" fmla="*/ 91 w 100"/>
                  <a:gd name="T49" fmla="*/ 36 h 50"/>
                  <a:gd name="T50" fmla="*/ 91 w 100"/>
                  <a:gd name="T51" fmla="*/ 41 h 50"/>
                  <a:gd name="T52" fmla="*/ 86 w 100"/>
                  <a:gd name="T53" fmla="*/ 41 h 50"/>
                  <a:gd name="T54" fmla="*/ 77 w 100"/>
                  <a:gd name="T55" fmla="*/ 45 h 50"/>
                  <a:gd name="T56" fmla="*/ 73 w 100"/>
                  <a:gd name="T57" fmla="*/ 45 h 50"/>
                  <a:gd name="T58" fmla="*/ 73 w 100"/>
                  <a:gd name="T59" fmla="*/ 45 h 50"/>
                  <a:gd name="T60" fmla="*/ 68 w 100"/>
                  <a:gd name="T61" fmla="*/ 45 h 50"/>
                  <a:gd name="T62" fmla="*/ 64 w 100"/>
                  <a:gd name="T63" fmla="*/ 45 h 50"/>
                  <a:gd name="T64" fmla="*/ 54 w 100"/>
                  <a:gd name="T65" fmla="*/ 41 h 50"/>
                  <a:gd name="T66" fmla="*/ 50 w 100"/>
                  <a:gd name="T67" fmla="*/ 41 h 50"/>
                  <a:gd name="T68" fmla="*/ 45 w 100"/>
                  <a:gd name="T69" fmla="*/ 41 h 50"/>
                  <a:gd name="T70" fmla="*/ 45 w 100"/>
                  <a:gd name="T71" fmla="*/ 45 h 50"/>
                  <a:gd name="T72" fmla="*/ 41 w 100"/>
                  <a:gd name="T73" fmla="*/ 50 h 50"/>
                  <a:gd name="T74" fmla="*/ 36 w 100"/>
                  <a:gd name="T75" fmla="*/ 50 h 50"/>
                  <a:gd name="T76" fmla="*/ 27 w 100"/>
                  <a:gd name="T77" fmla="*/ 45 h 50"/>
                  <a:gd name="T78" fmla="*/ 23 w 100"/>
                  <a:gd name="T79" fmla="*/ 41 h 50"/>
                  <a:gd name="T80" fmla="*/ 18 w 100"/>
                  <a:gd name="T81" fmla="*/ 41 h 50"/>
                  <a:gd name="T82" fmla="*/ 18 w 100"/>
                  <a:gd name="T83" fmla="*/ 36 h 50"/>
                  <a:gd name="T84" fmla="*/ 9 w 100"/>
                  <a:gd name="T85" fmla="*/ 32 h 50"/>
                  <a:gd name="T86" fmla="*/ 9 w 100"/>
                  <a:gd name="T87" fmla="*/ 27 h 50"/>
                  <a:gd name="T88" fmla="*/ 5 w 100"/>
                  <a:gd name="T89" fmla="*/ 27 h 50"/>
                  <a:gd name="T90" fmla="*/ 9 w 100"/>
                  <a:gd name="T91" fmla="*/ 23 h 50"/>
                  <a:gd name="T92" fmla="*/ 5 w 100"/>
                  <a:gd name="T93" fmla="*/ 18 h 50"/>
                  <a:gd name="T94" fmla="*/ 0 w 100"/>
                  <a:gd name="T95" fmla="*/ 18 h 50"/>
                  <a:gd name="T96" fmla="*/ 0 w 100"/>
                  <a:gd name="T97" fmla="*/ 18 h 50"/>
                  <a:gd name="T98" fmla="*/ 5 w 100"/>
                  <a:gd name="T99" fmla="*/ 18 h 50"/>
                  <a:gd name="T100" fmla="*/ 9 w 100"/>
                  <a:gd name="T101" fmla="*/ 14 h 50"/>
                  <a:gd name="T102" fmla="*/ 14 w 100"/>
                  <a:gd name="T103" fmla="*/ 14 h 50"/>
                  <a:gd name="T104" fmla="*/ 18 w 100"/>
                  <a:gd name="T105" fmla="*/ 9 h 50"/>
                  <a:gd name="T106" fmla="*/ 18 w 100"/>
                  <a:gd name="T107" fmla="*/ 9 h 50"/>
                  <a:gd name="T108" fmla="*/ 23 w 100"/>
                  <a:gd name="T109" fmla="*/ 9 h 50"/>
                  <a:gd name="T110" fmla="*/ 27 w 100"/>
                  <a:gd name="T111" fmla="*/ 4 h 50"/>
                  <a:gd name="T112" fmla="*/ 32 w 100"/>
                  <a:gd name="T113" fmla="*/ 4 h 50"/>
                  <a:gd name="T114" fmla="*/ 32 w 100"/>
                  <a:gd name="T115" fmla="*/ 4 h 50"/>
                  <a:gd name="T116" fmla="*/ 36 w 100"/>
                  <a:gd name="T117" fmla="*/ 4 h 50"/>
                  <a:gd name="T118" fmla="*/ 36 w 100"/>
                  <a:gd name="T119"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50">
                    <a:moveTo>
                      <a:pt x="36" y="4"/>
                    </a:moveTo>
                    <a:lnTo>
                      <a:pt x="36" y="4"/>
                    </a:lnTo>
                    <a:lnTo>
                      <a:pt x="41" y="4"/>
                    </a:lnTo>
                    <a:lnTo>
                      <a:pt x="41" y="4"/>
                    </a:lnTo>
                    <a:lnTo>
                      <a:pt x="41" y="4"/>
                    </a:lnTo>
                    <a:lnTo>
                      <a:pt x="41" y="4"/>
                    </a:lnTo>
                    <a:lnTo>
                      <a:pt x="41" y="4"/>
                    </a:lnTo>
                    <a:lnTo>
                      <a:pt x="41" y="4"/>
                    </a:lnTo>
                    <a:lnTo>
                      <a:pt x="41" y="4"/>
                    </a:lnTo>
                    <a:lnTo>
                      <a:pt x="41" y="4"/>
                    </a:lnTo>
                    <a:lnTo>
                      <a:pt x="41" y="4"/>
                    </a:lnTo>
                    <a:lnTo>
                      <a:pt x="45" y="4"/>
                    </a:lnTo>
                    <a:lnTo>
                      <a:pt x="45" y="4"/>
                    </a:lnTo>
                    <a:lnTo>
                      <a:pt x="45" y="4"/>
                    </a:lnTo>
                    <a:lnTo>
                      <a:pt x="50" y="4"/>
                    </a:lnTo>
                    <a:lnTo>
                      <a:pt x="50" y="4"/>
                    </a:lnTo>
                    <a:lnTo>
                      <a:pt x="50" y="4"/>
                    </a:lnTo>
                    <a:lnTo>
                      <a:pt x="50" y="4"/>
                    </a:lnTo>
                    <a:lnTo>
                      <a:pt x="54" y="9"/>
                    </a:lnTo>
                    <a:lnTo>
                      <a:pt x="54" y="9"/>
                    </a:lnTo>
                    <a:lnTo>
                      <a:pt x="54" y="9"/>
                    </a:lnTo>
                    <a:lnTo>
                      <a:pt x="54" y="9"/>
                    </a:lnTo>
                    <a:lnTo>
                      <a:pt x="59" y="9"/>
                    </a:lnTo>
                    <a:lnTo>
                      <a:pt x="59" y="9"/>
                    </a:lnTo>
                    <a:lnTo>
                      <a:pt x="59" y="9"/>
                    </a:lnTo>
                    <a:lnTo>
                      <a:pt x="59" y="9"/>
                    </a:lnTo>
                    <a:lnTo>
                      <a:pt x="64" y="9"/>
                    </a:lnTo>
                    <a:lnTo>
                      <a:pt x="64" y="9"/>
                    </a:lnTo>
                    <a:lnTo>
                      <a:pt x="64" y="9"/>
                    </a:lnTo>
                    <a:lnTo>
                      <a:pt x="64" y="9"/>
                    </a:lnTo>
                    <a:lnTo>
                      <a:pt x="64" y="14"/>
                    </a:lnTo>
                    <a:lnTo>
                      <a:pt x="64" y="14"/>
                    </a:lnTo>
                    <a:lnTo>
                      <a:pt x="64" y="14"/>
                    </a:lnTo>
                    <a:lnTo>
                      <a:pt x="64" y="14"/>
                    </a:lnTo>
                    <a:lnTo>
                      <a:pt x="64" y="14"/>
                    </a:lnTo>
                    <a:lnTo>
                      <a:pt x="59" y="14"/>
                    </a:lnTo>
                    <a:lnTo>
                      <a:pt x="64" y="14"/>
                    </a:lnTo>
                    <a:lnTo>
                      <a:pt x="64" y="14"/>
                    </a:lnTo>
                    <a:lnTo>
                      <a:pt x="64" y="14"/>
                    </a:lnTo>
                    <a:lnTo>
                      <a:pt x="64" y="14"/>
                    </a:lnTo>
                    <a:lnTo>
                      <a:pt x="64" y="18"/>
                    </a:lnTo>
                    <a:lnTo>
                      <a:pt x="68" y="18"/>
                    </a:lnTo>
                    <a:lnTo>
                      <a:pt x="68" y="18"/>
                    </a:lnTo>
                    <a:lnTo>
                      <a:pt x="68" y="18"/>
                    </a:lnTo>
                    <a:lnTo>
                      <a:pt x="68" y="18"/>
                    </a:lnTo>
                    <a:lnTo>
                      <a:pt x="68" y="18"/>
                    </a:lnTo>
                    <a:lnTo>
                      <a:pt x="73" y="18"/>
                    </a:lnTo>
                    <a:lnTo>
                      <a:pt x="73" y="18"/>
                    </a:lnTo>
                    <a:lnTo>
                      <a:pt x="73" y="18"/>
                    </a:lnTo>
                    <a:lnTo>
                      <a:pt x="73" y="18"/>
                    </a:lnTo>
                    <a:lnTo>
                      <a:pt x="73" y="14"/>
                    </a:lnTo>
                    <a:lnTo>
                      <a:pt x="73" y="14"/>
                    </a:lnTo>
                    <a:lnTo>
                      <a:pt x="73" y="14"/>
                    </a:lnTo>
                    <a:lnTo>
                      <a:pt x="73" y="14"/>
                    </a:lnTo>
                    <a:lnTo>
                      <a:pt x="73" y="14"/>
                    </a:lnTo>
                    <a:lnTo>
                      <a:pt x="77" y="18"/>
                    </a:lnTo>
                    <a:lnTo>
                      <a:pt x="82" y="18"/>
                    </a:lnTo>
                    <a:lnTo>
                      <a:pt x="82" y="18"/>
                    </a:lnTo>
                    <a:lnTo>
                      <a:pt x="82" y="18"/>
                    </a:lnTo>
                    <a:lnTo>
                      <a:pt x="82" y="14"/>
                    </a:lnTo>
                    <a:lnTo>
                      <a:pt x="82" y="14"/>
                    </a:lnTo>
                    <a:lnTo>
                      <a:pt x="82" y="18"/>
                    </a:lnTo>
                    <a:lnTo>
                      <a:pt x="82" y="18"/>
                    </a:lnTo>
                    <a:lnTo>
                      <a:pt x="82" y="18"/>
                    </a:lnTo>
                    <a:lnTo>
                      <a:pt x="82" y="18"/>
                    </a:lnTo>
                    <a:lnTo>
                      <a:pt x="82" y="18"/>
                    </a:lnTo>
                    <a:lnTo>
                      <a:pt x="82" y="18"/>
                    </a:lnTo>
                    <a:lnTo>
                      <a:pt x="82" y="23"/>
                    </a:lnTo>
                    <a:lnTo>
                      <a:pt x="86" y="23"/>
                    </a:lnTo>
                    <a:lnTo>
                      <a:pt x="86" y="23"/>
                    </a:lnTo>
                    <a:lnTo>
                      <a:pt x="86" y="23"/>
                    </a:lnTo>
                    <a:lnTo>
                      <a:pt x="86" y="23"/>
                    </a:lnTo>
                    <a:lnTo>
                      <a:pt x="86" y="23"/>
                    </a:lnTo>
                    <a:lnTo>
                      <a:pt x="86" y="23"/>
                    </a:lnTo>
                    <a:lnTo>
                      <a:pt x="86" y="23"/>
                    </a:lnTo>
                    <a:lnTo>
                      <a:pt x="91" y="23"/>
                    </a:lnTo>
                    <a:lnTo>
                      <a:pt x="91" y="23"/>
                    </a:lnTo>
                    <a:lnTo>
                      <a:pt x="91" y="23"/>
                    </a:lnTo>
                    <a:lnTo>
                      <a:pt x="91" y="23"/>
                    </a:lnTo>
                    <a:lnTo>
                      <a:pt x="91" y="23"/>
                    </a:lnTo>
                    <a:lnTo>
                      <a:pt x="91" y="23"/>
                    </a:lnTo>
                    <a:lnTo>
                      <a:pt x="95" y="23"/>
                    </a:lnTo>
                    <a:lnTo>
                      <a:pt x="95" y="23"/>
                    </a:lnTo>
                    <a:lnTo>
                      <a:pt x="95" y="23"/>
                    </a:lnTo>
                    <a:lnTo>
                      <a:pt x="95" y="23"/>
                    </a:lnTo>
                    <a:lnTo>
                      <a:pt x="95" y="27"/>
                    </a:lnTo>
                    <a:lnTo>
                      <a:pt x="100" y="27"/>
                    </a:lnTo>
                    <a:lnTo>
                      <a:pt x="100" y="32"/>
                    </a:lnTo>
                    <a:lnTo>
                      <a:pt x="100" y="32"/>
                    </a:lnTo>
                    <a:lnTo>
                      <a:pt x="100" y="32"/>
                    </a:lnTo>
                    <a:lnTo>
                      <a:pt x="100" y="32"/>
                    </a:lnTo>
                    <a:lnTo>
                      <a:pt x="100" y="32"/>
                    </a:lnTo>
                    <a:lnTo>
                      <a:pt x="95" y="32"/>
                    </a:lnTo>
                    <a:lnTo>
                      <a:pt x="95" y="32"/>
                    </a:lnTo>
                    <a:lnTo>
                      <a:pt x="95" y="32"/>
                    </a:lnTo>
                    <a:lnTo>
                      <a:pt x="95" y="32"/>
                    </a:lnTo>
                    <a:lnTo>
                      <a:pt x="95" y="32"/>
                    </a:lnTo>
                    <a:lnTo>
                      <a:pt x="95" y="32"/>
                    </a:lnTo>
                    <a:lnTo>
                      <a:pt x="91" y="36"/>
                    </a:lnTo>
                    <a:lnTo>
                      <a:pt x="91" y="36"/>
                    </a:lnTo>
                    <a:lnTo>
                      <a:pt x="91" y="36"/>
                    </a:lnTo>
                    <a:lnTo>
                      <a:pt x="91" y="36"/>
                    </a:lnTo>
                    <a:lnTo>
                      <a:pt x="91" y="41"/>
                    </a:lnTo>
                    <a:lnTo>
                      <a:pt x="91" y="41"/>
                    </a:lnTo>
                    <a:lnTo>
                      <a:pt x="86" y="41"/>
                    </a:lnTo>
                    <a:lnTo>
                      <a:pt x="86" y="41"/>
                    </a:lnTo>
                    <a:lnTo>
                      <a:pt x="86" y="41"/>
                    </a:lnTo>
                    <a:lnTo>
                      <a:pt x="86" y="41"/>
                    </a:lnTo>
                    <a:lnTo>
                      <a:pt x="86" y="41"/>
                    </a:lnTo>
                    <a:lnTo>
                      <a:pt x="82" y="45"/>
                    </a:lnTo>
                    <a:lnTo>
                      <a:pt x="82" y="45"/>
                    </a:lnTo>
                    <a:lnTo>
                      <a:pt x="77" y="45"/>
                    </a:lnTo>
                    <a:lnTo>
                      <a:pt x="77" y="41"/>
                    </a:lnTo>
                    <a:lnTo>
                      <a:pt x="77" y="45"/>
                    </a:lnTo>
                    <a:lnTo>
                      <a:pt x="77" y="45"/>
                    </a:lnTo>
                    <a:lnTo>
                      <a:pt x="73" y="45"/>
                    </a:lnTo>
                    <a:lnTo>
                      <a:pt x="73" y="50"/>
                    </a:lnTo>
                    <a:lnTo>
                      <a:pt x="73" y="45"/>
                    </a:lnTo>
                    <a:lnTo>
                      <a:pt x="73" y="45"/>
                    </a:lnTo>
                    <a:lnTo>
                      <a:pt x="73" y="45"/>
                    </a:lnTo>
                    <a:lnTo>
                      <a:pt x="73" y="45"/>
                    </a:lnTo>
                    <a:lnTo>
                      <a:pt x="68" y="45"/>
                    </a:lnTo>
                    <a:lnTo>
                      <a:pt x="68" y="45"/>
                    </a:lnTo>
                    <a:lnTo>
                      <a:pt x="68" y="45"/>
                    </a:lnTo>
                    <a:lnTo>
                      <a:pt x="68" y="45"/>
                    </a:lnTo>
                    <a:lnTo>
                      <a:pt x="64" y="45"/>
                    </a:lnTo>
                    <a:lnTo>
                      <a:pt x="64" y="45"/>
                    </a:lnTo>
                    <a:lnTo>
                      <a:pt x="64" y="45"/>
                    </a:lnTo>
                    <a:lnTo>
                      <a:pt x="59" y="45"/>
                    </a:lnTo>
                    <a:lnTo>
                      <a:pt x="54" y="41"/>
                    </a:lnTo>
                    <a:lnTo>
                      <a:pt x="54" y="41"/>
                    </a:lnTo>
                    <a:lnTo>
                      <a:pt x="54" y="41"/>
                    </a:lnTo>
                    <a:lnTo>
                      <a:pt x="54" y="41"/>
                    </a:lnTo>
                    <a:lnTo>
                      <a:pt x="50" y="41"/>
                    </a:lnTo>
                    <a:lnTo>
                      <a:pt x="50" y="41"/>
                    </a:lnTo>
                    <a:lnTo>
                      <a:pt x="50" y="41"/>
                    </a:lnTo>
                    <a:lnTo>
                      <a:pt x="45" y="41"/>
                    </a:lnTo>
                    <a:lnTo>
                      <a:pt x="45" y="41"/>
                    </a:lnTo>
                    <a:lnTo>
                      <a:pt x="45" y="41"/>
                    </a:lnTo>
                    <a:lnTo>
                      <a:pt x="45" y="41"/>
                    </a:lnTo>
                    <a:lnTo>
                      <a:pt x="45" y="41"/>
                    </a:lnTo>
                    <a:lnTo>
                      <a:pt x="45" y="41"/>
                    </a:lnTo>
                    <a:lnTo>
                      <a:pt x="45" y="45"/>
                    </a:lnTo>
                    <a:lnTo>
                      <a:pt x="45" y="45"/>
                    </a:lnTo>
                    <a:lnTo>
                      <a:pt x="41" y="45"/>
                    </a:lnTo>
                    <a:lnTo>
                      <a:pt x="41" y="45"/>
                    </a:lnTo>
                    <a:lnTo>
                      <a:pt x="41" y="45"/>
                    </a:lnTo>
                    <a:lnTo>
                      <a:pt x="41" y="50"/>
                    </a:lnTo>
                    <a:lnTo>
                      <a:pt x="36" y="50"/>
                    </a:lnTo>
                    <a:lnTo>
                      <a:pt x="36" y="45"/>
                    </a:lnTo>
                    <a:lnTo>
                      <a:pt x="36" y="50"/>
                    </a:lnTo>
                    <a:lnTo>
                      <a:pt x="36" y="50"/>
                    </a:lnTo>
                    <a:lnTo>
                      <a:pt x="32" y="50"/>
                    </a:lnTo>
                    <a:lnTo>
                      <a:pt x="32" y="50"/>
                    </a:lnTo>
                    <a:lnTo>
                      <a:pt x="27" y="45"/>
                    </a:lnTo>
                    <a:lnTo>
                      <a:pt x="27" y="45"/>
                    </a:lnTo>
                    <a:lnTo>
                      <a:pt x="27" y="45"/>
                    </a:lnTo>
                    <a:lnTo>
                      <a:pt x="27" y="45"/>
                    </a:lnTo>
                    <a:lnTo>
                      <a:pt x="27" y="45"/>
                    </a:lnTo>
                    <a:lnTo>
                      <a:pt x="23" y="41"/>
                    </a:lnTo>
                    <a:lnTo>
                      <a:pt x="23" y="41"/>
                    </a:lnTo>
                    <a:lnTo>
                      <a:pt x="23" y="41"/>
                    </a:lnTo>
                    <a:lnTo>
                      <a:pt x="23" y="41"/>
                    </a:lnTo>
                    <a:lnTo>
                      <a:pt x="18" y="41"/>
                    </a:lnTo>
                    <a:lnTo>
                      <a:pt x="18" y="41"/>
                    </a:lnTo>
                    <a:lnTo>
                      <a:pt x="18" y="41"/>
                    </a:lnTo>
                    <a:lnTo>
                      <a:pt x="18" y="36"/>
                    </a:lnTo>
                    <a:lnTo>
                      <a:pt x="18" y="36"/>
                    </a:lnTo>
                    <a:lnTo>
                      <a:pt x="14" y="36"/>
                    </a:lnTo>
                    <a:lnTo>
                      <a:pt x="14" y="36"/>
                    </a:lnTo>
                    <a:lnTo>
                      <a:pt x="14" y="36"/>
                    </a:lnTo>
                    <a:lnTo>
                      <a:pt x="9" y="32"/>
                    </a:lnTo>
                    <a:lnTo>
                      <a:pt x="9" y="32"/>
                    </a:lnTo>
                    <a:lnTo>
                      <a:pt x="9" y="32"/>
                    </a:lnTo>
                    <a:lnTo>
                      <a:pt x="9" y="32"/>
                    </a:lnTo>
                    <a:lnTo>
                      <a:pt x="9" y="27"/>
                    </a:lnTo>
                    <a:lnTo>
                      <a:pt x="5" y="27"/>
                    </a:lnTo>
                    <a:lnTo>
                      <a:pt x="5" y="27"/>
                    </a:lnTo>
                    <a:lnTo>
                      <a:pt x="5" y="27"/>
                    </a:lnTo>
                    <a:lnTo>
                      <a:pt x="5" y="27"/>
                    </a:lnTo>
                    <a:lnTo>
                      <a:pt x="5" y="23"/>
                    </a:lnTo>
                    <a:lnTo>
                      <a:pt x="9" y="23"/>
                    </a:lnTo>
                    <a:lnTo>
                      <a:pt x="9" y="23"/>
                    </a:lnTo>
                    <a:lnTo>
                      <a:pt x="9" y="23"/>
                    </a:lnTo>
                    <a:lnTo>
                      <a:pt x="5" y="23"/>
                    </a:lnTo>
                    <a:lnTo>
                      <a:pt x="5" y="23"/>
                    </a:lnTo>
                    <a:lnTo>
                      <a:pt x="5" y="23"/>
                    </a:lnTo>
                    <a:lnTo>
                      <a:pt x="5" y="18"/>
                    </a:lnTo>
                    <a:lnTo>
                      <a:pt x="0" y="18"/>
                    </a:lnTo>
                    <a:lnTo>
                      <a:pt x="0" y="18"/>
                    </a:lnTo>
                    <a:lnTo>
                      <a:pt x="0" y="18"/>
                    </a:lnTo>
                    <a:lnTo>
                      <a:pt x="0" y="18"/>
                    </a:lnTo>
                    <a:lnTo>
                      <a:pt x="0" y="18"/>
                    </a:lnTo>
                    <a:lnTo>
                      <a:pt x="0" y="18"/>
                    </a:lnTo>
                    <a:lnTo>
                      <a:pt x="0" y="18"/>
                    </a:lnTo>
                    <a:lnTo>
                      <a:pt x="0" y="18"/>
                    </a:lnTo>
                    <a:lnTo>
                      <a:pt x="5" y="18"/>
                    </a:lnTo>
                    <a:lnTo>
                      <a:pt x="5" y="18"/>
                    </a:lnTo>
                    <a:lnTo>
                      <a:pt x="5" y="18"/>
                    </a:lnTo>
                    <a:lnTo>
                      <a:pt x="5" y="18"/>
                    </a:lnTo>
                    <a:lnTo>
                      <a:pt x="5" y="14"/>
                    </a:lnTo>
                    <a:lnTo>
                      <a:pt x="9" y="14"/>
                    </a:lnTo>
                    <a:lnTo>
                      <a:pt x="9" y="14"/>
                    </a:lnTo>
                    <a:lnTo>
                      <a:pt x="9" y="14"/>
                    </a:lnTo>
                    <a:lnTo>
                      <a:pt x="9" y="14"/>
                    </a:lnTo>
                    <a:lnTo>
                      <a:pt x="14" y="14"/>
                    </a:lnTo>
                    <a:lnTo>
                      <a:pt x="14" y="14"/>
                    </a:lnTo>
                    <a:lnTo>
                      <a:pt x="14" y="14"/>
                    </a:lnTo>
                    <a:lnTo>
                      <a:pt x="14" y="14"/>
                    </a:lnTo>
                    <a:lnTo>
                      <a:pt x="14" y="14"/>
                    </a:lnTo>
                    <a:lnTo>
                      <a:pt x="18" y="14"/>
                    </a:lnTo>
                    <a:lnTo>
                      <a:pt x="18" y="9"/>
                    </a:lnTo>
                    <a:lnTo>
                      <a:pt x="18" y="9"/>
                    </a:lnTo>
                    <a:lnTo>
                      <a:pt x="18" y="9"/>
                    </a:lnTo>
                    <a:lnTo>
                      <a:pt x="18" y="9"/>
                    </a:lnTo>
                    <a:lnTo>
                      <a:pt x="18" y="9"/>
                    </a:lnTo>
                    <a:lnTo>
                      <a:pt x="18" y="9"/>
                    </a:lnTo>
                    <a:lnTo>
                      <a:pt x="18" y="9"/>
                    </a:lnTo>
                    <a:lnTo>
                      <a:pt x="23" y="9"/>
                    </a:lnTo>
                    <a:lnTo>
                      <a:pt x="23" y="9"/>
                    </a:lnTo>
                    <a:lnTo>
                      <a:pt x="23" y="9"/>
                    </a:lnTo>
                    <a:lnTo>
                      <a:pt x="23" y="9"/>
                    </a:lnTo>
                    <a:lnTo>
                      <a:pt x="27" y="9"/>
                    </a:lnTo>
                    <a:lnTo>
                      <a:pt x="27" y="4"/>
                    </a:lnTo>
                    <a:lnTo>
                      <a:pt x="32" y="4"/>
                    </a:lnTo>
                    <a:lnTo>
                      <a:pt x="32" y="4"/>
                    </a:lnTo>
                    <a:lnTo>
                      <a:pt x="32" y="4"/>
                    </a:lnTo>
                    <a:lnTo>
                      <a:pt x="32" y="4"/>
                    </a:lnTo>
                    <a:lnTo>
                      <a:pt x="32" y="4"/>
                    </a:lnTo>
                    <a:lnTo>
                      <a:pt x="32" y="4"/>
                    </a:lnTo>
                    <a:lnTo>
                      <a:pt x="32" y="4"/>
                    </a:lnTo>
                    <a:lnTo>
                      <a:pt x="32" y="4"/>
                    </a:lnTo>
                    <a:lnTo>
                      <a:pt x="32" y="0"/>
                    </a:lnTo>
                    <a:lnTo>
                      <a:pt x="32" y="4"/>
                    </a:lnTo>
                    <a:lnTo>
                      <a:pt x="36" y="4"/>
                    </a:lnTo>
                    <a:lnTo>
                      <a:pt x="36" y="4"/>
                    </a:lnTo>
                    <a:lnTo>
                      <a:pt x="36" y="4"/>
                    </a:lnTo>
                    <a:lnTo>
                      <a:pt x="36" y="4"/>
                    </a:lnTo>
                    <a:lnTo>
                      <a:pt x="36" y="4"/>
                    </a:lnTo>
                    <a:lnTo>
                      <a:pt x="36" y="4"/>
                    </a:lnTo>
                    <a:lnTo>
                      <a:pt x="36" y="4"/>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8" name="Freeform 44">
                <a:extLst>
                  <a:ext uri="{FF2B5EF4-FFF2-40B4-BE49-F238E27FC236}">
                    <a16:creationId xmlns:a16="http://schemas.microsoft.com/office/drawing/2014/main" id="{012628DC-96EF-D546-A97B-CDF094394154}"/>
                  </a:ext>
                </a:extLst>
              </p:cNvPr>
              <p:cNvSpPr>
                <a:spLocks/>
              </p:cNvSpPr>
              <p:nvPr/>
            </p:nvSpPr>
            <p:spPr bwMode="auto">
              <a:xfrm>
                <a:off x="5712106" y="1726990"/>
                <a:ext cx="314490" cy="350672"/>
              </a:xfrm>
              <a:custGeom>
                <a:avLst/>
                <a:gdLst>
                  <a:gd name="T0" fmla="*/ 59 w 131"/>
                  <a:gd name="T1" fmla="*/ 4 h 144"/>
                  <a:gd name="T2" fmla="*/ 63 w 131"/>
                  <a:gd name="T3" fmla="*/ 9 h 144"/>
                  <a:gd name="T4" fmla="*/ 77 w 131"/>
                  <a:gd name="T5" fmla="*/ 13 h 144"/>
                  <a:gd name="T6" fmla="*/ 86 w 131"/>
                  <a:gd name="T7" fmla="*/ 18 h 144"/>
                  <a:gd name="T8" fmla="*/ 104 w 131"/>
                  <a:gd name="T9" fmla="*/ 9 h 144"/>
                  <a:gd name="T10" fmla="*/ 122 w 131"/>
                  <a:gd name="T11" fmla="*/ 22 h 144"/>
                  <a:gd name="T12" fmla="*/ 122 w 131"/>
                  <a:gd name="T13" fmla="*/ 36 h 144"/>
                  <a:gd name="T14" fmla="*/ 126 w 131"/>
                  <a:gd name="T15" fmla="*/ 49 h 144"/>
                  <a:gd name="T16" fmla="*/ 131 w 131"/>
                  <a:gd name="T17" fmla="*/ 54 h 144"/>
                  <a:gd name="T18" fmla="*/ 131 w 131"/>
                  <a:gd name="T19" fmla="*/ 63 h 144"/>
                  <a:gd name="T20" fmla="*/ 131 w 131"/>
                  <a:gd name="T21" fmla="*/ 72 h 144"/>
                  <a:gd name="T22" fmla="*/ 126 w 131"/>
                  <a:gd name="T23" fmla="*/ 76 h 144"/>
                  <a:gd name="T24" fmla="*/ 122 w 131"/>
                  <a:gd name="T25" fmla="*/ 76 h 144"/>
                  <a:gd name="T26" fmla="*/ 117 w 131"/>
                  <a:gd name="T27" fmla="*/ 76 h 144"/>
                  <a:gd name="T28" fmla="*/ 108 w 131"/>
                  <a:gd name="T29" fmla="*/ 81 h 144"/>
                  <a:gd name="T30" fmla="*/ 104 w 131"/>
                  <a:gd name="T31" fmla="*/ 86 h 144"/>
                  <a:gd name="T32" fmla="*/ 95 w 131"/>
                  <a:gd name="T33" fmla="*/ 90 h 144"/>
                  <a:gd name="T34" fmla="*/ 90 w 131"/>
                  <a:gd name="T35" fmla="*/ 90 h 144"/>
                  <a:gd name="T36" fmla="*/ 99 w 131"/>
                  <a:gd name="T37" fmla="*/ 95 h 144"/>
                  <a:gd name="T38" fmla="*/ 99 w 131"/>
                  <a:gd name="T39" fmla="*/ 99 h 144"/>
                  <a:gd name="T40" fmla="*/ 108 w 131"/>
                  <a:gd name="T41" fmla="*/ 108 h 144"/>
                  <a:gd name="T42" fmla="*/ 113 w 131"/>
                  <a:gd name="T43" fmla="*/ 113 h 144"/>
                  <a:gd name="T44" fmla="*/ 117 w 131"/>
                  <a:gd name="T45" fmla="*/ 122 h 144"/>
                  <a:gd name="T46" fmla="*/ 108 w 131"/>
                  <a:gd name="T47" fmla="*/ 126 h 144"/>
                  <a:gd name="T48" fmla="*/ 104 w 131"/>
                  <a:gd name="T49" fmla="*/ 135 h 144"/>
                  <a:gd name="T50" fmla="*/ 104 w 131"/>
                  <a:gd name="T51" fmla="*/ 140 h 144"/>
                  <a:gd name="T52" fmla="*/ 104 w 131"/>
                  <a:gd name="T53" fmla="*/ 140 h 144"/>
                  <a:gd name="T54" fmla="*/ 95 w 131"/>
                  <a:gd name="T55" fmla="*/ 135 h 144"/>
                  <a:gd name="T56" fmla="*/ 81 w 131"/>
                  <a:gd name="T57" fmla="*/ 140 h 144"/>
                  <a:gd name="T58" fmla="*/ 77 w 131"/>
                  <a:gd name="T59" fmla="*/ 140 h 144"/>
                  <a:gd name="T60" fmla="*/ 68 w 131"/>
                  <a:gd name="T61" fmla="*/ 140 h 144"/>
                  <a:gd name="T62" fmla="*/ 63 w 131"/>
                  <a:gd name="T63" fmla="*/ 144 h 144"/>
                  <a:gd name="T64" fmla="*/ 59 w 131"/>
                  <a:gd name="T65" fmla="*/ 140 h 144"/>
                  <a:gd name="T66" fmla="*/ 45 w 131"/>
                  <a:gd name="T67" fmla="*/ 140 h 144"/>
                  <a:gd name="T68" fmla="*/ 41 w 131"/>
                  <a:gd name="T69" fmla="*/ 135 h 144"/>
                  <a:gd name="T70" fmla="*/ 41 w 131"/>
                  <a:gd name="T71" fmla="*/ 140 h 144"/>
                  <a:gd name="T72" fmla="*/ 32 w 131"/>
                  <a:gd name="T73" fmla="*/ 140 h 144"/>
                  <a:gd name="T74" fmla="*/ 27 w 131"/>
                  <a:gd name="T75" fmla="*/ 131 h 144"/>
                  <a:gd name="T76" fmla="*/ 32 w 131"/>
                  <a:gd name="T77" fmla="*/ 113 h 144"/>
                  <a:gd name="T78" fmla="*/ 23 w 131"/>
                  <a:gd name="T79" fmla="*/ 108 h 144"/>
                  <a:gd name="T80" fmla="*/ 18 w 131"/>
                  <a:gd name="T81" fmla="*/ 108 h 144"/>
                  <a:gd name="T82" fmla="*/ 9 w 131"/>
                  <a:gd name="T83" fmla="*/ 108 h 144"/>
                  <a:gd name="T84" fmla="*/ 9 w 131"/>
                  <a:gd name="T85" fmla="*/ 99 h 144"/>
                  <a:gd name="T86" fmla="*/ 4 w 131"/>
                  <a:gd name="T87" fmla="*/ 95 h 144"/>
                  <a:gd name="T88" fmla="*/ 9 w 131"/>
                  <a:gd name="T89" fmla="*/ 86 h 144"/>
                  <a:gd name="T90" fmla="*/ 4 w 131"/>
                  <a:gd name="T91" fmla="*/ 81 h 144"/>
                  <a:gd name="T92" fmla="*/ 0 w 131"/>
                  <a:gd name="T93" fmla="*/ 72 h 144"/>
                  <a:gd name="T94" fmla="*/ 4 w 131"/>
                  <a:gd name="T95" fmla="*/ 72 h 144"/>
                  <a:gd name="T96" fmla="*/ 4 w 131"/>
                  <a:gd name="T97" fmla="*/ 63 h 144"/>
                  <a:gd name="T98" fmla="*/ 9 w 131"/>
                  <a:gd name="T99" fmla="*/ 58 h 144"/>
                  <a:gd name="T100" fmla="*/ 13 w 131"/>
                  <a:gd name="T101" fmla="*/ 58 h 144"/>
                  <a:gd name="T102" fmla="*/ 18 w 131"/>
                  <a:gd name="T103" fmla="*/ 49 h 144"/>
                  <a:gd name="T104" fmla="*/ 13 w 131"/>
                  <a:gd name="T105" fmla="*/ 45 h 144"/>
                  <a:gd name="T106" fmla="*/ 18 w 131"/>
                  <a:gd name="T107" fmla="*/ 45 h 144"/>
                  <a:gd name="T108" fmla="*/ 18 w 131"/>
                  <a:gd name="T109" fmla="*/ 31 h 144"/>
                  <a:gd name="T110" fmla="*/ 32 w 131"/>
                  <a:gd name="T111" fmla="*/ 27 h 144"/>
                  <a:gd name="T112" fmla="*/ 41 w 131"/>
                  <a:gd name="T113" fmla="*/ 31 h 144"/>
                  <a:gd name="T114" fmla="*/ 50 w 131"/>
                  <a:gd name="T115" fmla="*/ 22 h 144"/>
                  <a:gd name="T116" fmla="*/ 45 w 131"/>
                  <a:gd name="T117" fmla="*/ 18 h 144"/>
                  <a:gd name="T118" fmla="*/ 41 w 131"/>
                  <a:gd name="T119" fmla="*/ 13 h 144"/>
                  <a:gd name="T120" fmla="*/ 41 w 131"/>
                  <a:gd name="T12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1" h="144">
                    <a:moveTo>
                      <a:pt x="50" y="4"/>
                    </a:moveTo>
                    <a:lnTo>
                      <a:pt x="50" y="4"/>
                    </a:lnTo>
                    <a:lnTo>
                      <a:pt x="50" y="4"/>
                    </a:lnTo>
                    <a:lnTo>
                      <a:pt x="54" y="4"/>
                    </a:lnTo>
                    <a:lnTo>
                      <a:pt x="54" y="4"/>
                    </a:lnTo>
                    <a:lnTo>
                      <a:pt x="54" y="4"/>
                    </a:lnTo>
                    <a:lnTo>
                      <a:pt x="59" y="4"/>
                    </a:lnTo>
                    <a:lnTo>
                      <a:pt x="59" y="4"/>
                    </a:lnTo>
                    <a:lnTo>
                      <a:pt x="59" y="4"/>
                    </a:lnTo>
                    <a:lnTo>
                      <a:pt x="59" y="4"/>
                    </a:lnTo>
                    <a:lnTo>
                      <a:pt x="59" y="4"/>
                    </a:lnTo>
                    <a:lnTo>
                      <a:pt x="59" y="4"/>
                    </a:lnTo>
                    <a:lnTo>
                      <a:pt x="63" y="9"/>
                    </a:lnTo>
                    <a:lnTo>
                      <a:pt x="59" y="9"/>
                    </a:lnTo>
                    <a:lnTo>
                      <a:pt x="59" y="9"/>
                    </a:lnTo>
                    <a:lnTo>
                      <a:pt x="63" y="9"/>
                    </a:lnTo>
                    <a:lnTo>
                      <a:pt x="63" y="9"/>
                    </a:lnTo>
                    <a:lnTo>
                      <a:pt x="63" y="9"/>
                    </a:lnTo>
                    <a:lnTo>
                      <a:pt x="68" y="9"/>
                    </a:lnTo>
                    <a:lnTo>
                      <a:pt x="72" y="13"/>
                    </a:lnTo>
                    <a:lnTo>
                      <a:pt x="72" y="13"/>
                    </a:lnTo>
                    <a:lnTo>
                      <a:pt x="77" y="13"/>
                    </a:lnTo>
                    <a:lnTo>
                      <a:pt x="77" y="13"/>
                    </a:lnTo>
                    <a:lnTo>
                      <a:pt x="77" y="13"/>
                    </a:lnTo>
                    <a:lnTo>
                      <a:pt x="72" y="18"/>
                    </a:lnTo>
                    <a:lnTo>
                      <a:pt x="72" y="18"/>
                    </a:lnTo>
                    <a:lnTo>
                      <a:pt x="72" y="18"/>
                    </a:lnTo>
                    <a:lnTo>
                      <a:pt x="77" y="18"/>
                    </a:lnTo>
                    <a:lnTo>
                      <a:pt x="81" y="18"/>
                    </a:lnTo>
                    <a:lnTo>
                      <a:pt x="81" y="18"/>
                    </a:lnTo>
                    <a:lnTo>
                      <a:pt x="86" y="18"/>
                    </a:lnTo>
                    <a:lnTo>
                      <a:pt x="86" y="18"/>
                    </a:lnTo>
                    <a:lnTo>
                      <a:pt x="90" y="13"/>
                    </a:lnTo>
                    <a:lnTo>
                      <a:pt x="90" y="13"/>
                    </a:lnTo>
                    <a:lnTo>
                      <a:pt x="95" y="13"/>
                    </a:lnTo>
                    <a:lnTo>
                      <a:pt x="95" y="13"/>
                    </a:lnTo>
                    <a:lnTo>
                      <a:pt x="95" y="9"/>
                    </a:lnTo>
                    <a:lnTo>
                      <a:pt x="99" y="9"/>
                    </a:lnTo>
                    <a:lnTo>
                      <a:pt x="99" y="9"/>
                    </a:lnTo>
                    <a:lnTo>
                      <a:pt x="104" y="9"/>
                    </a:lnTo>
                    <a:lnTo>
                      <a:pt x="104" y="13"/>
                    </a:lnTo>
                    <a:lnTo>
                      <a:pt x="108" y="18"/>
                    </a:lnTo>
                    <a:lnTo>
                      <a:pt x="113" y="18"/>
                    </a:lnTo>
                    <a:lnTo>
                      <a:pt x="113" y="18"/>
                    </a:lnTo>
                    <a:lnTo>
                      <a:pt x="117" y="22"/>
                    </a:lnTo>
                    <a:lnTo>
                      <a:pt x="117" y="22"/>
                    </a:lnTo>
                    <a:lnTo>
                      <a:pt x="117" y="22"/>
                    </a:lnTo>
                    <a:lnTo>
                      <a:pt x="122" y="22"/>
                    </a:lnTo>
                    <a:lnTo>
                      <a:pt x="122" y="22"/>
                    </a:lnTo>
                    <a:lnTo>
                      <a:pt x="122" y="22"/>
                    </a:lnTo>
                    <a:lnTo>
                      <a:pt x="122" y="27"/>
                    </a:lnTo>
                    <a:lnTo>
                      <a:pt x="122" y="27"/>
                    </a:lnTo>
                    <a:lnTo>
                      <a:pt x="122" y="31"/>
                    </a:lnTo>
                    <a:lnTo>
                      <a:pt x="122" y="31"/>
                    </a:lnTo>
                    <a:lnTo>
                      <a:pt x="122" y="31"/>
                    </a:lnTo>
                    <a:lnTo>
                      <a:pt x="122" y="36"/>
                    </a:lnTo>
                    <a:lnTo>
                      <a:pt x="122" y="36"/>
                    </a:lnTo>
                    <a:lnTo>
                      <a:pt x="122" y="36"/>
                    </a:lnTo>
                    <a:lnTo>
                      <a:pt x="117" y="40"/>
                    </a:lnTo>
                    <a:lnTo>
                      <a:pt x="117" y="40"/>
                    </a:lnTo>
                    <a:lnTo>
                      <a:pt x="122" y="40"/>
                    </a:lnTo>
                    <a:lnTo>
                      <a:pt x="126" y="45"/>
                    </a:lnTo>
                    <a:lnTo>
                      <a:pt x="126" y="45"/>
                    </a:lnTo>
                    <a:lnTo>
                      <a:pt x="126" y="49"/>
                    </a:lnTo>
                    <a:lnTo>
                      <a:pt x="126" y="49"/>
                    </a:lnTo>
                    <a:lnTo>
                      <a:pt x="126" y="49"/>
                    </a:lnTo>
                    <a:lnTo>
                      <a:pt x="126" y="49"/>
                    </a:lnTo>
                    <a:lnTo>
                      <a:pt x="126" y="49"/>
                    </a:lnTo>
                    <a:lnTo>
                      <a:pt x="126" y="54"/>
                    </a:lnTo>
                    <a:lnTo>
                      <a:pt x="126" y="54"/>
                    </a:lnTo>
                    <a:lnTo>
                      <a:pt x="126" y="54"/>
                    </a:lnTo>
                    <a:lnTo>
                      <a:pt x="131" y="54"/>
                    </a:lnTo>
                    <a:lnTo>
                      <a:pt x="131" y="54"/>
                    </a:lnTo>
                    <a:lnTo>
                      <a:pt x="126" y="54"/>
                    </a:lnTo>
                    <a:lnTo>
                      <a:pt x="126" y="58"/>
                    </a:lnTo>
                    <a:lnTo>
                      <a:pt x="126" y="58"/>
                    </a:lnTo>
                    <a:lnTo>
                      <a:pt x="126" y="58"/>
                    </a:lnTo>
                    <a:lnTo>
                      <a:pt x="126" y="58"/>
                    </a:lnTo>
                    <a:lnTo>
                      <a:pt x="126" y="63"/>
                    </a:lnTo>
                    <a:lnTo>
                      <a:pt x="131" y="63"/>
                    </a:lnTo>
                    <a:lnTo>
                      <a:pt x="131" y="63"/>
                    </a:lnTo>
                    <a:lnTo>
                      <a:pt x="126" y="63"/>
                    </a:lnTo>
                    <a:lnTo>
                      <a:pt x="131" y="63"/>
                    </a:lnTo>
                    <a:lnTo>
                      <a:pt x="131" y="67"/>
                    </a:lnTo>
                    <a:lnTo>
                      <a:pt x="131" y="67"/>
                    </a:lnTo>
                    <a:lnTo>
                      <a:pt x="131" y="67"/>
                    </a:lnTo>
                    <a:lnTo>
                      <a:pt x="131" y="72"/>
                    </a:lnTo>
                    <a:lnTo>
                      <a:pt x="131" y="72"/>
                    </a:lnTo>
                    <a:lnTo>
                      <a:pt x="131" y="76"/>
                    </a:lnTo>
                    <a:lnTo>
                      <a:pt x="131" y="76"/>
                    </a:lnTo>
                    <a:lnTo>
                      <a:pt x="131" y="76"/>
                    </a:lnTo>
                    <a:lnTo>
                      <a:pt x="131" y="76"/>
                    </a:lnTo>
                    <a:lnTo>
                      <a:pt x="131" y="76"/>
                    </a:lnTo>
                    <a:lnTo>
                      <a:pt x="131" y="76"/>
                    </a:lnTo>
                    <a:lnTo>
                      <a:pt x="126" y="76"/>
                    </a:lnTo>
                    <a:lnTo>
                      <a:pt x="126" y="76"/>
                    </a:lnTo>
                    <a:lnTo>
                      <a:pt x="126" y="76"/>
                    </a:lnTo>
                    <a:lnTo>
                      <a:pt x="126" y="76"/>
                    </a:lnTo>
                    <a:lnTo>
                      <a:pt x="126" y="76"/>
                    </a:lnTo>
                    <a:lnTo>
                      <a:pt x="126" y="76"/>
                    </a:lnTo>
                    <a:lnTo>
                      <a:pt x="126" y="76"/>
                    </a:lnTo>
                    <a:lnTo>
                      <a:pt x="122" y="76"/>
                    </a:lnTo>
                    <a:lnTo>
                      <a:pt x="122" y="72"/>
                    </a:lnTo>
                    <a:lnTo>
                      <a:pt x="122" y="76"/>
                    </a:lnTo>
                    <a:lnTo>
                      <a:pt x="122" y="76"/>
                    </a:lnTo>
                    <a:lnTo>
                      <a:pt x="122" y="76"/>
                    </a:lnTo>
                    <a:lnTo>
                      <a:pt x="122" y="76"/>
                    </a:lnTo>
                    <a:lnTo>
                      <a:pt x="122" y="76"/>
                    </a:lnTo>
                    <a:lnTo>
                      <a:pt x="122" y="76"/>
                    </a:lnTo>
                    <a:lnTo>
                      <a:pt x="122" y="76"/>
                    </a:lnTo>
                    <a:lnTo>
                      <a:pt x="122" y="76"/>
                    </a:lnTo>
                    <a:lnTo>
                      <a:pt x="117" y="76"/>
                    </a:lnTo>
                    <a:lnTo>
                      <a:pt x="117" y="81"/>
                    </a:lnTo>
                    <a:lnTo>
                      <a:pt x="113" y="81"/>
                    </a:lnTo>
                    <a:lnTo>
                      <a:pt x="113" y="81"/>
                    </a:lnTo>
                    <a:lnTo>
                      <a:pt x="113" y="81"/>
                    </a:lnTo>
                    <a:lnTo>
                      <a:pt x="113" y="81"/>
                    </a:lnTo>
                    <a:lnTo>
                      <a:pt x="108" y="81"/>
                    </a:lnTo>
                    <a:lnTo>
                      <a:pt x="108" y="81"/>
                    </a:lnTo>
                    <a:lnTo>
                      <a:pt x="108" y="81"/>
                    </a:lnTo>
                    <a:lnTo>
                      <a:pt x="108" y="81"/>
                    </a:lnTo>
                    <a:lnTo>
                      <a:pt x="108" y="81"/>
                    </a:lnTo>
                    <a:lnTo>
                      <a:pt x="108" y="81"/>
                    </a:lnTo>
                    <a:lnTo>
                      <a:pt x="108" y="81"/>
                    </a:lnTo>
                    <a:lnTo>
                      <a:pt x="108" y="86"/>
                    </a:lnTo>
                    <a:lnTo>
                      <a:pt x="104" y="86"/>
                    </a:lnTo>
                    <a:lnTo>
                      <a:pt x="104" y="86"/>
                    </a:lnTo>
                    <a:lnTo>
                      <a:pt x="104" y="86"/>
                    </a:lnTo>
                    <a:lnTo>
                      <a:pt x="104" y="86"/>
                    </a:lnTo>
                    <a:lnTo>
                      <a:pt x="104" y="86"/>
                    </a:lnTo>
                    <a:lnTo>
                      <a:pt x="99" y="86"/>
                    </a:lnTo>
                    <a:lnTo>
                      <a:pt x="99" y="86"/>
                    </a:lnTo>
                    <a:lnTo>
                      <a:pt x="99" y="86"/>
                    </a:lnTo>
                    <a:lnTo>
                      <a:pt x="99" y="86"/>
                    </a:lnTo>
                    <a:lnTo>
                      <a:pt x="95" y="86"/>
                    </a:lnTo>
                    <a:lnTo>
                      <a:pt x="95" y="90"/>
                    </a:lnTo>
                    <a:lnTo>
                      <a:pt x="95" y="90"/>
                    </a:lnTo>
                    <a:lnTo>
                      <a:pt x="95" y="90"/>
                    </a:lnTo>
                    <a:lnTo>
                      <a:pt x="95" y="90"/>
                    </a:lnTo>
                    <a:lnTo>
                      <a:pt x="90" y="90"/>
                    </a:lnTo>
                    <a:lnTo>
                      <a:pt x="90" y="90"/>
                    </a:lnTo>
                    <a:lnTo>
                      <a:pt x="90" y="90"/>
                    </a:lnTo>
                    <a:lnTo>
                      <a:pt x="90" y="90"/>
                    </a:lnTo>
                    <a:lnTo>
                      <a:pt x="90" y="90"/>
                    </a:lnTo>
                    <a:lnTo>
                      <a:pt x="90" y="90"/>
                    </a:lnTo>
                    <a:lnTo>
                      <a:pt x="90" y="90"/>
                    </a:lnTo>
                    <a:lnTo>
                      <a:pt x="90" y="90"/>
                    </a:lnTo>
                    <a:lnTo>
                      <a:pt x="95" y="90"/>
                    </a:lnTo>
                    <a:lnTo>
                      <a:pt x="95" y="95"/>
                    </a:lnTo>
                    <a:lnTo>
                      <a:pt x="95" y="95"/>
                    </a:lnTo>
                    <a:lnTo>
                      <a:pt x="95" y="95"/>
                    </a:lnTo>
                    <a:lnTo>
                      <a:pt x="99" y="95"/>
                    </a:lnTo>
                    <a:lnTo>
                      <a:pt x="99" y="95"/>
                    </a:lnTo>
                    <a:lnTo>
                      <a:pt x="99" y="95"/>
                    </a:lnTo>
                    <a:lnTo>
                      <a:pt x="95" y="95"/>
                    </a:lnTo>
                    <a:lnTo>
                      <a:pt x="95" y="99"/>
                    </a:lnTo>
                    <a:lnTo>
                      <a:pt x="95" y="99"/>
                    </a:lnTo>
                    <a:lnTo>
                      <a:pt x="95" y="99"/>
                    </a:lnTo>
                    <a:lnTo>
                      <a:pt x="95" y="99"/>
                    </a:lnTo>
                    <a:lnTo>
                      <a:pt x="99" y="99"/>
                    </a:lnTo>
                    <a:lnTo>
                      <a:pt x="99" y="104"/>
                    </a:lnTo>
                    <a:lnTo>
                      <a:pt x="99" y="104"/>
                    </a:lnTo>
                    <a:lnTo>
                      <a:pt x="99" y="104"/>
                    </a:lnTo>
                    <a:lnTo>
                      <a:pt x="99" y="104"/>
                    </a:lnTo>
                    <a:lnTo>
                      <a:pt x="104" y="108"/>
                    </a:lnTo>
                    <a:lnTo>
                      <a:pt x="104" y="108"/>
                    </a:lnTo>
                    <a:lnTo>
                      <a:pt x="104" y="108"/>
                    </a:lnTo>
                    <a:lnTo>
                      <a:pt x="108" y="108"/>
                    </a:lnTo>
                    <a:lnTo>
                      <a:pt x="108" y="108"/>
                    </a:lnTo>
                    <a:lnTo>
                      <a:pt x="108" y="113"/>
                    </a:lnTo>
                    <a:lnTo>
                      <a:pt x="108" y="113"/>
                    </a:lnTo>
                    <a:lnTo>
                      <a:pt x="108" y="113"/>
                    </a:lnTo>
                    <a:lnTo>
                      <a:pt x="113" y="113"/>
                    </a:lnTo>
                    <a:lnTo>
                      <a:pt x="113" y="113"/>
                    </a:lnTo>
                    <a:lnTo>
                      <a:pt x="113" y="113"/>
                    </a:lnTo>
                    <a:lnTo>
                      <a:pt x="113" y="113"/>
                    </a:lnTo>
                    <a:lnTo>
                      <a:pt x="117" y="117"/>
                    </a:lnTo>
                    <a:lnTo>
                      <a:pt x="117" y="117"/>
                    </a:lnTo>
                    <a:lnTo>
                      <a:pt x="117" y="117"/>
                    </a:lnTo>
                    <a:lnTo>
                      <a:pt x="117" y="117"/>
                    </a:lnTo>
                    <a:lnTo>
                      <a:pt x="117" y="122"/>
                    </a:lnTo>
                    <a:lnTo>
                      <a:pt x="117" y="122"/>
                    </a:lnTo>
                    <a:lnTo>
                      <a:pt x="117" y="122"/>
                    </a:lnTo>
                    <a:lnTo>
                      <a:pt x="117" y="122"/>
                    </a:lnTo>
                    <a:lnTo>
                      <a:pt x="113" y="122"/>
                    </a:lnTo>
                    <a:lnTo>
                      <a:pt x="113" y="122"/>
                    </a:lnTo>
                    <a:lnTo>
                      <a:pt x="113" y="122"/>
                    </a:lnTo>
                    <a:lnTo>
                      <a:pt x="113" y="122"/>
                    </a:lnTo>
                    <a:lnTo>
                      <a:pt x="113" y="122"/>
                    </a:lnTo>
                    <a:lnTo>
                      <a:pt x="108" y="126"/>
                    </a:lnTo>
                    <a:lnTo>
                      <a:pt x="108" y="126"/>
                    </a:lnTo>
                    <a:lnTo>
                      <a:pt x="108" y="126"/>
                    </a:lnTo>
                    <a:lnTo>
                      <a:pt x="108" y="126"/>
                    </a:lnTo>
                    <a:lnTo>
                      <a:pt x="108" y="126"/>
                    </a:lnTo>
                    <a:lnTo>
                      <a:pt x="104" y="126"/>
                    </a:lnTo>
                    <a:lnTo>
                      <a:pt x="104" y="126"/>
                    </a:lnTo>
                    <a:lnTo>
                      <a:pt x="99" y="131"/>
                    </a:lnTo>
                    <a:lnTo>
                      <a:pt x="104" y="131"/>
                    </a:lnTo>
                    <a:lnTo>
                      <a:pt x="104" y="131"/>
                    </a:lnTo>
                    <a:lnTo>
                      <a:pt x="104" y="135"/>
                    </a:lnTo>
                    <a:lnTo>
                      <a:pt x="104" y="135"/>
                    </a:lnTo>
                    <a:lnTo>
                      <a:pt x="104" y="135"/>
                    </a:lnTo>
                    <a:lnTo>
                      <a:pt x="104" y="135"/>
                    </a:lnTo>
                    <a:lnTo>
                      <a:pt x="104" y="135"/>
                    </a:lnTo>
                    <a:lnTo>
                      <a:pt x="104" y="135"/>
                    </a:lnTo>
                    <a:lnTo>
                      <a:pt x="104" y="135"/>
                    </a:lnTo>
                    <a:lnTo>
                      <a:pt x="104" y="140"/>
                    </a:lnTo>
                    <a:lnTo>
                      <a:pt x="104" y="140"/>
                    </a:lnTo>
                    <a:lnTo>
                      <a:pt x="104" y="140"/>
                    </a:lnTo>
                    <a:lnTo>
                      <a:pt x="104" y="140"/>
                    </a:lnTo>
                    <a:lnTo>
                      <a:pt x="104" y="140"/>
                    </a:lnTo>
                    <a:lnTo>
                      <a:pt x="104" y="140"/>
                    </a:lnTo>
                    <a:lnTo>
                      <a:pt x="104" y="140"/>
                    </a:lnTo>
                    <a:lnTo>
                      <a:pt x="104" y="140"/>
                    </a:lnTo>
                    <a:lnTo>
                      <a:pt x="104" y="140"/>
                    </a:lnTo>
                    <a:lnTo>
                      <a:pt x="104" y="140"/>
                    </a:lnTo>
                    <a:lnTo>
                      <a:pt x="104" y="140"/>
                    </a:lnTo>
                    <a:lnTo>
                      <a:pt x="99" y="135"/>
                    </a:lnTo>
                    <a:lnTo>
                      <a:pt x="99" y="140"/>
                    </a:lnTo>
                    <a:lnTo>
                      <a:pt x="99" y="140"/>
                    </a:lnTo>
                    <a:lnTo>
                      <a:pt x="99" y="140"/>
                    </a:lnTo>
                    <a:lnTo>
                      <a:pt x="95" y="135"/>
                    </a:lnTo>
                    <a:lnTo>
                      <a:pt x="95" y="135"/>
                    </a:lnTo>
                    <a:lnTo>
                      <a:pt x="95" y="135"/>
                    </a:lnTo>
                    <a:lnTo>
                      <a:pt x="95" y="135"/>
                    </a:lnTo>
                    <a:lnTo>
                      <a:pt x="95" y="135"/>
                    </a:lnTo>
                    <a:lnTo>
                      <a:pt x="95" y="140"/>
                    </a:lnTo>
                    <a:lnTo>
                      <a:pt x="95" y="140"/>
                    </a:lnTo>
                    <a:lnTo>
                      <a:pt x="86" y="140"/>
                    </a:lnTo>
                    <a:lnTo>
                      <a:pt x="86" y="140"/>
                    </a:lnTo>
                    <a:lnTo>
                      <a:pt x="81" y="140"/>
                    </a:lnTo>
                    <a:lnTo>
                      <a:pt x="81" y="140"/>
                    </a:lnTo>
                    <a:lnTo>
                      <a:pt x="81" y="140"/>
                    </a:lnTo>
                    <a:lnTo>
                      <a:pt x="81" y="140"/>
                    </a:lnTo>
                    <a:lnTo>
                      <a:pt x="77" y="144"/>
                    </a:lnTo>
                    <a:lnTo>
                      <a:pt x="77" y="140"/>
                    </a:lnTo>
                    <a:lnTo>
                      <a:pt x="77" y="144"/>
                    </a:lnTo>
                    <a:lnTo>
                      <a:pt x="77" y="144"/>
                    </a:lnTo>
                    <a:lnTo>
                      <a:pt x="77" y="144"/>
                    </a:lnTo>
                    <a:lnTo>
                      <a:pt x="77" y="140"/>
                    </a:lnTo>
                    <a:lnTo>
                      <a:pt x="72" y="140"/>
                    </a:lnTo>
                    <a:lnTo>
                      <a:pt x="72" y="140"/>
                    </a:lnTo>
                    <a:lnTo>
                      <a:pt x="72" y="140"/>
                    </a:lnTo>
                    <a:lnTo>
                      <a:pt x="72" y="140"/>
                    </a:lnTo>
                    <a:lnTo>
                      <a:pt x="72" y="140"/>
                    </a:lnTo>
                    <a:lnTo>
                      <a:pt x="68" y="140"/>
                    </a:lnTo>
                    <a:lnTo>
                      <a:pt x="68" y="140"/>
                    </a:lnTo>
                    <a:lnTo>
                      <a:pt x="68" y="140"/>
                    </a:lnTo>
                    <a:lnTo>
                      <a:pt x="68" y="144"/>
                    </a:lnTo>
                    <a:lnTo>
                      <a:pt x="68" y="144"/>
                    </a:lnTo>
                    <a:lnTo>
                      <a:pt x="63" y="144"/>
                    </a:lnTo>
                    <a:lnTo>
                      <a:pt x="63" y="144"/>
                    </a:lnTo>
                    <a:lnTo>
                      <a:pt x="63" y="144"/>
                    </a:lnTo>
                    <a:lnTo>
                      <a:pt x="63" y="144"/>
                    </a:lnTo>
                    <a:lnTo>
                      <a:pt x="63" y="144"/>
                    </a:lnTo>
                    <a:lnTo>
                      <a:pt x="63" y="144"/>
                    </a:lnTo>
                    <a:lnTo>
                      <a:pt x="63" y="144"/>
                    </a:lnTo>
                    <a:lnTo>
                      <a:pt x="63" y="144"/>
                    </a:lnTo>
                    <a:lnTo>
                      <a:pt x="63" y="140"/>
                    </a:lnTo>
                    <a:lnTo>
                      <a:pt x="63" y="140"/>
                    </a:lnTo>
                    <a:lnTo>
                      <a:pt x="63" y="140"/>
                    </a:lnTo>
                    <a:lnTo>
                      <a:pt x="59" y="140"/>
                    </a:lnTo>
                    <a:lnTo>
                      <a:pt x="59" y="140"/>
                    </a:lnTo>
                    <a:lnTo>
                      <a:pt x="59" y="140"/>
                    </a:lnTo>
                    <a:lnTo>
                      <a:pt x="54" y="140"/>
                    </a:lnTo>
                    <a:lnTo>
                      <a:pt x="54" y="140"/>
                    </a:lnTo>
                    <a:lnTo>
                      <a:pt x="54" y="140"/>
                    </a:lnTo>
                    <a:lnTo>
                      <a:pt x="54" y="140"/>
                    </a:lnTo>
                    <a:lnTo>
                      <a:pt x="50" y="140"/>
                    </a:lnTo>
                    <a:lnTo>
                      <a:pt x="50" y="135"/>
                    </a:lnTo>
                    <a:lnTo>
                      <a:pt x="50" y="135"/>
                    </a:lnTo>
                    <a:lnTo>
                      <a:pt x="45" y="140"/>
                    </a:lnTo>
                    <a:lnTo>
                      <a:pt x="45" y="140"/>
                    </a:lnTo>
                    <a:lnTo>
                      <a:pt x="45" y="135"/>
                    </a:lnTo>
                    <a:lnTo>
                      <a:pt x="41" y="135"/>
                    </a:lnTo>
                    <a:lnTo>
                      <a:pt x="41" y="135"/>
                    </a:lnTo>
                    <a:lnTo>
                      <a:pt x="41" y="135"/>
                    </a:lnTo>
                    <a:lnTo>
                      <a:pt x="41" y="135"/>
                    </a:lnTo>
                    <a:lnTo>
                      <a:pt x="41" y="135"/>
                    </a:lnTo>
                    <a:lnTo>
                      <a:pt x="41" y="135"/>
                    </a:lnTo>
                    <a:lnTo>
                      <a:pt x="41" y="135"/>
                    </a:lnTo>
                    <a:lnTo>
                      <a:pt x="36" y="135"/>
                    </a:lnTo>
                    <a:lnTo>
                      <a:pt x="36" y="135"/>
                    </a:lnTo>
                    <a:lnTo>
                      <a:pt x="36" y="140"/>
                    </a:lnTo>
                    <a:lnTo>
                      <a:pt x="36" y="140"/>
                    </a:lnTo>
                    <a:lnTo>
                      <a:pt x="41" y="140"/>
                    </a:lnTo>
                    <a:lnTo>
                      <a:pt x="41" y="140"/>
                    </a:lnTo>
                    <a:lnTo>
                      <a:pt x="41" y="140"/>
                    </a:lnTo>
                    <a:lnTo>
                      <a:pt x="41" y="140"/>
                    </a:lnTo>
                    <a:lnTo>
                      <a:pt x="36" y="140"/>
                    </a:lnTo>
                    <a:lnTo>
                      <a:pt x="36" y="140"/>
                    </a:lnTo>
                    <a:lnTo>
                      <a:pt x="36" y="140"/>
                    </a:lnTo>
                    <a:lnTo>
                      <a:pt x="36" y="140"/>
                    </a:lnTo>
                    <a:lnTo>
                      <a:pt x="36" y="140"/>
                    </a:lnTo>
                    <a:lnTo>
                      <a:pt x="32" y="140"/>
                    </a:lnTo>
                    <a:lnTo>
                      <a:pt x="32" y="140"/>
                    </a:lnTo>
                    <a:lnTo>
                      <a:pt x="32" y="140"/>
                    </a:lnTo>
                    <a:lnTo>
                      <a:pt x="27" y="140"/>
                    </a:lnTo>
                    <a:lnTo>
                      <a:pt x="27" y="140"/>
                    </a:lnTo>
                    <a:lnTo>
                      <a:pt x="23" y="140"/>
                    </a:lnTo>
                    <a:lnTo>
                      <a:pt x="23" y="135"/>
                    </a:lnTo>
                    <a:lnTo>
                      <a:pt x="23" y="135"/>
                    </a:lnTo>
                    <a:lnTo>
                      <a:pt x="27" y="131"/>
                    </a:lnTo>
                    <a:lnTo>
                      <a:pt x="27" y="131"/>
                    </a:lnTo>
                    <a:lnTo>
                      <a:pt x="23" y="131"/>
                    </a:lnTo>
                    <a:lnTo>
                      <a:pt x="27" y="126"/>
                    </a:lnTo>
                    <a:lnTo>
                      <a:pt x="27" y="126"/>
                    </a:lnTo>
                    <a:lnTo>
                      <a:pt x="27" y="122"/>
                    </a:lnTo>
                    <a:lnTo>
                      <a:pt x="27" y="122"/>
                    </a:lnTo>
                    <a:lnTo>
                      <a:pt x="27" y="117"/>
                    </a:lnTo>
                    <a:lnTo>
                      <a:pt x="32" y="117"/>
                    </a:lnTo>
                    <a:lnTo>
                      <a:pt x="32" y="113"/>
                    </a:lnTo>
                    <a:lnTo>
                      <a:pt x="32" y="113"/>
                    </a:lnTo>
                    <a:lnTo>
                      <a:pt x="32" y="113"/>
                    </a:lnTo>
                    <a:lnTo>
                      <a:pt x="32" y="113"/>
                    </a:lnTo>
                    <a:lnTo>
                      <a:pt x="32" y="113"/>
                    </a:lnTo>
                    <a:lnTo>
                      <a:pt x="27" y="113"/>
                    </a:lnTo>
                    <a:lnTo>
                      <a:pt x="27" y="113"/>
                    </a:lnTo>
                    <a:lnTo>
                      <a:pt x="23" y="113"/>
                    </a:lnTo>
                    <a:lnTo>
                      <a:pt x="23" y="108"/>
                    </a:lnTo>
                    <a:lnTo>
                      <a:pt x="23" y="108"/>
                    </a:lnTo>
                    <a:lnTo>
                      <a:pt x="23" y="108"/>
                    </a:lnTo>
                    <a:lnTo>
                      <a:pt x="18" y="108"/>
                    </a:lnTo>
                    <a:lnTo>
                      <a:pt x="18" y="108"/>
                    </a:lnTo>
                    <a:lnTo>
                      <a:pt x="18" y="108"/>
                    </a:lnTo>
                    <a:lnTo>
                      <a:pt x="18" y="108"/>
                    </a:lnTo>
                    <a:lnTo>
                      <a:pt x="18" y="108"/>
                    </a:lnTo>
                    <a:lnTo>
                      <a:pt x="18" y="108"/>
                    </a:lnTo>
                    <a:lnTo>
                      <a:pt x="18" y="108"/>
                    </a:lnTo>
                    <a:lnTo>
                      <a:pt x="13" y="108"/>
                    </a:lnTo>
                    <a:lnTo>
                      <a:pt x="13" y="108"/>
                    </a:lnTo>
                    <a:lnTo>
                      <a:pt x="13" y="108"/>
                    </a:lnTo>
                    <a:lnTo>
                      <a:pt x="13" y="108"/>
                    </a:lnTo>
                    <a:lnTo>
                      <a:pt x="13" y="108"/>
                    </a:lnTo>
                    <a:lnTo>
                      <a:pt x="9" y="108"/>
                    </a:lnTo>
                    <a:lnTo>
                      <a:pt x="9" y="108"/>
                    </a:lnTo>
                    <a:lnTo>
                      <a:pt x="9" y="108"/>
                    </a:lnTo>
                    <a:lnTo>
                      <a:pt x="9" y="104"/>
                    </a:lnTo>
                    <a:lnTo>
                      <a:pt x="9" y="104"/>
                    </a:lnTo>
                    <a:lnTo>
                      <a:pt x="9" y="104"/>
                    </a:lnTo>
                    <a:lnTo>
                      <a:pt x="9" y="104"/>
                    </a:lnTo>
                    <a:lnTo>
                      <a:pt x="9" y="104"/>
                    </a:lnTo>
                    <a:lnTo>
                      <a:pt x="9" y="99"/>
                    </a:lnTo>
                    <a:lnTo>
                      <a:pt x="9" y="99"/>
                    </a:lnTo>
                    <a:lnTo>
                      <a:pt x="9" y="99"/>
                    </a:lnTo>
                    <a:lnTo>
                      <a:pt x="9" y="99"/>
                    </a:lnTo>
                    <a:lnTo>
                      <a:pt x="9" y="99"/>
                    </a:lnTo>
                    <a:lnTo>
                      <a:pt x="9" y="99"/>
                    </a:lnTo>
                    <a:lnTo>
                      <a:pt x="9" y="99"/>
                    </a:lnTo>
                    <a:lnTo>
                      <a:pt x="9" y="95"/>
                    </a:lnTo>
                    <a:lnTo>
                      <a:pt x="4" y="95"/>
                    </a:lnTo>
                    <a:lnTo>
                      <a:pt x="4" y="95"/>
                    </a:lnTo>
                    <a:lnTo>
                      <a:pt x="4" y="95"/>
                    </a:lnTo>
                    <a:lnTo>
                      <a:pt x="4" y="95"/>
                    </a:lnTo>
                    <a:lnTo>
                      <a:pt x="4" y="90"/>
                    </a:lnTo>
                    <a:lnTo>
                      <a:pt x="4" y="90"/>
                    </a:lnTo>
                    <a:lnTo>
                      <a:pt x="4" y="90"/>
                    </a:lnTo>
                    <a:lnTo>
                      <a:pt x="4" y="90"/>
                    </a:lnTo>
                    <a:lnTo>
                      <a:pt x="9" y="86"/>
                    </a:lnTo>
                    <a:lnTo>
                      <a:pt x="9" y="86"/>
                    </a:lnTo>
                    <a:lnTo>
                      <a:pt x="9" y="86"/>
                    </a:lnTo>
                    <a:lnTo>
                      <a:pt x="4" y="86"/>
                    </a:lnTo>
                    <a:lnTo>
                      <a:pt x="4" y="86"/>
                    </a:lnTo>
                    <a:lnTo>
                      <a:pt x="4" y="86"/>
                    </a:lnTo>
                    <a:lnTo>
                      <a:pt x="4" y="86"/>
                    </a:lnTo>
                    <a:lnTo>
                      <a:pt x="4" y="81"/>
                    </a:lnTo>
                    <a:lnTo>
                      <a:pt x="4" y="81"/>
                    </a:lnTo>
                    <a:lnTo>
                      <a:pt x="4" y="81"/>
                    </a:lnTo>
                    <a:lnTo>
                      <a:pt x="4" y="81"/>
                    </a:lnTo>
                    <a:lnTo>
                      <a:pt x="4" y="81"/>
                    </a:lnTo>
                    <a:lnTo>
                      <a:pt x="4" y="76"/>
                    </a:lnTo>
                    <a:lnTo>
                      <a:pt x="4" y="76"/>
                    </a:lnTo>
                    <a:lnTo>
                      <a:pt x="0" y="76"/>
                    </a:lnTo>
                    <a:lnTo>
                      <a:pt x="0" y="76"/>
                    </a:lnTo>
                    <a:lnTo>
                      <a:pt x="0" y="76"/>
                    </a:lnTo>
                    <a:lnTo>
                      <a:pt x="0" y="72"/>
                    </a:lnTo>
                    <a:lnTo>
                      <a:pt x="0" y="72"/>
                    </a:lnTo>
                    <a:lnTo>
                      <a:pt x="0" y="72"/>
                    </a:lnTo>
                    <a:lnTo>
                      <a:pt x="0" y="72"/>
                    </a:lnTo>
                    <a:lnTo>
                      <a:pt x="4" y="72"/>
                    </a:lnTo>
                    <a:lnTo>
                      <a:pt x="4" y="72"/>
                    </a:lnTo>
                    <a:lnTo>
                      <a:pt x="4" y="72"/>
                    </a:lnTo>
                    <a:lnTo>
                      <a:pt x="4" y="72"/>
                    </a:lnTo>
                    <a:lnTo>
                      <a:pt x="4" y="72"/>
                    </a:lnTo>
                    <a:lnTo>
                      <a:pt x="4" y="72"/>
                    </a:lnTo>
                    <a:lnTo>
                      <a:pt x="4" y="67"/>
                    </a:lnTo>
                    <a:lnTo>
                      <a:pt x="4" y="67"/>
                    </a:lnTo>
                    <a:lnTo>
                      <a:pt x="4" y="67"/>
                    </a:lnTo>
                    <a:lnTo>
                      <a:pt x="4" y="67"/>
                    </a:lnTo>
                    <a:lnTo>
                      <a:pt x="4" y="63"/>
                    </a:lnTo>
                    <a:lnTo>
                      <a:pt x="4" y="63"/>
                    </a:lnTo>
                    <a:lnTo>
                      <a:pt x="4" y="63"/>
                    </a:lnTo>
                    <a:lnTo>
                      <a:pt x="4" y="63"/>
                    </a:lnTo>
                    <a:lnTo>
                      <a:pt x="4" y="58"/>
                    </a:lnTo>
                    <a:lnTo>
                      <a:pt x="4" y="58"/>
                    </a:lnTo>
                    <a:lnTo>
                      <a:pt x="4" y="58"/>
                    </a:lnTo>
                    <a:lnTo>
                      <a:pt x="4" y="58"/>
                    </a:lnTo>
                    <a:lnTo>
                      <a:pt x="4" y="58"/>
                    </a:lnTo>
                    <a:lnTo>
                      <a:pt x="4" y="58"/>
                    </a:lnTo>
                    <a:lnTo>
                      <a:pt x="9" y="58"/>
                    </a:lnTo>
                    <a:lnTo>
                      <a:pt x="9" y="58"/>
                    </a:lnTo>
                    <a:lnTo>
                      <a:pt x="9" y="58"/>
                    </a:lnTo>
                    <a:lnTo>
                      <a:pt x="9" y="58"/>
                    </a:lnTo>
                    <a:lnTo>
                      <a:pt x="9" y="58"/>
                    </a:lnTo>
                    <a:lnTo>
                      <a:pt x="13" y="58"/>
                    </a:lnTo>
                    <a:lnTo>
                      <a:pt x="13" y="58"/>
                    </a:lnTo>
                    <a:lnTo>
                      <a:pt x="13" y="58"/>
                    </a:lnTo>
                    <a:lnTo>
                      <a:pt x="13" y="58"/>
                    </a:lnTo>
                    <a:lnTo>
                      <a:pt x="13" y="54"/>
                    </a:lnTo>
                    <a:lnTo>
                      <a:pt x="13" y="54"/>
                    </a:lnTo>
                    <a:lnTo>
                      <a:pt x="13" y="54"/>
                    </a:lnTo>
                    <a:lnTo>
                      <a:pt x="13" y="54"/>
                    </a:lnTo>
                    <a:lnTo>
                      <a:pt x="13" y="54"/>
                    </a:lnTo>
                    <a:lnTo>
                      <a:pt x="13" y="54"/>
                    </a:lnTo>
                    <a:lnTo>
                      <a:pt x="18" y="54"/>
                    </a:lnTo>
                    <a:lnTo>
                      <a:pt x="18" y="49"/>
                    </a:lnTo>
                    <a:lnTo>
                      <a:pt x="18" y="49"/>
                    </a:lnTo>
                    <a:lnTo>
                      <a:pt x="18" y="49"/>
                    </a:lnTo>
                    <a:lnTo>
                      <a:pt x="18" y="49"/>
                    </a:lnTo>
                    <a:lnTo>
                      <a:pt x="18" y="49"/>
                    </a:lnTo>
                    <a:lnTo>
                      <a:pt x="18" y="49"/>
                    </a:lnTo>
                    <a:lnTo>
                      <a:pt x="13" y="49"/>
                    </a:lnTo>
                    <a:lnTo>
                      <a:pt x="13" y="49"/>
                    </a:lnTo>
                    <a:lnTo>
                      <a:pt x="13" y="45"/>
                    </a:lnTo>
                    <a:lnTo>
                      <a:pt x="13" y="45"/>
                    </a:lnTo>
                    <a:lnTo>
                      <a:pt x="13" y="45"/>
                    </a:lnTo>
                    <a:lnTo>
                      <a:pt x="13" y="45"/>
                    </a:lnTo>
                    <a:lnTo>
                      <a:pt x="13" y="45"/>
                    </a:lnTo>
                    <a:lnTo>
                      <a:pt x="13" y="45"/>
                    </a:lnTo>
                    <a:lnTo>
                      <a:pt x="13" y="45"/>
                    </a:lnTo>
                    <a:lnTo>
                      <a:pt x="18" y="45"/>
                    </a:lnTo>
                    <a:lnTo>
                      <a:pt x="18" y="45"/>
                    </a:lnTo>
                    <a:lnTo>
                      <a:pt x="18" y="40"/>
                    </a:lnTo>
                    <a:lnTo>
                      <a:pt x="18" y="40"/>
                    </a:lnTo>
                    <a:lnTo>
                      <a:pt x="23" y="36"/>
                    </a:lnTo>
                    <a:lnTo>
                      <a:pt x="23" y="36"/>
                    </a:lnTo>
                    <a:lnTo>
                      <a:pt x="23" y="36"/>
                    </a:lnTo>
                    <a:lnTo>
                      <a:pt x="23" y="31"/>
                    </a:lnTo>
                    <a:lnTo>
                      <a:pt x="18" y="31"/>
                    </a:lnTo>
                    <a:lnTo>
                      <a:pt x="18" y="31"/>
                    </a:lnTo>
                    <a:lnTo>
                      <a:pt x="18" y="27"/>
                    </a:lnTo>
                    <a:lnTo>
                      <a:pt x="18" y="27"/>
                    </a:lnTo>
                    <a:lnTo>
                      <a:pt x="23" y="27"/>
                    </a:lnTo>
                    <a:lnTo>
                      <a:pt x="23" y="22"/>
                    </a:lnTo>
                    <a:lnTo>
                      <a:pt x="27" y="22"/>
                    </a:lnTo>
                    <a:lnTo>
                      <a:pt x="32" y="22"/>
                    </a:lnTo>
                    <a:lnTo>
                      <a:pt x="36" y="27"/>
                    </a:lnTo>
                    <a:lnTo>
                      <a:pt x="32" y="27"/>
                    </a:lnTo>
                    <a:lnTo>
                      <a:pt x="36" y="31"/>
                    </a:lnTo>
                    <a:lnTo>
                      <a:pt x="36" y="27"/>
                    </a:lnTo>
                    <a:lnTo>
                      <a:pt x="36" y="27"/>
                    </a:lnTo>
                    <a:lnTo>
                      <a:pt x="36" y="27"/>
                    </a:lnTo>
                    <a:lnTo>
                      <a:pt x="36" y="27"/>
                    </a:lnTo>
                    <a:lnTo>
                      <a:pt x="41" y="27"/>
                    </a:lnTo>
                    <a:lnTo>
                      <a:pt x="41" y="27"/>
                    </a:lnTo>
                    <a:lnTo>
                      <a:pt x="41" y="31"/>
                    </a:lnTo>
                    <a:lnTo>
                      <a:pt x="41" y="27"/>
                    </a:lnTo>
                    <a:lnTo>
                      <a:pt x="41" y="27"/>
                    </a:lnTo>
                    <a:lnTo>
                      <a:pt x="41" y="22"/>
                    </a:lnTo>
                    <a:lnTo>
                      <a:pt x="41" y="22"/>
                    </a:lnTo>
                    <a:lnTo>
                      <a:pt x="41" y="22"/>
                    </a:lnTo>
                    <a:lnTo>
                      <a:pt x="45" y="22"/>
                    </a:lnTo>
                    <a:lnTo>
                      <a:pt x="50" y="22"/>
                    </a:lnTo>
                    <a:lnTo>
                      <a:pt x="50" y="22"/>
                    </a:lnTo>
                    <a:lnTo>
                      <a:pt x="54" y="27"/>
                    </a:lnTo>
                    <a:lnTo>
                      <a:pt x="54" y="27"/>
                    </a:lnTo>
                    <a:lnTo>
                      <a:pt x="59" y="27"/>
                    </a:lnTo>
                    <a:lnTo>
                      <a:pt x="54" y="27"/>
                    </a:lnTo>
                    <a:lnTo>
                      <a:pt x="50" y="22"/>
                    </a:lnTo>
                    <a:lnTo>
                      <a:pt x="50" y="22"/>
                    </a:lnTo>
                    <a:lnTo>
                      <a:pt x="50" y="22"/>
                    </a:lnTo>
                    <a:lnTo>
                      <a:pt x="45" y="18"/>
                    </a:lnTo>
                    <a:lnTo>
                      <a:pt x="45" y="18"/>
                    </a:lnTo>
                    <a:lnTo>
                      <a:pt x="45" y="18"/>
                    </a:lnTo>
                    <a:lnTo>
                      <a:pt x="45" y="13"/>
                    </a:lnTo>
                    <a:lnTo>
                      <a:pt x="45" y="13"/>
                    </a:lnTo>
                    <a:lnTo>
                      <a:pt x="45" y="13"/>
                    </a:lnTo>
                    <a:lnTo>
                      <a:pt x="41" y="13"/>
                    </a:lnTo>
                    <a:lnTo>
                      <a:pt x="41" y="13"/>
                    </a:lnTo>
                    <a:lnTo>
                      <a:pt x="41" y="13"/>
                    </a:lnTo>
                    <a:lnTo>
                      <a:pt x="41" y="13"/>
                    </a:lnTo>
                    <a:lnTo>
                      <a:pt x="45" y="9"/>
                    </a:lnTo>
                    <a:lnTo>
                      <a:pt x="45" y="9"/>
                    </a:lnTo>
                    <a:lnTo>
                      <a:pt x="45" y="9"/>
                    </a:lnTo>
                    <a:lnTo>
                      <a:pt x="45" y="9"/>
                    </a:lnTo>
                    <a:lnTo>
                      <a:pt x="45" y="4"/>
                    </a:lnTo>
                    <a:lnTo>
                      <a:pt x="41" y="4"/>
                    </a:lnTo>
                    <a:lnTo>
                      <a:pt x="41" y="0"/>
                    </a:lnTo>
                    <a:lnTo>
                      <a:pt x="41" y="0"/>
                    </a:lnTo>
                    <a:lnTo>
                      <a:pt x="45" y="0"/>
                    </a:lnTo>
                    <a:lnTo>
                      <a:pt x="45" y="0"/>
                    </a:lnTo>
                    <a:lnTo>
                      <a:pt x="50" y="4"/>
                    </a:lnTo>
                    <a:lnTo>
                      <a:pt x="50" y="4"/>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9" name="Freeform 45">
                <a:extLst>
                  <a:ext uri="{FF2B5EF4-FFF2-40B4-BE49-F238E27FC236}">
                    <a16:creationId xmlns:a16="http://schemas.microsoft.com/office/drawing/2014/main" id="{28EEDB10-EB12-6544-A473-0CD2B18C3E50}"/>
                  </a:ext>
                </a:extLst>
              </p:cNvPr>
              <p:cNvSpPr>
                <a:spLocks/>
              </p:cNvSpPr>
              <p:nvPr/>
            </p:nvSpPr>
            <p:spPr bwMode="auto">
              <a:xfrm>
                <a:off x="7176522" y="3653248"/>
                <a:ext cx="64819" cy="87668"/>
              </a:xfrm>
              <a:custGeom>
                <a:avLst/>
                <a:gdLst>
                  <a:gd name="T0" fmla="*/ 22 w 27"/>
                  <a:gd name="T1" fmla="*/ 4 h 36"/>
                  <a:gd name="T2" fmla="*/ 22 w 27"/>
                  <a:gd name="T3" fmla="*/ 4 h 36"/>
                  <a:gd name="T4" fmla="*/ 27 w 27"/>
                  <a:gd name="T5" fmla="*/ 4 h 36"/>
                  <a:gd name="T6" fmla="*/ 27 w 27"/>
                  <a:gd name="T7" fmla="*/ 9 h 36"/>
                  <a:gd name="T8" fmla="*/ 27 w 27"/>
                  <a:gd name="T9" fmla="*/ 13 h 36"/>
                  <a:gd name="T10" fmla="*/ 27 w 27"/>
                  <a:gd name="T11" fmla="*/ 13 h 36"/>
                  <a:gd name="T12" fmla="*/ 27 w 27"/>
                  <a:gd name="T13" fmla="*/ 13 h 36"/>
                  <a:gd name="T14" fmla="*/ 27 w 27"/>
                  <a:gd name="T15" fmla="*/ 13 h 36"/>
                  <a:gd name="T16" fmla="*/ 22 w 27"/>
                  <a:gd name="T17" fmla="*/ 18 h 36"/>
                  <a:gd name="T18" fmla="*/ 18 w 27"/>
                  <a:gd name="T19" fmla="*/ 18 h 36"/>
                  <a:gd name="T20" fmla="*/ 18 w 27"/>
                  <a:gd name="T21" fmla="*/ 22 h 36"/>
                  <a:gd name="T22" fmla="*/ 13 w 27"/>
                  <a:gd name="T23" fmla="*/ 22 h 36"/>
                  <a:gd name="T24" fmla="*/ 13 w 27"/>
                  <a:gd name="T25" fmla="*/ 22 h 36"/>
                  <a:gd name="T26" fmla="*/ 13 w 27"/>
                  <a:gd name="T27" fmla="*/ 22 h 36"/>
                  <a:gd name="T28" fmla="*/ 18 w 27"/>
                  <a:gd name="T29" fmla="*/ 22 h 36"/>
                  <a:gd name="T30" fmla="*/ 18 w 27"/>
                  <a:gd name="T31" fmla="*/ 22 h 36"/>
                  <a:gd name="T32" fmla="*/ 22 w 27"/>
                  <a:gd name="T33" fmla="*/ 22 h 36"/>
                  <a:gd name="T34" fmla="*/ 22 w 27"/>
                  <a:gd name="T35" fmla="*/ 22 h 36"/>
                  <a:gd name="T36" fmla="*/ 27 w 27"/>
                  <a:gd name="T37" fmla="*/ 22 h 36"/>
                  <a:gd name="T38" fmla="*/ 27 w 27"/>
                  <a:gd name="T39" fmla="*/ 22 h 36"/>
                  <a:gd name="T40" fmla="*/ 27 w 27"/>
                  <a:gd name="T41" fmla="*/ 27 h 36"/>
                  <a:gd name="T42" fmla="*/ 22 w 27"/>
                  <a:gd name="T43" fmla="*/ 31 h 36"/>
                  <a:gd name="T44" fmla="*/ 22 w 27"/>
                  <a:gd name="T45" fmla="*/ 36 h 36"/>
                  <a:gd name="T46" fmla="*/ 22 w 27"/>
                  <a:gd name="T47" fmla="*/ 36 h 36"/>
                  <a:gd name="T48" fmla="*/ 18 w 27"/>
                  <a:gd name="T49" fmla="*/ 31 h 36"/>
                  <a:gd name="T50" fmla="*/ 18 w 27"/>
                  <a:gd name="T51" fmla="*/ 31 h 36"/>
                  <a:gd name="T52" fmla="*/ 18 w 27"/>
                  <a:gd name="T53" fmla="*/ 31 h 36"/>
                  <a:gd name="T54" fmla="*/ 13 w 27"/>
                  <a:gd name="T55" fmla="*/ 31 h 36"/>
                  <a:gd name="T56" fmla="*/ 13 w 27"/>
                  <a:gd name="T57" fmla="*/ 31 h 36"/>
                  <a:gd name="T58" fmla="*/ 9 w 27"/>
                  <a:gd name="T59" fmla="*/ 36 h 36"/>
                  <a:gd name="T60" fmla="*/ 9 w 27"/>
                  <a:gd name="T61" fmla="*/ 36 h 36"/>
                  <a:gd name="T62" fmla="*/ 9 w 27"/>
                  <a:gd name="T63" fmla="*/ 36 h 36"/>
                  <a:gd name="T64" fmla="*/ 4 w 27"/>
                  <a:gd name="T65" fmla="*/ 36 h 36"/>
                  <a:gd name="T66" fmla="*/ 4 w 27"/>
                  <a:gd name="T67" fmla="*/ 36 h 36"/>
                  <a:gd name="T68" fmla="*/ 4 w 27"/>
                  <a:gd name="T69" fmla="*/ 36 h 36"/>
                  <a:gd name="T70" fmla="*/ 0 w 27"/>
                  <a:gd name="T71" fmla="*/ 31 h 36"/>
                  <a:gd name="T72" fmla="*/ 0 w 27"/>
                  <a:gd name="T73" fmla="*/ 27 h 36"/>
                  <a:gd name="T74" fmla="*/ 0 w 27"/>
                  <a:gd name="T75" fmla="*/ 22 h 36"/>
                  <a:gd name="T76" fmla="*/ 0 w 27"/>
                  <a:gd name="T77" fmla="*/ 22 h 36"/>
                  <a:gd name="T78" fmla="*/ 0 w 27"/>
                  <a:gd name="T79" fmla="*/ 22 h 36"/>
                  <a:gd name="T80" fmla="*/ 4 w 27"/>
                  <a:gd name="T81" fmla="*/ 18 h 36"/>
                  <a:gd name="T82" fmla="*/ 4 w 27"/>
                  <a:gd name="T83" fmla="*/ 18 h 36"/>
                  <a:gd name="T84" fmla="*/ 9 w 27"/>
                  <a:gd name="T85" fmla="*/ 13 h 36"/>
                  <a:gd name="T86" fmla="*/ 9 w 27"/>
                  <a:gd name="T87" fmla="*/ 9 h 36"/>
                  <a:gd name="T88" fmla="*/ 9 w 27"/>
                  <a:gd name="T89" fmla="*/ 4 h 36"/>
                  <a:gd name="T90" fmla="*/ 13 w 27"/>
                  <a:gd name="T91" fmla="*/ 4 h 36"/>
                  <a:gd name="T92" fmla="*/ 13 w 27"/>
                  <a:gd name="T93" fmla="*/ 4 h 36"/>
                  <a:gd name="T94" fmla="*/ 13 w 27"/>
                  <a:gd name="T95" fmla="*/ 4 h 36"/>
                  <a:gd name="T96" fmla="*/ 18 w 27"/>
                  <a:gd name="T97" fmla="*/ 9 h 36"/>
                  <a:gd name="T98" fmla="*/ 18 w 27"/>
                  <a:gd name="T99" fmla="*/ 9 h 36"/>
                  <a:gd name="T100" fmla="*/ 18 w 27"/>
                  <a:gd name="T101" fmla="*/ 9 h 36"/>
                  <a:gd name="T102" fmla="*/ 18 w 27"/>
                  <a:gd name="T103" fmla="*/ 4 h 36"/>
                  <a:gd name="T104" fmla="*/ 18 w 27"/>
                  <a:gd name="T105" fmla="*/ 4 h 36"/>
                  <a:gd name="T106" fmla="*/ 18 w 27"/>
                  <a:gd name="T107" fmla="*/ 4 h 36"/>
                  <a:gd name="T108" fmla="*/ 22 w 27"/>
                  <a:gd name="T109" fmla="*/ 4 h 36"/>
                  <a:gd name="T110" fmla="*/ 22 w 27"/>
                  <a:gd name="T111" fmla="*/ 0 h 36"/>
                  <a:gd name="T112" fmla="*/ 22 w 27"/>
                  <a:gd name="T113"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36">
                    <a:moveTo>
                      <a:pt x="22" y="4"/>
                    </a:moveTo>
                    <a:lnTo>
                      <a:pt x="22" y="4"/>
                    </a:lnTo>
                    <a:lnTo>
                      <a:pt x="27" y="4"/>
                    </a:lnTo>
                    <a:lnTo>
                      <a:pt x="27" y="9"/>
                    </a:lnTo>
                    <a:lnTo>
                      <a:pt x="27" y="13"/>
                    </a:lnTo>
                    <a:lnTo>
                      <a:pt x="27" y="13"/>
                    </a:lnTo>
                    <a:lnTo>
                      <a:pt x="27" y="13"/>
                    </a:lnTo>
                    <a:lnTo>
                      <a:pt x="27" y="13"/>
                    </a:lnTo>
                    <a:lnTo>
                      <a:pt x="22" y="18"/>
                    </a:lnTo>
                    <a:lnTo>
                      <a:pt x="18" y="18"/>
                    </a:lnTo>
                    <a:lnTo>
                      <a:pt x="18" y="22"/>
                    </a:lnTo>
                    <a:lnTo>
                      <a:pt x="13" y="22"/>
                    </a:lnTo>
                    <a:lnTo>
                      <a:pt x="13" y="22"/>
                    </a:lnTo>
                    <a:lnTo>
                      <a:pt x="13" y="22"/>
                    </a:lnTo>
                    <a:lnTo>
                      <a:pt x="18" y="22"/>
                    </a:lnTo>
                    <a:lnTo>
                      <a:pt x="18" y="22"/>
                    </a:lnTo>
                    <a:lnTo>
                      <a:pt x="22" y="22"/>
                    </a:lnTo>
                    <a:lnTo>
                      <a:pt x="22" y="22"/>
                    </a:lnTo>
                    <a:lnTo>
                      <a:pt x="27" y="22"/>
                    </a:lnTo>
                    <a:lnTo>
                      <a:pt x="27" y="22"/>
                    </a:lnTo>
                    <a:lnTo>
                      <a:pt x="27" y="27"/>
                    </a:lnTo>
                    <a:lnTo>
                      <a:pt x="22" y="31"/>
                    </a:lnTo>
                    <a:lnTo>
                      <a:pt x="22" y="36"/>
                    </a:lnTo>
                    <a:lnTo>
                      <a:pt x="22" y="36"/>
                    </a:lnTo>
                    <a:lnTo>
                      <a:pt x="18" y="31"/>
                    </a:lnTo>
                    <a:lnTo>
                      <a:pt x="18" y="31"/>
                    </a:lnTo>
                    <a:lnTo>
                      <a:pt x="18" y="31"/>
                    </a:lnTo>
                    <a:lnTo>
                      <a:pt x="13" y="31"/>
                    </a:lnTo>
                    <a:lnTo>
                      <a:pt x="13" y="31"/>
                    </a:lnTo>
                    <a:lnTo>
                      <a:pt x="9" y="36"/>
                    </a:lnTo>
                    <a:lnTo>
                      <a:pt x="9" y="36"/>
                    </a:lnTo>
                    <a:lnTo>
                      <a:pt x="9" y="36"/>
                    </a:lnTo>
                    <a:lnTo>
                      <a:pt x="4" y="36"/>
                    </a:lnTo>
                    <a:lnTo>
                      <a:pt x="4" y="36"/>
                    </a:lnTo>
                    <a:lnTo>
                      <a:pt x="4" y="36"/>
                    </a:lnTo>
                    <a:lnTo>
                      <a:pt x="0" y="31"/>
                    </a:lnTo>
                    <a:lnTo>
                      <a:pt x="0" y="27"/>
                    </a:lnTo>
                    <a:lnTo>
                      <a:pt x="0" y="22"/>
                    </a:lnTo>
                    <a:lnTo>
                      <a:pt x="0" y="22"/>
                    </a:lnTo>
                    <a:lnTo>
                      <a:pt x="0" y="22"/>
                    </a:lnTo>
                    <a:lnTo>
                      <a:pt x="4" y="18"/>
                    </a:lnTo>
                    <a:lnTo>
                      <a:pt x="4" y="18"/>
                    </a:lnTo>
                    <a:lnTo>
                      <a:pt x="9" y="13"/>
                    </a:lnTo>
                    <a:lnTo>
                      <a:pt x="9" y="9"/>
                    </a:lnTo>
                    <a:lnTo>
                      <a:pt x="9" y="4"/>
                    </a:lnTo>
                    <a:lnTo>
                      <a:pt x="13" y="4"/>
                    </a:lnTo>
                    <a:lnTo>
                      <a:pt x="13" y="4"/>
                    </a:lnTo>
                    <a:lnTo>
                      <a:pt x="13" y="4"/>
                    </a:lnTo>
                    <a:lnTo>
                      <a:pt x="18" y="9"/>
                    </a:lnTo>
                    <a:lnTo>
                      <a:pt x="18" y="9"/>
                    </a:lnTo>
                    <a:lnTo>
                      <a:pt x="18" y="9"/>
                    </a:lnTo>
                    <a:lnTo>
                      <a:pt x="18" y="4"/>
                    </a:lnTo>
                    <a:lnTo>
                      <a:pt x="18" y="4"/>
                    </a:lnTo>
                    <a:lnTo>
                      <a:pt x="18" y="4"/>
                    </a:lnTo>
                    <a:lnTo>
                      <a:pt x="22" y="4"/>
                    </a:lnTo>
                    <a:lnTo>
                      <a:pt x="22" y="0"/>
                    </a:lnTo>
                    <a:lnTo>
                      <a:pt x="22"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0" name="Freeform 46">
                <a:extLst>
                  <a:ext uri="{FF2B5EF4-FFF2-40B4-BE49-F238E27FC236}">
                    <a16:creationId xmlns:a16="http://schemas.microsoft.com/office/drawing/2014/main" id="{D8F9685A-989A-9D47-8D16-61B603C2913C}"/>
                  </a:ext>
                </a:extLst>
              </p:cNvPr>
              <p:cNvSpPr>
                <a:spLocks noEditPoints="1"/>
              </p:cNvSpPr>
              <p:nvPr/>
            </p:nvSpPr>
            <p:spPr bwMode="auto">
              <a:xfrm>
                <a:off x="5798530" y="1605228"/>
                <a:ext cx="141641" cy="131502"/>
              </a:xfrm>
              <a:custGeom>
                <a:avLst/>
                <a:gdLst>
                  <a:gd name="T0" fmla="*/ 36 w 59"/>
                  <a:gd name="T1" fmla="*/ 41 h 54"/>
                  <a:gd name="T2" fmla="*/ 36 w 59"/>
                  <a:gd name="T3" fmla="*/ 45 h 54"/>
                  <a:gd name="T4" fmla="*/ 23 w 59"/>
                  <a:gd name="T5" fmla="*/ 45 h 54"/>
                  <a:gd name="T6" fmla="*/ 23 w 59"/>
                  <a:gd name="T7" fmla="*/ 41 h 54"/>
                  <a:gd name="T8" fmla="*/ 32 w 59"/>
                  <a:gd name="T9" fmla="*/ 41 h 54"/>
                  <a:gd name="T10" fmla="*/ 59 w 59"/>
                  <a:gd name="T11" fmla="*/ 36 h 54"/>
                  <a:gd name="T12" fmla="*/ 59 w 59"/>
                  <a:gd name="T13" fmla="*/ 36 h 54"/>
                  <a:gd name="T14" fmla="*/ 54 w 59"/>
                  <a:gd name="T15" fmla="*/ 41 h 54"/>
                  <a:gd name="T16" fmla="*/ 59 w 59"/>
                  <a:gd name="T17" fmla="*/ 45 h 54"/>
                  <a:gd name="T18" fmla="*/ 54 w 59"/>
                  <a:gd name="T19" fmla="*/ 50 h 54"/>
                  <a:gd name="T20" fmla="*/ 50 w 59"/>
                  <a:gd name="T21" fmla="*/ 50 h 54"/>
                  <a:gd name="T22" fmla="*/ 45 w 59"/>
                  <a:gd name="T23" fmla="*/ 45 h 54"/>
                  <a:gd name="T24" fmla="*/ 41 w 59"/>
                  <a:gd name="T25" fmla="*/ 45 h 54"/>
                  <a:gd name="T26" fmla="*/ 41 w 59"/>
                  <a:gd name="T27" fmla="*/ 41 h 54"/>
                  <a:gd name="T28" fmla="*/ 41 w 59"/>
                  <a:gd name="T29" fmla="*/ 36 h 54"/>
                  <a:gd name="T30" fmla="*/ 45 w 59"/>
                  <a:gd name="T31" fmla="*/ 32 h 54"/>
                  <a:gd name="T32" fmla="*/ 50 w 59"/>
                  <a:gd name="T33" fmla="*/ 32 h 54"/>
                  <a:gd name="T34" fmla="*/ 50 w 59"/>
                  <a:gd name="T35" fmla="*/ 36 h 54"/>
                  <a:gd name="T36" fmla="*/ 50 w 59"/>
                  <a:gd name="T37" fmla="*/ 32 h 54"/>
                  <a:gd name="T38" fmla="*/ 54 w 59"/>
                  <a:gd name="T39" fmla="*/ 27 h 54"/>
                  <a:gd name="T40" fmla="*/ 59 w 59"/>
                  <a:gd name="T41" fmla="*/ 32 h 54"/>
                  <a:gd name="T42" fmla="*/ 59 w 59"/>
                  <a:gd name="T43" fmla="*/ 36 h 54"/>
                  <a:gd name="T44" fmla="*/ 27 w 59"/>
                  <a:gd name="T45" fmla="*/ 13 h 54"/>
                  <a:gd name="T46" fmla="*/ 32 w 59"/>
                  <a:gd name="T47" fmla="*/ 22 h 54"/>
                  <a:gd name="T48" fmla="*/ 36 w 59"/>
                  <a:gd name="T49" fmla="*/ 22 h 54"/>
                  <a:gd name="T50" fmla="*/ 32 w 59"/>
                  <a:gd name="T51" fmla="*/ 27 h 54"/>
                  <a:gd name="T52" fmla="*/ 27 w 59"/>
                  <a:gd name="T53" fmla="*/ 27 h 54"/>
                  <a:gd name="T54" fmla="*/ 27 w 59"/>
                  <a:gd name="T55" fmla="*/ 32 h 54"/>
                  <a:gd name="T56" fmla="*/ 27 w 59"/>
                  <a:gd name="T57" fmla="*/ 36 h 54"/>
                  <a:gd name="T58" fmla="*/ 23 w 59"/>
                  <a:gd name="T59" fmla="*/ 36 h 54"/>
                  <a:gd name="T60" fmla="*/ 18 w 59"/>
                  <a:gd name="T61" fmla="*/ 45 h 54"/>
                  <a:gd name="T62" fmla="*/ 18 w 59"/>
                  <a:gd name="T63" fmla="*/ 50 h 54"/>
                  <a:gd name="T64" fmla="*/ 23 w 59"/>
                  <a:gd name="T65" fmla="*/ 50 h 54"/>
                  <a:gd name="T66" fmla="*/ 18 w 59"/>
                  <a:gd name="T67" fmla="*/ 54 h 54"/>
                  <a:gd name="T68" fmla="*/ 14 w 59"/>
                  <a:gd name="T69" fmla="*/ 54 h 54"/>
                  <a:gd name="T70" fmla="*/ 5 w 59"/>
                  <a:gd name="T71" fmla="*/ 50 h 54"/>
                  <a:gd name="T72" fmla="*/ 5 w 59"/>
                  <a:gd name="T73" fmla="*/ 45 h 54"/>
                  <a:gd name="T74" fmla="*/ 0 w 59"/>
                  <a:gd name="T75" fmla="*/ 41 h 54"/>
                  <a:gd name="T76" fmla="*/ 0 w 59"/>
                  <a:gd name="T77" fmla="*/ 27 h 54"/>
                  <a:gd name="T78" fmla="*/ 0 w 59"/>
                  <a:gd name="T79" fmla="*/ 18 h 54"/>
                  <a:gd name="T80" fmla="*/ 5 w 59"/>
                  <a:gd name="T81" fmla="*/ 22 h 54"/>
                  <a:gd name="T82" fmla="*/ 9 w 59"/>
                  <a:gd name="T83" fmla="*/ 18 h 54"/>
                  <a:gd name="T84" fmla="*/ 14 w 59"/>
                  <a:gd name="T85" fmla="*/ 18 h 54"/>
                  <a:gd name="T86" fmla="*/ 9 w 59"/>
                  <a:gd name="T87" fmla="*/ 13 h 54"/>
                  <a:gd name="T88" fmla="*/ 0 w 59"/>
                  <a:gd name="T89" fmla="*/ 18 h 54"/>
                  <a:gd name="T90" fmla="*/ 5 w 59"/>
                  <a:gd name="T91" fmla="*/ 13 h 54"/>
                  <a:gd name="T92" fmla="*/ 14 w 59"/>
                  <a:gd name="T93" fmla="*/ 9 h 54"/>
                  <a:gd name="T94" fmla="*/ 23 w 59"/>
                  <a:gd name="T95" fmla="*/ 4 h 54"/>
                  <a:gd name="T96" fmla="*/ 32 w 59"/>
                  <a:gd name="T97" fmla="*/ 0 h 54"/>
                  <a:gd name="T98" fmla="*/ 32 w 59"/>
                  <a:gd name="T99"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 h="54">
                    <a:moveTo>
                      <a:pt x="32" y="36"/>
                    </a:moveTo>
                    <a:lnTo>
                      <a:pt x="32" y="36"/>
                    </a:lnTo>
                    <a:lnTo>
                      <a:pt x="36" y="41"/>
                    </a:lnTo>
                    <a:lnTo>
                      <a:pt x="36" y="41"/>
                    </a:lnTo>
                    <a:lnTo>
                      <a:pt x="36" y="45"/>
                    </a:lnTo>
                    <a:lnTo>
                      <a:pt x="36" y="45"/>
                    </a:lnTo>
                    <a:lnTo>
                      <a:pt x="36" y="45"/>
                    </a:lnTo>
                    <a:lnTo>
                      <a:pt x="36" y="45"/>
                    </a:lnTo>
                    <a:lnTo>
                      <a:pt x="32" y="50"/>
                    </a:lnTo>
                    <a:lnTo>
                      <a:pt x="32" y="50"/>
                    </a:lnTo>
                    <a:lnTo>
                      <a:pt x="27" y="50"/>
                    </a:lnTo>
                    <a:lnTo>
                      <a:pt x="23" y="45"/>
                    </a:lnTo>
                    <a:lnTo>
                      <a:pt x="23" y="45"/>
                    </a:lnTo>
                    <a:lnTo>
                      <a:pt x="23" y="45"/>
                    </a:lnTo>
                    <a:lnTo>
                      <a:pt x="23" y="45"/>
                    </a:lnTo>
                    <a:lnTo>
                      <a:pt x="23" y="41"/>
                    </a:lnTo>
                    <a:lnTo>
                      <a:pt x="23" y="41"/>
                    </a:lnTo>
                    <a:lnTo>
                      <a:pt x="27" y="36"/>
                    </a:lnTo>
                    <a:lnTo>
                      <a:pt x="32" y="41"/>
                    </a:lnTo>
                    <a:lnTo>
                      <a:pt x="32" y="41"/>
                    </a:lnTo>
                    <a:lnTo>
                      <a:pt x="32" y="41"/>
                    </a:lnTo>
                    <a:lnTo>
                      <a:pt x="32" y="36"/>
                    </a:lnTo>
                    <a:lnTo>
                      <a:pt x="32" y="36"/>
                    </a:lnTo>
                    <a:moveTo>
                      <a:pt x="59" y="36"/>
                    </a:moveTo>
                    <a:lnTo>
                      <a:pt x="59" y="36"/>
                    </a:lnTo>
                    <a:lnTo>
                      <a:pt x="59" y="36"/>
                    </a:lnTo>
                    <a:lnTo>
                      <a:pt x="59" y="36"/>
                    </a:lnTo>
                    <a:lnTo>
                      <a:pt x="59" y="36"/>
                    </a:lnTo>
                    <a:lnTo>
                      <a:pt x="59" y="36"/>
                    </a:lnTo>
                    <a:lnTo>
                      <a:pt x="59" y="41"/>
                    </a:lnTo>
                    <a:lnTo>
                      <a:pt x="54" y="41"/>
                    </a:lnTo>
                    <a:lnTo>
                      <a:pt x="54" y="41"/>
                    </a:lnTo>
                    <a:lnTo>
                      <a:pt x="54" y="41"/>
                    </a:lnTo>
                    <a:lnTo>
                      <a:pt x="59" y="41"/>
                    </a:lnTo>
                    <a:lnTo>
                      <a:pt x="59" y="45"/>
                    </a:lnTo>
                    <a:lnTo>
                      <a:pt x="59" y="45"/>
                    </a:lnTo>
                    <a:lnTo>
                      <a:pt x="54" y="45"/>
                    </a:lnTo>
                    <a:lnTo>
                      <a:pt x="54" y="50"/>
                    </a:lnTo>
                    <a:lnTo>
                      <a:pt x="54" y="50"/>
                    </a:lnTo>
                    <a:lnTo>
                      <a:pt x="54" y="50"/>
                    </a:lnTo>
                    <a:lnTo>
                      <a:pt x="54" y="54"/>
                    </a:lnTo>
                    <a:lnTo>
                      <a:pt x="50" y="54"/>
                    </a:lnTo>
                    <a:lnTo>
                      <a:pt x="50" y="50"/>
                    </a:lnTo>
                    <a:lnTo>
                      <a:pt x="50" y="50"/>
                    </a:lnTo>
                    <a:lnTo>
                      <a:pt x="50" y="50"/>
                    </a:lnTo>
                    <a:lnTo>
                      <a:pt x="50" y="50"/>
                    </a:lnTo>
                    <a:lnTo>
                      <a:pt x="50" y="45"/>
                    </a:lnTo>
                    <a:lnTo>
                      <a:pt x="45" y="45"/>
                    </a:lnTo>
                    <a:lnTo>
                      <a:pt x="45" y="45"/>
                    </a:lnTo>
                    <a:lnTo>
                      <a:pt x="41" y="45"/>
                    </a:lnTo>
                    <a:lnTo>
                      <a:pt x="41" y="45"/>
                    </a:lnTo>
                    <a:lnTo>
                      <a:pt x="41" y="45"/>
                    </a:lnTo>
                    <a:lnTo>
                      <a:pt x="41" y="41"/>
                    </a:lnTo>
                    <a:lnTo>
                      <a:pt x="41" y="41"/>
                    </a:lnTo>
                    <a:lnTo>
                      <a:pt x="41" y="41"/>
                    </a:lnTo>
                    <a:lnTo>
                      <a:pt x="41" y="41"/>
                    </a:lnTo>
                    <a:lnTo>
                      <a:pt x="41" y="36"/>
                    </a:lnTo>
                    <a:lnTo>
                      <a:pt x="41" y="36"/>
                    </a:lnTo>
                    <a:lnTo>
                      <a:pt x="36" y="36"/>
                    </a:lnTo>
                    <a:lnTo>
                      <a:pt x="41" y="36"/>
                    </a:lnTo>
                    <a:lnTo>
                      <a:pt x="41" y="36"/>
                    </a:lnTo>
                    <a:lnTo>
                      <a:pt x="41" y="36"/>
                    </a:lnTo>
                    <a:lnTo>
                      <a:pt x="41" y="36"/>
                    </a:lnTo>
                    <a:lnTo>
                      <a:pt x="45" y="32"/>
                    </a:lnTo>
                    <a:lnTo>
                      <a:pt x="45" y="32"/>
                    </a:lnTo>
                    <a:lnTo>
                      <a:pt x="45" y="32"/>
                    </a:lnTo>
                    <a:lnTo>
                      <a:pt x="45" y="32"/>
                    </a:lnTo>
                    <a:lnTo>
                      <a:pt x="50" y="32"/>
                    </a:lnTo>
                    <a:lnTo>
                      <a:pt x="50" y="36"/>
                    </a:lnTo>
                    <a:lnTo>
                      <a:pt x="50" y="36"/>
                    </a:lnTo>
                    <a:lnTo>
                      <a:pt x="50" y="36"/>
                    </a:lnTo>
                    <a:lnTo>
                      <a:pt x="50" y="36"/>
                    </a:lnTo>
                    <a:lnTo>
                      <a:pt x="50" y="36"/>
                    </a:lnTo>
                    <a:lnTo>
                      <a:pt x="50" y="36"/>
                    </a:lnTo>
                    <a:lnTo>
                      <a:pt x="50" y="36"/>
                    </a:lnTo>
                    <a:lnTo>
                      <a:pt x="50" y="32"/>
                    </a:lnTo>
                    <a:lnTo>
                      <a:pt x="50" y="32"/>
                    </a:lnTo>
                    <a:lnTo>
                      <a:pt x="50" y="32"/>
                    </a:lnTo>
                    <a:lnTo>
                      <a:pt x="54" y="32"/>
                    </a:lnTo>
                    <a:lnTo>
                      <a:pt x="54" y="27"/>
                    </a:lnTo>
                    <a:lnTo>
                      <a:pt x="59" y="27"/>
                    </a:lnTo>
                    <a:lnTo>
                      <a:pt x="59" y="27"/>
                    </a:lnTo>
                    <a:lnTo>
                      <a:pt x="59" y="32"/>
                    </a:lnTo>
                    <a:lnTo>
                      <a:pt x="59" y="32"/>
                    </a:lnTo>
                    <a:lnTo>
                      <a:pt x="59" y="32"/>
                    </a:lnTo>
                    <a:lnTo>
                      <a:pt x="59" y="32"/>
                    </a:lnTo>
                    <a:lnTo>
                      <a:pt x="59" y="32"/>
                    </a:lnTo>
                    <a:lnTo>
                      <a:pt x="59" y="36"/>
                    </a:lnTo>
                    <a:moveTo>
                      <a:pt x="32" y="9"/>
                    </a:moveTo>
                    <a:lnTo>
                      <a:pt x="32" y="9"/>
                    </a:lnTo>
                    <a:lnTo>
                      <a:pt x="27" y="13"/>
                    </a:lnTo>
                    <a:lnTo>
                      <a:pt x="27" y="13"/>
                    </a:lnTo>
                    <a:lnTo>
                      <a:pt x="27" y="13"/>
                    </a:lnTo>
                    <a:lnTo>
                      <a:pt x="27" y="18"/>
                    </a:lnTo>
                    <a:lnTo>
                      <a:pt x="27" y="18"/>
                    </a:lnTo>
                    <a:lnTo>
                      <a:pt x="32" y="22"/>
                    </a:lnTo>
                    <a:lnTo>
                      <a:pt x="32" y="22"/>
                    </a:lnTo>
                    <a:lnTo>
                      <a:pt x="36" y="22"/>
                    </a:lnTo>
                    <a:lnTo>
                      <a:pt x="36" y="22"/>
                    </a:lnTo>
                    <a:lnTo>
                      <a:pt x="36" y="22"/>
                    </a:lnTo>
                    <a:lnTo>
                      <a:pt x="36" y="22"/>
                    </a:lnTo>
                    <a:lnTo>
                      <a:pt x="36" y="27"/>
                    </a:lnTo>
                    <a:lnTo>
                      <a:pt x="36" y="27"/>
                    </a:lnTo>
                    <a:lnTo>
                      <a:pt x="32" y="27"/>
                    </a:lnTo>
                    <a:lnTo>
                      <a:pt x="32" y="27"/>
                    </a:lnTo>
                    <a:lnTo>
                      <a:pt x="32" y="27"/>
                    </a:lnTo>
                    <a:lnTo>
                      <a:pt x="32" y="27"/>
                    </a:lnTo>
                    <a:lnTo>
                      <a:pt x="27" y="27"/>
                    </a:lnTo>
                    <a:lnTo>
                      <a:pt x="27" y="32"/>
                    </a:lnTo>
                    <a:lnTo>
                      <a:pt x="27" y="32"/>
                    </a:lnTo>
                    <a:lnTo>
                      <a:pt x="27" y="32"/>
                    </a:lnTo>
                    <a:lnTo>
                      <a:pt x="27" y="32"/>
                    </a:lnTo>
                    <a:lnTo>
                      <a:pt x="23" y="32"/>
                    </a:lnTo>
                    <a:lnTo>
                      <a:pt x="23" y="36"/>
                    </a:lnTo>
                    <a:lnTo>
                      <a:pt x="23" y="36"/>
                    </a:lnTo>
                    <a:lnTo>
                      <a:pt x="27" y="36"/>
                    </a:lnTo>
                    <a:lnTo>
                      <a:pt x="23" y="36"/>
                    </a:lnTo>
                    <a:lnTo>
                      <a:pt x="23" y="36"/>
                    </a:lnTo>
                    <a:lnTo>
                      <a:pt x="23" y="36"/>
                    </a:lnTo>
                    <a:lnTo>
                      <a:pt x="23" y="36"/>
                    </a:lnTo>
                    <a:lnTo>
                      <a:pt x="18" y="41"/>
                    </a:lnTo>
                    <a:lnTo>
                      <a:pt x="18" y="41"/>
                    </a:lnTo>
                    <a:lnTo>
                      <a:pt x="18" y="41"/>
                    </a:lnTo>
                    <a:lnTo>
                      <a:pt x="18" y="45"/>
                    </a:lnTo>
                    <a:lnTo>
                      <a:pt x="18" y="45"/>
                    </a:lnTo>
                    <a:lnTo>
                      <a:pt x="18" y="45"/>
                    </a:lnTo>
                    <a:lnTo>
                      <a:pt x="18" y="50"/>
                    </a:lnTo>
                    <a:lnTo>
                      <a:pt x="18" y="50"/>
                    </a:lnTo>
                    <a:lnTo>
                      <a:pt x="18" y="50"/>
                    </a:lnTo>
                    <a:lnTo>
                      <a:pt x="18" y="50"/>
                    </a:lnTo>
                    <a:lnTo>
                      <a:pt x="18" y="50"/>
                    </a:lnTo>
                    <a:lnTo>
                      <a:pt x="23" y="50"/>
                    </a:lnTo>
                    <a:lnTo>
                      <a:pt x="23" y="50"/>
                    </a:lnTo>
                    <a:lnTo>
                      <a:pt x="23" y="54"/>
                    </a:lnTo>
                    <a:lnTo>
                      <a:pt x="23" y="54"/>
                    </a:lnTo>
                    <a:lnTo>
                      <a:pt x="18" y="54"/>
                    </a:lnTo>
                    <a:lnTo>
                      <a:pt x="18" y="54"/>
                    </a:lnTo>
                    <a:lnTo>
                      <a:pt x="18" y="54"/>
                    </a:lnTo>
                    <a:lnTo>
                      <a:pt x="14" y="54"/>
                    </a:lnTo>
                    <a:lnTo>
                      <a:pt x="14" y="54"/>
                    </a:lnTo>
                    <a:lnTo>
                      <a:pt x="14" y="54"/>
                    </a:lnTo>
                    <a:lnTo>
                      <a:pt x="9" y="50"/>
                    </a:lnTo>
                    <a:lnTo>
                      <a:pt x="9" y="50"/>
                    </a:lnTo>
                    <a:lnTo>
                      <a:pt x="5" y="50"/>
                    </a:lnTo>
                    <a:lnTo>
                      <a:pt x="5" y="50"/>
                    </a:lnTo>
                    <a:lnTo>
                      <a:pt x="5" y="50"/>
                    </a:lnTo>
                    <a:lnTo>
                      <a:pt x="5" y="50"/>
                    </a:lnTo>
                    <a:lnTo>
                      <a:pt x="5" y="45"/>
                    </a:lnTo>
                    <a:lnTo>
                      <a:pt x="5" y="45"/>
                    </a:lnTo>
                    <a:lnTo>
                      <a:pt x="5" y="45"/>
                    </a:lnTo>
                    <a:lnTo>
                      <a:pt x="5" y="41"/>
                    </a:lnTo>
                    <a:lnTo>
                      <a:pt x="0" y="41"/>
                    </a:lnTo>
                    <a:lnTo>
                      <a:pt x="0" y="41"/>
                    </a:lnTo>
                    <a:lnTo>
                      <a:pt x="0" y="32"/>
                    </a:lnTo>
                    <a:lnTo>
                      <a:pt x="0" y="32"/>
                    </a:lnTo>
                    <a:lnTo>
                      <a:pt x="0" y="27"/>
                    </a:lnTo>
                    <a:lnTo>
                      <a:pt x="0" y="27"/>
                    </a:lnTo>
                    <a:lnTo>
                      <a:pt x="0" y="18"/>
                    </a:lnTo>
                    <a:lnTo>
                      <a:pt x="0" y="18"/>
                    </a:lnTo>
                    <a:lnTo>
                      <a:pt x="0" y="18"/>
                    </a:lnTo>
                    <a:lnTo>
                      <a:pt x="5" y="22"/>
                    </a:lnTo>
                    <a:lnTo>
                      <a:pt x="5" y="22"/>
                    </a:lnTo>
                    <a:lnTo>
                      <a:pt x="5" y="22"/>
                    </a:lnTo>
                    <a:lnTo>
                      <a:pt x="5" y="22"/>
                    </a:lnTo>
                    <a:lnTo>
                      <a:pt x="9" y="22"/>
                    </a:lnTo>
                    <a:lnTo>
                      <a:pt x="9" y="18"/>
                    </a:lnTo>
                    <a:lnTo>
                      <a:pt x="9" y="18"/>
                    </a:lnTo>
                    <a:lnTo>
                      <a:pt x="9" y="18"/>
                    </a:lnTo>
                    <a:lnTo>
                      <a:pt x="14" y="18"/>
                    </a:lnTo>
                    <a:lnTo>
                      <a:pt x="14" y="18"/>
                    </a:lnTo>
                    <a:lnTo>
                      <a:pt x="14" y="18"/>
                    </a:lnTo>
                    <a:lnTo>
                      <a:pt x="14" y="18"/>
                    </a:lnTo>
                    <a:lnTo>
                      <a:pt x="14" y="13"/>
                    </a:lnTo>
                    <a:lnTo>
                      <a:pt x="14" y="13"/>
                    </a:lnTo>
                    <a:lnTo>
                      <a:pt x="9" y="13"/>
                    </a:lnTo>
                    <a:lnTo>
                      <a:pt x="9" y="13"/>
                    </a:lnTo>
                    <a:lnTo>
                      <a:pt x="9" y="18"/>
                    </a:lnTo>
                    <a:lnTo>
                      <a:pt x="5" y="18"/>
                    </a:lnTo>
                    <a:lnTo>
                      <a:pt x="5" y="18"/>
                    </a:lnTo>
                    <a:lnTo>
                      <a:pt x="0" y="18"/>
                    </a:lnTo>
                    <a:lnTo>
                      <a:pt x="0" y="18"/>
                    </a:lnTo>
                    <a:lnTo>
                      <a:pt x="0" y="13"/>
                    </a:lnTo>
                    <a:lnTo>
                      <a:pt x="0" y="13"/>
                    </a:lnTo>
                    <a:lnTo>
                      <a:pt x="5" y="13"/>
                    </a:lnTo>
                    <a:lnTo>
                      <a:pt x="5" y="9"/>
                    </a:lnTo>
                    <a:lnTo>
                      <a:pt x="9" y="9"/>
                    </a:lnTo>
                    <a:lnTo>
                      <a:pt x="9" y="9"/>
                    </a:lnTo>
                    <a:lnTo>
                      <a:pt x="14" y="9"/>
                    </a:lnTo>
                    <a:lnTo>
                      <a:pt x="14" y="9"/>
                    </a:lnTo>
                    <a:lnTo>
                      <a:pt x="18" y="9"/>
                    </a:lnTo>
                    <a:lnTo>
                      <a:pt x="18" y="9"/>
                    </a:lnTo>
                    <a:lnTo>
                      <a:pt x="23" y="4"/>
                    </a:lnTo>
                    <a:lnTo>
                      <a:pt x="23" y="0"/>
                    </a:lnTo>
                    <a:lnTo>
                      <a:pt x="27" y="0"/>
                    </a:lnTo>
                    <a:lnTo>
                      <a:pt x="32" y="0"/>
                    </a:lnTo>
                    <a:lnTo>
                      <a:pt x="32" y="0"/>
                    </a:lnTo>
                    <a:lnTo>
                      <a:pt x="32" y="0"/>
                    </a:lnTo>
                    <a:lnTo>
                      <a:pt x="32" y="0"/>
                    </a:lnTo>
                    <a:lnTo>
                      <a:pt x="32" y="0"/>
                    </a:lnTo>
                    <a:lnTo>
                      <a:pt x="32" y="4"/>
                    </a:lnTo>
                    <a:lnTo>
                      <a:pt x="32" y="4"/>
                    </a:lnTo>
                    <a:lnTo>
                      <a:pt x="32" y="9"/>
                    </a:lnTo>
                    <a:lnTo>
                      <a:pt x="32"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1" name="Freeform 47">
                <a:extLst>
                  <a:ext uri="{FF2B5EF4-FFF2-40B4-BE49-F238E27FC236}">
                    <a16:creationId xmlns:a16="http://schemas.microsoft.com/office/drawing/2014/main" id="{0C87F1BA-EC50-3740-A6D7-C6121A1E9671}"/>
                  </a:ext>
                </a:extLst>
              </p:cNvPr>
              <p:cNvSpPr>
                <a:spLocks/>
              </p:cNvSpPr>
              <p:nvPr/>
            </p:nvSpPr>
            <p:spPr bwMode="auto">
              <a:xfrm>
                <a:off x="2502394" y="3290401"/>
                <a:ext cx="139240" cy="109586"/>
              </a:xfrm>
              <a:custGeom>
                <a:avLst/>
                <a:gdLst>
                  <a:gd name="T0" fmla="*/ 22 w 58"/>
                  <a:gd name="T1" fmla="*/ 4 h 45"/>
                  <a:gd name="T2" fmla="*/ 27 w 58"/>
                  <a:gd name="T3" fmla="*/ 4 h 45"/>
                  <a:gd name="T4" fmla="*/ 27 w 58"/>
                  <a:gd name="T5" fmla="*/ 4 h 45"/>
                  <a:gd name="T6" fmla="*/ 31 w 58"/>
                  <a:gd name="T7" fmla="*/ 9 h 45"/>
                  <a:gd name="T8" fmla="*/ 36 w 58"/>
                  <a:gd name="T9" fmla="*/ 4 h 45"/>
                  <a:gd name="T10" fmla="*/ 36 w 58"/>
                  <a:gd name="T11" fmla="*/ 9 h 45"/>
                  <a:gd name="T12" fmla="*/ 36 w 58"/>
                  <a:gd name="T13" fmla="*/ 13 h 45"/>
                  <a:gd name="T14" fmla="*/ 45 w 58"/>
                  <a:gd name="T15" fmla="*/ 13 h 45"/>
                  <a:gd name="T16" fmla="*/ 45 w 58"/>
                  <a:gd name="T17" fmla="*/ 13 h 45"/>
                  <a:gd name="T18" fmla="*/ 40 w 58"/>
                  <a:gd name="T19" fmla="*/ 13 h 45"/>
                  <a:gd name="T20" fmla="*/ 40 w 58"/>
                  <a:gd name="T21" fmla="*/ 18 h 45"/>
                  <a:gd name="T22" fmla="*/ 40 w 58"/>
                  <a:gd name="T23" fmla="*/ 18 h 45"/>
                  <a:gd name="T24" fmla="*/ 45 w 58"/>
                  <a:gd name="T25" fmla="*/ 18 h 45"/>
                  <a:gd name="T26" fmla="*/ 49 w 58"/>
                  <a:gd name="T27" fmla="*/ 18 h 45"/>
                  <a:gd name="T28" fmla="*/ 54 w 58"/>
                  <a:gd name="T29" fmla="*/ 22 h 45"/>
                  <a:gd name="T30" fmla="*/ 58 w 58"/>
                  <a:gd name="T31" fmla="*/ 27 h 45"/>
                  <a:gd name="T32" fmla="*/ 58 w 58"/>
                  <a:gd name="T33" fmla="*/ 27 h 45"/>
                  <a:gd name="T34" fmla="*/ 58 w 58"/>
                  <a:gd name="T35" fmla="*/ 31 h 45"/>
                  <a:gd name="T36" fmla="*/ 54 w 58"/>
                  <a:gd name="T37" fmla="*/ 31 h 45"/>
                  <a:gd name="T38" fmla="*/ 54 w 58"/>
                  <a:gd name="T39" fmla="*/ 36 h 45"/>
                  <a:gd name="T40" fmla="*/ 49 w 58"/>
                  <a:gd name="T41" fmla="*/ 36 h 45"/>
                  <a:gd name="T42" fmla="*/ 49 w 58"/>
                  <a:gd name="T43" fmla="*/ 31 h 45"/>
                  <a:gd name="T44" fmla="*/ 45 w 58"/>
                  <a:gd name="T45" fmla="*/ 31 h 45"/>
                  <a:gd name="T46" fmla="*/ 40 w 58"/>
                  <a:gd name="T47" fmla="*/ 31 h 45"/>
                  <a:gd name="T48" fmla="*/ 36 w 58"/>
                  <a:gd name="T49" fmla="*/ 31 h 45"/>
                  <a:gd name="T50" fmla="*/ 31 w 58"/>
                  <a:gd name="T51" fmla="*/ 31 h 45"/>
                  <a:gd name="T52" fmla="*/ 27 w 58"/>
                  <a:gd name="T53" fmla="*/ 31 h 45"/>
                  <a:gd name="T54" fmla="*/ 22 w 58"/>
                  <a:gd name="T55" fmla="*/ 36 h 45"/>
                  <a:gd name="T56" fmla="*/ 18 w 58"/>
                  <a:gd name="T57" fmla="*/ 31 h 45"/>
                  <a:gd name="T58" fmla="*/ 13 w 58"/>
                  <a:gd name="T59" fmla="*/ 31 h 45"/>
                  <a:gd name="T60" fmla="*/ 13 w 58"/>
                  <a:gd name="T61" fmla="*/ 31 h 45"/>
                  <a:gd name="T62" fmla="*/ 13 w 58"/>
                  <a:gd name="T63" fmla="*/ 36 h 45"/>
                  <a:gd name="T64" fmla="*/ 9 w 58"/>
                  <a:gd name="T65" fmla="*/ 40 h 45"/>
                  <a:gd name="T66" fmla="*/ 4 w 58"/>
                  <a:gd name="T67" fmla="*/ 45 h 45"/>
                  <a:gd name="T68" fmla="*/ 4 w 58"/>
                  <a:gd name="T69" fmla="*/ 45 h 45"/>
                  <a:gd name="T70" fmla="*/ 0 w 58"/>
                  <a:gd name="T71" fmla="*/ 40 h 45"/>
                  <a:gd name="T72" fmla="*/ 0 w 58"/>
                  <a:gd name="T73" fmla="*/ 40 h 45"/>
                  <a:gd name="T74" fmla="*/ 0 w 58"/>
                  <a:gd name="T75" fmla="*/ 36 h 45"/>
                  <a:gd name="T76" fmla="*/ 0 w 58"/>
                  <a:gd name="T77" fmla="*/ 36 h 45"/>
                  <a:gd name="T78" fmla="*/ 0 w 58"/>
                  <a:gd name="T79" fmla="*/ 31 h 45"/>
                  <a:gd name="T80" fmla="*/ 0 w 58"/>
                  <a:gd name="T81" fmla="*/ 27 h 45"/>
                  <a:gd name="T82" fmla="*/ 0 w 58"/>
                  <a:gd name="T83" fmla="*/ 27 h 45"/>
                  <a:gd name="T84" fmla="*/ 0 w 58"/>
                  <a:gd name="T85" fmla="*/ 27 h 45"/>
                  <a:gd name="T86" fmla="*/ 4 w 58"/>
                  <a:gd name="T87" fmla="*/ 22 h 45"/>
                  <a:gd name="T88" fmla="*/ 4 w 58"/>
                  <a:gd name="T89" fmla="*/ 22 h 45"/>
                  <a:gd name="T90" fmla="*/ 4 w 58"/>
                  <a:gd name="T91" fmla="*/ 18 h 45"/>
                  <a:gd name="T92" fmla="*/ 4 w 58"/>
                  <a:gd name="T93" fmla="*/ 13 h 45"/>
                  <a:gd name="T94" fmla="*/ 4 w 58"/>
                  <a:gd name="T95" fmla="*/ 13 h 45"/>
                  <a:gd name="T96" fmla="*/ 4 w 58"/>
                  <a:gd name="T97" fmla="*/ 9 h 45"/>
                  <a:gd name="T98" fmla="*/ 4 w 58"/>
                  <a:gd name="T99" fmla="*/ 4 h 45"/>
                  <a:gd name="T100" fmla="*/ 4 w 58"/>
                  <a:gd name="T101" fmla="*/ 4 h 45"/>
                  <a:gd name="T102" fmla="*/ 9 w 58"/>
                  <a:gd name="T103" fmla="*/ 0 h 45"/>
                  <a:gd name="T104" fmla="*/ 9 w 58"/>
                  <a:gd name="T105" fmla="*/ 0 h 45"/>
                  <a:gd name="T106" fmla="*/ 13 w 58"/>
                  <a:gd name="T107" fmla="*/ 4 h 45"/>
                  <a:gd name="T108" fmla="*/ 18 w 58"/>
                  <a:gd name="T109" fmla="*/ 0 h 45"/>
                  <a:gd name="T110" fmla="*/ 22 w 58"/>
                  <a:gd name="T11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45">
                    <a:moveTo>
                      <a:pt x="22" y="4"/>
                    </a:moveTo>
                    <a:lnTo>
                      <a:pt x="22" y="4"/>
                    </a:lnTo>
                    <a:lnTo>
                      <a:pt x="22" y="4"/>
                    </a:lnTo>
                    <a:lnTo>
                      <a:pt x="27" y="4"/>
                    </a:lnTo>
                    <a:lnTo>
                      <a:pt x="27" y="4"/>
                    </a:lnTo>
                    <a:lnTo>
                      <a:pt x="27" y="4"/>
                    </a:lnTo>
                    <a:lnTo>
                      <a:pt x="31" y="4"/>
                    </a:lnTo>
                    <a:lnTo>
                      <a:pt x="31" y="9"/>
                    </a:lnTo>
                    <a:lnTo>
                      <a:pt x="31" y="9"/>
                    </a:lnTo>
                    <a:lnTo>
                      <a:pt x="36" y="4"/>
                    </a:lnTo>
                    <a:lnTo>
                      <a:pt x="36" y="4"/>
                    </a:lnTo>
                    <a:lnTo>
                      <a:pt x="36" y="9"/>
                    </a:lnTo>
                    <a:lnTo>
                      <a:pt x="36" y="9"/>
                    </a:lnTo>
                    <a:lnTo>
                      <a:pt x="36" y="13"/>
                    </a:lnTo>
                    <a:lnTo>
                      <a:pt x="40" y="13"/>
                    </a:lnTo>
                    <a:lnTo>
                      <a:pt x="45" y="13"/>
                    </a:lnTo>
                    <a:lnTo>
                      <a:pt x="45" y="13"/>
                    </a:lnTo>
                    <a:lnTo>
                      <a:pt x="45" y="13"/>
                    </a:lnTo>
                    <a:lnTo>
                      <a:pt x="45" y="18"/>
                    </a:lnTo>
                    <a:lnTo>
                      <a:pt x="40" y="13"/>
                    </a:lnTo>
                    <a:lnTo>
                      <a:pt x="40" y="13"/>
                    </a:lnTo>
                    <a:lnTo>
                      <a:pt x="40" y="18"/>
                    </a:lnTo>
                    <a:lnTo>
                      <a:pt x="40" y="18"/>
                    </a:lnTo>
                    <a:lnTo>
                      <a:pt x="40" y="18"/>
                    </a:lnTo>
                    <a:lnTo>
                      <a:pt x="45" y="18"/>
                    </a:lnTo>
                    <a:lnTo>
                      <a:pt x="45" y="18"/>
                    </a:lnTo>
                    <a:lnTo>
                      <a:pt x="49" y="18"/>
                    </a:lnTo>
                    <a:lnTo>
                      <a:pt x="49" y="18"/>
                    </a:lnTo>
                    <a:lnTo>
                      <a:pt x="49" y="18"/>
                    </a:lnTo>
                    <a:lnTo>
                      <a:pt x="54" y="22"/>
                    </a:lnTo>
                    <a:lnTo>
                      <a:pt x="58" y="27"/>
                    </a:lnTo>
                    <a:lnTo>
                      <a:pt x="58" y="27"/>
                    </a:lnTo>
                    <a:lnTo>
                      <a:pt x="58" y="27"/>
                    </a:lnTo>
                    <a:lnTo>
                      <a:pt x="58" y="27"/>
                    </a:lnTo>
                    <a:lnTo>
                      <a:pt x="58" y="31"/>
                    </a:lnTo>
                    <a:lnTo>
                      <a:pt x="58" y="31"/>
                    </a:lnTo>
                    <a:lnTo>
                      <a:pt x="54" y="31"/>
                    </a:lnTo>
                    <a:lnTo>
                      <a:pt x="54" y="31"/>
                    </a:lnTo>
                    <a:lnTo>
                      <a:pt x="54" y="36"/>
                    </a:lnTo>
                    <a:lnTo>
                      <a:pt x="54" y="36"/>
                    </a:lnTo>
                    <a:lnTo>
                      <a:pt x="54" y="36"/>
                    </a:lnTo>
                    <a:lnTo>
                      <a:pt x="49" y="36"/>
                    </a:lnTo>
                    <a:lnTo>
                      <a:pt x="49" y="31"/>
                    </a:lnTo>
                    <a:lnTo>
                      <a:pt x="49" y="31"/>
                    </a:lnTo>
                    <a:lnTo>
                      <a:pt x="45" y="31"/>
                    </a:lnTo>
                    <a:lnTo>
                      <a:pt x="45" y="31"/>
                    </a:lnTo>
                    <a:lnTo>
                      <a:pt x="40" y="31"/>
                    </a:lnTo>
                    <a:lnTo>
                      <a:pt x="40" y="31"/>
                    </a:lnTo>
                    <a:lnTo>
                      <a:pt x="36" y="31"/>
                    </a:lnTo>
                    <a:lnTo>
                      <a:pt x="36" y="31"/>
                    </a:lnTo>
                    <a:lnTo>
                      <a:pt x="31" y="31"/>
                    </a:lnTo>
                    <a:lnTo>
                      <a:pt x="31" y="31"/>
                    </a:lnTo>
                    <a:lnTo>
                      <a:pt x="31" y="31"/>
                    </a:lnTo>
                    <a:lnTo>
                      <a:pt x="27" y="31"/>
                    </a:lnTo>
                    <a:lnTo>
                      <a:pt x="27" y="36"/>
                    </a:lnTo>
                    <a:lnTo>
                      <a:pt x="22" y="36"/>
                    </a:lnTo>
                    <a:lnTo>
                      <a:pt x="22" y="31"/>
                    </a:lnTo>
                    <a:lnTo>
                      <a:pt x="18" y="31"/>
                    </a:lnTo>
                    <a:lnTo>
                      <a:pt x="18" y="31"/>
                    </a:lnTo>
                    <a:lnTo>
                      <a:pt x="13" y="31"/>
                    </a:lnTo>
                    <a:lnTo>
                      <a:pt x="13" y="31"/>
                    </a:lnTo>
                    <a:lnTo>
                      <a:pt x="13" y="31"/>
                    </a:lnTo>
                    <a:lnTo>
                      <a:pt x="13" y="36"/>
                    </a:lnTo>
                    <a:lnTo>
                      <a:pt x="13" y="36"/>
                    </a:lnTo>
                    <a:lnTo>
                      <a:pt x="9" y="36"/>
                    </a:lnTo>
                    <a:lnTo>
                      <a:pt x="9" y="40"/>
                    </a:lnTo>
                    <a:lnTo>
                      <a:pt x="4" y="45"/>
                    </a:lnTo>
                    <a:lnTo>
                      <a:pt x="4" y="45"/>
                    </a:lnTo>
                    <a:lnTo>
                      <a:pt x="4" y="45"/>
                    </a:lnTo>
                    <a:lnTo>
                      <a:pt x="4" y="45"/>
                    </a:lnTo>
                    <a:lnTo>
                      <a:pt x="0" y="45"/>
                    </a:lnTo>
                    <a:lnTo>
                      <a:pt x="0" y="40"/>
                    </a:lnTo>
                    <a:lnTo>
                      <a:pt x="0" y="40"/>
                    </a:lnTo>
                    <a:lnTo>
                      <a:pt x="0" y="40"/>
                    </a:lnTo>
                    <a:lnTo>
                      <a:pt x="0" y="40"/>
                    </a:lnTo>
                    <a:lnTo>
                      <a:pt x="0" y="36"/>
                    </a:lnTo>
                    <a:lnTo>
                      <a:pt x="0" y="36"/>
                    </a:lnTo>
                    <a:lnTo>
                      <a:pt x="0" y="36"/>
                    </a:lnTo>
                    <a:lnTo>
                      <a:pt x="0" y="31"/>
                    </a:lnTo>
                    <a:lnTo>
                      <a:pt x="0" y="31"/>
                    </a:lnTo>
                    <a:lnTo>
                      <a:pt x="0" y="31"/>
                    </a:lnTo>
                    <a:lnTo>
                      <a:pt x="0" y="27"/>
                    </a:lnTo>
                    <a:lnTo>
                      <a:pt x="0" y="27"/>
                    </a:lnTo>
                    <a:lnTo>
                      <a:pt x="0" y="27"/>
                    </a:lnTo>
                    <a:lnTo>
                      <a:pt x="0" y="27"/>
                    </a:lnTo>
                    <a:lnTo>
                      <a:pt x="0" y="27"/>
                    </a:lnTo>
                    <a:lnTo>
                      <a:pt x="4" y="22"/>
                    </a:lnTo>
                    <a:lnTo>
                      <a:pt x="4" y="22"/>
                    </a:lnTo>
                    <a:lnTo>
                      <a:pt x="4" y="22"/>
                    </a:lnTo>
                    <a:lnTo>
                      <a:pt x="4" y="22"/>
                    </a:lnTo>
                    <a:lnTo>
                      <a:pt x="4" y="18"/>
                    </a:lnTo>
                    <a:lnTo>
                      <a:pt x="4" y="18"/>
                    </a:lnTo>
                    <a:lnTo>
                      <a:pt x="4" y="18"/>
                    </a:lnTo>
                    <a:lnTo>
                      <a:pt x="4" y="13"/>
                    </a:lnTo>
                    <a:lnTo>
                      <a:pt x="4" y="13"/>
                    </a:lnTo>
                    <a:lnTo>
                      <a:pt x="4" y="13"/>
                    </a:lnTo>
                    <a:lnTo>
                      <a:pt x="4" y="13"/>
                    </a:lnTo>
                    <a:lnTo>
                      <a:pt x="4" y="9"/>
                    </a:lnTo>
                    <a:lnTo>
                      <a:pt x="4" y="9"/>
                    </a:lnTo>
                    <a:lnTo>
                      <a:pt x="4" y="4"/>
                    </a:lnTo>
                    <a:lnTo>
                      <a:pt x="4" y="4"/>
                    </a:lnTo>
                    <a:lnTo>
                      <a:pt x="4" y="4"/>
                    </a:lnTo>
                    <a:lnTo>
                      <a:pt x="9" y="4"/>
                    </a:lnTo>
                    <a:lnTo>
                      <a:pt x="9" y="0"/>
                    </a:lnTo>
                    <a:lnTo>
                      <a:pt x="9" y="0"/>
                    </a:lnTo>
                    <a:lnTo>
                      <a:pt x="9" y="0"/>
                    </a:lnTo>
                    <a:lnTo>
                      <a:pt x="13" y="0"/>
                    </a:lnTo>
                    <a:lnTo>
                      <a:pt x="13" y="4"/>
                    </a:lnTo>
                    <a:lnTo>
                      <a:pt x="13" y="4"/>
                    </a:lnTo>
                    <a:lnTo>
                      <a:pt x="18" y="0"/>
                    </a:lnTo>
                    <a:lnTo>
                      <a:pt x="22" y="0"/>
                    </a:lnTo>
                    <a:lnTo>
                      <a:pt x="22" y="0"/>
                    </a:lnTo>
                    <a:lnTo>
                      <a:pt x="22"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2" name="Freeform 48">
                <a:extLst>
                  <a:ext uri="{FF2B5EF4-FFF2-40B4-BE49-F238E27FC236}">
                    <a16:creationId xmlns:a16="http://schemas.microsoft.com/office/drawing/2014/main" id="{FC9D9D87-DF27-1E45-B985-A842B4688301}"/>
                  </a:ext>
                </a:extLst>
              </p:cNvPr>
              <p:cNvSpPr>
                <a:spLocks/>
              </p:cNvSpPr>
              <p:nvPr/>
            </p:nvSpPr>
            <p:spPr bwMode="auto">
              <a:xfrm>
                <a:off x="5114337" y="2540353"/>
                <a:ext cx="825835" cy="837716"/>
              </a:xfrm>
              <a:custGeom>
                <a:avLst/>
                <a:gdLst>
                  <a:gd name="T0" fmla="*/ 285 w 344"/>
                  <a:gd name="T1" fmla="*/ 5 h 344"/>
                  <a:gd name="T2" fmla="*/ 281 w 344"/>
                  <a:gd name="T3" fmla="*/ 14 h 344"/>
                  <a:gd name="T4" fmla="*/ 281 w 344"/>
                  <a:gd name="T5" fmla="*/ 18 h 344"/>
                  <a:gd name="T6" fmla="*/ 281 w 344"/>
                  <a:gd name="T7" fmla="*/ 32 h 344"/>
                  <a:gd name="T8" fmla="*/ 281 w 344"/>
                  <a:gd name="T9" fmla="*/ 45 h 344"/>
                  <a:gd name="T10" fmla="*/ 276 w 344"/>
                  <a:gd name="T11" fmla="*/ 54 h 344"/>
                  <a:gd name="T12" fmla="*/ 272 w 344"/>
                  <a:gd name="T13" fmla="*/ 63 h 344"/>
                  <a:gd name="T14" fmla="*/ 281 w 344"/>
                  <a:gd name="T15" fmla="*/ 77 h 344"/>
                  <a:gd name="T16" fmla="*/ 290 w 344"/>
                  <a:gd name="T17" fmla="*/ 91 h 344"/>
                  <a:gd name="T18" fmla="*/ 299 w 344"/>
                  <a:gd name="T19" fmla="*/ 109 h 344"/>
                  <a:gd name="T20" fmla="*/ 299 w 344"/>
                  <a:gd name="T21" fmla="*/ 131 h 344"/>
                  <a:gd name="T22" fmla="*/ 303 w 344"/>
                  <a:gd name="T23" fmla="*/ 149 h 344"/>
                  <a:gd name="T24" fmla="*/ 308 w 344"/>
                  <a:gd name="T25" fmla="*/ 177 h 344"/>
                  <a:gd name="T26" fmla="*/ 308 w 344"/>
                  <a:gd name="T27" fmla="*/ 195 h 344"/>
                  <a:gd name="T28" fmla="*/ 299 w 344"/>
                  <a:gd name="T29" fmla="*/ 208 h 344"/>
                  <a:gd name="T30" fmla="*/ 312 w 344"/>
                  <a:gd name="T31" fmla="*/ 226 h 344"/>
                  <a:gd name="T32" fmla="*/ 317 w 344"/>
                  <a:gd name="T33" fmla="*/ 240 h 344"/>
                  <a:gd name="T34" fmla="*/ 339 w 344"/>
                  <a:gd name="T35" fmla="*/ 249 h 344"/>
                  <a:gd name="T36" fmla="*/ 308 w 344"/>
                  <a:gd name="T37" fmla="*/ 281 h 344"/>
                  <a:gd name="T38" fmla="*/ 262 w 344"/>
                  <a:gd name="T39" fmla="*/ 312 h 344"/>
                  <a:gd name="T40" fmla="*/ 240 w 344"/>
                  <a:gd name="T41" fmla="*/ 335 h 344"/>
                  <a:gd name="T42" fmla="*/ 213 w 344"/>
                  <a:gd name="T43" fmla="*/ 339 h 344"/>
                  <a:gd name="T44" fmla="*/ 195 w 344"/>
                  <a:gd name="T45" fmla="*/ 344 h 344"/>
                  <a:gd name="T46" fmla="*/ 195 w 344"/>
                  <a:gd name="T47" fmla="*/ 335 h 344"/>
                  <a:gd name="T48" fmla="*/ 195 w 344"/>
                  <a:gd name="T49" fmla="*/ 330 h 344"/>
                  <a:gd name="T50" fmla="*/ 190 w 344"/>
                  <a:gd name="T51" fmla="*/ 326 h 344"/>
                  <a:gd name="T52" fmla="*/ 177 w 344"/>
                  <a:gd name="T53" fmla="*/ 317 h 344"/>
                  <a:gd name="T54" fmla="*/ 168 w 344"/>
                  <a:gd name="T55" fmla="*/ 312 h 344"/>
                  <a:gd name="T56" fmla="*/ 159 w 344"/>
                  <a:gd name="T57" fmla="*/ 303 h 344"/>
                  <a:gd name="T58" fmla="*/ 141 w 344"/>
                  <a:gd name="T59" fmla="*/ 290 h 344"/>
                  <a:gd name="T60" fmla="*/ 109 w 344"/>
                  <a:gd name="T61" fmla="*/ 262 h 344"/>
                  <a:gd name="T62" fmla="*/ 77 w 344"/>
                  <a:gd name="T63" fmla="*/ 240 h 344"/>
                  <a:gd name="T64" fmla="*/ 50 w 344"/>
                  <a:gd name="T65" fmla="*/ 222 h 344"/>
                  <a:gd name="T66" fmla="*/ 32 w 344"/>
                  <a:gd name="T67" fmla="*/ 208 h 344"/>
                  <a:gd name="T68" fmla="*/ 14 w 344"/>
                  <a:gd name="T69" fmla="*/ 195 h 344"/>
                  <a:gd name="T70" fmla="*/ 0 w 344"/>
                  <a:gd name="T71" fmla="*/ 181 h 344"/>
                  <a:gd name="T72" fmla="*/ 0 w 344"/>
                  <a:gd name="T73" fmla="*/ 158 h 344"/>
                  <a:gd name="T74" fmla="*/ 9 w 344"/>
                  <a:gd name="T75" fmla="*/ 154 h 344"/>
                  <a:gd name="T76" fmla="*/ 23 w 344"/>
                  <a:gd name="T77" fmla="*/ 145 h 344"/>
                  <a:gd name="T78" fmla="*/ 32 w 344"/>
                  <a:gd name="T79" fmla="*/ 140 h 344"/>
                  <a:gd name="T80" fmla="*/ 37 w 344"/>
                  <a:gd name="T81" fmla="*/ 140 h 344"/>
                  <a:gd name="T82" fmla="*/ 41 w 344"/>
                  <a:gd name="T83" fmla="*/ 136 h 344"/>
                  <a:gd name="T84" fmla="*/ 59 w 344"/>
                  <a:gd name="T85" fmla="*/ 131 h 344"/>
                  <a:gd name="T86" fmla="*/ 73 w 344"/>
                  <a:gd name="T87" fmla="*/ 122 h 344"/>
                  <a:gd name="T88" fmla="*/ 86 w 344"/>
                  <a:gd name="T89" fmla="*/ 118 h 344"/>
                  <a:gd name="T90" fmla="*/ 82 w 344"/>
                  <a:gd name="T91" fmla="*/ 113 h 344"/>
                  <a:gd name="T92" fmla="*/ 82 w 344"/>
                  <a:gd name="T93" fmla="*/ 104 h 344"/>
                  <a:gd name="T94" fmla="*/ 86 w 344"/>
                  <a:gd name="T95" fmla="*/ 104 h 344"/>
                  <a:gd name="T96" fmla="*/ 100 w 344"/>
                  <a:gd name="T97" fmla="*/ 95 h 344"/>
                  <a:gd name="T98" fmla="*/ 113 w 344"/>
                  <a:gd name="T99" fmla="*/ 95 h 344"/>
                  <a:gd name="T100" fmla="*/ 127 w 344"/>
                  <a:gd name="T101" fmla="*/ 95 h 344"/>
                  <a:gd name="T102" fmla="*/ 127 w 344"/>
                  <a:gd name="T103" fmla="*/ 86 h 344"/>
                  <a:gd name="T104" fmla="*/ 122 w 344"/>
                  <a:gd name="T105" fmla="*/ 77 h 344"/>
                  <a:gd name="T106" fmla="*/ 122 w 344"/>
                  <a:gd name="T107" fmla="*/ 59 h 344"/>
                  <a:gd name="T108" fmla="*/ 118 w 344"/>
                  <a:gd name="T109" fmla="*/ 50 h 344"/>
                  <a:gd name="T110" fmla="*/ 113 w 344"/>
                  <a:gd name="T111" fmla="*/ 41 h 344"/>
                  <a:gd name="T112" fmla="*/ 127 w 344"/>
                  <a:gd name="T113" fmla="*/ 36 h 344"/>
                  <a:gd name="T114" fmla="*/ 145 w 344"/>
                  <a:gd name="T115" fmla="*/ 23 h 344"/>
                  <a:gd name="T116" fmla="*/ 159 w 344"/>
                  <a:gd name="T117" fmla="*/ 18 h 344"/>
                  <a:gd name="T118" fmla="*/ 190 w 344"/>
                  <a:gd name="T119" fmla="*/ 9 h 344"/>
                  <a:gd name="T120" fmla="*/ 226 w 344"/>
                  <a:gd name="T121" fmla="*/ 5 h 344"/>
                  <a:gd name="T122" fmla="*/ 249 w 344"/>
                  <a:gd name="T123" fmla="*/ 5 h 344"/>
                  <a:gd name="T124" fmla="*/ 262 w 344"/>
                  <a:gd name="T125" fmla="*/ 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344">
                    <a:moveTo>
                      <a:pt x="272" y="5"/>
                    </a:moveTo>
                    <a:lnTo>
                      <a:pt x="272" y="5"/>
                    </a:lnTo>
                    <a:lnTo>
                      <a:pt x="276" y="5"/>
                    </a:lnTo>
                    <a:lnTo>
                      <a:pt x="276" y="5"/>
                    </a:lnTo>
                    <a:lnTo>
                      <a:pt x="281" y="5"/>
                    </a:lnTo>
                    <a:lnTo>
                      <a:pt x="285" y="5"/>
                    </a:lnTo>
                    <a:lnTo>
                      <a:pt x="285" y="5"/>
                    </a:lnTo>
                    <a:lnTo>
                      <a:pt x="285" y="5"/>
                    </a:lnTo>
                    <a:lnTo>
                      <a:pt x="285" y="9"/>
                    </a:lnTo>
                    <a:lnTo>
                      <a:pt x="285" y="9"/>
                    </a:lnTo>
                    <a:lnTo>
                      <a:pt x="285" y="9"/>
                    </a:lnTo>
                    <a:lnTo>
                      <a:pt x="281" y="14"/>
                    </a:lnTo>
                    <a:lnTo>
                      <a:pt x="281" y="14"/>
                    </a:lnTo>
                    <a:lnTo>
                      <a:pt x="281" y="14"/>
                    </a:lnTo>
                    <a:lnTo>
                      <a:pt x="281" y="14"/>
                    </a:lnTo>
                    <a:lnTo>
                      <a:pt x="285" y="14"/>
                    </a:lnTo>
                    <a:lnTo>
                      <a:pt x="285" y="14"/>
                    </a:lnTo>
                    <a:lnTo>
                      <a:pt x="281" y="18"/>
                    </a:lnTo>
                    <a:lnTo>
                      <a:pt x="281" y="23"/>
                    </a:lnTo>
                    <a:lnTo>
                      <a:pt x="281" y="27"/>
                    </a:lnTo>
                    <a:lnTo>
                      <a:pt x="281" y="27"/>
                    </a:lnTo>
                    <a:lnTo>
                      <a:pt x="281" y="27"/>
                    </a:lnTo>
                    <a:lnTo>
                      <a:pt x="281" y="27"/>
                    </a:lnTo>
                    <a:lnTo>
                      <a:pt x="281" y="32"/>
                    </a:lnTo>
                    <a:lnTo>
                      <a:pt x="281" y="32"/>
                    </a:lnTo>
                    <a:lnTo>
                      <a:pt x="285" y="36"/>
                    </a:lnTo>
                    <a:lnTo>
                      <a:pt x="285" y="36"/>
                    </a:lnTo>
                    <a:lnTo>
                      <a:pt x="281" y="41"/>
                    </a:lnTo>
                    <a:lnTo>
                      <a:pt x="281" y="41"/>
                    </a:lnTo>
                    <a:lnTo>
                      <a:pt x="281" y="45"/>
                    </a:lnTo>
                    <a:lnTo>
                      <a:pt x="281" y="45"/>
                    </a:lnTo>
                    <a:lnTo>
                      <a:pt x="281" y="50"/>
                    </a:lnTo>
                    <a:lnTo>
                      <a:pt x="281" y="50"/>
                    </a:lnTo>
                    <a:lnTo>
                      <a:pt x="276" y="50"/>
                    </a:lnTo>
                    <a:lnTo>
                      <a:pt x="276" y="50"/>
                    </a:lnTo>
                    <a:lnTo>
                      <a:pt x="276" y="54"/>
                    </a:lnTo>
                    <a:lnTo>
                      <a:pt x="272" y="54"/>
                    </a:lnTo>
                    <a:lnTo>
                      <a:pt x="272" y="59"/>
                    </a:lnTo>
                    <a:lnTo>
                      <a:pt x="272" y="59"/>
                    </a:lnTo>
                    <a:lnTo>
                      <a:pt x="267" y="59"/>
                    </a:lnTo>
                    <a:lnTo>
                      <a:pt x="267" y="63"/>
                    </a:lnTo>
                    <a:lnTo>
                      <a:pt x="272" y="63"/>
                    </a:lnTo>
                    <a:lnTo>
                      <a:pt x="272" y="68"/>
                    </a:lnTo>
                    <a:lnTo>
                      <a:pt x="272" y="73"/>
                    </a:lnTo>
                    <a:lnTo>
                      <a:pt x="272" y="73"/>
                    </a:lnTo>
                    <a:lnTo>
                      <a:pt x="272" y="73"/>
                    </a:lnTo>
                    <a:lnTo>
                      <a:pt x="276" y="77"/>
                    </a:lnTo>
                    <a:lnTo>
                      <a:pt x="281" y="77"/>
                    </a:lnTo>
                    <a:lnTo>
                      <a:pt x="281" y="77"/>
                    </a:lnTo>
                    <a:lnTo>
                      <a:pt x="281" y="82"/>
                    </a:lnTo>
                    <a:lnTo>
                      <a:pt x="281" y="86"/>
                    </a:lnTo>
                    <a:lnTo>
                      <a:pt x="281" y="86"/>
                    </a:lnTo>
                    <a:lnTo>
                      <a:pt x="285" y="91"/>
                    </a:lnTo>
                    <a:lnTo>
                      <a:pt x="290" y="91"/>
                    </a:lnTo>
                    <a:lnTo>
                      <a:pt x="290" y="95"/>
                    </a:lnTo>
                    <a:lnTo>
                      <a:pt x="294" y="95"/>
                    </a:lnTo>
                    <a:lnTo>
                      <a:pt x="294" y="95"/>
                    </a:lnTo>
                    <a:lnTo>
                      <a:pt x="294" y="100"/>
                    </a:lnTo>
                    <a:lnTo>
                      <a:pt x="294" y="104"/>
                    </a:lnTo>
                    <a:lnTo>
                      <a:pt x="299" y="109"/>
                    </a:lnTo>
                    <a:lnTo>
                      <a:pt x="299" y="113"/>
                    </a:lnTo>
                    <a:lnTo>
                      <a:pt x="299" y="118"/>
                    </a:lnTo>
                    <a:lnTo>
                      <a:pt x="299" y="122"/>
                    </a:lnTo>
                    <a:lnTo>
                      <a:pt x="299" y="127"/>
                    </a:lnTo>
                    <a:lnTo>
                      <a:pt x="303" y="131"/>
                    </a:lnTo>
                    <a:lnTo>
                      <a:pt x="299" y="131"/>
                    </a:lnTo>
                    <a:lnTo>
                      <a:pt x="299" y="131"/>
                    </a:lnTo>
                    <a:lnTo>
                      <a:pt x="299" y="136"/>
                    </a:lnTo>
                    <a:lnTo>
                      <a:pt x="303" y="140"/>
                    </a:lnTo>
                    <a:lnTo>
                      <a:pt x="303" y="140"/>
                    </a:lnTo>
                    <a:lnTo>
                      <a:pt x="303" y="145"/>
                    </a:lnTo>
                    <a:lnTo>
                      <a:pt x="303" y="149"/>
                    </a:lnTo>
                    <a:lnTo>
                      <a:pt x="308" y="149"/>
                    </a:lnTo>
                    <a:lnTo>
                      <a:pt x="308" y="154"/>
                    </a:lnTo>
                    <a:lnTo>
                      <a:pt x="308" y="154"/>
                    </a:lnTo>
                    <a:lnTo>
                      <a:pt x="308" y="163"/>
                    </a:lnTo>
                    <a:lnTo>
                      <a:pt x="308" y="172"/>
                    </a:lnTo>
                    <a:lnTo>
                      <a:pt x="308" y="177"/>
                    </a:lnTo>
                    <a:lnTo>
                      <a:pt x="308" y="181"/>
                    </a:lnTo>
                    <a:lnTo>
                      <a:pt x="303" y="186"/>
                    </a:lnTo>
                    <a:lnTo>
                      <a:pt x="308" y="186"/>
                    </a:lnTo>
                    <a:lnTo>
                      <a:pt x="308" y="190"/>
                    </a:lnTo>
                    <a:lnTo>
                      <a:pt x="308" y="195"/>
                    </a:lnTo>
                    <a:lnTo>
                      <a:pt x="308" y="195"/>
                    </a:lnTo>
                    <a:lnTo>
                      <a:pt x="308" y="199"/>
                    </a:lnTo>
                    <a:lnTo>
                      <a:pt x="308" y="199"/>
                    </a:lnTo>
                    <a:lnTo>
                      <a:pt x="303" y="204"/>
                    </a:lnTo>
                    <a:lnTo>
                      <a:pt x="303" y="204"/>
                    </a:lnTo>
                    <a:lnTo>
                      <a:pt x="299" y="204"/>
                    </a:lnTo>
                    <a:lnTo>
                      <a:pt x="299" y="208"/>
                    </a:lnTo>
                    <a:lnTo>
                      <a:pt x="299" y="208"/>
                    </a:lnTo>
                    <a:lnTo>
                      <a:pt x="303" y="213"/>
                    </a:lnTo>
                    <a:lnTo>
                      <a:pt x="308" y="217"/>
                    </a:lnTo>
                    <a:lnTo>
                      <a:pt x="308" y="222"/>
                    </a:lnTo>
                    <a:lnTo>
                      <a:pt x="312" y="226"/>
                    </a:lnTo>
                    <a:lnTo>
                      <a:pt x="312" y="226"/>
                    </a:lnTo>
                    <a:lnTo>
                      <a:pt x="312" y="235"/>
                    </a:lnTo>
                    <a:lnTo>
                      <a:pt x="312" y="235"/>
                    </a:lnTo>
                    <a:lnTo>
                      <a:pt x="312" y="235"/>
                    </a:lnTo>
                    <a:lnTo>
                      <a:pt x="317" y="240"/>
                    </a:lnTo>
                    <a:lnTo>
                      <a:pt x="317" y="240"/>
                    </a:lnTo>
                    <a:lnTo>
                      <a:pt x="317" y="240"/>
                    </a:lnTo>
                    <a:lnTo>
                      <a:pt x="321" y="240"/>
                    </a:lnTo>
                    <a:lnTo>
                      <a:pt x="330" y="240"/>
                    </a:lnTo>
                    <a:lnTo>
                      <a:pt x="335" y="244"/>
                    </a:lnTo>
                    <a:lnTo>
                      <a:pt x="335" y="244"/>
                    </a:lnTo>
                    <a:lnTo>
                      <a:pt x="335" y="244"/>
                    </a:lnTo>
                    <a:lnTo>
                      <a:pt x="339" y="249"/>
                    </a:lnTo>
                    <a:lnTo>
                      <a:pt x="339" y="253"/>
                    </a:lnTo>
                    <a:lnTo>
                      <a:pt x="344" y="258"/>
                    </a:lnTo>
                    <a:lnTo>
                      <a:pt x="335" y="262"/>
                    </a:lnTo>
                    <a:lnTo>
                      <a:pt x="326" y="267"/>
                    </a:lnTo>
                    <a:lnTo>
                      <a:pt x="317" y="276"/>
                    </a:lnTo>
                    <a:lnTo>
                      <a:pt x="308" y="281"/>
                    </a:lnTo>
                    <a:lnTo>
                      <a:pt x="299" y="285"/>
                    </a:lnTo>
                    <a:lnTo>
                      <a:pt x="290" y="290"/>
                    </a:lnTo>
                    <a:lnTo>
                      <a:pt x="281" y="299"/>
                    </a:lnTo>
                    <a:lnTo>
                      <a:pt x="272" y="303"/>
                    </a:lnTo>
                    <a:lnTo>
                      <a:pt x="267" y="308"/>
                    </a:lnTo>
                    <a:lnTo>
                      <a:pt x="262" y="312"/>
                    </a:lnTo>
                    <a:lnTo>
                      <a:pt x="258" y="312"/>
                    </a:lnTo>
                    <a:lnTo>
                      <a:pt x="253" y="317"/>
                    </a:lnTo>
                    <a:lnTo>
                      <a:pt x="249" y="321"/>
                    </a:lnTo>
                    <a:lnTo>
                      <a:pt x="244" y="326"/>
                    </a:lnTo>
                    <a:lnTo>
                      <a:pt x="244" y="330"/>
                    </a:lnTo>
                    <a:lnTo>
                      <a:pt x="240" y="335"/>
                    </a:lnTo>
                    <a:lnTo>
                      <a:pt x="235" y="335"/>
                    </a:lnTo>
                    <a:lnTo>
                      <a:pt x="231" y="335"/>
                    </a:lnTo>
                    <a:lnTo>
                      <a:pt x="226" y="335"/>
                    </a:lnTo>
                    <a:lnTo>
                      <a:pt x="217" y="339"/>
                    </a:lnTo>
                    <a:lnTo>
                      <a:pt x="213" y="339"/>
                    </a:lnTo>
                    <a:lnTo>
                      <a:pt x="213" y="339"/>
                    </a:lnTo>
                    <a:lnTo>
                      <a:pt x="204" y="339"/>
                    </a:lnTo>
                    <a:lnTo>
                      <a:pt x="204" y="339"/>
                    </a:lnTo>
                    <a:lnTo>
                      <a:pt x="199" y="344"/>
                    </a:lnTo>
                    <a:lnTo>
                      <a:pt x="195" y="344"/>
                    </a:lnTo>
                    <a:lnTo>
                      <a:pt x="195" y="344"/>
                    </a:lnTo>
                    <a:lnTo>
                      <a:pt x="195" y="344"/>
                    </a:lnTo>
                    <a:lnTo>
                      <a:pt x="195" y="344"/>
                    </a:lnTo>
                    <a:lnTo>
                      <a:pt x="195" y="339"/>
                    </a:lnTo>
                    <a:lnTo>
                      <a:pt x="190" y="339"/>
                    </a:lnTo>
                    <a:lnTo>
                      <a:pt x="190" y="339"/>
                    </a:lnTo>
                    <a:lnTo>
                      <a:pt x="190" y="339"/>
                    </a:lnTo>
                    <a:lnTo>
                      <a:pt x="195" y="335"/>
                    </a:lnTo>
                    <a:lnTo>
                      <a:pt x="195" y="335"/>
                    </a:lnTo>
                    <a:lnTo>
                      <a:pt x="195" y="335"/>
                    </a:lnTo>
                    <a:lnTo>
                      <a:pt x="195" y="335"/>
                    </a:lnTo>
                    <a:lnTo>
                      <a:pt x="195" y="335"/>
                    </a:lnTo>
                    <a:lnTo>
                      <a:pt x="195" y="335"/>
                    </a:lnTo>
                    <a:lnTo>
                      <a:pt x="195" y="330"/>
                    </a:lnTo>
                    <a:lnTo>
                      <a:pt x="195" y="330"/>
                    </a:lnTo>
                    <a:lnTo>
                      <a:pt x="195" y="326"/>
                    </a:lnTo>
                    <a:lnTo>
                      <a:pt x="195" y="326"/>
                    </a:lnTo>
                    <a:lnTo>
                      <a:pt x="195" y="326"/>
                    </a:lnTo>
                    <a:lnTo>
                      <a:pt x="190" y="326"/>
                    </a:lnTo>
                    <a:lnTo>
                      <a:pt x="190" y="326"/>
                    </a:lnTo>
                    <a:lnTo>
                      <a:pt x="186" y="326"/>
                    </a:lnTo>
                    <a:lnTo>
                      <a:pt x="186" y="321"/>
                    </a:lnTo>
                    <a:lnTo>
                      <a:pt x="181" y="321"/>
                    </a:lnTo>
                    <a:lnTo>
                      <a:pt x="181" y="321"/>
                    </a:lnTo>
                    <a:lnTo>
                      <a:pt x="177" y="321"/>
                    </a:lnTo>
                    <a:lnTo>
                      <a:pt x="177" y="317"/>
                    </a:lnTo>
                    <a:lnTo>
                      <a:pt x="172" y="317"/>
                    </a:lnTo>
                    <a:lnTo>
                      <a:pt x="172" y="317"/>
                    </a:lnTo>
                    <a:lnTo>
                      <a:pt x="168" y="317"/>
                    </a:lnTo>
                    <a:lnTo>
                      <a:pt x="168" y="317"/>
                    </a:lnTo>
                    <a:lnTo>
                      <a:pt x="168" y="317"/>
                    </a:lnTo>
                    <a:lnTo>
                      <a:pt x="168" y="312"/>
                    </a:lnTo>
                    <a:lnTo>
                      <a:pt x="168" y="312"/>
                    </a:lnTo>
                    <a:lnTo>
                      <a:pt x="163" y="308"/>
                    </a:lnTo>
                    <a:lnTo>
                      <a:pt x="159" y="308"/>
                    </a:lnTo>
                    <a:lnTo>
                      <a:pt x="159" y="308"/>
                    </a:lnTo>
                    <a:lnTo>
                      <a:pt x="159" y="308"/>
                    </a:lnTo>
                    <a:lnTo>
                      <a:pt x="159" y="303"/>
                    </a:lnTo>
                    <a:lnTo>
                      <a:pt x="159" y="303"/>
                    </a:lnTo>
                    <a:lnTo>
                      <a:pt x="159" y="303"/>
                    </a:lnTo>
                    <a:lnTo>
                      <a:pt x="159" y="299"/>
                    </a:lnTo>
                    <a:lnTo>
                      <a:pt x="150" y="299"/>
                    </a:lnTo>
                    <a:lnTo>
                      <a:pt x="145" y="294"/>
                    </a:lnTo>
                    <a:lnTo>
                      <a:pt x="141" y="290"/>
                    </a:lnTo>
                    <a:lnTo>
                      <a:pt x="136" y="285"/>
                    </a:lnTo>
                    <a:lnTo>
                      <a:pt x="131" y="281"/>
                    </a:lnTo>
                    <a:lnTo>
                      <a:pt x="122" y="276"/>
                    </a:lnTo>
                    <a:lnTo>
                      <a:pt x="118" y="271"/>
                    </a:lnTo>
                    <a:lnTo>
                      <a:pt x="113" y="267"/>
                    </a:lnTo>
                    <a:lnTo>
                      <a:pt x="109" y="262"/>
                    </a:lnTo>
                    <a:lnTo>
                      <a:pt x="104" y="258"/>
                    </a:lnTo>
                    <a:lnTo>
                      <a:pt x="95" y="258"/>
                    </a:lnTo>
                    <a:lnTo>
                      <a:pt x="91" y="253"/>
                    </a:lnTo>
                    <a:lnTo>
                      <a:pt x="86" y="249"/>
                    </a:lnTo>
                    <a:lnTo>
                      <a:pt x="82" y="244"/>
                    </a:lnTo>
                    <a:lnTo>
                      <a:pt x="77" y="240"/>
                    </a:lnTo>
                    <a:lnTo>
                      <a:pt x="68" y="235"/>
                    </a:lnTo>
                    <a:lnTo>
                      <a:pt x="64" y="231"/>
                    </a:lnTo>
                    <a:lnTo>
                      <a:pt x="59" y="231"/>
                    </a:lnTo>
                    <a:lnTo>
                      <a:pt x="59" y="226"/>
                    </a:lnTo>
                    <a:lnTo>
                      <a:pt x="55" y="222"/>
                    </a:lnTo>
                    <a:lnTo>
                      <a:pt x="50" y="222"/>
                    </a:lnTo>
                    <a:lnTo>
                      <a:pt x="46" y="217"/>
                    </a:lnTo>
                    <a:lnTo>
                      <a:pt x="46" y="217"/>
                    </a:lnTo>
                    <a:lnTo>
                      <a:pt x="41" y="213"/>
                    </a:lnTo>
                    <a:lnTo>
                      <a:pt x="37" y="213"/>
                    </a:lnTo>
                    <a:lnTo>
                      <a:pt x="37" y="213"/>
                    </a:lnTo>
                    <a:lnTo>
                      <a:pt x="32" y="208"/>
                    </a:lnTo>
                    <a:lnTo>
                      <a:pt x="28" y="208"/>
                    </a:lnTo>
                    <a:lnTo>
                      <a:pt x="28" y="204"/>
                    </a:lnTo>
                    <a:lnTo>
                      <a:pt x="23" y="204"/>
                    </a:lnTo>
                    <a:lnTo>
                      <a:pt x="19" y="199"/>
                    </a:lnTo>
                    <a:lnTo>
                      <a:pt x="19" y="199"/>
                    </a:lnTo>
                    <a:lnTo>
                      <a:pt x="14" y="195"/>
                    </a:lnTo>
                    <a:lnTo>
                      <a:pt x="9" y="195"/>
                    </a:lnTo>
                    <a:lnTo>
                      <a:pt x="9" y="190"/>
                    </a:lnTo>
                    <a:lnTo>
                      <a:pt x="5" y="190"/>
                    </a:lnTo>
                    <a:lnTo>
                      <a:pt x="0" y="186"/>
                    </a:lnTo>
                    <a:lnTo>
                      <a:pt x="0" y="186"/>
                    </a:lnTo>
                    <a:lnTo>
                      <a:pt x="0" y="181"/>
                    </a:lnTo>
                    <a:lnTo>
                      <a:pt x="0" y="177"/>
                    </a:lnTo>
                    <a:lnTo>
                      <a:pt x="0" y="172"/>
                    </a:lnTo>
                    <a:lnTo>
                      <a:pt x="0" y="167"/>
                    </a:lnTo>
                    <a:lnTo>
                      <a:pt x="0" y="167"/>
                    </a:lnTo>
                    <a:lnTo>
                      <a:pt x="0" y="163"/>
                    </a:lnTo>
                    <a:lnTo>
                      <a:pt x="0" y="158"/>
                    </a:lnTo>
                    <a:lnTo>
                      <a:pt x="0" y="158"/>
                    </a:lnTo>
                    <a:lnTo>
                      <a:pt x="0" y="158"/>
                    </a:lnTo>
                    <a:lnTo>
                      <a:pt x="0" y="158"/>
                    </a:lnTo>
                    <a:lnTo>
                      <a:pt x="5" y="154"/>
                    </a:lnTo>
                    <a:lnTo>
                      <a:pt x="5" y="154"/>
                    </a:lnTo>
                    <a:lnTo>
                      <a:pt x="9" y="154"/>
                    </a:lnTo>
                    <a:lnTo>
                      <a:pt x="14" y="149"/>
                    </a:lnTo>
                    <a:lnTo>
                      <a:pt x="14" y="149"/>
                    </a:lnTo>
                    <a:lnTo>
                      <a:pt x="19" y="145"/>
                    </a:lnTo>
                    <a:lnTo>
                      <a:pt x="19" y="145"/>
                    </a:lnTo>
                    <a:lnTo>
                      <a:pt x="19" y="145"/>
                    </a:lnTo>
                    <a:lnTo>
                      <a:pt x="23" y="145"/>
                    </a:lnTo>
                    <a:lnTo>
                      <a:pt x="23" y="145"/>
                    </a:lnTo>
                    <a:lnTo>
                      <a:pt x="23" y="140"/>
                    </a:lnTo>
                    <a:lnTo>
                      <a:pt x="28" y="140"/>
                    </a:lnTo>
                    <a:lnTo>
                      <a:pt x="28" y="140"/>
                    </a:lnTo>
                    <a:lnTo>
                      <a:pt x="28" y="140"/>
                    </a:lnTo>
                    <a:lnTo>
                      <a:pt x="32" y="140"/>
                    </a:lnTo>
                    <a:lnTo>
                      <a:pt x="32" y="140"/>
                    </a:lnTo>
                    <a:lnTo>
                      <a:pt x="37" y="140"/>
                    </a:lnTo>
                    <a:lnTo>
                      <a:pt x="37" y="140"/>
                    </a:lnTo>
                    <a:lnTo>
                      <a:pt x="37" y="140"/>
                    </a:lnTo>
                    <a:lnTo>
                      <a:pt x="37" y="140"/>
                    </a:lnTo>
                    <a:lnTo>
                      <a:pt x="37" y="140"/>
                    </a:lnTo>
                    <a:lnTo>
                      <a:pt x="37" y="140"/>
                    </a:lnTo>
                    <a:lnTo>
                      <a:pt x="37" y="136"/>
                    </a:lnTo>
                    <a:lnTo>
                      <a:pt x="37" y="136"/>
                    </a:lnTo>
                    <a:lnTo>
                      <a:pt x="37" y="136"/>
                    </a:lnTo>
                    <a:lnTo>
                      <a:pt x="41" y="136"/>
                    </a:lnTo>
                    <a:lnTo>
                      <a:pt x="41" y="136"/>
                    </a:lnTo>
                    <a:lnTo>
                      <a:pt x="41" y="136"/>
                    </a:lnTo>
                    <a:lnTo>
                      <a:pt x="46" y="136"/>
                    </a:lnTo>
                    <a:lnTo>
                      <a:pt x="50" y="136"/>
                    </a:lnTo>
                    <a:lnTo>
                      <a:pt x="55" y="136"/>
                    </a:lnTo>
                    <a:lnTo>
                      <a:pt x="55" y="136"/>
                    </a:lnTo>
                    <a:lnTo>
                      <a:pt x="59" y="131"/>
                    </a:lnTo>
                    <a:lnTo>
                      <a:pt x="59" y="131"/>
                    </a:lnTo>
                    <a:lnTo>
                      <a:pt x="64" y="127"/>
                    </a:lnTo>
                    <a:lnTo>
                      <a:pt x="64" y="127"/>
                    </a:lnTo>
                    <a:lnTo>
                      <a:pt x="68" y="122"/>
                    </a:lnTo>
                    <a:lnTo>
                      <a:pt x="68" y="122"/>
                    </a:lnTo>
                    <a:lnTo>
                      <a:pt x="73" y="122"/>
                    </a:lnTo>
                    <a:lnTo>
                      <a:pt x="73" y="122"/>
                    </a:lnTo>
                    <a:lnTo>
                      <a:pt x="77" y="118"/>
                    </a:lnTo>
                    <a:lnTo>
                      <a:pt x="82" y="118"/>
                    </a:lnTo>
                    <a:lnTo>
                      <a:pt x="82" y="118"/>
                    </a:lnTo>
                    <a:lnTo>
                      <a:pt x="86" y="118"/>
                    </a:lnTo>
                    <a:lnTo>
                      <a:pt x="86" y="118"/>
                    </a:lnTo>
                    <a:lnTo>
                      <a:pt x="86" y="118"/>
                    </a:lnTo>
                    <a:lnTo>
                      <a:pt x="86" y="113"/>
                    </a:lnTo>
                    <a:lnTo>
                      <a:pt x="86" y="113"/>
                    </a:lnTo>
                    <a:lnTo>
                      <a:pt x="86" y="113"/>
                    </a:lnTo>
                    <a:lnTo>
                      <a:pt x="82" y="113"/>
                    </a:lnTo>
                    <a:lnTo>
                      <a:pt x="82" y="113"/>
                    </a:lnTo>
                    <a:lnTo>
                      <a:pt x="82" y="113"/>
                    </a:lnTo>
                    <a:lnTo>
                      <a:pt x="82" y="113"/>
                    </a:lnTo>
                    <a:lnTo>
                      <a:pt x="82" y="109"/>
                    </a:lnTo>
                    <a:lnTo>
                      <a:pt x="82" y="109"/>
                    </a:lnTo>
                    <a:lnTo>
                      <a:pt x="82" y="109"/>
                    </a:lnTo>
                    <a:lnTo>
                      <a:pt x="82" y="104"/>
                    </a:lnTo>
                    <a:lnTo>
                      <a:pt x="82" y="104"/>
                    </a:lnTo>
                    <a:lnTo>
                      <a:pt x="82" y="104"/>
                    </a:lnTo>
                    <a:lnTo>
                      <a:pt x="82" y="104"/>
                    </a:lnTo>
                    <a:lnTo>
                      <a:pt x="86" y="104"/>
                    </a:lnTo>
                    <a:lnTo>
                      <a:pt x="86" y="104"/>
                    </a:lnTo>
                    <a:lnTo>
                      <a:pt x="86" y="104"/>
                    </a:lnTo>
                    <a:lnTo>
                      <a:pt x="91" y="104"/>
                    </a:lnTo>
                    <a:lnTo>
                      <a:pt x="95" y="100"/>
                    </a:lnTo>
                    <a:lnTo>
                      <a:pt x="95" y="100"/>
                    </a:lnTo>
                    <a:lnTo>
                      <a:pt x="100" y="100"/>
                    </a:lnTo>
                    <a:lnTo>
                      <a:pt x="100" y="95"/>
                    </a:lnTo>
                    <a:lnTo>
                      <a:pt x="100" y="95"/>
                    </a:lnTo>
                    <a:lnTo>
                      <a:pt x="100" y="95"/>
                    </a:lnTo>
                    <a:lnTo>
                      <a:pt x="100" y="95"/>
                    </a:lnTo>
                    <a:lnTo>
                      <a:pt x="104" y="95"/>
                    </a:lnTo>
                    <a:lnTo>
                      <a:pt x="104" y="95"/>
                    </a:lnTo>
                    <a:lnTo>
                      <a:pt x="109" y="95"/>
                    </a:lnTo>
                    <a:lnTo>
                      <a:pt x="113" y="95"/>
                    </a:lnTo>
                    <a:lnTo>
                      <a:pt x="118" y="95"/>
                    </a:lnTo>
                    <a:lnTo>
                      <a:pt x="118" y="95"/>
                    </a:lnTo>
                    <a:lnTo>
                      <a:pt x="122" y="95"/>
                    </a:lnTo>
                    <a:lnTo>
                      <a:pt x="127" y="95"/>
                    </a:lnTo>
                    <a:lnTo>
                      <a:pt x="127" y="95"/>
                    </a:lnTo>
                    <a:lnTo>
                      <a:pt x="127" y="95"/>
                    </a:lnTo>
                    <a:lnTo>
                      <a:pt x="127" y="91"/>
                    </a:lnTo>
                    <a:lnTo>
                      <a:pt x="127" y="91"/>
                    </a:lnTo>
                    <a:lnTo>
                      <a:pt x="127" y="91"/>
                    </a:lnTo>
                    <a:lnTo>
                      <a:pt x="127" y="91"/>
                    </a:lnTo>
                    <a:lnTo>
                      <a:pt x="127" y="86"/>
                    </a:lnTo>
                    <a:lnTo>
                      <a:pt x="127" y="86"/>
                    </a:lnTo>
                    <a:lnTo>
                      <a:pt x="127" y="86"/>
                    </a:lnTo>
                    <a:lnTo>
                      <a:pt x="122" y="86"/>
                    </a:lnTo>
                    <a:lnTo>
                      <a:pt x="122" y="82"/>
                    </a:lnTo>
                    <a:lnTo>
                      <a:pt x="122" y="82"/>
                    </a:lnTo>
                    <a:lnTo>
                      <a:pt x="122" y="77"/>
                    </a:lnTo>
                    <a:lnTo>
                      <a:pt x="122" y="77"/>
                    </a:lnTo>
                    <a:lnTo>
                      <a:pt x="118" y="73"/>
                    </a:lnTo>
                    <a:lnTo>
                      <a:pt x="122" y="68"/>
                    </a:lnTo>
                    <a:lnTo>
                      <a:pt x="118" y="63"/>
                    </a:lnTo>
                    <a:lnTo>
                      <a:pt x="118" y="63"/>
                    </a:lnTo>
                    <a:lnTo>
                      <a:pt x="118" y="63"/>
                    </a:lnTo>
                    <a:lnTo>
                      <a:pt x="122" y="59"/>
                    </a:lnTo>
                    <a:lnTo>
                      <a:pt x="122" y="54"/>
                    </a:lnTo>
                    <a:lnTo>
                      <a:pt x="118" y="54"/>
                    </a:lnTo>
                    <a:lnTo>
                      <a:pt x="118" y="50"/>
                    </a:lnTo>
                    <a:lnTo>
                      <a:pt x="118" y="50"/>
                    </a:lnTo>
                    <a:lnTo>
                      <a:pt x="118" y="50"/>
                    </a:lnTo>
                    <a:lnTo>
                      <a:pt x="118" y="50"/>
                    </a:lnTo>
                    <a:lnTo>
                      <a:pt x="118" y="50"/>
                    </a:lnTo>
                    <a:lnTo>
                      <a:pt x="118" y="45"/>
                    </a:lnTo>
                    <a:lnTo>
                      <a:pt x="118" y="45"/>
                    </a:lnTo>
                    <a:lnTo>
                      <a:pt x="118" y="45"/>
                    </a:lnTo>
                    <a:lnTo>
                      <a:pt x="118" y="45"/>
                    </a:lnTo>
                    <a:lnTo>
                      <a:pt x="113" y="41"/>
                    </a:lnTo>
                    <a:lnTo>
                      <a:pt x="113" y="41"/>
                    </a:lnTo>
                    <a:lnTo>
                      <a:pt x="113" y="41"/>
                    </a:lnTo>
                    <a:lnTo>
                      <a:pt x="118" y="41"/>
                    </a:lnTo>
                    <a:lnTo>
                      <a:pt x="118" y="41"/>
                    </a:lnTo>
                    <a:lnTo>
                      <a:pt x="122" y="36"/>
                    </a:lnTo>
                    <a:lnTo>
                      <a:pt x="127" y="36"/>
                    </a:lnTo>
                    <a:lnTo>
                      <a:pt x="127" y="36"/>
                    </a:lnTo>
                    <a:lnTo>
                      <a:pt x="131" y="32"/>
                    </a:lnTo>
                    <a:lnTo>
                      <a:pt x="131" y="32"/>
                    </a:lnTo>
                    <a:lnTo>
                      <a:pt x="136" y="27"/>
                    </a:lnTo>
                    <a:lnTo>
                      <a:pt x="141" y="23"/>
                    </a:lnTo>
                    <a:lnTo>
                      <a:pt x="145" y="23"/>
                    </a:lnTo>
                    <a:lnTo>
                      <a:pt x="145" y="27"/>
                    </a:lnTo>
                    <a:lnTo>
                      <a:pt x="150" y="27"/>
                    </a:lnTo>
                    <a:lnTo>
                      <a:pt x="150" y="23"/>
                    </a:lnTo>
                    <a:lnTo>
                      <a:pt x="150" y="23"/>
                    </a:lnTo>
                    <a:lnTo>
                      <a:pt x="154" y="18"/>
                    </a:lnTo>
                    <a:lnTo>
                      <a:pt x="159" y="18"/>
                    </a:lnTo>
                    <a:lnTo>
                      <a:pt x="163" y="14"/>
                    </a:lnTo>
                    <a:lnTo>
                      <a:pt x="163" y="14"/>
                    </a:lnTo>
                    <a:lnTo>
                      <a:pt x="168" y="14"/>
                    </a:lnTo>
                    <a:lnTo>
                      <a:pt x="181" y="14"/>
                    </a:lnTo>
                    <a:lnTo>
                      <a:pt x="186" y="9"/>
                    </a:lnTo>
                    <a:lnTo>
                      <a:pt x="190" y="9"/>
                    </a:lnTo>
                    <a:lnTo>
                      <a:pt x="195" y="9"/>
                    </a:lnTo>
                    <a:lnTo>
                      <a:pt x="199" y="9"/>
                    </a:lnTo>
                    <a:lnTo>
                      <a:pt x="208" y="9"/>
                    </a:lnTo>
                    <a:lnTo>
                      <a:pt x="208" y="5"/>
                    </a:lnTo>
                    <a:lnTo>
                      <a:pt x="226" y="5"/>
                    </a:lnTo>
                    <a:lnTo>
                      <a:pt x="226" y="5"/>
                    </a:lnTo>
                    <a:lnTo>
                      <a:pt x="231" y="9"/>
                    </a:lnTo>
                    <a:lnTo>
                      <a:pt x="231" y="9"/>
                    </a:lnTo>
                    <a:lnTo>
                      <a:pt x="235" y="9"/>
                    </a:lnTo>
                    <a:lnTo>
                      <a:pt x="235" y="9"/>
                    </a:lnTo>
                    <a:lnTo>
                      <a:pt x="240" y="9"/>
                    </a:lnTo>
                    <a:lnTo>
                      <a:pt x="249" y="5"/>
                    </a:lnTo>
                    <a:lnTo>
                      <a:pt x="249" y="5"/>
                    </a:lnTo>
                    <a:lnTo>
                      <a:pt x="249" y="5"/>
                    </a:lnTo>
                    <a:lnTo>
                      <a:pt x="253" y="0"/>
                    </a:lnTo>
                    <a:lnTo>
                      <a:pt x="253" y="5"/>
                    </a:lnTo>
                    <a:lnTo>
                      <a:pt x="262" y="5"/>
                    </a:lnTo>
                    <a:lnTo>
                      <a:pt x="262" y="5"/>
                    </a:lnTo>
                    <a:lnTo>
                      <a:pt x="267" y="5"/>
                    </a:lnTo>
                    <a:lnTo>
                      <a:pt x="267" y="0"/>
                    </a:lnTo>
                    <a:lnTo>
                      <a:pt x="267" y="5"/>
                    </a:lnTo>
                    <a:lnTo>
                      <a:pt x="272"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3" name="Freeform 49">
                <a:extLst>
                  <a:ext uri="{FF2B5EF4-FFF2-40B4-BE49-F238E27FC236}">
                    <a16:creationId xmlns:a16="http://schemas.microsoft.com/office/drawing/2014/main" id="{07BE4A53-F7CD-7C43-8380-371E5E2D28AA}"/>
                  </a:ext>
                </a:extLst>
              </p:cNvPr>
              <p:cNvSpPr>
                <a:spLocks/>
              </p:cNvSpPr>
              <p:nvPr/>
            </p:nvSpPr>
            <p:spPr bwMode="auto">
              <a:xfrm>
                <a:off x="2046264" y="4169515"/>
                <a:ext cx="237668" cy="309274"/>
              </a:xfrm>
              <a:custGeom>
                <a:avLst/>
                <a:gdLst>
                  <a:gd name="T0" fmla="*/ 50 w 99"/>
                  <a:gd name="T1" fmla="*/ 14 h 127"/>
                  <a:gd name="T2" fmla="*/ 54 w 99"/>
                  <a:gd name="T3" fmla="*/ 14 h 127"/>
                  <a:gd name="T4" fmla="*/ 59 w 99"/>
                  <a:gd name="T5" fmla="*/ 18 h 127"/>
                  <a:gd name="T6" fmla="*/ 63 w 99"/>
                  <a:gd name="T7" fmla="*/ 23 h 127"/>
                  <a:gd name="T8" fmla="*/ 68 w 99"/>
                  <a:gd name="T9" fmla="*/ 23 h 127"/>
                  <a:gd name="T10" fmla="*/ 72 w 99"/>
                  <a:gd name="T11" fmla="*/ 23 h 127"/>
                  <a:gd name="T12" fmla="*/ 77 w 99"/>
                  <a:gd name="T13" fmla="*/ 23 h 127"/>
                  <a:gd name="T14" fmla="*/ 81 w 99"/>
                  <a:gd name="T15" fmla="*/ 23 h 127"/>
                  <a:gd name="T16" fmla="*/ 86 w 99"/>
                  <a:gd name="T17" fmla="*/ 27 h 127"/>
                  <a:gd name="T18" fmla="*/ 95 w 99"/>
                  <a:gd name="T19" fmla="*/ 32 h 127"/>
                  <a:gd name="T20" fmla="*/ 90 w 99"/>
                  <a:gd name="T21" fmla="*/ 32 h 127"/>
                  <a:gd name="T22" fmla="*/ 95 w 99"/>
                  <a:gd name="T23" fmla="*/ 36 h 127"/>
                  <a:gd name="T24" fmla="*/ 99 w 99"/>
                  <a:gd name="T25" fmla="*/ 41 h 127"/>
                  <a:gd name="T26" fmla="*/ 99 w 99"/>
                  <a:gd name="T27" fmla="*/ 50 h 127"/>
                  <a:gd name="T28" fmla="*/ 95 w 99"/>
                  <a:gd name="T29" fmla="*/ 50 h 127"/>
                  <a:gd name="T30" fmla="*/ 95 w 99"/>
                  <a:gd name="T31" fmla="*/ 55 h 127"/>
                  <a:gd name="T32" fmla="*/ 86 w 99"/>
                  <a:gd name="T33" fmla="*/ 68 h 127"/>
                  <a:gd name="T34" fmla="*/ 77 w 99"/>
                  <a:gd name="T35" fmla="*/ 77 h 127"/>
                  <a:gd name="T36" fmla="*/ 63 w 99"/>
                  <a:gd name="T37" fmla="*/ 86 h 127"/>
                  <a:gd name="T38" fmla="*/ 50 w 99"/>
                  <a:gd name="T39" fmla="*/ 91 h 127"/>
                  <a:gd name="T40" fmla="*/ 45 w 99"/>
                  <a:gd name="T41" fmla="*/ 95 h 127"/>
                  <a:gd name="T42" fmla="*/ 45 w 99"/>
                  <a:gd name="T43" fmla="*/ 100 h 127"/>
                  <a:gd name="T44" fmla="*/ 45 w 99"/>
                  <a:gd name="T45" fmla="*/ 95 h 127"/>
                  <a:gd name="T46" fmla="*/ 45 w 99"/>
                  <a:gd name="T47" fmla="*/ 100 h 127"/>
                  <a:gd name="T48" fmla="*/ 41 w 99"/>
                  <a:gd name="T49" fmla="*/ 104 h 127"/>
                  <a:gd name="T50" fmla="*/ 41 w 99"/>
                  <a:gd name="T51" fmla="*/ 109 h 127"/>
                  <a:gd name="T52" fmla="*/ 41 w 99"/>
                  <a:gd name="T53" fmla="*/ 118 h 127"/>
                  <a:gd name="T54" fmla="*/ 41 w 99"/>
                  <a:gd name="T55" fmla="*/ 122 h 127"/>
                  <a:gd name="T56" fmla="*/ 36 w 99"/>
                  <a:gd name="T57" fmla="*/ 122 h 127"/>
                  <a:gd name="T58" fmla="*/ 36 w 99"/>
                  <a:gd name="T59" fmla="*/ 127 h 127"/>
                  <a:gd name="T60" fmla="*/ 32 w 99"/>
                  <a:gd name="T61" fmla="*/ 127 h 127"/>
                  <a:gd name="T62" fmla="*/ 27 w 99"/>
                  <a:gd name="T63" fmla="*/ 122 h 127"/>
                  <a:gd name="T64" fmla="*/ 23 w 99"/>
                  <a:gd name="T65" fmla="*/ 118 h 127"/>
                  <a:gd name="T66" fmla="*/ 14 w 99"/>
                  <a:gd name="T67" fmla="*/ 118 h 127"/>
                  <a:gd name="T68" fmla="*/ 14 w 99"/>
                  <a:gd name="T69" fmla="*/ 118 h 127"/>
                  <a:gd name="T70" fmla="*/ 9 w 99"/>
                  <a:gd name="T71" fmla="*/ 118 h 127"/>
                  <a:gd name="T72" fmla="*/ 9 w 99"/>
                  <a:gd name="T73" fmla="*/ 113 h 127"/>
                  <a:gd name="T74" fmla="*/ 9 w 99"/>
                  <a:gd name="T75" fmla="*/ 109 h 127"/>
                  <a:gd name="T76" fmla="*/ 14 w 99"/>
                  <a:gd name="T77" fmla="*/ 109 h 127"/>
                  <a:gd name="T78" fmla="*/ 14 w 99"/>
                  <a:gd name="T79" fmla="*/ 104 h 127"/>
                  <a:gd name="T80" fmla="*/ 14 w 99"/>
                  <a:gd name="T81" fmla="*/ 100 h 127"/>
                  <a:gd name="T82" fmla="*/ 9 w 99"/>
                  <a:gd name="T83" fmla="*/ 100 h 127"/>
                  <a:gd name="T84" fmla="*/ 14 w 99"/>
                  <a:gd name="T85" fmla="*/ 95 h 127"/>
                  <a:gd name="T86" fmla="*/ 18 w 99"/>
                  <a:gd name="T87" fmla="*/ 91 h 127"/>
                  <a:gd name="T88" fmla="*/ 18 w 99"/>
                  <a:gd name="T89" fmla="*/ 77 h 127"/>
                  <a:gd name="T90" fmla="*/ 18 w 99"/>
                  <a:gd name="T91" fmla="*/ 73 h 127"/>
                  <a:gd name="T92" fmla="*/ 14 w 99"/>
                  <a:gd name="T93" fmla="*/ 82 h 127"/>
                  <a:gd name="T94" fmla="*/ 9 w 99"/>
                  <a:gd name="T95" fmla="*/ 82 h 127"/>
                  <a:gd name="T96" fmla="*/ 9 w 99"/>
                  <a:gd name="T97" fmla="*/ 82 h 127"/>
                  <a:gd name="T98" fmla="*/ 0 w 99"/>
                  <a:gd name="T99" fmla="*/ 73 h 127"/>
                  <a:gd name="T100" fmla="*/ 0 w 99"/>
                  <a:gd name="T101" fmla="*/ 68 h 127"/>
                  <a:gd name="T102" fmla="*/ 0 w 99"/>
                  <a:gd name="T103" fmla="*/ 55 h 127"/>
                  <a:gd name="T104" fmla="*/ 4 w 99"/>
                  <a:gd name="T105" fmla="*/ 46 h 127"/>
                  <a:gd name="T106" fmla="*/ 9 w 99"/>
                  <a:gd name="T107" fmla="*/ 41 h 127"/>
                  <a:gd name="T108" fmla="*/ 9 w 99"/>
                  <a:gd name="T109" fmla="*/ 32 h 127"/>
                  <a:gd name="T110" fmla="*/ 14 w 99"/>
                  <a:gd name="T111" fmla="*/ 23 h 127"/>
                  <a:gd name="T112" fmla="*/ 18 w 99"/>
                  <a:gd name="T113" fmla="*/ 14 h 127"/>
                  <a:gd name="T114" fmla="*/ 23 w 99"/>
                  <a:gd name="T115" fmla="*/ 9 h 127"/>
                  <a:gd name="T116" fmla="*/ 36 w 99"/>
                  <a:gd name="T117" fmla="*/ 0 h 127"/>
                  <a:gd name="T118" fmla="*/ 41 w 99"/>
                  <a:gd name="T119" fmla="*/ 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127">
                    <a:moveTo>
                      <a:pt x="45" y="9"/>
                    </a:moveTo>
                    <a:lnTo>
                      <a:pt x="45" y="9"/>
                    </a:lnTo>
                    <a:lnTo>
                      <a:pt x="45" y="9"/>
                    </a:lnTo>
                    <a:lnTo>
                      <a:pt x="50" y="14"/>
                    </a:lnTo>
                    <a:lnTo>
                      <a:pt x="54" y="14"/>
                    </a:lnTo>
                    <a:lnTo>
                      <a:pt x="54" y="14"/>
                    </a:lnTo>
                    <a:lnTo>
                      <a:pt x="54" y="14"/>
                    </a:lnTo>
                    <a:lnTo>
                      <a:pt x="54" y="14"/>
                    </a:lnTo>
                    <a:lnTo>
                      <a:pt x="59" y="18"/>
                    </a:lnTo>
                    <a:lnTo>
                      <a:pt x="59" y="18"/>
                    </a:lnTo>
                    <a:lnTo>
                      <a:pt x="59" y="18"/>
                    </a:lnTo>
                    <a:lnTo>
                      <a:pt x="59" y="18"/>
                    </a:lnTo>
                    <a:lnTo>
                      <a:pt x="59" y="23"/>
                    </a:lnTo>
                    <a:lnTo>
                      <a:pt x="59" y="23"/>
                    </a:lnTo>
                    <a:lnTo>
                      <a:pt x="63" y="23"/>
                    </a:lnTo>
                    <a:lnTo>
                      <a:pt x="63" y="23"/>
                    </a:lnTo>
                    <a:lnTo>
                      <a:pt x="63" y="23"/>
                    </a:lnTo>
                    <a:lnTo>
                      <a:pt x="68" y="23"/>
                    </a:lnTo>
                    <a:lnTo>
                      <a:pt x="68" y="23"/>
                    </a:lnTo>
                    <a:lnTo>
                      <a:pt x="68" y="23"/>
                    </a:lnTo>
                    <a:lnTo>
                      <a:pt x="72" y="23"/>
                    </a:lnTo>
                    <a:lnTo>
                      <a:pt x="72" y="23"/>
                    </a:lnTo>
                    <a:lnTo>
                      <a:pt x="72" y="23"/>
                    </a:lnTo>
                    <a:lnTo>
                      <a:pt x="72" y="23"/>
                    </a:lnTo>
                    <a:lnTo>
                      <a:pt x="72" y="23"/>
                    </a:lnTo>
                    <a:lnTo>
                      <a:pt x="77" y="27"/>
                    </a:lnTo>
                    <a:lnTo>
                      <a:pt x="77" y="23"/>
                    </a:lnTo>
                    <a:lnTo>
                      <a:pt x="77" y="23"/>
                    </a:lnTo>
                    <a:lnTo>
                      <a:pt x="77" y="23"/>
                    </a:lnTo>
                    <a:lnTo>
                      <a:pt x="77" y="23"/>
                    </a:lnTo>
                    <a:lnTo>
                      <a:pt x="77" y="23"/>
                    </a:lnTo>
                    <a:lnTo>
                      <a:pt x="81" y="23"/>
                    </a:lnTo>
                    <a:lnTo>
                      <a:pt x="81" y="23"/>
                    </a:lnTo>
                    <a:lnTo>
                      <a:pt x="86" y="23"/>
                    </a:lnTo>
                    <a:lnTo>
                      <a:pt x="86" y="23"/>
                    </a:lnTo>
                    <a:lnTo>
                      <a:pt x="86" y="27"/>
                    </a:lnTo>
                    <a:lnTo>
                      <a:pt x="90" y="27"/>
                    </a:lnTo>
                    <a:lnTo>
                      <a:pt x="90" y="27"/>
                    </a:lnTo>
                    <a:lnTo>
                      <a:pt x="95" y="32"/>
                    </a:lnTo>
                    <a:lnTo>
                      <a:pt x="95" y="32"/>
                    </a:lnTo>
                    <a:lnTo>
                      <a:pt x="95" y="32"/>
                    </a:lnTo>
                    <a:lnTo>
                      <a:pt x="95" y="32"/>
                    </a:lnTo>
                    <a:lnTo>
                      <a:pt x="95" y="32"/>
                    </a:lnTo>
                    <a:lnTo>
                      <a:pt x="90" y="32"/>
                    </a:lnTo>
                    <a:lnTo>
                      <a:pt x="90" y="32"/>
                    </a:lnTo>
                    <a:lnTo>
                      <a:pt x="90" y="32"/>
                    </a:lnTo>
                    <a:lnTo>
                      <a:pt x="90" y="32"/>
                    </a:lnTo>
                    <a:lnTo>
                      <a:pt x="95" y="36"/>
                    </a:lnTo>
                    <a:lnTo>
                      <a:pt x="95" y="36"/>
                    </a:lnTo>
                    <a:lnTo>
                      <a:pt x="95" y="36"/>
                    </a:lnTo>
                    <a:lnTo>
                      <a:pt x="95" y="41"/>
                    </a:lnTo>
                    <a:lnTo>
                      <a:pt x="99" y="41"/>
                    </a:lnTo>
                    <a:lnTo>
                      <a:pt x="99" y="41"/>
                    </a:lnTo>
                    <a:lnTo>
                      <a:pt x="95" y="41"/>
                    </a:lnTo>
                    <a:lnTo>
                      <a:pt x="95" y="46"/>
                    </a:lnTo>
                    <a:lnTo>
                      <a:pt x="99" y="50"/>
                    </a:lnTo>
                    <a:lnTo>
                      <a:pt x="99" y="50"/>
                    </a:lnTo>
                    <a:lnTo>
                      <a:pt x="95" y="50"/>
                    </a:lnTo>
                    <a:lnTo>
                      <a:pt x="95" y="50"/>
                    </a:lnTo>
                    <a:lnTo>
                      <a:pt x="95" y="50"/>
                    </a:lnTo>
                    <a:lnTo>
                      <a:pt x="95" y="50"/>
                    </a:lnTo>
                    <a:lnTo>
                      <a:pt x="95" y="50"/>
                    </a:lnTo>
                    <a:lnTo>
                      <a:pt x="95" y="50"/>
                    </a:lnTo>
                    <a:lnTo>
                      <a:pt x="95" y="55"/>
                    </a:lnTo>
                    <a:lnTo>
                      <a:pt x="90" y="59"/>
                    </a:lnTo>
                    <a:lnTo>
                      <a:pt x="90" y="64"/>
                    </a:lnTo>
                    <a:lnTo>
                      <a:pt x="90" y="64"/>
                    </a:lnTo>
                    <a:lnTo>
                      <a:pt x="86" y="68"/>
                    </a:lnTo>
                    <a:lnTo>
                      <a:pt x="81" y="73"/>
                    </a:lnTo>
                    <a:lnTo>
                      <a:pt x="81" y="73"/>
                    </a:lnTo>
                    <a:lnTo>
                      <a:pt x="77" y="77"/>
                    </a:lnTo>
                    <a:lnTo>
                      <a:pt x="77" y="77"/>
                    </a:lnTo>
                    <a:lnTo>
                      <a:pt x="72" y="82"/>
                    </a:lnTo>
                    <a:lnTo>
                      <a:pt x="68" y="82"/>
                    </a:lnTo>
                    <a:lnTo>
                      <a:pt x="63" y="86"/>
                    </a:lnTo>
                    <a:lnTo>
                      <a:pt x="63" y="86"/>
                    </a:lnTo>
                    <a:lnTo>
                      <a:pt x="59" y="86"/>
                    </a:lnTo>
                    <a:lnTo>
                      <a:pt x="54" y="86"/>
                    </a:lnTo>
                    <a:lnTo>
                      <a:pt x="54" y="91"/>
                    </a:lnTo>
                    <a:lnTo>
                      <a:pt x="50" y="91"/>
                    </a:lnTo>
                    <a:lnTo>
                      <a:pt x="50" y="95"/>
                    </a:lnTo>
                    <a:lnTo>
                      <a:pt x="50" y="95"/>
                    </a:lnTo>
                    <a:lnTo>
                      <a:pt x="50" y="95"/>
                    </a:lnTo>
                    <a:lnTo>
                      <a:pt x="45" y="95"/>
                    </a:lnTo>
                    <a:lnTo>
                      <a:pt x="45" y="95"/>
                    </a:lnTo>
                    <a:lnTo>
                      <a:pt x="50" y="100"/>
                    </a:lnTo>
                    <a:lnTo>
                      <a:pt x="50" y="100"/>
                    </a:lnTo>
                    <a:lnTo>
                      <a:pt x="45" y="100"/>
                    </a:lnTo>
                    <a:lnTo>
                      <a:pt x="45" y="100"/>
                    </a:lnTo>
                    <a:lnTo>
                      <a:pt x="45" y="100"/>
                    </a:lnTo>
                    <a:lnTo>
                      <a:pt x="45" y="100"/>
                    </a:lnTo>
                    <a:lnTo>
                      <a:pt x="45" y="95"/>
                    </a:lnTo>
                    <a:lnTo>
                      <a:pt x="45" y="95"/>
                    </a:lnTo>
                    <a:lnTo>
                      <a:pt x="45" y="95"/>
                    </a:lnTo>
                    <a:lnTo>
                      <a:pt x="45" y="100"/>
                    </a:lnTo>
                    <a:lnTo>
                      <a:pt x="45" y="100"/>
                    </a:lnTo>
                    <a:lnTo>
                      <a:pt x="45" y="104"/>
                    </a:lnTo>
                    <a:lnTo>
                      <a:pt x="45" y="104"/>
                    </a:lnTo>
                    <a:lnTo>
                      <a:pt x="45" y="104"/>
                    </a:lnTo>
                    <a:lnTo>
                      <a:pt x="41" y="104"/>
                    </a:lnTo>
                    <a:lnTo>
                      <a:pt x="41" y="109"/>
                    </a:lnTo>
                    <a:lnTo>
                      <a:pt x="41" y="109"/>
                    </a:lnTo>
                    <a:lnTo>
                      <a:pt x="41" y="109"/>
                    </a:lnTo>
                    <a:lnTo>
                      <a:pt x="41" y="109"/>
                    </a:lnTo>
                    <a:lnTo>
                      <a:pt x="41" y="113"/>
                    </a:lnTo>
                    <a:lnTo>
                      <a:pt x="41" y="113"/>
                    </a:lnTo>
                    <a:lnTo>
                      <a:pt x="41" y="113"/>
                    </a:lnTo>
                    <a:lnTo>
                      <a:pt x="41" y="118"/>
                    </a:lnTo>
                    <a:lnTo>
                      <a:pt x="41" y="118"/>
                    </a:lnTo>
                    <a:lnTo>
                      <a:pt x="41" y="118"/>
                    </a:lnTo>
                    <a:lnTo>
                      <a:pt x="41" y="118"/>
                    </a:lnTo>
                    <a:lnTo>
                      <a:pt x="41" y="122"/>
                    </a:lnTo>
                    <a:lnTo>
                      <a:pt x="41" y="122"/>
                    </a:lnTo>
                    <a:lnTo>
                      <a:pt x="36" y="122"/>
                    </a:lnTo>
                    <a:lnTo>
                      <a:pt x="36" y="122"/>
                    </a:lnTo>
                    <a:lnTo>
                      <a:pt x="36" y="122"/>
                    </a:lnTo>
                    <a:lnTo>
                      <a:pt x="36" y="127"/>
                    </a:lnTo>
                    <a:lnTo>
                      <a:pt x="36" y="127"/>
                    </a:lnTo>
                    <a:lnTo>
                      <a:pt x="36" y="127"/>
                    </a:lnTo>
                    <a:lnTo>
                      <a:pt x="36" y="127"/>
                    </a:lnTo>
                    <a:lnTo>
                      <a:pt x="36" y="127"/>
                    </a:lnTo>
                    <a:lnTo>
                      <a:pt x="32" y="127"/>
                    </a:lnTo>
                    <a:lnTo>
                      <a:pt x="32" y="127"/>
                    </a:lnTo>
                    <a:lnTo>
                      <a:pt x="32" y="127"/>
                    </a:lnTo>
                    <a:lnTo>
                      <a:pt x="27" y="127"/>
                    </a:lnTo>
                    <a:lnTo>
                      <a:pt x="27" y="127"/>
                    </a:lnTo>
                    <a:lnTo>
                      <a:pt x="27" y="122"/>
                    </a:lnTo>
                    <a:lnTo>
                      <a:pt x="27" y="122"/>
                    </a:lnTo>
                    <a:lnTo>
                      <a:pt x="27" y="118"/>
                    </a:lnTo>
                    <a:lnTo>
                      <a:pt x="23" y="118"/>
                    </a:lnTo>
                    <a:lnTo>
                      <a:pt x="23" y="118"/>
                    </a:lnTo>
                    <a:lnTo>
                      <a:pt x="23" y="118"/>
                    </a:lnTo>
                    <a:lnTo>
                      <a:pt x="18" y="118"/>
                    </a:lnTo>
                    <a:lnTo>
                      <a:pt x="18" y="118"/>
                    </a:lnTo>
                    <a:lnTo>
                      <a:pt x="18" y="118"/>
                    </a:lnTo>
                    <a:lnTo>
                      <a:pt x="14" y="118"/>
                    </a:lnTo>
                    <a:lnTo>
                      <a:pt x="14" y="113"/>
                    </a:lnTo>
                    <a:lnTo>
                      <a:pt x="14" y="113"/>
                    </a:lnTo>
                    <a:lnTo>
                      <a:pt x="14" y="118"/>
                    </a:lnTo>
                    <a:lnTo>
                      <a:pt x="14" y="118"/>
                    </a:lnTo>
                    <a:lnTo>
                      <a:pt x="9" y="118"/>
                    </a:lnTo>
                    <a:lnTo>
                      <a:pt x="9" y="118"/>
                    </a:lnTo>
                    <a:lnTo>
                      <a:pt x="9" y="118"/>
                    </a:lnTo>
                    <a:lnTo>
                      <a:pt x="9" y="118"/>
                    </a:lnTo>
                    <a:lnTo>
                      <a:pt x="9" y="118"/>
                    </a:lnTo>
                    <a:lnTo>
                      <a:pt x="9" y="113"/>
                    </a:lnTo>
                    <a:lnTo>
                      <a:pt x="9" y="113"/>
                    </a:lnTo>
                    <a:lnTo>
                      <a:pt x="9" y="113"/>
                    </a:lnTo>
                    <a:lnTo>
                      <a:pt x="9" y="113"/>
                    </a:lnTo>
                    <a:lnTo>
                      <a:pt x="9" y="109"/>
                    </a:lnTo>
                    <a:lnTo>
                      <a:pt x="9" y="109"/>
                    </a:lnTo>
                    <a:lnTo>
                      <a:pt x="9" y="109"/>
                    </a:lnTo>
                    <a:lnTo>
                      <a:pt x="9" y="109"/>
                    </a:lnTo>
                    <a:lnTo>
                      <a:pt x="9" y="109"/>
                    </a:lnTo>
                    <a:lnTo>
                      <a:pt x="14" y="109"/>
                    </a:lnTo>
                    <a:lnTo>
                      <a:pt x="14" y="109"/>
                    </a:lnTo>
                    <a:lnTo>
                      <a:pt x="14" y="109"/>
                    </a:lnTo>
                    <a:lnTo>
                      <a:pt x="14" y="109"/>
                    </a:lnTo>
                    <a:lnTo>
                      <a:pt x="14" y="104"/>
                    </a:lnTo>
                    <a:lnTo>
                      <a:pt x="14" y="104"/>
                    </a:lnTo>
                    <a:lnTo>
                      <a:pt x="14" y="104"/>
                    </a:lnTo>
                    <a:lnTo>
                      <a:pt x="14" y="104"/>
                    </a:lnTo>
                    <a:lnTo>
                      <a:pt x="14" y="100"/>
                    </a:lnTo>
                    <a:lnTo>
                      <a:pt x="14" y="100"/>
                    </a:lnTo>
                    <a:lnTo>
                      <a:pt x="14" y="100"/>
                    </a:lnTo>
                    <a:lnTo>
                      <a:pt x="9" y="100"/>
                    </a:lnTo>
                    <a:lnTo>
                      <a:pt x="9" y="100"/>
                    </a:lnTo>
                    <a:lnTo>
                      <a:pt x="9" y="100"/>
                    </a:lnTo>
                    <a:lnTo>
                      <a:pt x="9" y="95"/>
                    </a:lnTo>
                    <a:lnTo>
                      <a:pt x="9" y="95"/>
                    </a:lnTo>
                    <a:lnTo>
                      <a:pt x="9" y="95"/>
                    </a:lnTo>
                    <a:lnTo>
                      <a:pt x="14" y="95"/>
                    </a:lnTo>
                    <a:lnTo>
                      <a:pt x="14" y="95"/>
                    </a:lnTo>
                    <a:lnTo>
                      <a:pt x="14" y="95"/>
                    </a:lnTo>
                    <a:lnTo>
                      <a:pt x="18" y="91"/>
                    </a:lnTo>
                    <a:lnTo>
                      <a:pt x="18" y="91"/>
                    </a:lnTo>
                    <a:lnTo>
                      <a:pt x="18" y="86"/>
                    </a:lnTo>
                    <a:lnTo>
                      <a:pt x="18" y="82"/>
                    </a:lnTo>
                    <a:lnTo>
                      <a:pt x="18" y="77"/>
                    </a:lnTo>
                    <a:lnTo>
                      <a:pt x="18" y="77"/>
                    </a:lnTo>
                    <a:lnTo>
                      <a:pt x="18" y="73"/>
                    </a:lnTo>
                    <a:lnTo>
                      <a:pt x="18" y="73"/>
                    </a:lnTo>
                    <a:lnTo>
                      <a:pt x="18" y="73"/>
                    </a:lnTo>
                    <a:lnTo>
                      <a:pt x="18" y="73"/>
                    </a:lnTo>
                    <a:lnTo>
                      <a:pt x="18" y="77"/>
                    </a:lnTo>
                    <a:lnTo>
                      <a:pt x="18" y="82"/>
                    </a:lnTo>
                    <a:lnTo>
                      <a:pt x="14" y="82"/>
                    </a:lnTo>
                    <a:lnTo>
                      <a:pt x="14" y="82"/>
                    </a:lnTo>
                    <a:lnTo>
                      <a:pt x="14" y="77"/>
                    </a:lnTo>
                    <a:lnTo>
                      <a:pt x="14" y="77"/>
                    </a:lnTo>
                    <a:lnTo>
                      <a:pt x="14" y="82"/>
                    </a:lnTo>
                    <a:lnTo>
                      <a:pt x="9" y="82"/>
                    </a:lnTo>
                    <a:lnTo>
                      <a:pt x="9" y="82"/>
                    </a:lnTo>
                    <a:lnTo>
                      <a:pt x="9" y="82"/>
                    </a:lnTo>
                    <a:lnTo>
                      <a:pt x="9" y="82"/>
                    </a:lnTo>
                    <a:lnTo>
                      <a:pt x="9" y="82"/>
                    </a:lnTo>
                    <a:lnTo>
                      <a:pt x="4" y="77"/>
                    </a:lnTo>
                    <a:lnTo>
                      <a:pt x="0" y="77"/>
                    </a:lnTo>
                    <a:lnTo>
                      <a:pt x="0" y="77"/>
                    </a:lnTo>
                    <a:lnTo>
                      <a:pt x="0" y="73"/>
                    </a:lnTo>
                    <a:lnTo>
                      <a:pt x="0" y="73"/>
                    </a:lnTo>
                    <a:lnTo>
                      <a:pt x="0" y="73"/>
                    </a:lnTo>
                    <a:lnTo>
                      <a:pt x="0" y="73"/>
                    </a:lnTo>
                    <a:lnTo>
                      <a:pt x="0" y="68"/>
                    </a:lnTo>
                    <a:lnTo>
                      <a:pt x="0" y="68"/>
                    </a:lnTo>
                    <a:lnTo>
                      <a:pt x="0" y="64"/>
                    </a:lnTo>
                    <a:lnTo>
                      <a:pt x="0" y="59"/>
                    </a:lnTo>
                    <a:lnTo>
                      <a:pt x="0" y="55"/>
                    </a:lnTo>
                    <a:lnTo>
                      <a:pt x="0" y="50"/>
                    </a:lnTo>
                    <a:lnTo>
                      <a:pt x="0" y="50"/>
                    </a:lnTo>
                    <a:lnTo>
                      <a:pt x="4" y="46"/>
                    </a:lnTo>
                    <a:lnTo>
                      <a:pt x="4" y="46"/>
                    </a:lnTo>
                    <a:lnTo>
                      <a:pt x="4" y="46"/>
                    </a:lnTo>
                    <a:lnTo>
                      <a:pt x="4" y="41"/>
                    </a:lnTo>
                    <a:lnTo>
                      <a:pt x="9" y="41"/>
                    </a:lnTo>
                    <a:lnTo>
                      <a:pt x="9" y="41"/>
                    </a:lnTo>
                    <a:lnTo>
                      <a:pt x="9" y="41"/>
                    </a:lnTo>
                    <a:lnTo>
                      <a:pt x="4" y="36"/>
                    </a:lnTo>
                    <a:lnTo>
                      <a:pt x="4" y="36"/>
                    </a:lnTo>
                    <a:lnTo>
                      <a:pt x="9" y="32"/>
                    </a:lnTo>
                    <a:lnTo>
                      <a:pt x="9" y="32"/>
                    </a:lnTo>
                    <a:lnTo>
                      <a:pt x="14" y="32"/>
                    </a:lnTo>
                    <a:lnTo>
                      <a:pt x="14" y="27"/>
                    </a:lnTo>
                    <a:lnTo>
                      <a:pt x="14" y="23"/>
                    </a:lnTo>
                    <a:lnTo>
                      <a:pt x="14" y="18"/>
                    </a:lnTo>
                    <a:lnTo>
                      <a:pt x="14" y="14"/>
                    </a:lnTo>
                    <a:lnTo>
                      <a:pt x="14" y="14"/>
                    </a:lnTo>
                    <a:lnTo>
                      <a:pt x="18" y="14"/>
                    </a:lnTo>
                    <a:lnTo>
                      <a:pt x="18" y="14"/>
                    </a:lnTo>
                    <a:lnTo>
                      <a:pt x="18" y="9"/>
                    </a:lnTo>
                    <a:lnTo>
                      <a:pt x="23" y="9"/>
                    </a:lnTo>
                    <a:lnTo>
                      <a:pt x="23" y="9"/>
                    </a:lnTo>
                    <a:lnTo>
                      <a:pt x="27" y="9"/>
                    </a:lnTo>
                    <a:lnTo>
                      <a:pt x="36" y="5"/>
                    </a:lnTo>
                    <a:lnTo>
                      <a:pt x="36" y="5"/>
                    </a:lnTo>
                    <a:lnTo>
                      <a:pt x="36" y="0"/>
                    </a:lnTo>
                    <a:lnTo>
                      <a:pt x="36" y="0"/>
                    </a:lnTo>
                    <a:lnTo>
                      <a:pt x="36" y="5"/>
                    </a:lnTo>
                    <a:lnTo>
                      <a:pt x="36" y="5"/>
                    </a:lnTo>
                    <a:lnTo>
                      <a:pt x="41" y="5"/>
                    </a:lnTo>
                    <a:lnTo>
                      <a:pt x="41" y="5"/>
                    </a:lnTo>
                    <a:lnTo>
                      <a:pt x="45"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4" name="Freeform 50">
                <a:extLst>
                  <a:ext uri="{FF2B5EF4-FFF2-40B4-BE49-F238E27FC236}">
                    <a16:creationId xmlns:a16="http://schemas.microsoft.com/office/drawing/2014/main" id="{587B3562-9E5C-2149-9BD5-F7E6846B986D}"/>
                  </a:ext>
                </a:extLst>
              </p:cNvPr>
              <p:cNvSpPr>
                <a:spLocks/>
              </p:cNvSpPr>
              <p:nvPr/>
            </p:nvSpPr>
            <p:spPr bwMode="auto">
              <a:xfrm>
                <a:off x="6439513" y="2793616"/>
                <a:ext cx="508945" cy="440776"/>
              </a:xfrm>
              <a:custGeom>
                <a:avLst/>
                <a:gdLst>
                  <a:gd name="T0" fmla="*/ 18 w 212"/>
                  <a:gd name="T1" fmla="*/ 0 h 181"/>
                  <a:gd name="T2" fmla="*/ 45 w 212"/>
                  <a:gd name="T3" fmla="*/ 9 h 181"/>
                  <a:gd name="T4" fmla="*/ 63 w 212"/>
                  <a:gd name="T5" fmla="*/ 9 h 181"/>
                  <a:gd name="T6" fmla="*/ 72 w 212"/>
                  <a:gd name="T7" fmla="*/ 14 h 181"/>
                  <a:gd name="T8" fmla="*/ 85 w 212"/>
                  <a:gd name="T9" fmla="*/ 5 h 181"/>
                  <a:gd name="T10" fmla="*/ 90 w 212"/>
                  <a:gd name="T11" fmla="*/ 5 h 181"/>
                  <a:gd name="T12" fmla="*/ 94 w 212"/>
                  <a:gd name="T13" fmla="*/ 0 h 181"/>
                  <a:gd name="T14" fmla="*/ 99 w 212"/>
                  <a:gd name="T15" fmla="*/ 5 h 181"/>
                  <a:gd name="T16" fmla="*/ 104 w 212"/>
                  <a:gd name="T17" fmla="*/ 0 h 181"/>
                  <a:gd name="T18" fmla="*/ 113 w 212"/>
                  <a:gd name="T19" fmla="*/ 0 h 181"/>
                  <a:gd name="T20" fmla="*/ 122 w 212"/>
                  <a:gd name="T21" fmla="*/ 5 h 181"/>
                  <a:gd name="T22" fmla="*/ 113 w 212"/>
                  <a:gd name="T23" fmla="*/ 5 h 181"/>
                  <a:gd name="T24" fmla="*/ 122 w 212"/>
                  <a:gd name="T25" fmla="*/ 9 h 181"/>
                  <a:gd name="T26" fmla="*/ 122 w 212"/>
                  <a:gd name="T27" fmla="*/ 5 h 181"/>
                  <a:gd name="T28" fmla="*/ 131 w 212"/>
                  <a:gd name="T29" fmla="*/ 9 h 181"/>
                  <a:gd name="T30" fmla="*/ 135 w 212"/>
                  <a:gd name="T31" fmla="*/ 9 h 181"/>
                  <a:gd name="T32" fmla="*/ 144 w 212"/>
                  <a:gd name="T33" fmla="*/ 9 h 181"/>
                  <a:gd name="T34" fmla="*/ 153 w 212"/>
                  <a:gd name="T35" fmla="*/ 5 h 181"/>
                  <a:gd name="T36" fmla="*/ 162 w 212"/>
                  <a:gd name="T37" fmla="*/ 18 h 181"/>
                  <a:gd name="T38" fmla="*/ 167 w 212"/>
                  <a:gd name="T39" fmla="*/ 32 h 181"/>
                  <a:gd name="T40" fmla="*/ 167 w 212"/>
                  <a:gd name="T41" fmla="*/ 41 h 181"/>
                  <a:gd name="T42" fmla="*/ 162 w 212"/>
                  <a:gd name="T43" fmla="*/ 63 h 181"/>
                  <a:gd name="T44" fmla="*/ 158 w 212"/>
                  <a:gd name="T45" fmla="*/ 73 h 181"/>
                  <a:gd name="T46" fmla="*/ 144 w 212"/>
                  <a:gd name="T47" fmla="*/ 54 h 181"/>
                  <a:gd name="T48" fmla="*/ 140 w 212"/>
                  <a:gd name="T49" fmla="*/ 45 h 181"/>
                  <a:gd name="T50" fmla="*/ 131 w 212"/>
                  <a:gd name="T51" fmla="*/ 41 h 181"/>
                  <a:gd name="T52" fmla="*/ 131 w 212"/>
                  <a:gd name="T53" fmla="*/ 32 h 181"/>
                  <a:gd name="T54" fmla="*/ 131 w 212"/>
                  <a:gd name="T55" fmla="*/ 41 h 181"/>
                  <a:gd name="T56" fmla="*/ 131 w 212"/>
                  <a:gd name="T57" fmla="*/ 50 h 181"/>
                  <a:gd name="T58" fmla="*/ 135 w 212"/>
                  <a:gd name="T59" fmla="*/ 54 h 181"/>
                  <a:gd name="T60" fmla="*/ 149 w 212"/>
                  <a:gd name="T61" fmla="*/ 68 h 181"/>
                  <a:gd name="T62" fmla="*/ 153 w 212"/>
                  <a:gd name="T63" fmla="*/ 77 h 181"/>
                  <a:gd name="T64" fmla="*/ 158 w 212"/>
                  <a:gd name="T65" fmla="*/ 86 h 181"/>
                  <a:gd name="T66" fmla="*/ 171 w 212"/>
                  <a:gd name="T67" fmla="*/ 109 h 181"/>
                  <a:gd name="T68" fmla="*/ 185 w 212"/>
                  <a:gd name="T69" fmla="*/ 136 h 181"/>
                  <a:gd name="T70" fmla="*/ 189 w 212"/>
                  <a:gd name="T71" fmla="*/ 145 h 181"/>
                  <a:gd name="T72" fmla="*/ 189 w 212"/>
                  <a:gd name="T73" fmla="*/ 145 h 181"/>
                  <a:gd name="T74" fmla="*/ 194 w 212"/>
                  <a:gd name="T75" fmla="*/ 163 h 181"/>
                  <a:gd name="T76" fmla="*/ 203 w 212"/>
                  <a:gd name="T77" fmla="*/ 172 h 181"/>
                  <a:gd name="T78" fmla="*/ 207 w 212"/>
                  <a:gd name="T79" fmla="*/ 181 h 181"/>
                  <a:gd name="T80" fmla="*/ 185 w 212"/>
                  <a:gd name="T81" fmla="*/ 181 h 181"/>
                  <a:gd name="T82" fmla="*/ 162 w 212"/>
                  <a:gd name="T83" fmla="*/ 181 h 181"/>
                  <a:gd name="T84" fmla="*/ 140 w 212"/>
                  <a:gd name="T85" fmla="*/ 181 h 181"/>
                  <a:gd name="T86" fmla="*/ 122 w 212"/>
                  <a:gd name="T87" fmla="*/ 181 h 181"/>
                  <a:gd name="T88" fmla="*/ 122 w 212"/>
                  <a:gd name="T89" fmla="*/ 177 h 181"/>
                  <a:gd name="T90" fmla="*/ 117 w 212"/>
                  <a:gd name="T91" fmla="*/ 181 h 181"/>
                  <a:gd name="T92" fmla="*/ 90 w 212"/>
                  <a:gd name="T93" fmla="*/ 181 h 181"/>
                  <a:gd name="T94" fmla="*/ 63 w 212"/>
                  <a:gd name="T95" fmla="*/ 181 h 181"/>
                  <a:gd name="T96" fmla="*/ 36 w 212"/>
                  <a:gd name="T97" fmla="*/ 181 h 181"/>
                  <a:gd name="T98" fmla="*/ 13 w 212"/>
                  <a:gd name="T99" fmla="*/ 181 h 181"/>
                  <a:gd name="T100" fmla="*/ 9 w 212"/>
                  <a:gd name="T101" fmla="*/ 163 h 181"/>
                  <a:gd name="T102" fmla="*/ 9 w 212"/>
                  <a:gd name="T103" fmla="*/ 149 h 181"/>
                  <a:gd name="T104" fmla="*/ 9 w 212"/>
                  <a:gd name="T105" fmla="*/ 131 h 181"/>
                  <a:gd name="T106" fmla="*/ 9 w 212"/>
                  <a:gd name="T107" fmla="*/ 113 h 181"/>
                  <a:gd name="T108" fmla="*/ 9 w 212"/>
                  <a:gd name="T109" fmla="*/ 95 h 181"/>
                  <a:gd name="T110" fmla="*/ 9 w 212"/>
                  <a:gd name="T111" fmla="*/ 82 h 181"/>
                  <a:gd name="T112" fmla="*/ 4 w 212"/>
                  <a:gd name="T113" fmla="*/ 63 h 181"/>
                  <a:gd name="T114" fmla="*/ 4 w 212"/>
                  <a:gd name="T115" fmla="*/ 45 h 181"/>
                  <a:gd name="T116" fmla="*/ 4 w 212"/>
                  <a:gd name="T117" fmla="*/ 36 h 181"/>
                  <a:gd name="T118" fmla="*/ 0 w 212"/>
                  <a:gd name="T119" fmla="*/ 27 h 181"/>
                  <a:gd name="T120" fmla="*/ 4 w 212"/>
                  <a:gd name="T121" fmla="*/ 18 h 181"/>
                  <a:gd name="T122" fmla="*/ 0 w 212"/>
                  <a:gd name="T123" fmla="*/ 5 h 181"/>
                  <a:gd name="T124" fmla="*/ 4 w 212"/>
                  <a:gd name="T125"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 h="181">
                    <a:moveTo>
                      <a:pt x="9" y="0"/>
                    </a:moveTo>
                    <a:lnTo>
                      <a:pt x="9" y="0"/>
                    </a:lnTo>
                    <a:lnTo>
                      <a:pt x="9" y="0"/>
                    </a:lnTo>
                    <a:lnTo>
                      <a:pt x="18" y="0"/>
                    </a:lnTo>
                    <a:lnTo>
                      <a:pt x="27" y="0"/>
                    </a:lnTo>
                    <a:lnTo>
                      <a:pt x="31" y="5"/>
                    </a:lnTo>
                    <a:lnTo>
                      <a:pt x="40" y="5"/>
                    </a:lnTo>
                    <a:lnTo>
                      <a:pt x="45" y="9"/>
                    </a:lnTo>
                    <a:lnTo>
                      <a:pt x="45" y="9"/>
                    </a:lnTo>
                    <a:lnTo>
                      <a:pt x="49" y="9"/>
                    </a:lnTo>
                    <a:lnTo>
                      <a:pt x="54" y="9"/>
                    </a:lnTo>
                    <a:lnTo>
                      <a:pt x="63" y="9"/>
                    </a:lnTo>
                    <a:lnTo>
                      <a:pt x="67" y="14"/>
                    </a:lnTo>
                    <a:lnTo>
                      <a:pt x="67" y="14"/>
                    </a:lnTo>
                    <a:lnTo>
                      <a:pt x="72" y="14"/>
                    </a:lnTo>
                    <a:lnTo>
                      <a:pt x="72" y="14"/>
                    </a:lnTo>
                    <a:lnTo>
                      <a:pt x="76" y="14"/>
                    </a:lnTo>
                    <a:lnTo>
                      <a:pt x="76" y="14"/>
                    </a:lnTo>
                    <a:lnTo>
                      <a:pt x="81" y="9"/>
                    </a:lnTo>
                    <a:lnTo>
                      <a:pt x="85" y="5"/>
                    </a:lnTo>
                    <a:lnTo>
                      <a:pt x="85" y="5"/>
                    </a:lnTo>
                    <a:lnTo>
                      <a:pt x="85" y="5"/>
                    </a:lnTo>
                    <a:lnTo>
                      <a:pt x="90" y="5"/>
                    </a:lnTo>
                    <a:lnTo>
                      <a:pt x="90" y="5"/>
                    </a:lnTo>
                    <a:lnTo>
                      <a:pt x="90" y="5"/>
                    </a:lnTo>
                    <a:lnTo>
                      <a:pt x="90" y="5"/>
                    </a:lnTo>
                    <a:lnTo>
                      <a:pt x="90" y="5"/>
                    </a:lnTo>
                    <a:lnTo>
                      <a:pt x="94" y="0"/>
                    </a:lnTo>
                    <a:lnTo>
                      <a:pt x="99" y="0"/>
                    </a:lnTo>
                    <a:lnTo>
                      <a:pt x="99" y="0"/>
                    </a:lnTo>
                    <a:lnTo>
                      <a:pt x="94" y="5"/>
                    </a:lnTo>
                    <a:lnTo>
                      <a:pt x="99" y="5"/>
                    </a:lnTo>
                    <a:lnTo>
                      <a:pt x="99" y="5"/>
                    </a:lnTo>
                    <a:lnTo>
                      <a:pt x="104" y="0"/>
                    </a:lnTo>
                    <a:lnTo>
                      <a:pt x="104" y="0"/>
                    </a:lnTo>
                    <a:lnTo>
                      <a:pt x="104" y="0"/>
                    </a:lnTo>
                    <a:lnTo>
                      <a:pt x="104" y="0"/>
                    </a:lnTo>
                    <a:lnTo>
                      <a:pt x="104" y="0"/>
                    </a:lnTo>
                    <a:lnTo>
                      <a:pt x="108" y="0"/>
                    </a:lnTo>
                    <a:lnTo>
                      <a:pt x="113" y="0"/>
                    </a:lnTo>
                    <a:lnTo>
                      <a:pt x="117" y="0"/>
                    </a:lnTo>
                    <a:lnTo>
                      <a:pt x="117" y="0"/>
                    </a:lnTo>
                    <a:lnTo>
                      <a:pt x="117" y="0"/>
                    </a:lnTo>
                    <a:lnTo>
                      <a:pt x="122" y="5"/>
                    </a:lnTo>
                    <a:lnTo>
                      <a:pt x="122" y="5"/>
                    </a:lnTo>
                    <a:lnTo>
                      <a:pt x="117" y="0"/>
                    </a:lnTo>
                    <a:lnTo>
                      <a:pt x="117" y="5"/>
                    </a:lnTo>
                    <a:lnTo>
                      <a:pt x="113" y="5"/>
                    </a:lnTo>
                    <a:lnTo>
                      <a:pt x="117" y="5"/>
                    </a:lnTo>
                    <a:lnTo>
                      <a:pt x="117" y="5"/>
                    </a:lnTo>
                    <a:lnTo>
                      <a:pt x="122" y="9"/>
                    </a:lnTo>
                    <a:lnTo>
                      <a:pt x="122" y="9"/>
                    </a:lnTo>
                    <a:lnTo>
                      <a:pt x="122" y="9"/>
                    </a:lnTo>
                    <a:lnTo>
                      <a:pt x="122" y="9"/>
                    </a:lnTo>
                    <a:lnTo>
                      <a:pt x="122" y="5"/>
                    </a:lnTo>
                    <a:lnTo>
                      <a:pt x="122" y="5"/>
                    </a:lnTo>
                    <a:lnTo>
                      <a:pt x="122" y="5"/>
                    </a:lnTo>
                    <a:lnTo>
                      <a:pt x="122" y="5"/>
                    </a:lnTo>
                    <a:lnTo>
                      <a:pt x="126" y="9"/>
                    </a:lnTo>
                    <a:lnTo>
                      <a:pt x="131" y="9"/>
                    </a:lnTo>
                    <a:lnTo>
                      <a:pt x="131" y="9"/>
                    </a:lnTo>
                    <a:lnTo>
                      <a:pt x="131" y="9"/>
                    </a:lnTo>
                    <a:lnTo>
                      <a:pt x="135" y="9"/>
                    </a:lnTo>
                    <a:lnTo>
                      <a:pt x="135" y="9"/>
                    </a:lnTo>
                    <a:lnTo>
                      <a:pt x="140" y="9"/>
                    </a:lnTo>
                    <a:lnTo>
                      <a:pt x="140" y="9"/>
                    </a:lnTo>
                    <a:lnTo>
                      <a:pt x="140" y="9"/>
                    </a:lnTo>
                    <a:lnTo>
                      <a:pt x="144" y="9"/>
                    </a:lnTo>
                    <a:lnTo>
                      <a:pt x="149" y="9"/>
                    </a:lnTo>
                    <a:lnTo>
                      <a:pt x="153" y="5"/>
                    </a:lnTo>
                    <a:lnTo>
                      <a:pt x="153" y="5"/>
                    </a:lnTo>
                    <a:lnTo>
                      <a:pt x="153" y="5"/>
                    </a:lnTo>
                    <a:lnTo>
                      <a:pt x="153" y="5"/>
                    </a:lnTo>
                    <a:lnTo>
                      <a:pt x="158" y="9"/>
                    </a:lnTo>
                    <a:lnTo>
                      <a:pt x="158" y="14"/>
                    </a:lnTo>
                    <a:lnTo>
                      <a:pt x="162" y="18"/>
                    </a:lnTo>
                    <a:lnTo>
                      <a:pt x="162" y="18"/>
                    </a:lnTo>
                    <a:lnTo>
                      <a:pt x="162" y="23"/>
                    </a:lnTo>
                    <a:lnTo>
                      <a:pt x="162" y="27"/>
                    </a:lnTo>
                    <a:lnTo>
                      <a:pt x="167" y="32"/>
                    </a:lnTo>
                    <a:lnTo>
                      <a:pt x="167" y="32"/>
                    </a:lnTo>
                    <a:lnTo>
                      <a:pt x="167" y="36"/>
                    </a:lnTo>
                    <a:lnTo>
                      <a:pt x="167" y="41"/>
                    </a:lnTo>
                    <a:lnTo>
                      <a:pt x="167" y="41"/>
                    </a:lnTo>
                    <a:lnTo>
                      <a:pt x="167" y="41"/>
                    </a:lnTo>
                    <a:lnTo>
                      <a:pt x="167" y="54"/>
                    </a:lnTo>
                    <a:lnTo>
                      <a:pt x="162" y="59"/>
                    </a:lnTo>
                    <a:lnTo>
                      <a:pt x="162" y="63"/>
                    </a:lnTo>
                    <a:lnTo>
                      <a:pt x="162" y="68"/>
                    </a:lnTo>
                    <a:lnTo>
                      <a:pt x="162" y="68"/>
                    </a:lnTo>
                    <a:lnTo>
                      <a:pt x="162" y="73"/>
                    </a:lnTo>
                    <a:lnTo>
                      <a:pt x="158" y="73"/>
                    </a:lnTo>
                    <a:lnTo>
                      <a:pt x="153" y="68"/>
                    </a:lnTo>
                    <a:lnTo>
                      <a:pt x="149" y="63"/>
                    </a:lnTo>
                    <a:lnTo>
                      <a:pt x="144" y="59"/>
                    </a:lnTo>
                    <a:lnTo>
                      <a:pt x="144" y="54"/>
                    </a:lnTo>
                    <a:lnTo>
                      <a:pt x="144" y="54"/>
                    </a:lnTo>
                    <a:lnTo>
                      <a:pt x="140" y="54"/>
                    </a:lnTo>
                    <a:lnTo>
                      <a:pt x="140" y="50"/>
                    </a:lnTo>
                    <a:lnTo>
                      <a:pt x="140" y="45"/>
                    </a:lnTo>
                    <a:lnTo>
                      <a:pt x="135" y="41"/>
                    </a:lnTo>
                    <a:lnTo>
                      <a:pt x="135" y="41"/>
                    </a:lnTo>
                    <a:lnTo>
                      <a:pt x="135" y="41"/>
                    </a:lnTo>
                    <a:lnTo>
                      <a:pt x="131" y="41"/>
                    </a:lnTo>
                    <a:lnTo>
                      <a:pt x="131" y="32"/>
                    </a:lnTo>
                    <a:lnTo>
                      <a:pt x="131" y="32"/>
                    </a:lnTo>
                    <a:lnTo>
                      <a:pt x="126" y="32"/>
                    </a:lnTo>
                    <a:lnTo>
                      <a:pt x="131" y="32"/>
                    </a:lnTo>
                    <a:lnTo>
                      <a:pt x="126" y="36"/>
                    </a:lnTo>
                    <a:lnTo>
                      <a:pt x="126" y="36"/>
                    </a:lnTo>
                    <a:lnTo>
                      <a:pt x="126" y="36"/>
                    </a:lnTo>
                    <a:lnTo>
                      <a:pt x="131" y="41"/>
                    </a:lnTo>
                    <a:lnTo>
                      <a:pt x="131" y="41"/>
                    </a:lnTo>
                    <a:lnTo>
                      <a:pt x="131" y="45"/>
                    </a:lnTo>
                    <a:lnTo>
                      <a:pt x="131" y="50"/>
                    </a:lnTo>
                    <a:lnTo>
                      <a:pt x="131" y="50"/>
                    </a:lnTo>
                    <a:lnTo>
                      <a:pt x="135" y="54"/>
                    </a:lnTo>
                    <a:lnTo>
                      <a:pt x="135" y="54"/>
                    </a:lnTo>
                    <a:lnTo>
                      <a:pt x="135" y="54"/>
                    </a:lnTo>
                    <a:lnTo>
                      <a:pt x="135" y="54"/>
                    </a:lnTo>
                    <a:lnTo>
                      <a:pt x="140" y="59"/>
                    </a:lnTo>
                    <a:lnTo>
                      <a:pt x="144" y="63"/>
                    </a:lnTo>
                    <a:lnTo>
                      <a:pt x="144" y="68"/>
                    </a:lnTo>
                    <a:lnTo>
                      <a:pt x="149" y="68"/>
                    </a:lnTo>
                    <a:lnTo>
                      <a:pt x="149" y="68"/>
                    </a:lnTo>
                    <a:lnTo>
                      <a:pt x="149" y="73"/>
                    </a:lnTo>
                    <a:lnTo>
                      <a:pt x="149" y="73"/>
                    </a:lnTo>
                    <a:lnTo>
                      <a:pt x="153" y="77"/>
                    </a:lnTo>
                    <a:lnTo>
                      <a:pt x="153" y="82"/>
                    </a:lnTo>
                    <a:lnTo>
                      <a:pt x="153" y="82"/>
                    </a:lnTo>
                    <a:lnTo>
                      <a:pt x="153" y="82"/>
                    </a:lnTo>
                    <a:lnTo>
                      <a:pt x="158" y="86"/>
                    </a:lnTo>
                    <a:lnTo>
                      <a:pt x="158" y="91"/>
                    </a:lnTo>
                    <a:lnTo>
                      <a:pt x="158" y="95"/>
                    </a:lnTo>
                    <a:lnTo>
                      <a:pt x="167" y="104"/>
                    </a:lnTo>
                    <a:lnTo>
                      <a:pt x="171" y="109"/>
                    </a:lnTo>
                    <a:lnTo>
                      <a:pt x="171" y="113"/>
                    </a:lnTo>
                    <a:lnTo>
                      <a:pt x="176" y="122"/>
                    </a:lnTo>
                    <a:lnTo>
                      <a:pt x="180" y="131"/>
                    </a:lnTo>
                    <a:lnTo>
                      <a:pt x="185" y="136"/>
                    </a:lnTo>
                    <a:lnTo>
                      <a:pt x="185" y="140"/>
                    </a:lnTo>
                    <a:lnTo>
                      <a:pt x="189" y="140"/>
                    </a:lnTo>
                    <a:lnTo>
                      <a:pt x="194" y="145"/>
                    </a:lnTo>
                    <a:lnTo>
                      <a:pt x="189" y="145"/>
                    </a:lnTo>
                    <a:lnTo>
                      <a:pt x="189" y="145"/>
                    </a:lnTo>
                    <a:lnTo>
                      <a:pt x="189" y="145"/>
                    </a:lnTo>
                    <a:lnTo>
                      <a:pt x="189" y="145"/>
                    </a:lnTo>
                    <a:lnTo>
                      <a:pt x="189" y="145"/>
                    </a:lnTo>
                    <a:lnTo>
                      <a:pt x="189" y="154"/>
                    </a:lnTo>
                    <a:lnTo>
                      <a:pt x="189" y="154"/>
                    </a:lnTo>
                    <a:lnTo>
                      <a:pt x="194" y="163"/>
                    </a:lnTo>
                    <a:lnTo>
                      <a:pt x="194" y="163"/>
                    </a:lnTo>
                    <a:lnTo>
                      <a:pt x="194" y="163"/>
                    </a:lnTo>
                    <a:lnTo>
                      <a:pt x="194" y="167"/>
                    </a:lnTo>
                    <a:lnTo>
                      <a:pt x="203" y="167"/>
                    </a:lnTo>
                    <a:lnTo>
                      <a:pt x="203" y="172"/>
                    </a:lnTo>
                    <a:lnTo>
                      <a:pt x="212" y="177"/>
                    </a:lnTo>
                    <a:lnTo>
                      <a:pt x="212" y="181"/>
                    </a:lnTo>
                    <a:lnTo>
                      <a:pt x="212" y="181"/>
                    </a:lnTo>
                    <a:lnTo>
                      <a:pt x="207" y="181"/>
                    </a:lnTo>
                    <a:lnTo>
                      <a:pt x="203" y="181"/>
                    </a:lnTo>
                    <a:lnTo>
                      <a:pt x="198" y="181"/>
                    </a:lnTo>
                    <a:lnTo>
                      <a:pt x="189" y="181"/>
                    </a:lnTo>
                    <a:lnTo>
                      <a:pt x="185" y="181"/>
                    </a:lnTo>
                    <a:lnTo>
                      <a:pt x="180" y="181"/>
                    </a:lnTo>
                    <a:lnTo>
                      <a:pt x="176" y="181"/>
                    </a:lnTo>
                    <a:lnTo>
                      <a:pt x="167" y="181"/>
                    </a:lnTo>
                    <a:lnTo>
                      <a:pt x="162" y="181"/>
                    </a:lnTo>
                    <a:lnTo>
                      <a:pt x="158" y="181"/>
                    </a:lnTo>
                    <a:lnTo>
                      <a:pt x="153" y="181"/>
                    </a:lnTo>
                    <a:lnTo>
                      <a:pt x="144" y="181"/>
                    </a:lnTo>
                    <a:lnTo>
                      <a:pt x="140" y="181"/>
                    </a:lnTo>
                    <a:lnTo>
                      <a:pt x="135" y="181"/>
                    </a:lnTo>
                    <a:lnTo>
                      <a:pt x="131" y="181"/>
                    </a:lnTo>
                    <a:lnTo>
                      <a:pt x="126" y="181"/>
                    </a:lnTo>
                    <a:lnTo>
                      <a:pt x="122" y="181"/>
                    </a:lnTo>
                    <a:lnTo>
                      <a:pt x="122" y="181"/>
                    </a:lnTo>
                    <a:lnTo>
                      <a:pt x="122" y="177"/>
                    </a:lnTo>
                    <a:lnTo>
                      <a:pt x="122" y="177"/>
                    </a:lnTo>
                    <a:lnTo>
                      <a:pt x="122" y="177"/>
                    </a:lnTo>
                    <a:lnTo>
                      <a:pt x="122" y="177"/>
                    </a:lnTo>
                    <a:lnTo>
                      <a:pt x="117" y="181"/>
                    </a:lnTo>
                    <a:lnTo>
                      <a:pt x="117" y="181"/>
                    </a:lnTo>
                    <a:lnTo>
                      <a:pt x="117" y="181"/>
                    </a:lnTo>
                    <a:lnTo>
                      <a:pt x="108" y="181"/>
                    </a:lnTo>
                    <a:lnTo>
                      <a:pt x="104" y="181"/>
                    </a:lnTo>
                    <a:lnTo>
                      <a:pt x="94" y="181"/>
                    </a:lnTo>
                    <a:lnTo>
                      <a:pt x="90" y="181"/>
                    </a:lnTo>
                    <a:lnTo>
                      <a:pt x="81" y="181"/>
                    </a:lnTo>
                    <a:lnTo>
                      <a:pt x="76" y="181"/>
                    </a:lnTo>
                    <a:lnTo>
                      <a:pt x="72" y="181"/>
                    </a:lnTo>
                    <a:lnTo>
                      <a:pt x="63" y="181"/>
                    </a:lnTo>
                    <a:lnTo>
                      <a:pt x="58" y="181"/>
                    </a:lnTo>
                    <a:lnTo>
                      <a:pt x="49" y="181"/>
                    </a:lnTo>
                    <a:lnTo>
                      <a:pt x="45" y="181"/>
                    </a:lnTo>
                    <a:lnTo>
                      <a:pt x="36" y="181"/>
                    </a:lnTo>
                    <a:lnTo>
                      <a:pt x="31" y="181"/>
                    </a:lnTo>
                    <a:lnTo>
                      <a:pt x="22" y="181"/>
                    </a:lnTo>
                    <a:lnTo>
                      <a:pt x="18" y="181"/>
                    </a:lnTo>
                    <a:lnTo>
                      <a:pt x="13" y="181"/>
                    </a:lnTo>
                    <a:lnTo>
                      <a:pt x="13" y="177"/>
                    </a:lnTo>
                    <a:lnTo>
                      <a:pt x="13" y="172"/>
                    </a:lnTo>
                    <a:lnTo>
                      <a:pt x="13" y="167"/>
                    </a:lnTo>
                    <a:lnTo>
                      <a:pt x="9" y="163"/>
                    </a:lnTo>
                    <a:lnTo>
                      <a:pt x="9" y="158"/>
                    </a:lnTo>
                    <a:lnTo>
                      <a:pt x="9" y="154"/>
                    </a:lnTo>
                    <a:lnTo>
                      <a:pt x="9" y="149"/>
                    </a:lnTo>
                    <a:lnTo>
                      <a:pt x="9" y="149"/>
                    </a:lnTo>
                    <a:lnTo>
                      <a:pt x="9" y="145"/>
                    </a:lnTo>
                    <a:lnTo>
                      <a:pt x="9" y="140"/>
                    </a:lnTo>
                    <a:lnTo>
                      <a:pt x="9" y="136"/>
                    </a:lnTo>
                    <a:lnTo>
                      <a:pt x="9" y="131"/>
                    </a:lnTo>
                    <a:lnTo>
                      <a:pt x="9" y="127"/>
                    </a:lnTo>
                    <a:lnTo>
                      <a:pt x="9" y="122"/>
                    </a:lnTo>
                    <a:lnTo>
                      <a:pt x="9" y="118"/>
                    </a:lnTo>
                    <a:lnTo>
                      <a:pt x="9" y="113"/>
                    </a:lnTo>
                    <a:lnTo>
                      <a:pt x="9" y="109"/>
                    </a:lnTo>
                    <a:lnTo>
                      <a:pt x="9" y="104"/>
                    </a:lnTo>
                    <a:lnTo>
                      <a:pt x="9" y="100"/>
                    </a:lnTo>
                    <a:lnTo>
                      <a:pt x="9" y="95"/>
                    </a:lnTo>
                    <a:lnTo>
                      <a:pt x="9" y="91"/>
                    </a:lnTo>
                    <a:lnTo>
                      <a:pt x="9" y="86"/>
                    </a:lnTo>
                    <a:lnTo>
                      <a:pt x="9" y="86"/>
                    </a:lnTo>
                    <a:lnTo>
                      <a:pt x="9" y="82"/>
                    </a:lnTo>
                    <a:lnTo>
                      <a:pt x="9" y="77"/>
                    </a:lnTo>
                    <a:lnTo>
                      <a:pt x="9" y="73"/>
                    </a:lnTo>
                    <a:lnTo>
                      <a:pt x="9" y="68"/>
                    </a:lnTo>
                    <a:lnTo>
                      <a:pt x="4" y="63"/>
                    </a:lnTo>
                    <a:lnTo>
                      <a:pt x="4" y="59"/>
                    </a:lnTo>
                    <a:lnTo>
                      <a:pt x="4" y="54"/>
                    </a:lnTo>
                    <a:lnTo>
                      <a:pt x="4" y="50"/>
                    </a:lnTo>
                    <a:lnTo>
                      <a:pt x="4" y="45"/>
                    </a:lnTo>
                    <a:lnTo>
                      <a:pt x="4" y="45"/>
                    </a:lnTo>
                    <a:lnTo>
                      <a:pt x="4" y="41"/>
                    </a:lnTo>
                    <a:lnTo>
                      <a:pt x="4" y="41"/>
                    </a:lnTo>
                    <a:lnTo>
                      <a:pt x="4" y="36"/>
                    </a:lnTo>
                    <a:lnTo>
                      <a:pt x="0" y="32"/>
                    </a:lnTo>
                    <a:lnTo>
                      <a:pt x="0" y="27"/>
                    </a:lnTo>
                    <a:lnTo>
                      <a:pt x="0" y="27"/>
                    </a:lnTo>
                    <a:lnTo>
                      <a:pt x="0" y="27"/>
                    </a:lnTo>
                    <a:lnTo>
                      <a:pt x="4" y="23"/>
                    </a:lnTo>
                    <a:lnTo>
                      <a:pt x="4" y="18"/>
                    </a:lnTo>
                    <a:lnTo>
                      <a:pt x="4" y="18"/>
                    </a:lnTo>
                    <a:lnTo>
                      <a:pt x="4" y="18"/>
                    </a:lnTo>
                    <a:lnTo>
                      <a:pt x="4" y="14"/>
                    </a:lnTo>
                    <a:lnTo>
                      <a:pt x="0" y="9"/>
                    </a:lnTo>
                    <a:lnTo>
                      <a:pt x="0" y="9"/>
                    </a:lnTo>
                    <a:lnTo>
                      <a:pt x="0" y="5"/>
                    </a:lnTo>
                    <a:lnTo>
                      <a:pt x="4" y="5"/>
                    </a:lnTo>
                    <a:lnTo>
                      <a:pt x="4" y="0"/>
                    </a:lnTo>
                    <a:lnTo>
                      <a:pt x="4" y="0"/>
                    </a:lnTo>
                    <a:lnTo>
                      <a:pt x="4" y="0"/>
                    </a:lnTo>
                    <a:lnTo>
                      <a:pt x="4" y="0"/>
                    </a:lnTo>
                    <a:lnTo>
                      <a:pt x="9"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5" name="Freeform 51">
                <a:extLst>
                  <a:ext uri="{FF2B5EF4-FFF2-40B4-BE49-F238E27FC236}">
                    <a16:creationId xmlns:a16="http://schemas.microsoft.com/office/drawing/2014/main" id="{1D8B510F-3EF5-5344-ADAF-240CB4CF5727}"/>
                  </a:ext>
                </a:extLst>
              </p:cNvPr>
              <p:cNvSpPr>
                <a:spLocks/>
              </p:cNvSpPr>
              <p:nvPr/>
            </p:nvSpPr>
            <p:spPr bwMode="auto">
              <a:xfrm>
                <a:off x="6948458" y="3409726"/>
                <a:ext cx="280881" cy="265440"/>
              </a:xfrm>
              <a:custGeom>
                <a:avLst/>
                <a:gdLst>
                  <a:gd name="T0" fmla="*/ 41 w 117"/>
                  <a:gd name="T1" fmla="*/ 14 h 109"/>
                  <a:gd name="T2" fmla="*/ 50 w 117"/>
                  <a:gd name="T3" fmla="*/ 37 h 109"/>
                  <a:gd name="T4" fmla="*/ 54 w 117"/>
                  <a:gd name="T5" fmla="*/ 50 h 109"/>
                  <a:gd name="T6" fmla="*/ 59 w 117"/>
                  <a:gd name="T7" fmla="*/ 55 h 109"/>
                  <a:gd name="T8" fmla="*/ 59 w 117"/>
                  <a:gd name="T9" fmla="*/ 55 h 109"/>
                  <a:gd name="T10" fmla="*/ 59 w 117"/>
                  <a:gd name="T11" fmla="*/ 50 h 109"/>
                  <a:gd name="T12" fmla="*/ 63 w 117"/>
                  <a:gd name="T13" fmla="*/ 55 h 109"/>
                  <a:gd name="T14" fmla="*/ 68 w 117"/>
                  <a:gd name="T15" fmla="*/ 59 h 109"/>
                  <a:gd name="T16" fmla="*/ 72 w 117"/>
                  <a:gd name="T17" fmla="*/ 59 h 109"/>
                  <a:gd name="T18" fmla="*/ 90 w 117"/>
                  <a:gd name="T19" fmla="*/ 73 h 109"/>
                  <a:gd name="T20" fmla="*/ 104 w 117"/>
                  <a:gd name="T21" fmla="*/ 91 h 109"/>
                  <a:gd name="T22" fmla="*/ 113 w 117"/>
                  <a:gd name="T23" fmla="*/ 95 h 109"/>
                  <a:gd name="T24" fmla="*/ 117 w 117"/>
                  <a:gd name="T25" fmla="*/ 100 h 109"/>
                  <a:gd name="T26" fmla="*/ 117 w 117"/>
                  <a:gd name="T27" fmla="*/ 104 h 109"/>
                  <a:gd name="T28" fmla="*/ 113 w 117"/>
                  <a:gd name="T29" fmla="*/ 104 h 109"/>
                  <a:gd name="T30" fmla="*/ 113 w 117"/>
                  <a:gd name="T31" fmla="*/ 109 h 109"/>
                  <a:gd name="T32" fmla="*/ 108 w 117"/>
                  <a:gd name="T33" fmla="*/ 104 h 109"/>
                  <a:gd name="T34" fmla="*/ 104 w 117"/>
                  <a:gd name="T35" fmla="*/ 104 h 109"/>
                  <a:gd name="T36" fmla="*/ 99 w 117"/>
                  <a:gd name="T37" fmla="*/ 100 h 109"/>
                  <a:gd name="T38" fmla="*/ 90 w 117"/>
                  <a:gd name="T39" fmla="*/ 91 h 109"/>
                  <a:gd name="T40" fmla="*/ 81 w 117"/>
                  <a:gd name="T41" fmla="*/ 77 h 109"/>
                  <a:gd name="T42" fmla="*/ 72 w 117"/>
                  <a:gd name="T43" fmla="*/ 73 h 109"/>
                  <a:gd name="T44" fmla="*/ 68 w 117"/>
                  <a:gd name="T45" fmla="*/ 68 h 109"/>
                  <a:gd name="T46" fmla="*/ 59 w 117"/>
                  <a:gd name="T47" fmla="*/ 68 h 109"/>
                  <a:gd name="T48" fmla="*/ 54 w 117"/>
                  <a:gd name="T49" fmla="*/ 68 h 109"/>
                  <a:gd name="T50" fmla="*/ 50 w 117"/>
                  <a:gd name="T51" fmla="*/ 68 h 109"/>
                  <a:gd name="T52" fmla="*/ 45 w 117"/>
                  <a:gd name="T53" fmla="*/ 64 h 109"/>
                  <a:gd name="T54" fmla="*/ 41 w 117"/>
                  <a:gd name="T55" fmla="*/ 68 h 109"/>
                  <a:gd name="T56" fmla="*/ 36 w 117"/>
                  <a:gd name="T57" fmla="*/ 68 h 109"/>
                  <a:gd name="T58" fmla="*/ 32 w 117"/>
                  <a:gd name="T59" fmla="*/ 64 h 109"/>
                  <a:gd name="T60" fmla="*/ 27 w 117"/>
                  <a:gd name="T61" fmla="*/ 64 h 109"/>
                  <a:gd name="T62" fmla="*/ 23 w 117"/>
                  <a:gd name="T63" fmla="*/ 68 h 109"/>
                  <a:gd name="T64" fmla="*/ 23 w 117"/>
                  <a:gd name="T65" fmla="*/ 73 h 109"/>
                  <a:gd name="T66" fmla="*/ 18 w 117"/>
                  <a:gd name="T67" fmla="*/ 68 h 109"/>
                  <a:gd name="T68" fmla="*/ 13 w 117"/>
                  <a:gd name="T69" fmla="*/ 73 h 109"/>
                  <a:gd name="T70" fmla="*/ 9 w 117"/>
                  <a:gd name="T71" fmla="*/ 73 h 109"/>
                  <a:gd name="T72" fmla="*/ 4 w 117"/>
                  <a:gd name="T73" fmla="*/ 73 h 109"/>
                  <a:gd name="T74" fmla="*/ 0 w 117"/>
                  <a:gd name="T75" fmla="*/ 64 h 109"/>
                  <a:gd name="T76" fmla="*/ 4 w 117"/>
                  <a:gd name="T77" fmla="*/ 55 h 109"/>
                  <a:gd name="T78" fmla="*/ 4 w 117"/>
                  <a:gd name="T79" fmla="*/ 46 h 109"/>
                  <a:gd name="T80" fmla="*/ 9 w 117"/>
                  <a:gd name="T81" fmla="*/ 37 h 109"/>
                  <a:gd name="T82" fmla="*/ 9 w 117"/>
                  <a:gd name="T83" fmla="*/ 27 h 109"/>
                  <a:gd name="T84" fmla="*/ 9 w 117"/>
                  <a:gd name="T85" fmla="*/ 23 h 109"/>
                  <a:gd name="T86" fmla="*/ 13 w 117"/>
                  <a:gd name="T87" fmla="*/ 18 h 109"/>
                  <a:gd name="T88" fmla="*/ 18 w 117"/>
                  <a:gd name="T89" fmla="*/ 18 h 109"/>
                  <a:gd name="T90" fmla="*/ 18 w 117"/>
                  <a:gd name="T91" fmla="*/ 14 h 109"/>
                  <a:gd name="T92" fmla="*/ 23 w 117"/>
                  <a:gd name="T93" fmla="*/ 14 h 109"/>
                  <a:gd name="T94" fmla="*/ 23 w 117"/>
                  <a:gd name="T95" fmla="*/ 14 h 109"/>
                  <a:gd name="T96" fmla="*/ 27 w 117"/>
                  <a:gd name="T97" fmla="*/ 9 h 109"/>
                  <a:gd name="T98" fmla="*/ 27 w 117"/>
                  <a:gd name="T99" fmla="*/ 9 h 109"/>
                  <a:gd name="T100" fmla="*/ 32 w 117"/>
                  <a:gd name="T101" fmla="*/ 9 h 109"/>
                  <a:gd name="T102" fmla="*/ 32 w 117"/>
                  <a:gd name="T103" fmla="*/ 9 h 109"/>
                  <a:gd name="T104" fmla="*/ 32 w 117"/>
                  <a:gd name="T105" fmla="*/ 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7" h="109">
                    <a:moveTo>
                      <a:pt x="36" y="0"/>
                    </a:moveTo>
                    <a:lnTo>
                      <a:pt x="36" y="0"/>
                    </a:lnTo>
                    <a:lnTo>
                      <a:pt x="41" y="14"/>
                    </a:lnTo>
                    <a:lnTo>
                      <a:pt x="45" y="18"/>
                    </a:lnTo>
                    <a:lnTo>
                      <a:pt x="45" y="27"/>
                    </a:lnTo>
                    <a:lnTo>
                      <a:pt x="50" y="37"/>
                    </a:lnTo>
                    <a:lnTo>
                      <a:pt x="50" y="41"/>
                    </a:lnTo>
                    <a:lnTo>
                      <a:pt x="50" y="46"/>
                    </a:lnTo>
                    <a:lnTo>
                      <a:pt x="54" y="50"/>
                    </a:lnTo>
                    <a:lnTo>
                      <a:pt x="54" y="50"/>
                    </a:lnTo>
                    <a:lnTo>
                      <a:pt x="54" y="50"/>
                    </a:lnTo>
                    <a:lnTo>
                      <a:pt x="59" y="55"/>
                    </a:lnTo>
                    <a:lnTo>
                      <a:pt x="59" y="55"/>
                    </a:lnTo>
                    <a:lnTo>
                      <a:pt x="59" y="55"/>
                    </a:lnTo>
                    <a:lnTo>
                      <a:pt x="59" y="55"/>
                    </a:lnTo>
                    <a:lnTo>
                      <a:pt x="59" y="55"/>
                    </a:lnTo>
                    <a:lnTo>
                      <a:pt x="59" y="50"/>
                    </a:lnTo>
                    <a:lnTo>
                      <a:pt x="59" y="50"/>
                    </a:lnTo>
                    <a:lnTo>
                      <a:pt x="63" y="50"/>
                    </a:lnTo>
                    <a:lnTo>
                      <a:pt x="63" y="50"/>
                    </a:lnTo>
                    <a:lnTo>
                      <a:pt x="63" y="55"/>
                    </a:lnTo>
                    <a:lnTo>
                      <a:pt x="63" y="55"/>
                    </a:lnTo>
                    <a:lnTo>
                      <a:pt x="68" y="59"/>
                    </a:lnTo>
                    <a:lnTo>
                      <a:pt x="68" y="59"/>
                    </a:lnTo>
                    <a:lnTo>
                      <a:pt x="72" y="59"/>
                    </a:lnTo>
                    <a:lnTo>
                      <a:pt x="72" y="59"/>
                    </a:lnTo>
                    <a:lnTo>
                      <a:pt x="72" y="59"/>
                    </a:lnTo>
                    <a:lnTo>
                      <a:pt x="77" y="64"/>
                    </a:lnTo>
                    <a:lnTo>
                      <a:pt x="81" y="64"/>
                    </a:lnTo>
                    <a:lnTo>
                      <a:pt x="90" y="73"/>
                    </a:lnTo>
                    <a:lnTo>
                      <a:pt x="90" y="77"/>
                    </a:lnTo>
                    <a:lnTo>
                      <a:pt x="104" y="86"/>
                    </a:lnTo>
                    <a:lnTo>
                      <a:pt x="104" y="91"/>
                    </a:lnTo>
                    <a:lnTo>
                      <a:pt x="104" y="91"/>
                    </a:lnTo>
                    <a:lnTo>
                      <a:pt x="108" y="91"/>
                    </a:lnTo>
                    <a:lnTo>
                      <a:pt x="113" y="95"/>
                    </a:lnTo>
                    <a:lnTo>
                      <a:pt x="113" y="100"/>
                    </a:lnTo>
                    <a:lnTo>
                      <a:pt x="117" y="100"/>
                    </a:lnTo>
                    <a:lnTo>
                      <a:pt x="117" y="100"/>
                    </a:lnTo>
                    <a:lnTo>
                      <a:pt x="117" y="100"/>
                    </a:lnTo>
                    <a:lnTo>
                      <a:pt x="117" y="100"/>
                    </a:lnTo>
                    <a:lnTo>
                      <a:pt x="117" y="104"/>
                    </a:lnTo>
                    <a:lnTo>
                      <a:pt x="113" y="104"/>
                    </a:lnTo>
                    <a:lnTo>
                      <a:pt x="113" y="104"/>
                    </a:lnTo>
                    <a:lnTo>
                      <a:pt x="113" y="104"/>
                    </a:lnTo>
                    <a:lnTo>
                      <a:pt x="113" y="109"/>
                    </a:lnTo>
                    <a:lnTo>
                      <a:pt x="113" y="109"/>
                    </a:lnTo>
                    <a:lnTo>
                      <a:pt x="113" y="109"/>
                    </a:lnTo>
                    <a:lnTo>
                      <a:pt x="108" y="104"/>
                    </a:lnTo>
                    <a:lnTo>
                      <a:pt x="108" y="104"/>
                    </a:lnTo>
                    <a:lnTo>
                      <a:pt x="108" y="104"/>
                    </a:lnTo>
                    <a:lnTo>
                      <a:pt x="104" y="104"/>
                    </a:lnTo>
                    <a:lnTo>
                      <a:pt x="104" y="104"/>
                    </a:lnTo>
                    <a:lnTo>
                      <a:pt x="104" y="104"/>
                    </a:lnTo>
                    <a:lnTo>
                      <a:pt x="99" y="100"/>
                    </a:lnTo>
                    <a:lnTo>
                      <a:pt x="99" y="100"/>
                    </a:lnTo>
                    <a:lnTo>
                      <a:pt x="99" y="100"/>
                    </a:lnTo>
                    <a:lnTo>
                      <a:pt x="95" y="95"/>
                    </a:lnTo>
                    <a:lnTo>
                      <a:pt x="95" y="91"/>
                    </a:lnTo>
                    <a:lnTo>
                      <a:pt x="90" y="91"/>
                    </a:lnTo>
                    <a:lnTo>
                      <a:pt x="86" y="86"/>
                    </a:lnTo>
                    <a:lnTo>
                      <a:pt x="81" y="82"/>
                    </a:lnTo>
                    <a:lnTo>
                      <a:pt x="81" y="77"/>
                    </a:lnTo>
                    <a:lnTo>
                      <a:pt x="77" y="77"/>
                    </a:lnTo>
                    <a:lnTo>
                      <a:pt x="77" y="73"/>
                    </a:lnTo>
                    <a:lnTo>
                      <a:pt x="72" y="73"/>
                    </a:lnTo>
                    <a:lnTo>
                      <a:pt x="68" y="73"/>
                    </a:lnTo>
                    <a:lnTo>
                      <a:pt x="68" y="68"/>
                    </a:lnTo>
                    <a:lnTo>
                      <a:pt x="68" y="68"/>
                    </a:lnTo>
                    <a:lnTo>
                      <a:pt x="63" y="68"/>
                    </a:lnTo>
                    <a:lnTo>
                      <a:pt x="63" y="68"/>
                    </a:lnTo>
                    <a:lnTo>
                      <a:pt x="59" y="68"/>
                    </a:lnTo>
                    <a:lnTo>
                      <a:pt x="59" y="68"/>
                    </a:lnTo>
                    <a:lnTo>
                      <a:pt x="54" y="68"/>
                    </a:lnTo>
                    <a:lnTo>
                      <a:pt x="54" y="68"/>
                    </a:lnTo>
                    <a:lnTo>
                      <a:pt x="54" y="68"/>
                    </a:lnTo>
                    <a:lnTo>
                      <a:pt x="50" y="68"/>
                    </a:lnTo>
                    <a:lnTo>
                      <a:pt x="50" y="68"/>
                    </a:lnTo>
                    <a:lnTo>
                      <a:pt x="50" y="68"/>
                    </a:lnTo>
                    <a:lnTo>
                      <a:pt x="50" y="68"/>
                    </a:lnTo>
                    <a:lnTo>
                      <a:pt x="45" y="64"/>
                    </a:lnTo>
                    <a:lnTo>
                      <a:pt x="45" y="64"/>
                    </a:lnTo>
                    <a:lnTo>
                      <a:pt x="45" y="68"/>
                    </a:lnTo>
                    <a:lnTo>
                      <a:pt x="41" y="68"/>
                    </a:lnTo>
                    <a:lnTo>
                      <a:pt x="36" y="68"/>
                    </a:lnTo>
                    <a:lnTo>
                      <a:pt x="36" y="68"/>
                    </a:lnTo>
                    <a:lnTo>
                      <a:pt x="36" y="68"/>
                    </a:lnTo>
                    <a:lnTo>
                      <a:pt x="32" y="64"/>
                    </a:lnTo>
                    <a:lnTo>
                      <a:pt x="32" y="64"/>
                    </a:lnTo>
                    <a:lnTo>
                      <a:pt x="32" y="64"/>
                    </a:lnTo>
                    <a:lnTo>
                      <a:pt x="32" y="64"/>
                    </a:lnTo>
                    <a:lnTo>
                      <a:pt x="27" y="64"/>
                    </a:lnTo>
                    <a:lnTo>
                      <a:pt x="27" y="64"/>
                    </a:lnTo>
                    <a:lnTo>
                      <a:pt x="27" y="64"/>
                    </a:lnTo>
                    <a:lnTo>
                      <a:pt x="27" y="64"/>
                    </a:lnTo>
                    <a:lnTo>
                      <a:pt x="23" y="68"/>
                    </a:lnTo>
                    <a:lnTo>
                      <a:pt x="23" y="73"/>
                    </a:lnTo>
                    <a:lnTo>
                      <a:pt x="23" y="73"/>
                    </a:lnTo>
                    <a:lnTo>
                      <a:pt x="23" y="73"/>
                    </a:lnTo>
                    <a:lnTo>
                      <a:pt x="23" y="73"/>
                    </a:lnTo>
                    <a:lnTo>
                      <a:pt x="18" y="73"/>
                    </a:lnTo>
                    <a:lnTo>
                      <a:pt x="18" y="68"/>
                    </a:lnTo>
                    <a:lnTo>
                      <a:pt x="13" y="68"/>
                    </a:lnTo>
                    <a:lnTo>
                      <a:pt x="13" y="68"/>
                    </a:lnTo>
                    <a:lnTo>
                      <a:pt x="13" y="73"/>
                    </a:lnTo>
                    <a:lnTo>
                      <a:pt x="13" y="73"/>
                    </a:lnTo>
                    <a:lnTo>
                      <a:pt x="13" y="73"/>
                    </a:lnTo>
                    <a:lnTo>
                      <a:pt x="9" y="73"/>
                    </a:lnTo>
                    <a:lnTo>
                      <a:pt x="9" y="73"/>
                    </a:lnTo>
                    <a:lnTo>
                      <a:pt x="4" y="73"/>
                    </a:lnTo>
                    <a:lnTo>
                      <a:pt x="4" y="73"/>
                    </a:lnTo>
                    <a:lnTo>
                      <a:pt x="4" y="73"/>
                    </a:lnTo>
                    <a:lnTo>
                      <a:pt x="4" y="68"/>
                    </a:lnTo>
                    <a:lnTo>
                      <a:pt x="0" y="64"/>
                    </a:lnTo>
                    <a:lnTo>
                      <a:pt x="0" y="59"/>
                    </a:lnTo>
                    <a:lnTo>
                      <a:pt x="0" y="55"/>
                    </a:lnTo>
                    <a:lnTo>
                      <a:pt x="4" y="55"/>
                    </a:lnTo>
                    <a:lnTo>
                      <a:pt x="4" y="50"/>
                    </a:lnTo>
                    <a:lnTo>
                      <a:pt x="4" y="46"/>
                    </a:lnTo>
                    <a:lnTo>
                      <a:pt x="4" y="46"/>
                    </a:lnTo>
                    <a:lnTo>
                      <a:pt x="9" y="41"/>
                    </a:lnTo>
                    <a:lnTo>
                      <a:pt x="9" y="41"/>
                    </a:lnTo>
                    <a:lnTo>
                      <a:pt x="9" y="37"/>
                    </a:lnTo>
                    <a:lnTo>
                      <a:pt x="9" y="32"/>
                    </a:lnTo>
                    <a:lnTo>
                      <a:pt x="9" y="27"/>
                    </a:lnTo>
                    <a:lnTo>
                      <a:pt x="9" y="27"/>
                    </a:lnTo>
                    <a:lnTo>
                      <a:pt x="9" y="23"/>
                    </a:lnTo>
                    <a:lnTo>
                      <a:pt x="9" y="23"/>
                    </a:lnTo>
                    <a:lnTo>
                      <a:pt x="9" y="23"/>
                    </a:lnTo>
                    <a:lnTo>
                      <a:pt x="9" y="18"/>
                    </a:lnTo>
                    <a:lnTo>
                      <a:pt x="9" y="18"/>
                    </a:lnTo>
                    <a:lnTo>
                      <a:pt x="13" y="18"/>
                    </a:lnTo>
                    <a:lnTo>
                      <a:pt x="13" y="18"/>
                    </a:lnTo>
                    <a:lnTo>
                      <a:pt x="13" y="18"/>
                    </a:lnTo>
                    <a:lnTo>
                      <a:pt x="18" y="18"/>
                    </a:lnTo>
                    <a:lnTo>
                      <a:pt x="18" y="18"/>
                    </a:lnTo>
                    <a:lnTo>
                      <a:pt x="18" y="14"/>
                    </a:lnTo>
                    <a:lnTo>
                      <a:pt x="18" y="14"/>
                    </a:lnTo>
                    <a:lnTo>
                      <a:pt x="18" y="14"/>
                    </a:lnTo>
                    <a:lnTo>
                      <a:pt x="18" y="14"/>
                    </a:lnTo>
                    <a:lnTo>
                      <a:pt x="23" y="14"/>
                    </a:lnTo>
                    <a:lnTo>
                      <a:pt x="23" y="14"/>
                    </a:lnTo>
                    <a:lnTo>
                      <a:pt x="23" y="14"/>
                    </a:lnTo>
                    <a:lnTo>
                      <a:pt x="23" y="14"/>
                    </a:lnTo>
                    <a:lnTo>
                      <a:pt x="23" y="14"/>
                    </a:lnTo>
                    <a:lnTo>
                      <a:pt x="23" y="9"/>
                    </a:lnTo>
                    <a:lnTo>
                      <a:pt x="27" y="9"/>
                    </a:lnTo>
                    <a:lnTo>
                      <a:pt x="27" y="9"/>
                    </a:lnTo>
                    <a:lnTo>
                      <a:pt x="27" y="9"/>
                    </a:lnTo>
                    <a:lnTo>
                      <a:pt x="27" y="9"/>
                    </a:lnTo>
                    <a:lnTo>
                      <a:pt x="27" y="9"/>
                    </a:lnTo>
                    <a:lnTo>
                      <a:pt x="32" y="9"/>
                    </a:lnTo>
                    <a:lnTo>
                      <a:pt x="32" y="9"/>
                    </a:lnTo>
                    <a:lnTo>
                      <a:pt x="32" y="9"/>
                    </a:lnTo>
                    <a:lnTo>
                      <a:pt x="32" y="9"/>
                    </a:lnTo>
                    <a:lnTo>
                      <a:pt x="32" y="9"/>
                    </a:lnTo>
                    <a:lnTo>
                      <a:pt x="32" y="5"/>
                    </a:lnTo>
                    <a:lnTo>
                      <a:pt x="32" y="5"/>
                    </a:lnTo>
                    <a:lnTo>
                      <a:pt x="32" y="5"/>
                    </a:lnTo>
                    <a:lnTo>
                      <a:pt x="36" y="5"/>
                    </a:lnTo>
                    <a:lnTo>
                      <a:pt x="36"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6" name="Freeform 52">
                <a:extLst>
                  <a:ext uri="{FF2B5EF4-FFF2-40B4-BE49-F238E27FC236}">
                    <a16:creationId xmlns:a16="http://schemas.microsoft.com/office/drawing/2014/main" id="{FC8B60F7-AE17-B44A-BB5E-7AEDCABDA892}"/>
                  </a:ext>
                </a:extLst>
              </p:cNvPr>
              <p:cNvSpPr>
                <a:spLocks noEditPoints="1"/>
              </p:cNvSpPr>
              <p:nvPr/>
            </p:nvSpPr>
            <p:spPr bwMode="auto">
              <a:xfrm>
                <a:off x="5147946" y="2233515"/>
                <a:ext cx="465732" cy="362849"/>
              </a:xfrm>
              <a:custGeom>
                <a:avLst/>
                <a:gdLst>
                  <a:gd name="T0" fmla="*/ 194 w 194"/>
                  <a:gd name="T1" fmla="*/ 81 h 149"/>
                  <a:gd name="T2" fmla="*/ 185 w 194"/>
                  <a:gd name="T3" fmla="*/ 85 h 149"/>
                  <a:gd name="T4" fmla="*/ 176 w 194"/>
                  <a:gd name="T5" fmla="*/ 81 h 149"/>
                  <a:gd name="T6" fmla="*/ 190 w 194"/>
                  <a:gd name="T7" fmla="*/ 72 h 149"/>
                  <a:gd name="T8" fmla="*/ 190 w 194"/>
                  <a:gd name="T9" fmla="*/ 76 h 149"/>
                  <a:gd name="T10" fmla="*/ 36 w 194"/>
                  <a:gd name="T11" fmla="*/ 4 h 149"/>
                  <a:gd name="T12" fmla="*/ 54 w 194"/>
                  <a:gd name="T13" fmla="*/ 4 h 149"/>
                  <a:gd name="T14" fmla="*/ 86 w 194"/>
                  <a:gd name="T15" fmla="*/ 9 h 149"/>
                  <a:gd name="T16" fmla="*/ 104 w 194"/>
                  <a:gd name="T17" fmla="*/ 9 h 149"/>
                  <a:gd name="T18" fmla="*/ 113 w 194"/>
                  <a:gd name="T19" fmla="*/ 9 h 149"/>
                  <a:gd name="T20" fmla="*/ 122 w 194"/>
                  <a:gd name="T21" fmla="*/ 13 h 149"/>
                  <a:gd name="T22" fmla="*/ 122 w 194"/>
                  <a:gd name="T23" fmla="*/ 13 h 149"/>
                  <a:gd name="T24" fmla="*/ 127 w 194"/>
                  <a:gd name="T25" fmla="*/ 18 h 149"/>
                  <a:gd name="T26" fmla="*/ 136 w 194"/>
                  <a:gd name="T27" fmla="*/ 18 h 149"/>
                  <a:gd name="T28" fmla="*/ 145 w 194"/>
                  <a:gd name="T29" fmla="*/ 22 h 149"/>
                  <a:gd name="T30" fmla="*/ 154 w 194"/>
                  <a:gd name="T31" fmla="*/ 22 h 149"/>
                  <a:gd name="T32" fmla="*/ 163 w 194"/>
                  <a:gd name="T33" fmla="*/ 22 h 149"/>
                  <a:gd name="T34" fmla="*/ 163 w 194"/>
                  <a:gd name="T35" fmla="*/ 27 h 149"/>
                  <a:gd name="T36" fmla="*/ 172 w 194"/>
                  <a:gd name="T37" fmla="*/ 27 h 149"/>
                  <a:gd name="T38" fmla="*/ 181 w 194"/>
                  <a:gd name="T39" fmla="*/ 31 h 149"/>
                  <a:gd name="T40" fmla="*/ 185 w 194"/>
                  <a:gd name="T41" fmla="*/ 27 h 149"/>
                  <a:gd name="T42" fmla="*/ 194 w 194"/>
                  <a:gd name="T43" fmla="*/ 31 h 149"/>
                  <a:gd name="T44" fmla="*/ 190 w 194"/>
                  <a:gd name="T45" fmla="*/ 36 h 149"/>
                  <a:gd name="T46" fmla="*/ 158 w 194"/>
                  <a:gd name="T47" fmla="*/ 54 h 149"/>
                  <a:gd name="T48" fmla="*/ 149 w 194"/>
                  <a:gd name="T49" fmla="*/ 63 h 149"/>
                  <a:gd name="T50" fmla="*/ 136 w 194"/>
                  <a:gd name="T51" fmla="*/ 76 h 149"/>
                  <a:gd name="T52" fmla="*/ 140 w 194"/>
                  <a:gd name="T53" fmla="*/ 95 h 149"/>
                  <a:gd name="T54" fmla="*/ 127 w 194"/>
                  <a:gd name="T55" fmla="*/ 113 h 149"/>
                  <a:gd name="T56" fmla="*/ 122 w 194"/>
                  <a:gd name="T57" fmla="*/ 117 h 149"/>
                  <a:gd name="T58" fmla="*/ 99 w 194"/>
                  <a:gd name="T59" fmla="*/ 135 h 149"/>
                  <a:gd name="T60" fmla="*/ 86 w 194"/>
                  <a:gd name="T61" fmla="*/ 135 h 149"/>
                  <a:gd name="T62" fmla="*/ 63 w 194"/>
                  <a:gd name="T63" fmla="*/ 135 h 149"/>
                  <a:gd name="T64" fmla="*/ 50 w 194"/>
                  <a:gd name="T65" fmla="*/ 144 h 149"/>
                  <a:gd name="T66" fmla="*/ 41 w 194"/>
                  <a:gd name="T67" fmla="*/ 144 h 149"/>
                  <a:gd name="T68" fmla="*/ 32 w 194"/>
                  <a:gd name="T69" fmla="*/ 135 h 149"/>
                  <a:gd name="T70" fmla="*/ 32 w 194"/>
                  <a:gd name="T71" fmla="*/ 131 h 149"/>
                  <a:gd name="T72" fmla="*/ 18 w 194"/>
                  <a:gd name="T73" fmla="*/ 126 h 149"/>
                  <a:gd name="T74" fmla="*/ 23 w 194"/>
                  <a:gd name="T75" fmla="*/ 108 h 149"/>
                  <a:gd name="T76" fmla="*/ 23 w 194"/>
                  <a:gd name="T77" fmla="*/ 99 h 149"/>
                  <a:gd name="T78" fmla="*/ 27 w 194"/>
                  <a:gd name="T79" fmla="*/ 95 h 149"/>
                  <a:gd name="T80" fmla="*/ 23 w 194"/>
                  <a:gd name="T81" fmla="*/ 81 h 149"/>
                  <a:gd name="T82" fmla="*/ 27 w 194"/>
                  <a:gd name="T83" fmla="*/ 76 h 149"/>
                  <a:gd name="T84" fmla="*/ 27 w 194"/>
                  <a:gd name="T85" fmla="*/ 67 h 149"/>
                  <a:gd name="T86" fmla="*/ 32 w 194"/>
                  <a:gd name="T87" fmla="*/ 63 h 149"/>
                  <a:gd name="T88" fmla="*/ 32 w 194"/>
                  <a:gd name="T89" fmla="*/ 54 h 149"/>
                  <a:gd name="T90" fmla="*/ 45 w 194"/>
                  <a:gd name="T91" fmla="*/ 45 h 149"/>
                  <a:gd name="T92" fmla="*/ 41 w 194"/>
                  <a:gd name="T93" fmla="*/ 40 h 149"/>
                  <a:gd name="T94" fmla="*/ 36 w 194"/>
                  <a:gd name="T95" fmla="*/ 36 h 149"/>
                  <a:gd name="T96" fmla="*/ 27 w 194"/>
                  <a:gd name="T97" fmla="*/ 36 h 149"/>
                  <a:gd name="T98" fmla="*/ 23 w 194"/>
                  <a:gd name="T99" fmla="*/ 36 h 149"/>
                  <a:gd name="T100" fmla="*/ 14 w 194"/>
                  <a:gd name="T101" fmla="*/ 36 h 149"/>
                  <a:gd name="T102" fmla="*/ 14 w 194"/>
                  <a:gd name="T103" fmla="*/ 31 h 149"/>
                  <a:gd name="T104" fmla="*/ 5 w 194"/>
                  <a:gd name="T105" fmla="*/ 36 h 149"/>
                  <a:gd name="T106" fmla="*/ 5 w 194"/>
                  <a:gd name="T107" fmla="*/ 27 h 149"/>
                  <a:gd name="T108" fmla="*/ 5 w 194"/>
                  <a:gd name="T109" fmla="*/ 22 h 149"/>
                  <a:gd name="T110" fmla="*/ 0 w 194"/>
                  <a:gd name="T111" fmla="*/ 18 h 149"/>
                  <a:gd name="T112" fmla="*/ 5 w 194"/>
                  <a:gd name="T113" fmla="*/ 9 h 149"/>
                  <a:gd name="T114" fmla="*/ 14 w 194"/>
                  <a:gd name="T115" fmla="*/ 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4" h="149">
                    <a:moveTo>
                      <a:pt x="190" y="76"/>
                    </a:moveTo>
                    <a:lnTo>
                      <a:pt x="190" y="76"/>
                    </a:lnTo>
                    <a:lnTo>
                      <a:pt x="190" y="76"/>
                    </a:lnTo>
                    <a:lnTo>
                      <a:pt x="190" y="76"/>
                    </a:lnTo>
                    <a:lnTo>
                      <a:pt x="190" y="76"/>
                    </a:lnTo>
                    <a:lnTo>
                      <a:pt x="194" y="76"/>
                    </a:lnTo>
                    <a:lnTo>
                      <a:pt x="194" y="81"/>
                    </a:lnTo>
                    <a:lnTo>
                      <a:pt x="194" y="81"/>
                    </a:lnTo>
                    <a:lnTo>
                      <a:pt x="190" y="81"/>
                    </a:lnTo>
                    <a:lnTo>
                      <a:pt x="190" y="81"/>
                    </a:lnTo>
                    <a:lnTo>
                      <a:pt x="190" y="85"/>
                    </a:lnTo>
                    <a:lnTo>
                      <a:pt x="190" y="85"/>
                    </a:lnTo>
                    <a:lnTo>
                      <a:pt x="185" y="85"/>
                    </a:lnTo>
                    <a:lnTo>
                      <a:pt x="185" y="85"/>
                    </a:lnTo>
                    <a:lnTo>
                      <a:pt x="181" y="85"/>
                    </a:lnTo>
                    <a:lnTo>
                      <a:pt x="181" y="85"/>
                    </a:lnTo>
                    <a:lnTo>
                      <a:pt x="181" y="81"/>
                    </a:lnTo>
                    <a:lnTo>
                      <a:pt x="181" y="81"/>
                    </a:lnTo>
                    <a:lnTo>
                      <a:pt x="181" y="81"/>
                    </a:lnTo>
                    <a:lnTo>
                      <a:pt x="181" y="81"/>
                    </a:lnTo>
                    <a:lnTo>
                      <a:pt x="176" y="81"/>
                    </a:lnTo>
                    <a:lnTo>
                      <a:pt x="176" y="81"/>
                    </a:lnTo>
                    <a:lnTo>
                      <a:pt x="176" y="81"/>
                    </a:lnTo>
                    <a:lnTo>
                      <a:pt x="176" y="81"/>
                    </a:lnTo>
                    <a:lnTo>
                      <a:pt x="176" y="81"/>
                    </a:lnTo>
                    <a:lnTo>
                      <a:pt x="181" y="76"/>
                    </a:lnTo>
                    <a:lnTo>
                      <a:pt x="185" y="76"/>
                    </a:lnTo>
                    <a:lnTo>
                      <a:pt x="190" y="72"/>
                    </a:lnTo>
                    <a:lnTo>
                      <a:pt x="190" y="72"/>
                    </a:lnTo>
                    <a:lnTo>
                      <a:pt x="190" y="76"/>
                    </a:lnTo>
                    <a:lnTo>
                      <a:pt x="190" y="76"/>
                    </a:lnTo>
                    <a:lnTo>
                      <a:pt x="190" y="76"/>
                    </a:lnTo>
                    <a:lnTo>
                      <a:pt x="190" y="76"/>
                    </a:lnTo>
                    <a:lnTo>
                      <a:pt x="190" y="76"/>
                    </a:lnTo>
                    <a:lnTo>
                      <a:pt x="190" y="76"/>
                    </a:lnTo>
                    <a:moveTo>
                      <a:pt x="23" y="0"/>
                    </a:moveTo>
                    <a:lnTo>
                      <a:pt x="23" y="0"/>
                    </a:lnTo>
                    <a:lnTo>
                      <a:pt x="27" y="4"/>
                    </a:lnTo>
                    <a:lnTo>
                      <a:pt x="27" y="4"/>
                    </a:lnTo>
                    <a:lnTo>
                      <a:pt x="27" y="4"/>
                    </a:lnTo>
                    <a:lnTo>
                      <a:pt x="32" y="4"/>
                    </a:lnTo>
                    <a:lnTo>
                      <a:pt x="36" y="4"/>
                    </a:lnTo>
                    <a:lnTo>
                      <a:pt x="36" y="4"/>
                    </a:lnTo>
                    <a:lnTo>
                      <a:pt x="41" y="4"/>
                    </a:lnTo>
                    <a:lnTo>
                      <a:pt x="45" y="4"/>
                    </a:lnTo>
                    <a:lnTo>
                      <a:pt x="45" y="4"/>
                    </a:lnTo>
                    <a:lnTo>
                      <a:pt x="50" y="4"/>
                    </a:lnTo>
                    <a:lnTo>
                      <a:pt x="54" y="4"/>
                    </a:lnTo>
                    <a:lnTo>
                      <a:pt x="54" y="4"/>
                    </a:lnTo>
                    <a:lnTo>
                      <a:pt x="59" y="4"/>
                    </a:lnTo>
                    <a:lnTo>
                      <a:pt x="63" y="9"/>
                    </a:lnTo>
                    <a:lnTo>
                      <a:pt x="72" y="9"/>
                    </a:lnTo>
                    <a:lnTo>
                      <a:pt x="77" y="9"/>
                    </a:lnTo>
                    <a:lnTo>
                      <a:pt x="81" y="9"/>
                    </a:lnTo>
                    <a:lnTo>
                      <a:pt x="81" y="9"/>
                    </a:lnTo>
                    <a:lnTo>
                      <a:pt x="86" y="9"/>
                    </a:lnTo>
                    <a:lnTo>
                      <a:pt x="86" y="9"/>
                    </a:lnTo>
                    <a:lnTo>
                      <a:pt x="90" y="9"/>
                    </a:lnTo>
                    <a:lnTo>
                      <a:pt x="90" y="9"/>
                    </a:lnTo>
                    <a:lnTo>
                      <a:pt x="95" y="9"/>
                    </a:lnTo>
                    <a:lnTo>
                      <a:pt x="95" y="9"/>
                    </a:lnTo>
                    <a:lnTo>
                      <a:pt x="99" y="9"/>
                    </a:lnTo>
                    <a:lnTo>
                      <a:pt x="104" y="9"/>
                    </a:lnTo>
                    <a:lnTo>
                      <a:pt x="104" y="9"/>
                    </a:lnTo>
                    <a:lnTo>
                      <a:pt x="108" y="9"/>
                    </a:lnTo>
                    <a:lnTo>
                      <a:pt x="113" y="9"/>
                    </a:lnTo>
                    <a:lnTo>
                      <a:pt x="113" y="9"/>
                    </a:lnTo>
                    <a:lnTo>
                      <a:pt x="113" y="9"/>
                    </a:lnTo>
                    <a:lnTo>
                      <a:pt x="113" y="9"/>
                    </a:lnTo>
                    <a:lnTo>
                      <a:pt x="113" y="9"/>
                    </a:lnTo>
                    <a:lnTo>
                      <a:pt x="117" y="9"/>
                    </a:lnTo>
                    <a:lnTo>
                      <a:pt x="117" y="13"/>
                    </a:lnTo>
                    <a:lnTo>
                      <a:pt x="117" y="13"/>
                    </a:lnTo>
                    <a:lnTo>
                      <a:pt x="117" y="13"/>
                    </a:lnTo>
                    <a:lnTo>
                      <a:pt x="122" y="13"/>
                    </a:lnTo>
                    <a:lnTo>
                      <a:pt x="122" y="13"/>
                    </a:lnTo>
                    <a:lnTo>
                      <a:pt x="122" y="13"/>
                    </a:lnTo>
                    <a:lnTo>
                      <a:pt x="117" y="13"/>
                    </a:lnTo>
                    <a:lnTo>
                      <a:pt x="117" y="13"/>
                    </a:lnTo>
                    <a:lnTo>
                      <a:pt x="117" y="18"/>
                    </a:lnTo>
                    <a:lnTo>
                      <a:pt x="117" y="18"/>
                    </a:lnTo>
                    <a:lnTo>
                      <a:pt x="122" y="18"/>
                    </a:lnTo>
                    <a:lnTo>
                      <a:pt x="122" y="18"/>
                    </a:lnTo>
                    <a:lnTo>
                      <a:pt x="122" y="13"/>
                    </a:lnTo>
                    <a:lnTo>
                      <a:pt x="122" y="13"/>
                    </a:lnTo>
                    <a:lnTo>
                      <a:pt x="122" y="13"/>
                    </a:lnTo>
                    <a:lnTo>
                      <a:pt x="122" y="13"/>
                    </a:lnTo>
                    <a:lnTo>
                      <a:pt x="122" y="18"/>
                    </a:lnTo>
                    <a:lnTo>
                      <a:pt x="122" y="18"/>
                    </a:lnTo>
                    <a:lnTo>
                      <a:pt x="127" y="18"/>
                    </a:lnTo>
                    <a:lnTo>
                      <a:pt x="127" y="18"/>
                    </a:lnTo>
                    <a:lnTo>
                      <a:pt x="131" y="18"/>
                    </a:lnTo>
                    <a:lnTo>
                      <a:pt x="131" y="18"/>
                    </a:lnTo>
                    <a:lnTo>
                      <a:pt x="131" y="22"/>
                    </a:lnTo>
                    <a:lnTo>
                      <a:pt x="131" y="22"/>
                    </a:lnTo>
                    <a:lnTo>
                      <a:pt x="136" y="22"/>
                    </a:lnTo>
                    <a:lnTo>
                      <a:pt x="136" y="22"/>
                    </a:lnTo>
                    <a:lnTo>
                      <a:pt x="136" y="18"/>
                    </a:lnTo>
                    <a:lnTo>
                      <a:pt x="136" y="22"/>
                    </a:lnTo>
                    <a:lnTo>
                      <a:pt x="136" y="22"/>
                    </a:lnTo>
                    <a:lnTo>
                      <a:pt x="140" y="22"/>
                    </a:lnTo>
                    <a:lnTo>
                      <a:pt x="140" y="22"/>
                    </a:lnTo>
                    <a:lnTo>
                      <a:pt x="140" y="22"/>
                    </a:lnTo>
                    <a:lnTo>
                      <a:pt x="140" y="22"/>
                    </a:lnTo>
                    <a:lnTo>
                      <a:pt x="145" y="22"/>
                    </a:lnTo>
                    <a:lnTo>
                      <a:pt x="145" y="22"/>
                    </a:lnTo>
                    <a:lnTo>
                      <a:pt x="145" y="22"/>
                    </a:lnTo>
                    <a:lnTo>
                      <a:pt x="149" y="22"/>
                    </a:lnTo>
                    <a:lnTo>
                      <a:pt x="149" y="22"/>
                    </a:lnTo>
                    <a:lnTo>
                      <a:pt x="149" y="22"/>
                    </a:lnTo>
                    <a:lnTo>
                      <a:pt x="149" y="22"/>
                    </a:lnTo>
                    <a:lnTo>
                      <a:pt x="154" y="22"/>
                    </a:lnTo>
                    <a:lnTo>
                      <a:pt x="154" y="18"/>
                    </a:lnTo>
                    <a:lnTo>
                      <a:pt x="154" y="18"/>
                    </a:lnTo>
                    <a:lnTo>
                      <a:pt x="154" y="18"/>
                    </a:lnTo>
                    <a:lnTo>
                      <a:pt x="158" y="22"/>
                    </a:lnTo>
                    <a:lnTo>
                      <a:pt x="158" y="22"/>
                    </a:lnTo>
                    <a:lnTo>
                      <a:pt x="158" y="22"/>
                    </a:lnTo>
                    <a:lnTo>
                      <a:pt x="163" y="22"/>
                    </a:lnTo>
                    <a:lnTo>
                      <a:pt x="163" y="22"/>
                    </a:lnTo>
                    <a:lnTo>
                      <a:pt x="163" y="22"/>
                    </a:lnTo>
                    <a:lnTo>
                      <a:pt x="163" y="27"/>
                    </a:lnTo>
                    <a:lnTo>
                      <a:pt x="163" y="27"/>
                    </a:lnTo>
                    <a:lnTo>
                      <a:pt x="163" y="27"/>
                    </a:lnTo>
                    <a:lnTo>
                      <a:pt x="163" y="27"/>
                    </a:lnTo>
                    <a:lnTo>
                      <a:pt x="163" y="27"/>
                    </a:lnTo>
                    <a:lnTo>
                      <a:pt x="163" y="27"/>
                    </a:lnTo>
                    <a:lnTo>
                      <a:pt x="163" y="27"/>
                    </a:lnTo>
                    <a:lnTo>
                      <a:pt x="167" y="27"/>
                    </a:lnTo>
                    <a:lnTo>
                      <a:pt x="167" y="27"/>
                    </a:lnTo>
                    <a:lnTo>
                      <a:pt x="167" y="27"/>
                    </a:lnTo>
                    <a:lnTo>
                      <a:pt x="172" y="27"/>
                    </a:lnTo>
                    <a:lnTo>
                      <a:pt x="172" y="27"/>
                    </a:lnTo>
                    <a:lnTo>
                      <a:pt x="172" y="27"/>
                    </a:lnTo>
                    <a:lnTo>
                      <a:pt x="172" y="27"/>
                    </a:lnTo>
                    <a:lnTo>
                      <a:pt x="172" y="31"/>
                    </a:lnTo>
                    <a:lnTo>
                      <a:pt x="172" y="27"/>
                    </a:lnTo>
                    <a:lnTo>
                      <a:pt x="176" y="27"/>
                    </a:lnTo>
                    <a:lnTo>
                      <a:pt x="176" y="27"/>
                    </a:lnTo>
                    <a:lnTo>
                      <a:pt x="181" y="31"/>
                    </a:lnTo>
                    <a:lnTo>
                      <a:pt x="181" y="31"/>
                    </a:lnTo>
                    <a:lnTo>
                      <a:pt x="181" y="27"/>
                    </a:lnTo>
                    <a:lnTo>
                      <a:pt x="181" y="27"/>
                    </a:lnTo>
                    <a:lnTo>
                      <a:pt x="181" y="27"/>
                    </a:lnTo>
                    <a:lnTo>
                      <a:pt x="185" y="27"/>
                    </a:lnTo>
                    <a:lnTo>
                      <a:pt x="185" y="27"/>
                    </a:lnTo>
                    <a:lnTo>
                      <a:pt x="185" y="27"/>
                    </a:lnTo>
                    <a:lnTo>
                      <a:pt x="185" y="27"/>
                    </a:lnTo>
                    <a:lnTo>
                      <a:pt x="190" y="27"/>
                    </a:lnTo>
                    <a:lnTo>
                      <a:pt x="190" y="27"/>
                    </a:lnTo>
                    <a:lnTo>
                      <a:pt x="190" y="27"/>
                    </a:lnTo>
                    <a:lnTo>
                      <a:pt x="190" y="27"/>
                    </a:lnTo>
                    <a:lnTo>
                      <a:pt x="190" y="31"/>
                    </a:lnTo>
                    <a:lnTo>
                      <a:pt x="194" y="31"/>
                    </a:lnTo>
                    <a:lnTo>
                      <a:pt x="190" y="31"/>
                    </a:lnTo>
                    <a:lnTo>
                      <a:pt x="190" y="31"/>
                    </a:lnTo>
                    <a:lnTo>
                      <a:pt x="190" y="31"/>
                    </a:lnTo>
                    <a:lnTo>
                      <a:pt x="190" y="31"/>
                    </a:lnTo>
                    <a:lnTo>
                      <a:pt x="190" y="36"/>
                    </a:lnTo>
                    <a:lnTo>
                      <a:pt x="190" y="36"/>
                    </a:lnTo>
                    <a:lnTo>
                      <a:pt x="190" y="36"/>
                    </a:lnTo>
                    <a:lnTo>
                      <a:pt x="190" y="40"/>
                    </a:lnTo>
                    <a:lnTo>
                      <a:pt x="185" y="40"/>
                    </a:lnTo>
                    <a:lnTo>
                      <a:pt x="176" y="45"/>
                    </a:lnTo>
                    <a:lnTo>
                      <a:pt x="172" y="49"/>
                    </a:lnTo>
                    <a:lnTo>
                      <a:pt x="172" y="49"/>
                    </a:lnTo>
                    <a:lnTo>
                      <a:pt x="163" y="49"/>
                    </a:lnTo>
                    <a:lnTo>
                      <a:pt x="158" y="54"/>
                    </a:lnTo>
                    <a:lnTo>
                      <a:pt x="154" y="54"/>
                    </a:lnTo>
                    <a:lnTo>
                      <a:pt x="154" y="58"/>
                    </a:lnTo>
                    <a:lnTo>
                      <a:pt x="149" y="58"/>
                    </a:lnTo>
                    <a:lnTo>
                      <a:pt x="154" y="58"/>
                    </a:lnTo>
                    <a:lnTo>
                      <a:pt x="154" y="58"/>
                    </a:lnTo>
                    <a:lnTo>
                      <a:pt x="154" y="58"/>
                    </a:lnTo>
                    <a:lnTo>
                      <a:pt x="149" y="63"/>
                    </a:lnTo>
                    <a:lnTo>
                      <a:pt x="149" y="63"/>
                    </a:lnTo>
                    <a:lnTo>
                      <a:pt x="149" y="63"/>
                    </a:lnTo>
                    <a:lnTo>
                      <a:pt x="149" y="63"/>
                    </a:lnTo>
                    <a:lnTo>
                      <a:pt x="145" y="67"/>
                    </a:lnTo>
                    <a:lnTo>
                      <a:pt x="140" y="72"/>
                    </a:lnTo>
                    <a:lnTo>
                      <a:pt x="140" y="72"/>
                    </a:lnTo>
                    <a:lnTo>
                      <a:pt x="136" y="76"/>
                    </a:lnTo>
                    <a:lnTo>
                      <a:pt x="131" y="81"/>
                    </a:lnTo>
                    <a:lnTo>
                      <a:pt x="131" y="85"/>
                    </a:lnTo>
                    <a:lnTo>
                      <a:pt x="136" y="90"/>
                    </a:lnTo>
                    <a:lnTo>
                      <a:pt x="136" y="95"/>
                    </a:lnTo>
                    <a:lnTo>
                      <a:pt x="136" y="95"/>
                    </a:lnTo>
                    <a:lnTo>
                      <a:pt x="140" y="95"/>
                    </a:lnTo>
                    <a:lnTo>
                      <a:pt x="140" y="95"/>
                    </a:lnTo>
                    <a:lnTo>
                      <a:pt x="140" y="99"/>
                    </a:lnTo>
                    <a:lnTo>
                      <a:pt x="136" y="99"/>
                    </a:lnTo>
                    <a:lnTo>
                      <a:pt x="131" y="104"/>
                    </a:lnTo>
                    <a:lnTo>
                      <a:pt x="131" y="104"/>
                    </a:lnTo>
                    <a:lnTo>
                      <a:pt x="127" y="108"/>
                    </a:lnTo>
                    <a:lnTo>
                      <a:pt x="127" y="108"/>
                    </a:lnTo>
                    <a:lnTo>
                      <a:pt x="127" y="113"/>
                    </a:lnTo>
                    <a:lnTo>
                      <a:pt x="127" y="113"/>
                    </a:lnTo>
                    <a:lnTo>
                      <a:pt x="127" y="113"/>
                    </a:lnTo>
                    <a:lnTo>
                      <a:pt x="122" y="117"/>
                    </a:lnTo>
                    <a:lnTo>
                      <a:pt x="122" y="117"/>
                    </a:lnTo>
                    <a:lnTo>
                      <a:pt x="127" y="117"/>
                    </a:lnTo>
                    <a:lnTo>
                      <a:pt x="127" y="117"/>
                    </a:lnTo>
                    <a:lnTo>
                      <a:pt x="122" y="117"/>
                    </a:lnTo>
                    <a:lnTo>
                      <a:pt x="122" y="117"/>
                    </a:lnTo>
                    <a:lnTo>
                      <a:pt x="117" y="117"/>
                    </a:lnTo>
                    <a:lnTo>
                      <a:pt x="108" y="122"/>
                    </a:lnTo>
                    <a:lnTo>
                      <a:pt x="108" y="126"/>
                    </a:lnTo>
                    <a:lnTo>
                      <a:pt x="104" y="131"/>
                    </a:lnTo>
                    <a:lnTo>
                      <a:pt x="104" y="135"/>
                    </a:lnTo>
                    <a:lnTo>
                      <a:pt x="99" y="135"/>
                    </a:lnTo>
                    <a:lnTo>
                      <a:pt x="99" y="131"/>
                    </a:lnTo>
                    <a:lnTo>
                      <a:pt x="95" y="131"/>
                    </a:lnTo>
                    <a:lnTo>
                      <a:pt x="95" y="131"/>
                    </a:lnTo>
                    <a:lnTo>
                      <a:pt x="95" y="135"/>
                    </a:lnTo>
                    <a:lnTo>
                      <a:pt x="90" y="135"/>
                    </a:lnTo>
                    <a:lnTo>
                      <a:pt x="90" y="135"/>
                    </a:lnTo>
                    <a:lnTo>
                      <a:pt x="86" y="135"/>
                    </a:lnTo>
                    <a:lnTo>
                      <a:pt x="86" y="135"/>
                    </a:lnTo>
                    <a:lnTo>
                      <a:pt x="81" y="135"/>
                    </a:lnTo>
                    <a:lnTo>
                      <a:pt x="77" y="135"/>
                    </a:lnTo>
                    <a:lnTo>
                      <a:pt x="77" y="135"/>
                    </a:lnTo>
                    <a:lnTo>
                      <a:pt x="68" y="135"/>
                    </a:lnTo>
                    <a:lnTo>
                      <a:pt x="63" y="135"/>
                    </a:lnTo>
                    <a:lnTo>
                      <a:pt x="63" y="135"/>
                    </a:lnTo>
                    <a:lnTo>
                      <a:pt x="59" y="140"/>
                    </a:lnTo>
                    <a:lnTo>
                      <a:pt x="59" y="140"/>
                    </a:lnTo>
                    <a:lnTo>
                      <a:pt x="54" y="140"/>
                    </a:lnTo>
                    <a:lnTo>
                      <a:pt x="50" y="140"/>
                    </a:lnTo>
                    <a:lnTo>
                      <a:pt x="50" y="144"/>
                    </a:lnTo>
                    <a:lnTo>
                      <a:pt x="50" y="144"/>
                    </a:lnTo>
                    <a:lnTo>
                      <a:pt x="50" y="144"/>
                    </a:lnTo>
                    <a:lnTo>
                      <a:pt x="50" y="144"/>
                    </a:lnTo>
                    <a:lnTo>
                      <a:pt x="50" y="144"/>
                    </a:lnTo>
                    <a:lnTo>
                      <a:pt x="50" y="144"/>
                    </a:lnTo>
                    <a:lnTo>
                      <a:pt x="45" y="149"/>
                    </a:lnTo>
                    <a:lnTo>
                      <a:pt x="45" y="149"/>
                    </a:lnTo>
                    <a:lnTo>
                      <a:pt x="41" y="144"/>
                    </a:lnTo>
                    <a:lnTo>
                      <a:pt x="41" y="144"/>
                    </a:lnTo>
                    <a:lnTo>
                      <a:pt x="41" y="144"/>
                    </a:lnTo>
                    <a:lnTo>
                      <a:pt x="36" y="140"/>
                    </a:lnTo>
                    <a:lnTo>
                      <a:pt x="36" y="140"/>
                    </a:lnTo>
                    <a:lnTo>
                      <a:pt x="36" y="140"/>
                    </a:lnTo>
                    <a:lnTo>
                      <a:pt x="36" y="135"/>
                    </a:lnTo>
                    <a:lnTo>
                      <a:pt x="36" y="135"/>
                    </a:lnTo>
                    <a:lnTo>
                      <a:pt x="32" y="135"/>
                    </a:lnTo>
                    <a:lnTo>
                      <a:pt x="32" y="135"/>
                    </a:lnTo>
                    <a:lnTo>
                      <a:pt x="36" y="131"/>
                    </a:lnTo>
                    <a:lnTo>
                      <a:pt x="36" y="131"/>
                    </a:lnTo>
                    <a:lnTo>
                      <a:pt x="36" y="131"/>
                    </a:lnTo>
                    <a:lnTo>
                      <a:pt x="36" y="131"/>
                    </a:lnTo>
                    <a:lnTo>
                      <a:pt x="32" y="131"/>
                    </a:lnTo>
                    <a:lnTo>
                      <a:pt x="32" y="131"/>
                    </a:lnTo>
                    <a:lnTo>
                      <a:pt x="27" y="126"/>
                    </a:lnTo>
                    <a:lnTo>
                      <a:pt x="27" y="126"/>
                    </a:lnTo>
                    <a:lnTo>
                      <a:pt x="27" y="122"/>
                    </a:lnTo>
                    <a:lnTo>
                      <a:pt x="27" y="126"/>
                    </a:lnTo>
                    <a:lnTo>
                      <a:pt x="27" y="126"/>
                    </a:lnTo>
                    <a:lnTo>
                      <a:pt x="23" y="126"/>
                    </a:lnTo>
                    <a:lnTo>
                      <a:pt x="18" y="126"/>
                    </a:lnTo>
                    <a:lnTo>
                      <a:pt x="18" y="122"/>
                    </a:lnTo>
                    <a:lnTo>
                      <a:pt x="18" y="117"/>
                    </a:lnTo>
                    <a:lnTo>
                      <a:pt x="18" y="117"/>
                    </a:lnTo>
                    <a:lnTo>
                      <a:pt x="18" y="117"/>
                    </a:lnTo>
                    <a:lnTo>
                      <a:pt x="18" y="113"/>
                    </a:lnTo>
                    <a:lnTo>
                      <a:pt x="23" y="113"/>
                    </a:lnTo>
                    <a:lnTo>
                      <a:pt x="23" y="108"/>
                    </a:lnTo>
                    <a:lnTo>
                      <a:pt x="23" y="108"/>
                    </a:lnTo>
                    <a:lnTo>
                      <a:pt x="27" y="108"/>
                    </a:lnTo>
                    <a:lnTo>
                      <a:pt x="27" y="108"/>
                    </a:lnTo>
                    <a:lnTo>
                      <a:pt x="27" y="108"/>
                    </a:lnTo>
                    <a:lnTo>
                      <a:pt x="27" y="108"/>
                    </a:lnTo>
                    <a:lnTo>
                      <a:pt x="23" y="108"/>
                    </a:lnTo>
                    <a:lnTo>
                      <a:pt x="23" y="99"/>
                    </a:lnTo>
                    <a:lnTo>
                      <a:pt x="23" y="99"/>
                    </a:lnTo>
                    <a:lnTo>
                      <a:pt x="23" y="99"/>
                    </a:lnTo>
                    <a:lnTo>
                      <a:pt x="23" y="99"/>
                    </a:lnTo>
                    <a:lnTo>
                      <a:pt x="23" y="95"/>
                    </a:lnTo>
                    <a:lnTo>
                      <a:pt x="23" y="95"/>
                    </a:lnTo>
                    <a:lnTo>
                      <a:pt x="27" y="95"/>
                    </a:lnTo>
                    <a:lnTo>
                      <a:pt x="27" y="95"/>
                    </a:lnTo>
                    <a:lnTo>
                      <a:pt x="27" y="90"/>
                    </a:lnTo>
                    <a:lnTo>
                      <a:pt x="27" y="90"/>
                    </a:lnTo>
                    <a:lnTo>
                      <a:pt x="27" y="90"/>
                    </a:lnTo>
                    <a:lnTo>
                      <a:pt x="27" y="90"/>
                    </a:lnTo>
                    <a:lnTo>
                      <a:pt x="23" y="85"/>
                    </a:lnTo>
                    <a:lnTo>
                      <a:pt x="23" y="81"/>
                    </a:lnTo>
                    <a:lnTo>
                      <a:pt x="23" y="81"/>
                    </a:lnTo>
                    <a:lnTo>
                      <a:pt x="23" y="81"/>
                    </a:lnTo>
                    <a:lnTo>
                      <a:pt x="18" y="81"/>
                    </a:lnTo>
                    <a:lnTo>
                      <a:pt x="18" y="76"/>
                    </a:lnTo>
                    <a:lnTo>
                      <a:pt x="23" y="76"/>
                    </a:lnTo>
                    <a:lnTo>
                      <a:pt x="27" y="76"/>
                    </a:lnTo>
                    <a:lnTo>
                      <a:pt x="27" y="76"/>
                    </a:lnTo>
                    <a:lnTo>
                      <a:pt x="27" y="76"/>
                    </a:lnTo>
                    <a:lnTo>
                      <a:pt x="27" y="76"/>
                    </a:lnTo>
                    <a:lnTo>
                      <a:pt x="32" y="72"/>
                    </a:lnTo>
                    <a:lnTo>
                      <a:pt x="32" y="72"/>
                    </a:lnTo>
                    <a:lnTo>
                      <a:pt x="32" y="72"/>
                    </a:lnTo>
                    <a:lnTo>
                      <a:pt x="27" y="67"/>
                    </a:lnTo>
                    <a:lnTo>
                      <a:pt x="27" y="67"/>
                    </a:lnTo>
                    <a:lnTo>
                      <a:pt x="27" y="67"/>
                    </a:lnTo>
                    <a:lnTo>
                      <a:pt x="32" y="67"/>
                    </a:lnTo>
                    <a:lnTo>
                      <a:pt x="32" y="67"/>
                    </a:lnTo>
                    <a:lnTo>
                      <a:pt x="32" y="67"/>
                    </a:lnTo>
                    <a:lnTo>
                      <a:pt x="32" y="67"/>
                    </a:lnTo>
                    <a:lnTo>
                      <a:pt x="32" y="63"/>
                    </a:lnTo>
                    <a:lnTo>
                      <a:pt x="32" y="63"/>
                    </a:lnTo>
                    <a:lnTo>
                      <a:pt x="32" y="63"/>
                    </a:lnTo>
                    <a:lnTo>
                      <a:pt x="32" y="63"/>
                    </a:lnTo>
                    <a:lnTo>
                      <a:pt x="32" y="58"/>
                    </a:lnTo>
                    <a:lnTo>
                      <a:pt x="32" y="58"/>
                    </a:lnTo>
                    <a:lnTo>
                      <a:pt x="32" y="54"/>
                    </a:lnTo>
                    <a:lnTo>
                      <a:pt x="32" y="54"/>
                    </a:lnTo>
                    <a:lnTo>
                      <a:pt x="32" y="54"/>
                    </a:lnTo>
                    <a:lnTo>
                      <a:pt x="32" y="54"/>
                    </a:lnTo>
                    <a:lnTo>
                      <a:pt x="36" y="49"/>
                    </a:lnTo>
                    <a:lnTo>
                      <a:pt x="36" y="49"/>
                    </a:lnTo>
                    <a:lnTo>
                      <a:pt x="36" y="49"/>
                    </a:lnTo>
                    <a:lnTo>
                      <a:pt x="41" y="45"/>
                    </a:lnTo>
                    <a:lnTo>
                      <a:pt x="41" y="45"/>
                    </a:lnTo>
                    <a:lnTo>
                      <a:pt x="45" y="45"/>
                    </a:lnTo>
                    <a:lnTo>
                      <a:pt x="45" y="45"/>
                    </a:lnTo>
                    <a:lnTo>
                      <a:pt x="45" y="45"/>
                    </a:lnTo>
                    <a:lnTo>
                      <a:pt x="45" y="40"/>
                    </a:lnTo>
                    <a:lnTo>
                      <a:pt x="41" y="40"/>
                    </a:lnTo>
                    <a:lnTo>
                      <a:pt x="41" y="40"/>
                    </a:lnTo>
                    <a:lnTo>
                      <a:pt x="41" y="40"/>
                    </a:lnTo>
                    <a:lnTo>
                      <a:pt x="41" y="40"/>
                    </a:lnTo>
                    <a:lnTo>
                      <a:pt x="41" y="40"/>
                    </a:lnTo>
                    <a:lnTo>
                      <a:pt x="41" y="40"/>
                    </a:lnTo>
                    <a:lnTo>
                      <a:pt x="41" y="36"/>
                    </a:lnTo>
                    <a:lnTo>
                      <a:pt x="41" y="36"/>
                    </a:lnTo>
                    <a:lnTo>
                      <a:pt x="36" y="36"/>
                    </a:lnTo>
                    <a:lnTo>
                      <a:pt x="36" y="36"/>
                    </a:lnTo>
                    <a:lnTo>
                      <a:pt x="36" y="36"/>
                    </a:lnTo>
                    <a:lnTo>
                      <a:pt x="36" y="36"/>
                    </a:lnTo>
                    <a:lnTo>
                      <a:pt x="36" y="36"/>
                    </a:lnTo>
                    <a:lnTo>
                      <a:pt x="32" y="36"/>
                    </a:lnTo>
                    <a:lnTo>
                      <a:pt x="32" y="36"/>
                    </a:lnTo>
                    <a:lnTo>
                      <a:pt x="32" y="36"/>
                    </a:lnTo>
                    <a:lnTo>
                      <a:pt x="32" y="36"/>
                    </a:lnTo>
                    <a:lnTo>
                      <a:pt x="27" y="36"/>
                    </a:lnTo>
                    <a:lnTo>
                      <a:pt x="27" y="36"/>
                    </a:lnTo>
                    <a:lnTo>
                      <a:pt x="27" y="36"/>
                    </a:lnTo>
                    <a:lnTo>
                      <a:pt x="27" y="36"/>
                    </a:lnTo>
                    <a:lnTo>
                      <a:pt x="27" y="36"/>
                    </a:lnTo>
                    <a:lnTo>
                      <a:pt x="23" y="36"/>
                    </a:lnTo>
                    <a:lnTo>
                      <a:pt x="23" y="36"/>
                    </a:lnTo>
                    <a:lnTo>
                      <a:pt x="23" y="36"/>
                    </a:lnTo>
                    <a:lnTo>
                      <a:pt x="23" y="36"/>
                    </a:lnTo>
                    <a:lnTo>
                      <a:pt x="18" y="36"/>
                    </a:lnTo>
                    <a:lnTo>
                      <a:pt x="18" y="36"/>
                    </a:lnTo>
                    <a:lnTo>
                      <a:pt x="18" y="36"/>
                    </a:lnTo>
                    <a:lnTo>
                      <a:pt x="14" y="40"/>
                    </a:lnTo>
                    <a:lnTo>
                      <a:pt x="14" y="40"/>
                    </a:lnTo>
                    <a:lnTo>
                      <a:pt x="14" y="36"/>
                    </a:lnTo>
                    <a:lnTo>
                      <a:pt x="14" y="36"/>
                    </a:lnTo>
                    <a:lnTo>
                      <a:pt x="14" y="36"/>
                    </a:lnTo>
                    <a:lnTo>
                      <a:pt x="14" y="36"/>
                    </a:lnTo>
                    <a:lnTo>
                      <a:pt x="14" y="36"/>
                    </a:lnTo>
                    <a:lnTo>
                      <a:pt x="14" y="36"/>
                    </a:lnTo>
                    <a:lnTo>
                      <a:pt x="14" y="31"/>
                    </a:lnTo>
                    <a:lnTo>
                      <a:pt x="14" y="31"/>
                    </a:lnTo>
                    <a:lnTo>
                      <a:pt x="14" y="31"/>
                    </a:lnTo>
                    <a:lnTo>
                      <a:pt x="14" y="31"/>
                    </a:lnTo>
                    <a:lnTo>
                      <a:pt x="14" y="31"/>
                    </a:lnTo>
                    <a:lnTo>
                      <a:pt x="9" y="31"/>
                    </a:lnTo>
                    <a:lnTo>
                      <a:pt x="9" y="31"/>
                    </a:lnTo>
                    <a:lnTo>
                      <a:pt x="5" y="36"/>
                    </a:lnTo>
                    <a:lnTo>
                      <a:pt x="5" y="36"/>
                    </a:lnTo>
                    <a:lnTo>
                      <a:pt x="5" y="36"/>
                    </a:lnTo>
                    <a:lnTo>
                      <a:pt x="5" y="36"/>
                    </a:lnTo>
                    <a:lnTo>
                      <a:pt x="5" y="31"/>
                    </a:lnTo>
                    <a:lnTo>
                      <a:pt x="5" y="31"/>
                    </a:lnTo>
                    <a:lnTo>
                      <a:pt x="5" y="31"/>
                    </a:lnTo>
                    <a:lnTo>
                      <a:pt x="5" y="31"/>
                    </a:lnTo>
                    <a:lnTo>
                      <a:pt x="5" y="31"/>
                    </a:lnTo>
                    <a:lnTo>
                      <a:pt x="5" y="27"/>
                    </a:lnTo>
                    <a:lnTo>
                      <a:pt x="5" y="27"/>
                    </a:lnTo>
                    <a:lnTo>
                      <a:pt x="5" y="27"/>
                    </a:lnTo>
                    <a:lnTo>
                      <a:pt x="5" y="27"/>
                    </a:lnTo>
                    <a:lnTo>
                      <a:pt x="5" y="27"/>
                    </a:lnTo>
                    <a:lnTo>
                      <a:pt x="5" y="22"/>
                    </a:lnTo>
                    <a:lnTo>
                      <a:pt x="5" y="22"/>
                    </a:lnTo>
                    <a:lnTo>
                      <a:pt x="5" y="22"/>
                    </a:lnTo>
                    <a:lnTo>
                      <a:pt x="5" y="22"/>
                    </a:lnTo>
                    <a:lnTo>
                      <a:pt x="0" y="22"/>
                    </a:lnTo>
                    <a:lnTo>
                      <a:pt x="0" y="22"/>
                    </a:lnTo>
                    <a:lnTo>
                      <a:pt x="5" y="22"/>
                    </a:lnTo>
                    <a:lnTo>
                      <a:pt x="5" y="18"/>
                    </a:lnTo>
                    <a:lnTo>
                      <a:pt x="0" y="18"/>
                    </a:lnTo>
                    <a:lnTo>
                      <a:pt x="0" y="18"/>
                    </a:lnTo>
                    <a:lnTo>
                      <a:pt x="0" y="18"/>
                    </a:lnTo>
                    <a:lnTo>
                      <a:pt x="0" y="18"/>
                    </a:lnTo>
                    <a:lnTo>
                      <a:pt x="0" y="13"/>
                    </a:lnTo>
                    <a:lnTo>
                      <a:pt x="0" y="13"/>
                    </a:lnTo>
                    <a:lnTo>
                      <a:pt x="0" y="13"/>
                    </a:lnTo>
                    <a:lnTo>
                      <a:pt x="5" y="13"/>
                    </a:lnTo>
                    <a:lnTo>
                      <a:pt x="5" y="9"/>
                    </a:lnTo>
                    <a:lnTo>
                      <a:pt x="9" y="9"/>
                    </a:lnTo>
                    <a:lnTo>
                      <a:pt x="9" y="9"/>
                    </a:lnTo>
                    <a:lnTo>
                      <a:pt x="14" y="9"/>
                    </a:lnTo>
                    <a:lnTo>
                      <a:pt x="14" y="9"/>
                    </a:lnTo>
                    <a:lnTo>
                      <a:pt x="14" y="9"/>
                    </a:lnTo>
                    <a:lnTo>
                      <a:pt x="14" y="4"/>
                    </a:lnTo>
                    <a:lnTo>
                      <a:pt x="14" y="4"/>
                    </a:lnTo>
                    <a:lnTo>
                      <a:pt x="14" y="4"/>
                    </a:lnTo>
                    <a:lnTo>
                      <a:pt x="18" y="4"/>
                    </a:lnTo>
                    <a:lnTo>
                      <a:pt x="18" y="4"/>
                    </a:lnTo>
                    <a:lnTo>
                      <a:pt x="23" y="4"/>
                    </a:lnTo>
                    <a:lnTo>
                      <a:pt x="23" y="0"/>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7" name="Freeform 53">
                <a:extLst>
                  <a:ext uri="{FF2B5EF4-FFF2-40B4-BE49-F238E27FC236}">
                    <a16:creationId xmlns:a16="http://schemas.microsoft.com/office/drawing/2014/main" id="{635BC385-09DF-4D48-8F0C-F9801D11836C}"/>
                  </a:ext>
                </a:extLst>
              </p:cNvPr>
              <p:cNvSpPr>
                <a:spLocks noEditPoints="1"/>
              </p:cNvSpPr>
              <p:nvPr/>
            </p:nvSpPr>
            <p:spPr bwMode="auto">
              <a:xfrm>
                <a:off x="6242657" y="1505384"/>
                <a:ext cx="196856" cy="99845"/>
              </a:xfrm>
              <a:custGeom>
                <a:avLst/>
                <a:gdLst>
                  <a:gd name="T0" fmla="*/ 9 w 82"/>
                  <a:gd name="T1" fmla="*/ 23 h 41"/>
                  <a:gd name="T2" fmla="*/ 14 w 82"/>
                  <a:gd name="T3" fmla="*/ 23 h 41"/>
                  <a:gd name="T4" fmla="*/ 18 w 82"/>
                  <a:gd name="T5" fmla="*/ 27 h 41"/>
                  <a:gd name="T6" fmla="*/ 14 w 82"/>
                  <a:gd name="T7" fmla="*/ 27 h 41"/>
                  <a:gd name="T8" fmla="*/ 14 w 82"/>
                  <a:gd name="T9" fmla="*/ 27 h 41"/>
                  <a:gd name="T10" fmla="*/ 5 w 82"/>
                  <a:gd name="T11" fmla="*/ 32 h 41"/>
                  <a:gd name="T12" fmla="*/ 5 w 82"/>
                  <a:gd name="T13" fmla="*/ 36 h 41"/>
                  <a:gd name="T14" fmla="*/ 0 w 82"/>
                  <a:gd name="T15" fmla="*/ 32 h 41"/>
                  <a:gd name="T16" fmla="*/ 5 w 82"/>
                  <a:gd name="T17" fmla="*/ 32 h 41"/>
                  <a:gd name="T18" fmla="*/ 0 w 82"/>
                  <a:gd name="T19" fmla="*/ 27 h 41"/>
                  <a:gd name="T20" fmla="*/ 0 w 82"/>
                  <a:gd name="T21" fmla="*/ 27 h 41"/>
                  <a:gd name="T22" fmla="*/ 0 w 82"/>
                  <a:gd name="T23" fmla="*/ 23 h 41"/>
                  <a:gd name="T24" fmla="*/ 5 w 82"/>
                  <a:gd name="T25" fmla="*/ 23 h 41"/>
                  <a:gd name="T26" fmla="*/ 5 w 82"/>
                  <a:gd name="T27" fmla="*/ 23 h 41"/>
                  <a:gd name="T28" fmla="*/ 9 w 82"/>
                  <a:gd name="T29" fmla="*/ 23 h 41"/>
                  <a:gd name="T30" fmla="*/ 45 w 82"/>
                  <a:gd name="T31" fmla="*/ 5 h 41"/>
                  <a:gd name="T32" fmla="*/ 59 w 82"/>
                  <a:gd name="T33" fmla="*/ 5 h 41"/>
                  <a:gd name="T34" fmla="*/ 73 w 82"/>
                  <a:gd name="T35" fmla="*/ 5 h 41"/>
                  <a:gd name="T36" fmla="*/ 82 w 82"/>
                  <a:gd name="T37" fmla="*/ 5 h 41"/>
                  <a:gd name="T38" fmla="*/ 82 w 82"/>
                  <a:gd name="T39" fmla="*/ 9 h 41"/>
                  <a:gd name="T40" fmla="*/ 82 w 82"/>
                  <a:gd name="T41" fmla="*/ 9 h 41"/>
                  <a:gd name="T42" fmla="*/ 77 w 82"/>
                  <a:gd name="T43" fmla="*/ 9 h 41"/>
                  <a:gd name="T44" fmla="*/ 77 w 82"/>
                  <a:gd name="T45" fmla="*/ 14 h 41"/>
                  <a:gd name="T46" fmla="*/ 73 w 82"/>
                  <a:gd name="T47" fmla="*/ 18 h 41"/>
                  <a:gd name="T48" fmla="*/ 77 w 82"/>
                  <a:gd name="T49" fmla="*/ 27 h 41"/>
                  <a:gd name="T50" fmla="*/ 77 w 82"/>
                  <a:gd name="T51" fmla="*/ 27 h 41"/>
                  <a:gd name="T52" fmla="*/ 77 w 82"/>
                  <a:gd name="T53" fmla="*/ 36 h 41"/>
                  <a:gd name="T54" fmla="*/ 82 w 82"/>
                  <a:gd name="T55" fmla="*/ 36 h 41"/>
                  <a:gd name="T56" fmla="*/ 77 w 82"/>
                  <a:gd name="T57" fmla="*/ 36 h 41"/>
                  <a:gd name="T58" fmla="*/ 77 w 82"/>
                  <a:gd name="T59" fmla="*/ 41 h 41"/>
                  <a:gd name="T60" fmla="*/ 77 w 82"/>
                  <a:gd name="T61" fmla="*/ 41 h 41"/>
                  <a:gd name="T62" fmla="*/ 73 w 82"/>
                  <a:gd name="T63" fmla="*/ 41 h 41"/>
                  <a:gd name="T64" fmla="*/ 68 w 82"/>
                  <a:gd name="T65" fmla="*/ 41 h 41"/>
                  <a:gd name="T66" fmla="*/ 64 w 82"/>
                  <a:gd name="T67" fmla="*/ 41 h 41"/>
                  <a:gd name="T68" fmla="*/ 59 w 82"/>
                  <a:gd name="T69" fmla="*/ 36 h 41"/>
                  <a:gd name="T70" fmla="*/ 55 w 82"/>
                  <a:gd name="T71" fmla="*/ 36 h 41"/>
                  <a:gd name="T72" fmla="*/ 45 w 82"/>
                  <a:gd name="T73" fmla="*/ 32 h 41"/>
                  <a:gd name="T74" fmla="*/ 45 w 82"/>
                  <a:gd name="T75" fmla="*/ 32 h 41"/>
                  <a:gd name="T76" fmla="*/ 45 w 82"/>
                  <a:gd name="T77" fmla="*/ 32 h 41"/>
                  <a:gd name="T78" fmla="*/ 41 w 82"/>
                  <a:gd name="T79" fmla="*/ 32 h 41"/>
                  <a:gd name="T80" fmla="*/ 36 w 82"/>
                  <a:gd name="T81" fmla="*/ 36 h 41"/>
                  <a:gd name="T82" fmla="*/ 36 w 82"/>
                  <a:gd name="T83" fmla="*/ 32 h 41"/>
                  <a:gd name="T84" fmla="*/ 36 w 82"/>
                  <a:gd name="T85" fmla="*/ 27 h 41"/>
                  <a:gd name="T86" fmla="*/ 32 w 82"/>
                  <a:gd name="T87" fmla="*/ 27 h 41"/>
                  <a:gd name="T88" fmla="*/ 32 w 82"/>
                  <a:gd name="T89" fmla="*/ 27 h 41"/>
                  <a:gd name="T90" fmla="*/ 23 w 82"/>
                  <a:gd name="T91" fmla="*/ 27 h 41"/>
                  <a:gd name="T92" fmla="*/ 23 w 82"/>
                  <a:gd name="T93" fmla="*/ 23 h 41"/>
                  <a:gd name="T94" fmla="*/ 23 w 82"/>
                  <a:gd name="T95" fmla="*/ 18 h 41"/>
                  <a:gd name="T96" fmla="*/ 23 w 82"/>
                  <a:gd name="T97" fmla="*/ 18 h 41"/>
                  <a:gd name="T98" fmla="*/ 23 w 82"/>
                  <a:gd name="T99" fmla="*/ 14 h 41"/>
                  <a:gd name="T100" fmla="*/ 18 w 82"/>
                  <a:gd name="T101" fmla="*/ 14 h 41"/>
                  <a:gd name="T102" fmla="*/ 23 w 82"/>
                  <a:gd name="T103" fmla="*/ 9 h 41"/>
                  <a:gd name="T104" fmla="*/ 27 w 82"/>
                  <a:gd name="T105" fmla="*/ 9 h 41"/>
                  <a:gd name="T106" fmla="*/ 36 w 82"/>
                  <a:gd name="T107" fmla="*/ 5 h 41"/>
                  <a:gd name="T108" fmla="*/ 45 w 82"/>
                  <a:gd name="T109"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 h="41">
                    <a:moveTo>
                      <a:pt x="9" y="23"/>
                    </a:moveTo>
                    <a:lnTo>
                      <a:pt x="9" y="23"/>
                    </a:lnTo>
                    <a:lnTo>
                      <a:pt x="9" y="23"/>
                    </a:lnTo>
                    <a:lnTo>
                      <a:pt x="9" y="23"/>
                    </a:lnTo>
                    <a:lnTo>
                      <a:pt x="14" y="23"/>
                    </a:lnTo>
                    <a:lnTo>
                      <a:pt x="14" y="23"/>
                    </a:lnTo>
                    <a:lnTo>
                      <a:pt x="18" y="23"/>
                    </a:lnTo>
                    <a:lnTo>
                      <a:pt x="18" y="27"/>
                    </a:lnTo>
                    <a:lnTo>
                      <a:pt x="18" y="27"/>
                    </a:lnTo>
                    <a:lnTo>
                      <a:pt x="18" y="27"/>
                    </a:lnTo>
                    <a:lnTo>
                      <a:pt x="14" y="27"/>
                    </a:lnTo>
                    <a:lnTo>
                      <a:pt x="14" y="27"/>
                    </a:lnTo>
                    <a:lnTo>
                      <a:pt x="14" y="27"/>
                    </a:lnTo>
                    <a:lnTo>
                      <a:pt x="14" y="27"/>
                    </a:lnTo>
                    <a:lnTo>
                      <a:pt x="14" y="27"/>
                    </a:lnTo>
                    <a:lnTo>
                      <a:pt x="9" y="27"/>
                    </a:lnTo>
                    <a:lnTo>
                      <a:pt x="5" y="27"/>
                    </a:lnTo>
                    <a:lnTo>
                      <a:pt x="5" y="32"/>
                    </a:lnTo>
                    <a:lnTo>
                      <a:pt x="5" y="32"/>
                    </a:lnTo>
                    <a:lnTo>
                      <a:pt x="5" y="36"/>
                    </a:lnTo>
                    <a:lnTo>
                      <a:pt x="5" y="36"/>
                    </a:lnTo>
                    <a:lnTo>
                      <a:pt x="0" y="36"/>
                    </a:lnTo>
                    <a:lnTo>
                      <a:pt x="0" y="36"/>
                    </a:lnTo>
                    <a:lnTo>
                      <a:pt x="0" y="32"/>
                    </a:lnTo>
                    <a:lnTo>
                      <a:pt x="5" y="32"/>
                    </a:lnTo>
                    <a:lnTo>
                      <a:pt x="5" y="32"/>
                    </a:lnTo>
                    <a:lnTo>
                      <a:pt x="5" y="32"/>
                    </a:lnTo>
                    <a:lnTo>
                      <a:pt x="0" y="32"/>
                    </a:lnTo>
                    <a:lnTo>
                      <a:pt x="0" y="27"/>
                    </a:lnTo>
                    <a:lnTo>
                      <a:pt x="0" y="27"/>
                    </a:lnTo>
                    <a:lnTo>
                      <a:pt x="0" y="27"/>
                    </a:lnTo>
                    <a:lnTo>
                      <a:pt x="0" y="27"/>
                    </a:lnTo>
                    <a:lnTo>
                      <a:pt x="0" y="27"/>
                    </a:lnTo>
                    <a:lnTo>
                      <a:pt x="0" y="27"/>
                    </a:lnTo>
                    <a:lnTo>
                      <a:pt x="0" y="23"/>
                    </a:lnTo>
                    <a:lnTo>
                      <a:pt x="0" y="23"/>
                    </a:lnTo>
                    <a:lnTo>
                      <a:pt x="0" y="23"/>
                    </a:lnTo>
                    <a:lnTo>
                      <a:pt x="0" y="23"/>
                    </a:lnTo>
                    <a:lnTo>
                      <a:pt x="5" y="23"/>
                    </a:lnTo>
                    <a:lnTo>
                      <a:pt x="5" y="23"/>
                    </a:lnTo>
                    <a:lnTo>
                      <a:pt x="5" y="23"/>
                    </a:lnTo>
                    <a:lnTo>
                      <a:pt x="5" y="23"/>
                    </a:lnTo>
                    <a:lnTo>
                      <a:pt x="9" y="23"/>
                    </a:lnTo>
                    <a:lnTo>
                      <a:pt x="9" y="23"/>
                    </a:lnTo>
                    <a:lnTo>
                      <a:pt x="9" y="23"/>
                    </a:lnTo>
                    <a:moveTo>
                      <a:pt x="45" y="0"/>
                    </a:moveTo>
                    <a:lnTo>
                      <a:pt x="45" y="0"/>
                    </a:lnTo>
                    <a:lnTo>
                      <a:pt x="45" y="5"/>
                    </a:lnTo>
                    <a:lnTo>
                      <a:pt x="50" y="5"/>
                    </a:lnTo>
                    <a:lnTo>
                      <a:pt x="59" y="5"/>
                    </a:lnTo>
                    <a:lnTo>
                      <a:pt x="59" y="5"/>
                    </a:lnTo>
                    <a:lnTo>
                      <a:pt x="64" y="5"/>
                    </a:lnTo>
                    <a:lnTo>
                      <a:pt x="68" y="5"/>
                    </a:lnTo>
                    <a:lnTo>
                      <a:pt x="73" y="5"/>
                    </a:lnTo>
                    <a:lnTo>
                      <a:pt x="77" y="5"/>
                    </a:lnTo>
                    <a:lnTo>
                      <a:pt x="82" y="5"/>
                    </a:lnTo>
                    <a:lnTo>
                      <a:pt x="82" y="5"/>
                    </a:lnTo>
                    <a:lnTo>
                      <a:pt x="82" y="5"/>
                    </a:lnTo>
                    <a:lnTo>
                      <a:pt x="82" y="5"/>
                    </a:lnTo>
                    <a:lnTo>
                      <a:pt x="82" y="9"/>
                    </a:lnTo>
                    <a:lnTo>
                      <a:pt x="82" y="9"/>
                    </a:lnTo>
                    <a:lnTo>
                      <a:pt x="82" y="9"/>
                    </a:lnTo>
                    <a:lnTo>
                      <a:pt x="82" y="9"/>
                    </a:lnTo>
                    <a:lnTo>
                      <a:pt x="82" y="9"/>
                    </a:lnTo>
                    <a:lnTo>
                      <a:pt x="77" y="9"/>
                    </a:lnTo>
                    <a:lnTo>
                      <a:pt x="77" y="9"/>
                    </a:lnTo>
                    <a:lnTo>
                      <a:pt x="77" y="9"/>
                    </a:lnTo>
                    <a:lnTo>
                      <a:pt x="77" y="14"/>
                    </a:lnTo>
                    <a:lnTo>
                      <a:pt x="77" y="14"/>
                    </a:lnTo>
                    <a:lnTo>
                      <a:pt x="73" y="18"/>
                    </a:lnTo>
                    <a:lnTo>
                      <a:pt x="73" y="18"/>
                    </a:lnTo>
                    <a:lnTo>
                      <a:pt x="73" y="18"/>
                    </a:lnTo>
                    <a:lnTo>
                      <a:pt x="73" y="18"/>
                    </a:lnTo>
                    <a:lnTo>
                      <a:pt x="77" y="23"/>
                    </a:lnTo>
                    <a:lnTo>
                      <a:pt x="77" y="27"/>
                    </a:lnTo>
                    <a:lnTo>
                      <a:pt x="77" y="27"/>
                    </a:lnTo>
                    <a:lnTo>
                      <a:pt x="77" y="27"/>
                    </a:lnTo>
                    <a:lnTo>
                      <a:pt x="77" y="27"/>
                    </a:lnTo>
                    <a:lnTo>
                      <a:pt x="77" y="32"/>
                    </a:lnTo>
                    <a:lnTo>
                      <a:pt x="77" y="32"/>
                    </a:lnTo>
                    <a:lnTo>
                      <a:pt x="77" y="36"/>
                    </a:lnTo>
                    <a:lnTo>
                      <a:pt x="82" y="36"/>
                    </a:lnTo>
                    <a:lnTo>
                      <a:pt x="82" y="36"/>
                    </a:lnTo>
                    <a:lnTo>
                      <a:pt x="82" y="36"/>
                    </a:lnTo>
                    <a:lnTo>
                      <a:pt x="82" y="36"/>
                    </a:lnTo>
                    <a:lnTo>
                      <a:pt x="82" y="36"/>
                    </a:lnTo>
                    <a:lnTo>
                      <a:pt x="77" y="36"/>
                    </a:lnTo>
                    <a:lnTo>
                      <a:pt x="77" y="36"/>
                    </a:lnTo>
                    <a:lnTo>
                      <a:pt x="77" y="36"/>
                    </a:lnTo>
                    <a:lnTo>
                      <a:pt x="77" y="41"/>
                    </a:lnTo>
                    <a:lnTo>
                      <a:pt x="77" y="41"/>
                    </a:lnTo>
                    <a:lnTo>
                      <a:pt x="77" y="41"/>
                    </a:lnTo>
                    <a:lnTo>
                      <a:pt x="77" y="41"/>
                    </a:lnTo>
                    <a:lnTo>
                      <a:pt x="77" y="41"/>
                    </a:lnTo>
                    <a:lnTo>
                      <a:pt x="73" y="41"/>
                    </a:lnTo>
                    <a:lnTo>
                      <a:pt x="73" y="41"/>
                    </a:lnTo>
                    <a:lnTo>
                      <a:pt x="73" y="41"/>
                    </a:lnTo>
                    <a:lnTo>
                      <a:pt x="68" y="41"/>
                    </a:lnTo>
                    <a:lnTo>
                      <a:pt x="68" y="41"/>
                    </a:lnTo>
                    <a:lnTo>
                      <a:pt x="64" y="41"/>
                    </a:lnTo>
                    <a:lnTo>
                      <a:pt x="64" y="41"/>
                    </a:lnTo>
                    <a:lnTo>
                      <a:pt x="64" y="41"/>
                    </a:lnTo>
                    <a:lnTo>
                      <a:pt x="59" y="41"/>
                    </a:lnTo>
                    <a:lnTo>
                      <a:pt x="59" y="36"/>
                    </a:lnTo>
                    <a:lnTo>
                      <a:pt x="59" y="36"/>
                    </a:lnTo>
                    <a:lnTo>
                      <a:pt x="55" y="36"/>
                    </a:lnTo>
                    <a:lnTo>
                      <a:pt x="55" y="36"/>
                    </a:lnTo>
                    <a:lnTo>
                      <a:pt x="55" y="36"/>
                    </a:lnTo>
                    <a:lnTo>
                      <a:pt x="50" y="36"/>
                    </a:lnTo>
                    <a:lnTo>
                      <a:pt x="50" y="36"/>
                    </a:lnTo>
                    <a:lnTo>
                      <a:pt x="45" y="32"/>
                    </a:lnTo>
                    <a:lnTo>
                      <a:pt x="45" y="32"/>
                    </a:lnTo>
                    <a:lnTo>
                      <a:pt x="45" y="32"/>
                    </a:lnTo>
                    <a:lnTo>
                      <a:pt x="45" y="32"/>
                    </a:lnTo>
                    <a:lnTo>
                      <a:pt x="45" y="32"/>
                    </a:lnTo>
                    <a:lnTo>
                      <a:pt x="45" y="32"/>
                    </a:lnTo>
                    <a:lnTo>
                      <a:pt x="45" y="32"/>
                    </a:lnTo>
                    <a:lnTo>
                      <a:pt x="45" y="32"/>
                    </a:lnTo>
                    <a:lnTo>
                      <a:pt x="41" y="32"/>
                    </a:lnTo>
                    <a:lnTo>
                      <a:pt x="41" y="32"/>
                    </a:lnTo>
                    <a:lnTo>
                      <a:pt x="41" y="32"/>
                    </a:lnTo>
                    <a:lnTo>
                      <a:pt x="36" y="36"/>
                    </a:lnTo>
                    <a:lnTo>
                      <a:pt x="36" y="36"/>
                    </a:lnTo>
                    <a:lnTo>
                      <a:pt x="32" y="36"/>
                    </a:lnTo>
                    <a:lnTo>
                      <a:pt x="32" y="36"/>
                    </a:lnTo>
                    <a:lnTo>
                      <a:pt x="36" y="32"/>
                    </a:lnTo>
                    <a:lnTo>
                      <a:pt x="36" y="27"/>
                    </a:lnTo>
                    <a:lnTo>
                      <a:pt x="36" y="27"/>
                    </a:lnTo>
                    <a:lnTo>
                      <a:pt x="36" y="27"/>
                    </a:lnTo>
                    <a:lnTo>
                      <a:pt x="36" y="27"/>
                    </a:lnTo>
                    <a:lnTo>
                      <a:pt x="32" y="27"/>
                    </a:lnTo>
                    <a:lnTo>
                      <a:pt x="32" y="27"/>
                    </a:lnTo>
                    <a:lnTo>
                      <a:pt x="32" y="27"/>
                    </a:lnTo>
                    <a:lnTo>
                      <a:pt x="32" y="27"/>
                    </a:lnTo>
                    <a:lnTo>
                      <a:pt x="32" y="27"/>
                    </a:lnTo>
                    <a:lnTo>
                      <a:pt x="27" y="27"/>
                    </a:lnTo>
                    <a:lnTo>
                      <a:pt x="27" y="27"/>
                    </a:lnTo>
                    <a:lnTo>
                      <a:pt x="23" y="27"/>
                    </a:lnTo>
                    <a:lnTo>
                      <a:pt x="23" y="23"/>
                    </a:lnTo>
                    <a:lnTo>
                      <a:pt x="23" y="23"/>
                    </a:lnTo>
                    <a:lnTo>
                      <a:pt x="23" y="23"/>
                    </a:lnTo>
                    <a:lnTo>
                      <a:pt x="23" y="18"/>
                    </a:lnTo>
                    <a:lnTo>
                      <a:pt x="23" y="18"/>
                    </a:lnTo>
                    <a:lnTo>
                      <a:pt x="23" y="18"/>
                    </a:lnTo>
                    <a:lnTo>
                      <a:pt x="23" y="18"/>
                    </a:lnTo>
                    <a:lnTo>
                      <a:pt x="23" y="18"/>
                    </a:lnTo>
                    <a:lnTo>
                      <a:pt x="23" y="18"/>
                    </a:lnTo>
                    <a:lnTo>
                      <a:pt x="18" y="18"/>
                    </a:lnTo>
                    <a:lnTo>
                      <a:pt x="18" y="14"/>
                    </a:lnTo>
                    <a:lnTo>
                      <a:pt x="23" y="14"/>
                    </a:lnTo>
                    <a:lnTo>
                      <a:pt x="18" y="14"/>
                    </a:lnTo>
                    <a:lnTo>
                      <a:pt x="18" y="14"/>
                    </a:lnTo>
                    <a:lnTo>
                      <a:pt x="18" y="14"/>
                    </a:lnTo>
                    <a:lnTo>
                      <a:pt x="18" y="9"/>
                    </a:lnTo>
                    <a:lnTo>
                      <a:pt x="23" y="9"/>
                    </a:lnTo>
                    <a:lnTo>
                      <a:pt x="23" y="9"/>
                    </a:lnTo>
                    <a:lnTo>
                      <a:pt x="27" y="9"/>
                    </a:lnTo>
                    <a:lnTo>
                      <a:pt x="27" y="9"/>
                    </a:lnTo>
                    <a:lnTo>
                      <a:pt x="27" y="9"/>
                    </a:lnTo>
                    <a:lnTo>
                      <a:pt x="32" y="5"/>
                    </a:lnTo>
                    <a:lnTo>
                      <a:pt x="32" y="5"/>
                    </a:lnTo>
                    <a:lnTo>
                      <a:pt x="36" y="5"/>
                    </a:lnTo>
                    <a:lnTo>
                      <a:pt x="45" y="5"/>
                    </a:lnTo>
                    <a:lnTo>
                      <a:pt x="45" y="5"/>
                    </a:lnTo>
                    <a:lnTo>
                      <a:pt x="45" y="5"/>
                    </a:lnTo>
                    <a:lnTo>
                      <a:pt x="45"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8" name="Freeform 54">
                <a:extLst>
                  <a:ext uri="{FF2B5EF4-FFF2-40B4-BE49-F238E27FC236}">
                    <a16:creationId xmlns:a16="http://schemas.microsoft.com/office/drawing/2014/main" id="{943598B0-41BA-B84F-98D6-F406A2268B03}"/>
                  </a:ext>
                </a:extLst>
              </p:cNvPr>
              <p:cNvSpPr>
                <a:spLocks/>
              </p:cNvSpPr>
              <p:nvPr/>
            </p:nvSpPr>
            <p:spPr bwMode="auto">
              <a:xfrm>
                <a:off x="6818821" y="3565580"/>
                <a:ext cx="628979" cy="516267"/>
              </a:xfrm>
              <a:custGeom>
                <a:avLst/>
                <a:gdLst>
                  <a:gd name="T0" fmla="*/ 99 w 262"/>
                  <a:gd name="T1" fmla="*/ 4 h 212"/>
                  <a:gd name="T2" fmla="*/ 104 w 262"/>
                  <a:gd name="T3" fmla="*/ 4 h 212"/>
                  <a:gd name="T4" fmla="*/ 113 w 262"/>
                  <a:gd name="T5" fmla="*/ 4 h 212"/>
                  <a:gd name="T6" fmla="*/ 122 w 262"/>
                  <a:gd name="T7" fmla="*/ 4 h 212"/>
                  <a:gd name="T8" fmla="*/ 135 w 262"/>
                  <a:gd name="T9" fmla="*/ 13 h 212"/>
                  <a:gd name="T10" fmla="*/ 149 w 262"/>
                  <a:gd name="T11" fmla="*/ 31 h 212"/>
                  <a:gd name="T12" fmla="*/ 158 w 262"/>
                  <a:gd name="T13" fmla="*/ 40 h 212"/>
                  <a:gd name="T14" fmla="*/ 153 w 262"/>
                  <a:gd name="T15" fmla="*/ 54 h 212"/>
                  <a:gd name="T16" fmla="*/ 149 w 262"/>
                  <a:gd name="T17" fmla="*/ 67 h 212"/>
                  <a:gd name="T18" fmla="*/ 158 w 262"/>
                  <a:gd name="T19" fmla="*/ 72 h 212"/>
                  <a:gd name="T20" fmla="*/ 167 w 262"/>
                  <a:gd name="T21" fmla="*/ 67 h 212"/>
                  <a:gd name="T22" fmla="*/ 171 w 262"/>
                  <a:gd name="T23" fmla="*/ 72 h 212"/>
                  <a:gd name="T24" fmla="*/ 167 w 262"/>
                  <a:gd name="T25" fmla="*/ 77 h 212"/>
                  <a:gd name="T26" fmla="*/ 171 w 262"/>
                  <a:gd name="T27" fmla="*/ 86 h 212"/>
                  <a:gd name="T28" fmla="*/ 180 w 262"/>
                  <a:gd name="T29" fmla="*/ 95 h 212"/>
                  <a:gd name="T30" fmla="*/ 189 w 262"/>
                  <a:gd name="T31" fmla="*/ 104 h 212"/>
                  <a:gd name="T32" fmla="*/ 208 w 262"/>
                  <a:gd name="T33" fmla="*/ 113 h 212"/>
                  <a:gd name="T34" fmla="*/ 239 w 262"/>
                  <a:gd name="T35" fmla="*/ 126 h 212"/>
                  <a:gd name="T36" fmla="*/ 262 w 262"/>
                  <a:gd name="T37" fmla="*/ 126 h 212"/>
                  <a:gd name="T38" fmla="*/ 239 w 262"/>
                  <a:gd name="T39" fmla="*/ 149 h 212"/>
                  <a:gd name="T40" fmla="*/ 217 w 262"/>
                  <a:gd name="T41" fmla="*/ 176 h 212"/>
                  <a:gd name="T42" fmla="*/ 198 w 262"/>
                  <a:gd name="T43" fmla="*/ 185 h 212"/>
                  <a:gd name="T44" fmla="*/ 185 w 262"/>
                  <a:gd name="T45" fmla="*/ 185 h 212"/>
                  <a:gd name="T46" fmla="*/ 176 w 262"/>
                  <a:gd name="T47" fmla="*/ 194 h 212"/>
                  <a:gd name="T48" fmla="*/ 162 w 262"/>
                  <a:gd name="T49" fmla="*/ 199 h 212"/>
                  <a:gd name="T50" fmla="*/ 149 w 262"/>
                  <a:gd name="T51" fmla="*/ 203 h 212"/>
                  <a:gd name="T52" fmla="*/ 144 w 262"/>
                  <a:gd name="T53" fmla="*/ 203 h 212"/>
                  <a:gd name="T54" fmla="*/ 131 w 262"/>
                  <a:gd name="T55" fmla="*/ 199 h 212"/>
                  <a:gd name="T56" fmla="*/ 117 w 262"/>
                  <a:gd name="T57" fmla="*/ 212 h 212"/>
                  <a:gd name="T58" fmla="*/ 104 w 262"/>
                  <a:gd name="T59" fmla="*/ 212 h 212"/>
                  <a:gd name="T60" fmla="*/ 86 w 262"/>
                  <a:gd name="T61" fmla="*/ 208 h 212"/>
                  <a:gd name="T62" fmla="*/ 67 w 262"/>
                  <a:gd name="T63" fmla="*/ 194 h 212"/>
                  <a:gd name="T64" fmla="*/ 54 w 262"/>
                  <a:gd name="T65" fmla="*/ 194 h 212"/>
                  <a:gd name="T66" fmla="*/ 49 w 262"/>
                  <a:gd name="T67" fmla="*/ 185 h 212"/>
                  <a:gd name="T68" fmla="*/ 49 w 262"/>
                  <a:gd name="T69" fmla="*/ 181 h 212"/>
                  <a:gd name="T70" fmla="*/ 40 w 262"/>
                  <a:gd name="T71" fmla="*/ 176 h 212"/>
                  <a:gd name="T72" fmla="*/ 40 w 262"/>
                  <a:gd name="T73" fmla="*/ 176 h 212"/>
                  <a:gd name="T74" fmla="*/ 36 w 262"/>
                  <a:gd name="T75" fmla="*/ 162 h 212"/>
                  <a:gd name="T76" fmla="*/ 27 w 262"/>
                  <a:gd name="T77" fmla="*/ 153 h 212"/>
                  <a:gd name="T78" fmla="*/ 18 w 262"/>
                  <a:gd name="T79" fmla="*/ 140 h 212"/>
                  <a:gd name="T80" fmla="*/ 13 w 262"/>
                  <a:gd name="T81" fmla="*/ 135 h 212"/>
                  <a:gd name="T82" fmla="*/ 0 w 262"/>
                  <a:gd name="T83" fmla="*/ 131 h 212"/>
                  <a:gd name="T84" fmla="*/ 4 w 262"/>
                  <a:gd name="T85" fmla="*/ 122 h 212"/>
                  <a:gd name="T86" fmla="*/ 13 w 262"/>
                  <a:gd name="T87" fmla="*/ 117 h 212"/>
                  <a:gd name="T88" fmla="*/ 18 w 262"/>
                  <a:gd name="T89" fmla="*/ 117 h 212"/>
                  <a:gd name="T90" fmla="*/ 18 w 262"/>
                  <a:gd name="T91" fmla="*/ 99 h 212"/>
                  <a:gd name="T92" fmla="*/ 22 w 262"/>
                  <a:gd name="T93" fmla="*/ 86 h 212"/>
                  <a:gd name="T94" fmla="*/ 22 w 262"/>
                  <a:gd name="T95" fmla="*/ 77 h 212"/>
                  <a:gd name="T96" fmla="*/ 31 w 262"/>
                  <a:gd name="T97" fmla="*/ 77 h 212"/>
                  <a:gd name="T98" fmla="*/ 31 w 262"/>
                  <a:gd name="T99" fmla="*/ 67 h 212"/>
                  <a:gd name="T100" fmla="*/ 36 w 262"/>
                  <a:gd name="T101" fmla="*/ 54 h 212"/>
                  <a:gd name="T102" fmla="*/ 45 w 262"/>
                  <a:gd name="T103" fmla="*/ 40 h 212"/>
                  <a:gd name="T104" fmla="*/ 49 w 262"/>
                  <a:gd name="T105" fmla="*/ 36 h 212"/>
                  <a:gd name="T106" fmla="*/ 54 w 262"/>
                  <a:gd name="T107" fmla="*/ 27 h 212"/>
                  <a:gd name="T108" fmla="*/ 54 w 262"/>
                  <a:gd name="T109" fmla="*/ 13 h 212"/>
                  <a:gd name="T110" fmla="*/ 63 w 262"/>
                  <a:gd name="T111" fmla="*/ 9 h 212"/>
                  <a:gd name="T112" fmla="*/ 67 w 262"/>
                  <a:gd name="T113" fmla="*/ 4 h 212"/>
                  <a:gd name="T114" fmla="*/ 77 w 262"/>
                  <a:gd name="T115" fmla="*/ 9 h 212"/>
                  <a:gd name="T116" fmla="*/ 81 w 262"/>
                  <a:gd name="T117" fmla="*/ 0 h 212"/>
                  <a:gd name="T118" fmla="*/ 86 w 262"/>
                  <a:gd name="T1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212">
                    <a:moveTo>
                      <a:pt x="90" y="4"/>
                    </a:moveTo>
                    <a:lnTo>
                      <a:pt x="90" y="4"/>
                    </a:lnTo>
                    <a:lnTo>
                      <a:pt x="90" y="4"/>
                    </a:lnTo>
                    <a:lnTo>
                      <a:pt x="95" y="4"/>
                    </a:lnTo>
                    <a:lnTo>
                      <a:pt x="99" y="4"/>
                    </a:lnTo>
                    <a:lnTo>
                      <a:pt x="99" y="0"/>
                    </a:lnTo>
                    <a:lnTo>
                      <a:pt x="99" y="0"/>
                    </a:lnTo>
                    <a:lnTo>
                      <a:pt x="104" y="4"/>
                    </a:lnTo>
                    <a:lnTo>
                      <a:pt x="104" y="4"/>
                    </a:lnTo>
                    <a:lnTo>
                      <a:pt x="104" y="4"/>
                    </a:lnTo>
                    <a:lnTo>
                      <a:pt x="104" y="4"/>
                    </a:lnTo>
                    <a:lnTo>
                      <a:pt x="108" y="4"/>
                    </a:lnTo>
                    <a:lnTo>
                      <a:pt x="108" y="4"/>
                    </a:lnTo>
                    <a:lnTo>
                      <a:pt x="108" y="4"/>
                    </a:lnTo>
                    <a:lnTo>
                      <a:pt x="113" y="4"/>
                    </a:lnTo>
                    <a:lnTo>
                      <a:pt x="113" y="4"/>
                    </a:lnTo>
                    <a:lnTo>
                      <a:pt x="117" y="4"/>
                    </a:lnTo>
                    <a:lnTo>
                      <a:pt x="117" y="4"/>
                    </a:lnTo>
                    <a:lnTo>
                      <a:pt x="122" y="4"/>
                    </a:lnTo>
                    <a:lnTo>
                      <a:pt x="122" y="4"/>
                    </a:lnTo>
                    <a:lnTo>
                      <a:pt x="122" y="9"/>
                    </a:lnTo>
                    <a:lnTo>
                      <a:pt x="126" y="9"/>
                    </a:lnTo>
                    <a:lnTo>
                      <a:pt x="131" y="9"/>
                    </a:lnTo>
                    <a:lnTo>
                      <a:pt x="131" y="13"/>
                    </a:lnTo>
                    <a:lnTo>
                      <a:pt x="135" y="13"/>
                    </a:lnTo>
                    <a:lnTo>
                      <a:pt x="135" y="18"/>
                    </a:lnTo>
                    <a:lnTo>
                      <a:pt x="140" y="22"/>
                    </a:lnTo>
                    <a:lnTo>
                      <a:pt x="144" y="27"/>
                    </a:lnTo>
                    <a:lnTo>
                      <a:pt x="149" y="27"/>
                    </a:lnTo>
                    <a:lnTo>
                      <a:pt x="149" y="31"/>
                    </a:lnTo>
                    <a:lnTo>
                      <a:pt x="153" y="36"/>
                    </a:lnTo>
                    <a:lnTo>
                      <a:pt x="153" y="36"/>
                    </a:lnTo>
                    <a:lnTo>
                      <a:pt x="153" y="36"/>
                    </a:lnTo>
                    <a:lnTo>
                      <a:pt x="158" y="40"/>
                    </a:lnTo>
                    <a:lnTo>
                      <a:pt x="158" y="40"/>
                    </a:lnTo>
                    <a:lnTo>
                      <a:pt x="158" y="40"/>
                    </a:lnTo>
                    <a:lnTo>
                      <a:pt x="158" y="45"/>
                    </a:lnTo>
                    <a:lnTo>
                      <a:pt x="158" y="49"/>
                    </a:lnTo>
                    <a:lnTo>
                      <a:pt x="153" y="54"/>
                    </a:lnTo>
                    <a:lnTo>
                      <a:pt x="153" y="54"/>
                    </a:lnTo>
                    <a:lnTo>
                      <a:pt x="149" y="58"/>
                    </a:lnTo>
                    <a:lnTo>
                      <a:pt x="149" y="58"/>
                    </a:lnTo>
                    <a:lnTo>
                      <a:pt x="149" y="58"/>
                    </a:lnTo>
                    <a:lnTo>
                      <a:pt x="149" y="63"/>
                    </a:lnTo>
                    <a:lnTo>
                      <a:pt x="149" y="67"/>
                    </a:lnTo>
                    <a:lnTo>
                      <a:pt x="153" y="72"/>
                    </a:lnTo>
                    <a:lnTo>
                      <a:pt x="153" y="72"/>
                    </a:lnTo>
                    <a:lnTo>
                      <a:pt x="153" y="72"/>
                    </a:lnTo>
                    <a:lnTo>
                      <a:pt x="158" y="72"/>
                    </a:lnTo>
                    <a:lnTo>
                      <a:pt x="158" y="72"/>
                    </a:lnTo>
                    <a:lnTo>
                      <a:pt x="158" y="72"/>
                    </a:lnTo>
                    <a:lnTo>
                      <a:pt x="162" y="67"/>
                    </a:lnTo>
                    <a:lnTo>
                      <a:pt x="162" y="67"/>
                    </a:lnTo>
                    <a:lnTo>
                      <a:pt x="167" y="67"/>
                    </a:lnTo>
                    <a:lnTo>
                      <a:pt x="167" y="67"/>
                    </a:lnTo>
                    <a:lnTo>
                      <a:pt x="167" y="67"/>
                    </a:lnTo>
                    <a:lnTo>
                      <a:pt x="171" y="72"/>
                    </a:lnTo>
                    <a:lnTo>
                      <a:pt x="171" y="72"/>
                    </a:lnTo>
                    <a:lnTo>
                      <a:pt x="171" y="72"/>
                    </a:lnTo>
                    <a:lnTo>
                      <a:pt x="171" y="72"/>
                    </a:lnTo>
                    <a:lnTo>
                      <a:pt x="167" y="72"/>
                    </a:lnTo>
                    <a:lnTo>
                      <a:pt x="167" y="72"/>
                    </a:lnTo>
                    <a:lnTo>
                      <a:pt x="167" y="77"/>
                    </a:lnTo>
                    <a:lnTo>
                      <a:pt x="167" y="77"/>
                    </a:lnTo>
                    <a:lnTo>
                      <a:pt x="167" y="77"/>
                    </a:lnTo>
                    <a:lnTo>
                      <a:pt x="167" y="81"/>
                    </a:lnTo>
                    <a:lnTo>
                      <a:pt x="167" y="81"/>
                    </a:lnTo>
                    <a:lnTo>
                      <a:pt x="171" y="86"/>
                    </a:lnTo>
                    <a:lnTo>
                      <a:pt x="171" y="86"/>
                    </a:lnTo>
                    <a:lnTo>
                      <a:pt x="171" y="86"/>
                    </a:lnTo>
                    <a:lnTo>
                      <a:pt x="171" y="90"/>
                    </a:lnTo>
                    <a:lnTo>
                      <a:pt x="176" y="90"/>
                    </a:lnTo>
                    <a:lnTo>
                      <a:pt x="176" y="90"/>
                    </a:lnTo>
                    <a:lnTo>
                      <a:pt x="176" y="95"/>
                    </a:lnTo>
                    <a:lnTo>
                      <a:pt x="180" y="95"/>
                    </a:lnTo>
                    <a:lnTo>
                      <a:pt x="180" y="99"/>
                    </a:lnTo>
                    <a:lnTo>
                      <a:pt x="180" y="99"/>
                    </a:lnTo>
                    <a:lnTo>
                      <a:pt x="185" y="99"/>
                    </a:lnTo>
                    <a:lnTo>
                      <a:pt x="185" y="99"/>
                    </a:lnTo>
                    <a:lnTo>
                      <a:pt x="189" y="104"/>
                    </a:lnTo>
                    <a:lnTo>
                      <a:pt x="189" y="108"/>
                    </a:lnTo>
                    <a:lnTo>
                      <a:pt x="189" y="108"/>
                    </a:lnTo>
                    <a:lnTo>
                      <a:pt x="198" y="108"/>
                    </a:lnTo>
                    <a:lnTo>
                      <a:pt x="203" y="113"/>
                    </a:lnTo>
                    <a:lnTo>
                      <a:pt x="208" y="113"/>
                    </a:lnTo>
                    <a:lnTo>
                      <a:pt x="212" y="117"/>
                    </a:lnTo>
                    <a:lnTo>
                      <a:pt x="217" y="117"/>
                    </a:lnTo>
                    <a:lnTo>
                      <a:pt x="226" y="117"/>
                    </a:lnTo>
                    <a:lnTo>
                      <a:pt x="230" y="122"/>
                    </a:lnTo>
                    <a:lnTo>
                      <a:pt x="239" y="126"/>
                    </a:lnTo>
                    <a:lnTo>
                      <a:pt x="244" y="126"/>
                    </a:lnTo>
                    <a:lnTo>
                      <a:pt x="244" y="126"/>
                    </a:lnTo>
                    <a:lnTo>
                      <a:pt x="248" y="126"/>
                    </a:lnTo>
                    <a:lnTo>
                      <a:pt x="253" y="126"/>
                    </a:lnTo>
                    <a:lnTo>
                      <a:pt x="262" y="126"/>
                    </a:lnTo>
                    <a:lnTo>
                      <a:pt x="257" y="131"/>
                    </a:lnTo>
                    <a:lnTo>
                      <a:pt x="253" y="135"/>
                    </a:lnTo>
                    <a:lnTo>
                      <a:pt x="248" y="140"/>
                    </a:lnTo>
                    <a:lnTo>
                      <a:pt x="244" y="144"/>
                    </a:lnTo>
                    <a:lnTo>
                      <a:pt x="239" y="149"/>
                    </a:lnTo>
                    <a:lnTo>
                      <a:pt x="235" y="153"/>
                    </a:lnTo>
                    <a:lnTo>
                      <a:pt x="230" y="158"/>
                    </a:lnTo>
                    <a:lnTo>
                      <a:pt x="226" y="162"/>
                    </a:lnTo>
                    <a:lnTo>
                      <a:pt x="221" y="171"/>
                    </a:lnTo>
                    <a:lnTo>
                      <a:pt x="217" y="176"/>
                    </a:lnTo>
                    <a:lnTo>
                      <a:pt x="212" y="181"/>
                    </a:lnTo>
                    <a:lnTo>
                      <a:pt x="208" y="185"/>
                    </a:lnTo>
                    <a:lnTo>
                      <a:pt x="208" y="185"/>
                    </a:lnTo>
                    <a:lnTo>
                      <a:pt x="203" y="185"/>
                    </a:lnTo>
                    <a:lnTo>
                      <a:pt x="198" y="185"/>
                    </a:lnTo>
                    <a:lnTo>
                      <a:pt x="194" y="185"/>
                    </a:lnTo>
                    <a:lnTo>
                      <a:pt x="194" y="185"/>
                    </a:lnTo>
                    <a:lnTo>
                      <a:pt x="189" y="185"/>
                    </a:lnTo>
                    <a:lnTo>
                      <a:pt x="189" y="185"/>
                    </a:lnTo>
                    <a:lnTo>
                      <a:pt x="185" y="185"/>
                    </a:lnTo>
                    <a:lnTo>
                      <a:pt x="185" y="185"/>
                    </a:lnTo>
                    <a:lnTo>
                      <a:pt x="180" y="190"/>
                    </a:lnTo>
                    <a:lnTo>
                      <a:pt x="176" y="190"/>
                    </a:lnTo>
                    <a:lnTo>
                      <a:pt x="176" y="190"/>
                    </a:lnTo>
                    <a:lnTo>
                      <a:pt x="176" y="194"/>
                    </a:lnTo>
                    <a:lnTo>
                      <a:pt x="176" y="194"/>
                    </a:lnTo>
                    <a:lnTo>
                      <a:pt x="171" y="194"/>
                    </a:lnTo>
                    <a:lnTo>
                      <a:pt x="171" y="199"/>
                    </a:lnTo>
                    <a:lnTo>
                      <a:pt x="162" y="199"/>
                    </a:lnTo>
                    <a:lnTo>
                      <a:pt x="162" y="199"/>
                    </a:lnTo>
                    <a:lnTo>
                      <a:pt x="158" y="199"/>
                    </a:lnTo>
                    <a:lnTo>
                      <a:pt x="158" y="203"/>
                    </a:lnTo>
                    <a:lnTo>
                      <a:pt x="158" y="203"/>
                    </a:lnTo>
                    <a:lnTo>
                      <a:pt x="153" y="203"/>
                    </a:lnTo>
                    <a:lnTo>
                      <a:pt x="149" y="203"/>
                    </a:lnTo>
                    <a:lnTo>
                      <a:pt x="149" y="203"/>
                    </a:lnTo>
                    <a:lnTo>
                      <a:pt x="144" y="203"/>
                    </a:lnTo>
                    <a:lnTo>
                      <a:pt x="144" y="203"/>
                    </a:lnTo>
                    <a:lnTo>
                      <a:pt x="144" y="203"/>
                    </a:lnTo>
                    <a:lnTo>
                      <a:pt x="144" y="203"/>
                    </a:lnTo>
                    <a:lnTo>
                      <a:pt x="140" y="203"/>
                    </a:lnTo>
                    <a:lnTo>
                      <a:pt x="140" y="199"/>
                    </a:lnTo>
                    <a:lnTo>
                      <a:pt x="135" y="199"/>
                    </a:lnTo>
                    <a:lnTo>
                      <a:pt x="131" y="199"/>
                    </a:lnTo>
                    <a:lnTo>
                      <a:pt x="131" y="199"/>
                    </a:lnTo>
                    <a:lnTo>
                      <a:pt x="122" y="203"/>
                    </a:lnTo>
                    <a:lnTo>
                      <a:pt x="122" y="203"/>
                    </a:lnTo>
                    <a:lnTo>
                      <a:pt x="122" y="208"/>
                    </a:lnTo>
                    <a:lnTo>
                      <a:pt x="117" y="212"/>
                    </a:lnTo>
                    <a:lnTo>
                      <a:pt x="117" y="212"/>
                    </a:lnTo>
                    <a:lnTo>
                      <a:pt x="113" y="212"/>
                    </a:lnTo>
                    <a:lnTo>
                      <a:pt x="108" y="212"/>
                    </a:lnTo>
                    <a:lnTo>
                      <a:pt x="108" y="212"/>
                    </a:lnTo>
                    <a:lnTo>
                      <a:pt x="104" y="212"/>
                    </a:lnTo>
                    <a:lnTo>
                      <a:pt x="104" y="212"/>
                    </a:lnTo>
                    <a:lnTo>
                      <a:pt x="99" y="212"/>
                    </a:lnTo>
                    <a:lnTo>
                      <a:pt x="95" y="208"/>
                    </a:lnTo>
                    <a:lnTo>
                      <a:pt x="95" y="208"/>
                    </a:lnTo>
                    <a:lnTo>
                      <a:pt x="90" y="208"/>
                    </a:lnTo>
                    <a:lnTo>
                      <a:pt x="86" y="208"/>
                    </a:lnTo>
                    <a:lnTo>
                      <a:pt x="86" y="203"/>
                    </a:lnTo>
                    <a:lnTo>
                      <a:pt x="81" y="203"/>
                    </a:lnTo>
                    <a:lnTo>
                      <a:pt x="77" y="199"/>
                    </a:lnTo>
                    <a:lnTo>
                      <a:pt x="72" y="199"/>
                    </a:lnTo>
                    <a:lnTo>
                      <a:pt x="67" y="194"/>
                    </a:lnTo>
                    <a:lnTo>
                      <a:pt x="67" y="194"/>
                    </a:lnTo>
                    <a:lnTo>
                      <a:pt x="67" y="194"/>
                    </a:lnTo>
                    <a:lnTo>
                      <a:pt x="63" y="194"/>
                    </a:lnTo>
                    <a:lnTo>
                      <a:pt x="58" y="194"/>
                    </a:lnTo>
                    <a:lnTo>
                      <a:pt x="54" y="194"/>
                    </a:lnTo>
                    <a:lnTo>
                      <a:pt x="54" y="194"/>
                    </a:lnTo>
                    <a:lnTo>
                      <a:pt x="54" y="194"/>
                    </a:lnTo>
                    <a:lnTo>
                      <a:pt x="54" y="190"/>
                    </a:lnTo>
                    <a:lnTo>
                      <a:pt x="49" y="190"/>
                    </a:lnTo>
                    <a:lnTo>
                      <a:pt x="49" y="185"/>
                    </a:lnTo>
                    <a:lnTo>
                      <a:pt x="49" y="185"/>
                    </a:lnTo>
                    <a:lnTo>
                      <a:pt x="49" y="181"/>
                    </a:lnTo>
                    <a:lnTo>
                      <a:pt x="49" y="181"/>
                    </a:lnTo>
                    <a:lnTo>
                      <a:pt x="49" y="181"/>
                    </a:lnTo>
                    <a:lnTo>
                      <a:pt x="49" y="181"/>
                    </a:lnTo>
                    <a:lnTo>
                      <a:pt x="49" y="176"/>
                    </a:lnTo>
                    <a:lnTo>
                      <a:pt x="45" y="176"/>
                    </a:lnTo>
                    <a:lnTo>
                      <a:pt x="45" y="176"/>
                    </a:lnTo>
                    <a:lnTo>
                      <a:pt x="40" y="176"/>
                    </a:lnTo>
                    <a:lnTo>
                      <a:pt x="40" y="176"/>
                    </a:lnTo>
                    <a:lnTo>
                      <a:pt x="40" y="176"/>
                    </a:lnTo>
                    <a:lnTo>
                      <a:pt x="40" y="176"/>
                    </a:lnTo>
                    <a:lnTo>
                      <a:pt x="40" y="176"/>
                    </a:lnTo>
                    <a:lnTo>
                      <a:pt x="40" y="176"/>
                    </a:lnTo>
                    <a:lnTo>
                      <a:pt x="40" y="176"/>
                    </a:lnTo>
                    <a:lnTo>
                      <a:pt x="40" y="171"/>
                    </a:lnTo>
                    <a:lnTo>
                      <a:pt x="36" y="171"/>
                    </a:lnTo>
                    <a:lnTo>
                      <a:pt x="36" y="167"/>
                    </a:lnTo>
                    <a:lnTo>
                      <a:pt x="36" y="167"/>
                    </a:lnTo>
                    <a:lnTo>
                      <a:pt x="36" y="162"/>
                    </a:lnTo>
                    <a:lnTo>
                      <a:pt x="36" y="162"/>
                    </a:lnTo>
                    <a:lnTo>
                      <a:pt x="31" y="158"/>
                    </a:lnTo>
                    <a:lnTo>
                      <a:pt x="31" y="153"/>
                    </a:lnTo>
                    <a:lnTo>
                      <a:pt x="31" y="153"/>
                    </a:lnTo>
                    <a:lnTo>
                      <a:pt x="27" y="153"/>
                    </a:lnTo>
                    <a:lnTo>
                      <a:pt x="27" y="149"/>
                    </a:lnTo>
                    <a:lnTo>
                      <a:pt x="27" y="149"/>
                    </a:lnTo>
                    <a:lnTo>
                      <a:pt x="22" y="144"/>
                    </a:lnTo>
                    <a:lnTo>
                      <a:pt x="22" y="144"/>
                    </a:lnTo>
                    <a:lnTo>
                      <a:pt x="18" y="140"/>
                    </a:lnTo>
                    <a:lnTo>
                      <a:pt x="18" y="140"/>
                    </a:lnTo>
                    <a:lnTo>
                      <a:pt x="18" y="140"/>
                    </a:lnTo>
                    <a:lnTo>
                      <a:pt x="18" y="140"/>
                    </a:lnTo>
                    <a:lnTo>
                      <a:pt x="18" y="135"/>
                    </a:lnTo>
                    <a:lnTo>
                      <a:pt x="13" y="135"/>
                    </a:lnTo>
                    <a:lnTo>
                      <a:pt x="9" y="131"/>
                    </a:lnTo>
                    <a:lnTo>
                      <a:pt x="9" y="131"/>
                    </a:lnTo>
                    <a:lnTo>
                      <a:pt x="9" y="131"/>
                    </a:lnTo>
                    <a:lnTo>
                      <a:pt x="4" y="131"/>
                    </a:lnTo>
                    <a:lnTo>
                      <a:pt x="0" y="131"/>
                    </a:lnTo>
                    <a:lnTo>
                      <a:pt x="0" y="131"/>
                    </a:lnTo>
                    <a:lnTo>
                      <a:pt x="0" y="131"/>
                    </a:lnTo>
                    <a:lnTo>
                      <a:pt x="0" y="126"/>
                    </a:lnTo>
                    <a:lnTo>
                      <a:pt x="0" y="126"/>
                    </a:lnTo>
                    <a:lnTo>
                      <a:pt x="4" y="122"/>
                    </a:lnTo>
                    <a:lnTo>
                      <a:pt x="4" y="122"/>
                    </a:lnTo>
                    <a:lnTo>
                      <a:pt x="4" y="117"/>
                    </a:lnTo>
                    <a:lnTo>
                      <a:pt x="9" y="117"/>
                    </a:lnTo>
                    <a:lnTo>
                      <a:pt x="9" y="117"/>
                    </a:lnTo>
                    <a:lnTo>
                      <a:pt x="13" y="117"/>
                    </a:lnTo>
                    <a:lnTo>
                      <a:pt x="13" y="117"/>
                    </a:lnTo>
                    <a:lnTo>
                      <a:pt x="18" y="117"/>
                    </a:lnTo>
                    <a:lnTo>
                      <a:pt x="18" y="117"/>
                    </a:lnTo>
                    <a:lnTo>
                      <a:pt x="18" y="117"/>
                    </a:lnTo>
                    <a:lnTo>
                      <a:pt x="18" y="117"/>
                    </a:lnTo>
                    <a:lnTo>
                      <a:pt x="18" y="113"/>
                    </a:lnTo>
                    <a:lnTo>
                      <a:pt x="18" y="113"/>
                    </a:lnTo>
                    <a:lnTo>
                      <a:pt x="18" y="108"/>
                    </a:lnTo>
                    <a:lnTo>
                      <a:pt x="18" y="104"/>
                    </a:lnTo>
                    <a:lnTo>
                      <a:pt x="18" y="99"/>
                    </a:lnTo>
                    <a:lnTo>
                      <a:pt x="18" y="99"/>
                    </a:lnTo>
                    <a:lnTo>
                      <a:pt x="18" y="95"/>
                    </a:lnTo>
                    <a:lnTo>
                      <a:pt x="18" y="90"/>
                    </a:lnTo>
                    <a:lnTo>
                      <a:pt x="18" y="90"/>
                    </a:lnTo>
                    <a:lnTo>
                      <a:pt x="22" y="86"/>
                    </a:lnTo>
                    <a:lnTo>
                      <a:pt x="22" y="86"/>
                    </a:lnTo>
                    <a:lnTo>
                      <a:pt x="22" y="86"/>
                    </a:lnTo>
                    <a:lnTo>
                      <a:pt x="22" y="81"/>
                    </a:lnTo>
                    <a:lnTo>
                      <a:pt x="22" y="77"/>
                    </a:lnTo>
                    <a:lnTo>
                      <a:pt x="22" y="77"/>
                    </a:lnTo>
                    <a:lnTo>
                      <a:pt x="27" y="72"/>
                    </a:lnTo>
                    <a:lnTo>
                      <a:pt x="27" y="72"/>
                    </a:lnTo>
                    <a:lnTo>
                      <a:pt x="27" y="72"/>
                    </a:lnTo>
                    <a:lnTo>
                      <a:pt x="27" y="72"/>
                    </a:lnTo>
                    <a:lnTo>
                      <a:pt x="31" y="77"/>
                    </a:lnTo>
                    <a:lnTo>
                      <a:pt x="31" y="77"/>
                    </a:lnTo>
                    <a:lnTo>
                      <a:pt x="31" y="72"/>
                    </a:lnTo>
                    <a:lnTo>
                      <a:pt x="31" y="72"/>
                    </a:lnTo>
                    <a:lnTo>
                      <a:pt x="31" y="72"/>
                    </a:lnTo>
                    <a:lnTo>
                      <a:pt x="31" y="67"/>
                    </a:lnTo>
                    <a:lnTo>
                      <a:pt x="31" y="67"/>
                    </a:lnTo>
                    <a:lnTo>
                      <a:pt x="31" y="63"/>
                    </a:lnTo>
                    <a:lnTo>
                      <a:pt x="36" y="58"/>
                    </a:lnTo>
                    <a:lnTo>
                      <a:pt x="36" y="58"/>
                    </a:lnTo>
                    <a:lnTo>
                      <a:pt x="36" y="54"/>
                    </a:lnTo>
                    <a:lnTo>
                      <a:pt x="36" y="54"/>
                    </a:lnTo>
                    <a:lnTo>
                      <a:pt x="40" y="49"/>
                    </a:lnTo>
                    <a:lnTo>
                      <a:pt x="40" y="45"/>
                    </a:lnTo>
                    <a:lnTo>
                      <a:pt x="40" y="40"/>
                    </a:lnTo>
                    <a:lnTo>
                      <a:pt x="45" y="40"/>
                    </a:lnTo>
                    <a:lnTo>
                      <a:pt x="45" y="40"/>
                    </a:lnTo>
                    <a:lnTo>
                      <a:pt x="45" y="40"/>
                    </a:lnTo>
                    <a:lnTo>
                      <a:pt x="49" y="40"/>
                    </a:lnTo>
                    <a:lnTo>
                      <a:pt x="49" y="36"/>
                    </a:lnTo>
                    <a:lnTo>
                      <a:pt x="49" y="36"/>
                    </a:lnTo>
                    <a:lnTo>
                      <a:pt x="54" y="36"/>
                    </a:lnTo>
                    <a:lnTo>
                      <a:pt x="49" y="36"/>
                    </a:lnTo>
                    <a:lnTo>
                      <a:pt x="54" y="31"/>
                    </a:lnTo>
                    <a:lnTo>
                      <a:pt x="54" y="27"/>
                    </a:lnTo>
                    <a:lnTo>
                      <a:pt x="54" y="27"/>
                    </a:lnTo>
                    <a:lnTo>
                      <a:pt x="54" y="22"/>
                    </a:lnTo>
                    <a:lnTo>
                      <a:pt x="54" y="22"/>
                    </a:lnTo>
                    <a:lnTo>
                      <a:pt x="54" y="22"/>
                    </a:lnTo>
                    <a:lnTo>
                      <a:pt x="58" y="18"/>
                    </a:lnTo>
                    <a:lnTo>
                      <a:pt x="54" y="13"/>
                    </a:lnTo>
                    <a:lnTo>
                      <a:pt x="58" y="9"/>
                    </a:lnTo>
                    <a:lnTo>
                      <a:pt x="58" y="9"/>
                    </a:lnTo>
                    <a:lnTo>
                      <a:pt x="58" y="9"/>
                    </a:lnTo>
                    <a:lnTo>
                      <a:pt x="63" y="9"/>
                    </a:lnTo>
                    <a:lnTo>
                      <a:pt x="63" y="9"/>
                    </a:lnTo>
                    <a:lnTo>
                      <a:pt x="67" y="9"/>
                    </a:lnTo>
                    <a:lnTo>
                      <a:pt x="67" y="9"/>
                    </a:lnTo>
                    <a:lnTo>
                      <a:pt x="67" y="9"/>
                    </a:lnTo>
                    <a:lnTo>
                      <a:pt x="67" y="4"/>
                    </a:lnTo>
                    <a:lnTo>
                      <a:pt x="67" y="4"/>
                    </a:lnTo>
                    <a:lnTo>
                      <a:pt x="72" y="4"/>
                    </a:lnTo>
                    <a:lnTo>
                      <a:pt x="72" y="9"/>
                    </a:lnTo>
                    <a:lnTo>
                      <a:pt x="77" y="9"/>
                    </a:lnTo>
                    <a:lnTo>
                      <a:pt x="77" y="9"/>
                    </a:lnTo>
                    <a:lnTo>
                      <a:pt x="77" y="9"/>
                    </a:lnTo>
                    <a:lnTo>
                      <a:pt x="77" y="9"/>
                    </a:lnTo>
                    <a:lnTo>
                      <a:pt x="77" y="4"/>
                    </a:lnTo>
                    <a:lnTo>
                      <a:pt x="81" y="0"/>
                    </a:lnTo>
                    <a:lnTo>
                      <a:pt x="81" y="0"/>
                    </a:lnTo>
                    <a:lnTo>
                      <a:pt x="81" y="0"/>
                    </a:lnTo>
                    <a:lnTo>
                      <a:pt x="81" y="0"/>
                    </a:lnTo>
                    <a:lnTo>
                      <a:pt x="86" y="0"/>
                    </a:lnTo>
                    <a:lnTo>
                      <a:pt x="86" y="0"/>
                    </a:lnTo>
                    <a:lnTo>
                      <a:pt x="86" y="0"/>
                    </a:lnTo>
                    <a:lnTo>
                      <a:pt x="86" y="0"/>
                    </a:lnTo>
                    <a:lnTo>
                      <a:pt x="90" y="4"/>
                    </a:lnTo>
                    <a:lnTo>
                      <a:pt x="90"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9" name="Freeform 55">
                <a:extLst>
                  <a:ext uri="{FF2B5EF4-FFF2-40B4-BE49-F238E27FC236}">
                    <a16:creationId xmlns:a16="http://schemas.microsoft.com/office/drawing/2014/main" id="{30293755-22F5-3C4D-943A-01DAB1076A29}"/>
                  </a:ext>
                </a:extLst>
              </p:cNvPr>
              <p:cNvSpPr>
                <a:spLocks/>
              </p:cNvSpPr>
              <p:nvPr/>
            </p:nvSpPr>
            <p:spPr bwMode="auto">
              <a:xfrm>
                <a:off x="6156233" y="1032951"/>
                <a:ext cx="357702" cy="472433"/>
              </a:xfrm>
              <a:custGeom>
                <a:avLst/>
                <a:gdLst>
                  <a:gd name="T0" fmla="*/ 100 w 149"/>
                  <a:gd name="T1" fmla="*/ 13 h 194"/>
                  <a:gd name="T2" fmla="*/ 100 w 149"/>
                  <a:gd name="T3" fmla="*/ 18 h 194"/>
                  <a:gd name="T4" fmla="*/ 95 w 149"/>
                  <a:gd name="T5" fmla="*/ 22 h 194"/>
                  <a:gd name="T6" fmla="*/ 100 w 149"/>
                  <a:gd name="T7" fmla="*/ 36 h 194"/>
                  <a:gd name="T8" fmla="*/ 113 w 149"/>
                  <a:gd name="T9" fmla="*/ 50 h 194"/>
                  <a:gd name="T10" fmla="*/ 109 w 149"/>
                  <a:gd name="T11" fmla="*/ 59 h 194"/>
                  <a:gd name="T12" fmla="*/ 118 w 149"/>
                  <a:gd name="T13" fmla="*/ 72 h 194"/>
                  <a:gd name="T14" fmla="*/ 122 w 149"/>
                  <a:gd name="T15" fmla="*/ 81 h 194"/>
                  <a:gd name="T16" fmla="*/ 118 w 149"/>
                  <a:gd name="T17" fmla="*/ 90 h 194"/>
                  <a:gd name="T18" fmla="*/ 122 w 149"/>
                  <a:gd name="T19" fmla="*/ 90 h 194"/>
                  <a:gd name="T20" fmla="*/ 122 w 149"/>
                  <a:gd name="T21" fmla="*/ 99 h 194"/>
                  <a:gd name="T22" fmla="*/ 127 w 149"/>
                  <a:gd name="T23" fmla="*/ 104 h 194"/>
                  <a:gd name="T24" fmla="*/ 136 w 149"/>
                  <a:gd name="T25" fmla="*/ 113 h 194"/>
                  <a:gd name="T26" fmla="*/ 136 w 149"/>
                  <a:gd name="T27" fmla="*/ 122 h 194"/>
                  <a:gd name="T28" fmla="*/ 149 w 149"/>
                  <a:gd name="T29" fmla="*/ 131 h 194"/>
                  <a:gd name="T30" fmla="*/ 145 w 149"/>
                  <a:gd name="T31" fmla="*/ 144 h 194"/>
                  <a:gd name="T32" fmla="*/ 131 w 149"/>
                  <a:gd name="T33" fmla="*/ 163 h 194"/>
                  <a:gd name="T34" fmla="*/ 118 w 149"/>
                  <a:gd name="T35" fmla="*/ 172 h 194"/>
                  <a:gd name="T36" fmla="*/ 104 w 149"/>
                  <a:gd name="T37" fmla="*/ 181 h 194"/>
                  <a:gd name="T38" fmla="*/ 95 w 149"/>
                  <a:gd name="T39" fmla="*/ 181 h 194"/>
                  <a:gd name="T40" fmla="*/ 91 w 149"/>
                  <a:gd name="T41" fmla="*/ 181 h 194"/>
                  <a:gd name="T42" fmla="*/ 86 w 149"/>
                  <a:gd name="T43" fmla="*/ 185 h 194"/>
                  <a:gd name="T44" fmla="*/ 81 w 149"/>
                  <a:gd name="T45" fmla="*/ 185 h 194"/>
                  <a:gd name="T46" fmla="*/ 68 w 149"/>
                  <a:gd name="T47" fmla="*/ 190 h 194"/>
                  <a:gd name="T48" fmla="*/ 50 w 149"/>
                  <a:gd name="T49" fmla="*/ 194 h 194"/>
                  <a:gd name="T50" fmla="*/ 50 w 149"/>
                  <a:gd name="T51" fmla="*/ 190 h 194"/>
                  <a:gd name="T52" fmla="*/ 45 w 149"/>
                  <a:gd name="T53" fmla="*/ 190 h 194"/>
                  <a:gd name="T54" fmla="*/ 41 w 149"/>
                  <a:gd name="T55" fmla="*/ 185 h 194"/>
                  <a:gd name="T56" fmla="*/ 41 w 149"/>
                  <a:gd name="T57" fmla="*/ 185 h 194"/>
                  <a:gd name="T58" fmla="*/ 32 w 149"/>
                  <a:gd name="T59" fmla="*/ 181 h 194"/>
                  <a:gd name="T60" fmla="*/ 27 w 149"/>
                  <a:gd name="T61" fmla="*/ 176 h 194"/>
                  <a:gd name="T62" fmla="*/ 27 w 149"/>
                  <a:gd name="T63" fmla="*/ 167 h 194"/>
                  <a:gd name="T64" fmla="*/ 27 w 149"/>
                  <a:gd name="T65" fmla="*/ 163 h 194"/>
                  <a:gd name="T66" fmla="*/ 27 w 149"/>
                  <a:gd name="T67" fmla="*/ 158 h 194"/>
                  <a:gd name="T68" fmla="*/ 23 w 149"/>
                  <a:gd name="T69" fmla="*/ 144 h 194"/>
                  <a:gd name="T70" fmla="*/ 23 w 149"/>
                  <a:gd name="T71" fmla="*/ 135 h 194"/>
                  <a:gd name="T72" fmla="*/ 27 w 149"/>
                  <a:gd name="T73" fmla="*/ 131 h 194"/>
                  <a:gd name="T74" fmla="*/ 32 w 149"/>
                  <a:gd name="T75" fmla="*/ 126 h 194"/>
                  <a:gd name="T76" fmla="*/ 41 w 149"/>
                  <a:gd name="T77" fmla="*/ 117 h 194"/>
                  <a:gd name="T78" fmla="*/ 50 w 149"/>
                  <a:gd name="T79" fmla="*/ 108 h 194"/>
                  <a:gd name="T80" fmla="*/ 59 w 149"/>
                  <a:gd name="T81" fmla="*/ 99 h 194"/>
                  <a:gd name="T82" fmla="*/ 63 w 149"/>
                  <a:gd name="T83" fmla="*/ 95 h 194"/>
                  <a:gd name="T84" fmla="*/ 63 w 149"/>
                  <a:gd name="T85" fmla="*/ 86 h 194"/>
                  <a:gd name="T86" fmla="*/ 54 w 149"/>
                  <a:gd name="T87" fmla="*/ 81 h 194"/>
                  <a:gd name="T88" fmla="*/ 45 w 149"/>
                  <a:gd name="T89" fmla="*/ 77 h 194"/>
                  <a:gd name="T90" fmla="*/ 41 w 149"/>
                  <a:gd name="T91" fmla="*/ 68 h 194"/>
                  <a:gd name="T92" fmla="*/ 45 w 149"/>
                  <a:gd name="T93" fmla="*/ 63 h 194"/>
                  <a:gd name="T94" fmla="*/ 41 w 149"/>
                  <a:gd name="T95" fmla="*/ 54 h 194"/>
                  <a:gd name="T96" fmla="*/ 36 w 149"/>
                  <a:gd name="T97" fmla="*/ 50 h 194"/>
                  <a:gd name="T98" fmla="*/ 36 w 149"/>
                  <a:gd name="T99" fmla="*/ 45 h 194"/>
                  <a:gd name="T100" fmla="*/ 36 w 149"/>
                  <a:gd name="T101" fmla="*/ 36 h 194"/>
                  <a:gd name="T102" fmla="*/ 23 w 149"/>
                  <a:gd name="T103" fmla="*/ 31 h 194"/>
                  <a:gd name="T104" fmla="*/ 9 w 149"/>
                  <a:gd name="T105" fmla="*/ 27 h 194"/>
                  <a:gd name="T106" fmla="*/ 0 w 149"/>
                  <a:gd name="T107" fmla="*/ 22 h 194"/>
                  <a:gd name="T108" fmla="*/ 5 w 149"/>
                  <a:gd name="T109" fmla="*/ 18 h 194"/>
                  <a:gd name="T110" fmla="*/ 18 w 149"/>
                  <a:gd name="T111" fmla="*/ 22 h 194"/>
                  <a:gd name="T112" fmla="*/ 32 w 149"/>
                  <a:gd name="T113" fmla="*/ 27 h 194"/>
                  <a:gd name="T114" fmla="*/ 41 w 149"/>
                  <a:gd name="T115" fmla="*/ 27 h 194"/>
                  <a:gd name="T116" fmla="*/ 54 w 149"/>
                  <a:gd name="T117" fmla="*/ 27 h 194"/>
                  <a:gd name="T118" fmla="*/ 59 w 149"/>
                  <a:gd name="T119" fmla="*/ 22 h 194"/>
                  <a:gd name="T120" fmla="*/ 63 w 149"/>
                  <a:gd name="T121" fmla="*/ 9 h 194"/>
                  <a:gd name="T122" fmla="*/ 72 w 149"/>
                  <a:gd name="T123" fmla="*/ 4 h 194"/>
                  <a:gd name="T124" fmla="*/ 86 w 149"/>
                  <a:gd name="T12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9" h="194">
                    <a:moveTo>
                      <a:pt x="86" y="4"/>
                    </a:moveTo>
                    <a:lnTo>
                      <a:pt x="86" y="4"/>
                    </a:lnTo>
                    <a:lnTo>
                      <a:pt x="86" y="4"/>
                    </a:lnTo>
                    <a:lnTo>
                      <a:pt x="91" y="4"/>
                    </a:lnTo>
                    <a:lnTo>
                      <a:pt x="95" y="4"/>
                    </a:lnTo>
                    <a:lnTo>
                      <a:pt x="100" y="9"/>
                    </a:lnTo>
                    <a:lnTo>
                      <a:pt x="100" y="13"/>
                    </a:lnTo>
                    <a:lnTo>
                      <a:pt x="100" y="13"/>
                    </a:lnTo>
                    <a:lnTo>
                      <a:pt x="100" y="13"/>
                    </a:lnTo>
                    <a:lnTo>
                      <a:pt x="100" y="13"/>
                    </a:lnTo>
                    <a:lnTo>
                      <a:pt x="95" y="18"/>
                    </a:lnTo>
                    <a:lnTo>
                      <a:pt x="95" y="18"/>
                    </a:lnTo>
                    <a:lnTo>
                      <a:pt x="95" y="18"/>
                    </a:lnTo>
                    <a:lnTo>
                      <a:pt x="100" y="18"/>
                    </a:lnTo>
                    <a:lnTo>
                      <a:pt x="95" y="18"/>
                    </a:lnTo>
                    <a:lnTo>
                      <a:pt x="95" y="22"/>
                    </a:lnTo>
                    <a:lnTo>
                      <a:pt x="95" y="22"/>
                    </a:lnTo>
                    <a:lnTo>
                      <a:pt x="91" y="22"/>
                    </a:lnTo>
                    <a:lnTo>
                      <a:pt x="91" y="22"/>
                    </a:lnTo>
                    <a:lnTo>
                      <a:pt x="95" y="22"/>
                    </a:lnTo>
                    <a:lnTo>
                      <a:pt x="95" y="22"/>
                    </a:lnTo>
                    <a:lnTo>
                      <a:pt x="95" y="22"/>
                    </a:lnTo>
                    <a:lnTo>
                      <a:pt x="95" y="22"/>
                    </a:lnTo>
                    <a:lnTo>
                      <a:pt x="95" y="22"/>
                    </a:lnTo>
                    <a:lnTo>
                      <a:pt x="95" y="27"/>
                    </a:lnTo>
                    <a:lnTo>
                      <a:pt x="95" y="31"/>
                    </a:lnTo>
                    <a:lnTo>
                      <a:pt x="95" y="31"/>
                    </a:lnTo>
                    <a:lnTo>
                      <a:pt x="100" y="36"/>
                    </a:lnTo>
                    <a:lnTo>
                      <a:pt x="104" y="36"/>
                    </a:lnTo>
                    <a:lnTo>
                      <a:pt x="104" y="36"/>
                    </a:lnTo>
                    <a:lnTo>
                      <a:pt x="109" y="40"/>
                    </a:lnTo>
                    <a:lnTo>
                      <a:pt x="113" y="45"/>
                    </a:lnTo>
                    <a:lnTo>
                      <a:pt x="113" y="45"/>
                    </a:lnTo>
                    <a:lnTo>
                      <a:pt x="113" y="45"/>
                    </a:lnTo>
                    <a:lnTo>
                      <a:pt x="113" y="50"/>
                    </a:lnTo>
                    <a:lnTo>
                      <a:pt x="113" y="50"/>
                    </a:lnTo>
                    <a:lnTo>
                      <a:pt x="113" y="50"/>
                    </a:lnTo>
                    <a:lnTo>
                      <a:pt x="109" y="54"/>
                    </a:lnTo>
                    <a:lnTo>
                      <a:pt x="109" y="54"/>
                    </a:lnTo>
                    <a:lnTo>
                      <a:pt x="109" y="59"/>
                    </a:lnTo>
                    <a:lnTo>
                      <a:pt x="109" y="59"/>
                    </a:lnTo>
                    <a:lnTo>
                      <a:pt x="109" y="59"/>
                    </a:lnTo>
                    <a:lnTo>
                      <a:pt x="109" y="59"/>
                    </a:lnTo>
                    <a:lnTo>
                      <a:pt x="109" y="63"/>
                    </a:lnTo>
                    <a:lnTo>
                      <a:pt x="113" y="63"/>
                    </a:lnTo>
                    <a:lnTo>
                      <a:pt x="113" y="68"/>
                    </a:lnTo>
                    <a:lnTo>
                      <a:pt x="113" y="68"/>
                    </a:lnTo>
                    <a:lnTo>
                      <a:pt x="113" y="68"/>
                    </a:lnTo>
                    <a:lnTo>
                      <a:pt x="118" y="72"/>
                    </a:lnTo>
                    <a:lnTo>
                      <a:pt x="118" y="72"/>
                    </a:lnTo>
                    <a:lnTo>
                      <a:pt x="118" y="72"/>
                    </a:lnTo>
                    <a:lnTo>
                      <a:pt x="118" y="77"/>
                    </a:lnTo>
                    <a:lnTo>
                      <a:pt x="122" y="77"/>
                    </a:lnTo>
                    <a:lnTo>
                      <a:pt x="122" y="81"/>
                    </a:lnTo>
                    <a:lnTo>
                      <a:pt x="122" y="81"/>
                    </a:lnTo>
                    <a:lnTo>
                      <a:pt x="122" y="81"/>
                    </a:lnTo>
                    <a:lnTo>
                      <a:pt x="122" y="81"/>
                    </a:lnTo>
                    <a:lnTo>
                      <a:pt x="122" y="81"/>
                    </a:lnTo>
                    <a:lnTo>
                      <a:pt x="118" y="81"/>
                    </a:lnTo>
                    <a:lnTo>
                      <a:pt x="118" y="81"/>
                    </a:lnTo>
                    <a:lnTo>
                      <a:pt x="122" y="86"/>
                    </a:lnTo>
                    <a:lnTo>
                      <a:pt x="118" y="86"/>
                    </a:lnTo>
                    <a:lnTo>
                      <a:pt x="118" y="90"/>
                    </a:lnTo>
                    <a:lnTo>
                      <a:pt x="118" y="90"/>
                    </a:lnTo>
                    <a:lnTo>
                      <a:pt x="118" y="90"/>
                    </a:lnTo>
                    <a:lnTo>
                      <a:pt x="118" y="90"/>
                    </a:lnTo>
                    <a:lnTo>
                      <a:pt x="118" y="90"/>
                    </a:lnTo>
                    <a:lnTo>
                      <a:pt x="122" y="90"/>
                    </a:lnTo>
                    <a:lnTo>
                      <a:pt x="122" y="90"/>
                    </a:lnTo>
                    <a:lnTo>
                      <a:pt x="122" y="90"/>
                    </a:lnTo>
                    <a:lnTo>
                      <a:pt x="122" y="95"/>
                    </a:lnTo>
                    <a:lnTo>
                      <a:pt x="122" y="95"/>
                    </a:lnTo>
                    <a:lnTo>
                      <a:pt x="118" y="95"/>
                    </a:lnTo>
                    <a:lnTo>
                      <a:pt x="118" y="95"/>
                    </a:lnTo>
                    <a:lnTo>
                      <a:pt x="118" y="95"/>
                    </a:lnTo>
                    <a:lnTo>
                      <a:pt x="122" y="95"/>
                    </a:lnTo>
                    <a:lnTo>
                      <a:pt x="122" y="99"/>
                    </a:lnTo>
                    <a:lnTo>
                      <a:pt x="122" y="99"/>
                    </a:lnTo>
                    <a:lnTo>
                      <a:pt x="127" y="99"/>
                    </a:lnTo>
                    <a:lnTo>
                      <a:pt x="127" y="99"/>
                    </a:lnTo>
                    <a:lnTo>
                      <a:pt x="127" y="99"/>
                    </a:lnTo>
                    <a:lnTo>
                      <a:pt x="127" y="104"/>
                    </a:lnTo>
                    <a:lnTo>
                      <a:pt x="127" y="104"/>
                    </a:lnTo>
                    <a:lnTo>
                      <a:pt x="127" y="104"/>
                    </a:lnTo>
                    <a:lnTo>
                      <a:pt x="127" y="104"/>
                    </a:lnTo>
                    <a:lnTo>
                      <a:pt x="127" y="108"/>
                    </a:lnTo>
                    <a:lnTo>
                      <a:pt x="131" y="108"/>
                    </a:lnTo>
                    <a:lnTo>
                      <a:pt x="131" y="108"/>
                    </a:lnTo>
                    <a:lnTo>
                      <a:pt x="136" y="108"/>
                    </a:lnTo>
                    <a:lnTo>
                      <a:pt x="136" y="113"/>
                    </a:lnTo>
                    <a:lnTo>
                      <a:pt x="136" y="113"/>
                    </a:lnTo>
                    <a:lnTo>
                      <a:pt x="136" y="113"/>
                    </a:lnTo>
                    <a:lnTo>
                      <a:pt x="131" y="113"/>
                    </a:lnTo>
                    <a:lnTo>
                      <a:pt x="131" y="117"/>
                    </a:lnTo>
                    <a:lnTo>
                      <a:pt x="127" y="117"/>
                    </a:lnTo>
                    <a:lnTo>
                      <a:pt x="127" y="117"/>
                    </a:lnTo>
                    <a:lnTo>
                      <a:pt x="131" y="122"/>
                    </a:lnTo>
                    <a:lnTo>
                      <a:pt x="136" y="122"/>
                    </a:lnTo>
                    <a:lnTo>
                      <a:pt x="140" y="126"/>
                    </a:lnTo>
                    <a:lnTo>
                      <a:pt x="140" y="126"/>
                    </a:lnTo>
                    <a:lnTo>
                      <a:pt x="145" y="126"/>
                    </a:lnTo>
                    <a:lnTo>
                      <a:pt x="145" y="131"/>
                    </a:lnTo>
                    <a:lnTo>
                      <a:pt x="149" y="131"/>
                    </a:lnTo>
                    <a:lnTo>
                      <a:pt x="149" y="131"/>
                    </a:lnTo>
                    <a:lnTo>
                      <a:pt x="149" y="131"/>
                    </a:lnTo>
                    <a:lnTo>
                      <a:pt x="149" y="135"/>
                    </a:lnTo>
                    <a:lnTo>
                      <a:pt x="149" y="135"/>
                    </a:lnTo>
                    <a:lnTo>
                      <a:pt x="149" y="135"/>
                    </a:lnTo>
                    <a:lnTo>
                      <a:pt x="149" y="140"/>
                    </a:lnTo>
                    <a:lnTo>
                      <a:pt x="149" y="140"/>
                    </a:lnTo>
                    <a:lnTo>
                      <a:pt x="149" y="140"/>
                    </a:lnTo>
                    <a:lnTo>
                      <a:pt x="145" y="144"/>
                    </a:lnTo>
                    <a:lnTo>
                      <a:pt x="140" y="149"/>
                    </a:lnTo>
                    <a:lnTo>
                      <a:pt x="140" y="149"/>
                    </a:lnTo>
                    <a:lnTo>
                      <a:pt x="140" y="153"/>
                    </a:lnTo>
                    <a:lnTo>
                      <a:pt x="136" y="158"/>
                    </a:lnTo>
                    <a:lnTo>
                      <a:pt x="136" y="158"/>
                    </a:lnTo>
                    <a:lnTo>
                      <a:pt x="131" y="158"/>
                    </a:lnTo>
                    <a:lnTo>
                      <a:pt x="131" y="163"/>
                    </a:lnTo>
                    <a:lnTo>
                      <a:pt x="131" y="163"/>
                    </a:lnTo>
                    <a:lnTo>
                      <a:pt x="127" y="167"/>
                    </a:lnTo>
                    <a:lnTo>
                      <a:pt x="122" y="167"/>
                    </a:lnTo>
                    <a:lnTo>
                      <a:pt x="122" y="167"/>
                    </a:lnTo>
                    <a:lnTo>
                      <a:pt x="122" y="172"/>
                    </a:lnTo>
                    <a:lnTo>
                      <a:pt x="118" y="172"/>
                    </a:lnTo>
                    <a:lnTo>
                      <a:pt x="118" y="172"/>
                    </a:lnTo>
                    <a:lnTo>
                      <a:pt x="118" y="172"/>
                    </a:lnTo>
                    <a:lnTo>
                      <a:pt x="113" y="176"/>
                    </a:lnTo>
                    <a:lnTo>
                      <a:pt x="109" y="181"/>
                    </a:lnTo>
                    <a:lnTo>
                      <a:pt x="109" y="181"/>
                    </a:lnTo>
                    <a:lnTo>
                      <a:pt x="109" y="181"/>
                    </a:lnTo>
                    <a:lnTo>
                      <a:pt x="109" y="181"/>
                    </a:lnTo>
                    <a:lnTo>
                      <a:pt x="104" y="181"/>
                    </a:lnTo>
                    <a:lnTo>
                      <a:pt x="104" y="181"/>
                    </a:lnTo>
                    <a:lnTo>
                      <a:pt x="104" y="181"/>
                    </a:lnTo>
                    <a:lnTo>
                      <a:pt x="100" y="181"/>
                    </a:lnTo>
                    <a:lnTo>
                      <a:pt x="100" y="181"/>
                    </a:lnTo>
                    <a:lnTo>
                      <a:pt x="95" y="181"/>
                    </a:lnTo>
                    <a:lnTo>
                      <a:pt x="95" y="181"/>
                    </a:lnTo>
                    <a:lnTo>
                      <a:pt x="95" y="181"/>
                    </a:lnTo>
                    <a:lnTo>
                      <a:pt x="95" y="181"/>
                    </a:lnTo>
                    <a:lnTo>
                      <a:pt x="95" y="181"/>
                    </a:lnTo>
                    <a:lnTo>
                      <a:pt x="95" y="176"/>
                    </a:lnTo>
                    <a:lnTo>
                      <a:pt x="95" y="176"/>
                    </a:lnTo>
                    <a:lnTo>
                      <a:pt x="95" y="176"/>
                    </a:lnTo>
                    <a:lnTo>
                      <a:pt x="91" y="181"/>
                    </a:lnTo>
                    <a:lnTo>
                      <a:pt x="91" y="181"/>
                    </a:lnTo>
                    <a:lnTo>
                      <a:pt x="91" y="181"/>
                    </a:lnTo>
                    <a:lnTo>
                      <a:pt x="91" y="181"/>
                    </a:lnTo>
                    <a:lnTo>
                      <a:pt x="86" y="181"/>
                    </a:lnTo>
                    <a:lnTo>
                      <a:pt x="86" y="181"/>
                    </a:lnTo>
                    <a:lnTo>
                      <a:pt x="86" y="181"/>
                    </a:lnTo>
                    <a:lnTo>
                      <a:pt x="86" y="181"/>
                    </a:lnTo>
                    <a:lnTo>
                      <a:pt x="86" y="185"/>
                    </a:lnTo>
                    <a:lnTo>
                      <a:pt x="86" y="185"/>
                    </a:lnTo>
                    <a:lnTo>
                      <a:pt x="86" y="185"/>
                    </a:lnTo>
                    <a:lnTo>
                      <a:pt x="86" y="185"/>
                    </a:lnTo>
                    <a:lnTo>
                      <a:pt x="81" y="185"/>
                    </a:lnTo>
                    <a:lnTo>
                      <a:pt x="81" y="185"/>
                    </a:lnTo>
                    <a:lnTo>
                      <a:pt x="81" y="185"/>
                    </a:lnTo>
                    <a:lnTo>
                      <a:pt x="81" y="185"/>
                    </a:lnTo>
                    <a:lnTo>
                      <a:pt x="77" y="185"/>
                    </a:lnTo>
                    <a:lnTo>
                      <a:pt x="77" y="185"/>
                    </a:lnTo>
                    <a:lnTo>
                      <a:pt x="72" y="185"/>
                    </a:lnTo>
                    <a:lnTo>
                      <a:pt x="72" y="185"/>
                    </a:lnTo>
                    <a:lnTo>
                      <a:pt x="68" y="190"/>
                    </a:lnTo>
                    <a:lnTo>
                      <a:pt x="68" y="190"/>
                    </a:lnTo>
                    <a:lnTo>
                      <a:pt x="68" y="190"/>
                    </a:lnTo>
                    <a:lnTo>
                      <a:pt x="63" y="190"/>
                    </a:lnTo>
                    <a:lnTo>
                      <a:pt x="63" y="190"/>
                    </a:lnTo>
                    <a:lnTo>
                      <a:pt x="59" y="190"/>
                    </a:lnTo>
                    <a:lnTo>
                      <a:pt x="54" y="190"/>
                    </a:lnTo>
                    <a:lnTo>
                      <a:pt x="54" y="190"/>
                    </a:lnTo>
                    <a:lnTo>
                      <a:pt x="54" y="190"/>
                    </a:lnTo>
                    <a:lnTo>
                      <a:pt x="50" y="194"/>
                    </a:lnTo>
                    <a:lnTo>
                      <a:pt x="50" y="194"/>
                    </a:lnTo>
                    <a:lnTo>
                      <a:pt x="50" y="194"/>
                    </a:lnTo>
                    <a:lnTo>
                      <a:pt x="50" y="194"/>
                    </a:lnTo>
                    <a:lnTo>
                      <a:pt x="50" y="190"/>
                    </a:lnTo>
                    <a:lnTo>
                      <a:pt x="50" y="190"/>
                    </a:lnTo>
                    <a:lnTo>
                      <a:pt x="50" y="190"/>
                    </a:lnTo>
                    <a:lnTo>
                      <a:pt x="50" y="190"/>
                    </a:lnTo>
                    <a:lnTo>
                      <a:pt x="50" y="190"/>
                    </a:lnTo>
                    <a:lnTo>
                      <a:pt x="50" y="190"/>
                    </a:lnTo>
                    <a:lnTo>
                      <a:pt x="45" y="185"/>
                    </a:lnTo>
                    <a:lnTo>
                      <a:pt x="45" y="185"/>
                    </a:lnTo>
                    <a:lnTo>
                      <a:pt x="45" y="185"/>
                    </a:lnTo>
                    <a:lnTo>
                      <a:pt x="45" y="190"/>
                    </a:lnTo>
                    <a:lnTo>
                      <a:pt x="45" y="190"/>
                    </a:lnTo>
                    <a:lnTo>
                      <a:pt x="45" y="190"/>
                    </a:lnTo>
                    <a:lnTo>
                      <a:pt x="45" y="190"/>
                    </a:lnTo>
                    <a:lnTo>
                      <a:pt x="45" y="190"/>
                    </a:lnTo>
                    <a:lnTo>
                      <a:pt x="41" y="190"/>
                    </a:lnTo>
                    <a:lnTo>
                      <a:pt x="41" y="190"/>
                    </a:lnTo>
                    <a:lnTo>
                      <a:pt x="41" y="190"/>
                    </a:lnTo>
                    <a:lnTo>
                      <a:pt x="41" y="185"/>
                    </a:lnTo>
                    <a:lnTo>
                      <a:pt x="41" y="185"/>
                    </a:lnTo>
                    <a:lnTo>
                      <a:pt x="41" y="185"/>
                    </a:lnTo>
                    <a:lnTo>
                      <a:pt x="41" y="185"/>
                    </a:lnTo>
                    <a:lnTo>
                      <a:pt x="41" y="185"/>
                    </a:lnTo>
                    <a:lnTo>
                      <a:pt x="41" y="185"/>
                    </a:lnTo>
                    <a:lnTo>
                      <a:pt x="41" y="185"/>
                    </a:lnTo>
                    <a:lnTo>
                      <a:pt x="41" y="185"/>
                    </a:lnTo>
                    <a:lnTo>
                      <a:pt x="41" y="185"/>
                    </a:lnTo>
                    <a:lnTo>
                      <a:pt x="41" y="185"/>
                    </a:lnTo>
                    <a:lnTo>
                      <a:pt x="41" y="185"/>
                    </a:lnTo>
                    <a:lnTo>
                      <a:pt x="41" y="181"/>
                    </a:lnTo>
                    <a:lnTo>
                      <a:pt x="41" y="185"/>
                    </a:lnTo>
                    <a:lnTo>
                      <a:pt x="36" y="181"/>
                    </a:lnTo>
                    <a:lnTo>
                      <a:pt x="32" y="181"/>
                    </a:lnTo>
                    <a:lnTo>
                      <a:pt x="32" y="181"/>
                    </a:lnTo>
                    <a:lnTo>
                      <a:pt x="32" y="181"/>
                    </a:lnTo>
                    <a:lnTo>
                      <a:pt x="32" y="181"/>
                    </a:lnTo>
                    <a:lnTo>
                      <a:pt x="27" y="181"/>
                    </a:lnTo>
                    <a:lnTo>
                      <a:pt x="27" y="181"/>
                    </a:lnTo>
                    <a:lnTo>
                      <a:pt x="27" y="181"/>
                    </a:lnTo>
                    <a:lnTo>
                      <a:pt x="27" y="176"/>
                    </a:lnTo>
                    <a:lnTo>
                      <a:pt x="27" y="176"/>
                    </a:lnTo>
                    <a:lnTo>
                      <a:pt x="27" y="176"/>
                    </a:lnTo>
                    <a:lnTo>
                      <a:pt x="23" y="176"/>
                    </a:lnTo>
                    <a:lnTo>
                      <a:pt x="23" y="172"/>
                    </a:lnTo>
                    <a:lnTo>
                      <a:pt x="23" y="172"/>
                    </a:lnTo>
                    <a:lnTo>
                      <a:pt x="27" y="167"/>
                    </a:lnTo>
                    <a:lnTo>
                      <a:pt x="27" y="167"/>
                    </a:lnTo>
                    <a:lnTo>
                      <a:pt x="27" y="167"/>
                    </a:lnTo>
                    <a:lnTo>
                      <a:pt x="27" y="163"/>
                    </a:lnTo>
                    <a:lnTo>
                      <a:pt x="27" y="163"/>
                    </a:lnTo>
                    <a:lnTo>
                      <a:pt x="27" y="163"/>
                    </a:lnTo>
                    <a:lnTo>
                      <a:pt x="27" y="163"/>
                    </a:lnTo>
                    <a:lnTo>
                      <a:pt x="27" y="163"/>
                    </a:lnTo>
                    <a:lnTo>
                      <a:pt x="27" y="163"/>
                    </a:lnTo>
                    <a:lnTo>
                      <a:pt x="27" y="163"/>
                    </a:lnTo>
                    <a:lnTo>
                      <a:pt x="27" y="163"/>
                    </a:lnTo>
                    <a:lnTo>
                      <a:pt x="27" y="163"/>
                    </a:lnTo>
                    <a:lnTo>
                      <a:pt x="27" y="163"/>
                    </a:lnTo>
                    <a:lnTo>
                      <a:pt x="27" y="158"/>
                    </a:lnTo>
                    <a:lnTo>
                      <a:pt x="27" y="158"/>
                    </a:lnTo>
                    <a:lnTo>
                      <a:pt x="27" y="158"/>
                    </a:lnTo>
                    <a:lnTo>
                      <a:pt x="23" y="158"/>
                    </a:lnTo>
                    <a:lnTo>
                      <a:pt x="23" y="153"/>
                    </a:lnTo>
                    <a:lnTo>
                      <a:pt x="23" y="153"/>
                    </a:lnTo>
                    <a:lnTo>
                      <a:pt x="23" y="149"/>
                    </a:lnTo>
                    <a:lnTo>
                      <a:pt x="23" y="149"/>
                    </a:lnTo>
                    <a:lnTo>
                      <a:pt x="23" y="149"/>
                    </a:lnTo>
                    <a:lnTo>
                      <a:pt x="23" y="144"/>
                    </a:lnTo>
                    <a:lnTo>
                      <a:pt x="18" y="144"/>
                    </a:lnTo>
                    <a:lnTo>
                      <a:pt x="18" y="144"/>
                    </a:lnTo>
                    <a:lnTo>
                      <a:pt x="18" y="140"/>
                    </a:lnTo>
                    <a:lnTo>
                      <a:pt x="18" y="140"/>
                    </a:lnTo>
                    <a:lnTo>
                      <a:pt x="18" y="140"/>
                    </a:lnTo>
                    <a:lnTo>
                      <a:pt x="18" y="140"/>
                    </a:lnTo>
                    <a:lnTo>
                      <a:pt x="23" y="135"/>
                    </a:lnTo>
                    <a:lnTo>
                      <a:pt x="23" y="135"/>
                    </a:lnTo>
                    <a:lnTo>
                      <a:pt x="23" y="131"/>
                    </a:lnTo>
                    <a:lnTo>
                      <a:pt x="23" y="131"/>
                    </a:lnTo>
                    <a:lnTo>
                      <a:pt x="23" y="131"/>
                    </a:lnTo>
                    <a:lnTo>
                      <a:pt x="23" y="131"/>
                    </a:lnTo>
                    <a:lnTo>
                      <a:pt x="27" y="131"/>
                    </a:lnTo>
                    <a:lnTo>
                      <a:pt x="27" y="131"/>
                    </a:lnTo>
                    <a:lnTo>
                      <a:pt x="32" y="131"/>
                    </a:lnTo>
                    <a:lnTo>
                      <a:pt x="32" y="126"/>
                    </a:lnTo>
                    <a:lnTo>
                      <a:pt x="32" y="126"/>
                    </a:lnTo>
                    <a:lnTo>
                      <a:pt x="32" y="126"/>
                    </a:lnTo>
                    <a:lnTo>
                      <a:pt x="32" y="126"/>
                    </a:lnTo>
                    <a:lnTo>
                      <a:pt x="32" y="126"/>
                    </a:lnTo>
                    <a:lnTo>
                      <a:pt x="32" y="126"/>
                    </a:lnTo>
                    <a:lnTo>
                      <a:pt x="32" y="126"/>
                    </a:lnTo>
                    <a:lnTo>
                      <a:pt x="32" y="126"/>
                    </a:lnTo>
                    <a:lnTo>
                      <a:pt x="32" y="126"/>
                    </a:lnTo>
                    <a:lnTo>
                      <a:pt x="36" y="122"/>
                    </a:lnTo>
                    <a:lnTo>
                      <a:pt x="36" y="122"/>
                    </a:lnTo>
                    <a:lnTo>
                      <a:pt x="36" y="122"/>
                    </a:lnTo>
                    <a:lnTo>
                      <a:pt x="41" y="117"/>
                    </a:lnTo>
                    <a:lnTo>
                      <a:pt x="41" y="117"/>
                    </a:lnTo>
                    <a:lnTo>
                      <a:pt x="41" y="117"/>
                    </a:lnTo>
                    <a:lnTo>
                      <a:pt x="45" y="113"/>
                    </a:lnTo>
                    <a:lnTo>
                      <a:pt x="45" y="113"/>
                    </a:lnTo>
                    <a:lnTo>
                      <a:pt x="45" y="113"/>
                    </a:lnTo>
                    <a:lnTo>
                      <a:pt x="50" y="108"/>
                    </a:lnTo>
                    <a:lnTo>
                      <a:pt x="50" y="108"/>
                    </a:lnTo>
                    <a:lnTo>
                      <a:pt x="50" y="108"/>
                    </a:lnTo>
                    <a:lnTo>
                      <a:pt x="54" y="104"/>
                    </a:lnTo>
                    <a:lnTo>
                      <a:pt x="54" y="104"/>
                    </a:lnTo>
                    <a:lnTo>
                      <a:pt x="59" y="99"/>
                    </a:lnTo>
                    <a:lnTo>
                      <a:pt x="59" y="99"/>
                    </a:lnTo>
                    <a:lnTo>
                      <a:pt x="59" y="99"/>
                    </a:lnTo>
                    <a:lnTo>
                      <a:pt x="59" y="99"/>
                    </a:lnTo>
                    <a:lnTo>
                      <a:pt x="63" y="99"/>
                    </a:lnTo>
                    <a:lnTo>
                      <a:pt x="63" y="99"/>
                    </a:lnTo>
                    <a:lnTo>
                      <a:pt x="63" y="99"/>
                    </a:lnTo>
                    <a:lnTo>
                      <a:pt x="68" y="99"/>
                    </a:lnTo>
                    <a:lnTo>
                      <a:pt x="68" y="99"/>
                    </a:lnTo>
                    <a:lnTo>
                      <a:pt x="63" y="95"/>
                    </a:lnTo>
                    <a:lnTo>
                      <a:pt x="63" y="95"/>
                    </a:lnTo>
                    <a:lnTo>
                      <a:pt x="68" y="95"/>
                    </a:lnTo>
                    <a:lnTo>
                      <a:pt x="68" y="95"/>
                    </a:lnTo>
                    <a:lnTo>
                      <a:pt x="68" y="95"/>
                    </a:lnTo>
                    <a:lnTo>
                      <a:pt x="63" y="95"/>
                    </a:lnTo>
                    <a:lnTo>
                      <a:pt x="63" y="90"/>
                    </a:lnTo>
                    <a:lnTo>
                      <a:pt x="63" y="90"/>
                    </a:lnTo>
                    <a:lnTo>
                      <a:pt x="63" y="86"/>
                    </a:lnTo>
                    <a:lnTo>
                      <a:pt x="63" y="86"/>
                    </a:lnTo>
                    <a:lnTo>
                      <a:pt x="59" y="86"/>
                    </a:lnTo>
                    <a:lnTo>
                      <a:pt x="59" y="86"/>
                    </a:lnTo>
                    <a:lnTo>
                      <a:pt x="54" y="81"/>
                    </a:lnTo>
                    <a:lnTo>
                      <a:pt x="54" y="81"/>
                    </a:lnTo>
                    <a:lnTo>
                      <a:pt x="54" y="81"/>
                    </a:lnTo>
                    <a:lnTo>
                      <a:pt x="54" y="81"/>
                    </a:lnTo>
                    <a:lnTo>
                      <a:pt x="54" y="81"/>
                    </a:lnTo>
                    <a:lnTo>
                      <a:pt x="54" y="81"/>
                    </a:lnTo>
                    <a:lnTo>
                      <a:pt x="54" y="81"/>
                    </a:lnTo>
                    <a:lnTo>
                      <a:pt x="50" y="81"/>
                    </a:lnTo>
                    <a:lnTo>
                      <a:pt x="50" y="81"/>
                    </a:lnTo>
                    <a:lnTo>
                      <a:pt x="50" y="77"/>
                    </a:lnTo>
                    <a:lnTo>
                      <a:pt x="45" y="77"/>
                    </a:lnTo>
                    <a:lnTo>
                      <a:pt x="45" y="77"/>
                    </a:lnTo>
                    <a:lnTo>
                      <a:pt x="45" y="72"/>
                    </a:lnTo>
                    <a:lnTo>
                      <a:pt x="45" y="72"/>
                    </a:lnTo>
                    <a:lnTo>
                      <a:pt x="45" y="72"/>
                    </a:lnTo>
                    <a:lnTo>
                      <a:pt x="41" y="72"/>
                    </a:lnTo>
                    <a:lnTo>
                      <a:pt x="41" y="72"/>
                    </a:lnTo>
                    <a:lnTo>
                      <a:pt x="41" y="68"/>
                    </a:lnTo>
                    <a:lnTo>
                      <a:pt x="41" y="68"/>
                    </a:lnTo>
                    <a:lnTo>
                      <a:pt x="45" y="68"/>
                    </a:lnTo>
                    <a:lnTo>
                      <a:pt x="45" y="68"/>
                    </a:lnTo>
                    <a:lnTo>
                      <a:pt x="45" y="68"/>
                    </a:lnTo>
                    <a:lnTo>
                      <a:pt x="45" y="63"/>
                    </a:lnTo>
                    <a:lnTo>
                      <a:pt x="45" y="63"/>
                    </a:lnTo>
                    <a:lnTo>
                      <a:pt x="45" y="63"/>
                    </a:lnTo>
                    <a:lnTo>
                      <a:pt x="45" y="63"/>
                    </a:lnTo>
                    <a:lnTo>
                      <a:pt x="45" y="59"/>
                    </a:lnTo>
                    <a:lnTo>
                      <a:pt x="45" y="59"/>
                    </a:lnTo>
                    <a:lnTo>
                      <a:pt x="41" y="59"/>
                    </a:lnTo>
                    <a:lnTo>
                      <a:pt x="41" y="59"/>
                    </a:lnTo>
                    <a:lnTo>
                      <a:pt x="41" y="54"/>
                    </a:lnTo>
                    <a:lnTo>
                      <a:pt x="41" y="54"/>
                    </a:lnTo>
                    <a:lnTo>
                      <a:pt x="41" y="54"/>
                    </a:lnTo>
                    <a:lnTo>
                      <a:pt x="41" y="54"/>
                    </a:lnTo>
                    <a:lnTo>
                      <a:pt x="41" y="54"/>
                    </a:lnTo>
                    <a:lnTo>
                      <a:pt x="41" y="54"/>
                    </a:lnTo>
                    <a:lnTo>
                      <a:pt x="41" y="50"/>
                    </a:lnTo>
                    <a:lnTo>
                      <a:pt x="41" y="50"/>
                    </a:lnTo>
                    <a:lnTo>
                      <a:pt x="36" y="50"/>
                    </a:lnTo>
                    <a:lnTo>
                      <a:pt x="36" y="50"/>
                    </a:lnTo>
                    <a:lnTo>
                      <a:pt x="36" y="50"/>
                    </a:lnTo>
                    <a:lnTo>
                      <a:pt x="36" y="50"/>
                    </a:lnTo>
                    <a:lnTo>
                      <a:pt x="36" y="50"/>
                    </a:lnTo>
                    <a:lnTo>
                      <a:pt x="36" y="50"/>
                    </a:lnTo>
                    <a:lnTo>
                      <a:pt x="36" y="50"/>
                    </a:lnTo>
                    <a:lnTo>
                      <a:pt x="36" y="45"/>
                    </a:lnTo>
                    <a:lnTo>
                      <a:pt x="36" y="45"/>
                    </a:lnTo>
                    <a:lnTo>
                      <a:pt x="36" y="45"/>
                    </a:lnTo>
                    <a:lnTo>
                      <a:pt x="36" y="40"/>
                    </a:lnTo>
                    <a:lnTo>
                      <a:pt x="36" y="40"/>
                    </a:lnTo>
                    <a:lnTo>
                      <a:pt x="36" y="40"/>
                    </a:lnTo>
                    <a:lnTo>
                      <a:pt x="36" y="40"/>
                    </a:lnTo>
                    <a:lnTo>
                      <a:pt x="36" y="36"/>
                    </a:lnTo>
                    <a:lnTo>
                      <a:pt x="32" y="36"/>
                    </a:lnTo>
                    <a:lnTo>
                      <a:pt x="32" y="36"/>
                    </a:lnTo>
                    <a:lnTo>
                      <a:pt x="32" y="36"/>
                    </a:lnTo>
                    <a:lnTo>
                      <a:pt x="27" y="36"/>
                    </a:lnTo>
                    <a:lnTo>
                      <a:pt x="27" y="31"/>
                    </a:lnTo>
                    <a:lnTo>
                      <a:pt x="27" y="31"/>
                    </a:lnTo>
                    <a:lnTo>
                      <a:pt x="23" y="31"/>
                    </a:lnTo>
                    <a:lnTo>
                      <a:pt x="18" y="31"/>
                    </a:lnTo>
                    <a:lnTo>
                      <a:pt x="18" y="31"/>
                    </a:lnTo>
                    <a:lnTo>
                      <a:pt x="14" y="27"/>
                    </a:lnTo>
                    <a:lnTo>
                      <a:pt x="14" y="27"/>
                    </a:lnTo>
                    <a:lnTo>
                      <a:pt x="14" y="27"/>
                    </a:lnTo>
                    <a:lnTo>
                      <a:pt x="9" y="27"/>
                    </a:lnTo>
                    <a:lnTo>
                      <a:pt x="9" y="27"/>
                    </a:lnTo>
                    <a:lnTo>
                      <a:pt x="9" y="27"/>
                    </a:lnTo>
                    <a:lnTo>
                      <a:pt x="9" y="22"/>
                    </a:lnTo>
                    <a:lnTo>
                      <a:pt x="5" y="22"/>
                    </a:lnTo>
                    <a:lnTo>
                      <a:pt x="5" y="22"/>
                    </a:lnTo>
                    <a:lnTo>
                      <a:pt x="5" y="22"/>
                    </a:lnTo>
                    <a:lnTo>
                      <a:pt x="5" y="22"/>
                    </a:lnTo>
                    <a:lnTo>
                      <a:pt x="0" y="22"/>
                    </a:lnTo>
                    <a:lnTo>
                      <a:pt x="0" y="18"/>
                    </a:lnTo>
                    <a:lnTo>
                      <a:pt x="5" y="18"/>
                    </a:lnTo>
                    <a:lnTo>
                      <a:pt x="5" y="22"/>
                    </a:lnTo>
                    <a:lnTo>
                      <a:pt x="5" y="22"/>
                    </a:lnTo>
                    <a:lnTo>
                      <a:pt x="5" y="18"/>
                    </a:lnTo>
                    <a:lnTo>
                      <a:pt x="5" y="18"/>
                    </a:lnTo>
                    <a:lnTo>
                      <a:pt x="5" y="18"/>
                    </a:lnTo>
                    <a:lnTo>
                      <a:pt x="5" y="18"/>
                    </a:lnTo>
                    <a:lnTo>
                      <a:pt x="9" y="18"/>
                    </a:lnTo>
                    <a:lnTo>
                      <a:pt x="9" y="18"/>
                    </a:lnTo>
                    <a:lnTo>
                      <a:pt x="9" y="18"/>
                    </a:lnTo>
                    <a:lnTo>
                      <a:pt x="9" y="18"/>
                    </a:lnTo>
                    <a:lnTo>
                      <a:pt x="14" y="18"/>
                    </a:lnTo>
                    <a:lnTo>
                      <a:pt x="18" y="22"/>
                    </a:lnTo>
                    <a:lnTo>
                      <a:pt x="18" y="22"/>
                    </a:lnTo>
                    <a:lnTo>
                      <a:pt x="18" y="22"/>
                    </a:lnTo>
                    <a:lnTo>
                      <a:pt x="23" y="27"/>
                    </a:lnTo>
                    <a:lnTo>
                      <a:pt x="23" y="27"/>
                    </a:lnTo>
                    <a:lnTo>
                      <a:pt x="23" y="27"/>
                    </a:lnTo>
                    <a:lnTo>
                      <a:pt x="27" y="27"/>
                    </a:lnTo>
                    <a:lnTo>
                      <a:pt x="32" y="27"/>
                    </a:lnTo>
                    <a:lnTo>
                      <a:pt x="32" y="27"/>
                    </a:lnTo>
                    <a:lnTo>
                      <a:pt x="32" y="27"/>
                    </a:lnTo>
                    <a:lnTo>
                      <a:pt x="36" y="27"/>
                    </a:lnTo>
                    <a:lnTo>
                      <a:pt x="36" y="27"/>
                    </a:lnTo>
                    <a:lnTo>
                      <a:pt x="36" y="27"/>
                    </a:lnTo>
                    <a:lnTo>
                      <a:pt x="41" y="22"/>
                    </a:lnTo>
                    <a:lnTo>
                      <a:pt x="41" y="27"/>
                    </a:lnTo>
                    <a:lnTo>
                      <a:pt x="41" y="27"/>
                    </a:lnTo>
                    <a:lnTo>
                      <a:pt x="45" y="27"/>
                    </a:lnTo>
                    <a:lnTo>
                      <a:pt x="45" y="27"/>
                    </a:lnTo>
                    <a:lnTo>
                      <a:pt x="50" y="27"/>
                    </a:lnTo>
                    <a:lnTo>
                      <a:pt x="50" y="27"/>
                    </a:lnTo>
                    <a:lnTo>
                      <a:pt x="50" y="27"/>
                    </a:lnTo>
                    <a:lnTo>
                      <a:pt x="54" y="27"/>
                    </a:lnTo>
                    <a:lnTo>
                      <a:pt x="54" y="27"/>
                    </a:lnTo>
                    <a:lnTo>
                      <a:pt x="54" y="22"/>
                    </a:lnTo>
                    <a:lnTo>
                      <a:pt x="54" y="22"/>
                    </a:lnTo>
                    <a:lnTo>
                      <a:pt x="59" y="22"/>
                    </a:lnTo>
                    <a:lnTo>
                      <a:pt x="59" y="22"/>
                    </a:lnTo>
                    <a:lnTo>
                      <a:pt x="59" y="22"/>
                    </a:lnTo>
                    <a:lnTo>
                      <a:pt x="59" y="22"/>
                    </a:lnTo>
                    <a:lnTo>
                      <a:pt x="59" y="18"/>
                    </a:lnTo>
                    <a:lnTo>
                      <a:pt x="59" y="18"/>
                    </a:lnTo>
                    <a:lnTo>
                      <a:pt x="59" y="13"/>
                    </a:lnTo>
                    <a:lnTo>
                      <a:pt x="59" y="13"/>
                    </a:lnTo>
                    <a:lnTo>
                      <a:pt x="59" y="9"/>
                    </a:lnTo>
                    <a:lnTo>
                      <a:pt x="63" y="9"/>
                    </a:lnTo>
                    <a:lnTo>
                      <a:pt x="63" y="9"/>
                    </a:lnTo>
                    <a:lnTo>
                      <a:pt x="63" y="9"/>
                    </a:lnTo>
                    <a:lnTo>
                      <a:pt x="63" y="4"/>
                    </a:lnTo>
                    <a:lnTo>
                      <a:pt x="68" y="4"/>
                    </a:lnTo>
                    <a:lnTo>
                      <a:pt x="68" y="4"/>
                    </a:lnTo>
                    <a:lnTo>
                      <a:pt x="68" y="4"/>
                    </a:lnTo>
                    <a:lnTo>
                      <a:pt x="72" y="4"/>
                    </a:lnTo>
                    <a:lnTo>
                      <a:pt x="72" y="4"/>
                    </a:lnTo>
                    <a:lnTo>
                      <a:pt x="72" y="4"/>
                    </a:lnTo>
                    <a:lnTo>
                      <a:pt x="72" y="4"/>
                    </a:lnTo>
                    <a:lnTo>
                      <a:pt x="77" y="4"/>
                    </a:lnTo>
                    <a:lnTo>
                      <a:pt x="77" y="0"/>
                    </a:lnTo>
                    <a:lnTo>
                      <a:pt x="81" y="0"/>
                    </a:lnTo>
                    <a:lnTo>
                      <a:pt x="81" y="0"/>
                    </a:lnTo>
                    <a:lnTo>
                      <a:pt x="86" y="4"/>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0" name="Freeform 56">
                <a:extLst>
                  <a:ext uri="{FF2B5EF4-FFF2-40B4-BE49-F238E27FC236}">
                    <a16:creationId xmlns:a16="http://schemas.microsoft.com/office/drawing/2014/main" id="{D0DFCE93-BEFD-124F-9525-248F0EBC2C10}"/>
                  </a:ext>
                </a:extLst>
              </p:cNvPr>
              <p:cNvSpPr>
                <a:spLocks noEditPoints="1"/>
              </p:cNvSpPr>
              <p:nvPr/>
            </p:nvSpPr>
            <p:spPr bwMode="auto">
              <a:xfrm>
                <a:off x="12674085" y="5160651"/>
                <a:ext cx="151244" cy="109586"/>
              </a:xfrm>
              <a:custGeom>
                <a:avLst/>
                <a:gdLst>
                  <a:gd name="T0" fmla="*/ 23 w 63"/>
                  <a:gd name="T1" fmla="*/ 23 h 45"/>
                  <a:gd name="T2" fmla="*/ 23 w 63"/>
                  <a:gd name="T3" fmla="*/ 27 h 45"/>
                  <a:gd name="T4" fmla="*/ 27 w 63"/>
                  <a:gd name="T5" fmla="*/ 27 h 45"/>
                  <a:gd name="T6" fmla="*/ 27 w 63"/>
                  <a:gd name="T7" fmla="*/ 32 h 45"/>
                  <a:gd name="T8" fmla="*/ 27 w 63"/>
                  <a:gd name="T9" fmla="*/ 32 h 45"/>
                  <a:gd name="T10" fmla="*/ 27 w 63"/>
                  <a:gd name="T11" fmla="*/ 36 h 45"/>
                  <a:gd name="T12" fmla="*/ 23 w 63"/>
                  <a:gd name="T13" fmla="*/ 41 h 45"/>
                  <a:gd name="T14" fmla="*/ 23 w 63"/>
                  <a:gd name="T15" fmla="*/ 41 h 45"/>
                  <a:gd name="T16" fmla="*/ 18 w 63"/>
                  <a:gd name="T17" fmla="*/ 41 h 45"/>
                  <a:gd name="T18" fmla="*/ 14 w 63"/>
                  <a:gd name="T19" fmla="*/ 45 h 45"/>
                  <a:gd name="T20" fmla="*/ 9 w 63"/>
                  <a:gd name="T21" fmla="*/ 45 h 45"/>
                  <a:gd name="T22" fmla="*/ 9 w 63"/>
                  <a:gd name="T23" fmla="*/ 41 h 45"/>
                  <a:gd name="T24" fmla="*/ 5 w 63"/>
                  <a:gd name="T25" fmla="*/ 41 h 45"/>
                  <a:gd name="T26" fmla="*/ 0 w 63"/>
                  <a:gd name="T27" fmla="*/ 41 h 45"/>
                  <a:gd name="T28" fmla="*/ 5 w 63"/>
                  <a:gd name="T29" fmla="*/ 36 h 45"/>
                  <a:gd name="T30" fmla="*/ 5 w 63"/>
                  <a:gd name="T31" fmla="*/ 32 h 45"/>
                  <a:gd name="T32" fmla="*/ 5 w 63"/>
                  <a:gd name="T33" fmla="*/ 32 h 45"/>
                  <a:gd name="T34" fmla="*/ 5 w 63"/>
                  <a:gd name="T35" fmla="*/ 32 h 45"/>
                  <a:gd name="T36" fmla="*/ 9 w 63"/>
                  <a:gd name="T37" fmla="*/ 32 h 45"/>
                  <a:gd name="T38" fmla="*/ 9 w 63"/>
                  <a:gd name="T39" fmla="*/ 27 h 45"/>
                  <a:gd name="T40" fmla="*/ 18 w 63"/>
                  <a:gd name="T41" fmla="*/ 23 h 45"/>
                  <a:gd name="T42" fmla="*/ 23 w 63"/>
                  <a:gd name="T43" fmla="*/ 23 h 45"/>
                  <a:gd name="T44" fmla="*/ 23 w 63"/>
                  <a:gd name="T45" fmla="*/ 23 h 45"/>
                  <a:gd name="T46" fmla="*/ 63 w 63"/>
                  <a:gd name="T47" fmla="*/ 0 h 45"/>
                  <a:gd name="T48" fmla="*/ 59 w 63"/>
                  <a:gd name="T49" fmla="*/ 0 h 45"/>
                  <a:gd name="T50" fmla="*/ 59 w 63"/>
                  <a:gd name="T51" fmla="*/ 5 h 45"/>
                  <a:gd name="T52" fmla="*/ 54 w 63"/>
                  <a:gd name="T53" fmla="*/ 9 h 45"/>
                  <a:gd name="T54" fmla="*/ 54 w 63"/>
                  <a:gd name="T55" fmla="*/ 9 h 45"/>
                  <a:gd name="T56" fmla="*/ 59 w 63"/>
                  <a:gd name="T57" fmla="*/ 5 h 45"/>
                  <a:gd name="T58" fmla="*/ 59 w 63"/>
                  <a:gd name="T59" fmla="*/ 9 h 45"/>
                  <a:gd name="T60" fmla="*/ 59 w 63"/>
                  <a:gd name="T61" fmla="*/ 9 h 45"/>
                  <a:gd name="T62" fmla="*/ 54 w 63"/>
                  <a:gd name="T63" fmla="*/ 9 h 45"/>
                  <a:gd name="T64" fmla="*/ 50 w 63"/>
                  <a:gd name="T65" fmla="*/ 14 h 45"/>
                  <a:gd name="T66" fmla="*/ 50 w 63"/>
                  <a:gd name="T67" fmla="*/ 14 h 45"/>
                  <a:gd name="T68" fmla="*/ 50 w 63"/>
                  <a:gd name="T69" fmla="*/ 9 h 45"/>
                  <a:gd name="T70" fmla="*/ 45 w 63"/>
                  <a:gd name="T71" fmla="*/ 9 h 45"/>
                  <a:gd name="T72" fmla="*/ 41 w 63"/>
                  <a:gd name="T73" fmla="*/ 14 h 45"/>
                  <a:gd name="T74" fmla="*/ 41 w 63"/>
                  <a:gd name="T75" fmla="*/ 14 h 45"/>
                  <a:gd name="T76" fmla="*/ 36 w 63"/>
                  <a:gd name="T77" fmla="*/ 14 h 45"/>
                  <a:gd name="T78" fmla="*/ 36 w 63"/>
                  <a:gd name="T79" fmla="*/ 14 h 45"/>
                  <a:gd name="T80" fmla="*/ 36 w 63"/>
                  <a:gd name="T81" fmla="*/ 9 h 45"/>
                  <a:gd name="T82" fmla="*/ 36 w 63"/>
                  <a:gd name="T83" fmla="*/ 9 h 45"/>
                  <a:gd name="T84" fmla="*/ 36 w 63"/>
                  <a:gd name="T85" fmla="*/ 9 h 45"/>
                  <a:gd name="T86" fmla="*/ 36 w 63"/>
                  <a:gd name="T87" fmla="*/ 9 h 45"/>
                  <a:gd name="T88" fmla="*/ 41 w 63"/>
                  <a:gd name="T89" fmla="*/ 9 h 45"/>
                  <a:gd name="T90" fmla="*/ 41 w 63"/>
                  <a:gd name="T91" fmla="*/ 5 h 45"/>
                  <a:gd name="T92" fmla="*/ 45 w 63"/>
                  <a:gd name="T93" fmla="*/ 5 h 45"/>
                  <a:gd name="T94" fmla="*/ 50 w 63"/>
                  <a:gd name="T95" fmla="*/ 5 h 45"/>
                  <a:gd name="T96" fmla="*/ 54 w 63"/>
                  <a:gd name="T97" fmla="*/ 0 h 45"/>
                  <a:gd name="T98" fmla="*/ 59 w 63"/>
                  <a:gd name="T99" fmla="*/ 0 h 45"/>
                  <a:gd name="T100" fmla="*/ 59 w 63"/>
                  <a:gd name="T101" fmla="*/ 0 h 45"/>
                  <a:gd name="T102" fmla="*/ 63 w 63"/>
                  <a:gd name="T10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 h="45">
                    <a:moveTo>
                      <a:pt x="23" y="23"/>
                    </a:moveTo>
                    <a:lnTo>
                      <a:pt x="23" y="23"/>
                    </a:lnTo>
                    <a:lnTo>
                      <a:pt x="23" y="23"/>
                    </a:lnTo>
                    <a:lnTo>
                      <a:pt x="23" y="27"/>
                    </a:lnTo>
                    <a:lnTo>
                      <a:pt x="23" y="27"/>
                    </a:lnTo>
                    <a:lnTo>
                      <a:pt x="27" y="27"/>
                    </a:lnTo>
                    <a:lnTo>
                      <a:pt x="27" y="27"/>
                    </a:lnTo>
                    <a:lnTo>
                      <a:pt x="27" y="32"/>
                    </a:lnTo>
                    <a:lnTo>
                      <a:pt x="27" y="32"/>
                    </a:lnTo>
                    <a:lnTo>
                      <a:pt x="27" y="32"/>
                    </a:lnTo>
                    <a:lnTo>
                      <a:pt x="27" y="36"/>
                    </a:lnTo>
                    <a:lnTo>
                      <a:pt x="27" y="36"/>
                    </a:lnTo>
                    <a:lnTo>
                      <a:pt x="23" y="41"/>
                    </a:lnTo>
                    <a:lnTo>
                      <a:pt x="23" y="41"/>
                    </a:lnTo>
                    <a:lnTo>
                      <a:pt x="23" y="41"/>
                    </a:lnTo>
                    <a:lnTo>
                      <a:pt x="23" y="41"/>
                    </a:lnTo>
                    <a:lnTo>
                      <a:pt x="18" y="41"/>
                    </a:lnTo>
                    <a:lnTo>
                      <a:pt x="18" y="41"/>
                    </a:lnTo>
                    <a:lnTo>
                      <a:pt x="18" y="41"/>
                    </a:lnTo>
                    <a:lnTo>
                      <a:pt x="14" y="45"/>
                    </a:lnTo>
                    <a:lnTo>
                      <a:pt x="14" y="45"/>
                    </a:lnTo>
                    <a:lnTo>
                      <a:pt x="9" y="45"/>
                    </a:lnTo>
                    <a:lnTo>
                      <a:pt x="9" y="45"/>
                    </a:lnTo>
                    <a:lnTo>
                      <a:pt x="9" y="41"/>
                    </a:lnTo>
                    <a:lnTo>
                      <a:pt x="5" y="41"/>
                    </a:lnTo>
                    <a:lnTo>
                      <a:pt x="5" y="41"/>
                    </a:lnTo>
                    <a:lnTo>
                      <a:pt x="5" y="41"/>
                    </a:lnTo>
                    <a:lnTo>
                      <a:pt x="0" y="41"/>
                    </a:lnTo>
                    <a:lnTo>
                      <a:pt x="0" y="36"/>
                    </a:lnTo>
                    <a:lnTo>
                      <a:pt x="5" y="36"/>
                    </a:lnTo>
                    <a:lnTo>
                      <a:pt x="5" y="32"/>
                    </a:lnTo>
                    <a:lnTo>
                      <a:pt x="5" y="32"/>
                    </a:lnTo>
                    <a:lnTo>
                      <a:pt x="5" y="32"/>
                    </a:lnTo>
                    <a:lnTo>
                      <a:pt x="5" y="32"/>
                    </a:lnTo>
                    <a:lnTo>
                      <a:pt x="5" y="32"/>
                    </a:lnTo>
                    <a:lnTo>
                      <a:pt x="5" y="32"/>
                    </a:lnTo>
                    <a:lnTo>
                      <a:pt x="9" y="32"/>
                    </a:lnTo>
                    <a:lnTo>
                      <a:pt x="9" y="32"/>
                    </a:lnTo>
                    <a:lnTo>
                      <a:pt x="9" y="27"/>
                    </a:lnTo>
                    <a:lnTo>
                      <a:pt x="9" y="27"/>
                    </a:lnTo>
                    <a:lnTo>
                      <a:pt x="14" y="27"/>
                    </a:lnTo>
                    <a:lnTo>
                      <a:pt x="18" y="23"/>
                    </a:lnTo>
                    <a:lnTo>
                      <a:pt x="18" y="23"/>
                    </a:lnTo>
                    <a:lnTo>
                      <a:pt x="23" y="23"/>
                    </a:lnTo>
                    <a:lnTo>
                      <a:pt x="23" y="23"/>
                    </a:lnTo>
                    <a:lnTo>
                      <a:pt x="23" y="23"/>
                    </a:lnTo>
                    <a:lnTo>
                      <a:pt x="23" y="23"/>
                    </a:lnTo>
                    <a:moveTo>
                      <a:pt x="63" y="0"/>
                    </a:moveTo>
                    <a:lnTo>
                      <a:pt x="63" y="0"/>
                    </a:lnTo>
                    <a:lnTo>
                      <a:pt x="59" y="0"/>
                    </a:lnTo>
                    <a:lnTo>
                      <a:pt x="59" y="5"/>
                    </a:lnTo>
                    <a:lnTo>
                      <a:pt x="59" y="5"/>
                    </a:lnTo>
                    <a:lnTo>
                      <a:pt x="54" y="5"/>
                    </a:lnTo>
                    <a:lnTo>
                      <a:pt x="54" y="9"/>
                    </a:lnTo>
                    <a:lnTo>
                      <a:pt x="50" y="9"/>
                    </a:lnTo>
                    <a:lnTo>
                      <a:pt x="54" y="9"/>
                    </a:lnTo>
                    <a:lnTo>
                      <a:pt x="59" y="5"/>
                    </a:lnTo>
                    <a:lnTo>
                      <a:pt x="59" y="5"/>
                    </a:lnTo>
                    <a:lnTo>
                      <a:pt x="59" y="5"/>
                    </a:lnTo>
                    <a:lnTo>
                      <a:pt x="59" y="9"/>
                    </a:lnTo>
                    <a:lnTo>
                      <a:pt x="59" y="9"/>
                    </a:lnTo>
                    <a:lnTo>
                      <a:pt x="59" y="9"/>
                    </a:lnTo>
                    <a:lnTo>
                      <a:pt x="59" y="9"/>
                    </a:lnTo>
                    <a:lnTo>
                      <a:pt x="54" y="9"/>
                    </a:lnTo>
                    <a:lnTo>
                      <a:pt x="54" y="9"/>
                    </a:lnTo>
                    <a:lnTo>
                      <a:pt x="50" y="14"/>
                    </a:lnTo>
                    <a:lnTo>
                      <a:pt x="50" y="14"/>
                    </a:lnTo>
                    <a:lnTo>
                      <a:pt x="50" y="14"/>
                    </a:lnTo>
                    <a:lnTo>
                      <a:pt x="50" y="14"/>
                    </a:lnTo>
                    <a:lnTo>
                      <a:pt x="50" y="9"/>
                    </a:lnTo>
                    <a:lnTo>
                      <a:pt x="50" y="9"/>
                    </a:lnTo>
                    <a:lnTo>
                      <a:pt x="45" y="9"/>
                    </a:lnTo>
                    <a:lnTo>
                      <a:pt x="45" y="9"/>
                    </a:lnTo>
                    <a:lnTo>
                      <a:pt x="41" y="14"/>
                    </a:lnTo>
                    <a:lnTo>
                      <a:pt x="41" y="14"/>
                    </a:lnTo>
                    <a:lnTo>
                      <a:pt x="41" y="14"/>
                    </a:lnTo>
                    <a:lnTo>
                      <a:pt x="41" y="14"/>
                    </a:lnTo>
                    <a:lnTo>
                      <a:pt x="36" y="14"/>
                    </a:lnTo>
                    <a:lnTo>
                      <a:pt x="36" y="14"/>
                    </a:lnTo>
                    <a:lnTo>
                      <a:pt x="36" y="14"/>
                    </a:lnTo>
                    <a:lnTo>
                      <a:pt x="36" y="14"/>
                    </a:lnTo>
                    <a:lnTo>
                      <a:pt x="36" y="9"/>
                    </a:lnTo>
                    <a:lnTo>
                      <a:pt x="32" y="9"/>
                    </a:lnTo>
                    <a:lnTo>
                      <a:pt x="36" y="9"/>
                    </a:lnTo>
                    <a:lnTo>
                      <a:pt x="36" y="9"/>
                    </a:lnTo>
                    <a:lnTo>
                      <a:pt x="36" y="9"/>
                    </a:lnTo>
                    <a:lnTo>
                      <a:pt x="36" y="9"/>
                    </a:lnTo>
                    <a:lnTo>
                      <a:pt x="36" y="9"/>
                    </a:lnTo>
                    <a:lnTo>
                      <a:pt x="36" y="9"/>
                    </a:lnTo>
                    <a:lnTo>
                      <a:pt x="41" y="9"/>
                    </a:lnTo>
                    <a:lnTo>
                      <a:pt x="41" y="9"/>
                    </a:lnTo>
                    <a:lnTo>
                      <a:pt x="41" y="5"/>
                    </a:lnTo>
                    <a:lnTo>
                      <a:pt x="45" y="5"/>
                    </a:lnTo>
                    <a:lnTo>
                      <a:pt x="45" y="5"/>
                    </a:lnTo>
                    <a:lnTo>
                      <a:pt x="50" y="5"/>
                    </a:lnTo>
                    <a:lnTo>
                      <a:pt x="50" y="5"/>
                    </a:lnTo>
                    <a:lnTo>
                      <a:pt x="50" y="5"/>
                    </a:lnTo>
                    <a:lnTo>
                      <a:pt x="54" y="0"/>
                    </a:lnTo>
                    <a:lnTo>
                      <a:pt x="54" y="0"/>
                    </a:lnTo>
                    <a:lnTo>
                      <a:pt x="59" y="0"/>
                    </a:lnTo>
                    <a:lnTo>
                      <a:pt x="59" y="0"/>
                    </a:lnTo>
                    <a:lnTo>
                      <a:pt x="59" y="0"/>
                    </a:lnTo>
                    <a:lnTo>
                      <a:pt x="59" y="0"/>
                    </a:lnTo>
                    <a:lnTo>
                      <a:pt x="63" y="0"/>
                    </a:lnTo>
                    <a:lnTo>
                      <a:pt x="63"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1" name="Freeform 57">
                <a:extLst>
                  <a:ext uri="{FF2B5EF4-FFF2-40B4-BE49-F238E27FC236}">
                    <a16:creationId xmlns:a16="http://schemas.microsoft.com/office/drawing/2014/main" id="{D75B51D8-B66A-FB41-B2BB-AB9A95A40653}"/>
                  </a:ext>
                </a:extLst>
              </p:cNvPr>
              <p:cNvSpPr>
                <a:spLocks noEditPoints="1"/>
              </p:cNvSpPr>
              <p:nvPr/>
            </p:nvSpPr>
            <p:spPr bwMode="auto">
              <a:xfrm>
                <a:off x="3433859" y="6648569"/>
                <a:ext cx="98429" cy="43834"/>
              </a:xfrm>
              <a:custGeom>
                <a:avLst/>
                <a:gdLst>
                  <a:gd name="T0" fmla="*/ 5 w 41"/>
                  <a:gd name="T1" fmla="*/ 4 h 18"/>
                  <a:gd name="T2" fmla="*/ 5 w 41"/>
                  <a:gd name="T3" fmla="*/ 0 h 18"/>
                  <a:gd name="T4" fmla="*/ 9 w 41"/>
                  <a:gd name="T5" fmla="*/ 0 h 18"/>
                  <a:gd name="T6" fmla="*/ 9 w 41"/>
                  <a:gd name="T7" fmla="*/ 0 h 18"/>
                  <a:gd name="T8" fmla="*/ 14 w 41"/>
                  <a:gd name="T9" fmla="*/ 0 h 18"/>
                  <a:gd name="T10" fmla="*/ 18 w 41"/>
                  <a:gd name="T11" fmla="*/ 0 h 18"/>
                  <a:gd name="T12" fmla="*/ 18 w 41"/>
                  <a:gd name="T13" fmla="*/ 0 h 18"/>
                  <a:gd name="T14" fmla="*/ 18 w 41"/>
                  <a:gd name="T15" fmla="*/ 4 h 18"/>
                  <a:gd name="T16" fmla="*/ 14 w 41"/>
                  <a:gd name="T17" fmla="*/ 4 h 18"/>
                  <a:gd name="T18" fmla="*/ 14 w 41"/>
                  <a:gd name="T19" fmla="*/ 9 h 18"/>
                  <a:gd name="T20" fmla="*/ 14 w 41"/>
                  <a:gd name="T21" fmla="*/ 13 h 18"/>
                  <a:gd name="T22" fmla="*/ 9 w 41"/>
                  <a:gd name="T23" fmla="*/ 13 h 18"/>
                  <a:gd name="T24" fmla="*/ 9 w 41"/>
                  <a:gd name="T25" fmla="*/ 13 h 18"/>
                  <a:gd name="T26" fmla="*/ 9 w 41"/>
                  <a:gd name="T27" fmla="*/ 13 h 18"/>
                  <a:gd name="T28" fmla="*/ 5 w 41"/>
                  <a:gd name="T29" fmla="*/ 18 h 18"/>
                  <a:gd name="T30" fmla="*/ 5 w 41"/>
                  <a:gd name="T31" fmla="*/ 18 h 18"/>
                  <a:gd name="T32" fmla="*/ 0 w 41"/>
                  <a:gd name="T33" fmla="*/ 13 h 18"/>
                  <a:gd name="T34" fmla="*/ 5 w 41"/>
                  <a:gd name="T35" fmla="*/ 13 h 18"/>
                  <a:gd name="T36" fmla="*/ 5 w 41"/>
                  <a:gd name="T37" fmla="*/ 9 h 18"/>
                  <a:gd name="T38" fmla="*/ 5 w 41"/>
                  <a:gd name="T39" fmla="*/ 9 h 18"/>
                  <a:gd name="T40" fmla="*/ 5 w 41"/>
                  <a:gd name="T41" fmla="*/ 9 h 18"/>
                  <a:gd name="T42" fmla="*/ 5 w 41"/>
                  <a:gd name="T43" fmla="*/ 9 h 18"/>
                  <a:gd name="T44" fmla="*/ 0 w 41"/>
                  <a:gd name="T45" fmla="*/ 9 h 18"/>
                  <a:gd name="T46" fmla="*/ 5 w 41"/>
                  <a:gd name="T47" fmla="*/ 9 h 18"/>
                  <a:gd name="T48" fmla="*/ 5 w 41"/>
                  <a:gd name="T49" fmla="*/ 4 h 18"/>
                  <a:gd name="T50" fmla="*/ 0 w 41"/>
                  <a:gd name="T51" fmla="*/ 4 h 18"/>
                  <a:gd name="T52" fmla="*/ 0 w 41"/>
                  <a:gd name="T53" fmla="*/ 4 h 18"/>
                  <a:gd name="T54" fmla="*/ 0 w 41"/>
                  <a:gd name="T55" fmla="*/ 0 h 18"/>
                  <a:gd name="T56" fmla="*/ 0 w 41"/>
                  <a:gd name="T57" fmla="*/ 0 h 18"/>
                  <a:gd name="T58" fmla="*/ 23 w 41"/>
                  <a:gd name="T59" fmla="*/ 0 h 18"/>
                  <a:gd name="T60" fmla="*/ 23 w 41"/>
                  <a:gd name="T61" fmla="*/ 0 h 18"/>
                  <a:gd name="T62" fmla="*/ 27 w 41"/>
                  <a:gd name="T63" fmla="*/ 0 h 18"/>
                  <a:gd name="T64" fmla="*/ 27 w 41"/>
                  <a:gd name="T65" fmla="*/ 0 h 18"/>
                  <a:gd name="T66" fmla="*/ 27 w 41"/>
                  <a:gd name="T67" fmla="*/ 0 h 18"/>
                  <a:gd name="T68" fmla="*/ 27 w 41"/>
                  <a:gd name="T69" fmla="*/ 0 h 18"/>
                  <a:gd name="T70" fmla="*/ 32 w 41"/>
                  <a:gd name="T71" fmla="*/ 4 h 18"/>
                  <a:gd name="T72" fmla="*/ 32 w 41"/>
                  <a:gd name="T73" fmla="*/ 0 h 18"/>
                  <a:gd name="T74" fmla="*/ 32 w 41"/>
                  <a:gd name="T75" fmla="*/ 0 h 18"/>
                  <a:gd name="T76" fmla="*/ 36 w 41"/>
                  <a:gd name="T77" fmla="*/ 0 h 18"/>
                  <a:gd name="T78" fmla="*/ 36 w 41"/>
                  <a:gd name="T79" fmla="*/ 0 h 18"/>
                  <a:gd name="T80" fmla="*/ 36 w 41"/>
                  <a:gd name="T81" fmla="*/ 4 h 18"/>
                  <a:gd name="T82" fmla="*/ 41 w 41"/>
                  <a:gd name="T83" fmla="*/ 4 h 18"/>
                  <a:gd name="T84" fmla="*/ 41 w 41"/>
                  <a:gd name="T85" fmla="*/ 4 h 18"/>
                  <a:gd name="T86" fmla="*/ 36 w 41"/>
                  <a:gd name="T87" fmla="*/ 9 h 18"/>
                  <a:gd name="T88" fmla="*/ 36 w 41"/>
                  <a:gd name="T89" fmla="*/ 9 h 18"/>
                  <a:gd name="T90" fmla="*/ 32 w 41"/>
                  <a:gd name="T91" fmla="*/ 13 h 18"/>
                  <a:gd name="T92" fmla="*/ 32 w 41"/>
                  <a:gd name="T93" fmla="*/ 13 h 18"/>
                  <a:gd name="T94" fmla="*/ 23 w 41"/>
                  <a:gd name="T95" fmla="*/ 13 h 18"/>
                  <a:gd name="T96" fmla="*/ 27 w 41"/>
                  <a:gd name="T97" fmla="*/ 13 h 18"/>
                  <a:gd name="T98" fmla="*/ 23 w 41"/>
                  <a:gd name="T99" fmla="*/ 13 h 18"/>
                  <a:gd name="T100" fmla="*/ 23 w 41"/>
                  <a:gd name="T101" fmla="*/ 18 h 18"/>
                  <a:gd name="T102" fmla="*/ 18 w 41"/>
                  <a:gd name="T103" fmla="*/ 13 h 18"/>
                  <a:gd name="T104" fmla="*/ 18 w 41"/>
                  <a:gd name="T105" fmla="*/ 9 h 18"/>
                  <a:gd name="T106" fmla="*/ 18 w 41"/>
                  <a:gd name="T107" fmla="*/ 9 h 18"/>
                  <a:gd name="T108" fmla="*/ 23 w 41"/>
                  <a:gd name="T109" fmla="*/ 4 h 18"/>
                  <a:gd name="T110" fmla="*/ 23 w 41"/>
                  <a:gd name="T111" fmla="*/ 4 h 18"/>
                  <a:gd name="T112" fmla="*/ 18 w 41"/>
                  <a:gd name="T113" fmla="*/ 4 h 18"/>
                  <a:gd name="T114" fmla="*/ 23 w 41"/>
                  <a:gd name="T11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18">
                    <a:moveTo>
                      <a:pt x="5" y="4"/>
                    </a:moveTo>
                    <a:lnTo>
                      <a:pt x="5" y="4"/>
                    </a:lnTo>
                    <a:lnTo>
                      <a:pt x="5" y="4"/>
                    </a:lnTo>
                    <a:lnTo>
                      <a:pt x="5" y="0"/>
                    </a:lnTo>
                    <a:lnTo>
                      <a:pt x="9" y="0"/>
                    </a:lnTo>
                    <a:lnTo>
                      <a:pt x="9" y="0"/>
                    </a:lnTo>
                    <a:lnTo>
                      <a:pt x="9" y="0"/>
                    </a:lnTo>
                    <a:lnTo>
                      <a:pt x="9" y="0"/>
                    </a:lnTo>
                    <a:lnTo>
                      <a:pt x="14" y="0"/>
                    </a:lnTo>
                    <a:lnTo>
                      <a:pt x="14" y="0"/>
                    </a:lnTo>
                    <a:lnTo>
                      <a:pt x="14" y="0"/>
                    </a:lnTo>
                    <a:lnTo>
                      <a:pt x="18" y="0"/>
                    </a:lnTo>
                    <a:lnTo>
                      <a:pt x="18" y="0"/>
                    </a:lnTo>
                    <a:lnTo>
                      <a:pt x="18" y="0"/>
                    </a:lnTo>
                    <a:lnTo>
                      <a:pt x="18" y="4"/>
                    </a:lnTo>
                    <a:lnTo>
                      <a:pt x="18" y="4"/>
                    </a:lnTo>
                    <a:lnTo>
                      <a:pt x="18" y="4"/>
                    </a:lnTo>
                    <a:lnTo>
                      <a:pt x="14" y="4"/>
                    </a:lnTo>
                    <a:lnTo>
                      <a:pt x="14" y="4"/>
                    </a:lnTo>
                    <a:lnTo>
                      <a:pt x="14" y="9"/>
                    </a:lnTo>
                    <a:lnTo>
                      <a:pt x="14" y="13"/>
                    </a:lnTo>
                    <a:lnTo>
                      <a:pt x="14" y="13"/>
                    </a:lnTo>
                    <a:lnTo>
                      <a:pt x="9" y="13"/>
                    </a:lnTo>
                    <a:lnTo>
                      <a:pt x="9" y="13"/>
                    </a:lnTo>
                    <a:lnTo>
                      <a:pt x="9" y="13"/>
                    </a:lnTo>
                    <a:lnTo>
                      <a:pt x="9" y="13"/>
                    </a:lnTo>
                    <a:lnTo>
                      <a:pt x="9" y="13"/>
                    </a:lnTo>
                    <a:lnTo>
                      <a:pt x="9" y="13"/>
                    </a:lnTo>
                    <a:lnTo>
                      <a:pt x="9" y="18"/>
                    </a:lnTo>
                    <a:lnTo>
                      <a:pt x="5" y="18"/>
                    </a:lnTo>
                    <a:lnTo>
                      <a:pt x="5" y="18"/>
                    </a:lnTo>
                    <a:lnTo>
                      <a:pt x="5" y="18"/>
                    </a:lnTo>
                    <a:lnTo>
                      <a:pt x="0" y="18"/>
                    </a:lnTo>
                    <a:lnTo>
                      <a:pt x="0" y="13"/>
                    </a:lnTo>
                    <a:lnTo>
                      <a:pt x="0" y="13"/>
                    </a:lnTo>
                    <a:lnTo>
                      <a:pt x="5" y="13"/>
                    </a:lnTo>
                    <a:lnTo>
                      <a:pt x="5" y="9"/>
                    </a:lnTo>
                    <a:lnTo>
                      <a:pt x="5" y="9"/>
                    </a:lnTo>
                    <a:lnTo>
                      <a:pt x="5" y="9"/>
                    </a:lnTo>
                    <a:lnTo>
                      <a:pt x="5" y="9"/>
                    </a:lnTo>
                    <a:lnTo>
                      <a:pt x="5" y="9"/>
                    </a:lnTo>
                    <a:lnTo>
                      <a:pt x="5" y="9"/>
                    </a:lnTo>
                    <a:lnTo>
                      <a:pt x="5" y="9"/>
                    </a:lnTo>
                    <a:lnTo>
                      <a:pt x="5" y="9"/>
                    </a:lnTo>
                    <a:lnTo>
                      <a:pt x="5" y="9"/>
                    </a:lnTo>
                    <a:lnTo>
                      <a:pt x="0" y="9"/>
                    </a:lnTo>
                    <a:lnTo>
                      <a:pt x="0" y="9"/>
                    </a:lnTo>
                    <a:lnTo>
                      <a:pt x="5" y="9"/>
                    </a:lnTo>
                    <a:lnTo>
                      <a:pt x="5" y="4"/>
                    </a:lnTo>
                    <a:lnTo>
                      <a:pt x="5" y="4"/>
                    </a:lnTo>
                    <a:lnTo>
                      <a:pt x="5" y="4"/>
                    </a:lnTo>
                    <a:lnTo>
                      <a:pt x="0" y="4"/>
                    </a:lnTo>
                    <a:lnTo>
                      <a:pt x="0" y="4"/>
                    </a:lnTo>
                    <a:lnTo>
                      <a:pt x="0" y="4"/>
                    </a:lnTo>
                    <a:lnTo>
                      <a:pt x="0" y="0"/>
                    </a:lnTo>
                    <a:lnTo>
                      <a:pt x="0" y="0"/>
                    </a:lnTo>
                    <a:lnTo>
                      <a:pt x="0" y="0"/>
                    </a:lnTo>
                    <a:lnTo>
                      <a:pt x="0" y="0"/>
                    </a:lnTo>
                    <a:lnTo>
                      <a:pt x="5" y="4"/>
                    </a:lnTo>
                    <a:moveTo>
                      <a:pt x="23" y="0"/>
                    </a:moveTo>
                    <a:lnTo>
                      <a:pt x="23" y="0"/>
                    </a:lnTo>
                    <a:lnTo>
                      <a:pt x="23" y="0"/>
                    </a:lnTo>
                    <a:lnTo>
                      <a:pt x="27" y="0"/>
                    </a:lnTo>
                    <a:lnTo>
                      <a:pt x="27" y="0"/>
                    </a:lnTo>
                    <a:lnTo>
                      <a:pt x="27" y="0"/>
                    </a:lnTo>
                    <a:lnTo>
                      <a:pt x="27" y="0"/>
                    </a:lnTo>
                    <a:lnTo>
                      <a:pt x="27" y="0"/>
                    </a:lnTo>
                    <a:lnTo>
                      <a:pt x="27" y="0"/>
                    </a:lnTo>
                    <a:lnTo>
                      <a:pt x="27" y="0"/>
                    </a:lnTo>
                    <a:lnTo>
                      <a:pt x="27" y="0"/>
                    </a:lnTo>
                    <a:lnTo>
                      <a:pt x="32" y="4"/>
                    </a:lnTo>
                    <a:lnTo>
                      <a:pt x="32" y="4"/>
                    </a:lnTo>
                    <a:lnTo>
                      <a:pt x="32" y="4"/>
                    </a:lnTo>
                    <a:lnTo>
                      <a:pt x="32" y="0"/>
                    </a:lnTo>
                    <a:lnTo>
                      <a:pt x="32" y="0"/>
                    </a:lnTo>
                    <a:lnTo>
                      <a:pt x="32" y="0"/>
                    </a:lnTo>
                    <a:lnTo>
                      <a:pt x="32" y="0"/>
                    </a:lnTo>
                    <a:lnTo>
                      <a:pt x="36" y="0"/>
                    </a:lnTo>
                    <a:lnTo>
                      <a:pt x="36" y="0"/>
                    </a:lnTo>
                    <a:lnTo>
                      <a:pt x="36" y="0"/>
                    </a:lnTo>
                    <a:lnTo>
                      <a:pt x="36" y="4"/>
                    </a:lnTo>
                    <a:lnTo>
                      <a:pt x="36" y="4"/>
                    </a:lnTo>
                    <a:lnTo>
                      <a:pt x="36" y="4"/>
                    </a:lnTo>
                    <a:lnTo>
                      <a:pt x="41" y="4"/>
                    </a:lnTo>
                    <a:lnTo>
                      <a:pt x="41" y="4"/>
                    </a:lnTo>
                    <a:lnTo>
                      <a:pt x="41" y="4"/>
                    </a:lnTo>
                    <a:lnTo>
                      <a:pt x="36" y="4"/>
                    </a:lnTo>
                    <a:lnTo>
                      <a:pt x="36" y="9"/>
                    </a:lnTo>
                    <a:lnTo>
                      <a:pt x="36" y="9"/>
                    </a:lnTo>
                    <a:lnTo>
                      <a:pt x="36" y="9"/>
                    </a:lnTo>
                    <a:lnTo>
                      <a:pt x="32" y="9"/>
                    </a:lnTo>
                    <a:lnTo>
                      <a:pt x="32" y="13"/>
                    </a:lnTo>
                    <a:lnTo>
                      <a:pt x="32" y="13"/>
                    </a:lnTo>
                    <a:lnTo>
                      <a:pt x="32" y="13"/>
                    </a:lnTo>
                    <a:lnTo>
                      <a:pt x="23" y="13"/>
                    </a:lnTo>
                    <a:lnTo>
                      <a:pt x="23" y="13"/>
                    </a:lnTo>
                    <a:lnTo>
                      <a:pt x="27" y="13"/>
                    </a:lnTo>
                    <a:lnTo>
                      <a:pt x="27" y="13"/>
                    </a:lnTo>
                    <a:lnTo>
                      <a:pt x="23" y="13"/>
                    </a:lnTo>
                    <a:lnTo>
                      <a:pt x="23" y="13"/>
                    </a:lnTo>
                    <a:lnTo>
                      <a:pt x="23" y="18"/>
                    </a:lnTo>
                    <a:lnTo>
                      <a:pt x="23" y="18"/>
                    </a:lnTo>
                    <a:lnTo>
                      <a:pt x="18" y="13"/>
                    </a:lnTo>
                    <a:lnTo>
                      <a:pt x="18" y="13"/>
                    </a:lnTo>
                    <a:lnTo>
                      <a:pt x="18" y="13"/>
                    </a:lnTo>
                    <a:lnTo>
                      <a:pt x="18" y="9"/>
                    </a:lnTo>
                    <a:lnTo>
                      <a:pt x="18" y="9"/>
                    </a:lnTo>
                    <a:lnTo>
                      <a:pt x="18" y="9"/>
                    </a:lnTo>
                    <a:lnTo>
                      <a:pt x="23" y="4"/>
                    </a:lnTo>
                    <a:lnTo>
                      <a:pt x="23" y="4"/>
                    </a:lnTo>
                    <a:lnTo>
                      <a:pt x="23" y="4"/>
                    </a:lnTo>
                    <a:lnTo>
                      <a:pt x="23" y="4"/>
                    </a:lnTo>
                    <a:lnTo>
                      <a:pt x="23" y="4"/>
                    </a:lnTo>
                    <a:lnTo>
                      <a:pt x="18" y="4"/>
                    </a:lnTo>
                    <a:lnTo>
                      <a:pt x="23" y="0"/>
                    </a:lnTo>
                    <a:lnTo>
                      <a:pt x="23" y="0"/>
                    </a:lnTo>
                    <a:lnTo>
                      <a:pt x="23"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2" name="Freeform 58">
                <a:extLst>
                  <a:ext uri="{FF2B5EF4-FFF2-40B4-BE49-F238E27FC236}">
                    <a16:creationId xmlns:a16="http://schemas.microsoft.com/office/drawing/2014/main" id="{FBB0BB88-9B03-E540-A458-D66F3035AA68}"/>
                  </a:ext>
                </a:extLst>
              </p:cNvPr>
              <p:cNvSpPr>
                <a:spLocks noEditPoints="1"/>
              </p:cNvSpPr>
              <p:nvPr/>
            </p:nvSpPr>
            <p:spPr bwMode="auto">
              <a:xfrm>
                <a:off x="3152978" y="1902325"/>
                <a:ext cx="2688764" cy="2235532"/>
              </a:xfrm>
              <a:custGeom>
                <a:avLst/>
                <a:gdLst>
                  <a:gd name="T0" fmla="*/ 45 w 1120"/>
                  <a:gd name="T1" fmla="*/ 877 h 918"/>
                  <a:gd name="T2" fmla="*/ 49 w 1120"/>
                  <a:gd name="T3" fmla="*/ 886 h 918"/>
                  <a:gd name="T4" fmla="*/ 36 w 1120"/>
                  <a:gd name="T5" fmla="*/ 900 h 918"/>
                  <a:gd name="T6" fmla="*/ 27 w 1120"/>
                  <a:gd name="T7" fmla="*/ 918 h 918"/>
                  <a:gd name="T8" fmla="*/ 18 w 1120"/>
                  <a:gd name="T9" fmla="*/ 918 h 918"/>
                  <a:gd name="T10" fmla="*/ 4 w 1120"/>
                  <a:gd name="T11" fmla="*/ 918 h 918"/>
                  <a:gd name="T12" fmla="*/ 4 w 1120"/>
                  <a:gd name="T13" fmla="*/ 909 h 918"/>
                  <a:gd name="T14" fmla="*/ 9 w 1120"/>
                  <a:gd name="T15" fmla="*/ 891 h 918"/>
                  <a:gd name="T16" fmla="*/ 4 w 1120"/>
                  <a:gd name="T17" fmla="*/ 873 h 918"/>
                  <a:gd name="T18" fmla="*/ 13 w 1120"/>
                  <a:gd name="T19" fmla="*/ 850 h 918"/>
                  <a:gd name="T20" fmla="*/ 1120 w 1120"/>
                  <a:gd name="T21" fmla="*/ 158 h 918"/>
                  <a:gd name="T22" fmla="*/ 1111 w 1120"/>
                  <a:gd name="T23" fmla="*/ 181 h 918"/>
                  <a:gd name="T24" fmla="*/ 1107 w 1120"/>
                  <a:gd name="T25" fmla="*/ 172 h 918"/>
                  <a:gd name="T26" fmla="*/ 1107 w 1120"/>
                  <a:gd name="T27" fmla="*/ 167 h 918"/>
                  <a:gd name="T28" fmla="*/ 1116 w 1120"/>
                  <a:gd name="T29" fmla="*/ 158 h 918"/>
                  <a:gd name="T30" fmla="*/ 1021 w 1120"/>
                  <a:gd name="T31" fmla="*/ 9 h 918"/>
                  <a:gd name="T32" fmla="*/ 1030 w 1120"/>
                  <a:gd name="T33" fmla="*/ 14 h 918"/>
                  <a:gd name="T34" fmla="*/ 1043 w 1120"/>
                  <a:gd name="T35" fmla="*/ 18 h 918"/>
                  <a:gd name="T36" fmla="*/ 1048 w 1120"/>
                  <a:gd name="T37" fmla="*/ 23 h 918"/>
                  <a:gd name="T38" fmla="*/ 1052 w 1120"/>
                  <a:gd name="T39" fmla="*/ 27 h 918"/>
                  <a:gd name="T40" fmla="*/ 1066 w 1120"/>
                  <a:gd name="T41" fmla="*/ 32 h 918"/>
                  <a:gd name="T42" fmla="*/ 1075 w 1120"/>
                  <a:gd name="T43" fmla="*/ 32 h 918"/>
                  <a:gd name="T44" fmla="*/ 1084 w 1120"/>
                  <a:gd name="T45" fmla="*/ 36 h 918"/>
                  <a:gd name="T46" fmla="*/ 1098 w 1120"/>
                  <a:gd name="T47" fmla="*/ 41 h 918"/>
                  <a:gd name="T48" fmla="*/ 1093 w 1120"/>
                  <a:gd name="T49" fmla="*/ 59 h 918"/>
                  <a:gd name="T50" fmla="*/ 1084 w 1120"/>
                  <a:gd name="T51" fmla="*/ 68 h 918"/>
                  <a:gd name="T52" fmla="*/ 1079 w 1120"/>
                  <a:gd name="T53" fmla="*/ 77 h 918"/>
                  <a:gd name="T54" fmla="*/ 1066 w 1120"/>
                  <a:gd name="T55" fmla="*/ 86 h 918"/>
                  <a:gd name="T56" fmla="*/ 1070 w 1120"/>
                  <a:gd name="T57" fmla="*/ 90 h 918"/>
                  <a:gd name="T58" fmla="*/ 1079 w 1120"/>
                  <a:gd name="T59" fmla="*/ 95 h 918"/>
                  <a:gd name="T60" fmla="*/ 1079 w 1120"/>
                  <a:gd name="T61" fmla="*/ 104 h 918"/>
                  <a:gd name="T62" fmla="*/ 1075 w 1120"/>
                  <a:gd name="T63" fmla="*/ 113 h 918"/>
                  <a:gd name="T64" fmla="*/ 1079 w 1120"/>
                  <a:gd name="T65" fmla="*/ 122 h 918"/>
                  <a:gd name="T66" fmla="*/ 1089 w 1120"/>
                  <a:gd name="T67" fmla="*/ 131 h 918"/>
                  <a:gd name="T68" fmla="*/ 1089 w 1120"/>
                  <a:gd name="T69" fmla="*/ 140 h 918"/>
                  <a:gd name="T70" fmla="*/ 1070 w 1120"/>
                  <a:gd name="T71" fmla="*/ 149 h 918"/>
                  <a:gd name="T72" fmla="*/ 1048 w 1120"/>
                  <a:gd name="T73" fmla="*/ 145 h 918"/>
                  <a:gd name="T74" fmla="*/ 1039 w 1120"/>
                  <a:gd name="T75" fmla="*/ 145 h 918"/>
                  <a:gd name="T76" fmla="*/ 1021 w 1120"/>
                  <a:gd name="T77" fmla="*/ 163 h 918"/>
                  <a:gd name="T78" fmla="*/ 1012 w 1120"/>
                  <a:gd name="T79" fmla="*/ 167 h 918"/>
                  <a:gd name="T80" fmla="*/ 998 w 1120"/>
                  <a:gd name="T81" fmla="*/ 163 h 918"/>
                  <a:gd name="T82" fmla="*/ 985 w 1120"/>
                  <a:gd name="T83" fmla="*/ 154 h 918"/>
                  <a:gd name="T84" fmla="*/ 971 w 1120"/>
                  <a:gd name="T85" fmla="*/ 158 h 918"/>
                  <a:gd name="T86" fmla="*/ 958 w 1120"/>
                  <a:gd name="T87" fmla="*/ 154 h 918"/>
                  <a:gd name="T88" fmla="*/ 948 w 1120"/>
                  <a:gd name="T89" fmla="*/ 149 h 918"/>
                  <a:gd name="T90" fmla="*/ 948 w 1120"/>
                  <a:gd name="T91" fmla="*/ 140 h 918"/>
                  <a:gd name="T92" fmla="*/ 962 w 1120"/>
                  <a:gd name="T93" fmla="*/ 108 h 918"/>
                  <a:gd name="T94" fmla="*/ 958 w 1120"/>
                  <a:gd name="T95" fmla="*/ 99 h 918"/>
                  <a:gd name="T96" fmla="*/ 958 w 1120"/>
                  <a:gd name="T97" fmla="*/ 90 h 918"/>
                  <a:gd name="T98" fmla="*/ 948 w 1120"/>
                  <a:gd name="T99" fmla="*/ 72 h 918"/>
                  <a:gd name="T100" fmla="*/ 939 w 1120"/>
                  <a:gd name="T101" fmla="*/ 68 h 918"/>
                  <a:gd name="T102" fmla="*/ 930 w 1120"/>
                  <a:gd name="T103" fmla="*/ 63 h 918"/>
                  <a:gd name="T104" fmla="*/ 912 w 1120"/>
                  <a:gd name="T105" fmla="*/ 54 h 918"/>
                  <a:gd name="T106" fmla="*/ 912 w 1120"/>
                  <a:gd name="T107" fmla="*/ 50 h 918"/>
                  <a:gd name="T108" fmla="*/ 926 w 1120"/>
                  <a:gd name="T109" fmla="*/ 45 h 918"/>
                  <a:gd name="T110" fmla="*/ 953 w 1120"/>
                  <a:gd name="T111" fmla="*/ 45 h 918"/>
                  <a:gd name="T112" fmla="*/ 958 w 1120"/>
                  <a:gd name="T113" fmla="*/ 27 h 918"/>
                  <a:gd name="T114" fmla="*/ 980 w 1120"/>
                  <a:gd name="T115" fmla="*/ 32 h 918"/>
                  <a:gd name="T116" fmla="*/ 1003 w 1120"/>
                  <a:gd name="T117" fmla="*/ 18 h 918"/>
                  <a:gd name="T118" fmla="*/ 1021 w 1120"/>
                  <a:gd name="T119" fmla="*/ 4 h 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0" h="918">
                    <a:moveTo>
                      <a:pt x="40" y="868"/>
                    </a:moveTo>
                    <a:lnTo>
                      <a:pt x="40" y="868"/>
                    </a:lnTo>
                    <a:lnTo>
                      <a:pt x="40" y="868"/>
                    </a:lnTo>
                    <a:lnTo>
                      <a:pt x="40" y="868"/>
                    </a:lnTo>
                    <a:lnTo>
                      <a:pt x="45" y="868"/>
                    </a:lnTo>
                    <a:lnTo>
                      <a:pt x="45" y="873"/>
                    </a:lnTo>
                    <a:lnTo>
                      <a:pt x="45" y="873"/>
                    </a:lnTo>
                    <a:lnTo>
                      <a:pt x="45" y="877"/>
                    </a:lnTo>
                    <a:lnTo>
                      <a:pt x="45" y="877"/>
                    </a:lnTo>
                    <a:lnTo>
                      <a:pt x="45" y="877"/>
                    </a:lnTo>
                    <a:lnTo>
                      <a:pt x="45" y="877"/>
                    </a:lnTo>
                    <a:lnTo>
                      <a:pt x="45" y="877"/>
                    </a:lnTo>
                    <a:lnTo>
                      <a:pt x="45" y="873"/>
                    </a:lnTo>
                    <a:lnTo>
                      <a:pt x="45" y="873"/>
                    </a:lnTo>
                    <a:lnTo>
                      <a:pt x="49" y="873"/>
                    </a:lnTo>
                    <a:lnTo>
                      <a:pt x="49" y="873"/>
                    </a:lnTo>
                    <a:lnTo>
                      <a:pt x="49" y="877"/>
                    </a:lnTo>
                    <a:lnTo>
                      <a:pt x="49" y="882"/>
                    </a:lnTo>
                    <a:lnTo>
                      <a:pt x="49" y="882"/>
                    </a:lnTo>
                    <a:lnTo>
                      <a:pt x="49" y="882"/>
                    </a:lnTo>
                    <a:lnTo>
                      <a:pt x="49" y="882"/>
                    </a:lnTo>
                    <a:lnTo>
                      <a:pt x="49" y="882"/>
                    </a:lnTo>
                    <a:lnTo>
                      <a:pt x="49" y="886"/>
                    </a:lnTo>
                    <a:lnTo>
                      <a:pt x="49" y="886"/>
                    </a:lnTo>
                    <a:lnTo>
                      <a:pt x="45" y="886"/>
                    </a:lnTo>
                    <a:lnTo>
                      <a:pt x="45" y="886"/>
                    </a:lnTo>
                    <a:lnTo>
                      <a:pt x="45" y="886"/>
                    </a:lnTo>
                    <a:lnTo>
                      <a:pt x="45" y="891"/>
                    </a:lnTo>
                    <a:lnTo>
                      <a:pt x="45" y="891"/>
                    </a:lnTo>
                    <a:lnTo>
                      <a:pt x="45" y="891"/>
                    </a:lnTo>
                    <a:lnTo>
                      <a:pt x="40" y="895"/>
                    </a:lnTo>
                    <a:lnTo>
                      <a:pt x="40" y="895"/>
                    </a:lnTo>
                    <a:lnTo>
                      <a:pt x="40" y="900"/>
                    </a:lnTo>
                    <a:lnTo>
                      <a:pt x="40" y="900"/>
                    </a:lnTo>
                    <a:lnTo>
                      <a:pt x="36" y="900"/>
                    </a:lnTo>
                    <a:lnTo>
                      <a:pt x="36" y="900"/>
                    </a:lnTo>
                    <a:lnTo>
                      <a:pt x="36" y="904"/>
                    </a:lnTo>
                    <a:lnTo>
                      <a:pt x="36" y="904"/>
                    </a:lnTo>
                    <a:lnTo>
                      <a:pt x="36" y="904"/>
                    </a:lnTo>
                    <a:lnTo>
                      <a:pt x="36" y="904"/>
                    </a:lnTo>
                    <a:lnTo>
                      <a:pt x="36" y="909"/>
                    </a:lnTo>
                    <a:lnTo>
                      <a:pt x="31" y="913"/>
                    </a:lnTo>
                    <a:lnTo>
                      <a:pt x="31" y="913"/>
                    </a:lnTo>
                    <a:lnTo>
                      <a:pt x="31" y="913"/>
                    </a:lnTo>
                    <a:lnTo>
                      <a:pt x="31" y="913"/>
                    </a:lnTo>
                    <a:lnTo>
                      <a:pt x="31" y="918"/>
                    </a:lnTo>
                    <a:lnTo>
                      <a:pt x="27" y="918"/>
                    </a:lnTo>
                    <a:lnTo>
                      <a:pt x="27" y="918"/>
                    </a:lnTo>
                    <a:lnTo>
                      <a:pt x="27" y="918"/>
                    </a:lnTo>
                    <a:lnTo>
                      <a:pt x="27" y="918"/>
                    </a:lnTo>
                    <a:lnTo>
                      <a:pt x="22" y="918"/>
                    </a:lnTo>
                    <a:lnTo>
                      <a:pt x="22" y="918"/>
                    </a:lnTo>
                    <a:lnTo>
                      <a:pt x="22" y="918"/>
                    </a:lnTo>
                    <a:lnTo>
                      <a:pt x="22" y="918"/>
                    </a:lnTo>
                    <a:lnTo>
                      <a:pt x="22" y="918"/>
                    </a:lnTo>
                    <a:lnTo>
                      <a:pt x="18" y="918"/>
                    </a:lnTo>
                    <a:lnTo>
                      <a:pt x="18" y="918"/>
                    </a:lnTo>
                    <a:lnTo>
                      <a:pt x="18" y="918"/>
                    </a:lnTo>
                    <a:lnTo>
                      <a:pt x="18" y="918"/>
                    </a:lnTo>
                    <a:lnTo>
                      <a:pt x="18" y="918"/>
                    </a:lnTo>
                    <a:lnTo>
                      <a:pt x="13" y="918"/>
                    </a:lnTo>
                    <a:lnTo>
                      <a:pt x="13" y="918"/>
                    </a:lnTo>
                    <a:lnTo>
                      <a:pt x="13" y="918"/>
                    </a:lnTo>
                    <a:lnTo>
                      <a:pt x="13" y="913"/>
                    </a:lnTo>
                    <a:lnTo>
                      <a:pt x="13" y="918"/>
                    </a:lnTo>
                    <a:lnTo>
                      <a:pt x="13" y="918"/>
                    </a:lnTo>
                    <a:lnTo>
                      <a:pt x="9" y="918"/>
                    </a:lnTo>
                    <a:lnTo>
                      <a:pt x="9" y="918"/>
                    </a:lnTo>
                    <a:lnTo>
                      <a:pt x="9" y="918"/>
                    </a:lnTo>
                    <a:lnTo>
                      <a:pt x="4" y="918"/>
                    </a:lnTo>
                    <a:lnTo>
                      <a:pt x="4" y="918"/>
                    </a:lnTo>
                    <a:lnTo>
                      <a:pt x="4" y="918"/>
                    </a:lnTo>
                    <a:lnTo>
                      <a:pt x="4" y="918"/>
                    </a:lnTo>
                    <a:lnTo>
                      <a:pt x="0" y="918"/>
                    </a:lnTo>
                    <a:lnTo>
                      <a:pt x="0" y="918"/>
                    </a:lnTo>
                    <a:lnTo>
                      <a:pt x="0" y="918"/>
                    </a:lnTo>
                    <a:lnTo>
                      <a:pt x="0" y="918"/>
                    </a:lnTo>
                    <a:lnTo>
                      <a:pt x="0" y="918"/>
                    </a:lnTo>
                    <a:lnTo>
                      <a:pt x="0" y="918"/>
                    </a:lnTo>
                    <a:lnTo>
                      <a:pt x="0" y="918"/>
                    </a:lnTo>
                    <a:lnTo>
                      <a:pt x="0" y="918"/>
                    </a:lnTo>
                    <a:lnTo>
                      <a:pt x="0" y="913"/>
                    </a:lnTo>
                    <a:lnTo>
                      <a:pt x="0" y="913"/>
                    </a:lnTo>
                    <a:lnTo>
                      <a:pt x="4" y="909"/>
                    </a:lnTo>
                    <a:lnTo>
                      <a:pt x="4" y="909"/>
                    </a:lnTo>
                    <a:lnTo>
                      <a:pt x="4" y="904"/>
                    </a:lnTo>
                    <a:lnTo>
                      <a:pt x="4" y="904"/>
                    </a:lnTo>
                    <a:lnTo>
                      <a:pt x="4" y="900"/>
                    </a:lnTo>
                    <a:lnTo>
                      <a:pt x="4" y="900"/>
                    </a:lnTo>
                    <a:lnTo>
                      <a:pt x="9" y="895"/>
                    </a:lnTo>
                    <a:lnTo>
                      <a:pt x="9" y="895"/>
                    </a:lnTo>
                    <a:lnTo>
                      <a:pt x="9" y="891"/>
                    </a:lnTo>
                    <a:lnTo>
                      <a:pt x="9" y="891"/>
                    </a:lnTo>
                    <a:lnTo>
                      <a:pt x="9" y="891"/>
                    </a:lnTo>
                    <a:lnTo>
                      <a:pt x="9" y="891"/>
                    </a:lnTo>
                    <a:lnTo>
                      <a:pt x="9" y="891"/>
                    </a:lnTo>
                    <a:lnTo>
                      <a:pt x="9" y="886"/>
                    </a:lnTo>
                    <a:lnTo>
                      <a:pt x="4" y="886"/>
                    </a:lnTo>
                    <a:lnTo>
                      <a:pt x="4" y="886"/>
                    </a:lnTo>
                    <a:lnTo>
                      <a:pt x="4" y="882"/>
                    </a:lnTo>
                    <a:lnTo>
                      <a:pt x="4" y="882"/>
                    </a:lnTo>
                    <a:lnTo>
                      <a:pt x="4" y="882"/>
                    </a:lnTo>
                    <a:lnTo>
                      <a:pt x="4" y="882"/>
                    </a:lnTo>
                    <a:lnTo>
                      <a:pt x="4" y="877"/>
                    </a:lnTo>
                    <a:lnTo>
                      <a:pt x="4" y="877"/>
                    </a:lnTo>
                    <a:lnTo>
                      <a:pt x="0" y="877"/>
                    </a:lnTo>
                    <a:lnTo>
                      <a:pt x="0" y="873"/>
                    </a:lnTo>
                    <a:lnTo>
                      <a:pt x="4" y="873"/>
                    </a:lnTo>
                    <a:lnTo>
                      <a:pt x="0" y="873"/>
                    </a:lnTo>
                    <a:lnTo>
                      <a:pt x="0" y="868"/>
                    </a:lnTo>
                    <a:lnTo>
                      <a:pt x="0" y="868"/>
                    </a:lnTo>
                    <a:lnTo>
                      <a:pt x="0" y="868"/>
                    </a:lnTo>
                    <a:lnTo>
                      <a:pt x="0" y="864"/>
                    </a:lnTo>
                    <a:lnTo>
                      <a:pt x="0" y="864"/>
                    </a:lnTo>
                    <a:lnTo>
                      <a:pt x="4" y="859"/>
                    </a:lnTo>
                    <a:lnTo>
                      <a:pt x="4" y="859"/>
                    </a:lnTo>
                    <a:lnTo>
                      <a:pt x="9" y="859"/>
                    </a:lnTo>
                    <a:lnTo>
                      <a:pt x="9" y="854"/>
                    </a:lnTo>
                    <a:lnTo>
                      <a:pt x="9" y="850"/>
                    </a:lnTo>
                    <a:lnTo>
                      <a:pt x="13" y="850"/>
                    </a:lnTo>
                    <a:lnTo>
                      <a:pt x="13" y="850"/>
                    </a:lnTo>
                    <a:lnTo>
                      <a:pt x="18" y="854"/>
                    </a:lnTo>
                    <a:lnTo>
                      <a:pt x="22" y="854"/>
                    </a:lnTo>
                    <a:lnTo>
                      <a:pt x="31" y="854"/>
                    </a:lnTo>
                    <a:lnTo>
                      <a:pt x="31" y="859"/>
                    </a:lnTo>
                    <a:lnTo>
                      <a:pt x="36" y="864"/>
                    </a:lnTo>
                    <a:lnTo>
                      <a:pt x="40" y="864"/>
                    </a:lnTo>
                    <a:lnTo>
                      <a:pt x="40" y="868"/>
                    </a:lnTo>
                    <a:moveTo>
                      <a:pt x="1120" y="158"/>
                    </a:moveTo>
                    <a:lnTo>
                      <a:pt x="1120" y="158"/>
                    </a:lnTo>
                    <a:lnTo>
                      <a:pt x="1120" y="158"/>
                    </a:lnTo>
                    <a:lnTo>
                      <a:pt x="1120" y="158"/>
                    </a:lnTo>
                    <a:lnTo>
                      <a:pt x="1120" y="163"/>
                    </a:lnTo>
                    <a:lnTo>
                      <a:pt x="1120" y="163"/>
                    </a:lnTo>
                    <a:lnTo>
                      <a:pt x="1120" y="167"/>
                    </a:lnTo>
                    <a:lnTo>
                      <a:pt x="1120" y="167"/>
                    </a:lnTo>
                    <a:lnTo>
                      <a:pt x="1116" y="172"/>
                    </a:lnTo>
                    <a:lnTo>
                      <a:pt x="1116" y="172"/>
                    </a:lnTo>
                    <a:lnTo>
                      <a:pt x="1116" y="176"/>
                    </a:lnTo>
                    <a:lnTo>
                      <a:pt x="1116" y="176"/>
                    </a:lnTo>
                    <a:lnTo>
                      <a:pt x="1116" y="181"/>
                    </a:lnTo>
                    <a:lnTo>
                      <a:pt x="1116" y="181"/>
                    </a:lnTo>
                    <a:lnTo>
                      <a:pt x="1116" y="185"/>
                    </a:lnTo>
                    <a:lnTo>
                      <a:pt x="1111" y="181"/>
                    </a:lnTo>
                    <a:lnTo>
                      <a:pt x="1111" y="181"/>
                    </a:lnTo>
                    <a:lnTo>
                      <a:pt x="1107" y="181"/>
                    </a:lnTo>
                    <a:lnTo>
                      <a:pt x="1107" y="181"/>
                    </a:lnTo>
                    <a:lnTo>
                      <a:pt x="1107" y="181"/>
                    </a:lnTo>
                    <a:lnTo>
                      <a:pt x="1111" y="176"/>
                    </a:lnTo>
                    <a:lnTo>
                      <a:pt x="1111" y="176"/>
                    </a:lnTo>
                    <a:lnTo>
                      <a:pt x="1107" y="176"/>
                    </a:lnTo>
                    <a:lnTo>
                      <a:pt x="1107" y="176"/>
                    </a:lnTo>
                    <a:lnTo>
                      <a:pt x="1107" y="176"/>
                    </a:lnTo>
                    <a:lnTo>
                      <a:pt x="1107" y="176"/>
                    </a:lnTo>
                    <a:lnTo>
                      <a:pt x="1107" y="172"/>
                    </a:lnTo>
                    <a:lnTo>
                      <a:pt x="1107" y="172"/>
                    </a:lnTo>
                    <a:lnTo>
                      <a:pt x="1107" y="172"/>
                    </a:lnTo>
                    <a:lnTo>
                      <a:pt x="1107" y="172"/>
                    </a:lnTo>
                    <a:lnTo>
                      <a:pt x="1107" y="172"/>
                    </a:lnTo>
                    <a:lnTo>
                      <a:pt x="1107" y="172"/>
                    </a:lnTo>
                    <a:lnTo>
                      <a:pt x="1107" y="172"/>
                    </a:lnTo>
                    <a:lnTo>
                      <a:pt x="1107" y="172"/>
                    </a:lnTo>
                    <a:lnTo>
                      <a:pt x="1107" y="167"/>
                    </a:lnTo>
                    <a:lnTo>
                      <a:pt x="1107" y="167"/>
                    </a:lnTo>
                    <a:lnTo>
                      <a:pt x="1107" y="167"/>
                    </a:lnTo>
                    <a:lnTo>
                      <a:pt x="1107" y="167"/>
                    </a:lnTo>
                    <a:lnTo>
                      <a:pt x="1107" y="167"/>
                    </a:lnTo>
                    <a:lnTo>
                      <a:pt x="1107" y="167"/>
                    </a:lnTo>
                    <a:lnTo>
                      <a:pt x="1107" y="167"/>
                    </a:lnTo>
                    <a:lnTo>
                      <a:pt x="1107" y="163"/>
                    </a:lnTo>
                    <a:lnTo>
                      <a:pt x="1107" y="163"/>
                    </a:lnTo>
                    <a:lnTo>
                      <a:pt x="1107" y="163"/>
                    </a:lnTo>
                    <a:lnTo>
                      <a:pt x="1107" y="163"/>
                    </a:lnTo>
                    <a:lnTo>
                      <a:pt x="1111" y="158"/>
                    </a:lnTo>
                    <a:lnTo>
                      <a:pt x="1111" y="158"/>
                    </a:lnTo>
                    <a:lnTo>
                      <a:pt x="1111" y="158"/>
                    </a:lnTo>
                    <a:lnTo>
                      <a:pt x="1111" y="158"/>
                    </a:lnTo>
                    <a:lnTo>
                      <a:pt x="1116" y="158"/>
                    </a:lnTo>
                    <a:lnTo>
                      <a:pt x="1116" y="158"/>
                    </a:lnTo>
                    <a:lnTo>
                      <a:pt x="1116" y="158"/>
                    </a:lnTo>
                    <a:lnTo>
                      <a:pt x="1116" y="158"/>
                    </a:lnTo>
                    <a:lnTo>
                      <a:pt x="1116" y="158"/>
                    </a:lnTo>
                    <a:lnTo>
                      <a:pt x="1116" y="158"/>
                    </a:lnTo>
                    <a:lnTo>
                      <a:pt x="1116" y="154"/>
                    </a:lnTo>
                    <a:lnTo>
                      <a:pt x="1116" y="154"/>
                    </a:lnTo>
                    <a:lnTo>
                      <a:pt x="1116" y="154"/>
                    </a:lnTo>
                    <a:lnTo>
                      <a:pt x="1120" y="154"/>
                    </a:lnTo>
                    <a:lnTo>
                      <a:pt x="1120" y="154"/>
                    </a:lnTo>
                    <a:lnTo>
                      <a:pt x="1120" y="154"/>
                    </a:lnTo>
                    <a:lnTo>
                      <a:pt x="1120" y="158"/>
                    </a:lnTo>
                    <a:moveTo>
                      <a:pt x="1021" y="9"/>
                    </a:moveTo>
                    <a:lnTo>
                      <a:pt x="1021" y="9"/>
                    </a:lnTo>
                    <a:lnTo>
                      <a:pt x="1021" y="9"/>
                    </a:lnTo>
                    <a:lnTo>
                      <a:pt x="1021" y="9"/>
                    </a:lnTo>
                    <a:lnTo>
                      <a:pt x="1025" y="9"/>
                    </a:lnTo>
                    <a:lnTo>
                      <a:pt x="1025" y="9"/>
                    </a:lnTo>
                    <a:lnTo>
                      <a:pt x="1025" y="9"/>
                    </a:lnTo>
                    <a:lnTo>
                      <a:pt x="1025" y="9"/>
                    </a:lnTo>
                    <a:lnTo>
                      <a:pt x="1030" y="9"/>
                    </a:lnTo>
                    <a:lnTo>
                      <a:pt x="1030" y="9"/>
                    </a:lnTo>
                    <a:lnTo>
                      <a:pt x="1030" y="9"/>
                    </a:lnTo>
                    <a:lnTo>
                      <a:pt x="1030" y="14"/>
                    </a:lnTo>
                    <a:lnTo>
                      <a:pt x="1030" y="14"/>
                    </a:lnTo>
                    <a:lnTo>
                      <a:pt x="1030" y="14"/>
                    </a:lnTo>
                    <a:lnTo>
                      <a:pt x="1034" y="14"/>
                    </a:lnTo>
                    <a:lnTo>
                      <a:pt x="1034" y="14"/>
                    </a:lnTo>
                    <a:lnTo>
                      <a:pt x="1034" y="14"/>
                    </a:lnTo>
                    <a:lnTo>
                      <a:pt x="1034" y="14"/>
                    </a:lnTo>
                    <a:lnTo>
                      <a:pt x="1034" y="14"/>
                    </a:lnTo>
                    <a:lnTo>
                      <a:pt x="1034" y="14"/>
                    </a:lnTo>
                    <a:lnTo>
                      <a:pt x="1034" y="14"/>
                    </a:lnTo>
                    <a:lnTo>
                      <a:pt x="1039" y="14"/>
                    </a:lnTo>
                    <a:lnTo>
                      <a:pt x="1039" y="14"/>
                    </a:lnTo>
                    <a:lnTo>
                      <a:pt x="1039" y="14"/>
                    </a:lnTo>
                    <a:lnTo>
                      <a:pt x="1043" y="18"/>
                    </a:lnTo>
                    <a:lnTo>
                      <a:pt x="1043" y="18"/>
                    </a:lnTo>
                    <a:lnTo>
                      <a:pt x="1043" y="18"/>
                    </a:lnTo>
                    <a:lnTo>
                      <a:pt x="1039" y="18"/>
                    </a:lnTo>
                    <a:lnTo>
                      <a:pt x="1043" y="18"/>
                    </a:lnTo>
                    <a:lnTo>
                      <a:pt x="1043" y="18"/>
                    </a:lnTo>
                    <a:lnTo>
                      <a:pt x="1043" y="23"/>
                    </a:lnTo>
                    <a:lnTo>
                      <a:pt x="1043" y="23"/>
                    </a:lnTo>
                    <a:lnTo>
                      <a:pt x="1039" y="23"/>
                    </a:lnTo>
                    <a:lnTo>
                      <a:pt x="1039" y="23"/>
                    </a:lnTo>
                    <a:lnTo>
                      <a:pt x="1039" y="23"/>
                    </a:lnTo>
                    <a:lnTo>
                      <a:pt x="1043" y="23"/>
                    </a:lnTo>
                    <a:lnTo>
                      <a:pt x="1043" y="23"/>
                    </a:lnTo>
                    <a:lnTo>
                      <a:pt x="1048" y="23"/>
                    </a:lnTo>
                    <a:lnTo>
                      <a:pt x="1048" y="23"/>
                    </a:lnTo>
                    <a:lnTo>
                      <a:pt x="1048" y="23"/>
                    </a:lnTo>
                    <a:lnTo>
                      <a:pt x="1048" y="18"/>
                    </a:lnTo>
                    <a:lnTo>
                      <a:pt x="1052" y="18"/>
                    </a:lnTo>
                    <a:lnTo>
                      <a:pt x="1052" y="18"/>
                    </a:lnTo>
                    <a:lnTo>
                      <a:pt x="1052" y="18"/>
                    </a:lnTo>
                    <a:lnTo>
                      <a:pt x="1052" y="23"/>
                    </a:lnTo>
                    <a:lnTo>
                      <a:pt x="1052" y="23"/>
                    </a:lnTo>
                    <a:lnTo>
                      <a:pt x="1052" y="23"/>
                    </a:lnTo>
                    <a:lnTo>
                      <a:pt x="1052" y="27"/>
                    </a:lnTo>
                    <a:lnTo>
                      <a:pt x="1052" y="27"/>
                    </a:lnTo>
                    <a:lnTo>
                      <a:pt x="1052" y="27"/>
                    </a:lnTo>
                    <a:lnTo>
                      <a:pt x="1052" y="27"/>
                    </a:lnTo>
                    <a:lnTo>
                      <a:pt x="1057" y="27"/>
                    </a:lnTo>
                    <a:lnTo>
                      <a:pt x="1057" y="27"/>
                    </a:lnTo>
                    <a:lnTo>
                      <a:pt x="1057" y="27"/>
                    </a:lnTo>
                    <a:lnTo>
                      <a:pt x="1057" y="27"/>
                    </a:lnTo>
                    <a:lnTo>
                      <a:pt x="1057" y="27"/>
                    </a:lnTo>
                    <a:lnTo>
                      <a:pt x="1061" y="32"/>
                    </a:lnTo>
                    <a:lnTo>
                      <a:pt x="1061" y="32"/>
                    </a:lnTo>
                    <a:lnTo>
                      <a:pt x="1061" y="32"/>
                    </a:lnTo>
                    <a:lnTo>
                      <a:pt x="1061" y="32"/>
                    </a:lnTo>
                    <a:lnTo>
                      <a:pt x="1061" y="32"/>
                    </a:lnTo>
                    <a:lnTo>
                      <a:pt x="1066" y="32"/>
                    </a:lnTo>
                    <a:lnTo>
                      <a:pt x="1066" y="32"/>
                    </a:lnTo>
                    <a:lnTo>
                      <a:pt x="1066" y="32"/>
                    </a:lnTo>
                    <a:lnTo>
                      <a:pt x="1066" y="32"/>
                    </a:lnTo>
                    <a:lnTo>
                      <a:pt x="1066" y="32"/>
                    </a:lnTo>
                    <a:lnTo>
                      <a:pt x="1066" y="32"/>
                    </a:lnTo>
                    <a:lnTo>
                      <a:pt x="1070" y="32"/>
                    </a:lnTo>
                    <a:lnTo>
                      <a:pt x="1070" y="32"/>
                    </a:lnTo>
                    <a:lnTo>
                      <a:pt x="1070" y="32"/>
                    </a:lnTo>
                    <a:lnTo>
                      <a:pt x="1070" y="32"/>
                    </a:lnTo>
                    <a:lnTo>
                      <a:pt x="1070" y="32"/>
                    </a:lnTo>
                    <a:lnTo>
                      <a:pt x="1075" y="32"/>
                    </a:lnTo>
                    <a:lnTo>
                      <a:pt x="1075" y="32"/>
                    </a:lnTo>
                    <a:lnTo>
                      <a:pt x="1075" y="32"/>
                    </a:lnTo>
                    <a:lnTo>
                      <a:pt x="1075" y="32"/>
                    </a:lnTo>
                    <a:lnTo>
                      <a:pt x="1075" y="36"/>
                    </a:lnTo>
                    <a:lnTo>
                      <a:pt x="1075" y="36"/>
                    </a:lnTo>
                    <a:lnTo>
                      <a:pt x="1075" y="36"/>
                    </a:lnTo>
                    <a:lnTo>
                      <a:pt x="1079" y="36"/>
                    </a:lnTo>
                    <a:lnTo>
                      <a:pt x="1079" y="36"/>
                    </a:lnTo>
                    <a:lnTo>
                      <a:pt x="1079" y="36"/>
                    </a:lnTo>
                    <a:lnTo>
                      <a:pt x="1079" y="36"/>
                    </a:lnTo>
                    <a:lnTo>
                      <a:pt x="1079" y="36"/>
                    </a:lnTo>
                    <a:lnTo>
                      <a:pt x="1084" y="36"/>
                    </a:lnTo>
                    <a:lnTo>
                      <a:pt x="1084" y="36"/>
                    </a:lnTo>
                    <a:lnTo>
                      <a:pt x="1084" y="36"/>
                    </a:lnTo>
                    <a:lnTo>
                      <a:pt x="1084" y="36"/>
                    </a:lnTo>
                    <a:lnTo>
                      <a:pt x="1084" y="36"/>
                    </a:lnTo>
                    <a:lnTo>
                      <a:pt x="1084" y="36"/>
                    </a:lnTo>
                    <a:lnTo>
                      <a:pt x="1084" y="36"/>
                    </a:lnTo>
                    <a:lnTo>
                      <a:pt x="1089" y="36"/>
                    </a:lnTo>
                    <a:lnTo>
                      <a:pt x="1089" y="36"/>
                    </a:lnTo>
                    <a:lnTo>
                      <a:pt x="1089" y="36"/>
                    </a:lnTo>
                    <a:lnTo>
                      <a:pt x="1089" y="41"/>
                    </a:lnTo>
                    <a:lnTo>
                      <a:pt x="1093" y="41"/>
                    </a:lnTo>
                    <a:lnTo>
                      <a:pt x="1093" y="41"/>
                    </a:lnTo>
                    <a:lnTo>
                      <a:pt x="1098" y="41"/>
                    </a:lnTo>
                    <a:lnTo>
                      <a:pt x="1098" y="41"/>
                    </a:lnTo>
                    <a:lnTo>
                      <a:pt x="1098" y="41"/>
                    </a:lnTo>
                    <a:lnTo>
                      <a:pt x="1098" y="41"/>
                    </a:lnTo>
                    <a:lnTo>
                      <a:pt x="1098" y="41"/>
                    </a:lnTo>
                    <a:lnTo>
                      <a:pt x="1098" y="45"/>
                    </a:lnTo>
                    <a:lnTo>
                      <a:pt x="1093" y="45"/>
                    </a:lnTo>
                    <a:lnTo>
                      <a:pt x="1093" y="50"/>
                    </a:lnTo>
                    <a:lnTo>
                      <a:pt x="1093" y="50"/>
                    </a:lnTo>
                    <a:lnTo>
                      <a:pt x="1093" y="54"/>
                    </a:lnTo>
                    <a:lnTo>
                      <a:pt x="1093" y="54"/>
                    </a:lnTo>
                    <a:lnTo>
                      <a:pt x="1089" y="59"/>
                    </a:lnTo>
                    <a:lnTo>
                      <a:pt x="1093" y="59"/>
                    </a:lnTo>
                    <a:lnTo>
                      <a:pt x="1093" y="59"/>
                    </a:lnTo>
                    <a:lnTo>
                      <a:pt x="1089" y="63"/>
                    </a:lnTo>
                    <a:lnTo>
                      <a:pt x="1089" y="63"/>
                    </a:lnTo>
                    <a:lnTo>
                      <a:pt x="1089" y="68"/>
                    </a:lnTo>
                    <a:lnTo>
                      <a:pt x="1093" y="68"/>
                    </a:lnTo>
                    <a:lnTo>
                      <a:pt x="1089" y="68"/>
                    </a:lnTo>
                    <a:lnTo>
                      <a:pt x="1089" y="68"/>
                    </a:lnTo>
                    <a:lnTo>
                      <a:pt x="1089" y="68"/>
                    </a:lnTo>
                    <a:lnTo>
                      <a:pt x="1089" y="68"/>
                    </a:lnTo>
                    <a:lnTo>
                      <a:pt x="1084" y="68"/>
                    </a:lnTo>
                    <a:lnTo>
                      <a:pt x="1084" y="68"/>
                    </a:lnTo>
                    <a:lnTo>
                      <a:pt x="1084" y="68"/>
                    </a:lnTo>
                    <a:lnTo>
                      <a:pt x="1084" y="68"/>
                    </a:lnTo>
                    <a:lnTo>
                      <a:pt x="1084" y="68"/>
                    </a:lnTo>
                    <a:lnTo>
                      <a:pt x="1084" y="68"/>
                    </a:lnTo>
                    <a:lnTo>
                      <a:pt x="1079" y="68"/>
                    </a:lnTo>
                    <a:lnTo>
                      <a:pt x="1079" y="72"/>
                    </a:lnTo>
                    <a:lnTo>
                      <a:pt x="1079" y="72"/>
                    </a:lnTo>
                    <a:lnTo>
                      <a:pt x="1079" y="72"/>
                    </a:lnTo>
                    <a:lnTo>
                      <a:pt x="1084" y="72"/>
                    </a:lnTo>
                    <a:lnTo>
                      <a:pt x="1084" y="72"/>
                    </a:lnTo>
                    <a:lnTo>
                      <a:pt x="1079" y="72"/>
                    </a:lnTo>
                    <a:lnTo>
                      <a:pt x="1079" y="72"/>
                    </a:lnTo>
                    <a:lnTo>
                      <a:pt x="1079" y="77"/>
                    </a:lnTo>
                    <a:lnTo>
                      <a:pt x="1075" y="77"/>
                    </a:lnTo>
                    <a:lnTo>
                      <a:pt x="1075" y="77"/>
                    </a:lnTo>
                    <a:lnTo>
                      <a:pt x="1075" y="77"/>
                    </a:lnTo>
                    <a:lnTo>
                      <a:pt x="1075" y="77"/>
                    </a:lnTo>
                    <a:lnTo>
                      <a:pt x="1075" y="81"/>
                    </a:lnTo>
                    <a:lnTo>
                      <a:pt x="1075" y="81"/>
                    </a:lnTo>
                    <a:lnTo>
                      <a:pt x="1075" y="81"/>
                    </a:lnTo>
                    <a:lnTo>
                      <a:pt x="1070" y="86"/>
                    </a:lnTo>
                    <a:lnTo>
                      <a:pt x="1070" y="86"/>
                    </a:lnTo>
                    <a:lnTo>
                      <a:pt x="1070" y="86"/>
                    </a:lnTo>
                    <a:lnTo>
                      <a:pt x="1066" y="86"/>
                    </a:lnTo>
                    <a:lnTo>
                      <a:pt x="1066" y="86"/>
                    </a:lnTo>
                    <a:lnTo>
                      <a:pt x="1066" y="90"/>
                    </a:lnTo>
                    <a:lnTo>
                      <a:pt x="1070" y="90"/>
                    </a:lnTo>
                    <a:lnTo>
                      <a:pt x="1066" y="90"/>
                    </a:lnTo>
                    <a:lnTo>
                      <a:pt x="1066" y="90"/>
                    </a:lnTo>
                    <a:lnTo>
                      <a:pt x="1066" y="90"/>
                    </a:lnTo>
                    <a:lnTo>
                      <a:pt x="1066" y="95"/>
                    </a:lnTo>
                    <a:lnTo>
                      <a:pt x="1066" y="95"/>
                    </a:lnTo>
                    <a:lnTo>
                      <a:pt x="1066" y="95"/>
                    </a:lnTo>
                    <a:lnTo>
                      <a:pt x="1066" y="95"/>
                    </a:lnTo>
                    <a:lnTo>
                      <a:pt x="1070" y="95"/>
                    </a:lnTo>
                    <a:lnTo>
                      <a:pt x="1070" y="90"/>
                    </a:lnTo>
                    <a:lnTo>
                      <a:pt x="1070" y="90"/>
                    </a:lnTo>
                    <a:lnTo>
                      <a:pt x="1070" y="90"/>
                    </a:lnTo>
                    <a:lnTo>
                      <a:pt x="1070" y="90"/>
                    </a:lnTo>
                    <a:lnTo>
                      <a:pt x="1070" y="90"/>
                    </a:lnTo>
                    <a:lnTo>
                      <a:pt x="1075" y="90"/>
                    </a:lnTo>
                    <a:lnTo>
                      <a:pt x="1075" y="90"/>
                    </a:lnTo>
                    <a:lnTo>
                      <a:pt x="1079" y="90"/>
                    </a:lnTo>
                    <a:lnTo>
                      <a:pt x="1079" y="90"/>
                    </a:lnTo>
                    <a:lnTo>
                      <a:pt x="1079" y="90"/>
                    </a:lnTo>
                    <a:lnTo>
                      <a:pt x="1079" y="90"/>
                    </a:lnTo>
                    <a:lnTo>
                      <a:pt x="1079" y="90"/>
                    </a:lnTo>
                    <a:lnTo>
                      <a:pt x="1079" y="95"/>
                    </a:lnTo>
                    <a:lnTo>
                      <a:pt x="1079" y="95"/>
                    </a:lnTo>
                    <a:lnTo>
                      <a:pt x="1079" y="95"/>
                    </a:lnTo>
                    <a:lnTo>
                      <a:pt x="1079" y="95"/>
                    </a:lnTo>
                    <a:lnTo>
                      <a:pt x="1079" y="95"/>
                    </a:lnTo>
                    <a:lnTo>
                      <a:pt x="1079" y="99"/>
                    </a:lnTo>
                    <a:lnTo>
                      <a:pt x="1079" y="99"/>
                    </a:lnTo>
                    <a:lnTo>
                      <a:pt x="1079" y="99"/>
                    </a:lnTo>
                    <a:lnTo>
                      <a:pt x="1079" y="99"/>
                    </a:lnTo>
                    <a:lnTo>
                      <a:pt x="1079" y="99"/>
                    </a:lnTo>
                    <a:lnTo>
                      <a:pt x="1079" y="99"/>
                    </a:lnTo>
                    <a:lnTo>
                      <a:pt x="1079" y="104"/>
                    </a:lnTo>
                    <a:lnTo>
                      <a:pt x="1079" y="104"/>
                    </a:lnTo>
                    <a:lnTo>
                      <a:pt x="1079" y="104"/>
                    </a:lnTo>
                    <a:lnTo>
                      <a:pt x="1079" y="104"/>
                    </a:lnTo>
                    <a:lnTo>
                      <a:pt x="1084" y="108"/>
                    </a:lnTo>
                    <a:lnTo>
                      <a:pt x="1084" y="108"/>
                    </a:lnTo>
                    <a:lnTo>
                      <a:pt x="1084" y="108"/>
                    </a:lnTo>
                    <a:lnTo>
                      <a:pt x="1084" y="108"/>
                    </a:lnTo>
                    <a:lnTo>
                      <a:pt x="1084" y="113"/>
                    </a:lnTo>
                    <a:lnTo>
                      <a:pt x="1079" y="113"/>
                    </a:lnTo>
                    <a:lnTo>
                      <a:pt x="1079" y="113"/>
                    </a:lnTo>
                    <a:lnTo>
                      <a:pt x="1079" y="113"/>
                    </a:lnTo>
                    <a:lnTo>
                      <a:pt x="1079" y="113"/>
                    </a:lnTo>
                    <a:lnTo>
                      <a:pt x="1075" y="113"/>
                    </a:lnTo>
                    <a:lnTo>
                      <a:pt x="1075" y="113"/>
                    </a:lnTo>
                    <a:lnTo>
                      <a:pt x="1075" y="113"/>
                    </a:lnTo>
                    <a:lnTo>
                      <a:pt x="1075" y="113"/>
                    </a:lnTo>
                    <a:lnTo>
                      <a:pt x="1075" y="118"/>
                    </a:lnTo>
                    <a:lnTo>
                      <a:pt x="1075" y="118"/>
                    </a:lnTo>
                    <a:lnTo>
                      <a:pt x="1079" y="118"/>
                    </a:lnTo>
                    <a:lnTo>
                      <a:pt x="1079" y="118"/>
                    </a:lnTo>
                    <a:lnTo>
                      <a:pt x="1079" y="118"/>
                    </a:lnTo>
                    <a:lnTo>
                      <a:pt x="1079" y="118"/>
                    </a:lnTo>
                    <a:lnTo>
                      <a:pt x="1079" y="118"/>
                    </a:lnTo>
                    <a:lnTo>
                      <a:pt x="1079" y="122"/>
                    </a:lnTo>
                    <a:lnTo>
                      <a:pt x="1079" y="122"/>
                    </a:lnTo>
                    <a:lnTo>
                      <a:pt x="1079" y="122"/>
                    </a:lnTo>
                    <a:lnTo>
                      <a:pt x="1079" y="122"/>
                    </a:lnTo>
                    <a:lnTo>
                      <a:pt x="1079" y="122"/>
                    </a:lnTo>
                    <a:lnTo>
                      <a:pt x="1079" y="127"/>
                    </a:lnTo>
                    <a:lnTo>
                      <a:pt x="1079" y="127"/>
                    </a:lnTo>
                    <a:lnTo>
                      <a:pt x="1079" y="127"/>
                    </a:lnTo>
                    <a:lnTo>
                      <a:pt x="1079" y="127"/>
                    </a:lnTo>
                    <a:lnTo>
                      <a:pt x="1079" y="127"/>
                    </a:lnTo>
                    <a:lnTo>
                      <a:pt x="1079" y="131"/>
                    </a:lnTo>
                    <a:lnTo>
                      <a:pt x="1084" y="131"/>
                    </a:lnTo>
                    <a:lnTo>
                      <a:pt x="1084" y="131"/>
                    </a:lnTo>
                    <a:lnTo>
                      <a:pt x="1089" y="131"/>
                    </a:lnTo>
                    <a:lnTo>
                      <a:pt x="1089" y="131"/>
                    </a:lnTo>
                    <a:lnTo>
                      <a:pt x="1089" y="131"/>
                    </a:lnTo>
                    <a:lnTo>
                      <a:pt x="1093" y="131"/>
                    </a:lnTo>
                    <a:lnTo>
                      <a:pt x="1093" y="131"/>
                    </a:lnTo>
                    <a:lnTo>
                      <a:pt x="1089" y="136"/>
                    </a:lnTo>
                    <a:lnTo>
                      <a:pt x="1089" y="136"/>
                    </a:lnTo>
                    <a:lnTo>
                      <a:pt x="1089" y="136"/>
                    </a:lnTo>
                    <a:lnTo>
                      <a:pt x="1089" y="136"/>
                    </a:lnTo>
                    <a:lnTo>
                      <a:pt x="1089" y="136"/>
                    </a:lnTo>
                    <a:lnTo>
                      <a:pt x="1089" y="140"/>
                    </a:lnTo>
                    <a:lnTo>
                      <a:pt x="1089" y="140"/>
                    </a:lnTo>
                    <a:lnTo>
                      <a:pt x="1089" y="140"/>
                    </a:lnTo>
                    <a:lnTo>
                      <a:pt x="1089" y="140"/>
                    </a:lnTo>
                    <a:lnTo>
                      <a:pt x="1089" y="140"/>
                    </a:lnTo>
                    <a:lnTo>
                      <a:pt x="1089" y="140"/>
                    </a:lnTo>
                    <a:lnTo>
                      <a:pt x="1089" y="140"/>
                    </a:lnTo>
                    <a:lnTo>
                      <a:pt x="1084" y="140"/>
                    </a:lnTo>
                    <a:lnTo>
                      <a:pt x="1084" y="140"/>
                    </a:lnTo>
                    <a:lnTo>
                      <a:pt x="1079" y="145"/>
                    </a:lnTo>
                    <a:lnTo>
                      <a:pt x="1075" y="145"/>
                    </a:lnTo>
                    <a:lnTo>
                      <a:pt x="1075" y="145"/>
                    </a:lnTo>
                    <a:lnTo>
                      <a:pt x="1075" y="149"/>
                    </a:lnTo>
                    <a:lnTo>
                      <a:pt x="1075" y="149"/>
                    </a:lnTo>
                    <a:lnTo>
                      <a:pt x="1070" y="149"/>
                    </a:lnTo>
                    <a:lnTo>
                      <a:pt x="1070" y="149"/>
                    </a:lnTo>
                    <a:lnTo>
                      <a:pt x="1066" y="154"/>
                    </a:lnTo>
                    <a:lnTo>
                      <a:pt x="1066" y="149"/>
                    </a:lnTo>
                    <a:lnTo>
                      <a:pt x="1061" y="149"/>
                    </a:lnTo>
                    <a:lnTo>
                      <a:pt x="1061" y="149"/>
                    </a:lnTo>
                    <a:lnTo>
                      <a:pt x="1057" y="149"/>
                    </a:lnTo>
                    <a:lnTo>
                      <a:pt x="1057" y="145"/>
                    </a:lnTo>
                    <a:lnTo>
                      <a:pt x="1052" y="145"/>
                    </a:lnTo>
                    <a:lnTo>
                      <a:pt x="1052" y="145"/>
                    </a:lnTo>
                    <a:lnTo>
                      <a:pt x="1052" y="145"/>
                    </a:lnTo>
                    <a:lnTo>
                      <a:pt x="1052" y="145"/>
                    </a:lnTo>
                    <a:lnTo>
                      <a:pt x="1052" y="145"/>
                    </a:lnTo>
                    <a:lnTo>
                      <a:pt x="1048" y="145"/>
                    </a:lnTo>
                    <a:lnTo>
                      <a:pt x="1048" y="145"/>
                    </a:lnTo>
                    <a:lnTo>
                      <a:pt x="1048" y="145"/>
                    </a:lnTo>
                    <a:lnTo>
                      <a:pt x="1048" y="145"/>
                    </a:lnTo>
                    <a:lnTo>
                      <a:pt x="1048" y="145"/>
                    </a:lnTo>
                    <a:lnTo>
                      <a:pt x="1048" y="145"/>
                    </a:lnTo>
                    <a:lnTo>
                      <a:pt x="1048" y="145"/>
                    </a:lnTo>
                    <a:lnTo>
                      <a:pt x="1043" y="145"/>
                    </a:lnTo>
                    <a:lnTo>
                      <a:pt x="1043" y="145"/>
                    </a:lnTo>
                    <a:lnTo>
                      <a:pt x="1039" y="145"/>
                    </a:lnTo>
                    <a:lnTo>
                      <a:pt x="1039" y="145"/>
                    </a:lnTo>
                    <a:lnTo>
                      <a:pt x="1039" y="145"/>
                    </a:lnTo>
                    <a:lnTo>
                      <a:pt x="1039" y="145"/>
                    </a:lnTo>
                    <a:lnTo>
                      <a:pt x="1034" y="145"/>
                    </a:lnTo>
                    <a:lnTo>
                      <a:pt x="1034" y="140"/>
                    </a:lnTo>
                    <a:lnTo>
                      <a:pt x="1034" y="140"/>
                    </a:lnTo>
                    <a:lnTo>
                      <a:pt x="1034" y="145"/>
                    </a:lnTo>
                    <a:lnTo>
                      <a:pt x="1034" y="145"/>
                    </a:lnTo>
                    <a:lnTo>
                      <a:pt x="1030" y="145"/>
                    </a:lnTo>
                    <a:lnTo>
                      <a:pt x="1021" y="149"/>
                    </a:lnTo>
                    <a:lnTo>
                      <a:pt x="1021" y="154"/>
                    </a:lnTo>
                    <a:lnTo>
                      <a:pt x="1021" y="154"/>
                    </a:lnTo>
                    <a:lnTo>
                      <a:pt x="1021" y="158"/>
                    </a:lnTo>
                    <a:lnTo>
                      <a:pt x="1021" y="163"/>
                    </a:lnTo>
                    <a:lnTo>
                      <a:pt x="1021" y="163"/>
                    </a:lnTo>
                    <a:lnTo>
                      <a:pt x="1021" y="163"/>
                    </a:lnTo>
                    <a:lnTo>
                      <a:pt x="1021" y="163"/>
                    </a:lnTo>
                    <a:lnTo>
                      <a:pt x="1021" y="163"/>
                    </a:lnTo>
                    <a:lnTo>
                      <a:pt x="1016" y="163"/>
                    </a:lnTo>
                    <a:lnTo>
                      <a:pt x="1016" y="163"/>
                    </a:lnTo>
                    <a:lnTo>
                      <a:pt x="1016" y="163"/>
                    </a:lnTo>
                    <a:lnTo>
                      <a:pt x="1016" y="163"/>
                    </a:lnTo>
                    <a:lnTo>
                      <a:pt x="1012" y="163"/>
                    </a:lnTo>
                    <a:lnTo>
                      <a:pt x="1012" y="163"/>
                    </a:lnTo>
                    <a:lnTo>
                      <a:pt x="1012" y="163"/>
                    </a:lnTo>
                    <a:lnTo>
                      <a:pt x="1012" y="167"/>
                    </a:lnTo>
                    <a:lnTo>
                      <a:pt x="1012" y="167"/>
                    </a:lnTo>
                    <a:lnTo>
                      <a:pt x="1007" y="163"/>
                    </a:lnTo>
                    <a:lnTo>
                      <a:pt x="1007" y="163"/>
                    </a:lnTo>
                    <a:lnTo>
                      <a:pt x="1003" y="163"/>
                    </a:lnTo>
                    <a:lnTo>
                      <a:pt x="1003" y="167"/>
                    </a:lnTo>
                    <a:lnTo>
                      <a:pt x="1003" y="163"/>
                    </a:lnTo>
                    <a:lnTo>
                      <a:pt x="1003" y="163"/>
                    </a:lnTo>
                    <a:lnTo>
                      <a:pt x="1003" y="163"/>
                    </a:lnTo>
                    <a:lnTo>
                      <a:pt x="1003" y="163"/>
                    </a:lnTo>
                    <a:lnTo>
                      <a:pt x="998" y="163"/>
                    </a:lnTo>
                    <a:lnTo>
                      <a:pt x="998" y="163"/>
                    </a:lnTo>
                    <a:lnTo>
                      <a:pt x="998" y="163"/>
                    </a:lnTo>
                    <a:lnTo>
                      <a:pt x="998" y="163"/>
                    </a:lnTo>
                    <a:lnTo>
                      <a:pt x="998" y="158"/>
                    </a:lnTo>
                    <a:lnTo>
                      <a:pt x="998" y="158"/>
                    </a:lnTo>
                    <a:lnTo>
                      <a:pt x="994" y="158"/>
                    </a:lnTo>
                    <a:lnTo>
                      <a:pt x="994" y="158"/>
                    </a:lnTo>
                    <a:lnTo>
                      <a:pt x="994" y="158"/>
                    </a:lnTo>
                    <a:lnTo>
                      <a:pt x="994" y="158"/>
                    </a:lnTo>
                    <a:lnTo>
                      <a:pt x="994" y="158"/>
                    </a:lnTo>
                    <a:lnTo>
                      <a:pt x="989" y="158"/>
                    </a:lnTo>
                    <a:lnTo>
                      <a:pt x="989" y="158"/>
                    </a:lnTo>
                    <a:lnTo>
                      <a:pt x="989" y="158"/>
                    </a:lnTo>
                    <a:lnTo>
                      <a:pt x="985" y="154"/>
                    </a:lnTo>
                    <a:lnTo>
                      <a:pt x="985" y="154"/>
                    </a:lnTo>
                    <a:lnTo>
                      <a:pt x="985" y="154"/>
                    </a:lnTo>
                    <a:lnTo>
                      <a:pt x="985" y="158"/>
                    </a:lnTo>
                    <a:lnTo>
                      <a:pt x="980" y="158"/>
                    </a:lnTo>
                    <a:lnTo>
                      <a:pt x="980" y="158"/>
                    </a:lnTo>
                    <a:lnTo>
                      <a:pt x="980" y="158"/>
                    </a:lnTo>
                    <a:lnTo>
                      <a:pt x="980" y="158"/>
                    </a:lnTo>
                    <a:lnTo>
                      <a:pt x="976" y="158"/>
                    </a:lnTo>
                    <a:lnTo>
                      <a:pt x="976" y="158"/>
                    </a:lnTo>
                    <a:lnTo>
                      <a:pt x="976" y="158"/>
                    </a:lnTo>
                    <a:lnTo>
                      <a:pt x="971" y="158"/>
                    </a:lnTo>
                    <a:lnTo>
                      <a:pt x="971" y="158"/>
                    </a:lnTo>
                    <a:lnTo>
                      <a:pt x="971" y="158"/>
                    </a:lnTo>
                    <a:lnTo>
                      <a:pt x="971" y="158"/>
                    </a:lnTo>
                    <a:lnTo>
                      <a:pt x="967" y="158"/>
                    </a:lnTo>
                    <a:lnTo>
                      <a:pt x="967" y="158"/>
                    </a:lnTo>
                    <a:lnTo>
                      <a:pt x="967" y="154"/>
                    </a:lnTo>
                    <a:lnTo>
                      <a:pt x="967" y="158"/>
                    </a:lnTo>
                    <a:lnTo>
                      <a:pt x="967" y="158"/>
                    </a:lnTo>
                    <a:lnTo>
                      <a:pt x="962" y="158"/>
                    </a:lnTo>
                    <a:lnTo>
                      <a:pt x="962" y="158"/>
                    </a:lnTo>
                    <a:lnTo>
                      <a:pt x="962" y="154"/>
                    </a:lnTo>
                    <a:lnTo>
                      <a:pt x="962" y="154"/>
                    </a:lnTo>
                    <a:lnTo>
                      <a:pt x="958" y="154"/>
                    </a:lnTo>
                    <a:lnTo>
                      <a:pt x="958" y="154"/>
                    </a:lnTo>
                    <a:lnTo>
                      <a:pt x="953" y="154"/>
                    </a:lnTo>
                    <a:lnTo>
                      <a:pt x="953" y="154"/>
                    </a:lnTo>
                    <a:lnTo>
                      <a:pt x="953" y="149"/>
                    </a:lnTo>
                    <a:lnTo>
                      <a:pt x="953" y="149"/>
                    </a:lnTo>
                    <a:lnTo>
                      <a:pt x="953" y="149"/>
                    </a:lnTo>
                    <a:lnTo>
                      <a:pt x="953" y="149"/>
                    </a:lnTo>
                    <a:lnTo>
                      <a:pt x="953" y="154"/>
                    </a:lnTo>
                    <a:lnTo>
                      <a:pt x="953" y="154"/>
                    </a:lnTo>
                    <a:lnTo>
                      <a:pt x="948" y="154"/>
                    </a:lnTo>
                    <a:lnTo>
                      <a:pt x="948" y="154"/>
                    </a:lnTo>
                    <a:lnTo>
                      <a:pt x="948" y="149"/>
                    </a:lnTo>
                    <a:lnTo>
                      <a:pt x="948" y="149"/>
                    </a:lnTo>
                    <a:lnTo>
                      <a:pt x="953" y="149"/>
                    </a:lnTo>
                    <a:lnTo>
                      <a:pt x="953" y="149"/>
                    </a:lnTo>
                    <a:lnTo>
                      <a:pt x="953" y="149"/>
                    </a:lnTo>
                    <a:lnTo>
                      <a:pt x="948" y="149"/>
                    </a:lnTo>
                    <a:lnTo>
                      <a:pt x="948" y="149"/>
                    </a:lnTo>
                    <a:lnTo>
                      <a:pt x="948" y="149"/>
                    </a:lnTo>
                    <a:lnTo>
                      <a:pt x="948" y="145"/>
                    </a:lnTo>
                    <a:lnTo>
                      <a:pt x="944" y="145"/>
                    </a:lnTo>
                    <a:lnTo>
                      <a:pt x="944" y="145"/>
                    </a:lnTo>
                    <a:lnTo>
                      <a:pt x="944" y="145"/>
                    </a:lnTo>
                    <a:lnTo>
                      <a:pt x="948" y="145"/>
                    </a:lnTo>
                    <a:lnTo>
                      <a:pt x="948" y="140"/>
                    </a:lnTo>
                    <a:lnTo>
                      <a:pt x="953" y="136"/>
                    </a:lnTo>
                    <a:lnTo>
                      <a:pt x="958" y="122"/>
                    </a:lnTo>
                    <a:lnTo>
                      <a:pt x="958" y="122"/>
                    </a:lnTo>
                    <a:lnTo>
                      <a:pt x="958" y="122"/>
                    </a:lnTo>
                    <a:lnTo>
                      <a:pt x="958" y="118"/>
                    </a:lnTo>
                    <a:lnTo>
                      <a:pt x="958" y="122"/>
                    </a:lnTo>
                    <a:lnTo>
                      <a:pt x="958" y="122"/>
                    </a:lnTo>
                    <a:lnTo>
                      <a:pt x="958" y="122"/>
                    </a:lnTo>
                    <a:lnTo>
                      <a:pt x="958" y="113"/>
                    </a:lnTo>
                    <a:lnTo>
                      <a:pt x="958" y="108"/>
                    </a:lnTo>
                    <a:lnTo>
                      <a:pt x="958" y="104"/>
                    </a:lnTo>
                    <a:lnTo>
                      <a:pt x="962" y="108"/>
                    </a:lnTo>
                    <a:lnTo>
                      <a:pt x="962" y="108"/>
                    </a:lnTo>
                    <a:lnTo>
                      <a:pt x="962" y="108"/>
                    </a:lnTo>
                    <a:lnTo>
                      <a:pt x="967" y="113"/>
                    </a:lnTo>
                    <a:lnTo>
                      <a:pt x="967" y="113"/>
                    </a:lnTo>
                    <a:lnTo>
                      <a:pt x="967" y="113"/>
                    </a:lnTo>
                    <a:lnTo>
                      <a:pt x="967" y="113"/>
                    </a:lnTo>
                    <a:lnTo>
                      <a:pt x="967" y="113"/>
                    </a:lnTo>
                    <a:lnTo>
                      <a:pt x="962" y="108"/>
                    </a:lnTo>
                    <a:lnTo>
                      <a:pt x="962" y="108"/>
                    </a:lnTo>
                    <a:lnTo>
                      <a:pt x="962" y="104"/>
                    </a:lnTo>
                    <a:lnTo>
                      <a:pt x="958" y="104"/>
                    </a:lnTo>
                    <a:lnTo>
                      <a:pt x="958" y="99"/>
                    </a:lnTo>
                    <a:lnTo>
                      <a:pt x="958" y="99"/>
                    </a:lnTo>
                    <a:lnTo>
                      <a:pt x="958" y="99"/>
                    </a:lnTo>
                    <a:lnTo>
                      <a:pt x="962" y="99"/>
                    </a:lnTo>
                    <a:lnTo>
                      <a:pt x="962" y="99"/>
                    </a:lnTo>
                    <a:lnTo>
                      <a:pt x="958" y="99"/>
                    </a:lnTo>
                    <a:lnTo>
                      <a:pt x="958" y="99"/>
                    </a:lnTo>
                    <a:lnTo>
                      <a:pt x="958" y="90"/>
                    </a:lnTo>
                    <a:lnTo>
                      <a:pt x="958" y="90"/>
                    </a:lnTo>
                    <a:lnTo>
                      <a:pt x="958" y="90"/>
                    </a:lnTo>
                    <a:lnTo>
                      <a:pt x="958" y="90"/>
                    </a:lnTo>
                    <a:lnTo>
                      <a:pt x="958" y="90"/>
                    </a:lnTo>
                    <a:lnTo>
                      <a:pt x="958" y="90"/>
                    </a:lnTo>
                    <a:lnTo>
                      <a:pt x="948" y="86"/>
                    </a:lnTo>
                    <a:lnTo>
                      <a:pt x="948" y="81"/>
                    </a:lnTo>
                    <a:lnTo>
                      <a:pt x="944" y="81"/>
                    </a:lnTo>
                    <a:lnTo>
                      <a:pt x="944" y="81"/>
                    </a:lnTo>
                    <a:lnTo>
                      <a:pt x="944" y="77"/>
                    </a:lnTo>
                    <a:lnTo>
                      <a:pt x="948" y="77"/>
                    </a:lnTo>
                    <a:lnTo>
                      <a:pt x="944" y="77"/>
                    </a:lnTo>
                    <a:lnTo>
                      <a:pt x="944" y="77"/>
                    </a:lnTo>
                    <a:lnTo>
                      <a:pt x="944" y="72"/>
                    </a:lnTo>
                    <a:lnTo>
                      <a:pt x="944" y="72"/>
                    </a:lnTo>
                    <a:lnTo>
                      <a:pt x="944" y="72"/>
                    </a:lnTo>
                    <a:lnTo>
                      <a:pt x="948" y="72"/>
                    </a:lnTo>
                    <a:lnTo>
                      <a:pt x="948" y="72"/>
                    </a:lnTo>
                    <a:lnTo>
                      <a:pt x="948" y="72"/>
                    </a:lnTo>
                    <a:lnTo>
                      <a:pt x="953" y="72"/>
                    </a:lnTo>
                    <a:lnTo>
                      <a:pt x="948" y="72"/>
                    </a:lnTo>
                    <a:lnTo>
                      <a:pt x="944" y="72"/>
                    </a:lnTo>
                    <a:lnTo>
                      <a:pt x="939" y="72"/>
                    </a:lnTo>
                    <a:lnTo>
                      <a:pt x="939" y="72"/>
                    </a:lnTo>
                    <a:lnTo>
                      <a:pt x="939" y="72"/>
                    </a:lnTo>
                    <a:lnTo>
                      <a:pt x="939" y="68"/>
                    </a:lnTo>
                    <a:lnTo>
                      <a:pt x="939" y="68"/>
                    </a:lnTo>
                    <a:lnTo>
                      <a:pt x="939" y="68"/>
                    </a:lnTo>
                    <a:lnTo>
                      <a:pt x="939" y="68"/>
                    </a:lnTo>
                    <a:lnTo>
                      <a:pt x="939" y="68"/>
                    </a:lnTo>
                    <a:lnTo>
                      <a:pt x="935" y="68"/>
                    </a:lnTo>
                    <a:lnTo>
                      <a:pt x="935" y="68"/>
                    </a:lnTo>
                    <a:lnTo>
                      <a:pt x="935" y="68"/>
                    </a:lnTo>
                    <a:lnTo>
                      <a:pt x="935" y="63"/>
                    </a:lnTo>
                    <a:lnTo>
                      <a:pt x="935" y="68"/>
                    </a:lnTo>
                    <a:lnTo>
                      <a:pt x="935" y="68"/>
                    </a:lnTo>
                    <a:lnTo>
                      <a:pt x="930" y="68"/>
                    </a:lnTo>
                    <a:lnTo>
                      <a:pt x="930" y="63"/>
                    </a:lnTo>
                    <a:lnTo>
                      <a:pt x="930" y="63"/>
                    </a:lnTo>
                    <a:lnTo>
                      <a:pt x="930" y="63"/>
                    </a:lnTo>
                    <a:lnTo>
                      <a:pt x="930" y="63"/>
                    </a:lnTo>
                    <a:lnTo>
                      <a:pt x="926" y="63"/>
                    </a:lnTo>
                    <a:lnTo>
                      <a:pt x="926" y="63"/>
                    </a:lnTo>
                    <a:lnTo>
                      <a:pt x="926" y="63"/>
                    </a:lnTo>
                    <a:lnTo>
                      <a:pt x="921" y="63"/>
                    </a:lnTo>
                    <a:lnTo>
                      <a:pt x="917" y="63"/>
                    </a:lnTo>
                    <a:lnTo>
                      <a:pt x="917" y="63"/>
                    </a:lnTo>
                    <a:lnTo>
                      <a:pt x="912" y="63"/>
                    </a:lnTo>
                    <a:lnTo>
                      <a:pt x="912" y="59"/>
                    </a:lnTo>
                    <a:lnTo>
                      <a:pt x="912" y="59"/>
                    </a:lnTo>
                    <a:lnTo>
                      <a:pt x="908" y="59"/>
                    </a:lnTo>
                    <a:lnTo>
                      <a:pt x="908" y="59"/>
                    </a:lnTo>
                    <a:lnTo>
                      <a:pt x="912" y="54"/>
                    </a:lnTo>
                    <a:lnTo>
                      <a:pt x="912" y="54"/>
                    </a:lnTo>
                    <a:lnTo>
                      <a:pt x="912" y="54"/>
                    </a:lnTo>
                    <a:lnTo>
                      <a:pt x="912" y="54"/>
                    </a:lnTo>
                    <a:lnTo>
                      <a:pt x="912" y="54"/>
                    </a:lnTo>
                    <a:lnTo>
                      <a:pt x="912" y="54"/>
                    </a:lnTo>
                    <a:lnTo>
                      <a:pt x="912" y="54"/>
                    </a:lnTo>
                    <a:lnTo>
                      <a:pt x="912" y="54"/>
                    </a:lnTo>
                    <a:lnTo>
                      <a:pt x="912" y="54"/>
                    </a:lnTo>
                    <a:lnTo>
                      <a:pt x="912" y="54"/>
                    </a:lnTo>
                    <a:lnTo>
                      <a:pt x="917" y="54"/>
                    </a:lnTo>
                    <a:lnTo>
                      <a:pt x="917" y="50"/>
                    </a:lnTo>
                    <a:lnTo>
                      <a:pt x="912" y="50"/>
                    </a:lnTo>
                    <a:lnTo>
                      <a:pt x="912" y="50"/>
                    </a:lnTo>
                    <a:lnTo>
                      <a:pt x="912" y="50"/>
                    </a:lnTo>
                    <a:lnTo>
                      <a:pt x="912" y="50"/>
                    </a:lnTo>
                    <a:lnTo>
                      <a:pt x="908" y="50"/>
                    </a:lnTo>
                    <a:lnTo>
                      <a:pt x="908" y="50"/>
                    </a:lnTo>
                    <a:lnTo>
                      <a:pt x="908" y="50"/>
                    </a:lnTo>
                    <a:lnTo>
                      <a:pt x="908" y="50"/>
                    </a:lnTo>
                    <a:lnTo>
                      <a:pt x="912" y="45"/>
                    </a:lnTo>
                    <a:lnTo>
                      <a:pt x="917" y="45"/>
                    </a:lnTo>
                    <a:lnTo>
                      <a:pt x="921" y="45"/>
                    </a:lnTo>
                    <a:lnTo>
                      <a:pt x="926" y="45"/>
                    </a:lnTo>
                    <a:lnTo>
                      <a:pt x="926" y="45"/>
                    </a:lnTo>
                    <a:lnTo>
                      <a:pt x="926" y="45"/>
                    </a:lnTo>
                    <a:lnTo>
                      <a:pt x="930" y="41"/>
                    </a:lnTo>
                    <a:lnTo>
                      <a:pt x="935" y="45"/>
                    </a:lnTo>
                    <a:lnTo>
                      <a:pt x="939" y="45"/>
                    </a:lnTo>
                    <a:lnTo>
                      <a:pt x="939" y="50"/>
                    </a:lnTo>
                    <a:lnTo>
                      <a:pt x="944" y="45"/>
                    </a:lnTo>
                    <a:lnTo>
                      <a:pt x="948" y="45"/>
                    </a:lnTo>
                    <a:lnTo>
                      <a:pt x="948" y="50"/>
                    </a:lnTo>
                    <a:lnTo>
                      <a:pt x="948" y="45"/>
                    </a:lnTo>
                    <a:lnTo>
                      <a:pt x="953" y="45"/>
                    </a:lnTo>
                    <a:lnTo>
                      <a:pt x="953" y="45"/>
                    </a:lnTo>
                    <a:lnTo>
                      <a:pt x="953" y="45"/>
                    </a:lnTo>
                    <a:lnTo>
                      <a:pt x="958" y="45"/>
                    </a:lnTo>
                    <a:lnTo>
                      <a:pt x="958" y="45"/>
                    </a:lnTo>
                    <a:lnTo>
                      <a:pt x="958" y="45"/>
                    </a:lnTo>
                    <a:lnTo>
                      <a:pt x="958" y="45"/>
                    </a:lnTo>
                    <a:lnTo>
                      <a:pt x="958" y="36"/>
                    </a:lnTo>
                    <a:lnTo>
                      <a:pt x="953" y="36"/>
                    </a:lnTo>
                    <a:lnTo>
                      <a:pt x="953" y="32"/>
                    </a:lnTo>
                    <a:lnTo>
                      <a:pt x="953" y="27"/>
                    </a:lnTo>
                    <a:lnTo>
                      <a:pt x="953" y="27"/>
                    </a:lnTo>
                    <a:lnTo>
                      <a:pt x="953" y="27"/>
                    </a:lnTo>
                    <a:lnTo>
                      <a:pt x="953" y="27"/>
                    </a:lnTo>
                    <a:lnTo>
                      <a:pt x="958" y="27"/>
                    </a:lnTo>
                    <a:lnTo>
                      <a:pt x="962" y="27"/>
                    </a:lnTo>
                    <a:lnTo>
                      <a:pt x="962" y="27"/>
                    </a:lnTo>
                    <a:lnTo>
                      <a:pt x="962" y="27"/>
                    </a:lnTo>
                    <a:lnTo>
                      <a:pt x="962" y="32"/>
                    </a:lnTo>
                    <a:lnTo>
                      <a:pt x="962" y="32"/>
                    </a:lnTo>
                    <a:lnTo>
                      <a:pt x="962" y="32"/>
                    </a:lnTo>
                    <a:lnTo>
                      <a:pt x="967" y="32"/>
                    </a:lnTo>
                    <a:lnTo>
                      <a:pt x="967" y="32"/>
                    </a:lnTo>
                    <a:lnTo>
                      <a:pt x="971" y="32"/>
                    </a:lnTo>
                    <a:lnTo>
                      <a:pt x="976" y="36"/>
                    </a:lnTo>
                    <a:lnTo>
                      <a:pt x="980" y="32"/>
                    </a:lnTo>
                    <a:lnTo>
                      <a:pt x="980" y="32"/>
                    </a:lnTo>
                    <a:lnTo>
                      <a:pt x="985" y="32"/>
                    </a:lnTo>
                    <a:lnTo>
                      <a:pt x="985" y="32"/>
                    </a:lnTo>
                    <a:lnTo>
                      <a:pt x="985" y="32"/>
                    </a:lnTo>
                    <a:lnTo>
                      <a:pt x="980" y="32"/>
                    </a:lnTo>
                    <a:lnTo>
                      <a:pt x="980" y="32"/>
                    </a:lnTo>
                    <a:lnTo>
                      <a:pt x="980" y="27"/>
                    </a:lnTo>
                    <a:lnTo>
                      <a:pt x="985" y="27"/>
                    </a:lnTo>
                    <a:lnTo>
                      <a:pt x="989" y="23"/>
                    </a:lnTo>
                    <a:lnTo>
                      <a:pt x="994" y="23"/>
                    </a:lnTo>
                    <a:lnTo>
                      <a:pt x="998" y="23"/>
                    </a:lnTo>
                    <a:lnTo>
                      <a:pt x="1003" y="18"/>
                    </a:lnTo>
                    <a:lnTo>
                      <a:pt x="1003" y="18"/>
                    </a:lnTo>
                    <a:lnTo>
                      <a:pt x="1003" y="18"/>
                    </a:lnTo>
                    <a:lnTo>
                      <a:pt x="1003" y="18"/>
                    </a:lnTo>
                    <a:lnTo>
                      <a:pt x="1003" y="18"/>
                    </a:lnTo>
                    <a:lnTo>
                      <a:pt x="1003" y="9"/>
                    </a:lnTo>
                    <a:lnTo>
                      <a:pt x="1003" y="4"/>
                    </a:lnTo>
                    <a:lnTo>
                      <a:pt x="1007" y="4"/>
                    </a:lnTo>
                    <a:lnTo>
                      <a:pt x="1007" y="4"/>
                    </a:lnTo>
                    <a:lnTo>
                      <a:pt x="1007" y="4"/>
                    </a:lnTo>
                    <a:lnTo>
                      <a:pt x="1016" y="0"/>
                    </a:lnTo>
                    <a:lnTo>
                      <a:pt x="1016" y="0"/>
                    </a:lnTo>
                    <a:lnTo>
                      <a:pt x="1016" y="0"/>
                    </a:lnTo>
                    <a:lnTo>
                      <a:pt x="1021" y="4"/>
                    </a:lnTo>
                    <a:lnTo>
                      <a:pt x="1021" y="4"/>
                    </a:lnTo>
                    <a:lnTo>
                      <a:pt x="1021" y="4"/>
                    </a:lnTo>
                    <a:lnTo>
                      <a:pt x="1021" y="4"/>
                    </a:lnTo>
                    <a:lnTo>
                      <a:pt x="1021" y="4"/>
                    </a:lnTo>
                    <a:lnTo>
                      <a:pt x="1021" y="9"/>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3" name="Freeform 59">
                <a:extLst>
                  <a:ext uri="{FF2B5EF4-FFF2-40B4-BE49-F238E27FC236}">
                    <a16:creationId xmlns:a16="http://schemas.microsoft.com/office/drawing/2014/main" id="{56571EAE-5EA9-4C43-A114-79538CE51123}"/>
                  </a:ext>
                </a:extLst>
              </p:cNvPr>
              <p:cNvSpPr>
                <a:spLocks/>
              </p:cNvSpPr>
              <p:nvPr/>
            </p:nvSpPr>
            <p:spPr bwMode="auto">
              <a:xfrm>
                <a:off x="5798530" y="4137858"/>
                <a:ext cx="249671" cy="284922"/>
              </a:xfrm>
              <a:custGeom>
                <a:avLst/>
                <a:gdLst>
                  <a:gd name="T0" fmla="*/ 63 w 104"/>
                  <a:gd name="T1" fmla="*/ 0 h 117"/>
                  <a:gd name="T2" fmla="*/ 77 w 104"/>
                  <a:gd name="T3" fmla="*/ 0 h 117"/>
                  <a:gd name="T4" fmla="*/ 81 w 104"/>
                  <a:gd name="T5" fmla="*/ 4 h 117"/>
                  <a:gd name="T6" fmla="*/ 81 w 104"/>
                  <a:gd name="T7" fmla="*/ 13 h 117"/>
                  <a:gd name="T8" fmla="*/ 81 w 104"/>
                  <a:gd name="T9" fmla="*/ 18 h 117"/>
                  <a:gd name="T10" fmla="*/ 95 w 104"/>
                  <a:gd name="T11" fmla="*/ 18 h 117"/>
                  <a:gd name="T12" fmla="*/ 99 w 104"/>
                  <a:gd name="T13" fmla="*/ 22 h 117"/>
                  <a:gd name="T14" fmla="*/ 99 w 104"/>
                  <a:gd name="T15" fmla="*/ 31 h 117"/>
                  <a:gd name="T16" fmla="*/ 95 w 104"/>
                  <a:gd name="T17" fmla="*/ 31 h 117"/>
                  <a:gd name="T18" fmla="*/ 90 w 104"/>
                  <a:gd name="T19" fmla="*/ 40 h 117"/>
                  <a:gd name="T20" fmla="*/ 95 w 104"/>
                  <a:gd name="T21" fmla="*/ 49 h 117"/>
                  <a:gd name="T22" fmla="*/ 104 w 104"/>
                  <a:gd name="T23" fmla="*/ 54 h 117"/>
                  <a:gd name="T24" fmla="*/ 104 w 104"/>
                  <a:gd name="T25" fmla="*/ 68 h 117"/>
                  <a:gd name="T26" fmla="*/ 104 w 104"/>
                  <a:gd name="T27" fmla="*/ 77 h 117"/>
                  <a:gd name="T28" fmla="*/ 99 w 104"/>
                  <a:gd name="T29" fmla="*/ 81 h 117"/>
                  <a:gd name="T30" fmla="*/ 99 w 104"/>
                  <a:gd name="T31" fmla="*/ 86 h 117"/>
                  <a:gd name="T32" fmla="*/ 90 w 104"/>
                  <a:gd name="T33" fmla="*/ 90 h 117"/>
                  <a:gd name="T34" fmla="*/ 90 w 104"/>
                  <a:gd name="T35" fmla="*/ 81 h 117"/>
                  <a:gd name="T36" fmla="*/ 81 w 104"/>
                  <a:gd name="T37" fmla="*/ 86 h 117"/>
                  <a:gd name="T38" fmla="*/ 72 w 104"/>
                  <a:gd name="T39" fmla="*/ 77 h 117"/>
                  <a:gd name="T40" fmla="*/ 68 w 104"/>
                  <a:gd name="T41" fmla="*/ 81 h 117"/>
                  <a:gd name="T42" fmla="*/ 68 w 104"/>
                  <a:gd name="T43" fmla="*/ 86 h 117"/>
                  <a:gd name="T44" fmla="*/ 59 w 104"/>
                  <a:gd name="T45" fmla="*/ 86 h 117"/>
                  <a:gd name="T46" fmla="*/ 54 w 104"/>
                  <a:gd name="T47" fmla="*/ 90 h 117"/>
                  <a:gd name="T48" fmla="*/ 54 w 104"/>
                  <a:gd name="T49" fmla="*/ 95 h 117"/>
                  <a:gd name="T50" fmla="*/ 54 w 104"/>
                  <a:gd name="T51" fmla="*/ 99 h 117"/>
                  <a:gd name="T52" fmla="*/ 59 w 104"/>
                  <a:gd name="T53" fmla="*/ 104 h 117"/>
                  <a:gd name="T54" fmla="*/ 59 w 104"/>
                  <a:gd name="T55" fmla="*/ 108 h 117"/>
                  <a:gd name="T56" fmla="*/ 54 w 104"/>
                  <a:gd name="T57" fmla="*/ 113 h 117"/>
                  <a:gd name="T58" fmla="*/ 45 w 104"/>
                  <a:gd name="T59" fmla="*/ 113 h 117"/>
                  <a:gd name="T60" fmla="*/ 41 w 104"/>
                  <a:gd name="T61" fmla="*/ 108 h 117"/>
                  <a:gd name="T62" fmla="*/ 18 w 104"/>
                  <a:gd name="T63" fmla="*/ 90 h 117"/>
                  <a:gd name="T64" fmla="*/ 27 w 104"/>
                  <a:gd name="T65" fmla="*/ 90 h 117"/>
                  <a:gd name="T66" fmla="*/ 18 w 104"/>
                  <a:gd name="T67" fmla="*/ 86 h 117"/>
                  <a:gd name="T68" fmla="*/ 14 w 104"/>
                  <a:gd name="T69" fmla="*/ 81 h 117"/>
                  <a:gd name="T70" fmla="*/ 14 w 104"/>
                  <a:gd name="T71" fmla="*/ 77 h 117"/>
                  <a:gd name="T72" fmla="*/ 9 w 104"/>
                  <a:gd name="T73" fmla="*/ 72 h 117"/>
                  <a:gd name="T74" fmla="*/ 14 w 104"/>
                  <a:gd name="T75" fmla="*/ 72 h 117"/>
                  <a:gd name="T76" fmla="*/ 14 w 104"/>
                  <a:gd name="T77" fmla="*/ 72 h 117"/>
                  <a:gd name="T78" fmla="*/ 14 w 104"/>
                  <a:gd name="T79" fmla="*/ 68 h 117"/>
                  <a:gd name="T80" fmla="*/ 5 w 104"/>
                  <a:gd name="T81" fmla="*/ 63 h 117"/>
                  <a:gd name="T82" fmla="*/ 5 w 104"/>
                  <a:gd name="T83" fmla="*/ 54 h 117"/>
                  <a:gd name="T84" fmla="*/ 9 w 104"/>
                  <a:gd name="T85" fmla="*/ 54 h 117"/>
                  <a:gd name="T86" fmla="*/ 14 w 104"/>
                  <a:gd name="T87" fmla="*/ 36 h 117"/>
                  <a:gd name="T88" fmla="*/ 18 w 104"/>
                  <a:gd name="T89" fmla="*/ 40 h 117"/>
                  <a:gd name="T90" fmla="*/ 23 w 104"/>
                  <a:gd name="T91" fmla="*/ 40 h 117"/>
                  <a:gd name="T92" fmla="*/ 14 w 104"/>
                  <a:gd name="T93" fmla="*/ 31 h 117"/>
                  <a:gd name="T94" fmla="*/ 18 w 104"/>
                  <a:gd name="T95" fmla="*/ 31 h 117"/>
                  <a:gd name="T96" fmla="*/ 18 w 104"/>
                  <a:gd name="T97" fmla="*/ 22 h 117"/>
                  <a:gd name="T98" fmla="*/ 23 w 104"/>
                  <a:gd name="T99" fmla="*/ 22 h 117"/>
                  <a:gd name="T100" fmla="*/ 23 w 104"/>
                  <a:gd name="T101" fmla="*/ 22 h 117"/>
                  <a:gd name="T102" fmla="*/ 41 w 104"/>
                  <a:gd name="T103" fmla="*/ 22 h 117"/>
                  <a:gd name="T104" fmla="*/ 50 w 104"/>
                  <a:gd name="T105" fmla="*/ 13 h 117"/>
                  <a:gd name="T106" fmla="*/ 50 w 104"/>
                  <a:gd name="T10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 h="117">
                    <a:moveTo>
                      <a:pt x="50" y="0"/>
                    </a:moveTo>
                    <a:lnTo>
                      <a:pt x="50" y="0"/>
                    </a:lnTo>
                    <a:lnTo>
                      <a:pt x="59" y="0"/>
                    </a:lnTo>
                    <a:lnTo>
                      <a:pt x="63" y="0"/>
                    </a:lnTo>
                    <a:lnTo>
                      <a:pt x="63" y="0"/>
                    </a:lnTo>
                    <a:lnTo>
                      <a:pt x="68" y="0"/>
                    </a:lnTo>
                    <a:lnTo>
                      <a:pt x="68" y="0"/>
                    </a:lnTo>
                    <a:lnTo>
                      <a:pt x="68" y="0"/>
                    </a:lnTo>
                    <a:lnTo>
                      <a:pt x="72" y="0"/>
                    </a:lnTo>
                    <a:lnTo>
                      <a:pt x="77" y="0"/>
                    </a:lnTo>
                    <a:lnTo>
                      <a:pt x="81" y="0"/>
                    </a:lnTo>
                    <a:lnTo>
                      <a:pt x="81" y="0"/>
                    </a:lnTo>
                    <a:lnTo>
                      <a:pt x="81" y="0"/>
                    </a:lnTo>
                    <a:lnTo>
                      <a:pt x="81" y="4"/>
                    </a:lnTo>
                    <a:lnTo>
                      <a:pt x="81" y="4"/>
                    </a:lnTo>
                    <a:lnTo>
                      <a:pt x="81" y="9"/>
                    </a:lnTo>
                    <a:lnTo>
                      <a:pt x="81" y="9"/>
                    </a:lnTo>
                    <a:lnTo>
                      <a:pt x="81" y="13"/>
                    </a:lnTo>
                    <a:lnTo>
                      <a:pt x="81" y="13"/>
                    </a:lnTo>
                    <a:lnTo>
                      <a:pt x="81" y="13"/>
                    </a:lnTo>
                    <a:lnTo>
                      <a:pt x="81" y="18"/>
                    </a:lnTo>
                    <a:lnTo>
                      <a:pt x="81" y="18"/>
                    </a:lnTo>
                    <a:lnTo>
                      <a:pt x="81" y="18"/>
                    </a:lnTo>
                    <a:lnTo>
                      <a:pt x="81" y="18"/>
                    </a:lnTo>
                    <a:lnTo>
                      <a:pt x="81" y="18"/>
                    </a:lnTo>
                    <a:lnTo>
                      <a:pt x="81" y="18"/>
                    </a:lnTo>
                    <a:lnTo>
                      <a:pt x="86" y="18"/>
                    </a:lnTo>
                    <a:lnTo>
                      <a:pt x="90" y="18"/>
                    </a:lnTo>
                    <a:lnTo>
                      <a:pt x="90" y="18"/>
                    </a:lnTo>
                    <a:lnTo>
                      <a:pt x="95" y="18"/>
                    </a:lnTo>
                    <a:lnTo>
                      <a:pt x="99" y="18"/>
                    </a:lnTo>
                    <a:lnTo>
                      <a:pt x="99" y="18"/>
                    </a:lnTo>
                    <a:lnTo>
                      <a:pt x="99" y="22"/>
                    </a:lnTo>
                    <a:lnTo>
                      <a:pt x="99" y="22"/>
                    </a:lnTo>
                    <a:lnTo>
                      <a:pt x="99" y="22"/>
                    </a:lnTo>
                    <a:lnTo>
                      <a:pt x="104" y="27"/>
                    </a:lnTo>
                    <a:lnTo>
                      <a:pt x="104" y="27"/>
                    </a:lnTo>
                    <a:lnTo>
                      <a:pt x="104" y="27"/>
                    </a:lnTo>
                    <a:lnTo>
                      <a:pt x="99" y="27"/>
                    </a:lnTo>
                    <a:lnTo>
                      <a:pt x="99" y="31"/>
                    </a:lnTo>
                    <a:lnTo>
                      <a:pt x="99" y="31"/>
                    </a:lnTo>
                    <a:lnTo>
                      <a:pt x="99" y="31"/>
                    </a:lnTo>
                    <a:lnTo>
                      <a:pt x="99" y="31"/>
                    </a:lnTo>
                    <a:lnTo>
                      <a:pt x="95" y="31"/>
                    </a:lnTo>
                    <a:lnTo>
                      <a:pt x="95" y="31"/>
                    </a:lnTo>
                    <a:lnTo>
                      <a:pt x="95" y="36"/>
                    </a:lnTo>
                    <a:lnTo>
                      <a:pt x="95" y="36"/>
                    </a:lnTo>
                    <a:lnTo>
                      <a:pt x="95" y="36"/>
                    </a:lnTo>
                    <a:lnTo>
                      <a:pt x="90" y="40"/>
                    </a:lnTo>
                    <a:lnTo>
                      <a:pt x="90" y="40"/>
                    </a:lnTo>
                    <a:lnTo>
                      <a:pt x="90" y="45"/>
                    </a:lnTo>
                    <a:lnTo>
                      <a:pt x="90" y="45"/>
                    </a:lnTo>
                    <a:lnTo>
                      <a:pt x="95" y="49"/>
                    </a:lnTo>
                    <a:lnTo>
                      <a:pt x="95" y="49"/>
                    </a:lnTo>
                    <a:lnTo>
                      <a:pt x="95" y="49"/>
                    </a:lnTo>
                    <a:lnTo>
                      <a:pt x="95" y="49"/>
                    </a:lnTo>
                    <a:lnTo>
                      <a:pt x="99" y="49"/>
                    </a:lnTo>
                    <a:lnTo>
                      <a:pt x="99" y="49"/>
                    </a:lnTo>
                    <a:lnTo>
                      <a:pt x="104" y="54"/>
                    </a:lnTo>
                    <a:lnTo>
                      <a:pt x="104" y="54"/>
                    </a:lnTo>
                    <a:lnTo>
                      <a:pt x="104" y="54"/>
                    </a:lnTo>
                    <a:lnTo>
                      <a:pt x="104" y="59"/>
                    </a:lnTo>
                    <a:lnTo>
                      <a:pt x="99" y="63"/>
                    </a:lnTo>
                    <a:lnTo>
                      <a:pt x="104" y="63"/>
                    </a:lnTo>
                    <a:lnTo>
                      <a:pt x="104" y="68"/>
                    </a:lnTo>
                    <a:lnTo>
                      <a:pt x="104" y="68"/>
                    </a:lnTo>
                    <a:lnTo>
                      <a:pt x="104" y="72"/>
                    </a:lnTo>
                    <a:lnTo>
                      <a:pt x="99" y="72"/>
                    </a:lnTo>
                    <a:lnTo>
                      <a:pt x="99" y="72"/>
                    </a:lnTo>
                    <a:lnTo>
                      <a:pt x="104" y="77"/>
                    </a:lnTo>
                    <a:lnTo>
                      <a:pt x="99" y="77"/>
                    </a:lnTo>
                    <a:lnTo>
                      <a:pt x="99" y="81"/>
                    </a:lnTo>
                    <a:lnTo>
                      <a:pt x="99" y="81"/>
                    </a:lnTo>
                    <a:lnTo>
                      <a:pt x="99" y="81"/>
                    </a:lnTo>
                    <a:lnTo>
                      <a:pt x="99" y="81"/>
                    </a:lnTo>
                    <a:lnTo>
                      <a:pt x="99" y="86"/>
                    </a:lnTo>
                    <a:lnTo>
                      <a:pt x="99" y="86"/>
                    </a:lnTo>
                    <a:lnTo>
                      <a:pt x="99" y="86"/>
                    </a:lnTo>
                    <a:lnTo>
                      <a:pt x="99" y="86"/>
                    </a:lnTo>
                    <a:lnTo>
                      <a:pt x="99" y="86"/>
                    </a:lnTo>
                    <a:lnTo>
                      <a:pt x="95" y="90"/>
                    </a:lnTo>
                    <a:lnTo>
                      <a:pt x="95" y="90"/>
                    </a:lnTo>
                    <a:lnTo>
                      <a:pt x="95" y="90"/>
                    </a:lnTo>
                    <a:lnTo>
                      <a:pt x="90" y="90"/>
                    </a:lnTo>
                    <a:lnTo>
                      <a:pt x="90" y="90"/>
                    </a:lnTo>
                    <a:lnTo>
                      <a:pt x="90" y="86"/>
                    </a:lnTo>
                    <a:lnTo>
                      <a:pt x="90" y="86"/>
                    </a:lnTo>
                    <a:lnTo>
                      <a:pt x="90" y="86"/>
                    </a:lnTo>
                    <a:lnTo>
                      <a:pt x="90" y="86"/>
                    </a:lnTo>
                    <a:lnTo>
                      <a:pt x="90" y="81"/>
                    </a:lnTo>
                    <a:lnTo>
                      <a:pt x="90" y="86"/>
                    </a:lnTo>
                    <a:lnTo>
                      <a:pt x="86" y="86"/>
                    </a:lnTo>
                    <a:lnTo>
                      <a:pt x="86" y="86"/>
                    </a:lnTo>
                    <a:lnTo>
                      <a:pt x="81" y="90"/>
                    </a:lnTo>
                    <a:lnTo>
                      <a:pt x="81" y="86"/>
                    </a:lnTo>
                    <a:lnTo>
                      <a:pt x="77" y="86"/>
                    </a:lnTo>
                    <a:lnTo>
                      <a:pt x="77" y="86"/>
                    </a:lnTo>
                    <a:lnTo>
                      <a:pt x="77" y="81"/>
                    </a:lnTo>
                    <a:lnTo>
                      <a:pt x="72" y="81"/>
                    </a:lnTo>
                    <a:lnTo>
                      <a:pt x="72" y="77"/>
                    </a:lnTo>
                    <a:lnTo>
                      <a:pt x="72" y="77"/>
                    </a:lnTo>
                    <a:lnTo>
                      <a:pt x="68" y="77"/>
                    </a:lnTo>
                    <a:lnTo>
                      <a:pt x="68" y="77"/>
                    </a:lnTo>
                    <a:lnTo>
                      <a:pt x="68" y="81"/>
                    </a:lnTo>
                    <a:lnTo>
                      <a:pt x="68" y="81"/>
                    </a:lnTo>
                    <a:lnTo>
                      <a:pt x="68" y="81"/>
                    </a:lnTo>
                    <a:lnTo>
                      <a:pt x="68" y="81"/>
                    </a:lnTo>
                    <a:lnTo>
                      <a:pt x="68" y="81"/>
                    </a:lnTo>
                    <a:lnTo>
                      <a:pt x="68" y="86"/>
                    </a:lnTo>
                    <a:lnTo>
                      <a:pt x="68" y="86"/>
                    </a:lnTo>
                    <a:lnTo>
                      <a:pt x="68" y="86"/>
                    </a:lnTo>
                    <a:lnTo>
                      <a:pt x="59" y="90"/>
                    </a:lnTo>
                    <a:lnTo>
                      <a:pt x="59" y="86"/>
                    </a:lnTo>
                    <a:lnTo>
                      <a:pt x="59" y="86"/>
                    </a:lnTo>
                    <a:lnTo>
                      <a:pt x="59" y="86"/>
                    </a:lnTo>
                    <a:lnTo>
                      <a:pt x="54" y="86"/>
                    </a:lnTo>
                    <a:lnTo>
                      <a:pt x="54" y="86"/>
                    </a:lnTo>
                    <a:lnTo>
                      <a:pt x="54" y="86"/>
                    </a:lnTo>
                    <a:lnTo>
                      <a:pt x="54" y="86"/>
                    </a:lnTo>
                    <a:lnTo>
                      <a:pt x="54" y="90"/>
                    </a:lnTo>
                    <a:lnTo>
                      <a:pt x="54" y="90"/>
                    </a:lnTo>
                    <a:lnTo>
                      <a:pt x="54" y="95"/>
                    </a:lnTo>
                    <a:lnTo>
                      <a:pt x="50" y="95"/>
                    </a:lnTo>
                    <a:lnTo>
                      <a:pt x="50" y="95"/>
                    </a:lnTo>
                    <a:lnTo>
                      <a:pt x="54" y="95"/>
                    </a:lnTo>
                    <a:lnTo>
                      <a:pt x="54" y="99"/>
                    </a:lnTo>
                    <a:lnTo>
                      <a:pt x="54" y="99"/>
                    </a:lnTo>
                    <a:lnTo>
                      <a:pt x="54" y="99"/>
                    </a:lnTo>
                    <a:lnTo>
                      <a:pt x="54" y="99"/>
                    </a:lnTo>
                    <a:lnTo>
                      <a:pt x="54" y="99"/>
                    </a:lnTo>
                    <a:lnTo>
                      <a:pt x="54" y="104"/>
                    </a:lnTo>
                    <a:lnTo>
                      <a:pt x="54" y="104"/>
                    </a:lnTo>
                    <a:lnTo>
                      <a:pt x="54" y="104"/>
                    </a:lnTo>
                    <a:lnTo>
                      <a:pt x="59" y="104"/>
                    </a:lnTo>
                    <a:lnTo>
                      <a:pt x="59" y="104"/>
                    </a:lnTo>
                    <a:lnTo>
                      <a:pt x="59" y="104"/>
                    </a:lnTo>
                    <a:lnTo>
                      <a:pt x="59" y="108"/>
                    </a:lnTo>
                    <a:lnTo>
                      <a:pt x="59" y="108"/>
                    </a:lnTo>
                    <a:lnTo>
                      <a:pt x="59" y="108"/>
                    </a:lnTo>
                    <a:lnTo>
                      <a:pt x="59" y="108"/>
                    </a:lnTo>
                    <a:lnTo>
                      <a:pt x="59" y="113"/>
                    </a:lnTo>
                    <a:lnTo>
                      <a:pt x="59" y="113"/>
                    </a:lnTo>
                    <a:lnTo>
                      <a:pt x="59" y="113"/>
                    </a:lnTo>
                    <a:lnTo>
                      <a:pt x="54" y="113"/>
                    </a:lnTo>
                    <a:lnTo>
                      <a:pt x="54" y="113"/>
                    </a:lnTo>
                    <a:lnTo>
                      <a:pt x="54" y="113"/>
                    </a:lnTo>
                    <a:lnTo>
                      <a:pt x="50" y="108"/>
                    </a:lnTo>
                    <a:lnTo>
                      <a:pt x="50" y="108"/>
                    </a:lnTo>
                    <a:lnTo>
                      <a:pt x="45" y="113"/>
                    </a:lnTo>
                    <a:lnTo>
                      <a:pt x="45" y="113"/>
                    </a:lnTo>
                    <a:lnTo>
                      <a:pt x="45" y="113"/>
                    </a:lnTo>
                    <a:lnTo>
                      <a:pt x="45" y="117"/>
                    </a:lnTo>
                    <a:lnTo>
                      <a:pt x="41" y="113"/>
                    </a:lnTo>
                    <a:lnTo>
                      <a:pt x="41" y="113"/>
                    </a:lnTo>
                    <a:lnTo>
                      <a:pt x="41" y="108"/>
                    </a:lnTo>
                    <a:lnTo>
                      <a:pt x="36" y="108"/>
                    </a:lnTo>
                    <a:lnTo>
                      <a:pt x="36" y="104"/>
                    </a:lnTo>
                    <a:lnTo>
                      <a:pt x="32" y="99"/>
                    </a:lnTo>
                    <a:lnTo>
                      <a:pt x="23" y="95"/>
                    </a:lnTo>
                    <a:lnTo>
                      <a:pt x="18" y="90"/>
                    </a:lnTo>
                    <a:lnTo>
                      <a:pt x="18" y="90"/>
                    </a:lnTo>
                    <a:lnTo>
                      <a:pt x="23" y="90"/>
                    </a:lnTo>
                    <a:lnTo>
                      <a:pt x="23" y="90"/>
                    </a:lnTo>
                    <a:lnTo>
                      <a:pt x="27" y="90"/>
                    </a:lnTo>
                    <a:lnTo>
                      <a:pt x="27" y="90"/>
                    </a:lnTo>
                    <a:lnTo>
                      <a:pt x="23" y="90"/>
                    </a:lnTo>
                    <a:lnTo>
                      <a:pt x="23" y="90"/>
                    </a:lnTo>
                    <a:lnTo>
                      <a:pt x="23" y="90"/>
                    </a:lnTo>
                    <a:lnTo>
                      <a:pt x="18" y="90"/>
                    </a:lnTo>
                    <a:lnTo>
                      <a:pt x="18" y="86"/>
                    </a:lnTo>
                    <a:lnTo>
                      <a:pt x="18" y="86"/>
                    </a:lnTo>
                    <a:lnTo>
                      <a:pt x="18" y="86"/>
                    </a:lnTo>
                    <a:lnTo>
                      <a:pt x="18" y="86"/>
                    </a:lnTo>
                    <a:lnTo>
                      <a:pt x="14" y="81"/>
                    </a:lnTo>
                    <a:lnTo>
                      <a:pt x="14" y="81"/>
                    </a:lnTo>
                    <a:lnTo>
                      <a:pt x="14" y="77"/>
                    </a:lnTo>
                    <a:lnTo>
                      <a:pt x="14" y="77"/>
                    </a:lnTo>
                    <a:lnTo>
                      <a:pt x="14" y="81"/>
                    </a:lnTo>
                    <a:lnTo>
                      <a:pt x="14" y="81"/>
                    </a:lnTo>
                    <a:lnTo>
                      <a:pt x="14" y="77"/>
                    </a:lnTo>
                    <a:lnTo>
                      <a:pt x="14" y="77"/>
                    </a:lnTo>
                    <a:lnTo>
                      <a:pt x="14" y="77"/>
                    </a:lnTo>
                    <a:lnTo>
                      <a:pt x="14" y="77"/>
                    </a:lnTo>
                    <a:lnTo>
                      <a:pt x="14" y="77"/>
                    </a:lnTo>
                    <a:lnTo>
                      <a:pt x="9" y="72"/>
                    </a:lnTo>
                    <a:lnTo>
                      <a:pt x="9" y="68"/>
                    </a:lnTo>
                    <a:lnTo>
                      <a:pt x="9" y="68"/>
                    </a:lnTo>
                    <a:lnTo>
                      <a:pt x="14" y="72"/>
                    </a:lnTo>
                    <a:lnTo>
                      <a:pt x="14" y="72"/>
                    </a:lnTo>
                    <a:lnTo>
                      <a:pt x="14" y="72"/>
                    </a:lnTo>
                    <a:lnTo>
                      <a:pt x="18" y="72"/>
                    </a:lnTo>
                    <a:lnTo>
                      <a:pt x="14" y="72"/>
                    </a:lnTo>
                    <a:lnTo>
                      <a:pt x="14" y="72"/>
                    </a:lnTo>
                    <a:lnTo>
                      <a:pt x="14" y="72"/>
                    </a:lnTo>
                    <a:lnTo>
                      <a:pt x="14" y="72"/>
                    </a:lnTo>
                    <a:lnTo>
                      <a:pt x="14" y="72"/>
                    </a:lnTo>
                    <a:lnTo>
                      <a:pt x="14" y="72"/>
                    </a:lnTo>
                    <a:lnTo>
                      <a:pt x="14" y="68"/>
                    </a:lnTo>
                    <a:lnTo>
                      <a:pt x="14" y="68"/>
                    </a:lnTo>
                    <a:lnTo>
                      <a:pt x="14" y="68"/>
                    </a:lnTo>
                    <a:lnTo>
                      <a:pt x="14" y="68"/>
                    </a:lnTo>
                    <a:lnTo>
                      <a:pt x="9" y="68"/>
                    </a:lnTo>
                    <a:lnTo>
                      <a:pt x="9" y="68"/>
                    </a:lnTo>
                    <a:lnTo>
                      <a:pt x="5" y="63"/>
                    </a:lnTo>
                    <a:lnTo>
                      <a:pt x="5" y="63"/>
                    </a:lnTo>
                    <a:lnTo>
                      <a:pt x="5" y="59"/>
                    </a:lnTo>
                    <a:lnTo>
                      <a:pt x="5" y="59"/>
                    </a:lnTo>
                    <a:lnTo>
                      <a:pt x="0" y="54"/>
                    </a:lnTo>
                    <a:lnTo>
                      <a:pt x="5" y="54"/>
                    </a:lnTo>
                    <a:lnTo>
                      <a:pt x="5" y="54"/>
                    </a:lnTo>
                    <a:lnTo>
                      <a:pt x="5" y="54"/>
                    </a:lnTo>
                    <a:lnTo>
                      <a:pt x="9" y="54"/>
                    </a:lnTo>
                    <a:lnTo>
                      <a:pt x="9" y="54"/>
                    </a:lnTo>
                    <a:lnTo>
                      <a:pt x="9" y="54"/>
                    </a:lnTo>
                    <a:lnTo>
                      <a:pt x="9" y="54"/>
                    </a:lnTo>
                    <a:lnTo>
                      <a:pt x="14" y="49"/>
                    </a:lnTo>
                    <a:lnTo>
                      <a:pt x="14" y="45"/>
                    </a:lnTo>
                    <a:lnTo>
                      <a:pt x="14" y="40"/>
                    </a:lnTo>
                    <a:lnTo>
                      <a:pt x="14" y="36"/>
                    </a:lnTo>
                    <a:lnTo>
                      <a:pt x="14" y="36"/>
                    </a:lnTo>
                    <a:lnTo>
                      <a:pt x="14" y="36"/>
                    </a:lnTo>
                    <a:lnTo>
                      <a:pt x="14" y="40"/>
                    </a:lnTo>
                    <a:lnTo>
                      <a:pt x="14" y="40"/>
                    </a:lnTo>
                    <a:lnTo>
                      <a:pt x="14" y="40"/>
                    </a:lnTo>
                    <a:lnTo>
                      <a:pt x="18" y="40"/>
                    </a:lnTo>
                    <a:lnTo>
                      <a:pt x="18" y="40"/>
                    </a:lnTo>
                    <a:lnTo>
                      <a:pt x="23" y="40"/>
                    </a:lnTo>
                    <a:lnTo>
                      <a:pt x="23" y="40"/>
                    </a:lnTo>
                    <a:lnTo>
                      <a:pt x="23" y="40"/>
                    </a:lnTo>
                    <a:lnTo>
                      <a:pt x="23" y="40"/>
                    </a:lnTo>
                    <a:lnTo>
                      <a:pt x="23" y="40"/>
                    </a:lnTo>
                    <a:lnTo>
                      <a:pt x="18" y="36"/>
                    </a:lnTo>
                    <a:lnTo>
                      <a:pt x="14" y="36"/>
                    </a:lnTo>
                    <a:lnTo>
                      <a:pt x="14" y="36"/>
                    </a:lnTo>
                    <a:lnTo>
                      <a:pt x="14" y="31"/>
                    </a:lnTo>
                    <a:lnTo>
                      <a:pt x="14" y="31"/>
                    </a:lnTo>
                    <a:lnTo>
                      <a:pt x="14" y="31"/>
                    </a:lnTo>
                    <a:lnTo>
                      <a:pt x="18" y="31"/>
                    </a:lnTo>
                    <a:lnTo>
                      <a:pt x="18" y="31"/>
                    </a:lnTo>
                    <a:lnTo>
                      <a:pt x="18" y="31"/>
                    </a:lnTo>
                    <a:lnTo>
                      <a:pt x="18" y="31"/>
                    </a:lnTo>
                    <a:lnTo>
                      <a:pt x="18" y="31"/>
                    </a:lnTo>
                    <a:lnTo>
                      <a:pt x="18" y="27"/>
                    </a:lnTo>
                    <a:lnTo>
                      <a:pt x="18" y="22"/>
                    </a:lnTo>
                    <a:lnTo>
                      <a:pt x="18" y="22"/>
                    </a:lnTo>
                    <a:lnTo>
                      <a:pt x="18" y="22"/>
                    </a:lnTo>
                    <a:lnTo>
                      <a:pt x="18" y="22"/>
                    </a:lnTo>
                    <a:lnTo>
                      <a:pt x="18" y="22"/>
                    </a:lnTo>
                    <a:lnTo>
                      <a:pt x="23" y="22"/>
                    </a:lnTo>
                    <a:lnTo>
                      <a:pt x="23" y="22"/>
                    </a:lnTo>
                    <a:lnTo>
                      <a:pt x="23" y="22"/>
                    </a:lnTo>
                    <a:lnTo>
                      <a:pt x="23" y="22"/>
                    </a:lnTo>
                    <a:lnTo>
                      <a:pt x="23" y="27"/>
                    </a:lnTo>
                    <a:lnTo>
                      <a:pt x="23" y="27"/>
                    </a:lnTo>
                    <a:lnTo>
                      <a:pt x="23" y="22"/>
                    </a:lnTo>
                    <a:lnTo>
                      <a:pt x="27" y="22"/>
                    </a:lnTo>
                    <a:lnTo>
                      <a:pt x="27" y="22"/>
                    </a:lnTo>
                    <a:lnTo>
                      <a:pt x="32" y="22"/>
                    </a:lnTo>
                    <a:lnTo>
                      <a:pt x="36" y="22"/>
                    </a:lnTo>
                    <a:lnTo>
                      <a:pt x="41" y="22"/>
                    </a:lnTo>
                    <a:lnTo>
                      <a:pt x="45" y="22"/>
                    </a:lnTo>
                    <a:lnTo>
                      <a:pt x="50" y="22"/>
                    </a:lnTo>
                    <a:lnTo>
                      <a:pt x="50" y="22"/>
                    </a:lnTo>
                    <a:lnTo>
                      <a:pt x="50" y="18"/>
                    </a:lnTo>
                    <a:lnTo>
                      <a:pt x="50" y="13"/>
                    </a:lnTo>
                    <a:lnTo>
                      <a:pt x="50" y="9"/>
                    </a:lnTo>
                    <a:lnTo>
                      <a:pt x="50" y="4"/>
                    </a:lnTo>
                    <a:lnTo>
                      <a:pt x="50" y="4"/>
                    </a:lnTo>
                    <a:lnTo>
                      <a:pt x="50" y="0"/>
                    </a:lnTo>
                    <a:lnTo>
                      <a:pt x="50" y="0"/>
                    </a:lnTo>
                    <a:lnTo>
                      <a:pt x="50" y="0"/>
                    </a:lnTo>
                    <a:lnTo>
                      <a:pt x="5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4" name="Freeform 60">
                <a:extLst>
                  <a:ext uri="{FF2B5EF4-FFF2-40B4-BE49-F238E27FC236}">
                    <a16:creationId xmlns:a16="http://schemas.microsoft.com/office/drawing/2014/main" id="{8EE49902-5318-FB43-B799-0DE3065EC6C7}"/>
                  </a:ext>
                </a:extLst>
              </p:cNvPr>
              <p:cNvSpPr>
                <a:spLocks noEditPoints="1"/>
              </p:cNvSpPr>
              <p:nvPr/>
            </p:nvSpPr>
            <p:spPr bwMode="auto">
              <a:xfrm>
                <a:off x="5246373" y="1561395"/>
                <a:ext cx="324093" cy="384765"/>
              </a:xfrm>
              <a:custGeom>
                <a:avLst/>
                <a:gdLst>
                  <a:gd name="T0" fmla="*/ 31 w 135"/>
                  <a:gd name="T1" fmla="*/ 72 h 158"/>
                  <a:gd name="T2" fmla="*/ 36 w 135"/>
                  <a:gd name="T3" fmla="*/ 77 h 158"/>
                  <a:gd name="T4" fmla="*/ 31 w 135"/>
                  <a:gd name="T5" fmla="*/ 86 h 158"/>
                  <a:gd name="T6" fmla="*/ 22 w 135"/>
                  <a:gd name="T7" fmla="*/ 81 h 158"/>
                  <a:gd name="T8" fmla="*/ 13 w 135"/>
                  <a:gd name="T9" fmla="*/ 81 h 158"/>
                  <a:gd name="T10" fmla="*/ 4 w 135"/>
                  <a:gd name="T11" fmla="*/ 81 h 158"/>
                  <a:gd name="T12" fmla="*/ 4 w 135"/>
                  <a:gd name="T13" fmla="*/ 72 h 158"/>
                  <a:gd name="T14" fmla="*/ 9 w 135"/>
                  <a:gd name="T15" fmla="*/ 68 h 158"/>
                  <a:gd name="T16" fmla="*/ 27 w 135"/>
                  <a:gd name="T17" fmla="*/ 63 h 158"/>
                  <a:gd name="T18" fmla="*/ 40 w 135"/>
                  <a:gd name="T19" fmla="*/ 22 h 158"/>
                  <a:gd name="T20" fmla="*/ 31 w 135"/>
                  <a:gd name="T21" fmla="*/ 27 h 158"/>
                  <a:gd name="T22" fmla="*/ 27 w 135"/>
                  <a:gd name="T23" fmla="*/ 18 h 158"/>
                  <a:gd name="T24" fmla="*/ 36 w 135"/>
                  <a:gd name="T25" fmla="*/ 4 h 158"/>
                  <a:gd name="T26" fmla="*/ 27 w 135"/>
                  <a:gd name="T27" fmla="*/ 13 h 158"/>
                  <a:gd name="T28" fmla="*/ 22 w 135"/>
                  <a:gd name="T29" fmla="*/ 9 h 158"/>
                  <a:gd name="T30" fmla="*/ 22 w 135"/>
                  <a:gd name="T31" fmla="*/ 4 h 158"/>
                  <a:gd name="T32" fmla="*/ 36 w 135"/>
                  <a:gd name="T33" fmla="*/ 0 h 158"/>
                  <a:gd name="T34" fmla="*/ 72 w 135"/>
                  <a:gd name="T35" fmla="*/ 4 h 158"/>
                  <a:gd name="T36" fmla="*/ 67 w 135"/>
                  <a:gd name="T37" fmla="*/ 18 h 158"/>
                  <a:gd name="T38" fmla="*/ 95 w 135"/>
                  <a:gd name="T39" fmla="*/ 18 h 158"/>
                  <a:gd name="T40" fmla="*/ 81 w 135"/>
                  <a:gd name="T41" fmla="*/ 36 h 158"/>
                  <a:gd name="T42" fmla="*/ 81 w 135"/>
                  <a:gd name="T43" fmla="*/ 40 h 158"/>
                  <a:gd name="T44" fmla="*/ 67 w 135"/>
                  <a:gd name="T45" fmla="*/ 50 h 158"/>
                  <a:gd name="T46" fmla="*/ 95 w 135"/>
                  <a:gd name="T47" fmla="*/ 63 h 158"/>
                  <a:gd name="T48" fmla="*/ 113 w 135"/>
                  <a:gd name="T49" fmla="*/ 86 h 158"/>
                  <a:gd name="T50" fmla="*/ 108 w 135"/>
                  <a:gd name="T51" fmla="*/ 90 h 158"/>
                  <a:gd name="T52" fmla="*/ 113 w 135"/>
                  <a:gd name="T53" fmla="*/ 104 h 158"/>
                  <a:gd name="T54" fmla="*/ 126 w 135"/>
                  <a:gd name="T55" fmla="*/ 104 h 158"/>
                  <a:gd name="T56" fmla="*/ 135 w 135"/>
                  <a:gd name="T57" fmla="*/ 122 h 158"/>
                  <a:gd name="T58" fmla="*/ 122 w 135"/>
                  <a:gd name="T59" fmla="*/ 131 h 158"/>
                  <a:gd name="T60" fmla="*/ 122 w 135"/>
                  <a:gd name="T61" fmla="*/ 135 h 158"/>
                  <a:gd name="T62" fmla="*/ 122 w 135"/>
                  <a:gd name="T63" fmla="*/ 144 h 158"/>
                  <a:gd name="T64" fmla="*/ 95 w 135"/>
                  <a:gd name="T65" fmla="*/ 144 h 158"/>
                  <a:gd name="T66" fmla="*/ 81 w 135"/>
                  <a:gd name="T67" fmla="*/ 149 h 158"/>
                  <a:gd name="T68" fmla="*/ 67 w 135"/>
                  <a:gd name="T69" fmla="*/ 149 h 158"/>
                  <a:gd name="T70" fmla="*/ 49 w 135"/>
                  <a:gd name="T71" fmla="*/ 154 h 158"/>
                  <a:gd name="T72" fmla="*/ 31 w 135"/>
                  <a:gd name="T73" fmla="*/ 158 h 158"/>
                  <a:gd name="T74" fmla="*/ 36 w 135"/>
                  <a:gd name="T75" fmla="*/ 149 h 158"/>
                  <a:gd name="T76" fmla="*/ 63 w 135"/>
                  <a:gd name="T77" fmla="*/ 140 h 158"/>
                  <a:gd name="T78" fmla="*/ 72 w 135"/>
                  <a:gd name="T79" fmla="*/ 131 h 158"/>
                  <a:gd name="T80" fmla="*/ 49 w 135"/>
                  <a:gd name="T81" fmla="*/ 131 h 158"/>
                  <a:gd name="T82" fmla="*/ 36 w 135"/>
                  <a:gd name="T83" fmla="*/ 126 h 158"/>
                  <a:gd name="T84" fmla="*/ 54 w 135"/>
                  <a:gd name="T85" fmla="*/ 117 h 158"/>
                  <a:gd name="T86" fmla="*/ 54 w 135"/>
                  <a:gd name="T87" fmla="*/ 104 h 158"/>
                  <a:gd name="T88" fmla="*/ 54 w 135"/>
                  <a:gd name="T89" fmla="*/ 104 h 158"/>
                  <a:gd name="T90" fmla="*/ 72 w 135"/>
                  <a:gd name="T91" fmla="*/ 99 h 158"/>
                  <a:gd name="T92" fmla="*/ 72 w 135"/>
                  <a:gd name="T93" fmla="*/ 90 h 158"/>
                  <a:gd name="T94" fmla="*/ 67 w 135"/>
                  <a:gd name="T95" fmla="*/ 81 h 158"/>
                  <a:gd name="T96" fmla="*/ 63 w 135"/>
                  <a:gd name="T97" fmla="*/ 68 h 158"/>
                  <a:gd name="T98" fmla="*/ 54 w 135"/>
                  <a:gd name="T99" fmla="*/ 68 h 158"/>
                  <a:gd name="T100" fmla="*/ 40 w 135"/>
                  <a:gd name="T101" fmla="*/ 68 h 158"/>
                  <a:gd name="T102" fmla="*/ 49 w 135"/>
                  <a:gd name="T103" fmla="*/ 50 h 158"/>
                  <a:gd name="T104" fmla="*/ 49 w 135"/>
                  <a:gd name="T105" fmla="*/ 50 h 158"/>
                  <a:gd name="T106" fmla="*/ 49 w 135"/>
                  <a:gd name="T107" fmla="*/ 45 h 158"/>
                  <a:gd name="T108" fmla="*/ 36 w 135"/>
                  <a:gd name="T109" fmla="*/ 59 h 158"/>
                  <a:gd name="T110" fmla="*/ 40 w 135"/>
                  <a:gd name="T111" fmla="*/ 50 h 158"/>
                  <a:gd name="T112" fmla="*/ 45 w 135"/>
                  <a:gd name="T113" fmla="*/ 36 h 158"/>
                  <a:gd name="T114" fmla="*/ 31 w 135"/>
                  <a:gd name="T115" fmla="*/ 36 h 158"/>
                  <a:gd name="T116" fmla="*/ 40 w 135"/>
                  <a:gd name="T117" fmla="*/ 22 h 158"/>
                  <a:gd name="T118" fmla="*/ 40 w 135"/>
                  <a:gd name="T119" fmla="*/ 13 h 158"/>
                  <a:gd name="T120" fmla="*/ 45 w 135"/>
                  <a:gd name="T121" fmla="*/ 4 h 158"/>
                  <a:gd name="T122" fmla="*/ 54 w 135"/>
                  <a:gd name="T123" fmla="*/ 0 h 158"/>
                  <a:gd name="T124" fmla="*/ 67 w 135"/>
                  <a:gd name="T12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 h="158">
                    <a:moveTo>
                      <a:pt x="27" y="63"/>
                    </a:moveTo>
                    <a:lnTo>
                      <a:pt x="27" y="63"/>
                    </a:lnTo>
                    <a:lnTo>
                      <a:pt x="27" y="63"/>
                    </a:lnTo>
                    <a:lnTo>
                      <a:pt x="31" y="63"/>
                    </a:lnTo>
                    <a:lnTo>
                      <a:pt x="31" y="63"/>
                    </a:lnTo>
                    <a:lnTo>
                      <a:pt x="31" y="68"/>
                    </a:lnTo>
                    <a:lnTo>
                      <a:pt x="31" y="68"/>
                    </a:lnTo>
                    <a:lnTo>
                      <a:pt x="36" y="72"/>
                    </a:lnTo>
                    <a:lnTo>
                      <a:pt x="36" y="72"/>
                    </a:lnTo>
                    <a:lnTo>
                      <a:pt x="36" y="72"/>
                    </a:lnTo>
                    <a:lnTo>
                      <a:pt x="31" y="72"/>
                    </a:lnTo>
                    <a:lnTo>
                      <a:pt x="31" y="72"/>
                    </a:lnTo>
                    <a:lnTo>
                      <a:pt x="31" y="72"/>
                    </a:lnTo>
                    <a:lnTo>
                      <a:pt x="36" y="72"/>
                    </a:lnTo>
                    <a:lnTo>
                      <a:pt x="36" y="72"/>
                    </a:lnTo>
                    <a:lnTo>
                      <a:pt x="36" y="72"/>
                    </a:lnTo>
                    <a:lnTo>
                      <a:pt x="36" y="77"/>
                    </a:lnTo>
                    <a:lnTo>
                      <a:pt x="36" y="77"/>
                    </a:lnTo>
                    <a:lnTo>
                      <a:pt x="36" y="77"/>
                    </a:lnTo>
                    <a:lnTo>
                      <a:pt x="36" y="77"/>
                    </a:lnTo>
                    <a:lnTo>
                      <a:pt x="36" y="77"/>
                    </a:lnTo>
                    <a:lnTo>
                      <a:pt x="36" y="77"/>
                    </a:lnTo>
                    <a:lnTo>
                      <a:pt x="36" y="77"/>
                    </a:lnTo>
                    <a:lnTo>
                      <a:pt x="36" y="77"/>
                    </a:lnTo>
                    <a:lnTo>
                      <a:pt x="36" y="77"/>
                    </a:lnTo>
                    <a:lnTo>
                      <a:pt x="36" y="77"/>
                    </a:lnTo>
                    <a:lnTo>
                      <a:pt x="36" y="77"/>
                    </a:lnTo>
                    <a:lnTo>
                      <a:pt x="36" y="81"/>
                    </a:lnTo>
                    <a:lnTo>
                      <a:pt x="31" y="81"/>
                    </a:lnTo>
                    <a:lnTo>
                      <a:pt x="31" y="81"/>
                    </a:lnTo>
                    <a:lnTo>
                      <a:pt x="31" y="81"/>
                    </a:lnTo>
                    <a:lnTo>
                      <a:pt x="31" y="81"/>
                    </a:lnTo>
                    <a:lnTo>
                      <a:pt x="31" y="86"/>
                    </a:lnTo>
                    <a:lnTo>
                      <a:pt x="27" y="86"/>
                    </a:lnTo>
                    <a:lnTo>
                      <a:pt x="27" y="86"/>
                    </a:lnTo>
                    <a:lnTo>
                      <a:pt x="27" y="86"/>
                    </a:lnTo>
                    <a:lnTo>
                      <a:pt x="27" y="86"/>
                    </a:lnTo>
                    <a:lnTo>
                      <a:pt x="22" y="86"/>
                    </a:lnTo>
                    <a:lnTo>
                      <a:pt x="22" y="86"/>
                    </a:lnTo>
                    <a:lnTo>
                      <a:pt x="22" y="86"/>
                    </a:lnTo>
                    <a:lnTo>
                      <a:pt x="22" y="86"/>
                    </a:lnTo>
                    <a:lnTo>
                      <a:pt x="18" y="86"/>
                    </a:lnTo>
                    <a:lnTo>
                      <a:pt x="18" y="86"/>
                    </a:lnTo>
                    <a:lnTo>
                      <a:pt x="22" y="81"/>
                    </a:lnTo>
                    <a:lnTo>
                      <a:pt x="18" y="81"/>
                    </a:lnTo>
                    <a:lnTo>
                      <a:pt x="18" y="81"/>
                    </a:lnTo>
                    <a:lnTo>
                      <a:pt x="18" y="81"/>
                    </a:lnTo>
                    <a:lnTo>
                      <a:pt x="18" y="81"/>
                    </a:lnTo>
                    <a:lnTo>
                      <a:pt x="18" y="81"/>
                    </a:lnTo>
                    <a:lnTo>
                      <a:pt x="18" y="81"/>
                    </a:lnTo>
                    <a:lnTo>
                      <a:pt x="18" y="77"/>
                    </a:lnTo>
                    <a:lnTo>
                      <a:pt x="18" y="77"/>
                    </a:lnTo>
                    <a:lnTo>
                      <a:pt x="13" y="77"/>
                    </a:lnTo>
                    <a:lnTo>
                      <a:pt x="13" y="77"/>
                    </a:lnTo>
                    <a:lnTo>
                      <a:pt x="13" y="81"/>
                    </a:lnTo>
                    <a:lnTo>
                      <a:pt x="13" y="81"/>
                    </a:lnTo>
                    <a:lnTo>
                      <a:pt x="13" y="81"/>
                    </a:lnTo>
                    <a:lnTo>
                      <a:pt x="13" y="81"/>
                    </a:lnTo>
                    <a:lnTo>
                      <a:pt x="9" y="81"/>
                    </a:lnTo>
                    <a:lnTo>
                      <a:pt x="9" y="81"/>
                    </a:lnTo>
                    <a:lnTo>
                      <a:pt x="9" y="81"/>
                    </a:lnTo>
                    <a:lnTo>
                      <a:pt x="9" y="81"/>
                    </a:lnTo>
                    <a:lnTo>
                      <a:pt x="9" y="81"/>
                    </a:lnTo>
                    <a:lnTo>
                      <a:pt x="9" y="81"/>
                    </a:lnTo>
                    <a:lnTo>
                      <a:pt x="4" y="81"/>
                    </a:lnTo>
                    <a:lnTo>
                      <a:pt x="4" y="81"/>
                    </a:lnTo>
                    <a:lnTo>
                      <a:pt x="4" y="81"/>
                    </a:lnTo>
                    <a:lnTo>
                      <a:pt x="4" y="81"/>
                    </a:lnTo>
                    <a:lnTo>
                      <a:pt x="0" y="77"/>
                    </a:lnTo>
                    <a:lnTo>
                      <a:pt x="0" y="77"/>
                    </a:lnTo>
                    <a:lnTo>
                      <a:pt x="0" y="77"/>
                    </a:lnTo>
                    <a:lnTo>
                      <a:pt x="0" y="77"/>
                    </a:lnTo>
                    <a:lnTo>
                      <a:pt x="4" y="72"/>
                    </a:lnTo>
                    <a:lnTo>
                      <a:pt x="4" y="72"/>
                    </a:lnTo>
                    <a:lnTo>
                      <a:pt x="4" y="72"/>
                    </a:lnTo>
                    <a:lnTo>
                      <a:pt x="4" y="72"/>
                    </a:lnTo>
                    <a:lnTo>
                      <a:pt x="4" y="72"/>
                    </a:lnTo>
                    <a:lnTo>
                      <a:pt x="4" y="72"/>
                    </a:lnTo>
                    <a:lnTo>
                      <a:pt x="4" y="72"/>
                    </a:lnTo>
                    <a:lnTo>
                      <a:pt x="4" y="72"/>
                    </a:lnTo>
                    <a:lnTo>
                      <a:pt x="4" y="72"/>
                    </a:lnTo>
                    <a:lnTo>
                      <a:pt x="4" y="72"/>
                    </a:lnTo>
                    <a:lnTo>
                      <a:pt x="9" y="72"/>
                    </a:lnTo>
                    <a:lnTo>
                      <a:pt x="9" y="72"/>
                    </a:lnTo>
                    <a:lnTo>
                      <a:pt x="9" y="72"/>
                    </a:lnTo>
                    <a:lnTo>
                      <a:pt x="9" y="68"/>
                    </a:lnTo>
                    <a:lnTo>
                      <a:pt x="9" y="68"/>
                    </a:lnTo>
                    <a:lnTo>
                      <a:pt x="9" y="68"/>
                    </a:lnTo>
                    <a:lnTo>
                      <a:pt x="13" y="68"/>
                    </a:lnTo>
                    <a:lnTo>
                      <a:pt x="13" y="68"/>
                    </a:lnTo>
                    <a:lnTo>
                      <a:pt x="13" y="63"/>
                    </a:lnTo>
                    <a:lnTo>
                      <a:pt x="13" y="63"/>
                    </a:lnTo>
                    <a:lnTo>
                      <a:pt x="18" y="68"/>
                    </a:lnTo>
                    <a:lnTo>
                      <a:pt x="18" y="63"/>
                    </a:lnTo>
                    <a:lnTo>
                      <a:pt x="18" y="63"/>
                    </a:lnTo>
                    <a:lnTo>
                      <a:pt x="18" y="63"/>
                    </a:lnTo>
                    <a:lnTo>
                      <a:pt x="18" y="63"/>
                    </a:lnTo>
                    <a:lnTo>
                      <a:pt x="22" y="63"/>
                    </a:lnTo>
                    <a:lnTo>
                      <a:pt x="27" y="63"/>
                    </a:lnTo>
                    <a:lnTo>
                      <a:pt x="27" y="63"/>
                    </a:lnTo>
                    <a:moveTo>
                      <a:pt x="36" y="18"/>
                    </a:moveTo>
                    <a:lnTo>
                      <a:pt x="36" y="18"/>
                    </a:lnTo>
                    <a:lnTo>
                      <a:pt x="36" y="22"/>
                    </a:lnTo>
                    <a:lnTo>
                      <a:pt x="36" y="22"/>
                    </a:lnTo>
                    <a:lnTo>
                      <a:pt x="36" y="22"/>
                    </a:lnTo>
                    <a:lnTo>
                      <a:pt x="36" y="22"/>
                    </a:lnTo>
                    <a:lnTo>
                      <a:pt x="36" y="22"/>
                    </a:lnTo>
                    <a:lnTo>
                      <a:pt x="36" y="22"/>
                    </a:lnTo>
                    <a:lnTo>
                      <a:pt x="36" y="22"/>
                    </a:lnTo>
                    <a:lnTo>
                      <a:pt x="40" y="22"/>
                    </a:lnTo>
                    <a:lnTo>
                      <a:pt x="40" y="22"/>
                    </a:lnTo>
                    <a:lnTo>
                      <a:pt x="40" y="27"/>
                    </a:lnTo>
                    <a:lnTo>
                      <a:pt x="40" y="27"/>
                    </a:lnTo>
                    <a:lnTo>
                      <a:pt x="40" y="27"/>
                    </a:lnTo>
                    <a:lnTo>
                      <a:pt x="36" y="27"/>
                    </a:lnTo>
                    <a:lnTo>
                      <a:pt x="36" y="27"/>
                    </a:lnTo>
                    <a:lnTo>
                      <a:pt x="36" y="27"/>
                    </a:lnTo>
                    <a:lnTo>
                      <a:pt x="36" y="27"/>
                    </a:lnTo>
                    <a:lnTo>
                      <a:pt x="36" y="27"/>
                    </a:lnTo>
                    <a:lnTo>
                      <a:pt x="36" y="27"/>
                    </a:lnTo>
                    <a:lnTo>
                      <a:pt x="31" y="27"/>
                    </a:lnTo>
                    <a:lnTo>
                      <a:pt x="31" y="27"/>
                    </a:lnTo>
                    <a:lnTo>
                      <a:pt x="31" y="22"/>
                    </a:lnTo>
                    <a:lnTo>
                      <a:pt x="31" y="22"/>
                    </a:lnTo>
                    <a:lnTo>
                      <a:pt x="27" y="22"/>
                    </a:lnTo>
                    <a:lnTo>
                      <a:pt x="27" y="22"/>
                    </a:lnTo>
                    <a:lnTo>
                      <a:pt x="27" y="22"/>
                    </a:lnTo>
                    <a:lnTo>
                      <a:pt x="27" y="22"/>
                    </a:lnTo>
                    <a:lnTo>
                      <a:pt x="27" y="18"/>
                    </a:lnTo>
                    <a:lnTo>
                      <a:pt x="27" y="18"/>
                    </a:lnTo>
                    <a:lnTo>
                      <a:pt x="27" y="18"/>
                    </a:lnTo>
                    <a:lnTo>
                      <a:pt x="27" y="18"/>
                    </a:lnTo>
                    <a:lnTo>
                      <a:pt x="27" y="18"/>
                    </a:lnTo>
                    <a:lnTo>
                      <a:pt x="27" y="18"/>
                    </a:lnTo>
                    <a:lnTo>
                      <a:pt x="27" y="18"/>
                    </a:lnTo>
                    <a:lnTo>
                      <a:pt x="31" y="18"/>
                    </a:lnTo>
                    <a:lnTo>
                      <a:pt x="31" y="18"/>
                    </a:lnTo>
                    <a:lnTo>
                      <a:pt x="31" y="18"/>
                    </a:lnTo>
                    <a:lnTo>
                      <a:pt x="36" y="18"/>
                    </a:lnTo>
                    <a:lnTo>
                      <a:pt x="36" y="18"/>
                    </a:lnTo>
                    <a:lnTo>
                      <a:pt x="36" y="18"/>
                    </a:lnTo>
                    <a:moveTo>
                      <a:pt x="36" y="4"/>
                    </a:moveTo>
                    <a:lnTo>
                      <a:pt x="36" y="4"/>
                    </a:lnTo>
                    <a:lnTo>
                      <a:pt x="36" y="4"/>
                    </a:lnTo>
                    <a:lnTo>
                      <a:pt x="31" y="9"/>
                    </a:lnTo>
                    <a:lnTo>
                      <a:pt x="31" y="9"/>
                    </a:lnTo>
                    <a:lnTo>
                      <a:pt x="31" y="9"/>
                    </a:lnTo>
                    <a:lnTo>
                      <a:pt x="31" y="9"/>
                    </a:lnTo>
                    <a:lnTo>
                      <a:pt x="31" y="9"/>
                    </a:lnTo>
                    <a:lnTo>
                      <a:pt x="31" y="9"/>
                    </a:lnTo>
                    <a:lnTo>
                      <a:pt x="31" y="9"/>
                    </a:lnTo>
                    <a:lnTo>
                      <a:pt x="31" y="13"/>
                    </a:lnTo>
                    <a:lnTo>
                      <a:pt x="27" y="13"/>
                    </a:lnTo>
                    <a:lnTo>
                      <a:pt x="27" y="13"/>
                    </a:lnTo>
                    <a:lnTo>
                      <a:pt x="27" y="13"/>
                    </a:lnTo>
                    <a:lnTo>
                      <a:pt x="27" y="13"/>
                    </a:lnTo>
                    <a:lnTo>
                      <a:pt x="22" y="13"/>
                    </a:lnTo>
                    <a:lnTo>
                      <a:pt x="22" y="13"/>
                    </a:lnTo>
                    <a:lnTo>
                      <a:pt x="22" y="13"/>
                    </a:lnTo>
                    <a:lnTo>
                      <a:pt x="22" y="13"/>
                    </a:lnTo>
                    <a:lnTo>
                      <a:pt x="27" y="13"/>
                    </a:lnTo>
                    <a:lnTo>
                      <a:pt x="27" y="13"/>
                    </a:lnTo>
                    <a:lnTo>
                      <a:pt x="27" y="13"/>
                    </a:lnTo>
                    <a:lnTo>
                      <a:pt x="27" y="13"/>
                    </a:lnTo>
                    <a:lnTo>
                      <a:pt x="22" y="9"/>
                    </a:lnTo>
                    <a:lnTo>
                      <a:pt x="22" y="9"/>
                    </a:lnTo>
                    <a:lnTo>
                      <a:pt x="22" y="9"/>
                    </a:lnTo>
                    <a:lnTo>
                      <a:pt x="27" y="9"/>
                    </a:lnTo>
                    <a:lnTo>
                      <a:pt x="22" y="9"/>
                    </a:lnTo>
                    <a:lnTo>
                      <a:pt x="22" y="9"/>
                    </a:lnTo>
                    <a:lnTo>
                      <a:pt x="22" y="9"/>
                    </a:lnTo>
                    <a:lnTo>
                      <a:pt x="22" y="9"/>
                    </a:lnTo>
                    <a:lnTo>
                      <a:pt x="22" y="9"/>
                    </a:lnTo>
                    <a:lnTo>
                      <a:pt x="22" y="4"/>
                    </a:lnTo>
                    <a:lnTo>
                      <a:pt x="22" y="4"/>
                    </a:lnTo>
                    <a:lnTo>
                      <a:pt x="22" y="4"/>
                    </a:lnTo>
                    <a:lnTo>
                      <a:pt x="27" y="4"/>
                    </a:lnTo>
                    <a:lnTo>
                      <a:pt x="27" y="4"/>
                    </a:lnTo>
                    <a:lnTo>
                      <a:pt x="27" y="9"/>
                    </a:lnTo>
                    <a:lnTo>
                      <a:pt x="27" y="4"/>
                    </a:lnTo>
                    <a:lnTo>
                      <a:pt x="27" y="4"/>
                    </a:lnTo>
                    <a:lnTo>
                      <a:pt x="27" y="4"/>
                    </a:lnTo>
                    <a:lnTo>
                      <a:pt x="27" y="4"/>
                    </a:lnTo>
                    <a:lnTo>
                      <a:pt x="27" y="4"/>
                    </a:lnTo>
                    <a:lnTo>
                      <a:pt x="27" y="4"/>
                    </a:lnTo>
                    <a:lnTo>
                      <a:pt x="31" y="4"/>
                    </a:lnTo>
                    <a:lnTo>
                      <a:pt x="36" y="0"/>
                    </a:lnTo>
                    <a:lnTo>
                      <a:pt x="36" y="0"/>
                    </a:lnTo>
                    <a:lnTo>
                      <a:pt x="36" y="0"/>
                    </a:lnTo>
                    <a:lnTo>
                      <a:pt x="36" y="0"/>
                    </a:lnTo>
                    <a:lnTo>
                      <a:pt x="36" y="4"/>
                    </a:lnTo>
                    <a:moveTo>
                      <a:pt x="76" y="0"/>
                    </a:moveTo>
                    <a:lnTo>
                      <a:pt x="76" y="0"/>
                    </a:lnTo>
                    <a:lnTo>
                      <a:pt x="76" y="4"/>
                    </a:lnTo>
                    <a:lnTo>
                      <a:pt x="76" y="4"/>
                    </a:lnTo>
                    <a:lnTo>
                      <a:pt x="76" y="4"/>
                    </a:lnTo>
                    <a:lnTo>
                      <a:pt x="76" y="4"/>
                    </a:lnTo>
                    <a:lnTo>
                      <a:pt x="72" y="4"/>
                    </a:lnTo>
                    <a:lnTo>
                      <a:pt x="67" y="9"/>
                    </a:lnTo>
                    <a:lnTo>
                      <a:pt x="63" y="13"/>
                    </a:lnTo>
                    <a:lnTo>
                      <a:pt x="63" y="13"/>
                    </a:lnTo>
                    <a:lnTo>
                      <a:pt x="63" y="13"/>
                    </a:lnTo>
                    <a:lnTo>
                      <a:pt x="67" y="13"/>
                    </a:lnTo>
                    <a:lnTo>
                      <a:pt x="67" y="13"/>
                    </a:lnTo>
                    <a:lnTo>
                      <a:pt x="67" y="13"/>
                    </a:lnTo>
                    <a:lnTo>
                      <a:pt x="63" y="18"/>
                    </a:lnTo>
                    <a:lnTo>
                      <a:pt x="63" y="18"/>
                    </a:lnTo>
                    <a:lnTo>
                      <a:pt x="63" y="18"/>
                    </a:lnTo>
                    <a:lnTo>
                      <a:pt x="67" y="18"/>
                    </a:lnTo>
                    <a:lnTo>
                      <a:pt x="67" y="18"/>
                    </a:lnTo>
                    <a:lnTo>
                      <a:pt x="72" y="18"/>
                    </a:lnTo>
                    <a:lnTo>
                      <a:pt x="72" y="18"/>
                    </a:lnTo>
                    <a:lnTo>
                      <a:pt x="76" y="18"/>
                    </a:lnTo>
                    <a:lnTo>
                      <a:pt x="76" y="18"/>
                    </a:lnTo>
                    <a:lnTo>
                      <a:pt x="76" y="18"/>
                    </a:lnTo>
                    <a:lnTo>
                      <a:pt x="81" y="18"/>
                    </a:lnTo>
                    <a:lnTo>
                      <a:pt x="90" y="18"/>
                    </a:lnTo>
                    <a:lnTo>
                      <a:pt x="90" y="18"/>
                    </a:lnTo>
                    <a:lnTo>
                      <a:pt x="90" y="18"/>
                    </a:lnTo>
                    <a:lnTo>
                      <a:pt x="95" y="18"/>
                    </a:lnTo>
                    <a:lnTo>
                      <a:pt x="95" y="22"/>
                    </a:lnTo>
                    <a:lnTo>
                      <a:pt x="95" y="22"/>
                    </a:lnTo>
                    <a:lnTo>
                      <a:pt x="95" y="22"/>
                    </a:lnTo>
                    <a:lnTo>
                      <a:pt x="90" y="22"/>
                    </a:lnTo>
                    <a:lnTo>
                      <a:pt x="90" y="22"/>
                    </a:lnTo>
                    <a:lnTo>
                      <a:pt x="90" y="27"/>
                    </a:lnTo>
                    <a:lnTo>
                      <a:pt x="90" y="27"/>
                    </a:lnTo>
                    <a:lnTo>
                      <a:pt x="90" y="27"/>
                    </a:lnTo>
                    <a:lnTo>
                      <a:pt x="86" y="31"/>
                    </a:lnTo>
                    <a:lnTo>
                      <a:pt x="86" y="36"/>
                    </a:lnTo>
                    <a:lnTo>
                      <a:pt x="81" y="36"/>
                    </a:lnTo>
                    <a:lnTo>
                      <a:pt x="81" y="36"/>
                    </a:lnTo>
                    <a:lnTo>
                      <a:pt x="81" y="40"/>
                    </a:lnTo>
                    <a:lnTo>
                      <a:pt x="76" y="40"/>
                    </a:lnTo>
                    <a:lnTo>
                      <a:pt x="76" y="40"/>
                    </a:lnTo>
                    <a:lnTo>
                      <a:pt x="72" y="40"/>
                    </a:lnTo>
                    <a:lnTo>
                      <a:pt x="72" y="40"/>
                    </a:lnTo>
                    <a:lnTo>
                      <a:pt x="72" y="40"/>
                    </a:lnTo>
                    <a:lnTo>
                      <a:pt x="72" y="40"/>
                    </a:lnTo>
                    <a:lnTo>
                      <a:pt x="76" y="40"/>
                    </a:lnTo>
                    <a:lnTo>
                      <a:pt x="76" y="40"/>
                    </a:lnTo>
                    <a:lnTo>
                      <a:pt x="81" y="40"/>
                    </a:lnTo>
                    <a:lnTo>
                      <a:pt x="81" y="45"/>
                    </a:lnTo>
                    <a:lnTo>
                      <a:pt x="76" y="45"/>
                    </a:lnTo>
                    <a:lnTo>
                      <a:pt x="76" y="45"/>
                    </a:lnTo>
                    <a:lnTo>
                      <a:pt x="72" y="45"/>
                    </a:lnTo>
                    <a:lnTo>
                      <a:pt x="72" y="45"/>
                    </a:lnTo>
                    <a:lnTo>
                      <a:pt x="72" y="50"/>
                    </a:lnTo>
                    <a:lnTo>
                      <a:pt x="67" y="50"/>
                    </a:lnTo>
                    <a:lnTo>
                      <a:pt x="67" y="45"/>
                    </a:lnTo>
                    <a:lnTo>
                      <a:pt x="63" y="45"/>
                    </a:lnTo>
                    <a:lnTo>
                      <a:pt x="63" y="45"/>
                    </a:lnTo>
                    <a:lnTo>
                      <a:pt x="67" y="50"/>
                    </a:lnTo>
                    <a:lnTo>
                      <a:pt x="72" y="50"/>
                    </a:lnTo>
                    <a:lnTo>
                      <a:pt x="76" y="50"/>
                    </a:lnTo>
                    <a:lnTo>
                      <a:pt x="76" y="50"/>
                    </a:lnTo>
                    <a:lnTo>
                      <a:pt x="81" y="50"/>
                    </a:lnTo>
                    <a:lnTo>
                      <a:pt x="86" y="50"/>
                    </a:lnTo>
                    <a:lnTo>
                      <a:pt x="90" y="54"/>
                    </a:lnTo>
                    <a:lnTo>
                      <a:pt x="90" y="54"/>
                    </a:lnTo>
                    <a:lnTo>
                      <a:pt x="90" y="54"/>
                    </a:lnTo>
                    <a:lnTo>
                      <a:pt x="95" y="59"/>
                    </a:lnTo>
                    <a:lnTo>
                      <a:pt x="95" y="59"/>
                    </a:lnTo>
                    <a:lnTo>
                      <a:pt x="95" y="63"/>
                    </a:lnTo>
                    <a:lnTo>
                      <a:pt x="95" y="68"/>
                    </a:lnTo>
                    <a:lnTo>
                      <a:pt x="95" y="72"/>
                    </a:lnTo>
                    <a:lnTo>
                      <a:pt x="99" y="72"/>
                    </a:lnTo>
                    <a:lnTo>
                      <a:pt x="99" y="72"/>
                    </a:lnTo>
                    <a:lnTo>
                      <a:pt x="104" y="77"/>
                    </a:lnTo>
                    <a:lnTo>
                      <a:pt x="104" y="77"/>
                    </a:lnTo>
                    <a:lnTo>
                      <a:pt x="108" y="77"/>
                    </a:lnTo>
                    <a:lnTo>
                      <a:pt x="108" y="81"/>
                    </a:lnTo>
                    <a:lnTo>
                      <a:pt x="113" y="81"/>
                    </a:lnTo>
                    <a:lnTo>
                      <a:pt x="113" y="86"/>
                    </a:lnTo>
                    <a:lnTo>
                      <a:pt x="113" y="86"/>
                    </a:lnTo>
                    <a:lnTo>
                      <a:pt x="113" y="86"/>
                    </a:lnTo>
                    <a:lnTo>
                      <a:pt x="113" y="86"/>
                    </a:lnTo>
                    <a:lnTo>
                      <a:pt x="113" y="90"/>
                    </a:lnTo>
                    <a:lnTo>
                      <a:pt x="113" y="90"/>
                    </a:lnTo>
                    <a:lnTo>
                      <a:pt x="113" y="95"/>
                    </a:lnTo>
                    <a:lnTo>
                      <a:pt x="113" y="95"/>
                    </a:lnTo>
                    <a:lnTo>
                      <a:pt x="113" y="95"/>
                    </a:lnTo>
                    <a:lnTo>
                      <a:pt x="113" y="95"/>
                    </a:lnTo>
                    <a:lnTo>
                      <a:pt x="113" y="95"/>
                    </a:lnTo>
                    <a:lnTo>
                      <a:pt x="113" y="90"/>
                    </a:lnTo>
                    <a:lnTo>
                      <a:pt x="108" y="90"/>
                    </a:lnTo>
                    <a:lnTo>
                      <a:pt x="108" y="90"/>
                    </a:lnTo>
                    <a:lnTo>
                      <a:pt x="104" y="90"/>
                    </a:lnTo>
                    <a:lnTo>
                      <a:pt x="104" y="90"/>
                    </a:lnTo>
                    <a:lnTo>
                      <a:pt x="108" y="90"/>
                    </a:lnTo>
                    <a:lnTo>
                      <a:pt x="108" y="90"/>
                    </a:lnTo>
                    <a:lnTo>
                      <a:pt x="113" y="95"/>
                    </a:lnTo>
                    <a:lnTo>
                      <a:pt x="117" y="99"/>
                    </a:lnTo>
                    <a:lnTo>
                      <a:pt x="117" y="104"/>
                    </a:lnTo>
                    <a:lnTo>
                      <a:pt x="117" y="104"/>
                    </a:lnTo>
                    <a:lnTo>
                      <a:pt x="117" y="104"/>
                    </a:lnTo>
                    <a:lnTo>
                      <a:pt x="113" y="104"/>
                    </a:lnTo>
                    <a:lnTo>
                      <a:pt x="113" y="108"/>
                    </a:lnTo>
                    <a:lnTo>
                      <a:pt x="117" y="108"/>
                    </a:lnTo>
                    <a:lnTo>
                      <a:pt x="117" y="108"/>
                    </a:lnTo>
                    <a:lnTo>
                      <a:pt x="117" y="108"/>
                    </a:lnTo>
                    <a:lnTo>
                      <a:pt x="117" y="108"/>
                    </a:lnTo>
                    <a:lnTo>
                      <a:pt x="122" y="104"/>
                    </a:lnTo>
                    <a:lnTo>
                      <a:pt x="122" y="104"/>
                    </a:lnTo>
                    <a:lnTo>
                      <a:pt x="122" y="104"/>
                    </a:lnTo>
                    <a:lnTo>
                      <a:pt x="126" y="104"/>
                    </a:lnTo>
                    <a:lnTo>
                      <a:pt x="126" y="104"/>
                    </a:lnTo>
                    <a:lnTo>
                      <a:pt x="126" y="104"/>
                    </a:lnTo>
                    <a:lnTo>
                      <a:pt x="131" y="108"/>
                    </a:lnTo>
                    <a:lnTo>
                      <a:pt x="131" y="108"/>
                    </a:lnTo>
                    <a:lnTo>
                      <a:pt x="135" y="108"/>
                    </a:lnTo>
                    <a:lnTo>
                      <a:pt x="135" y="113"/>
                    </a:lnTo>
                    <a:lnTo>
                      <a:pt x="135" y="113"/>
                    </a:lnTo>
                    <a:lnTo>
                      <a:pt x="135" y="113"/>
                    </a:lnTo>
                    <a:lnTo>
                      <a:pt x="135" y="117"/>
                    </a:lnTo>
                    <a:lnTo>
                      <a:pt x="135" y="117"/>
                    </a:lnTo>
                    <a:lnTo>
                      <a:pt x="135" y="122"/>
                    </a:lnTo>
                    <a:lnTo>
                      <a:pt x="135" y="122"/>
                    </a:lnTo>
                    <a:lnTo>
                      <a:pt x="135" y="122"/>
                    </a:lnTo>
                    <a:lnTo>
                      <a:pt x="131" y="122"/>
                    </a:lnTo>
                    <a:lnTo>
                      <a:pt x="131" y="126"/>
                    </a:lnTo>
                    <a:lnTo>
                      <a:pt x="131" y="126"/>
                    </a:lnTo>
                    <a:lnTo>
                      <a:pt x="131" y="126"/>
                    </a:lnTo>
                    <a:lnTo>
                      <a:pt x="131" y="126"/>
                    </a:lnTo>
                    <a:lnTo>
                      <a:pt x="131" y="126"/>
                    </a:lnTo>
                    <a:lnTo>
                      <a:pt x="131" y="126"/>
                    </a:lnTo>
                    <a:lnTo>
                      <a:pt x="126" y="126"/>
                    </a:lnTo>
                    <a:lnTo>
                      <a:pt x="126" y="126"/>
                    </a:lnTo>
                    <a:lnTo>
                      <a:pt x="126" y="126"/>
                    </a:lnTo>
                    <a:lnTo>
                      <a:pt x="122" y="131"/>
                    </a:lnTo>
                    <a:lnTo>
                      <a:pt x="122" y="131"/>
                    </a:lnTo>
                    <a:lnTo>
                      <a:pt x="122" y="131"/>
                    </a:lnTo>
                    <a:lnTo>
                      <a:pt x="122" y="131"/>
                    </a:lnTo>
                    <a:lnTo>
                      <a:pt x="122" y="131"/>
                    </a:lnTo>
                    <a:lnTo>
                      <a:pt x="122" y="131"/>
                    </a:lnTo>
                    <a:lnTo>
                      <a:pt x="117" y="131"/>
                    </a:lnTo>
                    <a:lnTo>
                      <a:pt x="117" y="131"/>
                    </a:lnTo>
                    <a:lnTo>
                      <a:pt x="117" y="135"/>
                    </a:lnTo>
                    <a:lnTo>
                      <a:pt x="117" y="135"/>
                    </a:lnTo>
                    <a:lnTo>
                      <a:pt x="117" y="135"/>
                    </a:lnTo>
                    <a:lnTo>
                      <a:pt x="122" y="135"/>
                    </a:lnTo>
                    <a:lnTo>
                      <a:pt x="122" y="135"/>
                    </a:lnTo>
                    <a:lnTo>
                      <a:pt x="122" y="135"/>
                    </a:lnTo>
                    <a:lnTo>
                      <a:pt x="126" y="135"/>
                    </a:lnTo>
                    <a:lnTo>
                      <a:pt x="126" y="135"/>
                    </a:lnTo>
                    <a:lnTo>
                      <a:pt x="131" y="135"/>
                    </a:lnTo>
                    <a:lnTo>
                      <a:pt x="131" y="135"/>
                    </a:lnTo>
                    <a:lnTo>
                      <a:pt x="131" y="135"/>
                    </a:lnTo>
                    <a:lnTo>
                      <a:pt x="131" y="140"/>
                    </a:lnTo>
                    <a:lnTo>
                      <a:pt x="131" y="140"/>
                    </a:lnTo>
                    <a:lnTo>
                      <a:pt x="126" y="140"/>
                    </a:lnTo>
                    <a:lnTo>
                      <a:pt x="122" y="144"/>
                    </a:lnTo>
                    <a:lnTo>
                      <a:pt x="122" y="144"/>
                    </a:lnTo>
                    <a:lnTo>
                      <a:pt x="122" y="144"/>
                    </a:lnTo>
                    <a:lnTo>
                      <a:pt x="122" y="144"/>
                    </a:lnTo>
                    <a:lnTo>
                      <a:pt x="117" y="144"/>
                    </a:lnTo>
                    <a:lnTo>
                      <a:pt x="117" y="144"/>
                    </a:lnTo>
                    <a:lnTo>
                      <a:pt x="113" y="144"/>
                    </a:lnTo>
                    <a:lnTo>
                      <a:pt x="113" y="149"/>
                    </a:lnTo>
                    <a:lnTo>
                      <a:pt x="108" y="144"/>
                    </a:lnTo>
                    <a:lnTo>
                      <a:pt x="104" y="144"/>
                    </a:lnTo>
                    <a:lnTo>
                      <a:pt x="99" y="144"/>
                    </a:lnTo>
                    <a:lnTo>
                      <a:pt x="95" y="144"/>
                    </a:lnTo>
                    <a:lnTo>
                      <a:pt x="95" y="144"/>
                    </a:lnTo>
                    <a:lnTo>
                      <a:pt x="95" y="144"/>
                    </a:lnTo>
                    <a:lnTo>
                      <a:pt x="90" y="144"/>
                    </a:lnTo>
                    <a:lnTo>
                      <a:pt x="90" y="144"/>
                    </a:lnTo>
                    <a:lnTo>
                      <a:pt x="90" y="144"/>
                    </a:lnTo>
                    <a:lnTo>
                      <a:pt x="86" y="149"/>
                    </a:lnTo>
                    <a:lnTo>
                      <a:pt x="86" y="149"/>
                    </a:lnTo>
                    <a:lnTo>
                      <a:pt x="86" y="149"/>
                    </a:lnTo>
                    <a:lnTo>
                      <a:pt x="81" y="149"/>
                    </a:lnTo>
                    <a:lnTo>
                      <a:pt x="81" y="149"/>
                    </a:lnTo>
                    <a:lnTo>
                      <a:pt x="81" y="149"/>
                    </a:lnTo>
                    <a:lnTo>
                      <a:pt x="81" y="149"/>
                    </a:lnTo>
                    <a:lnTo>
                      <a:pt x="81" y="149"/>
                    </a:lnTo>
                    <a:lnTo>
                      <a:pt x="81" y="149"/>
                    </a:lnTo>
                    <a:lnTo>
                      <a:pt x="76" y="149"/>
                    </a:lnTo>
                    <a:lnTo>
                      <a:pt x="76" y="149"/>
                    </a:lnTo>
                    <a:lnTo>
                      <a:pt x="72" y="149"/>
                    </a:lnTo>
                    <a:lnTo>
                      <a:pt x="72" y="149"/>
                    </a:lnTo>
                    <a:lnTo>
                      <a:pt x="72" y="149"/>
                    </a:lnTo>
                    <a:lnTo>
                      <a:pt x="67" y="149"/>
                    </a:lnTo>
                    <a:lnTo>
                      <a:pt x="67" y="149"/>
                    </a:lnTo>
                    <a:lnTo>
                      <a:pt x="67" y="149"/>
                    </a:lnTo>
                    <a:lnTo>
                      <a:pt x="58" y="149"/>
                    </a:lnTo>
                    <a:lnTo>
                      <a:pt x="58" y="149"/>
                    </a:lnTo>
                    <a:lnTo>
                      <a:pt x="58" y="154"/>
                    </a:lnTo>
                    <a:lnTo>
                      <a:pt x="58" y="154"/>
                    </a:lnTo>
                    <a:lnTo>
                      <a:pt x="54" y="158"/>
                    </a:lnTo>
                    <a:lnTo>
                      <a:pt x="54" y="158"/>
                    </a:lnTo>
                    <a:lnTo>
                      <a:pt x="54" y="154"/>
                    </a:lnTo>
                    <a:lnTo>
                      <a:pt x="49" y="154"/>
                    </a:lnTo>
                    <a:lnTo>
                      <a:pt x="49" y="154"/>
                    </a:lnTo>
                    <a:lnTo>
                      <a:pt x="49" y="154"/>
                    </a:lnTo>
                    <a:lnTo>
                      <a:pt x="49" y="154"/>
                    </a:lnTo>
                    <a:lnTo>
                      <a:pt x="45" y="154"/>
                    </a:lnTo>
                    <a:lnTo>
                      <a:pt x="45" y="154"/>
                    </a:lnTo>
                    <a:lnTo>
                      <a:pt x="45" y="154"/>
                    </a:lnTo>
                    <a:lnTo>
                      <a:pt x="40" y="154"/>
                    </a:lnTo>
                    <a:lnTo>
                      <a:pt x="40" y="158"/>
                    </a:lnTo>
                    <a:lnTo>
                      <a:pt x="36" y="158"/>
                    </a:lnTo>
                    <a:lnTo>
                      <a:pt x="36" y="158"/>
                    </a:lnTo>
                    <a:lnTo>
                      <a:pt x="36" y="158"/>
                    </a:lnTo>
                    <a:lnTo>
                      <a:pt x="31" y="158"/>
                    </a:lnTo>
                    <a:lnTo>
                      <a:pt x="31" y="158"/>
                    </a:lnTo>
                    <a:lnTo>
                      <a:pt x="31" y="158"/>
                    </a:lnTo>
                    <a:lnTo>
                      <a:pt x="27" y="158"/>
                    </a:lnTo>
                    <a:lnTo>
                      <a:pt x="27" y="158"/>
                    </a:lnTo>
                    <a:lnTo>
                      <a:pt x="27" y="158"/>
                    </a:lnTo>
                    <a:lnTo>
                      <a:pt x="27" y="158"/>
                    </a:lnTo>
                    <a:lnTo>
                      <a:pt x="27" y="158"/>
                    </a:lnTo>
                    <a:lnTo>
                      <a:pt x="31" y="158"/>
                    </a:lnTo>
                    <a:lnTo>
                      <a:pt x="36" y="154"/>
                    </a:lnTo>
                    <a:lnTo>
                      <a:pt x="36" y="154"/>
                    </a:lnTo>
                    <a:lnTo>
                      <a:pt x="36" y="154"/>
                    </a:lnTo>
                    <a:lnTo>
                      <a:pt x="36" y="149"/>
                    </a:lnTo>
                    <a:lnTo>
                      <a:pt x="36" y="149"/>
                    </a:lnTo>
                    <a:lnTo>
                      <a:pt x="40" y="149"/>
                    </a:lnTo>
                    <a:lnTo>
                      <a:pt x="45" y="144"/>
                    </a:lnTo>
                    <a:lnTo>
                      <a:pt x="45" y="144"/>
                    </a:lnTo>
                    <a:lnTo>
                      <a:pt x="45" y="144"/>
                    </a:lnTo>
                    <a:lnTo>
                      <a:pt x="45" y="144"/>
                    </a:lnTo>
                    <a:lnTo>
                      <a:pt x="49" y="140"/>
                    </a:lnTo>
                    <a:lnTo>
                      <a:pt x="49" y="140"/>
                    </a:lnTo>
                    <a:lnTo>
                      <a:pt x="49" y="140"/>
                    </a:lnTo>
                    <a:lnTo>
                      <a:pt x="54" y="135"/>
                    </a:lnTo>
                    <a:lnTo>
                      <a:pt x="58" y="140"/>
                    </a:lnTo>
                    <a:lnTo>
                      <a:pt x="63" y="140"/>
                    </a:lnTo>
                    <a:lnTo>
                      <a:pt x="63" y="140"/>
                    </a:lnTo>
                    <a:lnTo>
                      <a:pt x="63" y="140"/>
                    </a:lnTo>
                    <a:lnTo>
                      <a:pt x="67" y="135"/>
                    </a:lnTo>
                    <a:lnTo>
                      <a:pt x="67" y="135"/>
                    </a:lnTo>
                    <a:lnTo>
                      <a:pt x="72" y="135"/>
                    </a:lnTo>
                    <a:lnTo>
                      <a:pt x="72" y="131"/>
                    </a:lnTo>
                    <a:lnTo>
                      <a:pt x="72" y="131"/>
                    </a:lnTo>
                    <a:lnTo>
                      <a:pt x="76" y="126"/>
                    </a:lnTo>
                    <a:lnTo>
                      <a:pt x="72" y="131"/>
                    </a:lnTo>
                    <a:lnTo>
                      <a:pt x="72" y="131"/>
                    </a:lnTo>
                    <a:lnTo>
                      <a:pt x="72" y="131"/>
                    </a:lnTo>
                    <a:lnTo>
                      <a:pt x="67" y="131"/>
                    </a:lnTo>
                    <a:lnTo>
                      <a:pt x="67" y="131"/>
                    </a:lnTo>
                    <a:lnTo>
                      <a:pt x="63" y="135"/>
                    </a:lnTo>
                    <a:lnTo>
                      <a:pt x="63" y="135"/>
                    </a:lnTo>
                    <a:lnTo>
                      <a:pt x="58" y="135"/>
                    </a:lnTo>
                    <a:lnTo>
                      <a:pt x="54" y="131"/>
                    </a:lnTo>
                    <a:lnTo>
                      <a:pt x="54" y="131"/>
                    </a:lnTo>
                    <a:lnTo>
                      <a:pt x="54" y="131"/>
                    </a:lnTo>
                    <a:lnTo>
                      <a:pt x="54" y="131"/>
                    </a:lnTo>
                    <a:lnTo>
                      <a:pt x="49" y="131"/>
                    </a:lnTo>
                    <a:lnTo>
                      <a:pt x="49" y="131"/>
                    </a:lnTo>
                    <a:lnTo>
                      <a:pt x="49" y="131"/>
                    </a:lnTo>
                    <a:lnTo>
                      <a:pt x="49" y="131"/>
                    </a:lnTo>
                    <a:lnTo>
                      <a:pt x="49" y="131"/>
                    </a:lnTo>
                    <a:lnTo>
                      <a:pt x="49" y="131"/>
                    </a:lnTo>
                    <a:lnTo>
                      <a:pt x="49" y="126"/>
                    </a:lnTo>
                    <a:lnTo>
                      <a:pt x="45" y="126"/>
                    </a:lnTo>
                    <a:lnTo>
                      <a:pt x="45" y="126"/>
                    </a:lnTo>
                    <a:lnTo>
                      <a:pt x="40" y="131"/>
                    </a:lnTo>
                    <a:lnTo>
                      <a:pt x="40" y="131"/>
                    </a:lnTo>
                    <a:lnTo>
                      <a:pt x="36" y="126"/>
                    </a:lnTo>
                    <a:lnTo>
                      <a:pt x="36" y="126"/>
                    </a:lnTo>
                    <a:lnTo>
                      <a:pt x="36" y="126"/>
                    </a:lnTo>
                    <a:lnTo>
                      <a:pt x="36" y="126"/>
                    </a:lnTo>
                    <a:lnTo>
                      <a:pt x="36" y="126"/>
                    </a:lnTo>
                    <a:lnTo>
                      <a:pt x="36" y="122"/>
                    </a:lnTo>
                    <a:lnTo>
                      <a:pt x="36" y="122"/>
                    </a:lnTo>
                    <a:lnTo>
                      <a:pt x="40" y="122"/>
                    </a:lnTo>
                    <a:lnTo>
                      <a:pt x="45" y="122"/>
                    </a:lnTo>
                    <a:lnTo>
                      <a:pt x="49" y="117"/>
                    </a:lnTo>
                    <a:lnTo>
                      <a:pt x="49" y="117"/>
                    </a:lnTo>
                    <a:lnTo>
                      <a:pt x="54" y="117"/>
                    </a:lnTo>
                    <a:lnTo>
                      <a:pt x="54" y="117"/>
                    </a:lnTo>
                    <a:lnTo>
                      <a:pt x="54" y="113"/>
                    </a:lnTo>
                    <a:lnTo>
                      <a:pt x="54" y="113"/>
                    </a:lnTo>
                    <a:lnTo>
                      <a:pt x="54" y="113"/>
                    </a:lnTo>
                    <a:lnTo>
                      <a:pt x="54" y="113"/>
                    </a:lnTo>
                    <a:lnTo>
                      <a:pt x="54" y="113"/>
                    </a:lnTo>
                    <a:lnTo>
                      <a:pt x="54" y="108"/>
                    </a:lnTo>
                    <a:lnTo>
                      <a:pt x="54" y="108"/>
                    </a:lnTo>
                    <a:lnTo>
                      <a:pt x="54" y="108"/>
                    </a:lnTo>
                    <a:lnTo>
                      <a:pt x="54" y="108"/>
                    </a:lnTo>
                    <a:lnTo>
                      <a:pt x="54" y="104"/>
                    </a:lnTo>
                    <a:lnTo>
                      <a:pt x="54" y="104"/>
                    </a:lnTo>
                    <a:lnTo>
                      <a:pt x="49" y="108"/>
                    </a:lnTo>
                    <a:lnTo>
                      <a:pt x="49" y="108"/>
                    </a:lnTo>
                    <a:lnTo>
                      <a:pt x="45" y="108"/>
                    </a:lnTo>
                    <a:lnTo>
                      <a:pt x="45" y="108"/>
                    </a:lnTo>
                    <a:lnTo>
                      <a:pt x="45" y="108"/>
                    </a:lnTo>
                    <a:lnTo>
                      <a:pt x="45" y="108"/>
                    </a:lnTo>
                    <a:lnTo>
                      <a:pt x="49" y="104"/>
                    </a:lnTo>
                    <a:lnTo>
                      <a:pt x="49" y="104"/>
                    </a:lnTo>
                    <a:lnTo>
                      <a:pt x="49" y="104"/>
                    </a:lnTo>
                    <a:lnTo>
                      <a:pt x="49" y="104"/>
                    </a:lnTo>
                    <a:lnTo>
                      <a:pt x="54" y="104"/>
                    </a:lnTo>
                    <a:lnTo>
                      <a:pt x="54" y="99"/>
                    </a:lnTo>
                    <a:lnTo>
                      <a:pt x="58" y="99"/>
                    </a:lnTo>
                    <a:lnTo>
                      <a:pt x="58" y="99"/>
                    </a:lnTo>
                    <a:lnTo>
                      <a:pt x="63" y="99"/>
                    </a:lnTo>
                    <a:lnTo>
                      <a:pt x="63" y="99"/>
                    </a:lnTo>
                    <a:lnTo>
                      <a:pt x="63" y="99"/>
                    </a:lnTo>
                    <a:lnTo>
                      <a:pt x="67" y="99"/>
                    </a:lnTo>
                    <a:lnTo>
                      <a:pt x="67" y="99"/>
                    </a:lnTo>
                    <a:lnTo>
                      <a:pt x="67" y="99"/>
                    </a:lnTo>
                    <a:lnTo>
                      <a:pt x="67" y="95"/>
                    </a:lnTo>
                    <a:lnTo>
                      <a:pt x="72" y="99"/>
                    </a:lnTo>
                    <a:lnTo>
                      <a:pt x="72" y="99"/>
                    </a:lnTo>
                    <a:lnTo>
                      <a:pt x="72" y="99"/>
                    </a:lnTo>
                    <a:lnTo>
                      <a:pt x="72" y="99"/>
                    </a:lnTo>
                    <a:lnTo>
                      <a:pt x="72" y="99"/>
                    </a:lnTo>
                    <a:lnTo>
                      <a:pt x="72" y="99"/>
                    </a:lnTo>
                    <a:lnTo>
                      <a:pt x="72" y="99"/>
                    </a:lnTo>
                    <a:lnTo>
                      <a:pt x="67" y="95"/>
                    </a:lnTo>
                    <a:lnTo>
                      <a:pt x="67" y="95"/>
                    </a:lnTo>
                    <a:lnTo>
                      <a:pt x="72" y="90"/>
                    </a:lnTo>
                    <a:lnTo>
                      <a:pt x="72" y="90"/>
                    </a:lnTo>
                    <a:lnTo>
                      <a:pt x="72" y="90"/>
                    </a:lnTo>
                    <a:lnTo>
                      <a:pt x="72" y="90"/>
                    </a:lnTo>
                    <a:lnTo>
                      <a:pt x="72" y="90"/>
                    </a:lnTo>
                    <a:lnTo>
                      <a:pt x="72" y="86"/>
                    </a:lnTo>
                    <a:lnTo>
                      <a:pt x="72" y="86"/>
                    </a:lnTo>
                    <a:lnTo>
                      <a:pt x="72" y="86"/>
                    </a:lnTo>
                    <a:lnTo>
                      <a:pt x="72" y="81"/>
                    </a:lnTo>
                    <a:lnTo>
                      <a:pt x="72" y="81"/>
                    </a:lnTo>
                    <a:lnTo>
                      <a:pt x="72" y="81"/>
                    </a:lnTo>
                    <a:lnTo>
                      <a:pt x="72" y="81"/>
                    </a:lnTo>
                    <a:lnTo>
                      <a:pt x="72" y="81"/>
                    </a:lnTo>
                    <a:lnTo>
                      <a:pt x="67" y="81"/>
                    </a:lnTo>
                    <a:lnTo>
                      <a:pt x="67" y="81"/>
                    </a:lnTo>
                    <a:lnTo>
                      <a:pt x="67" y="81"/>
                    </a:lnTo>
                    <a:lnTo>
                      <a:pt x="63" y="77"/>
                    </a:lnTo>
                    <a:lnTo>
                      <a:pt x="63" y="77"/>
                    </a:lnTo>
                    <a:lnTo>
                      <a:pt x="67" y="72"/>
                    </a:lnTo>
                    <a:lnTo>
                      <a:pt x="67" y="68"/>
                    </a:lnTo>
                    <a:lnTo>
                      <a:pt x="72" y="68"/>
                    </a:lnTo>
                    <a:lnTo>
                      <a:pt x="72" y="68"/>
                    </a:lnTo>
                    <a:lnTo>
                      <a:pt x="67" y="68"/>
                    </a:lnTo>
                    <a:lnTo>
                      <a:pt x="63" y="68"/>
                    </a:lnTo>
                    <a:lnTo>
                      <a:pt x="63" y="68"/>
                    </a:lnTo>
                    <a:lnTo>
                      <a:pt x="63" y="68"/>
                    </a:lnTo>
                    <a:lnTo>
                      <a:pt x="63" y="68"/>
                    </a:lnTo>
                    <a:lnTo>
                      <a:pt x="63" y="68"/>
                    </a:lnTo>
                    <a:lnTo>
                      <a:pt x="58" y="72"/>
                    </a:lnTo>
                    <a:lnTo>
                      <a:pt x="58" y="72"/>
                    </a:lnTo>
                    <a:lnTo>
                      <a:pt x="58" y="72"/>
                    </a:lnTo>
                    <a:lnTo>
                      <a:pt x="58" y="72"/>
                    </a:lnTo>
                    <a:lnTo>
                      <a:pt x="58" y="72"/>
                    </a:lnTo>
                    <a:lnTo>
                      <a:pt x="54" y="68"/>
                    </a:lnTo>
                    <a:lnTo>
                      <a:pt x="54" y="68"/>
                    </a:lnTo>
                    <a:lnTo>
                      <a:pt x="54" y="68"/>
                    </a:lnTo>
                    <a:lnTo>
                      <a:pt x="54" y="72"/>
                    </a:lnTo>
                    <a:lnTo>
                      <a:pt x="49" y="72"/>
                    </a:lnTo>
                    <a:lnTo>
                      <a:pt x="49" y="72"/>
                    </a:lnTo>
                    <a:lnTo>
                      <a:pt x="49" y="68"/>
                    </a:lnTo>
                    <a:lnTo>
                      <a:pt x="45" y="72"/>
                    </a:lnTo>
                    <a:lnTo>
                      <a:pt x="45" y="72"/>
                    </a:lnTo>
                    <a:lnTo>
                      <a:pt x="45" y="72"/>
                    </a:lnTo>
                    <a:lnTo>
                      <a:pt x="45" y="72"/>
                    </a:lnTo>
                    <a:lnTo>
                      <a:pt x="45" y="68"/>
                    </a:lnTo>
                    <a:lnTo>
                      <a:pt x="40" y="68"/>
                    </a:lnTo>
                    <a:lnTo>
                      <a:pt x="40" y="68"/>
                    </a:lnTo>
                    <a:lnTo>
                      <a:pt x="45" y="68"/>
                    </a:lnTo>
                    <a:lnTo>
                      <a:pt x="45" y="68"/>
                    </a:lnTo>
                    <a:lnTo>
                      <a:pt x="45" y="63"/>
                    </a:lnTo>
                    <a:lnTo>
                      <a:pt x="49" y="59"/>
                    </a:lnTo>
                    <a:lnTo>
                      <a:pt x="49" y="59"/>
                    </a:lnTo>
                    <a:lnTo>
                      <a:pt x="49" y="59"/>
                    </a:lnTo>
                    <a:lnTo>
                      <a:pt x="49" y="54"/>
                    </a:lnTo>
                    <a:lnTo>
                      <a:pt x="49" y="54"/>
                    </a:lnTo>
                    <a:lnTo>
                      <a:pt x="49" y="54"/>
                    </a:lnTo>
                    <a:lnTo>
                      <a:pt x="49" y="54"/>
                    </a:lnTo>
                    <a:lnTo>
                      <a:pt x="49" y="50"/>
                    </a:lnTo>
                    <a:lnTo>
                      <a:pt x="49" y="50"/>
                    </a:lnTo>
                    <a:lnTo>
                      <a:pt x="49" y="50"/>
                    </a:lnTo>
                    <a:lnTo>
                      <a:pt x="54" y="50"/>
                    </a:lnTo>
                    <a:lnTo>
                      <a:pt x="49" y="50"/>
                    </a:lnTo>
                    <a:lnTo>
                      <a:pt x="49" y="45"/>
                    </a:lnTo>
                    <a:lnTo>
                      <a:pt x="49" y="45"/>
                    </a:lnTo>
                    <a:lnTo>
                      <a:pt x="49" y="45"/>
                    </a:lnTo>
                    <a:lnTo>
                      <a:pt x="49" y="45"/>
                    </a:lnTo>
                    <a:lnTo>
                      <a:pt x="49" y="45"/>
                    </a:lnTo>
                    <a:lnTo>
                      <a:pt x="49" y="50"/>
                    </a:lnTo>
                    <a:lnTo>
                      <a:pt x="49" y="50"/>
                    </a:lnTo>
                    <a:lnTo>
                      <a:pt x="45" y="50"/>
                    </a:lnTo>
                    <a:lnTo>
                      <a:pt x="45" y="50"/>
                    </a:lnTo>
                    <a:lnTo>
                      <a:pt x="45" y="50"/>
                    </a:lnTo>
                    <a:lnTo>
                      <a:pt x="45" y="50"/>
                    </a:lnTo>
                    <a:lnTo>
                      <a:pt x="45" y="50"/>
                    </a:lnTo>
                    <a:lnTo>
                      <a:pt x="45" y="50"/>
                    </a:lnTo>
                    <a:lnTo>
                      <a:pt x="45" y="50"/>
                    </a:lnTo>
                    <a:lnTo>
                      <a:pt x="45" y="50"/>
                    </a:lnTo>
                    <a:lnTo>
                      <a:pt x="45" y="45"/>
                    </a:lnTo>
                    <a:lnTo>
                      <a:pt x="45" y="45"/>
                    </a:lnTo>
                    <a:lnTo>
                      <a:pt x="49" y="45"/>
                    </a:lnTo>
                    <a:lnTo>
                      <a:pt x="45" y="45"/>
                    </a:lnTo>
                    <a:lnTo>
                      <a:pt x="45" y="45"/>
                    </a:lnTo>
                    <a:lnTo>
                      <a:pt x="40" y="50"/>
                    </a:lnTo>
                    <a:lnTo>
                      <a:pt x="40" y="50"/>
                    </a:lnTo>
                    <a:lnTo>
                      <a:pt x="40" y="50"/>
                    </a:lnTo>
                    <a:lnTo>
                      <a:pt x="40" y="50"/>
                    </a:lnTo>
                    <a:lnTo>
                      <a:pt x="40" y="50"/>
                    </a:lnTo>
                    <a:lnTo>
                      <a:pt x="40" y="54"/>
                    </a:lnTo>
                    <a:lnTo>
                      <a:pt x="40" y="59"/>
                    </a:lnTo>
                    <a:lnTo>
                      <a:pt x="36" y="59"/>
                    </a:lnTo>
                    <a:lnTo>
                      <a:pt x="36" y="59"/>
                    </a:lnTo>
                    <a:lnTo>
                      <a:pt x="36" y="59"/>
                    </a:lnTo>
                    <a:lnTo>
                      <a:pt x="36" y="59"/>
                    </a:lnTo>
                    <a:lnTo>
                      <a:pt x="36" y="59"/>
                    </a:lnTo>
                    <a:lnTo>
                      <a:pt x="36" y="59"/>
                    </a:lnTo>
                    <a:lnTo>
                      <a:pt x="36" y="59"/>
                    </a:lnTo>
                    <a:lnTo>
                      <a:pt x="36" y="54"/>
                    </a:lnTo>
                    <a:lnTo>
                      <a:pt x="36" y="54"/>
                    </a:lnTo>
                    <a:lnTo>
                      <a:pt x="40" y="54"/>
                    </a:lnTo>
                    <a:lnTo>
                      <a:pt x="40" y="50"/>
                    </a:lnTo>
                    <a:lnTo>
                      <a:pt x="40" y="50"/>
                    </a:lnTo>
                    <a:lnTo>
                      <a:pt x="40" y="50"/>
                    </a:lnTo>
                    <a:lnTo>
                      <a:pt x="40" y="50"/>
                    </a:lnTo>
                    <a:lnTo>
                      <a:pt x="40" y="50"/>
                    </a:lnTo>
                    <a:lnTo>
                      <a:pt x="40" y="45"/>
                    </a:lnTo>
                    <a:lnTo>
                      <a:pt x="40" y="45"/>
                    </a:lnTo>
                    <a:lnTo>
                      <a:pt x="40" y="45"/>
                    </a:lnTo>
                    <a:lnTo>
                      <a:pt x="40" y="40"/>
                    </a:lnTo>
                    <a:lnTo>
                      <a:pt x="40" y="40"/>
                    </a:lnTo>
                    <a:lnTo>
                      <a:pt x="45" y="36"/>
                    </a:lnTo>
                    <a:lnTo>
                      <a:pt x="45" y="36"/>
                    </a:lnTo>
                    <a:lnTo>
                      <a:pt x="45" y="36"/>
                    </a:lnTo>
                    <a:lnTo>
                      <a:pt x="45" y="36"/>
                    </a:lnTo>
                    <a:lnTo>
                      <a:pt x="45" y="31"/>
                    </a:lnTo>
                    <a:lnTo>
                      <a:pt x="45" y="36"/>
                    </a:lnTo>
                    <a:lnTo>
                      <a:pt x="40" y="36"/>
                    </a:lnTo>
                    <a:lnTo>
                      <a:pt x="40" y="36"/>
                    </a:lnTo>
                    <a:lnTo>
                      <a:pt x="36" y="36"/>
                    </a:lnTo>
                    <a:lnTo>
                      <a:pt x="36" y="36"/>
                    </a:lnTo>
                    <a:lnTo>
                      <a:pt x="36" y="36"/>
                    </a:lnTo>
                    <a:lnTo>
                      <a:pt x="36" y="36"/>
                    </a:lnTo>
                    <a:lnTo>
                      <a:pt x="36" y="36"/>
                    </a:lnTo>
                    <a:lnTo>
                      <a:pt x="31" y="36"/>
                    </a:lnTo>
                    <a:lnTo>
                      <a:pt x="31" y="36"/>
                    </a:lnTo>
                    <a:lnTo>
                      <a:pt x="36" y="31"/>
                    </a:lnTo>
                    <a:lnTo>
                      <a:pt x="36" y="31"/>
                    </a:lnTo>
                    <a:lnTo>
                      <a:pt x="40" y="31"/>
                    </a:lnTo>
                    <a:lnTo>
                      <a:pt x="36" y="31"/>
                    </a:lnTo>
                    <a:lnTo>
                      <a:pt x="36" y="31"/>
                    </a:lnTo>
                    <a:lnTo>
                      <a:pt x="40" y="31"/>
                    </a:lnTo>
                    <a:lnTo>
                      <a:pt x="40" y="27"/>
                    </a:lnTo>
                    <a:lnTo>
                      <a:pt x="40" y="22"/>
                    </a:lnTo>
                    <a:lnTo>
                      <a:pt x="40" y="22"/>
                    </a:lnTo>
                    <a:lnTo>
                      <a:pt x="40" y="22"/>
                    </a:lnTo>
                    <a:lnTo>
                      <a:pt x="40" y="22"/>
                    </a:lnTo>
                    <a:lnTo>
                      <a:pt x="40" y="22"/>
                    </a:lnTo>
                    <a:lnTo>
                      <a:pt x="40" y="22"/>
                    </a:lnTo>
                    <a:lnTo>
                      <a:pt x="40" y="18"/>
                    </a:lnTo>
                    <a:lnTo>
                      <a:pt x="40" y="18"/>
                    </a:lnTo>
                    <a:lnTo>
                      <a:pt x="40" y="18"/>
                    </a:lnTo>
                    <a:lnTo>
                      <a:pt x="40" y="18"/>
                    </a:lnTo>
                    <a:lnTo>
                      <a:pt x="40" y="18"/>
                    </a:lnTo>
                    <a:lnTo>
                      <a:pt x="40" y="18"/>
                    </a:lnTo>
                    <a:lnTo>
                      <a:pt x="40" y="18"/>
                    </a:lnTo>
                    <a:lnTo>
                      <a:pt x="40" y="13"/>
                    </a:lnTo>
                    <a:lnTo>
                      <a:pt x="40" y="13"/>
                    </a:lnTo>
                    <a:lnTo>
                      <a:pt x="45" y="13"/>
                    </a:lnTo>
                    <a:lnTo>
                      <a:pt x="45" y="13"/>
                    </a:lnTo>
                    <a:lnTo>
                      <a:pt x="45" y="13"/>
                    </a:lnTo>
                    <a:lnTo>
                      <a:pt x="49" y="13"/>
                    </a:lnTo>
                    <a:lnTo>
                      <a:pt x="49" y="13"/>
                    </a:lnTo>
                    <a:lnTo>
                      <a:pt x="49" y="13"/>
                    </a:lnTo>
                    <a:lnTo>
                      <a:pt x="45" y="9"/>
                    </a:lnTo>
                    <a:lnTo>
                      <a:pt x="45" y="9"/>
                    </a:lnTo>
                    <a:lnTo>
                      <a:pt x="45" y="9"/>
                    </a:lnTo>
                    <a:lnTo>
                      <a:pt x="45" y="9"/>
                    </a:lnTo>
                    <a:lnTo>
                      <a:pt x="45" y="4"/>
                    </a:lnTo>
                    <a:lnTo>
                      <a:pt x="49" y="4"/>
                    </a:lnTo>
                    <a:lnTo>
                      <a:pt x="49" y="4"/>
                    </a:lnTo>
                    <a:lnTo>
                      <a:pt x="49" y="4"/>
                    </a:lnTo>
                    <a:lnTo>
                      <a:pt x="54" y="4"/>
                    </a:lnTo>
                    <a:lnTo>
                      <a:pt x="49" y="4"/>
                    </a:lnTo>
                    <a:lnTo>
                      <a:pt x="49" y="4"/>
                    </a:lnTo>
                    <a:lnTo>
                      <a:pt x="49" y="4"/>
                    </a:lnTo>
                    <a:lnTo>
                      <a:pt x="49" y="4"/>
                    </a:lnTo>
                    <a:lnTo>
                      <a:pt x="49" y="0"/>
                    </a:lnTo>
                    <a:lnTo>
                      <a:pt x="54" y="0"/>
                    </a:lnTo>
                    <a:lnTo>
                      <a:pt x="54" y="0"/>
                    </a:lnTo>
                    <a:lnTo>
                      <a:pt x="54" y="0"/>
                    </a:lnTo>
                    <a:lnTo>
                      <a:pt x="54" y="0"/>
                    </a:lnTo>
                    <a:lnTo>
                      <a:pt x="54" y="0"/>
                    </a:lnTo>
                    <a:lnTo>
                      <a:pt x="54" y="0"/>
                    </a:lnTo>
                    <a:lnTo>
                      <a:pt x="58" y="0"/>
                    </a:lnTo>
                    <a:lnTo>
                      <a:pt x="58" y="0"/>
                    </a:lnTo>
                    <a:lnTo>
                      <a:pt x="58" y="0"/>
                    </a:lnTo>
                    <a:lnTo>
                      <a:pt x="58" y="0"/>
                    </a:lnTo>
                    <a:lnTo>
                      <a:pt x="58" y="0"/>
                    </a:lnTo>
                    <a:lnTo>
                      <a:pt x="63" y="0"/>
                    </a:lnTo>
                    <a:lnTo>
                      <a:pt x="67" y="0"/>
                    </a:lnTo>
                    <a:lnTo>
                      <a:pt x="72" y="0"/>
                    </a:lnTo>
                    <a:lnTo>
                      <a:pt x="72" y="0"/>
                    </a:lnTo>
                    <a:lnTo>
                      <a:pt x="76" y="0"/>
                    </a:lnTo>
                    <a:lnTo>
                      <a:pt x="81" y="0"/>
                    </a:lnTo>
                    <a:lnTo>
                      <a:pt x="81" y="0"/>
                    </a:lnTo>
                    <a:lnTo>
                      <a:pt x="81" y="0"/>
                    </a:lnTo>
                    <a:lnTo>
                      <a:pt x="76" y="0"/>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5" name="Freeform 61">
                <a:extLst>
                  <a:ext uri="{FF2B5EF4-FFF2-40B4-BE49-F238E27FC236}">
                    <a16:creationId xmlns:a16="http://schemas.microsoft.com/office/drawing/2014/main" id="{DF341C4C-8744-E540-B238-011CD7C4F190}"/>
                  </a:ext>
                </a:extLst>
              </p:cNvPr>
              <p:cNvSpPr>
                <a:spLocks/>
              </p:cNvSpPr>
              <p:nvPr/>
            </p:nvSpPr>
            <p:spPr bwMode="auto">
              <a:xfrm>
                <a:off x="6958061" y="2243256"/>
                <a:ext cx="271278" cy="109586"/>
              </a:xfrm>
              <a:custGeom>
                <a:avLst/>
                <a:gdLst>
                  <a:gd name="T0" fmla="*/ 9 w 113"/>
                  <a:gd name="T1" fmla="*/ 0 h 45"/>
                  <a:gd name="T2" fmla="*/ 14 w 113"/>
                  <a:gd name="T3" fmla="*/ 0 h 45"/>
                  <a:gd name="T4" fmla="*/ 23 w 113"/>
                  <a:gd name="T5" fmla="*/ 5 h 45"/>
                  <a:gd name="T6" fmla="*/ 32 w 113"/>
                  <a:gd name="T7" fmla="*/ 5 h 45"/>
                  <a:gd name="T8" fmla="*/ 41 w 113"/>
                  <a:gd name="T9" fmla="*/ 5 h 45"/>
                  <a:gd name="T10" fmla="*/ 46 w 113"/>
                  <a:gd name="T11" fmla="*/ 5 h 45"/>
                  <a:gd name="T12" fmla="*/ 50 w 113"/>
                  <a:gd name="T13" fmla="*/ 9 h 45"/>
                  <a:gd name="T14" fmla="*/ 59 w 113"/>
                  <a:gd name="T15" fmla="*/ 9 h 45"/>
                  <a:gd name="T16" fmla="*/ 64 w 113"/>
                  <a:gd name="T17" fmla="*/ 14 h 45"/>
                  <a:gd name="T18" fmla="*/ 64 w 113"/>
                  <a:gd name="T19" fmla="*/ 14 h 45"/>
                  <a:gd name="T20" fmla="*/ 64 w 113"/>
                  <a:gd name="T21" fmla="*/ 18 h 45"/>
                  <a:gd name="T22" fmla="*/ 68 w 113"/>
                  <a:gd name="T23" fmla="*/ 14 h 45"/>
                  <a:gd name="T24" fmla="*/ 73 w 113"/>
                  <a:gd name="T25" fmla="*/ 14 h 45"/>
                  <a:gd name="T26" fmla="*/ 77 w 113"/>
                  <a:gd name="T27" fmla="*/ 14 h 45"/>
                  <a:gd name="T28" fmla="*/ 82 w 113"/>
                  <a:gd name="T29" fmla="*/ 14 h 45"/>
                  <a:gd name="T30" fmla="*/ 86 w 113"/>
                  <a:gd name="T31" fmla="*/ 14 h 45"/>
                  <a:gd name="T32" fmla="*/ 91 w 113"/>
                  <a:gd name="T33" fmla="*/ 18 h 45"/>
                  <a:gd name="T34" fmla="*/ 91 w 113"/>
                  <a:gd name="T35" fmla="*/ 18 h 45"/>
                  <a:gd name="T36" fmla="*/ 95 w 113"/>
                  <a:gd name="T37" fmla="*/ 23 h 45"/>
                  <a:gd name="T38" fmla="*/ 100 w 113"/>
                  <a:gd name="T39" fmla="*/ 27 h 45"/>
                  <a:gd name="T40" fmla="*/ 100 w 113"/>
                  <a:gd name="T41" fmla="*/ 27 h 45"/>
                  <a:gd name="T42" fmla="*/ 104 w 113"/>
                  <a:gd name="T43" fmla="*/ 27 h 45"/>
                  <a:gd name="T44" fmla="*/ 104 w 113"/>
                  <a:gd name="T45" fmla="*/ 32 h 45"/>
                  <a:gd name="T46" fmla="*/ 104 w 113"/>
                  <a:gd name="T47" fmla="*/ 32 h 45"/>
                  <a:gd name="T48" fmla="*/ 104 w 113"/>
                  <a:gd name="T49" fmla="*/ 32 h 45"/>
                  <a:gd name="T50" fmla="*/ 104 w 113"/>
                  <a:gd name="T51" fmla="*/ 36 h 45"/>
                  <a:gd name="T52" fmla="*/ 113 w 113"/>
                  <a:gd name="T53" fmla="*/ 41 h 45"/>
                  <a:gd name="T54" fmla="*/ 109 w 113"/>
                  <a:gd name="T55" fmla="*/ 45 h 45"/>
                  <a:gd name="T56" fmla="*/ 109 w 113"/>
                  <a:gd name="T57" fmla="*/ 45 h 45"/>
                  <a:gd name="T58" fmla="*/ 104 w 113"/>
                  <a:gd name="T59" fmla="*/ 41 h 45"/>
                  <a:gd name="T60" fmla="*/ 100 w 113"/>
                  <a:gd name="T61" fmla="*/ 41 h 45"/>
                  <a:gd name="T62" fmla="*/ 95 w 113"/>
                  <a:gd name="T63" fmla="*/ 41 h 45"/>
                  <a:gd name="T64" fmla="*/ 86 w 113"/>
                  <a:gd name="T65" fmla="*/ 36 h 45"/>
                  <a:gd name="T66" fmla="*/ 82 w 113"/>
                  <a:gd name="T67" fmla="*/ 41 h 45"/>
                  <a:gd name="T68" fmla="*/ 82 w 113"/>
                  <a:gd name="T69" fmla="*/ 41 h 45"/>
                  <a:gd name="T70" fmla="*/ 73 w 113"/>
                  <a:gd name="T71" fmla="*/ 41 h 45"/>
                  <a:gd name="T72" fmla="*/ 68 w 113"/>
                  <a:gd name="T73" fmla="*/ 41 h 45"/>
                  <a:gd name="T74" fmla="*/ 64 w 113"/>
                  <a:gd name="T75" fmla="*/ 45 h 45"/>
                  <a:gd name="T76" fmla="*/ 64 w 113"/>
                  <a:gd name="T77" fmla="*/ 45 h 45"/>
                  <a:gd name="T78" fmla="*/ 59 w 113"/>
                  <a:gd name="T79" fmla="*/ 41 h 45"/>
                  <a:gd name="T80" fmla="*/ 55 w 113"/>
                  <a:gd name="T81" fmla="*/ 41 h 45"/>
                  <a:gd name="T82" fmla="*/ 55 w 113"/>
                  <a:gd name="T83" fmla="*/ 41 h 45"/>
                  <a:gd name="T84" fmla="*/ 50 w 113"/>
                  <a:gd name="T85" fmla="*/ 36 h 45"/>
                  <a:gd name="T86" fmla="*/ 46 w 113"/>
                  <a:gd name="T87" fmla="*/ 36 h 45"/>
                  <a:gd name="T88" fmla="*/ 46 w 113"/>
                  <a:gd name="T89" fmla="*/ 36 h 45"/>
                  <a:gd name="T90" fmla="*/ 41 w 113"/>
                  <a:gd name="T91" fmla="*/ 36 h 45"/>
                  <a:gd name="T92" fmla="*/ 37 w 113"/>
                  <a:gd name="T93" fmla="*/ 36 h 45"/>
                  <a:gd name="T94" fmla="*/ 32 w 113"/>
                  <a:gd name="T95" fmla="*/ 36 h 45"/>
                  <a:gd name="T96" fmla="*/ 32 w 113"/>
                  <a:gd name="T97" fmla="*/ 32 h 45"/>
                  <a:gd name="T98" fmla="*/ 32 w 113"/>
                  <a:gd name="T99" fmla="*/ 27 h 45"/>
                  <a:gd name="T100" fmla="*/ 28 w 113"/>
                  <a:gd name="T101" fmla="*/ 14 h 45"/>
                  <a:gd name="T102" fmla="*/ 19 w 113"/>
                  <a:gd name="T103" fmla="*/ 9 h 45"/>
                  <a:gd name="T104" fmla="*/ 9 w 113"/>
                  <a:gd name="T105" fmla="*/ 5 h 45"/>
                  <a:gd name="T106" fmla="*/ 0 w 113"/>
                  <a:gd name="T107" fmla="*/ 0 h 45"/>
                  <a:gd name="T108" fmla="*/ 5 w 113"/>
                  <a:gd name="T10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45">
                    <a:moveTo>
                      <a:pt x="5" y="0"/>
                    </a:moveTo>
                    <a:lnTo>
                      <a:pt x="5" y="0"/>
                    </a:lnTo>
                    <a:lnTo>
                      <a:pt x="9" y="0"/>
                    </a:lnTo>
                    <a:lnTo>
                      <a:pt x="9" y="0"/>
                    </a:lnTo>
                    <a:lnTo>
                      <a:pt x="14" y="0"/>
                    </a:lnTo>
                    <a:lnTo>
                      <a:pt x="14" y="0"/>
                    </a:lnTo>
                    <a:lnTo>
                      <a:pt x="19" y="0"/>
                    </a:lnTo>
                    <a:lnTo>
                      <a:pt x="23" y="5"/>
                    </a:lnTo>
                    <a:lnTo>
                      <a:pt x="23" y="5"/>
                    </a:lnTo>
                    <a:lnTo>
                      <a:pt x="28" y="5"/>
                    </a:lnTo>
                    <a:lnTo>
                      <a:pt x="32" y="5"/>
                    </a:lnTo>
                    <a:lnTo>
                      <a:pt x="32" y="5"/>
                    </a:lnTo>
                    <a:lnTo>
                      <a:pt x="37" y="5"/>
                    </a:lnTo>
                    <a:lnTo>
                      <a:pt x="37" y="5"/>
                    </a:lnTo>
                    <a:lnTo>
                      <a:pt x="41" y="5"/>
                    </a:lnTo>
                    <a:lnTo>
                      <a:pt x="41" y="5"/>
                    </a:lnTo>
                    <a:lnTo>
                      <a:pt x="41" y="5"/>
                    </a:lnTo>
                    <a:lnTo>
                      <a:pt x="46" y="5"/>
                    </a:lnTo>
                    <a:lnTo>
                      <a:pt x="46" y="5"/>
                    </a:lnTo>
                    <a:lnTo>
                      <a:pt x="50" y="5"/>
                    </a:lnTo>
                    <a:lnTo>
                      <a:pt x="50" y="9"/>
                    </a:lnTo>
                    <a:lnTo>
                      <a:pt x="50" y="9"/>
                    </a:lnTo>
                    <a:lnTo>
                      <a:pt x="55" y="9"/>
                    </a:lnTo>
                    <a:lnTo>
                      <a:pt x="59" y="9"/>
                    </a:lnTo>
                    <a:lnTo>
                      <a:pt x="59" y="14"/>
                    </a:lnTo>
                    <a:lnTo>
                      <a:pt x="64" y="14"/>
                    </a:lnTo>
                    <a:lnTo>
                      <a:pt x="64" y="14"/>
                    </a:lnTo>
                    <a:lnTo>
                      <a:pt x="64" y="14"/>
                    </a:lnTo>
                    <a:lnTo>
                      <a:pt x="64" y="14"/>
                    </a:lnTo>
                    <a:lnTo>
                      <a:pt x="64" y="14"/>
                    </a:lnTo>
                    <a:lnTo>
                      <a:pt x="64" y="14"/>
                    </a:lnTo>
                    <a:lnTo>
                      <a:pt x="64" y="18"/>
                    </a:lnTo>
                    <a:lnTo>
                      <a:pt x="64" y="18"/>
                    </a:lnTo>
                    <a:lnTo>
                      <a:pt x="64" y="14"/>
                    </a:lnTo>
                    <a:lnTo>
                      <a:pt x="68" y="14"/>
                    </a:lnTo>
                    <a:lnTo>
                      <a:pt x="68" y="14"/>
                    </a:lnTo>
                    <a:lnTo>
                      <a:pt x="68" y="14"/>
                    </a:lnTo>
                    <a:lnTo>
                      <a:pt x="73" y="14"/>
                    </a:lnTo>
                    <a:lnTo>
                      <a:pt x="73" y="14"/>
                    </a:lnTo>
                    <a:lnTo>
                      <a:pt x="77" y="14"/>
                    </a:lnTo>
                    <a:lnTo>
                      <a:pt x="77" y="14"/>
                    </a:lnTo>
                    <a:lnTo>
                      <a:pt x="77" y="14"/>
                    </a:lnTo>
                    <a:lnTo>
                      <a:pt x="77" y="14"/>
                    </a:lnTo>
                    <a:lnTo>
                      <a:pt x="77" y="14"/>
                    </a:lnTo>
                    <a:lnTo>
                      <a:pt x="82" y="14"/>
                    </a:lnTo>
                    <a:lnTo>
                      <a:pt x="82" y="14"/>
                    </a:lnTo>
                    <a:lnTo>
                      <a:pt x="82" y="14"/>
                    </a:lnTo>
                    <a:lnTo>
                      <a:pt x="86" y="14"/>
                    </a:lnTo>
                    <a:lnTo>
                      <a:pt x="86" y="18"/>
                    </a:lnTo>
                    <a:lnTo>
                      <a:pt x="91" y="18"/>
                    </a:lnTo>
                    <a:lnTo>
                      <a:pt x="91" y="18"/>
                    </a:lnTo>
                    <a:lnTo>
                      <a:pt x="91" y="18"/>
                    </a:lnTo>
                    <a:lnTo>
                      <a:pt x="91" y="18"/>
                    </a:lnTo>
                    <a:lnTo>
                      <a:pt x="91" y="18"/>
                    </a:lnTo>
                    <a:lnTo>
                      <a:pt x="91" y="23"/>
                    </a:lnTo>
                    <a:lnTo>
                      <a:pt x="91" y="23"/>
                    </a:lnTo>
                    <a:lnTo>
                      <a:pt x="95" y="23"/>
                    </a:lnTo>
                    <a:lnTo>
                      <a:pt x="95" y="23"/>
                    </a:lnTo>
                    <a:lnTo>
                      <a:pt x="95" y="27"/>
                    </a:lnTo>
                    <a:lnTo>
                      <a:pt x="100" y="27"/>
                    </a:lnTo>
                    <a:lnTo>
                      <a:pt x="100" y="27"/>
                    </a:lnTo>
                    <a:lnTo>
                      <a:pt x="100" y="27"/>
                    </a:lnTo>
                    <a:lnTo>
                      <a:pt x="100" y="27"/>
                    </a:lnTo>
                    <a:lnTo>
                      <a:pt x="104" y="27"/>
                    </a:lnTo>
                    <a:lnTo>
                      <a:pt x="104" y="27"/>
                    </a:lnTo>
                    <a:lnTo>
                      <a:pt x="104" y="27"/>
                    </a:lnTo>
                    <a:lnTo>
                      <a:pt x="104" y="27"/>
                    </a:lnTo>
                    <a:lnTo>
                      <a:pt x="104" y="32"/>
                    </a:lnTo>
                    <a:lnTo>
                      <a:pt x="104" y="32"/>
                    </a:lnTo>
                    <a:lnTo>
                      <a:pt x="104" y="32"/>
                    </a:lnTo>
                    <a:lnTo>
                      <a:pt x="104" y="32"/>
                    </a:lnTo>
                    <a:lnTo>
                      <a:pt x="104" y="32"/>
                    </a:lnTo>
                    <a:lnTo>
                      <a:pt x="104" y="32"/>
                    </a:lnTo>
                    <a:lnTo>
                      <a:pt x="104" y="32"/>
                    </a:lnTo>
                    <a:lnTo>
                      <a:pt x="104" y="32"/>
                    </a:lnTo>
                    <a:lnTo>
                      <a:pt x="104" y="32"/>
                    </a:lnTo>
                    <a:lnTo>
                      <a:pt x="104" y="36"/>
                    </a:lnTo>
                    <a:lnTo>
                      <a:pt x="104" y="36"/>
                    </a:lnTo>
                    <a:lnTo>
                      <a:pt x="109" y="36"/>
                    </a:lnTo>
                    <a:lnTo>
                      <a:pt x="109" y="41"/>
                    </a:lnTo>
                    <a:lnTo>
                      <a:pt x="113" y="41"/>
                    </a:lnTo>
                    <a:lnTo>
                      <a:pt x="113" y="41"/>
                    </a:lnTo>
                    <a:lnTo>
                      <a:pt x="113" y="41"/>
                    </a:lnTo>
                    <a:lnTo>
                      <a:pt x="109" y="45"/>
                    </a:lnTo>
                    <a:lnTo>
                      <a:pt x="109" y="45"/>
                    </a:lnTo>
                    <a:lnTo>
                      <a:pt x="109" y="45"/>
                    </a:lnTo>
                    <a:lnTo>
                      <a:pt x="109" y="45"/>
                    </a:lnTo>
                    <a:lnTo>
                      <a:pt x="104" y="41"/>
                    </a:lnTo>
                    <a:lnTo>
                      <a:pt x="104" y="41"/>
                    </a:lnTo>
                    <a:lnTo>
                      <a:pt x="104" y="41"/>
                    </a:lnTo>
                    <a:lnTo>
                      <a:pt x="100" y="41"/>
                    </a:lnTo>
                    <a:lnTo>
                      <a:pt x="100" y="41"/>
                    </a:lnTo>
                    <a:lnTo>
                      <a:pt x="100" y="41"/>
                    </a:lnTo>
                    <a:lnTo>
                      <a:pt x="95" y="41"/>
                    </a:lnTo>
                    <a:lnTo>
                      <a:pt x="95" y="41"/>
                    </a:lnTo>
                    <a:lnTo>
                      <a:pt x="95" y="41"/>
                    </a:lnTo>
                    <a:lnTo>
                      <a:pt x="91" y="36"/>
                    </a:lnTo>
                    <a:lnTo>
                      <a:pt x="91" y="36"/>
                    </a:lnTo>
                    <a:lnTo>
                      <a:pt x="86" y="36"/>
                    </a:lnTo>
                    <a:lnTo>
                      <a:pt x="86" y="41"/>
                    </a:lnTo>
                    <a:lnTo>
                      <a:pt x="86" y="41"/>
                    </a:lnTo>
                    <a:lnTo>
                      <a:pt x="82" y="41"/>
                    </a:lnTo>
                    <a:lnTo>
                      <a:pt x="82" y="41"/>
                    </a:lnTo>
                    <a:lnTo>
                      <a:pt x="82" y="41"/>
                    </a:lnTo>
                    <a:lnTo>
                      <a:pt x="82" y="41"/>
                    </a:lnTo>
                    <a:lnTo>
                      <a:pt x="77" y="41"/>
                    </a:lnTo>
                    <a:lnTo>
                      <a:pt x="77" y="41"/>
                    </a:lnTo>
                    <a:lnTo>
                      <a:pt x="73" y="41"/>
                    </a:lnTo>
                    <a:lnTo>
                      <a:pt x="73" y="41"/>
                    </a:lnTo>
                    <a:lnTo>
                      <a:pt x="73" y="41"/>
                    </a:lnTo>
                    <a:lnTo>
                      <a:pt x="68" y="41"/>
                    </a:lnTo>
                    <a:lnTo>
                      <a:pt x="68" y="45"/>
                    </a:lnTo>
                    <a:lnTo>
                      <a:pt x="64" y="45"/>
                    </a:lnTo>
                    <a:lnTo>
                      <a:pt x="64" y="45"/>
                    </a:lnTo>
                    <a:lnTo>
                      <a:pt x="64" y="45"/>
                    </a:lnTo>
                    <a:lnTo>
                      <a:pt x="64" y="45"/>
                    </a:lnTo>
                    <a:lnTo>
                      <a:pt x="64" y="45"/>
                    </a:lnTo>
                    <a:lnTo>
                      <a:pt x="59" y="41"/>
                    </a:lnTo>
                    <a:lnTo>
                      <a:pt x="59" y="41"/>
                    </a:lnTo>
                    <a:lnTo>
                      <a:pt x="59" y="41"/>
                    </a:lnTo>
                    <a:lnTo>
                      <a:pt x="59" y="41"/>
                    </a:lnTo>
                    <a:lnTo>
                      <a:pt x="59" y="41"/>
                    </a:lnTo>
                    <a:lnTo>
                      <a:pt x="55" y="41"/>
                    </a:lnTo>
                    <a:lnTo>
                      <a:pt x="59" y="41"/>
                    </a:lnTo>
                    <a:lnTo>
                      <a:pt x="55" y="41"/>
                    </a:lnTo>
                    <a:lnTo>
                      <a:pt x="55" y="41"/>
                    </a:lnTo>
                    <a:lnTo>
                      <a:pt x="55" y="36"/>
                    </a:lnTo>
                    <a:lnTo>
                      <a:pt x="50" y="36"/>
                    </a:lnTo>
                    <a:lnTo>
                      <a:pt x="50" y="36"/>
                    </a:lnTo>
                    <a:lnTo>
                      <a:pt x="50" y="36"/>
                    </a:lnTo>
                    <a:lnTo>
                      <a:pt x="50" y="36"/>
                    </a:lnTo>
                    <a:lnTo>
                      <a:pt x="46" y="36"/>
                    </a:lnTo>
                    <a:lnTo>
                      <a:pt x="46" y="36"/>
                    </a:lnTo>
                    <a:lnTo>
                      <a:pt x="46" y="36"/>
                    </a:lnTo>
                    <a:lnTo>
                      <a:pt x="46" y="36"/>
                    </a:lnTo>
                    <a:lnTo>
                      <a:pt x="46" y="36"/>
                    </a:lnTo>
                    <a:lnTo>
                      <a:pt x="46" y="36"/>
                    </a:lnTo>
                    <a:lnTo>
                      <a:pt x="41" y="36"/>
                    </a:lnTo>
                    <a:lnTo>
                      <a:pt x="41" y="36"/>
                    </a:lnTo>
                    <a:lnTo>
                      <a:pt x="41" y="36"/>
                    </a:lnTo>
                    <a:lnTo>
                      <a:pt x="37" y="36"/>
                    </a:lnTo>
                    <a:lnTo>
                      <a:pt x="37" y="36"/>
                    </a:lnTo>
                    <a:lnTo>
                      <a:pt x="37" y="36"/>
                    </a:lnTo>
                    <a:lnTo>
                      <a:pt x="32" y="36"/>
                    </a:lnTo>
                    <a:lnTo>
                      <a:pt x="32" y="36"/>
                    </a:lnTo>
                    <a:lnTo>
                      <a:pt x="32" y="36"/>
                    </a:lnTo>
                    <a:lnTo>
                      <a:pt x="32" y="32"/>
                    </a:lnTo>
                    <a:lnTo>
                      <a:pt x="32" y="32"/>
                    </a:lnTo>
                    <a:lnTo>
                      <a:pt x="32" y="32"/>
                    </a:lnTo>
                    <a:lnTo>
                      <a:pt x="32" y="27"/>
                    </a:lnTo>
                    <a:lnTo>
                      <a:pt x="32" y="23"/>
                    </a:lnTo>
                    <a:lnTo>
                      <a:pt x="28" y="18"/>
                    </a:lnTo>
                    <a:lnTo>
                      <a:pt x="28" y="14"/>
                    </a:lnTo>
                    <a:lnTo>
                      <a:pt x="28" y="14"/>
                    </a:lnTo>
                    <a:lnTo>
                      <a:pt x="23" y="14"/>
                    </a:lnTo>
                    <a:lnTo>
                      <a:pt x="19" y="9"/>
                    </a:lnTo>
                    <a:lnTo>
                      <a:pt x="14" y="9"/>
                    </a:lnTo>
                    <a:lnTo>
                      <a:pt x="9" y="5"/>
                    </a:lnTo>
                    <a:lnTo>
                      <a:pt x="9" y="5"/>
                    </a:lnTo>
                    <a:lnTo>
                      <a:pt x="5" y="5"/>
                    </a:lnTo>
                    <a:lnTo>
                      <a:pt x="0" y="0"/>
                    </a:lnTo>
                    <a:lnTo>
                      <a:pt x="0" y="0"/>
                    </a:lnTo>
                    <a:lnTo>
                      <a:pt x="0" y="0"/>
                    </a:lnTo>
                    <a:lnTo>
                      <a:pt x="5" y="0"/>
                    </a:lnTo>
                    <a:lnTo>
                      <a:pt x="5"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6" name="Freeform 62">
                <a:extLst>
                  <a:ext uri="{FF2B5EF4-FFF2-40B4-BE49-F238E27FC236}">
                    <a16:creationId xmlns:a16="http://schemas.microsoft.com/office/drawing/2014/main" id="{1EB4B807-8225-8D49-85FF-ACA7C9C891EB}"/>
                  </a:ext>
                </a:extLst>
              </p:cNvPr>
              <p:cNvSpPr>
                <a:spLocks/>
              </p:cNvSpPr>
              <p:nvPr/>
            </p:nvSpPr>
            <p:spPr bwMode="auto">
              <a:xfrm>
                <a:off x="5299188" y="3728741"/>
                <a:ext cx="184853" cy="299533"/>
              </a:xfrm>
              <a:custGeom>
                <a:avLst/>
                <a:gdLst>
                  <a:gd name="T0" fmla="*/ 59 w 77"/>
                  <a:gd name="T1" fmla="*/ 5 h 123"/>
                  <a:gd name="T2" fmla="*/ 59 w 77"/>
                  <a:gd name="T3" fmla="*/ 10 h 123"/>
                  <a:gd name="T4" fmla="*/ 64 w 77"/>
                  <a:gd name="T5" fmla="*/ 14 h 123"/>
                  <a:gd name="T6" fmla="*/ 64 w 77"/>
                  <a:gd name="T7" fmla="*/ 19 h 123"/>
                  <a:gd name="T8" fmla="*/ 64 w 77"/>
                  <a:gd name="T9" fmla="*/ 28 h 123"/>
                  <a:gd name="T10" fmla="*/ 64 w 77"/>
                  <a:gd name="T11" fmla="*/ 28 h 123"/>
                  <a:gd name="T12" fmla="*/ 64 w 77"/>
                  <a:gd name="T13" fmla="*/ 32 h 123"/>
                  <a:gd name="T14" fmla="*/ 64 w 77"/>
                  <a:gd name="T15" fmla="*/ 32 h 123"/>
                  <a:gd name="T16" fmla="*/ 64 w 77"/>
                  <a:gd name="T17" fmla="*/ 32 h 123"/>
                  <a:gd name="T18" fmla="*/ 68 w 77"/>
                  <a:gd name="T19" fmla="*/ 37 h 123"/>
                  <a:gd name="T20" fmla="*/ 68 w 77"/>
                  <a:gd name="T21" fmla="*/ 46 h 123"/>
                  <a:gd name="T22" fmla="*/ 64 w 77"/>
                  <a:gd name="T23" fmla="*/ 46 h 123"/>
                  <a:gd name="T24" fmla="*/ 73 w 77"/>
                  <a:gd name="T25" fmla="*/ 55 h 123"/>
                  <a:gd name="T26" fmla="*/ 68 w 77"/>
                  <a:gd name="T27" fmla="*/ 59 h 123"/>
                  <a:gd name="T28" fmla="*/ 68 w 77"/>
                  <a:gd name="T29" fmla="*/ 73 h 123"/>
                  <a:gd name="T30" fmla="*/ 68 w 77"/>
                  <a:gd name="T31" fmla="*/ 77 h 123"/>
                  <a:gd name="T32" fmla="*/ 68 w 77"/>
                  <a:gd name="T33" fmla="*/ 82 h 123"/>
                  <a:gd name="T34" fmla="*/ 68 w 77"/>
                  <a:gd name="T35" fmla="*/ 82 h 123"/>
                  <a:gd name="T36" fmla="*/ 73 w 77"/>
                  <a:gd name="T37" fmla="*/ 86 h 123"/>
                  <a:gd name="T38" fmla="*/ 73 w 77"/>
                  <a:gd name="T39" fmla="*/ 91 h 123"/>
                  <a:gd name="T40" fmla="*/ 77 w 77"/>
                  <a:gd name="T41" fmla="*/ 95 h 123"/>
                  <a:gd name="T42" fmla="*/ 77 w 77"/>
                  <a:gd name="T43" fmla="*/ 95 h 123"/>
                  <a:gd name="T44" fmla="*/ 73 w 77"/>
                  <a:gd name="T45" fmla="*/ 104 h 123"/>
                  <a:gd name="T46" fmla="*/ 50 w 77"/>
                  <a:gd name="T47" fmla="*/ 109 h 123"/>
                  <a:gd name="T48" fmla="*/ 41 w 77"/>
                  <a:gd name="T49" fmla="*/ 114 h 123"/>
                  <a:gd name="T50" fmla="*/ 23 w 77"/>
                  <a:gd name="T51" fmla="*/ 123 h 123"/>
                  <a:gd name="T52" fmla="*/ 9 w 77"/>
                  <a:gd name="T53" fmla="*/ 118 h 123"/>
                  <a:gd name="T54" fmla="*/ 5 w 77"/>
                  <a:gd name="T55" fmla="*/ 114 h 123"/>
                  <a:gd name="T56" fmla="*/ 9 w 77"/>
                  <a:gd name="T57" fmla="*/ 114 h 123"/>
                  <a:gd name="T58" fmla="*/ 9 w 77"/>
                  <a:gd name="T59" fmla="*/ 109 h 123"/>
                  <a:gd name="T60" fmla="*/ 5 w 77"/>
                  <a:gd name="T61" fmla="*/ 104 h 123"/>
                  <a:gd name="T62" fmla="*/ 5 w 77"/>
                  <a:gd name="T63" fmla="*/ 100 h 123"/>
                  <a:gd name="T64" fmla="*/ 0 w 77"/>
                  <a:gd name="T65" fmla="*/ 86 h 123"/>
                  <a:gd name="T66" fmla="*/ 0 w 77"/>
                  <a:gd name="T67" fmla="*/ 82 h 123"/>
                  <a:gd name="T68" fmla="*/ 5 w 77"/>
                  <a:gd name="T69" fmla="*/ 77 h 123"/>
                  <a:gd name="T70" fmla="*/ 9 w 77"/>
                  <a:gd name="T71" fmla="*/ 64 h 123"/>
                  <a:gd name="T72" fmla="*/ 14 w 77"/>
                  <a:gd name="T73" fmla="*/ 59 h 123"/>
                  <a:gd name="T74" fmla="*/ 14 w 77"/>
                  <a:gd name="T75" fmla="*/ 59 h 123"/>
                  <a:gd name="T76" fmla="*/ 14 w 77"/>
                  <a:gd name="T77" fmla="*/ 50 h 123"/>
                  <a:gd name="T78" fmla="*/ 14 w 77"/>
                  <a:gd name="T79" fmla="*/ 41 h 123"/>
                  <a:gd name="T80" fmla="*/ 14 w 77"/>
                  <a:gd name="T81" fmla="*/ 37 h 123"/>
                  <a:gd name="T82" fmla="*/ 14 w 77"/>
                  <a:gd name="T83" fmla="*/ 32 h 123"/>
                  <a:gd name="T84" fmla="*/ 9 w 77"/>
                  <a:gd name="T85" fmla="*/ 28 h 123"/>
                  <a:gd name="T86" fmla="*/ 9 w 77"/>
                  <a:gd name="T87" fmla="*/ 19 h 123"/>
                  <a:gd name="T88" fmla="*/ 9 w 77"/>
                  <a:gd name="T89" fmla="*/ 14 h 123"/>
                  <a:gd name="T90" fmla="*/ 9 w 77"/>
                  <a:gd name="T91" fmla="*/ 14 h 123"/>
                  <a:gd name="T92" fmla="*/ 9 w 77"/>
                  <a:gd name="T93" fmla="*/ 5 h 123"/>
                  <a:gd name="T94" fmla="*/ 18 w 77"/>
                  <a:gd name="T95" fmla="*/ 5 h 123"/>
                  <a:gd name="T96" fmla="*/ 32 w 77"/>
                  <a:gd name="T97" fmla="*/ 5 h 123"/>
                  <a:gd name="T98" fmla="*/ 45 w 77"/>
                  <a:gd name="T99" fmla="*/ 5 h 123"/>
                  <a:gd name="T100" fmla="*/ 50 w 77"/>
                  <a:gd name="T101" fmla="*/ 5 h 123"/>
                  <a:gd name="T102" fmla="*/ 50 w 77"/>
                  <a:gd name="T103" fmla="*/ 5 h 123"/>
                  <a:gd name="T104" fmla="*/ 54 w 77"/>
                  <a:gd name="T105"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 h="123">
                    <a:moveTo>
                      <a:pt x="59" y="0"/>
                    </a:moveTo>
                    <a:lnTo>
                      <a:pt x="59" y="0"/>
                    </a:lnTo>
                    <a:lnTo>
                      <a:pt x="59" y="5"/>
                    </a:lnTo>
                    <a:lnTo>
                      <a:pt x="59" y="5"/>
                    </a:lnTo>
                    <a:lnTo>
                      <a:pt x="59" y="5"/>
                    </a:lnTo>
                    <a:lnTo>
                      <a:pt x="59" y="10"/>
                    </a:lnTo>
                    <a:lnTo>
                      <a:pt x="59" y="10"/>
                    </a:lnTo>
                    <a:lnTo>
                      <a:pt x="59" y="10"/>
                    </a:lnTo>
                    <a:lnTo>
                      <a:pt x="59" y="10"/>
                    </a:lnTo>
                    <a:lnTo>
                      <a:pt x="59" y="14"/>
                    </a:lnTo>
                    <a:lnTo>
                      <a:pt x="59" y="14"/>
                    </a:lnTo>
                    <a:lnTo>
                      <a:pt x="64" y="14"/>
                    </a:lnTo>
                    <a:lnTo>
                      <a:pt x="64" y="14"/>
                    </a:lnTo>
                    <a:lnTo>
                      <a:pt x="64" y="19"/>
                    </a:lnTo>
                    <a:lnTo>
                      <a:pt x="64" y="19"/>
                    </a:lnTo>
                    <a:lnTo>
                      <a:pt x="64" y="19"/>
                    </a:lnTo>
                    <a:lnTo>
                      <a:pt x="64" y="19"/>
                    </a:lnTo>
                    <a:lnTo>
                      <a:pt x="64" y="23"/>
                    </a:lnTo>
                    <a:lnTo>
                      <a:pt x="64" y="28"/>
                    </a:lnTo>
                    <a:lnTo>
                      <a:pt x="64" y="28"/>
                    </a:lnTo>
                    <a:lnTo>
                      <a:pt x="64" y="28"/>
                    </a:lnTo>
                    <a:lnTo>
                      <a:pt x="64" y="28"/>
                    </a:lnTo>
                    <a:lnTo>
                      <a:pt x="64" y="28"/>
                    </a:lnTo>
                    <a:lnTo>
                      <a:pt x="64" y="28"/>
                    </a:lnTo>
                    <a:lnTo>
                      <a:pt x="64" y="28"/>
                    </a:lnTo>
                    <a:lnTo>
                      <a:pt x="64" y="32"/>
                    </a:lnTo>
                    <a:lnTo>
                      <a:pt x="64" y="32"/>
                    </a:lnTo>
                    <a:lnTo>
                      <a:pt x="64" y="32"/>
                    </a:lnTo>
                    <a:lnTo>
                      <a:pt x="64" y="32"/>
                    </a:lnTo>
                    <a:lnTo>
                      <a:pt x="64" y="32"/>
                    </a:lnTo>
                    <a:lnTo>
                      <a:pt x="64" y="32"/>
                    </a:lnTo>
                    <a:lnTo>
                      <a:pt x="64" y="32"/>
                    </a:lnTo>
                    <a:lnTo>
                      <a:pt x="64" y="32"/>
                    </a:lnTo>
                    <a:lnTo>
                      <a:pt x="64" y="32"/>
                    </a:lnTo>
                    <a:lnTo>
                      <a:pt x="64" y="32"/>
                    </a:lnTo>
                    <a:lnTo>
                      <a:pt x="64" y="32"/>
                    </a:lnTo>
                    <a:lnTo>
                      <a:pt x="68" y="32"/>
                    </a:lnTo>
                    <a:lnTo>
                      <a:pt x="68" y="32"/>
                    </a:lnTo>
                    <a:lnTo>
                      <a:pt x="68" y="32"/>
                    </a:lnTo>
                    <a:lnTo>
                      <a:pt x="68" y="37"/>
                    </a:lnTo>
                    <a:lnTo>
                      <a:pt x="68" y="37"/>
                    </a:lnTo>
                    <a:lnTo>
                      <a:pt x="68" y="41"/>
                    </a:lnTo>
                    <a:lnTo>
                      <a:pt x="68" y="41"/>
                    </a:lnTo>
                    <a:lnTo>
                      <a:pt x="68" y="46"/>
                    </a:lnTo>
                    <a:lnTo>
                      <a:pt x="68" y="46"/>
                    </a:lnTo>
                    <a:lnTo>
                      <a:pt x="68" y="46"/>
                    </a:lnTo>
                    <a:lnTo>
                      <a:pt x="64" y="46"/>
                    </a:lnTo>
                    <a:lnTo>
                      <a:pt x="64" y="46"/>
                    </a:lnTo>
                    <a:lnTo>
                      <a:pt x="68" y="50"/>
                    </a:lnTo>
                    <a:lnTo>
                      <a:pt x="68" y="50"/>
                    </a:lnTo>
                    <a:lnTo>
                      <a:pt x="68" y="50"/>
                    </a:lnTo>
                    <a:lnTo>
                      <a:pt x="73" y="55"/>
                    </a:lnTo>
                    <a:lnTo>
                      <a:pt x="73" y="55"/>
                    </a:lnTo>
                    <a:lnTo>
                      <a:pt x="68" y="55"/>
                    </a:lnTo>
                    <a:lnTo>
                      <a:pt x="68" y="55"/>
                    </a:lnTo>
                    <a:lnTo>
                      <a:pt x="68" y="59"/>
                    </a:lnTo>
                    <a:lnTo>
                      <a:pt x="68" y="64"/>
                    </a:lnTo>
                    <a:lnTo>
                      <a:pt x="68" y="68"/>
                    </a:lnTo>
                    <a:lnTo>
                      <a:pt x="68" y="68"/>
                    </a:lnTo>
                    <a:lnTo>
                      <a:pt x="68" y="73"/>
                    </a:lnTo>
                    <a:lnTo>
                      <a:pt x="68" y="73"/>
                    </a:lnTo>
                    <a:lnTo>
                      <a:pt x="68" y="73"/>
                    </a:lnTo>
                    <a:lnTo>
                      <a:pt x="68" y="73"/>
                    </a:lnTo>
                    <a:lnTo>
                      <a:pt x="68" y="77"/>
                    </a:lnTo>
                    <a:lnTo>
                      <a:pt x="68" y="77"/>
                    </a:lnTo>
                    <a:lnTo>
                      <a:pt x="68" y="77"/>
                    </a:lnTo>
                    <a:lnTo>
                      <a:pt x="68" y="77"/>
                    </a:lnTo>
                    <a:lnTo>
                      <a:pt x="68" y="82"/>
                    </a:lnTo>
                    <a:lnTo>
                      <a:pt x="68" y="82"/>
                    </a:lnTo>
                    <a:lnTo>
                      <a:pt x="68" y="82"/>
                    </a:lnTo>
                    <a:lnTo>
                      <a:pt x="68" y="82"/>
                    </a:lnTo>
                    <a:lnTo>
                      <a:pt x="68" y="82"/>
                    </a:lnTo>
                    <a:lnTo>
                      <a:pt x="68" y="86"/>
                    </a:lnTo>
                    <a:lnTo>
                      <a:pt x="68" y="86"/>
                    </a:lnTo>
                    <a:lnTo>
                      <a:pt x="73" y="86"/>
                    </a:lnTo>
                    <a:lnTo>
                      <a:pt x="73" y="86"/>
                    </a:lnTo>
                    <a:lnTo>
                      <a:pt x="73" y="86"/>
                    </a:lnTo>
                    <a:lnTo>
                      <a:pt x="73" y="91"/>
                    </a:lnTo>
                    <a:lnTo>
                      <a:pt x="73" y="91"/>
                    </a:lnTo>
                    <a:lnTo>
                      <a:pt x="73" y="91"/>
                    </a:lnTo>
                    <a:lnTo>
                      <a:pt x="77" y="91"/>
                    </a:lnTo>
                    <a:lnTo>
                      <a:pt x="77" y="91"/>
                    </a:lnTo>
                    <a:lnTo>
                      <a:pt x="77" y="95"/>
                    </a:lnTo>
                    <a:lnTo>
                      <a:pt x="77" y="95"/>
                    </a:lnTo>
                    <a:lnTo>
                      <a:pt x="77" y="95"/>
                    </a:lnTo>
                    <a:lnTo>
                      <a:pt x="77" y="95"/>
                    </a:lnTo>
                    <a:lnTo>
                      <a:pt x="77" y="95"/>
                    </a:lnTo>
                    <a:lnTo>
                      <a:pt x="77" y="95"/>
                    </a:lnTo>
                    <a:lnTo>
                      <a:pt x="77" y="100"/>
                    </a:lnTo>
                    <a:lnTo>
                      <a:pt x="77" y="100"/>
                    </a:lnTo>
                    <a:lnTo>
                      <a:pt x="73" y="100"/>
                    </a:lnTo>
                    <a:lnTo>
                      <a:pt x="73" y="104"/>
                    </a:lnTo>
                    <a:lnTo>
                      <a:pt x="68" y="104"/>
                    </a:lnTo>
                    <a:lnTo>
                      <a:pt x="64" y="104"/>
                    </a:lnTo>
                    <a:lnTo>
                      <a:pt x="54" y="104"/>
                    </a:lnTo>
                    <a:lnTo>
                      <a:pt x="50" y="109"/>
                    </a:lnTo>
                    <a:lnTo>
                      <a:pt x="50" y="109"/>
                    </a:lnTo>
                    <a:lnTo>
                      <a:pt x="45" y="109"/>
                    </a:lnTo>
                    <a:lnTo>
                      <a:pt x="45" y="114"/>
                    </a:lnTo>
                    <a:lnTo>
                      <a:pt x="41" y="114"/>
                    </a:lnTo>
                    <a:lnTo>
                      <a:pt x="32" y="118"/>
                    </a:lnTo>
                    <a:lnTo>
                      <a:pt x="27" y="118"/>
                    </a:lnTo>
                    <a:lnTo>
                      <a:pt x="27" y="118"/>
                    </a:lnTo>
                    <a:lnTo>
                      <a:pt x="23" y="123"/>
                    </a:lnTo>
                    <a:lnTo>
                      <a:pt x="23" y="123"/>
                    </a:lnTo>
                    <a:lnTo>
                      <a:pt x="18" y="118"/>
                    </a:lnTo>
                    <a:lnTo>
                      <a:pt x="18" y="118"/>
                    </a:lnTo>
                    <a:lnTo>
                      <a:pt x="9" y="118"/>
                    </a:lnTo>
                    <a:lnTo>
                      <a:pt x="5" y="118"/>
                    </a:lnTo>
                    <a:lnTo>
                      <a:pt x="5" y="114"/>
                    </a:lnTo>
                    <a:lnTo>
                      <a:pt x="5" y="114"/>
                    </a:lnTo>
                    <a:lnTo>
                      <a:pt x="5" y="114"/>
                    </a:lnTo>
                    <a:lnTo>
                      <a:pt x="5" y="114"/>
                    </a:lnTo>
                    <a:lnTo>
                      <a:pt x="5" y="114"/>
                    </a:lnTo>
                    <a:lnTo>
                      <a:pt x="9" y="114"/>
                    </a:lnTo>
                    <a:lnTo>
                      <a:pt x="9" y="114"/>
                    </a:lnTo>
                    <a:lnTo>
                      <a:pt x="9" y="114"/>
                    </a:lnTo>
                    <a:lnTo>
                      <a:pt x="9" y="114"/>
                    </a:lnTo>
                    <a:lnTo>
                      <a:pt x="9" y="109"/>
                    </a:lnTo>
                    <a:lnTo>
                      <a:pt x="9" y="109"/>
                    </a:lnTo>
                    <a:lnTo>
                      <a:pt x="9" y="109"/>
                    </a:lnTo>
                    <a:lnTo>
                      <a:pt x="9" y="104"/>
                    </a:lnTo>
                    <a:lnTo>
                      <a:pt x="9" y="104"/>
                    </a:lnTo>
                    <a:lnTo>
                      <a:pt x="5" y="104"/>
                    </a:lnTo>
                    <a:lnTo>
                      <a:pt x="5" y="104"/>
                    </a:lnTo>
                    <a:lnTo>
                      <a:pt x="5" y="104"/>
                    </a:lnTo>
                    <a:lnTo>
                      <a:pt x="5" y="100"/>
                    </a:lnTo>
                    <a:lnTo>
                      <a:pt x="5" y="100"/>
                    </a:lnTo>
                    <a:lnTo>
                      <a:pt x="5" y="95"/>
                    </a:lnTo>
                    <a:lnTo>
                      <a:pt x="0" y="91"/>
                    </a:lnTo>
                    <a:lnTo>
                      <a:pt x="0" y="91"/>
                    </a:lnTo>
                    <a:lnTo>
                      <a:pt x="0" y="86"/>
                    </a:lnTo>
                    <a:lnTo>
                      <a:pt x="0" y="86"/>
                    </a:lnTo>
                    <a:lnTo>
                      <a:pt x="0" y="86"/>
                    </a:lnTo>
                    <a:lnTo>
                      <a:pt x="0" y="82"/>
                    </a:lnTo>
                    <a:lnTo>
                      <a:pt x="0" y="82"/>
                    </a:lnTo>
                    <a:lnTo>
                      <a:pt x="5" y="82"/>
                    </a:lnTo>
                    <a:lnTo>
                      <a:pt x="5" y="77"/>
                    </a:lnTo>
                    <a:lnTo>
                      <a:pt x="5" y="77"/>
                    </a:lnTo>
                    <a:lnTo>
                      <a:pt x="5" y="77"/>
                    </a:lnTo>
                    <a:lnTo>
                      <a:pt x="5" y="73"/>
                    </a:lnTo>
                    <a:lnTo>
                      <a:pt x="5" y="73"/>
                    </a:lnTo>
                    <a:lnTo>
                      <a:pt x="9" y="68"/>
                    </a:lnTo>
                    <a:lnTo>
                      <a:pt x="9" y="64"/>
                    </a:lnTo>
                    <a:lnTo>
                      <a:pt x="9" y="64"/>
                    </a:lnTo>
                    <a:lnTo>
                      <a:pt x="9" y="64"/>
                    </a:lnTo>
                    <a:lnTo>
                      <a:pt x="9" y="64"/>
                    </a:lnTo>
                    <a:lnTo>
                      <a:pt x="14" y="59"/>
                    </a:lnTo>
                    <a:lnTo>
                      <a:pt x="14" y="59"/>
                    </a:lnTo>
                    <a:lnTo>
                      <a:pt x="14" y="59"/>
                    </a:lnTo>
                    <a:lnTo>
                      <a:pt x="14" y="59"/>
                    </a:lnTo>
                    <a:lnTo>
                      <a:pt x="14" y="59"/>
                    </a:lnTo>
                    <a:lnTo>
                      <a:pt x="14" y="59"/>
                    </a:lnTo>
                    <a:lnTo>
                      <a:pt x="14" y="59"/>
                    </a:lnTo>
                    <a:lnTo>
                      <a:pt x="14" y="55"/>
                    </a:lnTo>
                    <a:lnTo>
                      <a:pt x="14" y="50"/>
                    </a:lnTo>
                    <a:lnTo>
                      <a:pt x="14" y="46"/>
                    </a:lnTo>
                    <a:lnTo>
                      <a:pt x="14" y="46"/>
                    </a:lnTo>
                    <a:lnTo>
                      <a:pt x="14" y="46"/>
                    </a:lnTo>
                    <a:lnTo>
                      <a:pt x="14" y="41"/>
                    </a:lnTo>
                    <a:lnTo>
                      <a:pt x="14" y="41"/>
                    </a:lnTo>
                    <a:lnTo>
                      <a:pt x="9" y="41"/>
                    </a:lnTo>
                    <a:lnTo>
                      <a:pt x="9" y="41"/>
                    </a:lnTo>
                    <a:lnTo>
                      <a:pt x="14" y="37"/>
                    </a:lnTo>
                    <a:lnTo>
                      <a:pt x="14" y="37"/>
                    </a:lnTo>
                    <a:lnTo>
                      <a:pt x="14" y="37"/>
                    </a:lnTo>
                    <a:lnTo>
                      <a:pt x="14" y="37"/>
                    </a:lnTo>
                    <a:lnTo>
                      <a:pt x="14" y="32"/>
                    </a:lnTo>
                    <a:lnTo>
                      <a:pt x="14" y="32"/>
                    </a:lnTo>
                    <a:lnTo>
                      <a:pt x="14" y="32"/>
                    </a:lnTo>
                    <a:lnTo>
                      <a:pt x="9" y="28"/>
                    </a:lnTo>
                    <a:lnTo>
                      <a:pt x="9" y="28"/>
                    </a:lnTo>
                    <a:lnTo>
                      <a:pt x="9" y="28"/>
                    </a:lnTo>
                    <a:lnTo>
                      <a:pt x="9" y="23"/>
                    </a:lnTo>
                    <a:lnTo>
                      <a:pt x="9" y="23"/>
                    </a:lnTo>
                    <a:lnTo>
                      <a:pt x="9" y="19"/>
                    </a:lnTo>
                    <a:lnTo>
                      <a:pt x="9" y="19"/>
                    </a:lnTo>
                    <a:lnTo>
                      <a:pt x="9" y="19"/>
                    </a:lnTo>
                    <a:lnTo>
                      <a:pt x="9" y="19"/>
                    </a:lnTo>
                    <a:lnTo>
                      <a:pt x="9" y="14"/>
                    </a:lnTo>
                    <a:lnTo>
                      <a:pt x="9" y="14"/>
                    </a:lnTo>
                    <a:lnTo>
                      <a:pt x="9" y="14"/>
                    </a:lnTo>
                    <a:lnTo>
                      <a:pt x="9" y="14"/>
                    </a:lnTo>
                    <a:lnTo>
                      <a:pt x="9" y="14"/>
                    </a:lnTo>
                    <a:lnTo>
                      <a:pt x="9" y="10"/>
                    </a:lnTo>
                    <a:lnTo>
                      <a:pt x="9" y="10"/>
                    </a:lnTo>
                    <a:lnTo>
                      <a:pt x="9" y="5"/>
                    </a:lnTo>
                    <a:lnTo>
                      <a:pt x="9" y="5"/>
                    </a:lnTo>
                    <a:lnTo>
                      <a:pt x="9" y="5"/>
                    </a:lnTo>
                    <a:lnTo>
                      <a:pt x="9" y="5"/>
                    </a:lnTo>
                    <a:lnTo>
                      <a:pt x="14" y="5"/>
                    </a:lnTo>
                    <a:lnTo>
                      <a:pt x="18" y="5"/>
                    </a:lnTo>
                    <a:lnTo>
                      <a:pt x="27" y="5"/>
                    </a:lnTo>
                    <a:lnTo>
                      <a:pt x="32" y="5"/>
                    </a:lnTo>
                    <a:lnTo>
                      <a:pt x="32" y="5"/>
                    </a:lnTo>
                    <a:lnTo>
                      <a:pt x="32" y="5"/>
                    </a:lnTo>
                    <a:lnTo>
                      <a:pt x="36" y="5"/>
                    </a:lnTo>
                    <a:lnTo>
                      <a:pt x="41" y="5"/>
                    </a:lnTo>
                    <a:lnTo>
                      <a:pt x="41" y="5"/>
                    </a:lnTo>
                    <a:lnTo>
                      <a:pt x="45" y="5"/>
                    </a:lnTo>
                    <a:lnTo>
                      <a:pt x="45" y="5"/>
                    </a:lnTo>
                    <a:lnTo>
                      <a:pt x="45" y="5"/>
                    </a:lnTo>
                    <a:lnTo>
                      <a:pt x="50" y="5"/>
                    </a:lnTo>
                    <a:lnTo>
                      <a:pt x="50" y="5"/>
                    </a:lnTo>
                    <a:lnTo>
                      <a:pt x="50" y="5"/>
                    </a:lnTo>
                    <a:lnTo>
                      <a:pt x="50" y="5"/>
                    </a:lnTo>
                    <a:lnTo>
                      <a:pt x="50" y="5"/>
                    </a:lnTo>
                    <a:lnTo>
                      <a:pt x="50" y="5"/>
                    </a:lnTo>
                    <a:lnTo>
                      <a:pt x="50" y="0"/>
                    </a:lnTo>
                    <a:lnTo>
                      <a:pt x="54" y="0"/>
                    </a:lnTo>
                    <a:lnTo>
                      <a:pt x="54" y="0"/>
                    </a:lnTo>
                    <a:lnTo>
                      <a:pt x="54" y="0"/>
                    </a:lnTo>
                    <a:lnTo>
                      <a:pt x="54" y="0"/>
                    </a:lnTo>
                    <a:lnTo>
                      <a:pt x="59"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7" name="Freeform 63">
                <a:extLst>
                  <a:ext uri="{FF2B5EF4-FFF2-40B4-BE49-F238E27FC236}">
                    <a16:creationId xmlns:a16="http://schemas.microsoft.com/office/drawing/2014/main" id="{3BBBAEBF-BB69-DF45-BC17-AE01E4C1C5FA}"/>
                  </a:ext>
                </a:extLst>
              </p:cNvPr>
              <p:cNvSpPr>
                <a:spLocks/>
              </p:cNvSpPr>
              <p:nvPr/>
            </p:nvSpPr>
            <p:spPr bwMode="auto">
              <a:xfrm>
                <a:off x="4811851" y="3662989"/>
                <a:ext cx="302486" cy="243522"/>
              </a:xfrm>
              <a:custGeom>
                <a:avLst/>
                <a:gdLst>
                  <a:gd name="T0" fmla="*/ 36 w 126"/>
                  <a:gd name="T1" fmla="*/ 0 h 100"/>
                  <a:gd name="T2" fmla="*/ 36 w 126"/>
                  <a:gd name="T3" fmla="*/ 0 h 100"/>
                  <a:gd name="T4" fmla="*/ 45 w 126"/>
                  <a:gd name="T5" fmla="*/ 5 h 100"/>
                  <a:gd name="T6" fmla="*/ 59 w 126"/>
                  <a:gd name="T7" fmla="*/ 5 h 100"/>
                  <a:gd name="T8" fmla="*/ 63 w 126"/>
                  <a:gd name="T9" fmla="*/ 5 h 100"/>
                  <a:gd name="T10" fmla="*/ 68 w 126"/>
                  <a:gd name="T11" fmla="*/ 14 h 100"/>
                  <a:gd name="T12" fmla="*/ 72 w 126"/>
                  <a:gd name="T13" fmla="*/ 9 h 100"/>
                  <a:gd name="T14" fmla="*/ 77 w 126"/>
                  <a:gd name="T15" fmla="*/ 14 h 100"/>
                  <a:gd name="T16" fmla="*/ 86 w 126"/>
                  <a:gd name="T17" fmla="*/ 9 h 100"/>
                  <a:gd name="T18" fmla="*/ 95 w 126"/>
                  <a:gd name="T19" fmla="*/ 9 h 100"/>
                  <a:gd name="T20" fmla="*/ 99 w 126"/>
                  <a:gd name="T21" fmla="*/ 5 h 100"/>
                  <a:gd name="T22" fmla="*/ 104 w 126"/>
                  <a:gd name="T23" fmla="*/ 5 h 100"/>
                  <a:gd name="T24" fmla="*/ 108 w 126"/>
                  <a:gd name="T25" fmla="*/ 14 h 100"/>
                  <a:gd name="T26" fmla="*/ 113 w 126"/>
                  <a:gd name="T27" fmla="*/ 23 h 100"/>
                  <a:gd name="T28" fmla="*/ 117 w 126"/>
                  <a:gd name="T29" fmla="*/ 23 h 100"/>
                  <a:gd name="T30" fmla="*/ 113 w 126"/>
                  <a:gd name="T31" fmla="*/ 32 h 100"/>
                  <a:gd name="T32" fmla="*/ 117 w 126"/>
                  <a:gd name="T33" fmla="*/ 32 h 100"/>
                  <a:gd name="T34" fmla="*/ 117 w 126"/>
                  <a:gd name="T35" fmla="*/ 41 h 100"/>
                  <a:gd name="T36" fmla="*/ 122 w 126"/>
                  <a:gd name="T37" fmla="*/ 46 h 100"/>
                  <a:gd name="T38" fmla="*/ 122 w 126"/>
                  <a:gd name="T39" fmla="*/ 59 h 100"/>
                  <a:gd name="T40" fmla="*/ 122 w 126"/>
                  <a:gd name="T41" fmla="*/ 64 h 100"/>
                  <a:gd name="T42" fmla="*/ 122 w 126"/>
                  <a:gd name="T43" fmla="*/ 73 h 100"/>
                  <a:gd name="T44" fmla="*/ 126 w 126"/>
                  <a:gd name="T45" fmla="*/ 82 h 100"/>
                  <a:gd name="T46" fmla="*/ 122 w 126"/>
                  <a:gd name="T47" fmla="*/ 77 h 100"/>
                  <a:gd name="T48" fmla="*/ 117 w 126"/>
                  <a:gd name="T49" fmla="*/ 82 h 100"/>
                  <a:gd name="T50" fmla="*/ 122 w 126"/>
                  <a:gd name="T51" fmla="*/ 86 h 100"/>
                  <a:gd name="T52" fmla="*/ 117 w 126"/>
                  <a:gd name="T53" fmla="*/ 95 h 100"/>
                  <a:gd name="T54" fmla="*/ 113 w 126"/>
                  <a:gd name="T55" fmla="*/ 95 h 100"/>
                  <a:gd name="T56" fmla="*/ 108 w 126"/>
                  <a:gd name="T57" fmla="*/ 95 h 100"/>
                  <a:gd name="T58" fmla="*/ 104 w 126"/>
                  <a:gd name="T59" fmla="*/ 100 h 100"/>
                  <a:gd name="T60" fmla="*/ 99 w 126"/>
                  <a:gd name="T61" fmla="*/ 100 h 100"/>
                  <a:gd name="T62" fmla="*/ 95 w 126"/>
                  <a:gd name="T63" fmla="*/ 100 h 100"/>
                  <a:gd name="T64" fmla="*/ 99 w 126"/>
                  <a:gd name="T65" fmla="*/ 91 h 100"/>
                  <a:gd name="T66" fmla="*/ 95 w 126"/>
                  <a:gd name="T67" fmla="*/ 86 h 100"/>
                  <a:gd name="T68" fmla="*/ 95 w 126"/>
                  <a:gd name="T69" fmla="*/ 77 h 100"/>
                  <a:gd name="T70" fmla="*/ 90 w 126"/>
                  <a:gd name="T71" fmla="*/ 77 h 100"/>
                  <a:gd name="T72" fmla="*/ 86 w 126"/>
                  <a:gd name="T73" fmla="*/ 77 h 100"/>
                  <a:gd name="T74" fmla="*/ 77 w 126"/>
                  <a:gd name="T75" fmla="*/ 82 h 100"/>
                  <a:gd name="T76" fmla="*/ 77 w 126"/>
                  <a:gd name="T77" fmla="*/ 82 h 100"/>
                  <a:gd name="T78" fmla="*/ 77 w 126"/>
                  <a:gd name="T79" fmla="*/ 68 h 100"/>
                  <a:gd name="T80" fmla="*/ 77 w 126"/>
                  <a:gd name="T81" fmla="*/ 64 h 100"/>
                  <a:gd name="T82" fmla="*/ 68 w 126"/>
                  <a:gd name="T83" fmla="*/ 55 h 100"/>
                  <a:gd name="T84" fmla="*/ 59 w 126"/>
                  <a:gd name="T85" fmla="*/ 50 h 100"/>
                  <a:gd name="T86" fmla="*/ 45 w 126"/>
                  <a:gd name="T87" fmla="*/ 50 h 100"/>
                  <a:gd name="T88" fmla="*/ 41 w 126"/>
                  <a:gd name="T89" fmla="*/ 59 h 100"/>
                  <a:gd name="T90" fmla="*/ 36 w 126"/>
                  <a:gd name="T91" fmla="*/ 68 h 100"/>
                  <a:gd name="T92" fmla="*/ 32 w 126"/>
                  <a:gd name="T93" fmla="*/ 68 h 100"/>
                  <a:gd name="T94" fmla="*/ 27 w 126"/>
                  <a:gd name="T95" fmla="*/ 59 h 100"/>
                  <a:gd name="T96" fmla="*/ 23 w 126"/>
                  <a:gd name="T97" fmla="*/ 50 h 100"/>
                  <a:gd name="T98" fmla="*/ 18 w 126"/>
                  <a:gd name="T99" fmla="*/ 46 h 100"/>
                  <a:gd name="T100" fmla="*/ 9 w 126"/>
                  <a:gd name="T101" fmla="*/ 37 h 100"/>
                  <a:gd name="T102" fmla="*/ 4 w 126"/>
                  <a:gd name="T103" fmla="*/ 32 h 100"/>
                  <a:gd name="T104" fmla="*/ 0 w 126"/>
                  <a:gd name="T105" fmla="*/ 32 h 100"/>
                  <a:gd name="T106" fmla="*/ 9 w 126"/>
                  <a:gd name="T107" fmla="*/ 23 h 100"/>
                  <a:gd name="T108" fmla="*/ 23 w 126"/>
                  <a:gd name="T109" fmla="*/ 18 h 100"/>
                  <a:gd name="T110" fmla="*/ 23 w 126"/>
                  <a:gd name="T111" fmla="*/ 9 h 100"/>
                  <a:gd name="T112" fmla="*/ 23 w 126"/>
                  <a:gd name="T113" fmla="*/ 5 h 100"/>
                  <a:gd name="T114" fmla="*/ 32 w 126"/>
                  <a:gd name="T11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100">
                    <a:moveTo>
                      <a:pt x="32" y="0"/>
                    </a:moveTo>
                    <a:lnTo>
                      <a:pt x="32" y="0"/>
                    </a:lnTo>
                    <a:lnTo>
                      <a:pt x="32" y="0"/>
                    </a:lnTo>
                    <a:lnTo>
                      <a:pt x="36" y="0"/>
                    </a:lnTo>
                    <a:lnTo>
                      <a:pt x="36" y="0"/>
                    </a:lnTo>
                    <a:lnTo>
                      <a:pt x="36" y="0"/>
                    </a:lnTo>
                    <a:lnTo>
                      <a:pt x="36" y="0"/>
                    </a:lnTo>
                    <a:lnTo>
                      <a:pt x="36" y="0"/>
                    </a:lnTo>
                    <a:lnTo>
                      <a:pt x="36" y="0"/>
                    </a:lnTo>
                    <a:lnTo>
                      <a:pt x="36" y="5"/>
                    </a:lnTo>
                    <a:lnTo>
                      <a:pt x="36" y="0"/>
                    </a:lnTo>
                    <a:lnTo>
                      <a:pt x="36" y="0"/>
                    </a:lnTo>
                    <a:lnTo>
                      <a:pt x="41" y="0"/>
                    </a:lnTo>
                    <a:lnTo>
                      <a:pt x="41" y="0"/>
                    </a:lnTo>
                    <a:lnTo>
                      <a:pt x="41" y="5"/>
                    </a:lnTo>
                    <a:lnTo>
                      <a:pt x="41" y="5"/>
                    </a:lnTo>
                    <a:lnTo>
                      <a:pt x="45" y="5"/>
                    </a:lnTo>
                    <a:lnTo>
                      <a:pt x="45" y="5"/>
                    </a:lnTo>
                    <a:lnTo>
                      <a:pt x="45" y="5"/>
                    </a:lnTo>
                    <a:lnTo>
                      <a:pt x="50" y="5"/>
                    </a:lnTo>
                    <a:lnTo>
                      <a:pt x="50" y="5"/>
                    </a:lnTo>
                    <a:lnTo>
                      <a:pt x="54" y="5"/>
                    </a:lnTo>
                    <a:lnTo>
                      <a:pt x="54" y="5"/>
                    </a:lnTo>
                    <a:lnTo>
                      <a:pt x="59" y="5"/>
                    </a:lnTo>
                    <a:lnTo>
                      <a:pt x="59" y="5"/>
                    </a:lnTo>
                    <a:lnTo>
                      <a:pt x="63" y="5"/>
                    </a:lnTo>
                    <a:lnTo>
                      <a:pt x="63" y="5"/>
                    </a:lnTo>
                    <a:lnTo>
                      <a:pt x="63" y="5"/>
                    </a:lnTo>
                    <a:lnTo>
                      <a:pt x="63" y="5"/>
                    </a:lnTo>
                    <a:lnTo>
                      <a:pt x="63" y="5"/>
                    </a:lnTo>
                    <a:lnTo>
                      <a:pt x="63" y="9"/>
                    </a:lnTo>
                    <a:lnTo>
                      <a:pt x="63" y="9"/>
                    </a:lnTo>
                    <a:lnTo>
                      <a:pt x="63" y="9"/>
                    </a:lnTo>
                    <a:lnTo>
                      <a:pt x="63" y="9"/>
                    </a:lnTo>
                    <a:lnTo>
                      <a:pt x="68" y="9"/>
                    </a:lnTo>
                    <a:lnTo>
                      <a:pt x="68" y="14"/>
                    </a:lnTo>
                    <a:lnTo>
                      <a:pt x="68" y="9"/>
                    </a:lnTo>
                    <a:lnTo>
                      <a:pt x="68" y="9"/>
                    </a:lnTo>
                    <a:lnTo>
                      <a:pt x="72" y="9"/>
                    </a:lnTo>
                    <a:lnTo>
                      <a:pt x="72" y="9"/>
                    </a:lnTo>
                    <a:lnTo>
                      <a:pt x="72" y="9"/>
                    </a:lnTo>
                    <a:lnTo>
                      <a:pt x="72" y="9"/>
                    </a:lnTo>
                    <a:lnTo>
                      <a:pt x="77" y="9"/>
                    </a:lnTo>
                    <a:lnTo>
                      <a:pt x="77" y="14"/>
                    </a:lnTo>
                    <a:lnTo>
                      <a:pt x="77" y="14"/>
                    </a:lnTo>
                    <a:lnTo>
                      <a:pt x="77" y="14"/>
                    </a:lnTo>
                    <a:lnTo>
                      <a:pt x="77" y="14"/>
                    </a:lnTo>
                    <a:lnTo>
                      <a:pt x="77" y="14"/>
                    </a:lnTo>
                    <a:lnTo>
                      <a:pt x="77" y="14"/>
                    </a:lnTo>
                    <a:lnTo>
                      <a:pt x="77" y="14"/>
                    </a:lnTo>
                    <a:lnTo>
                      <a:pt x="81" y="9"/>
                    </a:lnTo>
                    <a:lnTo>
                      <a:pt x="81" y="9"/>
                    </a:lnTo>
                    <a:lnTo>
                      <a:pt x="81" y="9"/>
                    </a:lnTo>
                    <a:lnTo>
                      <a:pt x="86" y="9"/>
                    </a:lnTo>
                    <a:lnTo>
                      <a:pt x="86" y="9"/>
                    </a:lnTo>
                    <a:lnTo>
                      <a:pt x="90" y="9"/>
                    </a:lnTo>
                    <a:lnTo>
                      <a:pt x="90" y="9"/>
                    </a:lnTo>
                    <a:lnTo>
                      <a:pt x="95" y="9"/>
                    </a:lnTo>
                    <a:lnTo>
                      <a:pt x="95" y="9"/>
                    </a:lnTo>
                    <a:lnTo>
                      <a:pt x="95" y="9"/>
                    </a:lnTo>
                    <a:lnTo>
                      <a:pt x="95" y="9"/>
                    </a:lnTo>
                    <a:lnTo>
                      <a:pt x="99" y="9"/>
                    </a:lnTo>
                    <a:lnTo>
                      <a:pt x="99" y="9"/>
                    </a:lnTo>
                    <a:lnTo>
                      <a:pt x="99" y="9"/>
                    </a:lnTo>
                    <a:lnTo>
                      <a:pt x="99" y="5"/>
                    </a:lnTo>
                    <a:lnTo>
                      <a:pt x="99" y="5"/>
                    </a:lnTo>
                    <a:lnTo>
                      <a:pt x="99" y="5"/>
                    </a:lnTo>
                    <a:lnTo>
                      <a:pt x="99" y="5"/>
                    </a:lnTo>
                    <a:lnTo>
                      <a:pt x="99" y="5"/>
                    </a:lnTo>
                    <a:lnTo>
                      <a:pt x="99" y="5"/>
                    </a:lnTo>
                    <a:lnTo>
                      <a:pt x="99" y="5"/>
                    </a:lnTo>
                    <a:lnTo>
                      <a:pt x="104" y="5"/>
                    </a:lnTo>
                    <a:lnTo>
                      <a:pt x="104" y="5"/>
                    </a:lnTo>
                    <a:lnTo>
                      <a:pt x="104" y="5"/>
                    </a:lnTo>
                    <a:lnTo>
                      <a:pt x="108" y="5"/>
                    </a:lnTo>
                    <a:lnTo>
                      <a:pt x="108" y="9"/>
                    </a:lnTo>
                    <a:lnTo>
                      <a:pt x="108" y="9"/>
                    </a:lnTo>
                    <a:lnTo>
                      <a:pt x="108" y="14"/>
                    </a:lnTo>
                    <a:lnTo>
                      <a:pt x="108" y="14"/>
                    </a:lnTo>
                    <a:lnTo>
                      <a:pt x="108" y="18"/>
                    </a:lnTo>
                    <a:lnTo>
                      <a:pt x="108" y="18"/>
                    </a:lnTo>
                    <a:lnTo>
                      <a:pt x="113" y="18"/>
                    </a:lnTo>
                    <a:lnTo>
                      <a:pt x="113" y="18"/>
                    </a:lnTo>
                    <a:lnTo>
                      <a:pt x="113" y="23"/>
                    </a:lnTo>
                    <a:lnTo>
                      <a:pt x="113" y="23"/>
                    </a:lnTo>
                    <a:lnTo>
                      <a:pt x="113" y="23"/>
                    </a:lnTo>
                    <a:lnTo>
                      <a:pt x="117" y="23"/>
                    </a:lnTo>
                    <a:lnTo>
                      <a:pt x="117" y="23"/>
                    </a:lnTo>
                    <a:lnTo>
                      <a:pt x="117" y="23"/>
                    </a:lnTo>
                    <a:lnTo>
                      <a:pt x="117" y="23"/>
                    </a:lnTo>
                    <a:lnTo>
                      <a:pt x="117" y="23"/>
                    </a:lnTo>
                    <a:lnTo>
                      <a:pt x="117" y="27"/>
                    </a:lnTo>
                    <a:lnTo>
                      <a:pt x="113" y="27"/>
                    </a:lnTo>
                    <a:lnTo>
                      <a:pt x="113" y="27"/>
                    </a:lnTo>
                    <a:lnTo>
                      <a:pt x="113" y="32"/>
                    </a:lnTo>
                    <a:lnTo>
                      <a:pt x="113" y="32"/>
                    </a:lnTo>
                    <a:lnTo>
                      <a:pt x="113" y="32"/>
                    </a:lnTo>
                    <a:lnTo>
                      <a:pt x="113" y="32"/>
                    </a:lnTo>
                    <a:lnTo>
                      <a:pt x="113" y="32"/>
                    </a:lnTo>
                    <a:lnTo>
                      <a:pt x="113" y="32"/>
                    </a:lnTo>
                    <a:lnTo>
                      <a:pt x="117" y="32"/>
                    </a:lnTo>
                    <a:lnTo>
                      <a:pt x="117" y="32"/>
                    </a:lnTo>
                    <a:lnTo>
                      <a:pt x="117" y="32"/>
                    </a:lnTo>
                    <a:lnTo>
                      <a:pt x="117" y="32"/>
                    </a:lnTo>
                    <a:lnTo>
                      <a:pt x="117" y="32"/>
                    </a:lnTo>
                    <a:lnTo>
                      <a:pt x="117" y="37"/>
                    </a:lnTo>
                    <a:lnTo>
                      <a:pt x="117" y="37"/>
                    </a:lnTo>
                    <a:lnTo>
                      <a:pt x="117" y="41"/>
                    </a:lnTo>
                    <a:lnTo>
                      <a:pt x="117" y="41"/>
                    </a:lnTo>
                    <a:lnTo>
                      <a:pt x="122" y="46"/>
                    </a:lnTo>
                    <a:lnTo>
                      <a:pt x="122" y="46"/>
                    </a:lnTo>
                    <a:lnTo>
                      <a:pt x="122" y="46"/>
                    </a:lnTo>
                    <a:lnTo>
                      <a:pt x="122" y="46"/>
                    </a:lnTo>
                    <a:lnTo>
                      <a:pt x="122" y="46"/>
                    </a:lnTo>
                    <a:lnTo>
                      <a:pt x="122" y="50"/>
                    </a:lnTo>
                    <a:lnTo>
                      <a:pt x="122" y="50"/>
                    </a:lnTo>
                    <a:lnTo>
                      <a:pt x="122" y="50"/>
                    </a:lnTo>
                    <a:lnTo>
                      <a:pt x="122" y="50"/>
                    </a:lnTo>
                    <a:lnTo>
                      <a:pt x="122" y="55"/>
                    </a:lnTo>
                    <a:lnTo>
                      <a:pt x="122" y="59"/>
                    </a:lnTo>
                    <a:lnTo>
                      <a:pt x="122" y="59"/>
                    </a:lnTo>
                    <a:lnTo>
                      <a:pt x="122" y="59"/>
                    </a:lnTo>
                    <a:lnTo>
                      <a:pt x="122" y="59"/>
                    </a:lnTo>
                    <a:lnTo>
                      <a:pt x="126" y="59"/>
                    </a:lnTo>
                    <a:lnTo>
                      <a:pt x="126" y="64"/>
                    </a:lnTo>
                    <a:lnTo>
                      <a:pt x="122" y="64"/>
                    </a:lnTo>
                    <a:lnTo>
                      <a:pt x="126" y="64"/>
                    </a:lnTo>
                    <a:lnTo>
                      <a:pt x="126" y="68"/>
                    </a:lnTo>
                    <a:lnTo>
                      <a:pt x="126" y="68"/>
                    </a:lnTo>
                    <a:lnTo>
                      <a:pt x="126" y="68"/>
                    </a:lnTo>
                    <a:lnTo>
                      <a:pt x="122" y="68"/>
                    </a:lnTo>
                    <a:lnTo>
                      <a:pt x="122" y="73"/>
                    </a:lnTo>
                    <a:lnTo>
                      <a:pt x="122" y="73"/>
                    </a:lnTo>
                    <a:lnTo>
                      <a:pt x="126" y="73"/>
                    </a:lnTo>
                    <a:lnTo>
                      <a:pt x="126" y="77"/>
                    </a:lnTo>
                    <a:lnTo>
                      <a:pt x="126" y="77"/>
                    </a:lnTo>
                    <a:lnTo>
                      <a:pt x="126" y="82"/>
                    </a:lnTo>
                    <a:lnTo>
                      <a:pt x="126" y="82"/>
                    </a:lnTo>
                    <a:lnTo>
                      <a:pt x="126" y="82"/>
                    </a:lnTo>
                    <a:lnTo>
                      <a:pt x="126" y="77"/>
                    </a:lnTo>
                    <a:lnTo>
                      <a:pt x="126" y="77"/>
                    </a:lnTo>
                    <a:lnTo>
                      <a:pt x="126" y="77"/>
                    </a:lnTo>
                    <a:lnTo>
                      <a:pt x="122" y="77"/>
                    </a:lnTo>
                    <a:lnTo>
                      <a:pt x="122" y="77"/>
                    </a:lnTo>
                    <a:lnTo>
                      <a:pt x="117" y="77"/>
                    </a:lnTo>
                    <a:lnTo>
                      <a:pt x="117" y="77"/>
                    </a:lnTo>
                    <a:lnTo>
                      <a:pt x="117" y="77"/>
                    </a:lnTo>
                    <a:lnTo>
                      <a:pt x="117" y="82"/>
                    </a:lnTo>
                    <a:lnTo>
                      <a:pt x="117" y="82"/>
                    </a:lnTo>
                    <a:lnTo>
                      <a:pt x="117" y="82"/>
                    </a:lnTo>
                    <a:lnTo>
                      <a:pt x="122" y="82"/>
                    </a:lnTo>
                    <a:lnTo>
                      <a:pt x="122" y="86"/>
                    </a:lnTo>
                    <a:lnTo>
                      <a:pt x="122" y="86"/>
                    </a:lnTo>
                    <a:lnTo>
                      <a:pt x="122" y="86"/>
                    </a:lnTo>
                    <a:lnTo>
                      <a:pt x="122" y="86"/>
                    </a:lnTo>
                    <a:lnTo>
                      <a:pt x="122" y="86"/>
                    </a:lnTo>
                    <a:lnTo>
                      <a:pt x="122" y="86"/>
                    </a:lnTo>
                    <a:lnTo>
                      <a:pt x="122" y="91"/>
                    </a:lnTo>
                    <a:lnTo>
                      <a:pt x="122" y="91"/>
                    </a:lnTo>
                    <a:lnTo>
                      <a:pt x="122" y="91"/>
                    </a:lnTo>
                    <a:lnTo>
                      <a:pt x="117" y="95"/>
                    </a:lnTo>
                    <a:lnTo>
                      <a:pt x="117" y="95"/>
                    </a:lnTo>
                    <a:lnTo>
                      <a:pt x="117" y="95"/>
                    </a:lnTo>
                    <a:lnTo>
                      <a:pt x="113" y="95"/>
                    </a:lnTo>
                    <a:lnTo>
                      <a:pt x="113" y="95"/>
                    </a:lnTo>
                    <a:lnTo>
                      <a:pt x="113" y="95"/>
                    </a:lnTo>
                    <a:lnTo>
                      <a:pt x="113" y="95"/>
                    </a:lnTo>
                    <a:lnTo>
                      <a:pt x="113" y="95"/>
                    </a:lnTo>
                    <a:lnTo>
                      <a:pt x="113" y="95"/>
                    </a:lnTo>
                    <a:lnTo>
                      <a:pt x="108" y="95"/>
                    </a:lnTo>
                    <a:lnTo>
                      <a:pt x="108" y="95"/>
                    </a:lnTo>
                    <a:lnTo>
                      <a:pt x="108" y="95"/>
                    </a:lnTo>
                    <a:lnTo>
                      <a:pt x="108" y="95"/>
                    </a:lnTo>
                    <a:lnTo>
                      <a:pt x="108" y="95"/>
                    </a:lnTo>
                    <a:lnTo>
                      <a:pt x="108" y="95"/>
                    </a:lnTo>
                    <a:lnTo>
                      <a:pt x="108" y="100"/>
                    </a:lnTo>
                    <a:lnTo>
                      <a:pt x="108" y="100"/>
                    </a:lnTo>
                    <a:lnTo>
                      <a:pt x="108" y="100"/>
                    </a:lnTo>
                    <a:lnTo>
                      <a:pt x="104" y="100"/>
                    </a:lnTo>
                    <a:lnTo>
                      <a:pt x="104" y="100"/>
                    </a:lnTo>
                    <a:lnTo>
                      <a:pt x="104" y="100"/>
                    </a:lnTo>
                    <a:lnTo>
                      <a:pt x="104" y="100"/>
                    </a:lnTo>
                    <a:lnTo>
                      <a:pt x="104" y="100"/>
                    </a:lnTo>
                    <a:lnTo>
                      <a:pt x="104" y="100"/>
                    </a:lnTo>
                    <a:lnTo>
                      <a:pt x="99" y="100"/>
                    </a:lnTo>
                    <a:lnTo>
                      <a:pt x="99" y="100"/>
                    </a:lnTo>
                    <a:lnTo>
                      <a:pt x="99" y="100"/>
                    </a:lnTo>
                    <a:lnTo>
                      <a:pt x="99" y="100"/>
                    </a:lnTo>
                    <a:lnTo>
                      <a:pt x="99" y="100"/>
                    </a:lnTo>
                    <a:lnTo>
                      <a:pt x="95" y="100"/>
                    </a:lnTo>
                    <a:lnTo>
                      <a:pt x="95" y="100"/>
                    </a:lnTo>
                    <a:lnTo>
                      <a:pt x="95" y="100"/>
                    </a:lnTo>
                    <a:lnTo>
                      <a:pt x="99" y="95"/>
                    </a:lnTo>
                    <a:lnTo>
                      <a:pt x="99" y="95"/>
                    </a:lnTo>
                    <a:lnTo>
                      <a:pt x="99" y="95"/>
                    </a:lnTo>
                    <a:lnTo>
                      <a:pt x="99" y="91"/>
                    </a:lnTo>
                    <a:lnTo>
                      <a:pt x="99" y="91"/>
                    </a:lnTo>
                    <a:lnTo>
                      <a:pt x="99" y="91"/>
                    </a:lnTo>
                    <a:lnTo>
                      <a:pt x="95" y="91"/>
                    </a:lnTo>
                    <a:lnTo>
                      <a:pt x="99" y="86"/>
                    </a:lnTo>
                    <a:lnTo>
                      <a:pt x="95" y="86"/>
                    </a:lnTo>
                    <a:lnTo>
                      <a:pt x="95" y="86"/>
                    </a:lnTo>
                    <a:lnTo>
                      <a:pt x="95" y="86"/>
                    </a:lnTo>
                    <a:lnTo>
                      <a:pt x="95" y="86"/>
                    </a:lnTo>
                    <a:lnTo>
                      <a:pt x="95" y="82"/>
                    </a:lnTo>
                    <a:lnTo>
                      <a:pt x="95" y="82"/>
                    </a:lnTo>
                    <a:lnTo>
                      <a:pt x="95" y="82"/>
                    </a:lnTo>
                    <a:lnTo>
                      <a:pt x="95" y="82"/>
                    </a:lnTo>
                    <a:lnTo>
                      <a:pt x="95" y="82"/>
                    </a:lnTo>
                    <a:lnTo>
                      <a:pt x="95" y="77"/>
                    </a:lnTo>
                    <a:lnTo>
                      <a:pt x="95" y="77"/>
                    </a:lnTo>
                    <a:lnTo>
                      <a:pt x="95" y="77"/>
                    </a:lnTo>
                    <a:lnTo>
                      <a:pt x="95" y="77"/>
                    </a:lnTo>
                    <a:lnTo>
                      <a:pt x="90" y="77"/>
                    </a:lnTo>
                    <a:lnTo>
                      <a:pt x="90" y="77"/>
                    </a:lnTo>
                    <a:lnTo>
                      <a:pt x="90" y="77"/>
                    </a:lnTo>
                    <a:lnTo>
                      <a:pt x="90" y="77"/>
                    </a:lnTo>
                    <a:lnTo>
                      <a:pt x="90" y="77"/>
                    </a:lnTo>
                    <a:lnTo>
                      <a:pt x="86" y="77"/>
                    </a:lnTo>
                    <a:lnTo>
                      <a:pt x="86" y="77"/>
                    </a:lnTo>
                    <a:lnTo>
                      <a:pt x="86" y="77"/>
                    </a:lnTo>
                    <a:lnTo>
                      <a:pt x="86" y="77"/>
                    </a:lnTo>
                    <a:lnTo>
                      <a:pt x="81" y="77"/>
                    </a:lnTo>
                    <a:lnTo>
                      <a:pt x="81" y="77"/>
                    </a:lnTo>
                    <a:lnTo>
                      <a:pt x="81" y="77"/>
                    </a:lnTo>
                    <a:lnTo>
                      <a:pt x="81" y="77"/>
                    </a:lnTo>
                    <a:lnTo>
                      <a:pt x="77" y="82"/>
                    </a:lnTo>
                    <a:lnTo>
                      <a:pt x="77" y="82"/>
                    </a:lnTo>
                    <a:lnTo>
                      <a:pt x="77" y="82"/>
                    </a:lnTo>
                    <a:lnTo>
                      <a:pt x="77" y="82"/>
                    </a:lnTo>
                    <a:lnTo>
                      <a:pt x="77" y="82"/>
                    </a:lnTo>
                    <a:lnTo>
                      <a:pt x="77" y="82"/>
                    </a:lnTo>
                    <a:lnTo>
                      <a:pt x="77" y="82"/>
                    </a:lnTo>
                    <a:lnTo>
                      <a:pt x="77" y="82"/>
                    </a:lnTo>
                    <a:lnTo>
                      <a:pt x="77" y="77"/>
                    </a:lnTo>
                    <a:lnTo>
                      <a:pt x="77" y="73"/>
                    </a:lnTo>
                    <a:lnTo>
                      <a:pt x="77" y="73"/>
                    </a:lnTo>
                    <a:lnTo>
                      <a:pt x="77" y="73"/>
                    </a:lnTo>
                    <a:lnTo>
                      <a:pt x="77" y="73"/>
                    </a:lnTo>
                    <a:lnTo>
                      <a:pt x="77" y="68"/>
                    </a:lnTo>
                    <a:lnTo>
                      <a:pt x="77" y="68"/>
                    </a:lnTo>
                    <a:lnTo>
                      <a:pt x="77" y="68"/>
                    </a:lnTo>
                    <a:lnTo>
                      <a:pt x="77" y="68"/>
                    </a:lnTo>
                    <a:lnTo>
                      <a:pt x="77" y="68"/>
                    </a:lnTo>
                    <a:lnTo>
                      <a:pt x="77" y="64"/>
                    </a:lnTo>
                    <a:lnTo>
                      <a:pt x="77" y="64"/>
                    </a:lnTo>
                    <a:lnTo>
                      <a:pt x="77" y="64"/>
                    </a:lnTo>
                    <a:lnTo>
                      <a:pt x="77" y="64"/>
                    </a:lnTo>
                    <a:lnTo>
                      <a:pt x="77" y="59"/>
                    </a:lnTo>
                    <a:lnTo>
                      <a:pt x="72" y="59"/>
                    </a:lnTo>
                    <a:lnTo>
                      <a:pt x="72" y="55"/>
                    </a:lnTo>
                    <a:lnTo>
                      <a:pt x="68" y="55"/>
                    </a:lnTo>
                    <a:lnTo>
                      <a:pt x="68" y="55"/>
                    </a:lnTo>
                    <a:lnTo>
                      <a:pt x="68" y="50"/>
                    </a:lnTo>
                    <a:lnTo>
                      <a:pt x="68" y="50"/>
                    </a:lnTo>
                    <a:lnTo>
                      <a:pt x="68" y="50"/>
                    </a:lnTo>
                    <a:lnTo>
                      <a:pt x="63" y="50"/>
                    </a:lnTo>
                    <a:lnTo>
                      <a:pt x="59" y="50"/>
                    </a:lnTo>
                    <a:lnTo>
                      <a:pt x="54" y="50"/>
                    </a:lnTo>
                    <a:lnTo>
                      <a:pt x="54" y="50"/>
                    </a:lnTo>
                    <a:lnTo>
                      <a:pt x="50" y="50"/>
                    </a:lnTo>
                    <a:lnTo>
                      <a:pt x="50" y="50"/>
                    </a:lnTo>
                    <a:lnTo>
                      <a:pt x="45" y="50"/>
                    </a:lnTo>
                    <a:lnTo>
                      <a:pt x="45" y="50"/>
                    </a:lnTo>
                    <a:lnTo>
                      <a:pt x="45" y="55"/>
                    </a:lnTo>
                    <a:lnTo>
                      <a:pt x="45" y="55"/>
                    </a:lnTo>
                    <a:lnTo>
                      <a:pt x="45" y="55"/>
                    </a:lnTo>
                    <a:lnTo>
                      <a:pt x="41" y="55"/>
                    </a:lnTo>
                    <a:lnTo>
                      <a:pt x="41" y="59"/>
                    </a:lnTo>
                    <a:lnTo>
                      <a:pt x="41" y="59"/>
                    </a:lnTo>
                    <a:lnTo>
                      <a:pt x="41" y="59"/>
                    </a:lnTo>
                    <a:lnTo>
                      <a:pt x="41" y="59"/>
                    </a:lnTo>
                    <a:lnTo>
                      <a:pt x="41" y="64"/>
                    </a:lnTo>
                    <a:lnTo>
                      <a:pt x="36" y="64"/>
                    </a:lnTo>
                    <a:lnTo>
                      <a:pt x="36" y="64"/>
                    </a:lnTo>
                    <a:lnTo>
                      <a:pt x="36" y="68"/>
                    </a:lnTo>
                    <a:lnTo>
                      <a:pt x="36" y="68"/>
                    </a:lnTo>
                    <a:lnTo>
                      <a:pt x="32" y="68"/>
                    </a:lnTo>
                    <a:lnTo>
                      <a:pt x="32" y="68"/>
                    </a:lnTo>
                    <a:lnTo>
                      <a:pt x="32" y="68"/>
                    </a:lnTo>
                    <a:lnTo>
                      <a:pt x="32" y="68"/>
                    </a:lnTo>
                    <a:lnTo>
                      <a:pt x="32" y="68"/>
                    </a:lnTo>
                    <a:lnTo>
                      <a:pt x="32" y="64"/>
                    </a:lnTo>
                    <a:lnTo>
                      <a:pt x="32" y="64"/>
                    </a:lnTo>
                    <a:lnTo>
                      <a:pt x="27" y="64"/>
                    </a:lnTo>
                    <a:lnTo>
                      <a:pt x="27" y="64"/>
                    </a:lnTo>
                    <a:lnTo>
                      <a:pt x="27" y="59"/>
                    </a:lnTo>
                    <a:lnTo>
                      <a:pt x="27" y="59"/>
                    </a:lnTo>
                    <a:lnTo>
                      <a:pt x="23" y="59"/>
                    </a:lnTo>
                    <a:lnTo>
                      <a:pt x="23" y="55"/>
                    </a:lnTo>
                    <a:lnTo>
                      <a:pt x="23" y="55"/>
                    </a:lnTo>
                    <a:lnTo>
                      <a:pt x="23" y="50"/>
                    </a:lnTo>
                    <a:lnTo>
                      <a:pt x="23" y="50"/>
                    </a:lnTo>
                    <a:lnTo>
                      <a:pt x="23" y="50"/>
                    </a:lnTo>
                    <a:lnTo>
                      <a:pt x="23" y="50"/>
                    </a:lnTo>
                    <a:lnTo>
                      <a:pt x="23" y="50"/>
                    </a:lnTo>
                    <a:lnTo>
                      <a:pt x="18" y="50"/>
                    </a:lnTo>
                    <a:lnTo>
                      <a:pt x="18" y="50"/>
                    </a:lnTo>
                    <a:lnTo>
                      <a:pt x="18" y="46"/>
                    </a:lnTo>
                    <a:lnTo>
                      <a:pt x="18" y="46"/>
                    </a:lnTo>
                    <a:lnTo>
                      <a:pt x="18" y="46"/>
                    </a:lnTo>
                    <a:lnTo>
                      <a:pt x="18" y="46"/>
                    </a:lnTo>
                    <a:lnTo>
                      <a:pt x="14" y="46"/>
                    </a:lnTo>
                    <a:lnTo>
                      <a:pt x="9" y="41"/>
                    </a:lnTo>
                    <a:lnTo>
                      <a:pt x="9" y="37"/>
                    </a:lnTo>
                    <a:lnTo>
                      <a:pt x="9" y="37"/>
                    </a:lnTo>
                    <a:lnTo>
                      <a:pt x="9" y="37"/>
                    </a:lnTo>
                    <a:lnTo>
                      <a:pt x="9" y="37"/>
                    </a:lnTo>
                    <a:lnTo>
                      <a:pt x="9" y="37"/>
                    </a:lnTo>
                    <a:lnTo>
                      <a:pt x="4" y="32"/>
                    </a:lnTo>
                    <a:lnTo>
                      <a:pt x="4" y="32"/>
                    </a:lnTo>
                    <a:lnTo>
                      <a:pt x="4" y="32"/>
                    </a:lnTo>
                    <a:lnTo>
                      <a:pt x="4" y="32"/>
                    </a:lnTo>
                    <a:lnTo>
                      <a:pt x="4" y="32"/>
                    </a:lnTo>
                    <a:lnTo>
                      <a:pt x="4" y="32"/>
                    </a:lnTo>
                    <a:lnTo>
                      <a:pt x="0" y="32"/>
                    </a:lnTo>
                    <a:lnTo>
                      <a:pt x="0" y="32"/>
                    </a:lnTo>
                    <a:lnTo>
                      <a:pt x="0" y="32"/>
                    </a:lnTo>
                    <a:lnTo>
                      <a:pt x="0" y="32"/>
                    </a:lnTo>
                    <a:lnTo>
                      <a:pt x="4" y="27"/>
                    </a:lnTo>
                    <a:lnTo>
                      <a:pt x="4" y="23"/>
                    </a:lnTo>
                    <a:lnTo>
                      <a:pt x="9" y="23"/>
                    </a:lnTo>
                    <a:lnTo>
                      <a:pt x="9" y="23"/>
                    </a:lnTo>
                    <a:lnTo>
                      <a:pt x="9" y="23"/>
                    </a:lnTo>
                    <a:lnTo>
                      <a:pt x="14" y="18"/>
                    </a:lnTo>
                    <a:lnTo>
                      <a:pt x="14" y="18"/>
                    </a:lnTo>
                    <a:lnTo>
                      <a:pt x="14" y="18"/>
                    </a:lnTo>
                    <a:lnTo>
                      <a:pt x="18" y="18"/>
                    </a:lnTo>
                    <a:lnTo>
                      <a:pt x="23" y="18"/>
                    </a:lnTo>
                    <a:lnTo>
                      <a:pt x="23" y="18"/>
                    </a:lnTo>
                    <a:lnTo>
                      <a:pt x="23" y="14"/>
                    </a:lnTo>
                    <a:lnTo>
                      <a:pt x="23" y="14"/>
                    </a:lnTo>
                    <a:lnTo>
                      <a:pt x="23" y="9"/>
                    </a:lnTo>
                    <a:lnTo>
                      <a:pt x="23" y="9"/>
                    </a:lnTo>
                    <a:lnTo>
                      <a:pt x="23" y="9"/>
                    </a:lnTo>
                    <a:lnTo>
                      <a:pt x="23" y="9"/>
                    </a:lnTo>
                    <a:lnTo>
                      <a:pt x="23" y="9"/>
                    </a:lnTo>
                    <a:lnTo>
                      <a:pt x="23" y="9"/>
                    </a:lnTo>
                    <a:lnTo>
                      <a:pt x="23" y="5"/>
                    </a:lnTo>
                    <a:lnTo>
                      <a:pt x="23" y="5"/>
                    </a:lnTo>
                    <a:lnTo>
                      <a:pt x="23" y="5"/>
                    </a:lnTo>
                    <a:lnTo>
                      <a:pt x="23" y="5"/>
                    </a:lnTo>
                    <a:lnTo>
                      <a:pt x="27" y="5"/>
                    </a:lnTo>
                    <a:lnTo>
                      <a:pt x="27" y="5"/>
                    </a:lnTo>
                    <a:lnTo>
                      <a:pt x="27" y="5"/>
                    </a:lnTo>
                    <a:lnTo>
                      <a:pt x="27" y="0"/>
                    </a:lnTo>
                    <a:lnTo>
                      <a:pt x="27" y="0"/>
                    </a:lnTo>
                    <a:lnTo>
                      <a:pt x="32" y="0"/>
                    </a:lnTo>
                    <a:lnTo>
                      <a:pt x="32"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8" name="Freeform 64">
                <a:extLst>
                  <a:ext uri="{FF2B5EF4-FFF2-40B4-BE49-F238E27FC236}">
                    <a16:creationId xmlns:a16="http://schemas.microsoft.com/office/drawing/2014/main" id="{8C72F236-1553-A34A-8775-ADB904975D26}"/>
                  </a:ext>
                </a:extLst>
              </p:cNvPr>
              <p:cNvSpPr>
                <a:spLocks/>
              </p:cNvSpPr>
              <p:nvPr/>
            </p:nvSpPr>
            <p:spPr bwMode="auto">
              <a:xfrm>
                <a:off x="4747031" y="3609414"/>
                <a:ext cx="120034" cy="31659"/>
              </a:xfrm>
              <a:custGeom>
                <a:avLst/>
                <a:gdLst>
                  <a:gd name="T0" fmla="*/ 36 w 50"/>
                  <a:gd name="T1" fmla="*/ 4 h 13"/>
                  <a:gd name="T2" fmla="*/ 41 w 50"/>
                  <a:gd name="T3" fmla="*/ 4 h 13"/>
                  <a:gd name="T4" fmla="*/ 45 w 50"/>
                  <a:gd name="T5" fmla="*/ 4 h 13"/>
                  <a:gd name="T6" fmla="*/ 45 w 50"/>
                  <a:gd name="T7" fmla="*/ 4 h 13"/>
                  <a:gd name="T8" fmla="*/ 50 w 50"/>
                  <a:gd name="T9" fmla="*/ 4 h 13"/>
                  <a:gd name="T10" fmla="*/ 50 w 50"/>
                  <a:gd name="T11" fmla="*/ 9 h 13"/>
                  <a:gd name="T12" fmla="*/ 45 w 50"/>
                  <a:gd name="T13" fmla="*/ 9 h 13"/>
                  <a:gd name="T14" fmla="*/ 36 w 50"/>
                  <a:gd name="T15" fmla="*/ 9 h 13"/>
                  <a:gd name="T16" fmla="*/ 31 w 50"/>
                  <a:gd name="T17" fmla="*/ 9 h 13"/>
                  <a:gd name="T18" fmla="*/ 31 w 50"/>
                  <a:gd name="T19" fmla="*/ 4 h 13"/>
                  <a:gd name="T20" fmla="*/ 27 w 50"/>
                  <a:gd name="T21" fmla="*/ 4 h 13"/>
                  <a:gd name="T22" fmla="*/ 27 w 50"/>
                  <a:gd name="T23" fmla="*/ 4 h 13"/>
                  <a:gd name="T24" fmla="*/ 27 w 50"/>
                  <a:gd name="T25" fmla="*/ 9 h 13"/>
                  <a:gd name="T26" fmla="*/ 18 w 50"/>
                  <a:gd name="T27" fmla="*/ 9 h 13"/>
                  <a:gd name="T28" fmla="*/ 18 w 50"/>
                  <a:gd name="T29" fmla="*/ 9 h 13"/>
                  <a:gd name="T30" fmla="*/ 13 w 50"/>
                  <a:gd name="T31" fmla="*/ 13 h 13"/>
                  <a:gd name="T32" fmla="*/ 4 w 50"/>
                  <a:gd name="T33" fmla="*/ 13 h 13"/>
                  <a:gd name="T34" fmla="*/ 0 w 50"/>
                  <a:gd name="T35" fmla="*/ 13 h 13"/>
                  <a:gd name="T36" fmla="*/ 0 w 50"/>
                  <a:gd name="T37" fmla="*/ 13 h 13"/>
                  <a:gd name="T38" fmla="*/ 0 w 50"/>
                  <a:gd name="T39" fmla="*/ 9 h 13"/>
                  <a:gd name="T40" fmla="*/ 4 w 50"/>
                  <a:gd name="T41" fmla="*/ 4 h 13"/>
                  <a:gd name="T42" fmla="*/ 4 w 50"/>
                  <a:gd name="T43" fmla="*/ 9 h 13"/>
                  <a:gd name="T44" fmla="*/ 9 w 50"/>
                  <a:gd name="T45" fmla="*/ 9 h 13"/>
                  <a:gd name="T46" fmla="*/ 9 w 50"/>
                  <a:gd name="T47" fmla="*/ 9 h 13"/>
                  <a:gd name="T48" fmla="*/ 13 w 50"/>
                  <a:gd name="T49" fmla="*/ 9 h 13"/>
                  <a:gd name="T50" fmla="*/ 18 w 50"/>
                  <a:gd name="T51" fmla="*/ 4 h 13"/>
                  <a:gd name="T52" fmla="*/ 22 w 50"/>
                  <a:gd name="T53" fmla="*/ 4 h 13"/>
                  <a:gd name="T54" fmla="*/ 22 w 50"/>
                  <a:gd name="T55" fmla="*/ 4 h 13"/>
                  <a:gd name="T56" fmla="*/ 9 w 50"/>
                  <a:gd name="T57" fmla="*/ 4 h 13"/>
                  <a:gd name="T58" fmla="*/ 4 w 50"/>
                  <a:gd name="T59" fmla="*/ 9 h 13"/>
                  <a:gd name="T60" fmla="*/ 4 w 50"/>
                  <a:gd name="T61" fmla="*/ 4 h 13"/>
                  <a:gd name="T62" fmla="*/ 13 w 50"/>
                  <a:gd name="T63" fmla="*/ 4 h 13"/>
                  <a:gd name="T64" fmla="*/ 22 w 50"/>
                  <a:gd name="T65" fmla="*/ 4 h 13"/>
                  <a:gd name="T66" fmla="*/ 27 w 50"/>
                  <a:gd name="T67" fmla="*/ 0 h 13"/>
                  <a:gd name="T68" fmla="*/ 31 w 50"/>
                  <a:gd name="T69" fmla="*/ 0 h 13"/>
                  <a:gd name="T70" fmla="*/ 36 w 50"/>
                  <a:gd name="T71" fmla="*/ 4 h 13"/>
                  <a:gd name="T72" fmla="*/ 36 w 50"/>
                  <a:gd name="T73"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13">
                    <a:moveTo>
                      <a:pt x="36" y="4"/>
                    </a:moveTo>
                    <a:lnTo>
                      <a:pt x="36" y="4"/>
                    </a:lnTo>
                    <a:lnTo>
                      <a:pt x="41" y="4"/>
                    </a:lnTo>
                    <a:lnTo>
                      <a:pt x="41" y="4"/>
                    </a:lnTo>
                    <a:lnTo>
                      <a:pt x="41" y="4"/>
                    </a:lnTo>
                    <a:lnTo>
                      <a:pt x="45" y="4"/>
                    </a:lnTo>
                    <a:lnTo>
                      <a:pt x="45" y="4"/>
                    </a:lnTo>
                    <a:lnTo>
                      <a:pt x="45" y="4"/>
                    </a:lnTo>
                    <a:lnTo>
                      <a:pt x="50" y="4"/>
                    </a:lnTo>
                    <a:lnTo>
                      <a:pt x="50" y="4"/>
                    </a:lnTo>
                    <a:lnTo>
                      <a:pt x="50" y="9"/>
                    </a:lnTo>
                    <a:lnTo>
                      <a:pt x="50" y="9"/>
                    </a:lnTo>
                    <a:lnTo>
                      <a:pt x="50" y="9"/>
                    </a:lnTo>
                    <a:lnTo>
                      <a:pt x="45" y="9"/>
                    </a:lnTo>
                    <a:lnTo>
                      <a:pt x="41" y="9"/>
                    </a:lnTo>
                    <a:lnTo>
                      <a:pt x="36" y="9"/>
                    </a:lnTo>
                    <a:lnTo>
                      <a:pt x="36" y="9"/>
                    </a:lnTo>
                    <a:lnTo>
                      <a:pt x="31" y="9"/>
                    </a:lnTo>
                    <a:lnTo>
                      <a:pt x="31" y="4"/>
                    </a:lnTo>
                    <a:lnTo>
                      <a:pt x="31" y="4"/>
                    </a:lnTo>
                    <a:lnTo>
                      <a:pt x="27" y="4"/>
                    </a:lnTo>
                    <a:lnTo>
                      <a:pt x="27" y="4"/>
                    </a:lnTo>
                    <a:lnTo>
                      <a:pt x="27" y="4"/>
                    </a:lnTo>
                    <a:lnTo>
                      <a:pt x="27" y="4"/>
                    </a:lnTo>
                    <a:lnTo>
                      <a:pt x="27" y="9"/>
                    </a:lnTo>
                    <a:lnTo>
                      <a:pt x="27" y="9"/>
                    </a:lnTo>
                    <a:lnTo>
                      <a:pt x="22" y="9"/>
                    </a:lnTo>
                    <a:lnTo>
                      <a:pt x="18" y="9"/>
                    </a:lnTo>
                    <a:lnTo>
                      <a:pt x="18" y="9"/>
                    </a:lnTo>
                    <a:lnTo>
                      <a:pt x="18" y="9"/>
                    </a:lnTo>
                    <a:lnTo>
                      <a:pt x="18" y="13"/>
                    </a:lnTo>
                    <a:lnTo>
                      <a:pt x="13" y="13"/>
                    </a:lnTo>
                    <a:lnTo>
                      <a:pt x="9" y="13"/>
                    </a:lnTo>
                    <a:lnTo>
                      <a:pt x="4" y="13"/>
                    </a:lnTo>
                    <a:lnTo>
                      <a:pt x="0" y="13"/>
                    </a:lnTo>
                    <a:lnTo>
                      <a:pt x="0" y="13"/>
                    </a:lnTo>
                    <a:lnTo>
                      <a:pt x="0" y="13"/>
                    </a:lnTo>
                    <a:lnTo>
                      <a:pt x="0" y="13"/>
                    </a:lnTo>
                    <a:lnTo>
                      <a:pt x="0" y="9"/>
                    </a:lnTo>
                    <a:lnTo>
                      <a:pt x="0" y="9"/>
                    </a:lnTo>
                    <a:lnTo>
                      <a:pt x="0" y="4"/>
                    </a:lnTo>
                    <a:lnTo>
                      <a:pt x="4" y="4"/>
                    </a:lnTo>
                    <a:lnTo>
                      <a:pt x="4" y="9"/>
                    </a:lnTo>
                    <a:lnTo>
                      <a:pt x="4" y="9"/>
                    </a:lnTo>
                    <a:lnTo>
                      <a:pt x="4" y="9"/>
                    </a:lnTo>
                    <a:lnTo>
                      <a:pt x="9" y="9"/>
                    </a:lnTo>
                    <a:lnTo>
                      <a:pt x="9" y="9"/>
                    </a:lnTo>
                    <a:lnTo>
                      <a:pt x="9" y="9"/>
                    </a:lnTo>
                    <a:lnTo>
                      <a:pt x="9" y="9"/>
                    </a:lnTo>
                    <a:lnTo>
                      <a:pt x="13" y="9"/>
                    </a:lnTo>
                    <a:lnTo>
                      <a:pt x="18" y="9"/>
                    </a:lnTo>
                    <a:lnTo>
                      <a:pt x="18" y="4"/>
                    </a:lnTo>
                    <a:lnTo>
                      <a:pt x="22" y="4"/>
                    </a:lnTo>
                    <a:lnTo>
                      <a:pt x="22" y="4"/>
                    </a:lnTo>
                    <a:lnTo>
                      <a:pt x="22" y="4"/>
                    </a:lnTo>
                    <a:lnTo>
                      <a:pt x="22" y="4"/>
                    </a:lnTo>
                    <a:lnTo>
                      <a:pt x="18" y="4"/>
                    </a:lnTo>
                    <a:lnTo>
                      <a:pt x="9" y="4"/>
                    </a:lnTo>
                    <a:lnTo>
                      <a:pt x="9" y="9"/>
                    </a:lnTo>
                    <a:lnTo>
                      <a:pt x="4" y="9"/>
                    </a:lnTo>
                    <a:lnTo>
                      <a:pt x="4" y="4"/>
                    </a:lnTo>
                    <a:lnTo>
                      <a:pt x="4" y="4"/>
                    </a:lnTo>
                    <a:lnTo>
                      <a:pt x="9" y="4"/>
                    </a:lnTo>
                    <a:lnTo>
                      <a:pt x="13" y="4"/>
                    </a:lnTo>
                    <a:lnTo>
                      <a:pt x="18" y="4"/>
                    </a:lnTo>
                    <a:lnTo>
                      <a:pt x="22" y="4"/>
                    </a:lnTo>
                    <a:lnTo>
                      <a:pt x="22" y="0"/>
                    </a:lnTo>
                    <a:lnTo>
                      <a:pt x="27" y="0"/>
                    </a:lnTo>
                    <a:lnTo>
                      <a:pt x="27" y="0"/>
                    </a:lnTo>
                    <a:lnTo>
                      <a:pt x="31" y="0"/>
                    </a:lnTo>
                    <a:lnTo>
                      <a:pt x="31" y="0"/>
                    </a:lnTo>
                    <a:lnTo>
                      <a:pt x="36" y="4"/>
                    </a:lnTo>
                    <a:lnTo>
                      <a:pt x="36" y="4"/>
                    </a:lnTo>
                    <a:lnTo>
                      <a:pt x="36"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9" name="Freeform 65">
                <a:extLst>
                  <a:ext uri="{FF2B5EF4-FFF2-40B4-BE49-F238E27FC236}">
                    <a16:creationId xmlns:a16="http://schemas.microsoft.com/office/drawing/2014/main" id="{B3BE9A6D-C353-B14C-BA02-88EA8935FD55}"/>
                  </a:ext>
                </a:extLst>
              </p:cNvPr>
              <p:cNvSpPr>
                <a:spLocks/>
              </p:cNvSpPr>
              <p:nvPr/>
            </p:nvSpPr>
            <p:spPr bwMode="auto">
              <a:xfrm>
                <a:off x="4747031" y="3662989"/>
                <a:ext cx="129637" cy="77927"/>
              </a:xfrm>
              <a:custGeom>
                <a:avLst/>
                <a:gdLst>
                  <a:gd name="T0" fmla="*/ 54 w 54"/>
                  <a:gd name="T1" fmla="*/ 5 h 32"/>
                  <a:gd name="T2" fmla="*/ 54 w 54"/>
                  <a:gd name="T3" fmla="*/ 5 h 32"/>
                  <a:gd name="T4" fmla="*/ 50 w 54"/>
                  <a:gd name="T5" fmla="*/ 5 h 32"/>
                  <a:gd name="T6" fmla="*/ 50 w 54"/>
                  <a:gd name="T7" fmla="*/ 5 h 32"/>
                  <a:gd name="T8" fmla="*/ 50 w 54"/>
                  <a:gd name="T9" fmla="*/ 9 h 32"/>
                  <a:gd name="T10" fmla="*/ 50 w 54"/>
                  <a:gd name="T11" fmla="*/ 9 h 32"/>
                  <a:gd name="T12" fmla="*/ 50 w 54"/>
                  <a:gd name="T13" fmla="*/ 9 h 32"/>
                  <a:gd name="T14" fmla="*/ 50 w 54"/>
                  <a:gd name="T15" fmla="*/ 14 h 32"/>
                  <a:gd name="T16" fmla="*/ 50 w 54"/>
                  <a:gd name="T17" fmla="*/ 18 h 32"/>
                  <a:gd name="T18" fmla="*/ 41 w 54"/>
                  <a:gd name="T19" fmla="*/ 18 h 32"/>
                  <a:gd name="T20" fmla="*/ 41 w 54"/>
                  <a:gd name="T21" fmla="*/ 18 h 32"/>
                  <a:gd name="T22" fmla="*/ 36 w 54"/>
                  <a:gd name="T23" fmla="*/ 23 h 32"/>
                  <a:gd name="T24" fmla="*/ 31 w 54"/>
                  <a:gd name="T25" fmla="*/ 23 h 32"/>
                  <a:gd name="T26" fmla="*/ 27 w 54"/>
                  <a:gd name="T27" fmla="*/ 32 h 32"/>
                  <a:gd name="T28" fmla="*/ 27 w 54"/>
                  <a:gd name="T29" fmla="*/ 32 h 32"/>
                  <a:gd name="T30" fmla="*/ 27 w 54"/>
                  <a:gd name="T31" fmla="*/ 27 h 32"/>
                  <a:gd name="T32" fmla="*/ 27 w 54"/>
                  <a:gd name="T33" fmla="*/ 32 h 32"/>
                  <a:gd name="T34" fmla="*/ 22 w 54"/>
                  <a:gd name="T35" fmla="*/ 27 h 32"/>
                  <a:gd name="T36" fmla="*/ 22 w 54"/>
                  <a:gd name="T37" fmla="*/ 27 h 32"/>
                  <a:gd name="T38" fmla="*/ 22 w 54"/>
                  <a:gd name="T39" fmla="*/ 23 h 32"/>
                  <a:gd name="T40" fmla="*/ 22 w 54"/>
                  <a:gd name="T41" fmla="*/ 23 h 32"/>
                  <a:gd name="T42" fmla="*/ 22 w 54"/>
                  <a:gd name="T43" fmla="*/ 23 h 32"/>
                  <a:gd name="T44" fmla="*/ 22 w 54"/>
                  <a:gd name="T45" fmla="*/ 23 h 32"/>
                  <a:gd name="T46" fmla="*/ 27 w 54"/>
                  <a:gd name="T47" fmla="*/ 18 h 32"/>
                  <a:gd name="T48" fmla="*/ 27 w 54"/>
                  <a:gd name="T49" fmla="*/ 18 h 32"/>
                  <a:gd name="T50" fmla="*/ 22 w 54"/>
                  <a:gd name="T51" fmla="*/ 18 h 32"/>
                  <a:gd name="T52" fmla="*/ 22 w 54"/>
                  <a:gd name="T53" fmla="*/ 18 h 32"/>
                  <a:gd name="T54" fmla="*/ 22 w 54"/>
                  <a:gd name="T55" fmla="*/ 14 h 32"/>
                  <a:gd name="T56" fmla="*/ 22 w 54"/>
                  <a:gd name="T57" fmla="*/ 14 h 32"/>
                  <a:gd name="T58" fmla="*/ 27 w 54"/>
                  <a:gd name="T59" fmla="*/ 14 h 32"/>
                  <a:gd name="T60" fmla="*/ 27 w 54"/>
                  <a:gd name="T61" fmla="*/ 14 h 32"/>
                  <a:gd name="T62" fmla="*/ 27 w 54"/>
                  <a:gd name="T63" fmla="*/ 14 h 32"/>
                  <a:gd name="T64" fmla="*/ 22 w 54"/>
                  <a:gd name="T65" fmla="*/ 14 h 32"/>
                  <a:gd name="T66" fmla="*/ 18 w 54"/>
                  <a:gd name="T67" fmla="*/ 14 h 32"/>
                  <a:gd name="T68" fmla="*/ 13 w 54"/>
                  <a:gd name="T69" fmla="*/ 14 h 32"/>
                  <a:gd name="T70" fmla="*/ 13 w 54"/>
                  <a:gd name="T71" fmla="*/ 14 h 32"/>
                  <a:gd name="T72" fmla="*/ 9 w 54"/>
                  <a:gd name="T73" fmla="*/ 14 h 32"/>
                  <a:gd name="T74" fmla="*/ 4 w 54"/>
                  <a:gd name="T75" fmla="*/ 9 h 32"/>
                  <a:gd name="T76" fmla="*/ 9 w 54"/>
                  <a:gd name="T77" fmla="*/ 9 h 32"/>
                  <a:gd name="T78" fmla="*/ 9 w 54"/>
                  <a:gd name="T79" fmla="*/ 5 h 32"/>
                  <a:gd name="T80" fmla="*/ 0 w 54"/>
                  <a:gd name="T81" fmla="*/ 5 h 32"/>
                  <a:gd name="T82" fmla="*/ 4 w 54"/>
                  <a:gd name="T83" fmla="*/ 5 h 32"/>
                  <a:gd name="T84" fmla="*/ 4 w 54"/>
                  <a:gd name="T85" fmla="*/ 5 h 32"/>
                  <a:gd name="T86" fmla="*/ 9 w 54"/>
                  <a:gd name="T87" fmla="*/ 5 h 32"/>
                  <a:gd name="T88" fmla="*/ 18 w 54"/>
                  <a:gd name="T89" fmla="*/ 0 h 32"/>
                  <a:gd name="T90" fmla="*/ 27 w 54"/>
                  <a:gd name="T91" fmla="*/ 0 h 32"/>
                  <a:gd name="T92" fmla="*/ 36 w 54"/>
                  <a:gd name="T93" fmla="*/ 0 h 32"/>
                  <a:gd name="T94" fmla="*/ 45 w 54"/>
                  <a:gd name="T95" fmla="*/ 0 h 32"/>
                  <a:gd name="T96" fmla="*/ 54 w 54"/>
                  <a:gd name="T9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32">
                    <a:moveTo>
                      <a:pt x="54" y="5"/>
                    </a:moveTo>
                    <a:lnTo>
                      <a:pt x="54" y="5"/>
                    </a:lnTo>
                    <a:lnTo>
                      <a:pt x="54" y="5"/>
                    </a:lnTo>
                    <a:lnTo>
                      <a:pt x="54" y="5"/>
                    </a:lnTo>
                    <a:lnTo>
                      <a:pt x="50" y="5"/>
                    </a:lnTo>
                    <a:lnTo>
                      <a:pt x="50" y="5"/>
                    </a:lnTo>
                    <a:lnTo>
                      <a:pt x="50" y="5"/>
                    </a:lnTo>
                    <a:lnTo>
                      <a:pt x="50" y="5"/>
                    </a:lnTo>
                    <a:lnTo>
                      <a:pt x="50" y="9"/>
                    </a:lnTo>
                    <a:lnTo>
                      <a:pt x="50" y="9"/>
                    </a:lnTo>
                    <a:lnTo>
                      <a:pt x="50" y="9"/>
                    </a:lnTo>
                    <a:lnTo>
                      <a:pt x="50" y="9"/>
                    </a:lnTo>
                    <a:lnTo>
                      <a:pt x="50" y="9"/>
                    </a:lnTo>
                    <a:lnTo>
                      <a:pt x="50" y="9"/>
                    </a:lnTo>
                    <a:lnTo>
                      <a:pt x="50" y="14"/>
                    </a:lnTo>
                    <a:lnTo>
                      <a:pt x="50" y="14"/>
                    </a:lnTo>
                    <a:lnTo>
                      <a:pt x="50" y="18"/>
                    </a:lnTo>
                    <a:lnTo>
                      <a:pt x="50" y="18"/>
                    </a:lnTo>
                    <a:lnTo>
                      <a:pt x="45" y="18"/>
                    </a:lnTo>
                    <a:lnTo>
                      <a:pt x="41" y="18"/>
                    </a:lnTo>
                    <a:lnTo>
                      <a:pt x="41" y="18"/>
                    </a:lnTo>
                    <a:lnTo>
                      <a:pt x="41" y="18"/>
                    </a:lnTo>
                    <a:lnTo>
                      <a:pt x="36" y="23"/>
                    </a:lnTo>
                    <a:lnTo>
                      <a:pt x="36" y="23"/>
                    </a:lnTo>
                    <a:lnTo>
                      <a:pt x="36" y="23"/>
                    </a:lnTo>
                    <a:lnTo>
                      <a:pt x="31" y="23"/>
                    </a:lnTo>
                    <a:lnTo>
                      <a:pt x="31" y="27"/>
                    </a:lnTo>
                    <a:lnTo>
                      <a:pt x="27" y="32"/>
                    </a:lnTo>
                    <a:lnTo>
                      <a:pt x="27" y="32"/>
                    </a:lnTo>
                    <a:lnTo>
                      <a:pt x="27" y="32"/>
                    </a:lnTo>
                    <a:lnTo>
                      <a:pt x="27" y="27"/>
                    </a:lnTo>
                    <a:lnTo>
                      <a:pt x="27" y="27"/>
                    </a:lnTo>
                    <a:lnTo>
                      <a:pt x="27" y="32"/>
                    </a:lnTo>
                    <a:lnTo>
                      <a:pt x="27" y="32"/>
                    </a:lnTo>
                    <a:lnTo>
                      <a:pt x="27" y="27"/>
                    </a:lnTo>
                    <a:lnTo>
                      <a:pt x="22" y="27"/>
                    </a:lnTo>
                    <a:lnTo>
                      <a:pt x="22" y="27"/>
                    </a:lnTo>
                    <a:lnTo>
                      <a:pt x="22" y="27"/>
                    </a:lnTo>
                    <a:lnTo>
                      <a:pt x="22" y="27"/>
                    </a:lnTo>
                    <a:lnTo>
                      <a:pt x="22" y="23"/>
                    </a:lnTo>
                    <a:lnTo>
                      <a:pt x="22" y="23"/>
                    </a:lnTo>
                    <a:lnTo>
                      <a:pt x="22" y="23"/>
                    </a:lnTo>
                    <a:lnTo>
                      <a:pt x="22" y="23"/>
                    </a:lnTo>
                    <a:lnTo>
                      <a:pt x="22" y="23"/>
                    </a:lnTo>
                    <a:lnTo>
                      <a:pt x="22" y="23"/>
                    </a:lnTo>
                    <a:lnTo>
                      <a:pt x="22" y="23"/>
                    </a:lnTo>
                    <a:lnTo>
                      <a:pt x="27" y="18"/>
                    </a:lnTo>
                    <a:lnTo>
                      <a:pt x="27" y="18"/>
                    </a:lnTo>
                    <a:lnTo>
                      <a:pt x="27" y="18"/>
                    </a:lnTo>
                    <a:lnTo>
                      <a:pt x="27" y="18"/>
                    </a:lnTo>
                    <a:lnTo>
                      <a:pt x="27" y="18"/>
                    </a:lnTo>
                    <a:lnTo>
                      <a:pt x="22" y="18"/>
                    </a:lnTo>
                    <a:lnTo>
                      <a:pt x="22" y="18"/>
                    </a:lnTo>
                    <a:lnTo>
                      <a:pt x="22" y="18"/>
                    </a:lnTo>
                    <a:lnTo>
                      <a:pt x="22" y="18"/>
                    </a:lnTo>
                    <a:lnTo>
                      <a:pt x="22" y="14"/>
                    </a:lnTo>
                    <a:lnTo>
                      <a:pt x="22" y="14"/>
                    </a:lnTo>
                    <a:lnTo>
                      <a:pt x="22" y="14"/>
                    </a:lnTo>
                    <a:lnTo>
                      <a:pt x="27" y="14"/>
                    </a:lnTo>
                    <a:lnTo>
                      <a:pt x="27" y="14"/>
                    </a:lnTo>
                    <a:lnTo>
                      <a:pt x="27" y="14"/>
                    </a:lnTo>
                    <a:lnTo>
                      <a:pt x="27" y="14"/>
                    </a:lnTo>
                    <a:lnTo>
                      <a:pt x="27" y="14"/>
                    </a:lnTo>
                    <a:lnTo>
                      <a:pt x="27" y="14"/>
                    </a:lnTo>
                    <a:lnTo>
                      <a:pt x="27" y="14"/>
                    </a:lnTo>
                    <a:lnTo>
                      <a:pt x="22" y="14"/>
                    </a:lnTo>
                    <a:lnTo>
                      <a:pt x="22" y="14"/>
                    </a:lnTo>
                    <a:lnTo>
                      <a:pt x="18" y="14"/>
                    </a:lnTo>
                    <a:lnTo>
                      <a:pt x="13" y="14"/>
                    </a:lnTo>
                    <a:lnTo>
                      <a:pt x="13" y="14"/>
                    </a:lnTo>
                    <a:lnTo>
                      <a:pt x="13" y="14"/>
                    </a:lnTo>
                    <a:lnTo>
                      <a:pt x="13" y="14"/>
                    </a:lnTo>
                    <a:lnTo>
                      <a:pt x="13" y="14"/>
                    </a:lnTo>
                    <a:lnTo>
                      <a:pt x="9" y="14"/>
                    </a:lnTo>
                    <a:lnTo>
                      <a:pt x="9" y="14"/>
                    </a:lnTo>
                    <a:lnTo>
                      <a:pt x="4" y="9"/>
                    </a:lnTo>
                    <a:lnTo>
                      <a:pt x="9" y="9"/>
                    </a:lnTo>
                    <a:lnTo>
                      <a:pt x="9" y="9"/>
                    </a:lnTo>
                    <a:lnTo>
                      <a:pt x="9" y="5"/>
                    </a:lnTo>
                    <a:lnTo>
                      <a:pt x="9" y="5"/>
                    </a:lnTo>
                    <a:lnTo>
                      <a:pt x="4" y="9"/>
                    </a:lnTo>
                    <a:lnTo>
                      <a:pt x="0" y="5"/>
                    </a:lnTo>
                    <a:lnTo>
                      <a:pt x="0" y="5"/>
                    </a:lnTo>
                    <a:lnTo>
                      <a:pt x="4" y="5"/>
                    </a:lnTo>
                    <a:lnTo>
                      <a:pt x="4" y="5"/>
                    </a:lnTo>
                    <a:lnTo>
                      <a:pt x="4" y="5"/>
                    </a:lnTo>
                    <a:lnTo>
                      <a:pt x="9" y="5"/>
                    </a:lnTo>
                    <a:lnTo>
                      <a:pt x="9" y="5"/>
                    </a:lnTo>
                    <a:lnTo>
                      <a:pt x="13" y="5"/>
                    </a:lnTo>
                    <a:lnTo>
                      <a:pt x="18" y="0"/>
                    </a:lnTo>
                    <a:lnTo>
                      <a:pt x="22" y="0"/>
                    </a:lnTo>
                    <a:lnTo>
                      <a:pt x="27" y="0"/>
                    </a:lnTo>
                    <a:lnTo>
                      <a:pt x="31" y="0"/>
                    </a:lnTo>
                    <a:lnTo>
                      <a:pt x="36" y="0"/>
                    </a:lnTo>
                    <a:lnTo>
                      <a:pt x="41" y="0"/>
                    </a:lnTo>
                    <a:lnTo>
                      <a:pt x="45" y="0"/>
                    </a:lnTo>
                    <a:lnTo>
                      <a:pt x="54" y="0"/>
                    </a:lnTo>
                    <a:lnTo>
                      <a:pt x="54" y="0"/>
                    </a:lnTo>
                    <a:lnTo>
                      <a:pt x="54"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0" name="Freeform 66">
                <a:extLst>
                  <a:ext uri="{FF2B5EF4-FFF2-40B4-BE49-F238E27FC236}">
                    <a16:creationId xmlns:a16="http://schemas.microsoft.com/office/drawing/2014/main" id="{4132330F-D5F8-8D4E-AED5-D806F7B57457}"/>
                  </a:ext>
                </a:extLst>
              </p:cNvPr>
              <p:cNvSpPr>
                <a:spLocks noEditPoints="1"/>
              </p:cNvSpPr>
              <p:nvPr/>
            </p:nvSpPr>
            <p:spPr bwMode="auto">
              <a:xfrm>
                <a:off x="5788928" y="4072106"/>
                <a:ext cx="129637" cy="131502"/>
              </a:xfrm>
              <a:custGeom>
                <a:avLst/>
                <a:gdLst>
                  <a:gd name="T0" fmla="*/ 54 w 54"/>
                  <a:gd name="T1" fmla="*/ 49 h 54"/>
                  <a:gd name="T2" fmla="*/ 49 w 54"/>
                  <a:gd name="T3" fmla="*/ 49 h 54"/>
                  <a:gd name="T4" fmla="*/ 40 w 54"/>
                  <a:gd name="T5" fmla="*/ 49 h 54"/>
                  <a:gd name="T6" fmla="*/ 31 w 54"/>
                  <a:gd name="T7" fmla="*/ 49 h 54"/>
                  <a:gd name="T8" fmla="*/ 27 w 54"/>
                  <a:gd name="T9" fmla="*/ 49 h 54"/>
                  <a:gd name="T10" fmla="*/ 27 w 54"/>
                  <a:gd name="T11" fmla="*/ 54 h 54"/>
                  <a:gd name="T12" fmla="*/ 27 w 54"/>
                  <a:gd name="T13" fmla="*/ 49 h 54"/>
                  <a:gd name="T14" fmla="*/ 27 w 54"/>
                  <a:gd name="T15" fmla="*/ 49 h 54"/>
                  <a:gd name="T16" fmla="*/ 22 w 54"/>
                  <a:gd name="T17" fmla="*/ 49 h 54"/>
                  <a:gd name="T18" fmla="*/ 22 w 54"/>
                  <a:gd name="T19" fmla="*/ 49 h 54"/>
                  <a:gd name="T20" fmla="*/ 22 w 54"/>
                  <a:gd name="T21" fmla="*/ 49 h 54"/>
                  <a:gd name="T22" fmla="*/ 18 w 54"/>
                  <a:gd name="T23" fmla="*/ 49 h 54"/>
                  <a:gd name="T24" fmla="*/ 18 w 54"/>
                  <a:gd name="T25" fmla="*/ 45 h 54"/>
                  <a:gd name="T26" fmla="*/ 22 w 54"/>
                  <a:gd name="T27" fmla="*/ 40 h 54"/>
                  <a:gd name="T28" fmla="*/ 22 w 54"/>
                  <a:gd name="T29" fmla="*/ 36 h 54"/>
                  <a:gd name="T30" fmla="*/ 27 w 54"/>
                  <a:gd name="T31" fmla="*/ 31 h 54"/>
                  <a:gd name="T32" fmla="*/ 27 w 54"/>
                  <a:gd name="T33" fmla="*/ 27 h 54"/>
                  <a:gd name="T34" fmla="*/ 27 w 54"/>
                  <a:gd name="T35" fmla="*/ 27 h 54"/>
                  <a:gd name="T36" fmla="*/ 27 w 54"/>
                  <a:gd name="T37" fmla="*/ 31 h 54"/>
                  <a:gd name="T38" fmla="*/ 36 w 54"/>
                  <a:gd name="T39" fmla="*/ 31 h 54"/>
                  <a:gd name="T40" fmla="*/ 49 w 54"/>
                  <a:gd name="T41" fmla="*/ 31 h 54"/>
                  <a:gd name="T42" fmla="*/ 54 w 54"/>
                  <a:gd name="T43" fmla="*/ 31 h 54"/>
                  <a:gd name="T44" fmla="*/ 54 w 54"/>
                  <a:gd name="T45" fmla="*/ 40 h 54"/>
                  <a:gd name="T46" fmla="*/ 54 w 54"/>
                  <a:gd name="T47" fmla="*/ 49 h 54"/>
                  <a:gd name="T48" fmla="*/ 9 w 54"/>
                  <a:gd name="T49" fmla="*/ 0 h 54"/>
                  <a:gd name="T50" fmla="*/ 9 w 54"/>
                  <a:gd name="T51" fmla="*/ 0 h 54"/>
                  <a:gd name="T52" fmla="*/ 9 w 54"/>
                  <a:gd name="T53" fmla="*/ 0 h 54"/>
                  <a:gd name="T54" fmla="*/ 9 w 54"/>
                  <a:gd name="T55" fmla="*/ 9 h 54"/>
                  <a:gd name="T56" fmla="*/ 4 w 54"/>
                  <a:gd name="T57" fmla="*/ 9 h 54"/>
                  <a:gd name="T58" fmla="*/ 0 w 54"/>
                  <a:gd name="T59" fmla="*/ 9 h 54"/>
                  <a:gd name="T60" fmla="*/ 0 w 54"/>
                  <a:gd name="T61" fmla="*/ 4 h 54"/>
                  <a:gd name="T62" fmla="*/ 4 w 54"/>
                  <a:gd name="T63" fmla="*/ 4 h 54"/>
                  <a:gd name="T64" fmla="*/ 4 w 54"/>
                  <a:gd name="T65" fmla="*/ 4 h 54"/>
                  <a:gd name="T66" fmla="*/ 4 w 54"/>
                  <a:gd name="T6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4">
                    <a:moveTo>
                      <a:pt x="54" y="49"/>
                    </a:moveTo>
                    <a:lnTo>
                      <a:pt x="54" y="49"/>
                    </a:lnTo>
                    <a:lnTo>
                      <a:pt x="54" y="49"/>
                    </a:lnTo>
                    <a:lnTo>
                      <a:pt x="49" y="49"/>
                    </a:lnTo>
                    <a:lnTo>
                      <a:pt x="45" y="49"/>
                    </a:lnTo>
                    <a:lnTo>
                      <a:pt x="40" y="49"/>
                    </a:lnTo>
                    <a:lnTo>
                      <a:pt x="36" y="49"/>
                    </a:lnTo>
                    <a:lnTo>
                      <a:pt x="31" y="49"/>
                    </a:lnTo>
                    <a:lnTo>
                      <a:pt x="31" y="49"/>
                    </a:lnTo>
                    <a:lnTo>
                      <a:pt x="27" y="49"/>
                    </a:lnTo>
                    <a:lnTo>
                      <a:pt x="27" y="54"/>
                    </a:lnTo>
                    <a:lnTo>
                      <a:pt x="27" y="54"/>
                    </a:lnTo>
                    <a:lnTo>
                      <a:pt x="27" y="49"/>
                    </a:lnTo>
                    <a:lnTo>
                      <a:pt x="27" y="49"/>
                    </a:lnTo>
                    <a:lnTo>
                      <a:pt x="27" y="49"/>
                    </a:lnTo>
                    <a:lnTo>
                      <a:pt x="27" y="49"/>
                    </a:lnTo>
                    <a:lnTo>
                      <a:pt x="22" y="49"/>
                    </a:lnTo>
                    <a:lnTo>
                      <a:pt x="22" y="49"/>
                    </a:lnTo>
                    <a:lnTo>
                      <a:pt x="22" y="49"/>
                    </a:lnTo>
                    <a:lnTo>
                      <a:pt x="22" y="49"/>
                    </a:lnTo>
                    <a:lnTo>
                      <a:pt x="22" y="49"/>
                    </a:lnTo>
                    <a:lnTo>
                      <a:pt x="22" y="49"/>
                    </a:lnTo>
                    <a:lnTo>
                      <a:pt x="18" y="49"/>
                    </a:lnTo>
                    <a:lnTo>
                      <a:pt x="18" y="49"/>
                    </a:lnTo>
                    <a:lnTo>
                      <a:pt x="18" y="45"/>
                    </a:lnTo>
                    <a:lnTo>
                      <a:pt x="18" y="45"/>
                    </a:lnTo>
                    <a:lnTo>
                      <a:pt x="22" y="40"/>
                    </a:lnTo>
                    <a:lnTo>
                      <a:pt x="22" y="40"/>
                    </a:lnTo>
                    <a:lnTo>
                      <a:pt x="22" y="40"/>
                    </a:lnTo>
                    <a:lnTo>
                      <a:pt x="22" y="36"/>
                    </a:lnTo>
                    <a:lnTo>
                      <a:pt x="27" y="36"/>
                    </a:lnTo>
                    <a:lnTo>
                      <a:pt x="27" y="31"/>
                    </a:lnTo>
                    <a:lnTo>
                      <a:pt x="27" y="27"/>
                    </a:lnTo>
                    <a:lnTo>
                      <a:pt x="27" y="27"/>
                    </a:lnTo>
                    <a:lnTo>
                      <a:pt x="27" y="27"/>
                    </a:lnTo>
                    <a:lnTo>
                      <a:pt x="27" y="27"/>
                    </a:lnTo>
                    <a:lnTo>
                      <a:pt x="27" y="27"/>
                    </a:lnTo>
                    <a:lnTo>
                      <a:pt x="27" y="31"/>
                    </a:lnTo>
                    <a:lnTo>
                      <a:pt x="36" y="31"/>
                    </a:lnTo>
                    <a:lnTo>
                      <a:pt x="36" y="31"/>
                    </a:lnTo>
                    <a:lnTo>
                      <a:pt x="40" y="31"/>
                    </a:lnTo>
                    <a:lnTo>
                      <a:pt x="49" y="31"/>
                    </a:lnTo>
                    <a:lnTo>
                      <a:pt x="54" y="31"/>
                    </a:lnTo>
                    <a:lnTo>
                      <a:pt x="54" y="31"/>
                    </a:lnTo>
                    <a:lnTo>
                      <a:pt x="54" y="36"/>
                    </a:lnTo>
                    <a:lnTo>
                      <a:pt x="54" y="40"/>
                    </a:lnTo>
                    <a:lnTo>
                      <a:pt x="54" y="45"/>
                    </a:lnTo>
                    <a:lnTo>
                      <a:pt x="54" y="49"/>
                    </a:lnTo>
                    <a:moveTo>
                      <a:pt x="9" y="0"/>
                    </a:moveTo>
                    <a:lnTo>
                      <a:pt x="9" y="0"/>
                    </a:lnTo>
                    <a:lnTo>
                      <a:pt x="9" y="0"/>
                    </a:lnTo>
                    <a:lnTo>
                      <a:pt x="9" y="0"/>
                    </a:lnTo>
                    <a:lnTo>
                      <a:pt x="9" y="0"/>
                    </a:lnTo>
                    <a:lnTo>
                      <a:pt x="9" y="0"/>
                    </a:lnTo>
                    <a:lnTo>
                      <a:pt x="9" y="4"/>
                    </a:lnTo>
                    <a:lnTo>
                      <a:pt x="9" y="9"/>
                    </a:lnTo>
                    <a:lnTo>
                      <a:pt x="4" y="9"/>
                    </a:lnTo>
                    <a:lnTo>
                      <a:pt x="4" y="9"/>
                    </a:lnTo>
                    <a:lnTo>
                      <a:pt x="4" y="9"/>
                    </a:lnTo>
                    <a:lnTo>
                      <a:pt x="0" y="9"/>
                    </a:lnTo>
                    <a:lnTo>
                      <a:pt x="0" y="9"/>
                    </a:lnTo>
                    <a:lnTo>
                      <a:pt x="0" y="4"/>
                    </a:lnTo>
                    <a:lnTo>
                      <a:pt x="0" y="4"/>
                    </a:lnTo>
                    <a:lnTo>
                      <a:pt x="4" y="4"/>
                    </a:lnTo>
                    <a:lnTo>
                      <a:pt x="4" y="4"/>
                    </a:lnTo>
                    <a:lnTo>
                      <a:pt x="4" y="4"/>
                    </a:lnTo>
                    <a:lnTo>
                      <a:pt x="4" y="0"/>
                    </a:lnTo>
                    <a:lnTo>
                      <a:pt x="4" y="0"/>
                    </a:lnTo>
                    <a:lnTo>
                      <a:pt x="9"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1" name="Freeform 67">
                <a:extLst>
                  <a:ext uri="{FF2B5EF4-FFF2-40B4-BE49-F238E27FC236}">
                    <a16:creationId xmlns:a16="http://schemas.microsoft.com/office/drawing/2014/main" id="{4D7CD320-8889-F54C-81FF-6777B057FC34}"/>
                  </a:ext>
                </a:extLst>
              </p:cNvPr>
              <p:cNvSpPr>
                <a:spLocks noEditPoints="1"/>
              </p:cNvSpPr>
              <p:nvPr/>
            </p:nvSpPr>
            <p:spPr bwMode="auto">
              <a:xfrm>
                <a:off x="6233055" y="2330924"/>
                <a:ext cx="259274" cy="309274"/>
              </a:xfrm>
              <a:custGeom>
                <a:avLst/>
                <a:gdLst>
                  <a:gd name="T0" fmla="*/ 72 w 108"/>
                  <a:gd name="T1" fmla="*/ 118 h 127"/>
                  <a:gd name="T2" fmla="*/ 72 w 108"/>
                  <a:gd name="T3" fmla="*/ 118 h 127"/>
                  <a:gd name="T4" fmla="*/ 90 w 108"/>
                  <a:gd name="T5" fmla="*/ 122 h 127"/>
                  <a:gd name="T6" fmla="*/ 99 w 108"/>
                  <a:gd name="T7" fmla="*/ 122 h 127"/>
                  <a:gd name="T8" fmla="*/ 104 w 108"/>
                  <a:gd name="T9" fmla="*/ 127 h 127"/>
                  <a:gd name="T10" fmla="*/ 81 w 108"/>
                  <a:gd name="T11" fmla="*/ 127 h 127"/>
                  <a:gd name="T12" fmla="*/ 63 w 108"/>
                  <a:gd name="T13" fmla="*/ 122 h 127"/>
                  <a:gd name="T14" fmla="*/ 63 w 108"/>
                  <a:gd name="T15" fmla="*/ 118 h 127"/>
                  <a:gd name="T16" fmla="*/ 54 w 108"/>
                  <a:gd name="T17" fmla="*/ 55 h 127"/>
                  <a:gd name="T18" fmla="*/ 68 w 108"/>
                  <a:gd name="T19" fmla="*/ 59 h 127"/>
                  <a:gd name="T20" fmla="*/ 77 w 108"/>
                  <a:gd name="T21" fmla="*/ 68 h 127"/>
                  <a:gd name="T22" fmla="*/ 72 w 108"/>
                  <a:gd name="T23" fmla="*/ 68 h 127"/>
                  <a:gd name="T24" fmla="*/ 68 w 108"/>
                  <a:gd name="T25" fmla="*/ 64 h 127"/>
                  <a:gd name="T26" fmla="*/ 59 w 108"/>
                  <a:gd name="T27" fmla="*/ 59 h 127"/>
                  <a:gd name="T28" fmla="*/ 49 w 108"/>
                  <a:gd name="T29" fmla="*/ 55 h 127"/>
                  <a:gd name="T30" fmla="*/ 99 w 108"/>
                  <a:gd name="T31" fmla="*/ 9 h 127"/>
                  <a:gd name="T32" fmla="*/ 95 w 108"/>
                  <a:gd name="T33" fmla="*/ 18 h 127"/>
                  <a:gd name="T34" fmla="*/ 81 w 108"/>
                  <a:gd name="T35" fmla="*/ 14 h 127"/>
                  <a:gd name="T36" fmla="*/ 63 w 108"/>
                  <a:gd name="T37" fmla="*/ 18 h 127"/>
                  <a:gd name="T38" fmla="*/ 63 w 108"/>
                  <a:gd name="T39" fmla="*/ 23 h 127"/>
                  <a:gd name="T40" fmla="*/ 63 w 108"/>
                  <a:gd name="T41" fmla="*/ 27 h 127"/>
                  <a:gd name="T42" fmla="*/ 63 w 108"/>
                  <a:gd name="T43" fmla="*/ 32 h 127"/>
                  <a:gd name="T44" fmla="*/ 59 w 108"/>
                  <a:gd name="T45" fmla="*/ 32 h 127"/>
                  <a:gd name="T46" fmla="*/ 45 w 108"/>
                  <a:gd name="T47" fmla="*/ 23 h 127"/>
                  <a:gd name="T48" fmla="*/ 40 w 108"/>
                  <a:gd name="T49" fmla="*/ 27 h 127"/>
                  <a:gd name="T50" fmla="*/ 54 w 108"/>
                  <a:gd name="T51" fmla="*/ 45 h 127"/>
                  <a:gd name="T52" fmla="*/ 45 w 108"/>
                  <a:gd name="T53" fmla="*/ 45 h 127"/>
                  <a:gd name="T54" fmla="*/ 45 w 108"/>
                  <a:gd name="T55" fmla="*/ 55 h 127"/>
                  <a:gd name="T56" fmla="*/ 54 w 108"/>
                  <a:gd name="T57" fmla="*/ 59 h 127"/>
                  <a:gd name="T58" fmla="*/ 68 w 108"/>
                  <a:gd name="T59" fmla="*/ 73 h 127"/>
                  <a:gd name="T60" fmla="*/ 59 w 108"/>
                  <a:gd name="T61" fmla="*/ 68 h 127"/>
                  <a:gd name="T62" fmla="*/ 49 w 108"/>
                  <a:gd name="T63" fmla="*/ 73 h 127"/>
                  <a:gd name="T64" fmla="*/ 59 w 108"/>
                  <a:gd name="T65" fmla="*/ 82 h 127"/>
                  <a:gd name="T66" fmla="*/ 49 w 108"/>
                  <a:gd name="T67" fmla="*/ 82 h 127"/>
                  <a:gd name="T68" fmla="*/ 54 w 108"/>
                  <a:gd name="T69" fmla="*/ 91 h 127"/>
                  <a:gd name="T70" fmla="*/ 49 w 108"/>
                  <a:gd name="T71" fmla="*/ 95 h 127"/>
                  <a:gd name="T72" fmla="*/ 40 w 108"/>
                  <a:gd name="T73" fmla="*/ 95 h 127"/>
                  <a:gd name="T74" fmla="*/ 36 w 108"/>
                  <a:gd name="T75" fmla="*/ 91 h 127"/>
                  <a:gd name="T76" fmla="*/ 27 w 108"/>
                  <a:gd name="T77" fmla="*/ 77 h 127"/>
                  <a:gd name="T78" fmla="*/ 22 w 108"/>
                  <a:gd name="T79" fmla="*/ 68 h 127"/>
                  <a:gd name="T80" fmla="*/ 36 w 108"/>
                  <a:gd name="T81" fmla="*/ 68 h 127"/>
                  <a:gd name="T82" fmla="*/ 49 w 108"/>
                  <a:gd name="T83" fmla="*/ 68 h 127"/>
                  <a:gd name="T84" fmla="*/ 49 w 108"/>
                  <a:gd name="T85" fmla="*/ 68 h 127"/>
                  <a:gd name="T86" fmla="*/ 36 w 108"/>
                  <a:gd name="T87" fmla="*/ 64 h 127"/>
                  <a:gd name="T88" fmla="*/ 22 w 108"/>
                  <a:gd name="T89" fmla="*/ 64 h 127"/>
                  <a:gd name="T90" fmla="*/ 13 w 108"/>
                  <a:gd name="T91" fmla="*/ 55 h 127"/>
                  <a:gd name="T92" fmla="*/ 18 w 108"/>
                  <a:gd name="T93" fmla="*/ 50 h 127"/>
                  <a:gd name="T94" fmla="*/ 9 w 108"/>
                  <a:gd name="T95" fmla="*/ 50 h 127"/>
                  <a:gd name="T96" fmla="*/ 4 w 108"/>
                  <a:gd name="T97" fmla="*/ 41 h 127"/>
                  <a:gd name="T98" fmla="*/ 9 w 108"/>
                  <a:gd name="T99" fmla="*/ 36 h 127"/>
                  <a:gd name="T100" fmla="*/ 9 w 108"/>
                  <a:gd name="T101" fmla="*/ 32 h 127"/>
                  <a:gd name="T102" fmla="*/ 13 w 108"/>
                  <a:gd name="T103" fmla="*/ 27 h 127"/>
                  <a:gd name="T104" fmla="*/ 13 w 108"/>
                  <a:gd name="T105" fmla="*/ 18 h 127"/>
                  <a:gd name="T106" fmla="*/ 27 w 108"/>
                  <a:gd name="T107" fmla="*/ 14 h 127"/>
                  <a:gd name="T108" fmla="*/ 40 w 108"/>
                  <a:gd name="T109" fmla="*/ 14 h 127"/>
                  <a:gd name="T110" fmla="*/ 49 w 108"/>
                  <a:gd name="T111" fmla="*/ 9 h 127"/>
                  <a:gd name="T112" fmla="*/ 63 w 108"/>
                  <a:gd name="T113" fmla="*/ 5 h 127"/>
                  <a:gd name="T114" fmla="*/ 68 w 108"/>
                  <a:gd name="T115" fmla="*/ 5 h 127"/>
                  <a:gd name="T116" fmla="*/ 81 w 108"/>
                  <a:gd name="T117" fmla="*/ 9 h 127"/>
                  <a:gd name="T118" fmla="*/ 95 w 108"/>
                  <a:gd name="T119" fmla="*/ 5 h 127"/>
                  <a:gd name="T120" fmla="*/ 95 w 108"/>
                  <a:gd name="T121" fmla="*/ 0 h 127"/>
                  <a:gd name="T122" fmla="*/ 104 w 108"/>
                  <a:gd name="T123" fmla="*/ 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27">
                    <a:moveTo>
                      <a:pt x="68" y="118"/>
                    </a:moveTo>
                    <a:lnTo>
                      <a:pt x="68" y="118"/>
                    </a:lnTo>
                    <a:lnTo>
                      <a:pt x="68" y="118"/>
                    </a:lnTo>
                    <a:lnTo>
                      <a:pt x="68" y="118"/>
                    </a:lnTo>
                    <a:lnTo>
                      <a:pt x="68" y="118"/>
                    </a:lnTo>
                    <a:lnTo>
                      <a:pt x="72" y="113"/>
                    </a:lnTo>
                    <a:lnTo>
                      <a:pt x="72" y="113"/>
                    </a:lnTo>
                    <a:lnTo>
                      <a:pt x="72" y="118"/>
                    </a:lnTo>
                    <a:lnTo>
                      <a:pt x="72" y="118"/>
                    </a:lnTo>
                    <a:lnTo>
                      <a:pt x="72" y="118"/>
                    </a:lnTo>
                    <a:lnTo>
                      <a:pt x="72" y="118"/>
                    </a:lnTo>
                    <a:lnTo>
                      <a:pt x="72" y="118"/>
                    </a:lnTo>
                    <a:lnTo>
                      <a:pt x="72" y="118"/>
                    </a:lnTo>
                    <a:lnTo>
                      <a:pt x="72" y="118"/>
                    </a:lnTo>
                    <a:lnTo>
                      <a:pt x="72" y="118"/>
                    </a:lnTo>
                    <a:lnTo>
                      <a:pt x="72" y="118"/>
                    </a:lnTo>
                    <a:lnTo>
                      <a:pt x="77" y="118"/>
                    </a:lnTo>
                    <a:lnTo>
                      <a:pt x="77" y="118"/>
                    </a:lnTo>
                    <a:lnTo>
                      <a:pt x="77" y="118"/>
                    </a:lnTo>
                    <a:lnTo>
                      <a:pt x="77" y="118"/>
                    </a:lnTo>
                    <a:lnTo>
                      <a:pt x="81" y="118"/>
                    </a:lnTo>
                    <a:lnTo>
                      <a:pt x="86" y="118"/>
                    </a:lnTo>
                    <a:lnTo>
                      <a:pt x="86" y="118"/>
                    </a:lnTo>
                    <a:lnTo>
                      <a:pt x="90" y="122"/>
                    </a:lnTo>
                    <a:lnTo>
                      <a:pt x="95" y="122"/>
                    </a:lnTo>
                    <a:lnTo>
                      <a:pt x="95" y="122"/>
                    </a:lnTo>
                    <a:lnTo>
                      <a:pt x="95" y="118"/>
                    </a:lnTo>
                    <a:lnTo>
                      <a:pt x="99" y="122"/>
                    </a:lnTo>
                    <a:lnTo>
                      <a:pt x="99" y="122"/>
                    </a:lnTo>
                    <a:lnTo>
                      <a:pt x="99" y="122"/>
                    </a:lnTo>
                    <a:lnTo>
                      <a:pt x="99" y="122"/>
                    </a:lnTo>
                    <a:lnTo>
                      <a:pt x="99" y="122"/>
                    </a:lnTo>
                    <a:lnTo>
                      <a:pt x="99" y="122"/>
                    </a:lnTo>
                    <a:lnTo>
                      <a:pt x="104" y="122"/>
                    </a:lnTo>
                    <a:lnTo>
                      <a:pt x="104" y="122"/>
                    </a:lnTo>
                    <a:lnTo>
                      <a:pt x="104" y="122"/>
                    </a:lnTo>
                    <a:lnTo>
                      <a:pt x="108" y="122"/>
                    </a:lnTo>
                    <a:lnTo>
                      <a:pt x="104" y="122"/>
                    </a:lnTo>
                    <a:lnTo>
                      <a:pt x="104" y="122"/>
                    </a:lnTo>
                    <a:lnTo>
                      <a:pt x="104" y="127"/>
                    </a:lnTo>
                    <a:lnTo>
                      <a:pt x="104" y="127"/>
                    </a:lnTo>
                    <a:lnTo>
                      <a:pt x="104" y="127"/>
                    </a:lnTo>
                    <a:lnTo>
                      <a:pt x="104" y="127"/>
                    </a:lnTo>
                    <a:lnTo>
                      <a:pt x="99" y="127"/>
                    </a:lnTo>
                    <a:lnTo>
                      <a:pt x="95" y="127"/>
                    </a:lnTo>
                    <a:lnTo>
                      <a:pt x="90" y="127"/>
                    </a:lnTo>
                    <a:lnTo>
                      <a:pt x="81" y="127"/>
                    </a:lnTo>
                    <a:lnTo>
                      <a:pt x="81" y="127"/>
                    </a:lnTo>
                    <a:lnTo>
                      <a:pt x="81" y="127"/>
                    </a:lnTo>
                    <a:lnTo>
                      <a:pt x="81" y="127"/>
                    </a:lnTo>
                    <a:lnTo>
                      <a:pt x="81" y="127"/>
                    </a:lnTo>
                    <a:lnTo>
                      <a:pt x="77" y="122"/>
                    </a:lnTo>
                    <a:lnTo>
                      <a:pt x="77" y="122"/>
                    </a:lnTo>
                    <a:lnTo>
                      <a:pt x="68" y="122"/>
                    </a:lnTo>
                    <a:lnTo>
                      <a:pt x="68" y="122"/>
                    </a:lnTo>
                    <a:lnTo>
                      <a:pt x="63" y="122"/>
                    </a:lnTo>
                    <a:lnTo>
                      <a:pt x="63" y="122"/>
                    </a:lnTo>
                    <a:lnTo>
                      <a:pt x="63" y="122"/>
                    </a:lnTo>
                    <a:lnTo>
                      <a:pt x="63" y="122"/>
                    </a:lnTo>
                    <a:lnTo>
                      <a:pt x="63" y="118"/>
                    </a:lnTo>
                    <a:lnTo>
                      <a:pt x="63" y="118"/>
                    </a:lnTo>
                    <a:lnTo>
                      <a:pt x="63" y="118"/>
                    </a:lnTo>
                    <a:lnTo>
                      <a:pt x="63" y="118"/>
                    </a:lnTo>
                    <a:lnTo>
                      <a:pt x="63" y="118"/>
                    </a:lnTo>
                    <a:lnTo>
                      <a:pt x="63" y="118"/>
                    </a:lnTo>
                    <a:lnTo>
                      <a:pt x="63" y="113"/>
                    </a:lnTo>
                    <a:lnTo>
                      <a:pt x="63" y="113"/>
                    </a:lnTo>
                    <a:lnTo>
                      <a:pt x="63" y="113"/>
                    </a:lnTo>
                    <a:lnTo>
                      <a:pt x="63" y="118"/>
                    </a:lnTo>
                    <a:lnTo>
                      <a:pt x="68" y="118"/>
                    </a:lnTo>
                    <a:moveTo>
                      <a:pt x="54" y="55"/>
                    </a:moveTo>
                    <a:lnTo>
                      <a:pt x="54" y="55"/>
                    </a:lnTo>
                    <a:lnTo>
                      <a:pt x="59" y="55"/>
                    </a:lnTo>
                    <a:lnTo>
                      <a:pt x="59" y="55"/>
                    </a:lnTo>
                    <a:lnTo>
                      <a:pt x="59" y="55"/>
                    </a:lnTo>
                    <a:lnTo>
                      <a:pt x="59" y="55"/>
                    </a:lnTo>
                    <a:lnTo>
                      <a:pt x="63" y="59"/>
                    </a:lnTo>
                    <a:lnTo>
                      <a:pt x="68" y="59"/>
                    </a:lnTo>
                    <a:lnTo>
                      <a:pt x="68" y="59"/>
                    </a:lnTo>
                    <a:lnTo>
                      <a:pt x="68" y="59"/>
                    </a:lnTo>
                    <a:lnTo>
                      <a:pt x="68" y="59"/>
                    </a:lnTo>
                    <a:lnTo>
                      <a:pt x="68" y="59"/>
                    </a:lnTo>
                    <a:lnTo>
                      <a:pt x="68" y="64"/>
                    </a:lnTo>
                    <a:lnTo>
                      <a:pt x="68" y="64"/>
                    </a:lnTo>
                    <a:lnTo>
                      <a:pt x="68" y="68"/>
                    </a:lnTo>
                    <a:lnTo>
                      <a:pt x="72" y="68"/>
                    </a:lnTo>
                    <a:lnTo>
                      <a:pt x="72" y="68"/>
                    </a:lnTo>
                    <a:lnTo>
                      <a:pt x="77" y="68"/>
                    </a:lnTo>
                    <a:lnTo>
                      <a:pt x="77" y="68"/>
                    </a:lnTo>
                    <a:lnTo>
                      <a:pt x="77" y="68"/>
                    </a:lnTo>
                    <a:lnTo>
                      <a:pt x="72" y="73"/>
                    </a:lnTo>
                    <a:lnTo>
                      <a:pt x="72" y="73"/>
                    </a:lnTo>
                    <a:lnTo>
                      <a:pt x="72" y="73"/>
                    </a:lnTo>
                    <a:lnTo>
                      <a:pt x="72" y="68"/>
                    </a:lnTo>
                    <a:lnTo>
                      <a:pt x="72" y="68"/>
                    </a:lnTo>
                    <a:lnTo>
                      <a:pt x="72" y="68"/>
                    </a:lnTo>
                    <a:lnTo>
                      <a:pt x="72" y="68"/>
                    </a:lnTo>
                    <a:lnTo>
                      <a:pt x="68" y="68"/>
                    </a:lnTo>
                    <a:lnTo>
                      <a:pt x="68" y="68"/>
                    </a:lnTo>
                    <a:lnTo>
                      <a:pt x="68" y="68"/>
                    </a:lnTo>
                    <a:lnTo>
                      <a:pt x="68" y="64"/>
                    </a:lnTo>
                    <a:lnTo>
                      <a:pt x="68" y="64"/>
                    </a:lnTo>
                    <a:lnTo>
                      <a:pt x="68" y="64"/>
                    </a:lnTo>
                    <a:lnTo>
                      <a:pt x="68" y="64"/>
                    </a:lnTo>
                    <a:lnTo>
                      <a:pt x="68" y="64"/>
                    </a:lnTo>
                    <a:lnTo>
                      <a:pt x="63" y="64"/>
                    </a:lnTo>
                    <a:lnTo>
                      <a:pt x="63" y="64"/>
                    </a:lnTo>
                    <a:lnTo>
                      <a:pt x="59" y="64"/>
                    </a:lnTo>
                    <a:lnTo>
                      <a:pt x="59" y="59"/>
                    </a:lnTo>
                    <a:lnTo>
                      <a:pt x="59" y="59"/>
                    </a:lnTo>
                    <a:lnTo>
                      <a:pt x="59" y="59"/>
                    </a:lnTo>
                    <a:lnTo>
                      <a:pt x="59" y="59"/>
                    </a:lnTo>
                    <a:lnTo>
                      <a:pt x="54" y="55"/>
                    </a:lnTo>
                    <a:lnTo>
                      <a:pt x="54" y="55"/>
                    </a:lnTo>
                    <a:lnTo>
                      <a:pt x="49" y="55"/>
                    </a:lnTo>
                    <a:lnTo>
                      <a:pt x="49" y="55"/>
                    </a:lnTo>
                    <a:lnTo>
                      <a:pt x="49" y="55"/>
                    </a:lnTo>
                    <a:lnTo>
                      <a:pt x="45" y="55"/>
                    </a:lnTo>
                    <a:lnTo>
                      <a:pt x="45" y="55"/>
                    </a:lnTo>
                    <a:lnTo>
                      <a:pt x="49" y="55"/>
                    </a:lnTo>
                    <a:lnTo>
                      <a:pt x="49" y="50"/>
                    </a:lnTo>
                    <a:lnTo>
                      <a:pt x="54" y="50"/>
                    </a:lnTo>
                    <a:lnTo>
                      <a:pt x="54" y="50"/>
                    </a:lnTo>
                    <a:lnTo>
                      <a:pt x="54" y="55"/>
                    </a:lnTo>
                    <a:moveTo>
                      <a:pt x="99" y="9"/>
                    </a:moveTo>
                    <a:lnTo>
                      <a:pt x="99" y="9"/>
                    </a:lnTo>
                    <a:lnTo>
                      <a:pt x="99" y="9"/>
                    </a:lnTo>
                    <a:lnTo>
                      <a:pt x="99" y="9"/>
                    </a:lnTo>
                    <a:lnTo>
                      <a:pt x="99" y="14"/>
                    </a:lnTo>
                    <a:lnTo>
                      <a:pt x="99" y="14"/>
                    </a:lnTo>
                    <a:lnTo>
                      <a:pt x="99" y="14"/>
                    </a:lnTo>
                    <a:lnTo>
                      <a:pt x="99" y="14"/>
                    </a:lnTo>
                    <a:lnTo>
                      <a:pt x="99" y="14"/>
                    </a:lnTo>
                    <a:lnTo>
                      <a:pt x="99" y="14"/>
                    </a:lnTo>
                    <a:lnTo>
                      <a:pt x="95" y="18"/>
                    </a:lnTo>
                    <a:lnTo>
                      <a:pt x="95" y="18"/>
                    </a:lnTo>
                    <a:lnTo>
                      <a:pt x="95" y="18"/>
                    </a:lnTo>
                    <a:lnTo>
                      <a:pt x="95" y="18"/>
                    </a:lnTo>
                    <a:lnTo>
                      <a:pt x="95" y="18"/>
                    </a:lnTo>
                    <a:lnTo>
                      <a:pt x="90" y="18"/>
                    </a:lnTo>
                    <a:lnTo>
                      <a:pt x="86" y="14"/>
                    </a:lnTo>
                    <a:lnTo>
                      <a:pt x="81" y="14"/>
                    </a:lnTo>
                    <a:lnTo>
                      <a:pt x="81" y="14"/>
                    </a:lnTo>
                    <a:lnTo>
                      <a:pt x="81" y="14"/>
                    </a:lnTo>
                    <a:lnTo>
                      <a:pt x="77" y="14"/>
                    </a:lnTo>
                    <a:lnTo>
                      <a:pt x="77" y="18"/>
                    </a:lnTo>
                    <a:lnTo>
                      <a:pt x="72" y="18"/>
                    </a:lnTo>
                    <a:lnTo>
                      <a:pt x="72" y="14"/>
                    </a:lnTo>
                    <a:lnTo>
                      <a:pt x="68" y="14"/>
                    </a:lnTo>
                    <a:lnTo>
                      <a:pt x="68" y="14"/>
                    </a:lnTo>
                    <a:lnTo>
                      <a:pt x="68" y="18"/>
                    </a:lnTo>
                    <a:lnTo>
                      <a:pt x="63" y="18"/>
                    </a:lnTo>
                    <a:lnTo>
                      <a:pt x="63" y="18"/>
                    </a:lnTo>
                    <a:lnTo>
                      <a:pt x="59" y="18"/>
                    </a:lnTo>
                    <a:lnTo>
                      <a:pt x="59" y="18"/>
                    </a:lnTo>
                    <a:lnTo>
                      <a:pt x="59" y="23"/>
                    </a:lnTo>
                    <a:lnTo>
                      <a:pt x="59" y="23"/>
                    </a:lnTo>
                    <a:lnTo>
                      <a:pt x="59" y="23"/>
                    </a:lnTo>
                    <a:lnTo>
                      <a:pt x="59" y="23"/>
                    </a:lnTo>
                    <a:lnTo>
                      <a:pt x="63" y="23"/>
                    </a:lnTo>
                    <a:lnTo>
                      <a:pt x="63" y="23"/>
                    </a:lnTo>
                    <a:lnTo>
                      <a:pt x="68" y="27"/>
                    </a:lnTo>
                    <a:lnTo>
                      <a:pt x="68" y="27"/>
                    </a:lnTo>
                    <a:lnTo>
                      <a:pt x="68" y="32"/>
                    </a:lnTo>
                    <a:lnTo>
                      <a:pt x="68" y="27"/>
                    </a:lnTo>
                    <a:lnTo>
                      <a:pt x="63" y="27"/>
                    </a:lnTo>
                    <a:lnTo>
                      <a:pt x="63" y="27"/>
                    </a:lnTo>
                    <a:lnTo>
                      <a:pt x="63" y="27"/>
                    </a:lnTo>
                    <a:lnTo>
                      <a:pt x="59" y="27"/>
                    </a:lnTo>
                    <a:lnTo>
                      <a:pt x="59" y="27"/>
                    </a:lnTo>
                    <a:lnTo>
                      <a:pt x="59" y="27"/>
                    </a:lnTo>
                    <a:lnTo>
                      <a:pt x="59" y="27"/>
                    </a:lnTo>
                    <a:lnTo>
                      <a:pt x="63" y="32"/>
                    </a:lnTo>
                    <a:lnTo>
                      <a:pt x="63" y="32"/>
                    </a:lnTo>
                    <a:lnTo>
                      <a:pt x="63" y="32"/>
                    </a:lnTo>
                    <a:lnTo>
                      <a:pt x="63" y="32"/>
                    </a:lnTo>
                    <a:lnTo>
                      <a:pt x="63" y="32"/>
                    </a:lnTo>
                    <a:lnTo>
                      <a:pt x="59" y="32"/>
                    </a:lnTo>
                    <a:lnTo>
                      <a:pt x="59" y="27"/>
                    </a:lnTo>
                    <a:lnTo>
                      <a:pt x="54" y="27"/>
                    </a:lnTo>
                    <a:lnTo>
                      <a:pt x="54" y="27"/>
                    </a:lnTo>
                    <a:lnTo>
                      <a:pt x="54" y="32"/>
                    </a:lnTo>
                    <a:lnTo>
                      <a:pt x="54" y="32"/>
                    </a:lnTo>
                    <a:lnTo>
                      <a:pt x="59" y="32"/>
                    </a:lnTo>
                    <a:lnTo>
                      <a:pt x="59" y="32"/>
                    </a:lnTo>
                    <a:lnTo>
                      <a:pt x="59" y="32"/>
                    </a:lnTo>
                    <a:lnTo>
                      <a:pt x="54" y="32"/>
                    </a:lnTo>
                    <a:lnTo>
                      <a:pt x="54" y="32"/>
                    </a:lnTo>
                    <a:lnTo>
                      <a:pt x="54" y="27"/>
                    </a:lnTo>
                    <a:lnTo>
                      <a:pt x="49" y="27"/>
                    </a:lnTo>
                    <a:lnTo>
                      <a:pt x="45" y="27"/>
                    </a:lnTo>
                    <a:lnTo>
                      <a:pt x="45" y="23"/>
                    </a:lnTo>
                    <a:lnTo>
                      <a:pt x="45" y="23"/>
                    </a:lnTo>
                    <a:lnTo>
                      <a:pt x="45" y="23"/>
                    </a:lnTo>
                    <a:lnTo>
                      <a:pt x="45" y="23"/>
                    </a:lnTo>
                    <a:lnTo>
                      <a:pt x="45" y="23"/>
                    </a:lnTo>
                    <a:lnTo>
                      <a:pt x="40" y="23"/>
                    </a:lnTo>
                    <a:lnTo>
                      <a:pt x="40" y="23"/>
                    </a:lnTo>
                    <a:lnTo>
                      <a:pt x="40" y="27"/>
                    </a:lnTo>
                    <a:lnTo>
                      <a:pt x="40" y="27"/>
                    </a:lnTo>
                    <a:lnTo>
                      <a:pt x="40" y="32"/>
                    </a:lnTo>
                    <a:lnTo>
                      <a:pt x="40" y="32"/>
                    </a:lnTo>
                    <a:lnTo>
                      <a:pt x="45" y="36"/>
                    </a:lnTo>
                    <a:lnTo>
                      <a:pt x="45" y="41"/>
                    </a:lnTo>
                    <a:lnTo>
                      <a:pt x="49" y="41"/>
                    </a:lnTo>
                    <a:lnTo>
                      <a:pt x="49" y="41"/>
                    </a:lnTo>
                    <a:lnTo>
                      <a:pt x="54" y="45"/>
                    </a:lnTo>
                    <a:lnTo>
                      <a:pt x="54" y="45"/>
                    </a:lnTo>
                    <a:lnTo>
                      <a:pt x="54" y="50"/>
                    </a:lnTo>
                    <a:lnTo>
                      <a:pt x="54" y="50"/>
                    </a:lnTo>
                    <a:lnTo>
                      <a:pt x="49" y="50"/>
                    </a:lnTo>
                    <a:lnTo>
                      <a:pt x="49" y="50"/>
                    </a:lnTo>
                    <a:lnTo>
                      <a:pt x="49" y="45"/>
                    </a:lnTo>
                    <a:lnTo>
                      <a:pt x="49" y="45"/>
                    </a:lnTo>
                    <a:lnTo>
                      <a:pt x="49" y="45"/>
                    </a:lnTo>
                    <a:lnTo>
                      <a:pt x="45" y="45"/>
                    </a:lnTo>
                    <a:lnTo>
                      <a:pt x="45" y="45"/>
                    </a:lnTo>
                    <a:lnTo>
                      <a:pt x="45" y="50"/>
                    </a:lnTo>
                    <a:lnTo>
                      <a:pt x="49" y="50"/>
                    </a:lnTo>
                    <a:lnTo>
                      <a:pt x="49" y="50"/>
                    </a:lnTo>
                    <a:lnTo>
                      <a:pt x="49" y="50"/>
                    </a:lnTo>
                    <a:lnTo>
                      <a:pt x="49" y="55"/>
                    </a:lnTo>
                    <a:lnTo>
                      <a:pt x="45" y="55"/>
                    </a:lnTo>
                    <a:lnTo>
                      <a:pt x="45" y="55"/>
                    </a:lnTo>
                    <a:lnTo>
                      <a:pt x="40" y="55"/>
                    </a:lnTo>
                    <a:lnTo>
                      <a:pt x="40" y="55"/>
                    </a:lnTo>
                    <a:lnTo>
                      <a:pt x="45" y="55"/>
                    </a:lnTo>
                    <a:lnTo>
                      <a:pt x="45" y="55"/>
                    </a:lnTo>
                    <a:lnTo>
                      <a:pt x="45" y="55"/>
                    </a:lnTo>
                    <a:lnTo>
                      <a:pt x="49" y="55"/>
                    </a:lnTo>
                    <a:lnTo>
                      <a:pt x="49" y="59"/>
                    </a:lnTo>
                    <a:lnTo>
                      <a:pt x="54" y="59"/>
                    </a:lnTo>
                    <a:lnTo>
                      <a:pt x="54" y="59"/>
                    </a:lnTo>
                    <a:lnTo>
                      <a:pt x="59" y="59"/>
                    </a:lnTo>
                    <a:lnTo>
                      <a:pt x="59" y="64"/>
                    </a:lnTo>
                    <a:lnTo>
                      <a:pt x="63" y="64"/>
                    </a:lnTo>
                    <a:lnTo>
                      <a:pt x="63" y="64"/>
                    </a:lnTo>
                    <a:lnTo>
                      <a:pt x="68" y="68"/>
                    </a:lnTo>
                    <a:lnTo>
                      <a:pt x="68" y="68"/>
                    </a:lnTo>
                    <a:lnTo>
                      <a:pt x="68" y="73"/>
                    </a:lnTo>
                    <a:lnTo>
                      <a:pt x="68" y="73"/>
                    </a:lnTo>
                    <a:lnTo>
                      <a:pt x="68" y="73"/>
                    </a:lnTo>
                    <a:lnTo>
                      <a:pt x="68" y="77"/>
                    </a:lnTo>
                    <a:lnTo>
                      <a:pt x="68" y="77"/>
                    </a:lnTo>
                    <a:lnTo>
                      <a:pt x="68" y="77"/>
                    </a:lnTo>
                    <a:lnTo>
                      <a:pt x="63" y="73"/>
                    </a:lnTo>
                    <a:lnTo>
                      <a:pt x="63" y="73"/>
                    </a:lnTo>
                    <a:lnTo>
                      <a:pt x="59" y="68"/>
                    </a:lnTo>
                    <a:lnTo>
                      <a:pt x="59" y="68"/>
                    </a:lnTo>
                    <a:lnTo>
                      <a:pt x="59" y="68"/>
                    </a:lnTo>
                    <a:lnTo>
                      <a:pt x="59" y="73"/>
                    </a:lnTo>
                    <a:lnTo>
                      <a:pt x="54" y="73"/>
                    </a:lnTo>
                    <a:lnTo>
                      <a:pt x="49" y="73"/>
                    </a:lnTo>
                    <a:lnTo>
                      <a:pt x="49" y="73"/>
                    </a:lnTo>
                    <a:lnTo>
                      <a:pt x="49" y="73"/>
                    </a:lnTo>
                    <a:lnTo>
                      <a:pt x="49" y="73"/>
                    </a:lnTo>
                    <a:lnTo>
                      <a:pt x="54" y="73"/>
                    </a:lnTo>
                    <a:lnTo>
                      <a:pt x="54" y="77"/>
                    </a:lnTo>
                    <a:lnTo>
                      <a:pt x="54" y="77"/>
                    </a:lnTo>
                    <a:lnTo>
                      <a:pt x="54" y="77"/>
                    </a:lnTo>
                    <a:lnTo>
                      <a:pt x="54" y="77"/>
                    </a:lnTo>
                    <a:lnTo>
                      <a:pt x="59" y="77"/>
                    </a:lnTo>
                    <a:lnTo>
                      <a:pt x="59" y="77"/>
                    </a:lnTo>
                    <a:lnTo>
                      <a:pt x="59" y="82"/>
                    </a:lnTo>
                    <a:lnTo>
                      <a:pt x="59" y="82"/>
                    </a:lnTo>
                    <a:lnTo>
                      <a:pt x="59" y="82"/>
                    </a:lnTo>
                    <a:lnTo>
                      <a:pt x="54" y="82"/>
                    </a:lnTo>
                    <a:lnTo>
                      <a:pt x="54" y="82"/>
                    </a:lnTo>
                    <a:lnTo>
                      <a:pt x="54" y="82"/>
                    </a:lnTo>
                    <a:lnTo>
                      <a:pt x="54" y="82"/>
                    </a:lnTo>
                    <a:lnTo>
                      <a:pt x="54" y="82"/>
                    </a:lnTo>
                    <a:lnTo>
                      <a:pt x="49" y="82"/>
                    </a:lnTo>
                    <a:lnTo>
                      <a:pt x="49" y="82"/>
                    </a:lnTo>
                    <a:lnTo>
                      <a:pt x="49" y="77"/>
                    </a:lnTo>
                    <a:lnTo>
                      <a:pt x="45" y="77"/>
                    </a:lnTo>
                    <a:lnTo>
                      <a:pt x="45" y="77"/>
                    </a:lnTo>
                    <a:lnTo>
                      <a:pt x="45" y="82"/>
                    </a:lnTo>
                    <a:lnTo>
                      <a:pt x="49" y="82"/>
                    </a:lnTo>
                    <a:lnTo>
                      <a:pt x="49" y="91"/>
                    </a:lnTo>
                    <a:lnTo>
                      <a:pt x="54" y="91"/>
                    </a:lnTo>
                    <a:lnTo>
                      <a:pt x="54" y="95"/>
                    </a:lnTo>
                    <a:lnTo>
                      <a:pt x="54" y="95"/>
                    </a:lnTo>
                    <a:lnTo>
                      <a:pt x="54" y="100"/>
                    </a:lnTo>
                    <a:lnTo>
                      <a:pt x="54" y="100"/>
                    </a:lnTo>
                    <a:lnTo>
                      <a:pt x="54" y="100"/>
                    </a:lnTo>
                    <a:lnTo>
                      <a:pt x="54" y="100"/>
                    </a:lnTo>
                    <a:lnTo>
                      <a:pt x="49" y="100"/>
                    </a:lnTo>
                    <a:lnTo>
                      <a:pt x="49" y="95"/>
                    </a:lnTo>
                    <a:lnTo>
                      <a:pt x="49" y="95"/>
                    </a:lnTo>
                    <a:lnTo>
                      <a:pt x="45" y="95"/>
                    </a:lnTo>
                    <a:lnTo>
                      <a:pt x="45" y="95"/>
                    </a:lnTo>
                    <a:lnTo>
                      <a:pt x="45" y="95"/>
                    </a:lnTo>
                    <a:lnTo>
                      <a:pt x="45" y="100"/>
                    </a:lnTo>
                    <a:lnTo>
                      <a:pt x="40" y="100"/>
                    </a:lnTo>
                    <a:lnTo>
                      <a:pt x="40" y="100"/>
                    </a:lnTo>
                    <a:lnTo>
                      <a:pt x="40" y="95"/>
                    </a:lnTo>
                    <a:lnTo>
                      <a:pt x="40" y="95"/>
                    </a:lnTo>
                    <a:lnTo>
                      <a:pt x="40" y="91"/>
                    </a:lnTo>
                    <a:lnTo>
                      <a:pt x="36" y="91"/>
                    </a:lnTo>
                    <a:lnTo>
                      <a:pt x="36" y="91"/>
                    </a:lnTo>
                    <a:lnTo>
                      <a:pt x="36" y="91"/>
                    </a:lnTo>
                    <a:lnTo>
                      <a:pt x="36" y="91"/>
                    </a:lnTo>
                    <a:lnTo>
                      <a:pt x="36" y="91"/>
                    </a:lnTo>
                    <a:lnTo>
                      <a:pt x="36" y="91"/>
                    </a:lnTo>
                    <a:lnTo>
                      <a:pt x="36" y="95"/>
                    </a:lnTo>
                    <a:lnTo>
                      <a:pt x="31" y="95"/>
                    </a:lnTo>
                    <a:lnTo>
                      <a:pt x="31" y="91"/>
                    </a:lnTo>
                    <a:lnTo>
                      <a:pt x="27" y="86"/>
                    </a:lnTo>
                    <a:lnTo>
                      <a:pt x="27" y="86"/>
                    </a:lnTo>
                    <a:lnTo>
                      <a:pt x="31" y="82"/>
                    </a:lnTo>
                    <a:lnTo>
                      <a:pt x="31" y="82"/>
                    </a:lnTo>
                    <a:lnTo>
                      <a:pt x="27" y="77"/>
                    </a:lnTo>
                    <a:lnTo>
                      <a:pt x="27" y="77"/>
                    </a:lnTo>
                    <a:lnTo>
                      <a:pt x="22" y="77"/>
                    </a:lnTo>
                    <a:lnTo>
                      <a:pt x="22" y="73"/>
                    </a:lnTo>
                    <a:lnTo>
                      <a:pt x="22" y="73"/>
                    </a:lnTo>
                    <a:lnTo>
                      <a:pt x="22" y="73"/>
                    </a:lnTo>
                    <a:lnTo>
                      <a:pt x="22" y="73"/>
                    </a:lnTo>
                    <a:lnTo>
                      <a:pt x="22" y="73"/>
                    </a:lnTo>
                    <a:lnTo>
                      <a:pt x="22" y="68"/>
                    </a:lnTo>
                    <a:lnTo>
                      <a:pt x="22" y="68"/>
                    </a:lnTo>
                    <a:lnTo>
                      <a:pt x="27" y="68"/>
                    </a:lnTo>
                    <a:lnTo>
                      <a:pt x="27" y="68"/>
                    </a:lnTo>
                    <a:lnTo>
                      <a:pt x="27" y="68"/>
                    </a:lnTo>
                    <a:lnTo>
                      <a:pt x="31" y="64"/>
                    </a:lnTo>
                    <a:lnTo>
                      <a:pt x="31" y="64"/>
                    </a:lnTo>
                    <a:lnTo>
                      <a:pt x="31" y="64"/>
                    </a:lnTo>
                    <a:lnTo>
                      <a:pt x="36" y="68"/>
                    </a:lnTo>
                    <a:lnTo>
                      <a:pt x="40" y="68"/>
                    </a:lnTo>
                    <a:lnTo>
                      <a:pt x="45" y="68"/>
                    </a:lnTo>
                    <a:lnTo>
                      <a:pt x="45" y="73"/>
                    </a:lnTo>
                    <a:lnTo>
                      <a:pt x="49" y="73"/>
                    </a:lnTo>
                    <a:lnTo>
                      <a:pt x="49" y="73"/>
                    </a:lnTo>
                    <a:lnTo>
                      <a:pt x="49" y="68"/>
                    </a:lnTo>
                    <a:lnTo>
                      <a:pt x="49" y="68"/>
                    </a:lnTo>
                    <a:lnTo>
                      <a:pt x="49" y="68"/>
                    </a:lnTo>
                    <a:lnTo>
                      <a:pt x="49" y="68"/>
                    </a:lnTo>
                    <a:lnTo>
                      <a:pt x="54" y="68"/>
                    </a:lnTo>
                    <a:lnTo>
                      <a:pt x="54" y="68"/>
                    </a:lnTo>
                    <a:lnTo>
                      <a:pt x="54" y="68"/>
                    </a:lnTo>
                    <a:lnTo>
                      <a:pt x="49" y="68"/>
                    </a:lnTo>
                    <a:lnTo>
                      <a:pt x="49" y="68"/>
                    </a:lnTo>
                    <a:lnTo>
                      <a:pt x="49" y="68"/>
                    </a:lnTo>
                    <a:lnTo>
                      <a:pt x="49" y="68"/>
                    </a:lnTo>
                    <a:lnTo>
                      <a:pt x="45" y="68"/>
                    </a:lnTo>
                    <a:lnTo>
                      <a:pt x="45" y="64"/>
                    </a:lnTo>
                    <a:lnTo>
                      <a:pt x="45" y="64"/>
                    </a:lnTo>
                    <a:lnTo>
                      <a:pt x="45" y="64"/>
                    </a:lnTo>
                    <a:lnTo>
                      <a:pt x="40" y="64"/>
                    </a:lnTo>
                    <a:lnTo>
                      <a:pt x="40" y="64"/>
                    </a:lnTo>
                    <a:lnTo>
                      <a:pt x="40" y="64"/>
                    </a:lnTo>
                    <a:lnTo>
                      <a:pt x="36" y="64"/>
                    </a:lnTo>
                    <a:lnTo>
                      <a:pt x="31" y="64"/>
                    </a:lnTo>
                    <a:lnTo>
                      <a:pt x="31" y="64"/>
                    </a:lnTo>
                    <a:lnTo>
                      <a:pt x="27" y="64"/>
                    </a:lnTo>
                    <a:lnTo>
                      <a:pt x="27" y="64"/>
                    </a:lnTo>
                    <a:lnTo>
                      <a:pt x="27" y="64"/>
                    </a:lnTo>
                    <a:lnTo>
                      <a:pt x="27" y="64"/>
                    </a:lnTo>
                    <a:lnTo>
                      <a:pt x="22" y="64"/>
                    </a:lnTo>
                    <a:lnTo>
                      <a:pt x="22" y="64"/>
                    </a:lnTo>
                    <a:lnTo>
                      <a:pt x="22" y="64"/>
                    </a:lnTo>
                    <a:lnTo>
                      <a:pt x="22" y="64"/>
                    </a:lnTo>
                    <a:lnTo>
                      <a:pt x="22" y="64"/>
                    </a:lnTo>
                    <a:lnTo>
                      <a:pt x="22" y="64"/>
                    </a:lnTo>
                    <a:lnTo>
                      <a:pt x="18" y="64"/>
                    </a:lnTo>
                    <a:lnTo>
                      <a:pt x="18" y="59"/>
                    </a:lnTo>
                    <a:lnTo>
                      <a:pt x="18" y="59"/>
                    </a:lnTo>
                    <a:lnTo>
                      <a:pt x="13" y="55"/>
                    </a:lnTo>
                    <a:lnTo>
                      <a:pt x="13" y="55"/>
                    </a:lnTo>
                    <a:lnTo>
                      <a:pt x="13" y="55"/>
                    </a:lnTo>
                    <a:lnTo>
                      <a:pt x="13" y="55"/>
                    </a:lnTo>
                    <a:lnTo>
                      <a:pt x="13" y="55"/>
                    </a:lnTo>
                    <a:lnTo>
                      <a:pt x="18" y="55"/>
                    </a:lnTo>
                    <a:lnTo>
                      <a:pt x="18" y="55"/>
                    </a:lnTo>
                    <a:lnTo>
                      <a:pt x="18" y="55"/>
                    </a:lnTo>
                    <a:lnTo>
                      <a:pt x="18" y="50"/>
                    </a:lnTo>
                    <a:lnTo>
                      <a:pt x="18" y="50"/>
                    </a:lnTo>
                    <a:lnTo>
                      <a:pt x="18" y="50"/>
                    </a:lnTo>
                    <a:lnTo>
                      <a:pt x="18" y="50"/>
                    </a:lnTo>
                    <a:lnTo>
                      <a:pt x="18" y="50"/>
                    </a:lnTo>
                    <a:lnTo>
                      <a:pt x="13" y="50"/>
                    </a:lnTo>
                    <a:lnTo>
                      <a:pt x="13" y="50"/>
                    </a:lnTo>
                    <a:lnTo>
                      <a:pt x="13" y="50"/>
                    </a:lnTo>
                    <a:lnTo>
                      <a:pt x="9" y="50"/>
                    </a:lnTo>
                    <a:lnTo>
                      <a:pt x="9" y="45"/>
                    </a:lnTo>
                    <a:lnTo>
                      <a:pt x="4" y="45"/>
                    </a:lnTo>
                    <a:lnTo>
                      <a:pt x="4" y="41"/>
                    </a:lnTo>
                    <a:lnTo>
                      <a:pt x="4" y="41"/>
                    </a:lnTo>
                    <a:lnTo>
                      <a:pt x="0" y="36"/>
                    </a:lnTo>
                    <a:lnTo>
                      <a:pt x="0" y="36"/>
                    </a:lnTo>
                    <a:lnTo>
                      <a:pt x="0" y="41"/>
                    </a:lnTo>
                    <a:lnTo>
                      <a:pt x="4" y="41"/>
                    </a:lnTo>
                    <a:lnTo>
                      <a:pt x="4" y="41"/>
                    </a:lnTo>
                    <a:lnTo>
                      <a:pt x="4" y="41"/>
                    </a:lnTo>
                    <a:lnTo>
                      <a:pt x="4" y="36"/>
                    </a:lnTo>
                    <a:lnTo>
                      <a:pt x="4" y="36"/>
                    </a:lnTo>
                    <a:lnTo>
                      <a:pt x="4" y="36"/>
                    </a:lnTo>
                    <a:lnTo>
                      <a:pt x="4" y="36"/>
                    </a:lnTo>
                    <a:lnTo>
                      <a:pt x="4" y="36"/>
                    </a:lnTo>
                    <a:lnTo>
                      <a:pt x="9" y="36"/>
                    </a:lnTo>
                    <a:lnTo>
                      <a:pt x="9" y="36"/>
                    </a:lnTo>
                    <a:lnTo>
                      <a:pt x="4" y="36"/>
                    </a:lnTo>
                    <a:lnTo>
                      <a:pt x="4" y="32"/>
                    </a:lnTo>
                    <a:lnTo>
                      <a:pt x="4" y="32"/>
                    </a:lnTo>
                    <a:lnTo>
                      <a:pt x="4" y="32"/>
                    </a:lnTo>
                    <a:lnTo>
                      <a:pt x="4" y="32"/>
                    </a:lnTo>
                    <a:lnTo>
                      <a:pt x="9" y="32"/>
                    </a:lnTo>
                    <a:lnTo>
                      <a:pt x="9" y="32"/>
                    </a:lnTo>
                    <a:lnTo>
                      <a:pt x="9" y="32"/>
                    </a:lnTo>
                    <a:lnTo>
                      <a:pt x="9" y="32"/>
                    </a:lnTo>
                    <a:lnTo>
                      <a:pt x="9" y="32"/>
                    </a:lnTo>
                    <a:lnTo>
                      <a:pt x="9" y="32"/>
                    </a:lnTo>
                    <a:lnTo>
                      <a:pt x="13" y="27"/>
                    </a:lnTo>
                    <a:lnTo>
                      <a:pt x="13" y="27"/>
                    </a:lnTo>
                    <a:lnTo>
                      <a:pt x="13" y="27"/>
                    </a:lnTo>
                    <a:lnTo>
                      <a:pt x="13" y="27"/>
                    </a:lnTo>
                    <a:lnTo>
                      <a:pt x="13" y="23"/>
                    </a:lnTo>
                    <a:lnTo>
                      <a:pt x="13" y="23"/>
                    </a:lnTo>
                    <a:lnTo>
                      <a:pt x="13" y="23"/>
                    </a:lnTo>
                    <a:lnTo>
                      <a:pt x="13" y="23"/>
                    </a:lnTo>
                    <a:lnTo>
                      <a:pt x="18" y="23"/>
                    </a:lnTo>
                    <a:lnTo>
                      <a:pt x="18" y="18"/>
                    </a:lnTo>
                    <a:lnTo>
                      <a:pt x="13" y="18"/>
                    </a:lnTo>
                    <a:lnTo>
                      <a:pt x="13" y="18"/>
                    </a:lnTo>
                    <a:lnTo>
                      <a:pt x="13" y="18"/>
                    </a:lnTo>
                    <a:lnTo>
                      <a:pt x="18" y="18"/>
                    </a:lnTo>
                    <a:lnTo>
                      <a:pt x="18" y="18"/>
                    </a:lnTo>
                    <a:lnTo>
                      <a:pt x="22" y="18"/>
                    </a:lnTo>
                    <a:lnTo>
                      <a:pt x="22" y="14"/>
                    </a:lnTo>
                    <a:lnTo>
                      <a:pt x="22" y="14"/>
                    </a:lnTo>
                    <a:lnTo>
                      <a:pt x="22" y="18"/>
                    </a:lnTo>
                    <a:lnTo>
                      <a:pt x="27" y="14"/>
                    </a:lnTo>
                    <a:lnTo>
                      <a:pt x="27" y="14"/>
                    </a:lnTo>
                    <a:lnTo>
                      <a:pt x="31" y="14"/>
                    </a:lnTo>
                    <a:lnTo>
                      <a:pt x="31" y="14"/>
                    </a:lnTo>
                    <a:lnTo>
                      <a:pt x="31" y="9"/>
                    </a:lnTo>
                    <a:lnTo>
                      <a:pt x="31" y="9"/>
                    </a:lnTo>
                    <a:lnTo>
                      <a:pt x="36" y="9"/>
                    </a:lnTo>
                    <a:lnTo>
                      <a:pt x="36" y="14"/>
                    </a:lnTo>
                    <a:lnTo>
                      <a:pt x="40" y="14"/>
                    </a:lnTo>
                    <a:lnTo>
                      <a:pt x="40" y="9"/>
                    </a:lnTo>
                    <a:lnTo>
                      <a:pt x="40" y="9"/>
                    </a:lnTo>
                    <a:lnTo>
                      <a:pt x="40" y="9"/>
                    </a:lnTo>
                    <a:lnTo>
                      <a:pt x="40" y="9"/>
                    </a:lnTo>
                    <a:lnTo>
                      <a:pt x="45" y="9"/>
                    </a:lnTo>
                    <a:lnTo>
                      <a:pt x="45" y="9"/>
                    </a:lnTo>
                    <a:lnTo>
                      <a:pt x="45" y="9"/>
                    </a:lnTo>
                    <a:lnTo>
                      <a:pt x="49" y="9"/>
                    </a:lnTo>
                    <a:lnTo>
                      <a:pt x="49" y="5"/>
                    </a:lnTo>
                    <a:lnTo>
                      <a:pt x="49" y="5"/>
                    </a:lnTo>
                    <a:lnTo>
                      <a:pt x="54" y="5"/>
                    </a:lnTo>
                    <a:lnTo>
                      <a:pt x="54" y="5"/>
                    </a:lnTo>
                    <a:lnTo>
                      <a:pt x="54" y="5"/>
                    </a:lnTo>
                    <a:lnTo>
                      <a:pt x="59" y="5"/>
                    </a:lnTo>
                    <a:lnTo>
                      <a:pt x="59" y="5"/>
                    </a:lnTo>
                    <a:lnTo>
                      <a:pt x="63" y="5"/>
                    </a:lnTo>
                    <a:lnTo>
                      <a:pt x="63" y="5"/>
                    </a:lnTo>
                    <a:lnTo>
                      <a:pt x="63" y="5"/>
                    </a:lnTo>
                    <a:lnTo>
                      <a:pt x="63" y="5"/>
                    </a:lnTo>
                    <a:lnTo>
                      <a:pt x="63" y="5"/>
                    </a:lnTo>
                    <a:lnTo>
                      <a:pt x="68" y="5"/>
                    </a:lnTo>
                    <a:lnTo>
                      <a:pt x="68" y="5"/>
                    </a:lnTo>
                    <a:lnTo>
                      <a:pt x="68" y="5"/>
                    </a:lnTo>
                    <a:lnTo>
                      <a:pt x="68" y="5"/>
                    </a:lnTo>
                    <a:lnTo>
                      <a:pt x="72" y="5"/>
                    </a:lnTo>
                    <a:lnTo>
                      <a:pt x="72" y="5"/>
                    </a:lnTo>
                    <a:lnTo>
                      <a:pt x="72" y="5"/>
                    </a:lnTo>
                    <a:lnTo>
                      <a:pt x="72" y="9"/>
                    </a:lnTo>
                    <a:lnTo>
                      <a:pt x="72" y="5"/>
                    </a:lnTo>
                    <a:lnTo>
                      <a:pt x="77" y="5"/>
                    </a:lnTo>
                    <a:lnTo>
                      <a:pt x="77" y="5"/>
                    </a:lnTo>
                    <a:lnTo>
                      <a:pt x="81" y="9"/>
                    </a:lnTo>
                    <a:lnTo>
                      <a:pt x="81" y="9"/>
                    </a:lnTo>
                    <a:lnTo>
                      <a:pt x="81" y="9"/>
                    </a:lnTo>
                    <a:lnTo>
                      <a:pt x="86" y="9"/>
                    </a:lnTo>
                    <a:lnTo>
                      <a:pt x="86" y="9"/>
                    </a:lnTo>
                    <a:lnTo>
                      <a:pt x="90" y="9"/>
                    </a:lnTo>
                    <a:lnTo>
                      <a:pt x="90" y="9"/>
                    </a:lnTo>
                    <a:lnTo>
                      <a:pt x="90" y="9"/>
                    </a:lnTo>
                    <a:lnTo>
                      <a:pt x="95" y="5"/>
                    </a:lnTo>
                    <a:lnTo>
                      <a:pt x="95" y="5"/>
                    </a:lnTo>
                    <a:lnTo>
                      <a:pt x="95" y="5"/>
                    </a:lnTo>
                    <a:lnTo>
                      <a:pt x="95" y="5"/>
                    </a:lnTo>
                    <a:lnTo>
                      <a:pt x="95" y="0"/>
                    </a:lnTo>
                    <a:lnTo>
                      <a:pt x="95" y="0"/>
                    </a:lnTo>
                    <a:lnTo>
                      <a:pt x="95" y="0"/>
                    </a:lnTo>
                    <a:lnTo>
                      <a:pt x="95" y="0"/>
                    </a:lnTo>
                    <a:lnTo>
                      <a:pt x="95" y="0"/>
                    </a:lnTo>
                    <a:lnTo>
                      <a:pt x="95" y="0"/>
                    </a:lnTo>
                    <a:lnTo>
                      <a:pt x="95" y="0"/>
                    </a:lnTo>
                    <a:lnTo>
                      <a:pt x="99" y="0"/>
                    </a:lnTo>
                    <a:lnTo>
                      <a:pt x="99" y="0"/>
                    </a:lnTo>
                    <a:lnTo>
                      <a:pt x="99" y="0"/>
                    </a:lnTo>
                    <a:lnTo>
                      <a:pt x="99" y="0"/>
                    </a:lnTo>
                    <a:lnTo>
                      <a:pt x="99" y="0"/>
                    </a:lnTo>
                    <a:lnTo>
                      <a:pt x="104" y="5"/>
                    </a:lnTo>
                    <a:lnTo>
                      <a:pt x="104" y="5"/>
                    </a:lnTo>
                    <a:lnTo>
                      <a:pt x="104" y="5"/>
                    </a:lnTo>
                    <a:lnTo>
                      <a:pt x="99"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2" name="Freeform 68">
                <a:extLst>
                  <a:ext uri="{FF2B5EF4-FFF2-40B4-BE49-F238E27FC236}">
                    <a16:creationId xmlns:a16="http://schemas.microsoft.com/office/drawing/2014/main" id="{752D0CA0-ABEB-C041-AA2C-4726C3BBA703}"/>
                  </a:ext>
                </a:extLst>
              </p:cNvPr>
              <p:cNvSpPr>
                <a:spLocks noEditPoints="1"/>
              </p:cNvSpPr>
              <p:nvPr/>
            </p:nvSpPr>
            <p:spPr bwMode="auto">
              <a:xfrm>
                <a:off x="3923598" y="404664"/>
                <a:ext cx="1462016" cy="1069063"/>
              </a:xfrm>
              <a:custGeom>
                <a:avLst/>
                <a:gdLst>
                  <a:gd name="T0" fmla="*/ 67 w 609"/>
                  <a:gd name="T1" fmla="*/ 253 h 439"/>
                  <a:gd name="T2" fmla="*/ 402 w 609"/>
                  <a:gd name="T3" fmla="*/ 244 h 439"/>
                  <a:gd name="T4" fmla="*/ 406 w 609"/>
                  <a:gd name="T5" fmla="*/ 240 h 439"/>
                  <a:gd name="T6" fmla="*/ 316 w 609"/>
                  <a:gd name="T7" fmla="*/ 27 h 439"/>
                  <a:gd name="T8" fmla="*/ 465 w 609"/>
                  <a:gd name="T9" fmla="*/ 14 h 439"/>
                  <a:gd name="T10" fmla="*/ 496 w 609"/>
                  <a:gd name="T11" fmla="*/ 36 h 439"/>
                  <a:gd name="T12" fmla="*/ 524 w 609"/>
                  <a:gd name="T13" fmla="*/ 50 h 439"/>
                  <a:gd name="T14" fmla="*/ 609 w 609"/>
                  <a:gd name="T15" fmla="*/ 45 h 439"/>
                  <a:gd name="T16" fmla="*/ 533 w 609"/>
                  <a:gd name="T17" fmla="*/ 68 h 439"/>
                  <a:gd name="T18" fmla="*/ 519 w 609"/>
                  <a:gd name="T19" fmla="*/ 90 h 439"/>
                  <a:gd name="T20" fmla="*/ 510 w 609"/>
                  <a:gd name="T21" fmla="*/ 113 h 439"/>
                  <a:gd name="T22" fmla="*/ 483 w 609"/>
                  <a:gd name="T23" fmla="*/ 131 h 439"/>
                  <a:gd name="T24" fmla="*/ 496 w 609"/>
                  <a:gd name="T25" fmla="*/ 158 h 439"/>
                  <a:gd name="T26" fmla="*/ 478 w 609"/>
                  <a:gd name="T27" fmla="*/ 172 h 439"/>
                  <a:gd name="T28" fmla="*/ 460 w 609"/>
                  <a:gd name="T29" fmla="*/ 176 h 439"/>
                  <a:gd name="T30" fmla="*/ 424 w 609"/>
                  <a:gd name="T31" fmla="*/ 185 h 439"/>
                  <a:gd name="T32" fmla="*/ 402 w 609"/>
                  <a:gd name="T33" fmla="*/ 199 h 439"/>
                  <a:gd name="T34" fmla="*/ 429 w 609"/>
                  <a:gd name="T35" fmla="*/ 204 h 439"/>
                  <a:gd name="T36" fmla="*/ 433 w 609"/>
                  <a:gd name="T37" fmla="*/ 217 h 439"/>
                  <a:gd name="T38" fmla="*/ 438 w 609"/>
                  <a:gd name="T39" fmla="*/ 249 h 439"/>
                  <a:gd name="T40" fmla="*/ 393 w 609"/>
                  <a:gd name="T41" fmla="*/ 226 h 439"/>
                  <a:gd name="T42" fmla="*/ 374 w 609"/>
                  <a:gd name="T43" fmla="*/ 249 h 439"/>
                  <a:gd name="T44" fmla="*/ 429 w 609"/>
                  <a:gd name="T45" fmla="*/ 258 h 439"/>
                  <a:gd name="T46" fmla="*/ 388 w 609"/>
                  <a:gd name="T47" fmla="*/ 276 h 439"/>
                  <a:gd name="T48" fmla="*/ 307 w 609"/>
                  <a:gd name="T49" fmla="*/ 280 h 439"/>
                  <a:gd name="T50" fmla="*/ 266 w 609"/>
                  <a:gd name="T51" fmla="*/ 317 h 439"/>
                  <a:gd name="T52" fmla="*/ 225 w 609"/>
                  <a:gd name="T53" fmla="*/ 330 h 439"/>
                  <a:gd name="T54" fmla="*/ 203 w 609"/>
                  <a:gd name="T55" fmla="*/ 335 h 439"/>
                  <a:gd name="T56" fmla="*/ 162 w 609"/>
                  <a:gd name="T57" fmla="*/ 357 h 439"/>
                  <a:gd name="T58" fmla="*/ 144 w 609"/>
                  <a:gd name="T59" fmla="*/ 384 h 439"/>
                  <a:gd name="T60" fmla="*/ 108 w 609"/>
                  <a:gd name="T61" fmla="*/ 425 h 439"/>
                  <a:gd name="T62" fmla="*/ 90 w 609"/>
                  <a:gd name="T63" fmla="*/ 434 h 439"/>
                  <a:gd name="T64" fmla="*/ 81 w 609"/>
                  <a:gd name="T65" fmla="*/ 411 h 439"/>
                  <a:gd name="T66" fmla="*/ 49 w 609"/>
                  <a:gd name="T67" fmla="*/ 411 h 439"/>
                  <a:gd name="T68" fmla="*/ 45 w 609"/>
                  <a:gd name="T69" fmla="*/ 389 h 439"/>
                  <a:gd name="T70" fmla="*/ 49 w 609"/>
                  <a:gd name="T71" fmla="*/ 353 h 439"/>
                  <a:gd name="T72" fmla="*/ 58 w 609"/>
                  <a:gd name="T73" fmla="*/ 348 h 439"/>
                  <a:gd name="T74" fmla="*/ 36 w 609"/>
                  <a:gd name="T75" fmla="*/ 348 h 439"/>
                  <a:gd name="T76" fmla="*/ 36 w 609"/>
                  <a:gd name="T77" fmla="*/ 317 h 439"/>
                  <a:gd name="T78" fmla="*/ 40 w 609"/>
                  <a:gd name="T79" fmla="*/ 308 h 439"/>
                  <a:gd name="T80" fmla="*/ 85 w 609"/>
                  <a:gd name="T81" fmla="*/ 289 h 439"/>
                  <a:gd name="T82" fmla="*/ 81 w 609"/>
                  <a:gd name="T83" fmla="*/ 280 h 439"/>
                  <a:gd name="T84" fmla="*/ 90 w 609"/>
                  <a:gd name="T85" fmla="*/ 271 h 439"/>
                  <a:gd name="T86" fmla="*/ 117 w 609"/>
                  <a:gd name="T87" fmla="*/ 244 h 439"/>
                  <a:gd name="T88" fmla="*/ 103 w 609"/>
                  <a:gd name="T89" fmla="*/ 235 h 439"/>
                  <a:gd name="T90" fmla="*/ 99 w 609"/>
                  <a:gd name="T91" fmla="*/ 222 h 439"/>
                  <a:gd name="T92" fmla="*/ 103 w 609"/>
                  <a:gd name="T93" fmla="*/ 204 h 439"/>
                  <a:gd name="T94" fmla="*/ 76 w 609"/>
                  <a:gd name="T95" fmla="*/ 217 h 439"/>
                  <a:gd name="T96" fmla="*/ 103 w 609"/>
                  <a:gd name="T97" fmla="*/ 190 h 439"/>
                  <a:gd name="T98" fmla="*/ 103 w 609"/>
                  <a:gd name="T99" fmla="*/ 172 h 439"/>
                  <a:gd name="T100" fmla="*/ 103 w 609"/>
                  <a:gd name="T101" fmla="*/ 154 h 439"/>
                  <a:gd name="T102" fmla="*/ 54 w 609"/>
                  <a:gd name="T103" fmla="*/ 127 h 439"/>
                  <a:gd name="T104" fmla="*/ 4 w 609"/>
                  <a:gd name="T105" fmla="*/ 122 h 439"/>
                  <a:gd name="T106" fmla="*/ 4 w 609"/>
                  <a:gd name="T107" fmla="*/ 104 h 439"/>
                  <a:gd name="T108" fmla="*/ 27 w 609"/>
                  <a:gd name="T109" fmla="*/ 100 h 439"/>
                  <a:gd name="T110" fmla="*/ 22 w 609"/>
                  <a:gd name="T111" fmla="*/ 81 h 439"/>
                  <a:gd name="T112" fmla="*/ 112 w 609"/>
                  <a:gd name="T113" fmla="*/ 59 h 439"/>
                  <a:gd name="T114" fmla="*/ 131 w 609"/>
                  <a:gd name="T115" fmla="*/ 41 h 439"/>
                  <a:gd name="T116" fmla="*/ 194 w 609"/>
                  <a:gd name="T117" fmla="*/ 27 h 439"/>
                  <a:gd name="T118" fmla="*/ 239 w 609"/>
                  <a:gd name="T119" fmla="*/ 32 h 439"/>
                  <a:gd name="T120" fmla="*/ 320 w 609"/>
                  <a:gd name="T121" fmla="*/ 32 h 439"/>
                  <a:gd name="T122" fmla="*/ 334 w 609"/>
                  <a:gd name="T123" fmla="*/ 9 h 439"/>
                  <a:gd name="T124" fmla="*/ 397 w 609"/>
                  <a:gd name="T125" fmla="*/ 5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439">
                    <a:moveTo>
                      <a:pt x="90" y="244"/>
                    </a:moveTo>
                    <a:lnTo>
                      <a:pt x="90" y="244"/>
                    </a:lnTo>
                    <a:lnTo>
                      <a:pt x="90" y="249"/>
                    </a:lnTo>
                    <a:lnTo>
                      <a:pt x="94" y="249"/>
                    </a:lnTo>
                    <a:lnTo>
                      <a:pt x="94" y="249"/>
                    </a:lnTo>
                    <a:lnTo>
                      <a:pt x="94" y="249"/>
                    </a:lnTo>
                    <a:lnTo>
                      <a:pt x="94" y="249"/>
                    </a:lnTo>
                    <a:lnTo>
                      <a:pt x="94" y="249"/>
                    </a:lnTo>
                    <a:lnTo>
                      <a:pt x="94" y="249"/>
                    </a:lnTo>
                    <a:lnTo>
                      <a:pt x="94" y="253"/>
                    </a:lnTo>
                    <a:lnTo>
                      <a:pt x="94" y="253"/>
                    </a:lnTo>
                    <a:lnTo>
                      <a:pt x="94" y="253"/>
                    </a:lnTo>
                    <a:lnTo>
                      <a:pt x="90" y="253"/>
                    </a:lnTo>
                    <a:lnTo>
                      <a:pt x="90" y="253"/>
                    </a:lnTo>
                    <a:lnTo>
                      <a:pt x="81" y="258"/>
                    </a:lnTo>
                    <a:lnTo>
                      <a:pt x="76" y="258"/>
                    </a:lnTo>
                    <a:lnTo>
                      <a:pt x="72" y="258"/>
                    </a:lnTo>
                    <a:lnTo>
                      <a:pt x="67" y="258"/>
                    </a:lnTo>
                    <a:lnTo>
                      <a:pt x="67" y="258"/>
                    </a:lnTo>
                    <a:lnTo>
                      <a:pt x="67" y="258"/>
                    </a:lnTo>
                    <a:lnTo>
                      <a:pt x="67" y="258"/>
                    </a:lnTo>
                    <a:lnTo>
                      <a:pt x="67" y="253"/>
                    </a:lnTo>
                    <a:lnTo>
                      <a:pt x="67" y="253"/>
                    </a:lnTo>
                    <a:lnTo>
                      <a:pt x="67" y="253"/>
                    </a:lnTo>
                    <a:lnTo>
                      <a:pt x="67" y="253"/>
                    </a:lnTo>
                    <a:lnTo>
                      <a:pt x="67" y="253"/>
                    </a:lnTo>
                    <a:lnTo>
                      <a:pt x="72" y="253"/>
                    </a:lnTo>
                    <a:lnTo>
                      <a:pt x="72" y="253"/>
                    </a:lnTo>
                    <a:lnTo>
                      <a:pt x="72" y="253"/>
                    </a:lnTo>
                    <a:lnTo>
                      <a:pt x="72" y="253"/>
                    </a:lnTo>
                    <a:lnTo>
                      <a:pt x="72" y="253"/>
                    </a:lnTo>
                    <a:lnTo>
                      <a:pt x="67" y="253"/>
                    </a:lnTo>
                    <a:lnTo>
                      <a:pt x="67" y="253"/>
                    </a:lnTo>
                    <a:lnTo>
                      <a:pt x="63" y="253"/>
                    </a:lnTo>
                    <a:lnTo>
                      <a:pt x="63" y="249"/>
                    </a:lnTo>
                    <a:lnTo>
                      <a:pt x="63" y="249"/>
                    </a:lnTo>
                    <a:lnTo>
                      <a:pt x="63" y="249"/>
                    </a:lnTo>
                    <a:lnTo>
                      <a:pt x="63" y="249"/>
                    </a:lnTo>
                    <a:lnTo>
                      <a:pt x="63" y="244"/>
                    </a:lnTo>
                    <a:lnTo>
                      <a:pt x="67" y="244"/>
                    </a:lnTo>
                    <a:lnTo>
                      <a:pt x="67" y="244"/>
                    </a:lnTo>
                    <a:lnTo>
                      <a:pt x="72" y="244"/>
                    </a:lnTo>
                    <a:lnTo>
                      <a:pt x="72" y="244"/>
                    </a:lnTo>
                    <a:lnTo>
                      <a:pt x="67" y="244"/>
                    </a:lnTo>
                    <a:lnTo>
                      <a:pt x="67" y="244"/>
                    </a:lnTo>
                    <a:lnTo>
                      <a:pt x="67" y="240"/>
                    </a:lnTo>
                    <a:lnTo>
                      <a:pt x="67" y="240"/>
                    </a:lnTo>
                    <a:lnTo>
                      <a:pt x="67" y="240"/>
                    </a:lnTo>
                    <a:lnTo>
                      <a:pt x="67" y="240"/>
                    </a:lnTo>
                    <a:lnTo>
                      <a:pt x="67" y="240"/>
                    </a:lnTo>
                    <a:lnTo>
                      <a:pt x="72" y="240"/>
                    </a:lnTo>
                    <a:lnTo>
                      <a:pt x="76" y="240"/>
                    </a:lnTo>
                    <a:lnTo>
                      <a:pt x="76" y="240"/>
                    </a:lnTo>
                    <a:lnTo>
                      <a:pt x="85" y="240"/>
                    </a:lnTo>
                    <a:lnTo>
                      <a:pt x="85" y="240"/>
                    </a:lnTo>
                    <a:lnTo>
                      <a:pt x="85" y="240"/>
                    </a:lnTo>
                    <a:lnTo>
                      <a:pt x="90" y="244"/>
                    </a:lnTo>
                    <a:moveTo>
                      <a:pt x="406" y="240"/>
                    </a:moveTo>
                    <a:lnTo>
                      <a:pt x="406" y="240"/>
                    </a:lnTo>
                    <a:lnTo>
                      <a:pt x="406" y="240"/>
                    </a:lnTo>
                    <a:lnTo>
                      <a:pt x="406" y="240"/>
                    </a:lnTo>
                    <a:lnTo>
                      <a:pt x="402" y="240"/>
                    </a:lnTo>
                    <a:lnTo>
                      <a:pt x="402" y="240"/>
                    </a:lnTo>
                    <a:lnTo>
                      <a:pt x="402" y="240"/>
                    </a:lnTo>
                    <a:lnTo>
                      <a:pt x="402" y="240"/>
                    </a:lnTo>
                    <a:lnTo>
                      <a:pt x="402" y="244"/>
                    </a:lnTo>
                    <a:lnTo>
                      <a:pt x="402" y="244"/>
                    </a:lnTo>
                    <a:lnTo>
                      <a:pt x="402" y="244"/>
                    </a:lnTo>
                    <a:lnTo>
                      <a:pt x="397" y="244"/>
                    </a:lnTo>
                    <a:lnTo>
                      <a:pt x="397" y="244"/>
                    </a:lnTo>
                    <a:lnTo>
                      <a:pt x="393" y="244"/>
                    </a:lnTo>
                    <a:lnTo>
                      <a:pt x="393" y="249"/>
                    </a:lnTo>
                    <a:lnTo>
                      <a:pt x="393" y="249"/>
                    </a:lnTo>
                    <a:lnTo>
                      <a:pt x="393" y="244"/>
                    </a:lnTo>
                    <a:lnTo>
                      <a:pt x="388" y="244"/>
                    </a:lnTo>
                    <a:lnTo>
                      <a:pt x="384" y="244"/>
                    </a:lnTo>
                    <a:lnTo>
                      <a:pt x="374" y="244"/>
                    </a:lnTo>
                    <a:lnTo>
                      <a:pt x="374" y="249"/>
                    </a:lnTo>
                    <a:lnTo>
                      <a:pt x="370" y="244"/>
                    </a:lnTo>
                    <a:lnTo>
                      <a:pt x="370" y="244"/>
                    </a:lnTo>
                    <a:lnTo>
                      <a:pt x="370" y="244"/>
                    </a:lnTo>
                    <a:lnTo>
                      <a:pt x="374" y="244"/>
                    </a:lnTo>
                    <a:lnTo>
                      <a:pt x="374" y="244"/>
                    </a:lnTo>
                    <a:lnTo>
                      <a:pt x="374" y="244"/>
                    </a:lnTo>
                    <a:lnTo>
                      <a:pt x="379" y="240"/>
                    </a:lnTo>
                    <a:lnTo>
                      <a:pt x="379" y="240"/>
                    </a:lnTo>
                    <a:lnTo>
                      <a:pt x="379" y="240"/>
                    </a:lnTo>
                    <a:lnTo>
                      <a:pt x="379" y="240"/>
                    </a:lnTo>
                    <a:lnTo>
                      <a:pt x="384" y="240"/>
                    </a:lnTo>
                    <a:lnTo>
                      <a:pt x="384" y="240"/>
                    </a:lnTo>
                    <a:lnTo>
                      <a:pt x="388" y="240"/>
                    </a:lnTo>
                    <a:lnTo>
                      <a:pt x="393" y="240"/>
                    </a:lnTo>
                    <a:lnTo>
                      <a:pt x="393" y="240"/>
                    </a:lnTo>
                    <a:lnTo>
                      <a:pt x="402" y="235"/>
                    </a:lnTo>
                    <a:lnTo>
                      <a:pt x="402" y="235"/>
                    </a:lnTo>
                    <a:lnTo>
                      <a:pt x="402" y="235"/>
                    </a:lnTo>
                    <a:lnTo>
                      <a:pt x="402" y="240"/>
                    </a:lnTo>
                    <a:lnTo>
                      <a:pt x="406" y="240"/>
                    </a:lnTo>
                    <a:lnTo>
                      <a:pt x="406" y="240"/>
                    </a:lnTo>
                    <a:moveTo>
                      <a:pt x="515" y="158"/>
                    </a:moveTo>
                    <a:lnTo>
                      <a:pt x="515" y="158"/>
                    </a:lnTo>
                    <a:lnTo>
                      <a:pt x="515" y="158"/>
                    </a:lnTo>
                    <a:lnTo>
                      <a:pt x="515" y="158"/>
                    </a:lnTo>
                    <a:lnTo>
                      <a:pt x="515" y="163"/>
                    </a:lnTo>
                    <a:lnTo>
                      <a:pt x="519" y="163"/>
                    </a:lnTo>
                    <a:lnTo>
                      <a:pt x="519" y="163"/>
                    </a:lnTo>
                    <a:lnTo>
                      <a:pt x="515" y="163"/>
                    </a:lnTo>
                    <a:lnTo>
                      <a:pt x="505" y="163"/>
                    </a:lnTo>
                    <a:lnTo>
                      <a:pt x="505" y="163"/>
                    </a:lnTo>
                    <a:lnTo>
                      <a:pt x="501" y="163"/>
                    </a:lnTo>
                    <a:lnTo>
                      <a:pt x="501" y="158"/>
                    </a:lnTo>
                    <a:lnTo>
                      <a:pt x="505" y="158"/>
                    </a:lnTo>
                    <a:lnTo>
                      <a:pt x="505" y="158"/>
                    </a:lnTo>
                    <a:lnTo>
                      <a:pt x="510" y="158"/>
                    </a:lnTo>
                    <a:lnTo>
                      <a:pt x="510" y="158"/>
                    </a:lnTo>
                    <a:lnTo>
                      <a:pt x="515" y="158"/>
                    </a:lnTo>
                    <a:moveTo>
                      <a:pt x="546" y="72"/>
                    </a:moveTo>
                    <a:lnTo>
                      <a:pt x="546" y="72"/>
                    </a:lnTo>
                    <a:lnTo>
                      <a:pt x="542" y="77"/>
                    </a:lnTo>
                    <a:lnTo>
                      <a:pt x="533" y="77"/>
                    </a:lnTo>
                    <a:lnTo>
                      <a:pt x="533" y="77"/>
                    </a:lnTo>
                    <a:lnTo>
                      <a:pt x="533" y="72"/>
                    </a:lnTo>
                    <a:lnTo>
                      <a:pt x="533" y="72"/>
                    </a:lnTo>
                    <a:lnTo>
                      <a:pt x="537" y="72"/>
                    </a:lnTo>
                    <a:lnTo>
                      <a:pt x="542" y="68"/>
                    </a:lnTo>
                    <a:lnTo>
                      <a:pt x="546" y="72"/>
                    </a:lnTo>
                    <a:lnTo>
                      <a:pt x="546" y="72"/>
                    </a:lnTo>
                    <a:lnTo>
                      <a:pt x="546" y="72"/>
                    </a:lnTo>
                    <a:moveTo>
                      <a:pt x="320" y="27"/>
                    </a:moveTo>
                    <a:lnTo>
                      <a:pt x="320" y="27"/>
                    </a:lnTo>
                    <a:lnTo>
                      <a:pt x="316" y="27"/>
                    </a:lnTo>
                    <a:lnTo>
                      <a:pt x="316" y="27"/>
                    </a:lnTo>
                    <a:lnTo>
                      <a:pt x="311" y="23"/>
                    </a:lnTo>
                    <a:lnTo>
                      <a:pt x="307" y="23"/>
                    </a:lnTo>
                    <a:lnTo>
                      <a:pt x="302" y="18"/>
                    </a:lnTo>
                    <a:lnTo>
                      <a:pt x="307" y="18"/>
                    </a:lnTo>
                    <a:lnTo>
                      <a:pt x="307" y="18"/>
                    </a:lnTo>
                    <a:lnTo>
                      <a:pt x="311" y="18"/>
                    </a:lnTo>
                    <a:lnTo>
                      <a:pt x="316" y="14"/>
                    </a:lnTo>
                    <a:lnTo>
                      <a:pt x="320" y="18"/>
                    </a:lnTo>
                    <a:lnTo>
                      <a:pt x="325" y="18"/>
                    </a:lnTo>
                    <a:lnTo>
                      <a:pt x="325" y="23"/>
                    </a:lnTo>
                    <a:lnTo>
                      <a:pt x="320" y="23"/>
                    </a:lnTo>
                    <a:lnTo>
                      <a:pt x="320" y="27"/>
                    </a:lnTo>
                    <a:moveTo>
                      <a:pt x="465" y="5"/>
                    </a:moveTo>
                    <a:lnTo>
                      <a:pt x="465" y="5"/>
                    </a:lnTo>
                    <a:lnTo>
                      <a:pt x="474" y="5"/>
                    </a:lnTo>
                    <a:lnTo>
                      <a:pt x="474" y="5"/>
                    </a:lnTo>
                    <a:lnTo>
                      <a:pt x="478" y="5"/>
                    </a:lnTo>
                    <a:lnTo>
                      <a:pt x="483" y="5"/>
                    </a:lnTo>
                    <a:lnTo>
                      <a:pt x="487" y="9"/>
                    </a:lnTo>
                    <a:lnTo>
                      <a:pt x="496" y="9"/>
                    </a:lnTo>
                    <a:lnTo>
                      <a:pt x="496" y="9"/>
                    </a:lnTo>
                    <a:lnTo>
                      <a:pt x="496" y="9"/>
                    </a:lnTo>
                    <a:lnTo>
                      <a:pt x="492" y="9"/>
                    </a:lnTo>
                    <a:lnTo>
                      <a:pt x="483" y="9"/>
                    </a:lnTo>
                    <a:lnTo>
                      <a:pt x="460" y="9"/>
                    </a:lnTo>
                    <a:lnTo>
                      <a:pt x="447" y="14"/>
                    </a:lnTo>
                    <a:lnTo>
                      <a:pt x="442" y="14"/>
                    </a:lnTo>
                    <a:lnTo>
                      <a:pt x="442" y="14"/>
                    </a:lnTo>
                    <a:lnTo>
                      <a:pt x="442" y="14"/>
                    </a:lnTo>
                    <a:lnTo>
                      <a:pt x="447" y="14"/>
                    </a:lnTo>
                    <a:lnTo>
                      <a:pt x="456" y="14"/>
                    </a:lnTo>
                    <a:lnTo>
                      <a:pt x="460" y="14"/>
                    </a:lnTo>
                    <a:lnTo>
                      <a:pt x="465" y="14"/>
                    </a:lnTo>
                    <a:lnTo>
                      <a:pt x="474" y="14"/>
                    </a:lnTo>
                    <a:lnTo>
                      <a:pt x="478" y="14"/>
                    </a:lnTo>
                    <a:lnTo>
                      <a:pt x="487" y="14"/>
                    </a:lnTo>
                    <a:lnTo>
                      <a:pt x="492" y="14"/>
                    </a:lnTo>
                    <a:lnTo>
                      <a:pt x="501" y="9"/>
                    </a:lnTo>
                    <a:lnTo>
                      <a:pt x="505" y="14"/>
                    </a:lnTo>
                    <a:lnTo>
                      <a:pt x="505" y="18"/>
                    </a:lnTo>
                    <a:lnTo>
                      <a:pt x="510" y="18"/>
                    </a:lnTo>
                    <a:lnTo>
                      <a:pt x="510" y="18"/>
                    </a:lnTo>
                    <a:lnTo>
                      <a:pt x="510" y="18"/>
                    </a:lnTo>
                    <a:lnTo>
                      <a:pt x="510" y="18"/>
                    </a:lnTo>
                    <a:lnTo>
                      <a:pt x="515" y="18"/>
                    </a:lnTo>
                    <a:lnTo>
                      <a:pt x="524" y="18"/>
                    </a:lnTo>
                    <a:lnTo>
                      <a:pt x="528" y="18"/>
                    </a:lnTo>
                    <a:lnTo>
                      <a:pt x="528" y="23"/>
                    </a:lnTo>
                    <a:lnTo>
                      <a:pt x="528" y="23"/>
                    </a:lnTo>
                    <a:lnTo>
                      <a:pt x="528" y="23"/>
                    </a:lnTo>
                    <a:lnTo>
                      <a:pt x="528" y="23"/>
                    </a:lnTo>
                    <a:lnTo>
                      <a:pt x="524" y="23"/>
                    </a:lnTo>
                    <a:lnTo>
                      <a:pt x="519" y="27"/>
                    </a:lnTo>
                    <a:lnTo>
                      <a:pt x="515" y="27"/>
                    </a:lnTo>
                    <a:lnTo>
                      <a:pt x="505" y="27"/>
                    </a:lnTo>
                    <a:lnTo>
                      <a:pt x="456" y="27"/>
                    </a:lnTo>
                    <a:lnTo>
                      <a:pt x="451" y="32"/>
                    </a:lnTo>
                    <a:lnTo>
                      <a:pt x="451" y="32"/>
                    </a:lnTo>
                    <a:lnTo>
                      <a:pt x="451" y="32"/>
                    </a:lnTo>
                    <a:lnTo>
                      <a:pt x="451" y="32"/>
                    </a:lnTo>
                    <a:lnTo>
                      <a:pt x="460" y="32"/>
                    </a:lnTo>
                    <a:lnTo>
                      <a:pt x="469" y="32"/>
                    </a:lnTo>
                    <a:lnTo>
                      <a:pt x="474" y="32"/>
                    </a:lnTo>
                    <a:lnTo>
                      <a:pt x="492" y="32"/>
                    </a:lnTo>
                    <a:lnTo>
                      <a:pt x="496" y="36"/>
                    </a:lnTo>
                    <a:lnTo>
                      <a:pt x="496" y="36"/>
                    </a:lnTo>
                    <a:lnTo>
                      <a:pt x="505" y="36"/>
                    </a:lnTo>
                    <a:lnTo>
                      <a:pt x="505" y="36"/>
                    </a:lnTo>
                    <a:lnTo>
                      <a:pt x="505" y="36"/>
                    </a:lnTo>
                    <a:lnTo>
                      <a:pt x="505" y="36"/>
                    </a:lnTo>
                    <a:lnTo>
                      <a:pt x="510" y="32"/>
                    </a:lnTo>
                    <a:lnTo>
                      <a:pt x="510" y="32"/>
                    </a:lnTo>
                    <a:lnTo>
                      <a:pt x="510" y="32"/>
                    </a:lnTo>
                    <a:lnTo>
                      <a:pt x="510" y="32"/>
                    </a:lnTo>
                    <a:lnTo>
                      <a:pt x="515" y="32"/>
                    </a:lnTo>
                    <a:lnTo>
                      <a:pt x="524" y="32"/>
                    </a:lnTo>
                    <a:lnTo>
                      <a:pt x="528" y="32"/>
                    </a:lnTo>
                    <a:lnTo>
                      <a:pt x="528" y="32"/>
                    </a:lnTo>
                    <a:lnTo>
                      <a:pt x="528" y="36"/>
                    </a:lnTo>
                    <a:lnTo>
                      <a:pt x="528" y="36"/>
                    </a:lnTo>
                    <a:lnTo>
                      <a:pt x="528" y="36"/>
                    </a:lnTo>
                    <a:lnTo>
                      <a:pt x="524" y="41"/>
                    </a:lnTo>
                    <a:lnTo>
                      <a:pt x="524" y="41"/>
                    </a:lnTo>
                    <a:lnTo>
                      <a:pt x="519" y="45"/>
                    </a:lnTo>
                    <a:lnTo>
                      <a:pt x="519" y="45"/>
                    </a:lnTo>
                    <a:lnTo>
                      <a:pt x="515" y="45"/>
                    </a:lnTo>
                    <a:lnTo>
                      <a:pt x="510" y="50"/>
                    </a:lnTo>
                    <a:lnTo>
                      <a:pt x="510" y="50"/>
                    </a:lnTo>
                    <a:lnTo>
                      <a:pt x="501" y="54"/>
                    </a:lnTo>
                    <a:lnTo>
                      <a:pt x="501" y="54"/>
                    </a:lnTo>
                    <a:lnTo>
                      <a:pt x="501" y="54"/>
                    </a:lnTo>
                    <a:lnTo>
                      <a:pt x="501" y="54"/>
                    </a:lnTo>
                    <a:lnTo>
                      <a:pt x="501" y="54"/>
                    </a:lnTo>
                    <a:lnTo>
                      <a:pt x="501" y="54"/>
                    </a:lnTo>
                    <a:lnTo>
                      <a:pt x="505" y="54"/>
                    </a:lnTo>
                    <a:lnTo>
                      <a:pt x="510" y="50"/>
                    </a:lnTo>
                    <a:lnTo>
                      <a:pt x="515" y="50"/>
                    </a:lnTo>
                    <a:lnTo>
                      <a:pt x="519" y="50"/>
                    </a:lnTo>
                    <a:lnTo>
                      <a:pt x="524" y="50"/>
                    </a:lnTo>
                    <a:lnTo>
                      <a:pt x="524" y="45"/>
                    </a:lnTo>
                    <a:lnTo>
                      <a:pt x="528" y="45"/>
                    </a:lnTo>
                    <a:lnTo>
                      <a:pt x="533" y="41"/>
                    </a:lnTo>
                    <a:lnTo>
                      <a:pt x="537" y="41"/>
                    </a:lnTo>
                    <a:lnTo>
                      <a:pt x="542" y="41"/>
                    </a:lnTo>
                    <a:lnTo>
                      <a:pt x="542" y="41"/>
                    </a:lnTo>
                    <a:lnTo>
                      <a:pt x="546" y="45"/>
                    </a:lnTo>
                    <a:lnTo>
                      <a:pt x="546" y="41"/>
                    </a:lnTo>
                    <a:lnTo>
                      <a:pt x="551" y="45"/>
                    </a:lnTo>
                    <a:lnTo>
                      <a:pt x="551" y="45"/>
                    </a:lnTo>
                    <a:lnTo>
                      <a:pt x="555" y="45"/>
                    </a:lnTo>
                    <a:lnTo>
                      <a:pt x="555" y="45"/>
                    </a:lnTo>
                    <a:lnTo>
                      <a:pt x="560" y="45"/>
                    </a:lnTo>
                    <a:lnTo>
                      <a:pt x="560" y="45"/>
                    </a:lnTo>
                    <a:lnTo>
                      <a:pt x="564" y="41"/>
                    </a:lnTo>
                    <a:lnTo>
                      <a:pt x="564" y="41"/>
                    </a:lnTo>
                    <a:lnTo>
                      <a:pt x="569" y="41"/>
                    </a:lnTo>
                    <a:lnTo>
                      <a:pt x="569" y="41"/>
                    </a:lnTo>
                    <a:lnTo>
                      <a:pt x="569" y="36"/>
                    </a:lnTo>
                    <a:lnTo>
                      <a:pt x="573" y="36"/>
                    </a:lnTo>
                    <a:lnTo>
                      <a:pt x="578" y="36"/>
                    </a:lnTo>
                    <a:lnTo>
                      <a:pt x="578" y="36"/>
                    </a:lnTo>
                    <a:lnTo>
                      <a:pt x="578" y="36"/>
                    </a:lnTo>
                    <a:lnTo>
                      <a:pt x="587" y="36"/>
                    </a:lnTo>
                    <a:lnTo>
                      <a:pt x="591" y="36"/>
                    </a:lnTo>
                    <a:lnTo>
                      <a:pt x="600" y="41"/>
                    </a:lnTo>
                    <a:lnTo>
                      <a:pt x="605" y="41"/>
                    </a:lnTo>
                    <a:lnTo>
                      <a:pt x="605" y="41"/>
                    </a:lnTo>
                    <a:lnTo>
                      <a:pt x="609" y="41"/>
                    </a:lnTo>
                    <a:lnTo>
                      <a:pt x="609" y="45"/>
                    </a:lnTo>
                    <a:lnTo>
                      <a:pt x="609" y="45"/>
                    </a:lnTo>
                    <a:lnTo>
                      <a:pt x="609" y="45"/>
                    </a:lnTo>
                    <a:lnTo>
                      <a:pt x="609" y="45"/>
                    </a:lnTo>
                    <a:lnTo>
                      <a:pt x="605" y="45"/>
                    </a:lnTo>
                    <a:lnTo>
                      <a:pt x="600" y="50"/>
                    </a:lnTo>
                    <a:lnTo>
                      <a:pt x="596" y="50"/>
                    </a:lnTo>
                    <a:lnTo>
                      <a:pt x="591" y="54"/>
                    </a:lnTo>
                    <a:lnTo>
                      <a:pt x="587" y="54"/>
                    </a:lnTo>
                    <a:lnTo>
                      <a:pt x="582" y="54"/>
                    </a:lnTo>
                    <a:lnTo>
                      <a:pt x="582" y="54"/>
                    </a:lnTo>
                    <a:lnTo>
                      <a:pt x="582" y="54"/>
                    </a:lnTo>
                    <a:lnTo>
                      <a:pt x="582" y="54"/>
                    </a:lnTo>
                    <a:lnTo>
                      <a:pt x="582" y="54"/>
                    </a:lnTo>
                    <a:lnTo>
                      <a:pt x="582" y="54"/>
                    </a:lnTo>
                    <a:lnTo>
                      <a:pt x="582" y="59"/>
                    </a:lnTo>
                    <a:lnTo>
                      <a:pt x="578" y="59"/>
                    </a:lnTo>
                    <a:lnTo>
                      <a:pt x="573" y="59"/>
                    </a:lnTo>
                    <a:lnTo>
                      <a:pt x="569" y="59"/>
                    </a:lnTo>
                    <a:lnTo>
                      <a:pt x="564" y="59"/>
                    </a:lnTo>
                    <a:lnTo>
                      <a:pt x="560" y="59"/>
                    </a:lnTo>
                    <a:lnTo>
                      <a:pt x="555" y="59"/>
                    </a:lnTo>
                    <a:lnTo>
                      <a:pt x="560" y="63"/>
                    </a:lnTo>
                    <a:lnTo>
                      <a:pt x="560" y="63"/>
                    </a:lnTo>
                    <a:lnTo>
                      <a:pt x="564" y="63"/>
                    </a:lnTo>
                    <a:lnTo>
                      <a:pt x="564" y="63"/>
                    </a:lnTo>
                    <a:lnTo>
                      <a:pt x="560" y="63"/>
                    </a:lnTo>
                    <a:lnTo>
                      <a:pt x="560" y="68"/>
                    </a:lnTo>
                    <a:lnTo>
                      <a:pt x="555" y="68"/>
                    </a:lnTo>
                    <a:lnTo>
                      <a:pt x="551" y="68"/>
                    </a:lnTo>
                    <a:lnTo>
                      <a:pt x="551" y="68"/>
                    </a:lnTo>
                    <a:lnTo>
                      <a:pt x="551" y="68"/>
                    </a:lnTo>
                    <a:lnTo>
                      <a:pt x="546" y="68"/>
                    </a:lnTo>
                    <a:lnTo>
                      <a:pt x="542" y="68"/>
                    </a:lnTo>
                    <a:lnTo>
                      <a:pt x="537" y="68"/>
                    </a:lnTo>
                    <a:lnTo>
                      <a:pt x="533" y="68"/>
                    </a:lnTo>
                    <a:lnTo>
                      <a:pt x="533" y="68"/>
                    </a:lnTo>
                    <a:lnTo>
                      <a:pt x="533" y="68"/>
                    </a:lnTo>
                    <a:lnTo>
                      <a:pt x="528" y="68"/>
                    </a:lnTo>
                    <a:lnTo>
                      <a:pt x="524" y="68"/>
                    </a:lnTo>
                    <a:lnTo>
                      <a:pt x="524" y="68"/>
                    </a:lnTo>
                    <a:lnTo>
                      <a:pt x="524" y="72"/>
                    </a:lnTo>
                    <a:lnTo>
                      <a:pt x="519" y="72"/>
                    </a:lnTo>
                    <a:lnTo>
                      <a:pt x="519" y="72"/>
                    </a:lnTo>
                    <a:lnTo>
                      <a:pt x="519" y="72"/>
                    </a:lnTo>
                    <a:lnTo>
                      <a:pt x="519" y="77"/>
                    </a:lnTo>
                    <a:lnTo>
                      <a:pt x="524" y="77"/>
                    </a:lnTo>
                    <a:lnTo>
                      <a:pt x="524" y="77"/>
                    </a:lnTo>
                    <a:lnTo>
                      <a:pt x="528" y="77"/>
                    </a:lnTo>
                    <a:lnTo>
                      <a:pt x="528" y="77"/>
                    </a:lnTo>
                    <a:lnTo>
                      <a:pt x="528" y="77"/>
                    </a:lnTo>
                    <a:lnTo>
                      <a:pt x="528" y="77"/>
                    </a:lnTo>
                    <a:lnTo>
                      <a:pt x="528" y="77"/>
                    </a:lnTo>
                    <a:lnTo>
                      <a:pt x="528" y="77"/>
                    </a:lnTo>
                    <a:lnTo>
                      <a:pt x="524" y="81"/>
                    </a:lnTo>
                    <a:lnTo>
                      <a:pt x="524" y="81"/>
                    </a:lnTo>
                    <a:lnTo>
                      <a:pt x="524" y="81"/>
                    </a:lnTo>
                    <a:lnTo>
                      <a:pt x="524" y="81"/>
                    </a:lnTo>
                    <a:lnTo>
                      <a:pt x="528" y="81"/>
                    </a:lnTo>
                    <a:lnTo>
                      <a:pt x="528" y="81"/>
                    </a:lnTo>
                    <a:lnTo>
                      <a:pt x="528" y="86"/>
                    </a:lnTo>
                    <a:lnTo>
                      <a:pt x="528" y="86"/>
                    </a:lnTo>
                    <a:lnTo>
                      <a:pt x="528" y="86"/>
                    </a:lnTo>
                    <a:lnTo>
                      <a:pt x="528" y="86"/>
                    </a:lnTo>
                    <a:lnTo>
                      <a:pt x="528" y="86"/>
                    </a:lnTo>
                    <a:lnTo>
                      <a:pt x="524" y="86"/>
                    </a:lnTo>
                    <a:lnTo>
                      <a:pt x="519" y="86"/>
                    </a:lnTo>
                    <a:lnTo>
                      <a:pt x="519" y="90"/>
                    </a:lnTo>
                    <a:lnTo>
                      <a:pt x="519" y="90"/>
                    </a:lnTo>
                    <a:lnTo>
                      <a:pt x="519" y="90"/>
                    </a:lnTo>
                    <a:lnTo>
                      <a:pt x="519" y="90"/>
                    </a:lnTo>
                    <a:lnTo>
                      <a:pt x="515" y="90"/>
                    </a:lnTo>
                    <a:lnTo>
                      <a:pt x="515" y="90"/>
                    </a:lnTo>
                    <a:lnTo>
                      <a:pt x="515" y="90"/>
                    </a:lnTo>
                    <a:lnTo>
                      <a:pt x="510" y="90"/>
                    </a:lnTo>
                    <a:lnTo>
                      <a:pt x="510" y="95"/>
                    </a:lnTo>
                    <a:lnTo>
                      <a:pt x="501" y="95"/>
                    </a:lnTo>
                    <a:lnTo>
                      <a:pt x="501" y="95"/>
                    </a:lnTo>
                    <a:lnTo>
                      <a:pt x="505" y="95"/>
                    </a:lnTo>
                    <a:lnTo>
                      <a:pt x="505" y="100"/>
                    </a:lnTo>
                    <a:lnTo>
                      <a:pt x="501" y="100"/>
                    </a:lnTo>
                    <a:lnTo>
                      <a:pt x="501" y="104"/>
                    </a:lnTo>
                    <a:lnTo>
                      <a:pt x="496" y="104"/>
                    </a:lnTo>
                    <a:lnTo>
                      <a:pt x="496" y="104"/>
                    </a:lnTo>
                    <a:lnTo>
                      <a:pt x="496" y="109"/>
                    </a:lnTo>
                    <a:lnTo>
                      <a:pt x="492" y="109"/>
                    </a:lnTo>
                    <a:lnTo>
                      <a:pt x="492" y="113"/>
                    </a:lnTo>
                    <a:lnTo>
                      <a:pt x="492" y="113"/>
                    </a:lnTo>
                    <a:lnTo>
                      <a:pt x="492" y="113"/>
                    </a:lnTo>
                    <a:lnTo>
                      <a:pt x="492" y="113"/>
                    </a:lnTo>
                    <a:lnTo>
                      <a:pt x="496" y="109"/>
                    </a:lnTo>
                    <a:lnTo>
                      <a:pt x="501" y="109"/>
                    </a:lnTo>
                    <a:lnTo>
                      <a:pt x="505" y="109"/>
                    </a:lnTo>
                    <a:lnTo>
                      <a:pt x="505" y="109"/>
                    </a:lnTo>
                    <a:lnTo>
                      <a:pt x="510" y="113"/>
                    </a:lnTo>
                    <a:lnTo>
                      <a:pt x="510" y="113"/>
                    </a:lnTo>
                    <a:lnTo>
                      <a:pt x="515" y="113"/>
                    </a:lnTo>
                    <a:lnTo>
                      <a:pt x="515" y="113"/>
                    </a:lnTo>
                    <a:lnTo>
                      <a:pt x="515" y="113"/>
                    </a:lnTo>
                    <a:lnTo>
                      <a:pt x="515" y="118"/>
                    </a:lnTo>
                    <a:lnTo>
                      <a:pt x="510" y="118"/>
                    </a:lnTo>
                    <a:lnTo>
                      <a:pt x="510" y="118"/>
                    </a:lnTo>
                    <a:lnTo>
                      <a:pt x="510" y="113"/>
                    </a:lnTo>
                    <a:lnTo>
                      <a:pt x="505" y="113"/>
                    </a:lnTo>
                    <a:lnTo>
                      <a:pt x="501" y="113"/>
                    </a:lnTo>
                    <a:lnTo>
                      <a:pt x="501" y="113"/>
                    </a:lnTo>
                    <a:lnTo>
                      <a:pt x="501" y="118"/>
                    </a:lnTo>
                    <a:lnTo>
                      <a:pt x="501" y="118"/>
                    </a:lnTo>
                    <a:lnTo>
                      <a:pt x="505" y="122"/>
                    </a:lnTo>
                    <a:lnTo>
                      <a:pt x="510" y="122"/>
                    </a:lnTo>
                    <a:lnTo>
                      <a:pt x="510" y="122"/>
                    </a:lnTo>
                    <a:lnTo>
                      <a:pt x="510" y="122"/>
                    </a:lnTo>
                    <a:lnTo>
                      <a:pt x="515" y="122"/>
                    </a:lnTo>
                    <a:lnTo>
                      <a:pt x="515" y="122"/>
                    </a:lnTo>
                    <a:lnTo>
                      <a:pt x="519" y="122"/>
                    </a:lnTo>
                    <a:lnTo>
                      <a:pt x="519" y="122"/>
                    </a:lnTo>
                    <a:lnTo>
                      <a:pt x="519" y="122"/>
                    </a:lnTo>
                    <a:lnTo>
                      <a:pt x="519" y="122"/>
                    </a:lnTo>
                    <a:lnTo>
                      <a:pt x="519" y="127"/>
                    </a:lnTo>
                    <a:lnTo>
                      <a:pt x="519" y="127"/>
                    </a:lnTo>
                    <a:lnTo>
                      <a:pt x="519" y="131"/>
                    </a:lnTo>
                    <a:lnTo>
                      <a:pt x="515" y="131"/>
                    </a:lnTo>
                    <a:lnTo>
                      <a:pt x="515" y="131"/>
                    </a:lnTo>
                    <a:lnTo>
                      <a:pt x="515" y="131"/>
                    </a:lnTo>
                    <a:lnTo>
                      <a:pt x="515" y="131"/>
                    </a:lnTo>
                    <a:lnTo>
                      <a:pt x="510" y="131"/>
                    </a:lnTo>
                    <a:lnTo>
                      <a:pt x="510" y="131"/>
                    </a:lnTo>
                    <a:lnTo>
                      <a:pt x="505" y="131"/>
                    </a:lnTo>
                    <a:lnTo>
                      <a:pt x="505" y="127"/>
                    </a:lnTo>
                    <a:lnTo>
                      <a:pt x="501" y="127"/>
                    </a:lnTo>
                    <a:lnTo>
                      <a:pt x="496" y="127"/>
                    </a:lnTo>
                    <a:lnTo>
                      <a:pt x="492" y="127"/>
                    </a:lnTo>
                    <a:lnTo>
                      <a:pt x="492" y="131"/>
                    </a:lnTo>
                    <a:lnTo>
                      <a:pt x="483" y="131"/>
                    </a:lnTo>
                    <a:lnTo>
                      <a:pt x="483" y="131"/>
                    </a:lnTo>
                    <a:lnTo>
                      <a:pt x="483" y="131"/>
                    </a:lnTo>
                    <a:lnTo>
                      <a:pt x="478" y="131"/>
                    </a:lnTo>
                    <a:lnTo>
                      <a:pt x="478" y="131"/>
                    </a:lnTo>
                    <a:lnTo>
                      <a:pt x="474" y="131"/>
                    </a:lnTo>
                    <a:lnTo>
                      <a:pt x="474" y="131"/>
                    </a:lnTo>
                    <a:lnTo>
                      <a:pt x="474" y="131"/>
                    </a:lnTo>
                    <a:lnTo>
                      <a:pt x="474" y="131"/>
                    </a:lnTo>
                    <a:lnTo>
                      <a:pt x="478" y="131"/>
                    </a:lnTo>
                    <a:lnTo>
                      <a:pt x="478" y="136"/>
                    </a:lnTo>
                    <a:lnTo>
                      <a:pt x="478" y="136"/>
                    </a:lnTo>
                    <a:lnTo>
                      <a:pt x="483" y="136"/>
                    </a:lnTo>
                    <a:lnTo>
                      <a:pt x="483" y="136"/>
                    </a:lnTo>
                    <a:lnTo>
                      <a:pt x="483" y="140"/>
                    </a:lnTo>
                    <a:lnTo>
                      <a:pt x="483" y="140"/>
                    </a:lnTo>
                    <a:lnTo>
                      <a:pt x="483" y="140"/>
                    </a:lnTo>
                    <a:lnTo>
                      <a:pt x="487" y="140"/>
                    </a:lnTo>
                    <a:lnTo>
                      <a:pt x="487" y="140"/>
                    </a:lnTo>
                    <a:lnTo>
                      <a:pt x="492" y="140"/>
                    </a:lnTo>
                    <a:lnTo>
                      <a:pt x="492" y="140"/>
                    </a:lnTo>
                    <a:lnTo>
                      <a:pt x="492" y="140"/>
                    </a:lnTo>
                    <a:lnTo>
                      <a:pt x="496" y="140"/>
                    </a:lnTo>
                    <a:lnTo>
                      <a:pt x="496" y="140"/>
                    </a:lnTo>
                    <a:lnTo>
                      <a:pt x="496" y="145"/>
                    </a:lnTo>
                    <a:lnTo>
                      <a:pt x="496" y="145"/>
                    </a:lnTo>
                    <a:lnTo>
                      <a:pt x="496" y="149"/>
                    </a:lnTo>
                    <a:lnTo>
                      <a:pt x="501" y="149"/>
                    </a:lnTo>
                    <a:lnTo>
                      <a:pt x="501" y="149"/>
                    </a:lnTo>
                    <a:lnTo>
                      <a:pt x="501" y="149"/>
                    </a:lnTo>
                    <a:lnTo>
                      <a:pt x="501" y="154"/>
                    </a:lnTo>
                    <a:lnTo>
                      <a:pt x="501" y="154"/>
                    </a:lnTo>
                    <a:lnTo>
                      <a:pt x="501" y="154"/>
                    </a:lnTo>
                    <a:lnTo>
                      <a:pt x="501" y="154"/>
                    </a:lnTo>
                    <a:lnTo>
                      <a:pt x="501" y="158"/>
                    </a:lnTo>
                    <a:lnTo>
                      <a:pt x="496" y="158"/>
                    </a:lnTo>
                    <a:lnTo>
                      <a:pt x="496" y="158"/>
                    </a:lnTo>
                    <a:lnTo>
                      <a:pt x="496" y="158"/>
                    </a:lnTo>
                    <a:lnTo>
                      <a:pt x="496" y="163"/>
                    </a:lnTo>
                    <a:lnTo>
                      <a:pt x="492" y="163"/>
                    </a:lnTo>
                    <a:lnTo>
                      <a:pt x="492" y="158"/>
                    </a:lnTo>
                    <a:lnTo>
                      <a:pt x="492" y="158"/>
                    </a:lnTo>
                    <a:lnTo>
                      <a:pt x="492" y="158"/>
                    </a:lnTo>
                    <a:lnTo>
                      <a:pt x="487" y="158"/>
                    </a:lnTo>
                    <a:lnTo>
                      <a:pt x="483" y="163"/>
                    </a:lnTo>
                    <a:lnTo>
                      <a:pt x="478" y="163"/>
                    </a:lnTo>
                    <a:lnTo>
                      <a:pt x="478" y="163"/>
                    </a:lnTo>
                    <a:lnTo>
                      <a:pt x="474" y="163"/>
                    </a:lnTo>
                    <a:lnTo>
                      <a:pt x="474" y="163"/>
                    </a:lnTo>
                    <a:lnTo>
                      <a:pt x="469" y="163"/>
                    </a:lnTo>
                    <a:lnTo>
                      <a:pt x="469" y="163"/>
                    </a:lnTo>
                    <a:lnTo>
                      <a:pt x="469" y="163"/>
                    </a:lnTo>
                    <a:lnTo>
                      <a:pt x="469" y="163"/>
                    </a:lnTo>
                    <a:lnTo>
                      <a:pt x="469" y="163"/>
                    </a:lnTo>
                    <a:lnTo>
                      <a:pt x="474" y="163"/>
                    </a:lnTo>
                    <a:lnTo>
                      <a:pt x="474" y="163"/>
                    </a:lnTo>
                    <a:lnTo>
                      <a:pt x="474" y="163"/>
                    </a:lnTo>
                    <a:lnTo>
                      <a:pt x="478" y="163"/>
                    </a:lnTo>
                    <a:lnTo>
                      <a:pt x="478" y="163"/>
                    </a:lnTo>
                    <a:lnTo>
                      <a:pt x="478" y="163"/>
                    </a:lnTo>
                    <a:lnTo>
                      <a:pt x="483" y="163"/>
                    </a:lnTo>
                    <a:lnTo>
                      <a:pt x="483" y="163"/>
                    </a:lnTo>
                    <a:lnTo>
                      <a:pt x="483" y="167"/>
                    </a:lnTo>
                    <a:lnTo>
                      <a:pt x="478" y="167"/>
                    </a:lnTo>
                    <a:lnTo>
                      <a:pt x="478" y="167"/>
                    </a:lnTo>
                    <a:lnTo>
                      <a:pt x="478" y="167"/>
                    </a:lnTo>
                    <a:lnTo>
                      <a:pt x="478" y="172"/>
                    </a:lnTo>
                    <a:lnTo>
                      <a:pt x="478" y="172"/>
                    </a:lnTo>
                    <a:lnTo>
                      <a:pt x="478" y="172"/>
                    </a:lnTo>
                    <a:lnTo>
                      <a:pt x="483" y="167"/>
                    </a:lnTo>
                    <a:lnTo>
                      <a:pt x="483" y="167"/>
                    </a:lnTo>
                    <a:lnTo>
                      <a:pt x="487" y="163"/>
                    </a:lnTo>
                    <a:lnTo>
                      <a:pt x="487" y="163"/>
                    </a:lnTo>
                    <a:lnTo>
                      <a:pt x="492" y="163"/>
                    </a:lnTo>
                    <a:lnTo>
                      <a:pt x="492" y="167"/>
                    </a:lnTo>
                    <a:lnTo>
                      <a:pt x="492" y="172"/>
                    </a:lnTo>
                    <a:lnTo>
                      <a:pt x="492" y="172"/>
                    </a:lnTo>
                    <a:lnTo>
                      <a:pt x="496" y="172"/>
                    </a:lnTo>
                    <a:lnTo>
                      <a:pt x="496" y="172"/>
                    </a:lnTo>
                    <a:lnTo>
                      <a:pt x="496" y="176"/>
                    </a:lnTo>
                    <a:lnTo>
                      <a:pt x="492" y="176"/>
                    </a:lnTo>
                    <a:lnTo>
                      <a:pt x="492" y="176"/>
                    </a:lnTo>
                    <a:lnTo>
                      <a:pt x="492" y="176"/>
                    </a:lnTo>
                    <a:lnTo>
                      <a:pt x="492" y="176"/>
                    </a:lnTo>
                    <a:lnTo>
                      <a:pt x="487" y="176"/>
                    </a:lnTo>
                    <a:lnTo>
                      <a:pt x="483" y="176"/>
                    </a:lnTo>
                    <a:lnTo>
                      <a:pt x="483" y="176"/>
                    </a:lnTo>
                    <a:lnTo>
                      <a:pt x="483" y="176"/>
                    </a:lnTo>
                    <a:lnTo>
                      <a:pt x="478" y="181"/>
                    </a:lnTo>
                    <a:lnTo>
                      <a:pt x="474" y="181"/>
                    </a:lnTo>
                    <a:lnTo>
                      <a:pt x="469" y="181"/>
                    </a:lnTo>
                    <a:lnTo>
                      <a:pt x="465" y="176"/>
                    </a:lnTo>
                    <a:lnTo>
                      <a:pt x="465" y="176"/>
                    </a:lnTo>
                    <a:lnTo>
                      <a:pt x="469" y="172"/>
                    </a:lnTo>
                    <a:lnTo>
                      <a:pt x="465" y="172"/>
                    </a:lnTo>
                    <a:lnTo>
                      <a:pt x="465" y="172"/>
                    </a:lnTo>
                    <a:lnTo>
                      <a:pt x="465" y="172"/>
                    </a:lnTo>
                    <a:lnTo>
                      <a:pt x="465" y="176"/>
                    </a:lnTo>
                    <a:lnTo>
                      <a:pt x="465" y="176"/>
                    </a:lnTo>
                    <a:lnTo>
                      <a:pt x="460" y="176"/>
                    </a:lnTo>
                    <a:lnTo>
                      <a:pt x="460" y="176"/>
                    </a:lnTo>
                    <a:lnTo>
                      <a:pt x="460" y="176"/>
                    </a:lnTo>
                    <a:lnTo>
                      <a:pt x="460" y="176"/>
                    </a:lnTo>
                    <a:lnTo>
                      <a:pt x="460" y="176"/>
                    </a:lnTo>
                    <a:lnTo>
                      <a:pt x="460" y="181"/>
                    </a:lnTo>
                    <a:lnTo>
                      <a:pt x="460" y="181"/>
                    </a:lnTo>
                    <a:lnTo>
                      <a:pt x="460" y="181"/>
                    </a:lnTo>
                    <a:lnTo>
                      <a:pt x="460" y="181"/>
                    </a:lnTo>
                    <a:lnTo>
                      <a:pt x="460" y="181"/>
                    </a:lnTo>
                    <a:lnTo>
                      <a:pt x="460" y="181"/>
                    </a:lnTo>
                    <a:lnTo>
                      <a:pt x="460" y="181"/>
                    </a:lnTo>
                    <a:lnTo>
                      <a:pt x="469" y="181"/>
                    </a:lnTo>
                    <a:lnTo>
                      <a:pt x="474" y="185"/>
                    </a:lnTo>
                    <a:lnTo>
                      <a:pt x="478" y="185"/>
                    </a:lnTo>
                    <a:lnTo>
                      <a:pt x="478" y="185"/>
                    </a:lnTo>
                    <a:lnTo>
                      <a:pt x="478" y="190"/>
                    </a:lnTo>
                    <a:lnTo>
                      <a:pt x="474" y="190"/>
                    </a:lnTo>
                    <a:lnTo>
                      <a:pt x="474" y="194"/>
                    </a:lnTo>
                    <a:lnTo>
                      <a:pt x="465" y="194"/>
                    </a:lnTo>
                    <a:lnTo>
                      <a:pt x="465" y="194"/>
                    </a:lnTo>
                    <a:lnTo>
                      <a:pt x="460" y="194"/>
                    </a:lnTo>
                    <a:lnTo>
                      <a:pt x="456" y="194"/>
                    </a:lnTo>
                    <a:lnTo>
                      <a:pt x="456" y="194"/>
                    </a:lnTo>
                    <a:lnTo>
                      <a:pt x="447" y="194"/>
                    </a:lnTo>
                    <a:lnTo>
                      <a:pt x="447" y="194"/>
                    </a:lnTo>
                    <a:lnTo>
                      <a:pt x="442" y="190"/>
                    </a:lnTo>
                    <a:lnTo>
                      <a:pt x="438" y="185"/>
                    </a:lnTo>
                    <a:lnTo>
                      <a:pt x="433" y="185"/>
                    </a:lnTo>
                    <a:lnTo>
                      <a:pt x="433" y="190"/>
                    </a:lnTo>
                    <a:lnTo>
                      <a:pt x="433" y="190"/>
                    </a:lnTo>
                    <a:lnTo>
                      <a:pt x="433" y="190"/>
                    </a:lnTo>
                    <a:lnTo>
                      <a:pt x="429" y="190"/>
                    </a:lnTo>
                    <a:lnTo>
                      <a:pt x="429" y="190"/>
                    </a:lnTo>
                    <a:lnTo>
                      <a:pt x="429" y="185"/>
                    </a:lnTo>
                    <a:lnTo>
                      <a:pt x="424" y="185"/>
                    </a:lnTo>
                    <a:lnTo>
                      <a:pt x="424" y="185"/>
                    </a:lnTo>
                    <a:lnTo>
                      <a:pt x="424" y="185"/>
                    </a:lnTo>
                    <a:lnTo>
                      <a:pt x="424" y="185"/>
                    </a:lnTo>
                    <a:lnTo>
                      <a:pt x="424" y="185"/>
                    </a:lnTo>
                    <a:lnTo>
                      <a:pt x="429" y="190"/>
                    </a:lnTo>
                    <a:lnTo>
                      <a:pt x="429" y="190"/>
                    </a:lnTo>
                    <a:lnTo>
                      <a:pt x="429" y="190"/>
                    </a:lnTo>
                    <a:lnTo>
                      <a:pt x="429" y="190"/>
                    </a:lnTo>
                    <a:lnTo>
                      <a:pt x="424" y="190"/>
                    </a:lnTo>
                    <a:lnTo>
                      <a:pt x="420" y="194"/>
                    </a:lnTo>
                    <a:lnTo>
                      <a:pt x="420" y="194"/>
                    </a:lnTo>
                    <a:lnTo>
                      <a:pt x="415" y="194"/>
                    </a:lnTo>
                    <a:lnTo>
                      <a:pt x="415" y="194"/>
                    </a:lnTo>
                    <a:lnTo>
                      <a:pt x="411" y="194"/>
                    </a:lnTo>
                    <a:lnTo>
                      <a:pt x="411" y="194"/>
                    </a:lnTo>
                    <a:lnTo>
                      <a:pt x="406" y="194"/>
                    </a:lnTo>
                    <a:lnTo>
                      <a:pt x="406" y="194"/>
                    </a:lnTo>
                    <a:lnTo>
                      <a:pt x="402" y="190"/>
                    </a:lnTo>
                    <a:lnTo>
                      <a:pt x="402" y="194"/>
                    </a:lnTo>
                    <a:lnTo>
                      <a:pt x="406" y="194"/>
                    </a:lnTo>
                    <a:lnTo>
                      <a:pt x="411" y="194"/>
                    </a:lnTo>
                    <a:lnTo>
                      <a:pt x="406" y="194"/>
                    </a:lnTo>
                    <a:lnTo>
                      <a:pt x="406" y="194"/>
                    </a:lnTo>
                    <a:lnTo>
                      <a:pt x="406" y="194"/>
                    </a:lnTo>
                    <a:lnTo>
                      <a:pt x="402" y="194"/>
                    </a:lnTo>
                    <a:lnTo>
                      <a:pt x="402" y="194"/>
                    </a:lnTo>
                    <a:lnTo>
                      <a:pt x="397" y="194"/>
                    </a:lnTo>
                    <a:lnTo>
                      <a:pt x="397" y="194"/>
                    </a:lnTo>
                    <a:lnTo>
                      <a:pt x="397" y="199"/>
                    </a:lnTo>
                    <a:lnTo>
                      <a:pt x="397" y="199"/>
                    </a:lnTo>
                    <a:lnTo>
                      <a:pt x="397" y="199"/>
                    </a:lnTo>
                    <a:lnTo>
                      <a:pt x="397" y="199"/>
                    </a:lnTo>
                    <a:lnTo>
                      <a:pt x="402" y="199"/>
                    </a:lnTo>
                    <a:lnTo>
                      <a:pt x="402" y="199"/>
                    </a:lnTo>
                    <a:lnTo>
                      <a:pt x="406" y="199"/>
                    </a:lnTo>
                    <a:lnTo>
                      <a:pt x="411" y="194"/>
                    </a:lnTo>
                    <a:lnTo>
                      <a:pt x="411" y="194"/>
                    </a:lnTo>
                    <a:lnTo>
                      <a:pt x="415" y="194"/>
                    </a:lnTo>
                    <a:lnTo>
                      <a:pt x="420" y="194"/>
                    </a:lnTo>
                    <a:lnTo>
                      <a:pt x="424" y="194"/>
                    </a:lnTo>
                    <a:lnTo>
                      <a:pt x="424" y="194"/>
                    </a:lnTo>
                    <a:lnTo>
                      <a:pt x="429" y="190"/>
                    </a:lnTo>
                    <a:lnTo>
                      <a:pt x="438" y="194"/>
                    </a:lnTo>
                    <a:lnTo>
                      <a:pt x="438" y="194"/>
                    </a:lnTo>
                    <a:lnTo>
                      <a:pt x="438" y="194"/>
                    </a:lnTo>
                    <a:lnTo>
                      <a:pt x="442" y="194"/>
                    </a:lnTo>
                    <a:lnTo>
                      <a:pt x="442" y="199"/>
                    </a:lnTo>
                    <a:lnTo>
                      <a:pt x="447" y="199"/>
                    </a:lnTo>
                    <a:lnTo>
                      <a:pt x="447" y="199"/>
                    </a:lnTo>
                    <a:lnTo>
                      <a:pt x="451" y="199"/>
                    </a:lnTo>
                    <a:lnTo>
                      <a:pt x="451" y="204"/>
                    </a:lnTo>
                    <a:lnTo>
                      <a:pt x="456" y="204"/>
                    </a:lnTo>
                    <a:lnTo>
                      <a:pt x="456" y="208"/>
                    </a:lnTo>
                    <a:lnTo>
                      <a:pt x="451" y="208"/>
                    </a:lnTo>
                    <a:lnTo>
                      <a:pt x="451" y="213"/>
                    </a:lnTo>
                    <a:lnTo>
                      <a:pt x="447" y="213"/>
                    </a:lnTo>
                    <a:lnTo>
                      <a:pt x="447" y="217"/>
                    </a:lnTo>
                    <a:lnTo>
                      <a:pt x="447" y="217"/>
                    </a:lnTo>
                    <a:lnTo>
                      <a:pt x="447" y="217"/>
                    </a:lnTo>
                    <a:lnTo>
                      <a:pt x="442" y="217"/>
                    </a:lnTo>
                    <a:lnTo>
                      <a:pt x="438" y="213"/>
                    </a:lnTo>
                    <a:lnTo>
                      <a:pt x="433" y="213"/>
                    </a:lnTo>
                    <a:lnTo>
                      <a:pt x="433" y="213"/>
                    </a:lnTo>
                    <a:lnTo>
                      <a:pt x="429" y="208"/>
                    </a:lnTo>
                    <a:lnTo>
                      <a:pt x="429" y="208"/>
                    </a:lnTo>
                    <a:lnTo>
                      <a:pt x="429" y="204"/>
                    </a:lnTo>
                    <a:lnTo>
                      <a:pt x="429" y="199"/>
                    </a:lnTo>
                    <a:lnTo>
                      <a:pt x="424" y="199"/>
                    </a:lnTo>
                    <a:lnTo>
                      <a:pt x="424" y="199"/>
                    </a:lnTo>
                    <a:lnTo>
                      <a:pt x="420" y="199"/>
                    </a:lnTo>
                    <a:lnTo>
                      <a:pt x="420" y="199"/>
                    </a:lnTo>
                    <a:lnTo>
                      <a:pt x="411" y="204"/>
                    </a:lnTo>
                    <a:lnTo>
                      <a:pt x="411" y="204"/>
                    </a:lnTo>
                    <a:lnTo>
                      <a:pt x="411" y="204"/>
                    </a:lnTo>
                    <a:lnTo>
                      <a:pt x="402" y="204"/>
                    </a:lnTo>
                    <a:lnTo>
                      <a:pt x="406" y="204"/>
                    </a:lnTo>
                    <a:lnTo>
                      <a:pt x="406" y="204"/>
                    </a:lnTo>
                    <a:lnTo>
                      <a:pt x="406" y="204"/>
                    </a:lnTo>
                    <a:lnTo>
                      <a:pt x="411" y="204"/>
                    </a:lnTo>
                    <a:lnTo>
                      <a:pt x="415" y="204"/>
                    </a:lnTo>
                    <a:lnTo>
                      <a:pt x="420" y="204"/>
                    </a:lnTo>
                    <a:lnTo>
                      <a:pt x="420" y="204"/>
                    </a:lnTo>
                    <a:lnTo>
                      <a:pt x="424" y="204"/>
                    </a:lnTo>
                    <a:lnTo>
                      <a:pt x="424" y="204"/>
                    </a:lnTo>
                    <a:lnTo>
                      <a:pt x="424" y="204"/>
                    </a:lnTo>
                    <a:lnTo>
                      <a:pt x="424" y="204"/>
                    </a:lnTo>
                    <a:lnTo>
                      <a:pt x="424" y="208"/>
                    </a:lnTo>
                    <a:lnTo>
                      <a:pt x="424" y="208"/>
                    </a:lnTo>
                    <a:lnTo>
                      <a:pt x="420" y="208"/>
                    </a:lnTo>
                    <a:lnTo>
                      <a:pt x="420" y="213"/>
                    </a:lnTo>
                    <a:lnTo>
                      <a:pt x="415" y="213"/>
                    </a:lnTo>
                    <a:lnTo>
                      <a:pt x="420" y="213"/>
                    </a:lnTo>
                    <a:lnTo>
                      <a:pt x="420" y="213"/>
                    </a:lnTo>
                    <a:lnTo>
                      <a:pt x="424" y="213"/>
                    </a:lnTo>
                    <a:lnTo>
                      <a:pt x="424" y="213"/>
                    </a:lnTo>
                    <a:lnTo>
                      <a:pt x="424" y="213"/>
                    </a:lnTo>
                    <a:lnTo>
                      <a:pt x="429" y="213"/>
                    </a:lnTo>
                    <a:lnTo>
                      <a:pt x="429" y="217"/>
                    </a:lnTo>
                    <a:lnTo>
                      <a:pt x="433" y="217"/>
                    </a:lnTo>
                    <a:lnTo>
                      <a:pt x="438" y="217"/>
                    </a:lnTo>
                    <a:lnTo>
                      <a:pt x="438" y="217"/>
                    </a:lnTo>
                    <a:lnTo>
                      <a:pt x="438" y="222"/>
                    </a:lnTo>
                    <a:lnTo>
                      <a:pt x="442" y="222"/>
                    </a:lnTo>
                    <a:lnTo>
                      <a:pt x="442" y="222"/>
                    </a:lnTo>
                    <a:lnTo>
                      <a:pt x="442" y="222"/>
                    </a:lnTo>
                    <a:lnTo>
                      <a:pt x="447" y="222"/>
                    </a:lnTo>
                    <a:lnTo>
                      <a:pt x="447" y="226"/>
                    </a:lnTo>
                    <a:lnTo>
                      <a:pt x="447" y="226"/>
                    </a:lnTo>
                    <a:lnTo>
                      <a:pt x="442" y="226"/>
                    </a:lnTo>
                    <a:lnTo>
                      <a:pt x="442" y="226"/>
                    </a:lnTo>
                    <a:lnTo>
                      <a:pt x="442" y="231"/>
                    </a:lnTo>
                    <a:lnTo>
                      <a:pt x="442" y="231"/>
                    </a:lnTo>
                    <a:lnTo>
                      <a:pt x="442" y="231"/>
                    </a:lnTo>
                    <a:lnTo>
                      <a:pt x="442" y="235"/>
                    </a:lnTo>
                    <a:lnTo>
                      <a:pt x="442" y="231"/>
                    </a:lnTo>
                    <a:lnTo>
                      <a:pt x="442" y="231"/>
                    </a:lnTo>
                    <a:lnTo>
                      <a:pt x="442" y="231"/>
                    </a:lnTo>
                    <a:lnTo>
                      <a:pt x="442" y="231"/>
                    </a:lnTo>
                    <a:lnTo>
                      <a:pt x="447" y="231"/>
                    </a:lnTo>
                    <a:lnTo>
                      <a:pt x="447" y="231"/>
                    </a:lnTo>
                    <a:lnTo>
                      <a:pt x="447" y="231"/>
                    </a:lnTo>
                    <a:lnTo>
                      <a:pt x="447" y="235"/>
                    </a:lnTo>
                    <a:lnTo>
                      <a:pt x="447" y="235"/>
                    </a:lnTo>
                    <a:lnTo>
                      <a:pt x="447" y="240"/>
                    </a:lnTo>
                    <a:lnTo>
                      <a:pt x="447" y="240"/>
                    </a:lnTo>
                    <a:lnTo>
                      <a:pt x="447" y="240"/>
                    </a:lnTo>
                    <a:lnTo>
                      <a:pt x="447" y="244"/>
                    </a:lnTo>
                    <a:lnTo>
                      <a:pt x="447" y="249"/>
                    </a:lnTo>
                    <a:lnTo>
                      <a:pt x="442" y="249"/>
                    </a:lnTo>
                    <a:lnTo>
                      <a:pt x="442" y="249"/>
                    </a:lnTo>
                    <a:lnTo>
                      <a:pt x="438" y="249"/>
                    </a:lnTo>
                    <a:lnTo>
                      <a:pt x="438" y="249"/>
                    </a:lnTo>
                    <a:lnTo>
                      <a:pt x="438" y="249"/>
                    </a:lnTo>
                    <a:lnTo>
                      <a:pt x="438" y="244"/>
                    </a:lnTo>
                    <a:lnTo>
                      <a:pt x="438" y="244"/>
                    </a:lnTo>
                    <a:lnTo>
                      <a:pt x="438" y="244"/>
                    </a:lnTo>
                    <a:lnTo>
                      <a:pt x="438" y="240"/>
                    </a:lnTo>
                    <a:lnTo>
                      <a:pt x="438" y="240"/>
                    </a:lnTo>
                    <a:lnTo>
                      <a:pt x="438" y="244"/>
                    </a:lnTo>
                    <a:lnTo>
                      <a:pt x="433" y="244"/>
                    </a:lnTo>
                    <a:lnTo>
                      <a:pt x="433" y="249"/>
                    </a:lnTo>
                    <a:lnTo>
                      <a:pt x="433" y="249"/>
                    </a:lnTo>
                    <a:lnTo>
                      <a:pt x="429" y="249"/>
                    </a:lnTo>
                    <a:lnTo>
                      <a:pt x="424" y="249"/>
                    </a:lnTo>
                    <a:lnTo>
                      <a:pt x="424" y="249"/>
                    </a:lnTo>
                    <a:lnTo>
                      <a:pt x="420" y="244"/>
                    </a:lnTo>
                    <a:lnTo>
                      <a:pt x="420" y="244"/>
                    </a:lnTo>
                    <a:lnTo>
                      <a:pt x="420" y="240"/>
                    </a:lnTo>
                    <a:lnTo>
                      <a:pt x="420" y="240"/>
                    </a:lnTo>
                    <a:lnTo>
                      <a:pt x="420" y="235"/>
                    </a:lnTo>
                    <a:lnTo>
                      <a:pt x="420" y="235"/>
                    </a:lnTo>
                    <a:lnTo>
                      <a:pt x="415" y="235"/>
                    </a:lnTo>
                    <a:lnTo>
                      <a:pt x="415" y="231"/>
                    </a:lnTo>
                    <a:lnTo>
                      <a:pt x="411" y="231"/>
                    </a:lnTo>
                    <a:lnTo>
                      <a:pt x="411" y="231"/>
                    </a:lnTo>
                    <a:lnTo>
                      <a:pt x="406" y="226"/>
                    </a:lnTo>
                    <a:lnTo>
                      <a:pt x="406" y="226"/>
                    </a:lnTo>
                    <a:lnTo>
                      <a:pt x="402" y="226"/>
                    </a:lnTo>
                    <a:lnTo>
                      <a:pt x="402" y="226"/>
                    </a:lnTo>
                    <a:lnTo>
                      <a:pt x="393" y="226"/>
                    </a:lnTo>
                    <a:lnTo>
                      <a:pt x="393" y="226"/>
                    </a:lnTo>
                    <a:lnTo>
                      <a:pt x="393" y="226"/>
                    </a:lnTo>
                    <a:lnTo>
                      <a:pt x="388" y="226"/>
                    </a:lnTo>
                    <a:lnTo>
                      <a:pt x="388" y="226"/>
                    </a:lnTo>
                    <a:lnTo>
                      <a:pt x="393" y="226"/>
                    </a:lnTo>
                    <a:lnTo>
                      <a:pt x="397" y="226"/>
                    </a:lnTo>
                    <a:lnTo>
                      <a:pt x="402" y="226"/>
                    </a:lnTo>
                    <a:lnTo>
                      <a:pt x="402" y="226"/>
                    </a:lnTo>
                    <a:lnTo>
                      <a:pt x="406" y="231"/>
                    </a:lnTo>
                    <a:lnTo>
                      <a:pt x="406" y="231"/>
                    </a:lnTo>
                    <a:lnTo>
                      <a:pt x="402" y="231"/>
                    </a:lnTo>
                    <a:lnTo>
                      <a:pt x="402" y="235"/>
                    </a:lnTo>
                    <a:lnTo>
                      <a:pt x="397" y="235"/>
                    </a:lnTo>
                    <a:lnTo>
                      <a:pt x="397" y="235"/>
                    </a:lnTo>
                    <a:lnTo>
                      <a:pt x="393" y="235"/>
                    </a:lnTo>
                    <a:lnTo>
                      <a:pt x="388" y="240"/>
                    </a:lnTo>
                    <a:lnTo>
                      <a:pt x="388" y="240"/>
                    </a:lnTo>
                    <a:lnTo>
                      <a:pt x="384" y="235"/>
                    </a:lnTo>
                    <a:lnTo>
                      <a:pt x="379" y="235"/>
                    </a:lnTo>
                    <a:lnTo>
                      <a:pt x="379" y="235"/>
                    </a:lnTo>
                    <a:lnTo>
                      <a:pt x="374" y="235"/>
                    </a:lnTo>
                    <a:lnTo>
                      <a:pt x="370" y="235"/>
                    </a:lnTo>
                    <a:lnTo>
                      <a:pt x="370" y="235"/>
                    </a:lnTo>
                    <a:lnTo>
                      <a:pt x="374" y="240"/>
                    </a:lnTo>
                    <a:lnTo>
                      <a:pt x="374" y="240"/>
                    </a:lnTo>
                    <a:lnTo>
                      <a:pt x="374" y="240"/>
                    </a:lnTo>
                    <a:lnTo>
                      <a:pt x="374" y="240"/>
                    </a:lnTo>
                    <a:lnTo>
                      <a:pt x="374" y="240"/>
                    </a:lnTo>
                    <a:lnTo>
                      <a:pt x="370" y="244"/>
                    </a:lnTo>
                    <a:lnTo>
                      <a:pt x="370" y="244"/>
                    </a:lnTo>
                    <a:lnTo>
                      <a:pt x="365" y="244"/>
                    </a:lnTo>
                    <a:lnTo>
                      <a:pt x="361" y="244"/>
                    </a:lnTo>
                    <a:lnTo>
                      <a:pt x="361" y="244"/>
                    </a:lnTo>
                    <a:lnTo>
                      <a:pt x="361" y="244"/>
                    </a:lnTo>
                    <a:lnTo>
                      <a:pt x="365" y="244"/>
                    </a:lnTo>
                    <a:lnTo>
                      <a:pt x="365" y="244"/>
                    </a:lnTo>
                    <a:lnTo>
                      <a:pt x="370" y="249"/>
                    </a:lnTo>
                    <a:lnTo>
                      <a:pt x="374" y="249"/>
                    </a:lnTo>
                    <a:lnTo>
                      <a:pt x="388" y="244"/>
                    </a:lnTo>
                    <a:lnTo>
                      <a:pt x="388" y="249"/>
                    </a:lnTo>
                    <a:lnTo>
                      <a:pt x="388" y="249"/>
                    </a:lnTo>
                    <a:lnTo>
                      <a:pt x="388" y="249"/>
                    </a:lnTo>
                    <a:lnTo>
                      <a:pt x="388" y="249"/>
                    </a:lnTo>
                    <a:lnTo>
                      <a:pt x="388" y="249"/>
                    </a:lnTo>
                    <a:lnTo>
                      <a:pt x="384" y="249"/>
                    </a:lnTo>
                    <a:lnTo>
                      <a:pt x="379" y="249"/>
                    </a:lnTo>
                    <a:lnTo>
                      <a:pt x="379" y="249"/>
                    </a:lnTo>
                    <a:lnTo>
                      <a:pt x="379" y="253"/>
                    </a:lnTo>
                    <a:lnTo>
                      <a:pt x="374" y="253"/>
                    </a:lnTo>
                    <a:lnTo>
                      <a:pt x="374" y="253"/>
                    </a:lnTo>
                    <a:lnTo>
                      <a:pt x="374" y="253"/>
                    </a:lnTo>
                    <a:lnTo>
                      <a:pt x="379" y="253"/>
                    </a:lnTo>
                    <a:lnTo>
                      <a:pt x="379" y="253"/>
                    </a:lnTo>
                    <a:lnTo>
                      <a:pt x="379" y="253"/>
                    </a:lnTo>
                    <a:lnTo>
                      <a:pt x="384" y="249"/>
                    </a:lnTo>
                    <a:lnTo>
                      <a:pt x="388" y="253"/>
                    </a:lnTo>
                    <a:lnTo>
                      <a:pt x="393" y="249"/>
                    </a:lnTo>
                    <a:lnTo>
                      <a:pt x="397" y="249"/>
                    </a:lnTo>
                    <a:lnTo>
                      <a:pt x="397" y="249"/>
                    </a:lnTo>
                    <a:lnTo>
                      <a:pt x="406" y="249"/>
                    </a:lnTo>
                    <a:lnTo>
                      <a:pt x="415" y="253"/>
                    </a:lnTo>
                    <a:lnTo>
                      <a:pt x="420" y="253"/>
                    </a:lnTo>
                    <a:lnTo>
                      <a:pt x="424" y="253"/>
                    </a:lnTo>
                    <a:lnTo>
                      <a:pt x="433" y="253"/>
                    </a:lnTo>
                    <a:lnTo>
                      <a:pt x="433" y="253"/>
                    </a:lnTo>
                    <a:lnTo>
                      <a:pt x="433" y="253"/>
                    </a:lnTo>
                    <a:lnTo>
                      <a:pt x="433" y="258"/>
                    </a:lnTo>
                    <a:lnTo>
                      <a:pt x="433" y="258"/>
                    </a:lnTo>
                    <a:lnTo>
                      <a:pt x="429" y="258"/>
                    </a:lnTo>
                    <a:lnTo>
                      <a:pt x="429" y="258"/>
                    </a:lnTo>
                    <a:lnTo>
                      <a:pt x="429" y="258"/>
                    </a:lnTo>
                    <a:lnTo>
                      <a:pt x="424" y="258"/>
                    </a:lnTo>
                    <a:lnTo>
                      <a:pt x="424" y="258"/>
                    </a:lnTo>
                    <a:lnTo>
                      <a:pt x="424" y="262"/>
                    </a:lnTo>
                    <a:lnTo>
                      <a:pt x="424" y="262"/>
                    </a:lnTo>
                    <a:lnTo>
                      <a:pt x="420" y="262"/>
                    </a:lnTo>
                    <a:lnTo>
                      <a:pt x="420" y="262"/>
                    </a:lnTo>
                    <a:lnTo>
                      <a:pt x="415" y="262"/>
                    </a:lnTo>
                    <a:lnTo>
                      <a:pt x="415" y="262"/>
                    </a:lnTo>
                    <a:lnTo>
                      <a:pt x="415" y="262"/>
                    </a:lnTo>
                    <a:lnTo>
                      <a:pt x="415" y="262"/>
                    </a:lnTo>
                    <a:lnTo>
                      <a:pt x="415" y="262"/>
                    </a:lnTo>
                    <a:lnTo>
                      <a:pt x="415" y="262"/>
                    </a:lnTo>
                    <a:lnTo>
                      <a:pt x="415" y="262"/>
                    </a:lnTo>
                    <a:lnTo>
                      <a:pt x="411" y="262"/>
                    </a:lnTo>
                    <a:lnTo>
                      <a:pt x="411" y="262"/>
                    </a:lnTo>
                    <a:lnTo>
                      <a:pt x="406" y="262"/>
                    </a:lnTo>
                    <a:lnTo>
                      <a:pt x="411" y="262"/>
                    </a:lnTo>
                    <a:lnTo>
                      <a:pt x="411" y="267"/>
                    </a:lnTo>
                    <a:lnTo>
                      <a:pt x="406" y="267"/>
                    </a:lnTo>
                    <a:lnTo>
                      <a:pt x="406" y="267"/>
                    </a:lnTo>
                    <a:lnTo>
                      <a:pt x="406" y="267"/>
                    </a:lnTo>
                    <a:lnTo>
                      <a:pt x="402" y="267"/>
                    </a:lnTo>
                    <a:lnTo>
                      <a:pt x="402" y="271"/>
                    </a:lnTo>
                    <a:lnTo>
                      <a:pt x="397" y="271"/>
                    </a:lnTo>
                    <a:lnTo>
                      <a:pt x="397" y="271"/>
                    </a:lnTo>
                    <a:lnTo>
                      <a:pt x="397" y="271"/>
                    </a:lnTo>
                    <a:lnTo>
                      <a:pt x="397" y="271"/>
                    </a:lnTo>
                    <a:lnTo>
                      <a:pt x="393" y="271"/>
                    </a:lnTo>
                    <a:lnTo>
                      <a:pt x="388" y="271"/>
                    </a:lnTo>
                    <a:lnTo>
                      <a:pt x="388" y="276"/>
                    </a:lnTo>
                    <a:lnTo>
                      <a:pt x="388" y="276"/>
                    </a:lnTo>
                    <a:lnTo>
                      <a:pt x="388" y="276"/>
                    </a:lnTo>
                    <a:lnTo>
                      <a:pt x="388" y="276"/>
                    </a:lnTo>
                    <a:lnTo>
                      <a:pt x="384" y="276"/>
                    </a:lnTo>
                    <a:lnTo>
                      <a:pt x="384" y="280"/>
                    </a:lnTo>
                    <a:lnTo>
                      <a:pt x="379" y="280"/>
                    </a:lnTo>
                    <a:lnTo>
                      <a:pt x="379" y="280"/>
                    </a:lnTo>
                    <a:lnTo>
                      <a:pt x="374" y="280"/>
                    </a:lnTo>
                    <a:lnTo>
                      <a:pt x="374" y="280"/>
                    </a:lnTo>
                    <a:lnTo>
                      <a:pt x="374" y="280"/>
                    </a:lnTo>
                    <a:lnTo>
                      <a:pt x="370" y="280"/>
                    </a:lnTo>
                    <a:lnTo>
                      <a:pt x="365" y="280"/>
                    </a:lnTo>
                    <a:lnTo>
                      <a:pt x="361" y="285"/>
                    </a:lnTo>
                    <a:lnTo>
                      <a:pt x="356" y="285"/>
                    </a:lnTo>
                    <a:lnTo>
                      <a:pt x="352" y="285"/>
                    </a:lnTo>
                    <a:lnTo>
                      <a:pt x="347" y="285"/>
                    </a:lnTo>
                    <a:lnTo>
                      <a:pt x="343" y="285"/>
                    </a:lnTo>
                    <a:lnTo>
                      <a:pt x="343" y="285"/>
                    </a:lnTo>
                    <a:lnTo>
                      <a:pt x="338" y="285"/>
                    </a:lnTo>
                    <a:lnTo>
                      <a:pt x="338" y="285"/>
                    </a:lnTo>
                    <a:lnTo>
                      <a:pt x="334" y="285"/>
                    </a:lnTo>
                    <a:lnTo>
                      <a:pt x="334" y="285"/>
                    </a:lnTo>
                    <a:lnTo>
                      <a:pt x="334" y="285"/>
                    </a:lnTo>
                    <a:lnTo>
                      <a:pt x="329" y="289"/>
                    </a:lnTo>
                    <a:lnTo>
                      <a:pt x="329" y="289"/>
                    </a:lnTo>
                    <a:lnTo>
                      <a:pt x="325" y="285"/>
                    </a:lnTo>
                    <a:lnTo>
                      <a:pt x="325" y="285"/>
                    </a:lnTo>
                    <a:lnTo>
                      <a:pt x="325" y="289"/>
                    </a:lnTo>
                    <a:lnTo>
                      <a:pt x="325" y="289"/>
                    </a:lnTo>
                    <a:lnTo>
                      <a:pt x="320" y="289"/>
                    </a:lnTo>
                    <a:lnTo>
                      <a:pt x="320" y="289"/>
                    </a:lnTo>
                    <a:lnTo>
                      <a:pt x="316" y="289"/>
                    </a:lnTo>
                    <a:lnTo>
                      <a:pt x="316" y="289"/>
                    </a:lnTo>
                    <a:lnTo>
                      <a:pt x="311" y="285"/>
                    </a:lnTo>
                    <a:lnTo>
                      <a:pt x="307" y="285"/>
                    </a:lnTo>
                    <a:lnTo>
                      <a:pt x="307" y="280"/>
                    </a:lnTo>
                    <a:lnTo>
                      <a:pt x="307" y="285"/>
                    </a:lnTo>
                    <a:lnTo>
                      <a:pt x="307" y="285"/>
                    </a:lnTo>
                    <a:lnTo>
                      <a:pt x="307" y="285"/>
                    </a:lnTo>
                    <a:lnTo>
                      <a:pt x="307" y="285"/>
                    </a:lnTo>
                    <a:lnTo>
                      <a:pt x="307" y="285"/>
                    </a:lnTo>
                    <a:lnTo>
                      <a:pt x="307" y="285"/>
                    </a:lnTo>
                    <a:lnTo>
                      <a:pt x="307" y="285"/>
                    </a:lnTo>
                    <a:lnTo>
                      <a:pt x="307" y="285"/>
                    </a:lnTo>
                    <a:lnTo>
                      <a:pt x="307" y="289"/>
                    </a:lnTo>
                    <a:lnTo>
                      <a:pt x="307" y="289"/>
                    </a:lnTo>
                    <a:lnTo>
                      <a:pt x="307" y="289"/>
                    </a:lnTo>
                    <a:lnTo>
                      <a:pt x="302" y="294"/>
                    </a:lnTo>
                    <a:lnTo>
                      <a:pt x="302" y="294"/>
                    </a:lnTo>
                    <a:lnTo>
                      <a:pt x="302" y="294"/>
                    </a:lnTo>
                    <a:lnTo>
                      <a:pt x="293" y="294"/>
                    </a:lnTo>
                    <a:lnTo>
                      <a:pt x="293" y="298"/>
                    </a:lnTo>
                    <a:lnTo>
                      <a:pt x="293" y="298"/>
                    </a:lnTo>
                    <a:lnTo>
                      <a:pt x="289" y="298"/>
                    </a:lnTo>
                    <a:lnTo>
                      <a:pt x="289" y="298"/>
                    </a:lnTo>
                    <a:lnTo>
                      <a:pt x="289" y="303"/>
                    </a:lnTo>
                    <a:lnTo>
                      <a:pt x="284" y="303"/>
                    </a:lnTo>
                    <a:lnTo>
                      <a:pt x="284" y="303"/>
                    </a:lnTo>
                    <a:lnTo>
                      <a:pt x="284" y="303"/>
                    </a:lnTo>
                    <a:lnTo>
                      <a:pt x="284" y="303"/>
                    </a:lnTo>
                    <a:lnTo>
                      <a:pt x="284" y="303"/>
                    </a:lnTo>
                    <a:lnTo>
                      <a:pt x="280" y="308"/>
                    </a:lnTo>
                    <a:lnTo>
                      <a:pt x="275" y="312"/>
                    </a:lnTo>
                    <a:lnTo>
                      <a:pt x="271" y="312"/>
                    </a:lnTo>
                    <a:lnTo>
                      <a:pt x="271" y="317"/>
                    </a:lnTo>
                    <a:lnTo>
                      <a:pt x="271" y="317"/>
                    </a:lnTo>
                    <a:lnTo>
                      <a:pt x="271" y="317"/>
                    </a:lnTo>
                    <a:lnTo>
                      <a:pt x="266" y="317"/>
                    </a:lnTo>
                    <a:lnTo>
                      <a:pt x="266" y="317"/>
                    </a:lnTo>
                    <a:lnTo>
                      <a:pt x="266" y="317"/>
                    </a:lnTo>
                    <a:lnTo>
                      <a:pt x="266" y="317"/>
                    </a:lnTo>
                    <a:lnTo>
                      <a:pt x="262" y="321"/>
                    </a:lnTo>
                    <a:lnTo>
                      <a:pt x="257" y="321"/>
                    </a:lnTo>
                    <a:lnTo>
                      <a:pt x="257" y="321"/>
                    </a:lnTo>
                    <a:lnTo>
                      <a:pt x="253" y="321"/>
                    </a:lnTo>
                    <a:lnTo>
                      <a:pt x="253" y="321"/>
                    </a:lnTo>
                    <a:lnTo>
                      <a:pt x="253" y="321"/>
                    </a:lnTo>
                    <a:lnTo>
                      <a:pt x="253" y="321"/>
                    </a:lnTo>
                    <a:lnTo>
                      <a:pt x="248" y="317"/>
                    </a:lnTo>
                    <a:lnTo>
                      <a:pt x="248" y="321"/>
                    </a:lnTo>
                    <a:lnTo>
                      <a:pt x="248" y="321"/>
                    </a:lnTo>
                    <a:lnTo>
                      <a:pt x="248" y="321"/>
                    </a:lnTo>
                    <a:lnTo>
                      <a:pt x="248" y="321"/>
                    </a:lnTo>
                    <a:lnTo>
                      <a:pt x="248" y="326"/>
                    </a:lnTo>
                    <a:lnTo>
                      <a:pt x="248" y="326"/>
                    </a:lnTo>
                    <a:lnTo>
                      <a:pt x="248" y="326"/>
                    </a:lnTo>
                    <a:lnTo>
                      <a:pt x="243" y="326"/>
                    </a:lnTo>
                    <a:lnTo>
                      <a:pt x="239" y="330"/>
                    </a:lnTo>
                    <a:lnTo>
                      <a:pt x="239" y="330"/>
                    </a:lnTo>
                    <a:lnTo>
                      <a:pt x="239" y="326"/>
                    </a:lnTo>
                    <a:lnTo>
                      <a:pt x="239" y="326"/>
                    </a:lnTo>
                    <a:lnTo>
                      <a:pt x="239" y="326"/>
                    </a:lnTo>
                    <a:lnTo>
                      <a:pt x="239" y="326"/>
                    </a:lnTo>
                    <a:lnTo>
                      <a:pt x="239" y="326"/>
                    </a:lnTo>
                    <a:lnTo>
                      <a:pt x="234" y="330"/>
                    </a:lnTo>
                    <a:lnTo>
                      <a:pt x="234" y="330"/>
                    </a:lnTo>
                    <a:lnTo>
                      <a:pt x="234" y="330"/>
                    </a:lnTo>
                    <a:lnTo>
                      <a:pt x="230" y="330"/>
                    </a:lnTo>
                    <a:lnTo>
                      <a:pt x="230" y="330"/>
                    </a:lnTo>
                    <a:lnTo>
                      <a:pt x="230" y="330"/>
                    </a:lnTo>
                    <a:lnTo>
                      <a:pt x="230" y="330"/>
                    </a:lnTo>
                    <a:lnTo>
                      <a:pt x="225" y="330"/>
                    </a:lnTo>
                    <a:lnTo>
                      <a:pt x="225" y="330"/>
                    </a:lnTo>
                    <a:lnTo>
                      <a:pt x="225" y="330"/>
                    </a:lnTo>
                    <a:lnTo>
                      <a:pt x="225" y="335"/>
                    </a:lnTo>
                    <a:lnTo>
                      <a:pt x="221" y="335"/>
                    </a:lnTo>
                    <a:lnTo>
                      <a:pt x="221" y="335"/>
                    </a:lnTo>
                    <a:lnTo>
                      <a:pt x="221" y="335"/>
                    </a:lnTo>
                    <a:lnTo>
                      <a:pt x="216" y="335"/>
                    </a:lnTo>
                    <a:lnTo>
                      <a:pt x="216" y="330"/>
                    </a:lnTo>
                    <a:lnTo>
                      <a:pt x="221" y="330"/>
                    </a:lnTo>
                    <a:lnTo>
                      <a:pt x="221" y="330"/>
                    </a:lnTo>
                    <a:lnTo>
                      <a:pt x="221" y="326"/>
                    </a:lnTo>
                    <a:lnTo>
                      <a:pt x="221" y="326"/>
                    </a:lnTo>
                    <a:lnTo>
                      <a:pt x="225" y="321"/>
                    </a:lnTo>
                    <a:lnTo>
                      <a:pt x="230" y="321"/>
                    </a:lnTo>
                    <a:lnTo>
                      <a:pt x="230" y="321"/>
                    </a:lnTo>
                    <a:lnTo>
                      <a:pt x="230" y="321"/>
                    </a:lnTo>
                    <a:lnTo>
                      <a:pt x="225" y="317"/>
                    </a:lnTo>
                    <a:lnTo>
                      <a:pt x="221" y="317"/>
                    </a:lnTo>
                    <a:lnTo>
                      <a:pt x="221" y="317"/>
                    </a:lnTo>
                    <a:lnTo>
                      <a:pt x="221" y="321"/>
                    </a:lnTo>
                    <a:lnTo>
                      <a:pt x="225" y="321"/>
                    </a:lnTo>
                    <a:lnTo>
                      <a:pt x="221" y="321"/>
                    </a:lnTo>
                    <a:lnTo>
                      <a:pt x="221" y="321"/>
                    </a:lnTo>
                    <a:lnTo>
                      <a:pt x="216" y="326"/>
                    </a:lnTo>
                    <a:lnTo>
                      <a:pt x="216" y="326"/>
                    </a:lnTo>
                    <a:lnTo>
                      <a:pt x="216" y="326"/>
                    </a:lnTo>
                    <a:lnTo>
                      <a:pt x="212" y="326"/>
                    </a:lnTo>
                    <a:lnTo>
                      <a:pt x="212" y="326"/>
                    </a:lnTo>
                    <a:lnTo>
                      <a:pt x="216" y="330"/>
                    </a:lnTo>
                    <a:lnTo>
                      <a:pt x="216" y="330"/>
                    </a:lnTo>
                    <a:lnTo>
                      <a:pt x="216" y="330"/>
                    </a:lnTo>
                    <a:lnTo>
                      <a:pt x="207" y="335"/>
                    </a:lnTo>
                    <a:lnTo>
                      <a:pt x="203" y="335"/>
                    </a:lnTo>
                    <a:lnTo>
                      <a:pt x="198" y="335"/>
                    </a:lnTo>
                    <a:lnTo>
                      <a:pt x="194" y="335"/>
                    </a:lnTo>
                    <a:lnTo>
                      <a:pt x="189" y="335"/>
                    </a:lnTo>
                    <a:lnTo>
                      <a:pt x="189" y="335"/>
                    </a:lnTo>
                    <a:lnTo>
                      <a:pt x="194" y="335"/>
                    </a:lnTo>
                    <a:lnTo>
                      <a:pt x="194" y="339"/>
                    </a:lnTo>
                    <a:lnTo>
                      <a:pt x="194" y="339"/>
                    </a:lnTo>
                    <a:lnTo>
                      <a:pt x="194" y="339"/>
                    </a:lnTo>
                    <a:lnTo>
                      <a:pt x="189" y="339"/>
                    </a:lnTo>
                    <a:lnTo>
                      <a:pt x="189" y="344"/>
                    </a:lnTo>
                    <a:lnTo>
                      <a:pt x="185" y="344"/>
                    </a:lnTo>
                    <a:lnTo>
                      <a:pt x="180" y="339"/>
                    </a:lnTo>
                    <a:lnTo>
                      <a:pt x="176" y="344"/>
                    </a:lnTo>
                    <a:lnTo>
                      <a:pt x="176" y="339"/>
                    </a:lnTo>
                    <a:lnTo>
                      <a:pt x="176" y="344"/>
                    </a:lnTo>
                    <a:lnTo>
                      <a:pt x="176" y="344"/>
                    </a:lnTo>
                    <a:lnTo>
                      <a:pt x="176" y="344"/>
                    </a:lnTo>
                    <a:lnTo>
                      <a:pt x="176" y="344"/>
                    </a:lnTo>
                    <a:lnTo>
                      <a:pt x="180" y="344"/>
                    </a:lnTo>
                    <a:lnTo>
                      <a:pt x="180" y="348"/>
                    </a:lnTo>
                    <a:lnTo>
                      <a:pt x="180" y="348"/>
                    </a:lnTo>
                    <a:lnTo>
                      <a:pt x="180" y="353"/>
                    </a:lnTo>
                    <a:lnTo>
                      <a:pt x="180" y="353"/>
                    </a:lnTo>
                    <a:lnTo>
                      <a:pt x="180" y="353"/>
                    </a:lnTo>
                    <a:lnTo>
                      <a:pt x="180" y="353"/>
                    </a:lnTo>
                    <a:lnTo>
                      <a:pt x="176" y="357"/>
                    </a:lnTo>
                    <a:lnTo>
                      <a:pt x="171" y="357"/>
                    </a:lnTo>
                    <a:lnTo>
                      <a:pt x="171" y="357"/>
                    </a:lnTo>
                    <a:lnTo>
                      <a:pt x="171" y="357"/>
                    </a:lnTo>
                    <a:lnTo>
                      <a:pt x="167" y="357"/>
                    </a:lnTo>
                    <a:lnTo>
                      <a:pt x="167" y="357"/>
                    </a:lnTo>
                    <a:lnTo>
                      <a:pt x="167" y="357"/>
                    </a:lnTo>
                    <a:lnTo>
                      <a:pt x="162" y="357"/>
                    </a:lnTo>
                    <a:lnTo>
                      <a:pt x="167" y="357"/>
                    </a:lnTo>
                    <a:lnTo>
                      <a:pt x="167" y="357"/>
                    </a:lnTo>
                    <a:lnTo>
                      <a:pt x="167" y="357"/>
                    </a:lnTo>
                    <a:lnTo>
                      <a:pt x="171" y="357"/>
                    </a:lnTo>
                    <a:lnTo>
                      <a:pt x="171" y="357"/>
                    </a:lnTo>
                    <a:lnTo>
                      <a:pt x="171" y="362"/>
                    </a:lnTo>
                    <a:lnTo>
                      <a:pt x="171" y="366"/>
                    </a:lnTo>
                    <a:lnTo>
                      <a:pt x="171" y="366"/>
                    </a:lnTo>
                    <a:lnTo>
                      <a:pt x="167" y="371"/>
                    </a:lnTo>
                    <a:lnTo>
                      <a:pt x="167" y="371"/>
                    </a:lnTo>
                    <a:lnTo>
                      <a:pt x="162" y="371"/>
                    </a:lnTo>
                    <a:lnTo>
                      <a:pt x="162" y="371"/>
                    </a:lnTo>
                    <a:lnTo>
                      <a:pt x="162" y="371"/>
                    </a:lnTo>
                    <a:lnTo>
                      <a:pt x="158" y="375"/>
                    </a:lnTo>
                    <a:lnTo>
                      <a:pt x="158" y="375"/>
                    </a:lnTo>
                    <a:lnTo>
                      <a:pt x="158" y="375"/>
                    </a:lnTo>
                    <a:lnTo>
                      <a:pt x="158" y="375"/>
                    </a:lnTo>
                    <a:lnTo>
                      <a:pt x="153" y="380"/>
                    </a:lnTo>
                    <a:lnTo>
                      <a:pt x="153" y="380"/>
                    </a:lnTo>
                    <a:lnTo>
                      <a:pt x="153" y="380"/>
                    </a:lnTo>
                    <a:lnTo>
                      <a:pt x="149" y="380"/>
                    </a:lnTo>
                    <a:lnTo>
                      <a:pt x="149" y="380"/>
                    </a:lnTo>
                    <a:lnTo>
                      <a:pt x="144" y="375"/>
                    </a:lnTo>
                    <a:lnTo>
                      <a:pt x="144" y="375"/>
                    </a:lnTo>
                    <a:lnTo>
                      <a:pt x="144" y="375"/>
                    </a:lnTo>
                    <a:lnTo>
                      <a:pt x="144" y="375"/>
                    </a:lnTo>
                    <a:lnTo>
                      <a:pt x="144" y="380"/>
                    </a:lnTo>
                    <a:lnTo>
                      <a:pt x="149" y="380"/>
                    </a:lnTo>
                    <a:lnTo>
                      <a:pt x="149" y="380"/>
                    </a:lnTo>
                    <a:lnTo>
                      <a:pt x="149" y="380"/>
                    </a:lnTo>
                    <a:lnTo>
                      <a:pt x="149" y="380"/>
                    </a:lnTo>
                    <a:lnTo>
                      <a:pt x="144" y="384"/>
                    </a:lnTo>
                    <a:lnTo>
                      <a:pt x="144" y="384"/>
                    </a:lnTo>
                    <a:lnTo>
                      <a:pt x="140" y="384"/>
                    </a:lnTo>
                    <a:lnTo>
                      <a:pt x="140" y="384"/>
                    </a:lnTo>
                    <a:lnTo>
                      <a:pt x="140" y="384"/>
                    </a:lnTo>
                    <a:lnTo>
                      <a:pt x="135" y="384"/>
                    </a:lnTo>
                    <a:lnTo>
                      <a:pt x="131" y="384"/>
                    </a:lnTo>
                    <a:lnTo>
                      <a:pt x="131" y="384"/>
                    </a:lnTo>
                    <a:lnTo>
                      <a:pt x="131" y="384"/>
                    </a:lnTo>
                    <a:lnTo>
                      <a:pt x="135" y="384"/>
                    </a:lnTo>
                    <a:lnTo>
                      <a:pt x="135" y="389"/>
                    </a:lnTo>
                    <a:lnTo>
                      <a:pt x="140" y="389"/>
                    </a:lnTo>
                    <a:lnTo>
                      <a:pt x="140" y="389"/>
                    </a:lnTo>
                    <a:lnTo>
                      <a:pt x="140" y="389"/>
                    </a:lnTo>
                    <a:lnTo>
                      <a:pt x="140" y="389"/>
                    </a:lnTo>
                    <a:lnTo>
                      <a:pt x="135" y="393"/>
                    </a:lnTo>
                    <a:lnTo>
                      <a:pt x="135" y="393"/>
                    </a:lnTo>
                    <a:lnTo>
                      <a:pt x="135" y="393"/>
                    </a:lnTo>
                    <a:lnTo>
                      <a:pt x="135" y="398"/>
                    </a:lnTo>
                    <a:lnTo>
                      <a:pt x="135" y="398"/>
                    </a:lnTo>
                    <a:lnTo>
                      <a:pt x="135" y="398"/>
                    </a:lnTo>
                    <a:lnTo>
                      <a:pt x="135" y="402"/>
                    </a:lnTo>
                    <a:lnTo>
                      <a:pt x="131" y="402"/>
                    </a:lnTo>
                    <a:lnTo>
                      <a:pt x="131" y="402"/>
                    </a:lnTo>
                    <a:lnTo>
                      <a:pt x="126" y="402"/>
                    </a:lnTo>
                    <a:lnTo>
                      <a:pt x="126" y="402"/>
                    </a:lnTo>
                    <a:lnTo>
                      <a:pt x="131" y="402"/>
                    </a:lnTo>
                    <a:lnTo>
                      <a:pt x="131" y="407"/>
                    </a:lnTo>
                    <a:lnTo>
                      <a:pt x="126" y="407"/>
                    </a:lnTo>
                    <a:lnTo>
                      <a:pt x="126" y="411"/>
                    </a:lnTo>
                    <a:lnTo>
                      <a:pt x="121" y="416"/>
                    </a:lnTo>
                    <a:lnTo>
                      <a:pt x="117" y="421"/>
                    </a:lnTo>
                    <a:lnTo>
                      <a:pt x="112" y="425"/>
                    </a:lnTo>
                    <a:lnTo>
                      <a:pt x="108" y="425"/>
                    </a:lnTo>
                    <a:lnTo>
                      <a:pt x="108" y="425"/>
                    </a:lnTo>
                    <a:lnTo>
                      <a:pt x="108" y="425"/>
                    </a:lnTo>
                    <a:lnTo>
                      <a:pt x="103" y="425"/>
                    </a:lnTo>
                    <a:lnTo>
                      <a:pt x="103" y="425"/>
                    </a:lnTo>
                    <a:lnTo>
                      <a:pt x="99" y="425"/>
                    </a:lnTo>
                    <a:lnTo>
                      <a:pt x="99" y="425"/>
                    </a:lnTo>
                    <a:lnTo>
                      <a:pt x="99" y="425"/>
                    </a:lnTo>
                    <a:lnTo>
                      <a:pt x="103" y="425"/>
                    </a:lnTo>
                    <a:lnTo>
                      <a:pt x="103" y="425"/>
                    </a:lnTo>
                    <a:lnTo>
                      <a:pt x="108" y="425"/>
                    </a:lnTo>
                    <a:lnTo>
                      <a:pt x="108" y="430"/>
                    </a:lnTo>
                    <a:lnTo>
                      <a:pt x="108" y="430"/>
                    </a:lnTo>
                    <a:lnTo>
                      <a:pt x="108" y="430"/>
                    </a:lnTo>
                    <a:lnTo>
                      <a:pt x="108" y="430"/>
                    </a:lnTo>
                    <a:lnTo>
                      <a:pt x="108" y="434"/>
                    </a:lnTo>
                    <a:lnTo>
                      <a:pt x="103" y="434"/>
                    </a:lnTo>
                    <a:lnTo>
                      <a:pt x="103" y="439"/>
                    </a:lnTo>
                    <a:lnTo>
                      <a:pt x="99" y="439"/>
                    </a:lnTo>
                    <a:lnTo>
                      <a:pt x="99" y="434"/>
                    </a:lnTo>
                    <a:lnTo>
                      <a:pt x="94" y="434"/>
                    </a:lnTo>
                    <a:lnTo>
                      <a:pt x="94" y="434"/>
                    </a:lnTo>
                    <a:lnTo>
                      <a:pt x="99" y="439"/>
                    </a:lnTo>
                    <a:lnTo>
                      <a:pt x="99" y="439"/>
                    </a:lnTo>
                    <a:lnTo>
                      <a:pt x="99" y="439"/>
                    </a:lnTo>
                    <a:lnTo>
                      <a:pt x="94" y="439"/>
                    </a:lnTo>
                    <a:lnTo>
                      <a:pt x="94" y="439"/>
                    </a:lnTo>
                    <a:lnTo>
                      <a:pt x="90" y="439"/>
                    </a:lnTo>
                    <a:lnTo>
                      <a:pt x="90" y="439"/>
                    </a:lnTo>
                    <a:lnTo>
                      <a:pt x="94" y="439"/>
                    </a:lnTo>
                    <a:lnTo>
                      <a:pt x="90" y="439"/>
                    </a:lnTo>
                    <a:lnTo>
                      <a:pt x="90" y="439"/>
                    </a:lnTo>
                    <a:lnTo>
                      <a:pt x="90" y="439"/>
                    </a:lnTo>
                    <a:lnTo>
                      <a:pt x="90" y="439"/>
                    </a:lnTo>
                    <a:lnTo>
                      <a:pt x="90" y="434"/>
                    </a:lnTo>
                    <a:lnTo>
                      <a:pt x="90" y="434"/>
                    </a:lnTo>
                    <a:lnTo>
                      <a:pt x="90" y="434"/>
                    </a:lnTo>
                    <a:lnTo>
                      <a:pt x="94" y="430"/>
                    </a:lnTo>
                    <a:lnTo>
                      <a:pt x="94" y="430"/>
                    </a:lnTo>
                    <a:lnTo>
                      <a:pt x="94" y="430"/>
                    </a:lnTo>
                    <a:lnTo>
                      <a:pt x="90" y="430"/>
                    </a:lnTo>
                    <a:lnTo>
                      <a:pt x="90" y="434"/>
                    </a:lnTo>
                    <a:lnTo>
                      <a:pt x="90" y="434"/>
                    </a:lnTo>
                    <a:lnTo>
                      <a:pt x="85" y="434"/>
                    </a:lnTo>
                    <a:lnTo>
                      <a:pt x="85" y="434"/>
                    </a:lnTo>
                    <a:lnTo>
                      <a:pt x="76" y="430"/>
                    </a:lnTo>
                    <a:lnTo>
                      <a:pt x="81" y="430"/>
                    </a:lnTo>
                    <a:lnTo>
                      <a:pt x="81" y="425"/>
                    </a:lnTo>
                    <a:lnTo>
                      <a:pt x="81" y="425"/>
                    </a:lnTo>
                    <a:lnTo>
                      <a:pt x="85" y="425"/>
                    </a:lnTo>
                    <a:lnTo>
                      <a:pt x="85" y="425"/>
                    </a:lnTo>
                    <a:lnTo>
                      <a:pt x="90" y="425"/>
                    </a:lnTo>
                    <a:lnTo>
                      <a:pt x="90" y="421"/>
                    </a:lnTo>
                    <a:lnTo>
                      <a:pt x="90" y="421"/>
                    </a:lnTo>
                    <a:lnTo>
                      <a:pt x="85" y="425"/>
                    </a:lnTo>
                    <a:lnTo>
                      <a:pt x="81" y="425"/>
                    </a:lnTo>
                    <a:lnTo>
                      <a:pt x="81" y="425"/>
                    </a:lnTo>
                    <a:lnTo>
                      <a:pt x="81" y="425"/>
                    </a:lnTo>
                    <a:lnTo>
                      <a:pt x="76" y="425"/>
                    </a:lnTo>
                    <a:lnTo>
                      <a:pt x="76" y="425"/>
                    </a:lnTo>
                    <a:lnTo>
                      <a:pt x="76" y="425"/>
                    </a:lnTo>
                    <a:lnTo>
                      <a:pt x="72" y="421"/>
                    </a:lnTo>
                    <a:lnTo>
                      <a:pt x="72" y="421"/>
                    </a:lnTo>
                    <a:lnTo>
                      <a:pt x="72" y="421"/>
                    </a:lnTo>
                    <a:lnTo>
                      <a:pt x="76" y="416"/>
                    </a:lnTo>
                    <a:lnTo>
                      <a:pt x="76" y="416"/>
                    </a:lnTo>
                    <a:lnTo>
                      <a:pt x="81" y="411"/>
                    </a:lnTo>
                    <a:lnTo>
                      <a:pt x="81" y="411"/>
                    </a:lnTo>
                    <a:lnTo>
                      <a:pt x="81" y="411"/>
                    </a:lnTo>
                    <a:lnTo>
                      <a:pt x="81" y="411"/>
                    </a:lnTo>
                    <a:lnTo>
                      <a:pt x="81" y="411"/>
                    </a:lnTo>
                    <a:lnTo>
                      <a:pt x="76" y="411"/>
                    </a:lnTo>
                    <a:lnTo>
                      <a:pt x="76" y="411"/>
                    </a:lnTo>
                    <a:lnTo>
                      <a:pt x="72" y="416"/>
                    </a:lnTo>
                    <a:lnTo>
                      <a:pt x="67" y="416"/>
                    </a:lnTo>
                    <a:lnTo>
                      <a:pt x="67" y="416"/>
                    </a:lnTo>
                    <a:lnTo>
                      <a:pt x="67" y="416"/>
                    </a:lnTo>
                    <a:lnTo>
                      <a:pt x="63" y="416"/>
                    </a:lnTo>
                    <a:lnTo>
                      <a:pt x="63" y="416"/>
                    </a:lnTo>
                    <a:lnTo>
                      <a:pt x="63" y="416"/>
                    </a:lnTo>
                    <a:lnTo>
                      <a:pt x="58" y="421"/>
                    </a:lnTo>
                    <a:lnTo>
                      <a:pt x="58" y="416"/>
                    </a:lnTo>
                    <a:lnTo>
                      <a:pt x="58" y="416"/>
                    </a:lnTo>
                    <a:lnTo>
                      <a:pt x="54" y="416"/>
                    </a:lnTo>
                    <a:lnTo>
                      <a:pt x="54" y="416"/>
                    </a:lnTo>
                    <a:lnTo>
                      <a:pt x="54" y="416"/>
                    </a:lnTo>
                    <a:lnTo>
                      <a:pt x="54" y="416"/>
                    </a:lnTo>
                    <a:lnTo>
                      <a:pt x="54" y="421"/>
                    </a:lnTo>
                    <a:lnTo>
                      <a:pt x="49" y="421"/>
                    </a:lnTo>
                    <a:lnTo>
                      <a:pt x="49" y="421"/>
                    </a:lnTo>
                    <a:lnTo>
                      <a:pt x="49" y="421"/>
                    </a:lnTo>
                    <a:lnTo>
                      <a:pt x="49" y="421"/>
                    </a:lnTo>
                    <a:lnTo>
                      <a:pt x="45" y="416"/>
                    </a:lnTo>
                    <a:lnTo>
                      <a:pt x="49" y="416"/>
                    </a:lnTo>
                    <a:lnTo>
                      <a:pt x="54" y="416"/>
                    </a:lnTo>
                    <a:lnTo>
                      <a:pt x="54" y="416"/>
                    </a:lnTo>
                    <a:lnTo>
                      <a:pt x="54" y="416"/>
                    </a:lnTo>
                    <a:lnTo>
                      <a:pt x="49" y="416"/>
                    </a:lnTo>
                    <a:lnTo>
                      <a:pt x="49" y="416"/>
                    </a:lnTo>
                    <a:lnTo>
                      <a:pt x="45" y="416"/>
                    </a:lnTo>
                    <a:lnTo>
                      <a:pt x="49" y="411"/>
                    </a:lnTo>
                    <a:lnTo>
                      <a:pt x="49" y="411"/>
                    </a:lnTo>
                    <a:lnTo>
                      <a:pt x="49" y="411"/>
                    </a:lnTo>
                    <a:lnTo>
                      <a:pt x="49" y="411"/>
                    </a:lnTo>
                    <a:lnTo>
                      <a:pt x="45" y="411"/>
                    </a:lnTo>
                    <a:lnTo>
                      <a:pt x="45" y="407"/>
                    </a:lnTo>
                    <a:lnTo>
                      <a:pt x="40" y="407"/>
                    </a:lnTo>
                    <a:lnTo>
                      <a:pt x="40" y="407"/>
                    </a:lnTo>
                    <a:lnTo>
                      <a:pt x="45" y="407"/>
                    </a:lnTo>
                    <a:lnTo>
                      <a:pt x="45" y="402"/>
                    </a:lnTo>
                    <a:lnTo>
                      <a:pt x="40" y="402"/>
                    </a:lnTo>
                    <a:lnTo>
                      <a:pt x="40" y="402"/>
                    </a:lnTo>
                    <a:lnTo>
                      <a:pt x="40" y="402"/>
                    </a:lnTo>
                    <a:lnTo>
                      <a:pt x="45" y="402"/>
                    </a:lnTo>
                    <a:lnTo>
                      <a:pt x="40" y="398"/>
                    </a:lnTo>
                    <a:lnTo>
                      <a:pt x="40" y="398"/>
                    </a:lnTo>
                    <a:lnTo>
                      <a:pt x="40" y="398"/>
                    </a:lnTo>
                    <a:lnTo>
                      <a:pt x="40" y="398"/>
                    </a:lnTo>
                    <a:lnTo>
                      <a:pt x="40" y="398"/>
                    </a:lnTo>
                    <a:lnTo>
                      <a:pt x="45" y="398"/>
                    </a:lnTo>
                    <a:lnTo>
                      <a:pt x="45" y="393"/>
                    </a:lnTo>
                    <a:lnTo>
                      <a:pt x="49" y="393"/>
                    </a:lnTo>
                    <a:lnTo>
                      <a:pt x="49" y="393"/>
                    </a:lnTo>
                    <a:lnTo>
                      <a:pt x="49" y="393"/>
                    </a:lnTo>
                    <a:lnTo>
                      <a:pt x="49" y="393"/>
                    </a:lnTo>
                    <a:lnTo>
                      <a:pt x="49" y="393"/>
                    </a:lnTo>
                    <a:lnTo>
                      <a:pt x="45" y="393"/>
                    </a:lnTo>
                    <a:lnTo>
                      <a:pt x="45" y="393"/>
                    </a:lnTo>
                    <a:lnTo>
                      <a:pt x="45" y="393"/>
                    </a:lnTo>
                    <a:lnTo>
                      <a:pt x="40" y="393"/>
                    </a:lnTo>
                    <a:lnTo>
                      <a:pt x="40" y="393"/>
                    </a:lnTo>
                    <a:lnTo>
                      <a:pt x="40" y="393"/>
                    </a:lnTo>
                    <a:lnTo>
                      <a:pt x="40" y="393"/>
                    </a:lnTo>
                    <a:lnTo>
                      <a:pt x="45" y="389"/>
                    </a:lnTo>
                    <a:lnTo>
                      <a:pt x="40" y="389"/>
                    </a:lnTo>
                    <a:lnTo>
                      <a:pt x="40" y="389"/>
                    </a:lnTo>
                    <a:lnTo>
                      <a:pt x="40" y="389"/>
                    </a:lnTo>
                    <a:lnTo>
                      <a:pt x="40" y="389"/>
                    </a:lnTo>
                    <a:lnTo>
                      <a:pt x="36" y="384"/>
                    </a:lnTo>
                    <a:lnTo>
                      <a:pt x="36" y="384"/>
                    </a:lnTo>
                    <a:lnTo>
                      <a:pt x="36" y="384"/>
                    </a:lnTo>
                    <a:lnTo>
                      <a:pt x="36" y="384"/>
                    </a:lnTo>
                    <a:lnTo>
                      <a:pt x="36" y="384"/>
                    </a:lnTo>
                    <a:lnTo>
                      <a:pt x="40" y="380"/>
                    </a:lnTo>
                    <a:lnTo>
                      <a:pt x="40" y="380"/>
                    </a:lnTo>
                    <a:lnTo>
                      <a:pt x="40" y="380"/>
                    </a:lnTo>
                    <a:lnTo>
                      <a:pt x="45" y="375"/>
                    </a:lnTo>
                    <a:lnTo>
                      <a:pt x="49" y="375"/>
                    </a:lnTo>
                    <a:lnTo>
                      <a:pt x="45" y="375"/>
                    </a:lnTo>
                    <a:lnTo>
                      <a:pt x="40" y="380"/>
                    </a:lnTo>
                    <a:lnTo>
                      <a:pt x="40" y="380"/>
                    </a:lnTo>
                    <a:lnTo>
                      <a:pt x="40" y="380"/>
                    </a:lnTo>
                    <a:lnTo>
                      <a:pt x="40" y="375"/>
                    </a:lnTo>
                    <a:lnTo>
                      <a:pt x="36" y="375"/>
                    </a:lnTo>
                    <a:lnTo>
                      <a:pt x="36" y="375"/>
                    </a:lnTo>
                    <a:lnTo>
                      <a:pt x="36" y="375"/>
                    </a:lnTo>
                    <a:lnTo>
                      <a:pt x="36" y="375"/>
                    </a:lnTo>
                    <a:lnTo>
                      <a:pt x="36" y="371"/>
                    </a:lnTo>
                    <a:lnTo>
                      <a:pt x="36" y="371"/>
                    </a:lnTo>
                    <a:lnTo>
                      <a:pt x="36" y="366"/>
                    </a:lnTo>
                    <a:lnTo>
                      <a:pt x="31" y="362"/>
                    </a:lnTo>
                    <a:lnTo>
                      <a:pt x="36" y="362"/>
                    </a:lnTo>
                    <a:lnTo>
                      <a:pt x="36" y="357"/>
                    </a:lnTo>
                    <a:lnTo>
                      <a:pt x="36" y="357"/>
                    </a:lnTo>
                    <a:lnTo>
                      <a:pt x="40" y="357"/>
                    </a:lnTo>
                    <a:lnTo>
                      <a:pt x="45" y="353"/>
                    </a:lnTo>
                    <a:lnTo>
                      <a:pt x="49" y="353"/>
                    </a:lnTo>
                    <a:lnTo>
                      <a:pt x="49" y="353"/>
                    </a:lnTo>
                    <a:lnTo>
                      <a:pt x="54" y="353"/>
                    </a:lnTo>
                    <a:lnTo>
                      <a:pt x="54" y="353"/>
                    </a:lnTo>
                    <a:lnTo>
                      <a:pt x="54" y="353"/>
                    </a:lnTo>
                    <a:lnTo>
                      <a:pt x="49" y="353"/>
                    </a:lnTo>
                    <a:lnTo>
                      <a:pt x="49" y="353"/>
                    </a:lnTo>
                    <a:lnTo>
                      <a:pt x="54" y="353"/>
                    </a:lnTo>
                    <a:lnTo>
                      <a:pt x="54" y="353"/>
                    </a:lnTo>
                    <a:lnTo>
                      <a:pt x="54" y="353"/>
                    </a:lnTo>
                    <a:lnTo>
                      <a:pt x="49" y="353"/>
                    </a:lnTo>
                    <a:lnTo>
                      <a:pt x="45" y="353"/>
                    </a:lnTo>
                    <a:lnTo>
                      <a:pt x="40" y="353"/>
                    </a:lnTo>
                    <a:lnTo>
                      <a:pt x="40" y="353"/>
                    </a:lnTo>
                    <a:lnTo>
                      <a:pt x="36" y="353"/>
                    </a:lnTo>
                    <a:lnTo>
                      <a:pt x="36" y="353"/>
                    </a:lnTo>
                    <a:lnTo>
                      <a:pt x="36" y="353"/>
                    </a:lnTo>
                    <a:lnTo>
                      <a:pt x="36" y="353"/>
                    </a:lnTo>
                    <a:lnTo>
                      <a:pt x="36" y="353"/>
                    </a:lnTo>
                    <a:lnTo>
                      <a:pt x="40" y="348"/>
                    </a:lnTo>
                    <a:lnTo>
                      <a:pt x="45" y="348"/>
                    </a:lnTo>
                    <a:lnTo>
                      <a:pt x="45" y="348"/>
                    </a:lnTo>
                    <a:lnTo>
                      <a:pt x="49" y="344"/>
                    </a:lnTo>
                    <a:lnTo>
                      <a:pt x="49" y="348"/>
                    </a:lnTo>
                    <a:lnTo>
                      <a:pt x="49" y="348"/>
                    </a:lnTo>
                    <a:lnTo>
                      <a:pt x="49" y="344"/>
                    </a:lnTo>
                    <a:lnTo>
                      <a:pt x="49" y="344"/>
                    </a:lnTo>
                    <a:lnTo>
                      <a:pt x="54" y="344"/>
                    </a:lnTo>
                    <a:lnTo>
                      <a:pt x="58" y="344"/>
                    </a:lnTo>
                    <a:lnTo>
                      <a:pt x="58" y="344"/>
                    </a:lnTo>
                    <a:lnTo>
                      <a:pt x="58" y="344"/>
                    </a:lnTo>
                    <a:lnTo>
                      <a:pt x="58" y="348"/>
                    </a:lnTo>
                    <a:lnTo>
                      <a:pt x="58" y="348"/>
                    </a:lnTo>
                    <a:lnTo>
                      <a:pt x="58" y="348"/>
                    </a:lnTo>
                    <a:lnTo>
                      <a:pt x="58" y="348"/>
                    </a:lnTo>
                    <a:lnTo>
                      <a:pt x="63" y="344"/>
                    </a:lnTo>
                    <a:lnTo>
                      <a:pt x="58" y="344"/>
                    </a:lnTo>
                    <a:lnTo>
                      <a:pt x="58" y="344"/>
                    </a:lnTo>
                    <a:lnTo>
                      <a:pt x="58" y="344"/>
                    </a:lnTo>
                    <a:lnTo>
                      <a:pt x="54" y="339"/>
                    </a:lnTo>
                    <a:lnTo>
                      <a:pt x="54" y="339"/>
                    </a:lnTo>
                    <a:lnTo>
                      <a:pt x="58" y="339"/>
                    </a:lnTo>
                    <a:lnTo>
                      <a:pt x="54" y="339"/>
                    </a:lnTo>
                    <a:lnTo>
                      <a:pt x="58" y="335"/>
                    </a:lnTo>
                    <a:lnTo>
                      <a:pt x="58" y="335"/>
                    </a:lnTo>
                    <a:lnTo>
                      <a:pt x="54" y="335"/>
                    </a:lnTo>
                    <a:lnTo>
                      <a:pt x="54" y="335"/>
                    </a:lnTo>
                    <a:lnTo>
                      <a:pt x="54" y="339"/>
                    </a:lnTo>
                    <a:lnTo>
                      <a:pt x="54" y="339"/>
                    </a:lnTo>
                    <a:lnTo>
                      <a:pt x="54" y="344"/>
                    </a:lnTo>
                    <a:lnTo>
                      <a:pt x="54" y="344"/>
                    </a:lnTo>
                    <a:lnTo>
                      <a:pt x="49" y="344"/>
                    </a:lnTo>
                    <a:lnTo>
                      <a:pt x="49" y="344"/>
                    </a:lnTo>
                    <a:lnTo>
                      <a:pt x="45" y="344"/>
                    </a:lnTo>
                    <a:lnTo>
                      <a:pt x="49" y="344"/>
                    </a:lnTo>
                    <a:lnTo>
                      <a:pt x="49" y="344"/>
                    </a:lnTo>
                    <a:lnTo>
                      <a:pt x="49" y="344"/>
                    </a:lnTo>
                    <a:lnTo>
                      <a:pt x="45" y="344"/>
                    </a:lnTo>
                    <a:lnTo>
                      <a:pt x="45" y="344"/>
                    </a:lnTo>
                    <a:lnTo>
                      <a:pt x="45" y="348"/>
                    </a:lnTo>
                    <a:lnTo>
                      <a:pt x="40" y="348"/>
                    </a:lnTo>
                    <a:lnTo>
                      <a:pt x="36" y="353"/>
                    </a:lnTo>
                    <a:lnTo>
                      <a:pt x="36" y="353"/>
                    </a:lnTo>
                    <a:lnTo>
                      <a:pt x="36" y="353"/>
                    </a:lnTo>
                    <a:lnTo>
                      <a:pt x="31" y="353"/>
                    </a:lnTo>
                    <a:lnTo>
                      <a:pt x="36" y="348"/>
                    </a:lnTo>
                    <a:lnTo>
                      <a:pt x="36" y="348"/>
                    </a:lnTo>
                    <a:lnTo>
                      <a:pt x="36" y="344"/>
                    </a:lnTo>
                    <a:lnTo>
                      <a:pt x="36" y="344"/>
                    </a:lnTo>
                    <a:lnTo>
                      <a:pt x="36" y="339"/>
                    </a:lnTo>
                    <a:lnTo>
                      <a:pt x="40" y="335"/>
                    </a:lnTo>
                    <a:lnTo>
                      <a:pt x="40" y="335"/>
                    </a:lnTo>
                    <a:lnTo>
                      <a:pt x="36" y="335"/>
                    </a:lnTo>
                    <a:lnTo>
                      <a:pt x="40" y="335"/>
                    </a:lnTo>
                    <a:lnTo>
                      <a:pt x="40" y="330"/>
                    </a:lnTo>
                    <a:lnTo>
                      <a:pt x="40" y="330"/>
                    </a:lnTo>
                    <a:lnTo>
                      <a:pt x="40" y="330"/>
                    </a:lnTo>
                    <a:lnTo>
                      <a:pt x="40" y="330"/>
                    </a:lnTo>
                    <a:lnTo>
                      <a:pt x="45" y="330"/>
                    </a:lnTo>
                    <a:lnTo>
                      <a:pt x="49" y="326"/>
                    </a:lnTo>
                    <a:lnTo>
                      <a:pt x="54" y="326"/>
                    </a:lnTo>
                    <a:lnTo>
                      <a:pt x="54" y="326"/>
                    </a:lnTo>
                    <a:lnTo>
                      <a:pt x="58" y="326"/>
                    </a:lnTo>
                    <a:lnTo>
                      <a:pt x="58" y="326"/>
                    </a:lnTo>
                    <a:lnTo>
                      <a:pt x="58" y="326"/>
                    </a:lnTo>
                    <a:lnTo>
                      <a:pt x="58" y="321"/>
                    </a:lnTo>
                    <a:lnTo>
                      <a:pt x="58" y="321"/>
                    </a:lnTo>
                    <a:lnTo>
                      <a:pt x="54" y="326"/>
                    </a:lnTo>
                    <a:lnTo>
                      <a:pt x="49" y="326"/>
                    </a:lnTo>
                    <a:lnTo>
                      <a:pt x="49" y="326"/>
                    </a:lnTo>
                    <a:lnTo>
                      <a:pt x="45" y="326"/>
                    </a:lnTo>
                    <a:lnTo>
                      <a:pt x="40" y="330"/>
                    </a:lnTo>
                    <a:lnTo>
                      <a:pt x="40" y="330"/>
                    </a:lnTo>
                    <a:lnTo>
                      <a:pt x="40" y="326"/>
                    </a:lnTo>
                    <a:lnTo>
                      <a:pt x="36" y="326"/>
                    </a:lnTo>
                    <a:lnTo>
                      <a:pt x="31" y="326"/>
                    </a:lnTo>
                    <a:lnTo>
                      <a:pt x="31" y="326"/>
                    </a:lnTo>
                    <a:lnTo>
                      <a:pt x="36" y="321"/>
                    </a:lnTo>
                    <a:lnTo>
                      <a:pt x="40" y="317"/>
                    </a:lnTo>
                    <a:lnTo>
                      <a:pt x="36" y="317"/>
                    </a:lnTo>
                    <a:lnTo>
                      <a:pt x="36" y="317"/>
                    </a:lnTo>
                    <a:lnTo>
                      <a:pt x="36" y="317"/>
                    </a:lnTo>
                    <a:lnTo>
                      <a:pt x="36" y="317"/>
                    </a:lnTo>
                    <a:lnTo>
                      <a:pt x="36" y="317"/>
                    </a:lnTo>
                    <a:lnTo>
                      <a:pt x="40" y="317"/>
                    </a:lnTo>
                    <a:lnTo>
                      <a:pt x="49" y="312"/>
                    </a:lnTo>
                    <a:lnTo>
                      <a:pt x="54" y="312"/>
                    </a:lnTo>
                    <a:lnTo>
                      <a:pt x="54" y="312"/>
                    </a:lnTo>
                    <a:lnTo>
                      <a:pt x="58" y="308"/>
                    </a:lnTo>
                    <a:lnTo>
                      <a:pt x="58" y="308"/>
                    </a:lnTo>
                    <a:lnTo>
                      <a:pt x="58" y="308"/>
                    </a:lnTo>
                    <a:lnTo>
                      <a:pt x="63" y="308"/>
                    </a:lnTo>
                    <a:lnTo>
                      <a:pt x="63" y="308"/>
                    </a:lnTo>
                    <a:lnTo>
                      <a:pt x="67" y="308"/>
                    </a:lnTo>
                    <a:lnTo>
                      <a:pt x="72" y="303"/>
                    </a:lnTo>
                    <a:lnTo>
                      <a:pt x="72" y="303"/>
                    </a:lnTo>
                    <a:lnTo>
                      <a:pt x="72" y="303"/>
                    </a:lnTo>
                    <a:lnTo>
                      <a:pt x="67" y="303"/>
                    </a:lnTo>
                    <a:lnTo>
                      <a:pt x="63" y="303"/>
                    </a:lnTo>
                    <a:lnTo>
                      <a:pt x="63" y="308"/>
                    </a:lnTo>
                    <a:lnTo>
                      <a:pt x="54" y="312"/>
                    </a:lnTo>
                    <a:lnTo>
                      <a:pt x="49" y="312"/>
                    </a:lnTo>
                    <a:lnTo>
                      <a:pt x="45" y="312"/>
                    </a:lnTo>
                    <a:lnTo>
                      <a:pt x="45" y="312"/>
                    </a:lnTo>
                    <a:lnTo>
                      <a:pt x="40" y="317"/>
                    </a:lnTo>
                    <a:lnTo>
                      <a:pt x="40" y="317"/>
                    </a:lnTo>
                    <a:lnTo>
                      <a:pt x="36" y="317"/>
                    </a:lnTo>
                    <a:lnTo>
                      <a:pt x="36" y="317"/>
                    </a:lnTo>
                    <a:lnTo>
                      <a:pt x="36" y="317"/>
                    </a:lnTo>
                    <a:lnTo>
                      <a:pt x="36" y="312"/>
                    </a:lnTo>
                    <a:lnTo>
                      <a:pt x="36" y="312"/>
                    </a:lnTo>
                    <a:lnTo>
                      <a:pt x="36" y="312"/>
                    </a:lnTo>
                    <a:lnTo>
                      <a:pt x="40" y="308"/>
                    </a:lnTo>
                    <a:lnTo>
                      <a:pt x="40" y="308"/>
                    </a:lnTo>
                    <a:lnTo>
                      <a:pt x="40" y="308"/>
                    </a:lnTo>
                    <a:lnTo>
                      <a:pt x="40" y="308"/>
                    </a:lnTo>
                    <a:lnTo>
                      <a:pt x="45" y="303"/>
                    </a:lnTo>
                    <a:lnTo>
                      <a:pt x="45" y="303"/>
                    </a:lnTo>
                    <a:lnTo>
                      <a:pt x="49" y="303"/>
                    </a:lnTo>
                    <a:lnTo>
                      <a:pt x="54" y="303"/>
                    </a:lnTo>
                    <a:lnTo>
                      <a:pt x="54" y="303"/>
                    </a:lnTo>
                    <a:lnTo>
                      <a:pt x="58" y="303"/>
                    </a:lnTo>
                    <a:lnTo>
                      <a:pt x="58" y="303"/>
                    </a:lnTo>
                    <a:lnTo>
                      <a:pt x="58" y="303"/>
                    </a:lnTo>
                    <a:lnTo>
                      <a:pt x="54" y="303"/>
                    </a:lnTo>
                    <a:lnTo>
                      <a:pt x="49" y="303"/>
                    </a:lnTo>
                    <a:lnTo>
                      <a:pt x="49" y="303"/>
                    </a:lnTo>
                    <a:lnTo>
                      <a:pt x="45" y="303"/>
                    </a:lnTo>
                    <a:lnTo>
                      <a:pt x="45" y="303"/>
                    </a:lnTo>
                    <a:lnTo>
                      <a:pt x="45" y="298"/>
                    </a:lnTo>
                    <a:lnTo>
                      <a:pt x="45" y="298"/>
                    </a:lnTo>
                    <a:lnTo>
                      <a:pt x="40" y="298"/>
                    </a:lnTo>
                    <a:lnTo>
                      <a:pt x="45" y="294"/>
                    </a:lnTo>
                    <a:lnTo>
                      <a:pt x="45" y="289"/>
                    </a:lnTo>
                    <a:lnTo>
                      <a:pt x="49" y="289"/>
                    </a:lnTo>
                    <a:lnTo>
                      <a:pt x="54" y="289"/>
                    </a:lnTo>
                    <a:lnTo>
                      <a:pt x="54" y="289"/>
                    </a:lnTo>
                    <a:lnTo>
                      <a:pt x="58" y="285"/>
                    </a:lnTo>
                    <a:lnTo>
                      <a:pt x="63" y="285"/>
                    </a:lnTo>
                    <a:lnTo>
                      <a:pt x="67" y="285"/>
                    </a:lnTo>
                    <a:lnTo>
                      <a:pt x="67" y="285"/>
                    </a:lnTo>
                    <a:lnTo>
                      <a:pt x="72" y="289"/>
                    </a:lnTo>
                    <a:lnTo>
                      <a:pt x="72" y="289"/>
                    </a:lnTo>
                    <a:lnTo>
                      <a:pt x="76" y="289"/>
                    </a:lnTo>
                    <a:lnTo>
                      <a:pt x="81" y="289"/>
                    </a:lnTo>
                    <a:lnTo>
                      <a:pt x="85" y="289"/>
                    </a:lnTo>
                    <a:lnTo>
                      <a:pt x="85" y="289"/>
                    </a:lnTo>
                    <a:lnTo>
                      <a:pt x="85" y="289"/>
                    </a:lnTo>
                    <a:lnTo>
                      <a:pt x="81" y="289"/>
                    </a:lnTo>
                    <a:lnTo>
                      <a:pt x="81" y="289"/>
                    </a:lnTo>
                    <a:lnTo>
                      <a:pt x="81" y="285"/>
                    </a:lnTo>
                    <a:lnTo>
                      <a:pt x="85" y="285"/>
                    </a:lnTo>
                    <a:lnTo>
                      <a:pt x="85" y="285"/>
                    </a:lnTo>
                    <a:lnTo>
                      <a:pt x="81" y="285"/>
                    </a:lnTo>
                    <a:lnTo>
                      <a:pt x="76" y="285"/>
                    </a:lnTo>
                    <a:lnTo>
                      <a:pt x="72" y="285"/>
                    </a:lnTo>
                    <a:lnTo>
                      <a:pt x="72" y="285"/>
                    </a:lnTo>
                    <a:lnTo>
                      <a:pt x="72" y="285"/>
                    </a:lnTo>
                    <a:lnTo>
                      <a:pt x="67" y="285"/>
                    </a:lnTo>
                    <a:lnTo>
                      <a:pt x="67" y="285"/>
                    </a:lnTo>
                    <a:lnTo>
                      <a:pt x="63" y="285"/>
                    </a:lnTo>
                    <a:lnTo>
                      <a:pt x="63" y="285"/>
                    </a:lnTo>
                    <a:lnTo>
                      <a:pt x="58" y="285"/>
                    </a:lnTo>
                    <a:lnTo>
                      <a:pt x="54" y="289"/>
                    </a:lnTo>
                    <a:lnTo>
                      <a:pt x="49" y="289"/>
                    </a:lnTo>
                    <a:lnTo>
                      <a:pt x="49" y="289"/>
                    </a:lnTo>
                    <a:lnTo>
                      <a:pt x="49" y="285"/>
                    </a:lnTo>
                    <a:lnTo>
                      <a:pt x="54" y="285"/>
                    </a:lnTo>
                    <a:lnTo>
                      <a:pt x="54" y="285"/>
                    </a:lnTo>
                    <a:lnTo>
                      <a:pt x="54" y="285"/>
                    </a:lnTo>
                    <a:lnTo>
                      <a:pt x="58" y="280"/>
                    </a:lnTo>
                    <a:lnTo>
                      <a:pt x="63" y="280"/>
                    </a:lnTo>
                    <a:lnTo>
                      <a:pt x="63" y="276"/>
                    </a:lnTo>
                    <a:lnTo>
                      <a:pt x="63" y="276"/>
                    </a:lnTo>
                    <a:lnTo>
                      <a:pt x="67" y="276"/>
                    </a:lnTo>
                    <a:lnTo>
                      <a:pt x="72" y="280"/>
                    </a:lnTo>
                    <a:lnTo>
                      <a:pt x="76" y="280"/>
                    </a:lnTo>
                    <a:lnTo>
                      <a:pt x="76" y="280"/>
                    </a:lnTo>
                    <a:lnTo>
                      <a:pt x="81" y="280"/>
                    </a:lnTo>
                    <a:lnTo>
                      <a:pt x="81" y="280"/>
                    </a:lnTo>
                    <a:lnTo>
                      <a:pt x="81" y="280"/>
                    </a:lnTo>
                    <a:lnTo>
                      <a:pt x="81" y="280"/>
                    </a:lnTo>
                    <a:lnTo>
                      <a:pt x="81" y="280"/>
                    </a:lnTo>
                    <a:lnTo>
                      <a:pt x="85" y="280"/>
                    </a:lnTo>
                    <a:lnTo>
                      <a:pt x="85" y="276"/>
                    </a:lnTo>
                    <a:lnTo>
                      <a:pt x="85" y="276"/>
                    </a:lnTo>
                    <a:lnTo>
                      <a:pt x="90" y="276"/>
                    </a:lnTo>
                    <a:lnTo>
                      <a:pt x="90" y="276"/>
                    </a:lnTo>
                    <a:lnTo>
                      <a:pt x="85" y="276"/>
                    </a:lnTo>
                    <a:lnTo>
                      <a:pt x="85" y="276"/>
                    </a:lnTo>
                    <a:lnTo>
                      <a:pt x="85" y="276"/>
                    </a:lnTo>
                    <a:lnTo>
                      <a:pt x="85" y="276"/>
                    </a:lnTo>
                    <a:lnTo>
                      <a:pt x="81" y="276"/>
                    </a:lnTo>
                    <a:lnTo>
                      <a:pt x="81" y="276"/>
                    </a:lnTo>
                    <a:lnTo>
                      <a:pt x="76" y="276"/>
                    </a:lnTo>
                    <a:lnTo>
                      <a:pt x="72" y="276"/>
                    </a:lnTo>
                    <a:lnTo>
                      <a:pt x="67" y="276"/>
                    </a:lnTo>
                    <a:lnTo>
                      <a:pt x="67" y="276"/>
                    </a:lnTo>
                    <a:lnTo>
                      <a:pt x="67" y="276"/>
                    </a:lnTo>
                    <a:lnTo>
                      <a:pt x="63" y="276"/>
                    </a:lnTo>
                    <a:lnTo>
                      <a:pt x="63" y="276"/>
                    </a:lnTo>
                    <a:lnTo>
                      <a:pt x="63" y="276"/>
                    </a:lnTo>
                    <a:lnTo>
                      <a:pt x="63" y="276"/>
                    </a:lnTo>
                    <a:lnTo>
                      <a:pt x="63" y="271"/>
                    </a:lnTo>
                    <a:lnTo>
                      <a:pt x="67" y="271"/>
                    </a:lnTo>
                    <a:lnTo>
                      <a:pt x="72" y="271"/>
                    </a:lnTo>
                    <a:lnTo>
                      <a:pt x="76" y="267"/>
                    </a:lnTo>
                    <a:lnTo>
                      <a:pt x="76" y="267"/>
                    </a:lnTo>
                    <a:lnTo>
                      <a:pt x="81" y="271"/>
                    </a:lnTo>
                    <a:lnTo>
                      <a:pt x="85" y="271"/>
                    </a:lnTo>
                    <a:lnTo>
                      <a:pt x="85" y="271"/>
                    </a:lnTo>
                    <a:lnTo>
                      <a:pt x="90" y="271"/>
                    </a:lnTo>
                    <a:lnTo>
                      <a:pt x="90" y="271"/>
                    </a:lnTo>
                    <a:lnTo>
                      <a:pt x="94" y="271"/>
                    </a:lnTo>
                    <a:lnTo>
                      <a:pt x="94" y="267"/>
                    </a:lnTo>
                    <a:lnTo>
                      <a:pt x="99" y="267"/>
                    </a:lnTo>
                    <a:lnTo>
                      <a:pt x="94" y="267"/>
                    </a:lnTo>
                    <a:lnTo>
                      <a:pt x="90" y="267"/>
                    </a:lnTo>
                    <a:lnTo>
                      <a:pt x="90" y="267"/>
                    </a:lnTo>
                    <a:lnTo>
                      <a:pt x="94" y="267"/>
                    </a:lnTo>
                    <a:lnTo>
                      <a:pt x="94" y="262"/>
                    </a:lnTo>
                    <a:lnTo>
                      <a:pt x="99" y="262"/>
                    </a:lnTo>
                    <a:lnTo>
                      <a:pt x="99" y="262"/>
                    </a:lnTo>
                    <a:lnTo>
                      <a:pt x="103" y="262"/>
                    </a:lnTo>
                    <a:lnTo>
                      <a:pt x="108" y="262"/>
                    </a:lnTo>
                    <a:lnTo>
                      <a:pt x="108" y="262"/>
                    </a:lnTo>
                    <a:lnTo>
                      <a:pt x="103" y="262"/>
                    </a:lnTo>
                    <a:lnTo>
                      <a:pt x="103" y="258"/>
                    </a:lnTo>
                    <a:lnTo>
                      <a:pt x="103" y="258"/>
                    </a:lnTo>
                    <a:lnTo>
                      <a:pt x="99" y="262"/>
                    </a:lnTo>
                    <a:lnTo>
                      <a:pt x="99" y="258"/>
                    </a:lnTo>
                    <a:lnTo>
                      <a:pt x="99" y="258"/>
                    </a:lnTo>
                    <a:lnTo>
                      <a:pt x="103" y="258"/>
                    </a:lnTo>
                    <a:lnTo>
                      <a:pt x="103" y="253"/>
                    </a:lnTo>
                    <a:lnTo>
                      <a:pt x="103" y="253"/>
                    </a:lnTo>
                    <a:lnTo>
                      <a:pt x="108" y="253"/>
                    </a:lnTo>
                    <a:lnTo>
                      <a:pt x="108" y="249"/>
                    </a:lnTo>
                    <a:lnTo>
                      <a:pt x="112" y="249"/>
                    </a:lnTo>
                    <a:lnTo>
                      <a:pt x="112" y="249"/>
                    </a:lnTo>
                    <a:lnTo>
                      <a:pt x="112" y="249"/>
                    </a:lnTo>
                    <a:lnTo>
                      <a:pt x="112" y="249"/>
                    </a:lnTo>
                    <a:lnTo>
                      <a:pt x="112" y="244"/>
                    </a:lnTo>
                    <a:lnTo>
                      <a:pt x="117" y="244"/>
                    </a:lnTo>
                    <a:lnTo>
                      <a:pt x="117" y="244"/>
                    </a:lnTo>
                    <a:lnTo>
                      <a:pt x="117" y="244"/>
                    </a:lnTo>
                    <a:lnTo>
                      <a:pt x="117" y="244"/>
                    </a:lnTo>
                    <a:lnTo>
                      <a:pt x="112" y="244"/>
                    </a:lnTo>
                    <a:lnTo>
                      <a:pt x="112" y="244"/>
                    </a:lnTo>
                    <a:lnTo>
                      <a:pt x="108" y="244"/>
                    </a:lnTo>
                    <a:lnTo>
                      <a:pt x="108" y="244"/>
                    </a:lnTo>
                    <a:lnTo>
                      <a:pt x="108" y="244"/>
                    </a:lnTo>
                    <a:lnTo>
                      <a:pt x="103" y="244"/>
                    </a:lnTo>
                    <a:lnTo>
                      <a:pt x="103" y="244"/>
                    </a:lnTo>
                    <a:lnTo>
                      <a:pt x="103" y="244"/>
                    </a:lnTo>
                    <a:lnTo>
                      <a:pt x="94" y="244"/>
                    </a:lnTo>
                    <a:lnTo>
                      <a:pt x="94" y="244"/>
                    </a:lnTo>
                    <a:lnTo>
                      <a:pt x="94" y="240"/>
                    </a:lnTo>
                    <a:lnTo>
                      <a:pt x="90" y="240"/>
                    </a:lnTo>
                    <a:lnTo>
                      <a:pt x="90" y="240"/>
                    </a:lnTo>
                    <a:lnTo>
                      <a:pt x="85" y="240"/>
                    </a:lnTo>
                    <a:lnTo>
                      <a:pt x="81" y="235"/>
                    </a:lnTo>
                    <a:lnTo>
                      <a:pt x="81" y="235"/>
                    </a:lnTo>
                    <a:lnTo>
                      <a:pt x="81" y="235"/>
                    </a:lnTo>
                    <a:lnTo>
                      <a:pt x="76" y="235"/>
                    </a:lnTo>
                    <a:lnTo>
                      <a:pt x="76" y="231"/>
                    </a:lnTo>
                    <a:lnTo>
                      <a:pt x="76" y="231"/>
                    </a:lnTo>
                    <a:lnTo>
                      <a:pt x="81" y="231"/>
                    </a:lnTo>
                    <a:lnTo>
                      <a:pt x="81" y="231"/>
                    </a:lnTo>
                    <a:lnTo>
                      <a:pt x="81" y="231"/>
                    </a:lnTo>
                    <a:lnTo>
                      <a:pt x="85" y="231"/>
                    </a:lnTo>
                    <a:lnTo>
                      <a:pt x="90" y="231"/>
                    </a:lnTo>
                    <a:lnTo>
                      <a:pt x="90" y="231"/>
                    </a:lnTo>
                    <a:lnTo>
                      <a:pt x="90" y="231"/>
                    </a:lnTo>
                    <a:lnTo>
                      <a:pt x="94" y="231"/>
                    </a:lnTo>
                    <a:lnTo>
                      <a:pt x="99" y="231"/>
                    </a:lnTo>
                    <a:lnTo>
                      <a:pt x="99" y="231"/>
                    </a:lnTo>
                    <a:lnTo>
                      <a:pt x="99" y="231"/>
                    </a:lnTo>
                    <a:lnTo>
                      <a:pt x="103" y="235"/>
                    </a:lnTo>
                    <a:lnTo>
                      <a:pt x="108" y="235"/>
                    </a:lnTo>
                    <a:lnTo>
                      <a:pt x="108" y="235"/>
                    </a:lnTo>
                    <a:lnTo>
                      <a:pt x="112" y="240"/>
                    </a:lnTo>
                    <a:lnTo>
                      <a:pt x="112" y="240"/>
                    </a:lnTo>
                    <a:lnTo>
                      <a:pt x="117" y="240"/>
                    </a:lnTo>
                    <a:lnTo>
                      <a:pt x="117" y="240"/>
                    </a:lnTo>
                    <a:lnTo>
                      <a:pt x="117" y="240"/>
                    </a:lnTo>
                    <a:lnTo>
                      <a:pt x="112" y="235"/>
                    </a:lnTo>
                    <a:lnTo>
                      <a:pt x="112" y="235"/>
                    </a:lnTo>
                    <a:lnTo>
                      <a:pt x="112" y="235"/>
                    </a:lnTo>
                    <a:lnTo>
                      <a:pt x="112" y="231"/>
                    </a:lnTo>
                    <a:lnTo>
                      <a:pt x="112" y="231"/>
                    </a:lnTo>
                    <a:lnTo>
                      <a:pt x="112" y="231"/>
                    </a:lnTo>
                    <a:lnTo>
                      <a:pt x="117" y="231"/>
                    </a:lnTo>
                    <a:lnTo>
                      <a:pt x="112" y="231"/>
                    </a:lnTo>
                    <a:lnTo>
                      <a:pt x="112" y="226"/>
                    </a:lnTo>
                    <a:lnTo>
                      <a:pt x="112" y="226"/>
                    </a:lnTo>
                    <a:lnTo>
                      <a:pt x="112" y="226"/>
                    </a:lnTo>
                    <a:lnTo>
                      <a:pt x="112" y="226"/>
                    </a:lnTo>
                    <a:lnTo>
                      <a:pt x="112" y="226"/>
                    </a:lnTo>
                    <a:lnTo>
                      <a:pt x="117" y="226"/>
                    </a:lnTo>
                    <a:lnTo>
                      <a:pt x="117" y="226"/>
                    </a:lnTo>
                    <a:lnTo>
                      <a:pt x="121" y="226"/>
                    </a:lnTo>
                    <a:lnTo>
                      <a:pt x="121" y="226"/>
                    </a:lnTo>
                    <a:lnTo>
                      <a:pt x="117" y="226"/>
                    </a:lnTo>
                    <a:lnTo>
                      <a:pt x="117" y="226"/>
                    </a:lnTo>
                    <a:lnTo>
                      <a:pt x="112" y="226"/>
                    </a:lnTo>
                    <a:lnTo>
                      <a:pt x="108" y="226"/>
                    </a:lnTo>
                    <a:lnTo>
                      <a:pt x="108" y="222"/>
                    </a:lnTo>
                    <a:lnTo>
                      <a:pt x="108" y="222"/>
                    </a:lnTo>
                    <a:lnTo>
                      <a:pt x="103" y="222"/>
                    </a:lnTo>
                    <a:lnTo>
                      <a:pt x="103" y="222"/>
                    </a:lnTo>
                    <a:lnTo>
                      <a:pt x="99" y="222"/>
                    </a:lnTo>
                    <a:lnTo>
                      <a:pt x="99" y="222"/>
                    </a:lnTo>
                    <a:lnTo>
                      <a:pt x="99" y="222"/>
                    </a:lnTo>
                    <a:lnTo>
                      <a:pt x="103" y="222"/>
                    </a:lnTo>
                    <a:lnTo>
                      <a:pt x="103" y="217"/>
                    </a:lnTo>
                    <a:lnTo>
                      <a:pt x="103" y="217"/>
                    </a:lnTo>
                    <a:lnTo>
                      <a:pt x="103" y="217"/>
                    </a:lnTo>
                    <a:lnTo>
                      <a:pt x="108" y="217"/>
                    </a:lnTo>
                    <a:lnTo>
                      <a:pt x="117" y="217"/>
                    </a:lnTo>
                    <a:lnTo>
                      <a:pt x="121" y="213"/>
                    </a:lnTo>
                    <a:lnTo>
                      <a:pt x="121" y="213"/>
                    </a:lnTo>
                    <a:lnTo>
                      <a:pt x="117" y="213"/>
                    </a:lnTo>
                    <a:lnTo>
                      <a:pt x="117" y="213"/>
                    </a:lnTo>
                    <a:lnTo>
                      <a:pt x="112" y="217"/>
                    </a:lnTo>
                    <a:lnTo>
                      <a:pt x="108" y="213"/>
                    </a:lnTo>
                    <a:lnTo>
                      <a:pt x="108" y="213"/>
                    </a:lnTo>
                    <a:lnTo>
                      <a:pt x="108" y="217"/>
                    </a:lnTo>
                    <a:lnTo>
                      <a:pt x="103" y="217"/>
                    </a:lnTo>
                    <a:lnTo>
                      <a:pt x="103" y="217"/>
                    </a:lnTo>
                    <a:lnTo>
                      <a:pt x="99" y="217"/>
                    </a:lnTo>
                    <a:lnTo>
                      <a:pt x="99" y="213"/>
                    </a:lnTo>
                    <a:lnTo>
                      <a:pt x="99" y="213"/>
                    </a:lnTo>
                    <a:lnTo>
                      <a:pt x="103" y="213"/>
                    </a:lnTo>
                    <a:lnTo>
                      <a:pt x="103" y="213"/>
                    </a:lnTo>
                    <a:lnTo>
                      <a:pt x="108" y="213"/>
                    </a:lnTo>
                    <a:lnTo>
                      <a:pt x="108" y="213"/>
                    </a:lnTo>
                    <a:lnTo>
                      <a:pt x="103" y="213"/>
                    </a:lnTo>
                    <a:lnTo>
                      <a:pt x="103" y="213"/>
                    </a:lnTo>
                    <a:lnTo>
                      <a:pt x="103" y="208"/>
                    </a:lnTo>
                    <a:lnTo>
                      <a:pt x="103" y="208"/>
                    </a:lnTo>
                    <a:lnTo>
                      <a:pt x="103" y="208"/>
                    </a:lnTo>
                    <a:lnTo>
                      <a:pt x="103" y="204"/>
                    </a:lnTo>
                    <a:lnTo>
                      <a:pt x="103" y="204"/>
                    </a:lnTo>
                    <a:lnTo>
                      <a:pt x="103" y="204"/>
                    </a:lnTo>
                    <a:lnTo>
                      <a:pt x="103" y="204"/>
                    </a:lnTo>
                    <a:lnTo>
                      <a:pt x="108" y="204"/>
                    </a:lnTo>
                    <a:lnTo>
                      <a:pt x="108" y="199"/>
                    </a:lnTo>
                    <a:lnTo>
                      <a:pt x="108" y="199"/>
                    </a:lnTo>
                    <a:lnTo>
                      <a:pt x="103" y="199"/>
                    </a:lnTo>
                    <a:lnTo>
                      <a:pt x="103" y="204"/>
                    </a:lnTo>
                    <a:lnTo>
                      <a:pt x="103" y="204"/>
                    </a:lnTo>
                    <a:lnTo>
                      <a:pt x="103" y="204"/>
                    </a:lnTo>
                    <a:lnTo>
                      <a:pt x="103" y="204"/>
                    </a:lnTo>
                    <a:lnTo>
                      <a:pt x="103" y="204"/>
                    </a:lnTo>
                    <a:lnTo>
                      <a:pt x="103" y="208"/>
                    </a:lnTo>
                    <a:lnTo>
                      <a:pt x="103" y="208"/>
                    </a:lnTo>
                    <a:lnTo>
                      <a:pt x="103" y="208"/>
                    </a:lnTo>
                    <a:lnTo>
                      <a:pt x="103" y="208"/>
                    </a:lnTo>
                    <a:lnTo>
                      <a:pt x="103" y="208"/>
                    </a:lnTo>
                    <a:lnTo>
                      <a:pt x="103" y="213"/>
                    </a:lnTo>
                    <a:lnTo>
                      <a:pt x="99" y="213"/>
                    </a:lnTo>
                    <a:lnTo>
                      <a:pt x="99" y="213"/>
                    </a:lnTo>
                    <a:lnTo>
                      <a:pt x="99" y="213"/>
                    </a:lnTo>
                    <a:lnTo>
                      <a:pt x="94" y="213"/>
                    </a:lnTo>
                    <a:lnTo>
                      <a:pt x="94" y="213"/>
                    </a:lnTo>
                    <a:lnTo>
                      <a:pt x="94" y="213"/>
                    </a:lnTo>
                    <a:lnTo>
                      <a:pt x="94" y="213"/>
                    </a:lnTo>
                    <a:lnTo>
                      <a:pt x="94" y="217"/>
                    </a:lnTo>
                    <a:lnTo>
                      <a:pt x="94" y="217"/>
                    </a:lnTo>
                    <a:lnTo>
                      <a:pt x="90" y="217"/>
                    </a:lnTo>
                    <a:lnTo>
                      <a:pt x="90" y="217"/>
                    </a:lnTo>
                    <a:lnTo>
                      <a:pt x="90" y="217"/>
                    </a:lnTo>
                    <a:lnTo>
                      <a:pt x="85" y="217"/>
                    </a:lnTo>
                    <a:lnTo>
                      <a:pt x="81" y="217"/>
                    </a:lnTo>
                    <a:lnTo>
                      <a:pt x="81" y="217"/>
                    </a:lnTo>
                    <a:lnTo>
                      <a:pt x="76" y="217"/>
                    </a:lnTo>
                    <a:lnTo>
                      <a:pt x="76" y="217"/>
                    </a:lnTo>
                    <a:lnTo>
                      <a:pt x="76" y="213"/>
                    </a:lnTo>
                    <a:lnTo>
                      <a:pt x="76" y="213"/>
                    </a:lnTo>
                    <a:lnTo>
                      <a:pt x="76" y="213"/>
                    </a:lnTo>
                    <a:lnTo>
                      <a:pt x="76" y="213"/>
                    </a:lnTo>
                    <a:lnTo>
                      <a:pt x="81" y="213"/>
                    </a:lnTo>
                    <a:lnTo>
                      <a:pt x="85" y="208"/>
                    </a:lnTo>
                    <a:lnTo>
                      <a:pt x="85" y="204"/>
                    </a:lnTo>
                    <a:lnTo>
                      <a:pt x="94" y="204"/>
                    </a:lnTo>
                    <a:lnTo>
                      <a:pt x="94" y="199"/>
                    </a:lnTo>
                    <a:lnTo>
                      <a:pt x="94" y="199"/>
                    </a:lnTo>
                    <a:lnTo>
                      <a:pt x="94" y="199"/>
                    </a:lnTo>
                    <a:lnTo>
                      <a:pt x="94" y="199"/>
                    </a:lnTo>
                    <a:lnTo>
                      <a:pt x="90" y="204"/>
                    </a:lnTo>
                    <a:lnTo>
                      <a:pt x="85" y="204"/>
                    </a:lnTo>
                    <a:lnTo>
                      <a:pt x="85" y="204"/>
                    </a:lnTo>
                    <a:lnTo>
                      <a:pt x="85" y="199"/>
                    </a:lnTo>
                    <a:lnTo>
                      <a:pt x="85" y="199"/>
                    </a:lnTo>
                    <a:lnTo>
                      <a:pt x="90" y="199"/>
                    </a:lnTo>
                    <a:lnTo>
                      <a:pt x="90" y="199"/>
                    </a:lnTo>
                    <a:lnTo>
                      <a:pt x="90" y="199"/>
                    </a:lnTo>
                    <a:lnTo>
                      <a:pt x="90" y="199"/>
                    </a:lnTo>
                    <a:lnTo>
                      <a:pt x="90" y="199"/>
                    </a:lnTo>
                    <a:lnTo>
                      <a:pt x="90" y="199"/>
                    </a:lnTo>
                    <a:lnTo>
                      <a:pt x="94" y="199"/>
                    </a:lnTo>
                    <a:lnTo>
                      <a:pt x="94" y="199"/>
                    </a:lnTo>
                    <a:lnTo>
                      <a:pt x="99" y="194"/>
                    </a:lnTo>
                    <a:lnTo>
                      <a:pt x="99" y="194"/>
                    </a:lnTo>
                    <a:lnTo>
                      <a:pt x="99" y="194"/>
                    </a:lnTo>
                    <a:lnTo>
                      <a:pt x="99" y="194"/>
                    </a:lnTo>
                    <a:lnTo>
                      <a:pt x="103" y="194"/>
                    </a:lnTo>
                    <a:lnTo>
                      <a:pt x="103" y="190"/>
                    </a:lnTo>
                    <a:lnTo>
                      <a:pt x="103" y="190"/>
                    </a:lnTo>
                    <a:lnTo>
                      <a:pt x="103" y="190"/>
                    </a:lnTo>
                    <a:lnTo>
                      <a:pt x="103" y="190"/>
                    </a:lnTo>
                    <a:lnTo>
                      <a:pt x="99" y="190"/>
                    </a:lnTo>
                    <a:lnTo>
                      <a:pt x="99" y="190"/>
                    </a:lnTo>
                    <a:lnTo>
                      <a:pt x="99" y="190"/>
                    </a:lnTo>
                    <a:lnTo>
                      <a:pt x="99" y="190"/>
                    </a:lnTo>
                    <a:lnTo>
                      <a:pt x="99" y="190"/>
                    </a:lnTo>
                    <a:lnTo>
                      <a:pt x="94" y="190"/>
                    </a:lnTo>
                    <a:lnTo>
                      <a:pt x="94" y="190"/>
                    </a:lnTo>
                    <a:lnTo>
                      <a:pt x="94" y="190"/>
                    </a:lnTo>
                    <a:lnTo>
                      <a:pt x="94" y="190"/>
                    </a:lnTo>
                    <a:lnTo>
                      <a:pt x="94" y="185"/>
                    </a:lnTo>
                    <a:lnTo>
                      <a:pt x="94" y="185"/>
                    </a:lnTo>
                    <a:lnTo>
                      <a:pt x="99" y="185"/>
                    </a:lnTo>
                    <a:lnTo>
                      <a:pt x="99" y="185"/>
                    </a:lnTo>
                    <a:lnTo>
                      <a:pt x="99" y="185"/>
                    </a:lnTo>
                    <a:lnTo>
                      <a:pt x="103" y="185"/>
                    </a:lnTo>
                    <a:lnTo>
                      <a:pt x="103" y="181"/>
                    </a:lnTo>
                    <a:lnTo>
                      <a:pt x="103" y="181"/>
                    </a:lnTo>
                    <a:lnTo>
                      <a:pt x="103" y="181"/>
                    </a:lnTo>
                    <a:lnTo>
                      <a:pt x="99" y="181"/>
                    </a:lnTo>
                    <a:lnTo>
                      <a:pt x="99" y="181"/>
                    </a:lnTo>
                    <a:lnTo>
                      <a:pt x="99" y="181"/>
                    </a:lnTo>
                    <a:lnTo>
                      <a:pt x="99" y="181"/>
                    </a:lnTo>
                    <a:lnTo>
                      <a:pt x="99" y="181"/>
                    </a:lnTo>
                    <a:lnTo>
                      <a:pt x="99" y="176"/>
                    </a:lnTo>
                    <a:lnTo>
                      <a:pt x="99" y="176"/>
                    </a:lnTo>
                    <a:lnTo>
                      <a:pt x="99" y="176"/>
                    </a:lnTo>
                    <a:lnTo>
                      <a:pt x="99" y="176"/>
                    </a:lnTo>
                    <a:lnTo>
                      <a:pt x="99" y="176"/>
                    </a:lnTo>
                    <a:lnTo>
                      <a:pt x="103" y="172"/>
                    </a:lnTo>
                    <a:lnTo>
                      <a:pt x="103" y="176"/>
                    </a:lnTo>
                    <a:lnTo>
                      <a:pt x="103" y="172"/>
                    </a:lnTo>
                    <a:lnTo>
                      <a:pt x="103" y="172"/>
                    </a:lnTo>
                    <a:lnTo>
                      <a:pt x="103" y="172"/>
                    </a:lnTo>
                    <a:lnTo>
                      <a:pt x="103" y="172"/>
                    </a:lnTo>
                    <a:lnTo>
                      <a:pt x="103" y="172"/>
                    </a:lnTo>
                    <a:lnTo>
                      <a:pt x="103" y="172"/>
                    </a:lnTo>
                    <a:lnTo>
                      <a:pt x="103" y="167"/>
                    </a:lnTo>
                    <a:lnTo>
                      <a:pt x="103" y="167"/>
                    </a:lnTo>
                    <a:lnTo>
                      <a:pt x="103" y="167"/>
                    </a:lnTo>
                    <a:lnTo>
                      <a:pt x="103" y="167"/>
                    </a:lnTo>
                    <a:lnTo>
                      <a:pt x="103" y="167"/>
                    </a:lnTo>
                    <a:lnTo>
                      <a:pt x="103" y="167"/>
                    </a:lnTo>
                    <a:lnTo>
                      <a:pt x="99" y="167"/>
                    </a:lnTo>
                    <a:lnTo>
                      <a:pt x="94" y="167"/>
                    </a:lnTo>
                    <a:lnTo>
                      <a:pt x="94" y="167"/>
                    </a:lnTo>
                    <a:lnTo>
                      <a:pt x="94" y="167"/>
                    </a:lnTo>
                    <a:lnTo>
                      <a:pt x="94" y="167"/>
                    </a:lnTo>
                    <a:lnTo>
                      <a:pt x="99" y="167"/>
                    </a:lnTo>
                    <a:lnTo>
                      <a:pt x="99" y="167"/>
                    </a:lnTo>
                    <a:lnTo>
                      <a:pt x="103" y="163"/>
                    </a:lnTo>
                    <a:lnTo>
                      <a:pt x="103" y="163"/>
                    </a:lnTo>
                    <a:lnTo>
                      <a:pt x="103" y="163"/>
                    </a:lnTo>
                    <a:lnTo>
                      <a:pt x="103" y="163"/>
                    </a:lnTo>
                    <a:lnTo>
                      <a:pt x="103" y="163"/>
                    </a:lnTo>
                    <a:lnTo>
                      <a:pt x="108" y="163"/>
                    </a:lnTo>
                    <a:lnTo>
                      <a:pt x="108" y="163"/>
                    </a:lnTo>
                    <a:lnTo>
                      <a:pt x="108" y="158"/>
                    </a:lnTo>
                    <a:lnTo>
                      <a:pt x="108" y="158"/>
                    </a:lnTo>
                    <a:lnTo>
                      <a:pt x="103" y="158"/>
                    </a:lnTo>
                    <a:lnTo>
                      <a:pt x="103" y="158"/>
                    </a:lnTo>
                    <a:lnTo>
                      <a:pt x="103" y="154"/>
                    </a:lnTo>
                    <a:lnTo>
                      <a:pt x="103" y="154"/>
                    </a:lnTo>
                    <a:lnTo>
                      <a:pt x="103" y="154"/>
                    </a:lnTo>
                    <a:lnTo>
                      <a:pt x="103" y="154"/>
                    </a:lnTo>
                    <a:lnTo>
                      <a:pt x="103" y="154"/>
                    </a:lnTo>
                    <a:lnTo>
                      <a:pt x="99" y="149"/>
                    </a:lnTo>
                    <a:lnTo>
                      <a:pt x="99" y="149"/>
                    </a:lnTo>
                    <a:lnTo>
                      <a:pt x="99" y="145"/>
                    </a:lnTo>
                    <a:lnTo>
                      <a:pt x="99" y="145"/>
                    </a:lnTo>
                    <a:lnTo>
                      <a:pt x="99" y="145"/>
                    </a:lnTo>
                    <a:lnTo>
                      <a:pt x="99" y="145"/>
                    </a:lnTo>
                    <a:lnTo>
                      <a:pt x="99" y="145"/>
                    </a:lnTo>
                    <a:lnTo>
                      <a:pt x="103" y="140"/>
                    </a:lnTo>
                    <a:lnTo>
                      <a:pt x="103" y="140"/>
                    </a:lnTo>
                    <a:lnTo>
                      <a:pt x="103" y="140"/>
                    </a:lnTo>
                    <a:lnTo>
                      <a:pt x="103" y="136"/>
                    </a:lnTo>
                    <a:lnTo>
                      <a:pt x="103" y="136"/>
                    </a:lnTo>
                    <a:lnTo>
                      <a:pt x="99" y="136"/>
                    </a:lnTo>
                    <a:lnTo>
                      <a:pt x="99" y="136"/>
                    </a:lnTo>
                    <a:lnTo>
                      <a:pt x="99" y="136"/>
                    </a:lnTo>
                    <a:lnTo>
                      <a:pt x="94" y="136"/>
                    </a:lnTo>
                    <a:lnTo>
                      <a:pt x="94" y="136"/>
                    </a:lnTo>
                    <a:lnTo>
                      <a:pt x="90" y="131"/>
                    </a:lnTo>
                    <a:lnTo>
                      <a:pt x="85" y="131"/>
                    </a:lnTo>
                    <a:lnTo>
                      <a:pt x="81" y="127"/>
                    </a:lnTo>
                    <a:lnTo>
                      <a:pt x="81" y="127"/>
                    </a:lnTo>
                    <a:lnTo>
                      <a:pt x="81" y="127"/>
                    </a:lnTo>
                    <a:lnTo>
                      <a:pt x="76" y="127"/>
                    </a:lnTo>
                    <a:lnTo>
                      <a:pt x="72" y="127"/>
                    </a:lnTo>
                    <a:lnTo>
                      <a:pt x="67" y="127"/>
                    </a:lnTo>
                    <a:lnTo>
                      <a:pt x="67" y="127"/>
                    </a:lnTo>
                    <a:lnTo>
                      <a:pt x="67" y="122"/>
                    </a:lnTo>
                    <a:lnTo>
                      <a:pt x="63" y="122"/>
                    </a:lnTo>
                    <a:lnTo>
                      <a:pt x="63" y="122"/>
                    </a:lnTo>
                    <a:lnTo>
                      <a:pt x="63" y="127"/>
                    </a:lnTo>
                    <a:lnTo>
                      <a:pt x="58" y="127"/>
                    </a:lnTo>
                    <a:lnTo>
                      <a:pt x="58" y="127"/>
                    </a:lnTo>
                    <a:lnTo>
                      <a:pt x="54" y="127"/>
                    </a:lnTo>
                    <a:lnTo>
                      <a:pt x="54" y="122"/>
                    </a:lnTo>
                    <a:lnTo>
                      <a:pt x="54" y="122"/>
                    </a:lnTo>
                    <a:lnTo>
                      <a:pt x="54" y="122"/>
                    </a:lnTo>
                    <a:lnTo>
                      <a:pt x="49" y="127"/>
                    </a:lnTo>
                    <a:lnTo>
                      <a:pt x="49" y="127"/>
                    </a:lnTo>
                    <a:lnTo>
                      <a:pt x="45" y="127"/>
                    </a:lnTo>
                    <a:lnTo>
                      <a:pt x="45" y="127"/>
                    </a:lnTo>
                    <a:lnTo>
                      <a:pt x="40" y="127"/>
                    </a:lnTo>
                    <a:lnTo>
                      <a:pt x="40" y="127"/>
                    </a:lnTo>
                    <a:lnTo>
                      <a:pt x="40" y="127"/>
                    </a:lnTo>
                    <a:lnTo>
                      <a:pt x="40" y="127"/>
                    </a:lnTo>
                    <a:lnTo>
                      <a:pt x="40" y="127"/>
                    </a:lnTo>
                    <a:lnTo>
                      <a:pt x="40" y="127"/>
                    </a:lnTo>
                    <a:lnTo>
                      <a:pt x="36" y="122"/>
                    </a:lnTo>
                    <a:lnTo>
                      <a:pt x="36" y="122"/>
                    </a:lnTo>
                    <a:lnTo>
                      <a:pt x="36" y="127"/>
                    </a:lnTo>
                    <a:lnTo>
                      <a:pt x="31" y="127"/>
                    </a:lnTo>
                    <a:lnTo>
                      <a:pt x="31" y="127"/>
                    </a:lnTo>
                    <a:lnTo>
                      <a:pt x="31" y="127"/>
                    </a:lnTo>
                    <a:lnTo>
                      <a:pt x="31" y="127"/>
                    </a:lnTo>
                    <a:lnTo>
                      <a:pt x="27" y="122"/>
                    </a:lnTo>
                    <a:lnTo>
                      <a:pt x="27" y="122"/>
                    </a:lnTo>
                    <a:lnTo>
                      <a:pt x="27" y="127"/>
                    </a:lnTo>
                    <a:lnTo>
                      <a:pt x="27" y="127"/>
                    </a:lnTo>
                    <a:lnTo>
                      <a:pt x="27" y="127"/>
                    </a:lnTo>
                    <a:lnTo>
                      <a:pt x="27" y="127"/>
                    </a:lnTo>
                    <a:lnTo>
                      <a:pt x="22" y="127"/>
                    </a:lnTo>
                    <a:lnTo>
                      <a:pt x="13" y="127"/>
                    </a:lnTo>
                    <a:lnTo>
                      <a:pt x="13" y="127"/>
                    </a:lnTo>
                    <a:lnTo>
                      <a:pt x="9" y="127"/>
                    </a:lnTo>
                    <a:lnTo>
                      <a:pt x="9" y="122"/>
                    </a:lnTo>
                    <a:lnTo>
                      <a:pt x="9" y="122"/>
                    </a:lnTo>
                    <a:lnTo>
                      <a:pt x="4" y="122"/>
                    </a:lnTo>
                    <a:lnTo>
                      <a:pt x="4" y="122"/>
                    </a:lnTo>
                    <a:lnTo>
                      <a:pt x="4" y="118"/>
                    </a:lnTo>
                    <a:lnTo>
                      <a:pt x="9" y="118"/>
                    </a:lnTo>
                    <a:lnTo>
                      <a:pt x="13" y="118"/>
                    </a:lnTo>
                    <a:lnTo>
                      <a:pt x="18" y="118"/>
                    </a:lnTo>
                    <a:lnTo>
                      <a:pt x="22" y="118"/>
                    </a:lnTo>
                    <a:lnTo>
                      <a:pt x="22" y="118"/>
                    </a:lnTo>
                    <a:lnTo>
                      <a:pt x="22" y="118"/>
                    </a:lnTo>
                    <a:lnTo>
                      <a:pt x="22" y="113"/>
                    </a:lnTo>
                    <a:lnTo>
                      <a:pt x="18" y="113"/>
                    </a:lnTo>
                    <a:lnTo>
                      <a:pt x="13" y="113"/>
                    </a:lnTo>
                    <a:lnTo>
                      <a:pt x="9" y="113"/>
                    </a:lnTo>
                    <a:lnTo>
                      <a:pt x="9" y="113"/>
                    </a:lnTo>
                    <a:lnTo>
                      <a:pt x="9" y="113"/>
                    </a:lnTo>
                    <a:lnTo>
                      <a:pt x="9" y="113"/>
                    </a:lnTo>
                    <a:lnTo>
                      <a:pt x="9" y="113"/>
                    </a:lnTo>
                    <a:lnTo>
                      <a:pt x="13" y="109"/>
                    </a:lnTo>
                    <a:lnTo>
                      <a:pt x="13" y="109"/>
                    </a:lnTo>
                    <a:lnTo>
                      <a:pt x="13" y="109"/>
                    </a:lnTo>
                    <a:lnTo>
                      <a:pt x="4" y="113"/>
                    </a:lnTo>
                    <a:lnTo>
                      <a:pt x="4" y="113"/>
                    </a:lnTo>
                    <a:lnTo>
                      <a:pt x="0" y="113"/>
                    </a:lnTo>
                    <a:lnTo>
                      <a:pt x="0" y="113"/>
                    </a:lnTo>
                    <a:lnTo>
                      <a:pt x="0" y="109"/>
                    </a:lnTo>
                    <a:lnTo>
                      <a:pt x="0" y="109"/>
                    </a:lnTo>
                    <a:lnTo>
                      <a:pt x="0" y="109"/>
                    </a:lnTo>
                    <a:lnTo>
                      <a:pt x="4" y="109"/>
                    </a:lnTo>
                    <a:lnTo>
                      <a:pt x="0" y="109"/>
                    </a:lnTo>
                    <a:lnTo>
                      <a:pt x="0" y="109"/>
                    </a:lnTo>
                    <a:lnTo>
                      <a:pt x="0" y="109"/>
                    </a:lnTo>
                    <a:lnTo>
                      <a:pt x="4" y="104"/>
                    </a:lnTo>
                    <a:lnTo>
                      <a:pt x="4" y="104"/>
                    </a:lnTo>
                    <a:lnTo>
                      <a:pt x="4" y="104"/>
                    </a:lnTo>
                    <a:lnTo>
                      <a:pt x="9" y="104"/>
                    </a:lnTo>
                    <a:lnTo>
                      <a:pt x="18" y="104"/>
                    </a:lnTo>
                    <a:lnTo>
                      <a:pt x="22" y="104"/>
                    </a:lnTo>
                    <a:lnTo>
                      <a:pt x="27" y="104"/>
                    </a:lnTo>
                    <a:lnTo>
                      <a:pt x="31" y="104"/>
                    </a:lnTo>
                    <a:lnTo>
                      <a:pt x="36" y="104"/>
                    </a:lnTo>
                    <a:lnTo>
                      <a:pt x="40" y="104"/>
                    </a:lnTo>
                    <a:lnTo>
                      <a:pt x="45" y="104"/>
                    </a:lnTo>
                    <a:lnTo>
                      <a:pt x="49" y="104"/>
                    </a:lnTo>
                    <a:lnTo>
                      <a:pt x="49" y="104"/>
                    </a:lnTo>
                    <a:lnTo>
                      <a:pt x="49" y="104"/>
                    </a:lnTo>
                    <a:lnTo>
                      <a:pt x="49" y="104"/>
                    </a:lnTo>
                    <a:lnTo>
                      <a:pt x="49" y="104"/>
                    </a:lnTo>
                    <a:lnTo>
                      <a:pt x="54" y="104"/>
                    </a:lnTo>
                    <a:lnTo>
                      <a:pt x="54" y="100"/>
                    </a:lnTo>
                    <a:lnTo>
                      <a:pt x="54" y="100"/>
                    </a:lnTo>
                    <a:lnTo>
                      <a:pt x="54" y="100"/>
                    </a:lnTo>
                    <a:lnTo>
                      <a:pt x="54" y="100"/>
                    </a:lnTo>
                    <a:lnTo>
                      <a:pt x="54" y="100"/>
                    </a:lnTo>
                    <a:lnTo>
                      <a:pt x="49" y="100"/>
                    </a:lnTo>
                    <a:lnTo>
                      <a:pt x="49" y="100"/>
                    </a:lnTo>
                    <a:lnTo>
                      <a:pt x="45" y="100"/>
                    </a:lnTo>
                    <a:lnTo>
                      <a:pt x="40" y="100"/>
                    </a:lnTo>
                    <a:lnTo>
                      <a:pt x="40" y="100"/>
                    </a:lnTo>
                    <a:lnTo>
                      <a:pt x="36" y="100"/>
                    </a:lnTo>
                    <a:lnTo>
                      <a:pt x="36" y="100"/>
                    </a:lnTo>
                    <a:lnTo>
                      <a:pt x="36" y="100"/>
                    </a:lnTo>
                    <a:lnTo>
                      <a:pt x="36" y="100"/>
                    </a:lnTo>
                    <a:lnTo>
                      <a:pt x="31" y="100"/>
                    </a:lnTo>
                    <a:lnTo>
                      <a:pt x="31" y="100"/>
                    </a:lnTo>
                    <a:lnTo>
                      <a:pt x="27" y="100"/>
                    </a:lnTo>
                    <a:lnTo>
                      <a:pt x="27" y="100"/>
                    </a:lnTo>
                    <a:lnTo>
                      <a:pt x="27" y="100"/>
                    </a:lnTo>
                    <a:lnTo>
                      <a:pt x="27" y="100"/>
                    </a:lnTo>
                    <a:lnTo>
                      <a:pt x="22" y="100"/>
                    </a:lnTo>
                    <a:lnTo>
                      <a:pt x="18" y="100"/>
                    </a:lnTo>
                    <a:lnTo>
                      <a:pt x="22" y="100"/>
                    </a:lnTo>
                    <a:lnTo>
                      <a:pt x="18" y="95"/>
                    </a:lnTo>
                    <a:lnTo>
                      <a:pt x="18" y="95"/>
                    </a:lnTo>
                    <a:lnTo>
                      <a:pt x="18" y="95"/>
                    </a:lnTo>
                    <a:lnTo>
                      <a:pt x="22" y="95"/>
                    </a:lnTo>
                    <a:lnTo>
                      <a:pt x="22" y="95"/>
                    </a:lnTo>
                    <a:lnTo>
                      <a:pt x="22" y="95"/>
                    </a:lnTo>
                    <a:lnTo>
                      <a:pt x="22" y="95"/>
                    </a:lnTo>
                    <a:lnTo>
                      <a:pt x="18" y="95"/>
                    </a:lnTo>
                    <a:lnTo>
                      <a:pt x="18" y="95"/>
                    </a:lnTo>
                    <a:lnTo>
                      <a:pt x="13" y="95"/>
                    </a:lnTo>
                    <a:lnTo>
                      <a:pt x="13" y="95"/>
                    </a:lnTo>
                    <a:lnTo>
                      <a:pt x="13" y="95"/>
                    </a:lnTo>
                    <a:lnTo>
                      <a:pt x="13" y="90"/>
                    </a:lnTo>
                    <a:lnTo>
                      <a:pt x="9" y="90"/>
                    </a:lnTo>
                    <a:lnTo>
                      <a:pt x="9" y="90"/>
                    </a:lnTo>
                    <a:lnTo>
                      <a:pt x="9" y="90"/>
                    </a:lnTo>
                    <a:lnTo>
                      <a:pt x="9" y="90"/>
                    </a:lnTo>
                    <a:lnTo>
                      <a:pt x="4" y="90"/>
                    </a:lnTo>
                    <a:lnTo>
                      <a:pt x="4" y="86"/>
                    </a:lnTo>
                    <a:lnTo>
                      <a:pt x="4" y="86"/>
                    </a:lnTo>
                    <a:lnTo>
                      <a:pt x="9" y="86"/>
                    </a:lnTo>
                    <a:lnTo>
                      <a:pt x="9" y="86"/>
                    </a:lnTo>
                    <a:lnTo>
                      <a:pt x="9" y="86"/>
                    </a:lnTo>
                    <a:lnTo>
                      <a:pt x="9" y="81"/>
                    </a:lnTo>
                    <a:lnTo>
                      <a:pt x="9" y="81"/>
                    </a:lnTo>
                    <a:lnTo>
                      <a:pt x="13" y="81"/>
                    </a:lnTo>
                    <a:lnTo>
                      <a:pt x="13" y="81"/>
                    </a:lnTo>
                    <a:lnTo>
                      <a:pt x="18" y="81"/>
                    </a:lnTo>
                    <a:lnTo>
                      <a:pt x="22" y="81"/>
                    </a:lnTo>
                    <a:lnTo>
                      <a:pt x="27" y="77"/>
                    </a:lnTo>
                    <a:lnTo>
                      <a:pt x="27" y="77"/>
                    </a:lnTo>
                    <a:lnTo>
                      <a:pt x="31" y="81"/>
                    </a:lnTo>
                    <a:lnTo>
                      <a:pt x="31" y="77"/>
                    </a:lnTo>
                    <a:lnTo>
                      <a:pt x="36" y="77"/>
                    </a:lnTo>
                    <a:lnTo>
                      <a:pt x="36" y="77"/>
                    </a:lnTo>
                    <a:lnTo>
                      <a:pt x="40" y="77"/>
                    </a:lnTo>
                    <a:lnTo>
                      <a:pt x="54" y="77"/>
                    </a:lnTo>
                    <a:lnTo>
                      <a:pt x="54" y="77"/>
                    </a:lnTo>
                    <a:lnTo>
                      <a:pt x="54" y="77"/>
                    </a:lnTo>
                    <a:lnTo>
                      <a:pt x="54" y="77"/>
                    </a:lnTo>
                    <a:lnTo>
                      <a:pt x="54" y="77"/>
                    </a:lnTo>
                    <a:lnTo>
                      <a:pt x="54" y="72"/>
                    </a:lnTo>
                    <a:lnTo>
                      <a:pt x="63" y="72"/>
                    </a:lnTo>
                    <a:lnTo>
                      <a:pt x="63" y="72"/>
                    </a:lnTo>
                    <a:lnTo>
                      <a:pt x="67" y="72"/>
                    </a:lnTo>
                    <a:lnTo>
                      <a:pt x="67" y="72"/>
                    </a:lnTo>
                    <a:lnTo>
                      <a:pt x="72" y="72"/>
                    </a:lnTo>
                    <a:lnTo>
                      <a:pt x="72" y="72"/>
                    </a:lnTo>
                    <a:lnTo>
                      <a:pt x="81" y="72"/>
                    </a:lnTo>
                    <a:lnTo>
                      <a:pt x="81" y="72"/>
                    </a:lnTo>
                    <a:lnTo>
                      <a:pt x="85" y="72"/>
                    </a:lnTo>
                    <a:lnTo>
                      <a:pt x="85" y="72"/>
                    </a:lnTo>
                    <a:lnTo>
                      <a:pt x="85" y="72"/>
                    </a:lnTo>
                    <a:lnTo>
                      <a:pt x="90" y="72"/>
                    </a:lnTo>
                    <a:lnTo>
                      <a:pt x="94" y="68"/>
                    </a:lnTo>
                    <a:lnTo>
                      <a:pt x="94" y="68"/>
                    </a:lnTo>
                    <a:lnTo>
                      <a:pt x="99" y="63"/>
                    </a:lnTo>
                    <a:lnTo>
                      <a:pt x="103" y="63"/>
                    </a:lnTo>
                    <a:lnTo>
                      <a:pt x="108" y="59"/>
                    </a:lnTo>
                    <a:lnTo>
                      <a:pt x="108" y="59"/>
                    </a:lnTo>
                    <a:lnTo>
                      <a:pt x="112" y="59"/>
                    </a:lnTo>
                    <a:lnTo>
                      <a:pt x="112" y="59"/>
                    </a:lnTo>
                    <a:lnTo>
                      <a:pt x="112" y="59"/>
                    </a:lnTo>
                    <a:lnTo>
                      <a:pt x="117" y="54"/>
                    </a:lnTo>
                    <a:lnTo>
                      <a:pt x="117" y="54"/>
                    </a:lnTo>
                    <a:lnTo>
                      <a:pt x="117" y="54"/>
                    </a:lnTo>
                    <a:lnTo>
                      <a:pt x="117" y="54"/>
                    </a:lnTo>
                    <a:lnTo>
                      <a:pt x="117" y="54"/>
                    </a:lnTo>
                    <a:lnTo>
                      <a:pt x="112" y="54"/>
                    </a:lnTo>
                    <a:lnTo>
                      <a:pt x="108" y="54"/>
                    </a:lnTo>
                    <a:lnTo>
                      <a:pt x="108" y="54"/>
                    </a:lnTo>
                    <a:lnTo>
                      <a:pt x="108" y="54"/>
                    </a:lnTo>
                    <a:lnTo>
                      <a:pt x="103" y="59"/>
                    </a:lnTo>
                    <a:lnTo>
                      <a:pt x="103" y="59"/>
                    </a:lnTo>
                    <a:lnTo>
                      <a:pt x="99" y="59"/>
                    </a:lnTo>
                    <a:lnTo>
                      <a:pt x="99" y="54"/>
                    </a:lnTo>
                    <a:lnTo>
                      <a:pt x="99" y="54"/>
                    </a:lnTo>
                    <a:lnTo>
                      <a:pt x="94" y="54"/>
                    </a:lnTo>
                    <a:lnTo>
                      <a:pt x="94" y="54"/>
                    </a:lnTo>
                    <a:lnTo>
                      <a:pt x="94" y="54"/>
                    </a:lnTo>
                    <a:lnTo>
                      <a:pt x="94" y="54"/>
                    </a:lnTo>
                    <a:lnTo>
                      <a:pt x="94" y="54"/>
                    </a:lnTo>
                    <a:lnTo>
                      <a:pt x="94" y="54"/>
                    </a:lnTo>
                    <a:lnTo>
                      <a:pt x="99" y="50"/>
                    </a:lnTo>
                    <a:lnTo>
                      <a:pt x="99" y="50"/>
                    </a:lnTo>
                    <a:lnTo>
                      <a:pt x="103" y="50"/>
                    </a:lnTo>
                    <a:lnTo>
                      <a:pt x="108" y="45"/>
                    </a:lnTo>
                    <a:lnTo>
                      <a:pt x="108" y="45"/>
                    </a:lnTo>
                    <a:lnTo>
                      <a:pt x="112" y="45"/>
                    </a:lnTo>
                    <a:lnTo>
                      <a:pt x="112" y="45"/>
                    </a:lnTo>
                    <a:lnTo>
                      <a:pt x="112" y="45"/>
                    </a:lnTo>
                    <a:lnTo>
                      <a:pt x="117" y="45"/>
                    </a:lnTo>
                    <a:lnTo>
                      <a:pt x="121" y="45"/>
                    </a:lnTo>
                    <a:lnTo>
                      <a:pt x="126" y="41"/>
                    </a:lnTo>
                    <a:lnTo>
                      <a:pt x="131" y="41"/>
                    </a:lnTo>
                    <a:lnTo>
                      <a:pt x="135" y="41"/>
                    </a:lnTo>
                    <a:lnTo>
                      <a:pt x="140" y="41"/>
                    </a:lnTo>
                    <a:lnTo>
                      <a:pt x="140" y="41"/>
                    </a:lnTo>
                    <a:lnTo>
                      <a:pt x="140" y="41"/>
                    </a:lnTo>
                    <a:lnTo>
                      <a:pt x="140" y="45"/>
                    </a:lnTo>
                    <a:lnTo>
                      <a:pt x="140" y="41"/>
                    </a:lnTo>
                    <a:lnTo>
                      <a:pt x="140" y="41"/>
                    </a:lnTo>
                    <a:lnTo>
                      <a:pt x="144" y="41"/>
                    </a:lnTo>
                    <a:lnTo>
                      <a:pt x="144" y="36"/>
                    </a:lnTo>
                    <a:lnTo>
                      <a:pt x="149" y="36"/>
                    </a:lnTo>
                    <a:lnTo>
                      <a:pt x="149" y="36"/>
                    </a:lnTo>
                    <a:lnTo>
                      <a:pt x="149" y="36"/>
                    </a:lnTo>
                    <a:lnTo>
                      <a:pt x="153" y="36"/>
                    </a:lnTo>
                    <a:lnTo>
                      <a:pt x="153" y="36"/>
                    </a:lnTo>
                    <a:lnTo>
                      <a:pt x="158" y="41"/>
                    </a:lnTo>
                    <a:lnTo>
                      <a:pt x="158" y="41"/>
                    </a:lnTo>
                    <a:lnTo>
                      <a:pt x="158" y="41"/>
                    </a:lnTo>
                    <a:lnTo>
                      <a:pt x="158" y="41"/>
                    </a:lnTo>
                    <a:lnTo>
                      <a:pt x="162" y="36"/>
                    </a:lnTo>
                    <a:lnTo>
                      <a:pt x="162" y="36"/>
                    </a:lnTo>
                    <a:lnTo>
                      <a:pt x="167" y="36"/>
                    </a:lnTo>
                    <a:lnTo>
                      <a:pt x="167" y="32"/>
                    </a:lnTo>
                    <a:lnTo>
                      <a:pt x="171" y="32"/>
                    </a:lnTo>
                    <a:lnTo>
                      <a:pt x="171" y="27"/>
                    </a:lnTo>
                    <a:lnTo>
                      <a:pt x="171" y="27"/>
                    </a:lnTo>
                    <a:lnTo>
                      <a:pt x="176" y="27"/>
                    </a:lnTo>
                    <a:lnTo>
                      <a:pt x="176" y="27"/>
                    </a:lnTo>
                    <a:lnTo>
                      <a:pt x="180" y="27"/>
                    </a:lnTo>
                    <a:lnTo>
                      <a:pt x="185" y="27"/>
                    </a:lnTo>
                    <a:lnTo>
                      <a:pt x="185" y="27"/>
                    </a:lnTo>
                    <a:lnTo>
                      <a:pt x="189" y="27"/>
                    </a:lnTo>
                    <a:lnTo>
                      <a:pt x="189" y="27"/>
                    </a:lnTo>
                    <a:lnTo>
                      <a:pt x="194" y="27"/>
                    </a:lnTo>
                    <a:lnTo>
                      <a:pt x="194" y="32"/>
                    </a:lnTo>
                    <a:lnTo>
                      <a:pt x="198" y="32"/>
                    </a:lnTo>
                    <a:lnTo>
                      <a:pt x="198" y="32"/>
                    </a:lnTo>
                    <a:lnTo>
                      <a:pt x="203" y="32"/>
                    </a:lnTo>
                    <a:lnTo>
                      <a:pt x="203" y="36"/>
                    </a:lnTo>
                    <a:lnTo>
                      <a:pt x="203" y="36"/>
                    </a:lnTo>
                    <a:lnTo>
                      <a:pt x="203" y="36"/>
                    </a:lnTo>
                    <a:lnTo>
                      <a:pt x="207" y="36"/>
                    </a:lnTo>
                    <a:lnTo>
                      <a:pt x="207" y="36"/>
                    </a:lnTo>
                    <a:lnTo>
                      <a:pt x="203" y="36"/>
                    </a:lnTo>
                    <a:lnTo>
                      <a:pt x="203" y="32"/>
                    </a:lnTo>
                    <a:lnTo>
                      <a:pt x="198" y="32"/>
                    </a:lnTo>
                    <a:lnTo>
                      <a:pt x="198" y="27"/>
                    </a:lnTo>
                    <a:lnTo>
                      <a:pt x="198" y="27"/>
                    </a:lnTo>
                    <a:lnTo>
                      <a:pt x="194" y="27"/>
                    </a:lnTo>
                    <a:lnTo>
                      <a:pt x="194" y="27"/>
                    </a:lnTo>
                    <a:lnTo>
                      <a:pt x="194" y="23"/>
                    </a:lnTo>
                    <a:lnTo>
                      <a:pt x="198" y="23"/>
                    </a:lnTo>
                    <a:lnTo>
                      <a:pt x="207" y="23"/>
                    </a:lnTo>
                    <a:lnTo>
                      <a:pt x="221" y="23"/>
                    </a:lnTo>
                    <a:lnTo>
                      <a:pt x="221" y="23"/>
                    </a:lnTo>
                    <a:lnTo>
                      <a:pt x="230" y="23"/>
                    </a:lnTo>
                    <a:lnTo>
                      <a:pt x="230" y="23"/>
                    </a:lnTo>
                    <a:lnTo>
                      <a:pt x="230" y="23"/>
                    </a:lnTo>
                    <a:lnTo>
                      <a:pt x="239" y="18"/>
                    </a:lnTo>
                    <a:lnTo>
                      <a:pt x="239" y="18"/>
                    </a:lnTo>
                    <a:lnTo>
                      <a:pt x="239" y="18"/>
                    </a:lnTo>
                    <a:lnTo>
                      <a:pt x="243" y="23"/>
                    </a:lnTo>
                    <a:lnTo>
                      <a:pt x="243" y="23"/>
                    </a:lnTo>
                    <a:lnTo>
                      <a:pt x="243" y="23"/>
                    </a:lnTo>
                    <a:lnTo>
                      <a:pt x="243" y="27"/>
                    </a:lnTo>
                    <a:lnTo>
                      <a:pt x="239" y="32"/>
                    </a:lnTo>
                    <a:lnTo>
                      <a:pt x="239" y="32"/>
                    </a:lnTo>
                    <a:lnTo>
                      <a:pt x="239" y="32"/>
                    </a:lnTo>
                    <a:lnTo>
                      <a:pt x="239" y="32"/>
                    </a:lnTo>
                    <a:lnTo>
                      <a:pt x="239" y="32"/>
                    </a:lnTo>
                    <a:lnTo>
                      <a:pt x="243" y="32"/>
                    </a:lnTo>
                    <a:lnTo>
                      <a:pt x="243" y="27"/>
                    </a:lnTo>
                    <a:lnTo>
                      <a:pt x="248" y="27"/>
                    </a:lnTo>
                    <a:lnTo>
                      <a:pt x="248" y="27"/>
                    </a:lnTo>
                    <a:lnTo>
                      <a:pt x="248" y="23"/>
                    </a:lnTo>
                    <a:lnTo>
                      <a:pt x="248" y="23"/>
                    </a:lnTo>
                    <a:lnTo>
                      <a:pt x="253" y="23"/>
                    </a:lnTo>
                    <a:lnTo>
                      <a:pt x="253" y="23"/>
                    </a:lnTo>
                    <a:lnTo>
                      <a:pt x="257" y="27"/>
                    </a:lnTo>
                    <a:lnTo>
                      <a:pt x="262" y="27"/>
                    </a:lnTo>
                    <a:lnTo>
                      <a:pt x="266" y="27"/>
                    </a:lnTo>
                    <a:lnTo>
                      <a:pt x="271" y="27"/>
                    </a:lnTo>
                    <a:lnTo>
                      <a:pt x="275" y="27"/>
                    </a:lnTo>
                    <a:lnTo>
                      <a:pt x="275" y="27"/>
                    </a:lnTo>
                    <a:lnTo>
                      <a:pt x="275" y="27"/>
                    </a:lnTo>
                    <a:lnTo>
                      <a:pt x="275" y="27"/>
                    </a:lnTo>
                    <a:lnTo>
                      <a:pt x="271" y="27"/>
                    </a:lnTo>
                    <a:lnTo>
                      <a:pt x="271" y="23"/>
                    </a:lnTo>
                    <a:lnTo>
                      <a:pt x="271" y="18"/>
                    </a:lnTo>
                    <a:lnTo>
                      <a:pt x="271" y="18"/>
                    </a:lnTo>
                    <a:lnTo>
                      <a:pt x="275" y="18"/>
                    </a:lnTo>
                    <a:lnTo>
                      <a:pt x="280" y="18"/>
                    </a:lnTo>
                    <a:lnTo>
                      <a:pt x="289" y="18"/>
                    </a:lnTo>
                    <a:lnTo>
                      <a:pt x="298" y="23"/>
                    </a:lnTo>
                    <a:lnTo>
                      <a:pt x="302" y="27"/>
                    </a:lnTo>
                    <a:lnTo>
                      <a:pt x="311" y="32"/>
                    </a:lnTo>
                    <a:lnTo>
                      <a:pt x="316" y="32"/>
                    </a:lnTo>
                    <a:lnTo>
                      <a:pt x="316" y="32"/>
                    </a:lnTo>
                    <a:lnTo>
                      <a:pt x="316" y="32"/>
                    </a:lnTo>
                    <a:lnTo>
                      <a:pt x="320" y="32"/>
                    </a:lnTo>
                    <a:lnTo>
                      <a:pt x="320" y="32"/>
                    </a:lnTo>
                    <a:lnTo>
                      <a:pt x="320" y="32"/>
                    </a:lnTo>
                    <a:lnTo>
                      <a:pt x="320" y="27"/>
                    </a:lnTo>
                    <a:lnTo>
                      <a:pt x="320" y="27"/>
                    </a:lnTo>
                    <a:lnTo>
                      <a:pt x="325" y="23"/>
                    </a:lnTo>
                    <a:lnTo>
                      <a:pt x="325" y="23"/>
                    </a:lnTo>
                    <a:lnTo>
                      <a:pt x="329" y="23"/>
                    </a:lnTo>
                    <a:lnTo>
                      <a:pt x="329" y="18"/>
                    </a:lnTo>
                    <a:lnTo>
                      <a:pt x="329" y="18"/>
                    </a:lnTo>
                    <a:lnTo>
                      <a:pt x="320" y="14"/>
                    </a:lnTo>
                    <a:lnTo>
                      <a:pt x="320" y="14"/>
                    </a:lnTo>
                    <a:lnTo>
                      <a:pt x="325" y="14"/>
                    </a:lnTo>
                    <a:lnTo>
                      <a:pt x="325" y="14"/>
                    </a:lnTo>
                    <a:lnTo>
                      <a:pt x="347" y="14"/>
                    </a:lnTo>
                    <a:lnTo>
                      <a:pt x="352" y="18"/>
                    </a:lnTo>
                    <a:lnTo>
                      <a:pt x="352" y="18"/>
                    </a:lnTo>
                    <a:lnTo>
                      <a:pt x="352" y="18"/>
                    </a:lnTo>
                    <a:lnTo>
                      <a:pt x="352" y="18"/>
                    </a:lnTo>
                    <a:lnTo>
                      <a:pt x="356" y="18"/>
                    </a:lnTo>
                    <a:lnTo>
                      <a:pt x="356" y="14"/>
                    </a:lnTo>
                    <a:lnTo>
                      <a:pt x="356" y="14"/>
                    </a:lnTo>
                    <a:lnTo>
                      <a:pt x="334" y="14"/>
                    </a:lnTo>
                    <a:lnTo>
                      <a:pt x="329" y="14"/>
                    </a:lnTo>
                    <a:lnTo>
                      <a:pt x="329" y="14"/>
                    </a:lnTo>
                    <a:lnTo>
                      <a:pt x="325" y="14"/>
                    </a:lnTo>
                    <a:lnTo>
                      <a:pt x="320" y="14"/>
                    </a:lnTo>
                    <a:lnTo>
                      <a:pt x="320" y="14"/>
                    </a:lnTo>
                    <a:lnTo>
                      <a:pt x="316" y="9"/>
                    </a:lnTo>
                    <a:lnTo>
                      <a:pt x="320" y="9"/>
                    </a:lnTo>
                    <a:lnTo>
                      <a:pt x="325" y="9"/>
                    </a:lnTo>
                    <a:lnTo>
                      <a:pt x="325" y="9"/>
                    </a:lnTo>
                    <a:lnTo>
                      <a:pt x="329" y="9"/>
                    </a:lnTo>
                    <a:lnTo>
                      <a:pt x="334" y="9"/>
                    </a:lnTo>
                    <a:lnTo>
                      <a:pt x="338" y="9"/>
                    </a:lnTo>
                    <a:lnTo>
                      <a:pt x="347" y="5"/>
                    </a:lnTo>
                    <a:lnTo>
                      <a:pt x="352" y="5"/>
                    </a:lnTo>
                    <a:lnTo>
                      <a:pt x="352" y="5"/>
                    </a:lnTo>
                    <a:lnTo>
                      <a:pt x="356" y="9"/>
                    </a:lnTo>
                    <a:lnTo>
                      <a:pt x="356" y="9"/>
                    </a:lnTo>
                    <a:lnTo>
                      <a:pt x="361" y="9"/>
                    </a:lnTo>
                    <a:lnTo>
                      <a:pt x="361" y="9"/>
                    </a:lnTo>
                    <a:lnTo>
                      <a:pt x="361" y="9"/>
                    </a:lnTo>
                    <a:lnTo>
                      <a:pt x="365" y="9"/>
                    </a:lnTo>
                    <a:lnTo>
                      <a:pt x="365" y="9"/>
                    </a:lnTo>
                    <a:lnTo>
                      <a:pt x="370" y="5"/>
                    </a:lnTo>
                    <a:lnTo>
                      <a:pt x="374" y="5"/>
                    </a:lnTo>
                    <a:lnTo>
                      <a:pt x="379" y="5"/>
                    </a:lnTo>
                    <a:lnTo>
                      <a:pt x="379" y="9"/>
                    </a:lnTo>
                    <a:lnTo>
                      <a:pt x="384" y="9"/>
                    </a:lnTo>
                    <a:lnTo>
                      <a:pt x="384" y="9"/>
                    </a:lnTo>
                    <a:lnTo>
                      <a:pt x="388" y="14"/>
                    </a:lnTo>
                    <a:lnTo>
                      <a:pt x="388" y="14"/>
                    </a:lnTo>
                    <a:lnTo>
                      <a:pt x="388" y="14"/>
                    </a:lnTo>
                    <a:lnTo>
                      <a:pt x="393" y="9"/>
                    </a:lnTo>
                    <a:lnTo>
                      <a:pt x="393" y="9"/>
                    </a:lnTo>
                    <a:lnTo>
                      <a:pt x="393" y="9"/>
                    </a:lnTo>
                    <a:lnTo>
                      <a:pt x="393" y="9"/>
                    </a:lnTo>
                    <a:lnTo>
                      <a:pt x="388" y="9"/>
                    </a:lnTo>
                    <a:lnTo>
                      <a:pt x="388" y="5"/>
                    </a:lnTo>
                    <a:lnTo>
                      <a:pt x="388" y="5"/>
                    </a:lnTo>
                    <a:lnTo>
                      <a:pt x="388" y="5"/>
                    </a:lnTo>
                    <a:lnTo>
                      <a:pt x="388" y="5"/>
                    </a:lnTo>
                    <a:lnTo>
                      <a:pt x="393" y="5"/>
                    </a:lnTo>
                    <a:lnTo>
                      <a:pt x="393" y="5"/>
                    </a:lnTo>
                    <a:lnTo>
                      <a:pt x="393" y="5"/>
                    </a:lnTo>
                    <a:lnTo>
                      <a:pt x="397" y="5"/>
                    </a:lnTo>
                    <a:lnTo>
                      <a:pt x="397" y="5"/>
                    </a:lnTo>
                    <a:lnTo>
                      <a:pt x="397" y="5"/>
                    </a:lnTo>
                    <a:lnTo>
                      <a:pt x="402" y="5"/>
                    </a:lnTo>
                    <a:lnTo>
                      <a:pt x="402" y="5"/>
                    </a:lnTo>
                    <a:lnTo>
                      <a:pt x="406" y="5"/>
                    </a:lnTo>
                    <a:lnTo>
                      <a:pt x="406" y="5"/>
                    </a:lnTo>
                    <a:lnTo>
                      <a:pt x="406" y="5"/>
                    </a:lnTo>
                    <a:lnTo>
                      <a:pt x="406" y="5"/>
                    </a:lnTo>
                    <a:lnTo>
                      <a:pt x="406" y="5"/>
                    </a:lnTo>
                    <a:lnTo>
                      <a:pt x="420" y="5"/>
                    </a:lnTo>
                    <a:lnTo>
                      <a:pt x="420" y="5"/>
                    </a:lnTo>
                    <a:lnTo>
                      <a:pt x="424" y="0"/>
                    </a:lnTo>
                    <a:lnTo>
                      <a:pt x="424" y="0"/>
                    </a:lnTo>
                    <a:lnTo>
                      <a:pt x="429" y="5"/>
                    </a:lnTo>
                    <a:lnTo>
                      <a:pt x="429" y="5"/>
                    </a:lnTo>
                    <a:lnTo>
                      <a:pt x="433" y="5"/>
                    </a:lnTo>
                    <a:lnTo>
                      <a:pt x="438" y="0"/>
                    </a:lnTo>
                    <a:lnTo>
                      <a:pt x="438" y="0"/>
                    </a:lnTo>
                    <a:lnTo>
                      <a:pt x="460" y="5"/>
                    </a:lnTo>
                    <a:lnTo>
                      <a:pt x="465"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3" name="Freeform 69">
                <a:extLst>
                  <a:ext uri="{FF2B5EF4-FFF2-40B4-BE49-F238E27FC236}">
                    <a16:creationId xmlns:a16="http://schemas.microsoft.com/office/drawing/2014/main" id="{01B4EB77-7B77-B443-B4C2-0B110AEFC930}"/>
                  </a:ext>
                </a:extLst>
              </p:cNvPr>
              <p:cNvSpPr>
                <a:spLocks/>
              </p:cNvSpPr>
              <p:nvPr/>
            </p:nvSpPr>
            <p:spPr bwMode="auto">
              <a:xfrm>
                <a:off x="1633347" y="3365892"/>
                <a:ext cx="175251" cy="209429"/>
              </a:xfrm>
              <a:custGeom>
                <a:avLst/>
                <a:gdLst>
                  <a:gd name="T0" fmla="*/ 64 w 73"/>
                  <a:gd name="T1" fmla="*/ 14 h 86"/>
                  <a:gd name="T2" fmla="*/ 59 w 73"/>
                  <a:gd name="T3" fmla="*/ 23 h 86"/>
                  <a:gd name="T4" fmla="*/ 55 w 73"/>
                  <a:gd name="T5" fmla="*/ 36 h 86"/>
                  <a:gd name="T6" fmla="*/ 55 w 73"/>
                  <a:gd name="T7" fmla="*/ 41 h 86"/>
                  <a:gd name="T8" fmla="*/ 59 w 73"/>
                  <a:gd name="T9" fmla="*/ 41 h 86"/>
                  <a:gd name="T10" fmla="*/ 64 w 73"/>
                  <a:gd name="T11" fmla="*/ 41 h 86"/>
                  <a:gd name="T12" fmla="*/ 64 w 73"/>
                  <a:gd name="T13" fmla="*/ 45 h 86"/>
                  <a:gd name="T14" fmla="*/ 68 w 73"/>
                  <a:gd name="T15" fmla="*/ 41 h 86"/>
                  <a:gd name="T16" fmla="*/ 68 w 73"/>
                  <a:gd name="T17" fmla="*/ 41 h 86"/>
                  <a:gd name="T18" fmla="*/ 73 w 73"/>
                  <a:gd name="T19" fmla="*/ 45 h 86"/>
                  <a:gd name="T20" fmla="*/ 68 w 73"/>
                  <a:gd name="T21" fmla="*/ 45 h 86"/>
                  <a:gd name="T22" fmla="*/ 64 w 73"/>
                  <a:gd name="T23" fmla="*/ 55 h 86"/>
                  <a:gd name="T24" fmla="*/ 59 w 73"/>
                  <a:gd name="T25" fmla="*/ 55 h 86"/>
                  <a:gd name="T26" fmla="*/ 55 w 73"/>
                  <a:gd name="T27" fmla="*/ 59 h 86"/>
                  <a:gd name="T28" fmla="*/ 50 w 73"/>
                  <a:gd name="T29" fmla="*/ 59 h 86"/>
                  <a:gd name="T30" fmla="*/ 50 w 73"/>
                  <a:gd name="T31" fmla="*/ 64 h 86"/>
                  <a:gd name="T32" fmla="*/ 50 w 73"/>
                  <a:gd name="T33" fmla="*/ 68 h 86"/>
                  <a:gd name="T34" fmla="*/ 50 w 73"/>
                  <a:gd name="T35" fmla="*/ 68 h 86"/>
                  <a:gd name="T36" fmla="*/ 45 w 73"/>
                  <a:gd name="T37" fmla="*/ 73 h 86"/>
                  <a:gd name="T38" fmla="*/ 45 w 73"/>
                  <a:gd name="T39" fmla="*/ 73 h 86"/>
                  <a:gd name="T40" fmla="*/ 45 w 73"/>
                  <a:gd name="T41" fmla="*/ 73 h 86"/>
                  <a:gd name="T42" fmla="*/ 45 w 73"/>
                  <a:gd name="T43" fmla="*/ 73 h 86"/>
                  <a:gd name="T44" fmla="*/ 45 w 73"/>
                  <a:gd name="T45" fmla="*/ 73 h 86"/>
                  <a:gd name="T46" fmla="*/ 41 w 73"/>
                  <a:gd name="T47" fmla="*/ 77 h 86"/>
                  <a:gd name="T48" fmla="*/ 41 w 73"/>
                  <a:gd name="T49" fmla="*/ 77 h 86"/>
                  <a:gd name="T50" fmla="*/ 36 w 73"/>
                  <a:gd name="T51" fmla="*/ 77 h 86"/>
                  <a:gd name="T52" fmla="*/ 36 w 73"/>
                  <a:gd name="T53" fmla="*/ 82 h 86"/>
                  <a:gd name="T54" fmla="*/ 32 w 73"/>
                  <a:gd name="T55" fmla="*/ 82 h 86"/>
                  <a:gd name="T56" fmla="*/ 27 w 73"/>
                  <a:gd name="T57" fmla="*/ 82 h 86"/>
                  <a:gd name="T58" fmla="*/ 14 w 73"/>
                  <a:gd name="T59" fmla="*/ 82 h 86"/>
                  <a:gd name="T60" fmla="*/ 9 w 73"/>
                  <a:gd name="T61" fmla="*/ 77 h 86"/>
                  <a:gd name="T62" fmla="*/ 0 w 73"/>
                  <a:gd name="T63" fmla="*/ 68 h 86"/>
                  <a:gd name="T64" fmla="*/ 0 w 73"/>
                  <a:gd name="T65" fmla="*/ 64 h 86"/>
                  <a:gd name="T66" fmla="*/ 0 w 73"/>
                  <a:gd name="T67" fmla="*/ 64 h 86"/>
                  <a:gd name="T68" fmla="*/ 0 w 73"/>
                  <a:gd name="T69" fmla="*/ 59 h 86"/>
                  <a:gd name="T70" fmla="*/ 0 w 73"/>
                  <a:gd name="T71" fmla="*/ 59 h 86"/>
                  <a:gd name="T72" fmla="*/ 5 w 73"/>
                  <a:gd name="T73" fmla="*/ 55 h 86"/>
                  <a:gd name="T74" fmla="*/ 0 w 73"/>
                  <a:gd name="T75" fmla="*/ 55 h 86"/>
                  <a:gd name="T76" fmla="*/ 5 w 73"/>
                  <a:gd name="T77" fmla="*/ 50 h 86"/>
                  <a:gd name="T78" fmla="*/ 9 w 73"/>
                  <a:gd name="T79" fmla="*/ 41 h 86"/>
                  <a:gd name="T80" fmla="*/ 18 w 73"/>
                  <a:gd name="T81" fmla="*/ 36 h 86"/>
                  <a:gd name="T82" fmla="*/ 27 w 73"/>
                  <a:gd name="T83" fmla="*/ 36 h 86"/>
                  <a:gd name="T84" fmla="*/ 32 w 73"/>
                  <a:gd name="T85" fmla="*/ 36 h 86"/>
                  <a:gd name="T86" fmla="*/ 36 w 73"/>
                  <a:gd name="T87" fmla="*/ 36 h 86"/>
                  <a:gd name="T88" fmla="*/ 36 w 73"/>
                  <a:gd name="T89" fmla="*/ 32 h 86"/>
                  <a:gd name="T90" fmla="*/ 36 w 73"/>
                  <a:gd name="T91" fmla="*/ 32 h 86"/>
                  <a:gd name="T92" fmla="*/ 32 w 73"/>
                  <a:gd name="T93" fmla="*/ 27 h 86"/>
                  <a:gd name="T94" fmla="*/ 32 w 73"/>
                  <a:gd name="T95" fmla="*/ 27 h 86"/>
                  <a:gd name="T96" fmla="*/ 32 w 73"/>
                  <a:gd name="T97" fmla="*/ 23 h 86"/>
                  <a:gd name="T98" fmla="*/ 27 w 73"/>
                  <a:gd name="T99" fmla="*/ 18 h 86"/>
                  <a:gd name="T100" fmla="*/ 23 w 73"/>
                  <a:gd name="T101" fmla="*/ 14 h 86"/>
                  <a:gd name="T102" fmla="*/ 23 w 73"/>
                  <a:gd name="T103" fmla="*/ 14 h 86"/>
                  <a:gd name="T104" fmla="*/ 32 w 73"/>
                  <a:gd name="T105" fmla="*/ 14 h 86"/>
                  <a:gd name="T106" fmla="*/ 32 w 73"/>
                  <a:gd name="T107" fmla="*/ 5 h 86"/>
                  <a:gd name="T108" fmla="*/ 41 w 73"/>
                  <a:gd name="T109" fmla="*/ 0 h 86"/>
                  <a:gd name="T110" fmla="*/ 55 w 73"/>
                  <a:gd name="T111" fmla="*/ 5 h 86"/>
                  <a:gd name="T112" fmla="*/ 64 w 73"/>
                  <a:gd name="T113" fmla="*/ 5 h 86"/>
                  <a:gd name="T114" fmla="*/ 64 w 73"/>
                  <a:gd name="T115" fmla="*/ 1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86">
                    <a:moveTo>
                      <a:pt x="64" y="14"/>
                    </a:moveTo>
                    <a:lnTo>
                      <a:pt x="64" y="14"/>
                    </a:lnTo>
                    <a:lnTo>
                      <a:pt x="59" y="18"/>
                    </a:lnTo>
                    <a:lnTo>
                      <a:pt x="59" y="23"/>
                    </a:lnTo>
                    <a:lnTo>
                      <a:pt x="59" y="27"/>
                    </a:lnTo>
                    <a:lnTo>
                      <a:pt x="55" y="36"/>
                    </a:lnTo>
                    <a:lnTo>
                      <a:pt x="55" y="41"/>
                    </a:lnTo>
                    <a:lnTo>
                      <a:pt x="55" y="41"/>
                    </a:lnTo>
                    <a:lnTo>
                      <a:pt x="59" y="41"/>
                    </a:lnTo>
                    <a:lnTo>
                      <a:pt x="59" y="41"/>
                    </a:lnTo>
                    <a:lnTo>
                      <a:pt x="59" y="41"/>
                    </a:lnTo>
                    <a:lnTo>
                      <a:pt x="64" y="41"/>
                    </a:lnTo>
                    <a:lnTo>
                      <a:pt x="64" y="41"/>
                    </a:lnTo>
                    <a:lnTo>
                      <a:pt x="64" y="45"/>
                    </a:lnTo>
                    <a:lnTo>
                      <a:pt x="64" y="45"/>
                    </a:lnTo>
                    <a:lnTo>
                      <a:pt x="68" y="41"/>
                    </a:lnTo>
                    <a:lnTo>
                      <a:pt x="68" y="41"/>
                    </a:lnTo>
                    <a:lnTo>
                      <a:pt x="68" y="41"/>
                    </a:lnTo>
                    <a:lnTo>
                      <a:pt x="68" y="41"/>
                    </a:lnTo>
                    <a:lnTo>
                      <a:pt x="73" y="45"/>
                    </a:lnTo>
                    <a:lnTo>
                      <a:pt x="73" y="45"/>
                    </a:lnTo>
                    <a:lnTo>
                      <a:pt x="68" y="45"/>
                    </a:lnTo>
                    <a:lnTo>
                      <a:pt x="68" y="50"/>
                    </a:lnTo>
                    <a:lnTo>
                      <a:pt x="64" y="55"/>
                    </a:lnTo>
                    <a:lnTo>
                      <a:pt x="59" y="55"/>
                    </a:lnTo>
                    <a:lnTo>
                      <a:pt x="59" y="55"/>
                    </a:lnTo>
                    <a:lnTo>
                      <a:pt x="59" y="55"/>
                    </a:lnTo>
                    <a:lnTo>
                      <a:pt x="55" y="59"/>
                    </a:lnTo>
                    <a:lnTo>
                      <a:pt x="55" y="59"/>
                    </a:lnTo>
                    <a:lnTo>
                      <a:pt x="50" y="59"/>
                    </a:lnTo>
                    <a:lnTo>
                      <a:pt x="50" y="64"/>
                    </a:lnTo>
                    <a:lnTo>
                      <a:pt x="50" y="64"/>
                    </a:lnTo>
                    <a:lnTo>
                      <a:pt x="50" y="68"/>
                    </a:lnTo>
                    <a:lnTo>
                      <a:pt x="50" y="68"/>
                    </a:lnTo>
                    <a:lnTo>
                      <a:pt x="50" y="68"/>
                    </a:lnTo>
                    <a:lnTo>
                      <a:pt x="50" y="68"/>
                    </a:lnTo>
                    <a:lnTo>
                      <a:pt x="50" y="73"/>
                    </a:lnTo>
                    <a:lnTo>
                      <a:pt x="45" y="73"/>
                    </a:lnTo>
                    <a:lnTo>
                      <a:pt x="45" y="73"/>
                    </a:lnTo>
                    <a:lnTo>
                      <a:pt x="45" y="73"/>
                    </a:lnTo>
                    <a:lnTo>
                      <a:pt x="45" y="73"/>
                    </a:lnTo>
                    <a:lnTo>
                      <a:pt x="45" y="73"/>
                    </a:lnTo>
                    <a:lnTo>
                      <a:pt x="45" y="73"/>
                    </a:lnTo>
                    <a:lnTo>
                      <a:pt x="45" y="73"/>
                    </a:lnTo>
                    <a:lnTo>
                      <a:pt x="45" y="73"/>
                    </a:lnTo>
                    <a:lnTo>
                      <a:pt x="45" y="73"/>
                    </a:lnTo>
                    <a:lnTo>
                      <a:pt x="41" y="77"/>
                    </a:lnTo>
                    <a:lnTo>
                      <a:pt x="41" y="77"/>
                    </a:lnTo>
                    <a:lnTo>
                      <a:pt x="41" y="77"/>
                    </a:lnTo>
                    <a:lnTo>
                      <a:pt x="41" y="77"/>
                    </a:lnTo>
                    <a:lnTo>
                      <a:pt x="36" y="77"/>
                    </a:lnTo>
                    <a:lnTo>
                      <a:pt x="36" y="77"/>
                    </a:lnTo>
                    <a:lnTo>
                      <a:pt x="36" y="77"/>
                    </a:lnTo>
                    <a:lnTo>
                      <a:pt x="36" y="82"/>
                    </a:lnTo>
                    <a:lnTo>
                      <a:pt x="32" y="82"/>
                    </a:lnTo>
                    <a:lnTo>
                      <a:pt x="32" y="82"/>
                    </a:lnTo>
                    <a:lnTo>
                      <a:pt x="32" y="86"/>
                    </a:lnTo>
                    <a:lnTo>
                      <a:pt x="27" y="82"/>
                    </a:lnTo>
                    <a:lnTo>
                      <a:pt x="23" y="82"/>
                    </a:lnTo>
                    <a:lnTo>
                      <a:pt x="14" y="82"/>
                    </a:lnTo>
                    <a:lnTo>
                      <a:pt x="14" y="77"/>
                    </a:lnTo>
                    <a:lnTo>
                      <a:pt x="9" y="77"/>
                    </a:lnTo>
                    <a:lnTo>
                      <a:pt x="5" y="73"/>
                    </a:lnTo>
                    <a:lnTo>
                      <a:pt x="0" y="68"/>
                    </a:lnTo>
                    <a:lnTo>
                      <a:pt x="0" y="68"/>
                    </a:lnTo>
                    <a:lnTo>
                      <a:pt x="0" y="64"/>
                    </a:lnTo>
                    <a:lnTo>
                      <a:pt x="0" y="64"/>
                    </a:lnTo>
                    <a:lnTo>
                      <a:pt x="0" y="64"/>
                    </a:lnTo>
                    <a:lnTo>
                      <a:pt x="0" y="64"/>
                    </a:lnTo>
                    <a:lnTo>
                      <a:pt x="0" y="59"/>
                    </a:lnTo>
                    <a:lnTo>
                      <a:pt x="0" y="59"/>
                    </a:lnTo>
                    <a:lnTo>
                      <a:pt x="0" y="59"/>
                    </a:lnTo>
                    <a:lnTo>
                      <a:pt x="5" y="59"/>
                    </a:lnTo>
                    <a:lnTo>
                      <a:pt x="5" y="55"/>
                    </a:lnTo>
                    <a:lnTo>
                      <a:pt x="0" y="55"/>
                    </a:lnTo>
                    <a:lnTo>
                      <a:pt x="0" y="55"/>
                    </a:lnTo>
                    <a:lnTo>
                      <a:pt x="5" y="50"/>
                    </a:lnTo>
                    <a:lnTo>
                      <a:pt x="5" y="50"/>
                    </a:lnTo>
                    <a:lnTo>
                      <a:pt x="9" y="45"/>
                    </a:lnTo>
                    <a:lnTo>
                      <a:pt x="9" y="41"/>
                    </a:lnTo>
                    <a:lnTo>
                      <a:pt x="14" y="36"/>
                    </a:lnTo>
                    <a:lnTo>
                      <a:pt x="18" y="36"/>
                    </a:lnTo>
                    <a:lnTo>
                      <a:pt x="23" y="36"/>
                    </a:lnTo>
                    <a:lnTo>
                      <a:pt x="27" y="36"/>
                    </a:lnTo>
                    <a:lnTo>
                      <a:pt x="32" y="36"/>
                    </a:lnTo>
                    <a:lnTo>
                      <a:pt x="32" y="36"/>
                    </a:lnTo>
                    <a:lnTo>
                      <a:pt x="36" y="36"/>
                    </a:lnTo>
                    <a:lnTo>
                      <a:pt x="36" y="36"/>
                    </a:lnTo>
                    <a:lnTo>
                      <a:pt x="36" y="32"/>
                    </a:lnTo>
                    <a:lnTo>
                      <a:pt x="36" y="32"/>
                    </a:lnTo>
                    <a:lnTo>
                      <a:pt x="36" y="32"/>
                    </a:lnTo>
                    <a:lnTo>
                      <a:pt x="36" y="32"/>
                    </a:lnTo>
                    <a:lnTo>
                      <a:pt x="36" y="27"/>
                    </a:lnTo>
                    <a:lnTo>
                      <a:pt x="32" y="27"/>
                    </a:lnTo>
                    <a:lnTo>
                      <a:pt x="32" y="27"/>
                    </a:lnTo>
                    <a:lnTo>
                      <a:pt x="32" y="27"/>
                    </a:lnTo>
                    <a:lnTo>
                      <a:pt x="32" y="23"/>
                    </a:lnTo>
                    <a:lnTo>
                      <a:pt x="32" y="23"/>
                    </a:lnTo>
                    <a:lnTo>
                      <a:pt x="27" y="23"/>
                    </a:lnTo>
                    <a:lnTo>
                      <a:pt x="27" y="18"/>
                    </a:lnTo>
                    <a:lnTo>
                      <a:pt x="27" y="18"/>
                    </a:lnTo>
                    <a:lnTo>
                      <a:pt x="23" y="14"/>
                    </a:lnTo>
                    <a:lnTo>
                      <a:pt x="23" y="14"/>
                    </a:lnTo>
                    <a:lnTo>
                      <a:pt x="23" y="14"/>
                    </a:lnTo>
                    <a:lnTo>
                      <a:pt x="27" y="14"/>
                    </a:lnTo>
                    <a:lnTo>
                      <a:pt x="32" y="14"/>
                    </a:lnTo>
                    <a:lnTo>
                      <a:pt x="32" y="9"/>
                    </a:lnTo>
                    <a:lnTo>
                      <a:pt x="32" y="5"/>
                    </a:lnTo>
                    <a:lnTo>
                      <a:pt x="32" y="0"/>
                    </a:lnTo>
                    <a:lnTo>
                      <a:pt x="41" y="0"/>
                    </a:lnTo>
                    <a:lnTo>
                      <a:pt x="45" y="5"/>
                    </a:lnTo>
                    <a:lnTo>
                      <a:pt x="55" y="5"/>
                    </a:lnTo>
                    <a:lnTo>
                      <a:pt x="59" y="5"/>
                    </a:lnTo>
                    <a:lnTo>
                      <a:pt x="64" y="5"/>
                    </a:lnTo>
                    <a:lnTo>
                      <a:pt x="64" y="9"/>
                    </a:lnTo>
                    <a:lnTo>
                      <a:pt x="64" y="1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4" name="Freeform 70">
                <a:extLst>
                  <a:ext uri="{FF2B5EF4-FFF2-40B4-BE49-F238E27FC236}">
                    <a16:creationId xmlns:a16="http://schemas.microsoft.com/office/drawing/2014/main" id="{0ED6C612-69B5-4045-88C3-4100AFF09F98}"/>
                  </a:ext>
                </a:extLst>
              </p:cNvPr>
              <p:cNvSpPr>
                <a:spLocks/>
              </p:cNvSpPr>
              <p:nvPr/>
            </p:nvSpPr>
            <p:spPr bwMode="auto">
              <a:xfrm>
                <a:off x="2869698" y="3840761"/>
                <a:ext cx="196856" cy="340931"/>
              </a:xfrm>
              <a:custGeom>
                <a:avLst/>
                <a:gdLst>
                  <a:gd name="T0" fmla="*/ 32 w 82"/>
                  <a:gd name="T1" fmla="*/ 4 h 140"/>
                  <a:gd name="T2" fmla="*/ 50 w 82"/>
                  <a:gd name="T3" fmla="*/ 18 h 140"/>
                  <a:gd name="T4" fmla="*/ 50 w 82"/>
                  <a:gd name="T5" fmla="*/ 36 h 140"/>
                  <a:gd name="T6" fmla="*/ 50 w 82"/>
                  <a:gd name="T7" fmla="*/ 36 h 140"/>
                  <a:gd name="T8" fmla="*/ 59 w 82"/>
                  <a:gd name="T9" fmla="*/ 31 h 140"/>
                  <a:gd name="T10" fmla="*/ 73 w 82"/>
                  <a:gd name="T11" fmla="*/ 45 h 140"/>
                  <a:gd name="T12" fmla="*/ 73 w 82"/>
                  <a:gd name="T13" fmla="*/ 58 h 140"/>
                  <a:gd name="T14" fmla="*/ 73 w 82"/>
                  <a:gd name="T15" fmla="*/ 63 h 140"/>
                  <a:gd name="T16" fmla="*/ 73 w 82"/>
                  <a:gd name="T17" fmla="*/ 63 h 140"/>
                  <a:gd name="T18" fmla="*/ 64 w 82"/>
                  <a:gd name="T19" fmla="*/ 68 h 140"/>
                  <a:gd name="T20" fmla="*/ 59 w 82"/>
                  <a:gd name="T21" fmla="*/ 68 h 140"/>
                  <a:gd name="T22" fmla="*/ 59 w 82"/>
                  <a:gd name="T23" fmla="*/ 77 h 140"/>
                  <a:gd name="T24" fmla="*/ 59 w 82"/>
                  <a:gd name="T25" fmla="*/ 81 h 140"/>
                  <a:gd name="T26" fmla="*/ 59 w 82"/>
                  <a:gd name="T27" fmla="*/ 90 h 140"/>
                  <a:gd name="T28" fmla="*/ 64 w 82"/>
                  <a:gd name="T29" fmla="*/ 99 h 140"/>
                  <a:gd name="T30" fmla="*/ 68 w 82"/>
                  <a:gd name="T31" fmla="*/ 99 h 140"/>
                  <a:gd name="T32" fmla="*/ 68 w 82"/>
                  <a:gd name="T33" fmla="*/ 104 h 140"/>
                  <a:gd name="T34" fmla="*/ 73 w 82"/>
                  <a:gd name="T35" fmla="*/ 108 h 140"/>
                  <a:gd name="T36" fmla="*/ 73 w 82"/>
                  <a:gd name="T37" fmla="*/ 113 h 140"/>
                  <a:gd name="T38" fmla="*/ 73 w 82"/>
                  <a:gd name="T39" fmla="*/ 117 h 140"/>
                  <a:gd name="T40" fmla="*/ 77 w 82"/>
                  <a:gd name="T41" fmla="*/ 122 h 140"/>
                  <a:gd name="T42" fmla="*/ 82 w 82"/>
                  <a:gd name="T43" fmla="*/ 126 h 140"/>
                  <a:gd name="T44" fmla="*/ 82 w 82"/>
                  <a:gd name="T45" fmla="*/ 126 h 140"/>
                  <a:gd name="T46" fmla="*/ 73 w 82"/>
                  <a:gd name="T47" fmla="*/ 126 h 140"/>
                  <a:gd name="T48" fmla="*/ 68 w 82"/>
                  <a:gd name="T49" fmla="*/ 126 h 140"/>
                  <a:gd name="T50" fmla="*/ 64 w 82"/>
                  <a:gd name="T51" fmla="*/ 131 h 140"/>
                  <a:gd name="T52" fmla="*/ 59 w 82"/>
                  <a:gd name="T53" fmla="*/ 131 h 140"/>
                  <a:gd name="T54" fmla="*/ 55 w 82"/>
                  <a:gd name="T55" fmla="*/ 135 h 140"/>
                  <a:gd name="T56" fmla="*/ 50 w 82"/>
                  <a:gd name="T57" fmla="*/ 135 h 140"/>
                  <a:gd name="T58" fmla="*/ 50 w 82"/>
                  <a:gd name="T59" fmla="*/ 135 h 140"/>
                  <a:gd name="T60" fmla="*/ 45 w 82"/>
                  <a:gd name="T61" fmla="*/ 140 h 140"/>
                  <a:gd name="T62" fmla="*/ 41 w 82"/>
                  <a:gd name="T63" fmla="*/ 140 h 140"/>
                  <a:gd name="T64" fmla="*/ 32 w 82"/>
                  <a:gd name="T65" fmla="*/ 135 h 140"/>
                  <a:gd name="T66" fmla="*/ 27 w 82"/>
                  <a:gd name="T67" fmla="*/ 131 h 140"/>
                  <a:gd name="T68" fmla="*/ 27 w 82"/>
                  <a:gd name="T69" fmla="*/ 131 h 140"/>
                  <a:gd name="T70" fmla="*/ 23 w 82"/>
                  <a:gd name="T71" fmla="*/ 122 h 140"/>
                  <a:gd name="T72" fmla="*/ 23 w 82"/>
                  <a:gd name="T73" fmla="*/ 108 h 140"/>
                  <a:gd name="T74" fmla="*/ 23 w 82"/>
                  <a:gd name="T75" fmla="*/ 99 h 140"/>
                  <a:gd name="T76" fmla="*/ 27 w 82"/>
                  <a:gd name="T77" fmla="*/ 90 h 140"/>
                  <a:gd name="T78" fmla="*/ 27 w 82"/>
                  <a:gd name="T79" fmla="*/ 86 h 140"/>
                  <a:gd name="T80" fmla="*/ 27 w 82"/>
                  <a:gd name="T81" fmla="*/ 81 h 140"/>
                  <a:gd name="T82" fmla="*/ 23 w 82"/>
                  <a:gd name="T83" fmla="*/ 77 h 140"/>
                  <a:gd name="T84" fmla="*/ 18 w 82"/>
                  <a:gd name="T85" fmla="*/ 77 h 140"/>
                  <a:gd name="T86" fmla="*/ 23 w 82"/>
                  <a:gd name="T87" fmla="*/ 68 h 140"/>
                  <a:gd name="T88" fmla="*/ 18 w 82"/>
                  <a:gd name="T89" fmla="*/ 63 h 140"/>
                  <a:gd name="T90" fmla="*/ 14 w 82"/>
                  <a:gd name="T91" fmla="*/ 63 h 140"/>
                  <a:gd name="T92" fmla="*/ 0 w 82"/>
                  <a:gd name="T93" fmla="*/ 49 h 140"/>
                  <a:gd name="T94" fmla="*/ 5 w 82"/>
                  <a:gd name="T95" fmla="*/ 45 h 140"/>
                  <a:gd name="T96" fmla="*/ 5 w 82"/>
                  <a:gd name="T97" fmla="*/ 36 h 140"/>
                  <a:gd name="T98" fmla="*/ 9 w 82"/>
                  <a:gd name="T99" fmla="*/ 36 h 140"/>
                  <a:gd name="T100" fmla="*/ 14 w 82"/>
                  <a:gd name="T101" fmla="*/ 31 h 140"/>
                  <a:gd name="T102" fmla="*/ 18 w 82"/>
                  <a:gd name="T103" fmla="*/ 27 h 140"/>
                  <a:gd name="T104" fmla="*/ 14 w 82"/>
                  <a:gd name="T105" fmla="*/ 27 h 140"/>
                  <a:gd name="T106" fmla="*/ 14 w 82"/>
                  <a:gd name="T107" fmla="*/ 18 h 140"/>
                  <a:gd name="T108" fmla="*/ 18 w 82"/>
                  <a:gd name="T109" fmla="*/ 13 h 140"/>
                  <a:gd name="T110" fmla="*/ 27 w 82"/>
                  <a:gd name="T111" fmla="*/ 9 h 140"/>
                  <a:gd name="T112" fmla="*/ 27 w 82"/>
                  <a:gd name="T11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 h="140">
                    <a:moveTo>
                      <a:pt x="32" y="4"/>
                    </a:moveTo>
                    <a:lnTo>
                      <a:pt x="32" y="4"/>
                    </a:lnTo>
                    <a:lnTo>
                      <a:pt x="32" y="4"/>
                    </a:lnTo>
                    <a:lnTo>
                      <a:pt x="32" y="4"/>
                    </a:lnTo>
                    <a:lnTo>
                      <a:pt x="32" y="4"/>
                    </a:lnTo>
                    <a:lnTo>
                      <a:pt x="36" y="4"/>
                    </a:lnTo>
                    <a:lnTo>
                      <a:pt x="41" y="9"/>
                    </a:lnTo>
                    <a:lnTo>
                      <a:pt x="45" y="13"/>
                    </a:lnTo>
                    <a:lnTo>
                      <a:pt x="50" y="18"/>
                    </a:lnTo>
                    <a:lnTo>
                      <a:pt x="50" y="18"/>
                    </a:lnTo>
                    <a:lnTo>
                      <a:pt x="50" y="22"/>
                    </a:lnTo>
                    <a:lnTo>
                      <a:pt x="50" y="22"/>
                    </a:lnTo>
                    <a:lnTo>
                      <a:pt x="50" y="27"/>
                    </a:lnTo>
                    <a:lnTo>
                      <a:pt x="50" y="31"/>
                    </a:lnTo>
                    <a:lnTo>
                      <a:pt x="50" y="36"/>
                    </a:lnTo>
                    <a:lnTo>
                      <a:pt x="50" y="40"/>
                    </a:lnTo>
                    <a:lnTo>
                      <a:pt x="45" y="40"/>
                    </a:lnTo>
                    <a:lnTo>
                      <a:pt x="50" y="40"/>
                    </a:lnTo>
                    <a:lnTo>
                      <a:pt x="50" y="36"/>
                    </a:lnTo>
                    <a:lnTo>
                      <a:pt x="50" y="36"/>
                    </a:lnTo>
                    <a:lnTo>
                      <a:pt x="55" y="31"/>
                    </a:lnTo>
                    <a:lnTo>
                      <a:pt x="55" y="31"/>
                    </a:lnTo>
                    <a:lnTo>
                      <a:pt x="55" y="31"/>
                    </a:lnTo>
                    <a:lnTo>
                      <a:pt x="59" y="31"/>
                    </a:lnTo>
                    <a:lnTo>
                      <a:pt x="59" y="31"/>
                    </a:lnTo>
                    <a:lnTo>
                      <a:pt x="64" y="36"/>
                    </a:lnTo>
                    <a:lnTo>
                      <a:pt x="68" y="40"/>
                    </a:lnTo>
                    <a:lnTo>
                      <a:pt x="68" y="40"/>
                    </a:lnTo>
                    <a:lnTo>
                      <a:pt x="73" y="45"/>
                    </a:lnTo>
                    <a:lnTo>
                      <a:pt x="73" y="45"/>
                    </a:lnTo>
                    <a:lnTo>
                      <a:pt x="73" y="45"/>
                    </a:lnTo>
                    <a:lnTo>
                      <a:pt x="73" y="49"/>
                    </a:lnTo>
                    <a:lnTo>
                      <a:pt x="73" y="58"/>
                    </a:lnTo>
                    <a:lnTo>
                      <a:pt x="73" y="58"/>
                    </a:lnTo>
                    <a:lnTo>
                      <a:pt x="73" y="58"/>
                    </a:lnTo>
                    <a:lnTo>
                      <a:pt x="73" y="58"/>
                    </a:lnTo>
                    <a:lnTo>
                      <a:pt x="73" y="63"/>
                    </a:lnTo>
                    <a:lnTo>
                      <a:pt x="68" y="63"/>
                    </a:lnTo>
                    <a:lnTo>
                      <a:pt x="73" y="63"/>
                    </a:lnTo>
                    <a:lnTo>
                      <a:pt x="73" y="63"/>
                    </a:lnTo>
                    <a:lnTo>
                      <a:pt x="73" y="63"/>
                    </a:lnTo>
                    <a:lnTo>
                      <a:pt x="73" y="63"/>
                    </a:lnTo>
                    <a:lnTo>
                      <a:pt x="73" y="63"/>
                    </a:lnTo>
                    <a:lnTo>
                      <a:pt x="73" y="63"/>
                    </a:lnTo>
                    <a:lnTo>
                      <a:pt x="73" y="63"/>
                    </a:lnTo>
                    <a:lnTo>
                      <a:pt x="68" y="68"/>
                    </a:lnTo>
                    <a:lnTo>
                      <a:pt x="68" y="68"/>
                    </a:lnTo>
                    <a:lnTo>
                      <a:pt x="68" y="68"/>
                    </a:lnTo>
                    <a:lnTo>
                      <a:pt x="68" y="68"/>
                    </a:lnTo>
                    <a:lnTo>
                      <a:pt x="64" y="68"/>
                    </a:lnTo>
                    <a:lnTo>
                      <a:pt x="64" y="68"/>
                    </a:lnTo>
                    <a:lnTo>
                      <a:pt x="64" y="68"/>
                    </a:lnTo>
                    <a:lnTo>
                      <a:pt x="64" y="68"/>
                    </a:lnTo>
                    <a:lnTo>
                      <a:pt x="64" y="68"/>
                    </a:lnTo>
                    <a:lnTo>
                      <a:pt x="59" y="68"/>
                    </a:lnTo>
                    <a:lnTo>
                      <a:pt x="59" y="72"/>
                    </a:lnTo>
                    <a:lnTo>
                      <a:pt x="59" y="72"/>
                    </a:lnTo>
                    <a:lnTo>
                      <a:pt x="59" y="72"/>
                    </a:lnTo>
                    <a:lnTo>
                      <a:pt x="59" y="72"/>
                    </a:lnTo>
                    <a:lnTo>
                      <a:pt x="59" y="77"/>
                    </a:lnTo>
                    <a:lnTo>
                      <a:pt x="59" y="77"/>
                    </a:lnTo>
                    <a:lnTo>
                      <a:pt x="59" y="77"/>
                    </a:lnTo>
                    <a:lnTo>
                      <a:pt x="59" y="77"/>
                    </a:lnTo>
                    <a:lnTo>
                      <a:pt x="59" y="81"/>
                    </a:lnTo>
                    <a:lnTo>
                      <a:pt x="59" y="81"/>
                    </a:lnTo>
                    <a:lnTo>
                      <a:pt x="55" y="86"/>
                    </a:lnTo>
                    <a:lnTo>
                      <a:pt x="55" y="86"/>
                    </a:lnTo>
                    <a:lnTo>
                      <a:pt x="55" y="86"/>
                    </a:lnTo>
                    <a:lnTo>
                      <a:pt x="59" y="90"/>
                    </a:lnTo>
                    <a:lnTo>
                      <a:pt x="59" y="90"/>
                    </a:lnTo>
                    <a:lnTo>
                      <a:pt x="59" y="95"/>
                    </a:lnTo>
                    <a:lnTo>
                      <a:pt x="64" y="95"/>
                    </a:lnTo>
                    <a:lnTo>
                      <a:pt x="64" y="95"/>
                    </a:lnTo>
                    <a:lnTo>
                      <a:pt x="64" y="99"/>
                    </a:lnTo>
                    <a:lnTo>
                      <a:pt x="64" y="99"/>
                    </a:lnTo>
                    <a:lnTo>
                      <a:pt x="64" y="99"/>
                    </a:lnTo>
                    <a:lnTo>
                      <a:pt x="64" y="99"/>
                    </a:lnTo>
                    <a:lnTo>
                      <a:pt x="64" y="99"/>
                    </a:lnTo>
                    <a:lnTo>
                      <a:pt x="68" y="99"/>
                    </a:lnTo>
                    <a:lnTo>
                      <a:pt x="68" y="99"/>
                    </a:lnTo>
                    <a:lnTo>
                      <a:pt x="68" y="99"/>
                    </a:lnTo>
                    <a:lnTo>
                      <a:pt x="68" y="99"/>
                    </a:lnTo>
                    <a:lnTo>
                      <a:pt x="68" y="104"/>
                    </a:lnTo>
                    <a:lnTo>
                      <a:pt x="68" y="104"/>
                    </a:lnTo>
                    <a:lnTo>
                      <a:pt x="68" y="104"/>
                    </a:lnTo>
                    <a:lnTo>
                      <a:pt x="68" y="104"/>
                    </a:lnTo>
                    <a:lnTo>
                      <a:pt x="68" y="104"/>
                    </a:lnTo>
                    <a:lnTo>
                      <a:pt x="68" y="108"/>
                    </a:lnTo>
                    <a:lnTo>
                      <a:pt x="73" y="108"/>
                    </a:lnTo>
                    <a:lnTo>
                      <a:pt x="73" y="108"/>
                    </a:lnTo>
                    <a:lnTo>
                      <a:pt x="73" y="108"/>
                    </a:lnTo>
                    <a:lnTo>
                      <a:pt x="73" y="108"/>
                    </a:lnTo>
                    <a:lnTo>
                      <a:pt x="73" y="113"/>
                    </a:lnTo>
                    <a:lnTo>
                      <a:pt x="73" y="113"/>
                    </a:lnTo>
                    <a:lnTo>
                      <a:pt x="73" y="113"/>
                    </a:lnTo>
                    <a:lnTo>
                      <a:pt x="73" y="113"/>
                    </a:lnTo>
                    <a:lnTo>
                      <a:pt x="73" y="113"/>
                    </a:lnTo>
                    <a:lnTo>
                      <a:pt x="73" y="113"/>
                    </a:lnTo>
                    <a:lnTo>
                      <a:pt x="73" y="113"/>
                    </a:lnTo>
                    <a:lnTo>
                      <a:pt x="73" y="117"/>
                    </a:lnTo>
                    <a:lnTo>
                      <a:pt x="73" y="117"/>
                    </a:lnTo>
                    <a:lnTo>
                      <a:pt x="77" y="117"/>
                    </a:lnTo>
                    <a:lnTo>
                      <a:pt x="77" y="117"/>
                    </a:lnTo>
                    <a:lnTo>
                      <a:pt x="77" y="122"/>
                    </a:lnTo>
                    <a:lnTo>
                      <a:pt x="77" y="122"/>
                    </a:lnTo>
                    <a:lnTo>
                      <a:pt x="77" y="122"/>
                    </a:lnTo>
                    <a:lnTo>
                      <a:pt x="77" y="122"/>
                    </a:lnTo>
                    <a:lnTo>
                      <a:pt x="77" y="126"/>
                    </a:lnTo>
                    <a:lnTo>
                      <a:pt x="82" y="126"/>
                    </a:lnTo>
                    <a:lnTo>
                      <a:pt x="82" y="126"/>
                    </a:lnTo>
                    <a:lnTo>
                      <a:pt x="82" y="126"/>
                    </a:lnTo>
                    <a:lnTo>
                      <a:pt x="82" y="126"/>
                    </a:lnTo>
                    <a:lnTo>
                      <a:pt x="82" y="126"/>
                    </a:lnTo>
                    <a:lnTo>
                      <a:pt x="82" y="126"/>
                    </a:lnTo>
                    <a:lnTo>
                      <a:pt x="82" y="126"/>
                    </a:lnTo>
                    <a:lnTo>
                      <a:pt x="77" y="126"/>
                    </a:lnTo>
                    <a:lnTo>
                      <a:pt x="77" y="126"/>
                    </a:lnTo>
                    <a:lnTo>
                      <a:pt x="77" y="126"/>
                    </a:lnTo>
                    <a:lnTo>
                      <a:pt x="73" y="126"/>
                    </a:lnTo>
                    <a:lnTo>
                      <a:pt x="73" y="126"/>
                    </a:lnTo>
                    <a:lnTo>
                      <a:pt x="73" y="126"/>
                    </a:lnTo>
                    <a:lnTo>
                      <a:pt x="73" y="126"/>
                    </a:lnTo>
                    <a:lnTo>
                      <a:pt x="73" y="126"/>
                    </a:lnTo>
                    <a:lnTo>
                      <a:pt x="73" y="126"/>
                    </a:lnTo>
                    <a:lnTo>
                      <a:pt x="68" y="126"/>
                    </a:lnTo>
                    <a:lnTo>
                      <a:pt x="68" y="126"/>
                    </a:lnTo>
                    <a:lnTo>
                      <a:pt x="68" y="126"/>
                    </a:lnTo>
                    <a:lnTo>
                      <a:pt x="68" y="126"/>
                    </a:lnTo>
                    <a:lnTo>
                      <a:pt x="64" y="131"/>
                    </a:lnTo>
                    <a:lnTo>
                      <a:pt x="64" y="131"/>
                    </a:lnTo>
                    <a:lnTo>
                      <a:pt x="64" y="131"/>
                    </a:lnTo>
                    <a:lnTo>
                      <a:pt x="64" y="131"/>
                    </a:lnTo>
                    <a:lnTo>
                      <a:pt x="59" y="131"/>
                    </a:lnTo>
                    <a:lnTo>
                      <a:pt x="59" y="131"/>
                    </a:lnTo>
                    <a:lnTo>
                      <a:pt x="59" y="131"/>
                    </a:lnTo>
                    <a:lnTo>
                      <a:pt x="55" y="131"/>
                    </a:lnTo>
                    <a:lnTo>
                      <a:pt x="55" y="135"/>
                    </a:lnTo>
                    <a:lnTo>
                      <a:pt x="55" y="135"/>
                    </a:lnTo>
                    <a:lnTo>
                      <a:pt x="55" y="135"/>
                    </a:lnTo>
                    <a:lnTo>
                      <a:pt x="55" y="135"/>
                    </a:lnTo>
                    <a:lnTo>
                      <a:pt x="55" y="135"/>
                    </a:lnTo>
                    <a:lnTo>
                      <a:pt x="55" y="135"/>
                    </a:lnTo>
                    <a:lnTo>
                      <a:pt x="50" y="135"/>
                    </a:lnTo>
                    <a:lnTo>
                      <a:pt x="50" y="135"/>
                    </a:lnTo>
                    <a:lnTo>
                      <a:pt x="50" y="135"/>
                    </a:lnTo>
                    <a:lnTo>
                      <a:pt x="50" y="135"/>
                    </a:lnTo>
                    <a:lnTo>
                      <a:pt x="50" y="135"/>
                    </a:lnTo>
                    <a:lnTo>
                      <a:pt x="50" y="135"/>
                    </a:lnTo>
                    <a:lnTo>
                      <a:pt x="50" y="135"/>
                    </a:lnTo>
                    <a:lnTo>
                      <a:pt x="50" y="135"/>
                    </a:lnTo>
                    <a:lnTo>
                      <a:pt x="45" y="135"/>
                    </a:lnTo>
                    <a:lnTo>
                      <a:pt x="45" y="140"/>
                    </a:lnTo>
                    <a:lnTo>
                      <a:pt x="45" y="140"/>
                    </a:lnTo>
                    <a:lnTo>
                      <a:pt x="45" y="140"/>
                    </a:lnTo>
                    <a:lnTo>
                      <a:pt x="45" y="140"/>
                    </a:lnTo>
                    <a:lnTo>
                      <a:pt x="45" y="140"/>
                    </a:lnTo>
                    <a:lnTo>
                      <a:pt x="45" y="140"/>
                    </a:lnTo>
                    <a:lnTo>
                      <a:pt x="41" y="140"/>
                    </a:lnTo>
                    <a:lnTo>
                      <a:pt x="41" y="140"/>
                    </a:lnTo>
                    <a:lnTo>
                      <a:pt x="41" y="140"/>
                    </a:lnTo>
                    <a:lnTo>
                      <a:pt x="41" y="140"/>
                    </a:lnTo>
                    <a:lnTo>
                      <a:pt x="41" y="140"/>
                    </a:lnTo>
                    <a:lnTo>
                      <a:pt x="36" y="140"/>
                    </a:lnTo>
                    <a:lnTo>
                      <a:pt x="36" y="140"/>
                    </a:lnTo>
                    <a:lnTo>
                      <a:pt x="32" y="135"/>
                    </a:lnTo>
                    <a:lnTo>
                      <a:pt x="32" y="135"/>
                    </a:lnTo>
                    <a:lnTo>
                      <a:pt x="32" y="135"/>
                    </a:lnTo>
                    <a:lnTo>
                      <a:pt x="32" y="135"/>
                    </a:lnTo>
                    <a:lnTo>
                      <a:pt x="27" y="131"/>
                    </a:lnTo>
                    <a:lnTo>
                      <a:pt x="27" y="131"/>
                    </a:lnTo>
                    <a:lnTo>
                      <a:pt x="27" y="131"/>
                    </a:lnTo>
                    <a:lnTo>
                      <a:pt x="27" y="131"/>
                    </a:lnTo>
                    <a:lnTo>
                      <a:pt x="27" y="131"/>
                    </a:lnTo>
                    <a:lnTo>
                      <a:pt x="27" y="131"/>
                    </a:lnTo>
                    <a:lnTo>
                      <a:pt x="27" y="131"/>
                    </a:lnTo>
                    <a:lnTo>
                      <a:pt x="27" y="126"/>
                    </a:lnTo>
                    <a:lnTo>
                      <a:pt x="27" y="126"/>
                    </a:lnTo>
                    <a:lnTo>
                      <a:pt x="27" y="122"/>
                    </a:lnTo>
                    <a:lnTo>
                      <a:pt x="27" y="122"/>
                    </a:lnTo>
                    <a:lnTo>
                      <a:pt x="23" y="122"/>
                    </a:lnTo>
                    <a:lnTo>
                      <a:pt x="23" y="117"/>
                    </a:lnTo>
                    <a:lnTo>
                      <a:pt x="23" y="113"/>
                    </a:lnTo>
                    <a:lnTo>
                      <a:pt x="23" y="113"/>
                    </a:lnTo>
                    <a:lnTo>
                      <a:pt x="23" y="113"/>
                    </a:lnTo>
                    <a:lnTo>
                      <a:pt x="23" y="108"/>
                    </a:lnTo>
                    <a:lnTo>
                      <a:pt x="23" y="104"/>
                    </a:lnTo>
                    <a:lnTo>
                      <a:pt x="23" y="99"/>
                    </a:lnTo>
                    <a:lnTo>
                      <a:pt x="23" y="99"/>
                    </a:lnTo>
                    <a:lnTo>
                      <a:pt x="23" y="99"/>
                    </a:lnTo>
                    <a:lnTo>
                      <a:pt x="23" y="99"/>
                    </a:lnTo>
                    <a:lnTo>
                      <a:pt x="23" y="95"/>
                    </a:lnTo>
                    <a:lnTo>
                      <a:pt x="27" y="95"/>
                    </a:lnTo>
                    <a:lnTo>
                      <a:pt x="27" y="95"/>
                    </a:lnTo>
                    <a:lnTo>
                      <a:pt x="27" y="90"/>
                    </a:lnTo>
                    <a:lnTo>
                      <a:pt x="27" y="90"/>
                    </a:lnTo>
                    <a:lnTo>
                      <a:pt x="32" y="90"/>
                    </a:lnTo>
                    <a:lnTo>
                      <a:pt x="32" y="90"/>
                    </a:lnTo>
                    <a:lnTo>
                      <a:pt x="32" y="90"/>
                    </a:lnTo>
                    <a:lnTo>
                      <a:pt x="27" y="86"/>
                    </a:lnTo>
                    <a:lnTo>
                      <a:pt x="27" y="86"/>
                    </a:lnTo>
                    <a:lnTo>
                      <a:pt x="27" y="86"/>
                    </a:lnTo>
                    <a:lnTo>
                      <a:pt x="27" y="86"/>
                    </a:lnTo>
                    <a:lnTo>
                      <a:pt x="27" y="81"/>
                    </a:lnTo>
                    <a:lnTo>
                      <a:pt x="27" y="81"/>
                    </a:lnTo>
                    <a:lnTo>
                      <a:pt x="27" y="81"/>
                    </a:lnTo>
                    <a:lnTo>
                      <a:pt x="27" y="81"/>
                    </a:lnTo>
                    <a:lnTo>
                      <a:pt x="27" y="81"/>
                    </a:lnTo>
                    <a:lnTo>
                      <a:pt x="27" y="77"/>
                    </a:lnTo>
                    <a:lnTo>
                      <a:pt x="23" y="77"/>
                    </a:lnTo>
                    <a:lnTo>
                      <a:pt x="23" y="77"/>
                    </a:lnTo>
                    <a:lnTo>
                      <a:pt x="23" y="77"/>
                    </a:lnTo>
                    <a:lnTo>
                      <a:pt x="23" y="77"/>
                    </a:lnTo>
                    <a:lnTo>
                      <a:pt x="18" y="77"/>
                    </a:lnTo>
                    <a:lnTo>
                      <a:pt x="18" y="77"/>
                    </a:lnTo>
                    <a:lnTo>
                      <a:pt x="18" y="77"/>
                    </a:lnTo>
                    <a:lnTo>
                      <a:pt x="23" y="77"/>
                    </a:lnTo>
                    <a:lnTo>
                      <a:pt x="23" y="72"/>
                    </a:lnTo>
                    <a:lnTo>
                      <a:pt x="23" y="72"/>
                    </a:lnTo>
                    <a:lnTo>
                      <a:pt x="23" y="68"/>
                    </a:lnTo>
                    <a:lnTo>
                      <a:pt x="23" y="68"/>
                    </a:lnTo>
                    <a:lnTo>
                      <a:pt x="23" y="68"/>
                    </a:lnTo>
                    <a:lnTo>
                      <a:pt x="23" y="63"/>
                    </a:lnTo>
                    <a:lnTo>
                      <a:pt x="23" y="63"/>
                    </a:lnTo>
                    <a:lnTo>
                      <a:pt x="23" y="63"/>
                    </a:lnTo>
                    <a:lnTo>
                      <a:pt x="18" y="63"/>
                    </a:lnTo>
                    <a:lnTo>
                      <a:pt x="18" y="63"/>
                    </a:lnTo>
                    <a:lnTo>
                      <a:pt x="18" y="63"/>
                    </a:lnTo>
                    <a:lnTo>
                      <a:pt x="14" y="63"/>
                    </a:lnTo>
                    <a:lnTo>
                      <a:pt x="14" y="63"/>
                    </a:lnTo>
                    <a:lnTo>
                      <a:pt x="14" y="63"/>
                    </a:lnTo>
                    <a:lnTo>
                      <a:pt x="14" y="63"/>
                    </a:lnTo>
                    <a:lnTo>
                      <a:pt x="9" y="63"/>
                    </a:lnTo>
                    <a:lnTo>
                      <a:pt x="5" y="58"/>
                    </a:lnTo>
                    <a:lnTo>
                      <a:pt x="5" y="54"/>
                    </a:lnTo>
                    <a:lnTo>
                      <a:pt x="0" y="49"/>
                    </a:lnTo>
                    <a:lnTo>
                      <a:pt x="0" y="49"/>
                    </a:lnTo>
                    <a:lnTo>
                      <a:pt x="0" y="49"/>
                    </a:lnTo>
                    <a:lnTo>
                      <a:pt x="5" y="45"/>
                    </a:lnTo>
                    <a:lnTo>
                      <a:pt x="5" y="45"/>
                    </a:lnTo>
                    <a:lnTo>
                      <a:pt x="5" y="45"/>
                    </a:lnTo>
                    <a:lnTo>
                      <a:pt x="5" y="40"/>
                    </a:lnTo>
                    <a:lnTo>
                      <a:pt x="5" y="40"/>
                    </a:lnTo>
                    <a:lnTo>
                      <a:pt x="5" y="40"/>
                    </a:lnTo>
                    <a:lnTo>
                      <a:pt x="5" y="36"/>
                    </a:lnTo>
                    <a:lnTo>
                      <a:pt x="5" y="36"/>
                    </a:lnTo>
                    <a:lnTo>
                      <a:pt x="5" y="36"/>
                    </a:lnTo>
                    <a:lnTo>
                      <a:pt x="5" y="36"/>
                    </a:lnTo>
                    <a:lnTo>
                      <a:pt x="9" y="36"/>
                    </a:lnTo>
                    <a:lnTo>
                      <a:pt x="9" y="36"/>
                    </a:lnTo>
                    <a:lnTo>
                      <a:pt x="9" y="36"/>
                    </a:lnTo>
                    <a:lnTo>
                      <a:pt x="9" y="31"/>
                    </a:lnTo>
                    <a:lnTo>
                      <a:pt x="9" y="31"/>
                    </a:lnTo>
                    <a:lnTo>
                      <a:pt x="14" y="31"/>
                    </a:lnTo>
                    <a:lnTo>
                      <a:pt x="14" y="31"/>
                    </a:lnTo>
                    <a:lnTo>
                      <a:pt x="14" y="31"/>
                    </a:lnTo>
                    <a:lnTo>
                      <a:pt x="18" y="31"/>
                    </a:lnTo>
                    <a:lnTo>
                      <a:pt x="18" y="27"/>
                    </a:lnTo>
                    <a:lnTo>
                      <a:pt x="18" y="27"/>
                    </a:lnTo>
                    <a:lnTo>
                      <a:pt x="18" y="27"/>
                    </a:lnTo>
                    <a:lnTo>
                      <a:pt x="18" y="27"/>
                    </a:lnTo>
                    <a:lnTo>
                      <a:pt x="18" y="27"/>
                    </a:lnTo>
                    <a:lnTo>
                      <a:pt x="18" y="27"/>
                    </a:lnTo>
                    <a:lnTo>
                      <a:pt x="14" y="27"/>
                    </a:lnTo>
                    <a:lnTo>
                      <a:pt x="14" y="27"/>
                    </a:lnTo>
                    <a:lnTo>
                      <a:pt x="14" y="27"/>
                    </a:lnTo>
                    <a:lnTo>
                      <a:pt x="14" y="22"/>
                    </a:lnTo>
                    <a:lnTo>
                      <a:pt x="14" y="22"/>
                    </a:lnTo>
                    <a:lnTo>
                      <a:pt x="14" y="22"/>
                    </a:lnTo>
                    <a:lnTo>
                      <a:pt x="14" y="18"/>
                    </a:lnTo>
                    <a:lnTo>
                      <a:pt x="14" y="18"/>
                    </a:lnTo>
                    <a:lnTo>
                      <a:pt x="14" y="18"/>
                    </a:lnTo>
                    <a:lnTo>
                      <a:pt x="14" y="18"/>
                    </a:lnTo>
                    <a:lnTo>
                      <a:pt x="18" y="13"/>
                    </a:lnTo>
                    <a:lnTo>
                      <a:pt x="18" y="13"/>
                    </a:lnTo>
                    <a:lnTo>
                      <a:pt x="18" y="13"/>
                    </a:lnTo>
                    <a:lnTo>
                      <a:pt x="18" y="13"/>
                    </a:lnTo>
                    <a:lnTo>
                      <a:pt x="23" y="13"/>
                    </a:lnTo>
                    <a:lnTo>
                      <a:pt x="23" y="9"/>
                    </a:lnTo>
                    <a:lnTo>
                      <a:pt x="27" y="9"/>
                    </a:lnTo>
                    <a:lnTo>
                      <a:pt x="27" y="9"/>
                    </a:lnTo>
                    <a:lnTo>
                      <a:pt x="27" y="4"/>
                    </a:lnTo>
                    <a:lnTo>
                      <a:pt x="27" y="4"/>
                    </a:lnTo>
                    <a:lnTo>
                      <a:pt x="27" y="4"/>
                    </a:lnTo>
                    <a:lnTo>
                      <a:pt x="27" y="4"/>
                    </a:lnTo>
                    <a:lnTo>
                      <a:pt x="27" y="0"/>
                    </a:lnTo>
                    <a:lnTo>
                      <a:pt x="27" y="0"/>
                    </a:lnTo>
                    <a:lnTo>
                      <a:pt x="27" y="4"/>
                    </a:lnTo>
                    <a:lnTo>
                      <a:pt x="32"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5" name="Freeform 71">
                <a:extLst>
                  <a:ext uri="{FF2B5EF4-FFF2-40B4-BE49-F238E27FC236}">
                    <a16:creationId xmlns:a16="http://schemas.microsoft.com/office/drawing/2014/main" id="{E6382E85-DB71-6341-A8E3-C280F46AF24F}"/>
                  </a:ext>
                </a:extLst>
              </p:cNvPr>
              <p:cNvSpPr>
                <a:spLocks/>
              </p:cNvSpPr>
              <p:nvPr/>
            </p:nvSpPr>
            <p:spPr bwMode="auto">
              <a:xfrm>
                <a:off x="1753381" y="3465737"/>
                <a:ext cx="259274" cy="143679"/>
              </a:xfrm>
              <a:custGeom>
                <a:avLst/>
                <a:gdLst>
                  <a:gd name="T0" fmla="*/ 77 w 108"/>
                  <a:gd name="T1" fmla="*/ 0 h 59"/>
                  <a:gd name="T2" fmla="*/ 86 w 108"/>
                  <a:gd name="T3" fmla="*/ 4 h 59"/>
                  <a:gd name="T4" fmla="*/ 86 w 108"/>
                  <a:gd name="T5" fmla="*/ 4 h 59"/>
                  <a:gd name="T6" fmla="*/ 99 w 108"/>
                  <a:gd name="T7" fmla="*/ 14 h 59"/>
                  <a:gd name="T8" fmla="*/ 90 w 108"/>
                  <a:gd name="T9" fmla="*/ 14 h 59"/>
                  <a:gd name="T10" fmla="*/ 95 w 108"/>
                  <a:gd name="T11" fmla="*/ 14 h 59"/>
                  <a:gd name="T12" fmla="*/ 99 w 108"/>
                  <a:gd name="T13" fmla="*/ 18 h 59"/>
                  <a:gd name="T14" fmla="*/ 99 w 108"/>
                  <a:gd name="T15" fmla="*/ 18 h 59"/>
                  <a:gd name="T16" fmla="*/ 104 w 108"/>
                  <a:gd name="T17" fmla="*/ 18 h 59"/>
                  <a:gd name="T18" fmla="*/ 104 w 108"/>
                  <a:gd name="T19" fmla="*/ 23 h 59"/>
                  <a:gd name="T20" fmla="*/ 95 w 108"/>
                  <a:gd name="T21" fmla="*/ 23 h 59"/>
                  <a:gd name="T22" fmla="*/ 90 w 108"/>
                  <a:gd name="T23" fmla="*/ 23 h 59"/>
                  <a:gd name="T24" fmla="*/ 90 w 108"/>
                  <a:gd name="T25" fmla="*/ 27 h 59"/>
                  <a:gd name="T26" fmla="*/ 86 w 108"/>
                  <a:gd name="T27" fmla="*/ 27 h 59"/>
                  <a:gd name="T28" fmla="*/ 81 w 108"/>
                  <a:gd name="T29" fmla="*/ 27 h 59"/>
                  <a:gd name="T30" fmla="*/ 77 w 108"/>
                  <a:gd name="T31" fmla="*/ 23 h 59"/>
                  <a:gd name="T32" fmla="*/ 72 w 108"/>
                  <a:gd name="T33" fmla="*/ 27 h 59"/>
                  <a:gd name="T34" fmla="*/ 72 w 108"/>
                  <a:gd name="T35" fmla="*/ 27 h 59"/>
                  <a:gd name="T36" fmla="*/ 68 w 108"/>
                  <a:gd name="T37" fmla="*/ 32 h 59"/>
                  <a:gd name="T38" fmla="*/ 63 w 108"/>
                  <a:gd name="T39" fmla="*/ 41 h 59"/>
                  <a:gd name="T40" fmla="*/ 59 w 108"/>
                  <a:gd name="T41" fmla="*/ 41 h 59"/>
                  <a:gd name="T42" fmla="*/ 54 w 108"/>
                  <a:gd name="T43" fmla="*/ 41 h 59"/>
                  <a:gd name="T44" fmla="*/ 50 w 108"/>
                  <a:gd name="T45" fmla="*/ 45 h 59"/>
                  <a:gd name="T46" fmla="*/ 41 w 108"/>
                  <a:gd name="T47" fmla="*/ 45 h 59"/>
                  <a:gd name="T48" fmla="*/ 41 w 108"/>
                  <a:gd name="T49" fmla="*/ 54 h 59"/>
                  <a:gd name="T50" fmla="*/ 36 w 108"/>
                  <a:gd name="T51" fmla="*/ 54 h 59"/>
                  <a:gd name="T52" fmla="*/ 32 w 108"/>
                  <a:gd name="T53" fmla="*/ 59 h 59"/>
                  <a:gd name="T54" fmla="*/ 27 w 108"/>
                  <a:gd name="T55" fmla="*/ 54 h 59"/>
                  <a:gd name="T56" fmla="*/ 27 w 108"/>
                  <a:gd name="T57" fmla="*/ 50 h 59"/>
                  <a:gd name="T58" fmla="*/ 23 w 108"/>
                  <a:gd name="T59" fmla="*/ 50 h 59"/>
                  <a:gd name="T60" fmla="*/ 23 w 108"/>
                  <a:gd name="T61" fmla="*/ 50 h 59"/>
                  <a:gd name="T62" fmla="*/ 23 w 108"/>
                  <a:gd name="T63" fmla="*/ 41 h 59"/>
                  <a:gd name="T64" fmla="*/ 18 w 108"/>
                  <a:gd name="T65" fmla="*/ 41 h 59"/>
                  <a:gd name="T66" fmla="*/ 14 w 108"/>
                  <a:gd name="T67" fmla="*/ 41 h 59"/>
                  <a:gd name="T68" fmla="*/ 9 w 108"/>
                  <a:gd name="T69" fmla="*/ 41 h 59"/>
                  <a:gd name="T70" fmla="*/ 9 w 108"/>
                  <a:gd name="T71" fmla="*/ 36 h 59"/>
                  <a:gd name="T72" fmla="*/ 5 w 108"/>
                  <a:gd name="T73" fmla="*/ 32 h 59"/>
                  <a:gd name="T74" fmla="*/ 0 w 108"/>
                  <a:gd name="T75" fmla="*/ 32 h 59"/>
                  <a:gd name="T76" fmla="*/ 0 w 108"/>
                  <a:gd name="T77" fmla="*/ 27 h 59"/>
                  <a:gd name="T78" fmla="*/ 0 w 108"/>
                  <a:gd name="T79" fmla="*/ 23 h 59"/>
                  <a:gd name="T80" fmla="*/ 9 w 108"/>
                  <a:gd name="T81" fmla="*/ 14 h 59"/>
                  <a:gd name="T82" fmla="*/ 18 w 108"/>
                  <a:gd name="T83" fmla="*/ 9 h 59"/>
                  <a:gd name="T84" fmla="*/ 23 w 108"/>
                  <a:gd name="T85" fmla="*/ 4 h 59"/>
                  <a:gd name="T86" fmla="*/ 27 w 108"/>
                  <a:gd name="T87" fmla="*/ 0 h 59"/>
                  <a:gd name="T88" fmla="*/ 36 w 108"/>
                  <a:gd name="T89" fmla="*/ 4 h 59"/>
                  <a:gd name="T90" fmla="*/ 45 w 108"/>
                  <a:gd name="T91" fmla="*/ 4 h 59"/>
                  <a:gd name="T92" fmla="*/ 59 w 108"/>
                  <a:gd name="T93" fmla="*/ 0 h 59"/>
                  <a:gd name="T94" fmla="*/ 63 w 108"/>
                  <a:gd name="T9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8" h="59">
                    <a:moveTo>
                      <a:pt x="63" y="0"/>
                    </a:moveTo>
                    <a:lnTo>
                      <a:pt x="63" y="0"/>
                    </a:lnTo>
                    <a:lnTo>
                      <a:pt x="68" y="0"/>
                    </a:lnTo>
                    <a:lnTo>
                      <a:pt x="77" y="0"/>
                    </a:lnTo>
                    <a:lnTo>
                      <a:pt x="77" y="0"/>
                    </a:lnTo>
                    <a:lnTo>
                      <a:pt x="77" y="0"/>
                    </a:lnTo>
                    <a:lnTo>
                      <a:pt x="86" y="4"/>
                    </a:lnTo>
                    <a:lnTo>
                      <a:pt x="86" y="4"/>
                    </a:lnTo>
                    <a:lnTo>
                      <a:pt x="86" y="4"/>
                    </a:lnTo>
                    <a:lnTo>
                      <a:pt x="86" y="4"/>
                    </a:lnTo>
                    <a:lnTo>
                      <a:pt x="86" y="4"/>
                    </a:lnTo>
                    <a:lnTo>
                      <a:pt x="86" y="4"/>
                    </a:lnTo>
                    <a:lnTo>
                      <a:pt x="86" y="4"/>
                    </a:lnTo>
                    <a:lnTo>
                      <a:pt x="90" y="4"/>
                    </a:lnTo>
                    <a:lnTo>
                      <a:pt x="99" y="14"/>
                    </a:lnTo>
                    <a:lnTo>
                      <a:pt x="99" y="14"/>
                    </a:lnTo>
                    <a:lnTo>
                      <a:pt x="95" y="9"/>
                    </a:lnTo>
                    <a:lnTo>
                      <a:pt x="90" y="9"/>
                    </a:lnTo>
                    <a:lnTo>
                      <a:pt x="90" y="9"/>
                    </a:lnTo>
                    <a:lnTo>
                      <a:pt x="90" y="14"/>
                    </a:lnTo>
                    <a:lnTo>
                      <a:pt x="90" y="14"/>
                    </a:lnTo>
                    <a:lnTo>
                      <a:pt x="90" y="14"/>
                    </a:lnTo>
                    <a:lnTo>
                      <a:pt x="95" y="14"/>
                    </a:lnTo>
                    <a:lnTo>
                      <a:pt x="95" y="14"/>
                    </a:lnTo>
                    <a:lnTo>
                      <a:pt x="95" y="14"/>
                    </a:lnTo>
                    <a:lnTo>
                      <a:pt x="95" y="14"/>
                    </a:lnTo>
                    <a:lnTo>
                      <a:pt x="95" y="18"/>
                    </a:lnTo>
                    <a:lnTo>
                      <a:pt x="99" y="18"/>
                    </a:lnTo>
                    <a:lnTo>
                      <a:pt x="99" y="14"/>
                    </a:lnTo>
                    <a:lnTo>
                      <a:pt x="99" y="14"/>
                    </a:lnTo>
                    <a:lnTo>
                      <a:pt x="99" y="18"/>
                    </a:lnTo>
                    <a:lnTo>
                      <a:pt x="99" y="18"/>
                    </a:lnTo>
                    <a:lnTo>
                      <a:pt x="99" y="14"/>
                    </a:lnTo>
                    <a:lnTo>
                      <a:pt x="99" y="14"/>
                    </a:lnTo>
                    <a:lnTo>
                      <a:pt x="99" y="14"/>
                    </a:lnTo>
                    <a:lnTo>
                      <a:pt x="104" y="18"/>
                    </a:lnTo>
                    <a:lnTo>
                      <a:pt x="104" y="18"/>
                    </a:lnTo>
                    <a:lnTo>
                      <a:pt x="104" y="18"/>
                    </a:lnTo>
                    <a:lnTo>
                      <a:pt x="108" y="23"/>
                    </a:lnTo>
                    <a:lnTo>
                      <a:pt x="104" y="23"/>
                    </a:lnTo>
                    <a:lnTo>
                      <a:pt x="99" y="23"/>
                    </a:lnTo>
                    <a:lnTo>
                      <a:pt x="99" y="23"/>
                    </a:lnTo>
                    <a:lnTo>
                      <a:pt x="99" y="23"/>
                    </a:lnTo>
                    <a:lnTo>
                      <a:pt x="95" y="23"/>
                    </a:lnTo>
                    <a:lnTo>
                      <a:pt x="95" y="23"/>
                    </a:lnTo>
                    <a:lnTo>
                      <a:pt x="95" y="23"/>
                    </a:lnTo>
                    <a:lnTo>
                      <a:pt x="90" y="27"/>
                    </a:lnTo>
                    <a:lnTo>
                      <a:pt x="90" y="23"/>
                    </a:lnTo>
                    <a:lnTo>
                      <a:pt x="90" y="27"/>
                    </a:lnTo>
                    <a:lnTo>
                      <a:pt x="90" y="27"/>
                    </a:lnTo>
                    <a:lnTo>
                      <a:pt x="90" y="27"/>
                    </a:lnTo>
                    <a:lnTo>
                      <a:pt x="90" y="27"/>
                    </a:lnTo>
                    <a:lnTo>
                      <a:pt x="86" y="27"/>
                    </a:lnTo>
                    <a:lnTo>
                      <a:pt x="86" y="27"/>
                    </a:lnTo>
                    <a:lnTo>
                      <a:pt x="86" y="27"/>
                    </a:lnTo>
                    <a:lnTo>
                      <a:pt x="86" y="27"/>
                    </a:lnTo>
                    <a:lnTo>
                      <a:pt x="86" y="27"/>
                    </a:lnTo>
                    <a:lnTo>
                      <a:pt x="86" y="27"/>
                    </a:lnTo>
                    <a:lnTo>
                      <a:pt x="86" y="27"/>
                    </a:lnTo>
                    <a:lnTo>
                      <a:pt x="81" y="27"/>
                    </a:lnTo>
                    <a:lnTo>
                      <a:pt x="81" y="27"/>
                    </a:lnTo>
                    <a:lnTo>
                      <a:pt x="81" y="27"/>
                    </a:lnTo>
                    <a:lnTo>
                      <a:pt x="77" y="27"/>
                    </a:lnTo>
                    <a:lnTo>
                      <a:pt x="77" y="23"/>
                    </a:lnTo>
                    <a:lnTo>
                      <a:pt x="77" y="23"/>
                    </a:lnTo>
                    <a:lnTo>
                      <a:pt x="72" y="27"/>
                    </a:lnTo>
                    <a:lnTo>
                      <a:pt x="72" y="27"/>
                    </a:lnTo>
                    <a:lnTo>
                      <a:pt x="72" y="27"/>
                    </a:lnTo>
                    <a:lnTo>
                      <a:pt x="72" y="27"/>
                    </a:lnTo>
                    <a:lnTo>
                      <a:pt x="72" y="27"/>
                    </a:lnTo>
                    <a:lnTo>
                      <a:pt x="72" y="27"/>
                    </a:lnTo>
                    <a:lnTo>
                      <a:pt x="72" y="27"/>
                    </a:lnTo>
                    <a:lnTo>
                      <a:pt x="68" y="32"/>
                    </a:lnTo>
                    <a:lnTo>
                      <a:pt x="68" y="32"/>
                    </a:lnTo>
                    <a:lnTo>
                      <a:pt x="68" y="32"/>
                    </a:lnTo>
                    <a:lnTo>
                      <a:pt x="68" y="32"/>
                    </a:lnTo>
                    <a:lnTo>
                      <a:pt x="68" y="36"/>
                    </a:lnTo>
                    <a:lnTo>
                      <a:pt x="68" y="36"/>
                    </a:lnTo>
                    <a:lnTo>
                      <a:pt x="63" y="36"/>
                    </a:lnTo>
                    <a:lnTo>
                      <a:pt x="63" y="41"/>
                    </a:lnTo>
                    <a:lnTo>
                      <a:pt x="59" y="41"/>
                    </a:lnTo>
                    <a:lnTo>
                      <a:pt x="59" y="41"/>
                    </a:lnTo>
                    <a:lnTo>
                      <a:pt x="59" y="41"/>
                    </a:lnTo>
                    <a:lnTo>
                      <a:pt x="59" y="41"/>
                    </a:lnTo>
                    <a:lnTo>
                      <a:pt x="59" y="41"/>
                    </a:lnTo>
                    <a:lnTo>
                      <a:pt x="59" y="41"/>
                    </a:lnTo>
                    <a:lnTo>
                      <a:pt x="54" y="41"/>
                    </a:lnTo>
                    <a:lnTo>
                      <a:pt x="54" y="41"/>
                    </a:lnTo>
                    <a:lnTo>
                      <a:pt x="54" y="41"/>
                    </a:lnTo>
                    <a:lnTo>
                      <a:pt x="50" y="41"/>
                    </a:lnTo>
                    <a:lnTo>
                      <a:pt x="50" y="41"/>
                    </a:lnTo>
                    <a:lnTo>
                      <a:pt x="50" y="45"/>
                    </a:lnTo>
                    <a:lnTo>
                      <a:pt x="45" y="45"/>
                    </a:lnTo>
                    <a:lnTo>
                      <a:pt x="45" y="45"/>
                    </a:lnTo>
                    <a:lnTo>
                      <a:pt x="41" y="45"/>
                    </a:lnTo>
                    <a:lnTo>
                      <a:pt x="41" y="45"/>
                    </a:lnTo>
                    <a:lnTo>
                      <a:pt x="41" y="45"/>
                    </a:lnTo>
                    <a:lnTo>
                      <a:pt x="41" y="45"/>
                    </a:lnTo>
                    <a:lnTo>
                      <a:pt x="41" y="50"/>
                    </a:lnTo>
                    <a:lnTo>
                      <a:pt x="41" y="54"/>
                    </a:lnTo>
                    <a:lnTo>
                      <a:pt x="41" y="54"/>
                    </a:lnTo>
                    <a:lnTo>
                      <a:pt x="36" y="54"/>
                    </a:lnTo>
                    <a:lnTo>
                      <a:pt x="36" y="54"/>
                    </a:lnTo>
                    <a:lnTo>
                      <a:pt x="36" y="54"/>
                    </a:lnTo>
                    <a:lnTo>
                      <a:pt x="36" y="54"/>
                    </a:lnTo>
                    <a:lnTo>
                      <a:pt x="36" y="59"/>
                    </a:lnTo>
                    <a:lnTo>
                      <a:pt x="36" y="59"/>
                    </a:lnTo>
                    <a:lnTo>
                      <a:pt x="32" y="59"/>
                    </a:lnTo>
                    <a:lnTo>
                      <a:pt x="32" y="59"/>
                    </a:lnTo>
                    <a:lnTo>
                      <a:pt x="27" y="59"/>
                    </a:lnTo>
                    <a:lnTo>
                      <a:pt x="27" y="59"/>
                    </a:lnTo>
                    <a:lnTo>
                      <a:pt x="27" y="54"/>
                    </a:lnTo>
                    <a:lnTo>
                      <a:pt x="27" y="54"/>
                    </a:lnTo>
                    <a:lnTo>
                      <a:pt x="27" y="54"/>
                    </a:lnTo>
                    <a:lnTo>
                      <a:pt x="27" y="54"/>
                    </a:lnTo>
                    <a:lnTo>
                      <a:pt x="27" y="50"/>
                    </a:lnTo>
                    <a:lnTo>
                      <a:pt x="23" y="50"/>
                    </a:lnTo>
                    <a:lnTo>
                      <a:pt x="23" y="50"/>
                    </a:lnTo>
                    <a:lnTo>
                      <a:pt x="23" y="50"/>
                    </a:lnTo>
                    <a:lnTo>
                      <a:pt x="23" y="50"/>
                    </a:lnTo>
                    <a:lnTo>
                      <a:pt x="23" y="50"/>
                    </a:lnTo>
                    <a:lnTo>
                      <a:pt x="23" y="50"/>
                    </a:lnTo>
                    <a:lnTo>
                      <a:pt x="23" y="50"/>
                    </a:lnTo>
                    <a:lnTo>
                      <a:pt x="23" y="50"/>
                    </a:lnTo>
                    <a:lnTo>
                      <a:pt x="23" y="45"/>
                    </a:lnTo>
                    <a:lnTo>
                      <a:pt x="23" y="45"/>
                    </a:lnTo>
                    <a:lnTo>
                      <a:pt x="23" y="41"/>
                    </a:lnTo>
                    <a:lnTo>
                      <a:pt x="23" y="41"/>
                    </a:lnTo>
                    <a:lnTo>
                      <a:pt x="23" y="41"/>
                    </a:lnTo>
                    <a:lnTo>
                      <a:pt x="23" y="41"/>
                    </a:lnTo>
                    <a:lnTo>
                      <a:pt x="18" y="41"/>
                    </a:lnTo>
                    <a:lnTo>
                      <a:pt x="18" y="41"/>
                    </a:lnTo>
                    <a:lnTo>
                      <a:pt x="18" y="41"/>
                    </a:lnTo>
                    <a:lnTo>
                      <a:pt x="18" y="41"/>
                    </a:lnTo>
                    <a:lnTo>
                      <a:pt x="14" y="41"/>
                    </a:lnTo>
                    <a:lnTo>
                      <a:pt x="14" y="41"/>
                    </a:lnTo>
                    <a:lnTo>
                      <a:pt x="14" y="41"/>
                    </a:lnTo>
                    <a:lnTo>
                      <a:pt x="9" y="41"/>
                    </a:lnTo>
                    <a:lnTo>
                      <a:pt x="9" y="41"/>
                    </a:lnTo>
                    <a:lnTo>
                      <a:pt x="9" y="41"/>
                    </a:lnTo>
                    <a:lnTo>
                      <a:pt x="9" y="41"/>
                    </a:lnTo>
                    <a:lnTo>
                      <a:pt x="9" y="41"/>
                    </a:lnTo>
                    <a:lnTo>
                      <a:pt x="9" y="36"/>
                    </a:lnTo>
                    <a:lnTo>
                      <a:pt x="9" y="36"/>
                    </a:lnTo>
                    <a:lnTo>
                      <a:pt x="9" y="36"/>
                    </a:lnTo>
                    <a:lnTo>
                      <a:pt x="5" y="36"/>
                    </a:lnTo>
                    <a:lnTo>
                      <a:pt x="5" y="36"/>
                    </a:lnTo>
                    <a:lnTo>
                      <a:pt x="5" y="32"/>
                    </a:lnTo>
                    <a:lnTo>
                      <a:pt x="5" y="32"/>
                    </a:lnTo>
                    <a:lnTo>
                      <a:pt x="5" y="32"/>
                    </a:lnTo>
                    <a:lnTo>
                      <a:pt x="0" y="32"/>
                    </a:lnTo>
                    <a:lnTo>
                      <a:pt x="0" y="32"/>
                    </a:lnTo>
                    <a:lnTo>
                      <a:pt x="0" y="32"/>
                    </a:lnTo>
                    <a:lnTo>
                      <a:pt x="0" y="32"/>
                    </a:lnTo>
                    <a:lnTo>
                      <a:pt x="0" y="27"/>
                    </a:lnTo>
                    <a:lnTo>
                      <a:pt x="0" y="27"/>
                    </a:lnTo>
                    <a:lnTo>
                      <a:pt x="0" y="27"/>
                    </a:lnTo>
                    <a:lnTo>
                      <a:pt x="0" y="27"/>
                    </a:lnTo>
                    <a:lnTo>
                      <a:pt x="0" y="23"/>
                    </a:lnTo>
                    <a:lnTo>
                      <a:pt x="0" y="23"/>
                    </a:lnTo>
                    <a:lnTo>
                      <a:pt x="0" y="18"/>
                    </a:lnTo>
                    <a:lnTo>
                      <a:pt x="5" y="18"/>
                    </a:lnTo>
                    <a:lnTo>
                      <a:pt x="5" y="18"/>
                    </a:lnTo>
                    <a:lnTo>
                      <a:pt x="9" y="14"/>
                    </a:lnTo>
                    <a:lnTo>
                      <a:pt x="9" y="14"/>
                    </a:lnTo>
                    <a:lnTo>
                      <a:pt x="9" y="14"/>
                    </a:lnTo>
                    <a:lnTo>
                      <a:pt x="14" y="14"/>
                    </a:lnTo>
                    <a:lnTo>
                      <a:pt x="18" y="9"/>
                    </a:lnTo>
                    <a:lnTo>
                      <a:pt x="18" y="4"/>
                    </a:lnTo>
                    <a:lnTo>
                      <a:pt x="23" y="4"/>
                    </a:lnTo>
                    <a:lnTo>
                      <a:pt x="23" y="4"/>
                    </a:lnTo>
                    <a:lnTo>
                      <a:pt x="23" y="4"/>
                    </a:lnTo>
                    <a:lnTo>
                      <a:pt x="27" y="4"/>
                    </a:lnTo>
                    <a:lnTo>
                      <a:pt x="27" y="4"/>
                    </a:lnTo>
                    <a:lnTo>
                      <a:pt x="27" y="0"/>
                    </a:lnTo>
                    <a:lnTo>
                      <a:pt x="27" y="0"/>
                    </a:lnTo>
                    <a:lnTo>
                      <a:pt x="32" y="0"/>
                    </a:lnTo>
                    <a:lnTo>
                      <a:pt x="32" y="0"/>
                    </a:lnTo>
                    <a:lnTo>
                      <a:pt x="36" y="4"/>
                    </a:lnTo>
                    <a:lnTo>
                      <a:pt x="36" y="4"/>
                    </a:lnTo>
                    <a:lnTo>
                      <a:pt x="36" y="4"/>
                    </a:lnTo>
                    <a:lnTo>
                      <a:pt x="41" y="4"/>
                    </a:lnTo>
                    <a:lnTo>
                      <a:pt x="45" y="4"/>
                    </a:lnTo>
                    <a:lnTo>
                      <a:pt x="45" y="4"/>
                    </a:lnTo>
                    <a:lnTo>
                      <a:pt x="54" y="4"/>
                    </a:lnTo>
                    <a:lnTo>
                      <a:pt x="54" y="4"/>
                    </a:lnTo>
                    <a:lnTo>
                      <a:pt x="59" y="0"/>
                    </a:lnTo>
                    <a:lnTo>
                      <a:pt x="59" y="0"/>
                    </a:lnTo>
                    <a:lnTo>
                      <a:pt x="63" y="0"/>
                    </a:lnTo>
                    <a:lnTo>
                      <a:pt x="63" y="0"/>
                    </a:lnTo>
                    <a:lnTo>
                      <a:pt x="63" y="0"/>
                    </a:lnTo>
                    <a:lnTo>
                      <a:pt x="63"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6" name="Freeform 72">
                <a:extLst>
                  <a:ext uri="{FF2B5EF4-FFF2-40B4-BE49-F238E27FC236}">
                    <a16:creationId xmlns:a16="http://schemas.microsoft.com/office/drawing/2014/main" id="{FD0CFFF7-2B07-5E49-8826-8D9761C7F00A}"/>
                  </a:ext>
                </a:extLst>
              </p:cNvPr>
              <p:cNvSpPr>
                <a:spLocks/>
              </p:cNvSpPr>
              <p:nvPr/>
            </p:nvSpPr>
            <p:spPr bwMode="auto">
              <a:xfrm>
                <a:off x="5983384" y="2111754"/>
                <a:ext cx="216061" cy="165595"/>
              </a:xfrm>
              <a:custGeom>
                <a:avLst/>
                <a:gdLst>
                  <a:gd name="T0" fmla="*/ 54 w 90"/>
                  <a:gd name="T1" fmla="*/ 4 h 68"/>
                  <a:gd name="T2" fmla="*/ 59 w 90"/>
                  <a:gd name="T3" fmla="*/ 9 h 68"/>
                  <a:gd name="T4" fmla="*/ 63 w 90"/>
                  <a:gd name="T5" fmla="*/ 13 h 68"/>
                  <a:gd name="T6" fmla="*/ 72 w 90"/>
                  <a:gd name="T7" fmla="*/ 13 h 68"/>
                  <a:gd name="T8" fmla="*/ 77 w 90"/>
                  <a:gd name="T9" fmla="*/ 13 h 68"/>
                  <a:gd name="T10" fmla="*/ 81 w 90"/>
                  <a:gd name="T11" fmla="*/ 13 h 68"/>
                  <a:gd name="T12" fmla="*/ 81 w 90"/>
                  <a:gd name="T13" fmla="*/ 13 h 68"/>
                  <a:gd name="T14" fmla="*/ 81 w 90"/>
                  <a:gd name="T15" fmla="*/ 18 h 68"/>
                  <a:gd name="T16" fmla="*/ 86 w 90"/>
                  <a:gd name="T17" fmla="*/ 18 h 68"/>
                  <a:gd name="T18" fmla="*/ 90 w 90"/>
                  <a:gd name="T19" fmla="*/ 22 h 68"/>
                  <a:gd name="T20" fmla="*/ 90 w 90"/>
                  <a:gd name="T21" fmla="*/ 27 h 68"/>
                  <a:gd name="T22" fmla="*/ 86 w 90"/>
                  <a:gd name="T23" fmla="*/ 27 h 68"/>
                  <a:gd name="T24" fmla="*/ 86 w 90"/>
                  <a:gd name="T25" fmla="*/ 27 h 68"/>
                  <a:gd name="T26" fmla="*/ 86 w 90"/>
                  <a:gd name="T27" fmla="*/ 32 h 68"/>
                  <a:gd name="T28" fmla="*/ 86 w 90"/>
                  <a:gd name="T29" fmla="*/ 32 h 68"/>
                  <a:gd name="T30" fmla="*/ 81 w 90"/>
                  <a:gd name="T31" fmla="*/ 32 h 68"/>
                  <a:gd name="T32" fmla="*/ 77 w 90"/>
                  <a:gd name="T33" fmla="*/ 27 h 68"/>
                  <a:gd name="T34" fmla="*/ 72 w 90"/>
                  <a:gd name="T35" fmla="*/ 27 h 68"/>
                  <a:gd name="T36" fmla="*/ 68 w 90"/>
                  <a:gd name="T37" fmla="*/ 27 h 68"/>
                  <a:gd name="T38" fmla="*/ 63 w 90"/>
                  <a:gd name="T39" fmla="*/ 27 h 68"/>
                  <a:gd name="T40" fmla="*/ 59 w 90"/>
                  <a:gd name="T41" fmla="*/ 27 h 68"/>
                  <a:gd name="T42" fmla="*/ 45 w 90"/>
                  <a:gd name="T43" fmla="*/ 27 h 68"/>
                  <a:gd name="T44" fmla="*/ 41 w 90"/>
                  <a:gd name="T45" fmla="*/ 27 h 68"/>
                  <a:gd name="T46" fmla="*/ 36 w 90"/>
                  <a:gd name="T47" fmla="*/ 27 h 68"/>
                  <a:gd name="T48" fmla="*/ 36 w 90"/>
                  <a:gd name="T49" fmla="*/ 32 h 68"/>
                  <a:gd name="T50" fmla="*/ 41 w 90"/>
                  <a:gd name="T51" fmla="*/ 41 h 68"/>
                  <a:gd name="T52" fmla="*/ 45 w 90"/>
                  <a:gd name="T53" fmla="*/ 45 h 68"/>
                  <a:gd name="T54" fmla="*/ 50 w 90"/>
                  <a:gd name="T55" fmla="*/ 50 h 68"/>
                  <a:gd name="T56" fmla="*/ 59 w 90"/>
                  <a:gd name="T57" fmla="*/ 59 h 68"/>
                  <a:gd name="T58" fmla="*/ 63 w 90"/>
                  <a:gd name="T59" fmla="*/ 63 h 68"/>
                  <a:gd name="T60" fmla="*/ 63 w 90"/>
                  <a:gd name="T61" fmla="*/ 68 h 68"/>
                  <a:gd name="T62" fmla="*/ 59 w 90"/>
                  <a:gd name="T63" fmla="*/ 63 h 68"/>
                  <a:gd name="T64" fmla="*/ 45 w 90"/>
                  <a:gd name="T65" fmla="*/ 59 h 68"/>
                  <a:gd name="T66" fmla="*/ 41 w 90"/>
                  <a:gd name="T67" fmla="*/ 54 h 68"/>
                  <a:gd name="T68" fmla="*/ 36 w 90"/>
                  <a:gd name="T69" fmla="*/ 50 h 68"/>
                  <a:gd name="T70" fmla="*/ 27 w 90"/>
                  <a:gd name="T71" fmla="*/ 45 h 68"/>
                  <a:gd name="T72" fmla="*/ 31 w 90"/>
                  <a:gd name="T73" fmla="*/ 45 h 68"/>
                  <a:gd name="T74" fmla="*/ 22 w 90"/>
                  <a:gd name="T75" fmla="*/ 36 h 68"/>
                  <a:gd name="T76" fmla="*/ 18 w 90"/>
                  <a:gd name="T77" fmla="*/ 27 h 68"/>
                  <a:gd name="T78" fmla="*/ 13 w 90"/>
                  <a:gd name="T79" fmla="*/ 22 h 68"/>
                  <a:gd name="T80" fmla="*/ 9 w 90"/>
                  <a:gd name="T81" fmla="*/ 32 h 68"/>
                  <a:gd name="T82" fmla="*/ 4 w 90"/>
                  <a:gd name="T83" fmla="*/ 27 h 68"/>
                  <a:gd name="T84" fmla="*/ 0 w 90"/>
                  <a:gd name="T85" fmla="*/ 18 h 68"/>
                  <a:gd name="T86" fmla="*/ 9 w 90"/>
                  <a:gd name="T87" fmla="*/ 22 h 68"/>
                  <a:gd name="T88" fmla="*/ 9 w 90"/>
                  <a:gd name="T89" fmla="*/ 22 h 68"/>
                  <a:gd name="T90" fmla="*/ 18 w 90"/>
                  <a:gd name="T91" fmla="*/ 18 h 68"/>
                  <a:gd name="T92" fmla="*/ 18 w 90"/>
                  <a:gd name="T93" fmla="*/ 18 h 68"/>
                  <a:gd name="T94" fmla="*/ 22 w 90"/>
                  <a:gd name="T95" fmla="*/ 22 h 68"/>
                  <a:gd name="T96" fmla="*/ 27 w 90"/>
                  <a:gd name="T97" fmla="*/ 22 h 68"/>
                  <a:gd name="T98" fmla="*/ 27 w 90"/>
                  <a:gd name="T99" fmla="*/ 18 h 68"/>
                  <a:gd name="T100" fmla="*/ 27 w 90"/>
                  <a:gd name="T101" fmla="*/ 18 h 68"/>
                  <a:gd name="T102" fmla="*/ 31 w 90"/>
                  <a:gd name="T103" fmla="*/ 13 h 68"/>
                  <a:gd name="T104" fmla="*/ 31 w 90"/>
                  <a:gd name="T105" fmla="*/ 9 h 68"/>
                  <a:gd name="T106" fmla="*/ 31 w 90"/>
                  <a:gd name="T107" fmla="*/ 4 h 68"/>
                  <a:gd name="T108" fmla="*/ 36 w 90"/>
                  <a:gd name="T109" fmla="*/ 4 h 68"/>
                  <a:gd name="T110" fmla="*/ 41 w 90"/>
                  <a:gd name="T111" fmla="*/ 4 h 68"/>
                  <a:gd name="T112" fmla="*/ 41 w 90"/>
                  <a:gd name="T113" fmla="*/ 0 h 68"/>
                  <a:gd name="T114" fmla="*/ 50 w 90"/>
                  <a:gd name="T115"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 h="68">
                    <a:moveTo>
                      <a:pt x="50" y="4"/>
                    </a:moveTo>
                    <a:lnTo>
                      <a:pt x="50" y="4"/>
                    </a:lnTo>
                    <a:lnTo>
                      <a:pt x="50" y="4"/>
                    </a:lnTo>
                    <a:lnTo>
                      <a:pt x="54" y="4"/>
                    </a:lnTo>
                    <a:lnTo>
                      <a:pt x="54" y="9"/>
                    </a:lnTo>
                    <a:lnTo>
                      <a:pt x="54" y="9"/>
                    </a:lnTo>
                    <a:lnTo>
                      <a:pt x="59" y="9"/>
                    </a:lnTo>
                    <a:lnTo>
                      <a:pt x="59" y="9"/>
                    </a:lnTo>
                    <a:lnTo>
                      <a:pt x="59" y="13"/>
                    </a:lnTo>
                    <a:lnTo>
                      <a:pt x="63" y="13"/>
                    </a:lnTo>
                    <a:lnTo>
                      <a:pt x="63" y="13"/>
                    </a:lnTo>
                    <a:lnTo>
                      <a:pt x="63" y="13"/>
                    </a:lnTo>
                    <a:lnTo>
                      <a:pt x="63" y="13"/>
                    </a:lnTo>
                    <a:lnTo>
                      <a:pt x="68" y="13"/>
                    </a:lnTo>
                    <a:lnTo>
                      <a:pt x="68" y="13"/>
                    </a:lnTo>
                    <a:lnTo>
                      <a:pt x="72" y="13"/>
                    </a:lnTo>
                    <a:lnTo>
                      <a:pt x="72" y="13"/>
                    </a:lnTo>
                    <a:lnTo>
                      <a:pt x="72" y="13"/>
                    </a:lnTo>
                    <a:lnTo>
                      <a:pt x="77" y="13"/>
                    </a:lnTo>
                    <a:lnTo>
                      <a:pt x="77" y="13"/>
                    </a:lnTo>
                    <a:lnTo>
                      <a:pt x="77" y="13"/>
                    </a:lnTo>
                    <a:lnTo>
                      <a:pt x="77" y="13"/>
                    </a:lnTo>
                    <a:lnTo>
                      <a:pt x="81" y="13"/>
                    </a:lnTo>
                    <a:lnTo>
                      <a:pt x="81" y="13"/>
                    </a:lnTo>
                    <a:lnTo>
                      <a:pt x="81" y="13"/>
                    </a:lnTo>
                    <a:lnTo>
                      <a:pt x="81" y="13"/>
                    </a:lnTo>
                    <a:lnTo>
                      <a:pt x="81" y="13"/>
                    </a:lnTo>
                    <a:lnTo>
                      <a:pt x="81" y="13"/>
                    </a:lnTo>
                    <a:lnTo>
                      <a:pt x="81" y="13"/>
                    </a:lnTo>
                    <a:lnTo>
                      <a:pt x="81" y="13"/>
                    </a:lnTo>
                    <a:lnTo>
                      <a:pt x="81" y="18"/>
                    </a:lnTo>
                    <a:lnTo>
                      <a:pt x="81" y="18"/>
                    </a:lnTo>
                    <a:lnTo>
                      <a:pt x="81" y="18"/>
                    </a:lnTo>
                    <a:lnTo>
                      <a:pt x="86" y="18"/>
                    </a:lnTo>
                    <a:lnTo>
                      <a:pt x="86" y="18"/>
                    </a:lnTo>
                    <a:lnTo>
                      <a:pt x="86" y="18"/>
                    </a:lnTo>
                    <a:lnTo>
                      <a:pt x="86" y="22"/>
                    </a:lnTo>
                    <a:lnTo>
                      <a:pt x="86" y="22"/>
                    </a:lnTo>
                    <a:lnTo>
                      <a:pt x="86" y="22"/>
                    </a:lnTo>
                    <a:lnTo>
                      <a:pt x="90" y="22"/>
                    </a:lnTo>
                    <a:lnTo>
                      <a:pt x="90" y="22"/>
                    </a:lnTo>
                    <a:lnTo>
                      <a:pt x="90" y="22"/>
                    </a:lnTo>
                    <a:lnTo>
                      <a:pt x="90" y="27"/>
                    </a:lnTo>
                    <a:lnTo>
                      <a:pt x="90" y="27"/>
                    </a:lnTo>
                    <a:lnTo>
                      <a:pt x="90" y="27"/>
                    </a:lnTo>
                    <a:lnTo>
                      <a:pt x="90" y="27"/>
                    </a:lnTo>
                    <a:lnTo>
                      <a:pt x="90" y="27"/>
                    </a:lnTo>
                    <a:lnTo>
                      <a:pt x="86" y="27"/>
                    </a:lnTo>
                    <a:lnTo>
                      <a:pt x="86" y="27"/>
                    </a:lnTo>
                    <a:lnTo>
                      <a:pt x="86" y="27"/>
                    </a:lnTo>
                    <a:lnTo>
                      <a:pt x="86" y="27"/>
                    </a:lnTo>
                    <a:lnTo>
                      <a:pt x="86" y="27"/>
                    </a:lnTo>
                    <a:lnTo>
                      <a:pt x="86" y="32"/>
                    </a:lnTo>
                    <a:lnTo>
                      <a:pt x="86" y="32"/>
                    </a:lnTo>
                    <a:lnTo>
                      <a:pt x="86" y="32"/>
                    </a:lnTo>
                    <a:lnTo>
                      <a:pt x="86" y="32"/>
                    </a:lnTo>
                    <a:lnTo>
                      <a:pt x="86" y="32"/>
                    </a:lnTo>
                    <a:lnTo>
                      <a:pt x="86" y="32"/>
                    </a:lnTo>
                    <a:lnTo>
                      <a:pt x="86" y="32"/>
                    </a:lnTo>
                    <a:lnTo>
                      <a:pt x="86" y="32"/>
                    </a:lnTo>
                    <a:lnTo>
                      <a:pt x="81" y="32"/>
                    </a:lnTo>
                    <a:lnTo>
                      <a:pt x="81" y="32"/>
                    </a:lnTo>
                    <a:lnTo>
                      <a:pt x="81" y="32"/>
                    </a:lnTo>
                    <a:lnTo>
                      <a:pt x="81" y="32"/>
                    </a:lnTo>
                    <a:lnTo>
                      <a:pt x="81" y="27"/>
                    </a:lnTo>
                    <a:lnTo>
                      <a:pt x="81" y="27"/>
                    </a:lnTo>
                    <a:lnTo>
                      <a:pt x="77" y="27"/>
                    </a:lnTo>
                    <a:lnTo>
                      <a:pt x="77" y="27"/>
                    </a:lnTo>
                    <a:lnTo>
                      <a:pt x="77" y="27"/>
                    </a:lnTo>
                    <a:lnTo>
                      <a:pt x="72" y="27"/>
                    </a:lnTo>
                    <a:lnTo>
                      <a:pt x="72" y="27"/>
                    </a:lnTo>
                    <a:lnTo>
                      <a:pt x="72" y="27"/>
                    </a:lnTo>
                    <a:lnTo>
                      <a:pt x="68" y="27"/>
                    </a:lnTo>
                    <a:lnTo>
                      <a:pt x="68" y="27"/>
                    </a:lnTo>
                    <a:lnTo>
                      <a:pt x="68" y="27"/>
                    </a:lnTo>
                    <a:lnTo>
                      <a:pt x="68" y="27"/>
                    </a:lnTo>
                    <a:lnTo>
                      <a:pt x="63" y="27"/>
                    </a:lnTo>
                    <a:lnTo>
                      <a:pt x="63" y="27"/>
                    </a:lnTo>
                    <a:lnTo>
                      <a:pt x="63" y="27"/>
                    </a:lnTo>
                    <a:lnTo>
                      <a:pt x="63" y="27"/>
                    </a:lnTo>
                    <a:lnTo>
                      <a:pt x="63" y="27"/>
                    </a:lnTo>
                    <a:lnTo>
                      <a:pt x="59" y="27"/>
                    </a:lnTo>
                    <a:lnTo>
                      <a:pt x="59" y="27"/>
                    </a:lnTo>
                    <a:lnTo>
                      <a:pt x="59" y="27"/>
                    </a:lnTo>
                    <a:lnTo>
                      <a:pt x="54" y="27"/>
                    </a:lnTo>
                    <a:lnTo>
                      <a:pt x="54" y="22"/>
                    </a:lnTo>
                    <a:lnTo>
                      <a:pt x="50" y="27"/>
                    </a:lnTo>
                    <a:lnTo>
                      <a:pt x="45" y="27"/>
                    </a:lnTo>
                    <a:lnTo>
                      <a:pt x="45" y="27"/>
                    </a:lnTo>
                    <a:lnTo>
                      <a:pt x="45" y="27"/>
                    </a:lnTo>
                    <a:lnTo>
                      <a:pt x="45" y="27"/>
                    </a:lnTo>
                    <a:lnTo>
                      <a:pt x="41" y="27"/>
                    </a:lnTo>
                    <a:lnTo>
                      <a:pt x="41" y="27"/>
                    </a:lnTo>
                    <a:lnTo>
                      <a:pt x="41" y="27"/>
                    </a:lnTo>
                    <a:lnTo>
                      <a:pt x="36" y="27"/>
                    </a:lnTo>
                    <a:lnTo>
                      <a:pt x="36" y="27"/>
                    </a:lnTo>
                    <a:lnTo>
                      <a:pt x="36" y="27"/>
                    </a:lnTo>
                    <a:lnTo>
                      <a:pt x="36" y="27"/>
                    </a:lnTo>
                    <a:lnTo>
                      <a:pt x="36" y="32"/>
                    </a:lnTo>
                    <a:lnTo>
                      <a:pt x="36" y="32"/>
                    </a:lnTo>
                    <a:lnTo>
                      <a:pt x="36" y="36"/>
                    </a:lnTo>
                    <a:lnTo>
                      <a:pt x="36" y="36"/>
                    </a:lnTo>
                    <a:lnTo>
                      <a:pt x="41" y="36"/>
                    </a:lnTo>
                    <a:lnTo>
                      <a:pt x="41" y="41"/>
                    </a:lnTo>
                    <a:lnTo>
                      <a:pt x="41" y="41"/>
                    </a:lnTo>
                    <a:lnTo>
                      <a:pt x="41" y="41"/>
                    </a:lnTo>
                    <a:lnTo>
                      <a:pt x="41" y="45"/>
                    </a:lnTo>
                    <a:lnTo>
                      <a:pt x="45" y="45"/>
                    </a:lnTo>
                    <a:lnTo>
                      <a:pt x="45" y="45"/>
                    </a:lnTo>
                    <a:lnTo>
                      <a:pt x="45" y="50"/>
                    </a:lnTo>
                    <a:lnTo>
                      <a:pt x="50" y="50"/>
                    </a:lnTo>
                    <a:lnTo>
                      <a:pt x="50" y="50"/>
                    </a:lnTo>
                    <a:lnTo>
                      <a:pt x="50" y="54"/>
                    </a:lnTo>
                    <a:lnTo>
                      <a:pt x="54" y="54"/>
                    </a:lnTo>
                    <a:lnTo>
                      <a:pt x="54" y="59"/>
                    </a:lnTo>
                    <a:lnTo>
                      <a:pt x="59" y="59"/>
                    </a:lnTo>
                    <a:lnTo>
                      <a:pt x="59" y="59"/>
                    </a:lnTo>
                    <a:lnTo>
                      <a:pt x="59" y="59"/>
                    </a:lnTo>
                    <a:lnTo>
                      <a:pt x="59" y="63"/>
                    </a:lnTo>
                    <a:lnTo>
                      <a:pt x="63" y="63"/>
                    </a:lnTo>
                    <a:lnTo>
                      <a:pt x="63" y="68"/>
                    </a:lnTo>
                    <a:lnTo>
                      <a:pt x="63" y="68"/>
                    </a:lnTo>
                    <a:lnTo>
                      <a:pt x="68" y="68"/>
                    </a:lnTo>
                    <a:lnTo>
                      <a:pt x="63" y="68"/>
                    </a:lnTo>
                    <a:lnTo>
                      <a:pt x="63" y="68"/>
                    </a:lnTo>
                    <a:lnTo>
                      <a:pt x="63" y="68"/>
                    </a:lnTo>
                    <a:lnTo>
                      <a:pt x="59" y="63"/>
                    </a:lnTo>
                    <a:lnTo>
                      <a:pt x="59" y="63"/>
                    </a:lnTo>
                    <a:lnTo>
                      <a:pt x="54" y="59"/>
                    </a:lnTo>
                    <a:lnTo>
                      <a:pt x="50" y="59"/>
                    </a:lnTo>
                    <a:lnTo>
                      <a:pt x="45" y="59"/>
                    </a:lnTo>
                    <a:lnTo>
                      <a:pt x="45" y="59"/>
                    </a:lnTo>
                    <a:lnTo>
                      <a:pt x="41" y="59"/>
                    </a:lnTo>
                    <a:lnTo>
                      <a:pt x="41" y="59"/>
                    </a:lnTo>
                    <a:lnTo>
                      <a:pt x="41" y="59"/>
                    </a:lnTo>
                    <a:lnTo>
                      <a:pt x="41" y="54"/>
                    </a:lnTo>
                    <a:lnTo>
                      <a:pt x="41" y="54"/>
                    </a:lnTo>
                    <a:lnTo>
                      <a:pt x="41" y="54"/>
                    </a:lnTo>
                    <a:lnTo>
                      <a:pt x="36" y="54"/>
                    </a:lnTo>
                    <a:lnTo>
                      <a:pt x="36" y="50"/>
                    </a:lnTo>
                    <a:lnTo>
                      <a:pt x="31" y="50"/>
                    </a:lnTo>
                    <a:lnTo>
                      <a:pt x="27" y="45"/>
                    </a:lnTo>
                    <a:lnTo>
                      <a:pt x="27" y="45"/>
                    </a:lnTo>
                    <a:lnTo>
                      <a:pt x="27" y="45"/>
                    </a:lnTo>
                    <a:lnTo>
                      <a:pt x="27" y="45"/>
                    </a:lnTo>
                    <a:lnTo>
                      <a:pt x="27" y="45"/>
                    </a:lnTo>
                    <a:lnTo>
                      <a:pt x="31" y="41"/>
                    </a:lnTo>
                    <a:lnTo>
                      <a:pt x="31" y="45"/>
                    </a:lnTo>
                    <a:lnTo>
                      <a:pt x="31" y="41"/>
                    </a:lnTo>
                    <a:lnTo>
                      <a:pt x="27" y="41"/>
                    </a:lnTo>
                    <a:lnTo>
                      <a:pt x="22" y="36"/>
                    </a:lnTo>
                    <a:lnTo>
                      <a:pt x="22" y="36"/>
                    </a:lnTo>
                    <a:lnTo>
                      <a:pt x="22" y="32"/>
                    </a:lnTo>
                    <a:lnTo>
                      <a:pt x="22" y="32"/>
                    </a:lnTo>
                    <a:lnTo>
                      <a:pt x="22" y="27"/>
                    </a:lnTo>
                    <a:lnTo>
                      <a:pt x="18" y="27"/>
                    </a:lnTo>
                    <a:lnTo>
                      <a:pt x="18" y="22"/>
                    </a:lnTo>
                    <a:lnTo>
                      <a:pt x="13" y="22"/>
                    </a:lnTo>
                    <a:lnTo>
                      <a:pt x="13" y="22"/>
                    </a:lnTo>
                    <a:lnTo>
                      <a:pt x="13" y="22"/>
                    </a:lnTo>
                    <a:lnTo>
                      <a:pt x="13" y="27"/>
                    </a:lnTo>
                    <a:lnTo>
                      <a:pt x="9" y="32"/>
                    </a:lnTo>
                    <a:lnTo>
                      <a:pt x="9" y="32"/>
                    </a:lnTo>
                    <a:lnTo>
                      <a:pt x="9" y="32"/>
                    </a:lnTo>
                    <a:lnTo>
                      <a:pt x="9" y="32"/>
                    </a:lnTo>
                    <a:lnTo>
                      <a:pt x="4" y="32"/>
                    </a:lnTo>
                    <a:lnTo>
                      <a:pt x="4" y="32"/>
                    </a:lnTo>
                    <a:lnTo>
                      <a:pt x="4" y="27"/>
                    </a:lnTo>
                    <a:lnTo>
                      <a:pt x="4" y="27"/>
                    </a:lnTo>
                    <a:lnTo>
                      <a:pt x="4" y="27"/>
                    </a:lnTo>
                    <a:lnTo>
                      <a:pt x="0" y="22"/>
                    </a:lnTo>
                    <a:lnTo>
                      <a:pt x="0" y="18"/>
                    </a:lnTo>
                    <a:lnTo>
                      <a:pt x="4" y="22"/>
                    </a:lnTo>
                    <a:lnTo>
                      <a:pt x="4" y="22"/>
                    </a:lnTo>
                    <a:lnTo>
                      <a:pt x="9" y="22"/>
                    </a:lnTo>
                    <a:lnTo>
                      <a:pt x="9" y="22"/>
                    </a:lnTo>
                    <a:lnTo>
                      <a:pt x="9" y="18"/>
                    </a:lnTo>
                    <a:lnTo>
                      <a:pt x="9" y="18"/>
                    </a:lnTo>
                    <a:lnTo>
                      <a:pt x="9" y="22"/>
                    </a:lnTo>
                    <a:lnTo>
                      <a:pt x="9" y="22"/>
                    </a:lnTo>
                    <a:lnTo>
                      <a:pt x="13" y="22"/>
                    </a:lnTo>
                    <a:lnTo>
                      <a:pt x="13" y="22"/>
                    </a:lnTo>
                    <a:lnTo>
                      <a:pt x="13" y="18"/>
                    </a:lnTo>
                    <a:lnTo>
                      <a:pt x="18" y="18"/>
                    </a:lnTo>
                    <a:lnTo>
                      <a:pt x="18" y="18"/>
                    </a:lnTo>
                    <a:lnTo>
                      <a:pt x="18" y="18"/>
                    </a:lnTo>
                    <a:lnTo>
                      <a:pt x="18" y="18"/>
                    </a:lnTo>
                    <a:lnTo>
                      <a:pt x="18" y="18"/>
                    </a:lnTo>
                    <a:lnTo>
                      <a:pt x="18" y="18"/>
                    </a:lnTo>
                    <a:lnTo>
                      <a:pt x="18" y="18"/>
                    </a:lnTo>
                    <a:lnTo>
                      <a:pt x="18" y="22"/>
                    </a:lnTo>
                    <a:lnTo>
                      <a:pt x="22" y="22"/>
                    </a:lnTo>
                    <a:lnTo>
                      <a:pt x="22" y="22"/>
                    </a:lnTo>
                    <a:lnTo>
                      <a:pt x="22" y="18"/>
                    </a:lnTo>
                    <a:lnTo>
                      <a:pt x="27" y="22"/>
                    </a:lnTo>
                    <a:lnTo>
                      <a:pt x="27" y="22"/>
                    </a:lnTo>
                    <a:lnTo>
                      <a:pt x="27" y="22"/>
                    </a:lnTo>
                    <a:lnTo>
                      <a:pt x="27" y="18"/>
                    </a:lnTo>
                    <a:lnTo>
                      <a:pt x="27" y="18"/>
                    </a:lnTo>
                    <a:lnTo>
                      <a:pt x="27" y="18"/>
                    </a:lnTo>
                    <a:lnTo>
                      <a:pt x="27" y="18"/>
                    </a:lnTo>
                    <a:lnTo>
                      <a:pt x="27" y="18"/>
                    </a:lnTo>
                    <a:lnTo>
                      <a:pt x="27" y="18"/>
                    </a:lnTo>
                    <a:lnTo>
                      <a:pt x="27" y="18"/>
                    </a:lnTo>
                    <a:lnTo>
                      <a:pt x="27" y="18"/>
                    </a:lnTo>
                    <a:lnTo>
                      <a:pt x="31" y="13"/>
                    </a:lnTo>
                    <a:lnTo>
                      <a:pt x="31" y="13"/>
                    </a:lnTo>
                    <a:lnTo>
                      <a:pt x="31" y="13"/>
                    </a:lnTo>
                    <a:lnTo>
                      <a:pt x="31" y="13"/>
                    </a:lnTo>
                    <a:lnTo>
                      <a:pt x="31" y="9"/>
                    </a:lnTo>
                    <a:lnTo>
                      <a:pt x="31" y="9"/>
                    </a:lnTo>
                    <a:lnTo>
                      <a:pt x="31" y="9"/>
                    </a:lnTo>
                    <a:lnTo>
                      <a:pt x="31" y="9"/>
                    </a:lnTo>
                    <a:lnTo>
                      <a:pt x="31" y="9"/>
                    </a:lnTo>
                    <a:lnTo>
                      <a:pt x="31" y="9"/>
                    </a:lnTo>
                    <a:lnTo>
                      <a:pt x="31" y="4"/>
                    </a:lnTo>
                    <a:lnTo>
                      <a:pt x="36" y="4"/>
                    </a:lnTo>
                    <a:lnTo>
                      <a:pt x="36" y="4"/>
                    </a:lnTo>
                    <a:lnTo>
                      <a:pt x="36" y="4"/>
                    </a:lnTo>
                    <a:lnTo>
                      <a:pt x="36" y="4"/>
                    </a:lnTo>
                    <a:lnTo>
                      <a:pt x="41" y="4"/>
                    </a:lnTo>
                    <a:lnTo>
                      <a:pt x="41" y="4"/>
                    </a:lnTo>
                    <a:lnTo>
                      <a:pt x="41" y="4"/>
                    </a:lnTo>
                    <a:lnTo>
                      <a:pt x="41" y="4"/>
                    </a:lnTo>
                    <a:lnTo>
                      <a:pt x="41" y="0"/>
                    </a:lnTo>
                    <a:lnTo>
                      <a:pt x="41" y="0"/>
                    </a:lnTo>
                    <a:lnTo>
                      <a:pt x="41" y="0"/>
                    </a:lnTo>
                    <a:lnTo>
                      <a:pt x="41" y="0"/>
                    </a:lnTo>
                    <a:lnTo>
                      <a:pt x="45" y="0"/>
                    </a:lnTo>
                    <a:lnTo>
                      <a:pt x="45" y="0"/>
                    </a:lnTo>
                    <a:lnTo>
                      <a:pt x="45" y="0"/>
                    </a:lnTo>
                    <a:lnTo>
                      <a:pt x="50"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7" name="Freeform 73">
                <a:extLst>
                  <a:ext uri="{FF2B5EF4-FFF2-40B4-BE49-F238E27FC236}">
                    <a16:creationId xmlns:a16="http://schemas.microsoft.com/office/drawing/2014/main" id="{0A0748E3-EA57-2046-962A-4AD5B01BDDE1}"/>
                  </a:ext>
                </a:extLst>
              </p:cNvPr>
              <p:cNvSpPr>
                <a:spLocks/>
              </p:cNvSpPr>
              <p:nvPr/>
            </p:nvSpPr>
            <p:spPr bwMode="auto">
              <a:xfrm>
                <a:off x="2394362" y="3290401"/>
                <a:ext cx="117634" cy="87668"/>
              </a:xfrm>
              <a:custGeom>
                <a:avLst/>
                <a:gdLst>
                  <a:gd name="T0" fmla="*/ 49 w 49"/>
                  <a:gd name="T1" fmla="*/ 4 h 36"/>
                  <a:gd name="T2" fmla="*/ 49 w 49"/>
                  <a:gd name="T3" fmla="*/ 4 h 36"/>
                  <a:gd name="T4" fmla="*/ 49 w 49"/>
                  <a:gd name="T5" fmla="*/ 9 h 36"/>
                  <a:gd name="T6" fmla="*/ 49 w 49"/>
                  <a:gd name="T7" fmla="*/ 13 h 36"/>
                  <a:gd name="T8" fmla="*/ 49 w 49"/>
                  <a:gd name="T9" fmla="*/ 13 h 36"/>
                  <a:gd name="T10" fmla="*/ 49 w 49"/>
                  <a:gd name="T11" fmla="*/ 18 h 36"/>
                  <a:gd name="T12" fmla="*/ 49 w 49"/>
                  <a:gd name="T13" fmla="*/ 18 h 36"/>
                  <a:gd name="T14" fmla="*/ 49 w 49"/>
                  <a:gd name="T15" fmla="*/ 22 h 36"/>
                  <a:gd name="T16" fmla="*/ 49 w 49"/>
                  <a:gd name="T17" fmla="*/ 22 h 36"/>
                  <a:gd name="T18" fmla="*/ 45 w 49"/>
                  <a:gd name="T19" fmla="*/ 27 h 36"/>
                  <a:gd name="T20" fmla="*/ 45 w 49"/>
                  <a:gd name="T21" fmla="*/ 27 h 36"/>
                  <a:gd name="T22" fmla="*/ 45 w 49"/>
                  <a:gd name="T23" fmla="*/ 31 h 36"/>
                  <a:gd name="T24" fmla="*/ 45 w 49"/>
                  <a:gd name="T25" fmla="*/ 31 h 36"/>
                  <a:gd name="T26" fmla="*/ 45 w 49"/>
                  <a:gd name="T27" fmla="*/ 36 h 36"/>
                  <a:gd name="T28" fmla="*/ 40 w 49"/>
                  <a:gd name="T29" fmla="*/ 36 h 36"/>
                  <a:gd name="T30" fmla="*/ 40 w 49"/>
                  <a:gd name="T31" fmla="*/ 31 h 36"/>
                  <a:gd name="T32" fmla="*/ 31 w 49"/>
                  <a:gd name="T33" fmla="*/ 36 h 36"/>
                  <a:gd name="T34" fmla="*/ 31 w 49"/>
                  <a:gd name="T35" fmla="*/ 36 h 36"/>
                  <a:gd name="T36" fmla="*/ 27 w 49"/>
                  <a:gd name="T37" fmla="*/ 36 h 36"/>
                  <a:gd name="T38" fmla="*/ 18 w 49"/>
                  <a:gd name="T39" fmla="*/ 31 h 36"/>
                  <a:gd name="T40" fmla="*/ 18 w 49"/>
                  <a:gd name="T41" fmla="*/ 31 h 36"/>
                  <a:gd name="T42" fmla="*/ 13 w 49"/>
                  <a:gd name="T43" fmla="*/ 31 h 36"/>
                  <a:gd name="T44" fmla="*/ 9 w 49"/>
                  <a:gd name="T45" fmla="*/ 36 h 36"/>
                  <a:gd name="T46" fmla="*/ 9 w 49"/>
                  <a:gd name="T47" fmla="*/ 36 h 36"/>
                  <a:gd name="T48" fmla="*/ 4 w 49"/>
                  <a:gd name="T49" fmla="*/ 31 h 36"/>
                  <a:gd name="T50" fmla="*/ 0 w 49"/>
                  <a:gd name="T51" fmla="*/ 31 h 36"/>
                  <a:gd name="T52" fmla="*/ 4 w 49"/>
                  <a:gd name="T53" fmla="*/ 27 h 36"/>
                  <a:gd name="T54" fmla="*/ 4 w 49"/>
                  <a:gd name="T55" fmla="*/ 22 h 36"/>
                  <a:gd name="T56" fmla="*/ 9 w 49"/>
                  <a:gd name="T57" fmla="*/ 27 h 36"/>
                  <a:gd name="T58" fmla="*/ 13 w 49"/>
                  <a:gd name="T59" fmla="*/ 27 h 36"/>
                  <a:gd name="T60" fmla="*/ 27 w 49"/>
                  <a:gd name="T61" fmla="*/ 27 h 36"/>
                  <a:gd name="T62" fmla="*/ 31 w 49"/>
                  <a:gd name="T63" fmla="*/ 27 h 36"/>
                  <a:gd name="T64" fmla="*/ 31 w 49"/>
                  <a:gd name="T65" fmla="*/ 27 h 36"/>
                  <a:gd name="T66" fmla="*/ 36 w 49"/>
                  <a:gd name="T67" fmla="*/ 27 h 36"/>
                  <a:gd name="T68" fmla="*/ 36 w 49"/>
                  <a:gd name="T69" fmla="*/ 27 h 36"/>
                  <a:gd name="T70" fmla="*/ 36 w 49"/>
                  <a:gd name="T71" fmla="*/ 22 h 36"/>
                  <a:gd name="T72" fmla="*/ 31 w 49"/>
                  <a:gd name="T73" fmla="*/ 18 h 36"/>
                  <a:gd name="T74" fmla="*/ 31 w 49"/>
                  <a:gd name="T75" fmla="*/ 13 h 36"/>
                  <a:gd name="T76" fmla="*/ 36 w 49"/>
                  <a:gd name="T77" fmla="*/ 9 h 36"/>
                  <a:gd name="T78" fmla="*/ 27 w 49"/>
                  <a:gd name="T79" fmla="*/ 4 h 36"/>
                  <a:gd name="T80" fmla="*/ 22 w 49"/>
                  <a:gd name="T81" fmla="*/ 4 h 36"/>
                  <a:gd name="T82" fmla="*/ 22 w 49"/>
                  <a:gd name="T83" fmla="*/ 4 h 36"/>
                  <a:gd name="T84" fmla="*/ 27 w 49"/>
                  <a:gd name="T85" fmla="*/ 0 h 36"/>
                  <a:gd name="T86" fmla="*/ 31 w 49"/>
                  <a:gd name="T87" fmla="*/ 0 h 36"/>
                  <a:gd name="T88" fmla="*/ 40 w 49"/>
                  <a:gd name="T89" fmla="*/ 4 h 36"/>
                  <a:gd name="T90" fmla="*/ 49 w 49"/>
                  <a:gd name="T91"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 h="36">
                    <a:moveTo>
                      <a:pt x="49" y="4"/>
                    </a:moveTo>
                    <a:lnTo>
                      <a:pt x="49" y="4"/>
                    </a:lnTo>
                    <a:lnTo>
                      <a:pt x="49" y="4"/>
                    </a:lnTo>
                    <a:lnTo>
                      <a:pt x="49" y="4"/>
                    </a:lnTo>
                    <a:lnTo>
                      <a:pt x="49" y="4"/>
                    </a:lnTo>
                    <a:lnTo>
                      <a:pt x="49" y="9"/>
                    </a:lnTo>
                    <a:lnTo>
                      <a:pt x="49" y="9"/>
                    </a:lnTo>
                    <a:lnTo>
                      <a:pt x="49" y="13"/>
                    </a:lnTo>
                    <a:lnTo>
                      <a:pt x="49" y="13"/>
                    </a:lnTo>
                    <a:lnTo>
                      <a:pt x="49" y="13"/>
                    </a:lnTo>
                    <a:lnTo>
                      <a:pt x="49" y="13"/>
                    </a:lnTo>
                    <a:lnTo>
                      <a:pt x="49" y="18"/>
                    </a:lnTo>
                    <a:lnTo>
                      <a:pt x="49" y="18"/>
                    </a:lnTo>
                    <a:lnTo>
                      <a:pt x="49" y="18"/>
                    </a:lnTo>
                    <a:lnTo>
                      <a:pt x="49" y="22"/>
                    </a:lnTo>
                    <a:lnTo>
                      <a:pt x="49" y="22"/>
                    </a:lnTo>
                    <a:lnTo>
                      <a:pt x="49" y="22"/>
                    </a:lnTo>
                    <a:lnTo>
                      <a:pt x="49" y="22"/>
                    </a:lnTo>
                    <a:lnTo>
                      <a:pt x="45" y="27"/>
                    </a:lnTo>
                    <a:lnTo>
                      <a:pt x="45" y="27"/>
                    </a:lnTo>
                    <a:lnTo>
                      <a:pt x="45" y="27"/>
                    </a:lnTo>
                    <a:lnTo>
                      <a:pt x="45" y="27"/>
                    </a:lnTo>
                    <a:lnTo>
                      <a:pt x="45" y="27"/>
                    </a:lnTo>
                    <a:lnTo>
                      <a:pt x="45" y="31"/>
                    </a:lnTo>
                    <a:lnTo>
                      <a:pt x="45" y="31"/>
                    </a:lnTo>
                    <a:lnTo>
                      <a:pt x="45" y="31"/>
                    </a:lnTo>
                    <a:lnTo>
                      <a:pt x="45" y="36"/>
                    </a:lnTo>
                    <a:lnTo>
                      <a:pt x="45" y="36"/>
                    </a:lnTo>
                    <a:lnTo>
                      <a:pt x="45" y="36"/>
                    </a:lnTo>
                    <a:lnTo>
                      <a:pt x="40" y="36"/>
                    </a:lnTo>
                    <a:lnTo>
                      <a:pt x="40" y="36"/>
                    </a:lnTo>
                    <a:lnTo>
                      <a:pt x="40" y="31"/>
                    </a:lnTo>
                    <a:lnTo>
                      <a:pt x="31" y="31"/>
                    </a:lnTo>
                    <a:lnTo>
                      <a:pt x="31" y="36"/>
                    </a:lnTo>
                    <a:lnTo>
                      <a:pt x="31" y="36"/>
                    </a:lnTo>
                    <a:lnTo>
                      <a:pt x="31" y="36"/>
                    </a:lnTo>
                    <a:lnTo>
                      <a:pt x="27" y="36"/>
                    </a:lnTo>
                    <a:lnTo>
                      <a:pt x="27" y="36"/>
                    </a:lnTo>
                    <a:lnTo>
                      <a:pt x="22" y="31"/>
                    </a:lnTo>
                    <a:lnTo>
                      <a:pt x="18" y="31"/>
                    </a:lnTo>
                    <a:lnTo>
                      <a:pt x="18" y="31"/>
                    </a:lnTo>
                    <a:lnTo>
                      <a:pt x="18" y="31"/>
                    </a:lnTo>
                    <a:lnTo>
                      <a:pt x="13" y="31"/>
                    </a:lnTo>
                    <a:lnTo>
                      <a:pt x="13" y="31"/>
                    </a:lnTo>
                    <a:lnTo>
                      <a:pt x="9" y="36"/>
                    </a:lnTo>
                    <a:lnTo>
                      <a:pt x="9" y="36"/>
                    </a:lnTo>
                    <a:lnTo>
                      <a:pt x="9" y="36"/>
                    </a:lnTo>
                    <a:lnTo>
                      <a:pt x="9" y="36"/>
                    </a:lnTo>
                    <a:lnTo>
                      <a:pt x="4" y="31"/>
                    </a:lnTo>
                    <a:lnTo>
                      <a:pt x="4" y="31"/>
                    </a:lnTo>
                    <a:lnTo>
                      <a:pt x="0" y="31"/>
                    </a:lnTo>
                    <a:lnTo>
                      <a:pt x="0" y="31"/>
                    </a:lnTo>
                    <a:lnTo>
                      <a:pt x="0" y="27"/>
                    </a:lnTo>
                    <a:lnTo>
                      <a:pt x="4" y="27"/>
                    </a:lnTo>
                    <a:lnTo>
                      <a:pt x="4" y="22"/>
                    </a:lnTo>
                    <a:lnTo>
                      <a:pt x="4" y="22"/>
                    </a:lnTo>
                    <a:lnTo>
                      <a:pt x="9" y="27"/>
                    </a:lnTo>
                    <a:lnTo>
                      <a:pt x="9" y="27"/>
                    </a:lnTo>
                    <a:lnTo>
                      <a:pt x="9" y="27"/>
                    </a:lnTo>
                    <a:lnTo>
                      <a:pt x="13" y="27"/>
                    </a:lnTo>
                    <a:lnTo>
                      <a:pt x="13" y="27"/>
                    </a:lnTo>
                    <a:lnTo>
                      <a:pt x="27" y="27"/>
                    </a:lnTo>
                    <a:lnTo>
                      <a:pt x="27" y="31"/>
                    </a:lnTo>
                    <a:lnTo>
                      <a:pt x="31" y="27"/>
                    </a:lnTo>
                    <a:lnTo>
                      <a:pt x="31" y="27"/>
                    </a:lnTo>
                    <a:lnTo>
                      <a:pt x="31" y="27"/>
                    </a:lnTo>
                    <a:lnTo>
                      <a:pt x="31" y="27"/>
                    </a:lnTo>
                    <a:lnTo>
                      <a:pt x="36" y="27"/>
                    </a:lnTo>
                    <a:lnTo>
                      <a:pt x="36" y="27"/>
                    </a:lnTo>
                    <a:lnTo>
                      <a:pt x="36" y="27"/>
                    </a:lnTo>
                    <a:lnTo>
                      <a:pt x="36" y="27"/>
                    </a:lnTo>
                    <a:lnTo>
                      <a:pt x="36" y="22"/>
                    </a:lnTo>
                    <a:lnTo>
                      <a:pt x="31" y="22"/>
                    </a:lnTo>
                    <a:lnTo>
                      <a:pt x="31" y="18"/>
                    </a:lnTo>
                    <a:lnTo>
                      <a:pt x="31" y="18"/>
                    </a:lnTo>
                    <a:lnTo>
                      <a:pt x="31" y="13"/>
                    </a:lnTo>
                    <a:lnTo>
                      <a:pt x="31" y="13"/>
                    </a:lnTo>
                    <a:lnTo>
                      <a:pt x="36" y="9"/>
                    </a:lnTo>
                    <a:lnTo>
                      <a:pt x="31" y="9"/>
                    </a:lnTo>
                    <a:lnTo>
                      <a:pt x="27" y="4"/>
                    </a:lnTo>
                    <a:lnTo>
                      <a:pt x="22" y="4"/>
                    </a:lnTo>
                    <a:lnTo>
                      <a:pt x="22" y="4"/>
                    </a:lnTo>
                    <a:lnTo>
                      <a:pt x="22" y="4"/>
                    </a:lnTo>
                    <a:lnTo>
                      <a:pt x="22" y="4"/>
                    </a:lnTo>
                    <a:lnTo>
                      <a:pt x="27" y="0"/>
                    </a:lnTo>
                    <a:lnTo>
                      <a:pt x="27" y="0"/>
                    </a:lnTo>
                    <a:lnTo>
                      <a:pt x="27" y="0"/>
                    </a:lnTo>
                    <a:lnTo>
                      <a:pt x="31" y="0"/>
                    </a:lnTo>
                    <a:lnTo>
                      <a:pt x="36" y="0"/>
                    </a:lnTo>
                    <a:lnTo>
                      <a:pt x="40" y="4"/>
                    </a:lnTo>
                    <a:lnTo>
                      <a:pt x="45" y="4"/>
                    </a:lnTo>
                    <a:lnTo>
                      <a:pt x="49"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8" name="Freeform 74">
                <a:extLst>
                  <a:ext uri="{FF2B5EF4-FFF2-40B4-BE49-F238E27FC236}">
                    <a16:creationId xmlns:a16="http://schemas.microsoft.com/office/drawing/2014/main" id="{867D5A55-4503-1642-935E-DDE5D3F0A0D7}"/>
                  </a:ext>
                </a:extLst>
              </p:cNvPr>
              <p:cNvSpPr>
                <a:spLocks/>
              </p:cNvSpPr>
              <p:nvPr/>
            </p:nvSpPr>
            <p:spPr bwMode="auto">
              <a:xfrm>
                <a:off x="6081811" y="2024086"/>
                <a:ext cx="237668" cy="119327"/>
              </a:xfrm>
              <a:custGeom>
                <a:avLst/>
                <a:gdLst>
                  <a:gd name="T0" fmla="*/ 76 w 99"/>
                  <a:gd name="T1" fmla="*/ 0 h 49"/>
                  <a:gd name="T2" fmla="*/ 81 w 99"/>
                  <a:gd name="T3" fmla="*/ 4 h 49"/>
                  <a:gd name="T4" fmla="*/ 85 w 99"/>
                  <a:gd name="T5" fmla="*/ 0 h 49"/>
                  <a:gd name="T6" fmla="*/ 90 w 99"/>
                  <a:gd name="T7" fmla="*/ 0 h 49"/>
                  <a:gd name="T8" fmla="*/ 90 w 99"/>
                  <a:gd name="T9" fmla="*/ 4 h 49"/>
                  <a:gd name="T10" fmla="*/ 94 w 99"/>
                  <a:gd name="T11" fmla="*/ 9 h 49"/>
                  <a:gd name="T12" fmla="*/ 99 w 99"/>
                  <a:gd name="T13" fmla="*/ 9 h 49"/>
                  <a:gd name="T14" fmla="*/ 99 w 99"/>
                  <a:gd name="T15" fmla="*/ 9 h 49"/>
                  <a:gd name="T16" fmla="*/ 94 w 99"/>
                  <a:gd name="T17" fmla="*/ 13 h 49"/>
                  <a:gd name="T18" fmla="*/ 90 w 99"/>
                  <a:gd name="T19" fmla="*/ 13 h 49"/>
                  <a:gd name="T20" fmla="*/ 85 w 99"/>
                  <a:gd name="T21" fmla="*/ 18 h 49"/>
                  <a:gd name="T22" fmla="*/ 85 w 99"/>
                  <a:gd name="T23" fmla="*/ 22 h 49"/>
                  <a:gd name="T24" fmla="*/ 81 w 99"/>
                  <a:gd name="T25" fmla="*/ 27 h 49"/>
                  <a:gd name="T26" fmla="*/ 81 w 99"/>
                  <a:gd name="T27" fmla="*/ 31 h 49"/>
                  <a:gd name="T28" fmla="*/ 76 w 99"/>
                  <a:gd name="T29" fmla="*/ 36 h 49"/>
                  <a:gd name="T30" fmla="*/ 76 w 99"/>
                  <a:gd name="T31" fmla="*/ 36 h 49"/>
                  <a:gd name="T32" fmla="*/ 76 w 99"/>
                  <a:gd name="T33" fmla="*/ 40 h 49"/>
                  <a:gd name="T34" fmla="*/ 67 w 99"/>
                  <a:gd name="T35" fmla="*/ 40 h 49"/>
                  <a:gd name="T36" fmla="*/ 67 w 99"/>
                  <a:gd name="T37" fmla="*/ 45 h 49"/>
                  <a:gd name="T38" fmla="*/ 63 w 99"/>
                  <a:gd name="T39" fmla="*/ 45 h 49"/>
                  <a:gd name="T40" fmla="*/ 54 w 99"/>
                  <a:gd name="T41" fmla="*/ 45 h 49"/>
                  <a:gd name="T42" fmla="*/ 49 w 99"/>
                  <a:gd name="T43" fmla="*/ 45 h 49"/>
                  <a:gd name="T44" fmla="*/ 45 w 99"/>
                  <a:gd name="T45" fmla="*/ 45 h 49"/>
                  <a:gd name="T46" fmla="*/ 45 w 99"/>
                  <a:gd name="T47" fmla="*/ 45 h 49"/>
                  <a:gd name="T48" fmla="*/ 40 w 99"/>
                  <a:gd name="T49" fmla="*/ 49 h 49"/>
                  <a:gd name="T50" fmla="*/ 36 w 99"/>
                  <a:gd name="T51" fmla="*/ 49 h 49"/>
                  <a:gd name="T52" fmla="*/ 31 w 99"/>
                  <a:gd name="T53" fmla="*/ 49 h 49"/>
                  <a:gd name="T54" fmla="*/ 27 w 99"/>
                  <a:gd name="T55" fmla="*/ 49 h 49"/>
                  <a:gd name="T56" fmla="*/ 22 w 99"/>
                  <a:gd name="T57" fmla="*/ 49 h 49"/>
                  <a:gd name="T58" fmla="*/ 13 w 99"/>
                  <a:gd name="T59" fmla="*/ 45 h 49"/>
                  <a:gd name="T60" fmla="*/ 9 w 99"/>
                  <a:gd name="T61" fmla="*/ 40 h 49"/>
                  <a:gd name="T62" fmla="*/ 4 w 99"/>
                  <a:gd name="T63" fmla="*/ 36 h 49"/>
                  <a:gd name="T64" fmla="*/ 0 w 99"/>
                  <a:gd name="T65" fmla="*/ 31 h 49"/>
                  <a:gd name="T66" fmla="*/ 0 w 99"/>
                  <a:gd name="T67" fmla="*/ 31 h 49"/>
                  <a:gd name="T68" fmla="*/ 4 w 99"/>
                  <a:gd name="T69" fmla="*/ 27 h 49"/>
                  <a:gd name="T70" fmla="*/ 4 w 99"/>
                  <a:gd name="T71" fmla="*/ 27 h 49"/>
                  <a:gd name="T72" fmla="*/ 4 w 99"/>
                  <a:gd name="T73" fmla="*/ 22 h 49"/>
                  <a:gd name="T74" fmla="*/ 4 w 99"/>
                  <a:gd name="T75" fmla="*/ 22 h 49"/>
                  <a:gd name="T76" fmla="*/ 4 w 99"/>
                  <a:gd name="T77" fmla="*/ 18 h 49"/>
                  <a:gd name="T78" fmla="*/ 4 w 99"/>
                  <a:gd name="T79" fmla="*/ 13 h 49"/>
                  <a:gd name="T80" fmla="*/ 4 w 99"/>
                  <a:gd name="T81" fmla="*/ 13 h 49"/>
                  <a:gd name="T82" fmla="*/ 9 w 99"/>
                  <a:gd name="T83" fmla="*/ 13 h 49"/>
                  <a:gd name="T84" fmla="*/ 13 w 99"/>
                  <a:gd name="T85" fmla="*/ 13 h 49"/>
                  <a:gd name="T86" fmla="*/ 13 w 99"/>
                  <a:gd name="T87" fmla="*/ 9 h 49"/>
                  <a:gd name="T88" fmla="*/ 13 w 99"/>
                  <a:gd name="T89" fmla="*/ 9 h 49"/>
                  <a:gd name="T90" fmla="*/ 22 w 99"/>
                  <a:gd name="T91" fmla="*/ 13 h 49"/>
                  <a:gd name="T92" fmla="*/ 36 w 99"/>
                  <a:gd name="T93" fmla="*/ 13 h 49"/>
                  <a:gd name="T94" fmla="*/ 36 w 99"/>
                  <a:gd name="T95" fmla="*/ 9 h 49"/>
                  <a:gd name="T96" fmla="*/ 49 w 99"/>
                  <a:gd name="T97" fmla="*/ 9 h 49"/>
                  <a:gd name="T98" fmla="*/ 49 w 99"/>
                  <a:gd name="T99" fmla="*/ 4 h 49"/>
                  <a:gd name="T100" fmla="*/ 58 w 99"/>
                  <a:gd name="T101" fmla="*/ 4 h 49"/>
                  <a:gd name="T102" fmla="*/ 63 w 99"/>
                  <a:gd name="T103" fmla="*/ 0 h 49"/>
                  <a:gd name="T104" fmla="*/ 72 w 99"/>
                  <a:gd name="T10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49">
                    <a:moveTo>
                      <a:pt x="76" y="0"/>
                    </a:moveTo>
                    <a:lnTo>
                      <a:pt x="76" y="0"/>
                    </a:lnTo>
                    <a:lnTo>
                      <a:pt x="76" y="0"/>
                    </a:lnTo>
                    <a:lnTo>
                      <a:pt x="76" y="0"/>
                    </a:lnTo>
                    <a:lnTo>
                      <a:pt x="81" y="0"/>
                    </a:lnTo>
                    <a:lnTo>
                      <a:pt x="81" y="0"/>
                    </a:lnTo>
                    <a:lnTo>
                      <a:pt x="81" y="0"/>
                    </a:lnTo>
                    <a:lnTo>
                      <a:pt x="81" y="4"/>
                    </a:lnTo>
                    <a:lnTo>
                      <a:pt x="81" y="4"/>
                    </a:lnTo>
                    <a:lnTo>
                      <a:pt x="85" y="0"/>
                    </a:lnTo>
                    <a:lnTo>
                      <a:pt x="85" y="0"/>
                    </a:lnTo>
                    <a:lnTo>
                      <a:pt x="85" y="0"/>
                    </a:lnTo>
                    <a:lnTo>
                      <a:pt x="90" y="0"/>
                    </a:lnTo>
                    <a:lnTo>
                      <a:pt x="90" y="0"/>
                    </a:lnTo>
                    <a:lnTo>
                      <a:pt x="90" y="0"/>
                    </a:lnTo>
                    <a:lnTo>
                      <a:pt x="90" y="0"/>
                    </a:lnTo>
                    <a:lnTo>
                      <a:pt x="90" y="4"/>
                    </a:lnTo>
                    <a:lnTo>
                      <a:pt x="90" y="4"/>
                    </a:lnTo>
                    <a:lnTo>
                      <a:pt x="90" y="4"/>
                    </a:lnTo>
                    <a:lnTo>
                      <a:pt x="90" y="4"/>
                    </a:lnTo>
                    <a:lnTo>
                      <a:pt x="94" y="4"/>
                    </a:lnTo>
                    <a:lnTo>
                      <a:pt x="94" y="4"/>
                    </a:lnTo>
                    <a:lnTo>
                      <a:pt x="94" y="9"/>
                    </a:lnTo>
                    <a:lnTo>
                      <a:pt x="94" y="9"/>
                    </a:lnTo>
                    <a:lnTo>
                      <a:pt x="94" y="9"/>
                    </a:lnTo>
                    <a:lnTo>
                      <a:pt x="94" y="4"/>
                    </a:lnTo>
                    <a:lnTo>
                      <a:pt x="94" y="9"/>
                    </a:lnTo>
                    <a:lnTo>
                      <a:pt x="99" y="9"/>
                    </a:lnTo>
                    <a:lnTo>
                      <a:pt x="99" y="9"/>
                    </a:lnTo>
                    <a:lnTo>
                      <a:pt x="99" y="9"/>
                    </a:lnTo>
                    <a:lnTo>
                      <a:pt x="99" y="9"/>
                    </a:lnTo>
                    <a:lnTo>
                      <a:pt x="99" y="9"/>
                    </a:lnTo>
                    <a:lnTo>
                      <a:pt x="99" y="9"/>
                    </a:lnTo>
                    <a:lnTo>
                      <a:pt x="94" y="13"/>
                    </a:lnTo>
                    <a:lnTo>
                      <a:pt x="94" y="13"/>
                    </a:lnTo>
                    <a:lnTo>
                      <a:pt x="94" y="13"/>
                    </a:lnTo>
                    <a:lnTo>
                      <a:pt x="94" y="13"/>
                    </a:lnTo>
                    <a:lnTo>
                      <a:pt x="90" y="13"/>
                    </a:lnTo>
                    <a:lnTo>
                      <a:pt x="90" y="13"/>
                    </a:lnTo>
                    <a:lnTo>
                      <a:pt x="90" y="13"/>
                    </a:lnTo>
                    <a:lnTo>
                      <a:pt x="90" y="13"/>
                    </a:lnTo>
                    <a:lnTo>
                      <a:pt x="90" y="18"/>
                    </a:lnTo>
                    <a:lnTo>
                      <a:pt x="85" y="18"/>
                    </a:lnTo>
                    <a:lnTo>
                      <a:pt x="85" y="18"/>
                    </a:lnTo>
                    <a:lnTo>
                      <a:pt x="85" y="18"/>
                    </a:lnTo>
                    <a:lnTo>
                      <a:pt x="85" y="18"/>
                    </a:lnTo>
                    <a:lnTo>
                      <a:pt x="85" y="22"/>
                    </a:lnTo>
                    <a:lnTo>
                      <a:pt x="85" y="22"/>
                    </a:lnTo>
                    <a:lnTo>
                      <a:pt x="85" y="22"/>
                    </a:lnTo>
                    <a:lnTo>
                      <a:pt x="81" y="27"/>
                    </a:lnTo>
                    <a:lnTo>
                      <a:pt x="81" y="27"/>
                    </a:lnTo>
                    <a:lnTo>
                      <a:pt x="81" y="27"/>
                    </a:lnTo>
                    <a:lnTo>
                      <a:pt x="81" y="27"/>
                    </a:lnTo>
                    <a:lnTo>
                      <a:pt x="81" y="27"/>
                    </a:lnTo>
                    <a:lnTo>
                      <a:pt x="81" y="31"/>
                    </a:lnTo>
                    <a:lnTo>
                      <a:pt x="81" y="31"/>
                    </a:lnTo>
                    <a:lnTo>
                      <a:pt x="81" y="31"/>
                    </a:lnTo>
                    <a:lnTo>
                      <a:pt x="81" y="31"/>
                    </a:lnTo>
                    <a:lnTo>
                      <a:pt x="76" y="36"/>
                    </a:lnTo>
                    <a:lnTo>
                      <a:pt x="76" y="36"/>
                    </a:lnTo>
                    <a:lnTo>
                      <a:pt x="76" y="36"/>
                    </a:lnTo>
                    <a:lnTo>
                      <a:pt x="76" y="36"/>
                    </a:lnTo>
                    <a:lnTo>
                      <a:pt x="76" y="36"/>
                    </a:lnTo>
                    <a:lnTo>
                      <a:pt x="76" y="36"/>
                    </a:lnTo>
                    <a:lnTo>
                      <a:pt x="76" y="40"/>
                    </a:lnTo>
                    <a:lnTo>
                      <a:pt x="76" y="40"/>
                    </a:lnTo>
                    <a:lnTo>
                      <a:pt x="76" y="40"/>
                    </a:lnTo>
                    <a:lnTo>
                      <a:pt x="76" y="40"/>
                    </a:lnTo>
                    <a:lnTo>
                      <a:pt x="72" y="40"/>
                    </a:lnTo>
                    <a:lnTo>
                      <a:pt x="72" y="40"/>
                    </a:lnTo>
                    <a:lnTo>
                      <a:pt x="72" y="40"/>
                    </a:lnTo>
                    <a:lnTo>
                      <a:pt x="67" y="40"/>
                    </a:lnTo>
                    <a:lnTo>
                      <a:pt x="67" y="40"/>
                    </a:lnTo>
                    <a:lnTo>
                      <a:pt x="67" y="40"/>
                    </a:lnTo>
                    <a:lnTo>
                      <a:pt x="67" y="45"/>
                    </a:lnTo>
                    <a:lnTo>
                      <a:pt x="67" y="45"/>
                    </a:lnTo>
                    <a:lnTo>
                      <a:pt x="67" y="45"/>
                    </a:lnTo>
                    <a:lnTo>
                      <a:pt x="63" y="45"/>
                    </a:lnTo>
                    <a:lnTo>
                      <a:pt x="63" y="45"/>
                    </a:lnTo>
                    <a:lnTo>
                      <a:pt x="63" y="45"/>
                    </a:lnTo>
                    <a:lnTo>
                      <a:pt x="58" y="45"/>
                    </a:lnTo>
                    <a:lnTo>
                      <a:pt x="58" y="45"/>
                    </a:lnTo>
                    <a:lnTo>
                      <a:pt x="58" y="45"/>
                    </a:lnTo>
                    <a:lnTo>
                      <a:pt x="54" y="45"/>
                    </a:lnTo>
                    <a:lnTo>
                      <a:pt x="54" y="45"/>
                    </a:lnTo>
                    <a:lnTo>
                      <a:pt x="49" y="45"/>
                    </a:lnTo>
                    <a:lnTo>
                      <a:pt x="49" y="45"/>
                    </a:lnTo>
                    <a:lnTo>
                      <a:pt x="49" y="45"/>
                    </a:lnTo>
                    <a:lnTo>
                      <a:pt x="49" y="45"/>
                    </a:lnTo>
                    <a:lnTo>
                      <a:pt x="49" y="45"/>
                    </a:lnTo>
                    <a:lnTo>
                      <a:pt x="49" y="45"/>
                    </a:lnTo>
                    <a:lnTo>
                      <a:pt x="45" y="45"/>
                    </a:lnTo>
                    <a:lnTo>
                      <a:pt x="45" y="45"/>
                    </a:lnTo>
                    <a:lnTo>
                      <a:pt x="45" y="45"/>
                    </a:lnTo>
                    <a:lnTo>
                      <a:pt x="45" y="45"/>
                    </a:lnTo>
                    <a:lnTo>
                      <a:pt x="45" y="45"/>
                    </a:lnTo>
                    <a:lnTo>
                      <a:pt x="45" y="45"/>
                    </a:lnTo>
                    <a:lnTo>
                      <a:pt x="45" y="49"/>
                    </a:lnTo>
                    <a:lnTo>
                      <a:pt x="40" y="49"/>
                    </a:lnTo>
                    <a:lnTo>
                      <a:pt x="40" y="49"/>
                    </a:lnTo>
                    <a:lnTo>
                      <a:pt x="40" y="49"/>
                    </a:lnTo>
                    <a:lnTo>
                      <a:pt x="40" y="49"/>
                    </a:lnTo>
                    <a:lnTo>
                      <a:pt x="40" y="49"/>
                    </a:lnTo>
                    <a:lnTo>
                      <a:pt x="36" y="49"/>
                    </a:lnTo>
                    <a:lnTo>
                      <a:pt x="36" y="49"/>
                    </a:lnTo>
                    <a:lnTo>
                      <a:pt x="36" y="49"/>
                    </a:lnTo>
                    <a:lnTo>
                      <a:pt x="36" y="49"/>
                    </a:lnTo>
                    <a:lnTo>
                      <a:pt x="31" y="49"/>
                    </a:lnTo>
                    <a:lnTo>
                      <a:pt x="31" y="49"/>
                    </a:lnTo>
                    <a:lnTo>
                      <a:pt x="31" y="49"/>
                    </a:lnTo>
                    <a:lnTo>
                      <a:pt x="27" y="49"/>
                    </a:lnTo>
                    <a:lnTo>
                      <a:pt x="27" y="49"/>
                    </a:lnTo>
                    <a:lnTo>
                      <a:pt x="22" y="49"/>
                    </a:lnTo>
                    <a:lnTo>
                      <a:pt x="22" y="49"/>
                    </a:lnTo>
                    <a:lnTo>
                      <a:pt x="22" y="49"/>
                    </a:lnTo>
                    <a:lnTo>
                      <a:pt x="22" y="49"/>
                    </a:lnTo>
                    <a:lnTo>
                      <a:pt x="18" y="49"/>
                    </a:lnTo>
                    <a:lnTo>
                      <a:pt x="18" y="45"/>
                    </a:lnTo>
                    <a:lnTo>
                      <a:pt x="18" y="45"/>
                    </a:lnTo>
                    <a:lnTo>
                      <a:pt x="13" y="45"/>
                    </a:lnTo>
                    <a:lnTo>
                      <a:pt x="13" y="45"/>
                    </a:lnTo>
                    <a:lnTo>
                      <a:pt x="13" y="40"/>
                    </a:lnTo>
                    <a:lnTo>
                      <a:pt x="9" y="40"/>
                    </a:lnTo>
                    <a:lnTo>
                      <a:pt x="9" y="40"/>
                    </a:lnTo>
                    <a:lnTo>
                      <a:pt x="4" y="36"/>
                    </a:lnTo>
                    <a:lnTo>
                      <a:pt x="4" y="36"/>
                    </a:lnTo>
                    <a:lnTo>
                      <a:pt x="4" y="36"/>
                    </a:lnTo>
                    <a:lnTo>
                      <a:pt x="4" y="36"/>
                    </a:lnTo>
                    <a:lnTo>
                      <a:pt x="4" y="36"/>
                    </a:lnTo>
                    <a:lnTo>
                      <a:pt x="4" y="36"/>
                    </a:lnTo>
                    <a:lnTo>
                      <a:pt x="4" y="31"/>
                    </a:lnTo>
                    <a:lnTo>
                      <a:pt x="0" y="31"/>
                    </a:lnTo>
                    <a:lnTo>
                      <a:pt x="0" y="31"/>
                    </a:lnTo>
                    <a:lnTo>
                      <a:pt x="0" y="31"/>
                    </a:lnTo>
                    <a:lnTo>
                      <a:pt x="0" y="31"/>
                    </a:lnTo>
                    <a:lnTo>
                      <a:pt x="0" y="31"/>
                    </a:lnTo>
                    <a:lnTo>
                      <a:pt x="0" y="27"/>
                    </a:lnTo>
                    <a:lnTo>
                      <a:pt x="0" y="27"/>
                    </a:lnTo>
                    <a:lnTo>
                      <a:pt x="4" y="27"/>
                    </a:lnTo>
                    <a:lnTo>
                      <a:pt x="4" y="27"/>
                    </a:lnTo>
                    <a:lnTo>
                      <a:pt x="4" y="27"/>
                    </a:lnTo>
                    <a:lnTo>
                      <a:pt x="4" y="27"/>
                    </a:lnTo>
                    <a:lnTo>
                      <a:pt x="4" y="27"/>
                    </a:lnTo>
                    <a:lnTo>
                      <a:pt x="4" y="27"/>
                    </a:lnTo>
                    <a:lnTo>
                      <a:pt x="4" y="27"/>
                    </a:lnTo>
                    <a:lnTo>
                      <a:pt x="4" y="27"/>
                    </a:lnTo>
                    <a:lnTo>
                      <a:pt x="4" y="22"/>
                    </a:lnTo>
                    <a:lnTo>
                      <a:pt x="4" y="22"/>
                    </a:lnTo>
                    <a:lnTo>
                      <a:pt x="4" y="22"/>
                    </a:lnTo>
                    <a:lnTo>
                      <a:pt x="4" y="22"/>
                    </a:lnTo>
                    <a:lnTo>
                      <a:pt x="4" y="22"/>
                    </a:lnTo>
                    <a:lnTo>
                      <a:pt x="4" y="22"/>
                    </a:lnTo>
                    <a:lnTo>
                      <a:pt x="4" y="18"/>
                    </a:lnTo>
                    <a:lnTo>
                      <a:pt x="4" y="18"/>
                    </a:lnTo>
                    <a:lnTo>
                      <a:pt x="4" y="18"/>
                    </a:lnTo>
                    <a:lnTo>
                      <a:pt x="4" y="18"/>
                    </a:lnTo>
                    <a:lnTo>
                      <a:pt x="4" y="18"/>
                    </a:lnTo>
                    <a:lnTo>
                      <a:pt x="4" y="13"/>
                    </a:lnTo>
                    <a:lnTo>
                      <a:pt x="4" y="13"/>
                    </a:lnTo>
                    <a:lnTo>
                      <a:pt x="4" y="13"/>
                    </a:lnTo>
                    <a:lnTo>
                      <a:pt x="4" y="13"/>
                    </a:lnTo>
                    <a:lnTo>
                      <a:pt x="4" y="13"/>
                    </a:lnTo>
                    <a:lnTo>
                      <a:pt x="4" y="13"/>
                    </a:lnTo>
                    <a:lnTo>
                      <a:pt x="4" y="13"/>
                    </a:lnTo>
                    <a:lnTo>
                      <a:pt x="9" y="13"/>
                    </a:lnTo>
                    <a:lnTo>
                      <a:pt x="9" y="13"/>
                    </a:lnTo>
                    <a:lnTo>
                      <a:pt x="9" y="13"/>
                    </a:lnTo>
                    <a:lnTo>
                      <a:pt x="9" y="13"/>
                    </a:lnTo>
                    <a:lnTo>
                      <a:pt x="9" y="13"/>
                    </a:lnTo>
                    <a:lnTo>
                      <a:pt x="13" y="13"/>
                    </a:lnTo>
                    <a:lnTo>
                      <a:pt x="13" y="13"/>
                    </a:lnTo>
                    <a:lnTo>
                      <a:pt x="13" y="13"/>
                    </a:lnTo>
                    <a:lnTo>
                      <a:pt x="13" y="13"/>
                    </a:lnTo>
                    <a:lnTo>
                      <a:pt x="13" y="13"/>
                    </a:lnTo>
                    <a:lnTo>
                      <a:pt x="13" y="9"/>
                    </a:lnTo>
                    <a:lnTo>
                      <a:pt x="13" y="9"/>
                    </a:lnTo>
                    <a:lnTo>
                      <a:pt x="13" y="9"/>
                    </a:lnTo>
                    <a:lnTo>
                      <a:pt x="13" y="9"/>
                    </a:lnTo>
                    <a:lnTo>
                      <a:pt x="13" y="9"/>
                    </a:lnTo>
                    <a:lnTo>
                      <a:pt x="13" y="9"/>
                    </a:lnTo>
                    <a:lnTo>
                      <a:pt x="13" y="9"/>
                    </a:lnTo>
                    <a:lnTo>
                      <a:pt x="18" y="13"/>
                    </a:lnTo>
                    <a:lnTo>
                      <a:pt x="22" y="13"/>
                    </a:lnTo>
                    <a:lnTo>
                      <a:pt x="22" y="13"/>
                    </a:lnTo>
                    <a:lnTo>
                      <a:pt x="27" y="13"/>
                    </a:lnTo>
                    <a:lnTo>
                      <a:pt x="27" y="13"/>
                    </a:lnTo>
                    <a:lnTo>
                      <a:pt x="31" y="13"/>
                    </a:lnTo>
                    <a:lnTo>
                      <a:pt x="36" y="13"/>
                    </a:lnTo>
                    <a:lnTo>
                      <a:pt x="36" y="13"/>
                    </a:lnTo>
                    <a:lnTo>
                      <a:pt x="36" y="13"/>
                    </a:lnTo>
                    <a:lnTo>
                      <a:pt x="36" y="9"/>
                    </a:lnTo>
                    <a:lnTo>
                      <a:pt x="36" y="9"/>
                    </a:lnTo>
                    <a:lnTo>
                      <a:pt x="36" y="9"/>
                    </a:lnTo>
                    <a:lnTo>
                      <a:pt x="40" y="9"/>
                    </a:lnTo>
                    <a:lnTo>
                      <a:pt x="45" y="9"/>
                    </a:lnTo>
                    <a:lnTo>
                      <a:pt x="49" y="9"/>
                    </a:lnTo>
                    <a:lnTo>
                      <a:pt x="49" y="4"/>
                    </a:lnTo>
                    <a:lnTo>
                      <a:pt x="49" y="4"/>
                    </a:lnTo>
                    <a:lnTo>
                      <a:pt x="49" y="4"/>
                    </a:lnTo>
                    <a:lnTo>
                      <a:pt x="49" y="4"/>
                    </a:lnTo>
                    <a:lnTo>
                      <a:pt x="54" y="4"/>
                    </a:lnTo>
                    <a:lnTo>
                      <a:pt x="54" y="4"/>
                    </a:lnTo>
                    <a:lnTo>
                      <a:pt x="54" y="4"/>
                    </a:lnTo>
                    <a:lnTo>
                      <a:pt x="58" y="4"/>
                    </a:lnTo>
                    <a:lnTo>
                      <a:pt x="58" y="4"/>
                    </a:lnTo>
                    <a:lnTo>
                      <a:pt x="63" y="0"/>
                    </a:lnTo>
                    <a:lnTo>
                      <a:pt x="63" y="0"/>
                    </a:lnTo>
                    <a:lnTo>
                      <a:pt x="63" y="0"/>
                    </a:lnTo>
                    <a:lnTo>
                      <a:pt x="67" y="0"/>
                    </a:lnTo>
                    <a:lnTo>
                      <a:pt x="67" y="0"/>
                    </a:lnTo>
                    <a:lnTo>
                      <a:pt x="72" y="0"/>
                    </a:lnTo>
                    <a:lnTo>
                      <a:pt x="72" y="0"/>
                    </a:lnTo>
                    <a:lnTo>
                      <a:pt x="76" y="0"/>
                    </a:lnTo>
                    <a:lnTo>
                      <a:pt x="76" y="0"/>
                    </a:lnTo>
                    <a:lnTo>
                      <a:pt x="76"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9" name="Freeform 75">
                <a:extLst>
                  <a:ext uri="{FF2B5EF4-FFF2-40B4-BE49-F238E27FC236}">
                    <a16:creationId xmlns:a16="http://schemas.microsoft.com/office/drawing/2014/main" id="{7A0DB727-1B95-C64E-B0EE-DB853556E3F1}"/>
                  </a:ext>
                </a:extLst>
              </p:cNvPr>
              <p:cNvSpPr>
                <a:spLocks noEditPoints="1"/>
              </p:cNvSpPr>
              <p:nvPr/>
            </p:nvSpPr>
            <p:spPr bwMode="auto">
              <a:xfrm>
                <a:off x="9421161" y="3972263"/>
                <a:ext cx="1930149" cy="781707"/>
              </a:xfrm>
              <a:custGeom>
                <a:avLst/>
                <a:gdLst>
                  <a:gd name="T0" fmla="*/ 425 w 804"/>
                  <a:gd name="T1" fmla="*/ 303 h 321"/>
                  <a:gd name="T2" fmla="*/ 492 w 804"/>
                  <a:gd name="T3" fmla="*/ 303 h 321"/>
                  <a:gd name="T4" fmla="*/ 370 w 804"/>
                  <a:gd name="T5" fmla="*/ 280 h 321"/>
                  <a:gd name="T6" fmla="*/ 438 w 804"/>
                  <a:gd name="T7" fmla="*/ 289 h 321"/>
                  <a:gd name="T8" fmla="*/ 470 w 804"/>
                  <a:gd name="T9" fmla="*/ 285 h 321"/>
                  <a:gd name="T10" fmla="*/ 411 w 804"/>
                  <a:gd name="T11" fmla="*/ 289 h 321"/>
                  <a:gd name="T12" fmla="*/ 375 w 804"/>
                  <a:gd name="T13" fmla="*/ 285 h 321"/>
                  <a:gd name="T14" fmla="*/ 343 w 804"/>
                  <a:gd name="T15" fmla="*/ 289 h 321"/>
                  <a:gd name="T16" fmla="*/ 533 w 804"/>
                  <a:gd name="T17" fmla="*/ 267 h 321"/>
                  <a:gd name="T18" fmla="*/ 628 w 804"/>
                  <a:gd name="T19" fmla="*/ 267 h 321"/>
                  <a:gd name="T20" fmla="*/ 687 w 804"/>
                  <a:gd name="T21" fmla="*/ 244 h 321"/>
                  <a:gd name="T22" fmla="*/ 248 w 804"/>
                  <a:gd name="T23" fmla="*/ 249 h 321"/>
                  <a:gd name="T24" fmla="*/ 307 w 804"/>
                  <a:gd name="T25" fmla="*/ 267 h 321"/>
                  <a:gd name="T26" fmla="*/ 244 w 804"/>
                  <a:gd name="T27" fmla="*/ 267 h 321"/>
                  <a:gd name="T28" fmla="*/ 181 w 804"/>
                  <a:gd name="T29" fmla="*/ 244 h 321"/>
                  <a:gd name="T30" fmla="*/ 682 w 804"/>
                  <a:gd name="T31" fmla="*/ 235 h 321"/>
                  <a:gd name="T32" fmla="*/ 492 w 804"/>
                  <a:gd name="T33" fmla="*/ 208 h 321"/>
                  <a:gd name="T34" fmla="*/ 488 w 804"/>
                  <a:gd name="T35" fmla="*/ 199 h 321"/>
                  <a:gd name="T36" fmla="*/ 542 w 804"/>
                  <a:gd name="T37" fmla="*/ 185 h 321"/>
                  <a:gd name="T38" fmla="*/ 592 w 804"/>
                  <a:gd name="T39" fmla="*/ 181 h 321"/>
                  <a:gd name="T40" fmla="*/ 605 w 804"/>
                  <a:gd name="T41" fmla="*/ 172 h 321"/>
                  <a:gd name="T42" fmla="*/ 614 w 804"/>
                  <a:gd name="T43" fmla="*/ 154 h 321"/>
                  <a:gd name="T44" fmla="*/ 727 w 804"/>
                  <a:gd name="T45" fmla="*/ 149 h 321"/>
                  <a:gd name="T46" fmla="*/ 185 w 804"/>
                  <a:gd name="T47" fmla="*/ 154 h 321"/>
                  <a:gd name="T48" fmla="*/ 492 w 804"/>
                  <a:gd name="T49" fmla="*/ 136 h 321"/>
                  <a:gd name="T50" fmla="*/ 72 w 804"/>
                  <a:gd name="T51" fmla="*/ 131 h 321"/>
                  <a:gd name="T52" fmla="*/ 682 w 804"/>
                  <a:gd name="T53" fmla="*/ 131 h 321"/>
                  <a:gd name="T54" fmla="*/ 723 w 804"/>
                  <a:gd name="T55" fmla="*/ 163 h 321"/>
                  <a:gd name="T56" fmla="*/ 804 w 804"/>
                  <a:gd name="T57" fmla="*/ 194 h 321"/>
                  <a:gd name="T58" fmla="*/ 772 w 804"/>
                  <a:gd name="T59" fmla="*/ 280 h 321"/>
                  <a:gd name="T60" fmla="*/ 759 w 804"/>
                  <a:gd name="T61" fmla="*/ 253 h 321"/>
                  <a:gd name="T62" fmla="*/ 705 w 804"/>
                  <a:gd name="T63" fmla="*/ 203 h 321"/>
                  <a:gd name="T64" fmla="*/ 669 w 804"/>
                  <a:gd name="T65" fmla="*/ 190 h 321"/>
                  <a:gd name="T66" fmla="*/ 678 w 804"/>
                  <a:gd name="T67" fmla="*/ 158 h 321"/>
                  <a:gd name="T68" fmla="*/ 646 w 804"/>
                  <a:gd name="T69" fmla="*/ 122 h 321"/>
                  <a:gd name="T70" fmla="*/ 637 w 804"/>
                  <a:gd name="T71" fmla="*/ 113 h 321"/>
                  <a:gd name="T72" fmla="*/ 54 w 804"/>
                  <a:gd name="T73" fmla="*/ 90 h 321"/>
                  <a:gd name="T74" fmla="*/ 465 w 804"/>
                  <a:gd name="T75" fmla="*/ 99 h 321"/>
                  <a:gd name="T76" fmla="*/ 483 w 804"/>
                  <a:gd name="T77" fmla="*/ 127 h 321"/>
                  <a:gd name="T78" fmla="*/ 470 w 804"/>
                  <a:gd name="T79" fmla="*/ 158 h 321"/>
                  <a:gd name="T80" fmla="*/ 470 w 804"/>
                  <a:gd name="T81" fmla="*/ 203 h 321"/>
                  <a:gd name="T82" fmla="*/ 443 w 804"/>
                  <a:gd name="T83" fmla="*/ 203 h 321"/>
                  <a:gd name="T84" fmla="*/ 416 w 804"/>
                  <a:gd name="T85" fmla="*/ 176 h 321"/>
                  <a:gd name="T86" fmla="*/ 443 w 804"/>
                  <a:gd name="T87" fmla="*/ 95 h 321"/>
                  <a:gd name="T88" fmla="*/ 519 w 804"/>
                  <a:gd name="T89" fmla="*/ 86 h 321"/>
                  <a:gd name="T90" fmla="*/ 583 w 804"/>
                  <a:gd name="T91" fmla="*/ 95 h 321"/>
                  <a:gd name="T92" fmla="*/ 569 w 804"/>
                  <a:gd name="T93" fmla="*/ 99 h 321"/>
                  <a:gd name="T94" fmla="*/ 587 w 804"/>
                  <a:gd name="T95" fmla="*/ 59 h 321"/>
                  <a:gd name="T96" fmla="*/ 398 w 804"/>
                  <a:gd name="T97" fmla="*/ 50 h 321"/>
                  <a:gd name="T98" fmla="*/ 402 w 804"/>
                  <a:gd name="T99" fmla="*/ 95 h 321"/>
                  <a:gd name="T100" fmla="*/ 375 w 804"/>
                  <a:gd name="T101" fmla="*/ 154 h 321"/>
                  <a:gd name="T102" fmla="*/ 334 w 804"/>
                  <a:gd name="T103" fmla="*/ 176 h 321"/>
                  <a:gd name="T104" fmla="*/ 276 w 804"/>
                  <a:gd name="T105" fmla="*/ 172 h 321"/>
                  <a:gd name="T106" fmla="*/ 248 w 804"/>
                  <a:gd name="T107" fmla="*/ 108 h 321"/>
                  <a:gd name="T108" fmla="*/ 289 w 804"/>
                  <a:gd name="T109" fmla="*/ 90 h 321"/>
                  <a:gd name="T110" fmla="*/ 348 w 804"/>
                  <a:gd name="T111" fmla="*/ 72 h 321"/>
                  <a:gd name="T112" fmla="*/ 370 w 804"/>
                  <a:gd name="T113" fmla="*/ 23 h 321"/>
                  <a:gd name="T114" fmla="*/ 99 w 804"/>
                  <a:gd name="T115" fmla="*/ 68 h 321"/>
                  <a:gd name="T116" fmla="*/ 149 w 804"/>
                  <a:gd name="T117" fmla="*/ 99 h 321"/>
                  <a:gd name="T118" fmla="*/ 176 w 804"/>
                  <a:gd name="T119" fmla="*/ 158 h 321"/>
                  <a:gd name="T120" fmla="*/ 167 w 804"/>
                  <a:gd name="T121" fmla="*/ 231 h 321"/>
                  <a:gd name="T122" fmla="*/ 77 w 804"/>
                  <a:gd name="T123" fmla="*/ 104 h 321"/>
                  <a:gd name="T124" fmla="*/ 9 w 804"/>
                  <a:gd name="T125"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321">
                    <a:moveTo>
                      <a:pt x="425" y="303"/>
                    </a:moveTo>
                    <a:lnTo>
                      <a:pt x="425" y="303"/>
                    </a:lnTo>
                    <a:lnTo>
                      <a:pt x="429" y="303"/>
                    </a:lnTo>
                    <a:lnTo>
                      <a:pt x="429" y="303"/>
                    </a:lnTo>
                    <a:lnTo>
                      <a:pt x="429" y="307"/>
                    </a:lnTo>
                    <a:lnTo>
                      <a:pt x="429" y="307"/>
                    </a:lnTo>
                    <a:lnTo>
                      <a:pt x="429" y="307"/>
                    </a:lnTo>
                    <a:lnTo>
                      <a:pt x="434" y="307"/>
                    </a:lnTo>
                    <a:lnTo>
                      <a:pt x="434" y="307"/>
                    </a:lnTo>
                    <a:lnTo>
                      <a:pt x="434" y="307"/>
                    </a:lnTo>
                    <a:lnTo>
                      <a:pt x="434" y="307"/>
                    </a:lnTo>
                    <a:lnTo>
                      <a:pt x="438" y="312"/>
                    </a:lnTo>
                    <a:lnTo>
                      <a:pt x="438" y="312"/>
                    </a:lnTo>
                    <a:lnTo>
                      <a:pt x="438" y="312"/>
                    </a:lnTo>
                    <a:lnTo>
                      <a:pt x="438" y="316"/>
                    </a:lnTo>
                    <a:lnTo>
                      <a:pt x="438" y="316"/>
                    </a:lnTo>
                    <a:lnTo>
                      <a:pt x="438" y="321"/>
                    </a:lnTo>
                    <a:lnTo>
                      <a:pt x="434" y="321"/>
                    </a:lnTo>
                    <a:lnTo>
                      <a:pt x="434" y="321"/>
                    </a:lnTo>
                    <a:lnTo>
                      <a:pt x="434" y="321"/>
                    </a:lnTo>
                    <a:lnTo>
                      <a:pt x="429" y="321"/>
                    </a:lnTo>
                    <a:lnTo>
                      <a:pt x="429" y="321"/>
                    </a:lnTo>
                    <a:lnTo>
                      <a:pt x="425" y="321"/>
                    </a:lnTo>
                    <a:lnTo>
                      <a:pt x="425" y="316"/>
                    </a:lnTo>
                    <a:lnTo>
                      <a:pt x="425" y="316"/>
                    </a:lnTo>
                    <a:lnTo>
                      <a:pt x="425" y="312"/>
                    </a:lnTo>
                    <a:lnTo>
                      <a:pt x="420" y="312"/>
                    </a:lnTo>
                    <a:lnTo>
                      <a:pt x="420" y="312"/>
                    </a:lnTo>
                    <a:lnTo>
                      <a:pt x="416" y="312"/>
                    </a:lnTo>
                    <a:lnTo>
                      <a:pt x="416" y="312"/>
                    </a:lnTo>
                    <a:lnTo>
                      <a:pt x="416" y="312"/>
                    </a:lnTo>
                    <a:lnTo>
                      <a:pt x="411" y="307"/>
                    </a:lnTo>
                    <a:lnTo>
                      <a:pt x="411" y="307"/>
                    </a:lnTo>
                    <a:lnTo>
                      <a:pt x="407" y="307"/>
                    </a:lnTo>
                    <a:lnTo>
                      <a:pt x="407" y="307"/>
                    </a:lnTo>
                    <a:lnTo>
                      <a:pt x="407" y="303"/>
                    </a:lnTo>
                    <a:lnTo>
                      <a:pt x="407" y="303"/>
                    </a:lnTo>
                    <a:lnTo>
                      <a:pt x="411" y="303"/>
                    </a:lnTo>
                    <a:lnTo>
                      <a:pt x="411" y="303"/>
                    </a:lnTo>
                    <a:lnTo>
                      <a:pt x="416" y="303"/>
                    </a:lnTo>
                    <a:lnTo>
                      <a:pt x="416" y="303"/>
                    </a:lnTo>
                    <a:lnTo>
                      <a:pt x="420" y="303"/>
                    </a:lnTo>
                    <a:lnTo>
                      <a:pt x="425" y="303"/>
                    </a:lnTo>
                    <a:lnTo>
                      <a:pt x="425" y="303"/>
                    </a:lnTo>
                    <a:lnTo>
                      <a:pt x="425" y="298"/>
                    </a:lnTo>
                    <a:lnTo>
                      <a:pt x="425" y="303"/>
                    </a:lnTo>
                    <a:lnTo>
                      <a:pt x="425" y="303"/>
                    </a:lnTo>
                    <a:moveTo>
                      <a:pt x="515" y="298"/>
                    </a:moveTo>
                    <a:lnTo>
                      <a:pt x="515" y="298"/>
                    </a:lnTo>
                    <a:lnTo>
                      <a:pt x="515" y="298"/>
                    </a:lnTo>
                    <a:lnTo>
                      <a:pt x="515" y="294"/>
                    </a:lnTo>
                    <a:lnTo>
                      <a:pt x="515" y="298"/>
                    </a:lnTo>
                    <a:lnTo>
                      <a:pt x="515" y="298"/>
                    </a:lnTo>
                    <a:lnTo>
                      <a:pt x="515" y="298"/>
                    </a:lnTo>
                    <a:lnTo>
                      <a:pt x="515" y="298"/>
                    </a:lnTo>
                    <a:lnTo>
                      <a:pt x="515" y="298"/>
                    </a:lnTo>
                    <a:lnTo>
                      <a:pt x="515" y="298"/>
                    </a:lnTo>
                    <a:lnTo>
                      <a:pt x="510" y="303"/>
                    </a:lnTo>
                    <a:lnTo>
                      <a:pt x="510" y="303"/>
                    </a:lnTo>
                    <a:lnTo>
                      <a:pt x="515" y="303"/>
                    </a:lnTo>
                    <a:lnTo>
                      <a:pt x="515" y="303"/>
                    </a:lnTo>
                    <a:lnTo>
                      <a:pt x="515" y="307"/>
                    </a:lnTo>
                    <a:lnTo>
                      <a:pt x="510" y="307"/>
                    </a:lnTo>
                    <a:lnTo>
                      <a:pt x="510" y="307"/>
                    </a:lnTo>
                    <a:lnTo>
                      <a:pt x="510" y="312"/>
                    </a:lnTo>
                    <a:lnTo>
                      <a:pt x="506" y="316"/>
                    </a:lnTo>
                    <a:lnTo>
                      <a:pt x="506" y="316"/>
                    </a:lnTo>
                    <a:lnTo>
                      <a:pt x="501" y="316"/>
                    </a:lnTo>
                    <a:lnTo>
                      <a:pt x="501" y="321"/>
                    </a:lnTo>
                    <a:lnTo>
                      <a:pt x="497" y="321"/>
                    </a:lnTo>
                    <a:lnTo>
                      <a:pt x="497" y="321"/>
                    </a:lnTo>
                    <a:lnTo>
                      <a:pt x="492" y="321"/>
                    </a:lnTo>
                    <a:lnTo>
                      <a:pt x="492" y="321"/>
                    </a:lnTo>
                    <a:lnTo>
                      <a:pt x="488" y="321"/>
                    </a:lnTo>
                    <a:lnTo>
                      <a:pt x="488" y="321"/>
                    </a:lnTo>
                    <a:lnTo>
                      <a:pt x="488" y="321"/>
                    </a:lnTo>
                    <a:lnTo>
                      <a:pt x="488" y="321"/>
                    </a:lnTo>
                    <a:lnTo>
                      <a:pt x="488" y="321"/>
                    </a:lnTo>
                    <a:lnTo>
                      <a:pt x="488" y="316"/>
                    </a:lnTo>
                    <a:lnTo>
                      <a:pt x="488" y="316"/>
                    </a:lnTo>
                    <a:lnTo>
                      <a:pt x="488" y="316"/>
                    </a:lnTo>
                    <a:lnTo>
                      <a:pt x="488" y="316"/>
                    </a:lnTo>
                    <a:lnTo>
                      <a:pt x="488" y="312"/>
                    </a:lnTo>
                    <a:lnTo>
                      <a:pt x="488" y="312"/>
                    </a:lnTo>
                    <a:lnTo>
                      <a:pt x="488" y="307"/>
                    </a:lnTo>
                    <a:lnTo>
                      <a:pt x="492" y="303"/>
                    </a:lnTo>
                    <a:lnTo>
                      <a:pt x="497" y="303"/>
                    </a:lnTo>
                    <a:lnTo>
                      <a:pt x="497" y="303"/>
                    </a:lnTo>
                    <a:lnTo>
                      <a:pt x="497" y="303"/>
                    </a:lnTo>
                    <a:lnTo>
                      <a:pt x="497" y="303"/>
                    </a:lnTo>
                    <a:lnTo>
                      <a:pt x="497" y="303"/>
                    </a:lnTo>
                    <a:lnTo>
                      <a:pt x="497" y="303"/>
                    </a:lnTo>
                    <a:lnTo>
                      <a:pt x="501" y="303"/>
                    </a:lnTo>
                    <a:lnTo>
                      <a:pt x="501" y="303"/>
                    </a:lnTo>
                    <a:lnTo>
                      <a:pt x="501" y="303"/>
                    </a:lnTo>
                    <a:lnTo>
                      <a:pt x="501" y="303"/>
                    </a:lnTo>
                    <a:lnTo>
                      <a:pt x="501" y="303"/>
                    </a:lnTo>
                    <a:lnTo>
                      <a:pt x="506" y="298"/>
                    </a:lnTo>
                    <a:lnTo>
                      <a:pt x="506" y="298"/>
                    </a:lnTo>
                    <a:lnTo>
                      <a:pt x="506" y="298"/>
                    </a:lnTo>
                    <a:lnTo>
                      <a:pt x="510" y="298"/>
                    </a:lnTo>
                    <a:lnTo>
                      <a:pt x="510" y="294"/>
                    </a:lnTo>
                    <a:lnTo>
                      <a:pt x="515" y="294"/>
                    </a:lnTo>
                    <a:lnTo>
                      <a:pt x="510" y="298"/>
                    </a:lnTo>
                    <a:lnTo>
                      <a:pt x="515" y="298"/>
                    </a:lnTo>
                    <a:moveTo>
                      <a:pt x="370" y="285"/>
                    </a:moveTo>
                    <a:lnTo>
                      <a:pt x="370" y="285"/>
                    </a:lnTo>
                    <a:lnTo>
                      <a:pt x="366" y="289"/>
                    </a:lnTo>
                    <a:lnTo>
                      <a:pt x="366" y="289"/>
                    </a:lnTo>
                    <a:lnTo>
                      <a:pt x="370" y="289"/>
                    </a:lnTo>
                    <a:lnTo>
                      <a:pt x="366" y="294"/>
                    </a:lnTo>
                    <a:lnTo>
                      <a:pt x="361" y="289"/>
                    </a:lnTo>
                    <a:lnTo>
                      <a:pt x="361" y="289"/>
                    </a:lnTo>
                    <a:lnTo>
                      <a:pt x="357" y="289"/>
                    </a:lnTo>
                    <a:lnTo>
                      <a:pt x="357" y="289"/>
                    </a:lnTo>
                    <a:lnTo>
                      <a:pt x="357" y="289"/>
                    </a:lnTo>
                    <a:lnTo>
                      <a:pt x="357" y="289"/>
                    </a:lnTo>
                    <a:lnTo>
                      <a:pt x="357" y="289"/>
                    </a:lnTo>
                    <a:lnTo>
                      <a:pt x="357" y="289"/>
                    </a:lnTo>
                    <a:lnTo>
                      <a:pt x="361" y="289"/>
                    </a:lnTo>
                    <a:lnTo>
                      <a:pt x="361" y="285"/>
                    </a:lnTo>
                    <a:lnTo>
                      <a:pt x="361" y="280"/>
                    </a:lnTo>
                    <a:lnTo>
                      <a:pt x="361" y="280"/>
                    </a:lnTo>
                    <a:lnTo>
                      <a:pt x="366" y="276"/>
                    </a:lnTo>
                    <a:lnTo>
                      <a:pt x="366" y="276"/>
                    </a:lnTo>
                    <a:lnTo>
                      <a:pt x="370" y="280"/>
                    </a:lnTo>
                    <a:lnTo>
                      <a:pt x="370" y="280"/>
                    </a:lnTo>
                    <a:lnTo>
                      <a:pt x="370" y="280"/>
                    </a:lnTo>
                    <a:lnTo>
                      <a:pt x="370" y="280"/>
                    </a:lnTo>
                    <a:lnTo>
                      <a:pt x="370" y="285"/>
                    </a:lnTo>
                    <a:moveTo>
                      <a:pt x="510" y="280"/>
                    </a:moveTo>
                    <a:lnTo>
                      <a:pt x="510" y="280"/>
                    </a:lnTo>
                    <a:lnTo>
                      <a:pt x="510" y="280"/>
                    </a:lnTo>
                    <a:lnTo>
                      <a:pt x="510" y="280"/>
                    </a:lnTo>
                    <a:lnTo>
                      <a:pt x="510" y="280"/>
                    </a:lnTo>
                    <a:lnTo>
                      <a:pt x="515" y="280"/>
                    </a:lnTo>
                    <a:lnTo>
                      <a:pt x="515" y="280"/>
                    </a:lnTo>
                    <a:lnTo>
                      <a:pt x="519" y="280"/>
                    </a:lnTo>
                    <a:lnTo>
                      <a:pt x="519" y="280"/>
                    </a:lnTo>
                    <a:lnTo>
                      <a:pt x="519" y="285"/>
                    </a:lnTo>
                    <a:lnTo>
                      <a:pt x="506" y="285"/>
                    </a:lnTo>
                    <a:lnTo>
                      <a:pt x="506" y="285"/>
                    </a:lnTo>
                    <a:lnTo>
                      <a:pt x="506" y="285"/>
                    </a:lnTo>
                    <a:lnTo>
                      <a:pt x="506" y="280"/>
                    </a:lnTo>
                    <a:lnTo>
                      <a:pt x="506" y="280"/>
                    </a:lnTo>
                    <a:lnTo>
                      <a:pt x="506" y="280"/>
                    </a:lnTo>
                    <a:lnTo>
                      <a:pt x="506" y="280"/>
                    </a:lnTo>
                    <a:lnTo>
                      <a:pt x="510" y="280"/>
                    </a:lnTo>
                    <a:moveTo>
                      <a:pt x="474" y="289"/>
                    </a:moveTo>
                    <a:lnTo>
                      <a:pt x="474" y="289"/>
                    </a:lnTo>
                    <a:lnTo>
                      <a:pt x="474" y="289"/>
                    </a:lnTo>
                    <a:lnTo>
                      <a:pt x="474" y="289"/>
                    </a:lnTo>
                    <a:lnTo>
                      <a:pt x="470" y="289"/>
                    </a:lnTo>
                    <a:lnTo>
                      <a:pt x="470" y="289"/>
                    </a:lnTo>
                    <a:lnTo>
                      <a:pt x="470" y="289"/>
                    </a:lnTo>
                    <a:lnTo>
                      <a:pt x="465" y="289"/>
                    </a:lnTo>
                    <a:lnTo>
                      <a:pt x="465" y="289"/>
                    </a:lnTo>
                    <a:lnTo>
                      <a:pt x="461" y="294"/>
                    </a:lnTo>
                    <a:lnTo>
                      <a:pt x="456" y="294"/>
                    </a:lnTo>
                    <a:lnTo>
                      <a:pt x="456" y="294"/>
                    </a:lnTo>
                    <a:lnTo>
                      <a:pt x="456" y="294"/>
                    </a:lnTo>
                    <a:lnTo>
                      <a:pt x="456" y="289"/>
                    </a:lnTo>
                    <a:lnTo>
                      <a:pt x="452" y="289"/>
                    </a:lnTo>
                    <a:lnTo>
                      <a:pt x="452" y="289"/>
                    </a:lnTo>
                    <a:lnTo>
                      <a:pt x="452" y="294"/>
                    </a:lnTo>
                    <a:lnTo>
                      <a:pt x="447" y="294"/>
                    </a:lnTo>
                    <a:lnTo>
                      <a:pt x="447" y="294"/>
                    </a:lnTo>
                    <a:lnTo>
                      <a:pt x="447" y="294"/>
                    </a:lnTo>
                    <a:lnTo>
                      <a:pt x="447" y="294"/>
                    </a:lnTo>
                    <a:lnTo>
                      <a:pt x="443" y="294"/>
                    </a:lnTo>
                    <a:lnTo>
                      <a:pt x="443" y="289"/>
                    </a:lnTo>
                    <a:lnTo>
                      <a:pt x="438" y="289"/>
                    </a:lnTo>
                    <a:lnTo>
                      <a:pt x="434" y="289"/>
                    </a:lnTo>
                    <a:lnTo>
                      <a:pt x="429" y="289"/>
                    </a:lnTo>
                    <a:lnTo>
                      <a:pt x="429" y="289"/>
                    </a:lnTo>
                    <a:lnTo>
                      <a:pt x="425" y="289"/>
                    </a:lnTo>
                    <a:lnTo>
                      <a:pt x="425" y="289"/>
                    </a:lnTo>
                    <a:lnTo>
                      <a:pt x="425" y="289"/>
                    </a:lnTo>
                    <a:lnTo>
                      <a:pt x="425" y="289"/>
                    </a:lnTo>
                    <a:lnTo>
                      <a:pt x="425" y="285"/>
                    </a:lnTo>
                    <a:lnTo>
                      <a:pt x="425" y="285"/>
                    </a:lnTo>
                    <a:lnTo>
                      <a:pt x="425" y="285"/>
                    </a:lnTo>
                    <a:lnTo>
                      <a:pt x="425" y="285"/>
                    </a:lnTo>
                    <a:lnTo>
                      <a:pt x="425" y="285"/>
                    </a:lnTo>
                    <a:lnTo>
                      <a:pt x="429" y="285"/>
                    </a:lnTo>
                    <a:lnTo>
                      <a:pt x="429" y="285"/>
                    </a:lnTo>
                    <a:lnTo>
                      <a:pt x="429" y="280"/>
                    </a:lnTo>
                    <a:lnTo>
                      <a:pt x="434" y="280"/>
                    </a:lnTo>
                    <a:lnTo>
                      <a:pt x="434" y="280"/>
                    </a:lnTo>
                    <a:lnTo>
                      <a:pt x="438" y="280"/>
                    </a:lnTo>
                    <a:lnTo>
                      <a:pt x="438" y="280"/>
                    </a:lnTo>
                    <a:lnTo>
                      <a:pt x="438" y="280"/>
                    </a:lnTo>
                    <a:lnTo>
                      <a:pt x="438" y="280"/>
                    </a:lnTo>
                    <a:lnTo>
                      <a:pt x="443" y="280"/>
                    </a:lnTo>
                    <a:lnTo>
                      <a:pt x="443" y="280"/>
                    </a:lnTo>
                    <a:lnTo>
                      <a:pt x="443" y="280"/>
                    </a:lnTo>
                    <a:lnTo>
                      <a:pt x="447" y="280"/>
                    </a:lnTo>
                    <a:lnTo>
                      <a:pt x="447" y="285"/>
                    </a:lnTo>
                    <a:lnTo>
                      <a:pt x="452" y="285"/>
                    </a:lnTo>
                    <a:lnTo>
                      <a:pt x="452" y="285"/>
                    </a:lnTo>
                    <a:lnTo>
                      <a:pt x="452" y="285"/>
                    </a:lnTo>
                    <a:lnTo>
                      <a:pt x="456" y="285"/>
                    </a:lnTo>
                    <a:lnTo>
                      <a:pt x="456" y="285"/>
                    </a:lnTo>
                    <a:lnTo>
                      <a:pt x="456" y="285"/>
                    </a:lnTo>
                    <a:lnTo>
                      <a:pt x="456" y="285"/>
                    </a:lnTo>
                    <a:lnTo>
                      <a:pt x="461" y="285"/>
                    </a:lnTo>
                    <a:lnTo>
                      <a:pt x="461" y="285"/>
                    </a:lnTo>
                    <a:lnTo>
                      <a:pt x="461" y="285"/>
                    </a:lnTo>
                    <a:lnTo>
                      <a:pt x="461" y="285"/>
                    </a:lnTo>
                    <a:lnTo>
                      <a:pt x="465" y="285"/>
                    </a:lnTo>
                    <a:lnTo>
                      <a:pt x="465" y="285"/>
                    </a:lnTo>
                    <a:lnTo>
                      <a:pt x="465" y="289"/>
                    </a:lnTo>
                    <a:lnTo>
                      <a:pt x="470" y="289"/>
                    </a:lnTo>
                    <a:lnTo>
                      <a:pt x="470" y="285"/>
                    </a:lnTo>
                    <a:lnTo>
                      <a:pt x="470" y="285"/>
                    </a:lnTo>
                    <a:lnTo>
                      <a:pt x="470" y="285"/>
                    </a:lnTo>
                    <a:lnTo>
                      <a:pt x="474" y="285"/>
                    </a:lnTo>
                    <a:lnTo>
                      <a:pt x="474" y="285"/>
                    </a:lnTo>
                    <a:lnTo>
                      <a:pt x="474" y="285"/>
                    </a:lnTo>
                    <a:lnTo>
                      <a:pt x="474" y="280"/>
                    </a:lnTo>
                    <a:lnTo>
                      <a:pt x="479" y="280"/>
                    </a:lnTo>
                    <a:lnTo>
                      <a:pt x="479" y="280"/>
                    </a:lnTo>
                    <a:lnTo>
                      <a:pt x="479" y="280"/>
                    </a:lnTo>
                    <a:lnTo>
                      <a:pt x="479" y="276"/>
                    </a:lnTo>
                    <a:lnTo>
                      <a:pt x="479" y="276"/>
                    </a:lnTo>
                    <a:lnTo>
                      <a:pt x="479" y="276"/>
                    </a:lnTo>
                    <a:lnTo>
                      <a:pt x="479" y="276"/>
                    </a:lnTo>
                    <a:lnTo>
                      <a:pt x="479" y="280"/>
                    </a:lnTo>
                    <a:lnTo>
                      <a:pt x="479" y="280"/>
                    </a:lnTo>
                    <a:lnTo>
                      <a:pt x="479" y="285"/>
                    </a:lnTo>
                    <a:lnTo>
                      <a:pt x="479" y="285"/>
                    </a:lnTo>
                    <a:lnTo>
                      <a:pt x="479" y="285"/>
                    </a:lnTo>
                    <a:lnTo>
                      <a:pt x="479" y="285"/>
                    </a:lnTo>
                    <a:lnTo>
                      <a:pt x="479" y="285"/>
                    </a:lnTo>
                    <a:lnTo>
                      <a:pt x="474" y="289"/>
                    </a:lnTo>
                    <a:moveTo>
                      <a:pt x="398" y="280"/>
                    </a:moveTo>
                    <a:lnTo>
                      <a:pt x="398" y="280"/>
                    </a:lnTo>
                    <a:lnTo>
                      <a:pt x="398" y="280"/>
                    </a:lnTo>
                    <a:lnTo>
                      <a:pt x="402" y="280"/>
                    </a:lnTo>
                    <a:lnTo>
                      <a:pt x="402" y="280"/>
                    </a:lnTo>
                    <a:lnTo>
                      <a:pt x="402" y="280"/>
                    </a:lnTo>
                    <a:lnTo>
                      <a:pt x="402" y="280"/>
                    </a:lnTo>
                    <a:lnTo>
                      <a:pt x="407" y="280"/>
                    </a:lnTo>
                    <a:lnTo>
                      <a:pt x="407" y="280"/>
                    </a:lnTo>
                    <a:lnTo>
                      <a:pt x="407" y="280"/>
                    </a:lnTo>
                    <a:lnTo>
                      <a:pt x="407" y="280"/>
                    </a:lnTo>
                    <a:lnTo>
                      <a:pt x="407" y="280"/>
                    </a:lnTo>
                    <a:lnTo>
                      <a:pt x="407" y="280"/>
                    </a:lnTo>
                    <a:lnTo>
                      <a:pt x="411" y="280"/>
                    </a:lnTo>
                    <a:lnTo>
                      <a:pt x="411" y="280"/>
                    </a:lnTo>
                    <a:lnTo>
                      <a:pt x="411" y="280"/>
                    </a:lnTo>
                    <a:lnTo>
                      <a:pt x="411" y="285"/>
                    </a:lnTo>
                    <a:lnTo>
                      <a:pt x="411" y="285"/>
                    </a:lnTo>
                    <a:lnTo>
                      <a:pt x="411" y="285"/>
                    </a:lnTo>
                    <a:lnTo>
                      <a:pt x="411" y="285"/>
                    </a:lnTo>
                    <a:lnTo>
                      <a:pt x="411" y="289"/>
                    </a:lnTo>
                    <a:lnTo>
                      <a:pt x="411" y="289"/>
                    </a:lnTo>
                    <a:lnTo>
                      <a:pt x="411" y="289"/>
                    </a:lnTo>
                    <a:lnTo>
                      <a:pt x="411" y="289"/>
                    </a:lnTo>
                    <a:lnTo>
                      <a:pt x="411" y="289"/>
                    </a:lnTo>
                    <a:lnTo>
                      <a:pt x="411" y="289"/>
                    </a:lnTo>
                    <a:lnTo>
                      <a:pt x="411" y="289"/>
                    </a:lnTo>
                    <a:lnTo>
                      <a:pt x="407" y="289"/>
                    </a:lnTo>
                    <a:lnTo>
                      <a:pt x="407" y="289"/>
                    </a:lnTo>
                    <a:lnTo>
                      <a:pt x="407" y="289"/>
                    </a:lnTo>
                    <a:lnTo>
                      <a:pt x="407" y="289"/>
                    </a:lnTo>
                    <a:lnTo>
                      <a:pt x="407" y="289"/>
                    </a:lnTo>
                    <a:lnTo>
                      <a:pt x="407" y="289"/>
                    </a:lnTo>
                    <a:lnTo>
                      <a:pt x="407" y="289"/>
                    </a:lnTo>
                    <a:lnTo>
                      <a:pt x="407" y="289"/>
                    </a:lnTo>
                    <a:lnTo>
                      <a:pt x="407" y="289"/>
                    </a:lnTo>
                    <a:lnTo>
                      <a:pt x="402" y="289"/>
                    </a:lnTo>
                    <a:lnTo>
                      <a:pt x="402" y="289"/>
                    </a:lnTo>
                    <a:lnTo>
                      <a:pt x="402" y="289"/>
                    </a:lnTo>
                    <a:lnTo>
                      <a:pt x="402" y="289"/>
                    </a:lnTo>
                    <a:lnTo>
                      <a:pt x="402" y="289"/>
                    </a:lnTo>
                    <a:lnTo>
                      <a:pt x="398" y="289"/>
                    </a:lnTo>
                    <a:lnTo>
                      <a:pt x="398" y="289"/>
                    </a:lnTo>
                    <a:lnTo>
                      <a:pt x="393" y="289"/>
                    </a:lnTo>
                    <a:lnTo>
                      <a:pt x="393" y="289"/>
                    </a:lnTo>
                    <a:lnTo>
                      <a:pt x="388" y="294"/>
                    </a:lnTo>
                    <a:lnTo>
                      <a:pt x="388" y="294"/>
                    </a:lnTo>
                    <a:lnTo>
                      <a:pt x="388" y="294"/>
                    </a:lnTo>
                    <a:lnTo>
                      <a:pt x="384" y="294"/>
                    </a:lnTo>
                    <a:lnTo>
                      <a:pt x="384" y="294"/>
                    </a:lnTo>
                    <a:lnTo>
                      <a:pt x="379" y="294"/>
                    </a:lnTo>
                    <a:lnTo>
                      <a:pt x="379" y="294"/>
                    </a:lnTo>
                    <a:lnTo>
                      <a:pt x="379" y="294"/>
                    </a:lnTo>
                    <a:lnTo>
                      <a:pt x="379" y="294"/>
                    </a:lnTo>
                    <a:lnTo>
                      <a:pt x="375" y="294"/>
                    </a:lnTo>
                    <a:lnTo>
                      <a:pt x="375" y="294"/>
                    </a:lnTo>
                    <a:lnTo>
                      <a:pt x="375" y="294"/>
                    </a:lnTo>
                    <a:lnTo>
                      <a:pt x="370" y="294"/>
                    </a:lnTo>
                    <a:lnTo>
                      <a:pt x="370" y="294"/>
                    </a:lnTo>
                    <a:lnTo>
                      <a:pt x="370" y="289"/>
                    </a:lnTo>
                    <a:lnTo>
                      <a:pt x="370" y="289"/>
                    </a:lnTo>
                    <a:lnTo>
                      <a:pt x="370" y="285"/>
                    </a:lnTo>
                    <a:lnTo>
                      <a:pt x="375" y="285"/>
                    </a:lnTo>
                    <a:lnTo>
                      <a:pt x="375" y="285"/>
                    </a:lnTo>
                    <a:lnTo>
                      <a:pt x="375" y="285"/>
                    </a:lnTo>
                    <a:lnTo>
                      <a:pt x="375" y="285"/>
                    </a:lnTo>
                    <a:lnTo>
                      <a:pt x="379" y="280"/>
                    </a:lnTo>
                    <a:lnTo>
                      <a:pt x="379" y="280"/>
                    </a:lnTo>
                    <a:lnTo>
                      <a:pt x="379" y="280"/>
                    </a:lnTo>
                    <a:lnTo>
                      <a:pt x="384" y="280"/>
                    </a:lnTo>
                    <a:lnTo>
                      <a:pt x="384" y="280"/>
                    </a:lnTo>
                    <a:lnTo>
                      <a:pt x="388" y="280"/>
                    </a:lnTo>
                    <a:lnTo>
                      <a:pt x="388" y="285"/>
                    </a:lnTo>
                    <a:lnTo>
                      <a:pt x="388" y="285"/>
                    </a:lnTo>
                    <a:lnTo>
                      <a:pt x="388" y="285"/>
                    </a:lnTo>
                    <a:lnTo>
                      <a:pt x="388" y="285"/>
                    </a:lnTo>
                    <a:lnTo>
                      <a:pt x="388" y="289"/>
                    </a:lnTo>
                    <a:lnTo>
                      <a:pt x="393" y="289"/>
                    </a:lnTo>
                    <a:lnTo>
                      <a:pt x="393" y="289"/>
                    </a:lnTo>
                    <a:lnTo>
                      <a:pt x="393" y="285"/>
                    </a:lnTo>
                    <a:lnTo>
                      <a:pt x="398" y="285"/>
                    </a:lnTo>
                    <a:lnTo>
                      <a:pt x="398" y="285"/>
                    </a:lnTo>
                    <a:lnTo>
                      <a:pt x="398" y="285"/>
                    </a:lnTo>
                    <a:lnTo>
                      <a:pt x="398" y="285"/>
                    </a:lnTo>
                    <a:lnTo>
                      <a:pt x="393" y="285"/>
                    </a:lnTo>
                    <a:lnTo>
                      <a:pt x="393" y="285"/>
                    </a:lnTo>
                    <a:lnTo>
                      <a:pt x="393" y="285"/>
                    </a:lnTo>
                    <a:lnTo>
                      <a:pt x="393" y="280"/>
                    </a:lnTo>
                    <a:lnTo>
                      <a:pt x="388" y="280"/>
                    </a:lnTo>
                    <a:lnTo>
                      <a:pt x="388" y="276"/>
                    </a:lnTo>
                    <a:lnTo>
                      <a:pt x="388" y="276"/>
                    </a:lnTo>
                    <a:lnTo>
                      <a:pt x="393" y="276"/>
                    </a:lnTo>
                    <a:lnTo>
                      <a:pt x="393" y="276"/>
                    </a:lnTo>
                    <a:lnTo>
                      <a:pt x="398" y="276"/>
                    </a:lnTo>
                    <a:lnTo>
                      <a:pt x="398" y="276"/>
                    </a:lnTo>
                    <a:lnTo>
                      <a:pt x="398" y="280"/>
                    </a:lnTo>
                    <a:lnTo>
                      <a:pt x="398" y="280"/>
                    </a:lnTo>
                    <a:moveTo>
                      <a:pt x="352" y="276"/>
                    </a:moveTo>
                    <a:lnTo>
                      <a:pt x="352" y="276"/>
                    </a:lnTo>
                    <a:lnTo>
                      <a:pt x="352" y="276"/>
                    </a:lnTo>
                    <a:lnTo>
                      <a:pt x="352" y="280"/>
                    </a:lnTo>
                    <a:lnTo>
                      <a:pt x="352" y="280"/>
                    </a:lnTo>
                    <a:lnTo>
                      <a:pt x="352" y="280"/>
                    </a:lnTo>
                    <a:lnTo>
                      <a:pt x="352" y="285"/>
                    </a:lnTo>
                    <a:lnTo>
                      <a:pt x="348" y="285"/>
                    </a:lnTo>
                    <a:lnTo>
                      <a:pt x="348" y="285"/>
                    </a:lnTo>
                    <a:lnTo>
                      <a:pt x="343" y="289"/>
                    </a:lnTo>
                    <a:lnTo>
                      <a:pt x="343" y="289"/>
                    </a:lnTo>
                    <a:lnTo>
                      <a:pt x="343" y="289"/>
                    </a:lnTo>
                    <a:lnTo>
                      <a:pt x="343" y="289"/>
                    </a:lnTo>
                    <a:lnTo>
                      <a:pt x="343" y="289"/>
                    </a:lnTo>
                    <a:lnTo>
                      <a:pt x="343" y="289"/>
                    </a:lnTo>
                    <a:lnTo>
                      <a:pt x="343" y="289"/>
                    </a:lnTo>
                    <a:lnTo>
                      <a:pt x="343" y="285"/>
                    </a:lnTo>
                    <a:lnTo>
                      <a:pt x="343" y="285"/>
                    </a:lnTo>
                    <a:lnTo>
                      <a:pt x="343" y="285"/>
                    </a:lnTo>
                    <a:lnTo>
                      <a:pt x="339" y="285"/>
                    </a:lnTo>
                    <a:lnTo>
                      <a:pt x="339" y="280"/>
                    </a:lnTo>
                    <a:lnTo>
                      <a:pt x="339" y="280"/>
                    </a:lnTo>
                    <a:lnTo>
                      <a:pt x="334" y="280"/>
                    </a:lnTo>
                    <a:lnTo>
                      <a:pt x="334" y="280"/>
                    </a:lnTo>
                    <a:lnTo>
                      <a:pt x="334" y="276"/>
                    </a:lnTo>
                    <a:lnTo>
                      <a:pt x="334" y="276"/>
                    </a:lnTo>
                    <a:lnTo>
                      <a:pt x="334" y="276"/>
                    </a:lnTo>
                    <a:lnTo>
                      <a:pt x="334" y="276"/>
                    </a:lnTo>
                    <a:lnTo>
                      <a:pt x="334" y="276"/>
                    </a:lnTo>
                    <a:lnTo>
                      <a:pt x="334" y="276"/>
                    </a:lnTo>
                    <a:lnTo>
                      <a:pt x="339" y="276"/>
                    </a:lnTo>
                    <a:lnTo>
                      <a:pt x="343" y="276"/>
                    </a:lnTo>
                    <a:lnTo>
                      <a:pt x="343" y="276"/>
                    </a:lnTo>
                    <a:lnTo>
                      <a:pt x="343" y="276"/>
                    </a:lnTo>
                    <a:lnTo>
                      <a:pt x="348" y="276"/>
                    </a:lnTo>
                    <a:lnTo>
                      <a:pt x="348" y="276"/>
                    </a:lnTo>
                    <a:lnTo>
                      <a:pt x="352" y="276"/>
                    </a:lnTo>
                    <a:moveTo>
                      <a:pt x="547" y="271"/>
                    </a:moveTo>
                    <a:lnTo>
                      <a:pt x="547" y="271"/>
                    </a:lnTo>
                    <a:lnTo>
                      <a:pt x="547" y="271"/>
                    </a:lnTo>
                    <a:lnTo>
                      <a:pt x="547" y="271"/>
                    </a:lnTo>
                    <a:lnTo>
                      <a:pt x="547" y="271"/>
                    </a:lnTo>
                    <a:lnTo>
                      <a:pt x="542" y="271"/>
                    </a:lnTo>
                    <a:lnTo>
                      <a:pt x="542" y="271"/>
                    </a:lnTo>
                    <a:lnTo>
                      <a:pt x="542" y="276"/>
                    </a:lnTo>
                    <a:lnTo>
                      <a:pt x="538" y="276"/>
                    </a:lnTo>
                    <a:lnTo>
                      <a:pt x="538" y="276"/>
                    </a:lnTo>
                    <a:lnTo>
                      <a:pt x="538" y="271"/>
                    </a:lnTo>
                    <a:lnTo>
                      <a:pt x="533" y="271"/>
                    </a:lnTo>
                    <a:lnTo>
                      <a:pt x="533" y="276"/>
                    </a:lnTo>
                    <a:lnTo>
                      <a:pt x="533" y="276"/>
                    </a:lnTo>
                    <a:lnTo>
                      <a:pt x="529" y="276"/>
                    </a:lnTo>
                    <a:lnTo>
                      <a:pt x="529" y="271"/>
                    </a:lnTo>
                    <a:lnTo>
                      <a:pt x="533" y="271"/>
                    </a:lnTo>
                    <a:lnTo>
                      <a:pt x="533" y="267"/>
                    </a:lnTo>
                    <a:lnTo>
                      <a:pt x="538" y="271"/>
                    </a:lnTo>
                    <a:lnTo>
                      <a:pt x="538" y="271"/>
                    </a:lnTo>
                    <a:lnTo>
                      <a:pt x="542" y="271"/>
                    </a:lnTo>
                    <a:lnTo>
                      <a:pt x="542" y="267"/>
                    </a:lnTo>
                    <a:lnTo>
                      <a:pt x="547" y="267"/>
                    </a:lnTo>
                    <a:lnTo>
                      <a:pt x="547" y="267"/>
                    </a:lnTo>
                    <a:lnTo>
                      <a:pt x="547" y="271"/>
                    </a:lnTo>
                    <a:moveTo>
                      <a:pt x="750" y="285"/>
                    </a:moveTo>
                    <a:lnTo>
                      <a:pt x="750" y="285"/>
                    </a:lnTo>
                    <a:lnTo>
                      <a:pt x="745" y="289"/>
                    </a:lnTo>
                    <a:lnTo>
                      <a:pt x="741" y="289"/>
                    </a:lnTo>
                    <a:lnTo>
                      <a:pt x="741" y="289"/>
                    </a:lnTo>
                    <a:lnTo>
                      <a:pt x="736" y="289"/>
                    </a:lnTo>
                    <a:lnTo>
                      <a:pt x="736" y="289"/>
                    </a:lnTo>
                    <a:lnTo>
                      <a:pt x="736" y="285"/>
                    </a:lnTo>
                    <a:lnTo>
                      <a:pt x="741" y="276"/>
                    </a:lnTo>
                    <a:lnTo>
                      <a:pt x="745" y="271"/>
                    </a:lnTo>
                    <a:lnTo>
                      <a:pt x="745" y="271"/>
                    </a:lnTo>
                    <a:lnTo>
                      <a:pt x="745" y="267"/>
                    </a:lnTo>
                    <a:lnTo>
                      <a:pt x="750" y="267"/>
                    </a:lnTo>
                    <a:lnTo>
                      <a:pt x="754" y="267"/>
                    </a:lnTo>
                    <a:lnTo>
                      <a:pt x="759" y="267"/>
                    </a:lnTo>
                    <a:lnTo>
                      <a:pt x="759" y="267"/>
                    </a:lnTo>
                    <a:lnTo>
                      <a:pt x="759" y="271"/>
                    </a:lnTo>
                    <a:lnTo>
                      <a:pt x="759" y="271"/>
                    </a:lnTo>
                    <a:lnTo>
                      <a:pt x="759" y="271"/>
                    </a:lnTo>
                    <a:lnTo>
                      <a:pt x="759" y="276"/>
                    </a:lnTo>
                    <a:lnTo>
                      <a:pt x="754" y="280"/>
                    </a:lnTo>
                    <a:lnTo>
                      <a:pt x="754" y="285"/>
                    </a:lnTo>
                    <a:lnTo>
                      <a:pt x="750" y="285"/>
                    </a:lnTo>
                    <a:moveTo>
                      <a:pt x="628" y="276"/>
                    </a:moveTo>
                    <a:lnTo>
                      <a:pt x="628" y="276"/>
                    </a:lnTo>
                    <a:lnTo>
                      <a:pt x="628" y="276"/>
                    </a:lnTo>
                    <a:lnTo>
                      <a:pt x="623" y="276"/>
                    </a:lnTo>
                    <a:lnTo>
                      <a:pt x="623" y="276"/>
                    </a:lnTo>
                    <a:lnTo>
                      <a:pt x="623" y="276"/>
                    </a:lnTo>
                    <a:lnTo>
                      <a:pt x="623" y="276"/>
                    </a:lnTo>
                    <a:lnTo>
                      <a:pt x="623" y="271"/>
                    </a:lnTo>
                    <a:lnTo>
                      <a:pt x="623" y="271"/>
                    </a:lnTo>
                    <a:lnTo>
                      <a:pt x="623" y="271"/>
                    </a:lnTo>
                    <a:lnTo>
                      <a:pt x="623" y="271"/>
                    </a:lnTo>
                    <a:lnTo>
                      <a:pt x="628" y="267"/>
                    </a:lnTo>
                    <a:lnTo>
                      <a:pt x="628" y="267"/>
                    </a:lnTo>
                    <a:lnTo>
                      <a:pt x="628" y="267"/>
                    </a:lnTo>
                    <a:lnTo>
                      <a:pt x="628" y="262"/>
                    </a:lnTo>
                    <a:lnTo>
                      <a:pt x="628" y="262"/>
                    </a:lnTo>
                    <a:lnTo>
                      <a:pt x="632" y="262"/>
                    </a:lnTo>
                    <a:lnTo>
                      <a:pt x="632" y="262"/>
                    </a:lnTo>
                    <a:lnTo>
                      <a:pt x="632" y="262"/>
                    </a:lnTo>
                    <a:lnTo>
                      <a:pt x="632" y="258"/>
                    </a:lnTo>
                    <a:lnTo>
                      <a:pt x="632" y="258"/>
                    </a:lnTo>
                    <a:lnTo>
                      <a:pt x="637" y="258"/>
                    </a:lnTo>
                    <a:lnTo>
                      <a:pt x="637" y="262"/>
                    </a:lnTo>
                    <a:lnTo>
                      <a:pt x="632" y="262"/>
                    </a:lnTo>
                    <a:lnTo>
                      <a:pt x="632" y="267"/>
                    </a:lnTo>
                    <a:lnTo>
                      <a:pt x="632" y="271"/>
                    </a:lnTo>
                    <a:lnTo>
                      <a:pt x="632" y="271"/>
                    </a:lnTo>
                    <a:lnTo>
                      <a:pt x="628" y="271"/>
                    </a:lnTo>
                    <a:lnTo>
                      <a:pt x="628" y="271"/>
                    </a:lnTo>
                    <a:lnTo>
                      <a:pt x="628" y="276"/>
                    </a:lnTo>
                    <a:lnTo>
                      <a:pt x="628" y="276"/>
                    </a:lnTo>
                    <a:lnTo>
                      <a:pt x="628" y="276"/>
                    </a:lnTo>
                    <a:lnTo>
                      <a:pt x="628" y="276"/>
                    </a:lnTo>
                    <a:moveTo>
                      <a:pt x="325" y="253"/>
                    </a:moveTo>
                    <a:lnTo>
                      <a:pt x="325" y="253"/>
                    </a:lnTo>
                    <a:lnTo>
                      <a:pt x="325" y="253"/>
                    </a:lnTo>
                    <a:lnTo>
                      <a:pt x="321" y="253"/>
                    </a:lnTo>
                    <a:lnTo>
                      <a:pt x="321" y="258"/>
                    </a:lnTo>
                    <a:lnTo>
                      <a:pt x="316" y="258"/>
                    </a:lnTo>
                    <a:lnTo>
                      <a:pt x="312" y="258"/>
                    </a:lnTo>
                    <a:lnTo>
                      <a:pt x="312" y="258"/>
                    </a:lnTo>
                    <a:lnTo>
                      <a:pt x="312" y="258"/>
                    </a:lnTo>
                    <a:lnTo>
                      <a:pt x="312" y="258"/>
                    </a:lnTo>
                    <a:lnTo>
                      <a:pt x="312" y="258"/>
                    </a:lnTo>
                    <a:lnTo>
                      <a:pt x="307" y="253"/>
                    </a:lnTo>
                    <a:lnTo>
                      <a:pt x="303" y="253"/>
                    </a:lnTo>
                    <a:lnTo>
                      <a:pt x="307" y="253"/>
                    </a:lnTo>
                    <a:lnTo>
                      <a:pt x="307" y="249"/>
                    </a:lnTo>
                    <a:lnTo>
                      <a:pt x="312" y="249"/>
                    </a:lnTo>
                    <a:lnTo>
                      <a:pt x="325" y="249"/>
                    </a:lnTo>
                    <a:lnTo>
                      <a:pt x="330" y="253"/>
                    </a:lnTo>
                    <a:lnTo>
                      <a:pt x="330" y="253"/>
                    </a:lnTo>
                    <a:lnTo>
                      <a:pt x="325" y="253"/>
                    </a:lnTo>
                    <a:lnTo>
                      <a:pt x="325" y="253"/>
                    </a:lnTo>
                    <a:moveTo>
                      <a:pt x="687" y="244"/>
                    </a:moveTo>
                    <a:lnTo>
                      <a:pt x="687" y="244"/>
                    </a:lnTo>
                    <a:lnTo>
                      <a:pt x="687" y="249"/>
                    </a:lnTo>
                    <a:lnTo>
                      <a:pt x="687" y="249"/>
                    </a:lnTo>
                    <a:lnTo>
                      <a:pt x="682" y="249"/>
                    </a:lnTo>
                    <a:lnTo>
                      <a:pt x="682" y="253"/>
                    </a:lnTo>
                    <a:lnTo>
                      <a:pt x="682" y="253"/>
                    </a:lnTo>
                    <a:lnTo>
                      <a:pt x="678" y="253"/>
                    </a:lnTo>
                    <a:lnTo>
                      <a:pt x="678" y="253"/>
                    </a:lnTo>
                    <a:lnTo>
                      <a:pt x="678" y="253"/>
                    </a:lnTo>
                    <a:lnTo>
                      <a:pt x="678" y="244"/>
                    </a:lnTo>
                    <a:lnTo>
                      <a:pt x="678" y="249"/>
                    </a:lnTo>
                    <a:lnTo>
                      <a:pt x="678" y="244"/>
                    </a:lnTo>
                    <a:lnTo>
                      <a:pt x="678" y="244"/>
                    </a:lnTo>
                    <a:lnTo>
                      <a:pt x="678" y="244"/>
                    </a:lnTo>
                    <a:lnTo>
                      <a:pt x="678" y="240"/>
                    </a:lnTo>
                    <a:lnTo>
                      <a:pt x="678" y="240"/>
                    </a:lnTo>
                    <a:lnTo>
                      <a:pt x="678" y="240"/>
                    </a:lnTo>
                    <a:lnTo>
                      <a:pt x="682" y="240"/>
                    </a:lnTo>
                    <a:lnTo>
                      <a:pt x="682" y="244"/>
                    </a:lnTo>
                    <a:lnTo>
                      <a:pt x="682" y="244"/>
                    </a:lnTo>
                    <a:lnTo>
                      <a:pt x="687" y="244"/>
                    </a:lnTo>
                    <a:moveTo>
                      <a:pt x="212" y="231"/>
                    </a:moveTo>
                    <a:lnTo>
                      <a:pt x="212" y="231"/>
                    </a:lnTo>
                    <a:lnTo>
                      <a:pt x="217" y="235"/>
                    </a:lnTo>
                    <a:lnTo>
                      <a:pt x="217" y="235"/>
                    </a:lnTo>
                    <a:lnTo>
                      <a:pt x="217" y="235"/>
                    </a:lnTo>
                    <a:lnTo>
                      <a:pt x="221" y="235"/>
                    </a:lnTo>
                    <a:lnTo>
                      <a:pt x="221" y="235"/>
                    </a:lnTo>
                    <a:lnTo>
                      <a:pt x="226" y="235"/>
                    </a:lnTo>
                    <a:lnTo>
                      <a:pt x="226" y="235"/>
                    </a:lnTo>
                    <a:lnTo>
                      <a:pt x="226" y="235"/>
                    </a:lnTo>
                    <a:lnTo>
                      <a:pt x="230" y="235"/>
                    </a:lnTo>
                    <a:lnTo>
                      <a:pt x="230" y="235"/>
                    </a:lnTo>
                    <a:lnTo>
                      <a:pt x="230" y="235"/>
                    </a:lnTo>
                    <a:lnTo>
                      <a:pt x="230" y="240"/>
                    </a:lnTo>
                    <a:lnTo>
                      <a:pt x="230" y="240"/>
                    </a:lnTo>
                    <a:lnTo>
                      <a:pt x="235" y="240"/>
                    </a:lnTo>
                    <a:lnTo>
                      <a:pt x="235" y="244"/>
                    </a:lnTo>
                    <a:lnTo>
                      <a:pt x="235" y="249"/>
                    </a:lnTo>
                    <a:lnTo>
                      <a:pt x="235" y="249"/>
                    </a:lnTo>
                    <a:lnTo>
                      <a:pt x="239" y="249"/>
                    </a:lnTo>
                    <a:lnTo>
                      <a:pt x="239" y="249"/>
                    </a:lnTo>
                    <a:lnTo>
                      <a:pt x="244" y="249"/>
                    </a:lnTo>
                    <a:lnTo>
                      <a:pt x="248" y="249"/>
                    </a:lnTo>
                    <a:lnTo>
                      <a:pt x="248" y="249"/>
                    </a:lnTo>
                    <a:lnTo>
                      <a:pt x="248" y="249"/>
                    </a:lnTo>
                    <a:lnTo>
                      <a:pt x="253" y="249"/>
                    </a:lnTo>
                    <a:lnTo>
                      <a:pt x="257" y="249"/>
                    </a:lnTo>
                    <a:lnTo>
                      <a:pt x="257" y="249"/>
                    </a:lnTo>
                    <a:lnTo>
                      <a:pt x="262" y="249"/>
                    </a:lnTo>
                    <a:lnTo>
                      <a:pt x="262" y="249"/>
                    </a:lnTo>
                    <a:lnTo>
                      <a:pt x="262" y="249"/>
                    </a:lnTo>
                    <a:lnTo>
                      <a:pt x="262" y="249"/>
                    </a:lnTo>
                    <a:lnTo>
                      <a:pt x="266" y="249"/>
                    </a:lnTo>
                    <a:lnTo>
                      <a:pt x="266" y="249"/>
                    </a:lnTo>
                    <a:lnTo>
                      <a:pt x="266" y="249"/>
                    </a:lnTo>
                    <a:lnTo>
                      <a:pt x="271" y="244"/>
                    </a:lnTo>
                    <a:lnTo>
                      <a:pt x="271" y="244"/>
                    </a:lnTo>
                    <a:lnTo>
                      <a:pt x="271" y="244"/>
                    </a:lnTo>
                    <a:lnTo>
                      <a:pt x="271" y="240"/>
                    </a:lnTo>
                    <a:lnTo>
                      <a:pt x="271" y="240"/>
                    </a:lnTo>
                    <a:lnTo>
                      <a:pt x="271" y="240"/>
                    </a:lnTo>
                    <a:lnTo>
                      <a:pt x="276" y="240"/>
                    </a:lnTo>
                    <a:lnTo>
                      <a:pt x="276" y="240"/>
                    </a:lnTo>
                    <a:lnTo>
                      <a:pt x="280" y="244"/>
                    </a:lnTo>
                    <a:lnTo>
                      <a:pt x="280" y="244"/>
                    </a:lnTo>
                    <a:lnTo>
                      <a:pt x="280" y="244"/>
                    </a:lnTo>
                    <a:lnTo>
                      <a:pt x="280" y="244"/>
                    </a:lnTo>
                    <a:lnTo>
                      <a:pt x="285" y="244"/>
                    </a:lnTo>
                    <a:lnTo>
                      <a:pt x="285" y="244"/>
                    </a:lnTo>
                    <a:lnTo>
                      <a:pt x="285" y="244"/>
                    </a:lnTo>
                    <a:lnTo>
                      <a:pt x="289" y="249"/>
                    </a:lnTo>
                    <a:lnTo>
                      <a:pt x="289" y="249"/>
                    </a:lnTo>
                    <a:lnTo>
                      <a:pt x="294" y="249"/>
                    </a:lnTo>
                    <a:lnTo>
                      <a:pt x="294" y="249"/>
                    </a:lnTo>
                    <a:lnTo>
                      <a:pt x="294" y="249"/>
                    </a:lnTo>
                    <a:lnTo>
                      <a:pt x="298" y="249"/>
                    </a:lnTo>
                    <a:lnTo>
                      <a:pt x="298" y="249"/>
                    </a:lnTo>
                    <a:lnTo>
                      <a:pt x="303" y="249"/>
                    </a:lnTo>
                    <a:lnTo>
                      <a:pt x="303" y="253"/>
                    </a:lnTo>
                    <a:lnTo>
                      <a:pt x="303" y="258"/>
                    </a:lnTo>
                    <a:lnTo>
                      <a:pt x="303" y="258"/>
                    </a:lnTo>
                    <a:lnTo>
                      <a:pt x="307" y="258"/>
                    </a:lnTo>
                    <a:lnTo>
                      <a:pt x="307" y="258"/>
                    </a:lnTo>
                    <a:lnTo>
                      <a:pt x="307" y="262"/>
                    </a:lnTo>
                    <a:lnTo>
                      <a:pt x="307" y="262"/>
                    </a:lnTo>
                    <a:lnTo>
                      <a:pt x="307" y="267"/>
                    </a:lnTo>
                    <a:lnTo>
                      <a:pt x="312" y="267"/>
                    </a:lnTo>
                    <a:lnTo>
                      <a:pt x="316" y="267"/>
                    </a:lnTo>
                    <a:lnTo>
                      <a:pt x="321" y="267"/>
                    </a:lnTo>
                    <a:lnTo>
                      <a:pt x="325" y="267"/>
                    </a:lnTo>
                    <a:lnTo>
                      <a:pt x="325" y="267"/>
                    </a:lnTo>
                    <a:lnTo>
                      <a:pt x="325" y="267"/>
                    </a:lnTo>
                    <a:lnTo>
                      <a:pt x="334" y="267"/>
                    </a:lnTo>
                    <a:lnTo>
                      <a:pt x="334" y="267"/>
                    </a:lnTo>
                    <a:lnTo>
                      <a:pt x="334" y="271"/>
                    </a:lnTo>
                    <a:lnTo>
                      <a:pt x="334" y="271"/>
                    </a:lnTo>
                    <a:lnTo>
                      <a:pt x="330" y="276"/>
                    </a:lnTo>
                    <a:lnTo>
                      <a:pt x="330" y="280"/>
                    </a:lnTo>
                    <a:lnTo>
                      <a:pt x="330" y="280"/>
                    </a:lnTo>
                    <a:lnTo>
                      <a:pt x="330" y="285"/>
                    </a:lnTo>
                    <a:lnTo>
                      <a:pt x="334" y="285"/>
                    </a:lnTo>
                    <a:lnTo>
                      <a:pt x="334" y="285"/>
                    </a:lnTo>
                    <a:lnTo>
                      <a:pt x="334" y="289"/>
                    </a:lnTo>
                    <a:lnTo>
                      <a:pt x="334" y="289"/>
                    </a:lnTo>
                    <a:lnTo>
                      <a:pt x="330" y="289"/>
                    </a:lnTo>
                    <a:lnTo>
                      <a:pt x="330" y="285"/>
                    </a:lnTo>
                    <a:lnTo>
                      <a:pt x="330" y="285"/>
                    </a:lnTo>
                    <a:lnTo>
                      <a:pt x="330" y="285"/>
                    </a:lnTo>
                    <a:lnTo>
                      <a:pt x="325" y="285"/>
                    </a:lnTo>
                    <a:lnTo>
                      <a:pt x="325" y="285"/>
                    </a:lnTo>
                    <a:lnTo>
                      <a:pt x="321" y="280"/>
                    </a:lnTo>
                    <a:lnTo>
                      <a:pt x="312" y="280"/>
                    </a:lnTo>
                    <a:lnTo>
                      <a:pt x="312" y="280"/>
                    </a:lnTo>
                    <a:lnTo>
                      <a:pt x="307" y="280"/>
                    </a:lnTo>
                    <a:lnTo>
                      <a:pt x="307" y="280"/>
                    </a:lnTo>
                    <a:lnTo>
                      <a:pt x="303" y="280"/>
                    </a:lnTo>
                    <a:lnTo>
                      <a:pt x="303" y="280"/>
                    </a:lnTo>
                    <a:lnTo>
                      <a:pt x="298" y="280"/>
                    </a:lnTo>
                    <a:lnTo>
                      <a:pt x="298" y="280"/>
                    </a:lnTo>
                    <a:lnTo>
                      <a:pt x="294" y="280"/>
                    </a:lnTo>
                    <a:lnTo>
                      <a:pt x="280" y="280"/>
                    </a:lnTo>
                    <a:lnTo>
                      <a:pt x="280" y="276"/>
                    </a:lnTo>
                    <a:lnTo>
                      <a:pt x="276" y="276"/>
                    </a:lnTo>
                    <a:lnTo>
                      <a:pt x="271" y="276"/>
                    </a:lnTo>
                    <a:lnTo>
                      <a:pt x="266" y="276"/>
                    </a:lnTo>
                    <a:lnTo>
                      <a:pt x="257" y="271"/>
                    </a:lnTo>
                    <a:lnTo>
                      <a:pt x="253" y="267"/>
                    </a:lnTo>
                    <a:lnTo>
                      <a:pt x="244" y="267"/>
                    </a:lnTo>
                    <a:lnTo>
                      <a:pt x="244" y="267"/>
                    </a:lnTo>
                    <a:lnTo>
                      <a:pt x="239" y="267"/>
                    </a:lnTo>
                    <a:lnTo>
                      <a:pt x="235" y="267"/>
                    </a:lnTo>
                    <a:lnTo>
                      <a:pt x="235" y="267"/>
                    </a:lnTo>
                    <a:lnTo>
                      <a:pt x="230" y="267"/>
                    </a:lnTo>
                    <a:lnTo>
                      <a:pt x="230" y="267"/>
                    </a:lnTo>
                    <a:lnTo>
                      <a:pt x="230" y="267"/>
                    </a:lnTo>
                    <a:lnTo>
                      <a:pt x="226" y="267"/>
                    </a:lnTo>
                    <a:lnTo>
                      <a:pt x="226" y="267"/>
                    </a:lnTo>
                    <a:lnTo>
                      <a:pt x="221" y="267"/>
                    </a:lnTo>
                    <a:lnTo>
                      <a:pt x="217" y="267"/>
                    </a:lnTo>
                    <a:lnTo>
                      <a:pt x="217" y="262"/>
                    </a:lnTo>
                    <a:lnTo>
                      <a:pt x="217" y="262"/>
                    </a:lnTo>
                    <a:lnTo>
                      <a:pt x="212" y="262"/>
                    </a:lnTo>
                    <a:lnTo>
                      <a:pt x="208" y="262"/>
                    </a:lnTo>
                    <a:lnTo>
                      <a:pt x="208" y="258"/>
                    </a:lnTo>
                    <a:lnTo>
                      <a:pt x="199" y="258"/>
                    </a:lnTo>
                    <a:lnTo>
                      <a:pt x="199" y="258"/>
                    </a:lnTo>
                    <a:lnTo>
                      <a:pt x="194" y="258"/>
                    </a:lnTo>
                    <a:lnTo>
                      <a:pt x="194" y="258"/>
                    </a:lnTo>
                    <a:lnTo>
                      <a:pt x="194" y="258"/>
                    </a:lnTo>
                    <a:lnTo>
                      <a:pt x="194" y="253"/>
                    </a:lnTo>
                    <a:lnTo>
                      <a:pt x="194" y="253"/>
                    </a:lnTo>
                    <a:lnTo>
                      <a:pt x="199" y="253"/>
                    </a:lnTo>
                    <a:lnTo>
                      <a:pt x="190" y="249"/>
                    </a:lnTo>
                    <a:lnTo>
                      <a:pt x="185" y="249"/>
                    </a:lnTo>
                    <a:lnTo>
                      <a:pt x="185" y="249"/>
                    </a:lnTo>
                    <a:lnTo>
                      <a:pt x="185" y="249"/>
                    </a:lnTo>
                    <a:lnTo>
                      <a:pt x="181" y="249"/>
                    </a:lnTo>
                    <a:lnTo>
                      <a:pt x="181" y="249"/>
                    </a:lnTo>
                    <a:lnTo>
                      <a:pt x="176" y="249"/>
                    </a:lnTo>
                    <a:lnTo>
                      <a:pt x="176" y="249"/>
                    </a:lnTo>
                    <a:lnTo>
                      <a:pt x="176" y="249"/>
                    </a:lnTo>
                    <a:lnTo>
                      <a:pt x="176" y="249"/>
                    </a:lnTo>
                    <a:lnTo>
                      <a:pt x="176" y="244"/>
                    </a:lnTo>
                    <a:lnTo>
                      <a:pt x="176" y="244"/>
                    </a:lnTo>
                    <a:lnTo>
                      <a:pt x="176" y="244"/>
                    </a:lnTo>
                    <a:lnTo>
                      <a:pt x="176" y="244"/>
                    </a:lnTo>
                    <a:lnTo>
                      <a:pt x="176" y="244"/>
                    </a:lnTo>
                    <a:lnTo>
                      <a:pt x="176" y="244"/>
                    </a:lnTo>
                    <a:lnTo>
                      <a:pt x="181" y="249"/>
                    </a:lnTo>
                    <a:lnTo>
                      <a:pt x="181" y="244"/>
                    </a:lnTo>
                    <a:lnTo>
                      <a:pt x="181" y="244"/>
                    </a:lnTo>
                    <a:lnTo>
                      <a:pt x="181" y="244"/>
                    </a:lnTo>
                    <a:lnTo>
                      <a:pt x="181" y="240"/>
                    </a:lnTo>
                    <a:lnTo>
                      <a:pt x="185" y="240"/>
                    </a:lnTo>
                    <a:lnTo>
                      <a:pt x="185" y="240"/>
                    </a:lnTo>
                    <a:lnTo>
                      <a:pt x="185" y="240"/>
                    </a:lnTo>
                    <a:lnTo>
                      <a:pt x="185" y="235"/>
                    </a:lnTo>
                    <a:lnTo>
                      <a:pt x="190" y="231"/>
                    </a:lnTo>
                    <a:lnTo>
                      <a:pt x="190" y="231"/>
                    </a:lnTo>
                    <a:lnTo>
                      <a:pt x="190" y="231"/>
                    </a:lnTo>
                    <a:lnTo>
                      <a:pt x="194" y="231"/>
                    </a:lnTo>
                    <a:lnTo>
                      <a:pt x="194" y="231"/>
                    </a:lnTo>
                    <a:lnTo>
                      <a:pt x="199" y="231"/>
                    </a:lnTo>
                    <a:lnTo>
                      <a:pt x="199" y="231"/>
                    </a:lnTo>
                    <a:lnTo>
                      <a:pt x="203" y="231"/>
                    </a:lnTo>
                    <a:lnTo>
                      <a:pt x="203" y="235"/>
                    </a:lnTo>
                    <a:lnTo>
                      <a:pt x="203" y="231"/>
                    </a:lnTo>
                    <a:lnTo>
                      <a:pt x="208" y="231"/>
                    </a:lnTo>
                    <a:lnTo>
                      <a:pt x="208" y="231"/>
                    </a:lnTo>
                    <a:lnTo>
                      <a:pt x="208" y="231"/>
                    </a:lnTo>
                    <a:lnTo>
                      <a:pt x="208" y="231"/>
                    </a:lnTo>
                    <a:lnTo>
                      <a:pt x="212" y="231"/>
                    </a:lnTo>
                    <a:lnTo>
                      <a:pt x="212" y="231"/>
                    </a:lnTo>
                    <a:moveTo>
                      <a:pt x="691" y="231"/>
                    </a:moveTo>
                    <a:lnTo>
                      <a:pt x="691" y="231"/>
                    </a:lnTo>
                    <a:lnTo>
                      <a:pt x="691" y="231"/>
                    </a:lnTo>
                    <a:lnTo>
                      <a:pt x="691" y="231"/>
                    </a:lnTo>
                    <a:lnTo>
                      <a:pt x="691" y="235"/>
                    </a:lnTo>
                    <a:lnTo>
                      <a:pt x="691" y="235"/>
                    </a:lnTo>
                    <a:lnTo>
                      <a:pt x="691" y="240"/>
                    </a:lnTo>
                    <a:lnTo>
                      <a:pt x="691" y="240"/>
                    </a:lnTo>
                    <a:lnTo>
                      <a:pt x="691" y="240"/>
                    </a:lnTo>
                    <a:lnTo>
                      <a:pt x="691" y="240"/>
                    </a:lnTo>
                    <a:lnTo>
                      <a:pt x="691" y="244"/>
                    </a:lnTo>
                    <a:lnTo>
                      <a:pt x="687" y="244"/>
                    </a:lnTo>
                    <a:lnTo>
                      <a:pt x="687" y="244"/>
                    </a:lnTo>
                    <a:lnTo>
                      <a:pt x="687" y="244"/>
                    </a:lnTo>
                    <a:lnTo>
                      <a:pt x="682" y="244"/>
                    </a:lnTo>
                    <a:lnTo>
                      <a:pt x="682" y="244"/>
                    </a:lnTo>
                    <a:lnTo>
                      <a:pt x="682" y="240"/>
                    </a:lnTo>
                    <a:lnTo>
                      <a:pt x="682" y="240"/>
                    </a:lnTo>
                    <a:lnTo>
                      <a:pt x="682" y="240"/>
                    </a:lnTo>
                    <a:lnTo>
                      <a:pt x="678" y="240"/>
                    </a:lnTo>
                    <a:lnTo>
                      <a:pt x="682" y="235"/>
                    </a:lnTo>
                    <a:lnTo>
                      <a:pt x="682" y="235"/>
                    </a:lnTo>
                    <a:lnTo>
                      <a:pt x="682" y="235"/>
                    </a:lnTo>
                    <a:lnTo>
                      <a:pt x="682" y="235"/>
                    </a:lnTo>
                    <a:lnTo>
                      <a:pt x="682" y="235"/>
                    </a:lnTo>
                    <a:lnTo>
                      <a:pt x="682" y="231"/>
                    </a:lnTo>
                    <a:lnTo>
                      <a:pt x="682" y="231"/>
                    </a:lnTo>
                    <a:lnTo>
                      <a:pt x="682" y="231"/>
                    </a:lnTo>
                    <a:lnTo>
                      <a:pt x="682" y="231"/>
                    </a:lnTo>
                    <a:lnTo>
                      <a:pt x="687" y="226"/>
                    </a:lnTo>
                    <a:lnTo>
                      <a:pt x="687" y="226"/>
                    </a:lnTo>
                    <a:lnTo>
                      <a:pt x="687" y="226"/>
                    </a:lnTo>
                    <a:lnTo>
                      <a:pt x="687" y="226"/>
                    </a:lnTo>
                    <a:lnTo>
                      <a:pt x="691" y="226"/>
                    </a:lnTo>
                    <a:lnTo>
                      <a:pt x="691" y="226"/>
                    </a:lnTo>
                    <a:lnTo>
                      <a:pt x="691" y="226"/>
                    </a:lnTo>
                    <a:lnTo>
                      <a:pt x="691" y="226"/>
                    </a:lnTo>
                    <a:lnTo>
                      <a:pt x="691" y="226"/>
                    </a:lnTo>
                    <a:lnTo>
                      <a:pt x="691" y="231"/>
                    </a:lnTo>
                    <a:moveTo>
                      <a:pt x="479" y="217"/>
                    </a:moveTo>
                    <a:lnTo>
                      <a:pt x="479" y="217"/>
                    </a:lnTo>
                    <a:lnTo>
                      <a:pt x="479" y="221"/>
                    </a:lnTo>
                    <a:lnTo>
                      <a:pt x="479" y="221"/>
                    </a:lnTo>
                    <a:lnTo>
                      <a:pt x="479" y="221"/>
                    </a:lnTo>
                    <a:lnTo>
                      <a:pt x="479" y="221"/>
                    </a:lnTo>
                    <a:lnTo>
                      <a:pt x="474" y="221"/>
                    </a:lnTo>
                    <a:lnTo>
                      <a:pt x="474" y="221"/>
                    </a:lnTo>
                    <a:lnTo>
                      <a:pt x="474" y="221"/>
                    </a:lnTo>
                    <a:lnTo>
                      <a:pt x="474" y="221"/>
                    </a:lnTo>
                    <a:lnTo>
                      <a:pt x="474" y="217"/>
                    </a:lnTo>
                    <a:lnTo>
                      <a:pt x="474" y="217"/>
                    </a:lnTo>
                    <a:lnTo>
                      <a:pt x="474" y="212"/>
                    </a:lnTo>
                    <a:lnTo>
                      <a:pt x="474" y="208"/>
                    </a:lnTo>
                    <a:lnTo>
                      <a:pt x="474" y="208"/>
                    </a:lnTo>
                    <a:lnTo>
                      <a:pt x="479" y="208"/>
                    </a:lnTo>
                    <a:lnTo>
                      <a:pt x="483" y="208"/>
                    </a:lnTo>
                    <a:lnTo>
                      <a:pt x="483" y="203"/>
                    </a:lnTo>
                    <a:lnTo>
                      <a:pt x="483" y="208"/>
                    </a:lnTo>
                    <a:lnTo>
                      <a:pt x="483" y="212"/>
                    </a:lnTo>
                    <a:lnTo>
                      <a:pt x="479" y="217"/>
                    </a:lnTo>
                    <a:lnTo>
                      <a:pt x="479" y="217"/>
                    </a:lnTo>
                    <a:moveTo>
                      <a:pt x="492" y="203"/>
                    </a:moveTo>
                    <a:lnTo>
                      <a:pt x="492" y="203"/>
                    </a:lnTo>
                    <a:lnTo>
                      <a:pt x="492" y="208"/>
                    </a:lnTo>
                    <a:lnTo>
                      <a:pt x="492" y="208"/>
                    </a:lnTo>
                    <a:lnTo>
                      <a:pt x="488" y="208"/>
                    </a:lnTo>
                    <a:lnTo>
                      <a:pt x="488" y="208"/>
                    </a:lnTo>
                    <a:lnTo>
                      <a:pt x="488" y="208"/>
                    </a:lnTo>
                    <a:lnTo>
                      <a:pt x="488" y="208"/>
                    </a:lnTo>
                    <a:lnTo>
                      <a:pt x="488" y="208"/>
                    </a:lnTo>
                    <a:lnTo>
                      <a:pt x="488" y="208"/>
                    </a:lnTo>
                    <a:lnTo>
                      <a:pt x="488" y="212"/>
                    </a:lnTo>
                    <a:lnTo>
                      <a:pt x="488" y="212"/>
                    </a:lnTo>
                    <a:lnTo>
                      <a:pt x="488" y="217"/>
                    </a:lnTo>
                    <a:lnTo>
                      <a:pt x="488" y="217"/>
                    </a:lnTo>
                    <a:lnTo>
                      <a:pt x="488" y="217"/>
                    </a:lnTo>
                    <a:lnTo>
                      <a:pt x="488" y="217"/>
                    </a:lnTo>
                    <a:lnTo>
                      <a:pt x="488" y="217"/>
                    </a:lnTo>
                    <a:lnTo>
                      <a:pt x="492" y="217"/>
                    </a:lnTo>
                    <a:lnTo>
                      <a:pt x="488" y="221"/>
                    </a:lnTo>
                    <a:lnTo>
                      <a:pt x="488" y="221"/>
                    </a:lnTo>
                    <a:lnTo>
                      <a:pt x="488" y="221"/>
                    </a:lnTo>
                    <a:lnTo>
                      <a:pt x="488" y="221"/>
                    </a:lnTo>
                    <a:lnTo>
                      <a:pt x="488" y="221"/>
                    </a:lnTo>
                    <a:lnTo>
                      <a:pt x="483" y="221"/>
                    </a:lnTo>
                    <a:lnTo>
                      <a:pt x="483" y="221"/>
                    </a:lnTo>
                    <a:lnTo>
                      <a:pt x="483" y="226"/>
                    </a:lnTo>
                    <a:lnTo>
                      <a:pt x="483" y="226"/>
                    </a:lnTo>
                    <a:lnTo>
                      <a:pt x="483" y="226"/>
                    </a:lnTo>
                    <a:lnTo>
                      <a:pt x="483" y="226"/>
                    </a:lnTo>
                    <a:lnTo>
                      <a:pt x="479" y="226"/>
                    </a:lnTo>
                    <a:lnTo>
                      <a:pt x="479" y="226"/>
                    </a:lnTo>
                    <a:lnTo>
                      <a:pt x="479" y="226"/>
                    </a:lnTo>
                    <a:lnTo>
                      <a:pt x="479" y="221"/>
                    </a:lnTo>
                    <a:lnTo>
                      <a:pt x="479" y="221"/>
                    </a:lnTo>
                    <a:lnTo>
                      <a:pt x="479" y="221"/>
                    </a:lnTo>
                    <a:lnTo>
                      <a:pt x="479" y="221"/>
                    </a:lnTo>
                    <a:lnTo>
                      <a:pt x="483" y="217"/>
                    </a:lnTo>
                    <a:lnTo>
                      <a:pt x="483" y="217"/>
                    </a:lnTo>
                    <a:lnTo>
                      <a:pt x="483" y="217"/>
                    </a:lnTo>
                    <a:lnTo>
                      <a:pt x="483" y="212"/>
                    </a:lnTo>
                    <a:lnTo>
                      <a:pt x="483" y="212"/>
                    </a:lnTo>
                    <a:lnTo>
                      <a:pt x="483" y="212"/>
                    </a:lnTo>
                    <a:lnTo>
                      <a:pt x="483" y="208"/>
                    </a:lnTo>
                    <a:lnTo>
                      <a:pt x="483" y="203"/>
                    </a:lnTo>
                    <a:lnTo>
                      <a:pt x="488" y="203"/>
                    </a:lnTo>
                    <a:lnTo>
                      <a:pt x="488" y="199"/>
                    </a:lnTo>
                    <a:lnTo>
                      <a:pt x="488" y="199"/>
                    </a:lnTo>
                    <a:lnTo>
                      <a:pt x="488" y="203"/>
                    </a:lnTo>
                    <a:lnTo>
                      <a:pt x="492" y="203"/>
                    </a:lnTo>
                    <a:moveTo>
                      <a:pt x="370" y="190"/>
                    </a:moveTo>
                    <a:lnTo>
                      <a:pt x="370" y="190"/>
                    </a:lnTo>
                    <a:lnTo>
                      <a:pt x="366" y="194"/>
                    </a:lnTo>
                    <a:lnTo>
                      <a:pt x="366" y="194"/>
                    </a:lnTo>
                    <a:lnTo>
                      <a:pt x="366" y="190"/>
                    </a:lnTo>
                    <a:lnTo>
                      <a:pt x="366" y="185"/>
                    </a:lnTo>
                    <a:lnTo>
                      <a:pt x="366" y="185"/>
                    </a:lnTo>
                    <a:lnTo>
                      <a:pt x="366" y="181"/>
                    </a:lnTo>
                    <a:lnTo>
                      <a:pt x="370" y="181"/>
                    </a:lnTo>
                    <a:lnTo>
                      <a:pt x="370" y="176"/>
                    </a:lnTo>
                    <a:lnTo>
                      <a:pt x="370" y="176"/>
                    </a:lnTo>
                    <a:lnTo>
                      <a:pt x="370" y="181"/>
                    </a:lnTo>
                    <a:lnTo>
                      <a:pt x="370" y="181"/>
                    </a:lnTo>
                    <a:lnTo>
                      <a:pt x="370" y="181"/>
                    </a:lnTo>
                    <a:lnTo>
                      <a:pt x="370" y="181"/>
                    </a:lnTo>
                    <a:lnTo>
                      <a:pt x="370" y="185"/>
                    </a:lnTo>
                    <a:lnTo>
                      <a:pt x="370" y="185"/>
                    </a:lnTo>
                    <a:lnTo>
                      <a:pt x="370" y="190"/>
                    </a:lnTo>
                    <a:lnTo>
                      <a:pt x="370" y="190"/>
                    </a:lnTo>
                    <a:moveTo>
                      <a:pt x="556" y="176"/>
                    </a:moveTo>
                    <a:lnTo>
                      <a:pt x="556" y="176"/>
                    </a:lnTo>
                    <a:lnTo>
                      <a:pt x="560" y="176"/>
                    </a:lnTo>
                    <a:lnTo>
                      <a:pt x="560" y="176"/>
                    </a:lnTo>
                    <a:lnTo>
                      <a:pt x="560" y="181"/>
                    </a:lnTo>
                    <a:lnTo>
                      <a:pt x="560" y="181"/>
                    </a:lnTo>
                    <a:lnTo>
                      <a:pt x="560" y="181"/>
                    </a:lnTo>
                    <a:lnTo>
                      <a:pt x="565" y="181"/>
                    </a:lnTo>
                    <a:lnTo>
                      <a:pt x="565" y="181"/>
                    </a:lnTo>
                    <a:lnTo>
                      <a:pt x="565" y="185"/>
                    </a:lnTo>
                    <a:lnTo>
                      <a:pt x="560" y="185"/>
                    </a:lnTo>
                    <a:lnTo>
                      <a:pt x="560" y="185"/>
                    </a:lnTo>
                    <a:lnTo>
                      <a:pt x="556" y="190"/>
                    </a:lnTo>
                    <a:lnTo>
                      <a:pt x="556" y="190"/>
                    </a:lnTo>
                    <a:lnTo>
                      <a:pt x="556" y="190"/>
                    </a:lnTo>
                    <a:lnTo>
                      <a:pt x="556" y="190"/>
                    </a:lnTo>
                    <a:lnTo>
                      <a:pt x="551" y="190"/>
                    </a:lnTo>
                    <a:lnTo>
                      <a:pt x="551" y="190"/>
                    </a:lnTo>
                    <a:lnTo>
                      <a:pt x="547" y="185"/>
                    </a:lnTo>
                    <a:lnTo>
                      <a:pt x="547" y="185"/>
                    </a:lnTo>
                    <a:lnTo>
                      <a:pt x="547" y="185"/>
                    </a:lnTo>
                    <a:lnTo>
                      <a:pt x="542" y="185"/>
                    </a:lnTo>
                    <a:lnTo>
                      <a:pt x="542" y="181"/>
                    </a:lnTo>
                    <a:lnTo>
                      <a:pt x="542" y="181"/>
                    </a:lnTo>
                    <a:lnTo>
                      <a:pt x="542" y="176"/>
                    </a:lnTo>
                    <a:lnTo>
                      <a:pt x="542" y="176"/>
                    </a:lnTo>
                    <a:lnTo>
                      <a:pt x="542" y="176"/>
                    </a:lnTo>
                    <a:lnTo>
                      <a:pt x="547" y="176"/>
                    </a:lnTo>
                    <a:lnTo>
                      <a:pt x="547" y="176"/>
                    </a:lnTo>
                    <a:lnTo>
                      <a:pt x="551" y="176"/>
                    </a:lnTo>
                    <a:lnTo>
                      <a:pt x="556" y="176"/>
                    </a:lnTo>
                    <a:lnTo>
                      <a:pt x="556" y="176"/>
                    </a:lnTo>
                    <a:moveTo>
                      <a:pt x="605" y="172"/>
                    </a:moveTo>
                    <a:lnTo>
                      <a:pt x="605" y="172"/>
                    </a:lnTo>
                    <a:lnTo>
                      <a:pt x="610" y="172"/>
                    </a:lnTo>
                    <a:lnTo>
                      <a:pt x="614" y="172"/>
                    </a:lnTo>
                    <a:lnTo>
                      <a:pt x="619" y="172"/>
                    </a:lnTo>
                    <a:lnTo>
                      <a:pt x="619" y="172"/>
                    </a:lnTo>
                    <a:lnTo>
                      <a:pt x="623" y="176"/>
                    </a:lnTo>
                    <a:lnTo>
                      <a:pt x="623" y="176"/>
                    </a:lnTo>
                    <a:lnTo>
                      <a:pt x="623" y="181"/>
                    </a:lnTo>
                    <a:lnTo>
                      <a:pt x="623" y="181"/>
                    </a:lnTo>
                    <a:lnTo>
                      <a:pt x="623" y="181"/>
                    </a:lnTo>
                    <a:lnTo>
                      <a:pt x="623" y="181"/>
                    </a:lnTo>
                    <a:lnTo>
                      <a:pt x="628" y="185"/>
                    </a:lnTo>
                    <a:lnTo>
                      <a:pt x="628" y="185"/>
                    </a:lnTo>
                    <a:lnTo>
                      <a:pt x="623" y="190"/>
                    </a:lnTo>
                    <a:lnTo>
                      <a:pt x="619" y="190"/>
                    </a:lnTo>
                    <a:lnTo>
                      <a:pt x="619" y="185"/>
                    </a:lnTo>
                    <a:lnTo>
                      <a:pt x="614" y="185"/>
                    </a:lnTo>
                    <a:lnTo>
                      <a:pt x="610" y="181"/>
                    </a:lnTo>
                    <a:lnTo>
                      <a:pt x="610" y="181"/>
                    </a:lnTo>
                    <a:lnTo>
                      <a:pt x="610" y="181"/>
                    </a:lnTo>
                    <a:lnTo>
                      <a:pt x="610" y="181"/>
                    </a:lnTo>
                    <a:lnTo>
                      <a:pt x="605" y="181"/>
                    </a:lnTo>
                    <a:lnTo>
                      <a:pt x="605" y="181"/>
                    </a:lnTo>
                    <a:lnTo>
                      <a:pt x="601" y="181"/>
                    </a:lnTo>
                    <a:lnTo>
                      <a:pt x="601" y="181"/>
                    </a:lnTo>
                    <a:lnTo>
                      <a:pt x="601" y="181"/>
                    </a:lnTo>
                    <a:lnTo>
                      <a:pt x="601" y="181"/>
                    </a:lnTo>
                    <a:lnTo>
                      <a:pt x="601" y="181"/>
                    </a:lnTo>
                    <a:lnTo>
                      <a:pt x="596" y="181"/>
                    </a:lnTo>
                    <a:lnTo>
                      <a:pt x="596" y="181"/>
                    </a:lnTo>
                    <a:lnTo>
                      <a:pt x="592" y="181"/>
                    </a:lnTo>
                    <a:lnTo>
                      <a:pt x="592" y="181"/>
                    </a:lnTo>
                    <a:lnTo>
                      <a:pt x="592" y="181"/>
                    </a:lnTo>
                    <a:lnTo>
                      <a:pt x="592" y="176"/>
                    </a:lnTo>
                    <a:lnTo>
                      <a:pt x="592" y="176"/>
                    </a:lnTo>
                    <a:lnTo>
                      <a:pt x="592" y="176"/>
                    </a:lnTo>
                    <a:lnTo>
                      <a:pt x="592" y="176"/>
                    </a:lnTo>
                    <a:lnTo>
                      <a:pt x="592" y="181"/>
                    </a:lnTo>
                    <a:lnTo>
                      <a:pt x="587" y="181"/>
                    </a:lnTo>
                    <a:lnTo>
                      <a:pt x="587" y="181"/>
                    </a:lnTo>
                    <a:lnTo>
                      <a:pt x="587" y="181"/>
                    </a:lnTo>
                    <a:lnTo>
                      <a:pt x="583" y="181"/>
                    </a:lnTo>
                    <a:lnTo>
                      <a:pt x="583" y="181"/>
                    </a:lnTo>
                    <a:lnTo>
                      <a:pt x="583" y="176"/>
                    </a:lnTo>
                    <a:lnTo>
                      <a:pt x="583" y="176"/>
                    </a:lnTo>
                    <a:lnTo>
                      <a:pt x="578" y="176"/>
                    </a:lnTo>
                    <a:lnTo>
                      <a:pt x="578" y="176"/>
                    </a:lnTo>
                    <a:lnTo>
                      <a:pt x="578" y="176"/>
                    </a:lnTo>
                    <a:lnTo>
                      <a:pt x="578" y="176"/>
                    </a:lnTo>
                    <a:lnTo>
                      <a:pt x="578" y="181"/>
                    </a:lnTo>
                    <a:lnTo>
                      <a:pt x="578" y="181"/>
                    </a:lnTo>
                    <a:lnTo>
                      <a:pt x="574" y="181"/>
                    </a:lnTo>
                    <a:lnTo>
                      <a:pt x="574" y="185"/>
                    </a:lnTo>
                    <a:lnTo>
                      <a:pt x="574" y="185"/>
                    </a:lnTo>
                    <a:lnTo>
                      <a:pt x="574" y="181"/>
                    </a:lnTo>
                    <a:lnTo>
                      <a:pt x="574" y="181"/>
                    </a:lnTo>
                    <a:lnTo>
                      <a:pt x="574" y="181"/>
                    </a:lnTo>
                    <a:lnTo>
                      <a:pt x="574" y="176"/>
                    </a:lnTo>
                    <a:lnTo>
                      <a:pt x="578" y="172"/>
                    </a:lnTo>
                    <a:lnTo>
                      <a:pt x="578" y="172"/>
                    </a:lnTo>
                    <a:lnTo>
                      <a:pt x="587" y="172"/>
                    </a:lnTo>
                    <a:lnTo>
                      <a:pt x="592" y="172"/>
                    </a:lnTo>
                    <a:lnTo>
                      <a:pt x="592" y="172"/>
                    </a:lnTo>
                    <a:lnTo>
                      <a:pt x="596" y="172"/>
                    </a:lnTo>
                    <a:lnTo>
                      <a:pt x="596" y="172"/>
                    </a:lnTo>
                    <a:lnTo>
                      <a:pt x="596" y="172"/>
                    </a:lnTo>
                    <a:lnTo>
                      <a:pt x="596" y="172"/>
                    </a:lnTo>
                    <a:lnTo>
                      <a:pt x="596" y="172"/>
                    </a:lnTo>
                    <a:lnTo>
                      <a:pt x="601" y="172"/>
                    </a:lnTo>
                    <a:lnTo>
                      <a:pt x="601" y="167"/>
                    </a:lnTo>
                    <a:lnTo>
                      <a:pt x="601" y="167"/>
                    </a:lnTo>
                    <a:lnTo>
                      <a:pt x="601" y="167"/>
                    </a:lnTo>
                    <a:lnTo>
                      <a:pt x="605" y="167"/>
                    </a:lnTo>
                    <a:lnTo>
                      <a:pt x="605" y="167"/>
                    </a:lnTo>
                    <a:lnTo>
                      <a:pt x="605" y="172"/>
                    </a:lnTo>
                    <a:moveTo>
                      <a:pt x="230" y="172"/>
                    </a:moveTo>
                    <a:lnTo>
                      <a:pt x="230" y="172"/>
                    </a:lnTo>
                    <a:lnTo>
                      <a:pt x="230" y="172"/>
                    </a:lnTo>
                    <a:lnTo>
                      <a:pt x="230" y="172"/>
                    </a:lnTo>
                    <a:lnTo>
                      <a:pt x="230" y="176"/>
                    </a:lnTo>
                    <a:lnTo>
                      <a:pt x="230" y="176"/>
                    </a:lnTo>
                    <a:lnTo>
                      <a:pt x="226" y="176"/>
                    </a:lnTo>
                    <a:lnTo>
                      <a:pt x="226" y="176"/>
                    </a:lnTo>
                    <a:lnTo>
                      <a:pt x="226" y="172"/>
                    </a:lnTo>
                    <a:lnTo>
                      <a:pt x="226" y="172"/>
                    </a:lnTo>
                    <a:lnTo>
                      <a:pt x="226" y="172"/>
                    </a:lnTo>
                    <a:lnTo>
                      <a:pt x="226" y="176"/>
                    </a:lnTo>
                    <a:lnTo>
                      <a:pt x="221" y="176"/>
                    </a:lnTo>
                    <a:lnTo>
                      <a:pt x="221" y="176"/>
                    </a:lnTo>
                    <a:lnTo>
                      <a:pt x="221" y="172"/>
                    </a:lnTo>
                    <a:lnTo>
                      <a:pt x="221" y="172"/>
                    </a:lnTo>
                    <a:lnTo>
                      <a:pt x="221" y="172"/>
                    </a:lnTo>
                    <a:lnTo>
                      <a:pt x="221" y="172"/>
                    </a:lnTo>
                    <a:lnTo>
                      <a:pt x="221" y="167"/>
                    </a:lnTo>
                    <a:lnTo>
                      <a:pt x="221" y="167"/>
                    </a:lnTo>
                    <a:lnTo>
                      <a:pt x="221" y="167"/>
                    </a:lnTo>
                    <a:lnTo>
                      <a:pt x="221" y="167"/>
                    </a:lnTo>
                    <a:lnTo>
                      <a:pt x="221" y="163"/>
                    </a:lnTo>
                    <a:lnTo>
                      <a:pt x="226" y="163"/>
                    </a:lnTo>
                    <a:lnTo>
                      <a:pt x="226" y="163"/>
                    </a:lnTo>
                    <a:lnTo>
                      <a:pt x="230" y="163"/>
                    </a:lnTo>
                    <a:lnTo>
                      <a:pt x="230" y="163"/>
                    </a:lnTo>
                    <a:lnTo>
                      <a:pt x="235" y="167"/>
                    </a:lnTo>
                    <a:lnTo>
                      <a:pt x="230" y="172"/>
                    </a:lnTo>
                    <a:moveTo>
                      <a:pt x="619" y="145"/>
                    </a:moveTo>
                    <a:lnTo>
                      <a:pt x="619" y="145"/>
                    </a:lnTo>
                    <a:lnTo>
                      <a:pt x="619" y="149"/>
                    </a:lnTo>
                    <a:lnTo>
                      <a:pt x="619" y="149"/>
                    </a:lnTo>
                    <a:lnTo>
                      <a:pt x="619" y="149"/>
                    </a:lnTo>
                    <a:lnTo>
                      <a:pt x="619" y="149"/>
                    </a:lnTo>
                    <a:lnTo>
                      <a:pt x="619" y="149"/>
                    </a:lnTo>
                    <a:lnTo>
                      <a:pt x="619" y="154"/>
                    </a:lnTo>
                    <a:lnTo>
                      <a:pt x="619" y="154"/>
                    </a:lnTo>
                    <a:lnTo>
                      <a:pt x="619" y="154"/>
                    </a:lnTo>
                    <a:lnTo>
                      <a:pt x="619" y="154"/>
                    </a:lnTo>
                    <a:lnTo>
                      <a:pt x="619" y="154"/>
                    </a:lnTo>
                    <a:lnTo>
                      <a:pt x="614" y="154"/>
                    </a:lnTo>
                    <a:lnTo>
                      <a:pt x="614" y="154"/>
                    </a:lnTo>
                    <a:lnTo>
                      <a:pt x="610" y="154"/>
                    </a:lnTo>
                    <a:lnTo>
                      <a:pt x="610" y="149"/>
                    </a:lnTo>
                    <a:lnTo>
                      <a:pt x="610" y="149"/>
                    </a:lnTo>
                    <a:lnTo>
                      <a:pt x="614" y="149"/>
                    </a:lnTo>
                    <a:lnTo>
                      <a:pt x="614" y="145"/>
                    </a:lnTo>
                    <a:lnTo>
                      <a:pt x="614" y="145"/>
                    </a:lnTo>
                    <a:lnTo>
                      <a:pt x="619" y="145"/>
                    </a:lnTo>
                    <a:lnTo>
                      <a:pt x="619" y="145"/>
                    </a:lnTo>
                    <a:moveTo>
                      <a:pt x="524" y="145"/>
                    </a:moveTo>
                    <a:lnTo>
                      <a:pt x="524" y="145"/>
                    </a:lnTo>
                    <a:lnTo>
                      <a:pt x="529" y="145"/>
                    </a:lnTo>
                    <a:lnTo>
                      <a:pt x="529" y="145"/>
                    </a:lnTo>
                    <a:lnTo>
                      <a:pt x="529" y="145"/>
                    </a:lnTo>
                    <a:lnTo>
                      <a:pt x="529" y="145"/>
                    </a:lnTo>
                    <a:lnTo>
                      <a:pt x="529" y="145"/>
                    </a:lnTo>
                    <a:lnTo>
                      <a:pt x="529" y="149"/>
                    </a:lnTo>
                    <a:lnTo>
                      <a:pt x="529" y="149"/>
                    </a:lnTo>
                    <a:lnTo>
                      <a:pt x="529" y="149"/>
                    </a:lnTo>
                    <a:lnTo>
                      <a:pt x="533" y="149"/>
                    </a:lnTo>
                    <a:lnTo>
                      <a:pt x="529" y="149"/>
                    </a:lnTo>
                    <a:lnTo>
                      <a:pt x="529" y="149"/>
                    </a:lnTo>
                    <a:lnTo>
                      <a:pt x="524" y="149"/>
                    </a:lnTo>
                    <a:lnTo>
                      <a:pt x="524" y="149"/>
                    </a:lnTo>
                    <a:lnTo>
                      <a:pt x="519" y="154"/>
                    </a:lnTo>
                    <a:lnTo>
                      <a:pt x="515" y="154"/>
                    </a:lnTo>
                    <a:lnTo>
                      <a:pt x="515" y="154"/>
                    </a:lnTo>
                    <a:lnTo>
                      <a:pt x="515" y="149"/>
                    </a:lnTo>
                    <a:lnTo>
                      <a:pt x="515" y="145"/>
                    </a:lnTo>
                    <a:lnTo>
                      <a:pt x="515" y="145"/>
                    </a:lnTo>
                    <a:lnTo>
                      <a:pt x="515" y="145"/>
                    </a:lnTo>
                    <a:lnTo>
                      <a:pt x="519" y="145"/>
                    </a:lnTo>
                    <a:lnTo>
                      <a:pt x="524" y="145"/>
                    </a:lnTo>
                    <a:moveTo>
                      <a:pt x="709" y="145"/>
                    </a:moveTo>
                    <a:lnTo>
                      <a:pt x="709" y="145"/>
                    </a:lnTo>
                    <a:lnTo>
                      <a:pt x="714" y="145"/>
                    </a:lnTo>
                    <a:lnTo>
                      <a:pt x="718" y="145"/>
                    </a:lnTo>
                    <a:lnTo>
                      <a:pt x="723" y="145"/>
                    </a:lnTo>
                    <a:lnTo>
                      <a:pt x="723" y="149"/>
                    </a:lnTo>
                    <a:lnTo>
                      <a:pt x="732" y="149"/>
                    </a:lnTo>
                    <a:lnTo>
                      <a:pt x="732" y="149"/>
                    </a:lnTo>
                    <a:lnTo>
                      <a:pt x="732" y="149"/>
                    </a:lnTo>
                    <a:lnTo>
                      <a:pt x="732" y="149"/>
                    </a:lnTo>
                    <a:lnTo>
                      <a:pt x="727" y="149"/>
                    </a:lnTo>
                    <a:lnTo>
                      <a:pt x="727" y="149"/>
                    </a:lnTo>
                    <a:lnTo>
                      <a:pt x="723" y="149"/>
                    </a:lnTo>
                    <a:lnTo>
                      <a:pt x="723" y="149"/>
                    </a:lnTo>
                    <a:lnTo>
                      <a:pt x="723" y="149"/>
                    </a:lnTo>
                    <a:lnTo>
                      <a:pt x="718" y="149"/>
                    </a:lnTo>
                    <a:lnTo>
                      <a:pt x="714" y="149"/>
                    </a:lnTo>
                    <a:lnTo>
                      <a:pt x="709" y="145"/>
                    </a:lnTo>
                    <a:lnTo>
                      <a:pt x="709" y="145"/>
                    </a:lnTo>
                    <a:lnTo>
                      <a:pt x="709" y="145"/>
                    </a:lnTo>
                    <a:moveTo>
                      <a:pt x="194" y="145"/>
                    </a:moveTo>
                    <a:lnTo>
                      <a:pt x="194" y="145"/>
                    </a:lnTo>
                    <a:lnTo>
                      <a:pt x="194" y="145"/>
                    </a:lnTo>
                    <a:lnTo>
                      <a:pt x="194" y="149"/>
                    </a:lnTo>
                    <a:lnTo>
                      <a:pt x="194" y="149"/>
                    </a:lnTo>
                    <a:lnTo>
                      <a:pt x="199" y="154"/>
                    </a:lnTo>
                    <a:lnTo>
                      <a:pt x="199" y="158"/>
                    </a:lnTo>
                    <a:lnTo>
                      <a:pt x="208" y="163"/>
                    </a:lnTo>
                    <a:lnTo>
                      <a:pt x="208" y="163"/>
                    </a:lnTo>
                    <a:lnTo>
                      <a:pt x="203" y="163"/>
                    </a:lnTo>
                    <a:lnTo>
                      <a:pt x="203" y="167"/>
                    </a:lnTo>
                    <a:lnTo>
                      <a:pt x="203" y="167"/>
                    </a:lnTo>
                    <a:lnTo>
                      <a:pt x="203" y="172"/>
                    </a:lnTo>
                    <a:lnTo>
                      <a:pt x="203" y="172"/>
                    </a:lnTo>
                    <a:lnTo>
                      <a:pt x="203" y="172"/>
                    </a:lnTo>
                    <a:lnTo>
                      <a:pt x="203" y="172"/>
                    </a:lnTo>
                    <a:lnTo>
                      <a:pt x="203" y="172"/>
                    </a:lnTo>
                    <a:lnTo>
                      <a:pt x="203" y="172"/>
                    </a:lnTo>
                    <a:lnTo>
                      <a:pt x="199" y="172"/>
                    </a:lnTo>
                    <a:lnTo>
                      <a:pt x="199" y="172"/>
                    </a:lnTo>
                    <a:lnTo>
                      <a:pt x="199" y="172"/>
                    </a:lnTo>
                    <a:lnTo>
                      <a:pt x="199" y="167"/>
                    </a:lnTo>
                    <a:lnTo>
                      <a:pt x="194" y="167"/>
                    </a:lnTo>
                    <a:lnTo>
                      <a:pt x="194" y="167"/>
                    </a:lnTo>
                    <a:lnTo>
                      <a:pt x="190" y="167"/>
                    </a:lnTo>
                    <a:lnTo>
                      <a:pt x="190" y="163"/>
                    </a:lnTo>
                    <a:lnTo>
                      <a:pt x="190" y="163"/>
                    </a:lnTo>
                    <a:lnTo>
                      <a:pt x="190" y="158"/>
                    </a:lnTo>
                    <a:lnTo>
                      <a:pt x="190" y="158"/>
                    </a:lnTo>
                    <a:lnTo>
                      <a:pt x="190" y="158"/>
                    </a:lnTo>
                    <a:lnTo>
                      <a:pt x="190" y="154"/>
                    </a:lnTo>
                    <a:lnTo>
                      <a:pt x="190" y="154"/>
                    </a:lnTo>
                    <a:lnTo>
                      <a:pt x="185" y="154"/>
                    </a:lnTo>
                    <a:lnTo>
                      <a:pt x="185" y="154"/>
                    </a:lnTo>
                    <a:lnTo>
                      <a:pt x="181" y="154"/>
                    </a:lnTo>
                    <a:lnTo>
                      <a:pt x="181" y="154"/>
                    </a:lnTo>
                    <a:lnTo>
                      <a:pt x="181" y="154"/>
                    </a:lnTo>
                    <a:lnTo>
                      <a:pt x="176" y="154"/>
                    </a:lnTo>
                    <a:lnTo>
                      <a:pt x="176" y="149"/>
                    </a:lnTo>
                    <a:lnTo>
                      <a:pt x="181" y="149"/>
                    </a:lnTo>
                    <a:lnTo>
                      <a:pt x="181" y="149"/>
                    </a:lnTo>
                    <a:lnTo>
                      <a:pt x="181" y="149"/>
                    </a:lnTo>
                    <a:lnTo>
                      <a:pt x="181" y="145"/>
                    </a:lnTo>
                    <a:lnTo>
                      <a:pt x="181" y="145"/>
                    </a:lnTo>
                    <a:lnTo>
                      <a:pt x="181" y="145"/>
                    </a:lnTo>
                    <a:lnTo>
                      <a:pt x="185" y="145"/>
                    </a:lnTo>
                    <a:lnTo>
                      <a:pt x="185" y="140"/>
                    </a:lnTo>
                    <a:lnTo>
                      <a:pt x="185" y="140"/>
                    </a:lnTo>
                    <a:lnTo>
                      <a:pt x="185" y="145"/>
                    </a:lnTo>
                    <a:lnTo>
                      <a:pt x="185" y="145"/>
                    </a:lnTo>
                    <a:lnTo>
                      <a:pt x="190" y="145"/>
                    </a:lnTo>
                    <a:lnTo>
                      <a:pt x="190" y="145"/>
                    </a:lnTo>
                    <a:lnTo>
                      <a:pt x="190" y="140"/>
                    </a:lnTo>
                    <a:lnTo>
                      <a:pt x="190" y="140"/>
                    </a:lnTo>
                    <a:lnTo>
                      <a:pt x="190" y="140"/>
                    </a:lnTo>
                    <a:lnTo>
                      <a:pt x="194" y="140"/>
                    </a:lnTo>
                    <a:lnTo>
                      <a:pt x="194" y="145"/>
                    </a:lnTo>
                    <a:lnTo>
                      <a:pt x="194" y="145"/>
                    </a:lnTo>
                    <a:moveTo>
                      <a:pt x="578" y="145"/>
                    </a:moveTo>
                    <a:lnTo>
                      <a:pt x="578" y="145"/>
                    </a:lnTo>
                    <a:lnTo>
                      <a:pt x="578" y="145"/>
                    </a:lnTo>
                    <a:lnTo>
                      <a:pt x="578" y="145"/>
                    </a:lnTo>
                    <a:lnTo>
                      <a:pt x="578" y="145"/>
                    </a:lnTo>
                    <a:lnTo>
                      <a:pt x="574" y="145"/>
                    </a:lnTo>
                    <a:lnTo>
                      <a:pt x="569" y="145"/>
                    </a:lnTo>
                    <a:lnTo>
                      <a:pt x="569" y="145"/>
                    </a:lnTo>
                    <a:lnTo>
                      <a:pt x="569" y="145"/>
                    </a:lnTo>
                    <a:lnTo>
                      <a:pt x="569" y="145"/>
                    </a:lnTo>
                    <a:lnTo>
                      <a:pt x="569" y="140"/>
                    </a:lnTo>
                    <a:lnTo>
                      <a:pt x="569" y="140"/>
                    </a:lnTo>
                    <a:lnTo>
                      <a:pt x="574" y="140"/>
                    </a:lnTo>
                    <a:lnTo>
                      <a:pt x="574" y="140"/>
                    </a:lnTo>
                    <a:lnTo>
                      <a:pt x="578" y="140"/>
                    </a:lnTo>
                    <a:lnTo>
                      <a:pt x="578" y="145"/>
                    </a:lnTo>
                    <a:lnTo>
                      <a:pt x="578" y="145"/>
                    </a:lnTo>
                    <a:lnTo>
                      <a:pt x="578" y="145"/>
                    </a:lnTo>
                    <a:moveTo>
                      <a:pt x="492" y="136"/>
                    </a:moveTo>
                    <a:lnTo>
                      <a:pt x="492" y="136"/>
                    </a:lnTo>
                    <a:lnTo>
                      <a:pt x="492" y="136"/>
                    </a:lnTo>
                    <a:lnTo>
                      <a:pt x="492" y="136"/>
                    </a:lnTo>
                    <a:lnTo>
                      <a:pt x="492" y="140"/>
                    </a:lnTo>
                    <a:lnTo>
                      <a:pt x="497" y="136"/>
                    </a:lnTo>
                    <a:lnTo>
                      <a:pt x="497" y="136"/>
                    </a:lnTo>
                    <a:lnTo>
                      <a:pt x="497" y="136"/>
                    </a:lnTo>
                    <a:lnTo>
                      <a:pt x="501" y="136"/>
                    </a:lnTo>
                    <a:lnTo>
                      <a:pt x="501" y="140"/>
                    </a:lnTo>
                    <a:lnTo>
                      <a:pt x="501" y="140"/>
                    </a:lnTo>
                    <a:lnTo>
                      <a:pt x="497" y="140"/>
                    </a:lnTo>
                    <a:lnTo>
                      <a:pt x="497" y="140"/>
                    </a:lnTo>
                    <a:lnTo>
                      <a:pt x="497" y="140"/>
                    </a:lnTo>
                    <a:lnTo>
                      <a:pt x="497" y="140"/>
                    </a:lnTo>
                    <a:lnTo>
                      <a:pt x="492" y="145"/>
                    </a:lnTo>
                    <a:lnTo>
                      <a:pt x="492" y="145"/>
                    </a:lnTo>
                    <a:lnTo>
                      <a:pt x="492" y="145"/>
                    </a:lnTo>
                    <a:lnTo>
                      <a:pt x="492" y="145"/>
                    </a:lnTo>
                    <a:lnTo>
                      <a:pt x="492" y="145"/>
                    </a:lnTo>
                    <a:lnTo>
                      <a:pt x="492" y="140"/>
                    </a:lnTo>
                    <a:lnTo>
                      <a:pt x="492" y="136"/>
                    </a:lnTo>
                    <a:lnTo>
                      <a:pt x="492" y="140"/>
                    </a:lnTo>
                    <a:lnTo>
                      <a:pt x="492" y="140"/>
                    </a:lnTo>
                    <a:lnTo>
                      <a:pt x="488" y="145"/>
                    </a:lnTo>
                    <a:lnTo>
                      <a:pt x="488" y="145"/>
                    </a:lnTo>
                    <a:lnTo>
                      <a:pt x="488" y="140"/>
                    </a:lnTo>
                    <a:lnTo>
                      <a:pt x="488" y="136"/>
                    </a:lnTo>
                    <a:lnTo>
                      <a:pt x="488" y="136"/>
                    </a:lnTo>
                    <a:lnTo>
                      <a:pt x="488" y="136"/>
                    </a:lnTo>
                    <a:lnTo>
                      <a:pt x="492" y="136"/>
                    </a:lnTo>
                    <a:lnTo>
                      <a:pt x="492" y="136"/>
                    </a:lnTo>
                    <a:moveTo>
                      <a:pt x="72" y="145"/>
                    </a:moveTo>
                    <a:lnTo>
                      <a:pt x="72" y="145"/>
                    </a:lnTo>
                    <a:lnTo>
                      <a:pt x="72" y="145"/>
                    </a:lnTo>
                    <a:lnTo>
                      <a:pt x="68" y="145"/>
                    </a:lnTo>
                    <a:lnTo>
                      <a:pt x="68" y="145"/>
                    </a:lnTo>
                    <a:lnTo>
                      <a:pt x="68" y="140"/>
                    </a:lnTo>
                    <a:lnTo>
                      <a:pt x="63" y="136"/>
                    </a:lnTo>
                    <a:lnTo>
                      <a:pt x="63" y="136"/>
                    </a:lnTo>
                    <a:lnTo>
                      <a:pt x="63" y="131"/>
                    </a:lnTo>
                    <a:lnTo>
                      <a:pt x="68" y="131"/>
                    </a:lnTo>
                    <a:lnTo>
                      <a:pt x="68" y="131"/>
                    </a:lnTo>
                    <a:lnTo>
                      <a:pt x="72" y="131"/>
                    </a:lnTo>
                    <a:lnTo>
                      <a:pt x="72" y="136"/>
                    </a:lnTo>
                    <a:lnTo>
                      <a:pt x="72" y="136"/>
                    </a:lnTo>
                    <a:lnTo>
                      <a:pt x="72" y="140"/>
                    </a:lnTo>
                    <a:lnTo>
                      <a:pt x="72" y="140"/>
                    </a:lnTo>
                    <a:lnTo>
                      <a:pt x="72" y="140"/>
                    </a:lnTo>
                    <a:lnTo>
                      <a:pt x="77" y="140"/>
                    </a:lnTo>
                    <a:lnTo>
                      <a:pt x="77" y="145"/>
                    </a:lnTo>
                    <a:lnTo>
                      <a:pt x="77" y="145"/>
                    </a:lnTo>
                    <a:lnTo>
                      <a:pt x="72" y="145"/>
                    </a:lnTo>
                    <a:moveTo>
                      <a:pt x="709" y="127"/>
                    </a:moveTo>
                    <a:lnTo>
                      <a:pt x="709" y="127"/>
                    </a:lnTo>
                    <a:lnTo>
                      <a:pt x="709" y="127"/>
                    </a:lnTo>
                    <a:lnTo>
                      <a:pt x="714" y="127"/>
                    </a:lnTo>
                    <a:lnTo>
                      <a:pt x="714" y="127"/>
                    </a:lnTo>
                    <a:lnTo>
                      <a:pt x="714" y="127"/>
                    </a:lnTo>
                    <a:lnTo>
                      <a:pt x="714" y="127"/>
                    </a:lnTo>
                    <a:lnTo>
                      <a:pt x="718" y="131"/>
                    </a:lnTo>
                    <a:lnTo>
                      <a:pt x="718" y="131"/>
                    </a:lnTo>
                    <a:lnTo>
                      <a:pt x="723" y="131"/>
                    </a:lnTo>
                    <a:lnTo>
                      <a:pt x="723" y="136"/>
                    </a:lnTo>
                    <a:lnTo>
                      <a:pt x="723" y="136"/>
                    </a:lnTo>
                    <a:lnTo>
                      <a:pt x="723" y="136"/>
                    </a:lnTo>
                    <a:lnTo>
                      <a:pt x="718" y="136"/>
                    </a:lnTo>
                    <a:lnTo>
                      <a:pt x="718" y="136"/>
                    </a:lnTo>
                    <a:lnTo>
                      <a:pt x="718" y="136"/>
                    </a:lnTo>
                    <a:lnTo>
                      <a:pt x="714" y="136"/>
                    </a:lnTo>
                    <a:lnTo>
                      <a:pt x="714" y="131"/>
                    </a:lnTo>
                    <a:lnTo>
                      <a:pt x="714" y="127"/>
                    </a:lnTo>
                    <a:lnTo>
                      <a:pt x="714" y="131"/>
                    </a:lnTo>
                    <a:lnTo>
                      <a:pt x="709" y="127"/>
                    </a:lnTo>
                    <a:lnTo>
                      <a:pt x="709" y="127"/>
                    </a:lnTo>
                    <a:lnTo>
                      <a:pt x="709" y="127"/>
                    </a:lnTo>
                    <a:lnTo>
                      <a:pt x="709" y="127"/>
                    </a:lnTo>
                    <a:lnTo>
                      <a:pt x="709" y="127"/>
                    </a:lnTo>
                    <a:lnTo>
                      <a:pt x="709" y="127"/>
                    </a:lnTo>
                    <a:moveTo>
                      <a:pt x="673" y="127"/>
                    </a:moveTo>
                    <a:lnTo>
                      <a:pt x="673" y="127"/>
                    </a:lnTo>
                    <a:lnTo>
                      <a:pt x="678" y="127"/>
                    </a:lnTo>
                    <a:lnTo>
                      <a:pt x="682" y="127"/>
                    </a:lnTo>
                    <a:lnTo>
                      <a:pt x="682" y="127"/>
                    </a:lnTo>
                    <a:lnTo>
                      <a:pt x="682" y="127"/>
                    </a:lnTo>
                    <a:lnTo>
                      <a:pt x="687" y="127"/>
                    </a:lnTo>
                    <a:lnTo>
                      <a:pt x="682" y="131"/>
                    </a:lnTo>
                    <a:lnTo>
                      <a:pt x="682" y="131"/>
                    </a:lnTo>
                    <a:lnTo>
                      <a:pt x="687" y="136"/>
                    </a:lnTo>
                    <a:lnTo>
                      <a:pt x="687" y="136"/>
                    </a:lnTo>
                    <a:lnTo>
                      <a:pt x="687" y="140"/>
                    </a:lnTo>
                    <a:lnTo>
                      <a:pt x="687" y="140"/>
                    </a:lnTo>
                    <a:lnTo>
                      <a:pt x="687" y="140"/>
                    </a:lnTo>
                    <a:lnTo>
                      <a:pt x="687" y="145"/>
                    </a:lnTo>
                    <a:lnTo>
                      <a:pt x="687" y="145"/>
                    </a:lnTo>
                    <a:lnTo>
                      <a:pt x="682" y="149"/>
                    </a:lnTo>
                    <a:lnTo>
                      <a:pt x="687" y="149"/>
                    </a:lnTo>
                    <a:lnTo>
                      <a:pt x="687" y="154"/>
                    </a:lnTo>
                    <a:lnTo>
                      <a:pt x="687" y="154"/>
                    </a:lnTo>
                    <a:lnTo>
                      <a:pt x="687" y="158"/>
                    </a:lnTo>
                    <a:lnTo>
                      <a:pt x="687" y="158"/>
                    </a:lnTo>
                    <a:lnTo>
                      <a:pt x="687" y="167"/>
                    </a:lnTo>
                    <a:lnTo>
                      <a:pt x="691" y="172"/>
                    </a:lnTo>
                    <a:lnTo>
                      <a:pt x="691" y="167"/>
                    </a:lnTo>
                    <a:lnTo>
                      <a:pt x="691" y="163"/>
                    </a:lnTo>
                    <a:lnTo>
                      <a:pt x="691" y="163"/>
                    </a:lnTo>
                    <a:lnTo>
                      <a:pt x="691" y="163"/>
                    </a:lnTo>
                    <a:lnTo>
                      <a:pt x="691" y="163"/>
                    </a:lnTo>
                    <a:lnTo>
                      <a:pt x="691" y="167"/>
                    </a:lnTo>
                    <a:lnTo>
                      <a:pt x="691" y="167"/>
                    </a:lnTo>
                    <a:lnTo>
                      <a:pt x="696" y="172"/>
                    </a:lnTo>
                    <a:lnTo>
                      <a:pt x="696" y="172"/>
                    </a:lnTo>
                    <a:lnTo>
                      <a:pt x="696" y="172"/>
                    </a:lnTo>
                    <a:lnTo>
                      <a:pt x="696" y="172"/>
                    </a:lnTo>
                    <a:lnTo>
                      <a:pt x="696" y="176"/>
                    </a:lnTo>
                    <a:lnTo>
                      <a:pt x="696" y="176"/>
                    </a:lnTo>
                    <a:lnTo>
                      <a:pt x="696" y="181"/>
                    </a:lnTo>
                    <a:lnTo>
                      <a:pt x="700" y="181"/>
                    </a:lnTo>
                    <a:lnTo>
                      <a:pt x="700" y="181"/>
                    </a:lnTo>
                    <a:lnTo>
                      <a:pt x="705" y="181"/>
                    </a:lnTo>
                    <a:lnTo>
                      <a:pt x="705" y="181"/>
                    </a:lnTo>
                    <a:lnTo>
                      <a:pt x="709" y="181"/>
                    </a:lnTo>
                    <a:lnTo>
                      <a:pt x="709" y="181"/>
                    </a:lnTo>
                    <a:lnTo>
                      <a:pt x="709" y="176"/>
                    </a:lnTo>
                    <a:lnTo>
                      <a:pt x="714" y="172"/>
                    </a:lnTo>
                    <a:lnTo>
                      <a:pt x="714" y="172"/>
                    </a:lnTo>
                    <a:lnTo>
                      <a:pt x="718" y="167"/>
                    </a:lnTo>
                    <a:lnTo>
                      <a:pt x="718" y="167"/>
                    </a:lnTo>
                    <a:lnTo>
                      <a:pt x="723" y="167"/>
                    </a:lnTo>
                    <a:lnTo>
                      <a:pt x="723" y="163"/>
                    </a:lnTo>
                    <a:lnTo>
                      <a:pt x="723" y="163"/>
                    </a:lnTo>
                    <a:lnTo>
                      <a:pt x="723" y="158"/>
                    </a:lnTo>
                    <a:lnTo>
                      <a:pt x="723" y="158"/>
                    </a:lnTo>
                    <a:lnTo>
                      <a:pt x="727" y="158"/>
                    </a:lnTo>
                    <a:lnTo>
                      <a:pt x="732" y="158"/>
                    </a:lnTo>
                    <a:lnTo>
                      <a:pt x="736" y="154"/>
                    </a:lnTo>
                    <a:lnTo>
                      <a:pt x="736" y="154"/>
                    </a:lnTo>
                    <a:lnTo>
                      <a:pt x="736" y="154"/>
                    </a:lnTo>
                    <a:lnTo>
                      <a:pt x="736" y="149"/>
                    </a:lnTo>
                    <a:lnTo>
                      <a:pt x="736" y="149"/>
                    </a:lnTo>
                    <a:lnTo>
                      <a:pt x="736" y="149"/>
                    </a:lnTo>
                    <a:lnTo>
                      <a:pt x="741" y="145"/>
                    </a:lnTo>
                    <a:lnTo>
                      <a:pt x="745" y="145"/>
                    </a:lnTo>
                    <a:lnTo>
                      <a:pt x="750" y="140"/>
                    </a:lnTo>
                    <a:lnTo>
                      <a:pt x="750" y="140"/>
                    </a:lnTo>
                    <a:lnTo>
                      <a:pt x="754" y="145"/>
                    </a:lnTo>
                    <a:lnTo>
                      <a:pt x="754" y="145"/>
                    </a:lnTo>
                    <a:lnTo>
                      <a:pt x="763" y="149"/>
                    </a:lnTo>
                    <a:lnTo>
                      <a:pt x="763" y="149"/>
                    </a:lnTo>
                    <a:lnTo>
                      <a:pt x="768" y="149"/>
                    </a:lnTo>
                    <a:lnTo>
                      <a:pt x="768" y="154"/>
                    </a:lnTo>
                    <a:lnTo>
                      <a:pt x="772" y="154"/>
                    </a:lnTo>
                    <a:lnTo>
                      <a:pt x="772" y="154"/>
                    </a:lnTo>
                    <a:lnTo>
                      <a:pt x="772" y="154"/>
                    </a:lnTo>
                    <a:lnTo>
                      <a:pt x="777" y="158"/>
                    </a:lnTo>
                    <a:lnTo>
                      <a:pt x="782" y="163"/>
                    </a:lnTo>
                    <a:lnTo>
                      <a:pt x="786" y="163"/>
                    </a:lnTo>
                    <a:lnTo>
                      <a:pt x="791" y="163"/>
                    </a:lnTo>
                    <a:lnTo>
                      <a:pt x="791" y="163"/>
                    </a:lnTo>
                    <a:lnTo>
                      <a:pt x="791" y="163"/>
                    </a:lnTo>
                    <a:lnTo>
                      <a:pt x="791" y="163"/>
                    </a:lnTo>
                    <a:lnTo>
                      <a:pt x="800" y="163"/>
                    </a:lnTo>
                    <a:lnTo>
                      <a:pt x="800" y="163"/>
                    </a:lnTo>
                    <a:lnTo>
                      <a:pt x="800" y="163"/>
                    </a:lnTo>
                    <a:lnTo>
                      <a:pt x="800" y="167"/>
                    </a:lnTo>
                    <a:lnTo>
                      <a:pt x="804" y="167"/>
                    </a:lnTo>
                    <a:lnTo>
                      <a:pt x="804" y="172"/>
                    </a:lnTo>
                    <a:lnTo>
                      <a:pt x="804" y="176"/>
                    </a:lnTo>
                    <a:lnTo>
                      <a:pt x="804" y="181"/>
                    </a:lnTo>
                    <a:lnTo>
                      <a:pt x="804" y="185"/>
                    </a:lnTo>
                    <a:lnTo>
                      <a:pt x="804" y="185"/>
                    </a:lnTo>
                    <a:lnTo>
                      <a:pt x="804" y="190"/>
                    </a:lnTo>
                    <a:lnTo>
                      <a:pt x="804" y="194"/>
                    </a:lnTo>
                    <a:lnTo>
                      <a:pt x="800" y="199"/>
                    </a:lnTo>
                    <a:lnTo>
                      <a:pt x="800" y="203"/>
                    </a:lnTo>
                    <a:lnTo>
                      <a:pt x="800" y="208"/>
                    </a:lnTo>
                    <a:lnTo>
                      <a:pt x="800" y="212"/>
                    </a:lnTo>
                    <a:lnTo>
                      <a:pt x="800" y="217"/>
                    </a:lnTo>
                    <a:lnTo>
                      <a:pt x="800" y="221"/>
                    </a:lnTo>
                    <a:lnTo>
                      <a:pt x="800" y="226"/>
                    </a:lnTo>
                    <a:lnTo>
                      <a:pt x="800" y="231"/>
                    </a:lnTo>
                    <a:lnTo>
                      <a:pt x="800" y="235"/>
                    </a:lnTo>
                    <a:lnTo>
                      <a:pt x="800" y="240"/>
                    </a:lnTo>
                    <a:lnTo>
                      <a:pt x="800" y="244"/>
                    </a:lnTo>
                    <a:lnTo>
                      <a:pt x="800" y="244"/>
                    </a:lnTo>
                    <a:lnTo>
                      <a:pt x="795" y="249"/>
                    </a:lnTo>
                    <a:lnTo>
                      <a:pt x="795" y="253"/>
                    </a:lnTo>
                    <a:lnTo>
                      <a:pt x="795" y="253"/>
                    </a:lnTo>
                    <a:lnTo>
                      <a:pt x="795" y="258"/>
                    </a:lnTo>
                    <a:lnTo>
                      <a:pt x="795" y="258"/>
                    </a:lnTo>
                    <a:lnTo>
                      <a:pt x="795" y="262"/>
                    </a:lnTo>
                    <a:lnTo>
                      <a:pt x="795" y="267"/>
                    </a:lnTo>
                    <a:lnTo>
                      <a:pt x="795" y="271"/>
                    </a:lnTo>
                    <a:lnTo>
                      <a:pt x="795" y="276"/>
                    </a:lnTo>
                    <a:lnTo>
                      <a:pt x="795" y="276"/>
                    </a:lnTo>
                    <a:lnTo>
                      <a:pt x="795" y="280"/>
                    </a:lnTo>
                    <a:lnTo>
                      <a:pt x="795" y="285"/>
                    </a:lnTo>
                    <a:lnTo>
                      <a:pt x="791" y="289"/>
                    </a:lnTo>
                    <a:lnTo>
                      <a:pt x="791" y="294"/>
                    </a:lnTo>
                    <a:lnTo>
                      <a:pt x="791" y="298"/>
                    </a:lnTo>
                    <a:lnTo>
                      <a:pt x="791" y="303"/>
                    </a:lnTo>
                    <a:lnTo>
                      <a:pt x="791" y="303"/>
                    </a:lnTo>
                    <a:lnTo>
                      <a:pt x="791" y="303"/>
                    </a:lnTo>
                    <a:lnTo>
                      <a:pt x="786" y="303"/>
                    </a:lnTo>
                    <a:lnTo>
                      <a:pt x="786" y="298"/>
                    </a:lnTo>
                    <a:lnTo>
                      <a:pt x="786" y="294"/>
                    </a:lnTo>
                    <a:lnTo>
                      <a:pt x="782" y="294"/>
                    </a:lnTo>
                    <a:lnTo>
                      <a:pt x="777" y="285"/>
                    </a:lnTo>
                    <a:lnTo>
                      <a:pt x="777" y="285"/>
                    </a:lnTo>
                    <a:lnTo>
                      <a:pt x="777" y="285"/>
                    </a:lnTo>
                    <a:lnTo>
                      <a:pt x="777" y="285"/>
                    </a:lnTo>
                    <a:lnTo>
                      <a:pt x="777" y="280"/>
                    </a:lnTo>
                    <a:lnTo>
                      <a:pt x="777" y="280"/>
                    </a:lnTo>
                    <a:lnTo>
                      <a:pt x="777" y="280"/>
                    </a:lnTo>
                    <a:lnTo>
                      <a:pt x="777" y="280"/>
                    </a:lnTo>
                    <a:lnTo>
                      <a:pt x="772" y="280"/>
                    </a:lnTo>
                    <a:lnTo>
                      <a:pt x="772" y="280"/>
                    </a:lnTo>
                    <a:lnTo>
                      <a:pt x="768" y="285"/>
                    </a:lnTo>
                    <a:lnTo>
                      <a:pt x="768" y="285"/>
                    </a:lnTo>
                    <a:lnTo>
                      <a:pt x="763" y="285"/>
                    </a:lnTo>
                    <a:lnTo>
                      <a:pt x="763" y="280"/>
                    </a:lnTo>
                    <a:lnTo>
                      <a:pt x="763" y="280"/>
                    </a:lnTo>
                    <a:lnTo>
                      <a:pt x="763" y="280"/>
                    </a:lnTo>
                    <a:lnTo>
                      <a:pt x="763" y="280"/>
                    </a:lnTo>
                    <a:lnTo>
                      <a:pt x="759" y="285"/>
                    </a:lnTo>
                    <a:lnTo>
                      <a:pt x="759" y="285"/>
                    </a:lnTo>
                    <a:lnTo>
                      <a:pt x="759" y="285"/>
                    </a:lnTo>
                    <a:lnTo>
                      <a:pt x="759" y="285"/>
                    </a:lnTo>
                    <a:lnTo>
                      <a:pt x="759" y="285"/>
                    </a:lnTo>
                    <a:lnTo>
                      <a:pt x="759" y="280"/>
                    </a:lnTo>
                    <a:lnTo>
                      <a:pt x="759" y="280"/>
                    </a:lnTo>
                    <a:lnTo>
                      <a:pt x="759" y="276"/>
                    </a:lnTo>
                    <a:lnTo>
                      <a:pt x="759" y="276"/>
                    </a:lnTo>
                    <a:lnTo>
                      <a:pt x="763" y="271"/>
                    </a:lnTo>
                    <a:lnTo>
                      <a:pt x="763" y="271"/>
                    </a:lnTo>
                    <a:lnTo>
                      <a:pt x="763" y="271"/>
                    </a:lnTo>
                    <a:lnTo>
                      <a:pt x="763" y="271"/>
                    </a:lnTo>
                    <a:lnTo>
                      <a:pt x="759" y="271"/>
                    </a:lnTo>
                    <a:lnTo>
                      <a:pt x="759" y="267"/>
                    </a:lnTo>
                    <a:lnTo>
                      <a:pt x="759" y="267"/>
                    </a:lnTo>
                    <a:lnTo>
                      <a:pt x="759" y="267"/>
                    </a:lnTo>
                    <a:lnTo>
                      <a:pt x="759" y="267"/>
                    </a:lnTo>
                    <a:lnTo>
                      <a:pt x="759" y="262"/>
                    </a:lnTo>
                    <a:lnTo>
                      <a:pt x="759" y="262"/>
                    </a:lnTo>
                    <a:lnTo>
                      <a:pt x="759" y="262"/>
                    </a:lnTo>
                    <a:lnTo>
                      <a:pt x="759" y="262"/>
                    </a:lnTo>
                    <a:lnTo>
                      <a:pt x="763" y="262"/>
                    </a:lnTo>
                    <a:lnTo>
                      <a:pt x="763" y="262"/>
                    </a:lnTo>
                    <a:lnTo>
                      <a:pt x="763" y="262"/>
                    </a:lnTo>
                    <a:lnTo>
                      <a:pt x="763" y="262"/>
                    </a:lnTo>
                    <a:lnTo>
                      <a:pt x="763" y="262"/>
                    </a:lnTo>
                    <a:lnTo>
                      <a:pt x="759" y="262"/>
                    </a:lnTo>
                    <a:lnTo>
                      <a:pt x="759" y="262"/>
                    </a:lnTo>
                    <a:lnTo>
                      <a:pt x="754" y="258"/>
                    </a:lnTo>
                    <a:lnTo>
                      <a:pt x="754" y="258"/>
                    </a:lnTo>
                    <a:lnTo>
                      <a:pt x="759" y="258"/>
                    </a:lnTo>
                    <a:lnTo>
                      <a:pt x="759" y="258"/>
                    </a:lnTo>
                    <a:lnTo>
                      <a:pt x="759" y="253"/>
                    </a:lnTo>
                    <a:lnTo>
                      <a:pt x="759" y="253"/>
                    </a:lnTo>
                    <a:lnTo>
                      <a:pt x="759" y="249"/>
                    </a:lnTo>
                    <a:lnTo>
                      <a:pt x="759" y="249"/>
                    </a:lnTo>
                    <a:lnTo>
                      <a:pt x="754" y="249"/>
                    </a:lnTo>
                    <a:lnTo>
                      <a:pt x="754" y="244"/>
                    </a:lnTo>
                    <a:lnTo>
                      <a:pt x="754" y="240"/>
                    </a:lnTo>
                    <a:lnTo>
                      <a:pt x="754" y="235"/>
                    </a:lnTo>
                    <a:lnTo>
                      <a:pt x="754" y="235"/>
                    </a:lnTo>
                    <a:lnTo>
                      <a:pt x="754" y="235"/>
                    </a:lnTo>
                    <a:lnTo>
                      <a:pt x="750" y="235"/>
                    </a:lnTo>
                    <a:lnTo>
                      <a:pt x="750" y="235"/>
                    </a:lnTo>
                    <a:lnTo>
                      <a:pt x="750" y="231"/>
                    </a:lnTo>
                    <a:lnTo>
                      <a:pt x="754" y="231"/>
                    </a:lnTo>
                    <a:lnTo>
                      <a:pt x="750" y="231"/>
                    </a:lnTo>
                    <a:lnTo>
                      <a:pt x="750" y="231"/>
                    </a:lnTo>
                    <a:lnTo>
                      <a:pt x="750" y="231"/>
                    </a:lnTo>
                    <a:lnTo>
                      <a:pt x="750" y="231"/>
                    </a:lnTo>
                    <a:lnTo>
                      <a:pt x="750" y="231"/>
                    </a:lnTo>
                    <a:lnTo>
                      <a:pt x="750" y="231"/>
                    </a:lnTo>
                    <a:lnTo>
                      <a:pt x="750" y="226"/>
                    </a:lnTo>
                    <a:lnTo>
                      <a:pt x="750" y="226"/>
                    </a:lnTo>
                    <a:lnTo>
                      <a:pt x="750" y="226"/>
                    </a:lnTo>
                    <a:lnTo>
                      <a:pt x="745" y="226"/>
                    </a:lnTo>
                    <a:lnTo>
                      <a:pt x="745" y="221"/>
                    </a:lnTo>
                    <a:lnTo>
                      <a:pt x="745" y="221"/>
                    </a:lnTo>
                    <a:lnTo>
                      <a:pt x="745" y="221"/>
                    </a:lnTo>
                    <a:lnTo>
                      <a:pt x="745" y="221"/>
                    </a:lnTo>
                    <a:lnTo>
                      <a:pt x="736" y="217"/>
                    </a:lnTo>
                    <a:lnTo>
                      <a:pt x="736" y="217"/>
                    </a:lnTo>
                    <a:lnTo>
                      <a:pt x="736" y="217"/>
                    </a:lnTo>
                    <a:lnTo>
                      <a:pt x="736" y="217"/>
                    </a:lnTo>
                    <a:lnTo>
                      <a:pt x="732" y="217"/>
                    </a:lnTo>
                    <a:lnTo>
                      <a:pt x="732" y="212"/>
                    </a:lnTo>
                    <a:lnTo>
                      <a:pt x="732" y="212"/>
                    </a:lnTo>
                    <a:lnTo>
                      <a:pt x="732" y="212"/>
                    </a:lnTo>
                    <a:lnTo>
                      <a:pt x="732" y="212"/>
                    </a:lnTo>
                    <a:lnTo>
                      <a:pt x="727" y="212"/>
                    </a:lnTo>
                    <a:lnTo>
                      <a:pt x="723" y="212"/>
                    </a:lnTo>
                    <a:lnTo>
                      <a:pt x="723" y="208"/>
                    </a:lnTo>
                    <a:lnTo>
                      <a:pt x="718" y="208"/>
                    </a:lnTo>
                    <a:lnTo>
                      <a:pt x="718" y="208"/>
                    </a:lnTo>
                    <a:lnTo>
                      <a:pt x="714" y="208"/>
                    </a:lnTo>
                    <a:lnTo>
                      <a:pt x="709" y="203"/>
                    </a:lnTo>
                    <a:lnTo>
                      <a:pt x="705" y="203"/>
                    </a:lnTo>
                    <a:lnTo>
                      <a:pt x="705" y="203"/>
                    </a:lnTo>
                    <a:lnTo>
                      <a:pt x="700" y="203"/>
                    </a:lnTo>
                    <a:lnTo>
                      <a:pt x="700" y="203"/>
                    </a:lnTo>
                    <a:lnTo>
                      <a:pt x="691" y="199"/>
                    </a:lnTo>
                    <a:lnTo>
                      <a:pt x="691" y="194"/>
                    </a:lnTo>
                    <a:lnTo>
                      <a:pt x="691" y="194"/>
                    </a:lnTo>
                    <a:lnTo>
                      <a:pt x="691" y="194"/>
                    </a:lnTo>
                    <a:lnTo>
                      <a:pt x="696" y="194"/>
                    </a:lnTo>
                    <a:lnTo>
                      <a:pt x="696" y="194"/>
                    </a:lnTo>
                    <a:lnTo>
                      <a:pt x="691" y="194"/>
                    </a:lnTo>
                    <a:lnTo>
                      <a:pt x="691" y="194"/>
                    </a:lnTo>
                    <a:lnTo>
                      <a:pt x="691" y="194"/>
                    </a:lnTo>
                    <a:lnTo>
                      <a:pt x="687" y="194"/>
                    </a:lnTo>
                    <a:lnTo>
                      <a:pt x="687" y="194"/>
                    </a:lnTo>
                    <a:lnTo>
                      <a:pt x="687" y="194"/>
                    </a:lnTo>
                    <a:lnTo>
                      <a:pt x="682" y="194"/>
                    </a:lnTo>
                    <a:lnTo>
                      <a:pt x="682" y="190"/>
                    </a:lnTo>
                    <a:lnTo>
                      <a:pt x="682" y="190"/>
                    </a:lnTo>
                    <a:lnTo>
                      <a:pt x="682" y="190"/>
                    </a:lnTo>
                    <a:lnTo>
                      <a:pt x="682" y="190"/>
                    </a:lnTo>
                    <a:lnTo>
                      <a:pt x="682" y="190"/>
                    </a:lnTo>
                    <a:lnTo>
                      <a:pt x="678" y="190"/>
                    </a:lnTo>
                    <a:lnTo>
                      <a:pt x="678" y="190"/>
                    </a:lnTo>
                    <a:lnTo>
                      <a:pt x="678" y="190"/>
                    </a:lnTo>
                    <a:lnTo>
                      <a:pt x="678" y="185"/>
                    </a:lnTo>
                    <a:lnTo>
                      <a:pt x="678" y="185"/>
                    </a:lnTo>
                    <a:lnTo>
                      <a:pt x="678" y="185"/>
                    </a:lnTo>
                    <a:lnTo>
                      <a:pt x="678" y="181"/>
                    </a:lnTo>
                    <a:lnTo>
                      <a:pt x="678" y="181"/>
                    </a:lnTo>
                    <a:lnTo>
                      <a:pt x="678" y="176"/>
                    </a:lnTo>
                    <a:lnTo>
                      <a:pt x="678" y="176"/>
                    </a:lnTo>
                    <a:lnTo>
                      <a:pt x="678" y="176"/>
                    </a:lnTo>
                    <a:lnTo>
                      <a:pt x="678" y="176"/>
                    </a:lnTo>
                    <a:lnTo>
                      <a:pt x="678" y="176"/>
                    </a:lnTo>
                    <a:lnTo>
                      <a:pt x="678" y="176"/>
                    </a:lnTo>
                    <a:lnTo>
                      <a:pt x="673" y="181"/>
                    </a:lnTo>
                    <a:lnTo>
                      <a:pt x="673" y="181"/>
                    </a:lnTo>
                    <a:lnTo>
                      <a:pt x="673" y="181"/>
                    </a:lnTo>
                    <a:lnTo>
                      <a:pt x="673" y="185"/>
                    </a:lnTo>
                    <a:lnTo>
                      <a:pt x="673" y="185"/>
                    </a:lnTo>
                    <a:lnTo>
                      <a:pt x="669" y="190"/>
                    </a:lnTo>
                    <a:lnTo>
                      <a:pt x="669" y="190"/>
                    </a:lnTo>
                    <a:lnTo>
                      <a:pt x="669" y="190"/>
                    </a:lnTo>
                    <a:lnTo>
                      <a:pt x="669" y="194"/>
                    </a:lnTo>
                    <a:lnTo>
                      <a:pt x="669" y="194"/>
                    </a:lnTo>
                    <a:lnTo>
                      <a:pt x="669" y="194"/>
                    </a:lnTo>
                    <a:lnTo>
                      <a:pt x="664" y="194"/>
                    </a:lnTo>
                    <a:lnTo>
                      <a:pt x="664" y="194"/>
                    </a:lnTo>
                    <a:lnTo>
                      <a:pt x="660" y="194"/>
                    </a:lnTo>
                    <a:lnTo>
                      <a:pt x="660" y="194"/>
                    </a:lnTo>
                    <a:lnTo>
                      <a:pt x="660" y="194"/>
                    </a:lnTo>
                    <a:lnTo>
                      <a:pt x="660" y="190"/>
                    </a:lnTo>
                    <a:lnTo>
                      <a:pt x="660" y="190"/>
                    </a:lnTo>
                    <a:lnTo>
                      <a:pt x="660" y="185"/>
                    </a:lnTo>
                    <a:lnTo>
                      <a:pt x="660" y="181"/>
                    </a:lnTo>
                    <a:lnTo>
                      <a:pt x="660" y="181"/>
                    </a:lnTo>
                    <a:lnTo>
                      <a:pt x="655" y="176"/>
                    </a:lnTo>
                    <a:lnTo>
                      <a:pt x="650" y="172"/>
                    </a:lnTo>
                    <a:lnTo>
                      <a:pt x="650" y="172"/>
                    </a:lnTo>
                    <a:lnTo>
                      <a:pt x="650" y="172"/>
                    </a:lnTo>
                    <a:lnTo>
                      <a:pt x="646" y="172"/>
                    </a:lnTo>
                    <a:lnTo>
                      <a:pt x="646" y="172"/>
                    </a:lnTo>
                    <a:lnTo>
                      <a:pt x="646" y="167"/>
                    </a:lnTo>
                    <a:lnTo>
                      <a:pt x="646" y="167"/>
                    </a:lnTo>
                    <a:lnTo>
                      <a:pt x="650" y="167"/>
                    </a:lnTo>
                    <a:lnTo>
                      <a:pt x="650" y="167"/>
                    </a:lnTo>
                    <a:lnTo>
                      <a:pt x="655" y="167"/>
                    </a:lnTo>
                    <a:lnTo>
                      <a:pt x="660" y="167"/>
                    </a:lnTo>
                    <a:lnTo>
                      <a:pt x="660" y="167"/>
                    </a:lnTo>
                    <a:lnTo>
                      <a:pt x="664" y="167"/>
                    </a:lnTo>
                    <a:lnTo>
                      <a:pt x="664" y="163"/>
                    </a:lnTo>
                    <a:lnTo>
                      <a:pt x="669" y="163"/>
                    </a:lnTo>
                    <a:lnTo>
                      <a:pt x="669" y="163"/>
                    </a:lnTo>
                    <a:lnTo>
                      <a:pt x="669" y="163"/>
                    </a:lnTo>
                    <a:lnTo>
                      <a:pt x="673" y="163"/>
                    </a:lnTo>
                    <a:lnTo>
                      <a:pt x="673" y="163"/>
                    </a:lnTo>
                    <a:lnTo>
                      <a:pt x="673" y="163"/>
                    </a:lnTo>
                    <a:lnTo>
                      <a:pt x="678" y="167"/>
                    </a:lnTo>
                    <a:lnTo>
                      <a:pt x="678" y="167"/>
                    </a:lnTo>
                    <a:lnTo>
                      <a:pt x="678" y="163"/>
                    </a:lnTo>
                    <a:lnTo>
                      <a:pt x="678" y="163"/>
                    </a:lnTo>
                    <a:lnTo>
                      <a:pt x="678" y="163"/>
                    </a:lnTo>
                    <a:lnTo>
                      <a:pt x="682" y="163"/>
                    </a:lnTo>
                    <a:lnTo>
                      <a:pt x="682" y="163"/>
                    </a:lnTo>
                    <a:lnTo>
                      <a:pt x="682" y="158"/>
                    </a:lnTo>
                    <a:lnTo>
                      <a:pt x="678" y="158"/>
                    </a:lnTo>
                    <a:lnTo>
                      <a:pt x="678" y="158"/>
                    </a:lnTo>
                    <a:lnTo>
                      <a:pt x="682" y="158"/>
                    </a:lnTo>
                    <a:lnTo>
                      <a:pt x="682" y="154"/>
                    </a:lnTo>
                    <a:lnTo>
                      <a:pt x="682" y="154"/>
                    </a:lnTo>
                    <a:lnTo>
                      <a:pt x="678" y="158"/>
                    </a:lnTo>
                    <a:lnTo>
                      <a:pt x="673" y="158"/>
                    </a:lnTo>
                    <a:lnTo>
                      <a:pt x="673" y="158"/>
                    </a:lnTo>
                    <a:lnTo>
                      <a:pt x="669" y="158"/>
                    </a:lnTo>
                    <a:lnTo>
                      <a:pt x="664" y="158"/>
                    </a:lnTo>
                    <a:lnTo>
                      <a:pt x="664" y="158"/>
                    </a:lnTo>
                    <a:lnTo>
                      <a:pt x="660" y="158"/>
                    </a:lnTo>
                    <a:lnTo>
                      <a:pt x="655" y="158"/>
                    </a:lnTo>
                    <a:lnTo>
                      <a:pt x="655" y="158"/>
                    </a:lnTo>
                    <a:lnTo>
                      <a:pt x="650" y="158"/>
                    </a:lnTo>
                    <a:lnTo>
                      <a:pt x="650" y="158"/>
                    </a:lnTo>
                    <a:lnTo>
                      <a:pt x="650" y="154"/>
                    </a:lnTo>
                    <a:lnTo>
                      <a:pt x="650" y="154"/>
                    </a:lnTo>
                    <a:lnTo>
                      <a:pt x="646" y="154"/>
                    </a:lnTo>
                    <a:lnTo>
                      <a:pt x="646" y="149"/>
                    </a:lnTo>
                    <a:lnTo>
                      <a:pt x="646" y="145"/>
                    </a:lnTo>
                    <a:lnTo>
                      <a:pt x="646" y="145"/>
                    </a:lnTo>
                    <a:lnTo>
                      <a:pt x="646" y="145"/>
                    </a:lnTo>
                    <a:lnTo>
                      <a:pt x="641" y="145"/>
                    </a:lnTo>
                    <a:lnTo>
                      <a:pt x="637" y="140"/>
                    </a:lnTo>
                    <a:lnTo>
                      <a:pt x="632" y="140"/>
                    </a:lnTo>
                    <a:lnTo>
                      <a:pt x="632" y="140"/>
                    </a:lnTo>
                    <a:lnTo>
                      <a:pt x="632" y="140"/>
                    </a:lnTo>
                    <a:lnTo>
                      <a:pt x="632" y="140"/>
                    </a:lnTo>
                    <a:lnTo>
                      <a:pt x="628" y="140"/>
                    </a:lnTo>
                    <a:lnTo>
                      <a:pt x="632" y="140"/>
                    </a:lnTo>
                    <a:lnTo>
                      <a:pt x="632" y="136"/>
                    </a:lnTo>
                    <a:lnTo>
                      <a:pt x="632" y="136"/>
                    </a:lnTo>
                    <a:lnTo>
                      <a:pt x="632" y="136"/>
                    </a:lnTo>
                    <a:lnTo>
                      <a:pt x="632" y="136"/>
                    </a:lnTo>
                    <a:lnTo>
                      <a:pt x="637" y="131"/>
                    </a:lnTo>
                    <a:lnTo>
                      <a:pt x="637" y="131"/>
                    </a:lnTo>
                    <a:lnTo>
                      <a:pt x="637" y="131"/>
                    </a:lnTo>
                    <a:lnTo>
                      <a:pt x="637" y="127"/>
                    </a:lnTo>
                    <a:lnTo>
                      <a:pt x="637" y="127"/>
                    </a:lnTo>
                    <a:lnTo>
                      <a:pt x="637" y="127"/>
                    </a:lnTo>
                    <a:lnTo>
                      <a:pt x="646" y="127"/>
                    </a:lnTo>
                    <a:lnTo>
                      <a:pt x="646" y="127"/>
                    </a:lnTo>
                    <a:lnTo>
                      <a:pt x="646" y="122"/>
                    </a:lnTo>
                    <a:lnTo>
                      <a:pt x="650" y="122"/>
                    </a:lnTo>
                    <a:lnTo>
                      <a:pt x="650" y="122"/>
                    </a:lnTo>
                    <a:lnTo>
                      <a:pt x="650" y="122"/>
                    </a:lnTo>
                    <a:lnTo>
                      <a:pt x="655" y="117"/>
                    </a:lnTo>
                    <a:lnTo>
                      <a:pt x="655" y="117"/>
                    </a:lnTo>
                    <a:lnTo>
                      <a:pt x="660" y="117"/>
                    </a:lnTo>
                    <a:lnTo>
                      <a:pt x="664" y="117"/>
                    </a:lnTo>
                    <a:lnTo>
                      <a:pt x="669" y="122"/>
                    </a:lnTo>
                    <a:lnTo>
                      <a:pt x="669" y="122"/>
                    </a:lnTo>
                    <a:lnTo>
                      <a:pt x="673" y="127"/>
                    </a:lnTo>
                    <a:moveTo>
                      <a:pt x="569" y="117"/>
                    </a:moveTo>
                    <a:lnTo>
                      <a:pt x="569" y="117"/>
                    </a:lnTo>
                    <a:lnTo>
                      <a:pt x="574" y="122"/>
                    </a:lnTo>
                    <a:lnTo>
                      <a:pt x="569" y="122"/>
                    </a:lnTo>
                    <a:lnTo>
                      <a:pt x="574" y="127"/>
                    </a:lnTo>
                    <a:lnTo>
                      <a:pt x="574" y="127"/>
                    </a:lnTo>
                    <a:lnTo>
                      <a:pt x="574" y="127"/>
                    </a:lnTo>
                    <a:lnTo>
                      <a:pt x="574" y="127"/>
                    </a:lnTo>
                    <a:lnTo>
                      <a:pt x="574" y="127"/>
                    </a:lnTo>
                    <a:lnTo>
                      <a:pt x="574" y="127"/>
                    </a:lnTo>
                    <a:lnTo>
                      <a:pt x="574" y="131"/>
                    </a:lnTo>
                    <a:lnTo>
                      <a:pt x="574" y="127"/>
                    </a:lnTo>
                    <a:lnTo>
                      <a:pt x="574" y="127"/>
                    </a:lnTo>
                    <a:lnTo>
                      <a:pt x="574" y="127"/>
                    </a:lnTo>
                    <a:lnTo>
                      <a:pt x="569" y="127"/>
                    </a:lnTo>
                    <a:lnTo>
                      <a:pt x="569" y="127"/>
                    </a:lnTo>
                    <a:lnTo>
                      <a:pt x="569" y="127"/>
                    </a:lnTo>
                    <a:lnTo>
                      <a:pt x="569" y="122"/>
                    </a:lnTo>
                    <a:lnTo>
                      <a:pt x="569" y="122"/>
                    </a:lnTo>
                    <a:lnTo>
                      <a:pt x="565" y="122"/>
                    </a:lnTo>
                    <a:lnTo>
                      <a:pt x="565" y="122"/>
                    </a:lnTo>
                    <a:lnTo>
                      <a:pt x="565" y="117"/>
                    </a:lnTo>
                    <a:lnTo>
                      <a:pt x="565" y="117"/>
                    </a:lnTo>
                    <a:lnTo>
                      <a:pt x="569" y="117"/>
                    </a:lnTo>
                    <a:lnTo>
                      <a:pt x="569" y="117"/>
                    </a:lnTo>
                    <a:lnTo>
                      <a:pt x="569" y="117"/>
                    </a:lnTo>
                    <a:lnTo>
                      <a:pt x="569" y="117"/>
                    </a:lnTo>
                    <a:lnTo>
                      <a:pt x="569" y="117"/>
                    </a:lnTo>
                    <a:moveTo>
                      <a:pt x="628" y="113"/>
                    </a:moveTo>
                    <a:lnTo>
                      <a:pt x="628" y="113"/>
                    </a:lnTo>
                    <a:lnTo>
                      <a:pt x="632" y="113"/>
                    </a:lnTo>
                    <a:lnTo>
                      <a:pt x="632" y="113"/>
                    </a:lnTo>
                    <a:lnTo>
                      <a:pt x="637" y="113"/>
                    </a:lnTo>
                    <a:lnTo>
                      <a:pt x="637" y="113"/>
                    </a:lnTo>
                    <a:lnTo>
                      <a:pt x="637" y="117"/>
                    </a:lnTo>
                    <a:lnTo>
                      <a:pt x="637" y="117"/>
                    </a:lnTo>
                    <a:lnTo>
                      <a:pt x="637" y="117"/>
                    </a:lnTo>
                    <a:lnTo>
                      <a:pt x="632" y="117"/>
                    </a:lnTo>
                    <a:lnTo>
                      <a:pt x="632" y="117"/>
                    </a:lnTo>
                    <a:lnTo>
                      <a:pt x="632" y="117"/>
                    </a:lnTo>
                    <a:lnTo>
                      <a:pt x="632" y="117"/>
                    </a:lnTo>
                    <a:lnTo>
                      <a:pt x="628" y="117"/>
                    </a:lnTo>
                    <a:lnTo>
                      <a:pt x="628" y="117"/>
                    </a:lnTo>
                    <a:lnTo>
                      <a:pt x="628" y="117"/>
                    </a:lnTo>
                    <a:lnTo>
                      <a:pt x="623" y="113"/>
                    </a:lnTo>
                    <a:lnTo>
                      <a:pt x="623" y="113"/>
                    </a:lnTo>
                    <a:lnTo>
                      <a:pt x="623" y="113"/>
                    </a:lnTo>
                    <a:lnTo>
                      <a:pt x="623" y="113"/>
                    </a:lnTo>
                    <a:lnTo>
                      <a:pt x="628" y="117"/>
                    </a:lnTo>
                    <a:lnTo>
                      <a:pt x="628" y="117"/>
                    </a:lnTo>
                    <a:lnTo>
                      <a:pt x="628" y="117"/>
                    </a:lnTo>
                    <a:lnTo>
                      <a:pt x="628" y="117"/>
                    </a:lnTo>
                    <a:lnTo>
                      <a:pt x="628" y="117"/>
                    </a:lnTo>
                    <a:lnTo>
                      <a:pt x="628" y="122"/>
                    </a:lnTo>
                    <a:lnTo>
                      <a:pt x="623" y="117"/>
                    </a:lnTo>
                    <a:lnTo>
                      <a:pt x="623" y="117"/>
                    </a:lnTo>
                    <a:lnTo>
                      <a:pt x="623" y="117"/>
                    </a:lnTo>
                    <a:lnTo>
                      <a:pt x="623" y="117"/>
                    </a:lnTo>
                    <a:lnTo>
                      <a:pt x="623" y="117"/>
                    </a:lnTo>
                    <a:lnTo>
                      <a:pt x="623" y="117"/>
                    </a:lnTo>
                    <a:lnTo>
                      <a:pt x="619" y="117"/>
                    </a:lnTo>
                    <a:lnTo>
                      <a:pt x="619" y="117"/>
                    </a:lnTo>
                    <a:lnTo>
                      <a:pt x="619" y="113"/>
                    </a:lnTo>
                    <a:lnTo>
                      <a:pt x="619" y="113"/>
                    </a:lnTo>
                    <a:lnTo>
                      <a:pt x="619" y="113"/>
                    </a:lnTo>
                    <a:lnTo>
                      <a:pt x="619" y="113"/>
                    </a:lnTo>
                    <a:lnTo>
                      <a:pt x="623" y="113"/>
                    </a:lnTo>
                    <a:lnTo>
                      <a:pt x="623" y="113"/>
                    </a:lnTo>
                    <a:lnTo>
                      <a:pt x="623" y="113"/>
                    </a:lnTo>
                    <a:lnTo>
                      <a:pt x="628" y="113"/>
                    </a:lnTo>
                    <a:lnTo>
                      <a:pt x="628" y="113"/>
                    </a:lnTo>
                    <a:moveTo>
                      <a:pt x="45" y="81"/>
                    </a:moveTo>
                    <a:lnTo>
                      <a:pt x="45" y="81"/>
                    </a:lnTo>
                    <a:lnTo>
                      <a:pt x="50" y="86"/>
                    </a:lnTo>
                    <a:lnTo>
                      <a:pt x="50" y="90"/>
                    </a:lnTo>
                    <a:lnTo>
                      <a:pt x="54" y="90"/>
                    </a:lnTo>
                    <a:lnTo>
                      <a:pt x="54" y="90"/>
                    </a:lnTo>
                    <a:lnTo>
                      <a:pt x="54" y="95"/>
                    </a:lnTo>
                    <a:lnTo>
                      <a:pt x="50" y="99"/>
                    </a:lnTo>
                    <a:lnTo>
                      <a:pt x="50" y="99"/>
                    </a:lnTo>
                    <a:lnTo>
                      <a:pt x="50" y="99"/>
                    </a:lnTo>
                    <a:lnTo>
                      <a:pt x="50" y="99"/>
                    </a:lnTo>
                    <a:lnTo>
                      <a:pt x="45" y="95"/>
                    </a:lnTo>
                    <a:lnTo>
                      <a:pt x="45" y="90"/>
                    </a:lnTo>
                    <a:lnTo>
                      <a:pt x="45" y="90"/>
                    </a:lnTo>
                    <a:lnTo>
                      <a:pt x="41" y="90"/>
                    </a:lnTo>
                    <a:lnTo>
                      <a:pt x="41" y="86"/>
                    </a:lnTo>
                    <a:lnTo>
                      <a:pt x="36" y="81"/>
                    </a:lnTo>
                    <a:lnTo>
                      <a:pt x="41" y="81"/>
                    </a:lnTo>
                    <a:lnTo>
                      <a:pt x="41" y="81"/>
                    </a:lnTo>
                    <a:lnTo>
                      <a:pt x="41" y="81"/>
                    </a:lnTo>
                    <a:lnTo>
                      <a:pt x="41" y="81"/>
                    </a:lnTo>
                    <a:lnTo>
                      <a:pt x="45" y="81"/>
                    </a:lnTo>
                    <a:moveTo>
                      <a:pt x="524" y="90"/>
                    </a:moveTo>
                    <a:lnTo>
                      <a:pt x="524" y="90"/>
                    </a:lnTo>
                    <a:lnTo>
                      <a:pt x="519" y="95"/>
                    </a:lnTo>
                    <a:lnTo>
                      <a:pt x="519" y="95"/>
                    </a:lnTo>
                    <a:lnTo>
                      <a:pt x="519" y="99"/>
                    </a:lnTo>
                    <a:lnTo>
                      <a:pt x="515" y="99"/>
                    </a:lnTo>
                    <a:lnTo>
                      <a:pt x="515" y="99"/>
                    </a:lnTo>
                    <a:lnTo>
                      <a:pt x="515" y="104"/>
                    </a:lnTo>
                    <a:lnTo>
                      <a:pt x="515" y="104"/>
                    </a:lnTo>
                    <a:lnTo>
                      <a:pt x="510" y="104"/>
                    </a:lnTo>
                    <a:lnTo>
                      <a:pt x="510" y="104"/>
                    </a:lnTo>
                    <a:lnTo>
                      <a:pt x="506" y="104"/>
                    </a:lnTo>
                    <a:lnTo>
                      <a:pt x="501" y="104"/>
                    </a:lnTo>
                    <a:lnTo>
                      <a:pt x="501" y="104"/>
                    </a:lnTo>
                    <a:lnTo>
                      <a:pt x="497" y="104"/>
                    </a:lnTo>
                    <a:lnTo>
                      <a:pt x="497" y="104"/>
                    </a:lnTo>
                    <a:lnTo>
                      <a:pt x="492" y="104"/>
                    </a:lnTo>
                    <a:lnTo>
                      <a:pt x="492" y="99"/>
                    </a:lnTo>
                    <a:lnTo>
                      <a:pt x="492" y="99"/>
                    </a:lnTo>
                    <a:lnTo>
                      <a:pt x="488" y="99"/>
                    </a:lnTo>
                    <a:lnTo>
                      <a:pt x="479" y="99"/>
                    </a:lnTo>
                    <a:lnTo>
                      <a:pt x="474" y="99"/>
                    </a:lnTo>
                    <a:lnTo>
                      <a:pt x="470" y="104"/>
                    </a:lnTo>
                    <a:lnTo>
                      <a:pt x="470" y="104"/>
                    </a:lnTo>
                    <a:lnTo>
                      <a:pt x="465" y="99"/>
                    </a:lnTo>
                    <a:lnTo>
                      <a:pt x="465" y="99"/>
                    </a:lnTo>
                    <a:lnTo>
                      <a:pt x="465" y="99"/>
                    </a:lnTo>
                    <a:lnTo>
                      <a:pt x="456" y="104"/>
                    </a:lnTo>
                    <a:lnTo>
                      <a:pt x="456" y="104"/>
                    </a:lnTo>
                    <a:lnTo>
                      <a:pt x="452" y="99"/>
                    </a:lnTo>
                    <a:lnTo>
                      <a:pt x="447" y="99"/>
                    </a:lnTo>
                    <a:lnTo>
                      <a:pt x="447" y="99"/>
                    </a:lnTo>
                    <a:lnTo>
                      <a:pt x="443" y="104"/>
                    </a:lnTo>
                    <a:lnTo>
                      <a:pt x="443" y="104"/>
                    </a:lnTo>
                    <a:lnTo>
                      <a:pt x="443" y="104"/>
                    </a:lnTo>
                    <a:lnTo>
                      <a:pt x="443" y="108"/>
                    </a:lnTo>
                    <a:lnTo>
                      <a:pt x="438" y="108"/>
                    </a:lnTo>
                    <a:lnTo>
                      <a:pt x="438" y="113"/>
                    </a:lnTo>
                    <a:lnTo>
                      <a:pt x="438" y="113"/>
                    </a:lnTo>
                    <a:lnTo>
                      <a:pt x="438" y="117"/>
                    </a:lnTo>
                    <a:lnTo>
                      <a:pt x="438" y="117"/>
                    </a:lnTo>
                    <a:lnTo>
                      <a:pt x="438" y="122"/>
                    </a:lnTo>
                    <a:lnTo>
                      <a:pt x="438" y="122"/>
                    </a:lnTo>
                    <a:lnTo>
                      <a:pt x="443" y="127"/>
                    </a:lnTo>
                    <a:lnTo>
                      <a:pt x="443" y="131"/>
                    </a:lnTo>
                    <a:lnTo>
                      <a:pt x="447" y="131"/>
                    </a:lnTo>
                    <a:lnTo>
                      <a:pt x="447" y="131"/>
                    </a:lnTo>
                    <a:lnTo>
                      <a:pt x="447" y="136"/>
                    </a:lnTo>
                    <a:lnTo>
                      <a:pt x="452" y="140"/>
                    </a:lnTo>
                    <a:lnTo>
                      <a:pt x="452" y="140"/>
                    </a:lnTo>
                    <a:lnTo>
                      <a:pt x="452" y="140"/>
                    </a:lnTo>
                    <a:lnTo>
                      <a:pt x="456" y="140"/>
                    </a:lnTo>
                    <a:lnTo>
                      <a:pt x="456" y="140"/>
                    </a:lnTo>
                    <a:lnTo>
                      <a:pt x="456" y="140"/>
                    </a:lnTo>
                    <a:lnTo>
                      <a:pt x="461" y="136"/>
                    </a:lnTo>
                    <a:lnTo>
                      <a:pt x="461" y="136"/>
                    </a:lnTo>
                    <a:lnTo>
                      <a:pt x="465" y="131"/>
                    </a:lnTo>
                    <a:lnTo>
                      <a:pt x="465" y="127"/>
                    </a:lnTo>
                    <a:lnTo>
                      <a:pt x="465" y="127"/>
                    </a:lnTo>
                    <a:lnTo>
                      <a:pt x="465" y="127"/>
                    </a:lnTo>
                    <a:lnTo>
                      <a:pt x="470" y="131"/>
                    </a:lnTo>
                    <a:lnTo>
                      <a:pt x="470" y="131"/>
                    </a:lnTo>
                    <a:lnTo>
                      <a:pt x="470" y="131"/>
                    </a:lnTo>
                    <a:lnTo>
                      <a:pt x="474" y="131"/>
                    </a:lnTo>
                    <a:lnTo>
                      <a:pt x="474" y="131"/>
                    </a:lnTo>
                    <a:lnTo>
                      <a:pt x="474" y="127"/>
                    </a:lnTo>
                    <a:lnTo>
                      <a:pt x="474" y="127"/>
                    </a:lnTo>
                    <a:lnTo>
                      <a:pt x="479" y="127"/>
                    </a:lnTo>
                    <a:lnTo>
                      <a:pt x="483" y="127"/>
                    </a:lnTo>
                    <a:lnTo>
                      <a:pt x="483" y="127"/>
                    </a:lnTo>
                    <a:lnTo>
                      <a:pt x="488" y="127"/>
                    </a:lnTo>
                    <a:lnTo>
                      <a:pt x="488" y="127"/>
                    </a:lnTo>
                    <a:lnTo>
                      <a:pt x="488" y="127"/>
                    </a:lnTo>
                    <a:lnTo>
                      <a:pt x="488" y="127"/>
                    </a:lnTo>
                    <a:lnTo>
                      <a:pt x="488" y="122"/>
                    </a:lnTo>
                    <a:lnTo>
                      <a:pt x="492" y="122"/>
                    </a:lnTo>
                    <a:lnTo>
                      <a:pt x="492" y="122"/>
                    </a:lnTo>
                    <a:lnTo>
                      <a:pt x="497" y="122"/>
                    </a:lnTo>
                    <a:lnTo>
                      <a:pt x="497" y="122"/>
                    </a:lnTo>
                    <a:lnTo>
                      <a:pt x="497" y="127"/>
                    </a:lnTo>
                    <a:lnTo>
                      <a:pt x="497" y="127"/>
                    </a:lnTo>
                    <a:lnTo>
                      <a:pt x="497" y="131"/>
                    </a:lnTo>
                    <a:lnTo>
                      <a:pt x="497" y="131"/>
                    </a:lnTo>
                    <a:lnTo>
                      <a:pt x="497" y="131"/>
                    </a:lnTo>
                    <a:lnTo>
                      <a:pt x="492" y="131"/>
                    </a:lnTo>
                    <a:lnTo>
                      <a:pt x="492" y="131"/>
                    </a:lnTo>
                    <a:lnTo>
                      <a:pt x="492" y="127"/>
                    </a:lnTo>
                    <a:lnTo>
                      <a:pt x="488" y="131"/>
                    </a:lnTo>
                    <a:lnTo>
                      <a:pt x="488" y="131"/>
                    </a:lnTo>
                    <a:lnTo>
                      <a:pt x="488" y="131"/>
                    </a:lnTo>
                    <a:lnTo>
                      <a:pt x="488" y="131"/>
                    </a:lnTo>
                    <a:lnTo>
                      <a:pt x="483" y="136"/>
                    </a:lnTo>
                    <a:lnTo>
                      <a:pt x="483" y="140"/>
                    </a:lnTo>
                    <a:lnTo>
                      <a:pt x="479" y="140"/>
                    </a:lnTo>
                    <a:lnTo>
                      <a:pt x="479" y="145"/>
                    </a:lnTo>
                    <a:lnTo>
                      <a:pt x="474" y="145"/>
                    </a:lnTo>
                    <a:lnTo>
                      <a:pt x="470" y="145"/>
                    </a:lnTo>
                    <a:lnTo>
                      <a:pt x="470" y="149"/>
                    </a:lnTo>
                    <a:lnTo>
                      <a:pt x="470" y="149"/>
                    </a:lnTo>
                    <a:lnTo>
                      <a:pt x="465" y="149"/>
                    </a:lnTo>
                    <a:lnTo>
                      <a:pt x="465" y="149"/>
                    </a:lnTo>
                    <a:lnTo>
                      <a:pt x="465" y="149"/>
                    </a:lnTo>
                    <a:lnTo>
                      <a:pt x="461" y="149"/>
                    </a:lnTo>
                    <a:lnTo>
                      <a:pt x="461" y="149"/>
                    </a:lnTo>
                    <a:lnTo>
                      <a:pt x="461" y="149"/>
                    </a:lnTo>
                    <a:lnTo>
                      <a:pt x="461" y="149"/>
                    </a:lnTo>
                    <a:lnTo>
                      <a:pt x="465" y="154"/>
                    </a:lnTo>
                    <a:lnTo>
                      <a:pt x="465" y="154"/>
                    </a:lnTo>
                    <a:lnTo>
                      <a:pt x="465" y="154"/>
                    </a:lnTo>
                    <a:lnTo>
                      <a:pt x="470" y="158"/>
                    </a:lnTo>
                    <a:lnTo>
                      <a:pt x="470" y="158"/>
                    </a:lnTo>
                    <a:lnTo>
                      <a:pt x="470" y="158"/>
                    </a:lnTo>
                    <a:lnTo>
                      <a:pt x="470" y="163"/>
                    </a:lnTo>
                    <a:lnTo>
                      <a:pt x="474" y="167"/>
                    </a:lnTo>
                    <a:lnTo>
                      <a:pt x="474" y="167"/>
                    </a:lnTo>
                    <a:lnTo>
                      <a:pt x="479" y="172"/>
                    </a:lnTo>
                    <a:lnTo>
                      <a:pt x="479" y="172"/>
                    </a:lnTo>
                    <a:lnTo>
                      <a:pt x="479" y="172"/>
                    </a:lnTo>
                    <a:lnTo>
                      <a:pt x="479" y="172"/>
                    </a:lnTo>
                    <a:lnTo>
                      <a:pt x="479" y="176"/>
                    </a:lnTo>
                    <a:lnTo>
                      <a:pt x="479" y="176"/>
                    </a:lnTo>
                    <a:lnTo>
                      <a:pt x="479" y="176"/>
                    </a:lnTo>
                    <a:lnTo>
                      <a:pt x="479" y="181"/>
                    </a:lnTo>
                    <a:lnTo>
                      <a:pt x="474" y="185"/>
                    </a:lnTo>
                    <a:lnTo>
                      <a:pt x="474" y="185"/>
                    </a:lnTo>
                    <a:lnTo>
                      <a:pt x="474" y="185"/>
                    </a:lnTo>
                    <a:lnTo>
                      <a:pt x="474" y="185"/>
                    </a:lnTo>
                    <a:lnTo>
                      <a:pt x="479" y="185"/>
                    </a:lnTo>
                    <a:lnTo>
                      <a:pt x="479" y="185"/>
                    </a:lnTo>
                    <a:lnTo>
                      <a:pt x="479" y="185"/>
                    </a:lnTo>
                    <a:lnTo>
                      <a:pt x="479" y="190"/>
                    </a:lnTo>
                    <a:lnTo>
                      <a:pt x="483" y="190"/>
                    </a:lnTo>
                    <a:lnTo>
                      <a:pt x="483" y="190"/>
                    </a:lnTo>
                    <a:lnTo>
                      <a:pt x="483" y="194"/>
                    </a:lnTo>
                    <a:lnTo>
                      <a:pt x="483" y="194"/>
                    </a:lnTo>
                    <a:lnTo>
                      <a:pt x="483" y="194"/>
                    </a:lnTo>
                    <a:lnTo>
                      <a:pt x="483" y="194"/>
                    </a:lnTo>
                    <a:lnTo>
                      <a:pt x="483" y="194"/>
                    </a:lnTo>
                    <a:lnTo>
                      <a:pt x="483" y="194"/>
                    </a:lnTo>
                    <a:lnTo>
                      <a:pt x="488" y="194"/>
                    </a:lnTo>
                    <a:lnTo>
                      <a:pt x="488" y="194"/>
                    </a:lnTo>
                    <a:lnTo>
                      <a:pt x="488" y="194"/>
                    </a:lnTo>
                    <a:lnTo>
                      <a:pt x="488" y="199"/>
                    </a:lnTo>
                    <a:lnTo>
                      <a:pt x="488" y="199"/>
                    </a:lnTo>
                    <a:lnTo>
                      <a:pt x="488" y="199"/>
                    </a:lnTo>
                    <a:lnTo>
                      <a:pt x="483" y="199"/>
                    </a:lnTo>
                    <a:lnTo>
                      <a:pt x="483" y="199"/>
                    </a:lnTo>
                    <a:lnTo>
                      <a:pt x="483" y="199"/>
                    </a:lnTo>
                    <a:lnTo>
                      <a:pt x="483" y="203"/>
                    </a:lnTo>
                    <a:lnTo>
                      <a:pt x="483" y="203"/>
                    </a:lnTo>
                    <a:lnTo>
                      <a:pt x="483" y="203"/>
                    </a:lnTo>
                    <a:lnTo>
                      <a:pt x="479" y="203"/>
                    </a:lnTo>
                    <a:lnTo>
                      <a:pt x="474" y="203"/>
                    </a:lnTo>
                    <a:lnTo>
                      <a:pt x="474" y="203"/>
                    </a:lnTo>
                    <a:lnTo>
                      <a:pt x="470" y="203"/>
                    </a:lnTo>
                    <a:lnTo>
                      <a:pt x="470" y="208"/>
                    </a:lnTo>
                    <a:lnTo>
                      <a:pt x="470" y="208"/>
                    </a:lnTo>
                    <a:lnTo>
                      <a:pt x="470" y="208"/>
                    </a:lnTo>
                    <a:lnTo>
                      <a:pt x="470" y="208"/>
                    </a:lnTo>
                    <a:lnTo>
                      <a:pt x="465" y="208"/>
                    </a:lnTo>
                    <a:lnTo>
                      <a:pt x="465" y="208"/>
                    </a:lnTo>
                    <a:lnTo>
                      <a:pt x="461" y="208"/>
                    </a:lnTo>
                    <a:lnTo>
                      <a:pt x="461" y="208"/>
                    </a:lnTo>
                    <a:lnTo>
                      <a:pt x="461" y="203"/>
                    </a:lnTo>
                    <a:lnTo>
                      <a:pt x="461" y="199"/>
                    </a:lnTo>
                    <a:lnTo>
                      <a:pt x="461" y="199"/>
                    </a:lnTo>
                    <a:lnTo>
                      <a:pt x="465" y="199"/>
                    </a:lnTo>
                    <a:lnTo>
                      <a:pt x="465" y="194"/>
                    </a:lnTo>
                    <a:lnTo>
                      <a:pt x="465" y="194"/>
                    </a:lnTo>
                    <a:lnTo>
                      <a:pt x="461" y="194"/>
                    </a:lnTo>
                    <a:lnTo>
                      <a:pt x="461" y="194"/>
                    </a:lnTo>
                    <a:lnTo>
                      <a:pt x="461" y="190"/>
                    </a:lnTo>
                    <a:lnTo>
                      <a:pt x="452" y="185"/>
                    </a:lnTo>
                    <a:lnTo>
                      <a:pt x="452" y="181"/>
                    </a:lnTo>
                    <a:lnTo>
                      <a:pt x="452" y="181"/>
                    </a:lnTo>
                    <a:lnTo>
                      <a:pt x="452" y="181"/>
                    </a:lnTo>
                    <a:lnTo>
                      <a:pt x="456" y="176"/>
                    </a:lnTo>
                    <a:lnTo>
                      <a:pt x="456" y="176"/>
                    </a:lnTo>
                    <a:lnTo>
                      <a:pt x="456" y="172"/>
                    </a:lnTo>
                    <a:lnTo>
                      <a:pt x="456" y="172"/>
                    </a:lnTo>
                    <a:lnTo>
                      <a:pt x="456" y="167"/>
                    </a:lnTo>
                    <a:lnTo>
                      <a:pt x="456" y="167"/>
                    </a:lnTo>
                    <a:lnTo>
                      <a:pt x="452" y="163"/>
                    </a:lnTo>
                    <a:lnTo>
                      <a:pt x="452" y="163"/>
                    </a:lnTo>
                    <a:lnTo>
                      <a:pt x="447" y="167"/>
                    </a:lnTo>
                    <a:lnTo>
                      <a:pt x="447" y="167"/>
                    </a:lnTo>
                    <a:lnTo>
                      <a:pt x="443" y="167"/>
                    </a:lnTo>
                    <a:lnTo>
                      <a:pt x="443" y="172"/>
                    </a:lnTo>
                    <a:lnTo>
                      <a:pt x="443" y="172"/>
                    </a:lnTo>
                    <a:lnTo>
                      <a:pt x="443" y="176"/>
                    </a:lnTo>
                    <a:lnTo>
                      <a:pt x="443" y="176"/>
                    </a:lnTo>
                    <a:lnTo>
                      <a:pt x="443" y="181"/>
                    </a:lnTo>
                    <a:lnTo>
                      <a:pt x="443" y="185"/>
                    </a:lnTo>
                    <a:lnTo>
                      <a:pt x="443" y="185"/>
                    </a:lnTo>
                    <a:lnTo>
                      <a:pt x="443" y="190"/>
                    </a:lnTo>
                    <a:lnTo>
                      <a:pt x="443" y="194"/>
                    </a:lnTo>
                    <a:lnTo>
                      <a:pt x="443" y="199"/>
                    </a:lnTo>
                    <a:lnTo>
                      <a:pt x="443" y="203"/>
                    </a:lnTo>
                    <a:lnTo>
                      <a:pt x="443" y="208"/>
                    </a:lnTo>
                    <a:lnTo>
                      <a:pt x="438" y="212"/>
                    </a:lnTo>
                    <a:lnTo>
                      <a:pt x="438" y="217"/>
                    </a:lnTo>
                    <a:lnTo>
                      <a:pt x="438" y="217"/>
                    </a:lnTo>
                    <a:lnTo>
                      <a:pt x="443" y="221"/>
                    </a:lnTo>
                    <a:lnTo>
                      <a:pt x="443" y="221"/>
                    </a:lnTo>
                    <a:lnTo>
                      <a:pt x="443" y="226"/>
                    </a:lnTo>
                    <a:lnTo>
                      <a:pt x="438" y="226"/>
                    </a:lnTo>
                    <a:lnTo>
                      <a:pt x="438" y="226"/>
                    </a:lnTo>
                    <a:lnTo>
                      <a:pt x="438" y="226"/>
                    </a:lnTo>
                    <a:lnTo>
                      <a:pt x="434" y="226"/>
                    </a:lnTo>
                    <a:lnTo>
                      <a:pt x="434" y="226"/>
                    </a:lnTo>
                    <a:lnTo>
                      <a:pt x="434" y="226"/>
                    </a:lnTo>
                    <a:lnTo>
                      <a:pt x="429" y="226"/>
                    </a:lnTo>
                    <a:lnTo>
                      <a:pt x="429" y="226"/>
                    </a:lnTo>
                    <a:lnTo>
                      <a:pt x="429" y="226"/>
                    </a:lnTo>
                    <a:lnTo>
                      <a:pt x="425" y="226"/>
                    </a:lnTo>
                    <a:lnTo>
                      <a:pt x="425" y="221"/>
                    </a:lnTo>
                    <a:lnTo>
                      <a:pt x="425" y="221"/>
                    </a:lnTo>
                    <a:lnTo>
                      <a:pt x="425" y="217"/>
                    </a:lnTo>
                    <a:lnTo>
                      <a:pt x="425" y="217"/>
                    </a:lnTo>
                    <a:lnTo>
                      <a:pt x="425" y="212"/>
                    </a:lnTo>
                    <a:lnTo>
                      <a:pt x="425" y="212"/>
                    </a:lnTo>
                    <a:lnTo>
                      <a:pt x="425" y="208"/>
                    </a:lnTo>
                    <a:lnTo>
                      <a:pt x="429" y="203"/>
                    </a:lnTo>
                    <a:lnTo>
                      <a:pt x="429" y="203"/>
                    </a:lnTo>
                    <a:lnTo>
                      <a:pt x="429" y="199"/>
                    </a:lnTo>
                    <a:lnTo>
                      <a:pt x="429" y="194"/>
                    </a:lnTo>
                    <a:lnTo>
                      <a:pt x="429" y="194"/>
                    </a:lnTo>
                    <a:lnTo>
                      <a:pt x="429" y="190"/>
                    </a:lnTo>
                    <a:lnTo>
                      <a:pt x="429" y="185"/>
                    </a:lnTo>
                    <a:lnTo>
                      <a:pt x="429" y="185"/>
                    </a:lnTo>
                    <a:lnTo>
                      <a:pt x="429" y="185"/>
                    </a:lnTo>
                    <a:lnTo>
                      <a:pt x="429" y="185"/>
                    </a:lnTo>
                    <a:lnTo>
                      <a:pt x="429" y="181"/>
                    </a:lnTo>
                    <a:lnTo>
                      <a:pt x="425" y="181"/>
                    </a:lnTo>
                    <a:lnTo>
                      <a:pt x="425" y="181"/>
                    </a:lnTo>
                    <a:lnTo>
                      <a:pt x="425" y="181"/>
                    </a:lnTo>
                    <a:lnTo>
                      <a:pt x="420" y="181"/>
                    </a:lnTo>
                    <a:lnTo>
                      <a:pt x="416" y="181"/>
                    </a:lnTo>
                    <a:lnTo>
                      <a:pt x="416" y="181"/>
                    </a:lnTo>
                    <a:lnTo>
                      <a:pt x="416" y="176"/>
                    </a:lnTo>
                    <a:lnTo>
                      <a:pt x="416" y="176"/>
                    </a:lnTo>
                    <a:lnTo>
                      <a:pt x="416" y="172"/>
                    </a:lnTo>
                    <a:lnTo>
                      <a:pt x="416" y="172"/>
                    </a:lnTo>
                    <a:lnTo>
                      <a:pt x="416" y="167"/>
                    </a:lnTo>
                    <a:lnTo>
                      <a:pt x="416" y="167"/>
                    </a:lnTo>
                    <a:lnTo>
                      <a:pt x="416" y="167"/>
                    </a:lnTo>
                    <a:lnTo>
                      <a:pt x="416" y="167"/>
                    </a:lnTo>
                    <a:lnTo>
                      <a:pt x="416" y="163"/>
                    </a:lnTo>
                    <a:lnTo>
                      <a:pt x="420" y="163"/>
                    </a:lnTo>
                    <a:lnTo>
                      <a:pt x="420" y="163"/>
                    </a:lnTo>
                    <a:lnTo>
                      <a:pt x="420" y="163"/>
                    </a:lnTo>
                    <a:lnTo>
                      <a:pt x="425" y="158"/>
                    </a:lnTo>
                    <a:lnTo>
                      <a:pt x="425" y="158"/>
                    </a:lnTo>
                    <a:lnTo>
                      <a:pt x="425" y="154"/>
                    </a:lnTo>
                    <a:lnTo>
                      <a:pt x="425" y="154"/>
                    </a:lnTo>
                    <a:lnTo>
                      <a:pt x="425" y="149"/>
                    </a:lnTo>
                    <a:lnTo>
                      <a:pt x="425" y="149"/>
                    </a:lnTo>
                    <a:lnTo>
                      <a:pt x="425" y="145"/>
                    </a:lnTo>
                    <a:lnTo>
                      <a:pt x="425" y="145"/>
                    </a:lnTo>
                    <a:lnTo>
                      <a:pt x="425" y="140"/>
                    </a:lnTo>
                    <a:lnTo>
                      <a:pt x="425" y="140"/>
                    </a:lnTo>
                    <a:lnTo>
                      <a:pt x="425" y="136"/>
                    </a:lnTo>
                    <a:lnTo>
                      <a:pt x="429" y="131"/>
                    </a:lnTo>
                    <a:lnTo>
                      <a:pt x="434" y="127"/>
                    </a:lnTo>
                    <a:lnTo>
                      <a:pt x="434" y="127"/>
                    </a:lnTo>
                    <a:lnTo>
                      <a:pt x="434" y="127"/>
                    </a:lnTo>
                    <a:lnTo>
                      <a:pt x="434" y="127"/>
                    </a:lnTo>
                    <a:lnTo>
                      <a:pt x="434" y="127"/>
                    </a:lnTo>
                    <a:lnTo>
                      <a:pt x="434" y="127"/>
                    </a:lnTo>
                    <a:lnTo>
                      <a:pt x="434" y="122"/>
                    </a:lnTo>
                    <a:lnTo>
                      <a:pt x="434" y="113"/>
                    </a:lnTo>
                    <a:lnTo>
                      <a:pt x="434" y="113"/>
                    </a:lnTo>
                    <a:lnTo>
                      <a:pt x="434" y="113"/>
                    </a:lnTo>
                    <a:lnTo>
                      <a:pt x="434" y="113"/>
                    </a:lnTo>
                    <a:lnTo>
                      <a:pt x="438" y="108"/>
                    </a:lnTo>
                    <a:lnTo>
                      <a:pt x="434" y="108"/>
                    </a:lnTo>
                    <a:lnTo>
                      <a:pt x="434" y="104"/>
                    </a:lnTo>
                    <a:lnTo>
                      <a:pt x="438" y="104"/>
                    </a:lnTo>
                    <a:lnTo>
                      <a:pt x="438" y="99"/>
                    </a:lnTo>
                    <a:lnTo>
                      <a:pt x="438" y="99"/>
                    </a:lnTo>
                    <a:lnTo>
                      <a:pt x="438" y="95"/>
                    </a:lnTo>
                    <a:lnTo>
                      <a:pt x="438" y="95"/>
                    </a:lnTo>
                    <a:lnTo>
                      <a:pt x="443" y="95"/>
                    </a:lnTo>
                    <a:lnTo>
                      <a:pt x="443" y="95"/>
                    </a:lnTo>
                    <a:lnTo>
                      <a:pt x="443" y="90"/>
                    </a:lnTo>
                    <a:lnTo>
                      <a:pt x="443" y="90"/>
                    </a:lnTo>
                    <a:lnTo>
                      <a:pt x="443" y="90"/>
                    </a:lnTo>
                    <a:lnTo>
                      <a:pt x="443" y="95"/>
                    </a:lnTo>
                    <a:lnTo>
                      <a:pt x="447" y="95"/>
                    </a:lnTo>
                    <a:lnTo>
                      <a:pt x="447" y="95"/>
                    </a:lnTo>
                    <a:lnTo>
                      <a:pt x="447" y="95"/>
                    </a:lnTo>
                    <a:lnTo>
                      <a:pt x="447" y="90"/>
                    </a:lnTo>
                    <a:lnTo>
                      <a:pt x="452" y="90"/>
                    </a:lnTo>
                    <a:lnTo>
                      <a:pt x="452" y="90"/>
                    </a:lnTo>
                    <a:lnTo>
                      <a:pt x="452" y="90"/>
                    </a:lnTo>
                    <a:lnTo>
                      <a:pt x="452" y="86"/>
                    </a:lnTo>
                    <a:lnTo>
                      <a:pt x="452" y="86"/>
                    </a:lnTo>
                    <a:lnTo>
                      <a:pt x="456" y="86"/>
                    </a:lnTo>
                    <a:lnTo>
                      <a:pt x="456" y="86"/>
                    </a:lnTo>
                    <a:lnTo>
                      <a:pt x="456" y="86"/>
                    </a:lnTo>
                    <a:lnTo>
                      <a:pt x="456" y="86"/>
                    </a:lnTo>
                    <a:lnTo>
                      <a:pt x="461" y="86"/>
                    </a:lnTo>
                    <a:lnTo>
                      <a:pt x="461" y="86"/>
                    </a:lnTo>
                    <a:lnTo>
                      <a:pt x="461" y="86"/>
                    </a:lnTo>
                    <a:lnTo>
                      <a:pt x="461" y="86"/>
                    </a:lnTo>
                    <a:lnTo>
                      <a:pt x="465" y="86"/>
                    </a:lnTo>
                    <a:lnTo>
                      <a:pt x="465" y="86"/>
                    </a:lnTo>
                    <a:lnTo>
                      <a:pt x="465" y="90"/>
                    </a:lnTo>
                    <a:lnTo>
                      <a:pt x="465" y="90"/>
                    </a:lnTo>
                    <a:lnTo>
                      <a:pt x="465" y="90"/>
                    </a:lnTo>
                    <a:lnTo>
                      <a:pt x="470" y="90"/>
                    </a:lnTo>
                    <a:lnTo>
                      <a:pt x="474" y="90"/>
                    </a:lnTo>
                    <a:lnTo>
                      <a:pt x="479" y="90"/>
                    </a:lnTo>
                    <a:lnTo>
                      <a:pt x="483" y="90"/>
                    </a:lnTo>
                    <a:lnTo>
                      <a:pt x="483" y="90"/>
                    </a:lnTo>
                    <a:lnTo>
                      <a:pt x="488" y="95"/>
                    </a:lnTo>
                    <a:lnTo>
                      <a:pt x="488" y="95"/>
                    </a:lnTo>
                    <a:lnTo>
                      <a:pt x="488" y="95"/>
                    </a:lnTo>
                    <a:lnTo>
                      <a:pt x="488" y="90"/>
                    </a:lnTo>
                    <a:lnTo>
                      <a:pt x="492" y="90"/>
                    </a:lnTo>
                    <a:lnTo>
                      <a:pt x="492" y="90"/>
                    </a:lnTo>
                    <a:lnTo>
                      <a:pt x="497" y="90"/>
                    </a:lnTo>
                    <a:lnTo>
                      <a:pt x="506" y="95"/>
                    </a:lnTo>
                    <a:lnTo>
                      <a:pt x="506" y="95"/>
                    </a:lnTo>
                    <a:lnTo>
                      <a:pt x="515" y="90"/>
                    </a:lnTo>
                    <a:lnTo>
                      <a:pt x="515" y="86"/>
                    </a:lnTo>
                    <a:lnTo>
                      <a:pt x="519" y="86"/>
                    </a:lnTo>
                    <a:lnTo>
                      <a:pt x="519" y="86"/>
                    </a:lnTo>
                    <a:lnTo>
                      <a:pt x="519" y="81"/>
                    </a:lnTo>
                    <a:lnTo>
                      <a:pt x="519" y="81"/>
                    </a:lnTo>
                    <a:lnTo>
                      <a:pt x="519" y="81"/>
                    </a:lnTo>
                    <a:lnTo>
                      <a:pt x="519" y="81"/>
                    </a:lnTo>
                    <a:lnTo>
                      <a:pt x="524" y="77"/>
                    </a:lnTo>
                    <a:lnTo>
                      <a:pt x="524" y="77"/>
                    </a:lnTo>
                    <a:lnTo>
                      <a:pt x="524" y="77"/>
                    </a:lnTo>
                    <a:lnTo>
                      <a:pt x="529" y="77"/>
                    </a:lnTo>
                    <a:lnTo>
                      <a:pt x="529" y="77"/>
                    </a:lnTo>
                    <a:lnTo>
                      <a:pt x="529" y="81"/>
                    </a:lnTo>
                    <a:lnTo>
                      <a:pt x="529" y="81"/>
                    </a:lnTo>
                    <a:lnTo>
                      <a:pt x="529" y="81"/>
                    </a:lnTo>
                    <a:lnTo>
                      <a:pt x="529" y="81"/>
                    </a:lnTo>
                    <a:lnTo>
                      <a:pt x="524" y="86"/>
                    </a:lnTo>
                    <a:lnTo>
                      <a:pt x="524" y="90"/>
                    </a:lnTo>
                    <a:lnTo>
                      <a:pt x="524" y="90"/>
                    </a:lnTo>
                    <a:moveTo>
                      <a:pt x="574" y="95"/>
                    </a:moveTo>
                    <a:lnTo>
                      <a:pt x="574" y="95"/>
                    </a:lnTo>
                    <a:lnTo>
                      <a:pt x="574" y="95"/>
                    </a:lnTo>
                    <a:lnTo>
                      <a:pt x="574" y="95"/>
                    </a:lnTo>
                    <a:lnTo>
                      <a:pt x="578" y="95"/>
                    </a:lnTo>
                    <a:lnTo>
                      <a:pt x="578" y="90"/>
                    </a:lnTo>
                    <a:lnTo>
                      <a:pt x="578" y="90"/>
                    </a:lnTo>
                    <a:lnTo>
                      <a:pt x="578" y="86"/>
                    </a:lnTo>
                    <a:lnTo>
                      <a:pt x="578" y="86"/>
                    </a:lnTo>
                    <a:lnTo>
                      <a:pt x="583" y="86"/>
                    </a:lnTo>
                    <a:lnTo>
                      <a:pt x="583" y="86"/>
                    </a:lnTo>
                    <a:lnTo>
                      <a:pt x="583" y="86"/>
                    </a:lnTo>
                    <a:lnTo>
                      <a:pt x="583" y="81"/>
                    </a:lnTo>
                    <a:lnTo>
                      <a:pt x="587" y="81"/>
                    </a:lnTo>
                    <a:lnTo>
                      <a:pt x="587" y="77"/>
                    </a:lnTo>
                    <a:lnTo>
                      <a:pt x="592" y="77"/>
                    </a:lnTo>
                    <a:lnTo>
                      <a:pt x="592" y="81"/>
                    </a:lnTo>
                    <a:lnTo>
                      <a:pt x="592" y="81"/>
                    </a:lnTo>
                    <a:lnTo>
                      <a:pt x="592" y="81"/>
                    </a:lnTo>
                    <a:lnTo>
                      <a:pt x="592" y="86"/>
                    </a:lnTo>
                    <a:lnTo>
                      <a:pt x="592" y="90"/>
                    </a:lnTo>
                    <a:lnTo>
                      <a:pt x="587" y="90"/>
                    </a:lnTo>
                    <a:lnTo>
                      <a:pt x="583" y="90"/>
                    </a:lnTo>
                    <a:lnTo>
                      <a:pt x="583" y="95"/>
                    </a:lnTo>
                    <a:lnTo>
                      <a:pt x="583" y="95"/>
                    </a:lnTo>
                    <a:lnTo>
                      <a:pt x="583" y="95"/>
                    </a:lnTo>
                    <a:lnTo>
                      <a:pt x="587" y="99"/>
                    </a:lnTo>
                    <a:lnTo>
                      <a:pt x="587" y="99"/>
                    </a:lnTo>
                    <a:lnTo>
                      <a:pt x="592" y="99"/>
                    </a:lnTo>
                    <a:lnTo>
                      <a:pt x="592" y="104"/>
                    </a:lnTo>
                    <a:lnTo>
                      <a:pt x="592" y="104"/>
                    </a:lnTo>
                    <a:lnTo>
                      <a:pt x="592" y="104"/>
                    </a:lnTo>
                    <a:lnTo>
                      <a:pt x="592" y="104"/>
                    </a:lnTo>
                    <a:lnTo>
                      <a:pt x="592" y="104"/>
                    </a:lnTo>
                    <a:lnTo>
                      <a:pt x="592" y="108"/>
                    </a:lnTo>
                    <a:lnTo>
                      <a:pt x="587" y="104"/>
                    </a:lnTo>
                    <a:lnTo>
                      <a:pt x="587" y="104"/>
                    </a:lnTo>
                    <a:lnTo>
                      <a:pt x="583" y="104"/>
                    </a:lnTo>
                    <a:lnTo>
                      <a:pt x="583" y="104"/>
                    </a:lnTo>
                    <a:lnTo>
                      <a:pt x="578" y="99"/>
                    </a:lnTo>
                    <a:lnTo>
                      <a:pt x="578" y="99"/>
                    </a:lnTo>
                    <a:lnTo>
                      <a:pt x="578" y="104"/>
                    </a:lnTo>
                    <a:lnTo>
                      <a:pt x="578" y="104"/>
                    </a:lnTo>
                    <a:lnTo>
                      <a:pt x="578" y="104"/>
                    </a:lnTo>
                    <a:lnTo>
                      <a:pt x="578" y="108"/>
                    </a:lnTo>
                    <a:lnTo>
                      <a:pt x="578" y="108"/>
                    </a:lnTo>
                    <a:lnTo>
                      <a:pt x="578" y="108"/>
                    </a:lnTo>
                    <a:lnTo>
                      <a:pt x="578" y="117"/>
                    </a:lnTo>
                    <a:lnTo>
                      <a:pt x="578" y="122"/>
                    </a:lnTo>
                    <a:lnTo>
                      <a:pt x="583" y="127"/>
                    </a:lnTo>
                    <a:lnTo>
                      <a:pt x="583" y="127"/>
                    </a:lnTo>
                    <a:lnTo>
                      <a:pt x="587" y="131"/>
                    </a:lnTo>
                    <a:lnTo>
                      <a:pt x="583" y="131"/>
                    </a:lnTo>
                    <a:lnTo>
                      <a:pt x="583" y="127"/>
                    </a:lnTo>
                    <a:lnTo>
                      <a:pt x="578" y="127"/>
                    </a:lnTo>
                    <a:lnTo>
                      <a:pt x="578" y="127"/>
                    </a:lnTo>
                    <a:lnTo>
                      <a:pt x="578" y="117"/>
                    </a:lnTo>
                    <a:lnTo>
                      <a:pt x="574" y="117"/>
                    </a:lnTo>
                    <a:lnTo>
                      <a:pt x="574" y="117"/>
                    </a:lnTo>
                    <a:lnTo>
                      <a:pt x="574" y="117"/>
                    </a:lnTo>
                    <a:lnTo>
                      <a:pt x="574" y="113"/>
                    </a:lnTo>
                    <a:lnTo>
                      <a:pt x="574" y="113"/>
                    </a:lnTo>
                    <a:lnTo>
                      <a:pt x="574" y="108"/>
                    </a:lnTo>
                    <a:lnTo>
                      <a:pt x="574" y="108"/>
                    </a:lnTo>
                    <a:lnTo>
                      <a:pt x="574" y="104"/>
                    </a:lnTo>
                    <a:lnTo>
                      <a:pt x="574" y="104"/>
                    </a:lnTo>
                    <a:lnTo>
                      <a:pt x="569" y="104"/>
                    </a:lnTo>
                    <a:lnTo>
                      <a:pt x="569" y="99"/>
                    </a:lnTo>
                    <a:lnTo>
                      <a:pt x="569" y="99"/>
                    </a:lnTo>
                    <a:lnTo>
                      <a:pt x="569" y="95"/>
                    </a:lnTo>
                    <a:lnTo>
                      <a:pt x="569" y="95"/>
                    </a:lnTo>
                    <a:lnTo>
                      <a:pt x="569" y="95"/>
                    </a:lnTo>
                    <a:lnTo>
                      <a:pt x="569" y="95"/>
                    </a:lnTo>
                    <a:lnTo>
                      <a:pt x="569" y="90"/>
                    </a:lnTo>
                    <a:lnTo>
                      <a:pt x="569" y="86"/>
                    </a:lnTo>
                    <a:lnTo>
                      <a:pt x="569" y="86"/>
                    </a:lnTo>
                    <a:lnTo>
                      <a:pt x="569" y="81"/>
                    </a:lnTo>
                    <a:lnTo>
                      <a:pt x="569" y="77"/>
                    </a:lnTo>
                    <a:lnTo>
                      <a:pt x="569" y="77"/>
                    </a:lnTo>
                    <a:lnTo>
                      <a:pt x="569" y="77"/>
                    </a:lnTo>
                    <a:lnTo>
                      <a:pt x="569" y="72"/>
                    </a:lnTo>
                    <a:lnTo>
                      <a:pt x="574" y="72"/>
                    </a:lnTo>
                    <a:lnTo>
                      <a:pt x="574" y="68"/>
                    </a:lnTo>
                    <a:lnTo>
                      <a:pt x="578" y="68"/>
                    </a:lnTo>
                    <a:lnTo>
                      <a:pt x="578" y="63"/>
                    </a:lnTo>
                    <a:lnTo>
                      <a:pt x="578" y="68"/>
                    </a:lnTo>
                    <a:lnTo>
                      <a:pt x="578" y="68"/>
                    </a:lnTo>
                    <a:lnTo>
                      <a:pt x="574" y="72"/>
                    </a:lnTo>
                    <a:lnTo>
                      <a:pt x="574" y="72"/>
                    </a:lnTo>
                    <a:lnTo>
                      <a:pt x="574" y="72"/>
                    </a:lnTo>
                    <a:lnTo>
                      <a:pt x="578" y="72"/>
                    </a:lnTo>
                    <a:lnTo>
                      <a:pt x="578" y="77"/>
                    </a:lnTo>
                    <a:lnTo>
                      <a:pt x="578" y="77"/>
                    </a:lnTo>
                    <a:lnTo>
                      <a:pt x="578" y="81"/>
                    </a:lnTo>
                    <a:lnTo>
                      <a:pt x="578" y="81"/>
                    </a:lnTo>
                    <a:lnTo>
                      <a:pt x="578" y="86"/>
                    </a:lnTo>
                    <a:lnTo>
                      <a:pt x="574" y="86"/>
                    </a:lnTo>
                    <a:lnTo>
                      <a:pt x="574" y="90"/>
                    </a:lnTo>
                    <a:lnTo>
                      <a:pt x="574" y="90"/>
                    </a:lnTo>
                    <a:lnTo>
                      <a:pt x="574" y="90"/>
                    </a:lnTo>
                    <a:lnTo>
                      <a:pt x="574" y="90"/>
                    </a:lnTo>
                    <a:lnTo>
                      <a:pt x="574" y="95"/>
                    </a:lnTo>
                    <a:moveTo>
                      <a:pt x="587" y="68"/>
                    </a:moveTo>
                    <a:lnTo>
                      <a:pt x="587" y="68"/>
                    </a:lnTo>
                    <a:lnTo>
                      <a:pt x="583" y="68"/>
                    </a:lnTo>
                    <a:lnTo>
                      <a:pt x="583" y="68"/>
                    </a:lnTo>
                    <a:lnTo>
                      <a:pt x="583" y="63"/>
                    </a:lnTo>
                    <a:lnTo>
                      <a:pt x="583" y="59"/>
                    </a:lnTo>
                    <a:lnTo>
                      <a:pt x="587" y="59"/>
                    </a:lnTo>
                    <a:lnTo>
                      <a:pt x="587" y="59"/>
                    </a:lnTo>
                    <a:lnTo>
                      <a:pt x="587" y="59"/>
                    </a:lnTo>
                    <a:lnTo>
                      <a:pt x="587" y="59"/>
                    </a:lnTo>
                    <a:lnTo>
                      <a:pt x="587" y="63"/>
                    </a:lnTo>
                    <a:lnTo>
                      <a:pt x="587" y="68"/>
                    </a:lnTo>
                    <a:lnTo>
                      <a:pt x="587" y="68"/>
                    </a:lnTo>
                    <a:moveTo>
                      <a:pt x="375" y="23"/>
                    </a:moveTo>
                    <a:lnTo>
                      <a:pt x="375" y="23"/>
                    </a:lnTo>
                    <a:lnTo>
                      <a:pt x="375" y="23"/>
                    </a:lnTo>
                    <a:lnTo>
                      <a:pt x="375" y="23"/>
                    </a:lnTo>
                    <a:lnTo>
                      <a:pt x="379" y="23"/>
                    </a:lnTo>
                    <a:lnTo>
                      <a:pt x="379" y="23"/>
                    </a:lnTo>
                    <a:lnTo>
                      <a:pt x="384" y="23"/>
                    </a:lnTo>
                    <a:lnTo>
                      <a:pt x="388" y="23"/>
                    </a:lnTo>
                    <a:lnTo>
                      <a:pt x="393" y="27"/>
                    </a:lnTo>
                    <a:lnTo>
                      <a:pt x="393" y="27"/>
                    </a:lnTo>
                    <a:lnTo>
                      <a:pt x="393" y="27"/>
                    </a:lnTo>
                    <a:lnTo>
                      <a:pt x="393" y="27"/>
                    </a:lnTo>
                    <a:lnTo>
                      <a:pt x="393" y="27"/>
                    </a:lnTo>
                    <a:lnTo>
                      <a:pt x="393" y="27"/>
                    </a:lnTo>
                    <a:lnTo>
                      <a:pt x="393" y="32"/>
                    </a:lnTo>
                    <a:lnTo>
                      <a:pt x="393" y="32"/>
                    </a:lnTo>
                    <a:lnTo>
                      <a:pt x="393" y="32"/>
                    </a:lnTo>
                    <a:lnTo>
                      <a:pt x="398" y="32"/>
                    </a:lnTo>
                    <a:lnTo>
                      <a:pt x="398" y="36"/>
                    </a:lnTo>
                    <a:lnTo>
                      <a:pt x="398" y="36"/>
                    </a:lnTo>
                    <a:lnTo>
                      <a:pt x="398" y="36"/>
                    </a:lnTo>
                    <a:lnTo>
                      <a:pt x="398" y="36"/>
                    </a:lnTo>
                    <a:lnTo>
                      <a:pt x="393" y="36"/>
                    </a:lnTo>
                    <a:lnTo>
                      <a:pt x="393" y="36"/>
                    </a:lnTo>
                    <a:lnTo>
                      <a:pt x="393" y="36"/>
                    </a:lnTo>
                    <a:lnTo>
                      <a:pt x="393" y="36"/>
                    </a:lnTo>
                    <a:lnTo>
                      <a:pt x="393" y="36"/>
                    </a:lnTo>
                    <a:lnTo>
                      <a:pt x="388" y="36"/>
                    </a:lnTo>
                    <a:lnTo>
                      <a:pt x="388" y="36"/>
                    </a:lnTo>
                    <a:lnTo>
                      <a:pt x="384" y="36"/>
                    </a:lnTo>
                    <a:lnTo>
                      <a:pt x="384" y="36"/>
                    </a:lnTo>
                    <a:lnTo>
                      <a:pt x="388" y="36"/>
                    </a:lnTo>
                    <a:lnTo>
                      <a:pt x="388" y="41"/>
                    </a:lnTo>
                    <a:lnTo>
                      <a:pt x="393" y="41"/>
                    </a:lnTo>
                    <a:lnTo>
                      <a:pt x="388" y="45"/>
                    </a:lnTo>
                    <a:lnTo>
                      <a:pt x="388" y="45"/>
                    </a:lnTo>
                    <a:lnTo>
                      <a:pt x="393" y="45"/>
                    </a:lnTo>
                    <a:lnTo>
                      <a:pt x="393" y="50"/>
                    </a:lnTo>
                    <a:lnTo>
                      <a:pt x="393" y="50"/>
                    </a:lnTo>
                    <a:lnTo>
                      <a:pt x="398" y="50"/>
                    </a:lnTo>
                    <a:lnTo>
                      <a:pt x="398" y="50"/>
                    </a:lnTo>
                    <a:lnTo>
                      <a:pt x="398" y="50"/>
                    </a:lnTo>
                    <a:lnTo>
                      <a:pt x="393" y="50"/>
                    </a:lnTo>
                    <a:lnTo>
                      <a:pt x="398" y="50"/>
                    </a:lnTo>
                    <a:lnTo>
                      <a:pt x="398" y="54"/>
                    </a:lnTo>
                    <a:lnTo>
                      <a:pt x="398" y="54"/>
                    </a:lnTo>
                    <a:lnTo>
                      <a:pt x="398" y="54"/>
                    </a:lnTo>
                    <a:lnTo>
                      <a:pt x="398" y="54"/>
                    </a:lnTo>
                    <a:lnTo>
                      <a:pt x="398" y="54"/>
                    </a:lnTo>
                    <a:lnTo>
                      <a:pt x="398" y="54"/>
                    </a:lnTo>
                    <a:lnTo>
                      <a:pt x="398" y="59"/>
                    </a:lnTo>
                    <a:lnTo>
                      <a:pt x="402" y="59"/>
                    </a:lnTo>
                    <a:lnTo>
                      <a:pt x="402" y="63"/>
                    </a:lnTo>
                    <a:lnTo>
                      <a:pt x="402" y="63"/>
                    </a:lnTo>
                    <a:lnTo>
                      <a:pt x="402" y="63"/>
                    </a:lnTo>
                    <a:lnTo>
                      <a:pt x="402" y="68"/>
                    </a:lnTo>
                    <a:lnTo>
                      <a:pt x="402" y="68"/>
                    </a:lnTo>
                    <a:lnTo>
                      <a:pt x="402" y="68"/>
                    </a:lnTo>
                    <a:lnTo>
                      <a:pt x="402" y="68"/>
                    </a:lnTo>
                    <a:lnTo>
                      <a:pt x="398" y="68"/>
                    </a:lnTo>
                    <a:lnTo>
                      <a:pt x="402" y="72"/>
                    </a:lnTo>
                    <a:lnTo>
                      <a:pt x="402" y="72"/>
                    </a:lnTo>
                    <a:lnTo>
                      <a:pt x="402" y="72"/>
                    </a:lnTo>
                    <a:lnTo>
                      <a:pt x="407" y="77"/>
                    </a:lnTo>
                    <a:lnTo>
                      <a:pt x="407" y="77"/>
                    </a:lnTo>
                    <a:lnTo>
                      <a:pt x="411" y="81"/>
                    </a:lnTo>
                    <a:lnTo>
                      <a:pt x="416" y="86"/>
                    </a:lnTo>
                    <a:lnTo>
                      <a:pt x="420" y="90"/>
                    </a:lnTo>
                    <a:lnTo>
                      <a:pt x="420" y="90"/>
                    </a:lnTo>
                    <a:lnTo>
                      <a:pt x="420" y="90"/>
                    </a:lnTo>
                    <a:lnTo>
                      <a:pt x="420" y="95"/>
                    </a:lnTo>
                    <a:lnTo>
                      <a:pt x="416" y="95"/>
                    </a:lnTo>
                    <a:lnTo>
                      <a:pt x="411" y="95"/>
                    </a:lnTo>
                    <a:lnTo>
                      <a:pt x="407" y="95"/>
                    </a:lnTo>
                    <a:lnTo>
                      <a:pt x="407" y="95"/>
                    </a:lnTo>
                    <a:lnTo>
                      <a:pt x="407" y="90"/>
                    </a:lnTo>
                    <a:lnTo>
                      <a:pt x="402" y="90"/>
                    </a:lnTo>
                    <a:lnTo>
                      <a:pt x="402" y="90"/>
                    </a:lnTo>
                    <a:lnTo>
                      <a:pt x="402" y="90"/>
                    </a:lnTo>
                    <a:lnTo>
                      <a:pt x="402" y="90"/>
                    </a:lnTo>
                    <a:lnTo>
                      <a:pt x="402" y="95"/>
                    </a:lnTo>
                    <a:lnTo>
                      <a:pt x="402" y="95"/>
                    </a:lnTo>
                    <a:lnTo>
                      <a:pt x="402" y="95"/>
                    </a:lnTo>
                    <a:lnTo>
                      <a:pt x="398" y="95"/>
                    </a:lnTo>
                    <a:lnTo>
                      <a:pt x="398" y="95"/>
                    </a:lnTo>
                    <a:lnTo>
                      <a:pt x="398" y="104"/>
                    </a:lnTo>
                    <a:lnTo>
                      <a:pt x="393" y="104"/>
                    </a:lnTo>
                    <a:lnTo>
                      <a:pt x="393" y="113"/>
                    </a:lnTo>
                    <a:lnTo>
                      <a:pt x="393" y="117"/>
                    </a:lnTo>
                    <a:lnTo>
                      <a:pt x="398" y="122"/>
                    </a:lnTo>
                    <a:lnTo>
                      <a:pt x="398" y="127"/>
                    </a:lnTo>
                    <a:lnTo>
                      <a:pt x="398" y="127"/>
                    </a:lnTo>
                    <a:lnTo>
                      <a:pt x="398" y="127"/>
                    </a:lnTo>
                    <a:lnTo>
                      <a:pt x="393" y="127"/>
                    </a:lnTo>
                    <a:lnTo>
                      <a:pt x="393" y="127"/>
                    </a:lnTo>
                    <a:lnTo>
                      <a:pt x="388" y="131"/>
                    </a:lnTo>
                    <a:lnTo>
                      <a:pt x="388" y="131"/>
                    </a:lnTo>
                    <a:lnTo>
                      <a:pt x="388" y="136"/>
                    </a:lnTo>
                    <a:lnTo>
                      <a:pt x="384" y="136"/>
                    </a:lnTo>
                    <a:lnTo>
                      <a:pt x="384" y="136"/>
                    </a:lnTo>
                    <a:lnTo>
                      <a:pt x="384" y="136"/>
                    </a:lnTo>
                    <a:lnTo>
                      <a:pt x="384" y="136"/>
                    </a:lnTo>
                    <a:lnTo>
                      <a:pt x="379" y="136"/>
                    </a:lnTo>
                    <a:lnTo>
                      <a:pt x="379" y="131"/>
                    </a:lnTo>
                    <a:lnTo>
                      <a:pt x="379" y="131"/>
                    </a:lnTo>
                    <a:lnTo>
                      <a:pt x="379" y="136"/>
                    </a:lnTo>
                    <a:lnTo>
                      <a:pt x="379" y="136"/>
                    </a:lnTo>
                    <a:lnTo>
                      <a:pt x="379" y="136"/>
                    </a:lnTo>
                    <a:lnTo>
                      <a:pt x="379" y="140"/>
                    </a:lnTo>
                    <a:lnTo>
                      <a:pt x="379" y="140"/>
                    </a:lnTo>
                    <a:lnTo>
                      <a:pt x="379" y="140"/>
                    </a:lnTo>
                    <a:lnTo>
                      <a:pt x="379" y="140"/>
                    </a:lnTo>
                    <a:lnTo>
                      <a:pt x="379" y="145"/>
                    </a:lnTo>
                    <a:lnTo>
                      <a:pt x="375" y="145"/>
                    </a:lnTo>
                    <a:lnTo>
                      <a:pt x="375" y="145"/>
                    </a:lnTo>
                    <a:lnTo>
                      <a:pt x="375" y="145"/>
                    </a:lnTo>
                    <a:lnTo>
                      <a:pt x="375" y="145"/>
                    </a:lnTo>
                    <a:lnTo>
                      <a:pt x="375" y="149"/>
                    </a:lnTo>
                    <a:lnTo>
                      <a:pt x="375" y="149"/>
                    </a:lnTo>
                    <a:lnTo>
                      <a:pt x="375" y="149"/>
                    </a:lnTo>
                    <a:lnTo>
                      <a:pt x="375" y="149"/>
                    </a:lnTo>
                    <a:lnTo>
                      <a:pt x="375" y="149"/>
                    </a:lnTo>
                    <a:lnTo>
                      <a:pt x="375" y="154"/>
                    </a:lnTo>
                    <a:lnTo>
                      <a:pt x="375" y="154"/>
                    </a:lnTo>
                    <a:lnTo>
                      <a:pt x="375" y="154"/>
                    </a:lnTo>
                    <a:lnTo>
                      <a:pt x="375" y="154"/>
                    </a:lnTo>
                    <a:lnTo>
                      <a:pt x="375" y="154"/>
                    </a:lnTo>
                    <a:lnTo>
                      <a:pt x="379" y="158"/>
                    </a:lnTo>
                    <a:lnTo>
                      <a:pt x="379" y="158"/>
                    </a:lnTo>
                    <a:lnTo>
                      <a:pt x="375" y="163"/>
                    </a:lnTo>
                    <a:lnTo>
                      <a:pt x="375" y="163"/>
                    </a:lnTo>
                    <a:lnTo>
                      <a:pt x="375" y="163"/>
                    </a:lnTo>
                    <a:lnTo>
                      <a:pt x="375" y="163"/>
                    </a:lnTo>
                    <a:lnTo>
                      <a:pt x="375" y="163"/>
                    </a:lnTo>
                    <a:lnTo>
                      <a:pt x="375" y="163"/>
                    </a:lnTo>
                    <a:lnTo>
                      <a:pt x="375" y="163"/>
                    </a:lnTo>
                    <a:lnTo>
                      <a:pt x="375" y="167"/>
                    </a:lnTo>
                    <a:lnTo>
                      <a:pt x="375" y="167"/>
                    </a:lnTo>
                    <a:lnTo>
                      <a:pt x="375" y="172"/>
                    </a:lnTo>
                    <a:lnTo>
                      <a:pt x="370" y="172"/>
                    </a:lnTo>
                    <a:lnTo>
                      <a:pt x="370" y="172"/>
                    </a:lnTo>
                    <a:lnTo>
                      <a:pt x="370" y="172"/>
                    </a:lnTo>
                    <a:lnTo>
                      <a:pt x="370" y="172"/>
                    </a:lnTo>
                    <a:lnTo>
                      <a:pt x="370" y="172"/>
                    </a:lnTo>
                    <a:lnTo>
                      <a:pt x="370" y="176"/>
                    </a:lnTo>
                    <a:lnTo>
                      <a:pt x="370" y="176"/>
                    </a:lnTo>
                    <a:lnTo>
                      <a:pt x="370" y="176"/>
                    </a:lnTo>
                    <a:lnTo>
                      <a:pt x="370" y="176"/>
                    </a:lnTo>
                    <a:lnTo>
                      <a:pt x="366" y="181"/>
                    </a:lnTo>
                    <a:lnTo>
                      <a:pt x="366" y="181"/>
                    </a:lnTo>
                    <a:lnTo>
                      <a:pt x="366" y="181"/>
                    </a:lnTo>
                    <a:lnTo>
                      <a:pt x="366" y="185"/>
                    </a:lnTo>
                    <a:lnTo>
                      <a:pt x="352" y="190"/>
                    </a:lnTo>
                    <a:lnTo>
                      <a:pt x="343" y="194"/>
                    </a:lnTo>
                    <a:lnTo>
                      <a:pt x="343" y="194"/>
                    </a:lnTo>
                    <a:lnTo>
                      <a:pt x="343" y="194"/>
                    </a:lnTo>
                    <a:lnTo>
                      <a:pt x="343" y="185"/>
                    </a:lnTo>
                    <a:lnTo>
                      <a:pt x="343" y="181"/>
                    </a:lnTo>
                    <a:lnTo>
                      <a:pt x="343" y="181"/>
                    </a:lnTo>
                    <a:lnTo>
                      <a:pt x="339" y="181"/>
                    </a:lnTo>
                    <a:lnTo>
                      <a:pt x="339" y="181"/>
                    </a:lnTo>
                    <a:lnTo>
                      <a:pt x="339" y="181"/>
                    </a:lnTo>
                    <a:lnTo>
                      <a:pt x="339" y="181"/>
                    </a:lnTo>
                    <a:lnTo>
                      <a:pt x="339" y="181"/>
                    </a:lnTo>
                    <a:lnTo>
                      <a:pt x="339" y="176"/>
                    </a:lnTo>
                    <a:lnTo>
                      <a:pt x="339" y="176"/>
                    </a:lnTo>
                    <a:lnTo>
                      <a:pt x="334" y="181"/>
                    </a:lnTo>
                    <a:lnTo>
                      <a:pt x="334" y="181"/>
                    </a:lnTo>
                    <a:lnTo>
                      <a:pt x="334" y="176"/>
                    </a:lnTo>
                    <a:lnTo>
                      <a:pt x="334" y="176"/>
                    </a:lnTo>
                    <a:lnTo>
                      <a:pt x="334" y="176"/>
                    </a:lnTo>
                    <a:lnTo>
                      <a:pt x="330" y="181"/>
                    </a:lnTo>
                    <a:lnTo>
                      <a:pt x="330" y="181"/>
                    </a:lnTo>
                    <a:lnTo>
                      <a:pt x="325" y="181"/>
                    </a:lnTo>
                    <a:lnTo>
                      <a:pt x="325" y="181"/>
                    </a:lnTo>
                    <a:lnTo>
                      <a:pt x="325" y="176"/>
                    </a:lnTo>
                    <a:lnTo>
                      <a:pt x="325" y="176"/>
                    </a:lnTo>
                    <a:lnTo>
                      <a:pt x="325" y="176"/>
                    </a:lnTo>
                    <a:lnTo>
                      <a:pt x="325" y="176"/>
                    </a:lnTo>
                    <a:lnTo>
                      <a:pt x="325" y="176"/>
                    </a:lnTo>
                    <a:lnTo>
                      <a:pt x="321" y="176"/>
                    </a:lnTo>
                    <a:lnTo>
                      <a:pt x="321" y="176"/>
                    </a:lnTo>
                    <a:lnTo>
                      <a:pt x="321" y="176"/>
                    </a:lnTo>
                    <a:lnTo>
                      <a:pt x="316" y="172"/>
                    </a:lnTo>
                    <a:lnTo>
                      <a:pt x="316" y="176"/>
                    </a:lnTo>
                    <a:lnTo>
                      <a:pt x="312" y="176"/>
                    </a:lnTo>
                    <a:lnTo>
                      <a:pt x="307" y="181"/>
                    </a:lnTo>
                    <a:lnTo>
                      <a:pt x="303" y="181"/>
                    </a:lnTo>
                    <a:lnTo>
                      <a:pt x="303" y="176"/>
                    </a:lnTo>
                    <a:lnTo>
                      <a:pt x="298" y="181"/>
                    </a:lnTo>
                    <a:lnTo>
                      <a:pt x="298" y="181"/>
                    </a:lnTo>
                    <a:lnTo>
                      <a:pt x="294" y="181"/>
                    </a:lnTo>
                    <a:lnTo>
                      <a:pt x="294" y="181"/>
                    </a:lnTo>
                    <a:lnTo>
                      <a:pt x="294" y="181"/>
                    </a:lnTo>
                    <a:lnTo>
                      <a:pt x="294" y="181"/>
                    </a:lnTo>
                    <a:lnTo>
                      <a:pt x="294" y="176"/>
                    </a:lnTo>
                    <a:lnTo>
                      <a:pt x="294" y="172"/>
                    </a:lnTo>
                    <a:lnTo>
                      <a:pt x="294" y="172"/>
                    </a:lnTo>
                    <a:lnTo>
                      <a:pt x="294" y="172"/>
                    </a:lnTo>
                    <a:lnTo>
                      <a:pt x="294" y="167"/>
                    </a:lnTo>
                    <a:lnTo>
                      <a:pt x="294" y="172"/>
                    </a:lnTo>
                    <a:lnTo>
                      <a:pt x="289" y="172"/>
                    </a:lnTo>
                    <a:lnTo>
                      <a:pt x="289" y="172"/>
                    </a:lnTo>
                    <a:lnTo>
                      <a:pt x="285" y="172"/>
                    </a:lnTo>
                    <a:lnTo>
                      <a:pt x="285" y="172"/>
                    </a:lnTo>
                    <a:lnTo>
                      <a:pt x="280" y="172"/>
                    </a:lnTo>
                    <a:lnTo>
                      <a:pt x="280" y="172"/>
                    </a:lnTo>
                    <a:lnTo>
                      <a:pt x="276" y="172"/>
                    </a:lnTo>
                    <a:lnTo>
                      <a:pt x="276" y="172"/>
                    </a:lnTo>
                    <a:lnTo>
                      <a:pt x="276" y="172"/>
                    </a:lnTo>
                    <a:lnTo>
                      <a:pt x="280" y="167"/>
                    </a:lnTo>
                    <a:lnTo>
                      <a:pt x="276" y="172"/>
                    </a:lnTo>
                    <a:lnTo>
                      <a:pt x="276" y="172"/>
                    </a:lnTo>
                    <a:lnTo>
                      <a:pt x="276" y="172"/>
                    </a:lnTo>
                    <a:lnTo>
                      <a:pt x="276" y="172"/>
                    </a:lnTo>
                    <a:lnTo>
                      <a:pt x="271" y="167"/>
                    </a:lnTo>
                    <a:lnTo>
                      <a:pt x="271" y="172"/>
                    </a:lnTo>
                    <a:lnTo>
                      <a:pt x="266" y="172"/>
                    </a:lnTo>
                    <a:lnTo>
                      <a:pt x="266" y="172"/>
                    </a:lnTo>
                    <a:lnTo>
                      <a:pt x="266" y="172"/>
                    </a:lnTo>
                    <a:lnTo>
                      <a:pt x="266" y="172"/>
                    </a:lnTo>
                    <a:lnTo>
                      <a:pt x="266" y="163"/>
                    </a:lnTo>
                    <a:lnTo>
                      <a:pt x="266" y="154"/>
                    </a:lnTo>
                    <a:lnTo>
                      <a:pt x="266" y="149"/>
                    </a:lnTo>
                    <a:lnTo>
                      <a:pt x="266" y="149"/>
                    </a:lnTo>
                    <a:lnTo>
                      <a:pt x="262" y="149"/>
                    </a:lnTo>
                    <a:lnTo>
                      <a:pt x="262" y="145"/>
                    </a:lnTo>
                    <a:lnTo>
                      <a:pt x="262" y="145"/>
                    </a:lnTo>
                    <a:lnTo>
                      <a:pt x="262" y="140"/>
                    </a:lnTo>
                    <a:lnTo>
                      <a:pt x="262" y="140"/>
                    </a:lnTo>
                    <a:lnTo>
                      <a:pt x="262" y="136"/>
                    </a:lnTo>
                    <a:lnTo>
                      <a:pt x="262" y="136"/>
                    </a:lnTo>
                    <a:lnTo>
                      <a:pt x="262" y="131"/>
                    </a:lnTo>
                    <a:lnTo>
                      <a:pt x="257" y="131"/>
                    </a:lnTo>
                    <a:lnTo>
                      <a:pt x="257" y="131"/>
                    </a:lnTo>
                    <a:lnTo>
                      <a:pt x="253" y="127"/>
                    </a:lnTo>
                    <a:lnTo>
                      <a:pt x="253" y="127"/>
                    </a:lnTo>
                    <a:lnTo>
                      <a:pt x="253" y="127"/>
                    </a:lnTo>
                    <a:lnTo>
                      <a:pt x="248" y="127"/>
                    </a:lnTo>
                    <a:lnTo>
                      <a:pt x="253" y="127"/>
                    </a:lnTo>
                    <a:lnTo>
                      <a:pt x="253" y="127"/>
                    </a:lnTo>
                    <a:lnTo>
                      <a:pt x="253" y="127"/>
                    </a:lnTo>
                    <a:lnTo>
                      <a:pt x="253" y="122"/>
                    </a:lnTo>
                    <a:lnTo>
                      <a:pt x="248" y="122"/>
                    </a:lnTo>
                    <a:lnTo>
                      <a:pt x="248" y="122"/>
                    </a:lnTo>
                    <a:lnTo>
                      <a:pt x="248" y="122"/>
                    </a:lnTo>
                    <a:lnTo>
                      <a:pt x="248" y="117"/>
                    </a:lnTo>
                    <a:lnTo>
                      <a:pt x="248" y="117"/>
                    </a:lnTo>
                    <a:lnTo>
                      <a:pt x="248" y="113"/>
                    </a:lnTo>
                    <a:lnTo>
                      <a:pt x="248" y="113"/>
                    </a:lnTo>
                    <a:lnTo>
                      <a:pt x="248" y="113"/>
                    </a:lnTo>
                    <a:lnTo>
                      <a:pt x="248" y="108"/>
                    </a:lnTo>
                    <a:lnTo>
                      <a:pt x="248" y="108"/>
                    </a:lnTo>
                    <a:lnTo>
                      <a:pt x="248" y="108"/>
                    </a:lnTo>
                    <a:lnTo>
                      <a:pt x="248" y="108"/>
                    </a:lnTo>
                    <a:lnTo>
                      <a:pt x="248" y="108"/>
                    </a:lnTo>
                    <a:lnTo>
                      <a:pt x="248" y="104"/>
                    </a:lnTo>
                    <a:lnTo>
                      <a:pt x="244" y="104"/>
                    </a:lnTo>
                    <a:lnTo>
                      <a:pt x="244" y="99"/>
                    </a:lnTo>
                    <a:lnTo>
                      <a:pt x="244" y="95"/>
                    </a:lnTo>
                    <a:lnTo>
                      <a:pt x="244" y="90"/>
                    </a:lnTo>
                    <a:lnTo>
                      <a:pt x="244" y="90"/>
                    </a:lnTo>
                    <a:lnTo>
                      <a:pt x="248" y="86"/>
                    </a:lnTo>
                    <a:lnTo>
                      <a:pt x="248" y="86"/>
                    </a:lnTo>
                    <a:lnTo>
                      <a:pt x="248" y="86"/>
                    </a:lnTo>
                    <a:lnTo>
                      <a:pt x="248" y="86"/>
                    </a:lnTo>
                    <a:lnTo>
                      <a:pt x="248" y="86"/>
                    </a:lnTo>
                    <a:lnTo>
                      <a:pt x="244" y="86"/>
                    </a:lnTo>
                    <a:lnTo>
                      <a:pt x="248" y="81"/>
                    </a:lnTo>
                    <a:lnTo>
                      <a:pt x="248" y="81"/>
                    </a:lnTo>
                    <a:lnTo>
                      <a:pt x="248" y="77"/>
                    </a:lnTo>
                    <a:lnTo>
                      <a:pt x="248" y="77"/>
                    </a:lnTo>
                    <a:lnTo>
                      <a:pt x="253" y="72"/>
                    </a:lnTo>
                    <a:lnTo>
                      <a:pt x="253" y="72"/>
                    </a:lnTo>
                    <a:lnTo>
                      <a:pt x="257" y="72"/>
                    </a:lnTo>
                    <a:lnTo>
                      <a:pt x="253" y="72"/>
                    </a:lnTo>
                    <a:lnTo>
                      <a:pt x="253" y="72"/>
                    </a:lnTo>
                    <a:lnTo>
                      <a:pt x="257" y="77"/>
                    </a:lnTo>
                    <a:lnTo>
                      <a:pt x="257" y="77"/>
                    </a:lnTo>
                    <a:lnTo>
                      <a:pt x="257" y="77"/>
                    </a:lnTo>
                    <a:lnTo>
                      <a:pt x="257" y="81"/>
                    </a:lnTo>
                    <a:lnTo>
                      <a:pt x="262" y="81"/>
                    </a:lnTo>
                    <a:lnTo>
                      <a:pt x="262" y="81"/>
                    </a:lnTo>
                    <a:lnTo>
                      <a:pt x="262" y="86"/>
                    </a:lnTo>
                    <a:lnTo>
                      <a:pt x="262" y="86"/>
                    </a:lnTo>
                    <a:lnTo>
                      <a:pt x="262" y="86"/>
                    </a:lnTo>
                    <a:lnTo>
                      <a:pt x="266" y="86"/>
                    </a:lnTo>
                    <a:lnTo>
                      <a:pt x="271" y="90"/>
                    </a:lnTo>
                    <a:lnTo>
                      <a:pt x="271" y="90"/>
                    </a:lnTo>
                    <a:lnTo>
                      <a:pt x="271" y="95"/>
                    </a:lnTo>
                    <a:lnTo>
                      <a:pt x="271" y="95"/>
                    </a:lnTo>
                    <a:lnTo>
                      <a:pt x="276" y="95"/>
                    </a:lnTo>
                    <a:lnTo>
                      <a:pt x="280" y="90"/>
                    </a:lnTo>
                    <a:lnTo>
                      <a:pt x="280" y="90"/>
                    </a:lnTo>
                    <a:lnTo>
                      <a:pt x="285" y="90"/>
                    </a:lnTo>
                    <a:lnTo>
                      <a:pt x="285" y="90"/>
                    </a:lnTo>
                    <a:lnTo>
                      <a:pt x="289" y="90"/>
                    </a:lnTo>
                    <a:lnTo>
                      <a:pt x="289" y="90"/>
                    </a:lnTo>
                    <a:lnTo>
                      <a:pt x="294" y="90"/>
                    </a:lnTo>
                    <a:lnTo>
                      <a:pt x="294" y="90"/>
                    </a:lnTo>
                    <a:lnTo>
                      <a:pt x="294" y="90"/>
                    </a:lnTo>
                    <a:lnTo>
                      <a:pt x="294" y="90"/>
                    </a:lnTo>
                    <a:lnTo>
                      <a:pt x="298" y="90"/>
                    </a:lnTo>
                    <a:lnTo>
                      <a:pt x="298" y="86"/>
                    </a:lnTo>
                    <a:lnTo>
                      <a:pt x="303" y="86"/>
                    </a:lnTo>
                    <a:lnTo>
                      <a:pt x="303" y="86"/>
                    </a:lnTo>
                    <a:lnTo>
                      <a:pt x="303" y="81"/>
                    </a:lnTo>
                    <a:lnTo>
                      <a:pt x="303" y="81"/>
                    </a:lnTo>
                    <a:lnTo>
                      <a:pt x="303" y="81"/>
                    </a:lnTo>
                    <a:lnTo>
                      <a:pt x="307" y="81"/>
                    </a:lnTo>
                    <a:lnTo>
                      <a:pt x="316" y="81"/>
                    </a:lnTo>
                    <a:lnTo>
                      <a:pt x="316" y="81"/>
                    </a:lnTo>
                    <a:lnTo>
                      <a:pt x="316" y="81"/>
                    </a:lnTo>
                    <a:lnTo>
                      <a:pt x="316" y="81"/>
                    </a:lnTo>
                    <a:lnTo>
                      <a:pt x="316" y="81"/>
                    </a:lnTo>
                    <a:lnTo>
                      <a:pt x="316" y="81"/>
                    </a:lnTo>
                    <a:lnTo>
                      <a:pt x="316" y="81"/>
                    </a:lnTo>
                    <a:lnTo>
                      <a:pt x="321" y="86"/>
                    </a:lnTo>
                    <a:lnTo>
                      <a:pt x="325" y="86"/>
                    </a:lnTo>
                    <a:lnTo>
                      <a:pt x="325" y="86"/>
                    </a:lnTo>
                    <a:lnTo>
                      <a:pt x="325" y="86"/>
                    </a:lnTo>
                    <a:lnTo>
                      <a:pt x="330" y="86"/>
                    </a:lnTo>
                    <a:lnTo>
                      <a:pt x="330" y="86"/>
                    </a:lnTo>
                    <a:lnTo>
                      <a:pt x="330" y="81"/>
                    </a:lnTo>
                    <a:lnTo>
                      <a:pt x="330" y="81"/>
                    </a:lnTo>
                    <a:lnTo>
                      <a:pt x="334" y="81"/>
                    </a:lnTo>
                    <a:lnTo>
                      <a:pt x="334" y="81"/>
                    </a:lnTo>
                    <a:lnTo>
                      <a:pt x="339" y="81"/>
                    </a:lnTo>
                    <a:lnTo>
                      <a:pt x="339" y="81"/>
                    </a:lnTo>
                    <a:lnTo>
                      <a:pt x="343" y="81"/>
                    </a:lnTo>
                    <a:lnTo>
                      <a:pt x="343" y="81"/>
                    </a:lnTo>
                    <a:lnTo>
                      <a:pt x="343" y="81"/>
                    </a:lnTo>
                    <a:lnTo>
                      <a:pt x="343" y="77"/>
                    </a:lnTo>
                    <a:lnTo>
                      <a:pt x="343" y="77"/>
                    </a:lnTo>
                    <a:lnTo>
                      <a:pt x="343" y="72"/>
                    </a:lnTo>
                    <a:lnTo>
                      <a:pt x="343" y="72"/>
                    </a:lnTo>
                    <a:lnTo>
                      <a:pt x="348" y="72"/>
                    </a:lnTo>
                    <a:lnTo>
                      <a:pt x="348" y="72"/>
                    </a:lnTo>
                    <a:lnTo>
                      <a:pt x="348" y="72"/>
                    </a:lnTo>
                    <a:lnTo>
                      <a:pt x="348" y="72"/>
                    </a:lnTo>
                    <a:lnTo>
                      <a:pt x="348" y="72"/>
                    </a:lnTo>
                    <a:lnTo>
                      <a:pt x="348" y="68"/>
                    </a:lnTo>
                    <a:lnTo>
                      <a:pt x="348" y="68"/>
                    </a:lnTo>
                    <a:lnTo>
                      <a:pt x="348" y="68"/>
                    </a:lnTo>
                    <a:lnTo>
                      <a:pt x="348" y="63"/>
                    </a:lnTo>
                    <a:lnTo>
                      <a:pt x="348" y="63"/>
                    </a:lnTo>
                    <a:lnTo>
                      <a:pt x="348" y="63"/>
                    </a:lnTo>
                    <a:lnTo>
                      <a:pt x="352" y="63"/>
                    </a:lnTo>
                    <a:lnTo>
                      <a:pt x="352" y="59"/>
                    </a:lnTo>
                    <a:lnTo>
                      <a:pt x="352" y="59"/>
                    </a:lnTo>
                    <a:lnTo>
                      <a:pt x="352" y="59"/>
                    </a:lnTo>
                    <a:lnTo>
                      <a:pt x="352" y="59"/>
                    </a:lnTo>
                    <a:lnTo>
                      <a:pt x="352" y="59"/>
                    </a:lnTo>
                    <a:lnTo>
                      <a:pt x="352" y="59"/>
                    </a:lnTo>
                    <a:lnTo>
                      <a:pt x="352" y="54"/>
                    </a:lnTo>
                    <a:lnTo>
                      <a:pt x="352" y="54"/>
                    </a:lnTo>
                    <a:lnTo>
                      <a:pt x="352" y="54"/>
                    </a:lnTo>
                    <a:lnTo>
                      <a:pt x="352" y="54"/>
                    </a:lnTo>
                    <a:lnTo>
                      <a:pt x="352" y="54"/>
                    </a:lnTo>
                    <a:lnTo>
                      <a:pt x="352" y="50"/>
                    </a:lnTo>
                    <a:lnTo>
                      <a:pt x="352" y="50"/>
                    </a:lnTo>
                    <a:lnTo>
                      <a:pt x="357" y="50"/>
                    </a:lnTo>
                    <a:lnTo>
                      <a:pt x="357" y="50"/>
                    </a:lnTo>
                    <a:lnTo>
                      <a:pt x="357" y="50"/>
                    </a:lnTo>
                    <a:lnTo>
                      <a:pt x="357" y="50"/>
                    </a:lnTo>
                    <a:lnTo>
                      <a:pt x="357" y="45"/>
                    </a:lnTo>
                    <a:lnTo>
                      <a:pt x="357" y="45"/>
                    </a:lnTo>
                    <a:lnTo>
                      <a:pt x="357" y="45"/>
                    </a:lnTo>
                    <a:lnTo>
                      <a:pt x="357" y="41"/>
                    </a:lnTo>
                    <a:lnTo>
                      <a:pt x="361" y="41"/>
                    </a:lnTo>
                    <a:lnTo>
                      <a:pt x="361" y="41"/>
                    </a:lnTo>
                    <a:lnTo>
                      <a:pt x="357" y="36"/>
                    </a:lnTo>
                    <a:lnTo>
                      <a:pt x="357" y="36"/>
                    </a:lnTo>
                    <a:lnTo>
                      <a:pt x="357" y="32"/>
                    </a:lnTo>
                    <a:lnTo>
                      <a:pt x="361" y="32"/>
                    </a:lnTo>
                    <a:lnTo>
                      <a:pt x="361" y="27"/>
                    </a:lnTo>
                    <a:lnTo>
                      <a:pt x="361" y="27"/>
                    </a:lnTo>
                    <a:lnTo>
                      <a:pt x="361" y="23"/>
                    </a:lnTo>
                    <a:lnTo>
                      <a:pt x="361" y="23"/>
                    </a:lnTo>
                    <a:lnTo>
                      <a:pt x="361" y="23"/>
                    </a:lnTo>
                    <a:lnTo>
                      <a:pt x="366" y="23"/>
                    </a:lnTo>
                    <a:lnTo>
                      <a:pt x="366" y="23"/>
                    </a:lnTo>
                    <a:lnTo>
                      <a:pt x="370" y="23"/>
                    </a:lnTo>
                    <a:lnTo>
                      <a:pt x="370" y="23"/>
                    </a:lnTo>
                    <a:lnTo>
                      <a:pt x="370" y="23"/>
                    </a:lnTo>
                    <a:lnTo>
                      <a:pt x="370" y="23"/>
                    </a:lnTo>
                    <a:lnTo>
                      <a:pt x="375" y="23"/>
                    </a:lnTo>
                    <a:lnTo>
                      <a:pt x="375" y="23"/>
                    </a:lnTo>
                    <a:lnTo>
                      <a:pt x="375" y="23"/>
                    </a:lnTo>
                    <a:moveTo>
                      <a:pt x="23" y="9"/>
                    </a:moveTo>
                    <a:lnTo>
                      <a:pt x="23" y="9"/>
                    </a:lnTo>
                    <a:lnTo>
                      <a:pt x="27" y="9"/>
                    </a:lnTo>
                    <a:lnTo>
                      <a:pt x="32" y="9"/>
                    </a:lnTo>
                    <a:lnTo>
                      <a:pt x="32" y="9"/>
                    </a:lnTo>
                    <a:lnTo>
                      <a:pt x="36" y="9"/>
                    </a:lnTo>
                    <a:lnTo>
                      <a:pt x="36" y="9"/>
                    </a:lnTo>
                    <a:lnTo>
                      <a:pt x="41" y="9"/>
                    </a:lnTo>
                    <a:lnTo>
                      <a:pt x="41" y="9"/>
                    </a:lnTo>
                    <a:lnTo>
                      <a:pt x="45" y="9"/>
                    </a:lnTo>
                    <a:lnTo>
                      <a:pt x="45" y="9"/>
                    </a:lnTo>
                    <a:lnTo>
                      <a:pt x="45" y="14"/>
                    </a:lnTo>
                    <a:lnTo>
                      <a:pt x="50" y="14"/>
                    </a:lnTo>
                    <a:lnTo>
                      <a:pt x="50" y="18"/>
                    </a:lnTo>
                    <a:lnTo>
                      <a:pt x="50" y="18"/>
                    </a:lnTo>
                    <a:lnTo>
                      <a:pt x="50" y="18"/>
                    </a:lnTo>
                    <a:lnTo>
                      <a:pt x="54" y="23"/>
                    </a:lnTo>
                    <a:lnTo>
                      <a:pt x="59" y="27"/>
                    </a:lnTo>
                    <a:lnTo>
                      <a:pt x="54" y="27"/>
                    </a:lnTo>
                    <a:lnTo>
                      <a:pt x="59" y="32"/>
                    </a:lnTo>
                    <a:lnTo>
                      <a:pt x="63" y="32"/>
                    </a:lnTo>
                    <a:lnTo>
                      <a:pt x="63" y="32"/>
                    </a:lnTo>
                    <a:lnTo>
                      <a:pt x="63" y="36"/>
                    </a:lnTo>
                    <a:lnTo>
                      <a:pt x="63" y="36"/>
                    </a:lnTo>
                    <a:lnTo>
                      <a:pt x="68" y="36"/>
                    </a:lnTo>
                    <a:lnTo>
                      <a:pt x="68" y="36"/>
                    </a:lnTo>
                    <a:lnTo>
                      <a:pt x="72" y="41"/>
                    </a:lnTo>
                    <a:lnTo>
                      <a:pt x="81" y="45"/>
                    </a:lnTo>
                    <a:lnTo>
                      <a:pt x="81" y="50"/>
                    </a:lnTo>
                    <a:lnTo>
                      <a:pt x="86" y="50"/>
                    </a:lnTo>
                    <a:lnTo>
                      <a:pt x="86" y="54"/>
                    </a:lnTo>
                    <a:lnTo>
                      <a:pt x="90" y="54"/>
                    </a:lnTo>
                    <a:lnTo>
                      <a:pt x="90" y="59"/>
                    </a:lnTo>
                    <a:lnTo>
                      <a:pt x="95" y="63"/>
                    </a:lnTo>
                    <a:lnTo>
                      <a:pt x="95" y="63"/>
                    </a:lnTo>
                    <a:lnTo>
                      <a:pt x="95" y="63"/>
                    </a:lnTo>
                    <a:lnTo>
                      <a:pt x="95" y="68"/>
                    </a:lnTo>
                    <a:lnTo>
                      <a:pt x="99" y="68"/>
                    </a:lnTo>
                    <a:lnTo>
                      <a:pt x="99" y="68"/>
                    </a:lnTo>
                    <a:lnTo>
                      <a:pt x="99" y="68"/>
                    </a:lnTo>
                    <a:lnTo>
                      <a:pt x="104" y="72"/>
                    </a:lnTo>
                    <a:lnTo>
                      <a:pt x="104" y="72"/>
                    </a:lnTo>
                    <a:lnTo>
                      <a:pt x="104" y="72"/>
                    </a:lnTo>
                    <a:lnTo>
                      <a:pt x="104" y="68"/>
                    </a:lnTo>
                    <a:lnTo>
                      <a:pt x="104" y="68"/>
                    </a:lnTo>
                    <a:lnTo>
                      <a:pt x="104" y="68"/>
                    </a:lnTo>
                    <a:lnTo>
                      <a:pt x="104" y="68"/>
                    </a:lnTo>
                    <a:lnTo>
                      <a:pt x="104" y="63"/>
                    </a:lnTo>
                    <a:lnTo>
                      <a:pt x="108" y="68"/>
                    </a:lnTo>
                    <a:lnTo>
                      <a:pt x="108" y="68"/>
                    </a:lnTo>
                    <a:lnTo>
                      <a:pt x="113" y="72"/>
                    </a:lnTo>
                    <a:lnTo>
                      <a:pt x="113" y="72"/>
                    </a:lnTo>
                    <a:lnTo>
                      <a:pt x="113" y="77"/>
                    </a:lnTo>
                    <a:lnTo>
                      <a:pt x="113" y="77"/>
                    </a:lnTo>
                    <a:lnTo>
                      <a:pt x="117" y="77"/>
                    </a:lnTo>
                    <a:lnTo>
                      <a:pt x="117" y="77"/>
                    </a:lnTo>
                    <a:lnTo>
                      <a:pt x="117" y="77"/>
                    </a:lnTo>
                    <a:lnTo>
                      <a:pt x="122" y="81"/>
                    </a:lnTo>
                    <a:lnTo>
                      <a:pt x="126" y="86"/>
                    </a:lnTo>
                    <a:lnTo>
                      <a:pt x="126" y="86"/>
                    </a:lnTo>
                    <a:lnTo>
                      <a:pt x="126" y="90"/>
                    </a:lnTo>
                    <a:lnTo>
                      <a:pt x="126" y="90"/>
                    </a:lnTo>
                    <a:lnTo>
                      <a:pt x="126" y="90"/>
                    </a:lnTo>
                    <a:lnTo>
                      <a:pt x="131" y="95"/>
                    </a:lnTo>
                    <a:lnTo>
                      <a:pt x="131" y="95"/>
                    </a:lnTo>
                    <a:lnTo>
                      <a:pt x="135" y="95"/>
                    </a:lnTo>
                    <a:lnTo>
                      <a:pt x="140" y="95"/>
                    </a:lnTo>
                    <a:lnTo>
                      <a:pt x="140" y="99"/>
                    </a:lnTo>
                    <a:lnTo>
                      <a:pt x="140" y="99"/>
                    </a:lnTo>
                    <a:lnTo>
                      <a:pt x="145" y="99"/>
                    </a:lnTo>
                    <a:lnTo>
                      <a:pt x="140" y="104"/>
                    </a:lnTo>
                    <a:lnTo>
                      <a:pt x="135" y="104"/>
                    </a:lnTo>
                    <a:lnTo>
                      <a:pt x="135" y="108"/>
                    </a:lnTo>
                    <a:lnTo>
                      <a:pt x="135" y="104"/>
                    </a:lnTo>
                    <a:lnTo>
                      <a:pt x="140" y="104"/>
                    </a:lnTo>
                    <a:lnTo>
                      <a:pt x="140" y="104"/>
                    </a:lnTo>
                    <a:lnTo>
                      <a:pt x="145" y="104"/>
                    </a:lnTo>
                    <a:lnTo>
                      <a:pt x="145" y="99"/>
                    </a:lnTo>
                    <a:lnTo>
                      <a:pt x="149" y="99"/>
                    </a:lnTo>
                    <a:lnTo>
                      <a:pt x="149" y="99"/>
                    </a:lnTo>
                    <a:lnTo>
                      <a:pt x="149" y="99"/>
                    </a:lnTo>
                    <a:lnTo>
                      <a:pt x="149" y="104"/>
                    </a:lnTo>
                    <a:lnTo>
                      <a:pt x="154" y="104"/>
                    </a:lnTo>
                    <a:lnTo>
                      <a:pt x="154" y="108"/>
                    </a:lnTo>
                    <a:lnTo>
                      <a:pt x="154" y="108"/>
                    </a:lnTo>
                    <a:lnTo>
                      <a:pt x="154" y="113"/>
                    </a:lnTo>
                    <a:lnTo>
                      <a:pt x="154" y="113"/>
                    </a:lnTo>
                    <a:lnTo>
                      <a:pt x="149" y="113"/>
                    </a:lnTo>
                    <a:lnTo>
                      <a:pt x="149" y="117"/>
                    </a:lnTo>
                    <a:lnTo>
                      <a:pt x="149" y="117"/>
                    </a:lnTo>
                    <a:lnTo>
                      <a:pt x="149" y="117"/>
                    </a:lnTo>
                    <a:lnTo>
                      <a:pt x="149" y="117"/>
                    </a:lnTo>
                    <a:lnTo>
                      <a:pt x="149" y="122"/>
                    </a:lnTo>
                    <a:lnTo>
                      <a:pt x="149" y="122"/>
                    </a:lnTo>
                    <a:lnTo>
                      <a:pt x="149" y="122"/>
                    </a:lnTo>
                    <a:lnTo>
                      <a:pt x="149" y="127"/>
                    </a:lnTo>
                    <a:lnTo>
                      <a:pt x="149" y="127"/>
                    </a:lnTo>
                    <a:lnTo>
                      <a:pt x="154" y="127"/>
                    </a:lnTo>
                    <a:lnTo>
                      <a:pt x="158" y="131"/>
                    </a:lnTo>
                    <a:lnTo>
                      <a:pt x="158" y="131"/>
                    </a:lnTo>
                    <a:lnTo>
                      <a:pt x="163" y="131"/>
                    </a:lnTo>
                    <a:lnTo>
                      <a:pt x="163" y="131"/>
                    </a:lnTo>
                    <a:lnTo>
                      <a:pt x="163" y="131"/>
                    </a:lnTo>
                    <a:lnTo>
                      <a:pt x="167" y="131"/>
                    </a:lnTo>
                    <a:lnTo>
                      <a:pt x="167" y="136"/>
                    </a:lnTo>
                    <a:lnTo>
                      <a:pt x="167" y="140"/>
                    </a:lnTo>
                    <a:lnTo>
                      <a:pt x="167" y="145"/>
                    </a:lnTo>
                    <a:lnTo>
                      <a:pt x="167" y="145"/>
                    </a:lnTo>
                    <a:lnTo>
                      <a:pt x="167" y="149"/>
                    </a:lnTo>
                    <a:lnTo>
                      <a:pt x="167" y="149"/>
                    </a:lnTo>
                    <a:lnTo>
                      <a:pt x="172" y="149"/>
                    </a:lnTo>
                    <a:lnTo>
                      <a:pt x="172" y="154"/>
                    </a:lnTo>
                    <a:lnTo>
                      <a:pt x="172" y="154"/>
                    </a:lnTo>
                    <a:lnTo>
                      <a:pt x="172" y="154"/>
                    </a:lnTo>
                    <a:lnTo>
                      <a:pt x="172" y="154"/>
                    </a:lnTo>
                    <a:lnTo>
                      <a:pt x="172" y="158"/>
                    </a:lnTo>
                    <a:lnTo>
                      <a:pt x="172" y="158"/>
                    </a:lnTo>
                    <a:lnTo>
                      <a:pt x="167" y="158"/>
                    </a:lnTo>
                    <a:lnTo>
                      <a:pt x="167" y="163"/>
                    </a:lnTo>
                    <a:lnTo>
                      <a:pt x="167" y="163"/>
                    </a:lnTo>
                    <a:lnTo>
                      <a:pt x="172" y="163"/>
                    </a:lnTo>
                    <a:lnTo>
                      <a:pt x="172" y="163"/>
                    </a:lnTo>
                    <a:lnTo>
                      <a:pt x="172" y="158"/>
                    </a:lnTo>
                    <a:lnTo>
                      <a:pt x="176" y="158"/>
                    </a:lnTo>
                    <a:lnTo>
                      <a:pt x="176" y="158"/>
                    </a:lnTo>
                    <a:lnTo>
                      <a:pt x="176" y="158"/>
                    </a:lnTo>
                    <a:lnTo>
                      <a:pt x="181" y="158"/>
                    </a:lnTo>
                    <a:lnTo>
                      <a:pt x="181" y="158"/>
                    </a:lnTo>
                    <a:lnTo>
                      <a:pt x="185" y="158"/>
                    </a:lnTo>
                    <a:lnTo>
                      <a:pt x="185" y="163"/>
                    </a:lnTo>
                    <a:lnTo>
                      <a:pt x="190" y="167"/>
                    </a:lnTo>
                    <a:lnTo>
                      <a:pt x="194" y="172"/>
                    </a:lnTo>
                    <a:lnTo>
                      <a:pt x="194" y="176"/>
                    </a:lnTo>
                    <a:lnTo>
                      <a:pt x="194" y="176"/>
                    </a:lnTo>
                    <a:lnTo>
                      <a:pt x="194" y="176"/>
                    </a:lnTo>
                    <a:lnTo>
                      <a:pt x="190" y="181"/>
                    </a:lnTo>
                    <a:lnTo>
                      <a:pt x="190" y="181"/>
                    </a:lnTo>
                    <a:lnTo>
                      <a:pt x="190" y="185"/>
                    </a:lnTo>
                    <a:lnTo>
                      <a:pt x="190" y="185"/>
                    </a:lnTo>
                    <a:lnTo>
                      <a:pt x="190" y="185"/>
                    </a:lnTo>
                    <a:lnTo>
                      <a:pt x="190" y="185"/>
                    </a:lnTo>
                    <a:lnTo>
                      <a:pt x="190" y="190"/>
                    </a:lnTo>
                    <a:lnTo>
                      <a:pt x="190" y="194"/>
                    </a:lnTo>
                    <a:lnTo>
                      <a:pt x="190" y="194"/>
                    </a:lnTo>
                    <a:lnTo>
                      <a:pt x="190" y="203"/>
                    </a:lnTo>
                    <a:lnTo>
                      <a:pt x="190" y="203"/>
                    </a:lnTo>
                    <a:lnTo>
                      <a:pt x="190" y="208"/>
                    </a:lnTo>
                    <a:lnTo>
                      <a:pt x="190" y="212"/>
                    </a:lnTo>
                    <a:lnTo>
                      <a:pt x="185" y="226"/>
                    </a:lnTo>
                    <a:lnTo>
                      <a:pt x="185" y="226"/>
                    </a:lnTo>
                    <a:lnTo>
                      <a:pt x="185" y="226"/>
                    </a:lnTo>
                    <a:lnTo>
                      <a:pt x="185" y="226"/>
                    </a:lnTo>
                    <a:lnTo>
                      <a:pt x="185" y="226"/>
                    </a:lnTo>
                    <a:lnTo>
                      <a:pt x="181" y="226"/>
                    </a:lnTo>
                    <a:lnTo>
                      <a:pt x="181" y="226"/>
                    </a:lnTo>
                    <a:lnTo>
                      <a:pt x="181" y="226"/>
                    </a:lnTo>
                    <a:lnTo>
                      <a:pt x="181" y="221"/>
                    </a:lnTo>
                    <a:lnTo>
                      <a:pt x="176" y="221"/>
                    </a:lnTo>
                    <a:lnTo>
                      <a:pt x="176" y="226"/>
                    </a:lnTo>
                    <a:lnTo>
                      <a:pt x="172" y="226"/>
                    </a:lnTo>
                    <a:lnTo>
                      <a:pt x="172" y="226"/>
                    </a:lnTo>
                    <a:lnTo>
                      <a:pt x="172" y="226"/>
                    </a:lnTo>
                    <a:lnTo>
                      <a:pt x="167" y="221"/>
                    </a:lnTo>
                    <a:lnTo>
                      <a:pt x="167" y="221"/>
                    </a:lnTo>
                    <a:lnTo>
                      <a:pt x="167" y="221"/>
                    </a:lnTo>
                    <a:lnTo>
                      <a:pt x="167" y="226"/>
                    </a:lnTo>
                    <a:lnTo>
                      <a:pt x="167" y="231"/>
                    </a:lnTo>
                    <a:lnTo>
                      <a:pt x="167" y="231"/>
                    </a:lnTo>
                    <a:lnTo>
                      <a:pt x="167" y="231"/>
                    </a:lnTo>
                    <a:lnTo>
                      <a:pt x="163" y="226"/>
                    </a:lnTo>
                    <a:lnTo>
                      <a:pt x="163" y="226"/>
                    </a:lnTo>
                    <a:lnTo>
                      <a:pt x="158" y="221"/>
                    </a:lnTo>
                    <a:lnTo>
                      <a:pt x="158" y="221"/>
                    </a:lnTo>
                    <a:lnTo>
                      <a:pt x="158" y="217"/>
                    </a:lnTo>
                    <a:lnTo>
                      <a:pt x="154" y="212"/>
                    </a:lnTo>
                    <a:lnTo>
                      <a:pt x="154" y="212"/>
                    </a:lnTo>
                    <a:lnTo>
                      <a:pt x="145" y="208"/>
                    </a:lnTo>
                    <a:lnTo>
                      <a:pt x="145" y="208"/>
                    </a:lnTo>
                    <a:lnTo>
                      <a:pt x="145" y="203"/>
                    </a:lnTo>
                    <a:lnTo>
                      <a:pt x="140" y="203"/>
                    </a:lnTo>
                    <a:lnTo>
                      <a:pt x="135" y="199"/>
                    </a:lnTo>
                    <a:lnTo>
                      <a:pt x="131" y="194"/>
                    </a:lnTo>
                    <a:lnTo>
                      <a:pt x="126" y="190"/>
                    </a:lnTo>
                    <a:lnTo>
                      <a:pt x="126" y="185"/>
                    </a:lnTo>
                    <a:lnTo>
                      <a:pt x="126" y="181"/>
                    </a:lnTo>
                    <a:lnTo>
                      <a:pt x="117" y="176"/>
                    </a:lnTo>
                    <a:lnTo>
                      <a:pt x="117" y="176"/>
                    </a:lnTo>
                    <a:lnTo>
                      <a:pt x="117" y="172"/>
                    </a:lnTo>
                    <a:lnTo>
                      <a:pt x="113" y="167"/>
                    </a:lnTo>
                    <a:lnTo>
                      <a:pt x="113" y="167"/>
                    </a:lnTo>
                    <a:lnTo>
                      <a:pt x="113" y="167"/>
                    </a:lnTo>
                    <a:lnTo>
                      <a:pt x="108" y="163"/>
                    </a:lnTo>
                    <a:lnTo>
                      <a:pt x="108" y="163"/>
                    </a:lnTo>
                    <a:lnTo>
                      <a:pt x="104" y="158"/>
                    </a:lnTo>
                    <a:lnTo>
                      <a:pt x="104" y="154"/>
                    </a:lnTo>
                    <a:lnTo>
                      <a:pt x="104" y="154"/>
                    </a:lnTo>
                    <a:lnTo>
                      <a:pt x="104" y="149"/>
                    </a:lnTo>
                    <a:lnTo>
                      <a:pt x="95" y="136"/>
                    </a:lnTo>
                    <a:lnTo>
                      <a:pt x="95" y="131"/>
                    </a:lnTo>
                    <a:lnTo>
                      <a:pt x="95" y="127"/>
                    </a:lnTo>
                    <a:lnTo>
                      <a:pt x="95" y="127"/>
                    </a:lnTo>
                    <a:lnTo>
                      <a:pt x="90" y="122"/>
                    </a:lnTo>
                    <a:lnTo>
                      <a:pt x="90" y="122"/>
                    </a:lnTo>
                    <a:lnTo>
                      <a:pt x="86" y="117"/>
                    </a:lnTo>
                    <a:lnTo>
                      <a:pt x="86" y="117"/>
                    </a:lnTo>
                    <a:lnTo>
                      <a:pt x="86" y="113"/>
                    </a:lnTo>
                    <a:lnTo>
                      <a:pt x="81" y="108"/>
                    </a:lnTo>
                    <a:lnTo>
                      <a:pt x="81" y="108"/>
                    </a:lnTo>
                    <a:lnTo>
                      <a:pt x="77" y="108"/>
                    </a:lnTo>
                    <a:lnTo>
                      <a:pt x="77" y="104"/>
                    </a:lnTo>
                    <a:lnTo>
                      <a:pt x="72" y="104"/>
                    </a:lnTo>
                    <a:lnTo>
                      <a:pt x="72" y="104"/>
                    </a:lnTo>
                    <a:lnTo>
                      <a:pt x="72" y="99"/>
                    </a:lnTo>
                    <a:lnTo>
                      <a:pt x="72" y="90"/>
                    </a:lnTo>
                    <a:lnTo>
                      <a:pt x="68" y="81"/>
                    </a:lnTo>
                    <a:lnTo>
                      <a:pt x="68" y="77"/>
                    </a:lnTo>
                    <a:lnTo>
                      <a:pt x="63" y="72"/>
                    </a:lnTo>
                    <a:lnTo>
                      <a:pt x="63" y="72"/>
                    </a:lnTo>
                    <a:lnTo>
                      <a:pt x="54" y="68"/>
                    </a:lnTo>
                    <a:lnTo>
                      <a:pt x="54" y="68"/>
                    </a:lnTo>
                    <a:lnTo>
                      <a:pt x="50" y="68"/>
                    </a:lnTo>
                    <a:lnTo>
                      <a:pt x="50" y="68"/>
                    </a:lnTo>
                    <a:lnTo>
                      <a:pt x="50" y="63"/>
                    </a:lnTo>
                    <a:lnTo>
                      <a:pt x="45" y="63"/>
                    </a:lnTo>
                    <a:lnTo>
                      <a:pt x="45" y="59"/>
                    </a:lnTo>
                    <a:lnTo>
                      <a:pt x="45" y="54"/>
                    </a:lnTo>
                    <a:lnTo>
                      <a:pt x="45" y="54"/>
                    </a:lnTo>
                    <a:lnTo>
                      <a:pt x="41" y="54"/>
                    </a:lnTo>
                    <a:lnTo>
                      <a:pt x="41" y="50"/>
                    </a:lnTo>
                    <a:lnTo>
                      <a:pt x="41" y="50"/>
                    </a:lnTo>
                    <a:lnTo>
                      <a:pt x="41" y="45"/>
                    </a:lnTo>
                    <a:lnTo>
                      <a:pt x="36" y="41"/>
                    </a:lnTo>
                    <a:lnTo>
                      <a:pt x="32" y="41"/>
                    </a:lnTo>
                    <a:lnTo>
                      <a:pt x="32" y="36"/>
                    </a:lnTo>
                    <a:lnTo>
                      <a:pt x="27" y="36"/>
                    </a:lnTo>
                    <a:lnTo>
                      <a:pt x="27" y="36"/>
                    </a:lnTo>
                    <a:lnTo>
                      <a:pt x="23" y="32"/>
                    </a:lnTo>
                    <a:lnTo>
                      <a:pt x="23" y="32"/>
                    </a:lnTo>
                    <a:lnTo>
                      <a:pt x="18" y="27"/>
                    </a:lnTo>
                    <a:lnTo>
                      <a:pt x="9" y="18"/>
                    </a:lnTo>
                    <a:lnTo>
                      <a:pt x="9" y="18"/>
                    </a:lnTo>
                    <a:lnTo>
                      <a:pt x="4" y="14"/>
                    </a:lnTo>
                    <a:lnTo>
                      <a:pt x="4" y="14"/>
                    </a:lnTo>
                    <a:lnTo>
                      <a:pt x="0" y="9"/>
                    </a:lnTo>
                    <a:lnTo>
                      <a:pt x="4" y="4"/>
                    </a:lnTo>
                    <a:lnTo>
                      <a:pt x="4" y="4"/>
                    </a:lnTo>
                    <a:lnTo>
                      <a:pt x="4" y="4"/>
                    </a:lnTo>
                    <a:lnTo>
                      <a:pt x="0" y="0"/>
                    </a:lnTo>
                    <a:lnTo>
                      <a:pt x="0" y="0"/>
                    </a:lnTo>
                    <a:lnTo>
                      <a:pt x="4" y="0"/>
                    </a:lnTo>
                    <a:lnTo>
                      <a:pt x="4" y="0"/>
                    </a:lnTo>
                    <a:lnTo>
                      <a:pt x="9" y="0"/>
                    </a:lnTo>
                    <a:lnTo>
                      <a:pt x="9" y="0"/>
                    </a:lnTo>
                    <a:lnTo>
                      <a:pt x="9" y="0"/>
                    </a:lnTo>
                    <a:lnTo>
                      <a:pt x="14" y="0"/>
                    </a:lnTo>
                    <a:lnTo>
                      <a:pt x="18" y="4"/>
                    </a:lnTo>
                    <a:lnTo>
                      <a:pt x="18" y="4"/>
                    </a:lnTo>
                    <a:lnTo>
                      <a:pt x="23" y="9"/>
                    </a:lnTo>
                    <a:lnTo>
                      <a:pt x="23" y="9"/>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0" name="Freeform 76">
                <a:extLst>
                  <a:ext uri="{FF2B5EF4-FFF2-40B4-BE49-F238E27FC236}">
                    <a16:creationId xmlns:a16="http://schemas.microsoft.com/office/drawing/2014/main" id="{9CBB4E47-6CFC-9E40-AA94-A92E483D07A3}"/>
                  </a:ext>
                </a:extLst>
              </p:cNvPr>
              <p:cNvSpPr>
                <a:spLocks noEditPoints="1"/>
              </p:cNvSpPr>
              <p:nvPr/>
            </p:nvSpPr>
            <p:spPr bwMode="auto">
              <a:xfrm>
                <a:off x="8206416" y="2574446"/>
                <a:ext cx="1128321" cy="1288232"/>
              </a:xfrm>
              <a:custGeom>
                <a:avLst/>
                <a:gdLst>
                  <a:gd name="T0" fmla="*/ 452 w 470"/>
                  <a:gd name="T1" fmla="*/ 434 h 529"/>
                  <a:gd name="T2" fmla="*/ 456 w 470"/>
                  <a:gd name="T3" fmla="*/ 443 h 529"/>
                  <a:gd name="T4" fmla="*/ 145 w 470"/>
                  <a:gd name="T5" fmla="*/ 81 h 529"/>
                  <a:gd name="T6" fmla="*/ 167 w 470"/>
                  <a:gd name="T7" fmla="*/ 86 h 529"/>
                  <a:gd name="T8" fmla="*/ 181 w 470"/>
                  <a:gd name="T9" fmla="*/ 104 h 529"/>
                  <a:gd name="T10" fmla="*/ 194 w 470"/>
                  <a:gd name="T11" fmla="*/ 135 h 529"/>
                  <a:gd name="T12" fmla="*/ 239 w 470"/>
                  <a:gd name="T13" fmla="*/ 153 h 529"/>
                  <a:gd name="T14" fmla="*/ 271 w 470"/>
                  <a:gd name="T15" fmla="*/ 163 h 529"/>
                  <a:gd name="T16" fmla="*/ 307 w 470"/>
                  <a:gd name="T17" fmla="*/ 172 h 529"/>
                  <a:gd name="T18" fmla="*/ 316 w 470"/>
                  <a:gd name="T19" fmla="*/ 140 h 529"/>
                  <a:gd name="T20" fmla="*/ 330 w 470"/>
                  <a:gd name="T21" fmla="*/ 158 h 529"/>
                  <a:gd name="T22" fmla="*/ 366 w 470"/>
                  <a:gd name="T23" fmla="*/ 163 h 529"/>
                  <a:gd name="T24" fmla="*/ 384 w 470"/>
                  <a:gd name="T25" fmla="*/ 149 h 529"/>
                  <a:gd name="T26" fmla="*/ 388 w 470"/>
                  <a:gd name="T27" fmla="*/ 135 h 529"/>
                  <a:gd name="T28" fmla="*/ 411 w 470"/>
                  <a:gd name="T29" fmla="*/ 113 h 529"/>
                  <a:gd name="T30" fmla="*/ 443 w 470"/>
                  <a:gd name="T31" fmla="*/ 108 h 529"/>
                  <a:gd name="T32" fmla="*/ 447 w 470"/>
                  <a:gd name="T33" fmla="*/ 126 h 529"/>
                  <a:gd name="T34" fmla="*/ 461 w 470"/>
                  <a:gd name="T35" fmla="*/ 140 h 529"/>
                  <a:gd name="T36" fmla="*/ 438 w 470"/>
                  <a:gd name="T37" fmla="*/ 167 h 529"/>
                  <a:gd name="T38" fmla="*/ 438 w 470"/>
                  <a:gd name="T39" fmla="*/ 194 h 529"/>
                  <a:gd name="T40" fmla="*/ 425 w 470"/>
                  <a:gd name="T41" fmla="*/ 221 h 529"/>
                  <a:gd name="T42" fmla="*/ 425 w 470"/>
                  <a:gd name="T43" fmla="*/ 253 h 529"/>
                  <a:gd name="T44" fmla="*/ 402 w 470"/>
                  <a:gd name="T45" fmla="*/ 221 h 529"/>
                  <a:gd name="T46" fmla="*/ 393 w 470"/>
                  <a:gd name="T47" fmla="*/ 235 h 529"/>
                  <a:gd name="T48" fmla="*/ 398 w 470"/>
                  <a:gd name="T49" fmla="*/ 208 h 529"/>
                  <a:gd name="T50" fmla="*/ 370 w 470"/>
                  <a:gd name="T51" fmla="*/ 194 h 529"/>
                  <a:gd name="T52" fmla="*/ 343 w 470"/>
                  <a:gd name="T53" fmla="*/ 176 h 529"/>
                  <a:gd name="T54" fmla="*/ 325 w 470"/>
                  <a:gd name="T55" fmla="*/ 167 h 529"/>
                  <a:gd name="T56" fmla="*/ 339 w 470"/>
                  <a:gd name="T57" fmla="*/ 190 h 529"/>
                  <a:gd name="T58" fmla="*/ 339 w 470"/>
                  <a:gd name="T59" fmla="*/ 208 h 529"/>
                  <a:gd name="T60" fmla="*/ 352 w 470"/>
                  <a:gd name="T61" fmla="*/ 244 h 529"/>
                  <a:gd name="T62" fmla="*/ 352 w 470"/>
                  <a:gd name="T63" fmla="*/ 253 h 529"/>
                  <a:gd name="T64" fmla="*/ 343 w 470"/>
                  <a:gd name="T65" fmla="*/ 257 h 529"/>
                  <a:gd name="T66" fmla="*/ 321 w 470"/>
                  <a:gd name="T67" fmla="*/ 298 h 529"/>
                  <a:gd name="T68" fmla="*/ 294 w 470"/>
                  <a:gd name="T69" fmla="*/ 321 h 529"/>
                  <a:gd name="T70" fmla="*/ 244 w 470"/>
                  <a:gd name="T71" fmla="*/ 370 h 529"/>
                  <a:gd name="T72" fmla="*/ 235 w 470"/>
                  <a:gd name="T73" fmla="*/ 416 h 529"/>
                  <a:gd name="T74" fmla="*/ 235 w 470"/>
                  <a:gd name="T75" fmla="*/ 474 h 529"/>
                  <a:gd name="T76" fmla="*/ 208 w 470"/>
                  <a:gd name="T77" fmla="*/ 511 h 529"/>
                  <a:gd name="T78" fmla="*/ 176 w 470"/>
                  <a:gd name="T79" fmla="*/ 502 h 529"/>
                  <a:gd name="T80" fmla="*/ 140 w 470"/>
                  <a:gd name="T81" fmla="*/ 434 h 529"/>
                  <a:gd name="T82" fmla="*/ 117 w 470"/>
                  <a:gd name="T83" fmla="*/ 384 h 529"/>
                  <a:gd name="T84" fmla="*/ 95 w 470"/>
                  <a:gd name="T85" fmla="*/ 316 h 529"/>
                  <a:gd name="T86" fmla="*/ 86 w 470"/>
                  <a:gd name="T87" fmla="*/ 271 h 529"/>
                  <a:gd name="T88" fmla="*/ 72 w 470"/>
                  <a:gd name="T89" fmla="*/ 257 h 529"/>
                  <a:gd name="T90" fmla="*/ 41 w 470"/>
                  <a:gd name="T91" fmla="*/ 280 h 529"/>
                  <a:gd name="T92" fmla="*/ 41 w 470"/>
                  <a:gd name="T93" fmla="*/ 244 h 529"/>
                  <a:gd name="T94" fmla="*/ 4 w 470"/>
                  <a:gd name="T95" fmla="*/ 230 h 529"/>
                  <a:gd name="T96" fmla="*/ 23 w 470"/>
                  <a:gd name="T97" fmla="*/ 217 h 529"/>
                  <a:gd name="T98" fmla="*/ 45 w 470"/>
                  <a:gd name="T99" fmla="*/ 217 h 529"/>
                  <a:gd name="T100" fmla="*/ 27 w 470"/>
                  <a:gd name="T101" fmla="*/ 185 h 529"/>
                  <a:gd name="T102" fmla="*/ 23 w 470"/>
                  <a:gd name="T103" fmla="*/ 149 h 529"/>
                  <a:gd name="T104" fmla="*/ 54 w 470"/>
                  <a:gd name="T105" fmla="*/ 131 h 529"/>
                  <a:gd name="T106" fmla="*/ 81 w 470"/>
                  <a:gd name="T107" fmla="*/ 86 h 529"/>
                  <a:gd name="T108" fmla="*/ 72 w 470"/>
                  <a:gd name="T109" fmla="*/ 59 h 529"/>
                  <a:gd name="T110" fmla="*/ 59 w 470"/>
                  <a:gd name="T111" fmla="*/ 40 h 529"/>
                  <a:gd name="T112" fmla="*/ 50 w 470"/>
                  <a:gd name="T113" fmla="*/ 22 h 529"/>
                  <a:gd name="T114" fmla="*/ 95 w 470"/>
                  <a:gd name="T115" fmla="*/ 13 h 529"/>
                  <a:gd name="T116" fmla="*/ 117 w 470"/>
                  <a:gd name="T117" fmla="*/ 9 h 529"/>
                  <a:gd name="T118" fmla="*/ 140 w 470"/>
                  <a:gd name="T119" fmla="*/ 40 h 529"/>
                  <a:gd name="T120" fmla="*/ 140 w 470"/>
                  <a:gd name="T121" fmla="*/ 54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0" h="529">
                    <a:moveTo>
                      <a:pt x="456" y="456"/>
                    </a:moveTo>
                    <a:lnTo>
                      <a:pt x="456" y="456"/>
                    </a:lnTo>
                    <a:lnTo>
                      <a:pt x="456" y="461"/>
                    </a:lnTo>
                    <a:lnTo>
                      <a:pt x="452" y="456"/>
                    </a:lnTo>
                    <a:lnTo>
                      <a:pt x="452" y="456"/>
                    </a:lnTo>
                    <a:lnTo>
                      <a:pt x="452" y="452"/>
                    </a:lnTo>
                    <a:lnTo>
                      <a:pt x="452" y="452"/>
                    </a:lnTo>
                    <a:lnTo>
                      <a:pt x="452" y="452"/>
                    </a:lnTo>
                    <a:lnTo>
                      <a:pt x="452" y="452"/>
                    </a:lnTo>
                    <a:lnTo>
                      <a:pt x="452" y="447"/>
                    </a:lnTo>
                    <a:lnTo>
                      <a:pt x="452" y="447"/>
                    </a:lnTo>
                    <a:lnTo>
                      <a:pt x="452" y="447"/>
                    </a:lnTo>
                    <a:lnTo>
                      <a:pt x="452" y="443"/>
                    </a:lnTo>
                    <a:lnTo>
                      <a:pt x="452" y="443"/>
                    </a:lnTo>
                    <a:lnTo>
                      <a:pt x="456" y="443"/>
                    </a:lnTo>
                    <a:lnTo>
                      <a:pt x="452" y="443"/>
                    </a:lnTo>
                    <a:lnTo>
                      <a:pt x="452" y="443"/>
                    </a:lnTo>
                    <a:lnTo>
                      <a:pt x="452" y="443"/>
                    </a:lnTo>
                    <a:lnTo>
                      <a:pt x="452" y="438"/>
                    </a:lnTo>
                    <a:lnTo>
                      <a:pt x="452" y="438"/>
                    </a:lnTo>
                    <a:lnTo>
                      <a:pt x="452" y="438"/>
                    </a:lnTo>
                    <a:lnTo>
                      <a:pt x="452" y="434"/>
                    </a:lnTo>
                    <a:lnTo>
                      <a:pt x="452" y="434"/>
                    </a:lnTo>
                    <a:lnTo>
                      <a:pt x="452" y="434"/>
                    </a:lnTo>
                    <a:lnTo>
                      <a:pt x="452" y="429"/>
                    </a:lnTo>
                    <a:lnTo>
                      <a:pt x="452" y="429"/>
                    </a:lnTo>
                    <a:lnTo>
                      <a:pt x="452" y="425"/>
                    </a:lnTo>
                    <a:lnTo>
                      <a:pt x="452" y="425"/>
                    </a:lnTo>
                    <a:lnTo>
                      <a:pt x="452" y="420"/>
                    </a:lnTo>
                    <a:lnTo>
                      <a:pt x="456" y="420"/>
                    </a:lnTo>
                    <a:lnTo>
                      <a:pt x="456" y="420"/>
                    </a:lnTo>
                    <a:lnTo>
                      <a:pt x="456" y="420"/>
                    </a:lnTo>
                    <a:lnTo>
                      <a:pt x="456" y="420"/>
                    </a:lnTo>
                    <a:lnTo>
                      <a:pt x="456" y="425"/>
                    </a:lnTo>
                    <a:lnTo>
                      <a:pt x="456" y="425"/>
                    </a:lnTo>
                    <a:lnTo>
                      <a:pt x="456" y="425"/>
                    </a:lnTo>
                    <a:lnTo>
                      <a:pt x="456" y="425"/>
                    </a:lnTo>
                    <a:lnTo>
                      <a:pt x="456" y="429"/>
                    </a:lnTo>
                    <a:lnTo>
                      <a:pt x="456" y="429"/>
                    </a:lnTo>
                    <a:lnTo>
                      <a:pt x="456" y="429"/>
                    </a:lnTo>
                    <a:lnTo>
                      <a:pt x="456" y="429"/>
                    </a:lnTo>
                    <a:lnTo>
                      <a:pt x="456" y="434"/>
                    </a:lnTo>
                    <a:lnTo>
                      <a:pt x="456" y="438"/>
                    </a:lnTo>
                    <a:lnTo>
                      <a:pt x="456" y="438"/>
                    </a:lnTo>
                    <a:lnTo>
                      <a:pt x="456" y="443"/>
                    </a:lnTo>
                    <a:lnTo>
                      <a:pt x="456" y="443"/>
                    </a:lnTo>
                    <a:lnTo>
                      <a:pt x="456" y="447"/>
                    </a:lnTo>
                    <a:lnTo>
                      <a:pt x="456" y="447"/>
                    </a:lnTo>
                    <a:lnTo>
                      <a:pt x="456" y="447"/>
                    </a:lnTo>
                    <a:lnTo>
                      <a:pt x="456" y="447"/>
                    </a:lnTo>
                    <a:lnTo>
                      <a:pt x="456" y="452"/>
                    </a:lnTo>
                    <a:lnTo>
                      <a:pt x="456" y="452"/>
                    </a:lnTo>
                    <a:lnTo>
                      <a:pt x="456" y="452"/>
                    </a:lnTo>
                    <a:lnTo>
                      <a:pt x="456" y="452"/>
                    </a:lnTo>
                    <a:lnTo>
                      <a:pt x="456" y="456"/>
                    </a:lnTo>
                    <a:lnTo>
                      <a:pt x="456" y="456"/>
                    </a:lnTo>
                    <a:moveTo>
                      <a:pt x="140" y="68"/>
                    </a:moveTo>
                    <a:lnTo>
                      <a:pt x="140" y="68"/>
                    </a:lnTo>
                    <a:lnTo>
                      <a:pt x="140" y="68"/>
                    </a:lnTo>
                    <a:lnTo>
                      <a:pt x="140" y="68"/>
                    </a:lnTo>
                    <a:lnTo>
                      <a:pt x="140" y="68"/>
                    </a:lnTo>
                    <a:lnTo>
                      <a:pt x="140" y="72"/>
                    </a:lnTo>
                    <a:lnTo>
                      <a:pt x="140" y="72"/>
                    </a:lnTo>
                    <a:lnTo>
                      <a:pt x="145" y="72"/>
                    </a:lnTo>
                    <a:lnTo>
                      <a:pt x="145" y="72"/>
                    </a:lnTo>
                    <a:lnTo>
                      <a:pt x="145" y="77"/>
                    </a:lnTo>
                    <a:lnTo>
                      <a:pt x="145" y="77"/>
                    </a:lnTo>
                    <a:lnTo>
                      <a:pt x="145" y="77"/>
                    </a:lnTo>
                    <a:lnTo>
                      <a:pt x="145" y="81"/>
                    </a:lnTo>
                    <a:lnTo>
                      <a:pt x="145" y="81"/>
                    </a:lnTo>
                    <a:lnTo>
                      <a:pt x="145" y="81"/>
                    </a:lnTo>
                    <a:lnTo>
                      <a:pt x="149" y="81"/>
                    </a:lnTo>
                    <a:lnTo>
                      <a:pt x="149" y="81"/>
                    </a:lnTo>
                    <a:lnTo>
                      <a:pt x="149" y="81"/>
                    </a:lnTo>
                    <a:lnTo>
                      <a:pt x="149" y="81"/>
                    </a:lnTo>
                    <a:lnTo>
                      <a:pt x="149" y="81"/>
                    </a:lnTo>
                    <a:lnTo>
                      <a:pt x="149" y="81"/>
                    </a:lnTo>
                    <a:lnTo>
                      <a:pt x="149" y="81"/>
                    </a:lnTo>
                    <a:lnTo>
                      <a:pt x="149" y="77"/>
                    </a:lnTo>
                    <a:lnTo>
                      <a:pt x="149" y="77"/>
                    </a:lnTo>
                    <a:lnTo>
                      <a:pt x="149" y="77"/>
                    </a:lnTo>
                    <a:lnTo>
                      <a:pt x="154" y="81"/>
                    </a:lnTo>
                    <a:lnTo>
                      <a:pt x="158" y="86"/>
                    </a:lnTo>
                    <a:lnTo>
                      <a:pt x="158" y="86"/>
                    </a:lnTo>
                    <a:lnTo>
                      <a:pt x="158" y="86"/>
                    </a:lnTo>
                    <a:lnTo>
                      <a:pt x="158" y="86"/>
                    </a:lnTo>
                    <a:lnTo>
                      <a:pt x="158" y="86"/>
                    </a:lnTo>
                    <a:lnTo>
                      <a:pt x="158" y="86"/>
                    </a:lnTo>
                    <a:lnTo>
                      <a:pt x="163" y="86"/>
                    </a:lnTo>
                    <a:lnTo>
                      <a:pt x="163" y="86"/>
                    </a:lnTo>
                    <a:lnTo>
                      <a:pt x="167" y="86"/>
                    </a:lnTo>
                    <a:lnTo>
                      <a:pt x="167" y="86"/>
                    </a:lnTo>
                    <a:lnTo>
                      <a:pt x="167" y="86"/>
                    </a:lnTo>
                    <a:lnTo>
                      <a:pt x="167" y="86"/>
                    </a:lnTo>
                    <a:lnTo>
                      <a:pt x="172" y="90"/>
                    </a:lnTo>
                    <a:lnTo>
                      <a:pt x="172" y="90"/>
                    </a:lnTo>
                    <a:lnTo>
                      <a:pt x="172" y="90"/>
                    </a:lnTo>
                    <a:lnTo>
                      <a:pt x="172" y="90"/>
                    </a:lnTo>
                    <a:lnTo>
                      <a:pt x="172" y="95"/>
                    </a:lnTo>
                    <a:lnTo>
                      <a:pt x="172" y="95"/>
                    </a:lnTo>
                    <a:lnTo>
                      <a:pt x="172" y="95"/>
                    </a:lnTo>
                    <a:lnTo>
                      <a:pt x="176" y="95"/>
                    </a:lnTo>
                    <a:lnTo>
                      <a:pt x="181" y="95"/>
                    </a:lnTo>
                    <a:lnTo>
                      <a:pt x="181" y="95"/>
                    </a:lnTo>
                    <a:lnTo>
                      <a:pt x="181" y="95"/>
                    </a:lnTo>
                    <a:lnTo>
                      <a:pt x="181" y="99"/>
                    </a:lnTo>
                    <a:lnTo>
                      <a:pt x="185" y="99"/>
                    </a:lnTo>
                    <a:lnTo>
                      <a:pt x="185" y="99"/>
                    </a:lnTo>
                    <a:lnTo>
                      <a:pt x="190" y="99"/>
                    </a:lnTo>
                    <a:lnTo>
                      <a:pt x="185" y="99"/>
                    </a:lnTo>
                    <a:lnTo>
                      <a:pt x="185" y="99"/>
                    </a:lnTo>
                    <a:lnTo>
                      <a:pt x="185" y="99"/>
                    </a:lnTo>
                    <a:lnTo>
                      <a:pt x="185" y="104"/>
                    </a:lnTo>
                    <a:lnTo>
                      <a:pt x="185" y="104"/>
                    </a:lnTo>
                    <a:lnTo>
                      <a:pt x="181" y="104"/>
                    </a:lnTo>
                    <a:lnTo>
                      <a:pt x="181" y="108"/>
                    </a:lnTo>
                    <a:lnTo>
                      <a:pt x="181" y="108"/>
                    </a:lnTo>
                    <a:lnTo>
                      <a:pt x="181" y="113"/>
                    </a:lnTo>
                    <a:lnTo>
                      <a:pt x="181" y="117"/>
                    </a:lnTo>
                    <a:lnTo>
                      <a:pt x="181" y="117"/>
                    </a:lnTo>
                    <a:lnTo>
                      <a:pt x="181" y="122"/>
                    </a:lnTo>
                    <a:lnTo>
                      <a:pt x="181" y="122"/>
                    </a:lnTo>
                    <a:lnTo>
                      <a:pt x="181" y="122"/>
                    </a:lnTo>
                    <a:lnTo>
                      <a:pt x="176" y="122"/>
                    </a:lnTo>
                    <a:lnTo>
                      <a:pt x="181" y="126"/>
                    </a:lnTo>
                    <a:lnTo>
                      <a:pt x="181" y="126"/>
                    </a:lnTo>
                    <a:lnTo>
                      <a:pt x="181" y="126"/>
                    </a:lnTo>
                    <a:lnTo>
                      <a:pt x="181" y="131"/>
                    </a:lnTo>
                    <a:lnTo>
                      <a:pt x="185" y="131"/>
                    </a:lnTo>
                    <a:lnTo>
                      <a:pt x="185" y="131"/>
                    </a:lnTo>
                    <a:lnTo>
                      <a:pt x="185" y="131"/>
                    </a:lnTo>
                    <a:lnTo>
                      <a:pt x="185" y="131"/>
                    </a:lnTo>
                    <a:lnTo>
                      <a:pt x="185" y="131"/>
                    </a:lnTo>
                    <a:lnTo>
                      <a:pt x="190" y="131"/>
                    </a:lnTo>
                    <a:lnTo>
                      <a:pt x="190" y="131"/>
                    </a:lnTo>
                    <a:lnTo>
                      <a:pt x="190" y="131"/>
                    </a:lnTo>
                    <a:lnTo>
                      <a:pt x="190" y="131"/>
                    </a:lnTo>
                    <a:lnTo>
                      <a:pt x="194" y="135"/>
                    </a:lnTo>
                    <a:lnTo>
                      <a:pt x="199" y="135"/>
                    </a:lnTo>
                    <a:lnTo>
                      <a:pt x="199" y="135"/>
                    </a:lnTo>
                    <a:lnTo>
                      <a:pt x="199" y="135"/>
                    </a:lnTo>
                    <a:lnTo>
                      <a:pt x="199" y="140"/>
                    </a:lnTo>
                    <a:lnTo>
                      <a:pt x="203" y="140"/>
                    </a:lnTo>
                    <a:lnTo>
                      <a:pt x="208" y="140"/>
                    </a:lnTo>
                    <a:lnTo>
                      <a:pt x="208" y="144"/>
                    </a:lnTo>
                    <a:lnTo>
                      <a:pt x="212" y="144"/>
                    </a:lnTo>
                    <a:lnTo>
                      <a:pt x="212" y="144"/>
                    </a:lnTo>
                    <a:lnTo>
                      <a:pt x="212" y="144"/>
                    </a:lnTo>
                    <a:lnTo>
                      <a:pt x="212" y="144"/>
                    </a:lnTo>
                    <a:lnTo>
                      <a:pt x="217" y="144"/>
                    </a:lnTo>
                    <a:lnTo>
                      <a:pt x="217" y="144"/>
                    </a:lnTo>
                    <a:lnTo>
                      <a:pt x="217" y="144"/>
                    </a:lnTo>
                    <a:lnTo>
                      <a:pt x="221" y="144"/>
                    </a:lnTo>
                    <a:lnTo>
                      <a:pt x="226" y="149"/>
                    </a:lnTo>
                    <a:lnTo>
                      <a:pt x="226" y="149"/>
                    </a:lnTo>
                    <a:lnTo>
                      <a:pt x="226" y="149"/>
                    </a:lnTo>
                    <a:lnTo>
                      <a:pt x="230" y="149"/>
                    </a:lnTo>
                    <a:lnTo>
                      <a:pt x="230" y="149"/>
                    </a:lnTo>
                    <a:lnTo>
                      <a:pt x="230" y="153"/>
                    </a:lnTo>
                    <a:lnTo>
                      <a:pt x="235" y="153"/>
                    </a:lnTo>
                    <a:lnTo>
                      <a:pt x="239" y="153"/>
                    </a:lnTo>
                    <a:lnTo>
                      <a:pt x="239" y="153"/>
                    </a:lnTo>
                    <a:lnTo>
                      <a:pt x="239" y="153"/>
                    </a:lnTo>
                    <a:lnTo>
                      <a:pt x="239" y="153"/>
                    </a:lnTo>
                    <a:lnTo>
                      <a:pt x="239" y="153"/>
                    </a:lnTo>
                    <a:lnTo>
                      <a:pt x="244" y="153"/>
                    </a:lnTo>
                    <a:lnTo>
                      <a:pt x="248" y="153"/>
                    </a:lnTo>
                    <a:lnTo>
                      <a:pt x="248" y="153"/>
                    </a:lnTo>
                    <a:lnTo>
                      <a:pt x="248" y="153"/>
                    </a:lnTo>
                    <a:lnTo>
                      <a:pt x="248" y="153"/>
                    </a:lnTo>
                    <a:lnTo>
                      <a:pt x="253" y="149"/>
                    </a:lnTo>
                    <a:lnTo>
                      <a:pt x="253" y="153"/>
                    </a:lnTo>
                    <a:lnTo>
                      <a:pt x="257" y="153"/>
                    </a:lnTo>
                    <a:lnTo>
                      <a:pt x="262" y="153"/>
                    </a:lnTo>
                    <a:lnTo>
                      <a:pt x="262" y="153"/>
                    </a:lnTo>
                    <a:lnTo>
                      <a:pt x="262" y="158"/>
                    </a:lnTo>
                    <a:lnTo>
                      <a:pt x="262" y="158"/>
                    </a:lnTo>
                    <a:lnTo>
                      <a:pt x="262" y="158"/>
                    </a:lnTo>
                    <a:lnTo>
                      <a:pt x="267" y="163"/>
                    </a:lnTo>
                    <a:lnTo>
                      <a:pt x="271" y="163"/>
                    </a:lnTo>
                    <a:lnTo>
                      <a:pt x="271" y="163"/>
                    </a:lnTo>
                    <a:lnTo>
                      <a:pt x="271" y="163"/>
                    </a:lnTo>
                    <a:lnTo>
                      <a:pt x="271" y="163"/>
                    </a:lnTo>
                    <a:lnTo>
                      <a:pt x="271" y="163"/>
                    </a:lnTo>
                    <a:lnTo>
                      <a:pt x="271" y="163"/>
                    </a:lnTo>
                    <a:lnTo>
                      <a:pt x="276" y="163"/>
                    </a:lnTo>
                    <a:lnTo>
                      <a:pt x="276" y="167"/>
                    </a:lnTo>
                    <a:lnTo>
                      <a:pt x="276" y="163"/>
                    </a:lnTo>
                    <a:lnTo>
                      <a:pt x="280" y="163"/>
                    </a:lnTo>
                    <a:lnTo>
                      <a:pt x="280" y="163"/>
                    </a:lnTo>
                    <a:lnTo>
                      <a:pt x="280" y="163"/>
                    </a:lnTo>
                    <a:lnTo>
                      <a:pt x="280" y="167"/>
                    </a:lnTo>
                    <a:lnTo>
                      <a:pt x="285" y="167"/>
                    </a:lnTo>
                    <a:lnTo>
                      <a:pt x="285" y="167"/>
                    </a:lnTo>
                    <a:lnTo>
                      <a:pt x="285" y="167"/>
                    </a:lnTo>
                    <a:lnTo>
                      <a:pt x="289" y="167"/>
                    </a:lnTo>
                    <a:lnTo>
                      <a:pt x="289" y="167"/>
                    </a:lnTo>
                    <a:lnTo>
                      <a:pt x="289" y="167"/>
                    </a:lnTo>
                    <a:lnTo>
                      <a:pt x="294" y="167"/>
                    </a:lnTo>
                    <a:lnTo>
                      <a:pt x="294" y="167"/>
                    </a:lnTo>
                    <a:lnTo>
                      <a:pt x="298" y="167"/>
                    </a:lnTo>
                    <a:lnTo>
                      <a:pt x="298" y="172"/>
                    </a:lnTo>
                    <a:lnTo>
                      <a:pt x="303" y="172"/>
                    </a:lnTo>
                    <a:lnTo>
                      <a:pt x="303" y="167"/>
                    </a:lnTo>
                    <a:lnTo>
                      <a:pt x="303" y="167"/>
                    </a:lnTo>
                    <a:lnTo>
                      <a:pt x="307" y="172"/>
                    </a:lnTo>
                    <a:lnTo>
                      <a:pt x="307" y="172"/>
                    </a:lnTo>
                    <a:lnTo>
                      <a:pt x="312" y="172"/>
                    </a:lnTo>
                    <a:lnTo>
                      <a:pt x="312" y="172"/>
                    </a:lnTo>
                    <a:lnTo>
                      <a:pt x="312" y="172"/>
                    </a:lnTo>
                    <a:lnTo>
                      <a:pt x="316" y="172"/>
                    </a:lnTo>
                    <a:lnTo>
                      <a:pt x="316" y="172"/>
                    </a:lnTo>
                    <a:lnTo>
                      <a:pt x="321" y="172"/>
                    </a:lnTo>
                    <a:lnTo>
                      <a:pt x="321" y="172"/>
                    </a:lnTo>
                    <a:lnTo>
                      <a:pt x="321" y="172"/>
                    </a:lnTo>
                    <a:lnTo>
                      <a:pt x="321" y="172"/>
                    </a:lnTo>
                    <a:lnTo>
                      <a:pt x="321" y="167"/>
                    </a:lnTo>
                    <a:lnTo>
                      <a:pt x="321" y="163"/>
                    </a:lnTo>
                    <a:lnTo>
                      <a:pt x="321" y="163"/>
                    </a:lnTo>
                    <a:lnTo>
                      <a:pt x="321" y="158"/>
                    </a:lnTo>
                    <a:lnTo>
                      <a:pt x="316" y="158"/>
                    </a:lnTo>
                    <a:lnTo>
                      <a:pt x="316" y="158"/>
                    </a:lnTo>
                    <a:lnTo>
                      <a:pt x="316" y="149"/>
                    </a:lnTo>
                    <a:lnTo>
                      <a:pt x="316" y="149"/>
                    </a:lnTo>
                    <a:lnTo>
                      <a:pt x="316" y="144"/>
                    </a:lnTo>
                    <a:lnTo>
                      <a:pt x="316" y="144"/>
                    </a:lnTo>
                    <a:lnTo>
                      <a:pt x="316" y="144"/>
                    </a:lnTo>
                    <a:lnTo>
                      <a:pt x="316" y="140"/>
                    </a:lnTo>
                    <a:lnTo>
                      <a:pt x="316" y="140"/>
                    </a:lnTo>
                    <a:lnTo>
                      <a:pt x="316" y="140"/>
                    </a:lnTo>
                    <a:lnTo>
                      <a:pt x="316" y="140"/>
                    </a:lnTo>
                    <a:lnTo>
                      <a:pt x="316" y="140"/>
                    </a:lnTo>
                    <a:lnTo>
                      <a:pt x="316" y="140"/>
                    </a:lnTo>
                    <a:lnTo>
                      <a:pt x="321" y="140"/>
                    </a:lnTo>
                    <a:lnTo>
                      <a:pt x="321" y="140"/>
                    </a:lnTo>
                    <a:lnTo>
                      <a:pt x="321" y="135"/>
                    </a:lnTo>
                    <a:lnTo>
                      <a:pt x="321" y="135"/>
                    </a:lnTo>
                    <a:lnTo>
                      <a:pt x="325" y="135"/>
                    </a:lnTo>
                    <a:lnTo>
                      <a:pt x="325" y="140"/>
                    </a:lnTo>
                    <a:lnTo>
                      <a:pt x="325" y="140"/>
                    </a:lnTo>
                    <a:lnTo>
                      <a:pt x="330" y="140"/>
                    </a:lnTo>
                    <a:lnTo>
                      <a:pt x="330" y="140"/>
                    </a:lnTo>
                    <a:lnTo>
                      <a:pt x="330" y="144"/>
                    </a:lnTo>
                    <a:lnTo>
                      <a:pt x="330" y="149"/>
                    </a:lnTo>
                    <a:lnTo>
                      <a:pt x="330" y="149"/>
                    </a:lnTo>
                    <a:lnTo>
                      <a:pt x="330" y="149"/>
                    </a:lnTo>
                    <a:lnTo>
                      <a:pt x="330" y="153"/>
                    </a:lnTo>
                    <a:lnTo>
                      <a:pt x="330" y="153"/>
                    </a:lnTo>
                    <a:lnTo>
                      <a:pt x="330" y="153"/>
                    </a:lnTo>
                    <a:lnTo>
                      <a:pt x="330" y="153"/>
                    </a:lnTo>
                    <a:lnTo>
                      <a:pt x="330" y="153"/>
                    </a:lnTo>
                    <a:lnTo>
                      <a:pt x="330" y="158"/>
                    </a:lnTo>
                    <a:lnTo>
                      <a:pt x="330" y="158"/>
                    </a:lnTo>
                    <a:lnTo>
                      <a:pt x="334" y="158"/>
                    </a:lnTo>
                    <a:lnTo>
                      <a:pt x="334" y="158"/>
                    </a:lnTo>
                    <a:lnTo>
                      <a:pt x="334" y="163"/>
                    </a:lnTo>
                    <a:lnTo>
                      <a:pt x="339" y="163"/>
                    </a:lnTo>
                    <a:lnTo>
                      <a:pt x="343" y="163"/>
                    </a:lnTo>
                    <a:lnTo>
                      <a:pt x="343" y="163"/>
                    </a:lnTo>
                    <a:lnTo>
                      <a:pt x="343" y="163"/>
                    </a:lnTo>
                    <a:lnTo>
                      <a:pt x="343" y="163"/>
                    </a:lnTo>
                    <a:lnTo>
                      <a:pt x="348" y="163"/>
                    </a:lnTo>
                    <a:lnTo>
                      <a:pt x="348" y="163"/>
                    </a:lnTo>
                    <a:lnTo>
                      <a:pt x="348" y="163"/>
                    </a:lnTo>
                    <a:lnTo>
                      <a:pt x="348" y="163"/>
                    </a:lnTo>
                    <a:lnTo>
                      <a:pt x="348" y="163"/>
                    </a:lnTo>
                    <a:lnTo>
                      <a:pt x="348" y="163"/>
                    </a:lnTo>
                    <a:lnTo>
                      <a:pt x="352" y="163"/>
                    </a:lnTo>
                    <a:lnTo>
                      <a:pt x="357" y="163"/>
                    </a:lnTo>
                    <a:lnTo>
                      <a:pt x="357" y="158"/>
                    </a:lnTo>
                    <a:lnTo>
                      <a:pt x="357" y="158"/>
                    </a:lnTo>
                    <a:lnTo>
                      <a:pt x="357" y="158"/>
                    </a:lnTo>
                    <a:lnTo>
                      <a:pt x="361" y="158"/>
                    </a:lnTo>
                    <a:lnTo>
                      <a:pt x="361" y="163"/>
                    </a:lnTo>
                    <a:lnTo>
                      <a:pt x="361" y="163"/>
                    </a:lnTo>
                    <a:lnTo>
                      <a:pt x="366" y="163"/>
                    </a:lnTo>
                    <a:lnTo>
                      <a:pt x="366" y="163"/>
                    </a:lnTo>
                    <a:lnTo>
                      <a:pt x="370" y="163"/>
                    </a:lnTo>
                    <a:lnTo>
                      <a:pt x="375" y="163"/>
                    </a:lnTo>
                    <a:lnTo>
                      <a:pt x="375" y="158"/>
                    </a:lnTo>
                    <a:lnTo>
                      <a:pt x="375" y="158"/>
                    </a:lnTo>
                    <a:lnTo>
                      <a:pt x="379" y="163"/>
                    </a:lnTo>
                    <a:lnTo>
                      <a:pt x="379" y="163"/>
                    </a:lnTo>
                    <a:lnTo>
                      <a:pt x="379" y="158"/>
                    </a:lnTo>
                    <a:lnTo>
                      <a:pt x="384" y="158"/>
                    </a:lnTo>
                    <a:lnTo>
                      <a:pt x="384" y="158"/>
                    </a:lnTo>
                    <a:lnTo>
                      <a:pt x="384" y="158"/>
                    </a:lnTo>
                    <a:lnTo>
                      <a:pt x="384" y="158"/>
                    </a:lnTo>
                    <a:lnTo>
                      <a:pt x="384" y="158"/>
                    </a:lnTo>
                    <a:lnTo>
                      <a:pt x="384" y="158"/>
                    </a:lnTo>
                    <a:lnTo>
                      <a:pt x="384" y="158"/>
                    </a:lnTo>
                    <a:lnTo>
                      <a:pt x="384" y="153"/>
                    </a:lnTo>
                    <a:lnTo>
                      <a:pt x="384" y="153"/>
                    </a:lnTo>
                    <a:lnTo>
                      <a:pt x="384" y="153"/>
                    </a:lnTo>
                    <a:lnTo>
                      <a:pt x="384" y="153"/>
                    </a:lnTo>
                    <a:lnTo>
                      <a:pt x="384" y="153"/>
                    </a:lnTo>
                    <a:lnTo>
                      <a:pt x="384" y="149"/>
                    </a:lnTo>
                    <a:lnTo>
                      <a:pt x="384" y="149"/>
                    </a:lnTo>
                    <a:lnTo>
                      <a:pt x="384" y="149"/>
                    </a:lnTo>
                    <a:lnTo>
                      <a:pt x="379" y="149"/>
                    </a:lnTo>
                    <a:lnTo>
                      <a:pt x="379" y="149"/>
                    </a:lnTo>
                    <a:lnTo>
                      <a:pt x="379" y="149"/>
                    </a:lnTo>
                    <a:lnTo>
                      <a:pt x="375" y="149"/>
                    </a:lnTo>
                    <a:lnTo>
                      <a:pt x="375" y="144"/>
                    </a:lnTo>
                    <a:lnTo>
                      <a:pt x="375" y="144"/>
                    </a:lnTo>
                    <a:lnTo>
                      <a:pt x="375" y="144"/>
                    </a:lnTo>
                    <a:lnTo>
                      <a:pt x="375" y="140"/>
                    </a:lnTo>
                    <a:lnTo>
                      <a:pt x="375" y="140"/>
                    </a:lnTo>
                    <a:lnTo>
                      <a:pt x="375" y="140"/>
                    </a:lnTo>
                    <a:lnTo>
                      <a:pt x="379" y="140"/>
                    </a:lnTo>
                    <a:lnTo>
                      <a:pt x="379" y="140"/>
                    </a:lnTo>
                    <a:lnTo>
                      <a:pt x="379" y="140"/>
                    </a:lnTo>
                    <a:lnTo>
                      <a:pt x="384" y="140"/>
                    </a:lnTo>
                    <a:lnTo>
                      <a:pt x="384" y="140"/>
                    </a:lnTo>
                    <a:lnTo>
                      <a:pt x="384" y="140"/>
                    </a:lnTo>
                    <a:lnTo>
                      <a:pt x="384" y="140"/>
                    </a:lnTo>
                    <a:lnTo>
                      <a:pt x="384" y="140"/>
                    </a:lnTo>
                    <a:lnTo>
                      <a:pt x="384" y="140"/>
                    </a:lnTo>
                    <a:lnTo>
                      <a:pt x="388" y="140"/>
                    </a:lnTo>
                    <a:lnTo>
                      <a:pt x="388" y="140"/>
                    </a:lnTo>
                    <a:lnTo>
                      <a:pt x="388" y="140"/>
                    </a:lnTo>
                    <a:lnTo>
                      <a:pt x="388" y="135"/>
                    </a:lnTo>
                    <a:lnTo>
                      <a:pt x="388" y="135"/>
                    </a:lnTo>
                    <a:lnTo>
                      <a:pt x="388" y="135"/>
                    </a:lnTo>
                    <a:lnTo>
                      <a:pt x="388" y="135"/>
                    </a:lnTo>
                    <a:lnTo>
                      <a:pt x="388" y="135"/>
                    </a:lnTo>
                    <a:lnTo>
                      <a:pt x="388" y="135"/>
                    </a:lnTo>
                    <a:lnTo>
                      <a:pt x="388" y="135"/>
                    </a:lnTo>
                    <a:lnTo>
                      <a:pt x="393" y="131"/>
                    </a:lnTo>
                    <a:lnTo>
                      <a:pt x="393" y="131"/>
                    </a:lnTo>
                    <a:lnTo>
                      <a:pt x="398" y="126"/>
                    </a:lnTo>
                    <a:lnTo>
                      <a:pt x="398" y="126"/>
                    </a:lnTo>
                    <a:lnTo>
                      <a:pt x="398" y="126"/>
                    </a:lnTo>
                    <a:lnTo>
                      <a:pt x="398" y="122"/>
                    </a:lnTo>
                    <a:lnTo>
                      <a:pt x="398" y="122"/>
                    </a:lnTo>
                    <a:lnTo>
                      <a:pt x="402" y="122"/>
                    </a:lnTo>
                    <a:lnTo>
                      <a:pt x="402" y="122"/>
                    </a:lnTo>
                    <a:lnTo>
                      <a:pt x="407" y="122"/>
                    </a:lnTo>
                    <a:lnTo>
                      <a:pt x="407" y="117"/>
                    </a:lnTo>
                    <a:lnTo>
                      <a:pt x="407" y="117"/>
                    </a:lnTo>
                    <a:lnTo>
                      <a:pt x="407" y="117"/>
                    </a:lnTo>
                    <a:lnTo>
                      <a:pt x="407" y="117"/>
                    </a:lnTo>
                    <a:lnTo>
                      <a:pt x="411" y="113"/>
                    </a:lnTo>
                    <a:lnTo>
                      <a:pt x="411" y="113"/>
                    </a:lnTo>
                    <a:lnTo>
                      <a:pt x="411" y="113"/>
                    </a:lnTo>
                    <a:lnTo>
                      <a:pt x="416" y="108"/>
                    </a:lnTo>
                    <a:lnTo>
                      <a:pt x="416" y="108"/>
                    </a:lnTo>
                    <a:lnTo>
                      <a:pt x="416" y="113"/>
                    </a:lnTo>
                    <a:lnTo>
                      <a:pt x="416" y="113"/>
                    </a:lnTo>
                    <a:lnTo>
                      <a:pt x="416" y="113"/>
                    </a:lnTo>
                    <a:lnTo>
                      <a:pt x="420" y="113"/>
                    </a:lnTo>
                    <a:lnTo>
                      <a:pt x="420" y="113"/>
                    </a:lnTo>
                    <a:lnTo>
                      <a:pt x="425" y="113"/>
                    </a:lnTo>
                    <a:lnTo>
                      <a:pt x="425" y="113"/>
                    </a:lnTo>
                    <a:lnTo>
                      <a:pt x="429" y="113"/>
                    </a:lnTo>
                    <a:lnTo>
                      <a:pt x="429" y="113"/>
                    </a:lnTo>
                    <a:lnTo>
                      <a:pt x="429" y="113"/>
                    </a:lnTo>
                    <a:lnTo>
                      <a:pt x="429" y="113"/>
                    </a:lnTo>
                    <a:lnTo>
                      <a:pt x="429" y="113"/>
                    </a:lnTo>
                    <a:lnTo>
                      <a:pt x="429" y="113"/>
                    </a:lnTo>
                    <a:lnTo>
                      <a:pt x="429" y="113"/>
                    </a:lnTo>
                    <a:lnTo>
                      <a:pt x="434" y="108"/>
                    </a:lnTo>
                    <a:lnTo>
                      <a:pt x="434" y="108"/>
                    </a:lnTo>
                    <a:lnTo>
                      <a:pt x="438" y="108"/>
                    </a:lnTo>
                    <a:lnTo>
                      <a:pt x="438" y="108"/>
                    </a:lnTo>
                    <a:lnTo>
                      <a:pt x="438" y="108"/>
                    </a:lnTo>
                    <a:lnTo>
                      <a:pt x="443" y="108"/>
                    </a:lnTo>
                    <a:lnTo>
                      <a:pt x="443" y="108"/>
                    </a:lnTo>
                    <a:lnTo>
                      <a:pt x="443" y="108"/>
                    </a:lnTo>
                    <a:lnTo>
                      <a:pt x="443" y="108"/>
                    </a:lnTo>
                    <a:lnTo>
                      <a:pt x="443" y="113"/>
                    </a:lnTo>
                    <a:lnTo>
                      <a:pt x="443" y="113"/>
                    </a:lnTo>
                    <a:lnTo>
                      <a:pt x="443" y="113"/>
                    </a:lnTo>
                    <a:lnTo>
                      <a:pt x="443" y="113"/>
                    </a:lnTo>
                    <a:lnTo>
                      <a:pt x="443" y="117"/>
                    </a:lnTo>
                    <a:lnTo>
                      <a:pt x="443" y="117"/>
                    </a:lnTo>
                    <a:lnTo>
                      <a:pt x="443" y="117"/>
                    </a:lnTo>
                    <a:lnTo>
                      <a:pt x="443" y="113"/>
                    </a:lnTo>
                    <a:lnTo>
                      <a:pt x="447" y="113"/>
                    </a:lnTo>
                    <a:lnTo>
                      <a:pt x="447" y="113"/>
                    </a:lnTo>
                    <a:lnTo>
                      <a:pt x="447" y="117"/>
                    </a:lnTo>
                    <a:lnTo>
                      <a:pt x="447" y="117"/>
                    </a:lnTo>
                    <a:lnTo>
                      <a:pt x="452" y="117"/>
                    </a:lnTo>
                    <a:lnTo>
                      <a:pt x="447" y="122"/>
                    </a:lnTo>
                    <a:lnTo>
                      <a:pt x="447" y="122"/>
                    </a:lnTo>
                    <a:lnTo>
                      <a:pt x="447" y="126"/>
                    </a:lnTo>
                    <a:lnTo>
                      <a:pt x="447" y="126"/>
                    </a:lnTo>
                    <a:lnTo>
                      <a:pt x="447" y="126"/>
                    </a:lnTo>
                    <a:lnTo>
                      <a:pt x="447" y="126"/>
                    </a:lnTo>
                    <a:lnTo>
                      <a:pt x="447" y="126"/>
                    </a:lnTo>
                    <a:lnTo>
                      <a:pt x="447" y="126"/>
                    </a:lnTo>
                    <a:lnTo>
                      <a:pt x="447" y="126"/>
                    </a:lnTo>
                    <a:lnTo>
                      <a:pt x="447" y="126"/>
                    </a:lnTo>
                    <a:lnTo>
                      <a:pt x="452" y="126"/>
                    </a:lnTo>
                    <a:lnTo>
                      <a:pt x="452" y="126"/>
                    </a:lnTo>
                    <a:lnTo>
                      <a:pt x="456" y="126"/>
                    </a:lnTo>
                    <a:lnTo>
                      <a:pt x="456" y="126"/>
                    </a:lnTo>
                    <a:lnTo>
                      <a:pt x="461" y="126"/>
                    </a:lnTo>
                    <a:lnTo>
                      <a:pt x="461" y="126"/>
                    </a:lnTo>
                    <a:lnTo>
                      <a:pt x="461" y="126"/>
                    </a:lnTo>
                    <a:lnTo>
                      <a:pt x="465" y="131"/>
                    </a:lnTo>
                    <a:lnTo>
                      <a:pt x="465" y="131"/>
                    </a:lnTo>
                    <a:lnTo>
                      <a:pt x="465" y="131"/>
                    </a:lnTo>
                    <a:lnTo>
                      <a:pt x="465" y="131"/>
                    </a:lnTo>
                    <a:lnTo>
                      <a:pt x="465" y="131"/>
                    </a:lnTo>
                    <a:lnTo>
                      <a:pt x="465" y="135"/>
                    </a:lnTo>
                    <a:lnTo>
                      <a:pt x="465" y="135"/>
                    </a:lnTo>
                    <a:lnTo>
                      <a:pt x="465" y="135"/>
                    </a:lnTo>
                    <a:lnTo>
                      <a:pt x="465" y="135"/>
                    </a:lnTo>
                    <a:lnTo>
                      <a:pt x="465" y="135"/>
                    </a:lnTo>
                    <a:lnTo>
                      <a:pt x="465" y="140"/>
                    </a:lnTo>
                    <a:lnTo>
                      <a:pt x="461" y="140"/>
                    </a:lnTo>
                    <a:lnTo>
                      <a:pt x="461" y="140"/>
                    </a:lnTo>
                    <a:lnTo>
                      <a:pt x="461" y="140"/>
                    </a:lnTo>
                    <a:lnTo>
                      <a:pt x="461" y="144"/>
                    </a:lnTo>
                    <a:lnTo>
                      <a:pt x="461" y="144"/>
                    </a:lnTo>
                    <a:lnTo>
                      <a:pt x="470" y="149"/>
                    </a:lnTo>
                    <a:lnTo>
                      <a:pt x="470" y="149"/>
                    </a:lnTo>
                    <a:lnTo>
                      <a:pt x="465" y="153"/>
                    </a:lnTo>
                    <a:lnTo>
                      <a:pt x="465" y="149"/>
                    </a:lnTo>
                    <a:lnTo>
                      <a:pt x="465" y="149"/>
                    </a:lnTo>
                    <a:lnTo>
                      <a:pt x="461" y="149"/>
                    </a:lnTo>
                    <a:lnTo>
                      <a:pt x="461" y="149"/>
                    </a:lnTo>
                    <a:lnTo>
                      <a:pt x="461" y="149"/>
                    </a:lnTo>
                    <a:lnTo>
                      <a:pt x="452" y="149"/>
                    </a:lnTo>
                    <a:lnTo>
                      <a:pt x="452" y="149"/>
                    </a:lnTo>
                    <a:lnTo>
                      <a:pt x="452" y="149"/>
                    </a:lnTo>
                    <a:lnTo>
                      <a:pt x="447" y="153"/>
                    </a:lnTo>
                    <a:lnTo>
                      <a:pt x="447" y="153"/>
                    </a:lnTo>
                    <a:lnTo>
                      <a:pt x="447" y="153"/>
                    </a:lnTo>
                    <a:lnTo>
                      <a:pt x="447" y="153"/>
                    </a:lnTo>
                    <a:lnTo>
                      <a:pt x="443" y="158"/>
                    </a:lnTo>
                    <a:lnTo>
                      <a:pt x="443" y="163"/>
                    </a:lnTo>
                    <a:lnTo>
                      <a:pt x="438" y="163"/>
                    </a:lnTo>
                    <a:lnTo>
                      <a:pt x="438" y="163"/>
                    </a:lnTo>
                    <a:lnTo>
                      <a:pt x="438" y="163"/>
                    </a:lnTo>
                    <a:lnTo>
                      <a:pt x="438" y="167"/>
                    </a:lnTo>
                    <a:lnTo>
                      <a:pt x="438" y="167"/>
                    </a:lnTo>
                    <a:lnTo>
                      <a:pt x="438" y="172"/>
                    </a:lnTo>
                    <a:lnTo>
                      <a:pt x="443" y="172"/>
                    </a:lnTo>
                    <a:lnTo>
                      <a:pt x="443" y="172"/>
                    </a:lnTo>
                    <a:lnTo>
                      <a:pt x="443" y="172"/>
                    </a:lnTo>
                    <a:lnTo>
                      <a:pt x="443" y="176"/>
                    </a:lnTo>
                    <a:lnTo>
                      <a:pt x="438" y="176"/>
                    </a:lnTo>
                    <a:lnTo>
                      <a:pt x="438" y="176"/>
                    </a:lnTo>
                    <a:lnTo>
                      <a:pt x="443" y="181"/>
                    </a:lnTo>
                    <a:lnTo>
                      <a:pt x="438" y="181"/>
                    </a:lnTo>
                    <a:lnTo>
                      <a:pt x="438" y="181"/>
                    </a:lnTo>
                    <a:lnTo>
                      <a:pt x="438" y="185"/>
                    </a:lnTo>
                    <a:lnTo>
                      <a:pt x="438" y="185"/>
                    </a:lnTo>
                    <a:lnTo>
                      <a:pt x="438" y="185"/>
                    </a:lnTo>
                    <a:lnTo>
                      <a:pt x="438" y="190"/>
                    </a:lnTo>
                    <a:lnTo>
                      <a:pt x="434" y="190"/>
                    </a:lnTo>
                    <a:lnTo>
                      <a:pt x="438" y="190"/>
                    </a:lnTo>
                    <a:lnTo>
                      <a:pt x="438" y="190"/>
                    </a:lnTo>
                    <a:lnTo>
                      <a:pt x="438" y="190"/>
                    </a:lnTo>
                    <a:lnTo>
                      <a:pt x="438" y="190"/>
                    </a:lnTo>
                    <a:lnTo>
                      <a:pt x="438" y="190"/>
                    </a:lnTo>
                    <a:lnTo>
                      <a:pt x="438" y="194"/>
                    </a:lnTo>
                    <a:lnTo>
                      <a:pt x="438" y="194"/>
                    </a:lnTo>
                    <a:lnTo>
                      <a:pt x="438" y="199"/>
                    </a:lnTo>
                    <a:lnTo>
                      <a:pt x="438" y="203"/>
                    </a:lnTo>
                    <a:lnTo>
                      <a:pt x="438" y="203"/>
                    </a:lnTo>
                    <a:lnTo>
                      <a:pt x="438" y="203"/>
                    </a:lnTo>
                    <a:lnTo>
                      <a:pt x="438" y="208"/>
                    </a:lnTo>
                    <a:lnTo>
                      <a:pt x="438" y="212"/>
                    </a:lnTo>
                    <a:lnTo>
                      <a:pt x="434" y="212"/>
                    </a:lnTo>
                    <a:lnTo>
                      <a:pt x="434" y="217"/>
                    </a:lnTo>
                    <a:lnTo>
                      <a:pt x="434" y="217"/>
                    </a:lnTo>
                    <a:lnTo>
                      <a:pt x="434" y="217"/>
                    </a:lnTo>
                    <a:lnTo>
                      <a:pt x="429" y="217"/>
                    </a:lnTo>
                    <a:lnTo>
                      <a:pt x="429" y="212"/>
                    </a:lnTo>
                    <a:lnTo>
                      <a:pt x="429" y="212"/>
                    </a:lnTo>
                    <a:lnTo>
                      <a:pt x="425" y="212"/>
                    </a:lnTo>
                    <a:lnTo>
                      <a:pt x="425" y="212"/>
                    </a:lnTo>
                    <a:lnTo>
                      <a:pt x="425" y="212"/>
                    </a:lnTo>
                    <a:lnTo>
                      <a:pt x="425" y="212"/>
                    </a:lnTo>
                    <a:lnTo>
                      <a:pt x="420" y="212"/>
                    </a:lnTo>
                    <a:lnTo>
                      <a:pt x="420" y="212"/>
                    </a:lnTo>
                    <a:lnTo>
                      <a:pt x="420" y="212"/>
                    </a:lnTo>
                    <a:lnTo>
                      <a:pt x="425" y="217"/>
                    </a:lnTo>
                    <a:lnTo>
                      <a:pt x="425" y="221"/>
                    </a:lnTo>
                    <a:lnTo>
                      <a:pt x="425" y="221"/>
                    </a:lnTo>
                    <a:lnTo>
                      <a:pt x="425" y="226"/>
                    </a:lnTo>
                    <a:lnTo>
                      <a:pt x="425" y="230"/>
                    </a:lnTo>
                    <a:lnTo>
                      <a:pt x="425" y="230"/>
                    </a:lnTo>
                    <a:lnTo>
                      <a:pt x="425" y="235"/>
                    </a:lnTo>
                    <a:lnTo>
                      <a:pt x="425" y="235"/>
                    </a:lnTo>
                    <a:lnTo>
                      <a:pt x="425" y="235"/>
                    </a:lnTo>
                    <a:lnTo>
                      <a:pt x="425" y="235"/>
                    </a:lnTo>
                    <a:lnTo>
                      <a:pt x="425" y="235"/>
                    </a:lnTo>
                    <a:lnTo>
                      <a:pt x="425" y="235"/>
                    </a:lnTo>
                    <a:lnTo>
                      <a:pt x="425" y="239"/>
                    </a:lnTo>
                    <a:lnTo>
                      <a:pt x="425" y="239"/>
                    </a:lnTo>
                    <a:lnTo>
                      <a:pt x="425" y="239"/>
                    </a:lnTo>
                    <a:lnTo>
                      <a:pt x="425" y="244"/>
                    </a:lnTo>
                    <a:lnTo>
                      <a:pt x="425" y="244"/>
                    </a:lnTo>
                    <a:lnTo>
                      <a:pt x="425" y="248"/>
                    </a:lnTo>
                    <a:lnTo>
                      <a:pt x="425" y="248"/>
                    </a:lnTo>
                    <a:lnTo>
                      <a:pt x="425" y="248"/>
                    </a:lnTo>
                    <a:lnTo>
                      <a:pt x="425" y="248"/>
                    </a:lnTo>
                    <a:lnTo>
                      <a:pt x="425" y="248"/>
                    </a:lnTo>
                    <a:lnTo>
                      <a:pt x="425" y="248"/>
                    </a:lnTo>
                    <a:lnTo>
                      <a:pt x="425" y="253"/>
                    </a:lnTo>
                    <a:lnTo>
                      <a:pt x="425" y="253"/>
                    </a:lnTo>
                    <a:lnTo>
                      <a:pt x="425" y="253"/>
                    </a:lnTo>
                    <a:lnTo>
                      <a:pt x="420" y="253"/>
                    </a:lnTo>
                    <a:lnTo>
                      <a:pt x="420" y="253"/>
                    </a:lnTo>
                    <a:lnTo>
                      <a:pt x="420" y="253"/>
                    </a:lnTo>
                    <a:lnTo>
                      <a:pt x="420" y="253"/>
                    </a:lnTo>
                    <a:lnTo>
                      <a:pt x="420" y="253"/>
                    </a:lnTo>
                    <a:lnTo>
                      <a:pt x="420" y="253"/>
                    </a:lnTo>
                    <a:lnTo>
                      <a:pt x="420" y="253"/>
                    </a:lnTo>
                    <a:lnTo>
                      <a:pt x="416" y="253"/>
                    </a:lnTo>
                    <a:lnTo>
                      <a:pt x="416" y="244"/>
                    </a:lnTo>
                    <a:lnTo>
                      <a:pt x="416" y="244"/>
                    </a:lnTo>
                    <a:lnTo>
                      <a:pt x="416" y="239"/>
                    </a:lnTo>
                    <a:lnTo>
                      <a:pt x="411" y="239"/>
                    </a:lnTo>
                    <a:lnTo>
                      <a:pt x="411" y="239"/>
                    </a:lnTo>
                    <a:lnTo>
                      <a:pt x="411" y="235"/>
                    </a:lnTo>
                    <a:lnTo>
                      <a:pt x="411" y="235"/>
                    </a:lnTo>
                    <a:lnTo>
                      <a:pt x="411" y="235"/>
                    </a:lnTo>
                    <a:lnTo>
                      <a:pt x="407" y="230"/>
                    </a:lnTo>
                    <a:lnTo>
                      <a:pt x="407" y="226"/>
                    </a:lnTo>
                    <a:lnTo>
                      <a:pt x="407" y="226"/>
                    </a:lnTo>
                    <a:lnTo>
                      <a:pt x="407" y="221"/>
                    </a:lnTo>
                    <a:lnTo>
                      <a:pt x="402" y="221"/>
                    </a:lnTo>
                    <a:lnTo>
                      <a:pt x="402" y="221"/>
                    </a:lnTo>
                    <a:lnTo>
                      <a:pt x="402" y="221"/>
                    </a:lnTo>
                    <a:lnTo>
                      <a:pt x="402" y="221"/>
                    </a:lnTo>
                    <a:lnTo>
                      <a:pt x="402" y="221"/>
                    </a:lnTo>
                    <a:lnTo>
                      <a:pt x="398" y="221"/>
                    </a:lnTo>
                    <a:lnTo>
                      <a:pt x="402" y="221"/>
                    </a:lnTo>
                    <a:lnTo>
                      <a:pt x="402" y="226"/>
                    </a:lnTo>
                    <a:lnTo>
                      <a:pt x="402" y="226"/>
                    </a:lnTo>
                    <a:lnTo>
                      <a:pt x="398" y="226"/>
                    </a:lnTo>
                    <a:lnTo>
                      <a:pt x="398" y="230"/>
                    </a:lnTo>
                    <a:lnTo>
                      <a:pt x="398" y="230"/>
                    </a:lnTo>
                    <a:lnTo>
                      <a:pt x="398" y="230"/>
                    </a:lnTo>
                    <a:lnTo>
                      <a:pt x="398" y="235"/>
                    </a:lnTo>
                    <a:lnTo>
                      <a:pt x="398" y="235"/>
                    </a:lnTo>
                    <a:lnTo>
                      <a:pt x="398" y="235"/>
                    </a:lnTo>
                    <a:lnTo>
                      <a:pt x="398" y="235"/>
                    </a:lnTo>
                    <a:lnTo>
                      <a:pt x="398" y="235"/>
                    </a:lnTo>
                    <a:lnTo>
                      <a:pt x="393" y="230"/>
                    </a:lnTo>
                    <a:lnTo>
                      <a:pt x="393" y="230"/>
                    </a:lnTo>
                    <a:lnTo>
                      <a:pt x="393" y="230"/>
                    </a:lnTo>
                    <a:lnTo>
                      <a:pt x="393" y="230"/>
                    </a:lnTo>
                    <a:lnTo>
                      <a:pt x="393" y="230"/>
                    </a:lnTo>
                    <a:lnTo>
                      <a:pt x="393" y="235"/>
                    </a:lnTo>
                    <a:lnTo>
                      <a:pt x="393" y="235"/>
                    </a:lnTo>
                    <a:lnTo>
                      <a:pt x="393" y="235"/>
                    </a:lnTo>
                    <a:lnTo>
                      <a:pt x="393" y="230"/>
                    </a:lnTo>
                    <a:lnTo>
                      <a:pt x="388" y="226"/>
                    </a:lnTo>
                    <a:lnTo>
                      <a:pt x="388" y="221"/>
                    </a:lnTo>
                    <a:lnTo>
                      <a:pt x="388" y="221"/>
                    </a:lnTo>
                    <a:lnTo>
                      <a:pt x="388" y="221"/>
                    </a:lnTo>
                    <a:lnTo>
                      <a:pt x="388" y="217"/>
                    </a:lnTo>
                    <a:lnTo>
                      <a:pt x="388" y="217"/>
                    </a:lnTo>
                    <a:lnTo>
                      <a:pt x="388" y="212"/>
                    </a:lnTo>
                    <a:lnTo>
                      <a:pt x="388" y="212"/>
                    </a:lnTo>
                    <a:lnTo>
                      <a:pt x="388" y="212"/>
                    </a:lnTo>
                    <a:lnTo>
                      <a:pt x="393" y="212"/>
                    </a:lnTo>
                    <a:lnTo>
                      <a:pt x="393" y="212"/>
                    </a:lnTo>
                    <a:lnTo>
                      <a:pt x="393" y="212"/>
                    </a:lnTo>
                    <a:lnTo>
                      <a:pt x="393" y="212"/>
                    </a:lnTo>
                    <a:lnTo>
                      <a:pt x="393" y="212"/>
                    </a:lnTo>
                    <a:lnTo>
                      <a:pt x="393" y="212"/>
                    </a:lnTo>
                    <a:lnTo>
                      <a:pt x="398" y="212"/>
                    </a:lnTo>
                    <a:lnTo>
                      <a:pt x="398" y="212"/>
                    </a:lnTo>
                    <a:lnTo>
                      <a:pt x="398" y="208"/>
                    </a:lnTo>
                    <a:lnTo>
                      <a:pt x="398" y="208"/>
                    </a:lnTo>
                    <a:lnTo>
                      <a:pt x="398" y="208"/>
                    </a:lnTo>
                    <a:lnTo>
                      <a:pt x="398" y="208"/>
                    </a:lnTo>
                    <a:lnTo>
                      <a:pt x="398" y="208"/>
                    </a:lnTo>
                    <a:lnTo>
                      <a:pt x="398" y="208"/>
                    </a:lnTo>
                    <a:lnTo>
                      <a:pt x="398" y="208"/>
                    </a:lnTo>
                    <a:lnTo>
                      <a:pt x="398" y="203"/>
                    </a:lnTo>
                    <a:lnTo>
                      <a:pt x="398" y="203"/>
                    </a:lnTo>
                    <a:lnTo>
                      <a:pt x="398" y="199"/>
                    </a:lnTo>
                    <a:lnTo>
                      <a:pt x="398" y="199"/>
                    </a:lnTo>
                    <a:lnTo>
                      <a:pt x="398" y="199"/>
                    </a:lnTo>
                    <a:lnTo>
                      <a:pt x="398" y="199"/>
                    </a:lnTo>
                    <a:lnTo>
                      <a:pt x="402" y="199"/>
                    </a:lnTo>
                    <a:lnTo>
                      <a:pt x="402" y="199"/>
                    </a:lnTo>
                    <a:lnTo>
                      <a:pt x="402" y="199"/>
                    </a:lnTo>
                    <a:lnTo>
                      <a:pt x="402" y="199"/>
                    </a:lnTo>
                    <a:lnTo>
                      <a:pt x="402" y="194"/>
                    </a:lnTo>
                    <a:lnTo>
                      <a:pt x="402" y="194"/>
                    </a:lnTo>
                    <a:lnTo>
                      <a:pt x="398" y="194"/>
                    </a:lnTo>
                    <a:lnTo>
                      <a:pt x="393" y="190"/>
                    </a:lnTo>
                    <a:lnTo>
                      <a:pt x="388" y="194"/>
                    </a:lnTo>
                    <a:lnTo>
                      <a:pt x="384" y="194"/>
                    </a:lnTo>
                    <a:lnTo>
                      <a:pt x="384" y="194"/>
                    </a:lnTo>
                    <a:lnTo>
                      <a:pt x="384" y="194"/>
                    </a:lnTo>
                    <a:lnTo>
                      <a:pt x="379" y="194"/>
                    </a:lnTo>
                    <a:lnTo>
                      <a:pt x="375" y="194"/>
                    </a:lnTo>
                    <a:lnTo>
                      <a:pt x="370" y="194"/>
                    </a:lnTo>
                    <a:lnTo>
                      <a:pt x="370" y="194"/>
                    </a:lnTo>
                    <a:lnTo>
                      <a:pt x="366" y="194"/>
                    </a:lnTo>
                    <a:lnTo>
                      <a:pt x="366" y="194"/>
                    </a:lnTo>
                    <a:lnTo>
                      <a:pt x="361" y="190"/>
                    </a:lnTo>
                    <a:lnTo>
                      <a:pt x="361" y="190"/>
                    </a:lnTo>
                    <a:lnTo>
                      <a:pt x="357" y="190"/>
                    </a:lnTo>
                    <a:lnTo>
                      <a:pt x="357" y="190"/>
                    </a:lnTo>
                    <a:lnTo>
                      <a:pt x="357" y="190"/>
                    </a:lnTo>
                    <a:lnTo>
                      <a:pt x="357" y="190"/>
                    </a:lnTo>
                    <a:lnTo>
                      <a:pt x="357" y="190"/>
                    </a:lnTo>
                    <a:lnTo>
                      <a:pt x="357" y="185"/>
                    </a:lnTo>
                    <a:lnTo>
                      <a:pt x="352" y="181"/>
                    </a:lnTo>
                    <a:lnTo>
                      <a:pt x="352" y="176"/>
                    </a:lnTo>
                    <a:lnTo>
                      <a:pt x="352" y="172"/>
                    </a:lnTo>
                    <a:lnTo>
                      <a:pt x="348" y="172"/>
                    </a:lnTo>
                    <a:lnTo>
                      <a:pt x="348" y="172"/>
                    </a:lnTo>
                    <a:lnTo>
                      <a:pt x="348" y="172"/>
                    </a:lnTo>
                    <a:lnTo>
                      <a:pt x="348" y="176"/>
                    </a:lnTo>
                    <a:lnTo>
                      <a:pt x="348" y="176"/>
                    </a:lnTo>
                    <a:lnTo>
                      <a:pt x="348" y="176"/>
                    </a:lnTo>
                    <a:lnTo>
                      <a:pt x="348" y="176"/>
                    </a:lnTo>
                    <a:lnTo>
                      <a:pt x="348" y="176"/>
                    </a:lnTo>
                    <a:lnTo>
                      <a:pt x="343" y="176"/>
                    </a:lnTo>
                    <a:lnTo>
                      <a:pt x="343" y="176"/>
                    </a:lnTo>
                    <a:lnTo>
                      <a:pt x="339" y="172"/>
                    </a:lnTo>
                    <a:lnTo>
                      <a:pt x="339" y="172"/>
                    </a:lnTo>
                    <a:lnTo>
                      <a:pt x="339" y="172"/>
                    </a:lnTo>
                    <a:lnTo>
                      <a:pt x="339" y="172"/>
                    </a:lnTo>
                    <a:lnTo>
                      <a:pt x="339" y="167"/>
                    </a:lnTo>
                    <a:lnTo>
                      <a:pt x="339" y="172"/>
                    </a:lnTo>
                    <a:lnTo>
                      <a:pt x="339" y="172"/>
                    </a:lnTo>
                    <a:lnTo>
                      <a:pt x="339" y="172"/>
                    </a:lnTo>
                    <a:lnTo>
                      <a:pt x="339" y="172"/>
                    </a:lnTo>
                    <a:lnTo>
                      <a:pt x="339" y="172"/>
                    </a:lnTo>
                    <a:lnTo>
                      <a:pt x="339" y="172"/>
                    </a:lnTo>
                    <a:lnTo>
                      <a:pt x="339" y="172"/>
                    </a:lnTo>
                    <a:lnTo>
                      <a:pt x="334" y="172"/>
                    </a:lnTo>
                    <a:lnTo>
                      <a:pt x="334" y="172"/>
                    </a:lnTo>
                    <a:lnTo>
                      <a:pt x="334" y="172"/>
                    </a:lnTo>
                    <a:lnTo>
                      <a:pt x="334" y="172"/>
                    </a:lnTo>
                    <a:lnTo>
                      <a:pt x="334" y="172"/>
                    </a:lnTo>
                    <a:lnTo>
                      <a:pt x="330" y="167"/>
                    </a:lnTo>
                    <a:lnTo>
                      <a:pt x="330" y="167"/>
                    </a:lnTo>
                    <a:lnTo>
                      <a:pt x="330" y="167"/>
                    </a:lnTo>
                    <a:lnTo>
                      <a:pt x="325" y="167"/>
                    </a:lnTo>
                    <a:lnTo>
                      <a:pt x="325" y="167"/>
                    </a:lnTo>
                    <a:lnTo>
                      <a:pt x="325" y="167"/>
                    </a:lnTo>
                    <a:lnTo>
                      <a:pt x="325" y="167"/>
                    </a:lnTo>
                    <a:lnTo>
                      <a:pt x="330" y="167"/>
                    </a:lnTo>
                    <a:lnTo>
                      <a:pt x="330" y="172"/>
                    </a:lnTo>
                    <a:lnTo>
                      <a:pt x="330" y="172"/>
                    </a:lnTo>
                    <a:lnTo>
                      <a:pt x="330" y="172"/>
                    </a:lnTo>
                    <a:lnTo>
                      <a:pt x="330" y="172"/>
                    </a:lnTo>
                    <a:lnTo>
                      <a:pt x="325" y="176"/>
                    </a:lnTo>
                    <a:lnTo>
                      <a:pt x="325" y="176"/>
                    </a:lnTo>
                    <a:lnTo>
                      <a:pt x="325" y="176"/>
                    </a:lnTo>
                    <a:lnTo>
                      <a:pt x="325" y="181"/>
                    </a:lnTo>
                    <a:lnTo>
                      <a:pt x="325" y="181"/>
                    </a:lnTo>
                    <a:lnTo>
                      <a:pt x="325" y="181"/>
                    </a:lnTo>
                    <a:lnTo>
                      <a:pt x="325" y="181"/>
                    </a:lnTo>
                    <a:lnTo>
                      <a:pt x="330" y="181"/>
                    </a:lnTo>
                    <a:lnTo>
                      <a:pt x="330" y="185"/>
                    </a:lnTo>
                    <a:lnTo>
                      <a:pt x="334" y="185"/>
                    </a:lnTo>
                    <a:lnTo>
                      <a:pt x="334" y="185"/>
                    </a:lnTo>
                    <a:lnTo>
                      <a:pt x="334" y="185"/>
                    </a:lnTo>
                    <a:lnTo>
                      <a:pt x="339" y="185"/>
                    </a:lnTo>
                    <a:lnTo>
                      <a:pt x="339" y="190"/>
                    </a:lnTo>
                    <a:lnTo>
                      <a:pt x="339" y="190"/>
                    </a:lnTo>
                    <a:lnTo>
                      <a:pt x="339" y="190"/>
                    </a:lnTo>
                    <a:lnTo>
                      <a:pt x="343" y="190"/>
                    </a:lnTo>
                    <a:lnTo>
                      <a:pt x="343" y="190"/>
                    </a:lnTo>
                    <a:lnTo>
                      <a:pt x="343" y="194"/>
                    </a:lnTo>
                    <a:lnTo>
                      <a:pt x="343" y="194"/>
                    </a:lnTo>
                    <a:lnTo>
                      <a:pt x="339" y="194"/>
                    </a:lnTo>
                    <a:lnTo>
                      <a:pt x="339" y="194"/>
                    </a:lnTo>
                    <a:lnTo>
                      <a:pt x="339" y="194"/>
                    </a:lnTo>
                    <a:lnTo>
                      <a:pt x="339" y="194"/>
                    </a:lnTo>
                    <a:lnTo>
                      <a:pt x="334" y="194"/>
                    </a:lnTo>
                    <a:lnTo>
                      <a:pt x="334" y="199"/>
                    </a:lnTo>
                    <a:lnTo>
                      <a:pt x="334" y="199"/>
                    </a:lnTo>
                    <a:lnTo>
                      <a:pt x="334" y="199"/>
                    </a:lnTo>
                    <a:lnTo>
                      <a:pt x="330" y="199"/>
                    </a:lnTo>
                    <a:lnTo>
                      <a:pt x="330" y="199"/>
                    </a:lnTo>
                    <a:lnTo>
                      <a:pt x="330" y="203"/>
                    </a:lnTo>
                    <a:lnTo>
                      <a:pt x="330" y="203"/>
                    </a:lnTo>
                    <a:lnTo>
                      <a:pt x="330" y="203"/>
                    </a:lnTo>
                    <a:lnTo>
                      <a:pt x="330" y="208"/>
                    </a:lnTo>
                    <a:lnTo>
                      <a:pt x="334" y="208"/>
                    </a:lnTo>
                    <a:lnTo>
                      <a:pt x="334" y="208"/>
                    </a:lnTo>
                    <a:lnTo>
                      <a:pt x="334" y="208"/>
                    </a:lnTo>
                    <a:lnTo>
                      <a:pt x="334" y="208"/>
                    </a:lnTo>
                    <a:lnTo>
                      <a:pt x="339" y="208"/>
                    </a:lnTo>
                    <a:lnTo>
                      <a:pt x="339" y="208"/>
                    </a:lnTo>
                    <a:lnTo>
                      <a:pt x="343" y="212"/>
                    </a:lnTo>
                    <a:lnTo>
                      <a:pt x="343" y="212"/>
                    </a:lnTo>
                    <a:lnTo>
                      <a:pt x="343" y="212"/>
                    </a:lnTo>
                    <a:lnTo>
                      <a:pt x="343" y="212"/>
                    </a:lnTo>
                    <a:lnTo>
                      <a:pt x="343" y="217"/>
                    </a:lnTo>
                    <a:lnTo>
                      <a:pt x="343" y="217"/>
                    </a:lnTo>
                    <a:lnTo>
                      <a:pt x="343" y="221"/>
                    </a:lnTo>
                    <a:lnTo>
                      <a:pt x="343" y="221"/>
                    </a:lnTo>
                    <a:lnTo>
                      <a:pt x="343" y="226"/>
                    </a:lnTo>
                    <a:lnTo>
                      <a:pt x="343" y="226"/>
                    </a:lnTo>
                    <a:lnTo>
                      <a:pt x="343" y="226"/>
                    </a:lnTo>
                    <a:lnTo>
                      <a:pt x="348" y="226"/>
                    </a:lnTo>
                    <a:lnTo>
                      <a:pt x="348" y="226"/>
                    </a:lnTo>
                    <a:lnTo>
                      <a:pt x="348" y="230"/>
                    </a:lnTo>
                    <a:lnTo>
                      <a:pt x="348" y="230"/>
                    </a:lnTo>
                    <a:lnTo>
                      <a:pt x="348" y="230"/>
                    </a:lnTo>
                    <a:lnTo>
                      <a:pt x="352" y="230"/>
                    </a:lnTo>
                    <a:lnTo>
                      <a:pt x="352" y="230"/>
                    </a:lnTo>
                    <a:lnTo>
                      <a:pt x="352" y="235"/>
                    </a:lnTo>
                    <a:lnTo>
                      <a:pt x="352" y="235"/>
                    </a:lnTo>
                    <a:lnTo>
                      <a:pt x="352" y="239"/>
                    </a:lnTo>
                    <a:lnTo>
                      <a:pt x="352" y="244"/>
                    </a:lnTo>
                    <a:lnTo>
                      <a:pt x="352" y="244"/>
                    </a:lnTo>
                    <a:lnTo>
                      <a:pt x="352" y="244"/>
                    </a:lnTo>
                    <a:lnTo>
                      <a:pt x="357" y="244"/>
                    </a:lnTo>
                    <a:lnTo>
                      <a:pt x="357" y="248"/>
                    </a:lnTo>
                    <a:lnTo>
                      <a:pt x="357" y="253"/>
                    </a:lnTo>
                    <a:lnTo>
                      <a:pt x="357" y="253"/>
                    </a:lnTo>
                    <a:lnTo>
                      <a:pt x="357" y="257"/>
                    </a:lnTo>
                    <a:lnTo>
                      <a:pt x="357" y="257"/>
                    </a:lnTo>
                    <a:lnTo>
                      <a:pt x="357" y="257"/>
                    </a:lnTo>
                    <a:lnTo>
                      <a:pt x="361" y="262"/>
                    </a:lnTo>
                    <a:lnTo>
                      <a:pt x="361" y="262"/>
                    </a:lnTo>
                    <a:lnTo>
                      <a:pt x="357" y="262"/>
                    </a:lnTo>
                    <a:lnTo>
                      <a:pt x="357" y="262"/>
                    </a:lnTo>
                    <a:lnTo>
                      <a:pt x="357" y="262"/>
                    </a:lnTo>
                    <a:lnTo>
                      <a:pt x="357" y="262"/>
                    </a:lnTo>
                    <a:lnTo>
                      <a:pt x="357" y="262"/>
                    </a:lnTo>
                    <a:lnTo>
                      <a:pt x="352" y="262"/>
                    </a:lnTo>
                    <a:lnTo>
                      <a:pt x="352" y="262"/>
                    </a:lnTo>
                    <a:lnTo>
                      <a:pt x="352" y="262"/>
                    </a:lnTo>
                    <a:lnTo>
                      <a:pt x="352" y="253"/>
                    </a:lnTo>
                    <a:lnTo>
                      <a:pt x="352" y="253"/>
                    </a:lnTo>
                    <a:lnTo>
                      <a:pt x="352" y="253"/>
                    </a:lnTo>
                    <a:lnTo>
                      <a:pt x="352" y="253"/>
                    </a:lnTo>
                    <a:lnTo>
                      <a:pt x="352" y="253"/>
                    </a:lnTo>
                    <a:lnTo>
                      <a:pt x="352" y="257"/>
                    </a:lnTo>
                    <a:lnTo>
                      <a:pt x="352" y="262"/>
                    </a:lnTo>
                    <a:lnTo>
                      <a:pt x="352" y="262"/>
                    </a:lnTo>
                    <a:lnTo>
                      <a:pt x="348" y="262"/>
                    </a:lnTo>
                    <a:lnTo>
                      <a:pt x="348" y="262"/>
                    </a:lnTo>
                    <a:lnTo>
                      <a:pt x="348" y="262"/>
                    </a:lnTo>
                    <a:lnTo>
                      <a:pt x="348" y="262"/>
                    </a:lnTo>
                    <a:lnTo>
                      <a:pt x="348" y="262"/>
                    </a:lnTo>
                    <a:lnTo>
                      <a:pt x="343" y="262"/>
                    </a:lnTo>
                    <a:lnTo>
                      <a:pt x="343" y="262"/>
                    </a:lnTo>
                    <a:lnTo>
                      <a:pt x="343" y="257"/>
                    </a:lnTo>
                    <a:lnTo>
                      <a:pt x="343" y="253"/>
                    </a:lnTo>
                    <a:lnTo>
                      <a:pt x="343" y="253"/>
                    </a:lnTo>
                    <a:lnTo>
                      <a:pt x="343" y="253"/>
                    </a:lnTo>
                    <a:lnTo>
                      <a:pt x="339" y="248"/>
                    </a:lnTo>
                    <a:lnTo>
                      <a:pt x="339" y="248"/>
                    </a:lnTo>
                    <a:lnTo>
                      <a:pt x="339" y="248"/>
                    </a:lnTo>
                    <a:lnTo>
                      <a:pt x="339" y="253"/>
                    </a:lnTo>
                    <a:lnTo>
                      <a:pt x="343" y="253"/>
                    </a:lnTo>
                    <a:lnTo>
                      <a:pt x="343" y="253"/>
                    </a:lnTo>
                    <a:lnTo>
                      <a:pt x="343" y="253"/>
                    </a:lnTo>
                    <a:lnTo>
                      <a:pt x="343" y="257"/>
                    </a:lnTo>
                    <a:lnTo>
                      <a:pt x="339" y="257"/>
                    </a:lnTo>
                    <a:lnTo>
                      <a:pt x="339" y="262"/>
                    </a:lnTo>
                    <a:lnTo>
                      <a:pt x="339" y="262"/>
                    </a:lnTo>
                    <a:lnTo>
                      <a:pt x="330" y="267"/>
                    </a:lnTo>
                    <a:lnTo>
                      <a:pt x="330" y="267"/>
                    </a:lnTo>
                    <a:lnTo>
                      <a:pt x="325" y="267"/>
                    </a:lnTo>
                    <a:lnTo>
                      <a:pt x="325" y="271"/>
                    </a:lnTo>
                    <a:lnTo>
                      <a:pt x="325" y="276"/>
                    </a:lnTo>
                    <a:lnTo>
                      <a:pt x="325" y="276"/>
                    </a:lnTo>
                    <a:lnTo>
                      <a:pt x="330" y="280"/>
                    </a:lnTo>
                    <a:lnTo>
                      <a:pt x="330" y="280"/>
                    </a:lnTo>
                    <a:lnTo>
                      <a:pt x="330" y="285"/>
                    </a:lnTo>
                    <a:lnTo>
                      <a:pt x="325" y="285"/>
                    </a:lnTo>
                    <a:lnTo>
                      <a:pt x="325" y="285"/>
                    </a:lnTo>
                    <a:lnTo>
                      <a:pt x="325" y="289"/>
                    </a:lnTo>
                    <a:lnTo>
                      <a:pt x="325" y="289"/>
                    </a:lnTo>
                    <a:lnTo>
                      <a:pt x="321" y="294"/>
                    </a:lnTo>
                    <a:lnTo>
                      <a:pt x="321" y="294"/>
                    </a:lnTo>
                    <a:lnTo>
                      <a:pt x="321" y="294"/>
                    </a:lnTo>
                    <a:lnTo>
                      <a:pt x="321" y="294"/>
                    </a:lnTo>
                    <a:lnTo>
                      <a:pt x="321" y="294"/>
                    </a:lnTo>
                    <a:lnTo>
                      <a:pt x="321" y="294"/>
                    </a:lnTo>
                    <a:lnTo>
                      <a:pt x="321" y="298"/>
                    </a:lnTo>
                    <a:lnTo>
                      <a:pt x="321" y="298"/>
                    </a:lnTo>
                    <a:lnTo>
                      <a:pt x="321" y="298"/>
                    </a:lnTo>
                    <a:lnTo>
                      <a:pt x="312" y="298"/>
                    </a:lnTo>
                    <a:lnTo>
                      <a:pt x="307" y="303"/>
                    </a:lnTo>
                    <a:lnTo>
                      <a:pt x="307" y="303"/>
                    </a:lnTo>
                    <a:lnTo>
                      <a:pt x="307" y="303"/>
                    </a:lnTo>
                    <a:lnTo>
                      <a:pt x="307" y="298"/>
                    </a:lnTo>
                    <a:lnTo>
                      <a:pt x="307" y="298"/>
                    </a:lnTo>
                    <a:lnTo>
                      <a:pt x="307" y="298"/>
                    </a:lnTo>
                    <a:lnTo>
                      <a:pt x="307" y="298"/>
                    </a:lnTo>
                    <a:lnTo>
                      <a:pt x="303" y="298"/>
                    </a:lnTo>
                    <a:lnTo>
                      <a:pt x="303" y="303"/>
                    </a:lnTo>
                    <a:lnTo>
                      <a:pt x="303" y="303"/>
                    </a:lnTo>
                    <a:lnTo>
                      <a:pt x="303" y="303"/>
                    </a:lnTo>
                    <a:lnTo>
                      <a:pt x="307" y="303"/>
                    </a:lnTo>
                    <a:lnTo>
                      <a:pt x="307" y="303"/>
                    </a:lnTo>
                    <a:lnTo>
                      <a:pt x="307" y="303"/>
                    </a:lnTo>
                    <a:lnTo>
                      <a:pt x="303" y="307"/>
                    </a:lnTo>
                    <a:lnTo>
                      <a:pt x="298" y="312"/>
                    </a:lnTo>
                    <a:lnTo>
                      <a:pt x="298" y="316"/>
                    </a:lnTo>
                    <a:lnTo>
                      <a:pt x="298" y="316"/>
                    </a:lnTo>
                    <a:lnTo>
                      <a:pt x="294" y="316"/>
                    </a:lnTo>
                    <a:lnTo>
                      <a:pt x="294" y="321"/>
                    </a:lnTo>
                    <a:lnTo>
                      <a:pt x="289" y="325"/>
                    </a:lnTo>
                    <a:lnTo>
                      <a:pt x="289" y="330"/>
                    </a:lnTo>
                    <a:lnTo>
                      <a:pt x="280" y="334"/>
                    </a:lnTo>
                    <a:lnTo>
                      <a:pt x="280" y="334"/>
                    </a:lnTo>
                    <a:lnTo>
                      <a:pt x="276" y="339"/>
                    </a:lnTo>
                    <a:lnTo>
                      <a:pt x="276" y="343"/>
                    </a:lnTo>
                    <a:lnTo>
                      <a:pt x="271" y="343"/>
                    </a:lnTo>
                    <a:lnTo>
                      <a:pt x="267" y="348"/>
                    </a:lnTo>
                    <a:lnTo>
                      <a:pt x="262" y="352"/>
                    </a:lnTo>
                    <a:lnTo>
                      <a:pt x="262" y="357"/>
                    </a:lnTo>
                    <a:lnTo>
                      <a:pt x="262" y="357"/>
                    </a:lnTo>
                    <a:lnTo>
                      <a:pt x="262" y="357"/>
                    </a:lnTo>
                    <a:lnTo>
                      <a:pt x="262" y="357"/>
                    </a:lnTo>
                    <a:lnTo>
                      <a:pt x="262" y="357"/>
                    </a:lnTo>
                    <a:lnTo>
                      <a:pt x="262" y="361"/>
                    </a:lnTo>
                    <a:lnTo>
                      <a:pt x="262" y="361"/>
                    </a:lnTo>
                    <a:lnTo>
                      <a:pt x="262" y="361"/>
                    </a:lnTo>
                    <a:lnTo>
                      <a:pt x="262" y="366"/>
                    </a:lnTo>
                    <a:lnTo>
                      <a:pt x="253" y="366"/>
                    </a:lnTo>
                    <a:lnTo>
                      <a:pt x="253" y="366"/>
                    </a:lnTo>
                    <a:lnTo>
                      <a:pt x="248" y="366"/>
                    </a:lnTo>
                    <a:lnTo>
                      <a:pt x="244" y="366"/>
                    </a:lnTo>
                    <a:lnTo>
                      <a:pt x="244" y="370"/>
                    </a:lnTo>
                    <a:lnTo>
                      <a:pt x="244" y="375"/>
                    </a:lnTo>
                    <a:lnTo>
                      <a:pt x="244" y="375"/>
                    </a:lnTo>
                    <a:lnTo>
                      <a:pt x="244" y="380"/>
                    </a:lnTo>
                    <a:lnTo>
                      <a:pt x="244" y="380"/>
                    </a:lnTo>
                    <a:lnTo>
                      <a:pt x="239" y="380"/>
                    </a:lnTo>
                    <a:lnTo>
                      <a:pt x="239" y="380"/>
                    </a:lnTo>
                    <a:lnTo>
                      <a:pt x="239" y="380"/>
                    </a:lnTo>
                    <a:lnTo>
                      <a:pt x="239" y="375"/>
                    </a:lnTo>
                    <a:lnTo>
                      <a:pt x="235" y="375"/>
                    </a:lnTo>
                    <a:lnTo>
                      <a:pt x="235" y="375"/>
                    </a:lnTo>
                    <a:lnTo>
                      <a:pt x="230" y="380"/>
                    </a:lnTo>
                    <a:lnTo>
                      <a:pt x="230" y="380"/>
                    </a:lnTo>
                    <a:lnTo>
                      <a:pt x="226" y="389"/>
                    </a:lnTo>
                    <a:lnTo>
                      <a:pt x="226" y="393"/>
                    </a:lnTo>
                    <a:lnTo>
                      <a:pt x="230" y="398"/>
                    </a:lnTo>
                    <a:lnTo>
                      <a:pt x="230" y="402"/>
                    </a:lnTo>
                    <a:lnTo>
                      <a:pt x="230" y="402"/>
                    </a:lnTo>
                    <a:lnTo>
                      <a:pt x="230" y="407"/>
                    </a:lnTo>
                    <a:lnTo>
                      <a:pt x="230" y="407"/>
                    </a:lnTo>
                    <a:lnTo>
                      <a:pt x="230" y="411"/>
                    </a:lnTo>
                    <a:lnTo>
                      <a:pt x="230" y="411"/>
                    </a:lnTo>
                    <a:lnTo>
                      <a:pt x="235" y="416"/>
                    </a:lnTo>
                    <a:lnTo>
                      <a:pt x="235" y="416"/>
                    </a:lnTo>
                    <a:lnTo>
                      <a:pt x="235" y="420"/>
                    </a:lnTo>
                    <a:lnTo>
                      <a:pt x="235" y="425"/>
                    </a:lnTo>
                    <a:lnTo>
                      <a:pt x="235" y="425"/>
                    </a:lnTo>
                    <a:lnTo>
                      <a:pt x="235" y="420"/>
                    </a:lnTo>
                    <a:lnTo>
                      <a:pt x="235" y="420"/>
                    </a:lnTo>
                    <a:lnTo>
                      <a:pt x="230" y="420"/>
                    </a:lnTo>
                    <a:lnTo>
                      <a:pt x="230" y="425"/>
                    </a:lnTo>
                    <a:lnTo>
                      <a:pt x="235" y="425"/>
                    </a:lnTo>
                    <a:lnTo>
                      <a:pt x="235" y="425"/>
                    </a:lnTo>
                    <a:lnTo>
                      <a:pt x="235" y="438"/>
                    </a:lnTo>
                    <a:lnTo>
                      <a:pt x="235" y="443"/>
                    </a:lnTo>
                    <a:lnTo>
                      <a:pt x="235" y="447"/>
                    </a:lnTo>
                    <a:lnTo>
                      <a:pt x="235" y="447"/>
                    </a:lnTo>
                    <a:lnTo>
                      <a:pt x="230" y="452"/>
                    </a:lnTo>
                    <a:lnTo>
                      <a:pt x="230" y="456"/>
                    </a:lnTo>
                    <a:lnTo>
                      <a:pt x="230" y="461"/>
                    </a:lnTo>
                    <a:lnTo>
                      <a:pt x="230" y="461"/>
                    </a:lnTo>
                    <a:lnTo>
                      <a:pt x="230" y="465"/>
                    </a:lnTo>
                    <a:lnTo>
                      <a:pt x="230" y="465"/>
                    </a:lnTo>
                    <a:lnTo>
                      <a:pt x="230" y="465"/>
                    </a:lnTo>
                    <a:lnTo>
                      <a:pt x="230" y="465"/>
                    </a:lnTo>
                    <a:lnTo>
                      <a:pt x="230" y="470"/>
                    </a:lnTo>
                    <a:lnTo>
                      <a:pt x="235" y="474"/>
                    </a:lnTo>
                    <a:lnTo>
                      <a:pt x="235" y="484"/>
                    </a:lnTo>
                    <a:lnTo>
                      <a:pt x="230" y="484"/>
                    </a:lnTo>
                    <a:lnTo>
                      <a:pt x="230" y="484"/>
                    </a:lnTo>
                    <a:lnTo>
                      <a:pt x="230" y="484"/>
                    </a:lnTo>
                    <a:lnTo>
                      <a:pt x="230" y="484"/>
                    </a:lnTo>
                    <a:lnTo>
                      <a:pt x="226" y="484"/>
                    </a:lnTo>
                    <a:lnTo>
                      <a:pt x="226" y="488"/>
                    </a:lnTo>
                    <a:lnTo>
                      <a:pt x="226" y="488"/>
                    </a:lnTo>
                    <a:lnTo>
                      <a:pt x="226" y="493"/>
                    </a:lnTo>
                    <a:lnTo>
                      <a:pt x="221" y="497"/>
                    </a:lnTo>
                    <a:lnTo>
                      <a:pt x="221" y="502"/>
                    </a:lnTo>
                    <a:lnTo>
                      <a:pt x="221" y="502"/>
                    </a:lnTo>
                    <a:lnTo>
                      <a:pt x="221" y="502"/>
                    </a:lnTo>
                    <a:lnTo>
                      <a:pt x="221" y="506"/>
                    </a:lnTo>
                    <a:lnTo>
                      <a:pt x="221" y="506"/>
                    </a:lnTo>
                    <a:lnTo>
                      <a:pt x="226" y="506"/>
                    </a:lnTo>
                    <a:lnTo>
                      <a:pt x="226" y="506"/>
                    </a:lnTo>
                    <a:lnTo>
                      <a:pt x="230" y="506"/>
                    </a:lnTo>
                    <a:lnTo>
                      <a:pt x="226" y="506"/>
                    </a:lnTo>
                    <a:lnTo>
                      <a:pt x="221" y="506"/>
                    </a:lnTo>
                    <a:lnTo>
                      <a:pt x="212" y="511"/>
                    </a:lnTo>
                    <a:lnTo>
                      <a:pt x="208" y="511"/>
                    </a:lnTo>
                    <a:lnTo>
                      <a:pt x="208" y="511"/>
                    </a:lnTo>
                    <a:lnTo>
                      <a:pt x="208" y="515"/>
                    </a:lnTo>
                    <a:lnTo>
                      <a:pt x="208" y="520"/>
                    </a:lnTo>
                    <a:lnTo>
                      <a:pt x="208" y="524"/>
                    </a:lnTo>
                    <a:lnTo>
                      <a:pt x="199" y="524"/>
                    </a:lnTo>
                    <a:lnTo>
                      <a:pt x="199" y="529"/>
                    </a:lnTo>
                    <a:lnTo>
                      <a:pt x="199" y="529"/>
                    </a:lnTo>
                    <a:lnTo>
                      <a:pt x="194" y="529"/>
                    </a:lnTo>
                    <a:lnTo>
                      <a:pt x="190" y="524"/>
                    </a:lnTo>
                    <a:lnTo>
                      <a:pt x="185" y="524"/>
                    </a:lnTo>
                    <a:lnTo>
                      <a:pt x="181" y="515"/>
                    </a:lnTo>
                    <a:lnTo>
                      <a:pt x="181" y="511"/>
                    </a:lnTo>
                    <a:lnTo>
                      <a:pt x="176" y="511"/>
                    </a:lnTo>
                    <a:lnTo>
                      <a:pt x="176" y="506"/>
                    </a:lnTo>
                    <a:lnTo>
                      <a:pt x="176" y="506"/>
                    </a:lnTo>
                    <a:lnTo>
                      <a:pt x="176" y="506"/>
                    </a:lnTo>
                    <a:lnTo>
                      <a:pt x="176" y="506"/>
                    </a:lnTo>
                    <a:lnTo>
                      <a:pt x="176" y="502"/>
                    </a:lnTo>
                    <a:lnTo>
                      <a:pt x="172" y="497"/>
                    </a:lnTo>
                    <a:lnTo>
                      <a:pt x="172" y="493"/>
                    </a:lnTo>
                    <a:lnTo>
                      <a:pt x="172" y="493"/>
                    </a:lnTo>
                    <a:lnTo>
                      <a:pt x="176" y="497"/>
                    </a:lnTo>
                    <a:lnTo>
                      <a:pt x="176" y="497"/>
                    </a:lnTo>
                    <a:lnTo>
                      <a:pt x="176" y="502"/>
                    </a:lnTo>
                    <a:lnTo>
                      <a:pt x="176" y="502"/>
                    </a:lnTo>
                    <a:lnTo>
                      <a:pt x="176" y="502"/>
                    </a:lnTo>
                    <a:lnTo>
                      <a:pt x="172" y="493"/>
                    </a:lnTo>
                    <a:lnTo>
                      <a:pt x="172" y="493"/>
                    </a:lnTo>
                    <a:lnTo>
                      <a:pt x="172" y="493"/>
                    </a:lnTo>
                    <a:lnTo>
                      <a:pt x="172" y="488"/>
                    </a:lnTo>
                    <a:lnTo>
                      <a:pt x="172" y="488"/>
                    </a:lnTo>
                    <a:lnTo>
                      <a:pt x="172" y="488"/>
                    </a:lnTo>
                    <a:lnTo>
                      <a:pt x="167" y="484"/>
                    </a:lnTo>
                    <a:lnTo>
                      <a:pt x="167" y="484"/>
                    </a:lnTo>
                    <a:lnTo>
                      <a:pt x="167" y="474"/>
                    </a:lnTo>
                    <a:lnTo>
                      <a:pt x="163" y="470"/>
                    </a:lnTo>
                    <a:lnTo>
                      <a:pt x="163" y="465"/>
                    </a:lnTo>
                    <a:lnTo>
                      <a:pt x="158" y="465"/>
                    </a:lnTo>
                    <a:lnTo>
                      <a:pt x="158" y="461"/>
                    </a:lnTo>
                    <a:lnTo>
                      <a:pt x="154" y="456"/>
                    </a:lnTo>
                    <a:lnTo>
                      <a:pt x="154" y="452"/>
                    </a:lnTo>
                    <a:lnTo>
                      <a:pt x="149" y="452"/>
                    </a:lnTo>
                    <a:lnTo>
                      <a:pt x="149" y="452"/>
                    </a:lnTo>
                    <a:lnTo>
                      <a:pt x="145" y="443"/>
                    </a:lnTo>
                    <a:lnTo>
                      <a:pt x="145" y="438"/>
                    </a:lnTo>
                    <a:lnTo>
                      <a:pt x="140" y="434"/>
                    </a:lnTo>
                    <a:lnTo>
                      <a:pt x="140" y="434"/>
                    </a:lnTo>
                    <a:lnTo>
                      <a:pt x="140" y="425"/>
                    </a:lnTo>
                    <a:lnTo>
                      <a:pt x="140" y="425"/>
                    </a:lnTo>
                    <a:lnTo>
                      <a:pt x="140" y="420"/>
                    </a:lnTo>
                    <a:lnTo>
                      <a:pt x="136" y="416"/>
                    </a:lnTo>
                    <a:lnTo>
                      <a:pt x="136" y="416"/>
                    </a:lnTo>
                    <a:lnTo>
                      <a:pt x="136" y="411"/>
                    </a:lnTo>
                    <a:lnTo>
                      <a:pt x="136" y="411"/>
                    </a:lnTo>
                    <a:lnTo>
                      <a:pt x="131" y="407"/>
                    </a:lnTo>
                    <a:lnTo>
                      <a:pt x="131" y="407"/>
                    </a:lnTo>
                    <a:lnTo>
                      <a:pt x="131" y="402"/>
                    </a:lnTo>
                    <a:lnTo>
                      <a:pt x="131" y="402"/>
                    </a:lnTo>
                    <a:lnTo>
                      <a:pt x="126" y="402"/>
                    </a:lnTo>
                    <a:lnTo>
                      <a:pt x="126" y="398"/>
                    </a:lnTo>
                    <a:lnTo>
                      <a:pt x="126" y="398"/>
                    </a:lnTo>
                    <a:lnTo>
                      <a:pt x="122" y="393"/>
                    </a:lnTo>
                    <a:lnTo>
                      <a:pt x="122" y="389"/>
                    </a:lnTo>
                    <a:lnTo>
                      <a:pt x="117" y="389"/>
                    </a:lnTo>
                    <a:lnTo>
                      <a:pt x="122" y="389"/>
                    </a:lnTo>
                    <a:lnTo>
                      <a:pt x="122" y="389"/>
                    </a:lnTo>
                    <a:lnTo>
                      <a:pt x="117" y="384"/>
                    </a:lnTo>
                    <a:lnTo>
                      <a:pt x="117" y="384"/>
                    </a:lnTo>
                    <a:lnTo>
                      <a:pt x="117" y="384"/>
                    </a:lnTo>
                    <a:lnTo>
                      <a:pt x="117" y="384"/>
                    </a:lnTo>
                    <a:lnTo>
                      <a:pt x="117" y="384"/>
                    </a:lnTo>
                    <a:lnTo>
                      <a:pt x="117" y="380"/>
                    </a:lnTo>
                    <a:lnTo>
                      <a:pt x="113" y="375"/>
                    </a:lnTo>
                    <a:lnTo>
                      <a:pt x="113" y="375"/>
                    </a:lnTo>
                    <a:lnTo>
                      <a:pt x="108" y="366"/>
                    </a:lnTo>
                    <a:lnTo>
                      <a:pt x="104" y="352"/>
                    </a:lnTo>
                    <a:lnTo>
                      <a:pt x="104" y="348"/>
                    </a:lnTo>
                    <a:lnTo>
                      <a:pt x="104" y="343"/>
                    </a:lnTo>
                    <a:lnTo>
                      <a:pt x="99" y="339"/>
                    </a:lnTo>
                    <a:lnTo>
                      <a:pt x="99" y="334"/>
                    </a:lnTo>
                    <a:lnTo>
                      <a:pt x="99" y="334"/>
                    </a:lnTo>
                    <a:lnTo>
                      <a:pt x="99" y="330"/>
                    </a:lnTo>
                    <a:lnTo>
                      <a:pt x="95" y="325"/>
                    </a:lnTo>
                    <a:lnTo>
                      <a:pt x="95" y="325"/>
                    </a:lnTo>
                    <a:lnTo>
                      <a:pt x="95" y="325"/>
                    </a:lnTo>
                    <a:lnTo>
                      <a:pt x="95" y="325"/>
                    </a:lnTo>
                    <a:lnTo>
                      <a:pt x="95" y="321"/>
                    </a:lnTo>
                    <a:lnTo>
                      <a:pt x="95" y="321"/>
                    </a:lnTo>
                    <a:lnTo>
                      <a:pt x="95" y="316"/>
                    </a:lnTo>
                    <a:lnTo>
                      <a:pt x="95" y="321"/>
                    </a:lnTo>
                    <a:lnTo>
                      <a:pt x="95" y="321"/>
                    </a:lnTo>
                    <a:lnTo>
                      <a:pt x="95" y="316"/>
                    </a:lnTo>
                    <a:lnTo>
                      <a:pt x="95" y="316"/>
                    </a:lnTo>
                    <a:lnTo>
                      <a:pt x="95" y="316"/>
                    </a:lnTo>
                    <a:lnTo>
                      <a:pt x="95" y="312"/>
                    </a:lnTo>
                    <a:lnTo>
                      <a:pt x="95" y="312"/>
                    </a:lnTo>
                    <a:lnTo>
                      <a:pt x="90" y="312"/>
                    </a:lnTo>
                    <a:lnTo>
                      <a:pt x="90" y="312"/>
                    </a:lnTo>
                    <a:lnTo>
                      <a:pt x="90" y="312"/>
                    </a:lnTo>
                    <a:lnTo>
                      <a:pt x="90" y="307"/>
                    </a:lnTo>
                    <a:lnTo>
                      <a:pt x="90" y="307"/>
                    </a:lnTo>
                    <a:lnTo>
                      <a:pt x="90" y="303"/>
                    </a:lnTo>
                    <a:lnTo>
                      <a:pt x="90" y="303"/>
                    </a:lnTo>
                    <a:lnTo>
                      <a:pt x="90" y="303"/>
                    </a:lnTo>
                    <a:lnTo>
                      <a:pt x="90" y="298"/>
                    </a:lnTo>
                    <a:lnTo>
                      <a:pt x="90" y="289"/>
                    </a:lnTo>
                    <a:lnTo>
                      <a:pt x="90" y="285"/>
                    </a:lnTo>
                    <a:lnTo>
                      <a:pt x="90" y="285"/>
                    </a:lnTo>
                    <a:lnTo>
                      <a:pt x="90" y="280"/>
                    </a:lnTo>
                    <a:lnTo>
                      <a:pt x="86" y="280"/>
                    </a:lnTo>
                    <a:lnTo>
                      <a:pt x="86" y="280"/>
                    </a:lnTo>
                    <a:lnTo>
                      <a:pt x="86" y="280"/>
                    </a:lnTo>
                    <a:lnTo>
                      <a:pt x="86" y="276"/>
                    </a:lnTo>
                    <a:lnTo>
                      <a:pt x="86" y="276"/>
                    </a:lnTo>
                    <a:lnTo>
                      <a:pt x="86" y="271"/>
                    </a:lnTo>
                    <a:lnTo>
                      <a:pt x="86" y="271"/>
                    </a:lnTo>
                    <a:lnTo>
                      <a:pt x="86" y="271"/>
                    </a:lnTo>
                    <a:lnTo>
                      <a:pt x="81" y="271"/>
                    </a:lnTo>
                    <a:lnTo>
                      <a:pt x="86" y="271"/>
                    </a:lnTo>
                    <a:lnTo>
                      <a:pt x="86" y="267"/>
                    </a:lnTo>
                    <a:lnTo>
                      <a:pt x="90" y="267"/>
                    </a:lnTo>
                    <a:lnTo>
                      <a:pt x="90" y="267"/>
                    </a:lnTo>
                    <a:lnTo>
                      <a:pt x="90" y="267"/>
                    </a:lnTo>
                    <a:lnTo>
                      <a:pt x="86" y="267"/>
                    </a:lnTo>
                    <a:lnTo>
                      <a:pt x="81" y="267"/>
                    </a:lnTo>
                    <a:lnTo>
                      <a:pt x="81" y="262"/>
                    </a:lnTo>
                    <a:lnTo>
                      <a:pt x="81" y="262"/>
                    </a:lnTo>
                    <a:lnTo>
                      <a:pt x="81" y="262"/>
                    </a:lnTo>
                    <a:lnTo>
                      <a:pt x="81" y="262"/>
                    </a:lnTo>
                    <a:lnTo>
                      <a:pt x="81" y="262"/>
                    </a:lnTo>
                    <a:lnTo>
                      <a:pt x="81" y="257"/>
                    </a:lnTo>
                    <a:lnTo>
                      <a:pt x="81" y="257"/>
                    </a:lnTo>
                    <a:lnTo>
                      <a:pt x="81" y="257"/>
                    </a:lnTo>
                    <a:lnTo>
                      <a:pt x="86" y="257"/>
                    </a:lnTo>
                    <a:lnTo>
                      <a:pt x="81" y="257"/>
                    </a:lnTo>
                    <a:lnTo>
                      <a:pt x="81" y="257"/>
                    </a:lnTo>
                    <a:lnTo>
                      <a:pt x="77" y="257"/>
                    </a:lnTo>
                    <a:lnTo>
                      <a:pt x="77" y="257"/>
                    </a:lnTo>
                    <a:lnTo>
                      <a:pt x="72" y="257"/>
                    </a:lnTo>
                    <a:lnTo>
                      <a:pt x="72" y="257"/>
                    </a:lnTo>
                    <a:lnTo>
                      <a:pt x="77" y="257"/>
                    </a:lnTo>
                    <a:lnTo>
                      <a:pt x="77" y="262"/>
                    </a:lnTo>
                    <a:lnTo>
                      <a:pt x="77" y="262"/>
                    </a:lnTo>
                    <a:lnTo>
                      <a:pt x="72" y="262"/>
                    </a:lnTo>
                    <a:lnTo>
                      <a:pt x="72" y="262"/>
                    </a:lnTo>
                    <a:lnTo>
                      <a:pt x="72" y="267"/>
                    </a:lnTo>
                    <a:lnTo>
                      <a:pt x="72" y="267"/>
                    </a:lnTo>
                    <a:lnTo>
                      <a:pt x="72" y="267"/>
                    </a:lnTo>
                    <a:lnTo>
                      <a:pt x="77" y="267"/>
                    </a:lnTo>
                    <a:lnTo>
                      <a:pt x="77" y="267"/>
                    </a:lnTo>
                    <a:lnTo>
                      <a:pt x="77" y="267"/>
                    </a:lnTo>
                    <a:lnTo>
                      <a:pt x="77" y="271"/>
                    </a:lnTo>
                    <a:lnTo>
                      <a:pt x="77" y="276"/>
                    </a:lnTo>
                    <a:lnTo>
                      <a:pt x="72" y="280"/>
                    </a:lnTo>
                    <a:lnTo>
                      <a:pt x="68" y="280"/>
                    </a:lnTo>
                    <a:lnTo>
                      <a:pt x="63" y="285"/>
                    </a:lnTo>
                    <a:lnTo>
                      <a:pt x="59" y="285"/>
                    </a:lnTo>
                    <a:lnTo>
                      <a:pt x="54" y="285"/>
                    </a:lnTo>
                    <a:lnTo>
                      <a:pt x="54" y="285"/>
                    </a:lnTo>
                    <a:lnTo>
                      <a:pt x="50" y="285"/>
                    </a:lnTo>
                    <a:lnTo>
                      <a:pt x="41" y="280"/>
                    </a:lnTo>
                    <a:lnTo>
                      <a:pt x="41" y="280"/>
                    </a:lnTo>
                    <a:lnTo>
                      <a:pt x="36" y="271"/>
                    </a:lnTo>
                    <a:lnTo>
                      <a:pt x="32" y="267"/>
                    </a:lnTo>
                    <a:lnTo>
                      <a:pt x="27" y="267"/>
                    </a:lnTo>
                    <a:lnTo>
                      <a:pt x="23" y="262"/>
                    </a:lnTo>
                    <a:lnTo>
                      <a:pt x="18" y="257"/>
                    </a:lnTo>
                    <a:lnTo>
                      <a:pt x="18" y="257"/>
                    </a:lnTo>
                    <a:lnTo>
                      <a:pt x="18" y="257"/>
                    </a:lnTo>
                    <a:lnTo>
                      <a:pt x="18" y="253"/>
                    </a:lnTo>
                    <a:lnTo>
                      <a:pt x="23" y="253"/>
                    </a:lnTo>
                    <a:lnTo>
                      <a:pt x="23" y="257"/>
                    </a:lnTo>
                    <a:lnTo>
                      <a:pt x="23" y="257"/>
                    </a:lnTo>
                    <a:lnTo>
                      <a:pt x="23" y="257"/>
                    </a:lnTo>
                    <a:lnTo>
                      <a:pt x="27" y="253"/>
                    </a:lnTo>
                    <a:lnTo>
                      <a:pt x="32" y="253"/>
                    </a:lnTo>
                    <a:lnTo>
                      <a:pt x="32" y="253"/>
                    </a:lnTo>
                    <a:lnTo>
                      <a:pt x="32" y="253"/>
                    </a:lnTo>
                    <a:lnTo>
                      <a:pt x="36" y="253"/>
                    </a:lnTo>
                    <a:lnTo>
                      <a:pt x="36" y="253"/>
                    </a:lnTo>
                    <a:lnTo>
                      <a:pt x="41" y="253"/>
                    </a:lnTo>
                    <a:lnTo>
                      <a:pt x="41" y="248"/>
                    </a:lnTo>
                    <a:lnTo>
                      <a:pt x="41" y="244"/>
                    </a:lnTo>
                    <a:lnTo>
                      <a:pt x="45" y="244"/>
                    </a:lnTo>
                    <a:lnTo>
                      <a:pt x="41" y="244"/>
                    </a:lnTo>
                    <a:lnTo>
                      <a:pt x="41" y="239"/>
                    </a:lnTo>
                    <a:lnTo>
                      <a:pt x="41" y="239"/>
                    </a:lnTo>
                    <a:lnTo>
                      <a:pt x="41" y="244"/>
                    </a:lnTo>
                    <a:lnTo>
                      <a:pt x="41" y="244"/>
                    </a:lnTo>
                    <a:lnTo>
                      <a:pt x="41" y="244"/>
                    </a:lnTo>
                    <a:lnTo>
                      <a:pt x="41" y="244"/>
                    </a:lnTo>
                    <a:lnTo>
                      <a:pt x="36" y="244"/>
                    </a:lnTo>
                    <a:lnTo>
                      <a:pt x="36" y="244"/>
                    </a:lnTo>
                    <a:lnTo>
                      <a:pt x="32" y="244"/>
                    </a:lnTo>
                    <a:lnTo>
                      <a:pt x="32" y="248"/>
                    </a:lnTo>
                    <a:lnTo>
                      <a:pt x="32" y="248"/>
                    </a:lnTo>
                    <a:lnTo>
                      <a:pt x="23" y="248"/>
                    </a:lnTo>
                    <a:lnTo>
                      <a:pt x="14" y="244"/>
                    </a:lnTo>
                    <a:lnTo>
                      <a:pt x="9" y="239"/>
                    </a:lnTo>
                    <a:lnTo>
                      <a:pt x="9" y="235"/>
                    </a:lnTo>
                    <a:lnTo>
                      <a:pt x="4" y="235"/>
                    </a:lnTo>
                    <a:lnTo>
                      <a:pt x="4" y="230"/>
                    </a:lnTo>
                    <a:lnTo>
                      <a:pt x="9" y="230"/>
                    </a:lnTo>
                    <a:lnTo>
                      <a:pt x="9" y="226"/>
                    </a:lnTo>
                    <a:lnTo>
                      <a:pt x="9" y="230"/>
                    </a:lnTo>
                    <a:lnTo>
                      <a:pt x="4" y="230"/>
                    </a:lnTo>
                    <a:lnTo>
                      <a:pt x="4" y="230"/>
                    </a:lnTo>
                    <a:lnTo>
                      <a:pt x="4" y="230"/>
                    </a:lnTo>
                    <a:lnTo>
                      <a:pt x="4" y="230"/>
                    </a:lnTo>
                    <a:lnTo>
                      <a:pt x="0" y="230"/>
                    </a:lnTo>
                    <a:lnTo>
                      <a:pt x="0" y="226"/>
                    </a:lnTo>
                    <a:lnTo>
                      <a:pt x="0" y="226"/>
                    </a:lnTo>
                    <a:lnTo>
                      <a:pt x="4" y="226"/>
                    </a:lnTo>
                    <a:lnTo>
                      <a:pt x="4" y="226"/>
                    </a:lnTo>
                    <a:lnTo>
                      <a:pt x="4" y="226"/>
                    </a:lnTo>
                    <a:lnTo>
                      <a:pt x="9" y="226"/>
                    </a:lnTo>
                    <a:lnTo>
                      <a:pt x="9" y="226"/>
                    </a:lnTo>
                    <a:lnTo>
                      <a:pt x="9" y="221"/>
                    </a:lnTo>
                    <a:lnTo>
                      <a:pt x="9" y="217"/>
                    </a:lnTo>
                    <a:lnTo>
                      <a:pt x="9" y="217"/>
                    </a:lnTo>
                    <a:lnTo>
                      <a:pt x="9" y="217"/>
                    </a:lnTo>
                    <a:lnTo>
                      <a:pt x="9" y="217"/>
                    </a:lnTo>
                    <a:lnTo>
                      <a:pt x="9" y="221"/>
                    </a:lnTo>
                    <a:lnTo>
                      <a:pt x="9" y="221"/>
                    </a:lnTo>
                    <a:lnTo>
                      <a:pt x="14" y="217"/>
                    </a:lnTo>
                    <a:lnTo>
                      <a:pt x="14" y="221"/>
                    </a:lnTo>
                    <a:lnTo>
                      <a:pt x="14" y="217"/>
                    </a:lnTo>
                    <a:lnTo>
                      <a:pt x="14" y="221"/>
                    </a:lnTo>
                    <a:lnTo>
                      <a:pt x="18" y="221"/>
                    </a:lnTo>
                    <a:lnTo>
                      <a:pt x="23" y="217"/>
                    </a:lnTo>
                    <a:lnTo>
                      <a:pt x="23" y="217"/>
                    </a:lnTo>
                    <a:lnTo>
                      <a:pt x="23" y="221"/>
                    </a:lnTo>
                    <a:lnTo>
                      <a:pt x="27" y="221"/>
                    </a:lnTo>
                    <a:lnTo>
                      <a:pt x="27" y="221"/>
                    </a:lnTo>
                    <a:lnTo>
                      <a:pt x="32" y="221"/>
                    </a:lnTo>
                    <a:lnTo>
                      <a:pt x="32" y="221"/>
                    </a:lnTo>
                    <a:lnTo>
                      <a:pt x="32" y="221"/>
                    </a:lnTo>
                    <a:lnTo>
                      <a:pt x="32" y="217"/>
                    </a:lnTo>
                    <a:lnTo>
                      <a:pt x="36" y="217"/>
                    </a:lnTo>
                    <a:lnTo>
                      <a:pt x="36" y="217"/>
                    </a:lnTo>
                    <a:lnTo>
                      <a:pt x="41" y="217"/>
                    </a:lnTo>
                    <a:lnTo>
                      <a:pt x="41" y="217"/>
                    </a:lnTo>
                    <a:lnTo>
                      <a:pt x="41" y="217"/>
                    </a:lnTo>
                    <a:lnTo>
                      <a:pt x="41" y="217"/>
                    </a:lnTo>
                    <a:lnTo>
                      <a:pt x="41" y="217"/>
                    </a:lnTo>
                    <a:lnTo>
                      <a:pt x="41" y="221"/>
                    </a:lnTo>
                    <a:lnTo>
                      <a:pt x="45" y="217"/>
                    </a:lnTo>
                    <a:lnTo>
                      <a:pt x="45" y="217"/>
                    </a:lnTo>
                    <a:lnTo>
                      <a:pt x="45" y="217"/>
                    </a:lnTo>
                    <a:lnTo>
                      <a:pt x="45" y="217"/>
                    </a:lnTo>
                    <a:lnTo>
                      <a:pt x="45" y="217"/>
                    </a:lnTo>
                    <a:lnTo>
                      <a:pt x="45" y="217"/>
                    </a:lnTo>
                    <a:lnTo>
                      <a:pt x="45" y="217"/>
                    </a:lnTo>
                    <a:lnTo>
                      <a:pt x="45" y="217"/>
                    </a:lnTo>
                    <a:lnTo>
                      <a:pt x="45" y="212"/>
                    </a:lnTo>
                    <a:lnTo>
                      <a:pt x="45" y="212"/>
                    </a:lnTo>
                    <a:lnTo>
                      <a:pt x="45" y="212"/>
                    </a:lnTo>
                    <a:lnTo>
                      <a:pt x="45" y="212"/>
                    </a:lnTo>
                    <a:lnTo>
                      <a:pt x="45" y="212"/>
                    </a:lnTo>
                    <a:lnTo>
                      <a:pt x="45" y="212"/>
                    </a:lnTo>
                    <a:lnTo>
                      <a:pt x="45" y="208"/>
                    </a:lnTo>
                    <a:lnTo>
                      <a:pt x="45" y="208"/>
                    </a:lnTo>
                    <a:lnTo>
                      <a:pt x="41" y="203"/>
                    </a:lnTo>
                    <a:lnTo>
                      <a:pt x="41" y="199"/>
                    </a:lnTo>
                    <a:lnTo>
                      <a:pt x="36" y="199"/>
                    </a:lnTo>
                    <a:lnTo>
                      <a:pt x="36" y="199"/>
                    </a:lnTo>
                    <a:lnTo>
                      <a:pt x="36" y="194"/>
                    </a:lnTo>
                    <a:lnTo>
                      <a:pt x="36" y="190"/>
                    </a:lnTo>
                    <a:lnTo>
                      <a:pt x="36" y="190"/>
                    </a:lnTo>
                    <a:lnTo>
                      <a:pt x="36" y="190"/>
                    </a:lnTo>
                    <a:lnTo>
                      <a:pt x="32" y="190"/>
                    </a:lnTo>
                    <a:lnTo>
                      <a:pt x="32" y="190"/>
                    </a:lnTo>
                    <a:lnTo>
                      <a:pt x="32" y="190"/>
                    </a:lnTo>
                    <a:lnTo>
                      <a:pt x="32" y="190"/>
                    </a:lnTo>
                    <a:lnTo>
                      <a:pt x="27" y="185"/>
                    </a:lnTo>
                    <a:lnTo>
                      <a:pt x="27" y="185"/>
                    </a:lnTo>
                    <a:lnTo>
                      <a:pt x="27" y="185"/>
                    </a:lnTo>
                    <a:lnTo>
                      <a:pt x="27" y="181"/>
                    </a:lnTo>
                    <a:lnTo>
                      <a:pt x="27" y="181"/>
                    </a:lnTo>
                    <a:lnTo>
                      <a:pt x="27" y="176"/>
                    </a:lnTo>
                    <a:lnTo>
                      <a:pt x="23" y="176"/>
                    </a:lnTo>
                    <a:lnTo>
                      <a:pt x="23" y="176"/>
                    </a:lnTo>
                    <a:lnTo>
                      <a:pt x="23" y="176"/>
                    </a:lnTo>
                    <a:lnTo>
                      <a:pt x="23" y="176"/>
                    </a:lnTo>
                    <a:lnTo>
                      <a:pt x="18" y="172"/>
                    </a:lnTo>
                    <a:lnTo>
                      <a:pt x="14" y="172"/>
                    </a:lnTo>
                    <a:lnTo>
                      <a:pt x="14" y="172"/>
                    </a:lnTo>
                    <a:lnTo>
                      <a:pt x="14" y="172"/>
                    </a:lnTo>
                    <a:lnTo>
                      <a:pt x="14" y="172"/>
                    </a:lnTo>
                    <a:lnTo>
                      <a:pt x="14" y="167"/>
                    </a:lnTo>
                    <a:lnTo>
                      <a:pt x="14" y="163"/>
                    </a:lnTo>
                    <a:lnTo>
                      <a:pt x="14" y="163"/>
                    </a:lnTo>
                    <a:lnTo>
                      <a:pt x="14" y="163"/>
                    </a:lnTo>
                    <a:lnTo>
                      <a:pt x="14" y="163"/>
                    </a:lnTo>
                    <a:lnTo>
                      <a:pt x="14" y="163"/>
                    </a:lnTo>
                    <a:lnTo>
                      <a:pt x="18" y="158"/>
                    </a:lnTo>
                    <a:lnTo>
                      <a:pt x="18" y="153"/>
                    </a:lnTo>
                    <a:lnTo>
                      <a:pt x="18" y="149"/>
                    </a:lnTo>
                    <a:lnTo>
                      <a:pt x="18" y="149"/>
                    </a:lnTo>
                    <a:lnTo>
                      <a:pt x="23" y="149"/>
                    </a:lnTo>
                    <a:lnTo>
                      <a:pt x="23" y="149"/>
                    </a:lnTo>
                    <a:lnTo>
                      <a:pt x="23" y="149"/>
                    </a:lnTo>
                    <a:lnTo>
                      <a:pt x="23" y="149"/>
                    </a:lnTo>
                    <a:lnTo>
                      <a:pt x="27" y="149"/>
                    </a:lnTo>
                    <a:lnTo>
                      <a:pt x="27" y="149"/>
                    </a:lnTo>
                    <a:lnTo>
                      <a:pt x="27" y="149"/>
                    </a:lnTo>
                    <a:lnTo>
                      <a:pt x="27" y="153"/>
                    </a:lnTo>
                    <a:lnTo>
                      <a:pt x="32" y="153"/>
                    </a:lnTo>
                    <a:lnTo>
                      <a:pt x="32" y="153"/>
                    </a:lnTo>
                    <a:lnTo>
                      <a:pt x="32" y="153"/>
                    </a:lnTo>
                    <a:lnTo>
                      <a:pt x="36" y="149"/>
                    </a:lnTo>
                    <a:lnTo>
                      <a:pt x="41" y="149"/>
                    </a:lnTo>
                    <a:lnTo>
                      <a:pt x="41" y="149"/>
                    </a:lnTo>
                    <a:lnTo>
                      <a:pt x="45" y="149"/>
                    </a:lnTo>
                    <a:lnTo>
                      <a:pt x="50" y="149"/>
                    </a:lnTo>
                    <a:lnTo>
                      <a:pt x="50" y="144"/>
                    </a:lnTo>
                    <a:lnTo>
                      <a:pt x="50" y="144"/>
                    </a:lnTo>
                    <a:lnTo>
                      <a:pt x="50" y="140"/>
                    </a:lnTo>
                    <a:lnTo>
                      <a:pt x="50" y="140"/>
                    </a:lnTo>
                    <a:lnTo>
                      <a:pt x="50" y="135"/>
                    </a:lnTo>
                    <a:lnTo>
                      <a:pt x="50" y="131"/>
                    </a:lnTo>
                    <a:lnTo>
                      <a:pt x="54" y="131"/>
                    </a:lnTo>
                    <a:lnTo>
                      <a:pt x="54" y="131"/>
                    </a:lnTo>
                    <a:lnTo>
                      <a:pt x="59" y="126"/>
                    </a:lnTo>
                    <a:lnTo>
                      <a:pt x="59" y="126"/>
                    </a:lnTo>
                    <a:lnTo>
                      <a:pt x="63" y="122"/>
                    </a:lnTo>
                    <a:lnTo>
                      <a:pt x="63" y="117"/>
                    </a:lnTo>
                    <a:lnTo>
                      <a:pt x="63" y="117"/>
                    </a:lnTo>
                    <a:lnTo>
                      <a:pt x="63" y="113"/>
                    </a:lnTo>
                    <a:lnTo>
                      <a:pt x="63" y="108"/>
                    </a:lnTo>
                    <a:lnTo>
                      <a:pt x="63" y="108"/>
                    </a:lnTo>
                    <a:lnTo>
                      <a:pt x="68" y="108"/>
                    </a:lnTo>
                    <a:lnTo>
                      <a:pt x="72" y="104"/>
                    </a:lnTo>
                    <a:lnTo>
                      <a:pt x="72" y="104"/>
                    </a:lnTo>
                    <a:lnTo>
                      <a:pt x="72" y="104"/>
                    </a:lnTo>
                    <a:lnTo>
                      <a:pt x="72" y="104"/>
                    </a:lnTo>
                    <a:lnTo>
                      <a:pt x="72" y="99"/>
                    </a:lnTo>
                    <a:lnTo>
                      <a:pt x="72" y="99"/>
                    </a:lnTo>
                    <a:lnTo>
                      <a:pt x="72" y="99"/>
                    </a:lnTo>
                    <a:lnTo>
                      <a:pt x="72" y="99"/>
                    </a:lnTo>
                    <a:lnTo>
                      <a:pt x="72" y="95"/>
                    </a:lnTo>
                    <a:lnTo>
                      <a:pt x="77" y="90"/>
                    </a:lnTo>
                    <a:lnTo>
                      <a:pt x="77" y="90"/>
                    </a:lnTo>
                    <a:lnTo>
                      <a:pt x="77" y="90"/>
                    </a:lnTo>
                    <a:lnTo>
                      <a:pt x="81" y="86"/>
                    </a:lnTo>
                    <a:lnTo>
                      <a:pt x="81" y="86"/>
                    </a:lnTo>
                    <a:lnTo>
                      <a:pt x="77" y="86"/>
                    </a:lnTo>
                    <a:lnTo>
                      <a:pt x="77" y="86"/>
                    </a:lnTo>
                    <a:lnTo>
                      <a:pt x="77" y="86"/>
                    </a:lnTo>
                    <a:lnTo>
                      <a:pt x="77" y="81"/>
                    </a:lnTo>
                    <a:lnTo>
                      <a:pt x="77" y="81"/>
                    </a:lnTo>
                    <a:lnTo>
                      <a:pt x="77" y="77"/>
                    </a:lnTo>
                    <a:lnTo>
                      <a:pt x="72" y="72"/>
                    </a:lnTo>
                    <a:lnTo>
                      <a:pt x="72" y="72"/>
                    </a:lnTo>
                    <a:lnTo>
                      <a:pt x="77" y="72"/>
                    </a:lnTo>
                    <a:lnTo>
                      <a:pt x="77" y="72"/>
                    </a:lnTo>
                    <a:lnTo>
                      <a:pt x="77" y="68"/>
                    </a:lnTo>
                    <a:lnTo>
                      <a:pt x="81" y="68"/>
                    </a:lnTo>
                    <a:lnTo>
                      <a:pt x="81" y="68"/>
                    </a:lnTo>
                    <a:lnTo>
                      <a:pt x="86" y="68"/>
                    </a:lnTo>
                    <a:lnTo>
                      <a:pt x="86" y="63"/>
                    </a:lnTo>
                    <a:lnTo>
                      <a:pt x="86" y="63"/>
                    </a:lnTo>
                    <a:lnTo>
                      <a:pt x="86" y="63"/>
                    </a:lnTo>
                    <a:lnTo>
                      <a:pt x="81" y="63"/>
                    </a:lnTo>
                    <a:lnTo>
                      <a:pt x="81" y="59"/>
                    </a:lnTo>
                    <a:lnTo>
                      <a:pt x="77" y="59"/>
                    </a:lnTo>
                    <a:lnTo>
                      <a:pt x="77" y="59"/>
                    </a:lnTo>
                    <a:lnTo>
                      <a:pt x="72" y="59"/>
                    </a:lnTo>
                    <a:lnTo>
                      <a:pt x="72" y="59"/>
                    </a:lnTo>
                    <a:lnTo>
                      <a:pt x="72" y="59"/>
                    </a:lnTo>
                    <a:lnTo>
                      <a:pt x="72" y="54"/>
                    </a:lnTo>
                    <a:lnTo>
                      <a:pt x="72" y="54"/>
                    </a:lnTo>
                    <a:lnTo>
                      <a:pt x="72" y="54"/>
                    </a:lnTo>
                    <a:lnTo>
                      <a:pt x="68" y="54"/>
                    </a:lnTo>
                    <a:lnTo>
                      <a:pt x="68" y="54"/>
                    </a:lnTo>
                    <a:lnTo>
                      <a:pt x="68" y="54"/>
                    </a:lnTo>
                    <a:lnTo>
                      <a:pt x="68" y="54"/>
                    </a:lnTo>
                    <a:lnTo>
                      <a:pt x="63" y="49"/>
                    </a:lnTo>
                    <a:lnTo>
                      <a:pt x="63" y="49"/>
                    </a:lnTo>
                    <a:lnTo>
                      <a:pt x="63" y="49"/>
                    </a:lnTo>
                    <a:lnTo>
                      <a:pt x="63" y="49"/>
                    </a:lnTo>
                    <a:lnTo>
                      <a:pt x="63" y="49"/>
                    </a:lnTo>
                    <a:lnTo>
                      <a:pt x="59" y="45"/>
                    </a:lnTo>
                    <a:lnTo>
                      <a:pt x="59" y="45"/>
                    </a:lnTo>
                    <a:lnTo>
                      <a:pt x="59" y="45"/>
                    </a:lnTo>
                    <a:lnTo>
                      <a:pt x="59" y="45"/>
                    </a:lnTo>
                    <a:lnTo>
                      <a:pt x="59" y="45"/>
                    </a:lnTo>
                    <a:lnTo>
                      <a:pt x="59" y="40"/>
                    </a:lnTo>
                    <a:lnTo>
                      <a:pt x="59" y="40"/>
                    </a:lnTo>
                    <a:lnTo>
                      <a:pt x="59" y="40"/>
                    </a:lnTo>
                    <a:lnTo>
                      <a:pt x="59" y="40"/>
                    </a:lnTo>
                    <a:lnTo>
                      <a:pt x="59" y="40"/>
                    </a:lnTo>
                    <a:lnTo>
                      <a:pt x="59" y="36"/>
                    </a:lnTo>
                    <a:lnTo>
                      <a:pt x="54" y="36"/>
                    </a:lnTo>
                    <a:lnTo>
                      <a:pt x="54" y="36"/>
                    </a:lnTo>
                    <a:lnTo>
                      <a:pt x="54" y="36"/>
                    </a:lnTo>
                    <a:lnTo>
                      <a:pt x="59" y="36"/>
                    </a:lnTo>
                    <a:lnTo>
                      <a:pt x="59" y="31"/>
                    </a:lnTo>
                    <a:lnTo>
                      <a:pt x="59" y="31"/>
                    </a:lnTo>
                    <a:lnTo>
                      <a:pt x="59" y="31"/>
                    </a:lnTo>
                    <a:lnTo>
                      <a:pt x="59" y="31"/>
                    </a:lnTo>
                    <a:lnTo>
                      <a:pt x="59" y="31"/>
                    </a:lnTo>
                    <a:lnTo>
                      <a:pt x="54" y="31"/>
                    </a:lnTo>
                    <a:lnTo>
                      <a:pt x="54" y="31"/>
                    </a:lnTo>
                    <a:lnTo>
                      <a:pt x="54" y="31"/>
                    </a:lnTo>
                    <a:lnTo>
                      <a:pt x="54" y="27"/>
                    </a:lnTo>
                    <a:lnTo>
                      <a:pt x="54" y="27"/>
                    </a:lnTo>
                    <a:lnTo>
                      <a:pt x="54" y="27"/>
                    </a:lnTo>
                    <a:lnTo>
                      <a:pt x="54" y="27"/>
                    </a:lnTo>
                    <a:lnTo>
                      <a:pt x="54" y="27"/>
                    </a:lnTo>
                    <a:lnTo>
                      <a:pt x="50" y="27"/>
                    </a:lnTo>
                    <a:lnTo>
                      <a:pt x="50" y="22"/>
                    </a:lnTo>
                    <a:lnTo>
                      <a:pt x="50" y="22"/>
                    </a:lnTo>
                    <a:lnTo>
                      <a:pt x="50" y="22"/>
                    </a:lnTo>
                    <a:lnTo>
                      <a:pt x="50" y="22"/>
                    </a:lnTo>
                    <a:lnTo>
                      <a:pt x="50" y="18"/>
                    </a:lnTo>
                    <a:lnTo>
                      <a:pt x="54" y="18"/>
                    </a:lnTo>
                    <a:lnTo>
                      <a:pt x="54" y="18"/>
                    </a:lnTo>
                    <a:lnTo>
                      <a:pt x="54" y="18"/>
                    </a:lnTo>
                    <a:lnTo>
                      <a:pt x="59" y="18"/>
                    </a:lnTo>
                    <a:lnTo>
                      <a:pt x="59" y="18"/>
                    </a:lnTo>
                    <a:lnTo>
                      <a:pt x="63" y="18"/>
                    </a:lnTo>
                    <a:lnTo>
                      <a:pt x="68" y="18"/>
                    </a:lnTo>
                    <a:lnTo>
                      <a:pt x="68" y="18"/>
                    </a:lnTo>
                    <a:lnTo>
                      <a:pt x="72" y="18"/>
                    </a:lnTo>
                    <a:lnTo>
                      <a:pt x="72" y="18"/>
                    </a:lnTo>
                    <a:lnTo>
                      <a:pt x="77" y="18"/>
                    </a:lnTo>
                    <a:lnTo>
                      <a:pt x="77" y="22"/>
                    </a:lnTo>
                    <a:lnTo>
                      <a:pt x="81" y="22"/>
                    </a:lnTo>
                    <a:lnTo>
                      <a:pt x="81" y="18"/>
                    </a:lnTo>
                    <a:lnTo>
                      <a:pt x="81" y="18"/>
                    </a:lnTo>
                    <a:lnTo>
                      <a:pt x="86" y="18"/>
                    </a:lnTo>
                    <a:lnTo>
                      <a:pt x="86" y="18"/>
                    </a:lnTo>
                    <a:lnTo>
                      <a:pt x="90" y="13"/>
                    </a:lnTo>
                    <a:lnTo>
                      <a:pt x="90" y="13"/>
                    </a:lnTo>
                    <a:lnTo>
                      <a:pt x="90" y="13"/>
                    </a:lnTo>
                    <a:lnTo>
                      <a:pt x="95" y="13"/>
                    </a:lnTo>
                    <a:lnTo>
                      <a:pt x="95" y="13"/>
                    </a:lnTo>
                    <a:lnTo>
                      <a:pt x="95" y="13"/>
                    </a:lnTo>
                    <a:lnTo>
                      <a:pt x="95" y="13"/>
                    </a:lnTo>
                    <a:lnTo>
                      <a:pt x="95" y="13"/>
                    </a:lnTo>
                    <a:lnTo>
                      <a:pt x="99" y="9"/>
                    </a:lnTo>
                    <a:lnTo>
                      <a:pt x="99" y="9"/>
                    </a:lnTo>
                    <a:lnTo>
                      <a:pt x="99" y="9"/>
                    </a:lnTo>
                    <a:lnTo>
                      <a:pt x="99" y="9"/>
                    </a:lnTo>
                    <a:lnTo>
                      <a:pt x="99" y="4"/>
                    </a:lnTo>
                    <a:lnTo>
                      <a:pt x="104" y="4"/>
                    </a:lnTo>
                    <a:lnTo>
                      <a:pt x="104" y="4"/>
                    </a:lnTo>
                    <a:lnTo>
                      <a:pt x="104" y="0"/>
                    </a:lnTo>
                    <a:lnTo>
                      <a:pt x="108" y="0"/>
                    </a:lnTo>
                    <a:lnTo>
                      <a:pt x="108" y="0"/>
                    </a:lnTo>
                    <a:lnTo>
                      <a:pt x="108" y="0"/>
                    </a:lnTo>
                    <a:lnTo>
                      <a:pt x="108" y="0"/>
                    </a:lnTo>
                    <a:lnTo>
                      <a:pt x="108" y="0"/>
                    </a:lnTo>
                    <a:lnTo>
                      <a:pt x="113" y="0"/>
                    </a:lnTo>
                    <a:lnTo>
                      <a:pt x="113" y="0"/>
                    </a:lnTo>
                    <a:lnTo>
                      <a:pt x="113" y="0"/>
                    </a:lnTo>
                    <a:lnTo>
                      <a:pt x="113" y="4"/>
                    </a:lnTo>
                    <a:lnTo>
                      <a:pt x="113" y="4"/>
                    </a:lnTo>
                    <a:lnTo>
                      <a:pt x="113" y="9"/>
                    </a:lnTo>
                    <a:lnTo>
                      <a:pt x="117" y="9"/>
                    </a:lnTo>
                    <a:lnTo>
                      <a:pt x="117" y="13"/>
                    </a:lnTo>
                    <a:lnTo>
                      <a:pt x="122" y="18"/>
                    </a:lnTo>
                    <a:lnTo>
                      <a:pt x="122" y="18"/>
                    </a:lnTo>
                    <a:lnTo>
                      <a:pt x="122" y="18"/>
                    </a:lnTo>
                    <a:lnTo>
                      <a:pt x="126" y="18"/>
                    </a:lnTo>
                    <a:lnTo>
                      <a:pt x="126" y="18"/>
                    </a:lnTo>
                    <a:lnTo>
                      <a:pt x="131" y="22"/>
                    </a:lnTo>
                    <a:lnTo>
                      <a:pt x="131" y="22"/>
                    </a:lnTo>
                    <a:lnTo>
                      <a:pt x="131" y="22"/>
                    </a:lnTo>
                    <a:lnTo>
                      <a:pt x="131" y="22"/>
                    </a:lnTo>
                    <a:lnTo>
                      <a:pt x="131" y="22"/>
                    </a:lnTo>
                    <a:lnTo>
                      <a:pt x="131" y="22"/>
                    </a:lnTo>
                    <a:lnTo>
                      <a:pt x="131" y="27"/>
                    </a:lnTo>
                    <a:lnTo>
                      <a:pt x="131" y="27"/>
                    </a:lnTo>
                    <a:lnTo>
                      <a:pt x="131" y="27"/>
                    </a:lnTo>
                    <a:lnTo>
                      <a:pt x="131" y="31"/>
                    </a:lnTo>
                    <a:lnTo>
                      <a:pt x="131" y="31"/>
                    </a:lnTo>
                    <a:lnTo>
                      <a:pt x="136" y="36"/>
                    </a:lnTo>
                    <a:lnTo>
                      <a:pt x="136" y="36"/>
                    </a:lnTo>
                    <a:lnTo>
                      <a:pt x="136" y="40"/>
                    </a:lnTo>
                    <a:lnTo>
                      <a:pt x="136" y="40"/>
                    </a:lnTo>
                    <a:lnTo>
                      <a:pt x="136" y="40"/>
                    </a:lnTo>
                    <a:lnTo>
                      <a:pt x="140" y="40"/>
                    </a:lnTo>
                    <a:lnTo>
                      <a:pt x="140" y="40"/>
                    </a:lnTo>
                    <a:lnTo>
                      <a:pt x="140" y="45"/>
                    </a:lnTo>
                    <a:lnTo>
                      <a:pt x="140" y="45"/>
                    </a:lnTo>
                    <a:lnTo>
                      <a:pt x="140" y="45"/>
                    </a:lnTo>
                    <a:lnTo>
                      <a:pt x="140" y="45"/>
                    </a:lnTo>
                    <a:lnTo>
                      <a:pt x="140" y="45"/>
                    </a:lnTo>
                    <a:lnTo>
                      <a:pt x="145" y="49"/>
                    </a:lnTo>
                    <a:lnTo>
                      <a:pt x="145" y="49"/>
                    </a:lnTo>
                    <a:lnTo>
                      <a:pt x="145" y="49"/>
                    </a:lnTo>
                    <a:lnTo>
                      <a:pt x="145" y="49"/>
                    </a:lnTo>
                    <a:lnTo>
                      <a:pt x="145" y="54"/>
                    </a:lnTo>
                    <a:lnTo>
                      <a:pt x="145" y="54"/>
                    </a:lnTo>
                    <a:lnTo>
                      <a:pt x="145" y="54"/>
                    </a:lnTo>
                    <a:lnTo>
                      <a:pt x="145" y="59"/>
                    </a:lnTo>
                    <a:lnTo>
                      <a:pt x="145" y="59"/>
                    </a:lnTo>
                    <a:lnTo>
                      <a:pt x="145" y="59"/>
                    </a:lnTo>
                    <a:lnTo>
                      <a:pt x="145" y="59"/>
                    </a:lnTo>
                    <a:lnTo>
                      <a:pt x="145" y="59"/>
                    </a:lnTo>
                    <a:lnTo>
                      <a:pt x="145" y="59"/>
                    </a:lnTo>
                    <a:lnTo>
                      <a:pt x="140" y="59"/>
                    </a:lnTo>
                    <a:lnTo>
                      <a:pt x="140" y="59"/>
                    </a:lnTo>
                    <a:lnTo>
                      <a:pt x="140" y="59"/>
                    </a:lnTo>
                    <a:lnTo>
                      <a:pt x="140" y="54"/>
                    </a:lnTo>
                    <a:lnTo>
                      <a:pt x="140" y="54"/>
                    </a:lnTo>
                    <a:lnTo>
                      <a:pt x="136" y="54"/>
                    </a:lnTo>
                    <a:lnTo>
                      <a:pt x="136" y="54"/>
                    </a:lnTo>
                    <a:lnTo>
                      <a:pt x="136" y="54"/>
                    </a:lnTo>
                    <a:lnTo>
                      <a:pt x="131" y="59"/>
                    </a:lnTo>
                    <a:lnTo>
                      <a:pt x="131" y="59"/>
                    </a:lnTo>
                    <a:lnTo>
                      <a:pt x="136" y="59"/>
                    </a:lnTo>
                    <a:lnTo>
                      <a:pt x="136" y="59"/>
                    </a:lnTo>
                    <a:lnTo>
                      <a:pt x="136" y="63"/>
                    </a:lnTo>
                    <a:lnTo>
                      <a:pt x="136" y="63"/>
                    </a:lnTo>
                    <a:lnTo>
                      <a:pt x="136" y="63"/>
                    </a:lnTo>
                    <a:lnTo>
                      <a:pt x="140" y="68"/>
                    </a:lnTo>
                    <a:lnTo>
                      <a:pt x="140" y="68"/>
                    </a:lnTo>
                    <a:lnTo>
                      <a:pt x="140" y="68"/>
                    </a:lnTo>
                    <a:lnTo>
                      <a:pt x="140" y="68"/>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1" name="Freeform 77">
                <a:extLst>
                  <a:ext uri="{FF2B5EF4-FFF2-40B4-BE49-F238E27FC236}">
                    <a16:creationId xmlns:a16="http://schemas.microsoft.com/office/drawing/2014/main" id="{8ACA0525-E900-D847-A7D5-6BB855727BDA}"/>
                  </a:ext>
                </a:extLst>
              </p:cNvPr>
              <p:cNvSpPr>
                <a:spLocks/>
              </p:cNvSpPr>
              <p:nvPr/>
            </p:nvSpPr>
            <p:spPr bwMode="auto">
              <a:xfrm>
                <a:off x="5159949" y="1705072"/>
                <a:ext cx="151244" cy="175336"/>
              </a:xfrm>
              <a:custGeom>
                <a:avLst/>
                <a:gdLst>
                  <a:gd name="T0" fmla="*/ 45 w 63"/>
                  <a:gd name="T1" fmla="*/ 9 h 72"/>
                  <a:gd name="T2" fmla="*/ 40 w 63"/>
                  <a:gd name="T3" fmla="*/ 13 h 72"/>
                  <a:gd name="T4" fmla="*/ 40 w 63"/>
                  <a:gd name="T5" fmla="*/ 13 h 72"/>
                  <a:gd name="T6" fmla="*/ 36 w 63"/>
                  <a:gd name="T7" fmla="*/ 18 h 72"/>
                  <a:gd name="T8" fmla="*/ 40 w 63"/>
                  <a:gd name="T9" fmla="*/ 22 h 72"/>
                  <a:gd name="T10" fmla="*/ 45 w 63"/>
                  <a:gd name="T11" fmla="*/ 22 h 72"/>
                  <a:gd name="T12" fmla="*/ 49 w 63"/>
                  <a:gd name="T13" fmla="*/ 22 h 72"/>
                  <a:gd name="T14" fmla="*/ 54 w 63"/>
                  <a:gd name="T15" fmla="*/ 18 h 72"/>
                  <a:gd name="T16" fmla="*/ 54 w 63"/>
                  <a:gd name="T17" fmla="*/ 22 h 72"/>
                  <a:gd name="T18" fmla="*/ 58 w 63"/>
                  <a:gd name="T19" fmla="*/ 27 h 72"/>
                  <a:gd name="T20" fmla="*/ 63 w 63"/>
                  <a:gd name="T21" fmla="*/ 27 h 72"/>
                  <a:gd name="T22" fmla="*/ 58 w 63"/>
                  <a:gd name="T23" fmla="*/ 27 h 72"/>
                  <a:gd name="T24" fmla="*/ 63 w 63"/>
                  <a:gd name="T25" fmla="*/ 31 h 72"/>
                  <a:gd name="T26" fmla="*/ 63 w 63"/>
                  <a:gd name="T27" fmla="*/ 40 h 72"/>
                  <a:gd name="T28" fmla="*/ 63 w 63"/>
                  <a:gd name="T29" fmla="*/ 49 h 72"/>
                  <a:gd name="T30" fmla="*/ 58 w 63"/>
                  <a:gd name="T31" fmla="*/ 58 h 72"/>
                  <a:gd name="T32" fmla="*/ 54 w 63"/>
                  <a:gd name="T33" fmla="*/ 58 h 72"/>
                  <a:gd name="T34" fmla="*/ 49 w 63"/>
                  <a:gd name="T35" fmla="*/ 58 h 72"/>
                  <a:gd name="T36" fmla="*/ 40 w 63"/>
                  <a:gd name="T37" fmla="*/ 63 h 72"/>
                  <a:gd name="T38" fmla="*/ 36 w 63"/>
                  <a:gd name="T39" fmla="*/ 63 h 72"/>
                  <a:gd name="T40" fmla="*/ 31 w 63"/>
                  <a:gd name="T41" fmla="*/ 67 h 72"/>
                  <a:gd name="T42" fmla="*/ 27 w 63"/>
                  <a:gd name="T43" fmla="*/ 67 h 72"/>
                  <a:gd name="T44" fmla="*/ 27 w 63"/>
                  <a:gd name="T45" fmla="*/ 67 h 72"/>
                  <a:gd name="T46" fmla="*/ 13 w 63"/>
                  <a:gd name="T47" fmla="*/ 72 h 72"/>
                  <a:gd name="T48" fmla="*/ 4 w 63"/>
                  <a:gd name="T49" fmla="*/ 72 h 72"/>
                  <a:gd name="T50" fmla="*/ 4 w 63"/>
                  <a:gd name="T51" fmla="*/ 72 h 72"/>
                  <a:gd name="T52" fmla="*/ 4 w 63"/>
                  <a:gd name="T53" fmla="*/ 67 h 72"/>
                  <a:gd name="T54" fmla="*/ 0 w 63"/>
                  <a:gd name="T55" fmla="*/ 67 h 72"/>
                  <a:gd name="T56" fmla="*/ 0 w 63"/>
                  <a:gd name="T57" fmla="*/ 63 h 72"/>
                  <a:gd name="T58" fmla="*/ 0 w 63"/>
                  <a:gd name="T59" fmla="*/ 63 h 72"/>
                  <a:gd name="T60" fmla="*/ 4 w 63"/>
                  <a:gd name="T61" fmla="*/ 58 h 72"/>
                  <a:gd name="T62" fmla="*/ 9 w 63"/>
                  <a:gd name="T63" fmla="*/ 58 h 72"/>
                  <a:gd name="T64" fmla="*/ 9 w 63"/>
                  <a:gd name="T65" fmla="*/ 54 h 72"/>
                  <a:gd name="T66" fmla="*/ 22 w 63"/>
                  <a:gd name="T67" fmla="*/ 49 h 72"/>
                  <a:gd name="T68" fmla="*/ 13 w 63"/>
                  <a:gd name="T69" fmla="*/ 49 h 72"/>
                  <a:gd name="T70" fmla="*/ 4 w 63"/>
                  <a:gd name="T71" fmla="*/ 54 h 72"/>
                  <a:gd name="T72" fmla="*/ 13 w 63"/>
                  <a:gd name="T73" fmla="*/ 45 h 72"/>
                  <a:gd name="T74" fmla="*/ 18 w 63"/>
                  <a:gd name="T75" fmla="*/ 40 h 72"/>
                  <a:gd name="T76" fmla="*/ 18 w 63"/>
                  <a:gd name="T77" fmla="*/ 40 h 72"/>
                  <a:gd name="T78" fmla="*/ 13 w 63"/>
                  <a:gd name="T79" fmla="*/ 40 h 72"/>
                  <a:gd name="T80" fmla="*/ 9 w 63"/>
                  <a:gd name="T81" fmla="*/ 36 h 72"/>
                  <a:gd name="T82" fmla="*/ 4 w 63"/>
                  <a:gd name="T83" fmla="*/ 36 h 72"/>
                  <a:gd name="T84" fmla="*/ 9 w 63"/>
                  <a:gd name="T85" fmla="*/ 36 h 72"/>
                  <a:gd name="T86" fmla="*/ 9 w 63"/>
                  <a:gd name="T87" fmla="*/ 31 h 72"/>
                  <a:gd name="T88" fmla="*/ 13 w 63"/>
                  <a:gd name="T89" fmla="*/ 27 h 72"/>
                  <a:gd name="T90" fmla="*/ 9 w 63"/>
                  <a:gd name="T91" fmla="*/ 27 h 72"/>
                  <a:gd name="T92" fmla="*/ 9 w 63"/>
                  <a:gd name="T93" fmla="*/ 22 h 72"/>
                  <a:gd name="T94" fmla="*/ 13 w 63"/>
                  <a:gd name="T95" fmla="*/ 22 h 72"/>
                  <a:gd name="T96" fmla="*/ 22 w 63"/>
                  <a:gd name="T97" fmla="*/ 22 h 72"/>
                  <a:gd name="T98" fmla="*/ 31 w 63"/>
                  <a:gd name="T99" fmla="*/ 22 h 72"/>
                  <a:gd name="T100" fmla="*/ 31 w 63"/>
                  <a:gd name="T101" fmla="*/ 18 h 72"/>
                  <a:gd name="T102" fmla="*/ 31 w 63"/>
                  <a:gd name="T103" fmla="*/ 13 h 72"/>
                  <a:gd name="T104" fmla="*/ 31 w 63"/>
                  <a:gd name="T105" fmla="*/ 9 h 72"/>
                  <a:gd name="T106" fmla="*/ 36 w 63"/>
                  <a:gd name="T107" fmla="*/ 4 h 72"/>
                  <a:gd name="T108" fmla="*/ 40 w 63"/>
                  <a:gd name="T109" fmla="*/ 4 h 72"/>
                  <a:gd name="T110" fmla="*/ 45 w 63"/>
                  <a:gd name="T111" fmla="*/ 4 h 72"/>
                  <a:gd name="T112" fmla="*/ 45 w 63"/>
                  <a:gd name="T113" fmla="*/ 4 h 72"/>
                  <a:gd name="T114" fmla="*/ 45 w 63"/>
                  <a:gd name="T115" fmla="*/ 4 h 72"/>
                  <a:gd name="T116" fmla="*/ 49 w 63"/>
                  <a:gd name="T117" fmla="*/ 0 h 72"/>
                  <a:gd name="T118" fmla="*/ 54 w 63"/>
                  <a:gd name="T119" fmla="*/ 4 h 72"/>
                  <a:gd name="T120" fmla="*/ 49 w 63"/>
                  <a:gd name="T121" fmla="*/ 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2">
                    <a:moveTo>
                      <a:pt x="49" y="9"/>
                    </a:moveTo>
                    <a:lnTo>
                      <a:pt x="49" y="9"/>
                    </a:lnTo>
                    <a:lnTo>
                      <a:pt x="45" y="9"/>
                    </a:lnTo>
                    <a:lnTo>
                      <a:pt x="45" y="9"/>
                    </a:lnTo>
                    <a:lnTo>
                      <a:pt x="45" y="9"/>
                    </a:lnTo>
                    <a:lnTo>
                      <a:pt x="45" y="13"/>
                    </a:lnTo>
                    <a:lnTo>
                      <a:pt x="45" y="13"/>
                    </a:lnTo>
                    <a:lnTo>
                      <a:pt x="45" y="13"/>
                    </a:lnTo>
                    <a:lnTo>
                      <a:pt x="40" y="13"/>
                    </a:lnTo>
                    <a:lnTo>
                      <a:pt x="40" y="13"/>
                    </a:lnTo>
                    <a:lnTo>
                      <a:pt x="40" y="13"/>
                    </a:lnTo>
                    <a:lnTo>
                      <a:pt x="40" y="13"/>
                    </a:lnTo>
                    <a:lnTo>
                      <a:pt x="40" y="13"/>
                    </a:lnTo>
                    <a:lnTo>
                      <a:pt x="40" y="13"/>
                    </a:lnTo>
                    <a:lnTo>
                      <a:pt x="40" y="13"/>
                    </a:lnTo>
                    <a:lnTo>
                      <a:pt x="40" y="13"/>
                    </a:lnTo>
                    <a:lnTo>
                      <a:pt x="40" y="13"/>
                    </a:lnTo>
                    <a:lnTo>
                      <a:pt x="40" y="13"/>
                    </a:lnTo>
                    <a:lnTo>
                      <a:pt x="36" y="18"/>
                    </a:lnTo>
                    <a:lnTo>
                      <a:pt x="36" y="18"/>
                    </a:lnTo>
                    <a:lnTo>
                      <a:pt x="36" y="18"/>
                    </a:lnTo>
                    <a:lnTo>
                      <a:pt x="36" y="18"/>
                    </a:lnTo>
                    <a:lnTo>
                      <a:pt x="40" y="22"/>
                    </a:lnTo>
                    <a:lnTo>
                      <a:pt x="40" y="22"/>
                    </a:lnTo>
                    <a:lnTo>
                      <a:pt x="40" y="22"/>
                    </a:lnTo>
                    <a:lnTo>
                      <a:pt x="40" y="22"/>
                    </a:lnTo>
                    <a:lnTo>
                      <a:pt x="45" y="22"/>
                    </a:lnTo>
                    <a:lnTo>
                      <a:pt x="45" y="22"/>
                    </a:lnTo>
                    <a:lnTo>
                      <a:pt x="45" y="22"/>
                    </a:lnTo>
                    <a:lnTo>
                      <a:pt x="45" y="22"/>
                    </a:lnTo>
                    <a:lnTo>
                      <a:pt x="45" y="22"/>
                    </a:lnTo>
                    <a:lnTo>
                      <a:pt x="45" y="22"/>
                    </a:lnTo>
                    <a:lnTo>
                      <a:pt x="49" y="22"/>
                    </a:lnTo>
                    <a:lnTo>
                      <a:pt x="49" y="22"/>
                    </a:lnTo>
                    <a:lnTo>
                      <a:pt x="49" y="22"/>
                    </a:lnTo>
                    <a:lnTo>
                      <a:pt x="49" y="22"/>
                    </a:lnTo>
                    <a:lnTo>
                      <a:pt x="49" y="18"/>
                    </a:lnTo>
                    <a:lnTo>
                      <a:pt x="49" y="18"/>
                    </a:lnTo>
                    <a:lnTo>
                      <a:pt x="54" y="18"/>
                    </a:lnTo>
                    <a:lnTo>
                      <a:pt x="54" y="18"/>
                    </a:lnTo>
                    <a:lnTo>
                      <a:pt x="54" y="22"/>
                    </a:lnTo>
                    <a:lnTo>
                      <a:pt x="54" y="22"/>
                    </a:lnTo>
                    <a:lnTo>
                      <a:pt x="54" y="22"/>
                    </a:lnTo>
                    <a:lnTo>
                      <a:pt x="54" y="22"/>
                    </a:lnTo>
                    <a:lnTo>
                      <a:pt x="54" y="22"/>
                    </a:lnTo>
                    <a:lnTo>
                      <a:pt x="54" y="22"/>
                    </a:lnTo>
                    <a:lnTo>
                      <a:pt x="58" y="22"/>
                    </a:lnTo>
                    <a:lnTo>
                      <a:pt x="54" y="27"/>
                    </a:lnTo>
                    <a:lnTo>
                      <a:pt x="54" y="27"/>
                    </a:lnTo>
                    <a:lnTo>
                      <a:pt x="58" y="27"/>
                    </a:lnTo>
                    <a:lnTo>
                      <a:pt x="58" y="27"/>
                    </a:lnTo>
                    <a:lnTo>
                      <a:pt x="58" y="27"/>
                    </a:lnTo>
                    <a:lnTo>
                      <a:pt x="58" y="27"/>
                    </a:lnTo>
                    <a:lnTo>
                      <a:pt x="63" y="27"/>
                    </a:lnTo>
                    <a:lnTo>
                      <a:pt x="63" y="27"/>
                    </a:lnTo>
                    <a:lnTo>
                      <a:pt x="63" y="27"/>
                    </a:lnTo>
                    <a:lnTo>
                      <a:pt x="63" y="27"/>
                    </a:lnTo>
                    <a:lnTo>
                      <a:pt x="63" y="27"/>
                    </a:lnTo>
                    <a:lnTo>
                      <a:pt x="63" y="27"/>
                    </a:lnTo>
                    <a:lnTo>
                      <a:pt x="58" y="27"/>
                    </a:lnTo>
                    <a:lnTo>
                      <a:pt x="58" y="27"/>
                    </a:lnTo>
                    <a:lnTo>
                      <a:pt x="58" y="27"/>
                    </a:lnTo>
                    <a:lnTo>
                      <a:pt x="63" y="31"/>
                    </a:lnTo>
                    <a:lnTo>
                      <a:pt x="63" y="31"/>
                    </a:lnTo>
                    <a:lnTo>
                      <a:pt x="63" y="31"/>
                    </a:lnTo>
                    <a:lnTo>
                      <a:pt x="63" y="36"/>
                    </a:lnTo>
                    <a:lnTo>
                      <a:pt x="63" y="36"/>
                    </a:lnTo>
                    <a:lnTo>
                      <a:pt x="63" y="36"/>
                    </a:lnTo>
                    <a:lnTo>
                      <a:pt x="63" y="36"/>
                    </a:lnTo>
                    <a:lnTo>
                      <a:pt x="63" y="40"/>
                    </a:lnTo>
                    <a:lnTo>
                      <a:pt x="63" y="40"/>
                    </a:lnTo>
                    <a:lnTo>
                      <a:pt x="63" y="40"/>
                    </a:lnTo>
                    <a:lnTo>
                      <a:pt x="63" y="45"/>
                    </a:lnTo>
                    <a:lnTo>
                      <a:pt x="63" y="45"/>
                    </a:lnTo>
                    <a:lnTo>
                      <a:pt x="63" y="49"/>
                    </a:lnTo>
                    <a:lnTo>
                      <a:pt x="63" y="49"/>
                    </a:lnTo>
                    <a:lnTo>
                      <a:pt x="58" y="49"/>
                    </a:lnTo>
                    <a:lnTo>
                      <a:pt x="58" y="49"/>
                    </a:lnTo>
                    <a:lnTo>
                      <a:pt x="58" y="54"/>
                    </a:lnTo>
                    <a:lnTo>
                      <a:pt x="58" y="58"/>
                    </a:lnTo>
                    <a:lnTo>
                      <a:pt x="54" y="58"/>
                    </a:lnTo>
                    <a:lnTo>
                      <a:pt x="54" y="58"/>
                    </a:lnTo>
                    <a:lnTo>
                      <a:pt x="58" y="58"/>
                    </a:lnTo>
                    <a:lnTo>
                      <a:pt x="54" y="58"/>
                    </a:lnTo>
                    <a:lnTo>
                      <a:pt x="54" y="58"/>
                    </a:lnTo>
                    <a:lnTo>
                      <a:pt x="49" y="58"/>
                    </a:lnTo>
                    <a:lnTo>
                      <a:pt x="49" y="58"/>
                    </a:lnTo>
                    <a:lnTo>
                      <a:pt x="49" y="58"/>
                    </a:lnTo>
                    <a:lnTo>
                      <a:pt x="49" y="63"/>
                    </a:lnTo>
                    <a:lnTo>
                      <a:pt x="49" y="58"/>
                    </a:lnTo>
                    <a:lnTo>
                      <a:pt x="49" y="58"/>
                    </a:lnTo>
                    <a:lnTo>
                      <a:pt x="45" y="58"/>
                    </a:lnTo>
                    <a:lnTo>
                      <a:pt x="45" y="63"/>
                    </a:lnTo>
                    <a:lnTo>
                      <a:pt x="45" y="63"/>
                    </a:lnTo>
                    <a:lnTo>
                      <a:pt x="40" y="63"/>
                    </a:lnTo>
                    <a:lnTo>
                      <a:pt x="40" y="63"/>
                    </a:lnTo>
                    <a:lnTo>
                      <a:pt x="40" y="63"/>
                    </a:lnTo>
                    <a:lnTo>
                      <a:pt x="40" y="63"/>
                    </a:lnTo>
                    <a:lnTo>
                      <a:pt x="36" y="63"/>
                    </a:lnTo>
                    <a:lnTo>
                      <a:pt x="36" y="63"/>
                    </a:lnTo>
                    <a:lnTo>
                      <a:pt x="36" y="63"/>
                    </a:lnTo>
                    <a:lnTo>
                      <a:pt x="36" y="63"/>
                    </a:lnTo>
                    <a:lnTo>
                      <a:pt x="31" y="67"/>
                    </a:lnTo>
                    <a:lnTo>
                      <a:pt x="31" y="67"/>
                    </a:lnTo>
                    <a:lnTo>
                      <a:pt x="31" y="67"/>
                    </a:lnTo>
                    <a:lnTo>
                      <a:pt x="27" y="67"/>
                    </a:lnTo>
                    <a:lnTo>
                      <a:pt x="27" y="67"/>
                    </a:lnTo>
                    <a:lnTo>
                      <a:pt x="27" y="67"/>
                    </a:lnTo>
                    <a:lnTo>
                      <a:pt x="27" y="67"/>
                    </a:lnTo>
                    <a:lnTo>
                      <a:pt x="27" y="67"/>
                    </a:lnTo>
                    <a:lnTo>
                      <a:pt x="27" y="67"/>
                    </a:lnTo>
                    <a:lnTo>
                      <a:pt x="27" y="67"/>
                    </a:lnTo>
                    <a:lnTo>
                      <a:pt x="27" y="67"/>
                    </a:lnTo>
                    <a:lnTo>
                      <a:pt x="27" y="67"/>
                    </a:lnTo>
                    <a:lnTo>
                      <a:pt x="27" y="67"/>
                    </a:lnTo>
                    <a:lnTo>
                      <a:pt x="22" y="72"/>
                    </a:lnTo>
                    <a:lnTo>
                      <a:pt x="22" y="72"/>
                    </a:lnTo>
                    <a:lnTo>
                      <a:pt x="18" y="72"/>
                    </a:lnTo>
                    <a:lnTo>
                      <a:pt x="13" y="72"/>
                    </a:lnTo>
                    <a:lnTo>
                      <a:pt x="13" y="72"/>
                    </a:lnTo>
                    <a:lnTo>
                      <a:pt x="13" y="72"/>
                    </a:lnTo>
                    <a:lnTo>
                      <a:pt x="9" y="72"/>
                    </a:lnTo>
                    <a:lnTo>
                      <a:pt x="9" y="72"/>
                    </a:lnTo>
                    <a:lnTo>
                      <a:pt x="4" y="72"/>
                    </a:lnTo>
                    <a:lnTo>
                      <a:pt x="4" y="72"/>
                    </a:lnTo>
                    <a:lnTo>
                      <a:pt x="9" y="72"/>
                    </a:lnTo>
                    <a:lnTo>
                      <a:pt x="9" y="67"/>
                    </a:lnTo>
                    <a:lnTo>
                      <a:pt x="9" y="67"/>
                    </a:lnTo>
                    <a:lnTo>
                      <a:pt x="9" y="67"/>
                    </a:lnTo>
                    <a:lnTo>
                      <a:pt x="4" y="72"/>
                    </a:lnTo>
                    <a:lnTo>
                      <a:pt x="4" y="72"/>
                    </a:lnTo>
                    <a:lnTo>
                      <a:pt x="0" y="72"/>
                    </a:lnTo>
                    <a:lnTo>
                      <a:pt x="0" y="72"/>
                    </a:lnTo>
                    <a:lnTo>
                      <a:pt x="4" y="67"/>
                    </a:lnTo>
                    <a:lnTo>
                      <a:pt x="4" y="67"/>
                    </a:lnTo>
                    <a:lnTo>
                      <a:pt x="4" y="67"/>
                    </a:lnTo>
                    <a:lnTo>
                      <a:pt x="9" y="67"/>
                    </a:lnTo>
                    <a:lnTo>
                      <a:pt x="9" y="67"/>
                    </a:lnTo>
                    <a:lnTo>
                      <a:pt x="0" y="67"/>
                    </a:lnTo>
                    <a:lnTo>
                      <a:pt x="0" y="67"/>
                    </a:lnTo>
                    <a:lnTo>
                      <a:pt x="0" y="67"/>
                    </a:lnTo>
                    <a:lnTo>
                      <a:pt x="0" y="67"/>
                    </a:lnTo>
                    <a:lnTo>
                      <a:pt x="0" y="67"/>
                    </a:lnTo>
                    <a:lnTo>
                      <a:pt x="0" y="63"/>
                    </a:lnTo>
                    <a:lnTo>
                      <a:pt x="0" y="63"/>
                    </a:lnTo>
                    <a:lnTo>
                      <a:pt x="4" y="63"/>
                    </a:lnTo>
                    <a:lnTo>
                      <a:pt x="4" y="63"/>
                    </a:lnTo>
                    <a:lnTo>
                      <a:pt x="4" y="63"/>
                    </a:lnTo>
                    <a:lnTo>
                      <a:pt x="4" y="63"/>
                    </a:lnTo>
                    <a:lnTo>
                      <a:pt x="0" y="63"/>
                    </a:lnTo>
                    <a:lnTo>
                      <a:pt x="0" y="58"/>
                    </a:lnTo>
                    <a:lnTo>
                      <a:pt x="0" y="58"/>
                    </a:lnTo>
                    <a:lnTo>
                      <a:pt x="0" y="58"/>
                    </a:lnTo>
                    <a:lnTo>
                      <a:pt x="0" y="58"/>
                    </a:lnTo>
                    <a:lnTo>
                      <a:pt x="4" y="58"/>
                    </a:lnTo>
                    <a:lnTo>
                      <a:pt x="4" y="58"/>
                    </a:lnTo>
                    <a:lnTo>
                      <a:pt x="4" y="58"/>
                    </a:lnTo>
                    <a:lnTo>
                      <a:pt x="4" y="58"/>
                    </a:lnTo>
                    <a:lnTo>
                      <a:pt x="9" y="58"/>
                    </a:lnTo>
                    <a:lnTo>
                      <a:pt x="9" y="58"/>
                    </a:lnTo>
                    <a:lnTo>
                      <a:pt x="9" y="58"/>
                    </a:lnTo>
                    <a:lnTo>
                      <a:pt x="4" y="54"/>
                    </a:lnTo>
                    <a:lnTo>
                      <a:pt x="9" y="54"/>
                    </a:lnTo>
                    <a:lnTo>
                      <a:pt x="9" y="54"/>
                    </a:lnTo>
                    <a:lnTo>
                      <a:pt x="9" y="54"/>
                    </a:lnTo>
                    <a:lnTo>
                      <a:pt x="9" y="54"/>
                    </a:lnTo>
                    <a:lnTo>
                      <a:pt x="13" y="54"/>
                    </a:lnTo>
                    <a:lnTo>
                      <a:pt x="18" y="54"/>
                    </a:lnTo>
                    <a:lnTo>
                      <a:pt x="22" y="49"/>
                    </a:lnTo>
                    <a:lnTo>
                      <a:pt x="22" y="49"/>
                    </a:lnTo>
                    <a:lnTo>
                      <a:pt x="18" y="49"/>
                    </a:lnTo>
                    <a:lnTo>
                      <a:pt x="18" y="49"/>
                    </a:lnTo>
                    <a:lnTo>
                      <a:pt x="18" y="49"/>
                    </a:lnTo>
                    <a:lnTo>
                      <a:pt x="13" y="54"/>
                    </a:lnTo>
                    <a:lnTo>
                      <a:pt x="13" y="49"/>
                    </a:lnTo>
                    <a:lnTo>
                      <a:pt x="13" y="49"/>
                    </a:lnTo>
                    <a:lnTo>
                      <a:pt x="13" y="49"/>
                    </a:lnTo>
                    <a:lnTo>
                      <a:pt x="9" y="54"/>
                    </a:lnTo>
                    <a:lnTo>
                      <a:pt x="9" y="54"/>
                    </a:lnTo>
                    <a:lnTo>
                      <a:pt x="4" y="54"/>
                    </a:lnTo>
                    <a:lnTo>
                      <a:pt x="9" y="49"/>
                    </a:lnTo>
                    <a:lnTo>
                      <a:pt x="13" y="49"/>
                    </a:lnTo>
                    <a:lnTo>
                      <a:pt x="13" y="49"/>
                    </a:lnTo>
                    <a:lnTo>
                      <a:pt x="13" y="45"/>
                    </a:lnTo>
                    <a:lnTo>
                      <a:pt x="13" y="45"/>
                    </a:lnTo>
                    <a:lnTo>
                      <a:pt x="13" y="45"/>
                    </a:lnTo>
                    <a:lnTo>
                      <a:pt x="18" y="45"/>
                    </a:lnTo>
                    <a:lnTo>
                      <a:pt x="18" y="40"/>
                    </a:lnTo>
                    <a:lnTo>
                      <a:pt x="18" y="40"/>
                    </a:lnTo>
                    <a:lnTo>
                      <a:pt x="18" y="40"/>
                    </a:lnTo>
                    <a:lnTo>
                      <a:pt x="22" y="40"/>
                    </a:lnTo>
                    <a:lnTo>
                      <a:pt x="22" y="40"/>
                    </a:lnTo>
                    <a:lnTo>
                      <a:pt x="22" y="40"/>
                    </a:lnTo>
                    <a:lnTo>
                      <a:pt x="22" y="40"/>
                    </a:lnTo>
                    <a:lnTo>
                      <a:pt x="18" y="40"/>
                    </a:lnTo>
                    <a:lnTo>
                      <a:pt x="13" y="40"/>
                    </a:lnTo>
                    <a:lnTo>
                      <a:pt x="13" y="40"/>
                    </a:lnTo>
                    <a:lnTo>
                      <a:pt x="13" y="40"/>
                    </a:lnTo>
                    <a:lnTo>
                      <a:pt x="13" y="40"/>
                    </a:lnTo>
                    <a:lnTo>
                      <a:pt x="13" y="40"/>
                    </a:lnTo>
                    <a:lnTo>
                      <a:pt x="13" y="40"/>
                    </a:lnTo>
                    <a:lnTo>
                      <a:pt x="13" y="40"/>
                    </a:lnTo>
                    <a:lnTo>
                      <a:pt x="9" y="40"/>
                    </a:lnTo>
                    <a:lnTo>
                      <a:pt x="9" y="40"/>
                    </a:lnTo>
                    <a:lnTo>
                      <a:pt x="9" y="36"/>
                    </a:lnTo>
                    <a:lnTo>
                      <a:pt x="9" y="36"/>
                    </a:lnTo>
                    <a:lnTo>
                      <a:pt x="9" y="36"/>
                    </a:lnTo>
                    <a:lnTo>
                      <a:pt x="9" y="36"/>
                    </a:lnTo>
                    <a:lnTo>
                      <a:pt x="4" y="36"/>
                    </a:lnTo>
                    <a:lnTo>
                      <a:pt x="4" y="36"/>
                    </a:lnTo>
                    <a:lnTo>
                      <a:pt x="9" y="36"/>
                    </a:lnTo>
                    <a:lnTo>
                      <a:pt x="4" y="36"/>
                    </a:lnTo>
                    <a:lnTo>
                      <a:pt x="4" y="36"/>
                    </a:lnTo>
                    <a:lnTo>
                      <a:pt x="9" y="36"/>
                    </a:lnTo>
                    <a:lnTo>
                      <a:pt x="9" y="36"/>
                    </a:lnTo>
                    <a:lnTo>
                      <a:pt x="9" y="31"/>
                    </a:lnTo>
                    <a:lnTo>
                      <a:pt x="13" y="31"/>
                    </a:lnTo>
                    <a:lnTo>
                      <a:pt x="9" y="31"/>
                    </a:lnTo>
                    <a:lnTo>
                      <a:pt x="9" y="31"/>
                    </a:lnTo>
                    <a:lnTo>
                      <a:pt x="9" y="31"/>
                    </a:lnTo>
                    <a:lnTo>
                      <a:pt x="9" y="31"/>
                    </a:lnTo>
                    <a:lnTo>
                      <a:pt x="13" y="31"/>
                    </a:lnTo>
                    <a:lnTo>
                      <a:pt x="13" y="31"/>
                    </a:lnTo>
                    <a:lnTo>
                      <a:pt x="13" y="27"/>
                    </a:lnTo>
                    <a:lnTo>
                      <a:pt x="13" y="27"/>
                    </a:lnTo>
                    <a:lnTo>
                      <a:pt x="13" y="27"/>
                    </a:lnTo>
                    <a:lnTo>
                      <a:pt x="9" y="27"/>
                    </a:lnTo>
                    <a:lnTo>
                      <a:pt x="9" y="27"/>
                    </a:lnTo>
                    <a:lnTo>
                      <a:pt x="9" y="27"/>
                    </a:lnTo>
                    <a:lnTo>
                      <a:pt x="9" y="27"/>
                    </a:lnTo>
                    <a:lnTo>
                      <a:pt x="13" y="22"/>
                    </a:lnTo>
                    <a:lnTo>
                      <a:pt x="9" y="22"/>
                    </a:lnTo>
                    <a:lnTo>
                      <a:pt x="9" y="22"/>
                    </a:lnTo>
                    <a:lnTo>
                      <a:pt x="9" y="22"/>
                    </a:lnTo>
                    <a:lnTo>
                      <a:pt x="9" y="22"/>
                    </a:lnTo>
                    <a:lnTo>
                      <a:pt x="9" y="22"/>
                    </a:lnTo>
                    <a:lnTo>
                      <a:pt x="9" y="22"/>
                    </a:lnTo>
                    <a:lnTo>
                      <a:pt x="9" y="22"/>
                    </a:lnTo>
                    <a:lnTo>
                      <a:pt x="9" y="22"/>
                    </a:lnTo>
                    <a:lnTo>
                      <a:pt x="13" y="22"/>
                    </a:lnTo>
                    <a:lnTo>
                      <a:pt x="13" y="22"/>
                    </a:lnTo>
                    <a:lnTo>
                      <a:pt x="18" y="18"/>
                    </a:lnTo>
                    <a:lnTo>
                      <a:pt x="18" y="22"/>
                    </a:lnTo>
                    <a:lnTo>
                      <a:pt x="22" y="22"/>
                    </a:lnTo>
                    <a:lnTo>
                      <a:pt x="22" y="22"/>
                    </a:lnTo>
                    <a:lnTo>
                      <a:pt x="22" y="22"/>
                    </a:lnTo>
                    <a:lnTo>
                      <a:pt x="22" y="22"/>
                    </a:lnTo>
                    <a:lnTo>
                      <a:pt x="27" y="22"/>
                    </a:lnTo>
                    <a:lnTo>
                      <a:pt x="31" y="22"/>
                    </a:lnTo>
                    <a:lnTo>
                      <a:pt x="31" y="22"/>
                    </a:lnTo>
                    <a:lnTo>
                      <a:pt x="31" y="22"/>
                    </a:lnTo>
                    <a:lnTo>
                      <a:pt x="27" y="18"/>
                    </a:lnTo>
                    <a:lnTo>
                      <a:pt x="31" y="18"/>
                    </a:lnTo>
                    <a:lnTo>
                      <a:pt x="31" y="18"/>
                    </a:lnTo>
                    <a:lnTo>
                      <a:pt x="31" y="18"/>
                    </a:lnTo>
                    <a:lnTo>
                      <a:pt x="36" y="18"/>
                    </a:lnTo>
                    <a:lnTo>
                      <a:pt x="36" y="18"/>
                    </a:lnTo>
                    <a:lnTo>
                      <a:pt x="36" y="13"/>
                    </a:lnTo>
                    <a:lnTo>
                      <a:pt x="36" y="13"/>
                    </a:lnTo>
                    <a:lnTo>
                      <a:pt x="31" y="13"/>
                    </a:lnTo>
                    <a:lnTo>
                      <a:pt x="27" y="13"/>
                    </a:lnTo>
                    <a:lnTo>
                      <a:pt x="27" y="13"/>
                    </a:lnTo>
                    <a:lnTo>
                      <a:pt x="31" y="13"/>
                    </a:lnTo>
                    <a:lnTo>
                      <a:pt x="31" y="13"/>
                    </a:lnTo>
                    <a:lnTo>
                      <a:pt x="31" y="9"/>
                    </a:lnTo>
                    <a:lnTo>
                      <a:pt x="31" y="9"/>
                    </a:lnTo>
                    <a:lnTo>
                      <a:pt x="36" y="9"/>
                    </a:lnTo>
                    <a:lnTo>
                      <a:pt x="31" y="9"/>
                    </a:lnTo>
                    <a:lnTo>
                      <a:pt x="36" y="9"/>
                    </a:lnTo>
                    <a:lnTo>
                      <a:pt x="36" y="4"/>
                    </a:lnTo>
                    <a:lnTo>
                      <a:pt x="36" y="4"/>
                    </a:lnTo>
                    <a:lnTo>
                      <a:pt x="36" y="4"/>
                    </a:lnTo>
                    <a:lnTo>
                      <a:pt x="36" y="4"/>
                    </a:lnTo>
                    <a:lnTo>
                      <a:pt x="40" y="4"/>
                    </a:lnTo>
                    <a:lnTo>
                      <a:pt x="40" y="4"/>
                    </a:lnTo>
                    <a:lnTo>
                      <a:pt x="40" y="4"/>
                    </a:lnTo>
                    <a:lnTo>
                      <a:pt x="45" y="4"/>
                    </a:lnTo>
                    <a:lnTo>
                      <a:pt x="45" y="4"/>
                    </a:lnTo>
                    <a:lnTo>
                      <a:pt x="45" y="4"/>
                    </a:lnTo>
                    <a:lnTo>
                      <a:pt x="45" y="4"/>
                    </a:lnTo>
                    <a:lnTo>
                      <a:pt x="45" y="4"/>
                    </a:lnTo>
                    <a:lnTo>
                      <a:pt x="45" y="4"/>
                    </a:lnTo>
                    <a:lnTo>
                      <a:pt x="45" y="4"/>
                    </a:lnTo>
                    <a:lnTo>
                      <a:pt x="45" y="4"/>
                    </a:lnTo>
                    <a:lnTo>
                      <a:pt x="45" y="4"/>
                    </a:lnTo>
                    <a:lnTo>
                      <a:pt x="45" y="9"/>
                    </a:lnTo>
                    <a:lnTo>
                      <a:pt x="45" y="9"/>
                    </a:lnTo>
                    <a:lnTo>
                      <a:pt x="45" y="9"/>
                    </a:lnTo>
                    <a:lnTo>
                      <a:pt x="45" y="9"/>
                    </a:lnTo>
                    <a:lnTo>
                      <a:pt x="45" y="4"/>
                    </a:lnTo>
                    <a:lnTo>
                      <a:pt x="45" y="4"/>
                    </a:lnTo>
                    <a:lnTo>
                      <a:pt x="45" y="4"/>
                    </a:lnTo>
                    <a:lnTo>
                      <a:pt x="45" y="4"/>
                    </a:lnTo>
                    <a:lnTo>
                      <a:pt x="49" y="4"/>
                    </a:lnTo>
                    <a:lnTo>
                      <a:pt x="49" y="0"/>
                    </a:lnTo>
                    <a:lnTo>
                      <a:pt x="49" y="0"/>
                    </a:lnTo>
                    <a:lnTo>
                      <a:pt x="49" y="0"/>
                    </a:lnTo>
                    <a:lnTo>
                      <a:pt x="49" y="0"/>
                    </a:lnTo>
                    <a:lnTo>
                      <a:pt x="54" y="0"/>
                    </a:lnTo>
                    <a:lnTo>
                      <a:pt x="54" y="4"/>
                    </a:lnTo>
                    <a:lnTo>
                      <a:pt x="54" y="4"/>
                    </a:lnTo>
                    <a:lnTo>
                      <a:pt x="54" y="4"/>
                    </a:lnTo>
                    <a:lnTo>
                      <a:pt x="49" y="4"/>
                    </a:lnTo>
                    <a:lnTo>
                      <a:pt x="49" y="4"/>
                    </a:lnTo>
                    <a:lnTo>
                      <a:pt x="49" y="9"/>
                    </a:lnTo>
                    <a:lnTo>
                      <a:pt x="49" y="9"/>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2" name="Freeform 78">
                <a:extLst>
                  <a:ext uri="{FF2B5EF4-FFF2-40B4-BE49-F238E27FC236}">
                    <a16:creationId xmlns:a16="http://schemas.microsoft.com/office/drawing/2014/main" id="{9529D7AC-D779-A34F-BF2C-4F7135CBB92A}"/>
                  </a:ext>
                </a:extLst>
              </p:cNvPr>
              <p:cNvSpPr>
                <a:spLocks/>
              </p:cNvSpPr>
              <p:nvPr/>
            </p:nvSpPr>
            <p:spPr bwMode="auto">
              <a:xfrm>
                <a:off x="7142913" y="2408851"/>
                <a:ext cx="847442" cy="672121"/>
              </a:xfrm>
              <a:custGeom>
                <a:avLst/>
                <a:gdLst>
                  <a:gd name="T0" fmla="*/ 23 w 353"/>
                  <a:gd name="T1" fmla="*/ 13 h 276"/>
                  <a:gd name="T2" fmla="*/ 45 w 353"/>
                  <a:gd name="T3" fmla="*/ 13 h 276"/>
                  <a:gd name="T4" fmla="*/ 68 w 353"/>
                  <a:gd name="T5" fmla="*/ 4 h 276"/>
                  <a:gd name="T6" fmla="*/ 68 w 353"/>
                  <a:gd name="T7" fmla="*/ 13 h 276"/>
                  <a:gd name="T8" fmla="*/ 68 w 353"/>
                  <a:gd name="T9" fmla="*/ 18 h 276"/>
                  <a:gd name="T10" fmla="*/ 82 w 353"/>
                  <a:gd name="T11" fmla="*/ 32 h 276"/>
                  <a:gd name="T12" fmla="*/ 104 w 353"/>
                  <a:gd name="T13" fmla="*/ 45 h 276"/>
                  <a:gd name="T14" fmla="*/ 163 w 353"/>
                  <a:gd name="T15" fmla="*/ 50 h 276"/>
                  <a:gd name="T16" fmla="*/ 163 w 353"/>
                  <a:gd name="T17" fmla="*/ 45 h 276"/>
                  <a:gd name="T18" fmla="*/ 176 w 353"/>
                  <a:gd name="T19" fmla="*/ 36 h 276"/>
                  <a:gd name="T20" fmla="*/ 199 w 353"/>
                  <a:gd name="T21" fmla="*/ 27 h 276"/>
                  <a:gd name="T22" fmla="*/ 213 w 353"/>
                  <a:gd name="T23" fmla="*/ 27 h 276"/>
                  <a:gd name="T24" fmla="*/ 226 w 353"/>
                  <a:gd name="T25" fmla="*/ 32 h 276"/>
                  <a:gd name="T26" fmla="*/ 240 w 353"/>
                  <a:gd name="T27" fmla="*/ 36 h 276"/>
                  <a:gd name="T28" fmla="*/ 258 w 353"/>
                  <a:gd name="T29" fmla="*/ 45 h 276"/>
                  <a:gd name="T30" fmla="*/ 285 w 353"/>
                  <a:gd name="T31" fmla="*/ 63 h 276"/>
                  <a:gd name="T32" fmla="*/ 285 w 353"/>
                  <a:gd name="T33" fmla="*/ 72 h 276"/>
                  <a:gd name="T34" fmla="*/ 285 w 353"/>
                  <a:gd name="T35" fmla="*/ 81 h 276"/>
                  <a:gd name="T36" fmla="*/ 285 w 353"/>
                  <a:gd name="T37" fmla="*/ 90 h 276"/>
                  <a:gd name="T38" fmla="*/ 280 w 353"/>
                  <a:gd name="T39" fmla="*/ 99 h 276"/>
                  <a:gd name="T40" fmla="*/ 289 w 353"/>
                  <a:gd name="T41" fmla="*/ 113 h 276"/>
                  <a:gd name="T42" fmla="*/ 294 w 353"/>
                  <a:gd name="T43" fmla="*/ 145 h 276"/>
                  <a:gd name="T44" fmla="*/ 312 w 353"/>
                  <a:gd name="T45" fmla="*/ 158 h 276"/>
                  <a:gd name="T46" fmla="*/ 312 w 353"/>
                  <a:gd name="T47" fmla="*/ 194 h 276"/>
                  <a:gd name="T48" fmla="*/ 330 w 353"/>
                  <a:gd name="T49" fmla="*/ 212 h 276"/>
                  <a:gd name="T50" fmla="*/ 344 w 353"/>
                  <a:gd name="T51" fmla="*/ 231 h 276"/>
                  <a:gd name="T52" fmla="*/ 353 w 353"/>
                  <a:gd name="T53" fmla="*/ 235 h 276"/>
                  <a:gd name="T54" fmla="*/ 344 w 353"/>
                  <a:gd name="T55" fmla="*/ 244 h 276"/>
                  <a:gd name="T56" fmla="*/ 335 w 353"/>
                  <a:gd name="T57" fmla="*/ 249 h 276"/>
                  <a:gd name="T58" fmla="*/ 330 w 353"/>
                  <a:gd name="T59" fmla="*/ 267 h 276"/>
                  <a:gd name="T60" fmla="*/ 312 w 353"/>
                  <a:gd name="T61" fmla="*/ 267 h 276"/>
                  <a:gd name="T62" fmla="*/ 280 w 353"/>
                  <a:gd name="T63" fmla="*/ 267 h 276"/>
                  <a:gd name="T64" fmla="*/ 253 w 353"/>
                  <a:gd name="T65" fmla="*/ 258 h 276"/>
                  <a:gd name="T66" fmla="*/ 235 w 353"/>
                  <a:gd name="T67" fmla="*/ 235 h 276"/>
                  <a:gd name="T68" fmla="*/ 213 w 353"/>
                  <a:gd name="T69" fmla="*/ 249 h 276"/>
                  <a:gd name="T70" fmla="*/ 181 w 353"/>
                  <a:gd name="T71" fmla="*/ 240 h 276"/>
                  <a:gd name="T72" fmla="*/ 154 w 353"/>
                  <a:gd name="T73" fmla="*/ 221 h 276"/>
                  <a:gd name="T74" fmla="*/ 140 w 353"/>
                  <a:gd name="T75" fmla="*/ 203 h 276"/>
                  <a:gd name="T76" fmla="*/ 127 w 353"/>
                  <a:gd name="T77" fmla="*/ 185 h 276"/>
                  <a:gd name="T78" fmla="*/ 109 w 353"/>
                  <a:gd name="T79" fmla="*/ 176 h 276"/>
                  <a:gd name="T80" fmla="*/ 104 w 353"/>
                  <a:gd name="T81" fmla="*/ 185 h 276"/>
                  <a:gd name="T82" fmla="*/ 95 w 353"/>
                  <a:gd name="T83" fmla="*/ 181 h 276"/>
                  <a:gd name="T84" fmla="*/ 86 w 353"/>
                  <a:gd name="T85" fmla="*/ 167 h 276"/>
                  <a:gd name="T86" fmla="*/ 73 w 353"/>
                  <a:gd name="T87" fmla="*/ 140 h 276"/>
                  <a:gd name="T88" fmla="*/ 50 w 353"/>
                  <a:gd name="T89" fmla="*/ 131 h 276"/>
                  <a:gd name="T90" fmla="*/ 45 w 353"/>
                  <a:gd name="T91" fmla="*/ 117 h 276"/>
                  <a:gd name="T92" fmla="*/ 41 w 353"/>
                  <a:gd name="T93" fmla="*/ 108 h 276"/>
                  <a:gd name="T94" fmla="*/ 41 w 353"/>
                  <a:gd name="T95" fmla="*/ 95 h 276"/>
                  <a:gd name="T96" fmla="*/ 41 w 353"/>
                  <a:gd name="T97" fmla="*/ 81 h 276"/>
                  <a:gd name="T98" fmla="*/ 36 w 353"/>
                  <a:gd name="T99" fmla="*/ 77 h 276"/>
                  <a:gd name="T100" fmla="*/ 27 w 353"/>
                  <a:gd name="T101" fmla="*/ 63 h 276"/>
                  <a:gd name="T102" fmla="*/ 18 w 353"/>
                  <a:gd name="T103" fmla="*/ 50 h 276"/>
                  <a:gd name="T104" fmla="*/ 14 w 353"/>
                  <a:gd name="T105" fmla="*/ 45 h 276"/>
                  <a:gd name="T106" fmla="*/ 9 w 353"/>
                  <a:gd name="T107" fmla="*/ 36 h 276"/>
                  <a:gd name="T108" fmla="*/ 9 w 353"/>
                  <a:gd name="T109" fmla="*/ 27 h 276"/>
                  <a:gd name="T110" fmla="*/ 5 w 353"/>
                  <a:gd name="T111" fmla="*/ 13 h 276"/>
                  <a:gd name="T112" fmla="*/ 0 w 353"/>
                  <a:gd name="T113" fmla="*/ 9 h 276"/>
                  <a:gd name="T114" fmla="*/ 9 w 353"/>
                  <a:gd name="T115" fmla="*/ 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3" h="276">
                    <a:moveTo>
                      <a:pt x="14" y="9"/>
                    </a:moveTo>
                    <a:lnTo>
                      <a:pt x="14" y="9"/>
                    </a:lnTo>
                    <a:lnTo>
                      <a:pt x="18" y="9"/>
                    </a:lnTo>
                    <a:lnTo>
                      <a:pt x="18" y="9"/>
                    </a:lnTo>
                    <a:lnTo>
                      <a:pt x="18" y="9"/>
                    </a:lnTo>
                    <a:lnTo>
                      <a:pt x="18" y="9"/>
                    </a:lnTo>
                    <a:lnTo>
                      <a:pt x="18" y="13"/>
                    </a:lnTo>
                    <a:lnTo>
                      <a:pt x="23" y="13"/>
                    </a:lnTo>
                    <a:lnTo>
                      <a:pt x="23" y="13"/>
                    </a:lnTo>
                    <a:lnTo>
                      <a:pt x="23" y="13"/>
                    </a:lnTo>
                    <a:lnTo>
                      <a:pt x="27" y="13"/>
                    </a:lnTo>
                    <a:lnTo>
                      <a:pt x="32" y="18"/>
                    </a:lnTo>
                    <a:lnTo>
                      <a:pt x="32" y="18"/>
                    </a:lnTo>
                    <a:lnTo>
                      <a:pt x="36" y="18"/>
                    </a:lnTo>
                    <a:lnTo>
                      <a:pt x="36" y="18"/>
                    </a:lnTo>
                    <a:lnTo>
                      <a:pt x="41" y="18"/>
                    </a:lnTo>
                    <a:lnTo>
                      <a:pt x="41" y="18"/>
                    </a:lnTo>
                    <a:lnTo>
                      <a:pt x="45" y="13"/>
                    </a:lnTo>
                    <a:lnTo>
                      <a:pt x="45" y="13"/>
                    </a:lnTo>
                    <a:lnTo>
                      <a:pt x="45" y="13"/>
                    </a:lnTo>
                    <a:lnTo>
                      <a:pt x="50" y="9"/>
                    </a:lnTo>
                    <a:lnTo>
                      <a:pt x="50" y="9"/>
                    </a:lnTo>
                    <a:lnTo>
                      <a:pt x="50" y="4"/>
                    </a:lnTo>
                    <a:lnTo>
                      <a:pt x="54" y="4"/>
                    </a:lnTo>
                    <a:lnTo>
                      <a:pt x="54" y="4"/>
                    </a:lnTo>
                    <a:lnTo>
                      <a:pt x="59" y="4"/>
                    </a:lnTo>
                    <a:lnTo>
                      <a:pt x="59" y="0"/>
                    </a:lnTo>
                    <a:lnTo>
                      <a:pt x="59" y="0"/>
                    </a:lnTo>
                    <a:lnTo>
                      <a:pt x="63" y="4"/>
                    </a:lnTo>
                    <a:lnTo>
                      <a:pt x="68" y="4"/>
                    </a:lnTo>
                    <a:lnTo>
                      <a:pt x="68" y="9"/>
                    </a:lnTo>
                    <a:lnTo>
                      <a:pt x="68" y="9"/>
                    </a:lnTo>
                    <a:lnTo>
                      <a:pt x="63" y="9"/>
                    </a:lnTo>
                    <a:lnTo>
                      <a:pt x="63" y="9"/>
                    </a:lnTo>
                    <a:lnTo>
                      <a:pt x="63" y="9"/>
                    </a:lnTo>
                    <a:lnTo>
                      <a:pt x="63" y="9"/>
                    </a:lnTo>
                    <a:lnTo>
                      <a:pt x="63" y="9"/>
                    </a:lnTo>
                    <a:lnTo>
                      <a:pt x="68" y="13"/>
                    </a:lnTo>
                    <a:lnTo>
                      <a:pt x="68" y="13"/>
                    </a:lnTo>
                    <a:lnTo>
                      <a:pt x="68" y="13"/>
                    </a:lnTo>
                    <a:lnTo>
                      <a:pt x="68" y="13"/>
                    </a:lnTo>
                    <a:lnTo>
                      <a:pt x="68" y="13"/>
                    </a:lnTo>
                    <a:lnTo>
                      <a:pt x="63" y="13"/>
                    </a:lnTo>
                    <a:lnTo>
                      <a:pt x="63" y="13"/>
                    </a:lnTo>
                    <a:lnTo>
                      <a:pt x="63" y="18"/>
                    </a:lnTo>
                    <a:lnTo>
                      <a:pt x="63" y="18"/>
                    </a:lnTo>
                    <a:lnTo>
                      <a:pt x="63" y="18"/>
                    </a:lnTo>
                    <a:lnTo>
                      <a:pt x="63" y="18"/>
                    </a:lnTo>
                    <a:lnTo>
                      <a:pt x="68" y="18"/>
                    </a:lnTo>
                    <a:lnTo>
                      <a:pt x="68" y="18"/>
                    </a:lnTo>
                    <a:lnTo>
                      <a:pt x="68" y="23"/>
                    </a:lnTo>
                    <a:lnTo>
                      <a:pt x="68" y="23"/>
                    </a:lnTo>
                    <a:lnTo>
                      <a:pt x="73" y="23"/>
                    </a:lnTo>
                    <a:lnTo>
                      <a:pt x="73" y="23"/>
                    </a:lnTo>
                    <a:lnTo>
                      <a:pt x="73" y="27"/>
                    </a:lnTo>
                    <a:lnTo>
                      <a:pt x="77" y="27"/>
                    </a:lnTo>
                    <a:lnTo>
                      <a:pt x="77" y="23"/>
                    </a:lnTo>
                    <a:lnTo>
                      <a:pt x="77" y="23"/>
                    </a:lnTo>
                    <a:lnTo>
                      <a:pt x="77" y="27"/>
                    </a:lnTo>
                    <a:lnTo>
                      <a:pt x="82" y="32"/>
                    </a:lnTo>
                    <a:lnTo>
                      <a:pt x="82" y="32"/>
                    </a:lnTo>
                    <a:lnTo>
                      <a:pt x="82" y="36"/>
                    </a:lnTo>
                    <a:lnTo>
                      <a:pt x="82" y="36"/>
                    </a:lnTo>
                    <a:lnTo>
                      <a:pt x="86" y="41"/>
                    </a:lnTo>
                    <a:lnTo>
                      <a:pt x="86" y="41"/>
                    </a:lnTo>
                    <a:lnTo>
                      <a:pt x="91" y="41"/>
                    </a:lnTo>
                    <a:lnTo>
                      <a:pt x="91" y="41"/>
                    </a:lnTo>
                    <a:lnTo>
                      <a:pt x="95" y="41"/>
                    </a:lnTo>
                    <a:lnTo>
                      <a:pt x="100" y="45"/>
                    </a:lnTo>
                    <a:lnTo>
                      <a:pt x="104" y="45"/>
                    </a:lnTo>
                    <a:lnTo>
                      <a:pt x="104" y="45"/>
                    </a:lnTo>
                    <a:lnTo>
                      <a:pt x="104" y="45"/>
                    </a:lnTo>
                    <a:lnTo>
                      <a:pt x="109" y="50"/>
                    </a:lnTo>
                    <a:lnTo>
                      <a:pt x="109" y="50"/>
                    </a:lnTo>
                    <a:lnTo>
                      <a:pt x="118" y="54"/>
                    </a:lnTo>
                    <a:lnTo>
                      <a:pt x="122" y="54"/>
                    </a:lnTo>
                    <a:lnTo>
                      <a:pt x="131" y="59"/>
                    </a:lnTo>
                    <a:lnTo>
                      <a:pt x="136" y="59"/>
                    </a:lnTo>
                    <a:lnTo>
                      <a:pt x="154" y="54"/>
                    </a:lnTo>
                    <a:lnTo>
                      <a:pt x="163" y="50"/>
                    </a:lnTo>
                    <a:lnTo>
                      <a:pt x="163" y="50"/>
                    </a:lnTo>
                    <a:lnTo>
                      <a:pt x="163" y="54"/>
                    </a:lnTo>
                    <a:lnTo>
                      <a:pt x="163" y="54"/>
                    </a:lnTo>
                    <a:lnTo>
                      <a:pt x="163" y="54"/>
                    </a:lnTo>
                    <a:lnTo>
                      <a:pt x="163" y="54"/>
                    </a:lnTo>
                    <a:lnTo>
                      <a:pt x="167" y="54"/>
                    </a:lnTo>
                    <a:lnTo>
                      <a:pt x="167" y="54"/>
                    </a:lnTo>
                    <a:lnTo>
                      <a:pt x="167" y="54"/>
                    </a:lnTo>
                    <a:lnTo>
                      <a:pt x="167" y="50"/>
                    </a:lnTo>
                    <a:lnTo>
                      <a:pt x="163" y="45"/>
                    </a:lnTo>
                    <a:lnTo>
                      <a:pt x="163" y="45"/>
                    </a:lnTo>
                    <a:lnTo>
                      <a:pt x="167" y="45"/>
                    </a:lnTo>
                    <a:lnTo>
                      <a:pt x="167" y="45"/>
                    </a:lnTo>
                    <a:lnTo>
                      <a:pt x="172" y="41"/>
                    </a:lnTo>
                    <a:lnTo>
                      <a:pt x="172" y="41"/>
                    </a:lnTo>
                    <a:lnTo>
                      <a:pt x="172" y="41"/>
                    </a:lnTo>
                    <a:lnTo>
                      <a:pt x="176" y="41"/>
                    </a:lnTo>
                    <a:lnTo>
                      <a:pt x="176" y="41"/>
                    </a:lnTo>
                    <a:lnTo>
                      <a:pt x="176" y="36"/>
                    </a:lnTo>
                    <a:lnTo>
                      <a:pt x="176" y="36"/>
                    </a:lnTo>
                    <a:lnTo>
                      <a:pt x="181" y="32"/>
                    </a:lnTo>
                    <a:lnTo>
                      <a:pt x="181" y="32"/>
                    </a:lnTo>
                    <a:lnTo>
                      <a:pt x="181" y="32"/>
                    </a:lnTo>
                    <a:lnTo>
                      <a:pt x="185" y="27"/>
                    </a:lnTo>
                    <a:lnTo>
                      <a:pt x="190" y="27"/>
                    </a:lnTo>
                    <a:lnTo>
                      <a:pt x="195" y="27"/>
                    </a:lnTo>
                    <a:lnTo>
                      <a:pt x="195" y="27"/>
                    </a:lnTo>
                    <a:lnTo>
                      <a:pt x="195" y="27"/>
                    </a:lnTo>
                    <a:lnTo>
                      <a:pt x="199" y="27"/>
                    </a:lnTo>
                    <a:lnTo>
                      <a:pt x="199" y="27"/>
                    </a:lnTo>
                    <a:lnTo>
                      <a:pt x="199" y="27"/>
                    </a:lnTo>
                    <a:lnTo>
                      <a:pt x="199" y="27"/>
                    </a:lnTo>
                    <a:lnTo>
                      <a:pt x="199" y="27"/>
                    </a:lnTo>
                    <a:lnTo>
                      <a:pt x="199" y="27"/>
                    </a:lnTo>
                    <a:lnTo>
                      <a:pt x="204" y="27"/>
                    </a:lnTo>
                    <a:lnTo>
                      <a:pt x="204" y="27"/>
                    </a:lnTo>
                    <a:lnTo>
                      <a:pt x="208" y="27"/>
                    </a:lnTo>
                    <a:lnTo>
                      <a:pt x="208" y="27"/>
                    </a:lnTo>
                    <a:lnTo>
                      <a:pt x="213" y="27"/>
                    </a:lnTo>
                    <a:lnTo>
                      <a:pt x="213" y="27"/>
                    </a:lnTo>
                    <a:lnTo>
                      <a:pt x="213" y="27"/>
                    </a:lnTo>
                    <a:lnTo>
                      <a:pt x="213" y="27"/>
                    </a:lnTo>
                    <a:lnTo>
                      <a:pt x="213" y="32"/>
                    </a:lnTo>
                    <a:lnTo>
                      <a:pt x="213" y="32"/>
                    </a:lnTo>
                    <a:lnTo>
                      <a:pt x="213" y="32"/>
                    </a:lnTo>
                    <a:lnTo>
                      <a:pt x="217" y="32"/>
                    </a:lnTo>
                    <a:lnTo>
                      <a:pt x="217" y="32"/>
                    </a:lnTo>
                    <a:lnTo>
                      <a:pt x="222" y="32"/>
                    </a:lnTo>
                    <a:lnTo>
                      <a:pt x="222" y="32"/>
                    </a:lnTo>
                    <a:lnTo>
                      <a:pt x="226" y="32"/>
                    </a:lnTo>
                    <a:lnTo>
                      <a:pt x="226" y="36"/>
                    </a:lnTo>
                    <a:lnTo>
                      <a:pt x="231" y="36"/>
                    </a:lnTo>
                    <a:lnTo>
                      <a:pt x="231" y="36"/>
                    </a:lnTo>
                    <a:lnTo>
                      <a:pt x="231" y="36"/>
                    </a:lnTo>
                    <a:lnTo>
                      <a:pt x="235" y="36"/>
                    </a:lnTo>
                    <a:lnTo>
                      <a:pt x="235" y="36"/>
                    </a:lnTo>
                    <a:lnTo>
                      <a:pt x="235" y="36"/>
                    </a:lnTo>
                    <a:lnTo>
                      <a:pt x="235" y="36"/>
                    </a:lnTo>
                    <a:lnTo>
                      <a:pt x="240" y="36"/>
                    </a:lnTo>
                    <a:lnTo>
                      <a:pt x="240" y="36"/>
                    </a:lnTo>
                    <a:lnTo>
                      <a:pt x="244" y="41"/>
                    </a:lnTo>
                    <a:lnTo>
                      <a:pt x="249" y="36"/>
                    </a:lnTo>
                    <a:lnTo>
                      <a:pt x="249" y="41"/>
                    </a:lnTo>
                    <a:lnTo>
                      <a:pt x="249" y="41"/>
                    </a:lnTo>
                    <a:lnTo>
                      <a:pt x="249" y="41"/>
                    </a:lnTo>
                    <a:lnTo>
                      <a:pt x="249" y="41"/>
                    </a:lnTo>
                    <a:lnTo>
                      <a:pt x="249" y="45"/>
                    </a:lnTo>
                    <a:lnTo>
                      <a:pt x="253" y="45"/>
                    </a:lnTo>
                    <a:lnTo>
                      <a:pt x="253" y="45"/>
                    </a:lnTo>
                    <a:lnTo>
                      <a:pt x="258" y="45"/>
                    </a:lnTo>
                    <a:lnTo>
                      <a:pt x="262" y="50"/>
                    </a:lnTo>
                    <a:lnTo>
                      <a:pt x="262" y="50"/>
                    </a:lnTo>
                    <a:lnTo>
                      <a:pt x="267" y="54"/>
                    </a:lnTo>
                    <a:lnTo>
                      <a:pt x="267" y="54"/>
                    </a:lnTo>
                    <a:lnTo>
                      <a:pt x="271" y="54"/>
                    </a:lnTo>
                    <a:lnTo>
                      <a:pt x="280" y="54"/>
                    </a:lnTo>
                    <a:lnTo>
                      <a:pt x="280" y="54"/>
                    </a:lnTo>
                    <a:lnTo>
                      <a:pt x="280" y="59"/>
                    </a:lnTo>
                    <a:lnTo>
                      <a:pt x="280" y="59"/>
                    </a:lnTo>
                    <a:lnTo>
                      <a:pt x="285" y="63"/>
                    </a:lnTo>
                    <a:lnTo>
                      <a:pt x="285" y="63"/>
                    </a:lnTo>
                    <a:lnTo>
                      <a:pt x="285" y="63"/>
                    </a:lnTo>
                    <a:lnTo>
                      <a:pt x="285" y="68"/>
                    </a:lnTo>
                    <a:lnTo>
                      <a:pt x="285" y="68"/>
                    </a:lnTo>
                    <a:lnTo>
                      <a:pt x="285" y="68"/>
                    </a:lnTo>
                    <a:lnTo>
                      <a:pt x="285" y="68"/>
                    </a:lnTo>
                    <a:lnTo>
                      <a:pt x="285" y="72"/>
                    </a:lnTo>
                    <a:lnTo>
                      <a:pt x="285" y="72"/>
                    </a:lnTo>
                    <a:lnTo>
                      <a:pt x="285" y="72"/>
                    </a:lnTo>
                    <a:lnTo>
                      <a:pt x="285" y="72"/>
                    </a:lnTo>
                    <a:lnTo>
                      <a:pt x="285" y="77"/>
                    </a:lnTo>
                    <a:lnTo>
                      <a:pt x="289" y="77"/>
                    </a:lnTo>
                    <a:lnTo>
                      <a:pt x="285" y="77"/>
                    </a:lnTo>
                    <a:lnTo>
                      <a:pt x="285" y="77"/>
                    </a:lnTo>
                    <a:lnTo>
                      <a:pt x="285" y="77"/>
                    </a:lnTo>
                    <a:lnTo>
                      <a:pt x="285" y="81"/>
                    </a:lnTo>
                    <a:lnTo>
                      <a:pt x="285" y="81"/>
                    </a:lnTo>
                    <a:lnTo>
                      <a:pt x="285" y="81"/>
                    </a:lnTo>
                    <a:lnTo>
                      <a:pt x="285" y="81"/>
                    </a:lnTo>
                    <a:lnTo>
                      <a:pt x="285" y="81"/>
                    </a:lnTo>
                    <a:lnTo>
                      <a:pt x="285" y="86"/>
                    </a:lnTo>
                    <a:lnTo>
                      <a:pt x="285" y="86"/>
                    </a:lnTo>
                    <a:lnTo>
                      <a:pt x="285" y="86"/>
                    </a:lnTo>
                    <a:lnTo>
                      <a:pt x="285" y="86"/>
                    </a:lnTo>
                    <a:lnTo>
                      <a:pt x="285" y="90"/>
                    </a:lnTo>
                    <a:lnTo>
                      <a:pt x="285" y="90"/>
                    </a:lnTo>
                    <a:lnTo>
                      <a:pt x="285" y="90"/>
                    </a:lnTo>
                    <a:lnTo>
                      <a:pt x="285" y="90"/>
                    </a:lnTo>
                    <a:lnTo>
                      <a:pt x="285" y="90"/>
                    </a:lnTo>
                    <a:lnTo>
                      <a:pt x="285" y="90"/>
                    </a:lnTo>
                    <a:lnTo>
                      <a:pt x="285" y="95"/>
                    </a:lnTo>
                    <a:lnTo>
                      <a:pt x="285" y="95"/>
                    </a:lnTo>
                    <a:lnTo>
                      <a:pt x="280" y="95"/>
                    </a:lnTo>
                    <a:lnTo>
                      <a:pt x="280" y="95"/>
                    </a:lnTo>
                    <a:lnTo>
                      <a:pt x="285" y="95"/>
                    </a:lnTo>
                    <a:lnTo>
                      <a:pt x="285" y="95"/>
                    </a:lnTo>
                    <a:lnTo>
                      <a:pt x="285" y="95"/>
                    </a:lnTo>
                    <a:lnTo>
                      <a:pt x="285" y="99"/>
                    </a:lnTo>
                    <a:lnTo>
                      <a:pt x="280" y="99"/>
                    </a:lnTo>
                    <a:lnTo>
                      <a:pt x="280" y="99"/>
                    </a:lnTo>
                    <a:lnTo>
                      <a:pt x="280" y="104"/>
                    </a:lnTo>
                    <a:lnTo>
                      <a:pt x="280" y="108"/>
                    </a:lnTo>
                    <a:lnTo>
                      <a:pt x="280" y="108"/>
                    </a:lnTo>
                    <a:lnTo>
                      <a:pt x="280" y="113"/>
                    </a:lnTo>
                    <a:lnTo>
                      <a:pt x="285" y="113"/>
                    </a:lnTo>
                    <a:lnTo>
                      <a:pt x="285" y="113"/>
                    </a:lnTo>
                    <a:lnTo>
                      <a:pt x="289" y="113"/>
                    </a:lnTo>
                    <a:lnTo>
                      <a:pt x="289" y="113"/>
                    </a:lnTo>
                    <a:lnTo>
                      <a:pt x="289" y="113"/>
                    </a:lnTo>
                    <a:lnTo>
                      <a:pt x="289" y="113"/>
                    </a:lnTo>
                    <a:lnTo>
                      <a:pt x="289" y="117"/>
                    </a:lnTo>
                    <a:lnTo>
                      <a:pt x="285" y="117"/>
                    </a:lnTo>
                    <a:lnTo>
                      <a:pt x="285" y="122"/>
                    </a:lnTo>
                    <a:lnTo>
                      <a:pt x="285" y="122"/>
                    </a:lnTo>
                    <a:lnTo>
                      <a:pt x="285" y="122"/>
                    </a:lnTo>
                    <a:lnTo>
                      <a:pt x="289" y="127"/>
                    </a:lnTo>
                    <a:lnTo>
                      <a:pt x="289" y="131"/>
                    </a:lnTo>
                    <a:lnTo>
                      <a:pt x="294" y="140"/>
                    </a:lnTo>
                    <a:lnTo>
                      <a:pt x="294" y="140"/>
                    </a:lnTo>
                    <a:lnTo>
                      <a:pt x="294" y="145"/>
                    </a:lnTo>
                    <a:lnTo>
                      <a:pt x="294" y="145"/>
                    </a:lnTo>
                    <a:lnTo>
                      <a:pt x="294" y="149"/>
                    </a:lnTo>
                    <a:lnTo>
                      <a:pt x="294" y="149"/>
                    </a:lnTo>
                    <a:lnTo>
                      <a:pt x="294" y="154"/>
                    </a:lnTo>
                    <a:lnTo>
                      <a:pt x="298" y="154"/>
                    </a:lnTo>
                    <a:lnTo>
                      <a:pt x="298" y="154"/>
                    </a:lnTo>
                    <a:lnTo>
                      <a:pt x="303" y="154"/>
                    </a:lnTo>
                    <a:lnTo>
                      <a:pt x="312" y="154"/>
                    </a:lnTo>
                    <a:lnTo>
                      <a:pt x="312" y="154"/>
                    </a:lnTo>
                    <a:lnTo>
                      <a:pt x="312" y="158"/>
                    </a:lnTo>
                    <a:lnTo>
                      <a:pt x="312" y="163"/>
                    </a:lnTo>
                    <a:lnTo>
                      <a:pt x="312" y="163"/>
                    </a:lnTo>
                    <a:lnTo>
                      <a:pt x="312" y="167"/>
                    </a:lnTo>
                    <a:lnTo>
                      <a:pt x="307" y="172"/>
                    </a:lnTo>
                    <a:lnTo>
                      <a:pt x="307" y="176"/>
                    </a:lnTo>
                    <a:lnTo>
                      <a:pt x="303" y="181"/>
                    </a:lnTo>
                    <a:lnTo>
                      <a:pt x="303" y="185"/>
                    </a:lnTo>
                    <a:lnTo>
                      <a:pt x="307" y="185"/>
                    </a:lnTo>
                    <a:lnTo>
                      <a:pt x="307" y="190"/>
                    </a:lnTo>
                    <a:lnTo>
                      <a:pt x="312" y="194"/>
                    </a:lnTo>
                    <a:lnTo>
                      <a:pt x="312" y="194"/>
                    </a:lnTo>
                    <a:lnTo>
                      <a:pt x="312" y="194"/>
                    </a:lnTo>
                    <a:lnTo>
                      <a:pt x="316" y="199"/>
                    </a:lnTo>
                    <a:lnTo>
                      <a:pt x="316" y="203"/>
                    </a:lnTo>
                    <a:lnTo>
                      <a:pt x="316" y="203"/>
                    </a:lnTo>
                    <a:lnTo>
                      <a:pt x="321" y="208"/>
                    </a:lnTo>
                    <a:lnTo>
                      <a:pt x="326" y="208"/>
                    </a:lnTo>
                    <a:lnTo>
                      <a:pt x="326" y="208"/>
                    </a:lnTo>
                    <a:lnTo>
                      <a:pt x="330" y="208"/>
                    </a:lnTo>
                    <a:lnTo>
                      <a:pt x="330" y="212"/>
                    </a:lnTo>
                    <a:lnTo>
                      <a:pt x="335" y="212"/>
                    </a:lnTo>
                    <a:lnTo>
                      <a:pt x="335" y="212"/>
                    </a:lnTo>
                    <a:lnTo>
                      <a:pt x="339" y="212"/>
                    </a:lnTo>
                    <a:lnTo>
                      <a:pt x="339" y="212"/>
                    </a:lnTo>
                    <a:lnTo>
                      <a:pt x="339" y="212"/>
                    </a:lnTo>
                    <a:lnTo>
                      <a:pt x="339" y="212"/>
                    </a:lnTo>
                    <a:lnTo>
                      <a:pt x="339" y="217"/>
                    </a:lnTo>
                    <a:lnTo>
                      <a:pt x="339" y="221"/>
                    </a:lnTo>
                    <a:lnTo>
                      <a:pt x="344" y="226"/>
                    </a:lnTo>
                    <a:lnTo>
                      <a:pt x="344" y="231"/>
                    </a:lnTo>
                    <a:lnTo>
                      <a:pt x="344" y="231"/>
                    </a:lnTo>
                    <a:lnTo>
                      <a:pt x="344" y="231"/>
                    </a:lnTo>
                    <a:lnTo>
                      <a:pt x="344" y="231"/>
                    </a:lnTo>
                    <a:lnTo>
                      <a:pt x="344" y="231"/>
                    </a:lnTo>
                    <a:lnTo>
                      <a:pt x="344" y="231"/>
                    </a:lnTo>
                    <a:lnTo>
                      <a:pt x="344" y="235"/>
                    </a:lnTo>
                    <a:lnTo>
                      <a:pt x="348" y="231"/>
                    </a:lnTo>
                    <a:lnTo>
                      <a:pt x="348" y="231"/>
                    </a:lnTo>
                    <a:lnTo>
                      <a:pt x="353" y="235"/>
                    </a:lnTo>
                    <a:lnTo>
                      <a:pt x="353" y="235"/>
                    </a:lnTo>
                    <a:lnTo>
                      <a:pt x="353" y="235"/>
                    </a:lnTo>
                    <a:lnTo>
                      <a:pt x="353" y="235"/>
                    </a:lnTo>
                    <a:lnTo>
                      <a:pt x="353" y="235"/>
                    </a:lnTo>
                    <a:lnTo>
                      <a:pt x="353" y="240"/>
                    </a:lnTo>
                    <a:lnTo>
                      <a:pt x="353" y="240"/>
                    </a:lnTo>
                    <a:lnTo>
                      <a:pt x="353" y="240"/>
                    </a:lnTo>
                    <a:lnTo>
                      <a:pt x="353" y="244"/>
                    </a:lnTo>
                    <a:lnTo>
                      <a:pt x="353" y="244"/>
                    </a:lnTo>
                    <a:lnTo>
                      <a:pt x="348" y="244"/>
                    </a:lnTo>
                    <a:lnTo>
                      <a:pt x="344" y="244"/>
                    </a:lnTo>
                    <a:lnTo>
                      <a:pt x="344" y="244"/>
                    </a:lnTo>
                    <a:lnTo>
                      <a:pt x="344" y="244"/>
                    </a:lnTo>
                    <a:lnTo>
                      <a:pt x="339" y="244"/>
                    </a:lnTo>
                    <a:lnTo>
                      <a:pt x="339" y="244"/>
                    </a:lnTo>
                    <a:lnTo>
                      <a:pt x="339" y="249"/>
                    </a:lnTo>
                    <a:lnTo>
                      <a:pt x="335" y="249"/>
                    </a:lnTo>
                    <a:lnTo>
                      <a:pt x="339" y="249"/>
                    </a:lnTo>
                    <a:lnTo>
                      <a:pt x="335" y="249"/>
                    </a:lnTo>
                    <a:lnTo>
                      <a:pt x="335" y="249"/>
                    </a:lnTo>
                    <a:lnTo>
                      <a:pt x="335" y="249"/>
                    </a:lnTo>
                    <a:lnTo>
                      <a:pt x="330" y="253"/>
                    </a:lnTo>
                    <a:lnTo>
                      <a:pt x="330" y="253"/>
                    </a:lnTo>
                    <a:lnTo>
                      <a:pt x="330" y="253"/>
                    </a:lnTo>
                    <a:lnTo>
                      <a:pt x="330" y="258"/>
                    </a:lnTo>
                    <a:lnTo>
                      <a:pt x="330" y="258"/>
                    </a:lnTo>
                    <a:lnTo>
                      <a:pt x="330" y="262"/>
                    </a:lnTo>
                    <a:lnTo>
                      <a:pt x="330" y="262"/>
                    </a:lnTo>
                    <a:lnTo>
                      <a:pt x="330" y="262"/>
                    </a:lnTo>
                    <a:lnTo>
                      <a:pt x="330" y="262"/>
                    </a:lnTo>
                    <a:lnTo>
                      <a:pt x="330" y="267"/>
                    </a:lnTo>
                    <a:lnTo>
                      <a:pt x="330" y="271"/>
                    </a:lnTo>
                    <a:lnTo>
                      <a:pt x="330" y="271"/>
                    </a:lnTo>
                    <a:lnTo>
                      <a:pt x="330" y="271"/>
                    </a:lnTo>
                    <a:lnTo>
                      <a:pt x="330" y="271"/>
                    </a:lnTo>
                    <a:lnTo>
                      <a:pt x="326" y="276"/>
                    </a:lnTo>
                    <a:lnTo>
                      <a:pt x="326" y="271"/>
                    </a:lnTo>
                    <a:lnTo>
                      <a:pt x="321" y="271"/>
                    </a:lnTo>
                    <a:lnTo>
                      <a:pt x="312" y="271"/>
                    </a:lnTo>
                    <a:lnTo>
                      <a:pt x="312" y="271"/>
                    </a:lnTo>
                    <a:lnTo>
                      <a:pt x="312" y="267"/>
                    </a:lnTo>
                    <a:lnTo>
                      <a:pt x="312" y="267"/>
                    </a:lnTo>
                    <a:lnTo>
                      <a:pt x="307" y="271"/>
                    </a:lnTo>
                    <a:lnTo>
                      <a:pt x="303" y="267"/>
                    </a:lnTo>
                    <a:lnTo>
                      <a:pt x="298" y="271"/>
                    </a:lnTo>
                    <a:lnTo>
                      <a:pt x="298" y="267"/>
                    </a:lnTo>
                    <a:lnTo>
                      <a:pt x="294" y="267"/>
                    </a:lnTo>
                    <a:lnTo>
                      <a:pt x="294" y="267"/>
                    </a:lnTo>
                    <a:lnTo>
                      <a:pt x="289" y="267"/>
                    </a:lnTo>
                    <a:lnTo>
                      <a:pt x="285" y="267"/>
                    </a:lnTo>
                    <a:lnTo>
                      <a:pt x="280" y="267"/>
                    </a:lnTo>
                    <a:lnTo>
                      <a:pt x="276" y="267"/>
                    </a:lnTo>
                    <a:lnTo>
                      <a:pt x="271" y="267"/>
                    </a:lnTo>
                    <a:lnTo>
                      <a:pt x="271" y="267"/>
                    </a:lnTo>
                    <a:lnTo>
                      <a:pt x="267" y="267"/>
                    </a:lnTo>
                    <a:lnTo>
                      <a:pt x="267" y="262"/>
                    </a:lnTo>
                    <a:lnTo>
                      <a:pt x="267" y="262"/>
                    </a:lnTo>
                    <a:lnTo>
                      <a:pt x="262" y="262"/>
                    </a:lnTo>
                    <a:lnTo>
                      <a:pt x="258" y="262"/>
                    </a:lnTo>
                    <a:lnTo>
                      <a:pt x="253" y="258"/>
                    </a:lnTo>
                    <a:lnTo>
                      <a:pt x="253" y="258"/>
                    </a:lnTo>
                    <a:lnTo>
                      <a:pt x="253" y="253"/>
                    </a:lnTo>
                    <a:lnTo>
                      <a:pt x="253" y="249"/>
                    </a:lnTo>
                    <a:lnTo>
                      <a:pt x="249" y="244"/>
                    </a:lnTo>
                    <a:lnTo>
                      <a:pt x="249" y="244"/>
                    </a:lnTo>
                    <a:lnTo>
                      <a:pt x="249" y="240"/>
                    </a:lnTo>
                    <a:lnTo>
                      <a:pt x="244" y="240"/>
                    </a:lnTo>
                    <a:lnTo>
                      <a:pt x="244" y="235"/>
                    </a:lnTo>
                    <a:lnTo>
                      <a:pt x="244" y="235"/>
                    </a:lnTo>
                    <a:lnTo>
                      <a:pt x="235" y="235"/>
                    </a:lnTo>
                    <a:lnTo>
                      <a:pt x="235" y="235"/>
                    </a:lnTo>
                    <a:lnTo>
                      <a:pt x="231" y="235"/>
                    </a:lnTo>
                    <a:lnTo>
                      <a:pt x="231" y="240"/>
                    </a:lnTo>
                    <a:lnTo>
                      <a:pt x="226" y="240"/>
                    </a:lnTo>
                    <a:lnTo>
                      <a:pt x="226" y="240"/>
                    </a:lnTo>
                    <a:lnTo>
                      <a:pt x="222" y="244"/>
                    </a:lnTo>
                    <a:lnTo>
                      <a:pt x="222" y="244"/>
                    </a:lnTo>
                    <a:lnTo>
                      <a:pt x="222" y="244"/>
                    </a:lnTo>
                    <a:lnTo>
                      <a:pt x="217" y="244"/>
                    </a:lnTo>
                    <a:lnTo>
                      <a:pt x="213" y="249"/>
                    </a:lnTo>
                    <a:lnTo>
                      <a:pt x="213" y="249"/>
                    </a:lnTo>
                    <a:lnTo>
                      <a:pt x="208" y="249"/>
                    </a:lnTo>
                    <a:lnTo>
                      <a:pt x="208" y="249"/>
                    </a:lnTo>
                    <a:lnTo>
                      <a:pt x="204" y="244"/>
                    </a:lnTo>
                    <a:lnTo>
                      <a:pt x="199" y="244"/>
                    </a:lnTo>
                    <a:lnTo>
                      <a:pt x="195" y="244"/>
                    </a:lnTo>
                    <a:lnTo>
                      <a:pt x="195" y="244"/>
                    </a:lnTo>
                    <a:lnTo>
                      <a:pt x="190" y="244"/>
                    </a:lnTo>
                    <a:lnTo>
                      <a:pt x="190" y="240"/>
                    </a:lnTo>
                    <a:lnTo>
                      <a:pt x="185" y="240"/>
                    </a:lnTo>
                    <a:lnTo>
                      <a:pt x="181" y="240"/>
                    </a:lnTo>
                    <a:lnTo>
                      <a:pt x="176" y="235"/>
                    </a:lnTo>
                    <a:lnTo>
                      <a:pt x="172" y="231"/>
                    </a:lnTo>
                    <a:lnTo>
                      <a:pt x="172" y="231"/>
                    </a:lnTo>
                    <a:lnTo>
                      <a:pt x="172" y="231"/>
                    </a:lnTo>
                    <a:lnTo>
                      <a:pt x="167" y="226"/>
                    </a:lnTo>
                    <a:lnTo>
                      <a:pt x="163" y="226"/>
                    </a:lnTo>
                    <a:lnTo>
                      <a:pt x="158" y="226"/>
                    </a:lnTo>
                    <a:lnTo>
                      <a:pt x="158" y="226"/>
                    </a:lnTo>
                    <a:lnTo>
                      <a:pt x="154" y="226"/>
                    </a:lnTo>
                    <a:lnTo>
                      <a:pt x="154" y="221"/>
                    </a:lnTo>
                    <a:lnTo>
                      <a:pt x="149" y="217"/>
                    </a:lnTo>
                    <a:lnTo>
                      <a:pt x="149" y="217"/>
                    </a:lnTo>
                    <a:lnTo>
                      <a:pt x="145" y="212"/>
                    </a:lnTo>
                    <a:lnTo>
                      <a:pt x="145" y="212"/>
                    </a:lnTo>
                    <a:lnTo>
                      <a:pt x="145" y="208"/>
                    </a:lnTo>
                    <a:lnTo>
                      <a:pt x="145" y="208"/>
                    </a:lnTo>
                    <a:lnTo>
                      <a:pt x="140" y="203"/>
                    </a:lnTo>
                    <a:lnTo>
                      <a:pt x="140" y="203"/>
                    </a:lnTo>
                    <a:lnTo>
                      <a:pt x="140" y="203"/>
                    </a:lnTo>
                    <a:lnTo>
                      <a:pt x="140" y="203"/>
                    </a:lnTo>
                    <a:lnTo>
                      <a:pt x="140" y="199"/>
                    </a:lnTo>
                    <a:lnTo>
                      <a:pt x="136" y="199"/>
                    </a:lnTo>
                    <a:lnTo>
                      <a:pt x="136" y="199"/>
                    </a:lnTo>
                    <a:lnTo>
                      <a:pt x="136" y="194"/>
                    </a:lnTo>
                    <a:lnTo>
                      <a:pt x="136" y="194"/>
                    </a:lnTo>
                    <a:lnTo>
                      <a:pt x="136" y="194"/>
                    </a:lnTo>
                    <a:lnTo>
                      <a:pt x="131" y="190"/>
                    </a:lnTo>
                    <a:lnTo>
                      <a:pt x="127" y="185"/>
                    </a:lnTo>
                    <a:lnTo>
                      <a:pt x="127" y="185"/>
                    </a:lnTo>
                    <a:lnTo>
                      <a:pt x="127" y="185"/>
                    </a:lnTo>
                    <a:lnTo>
                      <a:pt x="122" y="181"/>
                    </a:lnTo>
                    <a:lnTo>
                      <a:pt x="122" y="181"/>
                    </a:lnTo>
                    <a:lnTo>
                      <a:pt x="118" y="185"/>
                    </a:lnTo>
                    <a:lnTo>
                      <a:pt x="113" y="181"/>
                    </a:lnTo>
                    <a:lnTo>
                      <a:pt x="109" y="176"/>
                    </a:lnTo>
                    <a:lnTo>
                      <a:pt x="109" y="176"/>
                    </a:lnTo>
                    <a:lnTo>
                      <a:pt x="104" y="176"/>
                    </a:lnTo>
                    <a:lnTo>
                      <a:pt x="109" y="176"/>
                    </a:lnTo>
                    <a:lnTo>
                      <a:pt x="109" y="176"/>
                    </a:lnTo>
                    <a:lnTo>
                      <a:pt x="109" y="176"/>
                    </a:lnTo>
                    <a:lnTo>
                      <a:pt x="109" y="176"/>
                    </a:lnTo>
                    <a:lnTo>
                      <a:pt x="109" y="176"/>
                    </a:lnTo>
                    <a:lnTo>
                      <a:pt x="109" y="176"/>
                    </a:lnTo>
                    <a:lnTo>
                      <a:pt x="104" y="176"/>
                    </a:lnTo>
                    <a:lnTo>
                      <a:pt x="104" y="176"/>
                    </a:lnTo>
                    <a:lnTo>
                      <a:pt x="104" y="176"/>
                    </a:lnTo>
                    <a:lnTo>
                      <a:pt x="104" y="176"/>
                    </a:lnTo>
                    <a:lnTo>
                      <a:pt x="104" y="181"/>
                    </a:lnTo>
                    <a:lnTo>
                      <a:pt x="104" y="181"/>
                    </a:lnTo>
                    <a:lnTo>
                      <a:pt x="104" y="185"/>
                    </a:lnTo>
                    <a:lnTo>
                      <a:pt x="104" y="185"/>
                    </a:lnTo>
                    <a:lnTo>
                      <a:pt x="100" y="185"/>
                    </a:lnTo>
                    <a:lnTo>
                      <a:pt x="100" y="185"/>
                    </a:lnTo>
                    <a:lnTo>
                      <a:pt x="100" y="185"/>
                    </a:lnTo>
                    <a:lnTo>
                      <a:pt x="100" y="185"/>
                    </a:lnTo>
                    <a:lnTo>
                      <a:pt x="100" y="185"/>
                    </a:lnTo>
                    <a:lnTo>
                      <a:pt x="95" y="181"/>
                    </a:lnTo>
                    <a:lnTo>
                      <a:pt x="95" y="181"/>
                    </a:lnTo>
                    <a:lnTo>
                      <a:pt x="95" y="181"/>
                    </a:lnTo>
                    <a:lnTo>
                      <a:pt x="95" y="181"/>
                    </a:lnTo>
                    <a:lnTo>
                      <a:pt x="95" y="181"/>
                    </a:lnTo>
                    <a:lnTo>
                      <a:pt x="95" y="176"/>
                    </a:lnTo>
                    <a:lnTo>
                      <a:pt x="95" y="176"/>
                    </a:lnTo>
                    <a:lnTo>
                      <a:pt x="91" y="176"/>
                    </a:lnTo>
                    <a:lnTo>
                      <a:pt x="91" y="176"/>
                    </a:lnTo>
                    <a:lnTo>
                      <a:pt x="91" y="176"/>
                    </a:lnTo>
                    <a:lnTo>
                      <a:pt x="91" y="176"/>
                    </a:lnTo>
                    <a:lnTo>
                      <a:pt x="91" y="172"/>
                    </a:lnTo>
                    <a:lnTo>
                      <a:pt x="91" y="167"/>
                    </a:lnTo>
                    <a:lnTo>
                      <a:pt x="86" y="167"/>
                    </a:lnTo>
                    <a:lnTo>
                      <a:pt x="86" y="167"/>
                    </a:lnTo>
                    <a:lnTo>
                      <a:pt x="82" y="167"/>
                    </a:lnTo>
                    <a:lnTo>
                      <a:pt x="82" y="163"/>
                    </a:lnTo>
                    <a:lnTo>
                      <a:pt x="82" y="158"/>
                    </a:lnTo>
                    <a:lnTo>
                      <a:pt x="82" y="154"/>
                    </a:lnTo>
                    <a:lnTo>
                      <a:pt x="82" y="149"/>
                    </a:lnTo>
                    <a:lnTo>
                      <a:pt x="82" y="149"/>
                    </a:lnTo>
                    <a:lnTo>
                      <a:pt x="77" y="145"/>
                    </a:lnTo>
                    <a:lnTo>
                      <a:pt x="77" y="145"/>
                    </a:lnTo>
                    <a:lnTo>
                      <a:pt x="73" y="140"/>
                    </a:lnTo>
                    <a:lnTo>
                      <a:pt x="73" y="140"/>
                    </a:lnTo>
                    <a:lnTo>
                      <a:pt x="73" y="140"/>
                    </a:lnTo>
                    <a:lnTo>
                      <a:pt x="73" y="140"/>
                    </a:lnTo>
                    <a:lnTo>
                      <a:pt x="68" y="140"/>
                    </a:lnTo>
                    <a:lnTo>
                      <a:pt x="68" y="136"/>
                    </a:lnTo>
                    <a:lnTo>
                      <a:pt x="63" y="136"/>
                    </a:lnTo>
                    <a:lnTo>
                      <a:pt x="59" y="131"/>
                    </a:lnTo>
                    <a:lnTo>
                      <a:pt x="54" y="131"/>
                    </a:lnTo>
                    <a:lnTo>
                      <a:pt x="54" y="131"/>
                    </a:lnTo>
                    <a:lnTo>
                      <a:pt x="50" y="131"/>
                    </a:lnTo>
                    <a:lnTo>
                      <a:pt x="50" y="127"/>
                    </a:lnTo>
                    <a:lnTo>
                      <a:pt x="50" y="127"/>
                    </a:lnTo>
                    <a:lnTo>
                      <a:pt x="50" y="127"/>
                    </a:lnTo>
                    <a:lnTo>
                      <a:pt x="50" y="127"/>
                    </a:lnTo>
                    <a:lnTo>
                      <a:pt x="50" y="122"/>
                    </a:lnTo>
                    <a:lnTo>
                      <a:pt x="50" y="122"/>
                    </a:lnTo>
                    <a:lnTo>
                      <a:pt x="50" y="117"/>
                    </a:lnTo>
                    <a:lnTo>
                      <a:pt x="45" y="117"/>
                    </a:lnTo>
                    <a:lnTo>
                      <a:pt x="45" y="117"/>
                    </a:lnTo>
                    <a:lnTo>
                      <a:pt x="45" y="117"/>
                    </a:lnTo>
                    <a:lnTo>
                      <a:pt x="45" y="117"/>
                    </a:lnTo>
                    <a:lnTo>
                      <a:pt x="45" y="117"/>
                    </a:lnTo>
                    <a:lnTo>
                      <a:pt x="45" y="117"/>
                    </a:lnTo>
                    <a:lnTo>
                      <a:pt x="45" y="117"/>
                    </a:lnTo>
                    <a:lnTo>
                      <a:pt x="41" y="117"/>
                    </a:lnTo>
                    <a:lnTo>
                      <a:pt x="41" y="113"/>
                    </a:lnTo>
                    <a:lnTo>
                      <a:pt x="36" y="108"/>
                    </a:lnTo>
                    <a:lnTo>
                      <a:pt x="36" y="108"/>
                    </a:lnTo>
                    <a:lnTo>
                      <a:pt x="36" y="108"/>
                    </a:lnTo>
                    <a:lnTo>
                      <a:pt x="41" y="108"/>
                    </a:lnTo>
                    <a:lnTo>
                      <a:pt x="41" y="104"/>
                    </a:lnTo>
                    <a:lnTo>
                      <a:pt x="36" y="104"/>
                    </a:lnTo>
                    <a:lnTo>
                      <a:pt x="36" y="104"/>
                    </a:lnTo>
                    <a:lnTo>
                      <a:pt x="36" y="99"/>
                    </a:lnTo>
                    <a:lnTo>
                      <a:pt x="36" y="99"/>
                    </a:lnTo>
                    <a:lnTo>
                      <a:pt x="36" y="99"/>
                    </a:lnTo>
                    <a:lnTo>
                      <a:pt x="36" y="99"/>
                    </a:lnTo>
                    <a:lnTo>
                      <a:pt x="41" y="99"/>
                    </a:lnTo>
                    <a:lnTo>
                      <a:pt x="41" y="99"/>
                    </a:lnTo>
                    <a:lnTo>
                      <a:pt x="41" y="95"/>
                    </a:lnTo>
                    <a:lnTo>
                      <a:pt x="41" y="95"/>
                    </a:lnTo>
                    <a:lnTo>
                      <a:pt x="41" y="90"/>
                    </a:lnTo>
                    <a:lnTo>
                      <a:pt x="45" y="90"/>
                    </a:lnTo>
                    <a:lnTo>
                      <a:pt x="45" y="86"/>
                    </a:lnTo>
                    <a:lnTo>
                      <a:pt x="45" y="86"/>
                    </a:lnTo>
                    <a:lnTo>
                      <a:pt x="45" y="86"/>
                    </a:lnTo>
                    <a:lnTo>
                      <a:pt x="45" y="86"/>
                    </a:lnTo>
                    <a:lnTo>
                      <a:pt x="45" y="86"/>
                    </a:lnTo>
                    <a:lnTo>
                      <a:pt x="41" y="81"/>
                    </a:lnTo>
                    <a:lnTo>
                      <a:pt x="41" y="81"/>
                    </a:lnTo>
                    <a:lnTo>
                      <a:pt x="41" y="81"/>
                    </a:lnTo>
                    <a:lnTo>
                      <a:pt x="41" y="81"/>
                    </a:lnTo>
                    <a:lnTo>
                      <a:pt x="41" y="77"/>
                    </a:lnTo>
                    <a:lnTo>
                      <a:pt x="45" y="77"/>
                    </a:lnTo>
                    <a:lnTo>
                      <a:pt x="45" y="77"/>
                    </a:lnTo>
                    <a:lnTo>
                      <a:pt x="45" y="77"/>
                    </a:lnTo>
                    <a:lnTo>
                      <a:pt x="45" y="77"/>
                    </a:lnTo>
                    <a:lnTo>
                      <a:pt x="41" y="77"/>
                    </a:lnTo>
                    <a:lnTo>
                      <a:pt x="36" y="77"/>
                    </a:lnTo>
                    <a:lnTo>
                      <a:pt x="36" y="77"/>
                    </a:lnTo>
                    <a:lnTo>
                      <a:pt x="36" y="72"/>
                    </a:lnTo>
                    <a:lnTo>
                      <a:pt x="36" y="72"/>
                    </a:lnTo>
                    <a:lnTo>
                      <a:pt x="32" y="72"/>
                    </a:lnTo>
                    <a:lnTo>
                      <a:pt x="32" y="72"/>
                    </a:lnTo>
                    <a:lnTo>
                      <a:pt x="32" y="72"/>
                    </a:lnTo>
                    <a:lnTo>
                      <a:pt x="32" y="72"/>
                    </a:lnTo>
                    <a:lnTo>
                      <a:pt x="27" y="63"/>
                    </a:lnTo>
                    <a:lnTo>
                      <a:pt x="27" y="63"/>
                    </a:lnTo>
                    <a:lnTo>
                      <a:pt x="27" y="63"/>
                    </a:lnTo>
                    <a:lnTo>
                      <a:pt x="27" y="63"/>
                    </a:lnTo>
                    <a:lnTo>
                      <a:pt x="27" y="63"/>
                    </a:lnTo>
                    <a:lnTo>
                      <a:pt x="23" y="63"/>
                    </a:lnTo>
                    <a:lnTo>
                      <a:pt x="23" y="63"/>
                    </a:lnTo>
                    <a:lnTo>
                      <a:pt x="23" y="59"/>
                    </a:lnTo>
                    <a:lnTo>
                      <a:pt x="23" y="59"/>
                    </a:lnTo>
                    <a:lnTo>
                      <a:pt x="23" y="59"/>
                    </a:lnTo>
                    <a:lnTo>
                      <a:pt x="23" y="59"/>
                    </a:lnTo>
                    <a:lnTo>
                      <a:pt x="23" y="59"/>
                    </a:lnTo>
                    <a:lnTo>
                      <a:pt x="23" y="59"/>
                    </a:lnTo>
                    <a:lnTo>
                      <a:pt x="18" y="50"/>
                    </a:lnTo>
                    <a:lnTo>
                      <a:pt x="18" y="50"/>
                    </a:lnTo>
                    <a:lnTo>
                      <a:pt x="18" y="50"/>
                    </a:lnTo>
                    <a:lnTo>
                      <a:pt x="18" y="50"/>
                    </a:lnTo>
                    <a:lnTo>
                      <a:pt x="18" y="50"/>
                    </a:lnTo>
                    <a:lnTo>
                      <a:pt x="18" y="50"/>
                    </a:lnTo>
                    <a:lnTo>
                      <a:pt x="18" y="50"/>
                    </a:lnTo>
                    <a:lnTo>
                      <a:pt x="18" y="45"/>
                    </a:lnTo>
                    <a:lnTo>
                      <a:pt x="14" y="45"/>
                    </a:lnTo>
                    <a:lnTo>
                      <a:pt x="14" y="45"/>
                    </a:lnTo>
                    <a:lnTo>
                      <a:pt x="14" y="45"/>
                    </a:lnTo>
                    <a:lnTo>
                      <a:pt x="14" y="41"/>
                    </a:lnTo>
                    <a:lnTo>
                      <a:pt x="14" y="41"/>
                    </a:lnTo>
                    <a:lnTo>
                      <a:pt x="14" y="41"/>
                    </a:lnTo>
                    <a:lnTo>
                      <a:pt x="14" y="41"/>
                    </a:lnTo>
                    <a:lnTo>
                      <a:pt x="14" y="41"/>
                    </a:lnTo>
                    <a:lnTo>
                      <a:pt x="14" y="41"/>
                    </a:lnTo>
                    <a:lnTo>
                      <a:pt x="9" y="36"/>
                    </a:lnTo>
                    <a:lnTo>
                      <a:pt x="9" y="36"/>
                    </a:lnTo>
                    <a:lnTo>
                      <a:pt x="9" y="36"/>
                    </a:lnTo>
                    <a:lnTo>
                      <a:pt x="9" y="36"/>
                    </a:lnTo>
                    <a:lnTo>
                      <a:pt x="9" y="36"/>
                    </a:lnTo>
                    <a:lnTo>
                      <a:pt x="9" y="32"/>
                    </a:lnTo>
                    <a:lnTo>
                      <a:pt x="9" y="32"/>
                    </a:lnTo>
                    <a:lnTo>
                      <a:pt x="9" y="32"/>
                    </a:lnTo>
                    <a:lnTo>
                      <a:pt x="9" y="32"/>
                    </a:lnTo>
                    <a:lnTo>
                      <a:pt x="9" y="32"/>
                    </a:lnTo>
                    <a:lnTo>
                      <a:pt x="9" y="27"/>
                    </a:lnTo>
                    <a:lnTo>
                      <a:pt x="9" y="27"/>
                    </a:lnTo>
                    <a:lnTo>
                      <a:pt x="9" y="27"/>
                    </a:lnTo>
                    <a:lnTo>
                      <a:pt x="9" y="27"/>
                    </a:lnTo>
                    <a:lnTo>
                      <a:pt x="9" y="27"/>
                    </a:lnTo>
                    <a:lnTo>
                      <a:pt x="5" y="27"/>
                    </a:lnTo>
                    <a:lnTo>
                      <a:pt x="5" y="27"/>
                    </a:lnTo>
                    <a:lnTo>
                      <a:pt x="5" y="23"/>
                    </a:lnTo>
                    <a:lnTo>
                      <a:pt x="5" y="23"/>
                    </a:lnTo>
                    <a:lnTo>
                      <a:pt x="5" y="23"/>
                    </a:lnTo>
                    <a:lnTo>
                      <a:pt x="5" y="18"/>
                    </a:lnTo>
                    <a:lnTo>
                      <a:pt x="5" y="18"/>
                    </a:lnTo>
                    <a:lnTo>
                      <a:pt x="5" y="18"/>
                    </a:lnTo>
                    <a:lnTo>
                      <a:pt x="5" y="13"/>
                    </a:lnTo>
                    <a:lnTo>
                      <a:pt x="5" y="13"/>
                    </a:lnTo>
                    <a:lnTo>
                      <a:pt x="5" y="13"/>
                    </a:lnTo>
                    <a:lnTo>
                      <a:pt x="5" y="13"/>
                    </a:lnTo>
                    <a:lnTo>
                      <a:pt x="5" y="13"/>
                    </a:lnTo>
                    <a:lnTo>
                      <a:pt x="0" y="13"/>
                    </a:lnTo>
                    <a:lnTo>
                      <a:pt x="0" y="13"/>
                    </a:lnTo>
                    <a:lnTo>
                      <a:pt x="0" y="9"/>
                    </a:lnTo>
                    <a:lnTo>
                      <a:pt x="0" y="9"/>
                    </a:lnTo>
                    <a:lnTo>
                      <a:pt x="0" y="9"/>
                    </a:lnTo>
                    <a:lnTo>
                      <a:pt x="0" y="9"/>
                    </a:lnTo>
                    <a:lnTo>
                      <a:pt x="0" y="9"/>
                    </a:lnTo>
                    <a:lnTo>
                      <a:pt x="0" y="9"/>
                    </a:lnTo>
                    <a:lnTo>
                      <a:pt x="5" y="9"/>
                    </a:lnTo>
                    <a:lnTo>
                      <a:pt x="5" y="9"/>
                    </a:lnTo>
                    <a:lnTo>
                      <a:pt x="5" y="9"/>
                    </a:lnTo>
                    <a:lnTo>
                      <a:pt x="5" y="4"/>
                    </a:lnTo>
                    <a:lnTo>
                      <a:pt x="5" y="0"/>
                    </a:lnTo>
                    <a:lnTo>
                      <a:pt x="9" y="0"/>
                    </a:lnTo>
                    <a:lnTo>
                      <a:pt x="9" y="4"/>
                    </a:lnTo>
                    <a:lnTo>
                      <a:pt x="9" y="4"/>
                    </a:lnTo>
                    <a:lnTo>
                      <a:pt x="9" y="4"/>
                    </a:lnTo>
                    <a:lnTo>
                      <a:pt x="14" y="4"/>
                    </a:lnTo>
                    <a:lnTo>
                      <a:pt x="14"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3" name="Freeform 79">
                <a:extLst>
                  <a:ext uri="{FF2B5EF4-FFF2-40B4-BE49-F238E27FC236}">
                    <a16:creationId xmlns:a16="http://schemas.microsoft.com/office/drawing/2014/main" id="{662A76C1-365E-BC43-8CC9-BFFAEB47263F}"/>
                  </a:ext>
                </a:extLst>
              </p:cNvPr>
              <p:cNvSpPr>
                <a:spLocks/>
              </p:cNvSpPr>
              <p:nvPr/>
            </p:nvSpPr>
            <p:spPr bwMode="auto">
              <a:xfrm>
                <a:off x="6979666" y="2518435"/>
                <a:ext cx="403315" cy="384765"/>
              </a:xfrm>
              <a:custGeom>
                <a:avLst/>
                <a:gdLst>
                  <a:gd name="T0" fmla="*/ 59 w 168"/>
                  <a:gd name="T1" fmla="*/ 0 h 158"/>
                  <a:gd name="T2" fmla="*/ 68 w 168"/>
                  <a:gd name="T3" fmla="*/ 5 h 158"/>
                  <a:gd name="T4" fmla="*/ 73 w 168"/>
                  <a:gd name="T5" fmla="*/ 5 h 158"/>
                  <a:gd name="T6" fmla="*/ 77 w 168"/>
                  <a:gd name="T7" fmla="*/ 5 h 158"/>
                  <a:gd name="T8" fmla="*/ 77 w 168"/>
                  <a:gd name="T9" fmla="*/ 9 h 158"/>
                  <a:gd name="T10" fmla="*/ 82 w 168"/>
                  <a:gd name="T11" fmla="*/ 9 h 158"/>
                  <a:gd name="T12" fmla="*/ 86 w 168"/>
                  <a:gd name="T13" fmla="*/ 5 h 158"/>
                  <a:gd name="T14" fmla="*/ 86 w 168"/>
                  <a:gd name="T15" fmla="*/ 5 h 158"/>
                  <a:gd name="T16" fmla="*/ 91 w 168"/>
                  <a:gd name="T17" fmla="*/ 14 h 158"/>
                  <a:gd name="T18" fmla="*/ 91 w 168"/>
                  <a:gd name="T19" fmla="*/ 18 h 158"/>
                  <a:gd name="T20" fmla="*/ 95 w 168"/>
                  <a:gd name="T21" fmla="*/ 18 h 158"/>
                  <a:gd name="T22" fmla="*/ 100 w 168"/>
                  <a:gd name="T23" fmla="*/ 27 h 158"/>
                  <a:gd name="T24" fmla="*/ 104 w 168"/>
                  <a:gd name="T25" fmla="*/ 32 h 158"/>
                  <a:gd name="T26" fmla="*/ 113 w 168"/>
                  <a:gd name="T27" fmla="*/ 32 h 158"/>
                  <a:gd name="T28" fmla="*/ 109 w 168"/>
                  <a:gd name="T29" fmla="*/ 36 h 158"/>
                  <a:gd name="T30" fmla="*/ 113 w 168"/>
                  <a:gd name="T31" fmla="*/ 41 h 158"/>
                  <a:gd name="T32" fmla="*/ 113 w 168"/>
                  <a:gd name="T33" fmla="*/ 41 h 158"/>
                  <a:gd name="T34" fmla="*/ 109 w 168"/>
                  <a:gd name="T35" fmla="*/ 50 h 158"/>
                  <a:gd name="T36" fmla="*/ 104 w 168"/>
                  <a:gd name="T37" fmla="*/ 54 h 158"/>
                  <a:gd name="T38" fmla="*/ 104 w 168"/>
                  <a:gd name="T39" fmla="*/ 59 h 158"/>
                  <a:gd name="T40" fmla="*/ 104 w 168"/>
                  <a:gd name="T41" fmla="*/ 63 h 158"/>
                  <a:gd name="T42" fmla="*/ 113 w 168"/>
                  <a:gd name="T43" fmla="*/ 72 h 158"/>
                  <a:gd name="T44" fmla="*/ 113 w 168"/>
                  <a:gd name="T45" fmla="*/ 72 h 158"/>
                  <a:gd name="T46" fmla="*/ 118 w 168"/>
                  <a:gd name="T47" fmla="*/ 77 h 158"/>
                  <a:gd name="T48" fmla="*/ 118 w 168"/>
                  <a:gd name="T49" fmla="*/ 82 h 158"/>
                  <a:gd name="T50" fmla="*/ 122 w 168"/>
                  <a:gd name="T51" fmla="*/ 86 h 158"/>
                  <a:gd name="T52" fmla="*/ 136 w 168"/>
                  <a:gd name="T53" fmla="*/ 95 h 158"/>
                  <a:gd name="T54" fmla="*/ 141 w 168"/>
                  <a:gd name="T55" fmla="*/ 95 h 158"/>
                  <a:gd name="T56" fmla="*/ 150 w 168"/>
                  <a:gd name="T57" fmla="*/ 104 h 158"/>
                  <a:gd name="T58" fmla="*/ 150 w 168"/>
                  <a:gd name="T59" fmla="*/ 122 h 158"/>
                  <a:gd name="T60" fmla="*/ 159 w 168"/>
                  <a:gd name="T61" fmla="*/ 127 h 158"/>
                  <a:gd name="T62" fmla="*/ 159 w 168"/>
                  <a:gd name="T63" fmla="*/ 131 h 158"/>
                  <a:gd name="T64" fmla="*/ 163 w 168"/>
                  <a:gd name="T65" fmla="*/ 136 h 158"/>
                  <a:gd name="T66" fmla="*/ 168 w 168"/>
                  <a:gd name="T67" fmla="*/ 140 h 158"/>
                  <a:gd name="T68" fmla="*/ 163 w 168"/>
                  <a:gd name="T69" fmla="*/ 140 h 158"/>
                  <a:gd name="T70" fmla="*/ 159 w 168"/>
                  <a:gd name="T71" fmla="*/ 140 h 158"/>
                  <a:gd name="T72" fmla="*/ 150 w 168"/>
                  <a:gd name="T73" fmla="*/ 136 h 158"/>
                  <a:gd name="T74" fmla="*/ 145 w 168"/>
                  <a:gd name="T75" fmla="*/ 140 h 158"/>
                  <a:gd name="T76" fmla="*/ 141 w 168"/>
                  <a:gd name="T77" fmla="*/ 149 h 158"/>
                  <a:gd name="T78" fmla="*/ 131 w 168"/>
                  <a:gd name="T79" fmla="*/ 158 h 158"/>
                  <a:gd name="T80" fmla="*/ 104 w 168"/>
                  <a:gd name="T81" fmla="*/ 154 h 158"/>
                  <a:gd name="T82" fmla="*/ 91 w 168"/>
                  <a:gd name="T83" fmla="*/ 145 h 158"/>
                  <a:gd name="T84" fmla="*/ 68 w 168"/>
                  <a:gd name="T85" fmla="*/ 127 h 158"/>
                  <a:gd name="T86" fmla="*/ 50 w 168"/>
                  <a:gd name="T87" fmla="*/ 118 h 158"/>
                  <a:gd name="T88" fmla="*/ 32 w 168"/>
                  <a:gd name="T89" fmla="*/ 104 h 158"/>
                  <a:gd name="T90" fmla="*/ 14 w 168"/>
                  <a:gd name="T91" fmla="*/ 104 h 158"/>
                  <a:gd name="T92" fmla="*/ 10 w 168"/>
                  <a:gd name="T93" fmla="*/ 100 h 158"/>
                  <a:gd name="T94" fmla="*/ 5 w 168"/>
                  <a:gd name="T95" fmla="*/ 91 h 158"/>
                  <a:gd name="T96" fmla="*/ 5 w 168"/>
                  <a:gd name="T97" fmla="*/ 77 h 158"/>
                  <a:gd name="T98" fmla="*/ 19 w 168"/>
                  <a:gd name="T99" fmla="*/ 63 h 158"/>
                  <a:gd name="T100" fmla="*/ 32 w 168"/>
                  <a:gd name="T101" fmla="*/ 59 h 158"/>
                  <a:gd name="T102" fmla="*/ 37 w 168"/>
                  <a:gd name="T103" fmla="*/ 45 h 158"/>
                  <a:gd name="T104" fmla="*/ 37 w 168"/>
                  <a:gd name="T105" fmla="*/ 36 h 158"/>
                  <a:gd name="T106" fmla="*/ 32 w 168"/>
                  <a:gd name="T107" fmla="*/ 27 h 158"/>
                  <a:gd name="T108" fmla="*/ 32 w 168"/>
                  <a:gd name="T109" fmla="*/ 18 h 158"/>
                  <a:gd name="T110" fmla="*/ 41 w 168"/>
                  <a:gd name="T111" fmla="*/ 14 h 158"/>
                  <a:gd name="T112" fmla="*/ 50 w 168"/>
                  <a:gd name="T113" fmla="*/ 9 h 158"/>
                  <a:gd name="T114" fmla="*/ 55 w 168"/>
                  <a:gd name="T11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158">
                    <a:moveTo>
                      <a:pt x="55" y="0"/>
                    </a:moveTo>
                    <a:lnTo>
                      <a:pt x="55" y="0"/>
                    </a:lnTo>
                    <a:lnTo>
                      <a:pt x="55" y="5"/>
                    </a:lnTo>
                    <a:lnTo>
                      <a:pt x="59" y="0"/>
                    </a:lnTo>
                    <a:lnTo>
                      <a:pt x="59" y="0"/>
                    </a:lnTo>
                    <a:lnTo>
                      <a:pt x="64" y="5"/>
                    </a:lnTo>
                    <a:lnTo>
                      <a:pt x="64" y="5"/>
                    </a:lnTo>
                    <a:lnTo>
                      <a:pt x="68" y="5"/>
                    </a:lnTo>
                    <a:lnTo>
                      <a:pt x="68" y="5"/>
                    </a:lnTo>
                    <a:lnTo>
                      <a:pt x="68" y="5"/>
                    </a:lnTo>
                    <a:lnTo>
                      <a:pt x="73" y="5"/>
                    </a:lnTo>
                    <a:lnTo>
                      <a:pt x="73" y="5"/>
                    </a:lnTo>
                    <a:lnTo>
                      <a:pt x="73" y="0"/>
                    </a:lnTo>
                    <a:lnTo>
                      <a:pt x="73" y="5"/>
                    </a:lnTo>
                    <a:lnTo>
                      <a:pt x="77" y="5"/>
                    </a:lnTo>
                    <a:lnTo>
                      <a:pt x="77" y="5"/>
                    </a:lnTo>
                    <a:lnTo>
                      <a:pt x="77" y="5"/>
                    </a:lnTo>
                    <a:lnTo>
                      <a:pt x="77" y="5"/>
                    </a:lnTo>
                    <a:lnTo>
                      <a:pt x="77" y="9"/>
                    </a:lnTo>
                    <a:lnTo>
                      <a:pt x="77" y="9"/>
                    </a:lnTo>
                    <a:lnTo>
                      <a:pt x="77" y="9"/>
                    </a:lnTo>
                    <a:lnTo>
                      <a:pt x="77" y="9"/>
                    </a:lnTo>
                    <a:lnTo>
                      <a:pt x="77" y="9"/>
                    </a:lnTo>
                    <a:lnTo>
                      <a:pt x="82" y="9"/>
                    </a:lnTo>
                    <a:lnTo>
                      <a:pt x="82" y="5"/>
                    </a:lnTo>
                    <a:lnTo>
                      <a:pt x="82" y="5"/>
                    </a:lnTo>
                    <a:lnTo>
                      <a:pt x="82" y="5"/>
                    </a:lnTo>
                    <a:lnTo>
                      <a:pt x="86" y="5"/>
                    </a:lnTo>
                    <a:lnTo>
                      <a:pt x="86" y="5"/>
                    </a:lnTo>
                    <a:lnTo>
                      <a:pt x="86" y="5"/>
                    </a:lnTo>
                    <a:lnTo>
                      <a:pt x="86" y="5"/>
                    </a:lnTo>
                    <a:lnTo>
                      <a:pt x="86" y="5"/>
                    </a:lnTo>
                    <a:lnTo>
                      <a:pt x="91" y="14"/>
                    </a:lnTo>
                    <a:lnTo>
                      <a:pt x="91" y="14"/>
                    </a:lnTo>
                    <a:lnTo>
                      <a:pt x="91" y="14"/>
                    </a:lnTo>
                    <a:lnTo>
                      <a:pt x="91" y="14"/>
                    </a:lnTo>
                    <a:lnTo>
                      <a:pt x="91" y="14"/>
                    </a:lnTo>
                    <a:lnTo>
                      <a:pt x="91" y="14"/>
                    </a:lnTo>
                    <a:lnTo>
                      <a:pt x="91" y="18"/>
                    </a:lnTo>
                    <a:lnTo>
                      <a:pt x="91" y="18"/>
                    </a:lnTo>
                    <a:lnTo>
                      <a:pt x="95" y="18"/>
                    </a:lnTo>
                    <a:lnTo>
                      <a:pt x="95" y="18"/>
                    </a:lnTo>
                    <a:lnTo>
                      <a:pt x="95" y="18"/>
                    </a:lnTo>
                    <a:lnTo>
                      <a:pt x="95" y="18"/>
                    </a:lnTo>
                    <a:lnTo>
                      <a:pt x="95" y="18"/>
                    </a:lnTo>
                    <a:lnTo>
                      <a:pt x="100" y="27"/>
                    </a:lnTo>
                    <a:lnTo>
                      <a:pt x="100" y="27"/>
                    </a:lnTo>
                    <a:lnTo>
                      <a:pt x="100" y="27"/>
                    </a:lnTo>
                    <a:lnTo>
                      <a:pt x="100" y="27"/>
                    </a:lnTo>
                    <a:lnTo>
                      <a:pt x="104" y="27"/>
                    </a:lnTo>
                    <a:lnTo>
                      <a:pt x="104" y="27"/>
                    </a:lnTo>
                    <a:lnTo>
                      <a:pt x="104" y="32"/>
                    </a:lnTo>
                    <a:lnTo>
                      <a:pt x="104" y="32"/>
                    </a:lnTo>
                    <a:lnTo>
                      <a:pt x="109" y="32"/>
                    </a:lnTo>
                    <a:lnTo>
                      <a:pt x="113" y="32"/>
                    </a:lnTo>
                    <a:lnTo>
                      <a:pt x="113" y="32"/>
                    </a:lnTo>
                    <a:lnTo>
                      <a:pt x="113" y="32"/>
                    </a:lnTo>
                    <a:lnTo>
                      <a:pt x="113" y="32"/>
                    </a:lnTo>
                    <a:lnTo>
                      <a:pt x="109" y="32"/>
                    </a:lnTo>
                    <a:lnTo>
                      <a:pt x="109" y="36"/>
                    </a:lnTo>
                    <a:lnTo>
                      <a:pt x="109" y="36"/>
                    </a:lnTo>
                    <a:lnTo>
                      <a:pt x="109" y="36"/>
                    </a:lnTo>
                    <a:lnTo>
                      <a:pt x="109" y="36"/>
                    </a:lnTo>
                    <a:lnTo>
                      <a:pt x="113" y="41"/>
                    </a:lnTo>
                    <a:lnTo>
                      <a:pt x="113" y="41"/>
                    </a:lnTo>
                    <a:lnTo>
                      <a:pt x="113" y="41"/>
                    </a:lnTo>
                    <a:lnTo>
                      <a:pt x="113" y="41"/>
                    </a:lnTo>
                    <a:lnTo>
                      <a:pt x="113" y="41"/>
                    </a:lnTo>
                    <a:lnTo>
                      <a:pt x="113" y="45"/>
                    </a:lnTo>
                    <a:lnTo>
                      <a:pt x="109" y="45"/>
                    </a:lnTo>
                    <a:lnTo>
                      <a:pt x="109" y="50"/>
                    </a:lnTo>
                    <a:lnTo>
                      <a:pt x="109" y="50"/>
                    </a:lnTo>
                    <a:lnTo>
                      <a:pt x="109" y="54"/>
                    </a:lnTo>
                    <a:lnTo>
                      <a:pt x="109" y="54"/>
                    </a:lnTo>
                    <a:lnTo>
                      <a:pt x="104" y="54"/>
                    </a:lnTo>
                    <a:lnTo>
                      <a:pt x="104" y="54"/>
                    </a:lnTo>
                    <a:lnTo>
                      <a:pt x="104" y="54"/>
                    </a:lnTo>
                    <a:lnTo>
                      <a:pt x="104" y="54"/>
                    </a:lnTo>
                    <a:lnTo>
                      <a:pt x="104" y="59"/>
                    </a:lnTo>
                    <a:lnTo>
                      <a:pt x="104" y="59"/>
                    </a:lnTo>
                    <a:lnTo>
                      <a:pt x="109" y="59"/>
                    </a:lnTo>
                    <a:lnTo>
                      <a:pt x="109" y="63"/>
                    </a:lnTo>
                    <a:lnTo>
                      <a:pt x="104" y="63"/>
                    </a:lnTo>
                    <a:lnTo>
                      <a:pt x="104" y="63"/>
                    </a:lnTo>
                    <a:lnTo>
                      <a:pt x="104" y="63"/>
                    </a:lnTo>
                    <a:lnTo>
                      <a:pt x="109" y="68"/>
                    </a:lnTo>
                    <a:lnTo>
                      <a:pt x="109" y="72"/>
                    </a:lnTo>
                    <a:lnTo>
                      <a:pt x="113" y="72"/>
                    </a:lnTo>
                    <a:lnTo>
                      <a:pt x="113" y="72"/>
                    </a:lnTo>
                    <a:lnTo>
                      <a:pt x="113" y="72"/>
                    </a:lnTo>
                    <a:lnTo>
                      <a:pt x="113" y="72"/>
                    </a:lnTo>
                    <a:lnTo>
                      <a:pt x="113" y="72"/>
                    </a:lnTo>
                    <a:lnTo>
                      <a:pt x="113" y="72"/>
                    </a:lnTo>
                    <a:lnTo>
                      <a:pt x="113" y="72"/>
                    </a:lnTo>
                    <a:lnTo>
                      <a:pt x="118" y="72"/>
                    </a:lnTo>
                    <a:lnTo>
                      <a:pt x="118" y="77"/>
                    </a:lnTo>
                    <a:lnTo>
                      <a:pt x="118" y="77"/>
                    </a:lnTo>
                    <a:lnTo>
                      <a:pt x="118" y="82"/>
                    </a:lnTo>
                    <a:lnTo>
                      <a:pt x="118" y="82"/>
                    </a:lnTo>
                    <a:lnTo>
                      <a:pt x="118" y="82"/>
                    </a:lnTo>
                    <a:lnTo>
                      <a:pt x="118" y="82"/>
                    </a:lnTo>
                    <a:lnTo>
                      <a:pt x="118" y="86"/>
                    </a:lnTo>
                    <a:lnTo>
                      <a:pt x="122" y="86"/>
                    </a:lnTo>
                    <a:lnTo>
                      <a:pt x="122" y="86"/>
                    </a:lnTo>
                    <a:lnTo>
                      <a:pt x="127" y="86"/>
                    </a:lnTo>
                    <a:lnTo>
                      <a:pt x="131" y="91"/>
                    </a:lnTo>
                    <a:lnTo>
                      <a:pt x="136" y="91"/>
                    </a:lnTo>
                    <a:lnTo>
                      <a:pt x="136" y="95"/>
                    </a:lnTo>
                    <a:lnTo>
                      <a:pt x="141" y="95"/>
                    </a:lnTo>
                    <a:lnTo>
                      <a:pt x="141" y="95"/>
                    </a:lnTo>
                    <a:lnTo>
                      <a:pt x="141" y="95"/>
                    </a:lnTo>
                    <a:lnTo>
                      <a:pt x="141" y="95"/>
                    </a:lnTo>
                    <a:lnTo>
                      <a:pt x="145" y="100"/>
                    </a:lnTo>
                    <a:lnTo>
                      <a:pt x="145" y="100"/>
                    </a:lnTo>
                    <a:lnTo>
                      <a:pt x="150" y="104"/>
                    </a:lnTo>
                    <a:lnTo>
                      <a:pt x="150" y="104"/>
                    </a:lnTo>
                    <a:lnTo>
                      <a:pt x="150" y="109"/>
                    </a:lnTo>
                    <a:lnTo>
                      <a:pt x="150" y="113"/>
                    </a:lnTo>
                    <a:lnTo>
                      <a:pt x="150" y="118"/>
                    </a:lnTo>
                    <a:lnTo>
                      <a:pt x="150" y="122"/>
                    </a:lnTo>
                    <a:lnTo>
                      <a:pt x="154" y="122"/>
                    </a:lnTo>
                    <a:lnTo>
                      <a:pt x="154" y="122"/>
                    </a:lnTo>
                    <a:lnTo>
                      <a:pt x="159" y="122"/>
                    </a:lnTo>
                    <a:lnTo>
                      <a:pt x="159" y="127"/>
                    </a:lnTo>
                    <a:lnTo>
                      <a:pt x="159" y="131"/>
                    </a:lnTo>
                    <a:lnTo>
                      <a:pt x="159" y="131"/>
                    </a:lnTo>
                    <a:lnTo>
                      <a:pt x="159" y="131"/>
                    </a:lnTo>
                    <a:lnTo>
                      <a:pt x="159" y="131"/>
                    </a:lnTo>
                    <a:lnTo>
                      <a:pt x="163" y="131"/>
                    </a:lnTo>
                    <a:lnTo>
                      <a:pt x="163" y="131"/>
                    </a:lnTo>
                    <a:lnTo>
                      <a:pt x="163" y="136"/>
                    </a:lnTo>
                    <a:lnTo>
                      <a:pt x="163" y="136"/>
                    </a:lnTo>
                    <a:lnTo>
                      <a:pt x="163" y="136"/>
                    </a:lnTo>
                    <a:lnTo>
                      <a:pt x="163" y="136"/>
                    </a:lnTo>
                    <a:lnTo>
                      <a:pt x="163" y="136"/>
                    </a:lnTo>
                    <a:lnTo>
                      <a:pt x="168" y="140"/>
                    </a:lnTo>
                    <a:lnTo>
                      <a:pt x="168" y="140"/>
                    </a:lnTo>
                    <a:lnTo>
                      <a:pt x="168" y="140"/>
                    </a:lnTo>
                    <a:lnTo>
                      <a:pt x="168" y="140"/>
                    </a:lnTo>
                    <a:lnTo>
                      <a:pt x="163" y="140"/>
                    </a:lnTo>
                    <a:lnTo>
                      <a:pt x="159" y="140"/>
                    </a:lnTo>
                    <a:lnTo>
                      <a:pt x="159" y="140"/>
                    </a:lnTo>
                    <a:lnTo>
                      <a:pt x="159" y="140"/>
                    </a:lnTo>
                    <a:lnTo>
                      <a:pt x="159" y="140"/>
                    </a:lnTo>
                    <a:lnTo>
                      <a:pt x="154" y="140"/>
                    </a:lnTo>
                    <a:lnTo>
                      <a:pt x="154" y="136"/>
                    </a:lnTo>
                    <a:lnTo>
                      <a:pt x="154" y="136"/>
                    </a:lnTo>
                    <a:lnTo>
                      <a:pt x="150" y="136"/>
                    </a:lnTo>
                    <a:lnTo>
                      <a:pt x="145" y="140"/>
                    </a:lnTo>
                    <a:lnTo>
                      <a:pt x="145" y="140"/>
                    </a:lnTo>
                    <a:lnTo>
                      <a:pt x="145" y="140"/>
                    </a:lnTo>
                    <a:lnTo>
                      <a:pt x="145" y="140"/>
                    </a:lnTo>
                    <a:lnTo>
                      <a:pt x="145" y="140"/>
                    </a:lnTo>
                    <a:lnTo>
                      <a:pt x="145" y="145"/>
                    </a:lnTo>
                    <a:lnTo>
                      <a:pt x="141" y="145"/>
                    </a:lnTo>
                    <a:lnTo>
                      <a:pt x="141" y="149"/>
                    </a:lnTo>
                    <a:lnTo>
                      <a:pt x="141" y="154"/>
                    </a:lnTo>
                    <a:lnTo>
                      <a:pt x="141" y="154"/>
                    </a:lnTo>
                    <a:lnTo>
                      <a:pt x="136" y="158"/>
                    </a:lnTo>
                    <a:lnTo>
                      <a:pt x="131" y="158"/>
                    </a:lnTo>
                    <a:lnTo>
                      <a:pt x="127" y="158"/>
                    </a:lnTo>
                    <a:lnTo>
                      <a:pt x="118" y="158"/>
                    </a:lnTo>
                    <a:lnTo>
                      <a:pt x="113" y="154"/>
                    </a:lnTo>
                    <a:lnTo>
                      <a:pt x="104" y="154"/>
                    </a:lnTo>
                    <a:lnTo>
                      <a:pt x="104" y="154"/>
                    </a:lnTo>
                    <a:lnTo>
                      <a:pt x="100" y="149"/>
                    </a:lnTo>
                    <a:lnTo>
                      <a:pt x="95" y="149"/>
                    </a:lnTo>
                    <a:lnTo>
                      <a:pt x="91" y="145"/>
                    </a:lnTo>
                    <a:lnTo>
                      <a:pt x="82" y="140"/>
                    </a:lnTo>
                    <a:lnTo>
                      <a:pt x="77" y="136"/>
                    </a:lnTo>
                    <a:lnTo>
                      <a:pt x="73" y="131"/>
                    </a:lnTo>
                    <a:lnTo>
                      <a:pt x="68" y="127"/>
                    </a:lnTo>
                    <a:lnTo>
                      <a:pt x="64" y="122"/>
                    </a:lnTo>
                    <a:lnTo>
                      <a:pt x="59" y="122"/>
                    </a:lnTo>
                    <a:lnTo>
                      <a:pt x="55" y="118"/>
                    </a:lnTo>
                    <a:lnTo>
                      <a:pt x="50" y="118"/>
                    </a:lnTo>
                    <a:lnTo>
                      <a:pt x="46" y="113"/>
                    </a:lnTo>
                    <a:lnTo>
                      <a:pt x="41" y="109"/>
                    </a:lnTo>
                    <a:lnTo>
                      <a:pt x="37" y="109"/>
                    </a:lnTo>
                    <a:lnTo>
                      <a:pt x="32" y="104"/>
                    </a:lnTo>
                    <a:lnTo>
                      <a:pt x="28" y="104"/>
                    </a:lnTo>
                    <a:lnTo>
                      <a:pt x="23" y="104"/>
                    </a:lnTo>
                    <a:lnTo>
                      <a:pt x="19" y="104"/>
                    </a:lnTo>
                    <a:lnTo>
                      <a:pt x="14" y="104"/>
                    </a:lnTo>
                    <a:lnTo>
                      <a:pt x="10" y="100"/>
                    </a:lnTo>
                    <a:lnTo>
                      <a:pt x="10" y="100"/>
                    </a:lnTo>
                    <a:lnTo>
                      <a:pt x="10" y="95"/>
                    </a:lnTo>
                    <a:lnTo>
                      <a:pt x="10" y="100"/>
                    </a:lnTo>
                    <a:lnTo>
                      <a:pt x="5" y="100"/>
                    </a:lnTo>
                    <a:lnTo>
                      <a:pt x="5" y="95"/>
                    </a:lnTo>
                    <a:lnTo>
                      <a:pt x="5" y="95"/>
                    </a:lnTo>
                    <a:lnTo>
                      <a:pt x="5" y="91"/>
                    </a:lnTo>
                    <a:lnTo>
                      <a:pt x="5" y="86"/>
                    </a:lnTo>
                    <a:lnTo>
                      <a:pt x="0" y="82"/>
                    </a:lnTo>
                    <a:lnTo>
                      <a:pt x="0" y="77"/>
                    </a:lnTo>
                    <a:lnTo>
                      <a:pt x="5" y="77"/>
                    </a:lnTo>
                    <a:lnTo>
                      <a:pt x="5" y="72"/>
                    </a:lnTo>
                    <a:lnTo>
                      <a:pt x="10" y="72"/>
                    </a:lnTo>
                    <a:lnTo>
                      <a:pt x="14" y="68"/>
                    </a:lnTo>
                    <a:lnTo>
                      <a:pt x="19" y="63"/>
                    </a:lnTo>
                    <a:lnTo>
                      <a:pt x="23" y="63"/>
                    </a:lnTo>
                    <a:lnTo>
                      <a:pt x="28" y="59"/>
                    </a:lnTo>
                    <a:lnTo>
                      <a:pt x="32" y="59"/>
                    </a:lnTo>
                    <a:lnTo>
                      <a:pt x="32" y="59"/>
                    </a:lnTo>
                    <a:lnTo>
                      <a:pt x="37" y="54"/>
                    </a:lnTo>
                    <a:lnTo>
                      <a:pt x="37" y="50"/>
                    </a:lnTo>
                    <a:lnTo>
                      <a:pt x="37" y="50"/>
                    </a:lnTo>
                    <a:lnTo>
                      <a:pt x="37" y="45"/>
                    </a:lnTo>
                    <a:lnTo>
                      <a:pt x="37" y="41"/>
                    </a:lnTo>
                    <a:lnTo>
                      <a:pt x="37" y="41"/>
                    </a:lnTo>
                    <a:lnTo>
                      <a:pt x="37" y="36"/>
                    </a:lnTo>
                    <a:lnTo>
                      <a:pt x="37" y="36"/>
                    </a:lnTo>
                    <a:lnTo>
                      <a:pt x="37" y="32"/>
                    </a:lnTo>
                    <a:lnTo>
                      <a:pt x="37" y="32"/>
                    </a:lnTo>
                    <a:lnTo>
                      <a:pt x="32" y="27"/>
                    </a:lnTo>
                    <a:lnTo>
                      <a:pt x="32" y="27"/>
                    </a:lnTo>
                    <a:lnTo>
                      <a:pt x="32" y="23"/>
                    </a:lnTo>
                    <a:lnTo>
                      <a:pt x="32" y="23"/>
                    </a:lnTo>
                    <a:lnTo>
                      <a:pt x="32" y="23"/>
                    </a:lnTo>
                    <a:lnTo>
                      <a:pt x="32" y="18"/>
                    </a:lnTo>
                    <a:lnTo>
                      <a:pt x="37" y="18"/>
                    </a:lnTo>
                    <a:lnTo>
                      <a:pt x="37" y="18"/>
                    </a:lnTo>
                    <a:lnTo>
                      <a:pt x="41" y="18"/>
                    </a:lnTo>
                    <a:lnTo>
                      <a:pt x="41" y="14"/>
                    </a:lnTo>
                    <a:lnTo>
                      <a:pt x="46" y="14"/>
                    </a:lnTo>
                    <a:lnTo>
                      <a:pt x="46" y="9"/>
                    </a:lnTo>
                    <a:lnTo>
                      <a:pt x="50" y="9"/>
                    </a:lnTo>
                    <a:lnTo>
                      <a:pt x="50" y="9"/>
                    </a:lnTo>
                    <a:lnTo>
                      <a:pt x="50" y="5"/>
                    </a:lnTo>
                    <a:lnTo>
                      <a:pt x="50" y="5"/>
                    </a:lnTo>
                    <a:lnTo>
                      <a:pt x="50" y="5"/>
                    </a:lnTo>
                    <a:lnTo>
                      <a:pt x="55" y="0"/>
                    </a:lnTo>
                    <a:lnTo>
                      <a:pt x="55" y="0"/>
                    </a:lnTo>
                    <a:lnTo>
                      <a:pt x="55"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4" name="Freeform 80">
                <a:extLst>
                  <a:ext uri="{FF2B5EF4-FFF2-40B4-BE49-F238E27FC236}">
                    <a16:creationId xmlns:a16="http://schemas.microsoft.com/office/drawing/2014/main" id="{44F5F3E1-2D38-4D4B-8028-B91509E25A4F}"/>
                  </a:ext>
                </a:extLst>
              </p:cNvPr>
              <p:cNvSpPr>
                <a:spLocks/>
              </p:cNvSpPr>
              <p:nvPr/>
            </p:nvSpPr>
            <p:spPr bwMode="auto">
              <a:xfrm>
                <a:off x="4833456" y="1186371"/>
                <a:ext cx="326493" cy="143679"/>
              </a:xfrm>
              <a:custGeom>
                <a:avLst/>
                <a:gdLst>
                  <a:gd name="T0" fmla="*/ 126 w 136"/>
                  <a:gd name="T1" fmla="*/ 5 h 59"/>
                  <a:gd name="T2" fmla="*/ 117 w 136"/>
                  <a:gd name="T3" fmla="*/ 9 h 59"/>
                  <a:gd name="T4" fmla="*/ 122 w 136"/>
                  <a:gd name="T5" fmla="*/ 14 h 59"/>
                  <a:gd name="T6" fmla="*/ 126 w 136"/>
                  <a:gd name="T7" fmla="*/ 18 h 59"/>
                  <a:gd name="T8" fmla="*/ 131 w 136"/>
                  <a:gd name="T9" fmla="*/ 18 h 59"/>
                  <a:gd name="T10" fmla="*/ 136 w 136"/>
                  <a:gd name="T11" fmla="*/ 23 h 59"/>
                  <a:gd name="T12" fmla="*/ 136 w 136"/>
                  <a:gd name="T13" fmla="*/ 27 h 59"/>
                  <a:gd name="T14" fmla="*/ 136 w 136"/>
                  <a:gd name="T15" fmla="*/ 32 h 59"/>
                  <a:gd name="T16" fmla="*/ 126 w 136"/>
                  <a:gd name="T17" fmla="*/ 36 h 59"/>
                  <a:gd name="T18" fmla="*/ 122 w 136"/>
                  <a:gd name="T19" fmla="*/ 41 h 59"/>
                  <a:gd name="T20" fmla="*/ 108 w 136"/>
                  <a:gd name="T21" fmla="*/ 45 h 59"/>
                  <a:gd name="T22" fmla="*/ 86 w 136"/>
                  <a:gd name="T23" fmla="*/ 54 h 59"/>
                  <a:gd name="T24" fmla="*/ 72 w 136"/>
                  <a:gd name="T25" fmla="*/ 59 h 59"/>
                  <a:gd name="T26" fmla="*/ 68 w 136"/>
                  <a:gd name="T27" fmla="*/ 59 h 59"/>
                  <a:gd name="T28" fmla="*/ 41 w 136"/>
                  <a:gd name="T29" fmla="*/ 54 h 59"/>
                  <a:gd name="T30" fmla="*/ 41 w 136"/>
                  <a:gd name="T31" fmla="*/ 54 h 59"/>
                  <a:gd name="T32" fmla="*/ 36 w 136"/>
                  <a:gd name="T33" fmla="*/ 50 h 59"/>
                  <a:gd name="T34" fmla="*/ 14 w 136"/>
                  <a:gd name="T35" fmla="*/ 50 h 59"/>
                  <a:gd name="T36" fmla="*/ 18 w 136"/>
                  <a:gd name="T37" fmla="*/ 45 h 59"/>
                  <a:gd name="T38" fmla="*/ 27 w 136"/>
                  <a:gd name="T39" fmla="*/ 45 h 59"/>
                  <a:gd name="T40" fmla="*/ 27 w 136"/>
                  <a:gd name="T41" fmla="*/ 41 h 59"/>
                  <a:gd name="T42" fmla="*/ 27 w 136"/>
                  <a:gd name="T43" fmla="*/ 36 h 59"/>
                  <a:gd name="T44" fmla="*/ 23 w 136"/>
                  <a:gd name="T45" fmla="*/ 36 h 59"/>
                  <a:gd name="T46" fmla="*/ 23 w 136"/>
                  <a:gd name="T47" fmla="*/ 32 h 59"/>
                  <a:gd name="T48" fmla="*/ 5 w 136"/>
                  <a:gd name="T49" fmla="*/ 32 h 59"/>
                  <a:gd name="T50" fmla="*/ 14 w 136"/>
                  <a:gd name="T51" fmla="*/ 32 h 59"/>
                  <a:gd name="T52" fmla="*/ 18 w 136"/>
                  <a:gd name="T53" fmla="*/ 27 h 59"/>
                  <a:gd name="T54" fmla="*/ 32 w 136"/>
                  <a:gd name="T55" fmla="*/ 27 h 59"/>
                  <a:gd name="T56" fmla="*/ 27 w 136"/>
                  <a:gd name="T57" fmla="*/ 23 h 59"/>
                  <a:gd name="T58" fmla="*/ 23 w 136"/>
                  <a:gd name="T59" fmla="*/ 18 h 59"/>
                  <a:gd name="T60" fmla="*/ 0 w 136"/>
                  <a:gd name="T61" fmla="*/ 18 h 59"/>
                  <a:gd name="T62" fmla="*/ 9 w 136"/>
                  <a:gd name="T63" fmla="*/ 18 h 59"/>
                  <a:gd name="T64" fmla="*/ 14 w 136"/>
                  <a:gd name="T65" fmla="*/ 14 h 59"/>
                  <a:gd name="T66" fmla="*/ 14 w 136"/>
                  <a:gd name="T67" fmla="*/ 14 h 59"/>
                  <a:gd name="T68" fmla="*/ 14 w 136"/>
                  <a:gd name="T69" fmla="*/ 9 h 59"/>
                  <a:gd name="T70" fmla="*/ 18 w 136"/>
                  <a:gd name="T71" fmla="*/ 9 h 59"/>
                  <a:gd name="T72" fmla="*/ 23 w 136"/>
                  <a:gd name="T73" fmla="*/ 9 h 59"/>
                  <a:gd name="T74" fmla="*/ 27 w 136"/>
                  <a:gd name="T75" fmla="*/ 14 h 59"/>
                  <a:gd name="T76" fmla="*/ 32 w 136"/>
                  <a:gd name="T77" fmla="*/ 9 h 59"/>
                  <a:gd name="T78" fmla="*/ 32 w 136"/>
                  <a:gd name="T79" fmla="*/ 5 h 59"/>
                  <a:gd name="T80" fmla="*/ 23 w 136"/>
                  <a:gd name="T81" fmla="*/ 5 h 59"/>
                  <a:gd name="T82" fmla="*/ 36 w 136"/>
                  <a:gd name="T83" fmla="*/ 5 h 59"/>
                  <a:gd name="T84" fmla="*/ 41 w 136"/>
                  <a:gd name="T85" fmla="*/ 9 h 59"/>
                  <a:gd name="T86" fmla="*/ 36 w 136"/>
                  <a:gd name="T87" fmla="*/ 14 h 59"/>
                  <a:gd name="T88" fmla="*/ 41 w 136"/>
                  <a:gd name="T89" fmla="*/ 18 h 59"/>
                  <a:gd name="T90" fmla="*/ 41 w 136"/>
                  <a:gd name="T91" fmla="*/ 23 h 59"/>
                  <a:gd name="T92" fmla="*/ 45 w 136"/>
                  <a:gd name="T93" fmla="*/ 18 h 59"/>
                  <a:gd name="T94" fmla="*/ 54 w 136"/>
                  <a:gd name="T95" fmla="*/ 18 h 59"/>
                  <a:gd name="T96" fmla="*/ 59 w 136"/>
                  <a:gd name="T97" fmla="*/ 14 h 59"/>
                  <a:gd name="T98" fmla="*/ 68 w 136"/>
                  <a:gd name="T99" fmla="*/ 14 h 59"/>
                  <a:gd name="T100" fmla="*/ 77 w 136"/>
                  <a:gd name="T101" fmla="*/ 9 h 59"/>
                  <a:gd name="T102" fmla="*/ 81 w 136"/>
                  <a:gd name="T103" fmla="*/ 18 h 59"/>
                  <a:gd name="T104" fmla="*/ 86 w 136"/>
                  <a:gd name="T105" fmla="*/ 9 h 59"/>
                  <a:gd name="T106" fmla="*/ 90 w 136"/>
                  <a:gd name="T107" fmla="*/ 9 h 59"/>
                  <a:gd name="T108" fmla="*/ 99 w 136"/>
                  <a:gd name="T109" fmla="*/ 9 h 59"/>
                  <a:gd name="T110" fmla="*/ 108 w 136"/>
                  <a:gd name="T111"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 h="59">
                    <a:moveTo>
                      <a:pt x="113" y="9"/>
                    </a:moveTo>
                    <a:lnTo>
                      <a:pt x="113" y="9"/>
                    </a:lnTo>
                    <a:lnTo>
                      <a:pt x="117" y="9"/>
                    </a:lnTo>
                    <a:lnTo>
                      <a:pt x="117" y="9"/>
                    </a:lnTo>
                    <a:lnTo>
                      <a:pt x="117" y="9"/>
                    </a:lnTo>
                    <a:lnTo>
                      <a:pt x="122" y="5"/>
                    </a:lnTo>
                    <a:lnTo>
                      <a:pt x="122" y="5"/>
                    </a:lnTo>
                    <a:lnTo>
                      <a:pt x="126" y="5"/>
                    </a:lnTo>
                    <a:lnTo>
                      <a:pt x="126" y="5"/>
                    </a:lnTo>
                    <a:lnTo>
                      <a:pt x="126" y="5"/>
                    </a:lnTo>
                    <a:lnTo>
                      <a:pt x="126" y="5"/>
                    </a:lnTo>
                    <a:lnTo>
                      <a:pt x="122" y="5"/>
                    </a:lnTo>
                    <a:lnTo>
                      <a:pt x="122" y="9"/>
                    </a:lnTo>
                    <a:lnTo>
                      <a:pt x="122" y="9"/>
                    </a:lnTo>
                    <a:lnTo>
                      <a:pt x="117" y="9"/>
                    </a:lnTo>
                    <a:lnTo>
                      <a:pt x="117" y="9"/>
                    </a:lnTo>
                    <a:lnTo>
                      <a:pt x="122" y="9"/>
                    </a:lnTo>
                    <a:lnTo>
                      <a:pt x="122" y="14"/>
                    </a:lnTo>
                    <a:lnTo>
                      <a:pt x="122" y="9"/>
                    </a:lnTo>
                    <a:lnTo>
                      <a:pt x="122" y="14"/>
                    </a:lnTo>
                    <a:lnTo>
                      <a:pt x="122" y="14"/>
                    </a:lnTo>
                    <a:lnTo>
                      <a:pt x="122" y="14"/>
                    </a:lnTo>
                    <a:lnTo>
                      <a:pt x="122" y="14"/>
                    </a:lnTo>
                    <a:lnTo>
                      <a:pt x="122" y="14"/>
                    </a:lnTo>
                    <a:lnTo>
                      <a:pt x="122" y="14"/>
                    </a:lnTo>
                    <a:lnTo>
                      <a:pt x="122" y="18"/>
                    </a:lnTo>
                    <a:lnTo>
                      <a:pt x="122" y="18"/>
                    </a:lnTo>
                    <a:lnTo>
                      <a:pt x="122" y="18"/>
                    </a:lnTo>
                    <a:lnTo>
                      <a:pt x="126" y="18"/>
                    </a:lnTo>
                    <a:lnTo>
                      <a:pt x="126" y="18"/>
                    </a:lnTo>
                    <a:lnTo>
                      <a:pt x="126" y="18"/>
                    </a:lnTo>
                    <a:lnTo>
                      <a:pt x="126" y="18"/>
                    </a:lnTo>
                    <a:lnTo>
                      <a:pt x="126" y="18"/>
                    </a:lnTo>
                    <a:lnTo>
                      <a:pt x="126" y="18"/>
                    </a:lnTo>
                    <a:lnTo>
                      <a:pt x="126" y="18"/>
                    </a:lnTo>
                    <a:lnTo>
                      <a:pt x="126" y="18"/>
                    </a:lnTo>
                    <a:lnTo>
                      <a:pt x="126" y="18"/>
                    </a:lnTo>
                    <a:lnTo>
                      <a:pt x="131" y="18"/>
                    </a:lnTo>
                    <a:lnTo>
                      <a:pt x="131" y="18"/>
                    </a:lnTo>
                    <a:lnTo>
                      <a:pt x="131" y="18"/>
                    </a:lnTo>
                    <a:lnTo>
                      <a:pt x="131" y="23"/>
                    </a:lnTo>
                    <a:lnTo>
                      <a:pt x="136" y="23"/>
                    </a:lnTo>
                    <a:lnTo>
                      <a:pt x="136" y="23"/>
                    </a:lnTo>
                    <a:lnTo>
                      <a:pt x="136" y="23"/>
                    </a:lnTo>
                    <a:lnTo>
                      <a:pt x="136" y="23"/>
                    </a:lnTo>
                    <a:lnTo>
                      <a:pt x="136" y="23"/>
                    </a:lnTo>
                    <a:lnTo>
                      <a:pt x="136" y="23"/>
                    </a:lnTo>
                    <a:lnTo>
                      <a:pt x="136" y="23"/>
                    </a:lnTo>
                    <a:lnTo>
                      <a:pt x="131" y="23"/>
                    </a:lnTo>
                    <a:lnTo>
                      <a:pt x="131" y="23"/>
                    </a:lnTo>
                    <a:lnTo>
                      <a:pt x="131" y="27"/>
                    </a:lnTo>
                    <a:lnTo>
                      <a:pt x="131" y="27"/>
                    </a:lnTo>
                    <a:lnTo>
                      <a:pt x="136" y="27"/>
                    </a:lnTo>
                    <a:lnTo>
                      <a:pt x="136" y="27"/>
                    </a:lnTo>
                    <a:lnTo>
                      <a:pt x="136" y="27"/>
                    </a:lnTo>
                    <a:lnTo>
                      <a:pt x="136" y="27"/>
                    </a:lnTo>
                    <a:lnTo>
                      <a:pt x="131" y="27"/>
                    </a:lnTo>
                    <a:lnTo>
                      <a:pt x="131" y="27"/>
                    </a:lnTo>
                    <a:lnTo>
                      <a:pt x="131" y="27"/>
                    </a:lnTo>
                    <a:lnTo>
                      <a:pt x="136" y="27"/>
                    </a:lnTo>
                    <a:lnTo>
                      <a:pt x="136" y="27"/>
                    </a:lnTo>
                    <a:lnTo>
                      <a:pt x="136" y="32"/>
                    </a:lnTo>
                    <a:lnTo>
                      <a:pt x="136" y="32"/>
                    </a:lnTo>
                    <a:lnTo>
                      <a:pt x="136" y="32"/>
                    </a:lnTo>
                    <a:lnTo>
                      <a:pt x="131" y="32"/>
                    </a:lnTo>
                    <a:lnTo>
                      <a:pt x="131" y="32"/>
                    </a:lnTo>
                    <a:lnTo>
                      <a:pt x="131" y="32"/>
                    </a:lnTo>
                    <a:lnTo>
                      <a:pt x="131" y="32"/>
                    </a:lnTo>
                    <a:lnTo>
                      <a:pt x="131" y="32"/>
                    </a:lnTo>
                    <a:lnTo>
                      <a:pt x="131" y="32"/>
                    </a:lnTo>
                    <a:lnTo>
                      <a:pt x="126" y="36"/>
                    </a:lnTo>
                    <a:lnTo>
                      <a:pt x="126" y="36"/>
                    </a:lnTo>
                    <a:lnTo>
                      <a:pt x="126" y="36"/>
                    </a:lnTo>
                    <a:lnTo>
                      <a:pt x="122" y="36"/>
                    </a:lnTo>
                    <a:lnTo>
                      <a:pt x="122" y="36"/>
                    </a:lnTo>
                    <a:lnTo>
                      <a:pt x="122" y="36"/>
                    </a:lnTo>
                    <a:lnTo>
                      <a:pt x="122" y="36"/>
                    </a:lnTo>
                    <a:lnTo>
                      <a:pt x="122" y="41"/>
                    </a:lnTo>
                    <a:lnTo>
                      <a:pt x="122" y="41"/>
                    </a:lnTo>
                    <a:lnTo>
                      <a:pt x="122" y="41"/>
                    </a:lnTo>
                    <a:lnTo>
                      <a:pt x="122" y="41"/>
                    </a:lnTo>
                    <a:lnTo>
                      <a:pt x="117" y="41"/>
                    </a:lnTo>
                    <a:lnTo>
                      <a:pt x="117" y="41"/>
                    </a:lnTo>
                    <a:lnTo>
                      <a:pt x="117" y="41"/>
                    </a:lnTo>
                    <a:lnTo>
                      <a:pt x="113" y="45"/>
                    </a:lnTo>
                    <a:lnTo>
                      <a:pt x="113" y="45"/>
                    </a:lnTo>
                    <a:lnTo>
                      <a:pt x="108" y="45"/>
                    </a:lnTo>
                    <a:lnTo>
                      <a:pt x="108" y="45"/>
                    </a:lnTo>
                    <a:lnTo>
                      <a:pt x="104" y="45"/>
                    </a:lnTo>
                    <a:lnTo>
                      <a:pt x="99" y="45"/>
                    </a:lnTo>
                    <a:lnTo>
                      <a:pt x="95" y="50"/>
                    </a:lnTo>
                    <a:lnTo>
                      <a:pt x="95" y="50"/>
                    </a:lnTo>
                    <a:lnTo>
                      <a:pt x="90" y="50"/>
                    </a:lnTo>
                    <a:lnTo>
                      <a:pt x="90" y="54"/>
                    </a:lnTo>
                    <a:lnTo>
                      <a:pt x="86" y="54"/>
                    </a:lnTo>
                    <a:lnTo>
                      <a:pt x="86" y="54"/>
                    </a:lnTo>
                    <a:lnTo>
                      <a:pt x="77" y="54"/>
                    </a:lnTo>
                    <a:lnTo>
                      <a:pt x="77" y="54"/>
                    </a:lnTo>
                    <a:lnTo>
                      <a:pt x="72" y="54"/>
                    </a:lnTo>
                    <a:lnTo>
                      <a:pt x="72" y="54"/>
                    </a:lnTo>
                    <a:lnTo>
                      <a:pt x="72" y="54"/>
                    </a:lnTo>
                    <a:lnTo>
                      <a:pt x="72" y="54"/>
                    </a:lnTo>
                    <a:lnTo>
                      <a:pt x="72" y="59"/>
                    </a:lnTo>
                    <a:lnTo>
                      <a:pt x="72" y="59"/>
                    </a:lnTo>
                    <a:lnTo>
                      <a:pt x="72" y="59"/>
                    </a:lnTo>
                    <a:lnTo>
                      <a:pt x="68" y="59"/>
                    </a:lnTo>
                    <a:lnTo>
                      <a:pt x="68" y="59"/>
                    </a:lnTo>
                    <a:lnTo>
                      <a:pt x="68" y="59"/>
                    </a:lnTo>
                    <a:lnTo>
                      <a:pt x="68" y="59"/>
                    </a:lnTo>
                    <a:lnTo>
                      <a:pt x="68" y="59"/>
                    </a:lnTo>
                    <a:lnTo>
                      <a:pt x="68" y="59"/>
                    </a:lnTo>
                    <a:lnTo>
                      <a:pt x="68" y="59"/>
                    </a:lnTo>
                    <a:lnTo>
                      <a:pt x="63" y="59"/>
                    </a:lnTo>
                    <a:lnTo>
                      <a:pt x="54" y="59"/>
                    </a:lnTo>
                    <a:lnTo>
                      <a:pt x="54" y="59"/>
                    </a:lnTo>
                    <a:lnTo>
                      <a:pt x="50" y="59"/>
                    </a:lnTo>
                    <a:lnTo>
                      <a:pt x="45" y="59"/>
                    </a:lnTo>
                    <a:lnTo>
                      <a:pt x="45" y="59"/>
                    </a:lnTo>
                    <a:lnTo>
                      <a:pt x="41" y="54"/>
                    </a:lnTo>
                    <a:lnTo>
                      <a:pt x="41" y="54"/>
                    </a:lnTo>
                    <a:lnTo>
                      <a:pt x="41" y="54"/>
                    </a:lnTo>
                    <a:lnTo>
                      <a:pt x="41" y="54"/>
                    </a:lnTo>
                    <a:lnTo>
                      <a:pt x="41" y="54"/>
                    </a:lnTo>
                    <a:lnTo>
                      <a:pt x="41" y="54"/>
                    </a:lnTo>
                    <a:lnTo>
                      <a:pt x="45" y="54"/>
                    </a:lnTo>
                    <a:lnTo>
                      <a:pt x="45" y="54"/>
                    </a:lnTo>
                    <a:lnTo>
                      <a:pt x="41" y="54"/>
                    </a:lnTo>
                    <a:lnTo>
                      <a:pt x="41" y="54"/>
                    </a:lnTo>
                    <a:lnTo>
                      <a:pt x="41" y="54"/>
                    </a:lnTo>
                    <a:lnTo>
                      <a:pt x="41" y="54"/>
                    </a:lnTo>
                    <a:lnTo>
                      <a:pt x="41" y="54"/>
                    </a:lnTo>
                    <a:lnTo>
                      <a:pt x="41" y="54"/>
                    </a:lnTo>
                    <a:lnTo>
                      <a:pt x="36" y="50"/>
                    </a:lnTo>
                    <a:lnTo>
                      <a:pt x="36" y="50"/>
                    </a:lnTo>
                    <a:lnTo>
                      <a:pt x="36" y="50"/>
                    </a:lnTo>
                    <a:lnTo>
                      <a:pt x="36" y="50"/>
                    </a:lnTo>
                    <a:lnTo>
                      <a:pt x="36" y="50"/>
                    </a:lnTo>
                    <a:lnTo>
                      <a:pt x="36" y="50"/>
                    </a:lnTo>
                    <a:lnTo>
                      <a:pt x="36" y="50"/>
                    </a:lnTo>
                    <a:lnTo>
                      <a:pt x="32" y="50"/>
                    </a:lnTo>
                    <a:lnTo>
                      <a:pt x="32" y="50"/>
                    </a:lnTo>
                    <a:lnTo>
                      <a:pt x="32" y="50"/>
                    </a:lnTo>
                    <a:lnTo>
                      <a:pt x="18" y="50"/>
                    </a:lnTo>
                    <a:lnTo>
                      <a:pt x="14" y="50"/>
                    </a:lnTo>
                    <a:lnTo>
                      <a:pt x="14" y="50"/>
                    </a:lnTo>
                    <a:lnTo>
                      <a:pt x="14" y="50"/>
                    </a:lnTo>
                    <a:lnTo>
                      <a:pt x="14" y="50"/>
                    </a:lnTo>
                    <a:lnTo>
                      <a:pt x="14" y="45"/>
                    </a:lnTo>
                    <a:lnTo>
                      <a:pt x="14" y="45"/>
                    </a:lnTo>
                    <a:lnTo>
                      <a:pt x="14" y="45"/>
                    </a:lnTo>
                    <a:lnTo>
                      <a:pt x="18" y="45"/>
                    </a:lnTo>
                    <a:lnTo>
                      <a:pt x="18" y="45"/>
                    </a:lnTo>
                    <a:lnTo>
                      <a:pt x="18" y="50"/>
                    </a:lnTo>
                    <a:lnTo>
                      <a:pt x="18" y="50"/>
                    </a:lnTo>
                    <a:lnTo>
                      <a:pt x="23" y="45"/>
                    </a:lnTo>
                    <a:lnTo>
                      <a:pt x="23" y="45"/>
                    </a:lnTo>
                    <a:lnTo>
                      <a:pt x="23" y="45"/>
                    </a:lnTo>
                    <a:lnTo>
                      <a:pt x="27" y="45"/>
                    </a:lnTo>
                    <a:lnTo>
                      <a:pt x="27" y="45"/>
                    </a:lnTo>
                    <a:lnTo>
                      <a:pt x="27" y="45"/>
                    </a:lnTo>
                    <a:lnTo>
                      <a:pt x="27" y="41"/>
                    </a:lnTo>
                    <a:lnTo>
                      <a:pt x="27" y="41"/>
                    </a:lnTo>
                    <a:lnTo>
                      <a:pt x="32" y="41"/>
                    </a:lnTo>
                    <a:lnTo>
                      <a:pt x="32" y="41"/>
                    </a:lnTo>
                    <a:lnTo>
                      <a:pt x="32" y="41"/>
                    </a:lnTo>
                    <a:lnTo>
                      <a:pt x="32" y="41"/>
                    </a:lnTo>
                    <a:lnTo>
                      <a:pt x="32" y="41"/>
                    </a:lnTo>
                    <a:lnTo>
                      <a:pt x="27" y="41"/>
                    </a:lnTo>
                    <a:lnTo>
                      <a:pt x="23" y="41"/>
                    </a:lnTo>
                    <a:lnTo>
                      <a:pt x="27" y="41"/>
                    </a:lnTo>
                    <a:lnTo>
                      <a:pt x="27" y="41"/>
                    </a:lnTo>
                    <a:lnTo>
                      <a:pt x="27" y="41"/>
                    </a:lnTo>
                    <a:lnTo>
                      <a:pt x="27" y="41"/>
                    </a:lnTo>
                    <a:lnTo>
                      <a:pt x="27" y="41"/>
                    </a:lnTo>
                    <a:lnTo>
                      <a:pt x="27" y="41"/>
                    </a:lnTo>
                    <a:lnTo>
                      <a:pt x="27" y="36"/>
                    </a:lnTo>
                    <a:lnTo>
                      <a:pt x="32" y="36"/>
                    </a:lnTo>
                    <a:lnTo>
                      <a:pt x="32" y="36"/>
                    </a:lnTo>
                    <a:lnTo>
                      <a:pt x="32" y="36"/>
                    </a:lnTo>
                    <a:lnTo>
                      <a:pt x="32" y="36"/>
                    </a:lnTo>
                    <a:lnTo>
                      <a:pt x="32" y="36"/>
                    </a:lnTo>
                    <a:lnTo>
                      <a:pt x="27" y="36"/>
                    </a:lnTo>
                    <a:lnTo>
                      <a:pt x="27" y="36"/>
                    </a:lnTo>
                    <a:lnTo>
                      <a:pt x="23" y="36"/>
                    </a:lnTo>
                    <a:lnTo>
                      <a:pt x="23" y="36"/>
                    </a:lnTo>
                    <a:lnTo>
                      <a:pt x="23" y="36"/>
                    </a:lnTo>
                    <a:lnTo>
                      <a:pt x="23" y="36"/>
                    </a:lnTo>
                    <a:lnTo>
                      <a:pt x="23" y="36"/>
                    </a:lnTo>
                    <a:lnTo>
                      <a:pt x="23" y="36"/>
                    </a:lnTo>
                    <a:lnTo>
                      <a:pt x="23" y="36"/>
                    </a:lnTo>
                    <a:lnTo>
                      <a:pt x="23" y="36"/>
                    </a:lnTo>
                    <a:lnTo>
                      <a:pt x="23" y="32"/>
                    </a:lnTo>
                    <a:lnTo>
                      <a:pt x="18" y="32"/>
                    </a:lnTo>
                    <a:lnTo>
                      <a:pt x="14" y="32"/>
                    </a:lnTo>
                    <a:lnTo>
                      <a:pt x="9" y="32"/>
                    </a:lnTo>
                    <a:lnTo>
                      <a:pt x="9" y="32"/>
                    </a:lnTo>
                    <a:lnTo>
                      <a:pt x="5" y="32"/>
                    </a:lnTo>
                    <a:lnTo>
                      <a:pt x="5" y="32"/>
                    </a:lnTo>
                    <a:lnTo>
                      <a:pt x="5" y="32"/>
                    </a:lnTo>
                    <a:lnTo>
                      <a:pt x="5" y="32"/>
                    </a:lnTo>
                    <a:lnTo>
                      <a:pt x="5" y="32"/>
                    </a:lnTo>
                    <a:lnTo>
                      <a:pt x="5" y="32"/>
                    </a:lnTo>
                    <a:lnTo>
                      <a:pt x="5" y="32"/>
                    </a:lnTo>
                    <a:lnTo>
                      <a:pt x="5" y="32"/>
                    </a:lnTo>
                    <a:lnTo>
                      <a:pt x="9" y="32"/>
                    </a:lnTo>
                    <a:lnTo>
                      <a:pt x="9" y="32"/>
                    </a:lnTo>
                    <a:lnTo>
                      <a:pt x="14" y="32"/>
                    </a:lnTo>
                    <a:lnTo>
                      <a:pt x="14" y="32"/>
                    </a:lnTo>
                    <a:lnTo>
                      <a:pt x="14" y="27"/>
                    </a:lnTo>
                    <a:lnTo>
                      <a:pt x="14" y="27"/>
                    </a:lnTo>
                    <a:lnTo>
                      <a:pt x="14" y="27"/>
                    </a:lnTo>
                    <a:lnTo>
                      <a:pt x="14" y="32"/>
                    </a:lnTo>
                    <a:lnTo>
                      <a:pt x="18" y="27"/>
                    </a:lnTo>
                    <a:lnTo>
                      <a:pt x="18" y="27"/>
                    </a:lnTo>
                    <a:lnTo>
                      <a:pt x="18" y="27"/>
                    </a:lnTo>
                    <a:lnTo>
                      <a:pt x="18" y="27"/>
                    </a:lnTo>
                    <a:lnTo>
                      <a:pt x="23" y="27"/>
                    </a:lnTo>
                    <a:lnTo>
                      <a:pt x="23" y="27"/>
                    </a:lnTo>
                    <a:lnTo>
                      <a:pt x="23" y="27"/>
                    </a:lnTo>
                    <a:lnTo>
                      <a:pt x="27" y="27"/>
                    </a:lnTo>
                    <a:lnTo>
                      <a:pt x="32" y="27"/>
                    </a:lnTo>
                    <a:lnTo>
                      <a:pt x="32" y="27"/>
                    </a:lnTo>
                    <a:lnTo>
                      <a:pt x="32" y="27"/>
                    </a:lnTo>
                    <a:lnTo>
                      <a:pt x="32" y="27"/>
                    </a:lnTo>
                    <a:lnTo>
                      <a:pt x="32" y="27"/>
                    </a:lnTo>
                    <a:lnTo>
                      <a:pt x="32" y="27"/>
                    </a:lnTo>
                    <a:lnTo>
                      <a:pt x="27" y="27"/>
                    </a:lnTo>
                    <a:lnTo>
                      <a:pt x="27" y="27"/>
                    </a:lnTo>
                    <a:lnTo>
                      <a:pt x="23" y="27"/>
                    </a:lnTo>
                    <a:lnTo>
                      <a:pt x="23" y="23"/>
                    </a:lnTo>
                    <a:lnTo>
                      <a:pt x="27" y="23"/>
                    </a:lnTo>
                    <a:lnTo>
                      <a:pt x="27" y="23"/>
                    </a:lnTo>
                    <a:lnTo>
                      <a:pt x="32" y="23"/>
                    </a:lnTo>
                    <a:lnTo>
                      <a:pt x="32" y="23"/>
                    </a:lnTo>
                    <a:lnTo>
                      <a:pt x="32" y="23"/>
                    </a:lnTo>
                    <a:lnTo>
                      <a:pt x="32" y="18"/>
                    </a:lnTo>
                    <a:lnTo>
                      <a:pt x="27" y="18"/>
                    </a:lnTo>
                    <a:lnTo>
                      <a:pt x="27" y="18"/>
                    </a:lnTo>
                    <a:lnTo>
                      <a:pt x="23" y="18"/>
                    </a:lnTo>
                    <a:lnTo>
                      <a:pt x="23" y="18"/>
                    </a:lnTo>
                    <a:lnTo>
                      <a:pt x="23" y="18"/>
                    </a:lnTo>
                    <a:lnTo>
                      <a:pt x="18" y="18"/>
                    </a:lnTo>
                    <a:lnTo>
                      <a:pt x="14" y="18"/>
                    </a:lnTo>
                    <a:lnTo>
                      <a:pt x="9" y="23"/>
                    </a:lnTo>
                    <a:lnTo>
                      <a:pt x="9" y="23"/>
                    </a:lnTo>
                    <a:lnTo>
                      <a:pt x="9" y="18"/>
                    </a:lnTo>
                    <a:lnTo>
                      <a:pt x="5" y="18"/>
                    </a:lnTo>
                    <a:lnTo>
                      <a:pt x="0" y="18"/>
                    </a:lnTo>
                    <a:lnTo>
                      <a:pt x="0" y="18"/>
                    </a:lnTo>
                    <a:lnTo>
                      <a:pt x="5" y="18"/>
                    </a:lnTo>
                    <a:lnTo>
                      <a:pt x="5" y="18"/>
                    </a:lnTo>
                    <a:lnTo>
                      <a:pt x="5" y="18"/>
                    </a:lnTo>
                    <a:lnTo>
                      <a:pt x="9" y="18"/>
                    </a:lnTo>
                    <a:lnTo>
                      <a:pt x="9" y="18"/>
                    </a:lnTo>
                    <a:lnTo>
                      <a:pt x="9" y="18"/>
                    </a:lnTo>
                    <a:lnTo>
                      <a:pt x="9" y="18"/>
                    </a:lnTo>
                    <a:lnTo>
                      <a:pt x="9" y="14"/>
                    </a:lnTo>
                    <a:lnTo>
                      <a:pt x="9" y="14"/>
                    </a:lnTo>
                    <a:lnTo>
                      <a:pt x="9" y="14"/>
                    </a:lnTo>
                    <a:lnTo>
                      <a:pt x="9" y="14"/>
                    </a:lnTo>
                    <a:lnTo>
                      <a:pt x="9" y="14"/>
                    </a:lnTo>
                    <a:lnTo>
                      <a:pt x="9" y="14"/>
                    </a:lnTo>
                    <a:lnTo>
                      <a:pt x="14" y="18"/>
                    </a:lnTo>
                    <a:lnTo>
                      <a:pt x="14" y="14"/>
                    </a:lnTo>
                    <a:lnTo>
                      <a:pt x="18" y="14"/>
                    </a:lnTo>
                    <a:lnTo>
                      <a:pt x="18" y="14"/>
                    </a:lnTo>
                    <a:lnTo>
                      <a:pt x="18" y="14"/>
                    </a:lnTo>
                    <a:lnTo>
                      <a:pt x="14" y="14"/>
                    </a:lnTo>
                    <a:lnTo>
                      <a:pt x="14" y="14"/>
                    </a:lnTo>
                    <a:lnTo>
                      <a:pt x="14" y="14"/>
                    </a:lnTo>
                    <a:lnTo>
                      <a:pt x="14" y="14"/>
                    </a:lnTo>
                    <a:lnTo>
                      <a:pt x="14" y="14"/>
                    </a:lnTo>
                    <a:lnTo>
                      <a:pt x="14" y="14"/>
                    </a:lnTo>
                    <a:lnTo>
                      <a:pt x="14" y="14"/>
                    </a:lnTo>
                    <a:lnTo>
                      <a:pt x="14" y="9"/>
                    </a:lnTo>
                    <a:lnTo>
                      <a:pt x="14" y="9"/>
                    </a:lnTo>
                    <a:lnTo>
                      <a:pt x="14" y="9"/>
                    </a:lnTo>
                    <a:lnTo>
                      <a:pt x="14" y="9"/>
                    </a:lnTo>
                    <a:lnTo>
                      <a:pt x="14" y="9"/>
                    </a:lnTo>
                    <a:lnTo>
                      <a:pt x="14" y="9"/>
                    </a:lnTo>
                    <a:lnTo>
                      <a:pt x="18" y="9"/>
                    </a:lnTo>
                    <a:lnTo>
                      <a:pt x="18" y="9"/>
                    </a:lnTo>
                    <a:lnTo>
                      <a:pt x="18" y="9"/>
                    </a:lnTo>
                    <a:lnTo>
                      <a:pt x="18" y="9"/>
                    </a:lnTo>
                    <a:lnTo>
                      <a:pt x="18" y="9"/>
                    </a:lnTo>
                    <a:lnTo>
                      <a:pt x="18" y="9"/>
                    </a:lnTo>
                    <a:lnTo>
                      <a:pt x="18" y="9"/>
                    </a:lnTo>
                    <a:lnTo>
                      <a:pt x="18" y="9"/>
                    </a:lnTo>
                    <a:lnTo>
                      <a:pt x="18" y="5"/>
                    </a:lnTo>
                    <a:lnTo>
                      <a:pt x="18" y="5"/>
                    </a:lnTo>
                    <a:lnTo>
                      <a:pt x="18" y="9"/>
                    </a:lnTo>
                    <a:lnTo>
                      <a:pt x="23" y="9"/>
                    </a:lnTo>
                    <a:lnTo>
                      <a:pt x="23" y="9"/>
                    </a:lnTo>
                    <a:lnTo>
                      <a:pt x="23" y="9"/>
                    </a:lnTo>
                    <a:lnTo>
                      <a:pt x="23" y="9"/>
                    </a:lnTo>
                    <a:lnTo>
                      <a:pt x="23" y="9"/>
                    </a:lnTo>
                    <a:lnTo>
                      <a:pt x="23" y="9"/>
                    </a:lnTo>
                    <a:lnTo>
                      <a:pt x="23" y="9"/>
                    </a:lnTo>
                    <a:lnTo>
                      <a:pt x="23" y="9"/>
                    </a:lnTo>
                    <a:lnTo>
                      <a:pt x="27" y="9"/>
                    </a:lnTo>
                    <a:lnTo>
                      <a:pt x="27" y="9"/>
                    </a:lnTo>
                    <a:lnTo>
                      <a:pt x="27" y="9"/>
                    </a:lnTo>
                    <a:lnTo>
                      <a:pt x="27" y="9"/>
                    </a:lnTo>
                    <a:lnTo>
                      <a:pt x="27" y="14"/>
                    </a:lnTo>
                    <a:lnTo>
                      <a:pt x="27" y="14"/>
                    </a:lnTo>
                    <a:lnTo>
                      <a:pt x="27" y="14"/>
                    </a:lnTo>
                    <a:lnTo>
                      <a:pt x="27" y="14"/>
                    </a:lnTo>
                    <a:lnTo>
                      <a:pt x="27" y="14"/>
                    </a:lnTo>
                    <a:lnTo>
                      <a:pt x="27" y="14"/>
                    </a:lnTo>
                    <a:lnTo>
                      <a:pt x="32" y="9"/>
                    </a:lnTo>
                    <a:lnTo>
                      <a:pt x="32" y="9"/>
                    </a:lnTo>
                    <a:lnTo>
                      <a:pt x="32" y="9"/>
                    </a:lnTo>
                    <a:lnTo>
                      <a:pt x="27" y="9"/>
                    </a:lnTo>
                    <a:lnTo>
                      <a:pt x="27" y="9"/>
                    </a:lnTo>
                    <a:lnTo>
                      <a:pt x="23" y="5"/>
                    </a:lnTo>
                    <a:lnTo>
                      <a:pt x="23" y="5"/>
                    </a:lnTo>
                    <a:lnTo>
                      <a:pt x="27" y="5"/>
                    </a:lnTo>
                    <a:lnTo>
                      <a:pt x="27" y="5"/>
                    </a:lnTo>
                    <a:lnTo>
                      <a:pt x="32" y="5"/>
                    </a:lnTo>
                    <a:lnTo>
                      <a:pt x="32" y="5"/>
                    </a:lnTo>
                    <a:lnTo>
                      <a:pt x="32" y="5"/>
                    </a:lnTo>
                    <a:lnTo>
                      <a:pt x="27" y="5"/>
                    </a:lnTo>
                    <a:lnTo>
                      <a:pt x="27" y="5"/>
                    </a:lnTo>
                    <a:lnTo>
                      <a:pt x="27" y="5"/>
                    </a:lnTo>
                    <a:lnTo>
                      <a:pt x="27" y="5"/>
                    </a:lnTo>
                    <a:lnTo>
                      <a:pt x="23" y="5"/>
                    </a:lnTo>
                    <a:lnTo>
                      <a:pt x="23" y="5"/>
                    </a:lnTo>
                    <a:lnTo>
                      <a:pt x="23" y="5"/>
                    </a:lnTo>
                    <a:lnTo>
                      <a:pt x="23" y="5"/>
                    </a:lnTo>
                    <a:lnTo>
                      <a:pt x="27" y="0"/>
                    </a:lnTo>
                    <a:lnTo>
                      <a:pt x="27" y="0"/>
                    </a:lnTo>
                    <a:lnTo>
                      <a:pt x="27" y="0"/>
                    </a:lnTo>
                    <a:lnTo>
                      <a:pt x="32" y="0"/>
                    </a:lnTo>
                    <a:lnTo>
                      <a:pt x="32" y="5"/>
                    </a:lnTo>
                    <a:lnTo>
                      <a:pt x="32" y="5"/>
                    </a:lnTo>
                    <a:lnTo>
                      <a:pt x="36" y="5"/>
                    </a:lnTo>
                    <a:lnTo>
                      <a:pt x="36" y="5"/>
                    </a:lnTo>
                    <a:lnTo>
                      <a:pt x="36" y="5"/>
                    </a:lnTo>
                    <a:lnTo>
                      <a:pt x="36" y="5"/>
                    </a:lnTo>
                    <a:lnTo>
                      <a:pt x="41" y="9"/>
                    </a:lnTo>
                    <a:lnTo>
                      <a:pt x="41" y="9"/>
                    </a:lnTo>
                    <a:lnTo>
                      <a:pt x="41" y="9"/>
                    </a:lnTo>
                    <a:lnTo>
                      <a:pt x="41" y="9"/>
                    </a:lnTo>
                    <a:lnTo>
                      <a:pt x="41" y="9"/>
                    </a:lnTo>
                    <a:lnTo>
                      <a:pt x="41" y="14"/>
                    </a:lnTo>
                    <a:lnTo>
                      <a:pt x="41" y="14"/>
                    </a:lnTo>
                    <a:lnTo>
                      <a:pt x="41" y="14"/>
                    </a:lnTo>
                    <a:lnTo>
                      <a:pt x="41" y="14"/>
                    </a:lnTo>
                    <a:lnTo>
                      <a:pt x="41" y="14"/>
                    </a:lnTo>
                    <a:lnTo>
                      <a:pt x="41" y="18"/>
                    </a:lnTo>
                    <a:lnTo>
                      <a:pt x="41" y="18"/>
                    </a:lnTo>
                    <a:lnTo>
                      <a:pt x="36" y="14"/>
                    </a:lnTo>
                    <a:lnTo>
                      <a:pt x="36" y="18"/>
                    </a:lnTo>
                    <a:lnTo>
                      <a:pt x="41" y="18"/>
                    </a:lnTo>
                    <a:lnTo>
                      <a:pt x="41" y="18"/>
                    </a:lnTo>
                    <a:lnTo>
                      <a:pt x="41" y="18"/>
                    </a:lnTo>
                    <a:lnTo>
                      <a:pt x="41" y="18"/>
                    </a:lnTo>
                    <a:lnTo>
                      <a:pt x="41" y="18"/>
                    </a:lnTo>
                    <a:lnTo>
                      <a:pt x="41" y="18"/>
                    </a:lnTo>
                    <a:lnTo>
                      <a:pt x="41" y="18"/>
                    </a:lnTo>
                    <a:lnTo>
                      <a:pt x="41" y="18"/>
                    </a:lnTo>
                    <a:lnTo>
                      <a:pt x="41" y="23"/>
                    </a:lnTo>
                    <a:lnTo>
                      <a:pt x="41" y="23"/>
                    </a:lnTo>
                    <a:lnTo>
                      <a:pt x="41" y="23"/>
                    </a:lnTo>
                    <a:lnTo>
                      <a:pt x="41" y="23"/>
                    </a:lnTo>
                    <a:lnTo>
                      <a:pt x="41" y="23"/>
                    </a:lnTo>
                    <a:lnTo>
                      <a:pt x="41" y="23"/>
                    </a:lnTo>
                    <a:lnTo>
                      <a:pt x="41" y="23"/>
                    </a:lnTo>
                    <a:lnTo>
                      <a:pt x="41" y="23"/>
                    </a:lnTo>
                    <a:lnTo>
                      <a:pt x="41" y="23"/>
                    </a:lnTo>
                    <a:lnTo>
                      <a:pt x="45" y="23"/>
                    </a:lnTo>
                    <a:lnTo>
                      <a:pt x="45" y="23"/>
                    </a:lnTo>
                    <a:lnTo>
                      <a:pt x="45" y="23"/>
                    </a:lnTo>
                    <a:lnTo>
                      <a:pt x="45" y="23"/>
                    </a:lnTo>
                    <a:lnTo>
                      <a:pt x="45" y="18"/>
                    </a:lnTo>
                    <a:lnTo>
                      <a:pt x="45" y="18"/>
                    </a:lnTo>
                    <a:lnTo>
                      <a:pt x="50" y="18"/>
                    </a:lnTo>
                    <a:lnTo>
                      <a:pt x="50" y="18"/>
                    </a:lnTo>
                    <a:lnTo>
                      <a:pt x="50" y="18"/>
                    </a:lnTo>
                    <a:lnTo>
                      <a:pt x="50" y="18"/>
                    </a:lnTo>
                    <a:lnTo>
                      <a:pt x="50" y="18"/>
                    </a:lnTo>
                    <a:lnTo>
                      <a:pt x="50" y="18"/>
                    </a:lnTo>
                    <a:lnTo>
                      <a:pt x="54" y="18"/>
                    </a:lnTo>
                    <a:lnTo>
                      <a:pt x="54" y="18"/>
                    </a:lnTo>
                    <a:lnTo>
                      <a:pt x="54" y="14"/>
                    </a:lnTo>
                    <a:lnTo>
                      <a:pt x="54" y="14"/>
                    </a:lnTo>
                    <a:lnTo>
                      <a:pt x="54" y="9"/>
                    </a:lnTo>
                    <a:lnTo>
                      <a:pt x="54" y="9"/>
                    </a:lnTo>
                    <a:lnTo>
                      <a:pt x="59" y="9"/>
                    </a:lnTo>
                    <a:lnTo>
                      <a:pt x="59" y="9"/>
                    </a:lnTo>
                    <a:lnTo>
                      <a:pt x="59" y="9"/>
                    </a:lnTo>
                    <a:lnTo>
                      <a:pt x="59" y="14"/>
                    </a:lnTo>
                    <a:lnTo>
                      <a:pt x="63" y="14"/>
                    </a:lnTo>
                    <a:lnTo>
                      <a:pt x="63" y="14"/>
                    </a:lnTo>
                    <a:lnTo>
                      <a:pt x="63" y="14"/>
                    </a:lnTo>
                    <a:lnTo>
                      <a:pt x="63" y="14"/>
                    </a:lnTo>
                    <a:lnTo>
                      <a:pt x="63" y="14"/>
                    </a:lnTo>
                    <a:lnTo>
                      <a:pt x="63" y="14"/>
                    </a:lnTo>
                    <a:lnTo>
                      <a:pt x="63" y="14"/>
                    </a:lnTo>
                    <a:lnTo>
                      <a:pt x="68" y="14"/>
                    </a:lnTo>
                    <a:lnTo>
                      <a:pt x="68" y="9"/>
                    </a:lnTo>
                    <a:lnTo>
                      <a:pt x="68" y="9"/>
                    </a:lnTo>
                    <a:lnTo>
                      <a:pt x="68" y="9"/>
                    </a:lnTo>
                    <a:lnTo>
                      <a:pt x="72" y="9"/>
                    </a:lnTo>
                    <a:lnTo>
                      <a:pt x="72" y="9"/>
                    </a:lnTo>
                    <a:lnTo>
                      <a:pt x="72" y="9"/>
                    </a:lnTo>
                    <a:lnTo>
                      <a:pt x="72" y="9"/>
                    </a:lnTo>
                    <a:lnTo>
                      <a:pt x="77" y="9"/>
                    </a:lnTo>
                    <a:lnTo>
                      <a:pt x="77" y="9"/>
                    </a:lnTo>
                    <a:lnTo>
                      <a:pt x="77" y="9"/>
                    </a:lnTo>
                    <a:lnTo>
                      <a:pt x="77" y="14"/>
                    </a:lnTo>
                    <a:lnTo>
                      <a:pt x="81" y="14"/>
                    </a:lnTo>
                    <a:lnTo>
                      <a:pt x="81" y="18"/>
                    </a:lnTo>
                    <a:lnTo>
                      <a:pt x="81" y="18"/>
                    </a:lnTo>
                    <a:lnTo>
                      <a:pt x="81" y="18"/>
                    </a:lnTo>
                    <a:lnTo>
                      <a:pt x="81" y="18"/>
                    </a:lnTo>
                    <a:lnTo>
                      <a:pt x="81" y="14"/>
                    </a:lnTo>
                    <a:lnTo>
                      <a:pt x="81" y="14"/>
                    </a:lnTo>
                    <a:lnTo>
                      <a:pt x="81" y="14"/>
                    </a:lnTo>
                    <a:lnTo>
                      <a:pt x="81" y="9"/>
                    </a:lnTo>
                    <a:lnTo>
                      <a:pt x="81" y="9"/>
                    </a:lnTo>
                    <a:lnTo>
                      <a:pt x="81" y="9"/>
                    </a:lnTo>
                    <a:lnTo>
                      <a:pt x="81" y="9"/>
                    </a:lnTo>
                    <a:lnTo>
                      <a:pt x="86" y="9"/>
                    </a:lnTo>
                    <a:lnTo>
                      <a:pt x="86" y="9"/>
                    </a:lnTo>
                    <a:lnTo>
                      <a:pt x="86" y="14"/>
                    </a:lnTo>
                    <a:lnTo>
                      <a:pt x="90" y="14"/>
                    </a:lnTo>
                    <a:lnTo>
                      <a:pt x="90" y="14"/>
                    </a:lnTo>
                    <a:lnTo>
                      <a:pt x="90" y="14"/>
                    </a:lnTo>
                    <a:lnTo>
                      <a:pt x="90" y="14"/>
                    </a:lnTo>
                    <a:lnTo>
                      <a:pt x="90" y="9"/>
                    </a:lnTo>
                    <a:lnTo>
                      <a:pt x="90" y="9"/>
                    </a:lnTo>
                    <a:lnTo>
                      <a:pt x="95" y="9"/>
                    </a:lnTo>
                    <a:lnTo>
                      <a:pt x="95" y="9"/>
                    </a:lnTo>
                    <a:lnTo>
                      <a:pt x="95" y="9"/>
                    </a:lnTo>
                    <a:lnTo>
                      <a:pt x="95" y="9"/>
                    </a:lnTo>
                    <a:lnTo>
                      <a:pt x="99" y="9"/>
                    </a:lnTo>
                    <a:lnTo>
                      <a:pt x="99" y="9"/>
                    </a:lnTo>
                    <a:lnTo>
                      <a:pt x="99" y="9"/>
                    </a:lnTo>
                    <a:lnTo>
                      <a:pt x="99" y="9"/>
                    </a:lnTo>
                    <a:lnTo>
                      <a:pt x="104" y="9"/>
                    </a:lnTo>
                    <a:lnTo>
                      <a:pt x="104" y="9"/>
                    </a:lnTo>
                    <a:lnTo>
                      <a:pt x="104" y="5"/>
                    </a:lnTo>
                    <a:lnTo>
                      <a:pt x="104" y="5"/>
                    </a:lnTo>
                    <a:lnTo>
                      <a:pt x="104" y="5"/>
                    </a:lnTo>
                    <a:lnTo>
                      <a:pt x="108" y="0"/>
                    </a:lnTo>
                    <a:lnTo>
                      <a:pt x="108" y="0"/>
                    </a:lnTo>
                    <a:lnTo>
                      <a:pt x="108" y="5"/>
                    </a:lnTo>
                    <a:lnTo>
                      <a:pt x="113" y="5"/>
                    </a:lnTo>
                    <a:lnTo>
                      <a:pt x="113" y="5"/>
                    </a:lnTo>
                    <a:lnTo>
                      <a:pt x="113" y="5"/>
                    </a:lnTo>
                    <a:lnTo>
                      <a:pt x="113" y="5"/>
                    </a:lnTo>
                    <a:lnTo>
                      <a:pt x="113" y="9"/>
                    </a:lnTo>
                    <a:lnTo>
                      <a:pt x="113"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5" name="Freeform 81">
                <a:extLst>
                  <a:ext uri="{FF2B5EF4-FFF2-40B4-BE49-F238E27FC236}">
                    <a16:creationId xmlns:a16="http://schemas.microsoft.com/office/drawing/2014/main" id="{807ECA40-7721-2A48-9CCD-EFD31A3CC102}"/>
                  </a:ext>
                </a:extLst>
              </p:cNvPr>
              <p:cNvSpPr>
                <a:spLocks/>
              </p:cNvSpPr>
              <p:nvPr/>
            </p:nvSpPr>
            <p:spPr bwMode="auto">
              <a:xfrm>
                <a:off x="6806817" y="2705948"/>
                <a:ext cx="64819" cy="187513"/>
              </a:xfrm>
              <a:custGeom>
                <a:avLst/>
                <a:gdLst>
                  <a:gd name="T0" fmla="*/ 23 w 27"/>
                  <a:gd name="T1" fmla="*/ 5 h 77"/>
                  <a:gd name="T2" fmla="*/ 27 w 27"/>
                  <a:gd name="T3" fmla="*/ 5 h 77"/>
                  <a:gd name="T4" fmla="*/ 27 w 27"/>
                  <a:gd name="T5" fmla="*/ 9 h 77"/>
                  <a:gd name="T6" fmla="*/ 27 w 27"/>
                  <a:gd name="T7" fmla="*/ 9 h 77"/>
                  <a:gd name="T8" fmla="*/ 23 w 27"/>
                  <a:gd name="T9" fmla="*/ 14 h 77"/>
                  <a:gd name="T10" fmla="*/ 23 w 27"/>
                  <a:gd name="T11" fmla="*/ 14 h 77"/>
                  <a:gd name="T12" fmla="*/ 23 w 27"/>
                  <a:gd name="T13" fmla="*/ 14 h 77"/>
                  <a:gd name="T14" fmla="*/ 23 w 27"/>
                  <a:gd name="T15" fmla="*/ 14 h 77"/>
                  <a:gd name="T16" fmla="*/ 18 w 27"/>
                  <a:gd name="T17" fmla="*/ 18 h 77"/>
                  <a:gd name="T18" fmla="*/ 18 w 27"/>
                  <a:gd name="T19" fmla="*/ 18 h 77"/>
                  <a:gd name="T20" fmla="*/ 18 w 27"/>
                  <a:gd name="T21" fmla="*/ 18 h 77"/>
                  <a:gd name="T22" fmla="*/ 14 w 27"/>
                  <a:gd name="T23" fmla="*/ 18 h 77"/>
                  <a:gd name="T24" fmla="*/ 14 w 27"/>
                  <a:gd name="T25" fmla="*/ 23 h 77"/>
                  <a:gd name="T26" fmla="*/ 14 w 27"/>
                  <a:gd name="T27" fmla="*/ 27 h 77"/>
                  <a:gd name="T28" fmla="*/ 14 w 27"/>
                  <a:gd name="T29" fmla="*/ 27 h 77"/>
                  <a:gd name="T30" fmla="*/ 14 w 27"/>
                  <a:gd name="T31" fmla="*/ 32 h 77"/>
                  <a:gd name="T32" fmla="*/ 14 w 27"/>
                  <a:gd name="T33" fmla="*/ 32 h 77"/>
                  <a:gd name="T34" fmla="*/ 14 w 27"/>
                  <a:gd name="T35" fmla="*/ 32 h 77"/>
                  <a:gd name="T36" fmla="*/ 18 w 27"/>
                  <a:gd name="T37" fmla="*/ 32 h 77"/>
                  <a:gd name="T38" fmla="*/ 14 w 27"/>
                  <a:gd name="T39" fmla="*/ 32 h 77"/>
                  <a:gd name="T40" fmla="*/ 14 w 27"/>
                  <a:gd name="T41" fmla="*/ 36 h 77"/>
                  <a:gd name="T42" fmla="*/ 14 w 27"/>
                  <a:gd name="T43" fmla="*/ 41 h 77"/>
                  <a:gd name="T44" fmla="*/ 14 w 27"/>
                  <a:gd name="T45" fmla="*/ 41 h 77"/>
                  <a:gd name="T46" fmla="*/ 23 w 27"/>
                  <a:gd name="T47" fmla="*/ 36 h 77"/>
                  <a:gd name="T48" fmla="*/ 23 w 27"/>
                  <a:gd name="T49" fmla="*/ 41 h 77"/>
                  <a:gd name="T50" fmla="*/ 23 w 27"/>
                  <a:gd name="T51" fmla="*/ 41 h 77"/>
                  <a:gd name="T52" fmla="*/ 23 w 27"/>
                  <a:gd name="T53" fmla="*/ 45 h 77"/>
                  <a:gd name="T54" fmla="*/ 18 w 27"/>
                  <a:gd name="T55" fmla="*/ 50 h 77"/>
                  <a:gd name="T56" fmla="*/ 18 w 27"/>
                  <a:gd name="T57" fmla="*/ 54 h 77"/>
                  <a:gd name="T58" fmla="*/ 18 w 27"/>
                  <a:gd name="T59" fmla="*/ 59 h 77"/>
                  <a:gd name="T60" fmla="*/ 18 w 27"/>
                  <a:gd name="T61" fmla="*/ 63 h 77"/>
                  <a:gd name="T62" fmla="*/ 18 w 27"/>
                  <a:gd name="T63" fmla="*/ 68 h 77"/>
                  <a:gd name="T64" fmla="*/ 18 w 27"/>
                  <a:gd name="T65" fmla="*/ 68 h 77"/>
                  <a:gd name="T66" fmla="*/ 14 w 27"/>
                  <a:gd name="T67" fmla="*/ 77 h 77"/>
                  <a:gd name="T68" fmla="*/ 14 w 27"/>
                  <a:gd name="T69" fmla="*/ 68 h 77"/>
                  <a:gd name="T70" fmla="*/ 9 w 27"/>
                  <a:gd name="T71" fmla="*/ 63 h 77"/>
                  <a:gd name="T72" fmla="*/ 9 w 27"/>
                  <a:gd name="T73" fmla="*/ 54 h 77"/>
                  <a:gd name="T74" fmla="*/ 5 w 27"/>
                  <a:gd name="T75" fmla="*/ 50 h 77"/>
                  <a:gd name="T76" fmla="*/ 0 w 27"/>
                  <a:gd name="T77" fmla="*/ 41 h 77"/>
                  <a:gd name="T78" fmla="*/ 5 w 27"/>
                  <a:gd name="T79" fmla="*/ 41 h 77"/>
                  <a:gd name="T80" fmla="*/ 5 w 27"/>
                  <a:gd name="T81" fmla="*/ 36 h 77"/>
                  <a:gd name="T82" fmla="*/ 5 w 27"/>
                  <a:gd name="T83" fmla="*/ 36 h 77"/>
                  <a:gd name="T84" fmla="*/ 9 w 27"/>
                  <a:gd name="T85" fmla="*/ 23 h 77"/>
                  <a:gd name="T86" fmla="*/ 14 w 27"/>
                  <a:gd name="T87" fmla="*/ 14 h 77"/>
                  <a:gd name="T88" fmla="*/ 14 w 27"/>
                  <a:gd name="T89" fmla="*/ 9 h 77"/>
                  <a:gd name="T90" fmla="*/ 18 w 27"/>
                  <a:gd name="T91" fmla="*/ 9 h 77"/>
                  <a:gd name="T92" fmla="*/ 18 w 27"/>
                  <a:gd name="T93" fmla="*/ 5 h 77"/>
                  <a:gd name="T94" fmla="*/ 18 w 27"/>
                  <a:gd name="T95" fmla="*/ 5 h 77"/>
                  <a:gd name="T96" fmla="*/ 23 w 27"/>
                  <a:gd name="T97" fmla="*/ 5 h 77"/>
                  <a:gd name="T98" fmla="*/ 23 w 27"/>
                  <a:gd name="T99" fmla="*/ 0 h 77"/>
                  <a:gd name="T100" fmla="*/ 23 w 27"/>
                  <a:gd name="T101" fmla="*/ 0 h 77"/>
                  <a:gd name="T102" fmla="*/ 23 w 27"/>
                  <a:gd name="T103" fmla="*/ 5 h 77"/>
                  <a:gd name="T104" fmla="*/ 23 w 27"/>
                  <a:gd name="T10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 h="77">
                    <a:moveTo>
                      <a:pt x="23" y="5"/>
                    </a:moveTo>
                    <a:lnTo>
                      <a:pt x="23" y="5"/>
                    </a:lnTo>
                    <a:lnTo>
                      <a:pt x="27" y="5"/>
                    </a:lnTo>
                    <a:lnTo>
                      <a:pt x="27" y="5"/>
                    </a:lnTo>
                    <a:lnTo>
                      <a:pt x="27" y="9"/>
                    </a:lnTo>
                    <a:lnTo>
                      <a:pt x="27" y="9"/>
                    </a:lnTo>
                    <a:lnTo>
                      <a:pt x="27" y="9"/>
                    </a:lnTo>
                    <a:lnTo>
                      <a:pt x="27" y="9"/>
                    </a:lnTo>
                    <a:lnTo>
                      <a:pt x="27" y="9"/>
                    </a:lnTo>
                    <a:lnTo>
                      <a:pt x="23" y="14"/>
                    </a:lnTo>
                    <a:lnTo>
                      <a:pt x="23" y="14"/>
                    </a:lnTo>
                    <a:lnTo>
                      <a:pt x="23" y="14"/>
                    </a:lnTo>
                    <a:lnTo>
                      <a:pt x="23" y="14"/>
                    </a:lnTo>
                    <a:lnTo>
                      <a:pt x="23" y="14"/>
                    </a:lnTo>
                    <a:lnTo>
                      <a:pt x="23" y="14"/>
                    </a:lnTo>
                    <a:lnTo>
                      <a:pt x="23" y="14"/>
                    </a:lnTo>
                    <a:lnTo>
                      <a:pt x="23" y="18"/>
                    </a:lnTo>
                    <a:lnTo>
                      <a:pt x="18" y="18"/>
                    </a:lnTo>
                    <a:lnTo>
                      <a:pt x="18" y="18"/>
                    </a:lnTo>
                    <a:lnTo>
                      <a:pt x="18" y="18"/>
                    </a:lnTo>
                    <a:lnTo>
                      <a:pt x="18" y="18"/>
                    </a:lnTo>
                    <a:lnTo>
                      <a:pt x="18" y="18"/>
                    </a:lnTo>
                    <a:lnTo>
                      <a:pt x="14" y="18"/>
                    </a:lnTo>
                    <a:lnTo>
                      <a:pt x="14" y="18"/>
                    </a:lnTo>
                    <a:lnTo>
                      <a:pt x="14" y="23"/>
                    </a:lnTo>
                    <a:lnTo>
                      <a:pt x="14" y="23"/>
                    </a:lnTo>
                    <a:lnTo>
                      <a:pt x="14" y="23"/>
                    </a:lnTo>
                    <a:lnTo>
                      <a:pt x="14" y="27"/>
                    </a:lnTo>
                    <a:lnTo>
                      <a:pt x="14" y="27"/>
                    </a:lnTo>
                    <a:lnTo>
                      <a:pt x="14" y="27"/>
                    </a:lnTo>
                    <a:lnTo>
                      <a:pt x="14" y="32"/>
                    </a:lnTo>
                    <a:lnTo>
                      <a:pt x="14" y="32"/>
                    </a:lnTo>
                    <a:lnTo>
                      <a:pt x="14" y="32"/>
                    </a:lnTo>
                    <a:lnTo>
                      <a:pt x="14" y="32"/>
                    </a:lnTo>
                    <a:lnTo>
                      <a:pt x="14" y="32"/>
                    </a:lnTo>
                    <a:lnTo>
                      <a:pt x="14" y="32"/>
                    </a:lnTo>
                    <a:lnTo>
                      <a:pt x="18" y="32"/>
                    </a:lnTo>
                    <a:lnTo>
                      <a:pt x="18" y="32"/>
                    </a:lnTo>
                    <a:lnTo>
                      <a:pt x="18" y="32"/>
                    </a:lnTo>
                    <a:lnTo>
                      <a:pt x="14" y="32"/>
                    </a:lnTo>
                    <a:lnTo>
                      <a:pt x="14" y="36"/>
                    </a:lnTo>
                    <a:lnTo>
                      <a:pt x="14" y="36"/>
                    </a:lnTo>
                    <a:lnTo>
                      <a:pt x="14" y="41"/>
                    </a:lnTo>
                    <a:lnTo>
                      <a:pt x="14" y="41"/>
                    </a:lnTo>
                    <a:lnTo>
                      <a:pt x="14" y="41"/>
                    </a:lnTo>
                    <a:lnTo>
                      <a:pt x="14" y="41"/>
                    </a:lnTo>
                    <a:lnTo>
                      <a:pt x="18" y="36"/>
                    </a:lnTo>
                    <a:lnTo>
                      <a:pt x="23" y="36"/>
                    </a:lnTo>
                    <a:lnTo>
                      <a:pt x="23" y="36"/>
                    </a:lnTo>
                    <a:lnTo>
                      <a:pt x="23" y="41"/>
                    </a:lnTo>
                    <a:lnTo>
                      <a:pt x="23" y="41"/>
                    </a:lnTo>
                    <a:lnTo>
                      <a:pt x="23" y="41"/>
                    </a:lnTo>
                    <a:lnTo>
                      <a:pt x="23" y="41"/>
                    </a:lnTo>
                    <a:lnTo>
                      <a:pt x="23" y="45"/>
                    </a:lnTo>
                    <a:lnTo>
                      <a:pt x="23" y="45"/>
                    </a:lnTo>
                    <a:lnTo>
                      <a:pt x="18" y="50"/>
                    </a:lnTo>
                    <a:lnTo>
                      <a:pt x="18" y="50"/>
                    </a:lnTo>
                    <a:lnTo>
                      <a:pt x="18" y="54"/>
                    </a:lnTo>
                    <a:lnTo>
                      <a:pt x="18" y="54"/>
                    </a:lnTo>
                    <a:lnTo>
                      <a:pt x="18" y="59"/>
                    </a:lnTo>
                    <a:lnTo>
                      <a:pt x="18" y="59"/>
                    </a:lnTo>
                    <a:lnTo>
                      <a:pt x="18" y="63"/>
                    </a:lnTo>
                    <a:lnTo>
                      <a:pt x="18" y="63"/>
                    </a:lnTo>
                    <a:lnTo>
                      <a:pt x="18" y="68"/>
                    </a:lnTo>
                    <a:lnTo>
                      <a:pt x="18" y="68"/>
                    </a:lnTo>
                    <a:lnTo>
                      <a:pt x="18" y="68"/>
                    </a:lnTo>
                    <a:lnTo>
                      <a:pt x="18" y="72"/>
                    </a:lnTo>
                    <a:lnTo>
                      <a:pt x="14" y="77"/>
                    </a:lnTo>
                    <a:lnTo>
                      <a:pt x="14" y="72"/>
                    </a:lnTo>
                    <a:lnTo>
                      <a:pt x="14" y="68"/>
                    </a:lnTo>
                    <a:lnTo>
                      <a:pt x="14" y="68"/>
                    </a:lnTo>
                    <a:lnTo>
                      <a:pt x="9" y="63"/>
                    </a:lnTo>
                    <a:lnTo>
                      <a:pt x="9" y="59"/>
                    </a:lnTo>
                    <a:lnTo>
                      <a:pt x="9" y="54"/>
                    </a:lnTo>
                    <a:lnTo>
                      <a:pt x="9" y="54"/>
                    </a:lnTo>
                    <a:lnTo>
                      <a:pt x="5" y="50"/>
                    </a:lnTo>
                    <a:lnTo>
                      <a:pt x="5" y="45"/>
                    </a:lnTo>
                    <a:lnTo>
                      <a:pt x="0" y="41"/>
                    </a:lnTo>
                    <a:lnTo>
                      <a:pt x="5" y="41"/>
                    </a:lnTo>
                    <a:lnTo>
                      <a:pt x="5" y="41"/>
                    </a:lnTo>
                    <a:lnTo>
                      <a:pt x="5" y="36"/>
                    </a:lnTo>
                    <a:lnTo>
                      <a:pt x="5" y="36"/>
                    </a:lnTo>
                    <a:lnTo>
                      <a:pt x="5" y="36"/>
                    </a:lnTo>
                    <a:lnTo>
                      <a:pt x="5" y="36"/>
                    </a:lnTo>
                    <a:lnTo>
                      <a:pt x="9" y="32"/>
                    </a:lnTo>
                    <a:lnTo>
                      <a:pt x="9" y="23"/>
                    </a:lnTo>
                    <a:lnTo>
                      <a:pt x="9" y="18"/>
                    </a:lnTo>
                    <a:lnTo>
                      <a:pt x="14" y="14"/>
                    </a:lnTo>
                    <a:lnTo>
                      <a:pt x="14" y="9"/>
                    </a:lnTo>
                    <a:lnTo>
                      <a:pt x="14" y="9"/>
                    </a:lnTo>
                    <a:lnTo>
                      <a:pt x="14" y="9"/>
                    </a:lnTo>
                    <a:lnTo>
                      <a:pt x="18" y="9"/>
                    </a:lnTo>
                    <a:lnTo>
                      <a:pt x="18" y="9"/>
                    </a:lnTo>
                    <a:lnTo>
                      <a:pt x="18" y="5"/>
                    </a:lnTo>
                    <a:lnTo>
                      <a:pt x="18" y="5"/>
                    </a:lnTo>
                    <a:lnTo>
                      <a:pt x="18" y="5"/>
                    </a:lnTo>
                    <a:lnTo>
                      <a:pt x="18" y="5"/>
                    </a:lnTo>
                    <a:lnTo>
                      <a:pt x="23" y="5"/>
                    </a:lnTo>
                    <a:lnTo>
                      <a:pt x="23" y="5"/>
                    </a:lnTo>
                    <a:lnTo>
                      <a:pt x="23" y="0"/>
                    </a:lnTo>
                    <a:lnTo>
                      <a:pt x="23" y="0"/>
                    </a:lnTo>
                    <a:lnTo>
                      <a:pt x="23" y="0"/>
                    </a:lnTo>
                    <a:lnTo>
                      <a:pt x="23" y="0"/>
                    </a:lnTo>
                    <a:lnTo>
                      <a:pt x="23" y="5"/>
                    </a:lnTo>
                    <a:lnTo>
                      <a:pt x="23" y="5"/>
                    </a:lnTo>
                    <a:lnTo>
                      <a:pt x="23"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6" name="Freeform 82">
                <a:extLst>
                  <a:ext uri="{FF2B5EF4-FFF2-40B4-BE49-F238E27FC236}">
                    <a16:creationId xmlns:a16="http://schemas.microsoft.com/office/drawing/2014/main" id="{FC726115-8E24-8A4F-AA7A-A0081FE2B59C}"/>
                  </a:ext>
                </a:extLst>
              </p:cNvPr>
              <p:cNvSpPr>
                <a:spLocks noEditPoints="1"/>
              </p:cNvSpPr>
              <p:nvPr/>
            </p:nvSpPr>
            <p:spPr bwMode="auto">
              <a:xfrm>
                <a:off x="5733713" y="2089837"/>
                <a:ext cx="444127" cy="472433"/>
              </a:xfrm>
              <a:custGeom>
                <a:avLst/>
                <a:gdLst>
                  <a:gd name="T0" fmla="*/ 131 w 185"/>
                  <a:gd name="T1" fmla="*/ 181 h 194"/>
                  <a:gd name="T2" fmla="*/ 135 w 185"/>
                  <a:gd name="T3" fmla="*/ 185 h 194"/>
                  <a:gd name="T4" fmla="*/ 131 w 185"/>
                  <a:gd name="T5" fmla="*/ 194 h 194"/>
                  <a:gd name="T6" fmla="*/ 117 w 185"/>
                  <a:gd name="T7" fmla="*/ 185 h 194"/>
                  <a:gd name="T8" fmla="*/ 99 w 185"/>
                  <a:gd name="T9" fmla="*/ 176 h 194"/>
                  <a:gd name="T10" fmla="*/ 90 w 185"/>
                  <a:gd name="T11" fmla="*/ 167 h 194"/>
                  <a:gd name="T12" fmla="*/ 99 w 185"/>
                  <a:gd name="T13" fmla="*/ 167 h 194"/>
                  <a:gd name="T14" fmla="*/ 113 w 185"/>
                  <a:gd name="T15" fmla="*/ 172 h 194"/>
                  <a:gd name="T16" fmla="*/ 126 w 185"/>
                  <a:gd name="T17" fmla="*/ 167 h 194"/>
                  <a:gd name="T18" fmla="*/ 140 w 185"/>
                  <a:gd name="T19" fmla="*/ 167 h 194"/>
                  <a:gd name="T20" fmla="*/ 45 w 185"/>
                  <a:gd name="T21" fmla="*/ 126 h 194"/>
                  <a:gd name="T22" fmla="*/ 41 w 185"/>
                  <a:gd name="T23" fmla="*/ 149 h 194"/>
                  <a:gd name="T24" fmla="*/ 32 w 185"/>
                  <a:gd name="T25" fmla="*/ 154 h 194"/>
                  <a:gd name="T26" fmla="*/ 27 w 185"/>
                  <a:gd name="T27" fmla="*/ 140 h 194"/>
                  <a:gd name="T28" fmla="*/ 27 w 185"/>
                  <a:gd name="T29" fmla="*/ 135 h 194"/>
                  <a:gd name="T30" fmla="*/ 27 w 185"/>
                  <a:gd name="T31" fmla="*/ 122 h 194"/>
                  <a:gd name="T32" fmla="*/ 27 w 185"/>
                  <a:gd name="T33" fmla="*/ 117 h 194"/>
                  <a:gd name="T34" fmla="*/ 41 w 185"/>
                  <a:gd name="T35" fmla="*/ 108 h 194"/>
                  <a:gd name="T36" fmla="*/ 45 w 185"/>
                  <a:gd name="T37" fmla="*/ 113 h 194"/>
                  <a:gd name="T38" fmla="*/ 86 w 185"/>
                  <a:gd name="T39" fmla="*/ 4 h 194"/>
                  <a:gd name="T40" fmla="*/ 108 w 185"/>
                  <a:gd name="T41" fmla="*/ 9 h 194"/>
                  <a:gd name="T42" fmla="*/ 104 w 185"/>
                  <a:gd name="T43" fmla="*/ 18 h 194"/>
                  <a:gd name="T44" fmla="*/ 104 w 185"/>
                  <a:gd name="T45" fmla="*/ 22 h 194"/>
                  <a:gd name="T46" fmla="*/ 108 w 185"/>
                  <a:gd name="T47" fmla="*/ 27 h 194"/>
                  <a:gd name="T48" fmla="*/ 99 w 185"/>
                  <a:gd name="T49" fmla="*/ 27 h 194"/>
                  <a:gd name="T50" fmla="*/ 86 w 185"/>
                  <a:gd name="T51" fmla="*/ 31 h 194"/>
                  <a:gd name="T52" fmla="*/ 86 w 185"/>
                  <a:gd name="T53" fmla="*/ 41 h 194"/>
                  <a:gd name="T54" fmla="*/ 104 w 185"/>
                  <a:gd name="T55" fmla="*/ 63 h 194"/>
                  <a:gd name="T56" fmla="*/ 126 w 185"/>
                  <a:gd name="T57" fmla="*/ 95 h 194"/>
                  <a:gd name="T58" fmla="*/ 145 w 185"/>
                  <a:gd name="T59" fmla="*/ 104 h 194"/>
                  <a:gd name="T60" fmla="*/ 181 w 185"/>
                  <a:gd name="T61" fmla="*/ 126 h 194"/>
                  <a:gd name="T62" fmla="*/ 167 w 185"/>
                  <a:gd name="T63" fmla="*/ 126 h 194"/>
                  <a:gd name="T64" fmla="*/ 158 w 185"/>
                  <a:gd name="T65" fmla="*/ 131 h 194"/>
                  <a:gd name="T66" fmla="*/ 163 w 185"/>
                  <a:gd name="T67" fmla="*/ 154 h 194"/>
                  <a:gd name="T68" fmla="*/ 149 w 185"/>
                  <a:gd name="T69" fmla="*/ 172 h 194"/>
                  <a:gd name="T70" fmla="*/ 145 w 185"/>
                  <a:gd name="T71" fmla="*/ 158 h 194"/>
                  <a:gd name="T72" fmla="*/ 140 w 185"/>
                  <a:gd name="T73" fmla="*/ 135 h 194"/>
                  <a:gd name="T74" fmla="*/ 131 w 185"/>
                  <a:gd name="T75" fmla="*/ 122 h 194"/>
                  <a:gd name="T76" fmla="*/ 122 w 185"/>
                  <a:gd name="T77" fmla="*/ 117 h 194"/>
                  <a:gd name="T78" fmla="*/ 108 w 185"/>
                  <a:gd name="T79" fmla="*/ 108 h 194"/>
                  <a:gd name="T80" fmla="*/ 95 w 185"/>
                  <a:gd name="T81" fmla="*/ 104 h 194"/>
                  <a:gd name="T82" fmla="*/ 68 w 185"/>
                  <a:gd name="T83" fmla="*/ 86 h 194"/>
                  <a:gd name="T84" fmla="*/ 63 w 185"/>
                  <a:gd name="T85" fmla="*/ 77 h 194"/>
                  <a:gd name="T86" fmla="*/ 59 w 185"/>
                  <a:gd name="T87" fmla="*/ 68 h 194"/>
                  <a:gd name="T88" fmla="*/ 32 w 185"/>
                  <a:gd name="T89" fmla="*/ 50 h 194"/>
                  <a:gd name="T90" fmla="*/ 14 w 185"/>
                  <a:gd name="T91" fmla="*/ 59 h 194"/>
                  <a:gd name="T92" fmla="*/ 4 w 185"/>
                  <a:gd name="T93" fmla="*/ 54 h 194"/>
                  <a:gd name="T94" fmla="*/ 4 w 185"/>
                  <a:gd name="T95" fmla="*/ 45 h 194"/>
                  <a:gd name="T96" fmla="*/ 0 w 185"/>
                  <a:gd name="T97" fmla="*/ 36 h 194"/>
                  <a:gd name="T98" fmla="*/ 9 w 185"/>
                  <a:gd name="T99" fmla="*/ 31 h 194"/>
                  <a:gd name="T100" fmla="*/ 4 w 185"/>
                  <a:gd name="T101" fmla="*/ 22 h 194"/>
                  <a:gd name="T102" fmla="*/ 14 w 185"/>
                  <a:gd name="T103" fmla="*/ 22 h 194"/>
                  <a:gd name="T104" fmla="*/ 27 w 185"/>
                  <a:gd name="T105" fmla="*/ 13 h 194"/>
                  <a:gd name="T106" fmla="*/ 32 w 185"/>
                  <a:gd name="T107" fmla="*/ 18 h 194"/>
                  <a:gd name="T108" fmla="*/ 36 w 185"/>
                  <a:gd name="T109" fmla="*/ 22 h 194"/>
                  <a:gd name="T110" fmla="*/ 41 w 185"/>
                  <a:gd name="T111" fmla="*/ 9 h 194"/>
                  <a:gd name="T112" fmla="*/ 50 w 185"/>
                  <a:gd name="T113" fmla="*/ 13 h 194"/>
                  <a:gd name="T114" fmla="*/ 54 w 185"/>
                  <a:gd name="T115" fmla="*/ 13 h 194"/>
                  <a:gd name="T116" fmla="*/ 59 w 185"/>
                  <a:gd name="T117" fmla="*/ 9 h 194"/>
                  <a:gd name="T118" fmla="*/ 63 w 185"/>
                  <a:gd name="T119" fmla="*/ 4 h 194"/>
                  <a:gd name="T120" fmla="*/ 72 w 185"/>
                  <a:gd name="T121" fmla="*/ 0 h 194"/>
                  <a:gd name="T122" fmla="*/ 81 w 185"/>
                  <a:gd name="T123"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5" h="194">
                    <a:moveTo>
                      <a:pt x="140" y="167"/>
                    </a:moveTo>
                    <a:lnTo>
                      <a:pt x="140" y="167"/>
                    </a:lnTo>
                    <a:lnTo>
                      <a:pt x="140" y="167"/>
                    </a:lnTo>
                    <a:lnTo>
                      <a:pt x="140" y="167"/>
                    </a:lnTo>
                    <a:lnTo>
                      <a:pt x="135" y="176"/>
                    </a:lnTo>
                    <a:lnTo>
                      <a:pt x="135" y="176"/>
                    </a:lnTo>
                    <a:lnTo>
                      <a:pt x="135" y="176"/>
                    </a:lnTo>
                    <a:lnTo>
                      <a:pt x="135" y="176"/>
                    </a:lnTo>
                    <a:lnTo>
                      <a:pt x="131" y="181"/>
                    </a:lnTo>
                    <a:lnTo>
                      <a:pt x="131" y="181"/>
                    </a:lnTo>
                    <a:lnTo>
                      <a:pt x="131" y="181"/>
                    </a:lnTo>
                    <a:lnTo>
                      <a:pt x="131" y="181"/>
                    </a:lnTo>
                    <a:lnTo>
                      <a:pt x="135" y="185"/>
                    </a:lnTo>
                    <a:lnTo>
                      <a:pt x="135" y="185"/>
                    </a:lnTo>
                    <a:lnTo>
                      <a:pt x="135" y="185"/>
                    </a:lnTo>
                    <a:lnTo>
                      <a:pt x="135" y="185"/>
                    </a:lnTo>
                    <a:lnTo>
                      <a:pt x="135" y="185"/>
                    </a:lnTo>
                    <a:lnTo>
                      <a:pt x="135" y="185"/>
                    </a:lnTo>
                    <a:lnTo>
                      <a:pt x="135" y="190"/>
                    </a:lnTo>
                    <a:lnTo>
                      <a:pt x="135" y="190"/>
                    </a:lnTo>
                    <a:lnTo>
                      <a:pt x="135" y="190"/>
                    </a:lnTo>
                    <a:lnTo>
                      <a:pt x="135" y="190"/>
                    </a:lnTo>
                    <a:lnTo>
                      <a:pt x="135" y="190"/>
                    </a:lnTo>
                    <a:lnTo>
                      <a:pt x="131" y="194"/>
                    </a:lnTo>
                    <a:lnTo>
                      <a:pt x="135" y="194"/>
                    </a:lnTo>
                    <a:lnTo>
                      <a:pt x="135" y="194"/>
                    </a:lnTo>
                    <a:lnTo>
                      <a:pt x="131" y="194"/>
                    </a:lnTo>
                    <a:lnTo>
                      <a:pt x="131" y="194"/>
                    </a:lnTo>
                    <a:lnTo>
                      <a:pt x="126" y="194"/>
                    </a:lnTo>
                    <a:lnTo>
                      <a:pt x="126" y="194"/>
                    </a:lnTo>
                    <a:lnTo>
                      <a:pt x="126" y="194"/>
                    </a:lnTo>
                    <a:lnTo>
                      <a:pt x="122" y="194"/>
                    </a:lnTo>
                    <a:lnTo>
                      <a:pt x="122" y="190"/>
                    </a:lnTo>
                    <a:lnTo>
                      <a:pt x="117" y="190"/>
                    </a:lnTo>
                    <a:lnTo>
                      <a:pt x="117" y="185"/>
                    </a:lnTo>
                    <a:lnTo>
                      <a:pt x="117" y="185"/>
                    </a:lnTo>
                    <a:lnTo>
                      <a:pt x="113" y="185"/>
                    </a:lnTo>
                    <a:lnTo>
                      <a:pt x="113" y="185"/>
                    </a:lnTo>
                    <a:lnTo>
                      <a:pt x="108" y="185"/>
                    </a:lnTo>
                    <a:lnTo>
                      <a:pt x="104" y="181"/>
                    </a:lnTo>
                    <a:lnTo>
                      <a:pt x="104" y="181"/>
                    </a:lnTo>
                    <a:lnTo>
                      <a:pt x="104" y="181"/>
                    </a:lnTo>
                    <a:lnTo>
                      <a:pt x="104" y="181"/>
                    </a:lnTo>
                    <a:lnTo>
                      <a:pt x="99" y="181"/>
                    </a:lnTo>
                    <a:lnTo>
                      <a:pt x="99" y="176"/>
                    </a:lnTo>
                    <a:lnTo>
                      <a:pt x="99" y="176"/>
                    </a:lnTo>
                    <a:lnTo>
                      <a:pt x="95" y="176"/>
                    </a:lnTo>
                    <a:lnTo>
                      <a:pt x="95" y="176"/>
                    </a:lnTo>
                    <a:lnTo>
                      <a:pt x="95" y="176"/>
                    </a:lnTo>
                    <a:lnTo>
                      <a:pt x="90" y="176"/>
                    </a:lnTo>
                    <a:lnTo>
                      <a:pt x="90" y="176"/>
                    </a:lnTo>
                    <a:lnTo>
                      <a:pt x="90" y="172"/>
                    </a:lnTo>
                    <a:lnTo>
                      <a:pt x="90" y="172"/>
                    </a:lnTo>
                    <a:lnTo>
                      <a:pt x="90" y="167"/>
                    </a:lnTo>
                    <a:lnTo>
                      <a:pt x="95" y="167"/>
                    </a:lnTo>
                    <a:lnTo>
                      <a:pt x="95" y="167"/>
                    </a:lnTo>
                    <a:lnTo>
                      <a:pt x="95" y="167"/>
                    </a:lnTo>
                    <a:lnTo>
                      <a:pt x="95" y="167"/>
                    </a:lnTo>
                    <a:lnTo>
                      <a:pt x="95" y="167"/>
                    </a:lnTo>
                    <a:lnTo>
                      <a:pt x="99" y="172"/>
                    </a:lnTo>
                    <a:lnTo>
                      <a:pt x="99" y="167"/>
                    </a:lnTo>
                    <a:lnTo>
                      <a:pt x="99" y="167"/>
                    </a:lnTo>
                    <a:lnTo>
                      <a:pt x="99" y="167"/>
                    </a:lnTo>
                    <a:lnTo>
                      <a:pt x="104" y="167"/>
                    </a:lnTo>
                    <a:lnTo>
                      <a:pt x="104" y="167"/>
                    </a:lnTo>
                    <a:lnTo>
                      <a:pt x="104" y="167"/>
                    </a:lnTo>
                    <a:lnTo>
                      <a:pt x="104" y="167"/>
                    </a:lnTo>
                    <a:lnTo>
                      <a:pt x="104" y="167"/>
                    </a:lnTo>
                    <a:lnTo>
                      <a:pt x="108" y="167"/>
                    </a:lnTo>
                    <a:lnTo>
                      <a:pt x="108" y="172"/>
                    </a:lnTo>
                    <a:lnTo>
                      <a:pt x="113" y="172"/>
                    </a:lnTo>
                    <a:lnTo>
                      <a:pt x="113" y="172"/>
                    </a:lnTo>
                    <a:lnTo>
                      <a:pt x="113" y="172"/>
                    </a:lnTo>
                    <a:lnTo>
                      <a:pt x="117" y="167"/>
                    </a:lnTo>
                    <a:lnTo>
                      <a:pt x="117" y="172"/>
                    </a:lnTo>
                    <a:lnTo>
                      <a:pt x="122" y="167"/>
                    </a:lnTo>
                    <a:lnTo>
                      <a:pt x="122" y="167"/>
                    </a:lnTo>
                    <a:lnTo>
                      <a:pt x="126" y="167"/>
                    </a:lnTo>
                    <a:lnTo>
                      <a:pt x="126" y="167"/>
                    </a:lnTo>
                    <a:lnTo>
                      <a:pt x="126" y="167"/>
                    </a:lnTo>
                    <a:lnTo>
                      <a:pt x="126" y="167"/>
                    </a:lnTo>
                    <a:lnTo>
                      <a:pt x="131" y="167"/>
                    </a:lnTo>
                    <a:lnTo>
                      <a:pt x="131" y="167"/>
                    </a:lnTo>
                    <a:lnTo>
                      <a:pt x="135" y="167"/>
                    </a:lnTo>
                    <a:lnTo>
                      <a:pt x="135" y="167"/>
                    </a:lnTo>
                    <a:lnTo>
                      <a:pt x="135" y="167"/>
                    </a:lnTo>
                    <a:lnTo>
                      <a:pt x="135" y="167"/>
                    </a:lnTo>
                    <a:lnTo>
                      <a:pt x="140" y="163"/>
                    </a:lnTo>
                    <a:lnTo>
                      <a:pt x="140" y="163"/>
                    </a:lnTo>
                    <a:lnTo>
                      <a:pt x="140" y="167"/>
                    </a:lnTo>
                    <a:lnTo>
                      <a:pt x="140" y="167"/>
                    </a:lnTo>
                    <a:moveTo>
                      <a:pt x="45" y="117"/>
                    </a:moveTo>
                    <a:lnTo>
                      <a:pt x="45" y="117"/>
                    </a:lnTo>
                    <a:lnTo>
                      <a:pt x="45" y="117"/>
                    </a:lnTo>
                    <a:lnTo>
                      <a:pt x="50" y="122"/>
                    </a:lnTo>
                    <a:lnTo>
                      <a:pt x="50" y="122"/>
                    </a:lnTo>
                    <a:lnTo>
                      <a:pt x="50" y="126"/>
                    </a:lnTo>
                    <a:lnTo>
                      <a:pt x="50" y="126"/>
                    </a:lnTo>
                    <a:lnTo>
                      <a:pt x="45" y="126"/>
                    </a:lnTo>
                    <a:lnTo>
                      <a:pt x="45" y="131"/>
                    </a:lnTo>
                    <a:lnTo>
                      <a:pt x="45" y="131"/>
                    </a:lnTo>
                    <a:lnTo>
                      <a:pt x="45" y="131"/>
                    </a:lnTo>
                    <a:lnTo>
                      <a:pt x="45" y="135"/>
                    </a:lnTo>
                    <a:lnTo>
                      <a:pt x="45" y="144"/>
                    </a:lnTo>
                    <a:lnTo>
                      <a:pt x="45" y="144"/>
                    </a:lnTo>
                    <a:lnTo>
                      <a:pt x="45" y="149"/>
                    </a:lnTo>
                    <a:lnTo>
                      <a:pt x="45" y="149"/>
                    </a:lnTo>
                    <a:lnTo>
                      <a:pt x="41" y="149"/>
                    </a:lnTo>
                    <a:lnTo>
                      <a:pt x="41" y="149"/>
                    </a:lnTo>
                    <a:lnTo>
                      <a:pt x="41" y="149"/>
                    </a:lnTo>
                    <a:lnTo>
                      <a:pt x="36" y="149"/>
                    </a:lnTo>
                    <a:lnTo>
                      <a:pt x="36" y="149"/>
                    </a:lnTo>
                    <a:lnTo>
                      <a:pt x="36" y="149"/>
                    </a:lnTo>
                    <a:lnTo>
                      <a:pt x="36" y="149"/>
                    </a:lnTo>
                    <a:lnTo>
                      <a:pt x="36" y="154"/>
                    </a:lnTo>
                    <a:lnTo>
                      <a:pt x="36" y="154"/>
                    </a:lnTo>
                    <a:lnTo>
                      <a:pt x="32" y="154"/>
                    </a:lnTo>
                    <a:lnTo>
                      <a:pt x="32" y="154"/>
                    </a:lnTo>
                    <a:lnTo>
                      <a:pt x="32" y="154"/>
                    </a:lnTo>
                    <a:lnTo>
                      <a:pt x="32" y="154"/>
                    </a:lnTo>
                    <a:lnTo>
                      <a:pt x="27" y="149"/>
                    </a:lnTo>
                    <a:lnTo>
                      <a:pt x="27" y="149"/>
                    </a:lnTo>
                    <a:lnTo>
                      <a:pt x="27" y="149"/>
                    </a:lnTo>
                    <a:lnTo>
                      <a:pt x="27" y="144"/>
                    </a:lnTo>
                    <a:lnTo>
                      <a:pt x="27" y="140"/>
                    </a:lnTo>
                    <a:lnTo>
                      <a:pt x="27" y="140"/>
                    </a:lnTo>
                    <a:lnTo>
                      <a:pt x="27" y="140"/>
                    </a:lnTo>
                    <a:lnTo>
                      <a:pt x="27" y="140"/>
                    </a:lnTo>
                    <a:lnTo>
                      <a:pt x="27" y="140"/>
                    </a:lnTo>
                    <a:lnTo>
                      <a:pt x="27" y="135"/>
                    </a:lnTo>
                    <a:lnTo>
                      <a:pt x="27" y="140"/>
                    </a:lnTo>
                    <a:lnTo>
                      <a:pt x="27" y="135"/>
                    </a:lnTo>
                    <a:lnTo>
                      <a:pt x="27" y="135"/>
                    </a:lnTo>
                    <a:lnTo>
                      <a:pt x="27" y="135"/>
                    </a:lnTo>
                    <a:lnTo>
                      <a:pt x="27" y="135"/>
                    </a:lnTo>
                    <a:lnTo>
                      <a:pt x="27" y="135"/>
                    </a:lnTo>
                    <a:lnTo>
                      <a:pt x="27" y="131"/>
                    </a:lnTo>
                    <a:lnTo>
                      <a:pt x="27" y="131"/>
                    </a:lnTo>
                    <a:lnTo>
                      <a:pt x="27" y="131"/>
                    </a:lnTo>
                    <a:lnTo>
                      <a:pt x="27" y="131"/>
                    </a:lnTo>
                    <a:lnTo>
                      <a:pt x="27" y="126"/>
                    </a:lnTo>
                    <a:lnTo>
                      <a:pt x="27" y="126"/>
                    </a:lnTo>
                    <a:lnTo>
                      <a:pt x="27" y="126"/>
                    </a:lnTo>
                    <a:lnTo>
                      <a:pt x="27" y="122"/>
                    </a:lnTo>
                    <a:lnTo>
                      <a:pt x="27" y="122"/>
                    </a:lnTo>
                    <a:lnTo>
                      <a:pt x="23" y="122"/>
                    </a:lnTo>
                    <a:lnTo>
                      <a:pt x="23" y="122"/>
                    </a:lnTo>
                    <a:lnTo>
                      <a:pt x="23" y="117"/>
                    </a:lnTo>
                    <a:lnTo>
                      <a:pt x="23" y="117"/>
                    </a:lnTo>
                    <a:lnTo>
                      <a:pt x="23" y="117"/>
                    </a:lnTo>
                    <a:lnTo>
                      <a:pt x="23" y="117"/>
                    </a:lnTo>
                    <a:lnTo>
                      <a:pt x="27" y="117"/>
                    </a:lnTo>
                    <a:lnTo>
                      <a:pt x="27" y="117"/>
                    </a:lnTo>
                    <a:lnTo>
                      <a:pt x="27" y="117"/>
                    </a:lnTo>
                    <a:lnTo>
                      <a:pt x="27" y="117"/>
                    </a:lnTo>
                    <a:lnTo>
                      <a:pt x="32" y="117"/>
                    </a:lnTo>
                    <a:lnTo>
                      <a:pt x="32" y="113"/>
                    </a:lnTo>
                    <a:lnTo>
                      <a:pt x="36" y="113"/>
                    </a:lnTo>
                    <a:lnTo>
                      <a:pt x="36" y="113"/>
                    </a:lnTo>
                    <a:lnTo>
                      <a:pt x="41" y="108"/>
                    </a:lnTo>
                    <a:lnTo>
                      <a:pt x="41" y="108"/>
                    </a:lnTo>
                    <a:lnTo>
                      <a:pt x="41" y="108"/>
                    </a:lnTo>
                    <a:lnTo>
                      <a:pt x="41" y="108"/>
                    </a:lnTo>
                    <a:lnTo>
                      <a:pt x="41" y="108"/>
                    </a:lnTo>
                    <a:lnTo>
                      <a:pt x="45" y="113"/>
                    </a:lnTo>
                    <a:lnTo>
                      <a:pt x="45" y="113"/>
                    </a:lnTo>
                    <a:lnTo>
                      <a:pt x="45" y="113"/>
                    </a:lnTo>
                    <a:lnTo>
                      <a:pt x="45" y="113"/>
                    </a:lnTo>
                    <a:lnTo>
                      <a:pt x="45" y="113"/>
                    </a:lnTo>
                    <a:lnTo>
                      <a:pt x="45" y="113"/>
                    </a:lnTo>
                    <a:lnTo>
                      <a:pt x="45" y="113"/>
                    </a:lnTo>
                    <a:lnTo>
                      <a:pt x="45" y="113"/>
                    </a:lnTo>
                    <a:lnTo>
                      <a:pt x="45" y="117"/>
                    </a:lnTo>
                    <a:lnTo>
                      <a:pt x="45" y="117"/>
                    </a:lnTo>
                    <a:moveTo>
                      <a:pt x="81" y="0"/>
                    </a:moveTo>
                    <a:lnTo>
                      <a:pt x="81" y="0"/>
                    </a:lnTo>
                    <a:lnTo>
                      <a:pt x="86" y="4"/>
                    </a:lnTo>
                    <a:lnTo>
                      <a:pt x="86" y="4"/>
                    </a:lnTo>
                    <a:lnTo>
                      <a:pt x="86" y="4"/>
                    </a:lnTo>
                    <a:lnTo>
                      <a:pt x="86" y="4"/>
                    </a:lnTo>
                    <a:lnTo>
                      <a:pt x="90" y="9"/>
                    </a:lnTo>
                    <a:lnTo>
                      <a:pt x="90" y="9"/>
                    </a:lnTo>
                    <a:lnTo>
                      <a:pt x="90" y="9"/>
                    </a:lnTo>
                    <a:lnTo>
                      <a:pt x="95" y="9"/>
                    </a:lnTo>
                    <a:lnTo>
                      <a:pt x="99" y="9"/>
                    </a:lnTo>
                    <a:lnTo>
                      <a:pt x="104" y="9"/>
                    </a:lnTo>
                    <a:lnTo>
                      <a:pt x="104" y="9"/>
                    </a:lnTo>
                    <a:lnTo>
                      <a:pt x="108" y="9"/>
                    </a:lnTo>
                    <a:lnTo>
                      <a:pt x="108" y="9"/>
                    </a:lnTo>
                    <a:lnTo>
                      <a:pt x="108" y="13"/>
                    </a:lnTo>
                    <a:lnTo>
                      <a:pt x="104" y="13"/>
                    </a:lnTo>
                    <a:lnTo>
                      <a:pt x="104" y="13"/>
                    </a:lnTo>
                    <a:lnTo>
                      <a:pt x="104" y="13"/>
                    </a:lnTo>
                    <a:lnTo>
                      <a:pt x="104" y="13"/>
                    </a:lnTo>
                    <a:lnTo>
                      <a:pt x="104" y="13"/>
                    </a:lnTo>
                    <a:lnTo>
                      <a:pt x="104" y="18"/>
                    </a:lnTo>
                    <a:lnTo>
                      <a:pt x="104" y="13"/>
                    </a:lnTo>
                    <a:lnTo>
                      <a:pt x="104" y="18"/>
                    </a:lnTo>
                    <a:lnTo>
                      <a:pt x="104" y="18"/>
                    </a:lnTo>
                    <a:lnTo>
                      <a:pt x="108" y="18"/>
                    </a:lnTo>
                    <a:lnTo>
                      <a:pt x="108" y="18"/>
                    </a:lnTo>
                    <a:lnTo>
                      <a:pt x="104" y="18"/>
                    </a:lnTo>
                    <a:lnTo>
                      <a:pt x="104" y="18"/>
                    </a:lnTo>
                    <a:lnTo>
                      <a:pt x="104" y="18"/>
                    </a:lnTo>
                    <a:lnTo>
                      <a:pt x="104" y="18"/>
                    </a:lnTo>
                    <a:lnTo>
                      <a:pt x="104" y="18"/>
                    </a:lnTo>
                    <a:lnTo>
                      <a:pt x="104" y="22"/>
                    </a:lnTo>
                    <a:lnTo>
                      <a:pt x="104" y="18"/>
                    </a:lnTo>
                    <a:lnTo>
                      <a:pt x="104" y="22"/>
                    </a:lnTo>
                    <a:lnTo>
                      <a:pt x="104" y="22"/>
                    </a:lnTo>
                    <a:lnTo>
                      <a:pt x="104" y="22"/>
                    </a:lnTo>
                    <a:lnTo>
                      <a:pt x="108" y="22"/>
                    </a:lnTo>
                    <a:lnTo>
                      <a:pt x="108" y="22"/>
                    </a:lnTo>
                    <a:lnTo>
                      <a:pt x="108" y="27"/>
                    </a:lnTo>
                    <a:lnTo>
                      <a:pt x="108" y="27"/>
                    </a:lnTo>
                    <a:lnTo>
                      <a:pt x="108" y="27"/>
                    </a:lnTo>
                    <a:lnTo>
                      <a:pt x="108" y="27"/>
                    </a:lnTo>
                    <a:lnTo>
                      <a:pt x="108" y="27"/>
                    </a:lnTo>
                    <a:lnTo>
                      <a:pt x="108" y="27"/>
                    </a:lnTo>
                    <a:lnTo>
                      <a:pt x="108" y="22"/>
                    </a:lnTo>
                    <a:lnTo>
                      <a:pt x="104" y="22"/>
                    </a:lnTo>
                    <a:lnTo>
                      <a:pt x="104" y="27"/>
                    </a:lnTo>
                    <a:lnTo>
                      <a:pt x="99" y="22"/>
                    </a:lnTo>
                    <a:lnTo>
                      <a:pt x="99" y="22"/>
                    </a:lnTo>
                    <a:lnTo>
                      <a:pt x="99" y="27"/>
                    </a:lnTo>
                    <a:lnTo>
                      <a:pt x="99" y="27"/>
                    </a:lnTo>
                    <a:lnTo>
                      <a:pt x="95" y="27"/>
                    </a:lnTo>
                    <a:lnTo>
                      <a:pt x="95" y="27"/>
                    </a:lnTo>
                    <a:lnTo>
                      <a:pt x="90" y="27"/>
                    </a:lnTo>
                    <a:lnTo>
                      <a:pt x="90" y="31"/>
                    </a:lnTo>
                    <a:lnTo>
                      <a:pt x="90" y="31"/>
                    </a:lnTo>
                    <a:lnTo>
                      <a:pt x="90" y="27"/>
                    </a:lnTo>
                    <a:lnTo>
                      <a:pt x="90" y="27"/>
                    </a:lnTo>
                    <a:lnTo>
                      <a:pt x="86" y="31"/>
                    </a:lnTo>
                    <a:lnTo>
                      <a:pt x="86" y="31"/>
                    </a:lnTo>
                    <a:lnTo>
                      <a:pt x="86" y="31"/>
                    </a:lnTo>
                    <a:lnTo>
                      <a:pt x="86" y="36"/>
                    </a:lnTo>
                    <a:lnTo>
                      <a:pt x="86" y="36"/>
                    </a:lnTo>
                    <a:lnTo>
                      <a:pt x="86" y="36"/>
                    </a:lnTo>
                    <a:lnTo>
                      <a:pt x="90" y="41"/>
                    </a:lnTo>
                    <a:lnTo>
                      <a:pt x="90" y="41"/>
                    </a:lnTo>
                    <a:lnTo>
                      <a:pt x="90" y="41"/>
                    </a:lnTo>
                    <a:lnTo>
                      <a:pt x="86" y="41"/>
                    </a:lnTo>
                    <a:lnTo>
                      <a:pt x="86" y="41"/>
                    </a:lnTo>
                    <a:lnTo>
                      <a:pt x="86" y="41"/>
                    </a:lnTo>
                    <a:lnTo>
                      <a:pt x="86" y="45"/>
                    </a:lnTo>
                    <a:lnTo>
                      <a:pt x="86" y="50"/>
                    </a:lnTo>
                    <a:lnTo>
                      <a:pt x="90" y="54"/>
                    </a:lnTo>
                    <a:lnTo>
                      <a:pt x="90" y="54"/>
                    </a:lnTo>
                    <a:lnTo>
                      <a:pt x="95" y="59"/>
                    </a:lnTo>
                    <a:lnTo>
                      <a:pt x="95" y="59"/>
                    </a:lnTo>
                    <a:lnTo>
                      <a:pt x="104" y="63"/>
                    </a:lnTo>
                    <a:lnTo>
                      <a:pt x="104" y="63"/>
                    </a:lnTo>
                    <a:lnTo>
                      <a:pt x="108" y="63"/>
                    </a:lnTo>
                    <a:lnTo>
                      <a:pt x="108" y="68"/>
                    </a:lnTo>
                    <a:lnTo>
                      <a:pt x="108" y="72"/>
                    </a:lnTo>
                    <a:lnTo>
                      <a:pt x="113" y="77"/>
                    </a:lnTo>
                    <a:lnTo>
                      <a:pt x="113" y="81"/>
                    </a:lnTo>
                    <a:lnTo>
                      <a:pt x="117" y="86"/>
                    </a:lnTo>
                    <a:lnTo>
                      <a:pt x="122" y="90"/>
                    </a:lnTo>
                    <a:lnTo>
                      <a:pt x="126" y="95"/>
                    </a:lnTo>
                    <a:lnTo>
                      <a:pt x="131" y="95"/>
                    </a:lnTo>
                    <a:lnTo>
                      <a:pt x="135" y="95"/>
                    </a:lnTo>
                    <a:lnTo>
                      <a:pt x="145" y="95"/>
                    </a:lnTo>
                    <a:lnTo>
                      <a:pt x="145" y="95"/>
                    </a:lnTo>
                    <a:lnTo>
                      <a:pt x="149" y="95"/>
                    </a:lnTo>
                    <a:lnTo>
                      <a:pt x="149" y="99"/>
                    </a:lnTo>
                    <a:lnTo>
                      <a:pt x="149" y="99"/>
                    </a:lnTo>
                    <a:lnTo>
                      <a:pt x="145" y="99"/>
                    </a:lnTo>
                    <a:lnTo>
                      <a:pt x="145" y="104"/>
                    </a:lnTo>
                    <a:lnTo>
                      <a:pt x="145" y="104"/>
                    </a:lnTo>
                    <a:lnTo>
                      <a:pt x="145" y="104"/>
                    </a:lnTo>
                    <a:lnTo>
                      <a:pt x="154" y="108"/>
                    </a:lnTo>
                    <a:lnTo>
                      <a:pt x="163" y="113"/>
                    </a:lnTo>
                    <a:lnTo>
                      <a:pt x="167" y="113"/>
                    </a:lnTo>
                    <a:lnTo>
                      <a:pt x="167" y="117"/>
                    </a:lnTo>
                    <a:lnTo>
                      <a:pt x="176" y="122"/>
                    </a:lnTo>
                    <a:lnTo>
                      <a:pt x="176" y="122"/>
                    </a:lnTo>
                    <a:lnTo>
                      <a:pt x="181" y="126"/>
                    </a:lnTo>
                    <a:lnTo>
                      <a:pt x="185" y="126"/>
                    </a:lnTo>
                    <a:lnTo>
                      <a:pt x="185" y="131"/>
                    </a:lnTo>
                    <a:lnTo>
                      <a:pt x="185" y="131"/>
                    </a:lnTo>
                    <a:lnTo>
                      <a:pt x="185" y="135"/>
                    </a:lnTo>
                    <a:lnTo>
                      <a:pt x="181" y="135"/>
                    </a:lnTo>
                    <a:lnTo>
                      <a:pt x="181" y="135"/>
                    </a:lnTo>
                    <a:lnTo>
                      <a:pt x="176" y="135"/>
                    </a:lnTo>
                    <a:lnTo>
                      <a:pt x="176" y="126"/>
                    </a:lnTo>
                    <a:lnTo>
                      <a:pt x="167" y="126"/>
                    </a:lnTo>
                    <a:lnTo>
                      <a:pt x="167" y="126"/>
                    </a:lnTo>
                    <a:lnTo>
                      <a:pt x="167" y="126"/>
                    </a:lnTo>
                    <a:lnTo>
                      <a:pt x="167" y="122"/>
                    </a:lnTo>
                    <a:lnTo>
                      <a:pt x="163" y="122"/>
                    </a:lnTo>
                    <a:lnTo>
                      <a:pt x="163" y="122"/>
                    </a:lnTo>
                    <a:lnTo>
                      <a:pt x="163" y="122"/>
                    </a:lnTo>
                    <a:lnTo>
                      <a:pt x="158" y="122"/>
                    </a:lnTo>
                    <a:lnTo>
                      <a:pt x="158" y="126"/>
                    </a:lnTo>
                    <a:lnTo>
                      <a:pt x="158" y="131"/>
                    </a:lnTo>
                    <a:lnTo>
                      <a:pt x="154" y="135"/>
                    </a:lnTo>
                    <a:lnTo>
                      <a:pt x="154" y="135"/>
                    </a:lnTo>
                    <a:lnTo>
                      <a:pt x="154" y="140"/>
                    </a:lnTo>
                    <a:lnTo>
                      <a:pt x="158" y="140"/>
                    </a:lnTo>
                    <a:lnTo>
                      <a:pt x="163" y="140"/>
                    </a:lnTo>
                    <a:lnTo>
                      <a:pt x="163" y="144"/>
                    </a:lnTo>
                    <a:lnTo>
                      <a:pt x="163" y="149"/>
                    </a:lnTo>
                    <a:lnTo>
                      <a:pt x="163" y="149"/>
                    </a:lnTo>
                    <a:lnTo>
                      <a:pt x="163" y="154"/>
                    </a:lnTo>
                    <a:lnTo>
                      <a:pt x="163" y="154"/>
                    </a:lnTo>
                    <a:lnTo>
                      <a:pt x="158" y="154"/>
                    </a:lnTo>
                    <a:lnTo>
                      <a:pt x="158" y="154"/>
                    </a:lnTo>
                    <a:lnTo>
                      <a:pt x="154" y="158"/>
                    </a:lnTo>
                    <a:lnTo>
                      <a:pt x="154" y="163"/>
                    </a:lnTo>
                    <a:lnTo>
                      <a:pt x="154" y="163"/>
                    </a:lnTo>
                    <a:lnTo>
                      <a:pt x="149" y="167"/>
                    </a:lnTo>
                    <a:lnTo>
                      <a:pt x="149" y="167"/>
                    </a:lnTo>
                    <a:lnTo>
                      <a:pt x="149" y="172"/>
                    </a:lnTo>
                    <a:lnTo>
                      <a:pt x="149" y="172"/>
                    </a:lnTo>
                    <a:lnTo>
                      <a:pt x="145" y="172"/>
                    </a:lnTo>
                    <a:lnTo>
                      <a:pt x="140" y="167"/>
                    </a:lnTo>
                    <a:lnTo>
                      <a:pt x="140" y="167"/>
                    </a:lnTo>
                    <a:lnTo>
                      <a:pt x="140" y="167"/>
                    </a:lnTo>
                    <a:lnTo>
                      <a:pt x="145" y="163"/>
                    </a:lnTo>
                    <a:lnTo>
                      <a:pt x="145" y="163"/>
                    </a:lnTo>
                    <a:lnTo>
                      <a:pt x="145" y="158"/>
                    </a:lnTo>
                    <a:lnTo>
                      <a:pt x="145" y="158"/>
                    </a:lnTo>
                    <a:lnTo>
                      <a:pt x="145" y="158"/>
                    </a:lnTo>
                    <a:lnTo>
                      <a:pt x="149" y="158"/>
                    </a:lnTo>
                    <a:lnTo>
                      <a:pt x="149" y="154"/>
                    </a:lnTo>
                    <a:lnTo>
                      <a:pt x="149" y="154"/>
                    </a:lnTo>
                    <a:lnTo>
                      <a:pt x="149" y="149"/>
                    </a:lnTo>
                    <a:lnTo>
                      <a:pt x="149" y="149"/>
                    </a:lnTo>
                    <a:lnTo>
                      <a:pt x="145" y="144"/>
                    </a:lnTo>
                    <a:lnTo>
                      <a:pt x="145" y="140"/>
                    </a:lnTo>
                    <a:lnTo>
                      <a:pt x="140" y="135"/>
                    </a:lnTo>
                    <a:lnTo>
                      <a:pt x="140" y="131"/>
                    </a:lnTo>
                    <a:lnTo>
                      <a:pt x="140" y="131"/>
                    </a:lnTo>
                    <a:lnTo>
                      <a:pt x="135" y="131"/>
                    </a:lnTo>
                    <a:lnTo>
                      <a:pt x="135" y="131"/>
                    </a:lnTo>
                    <a:lnTo>
                      <a:pt x="131" y="126"/>
                    </a:lnTo>
                    <a:lnTo>
                      <a:pt x="131" y="126"/>
                    </a:lnTo>
                    <a:lnTo>
                      <a:pt x="131" y="126"/>
                    </a:lnTo>
                    <a:lnTo>
                      <a:pt x="131" y="126"/>
                    </a:lnTo>
                    <a:lnTo>
                      <a:pt x="131" y="122"/>
                    </a:lnTo>
                    <a:lnTo>
                      <a:pt x="126" y="122"/>
                    </a:lnTo>
                    <a:lnTo>
                      <a:pt x="126" y="122"/>
                    </a:lnTo>
                    <a:lnTo>
                      <a:pt x="126" y="122"/>
                    </a:lnTo>
                    <a:lnTo>
                      <a:pt x="122" y="122"/>
                    </a:lnTo>
                    <a:lnTo>
                      <a:pt x="122" y="122"/>
                    </a:lnTo>
                    <a:lnTo>
                      <a:pt x="122" y="122"/>
                    </a:lnTo>
                    <a:lnTo>
                      <a:pt x="122" y="122"/>
                    </a:lnTo>
                    <a:lnTo>
                      <a:pt x="117" y="122"/>
                    </a:lnTo>
                    <a:lnTo>
                      <a:pt x="122" y="117"/>
                    </a:lnTo>
                    <a:lnTo>
                      <a:pt x="122" y="117"/>
                    </a:lnTo>
                    <a:lnTo>
                      <a:pt x="117" y="117"/>
                    </a:lnTo>
                    <a:lnTo>
                      <a:pt x="117" y="117"/>
                    </a:lnTo>
                    <a:lnTo>
                      <a:pt x="117" y="117"/>
                    </a:lnTo>
                    <a:lnTo>
                      <a:pt x="117" y="117"/>
                    </a:lnTo>
                    <a:lnTo>
                      <a:pt x="113" y="117"/>
                    </a:lnTo>
                    <a:lnTo>
                      <a:pt x="113" y="117"/>
                    </a:lnTo>
                    <a:lnTo>
                      <a:pt x="113" y="113"/>
                    </a:lnTo>
                    <a:lnTo>
                      <a:pt x="108" y="108"/>
                    </a:lnTo>
                    <a:lnTo>
                      <a:pt x="108" y="108"/>
                    </a:lnTo>
                    <a:lnTo>
                      <a:pt x="108" y="108"/>
                    </a:lnTo>
                    <a:lnTo>
                      <a:pt x="104" y="108"/>
                    </a:lnTo>
                    <a:lnTo>
                      <a:pt x="104" y="108"/>
                    </a:lnTo>
                    <a:lnTo>
                      <a:pt x="99" y="108"/>
                    </a:lnTo>
                    <a:lnTo>
                      <a:pt x="99" y="108"/>
                    </a:lnTo>
                    <a:lnTo>
                      <a:pt x="99" y="108"/>
                    </a:lnTo>
                    <a:lnTo>
                      <a:pt x="99" y="108"/>
                    </a:lnTo>
                    <a:lnTo>
                      <a:pt x="95" y="104"/>
                    </a:lnTo>
                    <a:lnTo>
                      <a:pt x="90" y="104"/>
                    </a:lnTo>
                    <a:lnTo>
                      <a:pt x="86" y="99"/>
                    </a:lnTo>
                    <a:lnTo>
                      <a:pt x="86" y="95"/>
                    </a:lnTo>
                    <a:lnTo>
                      <a:pt x="81" y="95"/>
                    </a:lnTo>
                    <a:lnTo>
                      <a:pt x="77" y="90"/>
                    </a:lnTo>
                    <a:lnTo>
                      <a:pt x="77" y="90"/>
                    </a:lnTo>
                    <a:lnTo>
                      <a:pt x="72" y="86"/>
                    </a:lnTo>
                    <a:lnTo>
                      <a:pt x="72" y="86"/>
                    </a:lnTo>
                    <a:lnTo>
                      <a:pt x="68" y="86"/>
                    </a:lnTo>
                    <a:lnTo>
                      <a:pt x="68" y="86"/>
                    </a:lnTo>
                    <a:lnTo>
                      <a:pt x="68" y="86"/>
                    </a:lnTo>
                    <a:lnTo>
                      <a:pt x="68" y="86"/>
                    </a:lnTo>
                    <a:lnTo>
                      <a:pt x="68" y="86"/>
                    </a:lnTo>
                    <a:lnTo>
                      <a:pt x="68" y="86"/>
                    </a:lnTo>
                    <a:lnTo>
                      <a:pt x="68" y="81"/>
                    </a:lnTo>
                    <a:lnTo>
                      <a:pt x="63" y="81"/>
                    </a:lnTo>
                    <a:lnTo>
                      <a:pt x="63" y="81"/>
                    </a:lnTo>
                    <a:lnTo>
                      <a:pt x="63" y="77"/>
                    </a:lnTo>
                    <a:lnTo>
                      <a:pt x="63" y="77"/>
                    </a:lnTo>
                    <a:lnTo>
                      <a:pt x="63" y="77"/>
                    </a:lnTo>
                    <a:lnTo>
                      <a:pt x="59" y="77"/>
                    </a:lnTo>
                    <a:lnTo>
                      <a:pt x="59" y="77"/>
                    </a:lnTo>
                    <a:lnTo>
                      <a:pt x="59" y="77"/>
                    </a:lnTo>
                    <a:lnTo>
                      <a:pt x="59" y="72"/>
                    </a:lnTo>
                    <a:lnTo>
                      <a:pt x="59" y="72"/>
                    </a:lnTo>
                    <a:lnTo>
                      <a:pt x="59" y="68"/>
                    </a:lnTo>
                    <a:lnTo>
                      <a:pt x="59" y="68"/>
                    </a:lnTo>
                    <a:lnTo>
                      <a:pt x="54" y="59"/>
                    </a:lnTo>
                    <a:lnTo>
                      <a:pt x="54" y="59"/>
                    </a:lnTo>
                    <a:lnTo>
                      <a:pt x="54" y="59"/>
                    </a:lnTo>
                    <a:lnTo>
                      <a:pt x="50" y="54"/>
                    </a:lnTo>
                    <a:lnTo>
                      <a:pt x="41" y="50"/>
                    </a:lnTo>
                    <a:lnTo>
                      <a:pt x="41" y="50"/>
                    </a:lnTo>
                    <a:lnTo>
                      <a:pt x="36" y="50"/>
                    </a:lnTo>
                    <a:lnTo>
                      <a:pt x="32" y="50"/>
                    </a:lnTo>
                    <a:lnTo>
                      <a:pt x="32" y="50"/>
                    </a:lnTo>
                    <a:lnTo>
                      <a:pt x="27" y="54"/>
                    </a:lnTo>
                    <a:lnTo>
                      <a:pt x="23" y="59"/>
                    </a:lnTo>
                    <a:lnTo>
                      <a:pt x="23" y="59"/>
                    </a:lnTo>
                    <a:lnTo>
                      <a:pt x="18" y="63"/>
                    </a:lnTo>
                    <a:lnTo>
                      <a:pt x="14" y="63"/>
                    </a:lnTo>
                    <a:lnTo>
                      <a:pt x="14" y="59"/>
                    </a:lnTo>
                    <a:lnTo>
                      <a:pt x="14" y="59"/>
                    </a:lnTo>
                    <a:lnTo>
                      <a:pt x="14" y="59"/>
                    </a:lnTo>
                    <a:lnTo>
                      <a:pt x="14" y="59"/>
                    </a:lnTo>
                    <a:lnTo>
                      <a:pt x="14" y="59"/>
                    </a:lnTo>
                    <a:lnTo>
                      <a:pt x="18" y="54"/>
                    </a:lnTo>
                    <a:lnTo>
                      <a:pt x="18" y="54"/>
                    </a:lnTo>
                    <a:lnTo>
                      <a:pt x="14" y="54"/>
                    </a:lnTo>
                    <a:lnTo>
                      <a:pt x="14" y="54"/>
                    </a:lnTo>
                    <a:lnTo>
                      <a:pt x="14" y="54"/>
                    </a:lnTo>
                    <a:lnTo>
                      <a:pt x="9" y="54"/>
                    </a:lnTo>
                    <a:lnTo>
                      <a:pt x="9" y="54"/>
                    </a:lnTo>
                    <a:lnTo>
                      <a:pt x="4" y="54"/>
                    </a:lnTo>
                    <a:lnTo>
                      <a:pt x="4" y="50"/>
                    </a:lnTo>
                    <a:lnTo>
                      <a:pt x="4" y="50"/>
                    </a:lnTo>
                    <a:lnTo>
                      <a:pt x="4" y="50"/>
                    </a:lnTo>
                    <a:lnTo>
                      <a:pt x="4" y="50"/>
                    </a:lnTo>
                    <a:lnTo>
                      <a:pt x="4" y="50"/>
                    </a:lnTo>
                    <a:lnTo>
                      <a:pt x="4" y="45"/>
                    </a:lnTo>
                    <a:lnTo>
                      <a:pt x="4" y="45"/>
                    </a:lnTo>
                    <a:lnTo>
                      <a:pt x="4" y="45"/>
                    </a:lnTo>
                    <a:lnTo>
                      <a:pt x="4" y="45"/>
                    </a:lnTo>
                    <a:lnTo>
                      <a:pt x="4" y="45"/>
                    </a:lnTo>
                    <a:lnTo>
                      <a:pt x="4" y="41"/>
                    </a:lnTo>
                    <a:lnTo>
                      <a:pt x="4" y="41"/>
                    </a:lnTo>
                    <a:lnTo>
                      <a:pt x="4" y="41"/>
                    </a:lnTo>
                    <a:lnTo>
                      <a:pt x="4" y="41"/>
                    </a:lnTo>
                    <a:lnTo>
                      <a:pt x="4" y="41"/>
                    </a:lnTo>
                    <a:lnTo>
                      <a:pt x="0" y="41"/>
                    </a:lnTo>
                    <a:lnTo>
                      <a:pt x="0" y="41"/>
                    </a:lnTo>
                    <a:lnTo>
                      <a:pt x="0" y="36"/>
                    </a:lnTo>
                    <a:lnTo>
                      <a:pt x="0" y="36"/>
                    </a:lnTo>
                    <a:lnTo>
                      <a:pt x="0" y="36"/>
                    </a:lnTo>
                    <a:lnTo>
                      <a:pt x="0" y="36"/>
                    </a:lnTo>
                    <a:lnTo>
                      <a:pt x="4" y="36"/>
                    </a:lnTo>
                    <a:lnTo>
                      <a:pt x="4" y="36"/>
                    </a:lnTo>
                    <a:lnTo>
                      <a:pt x="4" y="36"/>
                    </a:lnTo>
                    <a:lnTo>
                      <a:pt x="4" y="36"/>
                    </a:lnTo>
                    <a:lnTo>
                      <a:pt x="9" y="36"/>
                    </a:lnTo>
                    <a:lnTo>
                      <a:pt x="9" y="31"/>
                    </a:lnTo>
                    <a:lnTo>
                      <a:pt x="9" y="31"/>
                    </a:lnTo>
                    <a:lnTo>
                      <a:pt x="9" y="31"/>
                    </a:lnTo>
                    <a:lnTo>
                      <a:pt x="9" y="31"/>
                    </a:lnTo>
                    <a:lnTo>
                      <a:pt x="4" y="27"/>
                    </a:lnTo>
                    <a:lnTo>
                      <a:pt x="4" y="27"/>
                    </a:lnTo>
                    <a:lnTo>
                      <a:pt x="4" y="27"/>
                    </a:lnTo>
                    <a:lnTo>
                      <a:pt x="4" y="27"/>
                    </a:lnTo>
                    <a:lnTo>
                      <a:pt x="4" y="22"/>
                    </a:lnTo>
                    <a:lnTo>
                      <a:pt x="4" y="22"/>
                    </a:lnTo>
                    <a:lnTo>
                      <a:pt x="4" y="22"/>
                    </a:lnTo>
                    <a:lnTo>
                      <a:pt x="4" y="22"/>
                    </a:lnTo>
                    <a:lnTo>
                      <a:pt x="4" y="22"/>
                    </a:lnTo>
                    <a:lnTo>
                      <a:pt x="9" y="22"/>
                    </a:lnTo>
                    <a:lnTo>
                      <a:pt x="9" y="22"/>
                    </a:lnTo>
                    <a:lnTo>
                      <a:pt x="14" y="22"/>
                    </a:lnTo>
                    <a:lnTo>
                      <a:pt x="14" y="22"/>
                    </a:lnTo>
                    <a:lnTo>
                      <a:pt x="14" y="22"/>
                    </a:lnTo>
                    <a:lnTo>
                      <a:pt x="14" y="22"/>
                    </a:lnTo>
                    <a:lnTo>
                      <a:pt x="18" y="22"/>
                    </a:lnTo>
                    <a:lnTo>
                      <a:pt x="18" y="22"/>
                    </a:lnTo>
                    <a:lnTo>
                      <a:pt x="23" y="18"/>
                    </a:lnTo>
                    <a:lnTo>
                      <a:pt x="23" y="18"/>
                    </a:lnTo>
                    <a:lnTo>
                      <a:pt x="23" y="18"/>
                    </a:lnTo>
                    <a:lnTo>
                      <a:pt x="23" y="18"/>
                    </a:lnTo>
                    <a:lnTo>
                      <a:pt x="23" y="13"/>
                    </a:lnTo>
                    <a:lnTo>
                      <a:pt x="23" y="13"/>
                    </a:lnTo>
                    <a:lnTo>
                      <a:pt x="27" y="13"/>
                    </a:lnTo>
                    <a:lnTo>
                      <a:pt x="27" y="13"/>
                    </a:lnTo>
                    <a:lnTo>
                      <a:pt x="27" y="13"/>
                    </a:lnTo>
                    <a:lnTo>
                      <a:pt x="27" y="13"/>
                    </a:lnTo>
                    <a:lnTo>
                      <a:pt x="27" y="13"/>
                    </a:lnTo>
                    <a:lnTo>
                      <a:pt x="27" y="13"/>
                    </a:lnTo>
                    <a:lnTo>
                      <a:pt x="27" y="13"/>
                    </a:lnTo>
                    <a:lnTo>
                      <a:pt x="27" y="13"/>
                    </a:lnTo>
                    <a:lnTo>
                      <a:pt x="32" y="18"/>
                    </a:lnTo>
                    <a:lnTo>
                      <a:pt x="32" y="18"/>
                    </a:lnTo>
                    <a:lnTo>
                      <a:pt x="32" y="18"/>
                    </a:lnTo>
                    <a:lnTo>
                      <a:pt x="36" y="18"/>
                    </a:lnTo>
                    <a:lnTo>
                      <a:pt x="32" y="18"/>
                    </a:lnTo>
                    <a:lnTo>
                      <a:pt x="36" y="22"/>
                    </a:lnTo>
                    <a:lnTo>
                      <a:pt x="36" y="22"/>
                    </a:lnTo>
                    <a:lnTo>
                      <a:pt x="36" y="22"/>
                    </a:lnTo>
                    <a:lnTo>
                      <a:pt x="36" y="22"/>
                    </a:lnTo>
                    <a:lnTo>
                      <a:pt x="36" y="22"/>
                    </a:lnTo>
                    <a:lnTo>
                      <a:pt x="36" y="22"/>
                    </a:lnTo>
                    <a:lnTo>
                      <a:pt x="36" y="18"/>
                    </a:lnTo>
                    <a:lnTo>
                      <a:pt x="36" y="18"/>
                    </a:lnTo>
                    <a:lnTo>
                      <a:pt x="36" y="18"/>
                    </a:lnTo>
                    <a:lnTo>
                      <a:pt x="36" y="18"/>
                    </a:lnTo>
                    <a:lnTo>
                      <a:pt x="41" y="18"/>
                    </a:lnTo>
                    <a:lnTo>
                      <a:pt x="41" y="13"/>
                    </a:lnTo>
                    <a:lnTo>
                      <a:pt x="41" y="13"/>
                    </a:lnTo>
                    <a:lnTo>
                      <a:pt x="41" y="9"/>
                    </a:lnTo>
                    <a:lnTo>
                      <a:pt x="41" y="9"/>
                    </a:lnTo>
                    <a:lnTo>
                      <a:pt x="41" y="9"/>
                    </a:lnTo>
                    <a:lnTo>
                      <a:pt x="45" y="9"/>
                    </a:lnTo>
                    <a:lnTo>
                      <a:pt x="45" y="13"/>
                    </a:lnTo>
                    <a:lnTo>
                      <a:pt x="45" y="13"/>
                    </a:lnTo>
                    <a:lnTo>
                      <a:pt x="45" y="13"/>
                    </a:lnTo>
                    <a:lnTo>
                      <a:pt x="45" y="13"/>
                    </a:lnTo>
                    <a:lnTo>
                      <a:pt x="45" y="13"/>
                    </a:lnTo>
                    <a:lnTo>
                      <a:pt x="50" y="13"/>
                    </a:lnTo>
                    <a:lnTo>
                      <a:pt x="50" y="13"/>
                    </a:lnTo>
                    <a:lnTo>
                      <a:pt x="50" y="13"/>
                    </a:lnTo>
                    <a:lnTo>
                      <a:pt x="50" y="13"/>
                    </a:lnTo>
                    <a:lnTo>
                      <a:pt x="54" y="13"/>
                    </a:lnTo>
                    <a:lnTo>
                      <a:pt x="54" y="13"/>
                    </a:lnTo>
                    <a:lnTo>
                      <a:pt x="54" y="13"/>
                    </a:lnTo>
                    <a:lnTo>
                      <a:pt x="54" y="13"/>
                    </a:lnTo>
                    <a:lnTo>
                      <a:pt x="54" y="13"/>
                    </a:lnTo>
                    <a:lnTo>
                      <a:pt x="54" y="13"/>
                    </a:lnTo>
                    <a:lnTo>
                      <a:pt x="54" y="13"/>
                    </a:lnTo>
                    <a:lnTo>
                      <a:pt x="54" y="13"/>
                    </a:lnTo>
                    <a:lnTo>
                      <a:pt x="54" y="9"/>
                    </a:lnTo>
                    <a:lnTo>
                      <a:pt x="54" y="9"/>
                    </a:lnTo>
                    <a:lnTo>
                      <a:pt x="54" y="9"/>
                    </a:lnTo>
                    <a:lnTo>
                      <a:pt x="54" y="9"/>
                    </a:lnTo>
                    <a:lnTo>
                      <a:pt x="54" y="9"/>
                    </a:lnTo>
                    <a:lnTo>
                      <a:pt x="54" y="9"/>
                    </a:lnTo>
                    <a:lnTo>
                      <a:pt x="59" y="9"/>
                    </a:lnTo>
                    <a:lnTo>
                      <a:pt x="59" y="9"/>
                    </a:lnTo>
                    <a:lnTo>
                      <a:pt x="59" y="9"/>
                    </a:lnTo>
                    <a:lnTo>
                      <a:pt x="59" y="9"/>
                    </a:lnTo>
                    <a:lnTo>
                      <a:pt x="59" y="9"/>
                    </a:lnTo>
                    <a:lnTo>
                      <a:pt x="59" y="4"/>
                    </a:lnTo>
                    <a:lnTo>
                      <a:pt x="59" y="4"/>
                    </a:lnTo>
                    <a:lnTo>
                      <a:pt x="59" y="4"/>
                    </a:lnTo>
                    <a:lnTo>
                      <a:pt x="59" y="4"/>
                    </a:lnTo>
                    <a:lnTo>
                      <a:pt x="63" y="4"/>
                    </a:lnTo>
                    <a:lnTo>
                      <a:pt x="63" y="4"/>
                    </a:lnTo>
                    <a:lnTo>
                      <a:pt x="63" y="4"/>
                    </a:lnTo>
                    <a:lnTo>
                      <a:pt x="68" y="4"/>
                    </a:lnTo>
                    <a:lnTo>
                      <a:pt x="68" y="4"/>
                    </a:lnTo>
                    <a:lnTo>
                      <a:pt x="68" y="4"/>
                    </a:lnTo>
                    <a:lnTo>
                      <a:pt x="68" y="4"/>
                    </a:lnTo>
                    <a:lnTo>
                      <a:pt x="68" y="4"/>
                    </a:lnTo>
                    <a:lnTo>
                      <a:pt x="72" y="0"/>
                    </a:lnTo>
                    <a:lnTo>
                      <a:pt x="72" y="0"/>
                    </a:lnTo>
                    <a:lnTo>
                      <a:pt x="72" y="0"/>
                    </a:lnTo>
                    <a:lnTo>
                      <a:pt x="77" y="0"/>
                    </a:lnTo>
                    <a:lnTo>
                      <a:pt x="77" y="0"/>
                    </a:lnTo>
                    <a:lnTo>
                      <a:pt x="77" y="0"/>
                    </a:lnTo>
                    <a:lnTo>
                      <a:pt x="81" y="0"/>
                    </a:lnTo>
                    <a:lnTo>
                      <a:pt x="86" y="0"/>
                    </a:lnTo>
                    <a:lnTo>
                      <a:pt x="86" y="0"/>
                    </a:lnTo>
                    <a:lnTo>
                      <a:pt x="86" y="0"/>
                    </a:lnTo>
                    <a:lnTo>
                      <a:pt x="86" y="0"/>
                    </a:lnTo>
                    <a:lnTo>
                      <a:pt x="81" y="0"/>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7" name="Freeform 83">
                <a:extLst>
                  <a:ext uri="{FF2B5EF4-FFF2-40B4-BE49-F238E27FC236}">
                    <a16:creationId xmlns:a16="http://schemas.microsoft.com/office/drawing/2014/main" id="{3533A134-D83F-5244-9CD1-3A314F5ECE5C}"/>
                  </a:ext>
                </a:extLst>
              </p:cNvPr>
              <p:cNvSpPr>
                <a:spLocks/>
              </p:cNvSpPr>
              <p:nvPr/>
            </p:nvSpPr>
            <p:spPr bwMode="auto">
              <a:xfrm>
                <a:off x="2231116" y="3356151"/>
                <a:ext cx="86425" cy="31659"/>
              </a:xfrm>
              <a:custGeom>
                <a:avLst/>
                <a:gdLst>
                  <a:gd name="T0" fmla="*/ 22 w 36"/>
                  <a:gd name="T1" fmla="*/ 0 h 13"/>
                  <a:gd name="T2" fmla="*/ 22 w 36"/>
                  <a:gd name="T3" fmla="*/ 0 h 13"/>
                  <a:gd name="T4" fmla="*/ 22 w 36"/>
                  <a:gd name="T5" fmla="*/ 0 h 13"/>
                  <a:gd name="T6" fmla="*/ 22 w 36"/>
                  <a:gd name="T7" fmla="*/ 0 h 13"/>
                  <a:gd name="T8" fmla="*/ 27 w 36"/>
                  <a:gd name="T9" fmla="*/ 0 h 13"/>
                  <a:gd name="T10" fmla="*/ 27 w 36"/>
                  <a:gd name="T11" fmla="*/ 0 h 13"/>
                  <a:gd name="T12" fmla="*/ 27 w 36"/>
                  <a:gd name="T13" fmla="*/ 4 h 13"/>
                  <a:gd name="T14" fmla="*/ 31 w 36"/>
                  <a:gd name="T15" fmla="*/ 4 h 13"/>
                  <a:gd name="T16" fmla="*/ 36 w 36"/>
                  <a:gd name="T17" fmla="*/ 4 h 13"/>
                  <a:gd name="T18" fmla="*/ 36 w 36"/>
                  <a:gd name="T19" fmla="*/ 9 h 13"/>
                  <a:gd name="T20" fmla="*/ 36 w 36"/>
                  <a:gd name="T21" fmla="*/ 9 h 13"/>
                  <a:gd name="T22" fmla="*/ 36 w 36"/>
                  <a:gd name="T23" fmla="*/ 13 h 13"/>
                  <a:gd name="T24" fmla="*/ 31 w 36"/>
                  <a:gd name="T25" fmla="*/ 13 h 13"/>
                  <a:gd name="T26" fmla="*/ 31 w 36"/>
                  <a:gd name="T27" fmla="*/ 13 h 13"/>
                  <a:gd name="T28" fmla="*/ 31 w 36"/>
                  <a:gd name="T29" fmla="*/ 9 h 13"/>
                  <a:gd name="T30" fmla="*/ 27 w 36"/>
                  <a:gd name="T31" fmla="*/ 9 h 13"/>
                  <a:gd name="T32" fmla="*/ 27 w 36"/>
                  <a:gd name="T33" fmla="*/ 9 h 13"/>
                  <a:gd name="T34" fmla="*/ 27 w 36"/>
                  <a:gd name="T35" fmla="*/ 9 h 13"/>
                  <a:gd name="T36" fmla="*/ 27 w 36"/>
                  <a:gd name="T37" fmla="*/ 9 h 13"/>
                  <a:gd name="T38" fmla="*/ 27 w 36"/>
                  <a:gd name="T39" fmla="*/ 9 h 13"/>
                  <a:gd name="T40" fmla="*/ 27 w 36"/>
                  <a:gd name="T41" fmla="*/ 9 h 13"/>
                  <a:gd name="T42" fmla="*/ 22 w 36"/>
                  <a:gd name="T43" fmla="*/ 13 h 13"/>
                  <a:gd name="T44" fmla="*/ 22 w 36"/>
                  <a:gd name="T45" fmla="*/ 13 h 13"/>
                  <a:gd name="T46" fmla="*/ 22 w 36"/>
                  <a:gd name="T47" fmla="*/ 9 h 13"/>
                  <a:gd name="T48" fmla="*/ 22 w 36"/>
                  <a:gd name="T49" fmla="*/ 13 h 13"/>
                  <a:gd name="T50" fmla="*/ 18 w 36"/>
                  <a:gd name="T51" fmla="*/ 13 h 13"/>
                  <a:gd name="T52" fmla="*/ 18 w 36"/>
                  <a:gd name="T53" fmla="*/ 13 h 13"/>
                  <a:gd name="T54" fmla="*/ 18 w 36"/>
                  <a:gd name="T55" fmla="*/ 13 h 13"/>
                  <a:gd name="T56" fmla="*/ 18 w 36"/>
                  <a:gd name="T57" fmla="*/ 13 h 13"/>
                  <a:gd name="T58" fmla="*/ 13 w 36"/>
                  <a:gd name="T59" fmla="*/ 13 h 13"/>
                  <a:gd name="T60" fmla="*/ 13 w 36"/>
                  <a:gd name="T61" fmla="*/ 13 h 13"/>
                  <a:gd name="T62" fmla="*/ 9 w 36"/>
                  <a:gd name="T63" fmla="*/ 9 h 13"/>
                  <a:gd name="T64" fmla="*/ 9 w 36"/>
                  <a:gd name="T65" fmla="*/ 9 h 13"/>
                  <a:gd name="T66" fmla="*/ 9 w 36"/>
                  <a:gd name="T67" fmla="*/ 9 h 13"/>
                  <a:gd name="T68" fmla="*/ 9 w 36"/>
                  <a:gd name="T69" fmla="*/ 9 h 13"/>
                  <a:gd name="T70" fmla="*/ 4 w 36"/>
                  <a:gd name="T71" fmla="*/ 4 h 13"/>
                  <a:gd name="T72" fmla="*/ 4 w 36"/>
                  <a:gd name="T73" fmla="*/ 4 h 13"/>
                  <a:gd name="T74" fmla="*/ 0 w 36"/>
                  <a:gd name="T75" fmla="*/ 4 h 13"/>
                  <a:gd name="T76" fmla="*/ 0 w 36"/>
                  <a:gd name="T77" fmla="*/ 4 h 13"/>
                  <a:gd name="T78" fmla="*/ 0 w 36"/>
                  <a:gd name="T79" fmla="*/ 0 h 13"/>
                  <a:gd name="T80" fmla="*/ 4 w 36"/>
                  <a:gd name="T81" fmla="*/ 0 h 13"/>
                  <a:gd name="T82" fmla="*/ 4 w 36"/>
                  <a:gd name="T83" fmla="*/ 0 h 13"/>
                  <a:gd name="T84" fmla="*/ 4 w 36"/>
                  <a:gd name="T85" fmla="*/ 0 h 13"/>
                  <a:gd name="T86" fmla="*/ 9 w 36"/>
                  <a:gd name="T87" fmla="*/ 0 h 13"/>
                  <a:gd name="T88" fmla="*/ 9 w 36"/>
                  <a:gd name="T89" fmla="*/ 0 h 13"/>
                  <a:gd name="T90" fmla="*/ 9 w 36"/>
                  <a:gd name="T91" fmla="*/ 0 h 13"/>
                  <a:gd name="T92" fmla="*/ 18 w 36"/>
                  <a:gd name="T93" fmla="*/ 0 h 13"/>
                  <a:gd name="T94" fmla="*/ 18 w 36"/>
                  <a:gd name="T95" fmla="*/ 0 h 13"/>
                  <a:gd name="T96" fmla="*/ 22 w 36"/>
                  <a:gd name="T9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13">
                    <a:moveTo>
                      <a:pt x="22" y="0"/>
                    </a:moveTo>
                    <a:lnTo>
                      <a:pt x="22" y="0"/>
                    </a:lnTo>
                    <a:lnTo>
                      <a:pt x="22" y="0"/>
                    </a:lnTo>
                    <a:lnTo>
                      <a:pt x="22" y="0"/>
                    </a:lnTo>
                    <a:lnTo>
                      <a:pt x="27" y="0"/>
                    </a:lnTo>
                    <a:lnTo>
                      <a:pt x="27" y="0"/>
                    </a:lnTo>
                    <a:lnTo>
                      <a:pt x="27" y="4"/>
                    </a:lnTo>
                    <a:lnTo>
                      <a:pt x="31" y="4"/>
                    </a:lnTo>
                    <a:lnTo>
                      <a:pt x="36" y="4"/>
                    </a:lnTo>
                    <a:lnTo>
                      <a:pt x="36" y="9"/>
                    </a:lnTo>
                    <a:lnTo>
                      <a:pt x="36" y="9"/>
                    </a:lnTo>
                    <a:lnTo>
                      <a:pt x="36" y="13"/>
                    </a:lnTo>
                    <a:lnTo>
                      <a:pt x="31" y="13"/>
                    </a:lnTo>
                    <a:lnTo>
                      <a:pt x="31" y="13"/>
                    </a:lnTo>
                    <a:lnTo>
                      <a:pt x="31" y="9"/>
                    </a:lnTo>
                    <a:lnTo>
                      <a:pt x="27" y="9"/>
                    </a:lnTo>
                    <a:lnTo>
                      <a:pt x="27" y="9"/>
                    </a:lnTo>
                    <a:lnTo>
                      <a:pt x="27" y="9"/>
                    </a:lnTo>
                    <a:lnTo>
                      <a:pt x="27" y="9"/>
                    </a:lnTo>
                    <a:lnTo>
                      <a:pt x="27" y="9"/>
                    </a:lnTo>
                    <a:lnTo>
                      <a:pt x="27" y="9"/>
                    </a:lnTo>
                    <a:lnTo>
                      <a:pt x="22" y="13"/>
                    </a:lnTo>
                    <a:lnTo>
                      <a:pt x="22" y="13"/>
                    </a:lnTo>
                    <a:lnTo>
                      <a:pt x="22" y="9"/>
                    </a:lnTo>
                    <a:lnTo>
                      <a:pt x="22" y="13"/>
                    </a:lnTo>
                    <a:lnTo>
                      <a:pt x="18" y="13"/>
                    </a:lnTo>
                    <a:lnTo>
                      <a:pt x="18" y="13"/>
                    </a:lnTo>
                    <a:lnTo>
                      <a:pt x="18" y="13"/>
                    </a:lnTo>
                    <a:lnTo>
                      <a:pt x="18" y="13"/>
                    </a:lnTo>
                    <a:lnTo>
                      <a:pt x="13" y="13"/>
                    </a:lnTo>
                    <a:lnTo>
                      <a:pt x="13" y="13"/>
                    </a:lnTo>
                    <a:lnTo>
                      <a:pt x="9" y="9"/>
                    </a:lnTo>
                    <a:lnTo>
                      <a:pt x="9" y="9"/>
                    </a:lnTo>
                    <a:lnTo>
                      <a:pt x="9" y="9"/>
                    </a:lnTo>
                    <a:lnTo>
                      <a:pt x="9" y="9"/>
                    </a:lnTo>
                    <a:lnTo>
                      <a:pt x="4" y="4"/>
                    </a:lnTo>
                    <a:lnTo>
                      <a:pt x="4" y="4"/>
                    </a:lnTo>
                    <a:lnTo>
                      <a:pt x="0" y="4"/>
                    </a:lnTo>
                    <a:lnTo>
                      <a:pt x="0" y="4"/>
                    </a:lnTo>
                    <a:lnTo>
                      <a:pt x="0" y="0"/>
                    </a:lnTo>
                    <a:lnTo>
                      <a:pt x="4" y="0"/>
                    </a:lnTo>
                    <a:lnTo>
                      <a:pt x="4" y="0"/>
                    </a:lnTo>
                    <a:lnTo>
                      <a:pt x="4" y="0"/>
                    </a:lnTo>
                    <a:lnTo>
                      <a:pt x="9" y="0"/>
                    </a:lnTo>
                    <a:lnTo>
                      <a:pt x="9" y="0"/>
                    </a:lnTo>
                    <a:lnTo>
                      <a:pt x="9" y="0"/>
                    </a:lnTo>
                    <a:lnTo>
                      <a:pt x="18" y="0"/>
                    </a:lnTo>
                    <a:lnTo>
                      <a:pt x="18" y="0"/>
                    </a:lnTo>
                    <a:lnTo>
                      <a:pt x="22"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8" name="Freeform 84">
                <a:extLst>
                  <a:ext uri="{FF2B5EF4-FFF2-40B4-BE49-F238E27FC236}">
                    <a16:creationId xmlns:a16="http://schemas.microsoft.com/office/drawing/2014/main" id="{8ABF6BD8-6AD4-9D46-8F33-E809CEAA732A}"/>
                  </a:ext>
                </a:extLst>
              </p:cNvPr>
              <p:cNvSpPr>
                <a:spLocks/>
              </p:cNvSpPr>
              <p:nvPr/>
            </p:nvSpPr>
            <p:spPr bwMode="auto">
              <a:xfrm>
                <a:off x="6850029" y="2705948"/>
                <a:ext cx="153644" cy="197254"/>
              </a:xfrm>
              <a:custGeom>
                <a:avLst/>
                <a:gdLst>
                  <a:gd name="T0" fmla="*/ 59 w 64"/>
                  <a:gd name="T1" fmla="*/ 18 h 81"/>
                  <a:gd name="T2" fmla="*/ 64 w 64"/>
                  <a:gd name="T3" fmla="*/ 23 h 81"/>
                  <a:gd name="T4" fmla="*/ 64 w 64"/>
                  <a:gd name="T5" fmla="*/ 23 h 81"/>
                  <a:gd name="T6" fmla="*/ 59 w 64"/>
                  <a:gd name="T7" fmla="*/ 27 h 81"/>
                  <a:gd name="T8" fmla="*/ 54 w 64"/>
                  <a:gd name="T9" fmla="*/ 27 h 81"/>
                  <a:gd name="T10" fmla="*/ 45 w 64"/>
                  <a:gd name="T11" fmla="*/ 32 h 81"/>
                  <a:gd name="T12" fmla="*/ 36 w 64"/>
                  <a:gd name="T13" fmla="*/ 36 h 81"/>
                  <a:gd name="T14" fmla="*/ 27 w 64"/>
                  <a:gd name="T15" fmla="*/ 36 h 81"/>
                  <a:gd name="T16" fmla="*/ 36 w 64"/>
                  <a:gd name="T17" fmla="*/ 45 h 81"/>
                  <a:gd name="T18" fmla="*/ 41 w 64"/>
                  <a:gd name="T19" fmla="*/ 50 h 81"/>
                  <a:gd name="T20" fmla="*/ 45 w 64"/>
                  <a:gd name="T21" fmla="*/ 54 h 81"/>
                  <a:gd name="T22" fmla="*/ 41 w 64"/>
                  <a:gd name="T23" fmla="*/ 59 h 81"/>
                  <a:gd name="T24" fmla="*/ 41 w 64"/>
                  <a:gd name="T25" fmla="*/ 59 h 81"/>
                  <a:gd name="T26" fmla="*/ 41 w 64"/>
                  <a:gd name="T27" fmla="*/ 63 h 81"/>
                  <a:gd name="T28" fmla="*/ 36 w 64"/>
                  <a:gd name="T29" fmla="*/ 68 h 81"/>
                  <a:gd name="T30" fmla="*/ 27 w 64"/>
                  <a:gd name="T31" fmla="*/ 68 h 81"/>
                  <a:gd name="T32" fmla="*/ 27 w 64"/>
                  <a:gd name="T33" fmla="*/ 72 h 81"/>
                  <a:gd name="T34" fmla="*/ 23 w 64"/>
                  <a:gd name="T35" fmla="*/ 77 h 81"/>
                  <a:gd name="T36" fmla="*/ 18 w 64"/>
                  <a:gd name="T37" fmla="*/ 81 h 81"/>
                  <a:gd name="T38" fmla="*/ 9 w 64"/>
                  <a:gd name="T39" fmla="*/ 81 h 81"/>
                  <a:gd name="T40" fmla="*/ 0 w 64"/>
                  <a:gd name="T41" fmla="*/ 77 h 81"/>
                  <a:gd name="T42" fmla="*/ 0 w 64"/>
                  <a:gd name="T43" fmla="*/ 77 h 81"/>
                  <a:gd name="T44" fmla="*/ 0 w 64"/>
                  <a:gd name="T45" fmla="*/ 68 h 81"/>
                  <a:gd name="T46" fmla="*/ 0 w 64"/>
                  <a:gd name="T47" fmla="*/ 68 h 81"/>
                  <a:gd name="T48" fmla="*/ 0 w 64"/>
                  <a:gd name="T49" fmla="*/ 63 h 81"/>
                  <a:gd name="T50" fmla="*/ 0 w 64"/>
                  <a:gd name="T51" fmla="*/ 59 h 81"/>
                  <a:gd name="T52" fmla="*/ 0 w 64"/>
                  <a:gd name="T53" fmla="*/ 54 h 81"/>
                  <a:gd name="T54" fmla="*/ 0 w 64"/>
                  <a:gd name="T55" fmla="*/ 50 h 81"/>
                  <a:gd name="T56" fmla="*/ 5 w 64"/>
                  <a:gd name="T57" fmla="*/ 45 h 81"/>
                  <a:gd name="T58" fmla="*/ 5 w 64"/>
                  <a:gd name="T59" fmla="*/ 41 h 81"/>
                  <a:gd name="T60" fmla="*/ 5 w 64"/>
                  <a:gd name="T61" fmla="*/ 41 h 81"/>
                  <a:gd name="T62" fmla="*/ 5 w 64"/>
                  <a:gd name="T63" fmla="*/ 36 h 81"/>
                  <a:gd name="T64" fmla="*/ 5 w 64"/>
                  <a:gd name="T65" fmla="*/ 32 h 81"/>
                  <a:gd name="T66" fmla="*/ 5 w 64"/>
                  <a:gd name="T67" fmla="*/ 27 h 81"/>
                  <a:gd name="T68" fmla="*/ 5 w 64"/>
                  <a:gd name="T69" fmla="*/ 18 h 81"/>
                  <a:gd name="T70" fmla="*/ 5 w 64"/>
                  <a:gd name="T71" fmla="*/ 14 h 81"/>
                  <a:gd name="T72" fmla="*/ 5 w 64"/>
                  <a:gd name="T73" fmla="*/ 14 h 81"/>
                  <a:gd name="T74" fmla="*/ 5 w 64"/>
                  <a:gd name="T75" fmla="*/ 14 h 81"/>
                  <a:gd name="T76" fmla="*/ 9 w 64"/>
                  <a:gd name="T77" fmla="*/ 14 h 81"/>
                  <a:gd name="T78" fmla="*/ 14 w 64"/>
                  <a:gd name="T79" fmla="*/ 18 h 81"/>
                  <a:gd name="T80" fmla="*/ 18 w 64"/>
                  <a:gd name="T81" fmla="*/ 18 h 81"/>
                  <a:gd name="T82" fmla="*/ 23 w 64"/>
                  <a:gd name="T83" fmla="*/ 23 h 81"/>
                  <a:gd name="T84" fmla="*/ 32 w 64"/>
                  <a:gd name="T85" fmla="*/ 18 h 81"/>
                  <a:gd name="T86" fmla="*/ 36 w 64"/>
                  <a:gd name="T87" fmla="*/ 14 h 81"/>
                  <a:gd name="T88" fmla="*/ 45 w 64"/>
                  <a:gd name="T89" fmla="*/ 5 h 81"/>
                  <a:gd name="T90" fmla="*/ 54 w 64"/>
                  <a:gd name="T91" fmla="*/ 0 h 81"/>
                  <a:gd name="T92" fmla="*/ 59 w 64"/>
                  <a:gd name="T93" fmla="*/ 9 h 81"/>
                  <a:gd name="T94" fmla="*/ 59 w 64"/>
                  <a:gd name="T95" fmla="*/ 1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4" h="81">
                    <a:moveTo>
                      <a:pt x="59" y="18"/>
                    </a:moveTo>
                    <a:lnTo>
                      <a:pt x="59" y="18"/>
                    </a:lnTo>
                    <a:lnTo>
                      <a:pt x="59" y="23"/>
                    </a:lnTo>
                    <a:lnTo>
                      <a:pt x="64" y="23"/>
                    </a:lnTo>
                    <a:lnTo>
                      <a:pt x="64" y="18"/>
                    </a:lnTo>
                    <a:lnTo>
                      <a:pt x="64" y="23"/>
                    </a:lnTo>
                    <a:lnTo>
                      <a:pt x="64" y="23"/>
                    </a:lnTo>
                    <a:lnTo>
                      <a:pt x="59" y="27"/>
                    </a:lnTo>
                    <a:lnTo>
                      <a:pt x="59" y="27"/>
                    </a:lnTo>
                    <a:lnTo>
                      <a:pt x="54" y="27"/>
                    </a:lnTo>
                    <a:lnTo>
                      <a:pt x="50" y="32"/>
                    </a:lnTo>
                    <a:lnTo>
                      <a:pt x="45" y="32"/>
                    </a:lnTo>
                    <a:lnTo>
                      <a:pt x="41" y="32"/>
                    </a:lnTo>
                    <a:lnTo>
                      <a:pt x="36" y="36"/>
                    </a:lnTo>
                    <a:lnTo>
                      <a:pt x="32" y="36"/>
                    </a:lnTo>
                    <a:lnTo>
                      <a:pt x="27" y="36"/>
                    </a:lnTo>
                    <a:lnTo>
                      <a:pt x="32" y="41"/>
                    </a:lnTo>
                    <a:lnTo>
                      <a:pt x="36" y="45"/>
                    </a:lnTo>
                    <a:lnTo>
                      <a:pt x="36" y="45"/>
                    </a:lnTo>
                    <a:lnTo>
                      <a:pt x="41" y="50"/>
                    </a:lnTo>
                    <a:lnTo>
                      <a:pt x="45" y="54"/>
                    </a:lnTo>
                    <a:lnTo>
                      <a:pt x="45" y="54"/>
                    </a:lnTo>
                    <a:lnTo>
                      <a:pt x="45" y="54"/>
                    </a:lnTo>
                    <a:lnTo>
                      <a:pt x="41" y="59"/>
                    </a:lnTo>
                    <a:lnTo>
                      <a:pt x="41" y="59"/>
                    </a:lnTo>
                    <a:lnTo>
                      <a:pt x="41" y="59"/>
                    </a:lnTo>
                    <a:lnTo>
                      <a:pt x="41" y="63"/>
                    </a:lnTo>
                    <a:lnTo>
                      <a:pt x="41" y="63"/>
                    </a:lnTo>
                    <a:lnTo>
                      <a:pt x="41" y="63"/>
                    </a:lnTo>
                    <a:lnTo>
                      <a:pt x="36" y="68"/>
                    </a:lnTo>
                    <a:lnTo>
                      <a:pt x="32" y="68"/>
                    </a:lnTo>
                    <a:lnTo>
                      <a:pt x="27" y="68"/>
                    </a:lnTo>
                    <a:lnTo>
                      <a:pt x="27" y="68"/>
                    </a:lnTo>
                    <a:lnTo>
                      <a:pt x="27" y="72"/>
                    </a:lnTo>
                    <a:lnTo>
                      <a:pt x="23" y="72"/>
                    </a:lnTo>
                    <a:lnTo>
                      <a:pt x="23" y="77"/>
                    </a:lnTo>
                    <a:lnTo>
                      <a:pt x="18" y="81"/>
                    </a:lnTo>
                    <a:lnTo>
                      <a:pt x="18" y="81"/>
                    </a:lnTo>
                    <a:lnTo>
                      <a:pt x="14" y="81"/>
                    </a:lnTo>
                    <a:lnTo>
                      <a:pt x="9" y="81"/>
                    </a:lnTo>
                    <a:lnTo>
                      <a:pt x="5" y="77"/>
                    </a:lnTo>
                    <a:lnTo>
                      <a:pt x="0" y="77"/>
                    </a:lnTo>
                    <a:lnTo>
                      <a:pt x="0" y="77"/>
                    </a:lnTo>
                    <a:lnTo>
                      <a:pt x="0" y="77"/>
                    </a:lnTo>
                    <a:lnTo>
                      <a:pt x="0" y="72"/>
                    </a:lnTo>
                    <a:lnTo>
                      <a:pt x="0" y="68"/>
                    </a:lnTo>
                    <a:lnTo>
                      <a:pt x="0" y="68"/>
                    </a:lnTo>
                    <a:lnTo>
                      <a:pt x="0" y="68"/>
                    </a:lnTo>
                    <a:lnTo>
                      <a:pt x="0" y="63"/>
                    </a:lnTo>
                    <a:lnTo>
                      <a:pt x="0" y="63"/>
                    </a:lnTo>
                    <a:lnTo>
                      <a:pt x="0" y="59"/>
                    </a:lnTo>
                    <a:lnTo>
                      <a:pt x="0" y="59"/>
                    </a:lnTo>
                    <a:lnTo>
                      <a:pt x="0" y="54"/>
                    </a:lnTo>
                    <a:lnTo>
                      <a:pt x="0" y="54"/>
                    </a:lnTo>
                    <a:lnTo>
                      <a:pt x="0" y="50"/>
                    </a:lnTo>
                    <a:lnTo>
                      <a:pt x="0" y="50"/>
                    </a:lnTo>
                    <a:lnTo>
                      <a:pt x="5" y="45"/>
                    </a:lnTo>
                    <a:lnTo>
                      <a:pt x="5" y="45"/>
                    </a:lnTo>
                    <a:lnTo>
                      <a:pt x="5" y="41"/>
                    </a:lnTo>
                    <a:lnTo>
                      <a:pt x="5" y="41"/>
                    </a:lnTo>
                    <a:lnTo>
                      <a:pt x="5" y="41"/>
                    </a:lnTo>
                    <a:lnTo>
                      <a:pt x="5" y="41"/>
                    </a:lnTo>
                    <a:lnTo>
                      <a:pt x="5" y="36"/>
                    </a:lnTo>
                    <a:lnTo>
                      <a:pt x="5" y="36"/>
                    </a:lnTo>
                    <a:lnTo>
                      <a:pt x="5" y="32"/>
                    </a:lnTo>
                    <a:lnTo>
                      <a:pt x="5" y="32"/>
                    </a:lnTo>
                    <a:lnTo>
                      <a:pt x="5" y="27"/>
                    </a:lnTo>
                    <a:lnTo>
                      <a:pt x="5" y="27"/>
                    </a:lnTo>
                    <a:lnTo>
                      <a:pt x="5" y="23"/>
                    </a:lnTo>
                    <a:lnTo>
                      <a:pt x="5" y="18"/>
                    </a:lnTo>
                    <a:lnTo>
                      <a:pt x="5" y="14"/>
                    </a:lnTo>
                    <a:lnTo>
                      <a:pt x="5" y="14"/>
                    </a:lnTo>
                    <a:lnTo>
                      <a:pt x="5" y="14"/>
                    </a:lnTo>
                    <a:lnTo>
                      <a:pt x="5" y="14"/>
                    </a:lnTo>
                    <a:lnTo>
                      <a:pt x="5" y="14"/>
                    </a:lnTo>
                    <a:lnTo>
                      <a:pt x="5" y="14"/>
                    </a:lnTo>
                    <a:lnTo>
                      <a:pt x="9" y="14"/>
                    </a:lnTo>
                    <a:lnTo>
                      <a:pt x="9" y="14"/>
                    </a:lnTo>
                    <a:lnTo>
                      <a:pt x="9" y="18"/>
                    </a:lnTo>
                    <a:lnTo>
                      <a:pt x="14" y="18"/>
                    </a:lnTo>
                    <a:lnTo>
                      <a:pt x="14" y="18"/>
                    </a:lnTo>
                    <a:lnTo>
                      <a:pt x="18" y="18"/>
                    </a:lnTo>
                    <a:lnTo>
                      <a:pt x="18" y="23"/>
                    </a:lnTo>
                    <a:lnTo>
                      <a:pt x="23" y="23"/>
                    </a:lnTo>
                    <a:lnTo>
                      <a:pt x="27" y="18"/>
                    </a:lnTo>
                    <a:lnTo>
                      <a:pt x="32" y="18"/>
                    </a:lnTo>
                    <a:lnTo>
                      <a:pt x="36" y="14"/>
                    </a:lnTo>
                    <a:lnTo>
                      <a:pt x="36" y="14"/>
                    </a:lnTo>
                    <a:lnTo>
                      <a:pt x="41" y="9"/>
                    </a:lnTo>
                    <a:lnTo>
                      <a:pt x="45" y="5"/>
                    </a:lnTo>
                    <a:lnTo>
                      <a:pt x="50" y="5"/>
                    </a:lnTo>
                    <a:lnTo>
                      <a:pt x="54" y="0"/>
                    </a:lnTo>
                    <a:lnTo>
                      <a:pt x="54" y="5"/>
                    </a:lnTo>
                    <a:lnTo>
                      <a:pt x="59" y="9"/>
                    </a:lnTo>
                    <a:lnTo>
                      <a:pt x="59" y="14"/>
                    </a:lnTo>
                    <a:lnTo>
                      <a:pt x="59" y="18"/>
                    </a:lnTo>
                    <a:lnTo>
                      <a:pt x="59" y="18"/>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9" name="Freeform 85">
                <a:extLst>
                  <a:ext uri="{FF2B5EF4-FFF2-40B4-BE49-F238E27FC236}">
                    <a16:creationId xmlns:a16="http://schemas.microsoft.com/office/drawing/2014/main" id="{52535CF6-FEF5-4246-A9C6-F2AD6111FAAD}"/>
                  </a:ext>
                </a:extLst>
              </p:cNvPr>
              <p:cNvSpPr>
                <a:spLocks noEditPoints="1"/>
              </p:cNvSpPr>
              <p:nvPr/>
            </p:nvSpPr>
            <p:spPr bwMode="auto">
              <a:xfrm>
                <a:off x="10472660" y="1946159"/>
                <a:ext cx="348100" cy="737873"/>
              </a:xfrm>
              <a:custGeom>
                <a:avLst/>
                <a:gdLst>
                  <a:gd name="T0" fmla="*/ 27 w 145"/>
                  <a:gd name="T1" fmla="*/ 258 h 303"/>
                  <a:gd name="T2" fmla="*/ 41 w 145"/>
                  <a:gd name="T3" fmla="*/ 276 h 303"/>
                  <a:gd name="T4" fmla="*/ 41 w 145"/>
                  <a:gd name="T5" fmla="*/ 298 h 303"/>
                  <a:gd name="T6" fmla="*/ 36 w 145"/>
                  <a:gd name="T7" fmla="*/ 294 h 303"/>
                  <a:gd name="T8" fmla="*/ 32 w 145"/>
                  <a:gd name="T9" fmla="*/ 298 h 303"/>
                  <a:gd name="T10" fmla="*/ 18 w 145"/>
                  <a:gd name="T11" fmla="*/ 285 h 303"/>
                  <a:gd name="T12" fmla="*/ 9 w 145"/>
                  <a:gd name="T13" fmla="*/ 262 h 303"/>
                  <a:gd name="T14" fmla="*/ 14 w 145"/>
                  <a:gd name="T15" fmla="*/ 271 h 303"/>
                  <a:gd name="T16" fmla="*/ 5 w 145"/>
                  <a:gd name="T17" fmla="*/ 267 h 303"/>
                  <a:gd name="T18" fmla="*/ 0 w 145"/>
                  <a:gd name="T19" fmla="*/ 258 h 303"/>
                  <a:gd name="T20" fmla="*/ 5 w 145"/>
                  <a:gd name="T21" fmla="*/ 249 h 303"/>
                  <a:gd name="T22" fmla="*/ 68 w 145"/>
                  <a:gd name="T23" fmla="*/ 240 h 303"/>
                  <a:gd name="T24" fmla="*/ 63 w 145"/>
                  <a:gd name="T25" fmla="*/ 253 h 303"/>
                  <a:gd name="T26" fmla="*/ 50 w 145"/>
                  <a:gd name="T27" fmla="*/ 267 h 303"/>
                  <a:gd name="T28" fmla="*/ 41 w 145"/>
                  <a:gd name="T29" fmla="*/ 253 h 303"/>
                  <a:gd name="T30" fmla="*/ 41 w 145"/>
                  <a:gd name="T31" fmla="*/ 244 h 303"/>
                  <a:gd name="T32" fmla="*/ 50 w 145"/>
                  <a:gd name="T33" fmla="*/ 235 h 303"/>
                  <a:gd name="T34" fmla="*/ 81 w 145"/>
                  <a:gd name="T35" fmla="*/ 90 h 303"/>
                  <a:gd name="T36" fmla="*/ 109 w 145"/>
                  <a:gd name="T37" fmla="*/ 118 h 303"/>
                  <a:gd name="T38" fmla="*/ 118 w 145"/>
                  <a:gd name="T39" fmla="*/ 136 h 303"/>
                  <a:gd name="T40" fmla="*/ 127 w 145"/>
                  <a:gd name="T41" fmla="*/ 163 h 303"/>
                  <a:gd name="T42" fmla="*/ 136 w 145"/>
                  <a:gd name="T43" fmla="*/ 190 h 303"/>
                  <a:gd name="T44" fmla="*/ 140 w 145"/>
                  <a:gd name="T45" fmla="*/ 213 h 303"/>
                  <a:gd name="T46" fmla="*/ 136 w 145"/>
                  <a:gd name="T47" fmla="*/ 203 h 303"/>
                  <a:gd name="T48" fmla="*/ 136 w 145"/>
                  <a:gd name="T49" fmla="*/ 208 h 303"/>
                  <a:gd name="T50" fmla="*/ 127 w 145"/>
                  <a:gd name="T51" fmla="*/ 222 h 303"/>
                  <a:gd name="T52" fmla="*/ 118 w 145"/>
                  <a:gd name="T53" fmla="*/ 217 h 303"/>
                  <a:gd name="T54" fmla="*/ 100 w 145"/>
                  <a:gd name="T55" fmla="*/ 222 h 303"/>
                  <a:gd name="T56" fmla="*/ 91 w 145"/>
                  <a:gd name="T57" fmla="*/ 217 h 303"/>
                  <a:gd name="T58" fmla="*/ 95 w 145"/>
                  <a:gd name="T59" fmla="*/ 231 h 303"/>
                  <a:gd name="T60" fmla="*/ 72 w 145"/>
                  <a:gd name="T61" fmla="*/ 235 h 303"/>
                  <a:gd name="T62" fmla="*/ 59 w 145"/>
                  <a:gd name="T63" fmla="*/ 226 h 303"/>
                  <a:gd name="T64" fmla="*/ 45 w 145"/>
                  <a:gd name="T65" fmla="*/ 235 h 303"/>
                  <a:gd name="T66" fmla="*/ 23 w 145"/>
                  <a:gd name="T67" fmla="*/ 244 h 303"/>
                  <a:gd name="T68" fmla="*/ 9 w 145"/>
                  <a:gd name="T69" fmla="*/ 235 h 303"/>
                  <a:gd name="T70" fmla="*/ 23 w 145"/>
                  <a:gd name="T71" fmla="*/ 222 h 303"/>
                  <a:gd name="T72" fmla="*/ 41 w 145"/>
                  <a:gd name="T73" fmla="*/ 213 h 303"/>
                  <a:gd name="T74" fmla="*/ 68 w 145"/>
                  <a:gd name="T75" fmla="*/ 208 h 303"/>
                  <a:gd name="T76" fmla="*/ 68 w 145"/>
                  <a:gd name="T77" fmla="*/ 176 h 303"/>
                  <a:gd name="T78" fmla="*/ 68 w 145"/>
                  <a:gd name="T79" fmla="*/ 176 h 303"/>
                  <a:gd name="T80" fmla="*/ 86 w 145"/>
                  <a:gd name="T81" fmla="*/ 172 h 303"/>
                  <a:gd name="T82" fmla="*/ 91 w 145"/>
                  <a:gd name="T83" fmla="*/ 140 h 303"/>
                  <a:gd name="T84" fmla="*/ 77 w 145"/>
                  <a:gd name="T85" fmla="*/ 118 h 303"/>
                  <a:gd name="T86" fmla="*/ 68 w 145"/>
                  <a:gd name="T87" fmla="*/ 104 h 303"/>
                  <a:gd name="T88" fmla="*/ 63 w 145"/>
                  <a:gd name="T89" fmla="*/ 90 h 303"/>
                  <a:gd name="T90" fmla="*/ 81 w 145"/>
                  <a:gd name="T91" fmla="*/ 95 h 303"/>
                  <a:gd name="T92" fmla="*/ 68 w 145"/>
                  <a:gd name="T93" fmla="*/ 81 h 303"/>
                  <a:gd name="T94" fmla="*/ 86 w 145"/>
                  <a:gd name="T95" fmla="*/ 27 h 303"/>
                  <a:gd name="T96" fmla="*/ 104 w 145"/>
                  <a:gd name="T97" fmla="*/ 41 h 303"/>
                  <a:gd name="T98" fmla="*/ 104 w 145"/>
                  <a:gd name="T99" fmla="*/ 45 h 303"/>
                  <a:gd name="T100" fmla="*/ 91 w 145"/>
                  <a:gd name="T101" fmla="*/ 63 h 303"/>
                  <a:gd name="T102" fmla="*/ 50 w 145"/>
                  <a:gd name="T103" fmla="*/ 63 h 303"/>
                  <a:gd name="T104" fmla="*/ 54 w 145"/>
                  <a:gd name="T105" fmla="*/ 72 h 303"/>
                  <a:gd name="T106" fmla="*/ 59 w 145"/>
                  <a:gd name="T107" fmla="*/ 81 h 303"/>
                  <a:gd name="T108" fmla="*/ 41 w 145"/>
                  <a:gd name="T109" fmla="*/ 68 h 303"/>
                  <a:gd name="T110" fmla="*/ 36 w 145"/>
                  <a:gd name="T111" fmla="*/ 50 h 303"/>
                  <a:gd name="T112" fmla="*/ 45 w 145"/>
                  <a:gd name="T113" fmla="*/ 41 h 303"/>
                  <a:gd name="T114" fmla="*/ 18 w 145"/>
                  <a:gd name="T115" fmla="*/ 5 h 303"/>
                  <a:gd name="T116" fmla="*/ 59 w 145"/>
                  <a:gd name="T117" fmla="*/ 2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 h="303">
                    <a:moveTo>
                      <a:pt x="18" y="253"/>
                    </a:moveTo>
                    <a:lnTo>
                      <a:pt x="18" y="253"/>
                    </a:lnTo>
                    <a:lnTo>
                      <a:pt x="23" y="253"/>
                    </a:lnTo>
                    <a:lnTo>
                      <a:pt x="23" y="253"/>
                    </a:lnTo>
                    <a:lnTo>
                      <a:pt x="23" y="253"/>
                    </a:lnTo>
                    <a:lnTo>
                      <a:pt x="23" y="253"/>
                    </a:lnTo>
                    <a:lnTo>
                      <a:pt x="27" y="249"/>
                    </a:lnTo>
                    <a:lnTo>
                      <a:pt x="27" y="249"/>
                    </a:lnTo>
                    <a:lnTo>
                      <a:pt x="27" y="253"/>
                    </a:lnTo>
                    <a:lnTo>
                      <a:pt x="27" y="253"/>
                    </a:lnTo>
                    <a:lnTo>
                      <a:pt x="27" y="253"/>
                    </a:lnTo>
                    <a:lnTo>
                      <a:pt x="27" y="258"/>
                    </a:lnTo>
                    <a:lnTo>
                      <a:pt x="27" y="258"/>
                    </a:lnTo>
                    <a:lnTo>
                      <a:pt x="32" y="258"/>
                    </a:lnTo>
                    <a:lnTo>
                      <a:pt x="36" y="258"/>
                    </a:lnTo>
                    <a:lnTo>
                      <a:pt x="36" y="258"/>
                    </a:lnTo>
                    <a:lnTo>
                      <a:pt x="36" y="262"/>
                    </a:lnTo>
                    <a:lnTo>
                      <a:pt x="36" y="262"/>
                    </a:lnTo>
                    <a:lnTo>
                      <a:pt x="36" y="262"/>
                    </a:lnTo>
                    <a:lnTo>
                      <a:pt x="36" y="262"/>
                    </a:lnTo>
                    <a:lnTo>
                      <a:pt x="36" y="262"/>
                    </a:lnTo>
                    <a:lnTo>
                      <a:pt x="41" y="267"/>
                    </a:lnTo>
                    <a:lnTo>
                      <a:pt x="41" y="267"/>
                    </a:lnTo>
                    <a:lnTo>
                      <a:pt x="41" y="267"/>
                    </a:lnTo>
                    <a:lnTo>
                      <a:pt x="41" y="271"/>
                    </a:lnTo>
                    <a:lnTo>
                      <a:pt x="41" y="276"/>
                    </a:lnTo>
                    <a:lnTo>
                      <a:pt x="41" y="276"/>
                    </a:lnTo>
                    <a:lnTo>
                      <a:pt x="41" y="280"/>
                    </a:lnTo>
                    <a:lnTo>
                      <a:pt x="41" y="280"/>
                    </a:lnTo>
                    <a:lnTo>
                      <a:pt x="41" y="285"/>
                    </a:lnTo>
                    <a:lnTo>
                      <a:pt x="41" y="285"/>
                    </a:lnTo>
                    <a:lnTo>
                      <a:pt x="45" y="289"/>
                    </a:lnTo>
                    <a:lnTo>
                      <a:pt x="45" y="289"/>
                    </a:lnTo>
                    <a:lnTo>
                      <a:pt x="45" y="298"/>
                    </a:lnTo>
                    <a:lnTo>
                      <a:pt x="45" y="298"/>
                    </a:lnTo>
                    <a:lnTo>
                      <a:pt x="41" y="294"/>
                    </a:lnTo>
                    <a:lnTo>
                      <a:pt x="41" y="294"/>
                    </a:lnTo>
                    <a:lnTo>
                      <a:pt x="41" y="298"/>
                    </a:lnTo>
                    <a:lnTo>
                      <a:pt x="41" y="298"/>
                    </a:lnTo>
                    <a:lnTo>
                      <a:pt x="41" y="303"/>
                    </a:lnTo>
                    <a:lnTo>
                      <a:pt x="36" y="303"/>
                    </a:lnTo>
                    <a:lnTo>
                      <a:pt x="36" y="303"/>
                    </a:lnTo>
                    <a:lnTo>
                      <a:pt x="36" y="303"/>
                    </a:lnTo>
                    <a:lnTo>
                      <a:pt x="36" y="303"/>
                    </a:lnTo>
                    <a:lnTo>
                      <a:pt x="36" y="303"/>
                    </a:lnTo>
                    <a:lnTo>
                      <a:pt x="36" y="298"/>
                    </a:lnTo>
                    <a:lnTo>
                      <a:pt x="36" y="298"/>
                    </a:lnTo>
                    <a:lnTo>
                      <a:pt x="32" y="294"/>
                    </a:lnTo>
                    <a:lnTo>
                      <a:pt x="32" y="294"/>
                    </a:lnTo>
                    <a:lnTo>
                      <a:pt x="32" y="294"/>
                    </a:lnTo>
                    <a:lnTo>
                      <a:pt x="36" y="294"/>
                    </a:lnTo>
                    <a:lnTo>
                      <a:pt x="36" y="294"/>
                    </a:lnTo>
                    <a:lnTo>
                      <a:pt x="32" y="289"/>
                    </a:lnTo>
                    <a:lnTo>
                      <a:pt x="32" y="289"/>
                    </a:lnTo>
                    <a:lnTo>
                      <a:pt x="32" y="289"/>
                    </a:lnTo>
                    <a:lnTo>
                      <a:pt x="32" y="289"/>
                    </a:lnTo>
                    <a:lnTo>
                      <a:pt x="32" y="294"/>
                    </a:lnTo>
                    <a:lnTo>
                      <a:pt x="32" y="294"/>
                    </a:lnTo>
                    <a:lnTo>
                      <a:pt x="32" y="294"/>
                    </a:lnTo>
                    <a:lnTo>
                      <a:pt x="32" y="298"/>
                    </a:lnTo>
                    <a:lnTo>
                      <a:pt x="32" y="298"/>
                    </a:lnTo>
                    <a:lnTo>
                      <a:pt x="36" y="298"/>
                    </a:lnTo>
                    <a:lnTo>
                      <a:pt x="36" y="303"/>
                    </a:lnTo>
                    <a:lnTo>
                      <a:pt x="36" y="303"/>
                    </a:lnTo>
                    <a:lnTo>
                      <a:pt x="32" y="298"/>
                    </a:lnTo>
                    <a:lnTo>
                      <a:pt x="27" y="298"/>
                    </a:lnTo>
                    <a:lnTo>
                      <a:pt x="27" y="298"/>
                    </a:lnTo>
                    <a:lnTo>
                      <a:pt x="27" y="298"/>
                    </a:lnTo>
                    <a:lnTo>
                      <a:pt x="27" y="298"/>
                    </a:lnTo>
                    <a:lnTo>
                      <a:pt x="27" y="298"/>
                    </a:lnTo>
                    <a:lnTo>
                      <a:pt x="27" y="294"/>
                    </a:lnTo>
                    <a:lnTo>
                      <a:pt x="27" y="294"/>
                    </a:lnTo>
                    <a:lnTo>
                      <a:pt x="27" y="289"/>
                    </a:lnTo>
                    <a:lnTo>
                      <a:pt x="23" y="289"/>
                    </a:lnTo>
                    <a:lnTo>
                      <a:pt x="23" y="289"/>
                    </a:lnTo>
                    <a:lnTo>
                      <a:pt x="23" y="289"/>
                    </a:lnTo>
                    <a:lnTo>
                      <a:pt x="23" y="285"/>
                    </a:lnTo>
                    <a:lnTo>
                      <a:pt x="18" y="285"/>
                    </a:lnTo>
                    <a:lnTo>
                      <a:pt x="18" y="285"/>
                    </a:lnTo>
                    <a:lnTo>
                      <a:pt x="23" y="280"/>
                    </a:lnTo>
                    <a:lnTo>
                      <a:pt x="23" y="280"/>
                    </a:lnTo>
                    <a:lnTo>
                      <a:pt x="23" y="280"/>
                    </a:lnTo>
                    <a:lnTo>
                      <a:pt x="23" y="276"/>
                    </a:lnTo>
                    <a:lnTo>
                      <a:pt x="23" y="271"/>
                    </a:lnTo>
                    <a:lnTo>
                      <a:pt x="18" y="271"/>
                    </a:lnTo>
                    <a:lnTo>
                      <a:pt x="18" y="271"/>
                    </a:lnTo>
                    <a:lnTo>
                      <a:pt x="18" y="271"/>
                    </a:lnTo>
                    <a:lnTo>
                      <a:pt x="18" y="267"/>
                    </a:lnTo>
                    <a:lnTo>
                      <a:pt x="14" y="267"/>
                    </a:lnTo>
                    <a:lnTo>
                      <a:pt x="14" y="262"/>
                    </a:lnTo>
                    <a:lnTo>
                      <a:pt x="9" y="262"/>
                    </a:lnTo>
                    <a:lnTo>
                      <a:pt x="9" y="262"/>
                    </a:lnTo>
                    <a:lnTo>
                      <a:pt x="9" y="262"/>
                    </a:lnTo>
                    <a:lnTo>
                      <a:pt x="9" y="262"/>
                    </a:lnTo>
                    <a:lnTo>
                      <a:pt x="9" y="267"/>
                    </a:lnTo>
                    <a:lnTo>
                      <a:pt x="9" y="267"/>
                    </a:lnTo>
                    <a:lnTo>
                      <a:pt x="14" y="267"/>
                    </a:lnTo>
                    <a:lnTo>
                      <a:pt x="14" y="267"/>
                    </a:lnTo>
                    <a:lnTo>
                      <a:pt x="14" y="267"/>
                    </a:lnTo>
                    <a:lnTo>
                      <a:pt x="14" y="267"/>
                    </a:lnTo>
                    <a:lnTo>
                      <a:pt x="14" y="267"/>
                    </a:lnTo>
                    <a:lnTo>
                      <a:pt x="14" y="271"/>
                    </a:lnTo>
                    <a:lnTo>
                      <a:pt x="18" y="271"/>
                    </a:lnTo>
                    <a:lnTo>
                      <a:pt x="14" y="271"/>
                    </a:lnTo>
                    <a:lnTo>
                      <a:pt x="14" y="271"/>
                    </a:lnTo>
                    <a:lnTo>
                      <a:pt x="14" y="271"/>
                    </a:lnTo>
                    <a:lnTo>
                      <a:pt x="14" y="271"/>
                    </a:lnTo>
                    <a:lnTo>
                      <a:pt x="9" y="271"/>
                    </a:lnTo>
                    <a:lnTo>
                      <a:pt x="9" y="271"/>
                    </a:lnTo>
                    <a:lnTo>
                      <a:pt x="9" y="271"/>
                    </a:lnTo>
                    <a:lnTo>
                      <a:pt x="9" y="276"/>
                    </a:lnTo>
                    <a:lnTo>
                      <a:pt x="9" y="271"/>
                    </a:lnTo>
                    <a:lnTo>
                      <a:pt x="9" y="271"/>
                    </a:lnTo>
                    <a:lnTo>
                      <a:pt x="5" y="271"/>
                    </a:lnTo>
                    <a:lnTo>
                      <a:pt x="5" y="267"/>
                    </a:lnTo>
                    <a:lnTo>
                      <a:pt x="5" y="267"/>
                    </a:lnTo>
                    <a:lnTo>
                      <a:pt x="5" y="267"/>
                    </a:lnTo>
                    <a:lnTo>
                      <a:pt x="0" y="267"/>
                    </a:lnTo>
                    <a:lnTo>
                      <a:pt x="5" y="267"/>
                    </a:lnTo>
                    <a:lnTo>
                      <a:pt x="5" y="267"/>
                    </a:lnTo>
                    <a:lnTo>
                      <a:pt x="9" y="267"/>
                    </a:lnTo>
                    <a:lnTo>
                      <a:pt x="9" y="267"/>
                    </a:lnTo>
                    <a:lnTo>
                      <a:pt x="5" y="267"/>
                    </a:lnTo>
                    <a:lnTo>
                      <a:pt x="5" y="267"/>
                    </a:lnTo>
                    <a:lnTo>
                      <a:pt x="5" y="262"/>
                    </a:lnTo>
                    <a:lnTo>
                      <a:pt x="0" y="262"/>
                    </a:lnTo>
                    <a:lnTo>
                      <a:pt x="0" y="262"/>
                    </a:lnTo>
                    <a:lnTo>
                      <a:pt x="0" y="258"/>
                    </a:lnTo>
                    <a:lnTo>
                      <a:pt x="0" y="258"/>
                    </a:lnTo>
                    <a:lnTo>
                      <a:pt x="0" y="258"/>
                    </a:lnTo>
                    <a:lnTo>
                      <a:pt x="0" y="258"/>
                    </a:lnTo>
                    <a:lnTo>
                      <a:pt x="0" y="258"/>
                    </a:lnTo>
                    <a:lnTo>
                      <a:pt x="0" y="258"/>
                    </a:lnTo>
                    <a:lnTo>
                      <a:pt x="0" y="258"/>
                    </a:lnTo>
                    <a:lnTo>
                      <a:pt x="0" y="258"/>
                    </a:lnTo>
                    <a:lnTo>
                      <a:pt x="5" y="253"/>
                    </a:lnTo>
                    <a:lnTo>
                      <a:pt x="5" y="253"/>
                    </a:lnTo>
                    <a:lnTo>
                      <a:pt x="5" y="253"/>
                    </a:lnTo>
                    <a:lnTo>
                      <a:pt x="5" y="253"/>
                    </a:lnTo>
                    <a:lnTo>
                      <a:pt x="5" y="253"/>
                    </a:lnTo>
                    <a:lnTo>
                      <a:pt x="9" y="253"/>
                    </a:lnTo>
                    <a:lnTo>
                      <a:pt x="9" y="249"/>
                    </a:lnTo>
                    <a:lnTo>
                      <a:pt x="5" y="249"/>
                    </a:lnTo>
                    <a:lnTo>
                      <a:pt x="5" y="249"/>
                    </a:lnTo>
                    <a:lnTo>
                      <a:pt x="9" y="244"/>
                    </a:lnTo>
                    <a:lnTo>
                      <a:pt x="9" y="244"/>
                    </a:lnTo>
                    <a:lnTo>
                      <a:pt x="9" y="244"/>
                    </a:lnTo>
                    <a:lnTo>
                      <a:pt x="14" y="249"/>
                    </a:lnTo>
                    <a:lnTo>
                      <a:pt x="14" y="249"/>
                    </a:lnTo>
                    <a:lnTo>
                      <a:pt x="18" y="249"/>
                    </a:lnTo>
                    <a:lnTo>
                      <a:pt x="18" y="253"/>
                    </a:lnTo>
                    <a:moveTo>
                      <a:pt x="63" y="235"/>
                    </a:moveTo>
                    <a:lnTo>
                      <a:pt x="63" y="235"/>
                    </a:lnTo>
                    <a:lnTo>
                      <a:pt x="63" y="235"/>
                    </a:lnTo>
                    <a:lnTo>
                      <a:pt x="68" y="235"/>
                    </a:lnTo>
                    <a:lnTo>
                      <a:pt x="68" y="240"/>
                    </a:lnTo>
                    <a:lnTo>
                      <a:pt x="68" y="240"/>
                    </a:lnTo>
                    <a:lnTo>
                      <a:pt x="72" y="240"/>
                    </a:lnTo>
                    <a:lnTo>
                      <a:pt x="72" y="244"/>
                    </a:lnTo>
                    <a:lnTo>
                      <a:pt x="72" y="244"/>
                    </a:lnTo>
                    <a:lnTo>
                      <a:pt x="72" y="244"/>
                    </a:lnTo>
                    <a:lnTo>
                      <a:pt x="68" y="249"/>
                    </a:lnTo>
                    <a:lnTo>
                      <a:pt x="68" y="249"/>
                    </a:lnTo>
                    <a:lnTo>
                      <a:pt x="68" y="253"/>
                    </a:lnTo>
                    <a:lnTo>
                      <a:pt x="68" y="253"/>
                    </a:lnTo>
                    <a:lnTo>
                      <a:pt x="72" y="258"/>
                    </a:lnTo>
                    <a:lnTo>
                      <a:pt x="68" y="253"/>
                    </a:lnTo>
                    <a:lnTo>
                      <a:pt x="63" y="253"/>
                    </a:lnTo>
                    <a:lnTo>
                      <a:pt x="63" y="253"/>
                    </a:lnTo>
                    <a:lnTo>
                      <a:pt x="59" y="253"/>
                    </a:lnTo>
                    <a:lnTo>
                      <a:pt x="59" y="253"/>
                    </a:lnTo>
                    <a:lnTo>
                      <a:pt x="54" y="253"/>
                    </a:lnTo>
                    <a:lnTo>
                      <a:pt x="54" y="258"/>
                    </a:lnTo>
                    <a:lnTo>
                      <a:pt x="54" y="262"/>
                    </a:lnTo>
                    <a:lnTo>
                      <a:pt x="54" y="262"/>
                    </a:lnTo>
                    <a:lnTo>
                      <a:pt x="54" y="262"/>
                    </a:lnTo>
                    <a:lnTo>
                      <a:pt x="54" y="262"/>
                    </a:lnTo>
                    <a:lnTo>
                      <a:pt x="54" y="267"/>
                    </a:lnTo>
                    <a:lnTo>
                      <a:pt x="54" y="267"/>
                    </a:lnTo>
                    <a:lnTo>
                      <a:pt x="54" y="267"/>
                    </a:lnTo>
                    <a:lnTo>
                      <a:pt x="54" y="267"/>
                    </a:lnTo>
                    <a:lnTo>
                      <a:pt x="50" y="267"/>
                    </a:lnTo>
                    <a:lnTo>
                      <a:pt x="50" y="262"/>
                    </a:lnTo>
                    <a:lnTo>
                      <a:pt x="50" y="262"/>
                    </a:lnTo>
                    <a:lnTo>
                      <a:pt x="50" y="262"/>
                    </a:lnTo>
                    <a:lnTo>
                      <a:pt x="45" y="262"/>
                    </a:lnTo>
                    <a:lnTo>
                      <a:pt x="45" y="262"/>
                    </a:lnTo>
                    <a:lnTo>
                      <a:pt x="45" y="262"/>
                    </a:lnTo>
                    <a:lnTo>
                      <a:pt x="45" y="258"/>
                    </a:lnTo>
                    <a:lnTo>
                      <a:pt x="45" y="258"/>
                    </a:lnTo>
                    <a:lnTo>
                      <a:pt x="45" y="258"/>
                    </a:lnTo>
                    <a:lnTo>
                      <a:pt x="45" y="258"/>
                    </a:lnTo>
                    <a:lnTo>
                      <a:pt x="41" y="258"/>
                    </a:lnTo>
                    <a:lnTo>
                      <a:pt x="41" y="258"/>
                    </a:lnTo>
                    <a:lnTo>
                      <a:pt x="41" y="253"/>
                    </a:lnTo>
                    <a:lnTo>
                      <a:pt x="41" y="253"/>
                    </a:lnTo>
                    <a:lnTo>
                      <a:pt x="41" y="253"/>
                    </a:lnTo>
                    <a:lnTo>
                      <a:pt x="36" y="258"/>
                    </a:lnTo>
                    <a:lnTo>
                      <a:pt x="36" y="258"/>
                    </a:lnTo>
                    <a:lnTo>
                      <a:pt x="36" y="253"/>
                    </a:lnTo>
                    <a:lnTo>
                      <a:pt x="41" y="253"/>
                    </a:lnTo>
                    <a:lnTo>
                      <a:pt x="41" y="253"/>
                    </a:lnTo>
                    <a:lnTo>
                      <a:pt x="41" y="249"/>
                    </a:lnTo>
                    <a:lnTo>
                      <a:pt x="41" y="249"/>
                    </a:lnTo>
                    <a:lnTo>
                      <a:pt x="41" y="249"/>
                    </a:lnTo>
                    <a:lnTo>
                      <a:pt x="41" y="244"/>
                    </a:lnTo>
                    <a:lnTo>
                      <a:pt x="41" y="244"/>
                    </a:lnTo>
                    <a:lnTo>
                      <a:pt x="41" y="244"/>
                    </a:lnTo>
                    <a:lnTo>
                      <a:pt x="41" y="240"/>
                    </a:lnTo>
                    <a:lnTo>
                      <a:pt x="41" y="240"/>
                    </a:lnTo>
                    <a:lnTo>
                      <a:pt x="41" y="240"/>
                    </a:lnTo>
                    <a:lnTo>
                      <a:pt x="45" y="244"/>
                    </a:lnTo>
                    <a:lnTo>
                      <a:pt x="45" y="244"/>
                    </a:lnTo>
                    <a:lnTo>
                      <a:pt x="50" y="244"/>
                    </a:lnTo>
                    <a:lnTo>
                      <a:pt x="50" y="244"/>
                    </a:lnTo>
                    <a:lnTo>
                      <a:pt x="50" y="244"/>
                    </a:lnTo>
                    <a:lnTo>
                      <a:pt x="50" y="244"/>
                    </a:lnTo>
                    <a:lnTo>
                      <a:pt x="54" y="240"/>
                    </a:lnTo>
                    <a:lnTo>
                      <a:pt x="54" y="240"/>
                    </a:lnTo>
                    <a:lnTo>
                      <a:pt x="54" y="240"/>
                    </a:lnTo>
                    <a:lnTo>
                      <a:pt x="50" y="235"/>
                    </a:lnTo>
                    <a:lnTo>
                      <a:pt x="50" y="235"/>
                    </a:lnTo>
                    <a:lnTo>
                      <a:pt x="54" y="235"/>
                    </a:lnTo>
                    <a:lnTo>
                      <a:pt x="54" y="235"/>
                    </a:lnTo>
                    <a:lnTo>
                      <a:pt x="54" y="235"/>
                    </a:lnTo>
                    <a:lnTo>
                      <a:pt x="59" y="235"/>
                    </a:lnTo>
                    <a:lnTo>
                      <a:pt x="59" y="235"/>
                    </a:lnTo>
                    <a:lnTo>
                      <a:pt x="63" y="235"/>
                    </a:lnTo>
                    <a:moveTo>
                      <a:pt x="72" y="86"/>
                    </a:moveTo>
                    <a:lnTo>
                      <a:pt x="72" y="86"/>
                    </a:lnTo>
                    <a:lnTo>
                      <a:pt x="77" y="86"/>
                    </a:lnTo>
                    <a:lnTo>
                      <a:pt x="77" y="81"/>
                    </a:lnTo>
                    <a:lnTo>
                      <a:pt x="77" y="86"/>
                    </a:lnTo>
                    <a:lnTo>
                      <a:pt x="81" y="90"/>
                    </a:lnTo>
                    <a:lnTo>
                      <a:pt x="86" y="95"/>
                    </a:lnTo>
                    <a:lnTo>
                      <a:pt x="86" y="95"/>
                    </a:lnTo>
                    <a:lnTo>
                      <a:pt x="91" y="100"/>
                    </a:lnTo>
                    <a:lnTo>
                      <a:pt x="91" y="100"/>
                    </a:lnTo>
                    <a:lnTo>
                      <a:pt x="95" y="104"/>
                    </a:lnTo>
                    <a:lnTo>
                      <a:pt x="100" y="104"/>
                    </a:lnTo>
                    <a:lnTo>
                      <a:pt x="104" y="109"/>
                    </a:lnTo>
                    <a:lnTo>
                      <a:pt x="104" y="113"/>
                    </a:lnTo>
                    <a:lnTo>
                      <a:pt x="109" y="113"/>
                    </a:lnTo>
                    <a:lnTo>
                      <a:pt x="109" y="113"/>
                    </a:lnTo>
                    <a:lnTo>
                      <a:pt x="109" y="118"/>
                    </a:lnTo>
                    <a:lnTo>
                      <a:pt x="109" y="118"/>
                    </a:lnTo>
                    <a:lnTo>
                      <a:pt x="109" y="118"/>
                    </a:lnTo>
                    <a:lnTo>
                      <a:pt x="113" y="122"/>
                    </a:lnTo>
                    <a:lnTo>
                      <a:pt x="113" y="127"/>
                    </a:lnTo>
                    <a:lnTo>
                      <a:pt x="118" y="127"/>
                    </a:lnTo>
                    <a:lnTo>
                      <a:pt x="118" y="131"/>
                    </a:lnTo>
                    <a:lnTo>
                      <a:pt x="118" y="131"/>
                    </a:lnTo>
                    <a:lnTo>
                      <a:pt x="118" y="131"/>
                    </a:lnTo>
                    <a:lnTo>
                      <a:pt x="113" y="131"/>
                    </a:lnTo>
                    <a:lnTo>
                      <a:pt x="113" y="131"/>
                    </a:lnTo>
                    <a:lnTo>
                      <a:pt x="113" y="131"/>
                    </a:lnTo>
                    <a:lnTo>
                      <a:pt x="113" y="131"/>
                    </a:lnTo>
                    <a:lnTo>
                      <a:pt x="113" y="136"/>
                    </a:lnTo>
                    <a:lnTo>
                      <a:pt x="118" y="136"/>
                    </a:lnTo>
                    <a:lnTo>
                      <a:pt x="118" y="136"/>
                    </a:lnTo>
                    <a:lnTo>
                      <a:pt x="118" y="140"/>
                    </a:lnTo>
                    <a:lnTo>
                      <a:pt x="118" y="140"/>
                    </a:lnTo>
                    <a:lnTo>
                      <a:pt x="118" y="145"/>
                    </a:lnTo>
                    <a:lnTo>
                      <a:pt x="118" y="145"/>
                    </a:lnTo>
                    <a:lnTo>
                      <a:pt x="118" y="145"/>
                    </a:lnTo>
                    <a:lnTo>
                      <a:pt x="113" y="145"/>
                    </a:lnTo>
                    <a:lnTo>
                      <a:pt x="113" y="145"/>
                    </a:lnTo>
                    <a:lnTo>
                      <a:pt x="113" y="149"/>
                    </a:lnTo>
                    <a:lnTo>
                      <a:pt x="118" y="149"/>
                    </a:lnTo>
                    <a:lnTo>
                      <a:pt x="118" y="154"/>
                    </a:lnTo>
                    <a:lnTo>
                      <a:pt x="118" y="154"/>
                    </a:lnTo>
                    <a:lnTo>
                      <a:pt x="122" y="158"/>
                    </a:lnTo>
                    <a:lnTo>
                      <a:pt x="127" y="163"/>
                    </a:lnTo>
                    <a:lnTo>
                      <a:pt x="131" y="172"/>
                    </a:lnTo>
                    <a:lnTo>
                      <a:pt x="131" y="172"/>
                    </a:lnTo>
                    <a:lnTo>
                      <a:pt x="131" y="172"/>
                    </a:lnTo>
                    <a:lnTo>
                      <a:pt x="131" y="176"/>
                    </a:lnTo>
                    <a:lnTo>
                      <a:pt x="131" y="176"/>
                    </a:lnTo>
                    <a:lnTo>
                      <a:pt x="131" y="176"/>
                    </a:lnTo>
                    <a:lnTo>
                      <a:pt x="131" y="181"/>
                    </a:lnTo>
                    <a:lnTo>
                      <a:pt x="131" y="185"/>
                    </a:lnTo>
                    <a:lnTo>
                      <a:pt x="131" y="185"/>
                    </a:lnTo>
                    <a:lnTo>
                      <a:pt x="131" y="185"/>
                    </a:lnTo>
                    <a:lnTo>
                      <a:pt x="136" y="190"/>
                    </a:lnTo>
                    <a:lnTo>
                      <a:pt x="136" y="190"/>
                    </a:lnTo>
                    <a:lnTo>
                      <a:pt x="136" y="190"/>
                    </a:lnTo>
                    <a:lnTo>
                      <a:pt x="140" y="194"/>
                    </a:lnTo>
                    <a:lnTo>
                      <a:pt x="145" y="199"/>
                    </a:lnTo>
                    <a:lnTo>
                      <a:pt x="145" y="199"/>
                    </a:lnTo>
                    <a:lnTo>
                      <a:pt x="140" y="199"/>
                    </a:lnTo>
                    <a:lnTo>
                      <a:pt x="140" y="199"/>
                    </a:lnTo>
                    <a:lnTo>
                      <a:pt x="140" y="203"/>
                    </a:lnTo>
                    <a:lnTo>
                      <a:pt x="140" y="203"/>
                    </a:lnTo>
                    <a:lnTo>
                      <a:pt x="145" y="208"/>
                    </a:lnTo>
                    <a:lnTo>
                      <a:pt x="145" y="208"/>
                    </a:lnTo>
                    <a:lnTo>
                      <a:pt x="145" y="208"/>
                    </a:lnTo>
                    <a:lnTo>
                      <a:pt x="145" y="208"/>
                    </a:lnTo>
                    <a:lnTo>
                      <a:pt x="140" y="213"/>
                    </a:lnTo>
                    <a:lnTo>
                      <a:pt x="140" y="213"/>
                    </a:lnTo>
                    <a:lnTo>
                      <a:pt x="140" y="213"/>
                    </a:lnTo>
                    <a:lnTo>
                      <a:pt x="140" y="217"/>
                    </a:lnTo>
                    <a:lnTo>
                      <a:pt x="140" y="217"/>
                    </a:lnTo>
                    <a:lnTo>
                      <a:pt x="136" y="213"/>
                    </a:lnTo>
                    <a:lnTo>
                      <a:pt x="136" y="213"/>
                    </a:lnTo>
                    <a:lnTo>
                      <a:pt x="136" y="213"/>
                    </a:lnTo>
                    <a:lnTo>
                      <a:pt x="136" y="208"/>
                    </a:lnTo>
                    <a:lnTo>
                      <a:pt x="136" y="208"/>
                    </a:lnTo>
                    <a:lnTo>
                      <a:pt x="136" y="208"/>
                    </a:lnTo>
                    <a:lnTo>
                      <a:pt x="136" y="203"/>
                    </a:lnTo>
                    <a:lnTo>
                      <a:pt x="136" y="203"/>
                    </a:lnTo>
                    <a:lnTo>
                      <a:pt x="136" y="203"/>
                    </a:lnTo>
                    <a:lnTo>
                      <a:pt x="136" y="203"/>
                    </a:lnTo>
                    <a:lnTo>
                      <a:pt x="131" y="199"/>
                    </a:lnTo>
                    <a:lnTo>
                      <a:pt x="131" y="199"/>
                    </a:lnTo>
                    <a:lnTo>
                      <a:pt x="131" y="199"/>
                    </a:lnTo>
                    <a:lnTo>
                      <a:pt x="131" y="199"/>
                    </a:lnTo>
                    <a:lnTo>
                      <a:pt x="131" y="203"/>
                    </a:lnTo>
                    <a:lnTo>
                      <a:pt x="131" y="203"/>
                    </a:lnTo>
                    <a:lnTo>
                      <a:pt x="131" y="203"/>
                    </a:lnTo>
                    <a:lnTo>
                      <a:pt x="131" y="203"/>
                    </a:lnTo>
                    <a:lnTo>
                      <a:pt x="131" y="208"/>
                    </a:lnTo>
                    <a:lnTo>
                      <a:pt x="131" y="208"/>
                    </a:lnTo>
                    <a:lnTo>
                      <a:pt x="131" y="208"/>
                    </a:lnTo>
                    <a:lnTo>
                      <a:pt x="131" y="208"/>
                    </a:lnTo>
                    <a:lnTo>
                      <a:pt x="136" y="208"/>
                    </a:lnTo>
                    <a:lnTo>
                      <a:pt x="136" y="213"/>
                    </a:lnTo>
                    <a:lnTo>
                      <a:pt x="131" y="213"/>
                    </a:lnTo>
                    <a:lnTo>
                      <a:pt x="131" y="208"/>
                    </a:lnTo>
                    <a:lnTo>
                      <a:pt x="127" y="208"/>
                    </a:lnTo>
                    <a:lnTo>
                      <a:pt x="127" y="208"/>
                    </a:lnTo>
                    <a:lnTo>
                      <a:pt x="127" y="208"/>
                    </a:lnTo>
                    <a:lnTo>
                      <a:pt x="127" y="213"/>
                    </a:lnTo>
                    <a:lnTo>
                      <a:pt x="127" y="213"/>
                    </a:lnTo>
                    <a:lnTo>
                      <a:pt x="127" y="213"/>
                    </a:lnTo>
                    <a:lnTo>
                      <a:pt x="127" y="217"/>
                    </a:lnTo>
                    <a:lnTo>
                      <a:pt x="127" y="217"/>
                    </a:lnTo>
                    <a:lnTo>
                      <a:pt x="127" y="222"/>
                    </a:lnTo>
                    <a:lnTo>
                      <a:pt x="127" y="222"/>
                    </a:lnTo>
                    <a:lnTo>
                      <a:pt x="127" y="222"/>
                    </a:lnTo>
                    <a:lnTo>
                      <a:pt x="127" y="222"/>
                    </a:lnTo>
                    <a:lnTo>
                      <a:pt x="127" y="222"/>
                    </a:lnTo>
                    <a:lnTo>
                      <a:pt x="127" y="222"/>
                    </a:lnTo>
                    <a:lnTo>
                      <a:pt x="122" y="217"/>
                    </a:lnTo>
                    <a:lnTo>
                      <a:pt x="122" y="217"/>
                    </a:lnTo>
                    <a:lnTo>
                      <a:pt x="122" y="213"/>
                    </a:lnTo>
                    <a:lnTo>
                      <a:pt x="122" y="213"/>
                    </a:lnTo>
                    <a:lnTo>
                      <a:pt x="118" y="213"/>
                    </a:lnTo>
                    <a:lnTo>
                      <a:pt x="118" y="213"/>
                    </a:lnTo>
                    <a:lnTo>
                      <a:pt x="118" y="213"/>
                    </a:lnTo>
                    <a:lnTo>
                      <a:pt x="118" y="217"/>
                    </a:lnTo>
                    <a:lnTo>
                      <a:pt x="118" y="217"/>
                    </a:lnTo>
                    <a:lnTo>
                      <a:pt x="118" y="217"/>
                    </a:lnTo>
                    <a:lnTo>
                      <a:pt x="118" y="222"/>
                    </a:lnTo>
                    <a:lnTo>
                      <a:pt x="118" y="226"/>
                    </a:lnTo>
                    <a:lnTo>
                      <a:pt x="113" y="222"/>
                    </a:lnTo>
                    <a:lnTo>
                      <a:pt x="113" y="222"/>
                    </a:lnTo>
                    <a:lnTo>
                      <a:pt x="109" y="222"/>
                    </a:lnTo>
                    <a:lnTo>
                      <a:pt x="109" y="222"/>
                    </a:lnTo>
                    <a:lnTo>
                      <a:pt x="104" y="226"/>
                    </a:lnTo>
                    <a:lnTo>
                      <a:pt x="100" y="226"/>
                    </a:lnTo>
                    <a:lnTo>
                      <a:pt x="100" y="226"/>
                    </a:lnTo>
                    <a:lnTo>
                      <a:pt x="104" y="222"/>
                    </a:lnTo>
                    <a:lnTo>
                      <a:pt x="104" y="222"/>
                    </a:lnTo>
                    <a:lnTo>
                      <a:pt x="100" y="222"/>
                    </a:lnTo>
                    <a:lnTo>
                      <a:pt x="100" y="222"/>
                    </a:lnTo>
                    <a:lnTo>
                      <a:pt x="100" y="222"/>
                    </a:lnTo>
                    <a:lnTo>
                      <a:pt x="100" y="222"/>
                    </a:lnTo>
                    <a:lnTo>
                      <a:pt x="95" y="222"/>
                    </a:lnTo>
                    <a:lnTo>
                      <a:pt x="95" y="222"/>
                    </a:lnTo>
                    <a:lnTo>
                      <a:pt x="95" y="222"/>
                    </a:lnTo>
                    <a:lnTo>
                      <a:pt x="95" y="222"/>
                    </a:lnTo>
                    <a:lnTo>
                      <a:pt x="95" y="222"/>
                    </a:lnTo>
                    <a:lnTo>
                      <a:pt x="95" y="222"/>
                    </a:lnTo>
                    <a:lnTo>
                      <a:pt x="95" y="222"/>
                    </a:lnTo>
                    <a:lnTo>
                      <a:pt x="95" y="217"/>
                    </a:lnTo>
                    <a:lnTo>
                      <a:pt x="91" y="217"/>
                    </a:lnTo>
                    <a:lnTo>
                      <a:pt x="91" y="217"/>
                    </a:lnTo>
                    <a:lnTo>
                      <a:pt x="91" y="217"/>
                    </a:lnTo>
                    <a:lnTo>
                      <a:pt x="91" y="217"/>
                    </a:lnTo>
                    <a:lnTo>
                      <a:pt x="91" y="217"/>
                    </a:lnTo>
                    <a:lnTo>
                      <a:pt x="91" y="217"/>
                    </a:lnTo>
                    <a:lnTo>
                      <a:pt x="91" y="222"/>
                    </a:lnTo>
                    <a:lnTo>
                      <a:pt x="91" y="226"/>
                    </a:lnTo>
                    <a:lnTo>
                      <a:pt x="95" y="226"/>
                    </a:lnTo>
                    <a:lnTo>
                      <a:pt x="100" y="226"/>
                    </a:lnTo>
                    <a:lnTo>
                      <a:pt x="100" y="231"/>
                    </a:lnTo>
                    <a:lnTo>
                      <a:pt x="100" y="231"/>
                    </a:lnTo>
                    <a:lnTo>
                      <a:pt x="100" y="231"/>
                    </a:lnTo>
                    <a:lnTo>
                      <a:pt x="100" y="231"/>
                    </a:lnTo>
                    <a:lnTo>
                      <a:pt x="95" y="231"/>
                    </a:lnTo>
                    <a:lnTo>
                      <a:pt x="95" y="235"/>
                    </a:lnTo>
                    <a:lnTo>
                      <a:pt x="95" y="235"/>
                    </a:lnTo>
                    <a:lnTo>
                      <a:pt x="95" y="244"/>
                    </a:lnTo>
                    <a:lnTo>
                      <a:pt x="95" y="249"/>
                    </a:lnTo>
                    <a:lnTo>
                      <a:pt x="91" y="249"/>
                    </a:lnTo>
                    <a:lnTo>
                      <a:pt x="86" y="249"/>
                    </a:lnTo>
                    <a:lnTo>
                      <a:pt x="86" y="249"/>
                    </a:lnTo>
                    <a:lnTo>
                      <a:pt x="81" y="244"/>
                    </a:lnTo>
                    <a:lnTo>
                      <a:pt x="81" y="244"/>
                    </a:lnTo>
                    <a:lnTo>
                      <a:pt x="77" y="240"/>
                    </a:lnTo>
                    <a:lnTo>
                      <a:pt x="77" y="240"/>
                    </a:lnTo>
                    <a:lnTo>
                      <a:pt x="77" y="235"/>
                    </a:lnTo>
                    <a:lnTo>
                      <a:pt x="72" y="235"/>
                    </a:lnTo>
                    <a:lnTo>
                      <a:pt x="72" y="235"/>
                    </a:lnTo>
                    <a:lnTo>
                      <a:pt x="77" y="231"/>
                    </a:lnTo>
                    <a:lnTo>
                      <a:pt x="77" y="231"/>
                    </a:lnTo>
                    <a:lnTo>
                      <a:pt x="77" y="231"/>
                    </a:lnTo>
                    <a:lnTo>
                      <a:pt x="77" y="226"/>
                    </a:lnTo>
                    <a:lnTo>
                      <a:pt x="72" y="226"/>
                    </a:lnTo>
                    <a:lnTo>
                      <a:pt x="72" y="226"/>
                    </a:lnTo>
                    <a:lnTo>
                      <a:pt x="72" y="226"/>
                    </a:lnTo>
                    <a:lnTo>
                      <a:pt x="68" y="226"/>
                    </a:lnTo>
                    <a:lnTo>
                      <a:pt x="68" y="226"/>
                    </a:lnTo>
                    <a:lnTo>
                      <a:pt x="63" y="226"/>
                    </a:lnTo>
                    <a:lnTo>
                      <a:pt x="63" y="226"/>
                    </a:lnTo>
                    <a:lnTo>
                      <a:pt x="59" y="226"/>
                    </a:lnTo>
                    <a:lnTo>
                      <a:pt x="59" y="226"/>
                    </a:lnTo>
                    <a:lnTo>
                      <a:pt x="59" y="226"/>
                    </a:lnTo>
                    <a:lnTo>
                      <a:pt x="54" y="226"/>
                    </a:lnTo>
                    <a:lnTo>
                      <a:pt x="54" y="226"/>
                    </a:lnTo>
                    <a:lnTo>
                      <a:pt x="54" y="231"/>
                    </a:lnTo>
                    <a:lnTo>
                      <a:pt x="54" y="231"/>
                    </a:lnTo>
                    <a:lnTo>
                      <a:pt x="54" y="231"/>
                    </a:lnTo>
                    <a:lnTo>
                      <a:pt x="50" y="231"/>
                    </a:lnTo>
                    <a:lnTo>
                      <a:pt x="50" y="231"/>
                    </a:lnTo>
                    <a:lnTo>
                      <a:pt x="45" y="235"/>
                    </a:lnTo>
                    <a:lnTo>
                      <a:pt x="45" y="235"/>
                    </a:lnTo>
                    <a:lnTo>
                      <a:pt x="45" y="235"/>
                    </a:lnTo>
                    <a:lnTo>
                      <a:pt x="45" y="235"/>
                    </a:lnTo>
                    <a:lnTo>
                      <a:pt x="41" y="235"/>
                    </a:lnTo>
                    <a:lnTo>
                      <a:pt x="41" y="235"/>
                    </a:lnTo>
                    <a:lnTo>
                      <a:pt x="36" y="235"/>
                    </a:lnTo>
                    <a:lnTo>
                      <a:pt x="36" y="240"/>
                    </a:lnTo>
                    <a:lnTo>
                      <a:pt x="32" y="235"/>
                    </a:lnTo>
                    <a:lnTo>
                      <a:pt x="32" y="235"/>
                    </a:lnTo>
                    <a:lnTo>
                      <a:pt x="32" y="235"/>
                    </a:lnTo>
                    <a:lnTo>
                      <a:pt x="32" y="240"/>
                    </a:lnTo>
                    <a:lnTo>
                      <a:pt x="32" y="244"/>
                    </a:lnTo>
                    <a:lnTo>
                      <a:pt x="32" y="244"/>
                    </a:lnTo>
                    <a:lnTo>
                      <a:pt x="32" y="244"/>
                    </a:lnTo>
                    <a:lnTo>
                      <a:pt x="32" y="244"/>
                    </a:lnTo>
                    <a:lnTo>
                      <a:pt x="23" y="244"/>
                    </a:lnTo>
                    <a:lnTo>
                      <a:pt x="23" y="244"/>
                    </a:lnTo>
                    <a:lnTo>
                      <a:pt x="18" y="244"/>
                    </a:lnTo>
                    <a:lnTo>
                      <a:pt x="18" y="244"/>
                    </a:lnTo>
                    <a:lnTo>
                      <a:pt x="18" y="244"/>
                    </a:lnTo>
                    <a:lnTo>
                      <a:pt x="18" y="244"/>
                    </a:lnTo>
                    <a:lnTo>
                      <a:pt x="14" y="244"/>
                    </a:lnTo>
                    <a:lnTo>
                      <a:pt x="14" y="244"/>
                    </a:lnTo>
                    <a:lnTo>
                      <a:pt x="14" y="244"/>
                    </a:lnTo>
                    <a:lnTo>
                      <a:pt x="14" y="244"/>
                    </a:lnTo>
                    <a:lnTo>
                      <a:pt x="9" y="240"/>
                    </a:lnTo>
                    <a:lnTo>
                      <a:pt x="9" y="240"/>
                    </a:lnTo>
                    <a:lnTo>
                      <a:pt x="9" y="240"/>
                    </a:lnTo>
                    <a:lnTo>
                      <a:pt x="9" y="235"/>
                    </a:lnTo>
                    <a:lnTo>
                      <a:pt x="9" y="235"/>
                    </a:lnTo>
                    <a:lnTo>
                      <a:pt x="14" y="235"/>
                    </a:lnTo>
                    <a:lnTo>
                      <a:pt x="14" y="235"/>
                    </a:lnTo>
                    <a:lnTo>
                      <a:pt x="14" y="235"/>
                    </a:lnTo>
                    <a:lnTo>
                      <a:pt x="14" y="231"/>
                    </a:lnTo>
                    <a:lnTo>
                      <a:pt x="14" y="231"/>
                    </a:lnTo>
                    <a:lnTo>
                      <a:pt x="18" y="231"/>
                    </a:lnTo>
                    <a:lnTo>
                      <a:pt x="18" y="231"/>
                    </a:lnTo>
                    <a:lnTo>
                      <a:pt x="18" y="226"/>
                    </a:lnTo>
                    <a:lnTo>
                      <a:pt x="18" y="226"/>
                    </a:lnTo>
                    <a:lnTo>
                      <a:pt x="18" y="222"/>
                    </a:lnTo>
                    <a:lnTo>
                      <a:pt x="23" y="222"/>
                    </a:lnTo>
                    <a:lnTo>
                      <a:pt x="23" y="222"/>
                    </a:lnTo>
                    <a:lnTo>
                      <a:pt x="23" y="217"/>
                    </a:lnTo>
                    <a:lnTo>
                      <a:pt x="23" y="213"/>
                    </a:lnTo>
                    <a:lnTo>
                      <a:pt x="23" y="213"/>
                    </a:lnTo>
                    <a:lnTo>
                      <a:pt x="27" y="213"/>
                    </a:lnTo>
                    <a:lnTo>
                      <a:pt x="27" y="213"/>
                    </a:lnTo>
                    <a:lnTo>
                      <a:pt x="32" y="213"/>
                    </a:lnTo>
                    <a:lnTo>
                      <a:pt x="32" y="213"/>
                    </a:lnTo>
                    <a:lnTo>
                      <a:pt x="36" y="213"/>
                    </a:lnTo>
                    <a:lnTo>
                      <a:pt x="36" y="213"/>
                    </a:lnTo>
                    <a:lnTo>
                      <a:pt x="36" y="213"/>
                    </a:lnTo>
                    <a:lnTo>
                      <a:pt x="41" y="213"/>
                    </a:lnTo>
                    <a:lnTo>
                      <a:pt x="41" y="213"/>
                    </a:lnTo>
                    <a:lnTo>
                      <a:pt x="41" y="213"/>
                    </a:lnTo>
                    <a:lnTo>
                      <a:pt x="45" y="208"/>
                    </a:lnTo>
                    <a:lnTo>
                      <a:pt x="45" y="208"/>
                    </a:lnTo>
                    <a:lnTo>
                      <a:pt x="50" y="208"/>
                    </a:lnTo>
                    <a:lnTo>
                      <a:pt x="54" y="208"/>
                    </a:lnTo>
                    <a:lnTo>
                      <a:pt x="59" y="203"/>
                    </a:lnTo>
                    <a:lnTo>
                      <a:pt x="59" y="203"/>
                    </a:lnTo>
                    <a:lnTo>
                      <a:pt x="59" y="203"/>
                    </a:lnTo>
                    <a:lnTo>
                      <a:pt x="59" y="208"/>
                    </a:lnTo>
                    <a:lnTo>
                      <a:pt x="59" y="208"/>
                    </a:lnTo>
                    <a:lnTo>
                      <a:pt x="63" y="208"/>
                    </a:lnTo>
                    <a:lnTo>
                      <a:pt x="63" y="208"/>
                    </a:lnTo>
                    <a:lnTo>
                      <a:pt x="68" y="208"/>
                    </a:lnTo>
                    <a:lnTo>
                      <a:pt x="68" y="208"/>
                    </a:lnTo>
                    <a:lnTo>
                      <a:pt x="68" y="208"/>
                    </a:lnTo>
                    <a:lnTo>
                      <a:pt x="72" y="208"/>
                    </a:lnTo>
                    <a:lnTo>
                      <a:pt x="72" y="203"/>
                    </a:lnTo>
                    <a:lnTo>
                      <a:pt x="72" y="203"/>
                    </a:lnTo>
                    <a:lnTo>
                      <a:pt x="68" y="199"/>
                    </a:lnTo>
                    <a:lnTo>
                      <a:pt x="68" y="199"/>
                    </a:lnTo>
                    <a:lnTo>
                      <a:pt x="68" y="194"/>
                    </a:lnTo>
                    <a:lnTo>
                      <a:pt x="68" y="194"/>
                    </a:lnTo>
                    <a:lnTo>
                      <a:pt x="68" y="194"/>
                    </a:lnTo>
                    <a:lnTo>
                      <a:pt x="68" y="190"/>
                    </a:lnTo>
                    <a:lnTo>
                      <a:pt x="68" y="185"/>
                    </a:lnTo>
                    <a:lnTo>
                      <a:pt x="68" y="181"/>
                    </a:lnTo>
                    <a:lnTo>
                      <a:pt x="68" y="176"/>
                    </a:lnTo>
                    <a:lnTo>
                      <a:pt x="63" y="172"/>
                    </a:lnTo>
                    <a:lnTo>
                      <a:pt x="63" y="172"/>
                    </a:lnTo>
                    <a:lnTo>
                      <a:pt x="63" y="167"/>
                    </a:lnTo>
                    <a:lnTo>
                      <a:pt x="68" y="167"/>
                    </a:lnTo>
                    <a:lnTo>
                      <a:pt x="68" y="167"/>
                    </a:lnTo>
                    <a:lnTo>
                      <a:pt x="68" y="167"/>
                    </a:lnTo>
                    <a:lnTo>
                      <a:pt x="68" y="167"/>
                    </a:lnTo>
                    <a:lnTo>
                      <a:pt x="68" y="172"/>
                    </a:lnTo>
                    <a:lnTo>
                      <a:pt x="68" y="172"/>
                    </a:lnTo>
                    <a:lnTo>
                      <a:pt x="68" y="172"/>
                    </a:lnTo>
                    <a:lnTo>
                      <a:pt x="68" y="172"/>
                    </a:lnTo>
                    <a:lnTo>
                      <a:pt x="68" y="176"/>
                    </a:lnTo>
                    <a:lnTo>
                      <a:pt x="68" y="176"/>
                    </a:lnTo>
                    <a:lnTo>
                      <a:pt x="72" y="176"/>
                    </a:lnTo>
                    <a:lnTo>
                      <a:pt x="72" y="181"/>
                    </a:lnTo>
                    <a:lnTo>
                      <a:pt x="72" y="181"/>
                    </a:lnTo>
                    <a:lnTo>
                      <a:pt x="77" y="181"/>
                    </a:lnTo>
                    <a:lnTo>
                      <a:pt x="77" y="181"/>
                    </a:lnTo>
                    <a:lnTo>
                      <a:pt x="77" y="181"/>
                    </a:lnTo>
                    <a:lnTo>
                      <a:pt x="77" y="181"/>
                    </a:lnTo>
                    <a:lnTo>
                      <a:pt x="77" y="176"/>
                    </a:lnTo>
                    <a:lnTo>
                      <a:pt x="77" y="176"/>
                    </a:lnTo>
                    <a:lnTo>
                      <a:pt x="81" y="176"/>
                    </a:lnTo>
                    <a:lnTo>
                      <a:pt x="86" y="172"/>
                    </a:lnTo>
                    <a:lnTo>
                      <a:pt x="86" y="172"/>
                    </a:lnTo>
                    <a:lnTo>
                      <a:pt x="86" y="172"/>
                    </a:lnTo>
                    <a:lnTo>
                      <a:pt x="91" y="167"/>
                    </a:lnTo>
                    <a:lnTo>
                      <a:pt x="91" y="167"/>
                    </a:lnTo>
                    <a:lnTo>
                      <a:pt x="91" y="163"/>
                    </a:lnTo>
                    <a:lnTo>
                      <a:pt x="91" y="163"/>
                    </a:lnTo>
                    <a:lnTo>
                      <a:pt x="86" y="158"/>
                    </a:lnTo>
                    <a:lnTo>
                      <a:pt x="86" y="158"/>
                    </a:lnTo>
                    <a:lnTo>
                      <a:pt x="91" y="154"/>
                    </a:lnTo>
                    <a:lnTo>
                      <a:pt x="91" y="154"/>
                    </a:lnTo>
                    <a:lnTo>
                      <a:pt x="91" y="149"/>
                    </a:lnTo>
                    <a:lnTo>
                      <a:pt x="91" y="149"/>
                    </a:lnTo>
                    <a:lnTo>
                      <a:pt x="91" y="145"/>
                    </a:lnTo>
                    <a:lnTo>
                      <a:pt x="91" y="145"/>
                    </a:lnTo>
                    <a:lnTo>
                      <a:pt x="91" y="140"/>
                    </a:lnTo>
                    <a:lnTo>
                      <a:pt x="91" y="140"/>
                    </a:lnTo>
                    <a:lnTo>
                      <a:pt x="91" y="136"/>
                    </a:lnTo>
                    <a:lnTo>
                      <a:pt x="86" y="136"/>
                    </a:lnTo>
                    <a:lnTo>
                      <a:pt x="86" y="131"/>
                    </a:lnTo>
                    <a:lnTo>
                      <a:pt x="86" y="131"/>
                    </a:lnTo>
                    <a:lnTo>
                      <a:pt x="86" y="127"/>
                    </a:lnTo>
                    <a:lnTo>
                      <a:pt x="86" y="127"/>
                    </a:lnTo>
                    <a:lnTo>
                      <a:pt x="86" y="127"/>
                    </a:lnTo>
                    <a:lnTo>
                      <a:pt x="86" y="127"/>
                    </a:lnTo>
                    <a:lnTo>
                      <a:pt x="86" y="122"/>
                    </a:lnTo>
                    <a:lnTo>
                      <a:pt x="81" y="122"/>
                    </a:lnTo>
                    <a:lnTo>
                      <a:pt x="81" y="118"/>
                    </a:lnTo>
                    <a:lnTo>
                      <a:pt x="77" y="118"/>
                    </a:lnTo>
                    <a:lnTo>
                      <a:pt x="77" y="118"/>
                    </a:lnTo>
                    <a:lnTo>
                      <a:pt x="77" y="118"/>
                    </a:lnTo>
                    <a:lnTo>
                      <a:pt x="77" y="118"/>
                    </a:lnTo>
                    <a:lnTo>
                      <a:pt x="72" y="118"/>
                    </a:lnTo>
                    <a:lnTo>
                      <a:pt x="72" y="113"/>
                    </a:lnTo>
                    <a:lnTo>
                      <a:pt x="72" y="113"/>
                    </a:lnTo>
                    <a:lnTo>
                      <a:pt x="72" y="113"/>
                    </a:lnTo>
                    <a:lnTo>
                      <a:pt x="72" y="113"/>
                    </a:lnTo>
                    <a:lnTo>
                      <a:pt x="72" y="109"/>
                    </a:lnTo>
                    <a:lnTo>
                      <a:pt x="72" y="109"/>
                    </a:lnTo>
                    <a:lnTo>
                      <a:pt x="72" y="109"/>
                    </a:lnTo>
                    <a:lnTo>
                      <a:pt x="68" y="104"/>
                    </a:lnTo>
                    <a:lnTo>
                      <a:pt x="68" y="104"/>
                    </a:lnTo>
                    <a:lnTo>
                      <a:pt x="68" y="100"/>
                    </a:lnTo>
                    <a:lnTo>
                      <a:pt x="68" y="100"/>
                    </a:lnTo>
                    <a:lnTo>
                      <a:pt x="68" y="100"/>
                    </a:lnTo>
                    <a:lnTo>
                      <a:pt x="68" y="100"/>
                    </a:lnTo>
                    <a:lnTo>
                      <a:pt x="68" y="100"/>
                    </a:lnTo>
                    <a:lnTo>
                      <a:pt x="68" y="100"/>
                    </a:lnTo>
                    <a:lnTo>
                      <a:pt x="68" y="95"/>
                    </a:lnTo>
                    <a:lnTo>
                      <a:pt x="68" y="95"/>
                    </a:lnTo>
                    <a:lnTo>
                      <a:pt x="68" y="95"/>
                    </a:lnTo>
                    <a:lnTo>
                      <a:pt x="68" y="95"/>
                    </a:lnTo>
                    <a:lnTo>
                      <a:pt x="63" y="90"/>
                    </a:lnTo>
                    <a:lnTo>
                      <a:pt x="63" y="90"/>
                    </a:lnTo>
                    <a:lnTo>
                      <a:pt x="63" y="90"/>
                    </a:lnTo>
                    <a:lnTo>
                      <a:pt x="63" y="90"/>
                    </a:lnTo>
                    <a:lnTo>
                      <a:pt x="68" y="90"/>
                    </a:lnTo>
                    <a:lnTo>
                      <a:pt x="68" y="90"/>
                    </a:lnTo>
                    <a:lnTo>
                      <a:pt x="68" y="90"/>
                    </a:lnTo>
                    <a:lnTo>
                      <a:pt x="68" y="90"/>
                    </a:lnTo>
                    <a:lnTo>
                      <a:pt x="72" y="95"/>
                    </a:lnTo>
                    <a:lnTo>
                      <a:pt x="72" y="95"/>
                    </a:lnTo>
                    <a:lnTo>
                      <a:pt x="77" y="95"/>
                    </a:lnTo>
                    <a:lnTo>
                      <a:pt x="77" y="95"/>
                    </a:lnTo>
                    <a:lnTo>
                      <a:pt x="77" y="95"/>
                    </a:lnTo>
                    <a:lnTo>
                      <a:pt x="77" y="95"/>
                    </a:lnTo>
                    <a:lnTo>
                      <a:pt x="77" y="95"/>
                    </a:lnTo>
                    <a:lnTo>
                      <a:pt x="81" y="95"/>
                    </a:lnTo>
                    <a:lnTo>
                      <a:pt x="81" y="95"/>
                    </a:lnTo>
                    <a:lnTo>
                      <a:pt x="81" y="90"/>
                    </a:lnTo>
                    <a:lnTo>
                      <a:pt x="77" y="90"/>
                    </a:lnTo>
                    <a:lnTo>
                      <a:pt x="77" y="86"/>
                    </a:lnTo>
                    <a:lnTo>
                      <a:pt x="77" y="86"/>
                    </a:lnTo>
                    <a:lnTo>
                      <a:pt x="77" y="86"/>
                    </a:lnTo>
                    <a:lnTo>
                      <a:pt x="77" y="86"/>
                    </a:lnTo>
                    <a:lnTo>
                      <a:pt x="77" y="90"/>
                    </a:lnTo>
                    <a:lnTo>
                      <a:pt x="72" y="90"/>
                    </a:lnTo>
                    <a:lnTo>
                      <a:pt x="68" y="86"/>
                    </a:lnTo>
                    <a:lnTo>
                      <a:pt x="68" y="86"/>
                    </a:lnTo>
                    <a:lnTo>
                      <a:pt x="68" y="81"/>
                    </a:lnTo>
                    <a:lnTo>
                      <a:pt x="68" y="81"/>
                    </a:lnTo>
                    <a:lnTo>
                      <a:pt x="72" y="81"/>
                    </a:lnTo>
                    <a:lnTo>
                      <a:pt x="72" y="81"/>
                    </a:lnTo>
                    <a:lnTo>
                      <a:pt x="72" y="86"/>
                    </a:lnTo>
                    <a:moveTo>
                      <a:pt x="68" y="27"/>
                    </a:moveTo>
                    <a:lnTo>
                      <a:pt x="68" y="27"/>
                    </a:lnTo>
                    <a:lnTo>
                      <a:pt x="72" y="27"/>
                    </a:lnTo>
                    <a:lnTo>
                      <a:pt x="72" y="27"/>
                    </a:lnTo>
                    <a:lnTo>
                      <a:pt x="72" y="27"/>
                    </a:lnTo>
                    <a:lnTo>
                      <a:pt x="81" y="27"/>
                    </a:lnTo>
                    <a:lnTo>
                      <a:pt x="86" y="27"/>
                    </a:lnTo>
                    <a:lnTo>
                      <a:pt x="86" y="27"/>
                    </a:lnTo>
                    <a:lnTo>
                      <a:pt x="86" y="27"/>
                    </a:lnTo>
                    <a:lnTo>
                      <a:pt x="86" y="27"/>
                    </a:lnTo>
                    <a:lnTo>
                      <a:pt x="86" y="23"/>
                    </a:lnTo>
                    <a:lnTo>
                      <a:pt x="86" y="18"/>
                    </a:lnTo>
                    <a:lnTo>
                      <a:pt x="91" y="18"/>
                    </a:lnTo>
                    <a:lnTo>
                      <a:pt x="91" y="23"/>
                    </a:lnTo>
                    <a:lnTo>
                      <a:pt x="91" y="23"/>
                    </a:lnTo>
                    <a:lnTo>
                      <a:pt x="91" y="27"/>
                    </a:lnTo>
                    <a:lnTo>
                      <a:pt x="91" y="32"/>
                    </a:lnTo>
                    <a:lnTo>
                      <a:pt x="95" y="32"/>
                    </a:lnTo>
                    <a:lnTo>
                      <a:pt x="95" y="32"/>
                    </a:lnTo>
                    <a:lnTo>
                      <a:pt x="100" y="36"/>
                    </a:lnTo>
                    <a:lnTo>
                      <a:pt x="100" y="36"/>
                    </a:lnTo>
                    <a:lnTo>
                      <a:pt x="104" y="41"/>
                    </a:lnTo>
                    <a:lnTo>
                      <a:pt x="104" y="41"/>
                    </a:lnTo>
                    <a:lnTo>
                      <a:pt x="109" y="41"/>
                    </a:lnTo>
                    <a:lnTo>
                      <a:pt x="109" y="41"/>
                    </a:lnTo>
                    <a:lnTo>
                      <a:pt x="109" y="36"/>
                    </a:lnTo>
                    <a:lnTo>
                      <a:pt x="109" y="36"/>
                    </a:lnTo>
                    <a:lnTo>
                      <a:pt x="109" y="36"/>
                    </a:lnTo>
                    <a:lnTo>
                      <a:pt x="109" y="41"/>
                    </a:lnTo>
                    <a:lnTo>
                      <a:pt x="109" y="41"/>
                    </a:lnTo>
                    <a:lnTo>
                      <a:pt x="109" y="41"/>
                    </a:lnTo>
                    <a:lnTo>
                      <a:pt x="109" y="41"/>
                    </a:lnTo>
                    <a:lnTo>
                      <a:pt x="109" y="41"/>
                    </a:lnTo>
                    <a:lnTo>
                      <a:pt x="104" y="41"/>
                    </a:lnTo>
                    <a:lnTo>
                      <a:pt x="104" y="45"/>
                    </a:lnTo>
                    <a:lnTo>
                      <a:pt x="104" y="45"/>
                    </a:lnTo>
                    <a:lnTo>
                      <a:pt x="104" y="45"/>
                    </a:lnTo>
                    <a:lnTo>
                      <a:pt x="104" y="45"/>
                    </a:lnTo>
                    <a:lnTo>
                      <a:pt x="100" y="45"/>
                    </a:lnTo>
                    <a:lnTo>
                      <a:pt x="100" y="50"/>
                    </a:lnTo>
                    <a:lnTo>
                      <a:pt x="100" y="50"/>
                    </a:lnTo>
                    <a:lnTo>
                      <a:pt x="95" y="50"/>
                    </a:lnTo>
                    <a:lnTo>
                      <a:pt x="95" y="50"/>
                    </a:lnTo>
                    <a:lnTo>
                      <a:pt x="91" y="50"/>
                    </a:lnTo>
                    <a:lnTo>
                      <a:pt x="91" y="54"/>
                    </a:lnTo>
                    <a:lnTo>
                      <a:pt x="91" y="59"/>
                    </a:lnTo>
                    <a:lnTo>
                      <a:pt x="91" y="59"/>
                    </a:lnTo>
                    <a:lnTo>
                      <a:pt x="91" y="63"/>
                    </a:lnTo>
                    <a:lnTo>
                      <a:pt x="91" y="63"/>
                    </a:lnTo>
                    <a:lnTo>
                      <a:pt x="95" y="68"/>
                    </a:lnTo>
                    <a:lnTo>
                      <a:pt x="95" y="68"/>
                    </a:lnTo>
                    <a:lnTo>
                      <a:pt x="95" y="68"/>
                    </a:lnTo>
                    <a:lnTo>
                      <a:pt x="95" y="68"/>
                    </a:lnTo>
                    <a:lnTo>
                      <a:pt x="91" y="68"/>
                    </a:lnTo>
                    <a:lnTo>
                      <a:pt x="86" y="68"/>
                    </a:lnTo>
                    <a:lnTo>
                      <a:pt x="81" y="63"/>
                    </a:lnTo>
                    <a:lnTo>
                      <a:pt x="72" y="63"/>
                    </a:lnTo>
                    <a:lnTo>
                      <a:pt x="68" y="59"/>
                    </a:lnTo>
                    <a:lnTo>
                      <a:pt x="59" y="59"/>
                    </a:lnTo>
                    <a:lnTo>
                      <a:pt x="59" y="68"/>
                    </a:lnTo>
                    <a:lnTo>
                      <a:pt x="54" y="63"/>
                    </a:lnTo>
                    <a:lnTo>
                      <a:pt x="50" y="63"/>
                    </a:lnTo>
                    <a:lnTo>
                      <a:pt x="50" y="63"/>
                    </a:lnTo>
                    <a:lnTo>
                      <a:pt x="50" y="63"/>
                    </a:lnTo>
                    <a:lnTo>
                      <a:pt x="45" y="63"/>
                    </a:lnTo>
                    <a:lnTo>
                      <a:pt x="45" y="63"/>
                    </a:lnTo>
                    <a:lnTo>
                      <a:pt x="45" y="63"/>
                    </a:lnTo>
                    <a:lnTo>
                      <a:pt x="45" y="63"/>
                    </a:lnTo>
                    <a:lnTo>
                      <a:pt x="45" y="68"/>
                    </a:lnTo>
                    <a:lnTo>
                      <a:pt x="45" y="68"/>
                    </a:lnTo>
                    <a:lnTo>
                      <a:pt x="50" y="68"/>
                    </a:lnTo>
                    <a:lnTo>
                      <a:pt x="50" y="68"/>
                    </a:lnTo>
                    <a:lnTo>
                      <a:pt x="54" y="72"/>
                    </a:lnTo>
                    <a:lnTo>
                      <a:pt x="54" y="72"/>
                    </a:lnTo>
                    <a:lnTo>
                      <a:pt x="54" y="72"/>
                    </a:lnTo>
                    <a:lnTo>
                      <a:pt x="59" y="72"/>
                    </a:lnTo>
                    <a:lnTo>
                      <a:pt x="63" y="72"/>
                    </a:lnTo>
                    <a:lnTo>
                      <a:pt x="68" y="77"/>
                    </a:lnTo>
                    <a:lnTo>
                      <a:pt x="68" y="77"/>
                    </a:lnTo>
                    <a:lnTo>
                      <a:pt x="68" y="77"/>
                    </a:lnTo>
                    <a:lnTo>
                      <a:pt x="68" y="77"/>
                    </a:lnTo>
                    <a:lnTo>
                      <a:pt x="63" y="77"/>
                    </a:lnTo>
                    <a:lnTo>
                      <a:pt x="63" y="77"/>
                    </a:lnTo>
                    <a:lnTo>
                      <a:pt x="59" y="77"/>
                    </a:lnTo>
                    <a:lnTo>
                      <a:pt x="59" y="77"/>
                    </a:lnTo>
                    <a:lnTo>
                      <a:pt x="59" y="81"/>
                    </a:lnTo>
                    <a:lnTo>
                      <a:pt x="59" y="81"/>
                    </a:lnTo>
                    <a:lnTo>
                      <a:pt x="59" y="81"/>
                    </a:lnTo>
                    <a:lnTo>
                      <a:pt x="59" y="86"/>
                    </a:lnTo>
                    <a:lnTo>
                      <a:pt x="59" y="86"/>
                    </a:lnTo>
                    <a:lnTo>
                      <a:pt x="59" y="86"/>
                    </a:lnTo>
                    <a:lnTo>
                      <a:pt x="54" y="86"/>
                    </a:lnTo>
                    <a:lnTo>
                      <a:pt x="54" y="81"/>
                    </a:lnTo>
                    <a:lnTo>
                      <a:pt x="54" y="81"/>
                    </a:lnTo>
                    <a:lnTo>
                      <a:pt x="54" y="81"/>
                    </a:lnTo>
                    <a:lnTo>
                      <a:pt x="50" y="77"/>
                    </a:lnTo>
                    <a:lnTo>
                      <a:pt x="50" y="77"/>
                    </a:lnTo>
                    <a:lnTo>
                      <a:pt x="50" y="72"/>
                    </a:lnTo>
                    <a:lnTo>
                      <a:pt x="45" y="72"/>
                    </a:lnTo>
                    <a:lnTo>
                      <a:pt x="45" y="72"/>
                    </a:lnTo>
                    <a:lnTo>
                      <a:pt x="41" y="68"/>
                    </a:lnTo>
                    <a:lnTo>
                      <a:pt x="41" y="68"/>
                    </a:lnTo>
                    <a:lnTo>
                      <a:pt x="41" y="63"/>
                    </a:lnTo>
                    <a:lnTo>
                      <a:pt x="36" y="63"/>
                    </a:lnTo>
                    <a:lnTo>
                      <a:pt x="36" y="63"/>
                    </a:lnTo>
                    <a:lnTo>
                      <a:pt x="36" y="59"/>
                    </a:lnTo>
                    <a:lnTo>
                      <a:pt x="36" y="59"/>
                    </a:lnTo>
                    <a:lnTo>
                      <a:pt x="41" y="59"/>
                    </a:lnTo>
                    <a:lnTo>
                      <a:pt x="41" y="59"/>
                    </a:lnTo>
                    <a:lnTo>
                      <a:pt x="41" y="54"/>
                    </a:lnTo>
                    <a:lnTo>
                      <a:pt x="41" y="54"/>
                    </a:lnTo>
                    <a:lnTo>
                      <a:pt x="41" y="54"/>
                    </a:lnTo>
                    <a:lnTo>
                      <a:pt x="36" y="50"/>
                    </a:lnTo>
                    <a:lnTo>
                      <a:pt x="36" y="50"/>
                    </a:lnTo>
                    <a:lnTo>
                      <a:pt x="36" y="50"/>
                    </a:lnTo>
                    <a:lnTo>
                      <a:pt x="36" y="45"/>
                    </a:lnTo>
                    <a:lnTo>
                      <a:pt x="36" y="45"/>
                    </a:lnTo>
                    <a:lnTo>
                      <a:pt x="41" y="50"/>
                    </a:lnTo>
                    <a:lnTo>
                      <a:pt x="41" y="50"/>
                    </a:lnTo>
                    <a:lnTo>
                      <a:pt x="45" y="50"/>
                    </a:lnTo>
                    <a:lnTo>
                      <a:pt x="45" y="50"/>
                    </a:lnTo>
                    <a:lnTo>
                      <a:pt x="50" y="50"/>
                    </a:lnTo>
                    <a:lnTo>
                      <a:pt x="50" y="50"/>
                    </a:lnTo>
                    <a:lnTo>
                      <a:pt x="50" y="45"/>
                    </a:lnTo>
                    <a:lnTo>
                      <a:pt x="50" y="45"/>
                    </a:lnTo>
                    <a:lnTo>
                      <a:pt x="45" y="41"/>
                    </a:lnTo>
                    <a:lnTo>
                      <a:pt x="45" y="41"/>
                    </a:lnTo>
                    <a:lnTo>
                      <a:pt x="41" y="36"/>
                    </a:lnTo>
                    <a:lnTo>
                      <a:pt x="41" y="32"/>
                    </a:lnTo>
                    <a:lnTo>
                      <a:pt x="41" y="32"/>
                    </a:lnTo>
                    <a:lnTo>
                      <a:pt x="36" y="27"/>
                    </a:lnTo>
                    <a:lnTo>
                      <a:pt x="36" y="23"/>
                    </a:lnTo>
                    <a:lnTo>
                      <a:pt x="36" y="23"/>
                    </a:lnTo>
                    <a:lnTo>
                      <a:pt x="32" y="18"/>
                    </a:lnTo>
                    <a:lnTo>
                      <a:pt x="27" y="14"/>
                    </a:lnTo>
                    <a:lnTo>
                      <a:pt x="27" y="14"/>
                    </a:lnTo>
                    <a:lnTo>
                      <a:pt x="23" y="9"/>
                    </a:lnTo>
                    <a:lnTo>
                      <a:pt x="23" y="9"/>
                    </a:lnTo>
                    <a:lnTo>
                      <a:pt x="23" y="5"/>
                    </a:lnTo>
                    <a:lnTo>
                      <a:pt x="18" y="5"/>
                    </a:lnTo>
                    <a:lnTo>
                      <a:pt x="18" y="5"/>
                    </a:lnTo>
                    <a:lnTo>
                      <a:pt x="23" y="5"/>
                    </a:lnTo>
                    <a:lnTo>
                      <a:pt x="23" y="5"/>
                    </a:lnTo>
                    <a:lnTo>
                      <a:pt x="23" y="5"/>
                    </a:lnTo>
                    <a:lnTo>
                      <a:pt x="23" y="0"/>
                    </a:lnTo>
                    <a:lnTo>
                      <a:pt x="23" y="5"/>
                    </a:lnTo>
                    <a:lnTo>
                      <a:pt x="23" y="5"/>
                    </a:lnTo>
                    <a:lnTo>
                      <a:pt x="27" y="5"/>
                    </a:lnTo>
                    <a:lnTo>
                      <a:pt x="36" y="9"/>
                    </a:lnTo>
                    <a:lnTo>
                      <a:pt x="45" y="14"/>
                    </a:lnTo>
                    <a:lnTo>
                      <a:pt x="50" y="18"/>
                    </a:lnTo>
                    <a:lnTo>
                      <a:pt x="54" y="18"/>
                    </a:lnTo>
                    <a:lnTo>
                      <a:pt x="59" y="23"/>
                    </a:lnTo>
                    <a:lnTo>
                      <a:pt x="63" y="23"/>
                    </a:lnTo>
                    <a:lnTo>
                      <a:pt x="68" y="23"/>
                    </a:lnTo>
                    <a:lnTo>
                      <a:pt x="68" y="27"/>
                    </a:lnTo>
                    <a:lnTo>
                      <a:pt x="68" y="27"/>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0" name="Freeform 86">
                <a:extLst>
                  <a:ext uri="{FF2B5EF4-FFF2-40B4-BE49-F238E27FC236}">
                    <a16:creationId xmlns:a16="http://schemas.microsoft.com/office/drawing/2014/main" id="{557DB1B8-25B2-6F4F-BECF-C73F05FB575F}"/>
                  </a:ext>
                </a:extLst>
              </p:cNvPr>
              <p:cNvSpPr>
                <a:spLocks/>
              </p:cNvSpPr>
              <p:nvPr/>
            </p:nvSpPr>
            <p:spPr bwMode="auto">
              <a:xfrm>
                <a:off x="8422477" y="2574446"/>
                <a:ext cx="43212" cy="21918"/>
              </a:xfrm>
              <a:custGeom>
                <a:avLst/>
                <a:gdLst>
                  <a:gd name="T0" fmla="*/ 14 w 18"/>
                  <a:gd name="T1" fmla="*/ 0 h 9"/>
                  <a:gd name="T2" fmla="*/ 14 w 18"/>
                  <a:gd name="T3" fmla="*/ 0 h 9"/>
                  <a:gd name="T4" fmla="*/ 14 w 18"/>
                  <a:gd name="T5" fmla="*/ 0 h 9"/>
                  <a:gd name="T6" fmla="*/ 18 w 18"/>
                  <a:gd name="T7" fmla="*/ 0 h 9"/>
                  <a:gd name="T8" fmla="*/ 18 w 18"/>
                  <a:gd name="T9" fmla="*/ 0 h 9"/>
                  <a:gd name="T10" fmla="*/ 14 w 18"/>
                  <a:gd name="T11" fmla="*/ 0 h 9"/>
                  <a:gd name="T12" fmla="*/ 14 w 18"/>
                  <a:gd name="T13" fmla="*/ 4 h 9"/>
                  <a:gd name="T14" fmla="*/ 14 w 18"/>
                  <a:gd name="T15" fmla="*/ 4 h 9"/>
                  <a:gd name="T16" fmla="*/ 9 w 18"/>
                  <a:gd name="T17" fmla="*/ 4 h 9"/>
                  <a:gd name="T18" fmla="*/ 9 w 18"/>
                  <a:gd name="T19" fmla="*/ 9 h 9"/>
                  <a:gd name="T20" fmla="*/ 9 w 18"/>
                  <a:gd name="T21" fmla="*/ 9 h 9"/>
                  <a:gd name="T22" fmla="*/ 5 w 18"/>
                  <a:gd name="T23" fmla="*/ 4 h 9"/>
                  <a:gd name="T24" fmla="*/ 5 w 18"/>
                  <a:gd name="T25" fmla="*/ 4 h 9"/>
                  <a:gd name="T26" fmla="*/ 5 w 18"/>
                  <a:gd name="T27" fmla="*/ 4 h 9"/>
                  <a:gd name="T28" fmla="*/ 5 w 18"/>
                  <a:gd name="T29" fmla="*/ 0 h 9"/>
                  <a:gd name="T30" fmla="*/ 0 w 18"/>
                  <a:gd name="T31" fmla="*/ 0 h 9"/>
                  <a:gd name="T32" fmla="*/ 0 w 18"/>
                  <a:gd name="T33" fmla="*/ 0 h 9"/>
                  <a:gd name="T34" fmla="*/ 0 w 18"/>
                  <a:gd name="T35" fmla="*/ 0 h 9"/>
                  <a:gd name="T36" fmla="*/ 5 w 18"/>
                  <a:gd name="T37" fmla="*/ 0 h 9"/>
                  <a:gd name="T38" fmla="*/ 9 w 18"/>
                  <a:gd name="T39" fmla="*/ 0 h 9"/>
                  <a:gd name="T40" fmla="*/ 14 w 18"/>
                  <a:gd name="T41" fmla="*/ 0 h 9"/>
                  <a:gd name="T42" fmla="*/ 14 w 18"/>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9">
                    <a:moveTo>
                      <a:pt x="14" y="0"/>
                    </a:moveTo>
                    <a:lnTo>
                      <a:pt x="14" y="0"/>
                    </a:lnTo>
                    <a:lnTo>
                      <a:pt x="14" y="0"/>
                    </a:lnTo>
                    <a:lnTo>
                      <a:pt x="18" y="0"/>
                    </a:lnTo>
                    <a:lnTo>
                      <a:pt x="18" y="0"/>
                    </a:lnTo>
                    <a:lnTo>
                      <a:pt x="14" y="0"/>
                    </a:lnTo>
                    <a:lnTo>
                      <a:pt x="14" y="4"/>
                    </a:lnTo>
                    <a:lnTo>
                      <a:pt x="14" y="4"/>
                    </a:lnTo>
                    <a:lnTo>
                      <a:pt x="9" y="4"/>
                    </a:lnTo>
                    <a:lnTo>
                      <a:pt x="9" y="9"/>
                    </a:lnTo>
                    <a:lnTo>
                      <a:pt x="9" y="9"/>
                    </a:lnTo>
                    <a:lnTo>
                      <a:pt x="5" y="4"/>
                    </a:lnTo>
                    <a:lnTo>
                      <a:pt x="5" y="4"/>
                    </a:lnTo>
                    <a:lnTo>
                      <a:pt x="5" y="4"/>
                    </a:lnTo>
                    <a:lnTo>
                      <a:pt x="5" y="0"/>
                    </a:lnTo>
                    <a:lnTo>
                      <a:pt x="0" y="0"/>
                    </a:lnTo>
                    <a:lnTo>
                      <a:pt x="0" y="0"/>
                    </a:lnTo>
                    <a:lnTo>
                      <a:pt x="0" y="0"/>
                    </a:lnTo>
                    <a:lnTo>
                      <a:pt x="5" y="0"/>
                    </a:lnTo>
                    <a:lnTo>
                      <a:pt x="9" y="0"/>
                    </a:lnTo>
                    <a:lnTo>
                      <a:pt x="14" y="0"/>
                    </a:lnTo>
                    <a:lnTo>
                      <a:pt x="1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1" name="Freeform 87">
                <a:extLst>
                  <a:ext uri="{FF2B5EF4-FFF2-40B4-BE49-F238E27FC236}">
                    <a16:creationId xmlns:a16="http://schemas.microsoft.com/office/drawing/2014/main" id="{D57B2FEB-127D-A046-8F2C-5CFCEDC06D18}"/>
                  </a:ext>
                </a:extLst>
              </p:cNvPr>
              <p:cNvSpPr>
                <a:spLocks/>
              </p:cNvSpPr>
              <p:nvPr/>
            </p:nvSpPr>
            <p:spPr bwMode="auto">
              <a:xfrm>
                <a:off x="7154917" y="1670979"/>
                <a:ext cx="1409201" cy="681862"/>
              </a:xfrm>
              <a:custGeom>
                <a:avLst/>
                <a:gdLst>
                  <a:gd name="T0" fmla="*/ 316 w 587"/>
                  <a:gd name="T1" fmla="*/ 18 h 280"/>
                  <a:gd name="T2" fmla="*/ 334 w 587"/>
                  <a:gd name="T3" fmla="*/ 23 h 280"/>
                  <a:gd name="T4" fmla="*/ 348 w 587"/>
                  <a:gd name="T5" fmla="*/ 27 h 280"/>
                  <a:gd name="T6" fmla="*/ 366 w 587"/>
                  <a:gd name="T7" fmla="*/ 27 h 280"/>
                  <a:gd name="T8" fmla="*/ 388 w 587"/>
                  <a:gd name="T9" fmla="*/ 14 h 280"/>
                  <a:gd name="T10" fmla="*/ 424 w 587"/>
                  <a:gd name="T11" fmla="*/ 41 h 280"/>
                  <a:gd name="T12" fmla="*/ 474 w 587"/>
                  <a:gd name="T13" fmla="*/ 72 h 280"/>
                  <a:gd name="T14" fmla="*/ 483 w 587"/>
                  <a:gd name="T15" fmla="*/ 72 h 280"/>
                  <a:gd name="T16" fmla="*/ 506 w 587"/>
                  <a:gd name="T17" fmla="*/ 77 h 280"/>
                  <a:gd name="T18" fmla="*/ 537 w 587"/>
                  <a:gd name="T19" fmla="*/ 86 h 280"/>
                  <a:gd name="T20" fmla="*/ 564 w 587"/>
                  <a:gd name="T21" fmla="*/ 99 h 280"/>
                  <a:gd name="T22" fmla="*/ 583 w 587"/>
                  <a:gd name="T23" fmla="*/ 104 h 280"/>
                  <a:gd name="T24" fmla="*/ 578 w 587"/>
                  <a:gd name="T25" fmla="*/ 118 h 280"/>
                  <a:gd name="T26" fmla="*/ 578 w 587"/>
                  <a:gd name="T27" fmla="*/ 145 h 280"/>
                  <a:gd name="T28" fmla="*/ 551 w 587"/>
                  <a:gd name="T29" fmla="*/ 149 h 280"/>
                  <a:gd name="T30" fmla="*/ 551 w 587"/>
                  <a:gd name="T31" fmla="*/ 176 h 280"/>
                  <a:gd name="T32" fmla="*/ 537 w 587"/>
                  <a:gd name="T33" fmla="*/ 181 h 280"/>
                  <a:gd name="T34" fmla="*/ 524 w 587"/>
                  <a:gd name="T35" fmla="*/ 194 h 280"/>
                  <a:gd name="T36" fmla="*/ 537 w 587"/>
                  <a:gd name="T37" fmla="*/ 217 h 280"/>
                  <a:gd name="T38" fmla="*/ 537 w 587"/>
                  <a:gd name="T39" fmla="*/ 231 h 280"/>
                  <a:gd name="T40" fmla="*/ 519 w 587"/>
                  <a:gd name="T41" fmla="*/ 231 h 280"/>
                  <a:gd name="T42" fmla="*/ 488 w 587"/>
                  <a:gd name="T43" fmla="*/ 231 h 280"/>
                  <a:gd name="T44" fmla="*/ 438 w 587"/>
                  <a:gd name="T45" fmla="*/ 226 h 280"/>
                  <a:gd name="T46" fmla="*/ 415 w 587"/>
                  <a:gd name="T47" fmla="*/ 235 h 280"/>
                  <a:gd name="T48" fmla="*/ 397 w 587"/>
                  <a:gd name="T49" fmla="*/ 249 h 280"/>
                  <a:gd name="T50" fmla="*/ 375 w 587"/>
                  <a:gd name="T51" fmla="*/ 262 h 280"/>
                  <a:gd name="T52" fmla="*/ 361 w 587"/>
                  <a:gd name="T53" fmla="*/ 276 h 280"/>
                  <a:gd name="T54" fmla="*/ 339 w 587"/>
                  <a:gd name="T55" fmla="*/ 267 h 280"/>
                  <a:gd name="T56" fmla="*/ 321 w 587"/>
                  <a:gd name="T57" fmla="*/ 235 h 280"/>
                  <a:gd name="T58" fmla="*/ 289 w 587"/>
                  <a:gd name="T59" fmla="*/ 226 h 280"/>
                  <a:gd name="T60" fmla="*/ 244 w 587"/>
                  <a:gd name="T61" fmla="*/ 217 h 280"/>
                  <a:gd name="T62" fmla="*/ 203 w 587"/>
                  <a:gd name="T63" fmla="*/ 194 h 280"/>
                  <a:gd name="T64" fmla="*/ 158 w 587"/>
                  <a:gd name="T65" fmla="*/ 199 h 280"/>
                  <a:gd name="T66" fmla="*/ 171 w 587"/>
                  <a:gd name="T67" fmla="*/ 271 h 280"/>
                  <a:gd name="T68" fmla="*/ 144 w 587"/>
                  <a:gd name="T69" fmla="*/ 253 h 280"/>
                  <a:gd name="T70" fmla="*/ 117 w 587"/>
                  <a:gd name="T71" fmla="*/ 253 h 280"/>
                  <a:gd name="T72" fmla="*/ 95 w 587"/>
                  <a:gd name="T73" fmla="*/ 240 h 280"/>
                  <a:gd name="T74" fmla="*/ 72 w 587"/>
                  <a:gd name="T75" fmla="*/ 213 h 280"/>
                  <a:gd name="T76" fmla="*/ 81 w 587"/>
                  <a:gd name="T77" fmla="*/ 208 h 280"/>
                  <a:gd name="T78" fmla="*/ 113 w 587"/>
                  <a:gd name="T79" fmla="*/ 194 h 280"/>
                  <a:gd name="T80" fmla="*/ 95 w 587"/>
                  <a:gd name="T81" fmla="*/ 167 h 280"/>
                  <a:gd name="T82" fmla="*/ 63 w 587"/>
                  <a:gd name="T83" fmla="*/ 167 h 280"/>
                  <a:gd name="T84" fmla="*/ 40 w 587"/>
                  <a:gd name="T85" fmla="*/ 176 h 280"/>
                  <a:gd name="T86" fmla="*/ 31 w 587"/>
                  <a:gd name="T87" fmla="*/ 158 h 280"/>
                  <a:gd name="T88" fmla="*/ 0 w 587"/>
                  <a:gd name="T89" fmla="*/ 136 h 280"/>
                  <a:gd name="T90" fmla="*/ 4 w 587"/>
                  <a:gd name="T91" fmla="*/ 104 h 280"/>
                  <a:gd name="T92" fmla="*/ 22 w 587"/>
                  <a:gd name="T93" fmla="*/ 104 h 280"/>
                  <a:gd name="T94" fmla="*/ 40 w 587"/>
                  <a:gd name="T95" fmla="*/ 86 h 280"/>
                  <a:gd name="T96" fmla="*/ 68 w 587"/>
                  <a:gd name="T97" fmla="*/ 77 h 280"/>
                  <a:gd name="T98" fmla="*/ 95 w 587"/>
                  <a:gd name="T99" fmla="*/ 86 h 280"/>
                  <a:gd name="T100" fmla="*/ 104 w 587"/>
                  <a:gd name="T101" fmla="*/ 90 h 280"/>
                  <a:gd name="T102" fmla="*/ 135 w 587"/>
                  <a:gd name="T103" fmla="*/ 86 h 280"/>
                  <a:gd name="T104" fmla="*/ 167 w 587"/>
                  <a:gd name="T105" fmla="*/ 90 h 280"/>
                  <a:gd name="T106" fmla="*/ 190 w 587"/>
                  <a:gd name="T107" fmla="*/ 90 h 280"/>
                  <a:gd name="T108" fmla="*/ 180 w 587"/>
                  <a:gd name="T109" fmla="*/ 72 h 280"/>
                  <a:gd name="T110" fmla="*/ 185 w 587"/>
                  <a:gd name="T111" fmla="*/ 50 h 280"/>
                  <a:gd name="T112" fmla="*/ 180 w 587"/>
                  <a:gd name="T113" fmla="*/ 41 h 280"/>
                  <a:gd name="T114" fmla="*/ 180 w 587"/>
                  <a:gd name="T115" fmla="*/ 32 h 280"/>
                  <a:gd name="T116" fmla="*/ 212 w 587"/>
                  <a:gd name="T117" fmla="*/ 23 h 280"/>
                  <a:gd name="T118" fmla="*/ 230 w 587"/>
                  <a:gd name="T119" fmla="*/ 18 h 280"/>
                  <a:gd name="T120" fmla="*/ 266 w 587"/>
                  <a:gd name="T121" fmla="*/ 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 h="280">
                    <a:moveTo>
                      <a:pt x="293" y="0"/>
                    </a:moveTo>
                    <a:lnTo>
                      <a:pt x="293" y="0"/>
                    </a:lnTo>
                    <a:lnTo>
                      <a:pt x="293" y="5"/>
                    </a:lnTo>
                    <a:lnTo>
                      <a:pt x="293" y="0"/>
                    </a:lnTo>
                    <a:lnTo>
                      <a:pt x="298" y="0"/>
                    </a:lnTo>
                    <a:lnTo>
                      <a:pt x="298" y="0"/>
                    </a:lnTo>
                    <a:lnTo>
                      <a:pt x="298" y="0"/>
                    </a:lnTo>
                    <a:lnTo>
                      <a:pt x="298" y="0"/>
                    </a:lnTo>
                    <a:lnTo>
                      <a:pt x="302" y="0"/>
                    </a:lnTo>
                    <a:lnTo>
                      <a:pt x="302" y="5"/>
                    </a:lnTo>
                    <a:lnTo>
                      <a:pt x="307" y="5"/>
                    </a:lnTo>
                    <a:lnTo>
                      <a:pt x="311" y="9"/>
                    </a:lnTo>
                    <a:lnTo>
                      <a:pt x="311" y="14"/>
                    </a:lnTo>
                    <a:lnTo>
                      <a:pt x="311" y="14"/>
                    </a:lnTo>
                    <a:lnTo>
                      <a:pt x="311" y="14"/>
                    </a:lnTo>
                    <a:lnTo>
                      <a:pt x="311" y="18"/>
                    </a:lnTo>
                    <a:lnTo>
                      <a:pt x="311" y="18"/>
                    </a:lnTo>
                    <a:lnTo>
                      <a:pt x="316" y="18"/>
                    </a:lnTo>
                    <a:lnTo>
                      <a:pt x="316" y="23"/>
                    </a:lnTo>
                    <a:lnTo>
                      <a:pt x="321" y="18"/>
                    </a:lnTo>
                    <a:lnTo>
                      <a:pt x="325" y="18"/>
                    </a:lnTo>
                    <a:lnTo>
                      <a:pt x="325" y="18"/>
                    </a:lnTo>
                    <a:lnTo>
                      <a:pt x="330" y="18"/>
                    </a:lnTo>
                    <a:lnTo>
                      <a:pt x="325" y="18"/>
                    </a:lnTo>
                    <a:lnTo>
                      <a:pt x="330" y="18"/>
                    </a:lnTo>
                    <a:lnTo>
                      <a:pt x="330" y="18"/>
                    </a:lnTo>
                    <a:lnTo>
                      <a:pt x="330" y="18"/>
                    </a:lnTo>
                    <a:lnTo>
                      <a:pt x="334" y="23"/>
                    </a:lnTo>
                    <a:lnTo>
                      <a:pt x="334" y="23"/>
                    </a:lnTo>
                    <a:lnTo>
                      <a:pt x="334" y="23"/>
                    </a:lnTo>
                    <a:lnTo>
                      <a:pt x="334" y="23"/>
                    </a:lnTo>
                    <a:lnTo>
                      <a:pt x="334" y="23"/>
                    </a:lnTo>
                    <a:lnTo>
                      <a:pt x="339" y="23"/>
                    </a:lnTo>
                    <a:lnTo>
                      <a:pt x="339" y="23"/>
                    </a:lnTo>
                    <a:lnTo>
                      <a:pt x="334" y="23"/>
                    </a:lnTo>
                    <a:lnTo>
                      <a:pt x="334" y="23"/>
                    </a:lnTo>
                    <a:lnTo>
                      <a:pt x="334" y="23"/>
                    </a:lnTo>
                    <a:lnTo>
                      <a:pt x="334" y="18"/>
                    </a:lnTo>
                    <a:lnTo>
                      <a:pt x="339" y="18"/>
                    </a:lnTo>
                    <a:lnTo>
                      <a:pt x="339" y="23"/>
                    </a:lnTo>
                    <a:lnTo>
                      <a:pt x="343" y="23"/>
                    </a:lnTo>
                    <a:lnTo>
                      <a:pt x="348" y="23"/>
                    </a:lnTo>
                    <a:lnTo>
                      <a:pt x="348" y="23"/>
                    </a:lnTo>
                    <a:lnTo>
                      <a:pt x="348" y="23"/>
                    </a:lnTo>
                    <a:lnTo>
                      <a:pt x="348" y="23"/>
                    </a:lnTo>
                    <a:lnTo>
                      <a:pt x="352" y="23"/>
                    </a:lnTo>
                    <a:lnTo>
                      <a:pt x="352" y="23"/>
                    </a:lnTo>
                    <a:lnTo>
                      <a:pt x="352" y="23"/>
                    </a:lnTo>
                    <a:lnTo>
                      <a:pt x="352" y="23"/>
                    </a:lnTo>
                    <a:lnTo>
                      <a:pt x="352" y="23"/>
                    </a:lnTo>
                    <a:lnTo>
                      <a:pt x="352" y="23"/>
                    </a:lnTo>
                    <a:lnTo>
                      <a:pt x="352" y="23"/>
                    </a:lnTo>
                    <a:lnTo>
                      <a:pt x="348" y="27"/>
                    </a:lnTo>
                    <a:lnTo>
                      <a:pt x="348" y="27"/>
                    </a:lnTo>
                    <a:lnTo>
                      <a:pt x="348" y="32"/>
                    </a:lnTo>
                    <a:lnTo>
                      <a:pt x="352" y="32"/>
                    </a:lnTo>
                    <a:lnTo>
                      <a:pt x="352" y="32"/>
                    </a:lnTo>
                    <a:lnTo>
                      <a:pt x="352" y="32"/>
                    </a:lnTo>
                    <a:lnTo>
                      <a:pt x="352" y="32"/>
                    </a:lnTo>
                    <a:lnTo>
                      <a:pt x="352" y="32"/>
                    </a:lnTo>
                    <a:lnTo>
                      <a:pt x="357" y="32"/>
                    </a:lnTo>
                    <a:lnTo>
                      <a:pt x="357" y="32"/>
                    </a:lnTo>
                    <a:lnTo>
                      <a:pt x="357" y="27"/>
                    </a:lnTo>
                    <a:lnTo>
                      <a:pt x="361" y="27"/>
                    </a:lnTo>
                    <a:lnTo>
                      <a:pt x="361" y="32"/>
                    </a:lnTo>
                    <a:lnTo>
                      <a:pt x="366" y="32"/>
                    </a:lnTo>
                    <a:lnTo>
                      <a:pt x="366" y="32"/>
                    </a:lnTo>
                    <a:lnTo>
                      <a:pt x="366" y="32"/>
                    </a:lnTo>
                    <a:lnTo>
                      <a:pt x="366" y="32"/>
                    </a:lnTo>
                    <a:lnTo>
                      <a:pt x="366" y="27"/>
                    </a:lnTo>
                    <a:lnTo>
                      <a:pt x="366" y="27"/>
                    </a:lnTo>
                    <a:lnTo>
                      <a:pt x="366" y="27"/>
                    </a:lnTo>
                    <a:lnTo>
                      <a:pt x="370" y="23"/>
                    </a:lnTo>
                    <a:lnTo>
                      <a:pt x="370" y="23"/>
                    </a:lnTo>
                    <a:lnTo>
                      <a:pt x="370" y="23"/>
                    </a:lnTo>
                    <a:lnTo>
                      <a:pt x="370" y="23"/>
                    </a:lnTo>
                    <a:lnTo>
                      <a:pt x="375" y="23"/>
                    </a:lnTo>
                    <a:lnTo>
                      <a:pt x="375" y="23"/>
                    </a:lnTo>
                    <a:lnTo>
                      <a:pt x="375" y="23"/>
                    </a:lnTo>
                    <a:lnTo>
                      <a:pt x="375" y="18"/>
                    </a:lnTo>
                    <a:lnTo>
                      <a:pt x="375" y="18"/>
                    </a:lnTo>
                    <a:lnTo>
                      <a:pt x="379" y="18"/>
                    </a:lnTo>
                    <a:lnTo>
                      <a:pt x="379" y="18"/>
                    </a:lnTo>
                    <a:lnTo>
                      <a:pt x="379" y="18"/>
                    </a:lnTo>
                    <a:lnTo>
                      <a:pt x="384" y="14"/>
                    </a:lnTo>
                    <a:lnTo>
                      <a:pt x="384" y="14"/>
                    </a:lnTo>
                    <a:lnTo>
                      <a:pt x="388" y="14"/>
                    </a:lnTo>
                    <a:lnTo>
                      <a:pt x="388" y="14"/>
                    </a:lnTo>
                    <a:lnTo>
                      <a:pt x="388" y="14"/>
                    </a:lnTo>
                    <a:lnTo>
                      <a:pt x="388" y="14"/>
                    </a:lnTo>
                    <a:lnTo>
                      <a:pt x="393" y="14"/>
                    </a:lnTo>
                    <a:lnTo>
                      <a:pt x="393" y="14"/>
                    </a:lnTo>
                    <a:lnTo>
                      <a:pt x="393" y="18"/>
                    </a:lnTo>
                    <a:lnTo>
                      <a:pt x="393" y="18"/>
                    </a:lnTo>
                    <a:lnTo>
                      <a:pt x="388" y="18"/>
                    </a:lnTo>
                    <a:lnTo>
                      <a:pt x="388" y="18"/>
                    </a:lnTo>
                    <a:lnTo>
                      <a:pt x="388" y="18"/>
                    </a:lnTo>
                    <a:lnTo>
                      <a:pt x="388" y="18"/>
                    </a:lnTo>
                    <a:lnTo>
                      <a:pt x="393" y="23"/>
                    </a:lnTo>
                    <a:lnTo>
                      <a:pt x="393" y="23"/>
                    </a:lnTo>
                    <a:lnTo>
                      <a:pt x="397" y="23"/>
                    </a:lnTo>
                    <a:lnTo>
                      <a:pt x="402" y="27"/>
                    </a:lnTo>
                    <a:lnTo>
                      <a:pt x="406" y="27"/>
                    </a:lnTo>
                    <a:lnTo>
                      <a:pt x="411" y="32"/>
                    </a:lnTo>
                    <a:lnTo>
                      <a:pt x="415" y="32"/>
                    </a:lnTo>
                    <a:lnTo>
                      <a:pt x="415" y="32"/>
                    </a:lnTo>
                    <a:lnTo>
                      <a:pt x="420" y="36"/>
                    </a:lnTo>
                    <a:lnTo>
                      <a:pt x="424" y="41"/>
                    </a:lnTo>
                    <a:lnTo>
                      <a:pt x="429" y="45"/>
                    </a:lnTo>
                    <a:lnTo>
                      <a:pt x="438" y="50"/>
                    </a:lnTo>
                    <a:lnTo>
                      <a:pt x="442" y="54"/>
                    </a:lnTo>
                    <a:lnTo>
                      <a:pt x="447" y="59"/>
                    </a:lnTo>
                    <a:lnTo>
                      <a:pt x="456" y="68"/>
                    </a:lnTo>
                    <a:lnTo>
                      <a:pt x="456" y="68"/>
                    </a:lnTo>
                    <a:lnTo>
                      <a:pt x="461" y="72"/>
                    </a:lnTo>
                    <a:lnTo>
                      <a:pt x="465" y="77"/>
                    </a:lnTo>
                    <a:lnTo>
                      <a:pt x="470" y="77"/>
                    </a:lnTo>
                    <a:lnTo>
                      <a:pt x="470" y="77"/>
                    </a:lnTo>
                    <a:lnTo>
                      <a:pt x="470" y="77"/>
                    </a:lnTo>
                    <a:lnTo>
                      <a:pt x="470" y="77"/>
                    </a:lnTo>
                    <a:lnTo>
                      <a:pt x="470" y="77"/>
                    </a:lnTo>
                    <a:lnTo>
                      <a:pt x="470" y="77"/>
                    </a:lnTo>
                    <a:lnTo>
                      <a:pt x="470" y="77"/>
                    </a:lnTo>
                    <a:lnTo>
                      <a:pt x="470" y="77"/>
                    </a:lnTo>
                    <a:lnTo>
                      <a:pt x="474" y="77"/>
                    </a:lnTo>
                    <a:lnTo>
                      <a:pt x="474" y="72"/>
                    </a:lnTo>
                    <a:lnTo>
                      <a:pt x="470" y="72"/>
                    </a:lnTo>
                    <a:lnTo>
                      <a:pt x="470" y="72"/>
                    </a:lnTo>
                    <a:lnTo>
                      <a:pt x="470" y="72"/>
                    </a:lnTo>
                    <a:lnTo>
                      <a:pt x="470" y="72"/>
                    </a:lnTo>
                    <a:lnTo>
                      <a:pt x="474" y="68"/>
                    </a:lnTo>
                    <a:lnTo>
                      <a:pt x="474" y="68"/>
                    </a:lnTo>
                    <a:lnTo>
                      <a:pt x="474" y="68"/>
                    </a:lnTo>
                    <a:lnTo>
                      <a:pt x="474" y="68"/>
                    </a:lnTo>
                    <a:lnTo>
                      <a:pt x="474" y="68"/>
                    </a:lnTo>
                    <a:lnTo>
                      <a:pt x="474" y="68"/>
                    </a:lnTo>
                    <a:lnTo>
                      <a:pt x="479" y="68"/>
                    </a:lnTo>
                    <a:lnTo>
                      <a:pt x="479" y="72"/>
                    </a:lnTo>
                    <a:lnTo>
                      <a:pt x="479" y="72"/>
                    </a:lnTo>
                    <a:lnTo>
                      <a:pt x="479" y="72"/>
                    </a:lnTo>
                    <a:lnTo>
                      <a:pt x="483" y="72"/>
                    </a:lnTo>
                    <a:lnTo>
                      <a:pt x="483" y="72"/>
                    </a:lnTo>
                    <a:lnTo>
                      <a:pt x="483" y="72"/>
                    </a:lnTo>
                    <a:lnTo>
                      <a:pt x="483" y="72"/>
                    </a:lnTo>
                    <a:lnTo>
                      <a:pt x="483" y="77"/>
                    </a:lnTo>
                    <a:lnTo>
                      <a:pt x="483" y="72"/>
                    </a:lnTo>
                    <a:lnTo>
                      <a:pt x="488" y="72"/>
                    </a:lnTo>
                    <a:lnTo>
                      <a:pt x="488" y="77"/>
                    </a:lnTo>
                    <a:lnTo>
                      <a:pt x="488" y="77"/>
                    </a:lnTo>
                    <a:lnTo>
                      <a:pt x="488" y="77"/>
                    </a:lnTo>
                    <a:lnTo>
                      <a:pt x="488" y="77"/>
                    </a:lnTo>
                    <a:lnTo>
                      <a:pt x="488" y="77"/>
                    </a:lnTo>
                    <a:lnTo>
                      <a:pt x="492" y="77"/>
                    </a:lnTo>
                    <a:lnTo>
                      <a:pt x="492" y="77"/>
                    </a:lnTo>
                    <a:lnTo>
                      <a:pt x="497" y="77"/>
                    </a:lnTo>
                    <a:lnTo>
                      <a:pt x="497" y="77"/>
                    </a:lnTo>
                    <a:lnTo>
                      <a:pt x="501" y="77"/>
                    </a:lnTo>
                    <a:lnTo>
                      <a:pt x="501" y="77"/>
                    </a:lnTo>
                    <a:lnTo>
                      <a:pt x="506" y="77"/>
                    </a:lnTo>
                    <a:lnTo>
                      <a:pt x="506" y="77"/>
                    </a:lnTo>
                    <a:lnTo>
                      <a:pt x="506" y="77"/>
                    </a:lnTo>
                    <a:lnTo>
                      <a:pt x="506" y="77"/>
                    </a:lnTo>
                    <a:lnTo>
                      <a:pt x="506" y="77"/>
                    </a:lnTo>
                    <a:lnTo>
                      <a:pt x="510" y="72"/>
                    </a:lnTo>
                    <a:lnTo>
                      <a:pt x="510" y="72"/>
                    </a:lnTo>
                    <a:lnTo>
                      <a:pt x="510" y="72"/>
                    </a:lnTo>
                    <a:lnTo>
                      <a:pt x="510" y="72"/>
                    </a:lnTo>
                    <a:lnTo>
                      <a:pt x="510" y="72"/>
                    </a:lnTo>
                    <a:lnTo>
                      <a:pt x="515" y="72"/>
                    </a:lnTo>
                    <a:lnTo>
                      <a:pt x="519" y="72"/>
                    </a:lnTo>
                    <a:lnTo>
                      <a:pt x="519" y="72"/>
                    </a:lnTo>
                    <a:lnTo>
                      <a:pt x="524" y="77"/>
                    </a:lnTo>
                    <a:lnTo>
                      <a:pt x="524" y="77"/>
                    </a:lnTo>
                    <a:lnTo>
                      <a:pt x="524" y="77"/>
                    </a:lnTo>
                    <a:lnTo>
                      <a:pt x="528" y="81"/>
                    </a:lnTo>
                    <a:lnTo>
                      <a:pt x="528" y="81"/>
                    </a:lnTo>
                    <a:lnTo>
                      <a:pt x="528" y="81"/>
                    </a:lnTo>
                    <a:lnTo>
                      <a:pt x="533" y="86"/>
                    </a:lnTo>
                    <a:lnTo>
                      <a:pt x="533" y="86"/>
                    </a:lnTo>
                    <a:lnTo>
                      <a:pt x="537" y="86"/>
                    </a:lnTo>
                    <a:lnTo>
                      <a:pt x="537" y="86"/>
                    </a:lnTo>
                    <a:lnTo>
                      <a:pt x="537" y="86"/>
                    </a:lnTo>
                    <a:lnTo>
                      <a:pt x="542" y="90"/>
                    </a:lnTo>
                    <a:lnTo>
                      <a:pt x="546" y="90"/>
                    </a:lnTo>
                    <a:lnTo>
                      <a:pt x="546" y="90"/>
                    </a:lnTo>
                    <a:lnTo>
                      <a:pt x="546" y="90"/>
                    </a:lnTo>
                    <a:lnTo>
                      <a:pt x="546" y="90"/>
                    </a:lnTo>
                    <a:lnTo>
                      <a:pt x="546" y="90"/>
                    </a:lnTo>
                    <a:lnTo>
                      <a:pt x="551" y="95"/>
                    </a:lnTo>
                    <a:lnTo>
                      <a:pt x="551" y="95"/>
                    </a:lnTo>
                    <a:lnTo>
                      <a:pt x="551" y="95"/>
                    </a:lnTo>
                    <a:lnTo>
                      <a:pt x="551" y="95"/>
                    </a:lnTo>
                    <a:lnTo>
                      <a:pt x="555" y="99"/>
                    </a:lnTo>
                    <a:lnTo>
                      <a:pt x="555" y="95"/>
                    </a:lnTo>
                    <a:lnTo>
                      <a:pt x="555" y="95"/>
                    </a:lnTo>
                    <a:lnTo>
                      <a:pt x="564" y="99"/>
                    </a:lnTo>
                    <a:lnTo>
                      <a:pt x="564" y="99"/>
                    </a:lnTo>
                    <a:lnTo>
                      <a:pt x="564" y="99"/>
                    </a:lnTo>
                    <a:lnTo>
                      <a:pt x="564" y="99"/>
                    </a:lnTo>
                    <a:lnTo>
                      <a:pt x="564" y="99"/>
                    </a:lnTo>
                    <a:lnTo>
                      <a:pt x="569" y="99"/>
                    </a:lnTo>
                    <a:lnTo>
                      <a:pt x="569" y="99"/>
                    </a:lnTo>
                    <a:lnTo>
                      <a:pt x="569" y="95"/>
                    </a:lnTo>
                    <a:lnTo>
                      <a:pt x="569" y="95"/>
                    </a:lnTo>
                    <a:lnTo>
                      <a:pt x="569" y="95"/>
                    </a:lnTo>
                    <a:lnTo>
                      <a:pt x="569" y="95"/>
                    </a:lnTo>
                    <a:lnTo>
                      <a:pt x="574" y="95"/>
                    </a:lnTo>
                    <a:lnTo>
                      <a:pt x="574" y="95"/>
                    </a:lnTo>
                    <a:lnTo>
                      <a:pt x="574" y="95"/>
                    </a:lnTo>
                    <a:lnTo>
                      <a:pt x="574" y="95"/>
                    </a:lnTo>
                    <a:lnTo>
                      <a:pt x="574" y="95"/>
                    </a:lnTo>
                    <a:lnTo>
                      <a:pt x="574" y="95"/>
                    </a:lnTo>
                    <a:lnTo>
                      <a:pt x="574" y="95"/>
                    </a:lnTo>
                    <a:lnTo>
                      <a:pt x="578" y="99"/>
                    </a:lnTo>
                    <a:lnTo>
                      <a:pt x="578" y="99"/>
                    </a:lnTo>
                    <a:lnTo>
                      <a:pt x="583" y="104"/>
                    </a:lnTo>
                    <a:lnTo>
                      <a:pt x="583" y="104"/>
                    </a:lnTo>
                    <a:lnTo>
                      <a:pt x="583" y="104"/>
                    </a:lnTo>
                    <a:lnTo>
                      <a:pt x="587" y="104"/>
                    </a:lnTo>
                    <a:lnTo>
                      <a:pt x="587" y="104"/>
                    </a:lnTo>
                    <a:lnTo>
                      <a:pt x="587" y="104"/>
                    </a:lnTo>
                    <a:lnTo>
                      <a:pt x="587" y="104"/>
                    </a:lnTo>
                    <a:lnTo>
                      <a:pt x="583" y="104"/>
                    </a:lnTo>
                    <a:lnTo>
                      <a:pt x="583" y="104"/>
                    </a:lnTo>
                    <a:lnTo>
                      <a:pt x="583" y="104"/>
                    </a:lnTo>
                    <a:lnTo>
                      <a:pt x="583" y="109"/>
                    </a:lnTo>
                    <a:lnTo>
                      <a:pt x="583" y="109"/>
                    </a:lnTo>
                    <a:lnTo>
                      <a:pt x="583" y="109"/>
                    </a:lnTo>
                    <a:lnTo>
                      <a:pt x="583" y="109"/>
                    </a:lnTo>
                    <a:lnTo>
                      <a:pt x="583" y="113"/>
                    </a:lnTo>
                    <a:lnTo>
                      <a:pt x="583" y="113"/>
                    </a:lnTo>
                    <a:lnTo>
                      <a:pt x="583" y="118"/>
                    </a:lnTo>
                    <a:lnTo>
                      <a:pt x="583" y="118"/>
                    </a:lnTo>
                    <a:lnTo>
                      <a:pt x="578" y="118"/>
                    </a:lnTo>
                    <a:lnTo>
                      <a:pt x="578" y="118"/>
                    </a:lnTo>
                    <a:lnTo>
                      <a:pt x="578" y="118"/>
                    </a:lnTo>
                    <a:lnTo>
                      <a:pt x="574" y="118"/>
                    </a:lnTo>
                    <a:lnTo>
                      <a:pt x="574" y="122"/>
                    </a:lnTo>
                    <a:lnTo>
                      <a:pt x="574" y="122"/>
                    </a:lnTo>
                    <a:lnTo>
                      <a:pt x="574" y="122"/>
                    </a:lnTo>
                    <a:lnTo>
                      <a:pt x="574" y="122"/>
                    </a:lnTo>
                    <a:lnTo>
                      <a:pt x="574" y="127"/>
                    </a:lnTo>
                    <a:lnTo>
                      <a:pt x="574" y="131"/>
                    </a:lnTo>
                    <a:lnTo>
                      <a:pt x="574" y="131"/>
                    </a:lnTo>
                    <a:lnTo>
                      <a:pt x="578" y="136"/>
                    </a:lnTo>
                    <a:lnTo>
                      <a:pt x="578" y="136"/>
                    </a:lnTo>
                    <a:lnTo>
                      <a:pt x="578" y="140"/>
                    </a:lnTo>
                    <a:lnTo>
                      <a:pt x="578" y="140"/>
                    </a:lnTo>
                    <a:lnTo>
                      <a:pt x="583" y="140"/>
                    </a:lnTo>
                    <a:lnTo>
                      <a:pt x="578" y="145"/>
                    </a:lnTo>
                    <a:lnTo>
                      <a:pt x="578" y="145"/>
                    </a:lnTo>
                    <a:lnTo>
                      <a:pt x="578" y="145"/>
                    </a:lnTo>
                    <a:lnTo>
                      <a:pt x="578" y="145"/>
                    </a:lnTo>
                    <a:lnTo>
                      <a:pt x="578" y="145"/>
                    </a:lnTo>
                    <a:lnTo>
                      <a:pt x="574" y="149"/>
                    </a:lnTo>
                    <a:lnTo>
                      <a:pt x="574" y="149"/>
                    </a:lnTo>
                    <a:lnTo>
                      <a:pt x="574" y="149"/>
                    </a:lnTo>
                    <a:lnTo>
                      <a:pt x="574" y="149"/>
                    </a:lnTo>
                    <a:lnTo>
                      <a:pt x="569" y="149"/>
                    </a:lnTo>
                    <a:lnTo>
                      <a:pt x="569" y="149"/>
                    </a:lnTo>
                    <a:lnTo>
                      <a:pt x="569" y="149"/>
                    </a:lnTo>
                    <a:lnTo>
                      <a:pt x="569" y="149"/>
                    </a:lnTo>
                    <a:lnTo>
                      <a:pt x="564" y="149"/>
                    </a:lnTo>
                    <a:lnTo>
                      <a:pt x="564" y="149"/>
                    </a:lnTo>
                    <a:lnTo>
                      <a:pt x="560" y="149"/>
                    </a:lnTo>
                    <a:lnTo>
                      <a:pt x="560" y="149"/>
                    </a:lnTo>
                    <a:lnTo>
                      <a:pt x="560" y="149"/>
                    </a:lnTo>
                    <a:lnTo>
                      <a:pt x="555" y="149"/>
                    </a:lnTo>
                    <a:lnTo>
                      <a:pt x="555" y="149"/>
                    </a:lnTo>
                    <a:lnTo>
                      <a:pt x="551" y="149"/>
                    </a:lnTo>
                    <a:lnTo>
                      <a:pt x="551" y="145"/>
                    </a:lnTo>
                    <a:lnTo>
                      <a:pt x="546" y="145"/>
                    </a:lnTo>
                    <a:lnTo>
                      <a:pt x="542" y="145"/>
                    </a:lnTo>
                    <a:lnTo>
                      <a:pt x="542" y="145"/>
                    </a:lnTo>
                    <a:lnTo>
                      <a:pt x="542" y="145"/>
                    </a:lnTo>
                    <a:lnTo>
                      <a:pt x="542" y="149"/>
                    </a:lnTo>
                    <a:lnTo>
                      <a:pt x="542" y="149"/>
                    </a:lnTo>
                    <a:lnTo>
                      <a:pt x="546" y="154"/>
                    </a:lnTo>
                    <a:lnTo>
                      <a:pt x="546" y="158"/>
                    </a:lnTo>
                    <a:lnTo>
                      <a:pt x="546" y="163"/>
                    </a:lnTo>
                    <a:lnTo>
                      <a:pt x="546" y="167"/>
                    </a:lnTo>
                    <a:lnTo>
                      <a:pt x="546" y="172"/>
                    </a:lnTo>
                    <a:lnTo>
                      <a:pt x="546" y="172"/>
                    </a:lnTo>
                    <a:lnTo>
                      <a:pt x="546" y="176"/>
                    </a:lnTo>
                    <a:lnTo>
                      <a:pt x="546" y="176"/>
                    </a:lnTo>
                    <a:lnTo>
                      <a:pt x="546" y="176"/>
                    </a:lnTo>
                    <a:lnTo>
                      <a:pt x="546" y="176"/>
                    </a:lnTo>
                    <a:lnTo>
                      <a:pt x="551" y="176"/>
                    </a:lnTo>
                    <a:lnTo>
                      <a:pt x="551" y="176"/>
                    </a:lnTo>
                    <a:lnTo>
                      <a:pt x="551" y="181"/>
                    </a:lnTo>
                    <a:lnTo>
                      <a:pt x="551" y="181"/>
                    </a:lnTo>
                    <a:lnTo>
                      <a:pt x="551" y="181"/>
                    </a:lnTo>
                    <a:lnTo>
                      <a:pt x="551" y="185"/>
                    </a:lnTo>
                    <a:lnTo>
                      <a:pt x="551" y="185"/>
                    </a:lnTo>
                    <a:lnTo>
                      <a:pt x="551" y="185"/>
                    </a:lnTo>
                    <a:lnTo>
                      <a:pt x="551" y="185"/>
                    </a:lnTo>
                    <a:lnTo>
                      <a:pt x="551" y="181"/>
                    </a:lnTo>
                    <a:lnTo>
                      <a:pt x="546" y="181"/>
                    </a:lnTo>
                    <a:lnTo>
                      <a:pt x="546" y="185"/>
                    </a:lnTo>
                    <a:lnTo>
                      <a:pt x="542" y="185"/>
                    </a:lnTo>
                    <a:lnTo>
                      <a:pt x="542" y="185"/>
                    </a:lnTo>
                    <a:lnTo>
                      <a:pt x="542" y="185"/>
                    </a:lnTo>
                    <a:lnTo>
                      <a:pt x="542" y="181"/>
                    </a:lnTo>
                    <a:lnTo>
                      <a:pt x="537" y="181"/>
                    </a:lnTo>
                    <a:lnTo>
                      <a:pt x="537" y="181"/>
                    </a:lnTo>
                    <a:lnTo>
                      <a:pt x="537" y="181"/>
                    </a:lnTo>
                    <a:lnTo>
                      <a:pt x="533" y="181"/>
                    </a:lnTo>
                    <a:lnTo>
                      <a:pt x="528" y="185"/>
                    </a:lnTo>
                    <a:lnTo>
                      <a:pt x="528" y="185"/>
                    </a:lnTo>
                    <a:lnTo>
                      <a:pt x="528" y="185"/>
                    </a:lnTo>
                    <a:lnTo>
                      <a:pt x="524" y="185"/>
                    </a:lnTo>
                    <a:lnTo>
                      <a:pt x="524" y="185"/>
                    </a:lnTo>
                    <a:lnTo>
                      <a:pt x="519" y="185"/>
                    </a:lnTo>
                    <a:lnTo>
                      <a:pt x="519" y="185"/>
                    </a:lnTo>
                    <a:lnTo>
                      <a:pt x="515" y="190"/>
                    </a:lnTo>
                    <a:lnTo>
                      <a:pt x="515" y="190"/>
                    </a:lnTo>
                    <a:lnTo>
                      <a:pt x="515" y="190"/>
                    </a:lnTo>
                    <a:lnTo>
                      <a:pt x="515" y="190"/>
                    </a:lnTo>
                    <a:lnTo>
                      <a:pt x="515" y="190"/>
                    </a:lnTo>
                    <a:lnTo>
                      <a:pt x="519" y="194"/>
                    </a:lnTo>
                    <a:lnTo>
                      <a:pt x="519" y="190"/>
                    </a:lnTo>
                    <a:lnTo>
                      <a:pt x="519" y="190"/>
                    </a:lnTo>
                    <a:lnTo>
                      <a:pt x="524" y="194"/>
                    </a:lnTo>
                    <a:lnTo>
                      <a:pt x="524" y="194"/>
                    </a:lnTo>
                    <a:lnTo>
                      <a:pt x="524" y="194"/>
                    </a:lnTo>
                    <a:lnTo>
                      <a:pt x="524" y="194"/>
                    </a:lnTo>
                    <a:lnTo>
                      <a:pt x="524" y="194"/>
                    </a:lnTo>
                    <a:lnTo>
                      <a:pt x="524" y="194"/>
                    </a:lnTo>
                    <a:lnTo>
                      <a:pt x="524" y="194"/>
                    </a:lnTo>
                    <a:lnTo>
                      <a:pt x="524" y="194"/>
                    </a:lnTo>
                    <a:lnTo>
                      <a:pt x="524" y="199"/>
                    </a:lnTo>
                    <a:lnTo>
                      <a:pt x="528" y="199"/>
                    </a:lnTo>
                    <a:lnTo>
                      <a:pt x="528" y="203"/>
                    </a:lnTo>
                    <a:lnTo>
                      <a:pt x="528" y="203"/>
                    </a:lnTo>
                    <a:lnTo>
                      <a:pt x="528" y="203"/>
                    </a:lnTo>
                    <a:lnTo>
                      <a:pt x="528" y="208"/>
                    </a:lnTo>
                    <a:lnTo>
                      <a:pt x="528" y="208"/>
                    </a:lnTo>
                    <a:lnTo>
                      <a:pt x="533" y="208"/>
                    </a:lnTo>
                    <a:lnTo>
                      <a:pt x="533" y="213"/>
                    </a:lnTo>
                    <a:lnTo>
                      <a:pt x="537" y="217"/>
                    </a:lnTo>
                    <a:lnTo>
                      <a:pt x="537" y="217"/>
                    </a:lnTo>
                    <a:lnTo>
                      <a:pt x="537" y="217"/>
                    </a:lnTo>
                    <a:lnTo>
                      <a:pt x="537" y="222"/>
                    </a:lnTo>
                    <a:lnTo>
                      <a:pt x="542" y="222"/>
                    </a:lnTo>
                    <a:lnTo>
                      <a:pt x="542" y="222"/>
                    </a:lnTo>
                    <a:lnTo>
                      <a:pt x="542" y="222"/>
                    </a:lnTo>
                    <a:lnTo>
                      <a:pt x="542" y="222"/>
                    </a:lnTo>
                    <a:lnTo>
                      <a:pt x="542" y="226"/>
                    </a:lnTo>
                    <a:lnTo>
                      <a:pt x="537" y="222"/>
                    </a:lnTo>
                    <a:lnTo>
                      <a:pt x="537" y="226"/>
                    </a:lnTo>
                    <a:lnTo>
                      <a:pt x="537" y="226"/>
                    </a:lnTo>
                    <a:lnTo>
                      <a:pt x="537" y="226"/>
                    </a:lnTo>
                    <a:lnTo>
                      <a:pt x="537" y="226"/>
                    </a:lnTo>
                    <a:lnTo>
                      <a:pt x="537" y="226"/>
                    </a:lnTo>
                    <a:lnTo>
                      <a:pt x="537" y="226"/>
                    </a:lnTo>
                    <a:lnTo>
                      <a:pt x="542" y="226"/>
                    </a:lnTo>
                    <a:lnTo>
                      <a:pt x="542" y="231"/>
                    </a:lnTo>
                    <a:lnTo>
                      <a:pt x="537" y="231"/>
                    </a:lnTo>
                    <a:lnTo>
                      <a:pt x="537" y="231"/>
                    </a:lnTo>
                    <a:lnTo>
                      <a:pt x="537" y="231"/>
                    </a:lnTo>
                    <a:lnTo>
                      <a:pt x="537" y="231"/>
                    </a:lnTo>
                    <a:lnTo>
                      <a:pt x="537" y="235"/>
                    </a:lnTo>
                    <a:lnTo>
                      <a:pt x="537" y="235"/>
                    </a:lnTo>
                    <a:lnTo>
                      <a:pt x="537" y="240"/>
                    </a:lnTo>
                    <a:lnTo>
                      <a:pt x="542" y="240"/>
                    </a:lnTo>
                    <a:lnTo>
                      <a:pt x="542" y="240"/>
                    </a:lnTo>
                    <a:lnTo>
                      <a:pt x="542" y="240"/>
                    </a:lnTo>
                    <a:lnTo>
                      <a:pt x="542" y="240"/>
                    </a:lnTo>
                    <a:lnTo>
                      <a:pt x="537" y="240"/>
                    </a:lnTo>
                    <a:lnTo>
                      <a:pt x="533" y="240"/>
                    </a:lnTo>
                    <a:lnTo>
                      <a:pt x="533" y="235"/>
                    </a:lnTo>
                    <a:lnTo>
                      <a:pt x="528" y="235"/>
                    </a:lnTo>
                    <a:lnTo>
                      <a:pt x="528" y="235"/>
                    </a:lnTo>
                    <a:lnTo>
                      <a:pt x="524" y="235"/>
                    </a:lnTo>
                    <a:lnTo>
                      <a:pt x="524" y="235"/>
                    </a:lnTo>
                    <a:lnTo>
                      <a:pt x="524" y="235"/>
                    </a:lnTo>
                    <a:lnTo>
                      <a:pt x="519" y="235"/>
                    </a:lnTo>
                    <a:lnTo>
                      <a:pt x="519" y="231"/>
                    </a:lnTo>
                    <a:lnTo>
                      <a:pt x="519" y="231"/>
                    </a:lnTo>
                    <a:lnTo>
                      <a:pt x="519" y="231"/>
                    </a:lnTo>
                    <a:lnTo>
                      <a:pt x="515" y="231"/>
                    </a:lnTo>
                    <a:lnTo>
                      <a:pt x="515" y="231"/>
                    </a:lnTo>
                    <a:lnTo>
                      <a:pt x="515" y="231"/>
                    </a:lnTo>
                    <a:lnTo>
                      <a:pt x="510" y="231"/>
                    </a:lnTo>
                    <a:lnTo>
                      <a:pt x="510" y="231"/>
                    </a:lnTo>
                    <a:lnTo>
                      <a:pt x="506" y="231"/>
                    </a:lnTo>
                    <a:lnTo>
                      <a:pt x="506" y="231"/>
                    </a:lnTo>
                    <a:lnTo>
                      <a:pt x="501" y="231"/>
                    </a:lnTo>
                    <a:lnTo>
                      <a:pt x="497" y="231"/>
                    </a:lnTo>
                    <a:lnTo>
                      <a:pt x="497" y="231"/>
                    </a:lnTo>
                    <a:lnTo>
                      <a:pt x="492" y="231"/>
                    </a:lnTo>
                    <a:lnTo>
                      <a:pt x="492" y="231"/>
                    </a:lnTo>
                    <a:lnTo>
                      <a:pt x="492" y="231"/>
                    </a:lnTo>
                    <a:lnTo>
                      <a:pt x="488" y="231"/>
                    </a:lnTo>
                    <a:lnTo>
                      <a:pt x="488" y="231"/>
                    </a:lnTo>
                    <a:lnTo>
                      <a:pt x="488" y="231"/>
                    </a:lnTo>
                    <a:lnTo>
                      <a:pt x="483" y="231"/>
                    </a:lnTo>
                    <a:lnTo>
                      <a:pt x="479" y="231"/>
                    </a:lnTo>
                    <a:lnTo>
                      <a:pt x="479" y="231"/>
                    </a:lnTo>
                    <a:lnTo>
                      <a:pt x="474" y="231"/>
                    </a:lnTo>
                    <a:lnTo>
                      <a:pt x="470" y="231"/>
                    </a:lnTo>
                    <a:lnTo>
                      <a:pt x="470" y="231"/>
                    </a:lnTo>
                    <a:lnTo>
                      <a:pt x="470" y="231"/>
                    </a:lnTo>
                    <a:lnTo>
                      <a:pt x="465" y="231"/>
                    </a:lnTo>
                    <a:lnTo>
                      <a:pt x="465" y="231"/>
                    </a:lnTo>
                    <a:lnTo>
                      <a:pt x="461" y="231"/>
                    </a:lnTo>
                    <a:lnTo>
                      <a:pt x="456" y="231"/>
                    </a:lnTo>
                    <a:lnTo>
                      <a:pt x="452" y="231"/>
                    </a:lnTo>
                    <a:lnTo>
                      <a:pt x="447" y="231"/>
                    </a:lnTo>
                    <a:lnTo>
                      <a:pt x="442" y="226"/>
                    </a:lnTo>
                    <a:lnTo>
                      <a:pt x="442" y="226"/>
                    </a:lnTo>
                    <a:lnTo>
                      <a:pt x="442" y="226"/>
                    </a:lnTo>
                    <a:lnTo>
                      <a:pt x="442" y="226"/>
                    </a:lnTo>
                    <a:lnTo>
                      <a:pt x="438" y="226"/>
                    </a:lnTo>
                    <a:lnTo>
                      <a:pt x="438" y="226"/>
                    </a:lnTo>
                    <a:lnTo>
                      <a:pt x="438" y="226"/>
                    </a:lnTo>
                    <a:lnTo>
                      <a:pt x="433" y="231"/>
                    </a:lnTo>
                    <a:lnTo>
                      <a:pt x="433" y="231"/>
                    </a:lnTo>
                    <a:lnTo>
                      <a:pt x="433" y="231"/>
                    </a:lnTo>
                    <a:lnTo>
                      <a:pt x="433" y="235"/>
                    </a:lnTo>
                    <a:lnTo>
                      <a:pt x="433" y="240"/>
                    </a:lnTo>
                    <a:lnTo>
                      <a:pt x="438" y="240"/>
                    </a:lnTo>
                    <a:lnTo>
                      <a:pt x="433" y="240"/>
                    </a:lnTo>
                    <a:lnTo>
                      <a:pt x="433" y="240"/>
                    </a:lnTo>
                    <a:lnTo>
                      <a:pt x="433" y="240"/>
                    </a:lnTo>
                    <a:lnTo>
                      <a:pt x="429" y="240"/>
                    </a:lnTo>
                    <a:lnTo>
                      <a:pt x="424" y="240"/>
                    </a:lnTo>
                    <a:lnTo>
                      <a:pt x="424" y="240"/>
                    </a:lnTo>
                    <a:lnTo>
                      <a:pt x="424" y="240"/>
                    </a:lnTo>
                    <a:lnTo>
                      <a:pt x="420" y="235"/>
                    </a:lnTo>
                    <a:lnTo>
                      <a:pt x="420" y="235"/>
                    </a:lnTo>
                    <a:lnTo>
                      <a:pt x="415" y="235"/>
                    </a:lnTo>
                    <a:lnTo>
                      <a:pt x="415" y="235"/>
                    </a:lnTo>
                    <a:lnTo>
                      <a:pt x="406" y="235"/>
                    </a:lnTo>
                    <a:lnTo>
                      <a:pt x="406" y="235"/>
                    </a:lnTo>
                    <a:lnTo>
                      <a:pt x="406" y="235"/>
                    </a:lnTo>
                    <a:lnTo>
                      <a:pt x="406" y="235"/>
                    </a:lnTo>
                    <a:lnTo>
                      <a:pt x="402" y="235"/>
                    </a:lnTo>
                    <a:lnTo>
                      <a:pt x="402" y="235"/>
                    </a:lnTo>
                    <a:lnTo>
                      <a:pt x="402" y="235"/>
                    </a:lnTo>
                    <a:lnTo>
                      <a:pt x="397" y="240"/>
                    </a:lnTo>
                    <a:lnTo>
                      <a:pt x="397" y="240"/>
                    </a:lnTo>
                    <a:lnTo>
                      <a:pt x="397" y="240"/>
                    </a:lnTo>
                    <a:lnTo>
                      <a:pt x="397" y="244"/>
                    </a:lnTo>
                    <a:lnTo>
                      <a:pt x="397" y="244"/>
                    </a:lnTo>
                    <a:lnTo>
                      <a:pt x="397" y="244"/>
                    </a:lnTo>
                    <a:lnTo>
                      <a:pt x="397" y="244"/>
                    </a:lnTo>
                    <a:lnTo>
                      <a:pt x="397" y="244"/>
                    </a:lnTo>
                    <a:lnTo>
                      <a:pt x="397" y="249"/>
                    </a:lnTo>
                    <a:lnTo>
                      <a:pt x="397" y="249"/>
                    </a:lnTo>
                    <a:lnTo>
                      <a:pt x="397" y="249"/>
                    </a:lnTo>
                    <a:lnTo>
                      <a:pt x="393" y="249"/>
                    </a:lnTo>
                    <a:lnTo>
                      <a:pt x="393" y="249"/>
                    </a:lnTo>
                    <a:lnTo>
                      <a:pt x="393" y="249"/>
                    </a:lnTo>
                    <a:lnTo>
                      <a:pt x="393" y="249"/>
                    </a:lnTo>
                    <a:lnTo>
                      <a:pt x="393" y="249"/>
                    </a:lnTo>
                    <a:lnTo>
                      <a:pt x="393" y="249"/>
                    </a:lnTo>
                    <a:lnTo>
                      <a:pt x="388" y="249"/>
                    </a:lnTo>
                    <a:lnTo>
                      <a:pt x="388" y="253"/>
                    </a:lnTo>
                    <a:lnTo>
                      <a:pt x="388" y="253"/>
                    </a:lnTo>
                    <a:lnTo>
                      <a:pt x="388" y="258"/>
                    </a:lnTo>
                    <a:lnTo>
                      <a:pt x="384" y="258"/>
                    </a:lnTo>
                    <a:lnTo>
                      <a:pt x="384" y="258"/>
                    </a:lnTo>
                    <a:lnTo>
                      <a:pt x="379" y="258"/>
                    </a:lnTo>
                    <a:lnTo>
                      <a:pt x="379" y="262"/>
                    </a:lnTo>
                    <a:lnTo>
                      <a:pt x="379" y="262"/>
                    </a:lnTo>
                    <a:lnTo>
                      <a:pt x="379" y="262"/>
                    </a:lnTo>
                    <a:lnTo>
                      <a:pt x="375" y="262"/>
                    </a:lnTo>
                    <a:lnTo>
                      <a:pt x="375" y="262"/>
                    </a:lnTo>
                    <a:lnTo>
                      <a:pt x="375" y="267"/>
                    </a:lnTo>
                    <a:lnTo>
                      <a:pt x="375" y="267"/>
                    </a:lnTo>
                    <a:lnTo>
                      <a:pt x="375" y="267"/>
                    </a:lnTo>
                    <a:lnTo>
                      <a:pt x="370" y="271"/>
                    </a:lnTo>
                    <a:lnTo>
                      <a:pt x="370" y="271"/>
                    </a:lnTo>
                    <a:lnTo>
                      <a:pt x="370" y="271"/>
                    </a:lnTo>
                    <a:lnTo>
                      <a:pt x="370" y="276"/>
                    </a:lnTo>
                    <a:lnTo>
                      <a:pt x="370" y="276"/>
                    </a:lnTo>
                    <a:lnTo>
                      <a:pt x="370" y="276"/>
                    </a:lnTo>
                    <a:lnTo>
                      <a:pt x="370" y="276"/>
                    </a:lnTo>
                    <a:lnTo>
                      <a:pt x="370" y="280"/>
                    </a:lnTo>
                    <a:lnTo>
                      <a:pt x="370" y="280"/>
                    </a:lnTo>
                    <a:lnTo>
                      <a:pt x="370" y="280"/>
                    </a:lnTo>
                    <a:lnTo>
                      <a:pt x="366" y="276"/>
                    </a:lnTo>
                    <a:lnTo>
                      <a:pt x="366" y="276"/>
                    </a:lnTo>
                    <a:lnTo>
                      <a:pt x="366" y="276"/>
                    </a:lnTo>
                    <a:lnTo>
                      <a:pt x="361" y="276"/>
                    </a:lnTo>
                    <a:lnTo>
                      <a:pt x="361" y="276"/>
                    </a:lnTo>
                    <a:lnTo>
                      <a:pt x="361" y="271"/>
                    </a:lnTo>
                    <a:lnTo>
                      <a:pt x="361" y="271"/>
                    </a:lnTo>
                    <a:lnTo>
                      <a:pt x="361" y="271"/>
                    </a:lnTo>
                    <a:lnTo>
                      <a:pt x="361" y="271"/>
                    </a:lnTo>
                    <a:lnTo>
                      <a:pt x="361" y="267"/>
                    </a:lnTo>
                    <a:lnTo>
                      <a:pt x="357" y="267"/>
                    </a:lnTo>
                    <a:lnTo>
                      <a:pt x="357" y="267"/>
                    </a:lnTo>
                    <a:lnTo>
                      <a:pt x="357" y="267"/>
                    </a:lnTo>
                    <a:lnTo>
                      <a:pt x="357" y="267"/>
                    </a:lnTo>
                    <a:lnTo>
                      <a:pt x="352" y="267"/>
                    </a:lnTo>
                    <a:lnTo>
                      <a:pt x="352" y="267"/>
                    </a:lnTo>
                    <a:lnTo>
                      <a:pt x="348" y="267"/>
                    </a:lnTo>
                    <a:lnTo>
                      <a:pt x="343" y="267"/>
                    </a:lnTo>
                    <a:lnTo>
                      <a:pt x="343" y="271"/>
                    </a:lnTo>
                    <a:lnTo>
                      <a:pt x="339" y="267"/>
                    </a:lnTo>
                    <a:lnTo>
                      <a:pt x="339" y="267"/>
                    </a:lnTo>
                    <a:lnTo>
                      <a:pt x="339" y="267"/>
                    </a:lnTo>
                    <a:lnTo>
                      <a:pt x="339" y="267"/>
                    </a:lnTo>
                    <a:lnTo>
                      <a:pt x="334" y="262"/>
                    </a:lnTo>
                    <a:lnTo>
                      <a:pt x="334" y="262"/>
                    </a:lnTo>
                    <a:lnTo>
                      <a:pt x="334" y="258"/>
                    </a:lnTo>
                    <a:lnTo>
                      <a:pt x="334" y="253"/>
                    </a:lnTo>
                    <a:lnTo>
                      <a:pt x="334" y="253"/>
                    </a:lnTo>
                    <a:lnTo>
                      <a:pt x="330" y="253"/>
                    </a:lnTo>
                    <a:lnTo>
                      <a:pt x="325" y="253"/>
                    </a:lnTo>
                    <a:lnTo>
                      <a:pt x="325" y="253"/>
                    </a:lnTo>
                    <a:lnTo>
                      <a:pt x="325" y="253"/>
                    </a:lnTo>
                    <a:lnTo>
                      <a:pt x="325" y="249"/>
                    </a:lnTo>
                    <a:lnTo>
                      <a:pt x="321" y="249"/>
                    </a:lnTo>
                    <a:lnTo>
                      <a:pt x="321" y="244"/>
                    </a:lnTo>
                    <a:lnTo>
                      <a:pt x="321" y="240"/>
                    </a:lnTo>
                    <a:lnTo>
                      <a:pt x="321" y="240"/>
                    </a:lnTo>
                    <a:lnTo>
                      <a:pt x="321" y="235"/>
                    </a:lnTo>
                    <a:lnTo>
                      <a:pt x="321" y="235"/>
                    </a:lnTo>
                    <a:lnTo>
                      <a:pt x="321" y="235"/>
                    </a:lnTo>
                    <a:lnTo>
                      <a:pt x="316" y="235"/>
                    </a:lnTo>
                    <a:lnTo>
                      <a:pt x="316" y="235"/>
                    </a:lnTo>
                    <a:lnTo>
                      <a:pt x="316" y="235"/>
                    </a:lnTo>
                    <a:lnTo>
                      <a:pt x="311" y="235"/>
                    </a:lnTo>
                    <a:lnTo>
                      <a:pt x="311" y="231"/>
                    </a:lnTo>
                    <a:lnTo>
                      <a:pt x="307" y="231"/>
                    </a:lnTo>
                    <a:lnTo>
                      <a:pt x="307" y="226"/>
                    </a:lnTo>
                    <a:lnTo>
                      <a:pt x="307" y="226"/>
                    </a:lnTo>
                    <a:lnTo>
                      <a:pt x="302" y="226"/>
                    </a:lnTo>
                    <a:lnTo>
                      <a:pt x="302" y="226"/>
                    </a:lnTo>
                    <a:lnTo>
                      <a:pt x="298" y="222"/>
                    </a:lnTo>
                    <a:lnTo>
                      <a:pt x="298" y="222"/>
                    </a:lnTo>
                    <a:lnTo>
                      <a:pt x="298" y="222"/>
                    </a:lnTo>
                    <a:lnTo>
                      <a:pt x="293" y="222"/>
                    </a:lnTo>
                    <a:lnTo>
                      <a:pt x="293" y="222"/>
                    </a:lnTo>
                    <a:lnTo>
                      <a:pt x="293" y="226"/>
                    </a:lnTo>
                    <a:lnTo>
                      <a:pt x="293" y="226"/>
                    </a:lnTo>
                    <a:lnTo>
                      <a:pt x="289" y="226"/>
                    </a:lnTo>
                    <a:lnTo>
                      <a:pt x="289" y="226"/>
                    </a:lnTo>
                    <a:lnTo>
                      <a:pt x="284" y="226"/>
                    </a:lnTo>
                    <a:lnTo>
                      <a:pt x="284" y="226"/>
                    </a:lnTo>
                    <a:lnTo>
                      <a:pt x="280" y="226"/>
                    </a:lnTo>
                    <a:lnTo>
                      <a:pt x="275" y="226"/>
                    </a:lnTo>
                    <a:lnTo>
                      <a:pt x="271" y="226"/>
                    </a:lnTo>
                    <a:lnTo>
                      <a:pt x="271" y="226"/>
                    </a:lnTo>
                    <a:lnTo>
                      <a:pt x="266" y="226"/>
                    </a:lnTo>
                    <a:lnTo>
                      <a:pt x="266" y="226"/>
                    </a:lnTo>
                    <a:lnTo>
                      <a:pt x="262" y="226"/>
                    </a:lnTo>
                    <a:lnTo>
                      <a:pt x="257" y="226"/>
                    </a:lnTo>
                    <a:lnTo>
                      <a:pt x="257" y="226"/>
                    </a:lnTo>
                    <a:lnTo>
                      <a:pt x="253" y="226"/>
                    </a:lnTo>
                    <a:lnTo>
                      <a:pt x="253" y="226"/>
                    </a:lnTo>
                    <a:lnTo>
                      <a:pt x="248" y="222"/>
                    </a:lnTo>
                    <a:lnTo>
                      <a:pt x="248" y="222"/>
                    </a:lnTo>
                    <a:lnTo>
                      <a:pt x="244" y="222"/>
                    </a:lnTo>
                    <a:lnTo>
                      <a:pt x="244" y="217"/>
                    </a:lnTo>
                    <a:lnTo>
                      <a:pt x="239" y="217"/>
                    </a:lnTo>
                    <a:lnTo>
                      <a:pt x="239" y="213"/>
                    </a:lnTo>
                    <a:lnTo>
                      <a:pt x="239" y="213"/>
                    </a:lnTo>
                    <a:lnTo>
                      <a:pt x="235" y="213"/>
                    </a:lnTo>
                    <a:lnTo>
                      <a:pt x="235" y="213"/>
                    </a:lnTo>
                    <a:lnTo>
                      <a:pt x="235" y="208"/>
                    </a:lnTo>
                    <a:lnTo>
                      <a:pt x="230" y="208"/>
                    </a:lnTo>
                    <a:lnTo>
                      <a:pt x="226" y="208"/>
                    </a:lnTo>
                    <a:lnTo>
                      <a:pt x="226" y="208"/>
                    </a:lnTo>
                    <a:lnTo>
                      <a:pt x="221" y="203"/>
                    </a:lnTo>
                    <a:lnTo>
                      <a:pt x="221" y="203"/>
                    </a:lnTo>
                    <a:lnTo>
                      <a:pt x="217" y="203"/>
                    </a:lnTo>
                    <a:lnTo>
                      <a:pt x="217" y="199"/>
                    </a:lnTo>
                    <a:lnTo>
                      <a:pt x="212" y="199"/>
                    </a:lnTo>
                    <a:lnTo>
                      <a:pt x="212" y="199"/>
                    </a:lnTo>
                    <a:lnTo>
                      <a:pt x="208" y="199"/>
                    </a:lnTo>
                    <a:lnTo>
                      <a:pt x="208" y="194"/>
                    </a:lnTo>
                    <a:lnTo>
                      <a:pt x="203" y="194"/>
                    </a:lnTo>
                    <a:lnTo>
                      <a:pt x="203" y="194"/>
                    </a:lnTo>
                    <a:lnTo>
                      <a:pt x="199" y="194"/>
                    </a:lnTo>
                    <a:lnTo>
                      <a:pt x="194" y="190"/>
                    </a:lnTo>
                    <a:lnTo>
                      <a:pt x="194" y="190"/>
                    </a:lnTo>
                    <a:lnTo>
                      <a:pt x="194" y="190"/>
                    </a:lnTo>
                    <a:lnTo>
                      <a:pt x="190" y="190"/>
                    </a:lnTo>
                    <a:lnTo>
                      <a:pt x="190" y="190"/>
                    </a:lnTo>
                    <a:lnTo>
                      <a:pt x="185" y="190"/>
                    </a:lnTo>
                    <a:lnTo>
                      <a:pt x="185" y="190"/>
                    </a:lnTo>
                    <a:lnTo>
                      <a:pt x="180" y="194"/>
                    </a:lnTo>
                    <a:lnTo>
                      <a:pt x="176" y="194"/>
                    </a:lnTo>
                    <a:lnTo>
                      <a:pt x="176" y="194"/>
                    </a:lnTo>
                    <a:lnTo>
                      <a:pt x="171" y="194"/>
                    </a:lnTo>
                    <a:lnTo>
                      <a:pt x="171" y="194"/>
                    </a:lnTo>
                    <a:lnTo>
                      <a:pt x="167" y="199"/>
                    </a:lnTo>
                    <a:lnTo>
                      <a:pt x="162" y="199"/>
                    </a:lnTo>
                    <a:lnTo>
                      <a:pt x="162" y="199"/>
                    </a:lnTo>
                    <a:lnTo>
                      <a:pt x="158" y="199"/>
                    </a:lnTo>
                    <a:lnTo>
                      <a:pt x="158" y="199"/>
                    </a:lnTo>
                    <a:lnTo>
                      <a:pt x="158" y="203"/>
                    </a:lnTo>
                    <a:lnTo>
                      <a:pt x="158" y="203"/>
                    </a:lnTo>
                    <a:lnTo>
                      <a:pt x="158" y="208"/>
                    </a:lnTo>
                    <a:lnTo>
                      <a:pt x="158" y="213"/>
                    </a:lnTo>
                    <a:lnTo>
                      <a:pt x="162" y="217"/>
                    </a:lnTo>
                    <a:lnTo>
                      <a:pt x="162" y="222"/>
                    </a:lnTo>
                    <a:lnTo>
                      <a:pt x="162" y="226"/>
                    </a:lnTo>
                    <a:lnTo>
                      <a:pt x="162" y="231"/>
                    </a:lnTo>
                    <a:lnTo>
                      <a:pt x="167" y="235"/>
                    </a:lnTo>
                    <a:lnTo>
                      <a:pt x="167" y="240"/>
                    </a:lnTo>
                    <a:lnTo>
                      <a:pt x="167" y="244"/>
                    </a:lnTo>
                    <a:lnTo>
                      <a:pt x="167" y="249"/>
                    </a:lnTo>
                    <a:lnTo>
                      <a:pt x="167" y="253"/>
                    </a:lnTo>
                    <a:lnTo>
                      <a:pt x="171" y="258"/>
                    </a:lnTo>
                    <a:lnTo>
                      <a:pt x="171" y="262"/>
                    </a:lnTo>
                    <a:lnTo>
                      <a:pt x="171" y="267"/>
                    </a:lnTo>
                    <a:lnTo>
                      <a:pt x="171" y="271"/>
                    </a:lnTo>
                    <a:lnTo>
                      <a:pt x="171" y="271"/>
                    </a:lnTo>
                    <a:lnTo>
                      <a:pt x="171" y="271"/>
                    </a:lnTo>
                    <a:lnTo>
                      <a:pt x="167" y="271"/>
                    </a:lnTo>
                    <a:lnTo>
                      <a:pt x="167" y="271"/>
                    </a:lnTo>
                    <a:lnTo>
                      <a:pt x="167" y="271"/>
                    </a:lnTo>
                    <a:lnTo>
                      <a:pt x="167" y="271"/>
                    </a:lnTo>
                    <a:lnTo>
                      <a:pt x="162" y="271"/>
                    </a:lnTo>
                    <a:lnTo>
                      <a:pt x="162" y="271"/>
                    </a:lnTo>
                    <a:lnTo>
                      <a:pt x="162" y="267"/>
                    </a:lnTo>
                    <a:lnTo>
                      <a:pt x="158" y="267"/>
                    </a:lnTo>
                    <a:lnTo>
                      <a:pt x="158" y="267"/>
                    </a:lnTo>
                    <a:lnTo>
                      <a:pt x="153" y="262"/>
                    </a:lnTo>
                    <a:lnTo>
                      <a:pt x="153" y="262"/>
                    </a:lnTo>
                    <a:lnTo>
                      <a:pt x="153" y="258"/>
                    </a:lnTo>
                    <a:lnTo>
                      <a:pt x="153" y="258"/>
                    </a:lnTo>
                    <a:lnTo>
                      <a:pt x="149" y="258"/>
                    </a:lnTo>
                    <a:lnTo>
                      <a:pt x="144" y="253"/>
                    </a:lnTo>
                    <a:lnTo>
                      <a:pt x="144" y="253"/>
                    </a:lnTo>
                    <a:lnTo>
                      <a:pt x="140" y="253"/>
                    </a:lnTo>
                    <a:lnTo>
                      <a:pt x="140" y="253"/>
                    </a:lnTo>
                    <a:lnTo>
                      <a:pt x="140" y="253"/>
                    </a:lnTo>
                    <a:lnTo>
                      <a:pt x="135" y="253"/>
                    </a:lnTo>
                    <a:lnTo>
                      <a:pt x="135" y="253"/>
                    </a:lnTo>
                    <a:lnTo>
                      <a:pt x="131" y="253"/>
                    </a:lnTo>
                    <a:lnTo>
                      <a:pt x="126" y="253"/>
                    </a:lnTo>
                    <a:lnTo>
                      <a:pt x="126" y="258"/>
                    </a:lnTo>
                    <a:lnTo>
                      <a:pt x="126" y="258"/>
                    </a:lnTo>
                    <a:lnTo>
                      <a:pt x="122" y="258"/>
                    </a:lnTo>
                    <a:lnTo>
                      <a:pt x="122" y="262"/>
                    </a:lnTo>
                    <a:lnTo>
                      <a:pt x="117" y="262"/>
                    </a:lnTo>
                    <a:lnTo>
                      <a:pt x="117" y="262"/>
                    </a:lnTo>
                    <a:lnTo>
                      <a:pt x="117" y="258"/>
                    </a:lnTo>
                    <a:lnTo>
                      <a:pt x="117" y="258"/>
                    </a:lnTo>
                    <a:lnTo>
                      <a:pt x="117" y="253"/>
                    </a:lnTo>
                    <a:lnTo>
                      <a:pt x="117" y="253"/>
                    </a:lnTo>
                    <a:lnTo>
                      <a:pt x="117" y="253"/>
                    </a:lnTo>
                    <a:lnTo>
                      <a:pt x="117" y="249"/>
                    </a:lnTo>
                    <a:lnTo>
                      <a:pt x="117" y="244"/>
                    </a:lnTo>
                    <a:lnTo>
                      <a:pt x="113" y="244"/>
                    </a:lnTo>
                    <a:lnTo>
                      <a:pt x="113" y="244"/>
                    </a:lnTo>
                    <a:lnTo>
                      <a:pt x="113" y="244"/>
                    </a:lnTo>
                    <a:lnTo>
                      <a:pt x="113" y="244"/>
                    </a:lnTo>
                    <a:lnTo>
                      <a:pt x="108" y="244"/>
                    </a:lnTo>
                    <a:lnTo>
                      <a:pt x="108" y="244"/>
                    </a:lnTo>
                    <a:lnTo>
                      <a:pt x="108" y="244"/>
                    </a:lnTo>
                    <a:lnTo>
                      <a:pt x="104" y="244"/>
                    </a:lnTo>
                    <a:lnTo>
                      <a:pt x="104" y="244"/>
                    </a:lnTo>
                    <a:lnTo>
                      <a:pt x="104" y="244"/>
                    </a:lnTo>
                    <a:lnTo>
                      <a:pt x="104" y="244"/>
                    </a:lnTo>
                    <a:lnTo>
                      <a:pt x="104" y="240"/>
                    </a:lnTo>
                    <a:lnTo>
                      <a:pt x="104" y="240"/>
                    </a:lnTo>
                    <a:lnTo>
                      <a:pt x="99" y="240"/>
                    </a:lnTo>
                    <a:lnTo>
                      <a:pt x="99" y="240"/>
                    </a:lnTo>
                    <a:lnTo>
                      <a:pt x="95" y="240"/>
                    </a:lnTo>
                    <a:lnTo>
                      <a:pt x="95" y="240"/>
                    </a:lnTo>
                    <a:lnTo>
                      <a:pt x="95" y="240"/>
                    </a:lnTo>
                    <a:lnTo>
                      <a:pt x="95" y="235"/>
                    </a:lnTo>
                    <a:lnTo>
                      <a:pt x="95" y="235"/>
                    </a:lnTo>
                    <a:lnTo>
                      <a:pt x="95" y="231"/>
                    </a:lnTo>
                    <a:lnTo>
                      <a:pt x="90" y="231"/>
                    </a:lnTo>
                    <a:lnTo>
                      <a:pt x="90" y="231"/>
                    </a:lnTo>
                    <a:lnTo>
                      <a:pt x="90" y="231"/>
                    </a:lnTo>
                    <a:lnTo>
                      <a:pt x="90" y="231"/>
                    </a:lnTo>
                    <a:lnTo>
                      <a:pt x="86" y="226"/>
                    </a:lnTo>
                    <a:lnTo>
                      <a:pt x="86" y="222"/>
                    </a:lnTo>
                    <a:lnTo>
                      <a:pt x="81" y="217"/>
                    </a:lnTo>
                    <a:lnTo>
                      <a:pt x="81" y="217"/>
                    </a:lnTo>
                    <a:lnTo>
                      <a:pt x="81" y="217"/>
                    </a:lnTo>
                    <a:lnTo>
                      <a:pt x="77" y="217"/>
                    </a:lnTo>
                    <a:lnTo>
                      <a:pt x="72" y="217"/>
                    </a:lnTo>
                    <a:lnTo>
                      <a:pt x="72" y="217"/>
                    </a:lnTo>
                    <a:lnTo>
                      <a:pt x="72" y="213"/>
                    </a:lnTo>
                    <a:lnTo>
                      <a:pt x="72" y="213"/>
                    </a:lnTo>
                    <a:lnTo>
                      <a:pt x="72" y="213"/>
                    </a:lnTo>
                    <a:lnTo>
                      <a:pt x="72" y="213"/>
                    </a:lnTo>
                    <a:lnTo>
                      <a:pt x="72" y="213"/>
                    </a:lnTo>
                    <a:lnTo>
                      <a:pt x="77" y="208"/>
                    </a:lnTo>
                    <a:lnTo>
                      <a:pt x="81" y="208"/>
                    </a:lnTo>
                    <a:lnTo>
                      <a:pt x="86" y="213"/>
                    </a:lnTo>
                    <a:lnTo>
                      <a:pt x="86" y="213"/>
                    </a:lnTo>
                    <a:lnTo>
                      <a:pt x="86" y="213"/>
                    </a:lnTo>
                    <a:lnTo>
                      <a:pt x="86" y="213"/>
                    </a:lnTo>
                    <a:lnTo>
                      <a:pt x="90" y="213"/>
                    </a:lnTo>
                    <a:lnTo>
                      <a:pt x="90" y="213"/>
                    </a:lnTo>
                    <a:lnTo>
                      <a:pt x="90" y="213"/>
                    </a:lnTo>
                    <a:lnTo>
                      <a:pt x="90" y="213"/>
                    </a:lnTo>
                    <a:lnTo>
                      <a:pt x="90" y="213"/>
                    </a:lnTo>
                    <a:lnTo>
                      <a:pt x="86" y="208"/>
                    </a:lnTo>
                    <a:lnTo>
                      <a:pt x="86" y="208"/>
                    </a:lnTo>
                    <a:lnTo>
                      <a:pt x="81" y="208"/>
                    </a:lnTo>
                    <a:lnTo>
                      <a:pt x="81" y="208"/>
                    </a:lnTo>
                    <a:lnTo>
                      <a:pt x="81" y="203"/>
                    </a:lnTo>
                    <a:lnTo>
                      <a:pt x="81" y="203"/>
                    </a:lnTo>
                    <a:lnTo>
                      <a:pt x="81" y="203"/>
                    </a:lnTo>
                    <a:lnTo>
                      <a:pt x="86" y="199"/>
                    </a:lnTo>
                    <a:lnTo>
                      <a:pt x="86" y="199"/>
                    </a:lnTo>
                    <a:lnTo>
                      <a:pt x="86" y="199"/>
                    </a:lnTo>
                    <a:lnTo>
                      <a:pt x="86" y="194"/>
                    </a:lnTo>
                    <a:lnTo>
                      <a:pt x="86" y="194"/>
                    </a:lnTo>
                    <a:lnTo>
                      <a:pt x="90" y="194"/>
                    </a:lnTo>
                    <a:lnTo>
                      <a:pt x="95" y="194"/>
                    </a:lnTo>
                    <a:lnTo>
                      <a:pt x="99" y="194"/>
                    </a:lnTo>
                    <a:lnTo>
                      <a:pt x="104" y="194"/>
                    </a:lnTo>
                    <a:lnTo>
                      <a:pt x="108" y="194"/>
                    </a:lnTo>
                    <a:lnTo>
                      <a:pt x="108" y="194"/>
                    </a:lnTo>
                    <a:lnTo>
                      <a:pt x="113" y="194"/>
                    </a:lnTo>
                    <a:lnTo>
                      <a:pt x="113" y="194"/>
                    </a:lnTo>
                    <a:lnTo>
                      <a:pt x="113" y="194"/>
                    </a:lnTo>
                    <a:lnTo>
                      <a:pt x="108" y="194"/>
                    </a:lnTo>
                    <a:lnTo>
                      <a:pt x="104" y="190"/>
                    </a:lnTo>
                    <a:lnTo>
                      <a:pt x="104" y="190"/>
                    </a:lnTo>
                    <a:lnTo>
                      <a:pt x="108" y="185"/>
                    </a:lnTo>
                    <a:lnTo>
                      <a:pt x="108" y="181"/>
                    </a:lnTo>
                    <a:lnTo>
                      <a:pt x="108" y="176"/>
                    </a:lnTo>
                    <a:lnTo>
                      <a:pt x="104" y="176"/>
                    </a:lnTo>
                    <a:lnTo>
                      <a:pt x="104" y="172"/>
                    </a:lnTo>
                    <a:lnTo>
                      <a:pt x="104" y="172"/>
                    </a:lnTo>
                    <a:lnTo>
                      <a:pt x="104" y="172"/>
                    </a:lnTo>
                    <a:lnTo>
                      <a:pt x="104" y="167"/>
                    </a:lnTo>
                    <a:lnTo>
                      <a:pt x="104" y="167"/>
                    </a:lnTo>
                    <a:lnTo>
                      <a:pt x="104" y="167"/>
                    </a:lnTo>
                    <a:lnTo>
                      <a:pt x="99" y="167"/>
                    </a:lnTo>
                    <a:lnTo>
                      <a:pt x="99" y="167"/>
                    </a:lnTo>
                    <a:lnTo>
                      <a:pt x="95" y="163"/>
                    </a:lnTo>
                    <a:lnTo>
                      <a:pt x="95" y="167"/>
                    </a:lnTo>
                    <a:lnTo>
                      <a:pt x="95" y="167"/>
                    </a:lnTo>
                    <a:lnTo>
                      <a:pt x="90" y="167"/>
                    </a:lnTo>
                    <a:lnTo>
                      <a:pt x="90" y="167"/>
                    </a:lnTo>
                    <a:lnTo>
                      <a:pt x="90" y="167"/>
                    </a:lnTo>
                    <a:lnTo>
                      <a:pt x="90" y="167"/>
                    </a:lnTo>
                    <a:lnTo>
                      <a:pt x="86" y="167"/>
                    </a:lnTo>
                    <a:lnTo>
                      <a:pt x="86" y="167"/>
                    </a:lnTo>
                    <a:lnTo>
                      <a:pt x="81" y="167"/>
                    </a:lnTo>
                    <a:lnTo>
                      <a:pt x="81" y="163"/>
                    </a:lnTo>
                    <a:lnTo>
                      <a:pt x="81" y="163"/>
                    </a:lnTo>
                    <a:lnTo>
                      <a:pt x="77" y="163"/>
                    </a:lnTo>
                    <a:lnTo>
                      <a:pt x="72" y="163"/>
                    </a:lnTo>
                    <a:lnTo>
                      <a:pt x="72" y="163"/>
                    </a:lnTo>
                    <a:lnTo>
                      <a:pt x="68" y="167"/>
                    </a:lnTo>
                    <a:lnTo>
                      <a:pt x="68" y="167"/>
                    </a:lnTo>
                    <a:lnTo>
                      <a:pt x="68" y="167"/>
                    </a:lnTo>
                    <a:lnTo>
                      <a:pt x="68" y="167"/>
                    </a:lnTo>
                    <a:lnTo>
                      <a:pt x="63" y="167"/>
                    </a:lnTo>
                    <a:lnTo>
                      <a:pt x="63" y="167"/>
                    </a:lnTo>
                    <a:lnTo>
                      <a:pt x="63" y="167"/>
                    </a:lnTo>
                    <a:lnTo>
                      <a:pt x="58" y="172"/>
                    </a:lnTo>
                    <a:lnTo>
                      <a:pt x="58" y="172"/>
                    </a:lnTo>
                    <a:lnTo>
                      <a:pt x="58" y="172"/>
                    </a:lnTo>
                    <a:lnTo>
                      <a:pt x="54" y="172"/>
                    </a:lnTo>
                    <a:lnTo>
                      <a:pt x="54" y="172"/>
                    </a:lnTo>
                    <a:lnTo>
                      <a:pt x="54" y="176"/>
                    </a:lnTo>
                    <a:lnTo>
                      <a:pt x="49" y="176"/>
                    </a:lnTo>
                    <a:lnTo>
                      <a:pt x="49" y="176"/>
                    </a:lnTo>
                    <a:lnTo>
                      <a:pt x="49" y="176"/>
                    </a:lnTo>
                    <a:lnTo>
                      <a:pt x="49" y="176"/>
                    </a:lnTo>
                    <a:lnTo>
                      <a:pt x="49" y="176"/>
                    </a:lnTo>
                    <a:lnTo>
                      <a:pt x="49" y="176"/>
                    </a:lnTo>
                    <a:lnTo>
                      <a:pt x="49" y="176"/>
                    </a:lnTo>
                    <a:lnTo>
                      <a:pt x="49" y="176"/>
                    </a:lnTo>
                    <a:lnTo>
                      <a:pt x="45" y="176"/>
                    </a:lnTo>
                    <a:lnTo>
                      <a:pt x="40" y="176"/>
                    </a:lnTo>
                    <a:lnTo>
                      <a:pt x="40" y="176"/>
                    </a:lnTo>
                    <a:lnTo>
                      <a:pt x="36" y="176"/>
                    </a:lnTo>
                    <a:lnTo>
                      <a:pt x="36" y="172"/>
                    </a:lnTo>
                    <a:lnTo>
                      <a:pt x="36" y="172"/>
                    </a:lnTo>
                    <a:lnTo>
                      <a:pt x="36" y="172"/>
                    </a:lnTo>
                    <a:lnTo>
                      <a:pt x="36" y="172"/>
                    </a:lnTo>
                    <a:lnTo>
                      <a:pt x="36" y="172"/>
                    </a:lnTo>
                    <a:lnTo>
                      <a:pt x="36" y="172"/>
                    </a:lnTo>
                    <a:lnTo>
                      <a:pt x="36" y="172"/>
                    </a:lnTo>
                    <a:lnTo>
                      <a:pt x="40" y="172"/>
                    </a:lnTo>
                    <a:lnTo>
                      <a:pt x="40" y="172"/>
                    </a:lnTo>
                    <a:lnTo>
                      <a:pt x="40" y="172"/>
                    </a:lnTo>
                    <a:lnTo>
                      <a:pt x="40" y="172"/>
                    </a:lnTo>
                    <a:lnTo>
                      <a:pt x="40" y="172"/>
                    </a:lnTo>
                    <a:lnTo>
                      <a:pt x="40" y="167"/>
                    </a:lnTo>
                    <a:lnTo>
                      <a:pt x="36" y="163"/>
                    </a:lnTo>
                    <a:lnTo>
                      <a:pt x="36" y="163"/>
                    </a:lnTo>
                    <a:lnTo>
                      <a:pt x="36" y="158"/>
                    </a:lnTo>
                    <a:lnTo>
                      <a:pt x="31" y="158"/>
                    </a:lnTo>
                    <a:lnTo>
                      <a:pt x="27" y="154"/>
                    </a:lnTo>
                    <a:lnTo>
                      <a:pt x="27" y="154"/>
                    </a:lnTo>
                    <a:lnTo>
                      <a:pt x="27" y="154"/>
                    </a:lnTo>
                    <a:lnTo>
                      <a:pt x="22" y="154"/>
                    </a:lnTo>
                    <a:lnTo>
                      <a:pt x="18" y="154"/>
                    </a:lnTo>
                    <a:lnTo>
                      <a:pt x="18" y="154"/>
                    </a:lnTo>
                    <a:lnTo>
                      <a:pt x="13" y="154"/>
                    </a:lnTo>
                    <a:lnTo>
                      <a:pt x="13" y="154"/>
                    </a:lnTo>
                    <a:lnTo>
                      <a:pt x="13" y="154"/>
                    </a:lnTo>
                    <a:lnTo>
                      <a:pt x="9" y="149"/>
                    </a:lnTo>
                    <a:lnTo>
                      <a:pt x="9" y="149"/>
                    </a:lnTo>
                    <a:lnTo>
                      <a:pt x="9" y="149"/>
                    </a:lnTo>
                    <a:lnTo>
                      <a:pt x="9" y="145"/>
                    </a:lnTo>
                    <a:lnTo>
                      <a:pt x="9" y="145"/>
                    </a:lnTo>
                    <a:lnTo>
                      <a:pt x="9" y="145"/>
                    </a:lnTo>
                    <a:lnTo>
                      <a:pt x="4" y="140"/>
                    </a:lnTo>
                    <a:lnTo>
                      <a:pt x="0" y="140"/>
                    </a:lnTo>
                    <a:lnTo>
                      <a:pt x="0" y="136"/>
                    </a:lnTo>
                    <a:lnTo>
                      <a:pt x="0" y="131"/>
                    </a:lnTo>
                    <a:lnTo>
                      <a:pt x="0" y="131"/>
                    </a:lnTo>
                    <a:lnTo>
                      <a:pt x="4" y="127"/>
                    </a:lnTo>
                    <a:lnTo>
                      <a:pt x="4" y="127"/>
                    </a:lnTo>
                    <a:lnTo>
                      <a:pt x="4" y="127"/>
                    </a:lnTo>
                    <a:lnTo>
                      <a:pt x="4" y="127"/>
                    </a:lnTo>
                    <a:lnTo>
                      <a:pt x="0" y="127"/>
                    </a:lnTo>
                    <a:lnTo>
                      <a:pt x="0" y="122"/>
                    </a:lnTo>
                    <a:lnTo>
                      <a:pt x="0" y="122"/>
                    </a:lnTo>
                    <a:lnTo>
                      <a:pt x="0" y="118"/>
                    </a:lnTo>
                    <a:lnTo>
                      <a:pt x="0" y="118"/>
                    </a:lnTo>
                    <a:lnTo>
                      <a:pt x="0" y="113"/>
                    </a:lnTo>
                    <a:lnTo>
                      <a:pt x="0" y="113"/>
                    </a:lnTo>
                    <a:lnTo>
                      <a:pt x="4" y="109"/>
                    </a:lnTo>
                    <a:lnTo>
                      <a:pt x="4" y="109"/>
                    </a:lnTo>
                    <a:lnTo>
                      <a:pt x="4" y="109"/>
                    </a:lnTo>
                    <a:lnTo>
                      <a:pt x="4" y="104"/>
                    </a:lnTo>
                    <a:lnTo>
                      <a:pt x="4" y="104"/>
                    </a:lnTo>
                    <a:lnTo>
                      <a:pt x="4" y="104"/>
                    </a:lnTo>
                    <a:lnTo>
                      <a:pt x="4" y="104"/>
                    </a:lnTo>
                    <a:lnTo>
                      <a:pt x="4" y="104"/>
                    </a:lnTo>
                    <a:lnTo>
                      <a:pt x="4" y="104"/>
                    </a:lnTo>
                    <a:lnTo>
                      <a:pt x="9" y="104"/>
                    </a:lnTo>
                    <a:lnTo>
                      <a:pt x="9" y="104"/>
                    </a:lnTo>
                    <a:lnTo>
                      <a:pt x="13" y="109"/>
                    </a:lnTo>
                    <a:lnTo>
                      <a:pt x="18" y="109"/>
                    </a:lnTo>
                    <a:lnTo>
                      <a:pt x="18" y="113"/>
                    </a:lnTo>
                    <a:lnTo>
                      <a:pt x="18" y="113"/>
                    </a:lnTo>
                    <a:lnTo>
                      <a:pt x="22" y="113"/>
                    </a:lnTo>
                    <a:lnTo>
                      <a:pt x="22" y="113"/>
                    </a:lnTo>
                    <a:lnTo>
                      <a:pt x="27" y="113"/>
                    </a:lnTo>
                    <a:lnTo>
                      <a:pt x="27" y="109"/>
                    </a:lnTo>
                    <a:lnTo>
                      <a:pt x="27" y="109"/>
                    </a:lnTo>
                    <a:lnTo>
                      <a:pt x="27" y="109"/>
                    </a:lnTo>
                    <a:lnTo>
                      <a:pt x="22" y="109"/>
                    </a:lnTo>
                    <a:lnTo>
                      <a:pt x="22" y="104"/>
                    </a:lnTo>
                    <a:lnTo>
                      <a:pt x="22" y="104"/>
                    </a:lnTo>
                    <a:lnTo>
                      <a:pt x="22" y="99"/>
                    </a:lnTo>
                    <a:lnTo>
                      <a:pt x="18" y="99"/>
                    </a:lnTo>
                    <a:lnTo>
                      <a:pt x="22" y="99"/>
                    </a:lnTo>
                    <a:lnTo>
                      <a:pt x="22" y="99"/>
                    </a:lnTo>
                    <a:lnTo>
                      <a:pt x="22" y="99"/>
                    </a:lnTo>
                    <a:lnTo>
                      <a:pt x="22" y="99"/>
                    </a:lnTo>
                    <a:lnTo>
                      <a:pt x="27" y="95"/>
                    </a:lnTo>
                    <a:lnTo>
                      <a:pt x="27" y="95"/>
                    </a:lnTo>
                    <a:lnTo>
                      <a:pt x="31" y="90"/>
                    </a:lnTo>
                    <a:lnTo>
                      <a:pt x="31" y="90"/>
                    </a:lnTo>
                    <a:lnTo>
                      <a:pt x="31" y="90"/>
                    </a:lnTo>
                    <a:lnTo>
                      <a:pt x="31" y="90"/>
                    </a:lnTo>
                    <a:lnTo>
                      <a:pt x="36" y="86"/>
                    </a:lnTo>
                    <a:lnTo>
                      <a:pt x="36" y="86"/>
                    </a:lnTo>
                    <a:lnTo>
                      <a:pt x="40" y="86"/>
                    </a:lnTo>
                    <a:lnTo>
                      <a:pt x="40" y="86"/>
                    </a:lnTo>
                    <a:lnTo>
                      <a:pt x="40" y="86"/>
                    </a:lnTo>
                    <a:lnTo>
                      <a:pt x="40" y="81"/>
                    </a:lnTo>
                    <a:lnTo>
                      <a:pt x="45" y="81"/>
                    </a:lnTo>
                    <a:lnTo>
                      <a:pt x="45" y="77"/>
                    </a:lnTo>
                    <a:lnTo>
                      <a:pt x="45" y="77"/>
                    </a:lnTo>
                    <a:lnTo>
                      <a:pt x="45" y="77"/>
                    </a:lnTo>
                    <a:lnTo>
                      <a:pt x="45" y="77"/>
                    </a:lnTo>
                    <a:lnTo>
                      <a:pt x="49" y="77"/>
                    </a:lnTo>
                    <a:lnTo>
                      <a:pt x="49" y="77"/>
                    </a:lnTo>
                    <a:lnTo>
                      <a:pt x="54" y="77"/>
                    </a:lnTo>
                    <a:lnTo>
                      <a:pt x="54" y="81"/>
                    </a:lnTo>
                    <a:lnTo>
                      <a:pt x="54" y="81"/>
                    </a:lnTo>
                    <a:lnTo>
                      <a:pt x="54" y="81"/>
                    </a:lnTo>
                    <a:lnTo>
                      <a:pt x="54" y="81"/>
                    </a:lnTo>
                    <a:lnTo>
                      <a:pt x="58" y="81"/>
                    </a:lnTo>
                    <a:lnTo>
                      <a:pt x="58" y="81"/>
                    </a:lnTo>
                    <a:lnTo>
                      <a:pt x="58" y="81"/>
                    </a:lnTo>
                    <a:lnTo>
                      <a:pt x="63" y="77"/>
                    </a:lnTo>
                    <a:lnTo>
                      <a:pt x="68" y="77"/>
                    </a:lnTo>
                    <a:lnTo>
                      <a:pt x="68" y="77"/>
                    </a:lnTo>
                    <a:lnTo>
                      <a:pt x="68" y="77"/>
                    </a:lnTo>
                    <a:lnTo>
                      <a:pt x="72" y="81"/>
                    </a:lnTo>
                    <a:lnTo>
                      <a:pt x="72" y="81"/>
                    </a:lnTo>
                    <a:lnTo>
                      <a:pt x="72" y="81"/>
                    </a:lnTo>
                    <a:lnTo>
                      <a:pt x="72" y="81"/>
                    </a:lnTo>
                    <a:lnTo>
                      <a:pt x="77" y="81"/>
                    </a:lnTo>
                    <a:lnTo>
                      <a:pt x="77" y="81"/>
                    </a:lnTo>
                    <a:lnTo>
                      <a:pt x="77" y="81"/>
                    </a:lnTo>
                    <a:lnTo>
                      <a:pt x="81" y="81"/>
                    </a:lnTo>
                    <a:lnTo>
                      <a:pt x="81" y="81"/>
                    </a:lnTo>
                    <a:lnTo>
                      <a:pt x="81" y="81"/>
                    </a:lnTo>
                    <a:lnTo>
                      <a:pt x="81" y="81"/>
                    </a:lnTo>
                    <a:lnTo>
                      <a:pt x="86" y="81"/>
                    </a:lnTo>
                    <a:lnTo>
                      <a:pt x="86" y="81"/>
                    </a:lnTo>
                    <a:lnTo>
                      <a:pt x="90" y="86"/>
                    </a:lnTo>
                    <a:lnTo>
                      <a:pt x="90" y="86"/>
                    </a:lnTo>
                    <a:lnTo>
                      <a:pt x="95" y="86"/>
                    </a:lnTo>
                    <a:lnTo>
                      <a:pt x="95" y="86"/>
                    </a:lnTo>
                    <a:lnTo>
                      <a:pt x="99" y="86"/>
                    </a:lnTo>
                    <a:lnTo>
                      <a:pt x="99" y="90"/>
                    </a:lnTo>
                    <a:lnTo>
                      <a:pt x="99" y="90"/>
                    </a:lnTo>
                    <a:lnTo>
                      <a:pt x="104" y="95"/>
                    </a:lnTo>
                    <a:lnTo>
                      <a:pt x="104" y="95"/>
                    </a:lnTo>
                    <a:lnTo>
                      <a:pt x="104" y="95"/>
                    </a:lnTo>
                    <a:lnTo>
                      <a:pt x="104" y="99"/>
                    </a:lnTo>
                    <a:lnTo>
                      <a:pt x="108" y="99"/>
                    </a:lnTo>
                    <a:lnTo>
                      <a:pt x="108" y="95"/>
                    </a:lnTo>
                    <a:lnTo>
                      <a:pt x="108" y="95"/>
                    </a:lnTo>
                    <a:lnTo>
                      <a:pt x="108" y="95"/>
                    </a:lnTo>
                    <a:lnTo>
                      <a:pt x="104" y="90"/>
                    </a:lnTo>
                    <a:lnTo>
                      <a:pt x="104" y="90"/>
                    </a:lnTo>
                    <a:lnTo>
                      <a:pt x="104" y="90"/>
                    </a:lnTo>
                    <a:lnTo>
                      <a:pt x="104" y="90"/>
                    </a:lnTo>
                    <a:lnTo>
                      <a:pt x="104" y="90"/>
                    </a:lnTo>
                    <a:lnTo>
                      <a:pt x="104" y="90"/>
                    </a:lnTo>
                    <a:lnTo>
                      <a:pt x="104" y="90"/>
                    </a:lnTo>
                    <a:lnTo>
                      <a:pt x="108" y="90"/>
                    </a:lnTo>
                    <a:lnTo>
                      <a:pt x="113" y="90"/>
                    </a:lnTo>
                    <a:lnTo>
                      <a:pt x="113" y="95"/>
                    </a:lnTo>
                    <a:lnTo>
                      <a:pt x="117" y="95"/>
                    </a:lnTo>
                    <a:lnTo>
                      <a:pt x="122" y="95"/>
                    </a:lnTo>
                    <a:lnTo>
                      <a:pt x="122" y="95"/>
                    </a:lnTo>
                    <a:lnTo>
                      <a:pt x="122" y="95"/>
                    </a:lnTo>
                    <a:lnTo>
                      <a:pt x="126" y="95"/>
                    </a:lnTo>
                    <a:lnTo>
                      <a:pt x="126" y="95"/>
                    </a:lnTo>
                    <a:lnTo>
                      <a:pt x="126" y="90"/>
                    </a:lnTo>
                    <a:lnTo>
                      <a:pt x="126" y="90"/>
                    </a:lnTo>
                    <a:lnTo>
                      <a:pt x="131" y="90"/>
                    </a:lnTo>
                    <a:lnTo>
                      <a:pt x="131" y="86"/>
                    </a:lnTo>
                    <a:lnTo>
                      <a:pt x="131" y="86"/>
                    </a:lnTo>
                    <a:lnTo>
                      <a:pt x="135" y="86"/>
                    </a:lnTo>
                    <a:lnTo>
                      <a:pt x="135" y="86"/>
                    </a:lnTo>
                    <a:lnTo>
                      <a:pt x="135" y="86"/>
                    </a:lnTo>
                    <a:lnTo>
                      <a:pt x="140" y="86"/>
                    </a:lnTo>
                    <a:lnTo>
                      <a:pt x="140" y="86"/>
                    </a:lnTo>
                    <a:lnTo>
                      <a:pt x="144" y="90"/>
                    </a:lnTo>
                    <a:lnTo>
                      <a:pt x="144" y="90"/>
                    </a:lnTo>
                    <a:lnTo>
                      <a:pt x="149" y="90"/>
                    </a:lnTo>
                    <a:lnTo>
                      <a:pt x="149" y="90"/>
                    </a:lnTo>
                    <a:lnTo>
                      <a:pt x="149" y="86"/>
                    </a:lnTo>
                    <a:lnTo>
                      <a:pt x="149" y="86"/>
                    </a:lnTo>
                    <a:lnTo>
                      <a:pt x="149" y="86"/>
                    </a:lnTo>
                    <a:lnTo>
                      <a:pt x="149" y="86"/>
                    </a:lnTo>
                    <a:lnTo>
                      <a:pt x="153" y="86"/>
                    </a:lnTo>
                    <a:lnTo>
                      <a:pt x="153" y="86"/>
                    </a:lnTo>
                    <a:lnTo>
                      <a:pt x="153" y="86"/>
                    </a:lnTo>
                    <a:lnTo>
                      <a:pt x="158" y="86"/>
                    </a:lnTo>
                    <a:lnTo>
                      <a:pt x="162" y="86"/>
                    </a:lnTo>
                    <a:lnTo>
                      <a:pt x="162" y="90"/>
                    </a:lnTo>
                    <a:lnTo>
                      <a:pt x="167" y="90"/>
                    </a:lnTo>
                    <a:lnTo>
                      <a:pt x="167" y="90"/>
                    </a:lnTo>
                    <a:lnTo>
                      <a:pt x="167" y="95"/>
                    </a:lnTo>
                    <a:lnTo>
                      <a:pt x="171" y="95"/>
                    </a:lnTo>
                    <a:lnTo>
                      <a:pt x="171" y="95"/>
                    </a:lnTo>
                    <a:lnTo>
                      <a:pt x="176" y="95"/>
                    </a:lnTo>
                    <a:lnTo>
                      <a:pt x="176" y="95"/>
                    </a:lnTo>
                    <a:lnTo>
                      <a:pt x="176" y="95"/>
                    </a:lnTo>
                    <a:lnTo>
                      <a:pt x="176" y="95"/>
                    </a:lnTo>
                    <a:lnTo>
                      <a:pt x="176" y="95"/>
                    </a:lnTo>
                    <a:lnTo>
                      <a:pt x="180" y="95"/>
                    </a:lnTo>
                    <a:lnTo>
                      <a:pt x="180" y="95"/>
                    </a:lnTo>
                    <a:lnTo>
                      <a:pt x="180" y="90"/>
                    </a:lnTo>
                    <a:lnTo>
                      <a:pt x="180" y="90"/>
                    </a:lnTo>
                    <a:lnTo>
                      <a:pt x="180" y="90"/>
                    </a:lnTo>
                    <a:lnTo>
                      <a:pt x="185" y="90"/>
                    </a:lnTo>
                    <a:lnTo>
                      <a:pt x="185" y="90"/>
                    </a:lnTo>
                    <a:lnTo>
                      <a:pt x="185" y="90"/>
                    </a:lnTo>
                    <a:lnTo>
                      <a:pt x="190" y="90"/>
                    </a:lnTo>
                    <a:lnTo>
                      <a:pt x="190" y="90"/>
                    </a:lnTo>
                    <a:lnTo>
                      <a:pt x="190" y="90"/>
                    </a:lnTo>
                    <a:lnTo>
                      <a:pt x="194" y="90"/>
                    </a:lnTo>
                    <a:lnTo>
                      <a:pt x="199" y="90"/>
                    </a:lnTo>
                    <a:lnTo>
                      <a:pt x="199" y="90"/>
                    </a:lnTo>
                    <a:lnTo>
                      <a:pt x="203" y="86"/>
                    </a:lnTo>
                    <a:lnTo>
                      <a:pt x="203" y="86"/>
                    </a:lnTo>
                    <a:lnTo>
                      <a:pt x="203" y="81"/>
                    </a:lnTo>
                    <a:lnTo>
                      <a:pt x="203" y="81"/>
                    </a:lnTo>
                    <a:lnTo>
                      <a:pt x="203" y="81"/>
                    </a:lnTo>
                    <a:lnTo>
                      <a:pt x="199" y="77"/>
                    </a:lnTo>
                    <a:lnTo>
                      <a:pt x="199" y="77"/>
                    </a:lnTo>
                    <a:lnTo>
                      <a:pt x="194" y="77"/>
                    </a:lnTo>
                    <a:lnTo>
                      <a:pt x="194" y="77"/>
                    </a:lnTo>
                    <a:lnTo>
                      <a:pt x="194" y="77"/>
                    </a:lnTo>
                    <a:lnTo>
                      <a:pt x="185" y="72"/>
                    </a:lnTo>
                    <a:lnTo>
                      <a:pt x="185" y="72"/>
                    </a:lnTo>
                    <a:lnTo>
                      <a:pt x="185" y="72"/>
                    </a:lnTo>
                    <a:lnTo>
                      <a:pt x="180" y="72"/>
                    </a:lnTo>
                    <a:lnTo>
                      <a:pt x="180" y="72"/>
                    </a:lnTo>
                    <a:lnTo>
                      <a:pt x="176" y="68"/>
                    </a:lnTo>
                    <a:lnTo>
                      <a:pt x="176" y="68"/>
                    </a:lnTo>
                    <a:lnTo>
                      <a:pt x="176" y="68"/>
                    </a:lnTo>
                    <a:lnTo>
                      <a:pt x="180" y="68"/>
                    </a:lnTo>
                    <a:lnTo>
                      <a:pt x="180" y="63"/>
                    </a:lnTo>
                    <a:lnTo>
                      <a:pt x="180" y="63"/>
                    </a:lnTo>
                    <a:lnTo>
                      <a:pt x="185" y="63"/>
                    </a:lnTo>
                    <a:lnTo>
                      <a:pt x="185" y="63"/>
                    </a:lnTo>
                    <a:lnTo>
                      <a:pt x="185" y="63"/>
                    </a:lnTo>
                    <a:lnTo>
                      <a:pt x="185" y="59"/>
                    </a:lnTo>
                    <a:lnTo>
                      <a:pt x="185" y="59"/>
                    </a:lnTo>
                    <a:lnTo>
                      <a:pt x="185" y="54"/>
                    </a:lnTo>
                    <a:lnTo>
                      <a:pt x="180" y="54"/>
                    </a:lnTo>
                    <a:lnTo>
                      <a:pt x="180" y="54"/>
                    </a:lnTo>
                    <a:lnTo>
                      <a:pt x="180" y="50"/>
                    </a:lnTo>
                    <a:lnTo>
                      <a:pt x="185" y="50"/>
                    </a:lnTo>
                    <a:lnTo>
                      <a:pt x="185" y="50"/>
                    </a:lnTo>
                    <a:lnTo>
                      <a:pt x="185" y="50"/>
                    </a:lnTo>
                    <a:lnTo>
                      <a:pt x="185" y="50"/>
                    </a:lnTo>
                    <a:lnTo>
                      <a:pt x="190" y="50"/>
                    </a:lnTo>
                    <a:lnTo>
                      <a:pt x="190" y="50"/>
                    </a:lnTo>
                    <a:lnTo>
                      <a:pt x="194" y="50"/>
                    </a:lnTo>
                    <a:lnTo>
                      <a:pt x="194" y="50"/>
                    </a:lnTo>
                    <a:lnTo>
                      <a:pt x="199" y="50"/>
                    </a:lnTo>
                    <a:lnTo>
                      <a:pt x="199" y="50"/>
                    </a:lnTo>
                    <a:lnTo>
                      <a:pt x="199" y="45"/>
                    </a:lnTo>
                    <a:lnTo>
                      <a:pt x="199" y="45"/>
                    </a:lnTo>
                    <a:lnTo>
                      <a:pt x="194" y="45"/>
                    </a:lnTo>
                    <a:lnTo>
                      <a:pt x="194" y="45"/>
                    </a:lnTo>
                    <a:lnTo>
                      <a:pt x="190" y="45"/>
                    </a:lnTo>
                    <a:lnTo>
                      <a:pt x="190" y="45"/>
                    </a:lnTo>
                    <a:lnTo>
                      <a:pt x="185" y="45"/>
                    </a:lnTo>
                    <a:lnTo>
                      <a:pt x="185" y="41"/>
                    </a:lnTo>
                    <a:lnTo>
                      <a:pt x="185" y="41"/>
                    </a:lnTo>
                    <a:lnTo>
                      <a:pt x="180" y="41"/>
                    </a:lnTo>
                    <a:lnTo>
                      <a:pt x="180" y="41"/>
                    </a:lnTo>
                    <a:lnTo>
                      <a:pt x="185" y="41"/>
                    </a:lnTo>
                    <a:lnTo>
                      <a:pt x="185" y="41"/>
                    </a:lnTo>
                    <a:lnTo>
                      <a:pt x="185" y="41"/>
                    </a:lnTo>
                    <a:lnTo>
                      <a:pt x="185" y="41"/>
                    </a:lnTo>
                    <a:lnTo>
                      <a:pt x="185" y="36"/>
                    </a:lnTo>
                    <a:lnTo>
                      <a:pt x="185" y="36"/>
                    </a:lnTo>
                    <a:lnTo>
                      <a:pt x="185" y="36"/>
                    </a:lnTo>
                    <a:lnTo>
                      <a:pt x="185" y="36"/>
                    </a:lnTo>
                    <a:lnTo>
                      <a:pt x="185" y="36"/>
                    </a:lnTo>
                    <a:lnTo>
                      <a:pt x="185" y="36"/>
                    </a:lnTo>
                    <a:lnTo>
                      <a:pt x="180" y="36"/>
                    </a:lnTo>
                    <a:lnTo>
                      <a:pt x="180" y="36"/>
                    </a:lnTo>
                    <a:lnTo>
                      <a:pt x="176" y="36"/>
                    </a:lnTo>
                    <a:lnTo>
                      <a:pt x="176" y="36"/>
                    </a:lnTo>
                    <a:lnTo>
                      <a:pt x="180" y="36"/>
                    </a:lnTo>
                    <a:lnTo>
                      <a:pt x="180" y="32"/>
                    </a:lnTo>
                    <a:lnTo>
                      <a:pt x="180" y="32"/>
                    </a:lnTo>
                    <a:lnTo>
                      <a:pt x="180" y="32"/>
                    </a:lnTo>
                    <a:lnTo>
                      <a:pt x="176" y="32"/>
                    </a:lnTo>
                    <a:lnTo>
                      <a:pt x="180" y="27"/>
                    </a:lnTo>
                    <a:lnTo>
                      <a:pt x="180" y="27"/>
                    </a:lnTo>
                    <a:lnTo>
                      <a:pt x="185" y="27"/>
                    </a:lnTo>
                    <a:lnTo>
                      <a:pt x="190" y="32"/>
                    </a:lnTo>
                    <a:lnTo>
                      <a:pt x="190" y="32"/>
                    </a:lnTo>
                    <a:lnTo>
                      <a:pt x="190" y="27"/>
                    </a:lnTo>
                    <a:lnTo>
                      <a:pt x="190" y="27"/>
                    </a:lnTo>
                    <a:lnTo>
                      <a:pt x="199" y="27"/>
                    </a:lnTo>
                    <a:lnTo>
                      <a:pt x="199" y="27"/>
                    </a:lnTo>
                    <a:lnTo>
                      <a:pt x="199" y="27"/>
                    </a:lnTo>
                    <a:lnTo>
                      <a:pt x="203" y="27"/>
                    </a:lnTo>
                    <a:lnTo>
                      <a:pt x="203" y="27"/>
                    </a:lnTo>
                    <a:lnTo>
                      <a:pt x="203" y="23"/>
                    </a:lnTo>
                    <a:lnTo>
                      <a:pt x="208" y="23"/>
                    </a:lnTo>
                    <a:lnTo>
                      <a:pt x="208" y="23"/>
                    </a:lnTo>
                    <a:lnTo>
                      <a:pt x="212" y="23"/>
                    </a:lnTo>
                    <a:lnTo>
                      <a:pt x="212" y="23"/>
                    </a:lnTo>
                    <a:lnTo>
                      <a:pt x="212" y="23"/>
                    </a:lnTo>
                    <a:lnTo>
                      <a:pt x="212" y="23"/>
                    </a:lnTo>
                    <a:lnTo>
                      <a:pt x="217" y="23"/>
                    </a:lnTo>
                    <a:lnTo>
                      <a:pt x="217" y="23"/>
                    </a:lnTo>
                    <a:lnTo>
                      <a:pt x="217" y="23"/>
                    </a:lnTo>
                    <a:lnTo>
                      <a:pt x="217" y="23"/>
                    </a:lnTo>
                    <a:lnTo>
                      <a:pt x="221" y="18"/>
                    </a:lnTo>
                    <a:lnTo>
                      <a:pt x="221" y="23"/>
                    </a:lnTo>
                    <a:lnTo>
                      <a:pt x="226" y="23"/>
                    </a:lnTo>
                    <a:lnTo>
                      <a:pt x="226" y="18"/>
                    </a:lnTo>
                    <a:lnTo>
                      <a:pt x="226" y="18"/>
                    </a:lnTo>
                    <a:lnTo>
                      <a:pt x="230" y="18"/>
                    </a:lnTo>
                    <a:lnTo>
                      <a:pt x="230" y="23"/>
                    </a:lnTo>
                    <a:lnTo>
                      <a:pt x="230" y="18"/>
                    </a:lnTo>
                    <a:lnTo>
                      <a:pt x="230" y="18"/>
                    </a:lnTo>
                    <a:lnTo>
                      <a:pt x="230" y="18"/>
                    </a:lnTo>
                    <a:lnTo>
                      <a:pt x="230" y="18"/>
                    </a:lnTo>
                    <a:lnTo>
                      <a:pt x="235" y="18"/>
                    </a:lnTo>
                    <a:lnTo>
                      <a:pt x="235" y="14"/>
                    </a:lnTo>
                    <a:lnTo>
                      <a:pt x="235" y="14"/>
                    </a:lnTo>
                    <a:lnTo>
                      <a:pt x="235" y="14"/>
                    </a:lnTo>
                    <a:lnTo>
                      <a:pt x="239" y="14"/>
                    </a:lnTo>
                    <a:lnTo>
                      <a:pt x="239" y="14"/>
                    </a:lnTo>
                    <a:lnTo>
                      <a:pt x="244" y="14"/>
                    </a:lnTo>
                    <a:lnTo>
                      <a:pt x="248" y="14"/>
                    </a:lnTo>
                    <a:lnTo>
                      <a:pt x="248" y="14"/>
                    </a:lnTo>
                    <a:lnTo>
                      <a:pt x="253" y="9"/>
                    </a:lnTo>
                    <a:lnTo>
                      <a:pt x="257" y="9"/>
                    </a:lnTo>
                    <a:lnTo>
                      <a:pt x="257" y="9"/>
                    </a:lnTo>
                    <a:lnTo>
                      <a:pt x="262" y="9"/>
                    </a:lnTo>
                    <a:lnTo>
                      <a:pt x="262" y="9"/>
                    </a:lnTo>
                    <a:lnTo>
                      <a:pt x="266" y="9"/>
                    </a:lnTo>
                    <a:lnTo>
                      <a:pt x="266" y="9"/>
                    </a:lnTo>
                    <a:lnTo>
                      <a:pt x="266" y="9"/>
                    </a:lnTo>
                    <a:lnTo>
                      <a:pt x="266" y="5"/>
                    </a:lnTo>
                    <a:lnTo>
                      <a:pt x="266" y="5"/>
                    </a:lnTo>
                    <a:lnTo>
                      <a:pt x="266" y="5"/>
                    </a:lnTo>
                    <a:lnTo>
                      <a:pt x="266" y="5"/>
                    </a:lnTo>
                    <a:lnTo>
                      <a:pt x="266" y="5"/>
                    </a:lnTo>
                    <a:lnTo>
                      <a:pt x="271" y="5"/>
                    </a:lnTo>
                    <a:lnTo>
                      <a:pt x="271" y="5"/>
                    </a:lnTo>
                    <a:lnTo>
                      <a:pt x="271" y="0"/>
                    </a:lnTo>
                    <a:lnTo>
                      <a:pt x="275" y="0"/>
                    </a:lnTo>
                    <a:lnTo>
                      <a:pt x="275" y="0"/>
                    </a:lnTo>
                    <a:lnTo>
                      <a:pt x="280" y="0"/>
                    </a:lnTo>
                    <a:lnTo>
                      <a:pt x="284" y="0"/>
                    </a:lnTo>
                    <a:lnTo>
                      <a:pt x="284" y="0"/>
                    </a:lnTo>
                    <a:lnTo>
                      <a:pt x="289" y="0"/>
                    </a:lnTo>
                    <a:lnTo>
                      <a:pt x="289" y="0"/>
                    </a:lnTo>
                    <a:lnTo>
                      <a:pt x="293"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2" name="Freeform 88">
                <a:extLst>
                  <a:ext uri="{FF2B5EF4-FFF2-40B4-BE49-F238E27FC236}">
                    <a16:creationId xmlns:a16="http://schemas.microsoft.com/office/drawing/2014/main" id="{F2EFEE84-8F3A-F64B-ACDA-33B3CDF9198C}"/>
                  </a:ext>
                </a:extLst>
              </p:cNvPr>
              <p:cNvSpPr>
                <a:spLocks/>
              </p:cNvSpPr>
              <p:nvPr/>
            </p:nvSpPr>
            <p:spPr bwMode="auto">
              <a:xfrm>
                <a:off x="6862033" y="3994179"/>
                <a:ext cx="336096" cy="462692"/>
              </a:xfrm>
              <a:custGeom>
                <a:avLst/>
                <a:gdLst>
                  <a:gd name="T0" fmla="*/ 22 w 140"/>
                  <a:gd name="T1" fmla="*/ 0 h 190"/>
                  <a:gd name="T2" fmla="*/ 31 w 140"/>
                  <a:gd name="T3" fmla="*/ 5 h 190"/>
                  <a:gd name="T4" fmla="*/ 31 w 140"/>
                  <a:gd name="T5" fmla="*/ 9 h 190"/>
                  <a:gd name="T6" fmla="*/ 36 w 140"/>
                  <a:gd name="T7" fmla="*/ 18 h 190"/>
                  <a:gd name="T8" fmla="*/ 45 w 140"/>
                  <a:gd name="T9" fmla="*/ 18 h 190"/>
                  <a:gd name="T10" fmla="*/ 54 w 140"/>
                  <a:gd name="T11" fmla="*/ 23 h 190"/>
                  <a:gd name="T12" fmla="*/ 68 w 140"/>
                  <a:gd name="T13" fmla="*/ 32 h 190"/>
                  <a:gd name="T14" fmla="*/ 81 w 140"/>
                  <a:gd name="T15" fmla="*/ 36 h 190"/>
                  <a:gd name="T16" fmla="*/ 90 w 140"/>
                  <a:gd name="T17" fmla="*/ 36 h 190"/>
                  <a:gd name="T18" fmla="*/ 104 w 140"/>
                  <a:gd name="T19" fmla="*/ 32 h 190"/>
                  <a:gd name="T20" fmla="*/ 113 w 140"/>
                  <a:gd name="T21" fmla="*/ 23 h 190"/>
                  <a:gd name="T22" fmla="*/ 126 w 140"/>
                  <a:gd name="T23" fmla="*/ 27 h 190"/>
                  <a:gd name="T24" fmla="*/ 131 w 140"/>
                  <a:gd name="T25" fmla="*/ 27 h 190"/>
                  <a:gd name="T26" fmla="*/ 135 w 140"/>
                  <a:gd name="T27" fmla="*/ 32 h 190"/>
                  <a:gd name="T28" fmla="*/ 122 w 140"/>
                  <a:gd name="T29" fmla="*/ 50 h 190"/>
                  <a:gd name="T30" fmla="*/ 122 w 140"/>
                  <a:gd name="T31" fmla="*/ 77 h 190"/>
                  <a:gd name="T32" fmla="*/ 122 w 140"/>
                  <a:gd name="T33" fmla="*/ 118 h 190"/>
                  <a:gd name="T34" fmla="*/ 131 w 140"/>
                  <a:gd name="T35" fmla="*/ 131 h 190"/>
                  <a:gd name="T36" fmla="*/ 126 w 140"/>
                  <a:gd name="T37" fmla="*/ 140 h 190"/>
                  <a:gd name="T38" fmla="*/ 122 w 140"/>
                  <a:gd name="T39" fmla="*/ 140 h 190"/>
                  <a:gd name="T40" fmla="*/ 122 w 140"/>
                  <a:gd name="T41" fmla="*/ 140 h 190"/>
                  <a:gd name="T42" fmla="*/ 122 w 140"/>
                  <a:gd name="T43" fmla="*/ 149 h 190"/>
                  <a:gd name="T44" fmla="*/ 108 w 140"/>
                  <a:gd name="T45" fmla="*/ 154 h 190"/>
                  <a:gd name="T46" fmla="*/ 108 w 140"/>
                  <a:gd name="T47" fmla="*/ 163 h 190"/>
                  <a:gd name="T48" fmla="*/ 104 w 140"/>
                  <a:gd name="T49" fmla="*/ 167 h 190"/>
                  <a:gd name="T50" fmla="*/ 99 w 140"/>
                  <a:gd name="T51" fmla="*/ 176 h 190"/>
                  <a:gd name="T52" fmla="*/ 95 w 140"/>
                  <a:gd name="T53" fmla="*/ 185 h 190"/>
                  <a:gd name="T54" fmla="*/ 90 w 140"/>
                  <a:gd name="T55" fmla="*/ 190 h 190"/>
                  <a:gd name="T56" fmla="*/ 86 w 140"/>
                  <a:gd name="T57" fmla="*/ 185 h 190"/>
                  <a:gd name="T58" fmla="*/ 68 w 140"/>
                  <a:gd name="T59" fmla="*/ 172 h 190"/>
                  <a:gd name="T60" fmla="*/ 63 w 140"/>
                  <a:gd name="T61" fmla="*/ 167 h 190"/>
                  <a:gd name="T62" fmla="*/ 63 w 140"/>
                  <a:gd name="T63" fmla="*/ 167 h 190"/>
                  <a:gd name="T64" fmla="*/ 63 w 140"/>
                  <a:gd name="T65" fmla="*/ 158 h 190"/>
                  <a:gd name="T66" fmla="*/ 49 w 140"/>
                  <a:gd name="T67" fmla="*/ 154 h 190"/>
                  <a:gd name="T68" fmla="*/ 31 w 140"/>
                  <a:gd name="T69" fmla="*/ 140 h 190"/>
                  <a:gd name="T70" fmla="*/ 4 w 140"/>
                  <a:gd name="T71" fmla="*/ 122 h 190"/>
                  <a:gd name="T72" fmla="*/ 0 w 140"/>
                  <a:gd name="T73" fmla="*/ 118 h 190"/>
                  <a:gd name="T74" fmla="*/ 0 w 140"/>
                  <a:gd name="T75" fmla="*/ 95 h 190"/>
                  <a:gd name="T76" fmla="*/ 4 w 140"/>
                  <a:gd name="T77" fmla="*/ 90 h 190"/>
                  <a:gd name="T78" fmla="*/ 9 w 140"/>
                  <a:gd name="T79" fmla="*/ 81 h 190"/>
                  <a:gd name="T80" fmla="*/ 13 w 140"/>
                  <a:gd name="T81" fmla="*/ 77 h 190"/>
                  <a:gd name="T82" fmla="*/ 13 w 140"/>
                  <a:gd name="T83" fmla="*/ 77 h 190"/>
                  <a:gd name="T84" fmla="*/ 18 w 140"/>
                  <a:gd name="T85" fmla="*/ 72 h 190"/>
                  <a:gd name="T86" fmla="*/ 18 w 140"/>
                  <a:gd name="T87" fmla="*/ 63 h 190"/>
                  <a:gd name="T88" fmla="*/ 18 w 140"/>
                  <a:gd name="T89" fmla="*/ 54 h 190"/>
                  <a:gd name="T90" fmla="*/ 13 w 140"/>
                  <a:gd name="T91" fmla="*/ 50 h 190"/>
                  <a:gd name="T92" fmla="*/ 9 w 140"/>
                  <a:gd name="T93" fmla="*/ 41 h 190"/>
                  <a:gd name="T94" fmla="*/ 9 w 140"/>
                  <a:gd name="T95" fmla="*/ 32 h 190"/>
                  <a:gd name="T96" fmla="*/ 4 w 140"/>
                  <a:gd name="T97" fmla="*/ 32 h 190"/>
                  <a:gd name="T98" fmla="*/ 4 w 140"/>
                  <a:gd name="T99" fmla="*/ 18 h 190"/>
                  <a:gd name="T100" fmla="*/ 18 w 140"/>
                  <a:gd name="T101" fmla="*/ 0 h 190"/>
                  <a:gd name="T102" fmla="*/ 22 w 140"/>
                  <a:gd name="T103"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90">
                    <a:moveTo>
                      <a:pt x="22" y="0"/>
                    </a:moveTo>
                    <a:lnTo>
                      <a:pt x="22" y="0"/>
                    </a:lnTo>
                    <a:lnTo>
                      <a:pt x="22" y="0"/>
                    </a:lnTo>
                    <a:lnTo>
                      <a:pt x="22" y="0"/>
                    </a:lnTo>
                    <a:lnTo>
                      <a:pt x="27" y="0"/>
                    </a:lnTo>
                    <a:lnTo>
                      <a:pt x="27" y="0"/>
                    </a:lnTo>
                    <a:lnTo>
                      <a:pt x="31" y="0"/>
                    </a:lnTo>
                    <a:lnTo>
                      <a:pt x="31" y="5"/>
                    </a:lnTo>
                    <a:lnTo>
                      <a:pt x="31" y="5"/>
                    </a:lnTo>
                    <a:lnTo>
                      <a:pt x="31" y="5"/>
                    </a:lnTo>
                    <a:lnTo>
                      <a:pt x="31" y="5"/>
                    </a:lnTo>
                    <a:lnTo>
                      <a:pt x="31" y="9"/>
                    </a:lnTo>
                    <a:lnTo>
                      <a:pt x="31" y="9"/>
                    </a:lnTo>
                    <a:lnTo>
                      <a:pt x="31" y="14"/>
                    </a:lnTo>
                    <a:lnTo>
                      <a:pt x="36" y="14"/>
                    </a:lnTo>
                    <a:lnTo>
                      <a:pt x="36" y="18"/>
                    </a:lnTo>
                    <a:lnTo>
                      <a:pt x="36" y="18"/>
                    </a:lnTo>
                    <a:lnTo>
                      <a:pt x="36" y="18"/>
                    </a:lnTo>
                    <a:lnTo>
                      <a:pt x="40" y="18"/>
                    </a:lnTo>
                    <a:lnTo>
                      <a:pt x="45" y="18"/>
                    </a:lnTo>
                    <a:lnTo>
                      <a:pt x="49" y="18"/>
                    </a:lnTo>
                    <a:lnTo>
                      <a:pt x="49" y="18"/>
                    </a:lnTo>
                    <a:lnTo>
                      <a:pt x="49" y="18"/>
                    </a:lnTo>
                    <a:lnTo>
                      <a:pt x="54" y="23"/>
                    </a:lnTo>
                    <a:lnTo>
                      <a:pt x="59" y="23"/>
                    </a:lnTo>
                    <a:lnTo>
                      <a:pt x="63" y="27"/>
                    </a:lnTo>
                    <a:lnTo>
                      <a:pt x="68" y="27"/>
                    </a:lnTo>
                    <a:lnTo>
                      <a:pt x="68" y="32"/>
                    </a:lnTo>
                    <a:lnTo>
                      <a:pt x="72" y="32"/>
                    </a:lnTo>
                    <a:lnTo>
                      <a:pt x="77" y="32"/>
                    </a:lnTo>
                    <a:lnTo>
                      <a:pt x="77" y="32"/>
                    </a:lnTo>
                    <a:lnTo>
                      <a:pt x="81" y="36"/>
                    </a:lnTo>
                    <a:lnTo>
                      <a:pt x="86" y="36"/>
                    </a:lnTo>
                    <a:lnTo>
                      <a:pt x="86" y="36"/>
                    </a:lnTo>
                    <a:lnTo>
                      <a:pt x="90" y="36"/>
                    </a:lnTo>
                    <a:lnTo>
                      <a:pt x="90" y="36"/>
                    </a:lnTo>
                    <a:lnTo>
                      <a:pt x="95" y="36"/>
                    </a:lnTo>
                    <a:lnTo>
                      <a:pt x="99" y="36"/>
                    </a:lnTo>
                    <a:lnTo>
                      <a:pt x="99" y="36"/>
                    </a:lnTo>
                    <a:lnTo>
                      <a:pt x="104" y="32"/>
                    </a:lnTo>
                    <a:lnTo>
                      <a:pt x="104" y="27"/>
                    </a:lnTo>
                    <a:lnTo>
                      <a:pt x="104" y="27"/>
                    </a:lnTo>
                    <a:lnTo>
                      <a:pt x="113" y="23"/>
                    </a:lnTo>
                    <a:lnTo>
                      <a:pt x="113" y="23"/>
                    </a:lnTo>
                    <a:lnTo>
                      <a:pt x="117" y="23"/>
                    </a:lnTo>
                    <a:lnTo>
                      <a:pt x="122" y="23"/>
                    </a:lnTo>
                    <a:lnTo>
                      <a:pt x="122" y="27"/>
                    </a:lnTo>
                    <a:lnTo>
                      <a:pt x="126" y="27"/>
                    </a:lnTo>
                    <a:lnTo>
                      <a:pt x="126" y="27"/>
                    </a:lnTo>
                    <a:lnTo>
                      <a:pt x="126" y="27"/>
                    </a:lnTo>
                    <a:lnTo>
                      <a:pt x="126" y="27"/>
                    </a:lnTo>
                    <a:lnTo>
                      <a:pt x="131" y="27"/>
                    </a:lnTo>
                    <a:lnTo>
                      <a:pt x="131" y="27"/>
                    </a:lnTo>
                    <a:lnTo>
                      <a:pt x="135" y="27"/>
                    </a:lnTo>
                    <a:lnTo>
                      <a:pt x="140" y="27"/>
                    </a:lnTo>
                    <a:lnTo>
                      <a:pt x="135" y="32"/>
                    </a:lnTo>
                    <a:lnTo>
                      <a:pt x="135" y="36"/>
                    </a:lnTo>
                    <a:lnTo>
                      <a:pt x="131" y="41"/>
                    </a:lnTo>
                    <a:lnTo>
                      <a:pt x="126" y="45"/>
                    </a:lnTo>
                    <a:lnTo>
                      <a:pt x="122" y="50"/>
                    </a:lnTo>
                    <a:lnTo>
                      <a:pt x="122" y="50"/>
                    </a:lnTo>
                    <a:lnTo>
                      <a:pt x="122" y="50"/>
                    </a:lnTo>
                    <a:lnTo>
                      <a:pt x="122" y="59"/>
                    </a:lnTo>
                    <a:lnTo>
                      <a:pt x="122" y="77"/>
                    </a:lnTo>
                    <a:lnTo>
                      <a:pt x="122" y="90"/>
                    </a:lnTo>
                    <a:lnTo>
                      <a:pt x="122" y="108"/>
                    </a:lnTo>
                    <a:lnTo>
                      <a:pt x="122" y="118"/>
                    </a:lnTo>
                    <a:lnTo>
                      <a:pt x="122" y="118"/>
                    </a:lnTo>
                    <a:lnTo>
                      <a:pt x="126" y="122"/>
                    </a:lnTo>
                    <a:lnTo>
                      <a:pt x="126" y="127"/>
                    </a:lnTo>
                    <a:lnTo>
                      <a:pt x="131" y="131"/>
                    </a:lnTo>
                    <a:lnTo>
                      <a:pt x="131" y="131"/>
                    </a:lnTo>
                    <a:lnTo>
                      <a:pt x="131" y="131"/>
                    </a:lnTo>
                    <a:lnTo>
                      <a:pt x="131" y="136"/>
                    </a:lnTo>
                    <a:lnTo>
                      <a:pt x="131" y="136"/>
                    </a:lnTo>
                    <a:lnTo>
                      <a:pt x="126" y="140"/>
                    </a:lnTo>
                    <a:lnTo>
                      <a:pt x="126" y="140"/>
                    </a:lnTo>
                    <a:lnTo>
                      <a:pt x="126" y="140"/>
                    </a:lnTo>
                    <a:lnTo>
                      <a:pt x="122" y="140"/>
                    </a:lnTo>
                    <a:lnTo>
                      <a:pt x="122" y="140"/>
                    </a:lnTo>
                    <a:lnTo>
                      <a:pt x="122" y="140"/>
                    </a:lnTo>
                    <a:lnTo>
                      <a:pt x="122" y="140"/>
                    </a:lnTo>
                    <a:lnTo>
                      <a:pt x="122" y="140"/>
                    </a:lnTo>
                    <a:lnTo>
                      <a:pt x="122" y="140"/>
                    </a:lnTo>
                    <a:lnTo>
                      <a:pt x="122" y="145"/>
                    </a:lnTo>
                    <a:lnTo>
                      <a:pt x="122" y="145"/>
                    </a:lnTo>
                    <a:lnTo>
                      <a:pt x="122" y="145"/>
                    </a:lnTo>
                    <a:lnTo>
                      <a:pt x="122" y="149"/>
                    </a:lnTo>
                    <a:lnTo>
                      <a:pt x="117" y="149"/>
                    </a:lnTo>
                    <a:lnTo>
                      <a:pt x="113" y="149"/>
                    </a:lnTo>
                    <a:lnTo>
                      <a:pt x="113" y="154"/>
                    </a:lnTo>
                    <a:lnTo>
                      <a:pt x="108" y="154"/>
                    </a:lnTo>
                    <a:lnTo>
                      <a:pt x="108" y="154"/>
                    </a:lnTo>
                    <a:lnTo>
                      <a:pt x="108" y="158"/>
                    </a:lnTo>
                    <a:lnTo>
                      <a:pt x="108" y="163"/>
                    </a:lnTo>
                    <a:lnTo>
                      <a:pt x="108" y="163"/>
                    </a:lnTo>
                    <a:lnTo>
                      <a:pt x="104" y="167"/>
                    </a:lnTo>
                    <a:lnTo>
                      <a:pt x="104" y="167"/>
                    </a:lnTo>
                    <a:lnTo>
                      <a:pt x="104" y="167"/>
                    </a:lnTo>
                    <a:lnTo>
                      <a:pt x="104" y="167"/>
                    </a:lnTo>
                    <a:lnTo>
                      <a:pt x="104" y="172"/>
                    </a:lnTo>
                    <a:lnTo>
                      <a:pt x="99" y="176"/>
                    </a:lnTo>
                    <a:lnTo>
                      <a:pt x="99" y="176"/>
                    </a:lnTo>
                    <a:lnTo>
                      <a:pt x="99" y="176"/>
                    </a:lnTo>
                    <a:lnTo>
                      <a:pt x="99" y="181"/>
                    </a:lnTo>
                    <a:lnTo>
                      <a:pt x="99" y="181"/>
                    </a:lnTo>
                    <a:lnTo>
                      <a:pt x="99" y="181"/>
                    </a:lnTo>
                    <a:lnTo>
                      <a:pt x="95" y="185"/>
                    </a:lnTo>
                    <a:lnTo>
                      <a:pt x="95" y="190"/>
                    </a:lnTo>
                    <a:lnTo>
                      <a:pt x="95" y="190"/>
                    </a:lnTo>
                    <a:lnTo>
                      <a:pt x="90" y="190"/>
                    </a:lnTo>
                    <a:lnTo>
                      <a:pt x="90" y="190"/>
                    </a:lnTo>
                    <a:lnTo>
                      <a:pt x="90" y="190"/>
                    </a:lnTo>
                    <a:lnTo>
                      <a:pt x="90" y="190"/>
                    </a:lnTo>
                    <a:lnTo>
                      <a:pt x="86" y="185"/>
                    </a:lnTo>
                    <a:lnTo>
                      <a:pt x="86" y="185"/>
                    </a:lnTo>
                    <a:lnTo>
                      <a:pt x="72" y="176"/>
                    </a:lnTo>
                    <a:lnTo>
                      <a:pt x="72" y="176"/>
                    </a:lnTo>
                    <a:lnTo>
                      <a:pt x="68" y="172"/>
                    </a:lnTo>
                    <a:lnTo>
                      <a:pt x="68" y="172"/>
                    </a:lnTo>
                    <a:lnTo>
                      <a:pt x="68" y="172"/>
                    </a:lnTo>
                    <a:lnTo>
                      <a:pt x="68" y="167"/>
                    </a:lnTo>
                    <a:lnTo>
                      <a:pt x="68" y="167"/>
                    </a:lnTo>
                    <a:lnTo>
                      <a:pt x="63" y="167"/>
                    </a:lnTo>
                    <a:lnTo>
                      <a:pt x="63" y="167"/>
                    </a:lnTo>
                    <a:lnTo>
                      <a:pt x="63" y="167"/>
                    </a:lnTo>
                    <a:lnTo>
                      <a:pt x="63" y="167"/>
                    </a:lnTo>
                    <a:lnTo>
                      <a:pt x="63" y="167"/>
                    </a:lnTo>
                    <a:lnTo>
                      <a:pt x="63" y="163"/>
                    </a:lnTo>
                    <a:lnTo>
                      <a:pt x="63" y="163"/>
                    </a:lnTo>
                    <a:lnTo>
                      <a:pt x="63" y="163"/>
                    </a:lnTo>
                    <a:lnTo>
                      <a:pt x="63" y="158"/>
                    </a:lnTo>
                    <a:lnTo>
                      <a:pt x="63" y="158"/>
                    </a:lnTo>
                    <a:lnTo>
                      <a:pt x="63" y="158"/>
                    </a:lnTo>
                    <a:lnTo>
                      <a:pt x="54" y="154"/>
                    </a:lnTo>
                    <a:lnTo>
                      <a:pt x="49" y="154"/>
                    </a:lnTo>
                    <a:lnTo>
                      <a:pt x="45" y="149"/>
                    </a:lnTo>
                    <a:lnTo>
                      <a:pt x="40" y="145"/>
                    </a:lnTo>
                    <a:lnTo>
                      <a:pt x="36" y="145"/>
                    </a:lnTo>
                    <a:lnTo>
                      <a:pt x="31" y="140"/>
                    </a:lnTo>
                    <a:lnTo>
                      <a:pt x="27" y="136"/>
                    </a:lnTo>
                    <a:lnTo>
                      <a:pt x="9" y="127"/>
                    </a:lnTo>
                    <a:lnTo>
                      <a:pt x="9" y="127"/>
                    </a:lnTo>
                    <a:lnTo>
                      <a:pt x="4" y="122"/>
                    </a:lnTo>
                    <a:lnTo>
                      <a:pt x="0" y="122"/>
                    </a:lnTo>
                    <a:lnTo>
                      <a:pt x="0" y="122"/>
                    </a:lnTo>
                    <a:lnTo>
                      <a:pt x="0" y="122"/>
                    </a:lnTo>
                    <a:lnTo>
                      <a:pt x="0" y="118"/>
                    </a:lnTo>
                    <a:lnTo>
                      <a:pt x="0" y="108"/>
                    </a:lnTo>
                    <a:lnTo>
                      <a:pt x="0" y="104"/>
                    </a:lnTo>
                    <a:lnTo>
                      <a:pt x="0" y="99"/>
                    </a:lnTo>
                    <a:lnTo>
                      <a:pt x="0" y="95"/>
                    </a:lnTo>
                    <a:lnTo>
                      <a:pt x="4" y="95"/>
                    </a:lnTo>
                    <a:lnTo>
                      <a:pt x="4" y="90"/>
                    </a:lnTo>
                    <a:lnTo>
                      <a:pt x="4" y="90"/>
                    </a:lnTo>
                    <a:lnTo>
                      <a:pt x="4" y="90"/>
                    </a:lnTo>
                    <a:lnTo>
                      <a:pt x="4" y="86"/>
                    </a:lnTo>
                    <a:lnTo>
                      <a:pt x="9" y="86"/>
                    </a:lnTo>
                    <a:lnTo>
                      <a:pt x="9" y="81"/>
                    </a:lnTo>
                    <a:lnTo>
                      <a:pt x="9" y="81"/>
                    </a:lnTo>
                    <a:lnTo>
                      <a:pt x="13" y="81"/>
                    </a:lnTo>
                    <a:lnTo>
                      <a:pt x="13" y="81"/>
                    </a:lnTo>
                    <a:lnTo>
                      <a:pt x="13" y="77"/>
                    </a:lnTo>
                    <a:lnTo>
                      <a:pt x="13" y="77"/>
                    </a:lnTo>
                    <a:lnTo>
                      <a:pt x="13" y="77"/>
                    </a:lnTo>
                    <a:lnTo>
                      <a:pt x="13" y="77"/>
                    </a:lnTo>
                    <a:lnTo>
                      <a:pt x="13" y="77"/>
                    </a:lnTo>
                    <a:lnTo>
                      <a:pt x="13" y="77"/>
                    </a:lnTo>
                    <a:lnTo>
                      <a:pt x="18" y="72"/>
                    </a:lnTo>
                    <a:lnTo>
                      <a:pt x="18" y="72"/>
                    </a:lnTo>
                    <a:lnTo>
                      <a:pt x="18" y="72"/>
                    </a:lnTo>
                    <a:lnTo>
                      <a:pt x="18" y="72"/>
                    </a:lnTo>
                    <a:lnTo>
                      <a:pt x="18" y="68"/>
                    </a:lnTo>
                    <a:lnTo>
                      <a:pt x="18" y="68"/>
                    </a:lnTo>
                    <a:lnTo>
                      <a:pt x="18" y="68"/>
                    </a:lnTo>
                    <a:lnTo>
                      <a:pt x="18" y="63"/>
                    </a:lnTo>
                    <a:lnTo>
                      <a:pt x="18" y="59"/>
                    </a:lnTo>
                    <a:lnTo>
                      <a:pt x="18" y="54"/>
                    </a:lnTo>
                    <a:lnTo>
                      <a:pt x="18" y="54"/>
                    </a:lnTo>
                    <a:lnTo>
                      <a:pt x="18" y="54"/>
                    </a:lnTo>
                    <a:lnTo>
                      <a:pt x="18" y="54"/>
                    </a:lnTo>
                    <a:lnTo>
                      <a:pt x="13" y="54"/>
                    </a:lnTo>
                    <a:lnTo>
                      <a:pt x="13" y="50"/>
                    </a:lnTo>
                    <a:lnTo>
                      <a:pt x="13" y="50"/>
                    </a:lnTo>
                    <a:lnTo>
                      <a:pt x="13" y="50"/>
                    </a:lnTo>
                    <a:lnTo>
                      <a:pt x="13" y="45"/>
                    </a:lnTo>
                    <a:lnTo>
                      <a:pt x="9" y="45"/>
                    </a:lnTo>
                    <a:lnTo>
                      <a:pt x="9" y="41"/>
                    </a:lnTo>
                    <a:lnTo>
                      <a:pt x="9" y="41"/>
                    </a:lnTo>
                    <a:lnTo>
                      <a:pt x="9" y="36"/>
                    </a:lnTo>
                    <a:lnTo>
                      <a:pt x="9" y="36"/>
                    </a:lnTo>
                    <a:lnTo>
                      <a:pt x="9" y="32"/>
                    </a:lnTo>
                    <a:lnTo>
                      <a:pt x="9" y="32"/>
                    </a:lnTo>
                    <a:lnTo>
                      <a:pt x="4" y="32"/>
                    </a:lnTo>
                    <a:lnTo>
                      <a:pt x="4" y="32"/>
                    </a:lnTo>
                    <a:lnTo>
                      <a:pt x="4" y="32"/>
                    </a:lnTo>
                    <a:lnTo>
                      <a:pt x="4" y="27"/>
                    </a:lnTo>
                    <a:lnTo>
                      <a:pt x="4" y="27"/>
                    </a:lnTo>
                    <a:lnTo>
                      <a:pt x="0" y="23"/>
                    </a:lnTo>
                    <a:lnTo>
                      <a:pt x="4" y="18"/>
                    </a:lnTo>
                    <a:lnTo>
                      <a:pt x="9" y="14"/>
                    </a:lnTo>
                    <a:lnTo>
                      <a:pt x="13" y="9"/>
                    </a:lnTo>
                    <a:lnTo>
                      <a:pt x="18" y="5"/>
                    </a:lnTo>
                    <a:lnTo>
                      <a:pt x="18" y="0"/>
                    </a:lnTo>
                    <a:lnTo>
                      <a:pt x="22" y="0"/>
                    </a:lnTo>
                    <a:lnTo>
                      <a:pt x="22" y="0"/>
                    </a:lnTo>
                    <a:lnTo>
                      <a:pt x="22" y="0"/>
                    </a:lnTo>
                    <a:lnTo>
                      <a:pt x="22"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3" name="Freeform 89">
                <a:extLst>
                  <a:ext uri="{FF2B5EF4-FFF2-40B4-BE49-F238E27FC236}">
                    <a16:creationId xmlns:a16="http://schemas.microsoft.com/office/drawing/2014/main" id="{76DC75B9-C595-9540-9152-ABB516472E15}"/>
                  </a:ext>
                </a:extLst>
              </p:cNvPr>
              <p:cNvSpPr>
                <a:spLocks/>
              </p:cNvSpPr>
              <p:nvPr/>
            </p:nvSpPr>
            <p:spPr bwMode="auto">
              <a:xfrm>
                <a:off x="8086382" y="2221339"/>
                <a:ext cx="369705" cy="187513"/>
              </a:xfrm>
              <a:custGeom>
                <a:avLst/>
                <a:gdLst>
                  <a:gd name="T0" fmla="*/ 68 w 154"/>
                  <a:gd name="T1" fmla="*/ 5 h 77"/>
                  <a:gd name="T2" fmla="*/ 82 w 154"/>
                  <a:gd name="T3" fmla="*/ 5 h 77"/>
                  <a:gd name="T4" fmla="*/ 100 w 154"/>
                  <a:gd name="T5" fmla="*/ 5 h 77"/>
                  <a:gd name="T6" fmla="*/ 109 w 154"/>
                  <a:gd name="T7" fmla="*/ 5 h 77"/>
                  <a:gd name="T8" fmla="*/ 127 w 154"/>
                  <a:gd name="T9" fmla="*/ 5 h 77"/>
                  <a:gd name="T10" fmla="*/ 131 w 154"/>
                  <a:gd name="T11" fmla="*/ 9 h 77"/>
                  <a:gd name="T12" fmla="*/ 145 w 154"/>
                  <a:gd name="T13" fmla="*/ 9 h 77"/>
                  <a:gd name="T14" fmla="*/ 154 w 154"/>
                  <a:gd name="T15" fmla="*/ 18 h 77"/>
                  <a:gd name="T16" fmla="*/ 140 w 154"/>
                  <a:gd name="T17" fmla="*/ 23 h 77"/>
                  <a:gd name="T18" fmla="*/ 131 w 154"/>
                  <a:gd name="T19" fmla="*/ 32 h 77"/>
                  <a:gd name="T20" fmla="*/ 122 w 154"/>
                  <a:gd name="T21" fmla="*/ 41 h 77"/>
                  <a:gd name="T22" fmla="*/ 109 w 154"/>
                  <a:gd name="T23" fmla="*/ 41 h 77"/>
                  <a:gd name="T24" fmla="*/ 109 w 154"/>
                  <a:gd name="T25" fmla="*/ 50 h 77"/>
                  <a:gd name="T26" fmla="*/ 104 w 154"/>
                  <a:gd name="T27" fmla="*/ 54 h 77"/>
                  <a:gd name="T28" fmla="*/ 91 w 154"/>
                  <a:gd name="T29" fmla="*/ 50 h 77"/>
                  <a:gd name="T30" fmla="*/ 86 w 154"/>
                  <a:gd name="T31" fmla="*/ 54 h 77"/>
                  <a:gd name="T32" fmla="*/ 82 w 154"/>
                  <a:gd name="T33" fmla="*/ 54 h 77"/>
                  <a:gd name="T34" fmla="*/ 73 w 154"/>
                  <a:gd name="T35" fmla="*/ 59 h 77"/>
                  <a:gd name="T36" fmla="*/ 68 w 154"/>
                  <a:gd name="T37" fmla="*/ 63 h 77"/>
                  <a:gd name="T38" fmla="*/ 73 w 154"/>
                  <a:gd name="T39" fmla="*/ 72 h 77"/>
                  <a:gd name="T40" fmla="*/ 64 w 154"/>
                  <a:gd name="T41" fmla="*/ 72 h 77"/>
                  <a:gd name="T42" fmla="*/ 54 w 154"/>
                  <a:gd name="T43" fmla="*/ 72 h 77"/>
                  <a:gd name="T44" fmla="*/ 45 w 154"/>
                  <a:gd name="T45" fmla="*/ 77 h 77"/>
                  <a:gd name="T46" fmla="*/ 41 w 154"/>
                  <a:gd name="T47" fmla="*/ 77 h 77"/>
                  <a:gd name="T48" fmla="*/ 36 w 154"/>
                  <a:gd name="T49" fmla="*/ 72 h 77"/>
                  <a:gd name="T50" fmla="*/ 32 w 154"/>
                  <a:gd name="T51" fmla="*/ 72 h 77"/>
                  <a:gd name="T52" fmla="*/ 23 w 154"/>
                  <a:gd name="T53" fmla="*/ 72 h 77"/>
                  <a:gd name="T54" fmla="*/ 14 w 154"/>
                  <a:gd name="T55" fmla="*/ 72 h 77"/>
                  <a:gd name="T56" fmla="*/ 9 w 154"/>
                  <a:gd name="T57" fmla="*/ 72 h 77"/>
                  <a:gd name="T58" fmla="*/ 0 w 154"/>
                  <a:gd name="T59" fmla="*/ 68 h 77"/>
                  <a:gd name="T60" fmla="*/ 0 w 154"/>
                  <a:gd name="T61" fmla="*/ 63 h 77"/>
                  <a:gd name="T62" fmla="*/ 0 w 154"/>
                  <a:gd name="T63" fmla="*/ 63 h 77"/>
                  <a:gd name="T64" fmla="*/ 14 w 154"/>
                  <a:gd name="T65" fmla="*/ 63 h 77"/>
                  <a:gd name="T66" fmla="*/ 18 w 154"/>
                  <a:gd name="T67" fmla="*/ 59 h 77"/>
                  <a:gd name="T68" fmla="*/ 27 w 154"/>
                  <a:gd name="T69" fmla="*/ 59 h 77"/>
                  <a:gd name="T70" fmla="*/ 32 w 154"/>
                  <a:gd name="T71" fmla="*/ 59 h 77"/>
                  <a:gd name="T72" fmla="*/ 36 w 154"/>
                  <a:gd name="T73" fmla="*/ 59 h 77"/>
                  <a:gd name="T74" fmla="*/ 41 w 154"/>
                  <a:gd name="T75" fmla="*/ 54 h 77"/>
                  <a:gd name="T76" fmla="*/ 41 w 154"/>
                  <a:gd name="T77" fmla="*/ 50 h 77"/>
                  <a:gd name="T78" fmla="*/ 50 w 154"/>
                  <a:gd name="T79" fmla="*/ 50 h 77"/>
                  <a:gd name="T80" fmla="*/ 50 w 154"/>
                  <a:gd name="T81" fmla="*/ 45 h 77"/>
                  <a:gd name="T82" fmla="*/ 41 w 154"/>
                  <a:gd name="T83" fmla="*/ 41 h 77"/>
                  <a:gd name="T84" fmla="*/ 36 w 154"/>
                  <a:gd name="T85" fmla="*/ 41 h 77"/>
                  <a:gd name="T86" fmla="*/ 32 w 154"/>
                  <a:gd name="T87" fmla="*/ 36 h 77"/>
                  <a:gd name="T88" fmla="*/ 27 w 154"/>
                  <a:gd name="T89" fmla="*/ 32 h 77"/>
                  <a:gd name="T90" fmla="*/ 27 w 154"/>
                  <a:gd name="T91" fmla="*/ 36 h 77"/>
                  <a:gd name="T92" fmla="*/ 23 w 154"/>
                  <a:gd name="T93" fmla="*/ 41 h 77"/>
                  <a:gd name="T94" fmla="*/ 14 w 154"/>
                  <a:gd name="T95" fmla="*/ 41 h 77"/>
                  <a:gd name="T96" fmla="*/ 5 w 154"/>
                  <a:gd name="T97" fmla="*/ 36 h 77"/>
                  <a:gd name="T98" fmla="*/ 9 w 154"/>
                  <a:gd name="T99" fmla="*/ 27 h 77"/>
                  <a:gd name="T100" fmla="*/ 14 w 154"/>
                  <a:gd name="T101" fmla="*/ 23 h 77"/>
                  <a:gd name="T102" fmla="*/ 9 w 154"/>
                  <a:gd name="T103" fmla="*/ 18 h 77"/>
                  <a:gd name="T104" fmla="*/ 9 w 154"/>
                  <a:gd name="T105" fmla="*/ 14 h 77"/>
                  <a:gd name="T106" fmla="*/ 18 w 154"/>
                  <a:gd name="T107" fmla="*/ 9 h 77"/>
                  <a:gd name="T108" fmla="*/ 32 w 154"/>
                  <a:gd name="T109" fmla="*/ 9 h 77"/>
                  <a:gd name="T110" fmla="*/ 45 w 154"/>
                  <a:gd name="T111" fmla="*/ 14 h 77"/>
                  <a:gd name="T112" fmla="*/ 45 w 154"/>
                  <a:gd name="T113" fmla="*/ 5 h 77"/>
                  <a:gd name="T114" fmla="*/ 54 w 154"/>
                  <a:gd name="T11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 h="77">
                    <a:moveTo>
                      <a:pt x="54" y="0"/>
                    </a:moveTo>
                    <a:lnTo>
                      <a:pt x="54" y="0"/>
                    </a:lnTo>
                    <a:lnTo>
                      <a:pt x="54" y="0"/>
                    </a:lnTo>
                    <a:lnTo>
                      <a:pt x="59" y="5"/>
                    </a:lnTo>
                    <a:lnTo>
                      <a:pt x="64" y="5"/>
                    </a:lnTo>
                    <a:lnTo>
                      <a:pt x="68" y="5"/>
                    </a:lnTo>
                    <a:lnTo>
                      <a:pt x="73" y="5"/>
                    </a:lnTo>
                    <a:lnTo>
                      <a:pt x="77" y="5"/>
                    </a:lnTo>
                    <a:lnTo>
                      <a:pt x="77" y="5"/>
                    </a:lnTo>
                    <a:lnTo>
                      <a:pt x="82" y="5"/>
                    </a:lnTo>
                    <a:lnTo>
                      <a:pt x="82" y="5"/>
                    </a:lnTo>
                    <a:lnTo>
                      <a:pt x="82" y="5"/>
                    </a:lnTo>
                    <a:lnTo>
                      <a:pt x="86" y="5"/>
                    </a:lnTo>
                    <a:lnTo>
                      <a:pt x="91" y="5"/>
                    </a:lnTo>
                    <a:lnTo>
                      <a:pt x="91" y="5"/>
                    </a:lnTo>
                    <a:lnTo>
                      <a:pt x="95" y="5"/>
                    </a:lnTo>
                    <a:lnTo>
                      <a:pt x="100" y="5"/>
                    </a:lnTo>
                    <a:lnTo>
                      <a:pt x="100" y="5"/>
                    </a:lnTo>
                    <a:lnTo>
                      <a:pt x="100" y="5"/>
                    </a:lnTo>
                    <a:lnTo>
                      <a:pt x="104" y="5"/>
                    </a:lnTo>
                    <a:lnTo>
                      <a:pt x="104" y="5"/>
                    </a:lnTo>
                    <a:lnTo>
                      <a:pt x="104" y="5"/>
                    </a:lnTo>
                    <a:lnTo>
                      <a:pt x="109" y="5"/>
                    </a:lnTo>
                    <a:lnTo>
                      <a:pt x="109" y="5"/>
                    </a:lnTo>
                    <a:lnTo>
                      <a:pt x="113" y="5"/>
                    </a:lnTo>
                    <a:lnTo>
                      <a:pt x="118" y="5"/>
                    </a:lnTo>
                    <a:lnTo>
                      <a:pt x="118" y="5"/>
                    </a:lnTo>
                    <a:lnTo>
                      <a:pt x="122" y="5"/>
                    </a:lnTo>
                    <a:lnTo>
                      <a:pt x="122" y="5"/>
                    </a:lnTo>
                    <a:lnTo>
                      <a:pt x="127" y="5"/>
                    </a:lnTo>
                    <a:lnTo>
                      <a:pt x="127" y="5"/>
                    </a:lnTo>
                    <a:lnTo>
                      <a:pt x="127" y="5"/>
                    </a:lnTo>
                    <a:lnTo>
                      <a:pt x="131" y="5"/>
                    </a:lnTo>
                    <a:lnTo>
                      <a:pt x="131" y="5"/>
                    </a:lnTo>
                    <a:lnTo>
                      <a:pt x="131" y="5"/>
                    </a:lnTo>
                    <a:lnTo>
                      <a:pt x="131" y="9"/>
                    </a:lnTo>
                    <a:lnTo>
                      <a:pt x="136" y="9"/>
                    </a:lnTo>
                    <a:lnTo>
                      <a:pt x="136" y="9"/>
                    </a:lnTo>
                    <a:lnTo>
                      <a:pt x="136" y="9"/>
                    </a:lnTo>
                    <a:lnTo>
                      <a:pt x="140" y="9"/>
                    </a:lnTo>
                    <a:lnTo>
                      <a:pt x="140" y="9"/>
                    </a:lnTo>
                    <a:lnTo>
                      <a:pt x="145" y="9"/>
                    </a:lnTo>
                    <a:lnTo>
                      <a:pt x="145" y="14"/>
                    </a:lnTo>
                    <a:lnTo>
                      <a:pt x="149" y="14"/>
                    </a:lnTo>
                    <a:lnTo>
                      <a:pt x="154" y="14"/>
                    </a:lnTo>
                    <a:lnTo>
                      <a:pt x="154" y="18"/>
                    </a:lnTo>
                    <a:lnTo>
                      <a:pt x="154" y="18"/>
                    </a:lnTo>
                    <a:lnTo>
                      <a:pt x="154" y="18"/>
                    </a:lnTo>
                    <a:lnTo>
                      <a:pt x="154" y="18"/>
                    </a:lnTo>
                    <a:lnTo>
                      <a:pt x="149" y="18"/>
                    </a:lnTo>
                    <a:lnTo>
                      <a:pt x="149" y="18"/>
                    </a:lnTo>
                    <a:lnTo>
                      <a:pt x="149" y="23"/>
                    </a:lnTo>
                    <a:lnTo>
                      <a:pt x="145" y="23"/>
                    </a:lnTo>
                    <a:lnTo>
                      <a:pt x="140" y="23"/>
                    </a:lnTo>
                    <a:lnTo>
                      <a:pt x="140" y="23"/>
                    </a:lnTo>
                    <a:lnTo>
                      <a:pt x="140" y="27"/>
                    </a:lnTo>
                    <a:lnTo>
                      <a:pt x="136" y="27"/>
                    </a:lnTo>
                    <a:lnTo>
                      <a:pt x="131" y="32"/>
                    </a:lnTo>
                    <a:lnTo>
                      <a:pt x="131" y="32"/>
                    </a:lnTo>
                    <a:lnTo>
                      <a:pt x="131" y="32"/>
                    </a:lnTo>
                    <a:lnTo>
                      <a:pt x="131" y="32"/>
                    </a:lnTo>
                    <a:lnTo>
                      <a:pt x="131" y="36"/>
                    </a:lnTo>
                    <a:lnTo>
                      <a:pt x="127" y="36"/>
                    </a:lnTo>
                    <a:lnTo>
                      <a:pt x="127" y="41"/>
                    </a:lnTo>
                    <a:lnTo>
                      <a:pt x="122" y="41"/>
                    </a:lnTo>
                    <a:lnTo>
                      <a:pt x="122" y="41"/>
                    </a:lnTo>
                    <a:lnTo>
                      <a:pt x="118" y="41"/>
                    </a:lnTo>
                    <a:lnTo>
                      <a:pt x="113" y="41"/>
                    </a:lnTo>
                    <a:lnTo>
                      <a:pt x="113" y="41"/>
                    </a:lnTo>
                    <a:lnTo>
                      <a:pt x="109" y="41"/>
                    </a:lnTo>
                    <a:lnTo>
                      <a:pt x="109" y="41"/>
                    </a:lnTo>
                    <a:lnTo>
                      <a:pt x="109" y="41"/>
                    </a:lnTo>
                    <a:lnTo>
                      <a:pt x="109" y="45"/>
                    </a:lnTo>
                    <a:lnTo>
                      <a:pt x="109" y="45"/>
                    </a:lnTo>
                    <a:lnTo>
                      <a:pt x="109" y="45"/>
                    </a:lnTo>
                    <a:lnTo>
                      <a:pt x="109" y="45"/>
                    </a:lnTo>
                    <a:lnTo>
                      <a:pt x="109" y="50"/>
                    </a:lnTo>
                    <a:lnTo>
                      <a:pt x="109" y="50"/>
                    </a:lnTo>
                    <a:lnTo>
                      <a:pt x="109" y="50"/>
                    </a:lnTo>
                    <a:lnTo>
                      <a:pt x="104" y="54"/>
                    </a:lnTo>
                    <a:lnTo>
                      <a:pt x="104" y="54"/>
                    </a:lnTo>
                    <a:lnTo>
                      <a:pt x="104" y="50"/>
                    </a:lnTo>
                    <a:lnTo>
                      <a:pt x="104" y="54"/>
                    </a:lnTo>
                    <a:lnTo>
                      <a:pt x="104" y="54"/>
                    </a:lnTo>
                    <a:lnTo>
                      <a:pt x="100" y="54"/>
                    </a:lnTo>
                    <a:lnTo>
                      <a:pt x="100" y="54"/>
                    </a:lnTo>
                    <a:lnTo>
                      <a:pt x="100" y="54"/>
                    </a:lnTo>
                    <a:lnTo>
                      <a:pt x="95" y="54"/>
                    </a:lnTo>
                    <a:lnTo>
                      <a:pt x="95" y="54"/>
                    </a:lnTo>
                    <a:lnTo>
                      <a:pt x="91" y="50"/>
                    </a:lnTo>
                    <a:lnTo>
                      <a:pt x="91" y="50"/>
                    </a:lnTo>
                    <a:lnTo>
                      <a:pt x="91" y="50"/>
                    </a:lnTo>
                    <a:lnTo>
                      <a:pt x="91" y="50"/>
                    </a:lnTo>
                    <a:lnTo>
                      <a:pt x="86" y="50"/>
                    </a:lnTo>
                    <a:lnTo>
                      <a:pt x="86" y="50"/>
                    </a:lnTo>
                    <a:lnTo>
                      <a:pt x="86" y="54"/>
                    </a:lnTo>
                    <a:lnTo>
                      <a:pt x="82" y="50"/>
                    </a:lnTo>
                    <a:lnTo>
                      <a:pt x="82" y="50"/>
                    </a:lnTo>
                    <a:lnTo>
                      <a:pt x="82" y="50"/>
                    </a:lnTo>
                    <a:lnTo>
                      <a:pt x="82" y="54"/>
                    </a:lnTo>
                    <a:lnTo>
                      <a:pt x="82" y="54"/>
                    </a:lnTo>
                    <a:lnTo>
                      <a:pt x="82" y="54"/>
                    </a:lnTo>
                    <a:lnTo>
                      <a:pt x="82" y="54"/>
                    </a:lnTo>
                    <a:lnTo>
                      <a:pt x="82" y="54"/>
                    </a:lnTo>
                    <a:lnTo>
                      <a:pt x="77" y="54"/>
                    </a:lnTo>
                    <a:lnTo>
                      <a:pt x="77" y="59"/>
                    </a:lnTo>
                    <a:lnTo>
                      <a:pt x="73" y="59"/>
                    </a:lnTo>
                    <a:lnTo>
                      <a:pt x="73" y="59"/>
                    </a:lnTo>
                    <a:lnTo>
                      <a:pt x="73" y="59"/>
                    </a:lnTo>
                    <a:lnTo>
                      <a:pt x="73" y="59"/>
                    </a:lnTo>
                    <a:lnTo>
                      <a:pt x="73" y="63"/>
                    </a:lnTo>
                    <a:lnTo>
                      <a:pt x="68" y="63"/>
                    </a:lnTo>
                    <a:lnTo>
                      <a:pt x="68" y="63"/>
                    </a:lnTo>
                    <a:lnTo>
                      <a:pt x="68" y="63"/>
                    </a:lnTo>
                    <a:lnTo>
                      <a:pt x="68" y="68"/>
                    </a:lnTo>
                    <a:lnTo>
                      <a:pt x="73" y="68"/>
                    </a:lnTo>
                    <a:lnTo>
                      <a:pt x="73" y="68"/>
                    </a:lnTo>
                    <a:lnTo>
                      <a:pt x="73" y="68"/>
                    </a:lnTo>
                    <a:lnTo>
                      <a:pt x="73" y="72"/>
                    </a:lnTo>
                    <a:lnTo>
                      <a:pt x="73" y="72"/>
                    </a:lnTo>
                    <a:lnTo>
                      <a:pt x="68" y="72"/>
                    </a:lnTo>
                    <a:lnTo>
                      <a:pt x="68" y="72"/>
                    </a:lnTo>
                    <a:lnTo>
                      <a:pt x="68" y="72"/>
                    </a:lnTo>
                    <a:lnTo>
                      <a:pt x="68" y="72"/>
                    </a:lnTo>
                    <a:lnTo>
                      <a:pt x="64" y="72"/>
                    </a:lnTo>
                    <a:lnTo>
                      <a:pt x="64" y="72"/>
                    </a:lnTo>
                    <a:lnTo>
                      <a:pt x="64" y="72"/>
                    </a:lnTo>
                    <a:lnTo>
                      <a:pt x="59" y="72"/>
                    </a:lnTo>
                    <a:lnTo>
                      <a:pt x="59" y="72"/>
                    </a:lnTo>
                    <a:lnTo>
                      <a:pt x="59" y="72"/>
                    </a:lnTo>
                    <a:lnTo>
                      <a:pt x="54" y="72"/>
                    </a:lnTo>
                    <a:lnTo>
                      <a:pt x="54" y="72"/>
                    </a:lnTo>
                    <a:lnTo>
                      <a:pt x="50" y="72"/>
                    </a:lnTo>
                    <a:lnTo>
                      <a:pt x="50" y="77"/>
                    </a:lnTo>
                    <a:lnTo>
                      <a:pt x="50" y="77"/>
                    </a:lnTo>
                    <a:lnTo>
                      <a:pt x="50" y="77"/>
                    </a:lnTo>
                    <a:lnTo>
                      <a:pt x="50" y="77"/>
                    </a:lnTo>
                    <a:lnTo>
                      <a:pt x="45" y="77"/>
                    </a:lnTo>
                    <a:lnTo>
                      <a:pt x="45" y="77"/>
                    </a:lnTo>
                    <a:lnTo>
                      <a:pt x="45" y="72"/>
                    </a:lnTo>
                    <a:lnTo>
                      <a:pt x="45" y="77"/>
                    </a:lnTo>
                    <a:lnTo>
                      <a:pt x="41" y="77"/>
                    </a:lnTo>
                    <a:lnTo>
                      <a:pt x="41" y="77"/>
                    </a:lnTo>
                    <a:lnTo>
                      <a:pt x="41" y="77"/>
                    </a:lnTo>
                    <a:lnTo>
                      <a:pt x="41" y="72"/>
                    </a:lnTo>
                    <a:lnTo>
                      <a:pt x="41" y="72"/>
                    </a:lnTo>
                    <a:lnTo>
                      <a:pt x="36" y="72"/>
                    </a:lnTo>
                    <a:lnTo>
                      <a:pt x="36" y="72"/>
                    </a:lnTo>
                    <a:lnTo>
                      <a:pt x="36" y="72"/>
                    </a:lnTo>
                    <a:lnTo>
                      <a:pt x="36" y="72"/>
                    </a:lnTo>
                    <a:lnTo>
                      <a:pt x="36" y="72"/>
                    </a:lnTo>
                    <a:lnTo>
                      <a:pt x="36" y="72"/>
                    </a:lnTo>
                    <a:lnTo>
                      <a:pt x="36" y="68"/>
                    </a:lnTo>
                    <a:lnTo>
                      <a:pt x="32" y="72"/>
                    </a:lnTo>
                    <a:lnTo>
                      <a:pt x="32" y="72"/>
                    </a:lnTo>
                    <a:lnTo>
                      <a:pt x="32" y="72"/>
                    </a:lnTo>
                    <a:lnTo>
                      <a:pt x="32" y="72"/>
                    </a:lnTo>
                    <a:lnTo>
                      <a:pt x="27" y="72"/>
                    </a:lnTo>
                    <a:lnTo>
                      <a:pt x="27" y="72"/>
                    </a:lnTo>
                    <a:lnTo>
                      <a:pt x="27" y="72"/>
                    </a:lnTo>
                    <a:lnTo>
                      <a:pt x="23" y="72"/>
                    </a:lnTo>
                    <a:lnTo>
                      <a:pt x="23" y="72"/>
                    </a:lnTo>
                    <a:lnTo>
                      <a:pt x="23" y="72"/>
                    </a:lnTo>
                    <a:lnTo>
                      <a:pt x="23" y="72"/>
                    </a:lnTo>
                    <a:lnTo>
                      <a:pt x="18" y="72"/>
                    </a:lnTo>
                    <a:lnTo>
                      <a:pt x="18" y="72"/>
                    </a:lnTo>
                    <a:lnTo>
                      <a:pt x="18" y="72"/>
                    </a:lnTo>
                    <a:lnTo>
                      <a:pt x="14" y="72"/>
                    </a:lnTo>
                    <a:lnTo>
                      <a:pt x="14" y="72"/>
                    </a:lnTo>
                    <a:lnTo>
                      <a:pt x="14" y="72"/>
                    </a:lnTo>
                    <a:lnTo>
                      <a:pt x="14" y="72"/>
                    </a:lnTo>
                    <a:lnTo>
                      <a:pt x="14" y="72"/>
                    </a:lnTo>
                    <a:lnTo>
                      <a:pt x="9" y="72"/>
                    </a:lnTo>
                    <a:lnTo>
                      <a:pt x="9" y="72"/>
                    </a:lnTo>
                    <a:lnTo>
                      <a:pt x="5" y="72"/>
                    </a:lnTo>
                    <a:lnTo>
                      <a:pt x="5" y="72"/>
                    </a:lnTo>
                    <a:lnTo>
                      <a:pt x="5" y="72"/>
                    </a:lnTo>
                    <a:lnTo>
                      <a:pt x="0" y="72"/>
                    </a:lnTo>
                    <a:lnTo>
                      <a:pt x="0" y="72"/>
                    </a:lnTo>
                    <a:lnTo>
                      <a:pt x="0" y="68"/>
                    </a:lnTo>
                    <a:lnTo>
                      <a:pt x="0" y="68"/>
                    </a:lnTo>
                    <a:lnTo>
                      <a:pt x="0" y="68"/>
                    </a:lnTo>
                    <a:lnTo>
                      <a:pt x="0" y="63"/>
                    </a:lnTo>
                    <a:lnTo>
                      <a:pt x="0" y="63"/>
                    </a:lnTo>
                    <a:lnTo>
                      <a:pt x="0" y="63"/>
                    </a:lnTo>
                    <a:lnTo>
                      <a:pt x="0" y="63"/>
                    </a:lnTo>
                    <a:lnTo>
                      <a:pt x="0" y="63"/>
                    </a:lnTo>
                    <a:lnTo>
                      <a:pt x="0" y="63"/>
                    </a:lnTo>
                    <a:lnTo>
                      <a:pt x="0" y="63"/>
                    </a:lnTo>
                    <a:lnTo>
                      <a:pt x="0" y="63"/>
                    </a:lnTo>
                    <a:lnTo>
                      <a:pt x="0" y="63"/>
                    </a:lnTo>
                    <a:lnTo>
                      <a:pt x="0" y="63"/>
                    </a:lnTo>
                    <a:lnTo>
                      <a:pt x="5" y="59"/>
                    </a:lnTo>
                    <a:lnTo>
                      <a:pt x="9" y="59"/>
                    </a:lnTo>
                    <a:lnTo>
                      <a:pt x="9" y="59"/>
                    </a:lnTo>
                    <a:lnTo>
                      <a:pt x="14" y="63"/>
                    </a:lnTo>
                    <a:lnTo>
                      <a:pt x="14" y="63"/>
                    </a:lnTo>
                    <a:lnTo>
                      <a:pt x="14" y="63"/>
                    </a:lnTo>
                    <a:lnTo>
                      <a:pt x="18" y="63"/>
                    </a:lnTo>
                    <a:lnTo>
                      <a:pt x="18" y="63"/>
                    </a:lnTo>
                    <a:lnTo>
                      <a:pt x="18" y="63"/>
                    </a:lnTo>
                    <a:lnTo>
                      <a:pt x="18" y="63"/>
                    </a:lnTo>
                    <a:lnTo>
                      <a:pt x="18" y="63"/>
                    </a:lnTo>
                    <a:lnTo>
                      <a:pt x="18" y="59"/>
                    </a:lnTo>
                    <a:lnTo>
                      <a:pt x="23" y="59"/>
                    </a:lnTo>
                    <a:lnTo>
                      <a:pt x="23" y="59"/>
                    </a:lnTo>
                    <a:lnTo>
                      <a:pt x="23" y="59"/>
                    </a:lnTo>
                    <a:lnTo>
                      <a:pt x="23" y="59"/>
                    </a:lnTo>
                    <a:lnTo>
                      <a:pt x="23" y="59"/>
                    </a:lnTo>
                    <a:lnTo>
                      <a:pt x="27" y="59"/>
                    </a:lnTo>
                    <a:lnTo>
                      <a:pt x="27" y="59"/>
                    </a:lnTo>
                    <a:lnTo>
                      <a:pt x="32" y="59"/>
                    </a:lnTo>
                    <a:lnTo>
                      <a:pt x="32" y="59"/>
                    </a:lnTo>
                    <a:lnTo>
                      <a:pt x="32" y="59"/>
                    </a:lnTo>
                    <a:lnTo>
                      <a:pt x="32" y="59"/>
                    </a:lnTo>
                    <a:lnTo>
                      <a:pt x="32" y="59"/>
                    </a:lnTo>
                    <a:lnTo>
                      <a:pt x="32" y="59"/>
                    </a:lnTo>
                    <a:lnTo>
                      <a:pt x="36" y="59"/>
                    </a:lnTo>
                    <a:lnTo>
                      <a:pt x="36" y="59"/>
                    </a:lnTo>
                    <a:lnTo>
                      <a:pt x="36" y="59"/>
                    </a:lnTo>
                    <a:lnTo>
                      <a:pt x="36" y="59"/>
                    </a:lnTo>
                    <a:lnTo>
                      <a:pt x="36" y="59"/>
                    </a:lnTo>
                    <a:lnTo>
                      <a:pt x="36" y="59"/>
                    </a:lnTo>
                    <a:lnTo>
                      <a:pt x="36" y="54"/>
                    </a:lnTo>
                    <a:lnTo>
                      <a:pt x="41" y="54"/>
                    </a:lnTo>
                    <a:lnTo>
                      <a:pt x="41" y="54"/>
                    </a:lnTo>
                    <a:lnTo>
                      <a:pt x="41" y="54"/>
                    </a:lnTo>
                    <a:lnTo>
                      <a:pt x="41" y="54"/>
                    </a:lnTo>
                    <a:lnTo>
                      <a:pt x="41" y="54"/>
                    </a:lnTo>
                    <a:lnTo>
                      <a:pt x="45" y="54"/>
                    </a:lnTo>
                    <a:lnTo>
                      <a:pt x="45" y="54"/>
                    </a:lnTo>
                    <a:lnTo>
                      <a:pt x="45" y="54"/>
                    </a:lnTo>
                    <a:lnTo>
                      <a:pt x="41" y="54"/>
                    </a:lnTo>
                    <a:lnTo>
                      <a:pt x="41" y="50"/>
                    </a:lnTo>
                    <a:lnTo>
                      <a:pt x="41" y="50"/>
                    </a:lnTo>
                    <a:lnTo>
                      <a:pt x="41" y="50"/>
                    </a:lnTo>
                    <a:lnTo>
                      <a:pt x="45" y="50"/>
                    </a:lnTo>
                    <a:lnTo>
                      <a:pt x="45" y="50"/>
                    </a:lnTo>
                    <a:lnTo>
                      <a:pt x="45" y="50"/>
                    </a:lnTo>
                    <a:lnTo>
                      <a:pt x="50" y="50"/>
                    </a:lnTo>
                    <a:lnTo>
                      <a:pt x="50" y="50"/>
                    </a:lnTo>
                    <a:lnTo>
                      <a:pt x="54" y="45"/>
                    </a:lnTo>
                    <a:lnTo>
                      <a:pt x="54" y="45"/>
                    </a:lnTo>
                    <a:lnTo>
                      <a:pt x="54" y="45"/>
                    </a:lnTo>
                    <a:lnTo>
                      <a:pt x="50" y="45"/>
                    </a:lnTo>
                    <a:lnTo>
                      <a:pt x="50" y="45"/>
                    </a:lnTo>
                    <a:lnTo>
                      <a:pt x="50" y="45"/>
                    </a:lnTo>
                    <a:lnTo>
                      <a:pt x="50" y="45"/>
                    </a:lnTo>
                    <a:lnTo>
                      <a:pt x="45" y="45"/>
                    </a:lnTo>
                    <a:lnTo>
                      <a:pt x="45" y="45"/>
                    </a:lnTo>
                    <a:lnTo>
                      <a:pt x="41" y="45"/>
                    </a:lnTo>
                    <a:lnTo>
                      <a:pt x="41" y="41"/>
                    </a:lnTo>
                    <a:lnTo>
                      <a:pt x="41" y="41"/>
                    </a:lnTo>
                    <a:lnTo>
                      <a:pt x="36" y="41"/>
                    </a:lnTo>
                    <a:lnTo>
                      <a:pt x="36" y="41"/>
                    </a:lnTo>
                    <a:lnTo>
                      <a:pt x="36" y="41"/>
                    </a:lnTo>
                    <a:lnTo>
                      <a:pt x="36" y="41"/>
                    </a:lnTo>
                    <a:lnTo>
                      <a:pt x="36" y="41"/>
                    </a:lnTo>
                    <a:lnTo>
                      <a:pt x="36" y="41"/>
                    </a:lnTo>
                    <a:lnTo>
                      <a:pt x="36" y="41"/>
                    </a:lnTo>
                    <a:lnTo>
                      <a:pt x="32" y="41"/>
                    </a:lnTo>
                    <a:lnTo>
                      <a:pt x="32" y="41"/>
                    </a:lnTo>
                    <a:lnTo>
                      <a:pt x="32" y="41"/>
                    </a:lnTo>
                    <a:lnTo>
                      <a:pt x="32" y="36"/>
                    </a:lnTo>
                    <a:lnTo>
                      <a:pt x="27" y="36"/>
                    </a:lnTo>
                    <a:lnTo>
                      <a:pt x="27" y="36"/>
                    </a:lnTo>
                    <a:lnTo>
                      <a:pt x="27" y="36"/>
                    </a:lnTo>
                    <a:lnTo>
                      <a:pt x="27" y="36"/>
                    </a:lnTo>
                    <a:lnTo>
                      <a:pt x="27" y="32"/>
                    </a:lnTo>
                    <a:lnTo>
                      <a:pt x="27" y="32"/>
                    </a:lnTo>
                    <a:lnTo>
                      <a:pt x="27" y="32"/>
                    </a:lnTo>
                    <a:lnTo>
                      <a:pt x="27" y="32"/>
                    </a:lnTo>
                    <a:lnTo>
                      <a:pt x="23" y="32"/>
                    </a:lnTo>
                    <a:lnTo>
                      <a:pt x="27" y="36"/>
                    </a:lnTo>
                    <a:lnTo>
                      <a:pt x="27" y="36"/>
                    </a:lnTo>
                    <a:lnTo>
                      <a:pt x="27" y="36"/>
                    </a:lnTo>
                    <a:lnTo>
                      <a:pt x="27" y="36"/>
                    </a:lnTo>
                    <a:lnTo>
                      <a:pt x="23" y="36"/>
                    </a:lnTo>
                    <a:lnTo>
                      <a:pt x="23" y="36"/>
                    </a:lnTo>
                    <a:lnTo>
                      <a:pt x="23" y="41"/>
                    </a:lnTo>
                    <a:lnTo>
                      <a:pt x="23" y="41"/>
                    </a:lnTo>
                    <a:lnTo>
                      <a:pt x="23" y="41"/>
                    </a:lnTo>
                    <a:lnTo>
                      <a:pt x="23" y="41"/>
                    </a:lnTo>
                    <a:lnTo>
                      <a:pt x="18" y="41"/>
                    </a:lnTo>
                    <a:lnTo>
                      <a:pt x="18" y="41"/>
                    </a:lnTo>
                    <a:lnTo>
                      <a:pt x="18" y="41"/>
                    </a:lnTo>
                    <a:lnTo>
                      <a:pt x="14" y="41"/>
                    </a:lnTo>
                    <a:lnTo>
                      <a:pt x="14" y="41"/>
                    </a:lnTo>
                    <a:lnTo>
                      <a:pt x="14" y="36"/>
                    </a:lnTo>
                    <a:lnTo>
                      <a:pt x="9" y="36"/>
                    </a:lnTo>
                    <a:lnTo>
                      <a:pt x="9" y="36"/>
                    </a:lnTo>
                    <a:lnTo>
                      <a:pt x="9" y="36"/>
                    </a:lnTo>
                    <a:lnTo>
                      <a:pt x="5" y="36"/>
                    </a:lnTo>
                    <a:lnTo>
                      <a:pt x="5" y="36"/>
                    </a:lnTo>
                    <a:lnTo>
                      <a:pt x="5" y="36"/>
                    </a:lnTo>
                    <a:lnTo>
                      <a:pt x="5" y="36"/>
                    </a:lnTo>
                    <a:lnTo>
                      <a:pt x="5" y="32"/>
                    </a:lnTo>
                    <a:lnTo>
                      <a:pt x="5" y="32"/>
                    </a:lnTo>
                    <a:lnTo>
                      <a:pt x="5" y="27"/>
                    </a:lnTo>
                    <a:lnTo>
                      <a:pt x="9" y="27"/>
                    </a:lnTo>
                    <a:lnTo>
                      <a:pt x="9" y="27"/>
                    </a:lnTo>
                    <a:lnTo>
                      <a:pt x="9" y="27"/>
                    </a:lnTo>
                    <a:lnTo>
                      <a:pt x="9" y="23"/>
                    </a:lnTo>
                    <a:lnTo>
                      <a:pt x="9" y="23"/>
                    </a:lnTo>
                    <a:lnTo>
                      <a:pt x="9" y="23"/>
                    </a:lnTo>
                    <a:lnTo>
                      <a:pt x="14" y="23"/>
                    </a:lnTo>
                    <a:lnTo>
                      <a:pt x="14" y="23"/>
                    </a:lnTo>
                    <a:lnTo>
                      <a:pt x="14" y="23"/>
                    </a:lnTo>
                    <a:lnTo>
                      <a:pt x="14" y="23"/>
                    </a:lnTo>
                    <a:lnTo>
                      <a:pt x="14" y="18"/>
                    </a:lnTo>
                    <a:lnTo>
                      <a:pt x="9" y="18"/>
                    </a:lnTo>
                    <a:lnTo>
                      <a:pt x="9" y="18"/>
                    </a:lnTo>
                    <a:lnTo>
                      <a:pt x="9" y="18"/>
                    </a:lnTo>
                    <a:lnTo>
                      <a:pt x="9" y="18"/>
                    </a:lnTo>
                    <a:lnTo>
                      <a:pt x="9" y="18"/>
                    </a:lnTo>
                    <a:lnTo>
                      <a:pt x="9" y="18"/>
                    </a:lnTo>
                    <a:lnTo>
                      <a:pt x="9" y="18"/>
                    </a:lnTo>
                    <a:lnTo>
                      <a:pt x="9" y="14"/>
                    </a:lnTo>
                    <a:lnTo>
                      <a:pt x="9" y="14"/>
                    </a:lnTo>
                    <a:lnTo>
                      <a:pt x="9" y="14"/>
                    </a:lnTo>
                    <a:lnTo>
                      <a:pt x="14" y="9"/>
                    </a:lnTo>
                    <a:lnTo>
                      <a:pt x="14" y="9"/>
                    </a:lnTo>
                    <a:lnTo>
                      <a:pt x="14" y="9"/>
                    </a:lnTo>
                    <a:lnTo>
                      <a:pt x="18" y="9"/>
                    </a:lnTo>
                    <a:lnTo>
                      <a:pt x="18" y="9"/>
                    </a:lnTo>
                    <a:lnTo>
                      <a:pt x="18" y="9"/>
                    </a:lnTo>
                    <a:lnTo>
                      <a:pt x="18" y="9"/>
                    </a:lnTo>
                    <a:lnTo>
                      <a:pt x="27" y="9"/>
                    </a:lnTo>
                    <a:lnTo>
                      <a:pt x="27" y="9"/>
                    </a:lnTo>
                    <a:lnTo>
                      <a:pt x="32" y="9"/>
                    </a:lnTo>
                    <a:lnTo>
                      <a:pt x="32" y="9"/>
                    </a:lnTo>
                    <a:lnTo>
                      <a:pt x="36" y="14"/>
                    </a:lnTo>
                    <a:lnTo>
                      <a:pt x="36" y="14"/>
                    </a:lnTo>
                    <a:lnTo>
                      <a:pt x="36" y="14"/>
                    </a:lnTo>
                    <a:lnTo>
                      <a:pt x="41" y="14"/>
                    </a:lnTo>
                    <a:lnTo>
                      <a:pt x="45" y="14"/>
                    </a:lnTo>
                    <a:lnTo>
                      <a:pt x="45" y="14"/>
                    </a:lnTo>
                    <a:lnTo>
                      <a:pt x="45" y="14"/>
                    </a:lnTo>
                    <a:lnTo>
                      <a:pt x="50" y="14"/>
                    </a:lnTo>
                    <a:lnTo>
                      <a:pt x="45" y="14"/>
                    </a:lnTo>
                    <a:lnTo>
                      <a:pt x="45" y="9"/>
                    </a:lnTo>
                    <a:lnTo>
                      <a:pt x="45" y="5"/>
                    </a:lnTo>
                    <a:lnTo>
                      <a:pt x="45" y="5"/>
                    </a:lnTo>
                    <a:lnTo>
                      <a:pt x="45" y="5"/>
                    </a:lnTo>
                    <a:lnTo>
                      <a:pt x="50" y="0"/>
                    </a:lnTo>
                    <a:lnTo>
                      <a:pt x="50" y="0"/>
                    </a:lnTo>
                    <a:lnTo>
                      <a:pt x="50" y="0"/>
                    </a:lnTo>
                    <a:lnTo>
                      <a:pt x="54" y="0"/>
                    </a:lnTo>
                    <a:lnTo>
                      <a:pt x="54" y="0"/>
                    </a:lnTo>
                    <a:lnTo>
                      <a:pt x="5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4" name="Freeform 90">
                <a:extLst>
                  <a:ext uri="{FF2B5EF4-FFF2-40B4-BE49-F238E27FC236}">
                    <a16:creationId xmlns:a16="http://schemas.microsoft.com/office/drawing/2014/main" id="{1D5802B9-E124-C146-8928-F83616206F34}"/>
                  </a:ext>
                </a:extLst>
              </p:cNvPr>
              <p:cNvSpPr>
                <a:spLocks/>
              </p:cNvSpPr>
              <p:nvPr/>
            </p:nvSpPr>
            <p:spPr bwMode="auto">
              <a:xfrm>
                <a:off x="9680435" y="3531487"/>
                <a:ext cx="228066" cy="209429"/>
              </a:xfrm>
              <a:custGeom>
                <a:avLst/>
                <a:gdLst>
                  <a:gd name="T0" fmla="*/ 86 w 95"/>
                  <a:gd name="T1" fmla="*/ 5 h 86"/>
                  <a:gd name="T2" fmla="*/ 86 w 95"/>
                  <a:gd name="T3" fmla="*/ 9 h 86"/>
                  <a:gd name="T4" fmla="*/ 91 w 95"/>
                  <a:gd name="T5" fmla="*/ 18 h 86"/>
                  <a:gd name="T6" fmla="*/ 91 w 95"/>
                  <a:gd name="T7" fmla="*/ 32 h 86"/>
                  <a:gd name="T8" fmla="*/ 95 w 95"/>
                  <a:gd name="T9" fmla="*/ 41 h 86"/>
                  <a:gd name="T10" fmla="*/ 91 w 95"/>
                  <a:gd name="T11" fmla="*/ 45 h 86"/>
                  <a:gd name="T12" fmla="*/ 86 w 95"/>
                  <a:gd name="T13" fmla="*/ 45 h 86"/>
                  <a:gd name="T14" fmla="*/ 82 w 95"/>
                  <a:gd name="T15" fmla="*/ 54 h 86"/>
                  <a:gd name="T16" fmla="*/ 77 w 95"/>
                  <a:gd name="T17" fmla="*/ 54 h 86"/>
                  <a:gd name="T18" fmla="*/ 77 w 95"/>
                  <a:gd name="T19" fmla="*/ 59 h 86"/>
                  <a:gd name="T20" fmla="*/ 68 w 95"/>
                  <a:gd name="T21" fmla="*/ 59 h 86"/>
                  <a:gd name="T22" fmla="*/ 68 w 95"/>
                  <a:gd name="T23" fmla="*/ 59 h 86"/>
                  <a:gd name="T24" fmla="*/ 68 w 95"/>
                  <a:gd name="T25" fmla="*/ 68 h 86"/>
                  <a:gd name="T26" fmla="*/ 73 w 95"/>
                  <a:gd name="T27" fmla="*/ 72 h 86"/>
                  <a:gd name="T28" fmla="*/ 73 w 95"/>
                  <a:gd name="T29" fmla="*/ 77 h 86"/>
                  <a:gd name="T30" fmla="*/ 68 w 95"/>
                  <a:gd name="T31" fmla="*/ 72 h 86"/>
                  <a:gd name="T32" fmla="*/ 64 w 95"/>
                  <a:gd name="T33" fmla="*/ 72 h 86"/>
                  <a:gd name="T34" fmla="*/ 59 w 95"/>
                  <a:gd name="T35" fmla="*/ 77 h 86"/>
                  <a:gd name="T36" fmla="*/ 55 w 95"/>
                  <a:gd name="T37" fmla="*/ 77 h 86"/>
                  <a:gd name="T38" fmla="*/ 55 w 95"/>
                  <a:gd name="T39" fmla="*/ 81 h 86"/>
                  <a:gd name="T40" fmla="*/ 50 w 95"/>
                  <a:gd name="T41" fmla="*/ 81 h 86"/>
                  <a:gd name="T42" fmla="*/ 41 w 95"/>
                  <a:gd name="T43" fmla="*/ 81 h 86"/>
                  <a:gd name="T44" fmla="*/ 37 w 95"/>
                  <a:gd name="T45" fmla="*/ 81 h 86"/>
                  <a:gd name="T46" fmla="*/ 32 w 95"/>
                  <a:gd name="T47" fmla="*/ 81 h 86"/>
                  <a:gd name="T48" fmla="*/ 32 w 95"/>
                  <a:gd name="T49" fmla="*/ 72 h 86"/>
                  <a:gd name="T50" fmla="*/ 27 w 95"/>
                  <a:gd name="T51" fmla="*/ 72 h 86"/>
                  <a:gd name="T52" fmla="*/ 23 w 95"/>
                  <a:gd name="T53" fmla="*/ 72 h 86"/>
                  <a:gd name="T54" fmla="*/ 18 w 95"/>
                  <a:gd name="T55" fmla="*/ 63 h 86"/>
                  <a:gd name="T56" fmla="*/ 18 w 95"/>
                  <a:gd name="T57" fmla="*/ 59 h 86"/>
                  <a:gd name="T58" fmla="*/ 9 w 95"/>
                  <a:gd name="T59" fmla="*/ 45 h 86"/>
                  <a:gd name="T60" fmla="*/ 5 w 95"/>
                  <a:gd name="T61" fmla="*/ 41 h 86"/>
                  <a:gd name="T62" fmla="*/ 5 w 95"/>
                  <a:gd name="T63" fmla="*/ 32 h 86"/>
                  <a:gd name="T64" fmla="*/ 5 w 95"/>
                  <a:gd name="T65" fmla="*/ 23 h 86"/>
                  <a:gd name="T66" fmla="*/ 5 w 95"/>
                  <a:gd name="T67" fmla="*/ 18 h 86"/>
                  <a:gd name="T68" fmla="*/ 9 w 95"/>
                  <a:gd name="T69" fmla="*/ 9 h 86"/>
                  <a:gd name="T70" fmla="*/ 18 w 95"/>
                  <a:gd name="T71" fmla="*/ 5 h 86"/>
                  <a:gd name="T72" fmla="*/ 23 w 95"/>
                  <a:gd name="T73" fmla="*/ 5 h 86"/>
                  <a:gd name="T74" fmla="*/ 32 w 95"/>
                  <a:gd name="T75" fmla="*/ 5 h 86"/>
                  <a:gd name="T76" fmla="*/ 41 w 95"/>
                  <a:gd name="T77" fmla="*/ 5 h 86"/>
                  <a:gd name="T78" fmla="*/ 46 w 95"/>
                  <a:gd name="T79" fmla="*/ 9 h 86"/>
                  <a:gd name="T80" fmla="*/ 50 w 95"/>
                  <a:gd name="T81" fmla="*/ 5 h 86"/>
                  <a:gd name="T82" fmla="*/ 50 w 95"/>
                  <a:gd name="T83" fmla="*/ 9 h 86"/>
                  <a:gd name="T84" fmla="*/ 59 w 95"/>
                  <a:gd name="T85" fmla="*/ 9 h 86"/>
                  <a:gd name="T86" fmla="*/ 64 w 95"/>
                  <a:gd name="T87" fmla="*/ 14 h 86"/>
                  <a:gd name="T88" fmla="*/ 64 w 95"/>
                  <a:gd name="T89" fmla="*/ 5 h 86"/>
                  <a:gd name="T90" fmla="*/ 64 w 95"/>
                  <a:gd name="T91" fmla="*/ 5 h 86"/>
                  <a:gd name="T92" fmla="*/ 68 w 95"/>
                  <a:gd name="T93" fmla="*/ 0 h 86"/>
                  <a:gd name="T94" fmla="*/ 73 w 95"/>
                  <a:gd name="T95" fmla="*/ 5 h 86"/>
                  <a:gd name="T96" fmla="*/ 77 w 95"/>
                  <a:gd name="T97" fmla="*/ 5 h 86"/>
                  <a:gd name="T98" fmla="*/ 82 w 95"/>
                  <a:gd name="T99" fmla="*/ 5 h 86"/>
                  <a:gd name="T100" fmla="*/ 82 w 95"/>
                  <a:gd name="T101" fmla="*/ 0 h 86"/>
                  <a:gd name="T102" fmla="*/ 86 w 95"/>
                  <a:gd name="T10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86">
                    <a:moveTo>
                      <a:pt x="86" y="0"/>
                    </a:moveTo>
                    <a:lnTo>
                      <a:pt x="86" y="0"/>
                    </a:lnTo>
                    <a:lnTo>
                      <a:pt x="86" y="0"/>
                    </a:lnTo>
                    <a:lnTo>
                      <a:pt x="86" y="5"/>
                    </a:lnTo>
                    <a:lnTo>
                      <a:pt x="86" y="5"/>
                    </a:lnTo>
                    <a:lnTo>
                      <a:pt x="86" y="5"/>
                    </a:lnTo>
                    <a:lnTo>
                      <a:pt x="86" y="9"/>
                    </a:lnTo>
                    <a:lnTo>
                      <a:pt x="86" y="9"/>
                    </a:lnTo>
                    <a:lnTo>
                      <a:pt x="86" y="14"/>
                    </a:lnTo>
                    <a:lnTo>
                      <a:pt x="86" y="14"/>
                    </a:lnTo>
                    <a:lnTo>
                      <a:pt x="91" y="14"/>
                    </a:lnTo>
                    <a:lnTo>
                      <a:pt x="91" y="18"/>
                    </a:lnTo>
                    <a:lnTo>
                      <a:pt x="91" y="23"/>
                    </a:lnTo>
                    <a:lnTo>
                      <a:pt x="91" y="23"/>
                    </a:lnTo>
                    <a:lnTo>
                      <a:pt x="91" y="27"/>
                    </a:lnTo>
                    <a:lnTo>
                      <a:pt x="91" y="32"/>
                    </a:lnTo>
                    <a:lnTo>
                      <a:pt x="91" y="32"/>
                    </a:lnTo>
                    <a:lnTo>
                      <a:pt x="91" y="36"/>
                    </a:lnTo>
                    <a:lnTo>
                      <a:pt x="95" y="36"/>
                    </a:lnTo>
                    <a:lnTo>
                      <a:pt x="95" y="41"/>
                    </a:lnTo>
                    <a:lnTo>
                      <a:pt x="95" y="45"/>
                    </a:lnTo>
                    <a:lnTo>
                      <a:pt x="95" y="45"/>
                    </a:lnTo>
                    <a:lnTo>
                      <a:pt x="95" y="45"/>
                    </a:lnTo>
                    <a:lnTo>
                      <a:pt x="91" y="45"/>
                    </a:lnTo>
                    <a:lnTo>
                      <a:pt x="91" y="45"/>
                    </a:lnTo>
                    <a:lnTo>
                      <a:pt x="91" y="45"/>
                    </a:lnTo>
                    <a:lnTo>
                      <a:pt x="91" y="45"/>
                    </a:lnTo>
                    <a:lnTo>
                      <a:pt x="86" y="45"/>
                    </a:lnTo>
                    <a:lnTo>
                      <a:pt x="86" y="50"/>
                    </a:lnTo>
                    <a:lnTo>
                      <a:pt x="86" y="50"/>
                    </a:lnTo>
                    <a:lnTo>
                      <a:pt x="82" y="50"/>
                    </a:lnTo>
                    <a:lnTo>
                      <a:pt x="82" y="54"/>
                    </a:lnTo>
                    <a:lnTo>
                      <a:pt x="82" y="54"/>
                    </a:lnTo>
                    <a:lnTo>
                      <a:pt x="77" y="54"/>
                    </a:lnTo>
                    <a:lnTo>
                      <a:pt x="77" y="54"/>
                    </a:lnTo>
                    <a:lnTo>
                      <a:pt x="77" y="54"/>
                    </a:lnTo>
                    <a:lnTo>
                      <a:pt x="77" y="59"/>
                    </a:lnTo>
                    <a:lnTo>
                      <a:pt x="77" y="59"/>
                    </a:lnTo>
                    <a:lnTo>
                      <a:pt x="77" y="59"/>
                    </a:lnTo>
                    <a:lnTo>
                      <a:pt x="77" y="59"/>
                    </a:lnTo>
                    <a:lnTo>
                      <a:pt x="73" y="59"/>
                    </a:lnTo>
                    <a:lnTo>
                      <a:pt x="73" y="59"/>
                    </a:lnTo>
                    <a:lnTo>
                      <a:pt x="68" y="59"/>
                    </a:lnTo>
                    <a:lnTo>
                      <a:pt x="68" y="59"/>
                    </a:lnTo>
                    <a:lnTo>
                      <a:pt x="68" y="59"/>
                    </a:lnTo>
                    <a:lnTo>
                      <a:pt x="68" y="59"/>
                    </a:lnTo>
                    <a:lnTo>
                      <a:pt x="68" y="59"/>
                    </a:lnTo>
                    <a:lnTo>
                      <a:pt x="68" y="59"/>
                    </a:lnTo>
                    <a:lnTo>
                      <a:pt x="68" y="63"/>
                    </a:lnTo>
                    <a:lnTo>
                      <a:pt x="68" y="63"/>
                    </a:lnTo>
                    <a:lnTo>
                      <a:pt x="68" y="63"/>
                    </a:lnTo>
                    <a:lnTo>
                      <a:pt x="68" y="68"/>
                    </a:lnTo>
                    <a:lnTo>
                      <a:pt x="68" y="68"/>
                    </a:lnTo>
                    <a:lnTo>
                      <a:pt x="73" y="72"/>
                    </a:lnTo>
                    <a:lnTo>
                      <a:pt x="73" y="72"/>
                    </a:lnTo>
                    <a:lnTo>
                      <a:pt x="73" y="72"/>
                    </a:lnTo>
                    <a:lnTo>
                      <a:pt x="73" y="72"/>
                    </a:lnTo>
                    <a:lnTo>
                      <a:pt x="77" y="77"/>
                    </a:lnTo>
                    <a:lnTo>
                      <a:pt x="73" y="77"/>
                    </a:lnTo>
                    <a:lnTo>
                      <a:pt x="73" y="77"/>
                    </a:lnTo>
                    <a:lnTo>
                      <a:pt x="73" y="72"/>
                    </a:lnTo>
                    <a:lnTo>
                      <a:pt x="68" y="77"/>
                    </a:lnTo>
                    <a:lnTo>
                      <a:pt x="68" y="77"/>
                    </a:lnTo>
                    <a:lnTo>
                      <a:pt x="68" y="72"/>
                    </a:lnTo>
                    <a:lnTo>
                      <a:pt x="68" y="72"/>
                    </a:lnTo>
                    <a:lnTo>
                      <a:pt x="68" y="72"/>
                    </a:lnTo>
                    <a:lnTo>
                      <a:pt x="64" y="72"/>
                    </a:lnTo>
                    <a:lnTo>
                      <a:pt x="64" y="72"/>
                    </a:lnTo>
                    <a:lnTo>
                      <a:pt x="64" y="72"/>
                    </a:lnTo>
                    <a:lnTo>
                      <a:pt x="59" y="72"/>
                    </a:lnTo>
                    <a:lnTo>
                      <a:pt x="59" y="77"/>
                    </a:lnTo>
                    <a:lnTo>
                      <a:pt x="59" y="77"/>
                    </a:lnTo>
                    <a:lnTo>
                      <a:pt x="59" y="72"/>
                    </a:lnTo>
                    <a:lnTo>
                      <a:pt x="55" y="72"/>
                    </a:lnTo>
                    <a:lnTo>
                      <a:pt x="55" y="77"/>
                    </a:lnTo>
                    <a:lnTo>
                      <a:pt x="55" y="77"/>
                    </a:lnTo>
                    <a:lnTo>
                      <a:pt x="55" y="77"/>
                    </a:lnTo>
                    <a:lnTo>
                      <a:pt x="55" y="77"/>
                    </a:lnTo>
                    <a:lnTo>
                      <a:pt x="55" y="81"/>
                    </a:lnTo>
                    <a:lnTo>
                      <a:pt x="55" y="81"/>
                    </a:lnTo>
                    <a:lnTo>
                      <a:pt x="55" y="81"/>
                    </a:lnTo>
                    <a:lnTo>
                      <a:pt x="50" y="81"/>
                    </a:lnTo>
                    <a:lnTo>
                      <a:pt x="50" y="81"/>
                    </a:lnTo>
                    <a:lnTo>
                      <a:pt x="50" y="81"/>
                    </a:lnTo>
                    <a:lnTo>
                      <a:pt x="46" y="81"/>
                    </a:lnTo>
                    <a:lnTo>
                      <a:pt x="46" y="86"/>
                    </a:lnTo>
                    <a:lnTo>
                      <a:pt x="46" y="86"/>
                    </a:lnTo>
                    <a:lnTo>
                      <a:pt x="41" y="81"/>
                    </a:lnTo>
                    <a:lnTo>
                      <a:pt x="37" y="81"/>
                    </a:lnTo>
                    <a:lnTo>
                      <a:pt x="37" y="81"/>
                    </a:lnTo>
                    <a:lnTo>
                      <a:pt x="37" y="81"/>
                    </a:lnTo>
                    <a:lnTo>
                      <a:pt x="37" y="81"/>
                    </a:lnTo>
                    <a:lnTo>
                      <a:pt x="32" y="81"/>
                    </a:lnTo>
                    <a:lnTo>
                      <a:pt x="32" y="81"/>
                    </a:lnTo>
                    <a:lnTo>
                      <a:pt x="32" y="81"/>
                    </a:lnTo>
                    <a:lnTo>
                      <a:pt x="32" y="81"/>
                    </a:lnTo>
                    <a:lnTo>
                      <a:pt x="32" y="77"/>
                    </a:lnTo>
                    <a:lnTo>
                      <a:pt x="32" y="77"/>
                    </a:lnTo>
                    <a:lnTo>
                      <a:pt x="32" y="77"/>
                    </a:lnTo>
                    <a:lnTo>
                      <a:pt x="32" y="72"/>
                    </a:lnTo>
                    <a:lnTo>
                      <a:pt x="32" y="72"/>
                    </a:lnTo>
                    <a:lnTo>
                      <a:pt x="27" y="68"/>
                    </a:lnTo>
                    <a:lnTo>
                      <a:pt x="27" y="72"/>
                    </a:lnTo>
                    <a:lnTo>
                      <a:pt x="27" y="72"/>
                    </a:lnTo>
                    <a:lnTo>
                      <a:pt x="27" y="72"/>
                    </a:lnTo>
                    <a:lnTo>
                      <a:pt x="23" y="77"/>
                    </a:lnTo>
                    <a:lnTo>
                      <a:pt x="23" y="77"/>
                    </a:lnTo>
                    <a:lnTo>
                      <a:pt x="23" y="72"/>
                    </a:lnTo>
                    <a:lnTo>
                      <a:pt x="23" y="68"/>
                    </a:lnTo>
                    <a:lnTo>
                      <a:pt x="18" y="68"/>
                    </a:lnTo>
                    <a:lnTo>
                      <a:pt x="23" y="63"/>
                    </a:lnTo>
                    <a:lnTo>
                      <a:pt x="18" y="63"/>
                    </a:lnTo>
                    <a:lnTo>
                      <a:pt x="18" y="59"/>
                    </a:lnTo>
                    <a:lnTo>
                      <a:pt x="18" y="59"/>
                    </a:lnTo>
                    <a:lnTo>
                      <a:pt x="18" y="59"/>
                    </a:lnTo>
                    <a:lnTo>
                      <a:pt x="18" y="59"/>
                    </a:lnTo>
                    <a:lnTo>
                      <a:pt x="18" y="59"/>
                    </a:lnTo>
                    <a:lnTo>
                      <a:pt x="14" y="50"/>
                    </a:lnTo>
                    <a:lnTo>
                      <a:pt x="9" y="50"/>
                    </a:lnTo>
                    <a:lnTo>
                      <a:pt x="9" y="45"/>
                    </a:lnTo>
                    <a:lnTo>
                      <a:pt x="14" y="45"/>
                    </a:lnTo>
                    <a:lnTo>
                      <a:pt x="9" y="45"/>
                    </a:lnTo>
                    <a:lnTo>
                      <a:pt x="9" y="41"/>
                    </a:lnTo>
                    <a:lnTo>
                      <a:pt x="5" y="41"/>
                    </a:lnTo>
                    <a:lnTo>
                      <a:pt x="5" y="36"/>
                    </a:lnTo>
                    <a:lnTo>
                      <a:pt x="5" y="32"/>
                    </a:lnTo>
                    <a:lnTo>
                      <a:pt x="5" y="32"/>
                    </a:lnTo>
                    <a:lnTo>
                      <a:pt x="5" y="32"/>
                    </a:lnTo>
                    <a:lnTo>
                      <a:pt x="0" y="27"/>
                    </a:lnTo>
                    <a:lnTo>
                      <a:pt x="0" y="23"/>
                    </a:lnTo>
                    <a:lnTo>
                      <a:pt x="0" y="23"/>
                    </a:lnTo>
                    <a:lnTo>
                      <a:pt x="5" y="23"/>
                    </a:lnTo>
                    <a:lnTo>
                      <a:pt x="5" y="23"/>
                    </a:lnTo>
                    <a:lnTo>
                      <a:pt x="5" y="23"/>
                    </a:lnTo>
                    <a:lnTo>
                      <a:pt x="5" y="23"/>
                    </a:lnTo>
                    <a:lnTo>
                      <a:pt x="5" y="18"/>
                    </a:lnTo>
                    <a:lnTo>
                      <a:pt x="9" y="18"/>
                    </a:lnTo>
                    <a:lnTo>
                      <a:pt x="9" y="14"/>
                    </a:lnTo>
                    <a:lnTo>
                      <a:pt x="9" y="14"/>
                    </a:lnTo>
                    <a:lnTo>
                      <a:pt x="9" y="9"/>
                    </a:lnTo>
                    <a:lnTo>
                      <a:pt x="9" y="9"/>
                    </a:lnTo>
                    <a:lnTo>
                      <a:pt x="14" y="9"/>
                    </a:lnTo>
                    <a:lnTo>
                      <a:pt x="14" y="5"/>
                    </a:lnTo>
                    <a:lnTo>
                      <a:pt x="18" y="5"/>
                    </a:lnTo>
                    <a:lnTo>
                      <a:pt x="18" y="5"/>
                    </a:lnTo>
                    <a:lnTo>
                      <a:pt x="18" y="5"/>
                    </a:lnTo>
                    <a:lnTo>
                      <a:pt x="23" y="5"/>
                    </a:lnTo>
                    <a:lnTo>
                      <a:pt x="23" y="5"/>
                    </a:lnTo>
                    <a:lnTo>
                      <a:pt x="27" y="5"/>
                    </a:lnTo>
                    <a:lnTo>
                      <a:pt x="27" y="5"/>
                    </a:lnTo>
                    <a:lnTo>
                      <a:pt x="27" y="5"/>
                    </a:lnTo>
                    <a:lnTo>
                      <a:pt x="32" y="5"/>
                    </a:lnTo>
                    <a:lnTo>
                      <a:pt x="37" y="5"/>
                    </a:lnTo>
                    <a:lnTo>
                      <a:pt x="37" y="5"/>
                    </a:lnTo>
                    <a:lnTo>
                      <a:pt x="41" y="5"/>
                    </a:lnTo>
                    <a:lnTo>
                      <a:pt x="41" y="5"/>
                    </a:lnTo>
                    <a:lnTo>
                      <a:pt x="46" y="5"/>
                    </a:lnTo>
                    <a:lnTo>
                      <a:pt x="46" y="9"/>
                    </a:lnTo>
                    <a:lnTo>
                      <a:pt x="46" y="9"/>
                    </a:lnTo>
                    <a:lnTo>
                      <a:pt x="46" y="9"/>
                    </a:lnTo>
                    <a:lnTo>
                      <a:pt x="46" y="9"/>
                    </a:lnTo>
                    <a:lnTo>
                      <a:pt x="46" y="9"/>
                    </a:lnTo>
                    <a:lnTo>
                      <a:pt x="46" y="5"/>
                    </a:lnTo>
                    <a:lnTo>
                      <a:pt x="50" y="5"/>
                    </a:lnTo>
                    <a:lnTo>
                      <a:pt x="50" y="5"/>
                    </a:lnTo>
                    <a:lnTo>
                      <a:pt x="50" y="9"/>
                    </a:lnTo>
                    <a:lnTo>
                      <a:pt x="50" y="9"/>
                    </a:lnTo>
                    <a:lnTo>
                      <a:pt x="50" y="9"/>
                    </a:lnTo>
                    <a:lnTo>
                      <a:pt x="50" y="9"/>
                    </a:lnTo>
                    <a:lnTo>
                      <a:pt x="50" y="9"/>
                    </a:lnTo>
                    <a:lnTo>
                      <a:pt x="55" y="9"/>
                    </a:lnTo>
                    <a:lnTo>
                      <a:pt x="59" y="9"/>
                    </a:lnTo>
                    <a:lnTo>
                      <a:pt x="59" y="14"/>
                    </a:lnTo>
                    <a:lnTo>
                      <a:pt x="59" y="14"/>
                    </a:lnTo>
                    <a:lnTo>
                      <a:pt x="64" y="14"/>
                    </a:lnTo>
                    <a:lnTo>
                      <a:pt x="64" y="14"/>
                    </a:lnTo>
                    <a:lnTo>
                      <a:pt x="64" y="14"/>
                    </a:lnTo>
                    <a:lnTo>
                      <a:pt x="64" y="9"/>
                    </a:lnTo>
                    <a:lnTo>
                      <a:pt x="64" y="9"/>
                    </a:lnTo>
                    <a:lnTo>
                      <a:pt x="64" y="5"/>
                    </a:lnTo>
                    <a:lnTo>
                      <a:pt x="64" y="5"/>
                    </a:lnTo>
                    <a:lnTo>
                      <a:pt x="64" y="5"/>
                    </a:lnTo>
                    <a:lnTo>
                      <a:pt x="64" y="5"/>
                    </a:lnTo>
                    <a:lnTo>
                      <a:pt x="64" y="5"/>
                    </a:lnTo>
                    <a:lnTo>
                      <a:pt x="68" y="5"/>
                    </a:lnTo>
                    <a:lnTo>
                      <a:pt x="68" y="5"/>
                    </a:lnTo>
                    <a:lnTo>
                      <a:pt x="68" y="0"/>
                    </a:lnTo>
                    <a:lnTo>
                      <a:pt x="68" y="0"/>
                    </a:lnTo>
                    <a:lnTo>
                      <a:pt x="68" y="0"/>
                    </a:lnTo>
                    <a:lnTo>
                      <a:pt x="73" y="0"/>
                    </a:lnTo>
                    <a:lnTo>
                      <a:pt x="73" y="5"/>
                    </a:lnTo>
                    <a:lnTo>
                      <a:pt x="73" y="5"/>
                    </a:lnTo>
                    <a:lnTo>
                      <a:pt x="73" y="5"/>
                    </a:lnTo>
                    <a:lnTo>
                      <a:pt x="77" y="5"/>
                    </a:lnTo>
                    <a:lnTo>
                      <a:pt x="77" y="5"/>
                    </a:lnTo>
                    <a:lnTo>
                      <a:pt x="77" y="5"/>
                    </a:lnTo>
                    <a:lnTo>
                      <a:pt x="77" y="5"/>
                    </a:lnTo>
                    <a:lnTo>
                      <a:pt x="77" y="5"/>
                    </a:lnTo>
                    <a:lnTo>
                      <a:pt x="77" y="5"/>
                    </a:lnTo>
                    <a:lnTo>
                      <a:pt x="82" y="5"/>
                    </a:lnTo>
                    <a:lnTo>
                      <a:pt x="82" y="5"/>
                    </a:lnTo>
                    <a:lnTo>
                      <a:pt x="82" y="0"/>
                    </a:lnTo>
                    <a:lnTo>
                      <a:pt x="82" y="0"/>
                    </a:lnTo>
                    <a:lnTo>
                      <a:pt x="82" y="0"/>
                    </a:lnTo>
                    <a:lnTo>
                      <a:pt x="86" y="0"/>
                    </a:lnTo>
                    <a:lnTo>
                      <a:pt x="86" y="0"/>
                    </a:lnTo>
                    <a:lnTo>
                      <a:pt x="86" y="0"/>
                    </a:lnTo>
                    <a:lnTo>
                      <a:pt x="86" y="0"/>
                    </a:lnTo>
                    <a:lnTo>
                      <a:pt x="86"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5" name="Freeform 91">
                <a:extLst>
                  <a:ext uri="{FF2B5EF4-FFF2-40B4-BE49-F238E27FC236}">
                    <a16:creationId xmlns:a16="http://schemas.microsoft.com/office/drawing/2014/main" id="{1F46DF9F-75B1-F043-A1A6-1E69C1418CA3}"/>
                  </a:ext>
                </a:extLst>
              </p:cNvPr>
              <p:cNvSpPr>
                <a:spLocks/>
              </p:cNvSpPr>
              <p:nvPr/>
            </p:nvSpPr>
            <p:spPr bwMode="auto">
              <a:xfrm>
                <a:off x="10244594" y="2321183"/>
                <a:ext cx="163246" cy="219170"/>
              </a:xfrm>
              <a:custGeom>
                <a:avLst/>
                <a:gdLst>
                  <a:gd name="T0" fmla="*/ 23 w 68"/>
                  <a:gd name="T1" fmla="*/ 9 h 90"/>
                  <a:gd name="T2" fmla="*/ 45 w 68"/>
                  <a:gd name="T3" fmla="*/ 27 h 90"/>
                  <a:gd name="T4" fmla="*/ 55 w 68"/>
                  <a:gd name="T5" fmla="*/ 36 h 90"/>
                  <a:gd name="T6" fmla="*/ 59 w 68"/>
                  <a:gd name="T7" fmla="*/ 45 h 90"/>
                  <a:gd name="T8" fmla="*/ 59 w 68"/>
                  <a:gd name="T9" fmla="*/ 49 h 90"/>
                  <a:gd name="T10" fmla="*/ 64 w 68"/>
                  <a:gd name="T11" fmla="*/ 54 h 90"/>
                  <a:gd name="T12" fmla="*/ 64 w 68"/>
                  <a:gd name="T13" fmla="*/ 54 h 90"/>
                  <a:gd name="T14" fmla="*/ 68 w 68"/>
                  <a:gd name="T15" fmla="*/ 68 h 90"/>
                  <a:gd name="T16" fmla="*/ 64 w 68"/>
                  <a:gd name="T17" fmla="*/ 72 h 90"/>
                  <a:gd name="T18" fmla="*/ 59 w 68"/>
                  <a:gd name="T19" fmla="*/ 72 h 90"/>
                  <a:gd name="T20" fmla="*/ 59 w 68"/>
                  <a:gd name="T21" fmla="*/ 77 h 90"/>
                  <a:gd name="T22" fmla="*/ 55 w 68"/>
                  <a:gd name="T23" fmla="*/ 77 h 90"/>
                  <a:gd name="T24" fmla="*/ 50 w 68"/>
                  <a:gd name="T25" fmla="*/ 72 h 90"/>
                  <a:gd name="T26" fmla="*/ 45 w 68"/>
                  <a:gd name="T27" fmla="*/ 77 h 90"/>
                  <a:gd name="T28" fmla="*/ 45 w 68"/>
                  <a:gd name="T29" fmla="*/ 77 h 90"/>
                  <a:gd name="T30" fmla="*/ 50 w 68"/>
                  <a:gd name="T31" fmla="*/ 81 h 90"/>
                  <a:gd name="T32" fmla="*/ 45 w 68"/>
                  <a:gd name="T33" fmla="*/ 77 h 90"/>
                  <a:gd name="T34" fmla="*/ 45 w 68"/>
                  <a:gd name="T35" fmla="*/ 81 h 90"/>
                  <a:gd name="T36" fmla="*/ 45 w 68"/>
                  <a:gd name="T37" fmla="*/ 86 h 90"/>
                  <a:gd name="T38" fmla="*/ 41 w 68"/>
                  <a:gd name="T39" fmla="*/ 81 h 90"/>
                  <a:gd name="T40" fmla="*/ 41 w 68"/>
                  <a:gd name="T41" fmla="*/ 81 h 90"/>
                  <a:gd name="T42" fmla="*/ 36 w 68"/>
                  <a:gd name="T43" fmla="*/ 86 h 90"/>
                  <a:gd name="T44" fmla="*/ 36 w 68"/>
                  <a:gd name="T45" fmla="*/ 86 h 90"/>
                  <a:gd name="T46" fmla="*/ 36 w 68"/>
                  <a:gd name="T47" fmla="*/ 90 h 90"/>
                  <a:gd name="T48" fmla="*/ 27 w 68"/>
                  <a:gd name="T49" fmla="*/ 86 h 90"/>
                  <a:gd name="T50" fmla="*/ 32 w 68"/>
                  <a:gd name="T51" fmla="*/ 81 h 90"/>
                  <a:gd name="T52" fmla="*/ 32 w 68"/>
                  <a:gd name="T53" fmla="*/ 81 h 90"/>
                  <a:gd name="T54" fmla="*/ 32 w 68"/>
                  <a:gd name="T55" fmla="*/ 77 h 90"/>
                  <a:gd name="T56" fmla="*/ 27 w 68"/>
                  <a:gd name="T57" fmla="*/ 77 h 90"/>
                  <a:gd name="T58" fmla="*/ 23 w 68"/>
                  <a:gd name="T59" fmla="*/ 72 h 90"/>
                  <a:gd name="T60" fmla="*/ 23 w 68"/>
                  <a:gd name="T61" fmla="*/ 63 h 90"/>
                  <a:gd name="T62" fmla="*/ 23 w 68"/>
                  <a:gd name="T63" fmla="*/ 63 h 90"/>
                  <a:gd name="T64" fmla="*/ 23 w 68"/>
                  <a:gd name="T65" fmla="*/ 63 h 90"/>
                  <a:gd name="T66" fmla="*/ 23 w 68"/>
                  <a:gd name="T67" fmla="*/ 59 h 90"/>
                  <a:gd name="T68" fmla="*/ 18 w 68"/>
                  <a:gd name="T69" fmla="*/ 54 h 90"/>
                  <a:gd name="T70" fmla="*/ 18 w 68"/>
                  <a:gd name="T71" fmla="*/ 54 h 90"/>
                  <a:gd name="T72" fmla="*/ 14 w 68"/>
                  <a:gd name="T73" fmla="*/ 49 h 90"/>
                  <a:gd name="T74" fmla="*/ 9 w 68"/>
                  <a:gd name="T75" fmla="*/ 45 h 90"/>
                  <a:gd name="T76" fmla="*/ 9 w 68"/>
                  <a:gd name="T77" fmla="*/ 40 h 90"/>
                  <a:gd name="T78" fmla="*/ 5 w 68"/>
                  <a:gd name="T79" fmla="*/ 40 h 90"/>
                  <a:gd name="T80" fmla="*/ 5 w 68"/>
                  <a:gd name="T81" fmla="*/ 36 h 90"/>
                  <a:gd name="T82" fmla="*/ 9 w 68"/>
                  <a:gd name="T83" fmla="*/ 36 h 90"/>
                  <a:gd name="T84" fmla="*/ 14 w 68"/>
                  <a:gd name="T85" fmla="*/ 40 h 90"/>
                  <a:gd name="T86" fmla="*/ 14 w 68"/>
                  <a:gd name="T87" fmla="*/ 36 h 90"/>
                  <a:gd name="T88" fmla="*/ 9 w 68"/>
                  <a:gd name="T89" fmla="*/ 31 h 90"/>
                  <a:gd name="T90" fmla="*/ 9 w 68"/>
                  <a:gd name="T91" fmla="*/ 31 h 90"/>
                  <a:gd name="T92" fmla="*/ 0 w 68"/>
                  <a:gd name="T93" fmla="*/ 22 h 90"/>
                  <a:gd name="T94" fmla="*/ 0 w 68"/>
                  <a:gd name="T95" fmla="*/ 22 h 90"/>
                  <a:gd name="T96" fmla="*/ 0 w 68"/>
                  <a:gd name="T97" fmla="*/ 18 h 90"/>
                  <a:gd name="T98" fmla="*/ 0 w 68"/>
                  <a:gd name="T99" fmla="*/ 18 h 90"/>
                  <a:gd name="T100" fmla="*/ 0 w 68"/>
                  <a:gd name="T101" fmla="*/ 13 h 90"/>
                  <a:gd name="T102" fmla="*/ 0 w 68"/>
                  <a:gd name="T103" fmla="*/ 9 h 90"/>
                  <a:gd name="T104" fmla="*/ 9 w 68"/>
                  <a:gd name="T105" fmla="*/ 9 h 90"/>
                  <a:gd name="T106" fmla="*/ 14 w 68"/>
                  <a:gd name="T107" fmla="*/ 9 h 90"/>
                  <a:gd name="T108" fmla="*/ 14 w 68"/>
                  <a:gd name="T109" fmla="*/ 9 h 90"/>
                  <a:gd name="T110" fmla="*/ 14 w 68"/>
                  <a:gd name="T11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 h="90">
                    <a:moveTo>
                      <a:pt x="14" y="0"/>
                    </a:moveTo>
                    <a:lnTo>
                      <a:pt x="14" y="0"/>
                    </a:lnTo>
                    <a:lnTo>
                      <a:pt x="23" y="9"/>
                    </a:lnTo>
                    <a:lnTo>
                      <a:pt x="32" y="13"/>
                    </a:lnTo>
                    <a:lnTo>
                      <a:pt x="36" y="18"/>
                    </a:lnTo>
                    <a:lnTo>
                      <a:pt x="45" y="27"/>
                    </a:lnTo>
                    <a:lnTo>
                      <a:pt x="50" y="31"/>
                    </a:lnTo>
                    <a:lnTo>
                      <a:pt x="50" y="36"/>
                    </a:lnTo>
                    <a:lnTo>
                      <a:pt x="55" y="36"/>
                    </a:lnTo>
                    <a:lnTo>
                      <a:pt x="55" y="40"/>
                    </a:lnTo>
                    <a:lnTo>
                      <a:pt x="59" y="45"/>
                    </a:lnTo>
                    <a:lnTo>
                      <a:pt x="59" y="45"/>
                    </a:lnTo>
                    <a:lnTo>
                      <a:pt x="59" y="45"/>
                    </a:lnTo>
                    <a:lnTo>
                      <a:pt x="59" y="49"/>
                    </a:lnTo>
                    <a:lnTo>
                      <a:pt x="59" y="49"/>
                    </a:lnTo>
                    <a:lnTo>
                      <a:pt x="59" y="49"/>
                    </a:lnTo>
                    <a:lnTo>
                      <a:pt x="64" y="54"/>
                    </a:lnTo>
                    <a:lnTo>
                      <a:pt x="64" y="54"/>
                    </a:lnTo>
                    <a:lnTo>
                      <a:pt x="64" y="49"/>
                    </a:lnTo>
                    <a:lnTo>
                      <a:pt x="64" y="49"/>
                    </a:lnTo>
                    <a:lnTo>
                      <a:pt x="64" y="54"/>
                    </a:lnTo>
                    <a:lnTo>
                      <a:pt x="68" y="59"/>
                    </a:lnTo>
                    <a:lnTo>
                      <a:pt x="68" y="63"/>
                    </a:lnTo>
                    <a:lnTo>
                      <a:pt x="68" y="68"/>
                    </a:lnTo>
                    <a:lnTo>
                      <a:pt x="68" y="68"/>
                    </a:lnTo>
                    <a:lnTo>
                      <a:pt x="68" y="72"/>
                    </a:lnTo>
                    <a:lnTo>
                      <a:pt x="64" y="72"/>
                    </a:lnTo>
                    <a:lnTo>
                      <a:pt x="64" y="72"/>
                    </a:lnTo>
                    <a:lnTo>
                      <a:pt x="59" y="72"/>
                    </a:lnTo>
                    <a:lnTo>
                      <a:pt x="59" y="72"/>
                    </a:lnTo>
                    <a:lnTo>
                      <a:pt x="59" y="72"/>
                    </a:lnTo>
                    <a:lnTo>
                      <a:pt x="59" y="72"/>
                    </a:lnTo>
                    <a:lnTo>
                      <a:pt x="59" y="77"/>
                    </a:lnTo>
                    <a:lnTo>
                      <a:pt x="59" y="77"/>
                    </a:lnTo>
                    <a:lnTo>
                      <a:pt x="59" y="77"/>
                    </a:lnTo>
                    <a:lnTo>
                      <a:pt x="55" y="77"/>
                    </a:lnTo>
                    <a:lnTo>
                      <a:pt x="55" y="77"/>
                    </a:lnTo>
                    <a:lnTo>
                      <a:pt x="55" y="77"/>
                    </a:lnTo>
                    <a:lnTo>
                      <a:pt x="50" y="72"/>
                    </a:lnTo>
                    <a:lnTo>
                      <a:pt x="50" y="72"/>
                    </a:lnTo>
                    <a:lnTo>
                      <a:pt x="50" y="77"/>
                    </a:lnTo>
                    <a:lnTo>
                      <a:pt x="45" y="77"/>
                    </a:lnTo>
                    <a:lnTo>
                      <a:pt x="45" y="77"/>
                    </a:lnTo>
                    <a:lnTo>
                      <a:pt x="45" y="77"/>
                    </a:lnTo>
                    <a:lnTo>
                      <a:pt x="45" y="77"/>
                    </a:lnTo>
                    <a:lnTo>
                      <a:pt x="50" y="77"/>
                    </a:lnTo>
                    <a:lnTo>
                      <a:pt x="50" y="81"/>
                    </a:lnTo>
                    <a:lnTo>
                      <a:pt x="50" y="81"/>
                    </a:lnTo>
                    <a:lnTo>
                      <a:pt x="45" y="77"/>
                    </a:lnTo>
                    <a:lnTo>
                      <a:pt x="45" y="77"/>
                    </a:lnTo>
                    <a:lnTo>
                      <a:pt x="45" y="77"/>
                    </a:lnTo>
                    <a:lnTo>
                      <a:pt x="45" y="77"/>
                    </a:lnTo>
                    <a:lnTo>
                      <a:pt x="45" y="81"/>
                    </a:lnTo>
                    <a:lnTo>
                      <a:pt x="45" y="81"/>
                    </a:lnTo>
                    <a:lnTo>
                      <a:pt x="45" y="81"/>
                    </a:lnTo>
                    <a:lnTo>
                      <a:pt x="45" y="81"/>
                    </a:lnTo>
                    <a:lnTo>
                      <a:pt x="45" y="86"/>
                    </a:lnTo>
                    <a:lnTo>
                      <a:pt x="45" y="86"/>
                    </a:lnTo>
                    <a:lnTo>
                      <a:pt x="41" y="86"/>
                    </a:lnTo>
                    <a:lnTo>
                      <a:pt x="41" y="81"/>
                    </a:lnTo>
                    <a:lnTo>
                      <a:pt x="41" y="81"/>
                    </a:lnTo>
                    <a:lnTo>
                      <a:pt x="41" y="81"/>
                    </a:lnTo>
                    <a:lnTo>
                      <a:pt x="41" y="81"/>
                    </a:lnTo>
                    <a:lnTo>
                      <a:pt x="41" y="81"/>
                    </a:lnTo>
                    <a:lnTo>
                      <a:pt x="41" y="86"/>
                    </a:lnTo>
                    <a:lnTo>
                      <a:pt x="36" y="86"/>
                    </a:lnTo>
                    <a:lnTo>
                      <a:pt x="36" y="86"/>
                    </a:lnTo>
                    <a:lnTo>
                      <a:pt x="36" y="86"/>
                    </a:lnTo>
                    <a:lnTo>
                      <a:pt x="36" y="86"/>
                    </a:lnTo>
                    <a:lnTo>
                      <a:pt x="36" y="90"/>
                    </a:lnTo>
                    <a:lnTo>
                      <a:pt x="36" y="90"/>
                    </a:lnTo>
                    <a:lnTo>
                      <a:pt x="36" y="90"/>
                    </a:lnTo>
                    <a:lnTo>
                      <a:pt x="32" y="86"/>
                    </a:lnTo>
                    <a:lnTo>
                      <a:pt x="32" y="86"/>
                    </a:lnTo>
                    <a:lnTo>
                      <a:pt x="27" y="86"/>
                    </a:lnTo>
                    <a:lnTo>
                      <a:pt x="27" y="81"/>
                    </a:lnTo>
                    <a:lnTo>
                      <a:pt x="27" y="81"/>
                    </a:lnTo>
                    <a:lnTo>
                      <a:pt x="32" y="81"/>
                    </a:lnTo>
                    <a:lnTo>
                      <a:pt x="32" y="81"/>
                    </a:lnTo>
                    <a:lnTo>
                      <a:pt x="32" y="81"/>
                    </a:lnTo>
                    <a:lnTo>
                      <a:pt x="32" y="81"/>
                    </a:lnTo>
                    <a:lnTo>
                      <a:pt x="32" y="81"/>
                    </a:lnTo>
                    <a:lnTo>
                      <a:pt x="32" y="77"/>
                    </a:lnTo>
                    <a:lnTo>
                      <a:pt x="32" y="77"/>
                    </a:lnTo>
                    <a:lnTo>
                      <a:pt x="27" y="81"/>
                    </a:lnTo>
                    <a:lnTo>
                      <a:pt x="27" y="77"/>
                    </a:lnTo>
                    <a:lnTo>
                      <a:pt x="27" y="77"/>
                    </a:lnTo>
                    <a:lnTo>
                      <a:pt x="23" y="77"/>
                    </a:lnTo>
                    <a:lnTo>
                      <a:pt x="23" y="72"/>
                    </a:lnTo>
                    <a:lnTo>
                      <a:pt x="23" y="72"/>
                    </a:lnTo>
                    <a:lnTo>
                      <a:pt x="23" y="68"/>
                    </a:lnTo>
                    <a:lnTo>
                      <a:pt x="23" y="68"/>
                    </a:lnTo>
                    <a:lnTo>
                      <a:pt x="23" y="63"/>
                    </a:lnTo>
                    <a:lnTo>
                      <a:pt x="23" y="63"/>
                    </a:lnTo>
                    <a:lnTo>
                      <a:pt x="23" y="63"/>
                    </a:lnTo>
                    <a:lnTo>
                      <a:pt x="23" y="63"/>
                    </a:lnTo>
                    <a:lnTo>
                      <a:pt x="23" y="63"/>
                    </a:lnTo>
                    <a:lnTo>
                      <a:pt x="23" y="63"/>
                    </a:lnTo>
                    <a:lnTo>
                      <a:pt x="23" y="63"/>
                    </a:lnTo>
                    <a:lnTo>
                      <a:pt x="23" y="63"/>
                    </a:lnTo>
                    <a:lnTo>
                      <a:pt x="23" y="59"/>
                    </a:lnTo>
                    <a:lnTo>
                      <a:pt x="23" y="59"/>
                    </a:lnTo>
                    <a:lnTo>
                      <a:pt x="23" y="59"/>
                    </a:lnTo>
                    <a:lnTo>
                      <a:pt x="18" y="59"/>
                    </a:lnTo>
                    <a:lnTo>
                      <a:pt x="18" y="54"/>
                    </a:lnTo>
                    <a:lnTo>
                      <a:pt x="18" y="54"/>
                    </a:lnTo>
                    <a:lnTo>
                      <a:pt x="18" y="54"/>
                    </a:lnTo>
                    <a:lnTo>
                      <a:pt x="18" y="54"/>
                    </a:lnTo>
                    <a:lnTo>
                      <a:pt x="14" y="54"/>
                    </a:lnTo>
                    <a:lnTo>
                      <a:pt x="14" y="49"/>
                    </a:lnTo>
                    <a:lnTo>
                      <a:pt x="14" y="49"/>
                    </a:lnTo>
                    <a:lnTo>
                      <a:pt x="14" y="45"/>
                    </a:lnTo>
                    <a:lnTo>
                      <a:pt x="14" y="45"/>
                    </a:lnTo>
                    <a:lnTo>
                      <a:pt x="9" y="45"/>
                    </a:lnTo>
                    <a:lnTo>
                      <a:pt x="9" y="40"/>
                    </a:lnTo>
                    <a:lnTo>
                      <a:pt x="9" y="40"/>
                    </a:lnTo>
                    <a:lnTo>
                      <a:pt x="9" y="40"/>
                    </a:lnTo>
                    <a:lnTo>
                      <a:pt x="5" y="40"/>
                    </a:lnTo>
                    <a:lnTo>
                      <a:pt x="5" y="40"/>
                    </a:lnTo>
                    <a:lnTo>
                      <a:pt x="5" y="40"/>
                    </a:lnTo>
                    <a:lnTo>
                      <a:pt x="5" y="40"/>
                    </a:lnTo>
                    <a:lnTo>
                      <a:pt x="5" y="36"/>
                    </a:lnTo>
                    <a:lnTo>
                      <a:pt x="5" y="36"/>
                    </a:lnTo>
                    <a:lnTo>
                      <a:pt x="5" y="36"/>
                    </a:lnTo>
                    <a:lnTo>
                      <a:pt x="9" y="36"/>
                    </a:lnTo>
                    <a:lnTo>
                      <a:pt x="9" y="36"/>
                    </a:lnTo>
                    <a:lnTo>
                      <a:pt x="9" y="36"/>
                    </a:lnTo>
                    <a:lnTo>
                      <a:pt x="14" y="40"/>
                    </a:lnTo>
                    <a:lnTo>
                      <a:pt x="14" y="40"/>
                    </a:lnTo>
                    <a:lnTo>
                      <a:pt x="14" y="36"/>
                    </a:lnTo>
                    <a:lnTo>
                      <a:pt x="14" y="36"/>
                    </a:lnTo>
                    <a:lnTo>
                      <a:pt x="14" y="36"/>
                    </a:lnTo>
                    <a:lnTo>
                      <a:pt x="14" y="36"/>
                    </a:lnTo>
                    <a:lnTo>
                      <a:pt x="14" y="36"/>
                    </a:lnTo>
                    <a:lnTo>
                      <a:pt x="9" y="31"/>
                    </a:lnTo>
                    <a:lnTo>
                      <a:pt x="9" y="31"/>
                    </a:lnTo>
                    <a:lnTo>
                      <a:pt x="9" y="31"/>
                    </a:lnTo>
                    <a:lnTo>
                      <a:pt x="9" y="31"/>
                    </a:lnTo>
                    <a:lnTo>
                      <a:pt x="5" y="27"/>
                    </a:lnTo>
                    <a:lnTo>
                      <a:pt x="5" y="27"/>
                    </a:lnTo>
                    <a:lnTo>
                      <a:pt x="0" y="22"/>
                    </a:lnTo>
                    <a:lnTo>
                      <a:pt x="0" y="22"/>
                    </a:lnTo>
                    <a:lnTo>
                      <a:pt x="0" y="22"/>
                    </a:lnTo>
                    <a:lnTo>
                      <a:pt x="0" y="22"/>
                    </a:lnTo>
                    <a:lnTo>
                      <a:pt x="0" y="22"/>
                    </a:lnTo>
                    <a:lnTo>
                      <a:pt x="0" y="22"/>
                    </a:lnTo>
                    <a:lnTo>
                      <a:pt x="0" y="18"/>
                    </a:lnTo>
                    <a:lnTo>
                      <a:pt x="0" y="18"/>
                    </a:lnTo>
                    <a:lnTo>
                      <a:pt x="0" y="18"/>
                    </a:lnTo>
                    <a:lnTo>
                      <a:pt x="0" y="18"/>
                    </a:lnTo>
                    <a:lnTo>
                      <a:pt x="0" y="18"/>
                    </a:lnTo>
                    <a:lnTo>
                      <a:pt x="0" y="13"/>
                    </a:lnTo>
                    <a:lnTo>
                      <a:pt x="0" y="13"/>
                    </a:lnTo>
                    <a:lnTo>
                      <a:pt x="0" y="9"/>
                    </a:lnTo>
                    <a:lnTo>
                      <a:pt x="0" y="9"/>
                    </a:lnTo>
                    <a:lnTo>
                      <a:pt x="0" y="9"/>
                    </a:lnTo>
                    <a:lnTo>
                      <a:pt x="5" y="9"/>
                    </a:lnTo>
                    <a:lnTo>
                      <a:pt x="5" y="9"/>
                    </a:lnTo>
                    <a:lnTo>
                      <a:pt x="9" y="9"/>
                    </a:lnTo>
                    <a:lnTo>
                      <a:pt x="9" y="9"/>
                    </a:lnTo>
                    <a:lnTo>
                      <a:pt x="9" y="9"/>
                    </a:lnTo>
                    <a:lnTo>
                      <a:pt x="14" y="9"/>
                    </a:lnTo>
                    <a:lnTo>
                      <a:pt x="14" y="9"/>
                    </a:lnTo>
                    <a:lnTo>
                      <a:pt x="14" y="9"/>
                    </a:lnTo>
                    <a:lnTo>
                      <a:pt x="14" y="9"/>
                    </a:lnTo>
                    <a:lnTo>
                      <a:pt x="18" y="4"/>
                    </a:lnTo>
                    <a:lnTo>
                      <a:pt x="14" y="4"/>
                    </a:lnTo>
                    <a:lnTo>
                      <a:pt x="14" y="0"/>
                    </a:lnTo>
                    <a:lnTo>
                      <a:pt x="1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6" name="Freeform 92">
                <a:extLst>
                  <a:ext uri="{FF2B5EF4-FFF2-40B4-BE49-F238E27FC236}">
                    <a16:creationId xmlns:a16="http://schemas.microsoft.com/office/drawing/2014/main" id="{484DC0B8-D85E-5242-8351-1F37DA1BBCE3}"/>
                  </a:ext>
                </a:extLst>
              </p:cNvPr>
              <p:cNvSpPr>
                <a:spLocks/>
              </p:cNvSpPr>
              <p:nvPr/>
            </p:nvSpPr>
            <p:spPr bwMode="auto">
              <a:xfrm>
                <a:off x="6233055" y="2265173"/>
                <a:ext cx="64819" cy="65752"/>
              </a:xfrm>
              <a:custGeom>
                <a:avLst/>
                <a:gdLst>
                  <a:gd name="T0" fmla="*/ 18 w 27"/>
                  <a:gd name="T1" fmla="*/ 5 h 27"/>
                  <a:gd name="T2" fmla="*/ 22 w 27"/>
                  <a:gd name="T3" fmla="*/ 9 h 27"/>
                  <a:gd name="T4" fmla="*/ 27 w 27"/>
                  <a:gd name="T5" fmla="*/ 9 h 27"/>
                  <a:gd name="T6" fmla="*/ 27 w 27"/>
                  <a:gd name="T7" fmla="*/ 9 h 27"/>
                  <a:gd name="T8" fmla="*/ 22 w 27"/>
                  <a:gd name="T9" fmla="*/ 14 h 27"/>
                  <a:gd name="T10" fmla="*/ 22 w 27"/>
                  <a:gd name="T11" fmla="*/ 18 h 27"/>
                  <a:gd name="T12" fmla="*/ 22 w 27"/>
                  <a:gd name="T13" fmla="*/ 18 h 27"/>
                  <a:gd name="T14" fmla="*/ 18 w 27"/>
                  <a:gd name="T15" fmla="*/ 18 h 27"/>
                  <a:gd name="T16" fmla="*/ 18 w 27"/>
                  <a:gd name="T17" fmla="*/ 18 h 27"/>
                  <a:gd name="T18" fmla="*/ 18 w 27"/>
                  <a:gd name="T19" fmla="*/ 23 h 27"/>
                  <a:gd name="T20" fmla="*/ 18 w 27"/>
                  <a:gd name="T21" fmla="*/ 18 h 27"/>
                  <a:gd name="T22" fmla="*/ 9 w 27"/>
                  <a:gd name="T23" fmla="*/ 23 h 27"/>
                  <a:gd name="T24" fmla="*/ 9 w 27"/>
                  <a:gd name="T25" fmla="*/ 23 h 27"/>
                  <a:gd name="T26" fmla="*/ 9 w 27"/>
                  <a:gd name="T27" fmla="*/ 27 h 27"/>
                  <a:gd name="T28" fmla="*/ 9 w 27"/>
                  <a:gd name="T29" fmla="*/ 23 h 27"/>
                  <a:gd name="T30" fmla="*/ 9 w 27"/>
                  <a:gd name="T31" fmla="*/ 23 h 27"/>
                  <a:gd name="T32" fmla="*/ 4 w 27"/>
                  <a:gd name="T33" fmla="*/ 18 h 27"/>
                  <a:gd name="T34" fmla="*/ 4 w 27"/>
                  <a:gd name="T35" fmla="*/ 18 h 27"/>
                  <a:gd name="T36" fmla="*/ 0 w 27"/>
                  <a:gd name="T37" fmla="*/ 14 h 27"/>
                  <a:gd name="T38" fmla="*/ 0 w 27"/>
                  <a:gd name="T39" fmla="*/ 14 h 27"/>
                  <a:gd name="T40" fmla="*/ 0 w 27"/>
                  <a:gd name="T41" fmla="*/ 9 h 27"/>
                  <a:gd name="T42" fmla="*/ 0 w 27"/>
                  <a:gd name="T43" fmla="*/ 9 h 27"/>
                  <a:gd name="T44" fmla="*/ 0 w 27"/>
                  <a:gd name="T45" fmla="*/ 9 h 27"/>
                  <a:gd name="T46" fmla="*/ 0 w 27"/>
                  <a:gd name="T47" fmla="*/ 9 h 27"/>
                  <a:gd name="T48" fmla="*/ 4 w 27"/>
                  <a:gd name="T49" fmla="*/ 5 h 27"/>
                  <a:gd name="T50" fmla="*/ 4 w 27"/>
                  <a:gd name="T51" fmla="*/ 5 h 27"/>
                  <a:gd name="T52" fmla="*/ 9 w 27"/>
                  <a:gd name="T53" fmla="*/ 5 h 27"/>
                  <a:gd name="T54" fmla="*/ 9 w 27"/>
                  <a:gd name="T55" fmla="*/ 0 h 27"/>
                  <a:gd name="T56" fmla="*/ 9 w 27"/>
                  <a:gd name="T57" fmla="*/ 0 h 27"/>
                  <a:gd name="T58" fmla="*/ 9 w 27"/>
                  <a:gd name="T59" fmla="*/ 0 h 27"/>
                  <a:gd name="T60" fmla="*/ 9 w 27"/>
                  <a:gd name="T61" fmla="*/ 0 h 27"/>
                  <a:gd name="T62" fmla="*/ 9 w 27"/>
                  <a:gd name="T63" fmla="*/ 0 h 27"/>
                  <a:gd name="T64" fmla="*/ 9 w 27"/>
                  <a:gd name="T65" fmla="*/ 0 h 27"/>
                  <a:gd name="T66" fmla="*/ 13 w 27"/>
                  <a:gd name="T67" fmla="*/ 0 h 27"/>
                  <a:gd name="T68" fmla="*/ 18 w 27"/>
                  <a:gd name="T69" fmla="*/ 5 h 27"/>
                  <a:gd name="T70" fmla="*/ 18 w 27"/>
                  <a:gd name="T71"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27">
                    <a:moveTo>
                      <a:pt x="18" y="5"/>
                    </a:moveTo>
                    <a:lnTo>
                      <a:pt x="18" y="5"/>
                    </a:lnTo>
                    <a:lnTo>
                      <a:pt x="18" y="9"/>
                    </a:lnTo>
                    <a:lnTo>
                      <a:pt x="22" y="9"/>
                    </a:lnTo>
                    <a:lnTo>
                      <a:pt x="22" y="9"/>
                    </a:lnTo>
                    <a:lnTo>
                      <a:pt x="27" y="9"/>
                    </a:lnTo>
                    <a:lnTo>
                      <a:pt x="27" y="9"/>
                    </a:lnTo>
                    <a:lnTo>
                      <a:pt x="27" y="9"/>
                    </a:lnTo>
                    <a:lnTo>
                      <a:pt x="22" y="14"/>
                    </a:lnTo>
                    <a:lnTo>
                      <a:pt x="22" y="14"/>
                    </a:lnTo>
                    <a:lnTo>
                      <a:pt x="22" y="14"/>
                    </a:lnTo>
                    <a:lnTo>
                      <a:pt x="22" y="18"/>
                    </a:lnTo>
                    <a:lnTo>
                      <a:pt x="22" y="18"/>
                    </a:lnTo>
                    <a:lnTo>
                      <a:pt x="22" y="18"/>
                    </a:lnTo>
                    <a:lnTo>
                      <a:pt x="22" y="18"/>
                    </a:lnTo>
                    <a:lnTo>
                      <a:pt x="18" y="18"/>
                    </a:lnTo>
                    <a:lnTo>
                      <a:pt x="18" y="18"/>
                    </a:lnTo>
                    <a:lnTo>
                      <a:pt x="18" y="18"/>
                    </a:lnTo>
                    <a:lnTo>
                      <a:pt x="18" y="23"/>
                    </a:lnTo>
                    <a:lnTo>
                      <a:pt x="18" y="23"/>
                    </a:lnTo>
                    <a:lnTo>
                      <a:pt x="18" y="18"/>
                    </a:lnTo>
                    <a:lnTo>
                      <a:pt x="18" y="18"/>
                    </a:lnTo>
                    <a:lnTo>
                      <a:pt x="13" y="18"/>
                    </a:lnTo>
                    <a:lnTo>
                      <a:pt x="9" y="23"/>
                    </a:lnTo>
                    <a:lnTo>
                      <a:pt x="9" y="23"/>
                    </a:lnTo>
                    <a:lnTo>
                      <a:pt x="9" y="23"/>
                    </a:lnTo>
                    <a:lnTo>
                      <a:pt x="9" y="23"/>
                    </a:lnTo>
                    <a:lnTo>
                      <a:pt x="9" y="27"/>
                    </a:lnTo>
                    <a:lnTo>
                      <a:pt x="9" y="23"/>
                    </a:lnTo>
                    <a:lnTo>
                      <a:pt x="9" y="23"/>
                    </a:lnTo>
                    <a:lnTo>
                      <a:pt x="9" y="23"/>
                    </a:lnTo>
                    <a:lnTo>
                      <a:pt x="9" y="23"/>
                    </a:lnTo>
                    <a:lnTo>
                      <a:pt x="4" y="18"/>
                    </a:lnTo>
                    <a:lnTo>
                      <a:pt x="4" y="18"/>
                    </a:lnTo>
                    <a:lnTo>
                      <a:pt x="4" y="18"/>
                    </a:lnTo>
                    <a:lnTo>
                      <a:pt x="4" y="18"/>
                    </a:lnTo>
                    <a:lnTo>
                      <a:pt x="0" y="18"/>
                    </a:lnTo>
                    <a:lnTo>
                      <a:pt x="0" y="14"/>
                    </a:lnTo>
                    <a:lnTo>
                      <a:pt x="0" y="14"/>
                    </a:lnTo>
                    <a:lnTo>
                      <a:pt x="0" y="14"/>
                    </a:lnTo>
                    <a:lnTo>
                      <a:pt x="0" y="14"/>
                    </a:lnTo>
                    <a:lnTo>
                      <a:pt x="0" y="9"/>
                    </a:lnTo>
                    <a:lnTo>
                      <a:pt x="0" y="9"/>
                    </a:lnTo>
                    <a:lnTo>
                      <a:pt x="0" y="9"/>
                    </a:lnTo>
                    <a:lnTo>
                      <a:pt x="0" y="9"/>
                    </a:lnTo>
                    <a:lnTo>
                      <a:pt x="0" y="9"/>
                    </a:lnTo>
                    <a:lnTo>
                      <a:pt x="0" y="9"/>
                    </a:lnTo>
                    <a:lnTo>
                      <a:pt x="0" y="9"/>
                    </a:lnTo>
                    <a:lnTo>
                      <a:pt x="4" y="5"/>
                    </a:lnTo>
                    <a:lnTo>
                      <a:pt x="4" y="5"/>
                    </a:lnTo>
                    <a:lnTo>
                      <a:pt x="4" y="5"/>
                    </a:lnTo>
                    <a:lnTo>
                      <a:pt x="4" y="5"/>
                    </a:lnTo>
                    <a:lnTo>
                      <a:pt x="4" y="5"/>
                    </a:lnTo>
                    <a:lnTo>
                      <a:pt x="9" y="5"/>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13" y="0"/>
                    </a:lnTo>
                    <a:lnTo>
                      <a:pt x="13" y="0"/>
                    </a:lnTo>
                    <a:lnTo>
                      <a:pt x="13" y="5"/>
                    </a:lnTo>
                    <a:lnTo>
                      <a:pt x="18" y="5"/>
                    </a:lnTo>
                    <a:lnTo>
                      <a:pt x="18" y="5"/>
                    </a:lnTo>
                    <a:lnTo>
                      <a:pt x="18" y="5"/>
                    </a:lnTo>
                    <a:lnTo>
                      <a:pt x="18"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7" name="Freeform 93">
                <a:extLst>
                  <a:ext uri="{FF2B5EF4-FFF2-40B4-BE49-F238E27FC236}">
                    <a16:creationId xmlns:a16="http://schemas.microsoft.com/office/drawing/2014/main" id="{93DD9CA4-09C7-0C4A-899C-7F58F25E9A27}"/>
                  </a:ext>
                </a:extLst>
              </p:cNvPr>
              <p:cNvSpPr>
                <a:spLocks/>
              </p:cNvSpPr>
              <p:nvPr/>
            </p:nvSpPr>
            <p:spPr bwMode="auto">
              <a:xfrm>
                <a:off x="7306159" y="2849625"/>
                <a:ext cx="76822" cy="75493"/>
              </a:xfrm>
              <a:custGeom>
                <a:avLst/>
                <a:gdLst>
                  <a:gd name="T0" fmla="*/ 27 w 32"/>
                  <a:gd name="T1" fmla="*/ 9 h 31"/>
                  <a:gd name="T2" fmla="*/ 27 w 32"/>
                  <a:gd name="T3" fmla="*/ 9 h 31"/>
                  <a:gd name="T4" fmla="*/ 27 w 32"/>
                  <a:gd name="T5" fmla="*/ 13 h 31"/>
                  <a:gd name="T6" fmla="*/ 27 w 32"/>
                  <a:gd name="T7" fmla="*/ 13 h 31"/>
                  <a:gd name="T8" fmla="*/ 23 w 32"/>
                  <a:gd name="T9" fmla="*/ 13 h 31"/>
                  <a:gd name="T10" fmla="*/ 23 w 32"/>
                  <a:gd name="T11" fmla="*/ 9 h 31"/>
                  <a:gd name="T12" fmla="*/ 23 w 32"/>
                  <a:gd name="T13" fmla="*/ 13 h 31"/>
                  <a:gd name="T14" fmla="*/ 18 w 32"/>
                  <a:gd name="T15" fmla="*/ 13 h 31"/>
                  <a:gd name="T16" fmla="*/ 18 w 32"/>
                  <a:gd name="T17" fmla="*/ 13 h 31"/>
                  <a:gd name="T18" fmla="*/ 23 w 32"/>
                  <a:gd name="T19" fmla="*/ 13 h 31"/>
                  <a:gd name="T20" fmla="*/ 23 w 32"/>
                  <a:gd name="T21" fmla="*/ 13 h 31"/>
                  <a:gd name="T22" fmla="*/ 23 w 32"/>
                  <a:gd name="T23" fmla="*/ 13 h 31"/>
                  <a:gd name="T24" fmla="*/ 27 w 32"/>
                  <a:gd name="T25" fmla="*/ 18 h 31"/>
                  <a:gd name="T26" fmla="*/ 27 w 32"/>
                  <a:gd name="T27" fmla="*/ 18 h 31"/>
                  <a:gd name="T28" fmla="*/ 27 w 32"/>
                  <a:gd name="T29" fmla="*/ 18 h 31"/>
                  <a:gd name="T30" fmla="*/ 27 w 32"/>
                  <a:gd name="T31" fmla="*/ 22 h 31"/>
                  <a:gd name="T32" fmla="*/ 32 w 32"/>
                  <a:gd name="T33" fmla="*/ 22 h 31"/>
                  <a:gd name="T34" fmla="*/ 32 w 32"/>
                  <a:gd name="T35" fmla="*/ 27 h 31"/>
                  <a:gd name="T36" fmla="*/ 32 w 32"/>
                  <a:gd name="T37" fmla="*/ 27 h 31"/>
                  <a:gd name="T38" fmla="*/ 32 w 32"/>
                  <a:gd name="T39" fmla="*/ 31 h 31"/>
                  <a:gd name="T40" fmla="*/ 32 w 32"/>
                  <a:gd name="T41" fmla="*/ 31 h 31"/>
                  <a:gd name="T42" fmla="*/ 32 w 32"/>
                  <a:gd name="T43" fmla="*/ 31 h 31"/>
                  <a:gd name="T44" fmla="*/ 27 w 32"/>
                  <a:gd name="T45" fmla="*/ 31 h 31"/>
                  <a:gd name="T46" fmla="*/ 23 w 32"/>
                  <a:gd name="T47" fmla="*/ 31 h 31"/>
                  <a:gd name="T48" fmla="*/ 23 w 32"/>
                  <a:gd name="T49" fmla="*/ 31 h 31"/>
                  <a:gd name="T50" fmla="*/ 18 w 32"/>
                  <a:gd name="T51" fmla="*/ 31 h 31"/>
                  <a:gd name="T52" fmla="*/ 18 w 32"/>
                  <a:gd name="T53" fmla="*/ 27 h 31"/>
                  <a:gd name="T54" fmla="*/ 18 w 32"/>
                  <a:gd name="T55" fmla="*/ 27 h 31"/>
                  <a:gd name="T56" fmla="*/ 14 w 32"/>
                  <a:gd name="T57" fmla="*/ 22 h 31"/>
                  <a:gd name="T58" fmla="*/ 9 w 32"/>
                  <a:gd name="T59" fmla="*/ 22 h 31"/>
                  <a:gd name="T60" fmla="*/ 9 w 32"/>
                  <a:gd name="T61" fmla="*/ 22 h 31"/>
                  <a:gd name="T62" fmla="*/ 5 w 32"/>
                  <a:gd name="T63" fmla="*/ 22 h 31"/>
                  <a:gd name="T64" fmla="*/ 0 w 32"/>
                  <a:gd name="T65" fmla="*/ 22 h 31"/>
                  <a:gd name="T66" fmla="*/ 5 w 32"/>
                  <a:gd name="T67" fmla="*/ 18 h 31"/>
                  <a:gd name="T68" fmla="*/ 5 w 32"/>
                  <a:gd name="T69" fmla="*/ 18 h 31"/>
                  <a:gd name="T70" fmla="*/ 5 w 32"/>
                  <a:gd name="T71" fmla="*/ 13 h 31"/>
                  <a:gd name="T72" fmla="*/ 5 w 32"/>
                  <a:gd name="T73" fmla="*/ 9 h 31"/>
                  <a:gd name="T74" fmla="*/ 9 w 32"/>
                  <a:gd name="T75" fmla="*/ 9 h 31"/>
                  <a:gd name="T76" fmla="*/ 9 w 32"/>
                  <a:gd name="T77" fmla="*/ 4 h 31"/>
                  <a:gd name="T78" fmla="*/ 9 w 32"/>
                  <a:gd name="T79" fmla="*/ 4 h 31"/>
                  <a:gd name="T80" fmla="*/ 9 w 32"/>
                  <a:gd name="T81" fmla="*/ 4 h 31"/>
                  <a:gd name="T82" fmla="*/ 9 w 32"/>
                  <a:gd name="T83" fmla="*/ 4 h 31"/>
                  <a:gd name="T84" fmla="*/ 9 w 32"/>
                  <a:gd name="T85" fmla="*/ 4 h 31"/>
                  <a:gd name="T86" fmla="*/ 14 w 32"/>
                  <a:gd name="T87" fmla="*/ 0 h 31"/>
                  <a:gd name="T88" fmla="*/ 18 w 32"/>
                  <a:gd name="T89" fmla="*/ 0 h 31"/>
                  <a:gd name="T90" fmla="*/ 18 w 32"/>
                  <a:gd name="T91" fmla="*/ 0 h 31"/>
                  <a:gd name="T92" fmla="*/ 18 w 32"/>
                  <a:gd name="T93" fmla="*/ 4 h 31"/>
                  <a:gd name="T94" fmla="*/ 23 w 32"/>
                  <a:gd name="T95" fmla="*/ 4 h 31"/>
                  <a:gd name="T96" fmla="*/ 23 w 32"/>
                  <a:gd name="T97" fmla="*/ 4 h 31"/>
                  <a:gd name="T98" fmla="*/ 23 w 32"/>
                  <a:gd name="T99" fmla="*/ 9 h 31"/>
                  <a:gd name="T100" fmla="*/ 23 w 32"/>
                  <a:gd name="T101" fmla="*/ 9 h 31"/>
                  <a:gd name="T102" fmla="*/ 27 w 32"/>
                  <a:gd name="T103"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 h="31">
                    <a:moveTo>
                      <a:pt x="27" y="9"/>
                    </a:moveTo>
                    <a:lnTo>
                      <a:pt x="27" y="9"/>
                    </a:lnTo>
                    <a:lnTo>
                      <a:pt x="27" y="13"/>
                    </a:lnTo>
                    <a:lnTo>
                      <a:pt x="27" y="13"/>
                    </a:lnTo>
                    <a:lnTo>
                      <a:pt x="23" y="13"/>
                    </a:lnTo>
                    <a:lnTo>
                      <a:pt x="23" y="9"/>
                    </a:lnTo>
                    <a:lnTo>
                      <a:pt x="23" y="13"/>
                    </a:lnTo>
                    <a:lnTo>
                      <a:pt x="18" y="13"/>
                    </a:lnTo>
                    <a:lnTo>
                      <a:pt x="18" y="13"/>
                    </a:lnTo>
                    <a:lnTo>
                      <a:pt x="23" y="13"/>
                    </a:lnTo>
                    <a:lnTo>
                      <a:pt x="23" y="13"/>
                    </a:lnTo>
                    <a:lnTo>
                      <a:pt x="23" y="13"/>
                    </a:lnTo>
                    <a:lnTo>
                      <a:pt x="27" y="18"/>
                    </a:lnTo>
                    <a:lnTo>
                      <a:pt x="27" y="18"/>
                    </a:lnTo>
                    <a:lnTo>
                      <a:pt x="27" y="18"/>
                    </a:lnTo>
                    <a:lnTo>
                      <a:pt x="27" y="22"/>
                    </a:lnTo>
                    <a:lnTo>
                      <a:pt x="32" y="22"/>
                    </a:lnTo>
                    <a:lnTo>
                      <a:pt x="32" y="27"/>
                    </a:lnTo>
                    <a:lnTo>
                      <a:pt x="32" y="27"/>
                    </a:lnTo>
                    <a:lnTo>
                      <a:pt x="32" y="31"/>
                    </a:lnTo>
                    <a:lnTo>
                      <a:pt x="32" y="31"/>
                    </a:lnTo>
                    <a:lnTo>
                      <a:pt x="32" y="31"/>
                    </a:lnTo>
                    <a:lnTo>
                      <a:pt x="27" y="31"/>
                    </a:lnTo>
                    <a:lnTo>
                      <a:pt x="23" y="31"/>
                    </a:lnTo>
                    <a:lnTo>
                      <a:pt x="23" y="31"/>
                    </a:lnTo>
                    <a:lnTo>
                      <a:pt x="18" y="31"/>
                    </a:lnTo>
                    <a:lnTo>
                      <a:pt x="18" y="27"/>
                    </a:lnTo>
                    <a:lnTo>
                      <a:pt x="18" y="27"/>
                    </a:lnTo>
                    <a:lnTo>
                      <a:pt x="14" y="22"/>
                    </a:lnTo>
                    <a:lnTo>
                      <a:pt x="9" y="22"/>
                    </a:lnTo>
                    <a:lnTo>
                      <a:pt x="9" y="22"/>
                    </a:lnTo>
                    <a:lnTo>
                      <a:pt x="5" y="22"/>
                    </a:lnTo>
                    <a:lnTo>
                      <a:pt x="0" y="22"/>
                    </a:lnTo>
                    <a:lnTo>
                      <a:pt x="5" y="18"/>
                    </a:lnTo>
                    <a:lnTo>
                      <a:pt x="5" y="18"/>
                    </a:lnTo>
                    <a:lnTo>
                      <a:pt x="5" y="13"/>
                    </a:lnTo>
                    <a:lnTo>
                      <a:pt x="5" y="9"/>
                    </a:lnTo>
                    <a:lnTo>
                      <a:pt x="9" y="9"/>
                    </a:lnTo>
                    <a:lnTo>
                      <a:pt x="9" y="4"/>
                    </a:lnTo>
                    <a:lnTo>
                      <a:pt x="9" y="4"/>
                    </a:lnTo>
                    <a:lnTo>
                      <a:pt x="9" y="4"/>
                    </a:lnTo>
                    <a:lnTo>
                      <a:pt x="9" y="4"/>
                    </a:lnTo>
                    <a:lnTo>
                      <a:pt x="9" y="4"/>
                    </a:lnTo>
                    <a:lnTo>
                      <a:pt x="14" y="0"/>
                    </a:lnTo>
                    <a:lnTo>
                      <a:pt x="18" y="0"/>
                    </a:lnTo>
                    <a:lnTo>
                      <a:pt x="18" y="0"/>
                    </a:lnTo>
                    <a:lnTo>
                      <a:pt x="18" y="4"/>
                    </a:lnTo>
                    <a:lnTo>
                      <a:pt x="23" y="4"/>
                    </a:lnTo>
                    <a:lnTo>
                      <a:pt x="23" y="4"/>
                    </a:lnTo>
                    <a:lnTo>
                      <a:pt x="23" y="9"/>
                    </a:lnTo>
                    <a:lnTo>
                      <a:pt x="23" y="9"/>
                    </a:lnTo>
                    <a:lnTo>
                      <a:pt x="27"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8" name="Freeform 94">
                <a:extLst>
                  <a:ext uri="{FF2B5EF4-FFF2-40B4-BE49-F238E27FC236}">
                    <a16:creationId xmlns:a16="http://schemas.microsoft.com/office/drawing/2014/main" id="{23FC2641-6923-5F44-BAB6-B6D0D733FAF0}"/>
                  </a:ext>
                </a:extLst>
              </p:cNvPr>
              <p:cNvSpPr>
                <a:spLocks/>
              </p:cNvSpPr>
              <p:nvPr/>
            </p:nvSpPr>
            <p:spPr bwMode="auto">
              <a:xfrm>
                <a:off x="9529191" y="3156463"/>
                <a:ext cx="357702" cy="409117"/>
              </a:xfrm>
              <a:custGeom>
                <a:avLst/>
                <a:gdLst>
                  <a:gd name="T0" fmla="*/ 59 w 149"/>
                  <a:gd name="T1" fmla="*/ 91 h 168"/>
                  <a:gd name="T2" fmla="*/ 54 w 149"/>
                  <a:gd name="T3" fmla="*/ 91 h 168"/>
                  <a:gd name="T4" fmla="*/ 45 w 149"/>
                  <a:gd name="T5" fmla="*/ 86 h 168"/>
                  <a:gd name="T6" fmla="*/ 41 w 149"/>
                  <a:gd name="T7" fmla="*/ 91 h 168"/>
                  <a:gd name="T8" fmla="*/ 32 w 149"/>
                  <a:gd name="T9" fmla="*/ 100 h 168"/>
                  <a:gd name="T10" fmla="*/ 27 w 149"/>
                  <a:gd name="T11" fmla="*/ 86 h 168"/>
                  <a:gd name="T12" fmla="*/ 27 w 149"/>
                  <a:gd name="T13" fmla="*/ 77 h 168"/>
                  <a:gd name="T14" fmla="*/ 23 w 149"/>
                  <a:gd name="T15" fmla="*/ 59 h 168"/>
                  <a:gd name="T16" fmla="*/ 14 w 149"/>
                  <a:gd name="T17" fmla="*/ 59 h 168"/>
                  <a:gd name="T18" fmla="*/ 9 w 149"/>
                  <a:gd name="T19" fmla="*/ 46 h 168"/>
                  <a:gd name="T20" fmla="*/ 5 w 149"/>
                  <a:gd name="T21" fmla="*/ 46 h 168"/>
                  <a:gd name="T22" fmla="*/ 0 w 149"/>
                  <a:gd name="T23" fmla="*/ 37 h 168"/>
                  <a:gd name="T24" fmla="*/ 5 w 149"/>
                  <a:gd name="T25" fmla="*/ 32 h 168"/>
                  <a:gd name="T26" fmla="*/ 9 w 149"/>
                  <a:gd name="T27" fmla="*/ 23 h 168"/>
                  <a:gd name="T28" fmla="*/ 14 w 149"/>
                  <a:gd name="T29" fmla="*/ 23 h 168"/>
                  <a:gd name="T30" fmla="*/ 23 w 149"/>
                  <a:gd name="T31" fmla="*/ 23 h 168"/>
                  <a:gd name="T32" fmla="*/ 27 w 149"/>
                  <a:gd name="T33" fmla="*/ 28 h 168"/>
                  <a:gd name="T34" fmla="*/ 23 w 149"/>
                  <a:gd name="T35" fmla="*/ 14 h 168"/>
                  <a:gd name="T36" fmla="*/ 18 w 149"/>
                  <a:gd name="T37" fmla="*/ 5 h 168"/>
                  <a:gd name="T38" fmla="*/ 18 w 149"/>
                  <a:gd name="T39" fmla="*/ 0 h 168"/>
                  <a:gd name="T40" fmla="*/ 27 w 149"/>
                  <a:gd name="T41" fmla="*/ 5 h 168"/>
                  <a:gd name="T42" fmla="*/ 36 w 149"/>
                  <a:gd name="T43" fmla="*/ 14 h 168"/>
                  <a:gd name="T44" fmla="*/ 41 w 149"/>
                  <a:gd name="T45" fmla="*/ 14 h 168"/>
                  <a:gd name="T46" fmla="*/ 45 w 149"/>
                  <a:gd name="T47" fmla="*/ 18 h 168"/>
                  <a:gd name="T48" fmla="*/ 59 w 149"/>
                  <a:gd name="T49" fmla="*/ 32 h 168"/>
                  <a:gd name="T50" fmla="*/ 68 w 149"/>
                  <a:gd name="T51" fmla="*/ 32 h 168"/>
                  <a:gd name="T52" fmla="*/ 72 w 149"/>
                  <a:gd name="T53" fmla="*/ 37 h 168"/>
                  <a:gd name="T54" fmla="*/ 77 w 149"/>
                  <a:gd name="T55" fmla="*/ 41 h 168"/>
                  <a:gd name="T56" fmla="*/ 86 w 149"/>
                  <a:gd name="T57" fmla="*/ 46 h 168"/>
                  <a:gd name="T58" fmla="*/ 72 w 149"/>
                  <a:gd name="T59" fmla="*/ 55 h 168"/>
                  <a:gd name="T60" fmla="*/ 72 w 149"/>
                  <a:gd name="T61" fmla="*/ 59 h 168"/>
                  <a:gd name="T62" fmla="*/ 81 w 149"/>
                  <a:gd name="T63" fmla="*/ 68 h 168"/>
                  <a:gd name="T64" fmla="*/ 95 w 149"/>
                  <a:gd name="T65" fmla="*/ 77 h 168"/>
                  <a:gd name="T66" fmla="*/ 100 w 149"/>
                  <a:gd name="T67" fmla="*/ 82 h 168"/>
                  <a:gd name="T68" fmla="*/ 109 w 149"/>
                  <a:gd name="T69" fmla="*/ 91 h 168"/>
                  <a:gd name="T70" fmla="*/ 122 w 149"/>
                  <a:gd name="T71" fmla="*/ 104 h 168"/>
                  <a:gd name="T72" fmla="*/ 127 w 149"/>
                  <a:gd name="T73" fmla="*/ 118 h 168"/>
                  <a:gd name="T74" fmla="*/ 131 w 149"/>
                  <a:gd name="T75" fmla="*/ 118 h 168"/>
                  <a:gd name="T76" fmla="*/ 145 w 149"/>
                  <a:gd name="T77" fmla="*/ 127 h 168"/>
                  <a:gd name="T78" fmla="*/ 140 w 149"/>
                  <a:gd name="T79" fmla="*/ 131 h 168"/>
                  <a:gd name="T80" fmla="*/ 149 w 149"/>
                  <a:gd name="T81" fmla="*/ 141 h 168"/>
                  <a:gd name="T82" fmla="*/ 149 w 149"/>
                  <a:gd name="T83" fmla="*/ 150 h 168"/>
                  <a:gd name="T84" fmla="*/ 145 w 149"/>
                  <a:gd name="T85" fmla="*/ 154 h 168"/>
                  <a:gd name="T86" fmla="*/ 140 w 149"/>
                  <a:gd name="T87" fmla="*/ 159 h 168"/>
                  <a:gd name="T88" fmla="*/ 131 w 149"/>
                  <a:gd name="T89" fmla="*/ 154 h 168"/>
                  <a:gd name="T90" fmla="*/ 127 w 149"/>
                  <a:gd name="T91" fmla="*/ 159 h 168"/>
                  <a:gd name="T92" fmla="*/ 122 w 149"/>
                  <a:gd name="T93" fmla="*/ 168 h 168"/>
                  <a:gd name="T94" fmla="*/ 113 w 149"/>
                  <a:gd name="T95" fmla="*/ 163 h 168"/>
                  <a:gd name="T96" fmla="*/ 113 w 149"/>
                  <a:gd name="T97" fmla="*/ 154 h 168"/>
                  <a:gd name="T98" fmla="*/ 113 w 149"/>
                  <a:gd name="T99" fmla="*/ 141 h 168"/>
                  <a:gd name="T100" fmla="*/ 113 w 149"/>
                  <a:gd name="T101" fmla="*/ 131 h 168"/>
                  <a:gd name="T102" fmla="*/ 109 w 149"/>
                  <a:gd name="T103" fmla="*/ 127 h 168"/>
                  <a:gd name="T104" fmla="*/ 95 w 149"/>
                  <a:gd name="T105" fmla="*/ 109 h 168"/>
                  <a:gd name="T106" fmla="*/ 81 w 149"/>
                  <a:gd name="T107" fmla="*/ 91 h 168"/>
                  <a:gd name="T108" fmla="*/ 68 w 149"/>
                  <a:gd name="T109" fmla="*/ 82 h 168"/>
                  <a:gd name="T110" fmla="*/ 63 w 149"/>
                  <a:gd name="T111" fmla="*/ 8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 h="168">
                    <a:moveTo>
                      <a:pt x="63" y="86"/>
                    </a:moveTo>
                    <a:lnTo>
                      <a:pt x="63" y="86"/>
                    </a:lnTo>
                    <a:lnTo>
                      <a:pt x="63" y="86"/>
                    </a:lnTo>
                    <a:lnTo>
                      <a:pt x="63" y="86"/>
                    </a:lnTo>
                    <a:lnTo>
                      <a:pt x="63" y="86"/>
                    </a:lnTo>
                    <a:lnTo>
                      <a:pt x="59" y="86"/>
                    </a:lnTo>
                    <a:lnTo>
                      <a:pt x="59" y="91"/>
                    </a:lnTo>
                    <a:lnTo>
                      <a:pt x="59" y="91"/>
                    </a:lnTo>
                    <a:lnTo>
                      <a:pt x="59" y="91"/>
                    </a:lnTo>
                    <a:lnTo>
                      <a:pt x="54" y="91"/>
                    </a:lnTo>
                    <a:lnTo>
                      <a:pt x="54" y="91"/>
                    </a:lnTo>
                    <a:lnTo>
                      <a:pt x="54" y="91"/>
                    </a:lnTo>
                    <a:lnTo>
                      <a:pt x="54" y="91"/>
                    </a:lnTo>
                    <a:lnTo>
                      <a:pt x="54" y="91"/>
                    </a:lnTo>
                    <a:lnTo>
                      <a:pt x="54" y="91"/>
                    </a:lnTo>
                    <a:lnTo>
                      <a:pt x="54" y="91"/>
                    </a:lnTo>
                    <a:lnTo>
                      <a:pt x="54" y="91"/>
                    </a:lnTo>
                    <a:lnTo>
                      <a:pt x="50" y="91"/>
                    </a:lnTo>
                    <a:lnTo>
                      <a:pt x="50" y="86"/>
                    </a:lnTo>
                    <a:lnTo>
                      <a:pt x="45" y="86"/>
                    </a:lnTo>
                    <a:lnTo>
                      <a:pt x="45" y="86"/>
                    </a:lnTo>
                    <a:lnTo>
                      <a:pt x="45" y="86"/>
                    </a:lnTo>
                    <a:lnTo>
                      <a:pt x="41" y="86"/>
                    </a:lnTo>
                    <a:lnTo>
                      <a:pt x="41" y="86"/>
                    </a:lnTo>
                    <a:lnTo>
                      <a:pt x="41" y="86"/>
                    </a:lnTo>
                    <a:lnTo>
                      <a:pt x="41" y="86"/>
                    </a:lnTo>
                    <a:lnTo>
                      <a:pt x="41" y="86"/>
                    </a:lnTo>
                    <a:lnTo>
                      <a:pt x="41" y="91"/>
                    </a:lnTo>
                    <a:lnTo>
                      <a:pt x="36" y="91"/>
                    </a:lnTo>
                    <a:lnTo>
                      <a:pt x="36" y="91"/>
                    </a:lnTo>
                    <a:lnTo>
                      <a:pt x="36" y="91"/>
                    </a:lnTo>
                    <a:lnTo>
                      <a:pt x="36" y="95"/>
                    </a:lnTo>
                    <a:lnTo>
                      <a:pt x="32" y="95"/>
                    </a:lnTo>
                    <a:lnTo>
                      <a:pt x="32" y="100"/>
                    </a:lnTo>
                    <a:lnTo>
                      <a:pt x="32" y="100"/>
                    </a:lnTo>
                    <a:lnTo>
                      <a:pt x="27" y="100"/>
                    </a:lnTo>
                    <a:lnTo>
                      <a:pt x="27" y="100"/>
                    </a:lnTo>
                    <a:lnTo>
                      <a:pt x="27" y="95"/>
                    </a:lnTo>
                    <a:lnTo>
                      <a:pt x="27" y="95"/>
                    </a:lnTo>
                    <a:lnTo>
                      <a:pt x="27" y="86"/>
                    </a:lnTo>
                    <a:lnTo>
                      <a:pt x="27" y="86"/>
                    </a:lnTo>
                    <a:lnTo>
                      <a:pt x="27" y="86"/>
                    </a:lnTo>
                    <a:lnTo>
                      <a:pt x="27" y="82"/>
                    </a:lnTo>
                    <a:lnTo>
                      <a:pt x="27" y="82"/>
                    </a:lnTo>
                    <a:lnTo>
                      <a:pt x="27" y="82"/>
                    </a:lnTo>
                    <a:lnTo>
                      <a:pt x="27" y="82"/>
                    </a:lnTo>
                    <a:lnTo>
                      <a:pt x="27" y="82"/>
                    </a:lnTo>
                    <a:lnTo>
                      <a:pt x="27" y="77"/>
                    </a:lnTo>
                    <a:lnTo>
                      <a:pt x="27" y="77"/>
                    </a:lnTo>
                    <a:lnTo>
                      <a:pt x="27" y="73"/>
                    </a:lnTo>
                    <a:lnTo>
                      <a:pt x="27" y="68"/>
                    </a:lnTo>
                    <a:lnTo>
                      <a:pt x="27" y="68"/>
                    </a:lnTo>
                    <a:lnTo>
                      <a:pt x="27" y="64"/>
                    </a:lnTo>
                    <a:lnTo>
                      <a:pt x="23" y="64"/>
                    </a:lnTo>
                    <a:lnTo>
                      <a:pt x="23" y="59"/>
                    </a:lnTo>
                    <a:lnTo>
                      <a:pt x="23" y="59"/>
                    </a:lnTo>
                    <a:lnTo>
                      <a:pt x="23" y="59"/>
                    </a:lnTo>
                    <a:lnTo>
                      <a:pt x="18" y="59"/>
                    </a:lnTo>
                    <a:lnTo>
                      <a:pt x="18" y="59"/>
                    </a:lnTo>
                    <a:lnTo>
                      <a:pt x="18" y="59"/>
                    </a:lnTo>
                    <a:lnTo>
                      <a:pt x="18" y="59"/>
                    </a:lnTo>
                    <a:lnTo>
                      <a:pt x="14" y="59"/>
                    </a:lnTo>
                    <a:lnTo>
                      <a:pt x="14" y="59"/>
                    </a:lnTo>
                    <a:lnTo>
                      <a:pt x="14" y="59"/>
                    </a:lnTo>
                    <a:lnTo>
                      <a:pt x="9" y="59"/>
                    </a:lnTo>
                    <a:lnTo>
                      <a:pt x="9" y="55"/>
                    </a:lnTo>
                    <a:lnTo>
                      <a:pt x="9" y="50"/>
                    </a:lnTo>
                    <a:lnTo>
                      <a:pt x="9" y="50"/>
                    </a:lnTo>
                    <a:lnTo>
                      <a:pt x="9" y="50"/>
                    </a:lnTo>
                    <a:lnTo>
                      <a:pt x="9" y="46"/>
                    </a:lnTo>
                    <a:lnTo>
                      <a:pt x="9" y="46"/>
                    </a:lnTo>
                    <a:lnTo>
                      <a:pt x="9" y="46"/>
                    </a:lnTo>
                    <a:lnTo>
                      <a:pt x="9" y="46"/>
                    </a:lnTo>
                    <a:lnTo>
                      <a:pt x="5" y="41"/>
                    </a:lnTo>
                    <a:lnTo>
                      <a:pt x="5" y="41"/>
                    </a:lnTo>
                    <a:lnTo>
                      <a:pt x="5" y="41"/>
                    </a:lnTo>
                    <a:lnTo>
                      <a:pt x="5" y="46"/>
                    </a:lnTo>
                    <a:lnTo>
                      <a:pt x="5" y="46"/>
                    </a:lnTo>
                    <a:lnTo>
                      <a:pt x="0" y="46"/>
                    </a:lnTo>
                    <a:lnTo>
                      <a:pt x="0" y="46"/>
                    </a:lnTo>
                    <a:lnTo>
                      <a:pt x="0" y="46"/>
                    </a:lnTo>
                    <a:lnTo>
                      <a:pt x="0" y="41"/>
                    </a:lnTo>
                    <a:lnTo>
                      <a:pt x="0" y="37"/>
                    </a:lnTo>
                    <a:lnTo>
                      <a:pt x="0" y="37"/>
                    </a:lnTo>
                    <a:lnTo>
                      <a:pt x="5" y="37"/>
                    </a:lnTo>
                    <a:lnTo>
                      <a:pt x="5" y="32"/>
                    </a:lnTo>
                    <a:lnTo>
                      <a:pt x="5" y="32"/>
                    </a:lnTo>
                    <a:lnTo>
                      <a:pt x="5" y="32"/>
                    </a:lnTo>
                    <a:lnTo>
                      <a:pt x="9" y="32"/>
                    </a:lnTo>
                    <a:lnTo>
                      <a:pt x="9" y="32"/>
                    </a:lnTo>
                    <a:lnTo>
                      <a:pt x="5" y="32"/>
                    </a:lnTo>
                    <a:lnTo>
                      <a:pt x="5" y="32"/>
                    </a:lnTo>
                    <a:lnTo>
                      <a:pt x="5" y="32"/>
                    </a:lnTo>
                    <a:lnTo>
                      <a:pt x="5" y="28"/>
                    </a:lnTo>
                    <a:lnTo>
                      <a:pt x="5" y="28"/>
                    </a:lnTo>
                    <a:lnTo>
                      <a:pt x="9" y="28"/>
                    </a:lnTo>
                    <a:lnTo>
                      <a:pt x="9" y="23"/>
                    </a:lnTo>
                    <a:lnTo>
                      <a:pt x="9" y="23"/>
                    </a:lnTo>
                    <a:lnTo>
                      <a:pt x="9" y="23"/>
                    </a:lnTo>
                    <a:lnTo>
                      <a:pt x="9" y="23"/>
                    </a:lnTo>
                    <a:lnTo>
                      <a:pt x="14" y="18"/>
                    </a:lnTo>
                    <a:lnTo>
                      <a:pt x="14" y="18"/>
                    </a:lnTo>
                    <a:lnTo>
                      <a:pt x="14" y="18"/>
                    </a:lnTo>
                    <a:lnTo>
                      <a:pt x="14" y="23"/>
                    </a:lnTo>
                    <a:lnTo>
                      <a:pt x="14" y="23"/>
                    </a:lnTo>
                    <a:lnTo>
                      <a:pt x="14" y="23"/>
                    </a:lnTo>
                    <a:lnTo>
                      <a:pt x="14" y="23"/>
                    </a:lnTo>
                    <a:lnTo>
                      <a:pt x="18" y="28"/>
                    </a:lnTo>
                    <a:lnTo>
                      <a:pt x="18" y="28"/>
                    </a:lnTo>
                    <a:lnTo>
                      <a:pt x="18" y="28"/>
                    </a:lnTo>
                    <a:lnTo>
                      <a:pt x="18" y="23"/>
                    </a:lnTo>
                    <a:lnTo>
                      <a:pt x="23" y="23"/>
                    </a:lnTo>
                    <a:lnTo>
                      <a:pt x="23" y="28"/>
                    </a:lnTo>
                    <a:lnTo>
                      <a:pt x="23" y="28"/>
                    </a:lnTo>
                    <a:lnTo>
                      <a:pt x="23" y="28"/>
                    </a:lnTo>
                    <a:lnTo>
                      <a:pt x="23" y="28"/>
                    </a:lnTo>
                    <a:lnTo>
                      <a:pt x="23" y="28"/>
                    </a:lnTo>
                    <a:lnTo>
                      <a:pt x="27" y="28"/>
                    </a:lnTo>
                    <a:lnTo>
                      <a:pt x="27" y="28"/>
                    </a:lnTo>
                    <a:lnTo>
                      <a:pt x="27" y="23"/>
                    </a:lnTo>
                    <a:lnTo>
                      <a:pt x="23" y="23"/>
                    </a:lnTo>
                    <a:lnTo>
                      <a:pt x="23" y="23"/>
                    </a:lnTo>
                    <a:lnTo>
                      <a:pt x="23" y="23"/>
                    </a:lnTo>
                    <a:lnTo>
                      <a:pt x="23" y="18"/>
                    </a:lnTo>
                    <a:lnTo>
                      <a:pt x="23" y="18"/>
                    </a:lnTo>
                    <a:lnTo>
                      <a:pt x="23" y="14"/>
                    </a:lnTo>
                    <a:lnTo>
                      <a:pt x="23" y="14"/>
                    </a:lnTo>
                    <a:lnTo>
                      <a:pt x="23" y="14"/>
                    </a:lnTo>
                    <a:lnTo>
                      <a:pt x="18" y="9"/>
                    </a:lnTo>
                    <a:lnTo>
                      <a:pt x="18" y="9"/>
                    </a:lnTo>
                    <a:lnTo>
                      <a:pt x="18" y="9"/>
                    </a:lnTo>
                    <a:lnTo>
                      <a:pt x="18" y="5"/>
                    </a:lnTo>
                    <a:lnTo>
                      <a:pt x="18" y="5"/>
                    </a:lnTo>
                    <a:lnTo>
                      <a:pt x="18" y="5"/>
                    </a:lnTo>
                    <a:lnTo>
                      <a:pt x="18" y="5"/>
                    </a:lnTo>
                    <a:lnTo>
                      <a:pt x="18" y="5"/>
                    </a:lnTo>
                    <a:lnTo>
                      <a:pt x="18" y="0"/>
                    </a:lnTo>
                    <a:lnTo>
                      <a:pt x="18" y="0"/>
                    </a:lnTo>
                    <a:lnTo>
                      <a:pt x="18" y="0"/>
                    </a:lnTo>
                    <a:lnTo>
                      <a:pt x="18" y="0"/>
                    </a:lnTo>
                    <a:lnTo>
                      <a:pt x="18" y="0"/>
                    </a:lnTo>
                    <a:lnTo>
                      <a:pt x="23" y="0"/>
                    </a:lnTo>
                    <a:lnTo>
                      <a:pt x="23" y="0"/>
                    </a:lnTo>
                    <a:lnTo>
                      <a:pt x="23" y="0"/>
                    </a:lnTo>
                    <a:lnTo>
                      <a:pt x="27" y="0"/>
                    </a:lnTo>
                    <a:lnTo>
                      <a:pt x="27" y="0"/>
                    </a:lnTo>
                    <a:lnTo>
                      <a:pt x="27" y="5"/>
                    </a:lnTo>
                    <a:lnTo>
                      <a:pt x="32" y="5"/>
                    </a:lnTo>
                    <a:lnTo>
                      <a:pt x="32" y="9"/>
                    </a:lnTo>
                    <a:lnTo>
                      <a:pt x="32" y="9"/>
                    </a:lnTo>
                    <a:lnTo>
                      <a:pt x="36" y="9"/>
                    </a:lnTo>
                    <a:lnTo>
                      <a:pt x="36" y="14"/>
                    </a:lnTo>
                    <a:lnTo>
                      <a:pt x="36" y="14"/>
                    </a:lnTo>
                    <a:lnTo>
                      <a:pt x="36" y="14"/>
                    </a:lnTo>
                    <a:lnTo>
                      <a:pt x="36" y="14"/>
                    </a:lnTo>
                    <a:lnTo>
                      <a:pt x="41" y="14"/>
                    </a:lnTo>
                    <a:lnTo>
                      <a:pt x="41" y="14"/>
                    </a:lnTo>
                    <a:lnTo>
                      <a:pt x="41" y="14"/>
                    </a:lnTo>
                    <a:lnTo>
                      <a:pt x="41" y="14"/>
                    </a:lnTo>
                    <a:lnTo>
                      <a:pt x="41" y="14"/>
                    </a:lnTo>
                    <a:lnTo>
                      <a:pt x="41" y="14"/>
                    </a:lnTo>
                    <a:lnTo>
                      <a:pt x="41" y="14"/>
                    </a:lnTo>
                    <a:lnTo>
                      <a:pt x="41" y="14"/>
                    </a:lnTo>
                    <a:lnTo>
                      <a:pt x="41" y="14"/>
                    </a:lnTo>
                    <a:lnTo>
                      <a:pt x="45" y="18"/>
                    </a:lnTo>
                    <a:lnTo>
                      <a:pt x="45" y="18"/>
                    </a:lnTo>
                    <a:lnTo>
                      <a:pt x="45" y="18"/>
                    </a:lnTo>
                    <a:lnTo>
                      <a:pt x="45" y="18"/>
                    </a:lnTo>
                    <a:lnTo>
                      <a:pt x="45" y="23"/>
                    </a:lnTo>
                    <a:lnTo>
                      <a:pt x="45" y="23"/>
                    </a:lnTo>
                    <a:lnTo>
                      <a:pt x="45" y="23"/>
                    </a:lnTo>
                    <a:lnTo>
                      <a:pt x="50" y="32"/>
                    </a:lnTo>
                    <a:lnTo>
                      <a:pt x="50" y="32"/>
                    </a:lnTo>
                    <a:lnTo>
                      <a:pt x="54" y="32"/>
                    </a:lnTo>
                    <a:lnTo>
                      <a:pt x="59" y="32"/>
                    </a:lnTo>
                    <a:lnTo>
                      <a:pt x="59" y="37"/>
                    </a:lnTo>
                    <a:lnTo>
                      <a:pt x="59" y="32"/>
                    </a:lnTo>
                    <a:lnTo>
                      <a:pt x="63" y="32"/>
                    </a:lnTo>
                    <a:lnTo>
                      <a:pt x="63" y="32"/>
                    </a:lnTo>
                    <a:lnTo>
                      <a:pt x="63" y="28"/>
                    </a:lnTo>
                    <a:lnTo>
                      <a:pt x="68" y="28"/>
                    </a:lnTo>
                    <a:lnTo>
                      <a:pt x="68" y="32"/>
                    </a:lnTo>
                    <a:lnTo>
                      <a:pt x="72" y="32"/>
                    </a:lnTo>
                    <a:lnTo>
                      <a:pt x="72" y="32"/>
                    </a:lnTo>
                    <a:lnTo>
                      <a:pt x="72" y="37"/>
                    </a:lnTo>
                    <a:lnTo>
                      <a:pt x="77" y="37"/>
                    </a:lnTo>
                    <a:lnTo>
                      <a:pt x="77" y="37"/>
                    </a:lnTo>
                    <a:lnTo>
                      <a:pt x="77" y="37"/>
                    </a:lnTo>
                    <a:lnTo>
                      <a:pt x="72" y="37"/>
                    </a:lnTo>
                    <a:lnTo>
                      <a:pt x="72" y="37"/>
                    </a:lnTo>
                    <a:lnTo>
                      <a:pt x="72" y="41"/>
                    </a:lnTo>
                    <a:lnTo>
                      <a:pt x="72" y="41"/>
                    </a:lnTo>
                    <a:lnTo>
                      <a:pt x="77" y="41"/>
                    </a:lnTo>
                    <a:lnTo>
                      <a:pt x="77" y="41"/>
                    </a:lnTo>
                    <a:lnTo>
                      <a:pt x="77" y="41"/>
                    </a:lnTo>
                    <a:lnTo>
                      <a:pt x="77" y="41"/>
                    </a:lnTo>
                    <a:lnTo>
                      <a:pt x="77" y="46"/>
                    </a:lnTo>
                    <a:lnTo>
                      <a:pt x="81" y="46"/>
                    </a:lnTo>
                    <a:lnTo>
                      <a:pt x="81" y="46"/>
                    </a:lnTo>
                    <a:lnTo>
                      <a:pt x="81" y="46"/>
                    </a:lnTo>
                    <a:lnTo>
                      <a:pt x="81" y="46"/>
                    </a:lnTo>
                    <a:lnTo>
                      <a:pt x="86" y="46"/>
                    </a:lnTo>
                    <a:lnTo>
                      <a:pt x="86" y="46"/>
                    </a:lnTo>
                    <a:lnTo>
                      <a:pt x="81" y="50"/>
                    </a:lnTo>
                    <a:lnTo>
                      <a:pt x="81" y="50"/>
                    </a:lnTo>
                    <a:lnTo>
                      <a:pt x="81" y="50"/>
                    </a:lnTo>
                    <a:lnTo>
                      <a:pt x="81" y="55"/>
                    </a:lnTo>
                    <a:lnTo>
                      <a:pt x="81" y="55"/>
                    </a:lnTo>
                    <a:lnTo>
                      <a:pt x="81" y="55"/>
                    </a:lnTo>
                    <a:lnTo>
                      <a:pt x="72" y="55"/>
                    </a:lnTo>
                    <a:lnTo>
                      <a:pt x="72" y="55"/>
                    </a:lnTo>
                    <a:lnTo>
                      <a:pt x="72" y="55"/>
                    </a:lnTo>
                    <a:lnTo>
                      <a:pt x="72" y="55"/>
                    </a:lnTo>
                    <a:lnTo>
                      <a:pt x="72" y="55"/>
                    </a:lnTo>
                    <a:lnTo>
                      <a:pt x="72" y="55"/>
                    </a:lnTo>
                    <a:lnTo>
                      <a:pt x="72" y="59"/>
                    </a:lnTo>
                    <a:lnTo>
                      <a:pt x="72" y="59"/>
                    </a:lnTo>
                    <a:lnTo>
                      <a:pt x="72" y="59"/>
                    </a:lnTo>
                    <a:lnTo>
                      <a:pt x="68" y="59"/>
                    </a:lnTo>
                    <a:lnTo>
                      <a:pt x="68" y="64"/>
                    </a:lnTo>
                    <a:lnTo>
                      <a:pt x="72" y="64"/>
                    </a:lnTo>
                    <a:lnTo>
                      <a:pt x="72" y="64"/>
                    </a:lnTo>
                    <a:lnTo>
                      <a:pt x="72" y="64"/>
                    </a:lnTo>
                    <a:lnTo>
                      <a:pt x="81" y="68"/>
                    </a:lnTo>
                    <a:lnTo>
                      <a:pt x="81" y="68"/>
                    </a:lnTo>
                    <a:lnTo>
                      <a:pt x="86" y="73"/>
                    </a:lnTo>
                    <a:lnTo>
                      <a:pt x="86" y="73"/>
                    </a:lnTo>
                    <a:lnTo>
                      <a:pt x="90" y="73"/>
                    </a:lnTo>
                    <a:lnTo>
                      <a:pt x="95" y="73"/>
                    </a:lnTo>
                    <a:lnTo>
                      <a:pt x="95" y="73"/>
                    </a:lnTo>
                    <a:lnTo>
                      <a:pt x="95" y="77"/>
                    </a:lnTo>
                    <a:lnTo>
                      <a:pt x="95" y="77"/>
                    </a:lnTo>
                    <a:lnTo>
                      <a:pt x="95" y="77"/>
                    </a:lnTo>
                    <a:lnTo>
                      <a:pt x="95" y="77"/>
                    </a:lnTo>
                    <a:lnTo>
                      <a:pt x="95" y="77"/>
                    </a:lnTo>
                    <a:lnTo>
                      <a:pt x="95" y="82"/>
                    </a:lnTo>
                    <a:lnTo>
                      <a:pt x="100" y="82"/>
                    </a:lnTo>
                    <a:lnTo>
                      <a:pt x="100" y="82"/>
                    </a:lnTo>
                    <a:lnTo>
                      <a:pt x="100" y="82"/>
                    </a:lnTo>
                    <a:lnTo>
                      <a:pt x="100" y="86"/>
                    </a:lnTo>
                    <a:lnTo>
                      <a:pt x="104" y="86"/>
                    </a:lnTo>
                    <a:lnTo>
                      <a:pt x="104" y="86"/>
                    </a:lnTo>
                    <a:lnTo>
                      <a:pt x="104" y="91"/>
                    </a:lnTo>
                    <a:lnTo>
                      <a:pt x="104" y="91"/>
                    </a:lnTo>
                    <a:lnTo>
                      <a:pt x="109" y="91"/>
                    </a:lnTo>
                    <a:lnTo>
                      <a:pt x="109" y="95"/>
                    </a:lnTo>
                    <a:lnTo>
                      <a:pt x="113" y="95"/>
                    </a:lnTo>
                    <a:lnTo>
                      <a:pt x="113" y="100"/>
                    </a:lnTo>
                    <a:lnTo>
                      <a:pt x="113" y="100"/>
                    </a:lnTo>
                    <a:lnTo>
                      <a:pt x="118" y="104"/>
                    </a:lnTo>
                    <a:lnTo>
                      <a:pt x="122" y="104"/>
                    </a:lnTo>
                    <a:lnTo>
                      <a:pt x="122" y="104"/>
                    </a:lnTo>
                    <a:lnTo>
                      <a:pt x="122" y="109"/>
                    </a:lnTo>
                    <a:lnTo>
                      <a:pt x="122" y="109"/>
                    </a:lnTo>
                    <a:lnTo>
                      <a:pt x="127" y="109"/>
                    </a:lnTo>
                    <a:lnTo>
                      <a:pt x="127" y="109"/>
                    </a:lnTo>
                    <a:lnTo>
                      <a:pt x="127" y="113"/>
                    </a:lnTo>
                    <a:lnTo>
                      <a:pt x="127" y="113"/>
                    </a:lnTo>
                    <a:lnTo>
                      <a:pt x="127" y="118"/>
                    </a:lnTo>
                    <a:lnTo>
                      <a:pt x="127" y="118"/>
                    </a:lnTo>
                    <a:lnTo>
                      <a:pt x="131" y="118"/>
                    </a:lnTo>
                    <a:lnTo>
                      <a:pt x="131" y="118"/>
                    </a:lnTo>
                    <a:lnTo>
                      <a:pt x="131" y="118"/>
                    </a:lnTo>
                    <a:lnTo>
                      <a:pt x="131" y="118"/>
                    </a:lnTo>
                    <a:lnTo>
                      <a:pt x="131" y="118"/>
                    </a:lnTo>
                    <a:lnTo>
                      <a:pt x="131" y="118"/>
                    </a:lnTo>
                    <a:lnTo>
                      <a:pt x="136" y="118"/>
                    </a:lnTo>
                    <a:lnTo>
                      <a:pt x="136" y="118"/>
                    </a:lnTo>
                    <a:lnTo>
                      <a:pt x="136" y="122"/>
                    </a:lnTo>
                    <a:lnTo>
                      <a:pt x="140" y="122"/>
                    </a:lnTo>
                    <a:lnTo>
                      <a:pt x="140" y="122"/>
                    </a:lnTo>
                    <a:lnTo>
                      <a:pt x="140" y="127"/>
                    </a:lnTo>
                    <a:lnTo>
                      <a:pt x="145" y="127"/>
                    </a:lnTo>
                    <a:lnTo>
                      <a:pt x="145" y="127"/>
                    </a:lnTo>
                    <a:lnTo>
                      <a:pt x="145" y="127"/>
                    </a:lnTo>
                    <a:lnTo>
                      <a:pt x="145" y="127"/>
                    </a:lnTo>
                    <a:lnTo>
                      <a:pt x="140" y="131"/>
                    </a:lnTo>
                    <a:lnTo>
                      <a:pt x="140" y="131"/>
                    </a:lnTo>
                    <a:lnTo>
                      <a:pt x="140" y="131"/>
                    </a:lnTo>
                    <a:lnTo>
                      <a:pt x="140" y="131"/>
                    </a:lnTo>
                    <a:lnTo>
                      <a:pt x="140" y="131"/>
                    </a:lnTo>
                    <a:lnTo>
                      <a:pt x="145" y="136"/>
                    </a:lnTo>
                    <a:lnTo>
                      <a:pt x="145" y="136"/>
                    </a:lnTo>
                    <a:lnTo>
                      <a:pt x="149" y="136"/>
                    </a:lnTo>
                    <a:lnTo>
                      <a:pt x="149" y="141"/>
                    </a:lnTo>
                    <a:lnTo>
                      <a:pt x="149" y="141"/>
                    </a:lnTo>
                    <a:lnTo>
                      <a:pt x="149" y="141"/>
                    </a:lnTo>
                    <a:lnTo>
                      <a:pt x="149" y="145"/>
                    </a:lnTo>
                    <a:lnTo>
                      <a:pt x="149" y="145"/>
                    </a:lnTo>
                    <a:lnTo>
                      <a:pt x="149" y="145"/>
                    </a:lnTo>
                    <a:lnTo>
                      <a:pt x="149" y="145"/>
                    </a:lnTo>
                    <a:lnTo>
                      <a:pt x="149" y="150"/>
                    </a:lnTo>
                    <a:lnTo>
                      <a:pt x="149" y="150"/>
                    </a:lnTo>
                    <a:lnTo>
                      <a:pt x="149" y="150"/>
                    </a:lnTo>
                    <a:lnTo>
                      <a:pt x="149" y="154"/>
                    </a:lnTo>
                    <a:lnTo>
                      <a:pt x="149" y="154"/>
                    </a:lnTo>
                    <a:lnTo>
                      <a:pt x="149" y="154"/>
                    </a:lnTo>
                    <a:lnTo>
                      <a:pt x="149" y="154"/>
                    </a:lnTo>
                    <a:lnTo>
                      <a:pt x="145" y="154"/>
                    </a:lnTo>
                    <a:lnTo>
                      <a:pt x="145" y="154"/>
                    </a:lnTo>
                    <a:lnTo>
                      <a:pt x="145" y="154"/>
                    </a:lnTo>
                    <a:lnTo>
                      <a:pt x="145" y="159"/>
                    </a:lnTo>
                    <a:lnTo>
                      <a:pt x="145" y="159"/>
                    </a:lnTo>
                    <a:lnTo>
                      <a:pt x="140" y="159"/>
                    </a:lnTo>
                    <a:lnTo>
                      <a:pt x="140" y="159"/>
                    </a:lnTo>
                    <a:lnTo>
                      <a:pt x="140" y="159"/>
                    </a:lnTo>
                    <a:lnTo>
                      <a:pt x="140" y="159"/>
                    </a:lnTo>
                    <a:lnTo>
                      <a:pt x="140" y="159"/>
                    </a:lnTo>
                    <a:lnTo>
                      <a:pt x="140" y="159"/>
                    </a:lnTo>
                    <a:lnTo>
                      <a:pt x="136" y="159"/>
                    </a:lnTo>
                    <a:lnTo>
                      <a:pt x="136" y="159"/>
                    </a:lnTo>
                    <a:lnTo>
                      <a:pt x="136" y="159"/>
                    </a:lnTo>
                    <a:lnTo>
                      <a:pt x="136" y="154"/>
                    </a:lnTo>
                    <a:lnTo>
                      <a:pt x="131" y="154"/>
                    </a:lnTo>
                    <a:lnTo>
                      <a:pt x="131" y="154"/>
                    </a:lnTo>
                    <a:lnTo>
                      <a:pt x="131" y="154"/>
                    </a:lnTo>
                    <a:lnTo>
                      <a:pt x="131" y="159"/>
                    </a:lnTo>
                    <a:lnTo>
                      <a:pt x="131" y="159"/>
                    </a:lnTo>
                    <a:lnTo>
                      <a:pt x="127" y="159"/>
                    </a:lnTo>
                    <a:lnTo>
                      <a:pt x="127" y="159"/>
                    </a:lnTo>
                    <a:lnTo>
                      <a:pt x="127" y="159"/>
                    </a:lnTo>
                    <a:lnTo>
                      <a:pt x="127" y="159"/>
                    </a:lnTo>
                    <a:lnTo>
                      <a:pt x="127" y="159"/>
                    </a:lnTo>
                    <a:lnTo>
                      <a:pt x="127" y="163"/>
                    </a:lnTo>
                    <a:lnTo>
                      <a:pt x="127" y="163"/>
                    </a:lnTo>
                    <a:lnTo>
                      <a:pt x="127" y="168"/>
                    </a:lnTo>
                    <a:lnTo>
                      <a:pt x="127" y="168"/>
                    </a:lnTo>
                    <a:lnTo>
                      <a:pt x="127" y="168"/>
                    </a:lnTo>
                    <a:lnTo>
                      <a:pt x="122" y="168"/>
                    </a:lnTo>
                    <a:lnTo>
                      <a:pt x="122" y="168"/>
                    </a:lnTo>
                    <a:lnTo>
                      <a:pt x="122" y="163"/>
                    </a:lnTo>
                    <a:lnTo>
                      <a:pt x="118" y="163"/>
                    </a:lnTo>
                    <a:lnTo>
                      <a:pt x="113" y="163"/>
                    </a:lnTo>
                    <a:lnTo>
                      <a:pt x="113" y="163"/>
                    </a:lnTo>
                    <a:lnTo>
                      <a:pt x="113" y="163"/>
                    </a:lnTo>
                    <a:lnTo>
                      <a:pt x="113" y="163"/>
                    </a:lnTo>
                    <a:lnTo>
                      <a:pt x="113" y="163"/>
                    </a:lnTo>
                    <a:lnTo>
                      <a:pt x="113" y="159"/>
                    </a:lnTo>
                    <a:lnTo>
                      <a:pt x="113" y="159"/>
                    </a:lnTo>
                    <a:lnTo>
                      <a:pt x="113" y="159"/>
                    </a:lnTo>
                    <a:lnTo>
                      <a:pt x="113" y="159"/>
                    </a:lnTo>
                    <a:lnTo>
                      <a:pt x="113" y="159"/>
                    </a:lnTo>
                    <a:lnTo>
                      <a:pt x="113" y="154"/>
                    </a:lnTo>
                    <a:lnTo>
                      <a:pt x="118" y="154"/>
                    </a:lnTo>
                    <a:lnTo>
                      <a:pt x="113" y="154"/>
                    </a:lnTo>
                    <a:lnTo>
                      <a:pt x="113" y="150"/>
                    </a:lnTo>
                    <a:lnTo>
                      <a:pt x="113" y="150"/>
                    </a:lnTo>
                    <a:lnTo>
                      <a:pt x="113" y="145"/>
                    </a:lnTo>
                    <a:lnTo>
                      <a:pt x="113" y="145"/>
                    </a:lnTo>
                    <a:lnTo>
                      <a:pt x="113" y="141"/>
                    </a:lnTo>
                    <a:lnTo>
                      <a:pt x="113" y="141"/>
                    </a:lnTo>
                    <a:lnTo>
                      <a:pt x="113" y="141"/>
                    </a:lnTo>
                    <a:lnTo>
                      <a:pt x="113" y="141"/>
                    </a:lnTo>
                    <a:lnTo>
                      <a:pt x="113" y="136"/>
                    </a:lnTo>
                    <a:lnTo>
                      <a:pt x="113" y="136"/>
                    </a:lnTo>
                    <a:lnTo>
                      <a:pt x="113" y="131"/>
                    </a:lnTo>
                    <a:lnTo>
                      <a:pt x="113" y="131"/>
                    </a:lnTo>
                    <a:lnTo>
                      <a:pt x="113" y="131"/>
                    </a:lnTo>
                    <a:lnTo>
                      <a:pt x="109" y="131"/>
                    </a:lnTo>
                    <a:lnTo>
                      <a:pt x="109" y="131"/>
                    </a:lnTo>
                    <a:lnTo>
                      <a:pt x="109" y="127"/>
                    </a:lnTo>
                    <a:lnTo>
                      <a:pt x="109" y="127"/>
                    </a:lnTo>
                    <a:lnTo>
                      <a:pt x="109" y="127"/>
                    </a:lnTo>
                    <a:lnTo>
                      <a:pt x="109" y="127"/>
                    </a:lnTo>
                    <a:lnTo>
                      <a:pt x="104" y="127"/>
                    </a:lnTo>
                    <a:lnTo>
                      <a:pt x="104" y="122"/>
                    </a:lnTo>
                    <a:lnTo>
                      <a:pt x="100" y="122"/>
                    </a:lnTo>
                    <a:lnTo>
                      <a:pt x="100" y="122"/>
                    </a:lnTo>
                    <a:lnTo>
                      <a:pt x="95" y="118"/>
                    </a:lnTo>
                    <a:lnTo>
                      <a:pt x="95" y="113"/>
                    </a:lnTo>
                    <a:lnTo>
                      <a:pt x="95" y="109"/>
                    </a:lnTo>
                    <a:lnTo>
                      <a:pt x="95" y="104"/>
                    </a:lnTo>
                    <a:lnTo>
                      <a:pt x="95" y="100"/>
                    </a:lnTo>
                    <a:lnTo>
                      <a:pt x="90" y="100"/>
                    </a:lnTo>
                    <a:lnTo>
                      <a:pt x="90" y="95"/>
                    </a:lnTo>
                    <a:lnTo>
                      <a:pt x="86" y="95"/>
                    </a:lnTo>
                    <a:lnTo>
                      <a:pt x="86" y="95"/>
                    </a:lnTo>
                    <a:lnTo>
                      <a:pt x="81" y="91"/>
                    </a:lnTo>
                    <a:lnTo>
                      <a:pt x="81" y="86"/>
                    </a:lnTo>
                    <a:lnTo>
                      <a:pt x="77" y="82"/>
                    </a:lnTo>
                    <a:lnTo>
                      <a:pt x="77" y="82"/>
                    </a:lnTo>
                    <a:lnTo>
                      <a:pt x="72" y="82"/>
                    </a:lnTo>
                    <a:lnTo>
                      <a:pt x="72" y="82"/>
                    </a:lnTo>
                    <a:lnTo>
                      <a:pt x="68" y="82"/>
                    </a:lnTo>
                    <a:lnTo>
                      <a:pt x="68" y="82"/>
                    </a:lnTo>
                    <a:lnTo>
                      <a:pt x="63" y="82"/>
                    </a:lnTo>
                    <a:lnTo>
                      <a:pt x="63" y="82"/>
                    </a:lnTo>
                    <a:lnTo>
                      <a:pt x="63" y="82"/>
                    </a:lnTo>
                    <a:lnTo>
                      <a:pt x="63" y="82"/>
                    </a:lnTo>
                    <a:lnTo>
                      <a:pt x="63" y="82"/>
                    </a:lnTo>
                    <a:lnTo>
                      <a:pt x="63" y="82"/>
                    </a:lnTo>
                    <a:lnTo>
                      <a:pt x="63" y="82"/>
                    </a:lnTo>
                    <a:lnTo>
                      <a:pt x="63" y="82"/>
                    </a:lnTo>
                    <a:lnTo>
                      <a:pt x="63" y="86"/>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9" name="Freeform 95">
                <a:extLst>
                  <a:ext uri="{FF2B5EF4-FFF2-40B4-BE49-F238E27FC236}">
                    <a16:creationId xmlns:a16="http://schemas.microsoft.com/office/drawing/2014/main" id="{52907F32-4EC0-C04B-A640-E60A8E448AD7}"/>
                  </a:ext>
                </a:extLst>
              </p:cNvPr>
              <p:cNvSpPr>
                <a:spLocks/>
              </p:cNvSpPr>
              <p:nvPr/>
            </p:nvSpPr>
            <p:spPr bwMode="auto">
              <a:xfrm>
                <a:off x="6840427" y="2649937"/>
                <a:ext cx="52815" cy="77927"/>
              </a:xfrm>
              <a:custGeom>
                <a:avLst/>
                <a:gdLst>
                  <a:gd name="T0" fmla="*/ 18 w 22"/>
                  <a:gd name="T1" fmla="*/ 0 h 32"/>
                  <a:gd name="T2" fmla="*/ 18 w 22"/>
                  <a:gd name="T3" fmla="*/ 0 h 32"/>
                  <a:gd name="T4" fmla="*/ 18 w 22"/>
                  <a:gd name="T5" fmla="*/ 0 h 32"/>
                  <a:gd name="T6" fmla="*/ 18 w 22"/>
                  <a:gd name="T7" fmla="*/ 0 h 32"/>
                  <a:gd name="T8" fmla="*/ 18 w 22"/>
                  <a:gd name="T9" fmla="*/ 5 h 32"/>
                  <a:gd name="T10" fmla="*/ 18 w 22"/>
                  <a:gd name="T11" fmla="*/ 5 h 32"/>
                  <a:gd name="T12" fmla="*/ 18 w 22"/>
                  <a:gd name="T13" fmla="*/ 5 h 32"/>
                  <a:gd name="T14" fmla="*/ 18 w 22"/>
                  <a:gd name="T15" fmla="*/ 5 h 32"/>
                  <a:gd name="T16" fmla="*/ 18 w 22"/>
                  <a:gd name="T17" fmla="*/ 5 h 32"/>
                  <a:gd name="T18" fmla="*/ 22 w 22"/>
                  <a:gd name="T19" fmla="*/ 9 h 32"/>
                  <a:gd name="T20" fmla="*/ 18 w 22"/>
                  <a:gd name="T21" fmla="*/ 9 h 32"/>
                  <a:gd name="T22" fmla="*/ 18 w 22"/>
                  <a:gd name="T23" fmla="*/ 9 h 32"/>
                  <a:gd name="T24" fmla="*/ 18 w 22"/>
                  <a:gd name="T25" fmla="*/ 14 h 32"/>
                  <a:gd name="T26" fmla="*/ 18 w 22"/>
                  <a:gd name="T27" fmla="*/ 14 h 32"/>
                  <a:gd name="T28" fmla="*/ 18 w 22"/>
                  <a:gd name="T29" fmla="*/ 14 h 32"/>
                  <a:gd name="T30" fmla="*/ 18 w 22"/>
                  <a:gd name="T31" fmla="*/ 14 h 32"/>
                  <a:gd name="T32" fmla="*/ 18 w 22"/>
                  <a:gd name="T33" fmla="*/ 14 h 32"/>
                  <a:gd name="T34" fmla="*/ 18 w 22"/>
                  <a:gd name="T35" fmla="*/ 14 h 32"/>
                  <a:gd name="T36" fmla="*/ 18 w 22"/>
                  <a:gd name="T37" fmla="*/ 14 h 32"/>
                  <a:gd name="T38" fmla="*/ 18 w 22"/>
                  <a:gd name="T39" fmla="*/ 14 h 32"/>
                  <a:gd name="T40" fmla="*/ 18 w 22"/>
                  <a:gd name="T41" fmla="*/ 14 h 32"/>
                  <a:gd name="T42" fmla="*/ 13 w 22"/>
                  <a:gd name="T43" fmla="*/ 14 h 32"/>
                  <a:gd name="T44" fmla="*/ 13 w 22"/>
                  <a:gd name="T45" fmla="*/ 14 h 32"/>
                  <a:gd name="T46" fmla="*/ 13 w 22"/>
                  <a:gd name="T47" fmla="*/ 14 h 32"/>
                  <a:gd name="T48" fmla="*/ 13 w 22"/>
                  <a:gd name="T49" fmla="*/ 18 h 32"/>
                  <a:gd name="T50" fmla="*/ 13 w 22"/>
                  <a:gd name="T51" fmla="*/ 18 h 32"/>
                  <a:gd name="T52" fmla="*/ 13 w 22"/>
                  <a:gd name="T53" fmla="*/ 18 h 32"/>
                  <a:gd name="T54" fmla="*/ 13 w 22"/>
                  <a:gd name="T55" fmla="*/ 18 h 32"/>
                  <a:gd name="T56" fmla="*/ 13 w 22"/>
                  <a:gd name="T57" fmla="*/ 18 h 32"/>
                  <a:gd name="T58" fmla="*/ 13 w 22"/>
                  <a:gd name="T59" fmla="*/ 18 h 32"/>
                  <a:gd name="T60" fmla="*/ 13 w 22"/>
                  <a:gd name="T61" fmla="*/ 18 h 32"/>
                  <a:gd name="T62" fmla="*/ 13 w 22"/>
                  <a:gd name="T63" fmla="*/ 23 h 32"/>
                  <a:gd name="T64" fmla="*/ 13 w 22"/>
                  <a:gd name="T65" fmla="*/ 23 h 32"/>
                  <a:gd name="T66" fmla="*/ 13 w 22"/>
                  <a:gd name="T67" fmla="*/ 23 h 32"/>
                  <a:gd name="T68" fmla="*/ 13 w 22"/>
                  <a:gd name="T69" fmla="*/ 23 h 32"/>
                  <a:gd name="T70" fmla="*/ 9 w 22"/>
                  <a:gd name="T71" fmla="*/ 23 h 32"/>
                  <a:gd name="T72" fmla="*/ 9 w 22"/>
                  <a:gd name="T73" fmla="*/ 23 h 32"/>
                  <a:gd name="T74" fmla="*/ 9 w 22"/>
                  <a:gd name="T75" fmla="*/ 23 h 32"/>
                  <a:gd name="T76" fmla="*/ 9 w 22"/>
                  <a:gd name="T77" fmla="*/ 28 h 32"/>
                  <a:gd name="T78" fmla="*/ 9 w 22"/>
                  <a:gd name="T79" fmla="*/ 28 h 32"/>
                  <a:gd name="T80" fmla="*/ 4 w 22"/>
                  <a:gd name="T81" fmla="*/ 28 h 32"/>
                  <a:gd name="T82" fmla="*/ 4 w 22"/>
                  <a:gd name="T83" fmla="*/ 28 h 32"/>
                  <a:gd name="T84" fmla="*/ 4 w 22"/>
                  <a:gd name="T85" fmla="*/ 28 h 32"/>
                  <a:gd name="T86" fmla="*/ 4 w 22"/>
                  <a:gd name="T87" fmla="*/ 28 h 32"/>
                  <a:gd name="T88" fmla="*/ 4 w 22"/>
                  <a:gd name="T89" fmla="*/ 32 h 32"/>
                  <a:gd name="T90" fmla="*/ 4 w 22"/>
                  <a:gd name="T91" fmla="*/ 32 h 32"/>
                  <a:gd name="T92" fmla="*/ 0 w 22"/>
                  <a:gd name="T93" fmla="*/ 32 h 32"/>
                  <a:gd name="T94" fmla="*/ 0 w 22"/>
                  <a:gd name="T95" fmla="*/ 32 h 32"/>
                  <a:gd name="T96" fmla="*/ 0 w 22"/>
                  <a:gd name="T97" fmla="*/ 28 h 32"/>
                  <a:gd name="T98" fmla="*/ 0 w 22"/>
                  <a:gd name="T99" fmla="*/ 28 h 32"/>
                  <a:gd name="T100" fmla="*/ 0 w 22"/>
                  <a:gd name="T101" fmla="*/ 23 h 32"/>
                  <a:gd name="T102" fmla="*/ 0 w 22"/>
                  <a:gd name="T103" fmla="*/ 23 h 32"/>
                  <a:gd name="T104" fmla="*/ 4 w 22"/>
                  <a:gd name="T105" fmla="*/ 14 h 32"/>
                  <a:gd name="T106" fmla="*/ 4 w 22"/>
                  <a:gd name="T107" fmla="*/ 14 h 32"/>
                  <a:gd name="T108" fmla="*/ 4 w 22"/>
                  <a:gd name="T109" fmla="*/ 9 h 32"/>
                  <a:gd name="T110" fmla="*/ 9 w 22"/>
                  <a:gd name="T111" fmla="*/ 5 h 32"/>
                  <a:gd name="T112" fmla="*/ 9 w 22"/>
                  <a:gd name="T113" fmla="*/ 5 h 32"/>
                  <a:gd name="T114" fmla="*/ 9 w 22"/>
                  <a:gd name="T115" fmla="*/ 0 h 32"/>
                  <a:gd name="T116" fmla="*/ 9 w 22"/>
                  <a:gd name="T117" fmla="*/ 0 h 32"/>
                  <a:gd name="T118" fmla="*/ 13 w 22"/>
                  <a:gd name="T119" fmla="*/ 0 h 32"/>
                  <a:gd name="T120" fmla="*/ 13 w 22"/>
                  <a:gd name="T121" fmla="*/ 0 h 32"/>
                  <a:gd name="T122" fmla="*/ 13 w 22"/>
                  <a:gd name="T123" fmla="*/ 0 h 32"/>
                  <a:gd name="T124" fmla="*/ 18 w 2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 h="32">
                    <a:moveTo>
                      <a:pt x="18" y="0"/>
                    </a:moveTo>
                    <a:lnTo>
                      <a:pt x="18" y="0"/>
                    </a:lnTo>
                    <a:lnTo>
                      <a:pt x="18" y="0"/>
                    </a:lnTo>
                    <a:lnTo>
                      <a:pt x="18" y="0"/>
                    </a:lnTo>
                    <a:lnTo>
                      <a:pt x="18" y="5"/>
                    </a:lnTo>
                    <a:lnTo>
                      <a:pt x="18" y="5"/>
                    </a:lnTo>
                    <a:lnTo>
                      <a:pt x="18" y="5"/>
                    </a:lnTo>
                    <a:lnTo>
                      <a:pt x="18" y="5"/>
                    </a:lnTo>
                    <a:lnTo>
                      <a:pt x="18" y="5"/>
                    </a:lnTo>
                    <a:lnTo>
                      <a:pt x="22" y="9"/>
                    </a:lnTo>
                    <a:lnTo>
                      <a:pt x="18" y="9"/>
                    </a:lnTo>
                    <a:lnTo>
                      <a:pt x="18" y="9"/>
                    </a:lnTo>
                    <a:lnTo>
                      <a:pt x="18" y="14"/>
                    </a:lnTo>
                    <a:lnTo>
                      <a:pt x="18" y="14"/>
                    </a:lnTo>
                    <a:lnTo>
                      <a:pt x="18" y="14"/>
                    </a:lnTo>
                    <a:lnTo>
                      <a:pt x="18" y="14"/>
                    </a:lnTo>
                    <a:lnTo>
                      <a:pt x="18" y="14"/>
                    </a:lnTo>
                    <a:lnTo>
                      <a:pt x="18" y="14"/>
                    </a:lnTo>
                    <a:lnTo>
                      <a:pt x="18" y="14"/>
                    </a:lnTo>
                    <a:lnTo>
                      <a:pt x="18" y="14"/>
                    </a:lnTo>
                    <a:lnTo>
                      <a:pt x="18" y="14"/>
                    </a:lnTo>
                    <a:lnTo>
                      <a:pt x="13" y="14"/>
                    </a:lnTo>
                    <a:lnTo>
                      <a:pt x="13" y="14"/>
                    </a:lnTo>
                    <a:lnTo>
                      <a:pt x="13" y="14"/>
                    </a:lnTo>
                    <a:lnTo>
                      <a:pt x="13" y="18"/>
                    </a:lnTo>
                    <a:lnTo>
                      <a:pt x="13" y="18"/>
                    </a:lnTo>
                    <a:lnTo>
                      <a:pt x="13" y="18"/>
                    </a:lnTo>
                    <a:lnTo>
                      <a:pt x="13" y="18"/>
                    </a:lnTo>
                    <a:lnTo>
                      <a:pt x="13" y="18"/>
                    </a:lnTo>
                    <a:lnTo>
                      <a:pt x="13" y="18"/>
                    </a:lnTo>
                    <a:lnTo>
                      <a:pt x="13" y="18"/>
                    </a:lnTo>
                    <a:lnTo>
                      <a:pt x="13" y="23"/>
                    </a:lnTo>
                    <a:lnTo>
                      <a:pt x="13" y="23"/>
                    </a:lnTo>
                    <a:lnTo>
                      <a:pt x="13" y="23"/>
                    </a:lnTo>
                    <a:lnTo>
                      <a:pt x="13" y="23"/>
                    </a:lnTo>
                    <a:lnTo>
                      <a:pt x="9" y="23"/>
                    </a:lnTo>
                    <a:lnTo>
                      <a:pt x="9" y="23"/>
                    </a:lnTo>
                    <a:lnTo>
                      <a:pt x="9" y="23"/>
                    </a:lnTo>
                    <a:lnTo>
                      <a:pt x="9" y="28"/>
                    </a:lnTo>
                    <a:lnTo>
                      <a:pt x="9" y="28"/>
                    </a:lnTo>
                    <a:lnTo>
                      <a:pt x="4" y="28"/>
                    </a:lnTo>
                    <a:lnTo>
                      <a:pt x="4" y="28"/>
                    </a:lnTo>
                    <a:lnTo>
                      <a:pt x="4" y="28"/>
                    </a:lnTo>
                    <a:lnTo>
                      <a:pt x="4" y="28"/>
                    </a:lnTo>
                    <a:lnTo>
                      <a:pt x="4" y="32"/>
                    </a:lnTo>
                    <a:lnTo>
                      <a:pt x="4" y="32"/>
                    </a:lnTo>
                    <a:lnTo>
                      <a:pt x="0" y="32"/>
                    </a:lnTo>
                    <a:lnTo>
                      <a:pt x="0" y="32"/>
                    </a:lnTo>
                    <a:lnTo>
                      <a:pt x="0" y="28"/>
                    </a:lnTo>
                    <a:lnTo>
                      <a:pt x="0" y="28"/>
                    </a:lnTo>
                    <a:lnTo>
                      <a:pt x="0" y="23"/>
                    </a:lnTo>
                    <a:lnTo>
                      <a:pt x="0" y="23"/>
                    </a:lnTo>
                    <a:lnTo>
                      <a:pt x="4" y="14"/>
                    </a:lnTo>
                    <a:lnTo>
                      <a:pt x="4" y="14"/>
                    </a:lnTo>
                    <a:lnTo>
                      <a:pt x="4" y="9"/>
                    </a:lnTo>
                    <a:lnTo>
                      <a:pt x="9" y="5"/>
                    </a:lnTo>
                    <a:lnTo>
                      <a:pt x="9" y="5"/>
                    </a:lnTo>
                    <a:lnTo>
                      <a:pt x="9" y="0"/>
                    </a:lnTo>
                    <a:lnTo>
                      <a:pt x="9" y="0"/>
                    </a:lnTo>
                    <a:lnTo>
                      <a:pt x="13" y="0"/>
                    </a:lnTo>
                    <a:lnTo>
                      <a:pt x="13" y="0"/>
                    </a:lnTo>
                    <a:lnTo>
                      <a:pt x="13" y="0"/>
                    </a:lnTo>
                    <a:lnTo>
                      <a:pt x="18"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0" name="Freeform 96">
                <a:extLst>
                  <a:ext uri="{FF2B5EF4-FFF2-40B4-BE49-F238E27FC236}">
                    <a16:creationId xmlns:a16="http://schemas.microsoft.com/office/drawing/2014/main" id="{5F4420A8-6F41-BF4E-B454-F361AD0CA2BB}"/>
                  </a:ext>
                </a:extLst>
              </p:cNvPr>
              <p:cNvSpPr>
                <a:spLocks/>
              </p:cNvSpPr>
              <p:nvPr/>
            </p:nvSpPr>
            <p:spPr bwMode="auto">
              <a:xfrm>
                <a:off x="4953490" y="3850502"/>
                <a:ext cx="172849" cy="187513"/>
              </a:xfrm>
              <a:custGeom>
                <a:avLst/>
                <a:gdLst>
                  <a:gd name="T0" fmla="*/ 31 w 72"/>
                  <a:gd name="T1" fmla="*/ 0 h 77"/>
                  <a:gd name="T2" fmla="*/ 36 w 72"/>
                  <a:gd name="T3" fmla="*/ 0 h 77"/>
                  <a:gd name="T4" fmla="*/ 36 w 72"/>
                  <a:gd name="T5" fmla="*/ 5 h 77"/>
                  <a:gd name="T6" fmla="*/ 36 w 72"/>
                  <a:gd name="T7" fmla="*/ 5 h 77"/>
                  <a:gd name="T8" fmla="*/ 36 w 72"/>
                  <a:gd name="T9" fmla="*/ 9 h 77"/>
                  <a:gd name="T10" fmla="*/ 40 w 72"/>
                  <a:gd name="T11" fmla="*/ 9 h 77"/>
                  <a:gd name="T12" fmla="*/ 40 w 72"/>
                  <a:gd name="T13" fmla="*/ 14 h 77"/>
                  <a:gd name="T14" fmla="*/ 40 w 72"/>
                  <a:gd name="T15" fmla="*/ 18 h 77"/>
                  <a:gd name="T16" fmla="*/ 36 w 72"/>
                  <a:gd name="T17" fmla="*/ 23 h 77"/>
                  <a:gd name="T18" fmla="*/ 40 w 72"/>
                  <a:gd name="T19" fmla="*/ 23 h 77"/>
                  <a:gd name="T20" fmla="*/ 40 w 72"/>
                  <a:gd name="T21" fmla="*/ 23 h 77"/>
                  <a:gd name="T22" fmla="*/ 45 w 72"/>
                  <a:gd name="T23" fmla="*/ 23 h 77"/>
                  <a:gd name="T24" fmla="*/ 45 w 72"/>
                  <a:gd name="T25" fmla="*/ 23 h 77"/>
                  <a:gd name="T26" fmla="*/ 49 w 72"/>
                  <a:gd name="T27" fmla="*/ 23 h 77"/>
                  <a:gd name="T28" fmla="*/ 49 w 72"/>
                  <a:gd name="T29" fmla="*/ 18 h 77"/>
                  <a:gd name="T30" fmla="*/ 49 w 72"/>
                  <a:gd name="T31" fmla="*/ 18 h 77"/>
                  <a:gd name="T32" fmla="*/ 54 w 72"/>
                  <a:gd name="T33" fmla="*/ 18 h 77"/>
                  <a:gd name="T34" fmla="*/ 54 w 72"/>
                  <a:gd name="T35" fmla="*/ 18 h 77"/>
                  <a:gd name="T36" fmla="*/ 58 w 72"/>
                  <a:gd name="T37" fmla="*/ 27 h 77"/>
                  <a:gd name="T38" fmla="*/ 58 w 72"/>
                  <a:gd name="T39" fmla="*/ 32 h 77"/>
                  <a:gd name="T40" fmla="*/ 54 w 72"/>
                  <a:gd name="T41" fmla="*/ 36 h 77"/>
                  <a:gd name="T42" fmla="*/ 54 w 72"/>
                  <a:gd name="T43" fmla="*/ 41 h 77"/>
                  <a:gd name="T44" fmla="*/ 58 w 72"/>
                  <a:gd name="T45" fmla="*/ 41 h 77"/>
                  <a:gd name="T46" fmla="*/ 58 w 72"/>
                  <a:gd name="T47" fmla="*/ 41 h 77"/>
                  <a:gd name="T48" fmla="*/ 63 w 72"/>
                  <a:gd name="T49" fmla="*/ 45 h 77"/>
                  <a:gd name="T50" fmla="*/ 67 w 72"/>
                  <a:gd name="T51" fmla="*/ 45 h 77"/>
                  <a:gd name="T52" fmla="*/ 67 w 72"/>
                  <a:gd name="T53" fmla="*/ 50 h 77"/>
                  <a:gd name="T54" fmla="*/ 72 w 72"/>
                  <a:gd name="T55" fmla="*/ 50 h 77"/>
                  <a:gd name="T56" fmla="*/ 72 w 72"/>
                  <a:gd name="T57" fmla="*/ 54 h 77"/>
                  <a:gd name="T58" fmla="*/ 72 w 72"/>
                  <a:gd name="T59" fmla="*/ 59 h 77"/>
                  <a:gd name="T60" fmla="*/ 72 w 72"/>
                  <a:gd name="T61" fmla="*/ 64 h 77"/>
                  <a:gd name="T62" fmla="*/ 67 w 72"/>
                  <a:gd name="T63" fmla="*/ 68 h 77"/>
                  <a:gd name="T64" fmla="*/ 72 w 72"/>
                  <a:gd name="T65" fmla="*/ 77 h 77"/>
                  <a:gd name="T66" fmla="*/ 63 w 72"/>
                  <a:gd name="T67" fmla="*/ 77 h 77"/>
                  <a:gd name="T68" fmla="*/ 40 w 72"/>
                  <a:gd name="T69" fmla="*/ 64 h 77"/>
                  <a:gd name="T70" fmla="*/ 22 w 72"/>
                  <a:gd name="T71" fmla="*/ 45 h 77"/>
                  <a:gd name="T72" fmla="*/ 13 w 72"/>
                  <a:gd name="T73" fmla="*/ 41 h 77"/>
                  <a:gd name="T74" fmla="*/ 4 w 72"/>
                  <a:gd name="T75" fmla="*/ 36 h 77"/>
                  <a:gd name="T76" fmla="*/ 4 w 72"/>
                  <a:gd name="T77" fmla="*/ 27 h 77"/>
                  <a:gd name="T78" fmla="*/ 9 w 72"/>
                  <a:gd name="T79" fmla="*/ 23 h 77"/>
                  <a:gd name="T80" fmla="*/ 18 w 72"/>
                  <a:gd name="T81" fmla="*/ 14 h 77"/>
                  <a:gd name="T82" fmla="*/ 18 w 72"/>
                  <a:gd name="T83" fmla="*/ 9 h 77"/>
                  <a:gd name="T84" fmla="*/ 22 w 72"/>
                  <a:gd name="T85" fmla="*/ 5 h 77"/>
                  <a:gd name="T86" fmla="*/ 22 w 72"/>
                  <a:gd name="T87" fmla="*/ 0 h 77"/>
                  <a:gd name="T88" fmla="*/ 27 w 72"/>
                  <a:gd name="T89" fmla="*/ 0 h 77"/>
                  <a:gd name="T90" fmla="*/ 31 w 72"/>
                  <a:gd name="T9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2" h="77">
                    <a:moveTo>
                      <a:pt x="31" y="0"/>
                    </a:moveTo>
                    <a:lnTo>
                      <a:pt x="31" y="0"/>
                    </a:lnTo>
                    <a:lnTo>
                      <a:pt x="31" y="0"/>
                    </a:lnTo>
                    <a:lnTo>
                      <a:pt x="31" y="0"/>
                    </a:lnTo>
                    <a:lnTo>
                      <a:pt x="36" y="0"/>
                    </a:lnTo>
                    <a:lnTo>
                      <a:pt x="36" y="0"/>
                    </a:lnTo>
                    <a:lnTo>
                      <a:pt x="36" y="0"/>
                    </a:lnTo>
                    <a:lnTo>
                      <a:pt x="36" y="0"/>
                    </a:lnTo>
                    <a:lnTo>
                      <a:pt x="36" y="5"/>
                    </a:lnTo>
                    <a:lnTo>
                      <a:pt x="36" y="5"/>
                    </a:lnTo>
                    <a:lnTo>
                      <a:pt x="36" y="5"/>
                    </a:lnTo>
                    <a:lnTo>
                      <a:pt x="36" y="5"/>
                    </a:lnTo>
                    <a:lnTo>
                      <a:pt x="36" y="5"/>
                    </a:lnTo>
                    <a:lnTo>
                      <a:pt x="36" y="9"/>
                    </a:lnTo>
                    <a:lnTo>
                      <a:pt x="36" y="9"/>
                    </a:lnTo>
                    <a:lnTo>
                      <a:pt x="36" y="9"/>
                    </a:lnTo>
                    <a:lnTo>
                      <a:pt x="36" y="9"/>
                    </a:lnTo>
                    <a:lnTo>
                      <a:pt x="40" y="9"/>
                    </a:lnTo>
                    <a:lnTo>
                      <a:pt x="36" y="14"/>
                    </a:lnTo>
                    <a:lnTo>
                      <a:pt x="40" y="14"/>
                    </a:lnTo>
                    <a:lnTo>
                      <a:pt x="40" y="14"/>
                    </a:lnTo>
                    <a:lnTo>
                      <a:pt x="40" y="14"/>
                    </a:lnTo>
                    <a:lnTo>
                      <a:pt x="40" y="18"/>
                    </a:lnTo>
                    <a:lnTo>
                      <a:pt x="40" y="18"/>
                    </a:lnTo>
                    <a:lnTo>
                      <a:pt x="40" y="18"/>
                    </a:lnTo>
                    <a:lnTo>
                      <a:pt x="36" y="23"/>
                    </a:lnTo>
                    <a:lnTo>
                      <a:pt x="36" y="23"/>
                    </a:lnTo>
                    <a:lnTo>
                      <a:pt x="36" y="23"/>
                    </a:lnTo>
                    <a:lnTo>
                      <a:pt x="40" y="23"/>
                    </a:lnTo>
                    <a:lnTo>
                      <a:pt x="40" y="23"/>
                    </a:lnTo>
                    <a:lnTo>
                      <a:pt x="40" y="23"/>
                    </a:lnTo>
                    <a:lnTo>
                      <a:pt x="40" y="23"/>
                    </a:lnTo>
                    <a:lnTo>
                      <a:pt x="40" y="23"/>
                    </a:lnTo>
                    <a:lnTo>
                      <a:pt x="45" y="23"/>
                    </a:lnTo>
                    <a:lnTo>
                      <a:pt x="45" y="23"/>
                    </a:lnTo>
                    <a:lnTo>
                      <a:pt x="45" y="23"/>
                    </a:lnTo>
                    <a:lnTo>
                      <a:pt x="45" y="23"/>
                    </a:lnTo>
                    <a:lnTo>
                      <a:pt x="45" y="23"/>
                    </a:lnTo>
                    <a:lnTo>
                      <a:pt x="45" y="23"/>
                    </a:lnTo>
                    <a:lnTo>
                      <a:pt x="49" y="23"/>
                    </a:lnTo>
                    <a:lnTo>
                      <a:pt x="49" y="23"/>
                    </a:lnTo>
                    <a:lnTo>
                      <a:pt x="49" y="23"/>
                    </a:lnTo>
                    <a:lnTo>
                      <a:pt x="49" y="18"/>
                    </a:lnTo>
                    <a:lnTo>
                      <a:pt x="49" y="18"/>
                    </a:lnTo>
                    <a:lnTo>
                      <a:pt x="49" y="18"/>
                    </a:lnTo>
                    <a:lnTo>
                      <a:pt x="49" y="18"/>
                    </a:lnTo>
                    <a:lnTo>
                      <a:pt x="49" y="18"/>
                    </a:lnTo>
                    <a:lnTo>
                      <a:pt x="49" y="18"/>
                    </a:lnTo>
                    <a:lnTo>
                      <a:pt x="54" y="18"/>
                    </a:lnTo>
                    <a:lnTo>
                      <a:pt x="54" y="18"/>
                    </a:lnTo>
                    <a:lnTo>
                      <a:pt x="54" y="18"/>
                    </a:lnTo>
                    <a:lnTo>
                      <a:pt x="54" y="18"/>
                    </a:lnTo>
                    <a:lnTo>
                      <a:pt x="54" y="18"/>
                    </a:lnTo>
                    <a:lnTo>
                      <a:pt x="54" y="18"/>
                    </a:lnTo>
                    <a:lnTo>
                      <a:pt x="54" y="18"/>
                    </a:lnTo>
                    <a:lnTo>
                      <a:pt x="54" y="23"/>
                    </a:lnTo>
                    <a:lnTo>
                      <a:pt x="58" y="27"/>
                    </a:lnTo>
                    <a:lnTo>
                      <a:pt x="58" y="27"/>
                    </a:lnTo>
                    <a:lnTo>
                      <a:pt x="58" y="32"/>
                    </a:lnTo>
                    <a:lnTo>
                      <a:pt x="58" y="32"/>
                    </a:lnTo>
                    <a:lnTo>
                      <a:pt x="58" y="32"/>
                    </a:lnTo>
                    <a:lnTo>
                      <a:pt x="54" y="36"/>
                    </a:lnTo>
                    <a:lnTo>
                      <a:pt x="54" y="36"/>
                    </a:lnTo>
                    <a:lnTo>
                      <a:pt x="54" y="41"/>
                    </a:lnTo>
                    <a:lnTo>
                      <a:pt x="54" y="41"/>
                    </a:lnTo>
                    <a:lnTo>
                      <a:pt x="54" y="41"/>
                    </a:lnTo>
                    <a:lnTo>
                      <a:pt x="54" y="41"/>
                    </a:lnTo>
                    <a:lnTo>
                      <a:pt x="54" y="41"/>
                    </a:lnTo>
                    <a:lnTo>
                      <a:pt x="58" y="41"/>
                    </a:lnTo>
                    <a:lnTo>
                      <a:pt x="58" y="41"/>
                    </a:lnTo>
                    <a:lnTo>
                      <a:pt x="58" y="41"/>
                    </a:lnTo>
                    <a:lnTo>
                      <a:pt x="58" y="41"/>
                    </a:lnTo>
                    <a:lnTo>
                      <a:pt x="63" y="41"/>
                    </a:lnTo>
                    <a:lnTo>
                      <a:pt x="63" y="41"/>
                    </a:lnTo>
                    <a:lnTo>
                      <a:pt x="63" y="45"/>
                    </a:lnTo>
                    <a:lnTo>
                      <a:pt x="67" y="45"/>
                    </a:lnTo>
                    <a:lnTo>
                      <a:pt x="67" y="45"/>
                    </a:lnTo>
                    <a:lnTo>
                      <a:pt x="67" y="45"/>
                    </a:lnTo>
                    <a:lnTo>
                      <a:pt x="67" y="50"/>
                    </a:lnTo>
                    <a:lnTo>
                      <a:pt x="67" y="50"/>
                    </a:lnTo>
                    <a:lnTo>
                      <a:pt x="67" y="50"/>
                    </a:lnTo>
                    <a:lnTo>
                      <a:pt x="72" y="50"/>
                    </a:lnTo>
                    <a:lnTo>
                      <a:pt x="72" y="50"/>
                    </a:lnTo>
                    <a:lnTo>
                      <a:pt x="72" y="50"/>
                    </a:lnTo>
                    <a:lnTo>
                      <a:pt x="72" y="50"/>
                    </a:lnTo>
                    <a:lnTo>
                      <a:pt x="72" y="54"/>
                    </a:lnTo>
                    <a:lnTo>
                      <a:pt x="72" y="54"/>
                    </a:lnTo>
                    <a:lnTo>
                      <a:pt x="72" y="59"/>
                    </a:lnTo>
                    <a:lnTo>
                      <a:pt x="72" y="59"/>
                    </a:lnTo>
                    <a:lnTo>
                      <a:pt x="72" y="59"/>
                    </a:lnTo>
                    <a:lnTo>
                      <a:pt x="72" y="64"/>
                    </a:lnTo>
                    <a:lnTo>
                      <a:pt x="72" y="64"/>
                    </a:lnTo>
                    <a:lnTo>
                      <a:pt x="72" y="64"/>
                    </a:lnTo>
                    <a:lnTo>
                      <a:pt x="72" y="64"/>
                    </a:lnTo>
                    <a:lnTo>
                      <a:pt x="72" y="68"/>
                    </a:lnTo>
                    <a:lnTo>
                      <a:pt x="67" y="68"/>
                    </a:lnTo>
                    <a:lnTo>
                      <a:pt x="67" y="68"/>
                    </a:lnTo>
                    <a:lnTo>
                      <a:pt x="72" y="77"/>
                    </a:lnTo>
                    <a:lnTo>
                      <a:pt x="72" y="77"/>
                    </a:lnTo>
                    <a:lnTo>
                      <a:pt x="72" y="77"/>
                    </a:lnTo>
                    <a:lnTo>
                      <a:pt x="67" y="77"/>
                    </a:lnTo>
                    <a:lnTo>
                      <a:pt x="63" y="77"/>
                    </a:lnTo>
                    <a:lnTo>
                      <a:pt x="58" y="73"/>
                    </a:lnTo>
                    <a:lnTo>
                      <a:pt x="45" y="64"/>
                    </a:lnTo>
                    <a:lnTo>
                      <a:pt x="40" y="64"/>
                    </a:lnTo>
                    <a:lnTo>
                      <a:pt x="36" y="59"/>
                    </a:lnTo>
                    <a:lnTo>
                      <a:pt x="22" y="45"/>
                    </a:lnTo>
                    <a:lnTo>
                      <a:pt x="22" y="45"/>
                    </a:lnTo>
                    <a:lnTo>
                      <a:pt x="18" y="45"/>
                    </a:lnTo>
                    <a:lnTo>
                      <a:pt x="18" y="41"/>
                    </a:lnTo>
                    <a:lnTo>
                      <a:pt x="13" y="41"/>
                    </a:lnTo>
                    <a:lnTo>
                      <a:pt x="13" y="41"/>
                    </a:lnTo>
                    <a:lnTo>
                      <a:pt x="9" y="36"/>
                    </a:lnTo>
                    <a:lnTo>
                      <a:pt x="4" y="36"/>
                    </a:lnTo>
                    <a:lnTo>
                      <a:pt x="0" y="32"/>
                    </a:lnTo>
                    <a:lnTo>
                      <a:pt x="4" y="32"/>
                    </a:lnTo>
                    <a:lnTo>
                      <a:pt x="4" y="27"/>
                    </a:lnTo>
                    <a:lnTo>
                      <a:pt x="4" y="23"/>
                    </a:lnTo>
                    <a:lnTo>
                      <a:pt x="9" y="23"/>
                    </a:lnTo>
                    <a:lnTo>
                      <a:pt x="9" y="23"/>
                    </a:lnTo>
                    <a:lnTo>
                      <a:pt x="9" y="18"/>
                    </a:lnTo>
                    <a:lnTo>
                      <a:pt x="13" y="18"/>
                    </a:lnTo>
                    <a:lnTo>
                      <a:pt x="18" y="14"/>
                    </a:lnTo>
                    <a:lnTo>
                      <a:pt x="18" y="14"/>
                    </a:lnTo>
                    <a:lnTo>
                      <a:pt x="18" y="14"/>
                    </a:lnTo>
                    <a:lnTo>
                      <a:pt x="18" y="9"/>
                    </a:lnTo>
                    <a:lnTo>
                      <a:pt x="18" y="9"/>
                    </a:lnTo>
                    <a:lnTo>
                      <a:pt x="22" y="9"/>
                    </a:lnTo>
                    <a:lnTo>
                      <a:pt x="22" y="5"/>
                    </a:lnTo>
                    <a:lnTo>
                      <a:pt x="22" y="5"/>
                    </a:lnTo>
                    <a:lnTo>
                      <a:pt x="22" y="0"/>
                    </a:lnTo>
                    <a:lnTo>
                      <a:pt x="22" y="0"/>
                    </a:lnTo>
                    <a:lnTo>
                      <a:pt x="22" y="0"/>
                    </a:lnTo>
                    <a:lnTo>
                      <a:pt x="27" y="0"/>
                    </a:lnTo>
                    <a:lnTo>
                      <a:pt x="27" y="0"/>
                    </a:lnTo>
                    <a:lnTo>
                      <a:pt x="27" y="0"/>
                    </a:lnTo>
                    <a:lnTo>
                      <a:pt x="27" y="0"/>
                    </a:lnTo>
                    <a:lnTo>
                      <a:pt x="31" y="0"/>
                    </a:lnTo>
                    <a:lnTo>
                      <a:pt x="31" y="0"/>
                    </a:lnTo>
                    <a:lnTo>
                      <a:pt x="31"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1" name="Freeform 97">
                <a:extLst>
                  <a:ext uri="{FF2B5EF4-FFF2-40B4-BE49-F238E27FC236}">
                    <a16:creationId xmlns:a16="http://schemas.microsoft.com/office/drawing/2014/main" id="{6AFAB9A6-A5E7-A449-AE54-523911747ABC}"/>
                  </a:ext>
                </a:extLst>
              </p:cNvPr>
              <p:cNvSpPr>
                <a:spLocks/>
              </p:cNvSpPr>
              <p:nvPr/>
            </p:nvSpPr>
            <p:spPr bwMode="auto">
              <a:xfrm>
                <a:off x="5832140" y="2727864"/>
                <a:ext cx="638582" cy="616112"/>
              </a:xfrm>
              <a:custGeom>
                <a:avLst/>
                <a:gdLst>
                  <a:gd name="T0" fmla="*/ 63 w 266"/>
                  <a:gd name="T1" fmla="*/ 5 h 253"/>
                  <a:gd name="T2" fmla="*/ 81 w 266"/>
                  <a:gd name="T3" fmla="*/ 9 h 253"/>
                  <a:gd name="T4" fmla="*/ 99 w 266"/>
                  <a:gd name="T5" fmla="*/ 18 h 253"/>
                  <a:gd name="T6" fmla="*/ 104 w 266"/>
                  <a:gd name="T7" fmla="*/ 32 h 253"/>
                  <a:gd name="T8" fmla="*/ 131 w 266"/>
                  <a:gd name="T9" fmla="*/ 36 h 253"/>
                  <a:gd name="T10" fmla="*/ 158 w 266"/>
                  <a:gd name="T11" fmla="*/ 54 h 253"/>
                  <a:gd name="T12" fmla="*/ 176 w 266"/>
                  <a:gd name="T13" fmla="*/ 41 h 253"/>
                  <a:gd name="T14" fmla="*/ 176 w 266"/>
                  <a:gd name="T15" fmla="*/ 32 h 253"/>
                  <a:gd name="T16" fmla="*/ 176 w 266"/>
                  <a:gd name="T17" fmla="*/ 18 h 253"/>
                  <a:gd name="T18" fmla="*/ 198 w 266"/>
                  <a:gd name="T19" fmla="*/ 5 h 253"/>
                  <a:gd name="T20" fmla="*/ 212 w 266"/>
                  <a:gd name="T21" fmla="*/ 5 h 253"/>
                  <a:gd name="T22" fmla="*/ 226 w 266"/>
                  <a:gd name="T23" fmla="*/ 14 h 253"/>
                  <a:gd name="T24" fmla="*/ 239 w 266"/>
                  <a:gd name="T25" fmla="*/ 18 h 253"/>
                  <a:gd name="T26" fmla="*/ 253 w 266"/>
                  <a:gd name="T27" fmla="*/ 18 h 253"/>
                  <a:gd name="T28" fmla="*/ 257 w 266"/>
                  <a:gd name="T29" fmla="*/ 27 h 253"/>
                  <a:gd name="T30" fmla="*/ 253 w 266"/>
                  <a:gd name="T31" fmla="*/ 36 h 253"/>
                  <a:gd name="T32" fmla="*/ 257 w 266"/>
                  <a:gd name="T33" fmla="*/ 45 h 253"/>
                  <a:gd name="T34" fmla="*/ 253 w 266"/>
                  <a:gd name="T35" fmla="*/ 59 h 253"/>
                  <a:gd name="T36" fmla="*/ 257 w 266"/>
                  <a:gd name="T37" fmla="*/ 72 h 253"/>
                  <a:gd name="T38" fmla="*/ 262 w 266"/>
                  <a:gd name="T39" fmla="*/ 95 h 253"/>
                  <a:gd name="T40" fmla="*/ 262 w 266"/>
                  <a:gd name="T41" fmla="*/ 113 h 253"/>
                  <a:gd name="T42" fmla="*/ 262 w 266"/>
                  <a:gd name="T43" fmla="*/ 136 h 253"/>
                  <a:gd name="T44" fmla="*/ 262 w 266"/>
                  <a:gd name="T45" fmla="*/ 158 h 253"/>
                  <a:gd name="T46" fmla="*/ 262 w 266"/>
                  <a:gd name="T47" fmla="*/ 176 h 253"/>
                  <a:gd name="T48" fmla="*/ 266 w 266"/>
                  <a:gd name="T49" fmla="*/ 199 h 253"/>
                  <a:gd name="T50" fmla="*/ 266 w 266"/>
                  <a:gd name="T51" fmla="*/ 235 h 253"/>
                  <a:gd name="T52" fmla="*/ 266 w 266"/>
                  <a:gd name="T53" fmla="*/ 244 h 253"/>
                  <a:gd name="T54" fmla="*/ 248 w 266"/>
                  <a:gd name="T55" fmla="*/ 249 h 253"/>
                  <a:gd name="T56" fmla="*/ 235 w 266"/>
                  <a:gd name="T57" fmla="*/ 244 h 253"/>
                  <a:gd name="T58" fmla="*/ 189 w 266"/>
                  <a:gd name="T59" fmla="*/ 226 h 253"/>
                  <a:gd name="T60" fmla="*/ 149 w 266"/>
                  <a:gd name="T61" fmla="*/ 204 h 253"/>
                  <a:gd name="T62" fmla="*/ 113 w 266"/>
                  <a:gd name="T63" fmla="*/ 181 h 253"/>
                  <a:gd name="T64" fmla="*/ 85 w 266"/>
                  <a:gd name="T65" fmla="*/ 194 h 253"/>
                  <a:gd name="T66" fmla="*/ 72 w 266"/>
                  <a:gd name="T67" fmla="*/ 185 h 253"/>
                  <a:gd name="T68" fmla="*/ 40 w 266"/>
                  <a:gd name="T69" fmla="*/ 176 h 253"/>
                  <a:gd name="T70" fmla="*/ 31 w 266"/>
                  <a:gd name="T71" fmla="*/ 163 h 253"/>
                  <a:gd name="T72" fmla="*/ 13 w 266"/>
                  <a:gd name="T73" fmla="*/ 158 h 253"/>
                  <a:gd name="T74" fmla="*/ 9 w 266"/>
                  <a:gd name="T75" fmla="*/ 145 h 253"/>
                  <a:gd name="T76" fmla="*/ 0 w 266"/>
                  <a:gd name="T77" fmla="*/ 127 h 253"/>
                  <a:gd name="T78" fmla="*/ 9 w 266"/>
                  <a:gd name="T79" fmla="*/ 118 h 253"/>
                  <a:gd name="T80" fmla="*/ 9 w 266"/>
                  <a:gd name="T81" fmla="*/ 104 h 253"/>
                  <a:gd name="T82" fmla="*/ 9 w 266"/>
                  <a:gd name="T83" fmla="*/ 77 h 253"/>
                  <a:gd name="T84" fmla="*/ 4 w 266"/>
                  <a:gd name="T85" fmla="*/ 63 h 253"/>
                  <a:gd name="T86" fmla="*/ 4 w 266"/>
                  <a:gd name="T87" fmla="*/ 54 h 253"/>
                  <a:gd name="T88" fmla="*/ 13 w 266"/>
                  <a:gd name="T89" fmla="*/ 45 h 253"/>
                  <a:gd name="T90" fmla="*/ 13 w 266"/>
                  <a:gd name="T91" fmla="*/ 36 h 253"/>
                  <a:gd name="T92" fmla="*/ 18 w 266"/>
                  <a:gd name="T93" fmla="*/ 27 h 253"/>
                  <a:gd name="T94" fmla="*/ 22 w 266"/>
                  <a:gd name="T95" fmla="*/ 23 h 253"/>
                  <a:gd name="T96" fmla="*/ 31 w 266"/>
                  <a:gd name="T97" fmla="*/ 14 h 253"/>
                  <a:gd name="T98" fmla="*/ 36 w 266"/>
                  <a:gd name="T99" fmla="*/ 5 h 253"/>
                  <a:gd name="T100" fmla="*/ 36 w 266"/>
                  <a:gd name="T101"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6" h="253">
                    <a:moveTo>
                      <a:pt x="49" y="5"/>
                    </a:moveTo>
                    <a:lnTo>
                      <a:pt x="49" y="5"/>
                    </a:lnTo>
                    <a:lnTo>
                      <a:pt x="54" y="5"/>
                    </a:lnTo>
                    <a:lnTo>
                      <a:pt x="63" y="5"/>
                    </a:lnTo>
                    <a:lnTo>
                      <a:pt x="63" y="5"/>
                    </a:lnTo>
                    <a:lnTo>
                      <a:pt x="67" y="5"/>
                    </a:lnTo>
                    <a:lnTo>
                      <a:pt x="72" y="5"/>
                    </a:lnTo>
                    <a:lnTo>
                      <a:pt x="72" y="5"/>
                    </a:lnTo>
                    <a:lnTo>
                      <a:pt x="76" y="9"/>
                    </a:lnTo>
                    <a:lnTo>
                      <a:pt x="81" y="9"/>
                    </a:lnTo>
                    <a:lnTo>
                      <a:pt x="81" y="9"/>
                    </a:lnTo>
                    <a:lnTo>
                      <a:pt x="85" y="9"/>
                    </a:lnTo>
                    <a:lnTo>
                      <a:pt x="94" y="14"/>
                    </a:lnTo>
                    <a:lnTo>
                      <a:pt x="94" y="14"/>
                    </a:lnTo>
                    <a:lnTo>
                      <a:pt x="99" y="18"/>
                    </a:lnTo>
                    <a:lnTo>
                      <a:pt x="99" y="23"/>
                    </a:lnTo>
                    <a:lnTo>
                      <a:pt x="99" y="23"/>
                    </a:lnTo>
                    <a:lnTo>
                      <a:pt x="99" y="27"/>
                    </a:lnTo>
                    <a:lnTo>
                      <a:pt x="104" y="32"/>
                    </a:lnTo>
                    <a:lnTo>
                      <a:pt x="104" y="32"/>
                    </a:lnTo>
                    <a:lnTo>
                      <a:pt x="108" y="32"/>
                    </a:lnTo>
                    <a:lnTo>
                      <a:pt x="113" y="36"/>
                    </a:lnTo>
                    <a:lnTo>
                      <a:pt x="117" y="36"/>
                    </a:lnTo>
                    <a:lnTo>
                      <a:pt x="122" y="36"/>
                    </a:lnTo>
                    <a:lnTo>
                      <a:pt x="131" y="36"/>
                    </a:lnTo>
                    <a:lnTo>
                      <a:pt x="140" y="41"/>
                    </a:lnTo>
                    <a:lnTo>
                      <a:pt x="140" y="41"/>
                    </a:lnTo>
                    <a:lnTo>
                      <a:pt x="144" y="45"/>
                    </a:lnTo>
                    <a:lnTo>
                      <a:pt x="153" y="50"/>
                    </a:lnTo>
                    <a:lnTo>
                      <a:pt x="158" y="54"/>
                    </a:lnTo>
                    <a:lnTo>
                      <a:pt x="162" y="54"/>
                    </a:lnTo>
                    <a:lnTo>
                      <a:pt x="162" y="54"/>
                    </a:lnTo>
                    <a:lnTo>
                      <a:pt x="167" y="50"/>
                    </a:lnTo>
                    <a:lnTo>
                      <a:pt x="171" y="50"/>
                    </a:lnTo>
                    <a:lnTo>
                      <a:pt x="176" y="41"/>
                    </a:lnTo>
                    <a:lnTo>
                      <a:pt x="176" y="41"/>
                    </a:lnTo>
                    <a:lnTo>
                      <a:pt x="176" y="36"/>
                    </a:lnTo>
                    <a:lnTo>
                      <a:pt x="176" y="36"/>
                    </a:lnTo>
                    <a:lnTo>
                      <a:pt x="176" y="32"/>
                    </a:lnTo>
                    <a:lnTo>
                      <a:pt x="176" y="32"/>
                    </a:lnTo>
                    <a:lnTo>
                      <a:pt x="176" y="27"/>
                    </a:lnTo>
                    <a:lnTo>
                      <a:pt x="171" y="23"/>
                    </a:lnTo>
                    <a:lnTo>
                      <a:pt x="176" y="23"/>
                    </a:lnTo>
                    <a:lnTo>
                      <a:pt x="176" y="18"/>
                    </a:lnTo>
                    <a:lnTo>
                      <a:pt x="176" y="18"/>
                    </a:lnTo>
                    <a:lnTo>
                      <a:pt x="180" y="14"/>
                    </a:lnTo>
                    <a:lnTo>
                      <a:pt x="185" y="9"/>
                    </a:lnTo>
                    <a:lnTo>
                      <a:pt x="189" y="5"/>
                    </a:lnTo>
                    <a:lnTo>
                      <a:pt x="194" y="5"/>
                    </a:lnTo>
                    <a:lnTo>
                      <a:pt x="198" y="5"/>
                    </a:lnTo>
                    <a:lnTo>
                      <a:pt x="198" y="5"/>
                    </a:lnTo>
                    <a:lnTo>
                      <a:pt x="203" y="5"/>
                    </a:lnTo>
                    <a:lnTo>
                      <a:pt x="203" y="5"/>
                    </a:lnTo>
                    <a:lnTo>
                      <a:pt x="207" y="5"/>
                    </a:lnTo>
                    <a:lnTo>
                      <a:pt x="212" y="5"/>
                    </a:lnTo>
                    <a:lnTo>
                      <a:pt x="216" y="5"/>
                    </a:lnTo>
                    <a:lnTo>
                      <a:pt x="216" y="5"/>
                    </a:lnTo>
                    <a:lnTo>
                      <a:pt x="221" y="9"/>
                    </a:lnTo>
                    <a:lnTo>
                      <a:pt x="226" y="9"/>
                    </a:lnTo>
                    <a:lnTo>
                      <a:pt x="226" y="14"/>
                    </a:lnTo>
                    <a:lnTo>
                      <a:pt x="226" y="14"/>
                    </a:lnTo>
                    <a:lnTo>
                      <a:pt x="226" y="14"/>
                    </a:lnTo>
                    <a:lnTo>
                      <a:pt x="226" y="18"/>
                    </a:lnTo>
                    <a:lnTo>
                      <a:pt x="235" y="18"/>
                    </a:lnTo>
                    <a:lnTo>
                      <a:pt x="239" y="18"/>
                    </a:lnTo>
                    <a:lnTo>
                      <a:pt x="239" y="18"/>
                    </a:lnTo>
                    <a:lnTo>
                      <a:pt x="244" y="18"/>
                    </a:lnTo>
                    <a:lnTo>
                      <a:pt x="248" y="18"/>
                    </a:lnTo>
                    <a:lnTo>
                      <a:pt x="253" y="18"/>
                    </a:lnTo>
                    <a:lnTo>
                      <a:pt x="253" y="18"/>
                    </a:lnTo>
                    <a:lnTo>
                      <a:pt x="257" y="23"/>
                    </a:lnTo>
                    <a:lnTo>
                      <a:pt x="257" y="23"/>
                    </a:lnTo>
                    <a:lnTo>
                      <a:pt x="257" y="27"/>
                    </a:lnTo>
                    <a:lnTo>
                      <a:pt x="257" y="27"/>
                    </a:lnTo>
                    <a:lnTo>
                      <a:pt x="257" y="27"/>
                    </a:lnTo>
                    <a:lnTo>
                      <a:pt x="257" y="27"/>
                    </a:lnTo>
                    <a:lnTo>
                      <a:pt x="257" y="27"/>
                    </a:lnTo>
                    <a:lnTo>
                      <a:pt x="257" y="32"/>
                    </a:lnTo>
                    <a:lnTo>
                      <a:pt x="253" y="32"/>
                    </a:lnTo>
                    <a:lnTo>
                      <a:pt x="253" y="36"/>
                    </a:lnTo>
                    <a:lnTo>
                      <a:pt x="253" y="36"/>
                    </a:lnTo>
                    <a:lnTo>
                      <a:pt x="257" y="41"/>
                    </a:lnTo>
                    <a:lnTo>
                      <a:pt x="257" y="45"/>
                    </a:lnTo>
                    <a:lnTo>
                      <a:pt x="257" y="45"/>
                    </a:lnTo>
                    <a:lnTo>
                      <a:pt x="257" y="45"/>
                    </a:lnTo>
                    <a:lnTo>
                      <a:pt x="257" y="50"/>
                    </a:lnTo>
                    <a:lnTo>
                      <a:pt x="253" y="54"/>
                    </a:lnTo>
                    <a:lnTo>
                      <a:pt x="253" y="54"/>
                    </a:lnTo>
                    <a:lnTo>
                      <a:pt x="253" y="54"/>
                    </a:lnTo>
                    <a:lnTo>
                      <a:pt x="253" y="59"/>
                    </a:lnTo>
                    <a:lnTo>
                      <a:pt x="257" y="63"/>
                    </a:lnTo>
                    <a:lnTo>
                      <a:pt x="257" y="68"/>
                    </a:lnTo>
                    <a:lnTo>
                      <a:pt x="257" y="68"/>
                    </a:lnTo>
                    <a:lnTo>
                      <a:pt x="257" y="72"/>
                    </a:lnTo>
                    <a:lnTo>
                      <a:pt x="257" y="72"/>
                    </a:lnTo>
                    <a:lnTo>
                      <a:pt x="257" y="77"/>
                    </a:lnTo>
                    <a:lnTo>
                      <a:pt x="257" y="81"/>
                    </a:lnTo>
                    <a:lnTo>
                      <a:pt x="257" y="86"/>
                    </a:lnTo>
                    <a:lnTo>
                      <a:pt x="257" y="90"/>
                    </a:lnTo>
                    <a:lnTo>
                      <a:pt x="262" y="95"/>
                    </a:lnTo>
                    <a:lnTo>
                      <a:pt x="262" y="100"/>
                    </a:lnTo>
                    <a:lnTo>
                      <a:pt x="262" y="104"/>
                    </a:lnTo>
                    <a:lnTo>
                      <a:pt x="262" y="109"/>
                    </a:lnTo>
                    <a:lnTo>
                      <a:pt x="262" y="113"/>
                    </a:lnTo>
                    <a:lnTo>
                      <a:pt x="262" y="113"/>
                    </a:lnTo>
                    <a:lnTo>
                      <a:pt x="262" y="118"/>
                    </a:lnTo>
                    <a:lnTo>
                      <a:pt x="262" y="122"/>
                    </a:lnTo>
                    <a:lnTo>
                      <a:pt x="262" y="127"/>
                    </a:lnTo>
                    <a:lnTo>
                      <a:pt x="262" y="131"/>
                    </a:lnTo>
                    <a:lnTo>
                      <a:pt x="262" y="136"/>
                    </a:lnTo>
                    <a:lnTo>
                      <a:pt x="262" y="140"/>
                    </a:lnTo>
                    <a:lnTo>
                      <a:pt x="262" y="145"/>
                    </a:lnTo>
                    <a:lnTo>
                      <a:pt x="262" y="149"/>
                    </a:lnTo>
                    <a:lnTo>
                      <a:pt x="262" y="154"/>
                    </a:lnTo>
                    <a:lnTo>
                      <a:pt x="262" y="158"/>
                    </a:lnTo>
                    <a:lnTo>
                      <a:pt x="262" y="163"/>
                    </a:lnTo>
                    <a:lnTo>
                      <a:pt x="262" y="167"/>
                    </a:lnTo>
                    <a:lnTo>
                      <a:pt x="262" y="172"/>
                    </a:lnTo>
                    <a:lnTo>
                      <a:pt x="262" y="176"/>
                    </a:lnTo>
                    <a:lnTo>
                      <a:pt x="262" y="176"/>
                    </a:lnTo>
                    <a:lnTo>
                      <a:pt x="262" y="181"/>
                    </a:lnTo>
                    <a:lnTo>
                      <a:pt x="262" y="185"/>
                    </a:lnTo>
                    <a:lnTo>
                      <a:pt x="262" y="190"/>
                    </a:lnTo>
                    <a:lnTo>
                      <a:pt x="266" y="194"/>
                    </a:lnTo>
                    <a:lnTo>
                      <a:pt x="266" y="199"/>
                    </a:lnTo>
                    <a:lnTo>
                      <a:pt x="266" y="204"/>
                    </a:lnTo>
                    <a:lnTo>
                      <a:pt x="266" y="208"/>
                    </a:lnTo>
                    <a:lnTo>
                      <a:pt x="266" y="217"/>
                    </a:lnTo>
                    <a:lnTo>
                      <a:pt x="266" y="226"/>
                    </a:lnTo>
                    <a:lnTo>
                      <a:pt x="266" y="235"/>
                    </a:lnTo>
                    <a:lnTo>
                      <a:pt x="266" y="244"/>
                    </a:lnTo>
                    <a:lnTo>
                      <a:pt x="266" y="244"/>
                    </a:lnTo>
                    <a:lnTo>
                      <a:pt x="266" y="244"/>
                    </a:lnTo>
                    <a:lnTo>
                      <a:pt x="266" y="244"/>
                    </a:lnTo>
                    <a:lnTo>
                      <a:pt x="266" y="244"/>
                    </a:lnTo>
                    <a:lnTo>
                      <a:pt x="262" y="244"/>
                    </a:lnTo>
                    <a:lnTo>
                      <a:pt x="257" y="244"/>
                    </a:lnTo>
                    <a:lnTo>
                      <a:pt x="253" y="244"/>
                    </a:lnTo>
                    <a:lnTo>
                      <a:pt x="248" y="244"/>
                    </a:lnTo>
                    <a:lnTo>
                      <a:pt x="248" y="249"/>
                    </a:lnTo>
                    <a:lnTo>
                      <a:pt x="248" y="249"/>
                    </a:lnTo>
                    <a:lnTo>
                      <a:pt x="248" y="253"/>
                    </a:lnTo>
                    <a:lnTo>
                      <a:pt x="248" y="253"/>
                    </a:lnTo>
                    <a:lnTo>
                      <a:pt x="239" y="249"/>
                    </a:lnTo>
                    <a:lnTo>
                      <a:pt x="235" y="244"/>
                    </a:lnTo>
                    <a:lnTo>
                      <a:pt x="226" y="244"/>
                    </a:lnTo>
                    <a:lnTo>
                      <a:pt x="216" y="240"/>
                    </a:lnTo>
                    <a:lnTo>
                      <a:pt x="207" y="235"/>
                    </a:lnTo>
                    <a:lnTo>
                      <a:pt x="198" y="231"/>
                    </a:lnTo>
                    <a:lnTo>
                      <a:pt x="189" y="226"/>
                    </a:lnTo>
                    <a:lnTo>
                      <a:pt x="185" y="222"/>
                    </a:lnTo>
                    <a:lnTo>
                      <a:pt x="176" y="217"/>
                    </a:lnTo>
                    <a:lnTo>
                      <a:pt x="167" y="213"/>
                    </a:lnTo>
                    <a:lnTo>
                      <a:pt x="158" y="208"/>
                    </a:lnTo>
                    <a:lnTo>
                      <a:pt x="149" y="204"/>
                    </a:lnTo>
                    <a:lnTo>
                      <a:pt x="140" y="199"/>
                    </a:lnTo>
                    <a:lnTo>
                      <a:pt x="135" y="194"/>
                    </a:lnTo>
                    <a:lnTo>
                      <a:pt x="126" y="190"/>
                    </a:lnTo>
                    <a:lnTo>
                      <a:pt x="117" y="185"/>
                    </a:lnTo>
                    <a:lnTo>
                      <a:pt x="113" y="181"/>
                    </a:lnTo>
                    <a:lnTo>
                      <a:pt x="104" y="185"/>
                    </a:lnTo>
                    <a:lnTo>
                      <a:pt x="99" y="185"/>
                    </a:lnTo>
                    <a:lnTo>
                      <a:pt x="94" y="190"/>
                    </a:lnTo>
                    <a:lnTo>
                      <a:pt x="94" y="190"/>
                    </a:lnTo>
                    <a:lnTo>
                      <a:pt x="85" y="194"/>
                    </a:lnTo>
                    <a:lnTo>
                      <a:pt x="81" y="199"/>
                    </a:lnTo>
                    <a:lnTo>
                      <a:pt x="81" y="199"/>
                    </a:lnTo>
                    <a:lnTo>
                      <a:pt x="81" y="199"/>
                    </a:lnTo>
                    <a:lnTo>
                      <a:pt x="76" y="190"/>
                    </a:lnTo>
                    <a:lnTo>
                      <a:pt x="72" y="185"/>
                    </a:lnTo>
                    <a:lnTo>
                      <a:pt x="67" y="185"/>
                    </a:lnTo>
                    <a:lnTo>
                      <a:pt x="63" y="185"/>
                    </a:lnTo>
                    <a:lnTo>
                      <a:pt x="54" y="181"/>
                    </a:lnTo>
                    <a:lnTo>
                      <a:pt x="45" y="181"/>
                    </a:lnTo>
                    <a:lnTo>
                      <a:pt x="40" y="176"/>
                    </a:lnTo>
                    <a:lnTo>
                      <a:pt x="40" y="172"/>
                    </a:lnTo>
                    <a:lnTo>
                      <a:pt x="36" y="167"/>
                    </a:lnTo>
                    <a:lnTo>
                      <a:pt x="36" y="167"/>
                    </a:lnTo>
                    <a:lnTo>
                      <a:pt x="36" y="167"/>
                    </a:lnTo>
                    <a:lnTo>
                      <a:pt x="31" y="163"/>
                    </a:lnTo>
                    <a:lnTo>
                      <a:pt x="22" y="163"/>
                    </a:lnTo>
                    <a:lnTo>
                      <a:pt x="18" y="163"/>
                    </a:lnTo>
                    <a:lnTo>
                      <a:pt x="18" y="163"/>
                    </a:lnTo>
                    <a:lnTo>
                      <a:pt x="18" y="163"/>
                    </a:lnTo>
                    <a:lnTo>
                      <a:pt x="13" y="158"/>
                    </a:lnTo>
                    <a:lnTo>
                      <a:pt x="13" y="158"/>
                    </a:lnTo>
                    <a:lnTo>
                      <a:pt x="13" y="158"/>
                    </a:lnTo>
                    <a:lnTo>
                      <a:pt x="13" y="149"/>
                    </a:lnTo>
                    <a:lnTo>
                      <a:pt x="13" y="149"/>
                    </a:lnTo>
                    <a:lnTo>
                      <a:pt x="9" y="145"/>
                    </a:lnTo>
                    <a:lnTo>
                      <a:pt x="9" y="140"/>
                    </a:lnTo>
                    <a:lnTo>
                      <a:pt x="4" y="136"/>
                    </a:lnTo>
                    <a:lnTo>
                      <a:pt x="0" y="131"/>
                    </a:lnTo>
                    <a:lnTo>
                      <a:pt x="0" y="131"/>
                    </a:lnTo>
                    <a:lnTo>
                      <a:pt x="0" y="127"/>
                    </a:lnTo>
                    <a:lnTo>
                      <a:pt x="4" y="127"/>
                    </a:lnTo>
                    <a:lnTo>
                      <a:pt x="4" y="127"/>
                    </a:lnTo>
                    <a:lnTo>
                      <a:pt x="9" y="122"/>
                    </a:lnTo>
                    <a:lnTo>
                      <a:pt x="9" y="122"/>
                    </a:lnTo>
                    <a:lnTo>
                      <a:pt x="9" y="118"/>
                    </a:lnTo>
                    <a:lnTo>
                      <a:pt x="9" y="118"/>
                    </a:lnTo>
                    <a:lnTo>
                      <a:pt x="9" y="113"/>
                    </a:lnTo>
                    <a:lnTo>
                      <a:pt x="9" y="109"/>
                    </a:lnTo>
                    <a:lnTo>
                      <a:pt x="4" y="109"/>
                    </a:lnTo>
                    <a:lnTo>
                      <a:pt x="9" y="104"/>
                    </a:lnTo>
                    <a:lnTo>
                      <a:pt x="9" y="100"/>
                    </a:lnTo>
                    <a:lnTo>
                      <a:pt x="9" y="95"/>
                    </a:lnTo>
                    <a:lnTo>
                      <a:pt x="9" y="86"/>
                    </a:lnTo>
                    <a:lnTo>
                      <a:pt x="9" y="77"/>
                    </a:lnTo>
                    <a:lnTo>
                      <a:pt x="9" y="77"/>
                    </a:lnTo>
                    <a:lnTo>
                      <a:pt x="9" y="72"/>
                    </a:lnTo>
                    <a:lnTo>
                      <a:pt x="4" y="72"/>
                    </a:lnTo>
                    <a:lnTo>
                      <a:pt x="4" y="68"/>
                    </a:lnTo>
                    <a:lnTo>
                      <a:pt x="4" y="63"/>
                    </a:lnTo>
                    <a:lnTo>
                      <a:pt x="4" y="63"/>
                    </a:lnTo>
                    <a:lnTo>
                      <a:pt x="0" y="59"/>
                    </a:lnTo>
                    <a:lnTo>
                      <a:pt x="0" y="54"/>
                    </a:lnTo>
                    <a:lnTo>
                      <a:pt x="0" y="54"/>
                    </a:lnTo>
                    <a:lnTo>
                      <a:pt x="4" y="54"/>
                    </a:lnTo>
                    <a:lnTo>
                      <a:pt x="4" y="54"/>
                    </a:lnTo>
                    <a:lnTo>
                      <a:pt x="9" y="50"/>
                    </a:lnTo>
                    <a:lnTo>
                      <a:pt x="9" y="50"/>
                    </a:lnTo>
                    <a:lnTo>
                      <a:pt x="9" y="50"/>
                    </a:lnTo>
                    <a:lnTo>
                      <a:pt x="13" y="45"/>
                    </a:lnTo>
                    <a:lnTo>
                      <a:pt x="13" y="45"/>
                    </a:lnTo>
                    <a:lnTo>
                      <a:pt x="13" y="45"/>
                    </a:lnTo>
                    <a:lnTo>
                      <a:pt x="13" y="41"/>
                    </a:lnTo>
                    <a:lnTo>
                      <a:pt x="13" y="41"/>
                    </a:lnTo>
                    <a:lnTo>
                      <a:pt x="13" y="41"/>
                    </a:lnTo>
                    <a:lnTo>
                      <a:pt x="13" y="36"/>
                    </a:lnTo>
                    <a:lnTo>
                      <a:pt x="13" y="32"/>
                    </a:lnTo>
                    <a:lnTo>
                      <a:pt x="13" y="27"/>
                    </a:lnTo>
                    <a:lnTo>
                      <a:pt x="13" y="27"/>
                    </a:lnTo>
                    <a:lnTo>
                      <a:pt x="13" y="27"/>
                    </a:lnTo>
                    <a:lnTo>
                      <a:pt x="18" y="27"/>
                    </a:lnTo>
                    <a:lnTo>
                      <a:pt x="18" y="27"/>
                    </a:lnTo>
                    <a:lnTo>
                      <a:pt x="18" y="23"/>
                    </a:lnTo>
                    <a:lnTo>
                      <a:pt x="22" y="23"/>
                    </a:lnTo>
                    <a:lnTo>
                      <a:pt x="22" y="23"/>
                    </a:lnTo>
                    <a:lnTo>
                      <a:pt x="22" y="23"/>
                    </a:lnTo>
                    <a:lnTo>
                      <a:pt x="22" y="18"/>
                    </a:lnTo>
                    <a:lnTo>
                      <a:pt x="22" y="18"/>
                    </a:lnTo>
                    <a:lnTo>
                      <a:pt x="27" y="18"/>
                    </a:lnTo>
                    <a:lnTo>
                      <a:pt x="31" y="18"/>
                    </a:lnTo>
                    <a:lnTo>
                      <a:pt x="31" y="14"/>
                    </a:lnTo>
                    <a:lnTo>
                      <a:pt x="36" y="14"/>
                    </a:lnTo>
                    <a:lnTo>
                      <a:pt x="36" y="14"/>
                    </a:lnTo>
                    <a:lnTo>
                      <a:pt x="36" y="9"/>
                    </a:lnTo>
                    <a:lnTo>
                      <a:pt x="36" y="9"/>
                    </a:lnTo>
                    <a:lnTo>
                      <a:pt x="36" y="5"/>
                    </a:lnTo>
                    <a:lnTo>
                      <a:pt x="36" y="5"/>
                    </a:lnTo>
                    <a:lnTo>
                      <a:pt x="36" y="5"/>
                    </a:lnTo>
                    <a:lnTo>
                      <a:pt x="36" y="0"/>
                    </a:lnTo>
                    <a:lnTo>
                      <a:pt x="36" y="0"/>
                    </a:lnTo>
                    <a:lnTo>
                      <a:pt x="36" y="0"/>
                    </a:lnTo>
                    <a:lnTo>
                      <a:pt x="40" y="0"/>
                    </a:lnTo>
                    <a:lnTo>
                      <a:pt x="49" y="5"/>
                    </a:lnTo>
                    <a:lnTo>
                      <a:pt x="49"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2" name="Freeform 98">
                <a:extLst>
                  <a:ext uri="{FF2B5EF4-FFF2-40B4-BE49-F238E27FC236}">
                    <a16:creationId xmlns:a16="http://schemas.microsoft.com/office/drawing/2014/main" id="{38A1F209-4D96-BA42-8EAC-19A8B98F4A4F}"/>
                  </a:ext>
                </a:extLst>
              </p:cNvPr>
              <p:cNvSpPr>
                <a:spLocks/>
              </p:cNvSpPr>
              <p:nvPr/>
            </p:nvSpPr>
            <p:spPr bwMode="auto">
              <a:xfrm>
                <a:off x="8770575" y="3775009"/>
                <a:ext cx="98429" cy="185077"/>
              </a:xfrm>
              <a:custGeom>
                <a:avLst/>
                <a:gdLst>
                  <a:gd name="T0" fmla="*/ 0 w 41"/>
                  <a:gd name="T1" fmla="*/ 0 h 76"/>
                  <a:gd name="T2" fmla="*/ 4 w 41"/>
                  <a:gd name="T3" fmla="*/ 0 h 76"/>
                  <a:gd name="T4" fmla="*/ 9 w 41"/>
                  <a:gd name="T5" fmla="*/ 4 h 76"/>
                  <a:gd name="T6" fmla="*/ 18 w 41"/>
                  <a:gd name="T7" fmla="*/ 18 h 76"/>
                  <a:gd name="T8" fmla="*/ 18 w 41"/>
                  <a:gd name="T9" fmla="*/ 18 h 76"/>
                  <a:gd name="T10" fmla="*/ 22 w 41"/>
                  <a:gd name="T11" fmla="*/ 18 h 76"/>
                  <a:gd name="T12" fmla="*/ 27 w 41"/>
                  <a:gd name="T13" fmla="*/ 27 h 76"/>
                  <a:gd name="T14" fmla="*/ 27 w 41"/>
                  <a:gd name="T15" fmla="*/ 27 h 76"/>
                  <a:gd name="T16" fmla="*/ 27 w 41"/>
                  <a:gd name="T17" fmla="*/ 27 h 76"/>
                  <a:gd name="T18" fmla="*/ 32 w 41"/>
                  <a:gd name="T19" fmla="*/ 31 h 76"/>
                  <a:gd name="T20" fmla="*/ 32 w 41"/>
                  <a:gd name="T21" fmla="*/ 36 h 76"/>
                  <a:gd name="T22" fmla="*/ 36 w 41"/>
                  <a:gd name="T23" fmla="*/ 40 h 76"/>
                  <a:gd name="T24" fmla="*/ 36 w 41"/>
                  <a:gd name="T25" fmla="*/ 45 h 76"/>
                  <a:gd name="T26" fmla="*/ 36 w 41"/>
                  <a:gd name="T27" fmla="*/ 45 h 76"/>
                  <a:gd name="T28" fmla="*/ 41 w 41"/>
                  <a:gd name="T29" fmla="*/ 49 h 76"/>
                  <a:gd name="T30" fmla="*/ 41 w 41"/>
                  <a:gd name="T31" fmla="*/ 58 h 76"/>
                  <a:gd name="T32" fmla="*/ 36 w 41"/>
                  <a:gd name="T33" fmla="*/ 63 h 76"/>
                  <a:gd name="T34" fmla="*/ 36 w 41"/>
                  <a:gd name="T35" fmla="*/ 67 h 76"/>
                  <a:gd name="T36" fmla="*/ 32 w 41"/>
                  <a:gd name="T37" fmla="*/ 72 h 76"/>
                  <a:gd name="T38" fmla="*/ 18 w 41"/>
                  <a:gd name="T39" fmla="*/ 76 h 76"/>
                  <a:gd name="T40" fmla="*/ 13 w 41"/>
                  <a:gd name="T41" fmla="*/ 76 h 76"/>
                  <a:gd name="T42" fmla="*/ 9 w 41"/>
                  <a:gd name="T43" fmla="*/ 67 h 76"/>
                  <a:gd name="T44" fmla="*/ 4 w 41"/>
                  <a:gd name="T45" fmla="*/ 58 h 76"/>
                  <a:gd name="T46" fmla="*/ 0 w 41"/>
                  <a:gd name="T47" fmla="*/ 40 h 76"/>
                  <a:gd name="T48" fmla="*/ 0 w 41"/>
                  <a:gd name="T49" fmla="*/ 31 h 76"/>
                  <a:gd name="T50" fmla="*/ 0 w 41"/>
                  <a:gd name="T51" fmla="*/ 36 h 76"/>
                  <a:gd name="T52" fmla="*/ 0 w 41"/>
                  <a:gd name="T53" fmla="*/ 36 h 76"/>
                  <a:gd name="T54" fmla="*/ 0 w 41"/>
                  <a:gd name="T55" fmla="*/ 27 h 76"/>
                  <a:gd name="T56" fmla="*/ 4 w 41"/>
                  <a:gd name="T57" fmla="*/ 22 h 76"/>
                  <a:gd name="T58" fmla="*/ 4 w 41"/>
                  <a:gd name="T59" fmla="*/ 18 h 76"/>
                  <a:gd name="T60" fmla="*/ 4 w 41"/>
                  <a:gd name="T61" fmla="*/ 13 h 76"/>
                  <a:gd name="T62" fmla="*/ 4 w 41"/>
                  <a:gd name="T63" fmla="*/ 9 h 76"/>
                  <a:gd name="T64" fmla="*/ 4 w 41"/>
                  <a:gd name="T65" fmla="*/ 9 h 76"/>
                  <a:gd name="T66" fmla="*/ 9 w 41"/>
                  <a:gd name="T67" fmla="*/ 9 h 76"/>
                  <a:gd name="T68" fmla="*/ 9 w 41"/>
                  <a:gd name="T69" fmla="*/ 9 h 76"/>
                  <a:gd name="T70" fmla="*/ 9 w 41"/>
                  <a:gd name="T71" fmla="*/ 4 h 76"/>
                  <a:gd name="T72" fmla="*/ 4 w 41"/>
                  <a:gd name="T73" fmla="*/ 4 h 76"/>
                  <a:gd name="T74" fmla="*/ 0 w 41"/>
                  <a:gd name="T75"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76">
                    <a:moveTo>
                      <a:pt x="0" y="0"/>
                    </a:moveTo>
                    <a:lnTo>
                      <a:pt x="0" y="0"/>
                    </a:lnTo>
                    <a:lnTo>
                      <a:pt x="4" y="0"/>
                    </a:lnTo>
                    <a:lnTo>
                      <a:pt x="4" y="0"/>
                    </a:lnTo>
                    <a:lnTo>
                      <a:pt x="9" y="4"/>
                    </a:lnTo>
                    <a:lnTo>
                      <a:pt x="9" y="4"/>
                    </a:lnTo>
                    <a:lnTo>
                      <a:pt x="13" y="9"/>
                    </a:lnTo>
                    <a:lnTo>
                      <a:pt x="18" y="18"/>
                    </a:lnTo>
                    <a:lnTo>
                      <a:pt x="18" y="18"/>
                    </a:lnTo>
                    <a:lnTo>
                      <a:pt x="18" y="18"/>
                    </a:lnTo>
                    <a:lnTo>
                      <a:pt x="22" y="18"/>
                    </a:lnTo>
                    <a:lnTo>
                      <a:pt x="22" y="18"/>
                    </a:lnTo>
                    <a:lnTo>
                      <a:pt x="27" y="22"/>
                    </a:lnTo>
                    <a:lnTo>
                      <a:pt x="27" y="27"/>
                    </a:lnTo>
                    <a:lnTo>
                      <a:pt x="27" y="27"/>
                    </a:lnTo>
                    <a:lnTo>
                      <a:pt x="27" y="27"/>
                    </a:lnTo>
                    <a:lnTo>
                      <a:pt x="27" y="27"/>
                    </a:lnTo>
                    <a:lnTo>
                      <a:pt x="27" y="27"/>
                    </a:lnTo>
                    <a:lnTo>
                      <a:pt x="27" y="27"/>
                    </a:lnTo>
                    <a:lnTo>
                      <a:pt x="32" y="31"/>
                    </a:lnTo>
                    <a:lnTo>
                      <a:pt x="32" y="36"/>
                    </a:lnTo>
                    <a:lnTo>
                      <a:pt x="32" y="36"/>
                    </a:lnTo>
                    <a:lnTo>
                      <a:pt x="36" y="40"/>
                    </a:lnTo>
                    <a:lnTo>
                      <a:pt x="36" y="40"/>
                    </a:lnTo>
                    <a:lnTo>
                      <a:pt x="36" y="40"/>
                    </a:lnTo>
                    <a:lnTo>
                      <a:pt x="36" y="45"/>
                    </a:lnTo>
                    <a:lnTo>
                      <a:pt x="36" y="45"/>
                    </a:lnTo>
                    <a:lnTo>
                      <a:pt x="36" y="45"/>
                    </a:lnTo>
                    <a:lnTo>
                      <a:pt x="36" y="49"/>
                    </a:lnTo>
                    <a:lnTo>
                      <a:pt x="41" y="49"/>
                    </a:lnTo>
                    <a:lnTo>
                      <a:pt x="41" y="54"/>
                    </a:lnTo>
                    <a:lnTo>
                      <a:pt x="41" y="58"/>
                    </a:lnTo>
                    <a:lnTo>
                      <a:pt x="36" y="63"/>
                    </a:lnTo>
                    <a:lnTo>
                      <a:pt x="36" y="63"/>
                    </a:lnTo>
                    <a:lnTo>
                      <a:pt x="36" y="67"/>
                    </a:lnTo>
                    <a:lnTo>
                      <a:pt x="36" y="67"/>
                    </a:lnTo>
                    <a:lnTo>
                      <a:pt x="32" y="72"/>
                    </a:lnTo>
                    <a:lnTo>
                      <a:pt x="32" y="72"/>
                    </a:lnTo>
                    <a:lnTo>
                      <a:pt x="22" y="72"/>
                    </a:lnTo>
                    <a:lnTo>
                      <a:pt x="18" y="76"/>
                    </a:lnTo>
                    <a:lnTo>
                      <a:pt x="18" y="76"/>
                    </a:lnTo>
                    <a:lnTo>
                      <a:pt x="13" y="76"/>
                    </a:lnTo>
                    <a:lnTo>
                      <a:pt x="9" y="72"/>
                    </a:lnTo>
                    <a:lnTo>
                      <a:pt x="9" y="67"/>
                    </a:lnTo>
                    <a:lnTo>
                      <a:pt x="4" y="63"/>
                    </a:lnTo>
                    <a:lnTo>
                      <a:pt x="4" y="58"/>
                    </a:lnTo>
                    <a:lnTo>
                      <a:pt x="0" y="45"/>
                    </a:lnTo>
                    <a:lnTo>
                      <a:pt x="0" y="40"/>
                    </a:lnTo>
                    <a:lnTo>
                      <a:pt x="0" y="36"/>
                    </a:lnTo>
                    <a:lnTo>
                      <a:pt x="0" y="31"/>
                    </a:lnTo>
                    <a:lnTo>
                      <a:pt x="0" y="31"/>
                    </a:lnTo>
                    <a:lnTo>
                      <a:pt x="0" y="36"/>
                    </a:lnTo>
                    <a:lnTo>
                      <a:pt x="0" y="36"/>
                    </a:lnTo>
                    <a:lnTo>
                      <a:pt x="0" y="36"/>
                    </a:lnTo>
                    <a:lnTo>
                      <a:pt x="0" y="31"/>
                    </a:lnTo>
                    <a:lnTo>
                      <a:pt x="0" y="27"/>
                    </a:lnTo>
                    <a:lnTo>
                      <a:pt x="4" y="22"/>
                    </a:lnTo>
                    <a:lnTo>
                      <a:pt x="4" y="22"/>
                    </a:lnTo>
                    <a:lnTo>
                      <a:pt x="4" y="22"/>
                    </a:lnTo>
                    <a:lnTo>
                      <a:pt x="4" y="18"/>
                    </a:lnTo>
                    <a:lnTo>
                      <a:pt x="4" y="18"/>
                    </a:lnTo>
                    <a:lnTo>
                      <a:pt x="4" y="13"/>
                    </a:lnTo>
                    <a:lnTo>
                      <a:pt x="4" y="13"/>
                    </a:lnTo>
                    <a:lnTo>
                      <a:pt x="4" y="9"/>
                    </a:lnTo>
                    <a:lnTo>
                      <a:pt x="4" y="4"/>
                    </a:lnTo>
                    <a:lnTo>
                      <a:pt x="4" y="9"/>
                    </a:lnTo>
                    <a:lnTo>
                      <a:pt x="9" y="9"/>
                    </a:lnTo>
                    <a:lnTo>
                      <a:pt x="9" y="9"/>
                    </a:lnTo>
                    <a:lnTo>
                      <a:pt x="9" y="9"/>
                    </a:lnTo>
                    <a:lnTo>
                      <a:pt x="9" y="9"/>
                    </a:lnTo>
                    <a:lnTo>
                      <a:pt x="9" y="9"/>
                    </a:lnTo>
                    <a:lnTo>
                      <a:pt x="9" y="4"/>
                    </a:lnTo>
                    <a:lnTo>
                      <a:pt x="4" y="4"/>
                    </a:lnTo>
                    <a:lnTo>
                      <a:pt x="4" y="4"/>
                    </a:lnTo>
                    <a:lnTo>
                      <a:pt x="0" y="4"/>
                    </a:lnTo>
                    <a:lnTo>
                      <a:pt x="0" y="4"/>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3" name="Freeform 99">
                <a:extLst>
                  <a:ext uri="{FF2B5EF4-FFF2-40B4-BE49-F238E27FC236}">
                    <a16:creationId xmlns:a16="http://schemas.microsoft.com/office/drawing/2014/main" id="{F971E574-A5AC-4C43-8C3F-E5C6AFCC4692}"/>
                  </a:ext>
                </a:extLst>
              </p:cNvPr>
              <p:cNvSpPr>
                <a:spLocks/>
              </p:cNvSpPr>
              <p:nvPr/>
            </p:nvSpPr>
            <p:spPr bwMode="auto">
              <a:xfrm>
                <a:off x="6535541" y="5557591"/>
                <a:ext cx="86425" cy="87668"/>
              </a:xfrm>
              <a:custGeom>
                <a:avLst/>
                <a:gdLst>
                  <a:gd name="T0" fmla="*/ 27 w 36"/>
                  <a:gd name="T1" fmla="*/ 27 h 36"/>
                  <a:gd name="T2" fmla="*/ 23 w 36"/>
                  <a:gd name="T3" fmla="*/ 27 h 36"/>
                  <a:gd name="T4" fmla="*/ 23 w 36"/>
                  <a:gd name="T5" fmla="*/ 27 h 36"/>
                  <a:gd name="T6" fmla="*/ 18 w 36"/>
                  <a:gd name="T7" fmla="*/ 27 h 36"/>
                  <a:gd name="T8" fmla="*/ 18 w 36"/>
                  <a:gd name="T9" fmla="*/ 32 h 36"/>
                  <a:gd name="T10" fmla="*/ 14 w 36"/>
                  <a:gd name="T11" fmla="*/ 36 h 36"/>
                  <a:gd name="T12" fmla="*/ 14 w 36"/>
                  <a:gd name="T13" fmla="*/ 36 h 36"/>
                  <a:gd name="T14" fmla="*/ 14 w 36"/>
                  <a:gd name="T15" fmla="*/ 36 h 36"/>
                  <a:gd name="T16" fmla="*/ 9 w 36"/>
                  <a:gd name="T17" fmla="*/ 36 h 36"/>
                  <a:gd name="T18" fmla="*/ 5 w 36"/>
                  <a:gd name="T19" fmla="*/ 32 h 36"/>
                  <a:gd name="T20" fmla="*/ 5 w 36"/>
                  <a:gd name="T21" fmla="*/ 32 h 36"/>
                  <a:gd name="T22" fmla="*/ 5 w 36"/>
                  <a:gd name="T23" fmla="*/ 32 h 36"/>
                  <a:gd name="T24" fmla="*/ 5 w 36"/>
                  <a:gd name="T25" fmla="*/ 32 h 36"/>
                  <a:gd name="T26" fmla="*/ 5 w 36"/>
                  <a:gd name="T27" fmla="*/ 27 h 36"/>
                  <a:gd name="T28" fmla="*/ 0 w 36"/>
                  <a:gd name="T29" fmla="*/ 23 h 36"/>
                  <a:gd name="T30" fmla="*/ 0 w 36"/>
                  <a:gd name="T31" fmla="*/ 23 h 36"/>
                  <a:gd name="T32" fmla="*/ 0 w 36"/>
                  <a:gd name="T33" fmla="*/ 18 h 36"/>
                  <a:gd name="T34" fmla="*/ 0 w 36"/>
                  <a:gd name="T35" fmla="*/ 18 h 36"/>
                  <a:gd name="T36" fmla="*/ 5 w 36"/>
                  <a:gd name="T37" fmla="*/ 14 h 36"/>
                  <a:gd name="T38" fmla="*/ 5 w 36"/>
                  <a:gd name="T39" fmla="*/ 14 h 36"/>
                  <a:gd name="T40" fmla="*/ 5 w 36"/>
                  <a:gd name="T41" fmla="*/ 9 h 36"/>
                  <a:gd name="T42" fmla="*/ 9 w 36"/>
                  <a:gd name="T43" fmla="*/ 9 h 36"/>
                  <a:gd name="T44" fmla="*/ 9 w 36"/>
                  <a:gd name="T45" fmla="*/ 5 h 36"/>
                  <a:gd name="T46" fmla="*/ 14 w 36"/>
                  <a:gd name="T47" fmla="*/ 5 h 36"/>
                  <a:gd name="T48" fmla="*/ 18 w 36"/>
                  <a:gd name="T49" fmla="*/ 0 h 36"/>
                  <a:gd name="T50" fmla="*/ 27 w 36"/>
                  <a:gd name="T51" fmla="*/ 0 h 36"/>
                  <a:gd name="T52" fmla="*/ 27 w 36"/>
                  <a:gd name="T53" fmla="*/ 0 h 36"/>
                  <a:gd name="T54" fmla="*/ 27 w 36"/>
                  <a:gd name="T55" fmla="*/ 0 h 36"/>
                  <a:gd name="T56" fmla="*/ 32 w 36"/>
                  <a:gd name="T57" fmla="*/ 0 h 36"/>
                  <a:gd name="T58" fmla="*/ 32 w 36"/>
                  <a:gd name="T59" fmla="*/ 5 h 36"/>
                  <a:gd name="T60" fmla="*/ 36 w 36"/>
                  <a:gd name="T61" fmla="*/ 9 h 36"/>
                  <a:gd name="T62" fmla="*/ 36 w 36"/>
                  <a:gd name="T63" fmla="*/ 9 h 36"/>
                  <a:gd name="T64" fmla="*/ 36 w 36"/>
                  <a:gd name="T65" fmla="*/ 9 h 36"/>
                  <a:gd name="T66" fmla="*/ 36 w 36"/>
                  <a:gd name="T67" fmla="*/ 14 h 36"/>
                  <a:gd name="T68" fmla="*/ 36 w 36"/>
                  <a:gd name="T69" fmla="*/ 18 h 36"/>
                  <a:gd name="T70" fmla="*/ 32 w 36"/>
                  <a:gd name="T71" fmla="*/ 18 h 36"/>
                  <a:gd name="T72" fmla="*/ 32 w 36"/>
                  <a:gd name="T73" fmla="*/ 23 h 36"/>
                  <a:gd name="T74" fmla="*/ 32 w 36"/>
                  <a:gd name="T75" fmla="*/ 23 h 36"/>
                  <a:gd name="T76" fmla="*/ 27 w 36"/>
                  <a:gd name="T77"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36">
                    <a:moveTo>
                      <a:pt x="27" y="27"/>
                    </a:moveTo>
                    <a:lnTo>
                      <a:pt x="27" y="27"/>
                    </a:lnTo>
                    <a:lnTo>
                      <a:pt x="23" y="27"/>
                    </a:lnTo>
                    <a:lnTo>
                      <a:pt x="23" y="27"/>
                    </a:lnTo>
                    <a:lnTo>
                      <a:pt x="23" y="27"/>
                    </a:lnTo>
                    <a:lnTo>
                      <a:pt x="23" y="27"/>
                    </a:lnTo>
                    <a:lnTo>
                      <a:pt x="23" y="27"/>
                    </a:lnTo>
                    <a:lnTo>
                      <a:pt x="18" y="27"/>
                    </a:lnTo>
                    <a:lnTo>
                      <a:pt x="18" y="27"/>
                    </a:lnTo>
                    <a:lnTo>
                      <a:pt x="18" y="32"/>
                    </a:lnTo>
                    <a:lnTo>
                      <a:pt x="14" y="32"/>
                    </a:lnTo>
                    <a:lnTo>
                      <a:pt x="14" y="36"/>
                    </a:lnTo>
                    <a:lnTo>
                      <a:pt x="14" y="36"/>
                    </a:lnTo>
                    <a:lnTo>
                      <a:pt x="14" y="36"/>
                    </a:lnTo>
                    <a:lnTo>
                      <a:pt x="14" y="36"/>
                    </a:lnTo>
                    <a:lnTo>
                      <a:pt x="14" y="36"/>
                    </a:lnTo>
                    <a:lnTo>
                      <a:pt x="9" y="36"/>
                    </a:lnTo>
                    <a:lnTo>
                      <a:pt x="9" y="36"/>
                    </a:lnTo>
                    <a:lnTo>
                      <a:pt x="5" y="32"/>
                    </a:lnTo>
                    <a:lnTo>
                      <a:pt x="5" y="32"/>
                    </a:lnTo>
                    <a:lnTo>
                      <a:pt x="5" y="32"/>
                    </a:lnTo>
                    <a:lnTo>
                      <a:pt x="5" y="32"/>
                    </a:lnTo>
                    <a:lnTo>
                      <a:pt x="5" y="32"/>
                    </a:lnTo>
                    <a:lnTo>
                      <a:pt x="5" y="32"/>
                    </a:lnTo>
                    <a:lnTo>
                      <a:pt x="5" y="32"/>
                    </a:lnTo>
                    <a:lnTo>
                      <a:pt x="5" y="32"/>
                    </a:lnTo>
                    <a:lnTo>
                      <a:pt x="5" y="27"/>
                    </a:lnTo>
                    <a:lnTo>
                      <a:pt x="5" y="27"/>
                    </a:lnTo>
                    <a:lnTo>
                      <a:pt x="5" y="27"/>
                    </a:lnTo>
                    <a:lnTo>
                      <a:pt x="0" y="23"/>
                    </a:lnTo>
                    <a:lnTo>
                      <a:pt x="0" y="23"/>
                    </a:lnTo>
                    <a:lnTo>
                      <a:pt x="0" y="23"/>
                    </a:lnTo>
                    <a:lnTo>
                      <a:pt x="0" y="18"/>
                    </a:lnTo>
                    <a:lnTo>
                      <a:pt x="0" y="18"/>
                    </a:lnTo>
                    <a:lnTo>
                      <a:pt x="0" y="18"/>
                    </a:lnTo>
                    <a:lnTo>
                      <a:pt x="0" y="18"/>
                    </a:lnTo>
                    <a:lnTo>
                      <a:pt x="0" y="18"/>
                    </a:lnTo>
                    <a:lnTo>
                      <a:pt x="5" y="14"/>
                    </a:lnTo>
                    <a:lnTo>
                      <a:pt x="5" y="14"/>
                    </a:lnTo>
                    <a:lnTo>
                      <a:pt x="5" y="14"/>
                    </a:lnTo>
                    <a:lnTo>
                      <a:pt x="5" y="14"/>
                    </a:lnTo>
                    <a:lnTo>
                      <a:pt x="5" y="9"/>
                    </a:lnTo>
                    <a:lnTo>
                      <a:pt x="9" y="9"/>
                    </a:lnTo>
                    <a:lnTo>
                      <a:pt x="9" y="9"/>
                    </a:lnTo>
                    <a:lnTo>
                      <a:pt x="9" y="5"/>
                    </a:lnTo>
                    <a:lnTo>
                      <a:pt x="9" y="5"/>
                    </a:lnTo>
                    <a:lnTo>
                      <a:pt x="14" y="5"/>
                    </a:lnTo>
                    <a:lnTo>
                      <a:pt x="14" y="5"/>
                    </a:lnTo>
                    <a:lnTo>
                      <a:pt x="18" y="0"/>
                    </a:lnTo>
                    <a:lnTo>
                      <a:pt x="18" y="0"/>
                    </a:lnTo>
                    <a:lnTo>
                      <a:pt x="23" y="0"/>
                    </a:lnTo>
                    <a:lnTo>
                      <a:pt x="27" y="0"/>
                    </a:lnTo>
                    <a:lnTo>
                      <a:pt x="27" y="0"/>
                    </a:lnTo>
                    <a:lnTo>
                      <a:pt x="27" y="0"/>
                    </a:lnTo>
                    <a:lnTo>
                      <a:pt x="27" y="0"/>
                    </a:lnTo>
                    <a:lnTo>
                      <a:pt x="27" y="0"/>
                    </a:lnTo>
                    <a:lnTo>
                      <a:pt x="27" y="0"/>
                    </a:lnTo>
                    <a:lnTo>
                      <a:pt x="32" y="0"/>
                    </a:lnTo>
                    <a:lnTo>
                      <a:pt x="32" y="5"/>
                    </a:lnTo>
                    <a:lnTo>
                      <a:pt x="32" y="5"/>
                    </a:lnTo>
                    <a:lnTo>
                      <a:pt x="36" y="5"/>
                    </a:lnTo>
                    <a:lnTo>
                      <a:pt x="36" y="9"/>
                    </a:lnTo>
                    <a:lnTo>
                      <a:pt x="36" y="9"/>
                    </a:lnTo>
                    <a:lnTo>
                      <a:pt x="36" y="9"/>
                    </a:lnTo>
                    <a:lnTo>
                      <a:pt x="36" y="9"/>
                    </a:lnTo>
                    <a:lnTo>
                      <a:pt x="36" y="9"/>
                    </a:lnTo>
                    <a:lnTo>
                      <a:pt x="36" y="14"/>
                    </a:lnTo>
                    <a:lnTo>
                      <a:pt x="36" y="14"/>
                    </a:lnTo>
                    <a:lnTo>
                      <a:pt x="36" y="18"/>
                    </a:lnTo>
                    <a:lnTo>
                      <a:pt x="36" y="18"/>
                    </a:lnTo>
                    <a:lnTo>
                      <a:pt x="36" y="18"/>
                    </a:lnTo>
                    <a:lnTo>
                      <a:pt x="32" y="18"/>
                    </a:lnTo>
                    <a:lnTo>
                      <a:pt x="32" y="23"/>
                    </a:lnTo>
                    <a:lnTo>
                      <a:pt x="32" y="23"/>
                    </a:lnTo>
                    <a:lnTo>
                      <a:pt x="32" y="23"/>
                    </a:lnTo>
                    <a:lnTo>
                      <a:pt x="32" y="23"/>
                    </a:lnTo>
                    <a:lnTo>
                      <a:pt x="27" y="27"/>
                    </a:lnTo>
                    <a:lnTo>
                      <a:pt x="27" y="27"/>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4" name="Freeform 100">
                <a:extLst>
                  <a:ext uri="{FF2B5EF4-FFF2-40B4-BE49-F238E27FC236}">
                    <a16:creationId xmlns:a16="http://schemas.microsoft.com/office/drawing/2014/main" id="{BE3E0B24-3B4C-E24E-99AD-7F25BD15186D}"/>
                  </a:ext>
                </a:extLst>
              </p:cNvPr>
              <p:cNvSpPr>
                <a:spLocks/>
              </p:cNvSpPr>
              <p:nvPr/>
            </p:nvSpPr>
            <p:spPr bwMode="auto">
              <a:xfrm>
                <a:off x="6221050" y="1658803"/>
                <a:ext cx="196856" cy="112020"/>
              </a:xfrm>
              <a:custGeom>
                <a:avLst/>
                <a:gdLst>
                  <a:gd name="T0" fmla="*/ 54 w 82"/>
                  <a:gd name="T1" fmla="*/ 5 h 46"/>
                  <a:gd name="T2" fmla="*/ 64 w 82"/>
                  <a:gd name="T3" fmla="*/ 5 h 46"/>
                  <a:gd name="T4" fmla="*/ 73 w 82"/>
                  <a:gd name="T5" fmla="*/ 10 h 46"/>
                  <a:gd name="T6" fmla="*/ 77 w 82"/>
                  <a:gd name="T7" fmla="*/ 14 h 46"/>
                  <a:gd name="T8" fmla="*/ 77 w 82"/>
                  <a:gd name="T9" fmla="*/ 14 h 46"/>
                  <a:gd name="T10" fmla="*/ 77 w 82"/>
                  <a:gd name="T11" fmla="*/ 19 h 46"/>
                  <a:gd name="T12" fmla="*/ 82 w 82"/>
                  <a:gd name="T13" fmla="*/ 19 h 46"/>
                  <a:gd name="T14" fmla="*/ 82 w 82"/>
                  <a:gd name="T15" fmla="*/ 23 h 46"/>
                  <a:gd name="T16" fmla="*/ 82 w 82"/>
                  <a:gd name="T17" fmla="*/ 23 h 46"/>
                  <a:gd name="T18" fmla="*/ 77 w 82"/>
                  <a:gd name="T19" fmla="*/ 23 h 46"/>
                  <a:gd name="T20" fmla="*/ 73 w 82"/>
                  <a:gd name="T21" fmla="*/ 28 h 46"/>
                  <a:gd name="T22" fmla="*/ 68 w 82"/>
                  <a:gd name="T23" fmla="*/ 28 h 46"/>
                  <a:gd name="T24" fmla="*/ 68 w 82"/>
                  <a:gd name="T25" fmla="*/ 32 h 46"/>
                  <a:gd name="T26" fmla="*/ 68 w 82"/>
                  <a:gd name="T27" fmla="*/ 37 h 46"/>
                  <a:gd name="T28" fmla="*/ 68 w 82"/>
                  <a:gd name="T29" fmla="*/ 41 h 46"/>
                  <a:gd name="T30" fmla="*/ 68 w 82"/>
                  <a:gd name="T31" fmla="*/ 41 h 46"/>
                  <a:gd name="T32" fmla="*/ 73 w 82"/>
                  <a:gd name="T33" fmla="*/ 41 h 46"/>
                  <a:gd name="T34" fmla="*/ 68 w 82"/>
                  <a:gd name="T35" fmla="*/ 41 h 46"/>
                  <a:gd name="T36" fmla="*/ 68 w 82"/>
                  <a:gd name="T37" fmla="*/ 41 h 46"/>
                  <a:gd name="T38" fmla="*/ 64 w 82"/>
                  <a:gd name="T39" fmla="*/ 41 h 46"/>
                  <a:gd name="T40" fmla="*/ 59 w 82"/>
                  <a:gd name="T41" fmla="*/ 41 h 46"/>
                  <a:gd name="T42" fmla="*/ 59 w 82"/>
                  <a:gd name="T43" fmla="*/ 46 h 46"/>
                  <a:gd name="T44" fmla="*/ 54 w 82"/>
                  <a:gd name="T45" fmla="*/ 46 h 46"/>
                  <a:gd name="T46" fmla="*/ 50 w 82"/>
                  <a:gd name="T47" fmla="*/ 46 h 46"/>
                  <a:gd name="T48" fmla="*/ 45 w 82"/>
                  <a:gd name="T49" fmla="*/ 46 h 46"/>
                  <a:gd name="T50" fmla="*/ 41 w 82"/>
                  <a:gd name="T51" fmla="*/ 46 h 46"/>
                  <a:gd name="T52" fmla="*/ 41 w 82"/>
                  <a:gd name="T53" fmla="*/ 46 h 46"/>
                  <a:gd name="T54" fmla="*/ 36 w 82"/>
                  <a:gd name="T55" fmla="*/ 41 h 46"/>
                  <a:gd name="T56" fmla="*/ 32 w 82"/>
                  <a:gd name="T57" fmla="*/ 41 h 46"/>
                  <a:gd name="T58" fmla="*/ 32 w 82"/>
                  <a:gd name="T59" fmla="*/ 41 h 46"/>
                  <a:gd name="T60" fmla="*/ 27 w 82"/>
                  <a:gd name="T61" fmla="*/ 37 h 46"/>
                  <a:gd name="T62" fmla="*/ 27 w 82"/>
                  <a:gd name="T63" fmla="*/ 37 h 46"/>
                  <a:gd name="T64" fmla="*/ 27 w 82"/>
                  <a:gd name="T65" fmla="*/ 32 h 46"/>
                  <a:gd name="T66" fmla="*/ 23 w 82"/>
                  <a:gd name="T67" fmla="*/ 28 h 46"/>
                  <a:gd name="T68" fmla="*/ 18 w 82"/>
                  <a:gd name="T69" fmla="*/ 28 h 46"/>
                  <a:gd name="T70" fmla="*/ 14 w 82"/>
                  <a:gd name="T71" fmla="*/ 23 h 46"/>
                  <a:gd name="T72" fmla="*/ 9 w 82"/>
                  <a:gd name="T73" fmla="*/ 23 h 46"/>
                  <a:gd name="T74" fmla="*/ 5 w 82"/>
                  <a:gd name="T75" fmla="*/ 23 h 46"/>
                  <a:gd name="T76" fmla="*/ 5 w 82"/>
                  <a:gd name="T77" fmla="*/ 14 h 46"/>
                  <a:gd name="T78" fmla="*/ 0 w 82"/>
                  <a:gd name="T79" fmla="*/ 5 h 46"/>
                  <a:gd name="T80" fmla="*/ 9 w 82"/>
                  <a:gd name="T81" fmla="*/ 0 h 46"/>
                  <a:gd name="T82" fmla="*/ 18 w 82"/>
                  <a:gd name="T83" fmla="*/ 0 h 46"/>
                  <a:gd name="T84" fmla="*/ 27 w 82"/>
                  <a:gd name="T85" fmla="*/ 0 h 46"/>
                  <a:gd name="T86" fmla="*/ 27 w 82"/>
                  <a:gd name="T87" fmla="*/ 0 h 46"/>
                  <a:gd name="T88" fmla="*/ 36 w 82"/>
                  <a:gd name="T89" fmla="*/ 0 h 46"/>
                  <a:gd name="T90" fmla="*/ 45 w 82"/>
                  <a:gd name="T91" fmla="*/ 5 h 46"/>
                  <a:gd name="T92" fmla="*/ 50 w 82"/>
                  <a:gd name="T93" fmla="*/ 0 h 46"/>
                  <a:gd name="T94" fmla="*/ 54 w 82"/>
                  <a:gd name="T9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46">
                    <a:moveTo>
                      <a:pt x="54" y="0"/>
                    </a:moveTo>
                    <a:lnTo>
                      <a:pt x="54" y="0"/>
                    </a:lnTo>
                    <a:lnTo>
                      <a:pt x="54" y="5"/>
                    </a:lnTo>
                    <a:lnTo>
                      <a:pt x="59" y="5"/>
                    </a:lnTo>
                    <a:lnTo>
                      <a:pt x="64" y="5"/>
                    </a:lnTo>
                    <a:lnTo>
                      <a:pt x="64" y="5"/>
                    </a:lnTo>
                    <a:lnTo>
                      <a:pt x="68" y="10"/>
                    </a:lnTo>
                    <a:lnTo>
                      <a:pt x="68" y="10"/>
                    </a:lnTo>
                    <a:lnTo>
                      <a:pt x="73" y="10"/>
                    </a:lnTo>
                    <a:lnTo>
                      <a:pt x="73" y="10"/>
                    </a:lnTo>
                    <a:lnTo>
                      <a:pt x="73" y="14"/>
                    </a:lnTo>
                    <a:lnTo>
                      <a:pt x="77" y="14"/>
                    </a:lnTo>
                    <a:lnTo>
                      <a:pt x="77" y="14"/>
                    </a:lnTo>
                    <a:lnTo>
                      <a:pt x="77" y="14"/>
                    </a:lnTo>
                    <a:lnTo>
                      <a:pt x="77" y="14"/>
                    </a:lnTo>
                    <a:lnTo>
                      <a:pt x="77" y="14"/>
                    </a:lnTo>
                    <a:lnTo>
                      <a:pt x="77" y="19"/>
                    </a:lnTo>
                    <a:lnTo>
                      <a:pt x="77" y="19"/>
                    </a:lnTo>
                    <a:lnTo>
                      <a:pt x="77" y="19"/>
                    </a:lnTo>
                    <a:lnTo>
                      <a:pt x="77" y="19"/>
                    </a:lnTo>
                    <a:lnTo>
                      <a:pt x="82" y="19"/>
                    </a:lnTo>
                    <a:lnTo>
                      <a:pt x="82" y="23"/>
                    </a:lnTo>
                    <a:lnTo>
                      <a:pt x="82" y="23"/>
                    </a:lnTo>
                    <a:lnTo>
                      <a:pt x="82" y="23"/>
                    </a:lnTo>
                    <a:lnTo>
                      <a:pt x="82" y="23"/>
                    </a:lnTo>
                    <a:lnTo>
                      <a:pt x="82" y="23"/>
                    </a:lnTo>
                    <a:lnTo>
                      <a:pt x="82" y="23"/>
                    </a:lnTo>
                    <a:lnTo>
                      <a:pt x="77" y="23"/>
                    </a:lnTo>
                    <a:lnTo>
                      <a:pt x="77" y="23"/>
                    </a:lnTo>
                    <a:lnTo>
                      <a:pt x="77" y="23"/>
                    </a:lnTo>
                    <a:lnTo>
                      <a:pt x="77" y="28"/>
                    </a:lnTo>
                    <a:lnTo>
                      <a:pt x="73" y="28"/>
                    </a:lnTo>
                    <a:lnTo>
                      <a:pt x="73" y="28"/>
                    </a:lnTo>
                    <a:lnTo>
                      <a:pt x="73" y="28"/>
                    </a:lnTo>
                    <a:lnTo>
                      <a:pt x="73" y="28"/>
                    </a:lnTo>
                    <a:lnTo>
                      <a:pt x="68" y="28"/>
                    </a:lnTo>
                    <a:lnTo>
                      <a:pt x="68" y="32"/>
                    </a:lnTo>
                    <a:lnTo>
                      <a:pt x="68" y="32"/>
                    </a:lnTo>
                    <a:lnTo>
                      <a:pt x="68" y="32"/>
                    </a:lnTo>
                    <a:lnTo>
                      <a:pt x="68" y="37"/>
                    </a:lnTo>
                    <a:lnTo>
                      <a:pt x="68" y="37"/>
                    </a:lnTo>
                    <a:lnTo>
                      <a:pt x="68" y="37"/>
                    </a:lnTo>
                    <a:lnTo>
                      <a:pt x="68" y="37"/>
                    </a:lnTo>
                    <a:lnTo>
                      <a:pt x="68" y="41"/>
                    </a:lnTo>
                    <a:lnTo>
                      <a:pt x="68" y="41"/>
                    </a:lnTo>
                    <a:lnTo>
                      <a:pt x="68" y="41"/>
                    </a:lnTo>
                    <a:lnTo>
                      <a:pt x="68" y="41"/>
                    </a:lnTo>
                    <a:lnTo>
                      <a:pt x="68" y="41"/>
                    </a:lnTo>
                    <a:lnTo>
                      <a:pt x="73" y="41"/>
                    </a:lnTo>
                    <a:lnTo>
                      <a:pt x="73" y="41"/>
                    </a:lnTo>
                    <a:lnTo>
                      <a:pt x="73" y="41"/>
                    </a:lnTo>
                    <a:lnTo>
                      <a:pt x="68" y="41"/>
                    </a:lnTo>
                    <a:lnTo>
                      <a:pt x="68" y="41"/>
                    </a:lnTo>
                    <a:lnTo>
                      <a:pt x="68" y="41"/>
                    </a:lnTo>
                    <a:lnTo>
                      <a:pt x="68" y="41"/>
                    </a:lnTo>
                    <a:lnTo>
                      <a:pt x="68" y="41"/>
                    </a:lnTo>
                    <a:lnTo>
                      <a:pt x="68" y="41"/>
                    </a:lnTo>
                    <a:lnTo>
                      <a:pt x="68" y="41"/>
                    </a:lnTo>
                    <a:lnTo>
                      <a:pt x="64" y="41"/>
                    </a:lnTo>
                    <a:lnTo>
                      <a:pt x="64" y="41"/>
                    </a:lnTo>
                    <a:lnTo>
                      <a:pt x="64" y="41"/>
                    </a:lnTo>
                    <a:lnTo>
                      <a:pt x="64" y="41"/>
                    </a:lnTo>
                    <a:lnTo>
                      <a:pt x="59" y="41"/>
                    </a:lnTo>
                    <a:lnTo>
                      <a:pt x="59" y="41"/>
                    </a:lnTo>
                    <a:lnTo>
                      <a:pt x="59" y="41"/>
                    </a:lnTo>
                    <a:lnTo>
                      <a:pt x="59" y="46"/>
                    </a:lnTo>
                    <a:lnTo>
                      <a:pt x="59" y="46"/>
                    </a:lnTo>
                    <a:lnTo>
                      <a:pt x="54" y="46"/>
                    </a:lnTo>
                    <a:lnTo>
                      <a:pt x="54" y="46"/>
                    </a:lnTo>
                    <a:lnTo>
                      <a:pt x="50" y="46"/>
                    </a:lnTo>
                    <a:lnTo>
                      <a:pt x="50" y="46"/>
                    </a:lnTo>
                    <a:lnTo>
                      <a:pt x="50" y="46"/>
                    </a:lnTo>
                    <a:lnTo>
                      <a:pt x="45" y="46"/>
                    </a:lnTo>
                    <a:lnTo>
                      <a:pt x="45" y="46"/>
                    </a:lnTo>
                    <a:lnTo>
                      <a:pt x="45" y="46"/>
                    </a:lnTo>
                    <a:lnTo>
                      <a:pt x="45" y="46"/>
                    </a:lnTo>
                    <a:lnTo>
                      <a:pt x="41" y="46"/>
                    </a:lnTo>
                    <a:lnTo>
                      <a:pt x="41" y="46"/>
                    </a:lnTo>
                    <a:lnTo>
                      <a:pt x="41" y="46"/>
                    </a:lnTo>
                    <a:lnTo>
                      <a:pt x="41" y="46"/>
                    </a:lnTo>
                    <a:lnTo>
                      <a:pt x="41" y="46"/>
                    </a:lnTo>
                    <a:lnTo>
                      <a:pt x="36" y="46"/>
                    </a:lnTo>
                    <a:lnTo>
                      <a:pt x="36" y="41"/>
                    </a:lnTo>
                    <a:lnTo>
                      <a:pt x="36" y="41"/>
                    </a:lnTo>
                    <a:lnTo>
                      <a:pt x="36" y="41"/>
                    </a:lnTo>
                    <a:lnTo>
                      <a:pt x="32" y="41"/>
                    </a:lnTo>
                    <a:lnTo>
                      <a:pt x="32" y="41"/>
                    </a:lnTo>
                    <a:lnTo>
                      <a:pt x="32" y="41"/>
                    </a:lnTo>
                    <a:lnTo>
                      <a:pt x="32" y="41"/>
                    </a:lnTo>
                    <a:lnTo>
                      <a:pt x="32" y="41"/>
                    </a:lnTo>
                    <a:lnTo>
                      <a:pt x="32" y="37"/>
                    </a:lnTo>
                    <a:lnTo>
                      <a:pt x="32" y="37"/>
                    </a:lnTo>
                    <a:lnTo>
                      <a:pt x="27" y="37"/>
                    </a:lnTo>
                    <a:lnTo>
                      <a:pt x="27" y="41"/>
                    </a:lnTo>
                    <a:lnTo>
                      <a:pt x="27" y="37"/>
                    </a:lnTo>
                    <a:lnTo>
                      <a:pt x="27" y="37"/>
                    </a:lnTo>
                    <a:lnTo>
                      <a:pt x="27" y="37"/>
                    </a:lnTo>
                    <a:lnTo>
                      <a:pt x="27" y="32"/>
                    </a:lnTo>
                    <a:lnTo>
                      <a:pt x="27" y="32"/>
                    </a:lnTo>
                    <a:lnTo>
                      <a:pt x="27" y="28"/>
                    </a:lnTo>
                    <a:lnTo>
                      <a:pt x="27" y="28"/>
                    </a:lnTo>
                    <a:lnTo>
                      <a:pt x="23" y="28"/>
                    </a:lnTo>
                    <a:lnTo>
                      <a:pt x="23" y="28"/>
                    </a:lnTo>
                    <a:lnTo>
                      <a:pt x="23" y="28"/>
                    </a:lnTo>
                    <a:lnTo>
                      <a:pt x="18" y="28"/>
                    </a:lnTo>
                    <a:lnTo>
                      <a:pt x="18" y="28"/>
                    </a:lnTo>
                    <a:lnTo>
                      <a:pt x="14" y="23"/>
                    </a:lnTo>
                    <a:lnTo>
                      <a:pt x="14" y="23"/>
                    </a:lnTo>
                    <a:lnTo>
                      <a:pt x="9" y="23"/>
                    </a:lnTo>
                    <a:lnTo>
                      <a:pt x="9" y="23"/>
                    </a:lnTo>
                    <a:lnTo>
                      <a:pt x="9" y="23"/>
                    </a:lnTo>
                    <a:lnTo>
                      <a:pt x="5" y="23"/>
                    </a:lnTo>
                    <a:lnTo>
                      <a:pt x="5" y="23"/>
                    </a:lnTo>
                    <a:lnTo>
                      <a:pt x="5" y="23"/>
                    </a:lnTo>
                    <a:lnTo>
                      <a:pt x="5" y="19"/>
                    </a:lnTo>
                    <a:lnTo>
                      <a:pt x="5" y="19"/>
                    </a:lnTo>
                    <a:lnTo>
                      <a:pt x="5" y="14"/>
                    </a:lnTo>
                    <a:lnTo>
                      <a:pt x="0" y="14"/>
                    </a:lnTo>
                    <a:lnTo>
                      <a:pt x="0" y="10"/>
                    </a:lnTo>
                    <a:lnTo>
                      <a:pt x="0" y="5"/>
                    </a:lnTo>
                    <a:lnTo>
                      <a:pt x="5" y="5"/>
                    </a:lnTo>
                    <a:lnTo>
                      <a:pt x="9" y="0"/>
                    </a:lnTo>
                    <a:lnTo>
                      <a:pt x="9" y="0"/>
                    </a:lnTo>
                    <a:lnTo>
                      <a:pt x="14" y="0"/>
                    </a:lnTo>
                    <a:lnTo>
                      <a:pt x="14" y="0"/>
                    </a:lnTo>
                    <a:lnTo>
                      <a:pt x="18" y="0"/>
                    </a:lnTo>
                    <a:lnTo>
                      <a:pt x="23" y="0"/>
                    </a:lnTo>
                    <a:lnTo>
                      <a:pt x="23" y="0"/>
                    </a:lnTo>
                    <a:lnTo>
                      <a:pt x="27" y="0"/>
                    </a:lnTo>
                    <a:lnTo>
                      <a:pt x="27" y="0"/>
                    </a:lnTo>
                    <a:lnTo>
                      <a:pt x="27" y="0"/>
                    </a:lnTo>
                    <a:lnTo>
                      <a:pt x="27" y="0"/>
                    </a:lnTo>
                    <a:lnTo>
                      <a:pt x="32" y="0"/>
                    </a:lnTo>
                    <a:lnTo>
                      <a:pt x="36" y="0"/>
                    </a:lnTo>
                    <a:lnTo>
                      <a:pt x="36" y="0"/>
                    </a:lnTo>
                    <a:lnTo>
                      <a:pt x="41" y="0"/>
                    </a:lnTo>
                    <a:lnTo>
                      <a:pt x="41" y="0"/>
                    </a:lnTo>
                    <a:lnTo>
                      <a:pt x="45" y="5"/>
                    </a:lnTo>
                    <a:lnTo>
                      <a:pt x="45" y="0"/>
                    </a:lnTo>
                    <a:lnTo>
                      <a:pt x="50" y="0"/>
                    </a:lnTo>
                    <a:lnTo>
                      <a:pt x="50" y="0"/>
                    </a:lnTo>
                    <a:lnTo>
                      <a:pt x="50" y="0"/>
                    </a:lnTo>
                    <a:lnTo>
                      <a:pt x="50" y="0"/>
                    </a:lnTo>
                    <a:lnTo>
                      <a:pt x="54" y="0"/>
                    </a:lnTo>
                    <a:lnTo>
                      <a:pt x="54" y="0"/>
                    </a:lnTo>
                    <a:lnTo>
                      <a:pt x="54" y="0"/>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5" name="Freeform 101">
                <a:extLst>
                  <a:ext uri="{FF2B5EF4-FFF2-40B4-BE49-F238E27FC236}">
                    <a16:creationId xmlns:a16="http://schemas.microsoft.com/office/drawing/2014/main" id="{AF3A433F-47A8-C943-8A2B-DBE6C944038D}"/>
                  </a:ext>
                </a:extLst>
              </p:cNvPr>
              <p:cNvSpPr>
                <a:spLocks/>
              </p:cNvSpPr>
              <p:nvPr/>
            </p:nvSpPr>
            <p:spPr bwMode="auto">
              <a:xfrm>
                <a:off x="5712106" y="1946159"/>
                <a:ext cx="21607" cy="34093"/>
              </a:xfrm>
              <a:custGeom>
                <a:avLst/>
                <a:gdLst>
                  <a:gd name="T0" fmla="*/ 0 w 9"/>
                  <a:gd name="T1" fmla="*/ 0 h 14"/>
                  <a:gd name="T2" fmla="*/ 0 w 9"/>
                  <a:gd name="T3" fmla="*/ 0 h 14"/>
                  <a:gd name="T4" fmla="*/ 4 w 9"/>
                  <a:gd name="T5" fmla="*/ 0 h 14"/>
                  <a:gd name="T6" fmla="*/ 4 w 9"/>
                  <a:gd name="T7" fmla="*/ 0 h 14"/>
                  <a:gd name="T8" fmla="*/ 4 w 9"/>
                  <a:gd name="T9" fmla="*/ 0 h 14"/>
                  <a:gd name="T10" fmla="*/ 4 w 9"/>
                  <a:gd name="T11" fmla="*/ 0 h 14"/>
                  <a:gd name="T12" fmla="*/ 4 w 9"/>
                  <a:gd name="T13" fmla="*/ 0 h 14"/>
                  <a:gd name="T14" fmla="*/ 4 w 9"/>
                  <a:gd name="T15" fmla="*/ 5 h 14"/>
                  <a:gd name="T16" fmla="*/ 4 w 9"/>
                  <a:gd name="T17" fmla="*/ 5 h 14"/>
                  <a:gd name="T18" fmla="*/ 4 w 9"/>
                  <a:gd name="T19" fmla="*/ 5 h 14"/>
                  <a:gd name="T20" fmla="*/ 4 w 9"/>
                  <a:gd name="T21" fmla="*/ 5 h 14"/>
                  <a:gd name="T22" fmla="*/ 9 w 9"/>
                  <a:gd name="T23" fmla="*/ 5 h 14"/>
                  <a:gd name="T24" fmla="*/ 9 w 9"/>
                  <a:gd name="T25" fmla="*/ 9 h 14"/>
                  <a:gd name="T26" fmla="*/ 9 w 9"/>
                  <a:gd name="T27" fmla="*/ 9 h 14"/>
                  <a:gd name="T28" fmla="*/ 9 w 9"/>
                  <a:gd name="T29" fmla="*/ 9 h 14"/>
                  <a:gd name="T30" fmla="*/ 9 w 9"/>
                  <a:gd name="T31" fmla="*/ 9 h 14"/>
                  <a:gd name="T32" fmla="*/ 9 w 9"/>
                  <a:gd name="T33" fmla="*/ 9 h 14"/>
                  <a:gd name="T34" fmla="*/ 9 w 9"/>
                  <a:gd name="T35" fmla="*/ 9 h 14"/>
                  <a:gd name="T36" fmla="*/ 9 w 9"/>
                  <a:gd name="T37" fmla="*/ 9 h 14"/>
                  <a:gd name="T38" fmla="*/ 9 w 9"/>
                  <a:gd name="T39" fmla="*/ 14 h 14"/>
                  <a:gd name="T40" fmla="*/ 9 w 9"/>
                  <a:gd name="T41" fmla="*/ 14 h 14"/>
                  <a:gd name="T42" fmla="*/ 4 w 9"/>
                  <a:gd name="T43" fmla="*/ 14 h 14"/>
                  <a:gd name="T44" fmla="*/ 4 w 9"/>
                  <a:gd name="T45" fmla="*/ 14 h 14"/>
                  <a:gd name="T46" fmla="*/ 4 w 9"/>
                  <a:gd name="T47" fmla="*/ 14 h 14"/>
                  <a:gd name="T48" fmla="*/ 4 w 9"/>
                  <a:gd name="T49" fmla="*/ 14 h 14"/>
                  <a:gd name="T50" fmla="*/ 4 w 9"/>
                  <a:gd name="T51" fmla="*/ 14 h 14"/>
                  <a:gd name="T52" fmla="*/ 0 w 9"/>
                  <a:gd name="T53" fmla="*/ 14 h 14"/>
                  <a:gd name="T54" fmla="*/ 0 w 9"/>
                  <a:gd name="T55" fmla="*/ 14 h 14"/>
                  <a:gd name="T56" fmla="*/ 0 w 9"/>
                  <a:gd name="T57" fmla="*/ 14 h 14"/>
                  <a:gd name="T58" fmla="*/ 0 w 9"/>
                  <a:gd name="T59" fmla="*/ 14 h 14"/>
                  <a:gd name="T60" fmla="*/ 0 w 9"/>
                  <a:gd name="T61" fmla="*/ 14 h 14"/>
                  <a:gd name="T62" fmla="*/ 0 w 9"/>
                  <a:gd name="T63" fmla="*/ 14 h 14"/>
                  <a:gd name="T64" fmla="*/ 0 w 9"/>
                  <a:gd name="T65" fmla="*/ 14 h 14"/>
                  <a:gd name="T66" fmla="*/ 0 w 9"/>
                  <a:gd name="T67" fmla="*/ 14 h 14"/>
                  <a:gd name="T68" fmla="*/ 0 w 9"/>
                  <a:gd name="T69" fmla="*/ 9 h 14"/>
                  <a:gd name="T70" fmla="*/ 0 w 9"/>
                  <a:gd name="T71" fmla="*/ 9 h 14"/>
                  <a:gd name="T72" fmla="*/ 0 w 9"/>
                  <a:gd name="T73" fmla="*/ 9 h 14"/>
                  <a:gd name="T74" fmla="*/ 0 w 9"/>
                  <a:gd name="T75" fmla="*/ 9 h 14"/>
                  <a:gd name="T76" fmla="*/ 0 w 9"/>
                  <a:gd name="T77" fmla="*/ 9 h 14"/>
                  <a:gd name="T78" fmla="*/ 0 w 9"/>
                  <a:gd name="T79" fmla="*/ 5 h 14"/>
                  <a:gd name="T80" fmla="*/ 0 w 9"/>
                  <a:gd name="T81" fmla="*/ 5 h 14"/>
                  <a:gd name="T82" fmla="*/ 0 w 9"/>
                  <a:gd name="T83" fmla="*/ 5 h 14"/>
                  <a:gd name="T84" fmla="*/ 0 w 9"/>
                  <a:gd name="T85" fmla="*/ 5 h 14"/>
                  <a:gd name="T86" fmla="*/ 0 w 9"/>
                  <a:gd name="T87" fmla="*/ 5 h 14"/>
                  <a:gd name="T88" fmla="*/ 0 w 9"/>
                  <a:gd name="T89" fmla="*/ 5 h 14"/>
                  <a:gd name="T90" fmla="*/ 0 w 9"/>
                  <a:gd name="T91" fmla="*/ 0 h 14"/>
                  <a:gd name="T92" fmla="*/ 0 w 9"/>
                  <a:gd name="T9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 h="14">
                    <a:moveTo>
                      <a:pt x="0" y="0"/>
                    </a:moveTo>
                    <a:lnTo>
                      <a:pt x="0" y="0"/>
                    </a:lnTo>
                    <a:lnTo>
                      <a:pt x="4" y="0"/>
                    </a:lnTo>
                    <a:lnTo>
                      <a:pt x="4" y="0"/>
                    </a:lnTo>
                    <a:lnTo>
                      <a:pt x="4" y="0"/>
                    </a:lnTo>
                    <a:lnTo>
                      <a:pt x="4" y="0"/>
                    </a:lnTo>
                    <a:lnTo>
                      <a:pt x="4" y="0"/>
                    </a:lnTo>
                    <a:lnTo>
                      <a:pt x="4" y="5"/>
                    </a:lnTo>
                    <a:lnTo>
                      <a:pt x="4" y="5"/>
                    </a:lnTo>
                    <a:lnTo>
                      <a:pt x="4" y="5"/>
                    </a:lnTo>
                    <a:lnTo>
                      <a:pt x="4" y="5"/>
                    </a:lnTo>
                    <a:lnTo>
                      <a:pt x="9" y="5"/>
                    </a:lnTo>
                    <a:lnTo>
                      <a:pt x="9" y="9"/>
                    </a:lnTo>
                    <a:lnTo>
                      <a:pt x="9" y="9"/>
                    </a:lnTo>
                    <a:lnTo>
                      <a:pt x="9" y="9"/>
                    </a:lnTo>
                    <a:lnTo>
                      <a:pt x="9" y="9"/>
                    </a:lnTo>
                    <a:lnTo>
                      <a:pt x="9" y="9"/>
                    </a:lnTo>
                    <a:lnTo>
                      <a:pt x="9" y="9"/>
                    </a:lnTo>
                    <a:lnTo>
                      <a:pt x="9" y="9"/>
                    </a:lnTo>
                    <a:lnTo>
                      <a:pt x="9" y="14"/>
                    </a:lnTo>
                    <a:lnTo>
                      <a:pt x="9" y="14"/>
                    </a:lnTo>
                    <a:lnTo>
                      <a:pt x="4" y="14"/>
                    </a:lnTo>
                    <a:lnTo>
                      <a:pt x="4" y="14"/>
                    </a:lnTo>
                    <a:lnTo>
                      <a:pt x="4" y="14"/>
                    </a:lnTo>
                    <a:lnTo>
                      <a:pt x="4" y="14"/>
                    </a:lnTo>
                    <a:lnTo>
                      <a:pt x="4" y="14"/>
                    </a:lnTo>
                    <a:lnTo>
                      <a:pt x="0" y="14"/>
                    </a:lnTo>
                    <a:lnTo>
                      <a:pt x="0" y="14"/>
                    </a:lnTo>
                    <a:lnTo>
                      <a:pt x="0" y="14"/>
                    </a:lnTo>
                    <a:lnTo>
                      <a:pt x="0" y="14"/>
                    </a:lnTo>
                    <a:lnTo>
                      <a:pt x="0" y="14"/>
                    </a:lnTo>
                    <a:lnTo>
                      <a:pt x="0" y="14"/>
                    </a:lnTo>
                    <a:lnTo>
                      <a:pt x="0" y="14"/>
                    </a:lnTo>
                    <a:lnTo>
                      <a:pt x="0" y="14"/>
                    </a:lnTo>
                    <a:lnTo>
                      <a:pt x="0" y="9"/>
                    </a:lnTo>
                    <a:lnTo>
                      <a:pt x="0" y="9"/>
                    </a:lnTo>
                    <a:lnTo>
                      <a:pt x="0" y="9"/>
                    </a:lnTo>
                    <a:lnTo>
                      <a:pt x="0" y="9"/>
                    </a:lnTo>
                    <a:lnTo>
                      <a:pt x="0" y="9"/>
                    </a:lnTo>
                    <a:lnTo>
                      <a:pt x="0" y="5"/>
                    </a:lnTo>
                    <a:lnTo>
                      <a:pt x="0" y="5"/>
                    </a:lnTo>
                    <a:lnTo>
                      <a:pt x="0" y="5"/>
                    </a:lnTo>
                    <a:lnTo>
                      <a:pt x="0" y="5"/>
                    </a:lnTo>
                    <a:lnTo>
                      <a:pt x="0" y="5"/>
                    </a:lnTo>
                    <a:lnTo>
                      <a:pt x="0" y="5"/>
                    </a:lnTo>
                    <a:lnTo>
                      <a:pt x="0" y="0"/>
                    </a:lnTo>
                    <a:lnTo>
                      <a:pt x="0" y="0"/>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6" name="Freeform 102">
                <a:extLst>
                  <a:ext uri="{FF2B5EF4-FFF2-40B4-BE49-F238E27FC236}">
                    <a16:creationId xmlns:a16="http://schemas.microsoft.com/office/drawing/2014/main" id="{E9A72067-9055-0D47-9351-A507B5E28E81}"/>
                  </a:ext>
                </a:extLst>
              </p:cNvPr>
              <p:cNvSpPr>
                <a:spLocks/>
              </p:cNvSpPr>
              <p:nvPr/>
            </p:nvSpPr>
            <p:spPr bwMode="auto">
              <a:xfrm>
                <a:off x="6221050" y="1583311"/>
                <a:ext cx="240068" cy="109586"/>
              </a:xfrm>
              <a:custGeom>
                <a:avLst/>
                <a:gdLst>
                  <a:gd name="T0" fmla="*/ 54 w 100"/>
                  <a:gd name="T1" fmla="*/ 0 h 45"/>
                  <a:gd name="T2" fmla="*/ 54 w 100"/>
                  <a:gd name="T3" fmla="*/ 0 h 45"/>
                  <a:gd name="T4" fmla="*/ 59 w 100"/>
                  <a:gd name="T5" fmla="*/ 4 h 45"/>
                  <a:gd name="T6" fmla="*/ 64 w 100"/>
                  <a:gd name="T7" fmla="*/ 4 h 45"/>
                  <a:gd name="T8" fmla="*/ 68 w 100"/>
                  <a:gd name="T9" fmla="*/ 9 h 45"/>
                  <a:gd name="T10" fmla="*/ 73 w 100"/>
                  <a:gd name="T11" fmla="*/ 9 h 45"/>
                  <a:gd name="T12" fmla="*/ 82 w 100"/>
                  <a:gd name="T13" fmla="*/ 9 h 45"/>
                  <a:gd name="T14" fmla="*/ 86 w 100"/>
                  <a:gd name="T15" fmla="*/ 9 h 45"/>
                  <a:gd name="T16" fmla="*/ 86 w 100"/>
                  <a:gd name="T17" fmla="*/ 9 h 45"/>
                  <a:gd name="T18" fmla="*/ 91 w 100"/>
                  <a:gd name="T19" fmla="*/ 13 h 45"/>
                  <a:gd name="T20" fmla="*/ 91 w 100"/>
                  <a:gd name="T21" fmla="*/ 18 h 45"/>
                  <a:gd name="T22" fmla="*/ 91 w 100"/>
                  <a:gd name="T23" fmla="*/ 18 h 45"/>
                  <a:gd name="T24" fmla="*/ 91 w 100"/>
                  <a:gd name="T25" fmla="*/ 22 h 45"/>
                  <a:gd name="T26" fmla="*/ 95 w 100"/>
                  <a:gd name="T27" fmla="*/ 22 h 45"/>
                  <a:gd name="T28" fmla="*/ 95 w 100"/>
                  <a:gd name="T29" fmla="*/ 27 h 45"/>
                  <a:gd name="T30" fmla="*/ 100 w 100"/>
                  <a:gd name="T31" fmla="*/ 27 h 45"/>
                  <a:gd name="T32" fmla="*/ 100 w 100"/>
                  <a:gd name="T33" fmla="*/ 31 h 45"/>
                  <a:gd name="T34" fmla="*/ 100 w 100"/>
                  <a:gd name="T35" fmla="*/ 36 h 45"/>
                  <a:gd name="T36" fmla="*/ 95 w 100"/>
                  <a:gd name="T37" fmla="*/ 41 h 45"/>
                  <a:gd name="T38" fmla="*/ 91 w 100"/>
                  <a:gd name="T39" fmla="*/ 41 h 45"/>
                  <a:gd name="T40" fmla="*/ 91 w 100"/>
                  <a:gd name="T41" fmla="*/ 41 h 45"/>
                  <a:gd name="T42" fmla="*/ 82 w 100"/>
                  <a:gd name="T43" fmla="*/ 45 h 45"/>
                  <a:gd name="T44" fmla="*/ 77 w 100"/>
                  <a:gd name="T45" fmla="*/ 45 h 45"/>
                  <a:gd name="T46" fmla="*/ 73 w 100"/>
                  <a:gd name="T47" fmla="*/ 45 h 45"/>
                  <a:gd name="T48" fmla="*/ 68 w 100"/>
                  <a:gd name="T49" fmla="*/ 41 h 45"/>
                  <a:gd name="T50" fmla="*/ 64 w 100"/>
                  <a:gd name="T51" fmla="*/ 36 h 45"/>
                  <a:gd name="T52" fmla="*/ 54 w 100"/>
                  <a:gd name="T53" fmla="*/ 31 h 45"/>
                  <a:gd name="T54" fmla="*/ 50 w 100"/>
                  <a:gd name="T55" fmla="*/ 31 h 45"/>
                  <a:gd name="T56" fmla="*/ 50 w 100"/>
                  <a:gd name="T57" fmla="*/ 31 h 45"/>
                  <a:gd name="T58" fmla="*/ 41 w 100"/>
                  <a:gd name="T59" fmla="*/ 31 h 45"/>
                  <a:gd name="T60" fmla="*/ 36 w 100"/>
                  <a:gd name="T61" fmla="*/ 31 h 45"/>
                  <a:gd name="T62" fmla="*/ 27 w 100"/>
                  <a:gd name="T63" fmla="*/ 31 h 45"/>
                  <a:gd name="T64" fmla="*/ 23 w 100"/>
                  <a:gd name="T65" fmla="*/ 31 h 45"/>
                  <a:gd name="T66" fmla="*/ 14 w 100"/>
                  <a:gd name="T67" fmla="*/ 31 h 45"/>
                  <a:gd name="T68" fmla="*/ 9 w 100"/>
                  <a:gd name="T69" fmla="*/ 31 h 45"/>
                  <a:gd name="T70" fmla="*/ 0 w 100"/>
                  <a:gd name="T71" fmla="*/ 36 h 45"/>
                  <a:gd name="T72" fmla="*/ 5 w 100"/>
                  <a:gd name="T73" fmla="*/ 22 h 45"/>
                  <a:gd name="T74" fmla="*/ 5 w 100"/>
                  <a:gd name="T75" fmla="*/ 18 h 45"/>
                  <a:gd name="T76" fmla="*/ 9 w 100"/>
                  <a:gd name="T77" fmla="*/ 9 h 45"/>
                  <a:gd name="T78" fmla="*/ 18 w 100"/>
                  <a:gd name="T79" fmla="*/ 9 h 45"/>
                  <a:gd name="T80" fmla="*/ 27 w 100"/>
                  <a:gd name="T81" fmla="*/ 13 h 45"/>
                  <a:gd name="T82" fmla="*/ 41 w 100"/>
                  <a:gd name="T83" fmla="*/ 18 h 45"/>
                  <a:gd name="T84" fmla="*/ 45 w 100"/>
                  <a:gd name="T85" fmla="*/ 13 h 45"/>
                  <a:gd name="T86" fmla="*/ 41 w 100"/>
                  <a:gd name="T87" fmla="*/ 4 h 45"/>
                  <a:gd name="T88" fmla="*/ 45 w 100"/>
                  <a:gd name="T89" fmla="*/ 4 h 45"/>
                  <a:gd name="T90" fmla="*/ 50 w 100"/>
                  <a:gd name="T91" fmla="*/ 0 h 45"/>
                  <a:gd name="T92" fmla="*/ 54 w 100"/>
                  <a:gd name="T9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45">
                    <a:moveTo>
                      <a:pt x="54" y="0"/>
                    </a:moveTo>
                    <a:lnTo>
                      <a:pt x="54" y="0"/>
                    </a:lnTo>
                    <a:lnTo>
                      <a:pt x="54" y="0"/>
                    </a:lnTo>
                    <a:lnTo>
                      <a:pt x="54" y="0"/>
                    </a:lnTo>
                    <a:lnTo>
                      <a:pt x="54" y="0"/>
                    </a:lnTo>
                    <a:lnTo>
                      <a:pt x="54" y="0"/>
                    </a:lnTo>
                    <a:lnTo>
                      <a:pt x="54" y="0"/>
                    </a:lnTo>
                    <a:lnTo>
                      <a:pt x="59" y="4"/>
                    </a:lnTo>
                    <a:lnTo>
                      <a:pt x="59" y="4"/>
                    </a:lnTo>
                    <a:lnTo>
                      <a:pt x="64" y="4"/>
                    </a:lnTo>
                    <a:lnTo>
                      <a:pt x="64" y="4"/>
                    </a:lnTo>
                    <a:lnTo>
                      <a:pt x="64" y="4"/>
                    </a:lnTo>
                    <a:lnTo>
                      <a:pt x="68" y="4"/>
                    </a:lnTo>
                    <a:lnTo>
                      <a:pt x="68" y="4"/>
                    </a:lnTo>
                    <a:lnTo>
                      <a:pt x="68" y="9"/>
                    </a:lnTo>
                    <a:lnTo>
                      <a:pt x="73" y="9"/>
                    </a:lnTo>
                    <a:lnTo>
                      <a:pt x="73" y="9"/>
                    </a:lnTo>
                    <a:lnTo>
                      <a:pt x="73" y="9"/>
                    </a:lnTo>
                    <a:lnTo>
                      <a:pt x="77" y="9"/>
                    </a:lnTo>
                    <a:lnTo>
                      <a:pt x="77" y="9"/>
                    </a:lnTo>
                    <a:lnTo>
                      <a:pt x="82" y="9"/>
                    </a:lnTo>
                    <a:lnTo>
                      <a:pt x="82" y="9"/>
                    </a:lnTo>
                    <a:lnTo>
                      <a:pt x="82" y="9"/>
                    </a:lnTo>
                    <a:lnTo>
                      <a:pt x="86" y="9"/>
                    </a:lnTo>
                    <a:lnTo>
                      <a:pt x="86" y="9"/>
                    </a:lnTo>
                    <a:lnTo>
                      <a:pt x="86" y="9"/>
                    </a:lnTo>
                    <a:lnTo>
                      <a:pt x="86" y="9"/>
                    </a:lnTo>
                    <a:lnTo>
                      <a:pt x="86" y="13"/>
                    </a:lnTo>
                    <a:lnTo>
                      <a:pt x="91" y="13"/>
                    </a:lnTo>
                    <a:lnTo>
                      <a:pt x="91" y="13"/>
                    </a:lnTo>
                    <a:lnTo>
                      <a:pt x="91" y="13"/>
                    </a:lnTo>
                    <a:lnTo>
                      <a:pt x="91" y="13"/>
                    </a:lnTo>
                    <a:lnTo>
                      <a:pt x="91" y="18"/>
                    </a:lnTo>
                    <a:lnTo>
                      <a:pt x="91" y="18"/>
                    </a:lnTo>
                    <a:lnTo>
                      <a:pt x="91" y="18"/>
                    </a:lnTo>
                    <a:lnTo>
                      <a:pt x="91" y="18"/>
                    </a:lnTo>
                    <a:lnTo>
                      <a:pt x="91" y="18"/>
                    </a:lnTo>
                    <a:lnTo>
                      <a:pt x="91" y="22"/>
                    </a:lnTo>
                    <a:lnTo>
                      <a:pt x="91" y="22"/>
                    </a:lnTo>
                    <a:lnTo>
                      <a:pt x="91" y="22"/>
                    </a:lnTo>
                    <a:lnTo>
                      <a:pt x="95" y="22"/>
                    </a:lnTo>
                    <a:lnTo>
                      <a:pt x="95" y="22"/>
                    </a:lnTo>
                    <a:lnTo>
                      <a:pt x="95" y="22"/>
                    </a:lnTo>
                    <a:lnTo>
                      <a:pt x="95" y="27"/>
                    </a:lnTo>
                    <a:lnTo>
                      <a:pt x="95" y="27"/>
                    </a:lnTo>
                    <a:lnTo>
                      <a:pt x="95" y="27"/>
                    </a:lnTo>
                    <a:lnTo>
                      <a:pt x="100" y="27"/>
                    </a:lnTo>
                    <a:lnTo>
                      <a:pt x="100" y="27"/>
                    </a:lnTo>
                    <a:lnTo>
                      <a:pt x="100" y="31"/>
                    </a:lnTo>
                    <a:lnTo>
                      <a:pt x="100" y="31"/>
                    </a:lnTo>
                    <a:lnTo>
                      <a:pt x="100" y="31"/>
                    </a:lnTo>
                    <a:lnTo>
                      <a:pt x="100" y="36"/>
                    </a:lnTo>
                    <a:lnTo>
                      <a:pt x="100" y="36"/>
                    </a:lnTo>
                    <a:lnTo>
                      <a:pt x="100" y="36"/>
                    </a:lnTo>
                    <a:lnTo>
                      <a:pt x="100" y="36"/>
                    </a:lnTo>
                    <a:lnTo>
                      <a:pt x="95" y="36"/>
                    </a:lnTo>
                    <a:lnTo>
                      <a:pt x="95" y="41"/>
                    </a:lnTo>
                    <a:lnTo>
                      <a:pt x="91" y="41"/>
                    </a:lnTo>
                    <a:lnTo>
                      <a:pt x="91" y="41"/>
                    </a:lnTo>
                    <a:lnTo>
                      <a:pt x="91" y="41"/>
                    </a:lnTo>
                    <a:lnTo>
                      <a:pt x="91" y="41"/>
                    </a:lnTo>
                    <a:lnTo>
                      <a:pt x="91" y="41"/>
                    </a:lnTo>
                    <a:lnTo>
                      <a:pt x="91" y="41"/>
                    </a:lnTo>
                    <a:lnTo>
                      <a:pt x="86" y="41"/>
                    </a:lnTo>
                    <a:lnTo>
                      <a:pt x="82" y="41"/>
                    </a:lnTo>
                    <a:lnTo>
                      <a:pt x="82" y="45"/>
                    </a:lnTo>
                    <a:lnTo>
                      <a:pt x="82" y="45"/>
                    </a:lnTo>
                    <a:lnTo>
                      <a:pt x="77" y="45"/>
                    </a:lnTo>
                    <a:lnTo>
                      <a:pt x="77" y="45"/>
                    </a:lnTo>
                    <a:lnTo>
                      <a:pt x="77" y="45"/>
                    </a:lnTo>
                    <a:lnTo>
                      <a:pt x="77" y="45"/>
                    </a:lnTo>
                    <a:lnTo>
                      <a:pt x="73" y="45"/>
                    </a:lnTo>
                    <a:lnTo>
                      <a:pt x="73" y="41"/>
                    </a:lnTo>
                    <a:lnTo>
                      <a:pt x="73" y="41"/>
                    </a:lnTo>
                    <a:lnTo>
                      <a:pt x="68" y="41"/>
                    </a:lnTo>
                    <a:lnTo>
                      <a:pt x="68" y="41"/>
                    </a:lnTo>
                    <a:lnTo>
                      <a:pt x="64" y="36"/>
                    </a:lnTo>
                    <a:lnTo>
                      <a:pt x="64" y="36"/>
                    </a:lnTo>
                    <a:lnTo>
                      <a:pt x="59" y="36"/>
                    </a:lnTo>
                    <a:lnTo>
                      <a:pt x="54" y="36"/>
                    </a:lnTo>
                    <a:lnTo>
                      <a:pt x="54" y="31"/>
                    </a:lnTo>
                    <a:lnTo>
                      <a:pt x="54" y="31"/>
                    </a:lnTo>
                    <a:lnTo>
                      <a:pt x="54" y="31"/>
                    </a:lnTo>
                    <a:lnTo>
                      <a:pt x="50" y="31"/>
                    </a:lnTo>
                    <a:lnTo>
                      <a:pt x="50" y="31"/>
                    </a:lnTo>
                    <a:lnTo>
                      <a:pt x="50" y="31"/>
                    </a:lnTo>
                    <a:lnTo>
                      <a:pt x="50" y="31"/>
                    </a:lnTo>
                    <a:lnTo>
                      <a:pt x="45" y="31"/>
                    </a:lnTo>
                    <a:lnTo>
                      <a:pt x="45" y="36"/>
                    </a:lnTo>
                    <a:lnTo>
                      <a:pt x="41" y="31"/>
                    </a:lnTo>
                    <a:lnTo>
                      <a:pt x="41" y="31"/>
                    </a:lnTo>
                    <a:lnTo>
                      <a:pt x="36" y="31"/>
                    </a:lnTo>
                    <a:lnTo>
                      <a:pt x="36" y="31"/>
                    </a:lnTo>
                    <a:lnTo>
                      <a:pt x="32" y="31"/>
                    </a:lnTo>
                    <a:lnTo>
                      <a:pt x="27" y="31"/>
                    </a:lnTo>
                    <a:lnTo>
                      <a:pt x="27" y="31"/>
                    </a:lnTo>
                    <a:lnTo>
                      <a:pt x="27" y="31"/>
                    </a:lnTo>
                    <a:lnTo>
                      <a:pt x="27" y="31"/>
                    </a:lnTo>
                    <a:lnTo>
                      <a:pt x="23" y="31"/>
                    </a:lnTo>
                    <a:lnTo>
                      <a:pt x="23" y="31"/>
                    </a:lnTo>
                    <a:lnTo>
                      <a:pt x="18" y="31"/>
                    </a:lnTo>
                    <a:lnTo>
                      <a:pt x="14" y="31"/>
                    </a:lnTo>
                    <a:lnTo>
                      <a:pt x="14" y="31"/>
                    </a:lnTo>
                    <a:lnTo>
                      <a:pt x="9" y="31"/>
                    </a:lnTo>
                    <a:lnTo>
                      <a:pt x="9" y="31"/>
                    </a:lnTo>
                    <a:lnTo>
                      <a:pt x="5" y="36"/>
                    </a:lnTo>
                    <a:lnTo>
                      <a:pt x="0" y="36"/>
                    </a:lnTo>
                    <a:lnTo>
                      <a:pt x="0" y="36"/>
                    </a:lnTo>
                    <a:lnTo>
                      <a:pt x="0" y="27"/>
                    </a:lnTo>
                    <a:lnTo>
                      <a:pt x="0" y="22"/>
                    </a:lnTo>
                    <a:lnTo>
                      <a:pt x="5" y="22"/>
                    </a:lnTo>
                    <a:lnTo>
                      <a:pt x="5" y="22"/>
                    </a:lnTo>
                    <a:lnTo>
                      <a:pt x="5" y="18"/>
                    </a:lnTo>
                    <a:lnTo>
                      <a:pt x="5" y="18"/>
                    </a:lnTo>
                    <a:lnTo>
                      <a:pt x="5" y="13"/>
                    </a:lnTo>
                    <a:lnTo>
                      <a:pt x="9" y="9"/>
                    </a:lnTo>
                    <a:lnTo>
                      <a:pt x="9" y="9"/>
                    </a:lnTo>
                    <a:lnTo>
                      <a:pt x="14" y="9"/>
                    </a:lnTo>
                    <a:lnTo>
                      <a:pt x="18" y="9"/>
                    </a:lnTo>
                    <a:lnTo>
                      <a:pt x="18" y="9"/>
                    </a:lnTo>
                    <a:lnTo>
                      <a:pt x="23" y="9"/>
                    </a:lnTo>
                    <a:lnTo>
                      <a:pt x="27" y="13"/>
                    </a:lnTo>
                    <a:lnTo>
                      <a:pt x="27" y="13"/>
                    </a:lnTo>
                    <a:lnTo>
                      <a:pt x="32" y="18"/>
                    </a:lnTo>
                    <a:lnTo>
                      <a:pt x="36" y="22"/>
                    </a:lnTo>
                    <a:lnTo>
                      <a:pt x="41" y="18"/>
                    </a:lnTo>
                    <a:lnTo>
                      <a:pt x="41" y="18"/>
                    </a:lnTo>
                    <a:lnTo>
                      <a:pt x="45" y="18"/>
                    </a:lnTo>
                    <a:lnTo>
                      <a:pt x="45" y="13"/>
                    </a:lnTo>
                    <a:lnTo>
                      <a:pt x="45" y="13"/>
                    </a:lnTo>
                    <a:lnTo>
                      <a:pt x="45" y="9"/>
                    </a:lnTo>
                    <a:lnTo>
                      <a:pt x="41" y="4"/>
                    </a:lnTo>
                    <a:lnTo>
                      <a:pt x="41" y="4"/>
                    </a:lnTo>
                    <a:lnTo>
                      <a:pt x="45" y="4"/>
                    </a:lnTo>
                    <a:lnTo>
                      <a:pt x="45" y="4"/>
                    </a:lnTo>
                    <a:lnTo>
                      <a:pt x="50" y="0"/>
                    </a:lnTo>
                    <a:lnTo>
                      <a:pt x="50" y="0"/>
                    </a:lnTo>
                    <a:lnTo>
                      <a:pt x="50" y="0"/>
                    </a:lnTo>
                    <a:lnTo>
                      <a:pt x="54" y="0"/>
                    </a:lnTo>
                    <a:lnTo>
                      <a:pt x="54" y="0"/>
                    </a:lnTo>
                    <a:lnTo>
                      <a:pt x="5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7" name="Freeform 103">
                <a:extLst>
                  <a:ext uri="{FF2B5EF4-FFF2-40B4-BE49-F238E27FC236}">
                    <a16:creationId xmlns:a16="http://schemas.microsoft.com/office/drawing/2014/main" id="{82515660-60E2-584E-B4C5-F30156693765}"/>
                  </a:ext>
                </a:extLst>
              </p:cNvPr>
              <p:cNvSpPr>
                <a:spLocks/>
              </p:cNvSpPr>
              <p:nvPr/>
            </p:nvSpPr>
            <p:spPr bwMode="auto">
              <a:xfrm>
                <a:off x="4756634" y="2596362"/>
                <a:ext cx="662588" cy="659946"/>
              </a:xfrm>
              <a:custGeom>
                <a:avLst/>
                <a:gdLst>
                  <a:gd name="T0" fmla="*/ 240 w 276"/>
                  <a:gd name="T1" fmla="*/ 13 h 271"/>
                  <a:gd name="T2" fmla="*/ 249 w 276"/>
                  <a:gd name="T3" fmla="*/ 9 h 271"/>
                  <a:gd name="T4" fmla="*/ 253 w 276"/>
                  <a:gd name="T5" fmla="*/ 18 h 271"/>
                  <a:gd name="T6" fmla="*/ 267 w 276"/>
                  <a:gd name="T7" fmla="*/ 22 h 271"/>
                  <a:gd name="T8" fmla="*/ 267 w 276"/>
                  <a:gd name="T9" fmla="*/ 27 h 271"/>
                  <a:gd name="T10" fmla="*/ 267 w 276"/>
                  <a:gd name="T11" fmla="*/ 40 h 271"/>
                  <a:gd name="T12" fmla="*/ 271 w 276"/>
                  <a:gd name="T13" fmla="*/ 59 h 271"/>
                  <a:gd name="T14" fmla="*/ 276 w 276"/>
                  <a:gd name="T15" fmla="*/ 68 h 271"/>
                  <a:gd name="T16" fmla="*/ 276 w 276"/>
                  <a:gd name="T17" fmla="*/ 72 h 271"/>
                  <a:gd name="T18" fmla="*/ 253 w 276"/>
                  <a:gd name="T19" fmla="*/ 72 h 271"/>
                  <a:gd name="T20" fmla="*/ 249 w 276"/>
                  <a:gd name="T21" fmla="*/ 77 h 271"/>
                  <a:gd name="T22" fmla="*/ 235 w 276"/>
                  <a:gd name="T23" fmla="*/ 81 h 271"/>
                  <a:gd name="T24" fmla="*/ 231 w 276"/>
                  <a:gd name="T25" fmla="*/ 86 h 271"/>
                  <a:gd name="T26" fmla="*/ 235 w 276"/>
                  <a:gd name="T27" fmla="*/ 90 h 271"/>
                  <a:gd name="T28" fmla="*/ 231 w 276"/>
                  <a:gd name="T29" fmla="*/ 95 h 271"/>
                  <a:gd name="T30" fmla="*/ 217 w 276"/>
                  <a:gd name="T31" fmla="*/ 99 h 271"/>
                  <a:gd name="T32" fmla="*/ 204 w 276"/>
                  <a:gd name="T33" fmla="*/ 113 h 271"/>
                  <a:gd name="T34" fmla="*/ 186 w 276"/>
                  <a:gd name="T35" fmla="*/ 113 h 271"/>
                  <a:gd name="T36" fmla="*/ 186 w 276"/>
                  <a:gd name="T37" fmla="*/ 117 h 271"/>
                  <a:gd name="T38" fmla="*/ 177 w 276"/>
                  <a:gd name="T39" fmla="*/ 117 h 271"/>
                  <a:gd name="T40" fmla="*/ 168 w 276"/>
                  <a:gd name="T41" fmla="*/ 122 h 271"/>
                  <a:gd name="T42" fmla="*/ 154 w 276"/>
                  <a:gd name="T43" fmla="*/ 131 h 271"/>
                  <a:gd name="T44" fmla="*/ 145 w 276"/>
                  <a:gd name="T45" fmla="*/ 154 h 271"/>
                  <a:gd name="T46" fmla="*/ 145 w 276"/>
                  <a:gd name="T47" fmla="*/ 163 h 271"/>
                  <a:gd name="T48" fmla="*/ 140 w 276"/>
                  <a:gd name="T49" fmla="*/ 167 h 271"/>
                  <a:gd name="T50" fmla="*/ 136 w 276"/>
                  <a:gd name="T51" fmla="*/ 167 h 271"/>
                  <a:gd name="T52" fmla="*/ 127 w 276"/>
                  <a:gd name="T53" fmla="*/ 172 h 271"/>
                  <a:gd name="T54" fmla="*/ 118 w 276"/>
                  <a:gd name="T55" fmla="*/ 167 h 271"/>
                  <a:gd name="T56" fmla="*/ 109 w 276"/>
                  <a:gd name="T57" fmla="*/ 167 h 271"/>
                  <a:gd name="T58" fmla="*/ 104 w 276"/>
                  <a:gd name="T59" fmla="*/ 172 h 271"/>
                  <a:gd name="T60" fmla="*/ 100 w 276"/>
                  <a:gd name="T61" fmla="*/ 181 h 271"/>
                  <a:gd name="T62" fmla="*/ 95 w 276"/>
                  <a:gd name="T63" fmla="*/ 185 h 271"/>
                  <a:gd name="T64" fmla="*/ 91 w 276"/>
                  <a:gd name="T65" fmla="*/ 190 h 271"/>
                  <a:gd name="T66" fmla="*/ 86 w 276"/>
                  <a:gd name="T67" fmla="*/ 199 h 271"/>
                  <a:gd name="T68" fmla="*/ 82 w 276"/>
                  <a:gd name="T69" fmla="*/ 208 h 271"/>
                  <a:gd name="T70" fmla="*/ 73 w 276"/>
                  <a:gd name="T71" fmla="*/ 212 h 271"/>
                  <a:gd name="T72" fmla="*/ 68 w 276"/>
                  <a:gd name="T73" fmla="*/ 221 h 271"/>
                  <a:gd name="T74" fmla="*/ 59 w 276"/>
                  <a:gd name="T75" fmla="*/ 226 h 271"/>
                  <a:gd name="T76" fmla="*/ 55 w 276"/>
                  <a:gd name="T77" fmla="*/ 235 h 271"/>
                  <a:gd name="T78" fmla="*/ 50 w 276"/>
                  <a:gd name="T79" fmla="*/ 253 h 271"/>
                  <a:gd name="T80" fmla="*/ 46 w 276"/>
                  <a:gd name="T81" fmla="*/ 258 h 271"/>
                  <a:gd name="T82" fmla="*/ 41 w 276"/>
                  <a:gd name="T83" fmla="*/ 267 h 271"/>
                  <a:gd name="T84" fmla="*/ 32 w 276"/>
                  <a:gd name="T85" fmla="*/ 271 h 271"/>
                  <a:gd name="T86" fmla="*/ 18 w 276"/>
                  <a:gd name="T87" fmla="*/ 271 h 271"/>
                  <a:gd name="T88" fmla="*/ 0 w 276"/>
                  <a:gd name="T89" fmla="*/ 271 h 271"/>
                  <a:gd name="T90" fmla="*/ 14 w 276"/>
                  <a:gd name="T91" fmla="*/ 244 h 271"/>
                  <a:gd name="T92" fmla="*/ 23 w 276"/>
                  <a:gd name="T93" fmla="*/ 230 h 271"/>
                  <a:gd name="T94" fmla="*/ 18 w 276"/>
                  <a:gd name="T95" fmla="*/ 230 h 271"/>
                  <a:gd name="T96" fmla="*/ 37 w 276"/>
                  <a:gd name="T97" fmla="*/ 212 h 271"/>
                  <a:gd name="T98" fmla="*/ 46 w 276"/>
                  <a:gd name="T99" fmla="*/ 190 h 271"/>
                  <a:gd name="T100" fmla="*/ 59 w 276"/>
                  <a:gd name="T101" fmla="*/ 176 h 271"/>
                  <a:gd name="T102" fmla="*/ 73 w 276"/>
                  <a:gd name="T103" fmla="*/ 154 h 271"/>
                  <a:gd name="T104" fmla="*/ 100 w 276"/>
                  <a:gd name="T105" fmla="*/ 144 h 271"/>
                  <a:gd name="T106" fmla="*/ 127 w 276"/>
                  <a:gd name="T107" fmla="*/ 122 h 271"/>
                  <a:gd name="T108" fmla="*/ 136 w 276"/>
                  <a:gd name="T109" fmla="*/ 104 h 271"/>
                  <a:gd name="T110" fmla="*/ 136 w 276"/>
                  <a:gd name="T111" fmla="*/ 86 h 271"/>
                  <a:gd name="T112" fmla="*/ 154 w 276"/>
                  <a:gd name="T113" fmla="*/ 54 h 271"/>
                  <a:gd name="T114" fmla="*/ 186 w 276"/>
                  <a:gd name="T115" fmla="*/ 36 h 271"/>
                  <a:gd name="T116" fmla="*/ 208 w 276"/>
                  <a:gd name="T117" fmla="*/ 0 h 271"/>
                  <a:gd name="T118" fmla="*/ 213 w 276"/>
                  <a:gd name="T119" fmla="*/ 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6" h="271">
                    <a:moveTo>
                      <a:pt x="222" y="13"/>
                    </a:moveTo>
                    <a:lnTo>
                      <a:pt x="222" y="13"/>
                    </a:lnTo>
                    <a:lnTo>
                      <a:pt x="226" y="13"/>
                    </a:lnTo>
                    <a:lnTo>
                      <a:pt x="235" y="13"/>
                    </a:lnTo>
                    <a:lnTo>
                      <a:pt x="235" y="13"/>
                    </a:lnTo>
                    <a:lnTo>
                      <a:pt x="240" y="13"/>
                    </a:lnTo>
                    <a:lnTo>
                      <a:pt x="240" y="13"/>
                    </a:lnTo>
                    <a:lnTo>
                      <a:pt x="244" y="13"/>
                    </a:lnTo>
                    <a:lnTo>
                      <a:pt x="244" y="13"/>
                    </a:lnTo>
                    <a:lnTo>
                      <a:pt x="249" y="13"/>
                    </a:lnTo>
                    <a:lnTo>
                      <a:pt x="249" y="9"/>
                    </a:lnTo>
                    <a:lnTo>
                      <a:pt x="249" y="9"/>
                    </a:lnTo>
                    <a:lnTo>
                      <a:pt x="249" y="13"/>
                    </a:lnTo>
                    <a:lnTo>
                      <a:pt x="249" y="13"/>
                    </a:lnTo>
                    <a:lnTo>
                      <a:pt x="253" y="13"/>
                    </a:lnTo>
                    <a:lnTo>
                      <a:pt x="253" y="13"/>
                    </a:lnTo>
                    <a:lnTo>
                      <a:pt x="253" y="13"/>
                    </a:lnTo>
                    <a:lnTo>
                      <a:pt x="253" y="18"/>
                    </a:lnTo>
                    <a:lnTo>
                      <a:pt x="258" y="13"/>
                    </a:lnTo>
                    <a:lnTo>
                      <a:pt x="262" y="18"/>
                    </a:lnTo>
                    <a:lnTo>
                      <a:pt x="262" y="18"/>
                    </a:lnTo>
                    <a:lnTo>
                      <a:pt x="262" y="18"/>
                    </a:lnTo>
                    <a:lnTo>
                      <a:pt x="267" y="22"/>
                    </a:lnTo>
                    <a:lnTo>
                      <a:pt x="267" y="22"/>
                    </a:lnTo>
                    <a:lnTo>
                      <a:pt x="267" y="22"/>
                    </a:lnTo>
                    <a:lnTo>
                      <a:pt x="267" y="22"/>
                    </a:lnTo>
                    <a:lnTo>
                      <a:pt x="267" y="27"/>
                    </a:lnTo>
                    <a:lnTo>
                      <a:pt x="267" y="27"/>
                    </a:lnTo>
                    <a:lnTo>
                      <a:pt x="267" y="27"/>
                    </a:lnTo>
                    <a:lnTo>
                      <a:pt x="267" y="27"/>
                    </a:lnTo>
                    <a:lnTo>
                      <a:pt x="267" y="27"/>
                    </a:lnTo>
                    <a:lnTo>
                      <a:pt x="267" y="31"/>
                    </a:lnTo>
                    <a:lnTo>
                      <a:pt x="271" y="31"/>
                    </a:lnTo>
                    <a:lnTo>
                      <a:pt x="271" y="36"/>
                    </a:lnTo>
                    <a:lnTo>
                      <a:pt x="267" y="40"/>
                    </a:lnTo>
                    <a:lnTo>
                      <a:pt x="267" y="40"/>
                    </a:lnTo>
                    <a:lnTo>
                      <a:pt x="267" y="40"/>
                    </a:lnTo>
                    <a:lnTo>
                      <a:pt x="271" y="45"/>
                    </a:lnTo>
                    <a:lnTo>
                      <a:pt x="267" y="50"/>
                    </a:lnTo>
                    <a:lnTo>
                      <a:pt x="271" y="54"/>
                    </a:lnTo>
                    <a:lnTo>
                      <a:pt x="271" y="54"/>
                    </a:lnTo>
                    <a:lnTo>
                      <a:pt x="271" y="59"/>
                    </a:lnTo>
                    <a:lnTo>
                      <a:pt x="271" y="59"/>
                    </a:lnTo>
                    <a:lnTo>
                      <a:pt x="271" y="63"/>
                    </a:lnTo>
                    <a:lnTo>
                      <a:pt x="276" y="63"/>
                    </a:lnTo>
                    <a:lnTo>
                      <a:pt x="276" y="63"/>
                    </a:lnTo>
                    <a:lnTo>
                      <a:pt x="276" y="63"/>
                    </a:lnTo>
                    <a:lnTo>
                      <a:pt x="276" y="68"/>
                    </a:lnTo>
                    <a:lnTo>
                      <a:pt x="276" y="68"/>
                    </a:lnTo>
                    <a:lnTo>
                      <a:pt x="276" y="68"/>
                    </a:lnTo>
                    <a:lnTo>
                      <a:pt x="276" y="68"/>
                    </a:lnTo>
                    <a:lnTo>
                      <a:pt x="276" y="72"/>
                    </a:lnTo>
                    <a:lnTo>
                      <a:pt x="276" y="72"/>
                    </a:lnTo>
                    <a:lnTo>
                      <a:pt x="276" y="72"/>
                    </a:lnTo>
                    <a:lnTo>
                      <a:pt x="271" y="72"/>
                    </a:lnTo>
                    <a:lnTo>
                      <a:pt x="267" y="72"/>
                    </a:lnTo>
                    <a:lnTo>
                      <a:pt x="267" y="72"/>
                    </a:lnTo>
                    <a:lnTo>
                      <a:pt x="262" y="72"/>
                    </a:lnTo>
                    <a:lnTo>
                      <a:pt x="258" y="72"/>
                    </a:lnTo>
                    <a:lnTo>
                      <a:pt x="253" y="72"/>
                    </a:lnTo>
                    <a:lnTo>
                      <a:pt x="253" y="72"/>
                    </a:lnTo>
                    <a:lnTo>
                      <a:pt x="249" y="72"/>
                    </a:lnTo>
                    <a:lnTo>
                      <a:pt x="249" y="72"/>
                    </a:lnTo>
                    <a:lnTo>
                      <a:pt x="249" y="72"/>
                    </a:lnTo>
                    <a:lnTo>
                      <a:pt x="249" y="72"/>
                    </a:lnTo>
                    <a:lnTo>
                      <a:pt x="249" y="77"/>
                    </a:lnTo>
                    <a:lnTo>
                      <a:pt x="244" y="77"/>
                    </a:lnTo>
                    <a:lnTo>
                      <a:pt x="244" y="77"/>
                    </a:lnTo>
                    <a:lnTo>
                      <a:pt x="240" y="81"/>
                    </a:lnTo>
                    <a:lnTo>
                      <a:pt x="235" y="81"/>
                    </a:lnTo>
                    <a:lnTo>
                      <a:pt x="235" y="81"/>
                    </a:lnTo>
                    <a:lnTo>
                      <a:pt x="235" y="81"/>
                    </a:lnTo>
                    <a:lnTo>
                      <a:pt x="231" y="81"/>
                    </a:lnTo>
                    <a:lnTo>
                      <a:pt x="231" y="81"/>
                    </a:lnTo>
                    <a:lnTo>
                      <a:pt x="231" y="81"/>
                    </a:lnTo>
                    <a:lnTo>
                      <a:pt x="231" y="81"/>
                    </a:lnTo>
                    <a:lnTo>
                      <a:pt x="231" y="86"/>
                    </a:lnTo>
                    <a:lnTo>
                      <a:pt x="231" y="86"/>
                    </a:lnTo>
                    <a:lnTo>
                      <a:pt x="231" y="86"/>
                    </a:lnTo>
                    <a:lnTo>
                      <a:pt x="231" y="90"/>
                    </a:lnTo>
                    <a:lnTo>
                      <a:pt x="231" y="90"/>
                    </a:lnTo>
                    <a:lnTo>
                      <a:pt x="231" y="90"/>
                    </a:lnTo>
                    <a:lnTo>
                      <a:pt x="231" y="90"/>
                    </a:lnTo>
                    <a:lnTo>
                      <a:pt x="235" y="90"/>
                    </a:lnTo>
                    <a:lnTo>
                      <a:pt x="235" y="90"/>
                    </a:lnTo>
                    <a:lnTo>
                      <a:pt x="235" y="90"/>
                    </a:lnTo>
                    <a:lnTo>
                      <a:pt x="235" y="95"/>
                    </a:lnTo>
                    <a:lnTo>
                      <a:pt x="235" y="95"/>
                    </a:lnTo>
                    <a:lnTo>
                      <a:pt x="235" y="95"/>
                    </a:lnTo>
                    <a:lnTo>
                      <a:pt x="231" y="95"/>
                    </a:lnTo>
                    <a:lnTo>
                      <a:pt x="231" y="95"/>
                    </a:lnTo>
                    <a:lnTo>
                      <a:pt x="226" y="95"/>
                    </a:lnTo>
                    <a:lnTo>
                      <a:pt x="222" y="99"/>
                    </a:lnTo>
                    <a:lnTo>
                      <a:pt x="222" y="99"/>
                    </a:lnTo>
                    <a:lnTo>
                      <a:pt x="217" y="99"/>
                    </a:lnTo>
                    <a:lnTo>
                      <a:pt x="217" y="99"/>
                    </a:lnTo>
                    <a:lnTo>
                      <a:pt x="213" y="104"/>
                    </a:lnTo>
                    <a:lnTo>
                      <a:pt x="213" y="104"/>
                    </a:lnTo>
                    <a:lnTo>
                      <a:pt x="208" y="108"/>
                    </a:lnTo>
                    <a:lnTo>
                      <a:pt x="208" y="108"/>
                    </a:lnTo>
                    <a:lnTo>
                      <a:pt x="204" y="113"/>
                    </a:lnTo>
                    <a:lnTo>
                      <a:pt x="204" y="113"/>
                    </a:lnTo>
                    <a:lnTo>
                      <a:pt x="199" y="113"/>
                    </a:lnTo>
                    <a:lnTo>
                      <a:pt x="195" y="113"/>
                    </a:lnTo>
                    <a:lnTo>
                      <a:pt x="190" y="113"/>
                    </a:lnTo>
                    <a:lnTo>
                      <a:pt x="190" y="113"/>
                    </a:lnTo>
                    <a:lnTo>
                      <a:pt x="190" y="113"/>
                    </a:lnTo>
                    <a:lnTo>
                      <a:pt x="186" y="113"/>
                    </a:lnTo>
                    <a:lnTo>
                      <a:pt x="186" y="113"/>
                    </a:lnTo>
                    <a:lnTo>
                      <a:pt x="186" y="113"/>
                    </a:lnTo>
                    <a:lnTo>
                      <a:pt x="186" y="117"/>
                    </a:lnTo>
                    <a:lnTo>
                      <a:pt x="186" y="117"/>
                    </a:lnTo>
                    <a:lnTo>
                      <a:pt x="186" y="117"/>
                    </a:lnTo>
                    <a:lnTo>
                      <a:pt x="186" y="117"/>
                    </a:lnTo>
                    <a:lnTo>
                      <a:pt x="186" y="117"/>
                    </a:lnTo>
                    <a:lnTo>
                      <a:pt x="186" y="117"/>
                    </a:lnTo>
                    <a:lnTo>
                      <a:pt x="181" y="117"/>
                    </a:lnTo>
                    <a:lnTo>
                      <a:pt x="181" y="117"/>
                    </a:lnTo>
                    <a:lnTo>
                      <a:pt x="177" y="117"/>
                    </a:lnTo>
                    <a:lnTo>
                      <a:pt x="177" y="117"/>
                    </a:lnTo>
                    <a:lnTo>
                      <a:pt x="177" y="117"/>
                    </a:lnTo>
                    <a:lnTo>
                      <a:pt x="172" y="117"/>
                    </a:lnTo>
                    <a:lnTo>
                      <a:pt x="172" y="122"/>
                    </a:lnTo>
                    <a:lnTo>
                      <a:pt x="172" y="122"/>
                    </a:lnTo>
                    <a:lnTo>
                      <a:pt x="168" y="122"/>
                    </a:lnTo>
                    <a:lnTo>
                      <a:pt x="168" y="122"/>
                    </a:lnTo>
                    <a:lnTo>
                      <a:pt x="168" y="122"/>
                    </a:lnTo>
                    <a:lnTo>
                      <a:pt x="163" y="126"/>
                    </a:lnTo>
                    <a:lnTo>
                      <a:pt x="163" y="126"/>
                    </a:lnTo>
                    <a:lnTo>
                      <a:pt x="158" y="131"/>
                    </a:lnTo>
                    <a:lnTo>
                      <a:pt x="154" y="131"/>
                    </a:lnTo>
                    <a:lnTo>
                      <a:pt x="154" y="131"/>
                    </a:lnTo>
                    <a:lnTo>
                      <a:pt x="149" y="135"/>
                    </a:lnTo>
                    <a:lnTo>
                      <a:pt x="149" y="135"/>
                    </a:lnTo>
                    <a:lnTo>
                      <a:pt x="149" y="135"/>
                    </a:lnTo>
                    <a:lnTo>
                      <a:pt x="149" y="135"/>
                    </a:lnTo>
                    <a:lnTo>
                      <a:pt x="149" y="154"/>
                    </a:lnTo>
                    <a:lnTo>
                      <a:pt x="145" y="154"/>
                    </a:lnTo>
                    <a:lnTo>
                      <a:pt x="145" y="158"/>
                    </a:lnTo>
                    <a:lnTo>
                      <a:pt x="145" y="158"/>
                    </a:lnTo>
                    <a:lnTo>
                      <a:pt x="145" y="158"/>
                    </a:lnTo>
                    <a:lnTo>
                      <a:pt x="145" y="158"/>
                    </a:lnTo>
                    <a:lnTo>
                      <a:pt x="145" y="163"/>
                    </a:lnTo>
                    <a:lnTo>
                      <a:pt x="145" y="163"/>
                    </a:lnTo>
                    <a:lnTo>
                      <a:pt x="145" y="163"/>
                    </a:lnTo>
                    <a:lnTo>
                      <a:pt x="145" y="163"/>
                    </a:lnTo>
                    <a:lnTo>
                      <a:pt x="145" y="163"/>
                    </a:lnTo>
                    <a:lnTo>
                      <a:pt x="145" y="167"/>
                    </a:lnTo>
                    <a:lnTo>
                      <a:pt x="145" y="167"/>
                    </a:lnTo>
                    <a:lnTo>
                      <a:pt x="140" y="167"/>
                    </a:lnTo>
                    <a:lnTo>
                      <a:pt x="140" y="167"/>
                    </a:lnTo>
                    <a:lnTo>
                      <a:pt x="140" y="167"/>
                    </a:lnTo>
                    <a:lnTo>
                      <a:pt x="136" y="167"/>
                    </a:lnTo>
                    <a:lnTo>
                      <a:pt x="136" y="167"/>
                    </a:lnTo>
                    <a:lnTo>
                      <a:pt x="136" y="167"/>
                    </a:lnTo>
                    <a:lnTo>
                      <a:pt x="136" y="167"/>
                    </a:lnTo>
                    <a:lnTo>
                      <a:pt x="131" y="167"/>
                    </a:lnTo>
                    <a:lnTo>
                      <a:pt x="131" y="167"/>
                    </a:lnTo>
                    <a:lnTo>
                      <a:pt x="131" y="172"/>
                    </a:lnTo>
                    <a:lnTo>
                      <a:pt x="127" y="172"/>
                    </a:lnTo>
                    <a:lnTo>
                      <a:pt x="127" y="172"/>
                    </a:lnTo>
                    <a:lnTo>
                      <a:pt x="127" y="172"/>
                    </a:lnTo>
                    <a:lnTo>
                      <a:pt x="122" y="167"/>
                    </a:lnTo>
                    <a:lnTo>
                      <a:pt x="122" y="167"/>
                    </a:lnTo>
                    <a:lnTo>
                      <a:pt x="122" y="172"/>
                    </a:lnTo>
                    <a:lnTo>
                      <a:pt x="122" y="172"/>
                    </a:lnTo>
                    <a:lnTo>
                      <a:pt x="122" y="172"/>
                    </a:lnTo>
                    <a:lnTo>
                      <a:pt x="118" y="167"/>
                    </a:lnTo>
                    <a:lnTo>
                      <a:pt x="118" y="167"/>
                    </a:lnTo>
                    <a:lnTo>
                      <a:pt x="118" y="167"/>
                    </a:lnTo>
                    <a:lnTo>
                      <a:pt x="113" y="167"/>
                    </a:lnTo>
                    <a:lnTo>
                      <a:pt x="113" y="167"/>
                    </a:lnTo>
                    <a:lnTo>
                      <a:pt x="113" y="167"/>
                    </a:lnTo>
                    <a:lnTo>
                      <a:pt x="109" y="167"/>
                    </a:lnTo>
                    <a:lnTo>
                      <a:pt x="109" y="167"/>
                    </a:lnTo>
                    <a:lnTo>
                      <a:pt x="104" y="167"/>
                    </a:lnTo>
                    <a:lnTo>
                      <a:pt x="104" y="167"/>
                    </a:lnTo>
                    <a:lnTo>
                      <a:pt x="100" y="172"/>
                    </a:lnTo>
                    <a:lnTo>
                      <a:pt x="104" y="172"/>
                    </a:lnTo>
                    <a:lnTo>
                      <a:pt x="104" y="172"/>
                    </a:lnTo>
                    <a:lnTo>
                      <a:pt x="104" y="172"/>
                    </a:lnTo>
                    <a:lnTo>
                      <a:pt x="104" y="176"/>
                    </a:lnTo>
                    <a:lnTo>
                      <a:pt x="100" y="176"/>
                    </a:lnTo>
                    <a:lnTo>
                      <a:pt x="100" y="176"/>
                    </a:lnTo>
                    <a:lnTo>
                      <a:pt x="100" y="176"/>
                    </a:lnTo>
                    <a:lnTo>
                      <a:pt x="100" y="181"/>
                    </a:lnTo>
                    <a:lnTo>
                      <a:pt x="100" y="181"/>
                    </a:lnTo>
                    <a:lnTo>
                      <a:pt x="95" y="181"/>
                    </a:lnTo>
                    <a:lnTo>
                      <a:pt x="95" y="181"/>
                    </a:lnTo>
                    <a:lnTo>
                      <a:pt x="95" y="185"/>
                    </a:lnTo>
                    <a:lnTo>
                      <a:pt x="95" y="185"/>
                    </a:lnTo>
                    <a:lnTo>
                      <a:pt x="95" y="185"/>
                    </a:lnTo>
                    <a:lnTo>
                      <a:pt x="91" y="185"/>
                    </a:lnTo>
                    <a:lnTo>
                      <a:pt x="91" y="185"/>
                    </a:lnTo>
                    <a:lnTo>
                      <a:pt x="91" y="185"/>
                    </a:lnTo>
                    <a:lnTo>
                      <a:pt x="91" y="185"/>
                    </a:lnTo>
                    <a:lnTo>
                      <a:pt x="91" y="185"/>
                    </a:lnTo>
                    <a:lnTo>
                      <a:pt x="91" y="190"/>
                    </a:lnTo>
                    <a:lnTo>
                      <a:pt x="91" y="190"/>
                    </a:lnTo>
                    <a:lnTo>
                      <a:pt x="91" y="190"/>
                    </a:lnTo>
                    <a:lnTo>
                      <a:pt x="86" y="190"/>
                    </a:lnTo>
                    <a:lnTo>
                      <a:pt x="86" y="194"/>
                    </a:lnTo>
                    <a:lnTo>
                      <a:pt x="86" y="194"/>
                    </a:lnTo>
                    <a:lnTo>
                      <a:pt x="86" y="199"/>
                    </a:lnTo>
                    <a:lnTo>
                      <a:pt x="86" y="199"/>
                    </a:lnTo>
                    <a:lnTo>
                      <a:pt x="86" y="203"/>
                    </a:lnTo>
                    <a:lnTo>
                      <a:pt x="82" y="203"/>
                    </a:lnTo>
                    <a:lnTo>
                      <a:pt x="82" y="208"/>
                    </a:lnTo>
                    <a:lnTo>
                      <a:pt x="82" y="208"/>
                    </a:lnTo>
                    <a:lnTo>
                      <a:pt x="82" y="208"/>
                    </a:lnTo>
                    <a:lnTo>
                      <a:pt x="82" y="208"/>
                    </a:lnTo>
                    <a:lnTo>
                      <a:pt x="77" y="212"/>
                    </a:lnTo>
                    <a:lnTo>
                      <a:pt x="77" y="212"/>
                    </a:lnTo>
                    <a:lnTo>
                      <a:pt x="77" y="212"/>
                    </a:lnTo>
                    <a:lnTo>
                      <a:pt x="73" y="212"/>
                    </a:lnTo>
                    <a:lnTo>
                      <a:pt x="73" y="212"/>
                    </a:lnTo>
                    <a:lnTo>
                      <a:pt x="73" y="217"/>
                    </a:lnTo>
                    <a:lnTo>
                      <a:pt x="73" y="217"/>
                    </a:lnTo>
                    <a:lnTo>
                      <a:pt x="68" y="217"/>
                    </a:lnTo>
                    <a:lnTo>
                      <a:pt x="68" y="221"/>
                    </a:lnTo>
                    <a:lnTo>
                      <a:pt x="68" y="221"/>
                    </a:lnTo>
                    <a:lnTo>
                      <a:pt x="68" y="221"/>
                    </a:lnTo>
                    <a:lnTo>
                      <a:pt x="68" y="226"/>
                    </a:lnTo>
                    <a:lnTo>
                      <a:pt x="64" y="226"/>
                    </a:lnTo>
                    <a:lnTo>
                      <a:pt x="64" y="226"/>
                    </a:lnTo>
                    <a:lnTo>
                      <a:pt x="59" y="226"/>
                    </a:lnTo>
                    <a:lnTo>
                      <a:pt x="59" y="226"/>
                    </a:lnTo>
                    <a:lnTo>
                      <a:pt x="59" y="226"/>
                    </a:lnTo>
                    <a:lnTo>
                      <a:pt x="55" y="230"/>
                    </a:lnTo>
                    <a:lnTo>
                      <a:pt x="55" y="230"/>
                    </a:lnTo>
                    <a:lnTo>
                      <a:pt x="55" y="230"/>
                    </a:lnTo>
                    <a:lnTo>
                      <a:pt x="55" y="230"/>
                    </a:lnTo>
                    <a:lnTo>
                      <a:pt x="55" y="235"/>
                    </a:lnTo>
                    <a:lnTo>
                      <a:pt x="55" y="235"/>
                    </a:lnTo>
                    <a:lnTo>
                      <a:pt x="50" y="239"/>
                    </a:lnTo>
                    <a:lnTo>
                      <a:pt x="50" y="244"/>
                    </a:lnTo>
                    <a:lnTo>
                      <a:pt x="50" y="244"/>
                    </a:lnTo>
                    <a:lnTo>
                      <a:pt x="50" y="248"/>
                    </a:lnTo>
                    <a:lnTo>
                      <a:pt x="50" y="248"/>
                    </a:lnTo>
                    <a:lnTo>
                      <a:pt x="50" y="253"/>
                    </a:lnTo>
                    <a:lnTo>
                      <a:pt x="50" y="253"/>
                    </a:lnTo>
                    <a:lnTo>
                      <a:pt x="50" y="258"/>
                    </a:lnTo>
                    <a:lnTo>
                      <a:pt x="46" y="258"/>
                    </a:lnTo>
                    <a:lnTo>
                      <a:pt x="46" y="258"/>
                    </a:lnTo>
                    <a:lnTo>
                      <a:pt x="46" y="258"/>
                    </a:lnTo>
                    <a:lnTo>
                      <a:pt x="46" y="258"/>
                    </a:lnTo>
                    <a:lnTo>
                      <a:pt x="46" y="262"/>
                    </a:lnTo>
                    <a:lnTo>
                      <a:pt x="41" y="262"/>
                    </a:lnTo>
                    <a:lnTo>
                      <a:pt x="41" y="262"/>
                    </a:lnTo>
                    <a:lnTo>
                      <a:pt x="41" y="262"/>
                    </a:lnTo>
                    <a:lnTo>
                      <a:pt x="41" y="267"/>
                    </a:lnTo>
                    <a:lnTo>
                      <a:pt x="41" y="267"/>
                    </a:lnTo>
                    <a:lnTo>
                      <a:pt x="41" y="267"/>
                    </a:lnTo>
                    <a:lnTo>
                      <a:pt x="41" y="267"/>
                    </a:lnTo>
                    <a:lnTo>
                      <a:pt x="37" y="271"/>
                    </a:lnTo>
                    <a:lnTo>
                      <a:pt x="37" y="271"/>
                    </a:lnTo>
                    <a:lnTo>
                      <a:pt x="37" y="271"/>
                    </a:lnTo>
                    <a:lnTo>
                      <a:pt x="32" y="271"/>
                    </a:lnTo>
                    <a:lnTo>
                      <a:pt x="27" y="271"/>
                    </a:lnTo>
                    <a:lnTo>
                      <a:pt x="27" y="271"/>
                    </a:lnTo>
                    <a:lnTo>
                      <a:pt x="23" y="271"/>
                    </a:lnTo>
                    <a:lnTo>
                      <a:pt x="23" y="271"/>
                    </a:lnTo>
                    <a:lnTo>
                      <a:pt x="18" y="271"/>
                    </a:lnTo>
                    <a:lnTo>
                      <a:pt x="18" y="271"/>
                    </a:lnTo>
                    <a:lnTo>
                      <a:pt x="14" y="271"/>
                    </a:lnTo>
                    <a:lnTo>
                      <a:pt x="9" y="271"/>
                    </a:lnTo>
                    <a:lnTo>
                      <a:pt x="5" y="271"/>
                    </a:lnTo>
                    <a:lnTo>
                      <a:pt x="0" y="271"/>
                    </a:lnTo>
                    <a:lnTo>
                      <a:pt x="0" y="271"/>
                    </a:lnTo>
                    <a:lnTo>
                      <a:pt x="0" y="271"/>
                    </a:lnTo>
                    <a:lnTo>
                      <a:pt x="0" y="262"/>
                    </a:lnTo>
                    <a:lnTo>
                      <a:pt x="5" y="258"/>
                    </a:lnTo>
                    <a:lnTo>
                      <a:pt x="5" y="258"/>
                    </a:lnTo>
                    <a:lnTo>
                      <a:pt x="9" y="253"/>
                    </a:lnTo>
                    <a:lnTo>
                      <a:pt x="14" y="248"/>
                    </a:lnTo>
                    <a:lnTo>
                      <a:pt x="14" y="244"/>
                    </a:lnTo>
                    <a:lnTo>
                      <a:pt x="14" y="244"/>
                    </a:lnTo>
                    <a:lnTo>
                      <a:pt x="18" y="239"/>
                    </a:lnTo>
                    <a:lnTo>
                      <a:pt x="14" y="239"/>
                    </a:lnTo>
                    <a:lnTo>
                      <a:pt x="18" y="239"/>
                    </a:lnTo>
                    <a:lnTo>
                      <a:pt x="18" y="235"/>
                    </a:lnTo>
                    <a:lnTo>
                      <a:pt x="23" y="230"/>
                    </a:lnTo>
                    <a:lnTo>
                      <a:pt x="23" y="226"/>
                    </a:lnTo>
                    <a:lnTo>
                      <a:pt x="23" y="226"/>
                    </a:lnTo>
                    <a:lnTo>
                      <a:pt x="23" y="226"/>
                    </a:lnTo>
                    <a:lnTo>
                      <a:pt x="23" y="226"/>
                    </a:lnTo>
                    <a:lnTo>
                      <a:pt x="23" y="230"/>
                    </a:lnTo>
                    <a:lnTo>
                      <a:pt x="18" y="230"/>
                    </a:lnTo>
                    <a:lnTo>
                      <a:pt x="23" y="226"/>
                    </a:lnTo>
                    <a:lnTo>
                      <a:pt x="23" y="226"/>
                    </a:lnTo>
                    <a:lnTo>
                      <a:pt x="23" y="226"/>
                    </a:lnTo>
                    <a:lnTo>
                      <a:pt x="27" y="221"/>
                    </a:lnTo>
                    <a:lnTo>
                      <a:pt x="37" y="212"/>
                    </a:lnTo>
                    <a:lnTo>
                      <a:pt x="37" y="212"/>
                    </a:lnTo>
                    <a:lnTo>
                      <a:pt x="41" y="208"/>
                    </a:lnTo>
                    <a:lnTo>
                      <a:pt x="41" y="208"/>
                    </a:lnTo>
                    <a:lnTo>
                      <a:pt x="41" y="199"/>
                    </a:lnTo>
                    <a:lnTo>
                      <a:pt x="41" y="199"/>
                    </a:lnTo>
                    <a:lnTo>
                      <a:pt x="46" y="194"/>
                    </a:lnTo>
                    <a:lnTo>
                      <a:pt x="46" y="190"/>
                    </a:lnTo>
                    <a:lnTo>
                      <a:pt x="50" y="185"/>
                    </a:lnTo>
                    <a:lnTo>
                      <a:pt x="50" y="181"/>
                    </a:lnTo>
                    <a:lnTo>
                      <a:pt x="50" y="181"/>
                    </a:lnTo>
                    <a:lnTo>
                      <a:pt x="50" y="181"/>
                    </a:lnTo>
                    <a:lnTo>
                      <a:pt x="55" y="176"/>
                    </a:lnTo>
                    <a:lnTo>
                      <a:pt x="59" y="176"/>
                    </a:lnTo>
                    <a:lnTo>
                      <a:pt x="64" y="172"/>
                    </a:lnTo>
                    <a:lnTo>
                      <a:pt x="64" y="172"/>
                    </a:lnTo>
                    <a:lnTo>
                      <a:pt x="68" y="172"/>
                    </a:lnTo>
                    <a:lnTo>
                      <a:pt x="68" y="163"/>
                    </a:lnTo>
                    <a:lnTo>
                      <a:pt x="73" y="158"/>
                    </a:lnTo>
                    <a:lnTo>
                      <a:pt x="73" y="154"/>
                    </a:lnTo>
                    <a:lnTo>
                      <a:pt x="77" y="154"/>
                    </a:lnTo>
                    <a:lnTo>
                      <a:pt x="77" y="149"/>
                    </a:lnTo>
                    <a:lnTo>
                      <a:pt x="82" y="149"/>
                    </a:lnTo>
                    <a:lnTo>
                      <a:pt x="86" y="149"/>
                    </a:lnTo>
                    <a:lnTo>
                      <a:pt x="95" y="144"/>
                    </a:lnTo>
                    <a:lnTo>
                      <a:pt x="100" y="144"/>
                    </a:lnTo>
                    <a:lnTo>
                      <a:pt x="104" y="140"/>
                    </a:lnTo>
                    <a:lnTo>
                      <a:pt x="104" y="140"/>
                    </a:lnTo>
                    <a:lnTo>
                      <a:pt x="109" y="135"/>
                    </a:lnTo>
                    <a:lnTo>
                      <a:pt x="118" y="131"/>
                    </a:lnTo>
                    <a:lnTo>
                      <a:pt x="118" y="126"/>
                    </a:lnTo>
                    <a:lnTo>
                      <a:pt x="127" y="122"/>
                    </a:lnTo>
                    <a:lnTo>
                      <a:pt x="127" y="117"/>
                    </a:lnTo>
                    <a:lnTo>
                      <a:pt x="131" y="113"/>
                    </a:lnTo>
                    <a:lnTo>
                      <a:pt x="131" y="113"/>
                    </a:lnTo>
                    <a:lnTo>
                      <a:pt x="136" y="108"/>
                    </a:lnTo>
                    <a:lnTo>
                      <a:pt x="136" y="104"/>
                    </a:lnTo>
                    <a:lnTo>
                      <a:pt x="136" y="104"/>
                    </a:lnTo>
                    <a:lnTo>
                      <a:pt x="131" y="99"/>
                    </a:lnTo>
                    <a:lnTo>
                      <a:pt x="131" y="99"/>
                    </a:lnTo>
                    <a:lnTo>
                      <a:pt x="131" y="99"/>
                    </a:lnTo>
                    <a:lnTo>
                      <a:pt x="131" y="95"/>
                    </a:lnTo>
                    <a:lnTo>
                      <a:pt x="131" y="90"/>
                    </a:lnTo>
                    <a:lnTo>
                      <a:pt x="136" y="86"/>
                    </a:lnTo>
                    <a:lnTo>
                      <a:pt x="136" y="77"/>
                    </a:lnTo>
                    <a:lnTo>
                      <a:pt x="140" y="72"/>
                    </a:lnTo>
                    <a:lnTo>
                      <a:pt x="145" y="68"/>
                    </a:lnTo>
                    <a:lnTo>
                      <a:pt x="145" y="63"/>
                    </a:lnTo>
                    <a:lnTo>
                      <a:pt x="145" y="63"/>
                    </a:lnTo>
                    <a:lnTo>
                      <a:pt x="154" y="54"/>
                    </a:lnTo>
                    <a:lnTo>
                      <a:pt x="158" y="50"/>
                    </a:lnTo>
                    <a:lnTo>
                      <a:pt x="158" y="50"/>
                    </a:lnTo>
                    <a:lnTo>
                      <a:pt x="163" y="50"/>
                    </a:lnTo>
                    <a:lnTo>
                      <a:pt x="172" y="45"/>
                    </a:lnTo>
                    <a:lnTo>
                      <a:pt x="181" y="40"/>
                    </a:lnTo>
                    <a:lnTo>
                      <a:pt x="186" y="36"/>
                    </a:lnTo>
                    <a:lnTo>
                      <a:pt x="186" y="31"/>
                    </a:lnTo>
                    <a:lnTo>
                      <a:pt x="195" y="22"/>
                    </a:lnTo>
                    <a:lnTo>
                      <a:pt x="204" y="4"/>
                    </a:lnTo>
                    <a:lnTo>
                      <a:pt x="204" y="4"/>
                    </a:lnTo>
                    <a:lnTo>
                      <a:pt x="204" y="4"/>
                    </a:lnTo>
                    <a:lnTo>
                      <a:pt x="208" y="0"/>
                    </a:lnTo>
                    <a:lnTo>
                      <a:pt x="208" y="0"/>
                    </a:lnTo>
                    <a:lnTo>
                      <a:pt x="213" y="0"/>
                    </a:lnTo>
                    <a:lnTo>
                      <a:pt x="213" y="0"/>
                    </a:lnTo>
                    <a:lnTo>
                      <a:pt x="213" y="0"/>
                    </a:lnTo>
                    <a:lnTo>
                      <a:pt x="213" y="4"/>
                    </a:lnTo>
                    <a:lnTo>
                      <a:pt x="213" y="4"/>
                    </a:lnTo>
                    <a:lnTo>
                      <a:pt x="217" y="9"/>
                    </a:lnTo>
                    <a:lnTo>
                      <a:pt x="222" y="13"/>
                    </a:lnTo>
                    <a:lnTo>
                      <a:pt x="222" y="13"/>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8" name="Freeform 104">
                <a:extLst>
                  <a:ext uri="{FF2B5EF4-FFF2-40B4-BE49-F238E27FC236}">
                    <a16:creationId xmlns:a16="http://schemas.microsoft.com/office/drawing/2014/main" id="{4EF9D62F-8EEB-8047-A429-8F93641C76E3}"/>
                  </a:ext>
                </a:extLst>
              </p:cNvPr>
              <p:cNvSpPr>
                <a:spLocks/>
              </p:cNvSpPr>
              <p:nvPr/>
            </p:nvSpPr>
            <p:spPr bwMode="auto">
              <a:xfrm>
                <a:off x="6449116" y="2024086"/>
                <a:ext cx="129637" cy="131502"/>
              </a:xfrm>
              <a:custGeom>
                <a:avLst/>
                <a:gdLst>
                  <a:gd name="T0" fmla="*/ 18 w 54"/>
                  <a:gd name="T1" fmla="*/ 0 h 54"/>
                  <a:gd name="T2" fmla="*/ 23 w 54"/>
                  <a:gd name="T3" fmla="*/ 4 h 54"/>
                  <a:gd name="T4" fmla="*/ 23 w 54"/>
                  <a:gd name="T5" fmla="*/ 4 h 54"/>
                  <a:gd name="T6" fmla="*/ 27 w 54"/>
                  <a:gd name="T7" fmla="*/ 4 h 54"/>
                  <a:gd name="T8" fmla="*/ 27 w 54"/>
                  <a:gd name="T9" fmla="*/ 4 h 54"/>
                  <a:gd name="T10" fmla="*/ 27 w 54"/>
                  <a:gd name="T11" fmla="*/ 4 h 54"/>
                  <a:gd name="T12" fmla="*/ 36 w 54"/>
                  <a:gd name="T13" fmla="*/ 9 h 54"/>
                  <a:gd name="T14" fmla="*/ 36 w 54"/>
                  <a:gd name="T15" fmla="*/ 9 h 54"/>
                  <a:gd name="T16" fmla="*/ 41 w 54"/>
                  <a:gd name="T17" fmla="*/ 13 h 54"/>
                  <a:gd name="T18" fmla="*/ 41 w 54"/>
                  <a:gd name="T19" fmla="*/ 13 h 54"/>
                  <a:gd name="T20" fmla="*/ 41 w 54"/>
                  <a:gd name="T21" fmla="*/ 18 h 54"/>
                  <a:gd name="T22" fmla="*/ 41 w 54"/>
                  <a:gd name="T23" fmla="*/ 22 h 54"/>
                  <a:gd name="T24" fmla="*/ 45 w 54"/>
                  <a:gd name="T25" fmla="*/ 22 h 54"/>
                  <a:gd name="T26" fmla="*/ 45 w 54"/>
                  <a:gd name="T27" fmla="*/ 22 h 54"/>
                  <a:gd name="T28" fmla="*/ 45 w 54"/>
                  <a:gd name="T29" fmla="*/ 27 h 54"/>
                  <a:gd name="T30" fmla="*/ 50 w 54"/>
                  <a:gd name="T31" fmla="*/ 27 h 54"/>
                  <a:gd name="T32" fmla="*/ 54 w 54"/>
                  <a:gd name="T33" fmla="*/ 31 h 54"/>
                  <a:gd name="T34" fmla="*/ 54 w 54"/>
                  <a:gd name="T35" fmla="*/ 36 h 54"/>
                  <a:gd name="T36" fmla="*/ 54 w 54"/>
                  <a:gd name="T37" fmla="*/ 40 h 54"/>
                  <a:gd name="T38" fmla="*/ 50 w 54"/>
                  <a:gd name="T39" fmla="*/ 36 h 54"/>
                  <a:gd name="T40" fmla="*/ 45 w 54"/>
                  <a:gd name="T41" fmla="*/ 36 h 54"/>
                  <a:gd name="T42" fmla="*/ 45 w 54"/>
                  <a:gd name="T43" fmla="*/ 36 h 54"/>
                  <a:gd name="T44" fmla="*/ 45 w 54"/>
                  <a:gd name="T45" fmla="*/ 36 h 54"/>
                  <a:gd name="T46" fmla="*/ 41 w 54"/>
                  <a:gd name="T47" fmla="*/ 36 h 54"/>
                  <a:gd name="T48" fmla="*/ 41 w 54"/>
                  <a:gd name="T49" fmla="*/ 36 h 54"/>
                  <a:gd name="T50" fmla="*/ 36 w 54"/>
                  <a:gd name="T51" fmla="*/ 36 h 54"/>
                  <a:gd name="T52" fmla="*/ 41 w 54"/>
                  <a:gd name="T53" fmla="*/ 40 h 54"/>
                  <a:gd name="T54" fmla="*/ 36 w 54"/>
                  <a:gd name="T55" fmla="*/ 45 h 54"/>
                  <a:gd name="T56" fmla="*/ 36 w 54"/>
                  <a:gd name="T57" fmla="*/ 49 h 54"/>
                  <a:gd name="T58" fmla="*/ 32 w 54"/>
                  <a:gd name="T59" fmla="*/ 54 h 54"/>
                  <a:gd name="T60" fmla="*/ 32 w 54"/>
                  <a:gd name="T61" fmla="*/ 54 h 54"/>
                  <a:gd name="T62" fmla="*/ 32 w 54"/>
                  <a:gd name="T63" fmla="*/ 54 h 54"/>
                  <a:gd name="T64" fmla="*/ 27 w 54"/>
                  <a:gd name="T65" fmla="*/ 54 h 54"/>
                  <a:gd name="T66" fmla="*/ 27 w 54"/>
                  <a:gd name="T67" fmla="*/ 54 h 54"/>
                  <a:gd name="T68" fmla="*/ 27 w 54"/>
                  <a:gd name="T69" fmla="*/ 49 h 54"/>
                  <a:gd name="T70" fmla="*/ 27 w 54"/>
                  <a:gd name="T71" fmla="*/ 45 h 54"/>
                  <a:gd name="T72" fmla="*/ 27 w 54"/>
                  <a:gd name="T73" fmla="*/ 36 h 54"/>
                  <a:gd name="T74" fmla="*/ 27 w 54"/>
                  <a:gd name="T75" fmla="*/ 31 h 54"/>
                  <a:gd name="T76" fmla="*/ 23 w 54"/>
                  <a:gd name="T77" fmla="*/ 27 h 54"/>
                  <a:gd name="T78" fmla="*/ 18 w 54"/>
                  <a:gd name="T79" fmla="*/ 22 h 54"/>
                  <a:gd name="T80" fmla="*/ 14 w 54"/>
                  <a:gd name="T81" fmla="*/ 18 h 54"/>
                  <a:gd name="T82" fmla="*/ 14 w 54"/>
                  <a:gd name="T83" fmla="*/ 13 h 54"/>
                  <a:gd name="T84" fmla="*/ 9 w 54"/>
                  <a:gd name="T85" fmla="*/ 9 h 54"/>
                  <a:gd name="T86" fmla="*/ 5 w 54"/>
                  <a:gd name="T87" fmla="*/ 4 h 54"/>
                  <a:gd name="T88" fmla="*/ 0 w 54"/>
                  <a:gd name="T89" fmla="*/ 4 h 54"/>
                  <a:gd name="T90" fmla="*/ 0 w 54"/>
                  <a:gd name="T91" fmla="*/ 4 h 54"/>
                  <a:gd name="T92" fmla="*/ 5 w 54"/>
                  <a:gd name="T93" fmla="*/ 0 h 54"/>
                  <a:gd name="T94" fmla="*/ 9 w 54"/>
                  <a:gd name="T95" fmla="*/ 0 h 54"/>
                  <a:gd name="T96" fmla="*/ 14 w 54"/>
                  <a:gd name="T97" fmla="*/ 0 h 54"/>
                  <a:gd name="T98" fmla="*/ 18 w 54"/>
                  <a:gd name="T9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54">
                    <a:moveTo>
                      <a:pt x="18" y="0"/>
                    </a:moveTo>
                    <a:lnTo>
                      <a:pt x="18" y="0"/>
                    </a:lnTo>
                    <a:lnTo>
                      <a:pt x="18" y="0"/>
                    </a:lnTo>
                    <a:lnTo>
                      <a:pt x="18" y="0"/>
                    </a:lnTo>
                    <a:lnTo>
                      <a:pt x="23" y="0"/>
                    </a:lnTo>
                    <a:lnTo>
                      <a:pt x="23" y="4"/>
                    </a:lnTo>
                    <a:lnTo>
                      <a:pt x="23" y="4"/>
                    </a:lnTo>
                    <a:lnTo>
                      <a:pt x="23" y="4"/>
                    </a:lnTo>
                    <a:lnTo>
                      <a:pt x="23" y="4"/>
                    </a:lnTo>
                    <a:lnTo>
                      <a:pt x="27" y="4"/>
                    </a:lnTo>
                    <a:lnTo>
                      <a:pt x="27" y="4"/>
                    </a:lnTo>
                    <a:lnTo>
                      <a:pt x="27" y="4"/>
                    </a:lnTo>
                    <a:lnTo>
                      <a:pt x="27" y="4"/>
                    </a:lnTo>
                    <a:lnTo>
                      <a:pt x="27" y="4"/>
                    </a:lnTo>
                    <a:lnTo>
                      <a:pt x="27" y="4"/>
                    </a:lnTo>
                    <a:lnTo>
                      <a:pt x="27" y="4"/>
                    </a:lnTo>
                    <a:lnTo>
                      <a:pt x="27" y="4"/>
                    </a:lnTo>
                    <a:lnTo>
                      <a:pt x="27" y="4"/>
                    </a:lnTo>
                    <a:lnTo>
                      <a:pt x="32" y="4"/>
                    </a:lnTo>
                    <a:lnTo>
                      <a:pt x="32" y="9"/>
                    </a:lnTo>
                    <a:lnTo>
                      <a:pt x="36" y="9"/>
                    </a:lnTo>
                    <a:lnTo>
                      <a:pt x="36" y="9"/>
                    </a:lnTo>
                    <a:lnTo>
                      <a:pt x="36" y="9"/>
                    </a:lnTo>
                    <a:lnTo>
                      <a:pt x="36" y="9"/>
                    </a:lnTo>
                    <a:lnTo>
                      <a:pt x="36" y="9"/>
                    </a:lnTo>
                    <a:lnTo>
                      <a:pt x="41" y="9"/>
                    </a:lnTo>
                    <a:lnTo>
                      <a:pt x="41" y="13"/>
                    </a:lnTo>
                    <a:lnTo>
                      <a:pt x="41" y="13"/>
                    </a:lnTo>
                    <a:lnTo>
                      <a:pt x="41" y="13"/>
                    </a:lnTo>
                    <a:lnTo>
                      <a:pt x="41" y="13"/>
                    </a:lnTo>
                    <a:lnTo>
                      <a:pt x="41" y="18"/>
                    </a:lnTo>
                    <a:lnTo>
                      <a:pt x="41" y="18"/>
                    </a:lnTo>
                    <a:lnTo>
                      <a:pt x="41" y="18"/>
                    </a:lnTo>
                    <a:lnTo>
                      <a:pt x="41" y="18"/>
                    </a:lnTo>
                    <a:lnTo>
                      <a:pt x="41" y="18"/>
                    </a:lnTo>
                    <a:lnTo>
                      <a:pt x="41" y="22"/>
                    </a:lnTo>
                    <a:lnTo>
                      <a:pt x="45" y="22"/>
                    </a:lnTo>
                    <a:lnTo>
                      <a:pt x="45" y="22"/>
                    </a:lnTo>
                    <a:lnTo>
                      <a:pt x="45" y="22"/>
                    </a:lnTo>
                    <a:lnTo>
                      <a:pt x="45" y="22"/>
                    </a:lnTo>
                    <a:lnTo>
                      <a:pt x="45" y="22"/>
                    </a:lnTo>
                    <a:lnTo>
                      <a:pt x="45" y="22"/>
                    </a:lnTo>
                    <a:lnTo>
                      <a:pt x="45" y="27"/>
                    </a:lnTo>
                    <a:lnTo>
                      <a:pt x="45" y="27"/>
                    </a:lnTo>
                    <a:lnTo>
                      <a:pt x="45" y="27"/>
                    </a:lnTo>
                    <a:lnTo>
                      <a:pt x="45" y="27"/>
                    </a:lnTo>
                    <a:lnTo>
                      <a:pt x="45" y="27"/>
                    </a:lnTo>
                    <a:lnTo>
                      <a:pt x="50" y="27"/>
                    </a:lnTo>
                    <a:lnTo>
                      <a:pt x="50" y="31"/>
                    </a:lnTo>
                    <a:lnTo>
                      <a:pt x="50" y="31"/>
                    </a:lnTo>
                    <a:lnTo>
                      <a:pt x="54" y="31"/>
                    </a:lnTo>
                    <a:lnTo>
                      <a:pt x="54" y="31"/>
                    </a:lnTo>
                    <a:lnTo>
                      <a:pt x="54" y="36"/>
                    </a:lnTo>
                    <a:lnTo>
                      <a:pt x="54" y="36"/>
                    </a:lnTo>
                    <a:lnTo>
                      <a:pt x="54" y="36"/>
                    </a:lnTo>
                    <a:lnTo>
                      <a:pt x="54" y="36"/>
                    </a:lnTo>
                    <a:lnTo>
                      <a:pt x="54" y="40"/>
                    </a:lnTo>
                    <a:lnTo>
                      <a:pt x="50" y="40"/>
                    </a:lnTo>
                    <a:lnTo>
                      <a:pt x="50" y="36"/>
                    </a:lnTo>
                    <a:lnTo>
                      <a:pt x="50" y="36"/>
                    </a:lnTo>
                    <a:lnTo>
                      <a:pt x="50" y="36"/>
                    </a:lnTo>
                    <a:lnTo>
                      <a:pt x="50" y="36"/>
                    </a:lnTo>
                    <a:lnTo>
                      <a:pt x="45" y="36"/>
                    </a:lnTo>
                    <a:lnTo>
                      <a:pt x="45" y="36"/>
                    </a:lnTo>
                    <a:lnTo>
                      <a:pt x="45" y="36"/>
                    </a:lnTo>
                    <a:lnTo>
                      <a:pt x="45" y="36"/>
                    </a:lnTo>
                    <a:lnTo>
                      <a:pt x="45" y="36"/>
                    </a:lnTo>
                    <a:lnTo>
                      <a:pt x="45" y="36"/>
                    </a:lnTo>
                    <a:lnTo>
                      <a:pt x="45" y="36"/>
                    </a:lnTo>
                    <a:lnTo>
                      <a:pt x="41" y="36"/>
                    </a:lnTo>
                    <a:lnTo>
                      <a:pt x="41" y="36"/>
                    </a:lnTo>
                    <a:lnTo>
                      <a:pt x="41" y="36"/>
                    </a:lnTo>
                    <a:lnTo>
                      <a:pt x="41" y="36"/>
                    </a:lnTo>
                    <a:lnTo>
                      <a:pt x="41" y="36"/>
                    </a:lnTo>
                    <a:lnTo>
                      <a:pt x="41" y="36"/>
                    </a:lnTo>
                    <a:lnTo>
                      <a:pt x="41" y="36"/>
                    </a:lnTo>
                    <a:lnTo>
                      <a:pt x="36" y="36"/>
                    </a:lnTo>
                    <a:lnTo>
                      <a:pt x="36" y="36"/>
                    </a:lnTo>
                    <a:lnTo>
                      <a:pt x="36" y="40"/>
                    </a:lnTo>
                    <a:lnTo>
                      <a:pt x="36" y="40"/>
                    </a:lnTo>
                    <a:lnTo>
                      <a:pt x="41" y="40"/>
                    </a:lnTo>
                    <a:lnTo>
                      <a:pt x="41" y="45"/>
                    </a:lnTo>
                    <a:lnTo>
                      <a:pt x="41" y="45"/>
                    </a:lnTo>
                    <a:lnTo>
                      <a:pt x="36" y="45"/>
                    </a:lnTo>
                    <a:lnTo>
                      <a:pt x="36" y="45"/>
                    </a:lnTo>
                    <a:lnTo>
                      <a:pt x="36" y="49"/>
                    </a:lnTo>
                    <a:lnTo>
                      <a:pt x="36" y="49"/>
                    </a:lnTo>
                    <a:lnTo>
                      <a:pt x="32" y="49"/>
                    </a:lnTo>
                    <a:lnTo>
                      <a:pt x="32" y="49"/>
                    </a:lnTo>
                    <a:lnTo>
                      <a:pt x="32" y="54"/>
                    </a:lnTo>
                    <a:lnTo>
                      <a:pt x="32" y="54"/>
                    </a:lnTo>
                    <a:lnTo>
                      <a:pt x="32" y="54"/>
                    </a:lnTo>
                    <a:lnTo>
                      <a:pt x="32" y="54"/>
                    </a:lnTo>
                    <a:lnTo>
                      <a:pt x="32" y="54"/>
                    </a:lnTo>
                    <a:lnTo>
                      <a:pt x="32" y="54"/>
                    </a:lnTo>
                    <a:lnTo>
                      <a:pt x="32" y="54"/>
                    </a:lnTo>
                    <a:lnTo>
                      <a:pt x="27" y="54"/>
                    </a:lnTo>
                    <a:lnTo>
                      <a:pt x="27" y="54"/>
                    </a:lnTo>
                    <a:lnTo>
                      <a:pt x="27" y="54"/>
                    </a:lnTo>
                    <a:lnTo>
                      <a:pt x="27" y="54"/>
                    </a:lnTo>
                    <a:lnTo>
                      <a:pt x="27" y="54"/>
                    </a:lnTo>
                    <a:lnTo>
                      <a:pt x="27" y="54"/>
                    </a:lnTo>
                    <a:lnTo>
                      <a:pt x="27" y="54"/>
                    </a:lnTo>
                    <a:lnTo>
                      <a:pt x="27" y="49"/>
                    </a:lnTo>
                    <a:lnTo>
                      <a:pt x="27" y="49"/>
                    </a:lnTo>
                    <a:lnTo>
                      <a:pt x="27" y="49"/>
                    </a:lnTo>
                    <a:lnTo>
                      <a:pt x="27" y="49"/>
                    </a:lnTo>
                    <a:lnTo>
                      <a:pt x="27" y="45"/>
                    </a:lnTo>
                    <a:lnTo>
                      <a:pt x="27" y="45"/>
                    </a:lnTo>
                    <a:lnTo>
                      <a:pt x="27" y="40"/>
                    </a:lnTo>
                    <a:lnTo>
                      <a:pt x="27" y="36"/>
                    </a:lnTo>
                    <a:lnTo>
                      <a:pt x="27" y="36"/>
                    </a:lnTo>
                    <a:lnTo>
                      <a:pt x="27" y="31"/>
                    </a:lnTo>
                    <a:lnTo>
                      <a:pt x="27" y="31"/>
                    </a:lnTo>
                    <a:lnTo>
                      <a:pt x="27" y="31"/>
                    </a:lnTo>
                    <a:lnTo>
                      <a:pt x="23" y="27"/>
                    </a:lnTo>
                    <a:lnTo>
                      <a:pt x="23" y="27"/>
                    </a:lnTo>
                    <a:lnTo>
                      <a:pt x="23" y="22"/>
                    </a:lnTo>
                    <a:lnTo>
                      <a:pt x="18" y="22"/>
                    </a:lnTo>
                    <a:lnTo>
                      <a:pt x="18" y="22"/>
                    </a:lnTo>
                    <a:lnTo>
                      <a:pt x="18" y="22"/>
                    </a:lnTo>
                    <a:lnTo>
                      <a:pt x="18" y="22"/>
                    </a:lnTo>
                    <a:lnTo>
                      <a:pt x="14" y="18"/>
                    </a:lnTo>
                    <a:lnTo>
                      <a:pt x="14" y="18"/>
                    </a:lnTo>
                    <a:lnTo>
                      <a:pt x="14" y="18"/>
                    </a:lnTo>
                    <a:lnTo>
                      <a:pt x="14" y="13"/>
                    </a:lnTo>
                    <a:lnTo>
                      <a:pt x="9" y="13"/>
                    </a:lnTo>
                    <a:lnTo>
                      <a:pt x="9" y="13"/>
                    </a:lnTo>
                    <a:lnTo>
                      <a:pt x="9" y="9"/>
                    </a:lnTo>
                    <a:lnTo>
                      <a:pt x="9" y="9"/>
                    </a:lnTo>
                    <a:lnTo>
                      <a:pt x="9" y="9"/>
                    </a:lnTo>
                    <a:lnTo>
                      <a:pt x="5" y="4"/>
                    </a:lnTo>
                    <a:lnTo>
                      <a:pt x="5" y="4"/>
                    </a:lnTo>
                    <a:lnTo>
                      <a:pt x="5" y="4"/>
                    </a:lnTo>
                    <a:lnTo>
                      <a:pt x="0" y="4"/>
                    </a:lnTo>
                    <a:lnTo>
                      <a:pt x="0" y="4"/>
                    </a:lnTo>
                    <a:lnTo>
                      <a:pt x="0" y="4"/>
                    </a:lnTo>
                    <a:lnTo>
                      <a:pt x="0" y="4"/>
                    </a:lnTo>
                    <a:lnTo>
                      <a:pt x="5" y="0"/>
                    </a:lnTo>
                    <a:lnTo>
                      <a:pt x="5" y="0"/>
                    </a:lnTo>
                    <a:lnTo>
                      <a:pt x="5" y="0"/>
                    </a:lnTo>
                    <a:lnTo>
                      <a:pt x="9" y="0"/>
                    </a:lnTo>
                    <a:lnTo>
                      <a:pt x="9" y="0"/>
                    </a:lnTo>
                    <a:lnTo>
                      <a:pt x="9" y="0"/>
                    </a:lnTo>
                    <a:lnTo>
                      <a:pt x="14" y="0"/>
                    </a:lnTo>
                    <a:lnTo>
                      <a:pt x="14" y="0"/>
                    </a:lnTo>
                    <a:lnTo>
                      <a:pt x="14" y="0"/>
                    </a:lnTo>
                    <a:lnTo>
                      <a:pt x="14" y="0"/>
                    </a:lnTo>
                    <a:lnTo>
                      <a:pt x="14" y="0"/>
                    </a:lnTo>
                    <a:lnTo>
                      <a:pt x="18"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9" name="Freeform 105">
                <a:extLst>
                  <a:ext uri="{FF2B5EF4-FFF2-40B4-BE49-F238E27FC236}">
                    <a16:creationId xmlns:a16="http://schemas.microsoft.com/office/drawing/2014/main" id="{8C68718D-DFBD-EC4D-A9F4-084E898A5B01}"/>
                  </a:ext>
                </a:extLst>
              </p:cNvPr>
              <p:cNvSpPr>
                <a:spLocks/>
              </p:cNvSpPr>
              <p:nvPr/>
            </p:nvSpPr>
            <p:spPr bwMode="auto">
              <a:xfrm>
                <a:off x="7207732" y="4797802"/>
                <a:ext cx="326493" cy="628287"/>
              </a:xfrm>
              <a:custGeom>
                <a:avLst/>
                <a:gdLst>
                  <a:gd name="T0" fmla="*/ 122 w 136"/>
                  <a:gd name="T1" fmla="*/ 14 h 258"/>
                  <a:gd name="T2" fmla="*/ 127 w 136"/>
                  <a:gd name="T3" fmla="*/ 23 h 258"/>
                  <a:gd name="T4" fmla="*/ 131 w 136"/>
                  <a:gd name="T5" fmla="*/ 50 h 258"/>
                  <a:gd name="T6" fmla="*/ 131 w 136"/>
                  <a:gd name="T7" fmla="*/ 68 h 258"/>
                  <a:gd name="T8" fmla="*/ 127 w 136"/>
                  <a:gd name="T9" fmla="*/ 77 h 258"/>
                  <a:gd name="T10" fmla="*/ 122 w 136"/>
                  <a:gd name="T11" fmla="*/ 63 h 258"/>
                  <a:gd name="T12" fmla="*/ 118 w 136"/>
                  <a:gd name="T13" fmla="*/ 68 h 258"/>
                  <a:gd name="T14" fmla="*/ 122 w 136"/>
                  <a:gd name="T15" fmla="*/ 77 h 258"/>
                  <a:gd name="T16" fmla="*/ 122 w 136"/>
                  <a:gd name="T17" fmla="*/ 86 h 258"/>
                  <a:gd name="T18" fmla="*/ 122 w 136"/>
                  <a:gd name="T19" fmla="*/ 90 h 258"/>
                  <a:gd name="T20" fmla="*/ 118 w 136"/>
                  <a:gd name="T21" fmla="*/ 95 h 258"/>
                  <a:gd name="T22" fmla="*/ 113 w 136"/>
                  <a:gd name="T23" fmla="*/ 113 h 258"/>
                  <a:gd name="T24" fmla="*/ 104 w 136"/>
                  <a:gd name="T25" fmla="*/ 136 h 258"/>
                  <a:gd name="T26" fmla="*/ 95 w 136"/>
                  <a:gd name="T27" fmla="*/ 158 h 258"/>
                  <a:gd name="T28" fmla="*/ 82 w 136"/>
                  <a:gd name="T29" fmla="*/ 194 h 258"/>
                  <a:gd name="T30" fmla="*/ 73 w 136"/>
                  <a:gd name="T31" fmla="*/ 213 h 258"/>
                  <a:gd name="T32" fmla="*/ 68 w 136"/>
                  <a:gd name="T33" fmla="*/ 231 h 258"/>
                  <a:gd name="T34" fmla="*/ 64 w 136"/>
                  <a:gd name="T35" fmla="*/ 235 h 258"/>
                  <a:gd name="T36" fmla="*/ 55 w 136"/>
                  <a:gd name="T37" fmla="*/ 249 h 258"/>
                  <a:gd name="T38" fmla="*/ 41 w 136"/>
                  <a:gd name="T39" fmla="*/ 253 h 258"/>
                  <a:gd name="T40" fmla="*/ 27 w 136"/>
                  <a:gd name="T41" fmla="*/ 258 h 258"/>
                  <a:gd name="T42" fmla="*/ 14 w 136"/>
                  <a:gd name="T43" fmla="*/ 249 h 258"/>
                  <a:gd name="T44" fmla="*/ 9 w 136"/>
                  <a:gd name="T45" fmla="*/ 244 h 258"/>
                  <a:gd name="T46" fmla="*/ 9 w 136"/>
                  <a:gd name="T47" fmla="*/ 240 h 258"/>
                  <a:gd name="T48" fmla="*/ 5 w 136"/>
                  <a:gd name="T49" fmla="*/ 231 h 258"/>
                  <a:gd name="T50" fmla="*/ 5 w 136"/>
                  <a:gd name="T51" fmla="*/ 217 h 258"/>
                  <a:gd name="T52" fmla="*/ 5 w 136"/>
                  <a:gd name="T53" fmla="*/ 213 h 258"/>
                  <a:gd name="T54" fmla="*/ 0 w 136"/>
                  <a:gd name="T55" fmla="*/ 199 h 258"/>
                  <a:gd name="T56" fmla="*/ 0 w 136"/>
                  <a:gd name="T57" fmla="*/ 185 h 258"/>
                  <a:gd name="T58" fmla="*/ 5 w 136"/>
                  <a:gd name="T59" fmla="*/ 181 h 258"/>
                  <a:gd name="T60" fmla="*/ 9 w 136"/>
                  <a:gd name="T61" fmla="*/ 172 h 258"/>
                  <a:gd name="T62" fmla="*/ 18 w 136"/>
                  <a:gd name="T63" fmla="*/ 163 h 258"/>
                  <a:gd name="T64" fmla="*/ 23 w 136"/>
                  <a:gd name="T65" fmla="*/ 149 h 258"/>
                  <a:gd name="T66" fmla="*/ 27 w 136"/>
                  <a:gd name="T67" fmla="*/ 140 h 258"/>
                  <a:gd name="T68" fmla="*/ 23 w 136"/>
                  <a:gd name="T69" fmla="*/ 127 h 258"/>
                  <a:gd name="T70" fmla="*/ 18 w 136"/>
                  <a:gd name="T71" fmla="*/ 118 h 258"/>
                  <a:gd name="T72" fmla="*/ 18 w 136"/>
                  <a:gd name="T73" fmla="*/ 104 h 258"/>
                  <a:gd name="T74" fmla="*/ 27 w 136"/>
                  <a:gd name="T75" fmla="*/ 81 h 258"/>
                  <a:gd name="T76" fmla="*/ 32 w 136"/>
                  <a:gd name="T77" fmla="*/ 77 h 258"/>
                  <a:gd name="T78" fmla="*/ 41 w 136"/>
                  <a:gd name="T79" fmla="*/ 72 h 258"/>
                  <a:gd name="T80" fmla="*/ 46 w 136"/>
                  <a:gd name="T81" fmla="*/ 77 h 258"/>
                  <a:gd name="T82" fmla="*/ 50 w 136"/>
                  <a:gd name="T83" fmla="*/ 72 h 258"/>
                  <a:gd name="T84" fmla="*/ 55 w 136"/>
                  <a:gd name="T85" fmla="*/ 72 h 258"/>
                  <a:gd name="T86" fmla="*/ 64 w 136"/>
                  <a:gd name="T87" fmla="*/ 72 h 258"/>
                  <a:gd name="T88" fmla="*/ 64 w 136"/>
                  <a:gd name="T89" fmla="*/ 72 h 258"/>
                  <a:gd name="T90" fmla="*/ 64 w 136"/>
                  <a:gd name="T91" fmla="*/ 68 h 258"/>
                  <a:gd name="T92" fmla="*/ 73 w 136"/>
                  <a:gd name="T93" fmla="*/ 59 h 258"/>
                  <a:gd name="T94" fmla="*/ 77 w 136"/>
                  <a:gd name="T95" fmla="*/ 63 h 258"/>
                  <a:gd name="T96" fmla="*/ 77 w 136"/>
                  <a:gd name="T97" fmla="*/ 59 h 258"/>
                  <a:gd name="T98" fmla="*/ 82 w 136"/>
                  <a:gd name="T99" fmla="*/ 54 h 258"/>
                  <a:gd name="T100" fmla="*/ 82 w 136"/>
                  <a:gd name="T101" fmla="*/ 50 h 258"/>
                  <a:gd name="T102" fmla="*/ 82 w 136"/>
                  <a:gd name="T103" fmla="*/ 54 h 258"/>
                  <a:gd name="T104" fmla="*/ 86 w 136"/>
                  <a:gd name="T105" fmla="*/ 50 h 258"/>
                  <a:gd name="T106" fmla="*/ 91 w 136"/>
                  <a:gd name="T107" fmla="*/ 50 h 258"/>
                  <a:gd name="T108" fmla="*/ 91 w 136"/>
                  <a:gd name="T109" fmla="*/ 36 h 258"/>
                  <a:gd name="T110" fmla="*/ 91 w 136"/>
                  <a:gd name="T111" fmla="*/ 32 h 258"/>
                  <a:gd name="T112" fmla="*/ 95 w 136"/>
                  <a:gd name="T113" fmla="*/ 32 h 258"/>
                  <a:gd name="T114" fmla="*/ 100 w 136"/>
                  <a:gd name="T115" fmla="*/ 32 h 258"/>
                  <a:gd name="T116" fmla="*/ 109 w 136"/>
                  <a:gd name="T117" fmla="*/ 23 h 258"/>
                  <a:gd name="T118" fmla="*/ 109 w 136"/>
                  <a:gd name="T119" fmla="*/ 9 h 258"/>
                  <a:gd name="T120" fmla="*/ 113 w 136"/>
                  <a:gd name="T121" fmla="*/ 9 h 258"/>
                  <a:gd name="T122" fmla="*/ 118 w 136"/>
                  <a:gd name="T123" fmla="*/ 0 h 258"/>
                  <a:gd name="T124" fmla="*/ 122 w 136"/>
                  <a:gd name="T125" fmla="*/ 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 h="258">
                    <a:moveTo>
                      <a:pt x="122" y="9"/>
                    </a:moveTo>
                    <a:lnTo>
                      <a:pt x="122" y="9"/>
                    </a:lnTo>
                    <a:lnTo>
                      <a:pt x="122" y="9"/>
                    </a:lnTo>
                    <a:lnTo>
                      <a:pt x="122" y="14"/>
                    </a:lnTo>
                    <a:lnTo>
                      <a:pt x="127" y="18"/>
                    </a:lnTo>
                    <a:lnTo>
                      <a:pt x="127" y="18"/>
                    </a:lnTo>
                    <a:lnTo>
                      <a:pt x="127" y="18"/>
                    </a:lnTo>
                    <a:lnTo>
                      <a:pt x="127" y="23"/>
                    </a:lnTo>
                    <a:lnTo>
                      <a:pt x="131" y="32"/>
                    </a:lnTo>
                    <a:lnTo>
                      <a:pt x="131" y="36"/>
                    </a:lnTo>
                    <a:lnTo>
                      <a:pt x="131" y="45"/>
                    </a:lnTo>
                    <a:lnTo>
                      <a:pt x="131" y="50"/>
                    </a:lnTo>
                    <a:lnTo>
                      <a:pt x="131" y="54"/>
                    </a:lnTo>
                    <a:lnTo>
                      <a:pt x="136" y="59"/>
                    </a:lnTo>
                    <a:lnTo>
                      <a:pt x="136" y="63"/>
                    </a:lnTo>
                    <a:lnTo>
                      <a:pt x="131" y="68"/>
                    </a:lnTo>
                    <a:lnTo>
                      <a:pt x="131" y="72"/>
                    </a:lnTo>
                    <a:lnTo>
                      <a:pt x="131" y="72"/>
                    </a:lnTo>
                    <a:lnTo>
                      <a:pt x="127" y="77"/>
                    </a:lnTo>
                    <a:lnTo>
                      <a:pt x="127" y="77"/>
                    </a:lnTo>
                    <a:lnTo>
                      <a:pt x="127" y="72"/>
                    </a:lnTo>
                    <a:lnTo>
                      <a:pt x="127" y="72"/>
                    </a:lnTo>
                    <a:lnTo>
                      <a:pt x="127" y="68"/>
                    </a:lnTo>
                    <a:lnTo>
                      <a:pt x="122" y="63"/>
                    </a:lnTo>
                    <a:lnTo>
                      <a:pt x="122" y="63"/>
                    </a:lnTo>
                    <a:lnTo>
                      <a:pt x="122" y="63"/>
                    </a:lnTo>
                    <a:lnTo>
                      <a:pt x="122" y="68"/>
                    </a:lnTo>
                    <a:lnTo>
                      <a:pt x="118" y="68"/>
                    </a:lnTo>
                    <a:lnTo>
                      <a:pt x="122" y="68"/>
                    </a:lnTo>
                    <a:lnTo>
                      <a:pt x="122" y="72"/>
                    </a:lnTo>
                    <a:lnTo>
                      <a:pt x="122" y="72"/>
                    </a:lnTo>
                    <a:lnTo>
                      <a:pt x="122" y="77"/>
                    </a:lnTo>
                    <a:lnTo>
                      <a:pt x="122" y="77"/>
                    </a:lnTo>
                    <a:lnTo>
                      <a:pt x="122" y="77"/>
                    </a:lnTo>
                    <a:lnTo>
                      <a:pt x="122" y="81"/>
                    </a:lnTo>
                    <a:lnTo>
                      <a:pt x="122" y="86"/>
                    </a:lnTo>
                    <a:lnTo>
                      <a:pt x="122" y="86"/>
                    </a:lnTo>
                    <a:lnTo>
                      <a:pt x="118" y="90"/>
                    </a:lnTo>
                    <a:lnTo>
                      <a:pt x="118" y="90"/>
                    </a:lnTo>
                    <a:lnTo>
                      <a:pt x="122" y="90"/>
                    </a:lnTo>
                    <a:lnTo>
                      <a:pt x="118" y="90"/>
                    </a:lnTo>
                    <a:lnTo>
                      <a:pt x="118" y="90"/>
                    </a:lnTo>
                    <a:lnTo>
                      <a:pt x="118" y="95"/>
                    </a:lnTo>
                    <a:lnTo>
                      <a:pt x="118" y="95"/>
                    </a:lnTo>
                    <a:lnTo>
                      <a:pt x="113" y="100"/>
                    </a:lnTo>
                    <a:lnTo>
                      <a:pt x="113" y="100"/>
                    </a:lnTo>
                    <a:lnTo>
                      <a:pt x="113" y="109"/>
                    </a:lnTo>
                    <a:lnTo>
                      <a:pt x="113" y="113"/>
                    </a:lnTo>
                    <a:lnTo>
                      <a:pt x="109" y="118"/>
                    </a:lnTo>
                    <a:lnTo>
                      <a:pt x="109" y="122"/>
                    </a:lnTo>
                    <a:lnTo>
                      <a:pt x="109" y="127"/>
                    </a:lnTo>
                    <a:lnTo>
                      <a:pt x="104" y="136"/>
                    </a:lnTo>
                    <a:lnTo>
                      <a:pt x="100" y="140"/>
                    </a:lnTo>
                    <a:lnTo>
                      <a:pt x="100" y="149"/>
                    </a:lnTo>
                    <a:lnTo>
                      <a:pt x="95" y="154"/>
                    </a:lnTo>
                    <a:lnTo>
                      <a:pt x="95" y="158"/>
                    </a:lnTo>
                    <a:lnTo>
                      <a:pt x="91" y="167"/>
                    </a:lnTo>
                    <a:lnTo>
                      <a:pt x="91" y="176"/>
                    </a:lnTo>
                    <a:lnTo>
                      <a:pt x="86" y="185"/>
                    </a:lnTo>
                    <a:lnTo>
                      <a:pt x="82" y="194"/>
                    </a:lnTo>
                    <a:lnTo>
                      <a:pt x="77" y="199"/>
                    </a:lnTo>
                    <a:lnTo>
                      <a:pt x="77" y="203"/>
                    </a:lnTo>
                    <a:lnTo>
                      <a:pt x="77" y="208"/>
                    </a:lnTo>
                    <a:lnTo>
                      <a:pt x="73" y="213"/>
                    </a:lnTo>
                    <a:lnTo>
                      <a:pt x="73" y="222"/>
                    </a:lnTo>
                    <a:lnTo>
                      <a:pt x="73" y="222"/>
                    </a:lnTo>
                    <a:lnTo>
                      <a:pt x="68" y="226"/>
                    </a:lnTo>
                    <a:lnTo>
                      <a:pt x="68" y="231"/>
                    </a:lnTo>
                    <a:lnTo>
                      <a:pt x="68" y="231"/>
                    </a:lnTo>
                    <a:lnTo>
                      <a:pt x="64" y="231"/>
                    </a:lnTo>
                    <a:lnTo>
                      <a:pt x="64" y="235"/>
                    </a:lnTo>
                    <a:lnTo>
                      <a:pt x="64" y="235"/>
                    </a:lnTo>
                    <a:lnTo>
                      <a:pt x="64" y="240"/>
                    </a:lnTo>
                    <a:lnTo>
                      <a:pt x="59" y="244"/>
                    </a:lnTo>
                    <a:lnTo>
                      <a:pt x="59" y="244"/>
                    </a:lnTo>
                    <a:lnTo>
                      <a:pt x="55" y="249"/>
                    </a:lnTo>
                    <a:lnTo>
                      <a:pt x="50" y="249"/>
                    </a:lnTo>
                    <a:lnTo>
                      <a:pt x="50" y="249"/>
                    </a:lnTo>
                    <a:lnTo>
                      <a:pt x="46" y="249"/>
                    </a:lnTo>
                    <a:lnTo>
                      <a:pt x="41" y="253"/>
                    </a:lnTo>
                    <a:lnTo>
                      <a:pt x="36" y="253"/>
                    </a:lnTo>
                    <a:lnTo>
                      <a:pt x="32" y="253"/>
                    </a:lnTo>
                    <a:lnTo>
                      <a:pt x="32" y="258"/>
                    </a:lnTo>
                    <a:lnTo>
                      <a:pt x="27" y="258"/>
                    </a:lnTo>
                    <a:lnTo>
                      <a:pt x="27" y="253"/>
                    </a:lnTo>
                    <a:lnTo>
                      <a:pt x="23" y="253"/>
                    </a:lnTo>
                    <a:lnTo>
                      <a:pt x="18" y="249"/>
                    </a:lnTo>
                    <a:lnTo>
                      <a:pt x="14" y="249"/>
                    </a:lnTo>
                    <a:lnTo>
                      <a:pt x="14" y="249"/>
                    </a:lnTo>
                    <a:lnTo>
                      <a:pt x="14" y="249"/>
                    </a:lnTo>
                    <a:lnTo>
                      <a:pt x="14" y="249"/>
                    </a:lnTo>
                    <a:lnTo>
                      <a:pt x="9" y="244"/>
                    </a:lnTo>
                    <a:lnTo>
                      <a:pt x="9" y="244"/>
                    </a:lnTo>
                    <a:lnTo>
                      <a:pt x="9" y="244"/>
                    </a:lnTo>
                    <a:lnTo>
                      <a:pt x="9" y="244"/>
                    </a:lnTo>
                    <a:lnTo>
                      <a:pt x="9" y="240"/>
                    </a:lnTo>
                    <a:lnTo>
                      <a:pt x="9" y="240"/>
                    </a:lnTo>
                    <a:lnTo>
                      <a:pt x="5" y="235"/>
                    </a:lnTo>
                    <a:lnTo>
                      <a:pt x="5" y="231"/>
                    </a:lnTo>
                    <a:lnTo>
                      <a:pt x="5" y="231"/>
                    </a:lnTo>
                    <a:lnTo>
                      <a:pt x="5" y="226"/>
                    </a:lnTo>
                    <a:lnTo>
                      <a:pt x="5" y="226"/>
                    </a:lnTo>
                    <a:lnTo>
                      <a:pt x="5" y="222"/>
                    </a:lnTo>
                    <a:lnTo>
                      <a:pt x="5" y="217"/>
                    </a:lnTo>
                    <a:lnTo>
                      <a:pt x="5" y="217"/>
                    </a:lnTo>
                    <a:lnTo>
                      <a:pt x="5" y="217"/>
                    </a:lnTo>
                    <a:lnTo>
                      <a:pt x="5" y="213"/>
                    </a:lnTo>
                    <a:lnTo>
                      <a:pt x="5" y="213"/>
                    </a:lnTo>
                    <a:lnTo>
                      <a:pt x="5" y="208"/>
                    </a:lnTo>
                    <a:lnTo>
                      <a:pt x="0" y="203"/>
                    </a:lnTo>
                    <a:lnTo>
                      <a:pt x="0" y="203"/>
                    </a:lnTo>
                    <a:lnTo>
                      <a:pt x="0" y="199"/>
                    </a:lnTo>
                    <a:lnTo>
                      <a:pt x="0" y="194"/>
                    </a:lnTo>
                    <a:lnTo>
                      <a:pt x="0" y="194"/>
                    </a:lnTo>
                    <a:lnTo>
                      <a:pt x="0" y="190"/>
                    </a:lnTo>
                    <a:lnTo>
                      <a:pt x="0" y="185"/>
                    </a:lnTo>
                    <a:lnTo>
                      <a:pt x="0" y="185"/>
                    </a:lnTo>
                    <a:lnTo>
                      <a:pt x="5" y="185"/>
                    </a:lnTo>
                    <a:lnTo>
                      <a:pt x="5" y="181"/>
                    </a:lnTo>
                    <a:lnTo>
                      <a:pt x="5" y="181"/>
                    </a:lnTo>
                    <a:lnTo>
                      <a:pt x="5" y="181"/>
                    </a:lnTo>
                    <a:lnTo>
                      <a:pt x="5" y="176"/>
                    </a:lnTo>
                    <a:lnTo>
                      <a:pt x="9" y="176"/>
                    </a:lnTo>
                    <a:lnTo>
                      <a:pt x="9" y="172"/>
                    </a:lnTo>
                    <a:lnTo>
                      <a:pt x="9" y="172"/>
                    </a:lnTo>
                    <a:lnTo>
                      <a:pt x="14" y="172"/>
                    </a:lnTo>
                    <a:lnTo>
                      <a:pt x="14" y="167"/>
                    </a:lnTo>
                    <a:lnTo>
                      <a:pt x="18" y="163"/>
                    </a:lnTo>
                    <a:lnTo>
                      <a:pt x="18" y="163"/>
                    </a:lnTo>
                    <a:lnTo>
                      <a:pt x="18" y="158"/>
                    </a:lnTo>
                    <a:lnTo>
                      <a:pt x="23" y="154"/>
                    </a:lnTo>
                    <a:lnTo>
                      <a:pt x="23" y="149"/>
                    </a:lnTo>
                    <a:lnTo>
                      <a:pt x="23" y="149"/>
                    </a:lnTo>
                    <a:lnTo>
                      <a:pt x="23" y="145"/>
                    </a:lnTo>
                    <a:lnTo>
                      <a:pt x="27" y="140"/>
                    </a:lnTo>
                    <a:lnTo>
                      <a:pt x="27" y="140"/>
                    </a:lnTo>
                    <a:lnTo>
                      <a:pt x="23" y="136"/>
                    </a:lnTo>
                    <a:lnTo>
                      <a:pt x="23" y="131"/>
                    </a:lnTo>
                    <a:lnTo>
                      <a:pt x="23" y="131"/>
                    </a:lnTo>
                    <a:lnTo>
                      <a:pt x="23" y="127"/>
                    </a:lnTo>
                    <a:lnTo>
                      <a:pt x="23" y="127"/>
                    </a:lnTo>
                    <a:lnTo>
                      <a:pt x="23" y="122"/>
                    </a:lnTo>
                    <a:lnTo>
                      <a:pt x="23" y="122"/>
                    </a:lnTo>
                    <a:lnTo>
                      <a:pt x="18" y="118"/>
                    </a:lnTo>
                    <a:lnTo>
                      <a:pt x="18" y="113"/>
                    </a:lnTo>
                    <a:lnTo>
                      <a:pt x="18" y="109"/>
                    </a:lnTo>
                    <a:lnTo>
                      <a:pt x="18" y="109"/>
                    </a:lnTo>
                    <a:lnTo>
                      <a:pt x="18" y="104"/>
                    </a:lnTo>
                    <a:lnTo>
                      <a:pt x="18" y="100"/>
                    </a:lnTo>
                    <a:lnTo>
                      <a:pt x="27" y="86"/>
                    </a:lnTo>
                    <a:lnTo>
                      <a:pt x="27" y="86"/>
                    </a:lnTo>
                    <a:lnTo>
                      <a:pt x="27" y="81"/>
                    </a:lnTo>
                    <a:lnTo>
                      <a:pt x="27" y="81"/>
                    </a:lnTo>
                    <a:lnTo>
                      <a:pt x="27" y="81"/>
                    </a:lnTo>
                    <a:lnTo>
                      <a:pt x="32" y="77"/>
                    </a:lnTo>
                    <a:lnTo>
                      <a:pt x="32" y="77"/>
                    </a:lnTo>
                    <a:lnTo>
                      <a:pt x="36" y="77"/>
                    </a:lnTo>
                    <a:lnTo>
                      <a:pt x="36" y="77"/>
                    </a:lnTo>
                    <a:lnTo>
                      <a:pt x="41" y="77"/>
                    </a:lnTo>
                    <a:lnTo>
                      <a:pt x="41" y="72"/>
                    </a:lnTo>
                    <a:lnTo>
                      <a:pt x="46" y="72"/>
                    </a:lnTo>
                    <a:lnTo>
                      <a:pt x="46" y="72"/>
                    </a:lnTo>
                    <a:lnTo>
                      <a:pt x="46" y="77"/>
                    </a:lnTo>
                    <a:lnTo>
                      <a:pt x="46" y="77"/>
                    </a:lnTo>
                    <a:lnTo>
                      <a:pt x="50" y="72"/>
                    </a:lnTo>
                    <a:lnTo>
                      <a:pt x="50" y="72"/>
                    </a:lnTo>
                    <a:lnTo>
                      <a:pt x="50" y="77"/>
                    </a:lnTo>
                    <a:lnTo>
                      <a:pt x="50" y="72"/>
                    </a:lnTo>
                    <a:lnTo>
                      <a:pt x="50" y="72"/>
                    </a:lnTo>
                    <a:lnTo>
                      <a:pt x="50" y="72"/>
                    </a:lnTo>
                    <a:lnTo>
                      <a:pt x="50" y="72"/>
                    </a:lnTo>
                    <a:lnTo>
                      <a:pt x="55" y="72"/>
                    </a:lnTo>
                    <a:lnTo>
                      <a:pt x="59" y="72"/>
                    </a:lnTo>
                    <a:lnTo>
                      <a:pt x="59" y="68"/>
                    </a:lnTo>
                    <a:lnTo>
                      <a:pt x="59" y="72"/>
                    </a:lnTo>
                    <a:lnTo>
                      <a:pt x="64" y="72"/>
                    </a:lnTo>
                    <a:lnTo>
                      <a:pt x="64" y="72"/>
                    </a:lnTo>
                    <a:lnTo>
                      <a:pt x="64" y="72"/>
                    </a:lnTo>
                    <a:lnTo>
                      <a:pt x="64" y="72"/>
                    </a:lnTo>
                    <a:lnTo>
                      <a:pt x="64" y="72"/>
                    </a:lnTo>
                    <a:lnTo>
                      <a:pt x="64" y="72"/>
                    </a:lnTo>
                    <a:lnTo>
                      <a:pt x="64" y="68"/>
                    </a:lnTo>
                    <a:lnTo>
                      <a:pt x="64" y="68"/>
                    </a:lnTo>
                    <a:lnTo>
                      <a:pt x="64" y="68"/>
                    </a:lnTo>
                    <a:lnTo>
                      <a:pt x="68" y="63"/>
                    </a:lnTo>
                    <a:lnTo>
                      <a:pt x="73" y="59"/>
                    </a:lnTo>
                    <a:lnTo>
                      <a:pt x="73" y="59"/>
                    </a:lnTo>
                    <a:lnTo>
                      <a:pt x="73" y="59"/>
                    </a:lnTo>
                    <a:lnTo>
                      <a:pt x="77" y="63"/>
                    </a:lnTo>
                    <a:lnTo>
                      <a:pt x="77" y="63"/>
                    </a:lnTo>
                    <a:lnTo>
                      <a:pt x="77" y="63"/>
                    </a:lnTo>
                    <a:lnTo>
                      <a:pt x="77" y="63"/>
                    </a:lnTo>
                    <a:lnTo>
                      <a:pt x="77" y="63"/>
                    </a:lnTo>
                    <a:lnTo>
                      <a:pt x="77" y="63"/>
                    </a:lnTo>
                    <a:lnTo>
                      <a:pt x="77" y="59"/>
                    </a:lnTo>
                    <a:lnTo>
                      <a:pt x="77" y="59"/>
                    </a:lnTo>
                    <a:lnTo>
                      <a:pt x="77" y="59"/>
                    </a:lnTo>
                    <a:lnTo>
                      <a:pt x="77" y="59"/>
                    </a:lnTo>
                    <a:lnTo>
                      <a:pt x="82" y="54"/>
                    </a:lnTo>
                    <a:lnTo>
                      <a:pt x="82" y="54"/>
                    </a:lnTo>
                    <a:lnTo>
                      <a:pt x="82" y="50"/>
                    </a:lnTo>
                    <a:lnTo>
                      <a:pt x="82" y="50"/>
                    </a:lnTo>
                    <a:lnTo>
                      <a:pt x="82" y="50"/>
                    </a:lnTo>
                    <a:lnTo>
                      <a:pt x="82" y="50"/>
                    </a:lnTo>
                    <a:lnTo>
                      <a:pt x="82" y="54"/>
                    </a:lnTo>
                    <a:lnTo>
                      <a:pt x="82" y="54"/>
                    </a:lnTo>
                    <a:lnTo>
                      <a:pt x="82" y="54"/>
                    </a:lnTo>
                    <a:lnTo>
                      <a:pt x="82" y="54"/>
                    </a:lnTo>
                    <a:lnTo>
                      <a:pt x="82" y="54"/>
                    </a:lnTo>
                    <a:lnTo>
                      <a:pt x="86" y="54"/>
                    </a:lnTo>
                    <a:lnTo>
                      <a:pt x="86" y="54"/>
                    </a:lnTo>
                    <a:lnTo>
                      <a:pt x="86" y="50"/>
                    </a:lnTo>
                    <a:lnTo>
                      <a:pt x="86" y="50"/>
                    </a:lnTo>
                    <a:lnTo>
                      <a:pt x="91" y="50"/>
                    </a:lnTo>
                    <a:lnTo>
                      <a:pt x="91" y="50"/>
                    </a:lnTo>
                    <a:lnTo>
                      <a:pt x="91" y="50"/>
                    </a:lnTo>
                    <a:lnTo>
                      <a:pt x="91" y="50"/>
                    </a:lnTo>
                    <a:lnTo>
                      <a:pt x="91" y="45"/>
                    </a:lnTo>
                    <a:lnTo>
                      <a:pt x="91" y="41"/>
                    </a:lnTo>
                    <a:lnTo>
                      <a:pt x="91" y="36"/>
                    </a:lnTo>
                    <a:lnTo>
                      <a:pt x="95" y="36"/>
                    </a:lnTo>
                    <a:lnTo>
                      <a:pt x="95" y="36"/>
                    </a:lnTo>
                    <a:lnTo>
                      <a:pt x="91" y="36"/>
                    </a:lnTo>
                    <a:lnTo>
                      <a:pt x="91" y="32"/>
                    </a:lnTo>
                    <a:lnTo>
                      <a:pt x="91" y="32"/>
                    </a:lnTo>
                    <a:lnTo>
                      <a:pt x="91" y="32"/>
                    </a:lnTo>
                    <a:lnTo>
                      <a:pt x="95" y="32"/>
                    </a:lnTo>
                    <a:lnTo>
                      <a:pt x="95" y="32"/>
                    </a:lnTo>
                    <a:lnTo>
                      <a:pt x="95" y="32"/>
                    </a:lnTo>
                    <a:lnTo>
                      <a:pt x="95" y="32"/>
                    </a:lnTo>
                    <a:lnTo>
                      <a:pt x="100" y="32"/>
                    </a:lnTo>
                    <a:lnTo>
                      <a:pt x="100" y="32"/>
                    </a:lnTo>
                    <a:lnTo>
                      <a:pt x="100" y="27"/>
                    </a:lnTo>
                    <a:lnTo>
                      <a:pt x="104" y="27"/>
                    </a:lnTo>
                    <a:lnTo>
                      <a:pt x="104" y="27"/>
                    </a:lnTo>
                    <a:lnTo>
                      <a:pt x="109" y="23"/>
                    </a:lnTo>
                    <a:lnTo>
                      <a:pt x="109" y="18"/>
                    </a:lnTo>
                    <a:lnTo>
                      <a:pt x="109" y="14"/>
                    </a:lnTo>
                    <a:lnTo>
                      <a:pt x="109" y="14"/>
                    </a:lnTo>
                    <a:lnTo>
                      <a:pt x="109" y="9"/>
                    </a:lnTo>
                    <a:lnTo>
                      <a:pt x="109" y="9"/>
                    </a:lnTo>
                    <a:lnTo>
                      <a:pt x="109" y="9"/>
                    </a:lnTo>
                    <a:lnTo>
                      <a:pt x="109" y="9"/>
                    </a:lnTo>
                    <a:lnTo>
                      <a:pt x="113" y="9"/>
                    </a:lnTo>
                    <a:lnTo>
                      <a:pt x="113" y="5"/>
                    </a:lnTo>
                    <a:lnTo>
                      <a:pt x="118" y="0"/>
                    </a:lnTo>
                    <a:lnTo>
                      <a:pt x="118" y="0"/>
                    </a:lnTo>
                    <a:lnTo>
                      <a:pt x="118" y="0"/>
                    </a:lnTo>
                    <a:lnTo>
                      <a:pt x="118" y="5"/>
                    </a:lnTo>
                    <a:lnTo>
                      <a:pt x="118" y="5"/>
                    </a:lnTo>
                    <a:lnTo>
                      <a:pt x="122" y="5"/>
                    </a:lnTo>
                    <a:lnTo>
                      <a:pt x="122"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0" name="Freeform 106">
                <a:extLst>
                  <a:ext uri="{FF2B5EF4-FFF2-40B4-BE49-F238E27FC236}">
                    <a16:creationId xmlns:a16="http://schemas.microsoft.com/office/drawing/2014/main" id="{CD8CE857-F5B1-1F4B-BBED-826F0198CF81}"/>
                  </a:ext>
                </a:extLst>
              </p:cNvPr>
              <p:cNvSpPr>
                <a:spLocks/>
              </p:cNvSpPr>
              <p:nvPr/>
            </p:nvSpPr>
            <p:spPr bwMode="auto">
              <a:xfrm>
                <a:off x="908341" y="2596362"/>
                <a:ext cx="1017889" cy="935125"/>
              </a:xfrm>
              <a:custGeom>
                <a:avLst/>
                <a:gdLst>
                  <a:gd name="T0" fmla="*/ 144 w 424"/>
                  <a:gd name="T1" fmla="*/ 36 h 384"/>
                  <a:gd name="T2" fmla="*/ 176 w 424"/>
                  <a:gd name="T3" fmla="*/ 27 h 384"/>
                  <a:gd name="T4" fmla="*/ 185 w 424"/>
                  <a:gd name="T5" fmla="*/ 68 h 384"/>
                  <a:gd name="T6" fmla="*/ 207 w 424"/>
                  <a:gd name="T7" fmla="*/ 81 h 384"/>
                  <a:gd name="T8" fmla="*/ 235 w 424"/>
                  <a:gd name="T9" fmla="*/ 72 h 384"/>
                  <a:gd name="T10" fmla="*/ 244 w 424"/>
                  <a:gd name="T11" fmla="*/ 90 h 384"/>
                  <a:gd name="T12" fmla="*/ 253 w 424"/>
                  <a:gd name="T13" fmla="*/ 117 h 384"/>
                  <a:gd name="T14" fmla="*/ 248 w 424"/>
                  <a:gd name="T15" fmla="*/ 140 h 384"/>
                  <a:gd name="T16" fmla="*/ 275 w 424"/>
                  <a:gd name="T17" fmla="*/ 154 h 384"/>
                  <a:gd name="T18" fmla="*/ 253 w 424"/>
                  <a:gd name="T19" fmla="*/ 203 h 384"/>
                  <a:gd name="T20" fmla="*/ 244 w 424"/>
                  <a:gd name="T21" fmla="*/ 244 h 384"/>
                  <a:gd name="T22" fmla="*/ 244 w 424"/>
                  <a:gd name="T23" fmla="*/ 244 h 384"/>
                  <a:gd name="T24" fmla="*/ 257 w 424"/>
                  <a:gd name="T25" fmla="*/ 294 h 384"/>
                  <a:gd name="T26" fmla="*/ 275 w 424"/>
                  <a:gd name="T27" fmla="*/ 307 h 384"/>
                  <a:gd name="T28" fmla="*/ 316 w 424"/>
                  <a:gd name="T29" fmla="*/ 298 h 384"/>
                  <a:gd name="T30" fmla="*/ 334 w 424"/>
                  <a:gd name="T31" fmla="*/ 298 h 384"/>
                  <a:gd name="T32" fmla="*/ 347 w 424"/>
                  <a:gd name="T33" fmla="*/ 280 h 384"/>
                  <a:gd name="T34" fmla="*/ 388 w 424"/>
                  <a:gd name="T35" fmla="*/ 248 h 384"/>
                  <a:gd name="T36" fmla="*/ 415 w 424"/>
                  <a:gd name="T37" fmla="*/ 248 h 384"/>
                  <a:gd name="T38" fmla="*/ 424 w 424"/>
                  <a:gd name="T39" fmla="*/ 248 h 384"/>
                  <a:gd name="T40" fmla="*/ 406 w 424"/>
                  <a:gd name="T41" fmla="*/ 280 h 384"/>
                  <a:gd name="T42" fmla="*/ 402 w 424"/>
                  <a:gd name="T43" fmla="*/ 289 h 384"/>
                  <a:gd name="T44" fmla="*/ 388 w 424"/>
                  <a:gd name="T45" fmla="*/ 307 h 384"/>
                  <a:gd name="T46" fmla="*/ 379 w 424"/>
                  <a:gd name="T47" fmla="*/ 312 h 384"/>
                  <a:gd name="T48" fmla="*/ 334 w 424"/>
                  <a:gd name="T49" fmla="*/ 316 h 384"/>
                  <a:gd name="T50" fmla="*/ 334 w 424"/>
                  <a:gd name="T51" fmla="*/ 343 h 384"/>
                  <a:gd name="T52" fmla="*/ 316 w 424"/>
                  <a:gd name="T53" fmla="*/ 352 h 384"/>
                  <a:gd name="T54" fmla="*/ 302 w 424"/>
                  <a:gd name="T55" fmla="*/ 380 h 384"/>
                  <a:gd name="T56" fmla="*/ 275 w 424"/>
                  <a:gd name="T57" fmla="*/ 348 h 384"/>
                  <a:gd name="T58" fmla="*/ 266 w 424"/>
                  <a:gd name="T59" fmla="*/ 348 h 384"/>
                  <a:gd name="T60" fmla="*/ 262 w 424"/>
                  <a:gd name="T61" fmla="*/ 348 h 384"/>
                  <a:gd name="T62" fmla="*/ 194 w 424"/>
                  <a:gd name="T63" fmla="*/ 339 h 384"/>
                  <a:gd name="T64" fmla="*/ 153 w 424"/>
                  <a:gd name="T65" fmla="*/ 312 h 384"/>
                  <a:gd name="T66" fmla="*/ 113 w 424"/>
                  <a:gd name="T67" fmla="*/ 285 h 384"/>
                  <a:gd name="T68" fmla="*/ 108 w 424"/>
                  <a:gd name="T69" fmla="*/ 253 h 384"/>
                  <a:gd name="T70" fmla="*/ 113 w 424"/>
                  <a:gd name="T71" fmla="*/ 230 h 384"/>
                  <a:gd name="T72" fmla="*/ 94 w 424"/>
                  <a:gd name="T73" fmla="*/ 172 h 384"/>
                  <a:gd name="T74" fmla="*/ 90 w 424"/>
                  <a:gd name="T75" fmla="*/ 158 h 384"/>
                  <a:gd name="T76" fmla="*/ 81 w 424"/>
                  <a:gd name="T77" fmla="*/ 149 h 384"/>
                  <a:gd name="T78" fmla="*/ 76 w 424"/>
                  <a:gd name="T79" fmla="*/ 140 h 384"/>
                  <a:gd name="T80" fmla="*/ 76 w 424"/>
                  <a:gd name="T81" fmla="*/ 126 h 384"/>
                  <a:gd name="T82" fmla="*/ 72 w 424"/>
                  <a:gd name="T83" fmla="*/ 99 h 384"/>
                  <a:gd name="T84" fmla="*/ 58 w 424"/>
                  <a:gd name="T85" fmla="*/ 77 h 384"/>
                  <a:gd name="T86" fmla="*/ 58 w 424"/>
                  <a:gd name="T87" fmla="*/ 45 h 384"/>
                  <a:gd name="T88" fmla="*/ 58 w 424"/>
                  <a:gd name="T89" fmla="*/ 27 h 384"/>
                  <a:gd name="T90" fmla="*/ 45 w 424"/>
                  <a:gd name="T91" fmla="*/ 13 h 384"/>
                  <a:gd name="T92" fmla="*/ 31 w 424"/>
                  <a:gd name="T93" fmla="*/ 59 h 384"/>
                  <a:gd name="T94" fmla="*/ 40 w 424"/>
                  <a:gd name="T95" fmla="*/ 81 h 384"/>
                  <a:gd name="T96" fmla="*/ 40 w 424"/>
                  <a:gd name="T97" fmla="*/ 108 h 384"/>
                  <a:gd name="T98" fmla="*/ 45 w 424"/>
                  <a:gd name="T99" fmla="*/ 122 h 384"/>
                  <a:gd name="T100" fmla="*/ 49 w 424"/>
                  <a:gd name="T101" fmla="*/ 158 h 384"/>
                  <a:gd name="T102" fmla="*/ 49 w 424"/>
                  <a:gd name="T103" fmla="*/ 176 h 384"/>
                  <a:gd name="T104" fmla="*/ 54 w 424"/>
                  <a:gd name="T105" fmla="*/ 199 h 384"/>
                  <a:gd name="T106" fmla="*/ 36 w 424"/>
                  <a:gd name="T107" fmla="*/ 176 h 384"/>
                  <a:gd name="T108" fmla="*/ 31 w 424"/>
                  <a:gd name="T109" fmla="*/ 149 h 384"/>
                  <a:gd name="T110" fmla="*/ 18 w 424"/>
                  <a:gd name="T111" fmla="*/ 122 h 384"/>
                  <a:gd name="T112" fmla="*/ 4 w 424"/>
                  <a:gd name="T113" fmla="*/ 104 h 384"/>
                  <a:gd name="T114" fmla="*/ 18 w 424"/>
                  <a:gd name="T115" fmla="*/ 104 h 384"/>
                  <a:gd name="T116" fmla="*/ 18 w 424"/>
                  <a:gd name="T117" fmla="*/ 68 h 384"/>
                  <a:gd name="T118" fmla="*/ 13 w 424"/>
                  <a:gd name="T119" fmla="*/ 36 h 384"/>
                  <a:gd name="T120" fmla="*/ 13 w 424"/>
                  <a:gd name="T121" fmla="*/ 13 h 384"/>
                  <a:gd name="T122" fmla="*/ 54 w 424"/>
                  <a:gd name="T123"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4" h="384">
                    <a:moveTo>
                      <a:pt x="76" y="18"/>
                    </a:moveTo>
                    <a:lnTo>
                      <a:pt x="76" y="18"/>
                    </a:lnTo>
                    <a:lnTo>
                      <a:pt x="81" y="22"/>
                    </a:lnTo>
                    <a:lnTo>
                      <a:pt x="85" y="22"/>
                    </a:lnTo>
                    <a:lnTo>
                      <a:pt x="90" y="27"/>
                    </a:lnTo>
                    <a:lnTo>
                      <a:pt x="99" y="31"/>
                    </a:lnTo>
                    <a:lnTo>
                      <a:pt x="104" y="31"/>
                    </a:lnTo>
                    <a:lnTo>
                      <a:pt x="108" y="31"/>
                    </a:lnTo>
                    <a:lnTo>
                      <a:pt x="117" y="31"/>
                    </a:lnTo>
                    <a:lnTo>
                      <a:pt x="122" y="31"/>
                    </a:lnTo>
                    <a:lnTo>
                      <a:pt x="126" y="31"/>
                    </a:lnTo>
                    <a:lnTo>
                      <a:pt x="131" y="31"/>
                    </a:lnTo>
                    <a:lnTo>
                      <a:pt x="140" y="31"/>
                    </a:lnTo>
                    <a:lnTo>
                      <a:pt x="144" y="36"/>
                    </a:lnTo>
                    <a:lnTo>
                      <a:pt x="144" y="31"/>
                    </a:lnTo>
                    <a:lnTo>
                      <a:pt x="144" y="31"/>
                    </a:lnTo>
                    <a:lnTo>
                      <a:pt x="144" y="27"/>
                    </a:lnTo>
                    <a:lnTo>
                      <a:pt x="149" y="27"/>
                    </a:lnTo>
                    <a:lnTo>
                      <a:pt x="149" y="27"/>
                    </a:lnTo>
                    <a:lnTo>
                      <a:pt x="153" y="27"/>
                    </a:lnTo>
                    <a:lnTo>
                      <a:pt x="158" y="27"/>
                    </a:lnTo>
                    <a:lnTo>
                      <a:pt x="162" y="27"/>
                    </a:lnTo>
                    <a:lnTo>
                      <a:pt x="167" y="27"/>
                    </a:lnTo>
                    <a:lnTo>
                      <a:pt x="167" y="27"/>
                    </a:lnTo>
                    <a:lnTo>
                      <a:pt x="171" y="27"/>
                    </a:lnTo>
                    <a:lnTo>
                      <a:pt x="176" y="27"/>
                    </a:lnTo>
                    <a:lnTo>
                      <a:pt x="176" y="27"/>
                    </a:lnTo>
                    <a:lnTo>
                      <a:pt x="176" y="27"/>
                    </a:lnTo>
                    <a:lnTo>
                      <a:pt x="176" y="27"/>
                    </a:lnTo>
                    <a:lnTo>
                      <a:pt x="176" y="31"/>
                    </a:lnTo>
                    <a:lnTo>
                      <a:pt x="176" y="31"/>
                    </a:lnTo>
                    <a:lnTo>
                      <a:pt x="180" y="36"/>
                    </a:lnTo>
                    <a:lnTo>
                      <a:pt x="180" y="36"/>
                    </a:lnTo>
                    <a:lnTo>
                      <a:pt x="185" y="45"/>
                    </a:lnTo>
                    <a:lnTo>
                      <a:pt x="185" y="50"/>
                    </a:lnTo>
                    <a:lnTo>
                      <a:pt x="185" y="50"/>
                    </a:lnTo>
                    <a:lnTo>
                      <a:pt x="189" y="50"/>
                    </a:lnTo>
                    <a:lnTo>
                      <a:pt x="189" y="54"/>
                    </a:lnTo>
                    <a:lnTo>
                      <a:pt x="189" y="54"/>
                    </a:lnTo>
                    <a:lnTo>
                      <a:pt x="189" y="63"/>
                    </a:lnTo>
                    <a:lnTo>
                      <a:pt x="189" y="63"/>
                    </a:lnTo>
                    <a:lnTo>
                      <a:pt x="185" y="68"/>
                    </a:lnTo>
                    <a:lnTo>
                      <a:pt x="189" y="72"/>
                    </a:lnTo>
                    <a:lnTo>
                      <a:pt x="189" y="72"/>
                    </a:lnTo>
                    <a:lnTo>
                      <a:pt x="189" y="72"/>
                    </a:lnTo>
                    <a:lnTo>
                      <a:pt x="189" y="77"/>
                    </a:lnTo>
                    <a:lnTo>
                      <a:pt x="189" y="77"/>
                    </a:lnTo>
                    <a:lnTo>
                      <a:pt x="194" y="77"/>
                    </a:lnTo>
                    <a:lnTo>
                      <a:pt x="194" y="81"/>
                    </a:lnTo>
                    <a:lnTo>
                      <a:pt x="198" y="81"/>
                    </a:lnTo>
                    <a:lnTo>
                      <a:pt x="198" y="86"/>
                    </a:lnTo>
                    <a:lnTo>
                      <a:pt x="203" y="86"/>
                    </a:lnTo>
                    <a:lnTo>
                      <a:pt x="203" y="86"/>
                    </a:lnTo>
                    <a:lnTo>
                      <a:pt x="203" y="86"/>
                    </a:lnTo>
                    <a:lnTo>
                      <a:pt x="207" y="81"/>
                    </a:lnTo>
                    <a:lnTo>
                      <a:pt x="207" y="81"/>
                    </a:lnTo>
                    <a:lnTo>
                      <a:pt x="207" y="81"/>
                    </a:lnTo>
                    <a:lnTo>
                      <a:pt x="212" y="81"/>
                    </a:lnTo>
                    <a:lnTo>
                      <a:pt x="212" y="81"/>
                    </a:lnTo>
                    <a:lnTo>
                      <a:pt x="212" y="77"/>
                    </a:lnTo>
                    <a:lnTo>
                      <a:pt x="216" y="72"/>
                    </a:lnTo>
                    <a:lnTo>
                      <a:pt x="216" y="72"/>
                    </a:lnTo>
                    <a:lnTo>
                      <a:pt x="221" y="72"/>
                    </a:lnTo>
                    <a:lnTo>
                      <a:pt x="221" y="72"/>
                    </a:lnTo>
                    <a:lnTo>
                      <a:pt x="226" y="68"/>
                    </a:lnTo>
                    <a:lnTo>
                      <a:pt x="226" y="68"/>
                    </a:lnTo>
                    <a:lnTo>
                      <a:pt x="226" y="68"/>
                    </a:lnTo>
                    <a:lnTo>
                      <a:pt x="230" y="72"/>
                    </a:lnTo>
                    <a:lnTo>
                      <a:pt x="235" y="72"/>
                    </a:lnTo>
                    <a:lnTo>
                      <a:pt x="235" y="72"/>
                    </a:lnTo>
                    <a:lnTo>
                      <a:pt x="235" y="72"/>
                    </a:lnTo>
                    <a:lnTo>
                      <a:pt x="235" y="72"/>
                    </a:lnTo>
                    <a:lnTo>
                      <a:pt x="235" y="72"/>
                    </a:lnTo>
                    <a:lnTo>
                      <a:pt x="235" y="72"/>
                    </a:lnTo>
                    <a:lnTo>
                      <a:pt x="239" y="72"/>
                    </a:lnTo>
                    <a:lnTo>
                      <a:pt x="239" y="72"/>
                    </a:lnTo>
                    <a:lnTo>
                      <a:pt x="239" y="77"/>
                    </a:lnTo>
                    <a:lnTo>
                      <a:pt x="239" y="77"/>
                    </a:lnTo>
                    <a:lnTo>
                      <a:pt x="239" y="77"/>
                    </a:lnTo>
                    <a:lnTo>
                      <a:pt x="239" y="81"/>
                    </a:lnTo>
                    <a:lnTo>
                      <a:pt x="244" y="81"/>
                    </a:lnTo>
                    <a:lnTo>
                      <a:pt x="244" y="86"/>
                    </a:lnTo>
                    <a:lnTo>
                      <a:pt x="244" y="86"/>
                    </a:lnTo>
                    <a:lnTo>
                      <a:pt x="244" y="90"/>
                    </a:lnTo>
                    <a:lnTo>
                      <a:pt x="244" y="90"/>
                    </a:lnTo>
                    <a:lnTo>
                      <a:pt x="244" y="95"/>
                    </a:lnTo>
                    <a:lnTo>
                      <a:pt x="244" y="99"/>
                    </a:lnTo>
                    <a:lnTo>
                      <a:pt x="244" y="99"/>
                    </a:lnTo>
                    <a:lnTo>
                      <a:pt x="244" y="99"/>
                    </a:lnTo>
                    <a:lnTo>
                      <a:pt x="244" y="99"/>
                    </a:lnTo>
                    <a:lnTo>
                      <a:pt x="244" y="104"/>
                    </a:lnTo>
                    <a:lnTo>
                      <a:pt x="248" y="104"/>
                    </a:lnTo>
                    <a:lnTo>
                      <a:pt x="248" y="108"/>
                    </a:lnTo>
                    <a:lnTo>
                      <a:pt x="248" y="113"/>
                    </a:lnTo>
                    <a:lnTo>
                      <a:pt x="248" y="113"/>
                    </a:lnTo>
                    <a:lnTo>
                      <a:pt x="248" y="117"/>
                    </a:lnTo>
                    <a:lnTo>
                      <a:pt x="253" y="117"/>
                    </a:lnTo>
                    <a:lnTo>
                      <a:pt x="253" y="117"/>
                    </a:lnTo>
                    <a:lnTo>
                      <a:pt x="248" y="122"/>
                    </a:lnTo>
                    <a:lnTo>
                      <a:pt x="248" y="122"/>
                    </a:lnTo>
                    <a:lnTo>
                      <a:pt x="248" y="122"/>
                    </a:lnTo>
                    <a:lnTo>
                      <a:pt x="248" y="122"/>
                    </a:lnTo>
                    <a:lnTo>
                      <a:pt x="248" y="126"/>
                    </a:lnTo>
                    <a:lnTo>
                      <a:pt x="248" y="126"/>
                    </a:lnTo>
                    <a:lnTo>
                      <a:pt x="248" y="126"/>
                    </a:lnTo>
                    <a:lnTo>
                      <a:pt x="248" y="126"/>
                    </a:lnTo>
                    <a:lnTo>
                      <a:pt x="248" y="126"/>
                    </a:lnTo>
                    <a:lnTo>
                      <a:pt x="248" y="131"/>
                    </a:lnTo>
                    <a:lnTo>
                      <a:pt x="248" y="135"/>
                    </a:lnTo>
                    <a:lnTo>
                      <a:pt x="248" y="135"/>
                    </a:lnTo>
                    <a:lnTo>
                      <a:pt x="248" y="140"/>
                    </a:lnTo>
                    <a:lnTo>
                      <a:pt x="248" y="140"/>
                    </a:lnTo>
                    <a:lnTo>
                      <a:pt x="253" y="140"/>
                    </a:lnTo>
                    <a:lnTo>
                      <a:pt x="253" y="140"/>
                    </a:lnTo>
                    <a:lnTo>
                      <a:pt x="253" y="144"/>
                    </a:lnTo>
                    <a:lnTo>
                      <a:pt x="257" y="144"/>
                    </a:lnTo>
                    <a:lnTo>
                      <a:pt x="257" y="144"/>
                    </a:lnTo>
                    <a:lnTo>
                      <a:pt x="257" y="144"/>
                    </a:lnTo>
                    <a:lnTo>
                      <a:pt x="262" y="144"/>
                    </a:lnTo>
                    <a:lnTo>
                      <a:pt x="262" y="149"/>
                    </a:lnTo>
                    <a:lnTo>
                      <a:pt x="262" y="149"/>
                    </a:lnTo>
                    <a:lnTo>
                      <a:pt x="266" y="149"/>
                    </a:lnTo>
                    <a:lnTo>
                      <a:pt x="271" y="149"/>
                    </a:lnTo>
                    <a:lnTo>
                      <a:pt x="271" y="154"/>
                    </a:lnTo>
                    <a:lnTo>
                      <a:pt x="275" y="154"/>
                    </a:lnTo>
                    <a:lnTo>
                      <a:pt x="275" y="154"/>
                    </a:lnTo>
                    <a:lnTo>
                      <a:pt x="275" y="154"/>
                    </a:lnTo>
                    <a:lnTo>
                      <a:pt x="275" y="154"/>
                    </a:lnTo>
                    <a:lnTo>
                      <a:pt x="275" y="154"/>
                    </a:lnTo>
                    <a:lnTo>
                      <a:pt x="280" y="154"/>
                    </a:lnTo>
                    <a:lnTo>
                      <a:pt x="275" y="154"/>
                    </a:lnTo>
                    <a:lnTo>
                      <a:pt x="275" y="158"/>
                    </a:lnTo>
                    <a:lnTo>
                      <a:pt x="271" y="167"/>
                    </a:lnTo>
                    <a:lnTo>
                      <a:pt x="266" y="172"/>
                    </a:lnTo>
                    <a:lnTo>
                      <a:pt x="257" y="181"/>
                    </a:lnTo>
                    <a:lnTo>
                      <a:pt x="257" y="190"/>
                    </a:lnTo>
                    <a:lnTo>
                      <a:pt x="253" y="194"/>
                    </a:lnTo>
                    <a:lnTo>
                      <a:pt x="253" y="194"/>
                    </a:lnTo>
                    <a:lnTo>
                      <a:pt x="253" y="194"/>
                    </a:lnTo>
                    <a:lnTo>
                      <a:pt x="253" y="203"/>
                    </a:lnTo>
                    <a:lnTo>
                      <a:pt x="248" y="212"/>
                    </a:lnTo>
                    <a:lnTo>
                      <a:pt x="248" y="212"/>
                    </a:lnTo>
                    <a:lnTo>
                      <a:pt x="248" y="217"/>
                    </a:lnTo>
                    <a:lnTo>
                      <a:pt x="244" y="217"/>
                    </a:lnTo>
                    <a:lnTo>
                      <a:pt x="244" y="221"/>
                    </a:lnTo>
                    <a:lnTo>
                      <a:pt x="244" y="221"/>
                    </a:lnTo>
                    <a:lnTo>
                      <a:pt x="244" y="226"/>
                    </a:lnTo>
                    <a:lnTo>
                      <a:pt x="244" y="230"/>
                    </a:lnTo>
                    <a:lnTo>
                      <a:pt x="244" y="235"/>
                    </a:lnTo>
                    <a:lnTo>
                      <a:pt x="244" y="235"/>
                    </a:lnTo>
                    <a:lnTo>
                      <a:pt x="248" y="239"/>
                    </a:lnTo>
                    <a:lnTo>
                      <a:pt x="248" y="239"/>
                    </a:lnTo>
                    <a:lnTo>
                      <a:pt x="248" y="244"/>
                    </a:lnTo>
                    <a:lnTo>
                      <a:pt x="244" y="244"/>
                    </a:lnTo>
                    <a:lnTo>
                      <a:pt x="244" y="244"/>
                    </a:lnTo>
                    <a:lnTo>
                      <a:pt x="244" y="244"/>
                    </a:lnTo>
                    <a:lnTo>
                      <a:pt x="244" y="239"/>
                    </a:lnTo>
                    <a:lnTo>
                      <a:pt x="248" y="239"/>
                    </a:lnTo>
                    <a:lnTo>
                      <a:pt x="248" y="239"/>
                    </a:lnTo>
                    <a:lnTo>
                      <a:pt x="244" y="239"/>
                    </a:lnTo>
                    <a:lnTo>
                      <a:pt x="244" y="235"/>
                    </a:lnTo>
                    <a:lnTo>
                      <a:pt x="244" y="230"/>
                    </a:lnTo>
                    <a:lnTo>
                      <a:pt x="244" y="239"/>
                    </a:lnTo>
                    <a:lnTo>
                      <a:pt x="244" y="239"/>
                    </a:lnTo>
                    <a:lnTo>
                      <a:pt x="244" y="239"/>
                    </a:lnTo>
                    <a:lnTo>
                      <a:pt x="244" y="239"/>
                    </a:lnTo>
                    <a:lnTo>
                      <a:pt x="244" y="244"/>
                    </a:lnTo>
                    <a:lnTo>
                      <a:pt x="244" y="244"/>
                    </a:lnTo>
                    <a:lnTo>
                      <a:pt x="244" y="248"/>
                    </a:lnTo>
                    <a:lnTo>
                      <a:pt x="244" y="253"/>
                    </a:lnTo>
                    <a:lnTo>
                      <a:pt x="244" y="258"/>
                    </a:lnTo>
                    <a:lnTo>
                      <a:pt x="244" y="258"/>
                    </a:lnTo>
                    <a:lnTo>
                      <a:pt x="248" y="267"/>
                    </a:lnTo>
                    <a:lnTo>
                      <a:pt x="253" y="276"/>
                    </a:lnTo>
                    <a:lnTo>
                      <a:pt x="253" y="280"/>
                    </a:lnTo>
                    <a:lnTo>
                      <a:pt x="253" y="280"/>
                    </a:lnTo>
                    <a:lnTo>
                      <a:pt x="253" y="285"/>
                    </a:lnTo>
                    <a:lnTo>
                      <a:pt x="253" y="289"/>
                    </a:lnTo>
                    <a:lnTo>
                      <a:pt x="257" y="289"/>
                    </a:lnTo>
                    <a:lnTo>
                      <a:pt x="257" y="289"/>
                    </a:lnTo>
                    <a:lnTo>
                      <a:pt x="257" y="294"/>
                    </a:lnTo>
                    <a:lnTo>
                      <a:pt x="257" y="294"/>
                    </a:lnTo>
                    <a:lnTo>
                      <a:pt x="257" y="294"/>
                    </a:lnTo>
                    <a:lnTo>
                      <a:pt x="257" y="294"/>
                    </a:lnTo>
                    <a:lnTo>
                      <a:pt x="257" y="294"/>
                    </a:lnTo>
                    <a:lnTo>
                      <a:pt x="257" y="298"/>
                    </a:lnTo>
                    <a:lnTo>
                      <a:pt x="262" y="298"/>
                    </a:lnTo>
                    <a:lnTo>
                      <a:pt x="262" y="298"/>
                    </a:lnTo>
                    <a:lnTo>
                      <a:pt x="262" y="298"/>
                    </a:lnTo>
                    <a:lnTo>
                      <a:pt x="262" y="298"/>
                    </a:lnTo>
                    <a:lnTo>
                      <a:pt x="262" y="298"/>
                    </a:lnTo>
                    <a:lnTo>
                      <a:pt x="262" y="298"/>
                    </a:lnTo>
                    <a:lnTo>
                      <a:pt x="266" y="298"/>
                    </a:lnTo>
                    <a:lnTo>
                      <a:pt x="271" y="303"/>
                    </a:lnTo>
                    <a:lnTo>
                      <a:pt x="275" y="303"/>
                    </a:lnTo>
                    <a:lnTo>
                      <a:pt x="275" y="307"/>
                    </a:lnTo>
                    <a:lnTo>
                      <a:pt x="275" y="307"/>
                    </a:lnTo>
                    <a:lnTo>
                      <a:pt x="280" y="307"/>
                    </a:lnTo>
                    <a:lnTo>
                      <a:pt x="280" y="307"/>
                    </a:lnTo>
                    <a:lnTo>
                      <a:pt x="284" y="307"/>
                    </a:lnTo>
                    <a:lnTo>
                      <a:pt x="289" y="307"/>
                    </a:lnTo>
                    <a:lnTo>
                      <a:pt x="289" y="307"/>
                    </a:lnTo>
                    <a:lnTo>
                      <a:pt x="293" y="303"/>
                    </a:lnTo>
                    <a:lnTo>
                      <a:pt x="302" y="303"/>
                    </a:lnTo>
                    <a:lnTo>
                      <a:pt x="302" y="303"/>
                    </a:lnTo>
                    <a:lnTo>
                      <a:pt x="307" y="303"/>
                    </a:lnTo>
                    <a:lnTo>
                      <a:pt x="307" y="303"/>
                    </a:lnTo>
                    <a:lnTo>
                      <a:pt x="311" y="303"/>
                    </a:lnTo>
                    <a:lnTo>
                      <a:pt x="311" y="303"/>
                    </a:lnTo>
                    <a:lnTo>
                      <a:pt x="316" y="298"/>
                    </a:lnTo>
                    <a:lnTo>
                      <a:pt x="316" y="298"/>
                    </a:lnTo>
                    <a:lnTo>
                      <a:pt x="320" y="298"/>
                    </a:lnTo>
                    <a:lnTo>
                      <a:pt x="320" y="298"/>
                    </a:lnTo>
                    <a:lnTo>
                      <a:pt x="325" y="298"/>
                    </a:lnTo>
                    <a:lnTo>
                      <a:pt x="325" y="303"/>
                    </a:lnTo>
                    <a:lnTo>
                      <a:pt x="325" y="303"/>
                    </a:lnTo>
                    <a:lnTo>
                      <a:pt x="320" y="303"/>
                    </a:lnTo>
                    <a:lnTo>
                      <a:pt x="325" y="303"/>
                    </a:lnTo>
                    <a:lnTo>
                      <a:pt x="325" y="303"/>
                    </a:lnTo>
                    <a:lnTo>
                      <a:pt x="329" y="307"/>
                    </a:lnTo>
                    <a:lnTo>
                      <a:pt x="329" y="307"/>
                    </a:lnTo>
                    <a:lnTo>
                      <a:pt x="329" y="303"/>
                    </a:lnTo>
                    <a:lnTo>
                      <a:pt x="334" y="303"/>
                    </a:lnTo>
                    <a:lnTo>
                      <a:pt x="334" y="298"/>
                    </a:lnTo>
                    <a:lnTo>
                      <a:pt x="334" y="298"/>
                    </a:lnTo>
                    <a:lnTo>
                      <a:pt x="334" y="298"/>
                    </a:lnTo>
                    <a:lnTo>
                      <a:pt x="334" y="298"/>
                    </a:lnTo>
                    <a:lnTo>
                      <a:pt x="334" y="298"/>
                    </a:lnTo>
                    <a:lnTo>
                      <a:pt x="334" y="298"/>
                    </a:lnTo>
                    <a:lnTo>
                      <a:pt x="334" y="298"/>
                    </a:lnTo>
                    <a:lnTo>
                      <a:pt x="334" y="298"/>
                    </a:lnTo>
                    <a:lnTo>
                      <a:pt x="334" y="298"/>
                    </a:lnTo>
                    <a:lnTo>
                      <a:pt x="334" y="298"/>
                    </a:lnTo>
                    <a:lnTo>
                      <a:pt x="338" y="294"/>
                    </a:lnTo>
                    <a:lnTo>
                      <a:pt x="338" y="294"/>
                    </a:lnTo>
                    <a:lnTo>
                      <a:pt x="343" y="294"/>
                    </a:lnTo>
                    <a:lnTo>
                      <a:pt x="347" y="289"/>
                    </a:lnTo>
                    <a:lnTo>
                      <a:pt x="347" y="280"/>
                    </a:lnTo>
                    <a:lnTo>
                      <a:pt x="352" y="280"/>
                    </a:lnTo>
                    <a:lnTo>
                      <a:pt x="352" y="276"/>
                    </a:lnTo>
                    <a:lnTo>
                      <a:pt x="352" y="276"/>
                    </a:lnTo>
                    <a:lnTo>
                      <a:pt x="352" y="276"/>
                    </a:lnTo>
                    <a:lnTo>
                      <a:pt x="357" y="271"/>
                    </a:lnTo>
                    <a:lnTo>
                      <a:pt x="357" y="267"/>
                    </a:lnTo>
                    <a:lnTo>
                      <a:pt x="357" y="262"/>
                    </a:lnTo>
                    <a:lnTo>
                      <a:pt x="357" y="262"/>
                    </a:lnTo>
                    <a:lnTo>
                      <a:pt x="357" y="258"/>
                    </a:lnTo>
                    <a:lnTo>
                      <a:pt x="361" y="253"/>
                    </a:lnTo>
                    <a:lnTo>
                      <a:pt x="366" y="253"/>
                    </a:lnTo>
                    <a:lnTo>
                      <a:pt x="370" y="248"/>
                    </a:lnTo>
                    <a:lnTo>
                      <a:pt x="370" y="248"/>
                    </a:lnTo>
                    <a:lnTo>
                      <a:pt x="388" y="248"/>
                    </a:lnTo>
                    <a:lnTo>
                      <a:pt x="393" y="248"/>
                    </a:lnTo>
                    <a:lnTo>
                      <a:pt x="393" y="244"/>
                    </a:lnTo>
                    <a:lnTo>
                      <a:pt x="397" y="244"/>
                    </a:lnTo>
                    <a:lnTo>
                      <a:pt x="402" y="244"/>
                    </a:lnTo>
                    <a:lnTo>
                      <a:pt x="402" y="244"/>
                    </a:lnTo>
                    <a:lnTo>
                      <a:pt x="402" y="244"/>
                    </a:lnTo>
                    <a:lnTo>
                      <a:pt x="402" y="244"/>
                    </a:lnTo>
                    <a:lnTo>
                      <a:pt x="402" y="244"/>
                    </a:lnTo>
                    <a:lnTo>
                      <a:pt x="402" y="244"/>
                    </a:lnTo>
                    <a:lnTo>
                      <a:pt x="406" y="244"/>
                    </a:lnTo>
                    <a:lnTo>
                      <a:pt x="411" y="244"/>
                    </a:lnTo>
                    <a:lnTo>
                      <a:pt x="411" y="248"/>
                    </a:lnTo>
                    <a:lnTo>
                      <a:pt x="415" y="248"/>
                    </a:lnTo>
                    <a:lnTo>
                      <a:pt x="415" y="248"/>
                    </a:lnTo>
                    <a:lnTo>
                      <a:pt x="415" y="248"/>
                    </a:lnTo>
                    <a:lnTo>
                      <a:pt x="420" y="248"/>
                    </a:lnTo>
                    <a:lnTo>
                      <a:pt x="415" y="244"/>
                    </a:lnTo>
                    <a:lnTo>
                      <a:pt x="415" y="244"/>
                    </a:lnTo>
                    <a:lnTo>
                      <a:pt x="415" y="248"/>
                    </a:lnTo>
                    <a:lnTo>
                      <a:pt x="415" y="248"/>
                    </a:lnTo>
                    <a:lnTo>
                      <a:pt x="415" y="244"/>
                    </a:lnTo>
                    <a:lnTo>
                      <a:pt x="415" y="244"/>
                    </a:lnTo>
                    <a:lnTo>
                      <a:pt x="415" y="244"/>
                    </a:lnTo>
                    <a:lnTo>
                      <a:pt x="415" y="244"/>
                    </a:lnTo>
                    <a:lnTo>
                      <a:pt x="420" y="244"/>
                    </a:lnTo>
                    <a:lnTo>
                      <a:pt x="420" y="244"/>
                    </a:lnTo>
                    <a:lnTo>
                      <a:pt x="420" y="248"/>
                    </a:lnTo>
                    <a:lnTo>
                      <a:pt x="424" y="248"/>
                    </a:lnTo>
                    <a:lnTo>
                      <a:pt x="420" y="253"/>
                    </a:lnTo>
                    <a:lnTo>
                      <a:pt x="424" y="253"/>
                    </a:lnTo>
                    <a:lnTo>
                      <a:pt x="424" y="253"/>
                    </a:lnTo>
                    <a:lnTo>
                      <a:pt x="420" y="258"/>
                    </a:lnTo>
                    <a:lnTo>
                      <a:pt x="420" y="258"/>
                    </a:lnTo>
                    <a:lnTo>
                      <a:pt x="420" y="262"/>
                    </a:lnTo>
                    <a:lnTo>
                      <a:pt x="415" y="262"/>
                    </a:lnTo>
                    <a:lnTo>
                      <a:pt x="411" y="267"/>
                    </a:lnTo>
                    <a:lnTo>
                      <a:pt x="406" y="271"/>
                    </a:lnTo>
                    <a:lnTo>
                      <a:pt x="406" y="276"/>
                    </a:lnTo>
                    <a:lnTo>
                      <a:pt x="406" y="276"/>
                    </a:lnTo>
                    <a:lnTo>
                      <a:pt x="406" y="280"/>
                    </a:lnTo>
                    <a:lnTo>
                      <a:pt x="406" y="280"/>
                    </a:lnTo>
                    <a:lnTo>
                      <a:pt x="406" y="280"/>
                    </a:lnTo>
                    <a:lnTo>
                      <a:pt x="402" y="280"/>
                    </a:lnTo>
                    <a:lnTo>
                      <a:pt x="402" y="280"/>
                    </a:lnTo>
                    <a:lnTo>
                      <a:pt x="402" y="285"/>
                    </a:lnTo>
                    <a:lnTo>
                      <a:pt x="397" y="285"/>
                    </a:lnTo>
                    <a:lnTo>
                      <a:pt x="402" y="285"/>
                    </a:lnTo>
                    <a:lnTo>
                      <a:pt x="402" y="285"/>
                    </a:lnTo>
                    <a:lnTo>
                      <a:pt x="402" y="285"/>
                    </a:lnTo>
                    <a:lnTo>
                      <a:pt x="402" y="285"/>
                    </a:lnTo>
                    <a:lnTo>
                      <a:pt x="402" y="285"/>
                    </a:lnTo>
                    <a:lnTo>
                      <a:pt x="402" y="285"/>
                    </a:lnTo>
                    <a:lnTo>
                      <a:pt x="402" y="289"/>
                    </a:lnTo>
                    <a:lnTo>
                      <a:pt x="402" y="289"/>
                    </a:lnTo>
                    <a:lnTo>
                      <a:pt x="402" y="289"/>
                    </a:lnTo>
                    <a:lnTo>
                      <a:pt x="402" y="289"/>
                    </a:lnTo>
                    <a:lnTo>
                      <a:pt x="397" y="289"/>
                    </a:lnTo>
                    <a:lnTo>
                      <a:pt x="397" y="289"/>
                    </a:lnTo>
                    <a:lnTo>
                      <a:pt x="397" y="289"/>
                    </a:lnTo>
                    <a:lnTo>
                      <a:pt x="402" y="289"/>
                    </a:lnTo>
                    <a:lnTo>
                      <a:pt x="402" y="289"/>
                    </a:lnTo>
                    <a:lnTo>
                      <a:pt x="402" y="289"/>
                    </a:lnTo>
                    <a:lnTo>
                      <a:pt x="397" y="294"/>
                    </a:lnTo>
                    <a:lnTo>
                      <a:pt x="397" y="298"/>
                    </a:lnTo>
                    <a:lnTo>
                      <a:pt x="393" y="303"/>
                    </a:lnTo>
                    <a:lnTo>
                      <a:pt x="393" y="307"/>
                    </a:lnTo>
                    <a:lnTo>
                      <a:pt x="393" y="307"/>
                    </a:lnTo>
                    <a:lnTo>
                      <a:pt x="393" y="312"/>
                    </a:lnTo>
                    <a:lnTo>
                      <a:pt x="388" y="312"/>
                    </a:lnTo>
                    <a:lnTo>
                      <a:pt x="388" y="307"/>
                    </a:lnTo>
                    <a:lnTo>
                      <a:pt x="388" y="307"/>
                    </a:lnTo>
                    <a:lnTo>
                      <a:pt x="388" y="307"/>
                    </a:lnTo>
                    <a:lnTo>
                      <a:pt x="388" y="303"/>
                    </a:lnTo>
                    <a:lnTo>
                      <a:pt x="388" y="298"/>
                    </a:lnTo>
                    <a:lnTo>
                      <a:pt x="388" y="298"/>
                    </a:lnTo>
                    <a:lnTo>
                      <a:pt x="388" y="303"/>
                    </a:lnTo>
                    <a:lnTo>
                      <a:pt x="388" y="303"/>
                    </a:lnTo>
                    <a:lnTo>
                      <a:pt x="388" y="303"/>
                    </a:lnTo>
                    <a:lnTo>
                      <a:pt x="384" y="307"/>
                    </a:lnTo>
                    <a:lnTo>
                      <a:pt x="384" y="307"/>
                    </a:lnTo>
                    <a:lnTo>
                      <a:pt x="384" y="307"/>
                    </a:lnTo>
                    <a:lnTo>
                      <a:pt x="379" y="307"/>
                    </a:lnTo>
                    <a:lnTo>
                      <a:pt x="379" y="307"/>
                    </a:lnTo>
                    <a:lnTo>
                      <a:pt x="379" y="312"/>
                    </a:lnTo>
                    <a:lnTo>
                      <a:pt x="375" y="316"/>
                    </a:lnTo>
                    <a:lnTo>
                      <a:pt x="375" y="316"/>
                    </a:lnTo>
                    <a:lnTo>
                      <a:pt x="370" y="316"/>
                    </a:lnTo>
                    <a:lnTo>
                      <a:pt x="370" y="316"/>
                    </a:lnTo>
                    <a:lnTo>
                      <a:pt x="370" y="316"/>
                    </a:lnTo>
                    <a:lnTo>
                      <a:pt x="370" y="316"/>
                    </a:lnTo>
                    <a:lnTo>
                      <a:pt x="366" y="316"/>
                    </a:lnTo>
                    <a:lnTo>
                      <a:pt x="366" y="316"/>
                    </a:lnTo>
                    <a:lnTo>
                      <a:pt x="366" y="321"/>
                    </a:lnTo>
                    <a:lnTo>
                      <a:pt x="361" y="321"/>
                    </a:lnTo>
                    <a:lnTo>
                      <a:pt x="357" y="321"/>
                    </a:lnTo>
                    <a:lnTo>
                      <a:pt x="347" y="321"/>
                    </a:lnTo>
                    <a:lnTo>
                      <a:pt x="343" y="316"/>
                    </a:lnTo>
                    <a:lnTo>
                      <a:pt x="334" y="316"/>
                    </a:lnTo>
                    <a:lnTo>
                      <a:pt x="334" y="321"/>
                    </a:lnTo>
                    <a:lnTo>
                      <a:pt x="334" y="325"/>
                    </a:lnTo>
                    <a:lnTo>
                      <a:pt x="334" y="330"/>
                    </a:lnTo>
                    <a:lnTo>
                      <a:pt x="329" y="330"/>
                    </a:lnTo>
                    <a:lnTo>
                      <a:pt x="325" y="330"/>
                    </a:lnTo>
                    <a:lnTo>
                      <a:pt x="325" y="330"/>
                    </a:lnTo>
                    <a:lnTo>
                      <a:pt x="325" y="330"/>
                    </a:lnTo>
                    <a:lnTo>
                      <a:pt x="329" y="334"/>
                    </a:lnTo>
                    <a:lnTo>
                      <a:pt x="329" y="334"/>
                    </a:lnTo>
                    <a:lnTo>
                      <a:pt x="329" y="339"/>
                    </a:lnTo>
                    <a:lnTo>
                      <a:pt x="334" y="339"/>
                    </a:lnTo>
                    <a:lnTo>
                      <a:pt x="334" y="339"/>
                    </a:lnTo>
                    <a:lnTo>
                      <a:pt x="334" y="343"/>
                    </a:lnTo>
                    <a:lnTo>
                      <a:pt x="334" y="343"/>
                    </a:lnTo>
                    <a:lnTo>
                      <a:pt x="334" y="343"/>
                    </a:lnTo>
                    <a:lnTo>
                      <a:pt x="338" y="343"/>
                    </a:lnTo>
                    <a:lnTo>
                      <a:pt x="338" y="348"/>
                    </a:lnTo>
                    <a:lnTo>
                      <a:pt x="338" y="348"/>
                    </a:lnTo>
                    <a:lnTo>
                      <a:pt x="338" y="348"/>
                    </a:lnTo>
                    <a:lnTo>
                      <a:pt x="338" y="348"/>
                    </a:lnTo>
                    <a:lnTo>
                      <a:pt x="338" y="352"/>
                    </a:lnTo>
                    <a:lnTo>
                      <a:pt x="338" y="352"/>
                    </a:lnTo>
                    <a:lnTo>
                      <a:pt x="334" y="352"/>
                    </a:lnTo>
                    <a:lnTo>
                      <a:pt x="334" y="352"/>
                    </a:lnTo>
                    <a:lnTo>
                      <a:pt x="329" y="352"/>
                    </a:lnTo>
                    <a:lnTo>
                      <a:pt x="325" y="352"/>
                    </a:lnTo>
                    <a:lnTo>
                      <a:pt x="320" y="352"/>
                    </a:lnTo>
                    <a:lnTo>
                      <a:pt x="316" y="352"/>
                    </a:lnTo>
                    <a:lnTo>
                      <a:pt x="311" y="357"/>
                    </a:lnTo>
                    <a:lnTo>
                      <a:pt x="311" y="361"/>
                    </a:lnTo>
                    <a:lnTo>
                      <a:pt x="307" y="366"/>
                    </a:lnTo>
                    <a:lnTo>
                      <a:pt x="307" y="366"/>
                    </a:lnTo>
                    <a:lnTo>
                      <a:pt x="302" y="371"/>
                    </a:lnTo>
                    <a:lnTo>
                      <a:pt x="302" y="371"/>
                    </a:lnTo>
                    <a:lnTo>
                      <a:pt x="307" y="371"/>
                    </a:lnTo>
                    <a:lnTo>
                      <a:pt x="307" y="375"/>
                    </a:lnTo>
                    <a:lnTo>
                      <a:pt x="302" y="375"/>
                    </a:lnTo>
                    <a:lnTo>
                      <a:pt x="302" y="375"/>
                    </a:lnTo>
                    <a:lnTo>
                      <a:pt x="302" y="375"/>
                    </a:lnTo>
                    <a:lnTo>
                      <a:pt x="302" y="380"/>
                    </a:lnTo>
                    <a:lnTo>
                      <a:pt x="302" y="380"/>
                    </a:lnTo>
                    <a:lnTo>
                      <a:pt x="302" y="380"/>
                    </a:lnTo>
                    <a:lnTo>
                      <a:pt x="302" y="380"/>
                    </a:lnTo>
                    <a:lnTo>
                      <a:pt x="302" y="384"/>
                    </a:lnTo>
                    <a:lnTo>
                      <a:pt x="302" y="384"/>
                    </a:lnTo>
                    <a:lnTo>
                      <a:pt x="302" y="384"/>
                    </a:lnTo>
                    <a:lnTo>
                      <a:pt x="298" y="375"/>
                    </a:lnTo>
                    <a:lnTo>
                      <a:pt x="293" y="371"/>
                    </a:lnTo>
                    <a:lnTo>
                      <a:pt x="293" y="371"/>
                    </a:lnTo>
                    <a:lnTo>
                      <a:pt x="289" y="366"/>
                    </a:lnTo>
                    <a:lnTo>
                      <a:pt x="289" y="366"/>
                    </a:lnTo>
                    <a:lnTo>
                      <a:pt x="284" y="357"/>
                    </a:lnTo>
                    <a:lnTo>
                      <a:pt x="280" y="357"/>
                    </a:lnTo>
                    <a:lnTo>
                      <a:pt x="280" y="352"/>
                    </a:lnTo>
                    <a:lnTo>
                      <a:pt x="275" y="348"/>
                    </a:lnTo>
                    <a:lnTo>
                      <a:pt x="275" y="348"/>
                    </a:lnTo>
                    <a:lnTo>
                      <a:pt x="271" y="348"/>
                    </a:lnTo>
                    <a:lnTo>
                      <a:pt x="271" y="348"/>
                    </a:lnTo>
                    <a:lnTo>
                      <a:pt x="271" y="348"/>
                    </a:lnTo>
                    <a:lnTo>
                      <a:pt x="271" y="348"/>
                    </a:lnTo>
                    <a:lnTo>
                      <a:pt x="271" y="348"/>
                    </a:lnTo>
                    <a:lnTo>
                      <a:pt x="271" y="348"/>
                    </a:lnTo>
                    <a:lnTo>
                      <a:pt x="271" y="348"/>
                    </a:lnTo>
                    <a:lnTo>
                      <a:pt x="275" y="348"/>
                    </a:lnTo>
                    <a:lnTo>
                      <a:pt x="275" y="352"/>
                    </a:lnTo>
                    <a:lnTo>
                      <a:pt x="275" y="352"/>
                    </a:lnTo>
                    <a:lnTo>
                      <a:pt x="271" y="348"/>
                    </a:lnTo>
                    <a:lnTo>
                      <a:pt x="266" y="348"/>
                    </a:lnTo>
                    <a:lnTo>
                      <a:pt x="266" y="348"/>
                    </a:lnTo>
                    <a:lnTo>
                      <a:pt x="266" y="348"/>
                    </a:lnTo>
                    <a:lnTo>
                      <a:pt x="266" y="348"/>
                    </a:lnTo>
                    <a:lnTo>
                      <a:pt x="266" y="348"/>
                    </a:lnTo>
                    <a:lnTo>
                      <a:pt x="266" y="348"/>
                    </a:lnTo>
                    <a:lnTo>
                      <a:pt x="266" y="348"/>
                    </a:lnTo>
                    <a:lnTo>
                      <a:pt x="266" y="348"/>
                    </a:lnTo>
                    <a:lnTo>
                      <a:pt x="266" y="343"/>
                    </a:lnTo>
                    <a:lnTo>
                      <a:pt x="262" y="343"/>
                    </a:lnTo>
                    <a:lnTo>
                      <a:pt x="262" y="343"/>
                    </a:lnTo>
                    <a:lnTo>
                      <a:pt x="262" y="343"/>
                    </a:lnTo>
                    <a:lnTo>
                      <a:pt x="262" y="348"/>
                    </a:lnTo>
                    <a:lnTo>
                      <a:pt x="262" y="348"/>
                    </a:lnTo>
                    <a:lnTo>
                      <a:pt x="262" y="348"/>
                    </a:lnTo>
                    <a:lnTo>
                      <a:pt x="262" y="348"/>
                    </a:lnTo>
                    <a:lnTo>
                      <a:pt x="262" y="348"/>
                    </a:lnTo>
                    <a:lnTo>
                      <a:pt x="262" y="348"/>
                    </a:lnTo>
                    <a:lnTo>
                      <a:pt x="257" y="348"/>
                    </a:lnTo>
                    <a:lnTo>
                      <a:pt x="253" y="352"/>
                    </a:lnTo>
                    <a:lnTo>
                      <a:pt x="244" y="352"/>
                    </a:lnTo>
                    <a:lnTo>
                      <a:pt x="239" y="357"/>
                    </a:lnTo>
                    <a:lnTo>
                      <a:pt x="235" y="357"/>
                    </a:lnTo>
                    <a:lnTo>
                      <a:pt x="230" y="357"/>
                    </a:lnTo>
                    <a:lnTo>
                      <a:pt x="226" y="357"/>
                    </a:lnTo>
                    <a:lnTo>
                      <a:pt x="221" y="352"/>
                    </a:lnTo>
                    <a:lnTo>
                      <a:pt x="212" y="352"/>
                    </a:lnTo>
                    <a:lnTo>
                      <a:pt x="207" y="348"/>
                    </a:lnTo>
                    <a:lnTo>
                      <a:pt x="198" y="343"/>
                    </a:lnTo>
                    <a:lnTo>
                      <a:pt x="198" y="339"/>
                    </a:lnTo>
                    <a:lnTo>
                      <a:pt x="194" y="339"/>
                    </a:lnTo>
                    <a:lnTo>
                      <a:pt x="194" y="339"/>
                    </a:lnTo>
                    <a:lnTo>
                      <a:pt x="189" y="339"/>
                    </a:lnTo>
                    <a:lnTo>
                      <a:pt x="180" y="334"/>
                    </a:lnTo>
                    <a:lnTo>
                      <a:pt x="176" y="330"/>
                    </a:lnTo>
                    <a:lnTo>
                      <a:pt x="176" y="330"/>
                    </a:lnTo>
                    <a:lnTo>
                      <a:pt x="171" y="330"/>
                    </a:lnTo>
                    <a:lnTo>
                      <a:pt x="167" y="325"/>
                    </a:lnTo>
                    <a:lnTo>
                      <a:pt x="162" y="325"/>
                    </a:lnTo>
                    <a:lnTo>
                      <a:pt x="162" y="321"/>
                    </a:lnTo>
                    <a:lnTo>
                      <a:pt x="158" y="321"/>
                    </a:lnTo>
                    <a:lnTo>
                      <a:pt x="158" y="316"/>
                    </a:lnTo>
                    <a:lnTo>
                      <a:pt x="153" y="316"/>
                    </a:lnTo>
                    <a:lnTo>
                      <a:pt x="153" y="312"/>
                    </a:lnTo>
                    <a:lnTo>
                      <a:pt x="153" y="312"/>
                    </a:lnTo>
                    <a:lnTo>
                      <a:pt x="149" y="307"/>
                    </a:lnTo>
                    <a:lnTo>
                      <a:pt x="149" y="307"/>
                    </a:lnTo>
                    <a:lnTo>
                      <a:pt x="144" y="307"/>
                    </a:lnTo>
                    <a:lnTo>
                      <a:pt x="140" y="307"/>
                    </a:lnTo>
                    <a:lnTo>
                      <a:pt x="140" y="307"/>
                    </a:lnTo>
                    <a:lnTo>
                      <a:pt x="135" y="303"/>
                    </a:lnTo>
                    <a:lnTo>
                      <a:pt x="126" y="303"/>
                    </a:lnTo>
                    <a:lnTo>
                      <a:pt x="126" y="298"/>
                    </a:lnTo>
                    <a:lnTo>
                      <a:pt x="122" y="294"/>
                    </a:lnTo>
                    <a:lnTo>
                      <a:pt x="122" y="289"/>
                    </a:lnTo>
                    <a:lnTo>
                      <a:pt x="122" y="289"/>
                    </a:lnTo>
                    <a:lnTo>
                      <a:pt x="117" y="285"/>
                    </a:lnTo>
                    <a:lnTo>
                      <a:pt x="113" y="285"/>
                    </a:lnTo>
                    <a:lnTo>
                      <a:pt x="113" y="285"/>
                    </a:lnTo>
                    <a:lnTo>
                      <a:pt x="108" y="280"/>
                    </a:lnTo>
                    <a:lnTo>
                      <a:pt x="104" y="276"/>
                    </a:lnTo>
                    <a:lnTo>
                      <a:pt x="104" y="276"/>
                    </a:lnTo>
                    <a:lnTo>
                      <a:pt x="104" y="271"/>
                    </a:lnTo>
                    <a:lnTo>
                      <a:pt x="99" y="267"/>
                    </a:lnTo>
                    <a:lnTo>
                      <a:pt x="99" y="262"/>
                    </a:lnTo>
                    <a:lnTo>
                      <a:pt x="99" y="262"/>
                    </a:lnTo>
                    <a:lnTo>
                      <a:pt x="99" y="258"/>
                    </a:lnTo>
                    <a:lnTo>
                      <a:pt x="99" y="258"/>
                    </a:lnTo>
                    <a:lnTo>
                      <a:pt x="99" y="258"/>
                    </a:lnTo>
                    <a:lnTo>
                      <a:pt x="104" y="258"/>
                    </a:lnTo>
                    <a:lnTo>
                      <a:pt x="108" y="258"/>
                    </a:lnTo>
                    <a:lnTo>
                      <a:pt x="108" y="253"/>
                    </a:lnTo>
                    <a:lnTo>
                      <a:pt x="108" y="253"/>
                    </a:lnTo>
                    <a:lnTo>
                      <a:pt x="108" y="253"/>
                    </a:lnTo>
                    <a:lnTo>
                      <a:pt x="108" y="248"/>
                    </a:lnTo>
                    <a:lnTo>
                      <a:pt x="108" y="248"/>
                    </a:lnTo>
                    <a:lnTo>
                      <a:pt x="104" y="248"/>
                    </a:lnTo>
                    <a:lnTo>
                      <a:pt x="104" y="248"/>
                    </a:lnTo>
                    <a:lnTo>
                      <a:pt x="108" y="248"/>
                    </a:lnTo>
                    <a:lnTo>
                      <a:pt x="108" y="248"/>
                    </a:lnTo>
                    <a:lnTo>
                      <a:pt x="113" y="244"/>
                    </a:lnTo>
                    <a:lnTo>
                      <a:pt x="113" y="244"/>
                    </a:lnTo>
                    <a:lnTo>
                      <a:pt x="113" y="239"/>
                    </a:lnTo>
                    <a:lnTo>
                      <a:pt x="113" y="239"/>
                    </a:lnTo>
                    <a:lnTo>
                      <a:pt x="117" y="235"/>
                    </a:lnTo>
                    <a:lnTo>
                      <a:pt x="113" y="235"/>
                    </a:lnTo>
                    <a:lnTo>
                      <a:pt x="113" y="230"/>
                    </a:lnTo>
                    <a:lnTo>
                      <a:pt x="113" y="230"/>
                    </a:lnTo>
                    <a:lnTo>
                      <a:pt x="113" y="226"/>
                    </a:lnTo>
                    <a:lnTo>
                      <a:pt x="113" y="217"/>
                    </a:lnTo>
                    <a:lnTo>
                      <a:pt x="113" y="212"/>
                    </a:lnTo>
                    <a:lnTo>
                      <a:pt x="113" y="208"/>
                    </a:lnTo>
                    <a:lnTo>
                      <a:pt x="108" y="208"/>
                    </a:lnTo>
                    <a:lnTo>
                      <a:pt x="108" y="203"/>
                    </a:lnTo>
                    <a:lnTo>
                      <a:pt x="108" y="199"/>
                    </a:lnTo>
                    <a:lnTo>
                      <a:pt x="104" y="194"/>
                    </a:lnTo>
                    <a:lnTo>
                      <a:pt x="104" y="190"/>
                    </a:lnTo>
                    <a:lnTo>
                      <a:pt x="104" y="185"/>
                    </a:lnTo>
                    <a:lnTo>
                      <a:pt x="99" y="181"/>
                    </a:lnTo>
                    <a:lnTo>
                      <a:pt x="94" y="172"/>
                    </a:lnTo>
                    <a:lnTo>
                      <a:pt x="94" y="172"/>
                    </a:lnTo>
                    <a:lnTo>
                      <a:pt x="94" y="176"/>
                    </a:lnTo>
                    <a:lnTo>
                      <a:pt x="94" y="176"/>
                    </a:lnTo>
                    <a:lnTo>
                      <a:pt x="99" y="176"/>
                    </a:lnTo>
                    <a:lnTo>
                      <a:pt x="99" y="172"/>
                    </a:lnTo>
                    <a:lnTo>
                      <a:pt x="94" y="172"/>
                    </a:lnTo>
                    <a:lnTo>
                      <a:pt x="94" y="172"/>
                    </a:lnTo>
                    <a:lnTo>
                      <a:pt x="94" y="172"/>
                    </a:lnTo>
                    <a:lnTo>
                      <a:pt x="94" y="172"/>
                    </a:lnTo>
                    <a:lnTo>
                      <a:pt x="94" y="172"/>
                    </a:lnTo>
                    <a:lnTo>
                      <a:pt x="90" y="172"/>
                    </a:lnTo>
                    <a:lnTo>
                      <a:pt x="90" y="167"/>
                    </a:lnTo>
                    <a:lnTo>
                      <a:pt x="90" y="167"/>
                    </a:lnTo>
                    <a:lnTo>
                      <a:pt x="90" y="163"/>
                    </a:lnTo>
                    <a:lnTo>
                      <a:pt x="90" y="158"/>
                    </a:lnTo>
                    <a:lnTo>
                      <a:pt x="90" y="163"/>
                    </a:lnTo>
                    <a:lnTo>
                      <a:pt x="90" y="163"/>
                    </a:lnTo>
                    <a:lnTo>
                      <a:pt x="90" y="163"/>
                    </a:lnTo>
                    <a:lnTo>
                      <a:pt x="90" y="163"/>
                    </a:lnTo>
                    <a:lnTo>
                      <a:pt x="94" y="163"/>
                    </a:lnTo>
                    <a:lnTo>
                      <a:pt x="94" y="163"/>
                    </a:lnTo>
                    <a:lnTo>
                      <a:pt x="90" y="158"/>
                    </a:lnTo>
                    <a:lnTo>
                      <a:pt x="90" y="158"/>
                    </a:lnTo>
                    <a:lnTo>
                      <a:pt x="85" y="158"/>
                    </a:lnTo>
                    <a:lnTo>
                      <a:pt x="85" y="154"/>
                    </a:lnTo>
                    <a:lnTo>
                      <a:pt x="85" y="154"/>
                    </a:lnTo>
                    <a:lnTo>
                      <a:pt x="85" y="149"/>
                    </a:lnTo>
                    <a:lnTo>
                      <a:pt x="81" y="149"/>
                    </a:lnTo>
                    <a:lnTo>
                      <a:pt x="81" y="149"/>
                    </a:lnTo>
                    <a:lnTo>
                      <a:pt x="81" y="154"/>
                    </a:lnTo>
                    <a:lnTo>
                      <a:pt x="81" y="149"/>
                    </a:lnTo>
                    <a:lnTo>
                      <a:pt x="81" y="149"/>
                    </a:lnTo>
                    <a:lnTo>
                      <a:pt x="81" y="149"/>
                    </a:lnTo>
                    <a:lnTo>
                      <a:pt x="85" y="149"/>
                    </a:lnTo>
                    <a:lnTo>
                      <a:pt x="85" y="144"/>
                    </a:lnTo>
                    <a:lnTo>
                      <a:pt x="81" y="149"/>
                    </a:lnTo>
                    <a:lnTo>
                      <a:pt x="81" y="149"/>
                    </a:lnTo>
                    <a:lnTo>
                      <a:pt x="81" y="149"/>
                    </a:lnTo>
                    <a:lnTo>
                      <a:pt x="76" y="149"/>
                    </a:lnTo>
                    <a:lnTo>
                      <a:pt x="76" y="149"/>
                    </a:lnTo>
                    <a:lnTo>
                      <a:pt x="76" y="149"/>
                    </a:lnTo>
                    <a:lnTo>
                      <a:pt x="76" y="144"/>
                    </a:lnTo>
                    <a:lnTo>
                      <a:pt x="76" y="140"/>
                    </a:lnTo>
                    <a:lnTo>
                      <a:pt x="81" y="140"/>
                    </a:lnTo>
                    <a:lnTo>
                      <a:pt x="81" y="135"/>
                    </a:lnTo>
                    <a:lnTo>
                      <a:pt x="85" y="135"/>
                    </a:lnTo>
                    <a:lnTo>
                      <a:pt x="85" y="135"/>
                    </a:lnTo>
                    <a:lnTo>
                      <a:pt x="85" y="135"/>
                    </a:lnTo>
                    <a:lnTo>
                      <a:pt x="85" y="135"/>
                    </a:lnTo>
                    <a:lnTo>
                      <a:pt x="85" y="135"/>
                    </a:lnTo>
                    <a:lnTo>
                      <a:pt x="85" y="131"/>
                    </a:lnTo>
                    <a:lnTo>
                      <a:pt x="85" y="131"/>
                    </a:lnTo>
                    <a:lnTo>
                      <a:pt x="85" y="131"/>
                    </a:lnTo>
                    <a:lnTo>
                      <a:pt x="81" y="126"/>
                    </a:lnTo>
                    <a:lnTo>
                      <a:pt x="76" y="126"/>
                    </a:lnTo>
                    <a:lnTo>
                      <a:pt x="76" y="126"/>
                    </a:lnTo>
                    <a:lnTo>
                      <a:pt x="76" y="126"/>
                    </a:lnTo>
                    <a:lnTo>
                      <a:pt x="76" y="122"/>
                    </a:lnTo>
                    <a:lnTo>
                      <a:pt x="76" y="122"/>
                    </a:lnTo>
                    <a:lnTo>
                      <a:pt x="76" y="117"/>
                    </a:lnTo>
                    <a:lnTo>
                      <a:pt x="76" y="117"/>
                    </a:lnTo>
                    <a:lnTo>
                      <a:pt x="72" y="117"/>
                    </a:lnTo>
                    <a:lnTo>
                      <a:pt x="72" y="113"/>
                    </a:lnTo>
                    <a:lnTo>
                      <a:pt x="72" y="113"/>
                    </a:lnTo>
                    <a:lnTo>
                      <a:pt x="72" y="113"/>
                    </a:lnTo>
                    <a:lnTo>
                      <a:pt x="72" y="108"/>
                    </a:lnTo>
                    <a:lnTo>
                      <a:pt x="72" y="108"/>
                    </a:lnTo>
                    <a:lnTo>
                      <a:pt x="72" y="104"/>
                    </a:lnTo>
                    <a:lnTo>
                      <a:pt x="72" y="104"/>
                    </a:lnTo>
                    <a:lnTo>
                      <a:pt x="76" y="104"/>
                    </a:lnTo>
                    <a:lnTo>
                      <a:pt x="72" y="99"/>
                    </a:lnTo>
                    <a:lnTo>
                      <a:pt x="72" y="99"/>
                    </a:lnTo>
                    <a:lnTo>
                      <a:pt x="67" y="99"/>
                    </a:lnTo>
                    <a:lnTo>
                      <a:pt x="67" y="99"/>
                    </a:lnTo>
                    <a:lnTo>
                      <a:pt x="67" y="99"/>
                    </a:lnTo>
                    <a:lnTo>
                      <a:pt x="63" y="95"/>
                    </a:lnTo>
                    <a:lnTo>
                      <a:pt x="63" y="90"/>
                    </a:lnTo>
                    <a:lnTo>
                      <a:pt x="63" y="90"/>
                    </a:lnTo>
                    <a:lnTo>
                      <a:pt x="63" y="86"/>
                    </a:lnTo>
                    <a:lnTo>
                      <a:pt x="58" y="86"/>
                    </a:lnTo>
                    <a:lnTo>
                      <a:pt x="58" y="81"/>
                    </a:lnTo>
                    <a:lnTo>
                      <a:pt x="58" y="81"/>
                    </a:lnTo>
                    <a:lnTo>
                      <a:pt x="58" y="81"/>
                    </a:lnTo>
                    <a:lnTo>
                      <a:pt x="58" y="81"/>
                    </a:lnTo>
                    <a:lnTo>
                      <a:pt x="58" y="77"/>
                    </a:lnTo>
                    <a:lnTo>
                      <a:pt x="58" y="77"/>
                    </a:lnTo>
                    <a:lnTo>
                      <a:pt x="58" y="72"/>
                    </a:lnTo>
                    <a:lnTo>
                      <a:pt x="58" y="72"/>
                    </a:lnTo>
                    <a:lnTo>
                      <a:pt x="58" y="68"/>
                    </a:lnTo>
                    <a:lnTo>
                      <a:pt x="58" y="68"/>
                    </a:lnTo>
                    <a:lnTo>
                      <a:pt x="58" y="68"/>
                    </a:lnTo>
                    <a:lnTo>
                      <a:pt x="58" y="68"/>
                    </a:lnTo>
                    <a:lnTo>
                      <a:pt x="58" y="63"/>
                    </a:lnTo>
                    <a:lnTo>
                      <a:pt x="58" y="59"/>
                    </a:lnTo>
                    <a:lnTo>
                      <a:pt x="58" y="59"/>
                    </a:lnTo>
                    <a:lnTo>
                      <a:pt x="58" y="59"/>
                    </a:lnTo>
                    <a:lnTo>
                      <a:pt x="58" y="54"/>
                    </a:lnTo>
                    <a:lnTo>
                      <a:pt x="58" y="50"/>
                    </a:lnTo>
                    <a:lnTo>
                      <a:pt x="58" y="45"/>
                    </a:lnTo>
                    <a:lnTo>
                      <a:pt x="58" y="40"/>
                    </a:lnTo>
                    <a:lnTo>
                      <a:pt x="58" y="40"/>
                    </a:lnTo>
                    <a:lnTo>
                      <a:pt x="63" y="36"/>
                    </a:lnTo>
                    <a:lnTo>
                      <a:pt x="63" y="36"/>
                    </a:lnTo>
                    <a:lnTo>
                      <a:pt x="63" y="36"/>
                    </a:lnTo>
                    <a:lnTo>
                      <a:pt x="63" y="36"/>
                    </a:lnTo>
                    <a:lnTo>
                      <a:pt x="63" y="36"/>
                    </a:lnTo>
                    <a:lnTo>
                      <a:pt x="63" y="36"/>
                    </a:lnTo>
                    <a:lnTo>
                      <a:pt x="63" y="31"/>
                    </a:lnTo>
                    <a:lnTo>
                      <a:pt x="63" y="31"/>
                    </a:lnTo>
                    <a:lnTo>
                      <a:pt x="63" y="31"/>
                    </a:lnTo>
                    <a:lnTo>
                      <a:pt x="63" y="31"/>
                    </a:lnTo>
                    <a:lnTo>
                      <a:pt x="58" y="27"/>
                    </a:lnTo>
                    <a:lnTo>
                      <a:pt x="58" y="27"/>
                    </a:lnTo>
                    <a:lnTo>
                      <a:pt x="58" y="27"/>
                    </a:lnTo>
                    <a:lnTo>
                      <a:pt x="58" y="22"/>
                    </a:lnTo>
                    <a:lnTo>
                      <a:pt x="58" y="22"/>
                    </a:lnTo>
                    <a:lnTo>
                      <a:pt x="54" y="22"/>
                    </a:lnTo>
                    <a:lnTo>
                      <a:pt x="54" y="22"/>
                    </a:lnTo>
                    <a:lnTo>
                      <a:pt x="54" y="22"/>
                    </a:lnTo>
                    <a:lnTo>
                      <a:pt x="54" y="22"/>
                    </a:lnTo>
                    <a:lnTo>
                      <a:pt x="49" y="22"/>
                    </a:lnTo>
                    <a:lnTo>
                      <a:pt x="49" y="22"/>
                    </a:lnTo>
                    <a:lnTo>
                      <a:pt x="45" y="18"/>
                    </a:lnTo>
                    <a:lnTo>
                      <a:pt x="45" y="18"/>
                    </a:lnTo>
                    <a:lnTo>
                      <a:pt x="45" y="18"/>
                    </a:lnTo>
                    <a:lnTo>
                      <a:pt x="45" y="18"/>
                    </a:lnTo>
                    <a:lnTo>
                      <a:pt x="45" y="13"/>
                    </a:lnTo>
                    <a:lnTo>
                      <a:pt x="45" y="18"/>
                    </a:lnTo>
                    <a:lnTo>
                      <a:pt x="45" y="18"/>
                    </a:lnTo>
                    <a:lnTo>
                      <a:pt x="40" y="22"/>
                    </a:lnTo>
                    <a:lnTo>
                      <a:pt x="40" y="22"/>
                    </a:lnTo>
                    <a:lnTo>
                      <a:pt x="36" y="31"/>
                    </a:lnTo>
                    <a:lnTo>
                      <a:pt x="36" y="31"/>
                    </a:lnTo>
                    <a:lnTo>
                      <a:pt x="36" y="36"/>
                    </a:lnTo>
                    <a:lnTo>
                      <a:pt x="36" y="40"/>
                    </a:lnTo>
                    <a:lnTo>
                      <a:pt x="36" y="40"/>
                    </a:lnTo>
                    <a:lnTo>
                      <a:pt x="31" y="45"/>
                    </a:lnTo>
                    <a:lnTo>
                      <a:pt x="31" y="50"/>
                    </a:lnTo>
                    <a:lnTo>
                      <a:pt x="31" y="50"/>
                    </a:lnTo>
                    <a:lnTo>
                      <a:pt x="31" y="54"/>
                    </a:lnTo>
                    <a:lnTo>
                      <a:pt x="31" y="59"/>
                    </a:lnTo>
                    <a:lnTo>
                      <a:pt x="31" y="59"/>
                    </a:lnTo>
                    <a:lnTo>
                      <a:pt x="31" y="59"/>
                    </a:lnTo>
                    <a:lnTo>
                      <a:pt x="36" y="63"/>
                    </a:lnTo>
                    <a:lnTo>
                      <a:pt x="36" y="68"/>
                    </a:lnTo>
                    <a:lnTo>
                      <a:pt x="36" y="68"/>
                    </a:lnTo>
                    <a:lnTo>
                      <a:pt x="36" y="72"/>
                    </a:lnTo>
                    <a:lnTo>
                      <a:pt x="36" y="77"/>
                    </a:lnTo>
                    <a:lnTo>
                      <a:pt x="36" y="77"/>
                    </a:lnTo>
                    <a:lnTo>
                      <a:pt x="40" y="77"/>
                    </a:lnTo>
                    <a:lnTo>
                      <a:pt x="40" y="77"/>
                    </a:lnTo>
                    <a:lnTo>
                      <a:pt x="40" y="81"/>
                    </a:lnTo>
                    <a:lnTo>
                      <a:pt x="40" y="81"/>
                    </a:lnTo>
                    <a:lnTo>
                      <a:pt x="40" y="81"/>
                    </a:lnTo>
                    <a:lnTo>
                      <a:pt x="40" y="81"/>
                    </a:lnTo>
                    <a:lnTo>
                      <a:pt x="40" y="86"/>
                    </a:lnTo>
                    <a:lnTo>
                      <a:pt x="40" y="86"/>
                    </a:lnTo>
                    <a:lnTo>
                      <a:pt x="40" y="86"/>
                    </a:lnTo>
                    <a:lnTo>
                      <a:pt x="40" y="90"/>
                    </a:lnTo>
                    <a:lnTo>
                      <a:pt x="40" y="90"/>
                    </a:lnTo>
                    <a:lnTo>
                      <a:pt x="40" y="90"/>
                    </a:lnTo>
                    <a:lnTo>
                      <a:pt x="40" y="90"/>
                    </a:lnTo>
                    <a:lnTo>
                      <a:pt x="40" y="95"/>
                    </a:lnTo>
                    <a:lnTo>
                      <a:pt x="40" y="95"/>
                    </a:lnTo>
                    <a:lnTo>
                      <a:pt x="40" y="99"/>
                    </a:lnTo>
                    <a:lnTo>
                      <a:pt x="40" y="99"/>
                    </a:lnTo>
                    <a:lnTo>
                      <a:pt x="40" y="104"/>
                    </a:lnTo>
                    <a:lnTo>
                      <a:pt x="45" y="108"/>
                    </a:lnTo>
                    <a:lnTo>
                      <a:pt x="40" y="108"/>
                    </a:lnTo>
                    <a:lnTo>
                      <a:pt x="40" y="113"/>
                    </a:lnTo>
                    <a:lnTo>
                      <a:pt x="45" y="113"/>
                    </a:lnTo>
                    <a:lnTo>
                      <a:pt x="45" y="117"/>
                    </a:lnTo>
                    <a:lnTo>
                      <a:pt x="45" y="117"/>
                    </a:lnTo>
                    <a:lnTo>
                      <a:pt x="45" y="117"/>
                    </a:lnTo>
                    <a:lnTo>
                      <a:pt x="45" y="122"/>
                    </a:lnTo>
                    <a:lnTo>
                      <a:pt x="45" y="126"/>
                    </a:lnTo>
                    <a:lnTo>
                      <a:pt x="45" y="126"/>
                    </a:lnTo>
                    <a:lnTo>
                      <a:pt x="45" y="126"/>
                    </a:lnTo>
                    <a:lnTo>
                      <a:pt x="45" y="126"/>
                    </a:lnTo>
                    <a:lnTo>
                      <a:pt x="45" y="126"/>
                    </a:lnTo>
                    <a:lnTo>
                      <a:pt x="45" y="122"/>
                    </a:lnTo>
                    <a:lnTo>
                      <a:pt x="45" y="122"/>
                    </a:lnTo>
                    <a:lnTo>
                      <a:pt x="45" y="122"/>
                    </a:lnTo>
                    <a:lnTo>
                      <a:pt x="49" y="126"/>
                    </a:lnTo>
                    <a:lnTo>
                      <a:pt x="49" y="126"/>
                    </a:lnTo>
                    <a:lnTo>
                      <a:pt x="49" y="126"/>
                    </a:lnTo>
                    <a:lnTo>
                      <a:pt x="49" y="131"/>
                    </a:lnTo>
                    <a:lnTo>
                      <a:pt x="49" y="131"/>
                    </a:lnTo>
                    <a:lnTo>
                      <a:pt x="45" y="135"/>
                    </a:lnTo>
                    <a:lnTo>
                      <a:pt x="45" y="135"/>
                    </a:lnTo>
                    <a:lnTo>
                      <a:pt x="45" y="140"/>
                    </a:lnTo>
                    <a:lnTo>
                      <a:pt x="45" y="144"/>
                    </a:lnTo>
                    <a:lnTo>
                      <a:pt x="45" y="149"/>
                    </a:lnTo>
                    <a:lnTo>
                      <a:pt x="45" y="149"/>
                    </a:lnTo>
                    <a:lnTo>
                      <a:pt x="45" y="149"/>
                    </a:lnTo>
                    <a:lnTo>
                      <a:pt x="45" y="158"/>
                    </a:lnTo>
                    <a:lnTo>
                      <a:pt x="49" y="158"/>
                    </a:lnTo>
                    <a:lnTo>
                      <a:pt x="49" y="163"/>
                    </a:lnTo>
                    <a:lnTo>
                      <a:pt x="49" y="163"/>
                    </a:lnTo>
                    <a:lnTo>
                      <a:pt x="45" y="167"/>
                    </a:lnTo>
                    <a:lnTo>
                      <a:pt x="45" y="167"/>
                    </a:lnTo>
                    <a:lnTo>
                      <a:pt x="45" y="172"/>
                    </a:lnTo>
                    <a:lnTo>
                      <a:pt x="45" y="176"/>
                    </a:lnTo>
                    <a:lnTo>
                      <a:pt x="45" y="176"/>
                    </a:lnTo>
                    <a:lnTo>
                      <a:pt x="45" y="176"/>
                    </a:lnTo>
                    <a:lnTo>
                      <a:pt x="45" y="176"/>
                    </a:lnTo>
                    <a:lnTo>
                      <a:pt x="45" y="176"/>
                    </a:lnTo>
                    <a:lnTo>
                      <a:pt x="49" y="176"/>
                    </a:lnTo>
                    <a:lnTo>
                      <a:pt x="49" y="176"/>
                    </a:lnTo>
                    <a:lnTo>
                      <a:pt x="49" y="176"/>
                    </a:lnTo>
                    <a:lnTo>
                      <a:pt x="49" y="176"/>
                    </a:lnTo>
                    <a:lnTo>
                      <a:pt x="49" y="172"/>
                    </a:lnTo>
                    <a:lnTo>
                      <a:pt x="49" y="172"/>
                    </a:lnTo>
                    <a:lnTo>
                      <a:pt x="54" y="176"/>
                    </a:lnTo>
                    <a:lnTo>
                      <a:pt x="54" y="181"/>
                    </a:lnTo>
                    <a:lnTo>
                      <a:pt x="54" y="181"/>
                    </a:lnTo>
                    <a:lnTo>
                      <a:pt x="54" y="181"/>
                    </a:lnTo>
                    <a:lnTo>
                      <a:pt x="54" y="185"/>
                    </a:lnTo>
                    <a:lnTo>
                      <a:pt x="54" y="185"/>
                    </a:lnTo>
                    <a:lnTo>
                      <a:pt x="54" y="190"/>
                    </a:lnTo>
                    <a:lnTo>
                      <a:pt x="58" y="190"/>
                    </a:lnTo>
                    <a:lnTo>
                      <a:pt x="58" y="190"/>
                    </a:lnTo>
                    <a:lnTo>
                      <a:pt x="58" y="194"/>
                    </a:lnTo>
                    <a:lnTo>
                      <a:pt x="54" y="199"/>
                    </a:lnTo>
                    <a:lnTo>
                      <a:pt x="54" y="199"/>
                    </a:lnTo>
                    <a:lnTo>
                      <a:pt x="54" y="199"/>
                    </a:lnTo>
                    <a:lnTo>
                      <a:pt x="49" y="203"/>
                    </a:lnTo>
                    <a:lnTo>
                      <a:pt x="49" y="203"/>
                    </a:lnTo>
                    <a:lnTo>
                      <a:pt x="45" y="203"/>
                    </a:lnTo>
                    <a:lnTo>
                      <a:pt x="45" y="203"/>
                    </a:lnTo>
                    <a:lnTo>
                      <a:pt x="45" y="199"/>
                    </a:lnTo>
                    <a:lnTo>
                      <a:pt x="45" y="194"/>
                    </a:lnTo>
                    <a:lnTo>
                      <a:pt x="45" y="194"/>
                    </a:lnTo>
                    <a:lnTo>
                      <a:pt x="45" y="190"/>
                    </a:lnTo>
                    <a:lnTo>
                      <a:pt x="45" y="190"/>
                    </a:lnTo>
                    <a:lnTo>
                      <a:pt x="40" y="185"/>
                    </a:lnTo>
                    <a:lnTo>
                      <a:pt x="40" y="181"/>
                    </a:lnTo>
                    <a:lnTo>
                      <a:pt x="36" y="181"/>
                    </a:lnTo>
                    <a:lnTo>
                      <a:pt x="36" y="176"/>
                    </a:lnTo>
                    <a:lnTo>
                      <a:pt x="31" y="172"/>
                    </a:lnTo>
                    <a:lnTo>
                      <a:pt x="31" y="172"/>
                    </a:lnTo>
                    <a:lnTo>
                      <a:pt x="27" y="167"/>
                    </a:lnTo>
                    <a:lnTo>
                      <a:pt x="27" y="167"/>
                    </a:lnTo>
                    <a:lnTo>
                      <a:pt x="27" y="167"/>
                    </a:lnTo>
                    <a:lnTo>
                      <a:pt x="27" y="167"/>
                    </a:lnTo>
                    <a:lnTo>
                      <a:pt x="27" y="167"/>
                    </a:lnTo>
                    <a:lnTo>
                      <a:pt x="27" y="167"/>
                    </a:lnTo>
                    <a:lnTo>
                      <a:pt x="27" y="163"/>
                    </a:lnTo>
                    <a:lnTo>
                      <a:pt x="27" y="158"/>
                    </a:lnTo>
                    <a:lnTo>
                      <a:pt x="27" y="158"/>
                    </a:lnTo>
                    <a:lnTo>
                      <a:pt x="27" y="154"/>
                    </a:lnTo>
                    <a:lnTo>
                      <a:pt x="31" y="149"/>
                    </a:lnTo>
                    <a:lnTo>
                      <a:pt x="31" y="149"/>
                    </a:lnTo>
                    <a:lnTo>
                      <a:pt x="31" y="144"/>
                    </a:lnTo>
                    <a:lnTo>
                      <a:pt x="31" y="144"/>
                    </a:lnTo>
                    <a:lnTo>
                      <a:pt x="31" y="144"/>
                    </a:lnTo>
                    <a:lnTo>
                      <a:pt x="31" y="140"/>
                    </a:lnTo>
                    <a:lnTo>
                      <a:pt x="31" y="135"/>
                    </a:lnTo>
                    <a:lnTo>
                      <a:pt x="27" y="131"/>
                    </a:lnTo>
                    <a:lnTo>
                      <a:pt x="27" y="131"/>
                    </a:lnTo>
                    <a:lnTo>
                      <a:pt x="22" y="126"/>
                    </a:lnTo>
                    <a:lnTo>
                      <a:pt x="22" y="122"/>
                    </a:lnTo>
                    <a:lnTo>
                      <a:pt x="22" y="122"/>
                    </a:lnTo>
                    <a:lnTo>
                      <a:pt x="22" y="117"/>
                    </a:lnTo>
                    <a:lnTo>
                      <a:pt x="22" y="117"/>
                    </a:lnTo>
                    <a:lnTo>
                      <a:pt x="22" y="122"/>
                    </a:lnTo>
                    <a:lnTo>
                      <a:pt x="18" y="122"/>
                    </a:lnTo>
                    <a:lnTo>
                      <a:pt x="13" y="122"/>
                    </a:lnTo>
                    <a:lnTo>
                      <a:pt x="13" y="122"/>
                    </a:lnTo>
                    <a:lnTo>
                      <a:pt x="13" y="117"/>
                    </a:lnTo>
                    <a:lnTo>
                      <a:pt x="13" y="117"/>
                    </a:lnTo>
                    <a:lnTo>
                      <a:pt x="13" y="117"/>
                    </a:lnTo>
                    <a:lnTo>
                      <a:pt x="9" y="117"/>
                    </a:lnTo>
                    <a:lnTo>
                      <a:pt x="9" y="113"/>
                    </a:lnTo>
                    <a:lnTo>
                      <a:pt x="9" y="113"/>
                    </a:lnTo>
                    <a:lnTo>
                      <a:pt x="9" y="113"/>
                    </a:lnTo>
                    <a:lnTo>
                      <a:pt x="4" y="113"/>
                    </a:lnTo>
                    <a:lnTo>
                      <a:pt x="4" y="108"/>
                    </a:lnTo>
                    <a:lnTo>
                      <a:pt x="4" y="108"/>
                    </a:lnTo>
                    <a:lnTo>
                      <a:pt x="4" y="108"/>
                    </a:lnTo>
                    <a:lnTo>
                      <a:pt x="4" y="104"/>
                    </a:lnTo>
                    <a:lnTo>
                      <a:pt x="4" y="104"/>
                    </a:lnTo>
                    <a:lnTo>
                      <a:pt x="0" y="99"/>
                    </a:lnTo>
                    <a:lnTo>
                      <a:pt x="0" y="99"/>
                    </a:lnTo>
                    <a:lnTo>
                      <a:pt x="0" y="99"/>
                    </a:lnTo>
                    <a:lnTo>
                      <a:pt x="4" y="99"/>
                    </a:lnTo>
                    <a:lnTo>
                      <a:pt x="9" y="99"/>
                    </a:lnTo>
                    <a:lnTo>
                      <a:pt x="9" y="99"/>
                    </a:lnTo>
                    <a:lnTo>
                      <a:pt x="13" y="99"/>
                    </a:lnTo>
                    <a:lnTo>
                      <a:pt x="13" y="99"/>
                    </a:lnTo>
                    <a:lnTo>
                      <a:pt x="13" y="99"/>
                    </a:lnTo>
                    <a:lnTo>
                      <a:pt x="13" y="99"/>
                    </a:lnTo>
                    <a:lnTo>
                      <a:pt x="13" y="99"/>
                    </a:lnTo>
                    <a:lnTo>
                      <a:pt x="13" y="104"/>
                    </a:lnTo>
                    <a:lnTo>
                      <a:pt x="18" y="104"/>
                    </a:lnTo>
                    <a:lnTo>
                      <a:pt x="13" y="99"/>
                    </a:lnTo>
                    <a:lnTo>
                      <a:pt x="18" y="99"/>
                    </a:lnTo>
                    <a:lnTo>
                      <a:pt x="18" y="99"/>
                    </a:lnTo>
                    <a:lnTo>
                      <a:pt x="18" y="95"/>
                    </a:lnTo>
                    <a:lnTo>
                      <a:pt x="13" y="99"/>
                    </a:lnTo>
                    <a:lnTo>
                      <a:pt x="13" y="95"/>
                    </a:lnTo>
                    <a:lnTo>
                      <a:pt x="18" y="95"/>
                    </a:lnTo>
                    <a:lnTo>
                      <a:pt x="22" y="90"/>
                    </a:lnTo>
                    <a:lnTo>
                      <a:pt x="22" y="86"/>
                    </a:lnTo>
                    <a:lnTo>
                      <a:pt x="22" y="81"/>
                    </a:lnTo>
                    <a:lnTo>
                      <a:pt x="22" y="81"/>
                    </a:lnTo>
                    <a:lnTo>
                      <a:pt x="18" y="72"/>
                    </a:lnTo>
                    <a:lnTo>
                      <a:pt x="18" y="68"/>
                    </a:lnTo>
                    <a:lnTo>
                      <a:pt x="18" y="68"/>
                    </a:lnTo>
                    <a:lnTo>
                      <a:pt x="18" y="68"/>
                    </a:lnTo>
                    <a:lnTo>
                      <a:pt x="13" y="63"/>
                    </a:lnTo>
                    <a:lnTo>
                      <a:pt x="13" y="63"/>
                    </a:lnTo>
                    <a:lnTo>
                      <a:pt x="9" y="59"/>
                    </a:lnTo>
                    <a:lnTo>
                      <a:pt x="9" y="59"/>
                    </a:lnTo>
                    <a:lnTo>
                      <a:pt x="9" y="54"/>
                    </a:lnTo>
                    <a:lnTo>
                      <a:pt x="9" y="54"/>
                    </a:lnTo>
                    <a:lnTo>
                      <a:pt x="9" y="50"/>
                    </a:lnTo>
                    <a:lnTo>
                      <a:pt x="13" y="45"/>
                    </a:lnTo>
                    <a:lnTo>
                      <a:pt x="13" y="45"/>
                    </a:lnTo>
                    <a:lnTo>
                      <a:pt x="9" y="45"/>
                    </a:lnTo>
                    <a:lnTo>
                      <a:pt x="13" y="40"/>
                    </a:lnTo>
                    <a:lnTo>
                      <a:pt x="13" y="40"/>
                    </a:lnTo>
                    <a:lnTo>
                      <a:pt x="13" y="36"/>
                    </a:lnTo>
                    <a:lnTo>
                      <a:pt x="13" y="31"/>
                    </a:lnTo>
                    <a:lnTo>
                      <a:pt x="13" y="31"/>
                    </a:lnTo>
                    <a:lnTo>
                      <a:pt x="13" y="31"/>
                    </a:lnTo>
                    <a:lnTo>
                      <a:pt x="13" y="27"/>
                    </a:lnTo>
                    <a:lnTo>
                      <a:pt x="13" y="22"/>
                    </a:lnTo>
                    <a:lnTo>
                      <a:pt x="13" y="22"/>
                    </a:lnTo>
                    <a:lnTo>
                      <a:pt x="13" y="22"/>
                    </a:lnTo>
                    <a:lnTo>
                      <a:pt x="13" y="18"/>
                    </a:lnTo>
                    <a:lnTo>
                      <a:pt x="13" y="18"/>
                    </a:lnTo>
                    <a:lnTo>
                      <a:pt x="13" y="18"/>
                    </a:lnTo>
                    <a:lnTo>
                      <a:pt x="13" y="18"/>
                    </a:lnTo>
                    <a:lnTo>
                      <a:pt x="13" y="18"/>
                    </a:lnTo>
                    <a:lnTo>
                      <a:pt x="18" y="13"/>
                    </a:lnTo>
                    <a:lnTo>
                      <a:pt x="13" y="13"/>
                    </a:lnTo>
                    <a:lnTo>
                      <a:pt x="13" y="9"/>
                    </a:lnTo>
                    <a:lnTo>
                      <a:pt x="13" y="4"/>
                    </a:lnTo>
                    <a:lnTo>
                      <a:pt x="13" y="4"/>
                    </a:lnTo>
                    <a:lnTo>
                      <a:pt x="13" y="0"/>
                    </a:lnTo>
                    <a:lnTo>
                      <a:pt x="18" y="0"/>
                    </a:lnTo>
                    <a:lnTo>
                      <a:pt x="22" y="0"/>
                    </a:lnTo>
                    <a:lnTo>
                      <a:pt x="31" y="0"/>
                    </a:lnTo>
                    <a:lnTo>
                      <a:pt x="36" y="0"/>
                    </a:lnTo>
                    <a:lnTo>
                      <a:pt x="40" y="0"/>
                    </a:lnTo>
                    <a:lnTo>
                      <a:pt x="45" y="0"/>
                    </a:lnTo>
                    <a:lnTo>
                      <a:pt x="49" y="0"/>
                    </a:lnTo>
                    <a:lnTo>
                      <a:pt x="54" y="0"/>
                    </a:lnTo>
                    <a:lnTo>
                      <a:pt x="54" y="0"/>
                    </a:lnTo>
                    <a:lnTo>
                      <a:pt x="54" y="0"/>
                    </a:lnTo>
                    <a:lnTo>
                      <a:pt x="49" y="4"/>
                    </a:lnTo>
                    <a:lnTo>
                      <a:pt x="58" y="9"/>
                    </a:lnTo>
                    <a:lnTo>
                      <a:pt x="63" y="9"/>
                    </a:lnTo>
                    <a:lnTo>
                      <a:pt x="67" y="13"/>
                    </a:lnTo>
                    <a:lnTo>
                      <a:pt x="76" y="18"/>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1" name="Freeform 107">
                <a:extLst>
                  <a:ext uri="{FF2B5EF4-FFF2-40B4-BE49-F238E27FC236}">
                    <a16:creationId xmlns:a16="http://schemas.microsoft.com/office/drawing/2014/main" id="{10894AA5-DE44-224E-BA23-6D933F255703}"/>
                  </a:ext>
                </a:extLst>
              </p:cNvPr>
              <p:cNvSpPr>
                <a:spLocks/>
              </p:cNvSpPr>
              <p:nvPr/>
            </p:nvSpPr>
            <p:spPr bwMode="auto">
              <a:xfrm>
                <a:off x="6242657" y="2299266"/>
                <a:ext cx="98429" cy="75493"/>
              </a:xfrm>
              <a:custGeom>
                <a:avLst/>
                <a:gdLst>
                  <a:gd name="T0" fmla="*/ 32 w 41"/>
                  <a:gd name="T1" fmla="*/ 4 h 31"/>
                  <a:gd name="T2" fmla="*/ 36 w 41"/>
                  <a:gd name="T3" fmla="*/ 4 h 31"/>
                  <a:gd name="T4" fmla="*/ 36 w 41"/>
                  <a:gd name="T5" fmla="*/ 9 h 31"/>
                  <a:gd name="T6" fmla="*/ 41 w 41"/>
                  <a:gd name="T7" fmla="*/ 13 h 31"/>
                  <a:gd name="T8" fmla="*/ 41 w 41"/>
                  <a:gd name="T9" fmla="*/ 13 h 31"/>
                  <a:gd name="T10" fmla="*/ 41 w 41"/>
                  <a:gd name="T11" fmla="*/ 13 h 31"/>
                  <a:gd name="T12" fmla="*/ 41 w 41"/>
                  <a:gd name="T13" fmla="*/ 22 h 31"/>
                  <a:gd name="T14" fmla="*/ 41 w 41"/>
                  <a:gd name="T15" fmla="*/ 22 h 31"/>
                  <a:gd name="T16" fmla="*/ 36 w 41"/>
                  <a:gd name="T17" fmla="*/ 22 h 31"/>
                  <a:gd name="T18" fmla="*/ 36 w 41"/>
                  <a:gd name="T19" fmla="*/ 22 h 31"/>
                  <a:gd name="T20" fmla="*/ 32 w 41"/>
                  <a:gd name="T21" fmla="*/ 27 h 31"/>
                  <a:gd name="T22" fmla="*/ 27 w 41"/>
                  <a:gd name="T23" fmla="*/ 22 h 31"/>
                  <a:gd name="T24" fmla="*/ 27 w 41"/>
                  <a:gd name="T25" fmla="*/ 27 h 31"/>
                  <a:gd name="T26" fmla="*/ 23 w 41"/>
                  <a:gd name="T27" fmla="*/ 27 h 31"/>
                  <a:gd name="T28" fmla="*/ 18 w 41"/>
                  <a:gd name="T29" fmla="*/ 31 h 31"/>
                  <a:gd name="T30" fmla="*/ 18 w 41"/>
                  <a:gd name="T31" fmla="*/ 27 h 31"/>
                  <a:gd name="T32" fmla="*/ 14 w 41"/>
                  <a:gd name="T33" fmla="*/ 31 h 31"/>
                  <a:gd name="T34" fmla="*/ 9 w 41"/>
                  <a:gd name="T35" fmla="*/ 31 h 31"/>
                  <a:gd name="T36" fmla="*/ 9 w 41"/>
                  <a:gd name="T37" fmla="*/ 27 h 31"/>
                  <a:gd name="T38" fmla="*/ 9 w 41"/>
                  <a:gd name="T39" fmla="*/ 27 h 31"/>
                  <a:gd name="T40" fmla="*/ 5 w 41"/>
                  <a:gd name="T41" fmla="*/ 27 h 31"/>
                  <a:gd name="T42" fmla="*/ 5 w 41"/>
                  <a:gd name="T43" fmla="*/ 27 h 31"/>
                  <a:gd name="T44" fmla="*/ 5 w 41"/>
                  <a:gd name="T45" fmla="*/ 22 h 31"/>
                  <a:gd name="T46" fmla="*/ 0 w 41"/>
                  <a:gd name="T47" fmla="*/ 18 h 31"/>
                  <a:gd name="T48" fmla="*/ 5 w 41"/>
                  <a:gd name="T49" fmla="*/ 18 h 31"/>
                  <a:gd name="T50" fmla="*/ 5 w 41"/>
                  <a:gd name="T51" fmla="*/ 13 h 31"/>
                  <a:gd name="T52" fmla="*/ 5 w 41"/>
                  <a:gd name="T53" fmla="*/ 9 h 31"/>
                  <a:gd name="T54" fmla="*/ 5 w 41"/>
                  <a:gd name="T55" fmla="*/ 13 h 31"/>
                  <a:gd name="T56" fmla="*/ 5 w 41"/>
                  <a:gd name="T57" fmla="*/ 9 h 31"/>
                  <a:gd name="T58" fmla="*/ 5 w 41"/>
                  <a:gd name="T59" fmla="*/ 9 h 31"/>
                  <a:gd name="T60" fmla="*/ 14 w 41"/>
                  <a:gd name="T61" fmla="*/ 4 h 31"/>
                  <a:gd name="T62" fmla="*/ 14 w 41"/>
                  <a:gd name="T63" fmla="*/ 9 h 31"/>
                  <a:gd name="T64" fmla="*/ 14 w 41"/>
                  <a:gd name="T65" fmla="*/ 4 h 31"/>
                  <a:gd name="T66" fmla="*/ 14 w 41"/>
                  <a:gd name="T67" fmla="*/ 4 h 31"/>
                  <a:gd name="T68" fmla="*/ 18 w 41"/>
                  <a:gd name="T69" fmla="*/ 4 h 31"/>
                  <a:gd name="T70" fmla="*/ 23 w 41"/>
                  <a:gd name="T71" fmla="*/ 4 h 31"/>
                  <a:gd name="T72" fmla="*/ 23 w 41"/>
                  <a:gd name="T73" fmla="*/ 4 h 31"/>
                  <a:gd name="T74" fmla="*/ 23 w 41"/>
                  <a:gd name="T75" fmla="*/ 4 h 31"/>
                  <a:gd name="T76" fmla="*/ 27 w 41"/>
                  <a:gd name="T77" fmla="*/ 4 h 31"/>
                  <a:gd name="T78" fmla="*/ 27 w 41"/>
                  <a:gd name="T79" fmla="*/ 0 h 31"/>
                  <a:gd name="T80" fmla="*/ 32 w 41"/>
                  <a:gd name="T81"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31">
                    <a:moveTo>
                      <a:pt x="32" y="4"/>
                    </a:moveTo>
                    <a:lnTo>
                      <a:pt x="32" y="4"/>
                    </a:lnTo>
                    <a:lnTo>
                      <a:pt x="32" y="4"/>
                    </a:lnTo>
                    <a:lnTo>
                      <a:pt x="36" y="4"/>
                    </a:lnTo>
                    <a:lnTo>
                      <a:pt x="36" y="9"/>
                    </a:lnTo>
                    <a:lnTo>
                      <a:pt x="36" y="9"/>
                    </a:lnTo>
                    <a:lnTo>
                      <a:pt x="36" y="9"/>
                    </a:lnTo>
                    <a:lnTo>
                      <a:pt x="41" y="13"/>
                    </a:lnTo>
                    <a:lnTo>
                      <a:pt x="41" y="13"/>
                    </a:lnTo>
                    <a:lnTo>
                      <a:pt x="41" y="13"/>
                    </a:lnTo>
                    <a:lnTo>
                      <a:pt x="41" y="13"/>
                    </a:lnTo>
                    <a:lnTo>
                      <a:pt x="41" y="13"/>
                    </a:lnTo>
                    <a:lnTo>
                      <a:pt x="41" y="18"/>
                    </a:lnTo>
                    <a:lnTo>
                      <a:pt x="41" y="22"/>
                    </a:lnTo>
                    <a:lnTo>
                      <a:pt x="41" y="22"/>
                    </a:lnTo>
                    <a:lnTo>
                      <a:pt x="41" y="22"/>
                    </a:lnTo>
                    <a:lnTo>
                      <a:pt x="36" y="22"/>
                    </a:lnTo>
                    <a:lnTo>
                      <a:pt x="36" y="22"/>
                    </a:lnTo>
                    <a:lnTo>
                      <a:pt x="36" y="22"/>
                    </a:lnTo>
                    <a:lnTo>
                      <a:pt x="36" y="22"/>
                    </a:lnTo>
                    <a:lnTo>
                      <a:pt x="36" y="27"/>
                    </a:lnTo>
                    <a:lnTo>
                      <a:pt x="32" y="27"/>
                    </a:lnTo>
                    <a:lnTo>
                      <a:pt x="32" y="22"/>
                    </a:lnTo>
                    <a:lnTo>
                      <a:pt x="27" y="22"/>
                    </a:lnTo>
                    <a:lnTo>
                      <a:pt x="27" y="22"/>
                    </a:lnTo>
                    <a:lnTo>
                      <a:pt x="27" y="27"/>
                    </a:lnTo>
                    <a:lnTo>
                      <a:pt x="27" y="27"/>
                    </a:lnTo>
                    <a:lnTo>
                      <a:pt x="23" y="27"/>
                    </a:lnTo>
                    <a:lnTo>
                      <a:pt x="23" y="27"/>
                    </a:lnTo>
                    <a:lnTo>
                      <a:pt x="18" y="31"/>
                    </a:lnTo>
                    <a:lnTo>
                      <a:pt x="18" y="27"/>
                    </a:lnTo>
                    <a:lnTo>
                      <a:pt x="18" y="27"/>
                    </a:lnTo>
                    <a:lnTo>
                      <a:pt x="18" y="31"/>
                    </a:lnTo>
                    <a:lnTo>
                      <a:pt x="14" y="31"/>
                    </a:lnTo>
                    <a:lnTo>
                      <a:pt x="14" y="31"/>
                    </a:lnTo>
                    <a:lnTo>
                      <a:pt x="9" y="31"/>
                    </a:lnTo>
                    <a:lnTo>
                      <a:pt x="9" y="31"/>
                    </a:lnTo>
                    <a:lnTo>
                      <a:pt x="9" y="27"/>
                    </a:lnTo>
                    <a:lnTo>
                      <a:pt x="9" y="27"/>
                    </a:lnTo>
                    <a:lnTo>
                      <a:pt x="9" y="27"/>
                    </a:lnTo>
                    <a:lnTo>
                      <a:pt x="5" y="27"/>
                    </a:lnTo>
                    <a:lnTo>
                      <a:pt x="5" y="27"/>
                    </a:lnTo>
                    <a:lnTo>
                      <a:pt x="5" y="27"/>
                    </a:lnTo>
                    <a:lnTo>
                      <a:pt x="5" y="27"/>
                    </a:lnTo>
                    <a:lnTo>
                      <a:pt x="5" y="22"/>
                    </a:lnTo>
                    <a:lnTo>
                      <a:pt x="5" y="22"/>
                    </a:lnTo>
                    <a:lnTo>
                      <a:pt x="5" y="18"/>
                    </a:lnTo>
                    <a:lnTo>
                      <a:pt x="0" y="18"/>
                    </a:lnTo>
                    <a:lnTo>
                      <a:pt x="0" y="18"/>
                    </a:lnTo>
                    <a:lnTo>
                      <a:pt x="5" y="18"/>
                    </a:lnTo>
                    <a:lnTo>
                      <a:pt x="5" y="13"/>
                    </a:lnTo>
                    <a:lnTo>
                      <a:pt x="5" y="13"/>
                    </a:lnTo>
                    <a:lnTo>
                      <a:pt x="5" y="13"/>
                    </a:lnTo>
                    <a:lnTo>
                      <a:pt x="5" y="9"/>
                    </a:lnTo>
                    <a:lnTo>
                      <a:pt x="5" y="9"/>
                    </a:lnTo>
                    <a:lnTo>
                      <a:pt x="5" y="13"/>
                    </a:lnTo>
                    <a:lnTo>
                      <a:pt x="5" y="9"/>
                    </a:lnTo>
                    <a:lnTo>
                      <a:pt x="5" y="9"/>
                    </a:lnTo>
                    <a:lnTo>
                      <a:pt x="5" y="9"/>
                    </a:lnTo>
                    <a:lnTo>
                      <a:pt x="5" y="9"/>
                    </a:lnTo>
                    <a:lnTo>
                      <a:pt x="9" y="4"/>
                    </a:lnTo>
                    <a:lnTo>
                      <a:pt x="14" y="4"/>
                    </a:lnTo>
                    <a:lnTo>
                      <a:pt x="14" y="4"/>
                    </a:lnTo>
                    <a:lnTo>
                      <a:pt x="14" y="9"/>
                    </a:lnTo>
                    <a:lnTo>
                      <a:pt x="14" y="9"/>
                    </a:lnTo>
                    <a:lnTo>
                      <a:pt x="14" y="4"/>
                    </a:lnTo>
                    <a:lnTo>
                      <a:pt x="14" y="4"/>
                    </a:lnTo>
                    <a:lnTo>
                      <a:pt x="14" y="4"/>
                    </a:lnTo>
                    <a:lnTo>
                      <a:pt x="18" y="4"/>
                    </a:lnTo>
                    <a:lnTo>
                      <a:pt x="18" y="4"/>
                    </a:lnTo>
                    <a:lnTo>
                      <a:pt x="18" y="4"/>
                    </a:lnTo>
                    <a:lnTo>
                      <a:pt x="23" y="4"/>
                    </a:lnTo>
                    <a:lnTo>
                      <a:pt x="23" y="4"/>
                    </a:lnTo>
                    <a:lnTo>
                      <a:pt x="23" y="4"/>
                    </a:lnTo>
                    <a:lnTo>
                      <a:pt x="23" y="4"/>
                    </a:lnTo>
                    <a:lnTo>
                      <a:pt x="23" y="4"/>
                    </a:lnTo>
                    <a:lnTo>
                      <a:pt x="27" y="4"/>
                    </a:lnTo>
                    <a:lnTo>
                      <a:pt x="27" y="4"/>
                    </a:lnTo>
                    <a:lnTo>
                      <a:pt x="27" y="0"/>
                    </a:lnTo>
                    <a:lnTo>
                      <a:pt x="27" y="0"/>
                    </a:lnTo>
                    <a:lnTo>
                      <a:pt x="32" y="4"/>
                    </a:lnTo>
                    <a:lnTo>
                      <a:pt x="32"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2" name="Freeform 108">
                <a:extLst>
                  <a:ext uri="{FF2B5EF4-FFF2-40B4-BE49-F238E27FC236}">
                    <a16:creationId xmlns:a16="http://schemas.microsoft.com/office/drawing/2014/main" id="{1EDF67D0-D1CF-3B4B-8411-7F9FAD86B49A}"/>
                  </a:ext>
                </a:extLst>
              </p:cNvPr>
              <p:cNvSpPr>
                <a:spLocks/>
              </p:cNvSpPr>
              <p:nvPr/>
            </p:nvSpPr>
            <p:spPr bwMode="auto">
              <a:xfrm>
                <a:off x="4931885" y="3102888"/>
                <a:ext cx="693798" cy="672121"/>
              </a:xfrm>
              <a:custGeom>
                <a:avLst/>
                <a:gdLst>
                  <a:gd name="T0" fmla="*/ 289 w 289"/>
                  <a:gd name="T1" fmla="*/ 108 h 276"/>
                  <a:gd name="T2" fmla="*/ 289 w 289"/>
                  <a:gd name="T3" fmla="*/ 149 h 276"/>
                  <a:gd name="T4" fmla="*/ 280 w 289"/>
                  <a:gd name="T5" fmla="*/ 167 h 276"/>
                  <a:gd name="T6" fmla="*/ 271 w 289"/>
                  <a:gd name="T7" fmla="*/ 181 h 276"/>
                  <a:gd name="T8" fmla="*/ 244 w 289"/>
                  <a:gd name="T9" fmla="*/ 181 h 276"/>
                  <a:gd name="T10" fmla="*/ 217 w 289"/>
                  <a:gd name="T11" fmla="*/ 185 h 276"/>
                  <a:gd name="T12" fmla="*/ 203 w 289"/>
                  <a:gd name="T13" fmla="*/ 185 h 276"/>
                  <a:gd name="T14" fmla="*/ 185 w 289"/>
                  <a:gd name="T15" fmla="*/ 194 h 276"/>
                  <a:gd name="T16" fmla="*/ 171 w 289"/>
                  <a:gd name="T17" fmla="*/ 199 h 276"/>
                  <a:gd name="T18" fmla="*/ 162 w 289"/>
                  <a:gd name="T19" fmla="*/ 212 h 276"/>
                  <a:gd name="T20" fmla="*/ 153 w 289"/>
                  <a:gd name="T21" fmla="*/ 221 h 276"/>
                  <a:gd name="T22" fmla="*/ 140 w 289"/>
                  <a:gd name="T23" fmla="*/ 221 h 276"/>
                  <a:gd name="T24" fmla="*/ 135 w 289"/>
                  <a:gd name="T25" fmla="*/ 230 h 276"/>
                  <a:gd name="T26" fmla="*/ 131 w 289"/>
                  <a:gd name="T27" fmla="*/ 239 h 276"/>
                  <a:gd name="T28" fmla="*/ 122 w 289"/>
                  <a:gd name="T29" fmla="*/ 248 h 276"/>
                  <a:gd name="T30" fmla="*/ 117 w 289"/>
                  <a:gd name="T31" fmla="*/ 262 h 276"/>
                  <a:gd name="T32" fmla="*/ 113 w 289"/>
                  <a:gd name="T33" fmla="*/ 271 h 276"/>
                  <a:gd name="T34" fmla="*/ 104 w 289"/>
                  <a:gd name="T35" fmla="*/ 276 h 276"/>
                  <a:gd name="T36" fmla="*/ 104 w 289"/>
                  <a:gd name="T37" fmla="*/ 267 h 276"/>
                  <a:gd name="T38" fmla="*/ 99 w 289"/>
                  <a:gd name="T39" fmla="*/ 271 h 276"/>
                  <a:gd name="T40" fmla="*/ 95 w 289"/>
                  <a:gd name="T41" fmla="*/ 271 h 276"/>
                  <a:gd name="T42" fmla="*/ 90 w 289"/>
                  <a:gd name="T43" fmla="*/ 276 h 276"/>
                  <a:gd name="T44" fmla="*/ 81 w 289"/>
                  <a:gd name="T45" fmla="*/ 271 h 276"/>
                  <a:gd name="T46" fmla="*/ 72 w 289"/>
                  <a:gd name="T47" fmla="*/ 276 h 276"/>
                  <a:gd name="T48" fmla="*/ 67 w 289"/>
                  <a:gd name="T49" fmla="*/ 267 h 276"/>
                  <a:gd name="T50" fmla="*/ 63 w 289"/>
                  <a:gd name="T51" fmla="*/ 262 h 276"/>
                  <a:gd name="T52" fmla="*/ 67 w 289"/>
                  <a:gd name="T53" fmla="*/ 253 h 276"/>
                  <a:gd name="T54" fmla="*/ 63 w 289"/>
                  <a:gd name="T55" fmla="*/ 248 h 276"/>
                  <a:gd name="T56" fmla="*/ 54 w 289"/>
                  <a:gd name="T57" fmla="*/ 235 h 276"/>
                  <a:gd name="T58" fmla="*/ 49 w 289"/>
                  <a:gd name="T59" fmla="*/ 235 h 276"/>
                  <a:gd name="T60" fmla="*/ 45 w 289"/>
                  <a:gd name="T61" fmla="*/ 239 h 276"/>
                  <a:gd name="T62" fmla="*/ 27 w 289"/>
                  <a:gd name="T63" fmla="*/ 244 h 276"/>
                  <a:gd name="T64" fmla="*/ 22 w 289"/>
                  <a:gd name="T65" fmla="*/ 239 h 276"/>
                  <a:gd name="T66" fmla="*/ 13 w 289"/>
                  <a:gd name="T67" fmla="*/ 239 h 276"/>
                  <a:gd name="T68" fmla="*/ 13 w 289"/>
                  <a:gd name="T69" fmla="*/ 230 h 276"/>
                  <a:gd name="T70" fmla="*/ 13 w 289"/>
                  <a:gd name="T71" fmla="*/ 221 h 276"/>
                  <a:gd name="T72" fmla="*/ 9 w 289"/>
                  <a:gd name="T73" fmla="*/ 217 h 276"/>
                  <a:gd name="T74" fmla="*/ 4 w 289"/>
                  <a:gd name="T75" fmla="*/ 208 h 276"/>
                  <a:gd name="T76" fmla="*/ 4 w 289"/>
                  <a:gd name="T77" fmla="*/ 199 h 276"/>
                  <a:gd name="T78" fmla="*/ 4 w 289"/>
                  <a:gd name="T79" fmla="*/ 190 h 276"/>
                  <a:gd name="T80" fmla="*/ 13 w 289"/>
                  <a:gd name="T81" fmla="*/ 176 h 276"/>
                  <a:gd name="T82" fmla="*/ 27 w 289"/>
                  <a:gd name="T83" fmla="*/ 181 h 276"/>
                  <a:gd name="T84" fmla="*/ 40 w 289"/>
                  <a:gd name="T85" fmla="*/ 176 h 276"/>
                  <a:gd name="T86" fmla="*/ 54 w 289"/>
                  <a:gd name="T87" fmla="*/ 172 h 276"/>
                  <a:gd name="T88" fmla="*/ 67 w 289"/>
                  <a:gd name="T89" fmla="*/ 176 h 276"/>
                  <a:gd name="T90" fmla="*/ 99 w 289"/>
                  <a:gd name="T91" fmla="*/ 176 h 276"/>
                  <a:gd name="T92" fmla="*/ 122 w 289"/>
                  <a:gd name="T93" fmla="*/ 167 h 276"/>
                  <a:gd name="T94" fmla="*/ 117 w 289"/>
                  <a:gd name="T95" fmla="*/ 131 h 276"/>
                  <a:gd name="T96" fmla="*/ 113 w 289"/>
                  <a:gd name="T97" fmla="*/ 95 h 276"/>
                  <a:gd name="T98" fmla="*/ 113 w 289"/>
                  <a:gd name="T99" fmla="*/ 59 h 276"/>
                  <a:gd name="T100" fmla="*/ 108 w 289"/>
                  <a:gd name="T101" fmla="*/ 22 h 276"/>
                  <a:gd name="T102" fmla="*/ 122 w 289"/>
                  <a:gd name="T103" fmla="*/ 0 h 276"/>
                  <a:gd name="T104" fmla="*/ 167 w 289"/>
                  <a:gd name="T105" fmla="*/ 22 h 276"/>
                  <a:gd name="T106" fmla="*/ 212 w 289"/>
                  <a:gd name="T107" fmla="*/ 54 h 276"/>
                  <a:gd name="T108" fmla="*/ 235 w 289"/>
                  <a:gd name="T109" fmla="*/ 77 h 276"/>
                  <a:gd name="T110" fmla="*/ 244 w 289"/>
                  <a:gd name="T111" fmla="*/ 86 h 276"/>
                  <a:gd name="T112" fmla="*/ 262 w 289"/>
                  <a:gd name="T113" fmla="*/ 95 h 276"/>
                  <a:gd name="T114" fmla="*/ 271 w 289"/>
                  <a:gd name="T115" fmla="*/ 104 h 276"/>
                  <a:gd name="T116" fmla="*/ 266 w 289"/>
                  <a:gd name="T117" fmla="*/ 108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9" h="276">
                    <a:moveTo>
                      <a:pt x="271" y="113"/>
                    </a:moveTo>
                    <a:lnTo>
                      <a:pt x="271" y="113"/>
                    </a:lnTo>
                    <a:lnTo>
                      <a:pt x="271" y="113"/>
                    </a:lnTo>
                    <a:lnTo>
                      <a:pt x="271" y="113"/>
                    </a:lnTo>
                    <a:lnTo>
                      <a:pt x="275" y="113"/>
                    </a:lnTo>
                    <a:lnTo>
                      <a:pt x="280" y="108"/>
                    </a:lnTo>
                    <a:lnTo>
                      <a:pt x="280" y="108"/>
                    </a:lnTo>
                    <a:lnTo>
                      <a:pt x="289" y="108"/>
                    </a:lnTo>
                    <a:lnTo>
                      <a:pt x="289" y="113"/>
                    </a:lnTo>
                    <a:lnTo>
                      <a:pt x="289" y="117"/>
                    </a:lnTo>
                    <a:lnTo>
                      <a:pt x="289" y="122"/>
                    </a:lnTo>
                    <a:lnTo>
                      <a:pt x="289" y="126"/>
                    </a:lnTo>
                    <a:lnTo>
                      <a:pt x="289" y="131"/>
                    </a:lnTo>
                    <a:lnTo>
                      <a:pt x="289" y="135"/>
                    </a:lnTo>
                    <a:lnTo>
                      <a:pt x="289" y="144"/>
                    </a:lnTo>
                    <a:lnTo>
                      <a:pt x="289" y="149"/>
                    </a:lnTo>
                    <a:lnTo>
                      <a:pt x="284" y="149"/>
                    </a:lnTo>
                    <a:lnTo>
                      <a:pt x="284" y="153"/>
                    </a:lnTo>
                    <a:lnTo>
                      <a:pt x="284" y="158"/>
                    </a:lnTo>
                    <a:lnTo>
                      <a:pt x="284" y="163"/>
                    </a:lnTo>
                    <a:lnTo>
                      <a:pt x="284" y="163"/>
                    </a:lnTo>
                    <a:lnTo>
                      <a:pt x="280" y="167"/>
                    </a:lnTo>
                    <a:lnTo>
                      <a:pt x="280" y="167"/>
                    </a:lnTo>
                    <a:lnTo>
                      <a:pt x="280" y="167"/>
                    </a:lnTo>
                    <a:lnTo>
                      <a:pt x="280" y="172"/>
                    </a:lnTo>
                    <a:lnTo>
                      <a:pt x="280" y="172"/>
                    </a:lnTo>
                    <a:lnTo>
                      <a:pt x="280" y="172"/>
                    </a:lnTo>
                    <a:lnTo>
                      <a:pt x="280" y="172"/>
                    </a:lnTo>
                    <a:lnTo>
                      <a:pt x="275" y="176"/>
                    </a:lnTo>
                    <a:lnTo>
                      <a:pt x="275" y="176"/>
                    </a:lnTo>
                    <a:lnTo>
                      <a:pt x="275" y="181"/>
                    </a:lnTo>
                    <a:lnTo>
                      <a:pt x="271" y="181"/>
                    </a:lnTo>
                    <a:lnTo>
                      <a:pt x="266" y="176"/>
                    </a:lnTo>
                    <a:lnTo>
                      <a:pt x="266" y="176"/>
                    </a:lnTo>
                    <a:lnTo>
                      <a:pt x="266" y="181"/>
                    </a:lnTo>
                    <a:lnTo>
                      <a:pt x="266" y="181"/>
                    </a:lnTo>
                    <a:lnTo>
                      <a:pt x="262" y="181"/>
                    </a:lnTo>
                    <a:lnTo>
                      <a:pt x="257" y="181"/>
                    </a:lnTo>
                    <a:lnTo>
                      <a:pt x="248" y="181"/>
                    </a:lnTo>
                    <a:lnTo>
                      <a:pt x="244" y="181"/>
                    </a:lnTo>
                    <a:lnTo>
                      <a:pt x="239" y="181"/>
                    </a:lnTo>
                    <a:lnTo>
                      <a:pt x="235" y="181"/>
                    </a:lnTo>
                    <a:lnTo>
                      <a:pt x="235" y="185"/>
                    </a:lnTo>
                    <a:lnTo>
                      <a:pt x="230" y="185"/>
                    </a:lnTo>
                    <a:lnTo>
                      <a:pt x="230" y="185"/>
                    </a:lnTo>
                    <a:lnTo>
                      <a:pt x="226" y="185"/>
                    </a:lnTo>
                    <a:lnTo>
                      <a:pt x="221" y="185"/>
                    </a:lnTo>
                    <a:lnTo>
                      <a:pt x="217" y="185"/>
                    </a:lnTo>
                    <a:lnTo>
                      <a:pt x="217" y="185"/>
                    </a:lnTo>
                    <a:lnTo>
                      <a:pt x="217" y="190"/>
                    </a:lnTo>
                    <a:lnTo>
                      <a:pt x="212" y="185"/>
                    </a:lnTo>
                    <a:lnTo>
                      <a:pt x="207" y="185"/>
                    </a:lnTo>
                    <a:lnTo>
                      <a:pt x="207" y="185"/>
                    </a:lnTo>
                    <a:lnTo>
                      <a:pt x="207" y="185"/>
                    </a:lnTo>
                    <a:lnTo>
                      <a:pt x="207" y="185"/>
                    </a:lnTo>
                    <a:lnTo>
                      <a:pt x="203" y="185"/>
                    </a:lnTo>
                    <a:lnTo>
                      <a:pt x="203" y="185"/>
                    </a:lnTo>
                    <a:lnTo>
                      <a:pt x="198" y="185"/>
                    </a:lnTo>
                    <a:lnTo>
                      <a:pt x="198" y="185"/>
                    </a:lnTo>
                    <a:lnTo>
                      <a:pt x="194" y="190"/>
                    </a:lnTo>
                    <a:lnTo>
                      <a:pt x="194" y="190"/>
                    </a:lnTo>
                    <a:lnTo>
                      <a:pt x="194" y="190"/>
                    </a:lnTo>
                    <a:lnTo>
                      <a:pt x="189" y="194"/>
                    </a:lnTo>
                    <a:lnTo>
                      <a:pt x="185" y="194"/>
                    </a:lnTo>
                    <a:lnTo>
                      <a:pt x="185" y="194"/>
                    </a:lnTo>
                    <a:lnTo>
                      <a:pt x="180" y="194"/>
                    </a:lnTo>
                    <a:lnTo>
                      <a:pt x="180" y="194"/>
                    </a:lnTo>
                    <a:lnTo>
                      <a:pt x="180" y="194"/>
                    </a:lnTo>
                    <a:lnTo>
                      <a:pt x="176" y="203"/>
                    </a:lnTo>
                    <a:lnTo>
                      <a:pt x="176" y="203"/>
                    </a:lnTo>
                    <a:lnTo>
                      <a:pt x="171" y="199"/>
                    </a:lnTo>
                    <a:lnTo>
                      <a:pt x="171" y="199"/>
                    </a:lnTo>
                    <a:lnTo>
                      <a:pt x="167" y="199"/>
                    </a:lnTo>
                    <a:lnTo>
                      <a:pt x="167" y="203"/>
                    </a:lnTo>
                    <a:lnTo>
                      <a:pt x="162" y="208"/>
                    </a:lnTo>
                    <a:lnTo>
                      <a:pt x="162" y="208"/>
                    </a:lnTo>
                    <a:lnTo>
                      <a:pt x="162" y="208"/>
                    </a:lnTo>
                    <a:lnTo>
                      <a:pt x="162" y="212"/>
                    </a:lnTo>
                    <a:lnTo>
                      <a:pt x="162" y="212"/>
                    </a:lnTo>
                    <a:lnTo>
                      <a:pt x="162" y="212"/>
                    </a:lnTo>
                    <a:lnTo>
                      <a:pt x="162" y="212"/>
                    </a:lnTo>
                    <a:lnTo>
                      <a:pt x="158" y="212"/>
                    </a:lnTo>
                    <a:lnTo>
                      <a:pt x="158" y="212"/>
                    </a:lnTo>
                    <a:lnTo>
                      <a:pt x="158" y="212"/>
                    </a:lnTo>
                    <a:lnTo>
                      <a:pt x="158" y="217"/>
                    </a:lnTo>
                    <a:lnTo>
                      <a:pt x="158" y="217"/>
                    </a:lnTo>
                    <a:lnTo>
                      <a:pt x="153" y="217"/>
                    </a:lnTo>
                    <a:lnTo>
                      <a:pt x="153" y="221"/>
                    </a:lnTo>
                    <a:lnTo>
                      <a:pt x="153" y="221"/>
                    </a:lnTo>
                    <a:lnTo>
                      <a:pt x="149" y="221"/>
                    </a:lnTo>
                    <a:lnTo>
                      <a:pt x="144" y="217"/>
                    </a:lnTo>
                    <a:lnTo>
                      <a:pt x="144" y="217"/>
                    </a:lnTo>
                    <a:lnTo>
                      <a:pt x="144" y="217"/>
                    </a:lnTo>
                    <a:lnTo>
                      <a:pt x="140" y="217"/>
                    </a:lnTo>
                    <a:lnTo>
                      <a:pt x="140" y="217"/>
                    </a:lnTo>
                    <a:lnTo>
                      <a:pt x="140" y="221"/>
                    </a:lnTo>
                    <a:lnTo>
                      <a:pt x="140" y="221"/>
                    </a:lnTo>
                    <a:lnTo>
                      <a:pt x="140" y="221"/>
                    </a:lnTo>
                    <a:lnTo>
                      <a:pt x="140" y="226"/>
                    </a:lnTo>
                    <a:lnTo>
                      <a:pt x="140" y="226"/>
                    </a:lnTo>
                    <a:lnTo>
                      <a:pt x="140" y="226"/>
                    </a:lnTo>
                    <a:lnTo>
                      <a:pt x="135" y="230"/>
                    </a:lnTo>
                    <a:lnTo>
                      <a:pt x="135" y="230"/>
                    </a:lnTo>
                    <a:lnTo>
                      <a:pt x="135" y="230"/>
                    </a:lnTo>
                    <a:lnTo>
                      <a:pt x="135" y="235"/>
                    </a:lnTo>
                    <a:lnTo>
                      <a:pt x="135" y="235"/>
                    </a:lnTo>
                    <a:lnTo>
                      <a:pt x="135" y="235"/>
                    </a:lnTo>
                    <a:lnTo>
                      <a:pt x="135" y="239"/>
                    </a:lnTo>
                    <a:lnTo>
                      <a:pt x="135" y="239"/>
                    </a:lnTo>
                    <a:lnTo>
                      <a:pt x="131" y="239"/>
                    </a:lnTo>
                    <a:lnTo>
                      <a:pt x="131" y="239"/>
                    </a:lnTo>
                    <a:lnTo>
                      <a:pt x="131" y="239"/>
                    </a:lnTo>
                    <a:lnTo>
                      <a:pt x="126" y="244"/>
                    </a:lnTo>
                    <a:lnTo>
                      <a:pt x="126" y="244"/>
                    </a:lnTo>
                    <a:lnTo>
                      <a:pt x="122" y="244"/>
                    </a:lnTo>
                    <a:lnTo>
                      <a:pt x="122" y="244"/>
                    </a:lnTo>
                    <a:lnTo>
                      <a:pt x="122" y="244"/>
                    </a:lnTo>
                    <a:lnTo>
                      <a:pt x="122" y="248"/>
                    </a:lnTo>
                    <a:lnTo>
                      <a:pt x="122" y="248"/>
                    </a:lnTo>
                    <a:lnTo>
                      <a:pt x="122" y="248"/>
                    </a:lnTo>
                    <a:lnTo>
                      <a:pt x="122" y="248"/>
                    </a:lnTo>
                    <a:lnTo>
                      <a:pt x="122" y="253"/>
                    </a:lnTo>
                    <a:lnTo>
                      <a:pt x="122" y="253"/>
                    </a:lnTo>
                    <a:lnTo>
                      <a:pt x="122" y="257"/>
                    </a:lnTo>
                    <a:lnTo>
                      <a:pt x="122" y="257"/>
                    </a:lnTo>
                    <a:lnTo>
                      <a:pt x="117" y="257"/>
                    </a:lnTo>
                    <a:lnTo>
                      <a:pt x="117" y="262"/>
                    </a:lnTo>
                    <a:lnTo>
                      <a:pt x="117" y="262"/>
                    </a:lnTo>
                    <a:lnTo>
                      <a:pt x="117" y="267"/>
                    </a:lnTo>
                    <a:lnTo>
                      <a:pt x="117" y="267"/>
                    </a:lnTo>
                    <a:lnTo>
                      <a:pt x="117" y="271"/>
                    </a:lnTo>
                    <a:lnTo>
                      <a:pt x="117" y="271"/>
                    </a:lnTo>
                    <a:lnTo>
                      <a:pt x="117" y="271"/>
                    </a:lnTo>
                    <a:lnTo>
                      <a:pt x="117" y="271"/>
                    </a:lnTo>
                    <a:lnTo>
                      <a:pt x="113" y="271"/>
                    </a:lnTo>
                    <a:lnTo>
                      <a:pt x="113" y="271"/>
                    </a:lnTo>
                    <a:lnTo>
                      <a:pt x="108" y="271"/>
                    </a:lnTo>
                    <a:lnTo>
                      <a:pt x="108" y="276"/>
                    </a:lnTo>
                    <a:lnTo>
                      <a:pt x="108" y="276"/>
                    </a:lnTo>
                    <a:lnTo>
                      <a:pt x="108" y="276"/>
                    </a:lnTo>
                    <a:lnTo>
                      <a:pt x="108" y="276"/>
                    </a:lnTo>
                    <a:lnTo>
                      <a:pt x="104" y="276"/>
                    </a:lnTo>
                    <a:lnTo>
                      <a:pt x="104" y="276"/>
                    </a:lnTo>
                    <a:lnTo>
                      <a:pt x="104" y="276"/>
                    </a:lnTo>
                    <a:lnTo>
                      <a:pt x="104" y="276"/>
                    </a:lnTo>
                    <a:lnTo>
                      <a:pt x="104" y="276"/>
                    </a:lnTo>
                    <a:lnTo>
                      <a:pt x="104" y="271"/>
                    </a:lnTo>
                    <a:lnTo>
                      <a:pt x="104" y="271"/>
                    </a:lnTo>
                    <a:lnTo>
                      <a:pt x="104" y="271"/>
                    </a:lnTo>
                    <a:lnTo>
                      <a:pt x="104" y="271"/>
                    </a:lnTo>
                    <a:lnTo>
                      <a:pt x="104" y="267"/>
                    </a:lnTo>
                    <a:lnTo>
                      <a:pt x="104" y="267"/>
                    </a:lnTo>
                    <a:lnTo>
                      <a:pt x="104" y="267"/>
                    </a:lnTo>
                    <a:lnTo>
                      <a:pt x="104" y="267"/>
                    </a:lnTo>
                    <a:lnTo>
                      <a:pt x="99" y="267"/>
                    </a:lnTo>
                    <a:lnTo>
                      <a:pt x="99" y="267"/>
                    </a:lnTo>
                    <a:lnTo>
                      <a:pt x="99" y="267"/>
                    </a:lnTo>
                    <a:lnTo>
                      <a:pt x="99" y="271"/>
                    </a:lnTo>
                    <a:lnTo>
                      <a:pt x="99" y="271"/>
                    </a:lnTo>
                    <a:lnTo>
                      <a:pt x="99" y="271"/>
                    </a:lnTo>
                    <a:lnTo>
                      <a:pt x="99" y="267"/>
                    </a:lnTo>
                    <a:lnTo>
                      <a:pt x="95" y="267"/>
                    </a:lnTo>
                    <a:lnTo>
                      <a:pt x="95" y="267"/>
                    </a:lnTo>
                    <a:lnTo>
                      <a:pt x="95" y="271"/>
                    </a:lnTo>
                    <a:lnTo>
                      <a:pt x="95" y="271"/>
                    </a:lnTo>
                    <a:lnTo>
                      <a:pt x="95" y="271"/>
                    </a:lnTo>
                    <a:lnTo>
                      <a:pt x="95" y="271"/>
                    </a:lnTo>
                    <a:lnTo>
                      <a:pt x="95" y="271"/>
                    </a:lnTo>
                    <a:lnTo>
                      <a:pt x="95" y="271"/>
                    </a:lnTo>
                    <a:lnTo>
                      <a:pt x="90" y="271"/>
                    </a:lnTo>
                    <a:lnTo>
                      <a:pt x="90" y="271"/>
                    </a:lnTo>
                    <a:lnTo>
                      <a:pt x="90" y="276"/>
                    </a:lnTo>
                    <a:lnTo>
                      <a:pt x="90" y="276"/>
                    </a:lnTo>
                    <a:lnTo>
                      <a:pt x="90" y="276"/>
                    </a:lnTo>
                    <a:lnTo>
                      <a:pt x="90" y="276"/>
                    </a:lnTo>
                    <a:lnTo>
                      <a:pt x="90" y="276"/>
                    </a:lnTo>
                    <a:lnTo>
                      <a:pt x="90" y="276"/>
                    </a:lnTo>
                    <a:lnTo>
                      <a:pt x="90" y="276"/>
                    </a:lnTo>
                    <a:lnTo>
                      <a:pt x="90" y="276"/>
                    </a:lnTo>
                    <a:lnTo>
                      <a:pt x="85" y="276"/>
                    </a:lnTo>
                    <a:lnTo>
                      <a:pt x="85" y="276"/>
                    </a:lnTo>
                    <a:lnTo>
                      <a:pt x="85" y="271"/>
                    </a:lnTo>
                    <a:lnTo>
                      <a:pt x="85" y="271"/>
                    </a:lnTo>
                    <a:lnTo>
                      <a:pt x="81" y="271"/>
                    </a:lnTo>
                    <a:lnTo>
                      <a:pt x="81" y="271"/>
                    </a:lnTo>
                    <a:lnTo>
                      <a:pt x="81" y="271"/>
                    </a:lnTo>
                    <a:lnTo>
                      <a:pt x="81" y="271"/>
                    </a:lnTo>
                    <a:lnTo>
                      <a:pt x="81" y="271"/>
                    </a:lnTo>
                    <a:lnTo>
                      <a:pt x="76" y="271"/>
                    </a:lnTo>
                    <a:lnTo>
                      <a:pt x="76" y="276"/>
                    </a:lnTo>
                    <a:lnTo>
                      <a:pt x="76" y="276"/>
                    </a:lnTo>
                    <a:lnTo>
                      <a:pt x="72" y="276"/>
                    </a:lnTo>
                    <a:lnTo>
                      <a:pt x="72" y="276"/>
                    </a:lnTo>
                    <a:lnTo>
                      <a:pt x="72" y="276"/>
                    </a:lnTo>
                    <a:lnTo>
                      <a:pt x="72" y="276"/>
                    </a:lnTo>
                    <a:lnTo>
                      <a:pt x="72" y="276"/>
                    </a:lnTo>
                    <a:lnTo>
                      <a:pt x="67" y="271"/>
                    </a:lnTo>
                    <a:lnTo>
                      <a:pt x="67" y="271"/>
                    </a:lnTo>
                    <a:lnTo>
                      <a:pt x="67" y="267"/>
                    </a:lnTo>
                    <a:lnTo>
                      <a:pt x="67" y="267"/>
                    </a:lnTo>
                    <a:lnTo>
                      <a:pt x="67" y="262"/>
                    </a:lnTo>
                    <a:lnTo>
                      <a:pt x="67" y="262"/>
                    </a:lnTo>
                    <a:lnTo>
                      <a:pt x="67" y="262"/>
                    </a:lnTo>
                    <a:lnTo>
                      <a:pt x="67" y="262"/>
                    </a:lnTo>
                    <a:lnTo>
                      <a:pt x="67" y="262"/>
                    </a:lnTo>
                    <a:lnTo>
                      <a:pt x="63" y="262"/>
                    </a:lnTo>
                    <a:lnTo>
                      <a:pt x="63" y="262"/>
                    </a:lnTo>
                    <a:lnTo>
                      <a:pt x="63" y="262"/>
                    </a:lnTo>
                    <a:lnTo>
                      <a:pt x="63" y="262"/>
                    </a:lnTo>
                    <a:lnTo>
                      <a:pt x="63" y="262"/>
                    </a:lnTo>
                    <a:lnTo>
                      <a:pt x="63" y="262"/>
                    </a:lnTo>
                    <a:lnTo>
                      <a:pt x="63" y="257"/>
                    </a:lnTo>
                    <a:lnTo>
                      <a:pt x="63" y="257"/>
                    </a:lnTo>
                    <a:lnTo>
                      <a:pt x="67" y="257"/>
                    </a:lnTo>
                    <a:lnTo>
                      <a:pt x="67" y="253"/>
                    </a:lnTo>
                    <a:lnTo>
                      <a:pt x="67" y="253"/>
                    </a:lnTo>
                    <a:lnTo>
                      <a:pt x="67" y="253"/>
                    </a:lnTo>
                    <a:lnTo>
                      <a:pt x="67" y="253"/>
                    </a:lnTo>
                    <a:lnTo>
                      <a:pt x="67" y="253"/>
                    </a:lnTo>
                    <a:lnTo>
                      <a:pt x="63" y="253"/>
                    </a:lnTo>
                    <a:lnTo>
                      <a:pt x="63" y="253"/>
                    </a:lnTo>
                    <a:lnTo>
                      <a:pt x="63" y="253"/>
                    </a:lnTo>
                    <a:lnTo>
                      <a:pt x="63" y="248"/>
                    </a:lnTo>
                    <a:lnTo>
                      <a:pt x="63" y="248"/>
                    </a:lnTo>
                    <a:lnTo>
                      <a:pt x="58" y="248"/>
                    </a:lnTo>
                    <a:lnTo>
                      <a:pt x="58" y="248"/>
                    </a:lnTo>
                    <a:lnTo>
                      <a:pt x="58" y="244"/>
                    </a:lnTo>
                    <a:lnTo>
                      <a:pt x="58" y="244"/>
                    </a:lnTo>
                    <a:lnTo>
                      <a:pt x="58" y="239"/>
                    </a:lnTo>
                    <a:lnTo>
                      <a:pt x="58" y="239"/>
                    </a:lnTo>
                    <a:lnTo>
                      <a:pt x="58" y="235"/>
                    </a:lnTo>
                    <a:lnTo>
                      <a:pt x="54" y="235"/>
                    </a:lnTo>
                    <a:lnTo>
                      <a:pt x="54" y="235"/>
                    </a:lnTo>
                    <a:lnTo>
                      <a:pt x="54" y="235"/>
                    </a:lnTo>
                    <a:lnTo>
                      <a:pt x="49" y="235"/>
                    </a:lnTo>
                    <a:lnTo>
                      <a:pt x="49" y="235"/>
                    </a:lnTo>
                    <a:lnTo>
                      <a:pt x="49" y="235"/>
                    </a:lnTo>
                    <a:lnTo>
                      <a:pt x="49" y="235"/>
                    </a:lnTo>
                    <a:lnTo>
                      <a:pt x="49" y="235"/>
                    </a:lnTo>
                    <a:lnTo>
                      <a:pt x="49" y="235"/>
                    </a:lnTo>
                    <a:lnTo>
                      <a:pt x="49" y="235"/>
                    </a:lnTo>
                    <a:lnTo>
                      <a:pt x="49" y="239"/>
                    </a:lnTo>
                    <a:lnTo>
                      <a:pt x="49" y="239"/>
                    </a:lnTo>
                    <a:lnTo>
                      <a:pt x="49" y="239"/>
                    </a:lnTo>
                    <a:lnTo>
                      <a:pt x="45" y="239"/>
                    </a:lnTo>
                    <a:lnTo>
                      <a:pt x="45" y="239"/>
                    </a:lnTo>
                    <a:lnTo>
                      <a:pt x="45" y="239"/>
                    </a:lnTo>
                    <a:lnTo>
                      <a:pt x="45" y="239"/>
                    </a:lnTo>
                    <a:lnTo>
                      <a:pt x="40" y="239"/>
                    </a:lnTo>
                    <a:lnTo>
                      <a:pt x="40" y="239"/>
                    </a:lnTo>
                    <a:lnTo>
                      <a:pt x="36" y="239"/>
                    </a:lnTo>
                    <a:lnTo>
                      <a:pt x="36" y="239"/>
                    </a:lnTo>
                    <a:lnTo>
                      <a:pt x="31" y="239"/>
                    </a:lnTo>
                    <a:lnTo>
                      <a:pt x="31" y="239"/>
                    </a:lnTo>
                    <a:lnTo>
                      <a:pt x="31" y="239"/>
                    </a:lnTo>
                    <a:lnTo>
                      <a:pt x="27" y="244"/>
                    </a:lnTo>
                    <a:lnTo>
                      <a:pt x="27" y="244"/>
                    </a:lnTo>
                    <a:lnTo>
                      <a:pt x="27" y="244"/>
                    </a:lnTo>
                    <a:lnTo>
                      <a:pt x="27" y="244"/>
                    </a:lnTo>
                    <a:lnTo>
                      <a:pt x="27" y="244"/>
                    </a:lnTo>
                    <a:lnTo>
                      <a:pt x="27" y="244"/>
                    </a:lnTo>
                    <a:lnTo>
                      <a:pt x="27" y="244"/>
                    </a:lnTo>
                    <a:lnTo>
                      <a:pt x="27" y="239"/>
                    </a:lnTo>
                    <a:lnTo>
                      <a:pt x="22" y="239"/>
                    </a:lnTo>
                    <a:lnTo>
                      <a:pt x="22" y="239"/>
                    </a:lnTo>
                    <a:lnTo>
                      <a:pt x="22" y="239"/>
                    </a:lnTo>
                    <a:lnTo>
                      <a:pt x="22" y="239"/>
                    </a:lnTo>
                    <a:lnTo>
                      <a:pt x="18" y="239"/>
                    </a:lnTo>
                    <a:lnTo>
                      <a:pt x="18" y="239"/>
                    </a:lnTo>
                    <a:lnTo>
                      <a:pt x="18" y="244"/>
                    </a:lnTo>
                    <a:lnTo>
                      <a:pt x="18" y="239"/>
                    </a:lnTo>
                    <a:lnTo>
                      <a:pt x="13" y="239"/>
                    </a:lnTo>
                    <a:lnTo>
                      <a:pt x="13" y="239"/>
                    </a:lnTo>
                    <a:lnTo>
                      <a:pt x="13" y="239"/>
                    </a:lnTo>
                    <a:lnTo>
                      <a:pt x="13" y="239"/>
                    </a:lnTo>
                    <a:lnTo>
                      <a:pt x="13" y="235"/>
                    </a:lnTo>
                    <a:lnTo>
                      <a:pt x="13" y="235"/>
                    </a:lnTo>
                    <a:lnTo>
                      <a:pt x="13" y="235"/>
                    </a:lnTo>
                    <a:lnTo>
                      <a:pt x="18" y="235"/>
                    </a:lnTo>
                    <a:lnTo>
                      <a:pt x="13" y="230"/>
                    </a:lnTo>
                    <a:lnTo>
                      <a:pt x="13" y="230"/>
                    </a:lnTo>
                    <a:lnTo>
                      <a:pt x="13" y="230"/>
                    </a:lnTo>
                    <a:lnTo>
                      <a:pt x="13" y="226"/>
                    </a:lnTo>
                    <a:lnTo>
                      <a:pt x="13" y="226"/>
                    </a:lnTo>
                    <a:lnTo>
                      <a:pt x="18" y="226"/>
                    </a:lnTo>
                    <a:lnTo>
                      <a:pt x="13" y="221"/>
                    </a:lnTo>
                    <a:lnTo>
                      <a:pt x="13" y="221"/>
                    </a:lnTo>
                    <a:lnTo>
                      <a:pt x="13" y="221"/>
                    </a:lnTo>
                    <a:lnTo>
                      <a:pt x="13" y="221"/>
                    </a:lnTo>
                    <a:lnTo>
                      <a:pt x="13" y="217"/>
                    </a:lnTo>
                    <a:lnTo>
                      <a:pt x="13" y="217"/>
                    </a:lnTo>
                    <a:lnTo>
                      <a:pt x="13" y="217"/>
                    </a:lnTo>
                    <a:lnTo>
                      <a:pt x="13" y="217"/>
                    </a:lnTo>
                    <a:lnTo>
                      <a:pt x="9" y="217"/>
                    </a:lnTo>
                    <a:lnTo>
                      <a:pt x="9" y="217"/>
                    </a:lnTo>
                    <a:lnTo>
                      <a:pt x="9" y="217"/>
                    </a:lnTo>
                    <a:lnTo>
                      <a:pt x="9" y="217"/>
                    </a:lnTo>
                    <a:lnTo>
                      <a:pt x="9" y="217"/>
                    </a:lnTo>
                    <a:lnTo>
                      <a:pt x="9" y="217"/>
                    </a:lnTo>
                    <a:lnTo>
                      <a:pt x="9" y="217"/>
                    </a:lnTo>
                    <a:lnTo>
                      <a:pt x="4" y="212"/>
                    </a:lnTo>
                    <a:lnTo>
                      <a:pt x="4" y="212"/>
                    </a:lnTo>
                    <a:lnTo>
                      <a:pt x="4" y="208"/>
                    </a:lnTo>
                    <a:lnTo>
                      <a:pt x="4" y="208"/>
                    </a:lnTo>
                    <a:lnTo>
                      <a:pt x="4" y="208"/>
                    </a:lnTo>
                    <a:lnTo>
                      <a:pt x="4" y="208"/>
                    </a:lnTo>
                    <a:lnTo>
                      <a:pt x="4" y="203"/>
                    </a:lnTo>
                    <a:lnTo>
                      <a:pt x="4" y="203"/>
                    </a:lnTo>
                    <a:lnTo>
                      <a:pt x="4" y="203"/>
                    </a:lnTo>
                    <a:lnTo>
                      <a:pt x="4" y="199"/>
                    </a:lnTo>
                    <a:lnTo>
                      <a:pt x="4" y="199"/>
                    </a:lnTo>
                    <a:lnTo>
                      <a:pt x="4" y="199"/>
                    </a:lnTo>
                    <a:lnTo>
                      <a:pt x="4" y="199"/>
                    </a:lnTo>
                    <a:lnTo>
                      <a:pt x="4" y="194"/>
                    </a:lnTo>
                    <a:lnTo>
                      <a:pt x="4" y="194"/>
                    </a:lnTo>
                    <a:lnTo>
                      <a:pt x="4" y="190"/>
                    </a:lnTo>
                    <a:lnTo>
                      <a:pt x="0" y="190"/>
                    </a:lnTo>
                    <a:lnTo>
                      <a:pt x="4" y="190"/>
                    </a:lnTo>
                    <a:lnTo>
                      <a:pt x="4" y="190"/>
                    </a:lnTo>
                    <a:lnTo>
                      <a:pt x="4" y="190"/>
                    </a:lnTo>
                    <a:lnTo>
                      <a:pt x="9" y="190"/>
                    </a:lnTo>
                    <a:lnTo>
                      <a:pt x="9" y="185"/>
                    </a:lnTo>
                    <a:lnTo>
                      <a:pt x="9" y="181"/>
                    </a:lnTo>
                    <a:lnTo>
                      <a:pt x="9" y="181"/>
                    </a:lnTo>
                    <a:lnTo>
                      <a:pt x="9" y="181"/>
                    </a:lnTo>
                    <a:lnTo>
                      <a:pt x="9" y="176"/>
                    </a:lnTo>
                    <a:lnTo>
                      <a:pt x="13" y="176"/>
                    </a:lnTo>
                    <a:lnTo>
                      <a:pt x="13" y="176"/>
                    </a:lnTo>
                    <a:lnTo>
                      <a:pt x="18" y="172"/>
                    </a:lnTo>
                    <a:lnTo>
                      <a:pt x="18" y="172"/>
                    </a:lnTo>
                    <a:lnTo>
                      <a:pt x="18" y="176"/>
                    </a:lnTo>
                    <a:lnTo>
                      <a:pt x="22" y="181"/>
                    </a:lnTo>
                    <a:lnTo>
                      <a:pt x="22" y="181"/>
                    </a:lnTo>
                    <a:lnTo>
                      <a:pt x="27" y="181"/>
                    </a:lnTo>
                    <a:lnTo>
                      <a:pt x="27" y="181"/>
                    </a:lnTo>
                    <a:lnTo>
                      <a:pt x="27" y="181"/>
                    </a:lnTo>
                    <a:lnTo>
                      <a:pt x="27" y="176"/>
                    </a:lnTo>
                    <a:lnTo>
                      <a:pt x="31" y="176"/>
                    </a:lnTo>
                    <a:lnTo>
                      <a:pt x="31" y="176"/>
                    </a:lnTo>
                    <a:lnTo>
                      <a:pt x="31" y="176"/>
                    </a:lnTo>
                    <a:lnTo>
                      <a:pt x="36" y="176"/>
                    </a:lnTo>
                    <a:lnTo>
                      <a:pt x="36" y="176"/>
                    </a:lnTo>
                    <a:lnTo>
                      <a:pt x="36" y="176"/>
                    </a:lnTo>
                    <a:lnTo>
                      <a:pt x="40" y="176"/>
                    </a:lnTo>
                    <a:lnTo>
                      <a:pt x="40" y="181"/>
                    </a:lnTo>
                    <a:lnTo>
                      <a:pt x="45" y="176"/>
                    </a:lnTo>
                    <a:lnTo>
                      <a:pt x="49" y="176"/>
                    </a:lnTo>
                    <a:lnTo>
                      <a:pt x="49" y="176"/>
                    </a:lnTo>
                    <a:lnTo>
                      <a:pt x="49" y="176"/>
                    </a:lnTo>
                    <a:lnTo>
                      <a:pt x="49" y="176"/>
                    </a:lnTo>
                    <a:lnTo>
                      <a:pt x="49" y="172"/>
                    </a:lnTo>
                    <a:lnTo>
                      <a:pt x="54" y="172"/>
                    </a:lnTo>
                    <a:lnTo>
                      <a:pt x="54" y="172"/>
                    </a:lnTo>
                    <a:lnTo>
                      <a:pt x="54" y="176"/>
                    </a:lnTo>
                    <a:lnTo>
                      <a:pt x="54" y="176"/>
                    </a:lnTo>
                    <a:lnTo>
                      <a:pt x="54" y="176"/>
                    </a:lnTo>
                    <a:lnTo>
                      <a:pt x="58" y="176"/>
                    </a:lnTo>
                    <a:lnTo>
                      <a:pt x="63" y="176"/>
                    </a:lnTo>
                    <a:lnTo>
                      <a:pt x="67" y="176"/>
                    </a:lnTo>
                    <a:lnTo>
                      <a:pt x="67" y="176"/>
                    </a:lnTo>
                    <a:lnTo>
                      <a:pt x="72" y="176"/>
                    </a:lnTo>
                    <a:lnTo>
                      <a:pt x="76" y="176"/>
                    </a:lnTo>
                    <a:lnTo>
                      <a:pt x="81" y="176"/>
                    </a:lnTo>
                    <a:lnTo>
                      <a:pt x="85" y="176"/>
                    </a:lnTo>
                    <a:lnTo>
                      <a:pt x="85" y="176"/>
                    </a:lnTo>
                    <a:lnTo>
                      <a:pt x="90" y="176"/>
                    </a:lnTo>
                    <a:lnTo>
                      <a:pt x="95" y="176"/>
                    </a:lnTo>
                    <a:lnTo>
                      <a:pt x="99" y="176"/>
                    </a:lnTo>
                    <a:lnTo>
                      <a:pt x="99" y="176"/>
                    </a:lnTo>
                    <a:lnTo>
                      <a:pt x="104" y="176"/>
                    </a:lnTo>
                    <a:lnTo>
                      <a:pt x="108" y="176"/>
                    </a:lnTo>
                    <a:lnTo>
                      <a:pt x="113" y="176"/>
                    </a:lnTo>
                    <a:lnTo>
                      <a:pt x="117" y="176"/>
                    </a:lnTo>
                    <a:lnTo>
                      <a:pt x="117" y="176"/>
                    </a:lnTo>
                    <a:lnTo>
                      <a:pt x="122" y="172"/>
                    </a:lnTo>
                    <a:lnTo>
                      <a:pt x="122" y="167"/>
                    </a:lnTo>
                    <a:lnTo>
                      <a:pt x="122" y="163"/>
                    </a:lnTo>
                    <a:lnTo>
                      <a:pt x="117" y="158"/>
                    </a:lnTo>
                    <a:lnTo>
                      <a:pt x="117" y="158"/>
                    </a:lnTo>
                    <a:lnTo>
                      <a:pt x="117" y="153"/>
                    </a:lnTo>
                    <a:lnTo>
                      <a:pt x="117" y="149"/>
                    </a:lnTo>
                    <a:lnTo>
                      <a:pt x="117" y="144"/>
                    </a:lnTo>
                    <a:lnTo>
                      <a:pt x="117" y="135"/>
                    </a:lnTo>
                    <a:lnTo>
                      <a:pt x="117" y="131"/>
                    </a:lnTo>
                    <a:lnTo>
                      <a:pt x="117" y="126"/>
                    </a:lnTo>
                    <a:lnTo>
                      <a:pt x="113" y="122"/>
                    </a:lnTo>
                    <a:lnTo>
                      <a:pt x="113" y="117"/>
                    </a:lnTo>
                    <a:lnTo>
                      <a:pt x="113" y="113"/>
                    </a:lnTo>
                    <a:lnTo>
                      <a:pt x="113" y="108"/>
                    </a:lnTo>
                    <a:lnTo>
                      <a:pt x="113" y="104"/>
                    </a:lnTo>
                    <a:lnTo>
                      <a:pt x="113" y="99"/>
                    </a:lnTo>
                    <a:lnTo>
                      <a:pt x="113" y="95"/>
                    </a:lnTo>
                    <a:lnTo>
                      <a:pt x="113" y="90"/>
                    </a:lnTo>
                    <a:lnTo>
                      <a:pt x="113" y="86"/>
                    </a:lnTo>
                    <a:lnTo>
                      <a:pt x="113" y="81"/>
                    </a:lnTo>
                    <a:lnTo>
                      <a:pt x="113" y="77"/>
                    </a:lnTo>
                    <a:lnTo>
                      <a:pt x="113" y="72"/>
                    </a:lnTo>
                    <a:lnTo>
                      <a:pt x="113" y="68"/>
                    </a:lnTo>
                    <a:lnTo>
                      <a:pt x="113" y="63"/>
                    </a:lnTo>
                    <a:lnTo>
                      <a:pt x="113" y="59"/>
                    </a:lnTo>
                    <a:lnTo>
                      <a:pt x="108" y="54"/>
                    </a:lnTo>
                    <a:lnTo>
                      <a:pt x="108" y="50"/>
                    </a:lnTo>
                    <a:lnTo>
                      <a:pt x="108" y="45"/>
                    </a:lnTo>
                    <a:lnTo>
                      <a:pt x="108" y="40"/>
                    </a:lnTo>
                    <a:lnTo>
                      <a:pt x="108" y="36"/>
                    </a:lnTo>
                    <a:lnTo>
                      <a:pt x="108" y="31"/>
                    </a:lnTo>
                    <a:lnTo>
                      <a:pt x="108" y="27"/>
                    </a:lnTo>
                    <a:lnTo>
                      <a:pt x="108" y="22"/>
                    </a:lnTo>
                    <a:lnTo>
                      <a:pt x="108" y="18"/>
                    </a:lnTo>
                    <a:lnTo>
                      <a:pt x="108" y="13"/>
                    </a:lnTo>
                    <a:lnTo>
                      <a:pt x="108" y="9"/>
                    </a:lnTo>
                    <a:lnTo>
                      <a:pt x="108" y="0"/>
                    </a:lnTo>
                    <a:lnTo>
                      <a:pt x="108" y="0"/>
                    </a:lnTo>
                    <a:lnTo>
                      <a:pt x="113" y="0"/>
                    </a:lnTo>
                    <a:lnTo>
                      <a:pt x="117" y="0"/>
                    </a:lnTo>
                    <a:lnTo>
                      <a:pt x="122" y="0"/>
                    </a:lnTo>
                    <a:lnTo>
                      <a:pt x="131" y="0"/>
                    </a:lnTo>
                    <a:lnTo>
                      <a:pt x="135" y="0"/>
                    </a:lnTo>
                    <a:lnTo>
                      <a:pt x="140" y="0"/>
                    </a:lnTo>
                    <a:lnTo>
                      <a:pt x="144" y="4"/>
                    </a:lnTo>
                    <a:lnTo>
                      <a:pt x="153" y="9"/>
                    </a:lnTo>
                    <a:lnTo>
                      <a:pt x="158" y="13"/>
                    </a:lnTo>
                    <a:lnTo>
                      <a:pt x="162" y="18"/>
                    </a:lnTo>
                    <a:lnTo>
                      <a:pt x="167" y="22"/>
                    </a:lnTo>
                    <a:lnTo>
                      <a:pt x="171" y="27"/>
                    </a:lnTo>
                    <a:lnTo>
                      <a:pt x="180" y="27"/>
                    </a:lnTo>
                    <a:lnTo>
                      <a:pt x="185" y="31"/>
                    </a:lnTo>
                    <a:lnTo>
                      <a:pt x="189" y="36"/>
                    </a:lnTo>
                    <a:lnTo>
                      <a:pt x="194" y="40"/>
                    </a:lnTo>
                    <a:lnTo>
                      <a:pt x="198" y="45"/>
                    </a:lnTo>
                    <a:lnTo>
                      <a:pt x="207" y="50"/>
                    </a:lnTo>
                    <a:lnTo>
                      <a:pt x="212" y="54"/>
                    </a:lnTo>
                    <a:lnTo>
                      <a:pt x="217" y="59"/>
                    </a:lnTo>
                    <a:lnTo>
                      <a:pt x="221" y="63"/>
                    </a:lnTo>
                    <a:lnTo>
                      <a:pt x="226" y="68"/>
                    </a:lnTo>
                    <a:lnTo>
                      <a:pt x="235" y="68"/>
                    </a:lnTo>
                    <a:lnTo>
                      <a:pt x="235" y="72"/>
                    </a:lnTo>
                    <a:lnTo>
                      <a:pt x="235" y="72"/>
                    </a:lnTo>
                    <a:lnTo>
                      <a:pt x="235" y="72"/>
                    </a:lnTo>
                    <a:lnTo>
                      <a:pt x="235" y="77"/>
                    </a:lnTo>
                    <a:lnTo>
                      <a:pt x="235" y="77"/>
                    </a:lnTo>
                    <a:lnTo>
                      <a:pt x="235" y="77"/>
                    </a:lnTo>
                    <a:lnTo>
                      <a:pt x="239" y="77"/>
                    </a:lnTo>
                    <a:lnTo>
                      <a:pt x="244" y="81"/>
                    </a:lnTo>
                    <a:lnTo>
                      <a:pt x="244" y="81"/>
                    </a:lnTo>
                    <a:lnTo>
                      <a:pt x="244" y="86"/>
                    </a:lnTo>
                    <a:lnTo>
                      <a:pt x="244" y="86"/>
                    </a:lnTo>
                    <a:lnTo>
                      <a:pt x="244" y="86"/>
                    </a:lnTo>
                    <a:lnTo>
                      <a:pt x="248" y="86"/>
                    </a:lnTo>
                    <a:lnTo>
                      <a:pt x="248" y="86"/>
                    </a:lnTo>
                    <a:lnTo>
                      <a:pt x="253" y="86"/>
                    </a:lnTo>
                    <a:lnTo>
                      <a:pt x="253" y="90"/>
                    </a:lnTo>
                    <a:lnTo>
                      <a:pt x="257" y="90"/>
                    </a:lnTo>
                    <a:lnTo>
                      <a:pt x="257" y="90"/>
                    </a:lnTo>
                    <a:lnTo>
                      <a:pt x="262" y="90"/>
                    </a:lnTo>
                    <a:lnTo>
                      <a:pt x="262" y="95"/>
                    </a:lnTo>
                    <a:lnTo>
                      <a:pt x="266" y="95"/>
                    </a:lnTo>
                    <a:lnTo>
                      <a:pt x="266" y="95"/>
                    </a:lnTo>
                    <a:lnTo>
                      <a:pt x="271" y="95"/>
                    </a:lnTo>
                    <a:lnTo>
                      <a:pt x="271" y="95"/>
                    </a:lnTo>
                    <a:lnTo>
                      <a:pt x="271" y="95"/>
                    </a:lnTo>
                    <a:lnTo>
                      <a:pt x="271" y="99"/>
                    </a:lnTo>
                    <a:lnTo>
                      <a:pt x="271" y="99"/>
                    </a:lnTo>
                    <a:lnTo>
                      <a:pt x="271" y="104"/>
                    </a:lnTo>
                    <a:lnTo>
                      <a:pt x="271" y="104"/>
                    </a:lnTo>
                    <a:lnTo>
                      <a:pt x="271" y="104"/>
                    </a:lnTo>
                    <a:lnTo>
                      <a:pt x="271" y="104"/>
                    </a:lnTo>
                    <a:lnTo>
                      <a:pt x="271" y="104"/>
                    </a:lnTo>
                    <a:lnTo>
                      <a:pt x="271" y="104"/>
                    </a:lnTo>
                    <a:lnTo>
                      <a:pt x="266" y="108"/>
                    </a:lnTo>
                    <a:lnTo>
                      <a:pt x="266" y="108"/>
                    </a:lnTo>
                    <a:lnTo>
                      <a:pt x="266" y="108"/>
                    </a:lnTo>
                    <a:lnTo>
                      <a:pt x="271" y="108"/>
                    </a:lnTo>
                    <a:lnTo>
                      <a:pt x="271" y="113"/>
                    </a:lnTo>
                    <a:lnTo>
                      <a:pt x="271" y="113"/>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3" name="Freeform 109">
                <a:extLst>
                  <a:ext uri="{FF2B5EF4-FFF2-40B4-BE49-F238E27FC236}">
                    <a16:creationId xmlns:a16="http://schemas.microsoft.com/office/drawing/2014/main" id="{31580354-3329-6A41-B33A-828337214C1E}"/>
                  </a:ext>
                </a:extLst>
              </p:cNvPr>
              <p:cNvSpPr>
                <a:spLocks/>
              </p:cNvSpPr>
              <p:nvPr/>
            </p:nvSpPr>
            <p:spPr bwMode="auto">
              <a:xfrm>
                <a:off x="9205100" y="2871543"/>
                <a:ext cx="379308" cy="891291"/>
              </a:xfrm>
              <a:custGeom>
                <a:avLst/>
                <a:gdLst>
                  <a:gd name="T0" fmla="*/ 63 w 158"/>
                  <a:gd name="T1" fmla="*/ 9 h 366"/>
                  <a:gd name="T2" fmla="*/ 76 w 158"/>
                  <a:gd name="T3" fmla="*/ 18 h 366"/>
                  <a:gd name="T4" fmla="*/ 85 w 158"/>
                  <a:gd name="T5" fmla="*/ 45 h 366"/>
                  <a:gd name="T6" fmla="*/ 81 w 158"/>
                  <a:gd name="T7" fmla="*/ 59 h 366"/>
                  <a:gd name="T8" fmla="*/ 72 w 158"/>
                  <a:gd name="T9" fmla="*/ 68 h 366"/>
                  <a:gd name="T10" fmla="*/ 76 w 158"/>
                  <a:gd name="T11" fmla="*/ 86 h 366"/>
                  <a:gd name="T12" fmla="*/ 90 w 158"/>
                  <a:gd name="T13" fmla="*/ 86 h 366"/>
                  <a:gd name="T14" fmla="*/ 99 w 158"/>
                  <a:gd name="T15" fmla="*/ 95 h 366"/>
                  <a:gd name="T16" fmla="*/ 113 w 158"/>
                  <a:gd name="T17" fmla="*/ 108 h 366"/>
                  <a:gd name="T18" fmla="*/ 113 w 158"/>
                  <a:gd name="T19" fmla="*/ 122 h 366"/>
                  <a:gd name="T20" fmla="*/ 126 w 158"/>
                  <a:gd name="T21" fmla="*/ 131 h 366"/>
                  <a:gd name="T22" fmla="*/ 135 w 158"/>
                  <a:gd name="T23" fmla="*/ 135 h 366"/>
                  <a:gd name="T24" fmla="*/ 149 w 158"/>
                  <a:gd name="T25" fmla="*/ 135 h 366"/>
                  <a:gd name="T26" fmla="*/ 140 w 158"/>
                  <a:gd name="T27" fmla="*/ 149 h 366"/>
                  <a:gd name="T28" fmla="*/ 135 w 158"/>
                  <a:gd name="T29" fmla="*/ 163 h 366"/>
                  <a:gd name="T30" fmla="*/ 126 w 158"/>
                  <a:gd name="T31" fmla="*/ 163 h 366"/>
                  <a:gd name="T32" fmla="*/ 117 w 158"/>
                  <a:gd name="T33" fmla="*/ 167 h 366"/>
                  <a:gd name="T34" fmla="*/ 108 w 158"/>
                  <a:gd name="T35" fmla="*/ 176 h 366"/>
                  <a:gd name="T36" fmla="*/ 104 w 158"/>
                  <a:gd name="T37" fmla="*/ 194 h 366"/>
                  <a:gd name="T38" fmla="*/ 99 w 158"/>
                  <a:gd name="T39" fmla="*/ 203 h 366"/>
                  <a:gd name="T40" fmla="*/ 113 w 158"/>
                  <a:gd name="T41" fmla="*/ 217 h 366"/>
                  <a:gd name="T42" fmla="*/ 126 w 158"/>
                  <a:gd name="T43" fmla="*/ 239 h 366"/>
                  <a:gd name="T44" fmla="*/ 131 w 158"/>
                  <a:gd name="T45" fmla="*/ 258 h 366"/>
                  <a:gd name="T46" fmla="*/ 126 w 158"/>
                  <a:gd name="T47" fmla="*/ 271 h 366"/>
                  <a:gd name="T48" fmla="*/ 144 w 158"/>
                  <a:gd name="T49" fmla="*/ 303 h 366"/>
                  <a:gd name="T50" fmla="*/ 153 w 158"/>
                  <a:gd name="T51" fmla="*/ 316 h 366"/>
                  <a:gd name="T52" fmla="*/ 153 w 158"/>
                  <a:gd name="T53" fmla="*/ 343 h 366"/>
                  <a:gd name="T54" fmla="*/ 144 w 158"/>
                  <a:gd name="T55" fmla="*/ 362 h 366"/>
                  <a:gd name="T56" fmla="*/ 144 w 158"/>
                  <a:gd name="T57" fmla="*/ 339 h 366"/>
                  <a:gd name="T58" fmla="*/ 140 w 158"/>
                  <a:gd name="T59" fmla="*/ 330 h 366"/>
                  <a:gd name="T60" fmla="*/ 140 w 158"/>
                  <a:gd name="T61" fmla="*/ 316 h 366"/>
                  <a:gd name="T62" fmla="*/ 126 w 158"/>
                  <a:gd name="T63" fmla="*/ 289 h 366"/>
                  <a:gd name="T64" fmla="*/ 122 w 158"/>
                  <a:gd name="T65" fmla="*/ 276 h 366"/>
                  <a:gd name="T66" fmla="*/ 108 w 158"/>
                  <a:gd name="T67" fmla="*/ 239 h 366"/>
                  <a:gd name="T68" fmla="*/ 99 w 158"/>
                  <a:gd name="T69" fmla="*/ 226 h 366"/>
                  <a:gd name="T70" fmla="*/ 94 w 158"/>
                  <a:gd name="T71" fmla="*/ 235 h 366"/>
                  <a:gd name="T72" fmla="*/ 85 w 158"/>
                  <a:gd name="T73" fmla="*/ 235 h 366"/>
                  <a:gd name="T74" fmla="*/ 76 w 158"/>
                  <a:gd name="T75" fmla="*/ 253 h 366"/>
                  <a:gd name="T76" fmla="*/ 67 w 158"/>
                  <a:gd name="T77" fmla="*/ 253 h 366"/>
                  <a:gd name="T78" fmla="*/ 58 w 158"/>
                  <a:gd name="T79" fmla="*/ 248 h 366"/>
                  <a:gd name="T80" fmla="*/ 54 w 158"/>
                  <a:gd name="T81" fmla="*/ 248 h 366"/>
                  <a:gd name="T82" fmla="*/ 54 w 158"/>
                  <a:gd name="T83" fmla="*/ 221 h 366"/>
                  <a:gd name="T84" fmla="*/ 40 w 158"/>
                  <a:gd name="T85" fmla="*/ 185 h 366"/>
                  <a:gd name="T86" fmla="*/ 27 w 158"/>
                  <a:gd name="T87" fmla="*/ 181 h 366"/>
                  <a:gd name="T88" fmla="*/ 31 w 158"/>
                  <a:gd name="T89" fmla="*/ 176 h 366"/>
                  <a:gd name="T90" fmla="*/ 22 w 158"/>
                  <a:gd name="T91" fmla="*/ 167 h 366"/>
                  <a:gd name="T92" fmla="*/ 18 w 158"/>
                  <a:gd name="T93" fmla="*/ 163 h 366"/>
                  <a:gd name="T94" fmla="*/ 9 w 158"/>
                  <a:gd name="T95" fmla="*/ 158 h 366"/>
                  <a:gd name="T96" fmla="*/ 0 w 158"/>
                  <a:gd name="T97" fmla="*/ 149 h 366"/>
                  <a:gd name="T98" fmla="*/ 4 w 158"/>
                  <a:gd name="T99" fmla="*/ 145 h 366"/>
                  <a:gd name="T100" fmla="*/ 4 w 158"/>
                  <a:gd name="T101" fmla="*/ 131 h 366"/>
                  <a:gd name="T102" fmla="*/ 9 w 158"/>
                  <a:gd name="T103" fmla="*/ 122 h 366"/>
                  <a:gd name="T104" fmla="*/ 9 w 158"/>
                  <a:gd name="T105" fmla="*/ 108 h 366"/>
                  <a:gd name="T106" fmla="*/ 9 w 158"/>
                  <a:gd name="T107" fmla="*/ 90 h 366"/>
                  <a:gd name="T108" fmla="*/ 22 w 158"/>
                  <a:gd name="T109" fmla="*/ 81 h 366"/>
                  <a:gd name="T110" fmla="*/ 22 w 158"/>
                  <a:gd name="T111" fmla="*/ 68 h 366"/>
                  <a:gd name="T112" fmla="*/ 27 w 158"/>
                  <a:gd name="T113" fmla="*/ 50 h 366"/>
                  <a:gd name="T114" fmla="*/ 31 w 158"/>
                  <a:gd name="T115" fmla="*/ 31 h 366"/>
                  <a:gd name="T116" fmla="*/ 49 w 158"/>
                  <a:gd name="T117" fmla="*/ 31 h 366"/>
                  <a:gd name="T118" fmla="*/ 49 w 158"/>
                  <a:gd name="T119" fmla="*/ 13 h 366"/>
                  <a:gd name="T120" fmla="*/ 49 w 158"/>
                  <a:gd name="T121"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8" h="366">
                    <a:moveTo>
                      <a:pt x="54" y="4"/>
                    </a:moveTo>
                    <a:lnTo>
                      <a:pt x="54" y="4"/>
                    </a:lnTo>
                    <a:lnTo>
                      <a:pt x="54" y="4"/>
                    </a:lnTo>
                    <a:lnTo>
                      <a:pt x="58" y="4"/>
                    </a:lnTo>
                    <a:lnTo>
                      <a:pt x="58" y="4"/>
                    </a:lnTo>
                    <a:lnTo>
                      <a:pt x="58" y="4"/>
                    </a:lnTo>
                    <a:lnTo>
                      <a:pt x="58" y="4"/>
                    </a:lnTo>
                    <a:lnTo>
                      <a:pt x="63" y="9"/>
                    </a:lnTo>
                    <a:lnTo>
                      <a:pt x="63" y="9"/>
                    </a:lnTo>
                    <a:lnTo>
                      <a:pt x="63" y="9"/>
                    </a:lnTo>
                    <a:lnTo>
                      <a:pt x="63" y="9"/>
                    </a:lnTo>
                    <a:lnTo>
                      <a:pt x="63" y="13"/>
                    </a:lnTo>
                    <a:lnTo>
                      <a:pt x="67" y="18"/>
                    </a:lnTo>
                    <a:lnTo>
                      <a:pt x="67" y="18"/>
                    </a:lnTo>
                    <a:lnTo>
                      <a:pt x="67" y="18"/>
                    </a:lnTo>
                    <a:lnTo>
                      <a:pt x="72" y="18"/>
                    </a:lnTo>
                    <a:lnTo>
                      <a:pt x="72" y="18"/>
                    </a:lnTo>
                    <a:lnTo>
                      <a:pt x="72" y="18"/>
                    </a:lnTo>
                    <a:lnTo>
                      <a:pt x="72" y="18"/>
                    </a:lnTo>
                    <a:lnTo>
                      <a:pt x="72" y="18"/>
                    </a:lnTo>
                    <a:lnTo>
                      <a:pt x="72" y="18"/>
                    </a:lnTo>
                    <a:lnTo>
                      <a:pt x="76" y="18"/>
                    </a:lnTo>
                    <a:lnTo>
                      <a:pt x="76" y="22"/>
                    </a:lnTo>
                    <a:lnTo>
                      <a:pt x="76" y="27"/>
                    </a:lnTo>
                    <a:lnTo>
                      <a:pt x="76" y="27"/>
                    </a:lnTo>
                    <a:lnTo>
                      <a:pt x="81" y="31"/>
                    </a:lnTo>
                    <a:lnTo>
                      <a:pt x="81" y="31"/>
                    </a:lnTo>
                    <a:lnTo>
                      <a:pt x="81" y="36"/>
                    </a:lnTo>
                    <a:lnTo>
                      <a:pt x="81" y="36"/>
                    </a:lnTo>
                    <a:lnTo>
                      <a:pt x="81" y="41"/>
                    </a:lnTo>
                    <a:lnTo>
                      <a:pt x="81" y="41"/>
                    </a:lnTo>
                    <a:lnTo>
                      <a:pt x="81" y="45"/>
                    </a:lnTo>
                    <a:lnTo>
                      <a:pt x="85" y="45"/>
                    </a:lnTo>
                    <a:lnTo>
                      <a:pt x="85" y="45"/>
                    </a:lnTo>
                    <a:lnTo>
                      <a:pt x="81" y="50"/>
                    </a:lnTo>
                    <a:lnTo>
                      <a:pt x="81" y="50"/>
                    </a:lnTo>
                    <a:lnTo>
                      <a:pt x="81" y="50"/>
                    </a:lnTo>
                    <a:lnTo>
                      <a:pt x="85" y="50"/>
                    </a:lnTo>
                    <a:lnTo>
                      <a:pt x="85" y="54"/>
                    </a:lnTo>
                    <a:lnTo>
                      <a:pt x="85" y="54"/>
                    </a:lnTo>
                    <a:lnTo>
                      <a:pt x="85" y="54"/>
                    </a:lnTo>
                    <a:lnTo>
                      <a:pt x="81" y="54"/>
                    </a:lnTo>
                    <a:lnTo>
                      <a:pt x="81" y="59"/>
                    </a:lnTo>
                    <a:lnTo>
                      <a:pt x="81" y="59"/>
                    </a:lnTo>
                    <a:lnTo>
                      <a:pt x="81" y="59"/>
                    </a:lnTo>
                    <a:lnTo>
                      <a:pt x="76" y="59"/>
                    </a:lnTo>
                    <a:lnTo>
                      <a:pt x="76" y="59"/>
                    </a:lnTo>
                    <a:lnTo>
                      <a:pt x="76" y="63"/>
                    </a:lnTo>
                    <a:lnTo>
                      <a:pt x="76" y="63"/>
                    </a:lnTo>
                    <a:lnTo>
                      <a:pt x="76" y="63"/>
                    </a:lnTo>
                    <a:lnTo>
                      <a:pt x="76" y="63"/>
                    </a:lnTo>
                    <a:lnTo>
                      <a:pt x="76" y="63"/>
                    </a:lnTo>
                    <a:lnTo>
                      <a:pt x="72" y="63"/>
                    </a:lnTo>
                    <a:lnTo>
                      <a:pt x="72" y="68"/>
                    </a:lnTo>
                    <a:lnTo>
                      <a:pt x="72" y="68"/>
                    </a:lnTo>
                    <a:lnTo>
                      <a:pt x="72" y="72"/>
                    </a:lnTo>
                    <a:lnTo>
                      <a:pt x="76" y="72"/>
                    </a:lnTo>
                    <a:lnTo>
                      <a:pt x="76" y="72"/>
                    </a:lnTo>
                    <a:lnTo>
                      <a:pt x="72" y="72"/>
                    </a:lnTo>
                    <a:lnTo>
                      <a:pt x="72" y="77"/>
                    </a:lnTo>
                    <a:lnTo>
                      <a:pt x="72" y="77"/>
                    </a:lnTo>
                    <a:lnTo>
                      <a:pt x="72" y="81"/>
                    </a:lnTo>
                    <a:lnTo>
                      <a:pt x="72" y="81"/>
                    </a:lnTo>
                    <a:lnTo>
                      <a:pt x="76" y="81"/>
                    </a:lnTo>
                    <a:lnTo>
                      <a:pt x="76" y="81"/>
                    </a:lnTo>
                    <a:lnTo>
                      <a:pt x="76" y="86"/>
                    </a:lnTo>
                    <a:lnTo>
                      <a:pt x="76" y="86"/>
                    </a:lnTo>
                    <a:lnTo>
                      <a:pt x="76" y="86"/>
                    </a:lnTo>
                    <a:lnTo>
                      <a:pt x="76" y="90"/>
                    </a:lnTo>
                    <a:lnTo>
                      <a:pt x="76" y="90"/>
                    </a:lnTo>
                    <a:lnTo>
                      <a:pt x="76" y="90"/>
                    </a:lnTo>
                    <a:lnTo>
                      <a:pt x="81" y="90"/>
                    </a:lnTo>
                    <a:lnTo>
                      <a:pt x="81" y="90"/>
                    </a:lnTo>
                    <a:lnTo>
                      <a:pt x="81" y="90"/>
                    </a:lnTo>
                    <a:lnTo>
                      <a:pt x="85" y="90"/>
                    </a:lnTo>
                    <a:lnTo>
                      <a:pt x="85" y="86"/>
                    </a:lnTo>
                    <a:lnTo>
                      <a:pt x="90" y="86"/>
                    </a:lnTo>
                    <a:lnTo>
                      <a:pt x="90" y="86"/>
                    </a:lnTo>
                    <a:lnTo>
                      <a:pt x="94" y="86"/>
                    </a:lnTo>
                    <a:lnTo>
                      <a:pt x="94" y="86"/>
                    </a:lnTo>
                    <a:lnTo>
                      <a:pt x="94" y="86"/>
                    </a:lnTo>
                    <a:lnTo>
                      <a:pt x="94" y="86"/>
                    </a:lnTo>
                    <a:lnTo>
                      <a:pt x="99" y="86"/>
                    </a:lnTo>
                    <a:lnTo>
                      <a:pt x="99" y="86"/>
                    </a:lnTo>
                    <a:lnTo>
                      <a:pt x="94" y="90"/>
                    </a:lnTo>
                    <a:lnTo>
                      <a:pt x="94" y="90"/>
                    </a:lnTo>
                    <a:lnTo>
                      <a:pt x="94" y="90"/>
                    </a:lnTo>
                    <a:lnTo>
                      <a:pt x="99" y="95"/>
                    </a:lnTo>
                    <a:lnTo>
                      <a:pt x="99" y="95"/>
                    </a:lnTo>
                    <a:lnTo>
                      <a:pt x="99" y="95"/>
                    </a:lnTo>
                    <a:lnTo>
                      <a:pt x="99" y="99"/>
                    </a:lnTo>
                    <a:lnTo>
                      <a:pt x="99" y="99"/>
                    </a:lnTo>
                    <a:lnTo>
                      <a:pt x="99" y="99"/>
                    </a:lnTo>
                    <a:lnTo>
                      <a:pt x="104" y="99"/>
                    </a:lnTo>
                    <a:lnTo>
                      <a:pt x="104" y="104"/>
                    </a:lnTo>
                    <a:lnTo>
                      <a:pt x="104" y="104"/>
                    </a:lnTo>
                    <a:lnTo>
                      <a:pt x="104" y="104"/>
                    </a:lnTo>
                    <a:lnTo>
                      <a:pt x="108" y="108"/>
                    </a:lnTo>
                    <a:lnTo>
                      <a:pt x="113" y="108"/>
                    </a:lnTo>
                    <a:lnTo>
                      <a:pt x="113" y="108"/>
                    </a:lnTo>
                    <a:lnTo>
                      <a:pt x="113" y="108"/>
                    </a:lnTo>
                    <a:lnTo>
                      <a:pt x="113" y="108"/>
                    </a:lnTo>
                    <a:lnTo>
                      <a:pt x="113" y="108"/>
                    </a:lnTo>
                    <a:lnTo>
                      <a:pt x="113" y="108"/>
                    </a:lnTo>
                    <a:lnTo>
                      <a:pt x="113" y="113"/>
                    </a:lnTo>
                    <a:lnTo>
                      <a:pt x="113" y="113"/>
                    </a:lnTo>
                    <a:lnTo>
                      <a:pt x="113" y="117"/>
                    </a:lnTo>
                    <a:lnTo>
                      <a:pt x="113" y="117"/>
                    </a:lnTo>
                    <a:lnTo>
                      <a:pt x="113" y="122"/>
                    </a:lnTo>
                    <a:lnTo>
                      <a:pt x="113" y="122"/>
                    </a:lnTo>
                    <a:lnTo>
                      <a:pt x="113" y="126"/>
                    </a:lnTo>
                    <a:lnTo>
                      <a:pt x="113" y="126"/>
                    </a:lnTo>
                    <a:lnTo>
                      <a:pt x="113" y="126"/>
                    </a:lnTo>
                    <a:lnTo>
                      <a:pt x="113" y="126"/>
                    </a:lnTo>
                    <a:lnTo>
                      <a:pt x="113" y="126"/>
                    </a:lnTo>
                    <a:lnTo>
                      <a:pt x="117" y="126"/>
                    </a:lnTo>
                    <a:lnTo>
                      <a:pt x="122" y="126"/>
                    </a:lnTo>
                    <a:lnTo>
                      <a:pt x="122" y="126"/>
                    </a:lnTo>
                    <a:lnTo>
                      <a:pt x="126" y="126"/>
                    </a:lnTo>
                    <a:lnTo>
                      <a:pt x="126" y="126"/>
                    </a:lnTo>
                    <a:lnTo>
                      <a:pt x="126" y="131"/>
                    </a:lnTo>
                    <a:lnTo>
                      <a:pt x="126" y="131"/>
                    </a:lnTo>
                    <a:lnTo>
                      <a:pt x="126" y="131"/>
                    </a:lnTo>
                    <a:lnTo>
                      <a:pt x="126" y="135"/>
                    </a:lnTo>
                    <a:lnTo>
                      <a:pt x="131" y="135"/>
                    </a:lnTo>
                    <a:lnTo>
                      <a:pt x="131" y="135"/>
                    </a:lnTo>
                    <a:lnTo>
                      <a:pt x="131" y="135"/>
                    </a:lnTo>
                    <a:lnTo>
                      <a:pt x="131" y="135"/>
                    </a:lnTo>
                    <a:lnTo>
                      <a:pt x="131" y="135"/>
                    </a:lnTo>
                    <a:lnTo>
                      <a:pt x="131" y="140"/>
                    </a:lnTo>
                    <a:lnTo>
                      <a:pt x="135" y="140"/>
                    </a:lnTo>
                    <a:lnTo>
                      <a:pt x="135" y="135"/>
                    </a:lnTo>
                    <a:lnTo>
                      <a:pt x="135" y="135"/>
                    </a:lnTo>
                    <a:lnTo>
                      <a:pt x="140" y="140"/>
                    </a:lnTo>
                    <a:lnTo>
                      <a:pt x="140" y="140"/>
                    </a:lnTo>
                    <a:lnTo>
                      <a:pt x="140" y="135"/>
                    </a:lnTo>
                    <a:lnTo>
                      <a:pt x="144" y="135"/>
                    </a:lnTo>
                    <a:lnTo>
                      <a:pt x="144" y="131"/>
                    </a:lnTo>
                    <a:lnTo>
                      <a:pt x="144" y="131"/>
                    </a:lnTo>
                    <a:lnTo>
                      <a:pt x="149" y="131"/>
                    </a:lnTo>
                    <a:lnTo>
                      <a:pt x="149" y="131"/>
                    </a:lnTo>
                    <a:lnTo>
                      <a:pt x="149" y="131"/>
                    </a:lnTo>
                    <a:lnTo>
                      <a:pt x="149" y="135"/>
                    </a:lnTo>
                    <a:lnTo>
                      <a:pt x="149" y="135"/>
                    </a:lnTo>
                    <a:lnTo>
                      <a:pt x="149" y="135"/>
                    </a:lnTo>
                    <a:lnTo>
                      <a:pt x="144" y="140"/>
                    </a:lnTo>
                    <a:lnTo>
                      <a:pt x="144" y="140"/>
                    </a:lnTo>
                    <a:lnTo>
                      <a:pt x="144" y="140"/>
                    </a:lnTo>
                    <a:lnTo>
                      <a:pt x="144" y="140"/>
                    </a:lnTo>
                    <a:lnTo>
                      <a:pt x="144" y="145"/>
                    </a:lnTo>
                    <a:lnTo>
                      <a:pt x="140" y="145"/>
                    </a:lnTo>
                    <a:lnTo>
                      <a:pt x="140" y="145"/>
                    </a:lnTo>
                    <a:lnTo>
                      <a:pt x="140" y="149"/>
                    </a:lnTo>
                    <a:lnTo>
                      <a:pt x="140" y="149"/>
                    </a:lnTo>
                    <a:lnTo>
                      <a:pt x="140" y="149"/>
                    </a:lnTo>
                    <a:lnTo>
                      <a:pt x="144" y="149"/>
                    </a:lnTo>
                    <a:lnTo>
                      <a:pt x="144" y="149"/>
                    </a:lnTo>
                    <a:lnTo>
                      <a:pt x="140" y="149"/>
                    </a:lnTo>
                    <a:lnTo>
                      <a:pt x="140" y="149"/>
                    </a:lnTo>
                    <a:lnTo>
                      <a:pt x="140" y="149"/>
                    </a:lnTo>
                    <a:lnTo>
                      <a:pt x="140" y="154"/>
                    </a:lnTo>
                    <a:lnTo>
                      <a:pt x="135" y="154"/>
                    </a:lnTo>
                    <a:lnTo>
                      <a:pt x="135" y="154"/>
                    </a:lnTo>
                    <a:lnTo>
                      <a:pt x="135" y="158"/>
                    </a:lnTo>
                    <a:lnTo>
                      <a:pt x="135" y="163"/>
                    </a:lnTo>
                    <a:lnTo>
                      <a:pt x="135" y="158"/>
                    </a:lnTo>
                    <a:lnTo>
                      <a:pt x="135" y="158"/>
                    </a:lnTo>
                    <a:lnTo>
                      <a:pt x="131" y="158"/>
                    </a:lnTo>
                    <a:lnTo>
                      <a:pt x="131" y="158"/>
                    </a:lnTo>
                    <a:lnTo>
                      <a:pt x="131" y="163"/>
                    </a:lnTo>
                    <a:lnTo>
                      <a:pt x="131" y="163"/>
                    </a:lnTo>
                    <a:lnTo>
                      <a:pt x="131" y="163"/>
                    </a:lnTo>
                    <a:lnTo>
                      <a:pt x="126" y="163"/>
                    </a:lnTo>
                    <a:lnTo>
                      <a:pt x="126" y="158"/>
                    </a:lnTo>
                    <a:lnTo>
                      <a:pt x="126" y="163"/>
                    </a:lnTo>
                    <a:lnTo>
                      <a:pt x="126" y="163"/>
                    </a:lnTo>
                    <a:lnTo>
                      <a:pt x="126" y="163"/>
                    </a:lnTo>
                    <a:lnTo>
                      <a:pt x="126" y="163"/>
                    </a:lnTo>
                    <a:lnTo>
                      <a:pt x="126" y="167"/>
                    </a:lnTo>
                    <a:lnTo>
                      <a:pt x="126" y="167"/>
                    </a:lnTo>
                    <a:lnTo>
                      <a:pt x="126" y="167"/>
                    </a:lnTo>
                    <a:lnTo>
                      <a:pt x="122" y="167"/>
                    </a:lnTo>
                    <a:lnTo>
                      <a:pt x="122" y="167"/>
                    </a:lnTo>
                    <a:lnTo>
                      <a:pt x="122" y="167"/>
                    </a:lnTo>
                    <a:lnTo>
                      <a:pt x="122" y="167"/>
                    </a:lnTo>
                    <a:lnTo>
                      <a:pt x="122" y="167"/>
                    </a:lnTo>
                    <a:lnTo>
                      <a:pt x="117" y="167"/>
                    </a:lnTo>
                    <a:lnTo>
                      <a:pt x="122" y="172"/>
                    </a:lnTo>
                    <a:lnTo>
                      <a:pt x="117" y="172"/>
                    </a:lnTo>
                    <a:lnTo>
                      <a:pt x="117" y="172"/>
                    </a:lnTo>
                    <a:lnTo>
                      <a:pt x="117" y="172"/>
                    </a:lnTo>
                    <a:lnTo>
                      <a:pt x="117" y="172"/>
                    </a:lnTo>
                    <a:lnTo>
                      <a:pt x="117" y="172"/>
                    </a:lnTo>
                    <a:lnTo>
                      <a:pt x="113" y="172"/>
                    </a:lnTo>
                    <a:lnTo>
                      <a:pt x="113" y="176"/>
                    </a:lnTo>
                    <a:lnTo>
                      <a:pt x="108" y="176"/>
                    </a:lnTo>
                    <a:lnTo>
                      <a:pt x="108" y="176"/>
                    </a:lnTo>
                    <a:lnTo>
                      <a:pt x="108" y="176"/>
                    </a:lnTo>
                    <a:lnTo>
                      <a:pt x="104" y="172"/>
                    </a:lnTo>
                    <a:lnTo>
                      <a:pt x="104" y="172"/>
                    </a:lnTo>
                    <a:lnTo>
                      <a:pt x="104" y="172"/>
                    </a:lnTo>
                    <a:lnTo>
                      <a:pt x="104" y="176"/>
                    </a:lnTo>
                    <a:lnTo>
                      <a:pt x="104" y="176"/>
                    </a:lnTo>
                    <a:lnTo>
                      <a:pt x="99" y="181"/>
                    </a:lnTo>
                    <a:lnTo>
                      <a:pt x="104" y="181"/>
                    </a:lnTo>
                    <a:lnTo>
                      <a:pt x="104" y="185"/>
                    </a:lnTo>
                    <a:lnTo>
                      <a:pt x="104" y="190"/>
                    </a:lnTo>
                    <a:lnTo>
                      <a:pt x="104" y="190"/>
                    </a:lnTo>
                    <a:lnTo>
                      <a:pt x="104" y="194"/>
                    </a:lnTo>
                    <a:lnTo>
                      <a:pt x="104" y="194"/>
                    </a:lnTo>
                    <a:lnTo>
                      <a:pt x="104" y="194"/>
                    </a:lnTo>
                    <a:lnTo>
                      <a:pt x="104" y="199"/>
                    </a:lnTo>
                    <a:lnTo>
                      <a:pt x="99" y="199"/>
                    </a:lnTo>
                    <a:lnTo>
                      <a:pt x="99" y="199"/>
                    </a:lnTo>
                    <a:lnTo>
                      <a:pt x="99" y="199"/>
                    </a:lnTo>
                    <a:lnTo>
                      <a:pt x="99" y="199"/>
                    </a:lnTo>
                    <a:lnTo>
                      <a:pt x="99" y="199"/>
                    </a:lnTo>
                    <a:lnTo>
                      <a:pt x="99" y="199"/>
                    </a:lnTo>
                    <a:lnTo>
                      <a:pt x="99" y="199"/>
                    </a:lnTo>
                    <a:lnTo>
                      <a:pt x="99" y="203"/>
                    </a:lnTo>
                    <a:lnTo>
                      <a:pt x="104" y="203"/>
                    </a:lnTo>
                    <a:lnTo>
                      <a:pt x="104" y="203"/>
                    </a:lnTo>
                    <a:lnTo>
                      <a:pt x="104" y="203"/>
                    </a:lnTo>
                    <a:lnTo>
                      <a:pt x="104" y="203"/>
                    </a:lnTo>
                    <a:lnTo>
                      <a:pt x="104" y="208"/>
                    </a:lnTo>
                    <a:lnTo>
                      <a:pt x="108" y="208"/>
                    </a:lnTo>
                    <a:lnTo>
                      <a:pt x="104" y="212"/>
                    </a:lnTo>
                    <a:lnTo>
                      <a:pt x="108" y="212"/>
                    </a:lnTo>
                    <a:lnTo>
                      <a:pt x="108" y="212"/>
                    </a:lnTo>
                    <a:lnTo>
                      <a:pt x="108" y="212"/>
                    </a:lnTo>
                    <a:lnTo>
                      <a:pt x="113" y="217"/>
                    </a:lnTo>
                    <a:lnTo>
                      <a:pt x="113" y="221"/>
                    </a:lnTo>
                    <a:lnTo>
                      <a:pt x="117" y="221"/>
                    </a:lnTo>
                    <a:lnTo>
                      <a:pt x="117" y="226"/>
                    </a:lnTo>
                    <a:lnTo>
                      <a:pt x="122" y="226"/>
                    </a:lnTo>
                    <a:lnTo>
                      <a:pt x="122" y="230"/>
                    </a:lnTo>
                    <a:lnTo>
                      <a:pt x="122" y="230"/>
                    </a:lnTo>
                    <a:lnTo>
                      <a:pt x="126" y="235"/>
                    </a:lnTo>
                    <a:lnTo>
                      <a:pt x="126" y="235"/>
                    </a:lnTo>
                    <a:lnTo>
                      <a:pt x="126" y="235"/>
                    </a:lnTo>
                    <a:lnTo>
                      <a:pt x="126" y="239"/>
                    </a:lnTo>
                    <a:lnTo>
                      <a:pt x="126" y="239"/>
                    </a:lnTo>
                    <a:lnTo>
                      <a:pt x="131" y="239"/>
                    </a:lnTo>
                    <a:lnTo>
                      <a:pt x="131" y="239"/>
                    </a:lnTo>
                    <a:lnTo>
                      <a:pt x="131" y="239"/>
                    </a:lnTo>
                    <a:lnTo>
                      <a:pt x="131" y="239"/>
                    </a:lnTo>
                    <a:lnTo>
                      <a:pt x="131" y="244"/>
                    </a:lnTo>
                    <a:lnTo>
                      <a:pt x="131" y="244"/>
                    </a:lnTo>
                    <a:lnTo>
                      <a:pt x="126" y="244"/>
                    </a:lnTo>
                    <a:lnTo>
                      <a:pt x="126" y="248"/>
                    </a:lnTo>
                    <a:lnTo>
                      <a:pt x="126" y="253"/>
                    </a:lnTo>
                    <a:lnTo>
                      <a:pt x="126" y="258"/>
                    </a:lnTo>
                    <a:lnTo>
                      <a:pt x="131" y="258"/>
                    </a:lnTo>
                    <a:lnTo>
                      <a:pt x="131" y="258"/>
                    </a:lnTo>
                    <a:lnTo>
                      <a:pt x="131" y="258"/>
                    </a:lnTo>
                    <a:lnTo>
                      <a:pt x="126" y="258"/>
                    </a:lnTo>
                    <a:lnTo>
                      <a:pt x="126" y="262"/>
                    </a:lnTo>
                    <a:lnTo>
                      <a:pt x="126" y="262"/>
                    </a:lnTo>
                    <a:lnTo>
                      <a:pt x="122" y="262"/>
                    </a:lnTo>
                    <a:lnTo>
                      <a:pt x="122" y="262"/>
                    </a:lnTo>
                    <a:lnTo>
                      <a:pt x="122" y="262"/>
                    </a:lnTo>
                    <a:lnTo>
                      <a:pt x="126" y="267"/>
                    </a:lnTo>
                    <a:lnTo>
                      <a:pt x="126" y="271"/>
                    </a:lnTo>
                    <a:lnTo>
                      <a:pt x="126" y="271"/>
                    </a:lnTo>
                    <a:lnTo>
                      <a:pt x="131" y="276"/>
                    </a:lnTo>
                    <a:lnTo>
                      <a:pt x="131" y="276"/>
                    </a:lnTo>
                    <a:lnTo>
                      <a:pt x="131" y="280"/>
                    </a:lnTo>
                    <a:lnTo>
                      <a:pt x="135" y="280"/>
                    </a:lnTo>
                    <a:lnTo>
                      <a:pt x="140" y="285"/>
                    </a:lnTo>
                    <a:lnTo>
                      <a:pt x="140" y="289"/>
                    </a:lnTo>
                    <a:lnTo>
                      <a:pt x="144" y="289"/>
                    </a:lnTo>
                    <a:lnTo>
                      <a:pt x="144" y="294"/>
                    </a:lnTo>
                    <a:lnTo>
                      <a:pt x="144" y="294"/>
                    </a:lnTo>
                    <a:lnTo>
                      <a:pt x="144" y="294"/>
                    </a:lnTo>
                    <a:lnTo>
                      <a:pt x="144" y="303"/>
                    </a:lnTo>
                    <a:lnTo>
                      <a:pt x="144" y="303"/>
                    </a:lnTo>
                    <a:lnTo>
                      <a:pt x="144" y="303"/>
                    </a:lnTo>
                    <a:lnTo>
                      <a:pt x="144" y="307"/>
                    </a:lnTo>
                    <a:lnTo>
                      <a:pt x="149" y="307"/>
                    </a:lnTo>
                    <a:lnTo>
                      <a:pt x="149" y="307"/>
                    </a:lnTo>
                    <a:lnTo>
                      <a:pt x="149" y="312"/>
                    </a:lnTo>
                    <a:lnTo>
                      <a:pt x="149" y="312"/>
                    </a:lnTo>
                    <a:lnTo>
                      <a:pt x="153" y="312"/>
                    </a:lnTo>
                    <a:lnTo>
                      <a:pt x="153" y="316"/>
                    </a:lnTo>
                    <a:lnTo>
                      <a:pt x="153" y="316"/>
                    </a:lnTo>
                    <a:lnTo>
                      <a:pt x="153" y="316"/>
                    </a:lnTo>
                    <a:lnTo>
                      <a:pt x="153" y="321"/>
                    </a:lnTo>
                    <a:lnTo>
                      <a:pt x="153" y="321"/>
                    </a:lnTo>
                    <a:lnTo>
                      <a:pt x="153" y="325"/>
                    </a:lnTo>
                    <a:lnTo>
                      <a:pt x="158" y="330"/>
                    </a:lnTo>
                    <a:lnTo>
                      <a:pt x="158" y="330"/>
                    </a:lnTo>
                    <a:lnTo>
                      <a:pt x="158" y="330"/>
                    </a:lnTo>
                    <a:lnTo>
                      <a:pt x="158" y="334"/>
                    </a:lnTo>
                    <a:lnTo>
                      <a:pt x="153" y="334"/>
                    </a:lnTo>
                    <a:lnTo>
                      <a:pt x="153" y="334"/>
                    </a:lnTo>
                    <a:lnTo>
                      <a:pt x="153" y="339"/>
                    </a:lnTo>
                    <a:lnTo>
                      <a:pt x="153" y="343"/>
                    </a:lnTo>
                    <a:lnTo>
                      <a:pt x="149" y="348"/>
                    </a:lnTo>
                    <a:lnTo>
                      <a:pt x="149" y="348"/>
                    </a:lnTo>
                    <a:lnTo>
                      <a:pt x="144" y="352"/>
                    </a:lnTo>
                    <a:lnTo>
                      <a:pt x="144" y="352"/>
                    </a:lnTo>
                    <a:lnTo>
                      <a:pt x="144" y="352"/>
                    </a:lnTo>
                    <a:lnTo>
                      <a:pt x="144" y="352"/>
                    </a:lnTo>
                    <a:lnTo>
                      <a:pt x="144" y="357"/>
                    </a:lnTo>
                    <a:lnTo>
                      <a:pt x="144" y="357"/>
                    </a:lnTo>
                    <a:lnTo>
                      <a:pt x="144" y="362"/>
                    </a:lnTo>
                    <a:lnTo>
                      <a:pt x="144" y="362"/>
                    </a:lnTo>
                    <a:lnTo>
                      <a:pt x="144" y="362"/>
                    </a:lnTo>
                    <a:lnTo>
                      <a:pt x="144" y="366"/>
                    </a:lnTo>
                    <a:lnTo>
                      <a:pt x="144" y="362"/>
                    </a:lnTo>
                    <a:lnTo>
                      <a:pt x="140" y="362"/>
                    </a:lnTo>
                    <a:lnTo>
                      <a:pt x="140" y="357"/>
                    </a:lnTo>
                    <a:lnTo>
                      <a:pt x="140" y="352"/>
                    </a:lnTo>
                    <a:lnTo>
                      <a:pt x="140" y="352"/>
                    </a:lnTo>
                    <a:lnTo>
                      <a:pt x="140" y="352"/>
                    </a:lnTo>
                    <a:lnTo>
                      <a:pt x="140" y="348"/>
                    </a:lnTo>
                    <a:lnTo>
                      <a:pt x="144" y="343"/>
                    </a:lnTo>
                    <a:lnTo>
                      <a:pt x="144" y="343"/>
                    </a:lnTo>
                    <a:lnTo>
                      <a:pt x="144" y="339"/>
                    </a:lnTo>
                    <a:lnTo>
                      <a:pt x="144" y="339"/>
                    </a:lnTo>
                    <a:lnTo>
                      <a:pt x="144" y="339"/>
                    </a:lnTo>
                    <a:lnTo>
                      <a:pt x="144" y="334"/>
                    </a:lnTo>
                    <a:lnTo>
                      <a:pt x="144" y="334"/>
                    </a:lnTo>
                    <a:lnTo>
                      <a:pt x="144" y="334"/>
                    </a:lnTo>
                    <a:lnTo>
                      <a:pt x="144" y="330"/>
                    </a:lnTo>
                    <a:lnTo>
                      <a:pt x="144" y="330"/>
                    </a:lnTo>
                    <a:lnTo>
                      <a:pt x="144" y="330"/>
                    </a:lnTo>
                    <a:lnTo>
                      <a:pt x="140" y="330"/>
                    </a:lnTo>
                    <a:lnTo>
                      <a:pt x="140" y="330"/>
                    </a:lnTo>
                    <a:lnTo>
                      <a:pt x="140" y="330"/>
                    </a:lnTo>
                    <a:lnTo>
                      <a:pt x="140" y="330"/>
                    </a:lnTo>
                    <a:lnTo>
                      <a:pt x="140" y="325"/>
                    </a:lnTo>
                    <a:lnTo>
                      <a:pt x="140" y="325"/>
                    </a:lnTo>
                    <a:lnTo>
                      <a:pt x="140" y="325"/>
                    </a:lnTo>
                    <a:lnTo>
                      <a:pt x="140" y="321"/>
                    </a:lnTo>
                    <a:lnTo>
                      <a:pt x="140" y="321"/>
                    </a:lnTo>
                    <a:lnTo>
                      <a:pt x="140" y="321"/>
                    </a:lnTo>
                    <a:lnTo>
                      <a:pt x="140" y="321"/>
                    </a:lnTo>
                    <a:lnTo>
                      <a:pt x="140" y="321"/>
                    </a:lnTo>
                    <a:lnTo>
                      <a:pt x="140" y="321"/>
                    </a:lnTo>
                    <a:lnTo>
                      <a:pt x="140" y="316"/>
                    </a:lnTo>
                    <a:lnTo>
                      <a:pt x="140" y="316"/>
                    </a:lnTo>
                    <a:lnTo>
                      <a:pt x="140" y="312"/>
                    </a:lnTo>
                    <a:lnTo>
                      <a:pt x="140" y="312"/>
                    </a:lnTo>
                    <a:lnTo>
                      <a:pt x="140" y="307"/>
                    </a:lnTo>
                    <a:lnTo>
                      <a:pt x="135" y="307"/>
                    </a:lnTo>
                    <a:lnTo>
                      <a:pt x="135" y="303"/>
                    </a:lnTo>
                    <a:lnTo>
                      <a:pt x="135" y="298"/>
                    </a:lnTo>
                    <a:lnTo>
                      <a:pt x="131" y="298"/>
                    </a:lnTo>
                    <a:lnTo>
                      <a:pt x="131" y="294"/>
                    </a:lnTo>
                    <a:lnTo>
                      <a:pt x="126" y="289"/>
                    </a:lnTo>
                    <a:lnTo>
                      <a:pt x="126" y="289"/>
                    </a:lnTo>
                    <a:lnTo>
                      <a:pt x="126" y="285"/>
                    </a:lnTo>
                    <a:lnTo>
                      <a:pt x="126" y="294"/>
                    </a:lnTo>
                    <a:lnTo>
                      <a:pt x="126" y="294"/>
                    </a:lnTo>
                    <a:lnTo>
                      <a:pt x="126" y="289"/>
                    </a:lnTo>
                    <a:lnTo>
                      <a:pt x="126" y="285"/>
                    </a:lnTo>
                    <a:lnTo>
                      <a:pt x="126" y="285"/>
                    </a:lnTo>
                    <a:lnTo>
                      <a:pt x="122" y="280"/>
                    </a:lnTo>
                    <a:lnTo>
                      <a:pt x="122" y="276"/>
                    </a:lnTo>
                    <a:lnTo>
                      <a:pt x="122" y="276"/>
                    </a:lnTo>
                    <a:lnTo>
                      <a:pt x="122" y="271"/>
                    </a:lnTo>
                    <a:lnTo>
                      <a:pt x="122" y="276"/>
                    </a:lnTo>
                    <a:lnTo>
                      <a:pt x="122" y="271"/>
                    </a:lnTo>
                    <a:lnTo>
                      <a:pt x="117" y="271"/>
                    </a:lnTo>
                    <a:lnTo>
                      <a:pt x="117" y="271"/>
                    </a:lnTo>
                    <a:lnTo>
                      <a:pt x="117" y="262"/>
                    </a:lnTo>
                    <a:lnTo>
                      <a:pt x="117" y="262"/>
                    </a:lnTo>
                    <a:lnTo>
                      <a:pt x="117" y="258"/>
                    </a:lnTo>
                    <a:lnTo>
                      <a:pt x="113" y="248"/>
                    </a:lnTo>
                    <a:lnTo>
                      <a:pt x="108" y="248"/>
                    </a:lnTo>
                    <a:lnTo>
                      <a:pt x="108" y="244"/>
                    </a:lnTo>
                    <a:lnTo>
                      <a:pt x="108" y="244"/>
                    </a:lnTo>
                    <a:lnTo>
                      <a:pt x="108" y="239"/>
                    </a:lnTo>
                    <a:lnTo>
                      <a:pt x="108" y="235"/>
                    </a:lnTo>
                    <a:lnTo>
                      <a:pt x="113" y="235"/>
                    </a:lnTo>
                    <a:lnTo>
                      <a:pt x="108" y="235"/>
                    </a:lnTo>
                    <a:lnTo>
                      <a:pt x="108" y="235"/>
                    </a:lnTo>
                    <a:lnTo>
                      <a:pt x="108" y="235"/>
                    </a:lnTo>
                    <a:lnTo>
                      <a:pt x="104" y="235"/>
                    </a:lnTo>
                    <a:lnTo>
                      <a:pt x="104" y="235"/>
                    </a:lnTo>
                    <a:lnTo>
                      <a:pt x="104" y="230"/>
                    </a:lnTo>
                    <a:lnTo>
                      <a:pt x="99" y="230"/>
                    </a:lnTo>
                    <a:lnTo>
                      <a:pt x="99" y="226"/>
                    </a:lnTo>
                    <a:lnTo>
                      <a:pt x="99" y="226"/>
                    </a:lnTo>
                    <a:lnTo>
                      <a:pt x="99" y="226"/>
                    </a:lnTo>
                    <a:lnTo>
                      <a:pt x="99" y="221"/>
                    </a:lnTo>
                    <a:lnTo>
                      <a:pt x="94" y="221"/>
                    </a:lnTo>
                    <a:lnTo>
                      <a:pt x="94" y="221"/>
                    </a:lnTo>
                    <a:lnTo>
                      <a:pt x="94" y="221"/>
                    </a:lnTo>
                    <a:lnTo>
                      <a:pt x="94" y="221"/>
                    </a:lnTo>
                    <a:lnTo>
                      <a:pt x="94" y="226"/>
                    </a:lnTo>
                    <a:lnTo>
                      <a:pt x="94" y="226"/>
                    </a:lnTo>
                    <a:lnTo>
                      <a:pt x="94" y="230"/>
                    </a:lnTo>
                    <a:lnTo>
                      <a:pt x="94" y="230"/>
                    </a:lnTo>
                    <a:lnTo>
                      <a:pt x="94" y="235"/>
                    </a:lnTo>
                    <a:lnTo>
                      <a:pt x="90" y="235"/>
                    </a:lnTo>
                    <a:lnTo>
                      <a:pt x="90" y="239"/>
                    </a:lnTo>
                    <a:lnTo>
                      <a:pt x="90" y="239"/>
                    </a:lnTo>
                    <a:lnTo>
                      <a:pt x="85" y="239"/>
                    </a:lnTo>
                    <a:lnTo>
                      <a:pt x="85" y="235"/>
                    </a:lnTo>
                    <a:lnTo>
                      <a:pt x="85" y="235"/>
                    </a:lnTo>
                    <a:lnTo>
                      <a:pt x="85" y="230"/>
                    </a:lnTo>
                    <a:lnTo>
                      <a:pt x="85" y="230"/>
                    </a:lnTo>
                    <a:lnTo>
                      <a:pt x="85" y="230"/>
                    </a:lnTo>
                    <a:lnTo>
                      <a:pt x="85" y="235"/>
                    </a:lnTo>
                    <a:lnTo>
                      <a:pt x="85" y="235"/>
                    </a:lnTo>
                    <a:lnTo>
                      <a:pt x="85" y="239"/>
                    </a:lnTo>
                    <a:lnTo>
                      <a:pt x="85" y="239"/>
                    </a:lnTo>
                    <a:lnTo>
                      <a:pt x="85" y="239"/>
                    </a:lnTo>
                    <a:lnTo>
                      <a:pt x="81" y="239"/>
                    </a:lnTo>
                    <a:lnTo>
                      <a:pt x="81" y="239"/>
                    </a:lnTo>
                    <a:lnTo>
                      <a:pt x="81" y="244"/>
                    </a:lnTo>
                    <a:lnTo>
                      <a:pt x="81" y="244"/>
                    </a:lnTo>
                    <a:lnTo>
                      <a:pt x="76" y="244"/>
                    </a:lnTo>
                    <a:lnTo>
                      <a:pt x="76" y="248"/>
                    </a:lnTo>
                    <a:lnTo>
                      <a:pt x="76" y="248"/>
                    </a:lnTo>
                    <a:lnTo>
                      <a:pt x="76" y="253"/>
                    </a:lnTo>
                    <a:lnTo>
                      <a:pt x="72" y="253"/>
                    </a:lnTo>
                    <a:lnTo>
                      <a:pt x="72" y="253"/>
                    </a:lnTo>
                    <a:lnTo>
                      <a:pt x="72" y="253"/>
                    </a:lnTo>
                    <a:lnTo>
                      <a:pt x="72" y="248"/>
                    </a:lnTo>
                    <a:lnTo>
                      <a:pt x="72" y="248"/>
                    </a:lnTo>
                    <a:lnTo>
                      <a:pt x="72" y="244"/>
                    </a:lnTo>
                    <a:lnTo>
                      <a:pt x="72" y="248"/>
                    </a:lnTo>
                    <a:lnTo>
                      <a:pt x="72" y="248"/>
                    </a:lnTo>
                    <a:lnTo>
                      <a:pt x="67" y="253"/>
                    </a:lnTo>
                    <a:lnTo>
                      <a:pt x="67" y="253"/>
                    </a:lnTo>
                    <a:lnTo>
                      <a:pt x="67" y="253"/>
                    </a:lnTo>
                    <a:lnTo>
                      <a:pt x="63" y="248"/>
                    </a:lnTo>
                    <a:lnTo>
                      <a:pt x="63" y="248"/>
                    </a:lnTo>
                    <a:lnTo>
                      <a:pt x="63" y="248"/>
                    </a:lnTo>
                    <a:lnTo>
                      <a:pt x="63" y="244"/>
                    </a:lnTo>
                    <a:lnTo>
                      <a:pt x="63" y="244"/>
                    </a:lnTo>
                    <a:lnTo>
                      <a:pt x="63" y="244"/>
                    </a:lnTo>
                    <a:lnTo>
                      <a:pt x="63" y="248"/>
                    </a:lnTo>
                    <a:lnTo>
                      <a:pt x="63" y="248"/>
                    </a:lnTo>
                    <a:lnTo>
                      <a:pt x="58" y="248"/>
                    </a:lnTo>
                    <a:lnTo>
                      <a:pt x="58" y="248"/>
                    </a:lnTo>
                    <a:lnTo>
                      <a:pt x="58" y="248"/>
                    </a:lnTo>
                    <a:lnTo>
                      <a:pt x="58" y="244"/>
                    </a:lnTo>
                    <a:lnTo>
                      <a:pt x="58" y="244"/>
                    </a:lnTo>
                    <a:lnTo>
                      <a:pt x="58" y="239"/>
                    </a:lnTo>
                    <a:lnTo>
                      <a:pt x="58" y="239"/>
                    </a:lnTo>
                    <a:lnTo>
                      <a:pt x="58" y="239"/>
                    </a:lnTo>
                    <a:lnTo>
                      <a:pt x="58" y="239"/>
                    </a:lnTo>
                    <a:lnTo>
                      <a:pt x="58" y="239"/>
                    </a:lnTo>
                    <a:lnTo>
                      <a:pt x="58" y="244"/>
                    </a:lnTo>
                    <a:lnTo>
                      <a:pt x="58" y="244"/>
                    </a:lnTo>
                    <a:lnTo>
                      <a:pt x="58" y="244"/>
                    </a:lnTo>
                    <a:lnTo>
                      <a:pt x="54" y="248"/>
                    </a:lnTo>
                    <a:lnTo>
                      <a:pt x="54" y="248"/>
                    </a:lnTo>
                    <a:lnTo>
                      <a:pt x="54" y="248"/>
                    </a:lnTo>
                    <a:lnTo>
                      <a:pt x="54" y="244"/>
                    </a:lnTo>
                    <a:lnTo>
                      <a:pt x="54" y="239"/>
                    </a:lnTo>
                    <a:lnTo>
                      <a:pt x="54" y="235"/>
                    </a:lnTo>
                    <a:lnTo>
                      <a:pt x="54" y="235"/>
                    </a:lnTo>
                    <a:lnTo>
                      <a:pt x="54" y="230"/>
                    </a:lnTo>
                    <a:lnTo>
                      <a:pt x="54" y="230"/>
                    </a:lnTo>
                    <a:lnTo>
                      <a:pt x="54" y="226"/>
                    </a:lnTo>
                    <a:lnTo>
                      <a:pt x="54" y="226"/>
                    </a:lnTo>
                    <a:lnTo>
                      <a:pt x="54" y="221"/>
                    </a:lnTo>
                    <a:lnTo>
                      <a:pt x="54" y="217"/>
                    </a:lnTo>
                    <a:lnTo>
                      <a:pt x="54" y="217"/>
                    </a:lnTo>
                    <a:lnTo>
                      <a:pt x="49" y="212"/>
                    </a:lnTo>
                    <a:lnTo>
                      <a:pt x="49" y="203"/>
                    </a:lnTo>
                    <a:lnTo>
                      <a:pt x="45" y="199"/>
                    </a:lnTo>
                    <a:lnTo>
                      <a:pt x="45" y="199"/>
                    </a:lnTo>
                    <a:lnTo>
                      <a:pt x="40" y="194"/>
                    </a:lnTo>
                    <a:lnTo>
                      <a:pt x="45" y="194"/>
                    </a:lnTo>
                    <a:lnTo>
                      <a:pt x="40" y="194"/>
                    </a:lnTo>
                    <a:lnTo>
                      <a:pt x="40" y="190"/>
                    </a:lnTo>
                    <a:lnTo>
                      <a:pt x="40" y="185"/>
                    </a:lnTo>
                    <a:lnTo>
                      <a:pt x="36" y="185"/>
                    </a:lnTo>
                    <a:lnTo>
                      <a:pt x="36" y="185"/>
                    </a:lnTo>
                    <a:lnTo>
                      <a:pt x="36" y="185"/>
                    </a:lnTo>
                    <a:lnTo>
                      <a:pt x="36" y="185"/>
                    </a:lnTo>
                    <a:lnTo>
                      <a:pt x="36" y="190"/>
                    </a:lnTo>
                    <a:lnTo>
                      <a:pt x="36" y="190"/>
                    </a:lnTo>
                    <a:lnTo>
                      <a:pt x="36" y="190"/>
                    </a:lnTo>
                    <a:lnTo>
                      <a:pt x="36" y="190"/>
                    </a:lnTo>
                    <a:lnTo>
                      <a:pt x="31" y="190"/>
                    </a:lnTo>
                    <a:lnTo>
                      <a:pt x="31" y="185"/>
                    </a:lnTo>
                    <a:lnTo>
                      <a:pt x="27" y="181"/>
                    </a:lnTo>
                    <a:lnTo>
                      <a:pt x="27" y="181"/>
                    </a:lnTo>
                    <a:lnTo>
                      <a:pt x="31" y="181"/>
                    </a:lnTo>
                    <a:lnTo>
                      <a:pt x="31" y="185"/>
                    </a:lnTo>
                    <a:lnTo>
                      <a:pt x="36" y="185"/>
                    </a:lnTo>
                    <a:lnTo>
                      <a:pt x="36" y="185"/>
                    </a:lnTo>
                    <a:lnTo>
                      <a:pt x="36" y="185"/>
                    </a:lnTo>
                    <a:lnTo>
                      <a:pt x="36" y="181"/>
                    </a:lnTo>
                    <a:lnTo>
                      <a:pt x="36" y="181"/>
                    </a:lnTo>
                    <a:lnTo>
                      <a:pt x="36" y="181"/>
                    </a:lnTo>
                    <a:lnTo>
                      <a:pt x="31" y="181"/>
                    </a:lnTo>
                    <a:lnTo>
                      <a:pt x="31" y="176"/>
                    </a:lnTo>
                    <a:lnTo>
                      <a:pt x="31" y="176"/>
                    </a:lnTo>
                    <a:lnTo>
                      <a:pt x="31" y="176"/>
                    </a:lnTo>
                    <a:lnTo>
                      <a:pt x="31" y="176"/>
                    </a:lnTo>
                    <a:lnTo>
                      <a:pt x="27" y="176"/>
                    </a:lnTo>
                    <a:lnTo>
                      <a:pt x="31" y="172"/>
                    </a:lnTo>
                    <a:lnTo>
                      <a:pt x="31" y="172"/>
                    </a:lnTo>
                    <a:lnTo>
                      <a:pt x="27" y="172"/>
                    </a:lnTo>
                    <a:lnTo>
                      <a:pt x="27" y="172"/>
                    </a:lnTo>
                    <a:lnTo>
                      <a:pt x="22" y="172"/>
                    </a:lnTo>
                    <a:lnTo>
                      <a:pt x="22" y="167"/>
                    </a:lnTo>
                    <a:lnTo>
                      <a:pt x="22" y="167"/>
                    </a:lnTo>
                    <a:lnTo>
                      <a:pt x="18" y="172"/>
                    </a:lnTo>
                    <a:lnTo>
                      <a:pt x="22" y="172"/>
                    </a:lnTo>
                    <a:lnTo>
                      <a:pt x="22" y="172"/>
                    </a:lnTo>
                    <a:lnTo>
                      <a:pt x="22" y="172"/>
                    </a:lnTo>
                    <a:lnTo>
                      <a:pt x="18" y="167"/>
                    </a:lnTo>
                    <a:lnTo>
                      <a:pt x="18" y="167"/>
                    </a:lnTo>
                    <a:lnTo>
                      <a:pt x="18" y="167"/>
                    </a:lnTo>
                    <a:lnTo>
                      <a:pt x="18" y="167"/>
                    </a:lnTo>
                    <a:lnTo>
                      <a:pt x="18" y="167"/>
                    </a:lnTo>
                    <a:lnTo>
                      <a:pt x="18" y="163"/>
                    </a:lnTo>
                    <a:lnTo>
                      <a:pt x="18" y="163"/>
                    </a:lnTo>
                    <a:lnTo>
                      <a:pt x="18" y="163"/>
                    </a:lnTo>
                    <a:lnTo>
                      <a:pt x="18" y="163"/>
                    </a:lnTo>
                    <a:lnTo>
                      <a:pt x="13" y="167"/>
                    </a:lnTo>
                    <a:lnTo>
                      <a:pt x="13" y="167"/>
                    </a:lnTo>
                    <a:lnTo>
                      <a:pt x="13" y="167"/>
                    </a:lnTo>
                    <a:lnTo>
                      <a:pt x="13" y="167"/>
                    </a:lnTo>
                    <a:lnTo>
                      <a:pt x="13" y="163"/>
                    </a:lnTo>
                    <a:lnTo>
                      <a:pt x="13" y="163"/>
                    </a:lnTo>
                    <a:lnTo>
                      <a:pt x="13" y="163"/>
                    </a:lnTo>
                    <a:lnTo>
                      <a:pt x="13" y="163"/>
                    </a:lnTo>
                    <a:lnTo>
                      <a:pt x="9" y="158"/>
                    </a:lnTo>
                    <a:lnTo>
                      <a:pt x="9" y="158"/>
                    </a:lnTo>
                    <a:lnTo>
                      <a:pt x="13" y="163"/>
                    </a:lnTo>
                    <a:lnTo>
                      <a:pt x="13" y="163"/>
                    </a:lnTo>
                    <a:lnTo>
                      <a:pt x="9" y="163"/>
                    </a:lnTo>
                    <a:lnTo>
                      <a:pt x="4" y="158"/>
                    </a:lnTo>
                    <a:lnTo>
                      <a:pt x="4" y="154"/>
                    </a:lnTo>
                    <a:lnTo>
                      <a:pt x="4" y="154"/>
                    </a:lnTo>
                    <a:lnTo>
                      <a:pt x="0" y="154"/>
                    </a:lnTo>
                    <a:lnTo>
                      <a:pt x="0" y="149"/>
                    </a:lnTo>
                    <a:lnTo>
                      <a:pt x="0" y="149"/>
                    </a:lnTo>
                    <a:lnTo>
                      <a:pt x="0" y="149"/>
                    </a:lnTo>
                    <a:lnTo>
                      <a:pt x="0" y="149"/>
                    </a:lnTo>
                    <a:lnTo>
                      <a:pt x="0" y="145"/>
                    </a:lnTo>
                    <a:lnTo>
                      <a:pt x="0" y="145"/>
                    </a:lnTo>
                    <a:lnTo>
                      <a:pt x="0" y="145"/>
                    </a:lnTo>
                    <a:lnTo>
                      <a:pt x="0" y="145"/>
                    </a:lnTo>
                    <a:lnTo>
                      <a:pt x="0" y="145"/>
                    </a:lnTo>
                    <a:lnTo>
                      <a:pt x="4" y="145"/>
                    </a:lnTo>
                    <a:lnTo>
                      <a:pt x="4" y="145"/>
                    </a:lnTo>
                    <a:lnTo>
                      <a:pt x="4" y="145"/>
                    </a:lnTo>
                    <a:lnTo>
                      <a:pt x="4" y="145"/>
                    </a:lnTo>
                    <a:lnTo>
                      <a:pt x="4" y="145"/>
                    </a:lnTo>
                    <a:lnTo>
                      <a:pt x="4" y="145"/>
                    </a:lnTo>
                    <a:lnTo>
                      <a:pt x="4" y="140"/>
                    </a:lnTo>
                    <a:lnTo>
                      <a:pt x="4" y="140"/>
                    </a:lnTo>
                    <a:lnTo>
                      <a:pt x="4" y="131"/>
                    </a:lnTo>
                    <a:lnTo>
                      <a:pt x="4" y="131"/>
                    </a:lnTo>
                    <a:lnTo>
                      <a:pt x="4" y="131"/>
                    </a:lnTo>
                    <a:lnTo>
                      <a:pt x="4" y="131"/>
                    </a:lnTo>
                    <a:lnTo>
                      <a:pt x="4" y="131"/>
                    </a:lnTo>
                    <a:lnTo>
                      <a:pt x="4" y="131"/>
                    </a:lnTo>
                    <a:lnTo>
                      <a:pt x="4" y="131"/>
                    </a:lnTo>
                    <a:lnTo>
                      <a:pt x="4" y="131"/>
                    </a:lnTo>
                    <a:lnTo>
                      <a:pt x="9" y="131"/>
                    </a:lnTo>
                    <a:lnTo>
                      <a:pt x="9" y="131"/>
                    </a:lnTo>
                    <a:lnTo>
                      <a:pt x="9" y="131"/>
                    </a:lnTo>
                    <a:lnTo>
                      <a:pt x="9" y="126"/>
                    </a:lnTo>
                    <a:lnTo>
                      <a:pt x="9" y="126"/>
                    </a:lnTo>
                    <a:lnTo>
                      <a:pt x="9" y="126"/>
                    </a:lnTo>
                    <a:lnTo>
                      <a:pt x="9" y="126"/>
                    </a:lnTo>
                    <a:lnTo>
                      <a:pt x="9" y="126"/>
                    </a:lnTo>
                    <a:lnTo>
                      <a:pt x="9" y="126"/>
                    </a:lnTo>
                    <a:lnTo>
                      <a:pt x="9" y="122"/>
                    </a:lnTo>
                    <a:lnTo>
                      <a:pt x="9" y="122"/>
                    </a:lnTo>
                    <a:lnTo>
                      <a:pt x="9" y="117"/>
                    </a:lnTo>
                    <a:lnTo>
                      <a:pt x="9" y="117"/>
                    </a:lnTo>
                    <a:lnTo>
                      <a:pt x="9" y="117"/>
                    </a:lnTo>
                    <a:lnTo>
                      <a:pt x="9" y="113"/>
                    </a:lnTo>
                    <a:lnTo>
                      <a:pt x="9" y="113"/>
                    </a:lnTo>
                    <a:lnTo>
                      <a:pt x="9" y="113"/>
                    </a:lnTo>
                    <a:lnTo>
                      <a:pt x="9" y="113"/>
                    </a:lnTo>
                    <a:lnTo>
                      <a:pt x="9" y="113"/>
                    </a:lnTo>
                    <a:lnTo>
                      <a:pt x="9" y="113"/>
                    </a:lnTo>
                    <a:lnTo>
                      <a:pt x="9" y="108"/>
                    </a:lnTo>
                    <a:lnTo>
                      <a:pt x="9" y="108"/>
                    </a:lnTo>
                    <a:lnTo>
                      <a:pt x="9" y="104"/>
                    </a:lnTo>
                    <a:lnTo>
                      <a:pt x="9" y="99"/>
                    </a:lnTo>
                    <a:lnTo>
                      <a:pt x="9" y="99"/>
                    </a:lnTo>
                    <a:lnTo>
                      <a:pt x="9" y="95"/>
                    </a:lnTo>
                    <a:lnTo>
                      <a:pt x="4" y="90"/>
                    </a:lnTo>
                    <a:lnTo>
                      <a:pt x="4" y="90"/>
                    </a:lnTo>
                    <a:lnTo>
                      <a:pt x="4" y="90"/>
                    </a:lnTo>
                    <a:lnTo>
                      <a:pt x="9" y="90"/>
                    </a:lnTo>
                    <a:lnTo>
                      <a:pt x="9" y="90"/>
                    </a:lnTo>
                    <a:lnTo>
                      <a:pt x="9" y="90"/>
                    </a:lnTo>
                    <a:lnTo>
                      <a:pt x="9" y="90"/>
                    </a:lnTo>
                    <a:lnTo>
                      <a:pt x="13" y="90"/>
                    </a:lnTo>
                    <a:lnTo>
                      <a:pt x="13" y="90"/>
                    </a:lnTo>
                    <a:lnTo>
                      <a:pt x="13" y="95"/>
                    </a:lnTo>
                    <a:lnTo>
                      <a:pt x="18" y="95"/>
                    </a:lnTo>
                    <a:lnTo>
                      <a:pt x="18" y="95"/>
                    </a:lnTo>
                    <a:lnTo>
                      <a:pt x="18" y="95"/>
                    </a:lnTo>
                    <a:lnTo>
                      <a:pt x="18" y="90"/>
                    </a:lnTo>
                    <a:lnTo>
                      <a:pt x="22" y="90"/>
                    </a:lnTo>
                    <a:lnTo>
                      <a:pt x="22" y="86"/>
                    </a:lnTo>
                    <a:lnTo>
                      <a:pt x="22" y="81"/>
                    </a:lnTo>
                    <a:lnTo>
                      <a:pt x="22" y="81"/>
                    </a:lnTo>
                    <a:lnTo>
                      <a:pt x="22" y="81"/>
                    </a:lnTo>
                    <a:lnTo>
                      <a:pt x="22" y="77"/>
                    </a:lnTo>
                    <a:lnTo>
                      <a:pt x="22" y="72"/>
                    </a:lnTo>
                    <a:lnTo>
                      <a:pt x="22" y="72"/>
                    </a:lnTo>
                    <a:lnTo>
                      <a:pt x="22" y="68"/>
                    </a:lnTo>
                    <a:lnTo>
                      <a:pt x="22" y="68"/>
                    </a:lnTo>
                    <a:lnTo>
                      <a:pt x="22" y="68"/>
                    </a:lnTo>
                    <a:lnTo>
                      <a:pt x="22" y="68"/>
                    </a:lnTo>
                    <a:lnTo>
                      <a:pt x="22" y="68"/>
                    </a:lnTo>
                    <a:lnTo>
                      <a:pt x="18" y="68"/>
                    </a:lnTo>
                    <a:lnTo>
                      <a:pt x="22" y="68"/>
                    </a:lnTo>
                    <a:lnTo>
                      <a:pt x="22" y="63"/>
                    </a:lnTo>
                    <a:lnTo>
                      <a:pt x="22" y="63"/>
                    </a:lnTo>
                    <a:lnTo>
                      <a:pt x="22" y="63"/>
                    </a:lnTo>
                    <a:lnTo>
                      <a:pt x="22" y="59"/>
                    </a:lnTo>
                    <a:lnTo>
                      <a:pt x="22" y="59"/>
                    </a:lnTo>
                    <a:lnTo>
                      <a:pt x="27" y="59"/>
                    </a:lnTo>
                    <a:lnTo>
                      <a:pt x="22" y="54"/>
                    </a:lnTo>
                    <a:lnTo>
                      <a:pt x="22" y="54"/>
                    </a:lnTo>
                    <a:lnTo>
                      <a:pt x="27" y="54"/>
                    </a:lnTo>
                    <a:lnTo>
                      <a:pt x="27" y="50"/>
                    </a:lnTo>
                    <a:lnTo>
                      <a:pt x="27" y="50"/>
                    </a:lnTo>
                    <a:lnTo>
                      <a:pt x="27" y="50"/>
                    </a:lnTo>
                    <a:lnTo>
                      <a:pt x="22" y="50"/>
                    </a:lnTo>
                    <a:lnTo>
                      <a:pt x="22" y="45"/>
                    </a:lnTo>
                    <a:lnTo>
                      <a:pt x="22" y="45"/>
                    </a:lnTo>
                    <a:lnTo>
                      <a:pt x="22" y="41"/>
                    </a:lnTo>
                    <a:lnTo>
                      <a:pt x="22" y="41"/>
                    </a:lnTo>
                    <a:lnTo>
                      <a:pt x="22" y="41"/>
                    </a:lnTo>
                    <a:lnTo>
                      <a:pt x="27" y="41"/>
                    </a:lnTo>
                    <a:lnTo>
                      <a:pt x="27" y="36"/>
                    </a:lnTo>
                    <a:lnTo>
                      <a:pt x="31" y="31"/>
                    </a:lnTo>
                    <a:lnTo>
                      <a:pt x="31" y="31"/>
                    </a:lnTo>
                    <a:lnTo>
                      <a:pt x="31" y="31"/>
                    </a:lnTo>
                    <a:lnTo>
                      <a:pt x="31" y="31"/>
                    </a:lnTo>
                    <a:lnTo>
                      <a:pt x="36" y="27"/>
                    </a:lnTo>
                    <a:lnTo>
                      <a:pt x="36" y="27"/>
                    </a:lnTo>
                    <a:lnTo>
                      <a:pt x="36" y="27"/>
                    </a:lnTo>
                    <a:lnTo>
                      <a:pt x="45" y="27"/>
                    </a:lnTo>
                    <a:lnTo>
                      <a:pt x="45" y="27"/>
                    </a:lnTo>
                    <a:lnTo>
                      <a:pt x="45" y="27"/>
                    </a:lnTo>
                    <a:lnTo>
                      <a:pt x="49" y="27"/>
                    </a:lnTo>
                    <a:lnTo>
                      <a:pt x="49" y="27"/>
                    </a:lnTo>
                    <a:lnTo>
                      <a:pt x="49" y="31"/>
                    </a:lnTo>
                    <a:lnTo>
                      <a:pt x="54" y="27"/>
                    </a:lnTo>
                    <a:lnTo>
                      <a:pt x="54" y="27"/>
                    </a:lnTo>
                    <a:lnTo>
                      <a:pt x="45" y="22"/>
                    </a:lnTo>
                    <a:lnTo>
                      <a:pt x="45" y="22"/>
                    </a:lnTo>
                    <a:lnTo>
                      <a:pt x="45" y="18"/>
                    </a:lnTo>
                    <a:lnTo>
                      <a:pt x="45" y="18"/>
                    </a:lnTo>
                    <a:lnTo>
                      <a:pt x="45" y="18"/>
                    </a:lnTo>
                    <a:lnTo>
                      <a:pt x="49" y="18"/>
                    </a:lnTo>
                    <a:lnTo>
                      <a:pt x="49" y="13"/>
                    </a:lnTo>
                    <a:lnTo>
                      <a:pt x="49" y="13"/>
                    </a:lnTo>
                    <a:lnTo>
                      <a:pt x="49" y="13"/>
                    </a:lnTo>
                    <a:lnTo>
                      <a:pt x="49" y="13"/>
                    </a:lnTo>
                    <a:lnTo>
                      <a:pt x="49" y="13"/>
                    </a:lnTo>
                    <a:lnTo>
                      <a:pt x="49" y="9"/>
                    </a:lnTo>
                    <a:lnTo>
                      <a:pt x="49" y="9"/>
                    </a:lnTo>
                    <a:lnTo>
                      <a:pt x="49" y="9"/>
                    </a:lnTo>
                    <a:lnTo>
                      <a:pt x="49" y="9"/>
                    </a:lnTo>
                    <a:lnTo>
                      <a:pt x="49" y="9"/>
                    </a:lnTo>
                    <a:lnTo>
                      <a:pt x="49" y="4"/>
                    </a:lnTo>
                    <a:lnTo>
                      <a:pt x="49" y="4"/>
                    </a:lnTo>
                    <a:lnTo>
                      <a:pt x="49" y="4"/>
                    </a:lnTo>
                    <a:lnTo>
                      <a:pt x="49" y="0"/>
                    </a:lnTo>
                    <a:lnTo>
                      <a:pt x="54" y="0"/>
                    </a:lnTo>
                    <a:lnTo>
                      <a:pt x="54" y="0"/>
                    </a:lnTo>
                    <a:lnTo>
                      <a:pt x="54" y="4"/>
                    </a:lnTo>
                    <a:lnTo>
                      <a:pt x="54"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4" name="Freeform 110">
                <a:extLst>
                  <a:ext uri="{FF2B5EF4-FFF2-40B4-BE49-F238E27FC236}">
                    <a16:creationId xmlns:a16="http://schemas.microsoft.com/office/drawing/2014/main" id="{EEECCC60-1626-3B48-B99D-E394050B2AB6}"/>
                  </a:ext>
                </a:extLst>
              </p:cNvPr>
              <p:cNvSpPr>
                <a:spLocks/>
              </p:cNvSpPr>
              <p:nvPr/>
            </p:nvSpPr>
            <p:spPr bwMode="auto">
              <a:xfrm>
                <a:off x="6168235" y="2255432"/>
                <a:ext cx="74422" cy="65752"/>
              </a:xfrm>
              <a:custGeom>
                <a:avLst/>
                <a:gdLst>
                  <a:gd name="T0" fmla="*/ 9 w 31"/>
                  <a:gd name="T1" fmla="*/ 0 h 27"/>
                  <a:gd name="T2" fmla="*/ 9 w 31"/>
                  <a:gd name="T3" fmla="*/ 0 h 27"/>
                  <a:gd name="T4" fmla="*/ 13 w 31"/>
                  <a:gd name="T5" fmla="*/ 0 h 27"/>
                  <a:gd name="T6" fmla="*/ 13 w 31"/>
                  <a:gd name="T7" fmla="*/ 0 h 27"/>
                  <a:gd name="T8" fmla="*/ 13 w 31"/>
                  <a:gd name="T9" fmla="*/ 0 h 27"/>
                  <a:gd name="T10" fmla="*/ 18 w 31"/>
                  <a:gd name="T11" fmla="*/ 4 h 27"/>
                  <a:gd name="T12" fmla="*/ 18 w 31"/>
                  <a:gd name="T13" fmla="*/ 4 h 27"/>
                  <a:gd name="T14" fmla="*/ 22 w 31"/>
                  <a:gd name="T15" fmla="*/ 4 h 27"/>
                  <a:gd name="T16" fmla="*/ 27 w 31"/>
                  <a:gd name="T17" fmla="*/ 9 h 27"/>
                  <a:gd name="T18" fmla="*/ 31 w 31"/>
                  <a:gd name="T19" fmla="*/ 9 h 27"/>
                  <a:gd name="T20" fmla="*/ 31 w 31"/>
                  <a:gd name="T21" fmla="*/ 9 h 27"/>
                  <a:gd name="T22" fmla="*/ 27 w 31"/>
                  <a:gd name="T23" fmla="*/ 13 h 27"/>
                  <a:gd name="T24" fmla="*/ 27 w 31"/>
                  <a:gd name="T25" fmla="*/ 13 h 27"/>
                  <a:gd name="T26" fmla="*/ 27 w 31"/>
                  <a:gd name="T27" fmla="*/ 13 h 27"/>
                  <a:gd name="T28" fmla="*/ 27 w 31"/>
                  <a:gd name="T29" fmla="*/ 18 h 27"/>
                  <a:gd name="T30" fmla="*/ 27 w 31"/>
                  <a:gd name="T31" fmla="*/ 18 h 27"/>
                  <a:gd name="T32" fmla="*/ 22 w 31"/>
                  <a:gd name="T33" fmla="*/ 18 h 27"/>
                  <a:gd name="T34" fmla="*/ 22 w 31"/>
                  <a:gd name="T35" fmla="*/ 18 h 27"/>
                  <a:gd name="T36" fmla="*/ 22 w 31"/>
                  <a:gd name="T37" fmla="*/ 13 h 27"/>
                  <a:gd name="T38" fmla="*/ 22 w 31"/>
                  <a:gd name="T39" fmla="*/ 13 h 27"/>
                  <a:gd name="T40" fmla="*/ 18 w 31"/>
                  <a:gd name="T41" fmla="*/ 18 h 27"/>
                  <a:gd name="T42" fmla="*/ 18 w 31"/>
                  <a:gd name="T43" fmla="*/ 18 h 27"/>
                  <a:gd name="T44" fmla="*/ 13 w 31"/>
                  <a:gd name="T45" fmla="*/ 22 h 27"/>
                  <a:gd name="T46" fmla="*/ 13 w 31"/>
                  <a:gd name="T47" fmla="*/ 22 h 27"/>
                  <a:gd name="T48" fmla="*/ 13 w 31"/>
                  <a:gd name="T49" fmla="*/ 27 h 27"/>
                  <a:gd name="T50" fmla="*/ 13 w 31"/>
                  <a:gd name="T51" fmla="*/ 27 h 27"/>
                  <a:gd name="T52" fmla="*/ 13 w 31"/>
                  <a:gd name="T53" fmla="*/ 27 h 27"/>
                  <a:gd name="T54" fmla="*/ 9 w 31"/>
                  <a:gd name="T55" fmla="*/ 22 h 27"/>
                  <a:gd name="T56" fmla="*/ 4 w 31"/>
                  <a:gd name="T57" fmla="*/ 18 h 27"/>
                  <a:gd name="T58" fmla="*/ 4 w 31"/>
                  <a:gd name="T59" fmla="*/ 18 h 27"/>
                  <a:gd name="T60" fmla="*/ 4 w 31"/>
                  <a:gd name="T61" fmla="*/ 18 h 27"/>
                  <a:gd name="T62" fmla="*/ 0 w 31"/>
                  <a:gd name="T63" fmla="*/ 18 h 27"/>
                  <a:gd name="T64" fmla="*/ 0 w 31"/>
                  <a:gd name="T65" fmla="*/ 18 h 27"/>
                  <a:gd name="T66" fmla="*/ 0 w 31"/>
                  <a:gd name="T67" fmla="*/ 18 h 27"/>
                  <a:gd name="T68" fmla="*/ 4 w 31"/>
                  <a:gd name="T69" fmla="*/ 13 h 27"/>
                  <a:gd name="T70" fmla="*/ 0 w 31"/>
                  <a:gd name="T71" fmla="*/ 13 h 27"/>
                  <a:gd name="T72" fmla="*/ 0 w 31"/>
                  <a:gd name="T73" fmla="*/ 9 h 27"/>
                  <a:gd name="T74" fmla="*/ 0 w 31"/>
                  <a:gd name="T75" fmla="*/ 9 h 27"/>
                  <a:gd name="T76" fmla="*/ 4 w 31"/>
                  <a:gd name="T77" fmla="*/ 4 h 27"/>
                  <a:gd name="T78" fmla="*/ 4 w 31"/>
                  <a:gd name="T79" fmla="*/ 4 h 27"/>
                  <a:gd name="T80" fmla="*/ 4 w 31"/>
                  <a:gd name="T81" fmla="*/ 4 h 27"/>
                  <a:gd name="T82" fmla="*/ 9 w 31"/>
                  <a:gd name="T83" fmla="*/ 0 h 27"/>
                  <a:gd name="T84" fmla="*/ 9 w 31"/>
                  <a:gd name="T85" fmla="*/ 4 h 27"/>
                  <a:gd name="T86" fmla="*/ 9 w 31"/>
                  <a:gd name="T87" fmla="*/ 0 h 27"/>
                  <a:gd name="T88" fmla="*/ 9 w 31"/>
                  <a:gd name="T89" fmla="*/ 0 h 27"/>
                  <a:gd name="T90" fmla="*/ 9 w 31"/>
                  <a:gd name="T9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27">
                    <a:moveTo>
                      <a:pt x="9" y="0"/>
                    </a:moveTo>
                    <a:lnTo>
                      <a:pt x="9" y="0"/>
                    </a:lnTo>
                    <a:lnTo>
                      <a:pt x="9" y="0"/>
                    </a:lnTo>
                    <a:lnTo>
                      <a:pt x="9" y="0"/>
                    </a:lnTo>
                    <a:lnTo>
                      <a:pt x="13" y="0"/>
                    </a:lnTo>
                    <a:lnTo>
                      <a:pt x="13" y="0"/>
                    </a:lnTo>
                    <a:lnTo>
                      <a:pt x="13" y="0"/>
                    </a:lnTo>
                    <a:lnTo>
                      <a:pt x="13" y="0"/>
                    </a:lnTo>
                    <a:lnTo>
                      <a:pt x="13" y="0"/>
                    </a:lnTo>
                    <a:lnTo>
                      <a:pt x="13" y="0"/>
                    </a:lnTo>
                    <a:lnTo>
                      <a:pt x="13" y="0"/>
                    </a:lnTo>
                    <a:lnTo>
                      <a:pt x="18" y="4"/>
                    </a:lnTo>
                    <a:lnTo>
                      <a:pt x="18" y="4"/>
                    </a:lnTo>
                    <a:lnTo>
                      <a:pt x="18" y="4"/>
                    </a:lnTo>
                    <a:lnTo>
                      <a:pt x="22" y="4"/>
                    </a:lnTo>
                    <a:lnTo>
                      <a:pt x="22" y="4"/>
                    </a:lnTo>
                    <a:lnTo>
                      <a:pt x="22" y="4"/>
                    </a:lnTo>
                    <a:lnTo>
                      <a:pt x="27" y="9"/>
                    </a:lnTo>
                    <a:lnTo>
                      <a:pt x="27" y="9"/>
                    </a:lnTo>
                    <a:lnTo>
                      <a:pt x="31" y="9"/>
                    </a:lnTo>
                    <a:lnTo>
                      <a:pt x="31" y="9"/>
                    </a:lnTo>
                    <a:lnTo>
                      <a:pt x="31" y="9"/>
                    </a:lnTo>
                    <a:lnTo>
                      <a:pt x="27" y="13"/>
                    </a:lnTo>
                    <a:lnTo>
                      <a:pt x="27" y="13"/>
                    </a:lnTo>
                    <a:lnTo>
                      <a:pt x="27" y="13"/>
                    </a:lnTo>
                    <a:lnTo>
                      <a:pt x="27" y="13"/>
                    </a:lnTo>
                    <a:lnTo>
                      <a:pt x="27" y="13"/>
                    </a:lnTo>
                    <a:lnTo>
                      <a:pt x="27" y="13"/>
                    </a:lnTo>
                    <a:lnTo>
                      <a:pt x="27" y="13"/>
                    </a:lnTo>
                    <a:lnTo>
                      <a:pt x="27" y="18"/>
                    </a:lnTo>
                    <a:lnTo>
                      <a:pt x="27" y="18"/>
                    </a:lnTo>
                    <a:lnTo>
                      <a:pt x="27" y="18"/>
                    </a:lnTo>
                    <a:lnTo>
                      <a:pt x="22" y="18"/>
                    </a:lnTo>
                    <a:lnTo>
                      <a:pt x="22" y="18"/>
                    </a:lnTo>
                    <a:lnTo>
                      <a:pt x="22" y="18"/>
                    </a:lnTo>
                    <a:lnTo>
                      <a:pt x="22" y="18"/>
                    </a:lnTo>
                    <a:lnTo>
                      <a:pt x="22" y="18"/>
                    </a:lnTo>
                    <a:lnTo>
                      <a:pt x="22" y="13"/>
                    </a:lnTo>
                    <a:lnTo>
                      <a:pt x="22" y="13"/>
                    </a:lnTo>
                    <a:lnTo>
                      <a:pt x="22" y="13"/>
                    </a:lnTo>
                    <a:lnTo>
                      <a:pt x="18" y="13"/>
                    </a:lnTo>
                    <a:lnTo>
                      <a:pt x="18" y="18"/>
                    </a:lnTo>
                    <a:lnTo>
                      <a:pt x="18" y="18"/>
                    </a:lnTo>
                    <a:lnTo>
                      <a:pt x="18" y="18"/>
                    </a:lnTo>
                    <a:lnTo>
                      <a:pt x="18" y="22"/>
                    </a:lnTo>
                    <a:lnTo>
                      <a:pt x="13" y="22"/>
                    </a:lnTo>
                    <a:lnTo>
                      <a:pt x="13" y="22"/>
                    </a:lnTo>
                    <a:lnTo>
                      <a:pt x="13" y="22"/>
                    </a:lnTo>
                    <a:lnTo>
                      <a:pt x="18" y="27"/>
                    </a:lnTo>
                    <a:lnTo>
                      <a:pt x="13" y="27"/>
                    </a:lnTo>
                    <a:lnTo>
                      <a:pt x="18" y="27"/>
                    </a:lnTo>
                    <a:lnTo>
                      <a:pt x="13" y="27"/>
                    </a:lnTo>
                    <a:lnTo>
                      <a:pt x="13" y="27"/>
                    </a:lnTo>
                    <a:lnTo>
                      <a:pt x="13" y="27"/>
                    </a:lnTo>
                    <a:lnTo>
                      <a:pt x="13" y="27"/>
                    </a:lnTo>
                    <a:lnTo>
                      <a:pt x="9" y="22"/>
                    </a:lnTo>
                    <a:lnTo>
                      <a:pt x="4" y="18"/>
                    </a:lnTo>
                    <a:lnTo>
                      <a:pt x="4" y="18"/>
                    </a:lnTo>
                    <a:lnTo>
                      <a:pt x="4" y="18"/>
                    </a:lnTo>
                    <a:lnTo>
                      <a:pt x="4" y="18"/>
                    </a:lnTo>
                    <a:lnTo>
                      <a:pt x="4" y="18"/>
                    </a:lnTo>
                    <a:lnTo>
                      <a:pt x="4" y="18"/>
                    </a:lnTo>
                    <a:lnTo>
                      <a:pt x="4" y="18"/>
                    </a:lnTo>
                    <a:lnTo>
                      <a:pt x="0" y="18"/>
                    </a:lnTo>
                    <a:lnTo>
                      <a:pt x="0" y="18"/>
                    </a:lnTo>
                    <a:lnTo>
                      <a:pt x="0" y="18"/>
                    </a:lnTo>
                    <a:lnTo>
                      <a:pt x="0" y="18"/>
                    </a:lnTo>
                    <a:lnTo>
                      <a:pt x="0" y="18"/>
                    </a:lnTo>
                    <a:lnTo>
                      <a:pt x="4" y="13"/>
                    </a:lnTo>
                    <a:lnTo>
                      <a:pt x="4" y="13"/>
                    </a:lnTo>
                    <a:lnTo>
                      <a:pt x="4" y="13"/>
                    </a:lnTo>
                    <a:lnTo>
                      <a:pt x="0" y="13"/>
                    </a:lnTo>
                    <a:lnTo>
                      <a:pt x="0" y="9"/>
                    </a:lnTo>
                    <a:lnTo>
                      <a:pt x="0" y="9"/>
                    </a:lnTo>
                    <a:lnTo>
                      <a:pt x="0" y="9"/>
                    </a:lnTo>
                    <a:lnTo>
                      <a:pt x="0" y="9"/>
                    </a:lnTo>
                    <a:lnTo>
                      <a:pt x="4" y="9"/>
                    </a:lnTo>
                    <a:lnTo>
                      <a:pt x="4" y="4"/>
                    </a:lnTo>
                    <a:lnTo>
                      <a:pt x="4" y="4"/>
                    </a:lnTo>
                    <a:lnTo>
                      <a:pt x="4" y="4"/>
                    </a:lnTo>
                    <a:lnTo>
                      <a:pt x="4" y="4"/>
                    </a:lnTo>
                    <a:lnTo>
                      <a:pt x="4" y="4"/>
                    </a:lnTo>
                    <a:lnTo>
                      <a:pt x="9" y="0"/>
                    </a:lnTo>
                    <a:lnTo>
                      <a:pt x="9" y="0"/>
                    </a:lnTo>
                    <a:lnTo>
                      <a:pt x="9" y="0"/>
                    </a:lnTo>
                    <a:lnTo>
                      <a:pt x="9" y="4"/>
                    </a:lnTo>
                    <a:lnTo>
                      <a:pt x="9" y="4"/>
                    </a:lnTo>
                    <a:lnTo>
                      <a:pt x="9" y="0"/>
                    </a:lnTo>
                    <a:lnTo>
                      <a:pt x="9" y="0"/>
                    </a:lnTo>
                    <a:lnTo>
                      <a:pt x="9" y="0"/>
                    </a:lnTo>
                    <a:lnTo>
                      <a:pt x="9" y="0"/>
                    </a:lnTo>
                    <a:lnTo>
                      <a:pt x="9" y="0"/>
                    </a:lnTo>
                    <a:lnTo>
                      <a:pt x="9"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5" name="Freeform 111">
                <a:extLst>
                  <a:ext uri="{FF2B5EF4-FFF2-40B4-BE49-F238E27FC236}">
                    <a16:creationId xmlns:a16="http://schemas.microsoft.com/office/drawing/2014/main" id="{D1669827-9446-A946-BA02-612C1B906CD4}"/>
                  </a:ext>
                </a:extLst>
              </p:cNvPr>
              <p:cNvSpPr>
                <a:spLocks/>
              </p:cNvSpPr>
              <p:nvPr/>
            </p:nvSpPr>
            <p:spPr bwMode="auto">
              <a:xfrm>
                <a:off x="8585724" y="1770823"/>
                <a:ext cx="1159530" cy="472433"/>
              </a:xfrm>
              <a:custGeom>
                <a:avLst/>
                <a:gdLst>
                  <a:gd name="T0" fmla="*/ 181 w 483"/>
                  <a:gd name="T1" fmla="*/ 13 h 194"/>
                  <a:gd name="T2" fmla="*/ 190 w 483"/>
                  <a:gd name="T3" fmla="*/ 22 h 194"/>
                  <a:gd name="T4" fmla="*/ 212 w 483"/>
                  <a:gd name="T5" fmla="*/ 31 h 194"/>
                  <a:gd name="T6" fmla="*/ 226 w 483"/>
                  <a:gd name="T7" fmla="*/ 27 h 194"/>
                  <a:gd name="T8" fmla="*/ 249 w 483"/>
                  <a:gd name="T9" fmla="*/ 22 h 194"/>
                  <a:gd name="T10" fmla="*/ 276 w 483"/>
                  <a:gd name="T11" fmla="*/ 31 h 194"/>
                  <a:gd name="T12" fmla="*/ 294 w 483"/>
                  <a:gd name="T13" fmla="*/ 40 h 194"/>
                  <a:gd name="T14" fmla="*/ 325 w 483"/>
                  <a:gd name="T15" fmla="*/ 40 h 194"/>
                  <a:gd name="T16" fmla="*/ 343 w 483"/>
                  <a:gd name="T17" fmla="*/ 31 h 194"/>
                  <a:gd name="T18" fmla="*/ 357 w 483"/>
                  <a:gd name="T19" fmla="*/ 18 h 194"/>
                  <a:gd name="T20" fmla="*/ 380 w 483"/>
                  <a:gd name="T21" fmla="*/ 22 h 194"/>
                  <a:gd name="T22" fmla="*/ 398 w 483"/>
                  <a:gd name="T23" fmla="*/ 36 h 194"/>
                  <a:gd name="T24" fmla="*/ 407 w 483"/>
                  <a:gd name="T25" fmla="*/ 58 h 194"/>
                  <a:gd name="T26" fmla="*/ 425 w 483"/>
                  <a:gd name="T27" fmla="*/ 58 h 194"/>
                  <a:gd name="T28" fmla="*/ 438 w 483"/>
                  <a:gd name="T29" fmla="*/ 58 h 194"/>
                  <a:gd name="T30" fmla="*/ 456 w 483"/>
                  <a:gd name="T31" fmla="*/ 63 h 194"/>
                  <a:gd name="T32" fmla="*/ 474 w 483"/>
                  <a:gd name="T33" fmla="*/ 72 h 194"/>
                  <a:gd name="T34" fmla="*/ 474 w 483"/>
                  <a:gd name="T35" fmla="*/ 81 h 194"/>
                  <a:gd name="T36" fmla="*/ 456 w 483"/>
                  <a:gd name="T37" fmla="*/ 81 h 194"/>
                  <a:gd name="T38" fmla="*/ 452 w 483"/>
                  <a:gd name="T39" fmla="*/ 90 h 194"/>
                  <a:gd name="T40" fmla="*/ 438 w 483"/>
                  <a:gd name="T41" fmla="*/ 99 h 194"/>
                  <a:gd name="T42" fmla="*/ 434 w 483"/>
                  <a:gd name="T43" fmla="*/ 108 h 194"/>
                  <a:gd name="T44" fmla="*/ 420 w 483"/>
                  <a:gd name="T45" fmla="*/ 117 h 194"/>
                  <a:gd name="T46" fmla="*/ 402 w 483"/>
                  <a:gd name="T47" fmla="*/ 122 h 194"/>
                  <a:gd name="T48" fmla="*/ 389 w 483"/>
                  <a:gd name="T49" fmla="*/ 131 h 194"/>
                  <a:gd name="T50" fmla="*/ 402 w 483"/>
                  <a:gd name="T51" fmla="*/ 144 h 194"/>
                  <a:gd name="T52" fmla="*/ 393 w 483"/>
                  <a:gd name="T53" fmla="*/ 153 h 194"/>
                  <a:gd name="T54" fmla="*/ 384 w 483"/>
                  <a:gd name="T55" fmla="*/ 167 h 194"/>
                  <a:gd name="T56" fmla="*/ 357 w 483"/>
                  <a:gd name="T57" fmla="*/ 176 h 194"/>
                  <a:gd name="T58" fmla="*/ 330 w 483"/>
                  <a:gd name="T59" fmla="*/ 190 h 194"/>
                  <a:gd name="T60" fmla="*/ 303 w 483"/>
                  <a:gd name="T61" fmla="*/ 190 h 194"/>
                  <a:gd name="T62" fmla="*/ 262 w 483"/>
                  <a:gd name="T63" fmla="*/ 176 h 194"/>
                  <a:gd name="T64" fmla="*/ 203 w 483"/>
                  <a:gd name="T65" fmla="*/ 176 h 194"/>
                  <a:gd name="T66" fmla="*/ 172 w 483"/>
                  <a:gd name="T67" fmla="*/ 167 h 194"/>
                  <a:gd name="T68" fmla="*/ 149 w 483"/>
                  <a:gd name="T69" fmla="*/ 149 h 194"/>
                  <a:gd name="T70" fmla="*/ 113 w 483"/>
                  <a:gd name="T71" fmla="*/ 140 h 194"/>
                  <a:gd name="T72" fmla="*/ 86 w 483"/>
                  <a:gd name="T73" fmla="*/ 135 h 194"/>
                  <a:gd name="T74" fmla="*/ 72 w 483"/>
                  <a:gd name="T75" fmla="*/ 126 h 194"/>
                  <a:gd name="T76" fmla="*/ 68 w 483"/>
                  <a:gd name="T77" fmla="*/ 108 h 194"/>
                  <a:gd name="T78" fmla="*/ 54 w 483"/>
                  <a:gd name="T79" fmla="*/ 95 h 194"/>
                  <a:gd name="T80" fmla="*/ 41 w 483"/>
                  <a:gd name="T81" fmla="*/ 86 h 194"/>
                  <a:gd name="T82" fmla="*/ 27 w 483"/>
                  <a:gd name="T83" fmla="*/ 81 h 194"/>
                  <a:gd name="T84" fmla="*/ 5 w 483"/>
                  <a:gd name="T85" fmla="*/ 72 h 194"/>
                  <a:gd name="T86" fmla="*/ 0 w 483"/>
                  <a:gd name="T87" fmla="*/ 68 h 194"/>
                  <a:gd name="T88" fmla="*/ 0 w 483"/>
                  <a:gd name="T89" fmla="*/ 58 h 194"/>
                  <a:gd name="T90" fmla="*/ 9 w 483"/>
                  <a:gd name="T91" fmla="*/ 54 h 194"/>
                  <a:gd name="T92" fmla="*/ 18 w 483"/>
                  <a:gd name="T93" fmla="*/ 49 h 194"/>
                  <a:gd name="T94" fmla="*/ 23 w 483"/>
                  <a:gd name="T95" fmla="*/ 40 h 194"/>
                  <a:gd name="T96" fmla="*/ 36 w 483"/>
                  <a:gd name="T97" fmla="*/ 36 h 194"/>
                  <a:gd name="T98" fmla="*/ 45 w 483"/>
                  <a:gd name="T99" fmla="*/ 27 h 194"/>
                  <a:gd name="T100" fmla="*/ 54 w 483"/>
                  <a:gd name="T101" fmla="*/ 31 h 194"/>
                  <a:gd name="T102" fmla="*/ 77 w 483"/>
                  <a:gd name="T103" fmla="*/ 31 h 194"/>
                  <a:gd name="T104" fmla="*/ 90 w 483"/>
                  <a:gd name="T105" fmla="*/ 40 h 194"/>
                  <a:gd name="T106" fmla="*/ 104 w 483"/>
                  <a:gd name="T107" fmla="*/ 40 h 194"/>
                  <a:gd name="T108" fmla="*/ 113 w 483"/>
                  <a:gd name="T109" fmla="*/ 40 h 194"/>
                  <a:gd name="T110" fmla="*/ 131 w 483"/>
                  <a:gd name="T111" fmla="*/ 40 h 194"/>
                  <a:gd name="T112" fmla="*/ 136 w 483"/>
                  <a:gd name="T113" fmla="*/ 31 h 194"/>
                  <a:gd name="T114" fmla="*/ 122 w 483"/>
                  <a:gd name="T115" fmla="*/ 22 h 194"/>
                  <a:gd name="T116" fmla="*/ 118 w 483"/>
                  <a:gd name="T117" fmla="*/ 9 h 194"/>
                  <a:gd name="T118" fmla="*/ 127 w 483"/>
                  <a:gd name="T119" fmla="*/ 0 h 194"/>
                  <a:gd name="T120" fmla="*/ 149 w 483"/>
                  <a:gd name="T121"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 h="194">
                    <a:moveTo>
                      <a:pt x="163" y="9"/>
                    </a:moveTo>
                    <a:lnTo>
                      <a:pt x="163" y="9"/>
                    </a:lnTo>
                    <a:lnTo>
                      <a:pt x="163" y="9"/>
                    </a:lnTo>
                    <a:lnTo>
                      <a:pt x="167" y="9"/>
                    </a:lnTo>
                    <a:lnTo>
                      <a:pt x="167" y="9"/>
                    </a:lnTo>
                    <a:lnTo>
                      <a:pt x="172" y="9"/>
                    </a:lnTo>
                    <a:lnTo>
                      <a:pt x="172" y="9"/>
                    </a:lnTo>
                    <a:lnTo>
                      <a:pt x="176" y="9"/>
                    </a:lnTo>
                    <a:lnTo>
                      <a:pt x="176" y="9"/>
                    </a:lnTo>
                    <a:lnTo>
                      <a:pt x="176" y="9"/>
                    </a:lnTo>
                    <a:lnTo>
                      <a:pt x="176" y="13"/>
                    </a:lnTo>
                    <a:lnTo>
                      <a:pt x="181" y="13"/>
                    </a:lnTo>
                    <a:lnTo>
                      <a:pt x="181" y="13"/>
                    </a:lnTo>
                    <a:lnTo>
                      <a:pt x="181" y="18"/>
                    </a:lnTo>
                    <a:lnTo>
                      <a:pt x="181" y="18"/>
                    </a:lnTo>
                    <a:lnTo>
                      <a:pt x="181" y="18"/>
                    </a:lnTo>
                    <a:lnTo>
                      <a:pt x="185" y="18"/>
                    </a:lnTo>
                    <a:lnTo>
                      <a:pt x="185" y="18"/>
                    </a:lnTo>
                    <a:lnTo>
                      <a:pt x="185" y="22"/>
                    </a:lnTo>
                    <a:lnTo>
                      <a:pt x="185" y="22"/>
                    </a:lnTo>
                    <a:lnTo>
                      <a:pt x="185" y="22"/>
                    </a:lnTo>
                    <a:lnTo>
                      <a:pt x="185" y="22"/>
                    </a:lnTo>
                    <a:lnTo>
                      <a:pt x="190" y="22"/>
                    </a:lnTo>
                    <a:lnTo>
                      <a:pt x="190" y="22"/>
                    </a:lnTo>
                    <a:lnTo>
                      <a:pt x="190" y="22"/>
                    </a:lnTo>
                    <a:lnTo>
                      <a:pt x="190" y="27"/>
                    </a:lnTo>
                    <a:lnTo>
                      <a:pt x="194" y="27"/>
                    </a:lnTo>
                    <a:lnTo>
                      <a:pt x="194" y="27"/>
                    </a:lnTo>
                    <a:lnTo>
                      <a:pt x="199" y="27"/>
                    </a:lnTo>
                    <a:lnTo>
                      <a:pt x="199" y="27"/>
                    </a:lnTo>
                    <a:lnTo>
                      <a:pt x="203" y="27"/>
                    </a:lnTo>
                    <a:lnTo>
                      <a:pt x="203" y="27"/>
                    </a:lnTo>
                    <a:lnTo>
                      <a:pt x="203" y="31"/>
                    </a:lnTo>
                    <a:lnTo>
                      <a:pt x="208" y="31"/>
                    </a:lnTo>
                    <a:lnTo>
                      <a:pt x="208" y="31"/>
                    </a:lnTo>
                    <a:lnTo>
                      <a:pt x="212" y="31"/>
                    </a:lnTo>
                    <a:lnTo>
                      <a:pt x="212" y="31"/>
                    </a:lnTo>
                    <a:lnTo>
                      <a:pt x="212" y="31"/>
                    </a:lnTo>
                    <a:lnTo>
                      <a:pt x="212" y="31"/>
                    </a:lnTo>
                    <a:lnTo>
                      <a:pt x="217" y="31"/>
                    </a:lnTo>
                    <a:lnTo>
                      <a:pt x="217" y="31"/>
                    </a:lnTo>
                    <a:lnTo>
                      <a:pt x="217" y="31"/>
                    </a:lnTo>
                    <a:lnTo>
                      <a:pt x="217" y="27"/>
                    </a:lnTo>
                    <a:lnTo>
                      <a:pt x="221" y="27"/>
                    </a:lnTo>
                    <a:lnTo>
                      <a:pt x="221" y="27"/>
                    </a:lnTo>
                    <a:lnTo>
                      <a:pt x="221" y="27"/>
                    </a:lnTo>
                    <a:lnTo>
                      <a:pt x="221" y="27"/>
                    </a:lnTo>
                    <a:lnTo>
                      <a:pt x="226" y="27"/>
                    </a:lnTo>
                    <a:lnTo>
                      <a:pt x="230" y="22"/>
                    </a:lnTo>
                    <a:lnTo>
                      <a:pt x="230" y="22"/>
                    </a:lnTo>
                    <a:lnTo>
                      <a:pt x="230" y="22"/>
                    </a:lnTo>
                    <a:lnTo>
                      <a:pt x="230" y="22"/>
                    </a:lnTo>
                    <a:lnTo>
                      <a:pt x="235" y="22"/>
                    </a:lnTo>
                    <a:lnTo>
                      <a:pt x="235" y="22"/>
                    </a:lnTo>
                    <a:lnTo>
                      <a:pt x="240" y="22"/>
                    </a:lnTo>
                    <a:lnTo>
                      <a:pt x="240" y="22"/>
                    </a:lnTo>
                    <a:lnTo>
                      <a:pt x="244" y="27"/>
                    </a:lnTo>
                    <a:lnTo>
                      <a:pt x="244" y="27"/>
                    </a:lnTo>
                    <a:lnTo>
                      <a:pt x="249" y="27"/>
                    </a:lnTo>
                    <a:lnTo>
                      <a:pt x="249" y="22"/>
                    </a:lnTo>
                    <a:lnTo>
                      <a:pt x="253" y="22"/>
                    </a:lnTo>
                    <a:lnTo>
                      <a:pt x="253" y="27"/>
                    </a:lnTo>
                    <a:lnTo>
                      <a:pt x="258" y="27"/>
                    </a:lnTo>
                    <a:lnTo>
                      <a:pt x="258" y="27"/>
                    </a:lnTo>
                    <a:lnTo>
                      <a:pt x="262" y="31"/>
                    </a:lnTo>
                    <a:lnTo>
                      <a:pt x="262" y="31"/>
                    </a:lnTo>
                    <a:lnTo>
                      <a:pt x="267" y="31"/>
                    </a:lnTo>
                    <a:lnTo>
                      <a:pt x="267" y="31"/>
                    </a:lnTo>
                    <a:lnTo>
                      <a:pt x="271" y="31"/>
                    </a:lnTo>
                    <a:lnTo>
                      <a:pt x="271" y="31"/>
                    </a:lnTo>
                    <a:lnTo>
                      <a:pt x="276" y="31"/>
                    </a:lnTo>
                    <a:lnTo>
                      <a:pt x="276" y="31"/>
                    </a:lnTo>
                    <a:lnTo>
                      <a:pt x="276" y="36"/>
                    </a:lnTo>
                    <a:lnTo>
                      <a:pt x="276" y="36"/>
                    </a:lnTo>
                    <a:lnTo>
                      <a:pt x="276" y="36"/>
                    </a:lnTo>
                    <a:lnTo>
                      <a:pt x="276" y="36"/>
                    </a:lnTo>
                    <a:lnTo>
                      <a:pt x="280" y="36"/>
                    </a:lnTo>
                    <a:lnTo>
                      <a:pt x="280" y="36"/>
                    </a:lnTo>
                    <a:lnTo>
                      <a:pt x="280" y="36"/>
                    </a:lnTo>
                    <a:lnTo>
                      <a:pt x="285" y="40"/>
                    </a:lnTo>
                    <a:lnTo>
                      <a:pt x="289" y="40"/>
                    </a:lnTo>
                    <a:lnTo>
                      <a:pt x="289" y="40"/>
                    </a:lnTo>
                    <a:lnTo>
                      <a:pt x="294" y="40"/>
                    </a:lnTo>
                    <a:lnTo>
                      <a:pt x="294" y="40"/>
                    </a:lnTo>
                    <a:lnTo>
                      <a:pt x="298" y="40"/>
                    </a:lnTo>
                    <a:lnTo>
                      <a:pt x="303" y="40"/>
                    </a:lnTo>
                    <a:lnTo>
                      <a:pt x="303" y="40"/>
                    </a:lnTo>
                    <a:lnTo>
                      <a:pt x="307" y="40"/>
                    </a:lnTo>
                    <a:lnTo>
                      <a:pt x="312" y="40"/>
                    </a:lnTo>
                    <a:lnTo>
                      <a:pt x="316" y="40"/>
                    </a:lnTo>
                    <a:lnTo>
                      <a:pt x="316" y="40"/>
                    </a:lnTo>
                    <a:lnTo>
                      <a:pt x="316" y="40"/>
                    </a:lnTo>
                    <a:lnTo>
                      <a:pt x="321" y="40"/>
                    </a:lnTo>
                    <a:lnTo>
                      <a:pt x="321" y="45"/>
                    </a:lnTo>
                    <a:lnTo>
                      <a:pt x="321" y="40"/>
                    </a:lnTo>
                    <a:lnTo>
                      <a:pt x="325" y="40"/>
                    </a:lnTo>
                    <a:lnTo>
                      <a:pt x="325" y="40"/>
                    </a:lnTo>
                    <a:lnTo>
                      <a:pt x="330" y="36"/>
                    </a:lnTo>
                    <a:lnTo>
                      <a:pt x="330" y="36"/>
                    </a:lnTo>
                    <a:lnTo>
                      <a:pt x="330" y="36"/>
                    </a:lnTo>
                    <a:lnTo>
                      <a:pt x="330" y="36"/>
                    </a:lnTo>
                    <a:lnTo>
                      <a:pt x="334" y="36"/>
                    </a:lnTo>
                    <a:lnTo>
                      <a:pt x="334" y="36"/>
                    </a:lnTo>
                    <a:lnTo>
                      <a:pt x="334" y="36"/>
                    </a:lnTo>
                    <a:lnTo>
                      <a:pt x="339" y="36"/>
                    </a:lnTo>
                    <a:lnTo>
                      <a:pt x="339" y="36"/>
                    </a:lnTo>
                    <a:lnTo>
                      <a:pt x="343" y="31"/>
                    </a:lnTo>
                    <a:lnTo>
                      <a:pt x="343" y="31"/>
                    </a:lnTo>
                    <a:lnTo>
                      <a:pt x="348" y="31"/>
                    </a:lnTo>
                    <a:lnTo>
                      <a:pt x="348" y="31"/>
                    </a:lnTo>
                    <a:lnTo>
                      <a:pt x="348" y="31"/>
                    </a:lnTo>
                    <a:lnTo>
                      <a:pt x="348" y="31"/>
                    </a:lnTo>
                    <a:lnTo>
                      <a:pt x="348" y="27"/>
                    </a:lnTo>
                    <a:lnTo>
                      <a:pt x="348" y="27"/>
                    </a:lnTo>
                    <a:lnTo>
                      <a:pt x="348" y="22"/>
                    </a:lnTo>
                    <a:lnTo>
                      <a:pt x="352" y="22"/>
                    </a:lnTo>
                    <a:lnTo>
                      <a:pt x="352" y="22"/>
                    </a:lnTo>
                    <a:lnTo>
                      <a:pt x="352" y="22"/>
                    </a:lnTo>
                    <a:lnTo>
                      <a:pt x="352" y="18"/>
                    </a:lnTo>
                    <a:lnTo>
                      <a:pt x="357" y="18"/>
                    </a:lnTo>
                    <a:lnTo>
                      <a:pt x="357" y="18"/>
                    </a:lnTo>
                    <a:lnTo>
                      <a:pt x="357" y="18"/>
                    </a:lnTo>
                    <a:lnTo>
                      <a:pt x="362" y="18"/>
                    </a:lnTo>
                    <a:lnTo>
                      <a:pt x="362" y="18"/>
                    </a:lnTo>
                    <a:lnTo>
                      <a:pt x="362" y="18"/>
                    </a:lnTo>
                    <a:lnTo>
                      <a:pt x="366" y="18"/>
                    </a:lnTo>
                    <a:lnTo>
                      <a:pt x="371" y="18"/>
                    </a:lnTo>
                    <a:lnTo>
                      <a:pt x="371" y="22"/>
                    </a:lnTo>
                    <a:lnTo>
                      <a:pt x="375" y="22"/>
                    </a:lnTo>
                    <a:lnTo>
                      <a:pt x="375" y="22"/>
                    </a:lnTo>
                    <a:lnTo>
                      <a:pt x="380" y="22"/>
                    </a:lnTo>
                    <a:lnTo>
                      <a:pt x="380" y="22"/>
                    </a:lnTo>
                    <a:lnTo>
                      <a:pt x="380" y="22"/>
                    </a:lnTo>
                    <a:lnTo>
                      <a:pt x="384" y="22"/>
                    </a:lnTo>
                    <a:lnTo>
                      <a:pt x="384" y="22"/>
                    </a:lnTo>
                    <a:lnTo>
                      <a:pt x="384" y="22"/>
                    </a:lnTo>
                    <a:lnTo>
                      <a:pt x="389" y="22"/>
                    </a:lnTo>
                    <a:lnTo>
                      <a:pt x="389" y="22"/>
                    </a:lnTo>
                    <a:lnTo>
                      <a:pt x="393" y="22"/>
                    </a:lnTo>
                    <a:lnTo>
                      <a:pt x="393" y="22"/>
                    </a:lnTo>
                    <a:lnTo>
                      <a:pt x="398" y="22"/>
                    </a:lnTo>
                    <a:lnTo>
                      <a:pt x="398" y="27"/>
                    </a:lnTo>
                    <a:lnTo>
                      <a:pt x="398" y="31"/>
                    </a:lnTo>
                    <a:lnTo>
                      <a:pt x="398" y="36"/>
                    </a:lnTo>
                    <a:lnTo>
                      <a:pt x="398" y="40"/>
                    </a:lnTo>
                    <a:lnTo>
                      <a:pt x="398" y="40"/>
                    </a:lnTo>
                    <a:lnTo>
                      <a:pt x="402" y="45"/>
                    </a:lnTo>
                    <a:lnTo>
                      <a:pt x="402" y="45"/>
                    </a:lnTo>
                    <a:lnTo>
                      <a:pt x="402" y="45"/>
                    </a:lnTo>
                    <a:lnTo>
                      <a:pt x="402" y="49"/>
                    </a:lnTo>
                    <a:lnTo>
                      <a:pt x="402" y="49"/>
                    </a:lnTo>
                    <a:lnTo>
                      <a:pt x="402" y="54"/>
                    </a:lnTo>
                    <a:lnTo>
                      <a:pt x="402" y="54"/>
                    </a:lnTo>
                    <a:lnTo>
                      <a:pt x="402" y="54"/>
                    </a:lnTo>
                    <a:lnTo>
                      <a:pt x="402" y="58"/>
                    </a:lnTo>
                    <a:lnTo>
                      <a:pt x="407" y="58"/>
                    </a:lnTo>
                    <a:lnTo>
                      <a:pt x="407" y="63"/>
                    </a:lnTo>
                    <a:lnTo>
                      <a:pt x="411" y="63"/>
                    </a:lnTo>
                    <a:lnTo>
                      <a:pt x="411" y="63"/>
                    </a:lnTo>
                    <a:lnTo>
                      <a:pt x="411" y="63"/>
                    </a:lnTo>
                    <a:lnTo>
                      <a:pt x="416" y="63"/>
                    </a:lnTo>
                    <a:lnTo>
                      <a:pt x="416" y="63"/>
                    </a:lnTo>
                    <a:lnTo>
                      <a:pt x="416" y="63"/>
                    </a:lnTo>
                    <a:lnTo>
                      <a:pt x="416" y="63"/>
                    </a:lnTo>
                    <a:lnTo>
                      <a:pt x="416" y="63"/>
                    </a:lnTo>
                    <a:lnTo>
                      <a:pt x="420" y="63"/>
                    </a:lnTo>
                    <a:lnTo>
                      <a:pt x="420" y="58"/>
                    </a:lnTo>
                    <a:lnTo>
                      <a:pt x="425" y="58"/>
                    </a:lnTo>
                    <a:lnTo>
                      <a:pt x="425" y="58"/>
                    </a:lnTo>
                    <a:lnTo>
                      <a:pt x="425" y="63"/>
                    </a:lnTo>
                    <a:lnTo>
                      <a:pt x="429" y="63"/>
                    </a:lnTo>
                    <a:lnTo>
                      <a:pt x="429" y="63"/>
                    </a:lnTo>
                    <a:lnTo>
                      <a:pt x="434" y="63"/>
                    </a:lnTo>
                    <a:lnTo>
                      <a:pt x="434" y="63"/>
                    </a:lnTo>
                    <a:lnTo>
                      <a:pt x="434" y="63"/>
                    </a:lnTo>
                    <a:lnTo>
                      <a:pt x="434" y="63"/>
                    </a:lnTo>
                    <a:lnTo>
                      <a:pt x="434" y="63"/>
                    </a:lnTo>
                    <a:lnTo>
                      <a:pt x="434" y="58"/>
                    </a:lnTo>
                    <a:lnTo>
                      <a:pt x="434" y="58"/>
                    </a:lnTo>
                    <a:lnTo>
                      <a:pt x="438" y="58"/>
                    </a:lnTo>
                    <a:lnTo>
                      <a:pt x="438" y="58"/>
                    </a:lnTo>
                    <a:lnTo>
                      <a:pt x="438" y="54"/>
                    </a:lnTo>
                    <a:lnTo>
                      <a:pt x="438" y="54"/>
                    </a:lnTo>
                    <a:lnTo>
                      <a:pt x="443" y="58"/>
                    </a:lnTo>
                    <a:lnTo>
                      <a:pt x="447" y="58"/>
                    </a:lnTo>
                    <a:lnTo>
                      <a:pt x="447" y="58"/>
                    </a:lnTo>
                    <a:lnTo>
                      <a:pt x="452" y="58"/>
                    </a:lnTo>
                    <a:lnTo>
                      <a:pt x="452" y="58"/>
                    </a:lnTo>
                    <a:lnTo>
                      <a:pt x="456" y="63"/>
                    </a:lnTo>
                    <a:lnTo>
                      <a:pt x="456" y="63"/>
                    </a:lnTo>
                    <a:lnTo>
                      <a:pt x="456" y="63"/>
                    </a:lnTo>
                    <a:lnTo>
                      <a:pt x="456" y="63"/>
                    </a:lnTo>
                    <a:lnTo>
                      <a:pt x="461" y="63"/>
                    </a:lnTo>
                    <a:lnTo>
                      <a:pt x="461" y="63"/>
                    </a:lnTo>
                    <a:lnTo>
                      <a:pt x="461" y="63"/>
                    </a:lnTo>
                    <a:lnTo>
                      <a:pt x="461" y="63"/>
                    </a:lnTo>
                    <a:lnTo>
                      <a:pt x="465" y="68"/>
                    </a:lnTo>
                    <a:lnTo>
                      <a:pt x="465" y="68"/>
                    </a:lnTo>
                    <a:lnTo>
                      <a:pt x="465" y="68"/>
                    </a:lnTo>
                    <a:lnTo>
                      <a:pt x="465" y="68"/>
                    </a:lnTo>
                    <a:lnTo>
                      <a:pt x="470" y="68"/>
                    </a:lnTo>
                    <a:lnTo>
                      <a:pt x="470" y="68"/>
                    </a:lnTo>
                    <a:lnTo>
                      <a:pt x="474" y="72"/>
                    </a:lnTo>
                    <a:lnTo>
                      <a:pt x="474" y="72"/>
                    </a:lnTo>
                    <a:lnTo>
                      <a:pt x="474" y="72"/>
                    </a:lnTo>
                    <a:lnTo>
                      <a:pt x="479" y="72"/>
                    </a:lnTo>
                    <a:lnTo>
                      <a:pt x="479" y="77"/>
                    </a:lnTo>
                    <a:lnTo>
                      <a:pt x="479" y="77"/>
                    </a:lnTo>
                    <a:lnTo>
                      <a:pt x="479" y="77"/>
                    </a:lnTo>
                    <a:lnTo>
                      <a:pt x="483" y="81"/>
                    </a:lnTo>
                    <a:lnTo>
                      <a:pt x="483" y="81"/>
                    </a:lnTo>
                    <a:lnTo>
                      <a:pt x="479" y="81"/>
                    </a:lnTo>
                    <a:lnTo>
                      <a:pt x="479" y="81"/>
                    </a:lnTo>
                    <a:lnTo>
                      <a:pt x="479" y="81"/>
                    </a:lnTo>
                    <a:lnTo>
                      <a:pt x="479" y="81"/>
                    </a:lnTo>
                    <a:lnTo>
                      <a:pt x="474" y="81"/>
                    </a:lnTo>
                    <a:lnTo>
                      <a:pt x="474" y="81"/>
                    </a:lnTo>
                    <a:lnTo>
                      <a:pt x="470" y="81"/>
                    </a:lnTo>
                    <a:lnTo>
                      <a:pt x="470" y="81"/>
                    </a:lnTo>
                    <a:lnTo>
                      <a:pt x="465" y="81"/>
                    </a:lnTo>
                    <a:lnTo>
                      <a:pt x="465" y="81"/>
                    </a:lnTo>
                    <a:lnTo>
                      <a:pt x="465" y="81"/>
                    </a:lnTo>
                    <a:lnTo>
                      <a:pt x="465" y="81"/>
                    </a:lnTo>
                    <a:lnTo>
                      <a:pt x="465" y="81"/>
                    </a:lnTo>
                    <a:lnTo>
                      <a:pt x="461" y="81"/>
                    </a:lnTo>
                    <a:lnTo>
                      <a:pt x="461" y="81"/>
                    </a:lnTo>
                    <a:lnTo>
                      <a:pt x="456" y="81"/>
                    </a:lnTo>
                    <a:lnTo>
                      <a:pt x="456" y="81"/>
                    </a:lnTo>
                    <a:lnTo>
                      <a:pt x="456" y="81"/>
                    </a:lnTo>
                    <a:lnTo>
                      <a:pt x="456" y="86"/>
                    </a:lnTo>
                    <a:lnTo>
                      <a:pt x="456" y="86"/>
                    </a:lnTo>
                    <a:lnTo>
                      <a:pt x="452" y="86"/>
                    </a:lnTo>
                    <a:lnTo>
                      <a:pt x="452" y="86"/>
                    </a:lnTo>
                    <a:lnTo>
                      <a:pt x="452" y="86"/>
                    </a:lnTo>
                    <a:lnTo>
                      <a:pt x="447" y="86"/>
                    </a:lnTo>
                    <a:lnTo>
                      <a:pt x="447" y="86"/>
                    </a:lnTo>
                    <a:lnTo>
                      <a:pt x="447" y="86"/>
                    </a:lnTo>
                    <a:lnTo>
                      <a:pt x="452" y="86"/>
                    </a:lnTo>
                    <a:lnTo>
                      <a:pt x="452" y="90"/>
                    </a:lnTo>
                    <a:lnTo>
                      <a:pt x="452" y="90"/>
                    </a:lnTo>
                    <a:lnTo>
                      <a:pt x="452" y="90"/>
                    </a:lnTo>
                    <a:lnTo>
                      <a:pt x="447" y="90"/>
                    </a:lnTo>
                    <a:lnTo>
                      <a:pt x="447" y="90"/>
                    </a:lnTo>
                    <a:lnTo>
                      <a:pt x="443" y="90"/>
                    </a:lnTo>
                    <a:lnTo>
                      <a:pt x="443" y="90"/>
                    </a:lnTo>
                    <a:lnTo>
                      <a:pt x="443" y="90"/>
                    </a:lnTo>
                    <a:lnTo>
                      <a:pt x="443" y="90"/>
                    </a:lnTo>
                    <a:lnTo>
                      <a:pt x="438" y="90"/>
                    </a:lnTo>
                    <a:lnTo>
                      <a:pt x="443" y="95"/>
                    </a:lnTo>
                    <a:lnTo>
                      <a:pt x="438" y="95"/>
                    </a:lnTo>
                    <a:lnTo>
                      <a:pt x="438" y="95"/>
                    </a:lnTo>
                    <a:lnTo>
                      <a:pt x="438" y="99"/>
                    </a:lnTo>
                    <a:lnTo>
                      <a:pt x="438" y="99"/>
                    </a:lnTo>
                    <a:lnTo>
                      <a:pt x="443" y="99"/>
                    </a:lnTo>
                    <a:lnTo>
                      <a:pt x="443" y="99"/>
                    </a:lnTo>
                    <a:lnTo>
                      <a:pt x="443" y="104"/>
                    </a:lnTo>
                    <a:lnTo>
                      <a:pt x="443" y="104"/>
                    </a:lnTo>
                    <a:lnTo>
                      <a:pt x="438" y="104"/>
                    </a:lnTo>
                    <a:lnTo>
                      <a:pt x="438" y="104"/>
                    </a:lnTo>
                    <a:lnTo>
                      <a:pt x="438" y="108"/>
                    </a:lnTo>
                    <a:lnTo>
                      <a:pt x="438" y="108"/>
                    </a:lnTo>
                    <a:lnTo>
                      <a:pt x="438" y="108"/>
                    </a:lnTo>
                    <a:lnTo>
                      <a:pt x="434" y="108"/>
                    </a:lnTo>
                    <a:lnTo>
                      <a:pt x="434" y="108"/>
                    </a:lnTo>
                    <a:lnTo>
                      <a:pt x="429" y="108"/>
                    </a:lnTo>
                    <a:lnTo>
                      <a:pt x="429" y="108"/>
                    </a:lnTo>
                    <a:lnTo>
                      <a:pt x="425" y="108"/>
                    </a:lnTo>
                    <a:lnTo>
                      <a:pt x="425" y="108"/>
                    </a:lnTo>
                    <a:lnTo>
                      <a:pt x="425" y="113"/>
                    </a:lnTo>
                    <a:lnTo>
                      <a:pt x="420" y="113"/>
                    </a:lnTo>
                    <a:lnTo>
                      <a:pt x="425" y="113"/>
                    </a:lnTo>
                    <a:lnTo>
                      <a:pt x="425" y="113"/>
                    </a:lnTo>
                    <a:lnTo>
                      <a:pt x="425" y="113"/>
                    </a:lnTo>
                    <a:lnTo>
                      <a:pt x="420" y="117"/>
                    </a:lnTo>
                    <a:lnTo>
                      <a:pt x="420" y="117"/>
                    </a:lnTo>
                    <a:lnTo>
                      <a:pt x="420" y="117"/>
                    </a:lnTo>
                    <a:lnTo>
                      <a:pt x="420" y="122"/>
                    </a:lnTo>
                    <a:lnTo>
                      <a:pt x="420" y="122"/>
                    </a:lnTo>
                    <a:lnTo>
                      <a:pt x="420" y="122"/>
                    </a:lnTo>
                    <a:lnTo>
                      <a:pt x="416" y="122"/>
                    </a:lnTo>
                    <a:lnTo>
                      <a:pt x="416" y="122"/>
                    </a:lnTo>
                    <a:lnTo>
                      <a:pt x="416" y="122"/>
                    </a:lnTo>
                    <a:lnTo>
                      <a:pt x="416" y="122"/>
                    </a:lnTo>
                    <a:lnTo>
                      <a:pt x="416" y="122"/>
                    </a:lnTo>
                    <a:lnTo>
                      <a:pt x="411" y="122"/>
                    </a:lnTo>
                    <a:lnTo>
                      <a:pt x="411" y="122"/>
                    </a:lnTo>
                    <a:lnTo>
                      <a:pt x="407" y="122"/>
                    </a:lnTo>
                    <a:lnTo>
                      <a:pt x="402" y="122"/>
                    </a:lnTo>
                    <a:lnTo>
                      <a:pt x="402" y="122"/>
                    </a:lnTo>
                    <a:lnTo>
                      <a:pt x="398" y="122"/>
                    </a:lnTo>
                    <a:lnTo>
                      <a:pt x="398" y="117"/>
                    </a:lnTo>
                    <a:lnTo>
                      <a:pt x="393" y="117"/>
                    </a:lnTo>
                    <a:lnTo>
                      <a:pt x="393" y="117"/>
                    </a:lnTo>
                    <a:lnTo>
                      <a:pt x="389" y="117"/>
                    </a:lnTo>
                    <a:lnTo>
                      <a:pt x="389" y="122"/>
                    </a:lnTo>
                    <a:lnTo>
                      <a:pt x="389" y="122"/>
                    </a:lnTo>
                    <a:lnTo>
                      <a:pt x="389" y="122"/>
                    </a:lnTo>
                    <a:lnTo>
                      <a:pt x="389" y="126"/>
                    </a:lnTo>
                    <a:lnTo>
                      <a:pt x="389" y="126"/>
                    </a:lnTo>
                    <a:lnTo>
                      <a:pt x="389" y="131"/>
                    </a:lnTo>
                    <a:lnTo>
                      <a:pt x="389" y="131"/>
                    </a:lnTo>
                    <a:lnTo>
                      <a:pt x="389" y="131"/>
                    </a:lnTo>
                    <a:lnTo>
                      <a:pt x="389" y="135"/>
                    </a:lnTo>
                    <a:lnTo>
                      <a:pt x="389" y="135"/>
                    </a:lnTo>
                    <a:lnTo>
                      <a:pt x="393" y="135"/>
                    </a:lnTo>
                    <a:lnTo>
                      <a:pt x="393" y="135"/>
                    </a:lnTo>
                    <a:lnTo>
                      <a:pt x="393" y="140"/>
                    </a:lnTo>
                    <a:lnTo>
                      <a:pt x="398" y="140"/>
                    </a:lnTo>
                    <a:lnTo>
                      <a:pt x="402" y="140"/>
                    </a:lnTo>
                    <a:lnTo>
                      <a:pt x="402" y="144"/>
                    </a:lnTo>
                    <a:lnTo>
                      <a:pt x="402" y="144"/>
                    </a:lnTo>
                    <a:lnTo>
                      <a:pt x="402" y="144"/>
                    </a:lnTo>
                    <a:lnTo>
                      <a:pt x="402" y="144"/>
                    </a:lnTo>
                    <a:lnTo>
                      <a:pt x="402" y="144"/>
                    </a:lnTo>
                    <a:lnTo>
                      <a:pt x="402" y="149"/>
                    </a:lnTo>
                    <a:lnTo>
                      <a:pt x="402" y="149"/>
                    </a:lnTo>
                    <a:lnTo>
                      <a:pt x="402" y="149"/>
                    </a:lnTo>
                    <a:lnTo>
                      <a:pt x="402" y="149"/>
                    </a:lnTo>
                    <a:lnTo>
                      <a:pt x="402" y="149"/>
                    </a:lnTo>
                    <a:lnTo>
                      <a:pt x="398" y="149"/>
                    </a:lnTo>
                    <a:lnTo>
                      <a:pt x="398" y="153"/>
                    </a:lnTo>
                    <a:lnTo>
                      <a:pt x="398" y="153"/>
                    </a:lnTo>
                    <a:lnTo>
                      <a:pt x="393" y="153"/>
                    </a:lnTo>
                    <a:lnTo>
                      <a:pt x="393" y="153"/>
                    </a:lnTo>
                    <a:lnTo>
                      <a:pt x="393" y="158"/>
                    </a:lnTo>
                    <a:lnTo>
                      <a:pt x="393" y="158"/>
                    </a:lnTo>
                    <a:lnTo>
                      <a:pt x="393" y="158"/>
                    </a:lnTo>
                    <a:lnTo>
                      <a:pt x="393" y="162"/>
                    </a:lnTo>
                    <a:lnTo>
                      <a:pt x="393" y="162"/>
                    </a:lnTo>
                    <a:lnTo>
                      <a:pt x="393" y="162"/>
                    </a:lnTo>
                    <a:lnTo>
                      <a:pt x="393" y="162"/>
                    </a:lnTo>
                    <a:lnTo>
                      <a:pt x="393" y="167"/>
                    </a:lnTo>
                    <a:lnTo>
                      <a:pt x="389" y="167"/>
                    </a:lnTo>
                    <a:lnTo>
                      <a:pt x="389" y="167"/>
                    </a:lnTo>
                    <a:lnTo>
                      <a:pt x="389" y="167"/>
                    </a:lnTo>
                    <a:lnTo>
                      <a:pt x="384" y="167"/>
                    </a:lnTo>
                    <a:lnTo>
                      <a:pt x="384" y="172"/>
                    </a:lnTo>
                    <a:lnTo>
                      <a:pt x="384" y="172"/>
                    </a:lnTo>
                    <a:lnTo>
                      <a:pt x="380" y="172"/>
                    </a:lnTo>
                    <a:lnTo>
                      <a:pt x="380" y="172"/>
                    </a:lnTo>
                    <a:lnTo>
                      <a:pt x="375" y="172"/>
                    </a:lnTo>
                    <a:lnTo>
                      <a:pt x="375" y="172"/>
                    </a:lnTo>
                    <a:lnTo>
                      <a:pt x="371" y="176"/>
                    </a:lnTo>
                    <a:lnTo>
                      <a:pt x="366" y="176"/>
                    </a:lnTo>
                    <a:lnTo>
                      <a:pt x="366" y="176"/>
                    </a:lnTo>
                    <a:lnTo>
                      <a:pt x="362" y="176"/>
                    </a:lnTo>
                    <a:lnTo>
                      <a:pt x="362" y="176"/>
                    </a:lnTo>
                    <a:lnTo>
                      <a:pt x="357" y="176"/>
                    </a:lnTo>
                    <a:lnTo>
                      <a:pt x="357" y="176"/>
                    </a:lnTo>
                    <a:lnTo>
                      <a:pt x="352" y="176"/>
                    </a:lnTo>
                    <a:lnTo>
                      <a:pt x="348" y="176"/>
                    </a:lnTo>
                    <a:lnTo>
                      <a:pt x="343" y="176"/>
                    </a:lnTo>
                    <a:lnTo>
                      <a:pt x="343" y="176"/>
                    </a:lnTo>
                    <a:lnTo>
                      <a:pt x="343" y="181"/>
                    </a:lnTo>
                    <a:lnTo>
                      <a:pt x="339" y="181"/>
                    </a:lnTo>
                    <a:lnTo>
                      <a:pt x="339" y="181"/>
                    </a:lnTo>
                    <a:lnTo>
                      <a:pt x="339" y="181"/>
                    </a:lnTo>
                    <a:lnTo>
                      <a:pt x="334" y="185"/>
                    </a:lnTo>
                    <a:lnTo>
                      <a:pt x="330" y="185"/>
                    </a:lnTo>
                    <a:lnTo>
                      <a:pt x="330" y="190"/>
                    </a:lnTo>
                    <a:lnTo>
                      <a:pt x="325" y="190"/>
                    </a:lnTo>
                    <a:lnTo>
                      <a:pt x="325" y="190"/>
                    </a:lnTo>
                    <a:lnTo>
                      <a:pt x="325" y="190"/>
                    </a:lnTo>
                    <a:lnTo>
                      <a:pt x="325" y="194"/>
                    </a:lnTo>
                    <a:lnTo>
                      <a:pt x="325" y="194"/>
                    </a:lnTo>
                    <a:lnTo>
                      <a:pt x="321" y="194"/>
                    </a:lnTo>
                    <a:lnTo>
                      <a:pt x="321" y="194"/>
                    </a:lnTo>
                    <a:lnTo>
                      <a:pt x="316" y="194"/>
                    </a:lnTo>
                    <a:lnTo>
                      <a:pt x="312" y="190"/>
                    </a:lnTo>
                    <a:lnTo>
                      <a:pt x="312" y="190"/>
                    </a:lnTo>
                    <a:lnTo>
                      <a:pt x="307" y="190"/>
                    </a:lnTo>
                    <a:lnTo>
                      <a:pt x="303" y="190"/>
                    </a:lnTo>
                    <a:lnTo>
                      <a:pt x="298" y="190"/>
                    </a:lnTo>
                    <a:lnTo>
                      <a:pt x="294" y="190"/>
                    </a:lnTo>
                    <a:lnTo>
                      <a:pt x="289" y="185"/>
                    </a:lnTo>
                    <a:lnTo>
                      <a:pt x="285" y="185"/>
                    </a:lnTo>
                    <a:lnTo>
                      <a:pt x="280" y="185"/>
                    </a:lnTo>
                    <a:lnTo>
                      <a:pt x="276" y="185"/>
                    </a:lnTo>
                    <a:lnTo>
                      <a:pt x="271" y="185"/>
                    </a:lnTo>
                    <a:lnTo>
                      <a:pt x="271" y="181"/>
                    </a:lnTo>
                    <a:lnTo>
                      <a:pt x="267" y="181"/>
                    </a:lnTo>
                    <a:lnTo>
                      <a:pt x="267" y="181"/>
                    </a:lnTo>
                    <a:lnTo>
                      <a:pt x="262" y="181"/>
                    </a:lnTo>
                    <a:lnTo>
                      <a:pt x="262" y="176"/>
                    </a:lnTo>
                    <a:lnTo>
                      <a:pt x="258" y="176"/>
                    </a:lnTo>
                    <a:lnTo>
                      <a:pt x="258" y="176"/>
                    </a:lnTo>
                    <a:lnTo>
                      <a:pt x="249" y="176"/>
                    </a:lnTo>
                    <a:lnTo>
                      <a:pt x="249" y="176"/>
                    </a:lnTo>
                    <a:lnTo>
                      <a:pt x="240" y="176"/>
                    </a:lnTo>
                    <a:lnTo>
                      <a:pt x="240" y="176"/>
                    </a:lnTo>
                    <a:lnTo>
                      <a:pt x="235" y="176"/>
                    </a:lnTo>
                    <a:lnTo>
                      <a:pt x="230" y="181"/>
                    </a:lnTo>
                    <a:lnTo>
                      <a:pt x="221" y="181"/>
                    </a:lnTo>
                    <a:lnTo>
                      <a:pt x="221" y="181"/>
                    </a:lnTo>
                    <a:lnTo>
                      <a:pt x="212" y="176"/>
                    </a:lnTo>
                    <a:lnTo>
                      <a:pt x="203" y="176"/>
                    </a:lnTo>
                    <a:lnTo>
                      <a:pt x="194" y="176"/>
                    </a:lnTo>
                    <a:lnTo>
                      <a:pt x="190" y="176"/>
                    </a:lnTo>
                    <a:lnTo>
                      <a:pt x="185" y="176"/>
                    </a:lnTo>
                    <a:lnTo>
                      <a:pt x="185" y="181"/>
                    </a:lnTo>
                    <a:lnTo>
                      <a:pt x="181" y="181"/>
                    </a:lnTo>
                    <a:lnTo>
                      <a:pt x="181" y="176"/>
                    </a:lnTo>
                    <a:lnTo>
                      <a:pt x="181" y="176"/>
                    </a:lnTo>
                    <a:lnTo>
                      <a:pt x="176" y="172"/>
                    </a:lnTo>
                    <a:lnTo>
                      <a:pt x="176" y="172"/>
                    </a:lnTo>
                    <a:lnTo>
                      <a:pt x="172" y="172"/>
                    </a:lnTo>
                    <a:lnTo>
                      <a:pt x="172" y="167"/>
                    </a:lnTo>
                    <a:lnTo>
                      <a:pt x="172" y="167"/>
                    </a:lnTo>
                    <a:lnTo>
                      <a:pt x="163" y="162"/>
                    </a:lnTo>
                    <a:lnTo>
                      <a:pt x="163" y="158"/>
                    </a:lnTo>
                    <a:lnTo>
                      <a:pt x="163" y="158"/>
                    </a:lnTo>
                    <a:lnTo>
                      <a:pt x="158" y="158"/>
                    </a:lnTo>
                    <a:lnTo>
                      <a:pt x="158" y="153"/>
                    </a:lnTo>
                    <a:lnTo>
                      <a:pt x="158" y="153"/>
                    </a:lnTo>
                    <a:lnTo>
                      <a:pt x="154" y="153"/>
                    </a:lnTo>
                    <a:lnTo>
                      <a:pt x="154" y="153"/>
                    </a:lnTo>
                    <a:lnTo>
                      <a:pt x="154" y="153"/>
                    </a:lnTo>
                    <a:lnTo>
                      <a:pt x="154" y="149"/>
                    </a:lnTo>
                    <a:lnTo>
                      <a:pt x="154" y="149"/>
                    </a:lnTo>
                    <a:lnTo>
                      <a:pt x="149" y="149"/>
                    </a:lnTo>
                    <a:lnTo>
                      <a:pt x="145" y="149"/>
                    </a:lnTo>
                    <a:lnTo>
                      <a:pt x="145" y="149"/>
                    </a:lnTo>
                    <a:lnTo>
                      <a:pt x="140" y="149"/>
                    </a:lnTo>
                    <a:lnTo>
                      <a:pt x="136" y="144"/>
                    </a:lnTo>
                    <a:lnTo>
                      <a:pt x="136" y="144"/>
                    </a:lnTo>
                    <a:lnTo>
                      <a:pt x="131" y="144"/>
                    </a:lnTo>
                    <a:lnTo>
                      <a:pt x="127" y="144"/>
                    </a:lnTo>
                    <a:lnTo>
                      <a:pt x="127" y="140"/>
                    </a:lnTo>
                    <a:lnTo>
                      <a:pt x="122" y="140"/>
                    </a:lnTo>
                    <a:lnTo>
                      <a:pt x="122" y="140"/>
                    </a:lnTo>
                    <a:lnTo>
                      <a:pt x="118" y="140"/>
                    </a:lnTo>
                    <a:lnTo>
                      <a:pt x="113" y="140"/>
                    </a:lnTo>
                    <a:lnTo>
                      <a:pt x="109" y="135"/>
                    </a:lnTo>
                    <a:lnTo>
                      <a:pt x="104" y="140"/>
                    </a:lnTo>
                    <a:lnTo>
                      <a:pt x="104" y="140"/>
                    </a:lnTo>
                    <a:lnTo>
                      <a:pt x="99" y="140"/>
                    </a:lnTo>
                    <a:lnTo>
                      <a:pt x="99" y="135"/>
                    </a:lnTo>
                    <a:lnTo>
                      <a:pt x="95" y="135"/>
                    </a:lnTo>
                    <a:lnTo>
                      <a:pt x="95" y="140"/>
                    </a:lnTo>
                    <a:lnTo>
                      <a:pt x="90" y="135"/>
                    </a:lnTo>
                    <a:lnTo>
                      <a:pt x="90" y="135"/>
                    </a:lnTo>
                    <a:lnTo>
                      <a:pt x="90" y="135"/>
                    </a:lnTo>
                    <a:lnTo>
                      <a:pt x="86" y="135"/>
                    </a:lnTo>
                    <a:lnTo>
                      <a:pt x="86" y="135"/>
                    </a:lnTo>
                    <a:lnTo>
                      <a:pt x="81" y="135"/>
                    </a:lnTo>
                    <a:lnTo>
                      <a:pt x="81" y="135"/>
                    </a:lnTo>
                    <a:lnTo>
                      <a:pt x="81" y="135"/>
                    </a:lnTo>
                    <a:lnTo>
                      <a:pt x="81" y="135"/>
                    </a:lnTo>
                    <a:lnTo>
                      <a:pt x="81" y="135"/>
                    </a:lnTo>
                    <a:lnTo>
                      <a:pt x="77" y="135"/>
                    </a:lnTo>
                    <a:lnTo>
                      <a:pt x="77" y="131"/>
                    </a:lnTo>
                    <a:lnTo>
                      <a:pt x="77" y="131"/>
                    </a:lnTo>
                    <a:lnTo>
                      <a:pt x="72" y="131"/>
                    </a:lnTo>
                    <a:lnTo>
                      <a:pt x="72" y="131"/>
                    </a:lnTo>
                    <a:lnTo>
                      <a:pt x="72" y="126"/>
                    </a:lnTo>
                    <a:lnTo>
                      <a:pt x="72" y="126"/>
                    </a:lnTo>
                    <a:lnTo>
                      <a:pt x="72" y="122"/>
                    </a:lnTo>
                    <a:lnTo>
                      <a:pt x="72" y="122"/>
                    </a:lnTo>
                    <a:lnTo>
                      <a:pt x="72" y="122"/>
                    </a:lnTo>
                    <a:lnTo>
                      <a:pt x="72" y="122"/>
                    </a:lnTo>
                    <a:lnTo>
                      <a:pt x="72" y="122"/>
                    </a:lnTo>
                    <a:lnTo>
                      <a:pt x="72" y="117"/>
                    </a:lnTo>
                    <a:lnTo>
                      <a:pt x="72" y="117"/>
                    </a:lnTo>
                    <a:lnTo>
                      <a:pt x="68" y="117"/>
                    </a:lnTo>
                    <a:lnTo>
                      <a:pt x="68" y="113"/>
                    </a:lnTo>
                    <a:lnTo>
                      <a:pt x="68" y="113"/>
                    </a:lnTo>
                    <a:lnTo>
                      <a:pt x="68" y="108"/>
                    </a:lnTo>
                    <a:lnTo>
                      <a:pt x="68" y="108"/>
                    </a:lnTo>
                    <a:lnTo>
                      <a:pt x="68" y="108"/>
                    </a:lnTo>
                    <a:lnTo>
                      <a:pt x="68" y="108"/>
                    </a:lnTo>
                    <a:lnTo>
                      <a:pt x="68" y="108"/>
                    </a:lnTo>
                    <a:lnTo>
                      <a:pt x="63" y="104"/>
                    </a:lnTo>
                    <a:lnTo>
                      <a:pt x="63" y="104"/>
                    </a:lnTo>
                    <a:lnTo>
                      <a:pt x="63" y="104"/>
                    </a:lnTo>
                    <a:lnTo>
                      <a:pt x="59" y="104"/>
                    </a:lnTo>
                    <a:lnTo>
                      <a:pt x="59" y="99"/>
                    </a:lnTo>
                    <a:lnTo>
                      <a:pt x="54" y="99"/>
                    </a:lnTo>
                    <a:lnTo>
                      <a:pt x="54" y="95"/>
                    </a:lnTo>
                    <a:lnTo>
                      <a:pt x="54" y="95"/>
                    </a:lnTo>
                    <a:lnTo>
                      <a:pt x="54" y="95"/>
                    </a:lnTo>
                    <a:lnTo>
                      <a:pt x="50" y="90"/>
                    </a:lnTo>
                    <a:lnTo>
                      <a:pt x="50" y="90"/>
                    </a:lnTo>
                    <a:lnTo>
                      <a:pt x="50" y="90"/>
                    </a:lnTo>
                    <a:lnTo>
                      <a:pt x="50" y="90"/>
                    </a:lnTo>
                    <a:lnTo>
                      <a:pt x="50" y="90"/>
                    </a:lnTo>
                    <a:lnTo>
                      <a:pt x="45" y="90"/>
                    </a:lnTo>
                    <a:lnTo>
                      <a:pt x="45" y="90"/>
                    </a:lnTo>
                    <a:lnTo>
                      <a:pt x="45" y="86"/>
                    </a:lnTo>
                    <a:lnTo>
                      <a:pt x="41" y="86"/>
                    </a:lnTo>
                    <a:lnTo>
                      <a:pt x="41" y="86"/>
                    </a:lnTo>
                    <a:lnTo>
                      <a:pt x="41" y="86"/>
                    </a:lnTo>
                    <a:lnTo>
                      <a:pt x="41" y="86"/>
                    </a:lnTo>
                    <a:lnTo>
                      <a:pt x="41" y="86"/>
                    </a:lnTo>
                    <a:lnTo>
                      <a:pt x="41" y="86"/>
                    </a:lnTo>
                    <a:lnTo>
                      <a:pt x="36" y="86"/>
                    </a:lnTo>
                    <a:lnTo>
                      <a:pt x="36" y="86"/>
                    </a:lnTo>
                    <a:lnTo>
                      <a:pt x="36" y="86"/>
                    </a:lnTo>
                    <a:lnTo>
                      <a:pt x="36" y="86"/>
                    </a:lnTo>
                    <a:lnTo>
                      <a:pt x="32" y="81"/>
                    </a:lnTo>
                    <a:lnTo>
                      <a:pt x="32" y="81"/>
                    </a:lnTo>
                    <a:lnTo>
                      <a:pt x="27" y="86"/>
                    </a:lnTo>
                    <a:lnTo>
                      <a:pt x="27" y="86"/>
                    </a:lnTo>
                    <a:lnTo>
                      <a:pt x="27" y="86"/>
                    </a:lnTo>
                    <a:lnTo>
                      <a:pt x="27" y="81"/>
                    </a:lnTo>
                    <a:lnTo>
                      <a:pt x="23" y="81"/>
                    </a:lnTo>
                    <a:lnTo>
                      <a:pt x="23" y="81"/>
                    </a:lnTo>
                    <a:lnTo>
                      <a:pt x="18" y="81"/>
                    </a:lnTo>
                    <a:lnTo>
                      <a:pt x="18" y="81"/>
                    </a:lnTo>
                    <a:lnTo>
                      <a:pt x="18" y="77"/>
                    </a:lnTo>
                    <a:lnTo>
                      <a:pt x="14" y="77"/>
                    </a:lnTo>
                    <a:lnTo>
                      <a:pt x="14" y="77"/>
                    </a:lnTo>
                    <a:lnTo>
                      <a:pt x="14" y="77"/>
                    </a:lnTo>
                    <a:lnTo>
                      <a:pt x="9" y="77"/>
                    </a:lnTo>
                    <a:lnTo>
                      <a:pt x="9" y="77"/>
                    </a:lnTo>
                    <a:lnTo>
                      <a:pt x="5" y="72"/>
                    </a:lnTo>
                    <a:lnTo>
                      <a:pt x="5" y="72"/>
                    </a:lnTo>
                    <a:lnTo>
                      <a:pt x="5" y="72"/>
                    </a:lnTo>
                    <a:lnTo>
                      <a:pt x="5" y="72"/>
                    </a:lnTo>
                    <a:lnTo>
                      <a:pt x="5" y="72"/>
                    </a:lnTo>
                    <a:lnTo>
                      <a:pt x="5" y="72"/>
                    </a:lnTo>
                    <a:lnTo>
                      <a:pt x="5" y="72"/>
                    </a:lnTo>
                    <a:lnTo>
                      <a:pt x="5" y="72"/>
                    </a:lnTo>
                    <a:lnTo>
                      <a:pt x="0" y="68"/>
                    </a:lnTo>
                    <a:lnTo>
                      <a:pt x="0" y="68"/>
                    </a:lnTo>
                    <a:lnTo>
                      <a:pt x="0" y="68"/>
                    </a:lnTo>
                    <a:lnTo>
                      <a:pt x="0" y="68"/>
                    </a:lnTo>
                    <a:lnTo>
                      <a:pt x="0" y="68"/>
                    </a:lnTo>
                    <a:lnTo>
                      <a:pt x="0" y="68"/>
                    </a:lnTo>
                    <a:lnTo>
                      <a:pt x="0" y="68"/>
                    </a:lnTo>
                    <a:lnTo>
                      <a:pt x="0" y="63"/>
                    </a:lnTo>
                    <a:lnTo>
                      <a:pt x="0" y="63"/>
                    </a:lnTo>
                    <a:lnTo>
                      <a:pt x="0" y="63"/>
                    </a:lnTo>
                    <a:lnTo>
                      <a:pt x="0" y="63"/>
                    </a:lnTo>
                    <a:lnTo>
                      <a:pt x="0" y="63"/>
                    </a:lnTo>
                    <a:lnTo>
                      <a:pt x="0" y="63"/>
                    </a:lnTo>
                    <a:lnTo>
                      <a:pt x="0" y="63"/>
                    </a:lnTo>
                    <a:lnTo>
                      <a:pt x="0" y="63"/>
                    </a:lnTo>
                    <a:lnTo>
                      <a:pt x="0" y="58"/>
                    </a:lnTo>
                    <a:lnTo>
                      <a:pt x="0" y="58"/>
                    </a:lnTo>
                    <a:lnTo>
                      <a:pt x="0" y="58"/>
                    </a:lnTo>
                    <a:lnTo>
                      <a:pt x="0" y="58"/>
                    </a:lnTo>
                    <a:lnTo>
                      <a:pt x="5" y="58"/>
                    </a:lnTo>
                    <a:lnTo>
                      <a:pt x="5" y="54"/>
                    </a:lnTo>
                    <a:lnTo>
                      <a:pt x="5" y="58"/>
                    </a:lnTo>
                    <a:lnTo>
                      <a:pt x="5" y="54"/>
                    </a:lnTo>
                    <a:lnTo>
                      <a:pt x="5" y="54"/>
                    </a:lnTo>
                    <a:lnTo>
                      <a:pt x="9" y="58"/>
                    </a:lnTo>
                    <a:lnTo>
                      <a:pt x="9" y="58"/>
                    </a:lnTo>
                    <a:lnTo>
                      <a:pt x="9" y="58"/>
                    </a:lnTo>
                    <a:lnTo>
                      <a:pt x="9" y="54"/>
                    </a:lnTo>
                    <a:lnTo>
                      <a:pt x="9" y="54"/>
                    </a:lnTo>
                    <a:lnTo>
                      <a:pt x="9" y="54"/>
                    </a:lnTo>
                    <a:lnTo>
                      <a:pt x="9" y="54"/>
                    </a:lnTo>
                    <a:lnTo>
                      <a:pt x="14" y="54"/>
                    </a:lnTo>
                    <a:lnTo>
                      <a:pt x="14" y="54"/>
                    </a:lnTo>
                    <a:lnTo>
                      <a:pt x="14" y="54"/>
                    </a:lnTo>
                    <a:lnTo>
                      <a:pt x="14" y="54"/>
                    </a:lnTo>
                    <a:lnTo>
                      <a:pt x="14" y="54"/>
                    </a:lnTo>
                    <a:lnTo>
                      <a:pt x="14" y="54"/>
                    </a:lnTo>
                    <a:lnTo>
                      <a:pt x="14" y="54"/>
                    </a:lnTo>
                    <a:lnTo>
                      <a:pt x="18" y="54"/>
                    </a:lnTo>
                    <a:lnTo>
                      <a:pt x="18" y="54"/>
                    </a:lnTo>
                    <a:lnTo>
                      <a:pt x="18" y="49"/>
                    </a:lnTo>
                    <a:lnTo>
                      <a:pt x="18" y="49"/>
                    </a:lnTo>
                    <a:lnTo>
                      <a:pt x="18" y="49"/>
                    </a:lnTo>
                    <a:lnTo>
                      <a:pt x="18" y="49"/>
                    </a:lnTo>
                    <a:lnTo>
                      <a:pt x="18" y="49"/>
                    </a:lnTo>
                    <a:lnTo>
                      <a:pt x="18" y="45"/>
                    </a:lnTo>
                    <a:lnTo>
                      <a:pt x="18" y="45"/>
                    </a:lnTo>
                    <a:lnTo>
                      <a:pt x="23" y="45"/>
                    </a:lnTo>
                    <a:lnTo>
                      <a:pt x="18" y="45"/>
                    </a:lnTo>
                    <a:lnTo>
                      <a:pt x="23" y="45"/>
                    </a:lnTo>
                    <a:lnTo>
                      <a:pt x="23" y="45"/>
                    </a:lnTo>
                    <a:lnTo>
                      <a:pt x="23" y="45"/>
                    </a:lnTo>
                    <a:lnTo>
                      <a:pt x="23" y="40"/>
                    </a:lnTo>
                    <a:lnTo>
                      <a:pt x="23" y="40"/>
                    </a:lnTo>
                    <a:lnTo>
                      <a:pt x="27" y="40"/>
                    </a:lnTo>
                    <a:lnTo>
                      <a:pt x="27" y="40"/>
                    </a:lnTo>
                    <a:lnTo>
                      <a:pt x="27" y="40"/>
                    </a:lnTo>
                    <a:lnTo>
                      <a:pt x="27" y="40"/>
                    </a:lnTo>
                    <a:lnTo>
                      <a:pt x="32" y="40"/>
                    </a:lnTo>
                    <a:lnTo>
                      <a:pt x="32" y="36"/>
                    </a:lnTo>
                    <a:lnTo>
                      <a:pt x="32" y="36"/>
                    </a:lnTo>
                    <a:lnTo>
                      <a:pt x="32" y="36"/>
                    </a:lnTo>
                    <a:lnTo>
                      <a:pt x="32" y="36"/>
                    </a:lnTo>
                    <a:lnTo>
                      <a:pt x="36" y="36"/>
                    </a:lnTo>
                    <a:lnTo>
                      <a:pt x="36" y="36"/>
                    </a:lnTo>
                    <a:lnTo>
                      <a:pt x="36" y="36"/>
                    </a:lnTo>
                    <a:lnTo>
                      <a:pt x="36" y="36"/>
                    </a:lnTo>
                    <a:lnTo>
                      <a:pt x="36" y="31"/>
                    </a:lnTo>
                    <a:lnTo>
                      <a:pt x="36" y="31"/>
                    </a:lnTo>
                    <a:lnTo>
                      <a:pt x="36" y="31"/>
                    </a:lnTo>
                    <a:lnTo>
                      <a:pt x="36" y="31"/>
                    </a:lnTo>
                    <a:lnTo>
                      <a:pt x="41" y="31"/>
                    </a:lnTo>
                    <a:lnTo>
                      <a:pt x="41" y="31"/>
                    </a:lnTo>
                    <a:lnTo>
                      <a:pt x="45" y="31"/>
                    </a:lnTo>
                    <a:lnTo>
                      <a:pt x="45" y="31"/>
                    </a:lnTo>
                    <a:lnTo>
                      <a:pt x="45" y="27"/>
                    </a:lnTo>
                    <a:lnTo>
                      <a:pt x="45" y="27"/>
                    </a:lnTo>
                    <a:lnTo>
                      <a:pt x="45" y="27"/>
                    </a:lnTo>
                    <a:lnTo>
                      <a:pt x="45" y="27"/>
                    </a:lnTo>
                    <a:lnTo>
                      <a:pt x="45" y="27"/>
                    </a:lnTo>
                    <a:lnTo>
                      <a:pt x="50" y="27"/>
                    </a:lnTo>
                    <a:lnTo>
                      <a:pt x="50" y="31"/>
                    </a:lnTo>
                    <a:lnTo>
                      <a:pt x="50" y="31"/>
                    </a:lnTo>
                    <a:lnTo>
                      <a:pt x="50" y="31"/>
                    </a:lnTo>
                    <a:lnTo>
                      <a:pt x="54" y="31"/>
                    </a:lnTo>
                    <a:lnTo>
                      <a:pt x="54" y="27"/>
                    </a:lnTo>
                    <a:lnTo>
                      <a:pt x="54" y="27"/>
                    </a:lnTo>
                    <a:lnTo>
                      <a:pt x="54" y="27"/>
                    </a:lnTo>
                    <a:lnTo>
                      <a:pt x="54" y="27"/>
                    </a:lnTo>
                    <a:lnTo>
                      <a:pt x="54" y="31"/>
                    </a:lnTo>
                    <a:lnTo>
                      <a:pt x="59" y="31"/>
                    </a:lnTo>
                    <a:lnTo>
                      <a:pt x="59" y="31"/>
                    </a:lnTo>
                    <a:lnTo>
                      <a:pt x="59" y="31"/>
                    </a:lnTo>
                    <a:lnTo>
                      <a:pt x="59" y="31"/>
                    </a:lnTo>
                    <a:lnTo>
                      <a:pt x="63" y="31"/>
                    </a:lnTo>
                    <a:lnTo>
                      <a:pt x="63" y="31"/>
                    </a:lnTo>
                    <a:lnTo>
                      <a:pt x="68" y="31"/>
                    </a:lnTo>
                    <a:lnTo>
                      <a:pt x="68" y="31"/>
                    </a:lnTo>
                    <a:lnTo>
                      <a:pt x="68" y="31"/>
                    </a:lnTo>
                    <a:lnTo>
                      <a:pt x="72" y="31"/>
                    </a:lnTo>
                    <a:lnTo>
                      <a:pt x="72" y="31"/>
                    </a:lnTo>
                    <a:lnTo>
                      <a:pt x="77" y="31"/>
                    </a:lnTo>
                    <a:lnTo>
                      <a:pt x="77" y="31"/>
                    </a:lnTo>
                    <a:lnTo>
                      <a:pt x="77" y="36"/>
                    </a:lnTo>
                    <a:lnTo>
                      <a:pt x="77" y="36"/>
                    </a:lnTo>
                    <a:lnTo>
                      <a:pt x="81" y="36"/>
                    </a:lnTo>
                    <a:lnTo>
                      <a:pt x="81" y="36"/>
                    </a:lnTo>
                    <a:lnTo>
                      <a:pt x="81" y="40"/>
                    </a:lnTo>
                    <a:lnTo>
                      <a:pt x="81" y="40"/>
                    </a:lnTo>
                    <a:lnTo>
                      <a:pt x="86" y="40"/>
                    </a:lnTo>
                    <a:lnTo>
                      <a:pt x="86" y="40"/>
                    </a:lnTo>
                    <a:lnTo>
                      <a:pt x="86" y="40"/>
                    </a:lnTo>
                    <a:lnTo>
                      <a:pt x="86" y="40"/>
                    </a:lnTo>
                    <a:lnTo>
                      <a:pt x="90" y="40"/>
                    </a:lnTo>
                    <a:lnTo>
                      <a:pt x="90" y="40"/>
                    </a:lnTo>
                    <a:lnTo>
                      <a:pt x="90" y="40"/>
                    </a:lnTo>
                    <a:lnTo>
                      <a:pt x="90" y="40"/>
                    </a:lnTo>
                    <a:lnTo>
                      <a:pt x="95" y="40"/>
                    </a:lnTo>
                    <a:lnTo>
                      <a:pt x="95" y="40"/>
                    </a:lnTo>
                    <a:lnTo>
                      <a:pt x="95" y="40"/>
                    </a:lnTo>
                    <a:lnTo>
                      <a:pt x="99" y="40"/>
                    </a:lnTo>
                    <a:lnTo>
                      <a:pt x="99" y="40"/>
                    </a:lnTo>
                    <a:lnTo>
                      <a:pt x="99" y="40"/>
                    </a:lnTo>
                    <a:lnTo>
                      <a:pt x="99" y="40"/>
                    </a:lnTo>
                    <a:lnTo>
                      <a:pt x="104" y="40"/>
                    </a:lnTo>
                    <a:lnTo>
                      <a:pt x="104" y="40"/>
                    </a:lnTo>
                    <a:lnTo>
                      <a:pt x="104" y="40"/>
                    </a:lnTo>
                    <a:lnTo>
                      <a:pt x="104" y="40"/>
                    </a:lnTo>
                    <a:lnTo>
                      <a:pt x="104" y="40"/>
                    </a:lnTo>
                    <a:lnTo>
                      <a:pt x="104" y="40"/>
                    </a:lnTo>
                    <a:lnTo>
                      <a:pt x="104" y="40"/>
                    </a:lnTo>
                    <a:lnTo>
                      <a:pt x="109" y="40"/>
                    </a:lnTo>
                    <a:lnTo>
                      <a:pt x="109" y="40"/>
                    </a:lnTo>
                    <a:lnTo>
                      <a:pt x="109" y="40"/>
                    </a:lnTo>
                    <a:lnTo>
                      <a:pt x="113" y="40"/>
                    </a:lnTo>
                    <a:lnTo>
                      <a:pt x="113" y="40"/>
                    </a:lnTo>
                    <a:lnTo>
                      <a:pt x="113" y="40"/>
                    </a:lnTo>
                    <a:lnTo>
                      <a:pt x="113" y="40"/>
                    </a:lnTo>
                    <a:lnTo>
                      <a:pt x="113" y="40"/>
                    </a:lnTo>
                    <a:lnTo>
                      <a:pt x="118" y="40"/>
                    </a:lnTo>
                    <a:lnTo>
                      <a:pt x="118" y="40"/>
                    </a:lnTo>
                    <a:lnTo>
                      <a:pt x="118" y="40"/>
                    </a:lnTo>
                    <a:lnTo>
                      <a:pt x="122" y="40"/>
                    </a:lnTo>
                    <a:lnTo>
                      <a:pt x="122" y="40"/>
                    </a:lnTo>
                    <a:lnTo>
                      <a:pt x="122" y="45"/>
                    </a:lnTo>
                    <a:lnTo>
                      <a:pt x="122" y="45"/>
                    </a:lnTo>
                    <a:lnTo>
                      <a:pt x="127" y="45"/>
                    </a:lnTo>
                    <a:lnTo>
                      <a:pt x="127" y="45"/>
                    </a:lnTo>
                    <a:lnTo>
                      <a:pt x="127" y="45"/>
                    </a:lnTo>
                    <a:lnTo>
                      <a:pt x="131" y="40"/>
                    </a:lnTo>
                    <a:lnTo>
                      <a:pt x="131" y="40"/>
                    </a:lnTo>
                    <a:lnTo>
                      <a:pt x="131" y="40"/>
                    </a:lnTo>
                    <a:lnTo>
                      <a:pt x="131" y="40"/>
                    </a:lnTo>
                    <a:lnTo>
                      <a:pt x="131" y="40"/>
                    </a:lnTo>
                    <a:lnTo>
                      <a:pt x="131" y="40"/>
                    </a:lnTo>
                    <a:lnTo>
                      <a:pt x="131" y="40"/>
                    </a:lnTo>
                    <a:lnTo>
                      <a:pt x="136" y="40"/>
                    </a:lnTo>
                    <a:lnTo>
                      <a:pt x="136" y="36"/>
                    </a:lnTo>
                    <a:lnTo>
                      <a:pt x="136" y="36"/>
                    </a:lnTo>
                    <a:lnTo>
                      <a:pt x="136" y="36"/>
                    </a:lnTo>
                    <a:lnTo>
                      <a:pt x="136" y="36"/>
                    </a:lnTo>
                    <a:lnTo>
                      <a:pt x="136" y="31"/>
                    </a:lnTo>
                    <a:lnTo>
                      <a:pt x="131" y="31"/>
                    </a:lnTo>
                    <a:lnTo>
                      <a:pt x="131" y="27"/>
                    </a:lnTo>
                    <a:lnTo>
                      <a:pt x="131" y="27"/>
                    </a:lnTo>
                    <a:lnTo>
                      <a:pt x="131" y="27"/>
                    </a:lnTo>
                    <a:lnTo>
                      <a:pt x="131" y="27"/>
                    </a:lnTo>
                    <a:lnTo>
                      <a:pt x="127" y="27"/>
                    </a:lnTo>
                    <a:lnTo>
                      <a:pt x="127" y="27"/>
                    </a:lnTo>
                    <a:lnTo>
                      <a:pt x="127" y="27"/>
                    </a:lnTo>
                    <a:lnTo>
                      <a:pt x="127" y="22"/>
                    </a:lnTo>
                    <a:lnTo>
                      <a:pt x="122" y="22"/>
                    </a:lnTo>
                    <a:lnTo>
                      <a:pt x="122" y="22"/>
                    </a:lnTo>
                    <a:lnTo>
                      <a:pt x="122" y="22"/>
                    </a:lnTo>
                    <a:lnTo>
                      <a:pt x="122" y="22"/>
                    </a:lnTo>
                    <a:lnTo>
                      <a:pt x="122" y="18"/>
                    </a:lnTo>
                    <a:lnTo>
                      <a:pt x="118" y="18"/>
                    </a:lnTo>
                    <a:lnTo>
                      <a:pt x="118" y="18"/>
                    </a:lnTo>
                    <a:lnTo>
                      <a:pt x="118" y="13"/>
                    </a:lnTo>
                    <a:lnTo>
                      <a:pt x="118" y="13"/>
                    </a:lnTo>
                    <a:lnTo>
                      <a:pt x="118" y="13"/>
                    </a:lnTo>
                    <a:lnTo>
                      <a:pt x="118" y="13"/>
                    </a:lnTo>
                    <a:lnTo>
                      <a:pt x="118" y="13"/>
                    </a:lnTo>
                    <a:lnTo>
                      <a:pt x="118" y="9"/>
                    </a:lnTo>
                    <a:lnTo>
                      <a:pt x="118" y="9"/>
                    </a:lnTo>
                    <a:lnTo>
                      <a:pt x="118" y="9"/>
                    </a:lnTo>
                    <a:lnTo>
                      <a:pt x="118" y="9"/>
                    </a:lnTo>
                    <a:lnTo>
                      <a:pt x="118" y="9"/>
                    </a:lnTo>
                    <a:lnTo>
                      <a:pt x="118" y="9"/>
                    </a:lnTo>
                    <a:lnTo>
                      <a:pt x="118" y="4"/>
                    </a:lnTo>
                    <a:lnTo>
                      <a:pt x="118" y="4"/>
                    </a:lnTo>
                    <a:lnTo>
                      <a:pt x="122" y="4"/>
                    </a:lnTo>
                    <a:lnTo>
                      <a:pt x="122" y="0"/>
                    </a:lnTo>
                    <a:lnTo>
                      <a:pt x="122" y="0"/>
                    </a:lnTo>
                    <a:lnTo>
                      <a:pt x="122" y="0"/>
                    </a:lnTo>
                    <a:lnTo>
                      <a:pt x="122" y="0"/>
                    </a:lnTo>
                    <a:lnTo>
                      <a:pt x="122" y="0"/>
                    </a:lnTo>
                    <a:lnTo>
                      <a:pt x="127" y="0"/>
                    </a:lnTo>
                    <a:lnTo>
                      <a:pt x="127" y="0"/>
                    </a:lnTo>
                    <a:lnTo>
                      <a:pt x="127" y="0"/>
                    </a:lnTo>
                    <a:lnTo>
                      <a:pt x="131" y="0"/>
                    </a:lnTo>
                    <a:lnTo>
                      <a:pt x="131" y="0"/>
                    </a:lnTo>
                    <a:lnTo>
                      <a:pt x="136" y="0"/>
                    </a:lnTo>
                    <a:lnTo>
                      <a:pt x="136" y="0"/>
                    </a:lnTo>
                    <a:lnTo>
                      <a:pt x="136" y="4"/>
                    </a:lnTo>
                    <a:lnTo>
                      <a:pt x="140" y="4"/>
                    </a:lnTo>
                    <a:lnTo>
                      <a:pt x="140" y="4"/>
                    </a:lnTo>
                    <a:lnTo>
                      <a:pt x="145" y="4"/>
                    </a:lnTo>
                    <a:lnTo>
                      <a:pt x="149" y="4"/>
                    </a:lnTo>
                    <a:lnTo>
                      <a:pt x="149" y="4"/>
                    </a:lnTo>
                    <a:lnTo>
                      <a:pt x="154" y="4"/>
                    </a:lnTo>
                    <a:lnTo>
                      <a:pt x="154" y="4"/>
                    </a:lnTo>
                    <a:lnTo>
                      <a:pt x="158" y="4"/>
                    </a:lnTo>
                    <a:lnTo>
                      <a:pt x="163" y="9"/>
                    </a:lnTo>
                    <a:lnTo>
                      <a:pt x="163"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6" name="Freeform 112">
                <a:extLst>
                  <a:ext uri="{FF2B5EF4-FFF2-40B4-BE49-F238E27FC236}">
                    <a16:creationId xmlns:a16="http://schemas.microsoft.com/office/drawing/2014/main" id="{3F745FA5-9BD4-224A-B155-B143F9429987}"/>
                  </a:ext>
                </a:extLst>
              </p:cNvPr>
              <p:cNvSpPr>
                <a:spLocks/>
              </p:cNvSpPr>
              <p:nvPr/>
            </p:nvSpPr>
            <p:spPr bwMode="auto">
              <a:xfrm>
                <a:off x="6698787" y="4719875"/>
                <a:ext cx="434524" cy="750048"/>
              </a:xfrm>
              <a:custGeom>
                <a:avLst/>
                <a:gdLst>
                  <a:gd name="T0" fmla="*/ 176 w 181"/>
                  <a:gd name="T1" fmla="*/ 32 h 308"/>
                  <a:gd name="T2" fmla="*/ 176 w 181"/>
                  <a:gd name="T3" fmla="*/ 46 h 308"/>
                  <a:gd name="T4" fmla="*/ 176 w 181"/>
                  <a:gd name="T5" fmla="*/ 55 h 308"/>
                  <a:gd name="T6" fmla="*/ 181 w 181"/>
                  <a:gd name="T7" fmla="*/ 73 h 308"/>
                  <a:gd name="T8" fmla="*/ 181 w 181"/>
                  <a:gd name="T9" fmla="*/ 77 h 308"/>
                  <a:gd name="T10" fmla="*/ 176 w 181"/>
                  <a:gd name="T11" fmla="*/ 91 h 308"/>
                  <a:gd name="T12" fmla="*/ 167 w 181"/>
                  <a:gd name="T13" fmla="*/ 104 h 308"/>
                  <a:gd name="T14" fmla="*/ 158 w 181"/>
                  <a:gd name="T15" fmla="*/ 118 h 308"/>
                  <a:gd name="T16" fmla="*/ 140 w 181"/>
                  <a:gd name="T17" fmla="*/ 127 h 308"/>
                  <a:gd name="T18" fmla="*/ 117 w 181"/>
                  <a:gd name="T19" fmla="*/ 141 h 308"/>
                  <a:gd name="T20" fmla="*/ 104 w 181"/>
                  <a:gd name="T21" fmla="*/ 154 h 308"/>
                  <a:gd name="T22" fmla="*/ 95 w 181"/>
                  <a:gd name="T23" fmla="*/ 159 h 308"/>
                  <a:gd name="T24" fmla="*/ 68 w 181"/>
                  <a:gd name="T25" fmla="*/ 177 h 308"/>
                  <a:gd name="T26" fmla="*/ 72 w 181"/>
                  <a:gd name="T27" fmla="*/ 195 h 308"/>
                  <a:gd name="T28" fmla="*/ 77 w 181"/>
                  <a:gd name="T29" fmla="*/ 226 h 308"/>
                  <a:gd name="T30" fmla="*/ 81 w 181"/>
                  <a:gd name="T31" fmla="*/ 222 h 308"/>
                  <a:gd name="T32" fmla="*/ 77 w 181"/>
                  <a:gd name="T33" fmla="*/ 254 h 308"/>
                  <a:gd name="T34" fmla="*/ 72 w 181"/>
                  <a:gd name="T35" fmla="*/ 263 h 308"/>
                  <a:gd name="T36" fmla="*/ 32 w 181"/>
                  <a:gd name="T37" fmla="*/ 285 h 308"/>
                  <a:gd name="T38" fmla="*/ 32 w 181"/>
                  <a:gd name="T39" fmla="*/ 299 h 308"/>
                  <a:gd name="T40" fmla="*/ 27 w 181"/>
                  <a:gd name="T41" fmla="*/ 308 h 308"/>
                  <a:gd name="T42" fmla="*/ 18 w 181"/>
                  <a:gd name="T43" fmla="*/ 299 h 308"/>
                  <a:gd name="T44" fmla="*/ 18 w 181"/>
                  <a:gd name="T45" fmla="*/ 285 h 308"/>
                  <a:gd name="T46" fmla="*/ 18 w 181"/>
                  <a:gd name="T47" fmla="*/ 263 h 308"/>
                  <a:gd name="T48" fmla="*/ 14 w 181"/>
                  <a:gd name="T49" fmla="*/ 245 h 308"/>
                  <a:gd name="T50" fmla="*/ 9 w 181"/>
                  <a:gd name="T51" fmla="*/ 226 h 308"/>
                  <a:gd name="T52" fmla="*/ 32 w 181"/>
                  <a:gd name="T53" fmla="*/ 204 h 308"/>
                  <a:gd name="T54" fmla="*/ 36 w 181"/>
                  <a:gd name="T55" fmla="*/ 190 h 308"/>
                  <a:gd name="T56" fmla="*/ 41 w 181"/>
                  <a:gd name="T57" fmla="*/ 172 h 308"/>
                  <a:gd name="T58" fmla="*/ 36 w 181"/>
                  <a:gd name="T59" fmla="*/ 159 h 308"/>
                  <a:gd name="T60" fmla="*/ 45 w 181"/>
                  <a:gd name="T61" fmla="*/ 150 h 308"/>
                  <a:gd name="T62" fmla="*/ 41 w 181"/>
                  <a:gd name="T63" fmla="*/ 127 h 308"/>
                  <a:gd name="T64" fmla="*/ 36 w 181"/>
                  <a:gd name="T65" fmla="*/ 113 h 308"/>
                  <a:gd name="T66" fmla="*/ 5 w 181"/>
                  <a:gd name="T67" fmla="*/ 104 h 308"/>
                  <a:gd name="T68" fmla="*/ 0 w 181"/>
                  <a:gd name="T69" fmla="*/ 91 h 308"/>
                  <a:gd name="T70" fmla="*/ 14 w 181"/>
                  <a:gd name="T71" fmla="*/ 82 h 308"/>
                  <a:gd name="T72" fmla="*/ 32 w 181"/>
                  <a:gd name="T73" fmla="*/ 73 h 308"/>
                  <a:gd name="T74" fmla="*/ 59 w 181"/>
                  <a:gd name="T75" fmla="*/ 77 h 308"/>
                  <a:gd name="T76" fmla="*/ 68 w 181"/>
                  <a:gd name="T77" fmla="*/ 77 h 308"/>
                  <a:gd name="T78" fmla="*/ 72 w 181"/>
                  <a:gd name="T79" fmla="*/ 95 h 308"/>
                  <a:gd name="T80" fmla="*/ 68 w 181"/>
                  <a:gd name="T81" fmla="*/ 109 h 308"/>
                  <a:gd name="T82" fmla="*/ 77 w 181"/>
                  <a:gd name="T83" fmla="*/ 118 h 308"/>
                  <a:gd name="T84" fmla="*/ 81 w 181"/>
                  <a:gd name="T85" fmla="*/ 127 h 308"/>
                  <a:gd name="T86" fmla="*/ 81 w 181"/>
                  <a:gd name="T87" fmla="*/ 113 h 308"/>
                  <a:gd name="T88" fmla="*/ 95 w 181"/>
                  <a:gd name="T89" fmla="*/ 104 h 308"/>
                  <a:gd name="T90" fmla="*/ 95 w 181"/>
                  <a:gd name="T91" fmla="*/ 77 h 308"/>
                  <a:gd name="T92" fmla="*/ 77 w 181"/>
                  <a:gd name="T93" fmla="*/ 59 h 308"/>
                  <a:gd name="T94" fmla="*/ 72 w 181"/>
                  <a:gd name="T95" fmla="*/ 32 h 308"/>
                  <a:gd name="T96" fmla="*/ 77 w 181"/>
                  <a:gd name="T97" fmla="*/ 23 h 308"/>
                  <a:gd name="T98" fmla="*/ 95 w 181"/>
                  <a:gd name="T99" fmla="*/ 23 h 308"/>
                  <a:gd name="T100" fmla="*/ 108 w 181"/>
                  <a:gd name="T101" fmla="*/ 23 h 308"/>
                  <a:gd name="T102" fmla="*/ 122 w 181"/>
                  <a:gd name="T103" fmla="*/ 23 h 308"/>
                  <a:gd name="T104" fmla="*/ 140 w 181"/>
                  <a:gd name="T105" fmla="*/ 18 h 308"/>
                  <a:gd name="T106" fmla="*/ 158 w 181"/>
                  <a:gd name="T107" fmla="*/ 14 h 308"/>
                  <a:gd name="T108" fmla="*/ 181 w 181"/>
                  <a:gd name="T109" fmla="*/ 5 h 308"/>
                  <a:gd name="T110" fmla="*/ 181 w 181"/>
                  <a:gd name="T111" fmla="*/ 1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08">
                    <a:moveTo>
                      <a:pt x="176" y="18"/>
                    </a:moveTo>
                    <a:lnTo>
                      <a:pt x="176" y="18"/>
                    </a:lnTo>
                    <a:lnTo>
                      <a:pt x="176" y="18"/>
                    </a:lnTo>
                    <a:lnTo>
                      <a:pt x="176" y="23"/>
                    </a:lnTo>
                    <a:lnTo>
                      <a:pt x="176" y="28"/>
                    </a:lnTo>
                    <a:lnTo>
                      <a:pt x="176" y="28"/>
                    </a:lnTo>
                    <a:lnTo>
                      <a:pt x="176" y="32"/>
                    </a:lnTo>
                    <a:lnTo>
                      <a:pt x="176" y="32"/>
                    </a:lnTo>
                    <a:lnTo>
                      <a:pt x="176" y="37"/>
                    </a:lnTo>
                    <a:lnTo>
                      <a:pt x="176" y="37"/>
                    </a:lnTo>
                    <a:lnTo>
                      <a:pt x="176" y="41"/>
                    </a:lnTo>
                    <a:lnTo>
                      <a:pt x="176" y="41"/>
                    </a:lnTo>
                    <a:lnTo>
                      <a:pt x="181" y="41"/>
                    </a:lnTo>
                    <a:lnTo>
                      <a:pt x="181" y="46"/>
                    </a:lnTo>
                    <a:lnTo>
                      <a:pt x="176" y="46"/>
                    </a:lnTo>
                    <a:lnTo>
                      <a:pt x="176" y="46"/>
                    </a:lnTo>
                    <a:lnTo>
                      <a:pt x="176" y="50"/>
                    </a:lnTo>
                    <a:lnTo>
                      <a:pt x="176" y="50"/>
                    </a:lnTo>
                    <a:lnTo>
                      <a:pt x="176" y="50"/>
                    </a:lnTo>
                    <a:lnTo>
                      <a:pt x="176" y="50"/>
                    </a:lnTo>
                    <a:lnTo>
                      <a:pt x="176" y="50"/>
                    </a:lnTo>
                    <a:lnTo>
                      <a:pt x="176" y="55"/>
                    </a:lnTo>
                    <a:lnTo>
                      <a:pt x="176" y="55"/>
                    </a:lnTo>
                    <a:lnTo>
                      <a:pt x="176" y="55"/>
                    </a:lnTo>
                    <a:lnTo>
                      <a:pt x="176" y="59"/>
                    </a:lnTo>
                    <a:lnTo>
                      <a:pt x="176" y="59"/>
                    </a:lnTo>
                    <a:lnTo>
                      <a:pt x="176" y="59"/>
                    </a:lnTo>
                    <a:lnTo>
                      <a:pt x="176" y="64"/>
                    </a:lnTo>
                    <a:lnTo>
                      <a:pt x="176" y="73"/>
                    </a:lnTo>
                    <a:lnTo>
                      <a:pt x="176" y="73"/>
                    </a:lnTo>
                    <a:lnTo>
                      <a:pt x="181" y="73"/>
                    </a:lnTo>
                    <a:lnTo>
                      <a:pt x="181" y="73"/>
                    </a:lnTo>
                    <a:lnTo>
                      <a:pt x="181" y="73"/>
                    </a:lnTo>
                    <a:lnTo>
                      <a:pt x="176" y="77"/>
                    </a:lnTo>
                    <a:lnTo>
                      <a:pt x="176" y="77"/>
                    </a:lnTo>
                    <a:lnTo>
                      <a:pt x="176" y="77"/>
                    </a:lnTo>
                    <a:lnTo>
                      <a:pt x="181" y="77"/>
                    </a:lnTo>
                    <a:lnTo>
                      <a:pt x="181" y="77"/>
                    </a:lnTo>
                    <a:lnTo>
                      <a:pt x="181" y="77"/>
                    </a:lnTo>
                    <a:lnTo>
                      <a:pt x="181" y="77"/>
                    </a:lnTo>
                    <a:lnTo>
                      <a:pt x="181" y="77"/>
                    </a:lnTo>
                    <a:lnTo>
                      <a:pt x="181" y="82"/>
                    </a:lnTo>
                    <a:lnTo>
                      <a:pt x="181" y="82"/>
                    </a:lnTo>
                    <a:lnTo>
                      <a:pt x="181" y="82"/>
                    </a:lnTo>
                    <a:lnTo>
                      <a:pt x="181" y="86"/>
                    </a:lnTo>
                    <a:lnTo>
                      <a:pt x="181" y="86"/>
                    </a:lnTo>
                    <a:lnTo>
                      <a:pt x="176" y="86"/>
                    </a:lnTo>
                    <a:lnTo>
                      <a:pt x="176" y="91"/>
                    </a:lnTo>
                    <a:lnTo>
                      <a:pt x="176" y="91"/>
                    </a:lnTo>
                    <a:lnTo>
                      <a:pt x="176" y="91"/>
                    </a:lnTo>
                    <a:lnTo>
                      <a:pt x="176" y="91"/>
                    </a:lnTo>
                    <a:lnTo>
                      <a:pt x="176" y="91"/>
                    </a:lnTo>
                    <a:lnTo>
                      <a:pt x="176" y="95"/>
                    </a:lnTo>
                    <a:lnTo>
                      <a:pt x="172" y="100"/>
                    </a:lnTo>
                    <a:lnTo>
                      <a:pt x="167" y="104"/>
                    </a:lnTo>
                    <a:lnTo>
                      <a:pt x="167" y="104"/>
                    </a:lnTo>
                    <a:lnTo>
                      <a:pt x="167" y="109"/>
                    </a:lnTo>
                    <a:lnTo>
                      <a:pt x="167" y="109"/>
                    </a:lnTo>
                    <a:lnTo>
                      <a:pt x="167" y="109"/>
                    </a:lnTo>
                    <a:lnTo>
                      <a:pt x="163" y="109"/>
                    </a:lnTo>
                    <a:lnTo>
                      <a:pt x="163" y="113"/>
                    </a:lnTo>
                    <a:lnTo>
                      <a:pt x="163" y="113"/>
                    </a:lnTo>
                    <a:lnTo>
                      <a:pt x="163" y="113"/>
                    </a:lnTo>
                    <a:lnTo>
                      <a:pt x="158" y="118"/>
                    </a:lnTo>
                    <a:lnTo>
                      <a:pt x="154" y="122"/>
                    </a:lnTo>
                    <a:lnTo>
                      <a:pt x="149" y="122"/>
                    </a:lnTo>
                    <a:lnTo>
                      <a:pt x="149" y="122"/>
                    </a:lnTo>
                    <a:lnTo>
                      <a:pt x="145" y="127"/>
                    </a:lnTo>
                    <a:lnTo>
                      <a:pt x="145" y="127"/>
                    </a:lnTo>
                    <a:lnTo>
                      <a:pt x="145" y="127"/>
                    </a:lnTo>
                    <a:lnTo>
                      <a:pt x="140" y="127"/>
                    </a:lnTo>
                    <a:lnTo>
                      <a:pt x="140" y="127"/>
                    </a:lnTo>
                    <a:lnTo>
                      <a:pt x="140" y="127"/>
                    </a:lnTo>
                    <a:lnTo>
                      <a:pt x="136" y="127"/>
                    </a:lnTo>
                    <a:lnTo>
                      <a:pt x="131" y="132"/>
                    </a:lnTo>
                    <a:lnTo>
                      <a:pt x="131" y="132"/>
                    </a:lnTo>
                    <a:lnTo>
                      <a:pt x="131" y="132"/>
                    </a:lnTo>
                    <a:lnTo>
                      <a:pt x="127" y="132"/>
                    </a:lnTo>
                    <a:lnTo>
                      <a:pt x="122" y="136"/>
                    </a:lnTo>
                    <a:lnTo>
                      <a:pt x="117" y="141"/>
                    </a:lnTo>
                    <a:lnTo>
                      <a:pt x="113" y="141"/>
                    </a:lnTo>
                    <a:lnTo>
                      <a:pt x="113" y="141"/>
                    </a:lnTo>
                    <a:lnTo>
                      <a:pt x="113" y="145"/>
                    </a:lnTo>
                    <a:lnTo>
                      <a:pt x="108" y="145"/>
                    </a:lnTo>
                    <a:lnTo>
                      <a:pt x="108" y="145"/>
                    </a:lnTo>
                    <a:lnTo>
                      <a:pt x="108" y="150"/>
                    </a:lnTo>
                    <a:lnTo>
                      <a:pt x="104" y="154"/>
                    </a:lnTo>
                    <a:lnTo>
                      <a:pt x="104" y="154"/>
                    </a:lnTo>
                    <a:lnTo>
                      <a:pt x="99" y="159"/>
                    </a:lnTo>
                    <a:lnTo>
                      <a:pt x="99" y="159"/>
                    </a:lnTo>
                    <a:lnTo>
                      <a:pt x="99" y="159"/>
                    </a:lnTo>
                    <a:lnTo>
                      <a:pt x="99" y="159"/>
                    </a:lnTo>
                    <a:lnTo>
                      <a:pt x="99" y="159"/>
                    </a:lnTo>
                    <a:lnTo>
                      <a:pt x="95" y="159"/>
                    </a:lnTo>
                    <a:lnTo>
                      <a:pt x="95" y="159"/>
                    </a:lnTo>
                    <a:lnTo>
                      <a:pt x="95" y="159"/>
                    </a:lnTo>
                    <a:lnTo>
                      <a:pt x="90" y="163"/>
                    </a:lnTo>
                    <a:lnTo>
                      <a:pt x="86" y="163"/>
                    </a:lnTo>
                    <a:lnTo>
                      <a:pt x="81" y="172"/>
                    </a:lnTo>
                    <a:lnTo>
                      <a:pt x="77" y="177"/>
                    </a:lnTo>
                    <a:lnTo>
                      <a:pt x="72" y="177"/>
                    </a:lnTo>
                    <a:lnTo>
                      <a:pt x="72" y="177"/>
                    </a:lnTo>
                    <a:lnTo>
                      <a:pt x="72" y="177"/>
                    </a:lnTo>
                    <a:lnTo>
                      <a:pt x="68" y="177"/>
                    </a:lnTo>
                    <a:lnTo>
                      <a:pt x="72" y="177"/>
                    </a:lnTo>
                    <a:lnTo>
                      <a:pt x="72" y="177"/>
                    </a:lnTo>
                    <a:lnTo>
                      <a:pt x="72" y="181"/>
                    </a:lnTo>
                    <a:lnTo>
                      <a:pt x="72" y="181"/>
                    </a:lnTo>
                    <a:lnTo>
                      <a:pt x="68" y="190"/>
                    </a:lnTo>
                    <a:lnTo>
                      <a:pt x="68" y="190"/>
                    </a:lnTo>
                    <a:lnTo>
                      <a:pt x="72" y="190"/>
                    </a:lnTo>
                    <a:lnTo>
                      <a:pt x="72" y="195"/>
                    </a:lnTo>
                    <a:lnTo>
                      <a:pt x="72" y="195"/>
                    </a:lnTo>
                    <a:lnTo>
                      <a:pt x="77" y="204"/>
                    </a:lnTo>
                    <a:lnTo>
                      <a:pt x="77" y="208"/>
                    </a:lnTo>
                    <a:lnTo>
                      <a:pt x="77" y="213"/>
                    </a:lnTo>
                    <a:lnTo>
                      <a:pt x="77" y="213"/>
                    </a:lnTo>
                    <a:lnTo>
                      <a:pt x="77" y="217"/>
                    </a:lnTo>
                    <a:lnTo>
                      <a:pt x="77" y="222"/>
                    </a:lnTo>
                    <a:lnTo>
                      <a:pt x="77" y="226"/>
                    </a:lnTo>
                    <a:lnTo>
                      <a:pt x="81" y="226"/>
                    </a:lnTo>
                    <a:lnTo>
                      <a:pt x="81" y="226"/>
                    </a:lnTo>
                    <a:lnTo>
                      <a:pt x="81" y="226"/>
                    </a:lnTo>
                    <a:lnTo>
                      <a:pt x="81" y="222"/>
                    </a:lnTo>
                    <a:lnTo>
                      <a:pt x="81" y="222"/>
                    </a:lnTo>
                    <a:lnTo>
                      <a:pt x="81" y="222"/>
                    </a:lnTo>
                    <a:lnTo>
                      <a:pt x="81" y="222"/>
                    </a:lnTo>
                    <a:lnTo>
                      <a:pt x="81" y="222"/>
                    </a:lnTo>
                    <a:lnTo>
                      <a:pt x="81" y="226"/>
                    </a:lnTo>
                    <a:lnTo>
                      <a:pt x="81" y="226"/>
                    </a:lnTo>
                    <a:lnTo>
                      <a:pt x="81" y="231"/>
                    </a:lnTo>
                    <a:lnTo>
                      <a:pt x="81" y="235"/>
                    </a:lnTo>
                    <a:lnTo>
                      <a:pt x="81" y="235"/>
                    </a:lnTo>
                    <a:lnTo>
                      <a:pt x="81" y="240"/>
                    </a:lnTo>
                    <a:lnTo>
                      <a:pt x="77" y="249"/>
                    </a:lnTo>
                    <a:lnTo>
                      <a:pt x="77" y="254"/>
                    </a:lnTo>
                    <a:lnTo>
                      <a:pt x="77" y="254"/>
                    </a:lnTo>
                    <a:lnTo>
                      <a:pt x="77" y="254"/>
                    </a:lnTo>
                    <a:lnTo>
                      <a:pt x="81" y="254"/>
                    </a:lnTo>
                    <a:lnTo>
                      <a:pt x="81" y="254"/>
                    </a:lnTo>
                    <a:lnTo>
                      <a:pt x="81" y="254"/>
                    </a:lnTo>
                    <a:lnTo>
                      <a:pt x="77" y="258"/>
                    </a:lnTo>
                    <a:lnTo>
                      <a:pt x="77" y="258"/>
                    </a:lnTo>
                    <a:lnTo>
                      <a:pt x="72" y="263"/>
                    </a:lnTo>
                    <a:lnTo>
                      <a:pt x="72" y="267"/>
                    </a:lnTo>
                    <a:lnTo>
                      <a:pt x="68" y="267"/>
                    </a:lnTo>
                    <a:lnTo>
                      <a:pt x="63" y="272"/>
                    </a:lnTo>
                    <a:lnTo>
                      <a:pt x="50" y="276"/>
                    </a:lnTo>
                    <a:lnTo>
                      <a:pt x="45" y="281"/>
                    </a:lnTo>
                    <a:lnTo>
                      <a:pt x="41" y="281"/>
                    </a:lnTo>
                    <a:lnTo>
                      <a:pt x="36" y="285"/>
                    </a:lnTo>
                    <a:lnTo>
                      <a:pt x="32" y="285"/>
                    </a:lnTo>
                    <a:lnTo>
                      <a:pt x="32" y="290"/>
                    </a:lnTo>
                    <a:lnTo>
                      <a:pt x="27" y="290"/>
                    </a:lnTo>
                    <a:lnTo>
                      <a:pt x="27" y="294"/>
                    </a:lnTo>
                    <a:lnTo>
                      <a:pt x="27" y="294"/>
                    </a:lnTo>
                    <a:lnTo>
                      <a:pt x="27" y="299"/>
                    </a:lnTo>
                    <a:lnTo>
                      <a:pt x="32" y="299"/>
                    </a:lnTo>
                    <a:lnTo>
                      <a:pt x="32" y="299"/>
                    </a:lnTo>
                    <a:lnTo>
                      <a:pt x="32" y="299"/>
                    </a:lnTo>
                    <a:lnTo>
                      <a:pt x="32" y="294"/>
                    </a:lnTo>
                    <a:lnTo>
                      <a:pt x="32" y="294"/>
                    </a:lnTo>
                    <a:lnTo>
                      <a:pt x="32" y="294"/>
                    </a:lnTo>
                    <a:lnTo>
                      <a:pt x="32" y="299"/>
                    </a:lnTo>
                    <a:lnTo>
                      <a:pt x="32" y="308"/>
                    </a:lnTo>
                    <a:lnTo>
                      <a:pt x="32" y="308"/>
                    </a:lnTo>
                    <a:lnTo>
                      <a:pt x="32" y="308"/>
                    </a:lnTo>
                    <a:lnTo>
                      <a:pt x="27" y="308"/>
                    </a:lnTo>
                    <a:lnTo>
                      <a:pt x="23" y="308"/>
                    </a:lnTo>
                    <a:lnTo>
                      <a:pt x="23" y="308"/>
                    </a:lnTo>
                    <a:lnTo>
                      <a:pt x="18" y="308"/>
                    </a:lnTo>
                    <a:lnTo>
                      <a:pt x="18" y="308"/>
                    </a:lnTo>
                    <a:lnTo>
                      <a:pt x="18" y="303"/>
                    </a:lnTo>
                    <a:lnTo>
                      <a:pt x="18" y="303"/>
                    </a:lnTo>
                    <a:lnTo>
                      <a:pt x="18" y="299"/>
                    </a:lnTo>
                    <a:lnTo>
                      <a:pt x="18" y="299"/>
                    </a:lnTo>
                    <a:lnTo>
                      <a:pt x="18" y="299"/>
                    </a:lnTo>
                    <a:lnTo>
                      <a:pt x="18" y="294"/>
                    </a:lnTo>
                    <a:lnTo>
                      <a:pt x="18" y="294"/>
                    </a:lnTo>
                    <a:lnTo>
                      <a:pt x="18" y="294"/>
                    </a:lnTo>
                    <a:lnTo>
                      <a:pt x="18" y="294"/>
                    </a:lnTo>
                    <a:lnTo>
                      <a:pt x="18" y="290"/>
                    </a:lnTo>
                    <a:lnTo>
                      <a:pt x="18" y="290"/>
                    </a:lnTo>
                    <a:lnTo>
                      <a:pt x="18" y="285"/>
                    </a:lnTo>
                    <a:lnTo>
                      <a:pt x="18" y="281"/>
                    </a:lnTo>
                    <a:lnTo>
                      <a:pt x="18" y="281"/>
                    </a:lnTo>
                    <a:lnTo>
                      <a:pt x="18" y="276"/>
                    </a:lnTo>
                    <a:lnTo>
                      <a:pt x="18" y="272"/>
                    </a:lnTo>
                    <a:lnTo>
                      <a:pt x="18" y="267"/>
                    </a:lnTo>
                    <a:lnTo>
                      <a:pt x="18" y="263"/>
                    </a:lnTo>
                    <a:lnTo>
                      <a:pt x="18" y="263"/>
                    </a:lnTo>
                    <a:lnTo>
                      <a:pt x="18" y="263"/>
                    </a:lnTo>
                    <a:lnTo>
                      <a:pt x="18" y="263"/>
                    </a:lnTo>
                    <a:lnTo>
                      <a:pt x="18" y="258"/>
                    </a:lnTo>
                    <a:lnTo>
                      <a:pt x="18" y="254"/>
                    </a:lnTo>
                    <a:lnTo>
                      <a:pt x="14" y="254"/>
                    </a:lnTo>
                    <a:lnTo>
                      <a:pt x="14" y="249"/>
                    </a:lnTo>
                    <a:lnTo>
                      <a:pt x="14" y="249"/>
                    </a:lnTo>
                    <a:lnTo>
                      <a:pt x="14" y="249"/>
                    </a:lnTo>
                    <a:lnTo>
                      <a:pt x="14" y="245"/>
                    </a:lnTo>
                    <a:lnTo>
                      <a:pt x="14" y="245"/>
                    </a:lnTo>
                    <a:lnTo>
                      <a:pt x="14" y="245"/>
                    </a:lnTo>
                    <a:lnTo>
                      <a:pt x="14" y="235"/>
                    </a:lnTo>
                    <a:lnTo>
                      <a:pt x="14" y="235"/>
                    </a:lnTo>
                    <a:lnTo>
                      <a:pt x="9" y="231"/>
                    </a:lnTo>
                    <a:lnTo>
                      <a:pt x="9" y="226"/>
                    </a:lnTo>
                    <a:lnTo>
                      <a:pt x="9" y="226"/>
                    </a:lnTo>
                    <a:lnTo>
                      <a:pt x="9" y="226"/>
                    </a:lnTo>
                    <a:lnTo>
                      <a:pt x="14" y="222"/>
                    </a:lnTo>
                    <a:lnTo>
                      <a:pt x="14" y="222"/>
                    </a:lnTo>
                    <a:lnTo>
                      <a:pt x="18" y="217"/>
                    </a:lnTo>
                    <a:lnTo>
                      <a:pt x="23" y="217"/>
                    </a:lnTo>
                    <a:lnTo>
                      <a:pt x="23" y="213"/>
                    </a:lnTo>
                    <a:lnTo>
                      <a:pt x="27" y="208"/>
                    </a:lnTo>
                    <a:lnTo>
                      <a:pt x="32" y="204"/>
                    </a:lnTo>
                    <a:lnTo>
                      <a:pt x="32" y="204"/>
                    </a:lnTo>
                    <a:lnTo>
                      <a:pt x="32" y="204"/>
                    </a:lnTo>
                    <a:lnTo>
                      <a:pt x="27" y="204"/>
                    </a:lnTo>
                    <a:lnTo>
                      <a:pt x="32" y="199"/>
                    </a:lnTo>
                    <a:lnTo>
                      <a:pt x="32" y="195"/>
                    </a:lnTo>
                    <a:lnTo>
                      <a:pt x="32" y="195"/>
                    </a:lnTo>
                    <a:lnTo>
                      <a:pt x="32" y="195"/>
                    </a:lnTo>
                    <a:lnTo>
                      <a:pt x="32" y="190"/>
                    </a:lnTo>
                    <a:lnTo>
                      <a:pt x="36" y="190"/>
                    </a:lnTo>
                    <a:lnTo>
                      <a:pt x="36" y="186"/>
                    </a:lnTo>
                    <a:lnTo>
                      <a:pt x="41" y="186"/>
                    </a:lnTo>
                    <a:lnTo>
                      <a:pt x="41" y="181"/>
                    </a:lnTo>
                    <a:lnTo>
                      <a:pt x="41" y="181"/>
                    </a:lnTo>
                    <a:lnTo>
                      <a:pt x="41" y="177"/>
                    </a:lnTo>
                    <a:lnTo>
                      <a:pt x="41" y="177"/>
                    </a:lnTo>
                    <a:lnTo>
                      <a:pt x="41" y="177"/>
                    </a:lnTo>
                    <a:lnTo>
                      <a:pt x="41" y="172"/>
                    </a:lnTo>
                    <a:lnTo>
                      <a:pt x="36" y="168"/>
                    </a:lnTo>
                    <a:lnTo>
                      <a:pt x="41" y="168"/>
                    </a:lnTo>
                    <a:lnTo>
                      <a:pt x="41" y="163"/>
                    </a:lnTo>
                    <a:lnTo>
                      <a:pt x="41" y="163"/>
                    </a:lnTo>
                    <a:lnTo>
                      <a:pt x="41" y="163"/>
                    </a:lnTo>
                    <a:lnTo>
                      <a:pt x="41" y="163"/>
                    </a:lnTo>
                    <a:lnTo>
                      <a:pt x="36" y="163"/>
                    </a:lnTo>
                    <a:lnTo>
                      <a:pt x="36" y="159"/>
                    </a:lnTo>
                    <a:lnTo>
                      <a:pt x="36" y="159"/>
                    </a:lnTo>
                    <a:lnTo>
                      <a:pt x="36" y="159"/>
                    </a:lnTo>
                    <a:lnTo>
                      <a:pt x="41" y="159"/>
                    </a:lnTo>
                    <a:lnTo>
                      <a:pt x="41" y="159"/>
                    </a:lnTo>
                    <a:lnTo>
                      <a:pt x="41" y="154"/>
                    </a:lnTo>
                    <a:lnTo>
                      <a:pt x="41" y="154"/>
                    </a:lnTo>
                    <a:lnTo>
                      <a:pt x="41" y="154"/>
                    </a:lnTo>
                    <a:lnTo>
                      <a:pt x="45" y="150"/>
                    </a:lnTo>
                    <a:lnTo>
                      <a:pt x="45" y="150"/>
                    </a:lnTo>
                    <a:lnTo>
                      <a:pt x="41" y="150"/>
                    </a:lnTo>
                    <a:lnTo>
                      <a:pt x="41" y="145"/>
                    </a:lnTo>
                    <a:lnTo>
                      <a:pt x="41" y="145"/>
                    </a:lnTo>
                    <a:lnTo>
                      <a:pt x="41" y="141"/>
                    </a:lnTo>
                    <a:lnTo>
                      <a:pt x="45" y="132"/>
                    </a:lnTo>
                    <a:lnTo>
                      <a:pt x="45" y="127"/>
                    </a:lnTo>
                    <a:lnTo>
                      <a:pt x="41" y="127"/>
                    </a:lnTo>
                    <a:lnTo>
                      <a:pt x="41" y="122"/>
                    </a:lnTo>
                    <a:lnTo>
                      <a:pt x="45" y="118"/>
                    </a:lnTo>
                    <a:lnTo>
                      <a:pt x="45" y="118"/>
                    </a:lnTo>
                    <a:lnTo>
                      <a:pt x="41" y="118"/>
                    </a:lnTo>
                    <a:lnTo>
                      <a:pt x="41" y="118"/>
                    </a:lnTo>
                    <a:lnTo>
                      <a:pt x="41" y="118"/>
                    </a:lnTo>
                    <a:lnTo>
                      <a:pt x="36" y="118"/>
                    </a:lnTo>
                    <a:lnTo>
                      <a:pt x="36" y="113"/>
                    </a:lnTo>
                    <a:lnTo>
                      <a:pt x="32" y="113"/>
                    </a:lnTo>
                    <a:lnTo>
                      <a:pt x="27" y="113"/>
                    </a:lnTo>
                    <a:lnTo>
                      <a:pt x="23" y="109"/>
                    </a:lnTo>
                    <a:lnTo>
                      <a:pt x="18" y="109"/>
                    </a:lnTo>
                    <a:lnTo>
                      <a:pt x="18" y="109"/>
                    </a:lnTo>
                    <a:lnTo>
                      <a:pt x="14" y="104"/>
                    </a:lnTo>
                    <a:lnTo>
                      <a:pt x="9" y="104"/>
                    </a:lnTo>
                    <a:lnTo>
                      <a:pt x="5" y="104"/>
                    </a:lnTo>
                    <a:lnTo>
                      <a:pt x="0" y="104"/>
                    </a:lnTo>
                    <a:lnTo>
                      <a:pt x="0" y="104"/>
                    </a:lnTo>
                    <a:lnTo>
                      <a:pt x="0" y="100"/>
                    </a:lnTo>
                    <a:lnTo>
                      <a:pt x="0" y="100"/>
                    </a:lnTo>
                    <a:lnTo>
                      <a:pt x="0" y="95"/>
                    </a:lnTo>
                    <a:lnTo>
                      <a:pt x="0" y="91"/>
                    </a:lnTo>
                    <a:lnTo>
                      <a:pt x="0" y="91"/>
                    </a:lnTo>
                    <a:lnTo>
                      <a:pt x="0" y="91"/>
                    </a:lnTo>
                    <a:lnTo>
                      <a:pt x="0" y="86"/>
                    </a:lnTo>
                    <a:lnTo>
                      <a:pt x="0" y="86"/>
                    </a:lnTo>
                    <a:lnTo>
                      <a:pt x="0" y="86"/>
                    </a:lnTo>
                    <a:lnTo>
                      <a:pt x="0" y="86"/>
                    </a:lnTo>
                    <a:lnTo>
                      <a:pt x="5" y="82"/>
                    </a:lnTo>
                    <a:lnTo>
                      <a:pt x="5" y="82"/>
                    </a:lnTo>
                    <a:lnTo>
                      <a:pt x="9" y="82"/>
                    </a:lnTo>
                    <a:lnTo>
                      <a:pt x="14" y="82"/>
                    </a:lnTo>
                    <a:lnTo>
                      <a:pt x="18" y="82"/>
                    </a:lnTo>
                    <a:lnTo>
                      <a:pt x="23" y="77"/>
                    </a:lnTo>
                    <a:lnTo>
                      <a:pt x="23" y="77"/>
                    </a:lnTo>
                    <a:lnTo>
                      <a:pt x="23" y="77"/>
                    </a:lnTo>
                    <a:lnTo>
                      <a:pt x="27" y="77"/>
                    </a:lnTo>
                    <a:lnTo>
                      <a:pt x="32" y="77"/>
                    </a:lnTo>
                    <a:lnTo>
                      <a:pt x="32" y="73"/>
                    </a:lnTo>
                    <a:lnTo>
                      <a:pt x="32" y="73"/>
                    </a:lnTo>
                    <a:lnTo>
                      <a:pt x="41" y="73"/>
                    </a:lnTo>
                    <a:lnTo>
                      <a:pt x="45" y="68"/>
                    </a:lnTo>
                    <a:lnTo>
                      <a:pt x="45" y="68"/>
                    </a:lnTo>
                    <a:lnTo>
                      <a:pt x="50" y="68"/>
                    </a:lnTo>
                    <a:lnTo>
                      <a:pt x="50" y="68"/>
                    </a:lnTo>
                    <a:lnTo>
                      <a:pt x="54" y="73"/>
                    </a:lnTo>
                    <a:lnTo>
                      <a:pt x="54" y="77"/>
                    </a:lnTo>
                    <a:lnTo>
                      <a:pt x="59" y="77"/>
                    </a:lnTo>
                    <a:lnTo>
                      <a:pt x="59" y="77"/>
                    </a:lnTo>
                    <a:lnTo>
                      <a:pt x="59" y="77"/>
                    </a:lnTo>
                    <a:lnTo>
                      <a:pt x="59" y="77"/>
                    </a:lnTo>
                    <a:lnTo>
                      <a:pt x="63" y="77"/>
                    </a:lnTo>
                    <a:lnTo>
                      <a:pt x="63" y="77"/>
                    </a:lnTo>
                    <a:lnTo>
                      <a:pt x="63" y="77"/>
                    </a:lnTo>
                    <a:lnTo>
                      <a:pt x="68" y="77"/>
                    </a:lnTo>
                    <a:lnTo>
                      <a:pt x="68" y="77"/>
                    </a:lnTo>
                    <a:lnTo>
                      <a:pt x="72" y="77"/>
                    </a:lnTo>
                    <a:lnTo>
                      <a:pt x="72" y="77"/>
                    </a:lnTo>
                    <a:lnTo>
                      <a:pt x="72" y="82"/>
                    </a:lnTo>
                    <a:lnTo>
                      <a:pt x="72" y="86"/>
                    </a:lnTo>
                    <a:lnTo>
                      <a:pt x="72" y="86"/>
                    </a:lnTo>
                    <a:lnTo>
                      <a:pt x="72" y="91"/>
                    </a:lnTo>
                    <a:lnTo>
                      <a:pt x="72" y="91"/>
                    </a:lnTo>
                    <a:lnTo>
                      <a:pt x="72" y="95"/>
                    </a:lnTo>
                    <a:lnTo>
                      <a:pt x="68" y="95"/>
                    </a:lnTo>
                    <a:lnTo>
                      <a:pt x="68" y="100"/>
                    </a:lnTo>
                    <a:lnTo>
                      <a:pt x="68" y="100"/>
                    </a:lnTo>
                    <a:lnTo>
                      <a:pt x="68" y="104"/>
                    </a:lnTo>
                    <a:lnTo>
                      <a:pt x="68" y="104"/>
                    </a:lnTo>
                    <a:lnTo>
                      <a:pt x="68" y="104"/>
                    </a:lnTo>
                    <a:lnTo>
                      <a:pt x="68" y="104"/>
                    </a:lnTo>
                    <a:lnTo>
                      <a:pt x="68" y="109"/>
                    </a:lnTo>
                    <a:lnTo>
                      <a:pt x="68" y="109"/>
                    </a:lnTo>
                    <a:lnTo>
                      <a:pt x="68" y="109"/>
                    </a:lnTo>
                    <a:lnTo>
                      <a:pt x="68" y="109"/>
                    </a:lnTo>
                    <a:lnTo>
                      <a:pt x="68" y="109"/>
                    </a:lnTo>
                    <a:lnTo>
                      <a:pt x="72" y="113"/>
                    </a:lnTo>
                    <a:lnTo>
                      <a:pt x="72" y="113"/>
                    </a:lnTo>
                    <a:lnTo>
                      <a:pt x="77" y="118"/>
                    </a:lnTo>
                    <a:lnTo>
                      <a:pt x="77" y="118"/>
                    </a:lnTo>
                    <a:lnTo>
                      <a:pt x="77" y="122"/>
                    </a:lnTo>
                    <a:lnTo>
                      <a:pt x="81" y="122"/>
                    </a:lnTo>
                    <a:lnTo>
                      <a:pt x="81" y="122"/>
                    </a:lnTo>
                    <a:lnTo>
                      <a:pt x="81" y="122"/>
                    </a:lnTo>
                    <a:lnTo>
                      <a:pt x="81" y="127"/>
                    </a:lnTo>
                    <a:lnTo>
                      <a:pt x="81" y="127"/>
                    </a:lnTo>
                    <a:lnTo>
                      <a:pt x="81" y="127"/>
                    </a:lnTo>
                    <a:lnTo>
                      <a:pt x="81" y="127"/>
                    </a:lnTo>
                    <a:lnTo>
                      <a:pt x="81" y="127"/>
                    </a:lnTo>
                    <a:lnTo>
                      <a:pt x="81" y="127"/>
                    </a:lnTo>
                    <a:lnTo>
                      <a:pt x="81" y="127"/>
                    </a:lnTo>
                    <a:lnTo>
                      <a:pt x="86" y="122"/>
                    </a:lnTo>
                    <a:lnTo>
                      <a:pt x="81" y="118"/>
                    </a:lnTo>
                    <a:lnTo>
                      <a:pt x="81" y="118"/>
                    </a:lnTo>
                    <a:lnTo>
                      <a:pt x="81" y="118"/>
                    </a:lnTo>
                    <a:lnTo>
                      <a:pt x="81" y="113"/>
                    </a:lnTo>
                    <a:lnTo>
                      <a:pt x="81" y="113"/>
                    </a:lnTo>
                    <a:lnTo>
                      <a:pt x="86" y="109"/>
                    </a:lnTo>
                    <a:lnTo>
                      <a:pt x="86" y="109"/>
                    </a:lnTo>
                    <a:lnTo>
                      <a:pt x="86" y="109"/>
                    </a:lnTo>
                    <a:lnTo>
                      <a:pt x="90" y="109"/>
                    </a:lnTo>
                    <a:lnTo>
                      <a:pt x="90" y="109"/>
                    </a:lnTo>
                    <a:lnTo>
                      <a:pt x="90" y="109"/>
                    </a:lnTo>
                    <a:lnTo>
                      <a:pt x="95" y="104"/>
                    </a:lnTo>
                    <a:lnTo>
                      <a:pt x="95" y="100"/>
                    </a:lnTo>
                    <a:lnTo>
                      <a:pt x="95" y="95"/>
                    </a:lnTo>
                    <a:lnTo>
                      <a:pt x="95" y="91"/>
                    </a:lnTo>
                    <a:lnTo>
                      <a:pt x="95" y="86"/>
                    </a:lnTo>
                    <a:lnTo>
                      <a:pt x="95" y="86"/>
                    </a:lnTo>
                    <a:lnTo>
                      <a:pt x="95" y="86"/>
                    </a:lnTo>
                    <a:lnTo>
                      <a:pt x="95" y="82"/>
                    </a:lnTo>
                    <a:lnTo>
                      <a:pt x="95" y="77"/>
                    </a:lnTo>
                    <a:lnTo>
                      <a:pt x="90" y="73"/>
                    </a:lnTo>
                    <a:lnTo>
                      <a:pt x="86" y="68"/>
                    </a:lnTo>
                    <a:lnTo>
                      <a:pt x="86" y="68"/>
                    </a:lnTo>
                    <a:lnTo>
                      <a:pt x="81" y="59"/>
                    </a:lnTo>
                    <a:lnTo>
                      <a:pt x="81" y="59"/>
                    </a:lnTo>
                    <a:lnTo>
                      <a:pt x="77" y="59"/>
                    </a:lnTo>
                    <a:lnTo>
                      <a:pt x="77" y="59"/>
                    </a:lnTo>
                    <a:lnTo>
                      <a:pt x="77" y="59"/>
                    </a:lnTo>
                    <a:lnTo>
                      <a:pt x="72" y="55"/>
                    </a:lnTo>
                    <a:lnTo>
                      <a:pt x="72" y="55"/>
                    </a:lnTo>
                    <a:lnTo>
                      <a:pt x="72" y="50"/>
                    </a:lnTo>
                    <a:lnTo>
                      <a:pt x="72" y="46"/>
                    </a:lnTo>
                    <a:lnTo>
                      <a:pt x="72" y="41"/>
                    </a:lnTo>
                    <a:lnTo>
                      <a:pt x="72" y="41"/>
                    </a:lnTo>
                    <a:lnTo>
                      <a:pt x="72" y="37"/>
                    </a:lnTo>
                    <a:lnTo>
                      <a:pt x="72" y="32"/>
                    </a:lnTo>
                    <a:lnTo>
                      <a:pt x="72" y="32"/>
                    </a:lnTo>
                    <a:lnTo>
                      <a:pt x="72" y="32"/>
                    </a:lnTo>
                    <a:lnTo>
                      <a:pt x="72" y="32"/>
                    </a:lnTo>
                    <a:lnTo>
                      <a:pt x="72" y="28"/>
                    </a:lnTo>
                    <a:lnTo>
                      <a:pt x="77" y="28"/>
                    </a:lnTo>
                    <a:lnTo>
                      <a:pt x="77" y="23"/>
                    </a:lnTo>
                    <a:lnTo>
                      <a:pt x="77" y="23"/>
                    </a:lnTo>
                    <a:lnTo>
                      <a:pt x="77" y="23"/>
                    </a:lnTo>
                    <a:lnTo>
                      <a:pt x="81" y="23"/>
                    </a:lnTo>
                    <a:lnTo>
                      <a:pt x="81" y="23"/>
                    </a:lnTo>
                    <a:lnTo>
                      <a:pt x="86" y="23"/>
                    </a:lnTo>
                    <a:lnTo>
                      <a:pt x="90" y="23"/>
                    </a:lnTo>
                    <a:lnTo>
                      <a:pt x="90" y="23"/>
                    </a:lnTo>
                    <a:lnTo>
                      <a:pt x="90" y="23"/>
                    </a:lnTo>
                    <a:lnTo>
                      <a:pt x="95" y="23"/>
                    </a:lnTo>
                    <a:lnTo>
                      <a:pt x="95" y="23"/>
                    </a:lnTo>
                    <a:lnTo>
                      <a:pt x="95" y="23"/>
                    </a:lnTo>
                    <a:lnTo>
                      <a:pt x="95" y="18"/>
                    </a:lnTo>
                    <a:lnTo>
                      <a:pt x="99" y="18"/>
                    </a:lnTo>
                    <a:lnTo>
                      <a:pt x="104" y="23"/>
                    </a:lnTo>
                    <a:lnTo>
                      <a:pt x="104" y="23"/>
                    </a:lnTo>
                    <a:lnTo>
                      <a:pt x="104" y="23"/>
                    </a:lnTo>
                    <a:lnTo>
                      <a:pt x="104" y="23"/>
                    </a:lnTo>
                    <a:lnTo>
                      <a:pt x="108" y="23"/>
                    </a:lnTo>
                    <a:lnTo>
                      <a:pt x="113" y="23"/>
                    </a:lnTo>
                    <a:lnTo>
                      <a:pt x="113" y="23"/>
                    </a:lnTo>
                    <a:lnTo>
                      <a:pt x="117" y="23"/>
                    </a:lnTo>
                    <a:lnTo>
                      <a:pt x="117" y="23"/>
                    </a:lnTo>
                    <a:lnTo>
                      <a:pt x="117" y="23"/>
                    </a:lnTo>
                    <a:lnTo>
                      <a:pt x="117" y="23"/>
                    </a:lnTo>
                    <a:lnTo>
                      <a:pt x="122" y="23"/>
                    </a:lnTo>
                    <a:lnTo>
                      <a:pt x="122" y="23"/>
                    </a:lnTo>
                    <a:lnTo>
                      <a:pt x="127" y="23"/>
                    </a:lnTo>
                    <a:lnTo>
                      <a:pt x="131" y="23"/>
                    </a:lnTo>
                    <a:lnTo>
                      <a:pt x="131" y="18"/>
                    </a:lnTo>
                    <a:lnTo>
                      <a:pt x="131" y="18"/>
                    </a:lnTo>
                    <a:lnTo>
                      <a:pt x="131" y="18"/>
                    </a:lnTo>
                    <a:lnTo>
                      <a:pt x="136" y="18"/>
                    </a:lnTo>
                    <a:lnTo>
                      <a:pt x="136" y="18"/>
                    </a:lnTo>
                    <a:lnTo>
                      <a:pt x="140" y="18"/>
                    </a:lnTo>
                    <a:lnTo>
                      <a:pt x="140" y="18"/>
                    </a:lnTo>
                    <a:lnTo>
                      <a:pt x="145" y="18"/>
                    </a:lnTo>
                    <a:lnTo>
                      <a:pt x="145" y="18"/>
                    </a:lnTo>
                    <a:lnTo>
                      <a:pt x="149" y="14"/>
                    </a:lnTo>
                    <a:lnTo>
                      <a:pt x="154" y="14"/>
                    </a:lnTo>
                    <a:lnTo>
                      <a:pt x="154" y="14"/>
                    </a:lnTo>
                    <a:lnTo>
                      <a:pt x="158" y="14"/>
                    </a:lnTo>
                    <a:lnTo>
                      <a:pt x="158" y="14"/>
                    </a:lnTo>
                    <a:lnTo>
                      <a:pt x="163" y="9"/>
                    </a:lnTo>
                    <a:lnTo>
                      <a:pt x="163" y="9"/>
                    </a:lnTo>
                    <a:lnTo>
                      <a:pt x="167" y="9"/>
                    </a:lnTo>
                    <a:lnTo>
                      <a:pt x="172" y="9"/>
                    </a:lnTo>
                    <a:lnTo>
                      <a:pt x="172" y="5"/>
                    </a:lnTo>
                    <a:lnTo>
                      <a:pt x="176" y="5"/>
                    </a:lnTo>
                    <a:lnTo>
                      <a:pt x="176" y="0"/>
                    </a:lnTo>
                    <a:lnTo>
                      <a:pt x="181" y="5"/>
                    </a:lnTo>
                    <a:lnTo>
                      <a:pt x="181" y="5"/>
                    </a:lnTo>
                    <a:lnTo>
                      <a:pt x="181" y="5"/>
                    </a:lnTo>
                    <a:lnTo>
                      <a:pt x="181" y="9"/>
                    </a:lnTo>
                    <a:lnTo>
                      <a:pt x="181" y="9"/>
                    </a:lnTo>
                    <a:lnTo>
                      <a:pt x="181" y="9"/>
                    </a:lnTo>
                    <a:lnTo>
                      <a:pt x="181" y="14"/>
                    </a:lnTo>
                    <a:lnTo>
                      <a:pt x="181" y="14"/>
                    </a:lnTo>
                    <a:lnTo>
                      <a:pt x="181" y="14"/>
                    </a:lnTo>
                    <a:lnTo>
                      <a:pt x="176" y="14"/>
                    </a:lnTo>
                    <a:lnTo>
                      <a:pt x="176" y="18"/>
                    </a:lnTo>
                    <a:lnTo>
                      <a:pt x="176" y="18"/>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7" name="Freeform 113">
                <a:extLst>
                  <a:ext uri="{FF2B5EF4-FFF2-40B4-BE49-F238E27FC236}">
                    <a16:creationId xmlns:a16="http://schemas.microsoft.com/office/drawing/2014/main" id="{183609D8-D292-BA4B-AC3E-FDA5A3D89120}"/>
                  </a:ext>
                </a:extLst>
              </p:cNvPr>
              <p:cNvSpPr>
                <a:spLocks/>
              </p:cNvSpPr>
              <p:nvPr/>
            </p:nvSpPr>
            <p:spPr bwMode="auto">
              <a:xfrm>
                <a:off x="4756634" y="2993304"/>
                <a:ext cx="499342" cy="572278"/>
              </a:xfrm>
              <a:custGeom>
                <a:avLst/>
                <a:gdLst>
                  <a:gd name="T0" fmla="*/ 186 w 208"/>
                  <a:gd name="T1" fmla="*/ 126 h 235"/>
                  <a:gd name="T2" fmla="*/ 186 w 208"/>
                  <a:gd name="T3" fmla="*/ 149 h 235"/>
                  <a:gd name="T4" fmla="*/ 190 w 208"/>
                  <a:gd name="T5" fmla="*/ 171 h 235"/>
                  <a:gd name="T6" fmla="*/ 190 w 208"/>
                  <a:gd name="T7" fmla="*/ 198 h 235"/>
                  <a:gd name="T8" fmla="*/ 195 w 208"/>
                  <a:gd name="T9" fmla="*/ 217 h 235"/>
                  <a:gd name="T10" fmla="*/ 177 w 208"/>
                  <a:gd name="T11" fmla="*/ 221 h 235"/>
                  <a:gd name="T12" fmla="*/ 158 w 208"/>
                  <a:gd name="T13" fmla="*/ 221 h 235"/>
                  <a:gd name="T14" fmla="*/ 140 w 208"/>
                  <a:gd name="T15" fmla="*/ 221 h 235"/>
                  <a:gd name="T16" fmla="*/ 127 w 208"/>
                  <a:gd name="T17" fmla="*/ 221 h 235"/>
                  <a:gd name="T18" fmla="*/ 122 w 208"/>
                  <a:gd name="T19" fmla="*/ 221 h 235"/>
                  <a:gd name="T20" fmla="*/ 113 w 208"/>
                  <a:gd name="T21" fmla="*/ 226 h 235"/>
                  <a:gd name="T22" fmla="*/ 104 w 208"/>
                  <a:gd name="T23" fmla="*/ 221 h 235"/>
                  <a:gd name="T24" fmla="*/ 100 w 208"/>
                  <a:gd name="T25" fmla="*/ 226 h 235"/>
                  <a:gd name="T26" fmla="*/ 91 w 208"/>
                  <a:gd name="T27" fmla="*/ 217 h 235"/>
                  <a:gd name="T28" fmla="*/ 82 w 208"/>
                  <a:gd name="T29" fmla="*/ 226 h 235"/>
                  <a:gd name="T30" fmla="*/ 77 w 208"/>
                  <a:gd name="T31" fmla="*/ 235 h 235"/>
                  <a:gd name="T32" fmla="*/ 73 w 208"/>
                  <a:gd name="T33" fmla="*/ 230 h 235"/>
                  <a:gd name="T34" fmla="*/ 68 w 208"/>
                  <a:gd name="T35" fmla="*/ 226 h 235"/>
                  <a:gd name="T36" fmla="*/ 64 w 208"/>
                  <a:gd name="T37" fmla="*/ 226 h 235"/>
                  <a:gd name="T38" fmla="*/ 59 w 208"/>
                  <a:gd name="T39" fmla="*/ 221 h 235"/>
                  <a:gd name="T40" fmla="*/ 59 w 208"/>
                  <a:gd name="T41" fmla="*/ 212 h 235"/>
                  <a:gd name="T42" fmla="*/ 55 w 208"/>
                  <a:gd name="T43" fmla="*/ 208 h 235"/>
                  <a:gd name="T44" fmla="*/ 50 w 208"/>
                  <a:gd name="T45" fmla="*/ 208 h 235"/>
                  <a:gd name="T46" fmla="*/ 46 w 208"/>
                  <a:gd name="T47" fmla="*/ 208 h 235"/>
                  <a:gd name="T48" fmla="*/ 32 w 208"/>
                  <a:gd name="T49" fmla="*/ 198 h 235"/>
                  <a:gd name="T50" fmla="*/ 27 w 208"/>
                  <a:gd name="T51" fmla="*/ 198 h 235"/>
                  <a:gd name="T52" fmla="*/ 23 w 208"/>
                  <a:gd name="T53" fmla="*/ 198 h 235"/>
                  <a:gd name="T54" fmla="*/ 9 w 208"/>
                  <a:gd name="T55" fmla="*/ 203 h 235"/>
                  <a:gd name="T56" fmla="*/ 5 w 208"/>
                  <a:gd name="T57" fmla="*/ 203 h 235"/>
                  <a:gd name="T58" fmla="*/ 0 w 208"/>
                  <a:gd name="T59" fmla="*/ 212 h 235"/>
                  <a:gd name="T60" fmla="*/ 9 w 208"/>
                  <a:gd name="T61" fmla="*/ 189 h 235"/>
                  <a:gd name="T62" fmla="*/ 9 w 208"/>
                  <a:gd name="T63" fmla="*/ 158 h 235"/>
                  <a:gd name="T64" fmla="*/ 5 w 208"/>
                  <a:gd name="T65" fmla="*/ 149 h 235"/>
                  <a:gd name="T66" fmla="*/ 9 w 208"/>
                  <a:gd name="T67" fmla="*/ 135 h 235"/>
                  <a:gd name="T68" fmla="*/ 9 w 208"/>
                  <a:gd name="T69" fmla="*/ 122 h 235"/>
                  <a:gd name="T70" fmla="*/ 5 w 208"/>
                  <a:gd name="T71" fmla="*/ 122 h 235"/>
                  <a:gd name="T72" fmla="*/ 0 w 208"/>
                  <a:gd name="T73" fmla="*/ 122 h 235"/>
                  <a:gd name="T74" fmla="*/ 5 w 208"/>
                  <a:gd name="T75" fmla="*/ 113 h 235"/>
                  <a:gd name="T76" fmla="*/ 23 w 208"/>
                  <a:gd name="T77" fmla="*/ 113 h 235"/>
                  <a:gd name="T78" fmla="*/ 41 w 208"/>
                  <a:gd name="T79" fmla="*/ 113 h 235"/>
                  <a:gd name="T80" fmla="*/ 59 w 208"/>
                  <a:gd name="T81" fmla="*/ 113 h 235"/>
                  <a:gd name="T82" fmla="*/ 68 w 208"/>
                  <a:gd name="T83" fmla="*/ 104 h 235"/>
                  <a:gd name="T84" fmla="*/ 68 w 208"/>
                  <a:gd name="T85" fmla="*/ 90 h 235"/>
                  <a:gd name="T86" fmla="*/ 68 w 208"/>
                  <a:gd name="T87" fmla="*/ 81 h 235"/>
                  <a:gd name="T88" fmla="*/ 77 w 208"/>
                  <a:gd name="T89" fmla="*/ 76 h 235"/>
                  <a:gd name="T90" fmla="*/ 86 w 208"/>
                  <a:gd name="T91" fmla="*/ 72 h 235"/>
                  <a:gd name="T92" fmla="*/ 86 w 208"/>
                  <a:gd name="T93" fmla="*/ 58 h 235"/>
                  <a:gd name="T94" fmla="*/ 91 w 208"/>
                  <a:gd name="T95" fmla="*/ 45 h 235"/>
                  <a:gd name="T96" fmla="*/ 91 w 208"/>
                  <a:gd name="T97" fmla="*/ 31 h 235"/>
                  <a:gd name="T98" fmla="*/ 91 w 208"/>
                  <a:gd name="T99" fmla="*/ 22 h 235"/>
                  <a:gd name="T100" fmla="*/ 109 w 208"/>
                  <a:gd name="T101" fmla="*/ 22 h 235"/>
                  <a:gd name="T102" fmla="*/ 122 w 208"/>
                  <a:gd name="T103" fmla="*/ 22 h 235"/>
                  <a:gd name="T104" fmla="*/ 140 w 208"/>
                  <a:gd name="T105" fmla="*/ 22 h 235"/>
                  <a:gd name="T106" fmla="*/ 145 w 208"/>
                  <a:gd name="T107" fmla="*/ 13 h 235"/>
                  <a:gd name="T108" fmla="*/ 149 w 208"/>
                  <a:gd name="T109" fmla="*/ 0 h 235"/>
                  <a:gd name="T110" fmla="*/ 168 w 208"/>
                  <a:gd name="T111" fmla="*/ 13 h 235"/>
                  <a:gd name="T112" fmla="*/ 181 w 208"/>
                  <a:gd name="T113" fmla="*/ 22 h 235"/>
                  <a:gd name="T114" fmla="*/ 195 w 208"/>
                  <a:gd name="T115" fmla="*/ 31 h 235"/>
                  <a:gd name="T116" fmla="*/ 204 w 208"/>
                  <a:gd name="T117" fmla="*/ 45 h 235"/>
                  <a:gd name="T118" fmla="*/ 181 w 208"/>
                  <a:gd name="T119" fmla="*/ 45 h 235"/>
                  <a:gd name="T120" fmla="*/ 181 w 208"/>
                  <a:gd name="T121" fmla="*/ 72 h 235"/>
                  <a:gd name="T122" fmla="*/ 181 w 208"/>
                  <a:gd name="T123" fmla="*/ 9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8" h="235">
                    <a:moveTo>
                      <a:pt x="186" y="113"/>
                    </a:moveTo>
                    <a:lnTo>
                      <a:pt x="186" y="113"/>
                    </a:lnTo>
                    <a:lnTo>
                      <a:pt x="186" y="117"/>
                    </a:lnTo>
                    <a:lnTo>
                      <a:pt x="186" y="122"/>
                    </a:lnTo>
                    <a:lnTo>
                      <a:pt x="186" y="126"/>
                    </a:lnTo>
                    <a:lnTo>
                      <a:pt x="186" y="131"/>
                    </a:lnTo>
                    <a:lnTo>
                      <a:pt x="186" y="135"/>
                    </a:lnTo>
                    <a:lnTo>
                      <a:pt x="186" y="140"/>
                    </a:lnTo>
                    <a:lnTo>
                      <a:pt x="186" y="144"/>
                    </a:lnTo>
                    <a:lnTo>
                      <a:pt x="186" y="149"/>
                    </a:lnTo>
                    <a:lnTo>
                      <a:pt x="186" y="153"/>
                    </a:lnTo>
                    <a:lnTo>
                      <a:pt x="186" y="158"/>
                    </a:lnTo>
                    <a:lnTo>
                      <a:pt x="186" y="162"/>
                    </a:lnTo>
                    <a:lnTo>
                      <a:pt x="186" y="167"/>
                    </a:lnTo>
                    <a:lnTo>
                      <a:pt x="190" y="171"/>
                    </a:lnTo>
                    <a:lnTo>
                      <a:pt x="190" y="176"/>
                    </a:lnTo>
                    <a:lnTo>
                      <a:pt x="190" y="180"/>
                    </a:lnTo>
                    <a:lnTo>
                      <a:pt x="190" y="189"/>
                    </a:lnTo>
                    <a:lnTo>
                      <a:pt x="190" y="194"/>
                    </a:lnTo>
                    <a:lnTo>
                      <a:pt x="190" y="198"/>
                    </a:lnTo>
                    <a:lnTo>
                      <a:pt x="190" y="203"/>
                    </a:lnTo>
                    <a:lnTo>
                      <a:pt x="190" y="203"/>
                    </a:lnTo>
                    <a:lnTo>
                      <a:pt x="195" y="208"/>
                    </a:lnTo>
                    <a:lnTo>
                      <a:pt x="195" y="212"/>
                    </a:lnTo>
                    <a:lnTo>
                      <a:pt x="195" y="217"/>
                    </a:lnTo>
                    <a:lnTo>
                      <a:pt x="190" y="221"/>
                    </a:lnTo>
                    <a:lnTo>
                      <a:pt x="190" y="221"/>
                    </a:lnTo>
                    <a:lnTo>
                      <a:pt x="186" y="221"/>
                    </a:lnTo>
                    <a:lnTo>
                      <a:pt x="181" y="221"/>
                    </a:lnTo>
                    <a:lnTo>
                      <a:pt x="177" y="221"/>
                    </a:lnTo>
                    <a:lnTo>
                      <a:pt x="172" y="221"/>
                    </a:lnTo>
                    <a:lnTo>
                      <a:pt x="172" y="221"/>
                    </a:lnTo>
                    <a:lnTo>
                      <a:pt x="168" y="221"/>
                    </a:lnTo>
                    <a:lnTo>
                      <a:pt x="163" y="221"/>
                    </a:lnTo>
                    <a:lnTo>
                      <a:pt x="158" y="221"/>
                    </a:lnTo>
                    <a:lnTo>
                      <a:pt x="158" y="221"/>
                    </a:lnTo>
                    <a:lnTo>
                      <a:pt x="154" y="221"/>
                    </a:lnTo>
                    <a:lnTo>
                      <a:pt x="149" y="221"/>
                    </a:lnTo>
                    <a:lnTo>
                      <a:pt x="145" y="221"/>
                    </a:lnTo>
                    <a:lnTo>
                      <a:pt x="140" y="221"/>
                    </a:lnTo>
                    <a:lnTo>
                      <a:pt x="140" y="221"/>
                    </a:lnTo>
                    <a:lnTo>
                      <a:pt x="136" y="221"/>
                    </a:lnTo>
                    <a:lnTo>
                      <a:pt x="131" y="221"/>
                    </a:lnTo>
                    <a:lnTo>
                      <a:pt x="127" y="221"/>
                    </a:lnTo>
                    <a:lnTo>
                      <a:pt x="127" y="221"/>
                    </a:lnTo>
                    <a:lnTo>
                      <a:pt x="127" y="221"/>
                    </a:lnTo>
                    <a:lnTo>
                      <a:pt x="127" y="217"/>
                    </a:lnTo>
                    <a:lnTo>
                      <a:pt x="127" y="217"/>
                    </a:lnTo>
                    <a:lnTo>
                      <a:pt x="122" y="217"/>
                    </a:lnTo>
                    <a:lnTo>
                      <a:pt x="122" y="221"/>
                    </a:lnTo>
                    <a:lnTo>
                      <a:pt x="122" y="221"/>
                    </a:lnTo>
                    <a:lnTo>
                      <a:pt x="122" y="221"/>
                    </a:lnTo>
                    <a:lnTo>
                      <a:pt x="122" y="221"/>
                    </a:lnTo>
                    <a:lnTo>
                      <a:pt x="118" y="221"/>
                    </a:lnTo>
                    <a:lnTo>
                      <a:pt x="113" y="226"/>
                    </a:lnTo>
                    <a:lnTo>
                      <a:pt x="113" y="221"/>
                    </a:lnTo>
                    <a:lnTo>
                      <a:pt x="109" y="221"/>
                    </a:lnTo>
                    <a:lnTo>
                      <a:pt x="109" y="221"/>
                    </a:lnTo>
                    <a:lnTo>
                      <a:pt x="109" y="221"/>
                    </a:lnTo>
                    <a:lnTo>
                      <a:pt x="104" y="221"/>
                    </a:lnTo>
                    <a:lnTo>
                      <a:pt x="104" y="221"/>
                    </a:lnTo>
                    <a:lnTo>
                      <a:pt x="104" y="221"/>
                    </a:lnTo>
                    <a:lnTo>
                      <a:pt x="100" y="221"/>
                    </a:lnTo>
                    <a:lnTo>
                      <a:pt x="100" y="226"/>
                    </a:lnTo>
                    <a:lnTo>
                      <a:pt x="100" y="226"/>
                    </a:lnTo>
                    <a:lnTo>
                      <a:pt x="100" y="226"/>
                    </a:lnTo>
                    <a:lnTo>
                      <a:pt x="95" y="226"/>
                    </a:lnTo>
                    <a:lnTo>
                      <a:pt x="95" y="226"/>
                    </a:lnTo>
                    <a:lnTo>
                      <a:pt x="91" y="221"/>
                    </a:lnTo>
                    <a:lnTo>
                      <a:pt x="91" y="217"/>
                    </a:lnTo>
                    <a:lnTo>
                      <a:pt x="91" y="217"/>
                    </a:lnTo>
                    <a:lnTo>
                      <a:pt x="86" y="221"/>
                    </a:lnTo>
                    <a:lnTo>
                      <a:pt x="86" y="221"/>
                    </a:lnTo>
                    <a:lnTo>
                      <a:pt x="82" y="221"/>
                    </a:lnTo>
                    <a:lnTo>
                      <a:pt x="82" y="226"/>
                    </a:lnTo>
                    <a:lnTo>
                      <a:pt x="82" y="226"/>
                    </a:lnTo>
                    <a:lnTo>
                      <a:pt x="82" y="226"/>
                    </a:lnTo>
                    <a:lnTo>
                      <a:pt x="82" y="230"/>
                    </a:lnTo>
                    <a:lnTo>
                      <a:pt x="82" y="235"/>
                    </a:lnTo>
                    <a:lnTo>
                      <a:pt x="77" y="235"/>
                    </a:lnTo>
                    <a:lnTo>
                      <a:pt x="77" y="235"/>
                    </a:lnTo>
                    <a:lnTo>
                      <a:pt x="77" y="235"/>
                    </a:lnTo>
                    <a:lnTo>
                      <a:pt x="73" y="235"/>
                    </a:lnTo>
                    <a:lnTo>
                      <a:pt x="73" y="235"/>
                    </a:lnTo>
                    <a:lnTo>
                      <a:pt x="73" y="230"/>
                    </a:lnTo>
                    <a:lnTo>
                      <a:pt x="73" y="230"/>
                    </a:lnTo>
                    <a:lnTo>
                      <a:pt x="68" y="230"/>
                    </a:lnTo>
                    <a:lnTo>
                      <a:pt x="68" y="230"/>
                    </a:lnTo>
                    <a:lnTo>
                      <a:pt x="68" y="226"/>
                    </a:lnTo>
                    <a:lnTo>
                      <a:pt x="68" y="226"/>
                    </a:lnTo>
                    <a:lnTo>
                      <a:pt x="64" y="226"/>
                    </a:lnTo>
                    <a:lnTo>
                      <a:pt x="64" y="226"/>
                    </a:lnTo>
                    <a:lnTo>
                      <a:pt x="64" y="226"/>
                    </a:lnTo>
                    <a:lnTo>
                      <a:pt x="64" y="226"/>
                    </a:lnTo>
                    <a:lnTo>
                      <a:pt x="64" y="226"/>
                    </a:lnTo>
                    <a:lnTo>
                      <a:pt x="64" y="221"/>
                    </a:lnTo>
                    <a:lnTo>
                      <a:pt x="64" y="221"/>
                    </a:lnTo>
                    <a:lnTo>
                      <a:pt x="64" y="221"/>
                    </a:lnTo>
                    <a:lnTo>
                      <a:pt x="59" y="221"/>
                    </a:lnTo>
                    <a:lnTo>
                      <a:pt x="59" y="221"/>
                    </a:lnTo>
                    <a:lnTo>
                      <a:pt x="59" y="221"/>
                    </a:lnTo>
                    <a:lnTo>
                      <a:pt x="59" y="217"/>
                    </a:lnTo>
                    <a:lnTo>
                      <a:pt x="59" y="217"/>
                    </a:lnTo>
                    <a:lnTo>
                      <a:pt x="59" y="217"/>
                    </a:lnTo>
                    <a:lnTo>
                      <a:pt x="59" y="212"/>
                    </a:lnTo>
                    <a:lnTo>
                      <a:pt x="59" y="212"/>
                    </a:lnTo>
                    <a:lnTo>
                      <a:pt x="55" y="212"/>
                    </a:lnTo>
                    <a:lnTo>
                      <a:pt x="55" y="208"/>
                    </a:lnTo>
                    <a:lnTo>
                      <a:pt x="55" y="208"/>
                    </a:lnTo>
                    <a:lnTo>
                      <a:pt x="55" y="208"/>
                    </a:lnTo>
                    <a:lnTo>
                      <a:pt x="55" y="208"/>
                    </a:lnTo>
                    <a:lnTo>
                      <a:pt x="55" y="208"/>
                    </a:lnTo>
                    <a:lnTo>
                      <a:pt x="55" y="208"/>
                    </a:lnTo>
                    <a:lnTo>
                      <a:pt x="50" y="208"/>
                    </a:lnTo>
                    <a:lnTo>
                      <a:pt x="50" y="208"/>
                    </a:lnTo>
                    <a:lnTo>
                      <a:pt x="50" y="208"/>
                    </a:lnTo>
                    <a:lnTo>
                      <a:pt x="50" y="208"/>
                    </a:lnTo>
                    <a:lnTo>
                      <a:pt x="50" y="208"/>
                    </a:lnTo>
                    <a:lnTo>
                      <a:pt x="46" y="208"/>
                    </a:lnTo>
                    <a:lnTo>
                      <a:pt x="46" y="208"/>
                    </a:lnTo>
                    <a:lnTo>
                      <a:pt x="46" y="208"/>
                    </a:lnTo>
                    <a:lnTo>
                      <a:pt x="46" y="203"/>
                    </a:lnTo>
                    <a:lnTo>
                      <a:pt x="41" y="198"/>
                    </a:lnTo>
                    <a:lnTo>
                      <a:pt x="37" y="198"/>
                    </a:lnTo>
                    <a:lnTo>
                      <a:pt x="32" y="198"/>
                    </a:lnTo>
                    <a:lnTo>
                      <a:pt x="32" y="198"/>
                    </a:lnTo>
                    <a:lnTo>
                      <a:pt x="32" y="198"/>
                    </a:lnTo>
                    <a:lnTo>
                      <a:pt x="27" y="198"/>
                    </a:lnTo>
                    <a:lnTo>
                      <a:pt x="27" y="198"/>
                    </a:lnTo>
                    <a:lnTo>
                      <a:pt x="27" y="198"/>
                    </a:lnTo>
                    <a:lnTo>
                      <a:pt x="27" y="198"/>
                    </a:lnTo>
                    <a:lnTo>
                      <a:pt x="27" y="198"/>
                    </a:lnTo>
                    <a:lnTo>
                      <a:pt x="27" y="198"/>
                    </a:lnTo>
                    <a:lnTo>
                      <a:pt x="27" y="198"/>
                    </a:lnTo>
                    <a:lnTo>
                      <a:pt x="23" y="198"/>
                    </a:lnTo>
                    <a:lnTo>
                      <a:pt x="18" y="198"/>
                    </a:lnTo>
                    <a:lnTo>
                      <a:pt x="18" y="203"/>
                    </a:lnTo>
                    <a:lnTo>
                      <a:pt x="14" y="203"/>
                    </a:lnTo>
                    <a:lnTo>
                      <a:pt x="14" y="203"/>
                    </a:lnTo>
                    <a:lnTo>
                      <a:pt x="9" y="203"/>
                    </a:lnTo>
                    <a:lnTo>
                      <a:pt x="9" y="203"/>
                    </a:lnTo>
                    <a:lnTo>
                      <a:pt x="9" y="198"/>
                    </a:lnTo>
                    <a:lnTo>
                      <a:pt x="9" y="203"/>
                    </a:lnTo>
                    <a:lnTo>
                      <a:pt x="5" y="203"/>
                    </a:lnTo>
                    <a:lnTo>
                      <a:pt x="5" y="203"/>
                    </a:lnTo>
                    <a:lnTo>
                      <a:pt x="5" y="208"/>
                    </a:lnTo>
                    <a:lnTo>
                      <a:pt x="5" y="208"/>
                    </a:lnTo>
                    <a:lnTo>
                      <a:pt x="5" y="208"/>
                    </a:lnTo>
                    <a:lnTo>
                      <a:pt x="5" y="212"/>
                    </a:lnTo>
                    <a:lnTo>
                      <a:pt x="0" y="212"/>
                    </a:lnTo>
                    <a:lnTo>
                      <a:pt x="0" y="208"/>
                    </a:lnTo>
                    <a:lnTo>
                      <a:pt x="5" y="203"/>
                    </a:lnTo>
                    <a:lnTo>
                      <a:pt x="5" y="198"/>
                    </a:lnTo>
                    <a:lnTo>
                      <a:pt x="5" y="194"/>
                    </a:lnTo>
                    <a:lnTo>
                      <a:pt x="9" y="189"/>
                    </a:lnTo>
                    <a:lnTo>
                      <a:pt x="9" y="180"/>
                    </a:lnTo>
                    <a:lnTo>
                      <a:pt x="14" y="176"/>
                    </a:lnTo>
                    <a:lnTo>
                      <a:pt x="14" y="171"/>
                    </a:lnTo>
                    <a:lnTo>
                      <a:pt x="14" y="162"/>
                    </a:lnTo>
                    <a:lnTo>
                      <a:pt x="9" y="158"/>
                    </a:lnTo>
                    <a:lnTo>
                      <a:pt x="9" y="153"/>
                    </a:lnTo>
                    <a:lnTo>
                      <a:pt x="9" y="153"/>
                    </a:lnTo>
                    <a:lnTo>
                      <a:pt x="5" y="149"/>
                    </a:lnTo>
                    <a:lnTo>
                      <a:pt x="5" y="149"/>
                    </a:lnTo>
                    <a:lnTo>
                      <a:pt x="5" y="149"/>
                    </a:lnTo>
                    <a:lnTo>
                      <a:pt x="9" y="149"/>
                    </a:lnTo>
                    <a:lnTo>
                      <a:pt x="9" y="144"/>
                    </a:lnTo>
                    <a:lnTo>
                      <a:pt x="9" y="144"/>
                    </a:lnTo>
                    <a:lnTo>
                      <a:pt x="9" y="140"/>
                    </a:lnTo>
                    <a:lnTo>
                      <a:pt x="9" y="135"/>
                    </a:lnTo>
                    <a:lnTo>
                      <a:pt x="9" y="135"/>
                    </a:lnTo>
                    <a:lnTo>
                      <a:pt x="14" y="131"/>
                    </a:lnTo>
                    <a:lnTo>
                      <a:pt x="9" y="126"/>
                    </a:lnTo>
                    <a:lnTo>
                      <a:pt x="9" y="122"/>
                    </a:lnTo>
                    <a:lnTo>
                      <a:pt x="9" y="122"/>
                    </a:lnTo>
                    <a:lnTo>
                      <a:pt x="9" y="122"/>
                    </a:lnTo>
                    <a:lnTo>
                      <a:pt x="9" y="122"/>
                    </a:lnTo>
                    <a:lnTo>
                      <a:pt x="5" y="126"/>
                    </a:lnTo>
                    <a:lnTo>
                      <a:pt x="5" y="122"/>
                    </a:lnTo>
                    <a:lnTo>
                      <a:pt x="5" y="122"/>
                    </a:lnTo>
                    <a:lnTo>
                      <a:pt x="0" y="117"/>
                    </a:lnTo>
                    <a:lnTo>
                      <a:pt x="0" y="113"/>
                    </a:lnTo>
                    <a:lnTo>
                      <a:pt x="0" y="117"/>
                    </a:lnTo>
                    <a:lnTo>
                      <a:pt x="0" y="117"/>
                    </a:lnTo>
                    <a:lnTo>
                      <a:pt x="0" y="122"/>
                    </a:lnTo>
                    <a:lnTo>
                      <a:pt x="0" y="117"/>
                    </a:lnTo>
                    <a:lnTo>
                      <a:pt x="0" y="117"/>
                    </a:lnTo>
                    <a:lnTo>
                      <a:pt x="0" y="113"/>
                    </a:lnTo>
                    <a:lnTo>
                      <a:pt x="0" y="113"/>
                    </a:lnTo>
                    <a:lnTo>
                      <a:pt x="5" y="113"/>
                    </a:lnTo>
                    <a:lnTo>
                      <a:pt x="5" y="113"/>
                    </a:lnTo>
                    <a:lnTo>
                      <a:pt x="9" y="113"/>
                    </a:lnTo>
                    <a:lnTo>
                      <a:pt x="14" y="113"/>
                    </a:lnTo>
                    <a:lnTo>
                      <a:pt x="18" y="113"/>
                    </a:lnTo>
                    <a:lnTo>
                      <a:pt x="23" y="113"/>
                    </a:lnTo>
                    <a:lnTo>
                      <a:pt x="27" y="113"/>
                    </a:lnTo>
                    <a:lnTo>
                      <a:pt x="32" y="113"/>
                    </a:lnTo>
                    <a:lnTo>
                      <a:pt x="32" y="113"/>
                    </a:lnTo>
                    <a:lnTo>
                      <a:pt x="37" y="113"/>
                    </a:lnTo>
                    <a:lnTo>
                      <a:pt x="41" y="113"/>
                    </a:lnTo>
                    <a:lnTo>
                      <a:pt x="46" y="113"/>
                    </a:lnTo>
                    <a:lnTo>
                      <a:pt x="50" y="113"/>
                    </a:lnTo>
                    <a:lnTo>
                      <a:pt x="55" y="113"/>
                    </a:lnTo>
                    <a:lnTo>
                      <a:pt x="59" y="113"/>
                    </a:lnTo>
                    <a:lnTo>
                      <a:pt x="59" y="113"/>
                    </a:lnTo>
                    <a:lnTo>
                      <a:pt x="64" y="113"/>
                    </a:lnTo>
                    <a:lnTo>
                      <a:pt x="68" y="113"/>
                    </a:lnTo>
                    <a:lnTo>
                      <a:pt x="68" y="108"/>
                    </a:lnTo>
                    <a:lnTo>
                      <a:pt x="68" y="108"/>
                    </a:lnTo>
                    <a:lnTo>
                      <a:pt x="68" y="104"/>
                    </a:lnTo>
                    <a:lnTo>
                      <a:pt x="68" y="99"/>
                    </a:lnTo>
                    <a:lnTo>
                      <a:pt x="68" y="99"/>
                    </a:lnTo>
                    <a:lnTo>
                      <a:pt x="68" y="95"/>
                    </a:lnTo>
                    <a:lnTo>
                      <a:pt x="68" y="95"/>
                    </a:lnTo>
                    <a:lnTo>
                      <a:pt x="68" y="90"/>
                    </a:lnTo>
                    <a:lnTo>
                      <a:pt x="68" y="90"/>
                    </a:lnTo>
                    <a:lnTo>
                      <a:pt x="68" y="90"/>
                    </a:lnTo>
                    <a:lnTo>
                      <a:pt x="68" y="85"/>
                    </a:lnTo>
                    <a:lnTo>
                      <a:pt x="68" y="85"/>
                    </a:lnTo>
                    <a:lnTo>
                      <a:pt x="68" y="81"/>
                    </a:lnTo>
                    <a:lnTo>
                      <a:pt x="68" y="81"/>
                    </a:lnTo>
                    <a:lnTo>
                      <a:pt x="68" y="81"/>
                    </a:lnTo>
                    <a:lnTo>
                      <a:pt x="73" y="76"/>
                    </a:lnTo>
                    <a:lnTo>
                      <a:pt x="73" y="76"/>
                    </a:lnTo>
                    <a:lnTo>
                      <a:pt x="77" y="76"/>
                    </a:lnTo>
                    <a:lnTo>
                      <a:pt x="77" y="72"/>
                    </a:lnTo>
                    <a:lnTo>
                      <a:pt x="82" y="72"/>
                    </a:lnTo>
                    <a:lnTo>
                      <a:pt x="82" y="72"/>
                    </a:lnTo>
                    <a:lnTo>
                      <a:pt x="86" y="72"/>
                    </a:lnTo>
                    <a:lnTo>
                      <a:pt x="86" y="72"/>
                    </a:lnTo>
                    <a:lnTo>
                      <a:pt x="86" y="67"/>
                    </a:lnTo>
                    <a:lnTo>
                      <a:pt x="86" y="67"/>
                    </a:lnTo>
                    <a:lnTo>
                      <a:pt x="86" y="63"/>
                    </a:lnTo>
                    <a:lnTo>
                      <a:pt x="86" y="63"/>
                    </a:lnTo>
                    <a:lnTo>
                      <a:pt x="86" y="58"/>
                    </a:lnTo>
                    <a:lnTo>
                      <a:pt x="86" y="58"/>
                    </a:lnTo>
                    <a:lnTo>
                      <a:pt x="86" y="54"/>
                    </a:lnTo>
                    <a:lnTo>
                      <a:pt x="86" y="49"/>
                    </a:lnTo>
                    <a:lnTo>
                      <a:pt x="91" y="49"/>
                    </a:lnTo>
                    <a:lnTo>
                      <a:pt x="91" y="45"/>
                    </a:lnTo>
                    <a:lnTo>
                      <a:pt x="91" y="45"/>
                    </a:lnTo>
                    <a:lnTo>
                      <a:pt x="91" y="40"/>
                    </a:lnTo>
                    <a:lnTo>
                      <a:pt x="91" y="40"/>
                    </a:lnTo>
                    <a:lnTo>
                      <a:pt x="91" y="36"/>
                    </a:lnTo>
                    <a:lnTo>
                      <a:pt x="91" y="31"/>
                    </a:lnTo>
                    <a:lnTo>
                      <a:pt x="91" y="31"/>
                    </a:lnTo>
                    <a:lnTo>
                      <a:pt x="91" y="27"/>
                    </a:lnTo>
                    <a:lnTo>
                      <a:pt x="91" y="27"/>
                    </a:lnTo>
                    <a:lnTo>
                      <a:pt x="91" y="22"/>
                    </a:lnTo>
                    <a:lnTo>
                      <a:pt x="91" y="22"/>
                    </a:lnTo>
                    <a:lnTo>
                      <a:pt x="95" y="22"/>
                    </a:lnTo>
                    <a:lnTo>
                      <a:pt x="100" y="22"/>
                    </a:lnTo>
                    <a:lnTo>
                      <a:pt x="104" y="22"/>
                    </a:lnTo>
                    <a:lnTo>
                      <a:pt x="104" y="22"/>
                    </a:lnTo>
                    <a:lnTo>
                      <a:pt x="109" y="22"/>
                    </a:lnTo>
                    <a:lnTo>
                      <a:pt x="113" y="22"/>
                    </a:lnTo>
                    <a:lnTo>
                      <a:pt x="113" y="22"/>
                    </a:lnTo>
                    <a:lnTo>
                      <a:pt x="118" y="22"/>
                    </a:lnTo>
                    <a:lnTo>
                      <a:pt x="122" y="22"/>
                    </a:lnTo>
                    <a:lnTo>
                      <a:pt x="122" y="22"/>
                    </a:lnTo>
                    <a:lnTo>
                      <a:pt x="127" y="22"/>
                    </a:lnTo>
                    <a:lnTo>
                      <a:pt x="131" y="22"/>
                    </a:lnTo>
                    <a:lnTo>
                      <a:pt x="131" y="22"/>
                    </a:lnTo>
                    <a:lnTo>
                      <a:pt x="136" y="22"/>
                    </a:lnTo>
                    <a:lnTo>
                      <a:pt x="140" y="22"/>
                    </a:lnTo>
                    <a:lnTo>
                      <a:pt x="140" y="22"/>
                    </a:lnTo>
                    <a:lnTo>
                      <a:pt x="145" y="22"/>
                    </a:lnTo>
                    <a:lnTo>
                      <a:pt x="145" y="22"/>
                    </a:lnTo>
                    <a:lnTo>
                      <a:pt x="145" y="18"/>
                    </a:lnTo>
                    <a:lnTo>
                      <a:pt x="145" y="13"/>
                    </a:lnTo>
                    <a:lnTo>
                      <a:pt x="145" y="9"/>
                    </a:lnTo>
                    <a:lnTo>
                      <a:pt x="145" y="4"/>
                    </a:lnTo>
                    <a:lnTo>
                      <a:pt x="149" y="4"/>
                    </a:lnTo>
                    <a:lnTo>
                      <a:pt x="149" y="0"/>
                    </a:lnTo>
                    <a:lnTo>
                      <a:pt x="149" y="0"/>
                    </a:lnTo>
                    <a:lnTo>
                      <a:pt x="154" y="4"/>
                    </a:lnTo>
                    <a:lnTo>
                      <a:pt x="158" y="4"/>
                    </a:lnTo>
                    <a:lnTo>
                      <a:pt x="158" y="9"/>
                    </a:lnTo>
                    <a:lnTo>
                      <a:pt x="163" y="9"/>
                    </a:lnTo>
                    <a:lnTo>
                      <a:pt x="168" y="13"/>
                    </a:lnTo>
                    <a:lnTo>
                      <a:pt x="168" y="13"/>
                    </a:lnTo>
                    <a:lnTo>
                      <a:pt x="172" y="18"/>
                    </a:lnTo>
                    <a:lnTo>
                      <a:pt x="177" y="18"/>
                    </a:lnTo>
                    <a:lnTo>
                      <a:pt x="177" y="22"/>
                    </a:lnTo>
                    <a:lnTo>
                      <a:pt x="181" y="22"/>
                    </a:lnTo>
                    <a:lnTo>
                      <a:pt x="186" y="27"/>
                    </a:lnTo>
                    <a:lnTo>
                      <a:pt x="186" y="27"/>
                    </a:lnTo>
                    <a:lnTo>
                      <a:pt x="190" y="27"/>
                    </a:lnTo>
                    <a:lnTo>
                      <a:pt x="195" y="31"/>
                    </a:lnTo>
                    <a:lnTo>
                      <a:pt x="195" y="31"/>
                    </a:lnTo>
                    <a:lnTo>
                      <a:pt x="199" y="36"/>
                    </a:lnTo>
                    <a:lnTo>
                      <a:pt x="204" y="36"/>
                    </a:lnTo>
                    <a:lnTo>
                      <a:pt x="208" y="40"/>
                    </a:lnTo>
                    <a:lnTo>
                      <a:pt x="208" y="45"/>
                    </a:lnTo>
                    <a:lnTo>
                      <a:pt x="204" y="45"/>
                    </a:lnTo>
                    <a:lnTo>
                      <a:pt x="195" y="45"/>
                    </a:lnTo>
                    <a:lnTo>
                      <a:pt x="190" y="45"/>
                    </a:lnTo>
                    <a:lnTo>
                      <a:pt x="186" y="45"/>
                    </a:lnTo>
                    <a:lnTo>
                      <a:pt x="181" y="45"/>
                    </a:lnTo>
                    <a:lnTo>
                      <a:pt x="181" y="45"/>
                    </a:lnTo>
                    <a:lnTo>
                      <a:pt x="181" y="54"/>
                    </a:lnTo>
                    <a:lnTo>
                      <a:pt x="181" y="58"/>
                    </a:lnTo>
                    <a:lnTo>
                      <a:pt x="181" y="63"/>
                    </a:lnTo>
                    <a:lnTo>
                      <a:pt x="181" y="67"/>
                    </a:lnTo>
                    <a:lnTo>
                      <a:pt x="181" y="72"/>
                    </a:lnTo>
                    <a:lnTo>
                      <a:pt x="181" y="76"/>
                    </a:lnTo>
                    <a:lnTo>
                      <a:pt x="181" y="81"/>
                    </a:lnTo>
                    <a:lnTo>
                      <a:pt x="181" y="85"/>
                    </a:lnTo>
                    <a:lnTo>
                      <a:pt x="181" y="90"/>
                    </a:lnTo>
                    <a:lnTo>
                      <a:pt x="181" y="95"/>
                    </a:lnTo>
                    <a:lnTo>
                      <a:pt x="181" y="99"/>
                    </a:lnTo>
                    <a:lnTo>
                      <a:pt x="186" y="104"/>
                    </a:lnTo>
                    <a:lnTo>
                      <a:pt x="186" y="108"/>
                    </a:lnTo>
                    <a:lnTo>
                      <a:pt x="186" y="113"/>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8" name="Freeform 114">
                <a:extLst>
                  <a:ext uri="{FF2B5EF4-FFF2-40B4-BE49-F238E27FC236}">
                    <a16:creationId xmlns:a16="http://schemas.microsoft.com/office/drawing/2014/main" id="{C3D13052-6CCA-8E4E-B93F-6FDABC1C8700}"/>
                  </a:ext>
                </a:extLst>
              </p:cNvPr>
              <p:cNvSpPr>
                <a:spLocks/>
              </p:cNvSpPr>
              <p:nvPr/>
            </p:nvSpPr>
            <p:spPr bwMode="auto">
              <a:xfrm>
                <a:off x="6797214" y="4676041"/>
                <a:ext cx="129637" cy="353108"/>
              </a:xfrm>
              <a:custGeom>
                <a:avLst/>
                <a:gdLst>
                  <a:gd name="T0" fmla="*/ 18 w 54"/>
                  <a:gd name="T1" fmla="*/ 5 h 145"/>
                  <a:gd name="T2" fmla="*/ 22 w 54"/>
                  <a:gd name="T3" fmla="*/ 5 h 145"/>
                  <a:gd name="T4" fmla="*/ 27 w 54"/>
                  <a:gd name="T5" fmla="*/ 5 h 145"/>
                  <a:gd name="T6" fmla="*/ 27 w 54"/>
                  <a:gd name="T7" fmla="*/ 0 h 145"/>
                  <a:gd name="T8" fmla="*/ 36 w 54"/>
                  <a:gd name="T9" fmla="*/ 9 h 145"/>
                  <a:gd name="T10" fmla="*/ 36 w 54"/>
                  <a:gd name="T11" fmla="*/ 18 h 145"/>
                  <a:gd name="T12" fmla="*/ 36 w 54"/>
                  <a:gd name="T13" fmla="*/ 23 h 145"/>
                  <a:gd name="T14" fmla="*/ 36 w 54"/>
                  <a:gd name="T15" fmla="*/ 27 h 145"/>
                  <a:gd name="T16" fmla="*/ 36 w 54"/>
                  <a:gd name="T17" fmla="*/ 32 h 145"/>
                  <a:gd name="T18" fmla="*/ 40 w 54"/>
                  <a:gd name="T19" fmla="*/ 36 h 145"/>
                  <a:gd name="T20" fmla="*/ 40 w 54"/>
                  <a:gd name="T21" fmla="*/ 41 h 145"/>
                  <a:gd name="T22" fmla="*/ 36 w 54"/>
                  <a:gd name="T23" fmla="*/ 41 h 145"/>
                  <a:gd name="T24" fmla="*/ 31 w 54"/>
                  <a:gd name="T25" fmla="*/ 50 h 145"/>
                  <a:gd name="T26" fmla="*/ 31 w 54"/>
                  <a:gd name="T27" fmla="*/ 55 h 145"/>
                  <a:gd name="T28" fmla="*/ 31 w 54"/>
                  <a:gd name="T29" fmla="*/ 68 h 145"/>
                  <a:gd name="T30" fmla="*/ 36 w 54"/>
                  <a:gd name="T31" fmla="*/ 77 h 145"/>
                  <a:gd name="T32" fmla="*/ 45 w 54"/>
                  <a:gd name="T33" fmla="*/ 86 h 145"/>
                  <a:gd name="T34" fmla="*/ 54 w 54"/>
                  <a:gd name="T35" fmla="*/ 100 h 145"/>
                  <a:gd name="T36" fmla="*/ 54 w 54"/>
                  <a:gd name="T37" fmla="*/ 109 h 145"/>
                  <a:gd name="T38" fmla="*/ 49 w 54"/>
                  <a:gd name="T39" fmla="*/ 127 h 145"/>
                  <a:gd name="T40" fmla="*/ 45 w 54"/>
                  <a:gd name="T41" fmla="*/ 127 h 145"/>
                  <a:gd name="T42" fmla="*/ 40 w 54"/>
                  <a:gd name="T43" fmla="*/ 136 h 145"/>
                  <a:gd name="T44" fmla="*/ 40 w 54"/>
                  <a:gd name="T45" fmla="*/ 145 h 145"/>
                  <a:gd name="T46" fmla="*/ 40 w 54"/>
                  <a:gd name="T47" fmla="*/ 145 h 145"/>
                  <a:gd name="T48" fmla="*/ 40 w 54"/>
                  <a:gd name="T49" fmla="*/ 140 h 145"/>
                  <a:gd name="T50" fmla="*/ 36 w 54"/>
                  <a:gd name="T51" fmla="*/ 136 h 145"/>
                  <a:gd name="T52" fmla="*/ 27 w 54"/>
                  <a:gd name="T53" fmla="*/ 127 h 145"/>
                  <a:gd name="T54" fmla="*/ 27 w 54"/>
                  <a:gd name="T55" fmla="*/ 122 h 145"/>
                  <a:gd name="T56" fmla="*/ 27 w 54"/>
                  <a:gd name="T57" fmla="*/ 118 h 145"/>
                  <a:gd name="T58" fmla="*/ 31 w 54"/>
                  <a:gd name="T59" fmla="*/ 109 h 145"/>
                  <a:gd name="T60" fmla="*/ 31 w 54"/>
                  <a:gd name="T61" fmla="*/ 100 h 145"/>
                  <a:gd name="T62" fmla="*/ 27 w 54"/>
                  <a:gd name="T63" fmla="*/ 95 h 145"/>
                  <a:gd name="T64" fmla="*/ 18 w 54"/>
                  <a:gd name="T65" fmla="*/ 95 h 145"/>
                  <a:gd name="T66" fmla="*/ 13 w 54"/>
                  <a:gd name="T67" fmla="*/ 95 h 145"/>
                  <a:gd name="T68" fmla="*/ 9 w 54"/>
                  <a:gd name="T69" fmla="*/ 86 h 145"/>
                  <a:gd name="T70" fmla="*/ 4 w 54"/>
                  <a:gd name="T71" fmla="*/ 86 h 145"/>
                  <a:gd name="T72" fmla="*/ 4 w 54"/>
                  <a:gd name="T73" fmla="*/ 82 h 145"/>
                  <a:gd name="T74" fmla="*/ 4 w 54"/>
                  <a:gd name="T75" fmla="*/ 82 h 145"/>
                  <a:gd name="T76" fmla="*/ 0 w 54"/>
                  <a:gd name="T77" fmla="*/ 77 h 145"/>
                  <a:gd name="T78" fmla="*/ 4 w 54"/>
                  <a:gd name="T79" fmla="*/ 73 h 145"/>
                  <a:gd name="T80" fmla="*/ 4 w 54"/>
                  <a:gd name="T81" fmla="*/ 68 h 145"/>
                  <a:gd name="T82" fmla="*/ 4 w 54"/>
                  <a:gd name="T83" fmla="*/ 64 h 145"/>
                  <a:gd name="T84" fmla="*/ 13 w 54"/>
                  <a:gd name="T85" fmla="*/ 59 h 145"/>
                  <a:gd name="T86" fmla="*/ 13 w 54"/>
                  <a:gd name="T87" fmla="*/ 55 h 145"/>
                  <a:gd name="T88" fmla="*/ 13 w 54"/>
                  <a:gd name="T89" fmla="*/ 46 h 145"/>
                  <a:gd name="T90" fmla="*/ 13 w 54"/>
                  <a:gd name="T91" fmla="*/ 41 h 145"/>
                  <a:gd name="T92" fmla="*/ 13 w 54"/>
                  <a:gd name="T93" fmla="*/ 32 h 145"/>
                  <a:gd name="T94" fmla="*/ 13 w 54"/>
                  <a:gd name="T95" fmla="*/ 27 h 145"/>
                  <a:gd name="T96" fmla="*/ 13 w 54"/>
                  <a:gd name="T97" fmla="*/ 27 h 145"/>
                  <a:gd name="T98" fmla="*/ 18 w 54"/>
                  <a:gd name="T99" fmla="*/ 18 h 145"/>
                  <a:gd name="T100" fmla="*/ 18 w 54"/>
                  <a:gd name="T101" fmla="*/ 14 h 145"/>
                  <a:gd name="T102" fmla="*/ 13 w 54"/>
                  <a:gd name="T103" fmla="*/ 9 h 145"/>
                  <a:gd name="T104" fmla="*/ 13 w 54"/>
                  <a:gd name="T105" fmla="*/ 5 h 145"/>
                  <a:gd name="T106" fmla="*/ 9 w 54"/>
                  <a:gd name="T107" fmla="*/ 5 h 145"/>
                  <a:gd name="T108" fmla="*/ 9 w 54"/>
                  <a:gd name="T109" fmla="*/ 0 h 145"/>
                  <a:gd name="T110" fmla="*/ 9 w 54"/>
                  <a:gd name="T11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145">
                    <a:moveTo>
                      <a:pt x="13" y="0"/>
                    </a:moveTo>
                    <a:lnTo>
                      <a:pt x="13" y="0"/>
                    </a:lnTo>
                    <a:lnTo>
                      <a:pt x="18" y="5"/>
                    </a:lnTo>
                    <a:lnTo>
                      <a:pt x="18" y="5"/>
                    </a:lnTo>
                    <a:lnTo>
                      <a:pt x="18" y="5"/>
                    </a:lnTo>
                    <a:lnTo>
                      <a:pt x="22" y="5"/>
                    </a:lnTo>
                    <a:lnTo>
                      <a:pt x="22" y="5"/>
                    </a:lnTo>
                    <a:lnTo>
                      <a:pt x="22" y="5"/>
                    </a:lnTo>
                    <a:lnTo>
                      <a:pt x="22" y="5"/>
                    </a:lnTo>
                    <a:lnTo>
                      <a:pt x="27" y="5"/>
                    </a:lnTo>
                    <a:lnTo>
                      <a:pt x="27" y="5"/>
                    </a:lnTo>
                    <a:lnTo>
                      <a:pt x="27" y="5"/>
                    </a:lnTo>
                    <a:lnTo>
                      <a:pt x="27" y="0"/>
                    </a:lnTo>
                    <a:lnTo>
                      <a:pt x="27" y="0"/>
                    </a:lnTo>
                    <a:lnTo>
                      <a:pt x="27" y="0"/>
                    </a:lnTo>
                    <a:lnTo>
                      <a:pt x="27" y="0"/>
                    </a:lnTo>
                    <a:lnTo>
                      <a:pt x="31" y="5"/>
                    </a:lnTo>
                    <a:lnTo>
                      <a:pt x="31" y="5"/>
                    </a:lnTo>
                    <a:lnTo>
                      <a:pt x="36" y="9"/>
                    </a:lnTo>
                    <a:lnTo>
                      <a:pt x="36" y="9"/>
                    </a:lnTo>
                    <a:lnTo>
                      <a:pt x="36" y="14"/>
                    </a:lnTo>
                    <a:lnTo>
                      <a:pt x="36" y="14"/>
                    </a:lnTo>
                    <a:lnTo>
                      <a:pt x="36" y="18"/>
                    </a:lnTo>
                    <a:lnTo>
                      <a:pt x="36" y="18"/>
                    </a:lnTo>
                    <a:lnTo>
                      <a:pt x="36" y="18"/>
                    </a:lnTo>
                    <a:lnTo>
                      <a:pt x="36" y="18"/>
                    </a:lnTo>
                    <a:lnTo>
                      <a:pt x="36" y="18"/>
                    </a:lnTo>
                    <a:lnTo>
                      <a:pt x="36" y="23"/>
                    </a:lnTo>
                    <a:lnTo>
                      <a:pt x="36" y="23"/>
                    </a:lnTo>
                    <a:lnTo>
                      <a:pt x="36" y="27"/>
                    </a:lnTo>
                    <a:lnTo>
                      <a:pt x="36" y="27"/>
                    </a:lnTo>
                    <a:lnTo>
                      <a:pt x="36" y="27"/>
                    </a:lnTo>
                    <a:lnTo>
                      <a:pt x="36" y="32"/>
                    </a:lnTo>
                    <a:lnTo>
                      <a:pt x="36" y="32"/>
                    </a:lnTo>
                    <a:lnTo>
                      <a:pt x="36" y="32"/>
                    </a:lnTo>
                    <a:lnTo>
                      <a:pt x="36" y="32"/>
                    </a:lnTo>
                    <a:lnTo>
                      <a:pt x="36" y="32"/>
                    </a:lnTo>
                    <a:lnTo>
                      <a:pt x="36" y="36"/>
                    </a:lnTo>
                    <a:lnTo>
                      <a:pt x="40" y="36"/>
                    </a:lnTo>
                    <a:lnTo>
                      <a:pt x="40" y="36"/>
                    </a:lnTo>
                    <a:lnTo>
                      <a:pt x="40" y="36"/>
                    </a:lnTo>
                    <a:lnTo>
                      <a:pt x="40" y="36"/>
                    </a:lnTo>
                    <a:lnTo>
                      <a:pt x="40" y="36"/>
                    </a:lnTo>
                    <a:lnTo>
                      <a:pt x="40" y="41"/>
                    </a:lnTo>
                    <a:lnTo>
                      <a:pt x="40" y="41"/>
                    </a:lnTo>
                    <a:lnTo>
                      <a:pt x="40" y="41"/>
                    </a:lnTo>
                    <a:lnTo>
                      <a:pt x="36" y="41"/>
                    </a:lnTo>
                    <a:lnTo>
                      <a:pt x="36" y="41"/>
                    </a:lnTo>
                    <a:lnTo>
                      <a:pt x="36" y="41"/>
                    </a:lnTo>
                    <a:lnTo>
                      <a:pt x="36" y="46"/>
                    </a:lnTo>
                    <a:lnTo>
                      <a:pt x="31" y="46"/>
                    </a:lnTo>
                    <a:lnTo>
                      <a:pt x="31" y="50"/>
                    </a:lnTo>
                    <a:lnTo>
                      <a:pt x="31" y="50"/>
                    </a:lnTo>
                    <a:lnTo>
                      <a:pt x="31" y="50"/>
                    </a:lnTo>
                    <a:lnTo>
                      <a:pt x="31" y="50"/>
                    </a:lnTo>
                    <a:lnTo>
                      <a:pt x="31" y="55"/>
                    </a:lnTo>
                    <a:lnTo>
                      <a:pt x="31" y="59"/>
                    </a:lnTo>
                    <a:lnTo>
                      <a:pt x="31" y="59"/>
                    </a:lnTo>
                    <a:lnTo>
                      <a:pt x="31" y="64"/>
                    </a:lnTo>
                    <a:lnTo>
                      <a:pt x="31" y="68"/>
                    </a:lnTo>
                    <a:lnTo>
                      <a:pt x="31" y="73"/>
                    </a:lnTo>
                    <a:lnTo>
                      <a:pt x="31" y="73"/>
                    </a:lnTo>
                    <a:lnTo>
                      <a:pt x="36" y="77"/>
                    </a:lnTo>
                    <a:lnTo>
                      <a:pt x="36" y="77"/>
                    </a:lnTo>
                    <a:lnTo>
                      <a:pt x="36" y="77"/>
                    </a:lnTo>
                    <a:lnTo>
                      <a:pt x="40" y="77"/>
                    </a:lnTo>
                    <a:lnTo>
                      <a:pt x="40" y="77"/>
                    </a:lnTo>
                    <a:lnTo>
                      <a:pt x="45" y="86"/>
                    </a:lnTo>
                    <a:lnTo>
                      <a:pt x="45" y="86"/>
                    </a:lnTo>
                    <a:lnTo>
                      <a:pt x="49" y="91"/>
                    </a:lnTo>
                    <a:lnTo>
                      <a:pt x="54" y="95"/>
                    </a:lnTo>
                    <a:lnTo>
                      <a:pt x="54" y="100"/>
                    </a:lnTo>
                    <a:lnTo>
                      <a:pt x="54" y="104"/>
                    </a:lnTo>
                    <a:lnTo>
                      <a:pt x="54" y="104"/>
                    </a:lnTo>
                    <a:lnTo>
                      <a:pt x="54" y="104"/>
                    </a:lnTo>
                    <a:lnTo>
                      <a:pt x="54" y="109"/>
                    </a:lnTo>
                    <a:lnTo>
                      <a:pt x="54" y="113"/>
                    </a:lnTo>
                    <a:lnTo>
                      <a:pt x="54" y="118"/>
                    </a:lnTo>
                    <a:lnTo>
                      <a:pt x="54" y="122"/>
                    </a:lnTo>
                    <a:lnTo>
                      <a:pt x="49" y="127"/>
                    </a:lnTo>
                    <a:lnTo>
                      <a:pt x="49" y="127"/>
                    </a:lnTo>
                    <a:lnTo>
                      <a:pt x="49" y="127"/>
                    </a:lnTo>
                    <a:lnTo>
                      <a:pt x="45" y="127"/>
                    </a:lnTo>
                    <a:lnTo>
                      <a:pt x="45" y="127"/>
                    </a:lnTo>
                    <a:lnTo>
                      <a:pt x="45" y="127"/>
                    </a:lnTo>
                    <a:lnTo>
                      <a:pt x="40" y="131"/>
                    </a:lnTo>
                    <a:lnTo>
                      <a:pt x="40" y="131"/>
                    </a:lnTo>
                    <a:lnTo>
                      <a:pt x="40" y="136"/>
                    </a:lnTo>
                    <a:lnTo>
                      <a:pt x="40" y="136"/>
                    </a:lnTo>
                    <a:lnTo>
                      <a:pt x="40" y="136"/>
                    </a:lnTo>
                    <a:lnTo>
                      <a:pt x="45" y="140"/>
                    </a:lnTo>
                    <a:lnTo>
                      <a:pt x="40" y="145"/>
                    </a:lnTo>
                    <a:lnTo>
                      <a:pt x="40" y="145"/>
                    </a:lnTo>
                    <a:lnTo>
                      <a:pt x="40" y="145"/>
                    </a:lnTo>
                    <a:lnTo>
                      <a:pt x="40" y="145"/>
                    </a:lnTo>
                    <a:lnTo>
                      <a:pt x="40" y="145"/>
                    </a:lnTo>
                    <a:lnTo>
                      <a:pt x="40" y="145"/>
                    </a:lnTo>
                    <a:lnTo>
                      <a:pt x="40" y="145"/>
                    </a:lnTo>
                    <a:lnTo>
                      <a:pt x="40" y="140"/>
                    </a:lnTo>
                    <a:lnTo>
                      <a:pt x="40" y="140"/>
                    </a:lnTo>
                    <a:lnTo>
                      <a:pt x="40" y="140"/>
                    </a:lnTo>
                    <a:lnTo>
                      <a:pt x="36" y="140"/>
                    </a:lnTo>
                    <a:lnTo>
                      <a:pt x="36" y="136"/>
                    </a:lnTo>
                    <a:lnTo>
                      <a:pt x="36" y="136"/>
                    </a:lnTo>
                    <a:lnTo>
                      <a:pt x="31" y="131"/>
                    </a:lnTo>
                    <a:lnTo>
                      <a:pt x="31" y="131"/>
                    </a:lnTo>
                    <a:lnTo>
                      <a:pt x="27" y="127"/>
                    </a:lnTo>
                    <a:lnTo>
                      <a:pt x="27" y="127"/>
                    </a:lnTo>
                    <a:lnTo>
                      <a:pt x="27" y="127"/>
                    </a:lnTo>
                    <a:lnTo>
                      <a:pt x="27" y="127"/>
                    </a:lnTo>
                    <a:lnTo>
                      <a:pt x="27" y="127"/>
                    </a:lnTo>
                    <a:lnTo>
                      <a:pt x="27" y="122"/>
                    </a:lnTo>
                    <a:lnTo>
                      <a:pt x="27" y="122"/>
                    </a:lnTo>
                    <a:lnTo>
                      <a:pt x="27" y="122"/>
                    </a:lnTo>
                    <a:lnTo>
                      <a:pt x="27" y="122"/>
                    </a:lnTo>
                    <a:lnTo>
                      <a:pt x="27" y="118"/>
                    </a:lnTo>
                    <a:lnTo>
                      <a:pt x="27" y="118"/>
                    </a:lnTo>
                    <a:lnTo>
                      <a:pt x="27" y="113"/>
                    </a:lnTo>
                    <a:lnTo>
                      <a:pt x="31" y="113"/>
                    </a:lnTo>
                    <a:lnTo>
                      <a:pt x="31" y="109"/>
                    </a:lnTo>
                    <a:lnTo>
                      <a:pt x="31" y="109"/>
                    </a:lnTo>
                    <a:lnTo>
                      <a:pt x="31" y="104"/>
                    </a:lnTo>
                    <a:lnTo>
                      <a:pt x="31" y="104"/>
                    </a:lnTo>
                    <a:lnTo>
                      <a:pt x="31" y="100"/>
                    </a:lnTo>
                    <a:lnTo>
                      <a:pt x="31" y="95"/>
                    </a:lnTo>
                    <a:lnTo>
                      <a:pt x="31" y="95"/>
                    </a:lnTo>
                    <a:lnTo>
                      <a:pt x="27" y="95"/>
                    </a:lnTo>
                    <a:lnTo>
                      <a:pt x="27" y="95"/>
                    </a:lnTo>
                    <a:lnTo>
                      <a:pt x="22" y="95"/>
                    </a:lnTo>
                    <a:lnTo>
                      <a:pt x="22" y="95"/>
                    </a:lnTo>
                    <a:lnTo>
                      <a:pt x="22" y="95"/>
                    </a:lnTo>
                    <a:lnTo>
                      <a:pt x="18" y="95"/>
                    </a:lnTo>
                    <a:lnTo>
                      <a:pt x="18" y="95"/>
                    </a:lnTo>
                    <a:lnTo>
                      <a:pt x="18" y="95"/>
                    </a:lnTo>
                    <a:lnTo>
                      <a:pt x="18" y="95"/>
                    </a:lnTo>
                    <a:lnTo>
                      <a:pt x="13" y="95"/>
                    </a:lnTo>
                    <a:lnTo>
                      <a:pt x="13" y="91"/>
                    </a:lnTo>
                    <a:lnTo>
                      <a:pt x="9" y="86"/>
                    </a:lnTo>
                    <a:lnTo>
                      <a:pt x="9" y="86"/>
                    </a:lnTo>
                    <a:lnTo>
                      <a:pt x="9" y="86"/>
                    </a:lnTo>
                    <a:lnTo>
                      <a:pt x="9" y="86"/>
                    </a:lnTo>
                    <a:lnTo>
                      <a:pt x="4" y="86"/>
                    </a:lnTo>
                    <a:lnTo>
                      <a:pt x="4" y="86"/>
                    </a:lnTo>
                    <a:lnTo>
                      <a:pt x="4" y="86"/>
                    </a:lnTo>
                    <a:lnTo>
                      <a:pt x="4" y="86"/>
                    </a:lnTo>
                    <a:lnTo>
                      <a:pt x="4" y="86"/>
                    </a:lnTo>
                    <a:lnTo>
                      <a:pt x="4" y="82"/>
                    </a:lnTo>
                    <a:lnTo>
                      <a:pt x="4" y="82"/>
                    </a:lnTo>
                    <a:lnTo>
                      <a:pt x="4" y="82"/>
                    </a:lnTo>
                    <a:lnTo>
                      <a:pt x="0" y="82"/>
                    </a:lnTo>
                    <a:lnTo>
                      <a:pt x="4" y="82"/>
                    </a:lnTo>
                    <a:lnTo>
                      <a:pt x="4" y="82"/>
                    </a:lnTo>
                    <a:lnTo>
                      <a:pt x="4" y="82"/>
                    </a:lnTo>
                    <a:lnTo>
                      <a:pt x="4" y="77"/>
                    </a:lnTo>
                    <a:lnTo>
                      <a:pt x="0" y="77"/>
                    </a:lnTo>
                    <a:lnTo>
                      <a:pt x="0" y="77"/>
                    </a:lnTo>
                    <a:lnTo>
                      <a:pt x="0" y="77"/>
                    </a:lnTo>
                    <a:lnTo>
                      <a:pt x="4" y="77"/>
                    </a:lnTo>
                    <a:lnTo>
                      <a:pt x="4" y="77"/>
                    </a:lnTo>
                    <a:lnTo>
                      <a:pt x="4" y="73"/>
                    </a:lnTo>
                    <a:lnTo>
                      <a:pt x="4" y="73"/>
                    </a:lnTo>
                    <a:lnTo>
                      <a:pt x="4" y="73"/>
                    </a:lnTo>
                    <a:lnTo>
                      <a:pt x="4" y="68"/>
                    </a:lnTo>
                    <a:lnTo>
                      <a:pt x="4" y="68"/>
                    </a:lnTo>
                    <a:lnTo>
                      <a:pt x="4" y="68"/>
                    </a:lnTo>
                    <a:lnTo>
                      <a:pt x="4" y="64"/>
                    </a:lnTo>
                    <a:lnTo>
                      <a:pt x="4" y="64"/>
                    </a:lnTo>
                    <a:lnTo>
                      <a:pt x="4" y="64"/>
                    </a:lnTo>
                    <a:lnTo>
                      <a:pt x="4" y="59"/>
                    </a:lnTo>
                    <a:lnTo>
                      <a:pt x="9" y="59"/>
                    </a:lnTo>
                    <a:lnTo>
                      <a:pt x="9" y="59"/>
                    </a:lnTo>
                    <a:lnTo>
                      <a:pt x="13" y="59"/>
                    </a:lnTo>
                    <a:lnTo>
                      <a:pt x="13" y="55"/>
                    </a:lnTo>
                    <a:lnTo>
                      <a:pt x="13" y="55"/>
                    </a:lnTo>
                    <a:lnTo>
                      <a:pt x="18" y="55"/>
                    </a:lnTo>
                    <a:lnTo>
                      <a:pt x="13" y="55"/>
                    </a:lnTo>
                    <a:lnTo>
                      <a:pt x="13" y="55"/>
                    </a:lnTo>
                    <a:lnTo>
                      <a:pt x="13" y="55"/>
                    </a:lnTo>
                    <a:lnTo>
                      <a:pt x="13" y="50"/>
                    </a:lnTo>
                    <a:lnTo>
                      <a:pt x="13" y="46"/>
                    </a:lnTo>
                    <a:lnTo>
                      <a:pt x="13" y="46"/>
                    </a:lnTo>
                    <a:lnTo>
                      <a:pt x="13" y="41"/>
                    </a:lnTo>
                    <a:lnTo>
                      <a:pt x="13" y="41"/>
                    </a:lnTo>
                    <a:lnTo>
                      <a:pt x="13" y="41"/>
                    </a:lnTo>
                    <a:lnTo>
                      <a:pt x="13" y="41"/>
                    </a:lnTo>
                    <a:lnTo>
                      <a:pt x="13" y="36"/>
                    </a:lnTo>
                    <a:lnTo>
                      <a:pt x="13" y="36"/>
                    </a:lnTo>
                    <a:lnTo>
                      <a:pt x="13" y="32"/>
                    </a:lnTo>
                    <a:lnTo>
                      <a:pt x="13" y="32"/>
                    </a:lnTo>
                    <a:lnTo>
                      <a:pt x="13" y="32"/>
                    </a:lnTo>
                    <a:lnTo>
                      <a:pt x="13" y="27"/>
                    </a:lnTo>
                    <a:lnTo>
                      <a:pt x="13" y="27"/>
                    </a:lnTo>
                    <a:lnTo>
                      <a:pt x="13" y="27"/>
                    </a:lnTo>
                    <a:lnTo>
                      <a:pt x="13" y="27"/>
                    </a:lnTo>
                    <a:lnTo>
                      <a:pt x="13" y="27"/>
                    </a:lnTo>
                    <a:lnTo>
                      <a:pt x="13" y="27"/>
                    </a:lnTo>
                    <a:lnTo>
                      <a:pt x="18" y="27"/>
                    </a:lnTo>
                    <a:lnTo>
                      <a:pt x="18" y="23"/>
                    </a:lnTo>
                    <a:lnTo>
                      <a:pt x="18" y="23"/>
                    </a:lnTo>
                    <a:lnTo>
                      <a:pt x="18" y="18"/>
                    </a:lnTo>
                    <a:lnTo>
                      <a:pt x="18" y="18"/>
                    </a:lnTo>
                    <a:lnTo>
                      <a:pt x="18" y="18"/>
                    </a:lnTo>
                    <a:lnTo>
                      <a:pt x="18" y="14"/>
                    </a:lnTo>
                    <a:lnTo>
                      <a:pt x="18" y="14"/>
                    </a:lnTo>
                    <a:lnTo>
                      <a:pt x="13" y="14"/>
                    </a:lnTo>
                    <a:lnTo>
                      <a:pt x="13" y="9"/>
                    </a:lnTo>
                    <a:lnTo>
                      <a:pt x="13" y="9"/>
                    </a:lnTo>
                    <a:lnTo>
                      <a:pt x="13" y="9"/>
                    </a:lnTo>
                    <a:lnTo>
                      <a:pt x="13" y="5"/>
                    </a:lnTo>
                    <a:lnTo>
                      <a:pt x="13" y="5"/>
                    </a:lnTo>
                    <a:lnTo>
                      <a:pt x="13" y="5"/>
                    </a:lnTo>
                    <a:lnTo>
                      <a:pt x="13" y="5"/>
                    </a:lnTo>
                    <a:lnTo>
                      <a:pt x="9" y="5"/>
                    </a:lnTo>
                    <a:lnTo>
                      <a:pt x="9" y="5"/>
                    </a:lnTo>
                    <a:lnTo>
                      <a:pt x="9" y="5"/>
                    </a:lnTo>
                    <a:lnTo>
                      <a:pt x="9" y="5"/>
                    </a:lnTo>
                    <a:lnTo>
                      <a:pt x="9" y="5"/>
                    </a:lnTo>
                    <a:lnTo>
                      <a:pt x="9" y="0"/>
                    </a:lnTo>
                    <a:lnTo>
                      <a:pt x="9" y="0"/>
                    </a:lnTo>
                    <a:lnTo>
                      <a:pt x="9" y="0"/>
                    </a:lnTo>
                    <a:lnTo>
                      <a:pt x="9" y="0"/>
                    </a:lnTo>
                    <a:lnTo>
                      <a:pt x="9" y="0"/>
                    </a:lnTo>
                    <a:lnTo>
                      <a:pt x="9" y="0"/>
                    </a:lnTo>
                    <a:lnTo>
                      <a:pt x="9" y="0"/>
                    </a:lnTo>
                    <a:lnTo>
                      <a:pt x="9" y="0"/>
                    </a:lnTo>
                    <a:lnTo>
                      <a:pt x="13" y="0"/>
                    </a:lnTo>
                    <a:lnTo>
                      <a:pt x="13"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9" name="Freeform 115">
                <a:extLst>
                  <a:ext uri="{FF2B5EF4-FFF2-40B4-BE49-F238E27FC236}">
                    <a16:creationId xmlns:a16="http://schemas.microsoft.com/office/drawing/2014/main" id="{6608D483-B954-8D49-A691-FA9063DA4E6B}"/>
                  </a:ext>
                </a:extLst>
              </p:cNvPr>
              <p:cNvSpPr>
                <a:spLocks noEditPoints="1"/>
              </p:cNvSpPr>
              <p:nvPr/>
            </p:nvSpPr>
            <p:spPr bwMode="auto">
              <a:xfrm>
                <a:off x="9627620" y="3894336"/>
                <a:ext cx="801828" cy="309274"/>
              </a:xfrm>
              <a:custGeom>
                <a:avLst/>
                <a:gdLst>
                  <a:gd name="T0" fmla="*/ 13 w 334"/>
                  <a:gd name="T1" fmla="*/ 18 h 127"/>
                  <a:gd name="T2" fmla="*/ 18 w 334"/>
                  <a:gd name="T3" fmla="*/ 23 h 127"/>
                  <a:gd name="T4" fmla="*/ 18 w 334"/>
                  <a:gd name="T5" fmla="*/ 32 h 127"/>
                  <a:gd name="T6" fmla="*/ 27 w 334"/>
                  <a:gd name="T7" fmla="*/ 27 h 127"/>
                  <a:gd name="T8" fmla="*/ 36 w 334"/>
                  <a:gd name="T9" fmla="*/ 23 h 127"/>
                  <a:gd name="T10" fmla="*/ 49 w 334"/>
                  <a:gd name="T11" fmla="*/ 32 h 127"/>
                  <a:gd name="T12" fmla="*/ 59 w 334"/>
                  <a:gd name="T13" fmla="*/ 64 h 127"/>
                  <a:gd name="T14" fmla="*/ 63 w 334"/>
                  <a:gd name="T15" fmla="*/ 86 h 127"/>
                  <a:gd name="T16" fmla="*/ 77 w 334"/>
                  <a:gd name="T17" fmla="*/ 113 h 127"/>
                  <a:gd name="T18" fmla="*/ 72 w 334"/>
                  <a:gd name="T19" fmla="*/ 113 h 127"/>
                  <a:gd name="T20" fmla="*/ 63 w 334"/>
                  <a:gd name="T21" fmla="*/ 118 h 127"/>
                  <a:gd name="T22" fmla="*/ 45 w 334"/>
                  <a:gd name="T23" fmla="*/ 104 h 127"/>
                  <a:gd name="T24" fmla="*/ 22 w 334"/>
                  <a:gd name="T25" fmla="*/ 86 h 127"/>
                  <a:gd name="T26" fmla="*/ 13 w 334"/>
                  <a:gd name="T27" fmla="*/ 68 h 127"/>
                  <a:gd name="T28" fmla="*/ 13 w 334"/>
                  <a:gd name="T29" fmla="*/ 50 h 127"/>
                  <a:gd name="T30" fmla="*/ 0 w 334"/>
                  <a:gd name="T31" fmla="*/ 14 h 127"/>
                  <a:gd name="T32" fmla="*/ 9 w 334"/>
                  <a:gd name="T33" fmla="*/ 14 h 127"/>
                  <a:gd name="T34" fmla="*/ 293 w 334"/>
                  <a:gd name="T35" fmla="*/ 0 h 127"/>
                  <a:gd name="T36" fmla="*/ 302 w 334"/>
                  <a:gd name="T37" fmla="*/ 9 h 127"/>
                  <a:gd name="T38" fmla="*/ 307 w 334"/>
                  <a:gd name="T39" fmla="*/ 18 h 127"/>
                  <a:gd name="T40" fmla="*/ 312 w 334"/>
                  <a:gd name="T41" fmla="*/ 18 h 127"/>
                  <a:gd name="T42" fmla="*/ 312 w 334"/>
                  <a:gd name="T43" fmla="*/ 27 h 127"/>
                  <a:gd name="T44" fmla="*/ 325 w 334"/>
                  <a:gd name="T45" fmla="*/ 27 h 127"/>
                  <a:gd name="T46" fmla="*/ 334 w 334"/>
                  <a:gd name="T47" fmla="*/ 32 h 127"/>
                  <a:gd name="T48" fmla="*/ 330 w 334"/>
                  <a:gd name="T49" fmla="*/ 41 h 127"/>
                  <a:gd name="T50" fmla="*/ 321 w 334"/>
                  <a:gd name="T51" fmla="*/ 50 h 127"/>
                  <a:gd name="T52" fmla="*/ 321 w 334"/>
                  <a:gd name="T53" fmla="*/ 55 h 127"/>
                  <a:gd name="T54" fmla="*/ 307 w 334"/>
                  <a:gd name="T55" fmla="*/ 59 h 127"/>
                  <a:gd name="T56" fmla="*/ 293 w 334"/>
                  <a:gd name="T57" fmla="*/ 55 h 127"/>
                  <a:gd name="T58" fmla="*/ 284 w 334"/>
                  <a:gd name="T59" fmla="*/ 55 h 127"/>
                  <a:gd name="T60" fmla="*/ 275 w 334"/>
                  <a:gd name="T61" fmla="*/ 55 h 127"/>
                  <a:gd name="T62" fmla="*/ 275 w 334"/>
                  <a:gd name="T63" fmla="*/ 73 h 127"/>
                  <a:gd name="T64" fmla="*/ 271 w 334"/>
                  <a:gd name="T65" fmla="*/ 82 h 127"/>
                  <a:gd name="T66" fmla="*/ 266 w 334"/>
                  <a:gd name="T67" fmla="*/ 86 h 127"/>
                  <a:gd name="T68" fmla="*/ 266 w 334"/>
                  <a:gd name="T69" fmla="*/ 91 h 127"/>
                  <a:gd name="T70" fmla="*/ 262 w 334"/>
                  <a:gd name="T71" fmla="*/ 100 h 127"/>
                  <a:gd name="T72" fmla="*/ 257 w 334"/>
                  <a:gd name="T73" fmla="*/ 104 h 127"/>
                  <a:gd name="T74" fmla="*/ 253 w 334"/>
                  <a:gd name="T75" fmla="*/ 113 h 127"/>
                  <a:gd name="T76" fmla="*/ 244 w 334"/>
                  <a:gd name="T77" fmla="*/ 118 h 127"/>
                  <a:gd name="T78" fmla="*/ 230 w 334"/>
                  <a:gd name="T79" fmla="*/ 113 h 127"/>
                  <a:gd name="T80" fmla="*/ 217 w 334"/>
                  <a:gd name="T81" fmla="*/ 113 h 127"/>
                  <a:gd name="T82" fmla="*/ 208 w 334"/>
                  <a:gd name="T83" fmla="*/ 122 h 127"/>
                  <a:gd name="T84" fmla="*/ 194 w 334"/>
                  <a:gd name="T85" fmla="*/ 122 h 127"/>
                  <a:gd name="T86" fmla="*/ 180 w 334"/>
                  <a:gd name="T87" fmla="*/ 118 h 127"/>
                  <a:gd name="T88" fmla="*/ 171 w 334"/>
                  <a:gd name="T89" fmla="*/ 109 h 127"/>
                  <a:gd name="T90" fmla="*/ 171 w 334"/>
                  <a:gd name="T91" fmla="*/ 104 h 127"/>
                  <a:gd name="T92" fmla="*/ 185 w 334"/>
                  <a:gd name="T93" fmla="*/ 109 h 127"/>
                  <a:gd name="T94" fmla="*/ 199 w 334"/>
                  <a:gd name="T95" fmla="*/ 113 h 127"/>
                  <a:gd name="T96" fmla="*/ 199 w 334"/>
                  <a:gd name="T97" fmla="*/ 104 h 127"/>
                  <a:gd name="T98" fmla="*/ 199 w 334"/>
                  <a:gd name="T99" fmla="*/ 95 h 127"/>
                  <a:gd name="T100" fmla="*/ 203 w 334"/>
                  <a:gd name="T101" fmla="*/ 91 h 127"/>
                  <a:gd name="T102" fmla="*/ 230 w 334"/>
                  <a:gd name="T103" fmla="*/ 77 h 127"/>
                  <a:gd name="T104" fmla="*/ 244 w 334"/>
                  <a:gd name="T105" fmla="*/ 55 h 127"/>
                  <a:gd name="T106" fmla="*/ 248 w 334"/>
                  <a:gd name="T107" fmla="*/ 50 h 127"/>
                  <a:gd name="T108" fmla="*/ 253 w 334"/>
                  <a:gd name="T109" fmla="*/ 59 h 127"/>
                  <a:gd name="T110" fmla="*/ 257 w 334"/>
                  <a:gd name="T111" fmla="*/ 59 h 127"/>
                  <a:gd name="T112" fmla="*/ 257 w 334"/>
                  <a:gd name="T113" fmla="*/ 50 h 127"/>
                  <a:gd name="T114" fmla="*/ 262 w 334"/>
                  <a:gd name="T115" fmla="*/ 46 h 127"/>
                  <a:gd name="T116" fmla="*/ 266 w 334"/>
                  <a:gd name="T117" fmla="*/ 55 h 127"/>
                  <a:gd name="T118" fmla="*/ 266 w 334"/>
                  <a:gd name="T119" fmla="*/ 41 h 127"/>
                  <a:gd name="T120" fmla="*/ 266 w 334"/>
                  <a:gd name="T121" fmla="*/ 32 h 127"/>
                  <a:gd name="T122" fmla="*/ 275 w 334"/>
                  <a:gd name="T123" fmla="*/ 27 h 127"/>
                  <a:gd name="T124" fmla="*/ 289 w 334"/>
                  <a:gd name="T1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4" h="127">
                    <a:moveTo>
                      <a:pt x="9" y="14"/>
                    </a:moveTo>
                    <a:lnTo>
                      <a:pt x="9" y="14"/>
                    </a:lnTo>
                    <a:lnTo>
                      <a:pt x="9" y="14"/>
                    </a:lnTo>
                    <a:lnTo>
                      <a:pt x="9" y="14"/>
                    </a:lnTo>
                    <a:lnTo>
                      <a:pt x="13" y="14"/>
                    </a:lnTo>
                    <a:lnTo>
                      <a:pt x="13" y="14"/>
                    </a:lnTo>
                    <a:lnTo>
                      <a:pt x="13" y="18"/>
                    </a:lnTo>
                    <a:lnTo>
                      <a:pt x="13" y="18"/>
                    </a:lnTo>
                    <a:lnTo>
                      <a:pt x="18" y="18"/>
                    </a:lnTo>
                    <a:lnTo>
                      <a:pt x="18" y="18"/>
                    </a:lnTo>
                    <a:lnTo>
                      <a:pt x="18" y="18"/>
                    </a:lnTo>
                    <a:lnTo>
                      <a:pt x="18" y="18"/>
                    </a:lnTo>
                    <a:lnTo>
                      <a:pt x="18" y="23"/>
                    </a:lnTo>
                    <a:lnTo>
                      <a:pt x="18" y="23"/>
                    </a:lnTo>
                    <a:lnTo>
                      <a:pt x="18" y="27"/>
                    </a:lnTo>
                    <a:lnTo>
                      <a:pt x="18" y="27"/>
                    </a:lnTo>
                    <a:lnTo>
                      <a:pt x="18" y="27"/>
                    </a:lnTo>
                    <a:lnTo>
                      <a:pt x="18" y="32"/>
                    </a:lnTo>
                    <a:lnTo>
                      <a:pt x="18" y="32"/>
                    </a:lnTo>
                    <a:lnTo>
                      <a:pt x="18" y="32"/>
                    </a:lnTo>
                    <a:lnTo>
                      <a:pt x="18" y="32"/>
                    </a:lnTo>
                    <a:lnTo>
                      <a:pt x="22" y="27"/>
                    </a:lnTo>
                    <a:lnTo>
                      <a:pt x="22" y="27"/>
                    </a:lnTo>
                    <a:lnTo>
                      <a:pt x="22" y="27"/>
                    </a:lnTo>
                    <a:lnTo>
                      <a:pt x="27" y="27"/>
                    </a:lnTo>
                    <a:lnTo>
                      <a:pt x="27" y="27"/>
                    </a:lnTo>
                    <a:lnTo>
                      <a:pt x="27" y="27"/>
                    </a:lnTo>
                    <a:lnTo>
                      <a:pt x="27" y="27"/>
                    </a:lnTo>
                    <a:lnTo>
                      <a:pt x="27" y="27"/>
                    </a:lnTo>
                    <a:lnTo>
                      <a:pt x="27" y="27"/>
                    </a:lnTo>
                    <a:lnTo>
                      <a:pt x="31" y="27"/>
                    </a:lnTo>
                    <a:lnTo>
                      <a:pt x="31" y="27"/>
                    </a:lnTo>
                    <a:lnTo>
                      <a:pt x="31" y="27"/>
                    </a:lnTo>
                    <a:lnTo>
                      <a:pt x="31" y="23"/>
                    </a:lnTo>
                    <a:lnTo>
                      <a:pt x="36" y="23"/>
                    </a:lnTo>
                    <a:lnTo>
                      <a:pt x="36" y="18"/>
                    </a:lnTo>
                    <a:lnTo>
                      <a:pt x="36" y="18"/>
                    </a:lnTo>
                    <a:lnTo>
                      <a:pt x="40" y="18"/>
                    </a:lnTo>
                    <a:lnTo>
                      <a:pt x="40" y="18"/>
                    </a:lnTo>
                    <a:lnTo>
                      <a:pt x="45" y="27"/>
                    </a:lnTo>
                    <a:lnTo>
                      <a:pt x="49" y="32"/>
                    </a:lnTo>
                    <a:lnTo>
                      <a:pt x="49" y="32"/>
                    </a:lnTo>
                    <a:lnTo>
                      <a:pt x="49" y="32"/>
                    </a:lnTo>
                    <a:lnTo>
                      <a:pt x="54" y="36"/>
                    </a:lnTo>
                    <a:lnTo>
                      <a:pt x="54" y="36"/>
                    </a:lnTo>
                    <a:lnTo>
                      <a:pt x="59" y="46"/>
                    </a:lnTo>
                    <a:lnTo>
                      <a:pt x="59" y="50"/>
                    </a:lnTo>
                    <a:lnTo>
                      <a:pt x="63" y="55"/>
                    </a:lnTo>
                    <a:lnTo>
                      <a:pt x="59" y="64"/>
                    </a:lnTo>
                    <a:lnTo>
                      <a:pt x="59" y="68"/>
                    </a:lnTo>
                    <a:lnTo>
                      <a:pt x="59" y="68"/>
                    </a:lnTo>
                    <a:lnTo>
                      <a:pt x="63" y="73"/>
                    </a:lnTo>
                    <a:lnTo>
                      <a:pt x="63" y="77"/>
                    </a:lnTo>
                    <a:lnTo>
                      <a:pt x="63" y="77"/>
                    </a:lnTo>
                    <a:lnTo>
                      <a:pt x="63" y="86"/>
                    </a:lnTo>
                    <a:lnTo>
                      <a:pt x="63" y="86"/>
                    </a:lnTo>
                    <a:lnTo>
                      <a:pt x="63" y="86"/>
                    </a:lnTo>
                    <a:lnTo>
                      <a:pt x="68" y="91"/>
                    </a:lnTo>
                    <a:lnTo>
                      <a:pt x="68" y="91"/>
                    </a:lnTo>
                    <a:lnTo>
                      <a:pt x="72" y="100"/>
                    </a:lnTo>
                    <a:lnTo>
                      <a:pt x="77" y="109"/>
                    </a:lnTo>
                    <a:lnTo>
                      <a:pt x="77" y="113"/>
                    </a:lnTo>
                    <a:lnTo>
                      <a:pt x="77" y="113"/>
                    </a:lnTo>
                    <a:lnTo>
                      <a:pt x="77" y="113"/>
                    </a:lnTo>
                    <a:lnTo>
                      <a:pt x="77" y="118"/>
                    </a:lnTo>
                    <a:lnTo>
                      <a:pt x="77" y="113"/>
                    </a:lnTo>
                    <a:lnTo>
                      <a:pt x="72" y="113"/>
                    </a:lnTo>
                    <a:lnTo>
                      <a:pt x="72" y="113"/>
                    </a:lnTo>
                    <a:lnTo>
                      <a:pt x="72" y="113"/>
                    </a:lnTo>
                    <a:lnTo>
                      <a:pt x="72" y="113"/>
                    </a:lnTo>
                    <a:lnTo>
                      <a:pt x="72" y="109"/>
                    </a:lnTo>
                    <a:lnTo>
                      <a:pt x="72" y="113"/>
                    </a:lnTo>
                    <a:lnTo>
                      <a:pt x="72" y="113"/>
                    </a:lnTo>
                    <a:lnTo>
                      <a:pt x="72" y="113"/>
                    </a:lnTo>
                    <a:lnTo>
                      <a:pt x="68" y="113"/>
                    </a:lnTo>
                    <a:lnTo>
                      <a:pt x="68" y="113"/>
                    </a:lnTo>
                    <a:lnTo>
                      <a:pt x="63" y="118"/>
                    </a:lnTo>
                    <a:lnTo>
                      <a:pt x="63" y="118"/>
                    </a:lnTo>
                    <a:lnTo>
                      <a:pt x="63" y="113"/>
                    </a:lnTo>
                    <a:lnTo>
                      <a:pt x="63" y="113"/>
                    </a:lnTo>
                    <a:lnTo>
                      <a:pt x="63" y="113"/>
                    </a:lnTo>
                    <a:lnTo>
                      <a:pt x="54" y="109"/>
                    </a:lnTo>
                    <a:lnTo>
                      <a:pt x="49" y="104"/>
                    </a:lnTo>
                    <a:lnTo>
                      <a:pt x="45" y="104"/>
                    </a:lnTo>
                    <a:lnTo>
                      <a:pt x="40" y="100"/>
                    </a:lnTo>
                    <a:lnTo>
                      <a:pt x="36" y="95"/>
                    </a:lnTo>
                    <a:lnTo>
                      <a:pt x="31" y="91"/>
                    </a:lnTo>
                    <a:lnTo>
                      <a:pt x="27" y="91"/>
                    </a:lnTo>
                    <a:lnTo>
                      <a:pt x="27" y="86"/>
                    </a:lnTo>
                    <a:lnTo>
                      <a:pt x="27" y="86"/>
                    </a:lnTo>
                    <a:lnTo>
                      <a:pt x="22" y="86"/>
                    </a:lnTo>
                    <a:lnTo>
                      <a:pt x="27" y="82"/>
                    </a:lnTo>
                    <a:lnTo>
                      <a:pt x="27" y="82"/>
                    </a:lnTo>
                    <a:lnTo>
                      <a:pt x="22" y="77"/>
                    </a:lnTo>
                    <a:lnTo>
                      <a:pt x="22" y="73"/>
                    </a:lnTo>
                    <a:lnTo>
                      <a:pt x="18" y="73"/>
                    </a:lnTo>
                    <a:lnTo>
                      <a:pt x="18" y="68"/>
                    </a:lnTo>
                    <a:lnTo>
                      <a:pt x="13" y="68"/>
                    </a:lnTo>
                    <a:lnTo>
                      <a:pt x="13" y="64"/>
                    </a:lnTo>
                    <a:lnTo>
                      <a:pt x="13" y="64"/>
                    </a:lnTo>
                    <a:lnTo>
                      <a:pt x="13" y="64"/>
                    </a:lnTo>
                    <a:lnTo>
                      <a:pt x="13" y="64"/>
                    </a:lnTo>
                    <a:lnTo>
                      <a:pt x="13" y="59"/>
                    </a:lnTo>
                    <a:lnTo>
                      <a:pt x="13" y="55"/>
                    </a:lnTo>
                    <a:lnTo>
                      <a:pt x="13" y="50"/>
                    </a:lnTo>
                    <a:lnTo>
                      <a:pt x="9" y="41"/>
                    </a:lnTo>
                    <a:lnTo>
                      <a:pt x="4" y="32"/>
                    </a:lnTo>
                    <a:lnTo>
                      <a:pt x="4" y="27"/>
                    </a:lnTo>
                    <a:lnTo>
                      <a:pt x="4" y="23"/>
                    </a:lnTo>
                    <a:lnTo>
                      <a:pt x="4" y="18"/>
                    </a:lnTo>
                    <a:lnTo>
                      <a:pt x="0" y="18"/>
                    </a:lnTo>
                    <a:lnTo>
                      <a:pt x="0" y="14"/>
                    </a:lnTo>
                    <a:lnTo>
                      <a:pt x="0" y="14"/>
                    </a:lnTo>
                    <a:lnTo>
                      <a:pt x="0" y="9"/>
                    </a:lnTo>
                    <a:lnTo>
                      <a:pt x="0" y="9"/>
                    </a:lnTo>
                    <a:lnTo>
                      <a:pt x="0" y="9"/>
                    </a:lnTo>
                    <a:lnTo>
                      <a:pt x="4" y="9"/>
                    </a:lnTo>
                    <a:lnTo>
                      <a:pt x="4" y="14"/>
                    </a:lnTo>
                    <a:lnTo>
                      <a:pt x="9" y="14"/>
                    </a:lnTo>
                    <a:moveTo>
                      <a:pt x="289" y="9"/>
                    </a:moveTo>
                    <a:lnTo>
                      <a:pt x="289" y="9"/>
                    </a:lnTo>
                    <a:lnTo>
                      <a:pt x="289" y="9"/>
                    </a:lnTo>
                    <a:lnTo>
                      <a:pt x="289" y="9"/>
                    </a:lnTo>
                    <a:lnTo>
                      <a:pt x="293" y="9"/>
                    </a:lnTo>
                    <a:lnTo>
                      <a:pt x="293" y="5"/>
                    </a:lnTo>
                    <a:lnTo>
                      <a:pt x="293" y="0"/>
                    </a:lnTo>
                    <a:lnTo>
                      <a:pt x="298" y="0"/>
                    </a:lnTo>
                    <a:lnTo>
                      <a:pt x="298" y="0"/>
                    </a:lnTo>
                    <a:lnTo>
                      <a:pt x="298" y="0"/>
                    </a:lnTo>
                    <a:lnTo>
                      <a:pt x="298" y="5"/>
                    </a:lnTo>
                    <a:lnTo>
                      <a:pt x="298" y="5"/>
                    </a:lnTo>
                    <a:lnTo>
                      <a:pt x="298" y="9"/>
                    </a:lnTo>
                    <a:lnTo>
                      <a:pt x="302" y="9"/>
                    </a:lnTo>
                    <a:lnTo>
                      <a:pt x="302" y="9"/>
                    </a:lnTo>
                    <a:lnTo>
                      <a:pt x="307" y="9"/>
                    </a:lnTo>
                    <a:lnTo>
                      <a:pt x="307" y="9"/>
                    </a:lnTo>
                    <a:lnTo>
                      <a:pt x="307" y="14"/>
                    </a:lnTo>
                    <a:lnTo>
                      <a:pt x="307" y="14"/>
                    </a:lnTo>
                    <a:lnTo>
                      <a:pt x="307" y="14"/>
                    </a:lnTo>
                    <a:lnTo>
                      <a:pt x="307" y="18"/>
                    </a:lnTo>
                    <a:lnTo>
                      <a:pt x="307" y="18"/>
                    </a:lnTo>
                    <a:lnTo>
                      <a:pt x="307" y="23"/>
                    </a:lnTo>
                    <a:lnTo>
                      <a:pt x="307" y="23"/>
                    </a:lnTo>
                    <a:lnTo>
                      <a:pt x="302" y="23"/>
                    </a:lnTo>
                    <a:lnTo>
                      <a:pt x="312" y="23"/>
                    </a:lnTo>
                    <a:lnTo>
                      <a:pt x="312" y="23"/>
                    </a:lnTo>
                    <a:lnTo>
                      <a:pt x="312" y="18"/>
                    </a:lnTo>
                    <a:lnTo>
                      <a:pt x="312" y="23"/>
                    </a:lnTo>
                    <a:lnTo>
                      <a:pt x="316" y="23"/>
                    </a:lnTo>
                    <a:lnTo>
                      <a:pt x="316" y="23"/>
                    </a:lnTo>
                    <a:lnTo>
                      <a:pt x="312" y="27"/>
                    </a:lnTo>
                    <a:lnTo>
                      <a:pt x="312" y="27"/>
                    </a:lnTo>
                    <a:lnTo>
                      <a:pt x="312" y="27"/>
                    </a:lnTo>
                    <a:lnTo>
                      <a:pt x="312" y="27"/>
                    </a:lnTo>
                    <a:lnTo>
                      <a:pt x="316" y="27"/>
                    </a:lnTo>
                    <a:lnTo>
                      <a:pt x="316" y="23"/>
                    </a:lnTo>
                    <a:lnTo>
                      <a:pt x="316" y="23"/>
                    </a:lnTo>
                    <a:lnTo>
                      <a:pt x="321" y="23"/>
                    </a:lnTo>
                    <a:lnTo>
                      <a:pt x="321" y="27"/>
                    </a:lnTo>
                    <a:lnTo>
                      <a:pt x="321" y="27"/>
                    </a:lnTo>
                    <a:lnTo>
                      <a:pt x="325" y="27"/>
                    </a:lnTo>
                    <a:lnTo>
                      <a:pt x="325" y="27"/>
                    </a:lnTo>
                    <a:lnTo>
                      <a:pt x="325" y="32"/>
                    </a:lnTo>
                    <a:lnTo>
                      <a:pt x="330" y="32"/>
                    </a:lnTo>
                    <a:lnTo>
                      <a:pt x="330" y="32"/>
                    </a:lnTo>
                    <a:lnTo>
                      <a:pt x="330" y="32"/>
                    </a:lnTo>
                    <a:lnTo>
                      <a:pt x="334" y="32"/>
                    </a:lnTo>
                    <a:lnTo>
                      <a:pt x="334" y="32"/>
                    </a:lnTo>
                    <a:lnTo>
                      <a:pt x="334" y="32"/>
                    </a:lnTo>
                    <a:lnTo>
                      <a:pt x="334" y="36"/>
                    </a:lnTo>
                    <a:lnTo>
                      <a:pt x="334" y="36"/>
                    </a:lnTo>
                    <a:lnTo>
                      <a:pt x="334" y="36"/>
                    </a:lnTo>
                    <a:lnTo>
                      <a:pt x="334" y="36"/>
                    </a:lnTo>
                    <a:lnTo>
                      <a:pt x="334" y="41"/>
                    </a:lnTo>
                    <a:lnTo>
                      <a:pt x="330" y="41"/>
                    </a:lnTo>
                    <a:lnTo>
                      <a:pt x="325" y="41"/>
                    </a:lnTo>
                    <a:lnTo>
                      <a:pt x="325" y="41"/>
                    </a:lnTo>
                    <a:lnTo>
                      <a:pt x="321" y="41"/>
                    </a:lnTo>
                    <a:lnTo>
                      <a:pt x="321" y="41"/>
                    </a:lnTo>
                    <a:lnTo>
                      <a:pt x="321" y="41"/>
                    </a:lnTo>
                    <a:lnTo>
                      <a:pt x="316" y="46"/>
                    </a:lnTo>
                    <a:lnTo>
                      <a:pt x="321" y="50"/>
                    </a:lnTo>
                    <a:lnTo>
                      <a:pt x="325" y="50"/>
                    </a:lnTo>
                    <a:lnTo>
                      <a:pt x="325" y="50"/>
                    </a:lnTo>
                    <a:lnTo>
                      <a:pt x="325" y="55"/>
                    </a:lnTo>
                    <a:lnTo>
                      <a:pt x="325" y="55"/>
                    </a:lnTo>
                    <a:lnTo>
                      <a:pt x="325" y="55"/>
                    </a:lnTo>
                    <a:lnTo>
                      <a:pt x="321" y="55"/>
                    </a:lnTo>
                    <a:lnTo>
                      <a:pt x="321" y="55"/>
                    </a:lnTo>
                    <a:lnTo>
                      <a:pt x="316" y="55"/>
                    </a:lnTo>
                    <a:lnTo>
                      <a:pt x="316" y="55"/>
                    </a:lnTo>
                    <a:lnTo>
                      <a:pt x="312" y="55"/>
                    </a:lnTo>
                    <a:lnTo>
                      <a:pt x="312" y="55"/>
                    </a:lnTo>
                    <a:lnTo>
                      <a:pt x="312" y="55"/>
                    </a:lnTo>
                    <a:lnTo>
                      <a:pt x="307" y="55"/>
                    </a:lnTo>
                    <a:lnTo>
                      <a:pt x="307" y="59"/>
                    </a:lnTo>
                    <a:lnTo>
                      <a:pt x="307" y="59"/>
                    </a:lnTo>
                    <a:lnTo>
                      <a:pt x="307" y="59"/>
                    </a:lnTo>
                    <a:lnTo>
                      <a:pt x="307" y="59"/>
                    </a:lnTo>
                    <a:lnTo>
                      <a:pt x="302" y="55"/>
                    </a:lnTo>
                    <a:lnTo>
                      <a:pt x="298" y="55"/>
                    </a:lnTo>
                    <a:lnTo>
                      <a:pt x="293" y="55"/>
                    </a:lnTo>
                    <a:lnTo>
                      <a:pt x="293" y="55"/>
                    </a:lnTo>
                    <a:lnTo>
                      <a:pt x="289" y="55"/>
                    </a:lnTo>
                    <a:lnTo>
                      <a:pt x="289" y="55"/>
                    </a:lnTo>
                    <a:lnTo>
                      <a:pt x="289" y="55"/>
                    </a:lnTo>
                    <a:lnTo>
                      <a:pt x="289" y="55"/>
                    </a:lnTo>
                    <a:lnTo>
                      <a:pt x="289" y="55"/>
                    </a:lnTo>
                    <a:lnTo>
                      <a:pt x="284" y="55"/>
                    </a:lnTo>
                    <a:lnTo>
                      <a:pt x="284" y="55"/>
                    </a:lnTo>
                    <a:lnTo>
                      <a:pt x="284" y="55"/>
                    </a:lnTo>
                    <a:lnTo>
                      <a:pt x="284" y="55"/>
                    </a:lnTo>
                    <a:lnTo>
                      <a:pt x="280" y="55"/>
                    </a:lnTo>
                    <a:lnTo>
                      <a:pt x="280" y="55"/>
                    </a:lnTo>
                    <a:lnTo>
                      <a:pt x="275" y="55"/>
                    </a:lnTo>
                    <a:lnTo>
                      <a:pt x="275" y="55"/>
                    </a:lnTo>
                    <a:lnTo>
                      <a:pt x="275" y="55"/>
                    </a:lnTo>
                    <a:lnTo>
                      <a:pt x="275" y="59"/>
                    </a:lnTo>
                    <a:lnTo>
                      <a:pt x="275" y="59"/>
                    </a:lnTo>
                    <a:lnTo>
                      <a:pt x="275" y="64"/>
                    </a:lnTo>
                    <a:lnTo>
                      <a:pt x="271" y="64"/>
                    </a:lnTo>
                    <a:lnTo>
                      <a:pt x="271" y="68"/>
                    </a:lnTo>
                    <a:lnTo>
                      <a:pt x="271" y="68"/>
                    </a:lnTo>
                    <a:lnTo>
                      <a:pt x="275" y="73"/>
                    </a:lnTo>
                    <a:lnTo>
                      <a:pt x="275" y="73"/>
                    </a:lnTo>
                    <a:lnTo>
                      <a:pt x="271" y="73"/>
                    </a:lnTo>
                    <a:lnTo>
                      <a:pt x="271" y="77"/>
                    </a:lnTo>
                    <a:lnTo>
                      <a:pt x="271" y="77"/>
                    </a:lnTo>
                    <a:lnTo>
                      <a:pt x="271" y="77"/>
                    </a:lnTo>
                    <a:lnTo>
                      <a:pt x="271" y="82"/>
                    </a:lnTo>
                    <a:lnTo>
                      <a:pt x="271" y="82"/>
                    </a:lnTo>
                    <a:lnTo>
                      <a:pt x="271" y="82"/>
                    </a:lnTo>
                    <a:lnTo>
                      <a:pt x="271" y="82"/>
                    </a:lnTo>
                    <a:lnTo>
                      <a:pt x="266" y="82"/>
                    </a:lnTo>
                    <a:lnTo>
                      <a:pt x="266" y="82"/>
                    </a:lnTo>
                    <a:lnTo>
                      <a:pt x="266" y="86"/>
                    </a:lnTo>
                    <a:lnTo>
                      <a:pt x="266" y="86"/>
                    </a:lnTo>
                    <a:lnTo>
                      <a:pt x="266" y="86"/>
                    </a:lnTo>
                    <a:lnTo>
                      <a:pt x="266" y="86"/>
                    </a:lnTo>
                    <a:lnTo>
                      <a:pt x="266" y="86"/>
                    </a:lnTo>
                    <a:lnTo>
                      <a:pt x="266" y="91"/>
                    </a:lnTo>
                    <a:lnTo>
                      <a:pt x="266" y="91"/>
                    </a:lnTo>
                    <a:lnTo>
                      <a:pt x="266" y="91"/>
                    </a:lnTo>
                    <a:lnTo>
                      <a:pt x="266" y="91"/>
                    </a:lnTo>
                    <a:lnTo>
                      <a:pt x="266" y="91"/>
                    </a:lnTo>
                    <a:lnTo>
                      <a:pt x="266" y="91"/>
                    </a:lnTo>
                    <a:lnTo>
                      <a:pt x="266" y="95"/>
                    </a:lnTo>
                    <a:lnTo>
                      <a:pt x="262" y="95"/>
                    </a:lnTo>
                    <a:lnTo>
                      <a:pt x="262" y="95"/>
                    </a:lnTo>
                    <a:lnTo>
                      <a:pt x="262" y="95"/>
                    </a:lnTo>
                    <a:lnTo>
                      <a:pt x="262" y="100"/>
                    </a:lnTo>
                    <a:lnTo>
                      <a:pt x="262" y="100"/>
                    </a:lnTo>
                    <a:lnTo>
                      <a:pt x="262" y="100"/>
                    </a:lnTo>
                    <a:lnTo>
                      <a:pt x="262" y="104"/>
                    </a:lnTo>
                    <a:lnTo>
                      <a:pt x="262" y="104"/>
                    </a:lnTo>
                    <a:lnTo>
                      <a:pt x="262" y="104"/>
                    </a:lnTo>
                    <a:lnTo>
                      <a:pt x="262" y="104"/>
                    </a:lnTo>
                    <a:lnTo>
                      <a:pt x="262" y="104"/>
                    </a:lnTo>
                    <a:lnTo>
                      <a:pt x="257" y="104"/>
                    </a:lnTo>
                    <a:lnTo>
                      <a:pt x="257" y="104"/>
                    </a:lnTo>
                    <a:lnTo>
                      <a:pt x="257" y="109"/>
                    </a:lnTo>
                    <a:lnTo>
                      <a:pt x="257" y="109"/>
                    </a:lnTo>
                    <a:lnTo>
                      <a:pt x="257" y="113"/>
                    </a:lnTo>
                    <a:lnTo>
                      <a:pt x="257" y="113"/>
                    </a:lnTo>
                    <a:lnTo>
                      <a:pt x="257" y="113"/>
                    </a:lnTo>
                    <a:lnTo>
                      <a:pt x="253" y="113"/>
                    </a:lnTo>
                    <a:lnTo>
                      <a:pt x="253" y="113"/>
                    </a:lnTo>
                    <a:lnTo>
                      <a:pt x="248" y="113"/>
                    </a:lnTo>
                    <a:lnTo>
                      <a:pt x="248" y="113"/>
                    </a:lnTo>
                    <a:lnTo>
                      <a:pt x="244" y="113"/>
                    </a:lnTo>
                    <a:lnTo>
                      <a:pt x="244" y="113"/>
                    </a:lnTo>
                    <a:lnTo>
                      <a:pt x="244" y="118"/>
                    </a:lnTo>
                    <a:lnTo>
                      <a:pt x="244" y="118"/>
                    </a:lnTo>
                    <a:lnTo>
                      <a:pt x="239" y="118"/>
                    </a:lnTo>
                    <a:lnTo>
                      <a:pt x="239" y="118"/>
                    </a:lnTo>
                    <a:lnTo>
                      <a:pt x="239" y="118"/>
                    </a:lnTo>
                    <a:lnTo>
                      <a:pt x="235" y="118"/>
                    </a:lnTo>
                    <a:lnTo>
                      <a:pt x="230" y="113"/>
                    </a:lnTo>
                    <a:lnTo>
                      <a:pt x="230" y="113"/>
                    </a:lnTo>
                    <a:lnTo>
                      <a:pt x="230" y="113"/>
                    </a:lnTo>
                    <a:lnTo>
                      <a:pt x="230" y="113"/>
                    </a:lnTo>
                    <a:lnTo>
                      <a:pt x="230" y="113"/>
                    </a:lnTo>
                    <a:lnTo>
                      <a:pt x="230" y="113"/>
                    </a:lnTo>
                    <a:lnTo>
                      <a:pt x="230" y="113"/>
                    </a:lnTo>
                    <a:lnTo>
                      <a:pt x="221" y="113"/>
                    </a:lnTo>
                    <a:lnTo>
                      <a:pt x="217" y="113"/>
                    </a:lnTo>
                    <a:lnTo>
                      <a:pt x="217" y="113"/>
                    </a:lnTo>
                    <a:lnTo>
                      <a:pt x="217" y="113"/>
                    </a:lnTo>
                    <a:lnTo>
                      <a:pt x="217" y="118"/>
                    </a:lnTo>
                    <a:lnTo>
                      <a:pt x="217" y="118"/>
                    </a:lnTo>
                    <a:lnTo>
                      <a:pt x="212" y="118"/>
                    </a:lnTo>
                    <a:lnTo>
                      <a:pt x="212" y="122"/>
                    </a:lnTo>
                    <a:lnTo>
                      <a:pt x="208" y="122"/>
                    </a:lnTo>
                    <a:lnTo>
                      <a:pt x="208" y="122"/>
                    </a:lnTo>
                    <a:lnTo>
                      <a:pt x="208" y="122"/>
                    </a:lnTo>
                    <a:lnTo>
                      <a:pt x="208" y="122"/>
                    </a:lnTo>
                    <a:lnTo>
                      <a:pt x="203" y="122"/>
                    </a:lnTo>
                    <a:lnTo>
                      <a:pt x="203" y="122"/>
                    </a:lnTo>
                    <a:lnTo>
                      <a:pt x="199" y="122"/>
                    </a:lnTo>
                    <a:lnTo>
                      <a:pt x="199" y="122"/>
                    </a:lnTo>
                    <a:lnTo>
                      <a:pt x="194" y="122"/>
                    </a:lnTo>
                    <a:lnTo>
                      <a:pt x="194" y="122"/>
                    </a:lnTo>
                    <a:lnTo>
                      <a:pt x="190" y="127"/>
                    </a:lnTo>
                    <a:lnTo>
                      <a:pt x="185" y="127"/>
                    </a:lnTo>
                    <a:lnTo>
                      <a:pt x="185" y="127"/>
                    </a:lnTo>
                    <a:lnTo>
                      <a:pt x="185" y="122"/>
                    </a:lnTo>
                    <a:lnTo>
                      <a:pt x="185" y="122"/>
                    </a:lnTo>
                    <a:lnTo>
                      <a:pt x="180" y="118"/>
                    </a:lnTo>
                    <a:lnTo>
                      <a:pt x="176" y="118"/>
                    </a:lnTo>
                    <a:lnTo>
                      <a:pt x="176" y="118"/>
                    </a:lnTo>
                    <a:lnTo>
                      <a:pt x="176" y="118"/>
                    </a:lnTo>
                    <a:lnTo>
                      <a:pt x="176" y="113"/>
                    </a:lnTo>
                    <a:lnTo>
                      <a:pt x="176" y="113"/>
                    </a:lnTo>
                    <a:lnTo>
                      <a:pt x="171" y="113"/>
                    </a:lnTo>
                    <a:lnTo>
                      <a:pt x="171" y="109"/>
                    </a:lnTo>
                    <a:lnTo>
                      <a:pt x="171" y="109"/>
                    </a:lnTo>
                    <a:lnTo>
                      <a:pt x="171" y="109"/>
                    </a:lnTo>
                    <a:lnTo>
                      <a:pt x="167" y="104"/>
                    </a:lnTo>
                    <a:lnTo>
                      <a:pt x="167" y="104"/>
                    </a:lnTo>
                    <a:lnTo>
                      <a:pt x="171" y="104"/>
                    </a:lnTo>
                    <a:lnTo>
                      <a:pt x="171" y="104"/>
                    </a:lnTo>
                    <a:lnTo>
                      <a:pt x="171" y="104"/>
                    </a:lnTo>
                    <a:lnTo>
                      <a:pt x="176" y="109"/>
                    </a:lnTo>
                    <a:lnTo>
                      <a:pt x="176" y="109"/>
                    </a:lnTo>
                    <a:lnTo>
                      <a:pt x="180" y="109"/>
                    </a:lnTo>
                    <a:lnTo>
                      <a:pt x="180" y="109"/>
                    </a:lnTo>
                    <a:lnTo>
                      <a:pt x="180" y="109"/>
                    </a:lnTo>
                    <a:lnTo>
                      <a:pt x="185" y="109"/>
                    </a:lnTo>
                    <a:lnTo>
                      <a:pt x="185" y="109"/>
                    </a:lnTo>
                    <a:lnTo>
                      <a:pt x="190" y="113"/>
                    </a:lnTo>
                    <a:lnTo>
                      <a:pt x="190" y="113"/>
                    </a:lnTo>
                    <a:lnTo>
                      <a:pt x="194" y="113"/>
                    </a:lnTo>
                    <a:lnTo>
                      <a:pt x="194" y="113"/>
                    </a:lnTo>
                    <a:lnTo>
                      <a:pt x="199" y="113"/>
                    </a:lnTo>
                    <a:lnTo>
                      <a:pt x="199" y="113"/>
                    </a:lnTo>
                    <a:lnTo>
                      <a:pt x="199" y="113"/>
                    </a:lnTo>
                    <a:lnTo>
                      <a:pt x="199" y="113"/>
                    </a:lnTo>
                    <a:lnTo>
                      <a:pt x="194" y="113"/>
                    </a:lnTo>
                    <a:lnTo>
                      <a:pt x="194" y="113"/>
                    </a:lnTo>
                    <a:lnTo>
                      <a:pt x="194" y="109"/>
                    </a:lnTo>
                    <a:lnTo>
                      <a:pt x="199" y="109"/>
                    </a:lnTo>
                    <a:lnTo>
                      <a:pt x="199" y="109"/>
                    </a:lnTo>
                    <a:lnTo>
                      <a:pt x="199" y="104"/>
                    </a:lnTo>
                    <a:lnTo>
                      <a:pt x="199" y="104"/>
                    </a:lnTo>
                    <a:lnTo>
                      <a:pt x="199" y="100"/>
                    </a:lnTo>
                    <a:lnTo>
                      <a:pt x="199" y="100"/>
                    </a:lnTo>
                    <a:lnTo>
                      <a:pt x="199" y="100"/>
                    </a:lnTo>
                    <a:lnTo>
                      <a:pt x="199" y="95"/>
                    </a:lnTo>
                    <a:lnTo>
                      <a:pt x="199" y="95"/>
                    </a:lnTo>
                    <a:lnTo>
                      <a:pt x="199" y="95"/>
                    </a:lnTo>
                    <a:lnTo>
                      <a:pt x="199" y="95"/>
                    </a:lnTo>
                    <a:lnTo>
                      <a:pt x="199" y="95"/>
                    </a:lnTo>
                    <a:lnTo>
                      <a:pt x="203" y="95"/>
                    </a:lnTo>
                    <a:lnTo>
                      <a:pt x="203" y="95"/>
                    </a:lnTo>
                    <a:lnTo>
                      <a:pt x="203" y="95"/>
                    </a:lnTo>
                    <a:lnTo>
                      <a:pt x="203" y="91"/>
                    </a:lnTo>
                    <a:lnTo>
                      <a:pt x="203" y="91"/>
                    </a:lnTo>
                    <a:lnTo>
                      <a:pt x="203" y="86"/>
                    </a:lnTo>
                    <a:lnTo>
                      <a:pt x="203" y="86"/>
                    </a:lnTo>
                    <a:lnTo>
                      <a:pt x="208" y="86"/>
                    </a:lnTo>
                    <a:lnTo>
                      <a:pt x="212" y="86"/>
                    </a:lnTo>
                    <a:lnTo>
                      <a:pt x="226" y="82"/>
                    </a:lnTo>
                    <a:lnTo>
                      <a:pt x="226" y="82"/>
                    </a:lnTo>
                    <a:lnTo>
                      <a:pt x="230" y="77"/>
                    </a:lnTo>
                    <a:lnTo>
                      <a:pt x="230" y="77"/>
                    </a:lnTo>
                    <a:lnTo>
                      <a:pt x="230" y="77"/>
                    </a:lnTo>
                    <a:lnTo>
                      <a:pt x="235" y="73"/>
                    </a:lnTo>
                    <a:lnTo>
                      <a:pt x="235" y="68"/>
                    </a:lnTo>
                    <a:lnTo>
                      <a:pt x="239" y="64"/>
                    </a:lnTo>
                    <a:lnTo>
                      <a:pt x="244" y="59"/>
                    </a:lnTo>
                    <a:lnTo>
                      <a:pt x="244" y="55"/>
                    </a:lnTo>
                    <a:lnTo>
                      <a:pt x="244" y="55"/>
                    </a:lnTo>
                    <a:lnTo>
                      <a:pt x="244" y="55"/>
                    </a:lnTo>
                    <a:lnTo>
                      <a:pt x="244" y="50"/>
                    </a:lnTo>
                    <a:lnTo>
                      <a:pt x="244" y="50"/>
                    </a:lnTo>
                    <a:lnTo>
                      <a:pt x="244" y="50"/>
                    </a:lnTo>
                    <a:lnTo>
                      <a:pt x="244" y="50"/>
                    </a:lnTo>
                    <a:lnTo>
                      <a:pt x="248" y="50"/>
                    </a:lnTo>
                    <a:lnTo>
                      <a:pt x="248" y="50"/>
                    </a:lnTo>
                    <a:lnTo>
                      <a:pt x="248" y="55"/>
                    </a:lnTo>
                    <a:lnTo>
                      <a:pt x="248" y="55"/>
                    </a:lnTo>
                    <a:lnTo>
                      <a:pt x="248" y="55"/>
                    </a:lnTo>
                    <a:lnTo>
                      <a:pt x="248" y="55"/>
                    </a:lnTo>
                    <a:lnTo>
                      <a:pt x="253" y="55"/>
                    </a:lnTo>
                    <a:lnTo>
                      <a:pt x="253" y="59"/>
                    </a:lnTo>
                    <a:lnTo>
                      <a:pt x="253" y="59"/>
                    </a:lnTo>
                    <a:lnTo>
                      <a:pt x="253" y="59"/>
                    </a:lnTo>
                    <a:lnTo>
                      <a:pt x="257" y="59"/>
                    </a:lnTo>
                    <a:lnTo>
                      <a:pt x="257" y="64"/>
                    </a:lnTo>
                    <a:lnTo>
                      <a:pt x="257" y="59"/>
                    </a:lnTo>
                    <a:lnTo>
                      <a:pt x="257" y="59"/>
                    </a:lnTo>
                    <a:lnTo>
                      <a:pt x="257" y="59"/>
                    </a:lnTo>
                    <a:lnTo>
                      <a:pt x="257" y="55"/>
                    </a:lnTo>
                    <a:lnTo>
                      <a:pt x="257" y="55"/>
                    </a:lnTo>
                    <a:lnTo>
                      <a:pt x="257" y="55"/>
                    </a:lnTo>
                    <a:lnTo>
                      <a:pt x="262" y="55"/>
                    </a:lnTo>
                    <a:lnTo>
                      <a:pt x="257" y="55"/>
                    </a:lnTo>
                    <a:lnTo>
                      <a:pt x="257" y="55"/>
                    </a:lnTo>
                    <a:lnTo>
                      <a:pt x="257" y="50"/>
                    </a:lnTo>
                    <a:lnTo>
                      <a:pt x="257" y="50"/>
                    </a:lnTo>
                    <a:lnTo>
                      <a:pt x="257" y="46"/>
                    </a:lnTo>
                    <a:lnTo>
                      <a:pt x="257" y="46"/>
                    </a:lnTo>
                    <a:lnTo>
                      <a:pt x="262" y="46"/>
                    </a:lnTo>
                    <a:lnTo>
                      <a:pt x="262" y="46"/>
                    </a:lnTo>
                    <a:lnTo>
                      <a:pt x="262" y="46"/>
                    </a:lnTo>
                    <a:lnTo>
                      <a:pt x="262" y="46"/>
                    </a:lnTo>
                    <a:lnTo>
                      <a:pt x="262" y="50"/>
                    </a:lnTo>
                    <a:lnTo>
                      <a:pt x="262" y="50"/>
                    </a:lnTo>
                    <a:lnTo>
                      <a:pt x="266" y="55"/>
                    </a:lnTo>
                    <a:lnTo>
                      <a:pt x="266" y="55"/>
                    </a:lnTo>
                    <a:lnTo>
                      <a:pt x="266" y="55"/>
                    </a:lnTo>
                    <a:lnTo>
                      <a:pt x="266" y="55"/>
                    </a:lnTo>
                    <a:lnTo>
                      <a:pt x="266" y="55"/>
                    </a:lnTo>
                    <a:lnTo>
                      <a:pt x="266" y="55"/>
                    </a:lnTo>
                    <a:lnTo>
                      <a:pt x="266" y="55"/>
                    </a:lnTo>
                    <a:lnTo>
                      <a:pt x="266" y="50"/>
                    </a:lnTo>
                    <a:lnTo>
                      <a:pt x="266" y="46"/>
                    </a:lnTo>
                    <a:lnTo>
                      <a:pt x="266" y="46"/>
                    </a:lnTo>
                    <a:lnTo>
                      <a:pt x="266" y="46"/>
                    </a:lnTo>
                    <a:lnTo>
                      <a:pt x="266" y="41"/>
                    </a:lnTo>
                    <a:lnTo>
                      <a:pt x="271" y="41"/>
                    </a:lnTo>
                    <a:lnTo>
                      <a:pt x="271" y="41"/>
                    </a:lnTo>
                    <a:lnTo>
                      <a:pt x="271" y="41"/>
                    </a:lnTo>
                    <a:lnTo>
                      <a:pt x="271" y="36"/>
                    </a:lnTo>
                    <a:lnTo>
                      <a:pt x="271" y="36"/>
                    </a:lnTo>
                    <a:lnTo>
                      <a:pt x="271" y="36"/>
                    </a:lnTo>
                    <a:lnTo>
                      <a:pt x="266" y="32"/>
                    </a:lnTo>
                    <a:lnTo>
                      <a:pt x="271" y="32"/>
                    </a:lnTo>
                    <a:lnTo>
                      <a:pt x="271" y="27"/>
                    </a:lnTo>
                    <a:lnTo>
                      <a:pt x="271" y="32"/>
                    </a:lnTo>
                    <a:lnTo>
                      <a:pt x="271" y="32"/>
                    </a:lnTo>
                    <a:lnTo>
                      <a:pt x="275" y="32"/>
                    </a:lnTo>
                    <a:lnTo>
                      <a:pt x="275" y="32"/>
                    </a:lnTo>
                    <a:lnTo>
                      <a:pt x="275" y="27"/>
                    </a:lnTo>
                    <a:lnTo>
                      <a:pt x="275" y="27"/>
                    </a:lnTo>
                    <a:lnTo>
                      <a:pt x="280" y="23"/>
                    </a:lnTo>
                    <a:lnTo>
                      <a:pt x="280" y="23"/>
                    </a:lnTo>
                    <a:lnTo>
                      <a:pt x="280" y="18"/>
                    </a:lnTo>
                    <a:lnTo>
                      <a:pt x="284" y="9"/>
                    </a:lnTo>
                    <a:lnTo>
                      <a:pt x="284" y="9"/>
                    </a:lnTo>
                    <a:lnTo>
                      <a:pt x="289" y="0"/>
                    </a:lnTo>
                    <a:lnTo>
                      <a:pt x="289" y="0"/>
                    </a:lnTo>
                    <a:lnTo>
                      <a:pt x="289" y="0"/>
                    </a:lnTo>
                    <a:lnTo>
                      <a:pt x="289" y="5"/>
                    </a:lnTo>
                    <a:lnTo>
                      <a:pt x="289" y="5"/>
                    </a:lnTo>
                    <a:lnTo>
                      <a:pt x="289"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0" name="Freeform 116">
                <a:extLst>
                  <a:ext uri="{FF2B5EF4-FFF2-40B4-BE49-F238E27FC236}">
                    <a16:creationId xmlns:a16="http://schemas.microsoft.com/office/drawing/2014/main" id="{F14A9020-E863-9547-A1C6-DF59A6754715}"/>
                  </a:ext>
                </a:extLst>
              </p:cNvPr>
              <p:cNvSpPr>
                <a:spLocks/>
              </p:cNvSpPr>
              <p:nvPr/>
            </p:nvSpPr>
            <p:spPr bwMode="auto">
              <a:xfrm>
                <a:off x="5928167" y="5016972"/>
                <a:ext cx="554558" cy="552796"/>
              </a:xfrm>
              <a:custGeom>
                <a:avLst/>
                <a:gdLst>
                  <a:gd name="T0" fmla="*/ 36 w 231"/>
                  <a:gd name="T1" fmla="*/ 5 h 227"/>
                  <a:gd name="T2" fmla="*/ 41 w 231"/>
                  <a:gd name="T3" fmla="*/ 10 h 227"/>
                  <a:gd name="T4" fmla="*/ 54 w 231"/>
                  <a:gd name="T5" fmla="*/ 10 h 227"/>
                  <a:gd name="T6" fmla="*/ 82 w 231"/>
                  <a:gd name="T7" fmla="*/ 10 h 227"/>
                  <a:gd name="T8" fmla="*/ 104 w 231"/>
                  <a:gd name="T9" fmla="*/ 10 h 227"/>
                  <a:gd name="T10" fmla="*/ 118 w 231"/>
                  <a:gd name="T11" fmla="*/ 10 h 227"/>
                  <a:gd name="T12" fmla="*/ 122 w 231"/>
                  <a:gd name="T13" fmla="*/ 14 h 227"/>
                  <a:gd name="T14" fmla="*/ 131 w 231"/>
                  <a:gd name="T15" fmla="*/ 19 h 227"/>
                  <a:gd name="T16" fmla="*/ 149 w 231"/>
                  <a:gd name="T17" fmla="*/ 19 h 227"/>
                  <a:gd name="T18" fmla="*/ 158 w 231"/>
                  <a:gd name="T19" fmla="*/ 19 h 227"/>
                  <a:gd name="T20" fmla="*/ 167 w 231"/>
                  <a:gd name="T21" fmla="*/ 19 h 227"/>
                  <a:gd name="T22" fmla="*/ 186 w 231"/>
                  <a:gd name="T23" fmla="*/ 14 h 227"/>
                  <a:gd name="T24" fmla="*/ 208 w 231"/>
                  <a:gd name="T25" fmla="*/ 14 h 227"/>
                  <a:gd name="T26" fmla="*/ 222 w 231"/>
                  <a:gd name="T27" fmla="*/ 10 h 227"/>
                  <a:gd name="T28" fmla="*/ 231 w 231"/>
                  <a:gd name="T29" fmla="*/ 19 h 227"/>
                  <a:gd name="T30" fmla="*/ 222 w 231"/>
                  <a:gd name="T31" fmla="*/ 23 h 227"/>
                  <a:gd name="T32" fmla="*/ 213 w 231"/>
                  <a:gd name="T33" fmla="*/ 23 h 227"/>
                  <a:gd name="T34" fmla="*/ 208 w 231"/>
                  <a:gd name="T35" fmla="*/ 28 h 227"/>
                  <a:gd name="T36" fmla="*/ 204 w 231"/>
                  <a:gd name="T37" fmla="*/ 28 h 227"/>
                  <a:gd name="T38" fmla="*/ 199 w 231"/>
                  <a:gd name="T39" fmla="*/ 19 h 227"/>
                  <a:gd name="T40" fmla="*/ 186 w 231"/>
                  <a:gd name="T41" fmla="*/ 23 h 227"/>
                  <a:gd name="T42" fmla="*/ 158 w 231"/>
                  <a:gd name="T43" fmla="*/ 28 h 227"/>
                  <a:gd name="T44" fmla="*/ 158 w 231"/>
                  <a:gd name="T45" fmla="*/ 55 h 227"/>
                  <a:gd name="T46" fmla="*/ 158 w 231"/>
                  <a:gd name="T47" fmla="*/ 82 h 227"/>
                  <a:gd name="T48" fmla="*/ 154 w 231"/>
                  <a:gd name="T49" fmla="*/ 95 h 227"/>
                  <a:gd name="T50" fmla="*/ 140 w 231"/>
                  <a:gd name="T51" fmla="*/ 100 h 227"/>
                  <a:gd name="T52" fmla="*/ 140 w 231"/>
                  <a:gd name="T53" fmla="*/ 123 h 227"/>
                  <a:gd name="T54" fmla="*/ 140 w 231"/>
                  <a:gd name="T55" fmla="*/ 145 h 227"/>
                  <a:gd name="T56" fmla="*/ 136 w 231"/>
                  <a:gd name="T57" fmla="*/ 163 h 227"/>
                  <a:gd name="T58" fmla="*/ 136 w 231"/>
                  <a:gd name="T59" fmla="*/ 199 h 227"/>
                  <a:gd name="T60" fmla="*/ 136 w 231"/>
                  <a:gd name="T61" fmla="*/ 217 h 227"/>
                  <a:gd name="T62" fmla="*/ 127 w 231"/>
                  <a:gd name="T63" fmla="*/ 222 h 227"/>
                  <a:gd name="T64" fmla="*/ 122 w 231"/>
                  <a:gd name="T65" fmla="*/ 227 h 227"/>
                  <a:gd name="T66" fmla="*/ 113 w 231"/>
                  <a:gd name="T67" fmla="*/ 222 h 227"/>
                  <a:gd name="T68" fmla="*/ 100 w 231"/>
                  <a:gd name="T69" fmla="*/ 222 h 227"/>
                  <a:gd name="T70" fmla="*/ 95 w 231"/>
                  <a:gd name="T71" fmla="*/ 222 h 227"/>
                  <a:gd name="T72" fmla="*/ 95 w 231"/>
                  <a:gd name="T73" fmla="*/ 217 h 227"/>
                  <a:gd name="T74" fmla="*/ 91 w 231"/>
                  <a:gd name="T75" fmla="*/ 213 h 227"/>
                  <a:gd name="T76" fmla="*/ 86 w 231"/>
                  <a:gd name="T77" fmla="*/ 208 h 227"/>
                  <a:gd name="T78" fmla="*/ 82 w 231"/>
                  <a:gd name="T79" fmla="*/ 213 h 227"/>
                  <a:gd name="T80" fmla="*/ 82 w 231"/>
                  <a:gd name="T81" fmla="*/ 217 h 227"/>
                  <a:gd name="T82" fmla="*/ 77 w 231"/>
                  <a:gd name="T83" fmla="*/ 217 h 227"/>
                  <a:gd name="T84" fmla="*/ 64 w 231"/>
                  <a:gd name="T85" fmla="*/ 208 h 227"/>
                  <a:gd name="T86" fmla="*/ 54 w 231"/>
                  <a:gd name="T87" fmla="*/ 186 h 227"/>
                  <a:gd name="T88" fmla="*/ 54 w 231"/>
                  <a:gd name="T89" fmla="*/ 177 h 227"/>
                  <a:gd name="T90" fmla="*/ 50 w 231"/>
                  <a:gd name="T91" fmla="*/ 163 h 227"/>
                  <a:gd name="T92" fmla="*/ 50 w 231"/>
                  <a:gd name="T93" fmla="*/ 150 h 227"/>
                  <a:gd name="T94" fmla="*/ 45 w 231"/>
                  <a:gd name="T95" fmla="*/ 127 h 227"/>
                  <a:gd name="T96" fmla="*/ 45 w 231"/>
                  <a:gd name="T97" fmla="*/ 113 h 227"/>
                  <a:gd name="T98" fmla="*/ 45 w 231"/>
                  <a:gd name="T99" fmla="*/ 109 h 227"/>
                  <a:gd name="T100" fmla="*/ 36 w 231"/>
                  <a:gd name="T101" fmla="*/ 91 h 227"/>
                  <a:gd name="T102" fmla="*/ 27 w 231"/>
                  <a:gd name="T103" fmla="*/ 68 h 227"/>
                  <a:gd name="T104" fmla="*/ 9 w 231"/>
                  <a:gd name="T105" fmla="*/ 32 h 227"/>
                  <a:gd name="T106" fmla="*/ 0 w 231"/>
                  <a:gd name="T107" fmla="*/ 19 h 227"/>
                  <a:gd name="T108" fmla="*/ 5 w 231"/>
                  <a:gd name="T109" fmla="*/ 5 h 227"/>
                  <a:gd name="T110" fmla="*/ 9 w 231"/>
                  <a:gd name="T111" fmla="*/ 5 h 227"/>
                  <a:gd name="T112" fmla="*/ 18 w 231"/>
                  <a:gd name="T113" fmla="*/ 5 h 227"/>
                  <a:gd name="T114" fmla="*/ 27 w 231"/>
                  <a:gd name="T115" fmla="*/ 0 h 227"/>
                  <a:gd name="T116" fmla="*/ 32 w 231"/>
                  <a:gd name="T117" fmla="*/ 5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227">
                    <a:moveTo>
                      <a:pt x="32" y="5"/>
                    </a:moveTo>
                    <a:lnTo>
                      <a:pt x="32" y="5"/>
                    </a:lnTo>
                    <a:lnTo>
                      <a:pt x="32" y="5"/>
                    </a:lnTo>
                    <a:lnTo>
                      <a:pt x="36" y="5"/>
                    </a:lnTo>
                    <a:lnTo>
                      <a:pt x="36" y="10"/>
                    </a:lnTo>
                    <a:lnTo>
                      <a:pt x="36" y="10"/>
                    </a:lnTo>
                    <a:lnTo>
                      <a:pt x="41" y="10"/>
                    </a:lnTo>
                    <a:lnTo>
                      <a:pt x="41" y="10"/>
                    </a:lnTo>
                    <a:lnTo>
                      <a:pt x="41" y="10"/>
                    </a:lnTo>
                    <a:lnTo>
                      <a:pt x="45" y="10"/>
                    </a:lnTo>
                    <a:lnTo>
                      <a:pt x="50" y="10"/>
                    </a:lnTo>
                    <a:lnTo>
                      <a:pt x="54" y="10"/>
                    </a:lnTo>
                    <a:lnTo>
                      <a:pt x="64" y="10"/>
                    </a:lnTo>
                    <a:lnTo>
                      <a:pt x="68" y="10"/>
                    </a:lnTo>
                    <a:lnTo>
                      <a:pt x="77" y="10"/>
                    </a:lnTo>
                    <a:lnTo>
                      <a:pt x="82" y="10"/>
                    </a:lnTo>
                    <a:lnTo>
                      <a:pt x="91" y="10"/>
                    </a:lnTo>
                    <a:lnTo>
                      <a:pt x="95" y="10"/>
                    </a:lnTo>
                    <a:lnTo>
                      <a:pt x="104" y="10"/>
                    </a:lnTo>
                    <a:lnTo>
                      <a:pt x="104" y="10"/>
                    </a:lnTo>
                    <a:lnTo>
                      <a:pt x="109" y="10"/>
                    </a:lnTo>
                    <a:lnTo>
                      <a:pt x="113" y="10"/>
                    </a:lnTo>
                    <a:lnTo>
                      <a:pt x="113" y="10"/>
                    </a:lnTo>
                    <a:lnTo>
                      <a:pt x="118" y="10"/>
                    </a:lnTo>
                    <a:lnTo>
                      <a:pt x="118" y="10"/>
                    </a:lnTo>
                    <a:lnTo>
                      <a:pt x="118" y="14"/>
                    </a:lnTo>
                    <a:lnTo>
                      <a:pt x="118" y="14"/>
                    </a:lnTo>
                    <a:lnTo>
                      <a:pt x="122" y="14"/>
                    </a:lnTo>
                    <a:lnTo>
                      <a:pt x="122" y="19"/>
                    </a:lnTo>
                    <a:lnTo>
                      <a:pt x="127" y="19"/>
                    </a:lnTo>
                    <a:lnTo>
                      <a:pt x="127" y="19"/>
                    </a:lnTo>
                    <a:lnTo>
                      <a:pt x="131" y="19"/>
                    </a:lnTo>
                    <a:lnTo>
                      <a:pt x="136" y="19"/>
                    </a:lnTo>
                    <a:lnTo>
                      <a:pt x="140" y="19"/>
                    </a:lnTo>
                    <a:lnTo>
                      <a:pt x="145" y="19"/>
                    </a:lnTo>
                    <a:lnTo>
                      <a:pt x="149" y="19"/>
                    </a:lnTo>
                    <a:lnTo>
                      <a:pt x="149" y="19"/>
                    </a:lnTo>
                    <a:lnTo>
                      <a:pt x="154" y="19"/>
                    </a:lnTo>
                    <a:lnTo>
                      <a:pt x="154" y="19"/>
                    </a:lnTo>
                    <a:lnTo>
                      <a:pt x="158" y="19"/>
                    </a:lnTo>
                    <a:lnTo>
                      <a:pt x="163" y="19"/>
                    </a:lnTo>
                    <a:lnTo>
                      <a:pt x="163" y="19"/>
                    </a:lnTo>
                    <a:lnTo>
                      <a:pt x="167" y="19"/>
                    </a:lnTo>
                    <a:lnTo>
                      <a:pt x="167" y="19"/>
                    </a:lnTo>
                    <a:lnTo>
                      <a:pt x="172" y="19"/>
                    </a:lnTo>
                    <a:lnTo>
                      <a:pt x="176" y="19"/>
                    </a:lnTo>
                    <a:lnTo>
                      <a:pt x="181" y="19"/>
                    </a:lnTo>
                    <a:lnTo>
                      <a:pt x="186" y="14"/>
                    </a:lnTo>
                    <a:lnTo>
                      <a:pt x="195" y="14"/>
                    </a:lnTo>
                    <a:lnTo>
                      <a:pt x="199" y="14"/>
                    </a:lnTo>
                    <a:lnTo>
                      <a:pt x="204" y="14"/>
                    </a:lnTo>
                    <a:lnTo>
                      <a:pt x="208" y="14"/>
                    </a:lnTo>
                    <a:lnTo>
                      <a:pt x="213" y="10"/>
                    </a:lnTo>
                    <a:lnTo>
                      <a:pt x="213" y="10"/>
                    </a:lnTo>
                    <a:lnTo>
                      <a:pt x="217" y="10"/>
                    </a:lnTo>
                    <a:lnTo>
                      <a:pt x="222" y="10"/>
                    </a:lnTo>
                    <a:lnTo>
                      <a:pt x="226" y="14"/>
                    </a:lnTo>
                    <a:lnTo>
                      <a:pt x="226" y="14"/>
                    </a:lnTo>
                    <a:lnTo>
                      <a:pt x="231" y="14"/>
                    </a:lnTo>
                    <a:lnTo>
                      <a:pt x="231" y="19"/>
                    </a:lnTo>
                    <a:lnTo>
                      <a:pt x="231" y="19"/>
                    </a:lnTo>
                    <a:lnTo>
                      <a:pt x="226" y="19"/>
                    </a:lnTo>
                    <a:lnTo>
                      <a:pt x="226" y="19"/>
                    </a:lnTo>
                    <a:lnTo>
                      <a:pt x="222" y="23"/>
                    </a:lnTo>
                    <a:lnTo>
                      <a:pt x="217" y="23"/>
                    </a:lnTo>
                    <a:lnTo>
                      <a:pt x="217" y="19"/>
                    </a:lnTo>
                    <a:lnTo>
                      <a:pt x="217" y="19"/>
                    </a:lnTo>
                    <a:lnTo>
                      <a:pt x="213" y="23"/>
                    </a:lnTo>
                    <a:lnTo>
                      <a:pt x="213" y="23"/>
                    </a:lnTo>
                    <a:lnTo>
                      <a:pt x="208" y="23"/>
                    </a:lnTo>
                    <a:lnTo>
                      <a:pt x="208" y="23"/>
                    </a:lnTo>
                    <a:lnTo>
                      <a:pt x="208" y="28"/>
                    </a:lnTo>
                    <a:lnTo>
                      <a:pt x="204" y="28"/>
                    </a:lnTo>
                    <a:lnTo>
                      <a:pt x="204" y="28"/>
                    </a:lnTo>
                    <a:lnTo>
                      <a:pt x="204" y="28"/>
                    </a:lnTo>
                    <a:lnTo>
                      <a:pt x="204" y="28"/>
                    </a:lnTo>
                    <a:lnTo>
                      <a:pt x="204" y="28"/>
                    </a:lnTo>
                    <a:lnTo>
                      <a:pt x="199" y="23"/>
                    </a:lnTo>
                    <a:lnTo>
                      <a:pt x="199" y="23"/>
                    </a:lnTo>
                    <a:lnTo>
                      <a:pt x="199" y="19"/>
                    </a:lnTo>
                    <a:lnTo>
                      <a:pt x="199" y="19"/>
                    </a:lnTo>
                    <a:lnTo>
                      <a:pt x="195" y="19"/>
                    </a:lnTo>
                    <a:lnTo>
                      <a:pt x="190" y="23"/>
                    </a:lnTo>
                    <a:lnTo>
                      <a:pt x="186" y="23"/>
                    </a:lnTo>
                    <a:lnTo>
                      <a:pt x="176" y="23"/>
                    </a:lnTo>
                    <a:lnTo>
                      <a:pt x="167" y="23"/>
                    </a:lnTo>
                    <a:lnTo>
                      <a:pt x="163" y="28"/>
                    </a:lnTo>
                    <a:lnTo>
                      <a:pt x="158" y="28"/>
                    </a:lnTo>
                    <a:lnTo>
                      <a:pt x="158" y="32"/>
                    </a:lnTo>
                    <a:lnTo>
                      <a:pt x="158" y="37"/>
                    </a:lnTo>
                    <a:lnTo>
                      <a:pt x="158" y="46"/>
                    </a:lnTo>
                    <a:lnTo>
                      <a:pt x="158" y="55"/>
                    </a:lnTo>
                    <a:lnTo>
                      <a:pt x="158" y="59"/>
                    </a:lnTo>
                    <a:lnTo>
                      <a:pt x="158" y="68"/>
                    </a:lnTo>
                    <a:lnTo>
                      <a:pt x="158" y="77"/>
                    </a:lnTo>
                    <a:lnTo>
                      <a:pt x="158" y="82"/>
                    </a:lnTo>
                    <a:lnTo>
                      <a:pt x="158" y="91"/>
                    </a:lnTo>
                    <a:lnTo>
                      <a:pt x="158" y="95"/>
                    </a:lnTo>
                    <a:lnTo>
                      <a:pt x="158" y="95"/>
                    </a:lnTo>
                    <a:lnTo>
                      <a:pt x="154" y="95"/>
                    </a:lnTo>
                    <a:lnTo>
                      <a:pt x="149" y="95"/>
                    </a:lnTo>
                    <a:lnTo>
                      <a:pt x="145" y="95"/>
                    </a:lnTo>
                    <a:lnTo>
                      <a:pt x="140" y="95"/>
                    </a:lnTo>
                    <a:lnTo>
                      <a:pt x="140" y="100"/>
                    </a:lnTo>
                    <a:lnTo>
                      <a:pt x="140" y="104"/>
                    </a:lnTo>
                    <a:lnTo>
                      <a:pt x="140" y="109"/>
                    </a:lnTo>
                    <a:lnTo>
                      <a:pt x="140" y="118"/>
                    </a:lnTo>
                    <a:lnTo>
                      <a:pt x="140" y="123"/>
                    </a:lnTo>
                    <a:lnTo>
                      <a:pt x="140" y="127"/>
                    </a:lnTo>
                    <a:lnTo>
                      <a:pt x="140" y="132"/>
                    </a:lnTo>
                    <a:lnTo>
                      <a:pt x="140" y="136"/>
                    </a:lnTo>
                    <a:lnTo>
                      <a:pt x="140" y="145"/>
                    </a:lnTo>
                    <a:lnTo>
                      <a:pt x="140" y="145"/>
                    </a:lnTo>
                    <a:lnTo>
                      <a:pt x="140" y="150"/>
                    </a:lnTo>
                    <a:lnTo>
                      <a:pt x="140" y="154"/>
                    </a:lnTo>
                    <a:lnTo>
                      <a:pt x="136" y="163"/>
                    </a:lnTo>
                    <a:lnTo>
                      <a:pt x="136" y="172"/>
                    </a:lnTo>
                    <a:lnTo>
                      <a:pt x="136" y="181"/>
                    </a:lnTo>
                    <a:lnTo>
                      <a:pt x="136" y="190"/>
                    </a:lnTo>
                    <a:lnTo>
                      <a:pt x="136" y="199"/>
                    </a:lnTo>
                    <a:lnTo>
                      <a:pt x="136" y="204"/>
                    </a:lnTo>
                    <a:lnTo>
                      <a:pt x="136" y="213"/>
                    </a:lnTo>
                    <a:lnTo>
                      <a:pt x="136" y="217"/>
                    </a:lnTo>
                    <a:lnTo>
                      <a:pt x="136" y="217"/>
                    </a:lnTo>
                    <a:lnTo>
                      <a:pt x="131" y="217"/>
                    </a:lnTo>
                    <a:lnTo>
                      <a:pt x="127" y="217"/>
                    </a:lnTo>
                    <a:lnTo>
                      <a:pt x="127" y="222"/>
                    </a:lnTo>
                    <a:lnTo>
                      <a:pt x="127" y="222"/>
                    </a:lnTo>
                    <a:lnTo>
                      <a:pt x="127" y="222"/>
                    </a:lnTo>
                    <a:lnTo>
                      <a:pt x="122" y="222"/>
                    </a:lnTo>
                    <a:lnTo>
                      <a:pt x="122" y="222"/>
                    </a:lnTo>
                    <a:lnTo>
                      <a:pt x="122" y="227"/>
                    </a:lnTo>
                    <a:lnTo>
                      <a:pt x="122" y="227"/>
                    </a:lnTo>
                    <a:lnTo>
                      <a:pt x="122" y="227"/>
                    </a:lnTo>
                    <a:lnTo>
                      <a:pt x="118" y="227"/>
                    </a:lnTo>
                    <a:lnTo>
                      <a:pt x="113" y="222"/>
                    </a:lnTo>
                    <a:lnTo>
                      <a:pt x="109" y="227"/>
                    </a:lnTo>
                    <a:lnTo>
                      <a:pt x="104" y="227"/>
                    </a:lnTo>
                    <a:lnTo>
                      <a:pt x="104" y="222"/>
                    </a:lnTo>
                    <a:lnTo>
                      <a:pt x="100" y="222"/>
                    </a:lnTo>
                    <a:lnTo>
                      <a:pt x="100" y="222"/>
                    </a:lnTo>
                    <a:lnTo>
                      <a:pt x="95" y="222"/>
                    </a:lnTo>
                    <a:lnTo>
                      <a:pt x="95" y="222"/>
                    </a:lnTo>
                    <a:lnTo>
                      <a:pt x="95" y="222"/>
                    </a:lnTo>
                    <a:lnTo>
                      <a:pt x="95" y="217"/>
                    </a:lnTo>
                    <a:lnTo>
                      <a:pt x="91" y="217"/>
                    </a:lnTo>
                    <a:lnTo>
                      <a:pt x="91" y="217"/>
                    </a:lnTo>
                    <a:lnTo>
                      <a:pt x="95" y="217"/>
                    </a:lnTo>
                    <a:lnTo>
                      <a:pt x="95" y="213"/>
                    </a:lnTo>
                    <a:lnTo>
                      <a:pt x="91" y="213"/>
                    </a:lnTo>
                    <a:lnTo>
                      <a:pt x="91" y="213"/>
                    </a:lnTo>
                    <a:lnTo>
                      <a:pt x="91" y="213"/>
                    </a:lnTo>
                    <a:lnTo>
                      <a:pt x="91" y="213"/>
                    </a:lnTo>
                    <a:lnTo>
                      <a:pt x="91" y="208"/>
                    </a:lnTo>
                    <a:lnTo>
                      <a:pt x="91" y="208"/>
                    </a:lnTo>
                    <a:lnTo>
                      <a:pt x="86" y="208"/>
                    </a:lnTo>
                    <a:lnTo>
                      <a:pt x="86" y="208"/>
                    </a:lnTo>
                    <a:lnTo>
                      <a:pt x="86" y="208"/>
                    </a:lnTo>
                    <a:lnTo>
                      <a:pt x="86" y="213"/>
                    </a:lnTo>
                    <a:lnTo>
                      <a:pt x="82" y="213"/>
                    </a:lnTo>
                    <a:lnTo>
                      <a:pt x="82" y="213"/>
                    </a:lnTo>
                    <a:lnTo>
                      <a:pt x="82" y="217"/>
                    </a:lnTo>
                    <a:lnTo>
                      <a:pt x="82" y="217"/>
                    </a:lnTo>
                    <a:lnTo>
                      <a:pt x="82" y="217"/>
                    </a:lnTo>
                    <a:lnTo>
                      <a:pt x="82" y="217"/>
                    </a:lnTo>
                    <a:lnTo>
                      <a:pt x="82" y="217"/>
                    </a:lnTo>
                    <a:lnTo>
                      <a:pt x="77" y="217"/>
                    </a:lnTo>
                    <a:lnTo>
                      <a:pt x="77" y="217"/>
                    </a:lnTo>
                    <a:lnTo>
                      <a:pt x="77" y="217"/>
                    </a:lnTo>
                    <a:lnTo>
                      <a:pt x="73" y="213"/>
                    </a:lnTo>
                    <a:lnTo>
                      <a:pt x="68" y="213"/>
                    </a:lnTo>
                    <a:lnTo>
                      <a:pt x="64" y="208"/>
                    </a:lnTo>
                    <a:lnTo>
                      <a:pt x="59" y="195"/>
                    </a:lnTo>
                    <a:lnTo>
                      <a:pt x="59" y="195"/>
                    </a:lnTo>
                    <a:lnTo>
                      <a:pt x="59" y="190"/>
                    </a:lnTo>
                    <a:lnTo>
                      <a:pt x="54" y="186"/>
                    </a:lnTo>
                    <a:lnTo>
                      <a:pt x="54" y="181"/>
                    </a:lnTo>
                    <a:lnTo>
                      <a:pt x="59" y="181"/>
                    </a:lnTo>
                    <a:lnTo>
                      <a:pt x="54" y="181"/>
                    </a:lnTo>
                    <a:lnTo>
                      <a:pt x="54" y="177"/>
                    </a:lnTo>
                    <a:lnTo>
                      <a:pt x="54" y="177"/>
                    </a:lnTo>
                    <a:lnTo>
                      <a:pt x="54" y="168"/>
                    </a:lnTo>
                    <a:lnTo>
                      <a:pt x="50" y="163"/>
                    </a:lnTo>
                    <a:lnTo>
                      <a:pt x="50" y="163"/>
                    </a:lnTo>
                    <a:lnTo>
                      <a:pt x="50" y="159"/>
                    </a:lnTo>
                    <a:lnTo>
                      <a:pt x="50" y="154"/>
                    </a:lnTo>
                    <a:lnTo>
                      <a:pt x="50" y="154"/>
                    </a:lnTo>
                    <a:lnTo>
                      <a:pt x="50" y="150"/>
                    </a:lnTo>
                    <a:lnTo>
                      <a:pt x="50" y="145"/>
                    </a:lnTo>
                    <a:lnTo>
                      <a:pt x="45" y="136"/>
                    </a:lnTo>
                    <a:lnTo>
                      <a:pt x="45" y="132"/>
                    </a:lnTo>
                    <a:lnTo>
                      <a:pt x="45" y="127"/>
                    </a:lnTo>
                    <a:lnTo>
                      <a:pt x="45" y="123"/>
                    </a:lnTo>
                    <a:lnTo>
                      <a:pt x="45" y="118"/>
                    </a:lnTo>
                    <a:lnTo>
                      <a:pt x="45" y="113"/>
                    </a:lnTo>
                    <a:lnTo>
                      <a:pt x="45" y="113"/>
                    </a:lnTo>
                    <a:lnTo>
                      <a:pt x="45" y="113"/>
                    </a:lnTo>
                    <a:lnTo>
                      <a:pt x="45" y="113"/>
                    </a:lnTo>
                    <a:lnTo>
                      <a:pt x="45" y="113"/>
                    </a:lnTo>
                    <a:lnTo>
                      <a:pt x="45" y="109"/>
                    </a:lnTo>
                    <a:lnTo>
                      <a:pt x="45" y="109"/>
                    </a:lnTo>
                    <a:lnTo>
                      <a:pt x="45" y="104"/>
                    </a:lnTo>
                    <a:lnTo>
                      <a:pt x="45" y="100"/>
                    </a:lnTo>
                    <a:lnTo>
                      <a:pt x="36" y="91"/>
                    </a:lnTo>
                    <a:lnTo>
                      <a:pt x="36" y="86"/>
                    </a:lnTo>
                    <a:lnTo>
                      <a:pt x="36" y="86"/>
                    </a:lnTo>
                    <a:lnTo>
                      <a:pt x="27" y="73"/>
                    </a:lnTo>
                    <a:lnTo>
                      <a:pt x="27" y="68"/>
                    </a:lnTo>
                    <a:lnTo>
                      <a:pt x="23" y="59"/>
                    </a:lnTo>
                    <a:lnTo>
                      <a:pt x="23" y="59"/>
                    </a:lnTo>
                    <a:lnTo>
                      <a:pt x="14" y="37"/>
                    </a:lnTo>
                    <a:lnTo>
                      <a:pt x="9" y="32"/>
                    </a:lnTo>
                    <a:lnTo>
                      <a:pt x="5" y="32"/>
                    </a:lnTo>
                    <a:lnTo>
                      <a:pt x="5" y="28"/>
                    </a:lnTo>
                    <a:lnTo>
                      <a:pt x="5" y="23"/>
                    </a:lnTo>
                    <a:lnTo>
                      <a:pt x="0" y="19"/>
                    </a:lnTo>
                    <a:lnTo>
                      <a:pt x="0" y="14"/>
                    </a:lnTo>
                    <a:lnTo>
                      <a:pt x="0" y="10"/>
                    </a:lnTo>
                    <a:lnTo>
                      <a:pt x="0" y="5"/>
                    </a:lnTo>
                    <a:lnTo>
                      <a:pt x="5" y="5"/>
                    </a:lnTo>
                    <a:lnTo>
                      <a:pt x="5" y="5"/>
                    </a:lnTo>
                    <a:lnTo>
                      <a:pt x="5" y="5"/>
                    </a:lnTo>
                    <a:lnTo>
                      <a:pt x="9" y="5"/>
                    </a:lnTo>
                    <a:lnTo>
                      <a:pt x="9" y="5"/>
                    </a:lnTo>
                    <a:lnTo>
                      <a:pt x="9" y="5"/>
                    </a:lnTo>
                    <a:lnTo>
                      <a:pt x="14" y="5"/>
                    </a:lnTo>
                    <a:lnTo>
                      <a:pt x="18" y="5"/>
                    </a:lnTo>
                    <a:lnTo>
                      <a:pt x="18" y="5"/>
                    </a:lnTo>
                    <a:lnTo>
                      <a:pt x="18" y="0"/>
                    </a:lnTo>
                    <a:lnTo>
                      <a:pt x="23" y="0"/>
                    </a:lnTo>
                    <a:lnTo>
                      <a:pt x="23" y="0"/>
                    </a:lnTo>
                    <a:lnTo>
                      <a:pt x="27" y="0"/>
                    </a:lnTo>
                    <a:lnTo>
                      <a:pt x="27" y="0"/>
                    </a:lnTo>
                    <a:lnTo>
                      <a:pt x="27" y="0"/>
                    </a:lnTo>
                    <a:lnTo>
                      <a:pt x="32" y="0"/>
                    </a:lnTo>
                    <a:lnTo>
                      <a:pt x="32"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1" name="Freeform 117">
                <a:extLst>
                  <a:ext uri="{FF2B5EF4-FFF2-40B4-BE49-F238E27FC236}">
                    <a16:creationId xmlns:a16="http://schemas.microsoft.com/office/drawing/2014/main" id="{8DF44F6E-3AB7-E24D-B1EF-49E72F522BF5}"/>
                  </a:ext>
                </a:extLst>
              </p:cNvPr>
              <p:cNvSpPr>
                <a:spLocks/>
              </p:cNvSpPr>
              <p:nvPr/>
            </p:nvSpPr>
            <p:spPr bwMode="auto">
              <a:xfrm>
                <a:off x="12100323" y="5326246"/>
                <a:ext cx="74422" cy="131502"/>
              </a:xfrm>
              <a:custGeom>
                <a:avLst/>
                <a:gdLst>
                  <a:gd name="T0" fmla="*/ 4 w 31"/>
                  <a:gd name="T1" fmla="*/ 5 h 54"/>
                  <a:gd name="T2" fmla="*/ 9 w 31"/>
                  <a:gd name="T3" fmla="*/ 5 h 54"/>
                  <a:gd name="T4" fmla="*/ 13 w 31"/>
                  <a:gd name="T5" fmla="*/ 14 h 54"/>
                  <a:gd name="T6" fmla="*/ 18 w 31"/>
                  <a:gd name="T7" fmla="*/ 18 h 54"/>
                  <a:gd name="T8" fmla="*/ 18 w 31"/>
                  <a:gd name="T9" fmla="*/ 18 h 54"/>
                  <a:gd name="T10" fmla="*/ 18 w 31"/>
                  <a:gd name="T11" fmla="*/ 23 h 54"/>
                  <a:gd name="T12" fmla="*/ 18 w 31"/>
                  <a:gd name="T13" fmla="*/ 23 h 54"/>
                  <a:gd name="T14" fmla="*/ 18 w 31"/>
                  <a:gd name="T15" fmla="*/ 27 h 54"/>
                  <a:gd name="T16" fmla="*/ 22 w 31"/>
                  <a:gd name="T17" fmla="*/ 32 h 54"/>
                  <a:gd name="T18" fmla="*/ 22 w 31"/>
                  <a:gd name="T19" fmla="*/ 32 h 54"/>
                  <a:gd name="T20" fmla="*/ 27 w 31"/>
                  <a:gd name="T21" fmla="*/ 36 h 54"/>
                  <a:gd name="T22" fmla="*/ 27 w 31"/>
                  <a:gd name="T23" fmla="*/ 41 h 54"/>
                  <a:gd name="T24" fmla="*/ 31 w 31"/>
                  <a:gd name="T25" fmla="*/ 45 h 54"/>
                  <a:gd name="T26" fmla="*/ 31 w 31"/>
                  <a:gd name="T27" fmla="*/ 50 h 54"/>
                  <a:gd name="T28" fmla="*/ 27 w 31"/>
                  <a:gd name="T29" fmla="*/ 54 h 54"/>
                  <a:gd name="T30" fmla="*/ 27 w 31"/>
                  <a:gd name="T31" fmla="*/ 54 h 54"/>
                  <a:gd name="T32" fmla="*/ 22 w 31"/>
                  <a:gd name="T33" fmla="*/ 50 h 54"/>
                  <a:gd name="T34" fmla="*/ 22 w 31"/>
                  <a:gd name="T35" fmla="*/ 50 h 54"/>
                  <a:gd name="T36" fmla="*/ 22 w 31"/>
                  <a:gd name="T37" fmla="*/ 50 h 54"/>
                  <a:gd name="T38" fmla="*/ 18 w 31"/>
                  <a:gd name="T39" fmla="*/ 45 h 54"/>
                  <a:gd name="T40" fmla="*/ 18 w 31"/>
                  <a:gd name="T41" fmla="*/ 45 h 54"/>
                  <a:gd name="T42" fmla="*/ 18 w 31"/>
                  <a:gd name="T43" fmla="*/ 41 h 54"/>
                  <a:gd name="T44" fmla="*/ 13 w 31"/>
                  <a:gd name="T45" fmla="*/ 36 h 54"/>
                  <a:gd name="T46" fmla="*/ 9 w 31"/>
                  <a:gd name="T47" fmla="*/ 36 h 54"/>
                  <a:gd name="T48" fmla="*/ 9 w 31"/>
                  <a:gd name="T49" fmla="*/ 27 h 54"/>
                  <a:gd name="T50" fmla="*/ 4 w 31"/>
                  <a:gd name="T51" fmla="*/ 27 h 54"/>
                  <a:gd name="T52" fmla="*/ 4 w 31"/>
                  <a:gd name="T53" fmla="*/ 18 h 54"/>
                  <a:gd name="T54" fmla="*/ 4 w 31"/>
                  <a:gd name="T55" fmla="*/ 14 h 54"/>
                  <a:gd name="T56" fmla="*/ 0 w 31"/>
                  <a:gd name="T57" fmla="*/ 9 h 54"/>
                  <a:gd name="T58" fmla="*/ 4 w 31"/>
                  <a:gd name="T59" fmla="*/ 5 h 54"/>
                  <a:gd name="T60" fmla="*/ 0 w 31"/>
                  <a:gd name="T61" fmla="*/ 5 h 54"/>
                  <a:gd name="T62" fmla="*/ 4 w 31"/>
                  <a:gd name="T63" fmla="*/ 0 h 54"/>
                  <a:gd name="T64" fmla="*/ 4 w 31"/>
                  <a:gd name="T6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54">
                    <a:moveTo>
                      <a:pt x="4" y="5"/>
                    </a:moveTo>
                    <a:lnTo>
                      <a:pt x="4" y="5"/>
                    </a:lnTo>
                    <a:lnTo>
                      <a:pt x="4" y="5"/>
                    </a:lnTo>
                    <a:lnTo>
                      <a:pt x="9" y="5"/>
                    </a:lnTo>
                    <a:lnTo>
                      <a:pt x="9" y="9"/>
                    </a:lnTo>
                    <a:lnTo>
                      <a:pt x="13" y="14"/>
                    </a:lnTo>
                    <a:lnTo>
                      <a:pt x="13" y="18"/>
                    </a:lnTo>
                    <a:lnTo>
                      <a:pt x="18" y="18"/>
                    </a:lnTo>
                    <a:lnTo>
                      <a:pt x="18" y="18"/>
                    </a:lnTo>
                    <a:lnTo>
                      <a:pt x="18" y="18"/>
                    </a:lnTo>
                    <a:lnTo>
                      <a:pt x="18" y="23"/>
                    </a:lnTo>
                    <a:lnTo>
                      <a:pt x="18" y="23"/>
                    </a:lnTo>
                    <a:lnTo>
                      <a:pt x="18" y="23"/>
                    </a:lnTo>
                    <a:lnTo>
                      <a:pt x="18" y="23"/>
                    </a:lnTo>
                    <a:lnTo>
                      <a:pt x="18" y="27"/>
                    </a:lnTo>
                    <a:lnTo>
                      <a:pt x="18" y="27"/>
                    </a:lnTo>
                    <a:lnTo>
                      <a:pt x="22" y="27"/>
                    </a:lnTo>
                    <a:lnTo>
                      <a:pt x="22" y="32"/>
                    </a:lnTo>
                    <a:lnTo>
                      <a:pt x="22" y="32"/>
                    </a:lnTo>
                    <a:lnTo>
                      <a:pt x="22" y="32"/>
                    </a:lnTo>
                    <a:lnTo>
                      <a:pt x="22" y="32"/>
                    </a:lnTo>
                    <a:lnTo>
                      <a:pt x="27" y="36"/>
                    </a:lnTo>
                    <a:lnTo>
                      <a:pt x="27" y="41"/>
                    </a:lnTo>
                    <a:lnTo>
                      <a:pt x="27" y="41"/>
                    </a:lnTo>
                    <a:lnTo>
                      <a:pt x="31" y="45"/>
                    </a:lnTo>
                    <a:lnTo>
                      <a:pt x="31" y="45"/>
                    </a:lnTo>
                    <a:lnTo>
                      <a:pt x="31" y="50"/>
                    </a:lnTo>
                    <a:lnTo>
                      <a:pt x="31" y="50"/>
                    </a:lnTo>
                    <a:lnTo>
                      <a:pt x="31" y="54"/>
                    </a:lnTo>
                    <a:lnTo>
                      <a:pt x="27" y="54"/>
                    </a:lnTo>
                    <a:lnTo>
                      <a:pt x="27" y="54"/>
                    </a:lnTo>
                    <a:lnTo>
                      <a:pt x="27" y="54"/>
                    </a:lnTo>
                    <a:lnTo>
                      <a:pt x="22" y="50"/>
                    </a:lnTo>
                    <a:lnTo>
                      <a:pt x="22" y="50"/>
                    </a:lnTo>
                    <a:lnTo>
                      <a:pt x="22" y="50"/>
                    </a:lnTo>
                    <a:lnTo>
                      <a:pt x="22" y="50"/>
                    </a:lnTo>
                    <a:lnTo>
                      <a:pt x="22" y="50"/>
                    </a:lnTo>
                    <a:lnTo>
                      <a:pt x="22" y="50"/>
                    </a:lnTo>
                    <a:lnTo>
                      <a:pt x="18" y="45"/>
                    </a:lnTo>
                    <a:lnTo>
                      <a:pt x="18" y="45"/>
                    </a:lnTo>
                    <a:lnTo>
                      <a:pt x="18" y="45"/>
                    </a:lnTo>
                    <a:lnTo>
                      <a:pt x="18" y="45"/>
                    </a:lnTo>
                    <a:lnTo>
                      <a:pt x="18" y="41"/>
                    </a:lnTo>
                    <a:lnTo>
                      <a:pt x="18" y="41"/>
                    </a:lnTo>
                    <a:lnTo>
                      <a:pt x="13" y="41"/>
                    </a:lnTo>
                    <a:lnTo>
                      <a:pt x="13" y="36"/>
                    </a:lnTo>
                    <a:lnTo>
                      <a:pt x="13" y="36"/>
                    </a:lnTo>
                    <a:lnTo>
                      <a:pt x="9" y="36"/>
                    </a:lnTo>
                    <a:lnTo>
                      <a:pt x="9" y="32"/>
                    </a:lnTo>
                    <a:lnTo>
                      <a:pt x="9" y="27"/>
                    </a:lnTo>
                    <a:lnTo>
                      <a:pt x="9" y="27"/>
                    </a:lnTo>
                    <a:lnTo>
                      <a:pt x="4" y="27"/>
                    </a:lnTo>
                    <a:lnTo>
                      <a:pt x="4" y="23"/>
                    </a:lnTo>
                    <a:lnTo>
                      <a:pt x="4" y="18"/>
                    </a:lnTo>
                    <a:lnTo>
                      <a:pt x="4" y="18"/>
                    </a:lnTo>
                    <a:lnTo>
                      <a:pt x="4" y="14"/>
                    </a:lnTo>
                    <a:lnTo>
                      <a:pt x="4" y="14"/>
                    </a:lnTo>
                    <a:lnTo>
                      <a:pt x="0" y="9"/>
                    </a:lnTo>
                    <a:lnTo>
                      <a:pt x="4" y="9"/>
                    </a:lnTo>
                    <a:lnTo>
                      <a:pt x="4" y="5"/>
                    </a:lnTo>
                    <a:lnTo>
                      <a:pt x="4" y="5"/>
                    </a:lnTo>
                    <a:lnTo>
                      <a:pt x="0" y="5"/>
                    </a:lnTo>
                    <a:lnTo>
                      <a:pt x="0" y="5"/>
                    </a:lnTo>
                    <a:lnTo>
                      <a:pt x="4" y="0"/>
                    </a:lnTo>
                    <a:lnTo>
                      <a:pt x="4" y="0"/>
                    </a:lnTo>
                    <a:lnTo>
                      <a:pt x="4"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2" name="Freeform 118">
                <a:extLst>
                  <a:ext uri="{FF2B5EF4-FFF2-40B4-BE49-F238E27FC236}">
                    <a16:creationId xmlns:a16="http://schemas.microsoft.com/office/drawing/2014/main" id="{015625B9-7DED-D74A-9E86-209F87B61361}"/>
                  </a:ext>
                </a:extLst>
              </p:cNvPr>
              <p:cNvSpPr>
                <a:spLocks/>
              </p:cNvSpPr>
              <p:nvPr/>
            </p:nvSpPr>
            <p:spPr bwMode="auto">
              <a:xfrm>
                <a:off x="5452832" y="3168640"/>
                <a:ext cx="650586" cy="538185"/>
              </a:xfrm>
              <a:custGeom>
                <a:avLst/>
                <a:gdLst>
                  <a:gd name="T0" fmla="*/ 252 w 271"/>
                  <a:gd name="T1" fmla="*/ 9 h 221"/>
                  <a:gd name="T2" fmla="*/ 257 w 271"/>
                  <a:gd name="T3" fmla="*/ 36 h 221"/>
                  <a:gd name="T4" fmla="*/ 262 w 271"/>
                  <a:gd name="T5" fmla="*/ 50 h 221"/>
                  <a:gd name="T6" fmla="*/ 266 w 271"/>
                  <a:gd name="T7" fmla="*/ 68 h 221"/>
                  <a:gd name="T8" fmla="*/ 266 w 271"/>
                  <a:gd name="T9" fmla="*/ 95 h 221"/>
                  <a:gd name="T10" fmla="*/ 248 w 271"/>
                  <a:gd name="T11" fmla="*/ 136 h 221"/>
                  <a:gd name="T12" fmla="*/ 230 w 271"/>
                  <a:gd name="T13" fmla="*/ 167 h 221"/>
                  <a:gd name="T14" fmla="*/ 225 w 271"/>
                  <a:gd name="T15" fmla="*/ 185 h 221"/>
                  <a:gd name="T16" fmla="*/ 216 w 271"/>
                  <a:gd name="T17" fmla="*/ 190 h 221"/>
                  <a:gd name="T18" fmla="*/ 203 w 271"/>
                  <a:gd name="T19" fmla="*/ 194 h 221"/>
                  <a:gd name="T20" fmla="*/ 176 w 271"/>
                  <a:gd name="T21" fmla="*/ 190 h 221"/>
                  <a:gd name="T22" fmla="*/ 162 w 271"/>
                  <a:gd name="T23" fmla="*/ 199 h 221"/>
                  <a:gd name="T24" fmla="*/ 135 w 271"/>
                  <a:gd name="T25" fmla="*/ 190 h 221"/>
                  <a:gd name="T26" fmla="*/ 121 w 271"/>
                  <a:gd name="T27" fmla="*/ 194 h 221"/>
                  <a:gd name="T28" fmla="*/ 117 w 271"/>
                  <a:gd name="T29" fmla="*/ 194 h 221"/>
                  <a:gd name="T30" fmla="*/ 108 w 271"/>
                  <a:gd name="T31" fmla="*/ 190 h 221"/>
                  <a:gd name="T32" fmla="*/ 99 w 271"/>
                  <a:gd name="T33" fmla="*/ 181 h 221"/>
                  <a:gd name="T34" fmla="*/ 85 w 271"/>
                  <a:gd name="T35" fmla="*/ 181 h 221"/>
                  <a:gd name="T36" fmla="*/ 72 w 271"/>
                  <a:gd name="T37" fmla="*/ 185 h 221"/>
                  <a:gd name="T38" fmla="*/ 67 w 271"/>
                  <a:gd name="T39" fmla="*/ 199 h 221"/>
                  <a:gd name="T40" fmla="*/ 58 w 271"/>
                  <a:gd name="T41" fmla="*/ 212 h 221"/>
                  <a:gd name="T42" fmla="*/ 58 w 271"/>
                  <a:gd name="T43" fmla="*/ 217 h 221"/>
                  <a:gd name="T44" fmla="*/ 58 w 271"/>
                  <a:gd name="T45" fmla="*/ 221 h 221"/>
                  <a:gd name="T46" fmla="*/ 49 w 271"/>
                  <a:gd name="T47" fmla="*/ 212 h 221"/>
                  <a:gd name="T48" fmla="*/ 40 w 271"/>
                  <a:gd name="T49" fmla="*/ 208 h 221"/>
                  <a:gd name="T50" fmla="*/ 36 w 271"/>
                  <a:gd name="T51" fmla="*/ 212 h 221"/>
                  <a:gd name="T52" fmla="*/ 31 w 271"/>
                  <a:gd name="T53" fmla="*/ 212 h 221"/>
                  <a:gd name="T54" fmla="*/ 36 w 271"/>
                  <a:gd name="T55" fmla="*/ 208 h 221"/>
                  <a:gd name="T56" fmla="*/ 31 w 271"/>
                  <a:gd name="T57" fmla="*/ 203 h 221"/>
                  <a:gd name="T58" fmla="*/ 27 w 271"/>
                  <a:gd name="T59" fmla="*/ 203 h 221"/>
                  <a:gd name="T60" fmla="*/ 13 w 271"/>
                  <a:gd name="T61" fmla="*/ 194 h 221"/>
                  <a:gd name="T62" fmla="*/ 13 w 271"/>
                  <a:gd name="T63" fmla="*/ 190 h 221"/>
                  <a:gd name="T64" fmla="*/ 13 w 271"/>
                  <a:gd name="T65" fmla="*/ 190 h 221"/>
                  <a:gd name="T66" fmla="*/ 9 w 271"/>
                  <a:gd name="T67" fmla="*/ 185 h 221"/>
                  <a:gd name="T68" fmla="*/ 4 w 271"/>
                  <a:gd name="T69" fmla="*/ 176 h 221"/>
                  <a:gd name="T70" fmla="*/ 0 w 271"/>
                  <a:gd name="T71" fmla="*/ 172 h 221"/>
                  <a:gd name="T72" fmla="*/ 0 w 271"/>
                  <a:gd name="T73" fmla="*/ 163 h 221"/>
                  <a:gd name="T74" fmla="*/ 13 w 271"/>
                  <a:gd name="T75" fmla="*/ 158 h 221"/>
                  <a:gd name="T76" fmla="*/ 27 w 271"/>
                  <a:gd name="T77" fmla="*/ 154 h 221"/>
                  <a:gd name="T78" fmla="*/ 49 w 271"/>
                  <a:gd name="T79" fmla="*/ 154 h 221"/>
                  <a:gd name="T80" fmla="*/ 58 w 271"/>
                  <a:gd name="T81" fmla="*/ 149 h 221"/>
                  <a:gd name="T82" fmla="*/ 63 w 271"/>
                  <a:gd name="T83" fmla="*/ 145 h 221"/>
                  <a:gd name="T84" fmla="*/ 67 w 271"/>
                  <a:gd name="T85" fmla="*/ 136 h 221"/>
                  <a:gd name="T86" fmla="*/ 72 w 271"/>
                  <a:gd name="T87" fmla="*/ 117 h 221"/>
                  <a:gd name="T88" fmla="*/ 72 w 271"/>
                  <a:gd name="T89" fmla="*/ 90 h 221"/>
                  <a:gd name="T90" fmla="*/ 85 w 271"/>
                  <a:gd name="T91" fmla="*/ 77 h 221"/>
                  <a:gd name="T92" fmla="*/ 103 w 271"/>
                  <a:gd name="T93" fmla="*/ 68 h 221"/>
                  <a:gd name="T94" fmla="*/ 126 w 271"/>
                  <a:gd name="T95" fmla="*/ 50 h 221"/>
                  <a:gd name="T96" fmla="*/ 167 w 271"/>
                  <a:gd name="T97" fmla="*/ 23 h 221"/>
                  <a:gd name="T98" fmla="*/ 212 w 271"/>
                  <a:gd name="T99" fmla="*/ 0 h 221"/>
                  <a:gd name="T100" fmla="*/ 239 w 271"/>
                  <a:gd name="T101" fmla="*/ 1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1" h="221">
                    <a:moveTo>
                      <a:pt x="239" y="18"/>
                    </a:moveTo>
                    <a:lnTo>
                      <a:pt x="239" y="18"/>
                    </a:lnTo>
                    <a:lnTo>
                      <a:pt x="239" y="18"/>
                    </a:lnTo>
                    <a:lnTo>
                      <a:pt x="243" y="13"/>
                    </a:lnTo>
                    <a:lnTo>
                      <a:pt x="252" y="9"/>
                    </a:lnTo>
                    <a:lnTo>
                      <a:pt x="252" y="9"/>
                    </a:lnTo>
                    <a:lnTo>
                      <a:pt x="252" y="18"/>
                    </a:lnTo>
                    <a:lnTo>
                      <a:pt x="257" y="27"/>
                    </a:lnTo>
                    <a:lnTo>
                      <a:pt x="257" y="36"/>
                    </a:lnTo>
                    <a:lnTo>
                      <a:pt x="257" y="36"/>
                    </a:lnTo>
                    <a:lnTo>
                      <a:pt x="257" y="36"/>
                    </a:lnTo>
                    <a:lnTo>
                      <a:pt x="257" y="41"/>
                    </a:lnTo>
                    <a:lnTo>
                      <a:pt x="266" y="45"/>
                    </a:lnTo>
                    <a:lnTo>
                      <a:pt x="262" y="50"/>
                    </a:lnTo>
                    <a:lnTo>
                      <a:pt x="262" y="50"/>
                    </a:lnTo>
                    <a:lnTo>
                      <a:pt x="266" y="54"/>
                    </a:lnTo>
                    <a:lnTo>
                      <a:pt x="271" y="59"/>
                    </a:lnTo>
                    <a:lnTo>
                      <a:pt x="271" y="59"/>
                    </a:lnTo>
                    <a:lnTo>
                      <a:pt x="271" y="59"/>
                    </a:lnTo>
                    <a:lnTo>
                      <a:pt x="266" y="68"/>
                    </a:lnTo>
                    <a:lnTo>
                      <a:pt x="266" y="68"/>
                    </a:lnTo>
                    <a:lnTo>
                      <a:pt x="266" y="77"/>
                    </a:lnTo>
                    <a:lnTo>
                      <a:pt x="266" y="81"/>
                    </a:lnTo>
                    <a:lnTo>
                      <a:pt x="266" y="86"/>
                    </a:lnTo>
                    <a:lnTo>
                      <a:pt x="266" y="95"/>
                    </a:lnTo>
                    <a:lnTo>
                      <a:pt x="266" y="104"/>
                    </a:lnTo>
                    <a:lnTo>
                      <a:pt x="262" y="113"/>
                    </a:lnTo>
                    <a:lnTo>
                      <a:pt x="262" y="122"/>
                    </a:lnTo>
                    <a:lnTo>
                      <a:pt x="257" y="126"/>
                    </a:lnTo>
                    <a:lnTo>
                      <a:pt x="248" y="136"/>
                    </a:lnTo>
                    <a:lnTo>
                      <a:pt x="243" y="145"/>
                    </a:lnTo>
                    <a:lnTo>
                      <a:pt x="239" y="149"/>
                    </a:lnTo>
                    <a:lnTo>
                      <a:pt x="234" y="158"/>
                    </a:lnTo>
                    <a:lnTo>
                      <a:pt x="230" y="167"/>
                    </a:lnTo>
                    <a:lnTo>
                      <a:pt x="230" y="167"/>
                    </a:lnTo>
                    <a:lnTo>
                      <a:pt x="230" y="172"/>
                    </a:lnTo>
                    <a:lnTo>
                      <a:pt x="230" y="176"/>
                    </a:lnTo>
                    <a:lnTo>
                      <a:pt x="230" y="185"/>
                    </a:lnTo>
                    <a:lnTo>
                      <a:pt x="230" y="185"/>
                    </a:lnTo>
                    <a:lnTo>
                      <a:pt x="225" y="185"/>
                    </a:lnTo>
                    <a:lnTo>
                      <a:pt x="225" y="185"/>
                    </a:lnTo>
                    <a:lnTo>
                      <a:pt x="221" y="185"/>
                    </a:lnTo>
                    <a:lnTo>
                      <a:pt x="216" y="190"/>
                    </a:lnTo>
                    <a:lnTo>
                      <a:pt x="216" y="190"/>
                    </a:lnTo>
                    <a:lnTo>
                      <a:pt x="216" y="190"/>
                    </a:lnTo>
                    <a:lnTo>
                      <a:pt x="212" y="194"/>
                    </a:lnTo>
                    <a:lnTo>
                      <a:pt x="212" y="194"/>
                    </a:lnTo>
                    <a:lnTo>
                      <a:pt x="207" y="194"/>
                    </a:lnTo>
                    <a:lnTo>
                      <a:pt x="207" y="194"/>
                    </a:lnTo>
                    <a:lnTo>
                      <a:pt x="203" y="194"/>
                    </a:lnTo>
                    <a:lnTo>
                      <a:pt x="198" y="190"/>
                    </a:lnTo>
                    <a:lnTo>
                      <a:pt x="194" y="190"/>
                    </a:lnTo>
                    <a:lnTo>
                      <a:pt x="194" y="190"/>
                    </a:lnTo>
                    <a:lnTo>
                      <a:pt x="185" y="190"/>
                    </a:lnTo>
                    <a:lnTo>
                      <a:pt x="176" y="190"/>
                    </a:lnTo>
                    <a:lnTo>
                      <a:pt x="171" y="190"/>
                    </a:lnTo>
                    <a:lnTo>
                      <a:pt x="171" y="190"/>
                    </a:lnTo>
                    <a:lnTo>
                      <a:pt x="171" y="194"/>
                    </a:lnTo>
                    <a:lnTo>
                      <a:pt x="167" y="194"/>
                    </a:lnTo>
                    <a:lnTo>
                      <a:pt x="162" y="199"/>
                    </a:lnTo>
                    <a:lnTo>
                      <a:pt x="153" y="199"/>
                    </a:lnTo>
                    <a:lnTo>
                      <a:pt x="149" y="199"/>
                    </a:lnTo>
                    <a:lnTo>
                      <a:pt x="149" y="199"/>
                    </a:lnTo>
                    <a:lnTo>
                      <a:pt x="144" y="194"/>
                    </a:lnTo>
                    <a:lnTo>
                      <a:pt x="135" y="190"/>
                    </a:lnTo>
                    <a:lnTo>
                      <a:pt x="135" y="190"/>
                    </a:lnTo>
                    <a:lnTo>
                      <a:pt x="131" y="190"/>
                    </a:lnTo>
                    <a:lnTo>
                      <a:pt x="131" y="190"/>
                    </a:lnTo>
                    <a:lnTo>
                      <a:pt x="121" y="194"/>
                    </a:lnTo>
                    <a:lnTo>
                      <a:pt x="121" y="194"/>
                    </a:lnTo>
                    <a:lnTo>
                      <a:pt x="121" y="194"/>
                    </a:lnTo>
                    <a:lnTo>
                      <a:pt x="117" y="194"/>
                    </a:lnTo>
                    <a:lnTo>
                      <a:pt x="117" y="199"/>
                    </a:lnTo>
                    <a:lnTo>
                      <a:pt x="117" y="199"/>
                    </a:lnTo>
                    <a:lnTo>
                      <a:pt x="117" y="194"/>
                    </a:lnTo>
                    <a:lnTo>
                      <a:pt x="112" y="194"/>
                    </a:lnTo>
                    <a:lnTo>
                      <a:pt x="112" y="194"/>
                    </a:lnTo>
                    <a:lnTo>
                      <a:pt x="112" y="190"/>
                    </a:lnTo>
                    <a:lnTo>
                      <a:pt x="108" y="190"/>
                    </a:lnTo>
                    <a:lnTo>
                      <a:pt x="108" y="190"/>
                    </a:lnTo>
                    <a:lnTo>
                      <a:pt x="108" y="185"/>
                    </a:lnTo>
                    <a:lnTo>
                      <a:pt x="103" y="185"/>
                    </a:lnTo>
                    <a:lnTo>
                      <a:pt x="103" y="185"/>
                    </a:lnTo>
                    <a:lnTo>
                      <a:pt x="103" y="185"/>
                    </a:lnTo>
                    <a:lnTo>
                      <a:pt x="99" y="181"/>
                    </a:lnTo>
                    <a:lnTo>
                      <a:pt x="90" y="181"/>
                    </a:lnTo>
                    <a:lnTo>
                      <a:pt x="90" y="181"/>
                    </a:lnTo>
                    <a:lnTo>
                      <a:pt x="90" y="181"/>
                    </a:lnTo>
                    <a:lnTo>
                      <a:pt x="85" y="181"/>
                    </a:lnTo>
                    <a:lnTo>
                      <a:pt x="85" y="181"/>
                    </a:lnTo>
                    <a:lnTo>
                      <a:pt x="81" y="181"/>
                    </a:lnTo>
                    <a:lnTo>
                      <a:pt x="81" y="181"/>
                    </a:lnTo>
                    <a:lnTo>
                      <a:pt x="76" y="181"/>
                    </a:lnTo>
                    <a:lnTo>
                      <a:pt x="76" y="185"/>
                    </a:lnTo>
                    <a:lnTo>
                      <a:pt x="72" y="185"/>
                    </a:lnTo>
                    <a:lnTo>
                      <a:pt x="67" y="185"/>
                    </a:lnTo>
                    <a:lnTo>
                      <a:pt x="67" y="190"/>
                    </a:lnTo>
                    <a:lnTo>
                      <a:pt x="67" y="190"/>
                    </a:lnTo>
                    <a:lnTo>
                      <a:pt x="67" y="194"/>
                    </a:lnTo>
                    <a:lnTo>
                      <a:pt x="67" y="199"/>
                    </a:lnTo>
                    <a:lnTo>
                      <a:pt x="63" y="199"/>
                    </a:lnTo>
                    <a:lnTo>
                      <a:pt x="63" y="203"/>
                    </a:lnTo>
                    <a:lnTo>
                      <a:pt x="58" y="203"/>
                    </a:lnTo>
                    <a:lnTo>
                      <a:pt x="58" y="208"/>
                    </a:lnTo>
                    <a:lnTo>
                      <a:pt x="58" y="212"/>
                    </a:lnTo>
                    <a:lnTo>
                      <a:pt x="58" y="212"/>
                    </a:lnTo>
                    <a:lnTo>
                      <a:pt x="58" y="217"/>
                    </a:lnTo>
                    <a:lnTo>
                      <a:pt x="58" y="217"/>
                    </a:lnTo>
                    <a:lnTo>
                      <a:pt x="58" y="217"/>
                    </a:lnTo>
                    <a:lnTo>
                      <a:pt x="58" y="217"/>
                    </a:lnTo>
                    <a:lnTo>
                      <a:pt x="58" y="221"/>
                    </a:lnTo>
                    <a:lnTo>
                      <a:pt x="58" y="221"/>
                    </a:lnTo>
                    <a:lnTo>
                      <a:pt x="58" y="221"/>
                    </a:lnTo>
                    <a:lnTo>
                      <a:pt x="58" y="221"/>
                    </a:lnTo>
                    <a:lnTo>
                      <a:pt x="58" y="221"/>
                    </a:lnTo>
                    <a:lnTo>
                      <a:pt x="54" y="217"/>
                    </a:lnTo>
                    <a:lnTo>
                      <a:pt x="54" y="217"/>
                    </a:lnTo>
                    <a:lnTo>
                      <a:pt x="54" y="217"/>
                    </a:lnTo>
                    <a:lnTo>
                      <a:pt x="54" y="217"/>
                    </a:lnTo>
                    <a:lnTo>
                      <a:pt x="49" y="212"/>
                    </a:lnTo>
                    <a:lnTo>
                      <a:pt x="45" y="208"/>
                    </a:lnTo>
                    <a:lnTo>
                      <a:pt x="45" y="208"/>
                    </a:lnTo>
                    <a:lnTo>
                      <a:pt x="45" y="208"/>
                    </a:lnTo>
                    <a:lnTo>
                      <a:pt x="45" y="208"/>
                    </a:lnTo>
                    <a:lnTo>
                      <a:pt x="40" y="208"/>
                    </a:lnTo>
                    <a:lnTo>
                      <a:pt x="40" y="208"/>
                    </a:lnTo>
                    <a:lnTo>
                      <a:pt x="40" y="208"/>
                    </a:lnTo>
                    <a:lnTo>
                      <a:pt x="40" y="212"/>
                    </a:lnTo>
                    <a:lnTo>
                      <a:pt x="36" y="212"/>
                    </a:lnTo>
                    <a:lnTo>
                      <a:pt x="36" y="212"/>
                    </a:lnTo>
                    <a:lnTo>
                      <a:pt x="36" y="217"/>
                    </a:lnTo>
                    <a:lnTo>
                      <a:pt x="36" y="217"/>
                    </a:lnTo>
                    <a:lnTo>
                      <a:pt x="36" y="217"/>
                    </a:lnTo>
                    <a:lnTo>
                      <a:pt x="36" y="212"/>
                    </a:lnTo>
                    <a:lnTo>
                      <a:pt x="31" y="212"/>
                    </a:lnTo>
                    <a:lnTo>
                      <a:pt x="31" y="208"/>
                    </a:lnTo>
                    <a:lnTo>
                      <a:pt x="31" y="208"/>
                    </a:lnTo>
                    <a:lnTo>
                      <a:pt x="31" y="208"/>
                    </a:lnTo>
                    <a:lnTo>
                      <a:pt x="31" y="208"/>
                    </a:lnTo>
                    <a:lnTo>
                      <a:pt x="36" y="208"/>
                    </a:lnTo>
                    <a:lnTo>
                      <a:pt x="36" y="208"/>
                    </a:lnTo>
                    <a:lnTo>
                      <a:pt x="36" y="208"/>
                    </a:lnTo>
                    <a:lnTo>
                      <a:pt x="36" y="203"/>
                    </a:lnTo>
                    <a:lnTo>
                      <a:pt x="31" y="203"/>
                    </a:lnTo>
                    <a:lnTo>
                      <a:pt x="31" y="203"/>
                    </a:lnTo>
                    <a:lnTo>
                      <a:pt x="31" y="203"/>
                    </a:lnTo>
                    <a:lnTo>
                      <a:pt x="31" y="203"/>
                    </a:lnTo>
                    <a:lnTo>
                      <a:pt x="31" y="203"/>
                    </a:lnTo>
                    <a:lnTo>
                      <a:pt x="27" y="203"/>
                    </a:lnTo>
                    <a:lnTo>
                      <a:pt x="27" y="203"/>
                    </a:lnTo>
                    <a:lnTo>
                      <a:pt x="27" y="203"/>
                    </a:lnTo>
                    <a:lnTo>
                      <a:pt x="22" y="203"/>
                    </a:lnTo>
                    <a:lnTo>
                      <a:pt x="22" y="203"/>
                    </a:lnTo>
                    <a:lnTo>
                      <a:pt x="18" y="199"/>
                    </a:lnTo>
                    <a:lnTo>
                      <a:pt x="13" y="194"/>
                    </a:lnTo>
                    <a:lnTo>
                      <a:pt x="13" y="194"/>
                    </a:lnTo>
                    <a:lnTo>
                      <a:pt x="13" y="194"/>
                    </a:lnTo>
                    <a:lnTo>
                      <a:pt x="13" y="194"/>
                    </a:lnTo>
                    <a:lnTo>
                      <a:pt x="13" y="190"/>
                    </a:lnTo>
                    <a:lnTo>
                      <a:pt x="13" y="190"/>
                    </a:lnTo>
                    <a:lnTo>
                      <a:pt x="13" y="190"/>
                    </a:lnTo>
                    <a:lnTo>
                      <a:pt x="18" y="190"/>
                    </a:lnTo>
                    <a:lnTo>
                      <a:pt x="18" y="190"/>
                    </a:lnTo>
                    <a:lnTo>
                      <a:pt x="13" y="190"/>
                    </a:lnTo>
                    <a:lnTo>
                      <a:pt x="13" y="190"/>
                    </a:lnTo>
                    <a:lnTo>
                      <a:pt x="13" y="185"/>
                    </a:lnTo>
                    <a:lnTo>
                      <a:pt x="13" y="185"/>
                    </a:lnTo>
                    <a:lnTo>
                      <a:pt x="13" y="185"/>
                    </a:lnTo>
                    <a:lnTo>
                      <a:pt x="9" y="185"/>
                    </a:lnTo>
                    <a:lnTo>
                      <a:pt x="9" y="185"/>
                    </a:lnTo>
                    <a:lnTo>
                      <a:pt x="9" y="185"/>
                    </a:lnTo>
                    <a:lnTo>
                      <a:pt x="9" y="185"/>
                    </a:lnTo>
                    <a:lnTo>
                      <a:pt x="9" y="185"/>
                    </a:lnTo>
                    <a:lnTo>
                      <a:pt x="4" y="181"/>
                    </a:lnTo>
                    <a:lnTo>
                      <a:pt x="4" y="176"/>
                    </a:lnTo>
                    <a:lnTo>
                      <a:pt x="4" y="176"/>
                    </a:lnTo>
                    <a:lnTo>
                      <a:pt x="4" y="176"/>
                    </a:lnTo>
                    <a:lnTo>
                      <a:pt x="4" y="172"/>
                    </a:lnTo>
                    <a:lnTo>
                      <a:pt x="4" y="172"/>
                    </a:lnTo>
                    <a:lnTo>
                      <a:pt x="0" y="172"/>
                    </a:lnTo>
                    <a:lnTo>
                      <a:pt x="0" y="167"/>
                    </a:lnTo>
                    <a:lnTo>
                      <a:pt x="0" y="167"/>
                    </a:lnTo>
                    <a:lnTo>
                      <a:pt x="0" y="163"/>
                    </a:lnTo>
                    <a:lnTo>
                      <a:pt x="0" y="163"/>
                    </a:lnTo>
                    <a:lnTo>
                      <a:pt x="0" y="163"/>
                    </a:lnTo>
                    <a:lnTo>
                      <a:pt x="0" y="158"/>
                    </a:lnTo>
                    <a:lnTo>
                      <a:pt x="0" y="158"/>
                    </a:lnTo>
                    <a:lnTo>
                      <a:pt x="4" y="158"/>
                    </a:lnTo>
                    <a:lnTo>
                      <a:pt x="9" y="158"/>
                    </a:lnTo>
                    <a:lnTo>
                      <a:pt x="13" y="158"/>
                    </a:lnTo>
                    <a:lnTo>
                      <a:pt x="13" y="158"/>
                    </a:lnTo>
                    <a:lnTo>
                      <a:pt x="18" y="158"/>
                    </a:lnTo>
                    <a:lnTo>
                      <a:pt x="18" y="154"/>
                    </a:lnTo>
                    <a:lnTo>
                      <a:pt x="22" y="154"/>
                    </a:lnTo>
                    <a:lnTo>
                      <a:pt x="27" y="154"/>
                    </a:lnTo>
                    <a:lnTo>
                      <a:pt x="31" y="154"/>
                    </a:lnTo>
                    <a:lnTo>
                      <a:pt x="40" y="154"/>
                    </a:lnTo>
                    <a:lnTo>
                      <a:pt x="45" y="154"/>
                    </a:lnTo>
                    <a:lnTo>
                      <a:pt x="49" y="154"/>
                    </a:lnTo>
                    <a:lnTo>
                      <a:pt x="49" y="154"/>
                    </a:lnTo>
                    <a:lnTo>
                      <a:pt x="49" y="149"/>
                    </a:lnTo>
                    <a:lnTo>
                      <a:pt x="49" y="149"/>
                    </a:lnTo>
                    <a:lnTo>
                      <a:pt x="54" y="154"/>
                    </a:lnTo>
                    <a:lnTo>
                      <a:pt x="58" y="154"/>
                    </a:lnTo>
                    <a:lnTo>
                      <a:pt x="58" y="149"/>
                    </a:lnTo>
                    <a:lnTo>
                      <a:pt x="58" y="149"/>
                    </a:lnTo>
                    <a:lnTo>
                      <a:pt x="63" y="145"/>
                    </a:lnTo>
                    <a:lnTo>
                      <a:pt x="63" y="145"/>
                    </a:lnTo>
                    <a:lnTo>
                      <a:pt x="63" y="145"/>
                    </a:lnTo>
                    <a:lnTo>
                      <a:pt x="63" y="145"/>
                    </a:lnTo>
                    <a:lnTo>
                      <a:pt x="63" y="140"/>
                    </a:lnTo>
                    <a:lnTo>
                      <a:pt x="63" y="140"/>
                    </a:lnTo>
                    <a:lnTo>
                      <a:pt x="63" y="140"/>
                    </a:lnTo>
                    <a:lnTo>
                      <a:pt x="67" y="136"/>
                    </a:lnTo>
                    <a:lnTo>
                      <a:pt x="67" y="136"/>
                    </a:lnTo>
                    <a:lnTo>
                      <a:pt x="67" y="131"/>
                    </a:lnTo>
                    <a:lnTo>
                      <a:pt x="67" y="126"/>
                    </a:lnTo>
                    <a:lnTo>
                      <a:pt x="67" y="122"/>
                    </a:lnTo>
                    <a:lnTo>
                      <a:pt x="72" y="122"/>
                    </a:lnTo>
                    <a:lnTo>
                      <a:pt x="72" y="117"/>
                    </a:lnTo>
                    <a:lnTo>
                      <a:pt x="72" y="108"/>
                    </a:lnTo>
                    <a:lnTo>
                      <a:pt x="72" y="104"/>
                    </a:lnTo>
                    <a:lnTo>
                      <a:pt x="72" y="99"/>
                    </a:lnTo>
                    <a:lnTo>
                      <a:pt x="72" y="95"/>
                    </a:lnTo>
                    <a:lnTo>
                      <a:pt x="72" y="90"/>
                    </a:lnTo>
                    <a:lnTo>
                      <a:pt x="72" y="86"/>
                    </a:lnTo>
                    <a:lnTo>
                      <a:pt x="72" y="81"/>
                    </a:lnTo>
                    <a:lnTo>
                      <a:pt x="72" y="81"/>
                    </a:lnTo>
                    <a:lnTo>
                      <a:pt x="76" y="81"/>
                    </a:lnTo>
                    <a:lnTo>
                      <a:pt x="85" y="77"/>
                    </a:lnTo>
                    <a:lnTo>
                      <a:pt x="90" y="77"/>
                    </a:lnTo>
                    <a:lnTo>
                      <a:pt x="94" y="77"/>
                    </a:lnTo>
                    <a:lnTo>
                      <a:pt x="99" y="77"/>
                    </a:lnTo>
                    <a:lnTo>
                      <a:pt x="103" y="72"/>
                    </a:lnTo>
                    <a:lnTo>
                      <a:pt x="103" y="68"/>
                    </a:lnTo>
                    <a:lnTo>
                      <a:pt x="108" y="63"/>
                    </a:lnTo>
                    <a:lnTo>
                      <a:pt x="112" y="59"/>
                    </a:lnTo>
                    <a:lnTo>
                      <a:pt x="117" y="54"/>
                    </a:lnTo>
                    <a:lnTo>
                      <a:pt x="121" y="54"/>
                    </a:lnTo>
                    <a:lnTo>
                      <a:pt x="126" y="50"/>
                    </a:lnTo>
                    <a:lnTo>
                      <a:pt x="131" y="45"/>
                    </a:lnTo>
                    <a:lnTo>
                      <a:pt x="140" y="41"/>
                    </a:lnTo>
                    <a:lnTo>
                      <a:pt x="149" y="32"/>
                    </a:lnTo>
                    <a:lnTo>
                      <a:pt x="158" y="27"/>
                    </a:lnTo>
                    <a:lnTo>
                      <a:pt x="167" y="23"/>
                    </a:lnTo>
                    <a:lnTo>
                      <a:pt x="176" y="18"/>
                    </a:lnTo>
                    <a:lnTo>
                      <a:pt x="185" y="9"/>
                    </a:lnTo>
                    <a:lnTo>
                      <a:pt x="194" y="4"/>
                    </a:lnTo>
                    <a:lnTo>
                      <a:pt x="203" y="0"/>
                    </a:lnTo>
                    <a:lnTo>
                      <a:pt x="212" y="0"/>
                    </a:lnTo>
                    <a:lnTo>
                      <a:pt x="221" y="4"/>
                    </a:lnTo>
                    <a:lnTo>
                      <a:pt x="225" y="4"/>
                    </a:lnTo>
                    <a:lnTo>
                      <a:pt x="230" y="4"/>
                    </a:lnTo>
                    <a:lnTo>
                      <a:pt x="234" y="9"/>
                    </a:lnTo>
                    <a:lnTo>
                      <a:pt x="239" y="18"/>
                    </a:lnTo>
                    <a:lnTo>
                      <a:pt x="239" y="18"/>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3" name="Freeform 119">
                <a:extLst>
                  <a:ext uri="{FF2B5EF4-FFF2-40B4-BE49-F238E27FC236}">
                    <a16:creationId xmlns:a16="http://schemas.microsoft.com/office/drawing/2014/main" id="{A212C2C2-E0C5-1946-9C7B-26685BEF2363}"/>
                  </a:ext>
                </a:extLst>
              </p:cNvPr>
              <p:cNvSpPr>
                <a:spLocks/>
              </p:cNvSpPr>
              <p:nvPr/>
            </p:nvSpPr>
            <p:spPr bwMode="auto">
              <a:xfrm>
                <a:off x="5548859" y="3609414"/>
                <a:ext cx="499342" cy="440776"/>
              </a:xfrm>
              <a:custGeom>
                <a:avLst/>
                <a:gdLst>
                  <a:gd name="T0" fmla="*/ 68 w 208"/>
                  <a:gd name="T1" fmla="*/ 4 h 181"/>
                  <a:gd name="T2" fmla="*/ 77 w 208"/>
                  <a:gd name="T3" fmla="*/ 13 h 181"/>
                  <a:gd name="T4" fmla="*/ 81 w 208"/>
                  <a:gd name="T5" fmla="*/ 13 h 181"/>
                  <a:gd name="T6" fmla="*/ 109 w 208"/>
                  <a:gd name="T7" fmla="*/ 18 h 181"/>
                  <a:gd name="T8" fmla="*/ 131 w 208"/>
                  <a:gd name="T9" fmla="*/ 9 h 181"/>
                  <a:gd name="T10" fmla="*/ 158 w 208"/>
                  <a:gd name="T11" fmla="*/ 9 h 181"/>
                  <a:gd name="T12" fmla="*/ 176 w 208"/>
                  <a:gd name="T13" fmla="*/ 9 h 181"/>
                  <a:gd name="T14" fmla="*/ 190 w 208"/>
                  <a:gd name="T15" fmla="*/ 4 h 181"/>
                  <a:gd name="T16" fmla="*/ 199 w 208"/>
                  <a:gd name="T17" fmla="*/ 27 h 181"/>
                  <a:gd name="T18" fmla="*/ 208 w 208"/>
                  <a:gd name="T19" fmla="*/ 27 h 181"/>
                  <a:gd name="T20" fmla="*/ 208 w 208"/>
                  <a:gd name="T21" fmla="*/ 36 h 181"/>
                  <a:gd name="T22" fmla="*/ 203 w 208"/>
                  <a:gd name="T23" fmla="*/ 45 h 181"/>
                  <a:gd name="T24" fmla="*/ 194 w 208"/>
                  <a:gd name="T25" fmla="*/ 54 h 181"/>
                  <a:gd name="T26" fmla="*/ 185 w 208"/>
                  <a:gd name="T27" fmla="*/ 72 h 181"/>
                  <a:gd name="T28" fmla="*/ 181 w 208"/>
                  <a:gd name="T29" fmla="*/ 81 h 181"/>
                  <a:gd name="T30" fmla="*/ 176 w 208"/>
                  <a:gd name="T31" fmla="*/ 95 h 181"/>
                  <a:gd name="T32" fmla="*/ 167 w 208"/>
                  <a:gd name="T33" fmla="*/ 104 h 181"/>
                  <a:gd name="T34" fmla="*/ 158 w 208"/>
                  <a:gd name="T35" fmla="*/ 122 h 181"/>
                  <a:gd name="T36" fmla="*/ 158 w 208"/>
                  <a:gd name="T37" fmla="*/ 131 h 181"/>
                  <a:gd name="T38" fmla="*/ 154 w 208"/>
                  <a:gd name="T39" fmla="*/ 135 h 181"/>
                  <a:gd name="T40" fmla="*/ 145 w 208"/>
                  <a:gd name="T41" fmla="*/ 135 h 181"/>
                  <a:gd name="T42" fmla="*/ 140 w 208"/>
                  <a:gd name="T43" fmla="*/ 126 h 181"/>
                  <a:gd name="T44" fmla="*/ 131 w 208"/>
                  <a:gd name="T45" fmla="*/ 131 h 181"/>
                  <a:gd name="T46" fmla="*/ 127 w 208"/>
                  <a:gd name="T47" fmla="*/ 131 h 181"/>
                  <a:gd name="T48" fmla="*/ 118 w 208"/>
                  <a:gd name="T49" fmla="*/ 140 h 181"/>
                  <a:gd name="T50" fmla="*/ 109 w 208"/>
                  <a:gd name="T51" fmla="*/ 153 h 181"/>
                  <a:gd name="T52" fmla="*/ 104 w 208"/>
                  <a:gd name="T53" fmla="*/ 172 h 181"/>
                  <a:gd name="T54" fmla="*/ 100 w 208"/>
                  <a:gd name="T55" fmla="*/ 167 h 181"/>
                  <a:gd name="T56" fmla="*/ 86 w 208"/>
                  <a:gd name="T57" fmla="*/ 176 h 181"/>
                  <a:gd name="T58" fmla="*/ 81 w 208"/>
                  <a:gd name="T59" fmla="*/ 176 h 181"/>
                  <a:gd name="T60" fmla="*/ 77 w 208"/>
                  <a:gd name="T61" fmla="*/ 176 h 181"/>
                  <a:gd name="T62" fmla="*/ 72 w 208"/>
                  <a:gd name="T63" fmla="*/ 172 h 181"/>
                  <a:gd name="T64" fmla="*/ 72 w 208"/>
                  <a:gd name="T65" fmla="*/ 176 h 181"/>
                  <a:gd name="T66" fmla="*/ 68 w 208"/>
                  <a:gd name="T67" fmla="*/ 181 h 181"/>
                  <a:gd name="T68" fmla="*/ 63 w 208"/>
                  <a:gd name="T69" fmla="*/ 176 h 181"/>
                  <a:gd name="T70" fmla="*/ 59 w 208"/>
                  <a:gd name="T71" fmla="*/ 181 h 181"/>
                  <a:gd name="T72" fmla="*/ 50 w 208"/>
                  <a:gd name="T73" fmla="*/ 167 h 181"/>
                  <a:gd name="T74" fmla="*/ 50 w 208"/>
                  <a:gd name="T75" fmla="*/ 163 h 181"/>
                  <a:gd name="T76" fmla="*/ 50 w 208"/>
                  <a:gd name="T77" fmla="*/ 158 h 181"/>
                  <a:gd name="T78" fmla="*/ 50 w 208"/>
                  <a:gd name="T79" fmla="*/ 153 h 181"/>
                  <a:gd name="T80" fmla="*/ 45 w 208"/>
                  <a:gd name="T81" fmla="*/ 153 h 181"/>
                  <a:gd name="T82" fmla="*/ 41 w 208"/>
                  <a:gd name="T83" fmla="*/ 149 h 181"/>
                  <a:gd name="T84" fmla="*/ 14 w 208"/>
                  <a:gd name="T85" fmla="*/ 140 h 181"/>
                  <a:gd name="T86" fmla="*/ 14 w 208"/>
                  <a:gd name="T87" fmla="*/ 135 h 181"/>
                  <a:gd name="T88" fmla="*/ 0 w 208"/>
                  <a:gd name="T89" fmla="*/ 135 h 181"/>
                  <a:gd name="T90" fmla="*/ 0 w 208"/>
                  <a:gd name="T91" fmla="*/ 126 h 181"/>
                  <a:gd name="T92" fmla="*/ 0 w 208"/>
                  <a:gd name="T93" fmla="*/ 117 h 181"/>
                  <a:gd name="T94" fmla="*/ 0 w 208"/>
                  <a:gd name="T95" fmla="*/ 104 h 181"/>
                  <a:gd name="T96" fmla="*/ 5 w 208"/>
                  <a:gd name="T97" fmla="*/ 90 h 181"/>
                  <a:gd name="T98" fmla="*/ 9 w 208"/>
                  <a:gd name="T99" fmla="*/ 81 h 181"/>
                  <a:gd name="T100" fmla="*/ 18 w 208"/>
                  <a:gd name="T101" fmla="*/ 72 h 181"/>
                  <a:gd name="T102" fmla="*/ 18 w 208"/>
                  <a:gd name="T103" fmla="*/ 63 h 181"/>
                  <a:gd name="T104" fmla="*/ 23 w 208"/>
                  <a:gd name="T105" fmla="*/ 59 h 181"/>
                  <a:gd name="T106" fmla="*/ 18 w 208"/>
                  <a:gd name="T107" fmla="*/ 49 h 181"/>
                  <a:gd name="T108" fmla="*/ 18 w 208"/>
                  <a:gd name="T109" fmla="*/ 40 h 181"/>
                  <a:gd name="T110" fmla="*/ 18 w 208"/>
                  <a:gd name="T111" fmla="*/ 36 h 181"/>
                  <a:gd name="T112" fmla="*/ 23 w 208"/>
                  <a:gd name="T113" fmla="*/ 18 h 181"/>
                  <a:gd name="T114" fmla="*/ 32 w 208"/>
                  <a:gd name="T115" fmla="*/ 4 h 181"/>
                  <a:gd name="T116" fmla="*/ 45 w 208"/>
                  <a:gd name="T1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81">
                    <a:moveTo>
                      <a:pt x="59" y="0"/>
                    </a:moveTo>
                    <a:lnTo>
                      <a:pt x="59" y="0"/>
                    </a:lnTo>
                    <a:lnTo>
                      <a:pt x="63" y="4"/>
                    </a:lnTo>
                    <a:lnTo>
                      <a:pt x="63" y="4"/>
                    </a:lnTo>
                    <a:lnTo>
                      <a:pt x="63" y="4"/>
                    </a:lnTo>
                    <a:lnTo>
                      <a:pt x="68" y="4"/>
                    </a:lnTo>
                    <a:lnTo>
                      <a:pt x="68" y="9"/>
                    </a:lnTo>
                    <a:lnTo>
                      <a:pt x="68" y="9"/>
                    </a:lnTo>
                    <a:lnTo>
                      <a:pt x="72" y="9"/>
                    </a:lnTo>
                    <a:lnTo>
                      <a:pt x="72" y="13"/>
                    </a:lnTo>
                    <a:lnTo>
                      <a:pt x="72" y="13"/>
                    </a:lnTo>
                    <a:lnTo>
                      <a:pt x="77" y="13"/>
                    </a:lnTo>
                    <a:lnTo>
                      <a:pt x="77" y="18"/>
                    </a:lnTo>
                    <a:lnTo>
                      <a:pt x="77" y="18"/>
                    </a:lnTo>
                    <a:lnTo>
                      <a:pt x="77" y="13"/>
                    </a:lnTo>
                    <a:lnTo>
                      <a:pt x="81" y="13"/>
                    </a:lnTo>
                    <a:lnTo>
                      <a:pt x="81" y="13"/>
                    </a:lnTo>
                    <a:lnTo>
                      <a:pt x="81" y="13"/>
                    </a:lnTo>
                    <a:lnTo>
                      <a:pt x="91" y="9"/>
                    </a:lnTo>
                    <a:lnTo>
                      <a:pt x="91" y="9"/>
                    </a:lnTo>
                    <a:lnTo>
                      <a:pt x="95" y="9"/>
                    </a:lnTo>
                    <a:lnTo>
                      <a:pt x="95" y="9"/>
                    </a:lnTo>
                    <a:lnTo>
                      <a:pt x="104" y="13"/>
                    </a:lnTo>
                    <a:lnTo>
                      <a:pt x="109" y="18"/>
                    </a:lnTo>
                    <a:lnTo>
                      <a:pt x="109" y="18"/>
                    </a:lnTo>
                    <a:lnTo>
                      <a:pt x="113" y="18"/>
                    </a:lnTo>
                    <a:lnTo>
                      <a:pt x="122" y="18"/>
                    </a:lnTo>
                    <a:lnTo>
                      <a:pt x="127" y="13"/>
                    </a:lnTo>
                    <a:lnTo>
                      <a:pt x="131" y="13"/>
                    </a:lnTo>
                    <a:lnTo>
                      <a:pt x="131" y="9"/>
                    </a:lnTo>
                    <a:lnTo>
                      <a:pt x="131" y="9"/>
                    </a:lnTo>
                    <a:lnTo>
                      <a:pt x="136" y="9"/>
                    </a:lnTo>
                    <a:lnTo>
                      <a:pt x="145" y="9"/>
                    </a:lnTo>
                    <a:lnTo>
                      <a:pt x="154" y="9"/>
                    </a:lnTo>
                    <a:lnTo>
                      <a:pt x="154" y="9"/>
                    </a:lnTo>
                    <a:lnTo>
                      <a:pt x="158" y="9"/>
                    </a:lnTo>
                    <a:lnTo>
                      <a:pt x="163" y="13"/>
                    </a:lnTo>
                    <a:lnTo>
                      <a:pt x="167" y="13"/>
                    </a:lnTo>
                    <a:lnTo>
                      <a:pt x="167" y="13"/>
                    </a:lnTo>
                    <a:lnTo>
                      <a:pt x="172" y="13"/>
                    </a:lnTo>
                    <a:lnTo>
                      <a:pt x="172" y="13"/>
                    </a:lnTo>
                    <a:lnTo>
                      <a:pt x="176" y="9"/>
                    </a:lnTo>
                    <a:lnTo>
                      <a:pt x="176" y="9"/>
                    </a:lnTo>
                    <a:lnTo>
                      <a:pt x="176" y="9"/>
                    </a:lnTo>
                    <a:lnTo>
                      <a:pt x="181" y="4"/>
                    </a:lnTo>
                    <a:lnTo>
                      <a:pt x="185" y="4"/>
                    </a:lnTo>
                    <a:lnTo>
                      <a:pt x="185" y="4"/>
                    </a:lnTo>
                    <a:lnTo>
                      <a:pt x="190" y="4"/>
                    </a:lnTo>
                    <a:lnTo>
                      <a:pt x="190" y="4"/>
                    </a:lnTo>
                    <a:lnTo>
                      <a:pt x="194" y="4"/>
                    </a:lnTo>
                    <a:lnTo>
                      <a:pt x="194" y="9"/>
                    </a:lnTo>
                    <a:lnTo>
                      <a:pt x="199" y="13"/>
                    </a:lnTo>
                    <a:lnTo>
                      <a:pt x="199" y="22"/>
                    </a:lnTo>
                    <a:lnTo>
                      <a:pt x="199" y="27"/>
                    </a:lnTo>
                    <a:lnTo>
                      <a:pt x="199" y="27"/>
                    </a:lnTo>
                    <a:lnTo>
                      <a:pt x="199" y="27"/>
                    </a:lnTo>
                    <a:lnTo>
                      <a:pt x="203" y="27"/>
                    </a:lnTo>
                    <a:lnTo>
                      <a:pt x="203" y="27"/>
                    </a:lnTo>
                    <a:lnTo>
                      <a:pt x="203" y="27"/>
                    </a:lnTo>
                    <a:lnTo>
                      <a:pt x="208" y="27"/>
                    </a:lnTo>
                    <a:lnTo>
                      <a:pt x="208" y="31"/>
                    </a:lnTo>
                    <a:lnTo>
                      <a:pt x="208" y="31"/>
                    </a:lnTo>
                    <a:lnTo>
                      <a:pt x="208" y="31"/>
                    </a:lnTo>
                    <a:lnTo>
                      <a:pt x="208" y="31"/>
                    </a:lnTo>
                    <a:lnTo>
                      <a:pt x="208" y="36"/>
                    </a:lnTo>
                    <a:lnTo>
                      <a:pt x="208" y="36"/>
                    </a:lnTo>
                    <a:lnTo>
                      <a:pt x="208" y="40"/>
                    </a:lnTo>
                    <a:lnTo>
                      <a:pt x="208" y="40"/>
                    </a:lnTo>
                    <a:lnTo>
                      <a:pt x="208" y="45"/>
                    </a:lnTo>
                    <a:lnTo>
                      <a:pt x="208" y="45"/>
                    </a:lnTo>
                    <a:lnTo>
                      <a:pt x="208" y="45"/>
                    </a:lnTo>
                    <a:lnTo>
                      <a:pt x="203" y="45"/>
                    </a:lnTo>
                    <a:lnTo>
                      <a:pt x="203" y="49"/>
                    </a:lnTo>
                    <a:lnTo>
                      <a:pt x="199" y="49"/>
                    </a:lnTo>
                    <a:lnTo>
                      <a:pt x="199" y="49"/>
                    </a:lnTo>
                    <a:lnTo>
                      <a:pt x="199" y="49"/>
                    </a:lnTo>
                    <a:lnTo>
                      <a:pt x="194" y="49"/>
                    </a:lnTo>
                    <a:lnTo>
                      <a:pt x="194" y="54"/>
                    </a:lnTo>
                    <a:lnTo>
                      <a:pt x="190" y="59"/>
                    </a:lnTo>
                    <a:lnTo>
                      <a:pt x="190" y="63"/>
                    </a:lnTo>
                    <a:lnTo>
                      <a:pt x="190" y="68"/>
                    </a:lnTo>
                    <a:lnTo>
                      <a:pt x="185" y="72"/>
                    </a:lnTo>
                    <a:lnTo>
                      <a:pt x="185" y="72"/>
                    </a:lnTo>
                    <a:lnTo>
                      <a:pt x="185" y="72"/>
                    </a:lnTo>
                    <a:lnTo>
                      <a:pt x="185" y="77"/>
                    </a:lnTo>
                    <a:lnTo>
                      <a:pt x="185" y="77"/>
                    </a:lnTo>
                    <a:lnTo>
                      <a:pt x="185" y="81"/>
                    </a:lnTo>
                    <a:lnTo>
                      <a:pt x="185" y="81"/>
                    </a:lnTo>
                    <a:lnTo>
                      <a:pt x="181" y="81"/>
                    </a:lnTo>
                    <a:lnTo>
                      <a:pt x="181" y="81"/>
                    </a:lnTo>
                    <a:lnTo>
                      <a:pt x="176" y="86"/>
                    </a:lnTo>
                    <a:lnTo>
                      <a:pt x="176" y="86"/>
                    </a:lnTo>
                    <a:lnTo>
                      <a:pt x="176" y="90"/>
                    </a:lnTo>
                    <a:lnTo>
                      <a:pt x="176" y="95"/>
                    </a:lnTo>
                    <a:lnTo>
                      <a:pt x="176" y="95"/>
                    </a:lnTo>
                    <a:lnTo>
                      <a:pt x="176" y="95"/>
                    </a:lnTo>
                    <a:lnTo>
                      <a:pt x="176" y="99"/>
                    </a:lnTo>
                    <a:lnTo>
                      <a:pt x="172" y="99"/>
                    </a:lnTo>
                    <a:lnTo>
                      <a:pt x="172" y="99"/>
                    </a:lnTo>
                    <a:lnTo>
                      <a:pt x="167" y="104"/>
                    </a:lnTo>
                    <a:lnTo>
                      <a:pt x="167" y="104"/>
                    </a:lnTo>
                    <a:lnTo>
                      <a:pt x="167" y="104"/>
                    </a:lnTo>
                    <a:lnTo>
                      <a:pt x="167" y="113"/>
                    </a:lnTo>
                    <a:lnTo>
                      <a:pt x="163" y="113"/>
                    </a:lnTo>
                    <a:lnTo>
                      <a:pt x="163" y="117"/>
                    </a:lnTo>
                    <a:lnTo>
                      <a:pt x="163" y="117"/>
                    </a:lnTo>
                    <a:lnTo>
                      <a:pt x="163" y="122"/>
                    </a:lnTo>
                    <a:lnTo>
                      <a:pt x="158" y="122"/>
                    </a:lnTo>
                    <a:lnTo>
                      <a:pt x="158" y="122"/>
                    </a:lnTo>
                    <a:lnTo>
                      <a:pt x="158" y="126"/>
                    </a:lnTo>
                    <a:lnTo>
                      <a:pt x="163" y="126"/>
                    </a:lnTo>
                    <a:lnTo>
                      <a:pt x="163" y="126"/>
                    </a:lnTo>
                    <a:lnTo>
                      <a:pt x="158" y="126"/>
                    </a:lnTo>
                    <a:lnTo>
                      <a:pt x="158" y="131"/>
                    </a:lnTo>
                    <a:lnTo>
                      <a:pt x="158" y="131"/>
                    </a:lnTo>
                    <a:lnTo>
                      <a:pt x="154" y="131"/>
                    </a:lnTo>
                    <a:lnTo>
                      <a:pt x="154" y="135"/>
                    </a:lnTo>
                    <a:lnTo>
                      <a:pt x="154" y="135"/>
                    </a:lnTo>
                    <a:lnTo>
                      <a:pt x="154" y="135"/>
                    </a:lnTo>
                    <a:lnTo>
                      <a:pt x="154" y="135"/>
                    </a:lnTo>
                    <a:lnTo>
                      <a:pt x="154" y="140"/>
                    </a:lnTo>
                    <a:lnTo>
                      <a:pt x="149" y="140"/>
                    </a:lnTo>
                    <a:lnTo>
                      <a:pt x="149" y="140"/>
                    </a:lnTo>
                    <a:lnTo>
                      <a:pt x="149" y="140"/>
                    </a:lnTo>
                    <a:lnTo>
                      <a:pt x="149" y="140"/>
                    </a:lnTo>
                    <a:lnTo>
                      <a:pt x="145" y="135"/>
                    </a:lnTo>
                    <a:lnTo>
                      <a:pt x="145" y="135"/>
                    </a:lnTo>
                    <a:lnTo>
                      <a:pt x="145" y="131"/>
                    </a:lnTo>
                    <a:lnTo>
                      <a:pt x="145" y="131"/>
                    </a:lnTo>
                    <a:lnTo>
                      <a:pt x="140" y="131"/>
                    </a:lnTo>
                    <a:lnTo>
                      <a:pt x="140" y="126"/>
                    </a:lnTo>
                    <a:lnTo>
                      <a:pt x="140" y="126"/>
                    </a:lnTo>
                    <a:lnTo>
                      <a:pt x="140" y="126"/>
                    </a:lnTo>
                    <a:lnTo>
                      <a:pt x="136" y="131"/>
                    </a:lnTo>
                    <a:lnTo>
                      <a:pt x="136" y="131"/>
                    </a:lnTo>
                    <a:lnTo>
                      <a:pt x="136" y="131"/>
                    </a:lnTo>
                    <a:lnTo>
                      <a:pt x="136" y="131"/>
                    </a:lnTo>
                    <a:lnTo>
                      <a:pt x="131" y="131"/>
                    </a:lnTo>
                    <a:lnTo>
                      <a:pt x="131" y="131"/>
                    </a:lnTo>
                    <a:lnTo>
                      <a:pt x="131" y="131"/>
                    </a:lnTo>
                    <a:lnTo>
                      <a:pt x="131" y="126"/>
                    </a:lnTo>
                    <a:lnTo>
                      <a:pt x="131" y="131"/>
                    </a:lnTo>
                    <a:lnTo>
                      <a:pt x="127" y="131"/>
                    </a:lnTo>
                    <a:lnTo>
                      <a:pt x="127" y="131"/>
                    </a:lnTo>
                    <a:lnTo>
                      <a:pt x="127" y="131"/>
                    </a:lnTo>
                    <a:lnTo>
                      <a:pt x="122" y="135"/>
                    </a:lnTo>
                    <a:lnTo>
                      <a:pt x="122" y="135"/>
                    </a:lnTo>
                    <a:lnTo>
                      <a:pt x="122" y="140"/>
                    </a:lnTo>
                    <a:lnTo>
                      <a:pt x="118" y="140"/>
                    </a:lnTo>
                    <a:lnTo>
                      <a:pt x="118" y="140"/>
                    </a:lnTo>
                    <a:lnTo>
                      <a:pt x="118" y="140"/>
                    </a:lnTo>
                    <a:lnTo>
                      <a:pt x="113" y="144"/>
                    </a:lnTo>
                    <a:lnTo>
                      <a:pt x="113" y="149"/>
                    </a:lnTo>
                    <a:lnTo>
                      <a:pt x="113" y="149"/>
                    </a:lnTo>
                    <a:lnTo>
                      <a:pt x="109" y="153"/>
                    </a:lnTo>
                    <a:lnTo>
                      <a:pt x="109" y="153"/>
                    </a:lnTo>
                    <a:lnTo>
                      <a:pt x="109" y="158"/>
                    </a:lnTo>
                    <a:lnTo>
                      <a:pt x="109" y="163"/>
                    </a:lnTo>
                    <a:lnTo>
                      <a:pt x="104" y="167"/>
                    </a:lnTo>
                    <a:lnTo>
                      <a:pt x="104" y="167"/>
                    </a:lnTo>
                    <a:lnTo>
                      <a:pt x="104" y="167"/>
                    </a:lnTo>
                    <a:lnTo>
                      <a:pt x="104" y="172"/>
                    </a:lnTo>
                    <a:lnTo>
                      <a:pt x="104" y="172"/>
                    </a:lnTo>
                    <a:lnTo>
                      <a:pt x="104" y="172"/>
                    </a:lnTo>
                    <a:lnTo>
                      <a:pt x="100" y="172"/>
                    </a:lnTo>
                    <a:lnTo>
                      <a:pt x="100" y="172"/>
                    </a:lnTo>
                    <a:lnTo>
                      <a:pt x="100" y="167"/>
                    </a:lnTo>
                    <a:lnTo>
                      <a:pt x="100" y="167"/>
                    </a:lnTo>
                    <a:lnTo>
                      <a:pt x="100" y="167"/>
                    </a:lnTo>
                    <a:lnTo>
                      <a:pt x="100" y="172"/>
                    </a:lnTo>
                    <a:lnTo>
                      <a:pt x="100" y="176"/>
                    </a:lnTo>
                    <a:lnTo>
                      <a:pt x="95" y="176"/>
                    </a:lnTo>
                    <a:lnTo>
                      <a:pt x="91" y="176"/>
                    </a:lnTo>
                    <a:lnTo>
                      <a:pt x="86" y="176"/>
                    </a:lnTo>
                    <a:lnTo>
                      <a:pt x="86" y="176"/>
                    </a:lnTo>
                    <a:lnTo>
                      <a:pt x="86" y="172"/>
                    </a:lnTo>
                    <a:lnTo>
                      <a:pt x="86" y="172"/>
                    </a:lnTo>
                    <a:lnTo>
                      <a:pt x="86" y="172"/>
                    </a:lnTo>
                    <a:lnTo>
                      <a:pt x="86" y="176"/>
                    </a:lnTo>
                    <a:lnTo>
                      <a:pt x="81" y="176"/>
                    </a:lnTo>
                    <a:lnTo>
                      <a:pt x="81" y="172"/>
                    </a:lnTo>
                    <a:lnTo>
                      <a:pt x="77" y="172"/>
                    </a:lnTo>
                    <a:lnTo>
                      <a:pt x="77" y="172"/>
                    </a:lnTo>
                    <a:lnTo>
                      <a:pt x="77" y="172"/>
                    </a:lnTo>
                    <a:lnTo>
                      <a:pt x="77" y="172"/>
                    </a:lnTo>
                    <a:lnTo>
                      <a:pt x="77" y="176"/>
                    </a:lnTo>
                    <a:lnTo>
                      <a:pt x="77" y="176"/>
                    </a:lnTo>
                    <a:lnTo>
                      <a:pt x="77" y="176"/>
                    </a:lnTo>
                    <a:lnTo>
                      <a:pt x="72" y="176"/>
                    </a:lnTo>
                    <a:lnTo>
                      <a:pt x="72" y="176"/>
                    </a:lnTo>
                    <a:lnTo>
                      <a:pt x="72" y="172"/>
                    </a:lnTo>
                    <a:lnTo>
                      <a:pt x="72" y="172"/>
                    </a:lnTo>
                    <a:lnTo>
                      <a:pt x="72" y="172"/>
                    </a:lnTo>
                    <a:lnTo>
                      <a:pt x="72" y="172"/>
                    </a:lnTo>
                    <a:lnTo>
                      <a:pt x="72" y="172"/>
                    </a:lnTo>
                    <a:lnTo>
                      <a:pt x="72" y="176"/>
                    </a:lnTo>
                    <a:lnTo>
                      <a:pt x="72" y="176"/>
                    </a:lnTo>
                    <a:lnTo>
                      <a:pt x="72" y="176"/>
                    </a:lnTo>
                    <a:lnTo>
                      <a:pt x="72" y="176"/>
                    </a:lnTo>
                    <a:lnTo>
                      <a:pt x="68" y="181"/>
                    </a:lnTo>
                    <a:lnTo>
                      <a:pt x="68" y="176"/>
                    </a:lnTo>
                    <a:lnTo>
                      <a:pt x="68" y="176"/>
                    </a:lnTo>
                    <a:lnTo>
                      <a:pt x="68" y="176"/>
                    </a:lnTo>
                    <a:lnTo>
                      <a:pt x="68" y="181"/>
                    </a:lnTo>
                    <a:lnTo>
                      <a:pt x="68" y="181"/>
                    </a:lnTo>
                    <a:lnTo>
                      <a:pt x="68" y="181"/>
                    </a:lnTo>
                    <a:lnTo>
                      <a:pt x="63" y="181"/>
                    </a:lnTo>
                    <a:lnTo>
                      <a:pt x="63" y="181"/>
                    </a:lnTo>
                    <a:lnTo>
                      <a:pt x="63" y="181"/>
                    </a:lnTo>
                    <a:lnTo>
                      <a:pt x="63" y="176"/>
                    </a:lnTo>
                    <a:lnTo>
                      <a:pt x="63" y="176"/>
                    </a:lnTo>
                    <a:lnTo>
                      <a:pt x="63" y="176"/>
                    </a:lnTo>
                    <a:lnTo>
                      <a:pt x="63" y="181"/>
                    </a:lnTo>
                    <a:lnTo>
                      <a:pt x="63" y="181"/>
                    </a:lnTo>
                    <a:lnTo>
                      <a:pt x="59" y="181"/>
                    </a:lnTo>
                    <a:lnTo>
                      <a:pt x="59" y="181"/>
                    </a:lnTo>
                    <a:lnTo>
                      <a:pt x="59" y="176"/>
                    </a:lnTo>
                    <a:lnTo>
                      <a:pt x="54" y="176"/>
                    </a:lnTo>
                    <a:lnTo>
                      <a:pt x="50" y="172"/>
                    </a:lnTo>
                    <a:lnTo>
                      <a:pt x="50" y="172"/>
                    </a:lnTo>
                    <a:lnTo>
                      <a:pt x="50" y="167"/>
                    </a:lnTo>
                    <a:lnTo>
                      <a:pt x="50" y="167"/>
                    </a:lnTo>
                    <a:lnTo>
                      <a:pt x="50" y="163"/>
                    </a:lnTo>
                    <a:lnTo>
                      <a:pt x="50" y="163"/>
                    </a:lnTo>
                    <a:lnTo>
                      <a:pt x="50" y="163"/>
                    </a:lnTo>
                    <a:lnTo>
                      <a:pt x="50" y="163"/>
                    </a:lnTo>
                    <a:lnTo>
                      <a:pt x="50" y="163"/>
                    </a:lnTo>
                    <a:lnTo>
                      <a:pt x="50" y="163"/>
                    </a:lnTo>
                    <a:lnTo>
                      <a:pt x="50" y="163"/>
                    </a:lnTo>
                    <a:lnTo>
                      <a:pt x="50" y="158"/>
                    </a:lnTo>
                    <a:lnTo>
                      <a:pt x="50" y="158"/>
                    </a:lnTo>
                    <a:lnTo>
                      <a:pt x="50" y="158"/>
                    </a:lnTo>
                    <a:lnTo>
                      <a:pt x="50" y="158"/>
                    </a:lnTo>
                    <a:lnTo>
                      <a:pt x="50" y="158"/>
                    </a:lnTo>
                    <a:lnTo>
                      <a:pt x="50" y="158"/>
                    </a:lnTo>
                    <a:lnTo>
                      <a:pt x="45" y="158"/>
                    </a:lnTo>
                    <a:lnTo>
                      <a:pt x="45" y="158"/>
                    </a:lnTo>
                    <a:lnTo>
                      <a:pt x="45" y="153"/>
                    </a:lnTo>
                    <a:lnTo>
                      <a:pt x="45" y="153"/>
                    </a:lnTo>
                    <a:lnTo>
                      <a:pt x="50" y="153"/>
                    </a:lnTo>
                    <a:lnTo>
                      <a:pt x="50" y="153"/>
                    </a:lnTo>
                    <a:lnTo>
                      <a:pt x="50" y="153"/>
                    </a:lnTo>
                    <a:lnTo>
                      <a:pt x="45" y="153"/>
                    </a:lnTo>
                    <a:lnTo>
                      <a:pt x="45" y="153"/>
                    </a:lnTo>
                    <a:lnTo>
                      <a:pt x="45" y="153"/>
                    </a:lnTo>
                    <a:lnTo>
                      <a:pt x="45" y="153"/>
                    </a:lnTo>
                    <a:lnTo>
                      <a:pt x="45" y="153"/>
                    </a:lnTo>
                    <a:lnTo>
                      <a:pt x="45" y="153"/>
                    </a:lnTo>
                    <a:lnTo>
                      <a:pt x="45" y="153"/>
                    </a:lnTo>
                    <a:lnTo>
                      <a:pt x="45" y="153"/>
                    </a:lnTo>
                    <a:lnTo>
                      <a:pt x="41" y="153"/>
                    </a:lnTo>
                    <a:lnTo>
                      <a:pt x="41" y="149"/>
                    </a:lnTo>
                    <a:lnTo>
                      <a:pt x="41" y="149"/>
                    </a:lnTo>
                    <a:lnTo>
                      <a:pt x="36" y="144"/>
                    </a:lnTo>
                    <a:lnTo>
                      <a:pt x="32" y="140"/>
                    </a:lnTo>
                    <a:lnTo>
                      <a:pt x="27" y="140"/>
                    </a:lnTo>
                    <a:lnTo>
                      <a:pt x="14" y="140"/>
                    </a:lnTo>
                    <a:lnTo>
                      <a:pt x="14" y="140"/>
                    </a:lnTo>
                    <a:lnTo>
                      <a:pt x="14" y="140"/>
                    </a:lnTo>
                    <a:lnTo>
                      <a:pt x="18" y="140"/>
                    </a:lnTo>
                    <a:lnTo>
                      <a:pt x="18" y="135"/>
                    </a:lnTo>
                    <a:lnTo>
                      <a:pt x="18" y="135"/>
                    </a:lnTo>
                    <a:lnTo>
                      <a:pt x="14" y="135"/>
                    </a:lnTo>
                    <a:lnTo>
                      <a:pt x="14" y="135"/>
                    </a:lnTo>
                    <a:lnTo>
                      <a:pt x="14" y="140"/>
                    </a:lnTo>
                    <a:lnTo>
                      <a:pt x="5" y="140"/>
                    </a:lnTo>
                    <a:lnTo>
                      <a:pt x="0" y="140"/>
                    </a:lnTo>
                    <a:lnTo>
                      <a:pt x="0" y="140"/>
                    </a:lnTo>
                    <a:lnTo>
                      <a:pt x="0" y="135"/>
                    </a:lnTo>
                    <a:lnTo>
                      <a:pt x="0" y="135"/>
                    </a:lnTo>
                    <a:lnTo>
                      <a:pt x="5" y="135"/>
                    </a:lnTo>
                    <a:lnTo>
                      <a:pt x="0" y="131"/>
                    </a:lnTo>
                    <a:lnTo>
                      <a:pt x="0" y="131"/>
                    </a:lnTo>
                    <a:lnTo>
                      <a:pt x="0" y="131"/>
                    </a:lnTo>
                    <a:lnTo>
                      <a:pt x="0" y="126"/>
                    </a:lnTo>
                    <a:lnTo>
                      <a:pt x="0" y="126"/>
                    </a:lnTo>
                    <a:lnTo>
                      <a:pt x="0" y="126"/>
                    </a:lnTo>
                    <a:lnTo>
                      <a:pt x="0" y="122"/>
                    </a:lnTo>
                    <a:lnTo>
                      <a:pt x="5" y="122"/>
                    </a:lnTo>
                    <a:lnTo>
                      <a:pt x="5" y="122"/>
                    </a:lnTo>
                    <a:lnTo>
                      <a:pt x="5" y="117"/>
                    </a:lnTo>
                    <a:lnTo>
                      <a:pt x="0" y="117"/>
                    </a:lnTo>
                    <a:lnTo>
                      <a:pt x="0" y="117"/>
                    </a:lnTo>
                    <a:lnTo>
                      <a:pt x="0" y="113"/>
                    </a:lnTo>
                    <a:lnTo>
                      <a:pt x="0" y="113"/>
                    </a:lnTo>
                    <a:lnTo>
                      <a:pt x="0" y="113"/>
                    </a:lnTo>
                    <a:lnTo>
                      <a:pt x="0" y="108"/>
                    </a:lnTo>
                    <a:lnTo>
                      <a:pt x="0" y="104"/>
                    </a:lnTo>
                    <a:lnTo>
                      <a:pt x="0" y="104"/>
                    </a:lnTo>
                    <a:lnTo>
                      <a:pt x="0" y="99"/>
                    </a:lnTo>
                    <a:lnTo>
                      <a:pt x="0" y="99"/>
                    </a:lnTo>
                    <a:lnTo>
                      <a:pt x="0" y="95"/>
                    </a:lnTo>
                    <a:lnTo>
                      <a:pt x="5" y="90"/>
                    </a:lnTo>
                    <a:lnTo>
                      <a:pt x="5" y="90"/>
                    </a:lnTo>
                    <a:lnTo>
                      <a:pt x="9" y="90"/>
                    </a:lnTo>
                    <a:lnTo>
                      <a:pt x="9" y="86"/>
                    </a:lnTo>
                    <a:lnTo>
                      <a:pt x="9" y="86"/>
                    </a:lnTo>
                    <a:lnTo>
                      <a:pt x="9" y="81"/>
                    </a:lnTo>
                    <a:lnTo>
                      <a:pt x="9" y="81"/>
                    </a:lnTo>
                    <a:lnTo>
                      <a:pt x="9" y="81"/>
                    </a:lnTo>
                    <a:lnTo>
                      <a:pt x="14" y="77"/>
                    </a:lnTo>
                    <a:lnTo>
                      <a:pt x="14" y="77"/>
                    </a:lnTo>
                    <a:lnTo>
                      <a:pt x="14" y="77"/>
                    </a:lnTo>
                    <a:lnTo>
                      <a:pt x="14" y="77"/>
                    </a:lnTo>
                    <a:lnTo>
                      <a:pt x="14" y="77"/>
                    </a:lnTo>
                    <a:lnTo>
                      <a:pt x="18" y="72"/>
                    </a:lnTo>
                    <a:lnTo>
                      <a:pt x="18" y="72"/>
                    </a:lnTo>
                    <a:lnTo>
                      <a:pt x="18" y="68"/>
                    </a:lnTo>
                    <a:lnTo>
                      <a:pt x="18" y="68"/>
                    </a:lnTo>
                    <a:lnTo>
                      <a:pt x="18" y="68"/>
                    </a:lnTo>
                    <a:lnTo>
                      <a:pt x="18" y="68"/>
                    </a:lnTo>
                    <a:lnTo>
                      <a:pt x="18" y="63"/>
                    </a:lnTo>
                    <a:lnTo>
                      <a:pt x="18" y="63"/>
                    </a:lnTo>
                    <a:lnTo>
                      <a:pt x="18" y="63"/>
                    </a:lnTo>
                    <a:lnTo>
                      <a:pt x="18" y="63"/>
                    </a:lnTo>
                    <a:lnTo>
                      <a:pt x="23" y="63"/>
                    </a:lnTo>
                    <a:lnTo>
                      <a:pt x="23" y="59"/>
                    </a:lnTo>
                    <a:lnTo>
                      <a:pt x="23" y="59"/>
                    </a:lnTo>
                    <a:lnTo>
                      <a:pt x="18" y="59"/>
                    </a:lnTo>
                    <a:lnTo>
                      <a:pt x="18" y="54"/>
                    </a:lnTo>
                    <a:lnTo>
                      <a:pt x="18" y="54"/>
                    </a:lnTo>
                    <a:lnTo>
                      <a:pt x="18" y="49"/>
                    </a:lnTo>
                    <a:lnTo>
                      <a:pt x="18" y="49"/>
                    </a:lnTo>
                    <a:lnTo>
                      <a:pt x="18" y="49"/>
                    </a:lnTo>
                    <a:lnTo>
                      <a:pt x="18" y="49"/>
                    </a:lnTo>
                    <a:lnTo>
                      <a:pt x="14" y="45"/>
                    </a:lnTo>
                    <a:lnTo>
                      <a:pt x="14" y="45"/>
                    </a:lnTo>
                    <a:lnTo>
                      <a:pt x="18" y="40"/>
                    </a:lnTo>
                    <a:lnTo>
                      <a:pt x="18" y="40"/>
                    </a:lnTo>
                    <a:lnTo>
                      <a:pt x="18" y="40"/>
                    </a:lnTo>
                    <a:lnTo>
                      <a:pt x="18" y="40"/>
                    </a:lnTo>
                    <a:lnTo>
                      <a:pt x="18" y="40"/>
                    </a:lnTo>
                    <a:lnTo>
                      <a:pt x="18" y="36"/>
                    </a:lnTo>
                    <a:lnTo>
                      <a:pt x="18" y="36"/>
                    </a:lnTo>
                    <a:lnTo>
                      <a:pt x="18" y="36"/>
                    </a:lnTo>
                    <a:lnTo>
                      <a:pt x="18" y="36"/>
                    </a:lnTo>
                    <a:lnTo>
                      <a:pt x="18" y="31"/>
                    </a:lnTo>
                    <a:lnTo>
                      <a:pt x="18" y="31"/>
                    </a:lnTo>
                    <a:lnTo>
                      <a:pt x="18" y="27"/>
                    </a:lnTo>
                    <a:lnTo>
                      <a:pt x="18" y="22"/>
                    </a:lnTo>
                    <a:lnTo>
                      <a:pt x="23" y="22"/>
                    </a:lnTo>
                    <a:lnTo>
                      <a:pt x="23" y="18"/>
                    </a:lnTo>
                    <a:lnTo>
                      <a:pt x="27" y="18"/>
                    </a:lnTo>
                    <a:lnTo>
                      <a:pt x="27" y="13"/>
                    </a:lnTo>
                    <a:lnTo>
                      <a:pt x="27" y="9"/>
                    </a:lnTo>
                    <a:lnTo>
                      <a:pt x="27" y="9"/>
                    </a:lnTo>
                    <a:lnTo>
                      <a:pt x="27" y="4"/>
                    </a:lnTo>
                    <a:lnTo>
                      <a:pt x="32" y="4"/>
                    </a:lnTo>
                    <a:lnTo>
                      <a:pt x="36" y="4"/>
                    </a:lnTo>
                    <a:lnTo>
                      <a:pt x="36" y="0"/>
                    </a:lnTo>
                    <a:lnTo>
                      <a:pt x="41" y="0"/>
                    </a:lnTo>
                    <a:lnTo>
                      <a:pt x="41" y="0"/>
                    </a:lnTo>
                    <a:lnTo>
                      <a:pt x="45" y="0"/>
                    </a:lnTo>
                    <a:lnTo>
                      <a:pt x="45" y="0"/>
                    </a:lnTo>
                    <a:lnTo>
                      <a:pt x="50" y="0"/>
                    </a:lnTo>
                    <a:lnTo>
                      <a:pt x="50" y="0"/>
                    </a:lnTo>
                    <a:lnTo>
                      <a:pt x="50" y="0"/>
                    </a:lnTo>
                    <a:lnTo>
                      <a:pt x="59"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4" name="Freeform 120">
                <a:extLst>
                  <a:ext uri="{FF2B5EF4-FFF2-40B4-BE49-F238E27FC236}">
                    <a16:creationId xmlns:a16="http://schemas.microsoft.com/office/drawing/2014/main" id="{C599961D-475A-DC45-85DF-EEA8B5721829}"/>
                  </a:ext>
                </a:extLst>
              </p:cNvPr>
              <p:cNvSpPr>
                <a:spLocks/>
              </p:cNvSpPr>
              <p:nvPr/>
            </p:nvSpPr>
            <p:spPr bwMode="auto">
              <a:xfrm>
                <a:off x="1808596" y="3521746"/>
                <a:ext cx="204059" cy="197254"/>
              </a:xfrm>
              <a:custGeom>
                <a:avLst/>
                <a:gdLst>
                  <a:gd name="T0" fmla="*/ 81 w 85"/>
                  <a:gd name="T1" fmla="*/ 0 h 81"/>
                  <a:gd name="T2" fmla="*/ 81 w 85"/>
                  <a:gd name="T3" fmla="*/ 0 h 81"/>
                  <a:gd name="T4" fmla="*/ 81 w 85"/>
                  <a:gd name="T5" fmla="*/ 4 h 81"/>
                  <a:gd name="T6" fmla="*/ 81 w 85"/>
                  <a:gd name="T7" fmla="*/ 9 h 81"/>
                  <a:gd name="T8" fmla="*/ 76 w 85"/>
                  <a:gd name="T9" fmla="*/ 18 h 81"/>
                  <a:gd name="T10" fmla="*/ 72 w 85"/>
                  <a:gd name="T11" fmla="*/ 31 h 81"/>
                  <a:gd name="T12" fmla="*/ 67 w 85"/>
                  <a:gd name="T13" fmla="*/ 45 h 81"/>
                  <a:gd name="T14" fmla="*/ 67 w 85"/>
                  <a:gd name="T15" fmla="*/ 49 h 81"/>
                  <a:gd name="T16" fmla="*/ 67 w 85"/>
                  <a:gd name="T17" fmla="*/ 45 h 81"/>
                  <a:gd name="T18" fmla="*/ 67 w 85"/>
                  <a:gd name="T19" fmla="*/ 45 h 81"/>
                  <a:gd name="T20" fmla="*/ 67 w 85"/>
                  <a:gd name="T21" fmla="*/ 49 h 81"/>
                  <a:gd name="T22" fmla="*/ 67 w 85"/>
                  <a:gd name="T23" fmla="*/ 49 h 81"/>
                  <a:gd name="T24" fmla="*/ 63 w 85"/>
                  <a:gd name="T25" fmla="*/ 58 h 81"/>
                  <a:gd name="T26" fmla="*/ 63 w 85"/>
                  <a:gd name="T27" fmla="*/ 58 h 81"/>
                  <a:gd name="T28" fmla="*/ 63 w 85"/>
                  <a:gd name="T29" fmla="*/ 58 h 81"/>
                  <a:gd name="T30" fmla="*/ 63 w 85"/>
                  <a:gd name="T31" fmla="*/ 58 h 81"/>
                  <a:gd name="T32" fmla="*/ 63 w 85"/>
                  <a:gd name="T33" fmla="*/ 67 h 81"/>
                  <a:gd name="T34" fmla="*/ 58 w 85"/>
                  <a:gd name="T35" fmla="*/ 72 h 81"/>
                  <a:gd name="T36" fmla="*/ 63 w 85"/>
                  <a:gd name="T37" fmla="*/ 76 h 81"/>
                  <a:gd name="T38" fmla="*/ 63 w 85"/>
                  <a:gd name="T39" fmla="*/ 81 h 81"/>
                  <a:gd name="T40" fmla="*/ 58 w 85"/>
                  <a:gd name="T41" fmla="*/ 81 h 81"/>
                  <a:gd name="T42" fmla="*/ 54 w 85"/>
                  <a:gd name="T43" fmla="*/ 81 h 81"/>
                  <a:gd name="T44" fmla="*/ 49 w 85"/>
                  <a:gd name="T45" fmla="*/ 76 h 81"/>
                  <a:gd name="T46" fmla="*/ 45 w 85"/>
                  <a:gd name="T47" fmla="*/ 76 h 81"/>
                  <a:gd name="T48" fmla="*/ 40 w 85"/>
                  <a:gd name="T49" fmla="*/ 76 h 81"/>
                  <a:gd name="T50" fmla="*/ 31 w 85"/>
                  <a:gd name="T51" fmla="*/ 72 h 81"/>
                  <a:gd name="T52" fmla="*/ 27 w 85"/>
                  <a:gd name="T53" fmla="*/ 72 h 81"/>
                  <a:gd name="T54" fmla="*/ 27 w 85"/>
                  <a:gd name="T55" fmla="*/ 76 h 81"/>
                  <a:gd name="T56" fmla="*/ 27 w 85"/>
                  <a:gd name="T57" fmla="*/ 72 h 81"/>
                  <a:gd name="T58" fmla="*/ 13 w 85"/>
                  <a:gd name="T59" fmla="*/ 58 h 81"/>
                  <a:gd name="T60" fmla="*/ 9 w 85"/>
                  <a:gd name="T61" fmla="*/ 49 h 81"/>
                  <a:gd name="T62" fmla="*/ 0 w 85"/>
                  <a:gd name="T63" fmla="*/ 36 h 81"/>
                  <a:gd name="T64" fmla="*/ 0 w 85"/>
                  <a:gd name="T65" fmla="*/ 36 h 81"/>
                  <a:gd name="T66" fmla="*/ 4 w 85"/>
                  <a:gd name="T67" fmla="*/ 36 h 81"/>
                  <a:gd name="T68" fmla="*/ 9 w 85"/>
                  <a:gd name="T69" fmla="*/ 36 h 81"/>
                  <a:gd name="T70" fmla="*/ 13 w 85"/>
                  <a:gd name="T71" fmla="*/ 36 h 81"/>
                  <a:gd name="T72" fmla="*/ 13 w 85"/>
                  <a:gd name="T73" fmla="*/ 31 h 81"/>
                  <a:gd name="T74" fmla="*/ 18 w 85"/>
                  <a:gd name="T75" fmla="*/ 31 h 81"/>
                  <a:gd name="T76" fmla="*/ 18 w 85"/>
                  <a:gd name="T77" fmla="*/ 22 h 81"/>
                  <a:gd name="T78" fmla="*/ 22 w 85"/>
                  <a:gd name="T79" fmla="*/ 22 h 81"/>
                  <a:gd name="T80" fmla="*/ 27 w 85"/>
                  <a:gd name="T81" fmla="*/ 18 h 81"/>
                  <a:gd name="T82" fmla="*/ 31 w 85"/>
                  <a:gd name="T83" fmla="*/ 18 h 81"/>
                  <a:gd name="T84" fmla="*/ 36 w 85"/>
                  <a:gd name="T85" fmla="*/ 18 h 81"/>
                  <a:gd name="T86" fmla="*/ 36 w 85"/>
                  <a:gd name="T87" fmla="*/ 18 h 81"/>
                  <a:gd name="T88" fmla="*/ 40 w 85"/>
                  <a:gd name="T89" fmla="*/ 13 h 81"/>
                  <a:gd name="T90" fmla="*/ 45 w 85"/>
                  <a:gd name="T91" fmla="*/ 9 h 81"/>
                  <a:gd name="T92" fmla="*/ 45 w 85"/>
                  <a:gd name="T93" fmla="*/ 9 h 81"/>
                  <a:gd name="T94" fmla="*/ 49 w 85"/>
                  <a:gd name="T95" fmla="*/ 4 h 81"/>
                  <a:gd name="T96" fmla="*/ 49 w 85"/>
                  <a:gd name="T97" fmla="*/ 4 h 81"/>
                  <a:gd name="T98" fmla="*/ 54 w 85"/>
                  <a:gd name="T99" fmla="*/ 0 h 81"/>
                  <a:gd name="T100" fmla="*/ 58 w 85"/>
                  <a:gd name="T101" fmla="*/ 4 h 81"/>
                  <a:gd name="T102" fmla="*/ 63 w 85"/>
                  <a:gd name="T103" fmla="*/ 4 h 81"/>
                  <a:gd name="T104" fmla="*/ 63 w 85"/>
                  <a:gd name="T105" fmla="*/ 4 h 81"/>
                  <a:gd name="T106" fmla="*/ 67 w 85"/>
                  <a:gd name="T107" fmla="*/ 4 h 81"/>
                  <a:gd name="T108" fmla="*/ 67 w 85"/>
                  <a:gd name="T109" fmla="*/ 4 h 81"/>
                  <a:gd name="T110" fmla="*/ 72 w 85"/>
                  <a:gd name="T111" fmla="*/ 0 h 81"/>
                  <a:gd name="T112" fmla="*/ 76 w 85"/>
                  <a:gd name="T113" fmla="*/ 0 h 81"/>
                  <a:gd name="T114" fmla="*/ 81 w 85"/>
                  <a:gd name="T115" fmla="*/ 0 h 81"/>
                  <a:gd name="T116" fmla="*/ 81 w 85"/>
                  <a:gd name="T11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81">
                    <a:moveTo>
                      <a:pt x="81" y="0"/>
                    </a:moveTo>
                    <a:lnTo>
                      <a:pt x="81" y="0"/>
                    </a:lnTo>
                    <a:lnTo>
                      <a:pt x="81" y="0"/>
                    </a:lnTo>
                    <a:lnTo>
                      <a:pt x="81" y="0"/>
                    </a:lnTo>
                    <a:lnTo>
                      <a:pt x="81" y="0"/>
                    </a:lnTo>
                    <a:lnTo>
                      <a:pt x="81" y="0"/>
                    </a:lnTo>
                    <a:lnTo>
                      <a:pt x="81" y="0"/>
                    </a:lnTo>
                    <a:lnTo>
                      <a:pt x="76" y="0"/>
                    </a:lnTo>
                    <a:lnTo>
                      <a:pt x="81" y="4"/>
                    </a:lnTo>
                    <a:lnTo>
                      <a:pt x="81" y="4"/>
                    </a:lnTo>
                    <a:lnTo>
                      <a:pt x="81" y="4"/>
                    </a:lnTo>
                    <a:lnTo>
                      <a:pt x="81" y="9"/>
                    </a:lnTo>
                    <a:lnTo>
                      <a:pt x="81" y="13"/>
                    </a:lnTo>
                    <a:lnTo>
                      <a:pt x="76" y="13"/>
                    </a:lnTo>
                    <a:lnTo>
                      <a:pt x="76" y="18"/>
                    </a:lnTo>
                    <a:lnTo>
                      <a:pt x="76" y="18"/>
                    </a:lnTo>
                    <a:lnTo>
                      <a:pt x="72" y="22"/>
                    </a:lnTo>
                    <a:lnTo>
                      <a:pt x="72" y="31"/>
                    </a:lnTo>
                    <a:lnTo>
                      <a:pt x="72" y="40"/>
                    </a:lnTo>
                    <a:lnTo>
                      <a:pt x="67" y="45"/>
                    </a:lnTo>
                    <a:lnTo>
                      <a:pt x="67" y="45"/>
                    </a:lnTo>
                    <a:lnTo>
                      <a:pt x="67" y="49"/>
                    </a:lnTo>
                    <a:lnTo>
                      <a:pt x="67" y="49"/>
                    </a:lnTo>
                    <a:lnTo>
                      <a:pt x="67" y="49"/>
                    </a:lnTo>
                    <a:lnTo>
                      <a:pt x="67" y="49"/>
                    </a:lnTo>
                    <a:lnTo>
                      <a:pt x="67" y="45"/>
                    </a:lnTo>
                    <a:lnTo>
                      <a:pt x="67" y="45"/>
                    </a:lnTo>
                    <a:lnTo>
                      <a:pt x="67" y="45"/>
                    </a:lnTo>
                    <a:lnTo>
                      <a:pt x="67" y="45"/>
                    </a:lnTo>
                    <a:lnTo>
                      <a:pt x="67" y="45"/>
                    </a:lnTo>
                    <a:lnTo>
                      <a:pt x="67" y="45"/>
                    </a:lnTo>
                    <a:lnTo>
                      <a:pt x="67" y="45"/>
                    </a:lnTo>
                    <a:lnTo>
                      <a:pt x="67" y="49"/>
                    </a:lnTo>
                    <a:lnTo>
                      <a:pt x="67" y="49"/>
                    </a:lnTo>
                    <a:lnTo>
                      <a:pt x="67" y="49"/>
                    </a:lnTo>
                    <a:lnTo>
                      <a:pt x="67" y="49"/>
                    </a:lnTo>
                    <a:lnTo>
                      <a:pt x="67" y="54"/>
                    </a:lnTo>
                    <a:lnTo>
                      <a:pt x="67" y="58"/>
                    </a:lnTo>
                    <a:lnTo>
                      <a:pt x="63" y="58"/>
                    </a:lnTo>
                    <a:lnTo>
                      <a:pt x="63" y="54"/>
                    </a:lnTo>
                    <a:lnTo>
                      <a:pt x="63" y="54"/>
                    </a:lnTo>
                    <a:lnTo>
                      <a:pt x="63" y="58"/>
                    </a:lnTo>
                    <a:lnTo>
                      <a:pt x="63" y="58"/>
                    </a:lnTo>
                    <a:lnTo>
                      <a:pt x="63" y="58"/>
                    </a:lnTo>
                    <a:lnTo>
                      <a:pt x="63" y="58"/>
                    </a:lnTo>
                    <a:lnTo>
                      <a:pt x="63" y="58"/>
                    </a:lnTo>
                    <a:lnTo>
                      <a:pt x="63" y="58"/>
                    </a:lnTo>
                    <a:lnTo>
                      <a:pt x="63" y="58"/>
                    </a:lnTo>
                    <a:lnTo>
                      <a:pt x="63" y="63"/>
                    </a:lnTo>
                    <a:lnTo>
                      <a:pt x="63" y="63"/>
                    </a:lnTo>
                    <a:lnTo>
                      <a:pt x="63" y="67"/>
                    </a:lnTo>
                    <a:lnTo>
                      <a:pt x="63" y="67"/>
                    </a:lnTo>
                    <a:lnTo>
                      <a:pt x="63" y="67"/>
                    </a:lnTo>
                    <a:lnTo>
                      <a:pt x="58" y="72"/>
                    </a:lnTo>
                    <a:lnTo>
                      <a:pt x="58" y="72"/>
                    </a:lnTo>
                    <a:lnTo>
                      <a:pt x="58" y="76"/>
                    </a:lnTo>
                    <a:lnTo>
                      <a:pt x="63" y="76"/>
                    </a:lnTo>
                    <a:lnTo>
                      <a:pt x="63" y="76"/>
                    </a:lnTo>
                    <a:lnTo>
                      <a:pt x="63" y="76"/>
                    </a:lnTo>
                    <a:lnTo>
                      <a:pt x="63" y="81"/>
                    </a:lnTo>
                    <a:lnTo>
                      <a:pt x="63" y="81"/>
                    </a:lnTo>
                    <a:lnTo>
                      <a:pt x="58" y="81"/>
                    </a:lnTo>
                    <a:lnTo>
                      <a:pt x="58" y="81"/>
                    </a:lnTo>
                    <a:lnTo>
                      <a:pt x="54" y="81"/>
                    </a:lnTo>
                    <a:lnTo>
                      <a:pt x="54" y="81"/>
                    </a:lnTo>
                    <a:lnTo>
                      <a:pt x="54" y="81"/>
                    </a:lnTo>
                    <a:lnTo>
                      <a:pt x="54" y="81"/>
                    </a:lnTo>
                    <a:lnTo>
                      <a:pt x="54" y="81"/>
                    </a:lnTo>
                    <a:lnTo>
                      <a:pt x="49" y="76"/>
                    </a:lnTo>
                    <a:lnTo>
                      <a:pt x="49" y="76"/>
                    </a:lnTo>
                    <a:lnTo>
                      <a:pt x="49" y="76"/>
                    </a:lnTo>
                    <a:lnTo>
                      <a:pt x="45" y="76"/>
                    </a:lnTo>
                    <a:lnTo>
                      <a:pt x="45" y="76"/>
                    </a:lnTo>
                    <a:lnTo>
                      <a:pt x="45" y="76"/>
                    </a:lnTo>
                    <a:lnTo>
                      <a:pt x="40" y="76"/>
                    </a:lnTo>
                    <a:lnTo>
                      <a:pt x="36" y="76"/>
                    </a:lnTo>
                    <a:lnTo>
                      <a:pt x="36" y="76"/>
                    </a:lnTo>
                    <a:lnTo>
                      <a:pt x="31" y="72"/>
                    </a:lnTo>
                    <a:lnTo>
                      <a:pt x="31" y="72"/>
                    </a:lnTo>
                    <a:lnTo>
                      <a:pt x="31" y="72"/>
                    </a:lnTo>
                    <a:lnTo>
                      <a:pt x="27" y="72"/>
                    </a:lnTo>
                    <a:lnTo>
                      <a:pt x="27" y="76"/>
                    </a:lnTo>
                    <a:lnTo>
                      <a:pt x="27" y="76"/>
                    </a:lnTo>
                    <a:lnTo>
                      <a:pt x="27" y="76"/>
                    </a:lnTo>
                    <a:lnTo>
                      <a:pt x="27" y="76"/>
                    </a:lnTo>
                    <a:lnTo>
                      <a:pt x="27" y="76"/>
                    </a:lnTo>
                    <a:lnTo>
                      <a:pt x="27" y="72"/>
                    </a:lnTo>
                    <a:lnTo>
                      <a:pt x="22" y="72"/>
                    </a:lnTo>
                    <a:lnTo>
                      <a:pt x="18" y="63"/>
                    </a:lnTo>
                    <a:lnTo>
                      <a:pt x="13" y="58"/>
                    </a:lnTo>
                    <a:lnTo>
                      <a:pt x="13" y="54"/>
                    </a:lnTo>
                    <a:lnTo>
                      <a:pt x="13" y="49"/>
                    </a:lnTo>
                    <a:lnTo>
                      <a:pt x="9" y="49"/>
                    </a:lnTo>
                    <a:lnTo>
                      <a:pt x="4" y="45"/>
                    </a:lnTo>
                    <a:lnTo>
                      <a:pt x="4" y="40"/>
                    </a:lnTo>
                    <a:lnTo>
                      <a:pt x="0" y="36"/>
                    </a:lnTo>
                    <a:lnTo>
                      <a:pt x="0" y="36"/>
                    </a:lnTo>
                    <a:lnTo>
                      <a:pt x="0" y="36"/>
                    </a:lnTo>
                    <a:lnTo>
                      <a:pt x="0" y="36"/>
                    </a:lnTo>
                    <a:lnTo>
                      <a:pt x="4" y="36"/>
                    </a:lnTo>
                    <a:lnTo>
                      <a:pt x="4" y="36"/>
                    </a:lnTo>
                    <a:lnTo>
                      <a:pt x="4" y="36"/>
                    </a:lnTo>
                    <a:lnTo>
                      <a:pt x="4" y="36"/>
                    </a:lnTo>
                    <a:lnTo>
                      <a:pt x="4" y="36"/>
                    </a:lnTo>
                    <a:lnTo>
                      <a:pt x="9" y="36"/>
                    </a:lnTo>
                    <a:lnTo>
                      <a:pt x="9" y="36"/>
                    </a:lnTo>
                    <a:lnTo>
                      <a:pt x="13" y="36"/>
                    </a:lnTo>
                    <a:lnTo>
                      <a:pt x="13" y="36"/>
                    </a:lnTo>
                    <a:lnTo>
                      <a:pt x="13" y="31"/>
                    </a:lnTo>
                    <a:lnTo>
                      <a:pt x="13" y="31"/>
                    </a:lnTo>
                    <a:lnTo>
                      <a:pt x="13" y="31"/>
                    </a:lnTo>
                    <a:lnTo>
                      <a:pt x="13" y="31"/>
                    </a:lnTo>
                    <a:lnTo>
                      <a:pt x="18" y="31"/>
                    </a:lnTo>
                    <a:lnTo>
                      <a:pt x="18" y="31"/>
                    </a:lnTo>
                    <a:lnTo>
                      <a:pt x="18" y="27"/>
                    </a:lnTo>
                    <a:lnTo>
                      <a:pt x="18" y="22"/>
                    </a:lnTo>
                    <a:lnTo>
                      <a:pt x="18" y="22"/>
                    </a:lnTo>
                    <a:lnTo>
                      <a:pt x="18" y="22"/>
                    </a:lnTo>
                    <a:lnTo>
                      <a:pt x="18" y="22"/>
                    </a:lnTo>
                    <a:lnTo>
                      <a:pt x="22" y="22"/>
                    </a:lnTo>
                    <a:lnTo>
                      <a:pt x="22" y="22"/>
                    </a:lnTo>
                    <a:lnTo>
                      <a:pt x="27" y="22"/>
                    </a:lnTo>
                    <a:lnTo>
                      <a:pt x="27" y="18"/>
                    </a:lnTo>
                    <a:lnTo>
                      <a:pt x="27" y="18"/>
                    </a:lnTo>
                    <a:lnTo>
                      <a:pt x="31" y="18"/>
                    </a:lnTo>
                    <a:lnTo>
                      <a:pt x="31" y="18"/>
                    </a:lnTo>
                    <a:lnTo>
                      <a:pt x="31" y="18"/>
                    </a:lnTo>
                    <a:lnTo>
                      <a:pt x="36" y="18"/>
                    </a:lnTo>
                    <a:lnTo>
                      <a:pt x="36" y="18"/>
                    </a:lnTo>
                    <a:lnTo>
                      <a:pt x="36" y="18"/>
                    </a:lnTo>
                    <a:lnTo>
                      <a:pt x="36" y="18"/>
                    </a:lnTo>
                    <a:lnTo>
                      <a:pt x="36" y="18"/>
                    </a:lnTo>
                    <a:lnTo>
                      <a:pt x="36" y="18"/>
                    </a:lnTo>
                    <a:lnTo>
                      <a:pt x="40" y="18"/>
                    </a:lnTo>
                    <a:lnTo>
                      <a:pt x="40" y="13"/>
                    </a:lnTo>
                    <a:lnTo>
                      <a:pt x="45" y="13"/>
                    </a:lnTo>
                    <a:lnTo>
                      <a:pt x="45" y="13"/>
                    </a:lnTo>
                    <a:lnTo>
                      <a:pt x="45" y="9"/>
                    </a:lnTo>
                    <a:lnTo>
                      <a:pt x="45" y="9"/>
                    </a:lnTo>
                    <a:lnTo>
                      <a:pt x="45" y="9"/>
                    </a:lnTo>
                    <a:lnTo>
                      <a:pt x="45" y="9"/>
                    </a:lnTo>
                    <a:lnTo>
                      <a:pt x="49" y="4"/>
                    </a:lnTo>
                    <a:lnTo>
                      <a:pt x="49" y="4"/>
                    </a:lnTo>
                    <a:lnTo>
                      <a:pt x="49" y="4"/>
                    </a:lnTo>
                    <a:lnTo>
                      <a:pt x="49" y="4"/>
                    </a:lnTo>
                    <a:lnTo>
                      <a:pt x="49" y="4"/>
                    </a:lnTo>
                    <a:lnTo>
                      <a:pt x="49" y="4"/>
                    </a:lnTo>
                    <a:lnTo>
                      <a:pt x="49" y="4"/>
                    </a:lnTo>
                    <a:lnTo>
                      <a:pt x="54" y="0"/>
                    </a:lnTo>
                    <a:lnTo>
                      <a:pt x="54" y="0"/>
                    </a:lnTo>
                    <a:lnTo>
                      <a:pt x="54" y="4"/>
                    </a:lnTo>
                    <a:lnTo>
                      <a:pt x="58" y="4"/>
                    </a:lnTo>
                    <a:lnTo>
                      <a:pt x="58" y="4"/>
                    </a:lnTo>
                    <a:lnTo>
                      <a:pt x="58" y="4"/>
                    </a:lnTo>
                    <a:lnTo>
                      <a:pt x="63" y="4"/>
                    </a:lnTo>
                    <a:lnTo>
                      <a:pt x="63" y="4"/>
                    </a:lnTo>
                    <a:lnTo>
                      <a:pt x="63" y="4"/>
                    </a:lnTo>
                    <a:lnTo>
                      <a:pt x="63" y="4"/>
                    </a:lnTo>
                    <a:lnTo>
                      <a:pt x="63" y="4"/>
                    </a:lnTo>
                    <a:lnTo>
                      <a:pt x="63" y="4"/>
                    </a:lnTo>
                    <a:lnTo>
                      <a:pt x="63" y="4"/>
                    </a:lnTo>
                    <a:lnTo>
                      <a:pt x="67" y="4"/>
                    </a:lnTo>
                    <a:lnTo>
                      <a:pt x="67" y="4"/>
                    </a:lnTo>
                    <a:lnTo>
                      <a:pt x="67" y="4"/>
                    </a:lnTo>
                    <a:lnTo>
                      <a:pt x="67" y="4"/>
                    </a:lnTo>
                    <a:lnTo>
                      <a:pt x="67" y="0"/>
                    </a:lnTo>
                    <a:lnTo>
                      <a:pt x="67" y="4"/>
                    </a:lnTo>
                    <a:lnTo>
                      <a:pt x="72" y="0"/>
                    </a:lnTo>
                    <a:lnTo>
                      <a:pt x="72" y="0"/>
                    </a:lnTo>
                    <a:lnTo>
                      <a:pt x="72" y="0"/>
                    </a:lnTo>
                    <a:lnTo>
                      <a:pt x="76" y="0"/>
                    </a:lnTo>
                    <a:lnTo>
                      <a:pt x="76" y="0"/>
                    </a:lnTo>
                    <a:lnTo>
                      <a:pt x="76" y="0"/>
                    </a:lnTo>
                    <a:lnTo>
                      <a:pt x="81" y="0"/>
                    </a:lnTo>
                    <a:lnTo>
                      <a:pt x="85" y="0"/>
                    </a:lnTo>
                    <a:lnTo>
                      <a:pt x="81" y="0"/>
                    </a:lnTo>
                    <a:lnTo>
                      <a:pt x="81"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5" name="Freeform 121">
                <a:extLst>
                  <a:ext uri="{FF2B5EF4-FFF2-40B4-BE49-F238E27FC236}">
                    <a16:creationId xmlns:a16="http://schemas.microsoft.com/office/drawing/2014/main" id="{1BCF1127-9B92-4947-A984-4E0C5F73080A}"/>
                  </a:ext>
                </a:extLst>
              </p:cNvPr>
              <p:cNvSpPr>
                <a:spLocks/>
              </p:cNvSpPr>
              <p:nvPr/>
            </p:nvSpPr>
            <p:spPr bwMode="auto">
              <a:xfrm>
                <a:off x="5635284" y="1792740"/>
                <a:ext cx="132038" cy="131502"/>
              </a:xfrm>
              <a:custGeom>
                <a:avLst/>
                <a:gdLst>
                  <a:gd name="T0" fmla="*/ 9 w 55"/>
                  <a:gd name="T1" fmla="*/ 40 h 54"/>
                  <a:gd name="T2" fmla="*/ 0 w 55"/>
                  <a:gd name="T3" fmla="*/ 40 h 54"/>
                  <a:gd name="T4" fmla="*/ 0 w 55"/>
                  <a:gd name="T5" fmla="*/ 36 h 54"/>
                  <a:gd name="T6" fmla="*/ 0 w 55"/>
                  <a:gd name="T7" fmla="*/ 36 h 54"/>
                  <a:gd name="T8" fmla="*/ 9 w 55"/>
                  <a:gd name="T9" fmla="*/ 40 h 54"/>
                  <a:gd name="T10" fmla="*/ 9 w 55"/>
                  <a:gd name="T11" fmla="*/ 36 h 54"/>
                  <a:gd name="T12" fmla="*/ 9 w 55"/>
                  <a:gd name="T13" fmla="*/ 36 h 54"/>
                  <a:gd name="T14" fmla="*/ 5 w 55"/>
                  <a:gd name="T15" fmla="*/ 31 h 54"/>
                  <a:gd name="T16" fmla="*/ 9 w 55"/>
                  <a:gd name="T17" fmla="*/ 27 h 54"/>
                  <a:gd name="T18" fmla="*/ 14 w 55"/>
                  <a:gd name="T19" fmla="*/ 27 h 54"/>
                  <a:gd name="T20" fmla="*/ 18 w 55"/>
                  <a:gd name="T21" fmla="*/ 13 h 54"/>
                  <a:gd name="T22" fmla="*/ 18 w 55"/>
                  <a:gd name="T23" fmla="*/ 13 h 54"/>
                  <a:gd name="T24" fmla="*/ 27 w 55"/>
                  <a:gd name="T25" fmla="*/ 9 h 54"/>
                  <a:gd name="T26" fmla="*/ 32 w 55"/>
                  <a:gd name="T27" fmla="*/ 4 h 54"/>
                  <a:gd name="T28" fmla="*/ 45 w 55"/>
                  <a:gd name="T29" fmla="*/ 4 h 54"/>
                  <a:gd name="T30" fmla="*/ 50 w 55"/>
                  <a:gd name="T31" fmla="*/ 4 h 54"/>
                  <a:gd name="T32" fmla="*/ 55 w 55"/>
                  <a:gd name="T33" fmla="*/ 9 h 54"/>
                  <a:gd name="T34" fmla="*/ 50 w 55"/>
                  <a:gd name="T35" fmla="*/ 13 h 54"/>
                  <a:gd name="T36" fmla="*/ 50 w 55"/>
                  <a:gd name="T37" fmla="*/ 18 h 54"/>
                  <a:gd name="T38" fmla="*/ 45 w 55"/>
                  <a:gd name="T39" fmla="*/ 18 h 54"/>
                  <a:gd name="T40" fmla="*/ 45 w 55"/>
                  <a:gd name="T41" fmla="*/ 18 h 54"/>
                  <a:gd name="T42" fmla="*/ 45 w 55"/>
                  <a:gd name="T43" fmla="*/ 22 h 54"/>
                  <a:gd name="T44" fmla="*/ 50 w 55"/>
                  <a:gd name="T45" fmla="*/ 22 h 54"/>
                  <a:gd name="T46" fmla="*/ 50 w 55"/>
                  <a:gd name="T47" fmla="*/ 22 h 54"/>
                  <a:gd name="T48" fmla="*/ 45 w 55"/>
                  <a:gd name="T49" fmla="*/ 27 h 54"/>
                  <a:gd name="T50" fmla="*/ 45 w 55"/>
                  <a:gd name="T51" fmla="*/ 27 h 54"/>
                  <a:gd name="T52" fmla="*/ 45 w 55"/>
                  <a:gd name="T53" fmla="*/ 31 h 54"/>
                  <a:gd name="T54" fmla="*/ 41 w 55"/>
                  <a:gd name="T55" fmla="*/ 31 h 54"/>
                  <a:gd name="T56" fmla="*/ 41 w 55"/>
                  <a:gd name="T57" fmla="*/ 31 h 54"/>
                  <a:gd name="T58" fmla="*/ 36 w 55"/>
                  <a:gd name="T59" fmla="*/ 31 h 54"/>
                  <a:gd name="T60" fmla="*/ 36 w 55"/>
                  <a:gd name="T61" fmla="*/ 31 h 54"/>
                  <a:gd name="T62" fmla="*/ 36 w 55"/>
                  <a:gd name="T63" fmla="*/ 36 h 54"/>
                  <a:gd name="T64" fmla="*/ 36 w 55"/>
                  <a:gd name="T65" fmla="*/ 40 h 54"/>
                  <a:gd name="T66" fmla="*/ 36 w 55"/>
                  <a:gd name="T67" fmla="*/ 40 h 54"/>
                  <a:gd name="T68" fmla="*/ 36 w 55"/>
                  <a:gd name="T69" fmla="*/ 45 h 54"/>
                  <a:gd name="T70" fmla="*/ 36 w 55"/>
                  <a:gd name="T71" fmla="*/ 45 h 54"/>
                  <a:gd name="T72" fmla="*/ 32 w 55"/>
                  <a:gd name="T73" fmla="*/ 45 h 54"/>
                  <a:gd name="T74" fmla="*/ 32 w 55"/>
                  <a:gd name="T75" fmla="*/ 49 h 54"/>
                  <a:gd name="T76" fmla="*/ 36 w 55"/>
                  <a:gd name="T77" fmla="*/ 49 h 54"/>
                  <a:gd name="T78" fmla="*/ 32 w 55"/>
                  <a:gd name="T79" fmla="*/ 54 h 54"/>
                  <a:gd name="T80" fmla="*/ 27 w 55"/>
                  <a:gd name="T81" fmla="*/ 49 h 54"/>
                  <a:gd name="T82" fmla="*/ 32 w 55"/>
                  <a:gd name="T83" fmla="*/ 49 h 54"/>
                  <a:gd name="T84" fmla="*/ 32 w 55"/>
                  <a:gd name="T85" fmla="*/ 45 h 54"/>
                  <a:gd name="T86" fmla="*/ 32 w 55"/>
                  <a:gd name="T87" fmla="*/ 45 h 54"/>
                  <a:gd name="T88" fmla="*/ 27 w 55"/>
                  <a:gd name="T89" fmla="*/ 40 h 54"/>
                  <a:gd name="T90" fmla="*/ 23 w 55"/>
                  <a:gd name="T91" fmla="*/ 45 h 54"/>
                  <a:gd name="T92" fmla="*/ 23 w 55"/>
                  <a:gd name="T93" fmla="*/ 40 h 54"/>
                  <a:gd name="T94" fmla="*/ 18 w 55"/>
                  <a:gd name="T95" fmla="*/ 40 h 54"/>
                  <a:gd name="T96" fmla="*/ 18 w 55"/>
                  <a:gd name="T97" fmla="*/ 40 h 54"/>
                  <a:gd name="T98" fmla="*/ 18 w 55"/>
                  <a:gd name="T99" fmla="*/ 40 h 54"/>
                  <a:gd name="T100" fmla="*/ 14 w 55"/>
                  <a:gd name="T101" fmla="*/ 40 h 54"/>
                  <a:gd name="T102" fmla="*/ 14 w 55"/>
                  <a:gd name="T103" fmla="*/ 40 h 54"/>
                  <a:gd name="T104" fmla="*/ 9 w 55"/>
                  <a:gd name="T105"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 h="54">
                    <a:moveTo>
                      <a:pt x="9" y="40"/>
                    </a:moveTo>
                    <a:lnTo>
                      <a:pt x="9" y="40"/>
                    </a:lnTo>
                    <a:lnTo>
                      <a:pt x="9" y="40"/>
                    </a:lnTo>
                    <a:lnTo>
                      <a:pt x="5" y="40"/>
                    </a:lnTo>
                    <a:lnTo>
                      <a:pt x="5" y="40"/>
                    </a:lnTo>
                    <a:lnTo>
                      <a:pt x="0" y="40"/>
                    </a:lnTo>
                    <a:lnTo>
                      <a:pt x="0" y="40"/>
                    </a:lnTo>
                    <a:lnTo>
                      <a:pt x="0" y="40"/>
                    </a:lnTo>
                    <a:lnTo>
                      <a:pt x="0" y="36"/>
                    </a:lnTo>
                    <a:lnTo>
                      <a:pt x="0" y="36"/>
                    </a:lnTo>
                    <a:lnTo>
                      <a:pt x="0" y="36"/>
                    </a:lnTo>
                    <a:lnTo>
                      <a:pt x="0" y="36"/>
                    </a:lnTo>
                    <a:lnTo>
                      <a:pt x="5" y="36"/>
                    </a:lnTo>
                    <a:lnTo>
                      <a:pt x="9" y="40"/>
                    </a:lnTo>
                    <a:lnTo>
                      <a:pt x="9" y="40"/>
                    </a:lnTo>
                    <a:lnTo>
                      <a:pt x="9" y="40"/>
                    </a:lnTo>
                    <a:lnTo>
                      <a:pt x="9" y="40"/>
                    </a:lnTo>
                    <a:lnTo>
                      <a:pt x="9" y="36"/>
                    </a:lnTo>
                    <a:lnTo>
                      <a:pt x="9" y="36"/>
                    </a:lnTo>
                    <a:lnTo>
                      <a:pt x="5" y="36"/>
                    </a:lnTo>
                    <a:lnTo>
                      <a:pt x="9" y="36"/>
                    </a:lnTo>
                    <a:lnTo>
                      <a:pt x="9" y="36"/>
                    </a:lnTo>
                    <a:lnTo>
                      <a:pt x="9" y="36"/>
                    </a:lnTo>
                    <a:lnTo>
                      <a:pt x="5" y="31"/>
                    </a:lnTo>
                    <a:lnTo>
                      <a:pt x="5" y="31"/>
                    </a:lnTo>
                    <a:lnTo>
                      <a:pt x="5" y="31"/>
                    </a:lnTo>
                    <a:lnTo>
                      <a:pt x="9" y="27"/>
                    </a:lnTo>
                    <a:lnTo>
                      <a:pt x="9" y="27"/>
                    </a:lnTo>
                    <a:lnTo>
                      <a:pt x="9" y="27"/>
                    </a:lnTo>
                    <a:lnTo>
                      <a:pt x="14" y="27"/>
                    </a:lnTo>
                    <a:lnTo>
                      <a:pt x="14" y="22"/>
                    </a:lnTo>
                    <a:lnTo>
                      <a:pt x="14" y="22"/>
                    </a:lnTo>
                    <a:lnTo>
                      <a:pt x="18" y="13"/>
                    </a:lnTo>
                    <a:lnTo>
                      <a:pt x="18" y="13"/>
                    </a:lnTo>
                    <a:lnTo>
                      <a:pt x="18" y="13"/>
                    </a:lnTo>
                    <a:lnTo>
                      <a:pt x="18" y="13"/>
                    </a:lnTo>
                    <a:lnTo>
                      <a:pt x="18" y="13"/>
                    </a:lnTo>
                    <a:lnTo>
                      <a:pt x="23" y="9"/>
                    </a:lnTo>
                    <a:lnTo>
                      <a:pt x="27" y="9"/>
                    </a:lnTo>
                    <a:lnTo>
                      <a:pt x="27" y="4"/>
                    </a:lnTo>
                    <a:lnTo>
                      <a:pt x="27" y="4"/>
                    </a:lnTo>
                    <a:lnTo>
                      <a:pt x="32" y="4"/>
                    </a:lnTo>
                    <a:lnTo>
                      <a:pt x="36" y="4"/>
                    </a:lnTo>
                    <a:lnTo>
                      <a:pt x="41" y="4"/>
                    </a:lnTo>
                    <a:lnTo>
                      <a:pt x="45" y="4"/>
                    </a:lnTo>
                    <a:lnTo>
                      <a:pt x="45" y="0"/>
                    </a:lnTo>
                    <a:lnTo>
                      <a:pt x="50" y="4"/>
                    </a:lnTo>
                    <a:lnTo>
                      <a:pt x="50" y="4"/>
                    </a:lnTo>
                    <a:lnTo>
                      <a:pt x="50" y="4"/>
                    </a:lnTo>
                    <a:lnTo>
                      <a:pt x="55" y="4"/>
                    </a:lnTo>
                    <a:lnTo>
                      <a:pt x="55" y="9"/>
                    </a:lnTo>
                    <a:lnTo>
                      <a:pt x="55" y="9"/>
                    </a:lnTo>
                    <a:lnTo>
                      <a:pt x="55" y="9"/>
                    </a:lnTo>
                    <a:lnTo>
                      <a:pt x="50" y="13"/>
                    </a:lnTo>
                    <a:lnTo>
                      <a:pt x="50" y="13"/>
                    </a:lnTo>
                    <a:lnTo>
                      <a:pt x="50" y="18"/>
                    </a:lnTo>
                    <a:lnTo>
                      <a:pt x="50" y="18"/>
                    </a:lnTo>
                    <a:lnTo>
                      <a:pt x="45" y="18"/>
                    </a:lnTo>
                    <a:lnTo>
                      <a:pt x="45" y="18"/>
                    </a:lnTo>
                    <a:lnTo>
                      <a:pt x="45" y="18"/>
                    </a:lnTo>
                    <a:lnTo>
                      <a:pt x="45" y="18"/>
                    </a:lnTo>
                    <a:lnTo>
                      <a:pt x="45" y="18"/>
                    </a:lnTo>
                    <a:lnTo>
                      <a:pt x="45" y="18"/>
                    </a:lnTo>
                    <a:lnTo>
                      <a:pt x="45" y="18"/>
                    </a:lnTo>
                    <a:lnTo>
                      <a:pt x="45" y="22"/>
                    </a:lnTo>
                    <a:lnTo>
                      <a:pt x="45" y="22"/>
                    </a:lnTo>
                    <a:lnTo>
                      <a:pt x="50" y="22"/>
                    </a:lnTo>
                    <a:lnTo>
                      <a:pt x="50" y="22"/>
                    </a:lnTo>
                    <a:lnTo>
                      <a:pt x="50" y="22"/>
                    </a:lnTo>
                    <a:lnTo>
                      <a:pt x="50" y="22"/>
                    </a:lnTo>
                    <a:lnTo>
                      <a:pt x="50" y="22"/>
                    </a:lnTo>
                    <a:lnTo>
                      <a:pt x="50" y="22"/>
                    </a:lnTo>
                    <a:lnTo>
                      <a:pt x="50" y="27"/>
                    </a:lnTo>
                    <a:lnTo>
                      <a:pt x="45" y="27"/>
                    </a:lnTo>
                    <a:lnTo>
                      <a:pt x="45" y="27"/>
                    </a:lnTo>
                    <a:lnTo>
                      <a:pt x="45" y="27"/>
                    </a:lnTo>
                    <a:lnTo>
                      <a:pt x="45" y="27"/>
                    </a:lnTo>
                    <a:lnTo>
                      <a:pt x="45" y="27"/>
                    </a:lnTo>
                    <a:lnTo>
                      <a:pt x="45" y="27"/>
                    </a:lnTo>
                    <a:lnTo>
                      <a:pt x="45" y="31"/>
                    </a:lnTo>
                    <a:lnTo>
                      <a:pt x="45" y="31"/>
                    </a:lnTo>
                    <a:lnTo>
                      <a:pt x="45" y="31"/>
                    </a:lnTo>
                    <a:lnTo>
                      <a:pt x="45" y="31"/>
                    </a:lnTo>
                    <a:lnTo>
                      <a:pt x="41" y="31"/>
                    </a:lnTo>
                    <a:lnTo>
                      <a:pt x="41" y="31"/>
                    </a:lnTo>
                    <a:lnTo>
                      <a:pt x="41" y="31"/>
                    </a:lnTo>
                    <a:lnTo>
                      <a:pt x="41" y="31"/>
                    </a:lnTo>
                    <a:lnTo>
                      <a:pt x="41" y="31"/>
                    </a:lnTo>
                    <a:lnTo>
                      <a:pt x="36" y="31"/>
                    </a:lnTo>
                    <a:lnTo>
                      <a:pt x="36" y="31"/>
                    </a:lnTo>
                    <a:lnTo>
                      <a:pt x="36" y="31"/>
                    </a:lnTo>
                    <a:lnTo>
                      <a:pt x="36" y="31"/>
                    </a:lnTo>
                    <a:lnTo>
                      <a:pt x="36" y="31"/>
                    </a:lnTo>
                    <a:lnTo>
                      <a:pt x="36" y="31"/>
                    </a:lnTo>
                    <a:lnTo>
                      <a:pt x="36" y="36"/>
                    </a:lnTo>
                    <a:lnTo>
                      <a:pt x="36" y="36"/>
                    </a:lnTo>
                    <a:lnTo>
                      <a:pt x="36" y="36"/>
                    </a:lnTo>
                    <a:lnTo>
                      <a:pt x="36" y="36"/>
                    </a:lnTo>
                    <a:lnTo>
                      <a:pt x="36" y="40"/>
                    </a:lnTo>
                    <a:lnTo>
                      <a:pt x="36" y="40"/>
                    </a:lnTo>
                    <a:lnTo>
                      <a:pt x="36" y="40"/>
                    </a:lnTo>
                    <a:lnTo>
                      <a:pt x="36" y="40"/>
                    </a:lnTo>
                    <a:lnTo>
                      <a:pt x="36" y="45"/>
                    </a:lnTo>
                    <a:lnTo>
                      <a:pt x="36" y="45"/>
                    </a:lnTo>
                    <a:lnTo>
                      <a:pt x="36" y="45"/>
                    </a:lnTo>
                    <a:lnTo>
                      <a:pt x="36" y="45"/>
                    </a:lnTo>
                    <a:lnTo>
                      <a:pt x="36" y="45"/>
                    </a:lnTo>
                    <a:lnTo>
                      <a:pt x="36" y="45"/>
                    </a:lnTo>
                    <a:lnTo>
                      <a:pt x="32" y="45"/>
                    </a:lnTo>
                    <a:lnTo>
                      <a:pt x="32" y="45"/>
                    </a:lnTo>
                    <a:lnTo>
                      <a:pt x="32" y="45"/>
                    </a:lnTo>
                    <a:lnTo>
                      <a:pt x="32" y="45"/>
                    </a:lnTo>
                    <a:lnTo>
                      <a:pt x="32" y="49"/>
                    </a:lnTo>
                    <a:lnTo>
                      <a:pt x="32" y="49"/>
                    </a:lnTo>
                    <a:lnTo>
                      <a:pt x="32" y="49"/>
                    </a:lnTo>
                    <a:lnTo>
                      <a:pt x="36" y="49"/>
                    </a:lnTo>
                    <a:lnTo>
                      <a:pt x="36" y="49"/>
                    </a:lnTo>
                    <a:lnTo>
                      <a:pt x="36" y="54"/>
                    </a:lnTo>
                    <a:lnTo>
                      <a:pt x="32" y="54"/>
                    </a:lnTo>
                    <a:lnTo>
                      <a:pt x="32" y="54"/>
                    </a:lnTo>
                    <a:lnTo>
                      <a:pt x="32" y="54"/>
                    </a:lnTo>
                    <a:lnTo>
                      <a:pt x="32" y="49"/>
                    </a:lnTo>
                    <a:lnTo>
                      <a:pt x="27" y="49"/>
                    </a:lnTo>
                    <a:lnTo>
                      <a:pt x="27" y="49"/>
                    </a:lnTo>
                    <a:lnTo>
                      <a:pt x="32" y="49"/>
                    </a:lnTo>
                    <a:lnTo>
                      <a:pt x="32" y="49"/>
                    </a:lnTo>
                    <a:lnTo>
                      <a:pt x="32" y="49"/>
                    </a:lnTo>
                    <a:lnTo>
                      <a:pt x="32" y="49"/>
                    </a:lnTo>
                    <a:lnTo>
                      <a:pt x="32" y="45"/>
                    </a:lnTo>
                    <a:lnTo>
                      <a:pt x="32" y="45"/>
                    </a:lnTo>
                    <a:lnTo>
                      <a:pt x="32" y="45"/>
                    </a:lnTo>
                    <a:lnTo>
                      <a:pt x="32" y="45"/>
                    </a:lnTo>
                    <a:lnTo>
                      <a:pt x="27" y="45"/>
                    </a:lnTo>
                    <a:lnTo>
                      <a:pt x="27" y="45"/>
                    </a:lnTo>
                    <a:lnTo>
                      <a:pt x="27" y="40"/>
                    </a:lnTo>
                    <a:lnTo>
                      <a:pt x="27" y="40"/>
                    </a:lnTo>
                    <a:lnTo>
                      <a:pt x="27" y="40"/>
                    </a:lnTo>
                    <a:lnTo>
                      <a:pt x="23" y="45"/>
                    </a:lnTo>
                    <a:lnTo>
                      <a:pt x="23" y="40"/>
                    </a:lnTo>
                    <a:lnTo>
                      <a:pt x="23" y="40"/>
                    </a:lnTo>
                    <a:lnTo>
                      <a:pt x="23" y="40"/>
                    </a:lnTo>
                    <a:lnTo>
                      <a:pt x="23" y="40"/>
                    </a:lnTo>
                    <a:lnTo>
                      <a:pt x="23" y="40"/>
                    </a:lnTo>
                    <a:lnTo>
                      <a:pt x="18" y="40"/>
                    </a:lnTo>
                    <a:lnTo>
                      <a:pt x="18" y="40"/>
                    </a:lnTo>
                    <a:lnTo>
                      <a:pt x="18" y="40"/>
                    </a:lnTo>
                    <a:lnTo>
                      <a:pt x="18" y="40"/>
                    </a:lnTo>
                    <a:lnTo>
                      <a:pt x="18" y="40"/>
                    </a:lnTo>
                    <a:lnTo>
                      <a:pt x="18" y="40"/>
                    </a:lnTo>
                    <a:lnTo>
                      <a:pt x="18" y="40"/>
                    </a:lnTo>
                    <a:lnTo>
                      <a:pt x="18" y="40"/>
                    </a:lnTo>
                    <a:lnTo>
                      <a:pt x="14" y="40"/>
                    </a:lnTo>
                    <a:lnTo>
                      <a:pt x="14" y="40"/>
                    </a:lnTo>
                    <a:lnTo>
                      <a:pt x="14" y="40"/>
                    </a:lnTo>
                    <a:lnTo>
                      <a:pt x="14" y="40"/>
                    </a:lnTo>
                    <a:lnTo>
                      <a:pt x="14" y="40"/>
                    </a:lnTo>
                    <a:lnTo>
                      <a:pt x="9" y="40"/>
                    </a:lnTo>
                    <a:lnTo>
                      <a:pt x="14" y="40"/>
                    </a:lnTo>
                    <a:lnTo>
                      <a:pt x="9" y="40"/>
                    </a:lnTo>
                    <a:lnTo>
                      <a:pt x="9" y="40"/>
                    </a:lnTo>
                    <a:lnTo>
                      <a:pt x="9" y="40"/>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6" name="Freeform 122">
                <a:extLst>
                  <a:ext uri="{FF2B5EF4-FFF2-40B4-BE49-F238E27FC236}">
                    <a16:creationId xmlns:a16="http://schemas.microsoft.com/office/drawing/2014/main" id="{7C9D1A98-EDDC-B545-9214-DB70CF70D7D7}"/>
                  </a:ext>
                </a:extLst>
              </p:cNvPr>
              <p:cNvSpPr>
                <a:spLocks noEditPoints="1"/>
              </p:cNvSpPr>
              <p:nvPr/>
            </p:nvSpPr>
            <p:spPr bwMode="auto">
              <a:xfrm>
                <a:off x="5700103" y="989117"/>
                <a:ext cx="739410" cy="594194"/>
              </a:xfrm>
              <a:custGeom>
                <a:avLst/>
                <a:gdLst>
                  <a:gd name="T0" fmla="*/ 140 w 308"/>
                  <a:gd name="T1" fmla="*/ 49 h 244"/>
                  <a:gd name="T2" fmla="*/ 118 w 308"/>
                  <a:gd name="T3" fmla="*/ 54 h 244"/>
                  <a:gd name="T4" fmla="*/ 136 w 308"/>
                  <a:gd name="T5" fmla="*/ 36 h 244"/>
                  <a:gd name="T6" fmla="*/ 159 w 308"/>
                  <a:gd name="T7" fmla="*/ 31 h 244"/>
                  <a:gd name="T8" fmla="*/ 145 w 308"/>
                  <a:gd name="T9" fmla="*/ 36 h 244"/>
                  <a:gd name="T10" fmla="*/ 177 w 308"/>
                  <a:gd name="T11" fmla="*/ 18 h 244"/>
                  <a:gd name="T12" fmla="*/ 163 w 308"/>
                  <a:gd name="T13" fmla="*/ 27 h 244"/>
                  <a:gd name="T14" fmla="*/ 172 w 308"/>
                  <a:gd name="T15" fmla="*/ 18 h 244"/>
                  <a:gd name="T16" fmla="*/ 276 w 308"/>
                  <a:gd name="T17" fmla="*/ 9 h 244"/>
                  <a:gd name="T18" fmla="*/ 299 w 308"/>
                  <a:gd name="T19" fmla="*/ 9 h 244"/>
                  <a:gd name="T20" fmla="*/ 299 w 308"/>
                  <a:gd name="T21" fmla="*/ 27 h 244"/>
                  <a:gd name="T22" fmla="*/ 299 w 308"/>
                  <a:gd name="T23" fmla="*/ 27 h 244"/>
                  <a:gd name="T24" fmla="*/ 285 w 308"/>
                  <a:gd name="T25" fmla="*/ 36 h 244"/>
                  <a:gd name="T26" fmla="*/ 258 w 308"/>
                  <a:gd name="T27" fmla="*/ 22 h 244"/>
                  <a:gd name="T28" fmla="*/ 244 w 308"/>
                  <a:gd name="T29" fmla="*/ 45 h 244"/>
                  <a:gd name="T30" fmla="*/ 213 w 308"/>
                  <a:gd name="T31" fmla="*/ 45 h 244"/>
                  <a:gd name="T32" fmla="*/ 190 w 308"/>
                  <a:gd name="T33" fmla="*/ 40 h 244"/>
                  <a:gd name="T34" fmla="*/ 168 w 308"/>
                  <a:gd name="T35" fmla="*/ 49 h 244"/>
                  <a:gd name="T36" fmla="*/ 140 w 308"/>
                  <a:gd name="T37" fmla="*/ 68 h 244"/>
                  <a:gd name="T38" fmla="*/ 122 w 308"/>
                  <a:gd name="T39" fmla="*/ 99 h 244"/>
                  <a:gd name="T40" fmla="*/ 113 w 308"/>
                  <a:gd name="T41" fmla="*/ 131 h 244"/>
                  <a:gd name="T42" fmla="*/ 95 w 308"/>
                  <a:gd name="T43" fmla="*/ 158 h 244"/>
                  <a:gd name="T44" fmla="*/ 100 w 308"/>
                  <a:gd name="T45" fmla="*/ 190 h 244"/>
                  <a:gd name="T46" fmla="*/ 91 w 308"/>
                  <a:gd name="T47" fmla="*/ 212 h 244"/>
                  <a:gd name="T48" fmla="*/ 77 w 308"/>
                  <a:gd name="T49" fmla="*/ 226 h 244"/>
                  <a:gd name="T50" fmla="*/ 68 w 308"/>
                  <a:gd name="T51" fmla="*/ 226 h 244"/>
                  <a:gd name="T52" fmla="*/ 46 w 308"/>
                  <a:gd name="T53" fmla="*/ 239 h 244"/>
                  <a:gd name="T54" fmla="*/ 18 w 308"/>
                  <a:gd name="T55" fmla="*/ 244 h 244"/>
                  <a:gd name="T56" fmla="*/ 14 w 308"/>
                  <a:gd name="T57" fmla="*/ 230 h 244"/>
                  <a:gd name="T58" fmla="*/ 14 w 308"/>
                  <a:gd name="T59" fmla="*/ 217 h 244"/>
                  <a:gd name="T60" fmla="*/ 9 w 308"/>
                  <a:gd name="T61" fmla="*/ 212 h 244"/>
                  <a:gd name="T62" fmla="*/ 18 w 308"/>
                  <a:gd name="T63" fmla="*/ 203 h 244"/>
                  <a:gd name="T64" fmla="*/ 5 w 308"/>
                  <a:gd name="T65" fmla="*/ 212 h 244"/>
                  <a:gd name="T66" fmla="*/ 5 w 308"/>
                  <a:gd name="T67" fmla="*/ 208 h 244"/>
                  <a:gd name="T68" fmla="*/ 5 w 308"/>
                  <a:gd name="T69" fmla="*/ 190 h 244"/>
                  <a:gd name="T70" fmla="*/ 32 w 308"/>
                  <a:gd name="T71" fmla="*/ 181 h 244"/>
                  <a:gd name="T72" fmla="*/ 5 w 308"/>
                  <a:gd name="T73" fmla="*/ 190 h 244"/>
                  <a:gd name="T74" fmla="*/ 9 w 308"/>
                  <a:gd name="T75" fmla="*/ 176 h 244"/>
                  <a:gd name="T76" fmla="*/ 9 w 308"/>
                  <a:gd name="T77" fmla="*/ 167 h 244"/>
                  <a:gd name="T78" fmla="*/ 18 w 308"/>
                  <a:gd name="T79" fmla="*/ 158 h 244"/>
                  <a:gd name="T80" fmla="*/ 28 w 308"/>
                  <a:gd name="T81" fmla="*/ 158 h 244"/>
                  <a:gd name="T82" fmla="*/ 46 w 308"/>
                  <a:gd name="T83" fmla="*/ 153 h 244"/>
                  <a:gd name="T84" fmla="*/ 55 w 308"/>
                  <a:gd name="T85" fmla="*/ 144 h 244"/>
                  <a:gd name="T86" fmla="*/ 73 w 308"/>
                  <a:gd name="T87" fmla="*/ 144 h 244"/>
                  <a:gd name="T88" fmla="*/ 77 w 308"/>
                  <a:gd name="T89" fmla="*/ 135 h 244"/>
                  <a:gd name="T90" fmla="*/ 68 w 308"/>
                  <a:gd name="T91" fmla="*/ 131 h 244"/>
                  <a:gd name="T92" fmla="*/ 95 w 308"/>
                  <a:gd name="T93" fmla="*/ 113 h 244"/>
                  <a:gd name="T94" fmla="*/ 100 w 308"/>
                  <a:gd name="T95" fmla="*/ 99 h 244"/>
                  <a:gd name="T96" fmla="*/ 104 w 308"/>
                  <a:gd name="T97" fmla="*/ 86 h 244"/>
                  <a:gd name="T98" fmla="*/ 118 w 308"/>
                  <a:gd name="T99" fmla="*/ 72 h 244"/>
                  <a:gd name="T100" fmla="*/ 131 w 308"/>
                  <a:gd name="T101" fmla="*/ 68 h 244"/>
                  <a:gd name="T102" fmla="*/ 122 w 308"/>
                  <a:gd name="T103" fmla="*/ 63 h 244"/>
                  <a:gd name="T104" fmla="*/ 140 w 308"/>
                  <a:gd name="T105" fmla="*/ 58 h 244"/>
                  <a:gd name="T106" fmla="*/ 154 w 308"/>
                  <a:gd name="T107" fmla="*/ 49 h 244"/>
                  <a:gd name="T108" fmla="*/ 159 w 308"/>
                  <a:gd name="T109" fmla="*/ 36 h 244"/>
                  <a:gd name="T110" fmla="*/ 172 w 308"/>
                  <a:gd name="T111" fmla="*/ 27 h 244"/>
                  <a:gd name="T112" fmla="*/ 186 w 308"/>
                  <a:gd name="T113" fmla="*/ 27 h 244"/>
                  <a:gd name="T114" fmla="*/ 195 w 308"/>
                  <a:gd name="T115" fmla="*/ 22 h 244"/>
                  <a:gd name="T116" fmla="*/ 208 w 308"/>
                  <a:gd name="T117" fmla="*/ 13 h 244"/>
                  <a:gd name="T118" fmla="*/ 231 w 308"/>
                  <a:gd name="T119" fmla="*/ 9 h 244"/>
                  <a:gd name="T120" fmla="*/ 244 w 308"/>
                  <a:gd name="T121" fmla="*/ 4 h 244"/>
                  <a:gd name="T122" fmla="*/ 258 w 308"/>
                  <a:gd name="T123" fmla="*/ 4 h 244"/>
                  <a:gd name="T124" fmla="*/ 262 w 308"/>
                  <a:gd name="T125"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244">
                    <a:moveTo>
                      <a:pt x="131" y="49"/>
                    </a:moveTo>
                    <a:lnTo>
                      <a:pt x="131" y="49"/>
                    </a:lnTo>
                    <a:lnTo>
                      <a:pt x="136" y="49"/>
                    </a:lnTo>
                    <a:lnTo>
                      <a:pt x="136" y="45"/>
                    </a:lnTo>
                    <a:lnTo>
                      <a:pt x="136" y="45"/>
                    </a:lnTo>
                    <a:lnTo>
                      <a:pt x="136" y="45"/>
                    </a:lnTo>
                    <a:lnTo>
                      <a:pt x="136" y="45"/>
                    </a:lnTo>
                    <a:lnTo>
                      <a:pt x="136" y="45"/>
                    </a:lnTo>
                    <a:lnTo>
                      <a:pt x="136" y="40"/>
                    </a:lnTo>
                    <a:lnTo>
                      <a:pt x="140" y="40"/>
                    </a:lnTo>
                    <a:lnTo>
                      <a:pt x="140" y="40"/>
                    </a:lnTo>
                    <a:lnTo>
                      <a:pt x="140" y="40"/>
                    </a:lnTo>
                    <a:lnTo>
                      <a:pt x="140" y="40"/>
                    </a:lnTo>
                    <a:lnTo>
                      <a:pt x="140" y="45"/>
                    </a:lnTo>
                    <a:lnTo>
                      <a:pt x="145" y="45"/>
                    </a:lnTo>
                    <a:lnTo>
                      <a:pt x="140" y="45"/>
                    </a:lnTo>
                    <a:lnTo>
                      <a:pt x="140" y="49"/>
                    </a:lnTo>
                    <a:lnTo>
                      <a:pt x="140" y="49"/>
                    </a:lnTo>
                    <a:lnTo>
                      <a:pt x="136" y="49"/>
                    </a:lnTo>
                    <a:lnTo>
                      <a:pt x="136" y="49"/>
                    </a:lnTo>
                    <a:lnTo>
                      <a:pt x="136" y="49"/>
                    </a:lnTo>
                    <a:lnTo>
                      <a:pt x="136" y="49"/>
                    </a:lnTo>
                    <a:lnTo>
                      <a:pt x="136" y="49"/>
                    </a:lnTo>
                    <a:lnTo>
                      <a:pt x="136" y="49"/>
                    </a:lnTo>
                    <a:lnTo>
                      <a:pt x="131" y="49"/>
                    </a:lnTo>
                    <a:lnTo>
                      <a:pt x="131" y="54"/>
                    </a:lnTo>
                    <a:lnTo>
                      <a:pt x="127" y="54"/>
                    </a:lnTo>
                    <a:lnTo>
                      <a:pt x="127" y="49"/>
                    </a:lnTo>
                    <a:lnTo>
                      <a:pt x="127" y="49"/>
                    </a:lnTo>
                    <a:lnTo>
                      <a:pt x="127" y="54"/>
                    </a:lnTo>
                    <a:lnTo>
                      <a:pt x="127" y="54"/>
                    </a:lnTo>
                    <a:lnTo>
                      <a:pt x="127" y="54"/>
                    </a:lnTo>
                    <a:lnTo>
                      <a:pt x="122" y="54"/>
                    </a:lnTo>
                    <a:lnTo>
                      <a:pt x="122" y="54"/>
                    </a:lnTo>
                    <a:lnTo>
                      <a:pt x="118" y="54"/>
                    </a:lnTo>
                    <a:lnTo>
                      <a:pt x="118" y="54"/>
                    </a:lnTo>
                    <a:lnTo>
                      <a:pt x="118" y="54"/>
                    </a:lnTo>
                    <a:lnTo>
                      <a:pt x="118" y="54"/>
                    </a:lnTo>
                    <a:lnTo>
                      <a:pt x="118" y="49"/>
                    </a:lnTo>
                    <a:lnTo>
                      <a:pt x="127" y="49"/>
                    </a:lnTo>
                    <a:lnTo>
                      <a:pt x="131" y="45"/>
                    </a:lnTo>
                    <a:lnTo>
                      <a:pt x="131" y="45"/>
                    </a:lnTo>
                    <a:lnTo>
                      <a:pt x="131" y="40"/>
                    </a:lnTo>
                    <a:lnTo>
                      <a:pt x="131" y="40"/>
                    </a:lnTo>
                    <a:lnTo>
                      <a:pt x="131" y="40"/>
                    </a:lnTo>
                    <a:lnTo>
                      <a:pt x="131" y="40"/>
                    </a:lnTo>
                    <a:lnTo>
                      <a:pt x="131" y="40"/>
                    </a:lnTo>
                    <a:lnTo>
                      <a:pt x="131" y="36"/>
                    </a:lnTo>
                    <a:lnTo>
                      <a:pt x="131" y="36"/>
                    </a:lnTo>
                    <a:lnTo>
                      <a:pt x="136" y="36"/>
                    </a:lnTo>
                    <a:lnTo>
                      <a:pt x="136" y="36"/>
                    </a:lnTo>
                    <a:lnTo>
                      <a:pt x="136" y="36"/>
                    </a:lnTo>
                    <a:lnTo>
                      <a:pt x="136" y="36"/>
                    </a:lnTo>
                    <a:lnTo>
                      <a:pt x="136" y="36"/>
                    </a:lnTo>
                    <a:lnTo>
                      <a:pt x="136" y="36"/>
                    </a:lnTo>
                    <a:lnTo>
                      <a:pt x="136" y="40"/>
                    </a:lnTo>
                    <a:lnTo>
                      <a:pt x="136" y="40"/>
                    </a:lnTo>
                    <a:lnTo>
                      <a:pt x="136" y="40"/>
                    </a:lnTo>
                    <a:lnTo>
                      <a:pt x="136" y="45"/>
                    </a:lnTo>
                    <a:lnTo>
                      <a:pt x="136" y="45"/>
                    </a:lnTo>
                    <a:lnTo>
                      <a:pt x="136" y="45"/>
                    </a:lnTo>
                    <a:lnTo>
                      <a:pt x="131" y="49"/>
                    </a:lnTo>
                    <a:moveTo>
                      <a:pt x="154" y="27"/>
                    </a:moveTo>
                    <a:lnTo>
                      <a:pt x="154" y="27"/>
                    </a:lnTo>
                    <a:lnTo>
                      <a:pt x="154" y="31"/>
                    </a:lnTo>
                    <a:lnTo>
                      <a:pt x="154" y="27"/>
                    </a:lnTo>
                    <a:lnTo>
                      <a:pt x="154" y="27"/>
                    </a:lnTo>
                    <a:lnTo>
                      <a:pt x="159" y="31"/>
                    </a:lnTo>
                    <a:lnTo>
                      <a:pt x="159" y="31"/>
                    </a:lnTo>
                    <a:lnTo>
                      <a:pt x="159" y="31"/>
                    </a:lnTo>
                    <a:lnTo>
                      <a:pt x="159" y="31"/>
                    </a:lnTo>
                    <a:lnTo>
                      <a:pt x="159" y="31"/>
                    </a:lnTo>
                    <a:lnTo>
                      <a:pt x="159" y="31"/>
                    </a:lnTo>
                    <a:lnTo>
                      <a:pt x="159" y="31"/>
                    </a:lnTo>
                    <a:lnTo>
                      <a:pt x="159" y="36"/>
                    </a:lnTo>
                    <a:lnTo>
                      <a:pt x="159" y="36"/>
                    </a:lnTo>
                    <a:lnTo>
                      <a:pt x="159" y="36"/>
                    </a:lnTo>
                    <a:lnTo>
                      <a:pt x="154" y="36"/>
                    </a:lnTo>
                    <a:lnTo>
                      <a:pt x="154" y="36"/>
                    </a:lnTo>
                    <a:lnTo>
                      <a:pt x="149" y="36"/>
                    </a:lnTo>
                    <a:lnTo>
                      <a:pt x="149" y="40"/>
                    </a:lnTo>
                    <a:lnTo>
                      <a:pt x="149" y="40"/>
                    </a:lnTo>
                    <a:lnTo>
                      <a:pt x="149" y="40"/>
                    </a:lnTo>
                    <a:lnTo>
                      <a:pt x="145" y="40"/>
                    </a:lnTo>
                    <a:lnTo>
                      <a:pt x="145" y="40"/>
                    </a:lnTo>
                    <a:lnTo>
                      <a:pt x="145" y="36"/>
                    </a:lnTo>
                    <a:lnTo>
                      <a:pt x="145" y="36"/>
                    </a:lnTo>
                    <a:lnTo>
                      <a:pt x="145" y="36"/>
                    </a:lnTo>
                    <a:lnTo>
                      <a:pt x="149" y="36"/>
                    </a:lnTo>
                    <a:lnTo>
                      <a:pt x="145" y="36"/>
                    </a:lnTo>
                    <a:lnTo>
                      <a:pt x="149" y="31"/>
                    </a:lnTo>
                    <a:lnTo>
                      <a:pt x="149" y="31"/>
                    </a:lnTo>
                    <a:lnTo>
                      <a:pt x="149" y="31"/>
                    </a:lnTo>
                    <a:lnTo>
                      <a:pt x="149" y="31"/>
                    </a:lnTo>
                    <a:lnTo>
                      <a:pt x="154" y="31"/>
                    </a:lnTo>
                    <a:lnTo>
                      <a:pt x="149" y="31"/>
                    </a:lnTo>
                    <a:lnTo>
                      <a:pt x="149" y="31"/>
                    </a:lnTo>
                    <a:lnTo>
                      <a:pt x="149" y="31"/>
                    </a:lnTo>
                    <a:lnTo>
                      <a:pt x="149" y="31"/>
                    </a:lnTo>
                    <a:lnTo>
                      <a:pt x="154" y="31"/>
                    </a:lnTo>
                    <a:lnTo>
                      <a:pt x="154" y="27"/>
                    </a:lnTo>
                    <a:lnTo>
                      <a:pt x="154" y="27"/>
                    </a:lnTo>
                    <a:lnTo>
                      <a:pt x="154" y="27"/>
                    </a:lnTo>
                    <a:moveTo>
                      <a:pt x="172" y="18"/>
                    </a:moveTo>
                    <a:lnTo>
                      <a:pt x="172" y="18"/>
                    </a:lnTo>
                    <a:lnTo>
                      <a:pt x="172" y="22"/>
                    </a:lnTo>
                    <a:lnTo>
                      <a:pt x="177" y="22"/>
                    </a:lnTo>
                    <a:lnTo>
                      <a:pt x="177" y="18"/>
                    </a:lnTo>
                    <a:lnTo>
                      <a:pt x="177" y="18"/>
                    </a:lnTo>
                    <a:lnTo>
                      <a:pt x="177" y="22"/>
                    </a:lnTo>
                    <a:lnTo>
                      <a:pt x="177" y="22"/>
                    </a:lnTo>
                    <a:lnTo>
                      <a:pt x="177" y="22"/>
                    </a:lnTo>
                    <a:lnTo>
                      <a:pt x="172" y="22"/>
                    </a:lnTo>
                    <a:lnTo>
                      <a:pt x="172" y="22"/>
                    </a:lnTo>
                    <a:lnTo>
                      <a:pt x="172" y="22"/>
                    </a:lnTo>
                    <a:lnTo>
                      <a:pt x="172" y="27"/>
                    </a:lnTo>
                    <a:lnTo>
                      <a:pt x="168" y="27"/>
                    </a:lnTo>
                    <a:lnTo>
                      <a:pt x="168" y="27"/>
                    </a:lnTo>
                    <a:lnTo>
                      <a:pt x="168" y="27"/>
                    </a:lnTo>
                    <a:lnTo>
                      <a:pt x="168" y="27"/>
                    </a:lnTo>
                    <a:lnTo>
                      <a:pt x="163" y="27"/>
                    </a:lnTo>
                    <a:lnTo>
                      <a:pt x="163" y="31"/>
                    </a:lnTo>
                    <a:lnTo>
                      <a:pt x="159" y="27"/>
                    </a:lnTo>
                    <a:lnTo>
                      <a:pt x="159" y="27"/>
                    </a:lnTo>
                    <a:lnTo>
                      <a:pt x="159" y="27"/>
                    </a:lnTo>
                    <a:lnTo>
                      <a:pt x="163" y="27"/>
                    </a:lnTo>
                    <a:lnTo>
                      <a:pt x="163" y="27"/>
                    </a:lnTo>
                    <a:lnTo>
                      <a:pt x="163" y="27"/>
                    </a:lnTo>
                    <a:lnTo>
                      <a:pt x="163" y="27"/>
                    </a:lnTo>
                    <a:lnTo>
                      <a:pt x="163" y="27"/>
                    </a:lnTo>
                    <a:lnTo>
                      <a:pt x="163" y="27"/>
                    </a:lnTo>
                    <a:lnTo>
                      <a:pt x="163" y="27"/>
                    </a:lnTo>
                    <a:lnTo>
                      <a:pt x="163" y="22"/>
                    </a:lnTo>
                    <a:lnTo>
                      <a:pt x="168" y="22"/>
                    </a:lnTo>
                    <a:lnTo>
                      <a:pt x="168" y="27"/>
                    </a:lnTo>
                    <a:lnTo>
                      <a:pt x="168" y="22"/>
                    </a:lnTo>
                    <a:lnTo>
                      <a:pt x="168" y="22"/>
                    </a:lnTo>
                    <a:lnTo>
                      <a:pt x="168" y="22"/>
                    </a:lnTo>
                    <a:lnTo>
                      <a:pt x="168" y="22"/>
                    </a:lnTo>
                    <a:lnTo>
                      <a:pt x="168" y="22"/>
                    </a:lnTo>
                    <a:lnTo>
                      <a:pt x="168" y="18"/>
                    </a:lnTo>
                    <a:lnTo>
                      <a:pt x="172" y="18"/>
                    </a:lnTo>
                    <a:lnTo>
                      <a:pt x="172" y="18"/>
                    </a:lnTo>
                    <a:lnTo>
                      <a:pt x="172" y="18"/>
                    </a:lnTo>
                    <a:lnTo>
                      <a:pt x="172" y="18"/>
                    </a:lnTo>
                    <a:lnTo>
                      <a:pt x="172" y="18"/>
                    </a:lnTo>
                    <a:lnTo>
                      <a:pt x="172" y="18"/>
                    </a:lnTo>
                    <a:lnTo>
                      <a:pt x="172" y="18"/>
                    </a:lnTo>
                    <a:lnTo>
                      <a:pt x="172" y="18"/>
                    </a:lnTo>
                    <a:moveTo>
                      <a:pt x="271" y="9"/>
                    </a:moveTo>
                    <a:lnTo>
                      <a:pt x="271" y="9"/>
                    </a:lnTo>
                    <a:lnTo>
                      <a:pt x="271" y="9"/>
                    </a:lnTo>
                    <a:lnTo>
                      <a:pt x="271" y="4"/>
                    </a:lnTo>
                    <a:lnTo>
                      <a:pt x="276" y="9"/>
                    </a:lnTo>
                    <a:lnTo>
                      <a:pt x="271" y="9"/>
                    </a:lnTo>
                    <a:lnTo>
                      <a:pt x="276" y="13"/>
                    </a:lnTo>
                    <a:lnTo>
                      <a:pt x="276" y="13"/>
                    </a:lnTo>
                    <a:lnTo>
                      <a:pt x="276" y="13"/>
                    </a:lnTo>
                    <a:lnTo>
                      <a:pt x="276" y="13"/>
                    </a:lnTo>
                    <a:lnTo>
                      <a:pt x="276" y="13"/>
                    </a:lnTo>
                    <a:lnTo>
                      <a:pt x="276" y="13"/>
                    </a:lnTo>
                    <a:lnTo>
                      <a:pt x="276" y="9"/>
                    </a:lnTo>
                    <a:lnTo>
                      <a:pt x="276" y="9"/>
                    </a:lnTo>
                    <a:lnTo>
                      <a:pt x="276" y="4"/>
                    </a:lnTo>
                    <a:lnTo>
                      <a:pt x="281" y="4"/>
                    </a:lnTo>
                    <a:lnTo>
                      <a:pt x="281" y="4"/>
                    </a:lnTo>
                    <a:lnTo>
                      <a:pt x="285" y="4"/>
                    </a:lnTo>
                    <a:lnTo>
                      <a:pt x="285" y="4"/>
                    </a:lnTo>
                    <a:lnTo>
                      <a:pt x="285" y="4"/>
                    </a:lnTo>
                    <a:lnTo>
                      <a:pt x="285" y="4"/>
                    </a:lnTo>
                    <a:lnTo>
                      <a:pt x="290" y="4"/>
                    </a:lnTo>
                    <a:lnTo>
                      <a:pt x="290" y="9"/>
                    </a:lnTo>
                    <a:lnTo>
                      <a:pt x="290" y="9"/>
                    </a:lnTo>
                    <a:lnTo>
                      <a:pt x="290" y="9"/>
                    </a:lnTo>
                    <a:lnTo>
                      <a:pt x="294" y="4"/>
                    </a:lnTo>
                    <a:lnTo>
                      <a:pt x="294" y="4"/>
                    </a:lnTo>
                    <a:lnTo>
                      <a:pt x="299" y="9"/>
                    </a:lnTo>
                    <a:lnTo>
                      <a:pt x="299" y="9"/>
                    </a:lnTo>
                    <a:lnTo>
                      <a:pt x="299" y="9"/>
                    </a:lnTo>
                    <a:lnTo>
                      <a:pt x="299" y="9"/>
                    </a:lnTo>
                    <a:lnTo>
                      <a:pt x="303" y="9"/>
                    </a:lnTo>
                    <a:lnTo>
                      <a:pt x="308" y="13"/>
                    </a:lnTo>
                    <a:lnTo>
                      <a:pt x="308" y="13"/>
                    </a:lnTo>
                    <a:lnTo>
                      <a:pt x="308" y="13"/>
                    </a:lnTo>
                    <a:lnTo>
                      <a:pt x="303" y="13"/>
                    </a:lnTo>
                    <a:lnTo>
                      <a:pt x="299" y="18"/>
                    </a:lnTo>
                    <a:lnTo>
                      <a:pt x="294" y="18"/>
                    </a:lnTo>
                    <a:lnTo>
                      <a:pt x="281" y="18"/>
                    </a:lnTo>
                    <a:lnTo>
                      <a:pt x="281" y="18"/>
                    </a:lnTo>
                    <a:lnTo>
                      <a:pt x="294" y="18"/>
                    </a:lnTo>
                    <a:lnTo>
                      <a:pt x="294" y="22"/>
                    </a:lnTo>
                    <a:lnTo>
                      <a:pt x="294" y="22"/>
                    </a:lnTo>
                    <a:lnTo>
                      <a:pt x="294" y="22"/>
                    </a:lnTo>
                    <a:lnTo>
                      <a:pt x="294" y="22"/>
                    </a:lnTo>
                    <a:lnTo>
                      <a:pt x="294" y="22"/>
                    </a:lnTo>
                    <a:lnTo>
                      <a:pt x="294" y="22"/>
                    </a:lnTo>
                    <a:lnTo>
                      <a:pt x="299" y="22"/>
                    </a:lnTo>
                    <a:lnTo>
                      <a:pt x="299" y="27"/>
                    </a:lnTo>
                    <a:lnTo>
                      <a:pt x="299" y="22"/>
                    </a:lnTo>
                    <a:lnTo>
                      <a:pt x="299" y="22"/>
                    </a:lnTo>
                    <a:lnTo>
                      <a:pt x="299" y="22"/>
                    </a:lnTo>
                    <a:lnTo>
                      <a:pt x="303" y="22"/>
                    </a:lnTo>
                    <a:lnTo>
                      <a:pt x="303" y="22"/>
                    </a:lnTo>
                    <a:lnTo>
                      <a:pt x="303" y="22"/>
                    </a:lnTo>
                    <a:lnTo>
                      <a:pt x="303" y="22"/>
                    </a:lnTo>
                    <a:lnTo>
                      <a:pt x="303" y="22"/>
                    </a:lnTo>
                    <a:lnTo>
                      <a:pt x="303" y="22"/>
                    </a:lnTo>
                    <a:lnTo>
                      <a:pt x="308" y="22"/>
                    </a:lnTo>
                    <a:lnTo>
                      <a:pt x="308" y="27"/>
                    </a:lnTo>
                    <a:lnTo>
                      <a:pt x="308" y="27"/>
                    </a:lnTo>
                    <a:lnTo>
                      <a:pt x="308" y="27"/>
                    </a:lnTo>
                    <a:lnTo>
                      <a:pt x="308" y="27"/>
                    </a:lnTo>
                    <a:lnTo>
                      <a:pt x="308" y="27"/>
                    </a:lnTo>
                    <a:lnTo>
                      <a:pt x="303" y="27"/>
                    </a:lnTo>
                    <a:lnTo>
                      <a:pt x="303" y="27"/>
                    </a:lnTo>
                    <a:lnTo>
                      <a:pt x="299" y="27"/>
                    </a:lnTo>
                    <a:lnTo>
                      <a:pt x="299" y="27"/>
                    </a:lnTo>
                    <a:lnTo>
                      <a:pt x="299" y="27"/>
                    </a:lnTo>
                    <a:lnTo>
                      <a:pt x="299" y="27"/>
                    </a:lnTo>
                    <a:lnTo>
                      <a:pt x="299" y="27"/>
                    </a:lnTo>
                    <a:lnTo>
                      <a:pt x="299" y="27"/>
                    </a:lnTo>
                    <a:lnTo>
                      <a:pt x="299" y="31"/>
                    </a:lnTo>
                    <a:lnTo>
                      <a:pt x="299" y="31"/>
                    </a:lnTo>
                    <a:lnTo>
                      <a:pt x="299" y="31"/>
                    </a:lnTo>
                    <a:lnTo>
                      <a:pt x="299" y="31"/>
                    </a:lnTo>
                    <a:lnTo>
                      <a:pt x="294" y="31"/>
                    </a:lnTo>
                    <a:lnTo>
                      <a:pt x="290" y="31"/>
                    </a:lnTo>
                    <a:lnTo>
                      <a:pt x="290" y="36"/>
                    </a:lnTo>
                    <a:lnTo>
                      <a:pt x="290" y="36"/>
                    </a:lnTo>
                    <a:lnTo>
                      <a:pt x="290" y="36"/>
                    </a:lnTo>
                    <a:lnTo>
                      <a:pt x="290" y="36"/>
                    </a:lnTo>
                    <a:lnTo>
                      <a:pt x="285" y="36"/>
                    </a:lnTo>
                    <a:lnTo>
                      <a:pt x="285" y="36"/>
                    </a:lnTo>
                    <a:lnTo>
                      <a:pt x="285" y="36"/>
                    </a:lnTo>
                    <a:lnTo>
                      <a:pt x="290" y="31"/>
                    </a:lnTo>
                    <a:lnTo>
                      <a:pt x="290" y="31"/>
                    </a:lnTo>
                    <a:lnTo>
                      <a:pt x="290" y="31"/>
                    </a:lnTo>
                    <a:lnTo>
                      <a:pt x="290" y="31"/>
                    </a:lnTo>
                    <a:lnTo>
                      <a:pt x="290" y="27"/>
                    </a:lnTo>
                    <a:lnTo>
                      <a:pt x="285" y="22"/>
                    </a:lnTo>
                    <a:lnTo>
                      <a:pt x="281" y="22"/>
                    </a:lnTo>
                    <a:lnTo>
                      <a:pt x="276" y="22"/>
                    </a:lnTo>
                    <a:lnTo>
                      <a:pt x="276" y="22"/>
                    </a:lnTo>
                    <a:lnTo>
                      <a:pt x="271" y="18"/>
                    </a:lnTo>
                    <a:lnTo>
                      <a:pt x="271" y="18"/>
                    </a:lnTo>
                    <a:lnTo>
                      <a:pt x="267" y="18"/>
                    </a:lnTo>
                    <a:lnTo>
                      <a:pt x="267" y="22"/>
                    </a:lnTo>
                    <a:lnTo>
                      <a:pt x="262" y="22"/>
                    </a:lnTo>
                    <a:lnTo>
                      <a:pt x="262" y="22"/>
                    </a:lnTo>
                    <a:lnTo>
                      <a:pt x="262" y="22"/>
                    </a:lnTo>
                    <a:lnTo>
                      <a:pt x="262" y="22"/>
                    </a:lnTo>
                    <a:lnTo>
                      <a:pt x="258" y="22"/>
                    </a:lnTo>
                    <a:lnTo>
                      <a:pt x="258" y="22"/>
                    </a:lnTo>
                    <a:lnTo>
                      <a:pt x="258" y="22"/>
                    </a:lnTo>
                    <a:lnTo>
                      <a:pt x="253" y="22"/>
                    </a:lnTo>
                    <a:lnTo>
                      <a:pt x="253" y="27"/>
                    </a:lnTo>
                    <a:lnTo>
                      <a:pt x="253" y="27"/>
                    </a:lnTo>
                    <a:lnTo>
                      <a:pt x="253" y="27"/>
                    </a:lnTo>
                    <a:lnTo>
                      <a:pt x="249" y="27"/>
                    </a:lnTo>
                    <a:lnTo>
                      <a:pt x="249" y="31"/>
                    </a:lnTo>
                    <a:lnTo>
                      <a:pt x="249" y="31"/>
                    </a:lnTo>
                    <a:lnTo>
                      <a:pt x="249" y="36"/>
                    </a:lnTo>
                    <a:lnTo>
                      <a:pt x="249" y="36"/>
                    </a:lnTo>
                    <a:lnTo>
                      <a:pt x="249" y="40"/>
                    </a:lnTo>
                    <a:lnTo>
                      <a:pt x="249" y="40"/>
                    </a:lnTo>
                    <a:lnTo>
                      <a:pt x="249" y="40"/>
                    </a:lnTo>
                    <a:lnTo>
                      <a:pt x="249" y="40"/>
                    </a:lnTo>
                    <a:lnTo>
                      <a:pt x="244" y="40"/>
                    </a:lnTo>
                    <a:lnTo>
                      <a:pt x="244" y="40"/>
                    </a:lnTo>
                    <a:lnTo>
                      <a:pt x="244" y="45"/>
                    </a:lnTo>
                    <a:lnTo>
                      <a:pt x="244" y="45"/>
                    </a:lnTo>
                    <a:lnTo>
                      <a:pt x="240" y="45"/>
                    </a:lnTo>
                    <a:lnTo>
                      <a:pt x="240" y="45"/>
                    </a:lnTo>
                    <a:lnTo>
                      <a:pt x="240" y="45"/>
                    </a:lnTo>
                    <a:lnTo>
                      <a:pt x="235" y="45"/>
                    </a:lnTo>
                    <a:lnTo>
                      <a:pt x="235" y="45"/>
                    </a:lnTo>
                    <a:lnTo>
                      <a:pt x="231" y="45"/>
                    </a:lnTo>
                    <a:lnTo>
                      <a:pt x="231" y="45"/>
                    </a:lnTo>
                    <a:lnTo>
                      <a:pt x="231" y="40"/>
                    </a:lnTo>
                    <a:lnTo>
                      <a:pt x="226" y="45"/>
                    </a:lnTo>
                    <a:lnTo>
                      <a:pt x="226" y="45"/>
                    </a:lnTo>
                    <a:lnTo>
                      <a:pt x="226" y="45"/>
                    </a:lnTo>
                    <a:lnTo>
                      <a:pt x="222" y="45"/>
                    </a:lnTo>
                    <a:lnTo>
                      <a:pt x="222" y="45"/>
                    </a:lnTo>
                    <a:lnTo>
                      <a:pt x="222" y="45"/>
                    </a:lnTo>
                    <a:lnTo>
                      <a:pt x="217" y="45"/>
                    </a:lnTo>
                    <a:lnTo>
                      <a:pt x="213" y="45"/>
                    </a:lnTo>
                    <a:lnTo>
                      <a:pt x="213" y="45"/>
                    </a:lnTo>
                    <a:lnTo>
                      <a:pt x="213" y="45"/>
                    </a:lnTo>
                    <a:lnTo>
                      <a:pt x="208" y="40"/>
                    </a:lnTo>
                    <a:lnTo>
                      <a:pt x="208" y="40"/>
                    </a:lnTo>
                    <a:lnTo>
                      <a:pt x="208" y="40"/>
                    </a:lnTo>
                    <a:lnTo>
                      <a:pt x="204" y="36"/>
                    </a:lnTo>
                    <a:lnTo>
                      <a:pt x="199" y="36"/>
                    </a:lnTo>
                    <a:lnTo>
                      <a:pt x="199" y="36"/>
                    </a:lnTo>
                    <a:lnTo>
                      <a:pt x="199" y="36"/>
                    </a:lnTo>
                    <a:lnTo>
                      <a:pt x="199" y="36"/>
                    </a:lnTo>
                    <a:lnTo>
                      <a:pt x="195" y="36"/>
                    </a:lnTo>
                    <a:lnTo>
                      <a:pt x="195" y="36"/>
                    </a:lnTo>
                    <a:lnTo>
                      <a:pt x="195" y="36"/>
                    </a:lnTo>
                    <a:lnTo>
                      <a:pt x="195" y="36"/>
                    </a:lnTo>
                    <a:lnTo>
                      <a:pt x="195" y="40"/>
                    </a:lnTo>
                    <a:lnTo>
                      <a:pt x="195" y="40"/>
                    </a:lnTo>
                    <a:lnTo>
                      <a:pt x="195" y="36"/>
                    </a:lnTo>
                    <a:lnTo>
                      <a:pt x="190" y="36"/>
                    </a:lnTo>
                    <a:lnTo>
                      <a:pt x="190" y="40"/>
                    </a:lnTo>
                    <a:lnTo>
                      <a:pt x="190" y="40"/>
                    </a:lnTo>
                    <a:lnTo>
                      <a:pt x="186" y="40"/>
                    </a:lnTo>
                    <a:lnTo>
                      <a:pt x="186" y="40"/>
                    </a:lnTo>
                    <a:lnTo>
                      <a:pt x="186" y="40"/>
                    </a:lnTo>
                    <a:lnTo>
                      <a:pt x="186" y="40"/>
                    </a:lnTo>
                    <a:lnTo>
                      <a:pt x="186" y="45"/>
                    </a:lnTo>
                    <a:lnTo>
                      <a:pt x="186" y="45"/>
                    </a:lnTo>
                    <a:lnTo>
                      <a:pt x="186" y="45"/>
                    </a:lnTo>
                    <a:lnTo>
                      <a:pt x="186" y="49"/>
                    </a:lnTo>
                    <a:lnTo>
                      <a:pt x="186" y="49"/>
                    </a:lnTo>
                    <a:lnTo>
                      <a:pt x="186" y="49"/>
                    </a:lnTo>
                    <a:lnTo>
                      <a:pt x="186" y="49"/>
                    </a:lnTo>
                    <a:lnTo>
                      <a:pt x="181" y="49"/>
                    </a:lnTo>
                    <a:lnTo>
                      <a:pt x="181" y="49"/>
                    </a:lnTo>
                    <a:lnTo>
                      <a:pt x="177" y="49"/>
                    </a:lnTo>
                    <a:lnTo>
                      <a:pt x="172" y="49"/>
                    </a:lnTo>
                    <a:lnTo>
                      <a:pt x="172" y="49"/>
                    </a:lnTo>
                    <a:lnTo>
                      <a:pt x="168" y="49"/>
                    </a:lnTo>
                    <a:lnTo>
                      <a:pt x="163" y="49"/>
                    </a:lnTo>
                    <a:lnTo>
                      <a:pt x="163" y="49"/>
                    </a:lnTo>
                    <a:lnTo>
                      <a:pt x="163" y="49"/>
                    </a:lnTo>
                    <a:lnTo>
                      <a:pt x="163" y="49"/>
                    </a:lnTo>
                    <a:lnTo>
                      <a:pt x="163" y="54"/>
                    </a:lnTo>
                    <a:lnTo>
                      <a:pt x="163" y="54"/>
                    </a:lnTo>
                    <a:lnTo>
                      <a:pt x="163" y="54"/>
                    </a:lnTo>
                    <a:lnTo>
                      <a:pt x="163" y="58"/>
                    </a:lnTo>
                    <a:lnTo>
                      <a:pt x="159" y="58"/>
                    </a:lnTo>
                    <a:lnTo>
                      <a:pt x="154" y="58"/>
                    </a:lnTo>
                    <a:lnTo>
                      <a:pt x="154" y="58"/>
                    </a:lnTo>
                    <a:lnTo>
                      <a:pt x="149" y="58"/>
                    </a:lnTo>
                    <a:lnTo>
                      <a:pt x="145" y="58"/>
                    </a:lnTo>
                    <a:lnTo>
                      <a:pt x="145" y="68"/>
                    </a:lnTo>
                    <a:lnTo>
                      <a:pt x="145" y="68"/>
                    </a:lnTo>
                    <a:lnTo>
                      <a:pt x="145" y="68"/>
                    </a:lnTo>
                    <a:lnTo>
                      <a:pt x="140" y="68"/>
                    </a:lnTo>
                    <a:lnTo>
                      <a:pt x="140" y="68"/>
                    </a:lnTo>
                    <a:lnTo>
                      <a:pt x="140" y="68"/>
                    </a:lnTo>
                    <a:lnTo>
                      <a:pt x="140" y="72"/>
                    </a:lnTo>
                    <a:lnTo>
                      <a:pt x="140" y="72"/>
                    </a:lnTo>
                    <a:lnTo>
                      <a:pt x="145" y="72"/>
                    </a:lnTo>
                    <a:lnTo>
                      <a:pt x="145" y="77"/>
                    </a:lnTo>
                    <a:lnTo>
                      <a:pt x="145" y="77"/>
                    </a:lnTo>
                    <a:lnTo>
                      <a:pt x="140" y="77"/>
                    </a:lnTo>
                    <a:lnTo>
                      <a:pt x="136" y="81"/>
                    </a:lnTo>
                    <a:lnTo>
                      <a:pt x="131" y="86"/>
                    </a:lnTo>
                    <a:lnTo>
                      <a:pt x="131" y="86"/>
                    </a:lnTo>
                    <a:lnTo>
                      <a:pt x="131" y="90"/>
                    </a:lnTo>
                    <a:lnTo>
                      <a:pt x="131" y="90"/>
                    </a:lnTo>
                    <a:lnTo>
                      <a:pt x="127" y="90"/>
                    </a:lnTo>
                    <a:lnTo>
                      <a:pt x="127" y="95"/>
                    </a:lnTo>
                    <a:lnTo>
                      <a:pt x="127" y="95"/>
                    </a:lnTo>
                    <a:lnTo>
                      <a:pt x="122" y="95"/>
                    </a:lnTo>
                    <a:lnTo>
                      <a:pt x="122" y="99"/>
                    </a:lnTo>
                    <a:lnTo>
                      <a:pt x="122" y="99"/>
                    </a:lnTo>
                    <a:lnTo>
                      <a:pt x="122" y="99"/>
                    </a:lnTo>
                    <a:lnTo>
                      <a:pt x="122" y="99"/>
                    </a:lnTo>
                    <a:lnTo>
                      <a:pt x="122" y="104"/>
                    </a:lnTo>
                    <a:lnTo>
                      <a:pt x="122" y="108"/>
                    </a:lnTo>
                    <a:lnTo>
                      <a:pt x="122" y="108"/>
                    </a:lnTo>
                    <a:lnTo>
                      <a:pt x="118" y="113"/>
                    </a:lnTo>
                    <a:lnTo>
                      <a:pt x="118" y="117"/>
                    </a:lnTo>
                    <a:lnTo>
                      <a:pt x="113" y="117"/>
                    </a:lnTo>
                    <a:lnTo>
                      <a:pt x="113" y="122"/>
                    </a:lnTo>
                    <a:lnTo>
                      <a:pt x="113" y="122"/>
                    </a:lnTo>
                    <a:lnTo>
                      <a:pt x="118" y="126"/>
                    </a:lnTo>
                    <a:lnTo>
                      <a:pt x="118" y="126"/>
                    </a:lnTo>
                    <a:lnTo>
                      <a:pt x="118" y="131"/>
                    </a:lnTo>
                    <a:lnTo>
                      <a:pt x="118" y="131"/>
                    </a:lnTo>
                    <a:lnTo>
                      <a:pt x="118" y="131"/>
                    </a:lnTo>
                    <a:lnTo>
                      <a:pt x="118" y="131"/>
                    </a:lnTo>
                    <a:lnTo>
                      <a:pt x="113" y="135"/>
                    </a:lnTo>
                    <a:lnTo>
                      <a:pt x="113" y="131"/>
                    </a:lnTo>
                    <a:lnTo>
                      <a:pt x="109" y="131"/>
                    </a:lnTo>
                    <a:lnTo>
                      <a:pt x="104" y="131"/>
                    </a:lnTo>
                    <a:lnTo>
                      <a:pt x="104" y="131"/>
                    </a:lnTo>
                    <a:lnTo>
                      <a:pt x="100" y="135"/>
                    </a:lnTo>
                    <a:lnTo>
                      <a:pt x="100" y="135"/>
                    </a:lnTo>
                    <a:lnTo>
                      <a:pt x="100" y="135"/>
                    </a:lnTo>
                    <a:lnTo>
                      <a:pt x="100" y="135"/>
                    </a:lnTo>
                    <a:lnTo>
                      <a:pt x="95" y="140"/>
                    </a:lnTo>
                    <a:lnTo>
                      <a:pt x="95" y="140"/>
                    </a:lnTo>
                    <a:lnTo>
                      <a:pt x="95" y="144"/>
                    </a:lnTo>
                    <a:lnTo>
                      <a:pt x="91" y="149"/>
                    </a:lnTo>
                    <a:lnTo>
                      <a:pt x="91" y="149"/>
                    </a:lnTo>
                    <a:lnTo>
                      <a:pt x="91" y="149"/>
                    </a:lnTo>
                    <a:lnTo>
                      <a:pt x="95" y="153"/>
                    </a:lnTo>
                    <a:lnTo>
                      <a:pt x="91" y="153"/>
                    </a:lnTo>
                    <a:lnTo>
                      <a:pt x="91" y="153"/>
                    </a:lnTo>
                    <a:lnTo>
                      <a:pt x="91" y="158"/>
                    </a:lnTo>
                    <a:lnTo>
                      <a:pt x="95" y="158"/>
                    </a:lnTo>
                    <a:lnTo>
                      <a:pt x="91" y="158"/>
                    </a:lnTo>
                    <a:lnTo>
                      <a:pt x="91" y="158"/>
                    </a:lnTo>
                    <a:lnTo>
                      <a:pt x="95" y="167"/>
                    </a:lnTo>
                    <a:lnTo>
                      <a:pt x="95" y="167"/>
                    </a:lnTo>
                    <a:lnTo>
                      <a:pt x="95" y="167"/>
                    </a:lnTo>
                    <a:lnTo>
                      <a:pt x="95" y="171"/>
                    </a:lnTo>
                    <a:lnTo>
                      <a:pt x="95" y="176"/>
                    </a:lnTo>
                    <a:lnTo>
                      <a:pt x="95" y="176"/>
                    </a:lnTo>
                    <a:lnTo>
                      <a:pt x="100" y="181"/>
                    </a:lnTo>
                    <a:lnTo>
                      <a:pt x="100" y="181"/>
                    </a:lnTo>
                    <a:lnTo>
                      <a:pt x="100" y="181"/>
                    </a:lnTo>
                    <a:lnTo>
                      <a:pt x="104" y="185"/>
                    </a:lnTo>
                    <a:lnTo>
                      <a:pt x="104" y="185"/>
                    </a:lnTo>
                    <a:lnTo>
                      <a:pt x="104" y="185"/>
                    </a:lnTo>
                    <a:lnTo>
                      <a:pt x="100" y="185"/>
                    </a:lnTo>
                    <a:lnTo>
                      <a:pt x="100" y="190"/>
                    </a:lnTo>
                    <a:lnTo>
                      <a:pt x="100" y="190"/>
                    </a:lnTo>
                    <a:lnTo>
                      <a:pt x="100" y="190"/>
                    </a:lnTo>
                    <a:lnTo>
                      <a:pt x="100" y="190"/>
                    </a:lnTo>
                    <a:lnTo>
                      <a:pt x="95" y="190"/>
                    </a:lnTo>
                    <a:lnTo>
                      <a:pt x="95" y="190"/>
                    </a:lnTo>
                    <a:lnTo>
                      <a:pt x="95" y="194"/>
                    </a:lnTo>
                    <a:lnTo>
                      <a:pt x="100" y="194"/>
                    </a:lnTo>
                    <a:lnTo>
                      <a:pt x="100" y="199"/>
                    </a:lnTo>
                    <a:lnTo>
                      <a:pt x="100" y="199"/>
                    </a:lnTo>
                    <a:lnTo>
                      <a:pt x="100" y="203"/>
                    </a:lnTo>
                    <a:lnTo>
                      <a:pt x="100" y="203"/>
                    </a:lnTo>
                    <a:lnTo>
                      <a:pt x="100" y="203"/>
                    </a:lnTo>
                    <a:lnTo>
                      <a:pt x="100" y="208"/>
                    </a:lnTo>
                    <a:lnTo>
                      <a:pt x="95" y="208"/>
                    </a:lnTo>
                    <a:lnTo>
                      <a:pt x="95" y="208"/>
                    </a:lnTo>
                    <a:lnTo>
                      <a:pt x="95" y="212"/>
                    </a:lnTo>
                    <a:lnTo>
                      <a:pt x="95" y="212"/>
                    </a:lnTo>
                    <a:lnTo>
                      <a:pt x="91" y="212"/>
                    </a:lnTo>
                    <a:lnTo>
                      <a:pt x="91" y="212"/>
                    </a:lnTo>
                    <a:lnTo>
                      <a:pt x="91" y="212"/>
                    </a:lnTo>
                    <a:lnTo>
                      <a:pt x="91" y="217"/>
                    </a:lnTo>
                    <a:lnTo>
                      <a:pt x="86" y="217"/>
                    </a:lnTo>
                    <a:lnTo>
                      <a:pt x="86" y="217"/>
                    </a:lnTo>
                    <a:lnTo>
                      <a:pt x="91" y="221"/>
                    </a:lnTo>
                    <a:lnTo>
                      <a:pt x="91" y="221"/>
                    </a:lnTo>
                    <a:lnTo>
                      <a:pt x="91" y="226"/>
                    </a:lnTo>
                    <a:lnTo>
                      <a:pt x="91" y="226"/>
                    </a:lnTo>
                    <a:lnTo>
                      <a:pt x="86" y="230"/>
                    </a:lnTo>
                    <a:lnTo>
                      <a:pt x="86" y="230"/>
                    </a:lnTo>
                    <a:lnTo>
                      <a:pt x="86" y="230"/>
                    </a:lnTo>
                    <a:lnTo>
                      <a:pt x="86" y="226"/>
                    </a:lnTo>
                    <a:lnTo>
                      <a:pt x="86" y="226"/>
                    </a:lnTo>
                    <a:lnTo>
                      <a:pt x="82" y="226"/>
                    </a:lnTo>
                    <a:lnTo>
                      <a:pt x="82" y="226"/>
                    </a:lnTo>
                    <a:lnTo>
                      <a:pt x="82" y="226"/>
                    </a:lnTo>
                    <a:lnTo>
                      <a:pt x="77" y="226"/>
                    </a:lnTo>
                    <a:lnTo>
                      <a:pt x="77" y="226"/>
                    </a:lnTo>
                    <a:lnTo>
                      <a:pt x="77" y="226"/>
                    </a:lnTo>
                    <a:lnTo>
                      <a:pt x="77" y="221"/>
                    </a:lnTo>
                    <a:lnTo>
                      <a:pt x="73" y="221"/>
                    </a:lnTo>
                    <a:lnTo>
                      <a:pt x="73" y="221"/>
                    </a:lnTo>
                    <a:lnTo>
                      <a:pt x="73" y="217"/>
                    </a:lnTo>
                    <a:lnTo>
                      <a:pt x="73" y="217"/>
                    </a:lnTo>
                    <a:lnTo>
                      <a:pt x="73" y="212"/>
                    </a:lnTo>
                    <a:lnTo>
                      <a:pt x="73" y="217"/>
                    </a:lnTo>
                    <a:lnTo>
                      <a:pt x="73" y="217"/>
                    </a:lnTo>
                    <a:lnTo>
                      <a:pt x="73" y="217"/>
                    </a:lnTo>
                    <a:lnTo>
                      <a:pt x="73" y="217"/>
                    </a:lnTo>
                    <a:lnTo>
                      <a:pt x="73" y="221"/>
                    </a:lnTo>
                    <a:lnTo>
                      <a:pt x="73" y="221"/>
                    </a:lnTo>
                    <a:lnTo>
                      <a:pt x="73" y="221"/>
                    </a:lnTo>
                    <a:lnTo>
                      <a:pt x="73" y="221"/>
                    </a:lnTo>
                    <a:lnTo>
                      <a:pt x="68" y="226"/>
                    </a:lnTo>
                    <a:lnTo>
                      <a:pt x="68" y="226"/>
                    </a:lnTo>
                    <a:lnTo>
                      <a:pt x="68" y="226"/>
                    </a:lnTo>
                    <a:lnTo>
                      <a:pt x="68" y="226"/>
                    </a:lnTo>
                    <a:lnTo>
                      <a:pt x="64" y="230"/>
                    </a:lnTo>
                    <a:lnTo>
                      <a:pt x="64" y="230"/>
                    </a:lnTo>
                    <a:lnTo>
                      <a:pt x="64" y="226"/>
                    </a:lnTo>
                    <a:lnTo>
                      <a:pt x="59" y="226"/>
                    </a:lnTo>
                    <a:lnTo>
                      <a:pt x="59" y="226"/>
                    </a:lnTo>
                    <a:lnTo>
                      <a:pt x="59" y="226"/>
                    </a:lnTo>
                    <a:lnTo>
                      <a:pt x="64" y="226"/>
                    </a:lnTo>
                    <a:lnTo>
                      <a:pt x="59" y="230"/>
                    </a:lnTo>
                    <a:lnTo>
                      <a:pt x="59" y="230"/>
                    </a:lnTo>
                    <a:lnTo>
                      <a:pt x="59" y="230"/>
                    </a:lnTo>
                    <a:lnTo>
                      <a:pt x="55" y="230"/>
                    </a:lnTo>
                    <a:lnTo>
                      <a:pt x="59" y="230"/>
                    </a:lnTo>
                    <a:lnTo>
                      <a:pt x="55" y="230"/>
                    </a:lnTo>
                    <a:lnTo>
                      <a:pt x="55" y="230"/>
                    </a:lnTo>
                    <a:lnTo>
                      <a:pt x="55" y="235"/>
                    </a:lnTo>
                    <a:lnTo>
                      <a:pt x="55" y="235"/>
                    </a:lnTo>
                    <a:lnTo>
                      <a:pt x="50" y="235"/>
                    </a:lnTo>
                    <a:lnTo>
                      <a:pt x="46" y="239"/>
                    </a:lnTo>
                    <a:lnTo>
                      <a:pt x="41" y="244"/>
                    </a:lnTo>
                    <a:lnTo>
                      <a:pt x="41" y="244"/>
                    </a:lnTo>
                    <a:lnTo>
                      <a:pt x="41" y="244"/>
                    </a:lnTo>
                    <a:lnTo>
                      <a:pt x="37" y="244"/>
                    </a:lnTo>
                    <a:lnTo>
                      <a:pt x="32" y="244"/>
                    </a:lnTo>
                    <a:lnTo>
                      <a:pt x="28" y="244"/>
                    </a:lnTo>
                    <a:lnTo>
                      <a:pt x="23" y="244"/>
                    </a:lnTo>
                    <a:lnTo>
                      <a:pt x="23" y="244"/>
                    </a:lnTo>
                    <a:lnTo>
                      <a:pt x="23" y="244"/>
                    </a:lnTo>
                    <a:lnTo>
                      <a:pt x="23" y="244"/>
                    </a:lnTo>
                    <a:lnTo>
                      <a:pt x="23" y="244"/>
                    </a:lnTo>
                    <a:lnTo>
                      <a:pt x="23" y="244"/>
                    </a:lnTo>
                    <a:lnTo>
                      <a:pt x="23" y="244"/>
                    </a:lnTo>
                    <a:lnTo>
                      <a:pt x="23" y="244"/>
                    </a:lnTo>
                    <a:lnTo>
                      <a:pt x="23" y="244"/>
                    </a:lnTo>
                    <a:lnTo>
                      <a:pt x="23" y="244"/>
                    </a:lnTo>
                    <a:lnTo>
                      <a:pt x="18" y="244"/>
                    </a:lnTo>
                    <a:lnTo>
                      <a:pt x="18" y="244"/>
                    </a:lnTo>
                    <a:lnTo>
                      <a:pt x="18" y="244"/>
                    </a:lnTo>
                    <a:lnTo>
                      <a:pt x="23" y="244"/>
                    </a:lnTo>
                    <a:lnTo>
                      <a:pt x="18" y="244"/>
                    </a:lnTo>
                    <a:lnTo>
                      <a:pt x="18" y="239"/>
                    </a:lnTo>
                    <a:lnTo>
                      <a:pt x="18" y="239"/>
                    </a:lnTo>
                    <a:lnTo>
                      <a:pt x="18" y="239"/>
                    </a:lnTo>
                    <a:lnTo>
                      <a:pt x="18" y="239"/>
                    </a:lnTo>
                    <a:lnTo>
                      <a:pt x="14" y="239"/>
                    </a:lnTo>
                    <a:lnTo>
                      <a:pt x="9" y="239"/>
                    </a:lnTo>
                    <a:lnTo>
                      <a:pt x="9" y="235"/>
                    </a:lnTo>
                    <a:lnTo>
                      <a:pt x="5" y="235"/>
                    </a:lnTo>
                    <a:lnTo>
                      <a:pt x="5" y="235"/>
                    </a:lnTo>
                    <a:lnTo>
                      <a:pt x="5" y="230"/>
                    </a:lnTo>
                    <a:lnTo>
                      <a:pt x="5" y="226"/>
                    </a:lnTo>
                    <a:lnTo>
                      <a:pt x="5" y="226"/>
                    </a:lnTo>
                    <a:lnTo>
                      <a:pt x="9" y="230"/>
                    </a:lnTo>
                    <a:lnTo>
                      <a:pt x="14" y="230"/>
                    </a:lnTo>
                    <a:lnTo>
                      <a:pt x="14" y="230"/>
                    </a:lnTo>
                    <a:lnTo>
                      <a:pt x="14" y="230"/>
                    </a:lnTo>
                    <a:lnTo>
                      <a:pt x="18" y="226"/>
                    </a:lnTo>
                    <a:lnTo>
                      <a:pt x="18" y="226"/>
                    </a:lnTo>
                    <a:lnTo>
                      <a:pt x="14" y="230"/>
                    </a:lnTo>
                    <a:lnTo>
                      <a:pt x="14" y="226"/>
                    </a:lnTo>
                    <a:lnTo>
                      <a:pt x="9" y="226"/>
                    </a:lnTo>
                    <a:lnTo>
                      <a:pt x="9" y="226"/>
                    </a:lnTo>
                    <a:lnTo>
                      <a:pt x="9" y="226"/>
                    </a:lnTo>
                    <a:lnTo>
                      <a:pt x="9" y="226"/>
                    </a:lnTo>
                    <a:lnTo>
                      <a:pt x="9" y="221"/>
                    </a:lnTo>
                    <a:lnTo>
                      <a:pt x="9" y="221"/>
                    </a:lnTo>
                    <a:lnTo>
                      <a:pt x="14" y="221"/>
                    </a:lnTo>
                    <a:lnTo>
                      <a:pt x="14" y="221"/>
                    </a:lnTo>
                    <a:lnTo>
                      <a:pt x="18" y="217"/>
                    </a:lnTo>
                    <a:lnTo>
                      <a:pt x="18" y="217"/>
                    </a:lnTo>
                    <a:lnTo>
                      <a:pt x="18" y="217"/>
                    </a:lnTo>
                    <a:lnTo>
                      <a:pt x="14" y="217"/>
                    </a:lnTo>
                    <a:lnTo>
                      <a:pt x="14" y="217"/>
                    </a:lnTo>
                    <a:lnTo>
                      <a:pt x="14" y="221"/>
                    </a:lnTo>
                    <a:lnTo>
                      <a:pt x="9" y="221"/>
                    </a:lnTo>
                    <a:lnTo>
                      <a:pt x="9" y="221"/>
                    </a:lnTo>
                    <a:lnTo>
                      <a:pt x="9" y="221"/>
                    </a:lnTo>
                    <a:lnTo>
                      <a:pt x="5" y="221"/>
                    </a:lnTo>
                    <a:lnTo>
                      <a:pt x="5" y="226"/>
                    </a:lnTo>
                    <a:lnTo>
                      <a:pt x="5" y="226"/>
                    </a:lnTo>
                    <a:lnTo>
                      <a:pt x="0" y="226"/>
                    </a:lnTo>
                    <a:lnTo>
                      <a:pt x="0" y="221"/>
                    </a:lnTo>
                    <a:lnTo>
                      <a:pt x="0" y="217"/>
                    </a:lnTo>
                    <a:lnTo>
                      <a:pt x="0" y="217"/>
                    </a:lnTo>
                    <a:lnTo>
                      <a:pt x="5" y="217"/>
                    </a:lnTo>
                    <a:lnTo>
                      <a:pt x="5" y="217"/>
                    </a:lnTo>
                    <a:lnTo>
                      <a:pt x="5" y="212"/>
                    </a:lnTo>
                    <a:lnTo>
                      <a:pt x="5" y="212"/>
                    </a:lnTo>
                    <a:lnTo>
                      <a:pt x="5" y="217"/>
                    </a:lnTo>
                    <a:lnTo>
                      <a:pt x="9" y="217"/>
                    </a:lnTo>
                    <a:lnTo>
                      <a:pt x="9" y="212"/>
                    </a:lnTo>
                    <a:lnTo>
                      <a:pt x="14" y="212"/>
                    </a:lnTo>
                    <a:lnTo>
                      <a:pt x="14" y="212"/>
                    </a:lnTo>
                    <a:lnTo>
                      <a:pt x="14" y="212"/>
                    </a:lnTo>
                    <a:lnTo>
                      <a:pt x="14" y="212"/>
                    </a:lnTo>
                    <a:lnTo>
                      <a:pt x="14" y="212"/>
                    </a:lnTo>
                    <a:lnTo>
                      <a:pt x="9" y="212"/>
                    </a:lnTo>
                    <a:lnTo>
                      <a:pt x="9" y="212"/>
                    </a:lnTo>
                    <a:lnTo>
                      <a:pt x="9" y="212"/>
                    </a:lnTo>
                    <a:lnTo>
                      <a:pt x="9" y="212"/>
                    </a:lnTo>
                    <a:lnTo>
                      <a:pt x="14" y="208"/>
                    </a:lnTo>
                    <a:lnTo>
                      <a:pt x="14" y="208"/>
                    </a:lnTo>
                    <a:lnTo>
                      <a:pt x="14" y="208"/>
                    </a:lnTo>
                    <a:lnTo>
                      <a:pt x="14" y="208"/>
                    </a:lnTo>
                    <a:lnTo>
                      <a:pt x="14" y="203"/>
                    </a:lnTo>
                    <a:lnTo>
                      <a:pt x="18" y="203"/>
                    </a:lnTo>
                    <a:lnTo>
                      <a:pt x="18" y="203"/>
                    </a:lnTo>
                    <a:lnTo>
                      <a:pt x="18" y="203"/>
                    </a:lnTo>
                    <a:lnTo>
                      <a:pt x="18" y="203"/>
                    </a:lnTo>
                    <a:lnTo>
                      <a:pt x="18" y="208"/>
                    </a:lnTo>
                    <a:lnTo>
                      <a:pt x="23" y="203"/>
                    </a:lnTo>
                    <a:lnTo>
                      <a:pt x="23" y="199"/>
                    </a:lnTo>
                    <a:lnTo>
                      <a:pt x="23" y="199"/>
                    </a:lnTo>
                    <a:lnTo>
                      <a:pt x="28" y="199"/>
                    </a:lnTo>
                    <a:lnTo>
                      <a:pt x="28" y="199"/>
                    </a:lnTo>
                    <a:lnTo>
                      <a:pt x="23" y="199"/>
                    </a:lnTo>
                    <a:lnTo>
                      <a:pt x="18" y="199"/>
                    </a:lnTo>
                    <a:lnTo>
                      <a:pt x="14" y="203"/>
                    </a:lnTo>
                    <a:lnTo>
                      <a:pt x="14" y="203"/>
                    </a:lnTo>
                    <a:lnTo>
                      <a:pt x="14" y="203"/>
                    </a:lnTo>
                    <a:lnTo>
                      <a:pt x="9" y="208"/>
                    </a:lnTo>
                    <a:lnTo>
                      <a:pt x="9" y="208"/>
                    </a:lnTo>
                    <a:lnTo>
                      <a:pt x="9" y="208"/>
                    </a:lnTo>
                    <a:lnTo>
                      <a:pt x="9" y="208"/>
                    </a:lnTo>
                    <a:lnTo>
                      <a:pt x="5" y="212"/>
                    </a:lnTo>
                    <a:lnTo>
                      <a:pt x="5" y="212"/>
                    </a:lnTo>
                    <a:lnTo>
                      <a:pt x="5" y="212"/>
                    </a:lnTo>
                    <a:lnTo>
                      <a:pt x="0" y="212"/>
                    </a:lnTo>
                    <a:lnTo>
                      <a:pt x="0" y="217"/>
                    </a:lnTo>
                    <a:lnTo>
                      <a:pt x="0" y="217"/>
                    </a:lnTo>
                    <a:lnTo>
                      <a:pt x="0" y="217"/>
                    </a:lnTo>
                    <a:lnTo>
                      <a:pt x="0" y="217"/>
                    </a:lnTo>
                    <a:lnTo>
                      <a:pt x="0" y="212"/>
                    </a:lnTo>
                    <a:lnTo>
                      <a:pt x="0" y="212"/>
                    </a:lnTo>
                    <a:lnTo>
                      <a:pt x="0" y="212"/>
                    </a:lnTo>
                    <a:lnTo>
                      <a:pt x="0" y="208"/>
                    </a:lnTo>
                    <a:lnTo>
                      <a:pt x="0" y="208"/>
                    </a:lnTo>
                    <a:lnTo>
                      <a:pt x="0" y="208"/>
                    </a:lnTo>
                    <a:lnTo>
                      <a:pt x="5" y="208"/>
                    </a:lnTo>
                    <a:lnTo>
                      <a:pt x="5" y="208"/>
                    </a:lnTo>
                    <a:lnTo>
                      <a:pt x="5" y="208"/>
                    </a:lnTo>
                    <a:lnTo>
                      <a:pt x="9" y="208"/>
                    </a:lnTo>
                    <a:lnTo>
                      <a:pt x="9" y="208"/>
                    </a:lnTo>
                    <a:lnTo>
                      <a:pt x="5" y="208"/>
                    </a:lnTo>
                    <a:lnTo>
                      <a:pt x="5" y="208"/>
                    </a:lnTo>
                    <a:lnTo>
                      <a:pt x="5" y="203"/>
                    </a:lnTo>
                    <a:lnTo>
                      <a:pt x="0" y="203"/>
                    </a:lnTo>
                    <a:lnTo>
                      <a:pt x="0" y="199"/>
                    </a:lnTo>
                    <a:lnTo>
                      <a:pt x="0" y="199"/>
                    </a:lnTo>
                    <a:lnTo>
                      <a:pt x="5" y="199"/>
                    </a:lnTo>
                    <a:lnTo>
                      <a:pt x="9" y="194"/>
                    </a:lnTo>
                    <a:lnTo>
                      <a:pt x="9" y="194"/>
                    </a:lnTo>
                    <a:lnTo>
                      <a:pt x="5" y="199"/>
                    </a:lnTo>
                    <a:lnTo>
                      <a:pt x="5" y="199"/>
                    </a:lnTo>
                    <a:lnTo>
                      <a:pt x="0" y="199"/>
                    </a:lnTo>
                    <a:lnTo>
                      <a:pt x="0" y="194"/>
                    </a:lnTo>
                    <a:lnTo>
                      <a:pt x="0" y="194"/>
                    </a:lnTo>
                    <a:lnTo>
                      <a:pt x="0" y="190"/>
                    </a:lnTo>
                    <a:lnTo>
                      <a:pt x="0" y="190"/>
                    </a:lnTo>
                    <a:lnTo>
                      <a:pt x="0" y="190"/>
                    </a:lnTo>
                    <a:lnTo>
                      <a:pt x="0" y="190"/>
                    </a:lnTo>
                    <a:lnTo>
                      <a:pt x="5" y="190"/>
                    </a:lnTo>
                    <a:lnTo>
                      <a:pt x="5" y="190"/>
                    </a:lnTo>
                    <a:lnTo>
                      <a:pt x="14" y="190"/>
                    </a:lnTo>
                    <a:lnTo>
                      <a:pt x="18" y="190"/>
                    </a:lnTo>
                    <a:lnTo>
                      <a:pt x="18" y="190"/>
                    </a:lnTo>
                    <a:lnTo>
                      <a:pt x="23" y="190"/>
                    </a:lnTo>
                    <a:lnTo>
                      <a:pt x="23" y="185"/>
                    </a:lnTo>
                    <a:lnTo>
                      <a:pt x="23" y="190"/>
                    </a:lnTo>
                    <a:lnTo>
                      <a:pt x="28" y="190"/>
                    </a:lnTo>
                    <a:lnTo>
                      <a:pt x="28" y="190"/>
                    </a:lnTo>
                    <a:lnTo>
                      <a:pt x="28" y="190"/>
                    </a:lnTo>
                    <a:lnTo>
                      <a:pt x="28" y="190"/>
                    </a:lnTo>
                    <a:lnTo>
                      <a:pt x="28" y="190"/>
                    </a:lnTo>
                    <a:lnTo>
                      <a:pt x="28" y="190"/>
                    </a:lnTo>
                    <a:lnTo>
                      <a:pt x="32" y="185"/>
                    </a:lnTo>
                    <a:lnTo>
                      <a:pt x="32" y="185"/>
                    </a:lnTo>
                    <a:lnTo>
                      <a:pt x="32" y="185"/>
                    </a:lnTo>
                    <a:lnTo>
                      <a:pt x="32" y="185"/>
                    </a:lnTo>
                    <a:lnTo>
                      <a:pt x="32" y="181"/>
                    </a:lnTo>
                    <a:lnTo>
                      <a:pt x="32" y="181"/>
                    </a:lnTo>
                    <a:lnTo>
                      <a:pt x="32" y="185"/>
                    </a:lnTo>
                    <a:lnTo>
                      <a:pt x="32" y="185"/>
                    </a:lnTo>
                    <a:lnTo>
                      <a:pt x="32" y="185"/>
                    </a:lnTo>
                    <a:lnTo>
                      <a:pt x="32" y="185"/>
                    </a:lnTo>
                    <a:lnTo>
                      <a:pt x="28" y="185"/>
                    </a:lnTo>
                    <a:lnTo>
                      <a:pt x="28" y="185"/>
                    </a:lnTo>
                    <a:lnTo>
                      <a:pt x="23" y="185"/>
                    </a:lnTo>
                    <a:lnTo>
                      <a:pt x="23" y="185"/>
                    </a:lnTo>
                    <a:lnTo>
                      <a:pt x="23" y="185"/>
                    </a:lnTo>
                    <a:lnTo>
                      <a:pt x="23" y="185"/>
                    </a:lnTo>
                    <a:lnTo>
                      <a:pt x="23" y="185"/>
                    </a:lnTo>
                    <a:lnTo>
                      <a:pt x="18" y="185"/>
                    </a:lnTo>
                    <a:lnTo>
                      <a:pt x="18" y="185"/>
                    </a:lnTo>
                    <a:lnTo>
                      <a:pt x="18" y="190"/>
                    </a:lnTo>
                    <a:lnTo>
                      <a:pt x="14" y="185"/>
                    </a:lnTo>
                    <a:lnTo>
                      <a:pt x="9" y="185"/>
                    </a:lnTo>
                    <a:lnTo>
                      <a:pt x="5" y="190"/>
                    </a:lnTo>
                    <a:lnTo>
                      <a:pt x="5" y="190"/>
                    </a:lnTo>
                    <a:lnTo>
                      <a:pt x="0" y="185"/>
                    </a:lnTo>
                    <a:lnTo>
                      <a:pt x="0" y="185"/>
                    </a:lnTo>
                    <a:lnTo>
                      <a:pt x="0" y="181"/>
                    </a:lnTo>
                    <a:lnTo>
                      <a:pt x="0" y="181"/>
                    </a:lnTo>
                    <a:lnTo>
                      <a:pt x="5" y="181"/>
                    </a:lnTo>
                    <a:lnTo>
                      <a:pt x="5" y="181"/>
                    </a:lnTo>
                    <a:lnTo>
                      <a:pt x="5" y="181"/>
                    </a:lnTo>
                    <a:lnTo>
                      <a:pt x="5" y="181"/>
                    </a:lnTo>
                    <a:lnTo>
                      <a:pt x="5" y="181"/>
                    </a:lnTo>
                    <a:lnTo>
                      <a:pt x="0" y="176"/>
                    </a:lnTo>
                    <a:lnTo>
                      <a:pt x="0" y="176"/>
                    </a:lnTo>
                    <a:lnTo>
                      <a:pt x="0" y="176"/>
                    </a:lnTo>
                    <a:lnTo>
                      <a:pt x="0" y="176"/>
                    </a:lnTo>
                    <a:lnTo>
                      <a:pt x="0" y="171"/>
                    </a:lnTo>
                    <a:lnTo>
                      <a:pt x="0" y="171"/>
                    </a:lnTo>
                    <a:lnTo>
                      <a:pt x="0" y="171"/>
                    </a:lnTo>
                    <a:lnTo>
                      <a:pt x="5" y="171"/>
                    </a:lnTo>
                    <a:lnTo>
                      <a:pt x="9" y="176"/>
                    </a:lnTo>
                    <a:lnTo>
                      <a:pt x="14" y="176"/>
                    </a:lnTo>
                    <a:lnTo>
                      <a:pt x="18" y="176"/>
                    </a:lnTo>
                    <a:lnTo>
                      <a:pt x="23" y="171"/>
                    </a:lnTo>
                    <a:lnTo>
                      <a:pt x="23" y="171"/>
                    </a:lnTo>
                    <a:lnTo>
                      <a:pt x="18" y="176"/>
                    </a:lnTo>
                    <a:lnTo>
                      <a:pt x="14" y="176"/>
                    </a:lnTo>
                    <a:lnTo>
                      <a:pt x="9" y="171"/>
                    </a:lnTo>
                    <a:lnTo>
                      <a:pt x="5" y="171"/>
                    </a:lnTo>
                    <a:lnTo>
                      <a:pt x="5" y="171"/>
                    </a:lnTo>
                    <a:lnTo>
                      <a:pt x="5" y="171"/>
                    </a:lnTo>
                    <a:lnTo>
                      <a:pt x="0" y="171"/>
                    </a:lnTo>
                    <a:lnTo>
                      <a:pt x="5" y="167"/>
                    </a:lnTo>
                    <a:lnTo>
                      <a:pt x="5" y="167"/>
                    </a:lnTo>
                    <a:lnTo>
                      <a:pt x="5" y="167"/>
                    </a:lnTo>
                    <a:lnTo>
                      <a:pt x="5" y="167"/>
                    </a:lnTo>
                    <a:lnTo>
                      <a:pt x="5" y="167"/>
                    </a:lnTo>
                    <a:lnTo>
                      <a:pt x="9" y="167"/>
                    </a:lnTo>
                    <a:lnTo>
                      <a:pt x="9" y="167"/>
                    </a:lnTo>
                    <a:lnTo>
                      <a:pt x="9" y="162"/>
                    </a:lnTo>
                    <a:lnTo>
                      <a:pt x="9" y="162"/>
                    </a:lnTo>
                    <a:lnTo>
                      <a:pt x="14" y="162"/>
                    </a:lnTo>
                    <a:lnTo>
                      <a:pt x="14" y="162"/>
                    </a:lnTo>
                    <a:lnTo>
                      <a:pt x="14" y="162"/>
                    </a:lnTo>
                    <a:lnTo>
                      <a:pt x="14" y="162"/>
                    </a:lnTo>
                    <a:lnTo>
                      <a:pt x="18" y="162"/>
                    </a:lnTo>
                    <a:lnTo>
                      <a:pt x="23" y="162"/>
                    </a:lnTo>
                    <a:lnTo>
                      <a:pt x="23" y="162"/>
                    </a:lnTo>
                    <a:lnTo>
                      <a:pt x="23" y="162"/>
                    </a:lnTo>
                    <a:lnTo>
                      <a:pt x="18" y="162"/>
                    </a:lnTo>
                    <a:lnTo>
                      <a:pt x="18" y="162"/>
                    </a:lnTo>
                    <a:lnTo>
                      <a:pt x="14" y="162"/>
                    </a:lnTo>
                    <a:lnTo>
                      <a:pt x="14" y="162"/>
                    </a:lnTo>
                    <a:lnTo>
                      <a:pt x="18" y="162"/>
                    </a:lnTo>
                    <a:lnTo>
                      <a:pt x="18" y="162"/>
                    </a:lnTo>
                    <a:lnTo>
                      <a:pt x="18" y="158"/>
                    </a:lnTo>
                    <a:lnTo>
                      <a:pt x="18" y="158"/>
                    </a:lnTo>
                    <a:lnTo>
                      <a:pt x="18" y="158"/>
                    </a:lnTo>
                    <a:lnTo>
                      <a:pt x="23" y="158"/>
                    </a:lnTo>
                    <a:lnTo>
                      <a:pt x="23" y="158"/>
                    </a:lnTo>
                    <a:lnTo>
                      <a:pt x="28" y="158"/>
                    </a:lnTo>
                    <a:lnTo>
                      <a:pt x="32" y="158"/>
                    </a:lnTo>
                    <a:lnTo>
                      <a:pt x="32" y="162"/>
                    </a:lnTo>
                    <a:lnTo>
                      <a:pt x="37" y="162"/>
                    </a:lnTo>
                    <a:lnTo>
                      <a:pt x="37" y="162"/>
                    </a:lnTo>
                    <a:lnTo>
                      <a:pt x="37" y="158"/>
                    </a:lnTo>
                    <a:lnTo>
                      <a:pt x="32" y="158"/>
                    </a:lnTo>
                    <a:lnTo>
                      <a:pt x="32" y="158"/>
                    </a:lnTo>
                    <a:lnTo>
                      <a:pt x="32" y="158"/>
                    </a:lnTo>
                    <a:lnTo>
                      <a:pt x="37" y="158"/>
                    </a:lnTo>
                    <a:lnTo>
                      <a:pt x="41" y="158"/>
                    </a:lnTo>
                    <a:lnTo>
                      <a:pt x="41" y="158"/>
                    </a:lnTo>
                    <a:lnTo>
                      <a:pt x="32" y="158"/>
                    </a:lnTo>
                    <a:lnTo>
                      <a:pt x="32" y="158"/>
                    </a:lnTo>
                    <a:lnTo>
                      <a:pt x="28" y="158"/>
                    </a:lnTo>
                    <a:lnTo>
                      <a:pt x="28" y="158"/>
                    </a:lnTo>
                    <a:lnTo>
                      <a:pt x="23" y="158"/>
                    </a:lnTo>
                    <a:lnTo>
                      <a:pt x="23" y="158"/>
                    </a:lnTo>
                    <a:lnTo>
                      <a:pt x="23" y="158"/>
                    </a:lnTo>
                    <a:lnTo>
                      <a:pt x="28" y="153"/>
                    </a:lnTo>
                    <a:lnTo>
                      <a:pt x="28" y="153"/>
                    </a:lnTo>
                    <a:lnTo>
                      <a:pt x="28" y="153"/>
                    </a:lnTo>
                    <a:lnTo>
                      <a:pt x="32" y="153"/>
                    </a:lnTo>
                    <a:lnTo>
                      <a:pt x="37" y="149"/>
                    </a:lnTo>
                    <a:lnTo>
                      <a:pt x="37" y="149"/>
                    </a:lnTo>
                    <a:lnTo>
                      <a:pt x="37" y="149"/>
                    </a:lnTo>
                    <a:lnTo>
                      <a:pt x="37" y="149"/>
                    </a:lnTo>
                    <a:lnTo>
                      <a:pt x="41" y="149"/>
                    </a:lnTo>
                    <a:lnTo>
                      <a:pt x="41" y="153"/>
                    </a:lnTo>
                    <a:lnTo>
                      <a:pt x="46" y="153"/>
                    </a:lnTo>
                    <a:lnTo>
                      <a:pt x="50" y="153"/>
                    </a:lnTo>
                    <a:lnTo>
                      <a:pt x="46" y="153"/>
                    </a:lnTo>
                    <a:lnTo>
                      <a:pt x="46" y="153"/>
                    </a:lnTo>
                    <a:lnTo>
                      <a:pt x="41" y="149"/>
                    </a:lnTo>
                    <a:lnTo>
                      <a:pt x="41" y="149"/>
                    </a:lnTo>
                    <a:lnTo>
                      <a:pt x="41" y="149"/>
                    </a:lnTo>
                    <a:lnTo>
                      <a:pt x="46" y="149"/>
                    </a:lnTo>
                    <a:lnTo>
                      <a:pt x="46" y="144"/>
                    </a:lnTo>
                    <a:lnTo>
                      <a:pt x="50" y="144"/>
                    </a:lnTo>
                    <a:lnTo>
                      <a:pt x="50" y="144"/>
                    </a:lnTo>
                    <a:lnTo>
                      <a:pt x="46" y="144"/>
                    </a:lnTo>
                    <a:lnTo>
                      <a:pt x="46" y="144"/>
                    </a:lnTo>
                    <a:lnTo>
                      <a:pt x="46" y="144"/>
                    </a:lnTo>
                    <a:lnTo>
                      <a:pt x="46" y="144"/>
                    </a:lnTo>
                    <a:lnTo>
                      <a:pt x="46" y="144"/>
                    </a:lnTo>
                    <a:lnTo>
                      <a:pt x="46" y="140"/>
                    </a:lnTo>
                    <a:lnTo>
                      <a:pt x="50" y="140"/>
                    </a:lnTo>
                    <a:lnTo>
                      <a:pt x="50" y="140"/>
                    </a:lnTo>
                    <a:lnTo>
                      <a:pt x="55" y="140"/>
                    </a:lnTo>
                    <a:lnTo>
                      <a:pt x="55" y="140"/>
                    </a:lnTo>
                    <a:lnTo>
                      <a:pt x="55" y="144"/>
                    </a:lnTo>
                    <a:lnTo>
                      <a:pt x="55" y="144"/>
                    </a:lnTo>
                    <a:lnTo>
                      <a:pt x="55" y="144"/>
                    </a:lnTo>
                    <a:lnTo>
                      <a:pt x="59" y="140"/>
                    </a:lnTo>
                    <a:lnTo>
                      <a:pt x="59" y="140"/>
                    </a:lnTo>
                    <a:lnTo>
                      <a:pt x="59" y="140"/>
                    </a:lnTo>
                    <a:lnTo>
                      <a:pt x="64" y="140"/>
                    </a:lnTo>
                    <a:lnTo>
                      <a:pt x="64" y="144"/>
                    </a:lnTo>
                    <a:lnTo>
                      <a:pt x="64" y="144"/>
                    </a:lnTo>
                    <a:lnTo>
                      <a:pt x="64" y="144"/>
                    </a:lnTo>
                    <a:lnTo>
                      <a:pt x="64" y="144"/>
                    </a:lnTo>
                    <a:lnTo>
                      <a:pt x="64" y="144"/>
                    </a:lnTo>
                    <a:lnTo>
                      <a:pt x="68" y="144"/>
                    </a:lnTo>
                    <a:lnTo>
                      <a:pt x="68" y="144"/>
                    </a:lnTo>
                    <a:lnTo>
                      <a:pt x="68" y="144"/>
                    </a:lnTo>
                    <a:lnTo>
                      <a:pt x="73" y="144"/>
                    </a:lnTo>
                    <a:lnTo>
                      <a:pt x="73" y="144"/>
                    </a:lnTo>
                    <a:lnTo>
                      <a:pt x="77" y="144"/>
                    </a:lnTo>
                    <a:lnTo>
                      <a:pt x="73" y="144"/>
                    </a:lnTo>
                    <a:lnTo>
                      <a:pt x="73" y="140"/>
                    </a:lnTo>
                    <a:lnTo>
                      <a:pt x="73" y="140"/>
                    </a:lnTo>
                    <a:lnTo>
                      <a:pt x="77" y="140"/>
                    </a:lnTo>
                    <a:lnTo>
                      <a:pt x="77" y="140"/>
                    </a:lnTo>
                    <a:lnTo>
                      <a:pt x="82" y="140"/>
                    </a:lnTo>
                    <a:lnTo>
                      <a:pt x="82" y="140"/>
                    </a:lnTo>
                    <a:lnTo>
                      <a:pt x="82" y="135"/>
                    </a:lnTo>
                    <a:lnTo>
                      <a:pt x="82" y="135"/>
                    </a:lnTo>
                    <a:lnTo>
                      <a:pt x="82" y="135"/>
                    </a:lnTo>
                    <a:lnTo>
                      <a:pt x="82" y="135"/>
                    </a:lnTo>
                    <a:lnTo>
                      <a:pt x="82" y="135"/>
                    </a:lnTo>
                    <a:lnTo>
                      <a:pt x="82" y="135"/>
                    </a:lnTo>
                    <a:lnTo>
                      <a:pt x="86" y="135"/>
                    </a:lnTo>
                    <a:lnTo>
                      <a:pt x="82" y="135"/>
                    </a:lnTo>
                    <a:lnTo>
                      <a:pt x="82" y="131"/>
                    </a:lnTo>
                    <a:lnTo>
                      <a:pt x="82" y="135"/>
                    </a:lnTo>
                    <a:lnTo>
                      <a:pt x="77" y="135"/>
                    </a:lnTo>
                    <a:lnTo>
                      <a:pt x="77" y="135"/>
                    </a:lnTo>
                    <a:lnTo>
                      <a:pt x="77" y="135"/>
                    </a:lnTo>
                    <a:lnTo>
                      <a:pt x="77" y="135"/>
                    </a:lnTo>
                    <a:lnTo>
                      <a:pt x="77" y="140"/>
                    </a:lnTo>
                    <a:lnTo>
                      <a:pt x="68" y="140"/>
                    </a:lnTo>
                    <a:lnTo>
                      <a:pt x="68" y="144"/>
                    </a:lnTo>
                    <a:lnTo>
                      <a:pt x="64" y="144"/>
                    </a:lnTo>
                    <a:lnTo>
                      <a:pt x="64" y="140"/>
                    </a:lnTo>
                    <a:lnTo>
                      <a:pt x="64" y="140"/>
                    </a:lnTo>
                    <a:lnTo>
                      <a:pt x="64" y="140"/>
                    </a:lnTo>
                    <a:lnTo>
                      <a:pt x="59" y="140"/>
                    </a:lnTo>
                    <a:lnTo>
                      <a:pt x="59" y="140"/>
                    </a:lnTo>
                    <a:lnTo>
                      <a:pt x="59" y="140"/>
                    </a:lnTo>
                    <a:lnTo>
                      <a:pt x="59" y="135"/>
                    </a:lnTo>
                    <a:lnTo>
                      <a:pt x="64" y="135"/>
                    </a:lnTo>
                    <a:lnTo>
                      <a:pt x="64" y="135"/>
                    </a:lnTo>
                    <a:lnTo>
                      <a:pt x="64" y="135"/>
                    </a:lnTo>
                    <a:lnTo>
                      <a:pt x="64" y="131"/>
                    </a:lnTo>
                    <a:lnTo>
                      <a:pt x="68" y="131"/>
                    </a:lnTo>
                    <a:lnTo>
                      <a:pt x="73" y="126"/>
                    </a:lnTo>
                    <a:lnTo>
                      <a:pt x="77" y="126"/>
                    </a:lnTo>
                    <a:lnTo>
                      <a:pt x="77" y="122"/>
                    </a:lnTo>
                    <a:lnTo>
                      <a:pt x="77" y="122"/>
                    </a:lnTo>
                    <a:lnTo>
                      <a:pt x="82" y="122"/>
                    </a:lnTo>
                    <a:lnTo>
                      <a:pt x="82" y="122"/>
                    </a:lnTo>
                    <a:lnTo>
                      <a:pt x="86" y="122"/>
                    </a:lnTo>
                    <a:lnTo>
                      <a:pt x="86" y="117"/>
                    </a:lnTo>
                    <a:lnTo>
                      <a:pt x="86" y="117"/>
                    </a:lnTo>
                    <a:lnTo>
                      <a:pt x="82" y="117"/>
                    </a:lnTo>
                    <a:lnTo>
                      <a:pt x="82" y="117"/>
                    </a:lnTo>
                    <a:lnTo>
                      <a:pt x="82" y="117"/>
                    </a:lnTo>
                    <a:lnTo>
                      <a:pt x="82" y="117"/>
                    </a:lnTo>
                    <a:lnTo>
                      <a:pt x="86" y="117"/>
                    </a:lnTo>
                    <a:lnTo>
                      <a:pt x="91" y="113"/>
                    </a:lnTo>
                    <a:lnTo>
                      <a:pt x="95" y="113"/>
                    </a:lnTo>
                    <a:lnTo>
                      <a:pt x="95" y="113"/>
                    </a:lnTo>
                    <a:lnTo>
                      <a:pt x="95" y="113"/>
                    </a:lnTo>
                    <a:lnTo>
                      <a:pt x="100" y="113"/>
                    </a:lnTo>
                    <a:lnTo>
                      <a:pt x="100" y="108"/>
                    </a:lnTo>
                    <a:lnTo>
                      <a:pt x="100" y="108"/>
                    </a:lnTo>
                    <a:lnTo>
                      <a:pt x="100" y="108"/>
                    </a:lnTo>
                    <a:lnTo>
                      <a:pt x="95" y="113"/>
                    </a:lnTo>
                    <a:lnTo>
                      <a:pt x="95" y="113"/>
                    </a:lnTo>
                    <a:lnTo>
                      <a:pt x="95" y="113"/>
                    </a:lnTo>
                    <a:lnTo>
                      <a:pt x="95" y="108"/>
                    </a:lnTo>
                    <a:lnTo>
                      <a:pt x="95" y="108"/>
                    </a:lnTo>
                    <a:lnTo>
                      <a:pt x="91" y="108"/>
                    </a:lnTo>
                    <a:lnTo>
                      <a:pt x="91" y="108"/>
                    </a:lnTo>
                    <a:lnTo>
                      <a:pt x="91" y="108"/>
                    </a:lnTo>
                    <a:lnTo>
                      <a:pt x="91" y="104"/>
                    </a:lnTo>
                    <a:lnTo>
                      <a:pt x="95" y="104"/>
                    </a:lnTo>
                    <a:lnTo>
                      <a:pt x="95" y="104"/>
                    </a:lnTo>
                    <a:lnTo>
                      <a:pt x="100" y="99"/>
                    </a:lnTo>
                    <a:lnTo>
                      <a:pt x="100" y="99"/>
                    </a:lnTo>
                    <a:lnTo>
                      <a:pt x="100" y="99"/>
                    </a:lnTo>
                    <a:lnTo>
                      <a:pt x="104" y="99"/>
                    </a:lnTo>
                    <a:lnTo>
                      <a:pt x="104" y="95"/>
                    </a:lnTo>
                    <a:lnTo>
                      <a:pt x="104" y="95"/>
                    </a:lnTo>
                    <a:lnTo>
                      <a:pt x="100" y="95"/>
                    </a:lnTo>
                    <a:lnTo>
                      <a:pt x="100" y="95"/>
                    </a:lnTo>
                    <a:lnTo>
                      <a:pt x="109" y="95"/>
                    </a:lnTo>
                    <a:lnTo>
                      <a:pt x="109" y="95"/>
                    </a:lnTo>
                    <a:lnTo>
                      <a:pt x="113" y="90"/>
                    </a:lnTo>
                    <a:lnTo>
                      <a:pt x="113" y="90"/>
                    </a:lnTo>
                    <a:lnTo>
                      <a:pt x="113" y="90"/>
                    </a:lnTo>
                    <a:lnTo>
                      <a:pt x="113" y="90"/>
                    </a:lnTo>
                    <a:lnTo>
                      <a:pt x="109" y="90"/>
                    </a:lnTo>
                    <a:lnTo>
                      <a:pt x="109" y="90"/>
                    </a:lnTo>
                    <a:lnTo>
                      <a:pt x="109" y="90"/>
                    </a:lnTo>
                    <a:lnTo>
                      <a:pt x="109" y="90"/>
                    </a:lnTo>
                    <a:lnTo>
                      <a:pt x="104" y="90"/>
                    </a:lnTo>
                    <a:lnTo>
                      <a:pt x="104" y="90"/>
                    </a:lnTo>
                    <a:lnTo>
                      <a:pt x="104" y="86"/>
                    </a:lnTo>
                    <a:lnTo>
                      <a:pt x="104" y="86"/>
                    </a:lnTo>
                    <a:lnTo>
                      <a:pt x="104" y="86"/>
                    </a:lnTo>
                    <a:lnTo>
                      <a:pt x="104" y="81"/>
                    </a:lnTo>
                    <a:lnTo>
                      <a:pt x="109" y="81"/>
                    </a:lnTo>
                    <a:lnTo>
                      <a:pt x="109" y="81"/>
                    </a:lnTo>
                    <a:lnTo>
                      <a:pt x="109" y="81"/>
                    </a:lnTo>
                    <a:lnTo>
                      <a:pt x="113" y="81"/>
                    </a:lnTo>
                    <a:lnTo>
                      <a:pt x="113" y="81"/>
                    </a:lnTo>
                    <a:lnTo>
                      <a:pt x="113" y="81"/>
                    </a:lnTo>
                    <a:lnTo>
                      <a:pt x="109" y="81"/>
                    </a:lnTo>
                    <a:lnTo>
                      <a:pt x="109" y="81"/>
                    </a:lnTo>
                    <a:lnTo>
                      <a:pt x="109" y="77"/>
                    </a:lnTo>
                    <a:lnTo>
                      <a:pt x="113" y="77"/>
                    </a:lnTo>
                    <a:lnTo>
                      <a:pt x="113" y="77"/>
                    </a:lnTo>
                    <a:lnTo>
                      <a:pt x="113" y="77"/>
                    </a:lnTo>
                    <a:lnTo>
                      <a:pt x="113" y="77"/>
                    </a:lnTo>
                    <a:lnTo>
                      <a:pt x="118" y="77"/>
                    </a:lnTo>
                    <a:lnTo>
                      <a:pt x="118" y="72"/>
                    </a:lnTo>
                    <a:lnTo>
                      <a:pt x="118" y="77"/>
                    </a:lnTo>
                    <a:lnTo>
                      <a:pt x="122" y="72"/>
                    </a:lnTo>
                    <a:lnTo>
                      <a:pt x="122" y="72"/>
                    </a:lnTo>
                    <a:lnTo>
                      <a:pt x="131" y="72"/>
                    </a:lnTo>
                    <a:lnTo>
                      <a:pt x="131" y="72"/>
                    </a:lnTo>
                    <a:lnTo>
                      <a:pt x="131" y="72"/>
                    </a:lnTo>
                    <a:lnTo>
                      <a:pt x="122" y="72"/>
                    </a:lnTo>
                    <a:lnTo>
                      <a:pt x="122" y="72"/>
                    </a:lnTo>
                    <a:lnTo>
                      <a:pt x="118" y="72"/>
                    </a:lnTo>
                    <a:lnTo>
                      <a:pt x="118" y="72"/>
                    </a:lnTo>
                    <a:lnTo>
                      <a:pt x="118" y="72"/>
                    </a:lnTo>
                    <a:lnTo>
                      <a:pt x="122" y="72"/>
                    </a:lnTo>
                    <a:lnTo>
                      <a:pt x="122" y="72"/>
                    </a:lnTo>
                    <a:lnTo>
                      <a:pt x="122" y="68"/>
                    </a:lnTo>
                    <a:lnTo>
                      <a:pt x="127" y="68"/>
                    </a:lnTo>
                    <a:lnTo>
                      <a:pt x="127" y="68"/>
                    </a:lnTo>
                    <a:lnTo>
                      <a:pt x="127" y="68"/>
                    </a:lnTo>
                    <a:lnTo>
                      <a:pt x="131" y="68"/>
                    </a:lnTo>
                    <a:lnTo>
                      <a:pt x="131" y="68"/>
                    </a:lnTo>
                    <a:lnTo>
                      <a:pt x="131" y="72"/>
                    </a:lnTo>
                    <a:lnTo>
                      <a:pt x="131" y="72"/>
                    </a:lnTo>
                    <a:lnTo>
                      <a:pt x="131" y="68"/>
                    </a:lnTo>
                    <a:lnTo>
                      <a:pt x="136" y="68"/>
                    </a:lnTo>
                    <a:lnTo>
                      <a:pt x="131" y="68"/>
                    </a:lnTo>
                    <a:lnTo>
                      <a:pt x="131" y="68"/>
                    </a:lnTo>
                    <a:lnTo>
                      <a:pt x="131" y="68"/>
                    </a:lnTo>
                    <a:lnTo>
                      <a:pt x="127" y="68"/>
                    </a:lnTo>
                    <a:lnTo>
                      <a:pt x="127" y="63"/>
                    </a:lnTo>
                    <a:lnTo>
                      <a:pt x="127" y="63"/>
                    </a:lnTo>
                    <a:lnTo>
                      <a:pt x="131" y="63"/>
                    </a:lnTo>
                    <a:lnTo>
                      <a:pt x="127" y="63"/>
                    </a:lnTo>
                    <a:lnTo>
                      <a:pt x="127" y="63"/>
                    </a:lnTo>
                    <a:lnTo>
                      <a:pt x="122" y="63"/>
                    </a:lnTo>
                    <a:lnTo>
                      <a:pt x="122" y="63"/>
                    </a:lnTo>
                    <a:lnTo>
                      <a:pt x="122" y="63"/>
                    </a:lnTo>
                    <a:lnTo>
                      <a:pt x="122" y="63"/>
                    </a:lnTo>
                    <a:lnTo>
                      <a:pt x="127" y="58"/>
                    </a:lnTo>
                    <a:lnTo>
                      <a:pt x="127" y="58"/>
                    </a:lnTo>
                    <a:lnTo>
                      <a:pt x="127" y="58"/>
                    </a:lnTo>
                    <a:lnTo>
                      <a:pt x="131" y="58"/>
                    </a:lnTo>
                    <a:lnTo>
                      <a:pt x="131" y="58"/>
                    </a:lnTo>
                    <a:lnTo>
                      <a:pt x="131" y="58"/>
                    </a:lnTo>
                    <a:lnTo>
                      <a:pt x="131" y="58"/>
                    </a:lnTo>
                    <a:lnTo>
                      <a:pt x="131" y="58"/>
                    </a:lnTo>
                    <a:lnTo>
                      <a:pt x="127" y="58"/>
                    </a:lnTo>
                    <a:lnTo>
                      <a:pt x="127" y="58"/>
                    </a:lnTo>
                    <a:lnTo>
                      <a:pt x="131" y="58"/>
                    </a:lnTo>
                    <a:lnTo>
                      <a:pt x="131" y="54"/>
                    </a:lnTo>
                    <a:lnTo>
                      <a:pt x="136" y="54"/>
                    </a:lnTo>
                    <a:lnTo>
                      <a:pt x="136" y="54"/>
                    </a:lnTo>
                    <a:lnTo>
                      <a:pt x="136" y="54"/>
                    </a:lnTo>
                    <a:lnTo>
                      <a:pt x="136" y="54"/>
                    </a:lnTo>
                    <a:lnTo>
                      <a:pt x="140" y="58"/>
                    </a:lnTo>
                    <a:lnTo>
                      <a:pt x="140" y="58"/>
                    </a:lnTo>
                    <a:lnTo>
                      <a:pt x="140" y="58"/>
                    </a:lnTo>
                    <a:lnTo>
                      <a:pt x="140" y="58"/>
                    </a:lnTo>
                    <a:lnTo>
                      <a:pt x="140" y="58"/>
                    </a:lnTo>
                    <a:lnTo>
                      <a:pt x="140" y="58"/>
                    </a:lnTo>
                    <a:lnTo>
                      <a:pt x="140" y="58"/>
                    </a:lnTo>
                    <a:lnTo>
                      <a:pt x="140" y="58"/>
                    </a:lnTo>
                    <a:lnTo>
                      <a:pt x="140" y="54"/>
                    </a:lnTo>
                    <a:lnTo>
                      <a:pt x="140" y="54"/>
                    </a:lnTo>
                    <a:lnTo>
                      <a:pt x="140" y="54"/>
                    </a:lnTo>
                    <a:lnTo>
                      <a:pt x="140" y="49"/>
                    </a:lnTo>
                    <a:lnTo>
                      <a:pt x="145" y="49"/>
                    </a:lnTo>
                    <a:lnTo>
                      <a:pt x="145" y="49"/>
                    </a:lnTo>
                    <a:lnTo>
                      <a:pt x="149" y="49"/>
                    </a:lnTo>
                    <a:lnTo>
                      <a:pt x="149" y="49"/>
                    </a:lnTo>
                    <a:lnTo>
                      <a:pt x="154" y="49"/>
                    </a:lnTo>
                    <a:lnTo>
                      <a:pt x="154" y="49"/>
                    </a:lnTo>
                    <a:lnTo>
                      <a:pt x="154" y="49"/>
                    </a:lnTo>
                    <a:lnTo>
                      <a:pt x="154" y="49"/>
                    </a:lnTo>
                    <a:lnTo>
                      <a:pt x="154" y="49"/>
                    </a:lnTo>
                    <a:lnTo>
                      <a:pt x="154" y="49"/>
                    </a:lnTo>
                    <a:lnTo>
                      <a:pt x="154" y="49"/>
                    </a:lnTo>
                    <a:lnTo>
                      <a:pt x="149" y="49"/>
                    </a:lnTo>
                    <a:lnTo>
                      <a:pt x="145" y="49"/>
                    </a:lnTo>
                    <a:lnTo>
                      <a:pt x="145" y="49"/>
                    </a:lnTo>
                    <a:lnTo>
                      <a:pt x="140" y="49"/>
                    </a:lnTo>
                    <a:lnTo>
                      <a:pt x="145" y="49"/>
                    </a:lnTo>
                    <a:lnTo>
                      <a:pt x="145" y="45"/>
                    </a:lnTo>
                    <a:lnTo>
                      <a:pt x="145" y="45"/>
                    </a:lnTo>
                    <a:lnTo>
                      <a:pt x="149" y="45"/>
                    </a:lnTo>
                    <a:lnTo>
                      <a:pt x="154" y="45"/>
                    </a:lnTo>
                    <a:lnTo>
                      <a:pt x="154" y="40"/>
                    </a:lnTo>
                    <a:lnTo>
                      <a:pt x="154" y="40"/>
                    </a:lnTo>
                    <a:lnTo>
                      <a:pt x="154" y="36"/>
                    </a:lnTo>
                    <a:lnTo>
                      <a:pt x="159" y="36"/>
                    </a:lnTo>
                    <a:lnTo>
                      <a:pt x="159" y="36"/>
                    </a:lnTo>
                    <a:lnTo>
                      <a:pt x="159" y="36"/>
                    </a:lnTo>
                    <a:lnTo>
                      <a:pt x="159" y="31"/>
                    </a:lnTo>
                    <a:lnTo>
                      <a:pt x="163" y="31"/>
                    </a:lnTo>
                    <a:lnTo>
                      <a:pt x="163" y="31"/>
                    </a:lnTo>
                    <a:lnTo>
                      <a:pt x="163" y="31"/>
                    </a:lnTo>
                    <a:lnTo>
                      <a:pt x="163" y="31"/>
                    </a:lnTo>
                    <a:lnTo>
                      <a:pt x="163" y="31"/>
                    </a:lnTo>
                    <a:lnTo>
                      <a:pt x="168" y="31"/>
                    </a:lnTo>
                    <a:lnTo>
                      <a:pt x="168" y="31"/>
                    </a:lnTo>
                    <a:lnTo>
                      <a:pt x="168" y="31"/>
                    </a:lnTo>
                    <a:lnTo>
                      <a:pt x="168" y="31"/>
                    </a:lnTo>
                    <a:lnTo>
                      <a:pt x="168" y="31"/>
                    </a:lnTo>
                    <a:lnTo>
                      <a:pt x="168" y="31"/>
                    </a:lnTo>
                    <a:lnTo>
                      <a:pt x="168" y="31"/>
                    </a:lnTo>
                    <a:lnTo>
                      <a:pt x="168" y="31"/>
                    </a:lnTo>
                    <a:lnTo>
                      <a:pt x="168" y="31"/>
                    </a:lnTo>
                    <a:lnTo>
                      <a:pt x="172" y="27"/>
                    </a:lnTo>
                    <a:lnTo>
                      <a:pt x="172" y="27"/>
                    </a:lnTo>
                    <a:lnTo>
                      <a:pt x="172" y="27"/>
                    </a:lnTo>
                    <a:lnTo>
                      <a:pt x="172" y="27"/>
                    </a:lnTo>
                    <a:lnTo>
                      <a:pt x="172" y="27"/>
                    </a:lnTo>
                    <a:lnTo>
                      <a:pt x="177" y="22"/>
                    </a:lnTo>
                    <a:lnTo>
                      <a:pt x="177" y="27"/>
                    </a:lnTo>
                    <a:lnTo>
                      <a:pt x="177" y="27"/>
                    </a:lnTo>
                    <a:lnTo>
                      <a:pt x="177" y="31"/>
                    </a:lnTo>
                    <a:lnTo>
                      <a:pt x="177" y="31"/>
                    </a:lnTo>
                    <a:lnTo>
                      <a:pt x="181" y="31"/>
                    </a:lnTo>
                    <a:lnTo>
                      <a:pt x="181" y="27"/>
                    </a:lnTo>
                    <a:lnTo>
                      <a:pt x="181" y="22"/>
                    </a:lnTo>
                    <a:lnTo>
                      <a:pt x="181" y="22"/>
                    </a:lnTo>
                    <a:lnTo>
                      <a:pt x="181" y="22"/>
                    </a:lnTo>
                    <a:lnTo>
                      <a:pt x="186" y="22"/>
                    </a:lnTo>
                    <a:lnTo>
                      <a:pt x="186" y="22"/>
                    </a:lnTo>
                    <a:lnTo>
                      <a:pt x="186" y="22"/>
                    </a:lnTo>
                    <a:lnTo>
                      <a:pt x="186" y="22"/>
                    </a:lnTo>
                    <a:lnTo>
                      <a:pt x="186" y="27"/>
                    </a:lnTo>
                    <a:lnTo>
                      <a:pt x="186" y="27"/>
                    </a:lnTo>
                    <a:lnTo>
                      <a:pt x="186" y="31"/>
                    </a:lnTo>
                    <a:lnTo>
                      <a:pt x="181" y="31"/>
                    </a:lnTo>
                    <a:lnTo>
                      <a:pt x="181" y="31"/>
                    </a:lnTo>
                    <a:lnTo>
                      <a:pt x="186" y="31"/>
                    </a:lnTo>
                    <a:lnTo>
                      <a:pt x="186" y="31"/>
                    </a:lnTo>
                    <a:lnTo>
                      <a:pt x="186" y="27"/>
                    </a:lnTo>
                    <a:lnTo>
                      <a:pt x="190" y="31"/>
                    </a:lnTo>
                    <a:lnTo>
                      <a:pt x="190" y="31"/>
                    </a:lnTo>
                    <a:lnTo>
                      <a:pt x="190" y="27"/>
                    </a:lnTo>
                    <a:lnTo>
                      <a:pt x="190" y="27"/>
                    </a:lnTo>
                    <a:lnTo>
                      <a:pt x="186" y="27"/>
                    </a:lnTo>
                    <a:lnTo>
                      <a:pt x="186" y="22"/>
                    </a:lnTo>
                    <a:lnTo>
                      <a:pt x="190" y="22"/>
                    </a:lnTo>
                    <a:lnTo>
                      <a:pt x="190" y="22"/>
                    </a:lnTo>
                    <a:lnTo>
                      <a:pt x="195" y="22"/>
                    </a:lnTo>
                    <a:lnTo>
                      <a:pt x="195" y="22"/>
                    </a:lnTo>
                    <a:lnTo>
                      <a:pt x="195" y="22"/>
                    </a:lnTo>
                    <a:lnTo>
                      <a:pt x="195" y="22"/>
                    </a:lnTo>
                    <a:lnTo>
                      <a:pt x="199" y="22"/>
                    </a:lnTo>
                    <a:lnTo>
                      <a:pt x="199" y="22"/>
                    </a:lnTo>
                    <a:lnTo>
                      <a:pt x="204" y="22"/>
                    </a:lnTo>
                    <a:lnTo>
                      <a:pt x="204" y="22"/>
                    </a:lnTo>
                    <a:lnTo>
                      <a:pt x="204" y="22"/>
                    </a:lnTo>
                    <a:lnTo>
                      <a:pt x="204" y="22"/>
                    </a:lnTo>
                    <a:lnTo>
                      <a:pt x="204" y="18"/>
                    </a:lnTo>
                    <a:lnTo>
                      <a:pt x="199" y="18"/>
                    </a:lnTo>
                    <a:lnTo>
                      <a:pt x="195" y="18"/>
                    </a:lnTo>
                    <a:lnTo>
                      <a:pt x="195" y="18"/>
                    </a:lnTo>
                    <a:lnTo>
                      <a:pt x="195" y="18"/>
                    </a:lnTo>
                    <a:lnTo>
                      <a:pt x="199" y="18"/>
                    </a:lnTo>
                    <a:lnTo>
                      <a:pt x="199" y="18"/>
                    </a:lnTo>
                    <a:lnTo>
                      <a:pt x="204" y="13"/>
                    </a:lnTo>
                    <a:lnTo>
                      <a:pt x="204" y="13"/>
                    </a:lnTo>
                    <a:lnTo>
                      <a:pt x="204" y="13"/>
                    </a:lnTo>
                    <a:lnTo>
                      <a:pt x="208" y="13"/>
                    </a:lnTo>
                    <a:lnTo>
                      <a:pt x="208" y="13"/>
                    </a:lnTo>
                    <a:lnTo>
                      <a:pt x="208" y="13"/>
                    </a:lnTo>
                    <a:lnTo>
                      <a:pt x="213" y="13"/>
                    </a:lnTo>
                    <a:lnTo>
                      <a:pt x="213" y="13"/>
                    </a:lnTo>
                    <a:lnTo>
                      <a:pt x="213" y="13"/>
                    </a:lnTo>
                    <a:lnTo>
                      <a:pt x="213" y="18"/>
                    </a:lnTo>
                    <a:lnTo>
                      <a:pt x="217" y="18"/>
                    </a:lnTo>
                    <a:lnTo>
                      <a:pt x="217" y="18"/>
                    </a:lnTo>
                    <a:lnTo>
                      <a:pt x="217" y="22"/>
                    </a:lnTo>
                    <a:lnTo>
                      <a:pt x="222" y="22"/>
                    </a:lnTo>
                    <a:lnTo>
                      <a:pt x="222" y="18"/>
                    </a:lnTo>
                    <a:lnTo>
                      <a:pt x="217" y="18"/>
                    </a:lnTo>
                    <a:lnTo>
                      <a:pt x="217" y="18"/>
                    </a:lnTo>
                    <a:lnTo>
                      <a:pt x="217" y="18"/>
                    </a:lnTo>
                    <a:lnTo>
                      <a:pt x="217" y="18"/>
                    </a:lnTo>
                    <a:lnTo>
                      <a:pt x="222" y="13"/>
                    </a:lnTo>
                    <a:lnTo>
                      <a:pt x="226" y="13"/>
                    </a:lnTo>
                    <a:lnTo>
                      <a:pt x="226" y="13"/>
                    </a:lnTo>
                    <a:lnTo>
                      <a:pt x="231" y="9"/>
                    </a:lnTo>
                    <a:lnTo>
                      <a:pt x="231" y="9"/>
                    </a:lnTo>
                    <a:lnTo>
                      <a:pt x="231" y="9"/>
                    </a:lnTo>
                    <a:lnTo>
                      <a:pt x="231" y="4"/>
                    </a:lnTo>
                    <a:lnTo>
                      <a:pt x="226" y="4"/>
                    </a:lnTo>
                    <a:lnTo>
                      <a:pt x="226" y="4"/>
                    </a:lnTo>
                    <a:lnTo>
                      <a:pt x="231" y="4"/>
                    </a:lnTo>
                    <a:lnTo>
                      <a:pt x="231" y="0"/>
                    </a:lnTo>
                    <a:lnTo>
                      <a:pt x="235" y="0"/>
                    </a:lnTo>
                    <a:lnTo>
                      <a:pt x="235" y="0"/>
                    </a:lnTo>
                    <a:lnTo>
                      <a:pt x="235" y="4"/>
                    </a:lnTo>
                    <a:lnTo>
                      <a:pt x="240" y="4"/>
                    </a:lnTo>
                    <a:lnTo>
                      <a:pt x="240" y="4"/>
                    </a:lnTo>
                    <a:lnTo>
                      <a:pt x="240" y="4"/>
                    </a:lnTo>
                    <a:lnTo>
                      <a:pt x="240" y="4"/>
                    </a:lnTo>
                    <a:lnTo>
                      <a:pt x="240" y="4"/>
                    </a:lnTo>
                    <a:lnTo>
                      <a:pt x="244" y="4"/>
                    </a:lnTo>
                    <a:lnTo>
                      <a:pt x="244" y="4"/>
                    </a:lnTo>
                    <a:lnTo>
                      <a:pt x="244" y="4"/>
                    </a:lnTo>
                    <a:lnTo>
                      <a:pt x="244" y="4"/>
                    </a:lnTo>
                    <a:lnTo>
                      <a:pt x="244" y="4"/>
                    </a:lnTo>
                    <a:lnTo>
                      <a:pt x="244" y="4"/>
                    </a:lnTo>
                    <a:lnTo>
                      <a:pt x="244" y="9"/>
                    </a:lnTo>
                    <a:lnTo>
                      <a:pt x="240" y="9"/>
                    </a:lnTo>
                    <a:lnTo>
                      <a:pt x="240" y="9"/>
                    </a:lnTo>
                    <a:lnTo>
                      <a:pt x="240" y="13"/>
                    </a:lnTo>
                    <a:lnTo>
                      <a:pt x="240" y="18"/>
                    </a:lnTo>
                    <a:lnTo>
                      <a:pt x="240" y="18"/>
                    </a:lnTo>
                    <a:lnTo>
                      <a:pt x="240" y="18"/>
                    </a:lnTo>
                    <a:lnTo>
                      <a:pt x="240" y="18"/>
                    </a:lnTo>
                    <a:lnTo>
                      <a:pt x="244" y="18"/>
                    </a:lnTo>
                    <a:lnTo>
                      <a:pt x="244" y="13"/>
                    </a:lnTo>
                    <a:lnTo>
                      <a:pt x="249" y="9"/>
                    </a:lnTo>
                    <a:lnTo>
                      <a:pt x="249" y="4"/>
                    </a:lnTo>
                    <a:lnTo>
                      <a:pt x="253" y="4"/>
                    </a:lnTo>
                    <a:lnTo>
                      <a:pt x="253" y="4"/>
                    </a:lnTo>
                    <a:lnTo>
                      <a:pt x="258" y="4"/>
                    </a:lnTo>
                    <a:lnTo>
                      <a:pt x="258" y="4"/>
                    </a:lnTo>
                    <a:lnTo>
                      <a:pt x="253" y="9"/>
                    </a:lnTo>
                    <a:lnTo>
                      <a:pt x="253" y="9"/>
                    </a:lnTo>
                    <a:lnTo>
                      <a:pt x="258" y="9"/>
                    </a:lnTo>
                    <a:lnTo>
                      <a:pt x="253" y="9"/>
                    </a:lnTo>
                    <a:lnTo>
                      <a:pt x="253" y="13"/>
                    </a:lnTo>
                    <a:lnTo>
                      <a:pt x="258" y="13"/>
                    </a:lnTo>
                    <a:lnTo>
                      <a:pt x="258" y="13"/>
                    </a:lnTo>
                    <a:lnTo>
                      <a:pt x="258" y="9"/>
                    </a:lnTo>
                    <a:lnTo>
                      <a:pt x="262" y="9"/>
                    </a:lnTo>
                    <a:lnTo>
                      <a:pt x="262" y="9"/>
                    </a:lnTo>
                    <a:lnTo>
                      <a:pt x="262" y="4"/>
                    </a:lnTo>
                    <a:lnTo>
                      <a:pt x="262" y="4"/>
                    </a:lnTo>
                    <a:lnTo>
                      <a:pt x="267" y="4"/>
                    </a:lnTo>
                    <a:lnTo>
                      <a:pt x="267" y="4"/>
                    </a:lnTo>
                    <a:lnTo>
                      <a:pt x="262" y="4"/>
                    </a:lnTo>
                    <a:lnTo>
                      <a:pt x="262" y="0"/>
                    </a:lnTo>
                    <a:lnTo>
                      <a:pt x="262" y="0"/>
                    </a:lnTo>
                    <a:lnTo>
                      <a:pt x="267" y="0"/>
                    </a:lnTo>
                    <a:lnTo>
                      <a:pt x="267" y="0"/>
                    </a:lnTo>
                    <a:lnTo>
                      <a:pt x="267" y="0"/>
                    </a:lnTo>
                    <a:lnTo>
                      <a:pt x="271" y="0"/>
                    </a:lnTo>
                    <a:lnTo>
                      <a:pt x="276" y="0"/>
                    </a:lnTo>
                    <a:lnTo>
                      <a:pt x="276" y="4"/>
                    </a:lnTo>
                    <a:lnTo>
                      <a:pt x="276" y="4"/>
                    </a:lnTo>
                    <a:lnTo>
                      <a:pt x="271" y="4"/>
                    </a:lnTo>
                    <a:lnTo>
                      <a:pt x="271" y="4"/>
                    </a:lnTo>
                    <a:lnTo>
                      <a:pt x="271"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7" name="Freeform 123">
                <a:extLst>
                  <a:ext uri="{FF2B5EF4-FFF2-40B4-BE49-F238E27FC236}">
                    <a16:creationId xmlns:a16="http://schemas.microsoft.com/office/drawing/2014/main" id="{60029E0D-98FC-C841-912B-C63178C6DFB6}"/>
                  </a:ext>
                </a:extLst>
              </p:cNvPr>
              <p:cNvSpPr>
                <a:spLocks/>
              </p:cNvSpPr>
              <p:nvPr/>
            </p:nvSpPr>
            <p:spPr bwMode="auto">
              <a:xfrm>
                <a:off x="8628936" y="2805791"/>
                <a:ext cx="348100" cy="187513"/>
              </a:xfrm>
              <a:custGeom>
                <a:avLst/>
                <a:gdLst>
                  <a:gd name="T0" fmla="*/ 41 w 145"/>
                  <a:gd name="T1" fmla="*/ 13 h 77"/>
                  <a:gd name="T2" fmla="*/ 50 w 145"/>
                  <a:gd name="T3" fmla="*/ 18 h 77"/>
                  <a:gd name="T4" fmla="*/ 59 w 145"/>
                  <a:gd name="T5" fmla="*/ 22 h 77"/>
                  <a:gd name="T6" fmla="*/ 68 w 145"/>
                  <a:gd name="T7" fmla="*/ 22 h 77"/>
                  <a:gd name="T8" fmla="*/ 72 w 145"/>
                  <a:gd name="T9" fmla="*/ 31 h 77"/>
                  <a:gd name="T10" fmla="*/ 81 w 145"/>
                  <a:gd name="T11" fmla="*/ 36 h 77"/>
                  <a:gd name="T12" fmla="*/ 81 w 145"/>
                  <a:gd name="T13" fmla="*/ 36 h 77"/>
                  <a:gd name="T14" fmla="*/ 86 w 145"/>
                  <a:gd name="T15" fmla="*/ 36 h 77"/>
                  <a:gd name="T16" fmla="*/ 91 w 145"/>
                  <a:gd name="T17" fmla="*/ 40 h 77"/>
                  <a:gd name="T18" fmla="*/ 100 w 145"/>
                  <a:gd name="T19" fmla="*/ 40 h 77"/>
                  <a:gd name="T20" fmla="*/ 104 w 145"/>
                  <a:gd name="T21" fmla="*/ 45 h 77"/>
                  <a:gd name="T22" fmla="*/ 109 w 145"/>
                  <a:gd name="T23" fmla="*/ 45 h 77"/>
                  <a:gd name="T24" fmla="*/ 113 w 145"/>
                  <a:gd name="T25" fmla="*/ 45 h 77"/>
                  <a:gd name="T26" fmla="*/ 118 w 145"/>
                  <a:gd name="T27" fmla="*/ 45 h 77"/>
                  <a:gd name="T28" fmla="*/ 122 w 145"/>
                  <a:gd name="T29" fmla="*/ 45 h 77"/>
                  <a:gd name="T30" fmla="*/ 131 w 145"/>
                  <a:gd name="T31" fmla="*/ 49 h 77"/>
                  <a:gd name="T32" fmla="*/ 136 w 145"/>
                  <a:gd name="T33" fmla="*/ 45 h 77"/>
                  <a:gd name="T34" fmla="*/ 140 w 145"/>
                  <a:gd name="T35" fmla="*/ 45 h 77"/>
                  <a:gd name="T36" fmla="*/ 140 w 145"/>
                  <a:gd name="T37" fmla="*/ 54 h 77"/>
                  <a:gd name="T38" fmla="*/ 145 w 145"/>
                  <a:gd name="T39" fmla="*/ 63 h 77"/>
                  <a:gd name="T40" fmla="*/ 145 w 145"/>
                  <a:gd name="T41" fmla="*/ 77 h 77"/>
                  <a:gd name="T42" fmla="*/ 140 w 145"/>
                  <a:gd name="T43" fmla="*/ 77 h 77"/>
                  <a:gd name="T44" fmla="*/ 136 w 145"/>
                  <a:gd name="T45" fmla="*/ 77 h 77"/>
                  <a:gd name="T46" fmla="*/ 127 w 145"/>
                  <a:gd name="T47" fmla="*/ 72 h 77"/>
                  <a:gd name="T48" fmla="*/ 118 w 145"/>
                  <a:gd name="T49" fmla="*/ 72 h 77"/>
                  <a:gd name="T50" fmla="*/ 113 w 145"/>
                  <a:gd name="T51" fmla="*/ 72 h 77"/>
                  <a:gd name="T52" fmla="*/ 104 w 145"/>
                  <a:gd name="T53" fmla="*/ 72 h 77"/>
                  <a:gd name="T54" fmla="*/ 100 w 145"/>
                  <a:gd name="T55" fmla="*/ 68 h 77"/>
                  <a:gd name="T56" fmla="*/ 95 w 145"/>
                  <a:gd name="T57" fmla="*/ 68 h 77"/>
                  <a:gd name="T58" fmla="*/ 95 w 145"/>
                  <a:gd name="T59" fmla="*/ 68 h 77"/>
                  <a:gd name="T60" fmla="*/ 86 w 145"/>
                  <a:gd name="T61" fmla="*/ 63 h 77"/>
                  <a:gd name="T62" fmla="*/ 77 w 145"/>
                  <a:gd name="T63" fmla="*/ 58 h 77"/>
                  <a:gd name="T64" fmla="*/ 72 w 145"/>
                  <a:gd name="T65" fmla="*/ 58 h 77"/>
                  <a:gd name="T66" fmla="*/ 63 w 145"/>
                  <a:gd name="T67" fmla="*/ 58 h 77"/>
                  <a:gd name="T68" fmla="*/ 59 w 145"/>
                  <a:gd name="T69" fmla="*/ 58 h 77"/>
                  <a:gd name="T70" fmla="*/ 50 w 145"/>
                  <a:gd name="T71" fmla="*/ 54 h 77"/>
                  <a:gd name="T72" fmla="*/ 41 w 145"/>
                  <a:gd name="T73" fmla="*/ 49 h 77"/>
                  <a:gd name="T74" fmla="*/ 36 w 145"/>
                  <a:gd name="T75" fmla="*/ 49 h 77"/>
                  <a:gd name="T76" fmla="*/ 32 w 145"/>
                  <a:gd name="T77" fmla="*/ 45 h 77"/>
                  <a:gd name="T78" fmla="*/ 23 w 145"/>
                  <a:gd name="T79" fmla="*/ 40 h 77"/>
                  <a:gd name="T80" fmla="*/ 14 w 145"/>
                  <a:gd name="T81" fmla="*/ 36 h 77"/>
                  <a:gd name="T82" fmla="*/ 9 w 145"/>
                  <a:gd name="T83" fmla="*/ 36 h 77"/>
                  <a:gd name="T84" fmla="*/ 5 w 145"/>
                  <a:gd name="T85" fmla="*/ 36 h 77"/>
                  <a:gd name="T86" fmla="*/ 0 w 145"/>
                  <a:gd name="T87" fmla="*/ 27 h 77"/>
                  <a:gd name="T88" fmla="*/ 5 w 145"/>
                  <a:gd name="T89" fmla="*/ 22 h 77"/>
                  <a:gd name="T90" fmla="*/ 5 w 145"/>
                  <a:gd name="T91" fmla="*/ 13 h 77"/>
                  <a:gd name="T92" fmla="*/ 9 w 145"/>
                  <a:gd name="T93" fmla="*/ 4 h 77"/>
                  <a:gd name="T94" fmla="*/ 14 w 145"/>
                  <a:gd name="T95" fmla="*/ 9 h 77"/>
                  <a:gd name="T96" fmla="*/ 18 w 145"/>
                  <a:gd name="T97" fmla="*/ 4 h 77"/>
                  <a:gd name="T98" fmla="*/ 27 w 145"/>
                  <a:gd name="T99"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5" h="77">
                    <a:moveTo>
                      <a:pt x="32" y="9"/>
                    </a:moveTo>
                    <a:lnTo>
                      <a:pt x="32" y="9"/>
                    </a:lnTo>
                    <a:lnTo>
                      <a:pt x="36" y="9"/>
                    </a:lnTo>
                    <a:lnTo>
                      <a:pt x="41" y="13"/>
                    </a:lnTo>
                    <a:lnTo>
                      <a:pt x="45" y="13"/>
                    </a:lnTo>
                    <a:lnTo>
                      <a:pt x="45" y="13"/>
                    </a:lnTo>
                    <a:lnTo>
                      <a:pt x="50" y="13"/>
                    </a:lnTo>
                    <a:lnTo>
                      <a:pt x="50" y="18"/>
                    </a:lnTo>
                    <a:lnTo>
                      <a:pt x="54" y="18"/>
                    </a:lnTo>
                    <a:lnTo>
                      <a:pt x="54" y="22"/>
                    </a:lnTo>
                    <a:lnTo>
                      <a:pt x="59" y="22"/>
                    </a:lnTo>
                    <a:lnTo>
                      <a:pt x="59" y="22"/>
                    </a:lnTo>
                    <a:lnTo>
                      <a:pt x="63" y="22"/>
                    </a:lnTo>
                    <a:lnTo>
                      <a:pt x="63" y="22"/>
                    </a:lnTo>
                    <a:lnTo>
                      <a:pt x="68" y="22"/>
                    </a:lnTo>
                    <a:lnTo>
                      <a:pt x="68" y="22"/>
                    </a:lnTo>
                    <a:lnTo>
                      <a:pt x="68" y="22"/>
                    </a:lnTo>
                    <a:lnTo>
                      <a:pt x="68" y="27"/>
                    </a:lnTo>
                    <a:lnTo>
                      <a:pt x="72" y="27"/>
                    </a:lnTo>
                    <a:lnTo>
                      <a:pt x="72" y="31"/>
                    </a:lnTo>
                    <a:lnTo>
                      <a:pt x="72" y="31"/>
                    </a:lnTo>
                    <a:lnTo>
                      <a:pt x="77" y="31"/>
                    </a:lnTo>
                    <a:lnTo>
                      <a:pt x="77" y="31"/>
                    </a:lnTo>
                    <a:lnTo>
                      <a:pt x="81" y="36"/>
                    </a:lnTo>
                    <a:lnTo>
                      <a:pt x="81" y="36"/>
                    </a:lnTo>
                    <a:lnTo>
                      <a:pt x="81" y="36"/>
                    </a:lnTo>
                    <a:lnTo>
                      <a:pt x="81" y="36"/>
                    </a:lnTo>
                    <a:lnTo>
                      <a:pt x="81" y="36"/>
                    </a:lnTo>
                    <a:lnTo>
                      <a:pt x="86" y="36"/>
                    </a:lnTo>
                    <a:lnTo>
                      <a:pt x="86" y="36"/>
                    </a:lnTo>
                    <a:lnTo>
                      <a:pt x="86" y="36"/>
                    </a:lnTo>
                    <a:lnTo>
                      <a:pt x="86" y="36"/>
                    </a:lnTo>
                    <a:lnTo>
                      <a:pt x="86" y="36"/>
                    </a:lnTo>
                    <a:lnTo>
                      <a:pt x="86" y="40"/>
                    </a:lnTo>
                    <a:lnTo>
                      <a:pt x="91" y="40"/>
                    </a:lnTo>
                    <a:lnTo>
                      <a:pt x="91" y="40"/>
                    </a:lnTo>
                    <a:lnTo>
                      <a:pt x="95" y="40"/>
                    </a:lnTo>
                    <a:lnTo>
                      <a:pt x="100" y="40"/>
                    </a:lnTo>
                    <a:lnTo>
                      <a:pt x="100" y="40"/>
                    </a:lnTo>
                    <a:lnTo>
                      <a:pt x="100" y="40"/>
                    </a:lnTo>
                    <a:lnTo>
                      <a:pt x="104" y="45"/>
                    </a:lnTo>
                    <a:lnTo>
                      <a:pt x="104" y="45"/>
                    </a:lnTo>
                    <a:lnTo>
                      <a:pt x="104" y="45"/>
                    </a:lnTo>
                    <a:lnTo>
                      <a:pt x="104" y="45"/>
                    </a:lnTo>
                    <a:lnTo>
                      <a:pt x="104" y="45"/>
                    </a:lnTo>
                    <a:lnTo>
                      <a:pt x="104" y="45"/>
                    </a:lnTo>
                    <a:lnTo>
                      <a:pt x="104" y="45"/>
                    </a:lnTo>
                    <a:lnTo>
                      <a:pt x="109" y="45"/>
                    </a:lnTo>
                    <a:lnTo>
                      <a:pt x="109" y="45"/>
                    </a:lnTo>
                    <a:lnTo>
                      <a:pt x="109" y="45"/>
                    </a:lnTo>
                    <a:lnTo>
                      <a:pt x="113" y="45"/>
                    </a:lnTo>
                    <a:lnTo>
                      <a:pt x="113" y="45"/>
                    </a:lnTo>
                    <a:lnTo>
                      <a:pt x="113" y="45"/>
                    </a:lnTo>
                    <a:lnTo>
                      <a:pt x="113" y="45"/>
                    </a:lnTo>
                    <a:lnTo>
                      <a:pt x="113" y="45"/>
                    </a:lnTo>
                    <a:lnTo>
                      <a:pt x="118" y="45"/>
                    </a:lnTo>
                    <a:lnTo>
                      <a:pt x="118" y="45"/>
                    </a:lnTo>
                    <a:lnTo>
                      <a:pt x="118" y="45"/>
                    </a:lnTo>
                    <a:lnTo>
                      <a:pt x="118" y="45"/>
                    </a:lnTo>
                    <a:lnTo>
                      <a:pt x="122" y="45"/>
                    </a:lnTo>
                    <a:lnTo>
                      <a:pt x="122" y="45"/>
                    </a:lnTo>
                    <a:lnTo>
                      <a:pt x="122" y="49"/>
                    </a:lnTo>
                    <a:lnTo>
                      <a:pt x="127" y="49"/>
                    </a:lnTo>
                    <a:lnTo>
                      <a:pt x="131" y="49"/>
                    </a:lnTo>
                    <a:lnTo>
                      <a:pt x="131" y="49"/>
                    </a:lnTo>
                    <a:lnTo>
                      <a:pt x="131" y="49"/>
                    </a:lnTo>
                    <a:lnTo>
                      <a:pt x="131" y="49"/>
                    </a:lnTo>
                    <a:lnTo>
                      <a:pt x="136" y="45"/>
                    </a:lnTo>
                    <a:lnTo>
                      <a:pt x="136" y="45"/>
                    </a:lnTo>
                    <a:lnTo>
                      <a:pt x="140" y="45"/>
                    </a:lnTo>
                    <a:lnTo>
                      <a:pt x="140" y="45"/>
                    </a:lnTo>
                    <a:lnTo>
                      <a:pt x="140" y="45"/>
                    </a:lnTo>
                    <a:lnTo>
                      <a:pt x="140" y="49"/>
                    </a:lnTo>
                    <a:lnTo>
                      <a:pt x="140" y="49"/>
                    </a:lnTo>
                    <a:lnTo>
                      <a:pt x="140" y="49"/>
                    </a:lnTo>
                    <a:lnTo>
                      <a:pt x="140" y="54"/>
                    </a:lnTo>
                    <a:lnTo>
                      <a:pt x="140" y="54"/>
                    </a:lnTo>
                    <a:lnTo>
                      <a:pt x="140" y="63"/>
                    </a:lnTo>
                    <a:lnTo>
                      <a:pt x="140" y="63"/>
                    </a:lnTo>
                    <a:lnTo>
                      <a:pt x="145" y="63"/>
                    </a:lnTo>
                    <a:lnTo>
                      <a:pt x="145" y="68"/>
                    </a:lnTo>
                    <a:lnTo>
                      <a:pt x="145" y="68"/>
                    </a:lnTo>
                    <a:lnTo>
                      <a:pt x="145" y="72"/>
                    </a:lnTo>
                    <a:lnTo>
                      <a:pt x="145" y="77"/>
                    </a:lnTo>
                    <a:lnTo>
                      <a:pt x="145" y="77"/>
                    </a:lnTo>
                    <a:lnTo>
                      <a:pt x="145" y="77"/>
                    </a:lnTo>
                    <a:lnTo>
                      <a:pt x="145" y="77"/>
                    </a:lnTo>
                    <a:lnTo>
                      <a:pt x="140" y="77"/>
                    </a:lnTo>
                    <a:lnTo>
                      <a:pt x="140" y="77"/>
                    </a:lnTo>
                    <a:lnTo>
                      <a:pt x="136" y="77"/>
                    </a:lnTo>
                    <a:lnTo>
                      <a:pt x="136" y="77"/>
                    </a:lnTo>
                    <a:lnTo>
                      <a:pt x="136" y="77"/>
                    </a:lnTo>
                    <a:lnTo>
                      <a:pt x="131" y="77"/>
                    </a:lnTo>
                    <a:lnTo>
                      <a:pt x="131" y="77"/>
                    </a:lnTo>
                    <a:lnTo>
                      <a:pt x="127" y="72"/>
                    </a:lnTo>
                    <a:lnTo>
                      <a:pt x="127" y="72"/>
                    </a:lnTo>
                    <a:lnTo>
                      <a:pt x="127" y="77"/>
                    </a:lnTo>
                    <a:lnTo>
                      <a:pt x="122" y="77"/>
                    </a:lnTo>
                    <a:lnTo>
                      <a:pt x="122" y="72"/>
                    </a:lnTo>
                    <a:lnTo>
                      <a:pt x="118" y="72"/>
                    </a:lnTo>
                    <a:lnTo>
                      <a:pt x="118" y="72"/>
                    </a:lnTo>
                    <a:lnTo>
                      <a:pt x="113" y="72"/>
                    </a:lnTo>
                    <a:lnTo>
                      <a:pt x="113" y="72"/>
                    </a:lnTo>
                    <a:lnTo>
                      <a:pt x="113" y="72"/>
                    </a:lnTo>
                    <a:lnTo>
                      <a:pt x="109" y="72"/>
                    </a:lnTo>
                    <a:lnTo>
                      <a:pt x="109" y="72"/>
                    </a:lnTo>
                    <a:lnTo>
                      <a:pt x="109" y="72"/>
                    </a:lnTo>
                    <a:lnTo>
                      <a:pt x="104" y="72"/>
                    </a:lnTo>
                    <a:lnTo>
                      <a:pt x="104" y="68"/>
                    </a:lnTo>
                    <a:lnTo>
                      <a:pt x="104" y="68"/>
                    </a:lnTo>
                    <a:lnTo>
                      <a:pt x="104" y="68"/>
                    </a:lnTo>
                    <a:lnTo>
                      <a:pt x="100" y="68"/>
                    </a:lnTo>
                    <a:lnTo>
                      <a:pt x="100" y="72"/>
                    </a:lnTo>
                    <a:lnTo>
                      <a:pt x="100" y="68"/>
                    </a:lnTo>
                    <a:lnTo>
                      <a:pt x="95" y="68"/>
                    </a:lnTo>
                    <a:lnTo>
                      <a:pt x="95" y="68"/>
                    </a:lnTo>
                    <a:lnTo>
                      <a:pt x="95" y="68"/>
                    </a:lnTo>
                    <a:lnTo>
                      <a:pt x="95" y="68"/>
                    </a:lnTo>
                    <a:lnTo>
                      <a:pt x="95" y="68"/>
                    </a:lnTo>
                    <a:lnTo>
                      <a:pt x="95" y="68"/>
                    </a:lnTo>
                    <a:lnTo>
                      <a:pt x="91" y="68"/>
                    </a:lnTo>
                    <a:lnTo>
                      <a:pt x="86" y="63"/>
                    </a:lnTo>
                    <a:lnTo>
                      <a:pt x="86" y="63"/>
                    </a:lnTo>
                    <a:lnTo>
                      <a:pt x="86" y="63"/>
                    </a:lnTo>
                    <a:lnTo>
                      <a:pt x="86" y="58"/>
                    </a:lnTo>
                    <a:lnTo>
                      <a:pt x="86" y="58"/>
                    </a:lnTo>
                    <a:lnTo>
                      <a:pt x="81" y="58"/>
                    </a:lnTo>
                    <a:lnTo>
                      <a:pt x="77" y="58"/>
                    </a:lnTo>
                    <a:lnTo>
                      <a:pt x="77" y="54"/>
                    </a:lnTo>
                    <a:lnTo>
                      <a:pt x="72" y="58"/>
                    </a:lnTo>
                    <a:lnTo>
                      <a:pt x="72" y="58"/>
                    </a:lnTo>
                    <a:lnTo>
                      <a:pt x="72" y="58"/>
                    </a:lnTo>
                    <a:lnTo>
                      <a:pt x="72" y="58"/>
                    </a:lnTo>
                    <a:lnTo>
                      <a:pt x="68" y="58"/>
                    </a:lnTo>
                    <a:lnTo>
                      <a:pt x="63" y="58"/>
                    </a:lnTo>
                    <a:lnTo>
                      <a:pt x="63" y="58"/>
                    </a:lnTo>
                    <a:lnTo>
                      <a:pt x="63" y="58"/>
                    </a:lnTo>
                    <a:lnTo>
                      <a:pt x="63" y="58"/>
                    </a:lnTo>
                    <a:lnTo>
                      <a:pt x="63" y="58"/>
                    </a:lnTo>
                    <a:lnTo>
                      <a:pt x="59" y="58"/>
                    </a:lnTo>
                    <a:lnTo>
                      <a:pt x="54" y="58"/>
                    </a:lnTo>
                    <a:lnTo>
                      <a:pt x="54" y="54"/>
                    </a:lnTo>
                    <a:lnTo>
                      <a:pt x="54" y="54"/>
                    </a:lnTo>
                    <a:lnTo>
                      <a:pt x="50" y="54"/>
                    </a:lnTo>
                    <a:lnTo>
                      <a:pt x="50" y="54"/>
                    </a:lnTo>
                    <a:lnTo>
                      <a:pt x="50" y="54"/>
                    </a:lnTo>
                    <a:lnTo>
                      <a:pt x="45" y="49"/>
                    </a:lnTo>
                    <a:lnTo>
                      <a:pt x="41" y="49"/>
                    </a:lnTo>
                    <a:lnTo>
                      <a:pt x="41" y="49"/>
                    </a:lnTo>
                    <a:lnTo>
                      <a:pt x="41" y="49"/>
                    </a:lnTo>
                    <a:lnTo>
                      <a:pt x="36" y="49"/>
                    </a:lnTo>
                    <a:lnTo>
                      <a:pt x="36" y="49"/>
                    </a:lnTo>
                    <a:lnTo>
                      <a:pt x="36" y="49"/>
                    </a:lnTo>
                    <a:lnTo>
                      <a:pt x="36" y="49"/>
                    </a:lnTo>
                    <a:lnTo>
                      <a:pt x="32" y="49"/>
                    </a:lnTo>
                    <a:lnTo>
                      <a:pt x="32" y="45"/>
                    </a:lnTo>
                    <a:lnTo>
                      <a:pt x="27" y="45"/>
                    </a:lnTo>
                    <a:lnTo>
                      <a:pt x="23" y="45"/>
                    </a:lnTo>
                    <a:lnTo>
                      <a:pt x="23" y="40"/>
                    </a:lnTo>
                    <a:lnTo>
                      <a:pt x="23" y="40"/>
                    </a:lnTo>
                    <a:lnTo>
                      <a:pt x="23" y="40"/>
                    </a:lnTo>
                    <a:lnTo>
                      <a:pt x="18" y="40"/>
                    </a:lnTo>
                    <a:lnTo>
                      <a:pt x="14" y="36"/>
                    </a:lnTo>
                    <a:lnTo>
                      <a:pt x="14" y="36"/>
                    </a:lnTo>
                    <a:lnTo>
                      <a:pt x="14" y="36"/>
                    </a:lnTo>
                    <a:lnTo>
                      <a:pt x="14" y="36"/>
                    </a:lnTo>
                    <a:lnTo>
                      <a:pt x="9" y="36"/>
                    </a:lnTo>
                    <a:lnTo>
                      <a:pt x="9" y="36"/>
                    </a:lnTo>
                    <a:lnTo>
                      <a:pt x="9" y="36"/>
                    </a:lnTo>
                    <a:lnTo>
                      <a:pt x="9" y="36"/>
                    </a:lnTo>
                    <a:lnTo>
                      <a:pt x="9" y="36"/>
                    </a:lnTo>
                    <a:lnTo>
                      <a:pt x="5" y="36"/>
                    </a:lnTo>
                    <a:lnTo>
                      <a:pt x="5" y="31"/>
                    </a:lnTo>
                    <a:lnTo>
                      <a:pt x="5" y="31"/>
                    </a:lnTo>
                    <a:lnTo>
                      <a:pt x="5" y="31"/>
                    </a:lnTo>
                    <a:lnTo>
                      <a:pt x="0" y="27"/>
                    </a:lnTo>
                    <a:lnTo>
                      <a:pt x="5" y="27"/>
                    </a:lnTo>
                    <a:lnTo>
                      <a:pt x="5" y="27"/>
                    </a:lnTo>
                    <a:lnTo>
                      <a:pt x="5" y="27"/>
                    </a:lnTo>
                    <a:lnTo>
                      <a:pt x="5" y="22"/>
                    </a:lnTo>
                    <a:lnTo>
                      <a:pt x="5" y="22"/>
                    </a:lnTo>
                    <a:lnTo>
                      <a:pt x="5" y="18"/>
                    </a:lnTo>
                    <a:lnTo>
                      <a:pt x="5" y="13"/>
                    </a:lnTo>
                    <a:lnTo>
                      <a:pt x="5" y="13"/>
                    </a:lnTo>
                    <a:lnTo>
                      <a:pt x="5" y="9"/>
                    </a:lnTo>
                    <a:lnTo>
                      <a:pt x="9" y="9"/>
                    </a:lnTo>
                    <a:lnTo>
                      <a:pt x="9" y="9"/>
                    </a:lnTo>
                    <a:lnTo>
                      <a:pt x="9" y="4"/>
                    </a:lnTo>
                    <a:lnTo>
                      <a:pt x="9" y="4"/>
                    </a:lnTo>
                    <a:lnTo>
                      <a:pt x="9" y="4"/>
                    </a:lnTo>
                    <a:lnTo>
                      <a:pt x="14" y="4"/>
                    </a:lnTo>
                    <a:lnTo>
                      <a:pt x="14" y="9"/>
                    </a:lnTo>
                    <a:lnTo>
                      <a:pt x="14" y="9"/>
                    </a:lnTo>
                    <a:lnTo>
                      <a:pt x="14" y="9"/>
                    </a:lnTo>
                    <a:lnTo>
                      <a:pt x="18" y="9"/>
                    </a:lnTo>
                    <a:lnTo>
                      <a:pt x="18" y="4"/>
                    </a:lnTo>
                    <a:lnTo>
                      <a:pt x="23" y="0"/>
                    </a:lnTo>
                    <a:lnTo>
                      <a:pt x="23" y="0"/>
                    </a:lnTo>
                    <a:lnTo>
                      <a:pt x="27" y="4"/>
                    </a:lnTo>
                    <a:lnTo>
                      <a:pt x="27" y="4"/>
                    </a:lnTo>
                    <a:lnTo>
                      <a:pt x="32" y="4"/>
                    </a:lnTo>
                    <a:lnTo>
                      <a:pt x="32" y="4"/>
                    </a:lnTo>
                    <a:lnTo>
                      <a:pt x="32"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8" name="Freeform 124">
                <a:extLst>
                  <a:ext uri="{FF2B5EF4-FFF2-40B4-BE49-F238E27FC236}">
                    <a16:creationId xmlns:a16="http://schemas.microsoft.com/office/drawing/2014/main" id="{E59B2CB3-2918-BA42-87A2-468BD351356E}"/>
                  </a:ext>
                </a:extLst>
              </p:cNvPr>
              <p:cNvSpPr>
                <a:spLocks noEditPoints="1"/>
              </p:cNvSpPr>
              <p:nvPr/>
            </p:nvSpPr>
            <p:spPr bwMode="auto">
              <a:xfrm>
                <a:off x="11264885" y="6107951"/>
                <a:ext cx="801828" cy="616112"/>
              </a:xfrm>
              <a:custGeom>
                <a:avLst/>
                <a:gdLst>
                  <a:gd name="T0" fmla="*/ 14 w 334"/>
                  <a:gd name="T1" fmla="*/ 249 h 253"/>
                  <a:gd name="T2" fmla="*/ 4 w 334"/>
                  <a:gd name="T3" fmla="*/ 249 h 253"/>
                  <a:gd name="T4" fmla="*/ 199 w 334"/>
                  <a:gd name="T5" fmla="*/ 140 h 253"/>
                  <a:gd name="T6" fmla="*/ 208 w 334"/>
                  <a:gd name="T7" fmla="*/ 140 h 253"/>
                  <a:gd name="T8" fmla="*/ 212 w 334"/>
                  <a:gd name="T9" fmla="*/ 140 h 253"/>
                  <a:gd name="T10" fmla="*/ 208 w 334"/>
                  <a:gd name="T11" fmla="*/ 145 h 253"/>
                  <a:gd name="T12" fmla="*/ 203 w 334"/>
                  <a:gd name="T13" fmla="*/ 149 h 253"/>
                  <a:gd name="T14" fmla="*/ 185 w 334"/>
                  <a:gd name="T15" fmla="*/ 163 h 253"/>
                  <a:gd name="T16" fmla="*/ 149 w 334"/>
                  <a:gd name="T17" fmla="*/ 181 h 253"/>
                  <a:gd name="T18" fmla="*/ 145 w 334"/>
                  <a:gd name="T19" fmla="*/ 190 h 253"/>
                  <a:gd name="T20" fmla="*/ 135 w 334"/>
                  <a:gd name="T21" fmla="*/ 194 h 253"/>
                  <a:gd name="T22" fmla="*/ 131 w 334"/>
                  <a:gd name="T23" fmla="*/ 194 h 253"/>
                  <a:gd name="T24" fmla="*/ 117 w 334"/>
                  <a:gd name="T25" fmla="*/ 199 h 253"/>
                  <a:gd name="T26" fmla="*/ 95 w 334"/>
                  <a:gd name="T27" fmla="*/ 213 h 253"/>
                  <a:gd name="T28" fmla="*/ 72 w 334"/>
                  <a:gd name="T29" fmla="*/ 226 h 253"/>
                  <a:gd name="T30" fmla="*/ 45 w 334"/>
                  <a:gd name="T31" fmla="*/ 240 h 253"/>
                  <a:gd name="T32" fmla="*/ 27 w 334"/>
                  <a:gd name="T33" fmla="*/ 240 h 253"/>
                  <a:gd name="T34" fmla="*/ 23 w 334"/>
                  <a:gd name="T35" fmla="*/ 231 h 253"/>
                  <a:gd name="T36" fmla="*/ 18 w 334"/>
                  <a:gd name="T37" fmla="*/ 226 h 253"/>
                  <a:gd name="T38" fmla="*/ 23 w 334"/>
                  <a:gd name="T39" fmla="*/ 222 h 253"/>
                  <a:gd name="T40" fmla="*/ 32 w 334"/>
                  <a:gd name="T41" fmla="*/ 213 h 253"/>
                  <a:gd name="T42" fmla="*/ 36 w 334"/>
                  <a:gd name="T43" fmla="*/ 213 h 253"/>
                  <a:gd name="T44" fmla="*/ 45 w 334"/>
                  <a:gd name="T45" fmla="*/ 208 h 253"/>
                  <a:gd name="T46" fmla="*/ 59 w 334"/>
                  <a:gd name="T47" fmla="*/ 199 h 253"/>
                  <a:gd name="T48" fmla="*/ 90 w 334"/>
                  <a:gd name="T49" fmla="*/ 185 h 253"/>
                  <a:gd name="T50" fmla="*/ 108 w 334"/>
                  <a:gd name="T51" fmla="*/ 181 h 253"/>
                  <a:gd name="T52" fmla="*/ 122 w 334"/>
                  <a:gd name="T53" fmla="*/ 176 h 253"/>
                  <a:gd name="T54" fmla="*/ 126 w 334"/>
                  <a:gd name="T55" fmla="*/ 172 h 253"/>
                  <a:gd name="T56" fmla="*/ 145 w 334"/>
                  <a:gd name="T57" fmla="*/ 163 h 253"/>
                  <a:gd name="T58" fmla="*/ 163 w 334"/>
                  <a:gd name="T59" fmla="*/ 149 h 253"/>
                  <a:gd name="T60" fmla="*/ 203 w 334"/>
                  <a:gd name="T61" fmla="*/ 127 h 253"/>
                  <a:gd name="T62" fmla="*/ 194 w 334"/>
                  <a:gd name="T63" fmla="*/ 140 h 253"/>
                  <a:gd name="T64" fmla="*/ 312 w 334"/>
                  <a:gd name="T65" fmla="*/ 14 h 253"/>
                  <a:gd name="T66" fmla="*/ 316 w 334"/>
                  <a:gd name="T67" fmla="*/ 23 h 253"/>
                  <a:gd name="T68" fmla="*/ 312 w 334"/>
                  <a:gd name="T69" fmla="*/ 32 h 253"/>
                  <a:gd name="T70" fmla="*/ 303 w 334"/>
                  <a:gd name="T71" fmla="*/ 50 h 253"/>
                  <a:gd name="T72" fmla="*/ 303 w 334"/>
                  <a:gd name="T73" fmla="*/ 59 h 253"/>
                  <a:gd name="T74" fmla="*/ 312 w 334"/>
                  <a:gd name="T75" fmla="*/ 54 h 253"/>
                  <a:gd name="T76" fmla="*/ 312 w 334"/>
                  <a:gd name="T77" fmla="*/ 54 h 253"/>
                  <a:gd name="T78" fmla="*/ 303 w 334"/>
                  <a:gd name="T79" fmla="*/ 77 h 253"/>
                  <a:gd name="T80" fmla="*/ 325 w 334"/>
                  <a:gd name="T81" fmla="*/ 77 h 253"/>
                  <a:gd name="T82" fmla="*/ 330 w 334"/>
                  <a:gd name="T83" fmla="*/ 86 h 253"/>
                  <a:gd name="T84" fmla="*/ 298 w 334"/>
                  <a:gd name="T85" fmla="*/ 109 h 253"/>
                  <a:gd name="T86" fmla="*/ 285 w 334"/>
                  <a:gd name="T87" fmla="*/ 109 h 253"/>
                  <a:gd name="T88" fmla="*/ 253 w 334"/>
                  <a:gd name="T89" fmla="*/ 136 h 253"/>
                  <a:gd name="T90" fmla="*/ 217 w 334"/>
                  <a:gd name="T91" fmla="*/ 154 h 253"/>
                  <a:gd name="T92" fmla="*/ 217 w 334"/>
                  <a:gd name="T93" fmla="*/ 145 h 253"/>
                  <a:gd name="T94" fmla="*/ 226 w 334"/>
                  <a:gd name="T95" fmla="*/ 140 h 253"/>
                  <a:gd name="T96" fmla="*/ 239 w 334"/>
                  <a:gd name="T97" fmla="*/ 113 h 253"/>
                  <a:gd name="T98" fmla="*/ 253 w 334"/>
                  <a:gd name="T99" fmla="*/ 100 h 253"/>
                  <a:gd name="T100" fmla="*/ 280 w 334"/>
                  <a:gd name="T101" fmla="*/ 77 h 253"/>
                  <a:gd name="T102" fmla="*/ 289 w 334"/>
                  <a:gd name="T103" fmla="*/ 59 h 253"/>
                  <a:gd name="T104" fmla="*/ 294 w 334"/>
                  <a:gd name="T105" fmla="*/ 59 h 253"/>
                  <a:gd name="T106" fmla="*/ 298 w 334"/>
                  <a:gd name="T107" fmla="*/ 45 h 253"/>
                  <a:gd name="T108" fmla="*/ 298 w 334"/>
                  <a:gd name="T109" fmla="*/ 41 h 253"/>
                  <a:gd name="T110" fmla="*/ 298 w 334"/>
                  <a:gd name="T111" fmla="*/ 41 h 253"/>
                  <a:gd name="T112" fmla="*/ 303 w 334"/>
                  <a:gd name="T113" fmla="*/ 23 h 253"/>
                  <a:gd name="T114" fmla="*/ 307 w 334"/>
                  <a:gd name="T115" fmla="*/ 14 h 253"/>
                  <a:gd name="T116" fmla="*/ 307 w 334"/>
                  <a:gd name="T117" fmla="*/ 14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253">
                    <a:moveTo>
                      <a:pt x="18" y="244"/>
                    </a:moveTo>
                    <a:lnTo>
                      <a:pt x="18" y="244"/>
                    </a:lnTo>
                    <a:lnTo>
                      <a:pt x="18" y="244"/>
                    </a:lnTo>
                    <a:lnTo>
                      <a:pt x="14" y="244"/>
                    </a:lnTo>
                    <a:lnTo>
                      <a:pt x="14" y="244"/>
                    </a:lnTo>
                    <a:lnTo>
                      <a:pt x="14" y="249"/>
                    </a:lnTo>
                    <a:lnTo>
                      <a:pt x="14" y="249"/>
                    </a:lnTo>
                    <a:lnTo>
                      <a:pt x="14" y="249"/>
                    </a:lnTo>
                    <a:lnTo>
                      <a:pt x="14" y="249"/>
                    </a:lnTo>
                    <a:lnTo>
                      <a:pt x="14" y="249"/>
                    </a:lnTo>
                    <a:lnTo>
                      <a:pt x="14" y="249"/>
                    </a:lnTo>
                    <a:lnTo>
                      <a:pt x="9" y="249"/>
                    </a:lnTo>
                    <a:lnTo>
                      <a:pt x="9" y="249"/>
                    </a:lnTo>
                    <a:lnTo>
                      <a:pt x="4" y="249"/>
                    </a:lnTo>
                    <a:lnTo>
                      <a:pt x="4" y="249"/>
                    </a:lnTo>
                    <a:lnTo>
                      <a:pt x="4" y="253"/>
                    </a:lnTo>
                    <a:lnTo>
                      <a:pt x="0" y="253"/>
                    </a:lnTo>
                    <a:lnTo>
                      <a:pt x="0" y="253"/>
                    </a:lnTo>
                    <a:lnTo>
                      <a:pt x="0" y="249"/>
                    </a:lnTo>
                    <a:lnTo>
                      <a:pt x="4" y="249"/>
                    </a:lnTo>
                    <a:lnTo>
                      <a:pt x="4" y="249"/>
                    </a:lnTo>
                    <a:lnTo>
                      <a:pt x="4" y="249"/>
                    </a:lnTo>
                    <a:lnTo>
                      <a:pt x="9" y="249"/>
                    </a:lnTo>
                    <a:lnTo>
                      <a:pt x="9" y="244"/>
                    </a:lnTo>
                    <a:lnTo>
                      <a:pt x="14" y="244"/>
                    </a:lnTo>
                    <a:lnTo>
                      <a:pt x="14" y="244"/>
                    </a:lnTo>
                    <a:lnTo>
                      <a:pt x="14" y="240"/>
                    </a:lnTo>
                    <a:lnTo>
                      <a:pt x="18" y="240"/>
                    </a:lnTo>
                    <a:lnTo>
                      <a:pt x="18" y="244"/>
                    </a:lnTo>
                    <a:moveTo>
                      <a:pt x="194" y="145"/>
                    </a:moveTo>
                    <a:lnTo>
                      <a:pt x="194" y="145"/>
                    </a:lnTo>
                    <a:lnTo>
                      <a:pt x="194" y="145"/>
                    </a:lnTo>
                    <a:lnTo>
                      <a:pt x="199" y="140"/>
                    </a:lnTo>
                    <a:lnTo>
                      <a:pt x="199" y="140"/>
                    </a:lnTo>
                    <a:lnTo>
                      <a:pt x="203" y="140"/>
                    </a:lnTo>
                    <a:lnTo>
                      <a:pt x="208" y="140"/>
                    </a:lnTo>
                    <a:lnTo>
                      <a:pt x="208" y="140"/>
                    </a:lnTo>
                    <a:lnTo>
                      <a:pt x="212" y="140"/>
                    </a:lnTo>
                    <a:lnTo>
                      <a:pt x="212" y="136"/>
                    </a:lnTo>
                    <a:lnTo>
                      <a:pt x="212" y="136"/>
                    </a:lnTo>
                    <a:lnTo>
                      <a:pt x="212" y="140"/>
                    </a:lnTo>
                    <a:lnTo>
                      <a:pt x="208" y="140"/>
                    </a:lnTo>
                    <a:lnTo>
                      <a:pt x="208" y="140"/>
                    </a:lnTo>
                    <a:lnTo>
                      <a:pt x="208" y="140"/>
                    </a:lnTo>
                    <a:lnTo>
                      <a:pt x="208" y="140"/>
                    </a:lnTo>
                    <a:lnTo>
                      <a:pt x="203" y="145"/>
                    </a:lnTo>
                    <a:lnTo>
                      <a:pt x="203" y="145"/>
                    </a:lnTo>
                    <a:lnTo>
                      <a:pt x="203" y="145"/>
                    </a:lnTo>
                    <a:lnTo>
                      <a:pt x="208" y="145"/>
                    </a:lnTo>
                    <a:lnTo>
                      <a:pt x="208" y="140"/>
                    </a:lnTo>
                    <a:lnTo>
                      <a:pt x="208" y="140"/>
                    </a:lnTo>
                    <a:lnTo>
                      <a:pt x="208" y="140"/>
                    </a:lnTo>
                    <a:lnTo>
                      <a:pt x="208" y="140"/>
                    </a:lnTo>
                    <a:lnTo>
                      <a:pt x="212" y="140"/>
                    </a:lnTo>
                    <a:lnTo>
                      <a:pt x="212" y="140"/>
                    </a:lnTo>
                    <a:lnTo>
                      <a:pt x="212" y="140"/>
                    </a:lnTo>
                    <a:lnTo>
                      <a:pt x="212" y="140"/>
                    </a:lnTo>
                    <a:lnTo>
                      <a:pt x="212" y="140"/>
                    </a:lnTo>
                    <a:lnTo>
                      <a:pt x="212" y="140"/>
                    </a:lnTo>
                    <a:lnTo>
                      <a:pt x="212" y="140"/>
                    </a:lnTo>
                    <a:lnTo>
                      <a:pt x="212" y="140"/>
                    </a:lnTo>
                    <a:lnTo>
                      <a:pt x="212" y="140"/>
                    </a:lnTo>
                    <a:lnTo>
                      <a:pt x="212" y="145"/>
                    </a:lnTo>
                    <a:lnTo>
                      <a:pt x="208" y="145"/>
                    </a:lnTo>
                    <a:lnTo>
                      <a:pt x="208" y="145"/>
                    </a:lnTo>
                    <a:lnTo>
                      <a:pt x="208" y="145"/>
                    </a:lnTo>
                    <a:lnTo>
                      <a:pt x="212" y="145"/>
                    </a:lnTo>
                    <a:lnTo>
                      <a:pt x="212" y="140"/>
                    </a:lnTo>
                    <a:lnTo>
                      <a:pt x="212" y="145"/>
                    </a:lnTo>
                    <a:lnTo>
                      <a:pt x="208" y="145"/>
                    </a:lnTo>
                    <a:lnTo>
                      <a:pt x="208" y="145"/>
                    </a:lnTo>
                    <a:lnTo>
                      <a:pt x="208" y="145"/>
                    </a:lnTo>
                    <a:lnTo>
                      <a:pt x="203" y="145"/>
                    </a:lnTo>
                    <a:lnTo>
                      <a:pt x="203" y="149"/>
                    </a:lnTo>
                    <a:lnTo>
                      <a:pt x="203" y="149"/>
                    </a:lnTo>
                    <a:lnTo>
                      <a:pt x="203" y="149"/>
                    </a:lnTo>
                    <a:lnTo>
                      <a:pt x="203" y="149"/>
                    </a:lnTo>
                    <a:lnTo>
                      <a:pt x="199" y="154"/>
                    </a:lnTo>
                    <a:lnTo>
                      <a:pt x="199" y="154"/>
                    </a:lnTo>
                    <a:lnTo>
                      <a:pt x="199" y="154"/>
                    </a:lnTo>
                    <a:lnTo>
                      <a:pt x="199" y="154"/>
                    </a:lnTo>
                    <a:lnTo>
                      <a:pt x="199" y="158"/>
                    </a:lnTo>
                    <a:lnTo>
                      <a:pt x="199" y="158"/>
                    </a:lnTo>
                    <a:lnTo>
                      <a:pt x="190" y="158"/>
                    </a:lnTo>
                    <a:lnTo>
                      <a:pt x="190" y="163"/>
                    </a:lnTo>
                    <a:lnTo>
                      <a:pt x="185" y="163"/>
                    </a:lnTo>
                    <a:lnTo>
                      <a:pt x="185" y="163"/>
                    </a:lnTo>
                    <a:lnTo>
                      <a:pt x="185" y="163"/>
                    </a:lnTo>
                    <a:lnTo>
                      <a:pt x="176" y="167"/>
                    </a:lnTo>
                    <a:lnTo>
                      <a:pt x="176" y="167"/>
                    </a:lnTo>
                    <a:lnTo>
                      <a:pt x="167" y="176"/>
                    </a:lnTo>
                    <a:lnTo>
                      <a:pt x="163" y="176"/>
                    </a:lnTo>
                    <a:lnTo>
                      <a:pt x="158" y="176"/>
                    </a:lnTo>
                    <a:lnTo>
                      <a:pt x="158" y="181"/>
                    </a:lnTo>
                    <a:lnTo>
                      <a:pt x="154" y="181"/>
                    </a:lnTo>
                    <a:lnTo>
                      <a:pt x="154" y="181"/>
                    </a:lnTo>
                    <a:lnTo>
                      <a:pt x="149" y="181"/>
                    </a:lnTo>
                    <a:lnTo>
                      <a:pt x="149" y="181"/>
                    </a:lnTo>
                    <a:lnTo>
                      <a:pt x="149" y="181"/>
                    </a:lnTo>
                    <a:lnTo>
                      <a:pt x="149" y="185"/>
                    </a:lnTo>
                    <a:lnTo>
                      <a:pt x="149" y="185"/>
                    </a:lnTo>
                    <a:lnTo>
                      <a:pt x="145" y="185"/>
                    </a:lnTo>
                    <a:lnTo>
                      <a:pt x="145" y="185"/>
                    </a:lnTo>
                    <a:lnTo>
                      <a:pt x="145" y="185"/>
                    </a:lnTo>
                    <a:lnTo>
                      <a:pt x="145" y="185"/>
                    </a:lnTo>
                    <a:lnTo>
                      <a:pt x="145" y="185"/>
                    </a:lnTo>
                    <a:lnTo>
                      <a:pt x="145" y="185"/>
                    </a:lnTo>
                    <a:lnTo>
                      <a:pt x="145" y="185"/>
                    </a:lnTo>
                    <a:lnTo>
                      <a:pt x="145" y="190"/>
                    </a:lnTo>
                    <a:lnTo>
                      <a:pt x="145" y="190"/>
                    </a:lnTo>
                    <a:lnTo>
                      <a:pt x="145" y="190"/>
                    </a:lnTo>
                    <a:lnTo>
                      <a:pt x="145" y="190"/>
                    </a:lnTo>
                    <a:lnTo>
                      <a:pt x="145" y="190"/>
                    </a:lnTo>
                    <a:lnTo>
                      <a:pt x="145" y="194"/>
                    </a:lnTo>
                    <a:lnTo>
                      <a:pt x="145" y="194"/>
                    </a:lnTo>
                    <a:lnTo>
                      <a:pt x="140" y="194"/>
                    </a:lnTo>
                    <a:lnTo>
                      <a:pt x="140" y="194"/>
                    </a:lnTo>
                    <a:lnTo>
                      <a:pt x="140" y="194"/>
                    </a:lnTo>
                    <a:lnTo>
                      <a:pt x="140" y="194"/>
                    </a:lnTo>
                    <a:lnTo>
                      <a:pt x="140" y="194"/>
                    </a:lnTo>
                    <a:lnTo>
                      <a:pt x="135" y="194"/>
                    </a:lnTo>
                    <a:lnTo>
                      <a:pt x="135" y="194"/>
                    </a:lnTo>
                    <a:lnTo>
                      <a:pt x="135" y="194"/>
                    </a:lnTo>
                    <a:lnTo>
                      <a:pt x="135" y="194"/>
                    </a:lnTo>
                    <a:lnTo>
                      <a:pt x="135" y="190"/>
                    </a:lnTo>
                    <a:lnTo>
                      <a:pt x="135" y="190"/>
                    </a:lnTo>
                    <a:lnTo>
                      <a:pt x="135" y="190"/>
                    </a:lnTo>
                    <a:lnTo>
                      <a:pt x="135" y="190"/>
                    </a:lnTo>
                    <a:lnTo>
                      <a:pt x="135" y="194"/>
                    </a:lnTo>
                    <a:lnTo>
                      <a:pt x="131" y="194"/>
                    </a:lnTo>
                    <a:lnTo>
                      <a:pt x="131" y="194"/>
                    </a:lnTo>
                    <a:lnTo>
                      <a:pt x="131" y="194"/>
                    </a:lnTo>
                    <a:lnTo>
                      <a:pt x="131" y="190"/>
                    </a:lnTo>
                    <a:lnTo>
                      <a:pt x="131" y="190"/>
                    </a:lnTo>
                    <a:lnTo>
                      <a:pt x="131" y="190"/>
                    </a:lnTo>
                    <a:lnTo>
                      <a:pt x="131" y="194"/>
                    </a:lnTo>
                    <a:lnTo>
                      <a:pt x="131" y="194"/>
                    </a:lnTo>
                    <a:lnTo>
                      <a:pt x="126" y="194"/>
                    </a:lnTo>
                    <a:lnTo>
                      <a:pt x="126" y="194"/>
                    </a:lnTo>
                    <a:lnTo>
                      <a:pt x="122" y="194"/>
                    </a:lnTo>
                    <a:lnTo>
                      <a:pt x="122" y="194"/>
                    </a:lnTo>
                    <a:lnTo>
                      <a:pt x="117" y="199"/>
                    </a:lnTo>
                    <a:lnTo>
                      <a:pt x="117" y="199"/>
                    </a:lnTo>
                    <a:lnTo>
                      <a:pt x="117" y="199"/>
                    </a:lnTo>
                    <a:lnTo>
                      <a:pt x="113" y="199"/>
                    </a:lnTo>
                    <a:lnTo>
                      <a:pt x="113" y="199"/>
                    </a:lnTo>
                    <a:lnTo>
                      <a:pt x="113" y="199"/>
                    </a:lnTo>
                    <a:lnTo>
                      <a:pt x="108" y="199"/>
                    </a:lnTo>
                    <a:lnTo>
                      <a:pt x="108" y="199"/>
                    </a:lnTo>
                    <a:lnTo>
                      <a:pt x="108" y="199"/>
                    </a:lnTo>
                    <a:lnTo>
                      <a:pt x="104" y="204"/>
                    </a:lnTo>
                    <a:lnTo>
                      <a:pt x="104" y="208"/>
                    </a:lnTo>
                    <a:lnTo>
                      <a:pt x="99" y="208"/>
                    </a:lnTo>
                    <a:lnTo>
                      <a:pt x="95" y="213"/>
                    </a:lnTo>
                    <a:lnTo>
                      <a:pt x="95" y="213"/>
                    </a:lnTo>
                    <a:lnTo>
                      <a:pt x="95" y="213"/>
                    </a:lnTo>
                    <a:lnTo>
                      <a:pt x="95" y="213"/>
                    </a:lnTo>
                    <a:lnTo>
                      <a:pt x="90" y="213"/>
                    </a:lnTo>
                    <a:lnTo>
                      <a:pt x="90" y="217"/>
                    </a:lnTo>
                    <a:lnTo>
                      <a:pt x="86" y="217"/>
                    </a:lnTo>
                    <a:lnTo>
                      <a:pt x="81" y="222"/>
                    </a:lnTo>
                    <a:lnTo>
                      <a:pt x="77" y="222"/>
                    </a:lnTo>
                    <a:lnTo>
                      <a:pt x="72" y="226"/>
                    </a:lnTo>
                    <a:lnTo>
                      <a:pt x="72" y="226"/>
                    </a:lnTo>
                    <a:lnTo>
                      <a:pt x="72" y="226"/>
                    </a:lnTo>
                    <a:lnTo>
                      <a:pt x="72" y="231"/>
                    </a:lnTo>
                    <a:lnTo>
                      <a:pt x="72" y="231"/>
                    </a:lnTo>
                    <a:lnTo>
                      <a:pt x="72" y="231"/>
                    </a:lnTo>
                    <a:lnTo>
                      <a:pt x="72" y="231"/>
                    </a:lnTo>
                    <a:lnTo>
                      <a:pt x="68" y="231"/>
                    </a:lnTo>
                    <a:lnTo>
                      <a:pt x="63" y="231"/>
                    </a:lnTo>
                    <a:lnTo>
                      <a:pt x="63" y="231"/>
                    </a:lnTo>
                    <a:lnTo>
                      <a:pt x="59" y="235"/>
                    </a:lnTo>
                    <a:lnTo>
                      <a:pt x="59" y="235"/>
                    </a:lnTo>
                    <a:lnTo>
                      <a:pt x="50" y="240"/>
                    </a:lnTo>
                    <a:lnTo>
                      <a:pt x="45" y="240"/>
                    </a:lnTo>
                    <a:lnTo>
                      <a:pt x="45" y="240"/>
                    </a:lnTo>
                    <a:lnTo>
                      <a:pt x="41" y="240"/>
                    </a:lnTo>
                    <a:lnTo>
                      <a:pt x="36" y="244"/>
                    </a:lnTo>
                    <a:lnTo>
                      <a:pt x="32" y="244"/>
                    </a:lnTo>
                    <a:lnTo>
                      <a:pt x="32" y="240"/>
                    </a:lnTo>
                    <a:lnTo>
                      <a:pt x="32" y="240"/>
                    </a:lnTo>
                    <a:lnTo>
                      <a:pt x="32" y="240"/>
                    </a:lnTo>
                    <a:lnTo>
                      <a:pt x="27" y="240"/>
                    </a:lnTo>
                    <a:lnTo>
                      <a:pt x="27" y="240"/>
                    </a:lnTo>
                    <a:lnTo>
                      <a:pt x="27" y="240"/>
                    </a:lnTo>
                    <a:lnTo>
                      <a:pt x="27" y="240"/>
                    </a:lnTo>
                    <a:lnTo>
                      <a:pt x="27" y="240"/>
                    </a:lnTo>
                    <a:lnTo>
                      <a:pt x="27" y="240"/>
                    </a:lnTo>
                    <a:lnTo>
                      <a:pt x="27" y="240"/>
                    </a:lnTo>
                    <a:lnTo>
                      <a:pt x="27" y="235"/>
                    </a:lnTo>
                    <a:lnTo>
                      <a:pt x="27" y="235"/>
                    </a:lnTo>
                    <a:lnTo>
                      <a:pt x="27" y="235"/>
                    </a:lnTo>
                    <a:lnTo>
                      <a:pt x="27" y="235"/>
                    </a:lnTo>
                    <a:lnTo>
                      <a:pt x="27" y="235"/>
                    </a:lnTo>
                    <a:lnTo>
                      <a:pt x="23" y="235"/>
                    </a:lnTo>
                    <a:lnTo>
                      <a:pt x="23" y="235"/>
                    </a:lnTo>
                    <a:lnTo>
                      <a:pt x="23" y="231"/>
                    </a:lnTo>
                    <a:lnTo>
                      <a:pt x="23" y="231"/>
                    </a:lnTo>
                    <a:lnTo>
                      <a:pt x="23" y="231"/>
                    </a:lnTo>
                    <a:lnTo>
                      <a:pt x="23" y="231"/>
                    </a:lnTo>
                    <a:lnTo>
                      <a:pt x="18" y="231"/>
                    </a:lnTo>
                    <a:lnTo>
                      <a:pt x="18" y="231"/>
                    </a:lnTo>
                    <a:lnTo>
                      <a:pt x="18" y="231"/>
                    </a:lnTo>
                    <a:lnTo>
                      <a:pt x="14" y="231"/>
                    </a:lnTo>
                    <a:lnTo>
                      <a:pt x="14" y="231"/>
                    </a:lnTo>
                    <a:lnTo>
                      <a:pt x="14" y="226"/>
                    </a:lnTo>
                    <a:lnTo>
                      <a:pt x="18" y="226"/>
                    </a:lnTo>
                    <a:lnTo>
                      <a:pt x="18" y="226"/>
                    </a:lnTo>
                    <a:lnTo>
                      <a:pt x="14" y="226"/>
                    </a:lnTo>
                    <a:lnTo>
                      <a:pt x="14" y="226"/>
                    </a:lnTo>
                    <a:lnTo>
                      <a:pt x="18" y="226"/>
                    </a:lnTo>
                    <a:lnTo>
                      <a:pt x="18" y="222"/>
                    </a:lnTo>
                    <a:lnTo>
                      <a:pt x="18" y="222"/>
                    </a:lnTo>
                    <a:lnTo>
                      <a:pt x="14" y="226"/>
                    </a:lnTo>
                    <a:lnTo>
                      <a:pt x="14" y="226"/>
                    </a:lnTo>
                    <a:lnTo>
                      <a:pt x="14" y="222"/>
                    </a:lnTo>
                    <a:lnTo>
                      <a:pt x="18" y="222"/>
                    </a:lnTo>
                    <a:lnTo>
                      <a:pt x="18" y="222"/>
                    </a:lnTo>
                    <a:lnTo>
                      <a:pt x="23" y="222"/>
                    </a:lnTo>
                    <a:lnTo>
                      <a:pt x="23" y="222"/>
                    </a:lnTo>
                    <a:lnTo>
                      <a:pt x="27" y="222"/>
                    </a:lnTo>
                    <a:lnTo>
                      <a:pt x="23" y="222"/>
                    </a:lnTo>
                    <a:lnTo>
                      <a:pt x="23" y="217"/>
                    </a:lnTo>
                    <a:lnTo>
                      <a:pt x="27" y="217"/>
                    </a:lnTo>
                    <a:lnTo>
                      <a:pt x="27" y="217"/>
                    </a:lnTo>
                    <a:lnTo>
                      <a:pt x="27" y="217"/>
                    </a:lnTo>
                    <a:lnTo>
                      <a:pt x="27" y="217"/>
                    </a:lnTo>
                    <a:lnTo>
                      <a:pt x="27" y="213"/>
                    </a:lnTo>
                    <a:lnTo>
                      <a:pt x="27" y="213"/>
                    </a:lnTo>
                    <a:lnTo>
                      <a:pt x="32" y="213"/>
                    </a:lnTo>
                    <a:lnTo>
                      <a:pt x="32" y="213"/>
                    </a:lnTo>
                    <a:lnTo>
                      <a:pt x="32" y="213"/>
                    </a:lnTo>
                    <a:lnTo>
                      <a:pt x="32" y="213"/>
                    </a:lnTo>
                    <a:lnTo>
                      <a:pt x="32" y="213"/>
                    </a:lnTo>
                    <a:lnTo>
                      <a:pt x="32" y="213"/>
                    </a:lnTo>
                    <a:lnTo>
                      <a:pt x="36" y="213"/>
                    </a:lnTo>
                    <a:lnTo>
                      <a:pt x="36" y="213"/>
                    </a:lnTo>
                    <a:lnTo>
                      <a:pt x="36" y="213"/>
                    </a:lnTo>
                    <a:lnTo>
                      <a:pt x="36" y="213"/>
                    </a:lnTo>
                    <a:lnTo>
                      <a:pt x="36" y="213"/>
                    </a:lnTo>
                    <a:lnTo>
                      <a:pt x="36" y="213"/>
                    </a:lnTo>
                    <a:lnTo>
                      <a:pt x="36" y="213"/>
                    </a:lnTo>
                    <a:lnTo>
                      <a:pt x="36" y="208"/>
                    </a:lnTo>
                    <a:lnTo>
                      <a:pt x="36" y="208"/>
                    </a:lnTo>
                    <a:lnTo>
                      <a:pt x="41" y="208"/>
                    </a:lnTo>
                    <a:lnTo>
                      <a:pt x="41" y="208"/>
                    </a:lnTo>
                    <a:lnTo>
                      <a:pt x="41" y="208"/>
                    </a:lnTo>
                    <a:lnTo>
                      <a:pt x="41" y="208"/>
                    </a:lnTo>
                    <a:lnTo>
                      <a:pt x="41" y="208"/>
                    </a:lnTo>
                    <a:lnTo>
                      <a:pt x="41" y="204"/>
                    </a:lnTo>
                    <a:lnTo>
                      <a:pt x="50" y="204"/>
                    </a:lnTo>
                    <a:lnTo>
                      <a:pt x="45" y="208"/>
                    </a:lnTo>
                    <a:lnTo>
                      <a:pt x="45" y="204"/>
                    </a:lnTo>
                    <a:lnTo>
                      <a:pt x="50" y="204"/>
                    </a:lnTo>
                    <a:lnTo>
                      <a:pt x="50" y="204"/>
                    </a:lnTo>
                    <a:lnTo>
                      <a:pt x="50" y="204"/>
                    </a:lnTo>
                    <a:lnTo>
                      <a:pt x="50" y="204"/>
                    </a:lnTo>
                    <a:lnTo>
                      <a:pt x="54" y="204"/>
                    </a:lnTo>
                    <a:lnTo>
                      <a:pt x="54" y="199"/>
                    </a:lnTo>
                    <a:lnTo>
                      <a:pt x="59" y="199"/>
                    </a:lnTo>
                    <a:lnTo>
                      <a:pt x="59" y="199"/>
                    </a:lnTo>
                    <a:lnTo>
                      <a:pt x="59" y="199"/>
                    </a:lnTo>
                    <a:lnTo>
                      <a:pt x="59" y="199"/>
                    </a:lnTo>
                    <a:lnTo>
                      <a:pt x="59" y="199"/>
                    </a:lnTo>
                    <a:lnTo>
                      <a:pt x="59" y="199"/>
                    </a:lnTo>
                    <a:lnTo>
                      <a:pt x="63" y="194"/>
                    </a:lnTo>
                    <a:lnTo>
                      <a:pt x="72" y="194"/>
                    </a:lnTo>
                    <a:lnTo>
                      <a:pt x="77" y="190"/>
                    </a:lnTo>
                    <a:lnTo>
                      <a:pt x="77" y="190"/>
                    </a:lnTo>
                    <a:lnTo>
                      <a:pt x="81" y="190"/>
                    </a:lnTo>
                    <a:lnTo>
                      <a:pt x="81" y="190"/>
                    </a:lnTo>
                    <a:lnTo>
                      <a:pt x="81" y="190"/>
                    </a:lnTo>
                    <a:lnTo>
                      <a:pt x="86" y="190"/>
                    </a:lnTo>
                    <a:lnTo>
                      <a:pt x="90" y="185"/>
                    </a:lnTo>
                    <a:lnTo>
                      <a:pt x="90" y="190"/>
                    </a:lnTo>
                    <a:lnTo>
                      <a:pt x="90" y="190"/>
                    </a:lnTo>
                    <a:lnTo>
                      <a:pt x="90" y="185"/>
                    </a:lnTo>
                    <a:lnTo>
                      <a:pt x="90" y="185"/>
                    </a:lnTo>
                    <a:lnTo>
                      <a:pt x="95" y="185"/>
                    </a:lnTo>
                    <a:lnTo>
                      <a:pt x="99" y="185"/>
                    </a:lnTo>
                    <a:lnTo>
                      <a:pt x="104" y="181"/>
                    </a:lnTo>
                    <a:lnTo>
                      <a:pt x="104" y="181"/>
                    </a:lnTo>
                    <a:lnTo>
                      <a:pt x="104" y="181"/>
                    </a:lnTo>
                    <a:lnTo>
                      <a:pt x="108" y="181"/>
                    </a:lnTo>
                    <a:lnTo>
                      <a:pt x="108" y="181"/>
                    </a:lnTo>
                    <a:lnTo>
                      <a:pt x="108" y="181"/>
                    </a:lnTo>
                    <a:lnTo>
                      <a:pt x="108" y="181"/>
                    </a:lnTo>
                    <a:lnTo>
                      <a:pt x="108" y="181"/>
                    </a:lnTo>
                    <a:lnTo>
                      <a:pt x="113" y="181"/>
                    </a:lnTo>
                    <a:lnTo>
                      <a:pt x="113" y="176"/>
                    </a:lnTo>
                    <a:lnTo>
                      <a:pt x="117" y="176"/>
                    </a:lnTo>
                    <a:lnTo>
                      <a:pt x="117" y="176"/>
                    </a:lnTo>
                    <a:lnTo>
                      <a:pt x="117" y="176"/>
                    </a:lnTo>
                    <a:lnTo>
                      <a:pt x="117" y="176"/>
                    </a:lnTo>
                    <a:lnTo>
                      <a:pt x="122" y="176"/>
                    </a:lnTo>
                    <a:lnTo>
                      <a:pt x="122" y="176"/>
                    </a:lnTo>
                    <a:lnTo>
                      <a:pt x="122" y="176"/>
                    </a:lnTo>
                    <a:lnTo>
                      <a:pt x="122" y="176"/>
                    </a:lnTo>
                    <a:lnTo>
                      <a:pt x="122" y="172"/>
                    </a:lnTo>
                    <a:lnTo>
                      <a:pt x="122" y="172"/>
                    </a:lnTo>
                    <a:lnTo>
                      <a:pt x="122" y="172"/>
                    </a:lnTo>
                    <a:lnTo>
                      <a:pt x="126" y="176"/>
                    </a:lnTo>
                    <a:lnTo>
                      <a:pt x="126" y="172"/>
                    </a:lnTo>
                    <a:lnTo>
                      <a:pt x="126" y="172"/>
                    </a:lnTo>
                    <a:lnTo>
                      <a:pt x="126" y="172"/>
                    </a:lnTo>
                    <a:lnTo>
                      <a:pt x="126" y="172"/>
                    </a:lnTo>
                    <a:lnTo>
                      <a:pt x="126" y="172"/>
                    </a:lnTo>
                    <a:lnTo>
                      <a:pt x="126" y="172"/>
                    </a:lnTo>
                    <a:lnTo>
                      <a:pt x="131" y="172"/>
                    </a:lnTo>
                    <a:lnTo>
                      <a:pt x="131" y="172"/>
                    </a:lnTo>
                    <a:lnTo>
                      <a:pt x="135" y="167"/>
                    </a:lnTo>
                    <a:lnTo>
                      <a:pt x="135" y="167"/>
                    </a:lnTo>
                    <a:lnTo>
                      <a:pt x="135" y="172"/>
                    </a:lnTo>
                    <a:lnTo>
                      <a:pt x="135" y="172"/>
                    </a:lnTo>
                    <a:lnTo>
                      <a:pt x="135" y="172"/>
                    </a:lnTo>
                    <a:lnTo>
                      <a:pt x="135" y="172"/>
                    </a:lnTo>
                    <a:lnTo>
                      <a:pt x="140" y="167"/>
                    </a:lnTo>
                    <a:lnTo>
                      <a:pt x="145" y="163"/>
                    </a:lnTo>
                    <a:lnTo>
                      <a:pt x="145" y="163"/>
                    </a:lnTo>
                    <a:lnTo>
                      <a:pt x="145" y="163"/>
                    </a:lnTo>
                    <a:lnTo>
                      <a:pt x="145" y="163"/>
                    </a:lnTo>
                    <a:lnTo>
                      <a:pt x="145" y="163"/>
                    </a:lnTo>
                    <a:lnTo>
                      <a:pt x="145" y="163"/>
                    </a:lnTo>
                    <a:lnTo>
                      <a:pt x="149" y="158"/>
                    </a:lnTo>
                    <a:lnTo>
                      <a:pt x="154" y="158"/>
                    </a:lnTo>
                    <a:lnTo>
                      <a:pt x="154" y="154"/>
                    </a:lnTo>
                    <a:lnTo>
                      <a:pt x="158" y="154"/>
                    </a:lnTo>
                    <a:lnTo>
                      <a:pt x="163" y="149"/>
                    </a:lnTo>
                    <a:lnTo>
                      <a:pt x="163" y="149"/>
                    </a:lnTo>
                    <a:lnTo>
                      <a:pt x="163" y="149"/>
                    </a:lnTo>
                    <a:lnTo>
                      <a:pt x="167" y="149"/>
                    </a:lnTo>
                    <a:lnTo>
                      <a:pt x="167" y="149"/>
                    </a:lnTo>
                    <a:lnTo>
                      <a:pt x="172" y="145"/>
                    </a:lnTo>
                    <a:lnTo>
                      <a:pt x="176" y="145"/>
                    </a:lnTo>
                    <a:lnTo>
                      <a:pt x="181" y="140"/>
                    </a:lnTo>
                    <a:lnTo>
                      <a:pt x="185" y="136"/>
                    </a:lnTo>
                    <a:lnTo>
                      <a:pt x="190" y="131"/>
                    </a:lnTo>
                    <a:lnTo>
                      <a:pt x="199" y="127"/>
                    </a:lnTo>
                    <a:lnTo>
                      <a:pt x="203" y="127"/>
                    </a:lnTo>
                    <a:lnTo>
                      <a:pt x="203" y="127"/>
                    </a:lnTo>
                    <a:lnTo>
                      <a:pt x="203" y="127"/>
                    </a:lnTo>
                    <a:lnTo>
                      <a:pt x="203" y="127"/>
                    </a:lnTo>
                    <a:lnTo>
                      <a:pt x="203" y="127"/>
                    </a:lnTo>
                    <a:lnTo>
                      <a:pt x="199" y="127"/>
                    </a:lnTo>
                    <a:lnTo>
                      <a:pt x="199" y="131"/>
                    </a:lnTo>
                    <a:lnTo>
                      <a:pt x="199" y="131"/>
                    </a:lnTo>
                    <a:lnTo>
                      <a:pt x="199" y="131"/>
                    </a:lnTo>
                    <a:lnTo>
                      <a:pt x="199" y="136"/>
                    </a:lnTo>
                    <a:lnTo>
                      <a:pt x="199" y="136"/>
                    </a:lnTo>
                    <a:lnTo>
                      <a:pt x="199" y="136"/>
                    </a:lnTo>
                    <a:lnTo>
                      <a:pt x="194" y="140"/>
                    </a:lnTo>
                    <a:lnTo>
                      <a:pt x="194" y="140"/>
                    </a:lnTo>
                    <a:lnTo>
                      <a:pt x="194" y="145"/>
                    </a:lnTo>
                    <a:moveTo>
                      <a:pt x="307" y="14"/>
                    </a:moveTo>
                    <a:lnTo>
                      <a:pt x="307" y="14"/>
                    </a:lnTo>
                    <a:lnTo>
                      <a:pt x="307" y="14"/>
                    </a:lnTo>
                    <a:lnTo>
                      <a:pt x="307" y="14"/>
                    </a:lnTo>
                    <a:lnTo>
                      <a:pt x="312" y="14"/>
                    </a:lnTo>
                    <a:lnTo>
                      <a:pt x="312" y="9"/>
                    </a:lnTo>
                    <a:lnTo>
                      <a:pt x="312" y="14"/>
                    </a:lnTo>
                    <a:lnTo>
                      <a:pt x="312" y="14"/>
                    </a:lnTo>
                    <a:lnTo>
                      <a:pt x="312" y="14"/>
                    </a:lnTo>
                    <a:lnTo>
                      <a:pt x="312" y="14"/>
                    </a:lnTo>
                    <a:lnTo>
                      <a:pt x="312" y="18"/>
                    </a:lnTo>
                    <a:lnTo>
                      <a:pt x="316" y="14"/>
                    </a:lnTo>
                    <a:lnTo>
                      <a:pt x="316" y="14"/>
                    </a:lnTo>
                    <a:lnTo>
                      <a:pt x="316" y="18"/>
                    </a:lnTo>
                    <a:lnTo>
                      <a:pt x="316" y="18"/>
                    </a:lnTo>
                    <a:lnTo>
                      <a:pt x="316" y="18"/>
                    </a:lnTo>
                    <a:lnTo>
                      <a:pt x="316" y="18"/>
                    </a:lnTo>
                    <a:lnTo>
                      <a:pt x="316" y="23"/>
                    </a:lnTo>
                    <a:lnTo>
                      <a:pt x="316" y="23"/>
                    </a:lnTo>
                    <a:lnTo>
                      <a:pt x="316" y="23"/>
                    </a:lnTo>
                    <a:lnTo>
                      <a:pt x="316" y="23"/>
                    </a:lnTo>
                    <a:lnTo>
                      <a:pt x="321" y="23"/>
                    </a:lnTo>
                    <a:lnTo>
                      <a:pt x="316" y="23"/>
                    </a:lnTo>
                    <a:lnTo>
                      <a:pt x="316" y="23"/>
                    </a:lnTo>
                    <a:lnTo>
                      <a:pt x="316" y="23"/>
                    </a:lnTo>
                    <a:lnTo>
                      <a:pt x="316" y="23"/>
                    </a:lnTo>
                    <a:lnTo>
                      <a:pt x="316" y="27"/>
                    </a:lnTo>
                    <a:lnTo>
                      <a:pt x="316" y="27"/>
                    </a:lnTo>
                    <a:lnTo>
                      <a:pt x="316" y="27"/>
                    </a:lnTo>
                    <a:lnTo>
                      <a:pt x="316" y="32"/>
                    </a:lnTo>
                    <a:lnTo>
                      <a:pt x="312" y="32"/>
                    </a:lnTo>
                    <a:lnTo>
                      <a:pt x="312" y="32"/>
                    </a:lnTo>
                    <a:lnTo>
                      <a:pt x="312" y="32"/>
                    </a:lnTo>
                    <a:lnTo>
                      <a:pt x="312" y="32"/>
                    </a:lnTo>
                    <a:lnTo>
                      <a:pt x="312" y="36"/>
                    </a:lnTo>
                    <a:lnTo>
                      <a:pt x="307" y="36"/>
                    </a:lnTo>
                    <a:lnTo>
                      <a:pt x="307" y="41"/>
                    </a:lnTo>
                    <a:lnTo>
                      <a:pt x="307" y="45"/>
                    </a:lnTo>
                    <a:lnTo>
                      <a:pt x="307" y="45"/>
                    </a:lnTo>
                    <a:lnTo>
                      <a:pt x="303" y="45"/>
                    </a:lnTo>
                    <a:lnTo>
                      <a:pt x="303" y="50"/>
                    </a:lnTo>
                    <a:lnTo>
                      <a:pt x="303" y="50"/>
                    </a:lnTo>
                    <a:lnTo>
                      <a:pt x="303" y="50"/>
                    </a:lnTo>
                    <a:lnTo>
                      <a:pt x="298" y="54"/>
                    </a:lnTo>
                    <a:lnTo>
                      <a:pt x="298" y="54"/>
                    </a:lnTo>
                    <a:lnTo>
                      <a:pt x="298" y="54"/>
                    </a:lnTo>
                    <a:lnTo>
                      <a:pt x="298" y="54"/>
                    </a:lnTo>
                    <a:lnTo>
                      <a:pt x="298" y="54"/>
                    </a:lnTo>
                    <a:lnTo>
                      <a:pt x="298" y="59"/>
                    </a:lnTo>
                    <a:lnTo>
                      <a:pt x="298" y="54"/>
                    </a:lnTo>
                    <a:lnTo>
                      <a:pt x="298" y="54"/>
                    </a:lnTo>
                    <a:lnTo>
                      <a:pt x="303" y="59"/>
                    </a:lnTo>
                    <a:lnTo>
                      <a:pt x="303" y="59"/>
                    </a:lnTo>
                    <a:lnTo>
                      <a:pt x="303" y="59"/>
                    </a:lnTo>
                    <a:lnTo>
                      <a:pt x="303" y="59"/>
                    </a:lnTo>
                    <a:lnTo>
                      <a:pt x="298" y="63"/>
                    </a:lnTo>
                    <a:lnTo>
                      <a:pt x="298" y="63"/>
                    </a:lnTo>
                    <a:lnTo>
                      <a:pt x="303" y="63"/>
                    </a:lnTo>
                    <a:lnTo>
                      <a:pt x="303" y="63"/>
                    </a:lnTo>
                    <a:lnTo>
                      <a:pt x="303" y="63"/>
                    </a:lnTo>
                    <a:lnTo>
                      <a:pt x="307" y="59"/>
                    </a:lnTo>
                    <a:lnTo>
                      <a:pt x="307" y="59"/>
                    </a:lnTo>
                    <a:lnTo>
                      <a:pt x="307" y="54"/>
                    </a:lnTo>
                    <a:lnTo>
                      <a:pt x="312" y="54"/>
                    </a:lnTo>
                    <a:lnTo>
                      <a:pt x="312" y="54"/>
                    </a:lnTo>
                    <a:lnTo>
                      <a:pt x="312" y="54"/>
                    </a:lnTo>
                    <a:lnTo>
                      <a:pt x="312" y="50"/>
                    </a:lnTo>
                    <a:lnTo>
                      <a:pt x="312" y="50"/>
                    </a:lnTo>
                    <a:lnTo>
                      <a:pt x="312" y="50"/>
                    </a:lnTo>
                    <a:lnTo>
                      <a:pt x="316" y="50"/>
                    </a:lnTo>
                    <a:lnTo>
                      <a:pt x="312" y="50"/>
                    </a:lnTo>
                    <a:lnTo>
                      <a:pt x="312" y="50"/>
                    </a:lnTo>
                    <a:lnTo>
                      <a:pt x="312" y="54"/>
                    </a:lnTo>
                    <a:lnTo>
                      <a:pt x="312" y="54"/>
                    </a:lnTo>
                    <a:lnTo>
                      <a:pt x="312" y="54"/>
                    </a:lnTo>
                    <a:lnTo>
                      <a:pt x="312" y="59"/>
                    </a:lnTo>
                    <a:lnTo>
                      <a:pt x="312" y="59"/>
                    </a:lnTo>
                    <a:lnTo>
                      <a:pt x="307" y="63"/>
                    </a:lnTo>
                    <a:lnTo>
                      <a:pt x="303" y="68"/>
                    </a:lnTo>
                    <a:lnTo>
                      <a:pt x="303" y="72"/>
                    </a:lnTo>
                    <a:lnTo>
                      <a:pt x="303" y="72"/>
                    </a:lnTo>
                    <a:lnTo>
                      <a:pt x="303" y="72"/>
                    </a:lnTo>
                    <a:lnTo>
                      <a:pt x="303" y="72"/>
                    </a:lnTo>
                    <a:lnTo>
                      <a:pt x="303" y="72"/>
                    </a:lnTo>
                    <a:lnTo>
                      <a:pt x="303" y="72"/>
                    </a:lnTo>
                    <a:lnTo>
                      <a:pt x="303" y="77"/>
                    </a:lnTo>
                    <a:lnTo>
                      <a:pt x="303" y="77"/>
                    </a:lnTo>
                    <a:lnTo>
                      <a:pt x="303" y="77"/>
                    </a:lnTo>
                    <a:lnTo>
                      <a:pt x="307" y="81"/>
                    </a:lnTo>
                    <a:lnTo>
                      <a:pt x="307" y="81"/>
                    </a:lnTo>
                    <a:lnTo>
                      <a:pt x="312" y="81"/>
                    </a:lnTo>
                    <a:lnTo>
                      <a:pt x="312" y="86"/>
                    </a:lnTo>
                    <a:lnTo>
                      <a:pt x="312" y="86"/>
                    </a:lnTo>
                    <a:lnTo>
                      <a:pt x="316" y="81"/>
                    </a:lnTo>
                    <a:lnTo>
                      <a:pt x="316" y="81"/>
                    </a:lnTo>
                    <a:lnTo>
                      <a:pt x="321" y="81"/>
                    </a:lnTo>
                    <a:lnTo>
                      <a:pt x="325" y="77"/>
                    </a:lnTo>
                    <a:lnTo>
                      <a:pt x="325" y="77"/>
                    </a:lnTo>
                    <a:lnTo>
                      <a:pt x="330" y="77"/>
                    </a:lnTo>
                    <a:lnTo>
                      <a:pt x="330" y="77"/>
                    </a:lnTo>
                    <a:lnTo>
                      <a:pt x="330" y="77"/>
                    </a:lnTo>
                    <a:lnTo>
                      <a:pt x="334" y="77"/>
                    </a:lnTo>
                    <a:lnTo>
                      <a:pt x="334" y="77"/>
                    </a:lnTo>
                    <a:lnTo>
                      <a:pt x="334" y="81"/>
                    </a:lnTo>
                    <a:lnTo>
                      <a:pt x="334" y="81"/>
                    </a:lnTo>
                    <a:lnTo>
                      <a:pt x="334" y="81"/>
                    </a:lnTo>
                    <a:lnTo>
                      <a:pt x="330" y="81"/>
                    </a:lnTo>
                    <a:lnTo>
                      <a:pt x="330" y="86"/>
                    </a:lnTo>
                    <a:lnTo>
                      <a:pt x="325" y="90"/>
                    </a:lnTo>
                    <a:lnTo>
                      <a:pt x="316" y="95"/>
                    </a:lnTo>
                    <a:lnTo>
                      <a:pt x="316" y="100"/>
                    </a:lnTo>
                    <a:lnTo>
                      <a:pt x="312" y="100"/>
                    </a:lnTo>
                    <a:lnTo>
                      <a:pt x="312" y="100"/>
                    </a:lnTo>
                    <a:lnTo>
                      <a:pt x="307" y="100"/>
                    </a:lnTo>
                    <a:lnTo>
                      <a:pt x="307" y="104"/>
                    </a:lnTo>
                    <a:lnTo>
                      <a:pt x="303" y="109"/>
                    </a:lnTo>
                    <a:lnTo>
                      <a:pt x="303" y="109"/>
                    </a:lnTo>
                    <a:lnTo>
                      <a:pt x="303" y="109"/>
                    </a:lnTo>
                    <a:lnTo>
                      <a:pt x="298" y="109"/>
                    </a:lnTo>
                    <a:lnTo>
                      <a:pt x="298" y="113"/>
                    </a:lnTo>
                    <a:lnTo>
                      <a:pt x="298" y="109"/>
                    </a:lnTo>
                    <a:lnTo>
                      <a:pt x="298" y="109"/>
                    </a:lnTo>
                    <a:lnTo>
                      <a:pt x="298" y="109"/>
                    </a:lnTo>
                    <a:lnTo>
                      <a:pt x="298" y="109"/>
                    </a:lnTo>
                    <a:lnTo>
                      <a:pt x="294" y="109"/>
                    </a:lnTo>
                    <a:lnTo>
                      <a:pt x="294" y="109"/>
                    </a:lnTo>
                    <a:lnTo>
                      <a:pt x="294" y="109"/>
                    </a:lnTo>
                    <a:lnTo>
                      <a:pt x="289" y="109"/>
                    </a:lnTo>
                    <a:lnTo>
                      <a:pt x="285" y="109"/>
                    </a:lnTo>
                    <a:lnTo>
                      <a:pt x="285" y="109"/>
                    </a:lnTo>
                    <a:lnTo>
                      <a:pt x="280" y="113"/>
                    </a:lnTo>
                    <a:lnTo>
                      <a:pt x="280" y="113"/>
                    </a:lnTo>
                    <a:lnTo>
                      <a:pt x="280" y="118"/>
                    </a:lnTo>
                    <a:lnTo>
                      <a:pt x="276" y="118"/>
                    </a:lnTo>
                    <a:lnTo>
                      <a:pt x="280" y="118"/>
                    </a:lnTo>
                    <a:lnTo>
                      <a:pt x="271" y="122"/>
                    </a:lnTo>
                    <a:lnTo>
                      <a:pt x="266" y="127"/>
                    </a:lnTo>
                    <a:lnTo>
                      <a:pt x="262" y="131"/>
                    </a:lnTo>
                    <a:lnTo>
                      <a:pt x="262" y="131"/>
                    </a:lnTo>
                    <a:lnTo>
                      <a:pt x="257" y="131"/>
                    </a:lnTo>
                    <a:lnTo>
                      <a:pt x="253" y="136"/>
                    </a:lnTo>
                    <a:lnTo>
                      <a:pt x="248" y="136"/>
                    </a:lnTo>
                    <a:lnTo>
                      <a:pt x="248" y="140"/>
                    </a:lnTo>
                    <a:lnTo>
                      <a:pt x="244" y="140"/>
                    </a:lnTo>
                    <a:lnTo>
                      <a:pt x="239" y="145"/>
                    </a:lnTo>
                    <a:lnTo>
                      <a:pt x="235" y="145"/>
                    </a:lnTo>
                    <a:lnTo>
                      <a:pt x="235" y="149"/>
                    </a:lnTo>
                    <a:lnTo>
                      <a:pt x="230" y="149"/>
                    </a:lnTo>
                    <a:lnTo>
                      <a:pt x="226" y="149"/>
                    </a:lnTo>
                    <a:lnTo>
                      <a:pt x="221" y="154"/>
                    </a:lnTo>
                    <a:lnTo>
                      <a:pt x="217" y="154"/>
                    </a:lnTo>
                    <a:lnTo>
                      <a:pt x="217" y="154"/>
                    </a:lnTo>
                    <a:lnTo>
                      <a:pt x="217" y="154"/>
                    </a:lnTo>
                    <a:lnTo>
                      <a:pt x="217" y="154"/>
                    </a:lnTo>
                    <a:lnTo>
                      <a:pt x="217" y="149"/>
                    </a:lnTo>
                    <a:lnTo>
                      <a:pt x="217" y="149"/>
                    </a:lnTo>
                    <a:lnTo>
                      <a:pt x="217" y="149"/>
                    </a:lnTo>
                    <a:lnTo>
                      <a:pt x="212" y="149"/>
                    </a:lnTo>
                    <a:lnTo>
                      <a:pt x="212" y="149"/>
                    </a:lnTo>
                    <a:lnTo>
                      <a:pt x="217" y="149"/>
                    </a:lnTo>
                    <a:lnTo>
                      <a:pt x="217" y="145"/>
                    </a:lnTo>
                    <a:lnTo>
                      <a:pt x="217" y="145"/>
                    </a:lnTo>
                    <a:lnTo>
                      <a:pt x="217" y="145"/>
                    </a:lnTo>
                    <a:lnTo>
                      <a:pt x="217" y="145"/>
                    </a:lnTo>
                    <a:lnTo>
                      <a:pt x="217" y="145"/>
                    </a:lnTo>
                    <a:lnTo>
                      <a:pt x="217" y="145"/>
                    </a:lnTo>
                    <a:lnTo>
                      <a:pt x="212" y="149"/>
                    </a:lnTo>
                    <a:lnTo>
                      <a:pt x="212" y="149"/>
                    </a:lnTo>
                    <a:lnTo>
                      <a:pt x="212" y="145"/>
                    </a:lnTo>
                    <a:lnTo>
                      <a:pt x="212" y="145"/>
                    </a:lnTo>
                    <a:lnTo>
                      <a:pt x="217" y="145"/>
                    </a:lnTo>
                    <a:lnTo>
                      <a:pt x="217" y="145"/>
                    </a:lnTo>
                    <a:lnTo>
                      <a:pt x="221" y="140"/>
                    </a:lnTo>
                    <a:lnTo>
                      <a:pt x="226" y="140"/>
                    </a:lnTo>
                    <a:lnTo>
                      <a:pt x="235" y="136"/>
                    </a:lnTo>
                    <a:lnTo>
                      <a:pt x="235" y="131"/>
                    </a:lnTo>
                    <a:lnTo>
                      <a:pt x="239" y="127"/>
                    </a:lnTo>
                    <a:lnTo>
                      <a:pt x="244" y="127"/>
                    </a:lnTo>
                    <a:lnTo>
                      <a:pt x="244" y="122"/>
                    </a:lnTo>
                    <a:lnTo>
                      <a:pt x="244" y="122"/>
                    </a:lnTo>
                    <a:lnTo>
                      <a:pt x="244" y="118"/>
                    </a:lnTo>
                    <a:lnTo>
                      <a:pt x="244" y="118"/>
                    </a:lnTo>
                    <a:lnTo>
                      <a:pt x="239" y="118"/>
                    </a:lnTo>
                    <a:lnTo>
                      <a:pt x="239" y="113"/>
                    </a:lnTo>
                    <a:lnTo>
                      <a:pt x="239" y="113"/>
                    </a:lnTo>
                    <a:lnTo>
                      <a:pt x="239" y="109"/>
                    </a:lnTo>
                    <a:lnTo>
                      <a:pt x="239" y="109"/>
                    </a:lnTo>
                    <a:lnTo>
                      <a:pt x="239" y="109"/>
                    </a:lnTo>
                    <a:lnTo>
                      <a:pt x="239" y="104"/>
                    </a:lnTo>
                    <a:lnTo>
                      <a:pt x="239" y="104"/>
                    </a:lnTo>
                    <a:lnTo>
                      <a:pt x="239" y="104"/>
                    </a:lnTo>
                    <a:lnTo>
                      <a:pt x="239" y="104"/>
                    </a:lnTo>
                    <a:lnTo>
                      <a:pt x="244" y="100"/>
                    </a:lnTo>
                    <a:lnTo>
                      <a:pt x="244" y="100"/>
                    </a:lnTo>
                    <a:lnTo>
                      <a:pt x="248" y="100"/>
                    </a:lnTo>
                    <a:lnTo>
                      <a:pt x="253" y="100"/>
                    </a:lnTo>
                    <a:lnTo>
                      <a:pt x="253" y="100"/>
                    </a:lnTo>
                    <a:lnTo>
                      <a:pt x="253" y="100"/>
                    </a:lnTo>
                    <a:lnTo>
                      <a:pt x="257" y="100"/>
                    </a:lnTo>
                    <a:lnTo>
                      <a:pt x="257" y="95"/>
                    </a:lnTo>
                    <a:lnTo>
                      <a:pt x="262" y="95"/>
                    </a:lnTo>
                    <a:lnTo>
                      <a:pt x="262" y="90"/>
                    </a:lnTo>
                    <a:lnTo>
                      <a:pt x="266" y="86"/>
                    </a:lnTo>
                    <a:lnTo>
                      <a:pt x="271" y="86"/>
                    </a:lnTo>
                    <a:lnTo>
                      <a:pt x="276" y="81"/>
                    </a:lnTo>
                    <a:lnTo>
                      <a:pt x="276" y="81"/>
                    </a:lnTo>
                    <a:lnTo>
                      <a:pt x="280" y="77"/>
                    </a:lnTo>
                    <a:lnTo>
                      <a:pt x="280" y="77"/>
                    </a:lnTo>
                    <a:lnTo>
                      <a:pt x="280" y="77"/>
                    </a:lnTo>
                    <a:lnTo>
                      <a:pt x="285" y="77"/>
                    </a:lnTo>
                    <a:lnTo>
                      <a:pt x="285" y="72"/>
                    </a:lnTo>
                    <a:lnTo>
                      <a:pt x="285" y="68"/>
                    </a:lnTo>
                    <a:lnTo>
                      <a:pt x="285" y="68"/>
                    </a:lnTo>
                    <a:lnTo>
                      <a:pt x="289" y="68"/>
                    </a:lnTo>
                    <a:lnTo>
                      <a:pt x="289" y="63"/>
                    </a:lnTo>
                    <a:lnTo>
                      <a:pt x="289" y="63"/>
                    </a:lnTo>
                    <a:lnTo>
                      <a:pt x="289" y="63"/>
                    </a:lnTo>
                    <a:lnTo>
                      <a:pt x="289" y="59"/>
                    </a:lnTo>
                    <a:lnTo>
                      <a:pt x="294" y="59"/>
                    </a:lnTo>
                    <a:lnTo>
                      <a:pt x="294" y="59"/>
                    </a:lnTo>
                    <a:lnTo>
                      <a:pt x="289" y="63"/>
                    </a:lnTo>
                    <a:lnTo>
                      <a:pt x="294" y="63"/>
                    </a:lnTo>
                    <a:lnTo>
                      <a:pt x="294" y="59"/>
                    </a:lnTo>
                    <a:lnTo>
                      <a:pt x="294" y="59"/>
                    </a:lnTo>
                    <a:lnTo>
                      <a:pt x="294" y="59"/>
                    </a:lnTo>
                    <a:lnTo>
                      <a:pt x="298" y="59"/>
                    </a:lnTo>
                    <a:lnTo>
                      <a:pt x="294" y="59"/>
                    </a:lnTo>
                    <a:lnTo>
                      <a:pt x="294" y="59"/>
                    </a:lnTo>
                    <a:lnTo>
                      <a:pt x="294" y="59"/>
                    </a:lnTo>
                    <a:lnTo>
                      <a:pt x="294" y="59"/>
                    </a:lnTo>
                    <a:lnTo>
                      <a:pt x="294" y="59"/>
                    </a:lnTo>
                    <a:lnTo>
                      <a:pt x="294" y="54"/>
                    </a:lnTo>
                    <a:lnTo>
                      <a:pt x="294" y="54"/>
                    </a:lnTo>
                    <a:lnTo>
                      <a:pt x="294" y="54"/>
                    </a:lnTo>
                    <a:lnTo>
                      <a:pt x="294" y="45"/>
                    </a:lnTo>
                    <a:lnTo>
                      <a:pt x="298" y="45"/>
                    </a:lnTo>
                    <a:lnTo>
                      <a:pt x="298" y="50"/>
                    </a:lnTo>
                    <a:lnTo>
                      <a:pt x="298" y="50"/>
                    </a:lnTo>
                    <a:lnTo>
                      <a:pt x="298" y="50"/>
                    </a:lnTo>
                    <a:lnTo>
                      <a:pt x="298" y="45"/>
                    </a:lnTo>
                    <a:lnTo>
                      <a:pt x="298" y="45"/>
                    </a:lnTo>
                    <a:lnTo>
                      <a:pt x="298" y="45"/>
                    </a:lnTo>
                    <a:lnTo>
                      <a:pt x="303" y="45"/>
                    </a:lnTo>
                    <a:lnTo>
                      <a:pt x="303" y="41"/>
                    </a:lnTo>
                    <a:lnTo>
                      <a:pt x="303" y="41"/>
                    </a:lnTo>
                    <a:lnTo>
                      <a:pt x="303" y="41"/>
                    </a:lnTo>
                    <a:lnTo>
                      <a:pt x="303" y="41"/>
                    </a:lnTo>
                    <a:lnTo>
                      <a:pt x="303" y="41"/>
                    </a:lnTo>
                    <a:lnTo>
                      <a:pt x="303" y="41"/>
                    </a:lnTo>
                    <a:lnTo>
                      <a:pt x="303" y="41"/>
                    </a:lnTo>
                    <a:lnTo>
                      <a:pt x="298" y="41"/>
                    </a:lnTo>
                    <a:lnTo>
                      <a:pt x="303" y="36"/>
                    </a:lnTo>
                    <a:lnTo>
                      <a:pt x="303" y="36"/>
                    </a:lnTo>
                    <a:lnTo>
                      <a:pt x="303" y="36"/>
                    </a:lnTo>
                    <a:lnTo>
                      <a:pt x="298" y="36"/>
                    </a:lnTo>
                    <a:lnTo>
                      <a:pt x="298" y="41"/>
                    </a:lnTo>
                    <a:lnTo>
                      <a:pt x="298" y="41"/>
                    </a:lnTo>
                    <a:lnTo>
                      <a:pt x="298" y="45"/>
                    </a:lnTo>
                    <a:lnTo>
                      <a:pt x="298" y="45"/>
                    </a:lnTo>
                    <a:lnTo>
                      <a:pt x="298" y="45"/>
                    </a:lnTo>
                    <a:lnTo>
                      <a:pt x="298" y="45"/>
                    </a:lnTo>
                    <a:lnTo>
                      <a:pt x="298" y="41"/>
                    </a:lnTo>
                    <a:lnTo>
                      <a:pt x="298" y="41"/>
                    </a:lnTo>
                    <a:lnTo>
                      <a:pt x="303" y="27"/>
                    </a:lnTo>
                    <a:lnTo>
                      <a:pt x="303" y="23"/>
                    </a:lnTo>
                    <a:lnTo>
                      <a:pt x="307" y="23"/>
                    </a:lnTo>
                    <a:lnTo>
                      <a:pt x="307" y="23"/>
                    </a:lnTo>
                    <a:lnTo>
                      <a:pt x="307" y="23"/>
                    </a:lnTo>
                    <a:lnTo>
                      <a:pt x="307" y="23"/>
                    </a:lnTo>
                    <a:lnTo>
                      <a:pt x="307" y="23"/>
                    </a:lnTo>
                    <a:lnTo>
                      <a:pt x="303" y="23"/>
                    </a:lnTo>
                    <a:lnTo>
                      <a:pt x="303" y="23"/>
                    </a:lnTo>
                    <a:lnTo>
                      <a:pt x="303" y="23"/>
                    </a:lnTo>
                    <a:lnTo>
                      <a:pt x="303" y="23"/>
                    </a:lnTo>
                    <a:lnTo>
                      <a:pt x="303" y="23"/>
                    </a:lnTo>
                    <a:lnTo>
                      <a:pt x="303" y="23"/>
                    </a:lnTo>
                    <a:lnTo>
                      <a:pt x="303" y="23"/>
                    </a:lnTo>
                    <a:lnTo>
                      <a:pt x="303" y="23"/>
                    </a:lnTo>
                    <a:lnTo>
                      <a:pt x="303" y="23"/>
                    </a:lnTo>
                    <a:lnTo>
                      <a:pt x="303" y="18"/>
                    </a:lnTo>
                    <a:lnTo>
                      <a:pt x="303" y="18"/>
                    </a:lnTo>
                    <a:lnTo>
                      <a:pt x="303" y="18"/>
                    </a:lnTo>
                    <a:lnTo>
                      <a:pt x="307" y="14"/>
                    </a:lnTo>
                    <a:lnTo>
                      <a:pt x="307" y="14"/>
                    </a:lnTo>
                    <a:lnTo>
                      <a:pt x="307" y="9"/>
                    </a:lnTo>
                    <a:lnTo>
                      <a:pt x="307" y="5"/>
                    </a:lnTo>
                    <a:lnTo>
                      <a:pt x="307" y="0"/>
                    </a:lnTo>
                    <a:lnTo>
                      <a:pt x="312" y="0"/>
                    </a:lnTo>
                    <a:lnTo>
                      <a:pt x="312" y="0"/>
                    </a:lnTo>
                    <a:lnTo>
                      <a:pt x="312" y="5"/>
                    </a:lnTo>
                    <a:lnTo>
                      <a:pt x="312" y="5"/>
                    </a:lnTo>
                    <a:lnTo>
                      <a:pt x="312" y="5"/>
                    </a:lnTo>
                    <a:lnTo>
                      <a:pt x="307" y="9"/>
                    </a:lnTo>
                    <a:lnTo>
                      <a:pt x="307" y="9"/>
                    </a:lnTo>
                    <a:lnTo>
                      <a:pt x="307" y="14"/>
                    </a:lnTo>
                    <a:lnTo>
                      <a:pt x="307" y="14"/>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9" name="Freeform 125">
                <a:extLst>
                  <a:ext uri="{FF2B5EF4-FFF2-40B4-BE49-F238E27FC236}">
                    <a16:creationId xmlns:a16="http://schemas.microsoft.com/office/drawing/2014/main" id="{EF57E41A-27FC-C749-A686-314DB9198A5F}"/>
                  </a:ext>
                </a:extLst>
              </p:cNvPr>
              <p:cNvSpPr>
                <a:spLocks/>
              </p:cNvSpPr>
              <p:nvPr/>
            </p:nvSpPr>
            <p:spPr bwMode="auto">
              <a:xfrm>
                <a:off x="7577437" y="3080972"/>
                <a:ext cx="302486" cy="394506"/>
              </a:xfrm>
              <a:custGeom>
                <a:avLst/>
                <a:gdLst>
                  <a:gd name="T0" fmla="*/ 68 w 126"/>
                  <a:gd name="T1" fmla="*/ 13 h 162"/>
                  <a:gd name="T2" fmla="*/ 77 w 126"/>
                  <a:gd name="T3" fmla="*/ 22 h 162"/>
                  <a:gd name="T4" fmla="*/ 99 w 126"/>
                  <a:gd name="T5" fmla="*/ 27 h 162"/>
                  <a:gd name="T6" fmla="*/ 104 w 126"/>
                  <a:gd name="T7" fmla="*/ 27 h 162"/>
                  <a:gd name="T8" fmla="*/ 113 w 126"/>
                  <a:gd name="T9" fmla="*/ 36 h 162"/>
                  <a:gd name="T10" fmla="*/ 122 w 126"/>
                  <a:gd name="T11" fmla="*/ 45 h 162"/>
                  <a:gd name="T12" fmla="*/ 126 w 126"/>
                  <a:gd name="T13" fmla="*/ 49 h 162"/>
                  <a:gd name="T14" fmla="*/ 122 w 126"/>
                  <a:gd name="T15" fmla="*/ 63 h 162"/>
                  <a:gd name="T16" fmla="*/ 113 w 126"/>
                  <a:gd name="T17" fmla="*/ 77 h 162"/>
                  <a:gd name="T18" fmla="*/ 108 w 126"/>
                  <a:gd name="T19" fmla="*/ 90 h 162"/>
                  <a:gd name="T20" fmla="*/ 104 w 126"/>
                  <a:gd name="T21" fmla="*/ 86 h 162"/>
                  <a:gd name="T22" fmla="*/ 99 w 126"/>
                  <a:gd name="T23" fmla="*/ 90 h 162"/>
                  <a:gd name="T24" fmla="*/ 95 w 126"/>
                  <a:gd name="T25" fmla="*/ 104 h 162"/>
                  <a:gd name="T26" fmla="*/ 99 w 126"/>
                  <a:gd name="T27" fmla="*/ 113 h 162"/>
                  <a:gd name="T28" fmla="*/ 95 w 126"/>
                  <a:gd name="T29" fmla="*/ 117 h 162"/>
                  <a:gd name="T30" fmla="*/ 81 w 126"/>
                  <a:gd name="T31" fmla="*/ 122 h 162"/>
                  <a:gd name="T32" fmla="*/ 72 w 126"/>
                  <a:gd name="T33" fmla="*/ 135 h 162"/>
                  <a:gd name="T34" fmla="*/ 59 w 126"/>
                  <a:gd name="T35" fmla="*/ 144 h 162"/>
                  <a:gd name="T36" fmla="*/ 59 w 126"/>
                  <a:gd name="T37" fmla="*/ 149 h 162"/>
                  <a:gd name="T38" fmla="*/ 50 w 126"/>
                  <a:gd name="T39" fmla="*/ 153 h 162"/>
                  <a:gd name="T40" fmla="*/ 36 w 126"/>
                  <a:gd name="T41" fmla="*/ 158 h 162"/>
                  <a:gd name="T42" fmla="*/ 23 w 126"/>
                  <a:gd name="T43" fmla="*/ 158 h 162"/>
                  <a:gd name="T44" fmla="*/ 18 w 126"/>
                  <a:gd name="T45" fmla="*/ 149 h 162"/>
                  <a:gd name="T46" fmla="*/ 14 w 126"/>
                  <a:gd name="T47" fmla="*/ 144 h 162"/>
                  <a:gd name="T48" fmla="*/ 9 w 126"/>
                  <a:gd name="T49" fmla="*/ 135 h 162"/>
                  <a:gd name="T50" fmla="*/ 4 w 126"/>
                  <a:gd name="T51" fmla="*/ 126 h 162"/>
                  <a:gd name="T52" fmla="*/ 4 w 126"/>
                  <a:gd name="T53" fmla="*/ 122 h 162"/>
                  <a:gd name="T54" fmla="*/ 4 w 126"/>
                  <a:gd name="T55" fmla="*/ 113 h 162"/>
                  <a:gd name="T56" fmla="*/ 18 w 126"/>
                  <a:gd name="T57" fmla="*/ 108 h 162"/>
                  <a:gd name="T58" fmla="*/ 27 w 126"/>
                  <a:gd name="T59" fmla="*/ 104 h 162"/>
                  <a:gd name="T60" fmla="*/ 41 w 126"/>
                  <a:gd name="T61" fmla="*/ 99 h 162"/>
                  <a:gd name="T62" fmla="*/ 50 w 126"/>
                  <a:gd name="T63" fmla="*/ 95 h 162"/>
                  <a:gd name="T64" fmla="*/ 50 w 126"/>
                  <a:gd name="T65" fmla="*/ 86 h 162"/>
                  <a:gd name="T66" fmla="*/ 54 w 126"/>
                  <a:gd name="T67" fmla="*/ 81 h 162"/>
                  <a:gd name="T68" fmla="*/ 54 w 126"/>
                  <a:gd name="T69" fmla="*/ 72 h 162"/>
                  <a:gd name="T70" fmla="*/ 54 w 126"/>
                  <a:gd name="T71" fmla="*/ 63 h 162"/>
                  <a:gd name="T72" fmla="*/ 54 w 126"/>
                  <a:gd name="T73" fmla="*/ 54 h 162"/>
                  <a:gd name="T74" fmla="*/ 45 w 126"/>
                  <a:gd name="T75" fmla="*/ 45 h 162"/>
                  <a:gd name="T76" fmla="*/ 50 w 126"/>
                  <a:gd name="T77" fmla="*/ 36 h 162"/>
                  <a:gd name="T78" fmla="*/ 50 w 126"/>
                  <a:gd name="T79" fmla="*/ 27 h 162"/>
                  <a:gd name="T80" fmla="*/ 50 w 126"/>
                  <a:gd name="T81" fmla="*/ 22 h 162"/>
                  <a:gd name="T82" fmla="*/ 54 w 126"/>
                  <a:gd name="T83" fmla="*/ 18 h 162"/>
                  <a:gd name="T84" fmla="*/ 54 w 126"/>
                  <a:gd name="T85" fmla="*/ 18 h 162"/>
                  <a:gd name="T86" fmla="*/ 54 w 126"/>
                  <a:gd name="T87" fmla="*/ 13 h 162"/>
                  <a:gd name="T88" fmla="*/ 54 w 126"/>
                  <a:gd name="T89" fmla="*/ 9 h 162"/>
                  <a:gd name="T90" fmla="*/ 54 w 126"/>
                  <a:gd name="T91" fmla="*/ 4 h 162"/>
                  <a:gd name="T92" fmla="*/ 54 w 126"/>
                  <a:gd name="T93" fmla="*/ 4 h 162"/>
                  <a:gd name="T94" fmla="*/ 54 w 126"/>
                  <a:gd name="T95" fmla="*/ 4 h 162"/>
                  <a:gd name="T96" fmla="*/ 59 w 126"/>
                  <a:gd name="T97" fmla="*/ 4 h 162"/>
                  <a:gd name="T98" fmla="*/ 63 w 126"/>
                  <a:gd name="T9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162">
                    <a:moveTo>
                      <a:pt x="63" y="0"/>
                    </a:moveTo>
                    <a:lnTo>
                      <a:pt x="63" y="0"/>
                    </a:lnTo>
                    <a:lnTo>
                      <a:pt x="63" y="4"/>
                    </a:lnTo>
                    <a:lnTo>
                      <a:pt x="68" y="13"/>
                    </a:lnTo>
                    <a:lnTo>
                      <a:pt x="72" y="13"/>
                    </a:lnTo>
                    <a:lnTo>
                      <a:pt x="72" y="18"/>
                    </a:lnTo>
                    <a:lnTo>
                      <a:pt x="77" y="22"/>
                    </a:lnTo>
                    <a:lnTo>
                      <a:pt x="77" y="22"/>
                    </a:lnTo>
                    <a:lnTo>
                      <a:pt x="86" y="22"/>
                    </a:lnTo>
                    <a:lnTo>
                      <a:pt x="90" y="22"/>
                    </a:lnTo>
                    <a:lnTo>
                      <a:pt x="95" y="27"/>
                    </a:lnTo>
                    <a:lnTo>
                      <a:pt x="99" y="27"/>
                    </a:lnTo>
                    <a:lnTo>
                      <a:pt x="99" y="27"/>
                    </a:lnTo>
                    <a:lnTo>
                      <a:pt x="99" y="27"/>
                    </a:lnTo>
                    <a:lnTo>
                      <a:pt x="104" y="27"/>
                    </a:lnTo>
                    <a:lnTo>
                      <a:pt x="104" y="27"/>
                    </a:lnTo>
                    <a:lnTo>
                      <a:pt x="108" y="31"/>
                    </a:lnTo>
                    <a:lnTo>
                      <a:pt x="108" y="31"/>
                    </a:lnTo>
                    <a:lnTo>
                      <a:pt x="108" y="36"/>
                    </a:lnTo>
                    <a:lnTo>
                      <a:pt x="113" y="36"/>
                    </a:lnTo>
                    <a:lnTo>
                      <a:pt x="113" y="40"/>
                    </a:lnTo>
                    <a:lnTo>
                      <a:pt x="117" y="40"/>
                    </a:lnTo>
                    <a:lnTo>
                      <a:pt x="117" y="45"/>
                    </a:lnTo>
                    <a:lnTo>
                      <a:pt x="122" y="45"/>
                    </a:lnTo>
                    <a:lnTo>
                      <a:pt x="122" y="45"/>
                    </a:lnTo>
                    <a:lnTo>
                      <a:pt x="126" y="49"/>
                    </a:lnTo>
                    <a:lnTo>
                      <a:pt x="126" y="49"/>
                    </a:lnTo>
                    <a:lnTo>
                      <a:pt x="126" y="49"/>
                    </a:lnTo>
                    <a:lnTo>
                      <a:pt x="126" y="54"/>
                    </a:lnTo>
                    <a:lnTo>
                      <a:pt x="126" y="59"/>
                    </a:lnTo>
                    <a:lnTo>
                      <a:pt x="126" y="59"/>
                    </a:lnTo>
                    <a:lnTo>
                      <a:pt x="122" y="63"/>
                    </a:lnTo>
                    <a:lnTo>
                      <a:pt x="122" y="68"/>
                    </a:lnTo>
                    <a:lnTo>
                      <a:pt x="122" y="68"/>
                    </a:lnTo>
                    <a:lnTo>
                      <a:pt x="117" y="72"/>
                    </a:lnTo>
                    <a:lnTo>
                      <a:pt x="113" y="77"/>
                    </a:lnTo>
                    <a:lnTo>
                      <a:pt x="113" y="81"/>
                    </a:lnTo>
                    <a:lnTo>
                      <a:pt x="108" y="86"/>
                    </a:lnTo>
                    <a:lnTo>
                      <a:pt x="108" y="90"/>
                    </a:lnTo>
                    <a:lnTo>
                      <a:pt x="108" y="90"/>
                    </a:lnTo>
                    <a:lnTo>
                      <a:pt x="104" y="90"/>
                    </a:lnTo>
                    <a:lnTo>
                      <a:pt x="104" y="86"/>
                    </a:lnTo>
                    <a:lnTo>
                      <a:pt x="104" y="86"/>
                    </a:lnTo>
                    <a:lnTo>
                      <a:pt x="104" y="86"/>
                    </a:lnTo>
                    <a:lnTo>
                      <a:pt x="104" y="86"/>
                    </a:lnTo>
                    <a:lnTo>
                      <a:pt x="99" y="86"/>
                    </a:lnTo>
                    <a:lnTo>
                      <a:pt x="99" y="90"/>
                    </a:lnTo>
                    <a:lnTo>
                      <a:pt x="99" y="90"/>
                    </a:lnTo>
                    <a:lnTo>
                      <a:pt x="99" y="95"/>
                    </a:lnTo>
                    <a:lnTo>
                      <a:pt x="99" y="95"/>
                    </a:lnTo>
                    <a:lnTo>
                      <a:pt x="99" y="99"/>
                    </a:lnTo>
                    <a:lnTo>
                      <a:pt x="95" y="104"/>
                    </a:lnTo>
                    <a:lnTo>
                      <a:pt x="99" y="104"/>
                    </a:lnTo>
                    <a:lnTo>
                      <a:pt x="99" y="108"/>
                    </a:lnTo>
                    <a:lnTo>
                      <a:pt x="99" y="108"/>
                    </a:lnTo>
                    <a:lnTo>
                      <a:pt x="99" y="113"/>
                    </a:lnTo>
                    <a:lnTo>
                      <a:pt x="99" y="113"/>
                    </a:lnTo>
                    <a:lnTo>
                      <a:pt x="99" y="117"/>
                    </a:lnTo>
                    <a:lnTo>
                      <a:pt x="99" y="117"/>
                    </a:lnTo>
                    <a:lnTo>
                      <a:pt x="95" y="117"/>
                    </a:lnTo>
                    <a:lnTo>
                      <a:pt x="90" y="117"/>
                    </a:lnTo>
                    <a:lnTo>
                      <a:pt x="86" y="117"/>
                    </a:lnTo>
                    <a:lnTo>
                      <a:pt x="86" y="122"/>
                    </a:lnTo>
                    <a:lnTo>
                      <a:pt x="81" y="122"/>
                    </a:lnTo>
                    <a:lnTo>
                      <a:pt x="81" y="131"/>
                    </a:lnTo>
                    <a:lnTo>
                      <a:pt x="77" y="135"/>
                    </a:lnTo>
                    <a:lnTo>
                      <a:pt x="77" y="135"/>
                    </a:lnTo>
                    <a:lnTo>
                      <a:pt x="72" y="135"/>
                    </a:lnTo>
                    <a:lnTo>
                      <a:pt x="63" y="135"/>
                    </a:lnTo>
                    <a:lnTo>
                      <a:pt x="63" y="135"/>
                    </a:lnTo>
                    <a:lnTo>
                      <a:pt x="59" y="144"/>
                    </a:lnTo>
                    <a:lnTo>
                      <a:pt x="59" y="144"/>
                    </a:lnTo>
                    <a:lnTo>
                      <a:pt x="59" y="144"/>
                    </a:lnTo>
                    <a:lnTo>
                      <a:pt x="59" y="144"/>
                    </a:lnTo>
                    <a:lnTo>
                      <a:pt x="59" y="149"/>
                    </a:lnTo>
                    <a:lnTo>
                      <a:pt x="59" y="149"/>
                    </a:lnTo>
                    <a:lnTo>
                      <a:pt x="59" y="153"/>
                    </a:lnTo>
                    <a:lnTo>
                      <a:pt x="50" y="153"/>
                    </a:lnTo>
                    <a:lnTo>
                      <a:pt x="50" y="153"/>
                    </a:lnTo>
                    <a:lnTo>
                      <a:pt x="50" y="153"/>
                    </a:lnTo>
                    <a:lnTo>
                      <a:pt x="45" y="153"/>
                    </a:lnTo>
                    <a:lnTo>
                      <a:pt x="41" y="153"/>
                    </a:lnTo>
                    <a:lnTo>
                      <a:pt x="36" y="153"/>
                    </a:lnTo>
                    <a:lnTo>
                      <a:pt x="36" y="158"/>
                    </a:lnTo>
                    <a:lnTo>
                      <a:pt x="32" y="158"/>
                    </a:lnTo>
                    <a:lnTo>
                      <a:pt x="27" y="158"/>
                    </a:lnTo>
                    <a:lnTo>
                      <a:pt x="23" y="162"/>
                    </a:lnTo>
                    <a:lnTo>
                      <a:pt x="23" y="158"/>
                    </a:lnTo>
                    <a:lnTo>
                      <a:pt x="23" y="153"/>
                    </a:lnTo>
                    <a:lnTo>
                      <a:pt x="18" y="153"/>
                    </a:lnTo>
                    <a:lnTo>
                      <a:pt x="18" y="149"/>
                    </a:lnTo>
                    <a:lnTo>
                      <a:pt x="18" y="149"/>
                    </a:lnTo>
                    <a:lnTo>
                      <a:pt x="18" y="149"/>
                    </a:lnTo>
                    <a:lnTo>
                      <a:pt x="14" y="144"/>
                    </a:lnTo>
                    <a:lnTo>
                      <a:pt x="14" y="144"/>
                    </a:lnTo>
                    <a:lnTo>
                      <a:pt x="14" y="144"/>
                    </a:lnTo>
                    <a:lnTo>
                      <a:pt x="14" y="140"/>
                    </a:lnTo>
                    <a:lnTo>
                      <a:pt x="14" y="140"/>
                    </a:lnTo>
                    <a:lnTo>
                      <a:pt x="9" y="135"/>
                    </a:lnTo>
                    <a:lnTo>
                      <a:pt x="9" y="135"/>
                    </a:lnTo>
                    <a:lnTo>
                      <a:pt x="9" y="135"/>
                    </a:lnTo>
                    <a:lnTo>
                      <a:pt x="9" y="131"/>
                    </a:lnTo>
                    <a:lnTo>
                      <a:pt x="9" y="131"/>
                    </a:lnTo>
                    <a:lnTo>
                      <a:pt x="4" y="126"/>
                    </a:lnTo>
                    <a:lnTo>
                      <a:pt x="4" y="126"/>
                    </a:lnTo>
                    <a:lnTo>
                      <a:pt x="4" y="122"/>
                    </a:lnTo>
                    <a:lnTo>
                      <a:pt x="4" y="122"/>
                    </a:lnTo>
                    <a:lnTo>
                      <a:pt x="4" y="122"/>
                    </a:lnTo>
                    <a:lnTo>
                      <a:pt x="0" y="117"/>
                    </a:lnTo>
                    <a:lnTo>
                      <a:pt x="0" y="117"/>
                    </a:lnTo>
                    <a:lnTo>
                      <a:pt x="4" y="117"/>
                    </a:lnTo>
                    <a:lnTo>
                      <a:pt x="4" y="113"/>
                    </a:lnTo>
                    <a:lnTo>
                      <a:pt x="9" y="113"/>
                    </a:lnTo>
                    <a:lnTo>
                      <a:pt x="14" y="113"/>
                    </a:lnTo>
                    <a:lnTo>
                      <a:pt x="14" y="113"/>
                    </a:lnTo>
                    <a:lnTo>
                      <a:pt x="18" y="108"/>
                    </a:lnTo>
                    <a:lnTo>
                      <a:pt x="18" y="108"/>
                    </a:lnTo>
                    <a:lnTo>
                      <a:pt x="23" y="108"/>
                    </a:lnTo>
                    <a:lnTo>
                      <a:pt x="27" y="108"/>
                    </a:lnTo>
                    <a:lnTo>
                      <a:pt x="27" y="104"/>
                    </a:lnTo>
                    <a:lnTo>
                      <a:pt x="32" y="104"/>
                    </a:lnTo>
                    <a:lnTo>
                      <a:pt x="36" y="104"/>
                    </a:lnTo>
                    <a:lnTo>
                      <a:pt x="36" y="104"/>
                    </a:lnTo>
                    <a:lnTo>
                      <a:pt x="41" y="99"/>
                    </a:lnTo>
                    <a:lnTo>
                      <a:pt x="41" y="99"/>
                    </a:lnTo>
                    <a:lnTo>
                      <a:pt x="45" y="99"/>
                    </a:lnTo>
                    <a:lnTo>
                      <a:pt x="50" y="99"/>
                    </a:lnTo>
                    <a:lnTo>
                      <a:pt x="50" y="95"/>
                    </a:lnTo>
                    <a:lnTo>
                      <a:pt x="50" y="95"/>
                    </a:lnTo>
                    <a:lnTo>
                      <a:pt x="50" y="90"/>
                    </a:lnTo>
                    <a:lnTo>
                      <a:pt x="50" y="90"/>
                    </a:lnTo>
                    <a:lnTo>
                      <a:pt x="50" y="86"/>
                    </a:lnTo>
                    <a:lnTo>
                      <a:pt x="50" y="86"/>
                    </a:lnTo>
                    <a:lnTo>
                      <a:pt x="54" y="86"/>
                    </a:lnTo>
                    <a:lnTo>
                      <a:pt x="54" y="81"/>
                    </a:lnTo>
                    <a:lnTo>
                      <a:pt x="54" y="81"/>
                    </a:lnTo>
                    <a:lnTo>
                      <a:pt x="54" y="77"/>
                    </a:lnTo>
                    <a:lnTo>
                      <a:pt x="54" y="77"/>
                    </a:lnTo>
                    <a:lnTo>
                      <a:pt x="54" y="72"/>
                    </a:lnTo>
                    <a:lnTo>
                      <a:pt x="54" y="72"/>
                    </a:lnTo>
                    <a:lnTo>
                      <a:pt x="54" y="68"/>
                    </a:lnTo>
                    <a:lnTo>
                      <a:pt x="54" y="68"/>
                    </a:lnTo>
                    <a:lnTo>
                      <a:pt x="54" y="63"/>
                    </a:lnTo>
                    <a:lnTo>
                      <a:pt x="54" y="63"/>
                    </a:lnTo>
                    <a:lnTo>
                      <a:pt x="54" y="59"/>
                    </a:lnTo>
                    <a:lnTo>
                      <a:pt x="59" y="59"/>
                    </a:lnTo>
                    <a:lnTo>
                      <a:pt x="54" y="59"/>
                    </a:lnTo>
                    <a:lnTo>
                      <a:pt x="54" y="54"/>
                    </a:lnTo>
                    <a:lnTo>
                      <a:pt x="50" y="49"/>
                    </a:lnTo>
                    <a:lnTo>
                      <a:pt x="50" y="49"/>
                    </a:lnTo>
                    <a:lnTo>
                      <a:pt x="50" y="45"/>
                    </a:lnTo>
                    <a:lnTo>
                      <a:pt x="45" y="45"/>
                    </a:lnTo>
                    <a:lnTo>
                      <a:pt x="45" y="40"/>
                    </a:lnTo>
                    <a:lnTo>
                      <a:pt x="45" y="40"/>
                    </a:lnTo>
                    <a:lnTo>
                      <a:pt x="45" y="40"/>
                    </a:lnTo>
                    <a:lnTo>
                      <a:pt x="50" y="36"/>
                    </a:lnTo>
                    <a:lnTo>
                      <a:pt x="50" y="31"/>
                    </a:lnTo>
                    <a:lnTo>
                      <a:pt x="50" y="31"/>
                    </a:lnTo>
                    <a:lnTo>
                      <a:pt x="50" y="27"/>
                    </a:lnTo>
                    <a:lnTo>
                      <a:pt x="50" y="27"/>
                    </a:lnTo>
                    <a:lnTo>
                      <a:pt x="50" y="22"/>
                    </a:lnTo>
                    <a:lnTo>
                      <a:pt x="50" y="22"/>
                    </a:lnTo>
                    <a:lnTo>
                      <a:pt x="50" y="22"/>
                    </a:lnTo>
                    <a:lnTo>
                      <a:pt x="50" y="22"/>
                    </a:lnTo>
                    <a:lnTo>
                      <a:pt x="50" y="22"/>
                    </a:lnTo>
                    <a:lnTo>
                      <a:pt x="54" y="18"/>
                    </a:lnTo>
                    <a:lnTo>
                      <a:pt x="54" y="18"/>
                    </a:lnTo>
                    <a:lnTo>
                      <a:pt x="54" y="18"/>
                    </a:lnTo>
                    <a:lnTo>
                      <a:pt x="59" y="18"/>
                    </a:lnTo>
                    <a:lnTo>
                      <a:pt x="59" y="18"/>
                    </a:lnTo>
                    <a:lnTo>
                      <a:pt x="59" y="18"/>
                    </a:lnTo>
                    <a:lnTo>
                      <a:pt x="54" y="18"/>
                    </a:lnTo>
                    <a:lnTo>
                      <a:pt x="54" y="18"/>
                    </a:lnTo>
                    <a:lnTo>
                      <a:pt x="54" y="18"/>
                    </a:lnTo>
                    <a:lnTo>
                      <a:pt x="54" y="13"/>
                    </a:lnTo>
                    <a:lnTo>
                      <a:pt x="54" y="13"/>
                    </a:lnTo>
                    <a:lnTo>
                      <a:pt x="54" y="13"/>
                    </a:lnTo>
                    <a:lnTo>
                      <a:pt x="54" y="9"/>
                    </a:lnTo>
                    <a:lnTo>
                      <a:pt x="54" y="9"/>
                    </a:lnTo>
                    <a:lnTo>
                      <a:pt x="54" y="9"/>
                    </a:lnTo>
                    <a:lnTo>
                      <a:pt x="54" y="9"/>
                    </a:lnTo>
                    <a:lnTo>
                      <a:pt x="54" y="4"/>
                    </a:lnTo>
                    <a:lnTo>
                      <a:pt x="54" y="4"/>
                    </a:lnTo>
                    <a:lnTo>
                      <a:pt x="54" y="4"/>
                    </a:lnTo>
                    <a:lnTo>
                      <a:pt x="54" y="4"/>
                    </a:lnTo>
                    <a:lnTo>
                      <a:pt x="54" y="0"/>
                    </a:lnTo>
                    <a:lnTo>
                      <a:pt x="54" y="0"/>
                    </a:lnTo>
                    <a:lnTo>
                      <a:pt x="54" y="4"/>
                    </a:lnTo>
                    <a:lnTo>
                      <a:pt x="54" y="4"/>
                    </a:lnTo>
                    <a:lnTo>
                      <a:pt x="54" y="4"/>
                    </a:lnTo>
                    <a:lnTo>
                      <a:pt x="54" y="4"/>
                    </a:lnTo>
                    <a:lnTo>
                      <a:pt x="54" y="4"/>
                    </a:lnTo>
                    <a:lnTo>
                      <a:pt x="54" y="4"/>
                    </a:lnTo>
                    <a:lnTo>
                      <a:pt x="59" y="4"/>
                    </a:lnTo>
                    <a:lnTo>
                      <a:pt x="59" y="4"/>
                    </a:lnTo>
                    <a:lnTo>
                      <a:pt x="59" y="4"/>
                    </a:lnTo>
                    <a:lnTo>
                      <a:pt x="59" y="4"/>
                    </a:lnTo>
                    <a:lnTo>
                      <a:pt x="59" y="4"/>
                    </a:lnTo>
                    <a:lnTo>
                      <a:pt x="59" y="4"/>
                    </a:lnTo>
                    <a:lnTo>
                      <a:pt x="63" y="0"/>
                    </a:lnTo>
                    <a:lnTo>
                      <a:pt x="63"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0" name="Freeform 126">
                <a:extLst>
                  <a:ext uri="{FF2B5EF4-FFF2-40B4-BE49-F238E27FC236}">
                    <a16:creationId xmlns:a16="http://schemas.microsoft.com/office/drawing/2014/main" id="{78815825-2B0A-924C-B2D4-DC0001FBA5B2}"/>
                  </a:ext>
                </a:extLst>
              </p:cNvPr>
              <p:cNvSpPr>
                <a:spLocks/>
              </p:cNvSpPr>
              <p:nvPr/>
            </p:nvSpPr>
            <p:spPr bwMode="auto">
              <a:xfrm>
                <a:off x="7870320" y="2508695"/>
                <a:ext cx="573764" cy="625852"/>
              </a:xfrm>
              <a:custGeom>
                <a:avLst/>
                <a:gdLst>
                  <a:gd name="T0" fmla="*/ 203 w 239"/>
                  <a:gd name="T1" fmla="*/ 4 h 257"/>
                  <a:gd name="T2" fmla="*/ 212 w 239"/>
                  <a:gd name="T3" fmla="*/ 13 h 257"/>
                  <a:gd name="T4" fmla="*/ 221 w 239"/>
                  <a:gd name="T5" fmla="*/ 22 h 257"/>
                  <a:gd name="T6" fmla="*/ 230 w 239"/>
                  <a:gd name="T7" fmla="*/ 27 h 257"/>
                  <a:gd name="T8" fmla="*/ 235 w 239"/>
                  <a:gd name="T9" fmla="*/ 40 h 257"/>
                  <a:gd name="T10" fmla="*/ 226 w 239"/>
                  <a:gd name="T11" fmla="*/ 45 h 257"/>
                  <a:gd name="T12" fmla="*/ 208 w 239"/>
                  <a:gd name="T13" fmla="*/ 45 h 257"/>
                  <a:gd name="T14" fmla="*/ 190 w 239"/>
                  <a:gd name="T15" fmla="*/ 49 h 257"/>
                  <a:gd name="T16" fmla="*/ 194 w 239"/>
                  <a:gd name="T17" fmla="*/ 58 h 257"/>
                  <a:gd name="T18" fmla="*/ 194 w 239"/>
                  <a:gd name="T19" fmla="*/ 63 h 257"/>
                  <a:gd name="T20" fmla="*/ 199 w 239"/>
                  <a:gd name="T21" fmla="*/ 72 h 257"/>
                  <a:gd name="T22" fmla="*/ 203 w 239"/>
                  <a:gd name="T23" fmla="*/ 76 h 257"/>
                  <a:gd name="T24" fmla="*/ 212 w 239"/>
                  <a:gd name="T25" fmla="*/ 86 h 257"/>
                  <a:gd name="T26" fmla="*/ 226 w 239"/>
                  <a:gd name="T27" fmla="*/ 95 h 257"/>
                  <a:gd name="T28" fmla="*/ 217 w 239"/>
                  <a:gd name="T29" fmla="*/ 108 h 257"/>
                  <a:gd name="T30" fmla="*/ 217 w 239"/>
                  <a:gd name="T31" fmla="*/ 117 h 257"/>
                  <a:gd name="T32" fmla="*/ 212 w 239"/>
                  <a:gd name="T33" fmla="*/ 131 h 257"/>
                  <a:gd name="T34" fmla="*/ 199 w 239"/>
                  <a:gd name="T35" fmla="*/ 153 h 257"/>
                  <a:gd name="T36" fmla="*/ 190 w 239"/>
                  <a:gd name="T37" fmla="*/ 176 h 257"/>
                  <a:gd name="T38" fmla="*/ 167 w 239"/>
                  <a:gd name="T39" fmla="*/ 176 h 257"/>
                  <a:gd name="T40" fmla="*/ 158 w 239"/>
                  <a:gd name="T41" fmla="*/ 180 h 257"/>
                  <a:gd name="T42" fmla="*/ 154 w 239"/>
                  <a:gd name="T43" fmla="*/ 199 h 257"/>
                  <a:gd name="T44" fmla="*/ 167 w 239"/>
                  <a:gd name="T45" fmla="*/ 208 h 257"/>
                  <a:gd name="T46" fmla="*/ 176 w 239"/>
                  <a:gd name="T47" fmla="*/ 217 h 257"/>
                  <a:gd name="T48" fmla="*/ 185 w 239"/>
                  <a:gd name="T49" fmla="*/ 235 h 257"/>
                  <a:gd name="T50" fmla="*/ 185 w 239"/>
                  <a:gd name="T51" fmla="*/ 244 h 257"/>
                  <a:gd name="T52" fmla="*/ 181 w 239"/>
                  <a:gd name="T53" fmla="*/ 244 h 257"/>
                  <a:gd name="T54" fmla="*/ 167 w 239"/>
                  <a:gd name="T55" fmla="*/ 248 h 257"/>
                  <a:gd name="T56" fmla="*/ 154 w 239"/>
                  <a:gd name="T57" fmla="*/ 244 h 257"/>
                  <a:gd name="T58" fmla="*/ 149 w 239"/>
                  <a:gd name="T59" fmla="*/ 253 h 257"/>
                  <a:gd name="T60" fmla="*/ 140 w 239"/>
                  <a:gd name="T61" fmla="*/ 253 h 257"/>
                  <a:gd name="T62" fmla="*/ 131 w 239"/>
                  <a:gd name="T63" fmla="*/ 253 h 257"/>
                  <a:gd name="T64" fmla="*/ 122 w 239"/>
                  <a:gd name="T65" fmla="*/ 235 h 257"/>
                  <a:gd name="T66" fmla="*/ 104 w 239"/>
                  <a:gd name="T67" fmla="*/ 221 h 257"/>
                  <a:gd name="T68" fmla="*/ 99 w 239"/>
                  <a:gd name="T69" fmla="*/ 226 h 257"/>
                  <a:gd name="T70" fmla="*/ 68 w 239"/>
                  <a:gd name="T71" fmla="*/ 226 h 257"/>
                  <a:gd name="T72" fmla="*/ 54 w 239"/>
                  <a:gd name="T73" fmla="*/ 230 h 257"/>
                  <a:gd name="T74" fmla="*/ 36 w 239"/>
                  <a:gd name="T75" fmla="*/ 230 h 257"/>
                  <a:gd name="T76" fmla="*/ 27 w 239"/>
                  <a:gd name="T77" fmla="*/ 221 h 257"/>
                  <a:gd name="T78" fmla="*/ 32 w 239"/>
                  <a:gd name="T79" fmla="*/ 208 h 257"/>
                  <a:gd name="T80" fmla="*/ 41 w 239"/>
                  <a:gd name="T81" fmla="*/ 203 h 257"/>
                  <a:gd name="T82" fmla="*/ 50 w 239"/>
                  <a:gd name="T83" fmla="*/ 194 h 257"/>
                  <a:gd name="T84" fmla="*/ 41 w 239"/>
                  <a:gd name="T85" fmla="*/ 190 h 257"/>
                  <a:gd name="T86" fmla="*/ 36 w 239"/>
                  <a:gd name="T87" fmla="*/ 171 h 257"/>
                  <a:gd name="T88" fmla="*/ 13 w 239"/>
                  <a:gd name="T89" fmla="*/ 162 h 257"/>
                  <a:gd name="T90" fmla="*/ 9 w 239"/>
                  <a:gd name="T91" fmla="*/ 144 h 257"/>
                  <a:gd name="T92" fmla="*/ 59 w 239"/>
                  <a:gd name="T93" fmla="*/ 149 h 257"/>
                  <a:gd name="T94" fmla="*/ 77 w 239"/>
                  <a:gd name="T95" fmla="*/ 144 h 257"/>
                  <a:gd name="T96" fmla="*/ 86 w 239"/>
                  <a:gd name="T97" fmla="*/ 131 h 257"/>
                  <a:gd name="T98" fmla="*/ 90 w 239"/>
                  <a:gd name="T99" fmla="*/ 113 h 257"/>
                  <a:gd name="T100" fmla="*/ 104 w 239"/>
                  <a:gd name="T101" fmla="*/ 113 h 257"/>
                  <a:gd name="T102" fmla="*/ 113 w 239"/>
                  <a:gd name="T103" fmla="*/ 104 h 257"/>
                  <a:gd name="T104" fmla="*/ 122 w 239"/>
                  <a:gd name="T105" fmla="*/ 104 h 257"/>
                  <a:gd name="T106" fmla="*/ 126 w 239"/>
                  <a:gd name="T107" fmla="*/ 86 h 257"/>
                  <a:gd name="T108" fmla="*/ 140 w 239"/>
                  <a:gd name="T109" fmla="*/ 72 h 257"/>
                  <a:gd name="T110" fmla="*/ 135 w 239"/>
                  <a:gd name="T111" fmla="*/ 58 h 257"/>
                  <a:gd name="T112" fmla="*/ 144 w 239"/>
                  <a:gd name="T113" fmla="*/ 49 h 257"/>
                  <a:gd name="T114" fmla="*/ 149 w 239"/>
                  <a:gd name="T115" fmla="*/ 40 h 257"/>
                  <a:gd name="T116" fmla="*/ 149 w 239"/>
                  <a:gd name="T117" fmla="*/ 31 h 257"/>
                  <a:gd name="T118" fmla="*/ 140 w 239"/>
                  <a:gd name="T119" fmla="*/ 22 h 257"/>
                  <a:gd name="T120" fmla="*/ 149 w 239"/>
                  <a:gd name="T121" fmla="*/ 9 h 257"/>
                  <a:gd name="T122" fmla="*/ 163 w 239"/>
                  <a:gd name="T123" fmla="*/ 4 h 257"/>
                  <a:gd name="T124" fmla="*/ 185 w 239"/>
                  <a:gd name="T125"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9" h="257">
                    <a:moveTo>
                      <a:pt x="194" y="0"/>
                    </a:moveTo>
                    <a:lnTo>
                      <a:pt x="194" y="0"/>
                    </a:lnTo>
                    <a:lnTo>
                      <a:pt x="194" y="0"/>
                    </a:lnTo>
                    <a:lnTo>
                      <a:pt x="194" y="0"/>
                    </a:lnTo>
                    <a:lnTo>
                      <a:pt x="194" y="0"/>
                    </a:lnTo>
                    <a:lnTo>
                      <a:pt x="199" y="0"/>
                    </a:lnTo>
                    <a:lnTo>
                      <a:pt x="199" y="0"/>
                    </a:lnTo>
                    <a:lnTo>
                      <a:pt x="203" y="4"/>
                    </a:lnTo>
                    <a:lnTo>
                      <a:pt x="203" y="4"/>
                    </a:lnTo>
                    <a:lnTo>
                      <a:pt x="203" y="4"/>
                    </a:lnTo>
                    <a:lnTo>
                      <a:pt x="203" y="4"/>
                    </a:lnTo>
                    <a:lnTo>
                      <a:pt x="208" y="4"/>
                    </a:lnTo>
                    <a:lnTo>
                      <a:pt x="208" y="4"/>
                    </a:lnTo>
                    <a:lnTo>
                      <a:pt x="208" y="4"/>
                    </a:lnTo>
                    <a:lnTo>
                      <a:pt x="212" y="9"/>
                    </a:lnTo>
                    <a:lnTo>
                      <a:pt x="212" y="9"/>
                    </a:lnTo>
                    <a:lnTo>
                      <a:pt x="212" y="9"/>
                    </a:lnTo>
                    <a:lnTo>
                      <a:pt x="212" y="13"/>
                    </a:lnTo>
                    <a:lnTo>
                      <a:pt x="217" y="13"/>
                    </a:lnTo>
                    <a:lnTo>
                      <a:pt x="212" y="18"/>
                    </a:lnTo>
                    <a:lnTo>
                      <a:pt x="212" y="18"/>
                    </a:lnTo>
                    <a:lnTo>
                      <a:pt x="212" y="18"/>
                    </a:lnTo>
                    <a:lnTo>
                      <a:pt x="217" y="18"/>
                    </a:lnTo>
                    <a:lnTo>
                      <a:pt x="217" y="18"/>
                    </a:lnTo>
                    <a:lnTo>
                      <a:pt x="217" y="18"/>
                    </a:lnTo>
                    <a:lnTo>
                      <a:pt x="217" y="18"/>
                    </a:lnTo>
                    <a:lnTo>
                      <a:pt x="221" y="22"/>
                    </a:lnTo>
                    <a:lnTo>
                      <a:pt x="221" y="22"/>
                    </a:lnTo>
                    <a:lnTo>
                      <a:pt x="221" y="22"/>
                    </a:lnTo>
                    <a:lnTo>
                      <a:pt x="221" y="22"/>
                    </a:lnTo>
                    <a:lnTo>
                      <a:pt x="226" y="22"/>
                    </a:lnTo>
                    <a:lnTo>
                      <a:pt x="226" y="22"/>
                    </a:lnTo>
                    <a:lnTo>
                      <a:pt x="226" y="22"/>
                    </a:lnTo>
                    <a:lnTo>
                      <a:pt x="226" y="22"/>
                    </a:lnTo>
                    <a:lnTo>
                      <a:pt x="230" y="22"/>
                    </a:lnTo>
                    <a:lnTo>
                      <a:pt x="230" y="27"/>
                    </a:lnTo>
                    <a:lnTo>
                      <a:pt x="230" y="27"/>
                    </a:lnTo>
                    <a:lnTo>
                      <a:pt x="235" y="27"/>
                    </a:lnTo>
                    <a:lnTo>
                      <a:pt x="235" y="31"/>
                    </a:lnTo>
                    <a:lnTo>
                      <a:pt x="235" y="31"/>
                    </a:lnTo>
                    <a:lnTo>
                      <a:pt x="235" y="31"/>
                    </a:lnTo>
                    <a:lnTo>
                      <a:pt x="239" y="36"/>
                    </a:lnTo>
                    <a:lnTo>
                      <a:pt x="239" y="36"/>
                    </a:lnTo>
                    <a:lnTo>
                      <a:pt x="239" y="36"/>
                    </a:lnTo>
                    <a:lnTo>
                      <a:pt x="235" y="40"/>
                    </a:lnTo>
                    <a:lnTo>
                      <a:pt x="235" y="40"/>
                    </a:lnTo>
                    <a:lnTo>
                      <a:pt x="235" y="40"/>
                    </a:lnTo>
                    <a:lnTo>
                      <a:pt x="235" y="40"/>
                    </a:lnTo>
                    <a:lnTo>
                      <a:pt x="235" y="40"/>
                    </a:lnTo>
                    <a:lnTo>
                      <a:pt x="230" y="40"/>
                    </a:lnTo>
                    <a:lnTo>
                      <a:pt x="230" y="40"/>
                    </a:lnTo>
                    <a:lnTo>
                      <a:pt x="230" y="40"/>
                    </a:lnTo>
                    <a:lnTo>
                      <a:pt x="226" y="45"/>
                    </a:lnTo>
                    <a:lnTo>
                      <a:pt x="226" y="45"/>
                    </a:lnTo>
                    <a:lnTo>
                      <a:pt x="221" y="45"/>
                    </a:lnTo>
                    <a:lnTo>
                      <a:pt x="221" y="45"/>
                    </a:lnTo>
                    <a:lnTo>
                      <a:pt x="221" y="49"/>
                    </a:lnTo>
                    <a:lnTo>
                      <a:pt x="217" y="49"/>
                    </a:lnTo>
                    <a:lnTo>
                      <a:pt x="217" y="45"/>
                    </a:lnTo>
                    <a:lnTo>
                      <a:pt x="212" y="45"/>
                    </a:lnTo>
                    <a:lnTo>
                      <a:pt x="212" y="45"/>
                    </a:lnTo>
                    <a:lnTo>
                      <a:pt x="208" y="45"/>
                    </a:lnTo>
                    <a:lnTo>
                      <a:pt x="208" y="45"/>
                    </a:lnTo>
                    <a:lnTo>
                      <a:pt x="203" y="45"/>
                    </a:lnTo>
                    <a:lnTo>
                      <a:pt x="199" y="45"/>
                    </a:lnTo>
                    <a:lnTo>
                      <a:pt x="199" y="45"/>
                    </a:lnTo>
                    <a:lnTo>
                      <a:pt x="194" y="45"/>
                    </a:lnTo>
                    <a:lnTo>
                      <a:pt x="194" y="45"/>
                    </a:lnTo>
                    <a:lnTo>
                      <a:pt x="194" y="45"/>
                    </a:lnTo>
                    <a:lnTo>
                      <a:pt x="190" y="45"/>
                    </a:lnTo>
                    <a:lnTo>
                      <a:pt x="190" y="49"/>
                    </a:lnTo>
                    <a:lnTo>
                      <a:pt x="190" y="49"/>
                    </a:lnTo>
                    <a:lnTo>
                      <a:pt x="190" y="49"/>
                    </a:lnTo>
                    <a:lnTo>
                      <a:pt x="190" y="49"/>
                    </a:lnTo>
                    <a:lnTo>
                      <a:pt x="190" y="54"/>
                    </a:lnTo>
                    <a:lnTo>
                      <a:pt x="194" y="54"/>
                    </a:lnTo>
                    <a:lnTo>
                      <a:pt x="194" y="54"/>
                    </a:lnTo>
                    <a:lnTo>
                      <a:pt x="194" y="54"/>
                    </a:lnTo>
                    <a:lnTo>
                      <a:pt x="194" y="54"/>
                    </a:lnTo>
                    <a:lnTo>
                      <a:pt x="194" y="54"/>
                    </a:lnTo>
                    <a:lnTo>
                      <a:pt x="194" y="58"/>
                    </a:lnTo>
                    <a:lnTo>
                      <a:pt x="194" y="58"/>
                    </a:lnTo>
                    <a:lnTo>
                      <a:pt x="194" y="58"/>
                    </a:lnTo>
                    <a:lnTo>
                      <a:pt x="199" y="58"/>
                    </a:lnTo>
                    <a:lnTo>
                      <a:pt x="199" y="58"/>
                    </a:lnTo>
                    <a:lnTo>
                      <a:pt x="199" y="58"/>
                    </a:lnTo>
                    <a:lnTo>
                      <a:pt x="199" y="58"/>
                    </a:lnTo>
                    <a:lnTo>
                      <a:pt x="199" y="58"/>
                    </a:lnTo>
                    <a:lnTo>
                      <a:pt x="199" y="63"/>
                    </a:lnTo>
                    <a:lnTo>
                      <a:pt x="194" y="63"/>
                    </a:lnTo>
                    <a:lnTo>
                      <a:pt x="194" y="63"/>
                    </a:lnTo>
                    <a:lnTo>
                      <a:pt x="194" y="63"/>
                    </a:lnTo>
                    <a:lnTo>
                      <a:pt x="199" y="63"/>
                    </a:lnTo>
                    <a:lnTo>
                      <a:pt x="199" y="67"/>
                    </a:lnTo>
                    <a:lnTo>
                      <a:pt x="199" y="67"/>
                    </a:lnTo>
                    <a:lnTo>
                      <a:pt x="199" y="67"/>
                    </a:lnTo>
                    <a:lnTo>
                      <a:pt x="199" y="67"/>
                    </a:lnTo>
                    <a:lnTo>
                      <a:pt x="199" y="67"/>
                    </a:lnTo>
                    <a:lnTo>
                      <a:pt x="199" y="72"/>
                    </a:lnTo>
                    <a:lnTo>
                      <a:pt x="199" y="72"/>
                    </a:lnTo>
                    <a:lnTo>
                      <a:pt x="199" y="72"/>
                    </a:lnTo>
                    <a:lnTo>
                      <a:pt x="199" y="72"/>
                    </a:lnTo>
                    <a:lnTo>
                      <a:pt x="199" y="72"/>
                    </a:lnTo>
                    <a:lnTo>
                      <a:pt x="203" y="76"/>
                    </a:lnTo>
                    <a:lnTo>
                      <a:pt x="203" y="76"/>
                    </a:lnTo>
                    <a:lnTo>
                      <a:pt x="203" y="76"/>
                    </a:lnTo>
                    <a:lnTo>
                      <a:pt x="203" y="76"/>
                    </a:lnTo>
                    <a:lnTo>
                      <a:pt x="203" y="76"/>
                    </a:lnTo>
                    <a:lnTo>
                      <a:pt x="208" y="81"/>
                    </a:lnTo>
                    <a:lnTo>
                      <a:pt x="208" y="81"/>
                    </a:lnTo>
                    <a:lnTo>
                      <a:pt x="208" y="81"/>
                    </a:lnTo>
                    <a:lnTo>
                      <a:pt x="208" y="81"/>
                    </a:lnTo>
                    <a:lnTo>
                      <a:pt x="212" y="81"/>
                    </a:lnTo>
                    <a:lnTo>
                      <a:pt x="212" y="81"/>
                    </a:lnTo>
                    <a:lnTo>
                      <a:pt x="212" y="81"/>
                    </a:lnTo>
                    <a:lnTo>
                      <a:pt x="212" y="86"/>
                    </a:lnTo>
                    <a:lnTo>
                      <a:pt x="212" y="86"/>
                    </a:lnTo>
                    <a:lnTo>
                      <a:pt x="212" y="86"/>
                    </a:lnTo>
                    <a:lnTo>
                      <a:pt x="217" y="86"/>
                    </a:lnTo>
                    <a:lnTo>
                      <a:pt x="217" y="86"/>
                    </a:lnTo>
                    <a:lnTo>
                      <a:pt x="221" y="86"/>
                    </a:lnTo>
                    <a:lnTo>
                      <a:pt x="221" y="90"/>
                    </a:lnTo>
                    <a:lnTo>
                      <a:pt x="226" y="90"/>
                    </a:lnTo>
                    <a:lnTo>
                      <a:pt x="226" y="90"/>
                    </a:lnTo>
                    <a:lnTo>
                      <a:pt x="226" y="90"/>
                    </a:lnTo>
                    <a:lnTo>
                      <a:pt x="226" y="95"/>
                    </a:lnTo>
                    <a:lnTo>
                      <a:pt x="221" y="95"/>
                    </a:lnTo>
                    <a:lnTo>
                      <a:pt x="221" y="95"/>
                    </a:lnTo>
                    <a:lnTo>
                      <a:pt x="217" y="95"/>
                    </a:lnTo>
                    <a:lnTo>
                      <a:pt x="217" y="99"/>
                    </a:lnTo>
                    <a:lnTo>
                      <a:pt x="217" y="99"/>
                    </a:lnTo>
                    <a:lnTo>
                      <a:pt x="212" y="99"/>
                    </a:lnTo>
                    <a:lnTo>
                      <a:pt x="212" y="99"/>
                    </a:lnTo>
                    <a:lnTo>
                      <a:pt x="217" y="104"/>
                    </a:lnTo>
                    <a:lnTo>
                      <a:pt x="217" y="108"/>
                    </a:lnTo>
                    <a:lnTo>
                      <a:pt x="217" y="108"/>
                    </a:lnTo>
                    <a:lnTo>
                      <a:pt x="217" y="113"/>
                    </a:lnTo>
                    <a:lnTo>
                      <a:pt x="217" y="113"/>
                    </a:lnTo>
                    <a:lnTo>
                      <a:pt x="217" y="113"/>
                    </a:lnTo>
                    <a:lnTo>
                      <a:pt x="221" y="113"/>
                    </a:lnTo>
                    <a:lnTo>
                      <a:pt x="221" y="113"/>
                    </a:lnTo>
                    <a:lnTo>
                      <a:pt x="217" y="117"/>
                    </a:lnTo>
                    <a:lnTo>
                      <a:pt x="217" y="117"/>
                    </a:lnTo>
                    <a:lnTo>
                      <a:pt x="217" y="117"/>
                    </a:lnTo>
                    <a:lnTo>
                      <a:pt x="212" y="122"/>
                    </a:lnTo>
                    <a:lnTo>
                      <a:pt x="212" y="126"/>
                    </a:lnTo>
                    <a:lnTo>
                      <a:pt x="212" y="126"/>
                    </a:lnTo>
                    <a:lnTo>
                      <a:pt x="212" y="126"/>
                    </a:lnTo>
                    <a:lnTo>
                      <a:pt x="212" y="126"/>
                    </a:lnTo>
                    <a:lnTo>
                      <a:pt x="212" y="131"/>
                    </a:lnTo>
                    <a:lnTo>
                      <a:pt x="212" y="131"/>
                    </a:lnTo>
                    <a:lnTo>
                      <a:pt x="212" y="131"/>
                    </a:lnTo>
                    <a:lnTo>
                      <a:pt x="212" y="131"/>
                    </a:lnTo>
                    <a:lnTo>
                      <a:pt x="208" y="135"/>
                    </a:lnTo>
                    <a:lnTo>
                      <a:pt x="203" y="135"/>
                    </a:lnTo>
                    <a:lnTo>
                      <a:pt x="203" y="135"/>
                    </a:lnTo>
                    <a:lnTo>
                      <a:pt x="203" y="140"/>
                    </a:lnTo>
                    <a:lnTo>
                      <a:pt x="203" y="144"/>
                    </a:lnTo>
                    <a:lnTo>
                      <a:pt x="203" y="144"/>
                    </a:lnTo>
                    <a:lnTo>
                      <a:pt x="203" y="149"/>
                    </a:lnTo>
                    <a:lnTo>
                      <a:pt x="199" y="153"/>
                    </a:lnTo>
                    <a:lnTo>
                      <a:pt x="199" y="153"/>
                    </a:lnTo>
                    <a:lnTo>
                      <a:pt x="194" y="158"/>
                    </a:lnTo>
                    <a:lnTo>
                      <a:pt x="194" y="158"/>
                    </a:lnTo>
                    <a:lnTo>
                      <a:pt x="190" y="158"/>
                    </a:lnTo>
                    <a:lnTo>
                      <a:pt x="190" y="162"/>
                    </a:lnTo>
                    <a:lnTo>
                      <a:pt x="190" y="167"/>
                    </a:lnTo>
                    <a:lnTo>
                      <a:pt x="190" y="167"/>
                    </a:lnTo>
                    <a:lnTo>
                      <a:pt x="190" y="171"/>
                    </a:lnTo>
                    <a:lnTo>
                      <a:pt x="190" y="171"/>
                    </a:lnTo>
                    <a:lnTo>
                      <a:pt x="190" y="176"/>
                    </a:lnTo>
                    <a:lnTo>
                      <a:pt x="185" y="176"/>
                    </a:lnTo>
                    <a:lnTo>
                      <a:pt x="181" y="176"/>
                    </a:lnTo>
                    <a:lnTo>
                      <a:pt x="181" y="176"/>
                    </a:lnTo>
                    <a:lnTo>
                      <a:pt x="176" y="176"/>
                    </a:lnTo>
                    <a:lnTo>
                      <a:pt x="172" y="180"/>
                    </a:lnTo>
                    <a:lnTo>
                      <a:pt x="172" y="180"/>
                    </a:lnTo>
                    <a:lnTo>
                      <a:pt x="172" y="180"/>
                    </a:lnTo>
                    <a:lnTo>
                      <a:pt x="167" y="180"/>
                    </a:lnTo>
                    <a:lnTo>
                      <a:pt x="167" y="176"/>
                    </a:lnTo>
                    <a:lnTo>
                      <a:pt x="167" y="176"/>
                    </a:lnTo>
                    <a:lnTo>
                      <a:pt x="167" y="176"/>
                    </a:lnTo>
                    <a:lnTo>
                      <a:pt x="163" y="176"/>
                    </a:lnTo>
                    <a:lnTo>
                      <a:pt x="163" y="176"/>
                    </a:lnTo>
                    <a:lnTo>
                      <a:pt x="163" y="176"/>
                    </a:lnTo>
                    <a:lnTo>
                      <a:pt x="163" y="176"/>
                    </a:lnTo>
                    <a:lnTo>
                      <a:pt x="158" y="176"/>
                    </a:lnTo>
                    <a:lnTo>
                      <a:pt x="158" y="176"/>
                    </a:lnTo>
                    <a:lnTo>
                      <a:pt x="158" y="180"/>
                    </a:lnTo>
                    <a:lnTo>
                      <a:pt x="158" y="185"/>
                    </a:lnTo>
                    <a:lnTo>
                      <a:pt x="154" y="190"/>
                    </a:lnTo>
                    <a:lnTo>
                      <a:pt x="154" y="190"/>
                    </a:lnTo>
                    <a:lnTo>
                      <a:pt x="154" y="190"/>
                    </a:lnTo>
                    <a:lnTo>
                      <a:pt x="154" y="190"/>
                    </a:lnTo>
                    <a:lnTo>
                      <a:pt x="154" y="190"/>
                    </a:lnTo>
                    <a:lnTo>
                      <a:pt x="154" y="194"/>
                    </a:lnTo>
                    <a:lnTo>
                      <a:pt x="154" y="199"/>
                    </a:lnTo>
                    <a:lnTo>
                      <a:pt x="154" y="199"/>
                    </a:lnTo>
                    <a:lnTo>
                      <a:pt x="154" y="199"/>
                    </a:lnTo>
                    <a:lnTo>
                      <a:pt x="154" y="199"/>
                    </a:lnTo>
                    <a:lnTo>
                      <a:pt x="158" y="199"/>
                    </a:lnTo>
                    <a:lnTo>
                      <a:pt x="163" y="203"/>
                    </a:lnTo>
                    <a:lnTo>
                      <a:pt x="163" y="203"/>
                    </a:lnTo>
                    <a:lnTo>
                      <a:pt x="163" y="203"/>
                    </a:lnTo>
                    <a:lnTo>
                      <a:pt x="163" y="203"/>
                    </a:lnTo>
                    <a:lnTo>
                      <a:pt x="167" y="203"/>
                    </a:lnTo>
                    <a:lnTo>
                      <a:pt x="167" y="208"/>
                    </a:lnTo>
                    <a:lnTo>
                      <a:pt x="167" y="208"/>
                    </a:lnTo>
                    <a:lnTo>
                      <a:pt x="167" y="212"/>
                    </a:lnTo>
                    <a:lnTo>
                      <a:pt x="167" y="212"/>
                    </a:lnTo>
                    <a:lnTo>
                      <a:pt x="167" y="212"/>
                    </a:lnTo>
                    <a:lnTo>
                      <a:pt x="172" y="217"/>
                    </a:lnTo>
                    <a:lnTo>
                      <a:pt x="172" y="217"/>
                    </a:lnTo>
                    <a:lnTo>
                      <a:pt x="172" y="217"/>
                    </a:lnTo>
                    <a:lnTo>
                      <a:pt x="172" y="217"/>
                    </a:lnTo>
                    <a:lnTo>
                      <a:pt x="176" y="217"/>
                    </a:lnTo>
                    <a:lnTo>
                      <a:pt x="176" y="217"/>
                    </a:lnTo>
                    <a:lnTo>
                      <a:pt x="176" y="217"/>
                    </a:lnTo>
                    <a:lnTo>
                      <a:pt x="176" y="221"/>
                    </a:lnTo>
                    <a:lnTo>
                      <a:pt x="176" y="226"/>
                    </a:lnTo>
                    <a:lnTo>
                      <a:pt x="176" y="226"/>
                    </a:lnTo>
                    <a:lnTo>
                      <a:pt x="181" y="226"/>
                    </a:lnTo>
                    <a:lnTo>
                      <a:pt x="181" y="230"/>
                    </a:lnTo>
                    <a:lnTo>
                      <a:pt x="185" y="235"/>
                    </a:lnTo>
                    <a:lnTo>
                      <a:pt x="185" y="235"/>
                    </a:lnTo>
                    <a:lnTo>
                      <a:pt x="185" y="239"/>
                    </a:lnTo>
                    <a:lnTo>
                      <a:pt x="185" y="239"/>
                    </a:lnTo>
                    <a:lnTo>
                      <a:pt x="185" y="239"/>
                    </a:lnTo>
                    <a:lnTo>
                      <a:pt x="185" y="239"/>
                    </a:lnTo>
                    <a:lnTo>
                      <a:pt x="185" y="239"/>
                    </a:lnTo>
                    <a:lnTo>
                      <a:pt x="185" y="239"/>
                    </a:lnTo>
                    <a:lnTo>
                      <a:pt x="185" y="244"/>
                    </a:lnTo>
                    <a:lnTo>
                      <a:pt x="185" y="244"/>
                    </a:lnTo>
                    <a:lnTo>
                      <a:pt x="185" y="244"/>
                    </a:lnTo>
                    <a:lnTo>
                      <a:pt x="185" y="244"/>
                    </a:lnTo>
                    <a:lnTo>
                      <a:pt x="185" y="244"/>
                    </a:lnTo>
                    <a:lnTo>
                      <a:pt x="185" y="244"/>
                    </a:lnTo>
                    <a:lnTo>
                      <a:pt x="185" y="244"/>
                    </a:lnTo>
                    <a:lnTo>
                      <a:pt x="185" y="244"/>
                    </a:lnTo>
                    <a:lnTo>
                      <a:pt x="181" y="248"/>
                    </a:lnTo>
                    <a:lnTo>
                      <a:pt x="181" y="244"/>
                    </a:lnTo>
                    <a:lnTo>
                      <a:pt x="181" y="244"/>
                    </a:lnTo>
                    <a:lnTo>
                      <a:pt x="181" y="244"/>
                    </a:lnTo>
                    <a:lnTo>
                      <a:pt x="181" y="244"/>
                    </a:lnTo>
                    <a:lnTo>
                      <a:pt x="181" y="244"/>
                    </a:lnTo>
                    <a:lnTo>
                      <a:pt x="176" y="244"/>
                    </a:lnTo>
                    <a:lnTo>
                      <a:pt x="176" y="244"/>
                    </a:lnTo>
                    <a:lnTo>
                      <a:pt x="172" y="244"/>
                    </a:lnTo>
                    <a:lnTo>
                      <a:pt x="172" y="248"/>
                    </a:lnTo>
                    <a:lnTo>
                      <a:pt x="172" y="248"/>
                    </a:lnTo>
                    <a:lnTo>
                      <a:pt x="172" y="248"/>
                    </a:lnTo>
                    <a:lnTo>
                      <a:pt x="167" y="248"/>
                    </a:lnTo>
                    <a:lnTo>
                      <a:pt x="167" y="248"/>
                    </a:lnTo>
                    <a:lnTo>
                      <a:pt x="163" y="248"/>
                    </a:lnTo>
                    <a:lnTo>
                      <a:pt x="163" y="244"/>
                    </a:lnTo>
                    <a:lnTo>
                      <a:pt x="163" y="244"/>
                    </a:lnTo>
                    <a:lnTo>
                      <a:pt x="158" y="248"/>
                    </a:lnTo>
                    <a:lnTo>
                      <a:pt x="154" y="248"/>
                    </a:lnTo>
                    <a:lnTo>
                      <a:pt x="154" y="244"/>
                    </a:lnTo>
                    <a:lnTo>
                      <a:pt x="154" y="248"/>
                    </a:lnTo>
                    <a:lnTo>
                      <a:pt x="154" y="244"/>
                    </a:lnTo>
                    <a:lnTo>
                      <a:pt x="149" y="248"/>
                    </a:lnTo>
                    <a:lnTo>
                      <a:pt x="149" y="248"/>
                    </a:lnTo>
                    <a:lnTo>
                      <a:pt x="149" y="244"/>
                    </a:lnTo>
                    <a:lnTo>
                      <a:pt x="149" y="244"/>
                    </a:lnTo>
                    <a:lnTo>
                      <a:pt x="149" y="244"/>
                    </a:lnTo>
                    <a:lnTo>
                      <a:pt x="149" y="244"/>
                    </a:lnTo>
                    <a:lnTo>
                      <a:pt x="149" y="248"/>
                    </a:lnTo>
                    <a:lnTo>
                      <a:pt x="149" y="253"/>
                    </a:lnTo>
                    <a:lnTo>
                      <a:pt x="149" y="253"/>
                    </a:lnTo>
                    <a:lnTo>
                      <a:pt x="144" y="253"/>
                    </a:lnTo>
                    <a:lnTo>
                      <a:pt x="144" y="253"/>
                    </a:lnTo>
                    <a:lnTo>
                      <a:pt x="144" y="253"/>
                    </a:lnTo>
                    <a:lnTo>
                      <a:pt x="140" y="253"/>
                    </a:lnTo>
                    <a:lnTo>
                      <a:pt x="140" y="253"/>
                    </a:lnTo>
                    <a:lnTo>
                      <a:pt x="140" y="257"/>
                    </a:lnTo>
                    <a:lnTo>
                      <a:pt x="140" y="257"/>
                    </a:lnTo>
                    <a:lnTo>
                      <a:pt x="140" y="257"/>
                    </a:lnTo>
                    <a:lnTo>
                      <a:pt x="140" y="253"/>
                    </a:lnTo>
                    <a:lnTo>
                      <a:pt x="140" y="253"/>
                    </a:lnTo>
                    <a:lnTo>
                      <a:pt x="135" y="253"/>
                    </a:lnTo>
                    <a:lnTo>
                      <a:pt x="135" y="253"/>
                    </a:lnTo>
                    <a:lnTo>
                      <a:pt x="135" y="253"/>
                    </a:lnTo>
                    <a:lnTo>
                      <a:pt x="131" y="257"/>
                    </a:lnTo>
                    <a:lnTo>
                      <a:pt x="131" y="253"/>
                    </a:lnTo>
                    <a:lnTo>
                      <a:pt x="131" y="253"/>
                    </a:lnTo>
                    <a:lnTo>
                      <a:pt x="131" y="253"/>
                    </a:lnTo>
                    <a:lnTo>
                      <a:pt x="131" y="253"/>
                    </a:lnTo>
                    <a:lnTo>
                      <a:pt x="126" y="253"/>
                    </a:lnTo>
                    <a:lnTo>
                      <a:pt x="126" y="253"/>
                    </a:lnTo>
                    <a:lnTo>
                      <a:pt x="126" y="253"/>
                    </a:lnTo>
                    <a:lnTo>
                      <a:pt x="126" y="248"/>
                    </a:lnTo>
                    <a:lnTo>
                      <a:pt x="126" y="248"/>
                    </a:lnTo>
                    <a:lnTo>
                      <a:pt x="126" y="248"/>
                    </a:lnTo>
                    <a:lnTo>
                      <a:pt x="126" y="244"/>
                    </a:lnTo>
                    <a:lnTo>
                      <a:pt x="122" y="239"/>
                    </a:lnTo>
                    <a:lnTo>
                      <a:pt x="122" y="235"/>
                    </a:lnTo>
                    <a:lnTo>
                      <a:pt x="113" y="235"/>
                    </a:lnTo>
                    <a:lnTo>
                      <a:pt x="113" y="235"/>
                    </a:lnTo>
                    <a:lnTo>
                      <a:pt x="113" y="230"/>
                    </a:lnTo>
                    <a:lnTo>
                      <a:pt x="113" y="230"/>
                    </a:lnTo>
                    <a:lnTo>
                      <a:pt x="108" y="226"/>
                    </a:lnTo>
                    <a:lnTo>
                      <a:pt x="108" y="226"/>
                    </a:lnTo>
                    <a:lnTo>
                      <a:pt x="104" y="221"/>
                    </a:lnTo>
                    <a:lnTo>
                      <a:pt x="104" y="221"/>
                    </a:lnTo>
                    <a:lnTo>
                      <a:pt x="104" y="221"/>
                    </a:lnTo>
                    <a:lnTo>
                      <a:pt x="104" y="221"/>
                    </a:lnTo>
                    <a:lnTo>
                      <a:pt x="99" y="226"/>
                    </a:lnTo>
                    <a:lnTo>
                      <a:pt x="104" y="221"/>
                    </a:lnTo>
                    <a:lnTo>
                      <a:pt x="104" y="226"/>
                    </a:lnTo>
                    <a:lnTo>
                      <a:pt x="108" y="226"/>
                    </a:lnTo>
                    <a:lnTo>
                      <a:pt x="104" y="226"/>
                    </a:lnTo>
                    <a:lnTo>
                      <a:pt x="104" y="226"/>
                    </a:lnTo>
                    <a:lnTo>
                      <a:pt x="104" y="226"/>
                    </a:lnTo>
                    <a:lnTo>
                      <a:pt x="99" y="226"/>
                    </a:lnTo>
                    <a:lnTo>
                      <a:pt x="95" y="226"/>
                    </a:lnTo>
                    <a:lnTo>
                      <a:pt x="90" y="226"/>
                    </a:lnTo>
                    <a:lnTo>
                      <a:pt x="86" y="226"/>
                    </a:lnTo>
                    <a:lnTo>
                      <a:pt x="81" y="226"/>
                    </a:lnTo>
                    <a:lnTo>
                      <a:pt x="77" y="230"/>
                    </a:lnTo>
                    <a:lnTo>
                      <a:pt x="77" y="230"/>
                    </a:lnTo>
                    <a:lnTo>
                      <a:pt x="77" y="230"/>
                    </a:lnTo>
                    <a:lnTo>
                      <a:pt x="68" y="226"/>
                    </a:lnTo>
                    <a:lnTo>
                      <a:pt x="68" y="226"/>
                    </a:lnTo>
                    <a:lnTo>
                      <a:pt x="68" y="226"/>
                    </a:lnTo>
                    <a:lnTo>
                      <a:pt x="68" y="226"/>
                    </a:lnTo>
                    <a:lnTo>
                      <a:pt x="63" y="226"/>
                    </a:lnTo>
                    <a:lnTo>
                      <a:pt x="63" y="226"/>
                    </a:lnTo>
                    <a:lnTo>
                      <a:pt x="59" y="226"/>
                    </a:lnTo>
                    <a:lnTo>
                      <a:pt x="59" y="230"/>
                    </a:lnTo>
                    <a:lnTo>
                      <a:pt x="59" y="230"/>
                    </a:lnTo>
                    <a:lnTo>
                      <a:pt x="54" y="230"/>
                    </a:lnTo>
                    <a:lnTo>
                      <a:pt x="54" y="230"/>
                    </a:lnTo>
                    <a:lnTo>
                      <a:pt x="50" y="230"/>
                    </a:lnTo>
                    <a:lnTo>
                      <a:pt x="45" y="230"/>
                    </a:lnTo>
                    <a:lnTo>
                      <a:pt x="41" y="230"/>
                    </a:lnTo>
                    <a:lnTo>
                      <a:pt x="41" y="230"/>
                    </a:lnTo>
                    <a:lnTo>
                      <a:pt x="41" y="230"/>
                    </a:lnTo>
                    <a:lnTo>
                      <a:pt x="41" y="230"/>
                    </a:lnTo>
                    <a:lnTo>
                      <a:pt x="36" y="230"/>
                    </a:lnTo>
                    <a:lnTo>
                      <a:pt x="36" y="230"/>
                    </a:lnTo>
                    <a:lnTo>
                      <a:pt x="36" y="230"/>
                    </a:lnTo>
                    <a:lnTo>
                      <a:pt x="36" y="230"/>
                    </a:lnTo>
                    <a:lnTo>
                      <a:pt x="32" y="230"/>
                    </a:lnTo>
                    <a:lnTo>
                      <a:pt x="27" y="230"/>
                    </a:lnTo>
                    <a:lnTo>
                      <a:pt x="27" y="230"/>
                    </a:lnTo>
                    <a:lnTo>
                      <a:pt x="27" y="230"/>
                    </a:lnTo>
                    <a:lnTo>
                      <a:pt x="27" y="230"/>
                    </a:lnTo>
                    <a:lnTo>
                      <a:pt x="27" y="226"/>
                    </a:lnTo>
                    <a:lnTo>
                      <a:pt x="27" y="221"/>
                    </a:lnTo>
                    <a:lnTo>
                      <a:pt x="27" y="221"/>
                    </a:lnTo>
                    <a:lnTo>
                      <a:pt x="27" y="221"/>
                    </a:lnTo>
                    <a:lnTo>
                      <a:pt x="27" y="221"/>
                    </a:lnTo>
                    <a:lnTo>
                      <a:pt x="27" y="217"/>
                    </a:lnTo>
                    <a:lnTo>
                      <a:pt x="27" y="217"/>
                    </a:lnTo>
                    <a:lnTo>
                      <a:pt x="27" y="212"/>
                    </a:lnTo>
                    <a:lnTo>
                      <a:pt x="27" y="212"/>
                    </a:lnTo>
                    <a:lnTo>
                      <a:pt x="27" y="212"/>
                    </a:lnTo>
                    <a:lnTo>
                      <a:pt x="32" y="208"/>
                    </a:lnTo>
                    <a:lnTo>
                      <a:pt x="32" y="208"/>
                    </a:lnTo>
                    <a:lnTo>
                      <a:pt x="32" y="208"/>
                    </a:lnTo>
                    <a:lnTo>
                      <a:pt x="36" y="208"/>
                    </a:lnTo>
                    <a:lnTo>
                      <a:pt x="32" y="208"/>
                    </a:lnTo>
                    <a:lnTo>
                      <a:pt x="36" y="208"/>
                    </a:lnTo>
                    <a:lnTo>
                      <a:pt x="36" y="203"/>
                    </a:lnTo>
                    <a:lnTo>
                      <a:pt x="36" y="203"/>
                    </a:lnTo>
                    <a:lnTo>
                      <a:pt x="41" y="203"/>
                    </a:lnTo>
                    <a:lnTo>
                      <a:pt x="41" y="203"/>
                    </a:lnTo>
                    <a:lnTo>
                      <a:pt x="41" y="203"/>
                    </a:lnTo>
                    <a:lnTo>
                      <a:pt x="45" y="203"/>
                    </a:lnTo>
                    <a:lnTo>
                      <a:pt x="50" y="203"/>
                    </a:lnTo>
                    <a:lnTo>
                      <a:pt x="50" y="203"/>
                    </a:lnTo>
                    <a:lnTo>
                      <a:pt x="50" y="199"/>
                    </a:lnTo>
                    <a:lnTo>
                      <a:pt x="50" y="199"/>
                    </a:lnTo>
                    <a:lnTo>
                      <a:pt x="50" y="199"/>
                    </a:lnTo>
                    <a:lnTo>
                      <a:pt x="50" y="194"/>
                    </a:lnTo>
                    <a:lnTo>
                      <a:pt x="50" y="194"/>
                    </a:lnTo>
                    <a:lnTo>
                      <a:pt x="50" y="194"/>
                    </a:lnTo>
                    <a:lnTo>
                      <a:pt x="50" y="194"/>
                    </a:lnTo>
                    <a:lnTo>
                      <a:pt x="50" y="194"/>
                    </a:lnTo>
                    <a:lnTo>
                      <a:pt x="45" y="190"/>
                    </a:lnTo>
                    <a:lnTo>
                      <a:pt x="45" y="190"/>
                    </a:lnTo>
                    <a:lnTo>
                      <a:pt x="41" y="194"/>
                    </a:lnTo>
                    <a:lnTo>
                      <a:pt x="41" y="190"/>
                    </a:lnTo>
                    <a:lnTo>
                      <a:pt x="41" y="190"/>
                    </a:lnTo>
                    <a:lnTo>
                      <a:pt x="41" y="190"/>
                    </a:lnTo>
                    <a:lnTo>
                      <a:pt x="41" y="190"/>
                    </a:lnTo>
                    <a:lnTo>
                      <a:pt x="41" y="190"/>
                    </a:lnTo>
                    <a:lnTo>
                      <a:pt x="41" y="190"/>
                    </a:lnTo>
                    <a:lnTo>
                      <a:pt x="41" y="185"/>
                    </a:lnTo>
                    <a:lnTo>
                      <a:pt x="36" y="180"/>
                    </a:lnTo>
                    <a:lnTo>
                      <a:pt x="36" y="176"/>
                    </a:lnTo>
                    <a:lnTo>
                      <a:pt x="36" y="171"/>
                    </a:lnTo>
                    <a:lnTo>
                      <a:pt x="36" y="171"/>
                    </a:lnTo>
                    <a:lnTo>
                      <a:pt x="36" y="171"/>
                    </a:lnTo>
                    <a:lnTo>
                      <a:pt x="36" y="171"/>
                    </a:lnTo>
                    <a:lnTo>
                      <a:pt x="32" y="171"/>
                    </a:lnTo>
                    <a:lnTo>
                      <a:pt x="32" y="171"/>
                    </a:lnTo>
                    <a:lnTo>
                      <a:pt x="27" y="171"/>
                    </a:lnTo>
                    <a:lnTo>
                      <a:pt x="27" y="167"/>
                    </a:lnTo>
                    <a:lnTo>
                      <a:pt x="23" y="167"/>
                    </a:lnTo>
                    <a:lnTo>
                      <a:pt x="23" y="167"/>
                    </a:lnTo>
                    <a:lnTo>
                      <a:pt x="18" y="167"/>
                    </a:lnTo>
                    <a:lnTo>
                      <a:pt x="13" y="162"/>
                    </a:lnTo>
                    <a:lnTo>
                      <a:pt x="13" y="162"/>
                    </a:lnTo>
                    <a:lnTo>
                      <a:pt x="13" y="158"/>
                    </a:lnTo>
                    <a:lnTo>
                      <a:pt x="9" y="153"/>
                    </a:lnTo>
                    <a:lnTo>
                      <a:pt x="9" y="153"/>
                    </a:lnTo>
                    <a:lnTo>
                      <a:pt x="9" y="153"/>
                    </a:lnTo>
                    <a:lnTo>
                      <a:pt x="4" y="149"/>
                    </a:lnTo>
                    <a:lnTo>
                      <a:pt x="4" y="144"/>
                    </a:lnTo>
                    <a:lnTo>
                      <a:pt x="0" y="144"/>
                    </a:lnTo>
                    <a:lnTo>
                      <a:pt x="4" y="144"/>
                    </a:lnTo>
                    <a:lnTo>
                      <a:pt x="9" y="144"/>
                    </a:lnTo>
                    <a:lnTo>
                      <a:pt x="18" y="149"/>
                    </a:lnTo>
                    <a:lnTo>
                      <a:pt x="27" y="149"/>
                    </a:lnTo>
                    <a:lnTo>
                      <a:pt x="27" y="149"/>
                    </a:lnTo>
                    <a:lnTo>
                      <a:pt x="45" y="149"/>
                    </a:lnTo>
                    <a:lnTo>
                      <a:pt x="50" y="149"/>
                    </a:lnTo>
                    <a:lnTo>
                      <a:pt x="54" y="149"/>
                    </a:lnTo>
                    <a:lnTo>
                      <a:pt x="54" y="149"/>
                    </a:lnTo>
                    <a:lnTo>
                      <a:pt x="54" y="149"/>
                    </a:lnTo>
                    <a:lnTo>
                      <a:pt x="59" y="149"/>
                    </a:lnTo>
                    <a:lnTo>
                      <a:pt x="59" y="149"/>
                    </a:lnTo>
                    <a:lnTo>
                      <a:pt x="59" y="149"/>
                    </a:lnTo>
                    <a:lnTo>
                      <a:pt x="63" y="144"/>
                    </a:lnTo>
                    <a:lnTo>
                      <a:pt x="68" y="144"/>
                    </a:lnTo>
                    <a:lnTo>
                      <a:pt x="68" y="149"/>
                    </a:lnTo>
                    <a:lnTo>
                      <a:pt x="68" y="144"/>
                    </a:lnTo>
                    <a:lnTo>
                      <a:pt x="72" y="144"/>
                    </a:lnTo>
                    <a:lnTo>
                      <a:pt x="77" y="144"/>
                    </a:lnTo>
                    <a:lnTo>
                      <a:pt x="77" y="144"/>
                    </a:lnTo>
                    <a:lnTo>
                      <a:pt x="81" y="140"/>
                    </a:lnTo>
                    <a:lnTo>
                      <a:pt x="86" y="140"/>
                    </a:lnTo>
                    <a:lnTo>
                      <a:pt x="86" y="140"/>
                    </a:lnTo>
                    <a:lnTo>
                      <a:pt x="90" y="140"/>
                    </a:lnTo>
                    <a:lnTo>
                      <a:pt x="90" y="140"/>
                    </a:lnTo>
                    <a:lnTo>
                      <a:pt x="86" y="135"/>
                    </a:lnTo>
                    <a:lnTo>
                      <a:pt x="86" y="135"/>
                    </a:lnTo>
                    <a:lnTo>
                      <a:pt x="86" y="135"/>
                    </a:lnTo>
                    <a:lnTo>
                      <a:pt x="86" y="131"/>
                    </a:lnTo>
                    <a:lnTo>
                      <a:pt x="86" y="126"/>
                    </a:lnTo>
                    <a:lnTo>
                      <a:pt x="86" y="126"/>
                    </a:lnTo>
                    <a:lnTo>
                      <a:pt x="86" y="122"/>
                    </a:lnTo>
                    <a:lnTo>
                      <a:pt x="86" y="122"/>
                    </a:lnTo>
                    <a:lnTo>
                      <a:pt x="86" y="117"/>
                    </a:lnTo>
                    <a:lnTo>
                      <a:pt x="90" y="117"/>
                    </a:lnTo>
                    <a:lnTo>
                      <a:pt x="90" y="117"/>
                    </a:lnTo>
                    <a:lnTo>
                      <a:pt x="90" y="117"/>
                    </a:lnTo>
                    <a:lnTo>
                      <a:pt x="90" y="113"/>
                    </a:lnTo>
                    <a:lnTo>
                      <a:pt x="90" y="113"/>
                    </a:lnTo>
                    <a:lnTo>
                      <a:pt x="95" y="113"/>
                    </a:lnTo>
                    <a:lnTo>
                      <a:pt x="95" y="113"/>
                    </a:lnTo>
                    <a:lnTo>
                      <a:pt x="95" y="113"/>
                    </a:lnTo>
                    <a:lnTo>
                      <a:pt x="99" y="113"/>
                    </a:lnTo>
                    <a:lnTo>
                      <a:pt x="104" y="113"/>
                    </a:lnTo>
                    <a:lnTo>
                      <a:pt x="104" y="113"/>
                    </a:lnTo>
                    <a:lnTo>
                      <a:pt x="104" y="113"/>
                    </a:lnTo>
                    <a:lnTo>
                      <a:pt x="104" y="113"/>
                    </a:lnTo>
                    <a:lnTo>
                      <a:pt x="104" y="113"/>
                    </a:lnTo>
                    <a:lnTo>
                      <a:pt x="104" y="108"/>
                    </a:lnTo>
                    <a:lnTo>
                      <a:pt x="104" y="108"/>
                    </a:lnTo>
                    <a:lnTo>
                      <a:pt x="104" y="108"/>
                    </a:lnTo>
                    <a:lnTo>
                      <a:pt x="104" y="108"/>
                    </a:lnTo>
                    <a:lnTo>
                      <a:pt x="104" y="108"/>
                    </a:lnTo>
                    <a:lnTo>
                      <a:pt x="108" y="104"/>
                    </a:lnTo>
                    <a:lnTo>
                      <a:pt x="108" y="104"/>
                    </a:lnTo>
                    <a:lnTo>
                      <a:pt x="113" y="104"/>
                    </a:lnTo>
                    <a:lnTo>
                      <a:pt x="113" y="104"/>
                    </a:lnTo>
                    <a:lnTo>
                      <a:pt x="113" y="104"/>
                    </a:lnTo>
                    <a:lnTo>
                      <a:pt x="117" y="104"/>
                    </a:lnTo>
                    <a:lnTo>
                      <a:pt x="117" y="104"/>
                    </a:lnTo>
                    <a:lnTo>
                      <a:pt x="117" y="104"/>
                    </a:lnTo>
                    <a:lnTo>
                      <a:pt x="117" y="104"/>
                    </a:lnTo>
                    <a:lnTo>
                      <a:pt x="122" y="104"/>
                    </a:lnTo>
                    <a:lnTo>
                      <a:pt x="122" y="104"/>
                    </a:lnTo>
                    <a:lnTo>
                      <a:pt x="122" y="104"/>
                    </a:lnTo>
                    <a:lnTo>
                      <a:pt x="126" y="104"/>
                    </a:lnTo>
                    <a:lnTo>
                      <a:pt x="126" y="104"/>
                    </a:lnTo>
                    <a:lnTo>
                      <a:pt x="126" y="99"/>
                    </a:lnTo>
                    <a:lnTo>
                      <a:pt x="126" y="99"/>
                    </a:lnTo>
                    <a:lnTo>
                      <a:pt x="126" y="95"/>
                    </a:lnTo>
                    <a:lnTo>
                      <a:pt x="126" y="90"/>
                    </a:lnTo>
                    <a:lnTo>
                      <a:pt x="126" y="90"/>
                    </a:lnTo>
                    <a:lnTo>
                      <a:pt x="126" y="86"/>
                    </a:lnTo>
                    <a:lnTo>
                      <a:pt x="126" y="86"/>
                    </a:lnTo>
                    <a:lnTo>
                      <a:pt x="126" y="86"/>
                    </a:lnTo>
                    <a:lnTo>
                      <a:pt x="126" y="81"/>
                    </a:lnTo>
                    <a:lnTo>
                      <a:pt x="126" y="76"/>
                    </a:lnTo>
                    <a:lnTo>
                      <a:pt x="126" y="76"/>
                    </a:lnTo>
                    <a:lnTo>
                      <a:pt x="131" y="76"/>
                    </a:lnTo>
                    <a:lnTo>
                      <a:pt x="135" y="76"/>
                    </a:lnTo>
                    <a:lnTo>
                      <a:pt x="135" y="76"/>
                    </a:lnTo>
                    <a:lnTo>
                      <a:pt x="140" y="72"/>
                    </a:lnTo>
                    <a:lnTo>
                      <a:pt x="140" y="72"/>
                    </a:lnTo>
                    <a:lnTo>
                      <a:pt x="135" y="72"/>
                    </a:lnTo>
                    <a:lnTo>
                      <a:pt x="135" y="67"/>
                    </a:lnTo>
                    <a:lnTo>
                      <a:pt x="131" y="63"/>
                    </a:lnTo>
                    <a:lnTo>
                      <a:pt x="131" y="63"/>
                    </a:lnTo>
                    <a:lnTo>
                      <a:pt x="131" y="58"/>
                    </a:lnTo>
                    <a:lnTo>
                      <a:pt x="131" y="58"/>
                    </a:lnTo>
                    <a:lnTo>
                      <a:pt x="135" y="58"/>
                    </a:lnTo>
                    <a:lnTo>
                      <a:pt x="135" y="58"/>
                    </a:lnTo>
                    <a:lnTo>
                      <a:pt x="135" y="58"/>
                    </a:lnTo>
                    <a:lnTo>
                      <a:pt x="140" y="58"/>
                    </a:lnTo>
                    <a:lnTo>
                      <a:pt x="144" y="58"/>
                    </a:lnTo>
                    <a:lnTo>
                      <a:pt x="149" y="58"/>
                    </a:lnTo>
                    <a:lnTo>
                      <a:pt x="149" y="58"/>
                    </a:lnTo>
                    <a:lnTo>
                      <a:pt x="149" y="54"/>
                    </a:lnTo>
                    <a:lnTo>
                      <a:pt x="149" y="54"/>
                    </a:lnTo>
                    <a:lnTo>
                      <a:pt x="144" y="54"/>
                    </a:lnTo>
                    <a:lnTo>
                      <a:pt x="144" y="49"/>
                    </a:lnTo>
                    <a:lnTo>
                      <a:pt x="144" y="49"/>
                    </a:lnTo>
                    <a:lnTo>
                      <a:pt x="144" y="49"/>
                    </a:lnTo>
                    <a:lnTo>
                      <a:pt x="144" y="49"/>
                    </a:lnTo>
                    <a:lnTo>
                      <a:pt x="144" y="49"/>
                    </a:lnTo>
                    <a:lnTo>
                      <a:pt x="144" y="45"/>
                    </a:lnTo>
                    <a:lnTo>
                      <a:pt x="144" y="45"/>
                    </a:lnTo>
                    <a:lnTo>
                      <a:pt x="149" y="40"/>
                    </a:lnTo>
                    <a:lnTo>
                      <a:pt x="149" y="40"/>
                    </a:lnTo>
                    <a:lnTo>
                      <a:pt x="149" y="40"/>
                    </a:lnTo>
                    <a:lnTo>
                      <a:pt x="149" y="40"/>
                    </a:lnTo>
                    <a:lnTo>
                      <a:pt x="149" y="36"/>
                    </a:lnTo>
                    <a:lnTo>
                      <a:pt x="149" y="36"/>
                    </a:lnTo>
                    <a:lnTo>
                      <a:pt x="149" y="36"/>
                    </a:lnTo>
                    <a:lnTo>
                      <a:pt x="149" y="36"/>
                    </a:lnTo>
                    <a:lnTo>
                      <a:pt x="149" y="36"/>
                    </a:lnTo>
                    <a:lnTo>
                      <a:pt x="149" y="36"/>
                    </a:lnTo>
                    <a:lnTo>
                      <a:pt x="149" y="36"/>
                    </a:lnTo>
                    <a:lnTo>
                      <a:pt x="149" y="31"/>
                    </a:lnTo>
                    <a:lnTo>
                      <a:pt x="149" y="31"/>
                    </a:lnTo>
                    <a:lnTo>
                      <a:pt x="149" y="31"/>
                    </a:lnTo>
                    <a:lnTo>
                      <a:pt x="149" y="31"/>
                    </a:lnTo>
                    <a:lnTo>
                      <a:pt x="149" y="27"/>
                    </a:lnTo>
                    <a:lnTo>
                      <a:pt x="144" y="27"/>
                    </a:lnTo>
                    <a:lnTo>
                      <a:pt x="144" y="22"/>
                    </a:lnTo>
                    <a:lnTo>
                      <a:pt x="144" y="22"/>
                    </a:lnTo>
                    <a:lnTo>
                      <a:pt x="144" y="22"/>
                    </a:lnTo>
                    <a:lnTo>
                      <a:pt x="140" y="22"/>
                    </a:lnTo>
                    <a:lnTo>
                      <a:pt x="140" y="22"/>
                    </a:lnTo>
                    <a:lnTo>
                      <a:pt x="140" y="18"/>
                    </a:lnTo>
                    <a:lnTo>
                      <a:pt x="140" y="18"/>
                    </a:lnTo>
                    <a:lnTo>
                      <a:pt x="144" y="13"/>
                    </a:lnTo>
                    <a:lnTo>
                      <a:pt x="144" y="13"/>
                    </a:lnTo>
                    <a:lnTo>
                      <a:pt x="144" y="13"/>
                    </a:lnTo>
                    <a:lnTo>
                      <a:pt x="144" y="13"/>
                    </a:lnTo>
                    <a:lnTo>
                      <a:pt x="144" y="13"/>
                    </a:lnTo>
                    <a:lnTo>
                      <a:pt x="149" y="13"/>
                    </a:lnTo>
                    <a:lnTo>
                      <a:pt x="149" y="9"/>
                    </a:lnTo>
                    <a:lnTo>
                      <a:pt x="149" y="9"/>
                    </a:lnTo>
                    <a:lnTo>
                      <a:pt x="154" y="9"/>
                    </a:lnTo>
                    <a:lnTo>
                      <a:pt x="154" y="9"/>
                    </a:lnTo>
                    <a:lnTo>
                      <a:pt x="154" y="4"/>
                    </a:lnTo>
                    <a:lnTo>
                      <a:pt x="154" y="4"/>
                    </a:lnTo>
                    <a:lnTo>
                      <a:pt x="158" y="4"/>
                    </a:lnTo>
                    <a:lnTo>
                      <a:pt x="158" y="4"/>
                    </a:lnTo>
                    <a:lnTo>
                      <a:pt x="158" y="4"/>
                    </a:lnTo>
                    <a:lnTo>
                      <a:pt x="163" y="4"/>
                    </a:lnTo>
                    <a:lnTo>
                      <a:pt x="167" y="4"/>
                    </a:lnTo>
                    <a:lnTo>
                      <a:pt x="172" y="4"/>
                    </a:lnTo>
                    <a:lnTo>
                      <a:pt x="176" y="4"/>
                    </a:lnTo>
                    <a:lnTo>
                      <a:pt x="176" y="4"/>
                    </a:lnTo>
                    <a:lnTo>
                      <a:pt x="176" y="4"/>
                    </a:lnTo>
                    <a:lnTo>
                      <a:pt x="181" y="4"/>
                    </a:lnTo>
                    <a:lnTo>
                      <a:pt x="181" y="4"/>
                    </a:lnTo>
                    <a:lnTo>
                      <a:pt x="181" y="4"/>
                    </a:lnTo>
                    <a:lnTo>
                      <a:pt x="185" y="0"/>
                    </a:lnTo>
                    <a:lnTo>
                      <a:pt x="185" y="0"/>
                    </a:lnTo>
                    <a:lnTo>
                      <a:pt x="190" y="0"/>
                    </a:lnTo>
                    <a:lnTo>
                      <a:pt x="190" y="0"/>
                    </a:lnTo>
                    <a:lnTo>
                      <a:pt x="190" y="0"/>
                    </a:lnTo>
                    <a:lnTo>
                      <a:pt x="19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1" name="Freeform 127">
                <a:extLst>
                  <a:ext uri="{FF2B5EF4-FFF2-40B4-BE49-F238E27FC236}">
                    <a16:creationId xmlns:a16="http://schemas.microsoft.com/office/drawing/2014/main" id="{FB87EE8F-2A86-B347-847B-5DED12446B41}"/>
                  </a:ext>
                </a:extLst>
              </p:cNvPr>
              <p:cNvSpPr>
                <a:spLocks/>
              </p:cNvSpPr>
              <p:nvPr/>
            </p:nvSpPr>
            <p:spPr bwMode="auto">
              <a:xfrm>
                <a:off x="1969442" y="3775009"/>
                <a:ext cx="249671" cy="119327"/>
              </a:xfrm>
              <a:custGeom>
                <a:avLst/>
                <a:gdLst>
                  <a:gd name="T0" fmla="*/ 73 w 104"/>
                  <a:gd name="T1" fmla="*/ 4 h 49"/>
                  <a:gd name="T2" fmla="*/ 77 w 104"/>
                  <a:gd name="T3" fmla="*/ 4 h 49"/>
                  <a:gd name="T4" fmla="*/ 95 w 104"/>
                  <a:gd name="T5" fmla="*/ 18 h 49"/>
                  <a:gd name="T6" fmla="*/ 100 w 104"/>
                  <a:gd name="T7" fmla="*/ 22 h 49"/>
                  <a:gd name="T8" fmla="*/ 100 w 104"/>
                  <a:gd name="T9" fmla="*/ 31 h 49"/>
                  <a:gd name="T10" fmla="*/ 100 w 104"/>
                  <a:gd name="T11" fmla="*/ 36 h 49"/>
                  <a:gd name="T12" fmla="*/ 95 w 104"/>
                  <a:gd name="T13" fmla="*/ 40 h 49"/>
                  <a:gd name="T14" fmla="*/ 91 w 104"/>
                  <a:gd name="T15" fmla="*/ 40 h 49"/>
                  <a:gd name="T16" fmla="*/ 91 w 104"/>
                  <a:gd name="T17" fmla="*/ 40 h 49"/>
                  <a:gd name="T18" fmla="*/ 91 w 104"/>
                  <a:gd name="T19" fmla="*/ 49 h 49"/>
                  <a:gd name="T20" fmla="*/ 82 w 104"/>
                  <a:gd name="T21" fmla="*/ 31 h 49"/>
                  <a:gd name="T22" fmla="*/ 82 w 104"/>
                  <a:gd name="T23" fmla="*/ 31 h 49"/>
                  <a:gd name="T24" fmla="*/ 86 w 104"/>
                  <a:gd name="T25" fmla="*/ 27 h 49"/>
                  <a:gd name="T26" fmla="*/ 91 w 104"/>
                  <a:gd name="T27" fmla="*/ 31 h 49"/>
                  <a:gd name="T28" fmla="*/ 86 w 104"/>
                  <a:gd name="T29" fmla="*/ 22 h 49"/>
                  <a:gd name="T30" fmla="*/ 86 w 104"/>
                  <a:gd name="T31" fmla="*/ 27 h 49"/>
                  <a:gd name="T32" fmla="*/ 82 w 104"/>
                  <a:gd name="T33" fmla="*/ 22 h 49"/>
                  <a:gd name="T34" fmla="*/ 82 w 104"/>
                  <a:gd name="T35" fmla="*/ 27 h 49"/>
                  <a:gd name="T36" fmla="*/ 77 w 104"/>
                  <a:gd name="T37" fmla="*/ 18 h 49"/>
                  <a:gd name="T38" fmla="*/ 73 w 104"/>
                  <a:gd name="T39" fmla="*/ 18 h 49"/>
                  <a:gd name="T40" fmla="*/ 64 w 104"/>
                  <a:gd name="T41" fmla="*/ 13 h 49"/>
                  <a:gd name="T42" fmla="*/ 59 w 104"/>
                  <a:gd name="T43" fmla="*/ 18 h 49"/>
                  <a:gd name="T44" fmla="*/ 59 w 104"/>
                  <a:gd name="T45" fmla="*/ 22 h 49"/>
                  <a:gd name="T46" fmla="*/ 46 w 104"/>
                  <a:gd name="T47" fmla="*/ 27 h 49"/>
                  <a:gd name="T48" fmla="*/ 46 w 104"/>
                  <a:gd name="T49" fmla="*/ 31 h 49"/>
                  <a:gd name="T50" fmla="*/ 50 w 104"/>
                  <a:gd name="T51" fmla="*/ 40 h 49"/>
                  <a:gd name="T52" fmla="*/ 46 w 104"/>
                  <a:gd name="T53" fmla="*/ 45 h 49"/>
                  <a:gd name="T54" fmla="*/ 41 w 104"/>
                  <a:gd name="T55" fmla="*/ 49 h 49"/>
                  <a:gd name="T56" fmla="*/ 36 w 104"/>
                  <a:gd name="T57" fmla="*/ 40 h 49"/>
                  <a:gd name="T58" fmla="*/ 32 w 104"/>
                  <a:gd name="T59" fmla="*/ 36 h 49"/>
                  <a:gd name="T60" fmla="*/ 27 w 104"/>
                  <a:gd name="T61" fmla="*/ 40 h 49"/>
                  <a:gd name="T62" fmla="*/ 23 w 104"/>
                  <a:gd name="T63" fmla="*/ 31 h 49"/>
                  <a:gd name="T64" fmla="*/ 14 w 104"/>
                  <a:gd name="T65" fmla="*/ 31 h 49"/>
                  <a:gd name="T66" fmla="*/ 9 w 104"/>
                  <a:gd name="T67" fmla="*/ 27 h 49"/>
                  <a:gd name="T68" fmla="*/ 5 w 104"/>
                  <a:gd name="T69" fmla="*/ 31 h 49"/>
                  <a:gd name="T70" fmla="*/ 0 w 104"/>
                  <a:gd name="T71" fmla="*/ 27 h 49"/>
                  <a:gd name="T72" fmla="*/ 5 w 104"/>
                  <a:gd name="T73" fmla="*/ 22 h 49"/>
                  <a:gd name="T74" fmla="*/ 5 w 104"/>
                  <a:gd name="T75" fmla="*/ 18 h 49"/>
                  <a:gd name="T76" fmla="*/ 9 w 104"/>
                  <a:gd name="T77" fmla="*/ 13 h 49"/>
                  <a:gd name="T78" fmla="*/ 5 w 104"/>
                  <a:gd name="T79" fmla="*/ 13 h 49"/>
                  <a:gd name="T80" fmla="*/ 5 w 104"/>
                  <a:gd name="T81" fmla="*/ 4 h 49"/>
                  <a:gd name="T82" fmla="*/ 9 w 104"/>
                  <a:gd name="T83" fmla="*/ 4 h 49"/>
                  <a:gd name="T84" fmla="*/ 14 w 104"/>
                  <a:gd name="T85" fmla="*/ 4 h 49"/>
                  <a:gd name="T86" fmla="*/ 14 w 104"/>
                  <a:gd name="T87" fmla="*/ 4 h 49"/>
                  <a:gd name="T88" fmla="*/ 18 w 104"/>
                  <a:gd name="T89" fmla="*/ 9 h 49"/>
                  <a:gd name="T90" fmla="*/ 18 w 104"/>
                  <a:gd name="T91" fmla="*/ 13 h 49"/>
                  <a:gd name="T92" fmla="*/ 23 w 104"/>
                  <a:gd name="T93" fmla="*/ 13 h 49"/>
                  <a:gd name="T94" fmla="*/ 23 w 104"/>
                  <a:gd name="T95" fmla="*/ 9 h 49"/>
                  <a:gd name="T96" fmla="*/ 27 w 104"/>
                  <a:gd name="T97" fmla="*/ 18 h 49"/>
                  <a:gd name="T98" fmla="*/ 41 w 104"/>
                  <a:gd name="T99" fmla="*/ 18 h 49"/>
                  <a:gd name="T100" fmla="*/ 55 w 104"/>
                  <a:gd name="T101" fmla="*/ 9 h 49"/>
                  <a:gd name="T102" fmla="*/ 64 w 104"/>
                  <a:gd name="T103"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4" h="49">
                    <a:moveTo>
                      <a:pt x="68" y="4"/>
                    </a:moveTo>
                    <a:lnTo>
                      <a:pt x="68" y="4"/>
                    </a:lnTo>
                    <a:lnTo>
                      <a:pt x="68" y="4"/>
                    </a:lnTo>
                    <a:lnTo>
                      <a:pt x="73" y="4"/>
                    </a:lnTo>
                    <a:lnTo>
                      <a:pt x="73" y="4"/>
                    </a:lnTo>
                    <a:lnTo>
                      <a:pt x="73" y="4"/>
                    </a:lnTo>
                    <a:lnTo>
                      <a:pt x="73" y="4"/>
                    </a:lnTo>
                    <a:lnTo>
                      <a:pt x="77" y="4"/>
                    </a:lnTo>
                    <a:lnTo>
                      <a:pt x="82" y="4"/>
                    </a:lnTo>
                    <a:lnTo>
                      <a:pt x="91" y="9"/>
                    </a:lnTo>
                    <a:lnTo>
                      <a:pt x="91" y="13"/>
                    </a:lnTo>
                    <a:lnTo>
                      <a:pt x="95" y="18"/>
                    </a:lnTo>
                    <a:lnTo>
                      <a:pt x="100" y="22"/>
                    </a:lnTo>
                    <a:lnTo>
                      <a:pt x="100" y="22"/>
                    </a:lnTo>
                    <a:lnTo>
                      <a:pt x="100" y="22"/>
                    </a:lnTo>
                    <a:lnTo>
                      <a:pt x="100" y="22"/>
                    </a:lnTo>
                    <a:lnTo>
                      <a:pt x="100" y="27"/>
                    </a:lnTo>
                    <a:lnTo>
                      <a:pt x="100" y="27"/>
                    </a:lnTo>
                    <a:lnTo>
                      <a:pt x="100" y="27"/>
                    </a:lnTo>
                    <a:lnTo>
                      <a:pt x="100" y="31"/>
                    </a:lnTo>
                    <a:lnTo>
                      <a:pt x="100" y="31"/>
                    </a:lnTo>
                    <a:lnTo>
                      <a:pt x="104" y="36"/>
                    </a:lnTo>
                    <a:lnTo>
                      <a:pt x="100" y="36"/>
                    </a:lnTo>
                    <a:lnTo>
                      <a:pt x="100" y="36"/>
                    </a:lnTo>
                    <a:lnTo>
                      <a:pt x="100" y="36"/>
                    </a:lnTo>
                    <a:lnTo>
                      <a:pt x="100" y="40"/>
                    </a:lnTo>
                    <a:lnTo>
                      <a:pt x="100" y="40"/>
                    </a:lnTo>
                    <a:lnTo>
                      <a:pt x="95" y="40"/>
                    </a:lnTo>
                    <a:lnTo>
                      <a:pt x="95" y="45"/>
                    </a:lnTo>
                    <a:lnTo>
                      <a:pt x="95" y="40"/>
                    </a:lnTo>
                    <a:lnTo>
                      <a:pt x="95" y="40"/>
                    </a:lnTo>
                    <a:lnTo>
                      <a:pt x="91" y="40"/>
                    </a:lnTo>
                    <a:lnTo>
                      <a:pt x="91" y="40"/>
                    </a:lnTo>
                    <a:lnTo>
                      <a:pt x="91" y="40"/>
                    </a:lnTo>
                    <a:lnTo>
                      <a:pt x="91" y="40"/>
                    </a:lnTo>
                    <a:lnTo>
                      <a:pt x="91" y="40"/>
                    </a:lnTo>
                    <a:lnTo>
                      <a:pt x="91" y="45"/>
                    </a:lnTo>
                    <a:lnTo>
                      <a:pt x="91" y="45"/>
                    </a:lnTo>
                    <a:lnTo>
                      <a:pt x="91" y="45"/>
                    </a:lnTo>
                    <a:lnTo>
                      <a:pt x="91" y="49"/>
                    </a:lnTo>
                    <a:lnTo>
                      <a:pt x="86" y="49"/>
                    </a:lnTo>
                    <a:lnTo>
                      <a:pt x="86" y="45"/>
                    </a:lnTo>
                    <a:lnTo>
                      <a:pt x="82" y="36"/>
                    </a:lnTo>
                    <a:lnTo>
                      <a:pt x="82" y="31"/>
                    </a:lnTo>
                    <a:lnTo>
                      <a:pt x="82" y="31"/>
                    </a:lnTo>
                    <a:lnTo>
                      <a:pt x="82" y="31"/>
                    </a:lnTo>
                    <a:lnTo>
                      <a:pt x="82" y="31"/>
                    </a:lnTo>
                    <a:lnTo>
                      <a:pt x="82" y="31"/>
                    </a:lnTo>
                    <a:lnTo>
                      <a:pt x="82" y="27"/>
                    </a:lnTo>
                    <a:lnTo>
                      <a:pt x="86" y="27"/>
                    </a:lnTo>
                    <a:lnTo>
                      <a:pt x="86" y="27"/>
                    </a:lnTo>
                    <a:lnTo>
                      <a:pt x="86" y="27"/>
                    </a:lnTo>
                    <a:lnTo>
                      <a:pt x="86" y="27"/>
                    </a:lnTo>
                    <a:lnTo>
                      <a:pt x="91" y="31"/>
                    </a:lnTo>
                    <a:lnTo>
                      <a:pt x="91" y="31"/>
                    </a:lnTo>
                    <a:lnTo>
                      <a:pt x="91" y="31"/>
                    </a:lnTo>
                    <a:lnTo>
                      <a:pt x="91" y="31"/>
                    </a:lnTo>
                    <a:lnTo>
                      <a:pt x="86" y="27"/>
                    </a:lnTo>
                    <a:lnTo>
                      <a:pt x="86" y="27"/>
                    </a:lnTo>
                    <a:lnTo>
                      <a:pt x="86" y="22"/>
                    </a:lnTo>
                    <a:lnTo>
                      <a:pt x="86" y="27"/>
                    </a:lnTo>
                    <a:lnTo>
                      <a:pt x="86" y="27"/>
                    </a:lnTo>
                    <a:lnTo>
                      <a:pt x="86" y="27"/>
                    </a:lnTo>
                    <a:lnTo>
                      <a:pt x="86" y="27"/>
                    </a:lnTo>
                    <a:lnTo>
                      <a:pt x="86" y="27"/>
                    </a:lnTo>
                    <a:lnTo>
                      <a:pt x="82" y="27"/>
                    </a:lnTo>
                    <a:lnTo>
                      <a:pt x="82" y="22"/>
                    </a:lnTo>
                    <a:lnTo>
                      <a:pt x="82" y="22"/>
                    </a:lnTo>
                    <a:lnTo>
                      <a:pt x="82" y="27"/>
                    </a:lnTo>
                    <a:lnTo>
                      <a:pt x="82" y="27"/>
                    </a:lnTo>
                    <a:lnTo>
                      <a:pt x="82" y="27"/>
                    </a:lnTo>
                    <a:lnTo>
                      <a:pt x="82" y="27"/>
                    </a:lnTo>
                    <a:lnTo>
                      <a:pt x="82" y="27"/>
                    </a:lnTo>
                    <a:lnTo>
                      <a:pt x="82" y="27"/>
                    </a:lnTo>
                    <a:lnTo>
                      <a:pt x="82" y="22"/>
                    </a:lnTo>
                    <a:lnTo>
                      <a:pt x="77" y="18"/>
                    </a:lnTo>
                    <a:lnTo>
                      <a:pt x="77" y="18"/>
                    </a:lnTo>
                    <a:lnTo>
                      <a:pt x="77" y="18"/>
                    </a:lnTo>
                    <a:lnTo>
                      <a:pt x="77" y="18"/>
                    </a:lnTo>
                    <a:lnTo>
                      <a:pt x="73" y="18"/>
                    </a:lnTo>
                    <a:lnTo>
                      <a:pt x="73" y="13"/>
                    </a:lnTo>
                    <a:lnTo>
                      <a:pt x="73" y="13"/>
                    </a:lnTo>
                    <a:lnTo>
                      <a:pt x="68" y="13"/>
                    </a:lnTo>
                    <a:lnTo>
                      <a:pt x="64" y="13"/>
                    </a:lnTo>
                    <a:lnTo>
                      <a:pt x="64" y="13"/>
                    </a:lnTo>
                    <a:lnTo>
                      <a:pt x="64" y="13"/>
                    </a:lnTo>
                    <a:lnTo>
                      <a:pt x="64" y="18"/>
                    </a:lnTo>
                    <a:lnTo>
                      <a:pt x="59" y="18"/>
                    </a:lnTo>
                    <a:lnTo>
                      <a:pt x="59" y="18"/>
                    </a:lnTo>
                    <a:lnTo>
                      <a:pt x="59" y="18"/>
                    </a:lnTo>
                    <a:lnTo>
                      <a:pt x="59" y="22"/>
                    </a:lnTo>
                    <a:lnTo>
                      <a:pt x="59" y="22"/>
                    </a:lnTo>
                    <a:lnTo>
                      <a:pt x="50" y="27"/>
                    </a:lnTo>
                    <a:lnTo>
                      <a:pt x="50" y="27"/>
                    </a:lnTo>
                    <a:lnTo>
                      <a:pt x="46" y="27"/>
                    </a:lnTo>
                    <a:lnTo>
                      <a:pt x="46" y="27"/>
                    </a:lnTo>
                    <a:lnTo>
                      <a:pt x="46" y="31"/>
                    </a:lnTo>
                    <a:lnTo>
                      <a:pt x="46" y="31"/>
                    </a:lnTo>
                    <a:lnTo>
                      <a:pt x="46" y="31"/>
                    </a:lnTo>
                    <a:lnTo>
                      <a:pt x="46" y="31"/>
                    </a:lnTo>
                    <a:lnTo>
                      <a:pt x="46" y="31"/>
                    </a:lnTo>
                    <a:lnTo>
                      <a:pt x="50" y="36"/>
                    </a:lnTo>
                    <a:lnTo>
                      <a:pt x="50" y="40"/>
                    </a:lnTo>
                    <a:lnTo>
                      <a:pt x="50" y="40"/>
                    </a:lnTo>
                    <a:lnTo>
                      <a:pt x="50" y="45"/>
                    </a:lnTo>
                    <a:lnTo>
                      <a:pt x="50" y="45"/>
                    </a:lnTo>
                    <a:lnTo>
                      <a:pt x="50" y="45"/>
                    </a:lnTo>
                    <a:lnTo>
                      <a:pt x="46" y="45"/>
                    </a:lnTo>
                    <a:lnTo>
                      <a:pt x="46" y="45"/>
                    </a:lnTo>
                    <a:lnTo>
                      <a:pt x="46" y="45"/>
                    </a:lnTo>
                    <a:lnTo>
                      <a:pt x="46" y="49"/>
                    </a:lnTo>
                    <a:lnTo>
                      <a:pt x="41" y="49"/>
                    </a:lnTo>
                    <a:lnTo>
                      <a:pt x="36" y="49"/>
                    </a:lnTo>
                    <a:lnTo>
                      <a:pt x="36" y="49"/>
                    </a:lnTo>
                    <a:lnTo>
                      <a:pt x="36" y="45"/>
                    </a:lnTo>
                    <a:lnTo>
                      <a:pt x="36" y="40"/>
                    </a:lnTo>
                    <a:lnTo>
                      <a:pt x="36" y="36"/>
                    </a:lnTo>
                    <a:lnTo>
                      <a:pt x="32" y="36"/>
                    </a:lnTo>
                    <a:lnTo>
                      <a:pt x="32" y="36"/>
                    </a:lnTo>
                    <a:lnTo>
                      <a:pt x="32" y="36"/>
                    </a:lnTo>
                    <a:lnTo>
                      <a:pt x="32" y="40"/>
                    </a:lnTo>
                    <a:lnTo>
                      <a:pt x="32" y="40"/>
                    </a:lnTo>
                    <a:lnTo>
                      <a:pt x="32" y="40"/>
                    </a:lnTo>
                    <a:lnTo>
                      <a:pt x="27" y="40"/>
                    </a:lnTo>
                    <a:lnTo>
                      <a:pt x="27" y="40"/>
                    </a:lnTo>
                    <a:lnTo>
                      <a:pt x="23" y="31"/>
                    </a:lnTo>
                    <a:lnTo>
                      <a:pt x="23" y="31"/>
                    </a:lnTo>
                    <a:lnTo>
                      <a:pt x="23" y="31"/>
                    </a:lnTo>
                    <a:lnTo>
                      <a:pt x="23" y="31"/>
                    </a:lnTo>
                    <a:lnTo>
                      <a:pt x="18" y="27"/>
                    </a:lnTo>
                    <a:lnTo>
                      <a:pt x="18" y="27"/>
                    </a:lnTo>
                    <a:lnTo>
                      <a:pt x="14" y="31"/>
                    </a:lnTo>
                    <a:lnTo>
                      <a:pt x="14" y="27"/>
                    </a:lnTo>
                    <a:lnTo>
                      <a:pt x="14" y="27"/>
                    </a:lnTo>
                    <a:lnTo>
                      <a:pt x="14" y="27"/>
                    </a:lnTo>
                    <a:lnTo>
                      <a:pt x="9" y="27"/>
                    </a:lnTo>
                    <a:lnTo>
                      <a:pt x="9" y="27"/>
                    </a:lnTo>
                    <a:lnTo>
                      <a:pt x="5" y="27"/>
                    </a:lnTo>
                    <a:lnTo>
                      <a:pt x="5" y="27"/>
                    </a:lnTo>
                    <a:lnTo>
                      <a:pt x="5" y="31"/>
                    </a:lnTo>
                    <a:lnTo>
                      <a:pt x="5" y="31"/>
                    </a:lnTo>
                    <a:lnTo>
                      <a:pt x="5" y="31"/>
                    </a:lnTo>
                    <a:lnTo>
                      <a:pt x="5" y="27"/>
                    </a:lnTo>
                    <a:lnTo>
                      <a:pt x="0" y="27"/>
                    </a:lnTo>
                    <a:lnTo>
                      <a:pt x="0" y="27"/>
                    </a:lnTo>
                    <a:lnTo>
                      <a:pt x="0" y="27"/>
                    </a:lnTo>
                    <a:lnTo>
                      <a:pt x="0" y="27"/>
                    </a:lnTo>
                    <a:lnTo>
                      <a:pt x="5" y="22"/>
                    </a:lnTo>
                    <a:lnTo>
                      <a:pt x="5" y="22"/>
                    </a:lnTo>
                    <a:lnTo>
                      <a:pt x="5" y="22"/>
                    </a:lnTo>
                    <a:lnTo>
                      <a:pt x="5" y="22"/>
                    </a:lnTo>
                    <a:lnTo>
                      <a:pt x="5" y="18"/>
                    </a:lnTo>
                    <a:lnTo>
                      <a:pt x="5" y="18"/>
                    </a:lnTo>
                    <a:lnTo>
                      <a:pt x="5" y="18"/>
                    </a:lnTo>
                    <a:lnTo>
                      <a:pt x="9" y="13"/>
                    </a:lnTo>
                    <a:lnTo>
                      <a:pt x="9" y="13"/>
                    </a:lnTo>
                    <a:lnTo>
                      <a:pt x="9" y="13"/>
                    </a:lnTo>
                    <a:lnTo>
                      <a:pt x="5" y="13"/>
                    </a:lnTo>
                    <a:lnTo>
                      <a:pt x="5" y="13"/>
                    </a:lnTo>
                    <a:lnTo>
                      <a:pt x="5" y="13"/>
                    </a:lnTo>
                    <a:lnTo>
                      <a:pt x="5" y="9"/>
                    </a:lnTo>
                    <a:lnTo>
                      <a:pt x="5" y="4"/>
                    </a:lnTo>
                    <a:lnTo>
                      <a:pt x="5" y="4"/>
                    </a:lnTo>
                    <a:lnTo>
                      <a:pt x="5" y="4"/>
                    </a:lnTo>
                    <a:lnTo>
                      <a:pt x="5" y="4"/>
                    </a:lnTo>
                    <a:lnTo>
                      <a:pt x="5" y="0"/>
                    </a:lnTo>
                    <a:lnTo>
                      <a:pt x="9" y="0"/>
                    </a:lnTo>
                    <a:lnTo>
                      <a:pt x="9" y="4"/>
                    </a:lnTo>
                    <a:lnTo>
                      <a:pt x="9" y="4"/>
                    </a:lnTo>
                    <a:lnTo>
                      <a:pt x="9" y="4"/>
                    </a:lnTo>
                    <a:lnTo>
                      <a:pt x="9" y="4"/>
                    </a:lnTo>
                    <a:lnTo>
                      <a:pt x="14" y="4"/>
                    </a:lnTo>
                    <a:lnTo>
                      <a:pt x="14" y="0"/>
                    </a:lnTo>
                    <a:lnTo>
                      <a:pt x="14" y="4"/>
                    </a:lnTo>
                    <a:lnTo>
                      <a:pt x="14" y="4"/>
                    </a:lnTo>
                    <a:lnTo>
                      <a:pt x="14" y="4"/>
                    </a:lnTo>
                    <a:lnTo>
                      <a:pt x="14" y="4"/>
                    </a:lnTo>
                    <a:lnTo>
                      <a:pt x="14" y="9"/>
                    </a:lnTo>
                    <a:lnTo>
                      <a:pt x="14" y="9"/>
                    </a:lnTo>
                    <a:lnTo>
                      <a:pt x="18" y="9"/>
                    </a:lnTo>
                    <a:lnTo>
                      <a:pt x="18" y="9"/>
                    </a:lnTo>
                    <a:lnTo>
                      <a:pt x="18" y="9"/>
                    </a:lnTo>
                    <a:lnTo>
                      <a:pt x="18" y="9"/>
                    </a:lnTo>
                    <a:lnTo>
                      <a:pt x="18" y="13"/>
                    </a:lnTo>
                    <a:lnTo>
                      <a:pt x="18" y="13"/>
                    </a:lnTo>
                    <a:lnTo>
                      <a:pt x="18" y="13"/>
                    </a:lnTo>
                    <a:lnTo>
                      <a:pt x="23" y="13"/>
                    </a:lnTo>
                    <a:lnTo>
                      <a:pt x="23" y="13"/>
                    </a:lnTo>
                    <a:lnTo>
                      <a:pt x="23" y="13"/>
                    </a:lnTo>
                    <a:lnTo>
                      <a:pt x="23" y="13"/>
                    </a:lnTo>
                    <a:lnTo>
                      <a:pt x="23" y="13"/>
                    </a:lnTo>
                    <a:lnTo>
                      <a:pt x="23" y="9"/>
                    </a:lnTo>
                    <a:lnTo>
                      <a:pt x="23" y="9"/>
                    </a:lnTo>
                    <a:lnTo>
                      <a:pt x="23" y="13"/>
                    </a:lnTo>
                    <a:lnTo>
                      <a:pt x="27" y="13"/>
                    </a:lnTo>
                    <a:lnTo>
                      <a:pt x="27" y="18"/>
                    </a:lnTo>
                    <a:lnTo>
                      <a:pt x="32" y="18"/>
                    </a:lnTo>
                    <a:lnTo>
                      <a:pt x="32" y="18"/>
                    </a:lnTo>
                    <a:lnTo>
                      <a:pt x="36" y="18"/>
                    </a:lnTo>
                    <a:lnTo>
                      <a:pt x="41" y="18"/>
                    </a:lnTo>
                    <a:lnTo>
                      <a:pt x="46" y="13"/>
                    </a:lnTo>
                    <a:lnTo>
                      <a:pt x="46" y="13"/>
                    </a:lnTo>
                    <a:lnTo>
                      <a:pt x="55" y="9"/>
                    </a:lnTo>
                    <a:lnTo>
                      <a:pt x="55" y="9"/>
                    </a:lnTo>
                    <a:lnTo>
                      <a:pt x="59" y="9"/>
                    </a:lnTo>
                    <a:lnTo>
                      <a:pt x="59" y="4"/>
                    </a:lnTo>
                    <a:lnTo>
                      <a:pt x="59" y="4"/>
                    </a:lnTo>
                    <a:lnTo>
                      <a:pt x="64" y="4"/>
                    </a:lnTo>
                    <a:lnTo>
                      <a:pt x="64" y="0"/>
                    </a:lnTo>
                    <a:lnTo>
                      <a:pt x="68"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2" name="Freeform 128">
                <a:extLst>
                  <a:ext uri="{FF2B5EF4-FFF2-40B4-BE49-F238E27FC236}">
                    <a16:creationId xmlns:a16="http://schemas.microsoft.com/office/drawing/2014/main" id="{5804310B-917A-D443-88E0-3708ED46BA7E}"/>
                  </a:ext>
                </a:extLst>
              </p:cNvPr>
              <p:cNvSpPr>
                <a:spLocks/>
              </p:cNvSpPr>
              <p:nvPr/>
            </p:nvSpPr>
            <p:spPr bwMode="auto">
              <a:xfrm>
                <a:off x="2034260" y="4247442"/>
                <a:ext cx="576164" cy="869375"/>
              </a:xfrm>
              <a:custGeom>
                <a:avLst/>
                <a:gdLst>
                  <a:gd name="T0" fmla="*/ 113 w 240"/>
                  <a:gd name="T1" fmla="*/ 4 h 357"/>
                  <a:gd name="T2" fmla="*/ 118 w 240"/>
                  <a:gd name="T3" fmla="*/ 18 h 357"/>
                  <a:gd name="T4" fmla="*/ 131 w 240"/>
                  <a:gd name="T5" fmla="*/ 27 h 357"/>
                  <a:gd name="T6" fmla="*/ 140 w 240"/>
                  <a:gd name="T7" fmla="*/ 36 h 357"/>
                  <a:gd name="T8" fmla="*/ 145 w 240"/>
                  <a:gd name="T9" fmla="*/ 45 h 357"/>
                  <a:gd name="T10" fmla="*/ 159 w 240"/>
                  <a:gd name="T11" fmla="*/ 45 h 357"/>
                  <a:gd name="T12" fmla="*/ 172 w 240"/>
                  <a:gd name="T13" fmla="*/ 45 h 357"/>
                  <a:gd name="T14" fmla="*/ 186 w 240"/>
                  <a:gd name="T15" fmla="*/ 45 h 357"/>
                  <a:gd name="T16" fmla="*/ 195 w 240"/>
                  <a:gd name="T17" fmla="*/ 54 h 357"/>
                  <a:gd name="T18" fmla="*/ 190 w 240"/>
                  <a:gd name="T19" fmla="*/ 72 h 357"/>
                  <a:gd name="T20" fmla="*/ 195 w 240"/>
                  <a:gd name="T21" fmla="*/ 81 h 357"/>
                  <a:gd name="T22" fmla="*/ 181 w 240"/>
                  <a:gd name="T23" fmla="*/ 81 h 357"/>
                  <a:gd name="T24" fmla="*/ 163 w 240"/>
                  <a:gd name="T25" fmla="*/ 86 h 357"/>
                  <a:gd name="T26" fmla="*/ 145 w 240"/>
                  <a:gd name="T27" fmla="*/ 99 h 357"/>
                  <a:gd name="T28" fmla="*/ 140 w 240"/>
                  <a:gd name="T29" fmla="*/ 118 h 357"/>
                  <a:gd name="T30" fmla="*/ 136 w 240"/>
                  <a:gd name="T31" fmla="*/ 131 h 357"/>
                  <a:gd name="T32" fmla="*/ 131 w 240"/>
                  <a:gd name="T33" fmla="*/ 145 h 357"/>
                  <a:gd name="T34" fmla="*/ 131 w 240"/>
                  <a:gd name="T35" fmla="*/ 149 h 357"/>
                  <a:gd name="T36" fmla="*/ 136 w 240"/>
                  <a:gd name="T37" fmla="*/ 154 h 357"/>
                  <a:gd name="T38" fmla="*/ 140 w 240"/>
                  <a:gd name="T39" fmla="*/ 163 h 357"/>
                  <a:gd name="T40" fmla="*/ 145 w 240"/>
                  <a:gd name="T41" fmla="*/ 181 h 357"/>
                  <a:gd name="T42" fmla="*/ 168 w 240"/>
                  <a:gd name="T43" fmla="*/ 190 h 357"/>
                  <a:gd name="T44" fmla="*/ 186 w 240"/>
                  <a:gd name="T45" fmla="*/ 190 h 357"/>
                  <a:gd name="T46" fmla="*/ 195 w 240"/>
                  <a:gd name="T47" fmla="*/ 185 h 357"/>
                  <a:gd name="T48" fmla="*/ 195 w 240"/>
                  <a:gd name="T49" fmla="*/ 212 h 357"/>
                  <a:gd name="T50" fmla="*/ 213 w 240"/>
                  <a:gd name="T51" fmla="*/ 212 h 357"/>
                  <a:gd name="T52" fmla="*/ 231 w 240"/>
                  <a:gd name="T53" fmla="*/ 244 h 357"/>
                  <a:gd name="T54" fmla="*/ 226 w 240"/>
                  <a:gd name="T55" fmla="*/ 262 h 357"/>
                  <a:gd name="T56" fmla="*/ 231 w 240"/>
                  <a:gd name="T57" fmla="*/ 276 h 357"/>
                  <a:gd name="T58" fmla="*/ 226 w 240"/>
                  <a:gd name="T59" fmla="*/ 289 h 357"/>
                  <a:gd name="T60" fmla="*/ 231 w 240"/>
                  <a:gd name="T61" fmla="*/ 312 h 357"/>
                  <a:gd name="T62" fmla="*/ 235 w 240"/>
                  <a:gd name="T63" fmla="*/ 321 h 357"/>
                  <a:gd name="T64" fmla="*/ 231 w 240"/>
                  <a:gd name="T65" fmla="*/ 335 h 357"/>
                  <a:gd name="T66" fmla="*/ 231 w 240"/>
                  <a:gd name="T67" fmla="*/ 344 h 357"/>
                  <a:gd name="T68" fmla="*/ 222 w 240"/>
                  <a:gd name="T69" fmla="*/ 357 h 357"/>
                  <a:gd name="T70" fmla="*/ 199 w 240"/>
                  <a:gd name="T71" fmla="*/ 339 h 357"/>
                  <a:gd name="T72" fmla="*/ 168 w 240"/>
                  <a:gd name="T73" fmla="*/ 321 h 357"/>
                  <a:gd name="T74" fmla="*/ 127 w 240"/>
                  <a:gd name="T75" fmla="*/ 298 h 357"/>
                  <a:gd name="T76" fmla="*/ 104 w 240"/>
                  <a:gd name="T77" fmla="*/ 271 h 357"/>
                  <a:gd name="T78" fmla="*/ 91 w 240"/>
                  <a:gd name="T79" fmla="*/ 240 h 357"/>
                  <a:gd name="T80" fmla="*/ 73 w 240"/>
                  <a:gd name="T81" fmla="*/ 217 h 357"/>
                  <a:gd name="T82" fmla="*/ 50 w 240"/>
                  <a:gd name="T83" fmla="*/ 167 h 357"/>
                  <a:gd name="T84" fmla="*/ 23 w 240"/>
                  <a:gd name="T85" fmla="*/ 131 h 357"/>
                  <a:gd name="T86" fmla="*/ 9 w 240"/>
                  <a:gd name="T87" fmla="*/ 113 h 357"/>
                  <a:gd name="T88" fmla="*/ 0 w 240"/>
                  <a:gd name="T89" fmla="*/ 81 h 357"/>
                  <a:gd name="T90" fmla="*/ 19 w 240"/>
                  <a:gd name="T91" fmla="*/ 68 h 357"/>
                  <a:gd name="T92" fmla="*/ 19 w 240"/>
                  <a:gd name="T93" fmla="*/ 77 h 357"/>
                  <a:gd name="T94" fmla="*/ 14 w 240"/>
                  <a:gd name="T95" fmla="*/ 86 h 357"/>
                  <a:gd name="T96" fmla="*/ 23 w 240"/>
                  <a:gd name="T97" fmla="*/ 86 h 357"/>
                  <a:gd name="T98" fmla="*/ 32 w 240"/>
                  <a:gd name="T99" fmla="*/ 95 h 357"/>
                  <a:gd name="T100" fmla="*/ 41 w 240"/>
                  <a:gd name="T101" fmla="*/ 90 h 357"/>
                  <a:gd name="T102" fmla="*/ 46 w 240"/>
                  <a:gd name="T103" fmla="*/ 81 h 357"/>
                  <a:gd name="T104" fmla="*/ 50 w 240"/>
                  <a:gd name="T105" fmla="*/ 68 h 357"/>
                  <a:gd name="T106" fmla="*/ 50 w 240"/>
                  <a:gd name="T107" fmla="*/ 63 h 357"/>
                  <a:gd name="T108" fmla="*/ 68 w 240"/>
                  <a:gd name="T109" fmla="*/ 54 h 357"/>
                  <a:gd name="T110" fmla="*/ 95 w 240"/>
                  <a:gd name="T111" fmla="*/ 27 h 357"/>
                  <a:gd name="T112" fmla="*/ 100 w 240"/>
                  <a:gd name="T113" fmla="*/ 14 h 357"/>
                  <a:gd name="T114" fmla="*/ 95 w 240"/>
                  <a:gd name="T115" fmla="*/ 0 h 357"/>
                  <a:gd name="T116" fmla="*/ 109 w 240"/>
                  <a:gd name="T117"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0" h="357">
                    <a:moveTo>
                      <a:pt x="109" y="0"/>
                    </a:moveTo>
                    <a:lnTo>
                      <a:pt x="109" y="0"/>
                    </a:lnTo>
                    <a:lnTo>
                      <a:pt x="109" y="0"/>
                    </a:lnTo>
                    <a:lnTo>
                      <a:pt x="109" y="0"/>
                    </a:lnTo>
                    <a:lnTo>
                      <a:pt x="109" y="0"/>
                    </a:lnTo>
                    <a:lnTo>
                      <a:pt x="109" y="0"/>
                    </a:lnTo>
                    <a:lnTo>
                      <a:pt x="109" y="4"/>
                    </a:lnTo>
                    <a:lnTo>
                      <a:pt x="113" y="4"/>
                    </a:lnTo>
                    <a:lnTo>
                      <a:pt x="113" y="4"/>
                    </a:lnTo>
                    <a:lnTo>
                      <a:pt x="113" y="4"/>
                    </a:lnTo>
                    <a:lnTo>
                      <a:pt x="113" y="4"/>
                    </a:lnTo>
                    <a:lnTo>
                      <a:pt x="113" y="9"/>
                    </a:lnTo>
                    <a:lnTo>
                      <a:pt x="118" y="9"/>
                    </a:lnTo>
                    <a:lnTo>
                      <a:pt x="118" y="9"/>
                    </a:lnTo>
                    <a:lnTo>
                      <a:pt x="118" y="14"/>
                    </a:lnTo>
                    <a:lnTo>
                      <a:pt x="118" y="14"/>
                    </a:lnTo>
                    <a:lnTo>
                      <a:pt x="118" y="14"/>
                    </a:lnTo>
                    <a:lnTo>
                      <a:pt x="118" y="14"/>
                    </a:lnTo>
                    <a:lnTo>
                      <a:pt x="118" y="18"/>
                    </a:lnTo>
                    <a:lnTo>
                      <a:pt x="118" y="18"/>
                    </a:lnTo>
                    <a:lnTo>
                      <a:pt x="122" y="18"/>
                    </a:lnTo>
                    <a:lnTo>
                      <a:pt x="122" y="18"/>
                    </a:lnTo>
                    <a:lnTo>
                      <a:pt x="127" y="18"/>
                    </a:lnTo>
                    <a:lnTo>
                      <a:pt x="127" y="18"/>
                    </a:lnTo>
                    <a:lnTo>
                      <a:pt x="127" y="23"/>
                    </a:lnTo>
                    <a:lnTo>
                      <a:pt x="127" y="23"/>
                    </a:lnTo>
                    <a:lnTo>
                      <a:pt x="127" y="23"/>
                    </a:lnTo>
                    <a:lnTo>
                      <a:pt x="131" y="23"/>
                    </a:lnTo>
                    <a:lnTo>
                      <a:pt x="131" y="23"/>
                    </a:lnTo>
                    <a:lnTo>
                      <a:pt x="131" y="27"/>
                    </a:lnTo>
                    <a:lnTo>
                      <a:pt x="131" y="27"/>
                    </a:lnTo>
                    <a:lnTo>
                      <a:pt x="131" y="27"/>
                    </a:lnTo>
                    <a:lnTo>
                      <a:pt x="131" y="32"/>
                    </a:lnTo>
                    <a:lnTo>
                      <a:pt x="131" y="32"/>
                    </a:lnTo>
                    <a:lnTo>
                      <a:pt x="136" y="32"/>
                    </a:lnTo>
                    <a:lnTo>
                      <a:pt x="136" y="32"/>
                    </a:lnTo>
                    <a:lnTo>
                      <a:pt x="136" y="32"/>
                    </a:lnTo>
                    <a:lnTo>
                      <a:pt x="140" y="32"/>
                    </a:lnTo>
                    <a:lnTo>
                      <a:pt x="140" y="36"/>
                    </a:lnTo>
                    <a:lnTo>
                      <a:pt x="140" y="36"/>
                    </a:lnTo>
                    <a:lnTo>
                      <a:pt x="140" y="36"/>
                    </a:lnTo>
                    <a:lnTo>
                      <a:pt x="140" y="41"/>
                    </a:lnTo>
                    <a:lnTo>
                      <a:pt x="140" y="41"/>
                    </a:lnTo>
                    <a:lnTo>
                      <a:pt x="140" y="41"/>
                    </a:lnTo>
                    <a:lnTo>
                      <a:pt x="140" y="41"/>
                    </a:lnTo>
                    <a:lnTo>
                      <a:pt x="140" y="45"/>
                    </a:lnTo>
                    <a:lnTo>
                      <a:pt x="140" y="45"/>
                    </a:lnTo>
                    <a:lnTo>
                      <a:pt x="145" y="45"/>
                    </a:lnTo>
                    <a:lnTo>
                      <a:pt x="145" y="45"/>
                    </a:lnTo>
                    <a:lnTo>
                      <a:pt x="145" y="45"/>
                    </a:lnTo>
                    <a:lnTo>
                      <a:pt x="150" y="45"/>
                    </a:lnTo>
                    <a:lnTo>
                      <a:pt x="150" y="45"/>
                    </a:lnTo>
                    <a:lnTo>
                      <a:pt x="150" y="45"/>
                    </a:lnTo>
                    <a:lnTo>
                      <a:pt x="150" y="45"/>
                    </a:lnTo>
                    <a:lnTo>
                      <a:pt x="150" y="45"/>
                    </a:lnTo>
                    <a:lnTo>
                      <a:pt x="154" y="45"/>
                    </a:lnTo>
                    <a:lnTo>
                      <a:pt x="154" y="45"/>
                    </a:lnTo>
                    <a:lnTo>
                      <a:pt x="154" y="45"/>
                    </a:lnTo>
                    <a:lnTo>
                      <a:pt x="159" y="45"/>
                    </a:lnTo>
                    <a:lnTo>
                      <a:pt x="159" y="45"/>
                    </a:lnTo>
                    <a:lnTo>
                      <a:pt x="159" y="45"/>
                    </a:lnTo>
                    <a:lnTo>
                      <a:pt x="163" y="41"/>
                    </a:lnTo>
                    <a:lnTo>
                      <a:pt x="163" y="41"/>
                    </a:lnTo>
                    <a:lnTo>
                      <a:pt x="163" y="41"/>
                    </a:lnTo>
                    <a:lnTo>
                      <a:pt x="163" y="41"/>
                    </a:lnTo>
                    <a:lnTo>
                      <a:pt x="168" y="41"/>
                    </a:lnTo>
                    <a:lnTo>
                      <a:pt x="168" y="41"/>
                    </a:lnTo>
                    <a:lnTo>
                      <a:pt x="168" y="41"/>
                    </a:lnTo>
                    <a:lnTo>
                      <a:pt x="168" y="45"/>
                    </a:lnTo>
                    <a:lnTo>
                      <a:pt x="172" y="45"/>
                    </a:lnTo>
                    <a:lnTo>
                      <a:pt x="172" y="45"/>
                    </a:lnTo>
                    <a:lnTo>
                      <a:pt x="172" y="45"/>
                    </a:lnTo>
                    <a:lnTo>
                      <a:pt x="177" y="41"/>
                    </a:lnTo>
                    <a:lnTo>
                      <a:pt x="177" y="41"/>
                    </a:lnTo>
                    <a:lnTo>
                      <a:pt x="177" y="41"/>
                    </a:lnTo>
                    <a:lnTo>
                      <a:pt x="177" y="41"/>
                    </a:lnTo>
                    <a:lnTo>
                      <a:pt x="181" y="45"/>
                    </a:lnTo>
                    <a:lnTo>
                      <a:pt x="186" y="45"/>
                    </a:lnTo>
                    <a:lnTo>
                      <a:pt x="186" y="45"/>
                    </a:lnTo>
                    <a:lnTo>
                      <a:pt x="186" y="45"/>
                    </a:lnTo>
                    <a:lnTo>
                      <a:pt x="186" y="45"/>
                    </a:lnTo>
                    <a:lnTo>
                      <a:pt x="190" y="50"/>
                    </a:lnTo>
                    <a:lnTo>
                      <a:pt x="190" y="50"/>
                    </a:lnTo>
                    <a:lnTo>
                      <a:pt x="190" y="50"/>
                    </a:lnTo>
                    <a:lnTo>
                      <a:pt x="190" y="50"/>
                    </a:lnTo>
                    <a:lnTo>
                      <a:pt x="195" y="50"/>
                    </a:lnTo>
                    <a:lnTo>
                      <a:pt x="195" y="50"/>
                    </a:lnTo>
                    <a:lnTo>
                      <a:pt x="195" y="50"/>
                    </a:lnTo>
                    <a:lnTo>
                      <a:pt x="195" y="50"/>
                    </a:lnTo>
                    <a:lnTo>
                      <a:pt x="195" y="54"/>
                    </a:lnTo>
                    <a:lnTo>
                      <a:pt x="190" y="59"/>
                    </a:lnTo>
                    <a:lnTo>
                      <a:pt x="190" y="63"/>
                    </a:lnTo>
                    <a:lnTo>
                      <a:pt x="186" y="68"/>
                    </a:lnTo>
                    <a:lnTo>
                      <a:pt x="181" y="72"/>
                    </a:lnTo>
                    <a:lnTo>
                      <a:pt x="181" y="72"/>
                    </a:lnTo>
                    <a:lnTo>
                      <a:pt x="186" y="72"/>
                    </a:lnTo>
                    <a:lnTo>
                      <a:pt x="186" y="72"/>
                    </a:lnTo>
                    <a:lnTo>
                      <a:pt x="190" y="72"/>
                    </a:lnTo>
                    <a:lnTo>
                      <a:pt x="190" y="72"/>
                    </a:lnTo>
                    <a:lnTo>
                      <a:pt x="190" y="72"/>
                    </a:lnTo>
                    <a:lnTo>
                      <a:pt x="190" y="72"/>
                    </a:lnTo>
                    <a:lnTo>
                      <a:pt x="190" y="72"/>
                    </a:lnTo>
                    <a:lnTo>
                      <a:pt x="190" y="77"/>
                    </a:lnTo>
                    <a:lnTo>
                      <a:pt x="195" y="77"/>
                    </a:lnTo>
                    <a:lnTo>
                      <a:pt x="195" y="77"/>
                    </a:lnTo>
                    <a:lnTo>
                      <a:pt x="195" y="81"/>
                    </a:lnTo>
                    <a:lnTo>
                      <a:pt x="195" y="81"/>
                    </a:lnTo>
                    <a:lnTo>
                      <a:pt x="195" y="81"/>
                    </a:lnTo>
                    <a:lnTo>
                      <a:pt x="195" y="81"/>
                    </a:lnTo>
                    <a:lnTo>
                      <a:pt x="195" y="81"/>
                    </a:lnTo>
                    <a:lnTo>
                      <a:pt x="195" y="81"/>
                    </a:lnTo>
                    <a:lnTo>
                      <a:pt x="195" y="81"/>
                    </a:lnTo>
                    <a:lnTo>
                      <a:pt x="190" y="81"/>
                    </a:lnTo>
                    <a:lnTo>
                      <a:pt x="190" y="81"/>
                    </a:lnTo>
                    <a:lnTo>
                      <a:pt x="190" y="81"/>
                    </a:lnTo>
                    <a:lnTo>
                      <a:pt x="190" y="81"/>
                    </a:lnTo>
                    <a:lnTo>
                      <a:pt x="186" y="81"/>
                    </a:lnTo>
                    <a:lnTo>
                      <a:pt x="186" y="81"/>
                    </a:lnTo>
                    <a:lnTo>
                      <a:pt x="181" y="81"/>
                    </a:lnTo>
                    <a:lnTo>
                      <a:pt x="181" y="81"/>
                    </a:lnTo>
                    <a:lnTo>
                      <a:pt x="181" y="81"/>
                    </a:lnTo>
                    <a:lnTo>
                      <a:pt x="181" y="81"/>
                    </a:lnTo>
                    <a:lnTo>
                      <a:pt x="181" y="81"/>
                    </a:lnTo>
                    <a:lnTo>
                      <a:pt x="177" y="86"/>
                    </a:lnTo>
                    <a:lnTo>
                      <a:pt x="177" y="86"/>
                    </a:lnTo>
                    <a:lnTo>
                      <a:pt x="172" y="86"/>
                    </a:lnTo>
                    <a:lnTo>
                      <a:pt x="172" y="86"/>
                    </a:lnTo>
                    <a:lnTo>
                      <a:pt x="168" y="86"/>
                    </a:lnTo>
                    <a:lnTo>
                      <a:pt x="168" y="86"/>
                    </a:lnTo>
                    <a:lnTo>
                      <a:pt x="163" y="86"/>
                    </a:lnTo>
                    <a:lnTo>
                      <a:pt x="163" y="86"/>
                    </a:lnTo>
                    <a:lnTo>
                      <a:pt x="163" y="86"/>
                    </a:lnTo>
                    <a:lnTo>
                      <a:pt x="159" y="90"/>
                    </a:lnTo>
                    <a:lnTo>
                      <a:pt x="159" y="90"/>
                    </a:lnTo>
                    <a:lnTo>
                      <a:pt x="154" y="90"/>
                    </a:lnTo>
                    <a:lnTo>
                      <a:pt x="154" y="95"/>
                    </a:lnTo>
                    <a:lnTo>
                      <a:pt x="150" y="95"/>
                    </a:lnTo>
                    <a:lnTo>
                      <a:pt x="150" y="99"/>
                    </a:lnTo>
                    <a:lnTo>
                      <a:pt x="150" y="99"/>
                    </a:lnTo>
                    <a:lnTo>
                      <a:pt x="145" y="99"/>
                    </a:lnTo>
                    <a:lnTo>
                      <a:pt x="145" y="99"/>
                    </a:lnTo>
                    <a:lnTo>
                      <a:pt x="145" y="99"/>
                    </a:lnTo>
                    <a:lnTo>
                      <a:pt x="145" y="104"/>
                    </a:lnTo>
                    <a:lnTo>
                      <a:pt x="145" y="104"/>
                    </a:lnTo>
                    <a:lnTo>
                      <a:pt x="145" y="108"/>
                    </a:lnTo>
                    <a:lnTo>
                      <a:pt x="145" y="108"/>
                    </a:lnTo>
                    <a:lnTo>
                      <a:pt x="145" y="113"/>
                    </a:lnTo>
                    <a:lnTo>
                      <a:pt x="140" y="113"/>
                    </a:lnTo>
                    <a:lnTo>
                      <a:pt x="140" y="118"/>
                    </a:lnTo>
                    <a:lnTo>
                      <a:pt x="140" y="118"/>
                    </a:lnTo>
                    <a:lnTo>
                      <a:pt x="140" y="118"/>
                    </a:lnTo>
                    <a:lnTo>
                      <a:pt x="140" y="122"/>
                    </a:lnTo>
                    <a:lnTo>
                      <a:pt x="145" y="122"/>
                    </a:lnTo>
                    <a:lnTo>
                      <a:pt x="145" y="122"/>
                    </a:lnTo>
                    <a:lnTo>
                      <a:pt x="145" y="127"/>
                    </a:lnTo>
                    <a:lnTo>
                      <a:pt x="145" y="127"/>
                    </a:lnTo>
                    <a:lnTo>
                      <a:pt x="140" y="127"/>
                    </a:lnTo>
                    <a:lnTo>
                      <a:pt x="140" y="127"/>
                    </a:lnTo>
                    <a:lnTo>
                      <a:pt x="136" y="131"/>
                    </a:lnTo>
                    <a:lnTo>
                      <a:pt x="136" y="131"/>
                    </a:lnTo>
                    <a:lnTo>
                      <a:pt x="131" y="136"/>
                    </a:lnTo>
                    <a:lnTo>
                      <a:pt x="131" y="136"/>
                    </a:lnTo>
                    <a:lnTo>
                      <a:pt x="131" y="136"/>
                    </a:lnTo>
                    <a:lnTo>
                      <a:pt x="131" y="140"/>
                    </a:lnTo>
                    <a:lnTo>
                      <a:pt x="131" y="140"/>
                    </a:lnTo>
                    <a:lnTo>
                      <a:pt x="136" y="140"/>
                    </a:lnTo>
                    <a:lnTo>
                      <a:pt x="136" y="140"/>
                    </a:lnTo>
                    <a:lnTo>
                      <a:pt x="136" y="140"/>
                    </a:lnTo>
                    <a:lnTo>
                      <a:pt x="131" y="140"/>
                    </a:lnTo>
                    <a:lnTo>
                      <a:pt x="131" y="145"/>
                    </a:lnTo>
                    <a:lnTo>
                      <a:pt x="131" y="145"/>
                    </a:lnTo>
                    <a:lnTo>
                      <a:pt x="131" y="145"/>
                    </a:lnTo>
                    <a:lnTo>
                      <a:pt x="131" y="145"/>
                    </a:lnTo>
                    <a:lnTo>
                      <a:pt x="131" y="145"/>
                    </a:lnTo>
                    <a:lnTo>
                      <a:pt x="131" y="145"/>
                    </a:lnTo>
                    <a:lnTo>
                      <a:pt x="131" y="145"/>
                    </a:lnTo>
                    <a:lnTo>
                      <a:pt x="131" y="145"/>
                    </a:lnTo>
                    <a:lnTo>
                      <a:pt x="131" y="145"/>
                    </a:lnTo>
                    <a:lnTo>
                      <a:pt x="131" y="149"/>
                    </a:lnTo>
                    <a:lnTo>
                      <a:pt x="131" y="149"/>
                    </a:lnTo>
                    <a:lnTo>
                      <a:pt x="131" y="149"/>
                    </a:lnTo>
                    <a:lnTo>
                      <a:pt x="131" y="149"/>
                    </a:lnTo>
                    <a:lnTo>
                      <a:pt x="136" y="149"/>
                    </a:lnTo>
                    <a:lnTo>
                      <a:pt x="136" y="149"/>
                    </a:lnTo>
                    <a:lnTo>
                      <a:pt x="136" y="154"/>
                    </a:lnTo>
                    <a:lnTo>
                      <a:pt x="136" y="154"/>
                    </a:lnTo>
                    <a:lnTo>
                      <a:pt x="136" y="154"/>
                    </a:lnTo>
                    <a:lnTo>
                      <a:pt x="136" y="154"/>
                    </a:lnTo>
                    <a:lnTo>
                      <a:pt x="136" y="154"/>
                    </a:lnTo>
                    <a:lnTo>
                      <a:pt x="136" y="154"/>
                    </a:lnTo>
                    <a:lnTo>
                      <a:pt x="136" y="158"/>
                    </a:lnTo>
                    <a:lnTo>
                      <a:pt x="136" y="158"/>
                    </a:lnTo>
                    <a:lnTo>
                      <a:pt x="136" y="158"/>
                    </a:lnTo>
                    <a:lnTo>
                      <a:pt x="140" y="158"/>
                    </a:lnTo>
                    <a:lnTo>
                      <a:pt x="140" y="163"/>
                    </a:lnTo>
                    <a:lnTo>
                      <a:pt x="140" y="163"/>
                    </a:lnTo>
                    <a:lnTo>
                      <a:pt x="140" y="163"/>
                    </a:lnTo>
                    <a:lnTo>
                      <a:pt x="140" y="163"/>
                    </a:lnTo>
                    <a:lnTo>
                      <a:pt x="140" y="163"/>
                    </a:lnTo>
                    <a:lnTo>
                      <a:pt x="140" y="163"/>
                    </a:lnTo>
                    <a:lnTo>
                      <a:pt x="145" y="167"/>
                    </a:lnTo>
                    <a:lnTo>
                      <a:pt x="145" y="167"/>
                    </a:lnTo>
                    <a:lnTo>
                      <a:pt x="145" y="167"/>
                    </a:lnTo>
                    <a:lnTo>
                      <a:pt x="145" y="167"/>
                    </a:lnTo>
                    <a:lnTo>
                      <a:pt x="145" y="172"/>
                    </a:lnTo>
                    <a:lnTo>
                      <a:pt x="150" y="172"/>
                    </a:lnTo>
                    <a:lnTo>
                      <a:pt x="150" y="176"/>
                    </a:lnTo>
                    <a:lnTo>
                      <a:pt x="150" y="176"/>
                    </a:lnTo>
                    <a:lnTo>
                      <a:pt x="150" y="181"/>
                    </a:lnTo>
                    <a:lnTo>
                      <a:pt x="145" y="181"/>
                    </a:lnTo>
                    <a:lnTo>
                      <a:pt x="150" y="181"/>
                    </a:lnTo>
                    <a:lnTo>
                      <a:pt x="154" y="181"/>
                    </a:lnTo>
                    <a:lnTo>
                      <a:pt x="159" y="185"/>
                    </a:lnTo>
                    <a:lnTo>
                      <a:pt x="159" y="185"/>
                    </a:lnTo>
                    <a:lnTo>
                      <a:pt x="163" y="185"/>
                    </a:lnTo>
                    <a:lnTo>
                      <a:pt x="163" y="185"/>
                    </a:lnTo>
                    <a:lnTo>
                      <a:pt x="163" y="185"/>
                    </a:lnTo>
                    <a:lnTo>
                      <a:pt x="163" y="190"/>
                    </a:lnTo>
                    <a:lnTo>
                      <a:pt x="163" y="190"/>
                    </a:lnTo>
                    <a:lnTo>
                      <a:pt x="168" y="190"/>
                    </a:lnTo>
                    <a:lnTo>
                      <a:pt x="168" y="194"/>
                    </a:lnTo>
                    <a:lnTo>
                      <a:pt x="168" y="194"/>
                    </a:lnTo>
                    <a:lnTo>
                      <a:pt x="168" y="194"/>
                    </a:lnTo>
                    <a:lnTo>
                      <a:pt x="172" y="194"/>
                    </a:lnTo>
                    <a:lnTo>
                      <a:pt x="177" y="194"/>
                    </a:lnTo>
                    <a:lnTo>
                      <a:pt x="181" y="194"/>
                    </a:lnTo>
                    <a:lnTo>
                      <a:pt x="181" y="194"/>
                    </a:lnTo>
                    <a:lnTo>
                      <a:pt x="186" y="190"/>
                    </a:lnTo>
                    <a:lnTo>
                      <a:pt x="186" y="190"/>
                    </a:lnTo>
                    <a:lnTo>
                      <a:pt x="186" y="190"/>
                    </a:lnTo>
                    <a:lnTo>
                      <a:pt x="186" y="185"/>
                    </a:lnTo>
                    <a:lnTo>
                      <a:pt x="190" y="185"/>
                    </a:lnTo>
                    <a:lnTo>
                      <a:pt x="190" y="185"/>
                    </a:lnTo>
                    <a:lnTo>
                      <a:pt x="190" y="185"/>
                    </a:lnTo>
                    <a:lnTo>
                      <a:pt x="190" y="185"/>
                    </a:lnTo>
                    <a:lnTo>
                      <a:pt x="190" y="185"/>
                    </a:lnTo>
                    <a:lnTo>
                      <a:pt x="195" y="181"/>
                    </a:lnTo>
                    <a:lnTo>
                      <a:pt x="195" y="185"/>
                    </a:lnTo>
                    <a:lnTo>
                      <a:pt x="195" y="185"/>
                    </a:lnTo>
                    <a:lnTo>
                      <a:pt x="195" y="185"/>
                    </a:lnTo>
                    <a:lnTo>
                      <a:pt x="195" y="190"/>
                    </a:lnTo>
                    <a:lnTo>
                      <a:pt x="195" y="190"/>
                    </a:lnTo>
                    <a:lnTo>
                      <a:pt x="190" y="190"/>
                    </a:lnTo>
                    <a:lnTo>
                      <a:pt x="195" y="194"/>
                    </a:lnTo>
                    <a:lnTo>
                      <a:pt x="195" y="199"/>
                    </a:lnTo>
                    <a:lnTo>
                      <a:pt x="195" y="199"/>
                    </a:lnTo>
                    <a:lnTo>
                      <a:pt x="195" y="203"/>
                    </a:lnTo>
                    <a:lnTo>
                      <a:pt x="195" y="212"/>
                    </a:lnTo>
                    <a:lnTo>
                      <a:pt x="195" y="212"/>
                    </a:lnTo>
                    <a:lnTo>
                      <a:pt x="195" y="212"/>
                    </a:lnTo>
                    <a:lnTo>
                      <a:pt x="195" y="212"/>
                    </a:lnTo>
                    <a:lnTo>
                      <a:pt x="199" y="212"/>
                    </a:lnTo>
                    <a:lnTo>
                      <a:pt x="199" y="212"/>
                    </a:lnTo>
                    <a:lnTo>
                      <a:pt x="199" y="217"/>
                    </a:lnTo>
                    <a:lnTo>
                      <a:pt x="199" y="212"/>
                    </a:lnTo>
                    <a:lnTo>
                      <a:pt x="204" y="212"/>
                    </a:lnTo>
                    <a:lnTo>
                      <a:pt x="204" y="212"/>
                    </a:lnTo>
                    <a:lnTo>
                      <a:pt x="208" y="212"/>
                    </a:lnTo>
                    <a:lnTo>
                      <a:pt x="208" y="212"/>
                    </a:lnTo>
                    <a:lnTo>
                      <a:pt x="213" y="212"/>
                    </a:lnTo>
                    <a:lnTo>
                      <a:pt x="213" y="212"/>
                    </a:lnTo>
                    <a:lnTo>
                      <a:pt x="217" y="217"/>
                    </a:lnTo>
                    <a:lnTo>
                      <a:pt x="217" y="222"/>
                    </a:lnTo>
                    <a:lnTo>
                      <a:pt x="217" y="222"/>
                    </a:lnTo>
                    <a:lnTo>
                      <a:pt x="222" y="226"/>
                    </a:lnTo>
                    <a:lnTo>
                      <a:pt x="222" y="231"/>
                    </a:lnTo>
                    <a:lnTo>
                      <a:pt x="226" y="235"/>
                    </a:lnTo>
                    <a:lnTo>
                      <a:pt x="231" y="240"/>
                    </a:lnTo>
                    <a:lnTo>
                      <a:pt x="231" y="244"/>
                    </a:lnTo>
                    <a:lnTo>
                      <a:pt x="231" y="244"/>
                    </a:lnTo>
                    <a:lnTo>
                      <a:pt x="231" y="244"/>
                    </a:lnTo>
                    <a:lnTo>
                      <a:pt x="231" y="244"/>
                    </a:lnTo>
                    <a:lnTo>
                      <a:pt x="231" y="249"/>
                    </a:lnTo>
                    <a:lnTo>
                      <a:pt x="231" y="249"/>
                    </a:lnTo>
                    <a:lnTo>
                      <a:pt x="226" y="249"/>
                    </a:lnTo>
                    <a:lnTo>
                      <a:pt x="226" y="249"/>
                    </a:lnTo>
                    <a:lnTo>
                      <a:pt x="226" y="253"/>
                    </a:lnTo>
                    <a:lnTo>
                      <a:pt x="231" y="258"/>
                    </a:lnTo>
                    <a:lnTo>
                      <a:pt x="231" y="262"/>
                    </a:lnTo>
                    <a:lnTo>
                      <a:pt x="226" y="262"/>
                    </a:lnTo>
                    <a:lnTo>
                      <a:pt x="226" y="267"/>
                    </a:lnTo>
                    <a:lnTo>
                      <a:pt x="226" y="267"/>
                    </a:lnTo>
                    <a:lnTo>
                      <a:pt x="231" y="267"/>
                    </a:lnTo>
                    <a:lnTo>
                      <a:pt x="231" y="271"/>
                    </a:lnTo>
                    <a:lnTo>
                      <a:pt x="231" y="271"/>
                    </a:lnTo>
                    <a:lnTo>
                      <a:pt x="231" y="276"/>
                    </a:lnTo>
                    <a:lnTo>
                      <a:pt x="231" y="276"/>
                    </a:lnTo>
                    <a:lnTo>
                      <a:pt x="231" y="276"/>
                    </a:lnTo>
                    <a:lnTo>
                      <a:pt x="231" y="276"/>
                    </a:lnTo>
                    <a:lnTo>
                      <a:pt x="231" y="276"/>
                    </a:lnTo>
                    <a:lnTo>
                      <a:pt x="231" y="280"/>
                    </a:lnTo>
                    <a:lnTo>
                      <a:pt x="231" y="280"/>
                    </a:lnTo>
                    <a:lnTo>
                      <a:pt x="231" y="280"/>
                    </a:lnTo>
                    <a:lnTo>
                      <a:pt x="226" y="280"/>
                    </a:lnTo>
                    <a:lnTo>
                      <a:pt x="226" y="285"/>
                    </a:lnTo>
                    <a:lnTo>
                      <a:pt x="226" y="285"/>
                    </a:lnTo>
                    <a:lnTo>
                      <a:pt x="226" y="285"/>
                    </a:lnTo>
                    <a:lnTo>
                      <a:pt x="226" y="285"/>
                    </a:lnTo>
                    <a:lnTo>
                      <a:pt x="226" y="289"/>
                    </a:lnTo>
                    <a:lnTo>
                      <a:pt x="226" y="289"/>
                    </a:lnTo>
                    <a:lnTo>
                      <a:pt x="226" y="289"/>
                    </a:lnTo>
                    <a:lnTo>
                      <a:pt x="226" y="294"/>
                    </a:lnTo>
                    <a:lnTo>
                      <a:pt x="231" y="294"/>
                    </a:lnTo>
                    <a:lnTo>
                      <a:pt x="231" y="294"/>
                    </a:lnTo>
                    <a:lnTo>
                      <a:pt x="231" y="298"/>
                    </a:lnTo>
                    <a:lnTo>
                      <a:pt x="226" y="298"/>
                    </a:lnTo>
                    <a:lnTo>
                      <a:pt x="226" y="303"/>
                    </a:lnTo>
                    <a:lnTo>
                      <a:pt x="226" y="303"/>
                    </a:lnTo>
                    <a:lnTo>
                      <a:pt x="226" y="307"/>
                    </a:lnTo>
                    <a:lnTo>
                      <a:pt x="231" y="312"/>
                    </a:lnTo>
                    <a:lnTo>
                      <a:pt x="231" y="316"/>
                    </a:lnTo>
                    <a:lnTo>
                      <a:pt x="235" y="316"/>
                    </a:lnTo>
                    <a:lnTo>
                      <a:pt x="235" y="316"/>
                    </a:lnTo>
                    <a:lnTo>
                      <a:pt x="235" y="316"/>
                    </a:lnTo>
                    <a:lnTo>
                      <a:pt x="240" y="316"/>
                    </a:lnTo>
                    <a:lnTo>
                      <a:pt x="240" y="316"/>
                    </a:lnTo>
                    <a:lnTo>
                      <a:pt x="240" y="316"/>
                    </a:lnTo>
                    <a:lnTo>
                      <a:pt x="240" y="316"/>
                    </a:lnTo>
                    <a:lnTo>
                      <a:pt x="235" y="321"/>
                    </a:lnTo>
                    <a:lnTo>
                      <a:pt x="235" y="321"/>
                    </a:lnTo>
                    <a:lnTo>
                      <a:pt x="235" y="321"/>
                    </a:lnTo>
                    <a:lnTo>
                      <a:pt x="235" y="326"/>
                    </a:lnTo>
                    <a:lnTo>
                      <a:pt x="235" y="326"/>
                    </a:lnTo>
                    <a:lnTo>
                      <a:pt x="235" y="326"/>
                    </a:lnTo>
                    <a:lnTo>
                      <a:pt x="235" y="326"/>
                    </a:lnTo>
                    <a:lnTo>
                      <a:pt x="235" y="326"/>
                    </a:lnTo>
                    <a:lnTo>
                      <a:pt x="231" y="330"/>
                    </a:lnTo>
                    <a:lnTo>
                      <a:pt x="231" y="330"/>
                    </a:lnTo>
                    <a:lnTo>
                      <a:pt x="231" y="330"/>
                    </a:lnTo>
                    <a:lnTo>
                      <a:pt x="231" y="335"/>
                    </a:lnTo>
                    <a:lnTo>
                      <a:pt x="226" y="335"/>
                    </a:lnTo>
                    <a:lnTo>
                      <a:pt x="226" y="335"/>
                    </a:lnTo>
                    <a:lnTo>
                      <a:pt x="226" y="335"/>
                    </a:lnTo>
                    <a:lnTo>
                      <a:pt x="231" y="339"/>
                    </a:lnTo>
                    <a:lnTo>
                      <a:pt x="231" y="339"/>
                    </a:lnTo>
                    <a:lnTo>
                      <a:pt x="231" y="339"/>
                    </a:lnTo>
                    <a:lnTo>
                      <a:pt x="231" y="339"/>
                    </a:lnTo>
                    <a:lnTo>
                      <a:pt x="231" y="339"/>
                    </a:lnTo>
                    <a:lnTo>
                      <a:pt x="231" y="344"/>
                    </a:lnTo>
                    <a:lnTo>
                      <a:pt x="231" y="344"/>
                    </a:lnTo>
                    <a:lnTo>
                      <a:pt x="226" y="344"/>
                    </a:lnTo>
                    <a:lnTo>
                      <a:pt x="226" y="344"/>
                    </a:lnTo>
                    <a:lnTo>
                      <a:pt x="226" y="348"/>
                    </a:lnTo>
                    <a:lnTo>
                      <a:pt x="226" y="348"/>
                    </a:lnTo>
                    <a:lnTo>
                      <a:pt x="226" y="348"/>
                    </a:lnTo>
                    <a:lnTo>
                      <a:pt x="226" y="353"/>
                    </a:lnTo>
                    <a:lnTo>
                      <a:pt x="226" y="353"/>
                    </a:lnTo>
                    <a:lnTo>
                      <a:pt x="226" y="357"/>
                    </a:lnTo>
                    <a:lnTo>
                      <a:pt x="222" y="357"/>
                    </a:lnTo>
                    <a:lnTo>
                      <a:pt x="222" y="357"/>
                    </a:lnTo>
                    <a:lnTo>
                      <a:pt x="217" y="357"/>
                    </a:lnTo>
                    <a:lnTo>
                      <a:pt x="217" y="357"/>
                    </a:lnTo>
                    <a:lnTo>
                      <a:pt x="217" y="357"/>
                    </a:lnTo>
                    <a:lnTo>
                      <a:pt x="213" y="353"/>
                    </a:lnTo>
                    <a:lnTo>
                      <a:pt x="208" y="348"/>
                    </a:lnTo>
                    <a:lnTo>
                      <a:pt x="208" y="348"/>
                    </a:lnTo>
                    <a:lnTo>
                      <a:pt x="199" y="344"/>
                    </a:lnTo>
                    <a:lnTo>
                      <a:pt x="199" y="344"/>
                    </a:lnTo>
                    <a:lnTo>
                      <a:pt x="199" y="339"/>
                    </a:lnTo>
                    <a:lnTo>
                      <a:pt x="199" y="339"/>
                    </a:lnTo>
                    <a:lnTo>
                      <a:pt x="195" y="339"/>
                    </a:lnTo>
                    <a:lnTo>
                      <a:pt x="190" y="335"/>
                    </a:lnTo>
                    <a:lnTo>
                      <a:pt x="190" y="335"/>
                    </a:lnTo>
                    <a:lnTo>
                      <a:pt x="186" y="335"/>
                    </a:lnTo>
                    <a:lnTo>
                      <a:pt x="186" y="330"/>
                    </a:lnTo>
                    <a:lnTo>
                      <a:pt x="181" y="330"/>
                    </a:lnTo>
                    <a:lnTo>
                      <a:pt x="181" y="326"/>
                    </a:lnTo>
                    <a:lnTo>
                      <a:pt x="177" y="326"/>
                    </a:lnTo>
                    <a:lnTo>
                      <a:pt x="172" y="326"/>
                    </a:lnTo>
                    <a:lnTo>
                      <a:pt x="168" y="321"/>
                    </a:lnTo>
                    <a:lnTo>
                      <a:pt x="163" y="321"/>
                    </a:lnTo>
                    <a:lnTo>
                      <a:pt x="163" y="316"/>
                    </a:lnTo>
                    <a:lnTo>
                      <a:pt x="154" y="316"/>
                    </a:lnTo>
                    <a:lnTo>
                      <a:pt x="154" y="316"/>
                    </a:lnTo>
                    <a:lnTo>
                      <a:pt x="145" y="312"/>
                    </a:lnTo>
                    <a:lnTo>
                      <a:pt x="140" y="307"/>
                    </a:lnTo>
                    <a:lnTo>
                      <a:pt x="140" y="307"/>
                    </a:lnTo>
                    <a:lnTo>
                      <a:pt x="127" y="303"/>
                    </a:lnTo>
                    <a:lnTo>
                      <a:pt x="127" y="298"/>
                    </a:lnTo>
                    <a:lnTo>
                      <a:pt x="127" y="298"/>
                    </a:lnTo>
                    <a:lnTo>
                      <a:pt x="122" y="294"/>
                    </a:lnTo>
                    <a:lnTo>
                      <a:pt x="118" y="289"/>
                    </a:lnTo>
                    <a:lnTo>
                      <a:pt x="118" y="289"/>
                    </a:lnTo>
                    <a:lnTo>
                      <a:pt x="113" y="285"/>
                    </a:lnTo>
                    <a:lnTo>
                      <a:pt x="109" y="285"/>
                    </a:lnTo>
                    <a:lnTo>
                      <a:pt x="109" y="280"/>
                    </a:lnTo>
                    <a:lnTo>
                      <a:pt x="109" y="280"/>
                    </a:lnTo>
                    <a:lnTo>
                      <a:pt x="104" y="276"/>
                    </a:lnTo>
                    <a:lnTo>
                      <a:pt x="104" y="271"/>
                    </a:lnTo>
                    <a:lnTo>
                      <a:pt x="104" y="271"/>
                    </a:lnTo>
                    <a:lnTo>
                      <a:pt x="104" y="271"/>
                    </a:lnTo>
                    <a:lnTo>
                      <a:pt x="104" y="271"/>
                    </a:lnTo>
                    <a:lnTo>
                      <a:pt x="104" y="262"/>
                    </a:lnTo>
                    <a:lnTo>
                      <a:pt x="104" y="262"/>
                    </a:lnTo>
                    <a:lnTo>
                      <a:pt x="100" y="258"/>
                    </a:lnTo>
                    <a:lnTo>
                      <a:pt x="100" y="253"/>
                    </a:lnTo>
                    <a:lnTo>
                      <a:pt x="95" y="249"/>
                    </a:lnTo>
                    <a:lnTo>
                      <a:pt x="95" y="249"/>
                    </a:lnTo>
                    <a:lnTo>
                      <a:pt x="91" y="244"/>
                    </a:lnTo>
                    <a:lnTo>
                      <a:pt x="91" y="240"/>
                    </a:lnTo>
                    <a:lnTo>
                      <a:pt x="86" y="240"/>
                    </a:lnTo>
                    <a:lnTo>
                      <a:pt x="86" y="240"/>
                    </a:lnTo>
                    <a:lnTo>
                      <a:pt x="86" y="235"/>
                    </a:lnTo>
                    <a:lnTo>
                      <a:pt x="86" y="235"/>
                    </a:lnTo>
                    <a:lnTo>
                      <a:pt x="82" y="235"/>
                    </a:lnTo>
                    <a:lnTo>
                      <a:pt x="82" y="226"/>
                    </a:lnTo>
                    <a:lnTo>
                      <a:pt x="82" y="226"/>
                    </a:lnTo>
                    <a:lnTo>
                      <a:pt x="73" y="222"/>
                    </a:lnTo>
                    <a:lnTo>
                      <a:pt x="73" y="217"/>
                    </a:lnTo>
                    <a:lnTo>
                      <a:pt x="73" y="217"/>
                    </a:lnTo>
                    <a:lnTo>
                      <a:pt x="73" y="212"/>
                    </a:lnTo>
                    <a:lnTo>
                      <a:pt x="64" y="199"/>
                    </a:lnTo>
                    <a:lnTo>
                      <a:pt x="64" y="199"/>
                    </a:lnTo>
                    <a:lnTo>
                      <a:pt x="59" y="190"/>
                    </a:lnTo>
                    <a:lnTo>
                      <a:pt x="59" y="190"/>
                    </a:lnTo>
                    <a:lnTo>
                      <a:pt x="55" y="185"/>
                    </a:lnTo>
                    <a:lnTo>
                      <a:pt x="55" y="181"/>
                    </a:lnTo>
                    <a:lnTo>
                      <a:pt x="50" y="176"/>
                    </a:lnTo>
                    <a:lnTo>
                      <a:pt x="50" y="172"/>
                    </a:lnTo>
                    <a:lnTo>
                      <a:pt x="50" y="167"/>
                    </a:lnTo>
                    <a:lnTo>
                      <a:pt x="46" y="163"/>
                    </a:lnTo>
                    <a:lnTo>
                      <a:pt x="46" y="158"/>
                    </a:lnTo>
                    <a:lnTo>
                      <a:pt x="41" y="158"/>
                    </a:lnTo>
                    <a:lnTo>
                      <a:pt x="37" y="154"/>
                    </a:lnTo>
                    <a:lnTo>
                      <a:pt x="37" y="154"/>
                    </a:lnTo>
                    <a:lnTo>
                      <a:pt x="32" y="145"/>
                    </a:lnTo>
                    <a:lnTo>
                      <a:pt x="32" y="145"/>
                    </a:lnTo>
                    <a:lnTo>
                      <a:pt x="28" y="140"/>
                    </a:lnTo>
                    <a:lnTo>
                      <a:pt x="28" y="136"/>
                    </a:lnTo>
                    <a:lnTo>
                      <a:pt x="23" y="131"/>
                    </a:lnTo>
                    <a:lnTo>
                      <a:pt x="23" y="131"/>
                    </a:lnTo>
                    <a:lnTo>
                      <a:pt x="9" y="122"/>
                    </a:lnTo>
                    <a:lnTo>
                      <a:pt x="5" y="118"/>
                    </a:lnTo>
                    <a:lnTo>
                      <a:pt x="5" y="118"/>
                    </a:lnTo>
                    <a:lnTo>
                      <a:pt x="0" y="118"/>
                    </a:lnTo>
                    <a:lnTo>
                      <a:pt x="5" y="113"/>
                    </a:lnTo>
                    <a:lnTo>
                      <a:pt x="5" y="113"/>
                    </a:lnTo>
                    <a:lnTo>
                      <a:pt x="5" y="113"/>
                    </a:lnTo>
                    <a:lnTo>
                      <a:pt x="5" y="113"/>
                    </a:lnTo>
                    <a:lnTo>
                      <a:pt x="9" y="113"/>
                    </a:lnTo>
                    <a:lnTo>
                      <a:pt x="9" y="108"/>
                    </a:lnTo>
                    <a:lnTo>
                      <a:pt x="5" y="108"/>
                    </a:lnTo>
                    <a:lnTo>
                      <a:pt x="0" y="99"/>
                    </a:lnTo>
                    <a:lnTo>
                      <a:pt x="0" y="99"/>
                    </a:lnTo>
                    <a:lnTo>
                      <a:pt x="5" y="99"/>
                    </a:lnTo>
                    <a:lnTo>
                      <a:pt x="0" y="95"/>
                    </a:lnTo>
                    <a:lnTo>
                      <a:pt x="0" y="90"/>
                    </a:lnTo>
                    <a:lnTo>
                      <a:pt x="0" y="90"/>
                    </a:lnTo>
                    <a:lnTo>
                      <a:pt x="0" y="86"/>
                    </a:lnTo>
                    <a:lnTo>
                      <a:pt x="0" y="81"/>
                    </a:lnTo>
                    <a:lnTo>
                      <a:pt x="5" y="77"/>
                    </a:lnTo>
                    <a:lnTo>
                      <a:pt x="5" y="72"/>
                    </a:lnTo>
                    <a:lnTo>
                      <a:pt x="9" y="72"/>
                    </a:lnTo>
                    <a:lnTo>
                      <a:pt x="14" y="68"/>
                    </a:lnTo>
                    <a:lnTo>
                      <a:pt x="14" y="63"/>
                    </a:lnTo>
                    <a:lnTo>
                      <a:pt x="14" y="63"/>
                    </a:lnTo>
                    <a:lnTo>
                      <a:pt x="14" y="68"/>
                    </a:lnTo>
                    <a:lnTo>
                      <a:pt x="14" y="68"/>
                    </a:lnTo>
                    <a:lnTo>
                      <a:pt x="14" y="68"/>
                    </a:lnTo>
                    <a:lnTo>
                      <a:pt x="19" y="68"/>
                    </a:lnTo>
                    <a:lnTo>
                      <a:pt x="19" y="68"/>
                    </a:lnTo>
                    <a:lnTo>
                      <a:pt x="19" y="68"/>
                    </a:lnTo>
                    <a:lnTo>
                      <a:pt x="19" y="72"/>
                    </a:lnTo>
                    <a:lnTo>
                      <a:pt x="19" y="72"/>
                    </a:lnTo>
                    <a:lnTo>
                      <a:pt x="19" y="72"/>
                    </a:lnTo>
                    <a:lnTo>
                      <a:pt x="19" y="72"/>
                    </a:lnTo>
                    <a:lnTo>
                      <a:pt x="19" y="77"/>
                    </a:lnTo>
                    <a:lnTo>
                      <a:pt x="19" y="77"/>
                    </a:lnTo>
                    <a:lnTo>
                      <a:pt x="19" y="77"/>
                    </a:lnTo>
                    <a:lnTo>
                      <a:pt x="19" y="77"/>
                    </a:lnTo>
                    <a:lnTo>
                      <a:pt x="14" y="77"/>
                    </a:lnTo>
                    <a:lnTo>
                      <a:pt x="14" y="77"/>
                    </a:lnTo>
                    <a:lnTo>
                      <a:pt x="14" y="77"/>
                    </a:lnTo>
                    <a:lnTo>
                      <a:pt x="14" y="77"/>
                    </a:lnTo>
                    <a:lnTo>
                      <a:pt x="14" y="77"/>
                    </a:lnTo>
                    <a:lnTo>
                      <a:pt x="14" y="81"/>
                    </a:lnTo>
                    <a:lnTo>
                      <a:pt x="14" y="81"/>
                    </a:lnTo>
                    <a:lnTo>
                      <a:pt x="14" y="81"/>
                    </a:lnTo>
                    <a:lnTo>
                      <a:pt x="14" y="81"/>
                    </a:lnTo>
                    <a:lnTo>
                      <a:pt x="14" y="86"/>
                    </a:lnTo>
                    <a:lnTo>
                      <a:pt x="14" y="86"/>
                    </a:lnTo>
                    <a:lnTo>
                      <a:pt x="14" y="86"/>
                    </a:lnTo>
                    <a:lnTo>
                      <a:pt x="14" y="86"/>
                    </a:lnTo>
                    <a:lnTo>
                      <a:pt x="14" y="86"/>
                    </a:lnTo>
                    <a:lnTo>
                      <a:pt x="19" y="86"/>
                    </a:lnTo>
                    <a:lnTo>
                      <a:pt x="19" y="86"/>
                    </a:lnTo>
                    <a:lnTo>
                      <a:pt x="19" y="81"/>
                    </a:lnTo>
                    <a:lnTo>
                      <a:pt x="19" y="81"/>
                    </a:lnTo>
                    <a:lnTo>
                      <a:pt x="19" y="86"/>
                    </a:lnTo>
                    <a:lnTo>
                      <a:pt x="23" y="86"/>
                    </a:lnTo>
                    <a:lnTo>
                      <a:pt x="23" y="86"/>
                    </a:lnTo>
                    <a:lnTo>
                      <a:pt x="23" y="86"/>
                    </a:lnTo>
                    <a:lnTo>
                      <a:pt x="28" y="86"/>
                    </a:lnTo>
                    <a:lnTo>
                      <a:pt x="28" y="86"/>
                    </a:lnTo>
                    <a:lnTo>
                      <a:pt x="28" y="86"/>
                    </a:lnTo>
                    <a:lnTo>
                      <a:pt x="32" y="86"/>
                    </a:lnTo>
                    <a:lnTo>
                      <a:pt x="32" y="90"/>
                    </a:lnTo>
                    <a:lnTo>
                      <a:pt x="32" y="90"/>
                    </a:lnTo>
                    <a:lnTo>
                      <a:pt x="32" y="95"/>
                    </a:lnTo>
                    <a:lnTo>
                      <a:pt x="32" y="95"/>
                    </a:lnTo>
                    <a:lnTo>
                      <a:pt x="37" y="95"/>
                    </a:lnTo>
                    <a:lnTo>
                      <a:pt x="37" y="95"/>
                    </a:lnTo>
                    <a:lnTo>
                      <a:pt x="37" y="95"/>
                    </a:lnTo>
                    <a:lnTo>
                      <a:pt x="41" y="95"/>
                    </a:lnTo>
                    <a:lnTo>
                      <a:pt x="41" y="95"/>
                    </a:lnTo>
                    <a:lnTo>
                      <a:pt x="41" y="95"/>
                    </a:lnTo>
                    <a:lnTo>
                      <a:pt x="41" y="95"/>
                    </a:lnTo>
                    <a:lnTo>
                      <a:pt x="41" y="95"/>
                    </a:lnTo>
                    <a:lnTo>
                      <a:pt x="41" y="90"/>
                    </a:lnTo>
                    <a:lnTo>
                      <a:pt x="41" y="90"/>
                    </a:lnTo>
                    <a:lnTo>
                      <a:pt x="41" y="90"/>
                    </a:lnTo>
                    <a:lnTo>
                      <a:pt x="46" y="90"/>
                    </a:lnTo>
                    <a:lnTo>
                      <a:pt x="46" y="90"/>
                    </a:lnTo>
                    <a:lnTo>
                      <a:pt x="46" y="86"/>
                    </a:lnTo>
                    <a:lnTo>
                      <a:pt x="46" y="86"/>
                    </a:lnTo>
                    <a:lnTo>
                      <a:pt x="46" y="86"/>
                    </a:lnTo>
                    <a:lnTo>
                      <a:pt x="46" y="86"/>
                    </a:lnTo>
                    <a:lnTo>
                      <a:pt x="46" y="81"/>
                    </a:lnTo>
                    <a:lnTo>
                      <a:pt x="46" y="81"/>
                    </a:lnTo>
                    <a:lnTo>
                      <a:pt x="46" y="81"/>
                    </a:lnTo>
                    <a:lnTo>
                      <a:pt x="46" y="77"/>
                    </a:lnTo>
                    <a:lnTo>
                      <a:pt x="46" y="77"/>
                    </a:lnTo>
                    <a:lnTo>
                      <a:pt x="46" y="77"/>
                    </a:lnTo>
                    <a:lnTo>
                      <a:pt x="46" y="77"/>
                    </a:lnTo>
                    <a:lnTo>
                      <a:pt x="46" y="72"/>
                    </a:lnTo>
                    <a:lnTo>
                      <a:pt x="50" y="72"/>
                    </a:lnTo>
                    <a:lnTo>
                      <a:pt x="50" y="72"/>
                    </a:lnTo>
                    <a:lnTo>
                      <a:pt x="50" y="72"/>
                    </a:lnTo>
                    <a:lnTo>
                      <a:pt x="50" y="68"/>
                    </a:lnTo>
                    <a:lnTo>
                      <a:pt x="50" y="68"/>
                    </a:lnTo>
                    <a:lnTo>
                      <a:pt x="50" y="63"/>
                    </a:lnTo>
                    <a:lnTo>
                      <a:pt x="50" y="63"/>
                    </a:lnTo>
                    <a:lnTo>
                      <a:pt x="50" y="63"/>
                    </a:lnTo>
                    <a:lnTo>
                      <a:pt x="50" y="68"/>
                    </a:lnTo>
                    <a:lnTo>
                      <a:pt x="50" y="68"/>
                    </a:lnTo>
                    <a:lnTo>
                      <a:pt x="50" y="68"/>
                    </a:lnTo>
                    <a:lnTo>
                      <a:pt x="50" y="68"/>
                    </a:lnTo>
                    <a:lnTo>
                      <a:pt x="55" y="68"/>
                    </a:lnTo>
                    <a:lnTo>
                      <a:pt x="55" y="68"/>
                    </a:lnTo>
                    <a:lnTo>
                      <a:pt x="50" y="63"/>
                    </a:lnTo>
                    <a:lnTo>
                      <a:pt x="50" y="63"/>
                    </a:lnTo>
                    <a:lnTo>
                      <a:pt x="55" y="63"/>
                    </a:lnTo>
                    <a:lnTo>
                      <a:pt x="55" y="63"/>
                    </a:lnTo>
                    <a:lnTo>
                      <a:pt x="55" y="63"/>
                    </a:lnTo>
                    <a:lnTo>
                      <a:pt x="55" y="59"/>
                    </a:lnTo>
                    <a:lnTo>
                      <a:pt x="59" y="59"/>
                    </a:lnTo>
                    <a:lnTo>
                      <a:pt x="59" y="54"/>
                    </a:lnTo>
                    <a:lnTo>
                      <a:pt x="64" y="54"/>
                    </a:lnTo>
                    <a:lnTo>
                      <a:pt x="68" y="54"/>
                    </a:lnTo>
                    <a:lnTo>
                      <a:pt x="68" y="54"/>
                    </a:lnTo>
                    <a:lnTo>
                      <a:pt x="73" y="50"/>
                    </a:lnTo>
                    <a:lnTo>
                      <a:pt x="77" y="50"/>
                    </a:lnTo>
                    <a:lnTo>
                      <a:pt x="82" y="45"/>
                    </a:lnTo>
                    <a:lnTo>
                      <a:pt x="82" y="45"/>
                    </a:lnTo>
                    <a:lnTo>
                      <a:pt x="86" y="41"/>
                    </a:lnTo>
                    <a:lnTo>
                      <a:pt x="86" y="41"/>
                    </a:lnTo>
                    <a:lnTo>
                      <a:pt x="91" y="36"/>
                    </a:lnTo>
                    <a:lnTo>
                      <a:pt x="95" y="32"/>
                    </a:lnTo>
                    <a:lnTo>
                      <a:pt x="95" y="32"/>
                    </a:lnTo>
                    <a:lnTo>
                      <a:pt x="95" y="27"/>
                    </a:lnTo>
                    <a:lnTo>
                      <a:pt x="100" y="23"/>
                    </a:lnTo>
                    <a:lnTo>
                      <a:pt x="100" y="18"/>
                    </a:lnTo>
                    <a:lnTo>
                      <a:pt x="100" y="18"/>
                    </a:lnTo>
                    <a:lnTo>
                      <a:pt x="100" y="18"/>
                    </a:lnTo>
                    <a:lnTo>
                      <a:pt x="100" y="18"/>
                    </a:lnTo>
                    <a:lnTo>
                      <a:pt x="100" y="18"/>
                    </a:lnTo>
                    <a:lnTo>
                      <a:pt x="100" y="18"/>
                    </a:lnTo>
                    <a:lnTo>
                      <a:pt x="104" y="18"/>
                    </a:lnTo>
                    <a:lnTo>
                      <a:pt x="104" y="18"/>
                    </a:lnTo>
                    <a:lnTo>
                      <a:pt x="100" y="14"/>
                    </a:lnTo>
                    <a:lnTo>
                      <a:pt x="100" y="9"/>
                    </a:lnTo>
                    <a:lnTo>
                      <a:pt x="104" y="9"/>
                    </a:lnTo>
                    <a:lnTo>
                      <a:pt x="104" y="9"/>
                    </a:lnTo>
                    <a:lnTo>
                      <a:pt x="100" y="9"/>
                    </a:lnTo>
                    <a:lnTo>
                      <a:pt x="100" y="4"/>
                    </a:lnTo>
                    <a:lnTo>
                      <a:pt x="100" y="4"/>
                    </a:lnTo>
                    <a:lnTo>
                      <a:pt x="100" y="4"/>
                    </a:lnTo>
                    <a:lnTo>
                      <a:pt x="95" y="0"/>
                    </a:lnTo>
                    <a:lnTo>
                      <a:pt x="95" y="0"/>
                    </a:lnTo>
                    <a:lnTo>
                      <a:pt x="95" y="0"/>
                    </a:lnTo>
                    <a:lnTo>
                      <a:pt x="95" y="0"/>
                    </a:lnTo>
                    <a:lnTo>
                      <a:pt x="100" y="0"/>
                    </a:lnTo>
                    <a:lnTo>
                      <a:pt x="100" y="0"/>
                    </a:lnTo>
                    <a:lnTo>
                      <a:pt x="100" y="0"/>
                    </a:lnTo>
                    <a:lnTo>
                      <a:pt x="100" y="0"/>
                    </a:lnTo>
                    <a:lnTo>
                      <a:pt x="104" y="0"/>
                    </a:lnTo>
                    <a:lnTo>
                      <a:pt x="104" y="0"/>
                    </a:lnTo>
                    <a:lnTo>
                      <a:pt x="104" y="0"/>
                    </a:lnTo>
                    <a:lnTo>
                      <a:pt x="104" y="0"/>
                    </a:lnTo>
                    <a:lnTo>
                      <a:pt x="109" y="0"/>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3" name="Freeform 129">
                <a:extLst>
                  <a:ext uri="{FF2B5EF4-FFF2-40B4-BE49-F238E27FC236}">
                    <a16:creationId xmlns:a16="http://schemas.microsoft.com/office/drawing/2014/main" id="{C0EF34E5-BD5E-3C4A-9845-F252E4E13015}"/>
                  </a:ext>
                </a:extLst>
              </p:cNvPr>
              <p:cNvSpPr>
                <a:spLocks noEditPoints="1"/>
              </p:cNvSpPr>
              <p:nvPr/>
            </p:nvSpPr>
            <p:spPr bwMode="auto">
              <a:xfrm>
                <a:off x="10331019" y="3322058"/>
                <a:ext cx="403315" cy="638028"/>
              </a:xfrm>
              <a:custGeom>
                <a:avLst/>
                <a:gdLst>
                  <a:gd name="T0" fmla="*/ 159 w 168"/>
                  <a:gd name="T1" fmla="*/ 204 h 262"/>
                  <a:gd name="T2" fmla="*/ 163 w 168"/>
                  <a:gd name="T3" fmla="*/ 235 h 262"/>
                  <a:gd name="T4" fmla="*/ 154 w 168"/>
                  <a:gd name="T5" fmla="*/ 226 h 262"/>
                  <a:gd name="T6" fmla="*/ 154 w 168"/>
                  <a:gd name="T7" fmla="*/ 249 h 262"/>
                  <a:gd name="T8" fmla="*/ 140 w 168"/>
                  <a:gd name="T9" fmla="*/ 258 h 262"/>
                  <a:gd name="T10" fmla="*/ 122 w 168"/>
                  <a:gd name="T11" fmla="*/ 231 h 262"/>
                  <a:gd name="T12" fmla="*/ 113 w 168"/>
                  <a:gd name="T13" fmla="*/ 222 h 262"/>
                  <a:gd name="T14" fmla="*/ 100 w 168"/>
                  <a:gd name="T15" fmla="*/ 222 h 262"/>
                  <a:gd name="T16" fmla="*/ 86 w 168"/>
                  <a:gd name="T17" fmla="*/ 231 h 262"/>
                  <a:gd name="T18" fmla="*/ 100 w 168"/>
                  <a:gd name="T19" fmla="*/ 208 h 262"/>
                  <a:gd name="T20" fmla="*/ 118 w 168"/>
                  <a:gd name="T21" fmla="*/ 204 h 262"/>
                  <a:gd name="T22" fmla="*/ 127 w 168"/>
                  <a:gd name="T23" fmla="*/ 199 h 262"/>
                  <a:gd name="T24" fmla="*/ 140 w 168"/>
                  <a:gd name="T25" fmla="*/ 195 h 262"/>
                  <a:gd name="T26" fmla="*/ 122 w 168"/>
                  <a:gd name="T27" fmla="*/ 177 h 262"/>
                  <a:gd name="T28" fmla="*/ 122 w 168"/>
                  <a:gd name="T29" fmla="*/ 167 h 262"/>
                  <a:gd name="T30" fmla="*/ 95 w 168"/>
                  <a:gd name="T31" fmla="*/ 186 h 262"/>
                  <a:gd name="T32" fmla="*/ 95 w 168"/>
                  <a:gd name="T33" fmla="*/ 167 h 262"/>
                  <a:gd name="T34" fmla="*/ 104 w 168"/>
                  <a:gd name="T35" fmla="*/ 158 h 262"/>
                  <a:gd name="T36" fmla="*/ 104 w 168"/>
                  <a:gd name="T37" fmla="*/ 190 h 262"/>
                  <a:gd name="T38" fmla="*/ 109 w 168"/>
                  <a:gd name="T39" fmla="*/ 163 h 262"/>
                  <a:gd name="T40" fmla="*/ 113 w 168"/>
                  <a:gd name="T41" fmla="*/ 158 h 262"/>
                  <a:gd name="T42" fmla="*/ 0 w 168"/>
                  <a:gd name="T43" fmla="*/ 208 h 262"/>
                  <a:gd name="T44" fmla="*/ 23 w 168"/>
                  <a:gd name="T45" fmla="*/ 172 h 262"/>
                  <a:gd name="T46" fmla="*/ 32 w 168"/>
                  <a:gd name="T47" fmla="*/ 149 h 262"/>
                  <a:gd name="T48" fmla="*/ 32 w 168"/>
                  <a:gd name="T49" fmla="*/ 167 h 262"/>
                  <a:gd name="T50" fmla="*/ 19 w 168"/>
                  <a:gd name="T51" fmla="*/ 190 h 262"/>
                  <a:gd name="T52" fmla="*/ 122 w 168"/>
                  <a:gd name="T53" fmla="*/ 145 h 262"/>
                  <a:gd name="T54" fmla="*/ 136 w 168"/>
                  <a:gd name="T55" fmla="*/ 158 h 262"/>
                  <a:gd name="T56" fmla="*/ 131 w 168"/>
                  <a:gd name="T57" fmla="*/ 172 h 262"/>
                  <a:gd name="T58" fmla="*/ 118 w 168"/>
                  <a:gd name="T59" fmla="*/ 149 h 262"/>
                  <a:gd name="T60" fmla="*/ 91 w 168"/>
                  <a:gd name="T61" fmla="*/ 140 h 262"/>
                  <a:gd name="T62" fmla="*/ 91 w 168"/>
                  <a:gd name="T63" fmla="*/ 154 h 262"/>
                  <a:gd name="T64" fmla="*/ 77 w 168"/>
                  <a:gd name="T65" fmla="*/ 158 h 262"/>
                  <a:gd name="T66" fmla="*/ 82 w 168"/>
                  <a:gd name="T67" fmla="*/ 136 h 262"/>
                  <a:gd name="T68" fmla="*/ 136 w 168"/>
                  <a:gd name="T69" fmla="*/ 131 h 262"/>
                  <a:gd name="T70" fmla="*/ 140 w 168"/>
                  <a:gd name="T71" fmla="*/ 149 h 262"/>
                  <a:gd name="T72" fmla="*/ 122 w 168"/>
                  <a:gd name="T73" fmla="*/ 136 h 262"/>
                  <a:gd name="T74" fmla="*/ 127 w 168"/>
                  <a:gd name="T75" fmla="*/ 122 h 262"/>
                  <a:gd name="T76" fmla="*/ 100 w 168"/>
                  <a:gd name="T77" fmla="*/ 131 h 262"/>
                  <a:gd name="T78" fmla="*/ 100 w 168"/>
                  <a:gd name="T79" fmla="*/ 122 h 262"/>
                  <a:gd name="T80" fmla="*/ 59 w 168"/>
                  <a:gd name="T81" fmla="*/ 109 h 262"/>
                  <a:gd name="T82" fmla="*/ 64 w 168"/>
                  <a:gd name="T83" fmla="*/ 127 h 262"/>
                  <a:gd name="T84" fmla="*/ 50 w 168"/>
                  <a:gd name="T85" fmla="*/ 118 h 262"/>
                  <a:gd name="T86" fmla="*/ 41 w 168"/>
                  <a:gd name="T87" fmla="*/ 104 h 262"/>
                  <a:gd name="T88" fmla="*/ 50 w 168"/>
                  <a:gd name="T89" fmla="*/ 0 h 262"/>
                  <a:gd name="T90" fmla="*/ 59 w 168"/>
                  <a:gd name="T91" fmla="*/ 27 h 262"/>
                  <a:gd name="T92" fmla="*/ 55 w 168"/>
                  <a:gd name="T93" fmla="*/ 54 h 262"/>
                  <a:gd name="T94" fmla="*/ 59 w 168"/>
                  <a:gd name="T95" fmla="*/ 77 h 262"/>
                  <a:gd name="T96" fmla="*/ 68 w 168"/>
                  <a:gd name="T97" fmla="*/ 91 h 262"/>
                  <a:gd name="T98" fmla="*/ 86 w 168"/>
                  <a:gd name="T99" fmla="*/ 95 h 262"/>
                  <a:gd name="T100" fmla="*/ 100 w 168"/>
                  <a:gd name="T101" fmla="*/ 95 h 262"/>
                  <a:gd name="T102" fmla="*/ 109 w 168"/>
                  <a:gd name="T103" fmla="*/ 109 h 262"/>
                  <a:gd name="T104" fmla="*/ 91 w 168"/>
                  <a:gd name="T105" fmla="*/ 109 h 262"/>
                  <a:gd name="T106" fmla="*/ 77 w 168"/>
                  <a:gd name="T107" fmla="*/ 100 h 262"/>
                  <a:gd name="T108" fmla="*/ 64 w 168"/>
                  <a:gd name="T109" fmla="*/ 95 h 262"/>
                  <a:gd name="T110" fmla="*/ 46 w 168"/>
                  <a:gd name="T111" fmla="*/ 95 h 262"/>
                  <a:gd name="T112" fmla="*/ 41 w 168"/>
                  <a:gd name="T113" fmla="*/ 82 h 262"/>
                  <a:gd name="T114" fmla="*/ 28 w 168"/>
                  <a:gd name="T115" fmla="*/ 68 h 262"/>
                  <a:gd name="T116" fmla="*/ 23 w 168"/>
                  <a:gd name="T117" fmla="*/ 50 h 262"/>
                  <a:gd name="T118" fmla="*/ 28 w 168"/>
                  <a:gd name="T119" fmla="*/ 32 h 262"/>
                  <a:gd name="T120" fmla="*/ 28 w 168"/>
                  <a:gd name="T1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8" h="262">
                    <a:moveTo>
                      <a:pt x="150" y="186"/>
                    </a:moveTo>
                    <a:lnTo>
                      <a:pt x="150" y="186"/>
                    </a:lnTo>
                    <a:lnTo>
                      <a:pt x="154" y="186"/>
                    </a:lnTo>
                    <a:lnTo>
                      <a:pt x="154" y="186"/>
                    </a:lnTo>
                    <a:lnTo>
                      <a:pt x="154" y="190"/>
                    </a:lnTo>
                    <a:lnTo>
                      <a:pt x="154" y="190"/>
                    </a:lnTo>
                    <a:lnTo>
                      <a:pt x="159" y="195"/>
                    </a:lnTo>
                    <a:lnTo>
                      <a:pt x="159" y="195"/>
                    </a:lnTo>
                    <a:lnTo>
                      <a:pt x="159" y="199"/>
                    </a:lnTo>
                    <a:lnTo>
                      <a:pt x="159" y="199"/>
                    </a:lnTo>
                    <a:lnTo>
                      <a:pt x="154" y="199"/>
                    </a:lnTo>
                    <a:lnTo>
                      <a:pt x="154" y="199"/>
                    </a:lnTo>
                    <a:lnTo>
                      <a:pt x="159" y="204"/>
                    </a:lnTo>
                    <a:lnTo>
                      <a:pt x="159" y="204"/>
                    </a:lnTo>
                    <a:lnTo>
                      <a:pt x="159" y="204"/>
                    </a:lnTo>
                    <a:lnTo>
                      <a:pt x="159" y="208"/>
                    </a:lnTo>
                    <a:lnTo>
                      <a:pt x="163" y="208"/>
                    </a:lnTo>
                    <a:lnTo>
                      <a:pt x="163" y="208"/>
                    </a:lnTo>
                    <a:lnTo>
                      <a:pt x="163" y="213"/>
                    </a:lnTo>
                    <a:lnTo>
                      <a:pt x="163" y="217"/>
                    </a:lnTo>
                    <a:lnTo>
                      <a:pt x="163" y="217"/>
                    </a:lnTo>
                    <a:lnTo>
                      <a:pt x="163" y="217"/>
                    </a:lnTo>
                    <a:lnTo>
                      <a:pt x="168" y="222"/>
                    </a:lnTo>
                    <a:lnTo>
                      <a:pt x="168" y="222"/>
                    </a:lnTo>
                    <a:lnTo>
                      <a:pt x="168" y="226"/>
                    </a:lnTo>
                    <a:lnTo>
                      <a:pt x="168" y="226"/>
                    </a:lnTo>
                    <a:lnTo>
                      <a:pt x="168" y="231"/>
                    </a:lnTo>
                    <a:lnTo>
                      <a:pt x="163" y="235"/>
                    </a:lnTo>
                    <a:lnTo>
                      <a:pt x="163" y="235"/>
                    </a:lnTo>
                    <a:lnTo>
                      <a:pt x="163" y="235"/>
                    </a:lnTo>
                    <a:lnTo>
                      <a:pt x="159" y="235"/>
                    </a:lnTo>
                    <a:lnTo>
                      <a:pt x="163" y="240"/>
                    </a:lnTo>
                    <a:lnTo>
                      <a:pt x="163" y="244"/>
                    </a:lnTo>
                    <a:lnTo>
                      <a:pt x="163" y="249"/>
                    </a:lnTo>
                    <a:lnTo>
                      <a:pt x="159" y="244"/>
                    </a:lnTo>
                    <a:lnTo>
                      <a:pt x="159" y="244"/>
                    </a:lnTo>
                    <a:lnTo>
                      <a:pt x="159" y="240"/>
                    </a:lnTo>
                    <a:lnTo>
                      <a:pt x="159" y="235"/>
                    </a:lnTo>
                    <a:lnTo>
                      <a:pt x="159" y="235"/>
                    </a:lnTo>
                    <a:lnTo>
                      <a:pt x="154" y="235"/>
                    </a:lnTo>
                    <a:lnTo>
                      <a:pt x="154" y="231"/>
                    </a:lnTo>
                    <a:lnTo>
                      <a:pt x="154" y="226"/>
                    </a:lnTo>
                    <a:lnTo>
                      <a:pt x="154" y="226"/>
                    </a:lnTo>
                    <a:lnTo>
                      <a:pt x="150" y="226"/>
                    </a:lnTo>
                    <a:lnTo>
                      <a:pt x="150" y="231"/>
                    </a:lnTo>
                    <a:lnTo>
                      <a:pt x="150" y="231"/>
                    </a:lnTo>
                    <a:lnTo>
                      <a:pt x="150" y="231"/>
                    </a:lnTo>
                    <a:lnTo>
                      <a:pt x="150" y="235"/>
                    </a:lnTo>
                    <a:lnTo>
                      <a:pt x="150" y="235"/>
                    </a:lnTo>
                    <a:lnTo>
                      <a:pt x="145" y="240"/>
                    </a:lnTo>
                    <a:lnTo>
                      <a:pt x="145" y="240"/>
                    </a:lnTo>
                    <a:lnTo>
                      <a:pt x="150" y="240"/>
                    </a:lnTo>
                    <a:lnTo>
                      <a:pt x="150" y="244"/>
                    </a:lnTo>
                    <a:lnTo>
                      <a:pt x="150" y="244"/>
                    </a:lnTo>
                    <a:lnTo>
                      <a:pt x="150" y="244"/>
                    </a:lnTo>
                    <a:lnTo>
                      <a:pt x="154" y="249"/>
                    </a:lnTo>
                    <a:lnTo>
                      <a:pt x="154" y="253"/>
                    </a:lnTo>
                    <a:lnTo>
                      <a:pt x="154" y="258"/>
                    </a:lnTo>
                    <a:lnTo>
                      <a:pt x="150" y="262"/>
                    </a:lnTo>
                    <a:lnTo>
                      <a:pt x="150" y="262"/>
                    </a:lnTo>
                    <a:lnTo>
                      <a:pt x="145" y="262"/>
                    </a:lnTo>
                    <a:lnTo>
                      <a:pt x="145" y="258"/>
                    </a:lnTo>
                    <a:lnTo>
                      <a:pt x="145" y="258"/>
                    </a:lnTo>
                    <a:lnTo>
                      <a:pt x="145" y="258"/>
                    </a:lnTo>
                    <a:lnTo>
                      <a:pt x="145" y="253"/>
                    </a:lnTo>
                    <a:lnTo>
                      <a:pt x="145" y="253"/>
                    </a:lnTo>
                    <a:lnTo>
                      <a:pt x="145" y="253"/>
                    </a:lnTo>
                    <a:lnTo>
                      <a:pt x="145" y="253"/>
                    </a:lnTo>
                    <a:lnTo>
                      <a:pt x="145" y="258"/>
                    </a:lnTo>
                    <a:lnTo>
                      <a:pt x="140" y="258"/>
                    </a:lnTo>
                    <a:lnTo>
                      <a:pt x="140" y="258"/>
                    </a:lnTo>
                    <a:lnTo>
                      <a:pt x="140" y="258"/>
                    </a:lnTo>
                    <a:lnTo>
                      <a:pt x="136" y="253"/>
                    </a:lnTo>
                    <a:lnTo>
                      <a:pt x="131" y="253"/>
                    </a:lnTo>
                    <a:lnTo>
                      <a:pt x="127" y="249"/>
                    </a:lnTo>
                    <a:lnTo>
                      <a:pt x="127" y="244"/>
                    </a:lnTo>
                    <a:lnTo>
                      <a:pt x="122" y="244"/>
                    </a:lnTo>
                    <a:lnTo>
                      <a:pt x="122" y="240"/>
                    </a:lnTo>
                    <a:lnTo>
                      <a:pt x="122" y="235"/>
                    </a:lnTo>
                    <a:lnTo>
                      <a:pt x="122" y="235"/>
                    </a:lnTo>
                    <a:lnTo>
                      <a:pt x="122" y="235"/>
                    </a:lnTo>
                    <a:lnTo>
                      <a:pt x="122" y="231"/>
                    </a:lnTo>
                    <a:lnTo>
                      <a:pt x="122" y="231"/>
                    </a:lnTo>
                    <a:lnTo>
                      <a:pt x="122" y="231"/>
                    </a:lnTo>
                    <a:lnTo>
                      <a:pt x="127" y="231"/>
                    </a:lnTo>
                    <a:lnTo>
                      <a:pt x="127" y="226"/>
                    </a:lnTo>
                    <a:lnTo>
                      <a:pt x="127" y="226"/>
                    </a:lnTo>
                    <a:lnTo>
                      <a:pt x="122" y="226"/>
                    </a:lnTo>
                    <a:lnTo>
                      <a:pt x="122" y="222"/>
                    </a:lnTo>
                    <a:lnTo>
                      <a:pt x="122" y="222"/>
                    </a:lnTo>
                    <a:lnTo>
                      <a:pt x="118" y="217"/>
                    </a:lnTo>
                    <a:lnTo>
                      <a:pt x="118" y="217"/>
                    </a:lnTo>
                    <a:lnTo>
                      <a:pt x="113" y="217"/>
                    </a:lnTo>
                    <a:lnTo>
                      <a:pt x="113" y="217"/>
                    </a:lnTo>
                    <a:lnTo>
                      <a:pt x="113" y="217"/>
                    </a:lnTo>
                    <a:lnTo>
                      <a:pt x="113" y="217"/>
                    </a:lnTo>
                    <a:lnTo>
                      <a:pt x="113" y="217"/>
                    </a:lnTo>
                    <a:lnTo>
                      <a:pt x="113" y="222"/>
                    </a:lnTo>
                    <a:lnTo>
                      <a:pt x="113" y="222"/>
                    </a:lnTo>
                    <a:lnTo>
                      <a:pt x="109" y="226"/>
                    </a:lnTo>
                    <a:lnTo>
                      <a:pt x="109" y="226"/>
                    </a:lnTo>
                    <a:lnTo>
                      <a:pt x="109" y="222"/>
                    </a:lnTo>
                    <a:lnTo>
                      <a:pt x="104" y="222"/>
                    </a:lnTo>
                    <a:lnTo>
                      <a:pt x="104" y="222"/>
                    </a:lnTo>
                    <a:lnTo>
                      <a:pt x="104" y="222"/>
                    </a:lnTo>
                    <a:lnTo>
                      <a:pt x="104" y="222"/>
                    </a:lnTo>
                    <a:lnTo>
                      <a:pt x="104" y="222"/>
                    </a:lnTo>
                    <a:lnTo>
                      <a:pt x="104" y="222"/>
                    </a:lnTo>
                    <a:lnTo>
                      <a:pt x="104" y="222"/>
                    </a:lnTo>
                    <a:lnTo>
                      <a:pt x="100" y="222"/>
                    </a:lnTo>
                    <a:lnTo>
                      <a:pt x="100" y="222"/>
                    </a:lnTo>
                    <a:lnTo>
                      <a:pt x="100" y="222"/>
                    </a:lnTo>
                    <a:lnTo>
                      <a:pt x="100" y="217"/>
                    </a:lnTo>
                    <a:lnTo>
                      <a:pt x="95" y="217"/>
                    </a:lnTo>
                    <a:lnTo>
                      <a:pt x="95" y="222"/>
                    </a:lnTo>
                    <a:lnTo>
                      <a:pt x="95" y="222"/>
                    </a:lnTo>
                    <a:lnTo>
                      <a:pt x="95" y="222"/>
                    </a:lnTo>
                    <a:lnTo>
                      <a:pt x="91" y="226"/>
                    </a:lnTo>
                    <a:lnTo>
                      <a:pt x="91" y="231"/>
                    </a:lnTo>
                    <a:lnTo>
                      <a:pt x="91" y="235"/>
                    </a:lnTo>
                    <a:lnTo>
                      <a:pt x="91" y="235"/>
                    </a:lnTo>
                    <a:lnTo>
                      <a:pt x="91" y="235"/>
                    </a:lnTo>
                    <a:lnTo>
                      <a:pt x="86" y="235"/>
                    </a:lnTo>
                    <a:lnTo>
                      <a:pt x="86" y="235"/>
                    </a:lnTo>
                    <a:lnTo>
                      <a:pt x="86" y="235"/>
                    </a:lnTo>
                    <a:lnTo>
                      <a:pt x="86" y="231"/>
                    </a:lnTo>
                    <a:lnTo>
                      <a:pt x="86" y="231"/>
                    </a:lnTo>
                    <a:lnTo>
                      <a:pt x="86" y="226"/>
                    </a:lnTo>
                    <a:lnTo>
                      <a:pt x="86" y="222"/>
                    </a:lnTo>
                    <a:lnTo>
                      <a:pt x="86" y="217"/>
                    </a:lnTo>
                    <a:lnTo>
                      <a:pt x="86" y="217"/>
                    </a:lnTo>
                    <a:lnTo>
                      <a:pt x="91" y="217"/>
                    </a:lnTo>
                    <a:lnTo>
                      <a:pt x="91" y="213"/>
                    </a:lnTo>
                    <a:lnTo>
                      <a:pt x="91" y="213"/>
                    </a:lnTo>
                    <a:lnTo>
                      <a:pt x="95" y="213"/>
                    </a:lnTo>
                    <a:lnTo>
                      <a:pt x="95" y="213"/>
                    </a:lnTo>
                    <a:lnTo>
                      <a:pt x="100" y="213"/>
                    </a:lnTo>
                    <a:lnTo>
                      <a:pt x="100" y="213"/>
                    </a:lnTo>
                    <a:lnTo>
                      <a:pt x="104" y="208"/>
                    </a:lnTo>
                    <a:lnTo>
                      <a:pt x="100" y="208"/>
                    </a:lnTo>
                    <a:lnTo>
                      <a:pt x="100" y="208"/>
                    </a:lnTo>
                    <a:lnTo>
                      <a:pt x="100" y="204"/>
                    </a:lnTo>
                    <a:lnTo>
                      <a:pt x="104" y="204"/>
                    </a:lnTo>
                    <a:lnTo>
                      <a:pt x="104" y="204"/>
                    </a:lnTo>
                    <a:lnTo>
                      <a:pt x="104" y="204"/>
                    </a:lnTo>
                    <a:lnTo>
                      <a:pt x="104" y="204"/>
                    </a:lnTo>
                    <a:lnTo>
                      <a:pt x="109" y="204"/>
                    </a:lnTo>
                    <a:lnTo>
                      <a:pt x="109" y="199"/>
                    </a:lnTo>
                    <a:lnTo>
                      <a:pt x="109" y="199"/>
                    </a:lnTo>
                    <a:lnTo>
                      <a:pt x="109" y="199"/>
                    </a:lnTo>
                    <a:lnTo>
                      <a:pt x="109" y="199"/>
                    </a:lnTo>
                    <a:lnTo>
                      <a:pt x="113" y="199"/>
                    </a:lnTo>
                    <a:lnTo>
                      <a:pt x="113" y="204"/>
                    </a:lnTo>
                    <a:lnTo>
                      <a:pt x="118" y="204"/>
                    </a:lnTo>
                    <a:lnTo>
                      <a:pt x="118" y="208"/>
                    </a:lnTo>
                    <a:lnTo>
                      <a:pt x="118" y="208"/>
                    </a:lnTo>
                    <a:lnTo>
                      <a:pt x="118" y="213"/>
                    </a:lnTo>
                    <a:lnTo>
                      <a:pt x="118" y="213"/>
                    </a:lnTo>
                    <a:lnTo>
                      <a:pt x="118" y="213"/>
                    </a:lnTo>
                    <a:lnTo>
                      <a:pt x="118" y="213"/>
                    </a:lnTo>
                    <a:lnTo>
                      <a:pt x="118" y="213"/>
                    </a:lnTo>
                    <a:lnTo>
                      <a:pt x="122" y="208"/>
                    </a:lnTo>
                    <a:lnTo>
                      <a:pt x="122" y="208"/>
                    </a:lnTo>
                    <a:lnTo>
                      <a:pt x="122" y="208"/>
                    </a:lnTo>
                    <a:lnTo>
                      <a:pt x="122" y="204"/>
                    </a:lnTo>
                    <a:lnTo>
                      <a:pt x="122" y="204"/>
                    </a:lnTo>
                    <a:lnTo>
                      <a:pt x="127" y="204"/>
                    </a:lnTo>
                    <a:lnTo>
                      <a:pt x="127" y="199"/>
                    </a:lnTo>
                    <a:lnTo>
                      <a:pt x="127" y="199"/>
                    </a:lnTo>
                    <a:lnTo>
                      <a:pt x="131" y="204"/>
                    </a:lnTo>
                    <a:lnTo>
                      <a:pt x="131" y="204"/>
                    </a:lnTo>
                    <a:lnTo>
                      <a:pt x="131" y="199"/>
                    </a:lnTo>
                    <a:lnTo>
                      <a:pt x="131" y="195"/>
                    </a:lnTo>
                    <a:lnTo>
                      <a:pt x="131" y="195"/>
                    </a:lnTo>
                    <a:lnTo>
                      <a:pt x="131" y="195"/>
                    </a:lnTo>
                    <a:lnTo>
                      <a:pt x="136" y="195"/>
                    </a:lnTo>
                    <a:lnTo>
                      <a:pt x="136" y="195"/>
                    </a:lnTo>
                    <a:lnTo>
                      <a:pt x="136" y="195"/>
                    </a:lnTo>
                    <a:lnTo>
                      <a:pt x="140" y="195"/>
                    </a:lnTo>
                    <a:lnTo>
                      <a:pt x="140" y="190"/>
                    </a:lnTo>
                    <a:lnTo>
                      <a:pt x="140" y="190"/>
                    </a:lnTo>
                    <a:lnTo>
                      <a:pt x="140" y="195"/>
                    </a:lnTo>
                    <a:lnTo>
                      <a:pt x="145" y="195"/>
                    </a:lnTo>
                    <a:lnTo>
                      <a:pt x="145" y="190"/>
                    </a:lnTo>
                    <a:lnTo>
                      <a:pt x="145" y="186"/>
                    </a:lnTo>
                    <a:lnTo>
                      <a:pt x="140" y="181"/>
                    </a:lnTo>
                    <a:lnTo>
                      <a:pt x="140" y="177"/>
                    </a:lnTo>
                    <a:lnTo>
                      <a:pt x="140" y="177"/>
                    </a:lnTo>
                    <a:lnTo>
                      <a:pt x="145" y="181"/>
                    </a:lnTo>
                    <a:lnTo>
                      <a:pt x="150" y="181"/>
                    </a:lnTo>
                    <a:lnTo>
                      <a:pt x="150" y="186"/>
                    </a:lnTo>
                    <a:lnTo>
                      <a:pt x="150" y="186"/>
                    </a:lnTo>
                    <a:moveTo>
                      <a:pt x="127" y="177"/>
                    </a:moveTo>
                    <a:lnTo>
                      <a:pt x="127" y="177"/>
                    </a:lnTo>
                    <a:lnTo>
                      <a:pt x="127" y="177"/>
                    </a:lnTo>
                    <a:lnTo>
                      <a:pt x="122" y="177"/>
                    </a:lnTo>
                    <a:lnTo>
                      <a:pt x="122" y="177"/>
                    </a:lnTo>
                    <a:lnTo>
                      <a:pt x="122" y="181"/>
                    </a:lnTo>
                    <a:lnTo>
                      <a:pt x="122" y="181"/>
                    </a:lnTo>
                    <a:lnTo>
                      <a:pt x="118" y="181"/>
                    </a:lnTo>
                    <a:lnTo>
                      <a:pt x="113" y="181"/>
                    </a:lnTo>
                    <a:lnTo>
                      <a:pt x="113" y="181"/>
                    </a:lnTo>
                    <a:lnTo>
                      <a:pt x="113" y="177"/>
                    </a:lnTo>
                    <a:lnTo>
                      <a:pt x="113" y="177"/>
                    </a:lnTo>
                    <a:lnTo>
                      <a:pt x="113" y="177"/>
                    </a:lnTo>
                    <a:lnTo>
                      <a:pt x="113" y="177"/>
                    </a:lnTo>
                    <a:lnTo>
                      <a:pt x="118" y="172"/>
                    </a:lnTo>
                    <a:lnTo>
                      <a:pt x="118" y="172"/>
                    </a:lnTo>
                    <a:lnTo>
                      <a:pt x="118" y="172"/>
                    </a:lnTo>
                    <a:lnTo>
                      <a:pt x="122" y="167"/>
                    </a:lnTo>
                    <a:lnTo>
                      <a:pt x="122" y="167"/>
                    </a:lnTo>
                    <a:lnTo>
                      <a:pt x="122" y="172"/>
                    </a:lnTo>
                    <a:lnTo>
                      <a:pt x="122" y="172"/>
                    </a:lnTo>
                    <a:lnTo>
                      <a:pt x="122" y="172"/>
                    </a:lnTo>
                    <a:lnTo>
                      <a:pt x="127" y="172"/>
                    </a:lnTo>
                    <a:lnTo>
                      <a:pt x="127" y="177"/>
                    </a:lnTo>
                    <a:lnTo>
                      <a:pt x="127" y="177"/>
                    </a:lnTo>
                    <a:lnTo>
                      <a:pt x="127" y="177"/>
                    </a:lnTo>
                    <a:moveTo>
                      <a:pt x="104" y="190"/>
                    </a:moveTo>
                    <a:lnTo>
                      <a:pt x="104" y="190"/>
                    </a:lnTo>
                    <a:lnTo>
                      <a:pt x="100" y="195"/>
                    </a:lnTo>
                    <a:lnTo>
                      <a:pt x="100" y="190"/>
                    </a:lnTo>
                    <a:lnTo>
                      <a:pt x="100" y="190"/>
                    </a:lnTo>
                    <a:lnTo>
                      <a:pt x="95" y="186"/>
                    </a:lnTo>
                    <a:lnTo>
                      <a:pt x="95" y="186"/>
                    </a:lnTo>
                    <a:lnTo>
                      <a:pt x="95" y="186"/>
                    </a:lnTo>
                    <a:lnTo>
                      <a:pt x="91" y="186"/>
                    </a:lnTo>
                    <a:lnTo>
                      <a:pt x="91" y="186"/>
                    </a:lnTo>
                    <a:lnTo>
                      <a:pt x="86" y="181"/>
                    </a:lnTo>
                    <a:lnTo>
                      <a:pt x="86" y="177"/>
                    </a:lnTo>
                    <a:lnTo>
                      <a:pt x="86" y="177"/>
                    </a:lnTo>
                    <a:lnTo>
                      <a:pt x="91" y="172"/>
                    </a:lnTo>
                    <a:lnTo>
                      <a:pt x="91" y="172"/>
                    </a:lnTo>
                    <a:lnTo>
                      <a:pt x="91" y="172"/>
                    </a:lnTo>
                    <a:lnTo>
                      <a:pt x="91" y="172"/>
                    </a:lnTo>
                    <a:lnTo>
                      <a:pt x="95" y="172"/>
                    </a:lnTo>
                    <a:lnTo>
                      <a:pt x="95" y="172"/>
                    </a:lnTo>
                    <a:lnTo>
                      <a:pt x="95" y="167"/>
                    </a:lnTo>
                    <a:lnTo>
                      <a:pt x="95" y="163"/>
                    </a:lnTo>
                    <a:lnTo>
                      <a:pt x="91" y="163"/>
                    </a:lnTo>
                    <a:lnTo>
                      <a:pt x="95" y="163"/>
                    </a:lnTo>
                    <a:lnTo>
                      <a:pt x="95" y="163"/>
                    </a:lnTo>
                    <a:lnTo>
                      <a:pt x="95" y="158"/>
                    </a:lnTo>
                    <a:lnTo>
                      <a:pt x="95" y="158"/>
                    </a:lnTo>
                    <a:lnTo>
                      <a:pt x="95" y="154"/>
                    </a:lnTo>
                    <a:lnTo>
                      <a:pt x="95" y="154"/>
                    </a:lnTo>
                    <a:lnTo>
                      <a:pt x="95" y="154"/>
                    </a:lnTo>
                    <a:lnTo>
                      <a:pt x="100" y="154"/>
                    </a:lnTo>
                    <a:lnTo>
                      <a:pt x="100" y="154"/>
                    </a:lnTo>
                    <a:lnTo>
                      <a:pt x="104" y="154"/>
                    </a:lnTo>
                    <a:lnTo>
                      <a:pt x="104" y="158"/>
                    </a:lnTo>
                    <a:lnTo>
                      <a:pt x="104" y="158"/>
                    </a:lnTo>
                    <a:lnTo>
                      <a:pt x="104" y="158"/>
                    </a:lnTo>
                    <a:lnTo>
                      <a:pt x="104" y="163"/>
                    </a:lnTo>
                    <a:lnTo>
                      <a:pt x="104" y="163"/>
                    </a:lnTo>
                    <a:lnTo>
                      <a:pt x="104" y="167"/>
                    </a:lnTo>
                    <a:lnTo>
                      <a:pt x="104" y="172"/>
                    </a:lnTo>
                    <a:lnTo>
                      <a:pt x="100" y="172"/>
                    </a:lnTo>
                    <a:lnTo>
                      <a:pt x="100" y="177"/>
                    </a:lnTo>
                    <a:lnTo>
                      <a:pt x="100" y="177"/>
                    </a:lnTo>
                    <a:lnTo>
                      <a:pt x="100" y="181"/>
                    </a:lnTo>
                    <a:lnTo>
                      <a:pt x="100" y="181"/>
                    </a:lnTo>
                    <a:lnTo>
                      <a:pt x="100" y="181"/>
                    </a:lnTo>
                    <a:lnTo>
                      <a:pt x="104" y="186"/>
                    </a:lnTo>
                    <a:lnTo>
                      <a:pt x="104" y="186"/>
                    </a:lnTo>
                    <a:lnTo>
                      <a:pt x="104" y="190"/>
                    </a:lnTo>
                    <a:lnTo>
                      <a:pt x="104" y="190"/>
                    </a:lnTo>
                    <a:lnTo>
                      <a:pt x="104" y="190"/>
                    </a:lnTo>
                    <a:lnTo>
                      <a:pt x="104" y="190"/>
                    </a:lnTo>
                    <a:lnTo>
                      <a:pt x="104" y="190"/>
                    </a:lnTo>
                    <a:moveTo>
                      <a:pt x="104" y="186"/>
                    </a:moveTo>
                    <a:lnTo>
                      <a:pt x="104" y="186"/>
                    </a:lnTo>
                    <a:lnTo>
                      <a:pt x="104" y="186"/>
                    </a:lnTo>
                    <a:lnTo>
                      <a:pt x="104" y="186"/>
                    </a:lnTo>
                    <a:lnTo>
                      <a:pt x="104" y="181"/>
                    </a:lnTo>
                    <a:lnTo>
                      <a:pt x="104" y="177"/>
                    </a:lnTo>
                    <a:lnTo>
                      <a:pt x="104" y="172"/>
                    </a:lnTo>
                    <a:lnTo>
                      <a:pt x="104" y="172"/>
                    </a:lnTo>
                    <a:lnTo>
                      <a:pt x="109" y="167"/>
                    </a:lnTo>
                    <a:lnTo>
                      <a:pt x="109" y="163"/>
                    </a:lnTo>
                    <a:lnTo>
                      <a:pt x="109" y="163"/>
                    </a:lnTo>
                    <a:lnTo>
                      <a:pt x="109" y="158"/>
                    </a:lnTo>
                    <a:lnTo>
                      <a:pt x="109" y="154"/>
                    </a:lnTo>
                    <a:lnTo>
                      <a:pt x="109" y="149"/>
                    </a:lnTo>
                    <a:lnTo>
                      <a:pt x="109" y="149"/>
                    </a:lnTo>
                    <a:lnTo>
                      <a:pt x="109" y="149"/>
                    </a:lnTo>
                    <a:lnTo>
                      <a:pt x="109" y="149"/>
                    </a:lnTo>
                    <a:lnTo>
                      <a:pt x="113" y="145"/>
                    </a:lnTo>
                    <a:lnTo>
                      <a:pt x="113" y="149"/>
                    </a:lnTo>
                    <a:lnTo>
                      <a:pt x="113" y="149"/>
                    </a:lnTo>
                    <a:lnTo>
                      <a:pt x="113" y="149"/>
                    </a:lnTo>
                    <a:lnTo>
                      <a:pt x="113" y="154"/>
                    </a:lnTo>
                    <a:lnTo>
                      <a:pt x="113" y="154"/>
                    </a:lnTo>
                    <a:lnTo>
                      <a:pt x="113" y="158"/>
                    </a:lnTo>
                    <a:lnTo>
                      <a:pt x="113" y="163"/>
                    </a:lnTo>
                    <a:lnTo>
                      <a:pt x="113" y="163"/>
                    </a:lnTo>
                    <a:lnTo>
                      <a:pt x="113" y="167"/>
                    </a:lnTo>
                    <a:lnTo>
                      <a:pt x="113" y="167"/>
                    </a:lnTo>
                    <a:lnTo>
                      <a:pt x="109" y="167"/>
                    </a:lnTo>
                    <a:lnTo>
                      <a:pt x="109" y="172"/>
                    </a:lnTo>
                    <a:lnTo>
                      <a:pt x="109" y="172"/>
                    </a:lnTo>
                    <a:lnTo>
                      <a:pt x="109" y="177"/>
                    </a:lnTo>
                    <a:lnTo>
                      <a:pt x="109" y="181"/>
                    </a:lnTo>
                    <a:lnTo>
                      <a:pt x="104" y="186"/>
                    </a:lnTo>
                    <a:moveTo>
                      <a:pt x="5" y="208"/>
                    </a:moveTo>
                    <a:lnTo>
                      <a:pt x="5" y="208"/>
                    </a:lnTo>
                    <a:lnTo>
                      <a:pt x="0" y="208"/>
                    </a:lnTo>
                    <a:lnTo>
                      <a:pt x="0" y="208"/>
                    </a:lnTo>
                    <a:lnTo>
                      <a:pt x="0" y="204"/>
                    </a:lnTo>
                    <a:lnTo>
                      <a:pt x="5" y="199"/>
                    </a:lnTo>
                    <a:lnTo>
                      <a:pt x="5" y="199"/>
                    </a:lnTo>
                    <a:lnTo>
                      <a:pt x="5" y="199"/>
                    </a:lnTo>
                    <a:lnTo>
                      <a:pt x="5" y="195"/>
                    </a:lnTo>
                    <a:lnTo>
                      <a:pt x="9" y="195"/>
                    </a:lnTo>
                    <a:lnTo>
                      <a:pt x="9" y="190"/>
                    </a:lnTo>
                    <a:lnTo>
                      <a:pt x="14" y="190"/>
                    </a:lnTo>
                    <a:lnTo>
                      <a:pt x="14" y="190"/>
                    </a:lnTo>
                    <a:lnTo>
                      <a:pt x="14" y="190"/>
                    </a:lnTo>
                    <a:lnTo>
                      <a:pt x="14" y="190"/>
                    </a:lnTo>
                    <a:lnTo>
                      <a:pt x="19" y="181"/>
                    </a:lnTo>
                    <a:lnTo>
                      <a:pt x="23" y="177"/>
                    </a:lnTo>
                    <a:lnTo>
                      <a:pt x="23" y="172"/>
                    </a:lnTo>
                    <a:lnTo>
                      <a:pt x="23" y="172"/>
                    </a:lnTo>
                    <a:lnTo>
                      <a:pt x="28" y="172"/>
                    </a:lnTo>
                    <a:lnTo>
                      <a:pt x="28" y="167"/>
                    </a:lnTo>
                    <a:lnTo>
                      <a:pt x="28" y="167"/>
                    </a:lnTo>
                    <a:lnTo>
                      <a:pt x="28" y="167"/>
                    </a:lnTo>
                    <a:lnTo>
                      <a:pt x="32" y="167"/>
                    </a:lnTo>
                    <a:lnTo>
                      <a:pt x="32" y="163"/>
                    </a:lnTo>
                    <a:lnTo>
                      <a:pt x="32" y="163"/>
                    </a:lnTo>
                    <a:lnTo>
                      <a:pt x="32" y="158"/>
                    </a:lnTo>
                    <a:lnTo>
                      <a:pt x="32" y="158"/>
                    </a:lnTo>
                    <a:lnTo>
                      <a:pt x="32" y="158"/>
                    </a:lnTo>
                    <a:lnTo>
                      <a:pt x="32" y="154"/>
                    </a:lnTo>
                    <a:lnTo>
                      <a:pt x="32" y="154"/>
                    </a:lnTo>
                    <a:lnTo>
                      <a:pt x="32" y="149"/>
                    </a:lnTo>
                    <a:lnTo>
                      <a:pt x="32" y="145"/>
                    </a:lnTo>
                    <a:lnTo>
                      <a:pt x="32" y="149"/>
                    </a:lnTo>
                    <a:lnTo>
                      <a:pt x="37" y="149"/>
                    </a:lnTo>
                    <a:lnTo>
                      <a:pt x="32" y="149"/>
                    </a:lnTo>
                    <a:lnTo>
                      <a:pt x="37" y="154"/>
                    </a:lnTo>
                    <a:lnTo>
                      <a:pt x="37" y="154"/>
                    </a:lnTo>
                    <a:lnTo>
                      <a:pt x="37" y="154"/>
                    </a:lnTo>
                    <a:lnTo>
                      <a:pt x="37" y="158"/>
                    </a:lnTo>
                    <a:lnTo>
                      <a:pt x="37" y="163"/>
                    </a:lnTo>
                    <a:lnTo>
                      <a:pt x="37" y="163"/>
                    </a:lnTo>
                    <a:lnTo>
                      <a:pt x="37" y="167"/>
                    </a:lnTo>
                    <a:lnTo>
                      <a:pt x="37" y="167"/>
                    </a:lnTo>
                    <a:lnTo>
                      <a:pt x="37" y="167"/>
                    </a:lnTo>
                    <a:lnTo>
                      <a:pt x="32" y="167"/>
                    </a:lnTo>
                    <a:lnTo>
                      <a:pt x="32" y="167"/>
                    </a:lnTo>
                    <a:lnTo>
                      <a:pt x="32" y="172"/>
                    </a:lnTo>
                    <a:lnTo>
                      <a:pt x="32" y="172"/>
                    </a:lnTo>
                    <a:lnTo>
                      <a:pt x="32" y="172"/>
                    </a:lnTo>
                    <a:lnTo>
                      <a:pt x="28" y="177"/>
                    </a:lnTo>
                    <a:lnTo>
                      <a:pt x="28" y="177"/>
                    </a:lnTo>
                    <a:lnTo>
                      <a:pt x="23" y="177"/>
                    </a:lnTo>
                    <a:lnTo>
                      <a:pt x="23" y="177"/>
                    </a:lnTo>
                    <a:lnTo>
                      <a:pt x="23" y="181"/>
                    </a:lnTo>
                    <a:lnTo>
                      <a:pt x="23" y="186"/>
                    </a:lnTo>
                    <a:lnTo>
                      <a:pt x="23" y="190"/>
                    </a:lnTo>
                    <a:lnTo>
                      <a:pt x="19" y="190"/>
                    </a:lnTo>
                    <a:lnTo>
                      <a:pt x="19" y="190"/>
                    </a:lnTo>
                    <a:lnTo>
                      <a:pt x="19" y="190"/>
                    </a:lnTo>
                    <a:lnTo>
                      <a:pt x="14" y="195"/>
                    </a:lnTo>
                    <a:lnTo>
                      <a:pt x="14" y="195"/>
                    </a:lnTo>
                    <a:lnTo>
                      <a:pt x="14" y="199"/>
                    </a:lnTo>
                    <a:lnTo>
                      <a:pt x="14" y="199"/>
                    </a:lnTo>
                    <a:lnTo>
                      <a:pt x="9" y="199"/>
                    </a:lnTo>
                    <a:lnTo>
                      <a:pt x="9" y="204"/>
                    </a:lnTo>
                    <a:lnTo>
                      <a:pt x="5" y="204"/>
                    </a:lnTo>
                    <a:lnTo>
                      <a:pt x="5" y="204"/>
                    </a:lnTo>
                    <a:lnTo>
                      <a:pt x="5" y="204"/>
                    </a:lnTo>
                    <a:lnTo>
                      <a:pt x="5" y="204"/>
                    </a:lnTo>
                    <a:lnTo>
                      <a:pt x="5" y="204"/>
                    </a:lnTo>
                    <a:lnTo>
                      <a:pt x="5" y="208"/>
                    </a:lnTo>
                    <a:moveTo>
                      <a:pt x="122" y="145"/>
                    </a:moveTo>
                    <a:lnTo>
                      <a:pt x="122" y="145"/>
                    </a:lnTo>
                    <a:lnTo>
                      <a:pt x="122" y="145"/>
                    </a:lnTo>
                    <a:lnTo>
                      <a:pt x="122" y="145"/>
                    </a:lnTo>
                    <a:lnTo>
                      <a:pt x="127" y="145"/>
                    </a:lnTo>
                    <a:lnTo>
                      <a:pt x="127" y="145"/>
                    </a:lnTo>
                    <a:lnTo>
                      <a:pt x="127" y="145"/>
                    </a:lnTo>
                    <a:lnTo>
                      <a:pt x="127" y="149"/>
                    </a:lnTo>
                    <a:lnTo>
                      <a:pt x="131" y="149"/>
                    </a:lnTo>
                    <a:lnTo>
                      <a:pt x="131" y="154"/>
                    </a:lnTo>
                    <a:lnTo>
                      <a:pt x="131" y="158"/>
                    </a:lnTo>
                    <a:lnTo>
                      <a:pt x="131" y="158"/>
                    </a:lnTo>
                    <a:lnTo>
                      <a:pt x="131" y="158"/>
                    </a:lnTo>
                    <a:lnTo>
                      <a:pt x="131" y="158"/>
                    </a:lnTo>
                    <a:lnTo>
                      <a:pt x="131" y="158"/>
                    </a:lnTo>
                    <a:lnTo>
                      <a:pt x="136" y="158"/>
                    </a:lnTo>
                    <a:lnTo>
                      <a:pt x="136" y="163"/>
                    </a:lnTo>
                    <a:lnTo>
                      <a:pt x="136" y="163"/>
                    </a:lnTo>
                    <a:lnTo>
                      <a:pt x="136" y="167"/>
                    </a:lnTo>
                    <a:lnTo>
                      <a:pt x="136" y="167"/>
                    </a:lnTo>
                    <a:lnTo>
                      <a:pt x="136" y="167"/>
                    </a:lnTo>
                    <a:lnTo>
                      <a:pt x="136" y="167"/>
                    </a:lnTo>
                    <a:lnTo>
                      <a:pt x="136" y="167"/>
                    </a:lnTo>
                    <a:lnTo>
                      <a:pt x="131" y="167"/>
                    </a:lnTo>
                    <a:lnTo>
                      <a:pt x="131" y="167"/>
                    </a:lnTo>
                    <a:lnTo>
                      <a:pt x="131" y="163"/>
                    </a:lnTo>
                    <a:lnTo>
                      <a:pt x="131" y="167"/>
                    </a:lnTo>
                    <a:lnTo>
                      <a:pt x="131" y="172"/>
                    </a:lnTo>
                    <a:lnTo>
                      <a:pt x="131" y="172"/>
                    </a:lnTo>
                    <a:lnTo>
                      <a:pt x="131" y="172"/>
                    </a:lnTo>
                    <a:lnTo>
                      <a:pt x="127" y="167"/>
                    </a:lnTo>
                    <a:lnTo>
                      <a:pt x="127" y="167"/>
                    </a:lnTo>
                    <a:lnTo>
                      <a:pt x="127" y="167"/>
                    </a:lnTo>
                    <a:lnTo>
                      <a:pt x="127" y="167"/>
                    </a:lnTo>
                    <a:lnTo>
                      <a:pt x="127" y="163"/>
                    </a:lnTo>
                    <a:lnTo>
                      <a:pt x="127" y="158"/>
                    </a:lnTo>
                    <a:lnTo>
                      <a:pt x="127" y="158"/>
                    </a:lnTo>
                    <a:lnTo>
                      <a:pt x="127" y="158"/>
                    </a:lnTo>
                    <a:lnTo>
                      <a:pt x="127" y="154"/>
                    </a:lnTo>
                    <a:lnTo>
                      <a:pt x="122" y="154"/>
                    </a:lnTo>
                    <a:lnTo>
                      <a:pt x="122" y="154"/>
                    </a:lnTo>
                    <a:lnTo>
                      <a:pt x="122" y="154"/>
                    </a:lnTo>
                    <a:lnTo>
                      <a:pt x="118" y="154"/>
                    </a:lnTo>
                    <a:lnTo>
                      <a:pt x="118" y="149"/>
                    </a:lnTo>
                    <a:lnTo>
                      <a:pt x="118" y="145"/>
                    </a:lnTo>
                    <a:lnTo>
                      <a:pt x="118" y="145"/>
                    </a:lnTo>
                    <a:lnTo>
                      <a:pt x="118" y="140"/>
                    </a:lnTo>
                    <a:lnTo>
                      <a:pt x="118" y="140"/>
                    </a:lnTo>
                    <a:lnTo>
                      <a:pt x="118" y="140"/>
                    </a:lnTo>
                    <a:lnTo>
                      <a:pt x="118" y="145"/>
                    </a:lnTo>
                    <a:lnTo>
                      <a:pt x="118" y="145"/>
                    </a:lnTo>
                    <a:lnTo>
                      <a:pt x="118" y="145"/>
                    </a:lnTo>
                    <a:lnTo>
                      <a:pt x="122" y="145"/>
                    </a:lnTo>
                    <a:moveTo>
                      <a:pt x="82" y="140"/>
                    </a:moveTo>
                    <a:lnTo>
                      <a:pt x="82" y="140"/>
                    </a:lnTo>
                    <a:lnTo>
                      <a:pt x="86" y="140"/>
                    </a:lnTo>
                    <a:lnTo>
                      <a:pt x="86" y="140"/>
                    </a:lnTo>
                    <a:lnTo>
                      <a:pt x="91" y="140"/>
                    </a:lnTo>
                    <a:lnTo>
                      <a:pt x="91" y="140"/>
                    </a:lnTo>
                    <a:lnTo>
                      <a:pt x="91" y="145"/>
                    </a:lnTo>
                    <a:lnTo>
                      <a:pt x="91" y="145"/>
                    </a:lnTo>
                    <a:lnTo>
                      <a:pt x="95" y="140"/>
                    </a:lnTo>
                    <a:lnTo>
                      <a:pt x="95" y="140"/>
                    </a:lnTo>
                    <a:lnTo>
                      <a:pt x="95" y="145"/>
                    </a:lnTo>
                    <a:lnTo>
                      <a:pt x="95" y="145"/>
                    </a:lnTo>
                    <a:lnTo>
                      <a:pt x="95" y="145"/>
                    </a:lnTo>
                    <a:lnTo>
                      <a:pt x="95" y="149"/>
                    </a:lnTo>
                    <a:lnTo>
                      <a:pt x="95" y="149"/>
                    </a:lnTo>
                    <a:lnTo>
                      <a:pt x="95" y="149"/>
                    </a:lnTo>
                    <a:lnTo>
                      <a:pt x="91" y="154"/>
                    </a:lnTo>
                    <a:lnTo>
                      <a:pt x="91" y="154"/>
                    </a:lnTo>
                    <a:lnTo>
                      <a:pt x="91" y="154"/>
                    </a:lnTo>
                    <a:lnTo>
                      <a:pt x="91" y="154"/>
                    </a:lnTo>
                    <a:lnTo>
                      <a:pt x="91" y="158"/>
                    </a:lnTo>
                    <a:lnTo>
                      <a:pt x="91" y="158"/>
                    </a:lnTo>
                    <a:lnTo>
                      <a:pt x="86" y="158"/>
                    </a:lnTo>
                    <a:lnTo>
                      <a:pt x="82" y="158"/>
                    </a:lnTo>
                    <a:lnTo>
                      <a:pt x="82" y="163"/>
                    </a:lnTo>
                    <a:lnTo>
                      <a:pt x="82" y="163"/>
                    </a:lnTo>
                    <a:lnTo>
                      <a:pt x="77" y="163"/>
                    </a:lnTo>
                    <a:lnTo>
                      <a:pt x="77" y="163"/>
                    </a:lnTo>
                    <a:lnTo>
                      <a:pt x="77" y="163"/>
                    </a:lnTo>
                    <a:lnTo>
                      <a:pt x="77" y="163"/>
                    </a:lnTo>
                    <a:lnTo>
                      <a:pt x="77" y="158"/>
                    </a:lnTo>
                    <a:lnTo>
                      <a:pt x="77" y="158"/>
                    </a:lnTo>
                    <a:lnTo>
                      <a:pt x="77" y="158"/>
                    </a:lnTo>
                    <a:lnTo>
                      <a:pt x="77" y="154"/>
                    </a:lnTo>
                    <a:lnTo>
                      <a:pt x="77" y="154"/>
                    </a:lnTo>
                    <a:lnTo>
                      <a:pt x="77" y="149"/>
                    </a:lnTo>
                    <a:lnTo>
                      <a:pt x="77" y="145"/>
                    </a:lnTo>
                    <a:lnTo>
                      <a:pt x="77" y="140"/>
                    </a:lnTo>
                    <a:lnTo>
                      <a:pt x="77" y="140"/>
                    </a:lnTo>
                    <a:lnTo>
                      <a:pt x="77" y="140"/>
                    </a:lnTo>
                    <a:lnTo>
                      <a:pt x="73" y="136"/>
                    </a:lnTo>
                    <a:lnTo>
                      <a:pt x="73" y="136"/>
                    </a:lnTo>
                    <a:lnTo>
                      <a:pt x="73" y="136"/>
                    </a:lnTo>
                    <a:lnTo>
                      <a:pt x="73" y="136"/>
                    </a:lnTo>
                    <a:lnTo>
                      <a:pt x="77" y="136"/>
                    </a:lnTo>
                    <a:lnTo>
                      <a:pt x="77" y="136"/>
                    </a:lnTo>
                    <a:lnTo>
                      <a:pt x="82" y="136"/>
                    </a:lnTo>
                    <a:lnTo>
                      <a:pt x="82" y="140"/>
                    </a:lnTo>
                    <a:lnTo>
                      <a:pt x="82" y="140"/>
                    </a:lnTo>
                    <a:moveTo>
                      <a:pt x="127" y="122"/>
                    </a:moveTo>
                    <a:lnTo>
                      <a:pt x="127" y="122"/>
                    </a:lnTo>
                    <a:lnTo>
                      <a:pt x="131" y="122"/>
                    </a:lnTo>
                    <a:lnTo>
                      <a:pt x="131" y="122"/>
                    </a:lnTo>
                    <a:lnTo>
                      <a:pt x="131" y="127"/>
                    </a:lnTo>
                    <a:lnTo>
                      <a:pt x="131" y="127"/>
                    </a:lnTo>
                    <a:lnTo>
                      <a:pt x="131" y="127"/>
                    </a:lnTo>
                    <a:lnTo>
                      <a:pt x="131" y="127"/>
                    </a:lnTo>
                    <a:lnTo>
                      <a:pt x="136" y="127"/>
                    </a:lnTo>
                    <a:lnTo>
                      <a:pt x="136" y="127"/>
                    </a:lnTo>
                    <a:lnTo>
                      <a:pt x="136" y="131"/>
                    </a:lnTo>
                    <a:lnTo>
                      <a:pt x="136" y="131"/>
                    </a:lnTo>
                    <a:lnTo>
                      <a:pt x="136" y="136"/>
                    </a:lnTo>
                    <a:lnTo>
                      <a:pt x="136" y="136"/>
                    </a:lnTo>
                    <a:lnTo>
                      <a:pt x="136" y="140"/>
                    </a:lnTo>
                    <a:lnTo>
                      <a:pt x="136" y="140"/>
                    </a:lnTo>
                    <a:lnTo>
                      <a:pt x="136" y="140"/>
                    </a:lnTo>
                    <a:lnTo>
                      <a:pt x="136" y="145"/>
                    </a:lnTo>
                    <a:lnTo>
                      <a:pt x="140" y="145"/>
                    </a:lnTo>
                    <a:lnTo>
                      <a:pt x="140" y="145"/>
                    </a:lnTo>
                    <a:lnTo>
                      <a:pt x="140" y="145"/>
                    </a:lnTo>
                    <a:lnTo>
                      <a:pt x="140" y="145"/>
                    </a:lnTo>
                    <a:lnTo>
                      <a:pt x="140" y="149"/>
                    </a:lnTo>
                    <a:lnTo>
                      <a:pt x="140" y="149"/>
                    </a:lnTo>
                    <a:lnTo>
                      <a:pt x="140" y="149"/>
                    </a:lnTo>
                    <a:lnTo>
                      <a:pt x="140" y="149"/>
                    </a:lnTo>
                    <a:lnTo>
                      <a:pt x="140" y="149"/>
                    </a:lnTo>
                    <a:lnTo>
                      <a:pt x="136" y="149"/>
                    </a:lnTo>
                    <a:lnTo>
                      <a:pt x="136" y="149"/>
                    </a:lnTo>
                    <a:lnTo>
                      <a:pt x="131" y="149"/>
                    </a:lnTo>
                    <a:lnTo>
                      <a:pt x="131" y="145"/>
                    </a:lnTo>
                    <a:lnTo>
                      <a:pt x="131" y="145"/>
                    </a:lnTo>
                    <a:lnTo>
                      <a:pt x="127" y="145"/>
                    </a:lnTo>
                    <a:lnTo>
                      <a:pt x="127" y="140"/>
                    </a:lnTo>
                    <a:lnTo>
                      <a:pt x="127" y="140"/>
                    </a:lnTo>
                    <a:lnTo>
                      <a:pt x="127" y="140"/>
                    </a:lnTo>
                    <a:lnTo>
                      <a:pt x="127" y="136"/>
                    </a:lnTo>
                    <a:lnTo>
                      <a:pt x="127" y="136"/>
                    </a:lnTo>
                    <a:lnTo>
                      <a:pt x="127" y="136"/>
                    </a:lnTo>
                    <a:lnTo>
                      <a:pt x="122" y="136"/>
                    </a:lnTo>
                    <a:lnTo>
                      <a:pt x="122" y="136"/>
                    </a:lnTo>
                    <a:lnTo>
                      <a:pt x="122" y="136"/>
                    </a:lnTo>
                    <a:lnTo>
                      <a:pt x="122" y="131"/>
                    </a:lnTo>
                    <a:lnTo>
                      <a:pt x="122" y="131"/>
                    </a:lnTo>
                    <a:lnTo>
                      <a:pt x="118" y="131"/>
                    </a:lnTo>
                    <a:lnTo>
                      <a:pt x="118" y="131"/>
                    </a:lnTo>
                    <a:lnTo>
                      <a:pt x="118" y="127"/>
                    </a:lnTo>
                    <a:lnTo>
                      <a:pt x="113" y="127"/>
                    </a:lnTo>
                    <a:lnTo>
                      <a:pt x="113" y="122"/>
                    </a:lnTo>
                    <a:lnTo>
                      <a:pt x="113" y="122"/>
                    </a:lnTo>
                    <a:lnTo>
                      <a:pt x="118" y="122"/>
                    </a:lnTo>
                    <a:lnTo>
                      <a:pt x="122" y="122"/>
                    </a:lnTo>
                    <a:lnTo>
                      <a:pt x="127" y="118"/>
                    </a:lnTo>
                    <a:lnTo>
                      <a:pt x="127" y="122"/>
                    </a:lnTo>
                    <a:moveTo>
                      <a:pt x="104" y="127"/>
                    </a:moveTo>
                    <a:lnTo>
                      <a:pt x="104" y="127"/>
                    </a:lnTo>
                    <a:lnTo>
                      <a:pt x="104" y="127"/>
                    </a:lnTo>
                    <a:lnTo>
                      <a:pt x="109" y="131"/>
                    </a:lnTo>
                    <a:lnTo>
                      <a:pt x="109" y="136"/>
                    </a:lnTo>
                    <a:lnTo>
                      <a:pt x="109" y="136"/>
                    </a:lnTo>
                    <a:lnTo>
                      <a:pt x="109" y="136"/>
                    </a:lnTo>
                    <a:lnTo>
                      <a:pt x="104" y="136"/>
                    </a:lnTo>
                    <a:lnTo>
                      <a:pt x="104" y="131"/>
                    </a:lnTo>
                    <a:lnTo>
                      <a:pt x="104" y="131"/>
                    </a:lnTo>
                    <a:lnTo>
                      <a:pt x="104" y="131"/>
                    </a:lnTo>
                    <a:lnTo>
                      <a:pt x="104" y="131"/>
                    </a:lnTo>
                    <a:lnTo>
                      <a:pt x="104" y="131"/>
                    </a:lnTo>
                    <a:lnTo>
                      <a:pt x="100" y="131"/>
                    </a:lnTo>
                    <a:lnTo>
                      <a:pt x="100" y="127"/>
                    </a:lnTo>
                    <a:lnTo>
                      <a:pt x="100" y="127"/>
                    </a:lnTo>
                    <a:lnTo>
                      <a:pt x="100" y="127"/>
                    </a:lnTo>
                    <a:lnTo>
                      <a:pt x="95" y="131"/>
                    </a:lnTo>
                    <a:lnTo>
                      <a:pt x="95" y="136"/>
                    </a:lnTo>
                    <a:lnTo>
                      <a:pt x="95" y="131"/>
                    </a:lnTo>
                    <a:lnTo>
                      <a:pt x="95" y="131"/>
                    </a:lnTo>
                    <a:lnTo>
                      <a:pt x="95" y="127"/>
                    </a:lnTo>
                    <a:lnTo>
                      <a:pt x="95" y="122"/>
                    </a:lnTo>
                    <a:lnTo>
                      <a:pt x="95" y="122"/>
                    </a:lnTo>
                    <a:lnTo>
                      <a:pt x="95" y="122"/>
                    </a:lnTo>
                    <a:lnTo>
                      <a:pt x="95" y="122"/>
                    </a:lnTo>
                    <a:lnTo>
                      <a:pt x="100" y="122"/>
                    </a:lnTo>
                    <a:lnTo>
                      <a:pt x="100" y="122"/>
                    </a:lnTo>
                    <a:lnTo>
                      <a:pt x="100" y="122"/>
                    </a:lnTo>
                    <a:lnTo>
                      <a:pt x="104" y="127"/>
                    </a:lnTo>
                    <a:moveTo>
                      <a:pt x="46" y="104"/>
                    </a:moveTo>
                    <a:lnTo>
                      <a:pt x="46" y="104"/>
                    </a:lnTo>
                    <a:lnTo>
                      <a:pt x="46" y="104"/>
                    </a:lnTo>
                    <a:lnTo>
                      <a:pt x="50" y="104"/>
                    </a:lnTo>
                    <a:lnTo>
                      <a:pt x="50" y="104"/>
                    </a:lnTo>
                    <a:lnTo>
                      <a:pt x="50" y="104"/>
                    </a:lnTo>
                    <a:lnTo>
                      <a:pt x="55" y="104"/>
                    </a:lnTo>
                    <a:lnTo>
                      <a:pt x="55" y="104"/>
                    </a:lnTo>
                    <a:lnTo>
                      <a:pt x="55" y="104"/>
                    </a:lnTo>
                    <a:lnTo>
                      <a:pt x="59" y="104"/>
                    </a:lnTo>
                    <a:lnTo>
                      <a:pt x="59" y="109"/>
                    </a:lnTo>
                    <a:lnTo>
                      <a:pt x="59" y="109"/>
                    </a:lnTo>
                    <a:lnTo>
                      <a:pt x="64" y="109"/>
                    </a:lnTo>
                    <a:lnTo>
                      <a:pt x="64" y="109"/>
                    </a:lnTo>
                    <a:lnTo>
                      <a:pt x="64" y="113"/>
                    </a:lnTo>
                    <a:lnTo>
                      <a:pt x="64" y="113"/>
                    </a:lnTo>
                    <a:lnTo>
                      <a:pt x="64" y="118"/>
                    </a:lnTo>
                    <a:lnTo>
                      <a:pt x="64" y="118"/>
                    </a:lnTo>
                    <a:lnTo>
                      <a:pt x="64" y="122"/>
                    </a:lnTo>
                    <a:lnTo>
                      <a:pt x="64" y="122"/>
                    </a:lnTo>
                    <a:lnTo>
                      <a:pt x="64" y="122"/>
                    </a:lnTo>
                    <a:lnTo>
                      <a:pt x="64" y="127"/>
                    </a:lnTo>
                    <a:lnTo>
                      <a:pt x="64" y="127"/>
                    </a:lnTo>
                    <a:lnTo>
                      <a:pt x="64" y="127"/>
                    </a:lnTo>
                    <a:lnTo>
                      <a:pt x="64" y="127"/>
                    </a:lnTo>
                    <a:lnTo>
                      <a:pt x="64" y="127"/>
                    </a:lnTo>
                    <a:lnTo>
                      <a:pt x="59" y="127"/>
                    </a:lnTo>
                    <a:lnTo>
                      <a:pt x="59" y="127"/>
                    </a:lnTo>
                    <a:lnTo>
                      <a:pt x="59" y="127"/>
                    </a:lnTo>
                    <a:lnTo>
                      <a:pt x="59" y="127"/>
                    </a:lnTo>
                    <a:lnTo>
                      <a:pt x="59" y="127"/>
                    </a:lnTo>
                    <a:lnTo>
                      <a:pt x="59" y="127"/>
                    </a:lnTo>
                    <a:lnTo>
                      <a:pt x="55" y="127"/>
                    </a:lnTo>
                    <a:lnTo>
                      <a:pt x="55" y="122"/>
                    </a:lnTo>
                    <a:lnTo>
                      <a:pt x="55" y="122"/>
                    </a:lnTo>
                    <a:lnTo>
                      <a:pt x="55" y="122"/>
                    </a:lnTo>
                    <a:lnTo>
                      <a:pt x="55" y="118"/>
                    </a:lnTo>
                    <a:lnTo>
                      <a:pt x="50" y="118"/>
                    </a:lnTo>
                    <a:lnTo>
                      <a:pt x="50" y="118"/>
                    </a:lnTo>
                    <a:lnTo>
                      <a:pt x="50" y="118"/>
                    </a:lnTo>
                    <a:lnTo>
                      <a:pt x="50" y="118"/>
                    </a:lnTo>
                    <a:lnTo>
                      <a:pt x="50" y="113"/>
                    </a:lnTo>
                    <a:lnTo>
                      <a:pt x="46" y="109"/>
                    </a:lnTo>
                    <a:lnTo>
                      <a:pt x="46" y="109"/>
                    </a:lnTo>
                    <a:lnTo>
                      <a:pt x="46" y="109"/>
                    </a:lnTo>
                    <a:lnTo>
                      <a:pt x="46" y="109"/>
                    </a:lnTo>
                    <a:lnTo>
                      <a:pt x="46" y="109"/>
                    </a:lnTo>
                    <a:lnTo>
                      <a:pt x="41" y="104"/>
                    </a:lnTo>
                    <a:lnTo>
                      <a:pt x="41" y="104"/>
                    </a:lnTo>
                    <a:lnTo>
                      <a:pt x="41" y="104"/>
                    </a:lnTo>
                    <a:lnTo>
                      <a:pt x="41" y="104"/>
                    </a:lnTo>
                    <a:lnTo>
                      <a:pt x="41" y="104"/>
                    </a:lnTo>
                    <a:lnTo>
                      <a:pt x="41" y="104"/>
                    </a:lnTo>
                    <a:lnTo>
                      <a:pt x="41" y="104"/>
                    </a:lnTo>
                    <a:lnTo>
                      <a:pt x="46" y="104"/>
                    </a:lnTo>
                    <a:lnTo>
                      <a:pt x="46" y="104"/>
                    </a:lnTo>
                    <a:moveTo>
                      <a:pt x="32" y="0"/>
                    </a:moveTo>
                    <a:lnTo>
                      <a:pt x="32" y="0"/>
                    </a:lnTo>
                    <a:lnTo>
                      <a:pt x="32" y="0"/>
                    </a:lnTo>
                    <a:lnTo>
                      <a:pt x="41" y="5"/>
                    </a:lnTo>
                    <a:lnTo>
                      <a:pt x="41" y="5"/>
                    </a:lnTo>
                    <a:lnTo>
                      <a:pt x="46" y="5"/>
                    </a:lnTo>
                    <a:lnTo>
                      <a:pt x="46" y="5"/>
                    </a:lnTo>
                    <a:lnTo>
                      <a:pt x="50" y="5"/>
                    </a:lnTo>
                    <a:lnTo>
                      <a:pt x="50" y="5"/>
                    </a:lnTo>
                    <a:lnTo>
                      <a:pt x="50" y="0"/>
                    </a:lnTo>
                    <a:lnTo>
                      <a:pt x="50" y="0"/>
                    </a:lnTo>
                    <a:lnTo>
                      <a:pt x="50" y="0"/>
                    </a:lnTo>
                    <a:lnTo>
                      <a:pt x="50" y="0"/>
                    </a:lnTo>
                    <a:lnTo>
                      <a:pt x="55" y="5"/>
                    </a:lnTo>
                    <a:lnTo>
                      <a:pt x="55" y="5"/>
                    </a:lnTo>
                    <a:lnTo>
                      <a:pt x="50" y="9"/>
                    </a:lnTo>
                    <a:lnTo>
                      <a:pt x="50" y="9"/>
                    </a:lnTo>
                    <a:lnTo>
                      <a:pt x="55" y="14"/>
                    </a:lnTo>
                    <a:lnTo>
                      <a:pt x="55" y="18"/>
                    </a:lnTo>
                    <a:lnTo>
                      <a:pt x="55" y="18"/>
                    </a:lnTo>
                    <a:lnTo>
                      <a:pt x="55" y="23"/>
                    </a:lnTo>
                    <a:lnTo>
                      <a:pt x="55" y="23"/>
                    </a:lnTo>
                    <a:lnTo>
                      <a:pt x="59" y="23"/>
                    </a:lnTo>
                    <a:lnTo>
                      <a:pt x="59" y="23"/>
                    </a:lnTo>
                    <a:lnTo>
                      <a:pt x="59" y="27"/>
                    </a:lnTo>
                    <a:lnTo>
                      <a:pt x="59" y="27"/>
                    </a:lnTo>
                    <a:lnTo>
                      <a:pt x="59" y="27"/>
                    </a:lnTo>
                    <a:lnTo>
                      <a:pt x="64" y="27"/>
                    </a:lnTo>
                    <a:lnTo>
                      <a:pt x="64" y="27"/>
                    </a:lnTo>
                    <a:lnTo>
                      <a:pt x="64" y="32"/>
                    </a:lnTo>
                    <a:lnTo>
                      <a:pt x="64" y="36"/>
                    </a:lnTo>
                    <a:lnTo>
                      <a:pt x="59" y="41"/>
                    </a:lnTo>
                    <a:lnTo>
                      <a:pt x="59" y="45"/>
                    </a:lnTo>
                    <a:lnTo>
                      <a:pt x="59" y="45"/>
                    </a:lnTo>
                    <a:lnTo>
                      <a:pt x="59" y="50"/>
                    </a:lnTo>
                    <a:lnTo>
                      <a:pt x="55" y="50"/>
                    </a:lnTo>
                    <a:lnTo>
                      <a:pt x="55" y="50"/>
                    </a:lnTo>
                    <a:lnTo>
                      <a:pt x="50" y="54"/>
                    </a:lnTo>
                    <a:lnTo>
                      <a:pt x="50" y="54"/>
                    </a:lnTo>
                    <a:lnTo>
                      <a:pt x="55" y="54"/>
                    </a:lnTo>
                    <a:lnTo>
                      <a:pt x="55" y="59"/>
                    </a:lnTo>
                    <a:lnTo>
                      <a:pt x="55" y="59"/>
                    </a:lnTo>
                    <a:lnTo>
                      <a:pt x="55" y="59"/>
                    </a:lnTo>
                    <a:lnTo>
                      <a:pt x="50" y="63"/>
                    </a:lnTo>
                    <a:lnTo>
                      <a:pt x="50" y="63"/>
                    </a:lnTo>
                    <a:lnTo>
                      <a:pt x="50" y="63"/>
                    </a:lnTo>
                    <a:lnTo>
                      <a:pt x="50" y="63"/>
                    </a:lnTo>
                    <a:lnTo>
                      <a:pt x="50" y="68"/>
                    </a:lnTo>
                    <a:lnTo>
                      <a:pt x="50" y="68"/>
                    </a:lnTo>
                    <a:lnTo>
                      <a:pt x="55" y="73"/>
                    </a:lnTo>
                    <a:lnTo>
                      <a:pt x="59" y="77"/>
                    </a:lnTo>
                    <a:lnTo>
                      <a:pt x="59" y="77"/>
                    </a:lnTo>
                    <a:lnTo>
                      <a:pt x="59" y="77"/>
                    </a:lnTo>
                    <a:lnTo>
                      <a:pt x="59" y="77"/>
                    </a:lnTo>
                    <a:lnTo>
                      <a:pt x="59" y="82"/>
                    </a:lnTo>
                    <a:lnTo>
                      <a:pt x="59" y="82"/>
                    </a:lnTo>
                    <a:lnTo>
                      <a:pt x="64" y="86"/>
                    </a:lnTo>
                    <a:lnTo>
                      <a:pt x="64" y="91"/>
                    </a:lnTo>
                    <a:lnTo>
                      <a:pt x="64" y="91"/>
                    </a:lnTo>
                    <a:lnTo>
                      <a:pt x="64" y="91"/>
                    </a:lnTo>
                    <a:lnTo>
                      <a:pt x="64" y="91"/>
                    </a:lnTo>
                    <a:lnTo>
                      <a:pt x="68" y="95"/>
                    </a:lnTo>
                    <a:lnTo>
                      <a:pt x="68" y="95"/>
                    </a:lnTo>
                    <a:lnTo>
                      <a:pt x="73" y="95"/>
                    </a:lnTo>
                    <a:lnTo>
                      <a:pt x="73" y="91"/>
                    </a:lnTo>
                    <a:lnTo>
                      <a:pt x="73" y="91"/>
                    </a:lnTo>
                    <a:lnTo>
                      <a:pt x="73" y="91"/>
                    </a:lnTo>
                    <a:lnTo>
                      <a:pt x="68" y="91"/>
                    </a:lnTo>
                    <a:lnTo>
                      <a:pt x="68" y="91"/>
                    </a:lnTo>
                    <a:lnTo>
                      <a:pt x="68" y="86"/>
                    </a:lnTo>
                    <a:lnTo>
                      <a:pt x="73" y="86"/>
                    </a:lnTo>
                    <a:lnTo>
                      <a:pt x="73" y="86"/>
                    </a:lnTo>
                    <a:lnTo>
                      <a:pt x="73" y="86"/>
                    </a:lnTo>
                    <a:lnTo>
                      <a:pt x="77" y="86"/>
                    </a:lnTo>
                    <a:lnTo>
                      <a:pt x="77" y="86"/>
                    </a:lnTo>
                    <a:lnTo>
                      <a:pt x="82" y="86"/>
                    </a:lnTo>
                    <a:lnTo>
                      <a:pt x="82" y="86"/>
                    </a:lnTo>
                    <a:lnTo>
                      <a:pt x="82" y="91"/>
                    </a:lnTo>
                    <a:lnTo>
                      <a:pt x="86" y="91"/>
                    </a:lnTo>
                    <a:lnTo>
                      <a:pt x="86" y="95"/>
                    </a:lnTo>
                    <a:lnTo>
                      <a:pt x="86" y="95"/>
                    </a:lnTo>
                    <a:lnTo>
                      <a:pt x="86" y="95"/>
                    </a:lnTo>
                    <a:lnTo>
                      <a:pt x="86" y="95"/>
                    </a:lnTo>
                    <a:lnTo>
                      <a:pt x="91" y="95"/>
                    </a:lnTo>
                    <a:lnTo>
                      <a:pt x="91" y="95"/>
                    </a:lnTo>
                    <a:lnTo>
                      <a:pt x="91" y="91"/>
                    </a:lnTo>
                    <a:lnTo>
                      <a:pt x="91" y="91"/>
                    </a:lnTo>
                    <a:lnTo>
                      <a:pt x="91" y="91"/>
                    </a:lnTo>
                    <a:lnTo>
                      <a:pt x="91" y="91"/>
                    </a:lnTo>
                    <a:lnTo>
                      <a:pt x="91" y="91"/>
                    </a:lnTo>
                    <a:lnTo>
                      <a:pt x="91" y="91"/>
                    </a:lnTo>
                    <a:lnTo>
                      <a:pt x="95" y="95"/>
                    </a:lnTo>
                    <a:lnTo>
                      <a:pt x="95" y="95"/>
                    </a:lnTo>
                    <a:lnTo>
                      <a:pt x="95" y="95"/>
                    </a:lnTo>
                    <a:lnTo>
                      <a:pt x="100" y="95"/>
                    </a:lnTo>
                    <a:lnTo>
                      <a:pt x="100" y="95"/>
                    </a:lnTo>
                    <a:lnTo>
                      <a:pt x="100" y="95"/>
                    </a:lnTo>
                    <a:lnTo>
                      <a:pt x="95" y="95"/>
                    </a:lnTo>
                    <a:lnTo>
                      <a:pt x="95" y="100"/>
                    </a:lnTo>
                    <a:lnTo>
                      <a:pt x="95" y="100"/>
                    </a:lnTo>
                    <a:lnTo>
                      <a:pt x="100" y="104"/>
                    </a:lnTo>
                    <a:lnTo>
                      <a:pt x="100" y="104"/>
                    </a:lnTo>
                    <a:lnTo>
                      <a:pt x="100" y="104"/>
                    </a:lnTo>
                    <a:lnTo>
                      <a:pt x="100" y="109"/>
                    </a:lnTo>
                    <a:lnTo>
                      <a:pt x="100" y="109"/>
                    </a:lnTo>
                    <a:lnTo>
                      <a:pt x="104" y="109"/>
                    </a:lnTo>
                    <a:lnTo>
                      <a:pt x="104" y="109"/>
                    </a:lnTo>
                    <a:lnTo>
                      <a:pt x="104" y="109"/>
                    </a:lnTo>
                    <a:lnTo>
                      <a:pt x="109" y="109"/>
                    </a:lnTo>
                    <a:lnTo>
                      <a:pt x="109" y="109"/>
                    </a:lnTo>
                    <a:lnTo>
                      <a:pt x="109" y="118"/>
                    </a:lnTo>
                    <a:lnTo>
                      <a:pt x="109" y="122"/>
                    </a:lnTo>
                    <a:lnTo>
                      <a:pt x="104" y="118"/>
                    </a:lnTo>
                    <a:lnTo>
                      <a:pt x="104" y="118"/>
                    </a:lnTo>
                    <a:lnTo>
                      <a:pt x="104" y="113"/>
                    </a:lnTo>
                    <a:lnTo>
                      <a:pt x="104" y="113"/>
                    </a:lnTo>
                    <a:lnTo>
                      <a:pt x="104" y="113"/>
                    </a:lnTo>
                    <a:lnTo>
                      <a:pt x="104" y="113"/>
                    </a:lnTo>
                    <a:lnTo>
                      <a:pt x="100" y="113"/>
                    </a:lnTo>
                    <a:lnTo>
                      <a:pt x="100" y="113"/>
                    </a:lnTo>
                    <a:lnTo>
                      <a:pt x="100" y="113"/>
                    </a:lnTo>
                    <a:lnTo>
                      <a:pt x="95" y="109"/>
                    </a:lnTo>
                    <a:lnTo>
                      <a:pt x="95" y="109"/>
                    </a:lnTo>
                    <a:lnTo>
                      <a:pt x="91" y="109"/>
                    </a:lnTo>
                    <a:lnTo>
                      <a:pt x="91" y="109"/>
                    </a:lnTo>
                    <a:lnTo>
                      <a:pt x="91" y="104"/>
                    </a:lnTo>
                    <a:lnTo>
                      <a:pt x="91" y="104"/>
                    </a:lnTo>
                    <a:lnTo>
                      <a:pt x="91" y="104"/>
                    </a:lnTo>
                    <a:lnTo>
                      <a:pt x="82" y="100"/>
                    </a:lnTo>
                    <a:lnTo>
                      <a:pt x="82" y="100"/>
                    </a:lnTo>
                    <a:lnTo>
                      <a:pt x="82" y="95"/>
                    </a:lnTo>
                    <a:lnTo>
                      <a:pt x="77" y="95"/>
                    </a:lnTo>
                    <a:lnTo>
                      <a:pt x="77" y="95"/>
                    </a:lnTo>
                    <a:lnTo>
                      <a:pt x="77" y="95"/>
                    </a:lnTo>
                    <a:lnTo>
                      <a:pt x="77" y="95"/>
                    </a:lnTo>
                    <a:lnTo>
                      <a:pt x="77" y="95"/>
                    </a:lnTo>
                    <a:lnTo>
                      <a:pt x="77" y="95"/>
                    </a:lnTo>
                    <a:lnTo>
                      <a:pt x="77" y="100"/>
                    </a:lnTo>
                    <a:lnTo>
                      <a:pt x="77" y="100"/>
                    </a:lnTo>
                    <a:lnTo>
                      <a:pt x="77" y="100"/>
                    </a:lnTo>
                    <a:lnTo>
                      <a:pt x="77" y="100"/>
                    </a:lnTo>
                    <a:lnTo>
                      <a:pt x="82" y="104"/>
                    </a:lnTo>
                    <a:lnTo>
                      <a:pt x="82" y="109"/>
                    </a:lnTo>
                    <a:lnTo>
                      <a:pt x="82" y="109"/>
                    </a:lnTo>
                    <a:lnTo>
                      <a:pt x="77" y="109"/>
                    </a:lnTo>
                    <a:lnTo>
                      <a:pt x="77" y="104"/>
                    </a:lnTo>
                    <a:lnTo>
                      <a:pt x="77" y="104"/>
                    </a:lnTo>
                    <a:lnTo>
                      <a:pt x="77" y="104"/>
                    </a:lnTo>
                    <a:lnTo>
                      <a:pt x="77" y="100"/>
                    </a:lnTo>
                    <a:lnTo>
                      <a:pt x="73" y="100"/>
                    </a:lnTo>
                    <a:lnTo>
                      <a:pt x="68" y="95"/>
                    </a:lnTo>
                    <a:lnTo>
                      <a:pt x="64" y="95"/>
                    </a:lnTo>
                    <a:lnTo>
                      <a:pt x="64" y="95"/>
                    </a:lnTo>
                    <a:lnTo>
                      <a:pt x="64" y="95"/>
                    </a:lnTo>
                    <a:lnTo>
                      <a:pt x="59" y="95"/>
                    </a:lnTo>
                    <a:lnTo>
                      <a:pt x="59" y="95"/>
                    </a:lnTo>
                    <a:lnTo>
                      <a:pt x="59" y="95"/>
                    </a:lnTo>
                    <a:lnTo>
                      <a:pt x="59" y="100"/>
                    </a:lnTo>
                    <a:lnTo>
                      <a:pt x="59" y="100"/>
                    </a:lnTo>
                    <a:lnTo>
                      <a:pt x="55" y="100"/>
                    </a:lnTo>
                    <a:lnTo>
                      <a:pt x="55" y="100"/>
                    </a:lnTo>
                    <a:lnTo>
                      <a:pt x="50" y="95"/>
                    </a:lnTo>
                    <a:lnTo>
                      <a:pt x="50" y="95"/>
                    </a:lnTo>
                    <a:lnTo>
                      <a:pt x="46" y="95"/>
                    </a:lnTo>
                    <a:lnTo>
                      <a:pt x="46" y="95"/>
                    </a:lnTo>
                    <a:lnTo>
                      <a:pt x="46" y="95"/>
                    </a:lnTo>
                    <a:lnTo>
                      <a:pt x="41" y="91"/>
                    </a:lnTo>
                    <a:lnTo>
                      <a:pt x="41" y="91"/>
                    </a:lnTo>
                    <a:lnTo>
                      <a:pt x="41" y="86"/>
                    </a:lnTo>
                    <a:lnTo>
                      <a:pt x="41" y="86"/>
                    </a:lnTo>
                    <a:lnTo>
                      <a:pt x="46" y="82"/>
                    </a:lnTo>
                    <a:lnTo>
                      <a:pt x="46" y="82"/>
                    </a:lnTo>
                    <a:lnTo>
                      <a:pt x="46" y="77"/>
                    </a:lnTo>
                    <a:lnTo>
                      <a:pt x="46" y="77"/>
                    </a:lnTo>
                    <a:lnTo>
                      <a:pt x="41" y="77"/>
                    </a:lnTo>
                    <a:lnTo>
                      <a:pt x="41" y="77"/>
                    </a:lnTo>
                    <a:lnTo>
                      <a:pt x="41" y="77"/>
                    </a:lnTo>
                    <a:lnTo>
                      <a:pt x="41" y="73"/>
                    </a:lnTo>
                    <a:lnTo>
                      <a:pt x="41" y="77"/>
                    </a:lnTo>
                    <a:lnTo>
                      <a:pt x="41" y="82"/>
                    </a:lnTo>
                    <a:lnTo>
                      <a:pt x="41" y="82"/>
                    </a:lnTo>
                    <a:lnTo>
                      <a:pt x="41" y="82"/>
                    </a:lnTo>
                    <a:lnTo>
                      <a:pt x="41" y="82"/>
                    </a:lnTo>
                    <a:lnTo>
                      <a:pt x="37" y="82"/>
                    </a:lnTo>
                    <a:lnTo>
                      <a:pt x="37" y="82"/>
                    </a:lnTo>
                    <a:lnTo>
                      <a:pt x="37" y="82"/>
                    </a:lnTo>
                    <a:lnTo>
                      <a:pt x="37" y="77"/>
                    </a:lnTo>
                    <a:lnTo>
                      <a:pt x="32" y="77"/>
                    </a:lnTo>
                    <a:lnTo>
                      <a:pt x="32" y="77"/>
                    </a:lnTo>
                    <a:lnTo>
                      <a:pt x="32" y="77"/>
                    </a:lnTo>
                    <a:lnTo>
                      <a:pt x="32" y="77"/>
                    </a:lnTo>
                    <a:lnTo>
                      <a:pt x="28" y="73"/>
                    </a:lnTo>
                    <a:lnTo>
                      <a:pt x="28" y="68"/>
                    </a:lnTo>
                    <a:lnTo>
                      <a:pt x="28" y="68"/>
                    </a:lnTo>
                    <a:lnTo>
                      <a:pt x="28" y="63"/>
                    </a:lnTo>
                    <a:lnTo>
                      <a:pt x="28" y="63"/>
                    </a:lnTo>
                    <a:lnTo>
                      <a:pt x="23" y="54"/>
                    </a:lnTo>
                    <a:lnTo>
                      <a:pt x="23" y="54"/>
                    </a:lnTo>
                    <a:lnTo>
                      <a:pt x="23" y="54"/>
                    </a:lnTo>
                    <a:lnTo>
                      <a:pt x="23" y="54"/>
                    </a:lnTo>
                    <a:lnTo>
                      <a:pt x="19" y="50"/>
                    </a:lnTo>
                    <a:lnTo>
                      <a:pt x="19" y="50"/>
                    </a:lnTo>
                    <a:lnTo>
                      <a:pt x="19" y="45"/>
                    </a:lnTo>
                    <a:lnTo>
                      <a:pt x="19" y="45"/>
                    </a:lnTo>
                    <a:lnTo>
                      <a:pt x="19" y="45"/>
                    </a:lnTo>
                    <a:lnTo>
                      <a:pt x="23" y="45"/>
                    </a:lnTo>
                    <a:lnTo>
                      <a:pt x="23" y="45"/>
                    </a:lnTo>
                    <a:lnTo>
                      <a:pt x="23" y="50"/>
                    </a:lnTo>
                    <a:lnTo>
                      <a:pt x="23" y="50"/>
                    </a:lnTo>
                    <a:lnTo>
                      <a:pt x="28" y="50"/>
                    </a:lnTo>
                    <a:lnTo>
                      <a:pt x="28" y="50"/>
                    </a:lnTo>
                    <a:lnTo>
                      <a:pt x="28" y="50"/>
                    </a:lnTo>
                    <a:lnTo>
                      <a:pt x="32" y="50"/>
                    </a:lnTo>
                    <a:lnTo>
                      <a:pt x="32" y="50"/>
                    </a:lnTo>
                    <a:lnTo>
                      <a:pt x="32" y="50"/>
                    </a:lnTo>
                    <a:lnTo>
                      <a:pt x="32" y="45"/>
                    </a:lnTo>
                    <a:lnTo>
                      <a:pt x="28" y="45"/>
                    </a:lnTo>
                    <a:lnTo>
                      <a:pt x="28" y="41"/>
                    </a:lnTo>
                    <a:lnTo>
                      <a:pt x="28" y="41"/>
                    </a:lnTo>
                    <a:lnTo>
                      <a:pt x="28" y="36"/>
                    </a:lnTo>
                    <a:lnTo>
                      <a:pt x="28" y="32"/>
                    </a:lnTo>
                    <a:lnTo>
                      <a:pt x="28" y="32"/>
                    </a:lnTo>
                    <a:lnTo>
                      <a:pt x="28" y="27"/>
                    </a:lnTo>
                    <a:lnTo>
                      <a:pt x="28" y="23"/>
                    </a:lnTo>
                    <a:lnTo>
                      <a:pt x="23" y="23"/>
                    </a:lnTo>
                    <a:lnTo>
                      <a:pt x="23" y="23"/>
                    </a:lnTo>
                    <a:lnTo>
                      <a:pt x="23" y="18"/>
                    </a:lnTo>
                    <a:lnTo>
                      <a:pt x="23" y="9"/>
                    </a:lnTo>
                    <a:lnTo>
                      <a:pt x="23" y="5"/>
                    </a:lnTo>
                    <a:lnTo>
                      <a:pt x="23" y="5"/>
                    </a:lnTo>
                    <a:lnTo>
                      <a:pt x="23" y="0"/>
                    </a:lnTo>
                    <a:lnTo>
                      <a:pt x="23" y="0"/>
                    </a:lnTo>
                    <a:lnTo>
                      <a:pt x="28" y="0"/>
                    </a:lnTo>
                    <a:lnTo>
                      <a:pt x="28" y="0"/>
                    </a:lnTo>
                    <a:lnTo>
                      <a:pt x="28" y="0"/>
                    </a:lnTo>
                    <a:lnTo>
                      <a:pt x="28" y="0"/>
                    </a:lnTo>
                    <a:lnTo>
                      <a:pt x="32" y="0"/>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4" name="Freeform 130">
                <a:extLst>
                  <a:ext uri="{FF2B5EF4-FFF2-40B4-BE49-F238E27FC236}">
                    <a16:creationId xmlns:a16="http://schemas.microsoft.com/office/drawing/2014/main" id="{5DD15F4F-B556-D046-9A33-67CD75741CF1}"/>
                  </a:ext>
                </a:extLst>
              </p:cNvPr>
              <p:cNvSpPr>
                <a:spLocks noEditPoints="1"/>
              </p:cNvSpPr>
              <p:nvPr/>
            </p:nvSpPr>
            <p:spPr bwMode="auto">
              <a:xfrm>
                <a:off x="11320100" y="4347287"/>
                <a:ext cx="638582" cy="450517"/>
              </a:xfrm>
              <a:custGeom>
                <a:avLst/>
                <a:gdLst>
                  <a:gd name="T0" fmla="*/ 262 w 266"/>
                  <a:gd name="T1" fmla="*/ 108 h 185"/>
                  <a:gd name="T2" fmla="*/ 253 w 266"/>
                  <a:gd name="T3" fmla="*/ 95 h 185"/>
                  <a:gd name="T4" fmla="*/ 248 w 266"/>
                  <a:gd name="T5" fmla="*/ 77 h 185"/>
                  <a:gd name="T6" fmla="*/ 257 w 266"/>
                  <a:gd name="T7" fmla="*/ 86 h 185"/>
                  <a:gd name="T8" fmla="*/ 266 w 266"/>
                  <a:gd name="T9" fmla="*/ 104 h 185"/>
                  <a:gd name="T10" fmla="*/ 207 w 266"/>
                  <a:gd name="T11" fmla="*/ 54 h 185"/>
                  <a:gd name="T12" fmla="*/ 203 w 266"/>
                  <a:gd name="T13" fmla="*/ 67 h 185"/>
                  <a:gd name="T14" fmla="*/ 189 w 266"/>
                  <a:gd name="T15" fmla="*/ 81 h 185"/>
                  <a:gd name="T16" fmla="*/ 176 w 266"/>
                  <a:gd name="T17" fmla="*/ 90 h 185"/>
                  <a:gd name="T18" fmla="*/ 158 w 266"/>
                  <a:gd name="T19" fmla="*/ 90 h 185"/>
                  <a:gd name="T20" fmla="*/ 140 w 266"/>
                  <a:gd name="T21" fmla="*/ 81 h 185"/>
                  <a:gd name="T22" fmla="*/ 144 w 266"/>
                  <a:gd name="T23" fmla="*/ 77 h 185"/>
                  <a:gd name="T24" fmla="*/ 167 w 266"/>
                  <a:gd name="T25" fmla="*/ 77 h 185"/>
                  <a:gd name="T26" fmla="*/ 167 w 266"/>
                  <a:gd name="T27" fmla="*/ 72 h 185"/>
                  <a:gd name="T28" fmla="*/ 180 w 266"/>
                  <a:gd name="T29" fmla="*/ 77 h 185"/>
                  <a:gd name="T30" fmla="*/ 198 w 266"/>
                  <a:gd name="T31" fmla="*/ 63 h 185"/>
                  <a:gd name="T32" fmla="*/ 203 w 266"/>
                  <a:gd name="T33" fmla="*/ 49 h 185"/>
                  <a:gd name="T34" fmla="*/ 72 w 266"/>
                  <a:gd name="T35" fmla="*/ 40 h 185"/>
                  <a:gd name="T36" fmla="*/ 94 w 266"/>
                  <a:gd name="T37" fmla="*/ 58 h 185"/>
                  <a:gd name="T38" fmla="*/ 117 w 266"/>
                  <a:gd name="T39" fmla="*/ 86 h 185"/>
                  <a:gd name="T40" fmla="*/ 126 w 266"/>
                  <a:gd name="T41" fmla="*/ 95 h 185"/>
                  <a:gd name="T42" fmla="*/ 108 w 266"/>
                  <a:gd name="T43" fmla="*/ 104 h 185"/>
                  <a:gd name="T44" fmla="*/ 122 w 266"/>
                  <a:gd name="T45" fmla="*/ 126 h 185"/>
                  <a:gd name="T46" fmla="*/ 131 w 266"/>
                  <a:gd name="T47" fmla="*/ 144 h 185"/>
                  <a:gd name="T48" fmla="*/ 144 w 266"/>
                  <a:gd name="T49" fmla="*/ 153 h 185"/>
                  <a:gd name="T50" fmla="*/ 153 w 266"/>
                  <a:gd name="T51" fmla="*/ 167 h 185"/>
                  <a:gd name="T52" fmla="*/ 153 w 266"/>
                  <a:gd name="T53" fmla="*/ 176 h 185"/>
                  <a:gd name="T54" fmla="*/ 162 w 266"/>
                  <a:gd name="T55" fmla="*/ 181 h 185"/>
                  <a:gd name="T56" fmla="*/ 158 w 266"/>
                  <a:gd name="T57" fmla="*/ 185 h 185"/>
                  <a:gd name="T58" fmla="*/ 140 w 266"/>
                  <a:gd name="T59" fmla="*/ 181 h 185"/>
                  <a:gd name="T60" fmla="*/ 122 w 266"/>
                  <a:gd name="T61" fmla="*/ 176 h 185"/>
                  <a:gd name="T62" fmla="*/ 108 w 266"/>
                  <a:gd name="T63" fmla="*/ 162 h 185"/>
                  <a:gd name="T64" fmla="*/ 99 w 266"/>
                  <a:gd name="T65" fmla="*/ 149 h 185"/>
                  <a:gd name="T66" fmla="*/ 90 w 266"/>
                  <a:gd name="T67" fmla="*/ 131 h 185"/>
                  <a:gd name="T68" fmla="*/ 76 w 266"/>
                  <a:gd name="T69" fmla="*/ 126 h 185"/>
                  <a:gd name="T70" fmla="*/ 63 w 266"/>
                  <a:gd name="T71" fmla="*/ 117 h 185"/>
                  <a:gd name="T72" fmla="*/ 54 w 266"/>
                  <a:gd name="T73" fmla="*/ 122 h 185"/>
                  <a:gd name="T74" fmla="*/ 54 w 266"/>
                  <a:gd name="T75" fmla="*/ 126 h 185"/>
                  <a:gd name="T76" fmla="*/ 45 w 266"/>
                  <a:gd name="T77" fmla="*/ 131 h 185"/>
                  <a:gd name="T78" fmla="*/ 27 w 266"/>
                  <a:gd name="T79" fmla="*/ 131 h 185"/>
                  <a:gd name="T80" fmla="*/ 31 w 266"/>
                  <a:gd name="T81" fmla="*/ 135 h 185"/>
                  <a:gd name="T82" fmla="*/ 40 w 266"/>
                  <a:gd name="T83" fmla="*/ 144 h 185"/>
                  <a:gd name="T84" fmla="*/ 22 w 266"/>
                  <a:gd name="T85" fmla="*/ 153 h 185"/>
                  <a:gd name="T86" fmla="*/ 4 w 266"/>
                  <a:gd name="T87" fmla="*/ 153 h 185"/>
                  <a:gd name="T88" fmla="*/ 4 w 266"/>
                  <a:gd name="T89" fmla="*/ 122 h 185"/>
                  <a:gd name="T90" fmla="*/ 9 w 266"/>
                  <a:gd name="T91" fmla="*/ 90 h 185"/>
                  <a:gd name="T92" fmla="*/ 9 w 266"/>
                  <a:gd name="T93" fmla="*/ 54 h 185"/>
                  <a:gd name="T94" fmla="*/ 13 w 266"/>
                  <a:gd name="T95" fmla="*/ 18 h 185"/>
                  <a:gd name="T96" fmla="*/ 27 w 266"/>
                  <a:gd name="T97" fmla="*/ 18 h 185"/>
                  <a:gd name="T98" fmla="*/ 58 w 266"/>
                  <a:gd name="T99" fmla="*/ 31 h 185"/>
                  <a:gd name="T100" fmla="*/ 216 w 266"/>
                  <a:gd name="T101" fmla="*/ 63 h 185"/>
                  <a:gd name="T102" fmla="*/ 212 w 266"/>
                  <a:gd name="T103" fmla="*/ 45 h 185"/>
                  <a:gd name="T104" fmla="*/ 198 w 266"/>
                  <a:gd name="T105" fmla="*/ 27 h 185"/>
                  <a:gd name="T106" fmla="*/ 185 w 266"/>
                  <a:gd name="T107" fmla="*/ 13 h 185"/>
                  <a:gd name="T108" fmla="*/ 207 w 266"/>
                  <a:gd name="T109" fmla="*/ 27 h 185"/>
                  <a:gd name="T110" fmla="*/ 221 w 266"/>
                  <a:gd name="T111" fmla="*/ 54 h 185"/>
                  <a:gd name="T112" fmla="*/ 126 w 266"/>
                  <a:gd name="T113" fmla="*/ 0 h 185"/>
                  <a:gd name="T114" fmla="*/ 117 w 266"/>
                  <a:gd name="T115" fmla="*/ 4 h 185"/>
                  <a:gd name="T116" fmla="*/ 112 w 266"/>
                  <a:gd name="T117"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6" h="185">
                    <a:moveTo>
                      <a:pt x="266" y="104"/>
                    </a:moveTo>
                    <a:lnTo>
                      <a:pt x="266" y="104"/>
                    </a:lnTo>
                    <a:lnTo>
                      <a:pt x="266" y="104"/>
                    </a:lnTo>
                    <a:lnTo>
                      <a:pt x="266" y="104"/>
                    </a:lnTo>
                    <a:lnTo>
                      <a:pt x="266" y="104"/>
                    </a:lnTo>
                    <a:lnTo>
                      <a:pt x="262" y="104"/>
                    </a:lnTo>
                    <a:lnTo>
                      <a:pt x="262" y="108"/>
                    </a:lnTo>
                    <a:lnTo>
                      <a:pt x="262" y="108"/>
                    </a:lnTo>
                    <a:lnTo>
                      <a:pt x="262" y="108"/>
                    </a:lnTo>
                    <a:lnTo>
                      <a:pt x="257" y="108"/>
                    </a:lnTo>
                    <a:lnTo>
                      <a:pt x="257" y="104"/>
                    </a:lnTo>
                    <a:lnTo>
                      <a:pt x="257" y="104"/>
                    </a:lnTo>
                    <a:lnTo>
                      <a:pt x="253" y="104"/>
                    </a:lnTo>
                    <a:lnTo>
                      <a:pt x="253" y="99"/>
                    </a:lnTo>
                    <a:lnTo>
                      <a:pt x="257" y="99"/>
                    </a:lnTo>
                    <a:lnTo>
                      <a:pt x="253" y="95"/>
                    </a:lnTo>
                    <a:lnTo>
                      <a:pt x="253" y="95"/>
                    </a:lnTo>
                    <a:lnTo>
                      <a:pt x="253" y="95"/>
                    </a:lnTo>
                    <a:lnTo>
                      <a:pt x="253" y="90"/>
                    </a:lnTo>
                    <a:lnTo>
                      <a:pt x="248" y="90"/>
                    </a:lnTo>
                    <a:lnTo>
                      <a:pt x="248" y="86"/>
                    </a:lnTo>
                    <a:lnTo>
                      <a:pt x="248" y="86"/>
                    </a:lnTo>
                    <a:lnTo>
                      <a:pt x="248" y="86"/>
                    </a:lnTo>
                    <a:lnTo>
                      <a:pt x="248" y="81"/>
                    </a:lnTo>
                    <a:lnTo>
                      <a:pt x="248" y="77"/>
                    </a:lnTo>
                    <a:lnTo>
                      <a:pt x="248" y="77"/>
                    </a:lnTo>
                    <a:lnTo>
                      <a:pt x="248" y="77"/>
                    </a:lnTo>
                    <a:lnTo>
                      <a:pt x="248" y="77"/>
                    </a:lnTo>
                    <a:lnTo>
                      <a:pt x="253" y="77"/>
                    </a:lnTo>
                    <a:lnTo>
                      <a:pt x="253" y="77"/>
                    </a:lnTo>
                    <a:lnTo>
                      <a:pt x="253" y="81"/>
                    </a:lnTo>
                    <a:lnTo>
                      <a:pt x="257" y="81"/>
                    </a:lnTo>
                    <a:lnTo>
                      <a:pt x="257" y="86"/>
                    </a:lnTo>
                    <a:lnTo>
                      <a:pt x="257" y="86"/>
                    </a:lnTo>
                    <a:lnTo>
                      <a:pt x="257" y="86"/>
                    </a:lnTo>
                    <a:lnTo>
                      <a:pt x="257" y="86"/>
                    </a:lnTo>
                    <a:lnTo>
                      <a:pt x="262" y="90"/>
                    </a:lnTo>
                    <a:lnTo>
                      <a:pt x="262" y="90"/>
                    </a:lnTo>
                    <a:lnTo>
                      <a:pt x="262" y="95"/>
                    </a:lnTo>
                    <a:lnTo>
                      <a:pt x="262" y="95"/>
                    </a:lnTo>
                    <a:lnTo>
                      <a:pt x="266" y="95"/>
                    </a:lnTo>
                    <a:lnTo>
                      <a:pt x="266" y="95"/>
                    </a:lnTo>
                    <a:lnTo>
                      <a:pt x="266" y="99"/>
                    </a:lnTo>
                    <a:lnTo>
                      <a:pt x="266" y="99"/>
                    </a:lnTo>
                    <a:lnTo>
                      <a:pt x="266" y="104"/>
                    </a:lnTo>
                    <a:moveTo>
                      <a:pt x="203" y="49"/>
                    </a:moveTo>
                    <a:lnTo>
                      <a:pt x="203" y="49"/>
                    </a:lnTo>
                    <a:lnTo>
                      <a:pt x="203" y="49"/>
                    </a:lnTo>
                    <a:lnTo>
                      <a:pt x="207" y="49"/>
                    </a:lnTo>
                    <a:lnTo>
                      <a:pt x="207" y="49"/>
                    </a:lnTo>
                    <a:lnTo>
                      <a:pt x="207" y="49"/>
                    </a:lnTo>
                    <a:lnTo>
                      <a:pt x="212" y="49"/>
                    </a:lnTo>
                    <a:lnTo>
                      <a:pt x="207" y="54"/>
                    </a:lnTo>
                    <a:lnTo>
                      <a:pt x="207" y="54"/>
                    </a:lnTo>
                    <a:lnTo>
                      <a:pt x="207" y="58"/>
                    </a:lnTo>
                    <a:lnTo>
                      <a:pt x="207" y="58"/>
                    </a:lnTo>
                    <a:lnTo>
                      <a:pt x="207" y="63"/>
                    </a:lnTo>
                    <a:lnTo>
                      <a:pt x="207" y="63"/>
                    </a:lnTo>
                    <a:lnTo>
                      <a:pt x="207" y="63"/>
                    </a:lnTo>
                    <a:lnTo>
                      <a:pt x="203" y="67"/>
                    </a:lnTo>
                    <a:lnTo>
                      <a:pt x="203" y="67"/>
                    </a:lnTo>
                    <a:lnTo>
                      <a:pt x="203" y="67"/>
                    </a:lnTo>
                    <a:lnTo>
                      <a:pt x="203" y="67"/>
                    </a:lnTo>
                    <a:lnTo>
                      <a:pt x="203" y="72"/>
                    </a:lnTo>
                    <a:lnTo>
                      <a:pt x="203" y="72"/>
                    </a:lnTo>
                    <a:lnTo>
                      <a:pt x="203" y="77"/>
                    </a:lnTo>
                    <a:lnTo>
                      <a:pt x="198" y="77"/>
                    </a:lnTo>
                    <a:lnTo>
                      <a:pt x="198" y="77"/>
                    </a:lnTo>
                    <a:lnTo>
                      <a:pt x="194" y="77"/>
                    </a:lnTo>
                    <a:lnTo>
                      <a:pt x="194" y="77"/>
                    </a:lnTo>
                    <a:lnTo>
                      <a:pt x="189" y="77"/>
                    </a:lnTo>
                    <a:lnTo>
                      <a:pt x="189" y="81"/>
                    </a:lnTo>
                    <a:lnTo>
                      <a:pt x="189" y="81"/>
                    </a:lnTo>
                    <a:lnTo>
                      <a:pt x="189" y="81"/>
                    </a:lnTo>
                    <a:lnTo>
                      <a:pt x="189" y="86"/>
                    </a:lnTo>
                    <a:lnTo>
                      <a:pt x="185" y="86"/>
                    </a:lnTo>
                    <a:lnTo>
                      <a:pt x="185" y="86"/>
                    </a:lnTo>
                    <a:lnTo>
                      <a:pt x="185" y="86"/>
                    </a:lnTo>
                    <a:lnTo>
                      <a:pt x="180" y="86"/>
                    </a:lnTo>
                    <a:lnTo>
                      <a:pt x="180" y="90"/>
                    </a:lnTo>
                    <a:lnTo>
                      <a:pt x="176" y="90"/>
                    </a:lnTo>
                    <a:lnTo>
                      <a:pt x="176" y="90"/>
                    </a:lnTo>
                    <a:lnTo>
                      <a:pt x="176" y="90"/>
                    </a:lnTo>
                    <a:lnTo>
                      <a:pt x="171" y="90"/>
                    </a:lnTo>
                    <a:lnTo>
                      <a:pt x="171" y="95"/>
                    </a:lnTo>
                    <a:lnTo>
                      <a:pt x="167" y="95"/>
                    </a:lnTo>
                    <a:lnTo>
                      <a:pt x="162" y="95"/>
                    </a:lnTo>
                    <a:lnTo>
                      <a:pt x="158" y="95"/>
                    </a:lnTo>
                    <a:lnTo>
                      <a:pt x="158" y="95"/>
                    </a:lnTo>
                    <a:lnTo>
                      <a:pt x="158" y="90"/>
                    </a:lnTo>
                    <a:lnTo>
                      <a:pt x="158" y="90"/>
                    </a:lnTo>
                    <a:lnTo>
                      <a:pt x="153" y="90"/>
                    </a:lnTo>
                    <a:lnTo>
                      <a:pt x="153" y="90"/>
                    </a:lnTo>
                    <a:lnTo>
                      <a:pt x="149" y="90"/>
                    </a:lnTo>
                    <a:lnTo>
                      <a:pt x="149" y="90"/>
                    </a:lnTo>
                    <a:lnTo>
                      <a:pt x="144" y="86"/>
                    </a:lnTo>
                    <a:lnTo>
                      <a:pt x="144" y="81"/>
                    </a:lnTo>
                    <a:lnTo>
                      <a:pt x="140" y="81"/>
                    </a:lnTo>
                    <a:lnTo>
                      <a:pt x="140" y="81"/>
                    </a:lnTo>
                    <a:lnTo>
                      <a:pt x="140" y="81"/>
                    </a:lnTo>
                    <a:lnTo>
                      <a:pt x="135" y="81"/>
                    </a:lnTo>
                    <a:lnTo>
                      <a:pt x="135" y="77"/>
                    </a:lnTo>
                    <a:lnTo>
                      <a:pt x="140" y="77"/>
                    </a:lnTo>
                    <a:lnTo>
                      <a:pt x="140" y="77"/>
                    </a:lnTo>
                    <a:lnTo>
                      <a:pt x="140" y="77"/>
                    </a:lnTo>
                    <a:lnTo>
                      <a:pt x="144" y="77"/>
                    </a:lnTo>
                    <a:lnTo>
                      <a:pt x="144" y="77"/>
                    </a:lnTo>
                    <a:lnTo>
                      <a:pt x="144" y="77"/>
                    </a:lnTo>
                    <a:lnTo>
                      <a:pt x="149" y="77"/>
                    </a:lnTo>
                    <a:lnTo>
                      <a:pt x="149" y="77"/>
                    </a:lnTo>
                    <a:lnTo>
                      <a:pt x="153" y="77"/>
                    </a:lnTo>
                    <a:lnTo>
                      <a:pt x="153" y="77"/>
                    </a:lnTo>
                    <a:lnTo>
                      <a:pt x="158" y="77"/>
                    </a:lnTo>
                    <a:lnTo>
                      <a:pt x="158" y="77"/>
                    </a:lnTo>
                    <a:lnTo>
                      <a:pt x="162" y="77"/>
                    </a:lnTo>
                    <a:lnTo>
                      <a:pt x="162" y="77"/>
                    </a:lnTo>
                    <a:lnTo>
                      <a:pt x="167" y="77"/>
                    </a:lnTo>
                    <a:lnTo>
                      <a:pt x="167" y="67"/>
                    </a:lnTo>
                    <a:lnTo>
                      <a:pt x="167" y="67"/>
                    </a:lnTo>
                    <a:lnTo>
                      <a:pt x="167" y="63"/>
                    </a:lnTo>
                    <a:lnTo>
                      <a:pt x="171" y="67"/>
                    </a:lnTo>
                    <a:lnTo>
                      <a:pt x="171" y="67"/>
                    </a:lnTo>
                    <a:lnTo>
                      <a:pt x="167" y="67"/>
                    </a:lnTo>
                    <a:lnTo>
                      <a:pt x="167" y="67"/>
                    </a:lnTo>
                    <a:lnTo>
                      <a:pt x="167" y="72"/>
                    </a:lnTo>
                    <a:lnTo>
                      <a:pt x="167" y="72"/>
                    </a:lnTo>
                    <a:lnTo>
                      <a:pt x="171" y="77"/>
                    </a:lnTo>
                    <a:lnTo>
                      <a:pt x="171" y="77"/>
                    </a:lnTo>
                    <a:lnTo>
                      <a:pt x="171" y="77"/>
                    </a:lnTo>
                    <a:lnTo>
                      <a:pt x="176" y="77"/>
                    </a:lnTo>
                    <a:lnTo>
                      <a:pt x="176" y="77"/>
                    </a:lnTo>
                    <a:lnTo>
                      <a:pt x="180" y="77"/>
                    </a:lnTo>
                    <a:lnTo>
                      <a:pt x="180" y="77"/>
                    </a:lnTo>
                    <a:lnTo>
                      <a:pt x="180" y="77"/>
                    </a:lnTo>
                    <a:lnTo>
                      <a:pt x="180" y="77"/>
                    </a:lnTo>
                    <a:lnTo>
                      <a:pt x="185" y="77"/>
                    </a:lnTo>
                    <a:lnTo>
                      <a:pt x="185" y="72"/>
                    </a:lnTo>
                    <a:lnTo>
                      <a:pt x="185" y="67"/>
                    </a:lnTo>
                    <a:lnTo>
                      <a:pt x="185" y="67"/>
                    </a:lnTo>
                    <a:lnTo>
                      <a:pt x="189" y="63"/>
                    </a:lnTo>
                    <a:lnTo>
                      <a:pt x="189" y="63"/>
                    </a:lnTo>
                    <a:lnTo>
                      <a:pt x="194" y="63"/>
                    </a:lnTo>
                    <a:lnTo>
                      <a:pt x="194" y="63"/>
                    </a:lnTo>
                    <a:lnTo>
                      <a:pt x="198" y="63"/>
                    </a:lnTo>
                    <a:lnTo>
                      <a:pt x="198" y="58"/>
                    </a:lnTo>
                    <a:lnTo>
                      <a:pt x="198" y="58"/>
                    </a:lnTo>
                    <a:lnTo>
                      <a:pt x="194" y="49"/>
                    </a:lnTo>
                    <a:lnTo>
                      <a:pt x="194" y="49"/>
                    </a:lnTo>
                    <a:lnTo>
                      <a:pt x="194" y="49"/>
                    </a:lnTo>
                    <a:lnTo>
                      <a:pt x="198" y="49"/>
                    </a:lnTo>
                    <a:lnTo>
                      <a:pt x="198" y="49"/>
                    </a:lnTo>
                    <a:lnTo>
                      <a:pt x="198" y="49"/>
                    </a:lnTo>
                    <a:lnTo>
                      <a:pt x="203" y="49"/>
                    </a:lnTo>
                    <a:lnTo>
                      <a:pt x="203" y="49"/>
                    </a:lnTo>
                    <a:moveTo>
                      <a:pt x="67" y="40"/>
                    </a:moveTo>
                    <a:lnTo>
                      <a:pt x="67" y="40"/>
                    </a:lnTo>
                    <a:lnTo>
                      <a:pt x="67" y="40"/>
                    </a:lnTo>
                    <a:lnTo>
                      <a:pt x="72" y="36"/>
                    </a:lnTo>
                    <a:lnTo>
                      <a:pt x="72" y="40"/>
                    </a:lnTo>
                    <a:lnTo>
                      <a:pt x="72" y="40"/>
                    </a:lnTo>
                    <a:lnTo>
                      <a:pt x="72" y="40"/>
                    </a:lnTo>
                    <a:lnTo>
                      <a:pt x="72" y="40"/>
                    </a:lnTo>
                    <a:lnTo>
                      <a:pt x="76" y="40"/>
                    </a:lnTo>
                    <a:lnTo>
                      <a:pt x="76" y="45"/>
                    </a:lnTo>
                    <a:lnTo>
                      <a:pt x="76" y="45"/>
                    </a:lnTo>
                    <a:lnTo>
                      <a:pt x="81" y="45"/>
                    </a:lnTo>
                    <a:lnTo>
                      <a:pt x="81" y="49"/>
                    </a:lnTo>
                    <a:lnTo>
                      <a:pt x="81" y="49"/>
                    </a:lnTo>
                    <a:lnTo>
                      <a:pt x="85" y="49"/>
                    </a:lnTo>
                    <a:lnTo>
                      <a:pt x="85" y="49"/>
                    </a:lnTo>
                    <a:lnTo>
                      <a:pt x="94" y="58"/>
                    </a:lnTo>
                    <a:lnTo>
                      <a:pt x="94" y="63"/>
                    </a:lnTo>
                    <a:lnTo>
                      <a:pt x="94" y="67"/>
                    </a:lnTo>
                    <a:lnTo>
                      <a:pt x="90" y="72"/>
                    </a:lnTo>
                    <a:lnTo>
                      <a:pt x="94" y="72"/>
                    </a:lnTo>
                    <a:lnTo>
                      <a:pt x="94" y="77"/>
                    </a:lnTo>
                    <a:lnTo>
                      <a:pt x="99" y="77"/>
                    </a:lnTo>
                    <a:lnTo>
                      <a:pt x="103" y="77"/>
                    </a:lnTo>
                    <a:lnTo>
                      <a:pt x="112" y="86"/>
                    </a:lnTo>
                    <a:lnTo>
                      <a:pt x="117" y="86"/>
                    </a:lnTo>
                    <a:lnTo>
                      <a:pt x="117" y="86"/>
                    </a:lnTo>
                    <a:lnTo>
                      <a:pt x="117" y="86"/>
                    </a:lnTo>
                    <a:lnTo>
                      <a:pt x="122" y="86"/>
                    </a:lnTo>
                    <a:lnTo>
                      <a:pt x="122" y="86"/>
                    </a:lnTo>
                    <a:lnTo>
                      <a:pt x="122" y="86"/>
                    </a:lnTo>
                    <a:lnTo>
                      <a:pt x="122" y="90"/>
                    </a:lnTo>
                    <a:lnTo>
                      <a:pt x="126" y="90"/>
                    </a:lnTo>
                    <a:lnTo>
                      <a:pt x="126" y="90"/>
                    </a:lnTo>
                    <a:lnTo>
                      <a:pt x="126" y="95"/>
                    </a:lnTo>
                    <a:lnTo>
                      <a:pt x="126" y="95"/>
                    </a:lnTo>
                    <a:lnTo>
                      <a:pt x="126" y="99"/>
                    </a:lnTo>
                    <a:lnTo>
                      <a:pt x="126" y="99"/>
                    </a:lnTo>
                    <a:lnTo>
                      <a:pt x="126" y="99"/>
                    </a:lnTo>
                    <a:lnTo>
                      <a:pt x="122" y="99"/>
                    </a:lnTo>
                    <a:lnTo>
                      <a:pt x="117" y="104"/>
                    </a:lnTo>
                    <a:lnTo>
                      <a:pt x="112" y="99"/>
                    </a:lnTo>
                    <a:lnTo>
                      <a:pt x="108" y="104"/>
                    </a:lnTo>
                    <a:lnTo>
                      <a:pt x="108" y="104"/>
                    </a:lnTo>
                    <a:lnTo>
                      <a:pt x="108" y="104"/>
                    </a:lnTo>
                    <a:lnTo>
                      <a:pt x="112" y="113"/>
                    </a:lnTo>
                    <a:lnTo>
                      <a:pt x="112" y="117"/>
                    </a:lnTo>
                    <a:lnTo>
                      <a:pt x="112" y="117"/>
                    </a:lnTo>
                    <a:lnTo>
                      <a:pt x="117" y="117"/>
                    </a:lnTo>
                    <a:lnTo>
                      <a:pt x="117" y="122"/>
                    </a:lnTo>
                    <a:lnTo>
                      <a:pt x="117" y="122"/>
                    </a:lnTo>
                    <a:lnTo>
                      <a:pt x="122" y="126"/>
                    </a:lnTo>
                    <a:lnTo>
                      <a:pt x="122" y="126"/>
                    </a:lnTo>
                    <a:lnTo>
                      <a:pt x="122" y="126"/>
                    </a:lnTo>
                    <a:lnTo>
                      <a:pt x="126" y="131"/>
                    </a:lnTo>
                    <a:lnTo>
                      <a:pt x="126" y="131"/>
                    </a:lnTo>
                    <a:lnTo>
                      <a:pt x="126" y="135"/>
                    </a:lnTo>
                    <a:lnTo>
                      <a:pt x="126" y="140"/>
                    </a:lnTo>
                    <a:lnTo>
                      <a:pt x="126" y="140"/>
                    </a:lnTo>
                    <a:lnTo>
                      <a:pt x="126" y="140"/>
                    </a:lnTo>
                    <a:lnTo>
                      <a:pt x="131" y="144"/>
                    </a:lnTo>
                    <a:lnTo>
                      <a:pt x="131" y="144"/>
                    </a:lnTo>
                    <a:lnTo>
                      <a:pt x="131" y="149"/>
                    </a:lnTo>
                    <a:lnTo>
                      <a:pt x="131" y="153"/>
                    </a:lnTo>
                    <a:lnTo>
                      <a:pt x="135" y="153"/>
                    </a:lnTo>
                    <a:lnTo>
                      <a:pt x="135" y="153"/>
                    </a:lnTo>
                    <a:lnTo>
                      <a:pt x="140" y="149"/>
                    </a:lnTo>
                    <a:lnTo>
                      <a:pt x="140" y="149"/>
                    </a:lnTo>
                    <a:lnTo>
                      <a:pt x="144" y="153"/>
                    </a:lnTo>
                    <a:lnTo>
                      <a:pt x="144" y="153"/>
                    </a:lnTo>
                    <a:lnTo>
                      <a:pt x="144" y="153"/>
                    </a:lnTo>
                    <a:lnTo>
                      <a:pt x="140" y="158"/>
                    </a:lnTo>
                    <a:lnTo>
                      <a:pt x="140" y="158"/>
                    </a:lnTo>
                    <a:lnTo>
                      <a:pt x="140" y="162"/>
                    </a:lnTo>
                    <a:lnTo>
                      <a:pt x="144" y="162"/>
                    </a:lnTo>
                    <a:lnTo>
                      <a:pt x="144" y="162"/>
                    </a:lnTo>
                    <a:lnTo>
                      <a:pt x="149" y="162"/>
                    </a:lnTo>
                    <a:lnTo>
                      <a:pt x="153" y="162"/>
                    </a:lnTo>
                    <a:lnTo>
                      <a:pt x="153" y="167"/>
                    </a:lnTo>
                    <a:lnTo>
                      <a:pt x="153" y="167"/>
                    </a:lnTo>
                    <a:lnTo>
                      <a:pt x="153" y="167"/>
                    </a:lnTo>
                    <a:lnTo>
                      <a:pt x="153" y="167"/>
                    </a:lnTo>
                    <a:lnTo>
                      <a:pt x="153" y="167"/>
                    </a:lnTo>
                    <a:lnTo>
                      <a:pt x="149" y="167"/>
                    </a:lnTo>
                    <a:lnTo>
                      <a:pt x="149" y="171"/>
                    </a:lnTo>
                    <a:lnTo>
                      <a:pt x="149" y="171"/>
                    </a:lnTo>
                    <a:lnTo>
                      <a:pt x="149" y="171"/>
                    </a:lnTo>
                    <a:lnTo>
                      <a:pt x="153" y="171"/>
                    </a:lnTo>
                    <a:lnTo>
                      <a:pt x="153" y="176"/>
                    </a:lnTo>
                    <a:lnTo>
                      <a:pt x="153" y="176"/>
                    </a:lnTo>
                    <a:lnTo>
                      <a:pt x="158" y="176"/>
                    </a:lnTo>
                    <a:lnTo>
                      <a:pt x="158" y="176"/>
                    </a:lnTo>
                    <a:lnTo>
                      <a:pt x="158" y="176"/>
                    </a:lnTo>
                    <a:lnTo>
                      <a:pt x="162" y="176"/>
                    </a:lnTo>
                    <a:lnTo>
                      <a:pt x="162" y="181"/>
                    </a:lnTo>
                    <a:lnTo>
                      <a:pt x="167" y="176"/>
                    </a:lnTo>
                    <a:lnTo>
                      <a:pt x="162" y="181"/>
                    </a:lnTo>
                    <a:lnTo>
                      <a:pt x="162" y="181"/>
                    </a:lnTo>
                    <a:lnTo>
                      <a:pt x="158" y="181"/>
                    </a:lnTo>
                    <a:lnTo>
                      <a:pt x="158" y="181"/>
                    </a:lnTo>
                    <a:lnTo>
                      <a:pt x="158" y="181"/>
                    </a:lnTo>
                    <a:lnTo>
                      <a:pt x="162" y="185"/>
                    </a:lnTo>
                    <a:lnTo>
                      <a:pt x="162" y="185"/>
                    </a:lnTo>
                    <a:lnTo>
                      <a:pt x="162" y="185"/>
                    </a:lnTo>
                    <a:lnTo>
                      <a:pt x="158" y="185"/>
                    </a:lnTo>
                    <a:lnTo>
                      <a:pt x="158" y="185"/>
                    </a:lnTo>
                    <a:lnTo>
                      <a:pt x="158" y="185"/>
                    </a:lnTo>
                    <a:lnTo>
                      <a:pt x="153" y="185"/>
                    </a:lnTo>
                    <a:lnTo>
                      <a:pt x="149" y="185"/>
                    </a:lnTo>
                    <a:lnTo>
                      <a:pt x="149" y="185"/>
                    </a:lnTo>
                    <a:lnTo>
                      <a:pt x="149" y="185"/>
                    </a:lnTo>
                    <a:lnTo>
                      <a:pt x="149" y="181"/>
                    </a:lnTo>
                    <a:lnTo>
                      <a:pt x="149" y="181"/>
                    </a:lnTo>
                    <a:lnTo>
                      <a:pt x="144" y="181"/>
                    </a:lnTo>
                    <a:lnTo>
                      <a:pt x="144" y="181"/>
                    </a:lnTo>
                    <a:lnTo>
                      <a:pt x="140" y="181"/>
                    </a:lnTo>
                    <a:lnTo>
                      <a:pt x="135" y="176"/>
                    </a:lnTo>
                    <a:lnTo>
                      <a:pt x="131" y="176"/>
                    </a:lnTo>
                    <a:lnTo>
                      <a:pt x="131" y="176"/>
                    </a:lnTo>
                    <a:lnTo>
                      <a:pt x="131" y="176"/>
                    </a:lnTo>
                    <a:lnTo>
                      <a:pt x="126" y="176"/>
                    </a:lnTo>
                    <a:lnTo>
                      <a:pt x="126" y="176"/>
                    </a:lnTo>
                    <a:lnTo>
                      <a:pt x="126" y="176"/>
                    </a:lnTo>
                    <a:lnTo>
                      <a:pt x="122" y="176"/>
                    </a:lnTo>
                    <a:lnTo>
                      <a:pt x="122" y="176"/>
                    </a:lnTo>
                    <a:lnTo>
                      <a:pt x="122" y="176"/>
                    </a:lnTo>
                    <a:lnTo>
                      <a:pt x="117" y="176"/>
                    </a:lnTo>
                    <a:lnTo>
                      <a:pt x="117" y="171"/>
                    </a:lnTo>
                    <a:lnTo>
                      <a:pt x="112" y="171"/>
                    </a:lnTo>
                    <a:lnTo>
                      <a:pt x="112" y="171"/>
                    </a:lnTo>
                    <a:lnTo>
                      <a:pt x="112" y="171"/>
                    </a:lnTo>
                    <a:lnTo>
                      <a:pt x="112" y="171"/>
                    </a:lnTo>
                    <a:lnTo>
                      <a:pt x="108" y="167"/>
                    </a:lnTo>
                    <a:lnTo>
                      <a:pt x="108" y="162"/>
                    </a:lnTo>
                    <a:lnTo>
                      <a:pt x="108" y="162"/>
                    </a:lnTo>
                    <a:lnTo>
                      <a:pt x="103" y="158"/>
                    </a:lnTo>
                    <a:lnTo>
                      <a:pt x="103" y="158"/>
                    </a:lnTo>
                    <a:lnTo>
                      <a:pt x="103" y="153"/>
                    </a:lnTo>
                    <a:lnTo>
                      <a:pt x="103" y="153"/>
                    </a:lnTo>
                    <a:lnTo>
                      <a:pt x="103" y="149"/>
                    </a:lnTo>
                    <a:lnTo>
                      <a:pt x="103" y="153"/>
                    </a:lnTo>
                    <a:lnTo>
                      <a:pt x="103" y="153"/>
                    </a:lnTo>
                    <a:lnTo>
                      <a:pt x="99" y="149"/>
                    </a:lnTo>
                    <a:lnTo>
                      <a:pt x="99" y="149"/>
                    </a:lnTo>
                    <a:lnTo>
                      <a:pt x="99" y="144"/>
                    </a:lnTo>
                    <a:lnTo>
                      <a:pt x="94" y="140"/>
                    </a:lnTo>
                    <a:lnTo>
                      <a:pt x="94" y="140"/>
                    </a:lnTo>
                    <a:lnTo>
                      <a:pt x="94" y="135"/>
                    </a:lnTo>
                    <a:lnTo>
                      <a:pt x="94" y="135"/>
                    </a:lnTo>
                    <a:lnTo>
                      <a:pt x="90" y="131"/>
                    </a:lnTo>
                    <a:lnTo>
                      <a:pt x="90" y="131"/>
                    </a:lnTo>
                    <a:lnTo>
                      <a:pt x="90" y="131"/>
                    </a:lnTo>
                    <a:lnTo>
                      <a:pt x="90" y="131"/>
                    </a:lnTo>
                    <a:lnTo>
                      <a:pt x="85" y="126"/>
                    </a:lnTo>
                    <a:lnTo>
                      <a:pt x="85" y="126"/>
                    </a:lnTo>
                    <a:lnTo>
                      <a:pt x="85" y="126"/>
                    </a:lnTo>
                    <a:lnTo>
                      <a:pt x="81" y="126"/>
                    </a:lnTo>
                    <a:lnTo>
                      <a:pt x="81" y="126"/>
                    </a:lnTo>
                    <a:lnTo>
                      <a:pt x="76" y="126"/>
                    </a:lnTo>
                    <a:lnTo>
                      <a:pt x="76" y="126"/>
                    </a:lnTo>
                    <a:lnTo>
                      <a:pt x="76" y="126"/>
                    </a:lnTo>
                    <a:lnTo>
                      <a:pt x="72" y="122"/>
                    </a:lnTo>
                    <a:lnTo>
                      <a:pt x="72" y="122"/>
                    </a:lnTo>
                    <a:lnTo>
                      <a:pt x="72" y="122"/>
                    </a:lnTo>
                    <a:lnTo>
                      <a:pt x="72" y="122"/>
                    </a:lnTo>
                    <a:lnTo>
                      <a:pt x="72" y="122"/>
                    </a:lnTo>
                    <a:lnTo>
                      <a:pt x="67" y="122"/>
                    </a:lnTo>
                    <a:lnTo>
                      <a:pt x="67" y="117"/>
                    </a:lnTo>
                    <a:lnTo>
                      <a:pt x="67" y="117"/>
                    </a:lnTo>
                    <a:lnTo>
                      <a:pt x="63" y="117"/>
                    </a:lnTo>
                    <a:lnTo>
                      <a:pt x="63" y="122"/>
                    </a:lnTo>
                    <a:lnTo>
                      <a:pt x="63" y="122"/>
                    </a:lnTo>
                    <a:lnTo>
                      <a:pt x="63" y="122"/>
                    </a:lnTo>
                    <a:lnTo>
                      <a:pt x="63" y="122"/>
                    </a:lnTo>
                    <a:lnTo>
                      <a:pt x="63" y="122"/>
                    </a:lnTo>
                    <a:lnTo>
                      <a:pt x="58" y="122"/>
                    </a:lnTo>
                    <a:lnTo>
                      <a:pt x="58" y="122"/>
                    </a:lnTo>
                    <a:lnTo>
                      <a:pt x="54" y="122"/>
                    </a:lnTo>
                    <a:lnTo>
                      <a:pt x="54" y="122"/>
                    </a:lnTo>
                    <a:lnTo>
                      <a:pt x="54" y="117"/>
                    </a:lnTo>
                    <a:lnTo>
                      <a:pt x="54" y="117"/>
                    </a:lnTo>
                    <a:lnTo>
                      <a:pt x="54" y="117"/>
                    </a:lnTo>
                    <a:lnTo>
                      <a:pt x="49" y="117"/>
                    </a:lnTo>
                    <a:lnTo>
                      <a:pt x="54" y="117"/>
                    </a:lnTo>
                    <a:lnTo>
                      <a:pt x="54" y="126"/>
                    </a:lnTo>
                    <a:lnTo>
                      <a:pt x="54" y="126"/>
                    </a:lnTo>
                    <a:lnTo>
                      <a:pt x="54" y="126"/>
                    </a:lnTo>
                    <a:lnTo>
                      <a:pt x="54" y="126"/>
                    </a:lnTo>
                    <a:lnTo>
                      <a:pt x="54" y="126"/>
                    </a:lnTo>
                    <a:lnTo>
                      <a:pt x="49" y="126"/>
                    </a:lnTo>
                    <a:lnTo>
                      <a:pt x="49" y="126"/>
                    </a:lnTo>
                    <a:lnTo>
                      <a:pt x="49" y="126"/>
                    </a:lnTo>
                    <a:lnTo>
                      <a:pt x="49" y="126"/>
                    </a:lnTo>
                    <a:lnTo>
                      <a:pt x="49" y="126"/>
                    </a:lnTo>
                    <a:lnTo>
                      <a:pt x="49" y="131"/>
                    </a:lnTo>
                    <a:lnTo>
                      <a:pt x="49" y="131"/>
                    </a:lnTo>
                    <a:lnTo>
                      <a:pt x="45" y="131"/>
                    </a:lnTo>
                    <a:lnTo>
                      <a:pt x="40" y="131"/>
                    </a:lnTo>
                    <a:lnTo>
                      <a:pt x="40" y="135"/>
                    </a:lnTo>
                    <a:lnTo>
                      <a:pt x="36" y="135"/>
                    </a:lnTo>
                    <a:lnTo>
                      <a:pt x="36" y="135"/>
                    </a:lnTo>
                    <a:lnTo>
                      <a:pt x="31" y="131"/>
                    </a:lnTo>
                    <a:lnTo>
                      <a:pt x="31" y="131"/>
                    </a:lnTo>
                    <a:lnTo>
                      <a:pt x="27" y="135"/>
                    </a:lnTo>
                    <a:lnTo>
                      <a:pt x="27" y="135"/>
                    </a:lnTo>
                    <a:lnTo>
                      <a:pt x="27" y="131"/>
                    </a:lnTo>
                    <a:lnTo>
                      <a:pt x="27" y="131"/>
                    </a:lnTo>
                    <a:lnTo>
                      <a:pt x="27" y="131"/>
                    </a:lnTo>
                    <a:lnTo>
                      <a:pt x="27" y="131"/>
                    </a:lnTo>
                    <a:lnTo>
                      <a:pt x="22" y="131"/>
                    </a:lnTo>
                    <a:lnTo>
                      <a:pt x="27" y="131"/>
                    </a:lnTo>
                    <a:lnTo>
                      <a:pt x="27" y="131"/>
                    </a:lnTo>
                    <a:lnTo>
                      <a:pt x="27" y="135"/>
                    </a:lnTo>
                    <a:lnTo>
                      <a:pt x="27" y="135"/>
                    </a:lnTo>
                    <a:lnTo>
                      <a:pt x="31" y="135"/>
                    </a:lnTo>
                    <a:lnTo>
                      <a:pt x="36" y="135"/>
                    </a:lnTo>
                    <a:lnTo>
                      <a:pt x="36" y="135"/>
                    </a:lnTo>
                    <a:lnTo>
                      <a:pt x="36" y="135"/>
                    </a:lnTo>
                    <a:lnTo>
                      <a:pt x="40" y="135"/>
                    </a:lnTo>
                    <a:lnTo>
                      <a:pt x="40" y="140"/>
                    </a:lnTo>
                    <a:lnTo>
                      <a:pt x="40" y="140"/>
                    </a:lnTo>
                    <a:lnTo>
                      <a:pt x="40" y="144"/>
                    </a:lnTo>
                    <a:lnTo>
                      <a:pt x="40" y="144"/>
                    </a:lnTo>
                    <a:lnTo>
                      <a:pt x="40" y="144"/>
                    </a:lnTo>
                    <a:lnTo>
                      <a:pt x="40" y="149"/>
                    </a:lnTo>
                    <a:lnTo>
                      <a:pt x="40" y="149"/>
                    </a:lnTo>
                    <a:lnTo>
                      <a:pt x="36" y="149"/>
                    </a:lnTo>
                    <a:lnTo>
                      <a:pt x="31" y="153"/>
                    </a:lnTo>
                    <a:lnTo>
                      <a:pt x="27" y="153"/>
                    </a:lnTo>
                    <a:lnTo>
                      <a:pt x="27" y="153"/>
                    </a:lnTo>
                    <a:lnTo>
                      <a:pt x="27" y="153"/>
                    </a:lnTo>
                    <a:lnTo>
                      <a:pt x="22" y="153"/>
                    </a:lnTo>
                    <a:lnTo>
                      <a:pt x="22" y="153"/>
                    </a:lnTo>
                    <a:lnTo>
                      <a:pt x="22" y="153"/>
                    </a:lnTo>
                    <a:lnTo>
                      <a:pt x="18" y="153"/>
                    </a:lnTo>
                    <a:lnTo>
                      <a:pt x="13" y="153"/>
                    </a:lnTo>
                    <a:lnTo>
                      <a:pt x="9" y="153"/>
                    </a:lnTo>
                    <a:lnTo>
                      <a:pt x="9" y="153"/>
                    </a:lnTo>
                    <a:lnTo>
                      <a:pt x="9" y="149"/>
                    </a:lnTo>
                    <a:lnTo>
                      <a:pt x="4" y="153"/>
                    </a:lnTo>
                    <a:lnTo>
                      <a:pt x="4" y="153"/>
                    </a:lnTo>
                    <a:lnTo>
                      <a:pt x="4" y="153"/>
                    </a:lnTo>
                    <a:lnTo>
                      <a:pt x="0" y="149"/>
                    </a:lnTo>
                    <a:lnTo>
                      <a:pt x="0" y="149"/>
                    </a:lnTo>
                    <a:lnTo>
                      <a:pt x="0" y="144"/>
                    </a:lnTo>
                    <a:lnTo>
                      <a:pt x="0" y="140"/>
                    </a:lnTo>
                    <a:lnTo>
                      <a:pt x="0" y="135"/>
                    </a:lnTo>
                    <a:lnTo>
                      <a:pt x="4" y="131"/>
                    </a:lnTo>
                    <a:lnTo>
                      <a:pt x="4" y="126"/>
                    </a:lnTo>
                    <a:lnTo>
                      <a:pt x="4" y="122"/>
                    </a:lnTo>
                    <a:lnTo>
                      <a:pt x="4" y="122"/>
                    </a:lnTo>
                    <a:lnTo>
                      <a:pt x="4" y="117"/>
                    </a:lnTo>
                    <a:lnTo>
                      <a:pt x="4" y="113"/>
                    </a:lnTo>
                    <a:lnTo>
                      <a:pt x="4" y="108"/>
                    </a:lnTo>
                    <a:lnTo>
                      <a:pt x="4" y="104"/>
                    </a:lnTo>
                    <a:lnTo>
                      <a:pt x="4" y="104"/>
                    </a:lnTo>
                    <a:lnTo>
                      <a:pt x="4" y="99"/>
                    </a:lnTo>
                    <a:lnTo>
                      <a:pt x="4" y="99"/>
                    </a:lnTo>
                    <a:lnTo>
                      <a:pt x="4" y="95"/>
                    </a:lnTo>
                    <a:lnTo>
                      <a:pt x="9" y="90"/>
                    </a:lnTo>
                    <a:lnTo>
                      <a:pt x="9" y="90"/>
                    </a:lnTo>
                    <a:lnTo>
                      <a:pt x="9" y="86"/>
                    </a:lnTo>
                    <a:lnTo>
                      <a:pt x="9" y="81"/>
                    </a:lnTo>
                    <a:lnTo>
                      <a:pt x="9" y="77"/>
                    </a:lnTo>
                    <a:lnTo>
                      <a:pt x="9" y="72"/>
                    </a:lnTo>
                    <a:lnTo>
                      <a:pt x="9" y="67"/>
                    </a:lnTo>
                    <a:lnTo>
                      <a:pt x="9" y="63"/>
                    </a:lnTo>
                    <a:lnTo>
                      <a:pt x="9" y="58"/>
                    </a:lnTo>
                    <a:lnTo>
                      <a:pt x="9" y="54"/>
                    </a:lnTo>
                    <a:lnTo>
                      <a:pt x="9" y="49"/>
                    </a:lnTo>
                    <a:lnTo>
                      <a:pt x="9" y="45"/>
                    </a:lnTo>
                    <a:lnTo>
                      <a:pt x="13" y="40"/>
                    </a:lnTo>
                    <a:lnTo>
                      <a:pt x="13" y="36"/>
                    </a:lnTo>
                    <a:lnTo>
                      <a:pt x="13" y="31"/>
                    </a:lnTo>
                    <a:lnTo>
                      <a:pt x="13" y="31"/>
                    </a:lnTo>
                    <a:lnTo>
                      <a:pt x="13" y="27"/>
                    </a:lnTo>
                    <a:lnTo>
                      <a:pt x="13" y="22"/>
                    </a:lnTo>
                    <a:lnTo>
                      <a:pt x="13" y="18"/>
                    </a:lnTo>
                    <a:lnTo>
                      <a:pt x="13" y="13"/>
                    </a:lnTo>
                    <a:lnTo>
                      <a:pt x="13" y="13"/>
                    </a:lnTo>
                    <a:lnTo>
                      <a:pt x="13" y="13"/>
                    </a:lnTo>
                    <a:lnTo>
                      <a:pt x="13" y="13"/>
                    </a:lnTo>
                    <a:lnTo>
                      <a:pt x="13" y="13"/>
                    </a:lnTo>
                    <a:lnTo>
                      <a:pt x="18" y="13"/>
                    </a:lnTo>
                    <a:lnTo>
                      <a:pt x="27" y="18"/>
                    </a:lnTo>
                    <a:lnTo>
                      <a:pt x="27" y="18"/>
                    </a:lnTo>
                    <a:lnTo>
                      <a:pt x="27" y="18"/>
                    </a:lnTo>
                    <a:lnTo>
                      <a:pt x="31" y="18"/>
                    </a:lnTo>
                    <a:lnTo>
                      <a:pt x="31" y="18"/>
                    </a:lnTo>
                    <a:lnTo>
                      <a:pt x="36" y="22"/>
                    </a:lnTo>
                    <a:lnTo>
                      <a:pt x="40" y="27"/>
                    </a:lnTo>
                    <a:lnTo>
                      <a:pt x="45" y="27"/>
                    </a:lnTo>
                    <a:lnTo>
                      <a:pt x="49" y="27"/>
                    </a:lnTo>
                    <a:lnTo>
                      <a:pt x="49" y="27"/>
                    </a:lnTo>
                    <a:lnTo>
                      <a:pt x="54" y="31"/>
                    </a:lnTo>
                    <a:lnTo>
                      <a:pt x="58" y="31"/>
                    </a:lnTo>
                    <a:lnTo>
                      <a:pt x="58" y="31"/>
                    </a:lnTo>
                    <a:lnTo>
                      <a:pt x="63" y="36"/>
                    </a:lnTo>
                    <a:lnTo>
                      <a:pt x="63" y="36"/>
                    </a:lnTo>
                    <a:lnTo>
                      <a:pt x="63" y="36"/>
                    </a:lnTo>
                    <a:lnTo>
                      <a:pt x="67" y="36"/>
                    </a:lnTo>
                    <a:lnTo>
                      <a:pt x="67" y="40"/>
                    </a:lnTo>
                    <a:moveTo>
                      <a:pt x="221" y="58"/>
                    </a:moveTo>
                    <a:lnTo>
                      <a:pt x="221" y="58"/>
                    </a:lnTo>
                    <a:lnTo>
                      <a:pt x="216" y="63"/>
                    </a:lnTo>
                    <a:lnTo>
                      <a:pt x="216" y="58"/>
                    </a:lnTo>
                    <a:lnTo>
                      <a:pt x="216" y="58"/>
                    </a:lnTo>
                    <a:lnTo>
                      <a:pt x="216" y="58"/>
                    </a:lnTo>
                    <a:lnTo>
                      <a:pt x="216" y="54"/>
                    </a:lnTo>
                    <a:lnTo>
                      <a:pt x="216" y="54"/>
                    </a:lnTo>
                    <a:lnTo>
                      <a:pt x="216" y="49"/>
                    </a:lnTo>
                    <a:lnTo>
                      <a:pt x="216" y="49"/>
                    </a:lnTo>
                    <a:lnTo>
                      <a:pt x="216" y="45"/>
                    </a:lnTo>
                    <a:lnTo>
                      <a:pt x="212" y="45"/>
                    </a:lnTo>
                    <a:lnTo>
                      <a:pt x="212" y="36"/>
                    </a:lnTo>
                    <a:lnTo>
                      <a:pt x="207" y="36"/>
                    </a:lnTo>
                    <a:lnTo>
                      <a:pt x="207" y="31"/>
                    </a:lnTo>
                    <a:lnTo>
                      <a:pt x="207" y="31"/>
                    </a:lnTo>
                    <a:lnTo>
                      <a:pt x="203" y="31"/>
                    </a:lnTo>
                    <a:lnTo>
                      <a:pt x="203" y="31"/>
                    </a:lnTo>
                    <a:lnTo>
                      <a:pt x="203" y="31"/>
                    </a:lnTo>
                    <a:lnTo>
                      <a:pt x="203" y="31"/>
                    </a:lnTo>
                    <a:lnTo>
                      <a:pt x="198" y="27"/>
                    </a:lnTo>
                    <a:lnTo>
                      <a:pt x="194" y="22"/>
                    </a:lnTo>
                    <a:lnTo>
                      <a:pt x="194" y="22"/>
                    </a:lnTo>
                    <a:lnTo>
                      <a:pt x="189" y="18"/>
                    </a:lnTo>
                    <a:lnTo>
                      <a:pt x="189" y="18"/>
                    </a:lnTo>
                    <a:lnTo>
                      <a:pt x="185" y="18"/>
                    </a:lnTo>
                    <a:lnTo>
                      <a:pt x="185" y="18"/>
                    </a:lnTo>
                    <a:lnTo>
                      <a:pt x="185" y="18"/>
                    </a:lnTo>
                    <a:lnTo>
                      <a:pt x="185" y="13"/>
                    </a:lnTo>
                    <a:lnTo>
                      <a:pt x="185" y="13"/>
                    </a:lnTo>
                    <a:lnTo>
                      <a:pt x="189" y="13"/>
                    </a:lnTo>
                    <a:lnTo>
                      <a:pt x="189" y="18"/>
                    </a:lnTo>
                    <a:lnTo>
                      <a:pt x="189" y="18"/>
                    </a:lnTo>
                    <a:lnTo>
                      <a:pt x="194" y="18"/>
                    </a:lnTo>
                    <a:lnTo>
                      <a:pt x="194" y="22"/>
                    </a:lnTo>
                    <a:lnTo>
                      <a:pt x="198" y="22"/>
                    </a:lnTo>
                    <a:lnTo>
                      <a:pt x="198" y="22"/>
                    </a:lnTo>
                    <a:lnTo>
                      <a:pt x="203" y="27"/>
                    </a:lnTo>
                    <a:lnTo>
                      <a:pt x="207" y="27"/>
                    </a:lnTo>
                    <a:lnTo>
                      <a:pt x="207" y="27"/>
                    </a:lnTo>
                    <a:lnTo>
                      <a:pt x="207" y="31"/>
                    </a:lnTo>
                    <a:lnTo>
                      <a:pt x="212" y="31"/>
                    </a:lnTo>
                    <a:lnTo>
                      <a:pt x="212" y="36"/>
                    </a:lnTo>
                    <a:lnTo>
                      <a:pt x="221" y="45"/>
                    </a:lnTo>
                    <a:lnTo>
                      <a:pt x="221" y="49"/>
                    </a:lnTo>
                    <a:lnTo>
                      <a:pt x="221" y="49"/>
                    </a:lnTo>
                    <a:lnTo>
                      <a:pt x="221" y="54"/>
                    </a:lnTo>
                    <a:lnTo>
                      <a:pt x="221" y="54"/>
                    </a:lnTo>
                    <a:lnTo>
                      <a:pt x="221" y="58"/>
                    </a:lnTo>
                    <a:lnTo>
                      <a:pt x="221" y="58"/>
                    </a:lnTo>
                    <a:lnTo>
                      <a:pt x="221" y="58"/>
                    </a:lnTo>
                    <a:moveTo>
                      <a:pt x="122" y="0"/>
                    </a:moveTo>
                    <a:lnTo>
                      <a:pt x="122" y="0"/>
                    </a:lnTo>
                    <a:lnTo>
                      <a:pt x="126" y="0"/>
                    </a:lnTo>
                    <a:lnTo>
                      <a:pt x="126" y="0"/>
                    </a:lnTo>
                    <a:lnTo>
                      <a:pt x="126" y="0"/>
                    </a:lnTo>
                    <a:lnTo>
                      <a:pt x="126" y="0"/>
                    </a:lnTo>
                    <a:lnTo>
                      <a:pt x="126" y="0"/>
                    </a:lnTo>
                    <a:lnTo>
                      <a:pt x="126" y="0"/>
                    </a:lnTo>
                    <a:lnTo>
                      <a:pt x="126" y="0"/>
                    </a:lnTo>
                    <a:lnTo>
                      <a:pt x="126" y="0"/>
                    </a:lnTo>
                    <a:lnTo>
                      <a:pt x="122" y="0"/>
                    </a:lnTo>
                    <a:lnTo>
                      <a:pt x="122" y="4"/>
                    </a:lnTo>
                    <a:lnTo>
                      <a:pt x="122" y="4"/>
                    </a:lnTo>
                    <a:lnTo>
                      <a:pt x="122" y="4"/>
                    </a:lnTo>
                    <a:lnTo>
                      <a:pt x="117" y="4"/>
                    </a:lnTo>
                    <a:lnTo>
                      <a:pt x="112" y="4"/>
                    </a:lnTo>
                    <a:lnTo>
                      <a:pt x="112" y="4"/>
                    </a:lnTo>
                    <a:lnTo>
                      <a:pt x="112" y="4"/>
                    </a:lnTo>
                    <a:lnTo>
                      <a:pt x="112" y="4"/>
                    </a:lnTo>
                    <a:lnTo>
                      <a:pt x="112" y="4"/>
                    </a:lnTo>
                    <a:lnTo>
                      <a:pt x="108" y="4"/>
                    </a:lnTo>
                    <a:lnTo>
                      <a:pt x="108" y="4"/>
                    </a:lnTo>
                    <a:lnTo>
                      <a:pt x="112" y="4"/>
                    </a:lnTo>
                    <a:lnTo>
                      <a:pt x="112" y="0"/>
                    </a:lnTo>
                    <a:lnTo>
                      <a:pt x="112" y="0"/>
                    </a:lnTo>
                    <a:lnTo>
                      <a:pt x="112" y="0"/>
                    </a:lnTo>
                    <a:lnTo>
                      <a:pt x="117" y="0"/>
                    </a:lnTo>
                    <a:lnTo>
                      <a:pt x="122"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5" name="Freeform 131">
                <a:extLst>
                  <a:ext uri="{FF2B5EF4-FFF2-40B4-BE49-F238E27FC236}">
                    <a16:creationId xmlns:a16="http://schemas.microsoft.com/office/drawing/2014/main" id="{A958727B-E071-6748-BA15-8178A36F26C5}"/>
                  </a:ext>
                </a:extLst>
              </p:cNvPr>
              <p:cNvSpPr>
                <a:spLocks/>
              </p:cNvSpPr>
              <p:nvPr/>
            </p:nvSpPr>
            <p:spPr bwMode="auto">
              <a:xfrm>
                <a:off x="5992986" y="1736730"/>
                <a:ext cx="357702" cy="265440"/>
              </a:xfrm>
              <a:custGeom>
                <a:avLst/>
                <a:gdLst>
                  <a:gd name="T0" fmla="*/ 64 w 149"/>
                  <a:gd name="T1" fmla="*/ 0 h 109"/>
                  <a:gd name="T2" fmla="*/ 68 w 149"/>
                  <a:gd name="T3" fmla="*/ 9 h 109"/>
                  <a:gd name="T4" fmla="*/ 77 w 149"/>
                  <a:gd name="T5" fmla="*/ 5 h 109"/>
                  <a:gd name="T6" fmla="*/ 109 w 149"/>
                  <a:gd name="T7" fmla="*/ 5 h 109"/>
                  <a:gd name="T8" fmla="*/ 127 w 149"/>
                  <a:gd name="T9" fmla="*/ 5 h 109"/>
                  <a:gd name="T10" fmla="*/ 127 w 149"/>
                  <a:gd name="T11" fmla="*/ 9 h 109"/>
                  <a:gd name="T12" fmla="*/ 131 w 149"/>
                  <a:gd name="T13" fmla="*/ 14 h 109"/>
                  <a:gd name="T14" fmla="*/ 140 w 149"/>
                  <a:gd name="T15" fmla="*/ 27 h 109"/>
                  <a:gd name="T16" fmla="*/ 140 w 149"/>
                  <a:gd name="T17" fmla="*/ 36 h 109"/>
                  <a:gd name="T18" fmla="*/ 136 w 149"/>
                  <a:gd name="T19" fmla="*/ 45 h 109"/>
                  <a:gd name="T20" fmla="*/ 136 w 149"/>
                  <a:gd name="T21" fmla="*/ 45 h 109"/>
                  <a:gd name="T22" fmla="*/ 140 w 149"/>
                  <a:gd name="T23" fmla="*/ 50 h 109"/>
                  <a:gd name="T24" fmla="*/ 140 w 149"/>
                  <a:gd name="T25" fmla="*/ 59 h 109"/>
                  <a:gd name="T26" fmla="*/ 140 w 149"/>
                  <a:gd name="T27" fmla="*/ 63 h 109"/>
                  <a:gd name="T28" fmla="*/ 145 w 149"/>
                  <a:gd name="T29" fmla="*/ 72 h 109"/>
                  <a:gd name="T30" fmla="*/ 145 w 149"/>
                  <a:gd name="T31" fmla="*/ 72 h 109"/>
                  <a:gd name="T32" fmla="*/ 149 w 149"/>
                  <a:gd name="T33" fmla="*/ 77 h 109"/>
                  <a:gd name="T34" fmla="*/ 140 w 149"/>
                  <a:gd name="T35" fmla="*/ 82 h 109"/>
                  <a:gd name="T36" fmla="*/ 131 w 149"/>
                  <a:gd name="T37" fmla="*/ 91 h 109"/>
                  <a:gd name="T38" fmla="*/ 131 w 149"/>
                  <a:gd name="T39" fmla="*/ 100 h 109"/>
                  <a:gd name="T40" fmla="*/ 131 w 149"/>
                  <a:gd name="T41" fmla="*/ 104 h 109"/>
                  <a:gd name="T42" fmla="*/ 131 w 149"/>
                  <a:gd name="T43" fmla="*/ 109 h 109"/>
                  <a:gd name="T44" fmla="*/ 122 w 149"/>
                  <a:gd name="T45" fmla="*/ 104 h 109"/>
                  <a:gd name="T46" fmla="*/ 113 w 149"/>
                  <a:gd name="T47" fmla="*/ 100 h 109"/>
                  <a:gd name="T48" fmla="*/ 104 w 149"/>
                  <a:gd name="T49" fmla="*/ 100 h 109"/>
                  <a:gd name="T50" fmla="*/ 100 w 149"/>
                  <a:gd name="T51" fmla="*/ 100 h 109"/>
                  <a:gd name="T52" fmla="*/ 95 w 149"/>
                  <a:gd name="T53" fmla="*/ 100 h 109"/>
                  <a:gd name="T54" fmla="*/ 91 w 149"/>
                  <a:gd name="T55" fmla="*/ 104 h 109"/>
                  <a:gd name="T56" fmla="*/ 86 w 149"/>
                  <a:gd name="T57" fmla="*/ 104 h 109"/>
                  <a:gd name="T58" fmla="*/ 86 w 149"/>
                  <a:gd name="T59" fmla="*/ 100 h 109"/>
                  <a:gd name="T60" fmla="*/ 82 w 149"/>
                  <a:gd name="T61" fmla="*/ 95 h 109"/>
                  <a:gd name="T62" fmla="*/ 77 w 149"/>
                  <a:gd name="T63" fmla="*/ 100 h 109"/>
                  <a:gd name="T64" fmla="*/ 73 w 149"/>
                  <a:gd name="T65" fmla="*/ 100 h 109"/>
                  <a:gd name="T66" fmla="*/ 68 w 149"/>
                  <a:gd name="T67" fmla="*/ 91 h 109"/>
                  <a:gd name="T68" fmla="*/ 64 w 149"/>
                  <a:gd name="T69" fmla="*/ 91 h 109"/>
                  <a:gd name="T70" fmla="*/ 59 w 149"/>
                  <a:gd name="T71" fmla="*/ 91 h 109"/>
                  <a:gd name="T72" fmla="*/ 55 w 149"/>
                  <a:gd name="T73" fmla="*/ 91 h 109"/>
                  <a:gd name="T74" fmla="*/ 55 w 149"/>
                  <a:gd name="T75" fmla="*/ 86 h 109"/>
                  <a:gd name="T76" fmla="*/ 55 w 149"/>
                  <a:gd name="T77" fmla="*/ 86 h 109"/>
                  <a:gd name="T78" fmla="*/ 46 w 149"/>
                  <a:gd name="T79" fmla="*/ 82 h 109"/>
                  <a:gd name="T80" fmla="*/ 46 w 149"/>
                  <a:gd name="T81" fmla="*/ 86 h 109"/>
                  <a:gd name="T82" fmla="*/ 41 w 149"/>
                  <a:gd name="T83" fmla="*/ 86 h 109"/>
                  <a:gd name="T84" fmla="*/ 37 w 149"/>
                  <a:gd name="T85" fmla="*/ 82 h 109"/>
                  <a:gd name="T86" fmla="*/ 37 w 149"/>
                  <a:gd name="T87" fmla="*/ 82 h 109"/>
                  <a:gd name="T88" fmla="*/ 37 w 149"/>
                  <a:gd name="T89" fmla="*/ 77 h 109"/>
                  <a:gd name="T90" fmla="*/ 32 w 149"/>
                  <a:gd name="T91" fmla="*/ 77 h 109"/>
                  <a:gd name="T92" fmla="*/ 23 w 149"/>
                  <a:gd name="T93" fmla="*/ 72 h 109"/>
                  <a:gd name="T94" fmla="*/ 18 w 149"/>
                  <a:gd name="T95" fmla="*/ 72 h 109"/>
                  <a:gd name="T96" fmla="*/ 14 w 149"/>
                  <a:gd name="T97" fmla="*/ 72 h 109"/>
                  <a:gd name="T98" fmla="*/ 14 w 149"/>
                  <a:gd name="T99" fmla="*/ 68 h 109"/>
                  <a:gd name="T100" fmla="*/ 14 w 149"/>
                  <a:gd name="T101" fmla="*/ 59 h 109"/>
                  <a:gd name="T102" fmla="*/ 9 w 149"/>
                  <a:gd name="T103" fmla="*/ 54 h 109"/>
                  <a:gd name="T104" fmla="*/ 14 w 149"/>
                  <a:gd name="T105" fmla="*/ 50 h 109"/>
                  <a:gd name="T106" fmla="*/ 9 w 149"/>
                  <a:gd name="T107" fmla="*/ 45 h 109"/>
                  <a:gd name="T108" fmla="*/ 9 w 149"/>
                  <a:gd name="T109" fmla="*/ 41 h 109"/>
                  <a:gd name="T110" fmla="*/ 5 w 149"/>
                  <a:gd name="T111" fmla="*/ 32 h 109"/>
                  <a:gd name="T112" fmla="*/ 5 w 149"/>
                  <a:gd name="T113" fmla="*/ 27 h 109"/>
                  <a:gd name="T114" fmla="*/ 5 w 149"/>
                  <a:gd name="T115" fmla="*/ 23 h 109"/>
                  <a:gd name="T116" fmla="*/ 9 w 149"/>
                  <a:gd name="T117" fmla="*/ 18 h 109"/>
                  <a:gd name="T118" fmla="*/ 5 w 149"/>
                  <a:gd name="T119" fmla="*/ 14 h 109"/>
                  <a:gd name="T120" fmla="*/ 27 w 149"/>
                  <a:gd name="T121" fmla="*/ 9 h 109"/>
                  <a:gd name="T122" fmla="*/ 37 w 149"/>
                  <a:gd name="T123" fmla="*/ 5 h 109"/>
                  <a:gd name="T124" fmla="*/ 55 w 149"/>
                  <a:gd name="T125"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9" h="109">
                    <a:moveTo>
                      <a:pt x="64" y="0"/>
                    </a:moveTo>
                    <a:lnTo>
                      <a:pt x="64" y="0"/>
                    </a:lnTo>
                    <a:lnTo>
                      <a:pt x="68" y="0"/>
                    </a:lnTo>
                    <a:lnTo>
                      <a:pt x="68" y="0"/>
                    </a:lnTo>
                    <a:lnTo>
                      <a:pt x="64" y="0"/>
                    </a:lnTo>
                    <a:lnTo>
                      <a:pt x="64" y="0"/>
                    </a:lnTo>
                    <a:lnTo>
                      <a:pt x="64" y="0"/>
                    </a:lnTo>
                    <a:lnTo>
                      <a:pt x="64" y="5"/>
                    </a:lnTo>
                    <a:lnTo>
                      <a:pt x="64" y="5"/>
                    </a:lnTo>
                    <a:lnTo>
                      <a:pt x="68" y="9"/>
                    </a:lnTo>
                    <a:lnTo>
                      <a:pt x="68" y="9"/>
                    </a:lnTo>
                    <a:lnTo>
                      <a:pt x="77" y="5"/>
                    </a:lnTo>
                    <a:lnTo>
                      <a:pt x="77" y="5"/>
                    </a:lnTo>
                    <a:lnTo>
                      <a:pt x="77" y="5"/>
                    </a:lnTo>
                    <a:lnTo>
                      <a:pt x="77" y="5"/>
                    </a:lnTo>
                    <a:lnTo>
                      <a:pt x="82" y="5"/>
                    </a:lnTo>
                    <a:lnTo>
                      <a:pt x="86" y="5"/>
                    </a:lnTo>
                    <a:lnTo>
                      <a:pt x="95" y="5"/>
                    </a:lnTo>
                    <a:lnTo>
                      <a:pt x="100" y="5"/>
                    </a:lnTo>
                    <a:lnTo>
                      <a:pt x="109" y="5"/>
                    </a:lnTo>
                    <a:lnTo>
                      <a:pt x="113" y="9"/>
                    </a:lnTo>
                    <a:lnTo>
                      <a:pt x="122" y="9"/>
                    </a:lnTo>
                    <a:lnTo>
                      <a:pt x="122" y="9"/>
                    </a:lnTo>
                    <a:lnTo>
                      <a:pt x="122" y="5"/>
                    </a:lnTo>
                    <a:lnTo>
                      <a:pt x="127" y="5"/>
                    </a:lnTo>
                    <a:lnTo>
                      <a:pt x="127" y="5"/>
                    </a:lnTo>
                    <a:lnTo>
                      <a:pt x="127" y="9"/>
                    </a:lnTo>
                    <a:lnTo>
                      <a:pt x="127" y="9"/>
                    </a:lnTo>
                    <a:lnTo>
                      <a:pt x="127" y="9"/>
                    </a:lnTo>
                    <a:lnTo>
                      <a:pt x="127" y="9"/>
                    </a:lnTo>
                    <a:lnTo>
                      <a:pt x="127" y="9"/>
                    </a:lnTo>
                    <a:lnTo>
                      <a:pt x="131" y="9"/>
                    </a:lnTo>
                    <a:lnTo>
                      <a:pt x="131" y="9"/>
                    </a:lnTo>
                    <a:lnTo>
                      <a:pt x="131" y="9"/>
                    </a:lnTo>
                    <a:lnTo>
                      <a:pt x="131" y="14"/>
                    </a:lnTo>
                    <a:lnTo>
                      <a:pt x="136" y="14"/>
                    </a:lnTo>
                    <a:lnTo>
                      <a:pt x="136" y="14"/>
                    </a:lnTo>
                    <a:lnTo>
                      <a:pt x="136" y="14"/>
                    </a:lnTo>
                    <a:lnTo>
                      <a:pt x="136" y="23"/>
                    </a:lnTo>
                    <a:lnTo>
                      <a:pt x="140" y="27"/>
                    </a:lnTo>
                    <a:lnTo>
                      <a:pt x="140" y="32"/>
                    </a:lnTo>
                    <a:lnTo>
                      <a:pt x="140" y="32"/>
                    </a:lnTo>
                    <a:lnTo>
                      <a:pt x="140" y="36"/>
                    </a:lnTo>
                    <a:lnTo>
                      <a:pt x="140" y="36"/>
                    </a:lnTo>
                    <a:lnTo>
                      <a:pt x="140" y="36"/>
                    </a:lnTo>
                    <a:lnTo>
                      <a:pt x="140" y="36"/>
                    </a:lnTo>
                    <a:lnTo>
                      <a:pt x="140" y="41"/>
                    </a:lnTo>
                    <a:lnTo>
                      <a:pt x="136" y="41"/>
                    </a:lnTo>
                    <a:lnTo>
                      <a:pt x="136" y="41"/>
                    </a:lnTo>
                    <a:lnTo>
                      <a:pt x="136" y="45"/>
                    </a:lnTo>
                    <a:lnTo>
                      <a:pt x="131" y="45"/>
                    </a:lnTo>
                    <a:lnTo>
                      <a:pt x="131" y="45"/>
                    </a:lnTo>
                    <a:lnTo>
                      <a:pt x="131" y="45"/>
                    </a:lnTo>
                    <a:lnTo>
                      <a:pt x="131" y="45"/>
                    </a:lnTo>
                    <a:lnTo>
                      <a:pt x="136" y="45"/>
                    </a:lnTo>
                    <a:lnTo>
                      <a:pt x="136" y="50"/>
                    </a:lnTo>
                    <a:lnTo>
                      <a:pt x="136" y="50"/>
                    </a:lnTo>
                    <a:lnTo>
                      <a:pt x="140" y="50"/>
                    </a:lnTo>
                    <a:lnTo>
                      <a:pt x="140" y="50"/>
                    </a:lnTo>
                    <a:lnTo>
                      <a:pt x="140" y="50"/>
                    </a:lnTo>
                    <a:lnTo>
                      <a:pt x="140" y="50"/>
                    </a:lnTo>
                    <a:lnTo>
                      <a:pt x="140" y="54"/>
                    </a:lnTo>
                    <a:lnTo>
                      <a:pt x="140" y="54"/>
                    </a:lnTo>
                    <a:lnTo>
                      <a:pt x="140" y="54"/>
                    </a:lnTo>
                    <a:lnTo>
                      <a:pt x="140" y="59"/>
                    </a:lnTo>
                    <a:lnTo>
                      <a:pt x="140" y="59"/>
                    </a:lnTo>
                    <a:lnTo>
                      <a:pt x="140" y="59"/>
                    </a:lnTo>
                    <a:lnTo>
                      <a:pt x="140" y="63"/>
                    </a:lnTo>
                    <a:lnTo>
                      <a:pt x="140" y="63"/>
                    </a:lnTo>
                    <a:lnTo>
                      <a:pt x="140" y="63"/>
                    </a:lnTo>
                    <a:lnTo>
                      <a:pt x="140" y="63"/>
                    </a:lnTo>
                    <a:lnTo>
                      <a:pt x="140" y="63"/>
                    </a:lnTo>
                    <a:lnTo>
                      <a:pt x="145" y="68"/>
                    </a:lnTo>
                    <a:lnTo>
                      <a:pt x="145" y="68"/>
                    </a:lnTo>
                    <a:lnTo>
                      <a:pt x="145" y="72"/>
                    </a:lnTo>
                    <a:lnTo>
                      <a:pt x="149" y="72"/>
                    </a:lnTo>
                    <a:lnTo>
                      <a:pt x="149" y="72"/>
                    </a:lnTo>
                    <a:lnTo>
                      <a:pt x="149" y="72"/>
                    </a:lnTo>
                    <a:lnTo>
                      <a:pt x="145" y="72"/>
                    </a:lnTo>
                    <a:lnTo>
                      <a:pt x="145" y="72"/>
                    </a:lnTo>
                    <a:lnTo>
                      <a:pt x="145" y="72"/>
                    </a:lnTo>
                    <a:lnTo>
                      <a:pt x="145" y="72"/>
                    </a:lnTo>
                    <a:lnTo>
                      <a:pt x="149" y="77"/>
                    </a:lnTo>
                    <a:lnTo>
                      <a:pt x="149" y="77"/>
                    </a:lnTo>
                    <a:lnTo>
                      <a:pt x="149" y="77"/>
                    </a:lnTo>
                    <a:lnTo>
                      <a:pt x="149" y="77"/>
                    </a:lnTo>
                    <a:lnTo>
                      <a:pt x="149" y="82"/>
                    </a:lnTo>
                    <a:lnTo>
                      <a:pt x="145" y="82"/>
                    </a:lnTo>
                    <a:lnTo>
                      <a:pt x="145" y="82"/>
                    </a:lnTo>
                    <a:lnTo>
                      <a:pt x="140" y="82"/>
                    </a:lnTo>
                    <a:lnTo>
                      <a:pt x="140" y="86"/>
                    </a:lnTo>
                    <a:lnTo>
                      <a:pt x="140" y="86"/>
                    </a:lnTo>
                    <a:lnTo>
                      <a:pt x="136" y="86"/>
                    </a:lnTo>
                    <a:lnTo>
                      <a:pt x="136" y="91"/>
                    </a:lnTo>
                    <a:lnTo>
                      <a:pt x="131" y="91"/>
                    </a:lnTo>
                    <a:lnTo>
                      <a:pt x="131" y="95"/>
                    </a:lnTo>
                    <a:lnTo>
                      <a:pt x="131" y="95"/>
                    </a:lnTo>
                    <a:lnTo>
                      <a:pt x="131" y="100"/>
                    </a:lnTo>
                    <a:lnTo>
                      <a:pt x="131" y="100"/>
                    </a:lnTo>
                    <a:lnTo>
                      <a:pt x="131" y="100"/>
                    </a:lnTo>
                    <a:lnTo>
                      <a:pt x="131" y="104"/>
                    </a:lnTo>
                    <a:lnTo>
                      <a:pt x="131" y="104"/>
                    </a:lnTo>
                    <a:lnTo>
                      <a:pt x="131" y="104"/>
                    </a:lnTo>
                    <a:lnTo>
                      <a:pt x="131" y="104"/>
                    </a:lnTo>
                    <a:lnTo>
                      <a:pt x="131" y="104"/>
                    </a:lnTo>
                    <a:lnTo>
                      <a:pt x="131" y="104"/>
                    </a:lnTo>
                    <a:lnTo>
                      <a:pt x="131" y="109"/>
                    </a:lnTo>
                    <a:lnTo>
                      <a:pt x="131" y="109"/>
                    </a:lnTo>
                    <a:lnTo>
                      <a:pt x="131" y="109"/>
                    </a:lnTo>
                    <a:lnTo>
                      <a:pt x="131" y="109"/>
                    </a:lnTo>
                    <a:lnTo>
                      <a:pt x="127" y="104"/>
                    </a:lnTo>
                    <a:lnTo>
                      <a:pt x="127" y="104"/>
                    </a:lnTo>
                    <a:lnTo>
                      <a:pt x="127" y="104"/>
                    </a:lnTo>
                    <a:lnTo>
                      <a:pt x="122" y="104"/>
                    </a:lnTo>
                    <a:lnTo>
                      <a:pt x="122" y="104"/>
                    </a:lnTo>
                    <a:lnTo>
                      <a:pt x="122" y="104"/>
                    </a:lnTo>
                    <a:lnTo>
                      <a:pt x="118" y="104"/>
                    </a:lnTo>
                    <a:lnTo>
                      <a:pt x="118" y="100"/>
                    </a:lnTo>
                    <a:lnTo>
                      <a:pt x="118" y="100"/>
                    </a:lnTo>
                    <a:lnTo>
                      <a:pt x="113" y="100"/>
                    </a:lnTo>
                    <a:lnTo>
                      <a:pt x="109" y="100"/>
                    </a:lnTo>
                    <a:lnTo>
                      <a:pt x="109" y="100"/>
                    </a:lnTo>
                    <a:lnTo>
                      <a:pt x="109" y="100"/>
                    </a:lnTo>
                    <a:lnTo>
                      <a:pt x="104" y="100"/>
                    </a:lnTo>
                    <a:lnTo>
                      <a:pt x="104" y="100"/>
                    </a:lnTo>
                    <a:lnTo>
                      <a:pt x="104" y="104"/>
                    </a:lnTo>
                    <a:lnTo>
                      <a:pt x="104" y="104"/>
                    </a:lnTo>
                    <a:lnTo>
                      <a:pt x="104" y="100"/>
                    </a:lnTo>
                    <a:lnTo>
                      <a:pt x="100" y="100"/>
                    </a:lnTo>
                    <a:lnTo>
                      <a:pt x="100" y="100"/>
                    </a:lnTo>
                    <a:lnTo>
                      <a:pt x="100" y="100"/>
                    </a:lnTo>
                    <a:lnTo>
                      <a:pt x="95" y="100"/>
                    </a:lnTo>
                    <a:lnTo>
                      <a:pt x="95" y="100"/>
                    </a:lnTo>
                    <a:lnTo>
                      <a:pt x="95" y="100"/>
                    </a:lnTo>
                    <a:lnTo>
                      <a:pt x="95" y="100"/>
                    </a:lnTo>
                    <a:lnTo>
                      <a:pt x="95" y="100"/>
                    </a:lnTo>
                    <a:lnTo>
                      <a:pt x="95" y="100"/>
                    </a:lnTo>
                    <a:lnTo>
                      <a:pt x="91" y="104"/>
                    </a:lnTo>
                    <a:lnTo>
                      <a:pt x="91" y="104"/>
                    </a:lnTo>
                    <a:lnTo>
                      <a:pt x="91" y="104"/>
                    </a:lnTo>
                    <a:lnTo>
                      <a:pt x="91" y="104"/>
                    </a:lnTo>
                    <a:lnTo>
                      <a:pt x="91" y="104"/>
                    </a:lnTo>
                    <a:lnTo>
                      <a:pt x="86" y="104"/>
                    </a:lnTo>
                    <a:lnTo>
                      <a:pt x="86" y="104"/>
                    </a:lnTo>
                    <a:lnTo>
                      <a:pt x="86" y="104"/>
                    </a:lnTo>
                    <a:lnTo>
                      <a:pt x="86" y="104"/>
                    </a:lnTo>
                    <a:lnTo>
                      <a:pt x="86" y="104"/>
                    </a:lnTo>
                    <a:lnTo>
                      <a:pt x="86" y="100"/>
                    </a:lnTo>
                    <a:lnTo>
                      <a:pt x="86" y="100"/>
                    </a:lnTo>
                    <a:lnTo>
                      <a:pt x="86" y="100"/>
                    </a:lnTo>
                    <a:lnTo>
                      <a:pt x="86" y="100"/>
                    </a:lnTo>
                    <a:lnTo>
                      <a:pt x="86" y="100"/>
                    </a:lnTo>
                    <a:lnTo>
                      <a:pt x="86" y="100"/>
                    </a:lnTo>
                    <a:lnTo>
                      <a:pt x="82" y="100"/>
                    </a:lnTo>
                    <a:lnTo>
                      <a:pt x="82" y="95"/>
                    </a:lnTo>
                    <a:lnTo>
                      <a:pt x="82" y="95"/>
                    </a:lnTo>
                    <a:lnTo>
                      <a:pt x="82" y="100"/>
                    </a:lnTo>
                    <a:lnTo>
                      <a:pt x="82" y="100"/>
                    </a:lnTo>
                    <a:lnTo>
                      <a:pt x="77" y="100"/>
                    </a:lnTo>
                    <a:lnTo>
                      <a:pt x="77" y="100"/>
                    </a:lnTo>
                    <a:lnTo>
                      <a:pt x="77" y="100"/>
                    </a:lnTo>
                    <a:lnTo>
                      <a:pt x="77" y="100"/>
                    </a:lnTo>
                    <a:lnTo>
                      <a:pt x="73" y="100"/>
                    </a:lnTo>
                    <a:lnTo>
                      <a:pt x="73" y="100"/>
                    </a:lnTo>
                    <a:lnTo>
                      <a:pt x="73" y="100"/>
                    </a:lnTo>
                    <a:lnTo>
                      <a:pt x="73" y="95"/>
                    </a:lnTo>
                    <a:lnTo>
                      <a:pt x="68" y="95"/>
                    </a:lnTo>
                    <a:lnTo>
                      <a:pt x="68" y="91"/>
                    </a:lnTo>
                    <a:lnTo>
                      <a:pt x="68" y="91"/>
                    </a:lnTo>
                    <a:lnTo>
                      <a:pt x="68" y="91"/>
                    </a:lnTo>
                    <a:lnTo>
                      <a:pt x="68" y="91"/>
                    </a:lnTo>
                    <a:lnTo>
                      <a:pt x="64" y="91"/>
                    </a:lnTo>
                    <a:lnTo>
                      <a:pt x="64" y="91"/>
                    </a:lnTo>
                    <a:lnTo>
                      <a:pt x="64" y="91"/>
                    </a:lnTo>
                    <a:lnTo>
                      <a:pt x="64" y="91"/>
                    </a:lnTo>
                    <a:lnTo>
                      <a:pt x="64" y="91"/>
                    </a:lnTo>
                    <a:lnTo>
                      <a:pt x="64" y="91"/>
                    </a:lnTo>
                    <a:lnTo>
                      <a:pt x="59" y="91"/>
                    </a:lnTo>
                    <a:lnTo>
                      <a:pt x="59" y="91"/>
                    </a:lnTo>
                    <a:lnTo>
                      <a:pt x="59" y="91"/>
                    </a:lnTo>
                    <a:lnTo>
                      <a:pt x="59" y="91"/>
                    </a:lnTo>
                    <a:lnTo>
                      <a:pt x="59" y="91"/>
                    </a:lnTo>
                    <a:lnTo>
                      <a:pt x="59" y="91"/>
                    </a:lnTo>
                    <a:lnTo>
                      <a:pt x="59" y="91"/>
                    </a:lnTo>
                    <a:lnTo>
                      <a:pt x="55" y="91"/>
                    </a:lnTo>
                    <a:lnTo>
                      <a:pt x="55" y="86"/>
                    </a:lnTo>
                    <a:lnTo>
                      <a:pt x="55" y="86"/>
                    </a:lnTo>
                    <a:lnTo>
                      <a:pt x="55" y="86"/>
                    </a:lnTo>
                    <a:lnTo>
                      <a:pt x="55" y="86"/>
                    </a:lnTo>
                    <a:lnTo>
                      <a:pt x="55" y="86"/>
                    </a:lnTo>
                    <a:lnTo>
                      <a:pt x="55" y="86"/>
                    </a:lnTo>
                    <a:lnTo>
                      <a:pt x="55" y="82"/>
                    </a:lnTo>
                    <a:lnTo>
                      <a:pt x="55" y="82"/>
                    </a:lnTo>
                    <a:lnTo>
                      <a:pt x="55" y="86"/>
                    </a:lnTo>
                    <a:lnTo>
                      <a:pt x="55" y="86"/>
                    </a:lnTo>
                    <a:lnTo>
                      <a:pt x="55" y="86"/>
                    </a:lnTo>
                    <a:lnTo>
                      <a:pt x="50" y="86"/>
                    </a:lnTo>
                    <a:lnTo>
                      <a:pt x="46" y="82"/>
                    </a:lnTo>
                    <a:lnTo>
                      <a:pt x="46" y="82"/>
                    </a:lnTo>
                    <a:lnTo>
                      <a:pt x="46" y="82"/>
                    </a:lnTo>
                    <a:lnTo>
                      <a:pt x="46" y="82"/>
                    </a:lnTo>
                    <a:lnTo>
                      <a:pt x="46" y="82"/>
                    </a:lnTo>
                    <a:lnTo>
                      <a:pt x="46" y="86"/>
                    </a:lnTo>
                    <a:lnTo>
                      <a:pt x="46" y="86"/>
                    </a:lnTo>
                    <a:lnTo>
                      <a:pt x="46" y="86"/>
                    </a:lnTo>
                    <a:lnTo>
                      <a:pt x="46" y="86"/>
                    </a:lnTo>
                    <a:lnTo>
                      <a:pt x="41" y="86"/>
                    </a:lnTo>
                    <a:lnTo>
                      <a:pt x="41" y="86"/>
                    </a:lnTo>
                    <a:lnTo>
                      <a:pt x="41" y="86"/>
                    </a:lnTo>
                    <a:lnTo>
                      <a:pt x="41" y="86"/>
                    </a:lnTo>
                    <a:lnTo>
                      <a:pt x="41" y="86"/>
                    </a:lnTo>
                    <a:lnTo>
                      <a:pt x="37" y="86"/>
                    </a:lnTo>
                    <a:lnTo>
                      <a:pt x="37" y="82"/>
                    </a:lnTo>
                    <a:lnTo>
                      <a:pt x="37" y="82"/>
                    </a:lnTo>
                    <a:lnTo>
                      <a:pt x="37" y="82"/>
                    </a:lnTo>
                    <a:lnTo>
                      <a:pt x="37" y="82"/>
                    </a:lnTo>
                    <a:lnTo>
                      <a:pt x="32" y="82"/>
                    </a:lnTo>
                    <a:lnTo>
                      <a:pt x="37" y="82"/>
                    </a:lnTo>
                    <a:lnTo>
                      <a:pt x="37" y="82"/>
                    </a:lnTo>
                    <a:lnTo>
                      <a:pt x="37" y="82"/>
                    </a:lnTo>
                    <a:lnTo>
                      <a:pt x="37" y="82"/>
                    </a:lnTo>
                    <a:lnTo>
                      <a:pt x="37" y="82"/>
                    </a:lnTo>
                    <a:lnTo>
                      <a:pt x="37" y="77"/>
                    </a:lnTo>
                    <a:lnTo>
                      <a:pt x="37" y="77"/>
                    </a:lnTo>
                    <a:lnTo>
                      <a:pt x="37" y="77"/>
                    </a:lnTo>
                    <a:lnTo>
                      <a:pt x="37" y="77"/>
                    </a:lnTo>
                    <a:lnTo>
                      <a:pt x="32" y="77"/>
                    </a:lnTo>
                    <a:lnTo>
                      <a:pt x="32" y="77"/>
                    </a:lnTo>
                    <a:lnTo>
                      <a:pt x="32" y="77"/>
                    </a:lnTo>
                    <a:lnTo>
                      <a:pt x="32" y="77"/>
                    </a:lnTo>
                    <a:lnTo>
                      <a:pt x="27" y="77"/>
                    </a:lnTo>
                    <a:lnTo>
                      <a:pt x="27" y="77"/>
                    </a:lnTo>
                    <a:lnTo>
                      <a:pt x="27" y="77"/>
                    </a:lnTo>
                    <a:lnTo>
                      <a:pt x="27" y="77"/>
                    </a:lnTo>
                    <a:lnTo>
                      <a:pt x="23" y="72"/>
                    </a:lnTo>
                    <a:lnTo>
                      <a:pt x="23" y="72"/>
                    </a:lnTo>
                    <a:lnTo>
                      <a:pt x="23" y="72"/>
                    </a:lnTo>
                    <a:lnTo>
                      <a:pt x="23" y="72"/>
                    </a:lnTo>
                    <a:lnTo>
                      <a:pt x="18" y="72"/>
                    </a:lnTo>
                    <a:lnTo>
                      <a:pt x="18" y="72"/>
                    </a:lnTo>
                    <a:lnTo>
                      <a:pt x="18" y="72"/>
                    </a:lnTo>
                    <a:lnTo>
                      <a:pt x="14" y="72"/>
                    </a:lnTo>
                    <a:lnTo>
                      <a:pt x="14" y="72"/>
                    </a:lnTo>
                    <a:lnTo>
                      <a:pt x="14" y="72"/>
                    </a:lnTo>
                    <a:lnTo>
                      <a:pt x="14" y="72"/>
                    </a:lnTo>
                    <a:lnTo>
                      <a:pt x="14" y="72"/>
                    </a:lnTo>
                    <a:lnTo>
                      <a:pt x="14" y="72"/>
                    </a:lnTo>
                    <a:lnTo>
                      <a:pt x="14" y="72"/>
                    </a:lnTo>
                    <a:lnTo>
                      <a:pt x="14" y="72"/>
                    </a:lnTo>
                    <a:lnTo>
                      <a:pt x="14" y="68"/>
                    </a:lnTo>
                    <a:lnTo>
                      <a:pt x="14" y="68"/>
                    </a:lnTo>
                    <a:lnTo>
                      <a:pt x="14" y="63"/>
                    </a:lnTo>
                    <a:lnTo>
                      <a:pt x="14" y="63"/>
                    </a:lnTo>
                    <a:lnTo>
                      <a:pt x="14" y="63"/>
                    </a:lnTo>
                    <a:lnTo>
                      <a:pt x="14" y="59"/>
                    </a:lnTo>
                    <a:lnTo>
                      <a:pt x="9" y="59"/>
                    </a:lnTo>
                    <a:lnTo>
                      <a:pt x="14" y="59"/>
                    </a:lnTo>
                    <a:lnTo>
                      <a:pt x="14" y="59"/>
                    </a:lnTo>
                    <a:lnTo>
                      <a:pt x="9" y="59"/>
                    </a:lnTo>
                    <a:lnTo>
                      <a:pt x="9" y="54"/>
                    </a:lnTo>
                    <a:lnTo>
                      <a:pt x="9" y="54"/>
                    </a:lnTo>
                    <a:lnTo>
                      <a:pt x="9" y="54"/>
                    </a:lnTo>
                    <a:lnTo>
                      <a:pt x="9" y="54"/>
                    </a:lnTo>
                    <a:lnTo>
                      <a:pt x="9" y="50"/>
                    </a:lnTo>
                    <a:lnTo>
                      <a:pt x="14" y="50"/>
                    </a:lnTo>
                    <a:lnTo>
                      <a:pt x="14" y="50"/>
                    </a:lnTo>
                    <a:lnTo>
                      <a:pt x="9" y="50"/>
                    </a:lnTo>
                    <a:lnTo>
                      <a:pt x="9" y="50"/>
                    </a:lnTo>
                    <a:lnTo>
                      <a:pt x="9" y="50"/>
                    </a:lnTo>
                    <a:lnTo>
                      <a:pt x="9" y="45"/>
                    </a:lnTo>
                    <a:lnTo>
                      <a:pt x="9" y="45"/>
                    </a:lnTo>
                    <a:lnTo>
                      <a:pt x="9" y="45"/>
                    </a:lnTo>
                    <a:lnTo>
                      <a:pt x="9" y="45"/>
                    </a:lnTo>
                    <a:lnTo>
                      <a:pt x="9" y="45"/>
                    </a:lnTo>
                    <a:lnTo>
                      <a:pt x="9" y="41"/>
                    </a:lnTo>
                    <a:lnTo>
                      <a:pt x="9" y="41"/>
                    </a:lnTo>
                    <a:lnTo>
                      <a:pt x="5" y="36"/>
                    </a:lnTo>
                    <a:lnTo>
                      <a:pt x="0" y="36"/>
                    </a:lnTo>
                    <a:lnTo>
                      <a:pt x="0" y="36"/>
                    </a:lnTo>
                    <a:lnTo>
                      <a:pt x="5" y="32"/>
                    </a:lnTo>
                    <a:lnTo>
                      <a:pt x="5" y="32"/>
                    </a:lnTo>
                    <a:lnTo>
                      <a:pt x="5" y="32"/>
                    </a:lnTo>
                    <a:lnTo>
                      <a:pt x="5" y="27"/>
                    </a:lnTo>
                    <a:lnTo>
                      <a:pt x="5" y="27"/>
                    </a:lnTo>
                    <a:lnTo>
                      <a:pt x="5" y="27"/>
                    </a:lnTo>
                    <a:lnTo>
                      <a:pt x="5" y="23"/>
                    </a:lnTo>
                    <a:lnTo>
                      <a:pt x="5" y="23"/>
                    </a:lnTo>
                    <a:lnTo>
                      <a:pt x="5" y="18"/>
                    </a:lnTo>
                    <a:lnTo>
                      <a:pt x="5" y="18"/>
                    </a:lnTo>
                    <a:lnTo>
                      <a:pt x="5" y="23"/>
                    </a:lnTo>
                    <a:lnTo>
                      <a:pt x="9" y="23"/>
                    </a:lnTo>
                    <a:lnTo>
                      <a:pt x="9" y="23"/>
                    </a:lnTo>
                    <a:lnTo>
                      <a:pt x="9" y="18"/>
                    </a:lnTo>
                    <a:lnTo>
                      <a:pt x="9" y="18"/>
                    </a:lnTo>
                    <a:lnTo>
                      <a:pt x="9" y="18"/>
                    </a:lnTo>
                    <a:lnTo>
                      <a:pt x="5" y="18"/>
                    </a:lnTo>
                    <a:lnTo>
                      <a:pt x="5" y="18"/>
                    </a:lnTo>
                    <a:lnTo>
                      <a:pt x="5" y="14"/>
                    </a:lnTo>
                    <a:lnTo>
                      <a:pt x="5" y="14"/>
                    </a:lnTo>
                    <a:lnTo>
                      <a:pt x="5" y="14"/>
                    </a:lnTo>
                    <a:lnTo>
                      <a:pt x="5" y="14"/>
                    </a:lnTo>
                    <a:lnTo>
                      <a:pt x="9" y="14"/>
                    </a:lnTo>
                    <a:lnTo>
                      <a:pt x="18" y="14"/>
                    </a:lnTo>
                    <a:lnTo>
                      <a:pt x="27" y="9"/>
                    </a:lnTo>
                    <a:lnTo>
                      <a:pt x="27" y="9"/>
                    </a:lnTo>
                    <a:lnTo>
                      <a:pt x="32" y="9"/>
                    </a:lnTo>
                    <a:lnTo>
                      <a:pt x="32" y="9"/>
                    </a:lnTo>
                    <a:lnTo>
                      <a:pt x="32" y="9"/>
                    </a:lnTo>
                    <a:lnTo>
                      <a:pt x="32" y="5"/>
                    </a:lnTo>
                    <a:lnTo>
                      <a:pt x="37" y="5"/>
                    </a:lnTo>
                    <a:lnTo>
                      <a:pt x="41" y="5"/>
                    </a:lnTo>
                    <a:lnTo>
                      <a:pt x="41" y="0"/>
                    </a:lnTo>
                    <a:lnTo>
                      <a:pt x="46" y="0"/>
                    </a:lnTo>
                    <a:lnTo>
                      <a:pt x="55" y="0"/>
                    </a:lnTo>
                    <a:lnTo>
                      <a:pt x="55" y="0"/>
                    </a:lnTo>
                    <a:lnTo>
                      <a:pt x="59" y="0"/>
                    </a:lnTo>
                    <a:lnTo>
                      <a:pt x="64" y="0"/>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6" name="Freeform 132">
                <a:extLst>
                  <a:ext uri="{FF2B5EF4-FFF2-40B4-BE49-F238E27FC236}">
                    <a16:creationId xmlns:a16="http://schemas.microsoft.com/office/drawing/2014/main" id="{1D4ABCB1-9F33-5F4F-B41B-904D34CF7ADE}"/>
                  </a:ext>
                </a:extLst>
              </p:cNvPr>
              <p:cNvSpPr>
                <a:spLocks/>
              </p:cNvSpPr>
              <p:nvPr/>
            </p:nvSpPr>
            <p:spPr bwMode="auto">
              <a:xfrm>
                <a:off x="2687246" y="3365892"/>
                <a:ext cx="64819" cy="21918"/>
              </a:xfrm>
              <a:custGeom>
                <a:avLst/>
                <a:gdLst>
                  <a:gd name="T0" fmla="*/ 22 w 27"/>
                  <a:gd name="T1" fmla="*/ 0 h 9"/>
                  <a:gd name="T2" fmla="*/ 22 w 27"/>
                  <a:gd name="T3" fmla="*/ 0 h 9"/>
                  <a:gd name="T4" fmla="*/ 22 w 27"/>
                  <a:gd name="T5" fmla="*/ 0 h 9"/>
                  <a:gd name="T6" fmla="*/ 22 w 27"/>
                  <a:gd name="T7" fmla="*/ 0 h 9"/>
                  <a:gd name="T8" fmla="*/ 22 w 27"/>
                  <a:gd name="T9" fmla="*/ 0 h 9"/>
                  <a:gd name="T10" fmla="*/ 22 w 27"/>
                  <a:gd name="T11" fmla="*/ 0 h 9"/>
                  <a:gd name="T12" fmla="*/ 22 w 27"/>
                  <a:gd name="T13" fmla="*/ 0 h 9"/>
                  <a:gd name="T14" fmla="*/ 27 w 27"/>
                  <a:gd name="T15" fmla="*/ 0 h 9"/>
                  <a:gd name="T16" fmla="*/ 27 w 27"/>
                  <a:gd name="T17" fmla="*/ 0 h 9"/>
                  <a:gd name="T18" fmla="*/ 27 w 27"/>
                  <a:gd name="T19" fmla="*/ 5 h 9"/>
                  <a:gd name="T20" fmla="*/ 27 w 27"/>
                  <a:gd name="T21" fmla="*/ 5 h 9"/>
                  <a:gd name="T22" fmla="*/ 27 w 27"/>
                  <a:gd name="T23" fmla="*/ 5 h 9"/>
                  <a:gd name="T24" fmla="*/ 22 w 27"/>
                  <a:gd name="T25" fmla="*/ 9 h 9"/>
                  <a:gd name="T26" fmla="*/ 22 w 27"/>
                  <a:gd name="T27" fmla="*/ 9 h 9"/>
                  <a:gd name="T28" fmla="*/ 18 w 27"/>
                  <a:gd name="T29" fmla="*/ 9 h 9"/>
                  <a:gd name="T30" fmla="*/ 18 w 27"/>
                  <a:gd name="T31" fmla="*/ 9 h 9"/>
                  <a:gd name="T32" fmla="*/ 18 w 27"/>
                  <a:gd name="T33" fmla="*/ 9 h 9"/>
                  <a:gd name="T34" fmla="*/ 13 w 27"/>
                  <a:gd name="T35" fmla="*/ 9 h 9"/>
                  <a:gd name="T36" fmla="*/ 13 w 27"/>
                  <a:gd name="T37" fmla="*/ 9 h 9"/>
                  <a:gd name="T38" fmla="*/ 13 w 27"/>
                  <a:gd name="T39" fmla="*/ 9 h 9"/>
                  <a:gd name="T40" fmla="*/ 9 w 27"/>
                  <a:gd name="T41" fmla="*/ 9 h 9"/>
                  <a:gd name="T42" fmla="*/ 9 w 27"/>
                  <a:gd name="T43" fmla="*/ 9 h 9"/>
                  <a:gd name="T44" fmla="*/ 4 w 27"/>
                  <a:gd name="T45" fmla="*/ 9 h 9"/>
                  <a:gd name="T46" fmla="*/ 4 w 27"/>
                  <a:gd name="T47" fmla="*/ 9 h 9"/>
                  <a:gd name="T48" fmla="*/ 4 w 27"/>
                  <a:gd name="T49" fmla="*/ 9 h 9"/>
                  <a:gd name="T50" fmla="*/ 4 w 27"/>
                  <a:gd name="T51" fmla="*/ 9 h 9"/>
                  <a:gd name="T52" fmla="*/ 0 w 27"/>
                  <a:gd name="T53" fmla="*/ 9 h 9"/>
                  <a:gd name="T54" fmla="*/ 0 w 27"/>
                  <a:gd name="T55" fmla="*/ 9 h 9"/>
                  <a:gd name="T56" fmla="*/ 0 w 27"/>
                  <a:gd name="T57" fmla="*/ 5 h 9"/>
                  <a:gd name="T58" fmla="*/ 0 w 27"/>
                  <a:gd name="T59" fmla="*/ 5 h 9"/>
                  <a:gd name="T60" fmla="*/ 0 w 27"/>
                  <a:gd name="T61" fmla="*/ 5 h 9"/>
                  <a:gd name="T62" fmla="*/ 0 w 27"/>
                  <a:gd name="T63" fmla="*/ 0 h 9"/>
                  <a:gd name="T64" fmla="*/ 0 w 27"/>
                  <a:gd name="T65" fmla="*/ 0 h 9"/>
                  <a:gd name="T66" fmla="*/ 0 w 27"/>
                  <a:gd name="T67" fmla="*/ 0 h 9"/>
                  <a:gd name="T68" fmla="*/ 4 w 27"/>
                  <a:gd name="T69" fmla="*/ 0 h 9"/>
                  <a:gd name="T70" fmla="*/ 4 w 27"/>
                  <a:gd name="T71" fmla="*/ 0 h 9"/>
                  <a:gd name="T72" fmla="*/ 4 w 27"/>
                  <a:gd name="T73" fmla="*/ 0 h 9"/>
                  <a:gd name="T74" fmla="*/ 4 w 27"/>
                  <a:gd name="T75" fmla="*/ 0 h 9"/>
                  <a:gd name="T76" fmla="*/ 9 w 27"/>
                  <a:gd name="T77" fmla="*/ 0 h 9"/>
                  <a:gd name="T78" fmla="*/ 18 w 27"/>
                  <a:gd name="T79" fmla="*/ 0 h 9"/>
                  <a:gd name="T80" fmla="*/ 18 w 27"/>
                  <a:gd name="T81" fmla="*/ 0 h 9"/>
                  <a:gd name="T82" fmla="*/ 22 w 27"/>
                  <a:gd name="T8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 h="9">
                    <a:moveTo>
                      <a:pt x="22" y="0"/>
                    </a:moveTo>
                    <a:lnTo>
                      <a:pt x="22" y="0"/>
                    </a:lnTo>
                    <a:lnTo>
                      <a:pt x="22" y="0"/>
                    </a:lnTo>
                    <a:lnTo>
                      <a:pt x="22" y="0"/>
                    </a:lnTo>
                    <a:lnTo>
                      <a:pt x="22" y="0"/>
                    </a:lnTo>
                    <a:lnTo>
                      <a:pt x="22" y="0"/>
                    </a:lnTo>
                    <a:lnTo>
                      <a:pt x="22" y="0"/>
                    </a:lnTo>
                    <a:lnTo>
                      <a:pt x="27" y="0"/>
                    </a:lnTo>
                    <a:lnTo>
                      <a:pt x="27" y="0"/>
                    </a:lnTo>
                    <a:lnTo>
                      <a:pt x="27" y="5"/>
                    </a:lnTo>
                    <a:lnTo>
                      <a:pt x="27" y="5"/>
                    </a:lnTo>
                    <a:lnTo>
                      <a:pt x="27" y="5"/>
                    </a:lnTo>
                    <a:lnTo>
                      <a:pt x="22" y="9"/>
                    </a:lnTo>
                    <a:lnTo>
                      <a:pt x="22" y="9"/>
                    </a:lnTo>
                    <a:lnTo>
                      <a:pt x="18" y="9"/>
                    </a:lnTo>
                    <a:lnTo>
                      <a:pt x="18" y="9"/>
                    </a:lnTo>
                    <a:lnTo>
                      <a:pt x="18" y="9"/>
                    </a:lnTo>
                    <a:lnTo>
                      <a:pt x="13" y="9"/>
                    </a:lnTo>
                    <a:lnTo>
                      <a:pt x="13" y="9"/>
                    </a:lnTo>
                    <a:lnTo>
                      <a:pt x="13" y="9"/>
                    </a:lnTo>
                    <a:lnTo>
                      <a:pt x="9" y="9"/>
                    </a:lnTo>
                    <a:lnTo>
                      <a:pt x="9" y="9"/>
                    </a:lnTo>
                    <a:lnTo>
                      <a:pt x="4" y="9"/>
                    </a:lnTo>
                    <a:lnTo>
                      <a:pt x="4" y="9"/>
                    </a:lnTo>
                    <a:lnTo>
                      <a:pt x="4" y="9"/>
                    </a:lnTo>
                    <a:lnTo>
                      <a:pt x="4" y="9"/>
                    </a:lnTo>
                    <a:lnTo>
                      <a:pt x="0" y="9"/>
                    </a:lnTo>
                    <a:lnTo>
                      <a:pt x="0" y="9"/>
                    </a:lnTo>
                    <a:lnTo>
                      <a:pt x="0" y="5"/>
                    </a:lnTo>
                    <a:lnTo>
                      <a:pt x="0" y="5"/>
                    </a:lnTo>
                    <a:lnTo>
                      <a:pt x="0" y="5"/>
                    </a:lnTo>
                    <a:lnTo>
                      <a:pt x="0" y="0"/>
                    </a:lnTo>
                    <a:lnTo>
                      <a:pt x="0" y="0"/>
                    </a:lnTo>
                    <a:lnTo>
                      <a:pt x="0" y="0"/>
                    </a:lnTo>
                    <a:lnTo>
                      <a:pt x="4" y="0"/>
                    </a:lnTo>
                    <a:lnTo>
                      <a:pt x="4" y="0"/>
                    </a:lnTo>
                    <a:lnTo>
                      <a:pt x="4" y="0"/>
                    </a:lnTo>
                    <a:lnTo>
                      <a:pt x="4" y="0"/>
                    </a:lnTo>
                    <a:lnTo>
                      <a:pt x="9" y="0"/>
                    </a:lnTo>
                    <a:lnTo>
                      <a:pt x="18" y="0"/>
                    </a:lnTo>
                    <a:lnTo>
                      <a:pt x="18" y="0"/>
                    </a:lnTo>
                    <a:lnTo>
                      <a:pt x="22"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7" name="Freeform 133">
                <a:extLst>
                  <a:ext uri="{FF2B5EF4-FFF2-40B4-BE49-F238E27FC236}">
                    <a16:creationId xmlns:a16="http://schemas.microsoft.com/office/drawing/2014/main" id="{5080F770-B68F-8E48-B2CA-DA212B9C0641}"/>
                  </a:ext>
                </a:extLst>
              </p:cNvPr>
              <p:cNvSpPr>
                <a:spLocks/>
              </p:cNvSpPr>
              <p:nvPr/>
            </p:nvSpPr>
            <p:spPr bwMode="auto">
              <a:xfrm>
                <a:off x="10093352" y="2111754"/>
                <a:ext cx="194456" cy="263004"/>
              </a:xfrm>
              <a:custGeom>
                <a:avLst/>
                <a:gdLst>
                  <a:gd name="T0" fmla="*/ 50 w 81"/>
                  <a:gd name="T1" fmla="*/ 0 h 108"/>
                  <a:gd name="T2" fmla="*/ 54 w 81"/>
                  <a:gd name="T3" fmla="*/ 0 h 108"/>
                  <a:gd name="T4" fmla="*/ 59 w 81"/>
                  <a:gd name="T5" fmla="*/ 9 h 108"/>
                  <a:gd name="T6" fmla="*/ 63 w 81"/>
                  <a:gd name="T7" fmla="*/ 9 h 108"/>
                  <a:gd name="T8" fmla="*/ 68 w 81"/>
                  <a:gd name="T9" fmla="*/ 13 h 108"/>
                  <a:gd name="T10" fmla="*/ 63 w 81"/>
                  <a:gd name="T11" fmla="*/ 13 h 108"/>
                  <a:gd name="T12" fmla="*/ 63 w 81"/>
                  <a:gd name="T13" fmla="*/ 22 h 108"/>
                  <a:gd name="T14" fmla="*/ 63 w 81"/>
                  <a:gd name="T15" fmla="*/ 27 h 108"/>
                  <a:gd name="T16" fmla="*/ 72 w 81"/>
                  <a:gd name="T17" fmla="*/ 41 h 108"/>
                  <a:gd name="T18" fmla="*/ 68 w 81"/>
                  <a:gd name="T19" fmla="*/ 50 h 108"/>
                  <a:gd name="T20" fmla="*/ 63 w 81"/>
                  <a:gd name="T21" fmla="*/ 54 h 108"/>
                  <a:gd name="T22" fmla="*/ 59 w 81"/>
                  <a:gd name="T23" fmla="*/ 59 h 108"/>
                  <a:gd name="T24" fmla="*/ 54 w 81"/>
                  <a:gd name="T25" fmla="*/ 68 h 108"/>
                  <a:gd name="T26" fmla="*/ 54 w 81"/>
                  <a:gd name="T27" fmla="*/ 72 h 108"/>
                  <a:gd name="T28" fmla="*/ 59 w 81"/>
                  <a:gd name="T29" fmla="*/ 77 h 108"/>
                  <a:gd name="T30" fmla="*/ 68 w 81"/>
                  <a:gd name="T31" fmla="*/ 81 h 108"/>
                  <a:gd name="T32" fmla="*/ 77 w 81"/>
                  <a:gd name="T33" fmla="*/ 86 h 108"/>
                  <a:gd name="T34" fmla="*/ 81 w 81"/>
                  <a:gd name="T35" fmla="*/ 90 h 108"/>
                  <a:gd name="T36" fmla="*/ 77 w 81"/>
                  <a:gd name="T37" fmla="*/ 95 h 108"/>
                  <a:gd name="T38" fmla="*/ 68 w 81"/>
                  <a:gd name="T39" fmla="*/ 95 h 108"/>
                  <a:gd name="T40" fmla="*/ 63 w 81"/>
                  <a:gd name="T41" fmla="*/ 95 h 108"/>
                  <a:gd name="T42" fmla="*/ 63 w 81"/>
                  <a:gd name="T43" fmla="*/ 104 h 108"/>
                  <a:gd name="T44" fmla="*/ 63 w 81"/>
                  <a:gd name="T45" fmla="*/ 104 h 108"/>
                  <a:gd name="T46" fmla="*/ 54 w 81"/>
                  <a:gd name="T47" fmla="*/ 108 h 108"/>
                  <a:gd name="T48" fmla="*/ 45 w 81"/>
                  <a:gd name="T49" fmla="*/ 104 h 108"/>
                  <a:gd name="T50" fmla="*/ 45 w 81"/>
                  <a:gd name="T51" fmla="*/ 108 h 108"/>
                  <a:gd name="T52" fmla="*/ 41 w 81"/>
                  <a:gd name="T53" fmla="*/ 108 h 108"/>
                  <a:gd name="T54" fmla="*/ 36 w 81"/>
                  <a:gd name="T55" fmla="*/ 104 h 108"/>
                  <a:gd name="T56" fmla="*/ 36 w 81"/>
                  <a:gd name="T57" fmla="*/ 104 h 108"/>
                  <a:gd name="T58" fmla="*/ 32 w 81"/>
                  <a:gd name="T59" fmla="*/ 99 h 108"/>
                  <a:gd name="T60" fmla="*/ 32 w 81"/>
                  <a:gd name="T61" fmla="*/ 90 h 108"/>
                  <a:gd name="T62" fmla="*/ 36 w 81"/>
                  <a:gd name="T63" fmla="*/ 90 h 108"/>
                  <a:gd name="T64" fmla="*/ 27 w 81"/>
                  <a:gd name="T65" fmla="*/ 86 h 108"/>
                  <a:gd name="T66" fmla="*/ 23 w 81"/>
                  <a:gd name="T67" fmla="*/ 77 h 108"/>
                  <a:gd name="T68" fmla="*/ 14 w 81"/>
                  <a:gd name="T69" fmla="*/ 72 h 108"/>
                  <a:gd name="T70" fmla="*/ 14 w 81"/>
                  <a:gd name="T71" fmla="*/ 72 h 108"/>
                  <a:gd name="T72" fmla="*/ 5 w 81"/>
                  <a:gd name="T73" fmla="*/ 68 h 108"/>
                  <a:gd name="T74" fmla="*/ 0 w 81"/>
                  <a:gd name="T75" fmla="*/ 63 h 108"/>
                  <a:gd name="T76" fmla="*/ 5 w 81"/>
                  <a:gd name="T77" fmla="*/ 54 h 108"/>
                  <a:gd name="T78" fmla="*/ 5 w 81"/>
                  <a:gd name="T79" fmla="*/ 54 h 108"/>
                  <a:gd name="T80" fmla="*/ 9 w 81"/>
                  <a:gd name="T81" fmla="*/ 50 h 108"/>
                  <a:gd name="T82" fmla="*/ 14 w 81"/>
                  <a:gd name="T83" fmla="*/ 50 h 108"/>
                  <a:gd name="T84" fmla="*/ 14 w 81"/>
                  <a:gd name="T85" fmla="*/ 45 h 108"/>
                  <a:gd name="T86" fmla="*/ 18 w 81"/>
                  <a:gd name="T87" fmla="*/ 41 h 108"/>
                  <a:gd name="T88" fmla="*/ 18 w 81"/>
                  <a:gd name="T89" fmla="*/ 36 h 108"/>
                  <a:gd name="T90" fmla="*/ 18 w 81"/>
                  <a:gd name="T91" fmla="*/ 32 h 108"/>
                  <a:gd name="T92" fmla="*/ 18 w 81"/>
                  <a:gd name="T93" fmla="*/ 27 h 108"/>
                  <a:gd name="T94" fmla="*/ 18 w 81"/>
                  <a:gd name="T95" fmla="*/ 27 h 108"/>
                  <a:gd name="T96" fmla="*/ 23 w 81"/>
                  <a:gd name="T97" fmla="*/ 32 h 108"/>
                  <a:gd name="T98" fmla="*/ 32 w 81"/>
                  <a:gd name="T99" fmla="*/ 32 h 108"/>
                  <a:gd name="T100" fmla="*/ 36 w 81"/>
                  <a:gd name="T101" fmla="*/ 32 h 108"/>
                  <a:gd name="T102" fmla="*/ 41 w 81"/>
                  <a:gd name="T103" fmla="*/ 32 h 108"/>
                  <a:gd name="T104" fmla="*/ 41 w 81"/>
                  <a:gd name="T105" fmla="*/ 27 h 108"/>
                  <a:gd name="T106" fmla="*/ 36 w 81"/>
                  <a:gd name="T107" fmla="*/ 22 h 108"/>
                  <a:gd name="T108" fmla="*/ 32 w 81"/>
                  <a:gd name="T109" fmla="*/ 22 h 108"/>
                  <a:gd name="T110" fmla="*/ 41 w 81"/>
                  <a:gd name="T111" fmla="*/ 18 h 108"/>
                  <a:gd name="T112" fmla="*/ 45 w 81"/>
                  <a:gd name="T113" fmla="*/ 18 h 108"/>
                  <a:gd name="T114" fmla="*/ 45 w 81"/>
                  <a:gd name="T115" fmla="*/ 13 h 108"/>
                  <a:gd name="T116" fmla="*/ 45 w 81"/>
                  <a:gd name="T117" fmla="*/ 9 h 108"/>
                  <a:gd name="T118" fmla="*/ 50 w 81"/>
                  <a:gd name="T119" fmla="*/ 13 h 108"/>
                  <a:gd name="T120" fmla="*/ 50 w 81"/>
                  <a:gd name="T121" fmla="*/ 9 h 108"/>
                  <a:gd name="T122" fmla="*/ 45 w 81"/>
                  <a:gd name="T123" fmla="*/ 0 h 108"/>
                  <a:gd name="T124" fmla="*/ 50 w 81"/>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108">
                    <a:moveTo>
                      <a:pt x="50" y="0"/>
                    </a:moveTo>
                    <a:lnTo>
                      <a:pt x="50" y="0"/>
                    </a:lnTo>
                    <a:lnTo>
                      <a:pt x="50" y="0"/>
                    </a:lnTo>
                    <a:lnTo>
                      <a:pt x="50" y="0"/>
                    </a:lnTo>
                    <a:lnTo>
                      <a:pt x="50" y="0"/>
                    </a:lnTo>
                    <a:lnTo>
                      <a:pt x="50" y="0"/>
                    </a:lnTo>
                    <a:lnTo>
                      <a:pt x="54" y="0"/>
                    </a:lnTo>
                    <a:lnTo>
                      <a:pt x="54" y="0"/>
                    </a:lnTo>
                    <a:lnTo>
                      <a:pt x="54" y="4"/>
                    </a:lnTo>
                    <a:lnTo>
                      <a:pt x="54" y="4"/>
                    </a:lnTo>
                    <a:lnTo>
                      <a:pt x="59" y="4"/>
                    </a:lnTo>
                    <a:lnTo>
                      <a:pt x="59" y="9"/>
                    </a:lnTo>
                    <a:lnTo>
                      <a:pt x="59" y="9"/>
                    </a:lnTo>
                    <a:lnTo>
                      <a:pt x="63" y="9"/>
                    </a:lnTo>
                    <a:lnTo>
                      <a:pt x="63" y="9"/>
                    </a:lnTo>
                    <a:lnTo>
                      <a:pt x="63" y="9"/>
                    </a:lnTo>
                    <a:lnTo>
                      <a:pt x="68" y="9"/>
                    </a:lnTo>
                    <a:lnTo>
                      <a:pt x="68" y="13"/>
                    </a:lnTo>
                    <a:lnTo>
                      <a:pt x="68" y="13"/>
                    </a:lnTo>
                    <a:lnTo>
                      <a:pt x="68" y="13"/>
                    </a:lnTo>
                    <a:lnTo>
                      <a:pt x="68" y="13"/>
                    </a:lnTo>
                    <a:lnTo>
                      <a:pt x="63" y="13"/>
                    </a:lnTo>
                    <a:lnTo>
                      <a:pt x="63" y="13"/>
                    </a:lnTo>
                    <a:lnTo>
                      <a:pt x="63" y="13"/>
                    </a:lnTo>
                    <a:lnTo>
                      <a:pt x="63" y="18"/>
                    </a:lnTo>
                    <a:lnTo>
                      <a:pt x="63" y="18"/>
                    </a:lnTo>
                    <a:lnTo>
                      <a:pt x="63" y="18"/>
                    </a:lnTo>
                    <a:lnTo>
                      <a:pt x="63" y="22"/>
                    </a:lnTo>
                    <a:lnTo>
                      <a:pt x="63" y="22"/>
                    </a:lnTo>
                    <a:lnTo>
                      <a:pt x="63" y="27"/>
                    </a:lnTo>
                    <a:lnTo>
                      <a:pt x="63" y="27"/>
                    </a:lnTo>
                    <a:lnTo>
                      <a:pt x="63" y="27"/>
                    </a:lnTo>
                    <a:lnTo>
                      <a:pt x="63" y="32"/>
                    </a:lnTo>
                    <a:lnTo>
                      <a:pt x="68" y="32"/>
                    </a:lnTo>
                    <a:lnTo>
                      <a:pt x="68" y="36"/>
                    </a:lnTo>
                    <a:lnTo>
                      <a:pt x="72" y="41"/>
                    </a:lnTo>
                    <a:lnTo>
                      <a:pt x="72" y="41"/>
                    </a:lnTo>
                    <a:lnTo>
                      <a:pt x="68" y="45"/>
                    </a:lnTo>
                    <a:lnTo>
                      <a:pt x="68" y="45"/>
                    </a:lnTo>
                    <a:lnTo>
                      <a:pt x="68" y="50"/>
                    </a:lnTo>
                    <a:lnTo>
                      <a:pt x="68" y="50"/>
                    </a:lnTo>
                    <a:lnTo>
                      <a:pt x="63" y="54"/>
                    </a:lnTo>
                    <a:lnTo>
                      <a:pt x="63" y="54"/>
                    </a:lnTo>
                    <a:lnTo>
                      <a:pt x="63" y="54"/>
                    </a:lnTo>
                    <a:lnTo>
                      <a:pt x="63" y="59"/>
                    </a:lnTo>
                    <a:lnTo>
                      <a:pt x="63" y="59"/>
                    </a:lnTo>
                    <a:lnTo>
                      <a:pt x="59" y="59"/>
                    </a:lnTo>
                    <a:lnTo>
                      <a:pt x="59" y="59"/>
                    </a:lnTo>
                    <a:lnTo>
                      <a:pt x="54" y="59"/>
                    </a:lnTo>
                    <a:lnTo>
                      <a:pt x="54" y="63"/>
                    </a:lnTo>
                    <a:lnTo>
                      <a:pt x="54" y="63"/>
                    </a:lnTo>
                    <a:lnTo>
                      <a:pt x="54" y="68"/>
                    </a:lnTo>
                    <a:lnTo>
                      <a:pt x="54" y="68"/>
                    </a:lnTo>
                    <a:lnTo>
                      <a:pt x="59" y="72"/>
                    </a:lnTo>
                    <a:lnTo>
                      <a:pt x="59" y="72"/>
                    </a:lnTo>
                    <a:lnTo>
                      <a:pt x="54" y="72"/>
                    </a:lnTo>
                    <a:lnTo>
                      <a:pt x="54" y="72"/>
                    </a:lnTo>
                    <a:lnTo>
                      <a:pt x="54" y="77"/>
                    </a:lnTo>
                    <a:lnTo>
                      <a:pt x="59" y="77"/>
                    </a:lnTo>
                    <a:lnTo>
                      <a:pt x="59" y="77"/>
                    </a:lnTo>
                    <a:lnTo>
                      <a:pt x="59" y="77"/>
                    </a:lnTo>
                    <a:lnTo>
                      <a:pt x="63" y="77"/>
                    </a:lnTo>
                    <a:lnTo>
                      <a:pt x="63" y="77"/>
                    </a:lnTo>
                    <a:lnTo>
                      <a:pt x="68" y="81"/>
                    </a:lnTo>
                    <a:lnTo>
                      <a:pt x="72" y="86"/>
                    </a:lnTo>
                    <a:lnTo>
                      <a:pt x="72" y="86"/>
                    </a:lnTo>
                    <a:lnTo>
                      <a:pt x="77" y="86"/>
                    </a:lnTo>
                    <a:lnTo>
                      <a:pt x="77" y="86"/>
                    </a:lnTo>
                    <a:lnTo>
                      <a:pt x="77" y="86"/>
                    </a:lnTo>
                    <a:lnTo>
                      <a:pt x="77" y="86"/>
                    </a:lnTo>
                    <a:lnTo>
                      <a:pt x="77" y="90"/>
                    </a:lnTo>
                    <a:lnTo>
                      <a:pt x="81" y="90"/>
                    </a:lnTo>
                    <a:lnTo>
                      <a:pt x="77" y="95"/>
                    </a:lnTo>
                    <a:lnTo>
                      <a:pt x="77" y="95"/>
                    </a:lnTo>
                    <a:lnTo>
                      <a:pt x="77" y="95"/>
                    </a:lnTo>
                    <a:lnTo>
                      <a:pt x="77" y="95"/>
                    </a:lnTo>
                    <a:lnTo>
                      <a:pt x="72" y="95"/>
                    </a:lnTo>
                    <a:lnTo>
                      <a:pt x="72" y="95"/>
                    </a:lnTo>
                    <a:lnTo>
                      <a:pt x="72" y="95"/>
                    </a:lnTo>
                    <a:lnTo>
                      <a:pt x="68" y="95"/>
                    </a:lnTo>
                    <a:lnTo>
                      <a:pt x="68" y="95"/>
                    </a:lnTo>
                    <a:lnTo>
                      <a:pt x="63" y="95"/>
                    </a:lnTo>
                    <a:lnTo>
                      <a:pt x="63" y="95"/>
                    </a:lnTo>
                    <a:lnTo>
                      <a:pt x="63" y="95"/>
                    </a:lnTo>
                    <a:lnTo>
                      <a:pt x="63" y="99"/>
                    </a:lnTo>
                    <a:lnTo>
                      <a:pt x="63" y="99"/>
                    </a:lnTo>
                    <a:lnTo>
                      <a:pt x="63" y="104"/>
                    </a:lnTo>
                    <a:lnTo>
                      <a:pt x="63" y="104"/>
                    </a:lnTo>
                    <a:lnTo>
                      <a:pt x="63" y="104"/>
                    </a:lnTo>
                    <a:lnTo>
                      <a:pt x="63" y="104"/>
                    </a:lnTo>
                    <a:lnTo>
                      <a:pt x="63" y="104"/>
                    </a:lnTo>
                    <a:lnTo>
                      <a:pt x="63" y="104"/>
                    </a:lnTo>
                    <a:lnTo>
                      <a:pt x="63" y="104"/>
                    </a:lnTo>
                    <a:lnTo>
                      <a:pt x="59" y="104"/>
                    </a:lnTo>
                    <a:lnTo>
                      <a:pt x="54" y="104"/>
                    </a:lnTo>
                    <a:lnTo>
                      <a:pt x="54" y="108"/>
                    </a:lnTo>
                    <a:lnTo>
                      <a:pt x="54" y="108"/>
                    </a:lnTo>
                    <a:lnTo>
                      <a:pt x="54" y="104"/>
                    </a:lnTo>
                    <a:lnTo>
                      <a:pt x="50" y="104"/>
                    </a:lnTo>
                    <a:lnTo>
                      <a:pt x="45" y="104"/>
                    </a:lnTo>
                    <a:lnTo>
                      <a:pt x="45" y="104"/>
                    </a:lnTo>
                    <a:lnTo>
                      <a:pt x="45" y="104"/>
                    </a:lnTo>
                    <a:lnTo>
                      <a:pt x="45" y="108"/>
                    </a:lnTo>
                    <a:lnTo>
                      <a:pt x="45" y="108"/>
                    </a:lnTo>
                    <a:lnTo>
                      <a:pt x="45" y="108"/>
                    </a:lnTo>
                    <a:lnTo>
                      <a:pt x="45" y="108"/>
                    </a:lnTo>
                    <a:lnTo>
                      <a:pt x="45" y="108"/>
                    </a:lnTo>
                    <a:lnTo>
                      <a:pt x="41" y="108"/>
                    </a:lnTo>
                    <a:lnTo>
                      <a:pt x="36" y="104"/>
                    </a:lnTo>
                    <a:lnTo>
                      <a:pt x="36" y="104"/>
                    </a:lnTo>
                    <a:lnTo>
                      <a:pt x="36" y="104"/>
                    </a:lnTo>
                    <a:lnTo>
                      <a:pt x="36" y="104"/>
                    </a:lnTo>
                    <a:lnTo>
                      <a:pt x="36" y="104"/>
                    </a:lnTo>
                    <a:lnTo>
                      <a:pt x="36" y="99"/>
                    </a:lnTo>
                    <a:lnTo>
                      <a:pt x="36" y="99"/>
                    </a:lnTo>
                    <a:lnTo>
                      <a:pt x="36" y="104"/>
                    </a:lnTo>
                    <a:lnTo>
                      <a:pt x="32" y="99"/>
                    </a:lnTo>
                    <a:lnTo>
                      <a:pt x="32" y="104"/>
                    </a:lnTo>
                    <a:lnTo>
                      <a:pt x="27" y="99"/>
                    </a:lnTo>
                    <a:lnTo>
                      <a:pt x="32" y="99"/>
                    </a:lnTo>
                    <a:lnTo>
                      <a:pt x="32" y="99"/>
                    </a:lnTo>
                    <a:lnTo>
                      <a:pt x="32" y="95"/>
                    </a:lnTo>
                    <a:lnTo>
                      <a:pt x="32" y="95"/>
                    </a:lnTo>
                    <a:lnTo>
                      <a:pt x="32" y="90"/>
                    </a:lnTo>
                    <a:lnTo>
                      <a:pt x="32" y="90"/>
                    </a:lnTo>
                    <a:lnTo>
                      <a:pt x="32" y="90"/>
                    </a:lnTo>
                    <a:lnTo>
                      <a:pt x="36" y="90"/>
                    </a:lnTo>
                    <a:lnTo>
                      <a:pt x="36" y="90"/>
                    </a:lnTo>
                    <a:lnTo>
                      <a:pt x="36" y="90"/>
                    </a:lnTo>
                    <a:lnTo>
                      <a:pt x="32" y="90"/>
                    </a:lnTo>
                    <a:lnTo>
                      <a:pt x="32" y="90"/>
                    </a:lnTo>
                    <a:lnTo>
                      <a:pt x="27" y="86"/>
                    </a:lnTo>
                    <a:lnTo>
                      <a:pt x="27" y="86"/>
                    </a:lnTo>
                    <a:lnTo>
                      <a:pt x="27" y="77"/>
                    </a:lnTo>
                    <a:lnTo>
                      <a:pt x="27" y="77"/>
                    </a:lnTo>
                    <a:lnTo>
                      <a:pt x="23" y="77"/>
                    </a:lnTo>
                    <a:lnTo>
                      <a:pt x="23" y="72"/>
                    </a:lnTo>
                    <a:lnTo>
                      <a:pt x="18" y="72"/>
                    </a:lnTo>
                    <a:lnTo>
                      <a:pt x="18" y="72"/>
                    </a:lnTo>
                    <a:lnTo>
                      <a:pt x="14" y="72"/>
                    </a:lnTo>
                    <a:lnTo>
                      <a:pt x="14" y="68"/>
                    </a:lnTo>
                    <a:lnTo>
                      <a:pt x="14" y="68"/>
                    </a:lnTo>
                    <a:lnTo>
                      <a:pt x="14" y="72"/>
                    </a:lnTo>
                    <a:lnTo>
                      <a:pt x="14" y="72"/>
                    </a:lnTo>
                    <a:lnTo>
                      <a:pt x="14" y="72"/>
                    </a:lnTo>
                    <a:lnTo>
                      <a:pt x="9" y="72"/>
                    </a:lnTo>
                    <a:lnTo>
                      <a:pt x="9" y="68"/>
                    </a:lnTo>
                    <a:lnTo>
                      <a:pt x="5" y="68"/>
                    </a:lnTo>
                    <a:lnTo>
                      <a:pt x="5" y="68"/>
                    </a:lnTo>
                    <a:lnTo>
                      <a:pt x="5" y="63"/>
                    </a:lnTo>
                    <a:lnTo>
                      <a:pt x="5" y="63"/>
                    </a:lnTo>
                    <a:lnTo>
                      <a:pt x="0" y="63"/>
                    </a:lnTo>
                    <a:lnTo>
                      <a:pt x="5" y="63"/>
                    </a:lnTo>
                    <a:lnTo>
                      <a:pt x="5" y="59"/>
                    </a:lnTo>
                    <a:lnTo>
                      <a:pt x="5" y="59"/>
                    </a:lnTo>
                    <a:lnTo>
                      <a:pt x="5" y="54"/>
                    </a:lnTo>
                    <a:lnTo>
                      <a:pt x="5" y="54"/>
                    </a:lnTo>
                    <a:lnTo>
                      <a:pt x="5" y="54"/>
                    </a:lnTo>
                    <a:lnTo>
                      <a:pt x="5" y="54"/>
                    </a:lnTo>
                    <a:lnTo>
                      <a:pt x="5" y="54"/>
                    </a:lnTo>
                    <a:lnTo>
                      <a:pt x="9" y="54"/>
                    </a:lnTo>
                    <a:lnTo>
                      <a:pt x="9" y="54"/>
                    </a:lnTo>
                    <a:lnTo>
                      <a:pt x="9" y="50"/>
                    </a:lnTo>
                    <a:lnTo>
                      <a:pt x="9" y="50"/>
                    </a:lnTo>
                    <a:lnTo>
                      <a:pt x="14" y="50"/>
                    </a:lnTo>
                    <a:lnTo>
                      <a:pt x="14" y="50"/>
                    </a:lnTo>
                    <a:lnTo>
                      <a:pt x="14" y="50"/>
                    </a:lnTo>
                    <a:lnTo>
                      <a:pt x="14" y="50"/>
                    </a:lnTo>
                    <a:lnTo>
                      <a:pt x="14" y="45"/>
                    </a:lnTo>
                    <a:lnTo>
                      <a:pt x="14" y="45"/>
                    </a:lnTo>
                    <a:lnTo>
                      <a:pt x="14" y="45"/>
                    </a:lnTo>
                    <a:lnTo>
                      <a:pt x="14" y="45"/>
                    </a:lnTo>
                    <a:lnTo>
                      <a:pt x="18" y="45"/>
                    </a:lnTo>
                    <a:lnTo>
                      <a:pt x="18" y="45"/>
                    </a:lnTo>
                    <a:lnTo>
                      <a:pt x="18" y="41"/>
                    </a:lnTo>
                    <a:lnTo>
                      <a:pt x="18" y="41"/>
                    </a:lnTo>
                    <a:lnTo>
                      <a:pt x="18" y="41"/>
                    </a:lnTo>
                    <a:lnTo>
                      <a:pt x="18" y="41"/>
                    </a:lnTo>
                    <a:lnTo>
                      <a:pt x="18" y="36"/>
                    </a:lnTo>
                    <a:lnTo>
                      <a:pt x="18" y="36"/>
                    </a:lnTo>
                    <a:lnTo>
                      <a:pt x="18" y="36"/>
                    </a:lnTo>
                    <a:lnTo>
                      <a:pt x="18" y="36"/>
                    </a:lnTo>
                    <a:lnTo>
                      <a:pt x="18" y="32"/>
                    </a:lnTo>
                    <a:lnTo>
                      <a:pt x="18" y="32"/>
                    </a:lnTo>
                    <a:lnTo>
                      <a:pt x="18" y="32"/>
                    </a:lnTo>
                    <a:lnTo>
                      <a:pt x="18" y="27"/>
                    </a:lnTo>
                    <a:lnTo>
                      <a:pt x="18" y="27"/>
                    </a:lnTo>
                    <a:lnTo>
                      <a:pt x="18" y="27"/>
                    </a:lnTo>
                    <a:lnTo>
                      <a:pt x="18" y="27"/>
                    </a:lnTo>
                    <a:lnTo>
                      <a:pt x="18" y="27"/>
                    </a:lnTo>
                    <a:lnTo>
                      <a:pt x="18" y="27"/>
                    </a:lnTo>
                    <a:lnTo>
                      <a:pt x="18" y="27"/>
                    </a:lnTo>
                    <a:lnTo>
                      <a:pt x="23" y="27"/>
                    </a:lnTo>
                    <a:lnTo>
                      <a:pt x="23" y="27"/>
                    </a:lnTo>
                    <a:lnTo>
                      <a:pt x="23" y="32"/>
                    </a:lnTo>
                    <a:lnTo>
                      <a:pt x="23" y="32"/>
                    </a:lnTo>
                    <a:lnTo>
                      <a:pt x="27" y="32"/>
                    </a:lnTo>
                    <a:lnTo>
                      <a:pt x="27" y="32"/>
                    </a:lnTo>
                    <a:lnTo>
                      <a:pt x="27" y="32"/>
                    </a:lnTo>
                    <a:lnTo>
                      <a:pt x="32" y="32"/>
                    </a:lnTo>
                    <a:lnTo>
                      <a:pt x="32" y="32"/>
                    </a:lnTo>
                    <a:lnTo>
                      <a:pt x="32" y="32"/>
                    </a:lnTo>
                    <a:lnTo>
                      <a:pt x="36" y="32"/>
                    </a:lnTo>
                    <a:lnTo>
                      <a:pt x="36" y="32"/>
                    </a:lnTo>
                    <a:lnTo>
                      <a:pt x="41" y="32"/>
                    </a:lnTo>
                    <a:lnTo>
                      <a:pt x="41" y="32"/>
                    </a:lnTo>
                    <a:lnTo>
                      <a:pt x="41" y="32"/>
                    </a:lnTo>
                    <a:lnTo>
                      <a:pt x="41" y="32"/>
                    </a:lnTo>
                    <a:lnTo>
                      <a:pt x="41" y="32"/>
                    </a:lnTo>
                    <a:lnTo>
                      <a:pt x="41" y="32"/>
                    </a:lnTo>
                    <a:lnTo>
                      <a:pt x="41" y="32"/>
                    </a:lnTo>
                    <a:lnTo>
                      <a:pt x="41" y="27"/>
                    </a:lnTo>
                    <a:lnTo>
                      <a:pt x="41" y="27"/>
                    </a:lnTo>
                    <a:lnTo>
                      <a:pt x="36" y="27"/>
                    </a:lnTo>
                    <a:lnTo>
                      <a:pt x="36" y="27"/>
                    </a:lnTo>
                    <a:lnTo>
                      <a:pt x="36" y="22"/>
                    </a:lnTo>
                    <a:lnTo>
                      <a:pt x="36" y="22"/>
                    </a:lnTo>
                    <a:lnTo>
                      <a:pt x="32" y="22"/>
                    </a:lnTo>
                    <a:lnTo>
                      <a:pt x="32" y="22"/>
                    </a:lnTo>
                    <a:lnTo>
                      <a:pt x="32" y="22"/>
                    </a:lnTo>
                    <a:lnTo>
                      <a:pt x="36" y="22"/>
                    </a:lnTo>
                    <a:lnTo>
                      <a:pt x="36" y="22"/>
                    </a:lnTo>
                    <a:lnTo>
                      <a:pt x="36" y="22"/>
                    </a:lnTo>
                    <a:lnTo>
                      <a:pt x="41" y="18"/>
                    </a:lnTo>
                    <a:lnTo>
                      <a:pt x="41" y="18"/>
                    </a:lnTo>
                    <a:lnTo>
                      <a:pt x="45" y="18"/>
                    </a:lnTo>
                    <a:lnTo>
                      <a:pt x="45" y="18"/>
                    </a:lnTo>
                    <a:lnTo>
                      <a:pt x="45" y="18"/>
                    </a:lnTo>
                    <a:lnTo>
                      <a:pt x="45" y="18"/>
                    </a:lnTo>
                    <a:lnTo>
                      <a:pt x="45" y="18"/>
                    </a:lnTo>
                    <a:lnTo>
                      <a:pt x="45" y="13"/>
                    </a:lnTo>
                    <a:lnTo>
                      <a:pt x="45" y="13"/>
                    </a:lnTo>
                    <a:lnTo>
                      <a:pt x="45" y="13"/>
                    </a:lnTo>
                    <a:lnTo>
                      <a:pt x="45" y="13"/>
                    </a:lnTo>
                    <a:lnTo>
                      <a:pt x="45" y="13"/>
                    </a:lnTo>
                    <a:lnTo>
                      <a:pt x="45" y="9"/>
                    </a:lnTo>
                    <a:lnTo>
                      <a:pt x="45" y="9"/>
                    </a:lnTo>
                    <a:lnTo>
                      <a:pt x="50" y="13"/>
                    </a:lnTo>
                    <a:lnTo>
                      <a:pt x="50" y="13"/>
                    </a:lnTo>
                    <a:lnTo>
                      <a:pt x="50" y="13"/>
                    </a:lnTo>
                    <a:lnTo>
                      <a:pt x="50" y="9"/>
                    </a:lnTo>
                    <a:lnTo>
                      <a:pt x="50" y="9"/>
                    </a:lnTo>
                    <a:lnTo>
                      <a:pt x="50" y="9"/>
                    </a:lnTo>
                    <a:lnTo>
                      <a:pt x="50" y="9"/>
                    </a:lnTo>
                    <a:lnTo>
                      <a:pt x="50" y="9"/>
                    </a:lnTo>
                    <a:lnTo>
                      <a:pt x="50" y="4"/>
                    </a:lnTo>
                    <a:lnTo>
                      <a:pt x="50" y="4"/>
                    </a:lnTo>
                    <a:lnTo>
                      <a:pt x="45" y="0"/>
                    </a:lnTo>
                    <a:lnTo>
                      <a:pt x="45" y="0"/>
                    </a:lnTo>
                    <a:lnTo>
                      <a:pt x="45" y="0"/>
                    </a:lnTo>
                    <a:lnTo>
                      <a:pt x="45" y="0"/>
                    </a:lnTo>
                    <a:lnTo>
                      <a:pt x="5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8" name="Freeform 134">
                <a:extLst>
                  <a:ext uri="{FF2B5EF4-FFF2-40B4-BE49-F238E27FC236}">
                    <a16:creationId xmlns:a16="http://schemas.microsoft.com/office/drawing/2014/main" id="{28E8A184-E53B-AC44-93CD-BCFA4C69572E}"/>
                  </a:ext>
                </a:extLst>
              </p:cNvPr>
              <p:cNvSpPr>
                <a:spLocks/>
              </p:cNvSpPr>
              <p:nvPr/>
            </p:nvSpPr>
            <p:spPr bwMode="auto">
              <a:xfrm>
                <a:off x="5114337" y="2309006"/>
                <a:ext cx="141641" cy="243522"/>
              </a:xfrm>
              <a:custGeom>
                <a:avLst/>
                <a:gdLst>
                  <a:gd name="T0" fmla="*/ 28 w 59"/>
                  <a:gd name="T1" fmla="*/ 9 h 100"/>
                  <a:gd name="T2" fmla="*/ 32 w 59"/>
                  <a:gd name="T3" fmla="*/ 5 h 100"/>
                  <a:gd name="T4" fmla="*/ 37 w 59"/>
                  <a:gd name="T5" fmla="*/ 5 h 100"/>
                  <a:gd name="T6" fmla="*/ 41 w 59"/>
                  <a:gd name="T7" fmla="*/ 5 h 100"/>
                  <a:gd name="T8" fmla="*/ 41 w 59"/>
                  <a:gd name="T9" fmla="*/ 5 h 100"/>
                  <a:gd name="T10" fmla="*/ 46 w 59"/>
                  <a:gd name="T11" fmla="*/ 5 h 100"/>
                  <a:gd name="T12" fmla="*/ 50 w 59"/>
                  <a:gd name="T13" fmla="*/ 5 h 100"/>
                  <a:gd name="T14" fmla="*/ 50 w 59"/>
                  <a:gd name="T15" fmla="*/ 5 h 100"/>
                  <a:gd name="T16" fmla="*/ 55 w 59"/>
                  <a:gd name="T17" fmla="*/ 5 h 100"/>
                  <a:gd name="T18" fmla="*/ 55 w 59"/>
                  <a:gd name="T19" fmla="*/ 9 h 100"/>
                  <a:gd name="T20" fmla="*/ 55 w 59"/>
                  <a:gd name="T21" fmla="*/ 9 h 100"/>
                  <a:gd name="T22" fmla="*/ 59 w 59"/>
                  <a:gd name="T23" fmla="*/ 14 h 100"/>
                  <a:gd name="T24" fmla="*/ 55 w 59"/>
                  <a:gd name="T25" fmla="*/ 14 h 100"/>
                  <a:gd name="T26" fmla="*/ 50 w 59"/>
                  <a:gd name="T27" fmla="*/ 18 h 100"/>
                  <a:gd name="T28" fmla="*/ 46 w 59"/>
                  <a:gd name="T29" fmla="*/ 23 h 100"/>
                  <a:gd name="T30" fmla="*/ 46 w 59"/>
                  <a:gd name="T31" fmla="*/ 27 h 100"/>
                  <a:gd name="T32" fmla="*/ 46 w 59"/>
                  <a:gd name="T33" fmla="*/ 32 h 100"/>
                  <a:gd name="T34" fmla="*/ 46 w 59"/>
                  <a:gd name="T35" fmla="*/ 36 h 100"/>
                  <a:gd name="T36" fmla="*/ 41 w 59"/>
                  <a:gd name="T37" fmla="*/ 36 h 100"/>
                  <a:gd name="T38" fmla="*/ 46 w 59"/>
                  <a:gd name="T39" fmla="*/ 41 h 100"/>
                  <a:gd name="T40" fmla="*/ 41 w 59"/>
                  <a:gd name="T41" fmla="*/ 45 h 100"/>
                  <a:gd name="T42" fmla="*/ 41 w 59"/>
                  <a:gd name="T43" fmla="*/ 45 h 100"/>
                  <a:gd name="T44" fmla="*/ 32 w 59"/>
                  <a:gd name="T45" fmla="*/ 50 h 100"/>
                  <a:gd name="T46" fmla="*/ 37 w 59"/>
                  <a:gd name="T47" fmla="*/ 50 h 100"/>
                  <a:gd name="T48" fmla="*/ 41 w 59"/>
                  <a:gd name="T49" fmla="*/ 59 h 100"/>
                  <a:gd name="T50" fmla="*/ 41 w 59"/>
                  <a:gd name="T51" fmla="*/ 64 h 100"/>
                  <a:gd name="T52" fmla="*/ 37 w 59"/>
                  <a:gd name="T53" fmla="*/ 64 h 100"/>
                  <a:gd name="T54" fmla="*/ 37 w 59"/>
                  <a:gd name="T55" fmla="*/ 68 h 100"/>
                  <a:gd name="T56" fmla="*/ 41 w 59"/>
                  <a:gd name="T57" fmla="*/ 77 h 100"/>
                  <a:gd name="T58" fmla="*/ 41 w 59"/>
                  <a:gd name="T59" fmla="*/ 77 h 100"/>
                  <a:gd name="T60" fmla="*/ 37 w 59"/>
                  <a:gd name="T61" fmla="*/ 82 h 100"/>
                  <a:gd name="T62" fmla="*/ 32 w 59"/>
                  <a:gd name="T63" fmla="*/ 86 h 100"/>
                  <a:gd name="T64" fmla="*/ 32 w 59"/>
                  <a:gd name="T65" fmla="*/ 95 h 100"/>
                  <a:gd name="T66" fmla="*/ 23 w 59"/>
                  <a:gd name="T67" fmla="*/ 100 h 100"/>
                  <a:gd name="T68" fmla="*/ 14 w 59"/>
                  <a:gd name="T69" fmla="*/ 95 h 100"/>
                  <a:gd name="T70" fmla="*/ 9 w 59"/>
                  <a:gd name="T71" fmla="*/ 95 h 100"/>
                  <a:gd name="T72" fmla="*/ 9 w 59"/>
                  <a:gd name="T73" fmla="*/ 91 h 100"/>
                  <a:gd name="T74" fmla="*/ 9 w 59"/>
                  <a:gd name="T75" fmla="*/ 82 h 100"/>
                  <a:gd name="T76" fmla="*/ 14 w 59"/>
                  <a:gd name="T77" fmla="*/ 73 h 100"/>
                  <a:gd name="T78" fmla="*/ 14 w 59"/>
                  <a:gd name="T79" fmla="*/ 68 h 100"/>
                  <a:gd name="T80" fmla="*/ 9 w 59"/>
                  <a:gd name="T81" fmla="*/ 68 h 100"/>
                  <a:gd name="T82" fmla="*/ 5 w 59"/>
                  <a:gd name="T83" fmla="*/ 68 h 100"/>
                  <a:gd name="T84" fmla="*/ 5 w 59"/>
                  <a:gd name="T85" fmla="*/ 64 h 100"/>
                  <a:gd name="T86" fmla="*/ 9 w 59"/>
                  <a:gd name="T87" fmla="*/ 64 h 100"/>
                  <a:gd name="T88" fmla="*/ 14 w 59"/>
                  <a:gd name="T89" fmla="*/ 59 h 100"/>
                  <a:gd name="T90" fmla="*/ 9 w 59"/>
                  <a:gd name="T91" fmla="*/ 64 h 100"/>
                  <a:gd name="T92" fmla="*/ 5 w 59"/>
                  <a:gd name="T93" fmla="*/ 64 h 100"/>
                  <a:gd name="T94" fmla="*/ 0 w 59"/>
                  <a:gd name="T95" fmla="*/ 64 h 100"/>
                  <a:gd name="T96" fmla="*/ 5 w 59"/>
                  <a:gd name="T97" fmla="*/ 59 h 100"/>
                  <a:gd name="T98" fmla="*/ 5 w 59"/>
                  <a:gd name="T99" fmla="*/ 54 h 100"/>
                  <a:gd name="T100" fmla="*/ 9 w 59"/>
                  <a:gd name="T101" fmla="*/ 50 h 100"/>
                  <a:gd name="T102" fmla="*/ 14 w 59"/>
                  <a:gd name="T103" fmla="*/ 36 h 100"/>
                  <a:gd name="T104" fmla="*/ 19 w 59"/>
                  <a:gd name="T105" fmla="*/ 32 h 100"/>
                  <a:gd name="T106" fmla="*/ 19 w 59"/>
                  <a:gd name="T107" fmla="*/ 23 h 100"/>
                  <a:gd name="T108" fmla="*/ 19 w 59"/>
                  <a:gd name="T109" fmla="*/ 18 h 100"/>
                  <a:gd name="T110" fmla="*/ 19 w 59"/>
                  <a:gd name="T111" fmla="*/ 9 h 100"/>
                  <a:gd name="T112" fmla="*/ 19 w 59"/>
                  <a:gd name="T113" fmla="*/ 9 h 100"/>
                  <a:gd name="T114" fmla="*/ 19 w 59"/>
                  <a:gd name="T115" fmla="*/ 5 h 100"/>
                  <a:gd name="T116" fmla="*/ 28 w 59"/>
                  <a:gd name="T117" fmla="*/ 0 h 100"/>
                  <a:gd name="T118" fmla="*/ 28 w 59"/>
                  <a:gd name="T119" fmla="*/ 0 h 100"/>
                  <a:gd name="T120" fmla="*/ 28 w 59"/>
                  <a:gd name="T121" fmla="*/ 5 h 100"/>
                  <a:gd name="T122" fmla="*/ 28 w 59"/>
                  <a:gd name="T123" fmla="*/ 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100">
                    <a:moveTo>
                      <a:pt x="28" y="5"/>
                    </a:moveTo>
                    <a:lnTo>
                      <a:pt x="28" y="5"/>
                    </a:lnTo>
                    <a:lnTo>
                      <a:pt x="28" y="9"/>
                    </a:lnTo>
                    <a:lnTo>
                      <a:pt x="28" y="9"/>
                    </a:lnTo>
                    <a:lnTo>
                      <a:pt x="32" y="5"/>
                    </a:lnTo>
                    <a:lnTo>
                      <a:pt x="32" y="5"/>
                    </a:lnTo>
                    <a:lnTo>
                      <a:pt x="32" y="5"/>
                    </a:lnTo>
                    <a:lnTo>
                      <a:pt x="37" y="5"/>
                    </a:lnTo>
                    <a:lnTo>
                      <a:pt x="37" y="5"/>
                    </a:lnTo>
                    <a:lnTo>
                      <a:pt x="37" y="5"/>
                    </a:lnTo>
                    <a:lnTo>
                      <a:pt x="37" y="5"/>
                    </a:lnTo>
                    <a:lnTo>
                      <a:pt x="41" y="5"/>
                    </a:lnTo>
                    <a:lnTo>
                      <a:pt x="41" y="5"/>
                    </a:lnTo>
                    <a:lnTo>
                      <a:pt x="41" y="5"/>
                    </a:lnTo>
                    <a:lnTo>
                      <a:pt x="41" y="5"/>
                    </a:lnTo>
                    <a:lnTo>
                      <a:pt x="41" y="5"/>
                    </a:lnTo>
                    <a:lnTo>
                      <a:pt x="46" y="5"/>
                    </a:lnTo>
                    <a:lnTo>
                      <a:pt x="46" y="5"/>
                    </a:lnTo>
                    <a:lnTo>
                      <a:pt x="46" y="5"/>
                    </a:lnTo>
                    <a:lnTo>
                      <a:pt x="46" y="5"/>
                    </a:lnTo>
                    <a:lnTo>
                      <a:pt x="50" y="5"/>
                    </a:lnTo>
                    <a:lnTo>
                      <a:pt x="50" y="5"/>
                    </a:lnTo>
                    <a:lnTo>
                      <a:pt x="50" y="5"/>
                    </a:lnTo>
                    <a:lnTo>
                      <a:pt x="50" y="5"/>
                    </a:lnTo>
                    <a:lnTo>
                      <a:pt x="50" y="5"/>
                    </a:lnTo>
                    <a:lnTo>
                      <a:pt x="55" y="5"/>
                    </a:lnTo>
                    <a:lnTo>
                      <a:pt x="55" y="5"/>
                    </a:lnTo>
                    <a:lnTo>
                      <a:pt x="55" y="9"/>
                    </a:lnTo>
                    <a:lnTo>
                      <a:pt x="55" y="9"/>
                    </a:lnTo>
                    <a:lnTo>
                      <a:pt x="55" y="9"/>
                    </a:lnTo>
                    <a:lnTo>
                      <a:pt x="55" y="9"/>
                    </a:lnTo>
                    <a:lnTo>
                      <a:pt x="55" y="9"/>
                    </a:lnTo>
                    <a:lnTo>
                      <a:pt x="55" y="9"/>
                    </a:lnTo>
                    <a:lnTo>
                      <a:pt x="59" y="9"/>
                    </a:lnTo>
                    <a:lnTo>
                      <a:pt x="59" y="14"/>
                    </a:lnTo>
                    <a:lnTo>
                      <a:pt x="59" y="14"/>
                    </a:lnTo>
                    <a:lnTo>
                      <a:pt x="59" y="14"/>
                    </a:lnTo>
                    <a:lnTo>
                      <a:pt x="55" y="14"/>
                    </a:lnTo>
                    <a:lnTo>
                      <a:pt x="55" y="14"/>
                    </a:lnTo>
                    <a:lnTo>
                      <a:pt x="50" y="18"/>
                    </a:lnTo>
                    <a:lnTo>
                      <a:pt x="50" y="18"/>
                    </a:lnTo>
                    <a:lnTo>
                      <a:pt x="50" y="18"/>
                    </a:lnTo>
                    <a:lnTo>
                      <a:pt x="46" y="23"/>
                    </a:lnTo>
                    <a:lnTo>
                      <a:pt x="46" y="23"/>
                    </a:lnTo>
                    <a:lnTo>
                      <a:pt x="46" y="23"/>
                    </a:lnTo>
                    <a:lnTo>
                      <a:pt x="46" y="23"/>
                    </a:lnTo>
                    <a:lnTo>
                      <a:pt x="46" y="27"/>
                    </a:lnTo>
                    <a:lnTo>
                      <a:pt x="46" y="27"/>
                    </a:lnTo>
                    <a:lnTo>
                      <a:pt x="46" y="32"/>
                    </a:lnTo>
                    <a:lnTo>
                      <a:pt x="46" y="32"/>
                    </a:lnTo>
                    <a:lnTo>
                      <a:pt x="46" y="32"/>
                    </a:lnTo>
                    <a:lnTo>
                      <a:pt x="46" y="32"/>
                    </a:lnTo>
                    <a:lnTo>
                      <a:pt x="46" y="36"/>
                    </a:lnTo>
                    <a:lnTo>
                      <a:pt x="46" y="36"/>
                    </a:lnTo>
                    <a:lnTo>
                      <a:pt x="46" y="36"/>
                    </a:lnTo>
                    <a:lnTo>
                      <a:pt x="46" y="36"/>
                    </a:lnTo>
                    <a:lnTo>
                      <a:pt x="41" y="36"/>
                    </a:lnTo>
                    <a:lnTo>
                      <a:pt x="41" y="36"/>
                    </a:lnTo>
                    <a:lnTo>
                      <a:pt x="41" y="36"/>
                    </a:lnTo>
                    <a:lnTo>
                      <a:pt x="46" y="41"/>
                    </a:lnTo>
                    <a:lnTo>
                      <a:pt x="46" y="41"/>
                    </a:lnTo>
                    <a:lnTo>
                      <a:pt x="46" y="41"/>
                    </a:lnTo>
                    <a:lnTo>
                      <a:pt x="41" y="45"/>
                    </a:lnTo>
                    <a:lnTo>
                      <a:pt x="41" y="45"/>
                    </a:lnTo>
                    <a:lnTo>
                      <a:pt x="41" y="45"/>
                    </a:lnTo>
                    <a:lnTo>
                      <a:pt x="41" y="45"/>
                    </a:lnTo>
                    <a:lnTo>
                      <a:pt x="37" y="45"/>
                    </a:lnTo>
                    <a:lnTo>
                      <a:pt x="32" y="45"/>
                    </a:lnTo>
                    <a:lnTo>
                      <a:pt x="32" y="50"/>
                    </a:lnTo>
                    <a:lnTo>
                      <a:pt x="37" y="50"/>
                    </a:lnTo>
                    <a:lnTo>
                      <a:pt x="37" y="50"/>
                    </a:lnTo>
                    <a:lnTo>
                      <a:pt x="37" y="50"/>
                    </a:lnTo>
                    <a:lnTo>
                      <a:pt x="37" y="54"/>
                    </a:lnTo>
                    <a:lnTo>
                      <a:pt x="41" y="59"/>
                    </a:lnTo>
                    <a:lnTo>
                      <a:pt x="41" y="59"/>
                    </a:lnTo>
                    <a:lnTo>
                      <a:pt x="41" y="59"/>
                    </a:lnTo>
                    <a:lnTo>
                      <a:pt x="41" y="59"/>
                    </a:lnTo>
                    <a:lnTo>
                      <a:pt x="41" y="64"/>
                    </a:lnTo>
                    <a:lnTo>
                      <a:pt x="41" y="64"/>
                    </a:lnTo>
                    <a:lnTo>
                      <a:pt x="37" y="64"/>
                    </a:lnTo>
                    <a:lnTo>
                      <a:pt x="37" y="64"/>
                    </a:lnTo>
                    <a:lnTo>
                      <a:pt x="37" y="68"/>
                    </a:lnTo>
                    <a:lnTo>
                      <a:pt x="37" y="68"/>
                    </a:lnTo>
                    <a:lnTo>
                      <a:pt x="37" y="68"/>
                    </a:lnTo>
                    <a:lnTo>
                      <a:pt x="37" y="68"/>
                    </a:lnTo>
                    <a:lnTo>
                      <a:pt x="37" y="77"/>
                    </a:lnTo>
                    <a:lnTo>
                      <a:pt x="41" y="77"/>
                    </a:lnTo>
                    <a:lnTo>
                      <a:pt x="41" y="77"/>
                    </a:lnTo>
                    <a:lnTo>
                      <a:pt x="41" y="77"/>
                    </a:lnTo>
                    <a:lnTo>
                      <a:pt x="41" y="77"/>
                    </a:lnTo>
                    <a:lnTo>
                      <a:pt x="37" y="77"/>
                    </a:lnTo>
                    <a:lnTo>
                      <a:pt x="37" y="77"/>
                    </a:lnTo>
                    <a:lnTo>
                      <a:pt x="37" y="82"/>
                    </a:lnTo>
                    <a:lnTo>
                      <a:pt x="32" y="82"/>
                    </a:lnTo>
                    <a:lnTo>
                      <a:pt x="32" y="86"/>
                    </a:lnTo>
                    <a:lnTo>
                      <a:pt x="32" y="86"/>
                    </a:lnTo>
                    <a:lnTo>
                      <a:pt x="32" y="86"/>
                    </a:lnTo>
                    <a:lnTo>
                      <a:pt x="32" y="91"/>
                    </a:lnTo>
                    <a:lnTo>
                      <a:pt x="32" y="95"/>
                    </a:lnTo>
                    <a:lnTo>
                      <a:pt x="32" y="95"/>
                    </a:lnTo>
                    <a:lnTo>
                      <a:pt x="23" y="100"/>
                    </a:lnTo>
                    <a:lnTo>
                      <a:pt x="23" y="100"/>
                    </a:lnTo>
                    <a:lnTo>
                      <a:pt x="19" y="95"/>
                    </a:lnTo>
                    <a:lnTo>
                      <a:pt x="14" y="95"/>
                    </a:lnTo>
                    <a:lnTo>
                      <a:pt x="14" y="95"/>
                    </a:lnTo>
                    <a:lnTo>
                      <a:pt x="9" y="95"/>
                    </a:lnTo>
                    <a:lnTo>
                      <a:pt x="9" y="95"/>
                    </a:lnTo>
                    <a:lnTo>
                      <a:pt x="9" y="95"/>
                    </a:lnTo>
                    <a:lnTo>
                      <a:pt x="5" y="95"/>
                    </a:lnTo>
                    <a:lnTo>
                      <a:pt x="9" y="95"/>
                    </a:lnTo>
                    <a:lnTo>
                      <a:pt x="9" y="91"/>
                    </a:lnTo>
                    <a:lnTo>
                      <a:pt x="9" y="86"/>
                    </a:lnTo>
                    <a:lnTo>
                      <a:pt x="9" y="82"/>
                    </a:lnTo>
                    <a:lnTo>
                      <a:pt x="9" y="82"/>
                    </a:lnTo>
                    <a:lnTo>
                      <a:pt x="9" y="82"/>
                    </a:lnTo>
                    <a:lnTo>
                      <a:pt x="9" y="77"/>
                    </a:lnTo>
                    <a:lnTo>
                      <a:pt x="14" y="73"/>
                    </a:lnTo>
                    <a:lnTo>
                      <a:pt x="9" y="68"/>
                    </a:lnTo>
                    <a:lnTo>
                      <a:pt x="14" y="73"/>
                    </a:lnTo>
                    <a:lnTo>
                      <a:pt x="14" y="68"/>
                    </a:lnTo>
                    <a:lnTo>
                      <a:pt x="14" y="68"/>
                    </a:lnTo>
                    <a:lnTo>
                      <a:pt x="9" y="68"/>
                    </a:lnTo>
                    <a:lnTo>
                      <a:pt x="9" y="68"/>
                    </a:lnTo>
                    <a:lnTo>
                      <a:pt x="9" y="68"/>
                    </a:lnTo>
                    <a:lnTo>
                      <a:pt x="5" y="73"/>
                    </a:lnTo>
                    <a:lnTo>
                      <a:pt x="5" y="68"/>
                    </a:lnTo>
                    <a:lnTo>
                      <a:pt x="5" y="68"/>
                    </a:lnTo>
                    <a:lnTo>
                      <a:pt x="5" y="68"/>
                    </a:lnTo>
                    <a:lnTo>
                      <a:pt x="5" y="64"/>
                    </a:lnTo>
                    <a:lnTo>
                      <a:pt x="9" y="64"/>
                    </a:lnTo>
                    <a:lnTo>
                      <a:pt x="9" y="64"/>
                    </a:lnTo>
                    <a:lnTo>
                      <a:pt x="9" y="64"/>
                    </a:lnTo>
                    <a:lnTo>
                      <a:pt x="9" y="64"/>
                    </a:lnTo>
                    <a:lnTo>
                      <a:pt x="9" y="59"/>
                    </a:lnTo>
                    <a:lnTo>
                      <a:pt x="14" y="59"/>
                    </a:lnTo>
                    <a:lnTo>
                      <a:pt x="14" y="59"/>
                    </a:lnTo>
                    <a:lnTo>
                      <a:pt x="9" y="59"/>
                    </a:lnTo>
                    <a:lnTo>
                      <a:pt x="9" y="64"/>
                    </a:lnTo>
                    <a:lnTo>
                      <a:pt x="9" y="64"/>
                    </a:lnTo>
                    <a:lnTo>
                      <a:pt x="5" y="64"/>
                    </a:lnTo>
                    <a:lnTo>
                      <a:pt x="5" y="64"/>
                    </a:lnTo>
                    <a:lnTo>
                      <a:pt x="5" y="64"/>
                    </a:lnTo>
                    <a:lnTo>
                      <a:pt x="0" y="64"/>
                    </a:lnTo>
                    <a:lnTo>
                      <a:pt x="0" y="64"/>
                    </a:lnTo>
                    <a:lnTo>
                      <a:pt x="0" y="64"/>
                    </a:lnTo>
                    <a:lnTo>
                      <a:pt x="5" y="59"/>
                    </a:lnTo>
                    <a:lnTo>
                      <a:pt x="5" y="59"/>
                    </a:lnTo>
                    <a:lnTo>
                      <a:pt x="5" y="54"/>
                    </a:lnTo>
                    <a:lnTo>
                      <a:pt x="5" y="54"/>
                    </a:lnTo>
                    <a:lnTo>
                      <a:pt x="5" y="54"/>
                    </a:lnTo>
                    <a:lnTo>
                      <a:pt x="5" y="54"/>
                    </a:lnTo>
                    <a:lnTo>
                      <a:pt x="5" y="50"/>
                    </a:lnTo>
                    <a:lnTo>
                      <a:pt x="9" y="50"/>
                    </a:lnTo>
                    <a:lnTo>
                      <a:pt x="9" y="45"/>
                    </a:lnTo>
                    <a:lnTo>
                      <a:pt x="14" y="41"/>
                    </a:lnTo>
                    <a:lnTo>
                      <a:pt x="14" y="36"/>
                    </a:lnTo>
                    <a:lnTo>
                      <a:pt x="14" y="36"/>
                    </a:lnTo>
                    <a:lnTo>
                      <a:pt x="14" y="36"/>
                    </a:lnTo>
                    <a:lnTo>
                      <a:pt x="19" y="32"/>
                    </a:lnTo>
                    <a:lnTo>
                      <a:pt x="19" y="27"/>
                    </a:lnTo>
                    <a:lnTo>
                      <a:pt x="19" y="27"/>
                    </a:lnTo>
                    <a:lnTo>
                      <a:pt x="19" y="23"/>
                    </a:lnTo>
                    <a:lnTo>
                      <a:pt x="19" y="23"/>
                    </a:lnTo>
                    <a:lnTo>
                      <a:pt x="19" y="23"/>
                    </a:lnTo>
                    <a:lnTo>
                      <a:pt x="19" y="18"/>
                    </a:lnTo>
                    <a:lnTo>
                      <a:pt x="19" y="18"/>
                    </a:lnTo>
                    <a:lnTo>
                      <a:pt x="19" y="14"/>
                    </a:lnTo>
                    <a:lnTo>
                      <a:pt x="19" y="9"/>
                    </a:lnTo>
                    <a:lnTo>
                      <a:pt x="19" y="9"/>
                    </a:lnTo>
                    <a:lnTo>
                      <a:pt x="19" y="9"/>
                    </a:lnTo>
                    <a:lnTo>
                      <a:pt x="19" y="9"/>
                    </a:lnTo>
                    <a:lnTo>
                      <a:pt x="19" y="5"/>
                    </a:lnTo>
                    <a:lnTo>
                      <a:pt x="19" y="5"/>
                    </a:lnTo>
                    <a:lnTo>
                      <a:pt x="19" y="5"/>
                    </a:lnTo>
                    <a:lnTo>
                      <a:pt x="23" y="0"/>
                    </a:lnTo>
                    <a:lnTo>
                      <a:pt x="23" y="0"/>
                    </a:lnTo>
                    <a:lnTo>
                      <a:pt x="28" y="0"/>
                    </a:lnTo>
                    <a:lnTo>
                      <a:pt x="28" y="0"/>
                    </a:lnTo>
                    <a:lnTo>
                      <a:pt x="28" y="0"/>
                    </a:lnTo>
                    <a:lnTo>
                      <a:pt x="28" y="0"/>
                    </a:lnTo>
                    <a:lnTo>
                      <a:pt x="28" y="0"/>
                    </a:lnTo>
                    <a:lnTo>
                      <a:pt x="28" y="5"/>
                    </a:lnTo>
                    <a:lnTo>
                      <a:pt x="28" y="5"/>
                    </a:lnTo>
                    <a:lnTo>
                      <a:pt x="28" y="5"/>
                    </a:lnTo>
                    <a:lnTo>
                      <a:pt x="28" y="5"/>
                    </a:lnTo>
                    <a:lnTo>
                      <a:pt x="28" y="5"/>
                    </a:lnTo>
                    <a:lnTo>
                      <a:pt x="28" y="5"/>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9" name="Freeform 135">
                <a:extLst>
                  <a:ext uri="{FF2B5EF4-FFF2-40B4-BE49-F238E27FC236}">
                    <a16:creationId xmlns:a16="http://schemas.microsoft.com/office/drawing/2014/main" id="{4AC4898A-00D4-F045-846C-AF5C7FEB7857}"/>
                  </a:ext>
                </a:extLst>
              </p:cNvPr>
              <p:cNvSpPr>
                <a:spLocks/>
              </p:cNvSpPr>
              <p:nvPr/>
            </p:nvSpPr>
            <p:spPr bwMode="auto">
              <a:xfrm>
                <a:off x="2912910" y="5150910"/>
                <a:ext cx="357702" cy="384765"/>
              </a:xfrm>
              <a:custGeom>
                <a:avLst/>
                <a:gdLst>
                  <a:gd name="T0" fmla="*/ 82 w 149"/>
                  <a:gd name="T1" fmla="*/ 54 h 158"/>
                  <a:gd name="T2" fmla="*/ 86 w 149"/>
                  <a:gd name="T3" fmla="*/ 54 h 158"/>
                  <a:gd name="T4" fmla="*/ 95 w 149"/>
                  <a:gd name="T5" fmla="*/ 58 h 158"/>
                  <a:gd name="T6" fmla="*/ 100 w 149"/>
                  <a:gd name="T7" fmla="*/ 54 h 158"/>
                  <a:gd name="T8" fmla="*/ 104 w 149"/>
                  <a:gd name="T9" fmla="*/ 54 h 158"/>
                  <a:gd name="T10" fmla="*/ 113 w 149"/>
                  <a:gd name="T11" fmla="*/ 58 h 158"/>
                  <a:gd name="T12" fmla="*/ 118 w 149"/>
                  <a:gd name="T13" fmla="*/ 63 h 158"/>
                  <a:gd name="T14" fmla="*/ 118 w 149"/>
                  <a:gd name="T15" fmla="*/ 68 h 158"/>
                  <a:gd name="T16" fmla="*/ 122 w 149"/>
                  <a:gd name="T17" fmla="*/ 77 h 158"/>
                  <a:gd name="T18" fmla="*/ 122 w 149"/>
                  <a:gd name="T19" fmla="*/ 81 h 158"/>
                  <a:gd name="T20" fmla="*/ 127 w 149"/>
                  <a:gd name="T21" fmla="*/ 86 h 158"/>
                  <a:gd name="T22" fmla="*/ 131 w 149"/>
                  <a:gd name="T23" fmla="*/ 90 h 158"/>
                  <a:gd name="T24" fmla="*/ 140 w 149"/>
                  <a:gd name="T25" fmla="*/ 86 h 158"/>
                  <a:gd name="T26" fmla="*/ 145 w 149"/>
                  <a:gd name="T27" fmla="*/ 90 h 158"/>
                  <a:gd name="T28" fmla="*/ 145 w 149"/>
                  <a:gd name="T29" fmla="*/ 99 h 158"/>
                  <a:gd name="T30" fmla="*/ 145 w 149"/>
                  <a:gd name="T31" fmla="*/ 117 h 158"/>
                  <a:gd name="T32" fmla="*/ 145 w 149"/>
                  <a:gd name="T33" fmla="*/ 140 h 158"/>
                  <a:gd name="T34" fmla="*/ 145 w 149"/>
                  <a:gd name="T35" fmla="*/ 144 h 158"/>
                  <a:gd name="T36" fmla="*/ 136 w 149"/>
                  <a:gd name="T37" fmla="*/ 149 h 158"/>
                  <a:gd name="T38" fmla="*/ 136 w 149"/>
                  <a:gd name="T39" fmla="*/ 153 h 158"/>
                  <a:gd name="T40" fmla="*/ 131 w 149"/>
                  <a:gd name="T41" fmla="*/ 153 h 158"/>
                  <a:gd name="T42" fmla="*/ 122 w 149"/>
                  <a:gd name="T43" fmla="*/ 158 h 158"/>
                  <a:gd name="T44" fmla="*/ 118 w 149"/>
                  <a:gd name="T45" fmla="*/ 158 h 158"/>
                  <a:gd name="T46" fmla="*/ 100 w 149"/>
                  <a:gd name="T47" fmla="*/ 153 h 158"/>
                  <a:gd name="T48" fmla="*/ 86 w 149"/>
                  <a:gd name="T49" fmla="*/ 149 h 158"/>
                  <a:gd name="T50" fmla="*/ 91 w 149"/>
                  <a:gd name="T51" fmla="*/ 144 h 158"/>
                  <a:gd name="T52" fmla="*/ 91 w 149"/>
                  <a:gd name="T53" fmla="*/ 144 h 158"/>
                  <a:gd name="T54" fmla="*/ 91 w 149"/>
                  <a:gd name="T55" fmla="*/ 135 h 158"/>
                  <a:gd name="T56" fmla="*/ 91 w 149"/>
                  <a:gd name="T57" fmla="*/ 131 h 158"/>
                  <a:gd name="T58" fmla="*/ 91 w 149"/>
                  <a:gd name="T59" fmla="*/ 126 h 158"/>
                  <a:gd name="T60" fmla="*/ 95 w 149"/>
                  <a:gd name="T61" fmla="*/ 122 h 158"/>
                  <a:gd name="T62" fmla="*/ 91 w 149"/>
                  <a:gd name="T63" fmla="*/ 113 h 158"/>
                  <a:gd name="T64" fmla="*/ 82 w 149"/>
                  <a:gd name="T65" fmla="*/ 108 h 158"/>
                  <a:gd name="T66" fmla="*/ 64 w 149"/>
                  <a:gd name="T67" fmla="*/ 99 h 158"/>
                  <a:gd name="T68" fmla="*/ 46 w 149"/>
                  <a:gd name="T69" fmla="*/ 90 h 158"/>
                  <a:gd name="T70" fmla="*/ 27 w 149"/>
                  <a:gd name="T71" fmla="*/ 86 h 158"/>
                  <a:gd name="T72" fmla="*/ 18 w 149"/>
                  <a:gd name="T73" fmla="*/ 77 h 158"/>
                  <a:gd name="T74" fmla="*/ 5 w 149"/>
                  <a:gd name="T75" fmla="*/ 63 h 158"/>
                  <a:gd name="T76" fmla="*/ 0 w 149"/>
                  <a:gd name="T77" fmla="*/ 58 h 158"/>
                  <a:gd name="T78" fmla="*/ 0 w 149"/>
                  <a:gd name="T79" fmla="*/ 31 h 158"/>
                  <a:gd name="T80" fmla="*/ 5 w 149"/>
                  <a:gd name="T81" fmla="*/ 13 h 158"/>
                  <a:gd name="T82" fmla="*/ 27 w 149"/>
                  <a:gd name="T83" fmla="*/ 4 h 158"/>
                  <a:gd name="T84" fmla="*/ 59 w 149"/>
                  <a:gd name="T85" fmla="*/ 9 h 158"/>
                  <a:gd name="T86" fmla="*/ 68 w 149"/>
                  <a:gd name="T87" fmla="*/ 18 h 158"/>
                  <a:gd name="T88" fmla="*/ 73 w 149"/>
                  <a:gd name="T89" fmla="*/ 22 h 158"/>
                  <a:gd name="T90" fmla="*/ 73 w 149"/>
                  <a:gd name="T91" fmla="*/ 27 h 158"/>
                  <a:gd name="T92" fmla="*/ 73 w 149"/>
                  <a:gd name="T93" fmla="*/ 31 h 158"/>
                  <a:gd name="T94" fmla="*/ 77 w 149"/>
                  <a:gd name="T95" fmla="*/ 36 h 158"/>
                  <a:gd name="T96" fmla="*/ 77 w 149"/>
                  <a:gd name="T97" fmla="*/ 40 h 158"/>
                  <a:gd name="T98" fmla="*/ 77 w 149"/>
                  <a:gd name="T99" fmla="*/ 49 h 158"/>
                  <a:gd name="T100" fmla="*/ 77 w 149"/>
                  <a:gd name="T101" fmla="*/ 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58">
                    <a:moveTo>
                      <a:pt x="77" y="54"/>
                    </a:moveTo>
                    <a:lnTo>
                      <a:pt x="77" y="54"/>
                    </a:lnTo>
                    <a:lnTo>
                      <a:pt x="77" y="54"/>
                    </a:lnTo>
                    <a:lnTo>
                      <a:pt x="82" y="54"/>
                    </a:lnTo>
                    <a:lnTo>
                      <a:pt x="82" y="54"/>
                    </a:lnTo>
                    <a:lnTo>
                      <a:pt x="82" y="54"/>
                    </a:lnTo>
                    <a:lnTo>
                      <a:pt x="82" y="54"/>
                    </a:lnTo>
                    <a:lnTo>
                      <a:pt x="86" y="54"/>
                    </a:lnTo>
                    <a:lnTo>
                      <a:pt x="86" y="54"/>
                    </a:lnTo>
                    <a:lnTo>
                      <a:pt x="86" y="54"/>
                    </a:lnTo>
                    <a:lnTo>
                      <a:pt x="91" y="54"/>
                    </a:lnTo>
                    <a:lnTo>
                      <a:pt x="91" y="54"/>
                    </a:lnTo>
                    <a:lnTo>
                      <a:pt x="95" y="58"/>
                    </a:lnTo>
                    <a:lnTo>
                      <a:pt x="95" y="58"/>
                    </a:lnTo>
                    <a:lnTo>
                      <a:pt x="95" y="58"/>
                    </a:lnTo>
                    <a:lnTo>
                      <a:pt x="95" y="58"/>
                    </a:lnTo>
                    <a:lnTo>
                      <a:pt x="100" y="58"/>
                    </a:lnTo>
                    <a:lnTo>
                      <a:pt x="100" y="58"/>
                    </a:lnTo>
                    <a:lnTo>
                      <a:pt x="100" y="54"/>
                    </a:lnTo>
                    <a:lnTo>
                      <a:pt x="100" y="54"/>
                    </a:lnTo>
                    <a:lnTo>
                      <a:pt x="100" y="54"/>
                    </a:lnTo>
                    <a:lnTo>
                      <a:pt x="104" y="54"/>
                    </a:lnTo>
                    <a:lnTo>
                      <a:pt x="104" y="54"/>
                    </a:lnTo>
                    <a:lnTo>
                      <a:pt x="104" y="54"/>
                    </a:lnTo>
                    <a:lnTo>
                      <a:pt x="104" y="54"/>
                    </a:lnTo>
                    <a:lnTo>
                      <a:pt x="104" y="58"/>
                    </a:lnTo>
                    <a:lnTo>
                      <a:pt x="109" y="58"/>
                    </a:lnTo>
                    <a:lnTo>
                      <a:pt x="109" y="58"/>
                    </a:lnTo>
                    <a:lnTo>
                      <a:pt x="109" y="58"/>
                    </a:lnTo>
                    <a:lnTo>
                      <a:pt x="113" y="58"/>
                    </a:lnTo>
                    <a:lnTo>
                      <a:pt x="113" y="58"/>
                    </a:lnTo>
                    <a:lnTo>
                      <a:pt x="113" y="58"/>
                    </a:lnTo>
                    <a:lnTo>
                      <a:pt x="113" y="58"/>
                    </a:lnTo>
                    <a:lnTo>
                      <a:pt x="113" y="63"/>
                    </a:lnTo>
                    <a:lnTo>
                      <a:pt x="118" y="63"/>
                    </a:lnTo>
                    <a:lnTo>
                      <a:pt x="118" y="63"/>
                    </a:lnTo>
                    <a:lnTo>
                      <a:pt x="118" y="63"/>
                    </a:lnTo>
                    <a:lnTo>
                      <a:pt x="118" y="68"/>
                    </a:lnTo>
                    <a:lnTo>
                      <a:pt x="118" y="68"/>
                    </a:lnTo>
                    <a:lnTo>
                      <a:pt x="118" y="68"/>
                    </a:lnTo>
                    <a:lnTo>
                      <a:pt x="118" y="72"/>
                    </a:lnTo>
                    <a:lnTo>
                      <a:pt x="118" y="72"/>
                    </a:lnTo>
                    <a:lnTo>
                      <a:pt x="118" y="72"/>
                    </a:lnTo>
                    <a:lnTo>
                      <a:pt x="122" y="72"/>
                    </a:lnTo>
                    <a:lnTo>
                      <a:pt x="122" y="77"/>
                    </a:lnTo>
                    <a:lnTo>
                      <a:pt x="122" y="77"/>
                    </a:lnTo>
                    <a:lnTo>
                      <a:pt x="122" y="77"/>
                    </a:lnTo>
                    <a:lnTo>
                      <a:pt x="122" y="77"/>
                    </a:lnTo>
                    <a:lnTo>
                      <a:pt x="122" y="81"/>
                    </a:lnTo>
                    <a:lnTo>
                      <a:pt x="122" y="81"/>
                    </a:lnTo>
                    <a:lnTo>
                      <a:pt x="122" y="81"/>
                    </a:lnTo>
                    <a:lnTo>
                      <a:pt x="122" y="81"/>
                    </a:lnTo>
                    <a:lnTo>
                      <a:pt x="122" y="86"/>
                    </a:lnTo>
                    <a:lnTo>
                      <a:pt x="127" y="86"/>
                    </a:lnTo>
                    <a:lnTo>
                      <a:pt x="127" y="86"/>
                    </a:lnTo>
                    <a:lnTo>
                      <a:pt x="127" y="90"/>
                    </a:lnTo>
                    <a:lnTo>
                      <a:pt x="127" y="90"/>
                    </a:lnTo>
                    <a:lnTo>
                      <a:pt x="127" y="90"/>
                    </a:lnTo>
                    <a:lnTo>
                      <a:pt x="131" y="90"/>
                    </a:lnTo>
                    <a:lnTo>
                      <a:pt x="131" y="90"/>
                    </a:lnTo>
                    <a:lnTo>
                      <a:pt x="131" y="90"/>
                    </a:lnTo>
                    <a:lnTo>
                      <a:pt x="136" y="90"/>
                    </a:lnTo>
                    <a:lnTo>
                      <a:pt x="136" y="86"/>
                    </a:lnTo>
                    <a:lnTo>
                      <a:pt x="136" y="86"/>
                    </a:lnTo>
                    <a:lnTo>
                      <a:pt x="140" y="86"/>
                    </a:lnTo>
                    <a:lnTo>
                      <a:pt x="140" y="86"/>
                    </a:lnTo>
                    <a:lnTo>
                      <a:pt x="140" y="86"/>
                    </a:lnTo>
                    <a:lnTo>
                      <a:pt x="140" y="86"/>
                    </a:lnTo>
                    <a:lnTo>
                      <a:pt x="145" y="90"/>
                    </a:lnTo>
                    <a:lnTo>
                      <a:pt x="145" y="90"/>
                    </a:lnTo>
                    <a:lnTo>
                      <a:pt x="145" y="90"/>
                    </a:lnTo>
                    <a:lnTo>
                      <a:pt x="145" y="90"/>
                    </a:lnTo>
                    <a:lnTo>
                      <a:pt x="145" y="95"/>
                    </a:lnTo>
                    <a:lnTo>
                      <a:pt x="145" y="95"/>
                    </a:lnTo>
                    <a:lnTo>
                      <a:pt x="145" y="99"/>
                    </a:lnTo>
                    <a:lnTo>
                      <a:pt x="145" y="108"/>
                    </a:lnTo>
                    <a:lnTo>
                      <a:pt x="145" y="108"/>
                    </a:lnTo>
                    <a:lnTo>
                      <a:pt x="145" y="113"/>
                    </a:lnTo>
                    <a:lnTo>
                      <a:pt x="145" y="113"/>
                    </a:lnTo>
                    <a:lnTo>
                      <a:pt x="145" y="117"/>
                    </a:lnTo>
                    <a:lnTo>
                      <a:pt x="145" y="122"/>
                    </a:lnTo>
                    <a:lnTo>
                      <a:pt x="145" y="126"/>
                    </a:lnTo>
                    <a:lnTo>
                      <a:pt x="149" y="135"/>
                    </a:lnTo>
                    <a:lnTo>
                      <a:pt x="145" y="140"/>
                    </a:lnTo>
                    <a:lnTo>
                      <a:pt x="145" y="140"/>
                    </a:lnTo>
                    <a:lnTo>
                      <a:pt x="145" y="140"/>
                    </a:lnTo>
                    <a:lnTo>
                      <a:pt x="145" y="140"/>
                    </a:lnTo>
                    <a:lnTo>
                      <a:pt x="145" y="144"/>
                    </a:lnTo>
                    <a:lnTo>
                      <a:pt x="145" y="144"/>
                    </a:lnTo>
                    <a:lnTo>
                      <a:pt x="145" y="144"/>
                    </a:lnTo>
                    <a:lnTo>
                      <a:pt x="140" y="144"/>
                    </a:lnTo>
                    <a:lnTo>
                      <a:pt x="140" y="144"/>
                    </a:lnTo>
                    <a:lnTo>
                      <a:pt x="140" y="144"/>
                    </a:lnTo>
                    <a:lnTo>
                      <a:pt x="140" y="149"/>
                    </a:lnTo>
                    <a:lnTo>
                      <a:pt x="136" y="149"/>
                    </a:lnTo>
                    <a:lnTo>
                      <a:pt x="136" y="149"/>
                    </a:lnTo>
                    <a:lnTo>
                      <a:pt x="136" y="149"/>
                    </a:lnTo>
                    <a:lnTo>
                      <a:pt x="136" y="149"/>
                    </a:lnTo>
                    <a:lnTo>
                      <a:pt x="136" y="153"/>
                    </a:lnTo>
                    <a:lnTo>
                      <a:pt x="136" y="153"/>
                    </a:lnTo>
                    <a:lnTo>
                      <a:pt x="136" y="153"/>
                    </a:lnTo>
                    <a:lnTo>
                      <a:pt x="136" y="153"/>
                    </a:lnTo>
                    <a:lnTo>
                      <a:pt x="131" y="153"/>
                    </a:lnTo>
                    <a:lnTo>
                      <a:pt x="131" y="153"/>
                    </a:lnTo>
                    <a:lnTo>
                      <a:pt x="131" y="153"/>
                    </a:lnTo>
                    <a:lnTo>
                      <a:pt x="127" y="153"/>
                    </a:lnTo>
                    <a:lnTo>
                      <a:pt x="127" y="153"/>
                    </a:lnTo>
                    <a:lnTo>
                      <a:pt x="127" y="153"/>
                    </a:lnTo>
                    <a:lnTo>
                      <a:pt x="127" y="158"/>
                    </a:lnTo>
                    <a:lnTo>
                      <a:pt x="122" y="158"/>
                    </a:lnTo>
                    <a:lnTo>
                      <a:pt x="122" y="158"/>
                    </a:lnTo>
                    <a:lnTo>
                      <a:pt x="122" y="158"/>
                    </a:lnTo>
                    <a:lnTo>
                      <a:pt x="122" y="158"/>
                    </a:lnTo>
                    <a:lnTo>
                      <a:pt x="118" y="158"/>
                    </a:lnTo>
                    <a:lnTo>
                      <a:pt x="118" y="158"/>
                    </a:lnTo>
                    <a:lnTo>
                      <a:pt x="118" y="158"/>
                    </a:lnTo>
                    <a:lnTo>
                      <a:pt x="113" y="158"/>
                    </a:lnTo>
                    <a:lnTo>
                      <a:pt x="113" y="158"/>
                    </a:lnTo>
                    <a:lnTo>
                      <a:pt x="109" y="158"/>
                    </a:lnTo>
                    <a:lnTo>
                      <a:pt x="100" y="153"/>
                    </a:lnTo>
                    <a:lnTo>
                      <a:pt x="95" y="153"/>
                    </a:lnTo>
                    <a:lnTo>
                      <a:pt x="86" y="153"/>
                    </a:lnTo>
                    <a:lnTo>
                      <a:pt x="86" y="153"/>
                    </a:lnTo>
                    <a:lnTo>
                      <a:pt x="86" y="153"/>
                    </a:lnTo>
                    <a:lnTo>
                      <a:pt x="86" y="149"/>
                    </a:lnTo>
                    <a:lnTo>
                      <a:pt x="86" y="149"/>
                    </a:lnTo>
                    <a:lnTo>
                      <a:pt x="86" y="149"/>
                    </a:lnTo>
                    <a:lnTo>
                      <a:pt x="86" y="149"/>
                    </a:lnTo>
                    <a:lnTo>
                      <a:pt x="91" y="149"/>
                    </a:lnTo>
                    <a:lnTo>
                      <a:pt x="91" y="144"/>
                    </a:lnTo>
                    <a:lnTo>
                      <a:pt x="91" y="144"/>
                    </a:lnTo>
                    <a:lnTo>
                      <a:pt x="91" y="144"/>
                    </a:lnTo>
                    <a:lnTo>
                      <a:pt x="91" y="144"/>
                    </a:lnTo>
                    <a:lnTo>
                      <a:pt x="91" y="144"/>
                    </a:lnTo>
                    <a:lnTo>
                      <a:pt x="91" y="144"/>
                    </a:lnTo>
                    <a:lnTo>
                      <a:pt x="91" y="140"/>
                    </a:lnTo>
                    <a:lnTo>
                      <a:pt x="91" y="140"/>
                    </a:lnTo>
                    <a:lnTo>
                      <a:pt x="91" y="140"/>
                    </a:lnTo>
                    <a:lnTo>
                      <a:pt x="91" y="140"/>
                    </a:lnTo>
                    <a:lnTo>
                      <a:pt x="91" y="135"/>
                    </a:lnTo>
                    <a:lnTo>
                      <a:pt x="91" y="135"/>
                    </a:lnTo>
                    <a:lnTo>
                      <a:pt x="91" y="135"/>
                    </a:lnTo>
                    <a:lnTo>
                      <a:pt x="91" y="135"/>
                    </a:lnTo>
                    <a:lnTo>
                      <a:pt x="91" y="135"/>
                    </a:lnTo>
                    <a:lnTo>
                      <a:pt x="91" y="131"/>
                    </a:lnTo>
                    <a:lnTo>
                      <a:pt x="91" y="131"/>
                    </a:lnTo>
                    <a:lnTo>
                      <a:pt x="91" y="131"/>
                    </a:lnTo>
                    <a:lnTo>
                      <a:pt x="91" y="131"/>
                    </a:lnTo>
                    <a:lnTo>
                      <a:pt x="91" y="131"/>
                    </a:lnTo>
                    <a:lnTo>
                      <a:pt x="91" y="126"/>
                    </a:lnTo>
                    <a:lnTo>
                      <a:pt x="95" y="126"/>
                    </a:lnTo>
                    <a:lnTo>
                      <a:pt x="95" y="122"/>
                    </a:lnTo>
                    <a:lnTo>
                      <a:pt x="95" y="122"/>
                    </a:lnTo>
                    <a:lnTo>
                      <a:pt x="95" y="122"/>
                    </a:lnTo>
                    <a:lnTo>
                      <a:pt x="95" y="122"/>
                    </a:lnTo>
                    <a:lnTo>
                      <a:pt x="95" y="122"/>
                    </a:lnTo>
                    <a:lnTo>
                      <a:pt x="95" y="117"/>
                    </a:lnTo>
                    <a:lnTo>
                      <a:pt x="95" y="117"/>
                    </a:lnTo>
                    <a:lnTo>
                      <a:pt x="95" y="117"/>
                    </a:lnTo>
                    <a:lnTo>
                      <a:pt x="91" y="113"/>
                    </a:lnTo>
                    <a:lnTo>
                      <a:pt x="86" y="113"/>
                    </a:lnTo>
                    <a:lnTo>
                      <a:pt x="86" y="108"/>
                    </a:lnTo>
                    <a:lnTo>
                      <a:pt x="82" y="108"/>
                    </a:lnTo>
                    <a:lnTo>
                      <a:pt x="82" y="108"/>
                    </a:lnTo>
                    <a:lnTo>
                      <a:pt x="82" y="108"/>
                    </a:lnTo>
                    <a:lnTo>
                      <a:pt x="77" y="108"/>
                    </a:lnTo>
                    <a:lnTo>
                      <a:pt x="77" y="108"/>
                    </a:lnTo>
                    <a:lnTo>
                      <a:pt x="73" y="108"/>
                    </a:lnTo>
                    <a:lnTo>
                      <a:pt x="64" y="104"/>
                    </a:lnTo>
                    <a:lnTo>
                      <a:pt x="64" y="99"/>
                    </a:lnTo>
                    <a:lnTo>
                      <a:pt x="59" y="99"/>
                    </a:lnTo>
                    <a:lnTo>
                      <a:pt x="59" y="95"/>
                    </a:lnTo>
                    <a:lnTo>
                      <a:pt x="50" y="95"/>
                    </a:lnTo>
                    <a:lnTo>
                      <a:pt x="46" y="90"/>
                    </a:lnTo>
                    <a:lnTo>
                      <a:pt x="46" y="90"/>
                    </a:lnTo>
                    <a:lnTo>
                      <a:pt x="41" y="90"/>
                    </a:lnTo>
                    <a:lnTo>
                      <a:pt x="37" y="90"/>
                    </a:lnTo>
                    <a:lnTo>
                      <a:pt x="32" y="86"/>
                    </a:lnTo>
                    <a:lnTo>
                      <a:pt x="32" y="86"/>
                    </a:lnTo>
                    <a:lnTo>
                      <a:pt x="27" y="86"/>
                    </a:lnTo>
                    <a:lnTo>
                      <a:pt x="23" y="81"/>
                    </a:lnTo>
                    <a:lnTo>
                      <a:pt x="23" y="81"/>
                    </a:lnTo>
                    <a:lnTo>
                      <a:pt x="23" y="81"/>
                    </a:lnTo>
                    <a:lnTo>
                      <a:pt x="18" y="81"/>
                    </a:lnTo>
                    <a:lnTo>
                      <a:pt x="18" y="77"/>
                    </a:lnTo>
                    <a:lnTo>
                      <a:pt x="14" y="77"/>
                    </a:lnTo>
                    <a:lnTo>
                      <a:pt x="14" y="72"/>
                    </a:lnTo>
                    <a:lnTo>
                      <a:pt x="9" y="72"/>
                    </a:lnTo>
                    <a:lnTo>
                      <a:pt x="5" y="68"/>
                    </a:lnTo>
                    <a:lnTo>
                      <a:pt x="5" y="63"/>
                    </a:lnTo>
                    <a:lnTo>
                      <a:pt x="0" y="63"/>
                    </a:lnTo>
                    <a:lnTo>
                      <a:pt x="0" y="58"/>
                    </a:lnTo>
                    <a:lnTo>
                      <a:pt x="0" y="58"/>
                    </a:lnTo>
                    <a:lnTo>
                      <a:pt x="0" y="58"/>
                    </a:lnTo>
                    <a:lnTo>
                      <a:pt x="0" y="58"/>
                    </a:lnTo>
                    <a:lnTo>
                      <a:pt x="0" y="54"/>
                    </a:lnTo>
                    <a:lnTo>
                      <a:pt x="0" y="49"/>
                    </a:lnTo>
                    <a:lnTo>
                      <a:pt x="0" y="40"/>
                    </a:lnTo>
                    <a:lnTo>
                      <a:pt x="0" y="36"/>
                    </a:lnTo>
                    <a:lnTo>
                      <a:pt x="0" y="31"/>
                    </a:lnTo>
                    <a:lnTo>
                      <a:pt x="0" y="27"/>
                    </a:lnTo>
                    <a:lnTo>
                      <a:pt x="0" y="22"/>
                    </a:lnTo>
                    <a:lnTo>
                      <a:pt x="0" y="18"/>
                    </a:lnTo>
                    <a:lnTo>
                      <a:pt x="5" y="18"/>
                    </a:lnTo>
                    <a:lnTo>
                      <a:pt x="5" y="13"/>
                    </a:lnTo>
                    <a:lnTo>
                      <a:pt x="5" y="9"/>
                    </a:lnTo>
                    <a:lnTo>
                      <a:pt x="9" y="9"/>
                    </a:lnTo>
                    <a:lnTo>
                      <a:pt x="14" y="4"/>
                    </a:lnTo>
                    <a:lnTo>
                      <a:pt x="18" y="4"/>
                    </a:lnTo>
                    <a:lnTo>
                      <a:pt x="27" y="4"/>
                    </a:lnTo>
                    <a:lnTo>
                      <a:pt x="32" y="0"/>
                    </a:lnTo>
                    <a:lnTo>
                      <a:pt x="41" y="0"/>
                    </a:lnTo>
                    <a:lnTo>
                      <a:pt x="50" y="0"/>
                    </a:lnTo>
                    <a:lnTo>
                      <a:pt x="55" y="4"/>
                    </a:lnTo>
                    <a:lnTo>
                      <a:pt x="59" y="9"/>
                    </a:lnTo>
                    <a:lnTo>
                      <a:pt x="64" y="9"/>
                    </a:lnTo>
                    <a:lnTo>
                      <a:pt x="68" y="9"/>
                    </a:lnTo>
                    <a:lnTo>
                      <a:pt x="68" y="13"/>
                    </a:lnTo>
                    <a:lnTo>
                      <a:pt x="68" y="18"/>
                    </a:lnTo>
                    <a:lnTo>
                      <a:pt x="68" y="18"/>
                    </a:lnTo>
                    <a:lnTo>
                      <a:pt x="68" y="18"/>
                    </a:lnTo>
                    <a:lnTo>
                      <a:pt x="68" y="22"/>
                    </a:lnTo>
                    <a:lnTo>
                      <a:pt x="68" y="22"/>
                    </a:lnTo>
                    <a:lnTo>
                      <a:pt x="68" y="22"/>
                    </a:lnTo>
                    <a:lnTo>
                      <a:pt x="73" y="22"/>
                    </a:lnTo>
                    <a:lnTo>
                      <a:pt x="73" y="22"/>
                    </a:lnTo>
                    <a:lnTo>
                      <a:pt x="73" y="27"/>
                    </a:lnTo>
                    <a:lnTo>
                      <a:pt x="73" y="27"/>
                    </a:lnTo>
                    <a:lnTo>
                      <a:pt x="73" y="27"/>
                    </a:lnTo>
                    <a:lnTo>
                      <a:pt x="73" y="27"/>
                    </a:lnTo>
                    <a:lnTo>
                      <a:pt x="73" y="27"/>
                    </a:lnTo>
                    <a:lnTo>
                      <a:pt x="73" y="27"/>
                    </a:lnTo>
                    <a:lnTo>
                      <a:pt x="73" y="31"/>
                    </a:lnTo>
                    <a:lnTo>
                      <a:pt x="73" y="31"/>
                    </a:lnTo>
                    <a:lnTo>
                      <a:pt x="73" y="31"/>
                    </a:lnTo>
                    <a:lnTo>
                      <a:pt x="73" y="31"/>
                    </a:lnTo>
                    <a:lnTo>
                      <a:pt x="73" y="31"/>
                    </a:lnTo>
                    <a:lnTo>
                      <a:pt x="77" y="31"/>
                    </a:lnTo>
                    <a:lnTo>
                      <a:pt x="77" y="36"/>
                    </a:lnTo>
                    <a:lnTo>
                      <a:pt x="77" y="36"/>
                    </a:lnTo>
                    <a:lnTo>
                      <a:pt x="77" y="36"/>
                    </a:lnTo>
                    <a:lnTo>
                      <a:pt x="77" y="40"/>
                    </a:lnTo>
                    <a:lnTo>
                      <a:pt x="77" y="40"/>
                    </a:lnTo>
                    <a:lnTo>
                      <a:pt x="77" y="40"/>
                    </a:lnTo>
                    <a:lnTo>
                      <a:pt x="77" y="40"/>
                    </a:lnTo>
                    <a:lnTo>
                      <a:pt x="77" y="45"/>
                    </a:lnTo>
                    <a:lnTo>
                      <a:pt x="77" y="45"/>
                    </a:lnTo>
                    <a:lnTo>
                      <a:pt x="77" y="45"/>
                    </a:lnTo>
                    <a:lnTo>
                      <a:pt x="77" y="45"/>
                    </a:lnTo>
                    <a:lnTo>
                      <a:pt x="77" y="49"/>
                    </a:lnTo>
                    <a:lnTo>
                      <a:pt x="77" y="49"/>
                    </a:lnTo>
                    <a:lnTo>
                      <a:pt x="77" y="49"/>
                    </a:lnTo>
                    <a:lnTo>
                      <a:pt x="77" y="49"/>
                    </a:lnTo>
                    <a:lnTo>
                      <a:pt x="77" y="49"/>
                    </a:lnTo>
                    <a:lnTo>
                      <a:pt x="77" y="54"/>
                    </a:lnTo>
                    <a:lnTo>
                      <a:pt x="77" y="54"/>
                    </a:lnTo>
                    <a:lnTo>
                      <a:pt x="77" y="54"/>
                    </a:lnTo>
                    <a:lnTo>
                      <a:pt x="77" y="5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0" name="Freeform 136">
                <a:extLst>
                  <a:ext uri="{FF2B5EF4-FFF2-40B4-BE49-F238E27FC236}">
                    <a16:creationId xmlns:a16="http://schemas.microsoft.com/office/drawing/2014/main" id="{9746651F-8A47-BF44-8349-6F44EDD69D2E}"/>
                  </a:ext>
                </a:extLst>
              </p:cNvPr>
              <p:cNvSpPr>
                <a:spLocks/>
              </p:cNvSpPr>
              <p:nvPr/>
            </p:nvSpPr>
            <p:spPr bwMode="auto">
              <a:xfrm>
                <a:off x="6840427" y="2749782"/>
                <a:ext cx="21607" cy="56011"/>
              </a:xfrm>
              <a:custGeom>
                <a:avLst/>
                <a:gdLst>
                  <a:gd name="T0" fmla="*/ 9 w 9"/>
                  <a:gd name="T1" fmla="*/ 9 h 23"/>
                  <a:gd name="T2" fmla="*/ 9 w 9"/>
                  <a:gd name="T3" fmla="*/ 9 h 23"/>
                  <a:gd name="T4" fmla="*/ 9 w 9"/>
                  <a:gd name="T5" fmla="*/ 14 h 23"/>
                  <a:gd name="T6" fmla="*/ 9 w 9"/>
                  <a:gd name="T7" fmla="*/ 14 h 23"/>
                  <a:gd name="T8" fmla="*/ 9 w 9"/>
                  <a:gd name="T9" fmla="*/ 18 h 23"/>
                  <a:gd name="T10" fmla="*/ 9 w 9"/>
                  <a:gd name="T11" fmla="*/ 18 h 23"/>
                  <a:gd name="T12" fmla="*/ 9 w 9"/>
                  <a:gd name="T13" fmla="*/ 18 h 23"/>
                  <a:gd name="T14" fmla="*/ 4 w 9"/>
                  <a:gd name="T15" fmla="*/ 18 h 23"/>
                  <a:gd name="T16" fmla="*/ 0 w 9"/>
                  <a:gd name="T17" fmla="*/ 23 h 23"/>
                  <a:gd name="T18" fmla="*/ 0 w 9"/>
                  <a:gd name="T19" fmla="*/ 23 h 23"/>
                  <a:gd name="T20" fmla="*/ 0 w 9"/>
                  <a:gd name="T21" fmla="*/ 23 h 23"/>
                  <a:gd name="T22" fmla="*/ 0 w 9"/>
                  <a:gd name="T23" fmla="*/ 23 h 23"/>
                  <a:gd name="T24" fmla="*/ 0 w 9"/>
                  <a:gd name="T25" fmla="*/ 18 h 23"/>
                  <a:gd name="T26" fmla="*/ 0 w 9"/>
                  <a:gd name="T27" fmla="*/ 18 h 23"/>
                  <a:gd name="T28" fmla="*/ 0 w 9"/>
                  <a:gd name="T29" fmla="*/ 14 h 23"/>
                  <a:gd name="T30" fmla="*/ 4 w 9"/>
                  <a:gd name="T31" fmla="*/ 14 h 23"/>
                  <a:gd name="T32" fmla="*/ 4 w 9"/>
                  <a:gd name="T33" fmla="*/ 14 h 23"/>
                  <a:gd name="T34" fmla="*/ 4 w 9"/>
                  <a:gd name="T35" fmla="*/ 14 h 23"/>
                  <a:gd name="T36" fmla="*/ 0 w 9"/>
                  <a:gd name="T37" fmla="*/ 14 h 23"/>
                  <a:gd name="T38" fmla="*/ 0 w 9"/>
                  <a:gd name="T39" fmla="*/ 14 h 23"/>
                  <a:gd name="T40" fmla="*/ 0 w 9"/>
                  <a:gd name="T41" fmla="*/ 14 h 23"/>
                  <a:gd name="T42" fmla="*/ 0 w 9"/>
                  <a:gd name="T43" fmla="*/ 14 h 23"/>
                  <a:gd name="T44" fmla="*/ 0 w 9"/>
                  <a:gd name="T45" fmla="*/ 14 h 23"/>
                  <a:gd name="T46" fmla="*/ 0 w 9"/>
                  <a:gd name="T47" fmla="*/ 14 h 23"/>
                  <a:gd name="T48" fmla="*/ 0 w 9"/>
                  <a:gd name="T49" fmla="*/ 9 h 23"/>
                  <a:gd name="T50" fmla="*/ 0 w 9"/>
                  <a:gd name="T51" fmla="*/ 9 h 23"/>
                  <a:gd name="T52" fmla="*/ 0 w 9"/>
                  <a:gd name="T53" fmla="*/ 9 h 23"/>
                  <a:gd name="T54" fmla="*/ 0 w 9"/>
                  <a:gd name="T55" fmla="*/ 5 h 23"/>
                  <a:gd name="T56" fmla="*/ 0 w 9"/>
                  <a:gd name="T57" fmla="*/ 5 h 23"/>
                  <a:gd name="T58" fmla="*/ 0 w 9"/>
                  <a:gd name="T59" fmla="*/ 5 h 23"/>
                  <a:gd name="T60" fmla="*/ 0 w 9"/>
                  <a:gd name="T61" fmla="*/ 0 h 23"/>
                  <a:gd name="T62" fmla="*/ 0 w 9"/>
                  <a:gd name="T63" fmla="*/ 0 h 23"/>
                  <a:gd name="T64" fmla="*/ 4 w 9"/>
                  <a:gd name="T65" fmla="*/ 0 h 23"/>
                  <a:gd name="T66" fmla="*/ 4 w 9"/>
                  <a:gd name="T67" fmla="*/ 0 h 23"/>
                  <a:gd name="T68" fmla="*/ 4 w 9"/>
                  <a:gd name="T69" fmla="*/ 0 h 23"/>
                  <a:gd name="T70" fmla="*/ 4 w 9"/>
                  <a:gd name="T71" fmla="*/ 0 h 23"/>
                  <a:gd name="T72" fmla="*/ 4 w 9"/>
                  <a:gd name="T73" fmla="*/ 0 h 23"/>
                  <a:gd name="T74" fmla="*/ 9 w 9"/>
                  <a:gd name="T75" fmla="*/ 0 h 23"/>
                  <a:gd name="T76" fmla="*/ 9 w 9"/>
                  <a:gd name="T77" fmla="*/ 5 h 23"/>
                  <a:gd name="T78" fmla="*/ 9 w 9"/>
                  <a:gd name="T79" fmla="*/ 9 h 23"/>
                  <a:gd name="T80" fmla="*/ 9 w 9"/>
                  <a:gd name="T8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3">
                    <a:moveTo>
                      <a:pt x="9" y="9"/>
                    </a:moveTo>
                    <a:lnTo>
                      <a:pt x="9" y="9"/>
                    </a:lnTo>
                    <a:lnTo>
                      <a:pt x="9" y="14"/>
                    </a:lnTo>
                    <a:lnTo>
                      <a:pt x="9" y="14"/>
                    </a:lnTo>
                    <a:lnTo>
                      <a:pt x="9" y="18"/>
                    </a:lnTo>
                    <a:lnTo>
                      <a:pt x="9" y="18"/>
                    </a:lnTo>
                    <a:lnTo>
                      <a:pt x="9" y="18"/>
                    </a:lnTo>
                    <a:lnTo>
                      <a:pt x="4" y="18"/>
                    </a:lnTo>
                    <a:lnTo>
                      <a:pt x="0" y="23"/>
                    </a:lnTo>
                    <a:lnTo>
                      <a:pt x="0" y="23"/>
                    </a:lnTo>
                    <a:lnTo>
                      <a:pt x="0" y="23"/>
                    </a:lnTo>
                    <a:lnTo>
                      <a:pt x="0" y="23"/>
                    </a:lnTo>
                    <a:lnTo>
                      <a:pt x="0" y="18"/>
                    </a:lnTo>
                    <a:lnTo>
                      <a:pt x="0" y="18"/>
                    </a:lnTo>
                    <a:lnTo>
                      <a:pt x="0" y="14"/>
                    </a:lnTo>
                    <a:lnTo>
                      <a:pt x="4" y="14"/>
                    </a:lnTo>
                    <a:lnTo>
                      <a:pt x="4" y="14"/>
                    </a:lnTo>
                    <a:lnTo>
                      <a:pt x="4" y="14"/>
                    </a:lnTo>
                    <a:lnTo>
                      <a:pt x="0" y="14"/>
                    </a:lnTo>
                    <a:lnTo>
                      <a:pt x="0" y="14"/>
                    </a:lnTo>
                    <a:lnTo>
                      <a:pt x="0" y="14"/>
                    </a:lnTo>
                    <a:lnTo>
                      <a:pt x="0" y="14"/>
                    </a:lnTo>
                    <a:lnTo>
                      <a:pt x="0" y="14"/>
                    </a:lnTo>
                    <a:lnTo>
                      <a:pt x="0" y="14"/>
                    </a:lnTo>
                    <a:lnTo>
                      <a:pt x="0" y="9"/>
                    </a:lnTo>
                    <a:lnTo>
                      <a:pt x="0" y="9"/>
                    </a:lnTo>
                    <a:lnTo>
                      <a:pt x="0" y="9"/>
                    </a:lnTo>
                    <a:lnTo>
                      <a:pt x="0" y="5"/>
                    </a:lnTo>
                    <a:lnTo>
                      <a:pt x="0" y="5"/>
                    </a:lnTo>
                    <a:lnTo>
                      <a:pt x="0" y="5"/>
                    </a:lnTo>
                    <a:lnTo>
                      <a:pt x="0" y="0"/>
                    </a:lnTo>
                    <a:lnTo>
                      <a:pt x="0" y="0"/>
                    </a:lnTo>
                    <a:lnTo>
                      <a:pt x="4" y="0"/>
                    </a:lnTo>
                    <a:lnTo>
                      <a:pt x="4" y="0"/>
                    </a:lnTo>
                    <a:lnTo>
                      <a:pt x="4" y="0"/>
                    </a:lnTo>
                    <a:lnTo>
                      <a:pt x="4" y="0"/>
                    </a:lnTo>
                    <a:lnTo>
                      <a:pt x="4" y="0"/>
                    </a:lnTo>
                    <a:lnTo>
                      <a:pt x="9" y="0"/>
                    </a:lnTo>
                    <a:lnTo>
                      <a:pt x="9" y="5"/>
                    </a:lnTo>
                    <a:lnTo>
                      <a:pt x="9" y="9"/>
                    </a:lnTo>
                    <a:lnTo>
                      <a:pt x="9"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1" name="Freeform 137">
                <a:extLst>
                  <a:ext uri="{FF2B5EF4-FFF2-40B4-BE49-F238E27FC236}">
                    <a16:creationId xmlns:a16="http://schemas.microsoft.com/office/drawing/2014/main" id="{48D34DC7-C877-BC47-A388-3802964A3485}"/>
                  </a:ext>
                </a:extLst>
              </p:cNvPr>
              <p:cNvSpPr>
                <a:spLocks/>
              </p:cNvSpPr>
              <p:nvPr/>
            </p:nvSpPr>
            <p:spPr bwMode="auto">
              <a:xfrm>
                <a:off x="7500615" y="3037138"/>
                <a:ext cx="33610" cy="65752"/>
              </a:xfrm>
              <a:custGeom>
                <a:avLst/>
                <a:gdLst>
                  <a:gd name="T0" fmla="*/ 9 w 14"/>
                  <a:gd name="T1" fmla="*/ 27 h 27"/>
                  <a:gd name="T2" fmla="*/ 9 w 14"/>
                  <a:gd name="T3" fmla="*/ 27 h 27"/>
                  <a:gd name="T4" fmla="*/ 5 w 14"/>
                  <a:gd name="T5" fmla="*/ 27 h 27"/>
                  <a:gd name="T6" fmla="*/ 5 w 14"/>
                  <a:gd name="T7" fmla="*/ 27 h 27"/>
                  <a:gd name="T8" fmla="*/ 5 w 14"/>
                  <a:gd name="T9" fmla="*/ 27 h 27"/>
                  <a:gd name="T10" fmla="*/ 5 w 14"/>
                  <a:gd name="T11" fmla="*/ 27 h 27"/>
                  <a:gd name="T12" fmla="*/ 0 w 14"/>
                  <a:gd name="T13" fmla="*/ 27 h 27"/>
                  <a:gd name="T14" fmla="*/ 0 w 14"/>
                  <a:gd name="T15" fmla="*/ 22 h 27"/>
                  <a:gd name="T16" fmla="*/ 0 w 14"/>
                  <a:gd name="T17" fmla="*/ 22 h 27"/>
                  <a:gd name="T18" fmla="*/ 0 w 14"/>
                  <a:gd name="T19" fmla="*/ 22 h 27"/>
                  <a:gd name="T20" fmla="*/ 0 w 14"/>
                  <a:gd name="T21" fmla="*/ 18 h 27"/>
                  <a:gd name="T22" fmla="*/ 0 w 14"/>
                  <a:gd name="T23" fmla="*/ 13 h 27"/>
                  <a:gd name="T24" fmla="*/ 0 w 14"/>
                  <a:gd name="T25" fmla="*/ 13 h 27"/>
                  <a:gd name="T26" fmla="*/ 0 w 14"/>
                  <a:gd name="T27" fmla="*/ 13 h 27"/>
                  <a:gd name="T28" fmla="*/ 0 w 14"/>
                  <a:gd name="T29" fmla="*/ 9 h 27"/>
                  <a:gd name="T30" fmla="*/ 0 w 14"/>
                  <a:gd name="T31" fmla="*/ 9 h 27"/>
                  <a:gd name="T32" fmla="*/ 0 w 14"/>
                  <a:gd name="T33" fmla="*/ 0 h 27"/>
                  <a:gd name="T34" fmla="*/ 5 w 14"/>
                  <a:gd name="T35" fmla="*/ 0 h 27"/>
                  <a:gd name="T36" fmla="*/ 5 w 14"/>
                  <a:gd name="T37" fmla="*/ 0 h 27"/>
                  <a:gd name="T38" fmla="*/ 9 w 14"/>
                  <a:gd name="T39" fmla="*/ 0 h 27"/>
                  <a:gd name="T40" fmla="*/ 9 w 14"/>
                  <a:gd name="T41" fmla="*/ 4 h 27"/>
                  <a:gd name="T42" fmla="*/ 9 w 14"/>
                  <a:gd name="T43" fmla="*/ 4 h 27"/>
                  <a:gd name="T44" fmla="*/ 9 w 14"/>
                  <a:gd name="T45" fmla="*/ 9 h 27"/>
                  <a:gd name="T46" fmla="*/ 9 w 14"/>
                  <a:gd name="T47" fmla="*/ 9 h 27"/>
                  <a:gd name="T48" fmla="*/ 9 w 14"/>
                  <a:gd name="T49" fmla="*/ 13 h 27"/>
                  <a:gd name="T50" fmla="*/ 9 w 14"/>
                  <a:gd name="T51" fmla="*/ 13 h 27"/>
                  <a:gd name="T52" fmla="*/ 14 w 14"/>
                  <a:gd name="T53" fmla="*/ 13 h 27"/>
                  <a:gd name="T54" fmla="*/ 14 w 14"/>
                  <a:gd name="T55" fmla="*/ 18 h 27"/>
                  <a:gd name="T56" fmla="*/ 14 w 14"/>
                  <a:gd name="T57" fmla="*/ 18 h 27"/>
                  <a:gd name="T58" fmla="*/ 14 w 14"/>
                  <a:gd name="T59" fmla="*/ 22 h 27"/>
                  <a:gd name="T60" fmla="*/ 14 w 14"/>
                  <a:gd name="T61" fmla="*/ 22 h 27"/>
                  <a:gd name="T62" fmla="*/ 9 w 14"/>
                  <a:gd name="T63" fmla="*/ 27 h 27"/>
                  <a:gd name="T64" fmla="*/ 9 w 14"/>
                  <a:gd name="T65" fmla="*/ 27 h 27"/>
                  <a:gd name="T66" fmla="*/ 9 w 14"/>
                  <a:gd name="T67" fmla="*/ 27 h 27"/>
                  <a:gd name="T68" fmla="*/ 9 w 14"/>
                  <a:gd name="T6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27">
                    <a:moveTo>
                      <a:pt x="9" y="27"/>
                    </a:moveTo>
                    <a:lnTo>
                      <a:pt x="9" y="27"/>
                    </a:lnTo>
                    <a:lnTo>
                      <a:pt x="5" y="27"/>
                    </a:lnTo>
                    <a:lnTo>
                      <a:pt x="5" y="27"/>
                    </a:lnTo>
                    <a:lnTo>
                      <a:pt x="5" y="27"/>
                    </a:lnTo>
                    <a:lnTo>
                      <a:pt x="5" y="27"/>
                    </a:lnTo>
                    <a:lnTo>
                      <a:pt x="0" y="27"/>
                    </a:lnTo>
                    <a:lnTo>
                      <a:pt x="0" y="22"/>
                    </a:lnTo>
                    <a:lnTo>
                      <a:pt x="0" y="22"/>
                    </a:lnTo>
                    <a:lnTo>
                      <a:pt x="0" y="22"/>
                    </a:lnTo>
                    <a:lnTo>
                      <a:pt x="0" y="18"/>
                    </a:lnTo>
                    <a:lnTo>
                      <a:pt x="0" y="13"/>
                    </a:lnTo>
                    <a:lnTo>
                      <a:pt x="0" y="13"/>
                    </a:lnTo>
                    <a:lnTo>
                      <a:pt x="0" y="13"/>
                    </a:lnTo>
                    <a:lnTo>
                      <a:pt x="0" y="9"/>
                    </a:lnTo>
                    <a:lnTo>
                      <a:pt x="0" y="9"/>
                    </a:lnTo>
                    <a:lnTo>
                      <a:pt x="0" y="0"/>
                    </a:lnTo>
                    <a:lnTo>
                      <a:pt x="5" y="0"/>
                    </a:lnTo>
                    <a:lnTo>
                      <a:pt x="5" y="0"/>
                    </a:lnTo>
                    <a:lnTo>
                      <a:pt x="9" y="0"/>
                    </a:lnTo>
                    <a:lnTo>
                      <a:pt x="9" y="4"/>
                    </a:lnTo>
                    <a:lnTo>
                      <a:pt x="9" y="4"/>
                    </a:lnTo>
                    <a:lnTo>
                      <a:pt x="9" y="9"/>
                    </a:lnTo>
                    <a:lnTo>
                      <a:pt x="9" y="9"/>
                    </a:lnTo>
                    <a:lnTo>
                      <a:pt x="9" y="13"/>
                    </a:lnTo>
                    <a:lnTo>
                      <a:pt x="9" y="13"/>
                    </a:lnTo>
                    <a:lnTo>
                      <a:pt x="14" y="13"/>
                    </a:lnTo>
                    <a:lnTo>
                      <a:pt x="14" y="18"/>
                    </a:lnTo>
                    <a:lnTo>
                      <a:pt x="14" y="18"/>
                    </a:lnTo>
                    <a:lnTo>
                      <a:pt x="14" y="22"/>
                    </a:lnTo>
                    <a:lnTo>
                      <a:pt x="14" y="22"/>
                    </a:lnTo>
                    <a:lnTo>
                      <a:pt x="9" y="27"/>
                    </a:lnTo>
                    <a:lnTo>
                      <a:pt x="9" y="27"/>
                    </a:lnTo>
                    <a:lnTo>
                      <a:pt x="9" y="27"/>
                    </a:lnTo>
                    <a:lnTo>
                      <a:pt x="9" y="27"/>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2" name="Freeform 138">
                <a:extLst>
                  <a:ext uri="{FF2B5EF4-FFF2-40B4-BE49-F238E27FC236}">
                    <a16:creationId xmlns:a16="http://schemas.microsoft.com/office/drawing/2014/main" id="{9834C803-E925-F34F-B0EE-776E0C4EE303}"/>
                  </a:ext>
                </a:extLst>
              </p:cNvPr>
              <p:cNvSpPr>
                <a:spLocks/>
              </p:cNvSpPr>
              <p:nvPr/>
            </p:nvSpPr>
            <p:spPr bwMode="auto">
              <a:xfrm>
                <a:off x="6233055" y="2033827"/>
                <a:ext cx="345698" cy="209429"/>
              </a:xfrm>
              <a:custGeom>
                <a:avLst/>
                <a:gdLst>
                  <a:gd name="T0" fmla="*/ 104 w 144"/>
                  <a:gd name="T1" fmla="*/ 14 h 86"/>
                  <a:gd name="T2" fmla="*/ 108 w 144"/>
                  <a:gd name="T3" fmla="*/ 18 h 86"/>
                  <a:gd name="T4" fmla="*/ 117 w 144"/>
                  <a:gd name="T5" fmla="*/ 27 h 86"/>
                  <a:gd name="T6" fmla="*/ 117 w 144"/>
                  <a:gd name="T7" fmla="*/ 41 h 86"/>
                  <a:gd name="T8" fmla="*/ 117 w 144"/>
                  <a:gd name="T9" fmla="*/ 45 h 86"/>
                  <a:gd name="T10" fmla="*/ 117 w 144"/>
                  <a:gd name="T11" fmla="*/ 50 h 86"/>
                  <a:gd name="T12" fmla="*/ 126 w 144"/>
                  <a:gd name="T13" fmla="*/ 54 h 86"/>
                  <a:gd name="T14" fmla="*/ 126 w 144"/>
                  <a:gd name="T15" fmla="*/ 54 h 86"/>
                  <a:gd name="T16" fmla="*/ 135 w 144"/>
                  <a:gd name="T17" fmla="*/ 50 h 86"/>
                  <a:gd name="T18" fmla="*/ 140 w 144"/>
                  <a:gd name="T19" fmla="*/ 59 h 86"/>
                  <a:gd name="T20" fmla="*/ 135 w 144"/>
                  <a:gd name="T21" fmla="*/ 64 h 86"/>
                  <a:gd name="T22" fmla="*/ 131 w 144"/>
                  <a:gd name="T23" fmla="*/ 59 h 86"/>
                  <a:gd name="T24" fmla="*/ 131 w 144"/>
                  <a:gd name="T25" fmla="*/ 68 h 86"/>
                  <a:gd name="T26" fmla="*/ 131 w 144"/>
                  <a:gd name="T27" fmla="*/ 73 h 86"/>
                  <a:gd name="T28" fmla="*/ 126 w 144"/>
                  <a:gd name="T29" fmla="*/ 82 h 86"/>
                  <a:gd name="T30" fmla="*/ 117 w 144"/>
                  <a:gd name="T31" fmla="*/ 77 h 86"/>
                  <a:gd name="T32" fmla="*/ 108 w 144"/>
                  <a:gd name="T33" fmla="*/ 77 h 86"/>
                  <a:gd name="T34" fmla="*/ 90 w 144"/>
                  <a:gd name="T35" fmla="*/ 77 h 86"/>
                  <a:gd name="T36" fmla="*/ 77 w 144"/>
                  <a:gd name="T37" fmla="*/ 86 h 86"/>
                  <a:gd name="T38" fmla="*/ 49 w 144"/>
                  <a:gd name="T39" fmla="*/ 82 h 86"/>
                  <a:gd name="T40" fmla="*/ 40 w 144"/>
                  <a:gd name="T41" fmla="*/ 82 h 86"/>
                  <a:gd name="T42" fmla="*/ 40 w 144"/>
                  <a:gd name="T43" fmla="*/ 77 h 86"/>
                  <a:gd name="T44" fmla="*/ 36 w 144"/>
                  <a:gd name="T45" fmla="*/ 73 h 86"/>
                  <a:gd name="T46" fmla="*/ 36 w 144"/>
                  <a:gd name="T47" fmla="*/ 68 h 86"/>
                  <a:gd name="T48" fmla="*/ 36 w 144"/>
                  <a:gd name="T49" fmla="*/ 68 h 86"/>
                  <a:gd name="T50" fmla="*/ 27 w 144"/>
                  <a:gd name="T51" fmla="*/ 68 h 86"/>
                  <a:gd name="T52" fmla="*/ 18 w 144"/>
                  <a:gd name="T53" fmla="*/ 64 h 86"/>
                  <a:gd name="T54" fmla="*/ 18 w 144"/>
                  <a:gd name="T55" fmla="*/ 64 h 86"/>
                  <a:gd name="T56" fmla="*/ 18 w 144"/>
                  <a:gd name="T57" fmla="*/ 64 h 86"/>
                  <a:gd name="T58" fmla="*/ 18 w 144"/>
                  <a:gd name="T59" fmla="*/ 59 h 86"/>
                  <a:gd name="T60" fmla="*/ 18 w 144"/>
                  <a:gd name="T61" fmla="*/ 59 h 86"/>
                  <a:gd name="T62" fmla="*/ 13 w 144"/>
                  <a:gd name="T63" fmla="*/ 54 h 86"/>
                  <a:gd name="T64" fmla="*/ 9 w 144"/>
                  <a:gd name="T65" fmla="*/ 50 h 86"/>
                  <a:gd name="T66" fmla="*/ 4 w 144"/>
                  <a:gd name="T67" fmla="*/ 50 h 86"/>
                  <a:gd name="T68" fmla="*/ 4 w 144"/>
                  <a:gd name="T69" fmla="*/ 45 h 86"/>
                  <a:gd name="T70" fmla="*/ 0 w 144"/>
                  <a:gd name="T71" fmla="*/ 45 h 86"/>
                  <a:gd name="T72" fmla="*/ 0 w 144"/>
                  <a:gd name="T73" fmla="*/ 41 h 86"/>
                  <a:gd name="T74" fmla="*/ 4 w 144"/>
                  <a:gd name="T75" fmla="*/ 36 h 86"/>
                  <a:gd name="T76" fmla="*/ 13 w 144"/>
                  <a:gd name="T77" fmla="*/ 36 h 86"/>
                  <a:gd name="T78" fmla="*/ 13 w 144"/>
                  <a:gd name="T79" fmla="*/ 32 h 86"/>
                  <a:gd name="T80" fmla="*/ 18 w 144"/>
                  <a:gd name="T81" fmla="*/ 27 h 86"/>
                  <a:gd name="T82" fmla="*/ 18 w 144"/>
                  <a:gd name="T83" fmla="*/ 23 h 86"/>
                  <a:gd name="T84" fmla="*/ 22 w 144"/>
                  <a:gd name="T85" fmla="*/ 18 h 86"/>
                  <a:gd name="T86" fmla="*/ 22 w 144"/>
                  <a:gd name="T87" fmla="*/ 14 h 86"/>
                  <a:gd name="T88" fmla="*/ 27 w 144"/>
                  <a:gd name="T89" fmla="*/ 9 h 86"/>
                  <a:gd name="T90" fmla="*/ 36 w 144"/>
                  <a:gd name="T91" fmla="*/ 5 h 86"/>
                  <a:gd name="T92" fmla="*/ 40 w 144"/>
                  <a:gd name="T93" fmla="*/ 5 h 86"/>
                  <a:gd name="T94" fmla="*/ 45 w 144"/>
                  <a:gd name="T95" fmla="*/ 5 h 86"/>
                  <a:gd name="T96" fmla="*/ 54 w 144"/>
                  <a:gd name="T97" fmla="*/ 5 h 86"/>
                  <a:gd name="T98" fmla="*/ 63 w 144"/>
                  <a:gd name="T99" fmla="*/ 5 h 86"/>
                  <a:gd name="T100" fmla="*/ 68 w 144"/>
                  <a:gd name="T101" fmla="*/ 9 h 86"/>
                  <a:gd name="T102" fmla="*/ 86 w 144"/>
                  <a:gd name="T103" fmla="*/ 5 h 86"/>
                  <a:gd name="T104" fmla="*/ 90 w 144"/>
                  <a:gd name="T105" fmla="*/ 0 h 86"/>
                  <a:gd name="T106" fmla="*/ 95 w 144"/>
                  <a:gd name="T107" fmla="*/ 0 h 86"/>
                  <a:gd name="T108" fmla="*/ 99 w 144"/>
                  <a:gd name="T109" fmla="*/ 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4" h="86">
                    <a:moveTo>
                      <a:pt x="99" y="9"/>
                    </a:moveTo>
                    <a:lnTo>
                      <a:pt x="99" y="9"/>
                    </a:lnTo>
                    <a:lnTo>
                      <a:pt x="104" y="9"/>
                    </a:lnTo>
                    <a:lnTo>
                      <a:pt x="104" y="14"/>
                    </a:lnTo>
                    <a:lnTo>
                      <a:pt x="104" y="14"/>
                    </a:lnTo>
                    <a:lnTo>
                      <a:pt x="104" y="14"/>
                    </a:lnTo>
                    <a:lnTo>
                      <a:pt x="108" y="18"/>
                    </a:lnTo>
                    <a:lnTo>
                      <a:pt x="108" y="18"/>
                    </a:lnTo>
                    <a:lnTo>
                      <a:pt x="108" y="18"/>
                    </a:lnTo>
                    <a:lnTo>
                      <a:pt x="108" y="18"/>
                    </a:lnTo>
                    <a:lnTo>
                      <a:pt x="113" y="18"/>
                    </a:lnTo>
                    <a:lnTo>
                      <a:pt x="113" y="23"/>
                    </a:lnTo>
                    <a:lnTo>
                      <a:pt x="113" y="23"/>
                    </a:lnTo>
                    <a:lnTo>
                      <a:pt x="117" y="27"/>
                    </a:lnTo>
                    <a:lnTo>
                      <a:pt x="117" y="27"/>
                    </a:lnTo>
                    <a:lnTo>
                      <a:pt x="117" y="27"/>
                    </a:lnTo>
                    <a:lnTo>
                      <a:pt x="117" y="32"/>
                    </a:lnTo>
                    <a:lnTo>
                      <a:pt x="117" y="32"/>
                    </a:lnTo>
                    <a:lnTo>
                      <a:pt x="117" y="36"/>
                    </a:lnTo>
                    <a:lnTo>
                      <a:pt x="117" y="41"/>
                    </a:lnTo>
                    <a:lnTo>
                      <a:pt x="117" y="41"/>
                    </a:lnTo>
                    <a:lnTo>
                      <a:pt x="117" y="45"/>
                    </a:lnTo>
                    <a:lnTo>
                      <a:pt x="117" y="45"/>
                    </a:lnTo>
                    <a:lnTo>
                      <a:pt x="117" y="45"/>
                    </a:lnTo>
                    <a:lnTo>
                      <a:pt x="117" y="45"/>
                    </a:lnTo>
                    <a:lnTo>
                      <a:pt x="117" y="50"/>
                    </a:lnTo>
                    <a:lnTo>
                      <a:pt x="117" y="50"/>
                    </a:lnTo>
                    <a:lnTo>
                      <a:pt x="117" y="50"/>
                    </a:lnTo>
                    <a:lnTo>
                      <a:pt x="117" y="50"/>
                    </a:lnTo>
                    <a:lnTo>
                      <a:pt x="117" y="50"/>
                    </a:lnTo>
                    <a:lnTo>
                      <a:pt x="117" y="50"/>
                    </a:lnTo>
                    <a:lnTo>
                      <a:pt x="117" y="50"/>
                    </a:lnTo>
                    <a:lnTo>
                      <a:pt x="122" y="54"/>
                    </a:lnTo>
                    <a:lnTo>
                      <a:pt x="122" y="54"/>
                    </a:lnTo>
                    <a:lnTo>
                      <a:pt x="126" y="54"/>
                    </a:lnTo>
                    <a:lnTo>
                      <a:pt x="126" y="54"/>
                    </a:lnTo>
                    <a:lnTo>
                      <a:pt x="126" y="54"/>
                    </a:lnTo>
                    <a:lnTo>
                      <a:pt x="126" y="54"/>
                    </a:lnTo>
                    <a:lnTo>
                      <a:pt x="126" y="54"/>
                    </a:lnTo>
                    <a:lnTo>
                      <a:pt x="126" y="54"/>
                    </a:lnTo>
                    <a:lnTo>
                      <a:pt x="131" y="54"/>
                    </a:lnTo>
                    <a:lnTo>
                      <a:pt x="131" y="54"/>
                    </a:lnTo>
                    <a:lnTo>
                      <a:pt x="131" y="54"/>
                    </a:lnTo>
                    <a:lnTo>
                      <a:pt x="135" y="54"/>
                    </a:lnTo>
                    <a:lnTo>
                      <a:pt x="135" y="50"/>
                    </a:lnTo>
                    <a:lnTo>
                      <a:pt x="140" y="54"/>
                    </a:lnTo>
                    <a:lnTo>
                      <a:pt x="140" y="54"/>
                    </a:lnTo>
                    <a:lnTo>
                      <a:pt x="144" y="54"/>
                    </a:lnTo>
                    <a:lnTo>
                      <a:pt x="140" y="54"/>
                    </a:lnTo>
                    <a:lnTo>
                      <a:pt x="140" y="59"/>
                    </a:lnTo>
                    <a:lnTo>
                      <a:pt x="140" y="59"/>
                    </a:lnTo>
                    <a:lnTo>
                      <a:pt x="140" y="64"/>
                    </a:lnTo>
                    <a:lnTo>
                      <a:pt x="140" y="64"/>
                    </a:lnTo>
                    <a:lnTo>
                      <a:pt x="135" y="64"/>
                    </a:lnTo>
                    <a:lnTo>
                      <a:pt x="135" y="64"/>
                    </a:lnTo>
                    <a:lnTo>
                      <a:pt x="135" y="64"/>
                    </a:lnTo>
                    <a:lnTo>
                      <a:pt x="131" y="64"/>
                    </a:lnTo>
                    <a:lnTo>
                      <a:pt x="135" y="59"/>
                    </a:lnTo>
                    <a:lnTo>
                      <a:pt x="131" y="59"/>
                    </a:lnTo>
                    <a:lnTo>
                      <a:pt x="131" y="59"/>
                    </a:lnTo>
                    <a:lnTo>
                      <a:pt x="131" y="64"/>
                    </a:lnTo>
                    <a:lnTo>
                      <a:pt x="131" y="64"/>
                    </a:lnTo>
                    <a:lnTo>
                      <a:pt x="131" y="64"/>
                    </a:lnTo>
                    <a:lnTo>
                      <a:pt x="131" y="64"/>
                    </a:lnTo>
                    <a:lnTo>
                      <a:pt x="131" y="68"/>
                    </a:lnTo>
                    <a:lnTo>
                      <a:pt x="131" y="68"/>
                    </a:lnTo>
                    <a:lnTo>
                      <a:pt x="131" y="68"/>
                    </a:lnTo>
                    <a:lnTo>
                      <a:pt x="131" y="68"/>
                    </a:lnTo>
                    <a:lnTo>
                      <a:pt x="131" y="68"/>
                    </a:lnTo>
                    <a:lnTo>
                      <a:pt x="131" y="73"/>
                    </a:lnTo>
                    <a:lnTo>
                      <a:pt x="126" y="73"/>
                    </a:lnTo>
                    <a:lnTo>
                      <a:pt x="131" y="77"/>
                    </a:lnTo>
                    <a:lnTo>
                      <a:pt x="126" y="82"/>
                    </a:lnTo>
                    <a:lnTo>
                      <a:pt x="126" y="82"/>
                    </a:lnTo>
                    <a:lnTo>
                      <a:pt x="126" y="82"/>
                    </a:lnTo>
                    <a:lnTo>
                      <a:pt x="126" y="82"/>
                    </a:lnTo>
                    <a:lnTo>
                      <a:pt x="122" y="82"/>
                    </a:lnTo>
                    <a:lnTo>
                      <a:pt x="122" y="82"/>
                    </a:lnTo>
                    <a:lnTo>
                      <a:pt x="117" y="82"/>
                    </a:lnTo>
                    <a:lnTo>
                      <a:pt x="117" y="77"/>
                    </a:lnTo>
                    <a:lnTo>
                      <a:pt x="113" y="82"/>
                    </a:lnTo>
                    <a:lnTo>
                      <a:pt x="113" y="82"/>
                    </a:lnTo>
                    <a:lnTo>
                      <a:pt x="113" y="77"/>
                    </a:lnTo>
                    <a:lnTo>
                      <a:pt x="113" y="77"/>
                    </a:lnTo>
                    <a:lnTo>
                      <a:pt x="108" y="77"/>
                    </a:lnTo>
                    <a:lnTo>
                      <a:pt x="104" y="77"/>
                    </a:lnTo>
                    <a:lnTo>
                      <a:pt x="104" y="77"/>
                    </a:lnTo>
                    <a:lnTo>
                      <a:pt x="99" y="77"/>
                    </a:lnTo>
                    <a:lnTo>
                      <a:pt x="95" y="77"/>
                    </a:lnTo>
                    <a:lnTo>
                      <a:pt x="90" y="77"/>
                    </a:lnTo>
                    <a:lnTo>
                      <a:pt x="86" y="82"/>
                    </a:lnTo>
                    <a:lnTo>
                      <a:pt x="86" y="82"/>
                    </a:lnTo>
                    <a:lnTo>
                      <a:pt x="86" y="86"/>
                    </a:lnTo>
                    <a:lnTo>
                      <a:pt x="81" y="86"/>
                    </a:lnTo>
                    <a:lnTo>
                      <a:pt x="77" y="86"/>
                    </a:lnTo>
                    <a:lnTo>
                      <a:pt x="72" y="86"/>
                    </a:lnTo>
                    <a:lnTo>
                      <a:pt x="63" y="82"/>
                    </a:lnTo>
                    <a:lnTo>
                      <a:pt x="63" y="86"/>
                    </a:lnTo>
                    <a:lnTo>
                      <a:pt x="59" y="82"/>
                    </a:lnTo>
                    <a:lnTo>
                      <a:pt x="49" y="82"/>
                    </a:lnTo>
                    <a:lnTo>
                      <a:pt x="45" y="82"/>
                    </a:lnTo>
                    <a:lnTo>
                      <a:pt x="40" y="82"/>
                    </a:lnTo>
                    <a:lnTo>
                      <a:pt x="40" y="82"/>
                    </a:lnTo>
                    <a:lnTo>
                      <a:pt x="40" y="82"/>
                    </a:lnTo>
                    <a:lnTo>
                      <a:pt x="40" y="82"/>
                    </a:lnTo>
                    <a:lnTo>
                      <a:pt x="40" y="82"/>
                    </a:lnTo>
                    <a:lnTo>
                      <a:pt x="40" y="77"/>
                    </a:lnTo>
                    <a:lnTo>
                      <a:pt x="40" y="77"/>
                    </a:lnTo>
                    <a:lnTo>
                      <a:pt x="40" y="77"/>
                    </a:lnTo>
                    <a:lnTo>
                      <a:pt x="40" y="77"/>
                    </a:lnTo>
                    <a:lnTo>
                      <a:pt x="40" y="77"/>
                    </a:lnTo>
                    <a:lnTo>
                      <a:pt x="36" y="77"/>
                    </a:lnTo>
                    <a:lnTo>
                      <a:pt x="36" y="77"/>
                    </a:lnTo>
                    <a:lnTo>
                      <a:pt x="36" y="73"/>
                    </a:lnTo>
                    <a:lnTo>
                      <a:pt x="36" y="73"/>
                    </a:lnTo>
                    <a:lnTo>
                      <a:pt x="36" y="73"/>
                    </a:lnTo>
                    <a:lnTo>
                      <a:pt x="36" y="73"/>
                    </a:lnTo>
                    <a:lnTo>
                      <a:pt x="36" y="73"/>
                    </a:lnTo>
                    <a:lnTo>
                      <a:pt x="36" y="73"/>
                    </a:lnTo>
                    <a:lnTo>
                      <a:pt x="36" y="68"/>
                    </a:lnTo>
                    <a:lnTo>
                      <a:pt x="36" y="68"/>
                    </a:lnTo>
                    <a:lnTo>
                      <a:pt x="36" y="68"/>
                    </a:lnTo>
                    <a:lnTo>
                      <a:pt x="36" y="68"/>
                    </a:lnTo>
                    <a:lnTo>
                      <a:pt x="36" y="68"/>
                    </a:lnTo>
                    <a:lnTo>
                      <a:pt x="36" y="68"/>
                    </a:lnTo>
                    <a:lnTo>
                      <a:pt x="36" y="68"/>
                    </a:lnTo>
                    <a:lnTo>
                      <a:pt x="31" y="68"/>
                    </a:lnTo>
                    <a:lnTo>
                      <a:pt x="31" y="68"/>
                    </a:lnTo>
                    <a:lnTo>
                      <a:pt x="27" y="68"/>
                    </a:lnTo>
                    <a:lnTo>
                      <a:pt x="27" y="68"/>
                    </a:lnTo>
                    <a:lnTo>
                      <a:pt x="27" y="68"/>
                    </a:lnTo>
                    <a:lnTo>
                      <a:pt x="22" y="68"/>
                    </a:lnTo>
                    <a:lnTo>
                      <a:pt x="22" y="68"/>
                    </a:lnTo>
                    <a:lnTo>
                      <a:pt x="18" y="64"/>
                    </a:lnTo>
                    <a:lnTo>
                      <a:pt x="18" y="64"/>
                    </a:lnTo>
                    <a:lnTo>
                      <a:pt x="18" y="64"/>
                    </a:lnTo>
                    <a:lnTo>
                      <a:pt x="18" y="64"/>
                    </a:lnTo>
                    <a:lnTo>
                      <a:pt x="18" y="64"/>
                    </a:lnTo>
                    <a:lnTo>
                      <a:pt x="18" y="64"/>
                    </a:lnTo>
                    <a:lnTo>
                      <a:pt x="18" y="64"/>
                    </a:lnTo>
                    <a:lnTo>
                      <a:pt x="18" y="64"/>
                    </a:lnTo>
                    <a:lnTo>
                      <a:pt x="18" y="64"/>
                    </a:lnTo>
                    <a:lnTo>
                      <a:pt x="18" y="64"/>
                    </a:lnTo>
                    <a:lnTo>
                      <a:pt x="18" y="64"/>
                    </a:lnTo>
                    <a:lnTo>
                      <a:pt x="18" y="64"/>
                    </a:lnTo>
                    <a:lnTo>
                      <a:pt x="18" y="59"/>
                    </a:lnTo>
                    <a:lnTo>
                      <a:pt x="18" y="59"/>
                    </a:lnTo>
                    <a:lnTo>
                      <a:pt x="18" y="59"/>
                    </a:lnTo>
                    <a:lnTo>
                      <a:pt x="18" y="59"/>
                    </a:lnTo>
                    <a:lnTo>
                      <a:pt x="18" y="59"/>
                    </a:lnTo>
                    <a:lnTo>
                      <a:pt x="18" y="59"/>
                    </a:lnTo>
                    <a:lnTo>
                      <a:pt x="18" y="59"/>
                    </a:lnTo>
                    <a:lnTo>
                      <a:pt x="18" y="59"/>
                    </a:lnTo>
                    <a:lnTo>
                      <a:pt x="18" y="59"/>
                    </a:lnTo>
                    <a:lnTo>
                      <a:pt x="18" y="59"/>
                    </a:lnTo>
                    <a:lnTo>
                      <a:pt x="18" y="59"/>
                    </a:lnTo>
                    <a:lnTo>
                      <a:pt x="18" y="59"/>
                    </a:lnTo>
                    <a:lnTo>
                      <a:pt x="13" y="54"/>
                    </a:lnTo>
                    <a:lnTo>
                      <a:pt x="13" y="54"/>
                    </a:lnTo>
                    <a:lnTo>
                      <a:pt x="13" y="54"/>
                    </a:lnTo>
                    <a:lnTo>
                      <a:pt x="9" y="54"/>
                    </a:lnTo>
                    <a:lnTo>
                      <a:pt x="9" y="54"/>
                    </a:lnTo>
                    <a:lnTo>
                      <a:pt x="9" y="54"/>
                    </a:lnTo>
                    <a:lnTo>
                      <a:pt x="9" y="54"/>
                    </a:lnTo>
                    <a:lnTo>
                      <a:pt x="9" y="50"/>
                    </a:lnTo>
                    <a:lnTo>
                      <a:pt x="9" y="50"/>
                    </a:lnTo>
                    <a:lnTo>
                      <a:pt x="9" y="50"/>
                    </a:lnTo>
                    <a:lnTo>
                      <a:pt x="9" y="50"/>
                    </a:lnTo>
                    <a:lnTo>
                      <a:pt x="4" y="50"/>
                    </a:lnTo>
                    <a:lnTo>
                      <a:pt x="4" y="50"/>
                    </a:lnTo>
                    <a:lnTo>
                      <a:pt x="4" y="45"/>
                    </a:lnTo>
                    <a:lnTo>
                      <a:pt x="4" y="45"/>
                    </a:lnTo>
                    <a:lnTo>
                      <a:pt x="4" y="45"/>
                    </a:lnTo>
                    <a:lnTo>
                      <a:pt x="4" y="45"/>
                    </a:lnTo>
                    <a:lnTo>
                      <a:pt x="4" y="45"/>
                    </a:lnTo>
                    <a:lnTo>
                      <a:pt x="4" y="45"/>
                    </a:lnTo>
                    <a:lnTo>
                      <a:pt x="4" y="45"/>
                    </a:lnTo>
                    <a:lnTo>
                      <a:pt x="4" y="45"/>
                    </a:lnTo>
                    <a:lnTo>
                      <a:pt x="4" y="45"/>
                    </a:lnTo>
                    <a:lnTo>
                      <a:pt x="0" y="45"/>
                    </a:lnTo>
                    <a:lnTo>
                      <a:pt x="0" y="41"/>
                    </a:lnTo>
                    <a:lnTo>
                      <a:pt x="0" y="41"/>
                    </a:lnTo>
                    <a:lnTo>
                      <a:pt x="0" y="41"/>
                    </a:lnTo>
                    <a:lnTo>
                      <a:pt x="0" y="41"/>
                    </a:lnTo>
                    <a:lnTo>
                      <a:pt x="0" y="41"/>
                    </a:lnTo>
                    <a:lnTo>
                      <a:pt x="4" y="41"/>
                    </a:lnTo>
                    <a:lnTo>
                      <a:pt x="4" y="41"/>
                    </a:lnTo>
                    <a:lnTo>
                      <a:pt x="4" y="41"/>
                    </a:lnTo>
                    <a:lnTo>
                      <a:pt x="4" y="36"/>
                    </a:lnTo>
                    <a:lnTo>
                      <a:pt x="4" y="36"/>
                    </a:lnTo>
                    <a:lnTo>
                      <a:pt x="4" y="36"/>
                    </a:lnTo>
                    <a:lnTo>
                      <a:pt x="9" y="36"/>
                    </a:lnTo>
                    <a:lnTo>
                      <a:pt x="9" y="36"/>
                    </a:lnTo>
                    <a:lnTo>
                      <a:pt x="9" y="36"/>
                    </a:lnTo>
                    <a:lnTo>
                      <a:pt x="13" y="36"/>
                    </a:lnTo>
                    <a:lnTo>
                      <a:pt x="13" y="36"/>
                    </a:lnTo>
                    <a:lnTo>
                      <a:pt x="13" y="36"/>
                    </a:lnTo>
                    <a:lnTo>
                      <a:pt x="13" y="36"/>
                    </a:lnTo>
                    <a:lnTo>
                      <a:pt x="13" y="32"/>
                    </a:lnTo>
                    <a:lnTo>
                      <a:pt x="13" y="32"/>
                    </a:lnTo>
                    <a:lnTo>
                      <a:pt x="13" y="32"/>
                    </a:lnTo>
                    <a:lnTo>
                      <a:pt x="13" y="32"/>
                    </a:lnTo>
                    <a:lnTo>
                      <a:pt x="13" y="32"/>
                    </a:lnTo>
                    <a:lnTo>
                      <a:pt x="13" y="32"/>
                    </a:lnTo>
                    <a:lnTo>
                      <a:pt x="18" y="27"/>
                    </a:lnTo>
                    <a:lnTo>
                      <a:pt x="18" y="27"/>
                    </a:lnTo>
                    <a:lnTo>
                      <a:pt x="18" y="27"/>
                    </a:lnTo>
                    <a:lnTo>
                      <a:pt x="18" y="27"/>
                    </a:lnTo>
                    <a:lnTo>
                      <a:pt x="18" y="23"/>
                    </a:lnTo>
                    <a:lnTo>
                      <a:pt x="18" y="23"/>
                    </a:lnTo>
                    <a:lnTo>
                      <a:pt x="18" y="23"/>
                    </a:lnTo>
                    <a:lnTo>
                      <a:pt x="18" y="23"/>
                    </a:lnTo>
                    <a:lnTo>
                      <a:pt x="18" y="23"/>
                    </a:lnTo>
                    <a:lnTo>
                      <a:pt x="22" y="18"/>
                    </a:lnTo>
                    <a:lnTo>
                      <a:pt x="22" y="18"/>
                    </a:lnTo>
                    <a:lnTo>
                      <a:pt x="22" y="18"/>
                    </a:lnTo>
                    <a:lnTo>
                      <a:pt x="22" y="14"/>
                    </a:lnTo>
                    <a:lnTo>
                      <a:pt x="22" y="14"/>
                    </a:lnTo>
                    <a:lnTo>
                      <a:pt x="22" y="14"/>
                    </a:lnTo>
                    <a:lnTo>
                      <a:pt x="22" y="14"/>
                    </a:lnTo>
                    <a:lnTo>
                      <a:pt x="27" y="14"/>
                    </a:lnTo>
                    <a:lnTo>
                      <a:pt x="27" y="9"/>
                    </a:lnTo>
                    <a:lnTo>
                      <a:pt x="27" y="9"/>
                    </a:lnTo>
                    <a:lnTo>
                      <a:pt x="27" y="9"/>
                    </a:lnTo>
                    <a:lnTo>
                      <a:pt x="27" y="9"/>
                    </a:lnTo>
                    <a:lnTo>
                      <a:pt x="31" y="9"/>
                    </a:lnTo>
                    <a:lnTo>
                      <a:pt x="31" y="9"/>
                    </a:lnTo>
                    <a:lnTo>
                      <a:pt x="31" y="9"/>
                    </a:lnTo>
                    <a:lnTo>
                      <a:pt x="31" y="9"/>
                    </a:lnTo>
                    <a:lnTo>
                      <a:pt x="36" y="5"/>
                    </a:lnTo>
                    <a:lnTo>
                      <a:pt x="36" y="5"/>
                    </a:lnTo>
                    <a:lnTo>
                      <a:pt x="36" y="5"/>
                    </a:lnTo>
                    <a:lnTo>
                      <a:pt x="36" y="5"/>
                    </a:lnTo>
                    <a:lnTo>
                      <a:pt x="36" y="5"/>
                    </a:lnTo>
                    <a:lnTo>
                      <a:pt x="40" y="5"/>
                    </a:lnTo>
                    <a:lnTo>
                      <a:pt x="40" y="5"/>
                    </a:lnTo>
                    <a:lnTo>
                      <a:pt x="45" y="5"/>
                    </a:lnTo>
                    <a:lnTo>
                      <a:pt x="45" y="5"/>
                    </a:lnTo>
                    <a:lnTo>
                      <a:pt x="45" y="5"/>
                    </a:lnTo>
                    <a:lnTo>
                      <a:pt x="45" y="5"/>
                    </a:lnTo>
                    <a:lnTo>
                      <a:pt x="49" y="5"/>
                    </a:lnTo>
                    <a:lnTo>
                      <a:pt x="49" y="5"/>
                    </a:lnTo>
                    <a:lnTo>
                      <a:pt x="54" y="5"/>
                    </a:lnTo>
                    <a:lnTo>
                      <a:pt x="54" y="5"/>
                    </a:lnTo>
                    <a:lnTo>
                      <a:pt x="54" y="5"/>
                    </a:lnTo>
                    <a:lnTo>
                      <a:pt x="54" y="5"/>
                    </a:lnTo>
                    <a:lnTo>
                      <a:pt x="59" y="5"/>
                    </a:lnTo>
                    <a:lnTo>
                      <a:pt x="59" y="5"/>
                    </a:lnTo>
                    <a:lnTo>
                      <a:pt x="59" y="5"/>
                    </a:lnTo>
                    <a:lnTo>
                      <a:pt x="63" y="5"/>
                    </a:lnTo>
                    <a:lnTo>
                      <a:pt x="63" y="9"/>
                    </a:lnTo>
                    <a:lnTo>
                      <a:pt x="63" y="9"/>
                    </a:lnTo>
                    <a:lnTo>
                      <a:pt x="68" y="9"/>
                    </a:lnTo>
                    <a:lnTo>
                      <a:pt x="68" y="9"/>
                    </a:lnTo>
                    <a:lnTo>
                      <a:pt x="68" y="9"/>
                    </a:lnTo>
                    <a:lnTo>
                      <a:pt x="72" y="5"/>
                    </a:lnTo>
                    <a:lnTo>
                      <a:pt x="77" y="5"/>
                    </a:lnTo>
                    <a:lnTo>
                      <a:pt x="81" y="5"/>
                    </a:lnTo>
                    <a:lnTo>
                      <a:pt x="86" y="5"/>
                    </a:lnTo>
                    <a:lnTo>
                      <a:pt x="86" y="5"/>
                    </a:lnTo>
                    <a:lnTo>
                      <a:pt x="86" y="0"/>
                    </a:lnTo>
                    <a:lnTo>
                      <a:pt x="86" y="0"/>
                    </a:lnTo>
                    <a:lnTo>
                      <a:pt x="86" y="0"/>
                    </a:lnTo>
                    <a:lnTo>
                      <a:pt x="90" y="0"/>
                    </a:lnTo>
                    <a:lnTo>
                      <a:pt x="90" y="0"/>
                    </a:lnTo>
                    <a:lnTo>
                      <a:pt x="90" y="0"/>
                    </a:lnTo>
                    <a:lnTo>
                      <a:pt x="90" y="0"/>
                    </a:lnTo>
                    <a:lnTo>
                      <a:pt x="95" y="0"/>
                    </a:lnTo>
                    <a:lnTo>
                      <a:pt x="95" y="0"/>
                    </a:lnTo>
                    <a:lnTo>
                      <a:pt x="95" y="0"/>
                    </a:lnTo>
                    <a:lnTo>
                      <a:pt x="99" y="5"/>
                    </a:lnTo>
                    <a:lnTo>
                      <a:pt x="99" y="5"/>
                    </a:lnTo>
                    <a:lnTo>
                      <a:pt x="99" y="5"/>
                    </a:lnTo>
                    <a:lnTo>
                      <a:pt x="99" y="9"/>
                    </a:lnTo>
                    <a:lnTo>
                      <a:pt x="99"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3" name="Freeform 139">
                <a:extLst>
                  <a:ext uri="{FF2B5EF4-FFF2-40B4-BE49-F238E27FC236}">
                    <a16:creationId xmlns:a16="http://schemas.microsoft.com/office/drawing/2014/main" id="{A3E5D75C-9E62-9449-AED6-E23E4ABCEFAC}"/>
                  </a:ext>
                </a:extLst>
              </p:cNvPr>
              <p:cNvSpPr>
                <a:spLocks noEditPoints="1"/>
              </p:cNvSpPr>
              <p:nvPr/>
            </p:nvSpPr>
            <p:spPr bwMode="auto">
              <a:xfrm>
                <a:off x="6177838" y="614093"/>
                <a:ext cx="4587705" cy="1729007"/>
              </a:xfrm>
              <a:custGeom>
                <a:avLst/>
                <a:gdLst>
                  <a:gd name="T0" fmla="*/ 1667 w 1911"/>
                  <a:gd name="T1" fmla="*/ 380 h 710"/>
                  <a:gd name="T2" fmla="*/ 1807 w 1911"/>
                  <a:gd name="T3" fmla="*/ 524 h 710"/>
                  <a:gd name="T4" fmla="*/ 1595 w 1911"/>
                  <a:gd name="T5" fmla="*/ 371 h 710"/>
                  <a:gd name="T6" fmla="*/ 1735 w 1911"/>
                  <a:gd name="T7" fmla="*/ 77 h 710"/>
                  <a:gd name="T8" fmla="*/ 1816 w 1911"/>
                  <a:gd name="T9" fmla="*/ 86 h 710"/>
                  <a:gd name="T10" fmla="*/ 1866 w 1911"/>
                  <a:gd name="T11" fmla="*/ 108 h 710"/>
                  <a:gd name="T12" fmla="*/ 1821 w 1911"/>
                  <a:gd name="T13" fmla="*/ 118 h 710"/>
                  <a:gd name="T14" fmla="*/ 312 w 1911"/>
                  <a:gd name="T15" fmla="*/ 181 h 710"/>
                  <a:gd name="T16" fmla="*/ 357 w 1911"/>
                  <a:gd name="T17" fmla="*/ 104 h 710"/>
                  <a:gd name="T18" fmla="*/ 353 w 1911"/>
                  <a:gd name="T19" fmla="*/ 140 h 710"/>
                  <a:gd name="T20" fmla="*/ 935 w 1911"/>
                  <a:gd name="T21" fmla="*/ 54 h 710"/>
                  <a:gd name="T22" fmla="*/ 375 w 1911"/>
                  <a:gd name="T23" fmla="*/ 95 h 710"/>
                  <a:gd name="T24" fmla="*/ 393 w 1911"/>
                  <a:gd name="T25" fmla="*/ 50 h 710"/>
                  <a:gd name="T26" fmla="*/ 886 w 1911"/>
                  <a:gd name="T27" fmla="*/ 18 h 710"/>
                  <a:gd name="T28" fmla="*/ 913 w 1911"/>
                  <a:gd name="T29" fmla="*/ 68 h 710"/>
                  <a:gd name="T30" fmla="*/ 1062 w 1911"/>
                  <a:gd name="T31" fmla="*/ 72 h 710"/>
                  <a:gd name="T32" fmla="*/ 1157 w 1911"/>
                  <a:gd name="T33" fmla="*/ 90 h 710"/>
                  <a:gd name="T34" fmla="*/ 1243 w 1911"/>
                  <a:gd name="T35" fmla="*/ 63 h 710"/>
                  <a:gd name="T36" fmla="*/ 1365 w 1911"/>
                  <a:gd name="T37" fmla="*/ 72 h 710"/>
                  <a:gd name="T38" fmla="*/ 1590 w 1911"/>
                  <a:gd name="T39" fmla="*/ 72 h 710"/>
                  <a:gd name="T40" fmla="*/ 1785 w 1911"/>
                  <a:gd name="T41" fmla="*/ 140 h 710"/>
                  <a:gd name="T42" fmla="*/ 1848 w 1911"/>
                  <a:gd name="T43" fmla="*/ 190 h 710"/>
                  <a:gd name="T44" fmla="*/ 1785 w 1911"/>
                  <a:gd name="T45" fmla="*/ 244 h 710"/>
                  <a:gd name="T46" fmla="*/ 1880 w 1911"/>
                  <a:gd name="T47" fmla="*/ 353 h 710"/>
                  <a:gd name="T48" fmla="*/ 1762 w 1911"/>
                  <a:gd name="T49" fmla="*/ 253 h 710"/>
                  <a:gd name="T50" fmla="*/ 1712 w 1911"/>
                  <a:gd name="T51" fmla="*/ 226 h 710"/>
                  <a:gd name="T52" fmla="*/ 1654 w 1911"/>
                  <a:gd name="T53" fmla="*/ 271 h 710"/>
                  <a:gd name="T54" fmla="*/ 1590 w 1911"/>
                  <a:gd name="T55" fmla="*/ 389 h 710"/>
                  <a:gd name="T56" fmla="*/ 1717 w 1911"/>
                  <a:gd name="T57" fmla="*/ 461 h 710"/>
                  <a:gd name="T58" fmla="*/ 1699 w 1911"/>
                  <a:gd name="T59" fmla="*/ 624 h 710"/>
                  <a:gd name="T60" fmla="*/ 1685 w 1911"/>
                  <a:gd name="T61" fmla="*/ 543 h 710"/>
                  <a:gd name="T62" fmla="*/ 1572 w 1911"/>
                  <a:gd name="T63" fmla="*/ 493 h 710"/>
                  <a:gd name="T64" fmla="*/ 1437 w 1911"/>
                  <a:gd name="T65" fmla="*/ 420 h 710"/>
                  <a:gd name="T66" fmla="*/ 1355 w 1911"/>
                  <a:gd name="T67" fmla="*/ 497 h 710"/>
                  <a:gd name="T68" fmla="*/ 1193 w 1911"/>
                  <a:gd name="T69" fmla="*/ 497 h 710"/>
                  <a:gd name="T70" fmla="*/ 1130 w 1911"/>
                  <a:gd name="T71" fmla="*/ 520 h 710"/>
                  <a:gd name="T72" fmla="*/ 1030 w 1911"/>
                  <a:gd name="T73" fmla="*/ 515 h 710"/>
                  <a:gd name="T74" fmla="*/ 944 w 1911"/>
                  <a:gd name="T75" fmla="*/ 520 h 710"/>
                  <a:gd name="T76" fmla="*/ 800 w 1911"/>
                  <a:gd name="T77" fmla="*/ 448 h 710"/>
                  <a:gd name="T78" fmla="*/ 696 w 1911"/>
                  <a:gd name="T79" fmla="*/ 434 h 710"/>
                  <a:gd name="T80" fmla="*/ 601 w 1911"/>
                  <a:gd name="T81" fmla="*/ 479 h 710"/>
                  <a:gd name="T82" fmla="*/ 533 w 1911"/>
                  <a:gd name="T83" fmla="*/ 524 h 710"/>
                  <a:gd name="T84" fmla="*/ 425 w 1911"/>
                  <a:gd name="T85" fmla="*/ 547 h 710"/>
                  <a:gd name="T86" fmla="*/ 434 w 1911"/>
                  <a:gd name="T87" fmla="*/ 624 h 710"/>
                  <a:gd name="T88" fmla="*/ 425 w 1911"/>
                  <a:gd name="T89" fmla="*/ 696 h 710"/>
                  <a:gd name="T90" fmla="*/ 276 w 1911"/>
                  <a:gd name="T91" fmla="*/ 637 h 710"/>
                  <a:gd name="T92" fmla="*/ 307 w 1911"/>
                  <a:gd name="T93" fmla="*/ 574 h 710"/>
                  <a:gd name="T94" fmla="*/ 231 w 1911"/>
                  <a:gd name="T95" fmla="*/ 529 h 710"/>
                  <a:gd name="T96" fmla="*/ 185 w 1911"/>
                  <a:gd name="T97" fmla="*/ 479 h 710"/>
                  <a:gd name="T98" fmla="*/ 109 w 1911"/>
                  <a:gd name="T99" fmla="*/ 420 h 710"/>
                  <a:gd name="T100" fmla="*/ 109 w 1911"/>
                  <a:gd name="T101" fmla="*/ 344 h 710"/>
                  <a:gd name="T102" fmla="*/ 104 w 1911"/>
                  <a:gd name="T103" fmla="*/ 222 h 710"/>
                  <a:gd name="T104" fmla="*/ 158 w 1911"/>
                  <a:gd name="T105" fmla="*/ 185 h 710"/>
                  <a:gd name="T106" fmla="*/ 172 w 1911"/>
                  <a:gd name="T107" fmla="*/ 253 h 710"/>
                  <a:gd name="T108" fmla="*/ 276 w 1911"/>
                  <a:gd name="T109" fmla="*/ 240 h 710"/>
                  <a:gd name="T110" fmla="*/ 362 w 1911"/>
                  <a:gd name="T111" fmla="*/ 194 h 710"/>
                  <a:gd name="T112" fmla="*/ 447 w 1911"/>
                  <a:gd name="T113" fmla="*/ 172 h 710"/>
                  <a:gd name="T114" fmla="*/ 547 w 1911"/>
                  <a:gd name="T115" fmla="*/ 108 h 710"/>
                  <a:gd name="T116" fmla="*/ 628 w 1911"/>
                  <a:gd name="T117" fmla="*/ 203 h 710"/>
                  <a:gd name="T118" fmla="*/ 578 w 1911"/>
                  <a:gd name="T119" fmla="*/ 108 h 710"/>
                  <a:gd name="T120" fmla="*/ 673 w 1911"/>
                  <a:gd name="T121" fmla="*/ 136 h 710"/>
                  <a:gd name="T122" fmla="*/ 682 w 1911"/>
                  <a:gd name="T123" fmla="*/ 81 h 710"/>
                  <a:gd name="T124" fmla="*/ 718 w 1911"/>
                  <a:gd name="T125" fmla="*/ 3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11" h="710">
                    <a:moveTo>
                      <a:pt x="1884" y="561"/>
                    </a:moveTo>
                    <a:lnTo>
                      <a:pt x="1884" y="561"/>
                    </a:lnTo>
                    <a:lnTo>
                      <a:pt x="1889" y="565"/>
                    </a:lnTo>
                    <a:lnTo>
                      <a:pt x="1893" y="565"/>
                    </a:lnTo>
                    <a:lnTo>
                      <a:pt x="1893" y="565"/>
                    </a:lnTo>
                    <a:lnTo>
                      <a:pt x="1893" y="565"/>
                    </a:lnTo>
                    <a:lnTo>
                      <a:pt x="1893" y="565"/>
                    </a:lnTo>
                    <a:lnTo>
                      <a:pt x="1889" y="565"/>
                    </a:lnTo>
                    <a:lnTo>
                      <a:pt x="1889" y="570"/>
                    </a:lnTo>
                    <a:lnTo>
                      <a:pt x="1889" y="570"/>
                    </a:lnTo>
                    <a:lnTo>
                      <a:pt x="1889" y="574"/>
                    </a:lnTo>
                    <a:lnTo>
                      <a:pt x="1889" y="574"/>
                    </a:lnTo>
                    <a:lnTo>
                      <a:pt x="1889" y="579"/>
                    </a:lnTo>
                    <a:lnTo>
                      <a:pt x="1889" y="579"/>
                    </a:lnTo>
                    <a:lnTo>
                      <a:pt x="1889" y="579"/>
                    </a:lnTo>
                    <a:lnTo>
                      <a:pt x="1889" y="579"/>
                    </a:lnTo>
                    <a:lnTo>
                      <a:pt x="1884" y="574"/>
                    </a:lnTo>
                    <a:lnTo>
                      <a:pt x="1889" y="574"/>
                    </a:lnTo>
                    <a:lnTo>
                      <a:pt x="1889" y="570"/>
                    </a:lnTo>
                    <a:lnTo>
                      <a:pt x="1884" y="570"/>
                    </a:lnTo>
                    <a:lnTo>
                      <a:pt x="1884" y="570"/>
                    </a:lnTo>
                    <a:lnTo>
                      <a:pt x="1884" y="570"/>
                    </a:lnTo>
                    <a:lnTo>
                      <a:pt x="1884" y="570"/>
                    </a:lnTo>
                    <a:lnTo>
                      <a:pt x="1884" y="561"/>
                    </a:lnTo>
                    <a:lnTo>
                      <a:pt x="1884" y="561"/>
                    </a:lnTo>
                    <a:moveTo>
                      <a:pt x="1907" y="543"/>
                    </a:moveTo>
                    <a:lnTo>
                      <a:pt x="1907" y="543"/>
                    </a:lnTo>
                    <a:lnTo>
                      <a:pt x="1902" y="543"/>
                    </a:lnTo>
                    <a:lnTo>
                      <a:pt x="1902" y="547"/>
                    </a:lnTo>
                    <a:lnTo>
                      <a:pt x="1902" y="547"/>
                    </a:lnTo>
                    <a:lnTo>
                      <a:pt x="1902" y="552"/>
                    </a:lnTo>
                    <a:lnTo>
                      <a:pt x="1902" y="552"/>
                    </a:lnTo>
                    <a:lnTo>
                      <a:pt x="1898" y="552"/>
                    </a:lnTo>
                    <a:lnTo>
                      <a:pt x="1898" y="552"/>
                    </a:lnTo>
                    <a:lnTo>
                      <a:pt x="1898" y="552"/>
                    </a:lnTo>
                    <a:lnTo>
                      <a:pt x="1898" y="556"/>
                    </a:lnTo>
                    <a:lnTo>
                      <a:pt x="1898" y="556"/>
                    </a:lnTo>
                    <a:lnTo>
                      <a:pt x="1898" y="561"/>
                    </a:lnTo>
                    <a:lnTo>
                      <a:pt x="1898" y="561"/>
                    </a:lnTo>
                    <a:lnTo>
                      <a:pt x="1898" y="565"/>
                    </a:lnTo>
                    <a:lnTo>
                      <a:pt x="1898" y="561"/>
                    </a:lnTo>
                    <a:lnTo>
                      <a:pt x="1898" y="561"/>
                    </a:lnTo>
                    <a:lnTo>
                      <a:pt x="1898" y="556"/>
                    </a:lnTo>
                    <a:lnTo>
                      <a:pt x="1893" y="556"/>
                    </a:lnTo>
                    <a:lnTo>
                      <a:pt x="1893" y="556"/>
                    </a:lnTo>
                    <a:lnTo>
                      <a:pt x="1898" y="552"/>
                    </a:lnTo>
                    <a:lnTo>
                      <a:pt x="1898" y="552"/>
                    </a:lnTo>
                    <a:lnTo>
                      <a:pt x="1898" y="547"/>
                    </a:lnTo>
                    <a:lnTo>
                      <a:pt x="1898" y="547"/>
                    </a:lnTo>
                    <a:lnTo>
                      <a:pt x="1898" y="547"/>
                    </a:lnTo>
                    <a:lnTo>
                      <a:pt x="1898" y="543"/>
                    </a:lnTo>
                    <a:lnTo>
                      <a:pt x="1893" y="543"/>
                    </a:lnTo>
                    <a:lnTo>
                      <a:pt x="1898" y="543"/>
                    </a:lnTo>
                    <a:lnTo>
                      <a:pt x="1898" y="547"/>
                    </a:lnTo>
                    <a:lnTo>
                      <a:pt x="1902" y="547"/>
                    </a:lnTo>
                    <a:lnTo>
                      <a:pt x="1902" y="543"/>
                    </a:lnTo>
                    <a:lnTo>
                      <a:pt x="1902" y="538"/>
                    </a:lnTo>
                    <a:lnTo>
                      <a:pt x="1902" y="538"/>
                    </a:lnTo>
                    <a:lnTo>
                      <a:pt x="1907" y="538"/>
                    </a:lnTo>
                    <a:lnTo>
                      <a:pt x="1907" y="538"/>
                    </a:lnTo>
                    <a:lnTo>
                      <a:pt x="1907" y="538"/>
                    </a:lnTo>
                    <a:lnTo>
                      <a:pt x="1907" y="538"/>
                    </a:lnTo>
                    <a:lnTo>
                      <a:pt x="1907" y="543"/>
                    </a:lnTo>
                    <a:lnTo>
                      <a:pt x="1907" y="543"/>
                    </a:lnTo>
                    <a:lnTo>
                      <a:pt x="1907" y="543"/>
                    </a:lnTo>
                    <a:lnTo>
                      <a:pt x="1907" y="543"/>
                    </a:lnTo>
                    <a:moveTo>
                      <a:pt x="1911" y="434"/>
                    </a:moveTo>
                    <a:lnTo>
                      <a:pt x="1911" y="434"/>
                    </a:lnTo>
                    <a:lnTo>
                      <a:pt x="1911" y="439"/>
                    </a:lnTo>
                    <a:lnTo>
                      <a:pt x="1911" y="439"/>
                    </a:lnTo>
                    <a:lnTo>
                      <a:pt x="1907" y="439"/>
                    </a:lnTo>
                    <a:lnTo>
                      <a:pt x="1911" y="439"/>
                    </a:lnTo>
                    <a:lnTo>
                      <a:pt x="1911" y="439"/>
                    </a:lnTo>
                    <a:lnTo>
                      <a:pt x="1907" y="439"/>
                    </a:lnTo>
                    <a:lnTo>
                      <a:pt x="1907" y="439"/>
                    </a:lnTo>
                    <a:lnTo>
                      <a:pt x="1902" y="439"/>
                    </a:lnTo>
                    <a:lnTo>
                      <a:pt x="1902" y="439"/>
                    </a:lnTo>
                    <a:lnTo>
                      <a:pt x="1902" y="434"/>
                    </a:lnTo>
                    <a:lnTo>
                      <a:pt x="1902" y="434"/>
                    </a:lnTo>
                    <a:lnTo>
                      <a:pt x="1902" y="434"/>
                    </a:lnTo>
                    <a:lnTo>
                      <a:pt x="1907" y="434"/>
                    </a:lnTo>
                    <a:lnTo>
                      <a:pt x="1907" y="429"/>
                    </a:lnTo>
                    <a:lnTo>
                      <a:pt x="1902" y="429"/>
                    </a:lnTo>
                    <a:lnTo>
                      <a:pt x="1902" y="425"/>
                    </a:lnTo>
                    <a:lnTo>
                      <a:pt x="1902" y="425"/>
                    </a:lnTo>
                    <a:lnTo>
                      <a:pt x="1907" y="429"/>
                    </a:lnTo>
                    <a:lnTo>
                      <a:pt x="1907" y="429"/>
                    </a:lnTo>
                    <a:lnTo>
                      <a:pt x="1911" y="429"/>
                    </a:lnTo>
                    <a:lnTo>
                      <a:pt x="1911" y="434"/>
                    </a:lnTo>
                    <a:moveTo>
                      <a:pt x="1667" y="380"/>
                    </a:moveTo>
                    <a:lnTo>
                      <a:pt x="1667" y="380"/>
                    </a:lnTo>
                    <a:lnTo>
                      <a:pt x="1672" y="384"/>
                    </a:lnTo>
                    <a:lnTo>
                      <a:pt x="1676" y="384"/>
                    </a:lnTo>
                    <a:lnTo>
                      <a:pt x="1676" y="384"/>
                    </a:lnTo>
                    <a:lnTo>
                      <a:pt x="1676" y="384"/>
                    </a:lnTo>
                    <a:lnTo>
                      <a:pt x="1676" y="389"/>
                    </a:lnTo>
                    <a:lnTo>
                      <a:pt x="1681" y="389"/>
                    </a:lnTo>
                    <a:lnTo>
                      <a:pt x="1681" y="389"/>
                    </a:lnTo>
                    <a:lnTo>
                      <a:pt x="1685" y="393"/>
                    </a:lnTo>
                    <a:lnTo>
                      <a:pt x="1694" y="398"/>
                    </a:lnTo>
                    <a:lnTo>
                      <a:pt x="1694" y="398"/>
                    </a:lnTo>
                    <a:lnTo>
                      <a:pt x="1694" y="402"/>
                    </a:lnTo>
                    <a:lnTo>
                      <a:pt x="1699" y="402"/>
                    </a:lnTo>
                    <a:lnTo>
                      <a:pt x="1703" y="407"/>
                    </a:lnTo>
                    <a:lnTo>
                      <a:pt x="1708" y="411"/>
                    </a:lnTo>
                    <a:lnTo>
                      <a:pt x="1708" y="411"/>
                    </a:lnTo>
                    <a:lnTo>
                      <a:pt x="1708" y="411"/>
                    </a:lnTo>
                    <a:lnTo>
                      <a:pt x="1708" y="416"/>
                    </a:lnTo>
                    <a:lnTo>
                      <a:pt x="1708" y="416"/>
                    </a:lnTo>
                    <a:lnTo>
                      <a:pt x="1712" y="420"/>
                    </a:lnTo>
                    <a:lnTo>
                      <a:pt x="1717" y="425"/>
                    </a:lnTo>
                    <a:lnTo>
                      <a:pt x="1721" y="425"/>
                    </a:lnTo>
                    <a:lnTo>
                      <a:pt x="1721" y="429"/>
                    </a:lnTo>
                    <a:lnTo>
                      <a:pt x="1726" y="429"/>
                    </a:lnTo>
                    <a:lnTo>
                      <a:pt x="1726" y="429"/>
                    </a:lnTo>
                    <a:lnTo>
                      <a:pt x="1726" y="429"/>
                    </a:lnTo>
                    <a:lnTo>
                      <a:pt x="1730" y="434"/>
                    </a:lnTo>
                    <a:lnTo>
                      <a:pt x="1730" y="434"/>
                    </a:lnTo>
                    <a:lnTo>
                      <a:pt x="1730" y="434"/>
                    </a:lnTo>
                    <a:lnTo>
                      <a:pt x="1735" y="434"/>
                    </a:lnTo>
                    <a:lnTo>
                      <a:pt x="1735" y="439"/>
                    </a:lnTo>
                    <a:lnTo>
                      <a:pt x="1749" y="452"/>
                    </a:lnTo>
                    <a:lnTo>
                      <a:pt x="1758" y="452"/>
                    </a:lnTo>
                    <a:lnTo>
                      <a:pt x="1767" y="461"/>
                    </a:lnTo>
                    <a:lnTo>
                      <a:pt x="1771" y="466"/>
                    </a:lnTo>
                    <a:lnTo>
                      <a:pt x="1776" y="466"/>
                    </a:lnTo>
                    <a:lnTo>
                      <a:pt x="1776" y="470"/>
                    </a:lnTo>
                    <a:lnTo>
                      <a:pt x="1780" y="470"/>
                    </a:lnTo>
                    <a:lnTo>
                      <a:pt x="1780" y="475"/>
                    </a:lnTo>
                    <a:lnTo>
                      <a:pt x="1785" y="475"/>
                    </a:lnTo>
                    <a:lnTo>
                      <a:pt x="1789" y="479"/>
                    </a:lnTo>
                    <a:lnTo>
                      <a:pt x="1794" y="479"/>
                    </a:lnTo>
                    <a:lnTo>
                      <a:pt x="1794" y="479"/>
                    </a:lnTo>
                    <a:lnTo>
                      <a:pt x="1798" y="484"/>
                    </a:lnTo>
                    <a:lnTo>
                      <a:pt x="1794" y="484"/>
                    </a:lnTo>
                    <a:lnTo>
                      <a:pt x="1794" y="479"/>
                    </a:lnTo>
                    <a:lnTo>
                      <a:pt x="1789" y="479"/>
                    </a:lnTo>
                    <a:lnTo>
                      <a:pt x="1785" y="479"/>
                    </a:lnTo>
                    <a:lnTo>
                      <a:pt x="1785" y="475"/>
                    </a:lnTo>
                    <a:lnTo>
                      <a:pt x="1780" y="475"/>
                    </a:lnTo>
                    <a:lnTo>
                      <a:pt x="1776" y="475"/>
                    </a:lnTo>
                    <a:lnTo>
                      <a:pt x="1776" y="475"/>
                    </a:lnTo>
                    <a:lnTo>
                      <a:pt x="1771" y="475"/>
                    </a:lnTo>
                    <a:lnTo>
                      <a:pt x="1771" y="475"/>
                    </a:lnTo>
                    <a:lnTo>
                      <a:pt x="1767" y="475"/>
                    </a:lnTo>
                    <a:lnTo>
                      <a:pt x="1767" y="475"/>
                    </a:lnTo>
                    <a:lnTo>
                      <a:pt x="1767" y="475"/>
                    </a:lnTo>
                    <a:lnTo>
                      <a:pt x="1767" y="479"/>
                    </a:lnTo>
                    <a:lnTo>
                      <a:pt x="1767" y="484"/>
                    </a:lnTo>
                    <a:lnTo>
                      <a:pt x="1776" y="497"/>
                    </a:lnTo>
                    <a:lnTo>
                      <a:pt x="1776" y="497"/>
                    </a:lnTo>
                    <a:lnTo>
                      <a:pt x="1780" y="502"/>
                    </a:lnTo>
                    <a:lnTo>
                      <a:pt x="1785" y="506"/>
                    </a:lnTo>
                    <a:lnTo>
                      <a:pt x="1785" y="506"/>
                    </a:lnTo>
                    <a:lnTo>
                      <a:pt x="1789" y="511"/>
                    </a:lnTo>
                    <a:lnTo>
                      <a:pt x="1789" y="511"/>
                    </a:lnTo>
                    <a:lnTo>
                      <a:pt x="1794" y="511"/>
                    </a:lnTo>
                    <a:lnTo>
                      <a:pt x="1794" y="511"/>
                    </a:lnTo>
                    <a:lnTo>
                      <a:pt x="1794" y="511"/>
                    </a:lnTo>
                    <a:lnTo>
                      <a:pt x="1794" y="511"/>
                    </a:lnTo>
                    <a:lnTo>
                      <a:pt x="1798" y="515"/>
                    </a:lnTo>
                    <a:lnTo>
                      <a:pt x="1803" y="520"/>
                    </a:lnTo>
                    <a:lnTo>
                      <a:pt x="1807" y="520"/>
                    </a:lnTo>
                    <a:lnTo>
                      <a:pt x="1807" y="524"/>
                    </a:lnTo>
                    <a:lnTo>
                      <a:pt x="1807" y="520"/>
                    </a:lnTo>
                    <a:lnTo>
                      <a:pt x="1812" y="520"/>
                    </a:lnTo>
                    <a:lnTo>
                      <a:pt x="1812" y="520"/>
                    </a:lnTo>
                    <a:lnTo>
                      <a:pt x="1812" y="524"/>
                    </a:lnTo>
                    <a:lnTo>
                      <a:pt x="1816" y="524"/>
                    </a:lnTo>
                    <a:lnTo>
                      <a:pt x="1821" y="529"/>
                    </a:lnTo>
                    <a:lnTo>
                      <a:pt x="1821" y="529"/>
                    </a:lnTo>
                    <a:lnTo>
                      <a:pt x="1821" y="533"/>
                    </a:lnTo>
                    <a:lnTo>
                      <a:pt x="1821" y="533"/>
                    </a:lnTo>
                    <a:lnTo>
                      <a:pt x="1821" y="533"/>
                    </a:lnTo>
                    <a:lnTo>
                      <a:pt x="1821" y="538"/>
                    </a:lnTo>
                    <a:lnTo>
                      <a:pt x="1825" y="538"/>
                    </a:lnTo>
                    <a:lnTo>
                      <a:pt x="1821" y="533"/>
                    </a:lnTo>
                    <a:lnTo>
                      <a:pt x="1816" y="529"/>
                    </a:lnTo>
                    <a:lnTo>
                      <a:pt x="1816" y="529"/>
                    </a:lnTo>
                    <a:lnTo>
                      <a:pt x="1812" y="529"/>
                    </a:lnTo>
                    <a:lnTo>
                      <a:pt x="1807" y="524"/>
                    </a:lnTo>
                    <a:lnTo>
                      <a:pt x="1807" y="524"/>
                    </a:lnTo>
                    <a:lnTo>
                      <a:pt x="1803" y="524"/>
                    </a:lnTo>
                    <a:lnTo>
                      <a:pt x="1803" y="524"/>
                    </a:lnTo>
                    <a:lnTo>
                      <a:pt x="1803" y="524"/>
                    </a:lnTo>
                    <a:lnTo>
                      <a:pt x="1803" y="524"/>
                    </a:lnTo>
                    <a:lnTo>
                      <a:pt x="1798" y="524"/>
                    </a:lnTo>
                    <a:lnTo>
                      <a:pt x="1798" y="524"/>
                    </a:lnTo>
                    <a:lnTo>
                      <a:pt x="1803" y="529"/>
                    </a:lnTo>
                    <a:lnTo>
                      <a:pt x="1803" y="529"/>
                    </a:lnTo>
                    <a:lnTo>
                      <a:pt x="1803" y="533"/>
                    </a:lnTo>
                    <a:lnTo>
                      <a:pt x="1807" y="538"/>
                    </a:lnTo>
                    <a:lnTo>
                      <a:pt x="1807" y="538"/>
                    </a:lnTo>
                    <a:lnTo>
                      <a:pt x="1807" y="543"/>
                    </a:lnTo>
                    <a:lnTo>
                      <a:pt x="1803" y="538"/>
                    </a:lnTo>
                    <a:lnTo>
                      <a:pt x="1803" y="538"/>
                    </a:lnTo>
                    <a:lnTo>
                      <a:pt x="1803" y="538"/>
                    </a:lnTo>
                    <a:lnTo>
                      <a:pt x="1798" y="538"/>
                    </a:lnTo>
                    <a:lnTo>
                      <a:pt x="1794" y="529"/>
                    </a:lnTo>
                    <a:lnTo>
                      <a:pt x="1789" y="524"/>
                    </a:lnTo>
                    <a:lnTo>
                      <a:pt x="1789" y="520"/>
                    </a:lnTo>
                    <a:lnTo>
                      <a:pt x="1785" y="515"/>
                    </a:lnTo>
                    <a:lnTo>
                      <a:pt x="1785" y="515"/>
                    </a:lnTo>
                    <a:lnTo>
                      <a:pt x="1780" y="515"/>
                    </a:lnTo>
                    <a:lnTo>
                      <a:pt x="1780" y="511"/>
                    </a:lnTo>
                    <a:lnTo>
                      <a:pt x="1776" y="511"/>
                    </a:lnTo>
                    <a:lnTo>
                      <a:pt x="1776" y="506"/>
                    </a:lnTo>
                    <a:lnTo>
                      <a:pt x="1776" y="506"/>
                    </a:lnTo>
                    <a:lnTo>
                      <a:pt x="1776" y="502"/>
                    </a:lnTo>
                    <a:lnTo>
                      <a:pt x="1771" y="502"/>
                    </a:lnTo>
                    <a:lnTo>
                      <a:pt x="1767" y="493"/>
                    </a:lnTo>
                    <a:lnTo>
                      <a:pt x="1762" y="493"/>
                    </a:lnTo>
                    <a:lnTo>
                      <a:pt x="1758" y="488"/>
                    </a:lnTo>
                    <a:lnTo>
                      <a:pt x="1758" y="488"/>
                    </a:lnTo>
                    <a:lnTo>
                      <a:pt x="1758" y="488"/>
                    </a:lnTo>
                    <a:lnTo>
                      <a:pt x="1753" y="484"/>
                    </a:lnTo>
                    <a:lnTo>
                      <a:pt x="1753" y="479"/>
                    </a:lnTo>
                    <a:lnTo>
                      <a:pt x="1749" y="475"/>
                    </a:lnTo>
                    <a:lnTo>
                      <a:pt x="1749" y="475"/>
                    </a:lnTo>
                    <a:lnTo>
                      <a:pt x="1744" y="470"/>
                    </a:lnTo>
                    <a:lnTo>
                      <a:pt x="1735" y="457"/>
                    </a:lnTo>
                    <a:lnTo>
                      <a:pt x="1735" y="457"/>
                    </a:lnTo>
                    <a:lnTo>
                      <a:pt x="1730" y="452"/>
                    </a:lnTo>
                    <a:lnTo>
                      <a:pt x="1726" y="452"/>
                    </a:lnTo>
                    <a:lnTo>
                      <a:pt x="1726" y="448"/>
                    </a:lnTo>
                    <a:lnTo>
                      <a:pt x="1721" y="443"/>
                    </a:lnTo>
                    <a:lnTo>
                      <a:pt x="1721" y="443"/>
                    </a:lnTo>
                    <a:lnTo>
                      <a:pt x="1717" y="439"/>
                    </a:lnTo>
                    <a:lnTo>
                      <a:pt x="1712" y="434"/>
                    </a:lnTo>
                    <a:lnTo>
                      <a:pt x="1708" y="434"/>
                    </a:lnTo>
                    <a:lnTo>
                      <a:pt x="1708" y="429"/>
                    </a:lnTo>
                    <a:lnTo>
                      <a:pt x="1703" y="429"/>
                    </a:lnTo>
                    <a:lnTo>
                      <a:pt x="1703" y="429"/>
                    </a:lnTo>
                    <a:lnTo>
                      <a:pt x="1703" y="429"/>
                    </a:lnTo>
                    <a:lnTo>
                      <a:pt x="1703" y="429"/>
                    </a:lnTo>
                    <a:lnTo>
                      <a:pt x="1699" y="429"/>
                    </a:lnTo>
                    <a:lnTo>
                      <a:pt x="1699" y="425"/>
                    </a:lnTo>
                    <a:lnTo>
                      <a:pt x="1690" y="420"/>
                    </a:lnTo>
                    <a:lnTo>
                      <a:pt x="1690" y="416"/>
                    </a:lnTo>
                    <a:lnTo>
                      <a:pt x="1690" y="416"/>
                    </a:lnTo>
                    <a:lnTo>
                      <a:pt x="1690" y="416"/>
                    </a:lnTo>
                    <a:lnTo>
                      <a:pt x="1685" y="411"/>
                    </a:lnTo>
                    <a:lnTo>
                      <a:pt x="1681" y="407"/>
                    </a:lnTo>
                    <a:lnTo>
                      <a:pt x="1676" y="402"/>
                    </a:lnTo>
                    <a:lnTo>
                      <a:pt x="1676" y="398"/>
                    </a:lnTo>
                    <a:lnTo>
                      <a:pt x="1672" y="398"/>
                    </a:lnTo>
                    <a:lnTo>
                      <a:pt x="1672" y="398"/>
                    </a:lnTo>
                    <a:lnTo>
                      <a:pt x="1676" y="398"/>
                    </a:lnTo>
                    <a:lnTo>
                      <a:pt x="1676" y="398"/>
                    </a:lnTo>
                    <a:lnTo>
                      <a:pt x="1681" y="398"/>
                    </a:lnTo>
                    <a:lnTo>
                      <a:pt x="1681" y="398"/>
                    </a:lnTo>
                    <a:lnTo>
                      <a:pt x="1681" y="398"/>
                    </a:lnTo>
                    <a:lnTo>
                      <a:pt x="1681" y="398"/>
                    </a:lnTo>
                    <a:lnTo>
                      <a:pt x="1681" y="393"/>
                    </a:lnTo>
                    <a:lnTo>
                      <a:pt x="1676" y="393"/>
                    </a:lnTo>
                    <a:lnTo>
                      <a:pt x="1676" y="393"/>
                    </a:lnTo>
                    <a:lnTo>
                      <a:pt x="1676" y="393"/>
                    </a:lnTo>
                    <a:lnTo>
                      <a:pt x="1676" y="389"/>
                    </a:lnTo>
                    <a:lnTo>
                      <a:pt x="1676" y="389"/>
                    </a:lnTo>
                    <a:lnTo>
                      <a:pt x="1676" y="389"/>
                    </a:lnTo>
                    <a:lnTo>
                      <a:pt x="1676" y="389"/>
                    </a:lnTo>
                    <a:lnTo>
                      <a:pt x="1672" y="384"/>
                    </a:lnTo>
                    <a:lnTo>
                      <a:pt x="1667" y="384"/>
                    </a:lnTo>
                    <a:lnTo>
                      <a:pt x="1663" y="380"/>
                    </a:lnTo>
                    <a:lnTo>
                      <a:pt x="1667" y="380"/>
                    </a:lnTo>
                    <a:lnTo>
                      <a:pt x="1667" y="380"/>
                    </a:lnTo>
                    <a:lnTo>
                      <a:pt x="1667" y="380"/>
                    </a:lnTo>
                    <a:lnTo>
                      <a:pt x="1663" y="380"/>
                    </a:lnTo>
                    <a:lnTo>
                      <a:pt x="1667" y="380"/>
                    </a:lnTo>
                    <a:moveTo>
                      <a:pt x="1595" y="371"/>
                    </a:moveTo>
                    <a:lnTo>
                      <a:pt x="1595" y="371"/>
                    </a:lnTo>
                    <a:lnTo>
                      <a:pt x="1595" y="371"/>
                    </a:lnTo>
                    <a:lnTo>
                      <a:pt x="1595" y="371"/>
                    </a:lnTo>
                    <a:lnTo>
                      <a:pt x="1595" y="371"/>
                    </a:lnTo>
                    <a:lnTo>
                      <a:pt x="1595" y="375"/>
                    </a:lnTo>
                    <a:lnTo>
                      <a:pt x="1599" y="375"/>
                    </a:lnTo>
                    <a:lnTo>
                      <a:pt x="1599" y="375"/>
                    </a:lnTo>
                    <a:lnTo>
                      <a:pt x="1599" y="380"/>
                    </a:lnTo>
                    <a:lnTo>
                      <a:pt x="1599" y="380"/>
                    </a:lnTo>
                    <a:lnTo>
                      <a:pt x="1599" y="380"/>
                    </a:lnTo>
                    <a:lnTo>
                      <a:pt x="1599" y="380"/>
                    </a:lnTo>
                    <a:lnTo>
                      <a:pt x="1599" y="380"/>
                    </a:lnTo>
                    <a:lnTo>
                      <a:pt x="1590" y="380"/>
                    </a:lnTo>
                    <a:lnTo>
                      <a:pt x="1590" y="375"/>
                    </a:lnTo>
                    <a:lnTo>
                      <a:pt x="1590" y="380"/>
                    </a:lnTo>
                    <a:lnTo>
                      <a:pt x="1590" y="380"/>
                    </a:lnTo>
                    <a:lnTo>
                      <a:pt x="1586" y="375"/>
                    </a:lnTo>
                    <a:lnTo>
                      <a:pt x="1586" y="375"/>
                    </a:lnTo>
                    <a:lnTo>
                      <a:pt x="1586" y="375"/>
                    </a:lnTo>
                    <a:lnTo>
                      <a:pt x="1586" y="371"/>
                    </a:lnTo>
                    <a:lnTo>
                      <a:pt x="1586" y="371"/>
                    </a:lnTo>
                    <a:lnTo>
                      <a:pt x="1590" y="371"/>
                    </a:lnTo>
                    <a:lnTo>
                      <a:pt x="1595" y="371"/>
                    </a:lnTo>
                    <a:moveTo>
                      <a:pt x="14" y="457"/>
                    </a:moveTo>
                    <a:lnTo>
                      <a:pt x="14" y="457"/>
                    </a:lnTo>
                    <a:lnTo>
                      <a:pt x="18" y="457"/>
                    </a:lnTo>
                    <a:lnTo>
                      <a:pt x="18" y="457"/>
                    </a:lnTo>
                    <a:lnTo>
                      <a:pt x="18" y="457"/>
                    </a:lnTo>
                    <a:lnTo>
                      <a:pt x="23" y="457"/>
                    </a:lnTo>
                    <a:lnTo>
                      <a:pt x="23" y="452"/>
                    </a:lnTo>
                    <a:lnTo>
                      <a:pt x="23" y="452"/>
                    </a:lnTo>
                    <a:lnTo>
                      <a:pt x="23" y="452"/>
                    </a:lnTo>
                    <a:lnTo>
                      <a:pt x="27" y="452"/>
                    </a:lnTo>
                    <a:lnTo>
                      <a:pt x="27" y="452"/>
                    </a:lnTo>
                    <a:lnTo>
                      <a:pt x="27" y="452"/>
                    </a:lnTo>
                    <a:lnTo>
                      <a:pt x="32" y="452"/>
                    </a:lnTo>
                    <a:lnTo>
                      <a:pt x="32" y="452"/>
                    </a:lnTo>
                    <a:lnTo>
                      <a:pt x="36" y="457"/>
                    </a:lnTo>
                    <a:lnTo>
                      <a:pt x="36" y="457"/>
                    </a:lnTo>
                    <a:lnTo>
                      <a:pt x="41" y="457"/>
                    </a:lnTo>
                    <a:lnTo>
                      <a:pt x="41" y="457"/>
                    </a:lnTo>
                    <a:lnTo>
                      <a:pt x="41" y="457"/>
                    </a:lnTo>
                    <a:lnTo>
                      <a:pt x="45" y="457"/>
                    </a:lnTo>
                    <a:lnTo>
                      <a:pt x="45" y="457"/>
                    </a:lnTo>
                    <a:lnTo>
                      <a:pt x="45" y="461"/>
                    </a:lnTo>
                    <a:lnTo>
                      <a:pt x="45" y="461"/>
                    </a:lnTo>
                    <a:lnTo>
                      <a:pt x="45" y="466"/>
                    </a:lnTo>
                    <a:lnTo>
                      <a:pt x="45" y="466"/>
                    </a:lnTo>
                    <a:lnTo>
                      <a:pt x="45" y="466"/>
                    </a:lnTo>
                    <a:lnTo>
                      <a:pt x="45" y="470"/>
                    </a:lnTo>
                    <a:lnTo>
                      <a:pt x="45" y="470"/>
                    </a:lnTo>
                    <a:lnTo>
                      <a:pt x="36" y="470"/>
                    </a:lnTo>
                    <a:lnTo>
                      <a:pt x="32" y="466"/>
                    </a:lnTo>
                    <a:lnTo>
                      <a:pt x="23" y="466"/>
                    </a:lnTo>
                    <a:lnTo>
                      <a:pt x="18" y="466"/>
                    </a:lnTo>
                    <a:lnTo>
                      <a:pt x="9" y="466"/>
                    </a:lnTo>
                    <a:lnTo>
                      <a:pt x="5" y="466"/>
                    </a:lnTo>
                    <a:lnTo>
                      <a:pt x="0" y="466"/>
                    </a:lnTo>
                    <a:lnTo>
                      <a:pt x="0" y="466"/>
                    </a:lnTo>
                    <a:lnTo>
                      <a:pt x="5" y="466"/>
                    </a:lnTo>
                    <a:lnTo>
                      <a:pt x="5" y="461"/>
                    </a:lnTo>
                    <a:lnTo>
                      <a:pt x="5" y="461"/>
                    </a:lnTo>
                    <a:lnTo>
                      <a:pt x="5" y="461"/>
                    </a:lnTo>
                    <a:lnTo>
                      <a:pt x="5" y="457"/>
                    </a:lnTo>
                    <a:lnTo>
                      <a:pt x="9" y="457"/>
                    </a:lnTo>
                    <a:lnTo>
                      <a:pt x="14" y="457"/>
                    </a:lnTo>
                    <a:lnTo>
                      <a:pt x="14" y="457"/>
                    </a:lnTo>
                    <a:lnTo>
                      <a:pt x="14" y="452"/>
                    </a:lnTo>
                    <a:lnTo>
                      <a:pt x="18" y="452"/>
                    </a:lnTo>
                    <a:lnTo>
                      <a:pt x="18" y="452"/>
                    </a:lnTo>
                    <a:lnTo>
                      <a:pt x="18" y="452"/>
                    </a:lnTo>
                    <a:lnTo>
                      <a:pt x="18" y="452"/>
                    </a:lnTo>
                    <a:lnTo>
                      <a:pt x="14" y="457"/>
                    </a:lnTo>
                    <a:lnTo>
                      <a:pt x="14" y="457"/>
                    </a:lnTo>
                    <a:moveTo>
                      <a:pt x="1699" y="68"/>
                    </a:moveTo>
                    <a:lnTo>
                      <a:pt x="1699" y="68"/>
                    </a:lnTo>
                    <a:lnTo>
                      <a:pt x="1703" y="68"/>
                    </a:lnTo>
                    <a:lnTo>
                      <a:pt x="1703" y="68"/>
                    </a:lnTo>
                    <a:lnTo>
                      <a:pt x="1703" y="68"/>
                    </a:lnTo>
                    <a:lnTo>
                      <a:pt x="1703" y="68"/>
                    </a:lnTo>
                    <a:lnTo>
                      <a:pt x="1708" y="68"/>
                    </a:lnTo>
                    <a:lnTo>
                      <a:pt x="1712" y="68"/>
                    </a:lnTo>
                    <a:lnTo>
                      <a:pt x="1717" y="72"/>
                    </a:lnTo>
                    <a:lnTo>
                      <a:pt x="1721" y="72"/>
                    </a:lnTo>
                    <a:lnTo>
                      <a:pt x="1721" y="72"/>
                    </a:lnTo>
                    <a:lnTo>
                      <a:pt x="1717" y="72"/>
                    </a:lnTo>
                    <a:lnTo>
                      <a:pt x="1717" y="72"/>
                    </a:lnTo>
                    <a:lnTo>
                      <a:pt x="1721" y="72"/>
                    </a:lnTo>
                    <a:lnTo>
                      <a:pt x="1721" y="72"/>
                    </a:lnTo>
                    <a:lnTo>
                      <a:pt x="1726" y="72"/>
                    </a:lnTo>
                    <a:lnTo>
                      <a:pt x="1730" y="72"/>
                    </a:lnTo>
                    <a:lnTo>
                      <a:pt x="1730" y="72"/>
                    </a:lnTo>
                    <a:lnTo>
                      <a:pt x="1735" y="77"/>
                    </a:lnTo>
                    <a:lnTo>
                      <a:pt x="1735" y="77"/>
                    </a:lnTo>
                    <a:lnTo>
                      <a:pt x="1735" y="77"/>
                    </a:lnTo>
                    <a:lnTo>
                      <a:pt x="1735" y="77"/>
                    </a:lnTo>
                    <a:lnTo>
                      <a:pt x="1730" y="72"/>
                    </a:lnTo>
                    <a:lnTo>
                      <a:pt x="1726" y="72"/>
                    </a:lnTo>
                    <a:lnTo>
                      <a:pt x="1721" y="72"/>
                    </a:lnTo>
                    <a:lnTo>
                      <a:pt x="1726" y="72"/>
                    </a:lnTo>
                    <a:lnTo>
                      <a:pt x="1735" y="72"/>
                    </a:lnTo>
                    <a:lnTo>
                      <a:pt x="1739" y="77"/>
                    </a:lnTo>
                    <a:lnTo>
                      <a:pt x="1739" y="77"/>
                    </a:lnTo>
                    <a:lnTo>
                      <a:pt x="1739" y="77"/>
                    </a:lnTo>
                    <a:lnTo>
                      <a:pt x="1739" y="77"/>
                    </a:lnTo>
                    <a:lnTo>
                      <a:pt x="1739" y="77"/>
                    </a:lnTo>
                    <a:lnTo>
                      <a:pt x="1739" y="77"/>
                    </a:lnTo>
                    <a:lnTo>
                      <a:pt x="1744" y="77"/>
                    </a:lnTo>
                    <a:lnTo>
                      <a:pt x="1744" y="77"/>
                    </a:lnTo>
                    <a:lnTo>
                      <a:pt x="1749" y="77"/>
                    </a:lnTo>
                    <a:lnTo>
                      <a:pt x="1776" y="81"/>
                    </a:lnTo>
                    <a:lnTo>
                      <a:pt x="1780" y="81"/>
                    </a:lnTo>
                    <a:lnTo>
                      <a:pt x="1780" y="81"/>
                    </a:lnTo>
                    <a:lnTo>
                      <a:pt x="1780" y="81"/>
                    </a:lnTo>
                    <a:lnTo>
                      <a:pt x="1785" y="86"/>
                    </a:lnTo>
                    <a:lnTo>
                      <a:pt x="1785" y="86"/>
                    </a:lnTo>
                    <a:lnTo>
                      <a:pt x="1785" y="86"/>
                    </a:lnTo>
                    <a:lnTo>
                      <a:pt x="1785" y="86"/>
                    </a:lnTo>
                    <a:lnTo>
                      <a:pt x="1785" y="86"/>
                    </a:lnTo>
                    <a:lnTo>
                      <a:pt x="1785" y="86"/>
                    </a:lnTo>
                    <a:lnTo>
                      <a:pt x="1789" y="86"/>
                    </a:lnTo>
                    <a:lnTo>
                      <a:pt x="1789" y="86"/>
                    </a:lnTo>
                    <a:lnTo>
                      <a:pt x="1794" y="86"/>
                    </a:lnTo>
                    <a:lnTo>
                      <a:pt x="1794" y="86"/>
                    </a:lnTo>
                    <a:lnTo>
                      <a:pt x="1798" y="90"/>
                    </a:lnTo>
                    <a:lnTo>
                      <a:pt x="1798" y="90"/>
                    </a:lnTo>
                    <a:lnTo>
                      <a:pt x="1803" y="90"/>
                    </a:lnTo>
                    <a:lnTo>
                      <a:pt x="1803" y="90"/>
                    </a:lnTo>
                    <a:lnTo>
                      <a:pt x="1807" y="95"/>
                    </a:lnTo>
                    <a:lnTo>
                      <a:pt x="1807" y="95"/>
                    </a:lnTo>
                    <a:lnTo>
                      <a:pt x="1812" y="95"/>
                    </a:lnTo>
                    <a:lnTo>
                      <a:pt x="1812" y="95"/>
                    </a:lnTo>
                    <a:lnTo>
                      <a:pt x="1812" y="95"/>
                    </a:lnTo>
                    <a:lnTo>
                      <a:pt x="1816" y="95"/>
                    </a:lnTo>
                    <a:lnTo>
                      <a:pt x="1816" y="95"/>
                    </a:lnTo>
                    <a:lnTo>
                      <a:pt x="1821" y="99"/>
                    </a:lnTo>
                    <a:lnTo>
                      <a:pt x="1821" y="99"/>
                    </a:lnTo>
                    <a:lnTo>
                      <a:pt x="1821" y="99"/>
                    </a:lnTo>
                    <a:lnTo>
                      <a:pt x="1825" y="99"/>
                    </a:lnTo>
                    <a:lnTo>
                      <a:pt x="1825" y="99"/>
                    </a:lnTo>
                    <a:lnTo>
                      <a:pt x="1821" y="99"/>
                    </a:lnTo>
                    <a:lnTo>
                      <a:pt x="1821" y="99"/>
                    </a:lnTo>
                    <a:lnTo>
                      <a:pt x="1821" y="99"/>
                    </a:lnTo>
                    <a:lnTo>
                      <a:pt x="1825" y="99"/>
                    </a:lnTo>
                    <a:lnTo>
                      <a:pt x="1830" y="99"/>
                    </a:lnTo>
                    <a:lnTo>
                      <a:pt x="1830" y="99"/>
                    </a:lnTo>
                    <a:lnTo>
                      <a:pt x="1830" y="99"/>
                    </a:lnTo>
                    <a:lnTo>
                      <a:pt x="1830" y="99"/>
                    </a:lnTo>
                    <a:lnTo>
                      <a:pt x="1830" y="99"/>
                    </a:lnTo>
                    <a:lnTo>
                      <a:pt x="1830" y="99"/>
                    </a:lnTo>
                    <a:lnTo>
                      <a:pt x="1825" y="99"/>
                    </a:lnTo>
                    <a:lnTo>
                      <a:pt x="1825" y="95"/>
                    </a:lnTo>
                    <a:lnTo>
                      <a:pt x="1821" y="95"/>
                    </a:lnTo>
                    <a:lnTo>
                      <a:pt x="1821" y="95"/>
                    </a:lnTo>
                    <a:lnTo>
                      <a:pt x="1816" y="95"/>
                    </a:lnTo>
                    <a:lnTo>
                      <a:pt x="1816" y="95"/>
                    </a:lnTo>
                    <a:lnTo>
                      <a:pt x="1816" y="95"/>
                    </a:lnTo>
                    <a:lnTo>
                      <a:pt x="1816" y="95"/>
                    </a:lnTo>
                    <a:lnTo>
                      <a:pt x="1816" y="90"/>
                    </a:lnTo>
                    <a:lnTo>
                      <a:pt x="1812" y="90"/>
                    </a:lnTo>
                    <a:lnTo>
                      <a:pt x="1812" y="90"/>
                    </a:lnTo>
                    <a:lnTo>
                      <a:pt x="1807" y="90"/>
                    </a:lnTo>
                    <a:lnTo>
                      <a:pt x="1807" y="90"/>
                    </a:lnTo>
                    <a:lnTo>
                      <a:pt x="1803" y="90"/>
                    </a:lnTo>
                    <a:lnTo>
                      <a:pt x="1803" y="90"/>
                    </a:lnTo>
                    <a:lnTo>
                      <a:pt x="1803" y="90"/>
                    </a:lnTo>
                    <a:lnTo>
                      <a:pt x="1803" y="90"/>
                    </a:lnTo>
                    <a:lnTo>
                      <a:pt x="1803" y="90"/>
                    </a:lnTo>
                    <a:lnTo>
                      <a:pt x="1798" y="90"/>
                    </a:lnTo>
                    <a:lnTo>
                      <a:pt x="1803" y="90"/>
                    </a:lnTo>
                    <a:lnTo>
                      <a:pt x="1807" y="86"/>
                    </a:lnTo>
                    <a:lnTo>
                      <a:pt x="1807" y="86"/>
                    </a:lnTo>
                    <a:lnTo>
                      <a:pt x="1807" y="86"/>
                    </a:lnTo>
                    <a:lnTo>
                      <a:pt x="1807" y="86"/>
                    </a:lnTo>
                    <a:lnTo>
                      <a:pt x="1812" y="86"/>
                    </a:lnTo>
                    <a:lnTo>
                      <a:pt x="1812" y="86"/>
                    </a:lnTo>
                    <a:lnTo>
                      <a:pt x="1812" y="86"/>
                    </a:lnTo>
                    <a:lnTo>
                      <a:pt x="1816" y="90"/>
                    </a:lnTo>
                    <a:lnTo>
                      <a:pt x="1816" y="90"/>
                    </a:lnTo>
                    <a:lnTo>
                      <a:pt x="1816" y="90"/>
                    </a:lnTo>
                    <a:lnTo>
                      <a:pt x="1821" y="90"/>
                    </a:lnTo>
                    <a:lnTo>
                      <a:pt x="1821" y="90"/>
                    </a:lnTo>
                    <a:lnTo>
                      <a:pt x="1816" y="90"/>
                    </a:lnTo>
                    <a:lnTo>
                      <a:pt x="1816" y="90"/>
                    </a:lnTo>
                    <a:lnTo>
                      <a:pt x="1816" y="86"/>
                    </a:lnTo>
                    <a:lnTo>
                      <a:pt x="1816" y="86"/>
                    </a:lnTo>
                    <a:lnTo>
                      <a:pt x="1816" y="90"/>
                    </a:lnTo>
                    <a:lnTo>
                      <a:pt x="1816" y="90"/>
                    </a:lnTo>
                    <a:lnTo>
                      <a:pt x="1821" y="86"/>
                    </a:lnTo>
                    <a:lnTo>
                      <a:pt x="1821" y="86"/>
                    </a:lnTo>
                    <a:lnTo>
                      <a:pt x="1821" y="86"/>
                    </a:lnTo>
                    <a:lnTo>
                      <a:pt x="1821" y="86"/>
                    </a:lnTo>
                    <a:lnTo>
                      <a:pt x="1816" y="86"/>
                    </a:lnTo>
                    <a:lnTo>
                      <a:pt x="1816" y="86"/>
                    </a:lnTo>
                    <a:lnTo>
                      <a:pt x="1816" y="86"/>
                    </a:lnTo>
                    <a:lnTo>
                      <a:pt x="1821" y="86"/>
                    </a:lnTo>
                    <a:lnTo>
                      <a:pt x="1825" y="86"/>
                    </a:lnTo>
                    <a:lnTo>
                      <a:pt x="1825" y="86"/>
                    </a:lnTo>
                    <a:lnTo>
                      <a:pt x="1830" y="86"/>
                    </a:lnTo>
                    <a:lnTo>
                      <a:pt x="1834" y="86"/>
                    </a:lnTo>
                    <a:lnTo>
                      <a:pt x="1839" y="90"/>
                    </a:lnTo>
                    <a:lnTo>
                      <a:pt x="1843" y="90"/>
                    </a:lnTo>
                    <a:lnTo>
                      <a:pt x="1848" y="90"/>
                    </a:lnTo>
                    <a:lnTo>
                      <a:pt x="1857" y="95"/>
                    </a:lnTo>
                    <a:lnTo>
                      <a:pt x="1857" y="95"/>
                    </a:lnTo>
                    <a:lnTo>
                      <a:pt x="1857" y="95"/>
                    </a:lnTo>
                    <a:lnTo>
                      <a:pt x="1857" y="95"/>
                    </a:lnTo>
                    <a:lnTo>
                      <a:pt x="1861" y="95"/>
                    </a:lnTo>
                    <a:lnTo>
                      <a:pt x="1861" y="95"/>
                    </a:lnTo>
                    <a:lnTo>
                      <a:pt x="1861" y="95"/>
                    </a:lnTo>
                    <a:lnTo>
                      <a:pt x="1861" y="95"/>
                    </a:lnTo>
                    <a:lnTo>
                      <a:pt x="1861" y="95"/>
                    </a:lnTo>
                    <a:lnTo>
                      <a:pt x="1861" y="95"/>
                    </a:lnTo>
                    <a:lnTo>
                      <a:pt x="1866" y="95"/>
                    </a:lnTo>
                    <a:lnTo>
                      <a:pt x="1866" y="95"/>
                    </a:lnTo>
                    <a:lnTo>
                      <a:pt x="1866" y="95"/>
                    </a:lnTo>
                    <a:lnTo>
                      <a:pt x="1866" y="95"/>
                    </a:lnTo>
                    <a:lnTo>
                      <a:pt x="1866" y="95"/>
                    </a:lnTo>
                    <a:lnTo>
                      <a:pt x="1866" y="95"/>
                    </a:lnTo>
                    <a:lnTo>
                      <a:pt x="1866" y="95"/>
                    </a:lnTo>
                    <a:lnTo>
                      <a:pt x="1866" y="95"/>
                    </a:lnTo>
                    <a:lnTo>
                      <a:pt x="1866" y="95"/>
                    </a:lnTo>
                    <a:lnTo>
                      <a:pt x="1866"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9"/>
                    </a:lnTo>
                    <a:lnTo>
                      <a:pt x="1870" y="99"/>
                    </a:lnTo>
                    <a:lnTo>
                      <a:pt x="1870" y="99"/>
                    </a:lnTo>
                    <a:lnTo>
                      <a:pt x="1870" y="99"/>
                    </a:lnTo>
                    <a:lnTo>
                      <a:pt x="1870" y="99"/>
                    </a:lnTo>
                    <a:lnTo>
                      <a:pt x="1875" y="99"/>
                    </a:lnTo>
                    <a:lnTo>
                      <a:pt x="1875" y="104"/>
                    </a:lnTo>
                    <a:lnTo>
                      <a:pt x="1880" y="104"/>
                    </a:lnTo>
                    <a:lnTo>
                      <a:pt x="1880" y="104"/>
                    </a:lnTo>
                    <a:lnTo>
                      <a:pt x="1875" y="104"/>
                    </a:lnTo>
                    <a:lnTo>
                      <a:pt x="1875" y="104"/>
                    </a:lnTo>
                    <a:lnTo>
                      <a:pt x="1870" y="104"/>
                    </a:lnTo>
                    <a:lnTo>
                      <a:pt x="1870" y="104"/>
                    </a:lnTo>
                    <a:lnTo>
                      <a:pt x="1866" y="104"/>
                    </a:lnTo>
                    <a:lnTo>
                      <a:pt x="1866" y="104"/>
                    </a:lnTo>
                    <a:lnTo>
                      <a:pt x="1866" y="104"/>
                    </a:lnTo>
                    <a:lnTo>
                      <a:pt x="1866" y="104"/>
                    </a:lnTo>
                    <a:lnTo>
                      <a:pt x="1870" y="104"/>
                    </a:lnTo>
                    <a:lnTo>
                      <a:pt x="1875" y="104"/>
                    </a:lnTo>
                    <a:lnTo>
                      <a:pt x="1875" y="108"/>
                    </a:lnTo>
                    <a:lnTo>
                      <a:pt x="1880" y="108"/>
                    </a:lnTo>
                    <a:lnTo>
                      <a:pt x="1880" y="108"/>
                    </a:lnTo>
                    <a:lnTo>
                      <a:pt x="1875" y="108"/>
                    </a:lnTo>
                    <a:lnTo>
                      <a:pt x="1875" y="108"/>
                    </a:lnTo>
                    <a:lnTo>
                      <a:pt x="1875" y="108"/>
                    </a:lnTo>
                    <a:lnTo>
                      <a:pt x="1870" y="108"/>
                    </a:lnTo>
                    <a:lnTo>
                      <a:pt x="1870" y="108"/>
                    </a:lnTo>
                    <a:lnTo>
                      <a:pt x="1870" y="108"/>
                    </a:lnTo>
                    <a:lnTo>
                      <a:pt x="1870" y="108"/>
                    </a:lnTo>
                    <a:lnTo>
                      <a:pt x="1866" y="108"/>
                    </a:lnTo>
                    <a:lnTo>
                      <a:pt x="1866" y="108"/>
                    </a:lnTo>
                    <a:lnTo>
                      <a:pt x="1866" y="108"/>
                    </a:lnTo>
                    <a:lnTo>
                      <a:pt x="1866" y="108"/>
                    </a:lnTo>
                    <a:lnTo>
                      <a:pt x="1861" y="108"/>
                    </a:lnTo>
                    <a:lnTo>
                      <a:pt x="1861" y="108"/>
                    </a:lnTo>
                    <a:lnTo>
                      <a:pt x="1857" y="108"/>
                    </a:lnTo>
                    <a:lnTo>
                      <a:pt x="1857" y="108"/>
                    </a:lnTo>
                    <a:lnTo>
                      <a:pt x="1861" y="108"/>
                    </a:lnTo>
                    <a:lnTo>
                      <a:pt x="1866" y="108"/>
                    </a:lnTo>
                    <a:lnTo>
                      <a:pt x="1866" y="108"/>
                    </a:lnTo>
                    <a:lnTo>
                      <a:pt x="1866" y="108"/>
                    </a:lnTo>
                    <a:lnTo>
                      <a:pt x="1870" y="108"/>
                    </a:lnTo>
                    <a:lnTo>
                      <a:pt x="1870" y="108"/>
                    </a:lnTo>
                    <a:lnTo>
                      <a:pt x="1870" y="108"/>
                    </a:lnTo>
                    <a:lnTo>
                      <a:pt x="1875" y="113"/>
                    </a:lnTo>
                    <a:lnTo>
                      <a:pt x="1875" y="113"/>
                    </a:lnTo>
                    <a:lnTo>
                      <a:pt x="1870" y="113"/>
                    </a:lnTo>
                    <a:lnTo>
                      <a:pt x="1875" y="113"/>
                    </a:lnTo>
                    <a:lnTo>
                      <a:pt x="1875" y="113"/>
                    </a:lnTo>
                    <a:lnTo>
                      <a:pt x="1875" y="113"/>
                    </a:lnTo>
                    <a:lnTo>
                      <a:pt x="1875" y="113"/>
                    </a:lnTo>
                    <a:lnTo>
                      <a:pt x="1880" y="113"/>
                    </a:lnTo>
                    <a:lnTo>
                      <a:pt x="1884" y="118"/>
                    </a:lnTo>
                    <a:lnTo>
                      <a:pt x="1884" y="118"/>
                    </a:lnTo>
                    <a:lnTo>
                      <a:pt x="1884" y="118"/>
                    </a:lnTo>
                    <a:lnTo>
                      <a:pt x="1884" y="118"/>
                    </a:lnTo>
                    <a:lnTo>
                      <a:pt x="1884" y="122"/>
                    </a:lnTo>
                    <a:lnTo>
                      <a:pt x="1880" y="122"/>
                    </a:lnTo>
                    <a:lnTo>
                      <a:pt x="1880" y="122"/>
                    </a:lnTo>
                    <a:lnTo>
                      <a:pt x="1880" y="122"/>
                    </a:lnTo>
                    <a:lnTo>
                      <a:pt x="1880" y="122"/>
                    </a:lnTo>
                    <a:lnTo>
                      <a:pt x="1880" y="122"/>
                    </a:lnTo>
                    <a:lnTo>
                      <a:pt x="1884" y="122"/>
                    </a:lnTo>
                    <a:lnTo>
                      <a:pt x="1884" y="122"/>
                    </a:lnTo>
                    <a:lnTo>
                      <a:pt x="1884" y="122"/>
                    </a:lnTo>
                    <a:lnTo>
                      <a:pt x="1884" y="122"/>
                    </a:lnTo>
                    <a:lnTo>
                      <a:pt x="1884" y="122"/>
                    </a:lnTo>
                    <a:lnTo>
                      <a:pt x="1889" y="122"/>
                    </a:lnTo>
                    <a:lnTo>
                      <a:pt x="1889" y="122"/>
                    </a:lnTo>
                    <a:lnTo>
                      <a:pt x="1889" y="127"/>
                    </a:lnTo>
                    <a:lnTo>
                      <a:pt x="1889" y="127"/>
                    </a:lnTo>
                    <a:lnTo>
                      <a:pt x="1893" y="127"/>
                    </a:lnTo>
                    <a:lnTo>
                      <a:pt x="1893" y="127"/>
                    </a:lnTo>
                    <a:lnTo>
                      <a:pt x="1898" y="127"/>
                    </a:lnTo>
                    <a:lnTo>
                      <a:pt x="1898" y="127"/>
                    </a:lnTo>
                    <a:lnTo>
                      <a:pt x="1898" y="127"/>
                    </a:lnTo>
                    <a:lnTo>
                      <a:pt x="1898" y="127"/>
                    </a:lnTo>
                    <a:lnTo>
                      <a:pt x="1898" y="127"/>
                    </a:lnTo>
                    <a:lnTo>
                      <a:pt x="1898" y="127"/>
                    </a:lnTo>
                    <a:lnTo>
                      <a:pt x="1893" y="127"/>
                    </a:lnTo>
                    <a:lnTo>
                      <a:pt x="1893" y="127"/>
                    </a:lnTo>
                    <a:lnTo>
                      <a:pt x="1893" y="127"/>
                    </a:lnTo>
                    <a:lnTo>
                      <a:pt x="1893" y="127"/>
                    </a:lnTo>
                    <a:lnTo>
                      <a:pt x="1898" y="127"/>
                    </a:lnTo>
                    <a:lnTo>
                      <a:pt x="1898" y="131"/>
                    </a:lnTo>
                    <a:lnTo>
                      <a:pt x="1898" y="131"/>
                    </a:lnTo>
                    <a:lnTo>
                      <a:pt x="1898" y="131"/>
                    </a:lnTo>
                    <a:lnTo>
                      <a:pt x="1893" y="131"/>
                    </a:lnTo>
                    <a:lnTo>
                      <a:pt x="1893" y="131"/>
                    </a:lnTo>
                    <a:lnTo>
                      <a:pt x="1889" y="127"/>
                    </a:lnTo>
                    <a:lnTo>
                      <a:pt x="1889" y="127"/>
                    </a:lnTo>
                    <a:lnTo>
                      <a:pt x="1889" y="127"/>
                    </a:lnTo>
                    <a:lnTo>
                      <a:pt x="1889" y="127"/>
                    </a:lnTo>
                    <a:lnTo>
                      <a:pt x="1889" y="127"/>
                    </a:lnTo>
                    <a:lnTo>
                      <a:pt x="1889" y="127"/>
                    </a:lnTo>
                    <a:lnTo>
                      <a:pt x="1889" y="131"/>
                    </a:lnTo>
                    <a:lnTo>
                      <a:pt x="1889" y="131"/>
                    </a:lnTo>
                    <a:lnTo>
                      <a:pt x="1889" y="131"/>
                    </a:lnTo>
                    <a:lnTo>
                      <a:pt x="1884" y="131"/>
                    </a:lnTo>
                    <a:lnTo>
                      <a:pt x="1884" y="131"/>
                    </a:lnTo>
                    <a:lnTo>
                      <a:pt x="1880" y="127"/>
                    </a:lnTo>
                    <a:lnTo>
                      <a:pt x="1875" y="127"/>
                    </a:lnTo>
                    <a:lnTo>
                      <a:pt x="1870" y="127"/>
                    </a:lnTo>
                    <a:lnTo>
                      <a:pt x="1866" y="127"/>
                    </a:lnTo>
                    <a:lnTo>
                      <a:pt x="1866" y="127"/>
                    </a:lnTo>
                    <a:lnTo>
                      <a:pt x="1861" y="127"/>
                    </a:lnTo>
                    <a:lnTo>
                      <a:pt x="1861" y="127"/>
                    </a:lnTo>
                    <a:lnTo>
                      <a:pt x="1861" y="127"/>
                    </a:lnTo>
                    <a:lnTo>
                      <a:pt x="1861" y="127"/>
                    </a:lnTo>
                    <a:lnTo>
                      <a:pt x="1857" y="127"/>
                    </a:lnTo>
                    <a:lnTo>
                      <a:pt x="1857" y="127"/>
                    </a:lnTo>
                    <a:lnTo>
                      <a:pt x="1852" y="122"/>
                    </a:lnTo>
                    <a:lnTo>
                      <a:pt x="1852" y="122"/>
                    </a:lnTo>
                    <a:lnTo>
                      <a:pt x="1848" y="122"/>
                    </a:lnTo>
                    <a:lnTo>
                      <a:pt x="1848" y="122"/>
                    </a:lnTo>
                    <a:lnTo>
                      <a:pt x="1843" y="122"/>
                    </a:lnTo>
                    <a:lnTo>
                      <a:pt x="1839" y="118"/>
                    </a:lnTo>
                    <a:lnTo>
                      <a:pt x="1834" y="118"/>
                    </a:lnTo>
                    <a:lnTo>
                      <a:pt x="1830" y="118"/>
                    </a:lnTo>
                    <a:lnTo>
                      <a:pt x="1825" y="118"/>
                    </a:lnTo>
                    <a:lnTo>
                      <a:pt x="1821" y="118"/>
                    </a:lnTo>
                    <a:lnTo>
                      <a:pt x="1821" y="118"/>
                    </a:lnTo>
                    <a:lnTo>
                      <a:pt x="1821" y="118"/>
                    </a:lnTo>
                    <a:lnTo>
                      <a:pt x="1821" y="118"/>
                    </a:lnTo>
                    <a:lnTo>
                      <a:pt x="1816" y="122"/>
                    </a:lnTo>
                    <a:lnTo>
                      <a:pt x="1812" y="122"/>
                    </a:lnTo>
                    <a:lnTo>
                      <a:pt x="1812" y="118"/>
                    </a:lnTo>
                    <a:lnTo>
                      <a:pt x="1807" y="118"/>
                    </a:lnTo>
                    <a:lnTo>
                      <a:pt x="1807" y="118"/>
                    </a:lnTo>
                    <a:lnTo>
                      <a:pt x="1807" y="118"/>
                    </a:lnTo>
                    <a:lnTo>
                      <a:pt x="1803" y="118"/>
                    </a:lnTo>
                    <a:lnTo>
                      <a:pt x="1803" y="118"/>
                    </a:lnTo>
                    <a:lnTo>
                      <a:pt x="1803" y="118"/>
                    </a:lnTo>
                    <a:lnTo>
                      <a:pt x="1798" y="113"/>
                    </a:lnTo>
                    <a:lnTo>
                      <a:pt x="1798" y="113"/>
                    </a:lnTo>
                    <a:lnTo>
                      <a:pt x="1794" y="113"/>
                    </a:lnTo>
                    <a:lnTo>
                      <a:pt x="1794" y="113"/>
                    </a:lnTo>
                    <a:lnTo>
                      <a:pt x="1794" y="113"/>
                    </a:lnTo>
                    <a:lnTo>
                      <a:pt x="1794" y="113"/>
                    </a:lnTo>
                    <a:lnTo>
                      <a:pt x="1794" y="108"/>
                    </a:lnTo>
                    <a:lnTo>
                      <a:pt x="1794" y="108"/>
                    </a:lnTo>
                    <a:lnTo>
                      <a:pt x="1789" y="108"/>
                    </a:lnTo>
                    <a:lnTo>
                      <a:pt x="1789" y="108"/>
                    </a:lnTo>
                    <a:lnTo>
                      <a:pt x="1785" y="104"/>
                    </a:lnTo>
                    <a:lnTo>
                      <a:pt x="1785" y="108"/>
                    </a:lnTo>
                    <a:lnTo>
                      <a:pt x="1789" y="108"/>
                    </a:lnTo>
                    <a:lnTo>
                      <a:pt x="1789" y="108"/>
                    </a:lnTo>
                    <a:lnTo>
                      <a:pt x="1789" y="108"/>
                    </a:lnTo>
                    <a:lnTo>
                      <a:pt x="1789" y="108"/>
                    </a:lnTo>
                    <a:lnTo>
                      <a:pt x="1789" y="108"/>
                    </a:lnTo>
                    <a:lnTo>
                      <a:pt x="1785" y="108"/>
                    </a:lnTo>
                    <a:lnTo>
                      <a:pt x="1780" y="108"/>
                    </a:lnTo>
                    <a:lnTo>
                      <a:pt x="1780" y="108"/>
                    </a:lnTo>
                    <a:lnTo>
                      <a:pt x="1780" y="108"/>
                    </a:lnTo>
                    <a:lnTo>
                      <a:pt x="1780" y="108"/>
                    </a:lnTo>
                    <a:lnTo>
                      <a:pt x="1780" y="108"/>
                    </a:lnTo>
                    <a:lnTo>
                      <a:pt x="1780" y="108"/>
                    </a:lnTo>
                    <a:lnTo>
                      <a:pt x="1785" y="108"/>
                    </a:lnTo>
                    <a:lnTo>
                      <a:pt x="1785" y="113"/>
                    </a:lnTo>
                    <a:lnTo>
                      <a:pt x="1785" y="113"/>
                    </a:lnTo>
                    <a:lnTo>
                      <a:pt x="1785" y="113"/>
                    </a:lnTo>
                    <a:lnTo>
                      <a:pt x="1780" y="113"/>
                    </a:lnTo>
                    <a:lnTo>
                      <a:pt x="1785" y="113"/>
                    </a:lnTo>
                    <a:lnTo>
                      <a:pt x="1785" y="113"/>
                    </a:lnTo>
                    <a:lnTo>
                      <a:pt x="1789" y="118"/>
                    </a:lnTo>
                    <a:lnTo>
                      <a:pt x="1794" y="118"/>
                    </a:lnTo>
                    <a:lnTo>
                      <a:pt x="1794" y="118"/>
                    </a:lnTo>
                    <a:lnTo>
                      <a:pt x="1798" y="118"/>
                    </a:lnTo>
                    <a:lnTo>
                      <a:pt x="1803" y="118"/>
                    </a:lnTo>
                    <a:lnTo>
                      <a:pt x="1803" y="122"/>
                    </a:lnTo>
                    <a:lnTo>
                      <a:pt x="1803" y="122"/>
                    </a:lnTo>
                    <a:lnTo>
                      <a:pt x="1807" y="122"/>
                    </a:lnTo>
                    <a:lnTo>
                      <a:pt x="1807" y="122"/>
                    </a:lnTo>
                    <a:lnTo>
                      <a:pt x="1812" y="127"/>
                    </a:lnTo>
                    <a:lnTo>
                      <a:pt x="1812" y="127"/>
                    </a:lnTo>
                    <a:lnTo>
                      <a:pt x="1812" y="131"/>
                    </a:lnTo>
                    <a:lnTo>
                      <a:pt x="1803" y="127"/>
                    </a:lnTo>
                    <a:lnTo>
                      <a:pt x="1798" y="122"/>
                    </a:lnTo>
                    <a:lnTo>
                      <a:pt x="1789" y="118"/>
                    </a:lnTo>
                    <a:lnTo>
                      <a:pt x="1785" y="113"/>
                    </a:lnTo>
                    <a:lnTo>
                      <a:pt x="1776" y="108"/>
                    </a:lnTo>
                    <a:lnTo>
                      <a:pt x="1767" y="104"/>
                    </a:lnTo>
                    <a:lnTo>
                      <a:pt x="1762" y="104"/>
                    </a:lnTo>
                    <a:lnTo>
                      <a:pt x="1753" y="99"/>
                    </a:lnTo>
                    <a:lnTo>
                      <a:pt x="1749" y="95"/>
                    </a:lnTo>
                    <a:lnTo>
                      <a:pt x="1739" y="90"/>
                    </a:lnTo>
                    <a:lnTo>
                      <a:pt x="1730" y="86"/>
                    </a:lnTo>
                    <a:lnTo>
                      <a:pt x="1726" y="81"/>
                    </a:lnTo>
                    <a:lnTo>
                      <a:pt x="1717" y="81"/>
                    </a:lnTo>
                    <a:lnTo>
                      <a:pt x="1712" y="77"/>
                    </a:lnTo>
                    <a:lnTo>
                      <a:pt x="1703" y="72"/>
                    </a:lnTo>
                    <a:lnTo>
                      <a:pt x="1694" y="68"/>
                    </a:lnTo>
                    <a:lnTo>
                      <a:pt x="1699" y="68"/>
                    </a:lnTo>
                    <a:moveTo>
                      <a:pt x="334" y="185"/>
                    </a:moveTo>
                    <a:lnTo>
                      <a:pt x="334" y="185"/>
                    </a:lnTo>
                    <a:lnTo>
                      <a:pt x="334" y="185"/>
                    </a:lnTo>
                    <a:lnTo>
                      <a:pt x="334" y="185"/>
                    </a:lnTo>
                    <a:lnTo>
                      <a:pt x="334" y="185"/>
                    </a:lnTo>
                    <a:lnTo>
                      <a:pt x="334" y="185"/>
                    </a:lnTo>
                    <a:lnTo>
                      <a:pt x="334" y="185"/>
                    </a:lnTo>
                    <a:lnTo>
                      <a:pt x="334" y="185"/>
                    </a:lnTo>
                    <a:lnTo>
                      <a:pt x="334" y="185"/>
                    </a:lnTo>
                    <a:lnTo>
                      <a:pt x="330" y="190"/>
                    </a:lnTo>
                    <a:lnTo>
                      <a:pt x="325" y="190"/>
                    </a:lnTo>
                    <a:lnTo>
                      <a:pt x="325" y="190"/>
                    </a:lnTo>
                    <a:lnTo>
                      <a:pt x="321" y="194"/>
                    </a:lnTo>
                    <a:lnTo>
                      <a:pt x="316" y="190"/>
                    </a:lnTo>
                    <a:lnTo>
                      <a:pt x="316" y="190"/>
                    </a:lnTo>
                    <a:lnTo>
                      <a:pt x="316" y="190"/>
                    </a:lnTo>
                    <a:lnTo>
                      <a:pt x="312" y="185"/>
                    </a:lnTo>
                    <a:lnTo>
                      <a:pt x="312" y="185"/>
                    </a:lnTo>
                    <a:lnTo>
                      <a:pt x="312" y="185"/>
                    </a:lnTo>
                    <a:lnTo>
                      <a:pt x="312" y="181"/>
                    </a:lnTo>
                    <a:lnTo>
                      <a:pt x="312" y="181"/>
                    </a:lnTo>
                    <a:lnTo>
                      <a:pt x="316" y="181"/>
                    </a:lnTo>
                    <a:lnTo>
                      <a:pt x="316" y="176"/>
                    </a:lnTo>
                    <a:lnTo>
                      <a:pt x="316" y="176"/>
                    </a:lnTo>
                    <a:lnTo>
                      <a:pt x="321" y="176"/>
                    </a:lnTo>
                    <a:lnTo>
                      <a:pt x="330" y="181"/>
                    </a:lnTo>
                    <a:lnTo>
                      <a:pt x="334" y="181"/>
                    </a:lnTo>
                    <a:lnTo>
                      <a:pt x="334" y="185"/>
                    </a:lnTo>
                    <a:moveTo>
                      <a:pt x="1581" y="72"/>
                    </a:moveTo>
                    <a:lnTo>
                      <a:pt x="1581" y="72"/>
                    </a:lnTo>
                    <a:lnTo>
                      <a:pt x="1581" y="77"/>
                    </a:lnTo>
                    <a:lnTo>
                      <a:pt x="1572" y="72"/>
                    </a:lnTo>
                    <a:lnTo>
                      <a:pt x="1572" y="72"/>
                    </a:lnTo>
                    <a:lnTo>
                      <a:pt x="1568" y="72"/>
                    </a:lnTo>
                    <a:lnTo>
                      <a:pt x="1563" y="72"/>
                    </a:lnTo>
                    <a:lnTo>
                      <a:pt x="1563" y="72"/>
                    </a:lnTo>
                    <a:lnTo>
                      <a:pt x="1563" y="72"/>
                    </a:lnTo>
                    <a:lnTo>
                      <a:pt x="1563" y="72"/>
                    </a:lnTo>
                    <a:lnTo>
                      <a:pt x="1563" y="68"/>
                    </a:lnTo>
                    <a:lnTo>
                      <a:pt x="1563" y="68"/>
                    </a:lnTo>
                    <a:lnTo>
                      <a:pt x="1563" y="68"/>
                    </a:lnTo>
                    <a:lnTo>
                      <a:pt x="1577" y="68"/>
                    </a:lnTo>
                    <a:lnTo>
                      <a:pt x="1577" y="68"/>
                    </a:lnTo>
                    <a:lnTo>
                      <a:pt x="1577" y="72"/>
                    </a:lnTo>
                    <a:lnTo>
                      <a:pt x="1581" y="72"/>
                    </a:lnTo>
                    <a:lnTo>
                      <a:pt x="1581" y="72"/>
                    </a:lnTo>
                    <a:lnTo>
                      <a:pt x="1581" y="72"/>
                    </a:lnTo>
                    <a:lnTo>
                      <a:pt x="1581" y="72"/>
                    </a:lnTo>
                    <a:lnTo>
                      <a:pt x="1581" y="72"/>
                    </a:lnTo>
                    <a:lnTo>
                      <a:pt x="1581" y="72"/>
                    </a:lnTo>
                    <a:moveTo>
                      <a:pt x="447" y="167"/>
                    </a:moveTo>
                    <a:lnTo>
                      <a:pt x="447" y="167"/>
                    </a:lnTo>
                    <a:lnTo>
                      <a:pt x="447" y="167"/>
                    </a:lnTo>
                    <a:lnTo>
                      <a:pt x="447" y="167"/>
                    </a:lnTo>
                    <a:lnTo>
                      <a:pt x="447" y="167"/>
                    </a:lnTo>
                    <a:lnTo>
                      <a:pt x="447" y="172"/>
                    </a:lnTo>
                    <a:lnTo>
                      <a:pt x="447" y="172"/>
                    </a:lnTo>
                    <a:lnTo>
                      <a:pt x="443" y="172"/>
                    </a:lnTo>
                    <a:lnTo>
                      <a:pt x="443" y="172"/>
                    </a:lnTo>
                    <a:lnTo>
                      <a:pt x="443" y="172"/>
                    </a:lnTo>
                    <a:lnTo>
                      <a:pt x="438" y="172"/>
                    </a:lnTo>
                    <a:lnTo>
                      <a:pt x="438" y="172"/>
                    </a:lnTo>
                    <a:lnTo>
                      <a:pt x="438" y="172"/>
                    </a:lnTo>
                    <a:lnTo>
                      <a:pt x="438" y="167"/>
                    </a:lnTo>
                    <a:lnTo>
                      <a:pt x="434" y="167"/>
                    </a:lnTo>
                    <a:lnTo>
                      <a:pt x="434" y="167"/>
                    </a:lnTo>
                    <a:lnTo>
                      <a:pt x="434" y="167"/>
                    </a:lnTo>
                    <a:lnTo>
                      <a:pt x="429" y="167"/>
                    </a:lnTo>
                    <a:lnTo>
                      <a:pt x="429" y="167"/>
                    </a:lnTo>
                    <a:lnTo>
                      <a:pt x="429" y="167"/>
                    </a:lnTo>
                    <a:lnTo>
                      <a:pt x="429" y="167"/>
                    </a:lnTo>
                    <a:lnTo>
                      <a:pt x="425" y="163"/>
                    </a:lnTo>
                    <a:lnTo>
                      <a:pt x="425" y="163"/>
                    </a:lnTo>
                    <a:lnTo>
                      <a:pt x="425" y="163"/>
                    </a:lnTo>
                    <a:lnTo>
                      <a:pt x="420" y="163"/>
                    </a:lnTo>
                    <a:lnTo>
                      <a:pt x="420" y="158"/>
                    </a:lnTo>
                    <a:lnTo>
                      <a:pt x="420" y="158"/>
                    </a:lnTo>
                    <a:lnTo>
                      <a:pt x="420" y="158"/>
                    </a:lnTo>
                    <a:lnTo>
                      <a:pt x="420" y="158"/>
                    </a:lnTo>
                    <a:lnTo>
                      <a:pt x="420" y="158"/>
                    </a:lnTo>
                    <a:lnTo>
                      <a:pt x="425" y="158"/>
                    </a:lnTo>
                    <a:lnTo>
                      <a:pt x="425" y="158"/>
                    </a:lnTo>
                    <a:lnTo>
                      <a:pt x="425" y="158"/>
                    </a:lnTo>
                    <a:lnTo>
                      <a:pt x="429" y="158"/>
                    </a:lnTo>
                    <a:lnTo>
                      <a:pt x="429" y="158"/>
                    </a:lnTo>
                    <a:lnTo>
                      <a:pt x="434" y="158"/>
                    </a:lnTo>
                    <a:lnTo>
                      <a:pt x="434" y="163"/>
                    </a:lnTo>
                    <a:lnTo>
                      <a:pt x="438" y="163"/>
                    </a:lnTo>
                    <a:lnTo>
                      <a:pt x="443" y="163"/>
                    </a:lnTo>
                    <a:lnTo>
                      <a:pt x="443" y="167"/>
                    </a:lnTo>
                    <a:lnTo>
                      <a:pt x="447" y="167"/>
                    </a:lnTo>
                    <a:moveTo>
                      <a:pt x="610" y="113"/>
                    </a:moveTo>
                    <a:lnTo>
                      <a:pt x="610" y="113"/>
                    </a:lnTo>
                    <a:lnTo>
                      <a:pt x="601" y="113"/>
                    </a:lnTo>
                    <a:lnTo>
                      <a:pt x="601" y="113"/>
                    </a:lnTo>
                    <a:lnTo>
                      <a:pt x="601" y="113"/>
                    </a:lnTo>
                    <a:lnTo>
                      <a:pt x="601" y="113"/>
                    </a:lnTo>
                    <a:lnTo>
                      <a:pt x="601" y="113"/>
                    </a:lnTo>
                    <a:lnTo>
                      <a:pt x="601" y="108"/>
                    </a:lnTo>
                    <a:lnTo>
                      <a:pt x="601" y="108"/>
                    </a:lnTo>
                    <a:lnTo>
                      <a:pt x="601" y="108"/>
                    </a:lnTo>
                    <a:lnTo>
                      <a:pt x="606" y="108"/>
                    </a:lnTo>
                    <a:lnTo>
                      <a:pt x="610" y="108"/>
                    </a:lnTo>
                    <a:lnTo>
                      <a:pt x="615" y="108"/>
                    </a:lnTo>
                    <a:lnTo>
                      <a:pt x="615" y="108"/>
                    </a:lnTo>
                    <a:lnTo>
                      <a:pt x="610" y="113"/>
                    </a:lnTo>
                    <a:lnTo>
                      <a:pt x="610" y="113"/>
                    </a:lnTo>
                    <a:lnTo>
                      <a:pt x="610" y="113"/>
                    </a:lnTo>
                    <a:lnTo>
                      <a:pt x="610" y="113"/>
                    </a:lnTo>
                    <a:moveTo>
                      <a:pt x="357" y="104"/>
                    </a:moveTo>
                    <a:lnTo>
                      <a:pt x="357" y="104"/>
                    </a:lnTo>
                    <a:lnTo>
                      <a:pt x="362" y="104"/>
                    </a:lnTo>
                    <a:lnTo>
                      <a:pt x="366" y="104"/>
                    </a:lnTo>
                    <a:lnTo>
                      <a:pt x="371" y="104"/>
                    </a:lnTo>
                    <a:lnTo>
                      <a:pt x="371" y="108"/>
                    </a:lnTo>
                    <a:lnTo>
                      <a:pt x="371" y="108"/>
                    </a:lnTo>
                    <a:lnTo>
                      <a:pt x="371" y="108"/>
                    </a:lnTo>
                    <a:lnTo>
                      <a:pt x="371" y="108"/>
                    </a:lnTo>
                    <a:lnTo>
                      <a:pt x="371" y="108"/>
                    </a:lnTo>
                    <a:lnTo>
                      <a:pt x="371" y="113"/>
                    </a:lnTo>
                    <a:lnTo>
                      <a:pt x="371" y="113"/>
                    </a:lnTo>
                    <a:lnTo>
                      <a:pt x="371" y="113"/>
                    </a:lnTo>
                    <a:lnTo>
                      <a:pt x="371" y="113"/>
                    </a:lnTo>
                    <a:lnTo>
                      <a:pt x="366" y="113"/>
                    </a:lnTo>
                    <a:lnTo>
                      <a:pt x="366" y="113"/>
                    </a:lnTo>
                    <a:lnTo>
                      <a:pt x="366" y="118"/>
                    </a:lnTo>
                    <a:lnTo>
                      <a:pt x="366" y="118"/>
                    </a:lnTo>
                    <a:lnTo>
                      <a:pt x="366" y="118"/>
                    </a:lnTo>
                    <a:lnTo>
                      <a:pt x="366" y="118"/>
                    </a:lnTo>
                    <a:lnTo>
                      <a:pt x="366" y="118"/>
                    </a:lnTo>
                    <a:lnTo>
                      <a:pt x="366" y="122"/>
                    </a:lnTo>
                    <a:lnTo>
                      <a:pt x="366" y="122"/>
                    </a:lnTo>
                    <a:lnTo>
                      <a:pt x="366" y="122"/>
                    </a:lnTo>
                    <a:lnTo>
                      <a:pt x="366" y="122"/>
                    </a:lnTo>
                    <a:lnTo>
                      <a:pt x="366" y="122"/>
                    </a:lnTo>
                    <a:lnTo>
                      <a:pt x="371" y="127"/>
                    </a:lnTo>
                    <a:lnTo>
                      <a:pt x="371" y="127"/>
                    </a:lnTo>
                    <a:lnTo>
                      <a:pt x="371" y="127"/>
                    </a:lnTo>
                    <a:lnTo>
                      <a:pt x="371" y="131"/>
                    </a:lnTo>
                    <a:lnTo>
                      <a:pt x="371" y="131"/>
                    </a:lnTo>
                    <a:lnTo>
                      <a:pt x="371" y="131"/>
                    </a:lnTo>
                    <a:lnTo>
                      <a:pt x="375" y="131"/>
                    </a:lnTo>
                    <a:lnTo>
                      <a:pt x="375" y="136"/>
                    </a:lnTo>
                    <a:lnTo>
                      <a:pt x="380" y="140"/>
                    </a:lnTo>
                    <a:lnTo>
                      <a:pt x="384" y="140"/>
                    </a:lnTo>
                    <a:lnTo>
                      <a:pt x="389" y="145"/>
                    </a:lnTo>
                    <a:lnTo>
                      <a:pt x="398" y="149"/>
                    </a:lnTo>
                    <a:lnTo>
                      <a:pt x="398" y="149"/>
                    </a:lnTo>
                    <a:lnTo>
                      <a:pt x="402" y="149"/>
                    </a:lnTo>
                    <a:lnTo>
                      <a:pt x="407" y="149"/>
                    </a:lnTo>
                    <a:lnTo>
                      <a:pt x="407" y="154"/>
                    </a:lnTo>
                    <a:lnTo>
                      <a:pt x="407" y="154"/>
                    </a:lnTo>
                    <a:lnTo>
                      <a:pt x="402" y="154"/>
                    </a:lnTo>
                    <a:lnTo>
                      <a:pt x="402" y="154"/>
                    </a:lnTo>
                    <a:lnTo>
                      <a:pt x="402" y="154"/>
                    </a:lnTo>
                    <a:lnTo>
                      <a:pt x="398" y="154"/>
                    </a:lnTo>
                    <a:lnTo>
                      <a:pt x="398" y="154"/>
                    </a:lnTo>
                    <a:lnTo>
                      <a:pt x="393" y="154"/>
                    </a:lnTo>
                    <a:lnTo>
                      <a:pt x="393" y="154"/>
                    </a:lnTo>
                    <a:lnTo>
                      <a:pt x="393" y="154"/>
                    </a:lnTo>
                    <a:lnTo>
                      <a:pt x="393" y="154"/>
                    </a:lnTo>
                    <a:lnTo>
                      <a:pt x="393" y="154"/>
                    </a:lnTo>
                    <a:lnTo>
                      <a:pt x="393" y="154"/>
                    </a:lnTo>
                    <a:lnTo>
                      <a:pt x="398" y="154"/>
                    </a:lnTo>
                    <a:lnTo>
                      <a:pt x="398" y="154"/>
                    </a:lnTo>
                    <a:lnTo>
                      <a:pt x="393" y="154"/>
                    </a:lnTo>
                    <a:lnTo>
                      <a:pt x="389" y="154"/>
                    </a:lnTo>
                    <a:lnTo>
                      <a:pt x="389" y="154"/>
                    </a:lnTo>
                    <a:lnTo>
                      <a:pt x="389" y="154"/>
                    </a:lnTo>
                    <a:lnTo>
                      <a:pt x="389" y="154"/>
                    </a:lnTo>
                    <a:lnTo>
                      <a:pt x="389" y="154"/>
                    </a:lnTo>
                    <a:lnTo>
                      <a:pt x="389" y="154"/>
                    </a:lnTo>
                    <a:lnTo>
                      <a:pt x="384" y="154"/>
                    </a:lnTo>
                    <a:lnTo>
                      <a:pt x="384" y="154"/>
                    </a:lnTo>
                    <a:lnTo>
                      <a:pt x="384" y="154"/>
                    </a:lnTo>
                    <a:lnTo>
                      <a:pt x="380" y="154"/>
                    </a:lnTo>
                    <a:lnTo>
                      <a:pt x="380" y="154"/>
                    </a:lnTo>
                    <a:lnTo>
                      <a:pt x="375" y="154"/>
                    </a:lnTo>
                    <a:lnTo>
                      <a:pt x="375" y="154"/>
                    </a:lnTo>
                    <a:lnTo>
                      <a:pt x="375" y="154"/>
                    </a:lnTo>
                    <a:lnTo>
                      <a:pt x="375" y="154"/>
                    </a:lnTo>
                    <a:lnTo>
                      <a:pt x="371" y="154"/>
                    </a:lnTo>
                    <a:lnTo>
                      <a:pt x="371" y="154"/>
                    </a:lnTo>
                    <a:lnTo>
                      <a:pt x="366" y="154"/>
                    </a:lnTo>
                    <a:lnTo>
                      <a:pt x="362" y="154"/>
                    </a:lnTo>
                    <a:lnTo>
                      <a:pt x="357" y="149"/>
                    </a:lnTo>
                    <a:lnTo>
                      <a:pt x="357" y="149"/>
                    </a:lnTo>
                    <a:lnTo>
                      <a:pt x="362" y="149"/>
                    </a:lnTo>
                    <a:lnTo>
                      <a:pt x="362" y="149"/>
                    </a:lnTo>
                    <a:lnTo>
                      <a:pt x="357" y="149"/>
                    </a:lnTo>
                    <a:lnTo>
                      <a:pt x="357" y="149"/>
                    </a:lnTo>
                    <a:lnTo>
                      <a:pt x="357" y="145"/>
                    </a:lnTo>
                    <a:lnTo>
                      <a:pt x="362" y="149"/>
                    </a:lnTo>
                    <a:lnTo>
                      <a:pt x="362" y="145"/>
                    </a:lnTo>
                    <a:lnTo>
                      <a:pt x="362" y="145"/>
                    </a:lnTo>
                    <a:lnTo>
                      <a:pt x="362" y="145"/>
                    </a:lnTo>
                    <a:lnTo>
                      <a:pt x="366" y="145"/>
                    </a:lnTo>
                    <a:lnTo>
                      <a:pt x="362" y="145"/>
                    </a:lnTo>
                    <a:lnTo>
                      <a:pt x="357" y="145"/>
                    </a:lnTo>
                    <a:lnTo>
                      <a:pt x="357" y="140"/>
                    </a:lnTo>
                    <a:lnTo>
                      <a:pt x="357" y="140"/>
                    </a:lnTo>
                    <a:lnTo>
                      <a:pt x="353" y="140"/>
                    </a:lnTo>
                    <a:lnTo>
                      <a:pt x="353" y="140"/>
                    </a:lnTo>
                    <a:lnTo>
                      <a:pt x="353" y="140"/>
                    </a:lnTo>
                    <a:lnTo>
                      <a:pt x="353" y="140"/>
                    </a:lnTo>
                    <a:lnTo>
                      <a:pt x="353" y="140"/>
                    </a:lnTo>
                    <a:lnTo>
                      <a:pt x="348" y="140"/>
                    </a:lnTo>
                    <a:lnTo>
                      <a:pt x="344" y="140"/>
                    </a:lnTo>
                    <a:lnTo>
                      <a:pt x="344" y="140"/>
                    </a:lnTo>
                    <a:lnTo>
                      <a:pt x="339" y="140"/>
                    </a:lnTo>
                    <a:lnTo>
                      <a:pt x="334" y="140"/>
                    </a:lnTo>
                    <a:lnTo>
                      <a:pt x="334" y="140"/>
                    </a:lnTo>
                    <a:lnTo>
                      <a:pt x="334" y="140"/>
                    </a:lnTo>
                    <a:lnTo>
                      <a:pt x="330" y="140"/>
                    </a:lnTo>
                    <a:lnTo>
                      <a:pt x="330" y="136"/>
                    </a:lnTo>
                    <a:lnTo>
                      <a:pt x="330" y="136"/>
                    </a:lnTo>
                    <a:lnTo>
                      <a:pt x="330" y="136"/>
                    </a:lnTo>
                    <a:lnTo>
                      <a:pt x="325" y="131"/>
                    </a:lnTo>
                    <a:lnTo>
                      <a:pt x="325" y="131"/>
                    </a:lnTo>
                    <a:lnTo>
                      <a:pt x="330" y="131"/>
                    </a:lnTo>
                    <a:lnTo>
                      <a:pt x="330" y="127"/>
                    </a:lnTo>
                    <a:lnTo>
                      <a:pt x="330" y="127"/>
                    </a:lnTo>
                    <a:lnTo>
                      <a:pt x="330" y="127"/>
                    </a:lnTo>
                    <a:lnTo>
                      <a:pt x="334" y="127"/>
                    </a:lnTo>
                    <a:lnTo>
                      <a:pt x="334" y="127"/>
                    </a:lnTo>
                    <a:lnTo>
                      <a:pt x="334" y="127"/>
                    </a:lnTo>
                    <a:lnTo>
                      <a:pt x="334" y="127"/>
                    </a:lnTo>
                    <a:lnTo>
                      <a:pt x="334" y="127"/>
                    </a:lnTo>
                    <a:lnTo>
                      <a:pt x="339" y="127"/>
                    </a:lnTo>
                    <a:lnTo>
                      <a:pt x="339" y="127"/>
                    </a:lnTo>
                    <a:lnTo>
                      <a:pt x="339" y="122"/>
                    </a:lnTo>
                    <a:lnTo>
                      <a:pt x="339" y="122"/>
                    </a:lnTo>
                    <a:lnTo>
                      <a:pt x="339" y="122"/>
                    </a:lnTo>
                    <a:lnTo>
                      <a:pt x="339" y="122"/>
                    </a:lnTo>
                    <a:lnTo>
                      <a:pt x="339" y="122"/>
                    </a:lnTo>
                    <a:lnTo>
                      <a:pt x="339" y="118"/>
                    </a:lnTo>
                    <a:lnTo>
                      <a:pt x="339" y="118"/>
                    </a:lnTo>
                    <a:lnTo>
                      <a:pt x="339" y="118"/>
                    </a:lnTo>
                    <a:lnTo>
                      <a:pt x="334" y="118"/>
                    </a:lnTo>
                    <a:lnTo>
                      <a:pt x="334" y="118"/>
                    </a:lnTo>
                    <a:lnTo>
                      <a:pt x="334" y="118"/>
                    </a:lnTo>
                    <a:lnTo>
                      <a:pt x="334" y="118"/>
                    </a:lnTo>
                    <a:lnTo>
                      <a:pt x="334" y="118"/>
                    </a:lnTo>
                    <a:lnTo>
                      <a:pt x="334" y="113"/>
                    </a:lnTo>
                    <a:lnTo>
                      <a:pt x="334" y="113"/>
                    </a:lnTo>
                    <a:lnTo>
                      <a:pt x="334" y="113"/>
                    </a:lnTo>
                    <a:lnTo>
                      <a:pt x="339" y="113"/>
                    </a:lnTo>
                    <a:lnTo>
                      <a:pt x="339" y="113"/>
                    </a:lnTo>
                    <a:lnTo>
                      <a:pt x="339" y="113"/>
                    </a:lnTo>
                    <a:lnTo>
                      <a:pt x="339" y="113"/>
                    </a:lnTo>
                    <a:lnTo>
                      <a:pt x="339" y="113"/>
                    </a:lnTo>
                    <a:lnTo>
                      <a:pt x="334" y="108"/>
                    </a:lnTo>
                    <a:lnTo>
                      <a:pt x="334" y="108"/>
                    </a:lnTo>
                    <a:lnTo>
                      <a:pt x="334" y="108"/>
                    </a:lnTo>
                    <a:lnTo>
                      <a:pt x="339" y="108"/>
                    </a:lnTo>
                    <a:lnTo>
                      <a:pt x="339" y="108"/>
                    </a:lnTo>
                    <a:lnTo>
                      <a:pt x="339" y="108"/>
                    </a:lnTo>
                    <a:lnTo>
                      <a:pt x="339" y="104"/>
                    </a:lnTo>
                    <a:lnTo>
                      <a:pt x="344" y="104"/>
                    </a:lnTo>
                    <a:lnTo>
                      <a:pt x="344" y="104"/>
                    </a:lnTo>
                    <a:lnTo>
                      <a:pt x="348" y="104"/>
                    </a:lnTo>
                    <a:lnTo>
                      <a:pt x="348" y="104"/>
                    </a:lnTo>
                    <a:lnTo>
                      <a:pt x="348" y="104"/>
                    </a:lnTo>
                    <a:lnTo>
                      <a:pt x="353" y="104"/>
                    </a:lnTo>
                    <a:lnTo>
                      <a:pt x="353" y="104"/>
                    </a:lnTo>
                    <a:lnTo>
                      <a:pt x="357" y="104"/>
                    </a:lnTo>
                    <a:lnTo>
                      <a:pt x="357" y="104"/>
                    </a:lnTo>
                    <a:moveTo>
                      <a:pt x="524" y="104"/>
                    </a:moveTo>
                    <a:lnTo>
                      <a:pt x="524" y="104"/>
                    </a:lnTo>
                    <a:lnTo>
                      <a:pt x="520" y="104"/>
                    </a:lnTo>
                    <a:lnTo>
                      <a:pt x="520" y="104"/>
                    </a:lnTo>
                    <a:lnTo>
                      <a:pt x="520" y="104"/>
                    </a:lnTo>
                    <a:lnTo>
                      <a:pt x="520" y="104"/>
                    </a:lnTo>
                    <a:lnTo>
                      <a:pt x="515" y="104"/>
                    </a:lnTo>
                    <a:lnTo>
                      <a:pt x="515" y="104"/>
                    </a:lnTo>
                    <a:lnTo>
                      <a:pt x="515" y="99"/>
                    </a:lnTo>
                    <a:lnTo>
                      <a:pt x="515" y="99"/>
                    </a:lnTo>
                    <a:lnTo>
                      <a:pt x="515" y="99"/>
                    </a:lnTo>
                    <a:lnTo>
                      <a:pt x="515" y="95"/>
                    </a:lnTo>
                    <a:lnTo>
                      <a:pt x="515" y="95"/>
                    </a:lnTo>
                    <a:lnTo>
                      <a:pt x="520" y="95"/>
                    </a:lnTo>
                    <a:lnTo>
                      <a:pt x="524" y="95"/>
                    </a:lnTo>
                    <a:lnTo>
                      <a:pt x="524" y="95"/>
                    </a:lnTo>
                    <a:lnTo>
                      <a:pt x="524" y="95"/>
                    </a:lnTo>
                    <a:lnTo>
                      <a:pt x="529" y="99"/>
                    </a:lnTo>
                    <a:lnTo>
                      <a:pt x="529" y="99"/>
                    </a:lnTo>
                    <a:lnTo>
                      <a:pt x="533" y="99"/>
                    </a:lnTo>
                    <a:lnTo>
                      <a:pt x="533" y="99"/>
                    </a:lnTo>
                    <a:lnTo>
                      <a:pt x="533" y="99"/>
                    </a:lnTo>
                    <a:lnTo>
                      <a:pt x="529" y="99"/>
                    </a:lnTo>
                    <a:lnTo>
                      <a:pt x="524" y="104"/>
                    </a:lnTo>
                    <a:lnTo>
                      <a:pt x="524" y="104"/>
                    </a:lnTo>
                    <a:moveTo>
                      <a:pt x="935" y="54"/>
                    </a:moveTo>
                    <a:lnTo>
                      <a:pt x="935" y="54"/>
                    </a:lnTo>
                    <a:lnTo>
                      <a:pt x="940" y="54"/>
                    </a:lnTo>
                    <a:lnTo>
                      <a:pt x="940" y="54"/>
                    </a:lnTo>
                    <a:lnTo>
                      <a:pt x="940" y="54"/>
                    </a:lnTo>
                    <a:lnTo>
                      <a:pt x="940" y="54"/>
                    </a:lnTo>
                    <a:lnTo>
                      <a:pt x="935" y="59"/>
                    </a:lnTo>
                    <a:lnTo>
                      <a:pt x="940" y="59"/>
                    </a:lnTo>
                    <a:lnTo>
                      <a:pt x="935" y="59"/>
                    </a:lnTo>
                    <a:lnTo>
                      <a:pt x="931" y="59"/>
                    </a:lnTo>
                    <a:lnTo>
                      <a:pt x="931" y="59"/>
                    </a:lnTo>
                    <a:lnTo>
                      <a:pt x="926" y="59"/>
                    </a:lnTo>
                    <a:lnTo>
                      <a:pt x="922" y="59"/>
                    </a:lnTo>
                    <a:lnTo>
                      <a:pt x="922" y="54"/>
                    </a:lnTo>
                    <a:lnTo>
                      <a:pt x="922" y="54"/>
                    </a:lnTo>
                    <a:lnTo>
                      <a:pt x="922" y="54"/>
                    </a:lnTo>
                    <a:lnTo>
                      <a:pt x="922" y="54"/>
                    </a:lnTo>
                    <a:lnTo>
                      <a:pt x="922" y="54"/>
                    </a:lnTo>
                    <a:lnTo>
                      <a:pt x="922" y="54"/>
                    </a:lnTo>
                    <a:lnTo>
                      <a:pt x="922" y="54"/>
                    </a:lnTo>
                    <a:lnTo>
                      <a:pt x="922" y="54"/>
                    </a:lnTo>
                    <a:lnTo>
                      <a:pt x="922" y="50"/>
                    </a:lnTo>
                    <a:lnTo>
                      <a:pt x="931" y="54"/>
                    </a:lnTo>
                    <a:lnTo>
                      <a:pt x="935" y="54"/>
                    </a:lnTo>
                    <a:lnTo>
                      <a:pt x="935" y="54"/>
                    </a:lnTo>
                    <a:moveTo>
                      <a:pt x="456" y="45"/>
                    </a:moveTo>
                    <a:lnTo>
                      <a:pt x="456" y="45"/>
                    </a:lnTo>
                    <a:lnTo>
                      <a:pt x="452" y="50"/>
                    </a:lnTo>
                    <a:lnTo>
                      <a:pt x="452" y="50"/>
                    </a:lnTo>
                    <a:lnTo>
                      <a:pt x="447" y="50"/>
                    </a:lnTo>
                    <a:lnTo>
                      <a:pt x="447" y="50"/>
                    </a:lnTo>
                    <a:lnTo>
                      <a:pt x="443" y="50"/>
                    </a:lnTo>
                    <a:lnTo>
                      <a:pt x="438" y="54"/>
                    </a:lnTo>
                    <a:lnTo>
                      <a:pt x="434" y="54"/>
                    </a:lnTo>
                    <a:lnTo>
                      <a:pt x="429" y="54"/>
                    </a:lnTo>
                    <a:lnTo>
                      <a:pt x="425" y="59"/>
                    </a:lnTo>
                    <a:lnTo>
                      <a:pt x="420" y="59"/>
                    </a:lnTo>
                    <a:lnTo>
                      <a:pt x="420" y="59"/>
                    </a:lnTo>
                    <a:lnTo>
                      <a:pt x="416" y="59"/>
                    </a:lnTo>
                    <a:lnTo>
                      <a:pt x="416" y="59"/>
                    </a:lnTo>
                    <a:lnTo>
                      <a:pt x="407" y="63"/>
                    </a:lnTo>
                    <a:lnTo>
                      <a:pt x="402" y="68"/>
                    </a:lnTo>
                    <a:lnTo>
                      <a:pt x="402" y="68"/>
                    </a:lnTo>
                    <a:lnTo>
                      <a:pt x="402" y="68"/>
                    </a:lnTo>
                    <a:lnTo>
                      <a:pt x="402" y="68"/>
                    </a:lnTo>
                    <a:lnTo>
                      <a:pt x="398" y="68"/>
                    </a:lnTo>
                    <a:lnTo>
                      <a:pt x="398" y="68"/>
                    </a:lnTo>
                    <a:lnTo>
                      <a:pt x="398" y="68"/>
                    </a:lnTo>
                    <a:lnTo>
                      <a:pt x="398" y="72"/>
                    </a:lnTo>
                    <a:lnTo>
                      <a:pt x="398" y="72"/>
                    </a:lnTo>
                    <a:lnTo>
                      <a:pt x="393" y="72"/>
                    </a:lnTo>
                    <a:lnTo>
                      <a:pt x="393" y="72"/>
                    </a:lnTo>
                    <a:lnTo>
                      <a:pt x="393" y="72"/>
                    </a:lnTo>
                    <a:lnTo>
                      <a:pt x="393" y="72"/>
                    </a:lnTo>
                    <a:lnTo>
                      <a:pt x="398" y="72"/>
                    </a:lnTo>
                    <a:lnTo>
                      <a:pt x="398" y="72"/>
                    </a:lnTo>
                    <a:lnTo>
                      <a:pt x="398" y="72"/>
                    </a:lnTo>
                    <a:lnTo>
                      <a:pt x="393" y="77"/>
                    </a:lnTo>
                    <a:lnTo>
                      <a:pt x="393" y="77"/>
                    </a:lnTo>
                    <a:lnTo>
                      <a:pt x="393" y="77"/>
                    </a:lnTo>
                    <a:lnTo>
                      <a:pt x="393" y="77"/>
                    </a:lnTo>
                    <a:lnTo>
                      <a:pt x="389" y="77"/>
                    </a:lnTo>
                    <a:lnTo>
                      <a:pt x="389" y="77"/>
                    </a:lnTo>
                    <a:lnTo>
                      <a:pt x="393" y="77"/>
                    </a:lnTo>
                    <a:lnTo>
                      <a:pt x="393" y="77"/>
                    </a:lnTo>
                    <a:lnTo>
                      <a:pt x="389" y="81"/>
                    </a:lnTo>
                    <a:lnTo>
                      <a:pt x="389" y="81"/>
                    </a:lnTo>
                    <a:lnTo>
                      <a:pt x="384" y="77"/>
                    </a:lnTo>
                    <a:lnTo>
                      <a:pt x="384" y="77"/>
                    </a:lnTo>
                    <a:lnTo>
                      <a:pt x="384" y="81"/>
                    </a:lnTo>
                    <a:lnTo>
                      <a:pt x="384" y="81"/>
                    </a:lnTo>
                    <a:lnTo>
                      <a:pt x="384" y="81"/>
                    </a:lnTo>
                    <a:lnTo>
                      <a:pt x="384" y="81"/>
                    </a:lnTo>
                    <a:lnTo>
                      <a:pt x="384" y="81"/>
                    </a:lnTo>
                    <a:lnTo>
                      <a:pt x="380" y="81"/>
                    </a:lnTo>
                    <a:lnTo>
                      <a:pt x="380" y="81"/>
                    </a:lnTo>
                    <a:lnTo>
                      <a:pt x="380" y="81"/>
                    </a:lnTo>
                    <a:lnTo>
                      <a:pt x="384" y="86"/>
                    </a:lnTo>
                    <a:lnTo>
                      <a:pt x="384" y="86"/>
                    </a:lnTo>
                    <a:lnTo>
                      <a:pt x="384" y="86"/>
                    </a:lnTo>
                    <a:lnTo>
                      <a:pt x="384" y="90"/>
                    </a:lnTo>
                    <a:lnTo>
                      <a:pt x="375" y="90"/>
                    </a:lnTo>
                    <a:lnTo>
                      <a:pt x="380" y="90"/>
                    </a:lnTo>
                    <a:lnTo>
                      <a:pt x="380" y="95"/>
                    </a:lnTo>
                    <a:lnTo>
                      <a:pt x="380" y="95"/>
                    </a:lnTo>
                    <a:lnTo>
                      <a:pt x="380" y="95"/>
                    </a:lnTo>
                    <a:lnTo>
                      <a:pt x="380" y="95"/>
                    </a:lnTo>
                    <a:lnTo>
                      <a:pt x="380" y="95"/>
                    </a:lnTo>
                    <a:lnTo>
                      <a:pt x="380" y="95"/>
                    </a:lnTo>
                    <a:lnTo>
                      <a:pt x="375" y="95"/>
                    </a:lnTo>
                    <a:lnTo>
                      <a:pt x="375" y="95"/>
                    </a:lnTo>
                    <a:lnTo>
                      <a:pt x="375" y="95"/>
                    </a:lnTo>
                    <a:lnTo>
                      <a:pt x="375" y="95"/>
                    </a:lnTo>
                    <a:lnTo>
                      <a:pt x="380" y="99"/>
                    </a:lnTo>
                    <a:lnTo>
                      <a:pt x="380" y="99"/>
                    </a:lnTo>
                    <a:lnTo>
                      <a:pt x="375" y="99"/>
                    </a:lnTo>
                    <a:lnTo>
                      <a:pt x="375" y="104"/>
                    </a:lnTo>
                    <a:lnTo>
                      <a:pt x="371" y="104"/>
                    </a:lnTo>
                    <a:lnTo>
                      <a:pt x="371" y="104"/>
                    </a:lnTo>
                    <a:lnTo>
                      <a:pt x="366" y="104"/>
                    </a:lnTo>
                    <a:lnTo>
                      <a:pt x="366" y="104"/>
                    </a:lnTo>
                    <a:lnTo>
                      <a:pt x="362" y="104"/>
                    </a:lnTo>
                    <a:lnTo>
                      <a:pt x="357" y="104"/>
                    </a:lnTo>
                    <a:lnTo>
                      <a:pt x="353" y="104"/>
                    </a:lnTo>
                    <a:lnTo>
                      <a:pt x="353" y="104"/>
                    </a:lnTo>
                    <a:lnTo>
                      <a:pt x="348" y="104"/>
                    </a:lnTo>
                    <a:lnTo>
                      <a:pt x="348" y="104"/>
                    </a:lnTo>
                    <a:lnTo>
                      <a:pt x="344" y="104"/>
                    </a:lnTo>
                    <a:lnTo>
                      <a:pt x="344" y="99"/>
                    </a:lnTo>
                    <a:lnTo>
                      <a:pt x="339" y="99"/>
                    </a:lnTo>
                    <a:lnTo>
                      <a:pt x="339" y="95"/>
                    </a:lnTo>
                    <a:lnTo>
                      <a:pt x="339" y="95"/>
                    </a:lnTo>
                    <a:lnTo>
                      <a:pt x="339" y="95"/>
                    </a:lnTo>
                    <a:lnTo>
                      <a:pt x="339" y="95"/>
                    </a:lnTo>
                    <a:lnTo>
                      <a:pt x="344" y="95"/>
                    </a:lnTo>
                    <a:lnTo>
                      <a:pt x="344" y="95"/>
                    </a:lnTo>
                    <a:lnTo>
                      <a:pt x="344" y="95"/>
                    </a:lnTo>
                    <a:lnTo>
                      <a:pt x="344" y="90"/>
                    </a:lnTo>
                    <a:lnTo>
                      <a:pt x="344" y="90"/>
                    </a:lnTo>
                    <a:lnTo>
                      <a:pt x="348" y="90"/>
                    </a:lnTo>
                    <a:lnTo>
                      <a:pt x="348" y="90"/>
                    </a:lnTo>
                    <a:lnTo>
                      <a:pt x="348" y="86"/>
                    </a:lnTo>
                    <a:lnTo>
                      <a:pt x="348" y="86"/>
                    </a:lnTo>
                    <a:lnTo>
                      <a:pt x="353" y="81"/>
                    </a:lnTo>
                    <a:lnTo>
                      <a:pt x="357" y="81"/>
                    </a:lnTo>
                    <a:lnTo>
                      <a:pt x="353" y="81"/>
                    </a:lnTo>
                    <a:lnTo>
                      <a:pt x="353" y="81"/>
                    </a:lnTo>
                    <a:lnTo>
                      <a:pt x="348" y="81"/>
                    </a:lnTo>
                    <a:lnTo>
                      <a:pt x="348" y="81"/>
                    </a:lnTo>
                    <a:lnTo>
                      <a:pt x="348" y="81"/>
                    </a:lnTo>
                    <a:lnTo>
                      <a:pt x="348" y="81"/>
                    </a:lnTo>
                    <a:lnTo>
                      <a:pt x="348" y="77"/>
                    </a:lnTo>
                    <a:lnTo>
                      <a:pt x="353" y="77"/>
                    </a:lnTo>
                    <a:lnTo>
                      <a:pt x="353" y="72"/>
                    </a:lnTo>
                    <a:lnTo>
                      <a:pt x="353" y="72"/>
                    </a:lnTo>
                    <a:lnTo>
                      <a:pt x="353" y="72"/>
                    </a:lnTo>
                    <a:lnTo>
                      <a:pt x="348" y="72"/>
                    </a:lnTo>
                    <a:lnTo>
                      <a:pt x="348" y="72"/>
                    </a:lnTo>
                    <a:lnTo>
                      <a:pt x="348" y="72"/>
                    </a:lnTo>
                    <a:lnTo>
                      <a:pt x="344" y="72"/>
                    </a:lnTo>
                    <a:lnTo>
                      <a:pt x="348" y="72"/>
                    </a:lnTo>
                    <a:lnTo>
                      <a:pt x="348" y="68"/>
                    </a:lnTo>
                    <a:lnTo>
                      <a:pt x="348" y="68"/>
                    </a:lnTo>
                    <a:lnTo>
                      <a:pt x="348" y="72"/>
                    </a:lnTo>
                    <a:lnTo>
                      <a:pt x="353" y="72"/>
                    </a:lnTo>
                    <a:lnTo>
                      <a:pt x="353" y="72"/>
                    </a:lnTo>
                    <a:lnTo>
                      <a:pt x="353" y="72"/>
                    </a:lnTo>
                    <a:lnTo>
                      <a:pt x="357" y="68"/>
                    </a:lnTo>
                    <a:lnTo>
                      <a:pt x="353" y="68"/>
                    </a:lnTo>
                    <a:lnTo>
                      <a:pt x="353" y="68"/>
                    </a:lnTo>
                    <a:lnTo>
                      <a:pt x="353" y="68"/>
                    </a:lnTo>
                    <a:lnTo>
                      <a:pt x="357" y="68"/>
                    </a:lnTo>
                    <a:lnTo>
                      <a:pt x="357" y="68"/>
                    </a:lnTo>
                    <a:lnTo>
                      <a:pt x="357" y="68"/>
                    </a:lnTo>
                    <a:lnTo>
                      <a:pt x="362" y="68"/>
                    </a:lnTo>
                    <a:lnTo>
                      <a:pt x="362" y="68"/>
                    </a:lnTo>
                    <a:lnTo>
                      <a:pt x="362" y="63"/>
                    </a:lnTo>
                    <a:lnTo>
                      <a:pt x="362" y="63"/>
                    </a:lnTo>
                    <a:lnTo>
                      <a:pt x="366" y="63"/>
                    </a:lnTo>
                    <a:lnTo>
                      <a:pt x="366" y="63"/>
                    </a:lnTo>
                    <a:lnTo>
                      <a:pt x="362" y="59"/>
                    </a:lnTo>
                    <a:lnTo>
                      <a:pt x="366" y="59"/>
                    </a:lnTo>
                    <a:lnTo>
                      <a:pt x="366" y="59"/>
                    </a:lnTo>
                    <a:lnTo>
                      <a:pt x="371" y="59"/>
                    </a:lnTo>
                    <a:lnTo>
                      <a:pt x="371" y="54"/>
                    </a:lnTo>
                    <a:lnTo>
                      <a:pt x="371" y="54"/>
                    </a:lnTo>
                    <a:lnTo>
                      <a:pt x="375" y="54"/>
                    </a:lnTo>
                    <a:lnTo>
                      <a:pt x="380" y="54"/>
                    </a:lnTo>
                    <a:lnTo>
                      <a:pt x="380" y="54"/>
                    </a:lnTo>
                    <a:lnTo>
                      <a:pt x="380" y="54"/>
                    </a:lnTo>
                    <a:lnTo>
                      <a:pt x="380" y="50"/>
                    </a:lnTo>
                    <a:lnTo>
                      <a:pt x="384" y="50"/>
                    </a:lnTo>
                    <a:lnTo>
                      <a:pt x="384" y="50"/>
                    </a:lnTo>
                    <a:lnTo>
                      <a:pt x="389" y="54"/>
                    </a:lnTo>
                    <a:lnTo>
                      <a:pt x="389" y="54"/>
                    </a:lnTo>
                    <a:lnTo>
                      <a:pt x="389" y="50"/>
                    </a:lnTo>
                    <a:lnTo>
                      <a:pt x="389" y="50"/>
                    </a:lnTo>
                    <a:lnTo>
                      <a:pt x="389" y="50"/>
                    </a:lnTo>
                    <a:lnTo>
                      <a:pt x="389" y="50"/>
                    </a:lnTo>
                    <a:lnTo>
                      <a:pt x="389" y="50"/>
                    </a:lnTo>
                    <a:lnTo>
                      <a:pt x="389" y="50"/>
                    </a:lnTo>
                    <a:lnTo>
                      <a:pt x="393" y="50"/>
                    </a:lnTo>
                    <a:lnTo>
                      <a:pt x="393" y="50"/>
                    </a:lnTo>
                    <a:lnTo>
                      <a:pt x="398" y="50"/>
                    </a:lnTo>
                    <a:lnTo>
                      <a:pt x="402" y="50"/>
                    </a:lnTo>
                    <a:lnTo>
                      <a:pt x="407" y="50"/>
                    </a:lnTo>
                    <a:lnTo>
                      <a:pt x="407" y="50"/>
                    </a:lnTo>
                    <a:lnTo>
                      <a:pt x="411" y="45"/>
                    </a:lnTo>
                    <a:lnTo>
                      <a:pt x="420" y="45"/>
                    </a:lnTo>
                    <a:lnTo>
                      <a:pt x="420" y="45"/>
                    </a:lnTo>
                    <a:lnTo>
                      <a:pt x="425" y="45"/>
                    </a:lnTo>
                    <a:lnTo>
                      <a:pt x="425" y="41"/>
                    </a:lnTo>
                    <a:lnTo>
                      <a:pt x="425" y="41"/>
                    </a:lnTo>
                    <a:lnTo>
                      <a:pt x="429" y="41"/>
                    </a:lnTo>
                    <a:lnTo>
                      <a:pt x="429" y="41"/>
                    </a:lnTo>
                    <a:lnTo>
                      <a:pt x="429" y="41"/>
                    </a:lnTo>
                    <a:lnTo>
                      <a:pt x="429" y="41"/>
                    </a:lnTo>
                    <a:lnTo>
                      <a:pt x="429" y="41"/>
                    </a:lnTo>
                    <a:lnTo>
                      <a:pt x="429" y="41"/>
                    </a:lnTo>
                    <a:lnTo>
                      <a:pt x="434" y="36"/>
                    </a:lnTo>
                    <a:lnTo>
                      <a:pt x="434" y="36"/>
                    </a:lnTo>
                    <a:lnTo>
                      <a:pt x="438" y="36"/>
                    </a:lnTo>
                    <a:lnTo>
                      <a:pt x="443" y="32"/>
                    </a:lnTo>
                    <a:lnTo>
                      <a:pt x="443" y="32"/>
                    </a:lnTo>
                    <a:lnTo>
                      <a:pt x="443" y="32"/>
                    </a:lnTo>
                    <a:lnTo>
                      <a:pt x="447" y="32"/>
                    </a:lnTo>
                    <a:lnTo>
                      <a:pt x="452" y="32"/>
                    </a:lnTo>
                    <a:lnTo>
                      <a:pt x="456" y="36"/>
                    </a:lnTo>
                    <a:lnTo>
                      <a:pt x="461" y="36"/>
                    </a:lnTo>
                    <a:lnTo>
                      <a:pt x="461" y="36"/>
                    </a:lnTo>
                    <a:lnTo>
                      <a:pt x="461" y="36"/>
                    </a:lnTo>
                    <a:lnTo>
                      <a:pt x="461" y="36"/>
                    </a:lnTo>
                    <a:lnTo>
                      <a:pt x="461" y="41"/>
                    </a:lnTo>
                    <a:lnTo>
                      <a:pt x="461" y="41"/>
                    </a:lnTo>
                    <a:lnTo>
                      <a:pt x="461" y="41"/>
                    </a:lnTo>
                    <a:lnTo>
                      <a:pt x="456" y="45"/>
                    </a:lnTo>
                    <a:lnTo>
                      <a:pt x="456" y="45"/>
                    </a:lnTo>
                    <a:lnTo>
                      <a:pt x="456" y="45"/>
                    </a:lnTo>
                    <a:moveTo>
                      <a:pt x="791" y="4"/>
                    </a:moveTo>
                    <a:lnTo>
                      <a:pt x="791" y="4"/>
                    </a:lnTo>
                    <a:lnTo>
                      <a:pt x="791" y="4"/>
                    </a:lnTo>
                    <a:lnTo>
                      <a:pt x="795" y="4"/>
                    </a:lnTo>
                    <a:lnTo>
                      <a:pt x="800" y="4"/>
                    </a:lnTo>
                    <a:lnTo>
                      <a:pt x="804" y="4"/>
                    </a:lnTo>
                    <a:lnTo>
                      <a:pt x="804" y="4"/>
                    </a:lnTo>
                    <a:lnTo>
                      <a:pt x="804" y="9"/>
                    </a:lnTo>
                    <a:lnTo>
                      <a:pt x="804" y="9"/>
                    </a:lnTo>
                    <a:lnTo>
                      <a:pt x="804" y="9"/>
                    </a:lnTo>
                    <a:lnTo>
                      <a:pt x="800" y="14"/>
                    </a:lnTo>
                    <a:lnTo>
                      <a:pt x="795" y="14"/>
                    </a:lnTo>
                    <a:lnTo>
                      <a:pt x="795" y="14"/>
                    </a:lnTo>
                    <a:lnTo>
                      <a:pt x="804" y="14"/>
                    </a:lnTo>
                    <a:lnTo>
                      <a:pt x="809" y="14"/>
                    </a:lnTo>
                    <a:lnTo>
                      <a:pt x="809" y="14"/>
                    </a:lnTo>
                    <a:lnTo>
                      <a:pt x="813" y="14"/>
                    </a:lnTo>
                    <a:lnTo>
                      <a:pt x="813" y="14"/>
                    </a:lnTo>
                    <a:lnTo>
                      <a:pt x="813" y="14"/>
                    </a:lnTo>
                    <a:lnTo>
                      <a:pt x="818" y="14"/>
                    </a:lnTo>
                    <a:lnTo>
                      <a:pt x="818" y="14"/>
                    </a:lnTo>
                    <a:lnTo>
                      <a:pt x="822" y="14"/>
                    </a:lnTo>
                    <a:lnTo>
                      <a:pt x="827" y="14"/>
                    </a:lnTo>
                    <a:lnTo>
                      <a:pt x="827" y="14"/>
                    </a:lnTo>
                    <a:lnTo>
                      <a:pt x="827" y="18"/>
                    </a:lnTo>
                    <a:lnTo>
                      <a:pt x="827" y="18"/>
                    </a:lnTo>
                    <a:lnTo>
                      <a:pt x="827" y="23"/>
                    </a:lnTo>
                    <a:lnTo>
                      <a:pt x="827" y="23"/>
                    </a:lnTo>
                    <a:lnTo>
                      <a:pt x="827" y="23"/>
                    </a:lnTo>
                    <a:lnTo>
                      <a:pt x="827" y="23"/>
                    </a:lnTo>
                    <a:lnTo>
                      <a:pt x="831" y="23"/>
                    </a:lnTo>
                    <a:lnTo>
                      <a:pt x="831" y="23"/>
                    </a:lnTo>
                    <a:lnTo>
                      <a:pt x="831" y="23"/>
                    </a:lnTo>
                    <a:lnTo>
                      <a:pt x="840" y="23"/>
                    </a:lnTo>
                    <a:lnTo>
                      <a:pt x="840" y="23"/>
                    </a:lnTo>
                    <a:lnTo>
                      <a:pt x="840" y="18"/>
                    </a:lnTo>
                    <a:lnTo>
                      <a:pt x="840" y="18"/>
                    </a:lnTo>
                    <a:lnTo>
                      <a:pt x="836" y="18"/>
                    </a:lnTo>
                    <a:lnTo>
                      <a:pt x="840" y="18"/>
                    </a:lnTo>
                    <a:lnTo>
                      <a:pt x="840" y="18"/>
                    </a:lnTo>
                    <a:lnTo>
                      <a:pt x="845" y="18"/>
                    </a:lnTo>
                    <a:lnTo>
                      <a:pt x="849" y="18"/>
                    </a:lnTo>
                    <a:lnTo>
                      <a:pt x="854" y="18"/>
                    </a:lnTo>
                    <a:lnTo>
                      <a:pt x="859" y="14"/>
                    </a:lnTo>
                    <a:lnTo>
                      <a:pt x="868" y="14"/>
                    </a:lnTo>
                    <a:lnTo>
                      <a:pt x="872" y="14"/>
                    </a:lnTo>
                    <a:lnTo>
                      <a:pt x="872" y="18"/>
                    </a:lnTo>
                    <a:lnTo>
                      <a:pt x="877" y="18"/>
                    </a:lnTo>
                    <a:lnTo>
                      <a:pt x="877" y="18"/>
                    </a:lnTo>
                    <a:lnTo>
                      <a:pt x="881" y="18"/>
                    </a:lnTo>
                    <a:lnTo>
                      <a:pt x="881" y="18"/>
                    </a:lnTo>
                    <a:lnTo>
                      <a:pt x="881" y="23"/>
                    </a:lnTo>
                    <a:lnTo>
                      <a:pt x="881" y="18"/>
                    </a:lnTo>
                    <a:lnTo>
                      <a:pt x="886" y="18"/>
                    </a:lnTo>
                    <a:lnTo>
                      <a:pt x="886" y="18"/>
                    </a:lnTo>
                    <a:lnTo>
                      <a:pt x="886" y="18"/>
                    </a:lnTo>
                    <a:lnTo>
                      <a:pt x="890" y="23"/>
                    </a:lnTo>
                    <a:lnTo>
                      <a:pt x="895" y="23"/>
                    </a:lnTo>
                    <a:lnTo>
                      <a:pt x="895" y="23"/>
                    </a:lnTo>
                    <a:lnTo>
                      <a:pt x="895" y="27"/>
                    </a:lnTo>
                    <a:lnTo>
                      <a:pt x="895" y="27"/>
                    </a:lnTo>
                    <a:lnTo>
                      <a:pt x="895" y="27"/>
                    </a:lnTo>
                    <a:lnTo>
                      <a:pt x="899" y="23"/>
                    </a:lnTo>
                    <a:lnTo>
                      <a:pt x="899" y="23"/>
                    </a:lnTo>
                    <a:lnTo>
                      <a:pt x="899" y="23"/>
                    </a:lnTo>
                    <a:lnTo>
                      <a:pt x="895" y="23"/>
                    </a:lnTo>
                    <a:lnTo>
                      <a:pt x="895" y="23"/>
                    </a:lnTo>
                    <a:lnTo>
                      <a:pt x="895" y="23"/>
                    </a:lnTo>
                    <a:lnTo>
                      <a:pt x="895" y="23"/>
                    </a:lnTo>
                    <a:lnTo>
                      <a:pt x="899" y="23"/>
                    </a:lnTo>
                    <a:lnTo>
                      <a:pt x="899" y="23"/>
                    </a:lnTo>
                    <a:lnTo>
                      <a:pt x="908" y="27"/>
                    </a:lnTo>
                    <a:lnTo>
                      <a:pt x="908" y="27"/>
                    </a:lnTo>
                    <a:lnTo>
                      <a:pt x="913" y="27"/>
                    </a:lnTo>
                    <a:lnTo>
                      <a:pt x="913" y="32"/>
                    </a:lnTo>
                    <a:lnTo>
                      <a:pt x="913" y="32"/>
                    </a:lnTo>
                    <a:lnTo>
                      <a:pt x="913" y="32"/>
                    </a:lnTo>
                    <a:lnTo>
                      <a:pt x="913" y="32"/>
                    </a:lnTo>
                    <a:lnTo>
                      <a:pt x="913" y="32"/>
                    </a:lnTo>
                    <a:lnTo>
                      <a:pt x="913" y="32"/>
                    </a:lnTo>
                    <a:lnTo>
                      <a:pt x="908" y="32"/>
                    </a:lnTo>
                    <a:lnTo>
                      <a:pt x="908" y="32"/>
                    </a:lnTo>
                    <a:lnTo>
                      <a:pt x="899" y="27"/>
                    </a:lnTo>
                    <a:lnTo>
                      <a:pt x="899" y="27"/>
                    </a:lnTo>
                    <a:lnTo>
                      <a:pt x="899" y="27"/>
                    </a:lnTo>
                    <a:lnTo>
                      <a:pt x="899" y="32"/>
                    </a:lnTo>
                    <a:lnTo>
                      <a:pt x="904" y="32"/>
                    </a:lnTo>
                    <a:lnTo>
                      <a:pt x="908" y="32"/>
                    </a:lnTo>
                    <a:lnTo>
                      <a:pt x="908" y="32"/>
                    </a:lnTo>
                    <a:lnTo>
                      <a:pt x="908" y="32"/>
                    </a:lnTo>
                    <a:lnTo>
                      <a:pt x="913" y="36"/>
                    </a:lnTo>
                    <a:lnTo>
                      <a:pt x="917" y="36"/>
                    </a:lnTo>
                    <a:lnTo>
                      <a:pt x="917" y="36"/>
                    </a:lnTo>
                    <a:lnTo>
                      <a:pt x="922" y="36"/>
                    </a:lnTo>
                    <a:lnTo>
                      <a:pt x="922" y="45"/>
                    </a:lnTo>
                    <a:lnTo>
                      <a:pt x="917" y="45"/>
                    </a:lnTo>
                    <a:lnTo>
                      <a:pt x="917" y="50"/>
                    </a:lnTo>
                    <a:lnTo>
                      <a:pt x="913" y="50"/>
                    </a:lnTo>
                    <a:lnTo>
                      <a:pt x="908" y="54"/>
                    </a:lnTo>
                    <a:lnTo>
                      <a:pt x="908" y="54"/>
                    </a:lnTo>
                    <a:lnTo>
                      <a:pt x="908" y="54"/>
                    </a:lnTo>
                    <a:lnTo>
                      <a:pt x="904" y="59"/>
                    </a:lnTo>
                    <a:lnTo>
                      <a:pt x="904" y="59"/>
                    </a:lnTo>
                    <a:lnTo>
                      <a:pt x="908" y="59"/>
                    </a:lnTo>
                    <a:lnTo>
                      <a:pt x="908" y="59"/>
                    </a:lnTo>
                    <a:lnTo>
                      <a:pt x="908" y="59"/>
                    </a:lnTo>
                    <a:lnTo>
                      <a:pt x="904" y="63"/>
                    </a:lnTo>
                    <a:lnTo>
                      <a:pt x="904" y="63"/>
                    </a:lnTo>
                    <a:lnTo>
                      <a:pt x="899" y="68"/>
                    </a:lnTo>
                    <a:lnTo>
                      <a:pt x="899" y="72"/>
                    </a:lnTo>
                    <a:lnTo>
                      <a:pt x="895" y="72"/>
                    </a:lnTo>
                    <a:lnTo>
                      <a:pt x="890" y="72"/>
                    </a:lnTo>
                    <a:lnTo>
                      <a:pt x="895" y="77"/>
                    </a:lnTo>
                    <a:lnTo>
                      <a:pt x="890" y="77"/>
                    </a:lnTo>
                    <a:lnTo>
                      <a:pt x="886" y="77"/>
                    </a:lnTo>
                    <a:lnTo>
                      <a:pt x="890" y="86"/>
                    </a:lnTo>
                    <a:lnTo>
                      <a:pt x="890" y="86"/>
                    </a:lnTo>
                    <a:lnTo>
                      <a:pt x="886" y="86"/>
                    </a:lnTo>
                    <a:lnTo>
                      <a:pt x="890" y="86"/>
                    </a:lnTo>
                    <a:lnTo>
                      <a:pt x="890" y="86"/>
                    </a:lnTo>
                    <a:lnTo>
                      <a:pt x="895" y="86"/>
                    </a:lnTo>
                    <a:lnTo>
                      <a:pt x="895" y="81"/>
                    </a:lnTo>
                    <a:lnTo>
                      <a:pt x="895" y="81"/>
                    </a:lnTo>
                    <a:lnTo>
                      <a:pt x="895" y="81"/>
                    </a:lnTo>
                    <a:lnTo>
                      <a:pt x="895" y="81"/>
                    </a:lnTo>
                    <a:lnTo>
                      <a:pt x="899" y="81"/>
                    </a:lnTo>
                    <a:lnTo>
                      <a:pt x="904" y="81"/>
                    </a:lnTo>
                    <a:lnTo>
                      <a:pt x="908" y="77"/>
                    </a:lnTo>
                    <a:lnTo>
                      <a:pt x="908" y="77"/>
                    </a:lnTo>
                    <a:lnTo>
                      <a:pt x="908" y="77"/>
                    </a:lnTo>
                    <a:lnTo>
                      <a:pt x="908" y="77"/>
                    </a:lnTo>
                    <a:lnTo>
                      <a:pt x="908" y="77"/>
                    </a:lnTo>
                    <a:lnTo>
                      <a:pt x="913" y="77"/>
                    </a:lnTo>
                    <a:lnTo>
                      <a:pt x="917" y="72"/>
                    </a:lnTo>
                    <a:lnTo>
                      <a:pt x="917" y="72"/>
                    </a:lnTo>
                    <a:lnTo>
                      <a:pt x="917" y="72"/>
                    </a:lnTo>
                    <a:lnTo>
                      <a:pt x="917" y="72"/>
                    </a:lnTo>
                    <a:lnTo>
                      <a:pt x="922" y="72"/>
                    </a:lnTo>
                    <a:lnTo>
                      <a:pt x="922" y="68"/>
                    </a:lnTo>
                    <a:lnTo>
                      <a:pt x="926" y="68"/>
                    </a:lnTo>
                    <a:lnTo>
                      <a:pt x="926" y="68"/>
                    </a:lnTo>
                    <a:lnTo>
                      <a:pt x="926" y="68"/>
                    </a:lnTo>
                    <a:lnTo>
                      <a:pt x="922" y="68"/>
                    </a:lnTo>
                    <a:lnTo>
                      <a:pt x="922" y="68"/>
                    </a:lnTo>
                    <a:lnTo>
                      <a:pt x="917" y="68"/>
                    </a:lnTo>
                    <a:lnTo>
                      <a:pt x="917" y="68"/>
                    </a:lnTo>
                    <a:lnTo>
                      <a:pt x="913" y="68"/>
                    </a:lnTo>
                    <a:lnTo>
                      <a:pt x="913" y="68"/>
                    </a:lnTo>
                    <a:lnTo>
                      <a:pt x="913" y="63"/>
                    </a:lnTo>
                    <a:lnTo>
                      <a:pt x="913" y="63"/>
                    </a:lnTo>
                    <a:lnTo>
                      <a:pt x="913" y="63"/>
                    </a:lnTo>
                    <a:lnTo>
                      <a:pt x="913" y="63"/>
                    </a:lnTo>
                    <a:lnTo>
                      <a:pt x="922" y="63"/>
                    </a:lnTo>
                    <a:lnTo>
                      <a:pt x="922" y="63"/>
                    </a:lnTo>
                    <a:lnTo>
                      <a:pt x="922" y="63"/>
                    </a:lnTo>
                    <a:lnTo>
                      <a:pt x="926" y="59"/>
                    </a:lnTo>
                    <a:lnTo>
                      <a:pt x="926" y="63"/>
                    </a:lnTo>
                    <a:lnTo>
                      <a:pt x="926" y="63"/>
                    </a:lnTo>
                    <a:lnTo>
                      <a:pt x="926" y="63"/>
                    </a:lnTo>
                    <a:lnTo>
                      <a:pt x="926" y="63"/>
                    </a:lnTo>
                    <a:lnTo>
                      <a:pt x="931" y="63"/>
                    </a:lnTo>
                    <a:lnTo>
                      <a:pt x="935" y="68"/>
                    </a:lnTo>
                    <a:lnTo>
                      <a:pt x="940" y="68"/>
                    </a:lnTo>
                    <a:lnTo>
                      <a:pt x="940" y="68"/>
                    </a:lnTo>
                    <a:lnTo>
                      <a:pt x="944" y="63"/>
                    </a:lnTo>
                    <a:lnTo>
                      <a:pt x="944" y="63"/>
                    </a:lnTo>
                    <a:lnTo>
                      <a:pt x="944" y="63"/>
                    </a:lnTo>
                    <a:lnTo>
                      <a:pt x="940" y="63"/>
                    </a:lnTo>
                    <a:lnTo>
                      <a:pt x="940" y="63"/>
                    </a:lnTo>
                    <a:lnTo>
                      <a:pt x="944" y="63"/>
                    </a:lnTo>
                    <a:lnTo>
                      <a:pt x="949" y="63"/>
                    </a:lnTo>
                    <a:lnTo>
                      <a:pt x="949" y="63"/>
                    </a:lnTo>
                    <a:lnTo>
                      <a:pt x="953" y="68"/>
                    </a:lnTo>
                    <a:lnTo>
                      <a:pt x="953" y="68"/>
                    </a:lnTo>
                    <a:lnTo>
                      <a:pt x="953" y="68"/>
                    </a:lnTo>
                    <a:lnTo>
                      <a:pt x="958" y="72"/>
                    </a:lnTo>
                    <a:lnTo>
                      <a:pt x="958" y="72"/>
                    </a:lnTo>
                    <a:lnTo>
                      <a:pt x="962" y="77"/>
                    </a:lnTo>
                    <a:lnTo>
                      <a:pt x="967" y="77"/>
                    </a:lnTo>
                    <a:lnTo>
                      <a:pt x="967" y="77"/>
                    </a:lnTo>
                    <a:lnTo>
                      <a:pt x="967" y="81"/>
                    </a:lnTo>
                    <a:lnTo>
                      <a:pt x="967" y="81"/>
                    </a:lnTo>
                    <a:lnTo>
                      <a:pt x="967" y="81"/>
                    </a:lnTo>
                    <a:lnTo>
                      <a:pt x="971" y="81"/>
                    </a:lnTo>
                    <a:lnTo>
                      <a:pt x="971" y="86"/>
                    </a:lnTo>
                    <a:lnTo>
                      <a:pt x="976" y="86"/>
                    </a:lnTo>
                    <a:lnTo>
                      <a:pt x="976" y="81"/>
                    </a:lnTo>
                    <a:lnTo>
                      <a:pt x="976" y="81"/>
                    </a:lnTo>
                    <a:lnTo>
                      <a:pt x="971" y="81"/>
                    </a:lnTo>
                    <a:lnTo>
                      <a:pt x="971" y="81"/>
                    </a:lnTo>
                    <a:lnTo>
                      <a:pt x="967" y="81"/>
                    </a:lnTo>
                    <a:lnTo>
                      <a:pt x="967" y="81"/>
                    </a:lnTo>
                    <a:lnTo>
                      <a:pt x="967" y="77"/>
                    </a:lnTo>
                    <a:lnTo>
                      <a:pt x="967" y="77"/>
                    </a:lnTo>
                    <a:lnTo>
                      <a:pt x="967" y="77"/>
                    </a:lnTo>
                    <a:lnTo>
                      <a:pt x="962" y="72"/>
                    </a:lnTo>
                    <a:lnTo>
                      <a:pt x="962" y="72"/>
                    </a:lnTo>
                    <a:lnTo>
                      <a:pt x="962" y="72"/>
                    </a:lnTo>
                    <a:lnTo>
                      <a:pt x="962" y="72"/>
                    </a:lnTo>
                    <a:lnTo>
                      <a:pt x="962" y="72"/>
                    </a:lnTo>
                    <a:lnTo>
                      <a:pt x="962" y="72"/>
                    </a:lnTo>
                    <a:lnTo>
                      <a:pt x="962" y="72"/>
                    </a:lnTo>
                    <a:lnTo>
                      <a:pt x="958" y="68"/>
                    </a:lnTo>
                    <a:lnTo>
                      <a:pt x="958" y="68"/>
                    </a:lnTo>
                    <a:lnTo>
                      <a:pt x="958" y="68"/>
                    </a:lnTo>
                    <a:lnTo>
                      <a:pt x="962" y="68"/>
                    </a:lnTo>
                    <a:lnTo>
                      <a:pt x="967" y="68"/>
                    </a:lnTo>
                    <a:lnTo>
                      <a:pt x="971" y="63"/>
                    </a:lnTo>
                    <a:lnTo>
                      <a:pt x="981" y="63"/>
                    </a:lnTo>
                    <a:lnTo>
                      <a:pt x="994" y="63"/>
                    </a:lnTo>
                    <a:lnTo>
                      <a:pt x="1003" y="63"/>
                    </a:lnTo>
                    <a:lnTo>
                      <a:pt x="1008" y="63"/>
                    </a:lnTo>
                    <a:lnTo>
                      <a:pt x="1008" y="63"/>
                    </a:lnTo>
                    <a:lnTo>
                      <a:pt x="1012" y="63"/>
                    </a:lnTo>
                    <a:lnTo>
                      <a:pt x="1008" y="63"/>
                    </a:lnTo>
                    <a:lnTo>
                      <a:pt x="1008" y="63"/>
                    </a:lnTo>
                    <a:lnTo>
                      <a:pt x="1008" y="68"/>
                    </a:lnTo>
                    <a:lnTo>
                      <a:pt x="1012" y="68"/>
                    </a:lnTo>
                    <a:lnTo>
                      <a:pt x="1017" y="72"/>
                    </a:lnTo>
                    <a:lnTo>
                      <a:pt x="1026" y="72"/>
                    </a:lnTo>
                    <a:lnTo>
                      <a:pt x="1030" y="72"/>
                    </a:lnTo>
                    <a:lnTo>
                      <a:pt x="1030" y="72"/>
                    </a:lnTo>
                    <a:lnTo>
                      <a:pt x="1039" y="72"/>
                    </a:lnTo>
                    <a:lnTo>
                      <a:pt x="1044" y="72"/>
                    </a:lnTo>
                    <a:lnTo>
                      <a:pt x="1044" y="72"/>
                    </a:lnTo>
                    <a:lnTo>
                      <a:pt x="1048" y="72"/>
                    </a:lnTo>
                    <a:lnTo>
                      <a:pt x="1053" y="72"/>
                    </a:lnTo>
                    <a:lnTo>
                      <a:pt x="1053" y="72"/>
                    </a:lnTo>
                    <a:lnTo>
                      <a:pt x="1057" y="72"/>
                    </a:lnTo>
                    <a:lnTo>
                      <a:pt x="1057" y="72"/>
                    </a:lnTo>
                    <a:lnTo>
                      <a:pt x="1062" y="72"/>
                    </a:lnTo>
                    <a:lnTo>
                      <a:pt x="1062" y="72"/>
                    </a:lnTo>
                    <a:lnTo>
                      <a:pt x="1062" y="72"/>
                    </a:lnTo>
                    <a:lnTo>
                      <a:pt x="1057" y="72"/>
                    </a:lnTo>
                    <a:lnTo>
                      <a:pt x="1057" y="68"/>
                    </a:lnTo>
                    <a:lnTo>
                      <a:pt x="1057" y="68"/>
                    </a:lnTo>
                    <a:lnTo>
                      <a:pt x="1062" y="72"/>
                    </a:lnTo>
                    <a:lnTo>
                      <a:pt x="1062" y="72"/>
                    </a:lnTo>
                    <a:lnTo>
                      <a:pt x="1062" y="68"/>
                    </a:lnTo>
                    <a:lnTo>
                      <a:pt x="1062" y="68"/>
                    </a:lnTo>
                    <a:lnTo>
                      <a:pt x="1062" y="68"/>
                    </a:lnTo>
                    <a:lnTo>
                      <a:pt x="1062" y="68"/>
                    </a:lnTo>
                    <a:lnTo>
                      <a:pt x="1062" y="68"/>
                    </a:lnTo>
                    <a:lnTo>
                      <a:pt x="1062" y="68"/>
                    </a:lnTo>
                    <a:lnTo>
                      <a:pt x="1062" y="63"/>
                    </a:lnTo>
                    <a:lnTo>
                      <a:pt x="1057" y="63"/>
                    </a:lnTo>
                    <a:lnTo>
                      <a:pt x="1057" y="63"/>
                    </a:lnTo>
                    <a:lnTo>
                      <a:pt x="1053" y="63"/>
                    </a:lnTo>
                    <a:lnTo>
                      <a:pt x="1053" y="59"/>
                    </a:lnTo>
                    <a:lnTo>
                      <a:pt x="1053" y="59"/>
                    </a:lnTo>
                    <a:lnTo>
                      <a:pt x="1053" y="59"/>
                    </a:lnTo>
                    <a:lnTo>
                      <a:pt x="1053" y="59"/>
                    </a:lnTo>
                    <a:lnTo>
                      <a:pt x="1053" y="59"/>
                    </a:lnTo>
                    <a:lnTo>
                      <a:pt x="1053" y="59"/>
                    </a:lnTo>
                    <a:lnTo>
                      <a:pt x="1057" y="54"/>
                    </a:lnTo>
                    <a:lnTo>
                      <a:pt x="1057" y="54"/>
                    </a:lnTo>
                    <a:lnTo>
                      <a:pt x="1062" y="54"/>
                    </a:lnTo>
                    <a:lnTo>
                      <a:pt x="1075" y="59"/>
                    </a:lnTo>
                    <a:lnTo>
                      <a:pt x="1075" y="59"/>
                    </a:lnTo>
                    <a:lnTo>
                      <a:pt x="1075" y="59"/>
                    </a:lnTo>
                    <a:lnTo>
                      <a:pt x="1075" y="59"/>
                    </a:lnTo>
                    <a:lnTo>
                      <a:pt x="1080" y="59"/>
                    </a:lnTo>
                    <a:lnTo>
                      <a:pt x="1080" y="59"/>
                    </a:lnTo>
                    <a:lnTo>
                      <a:pt x="1080" y="59"/>
                    </a:lnTo>
                    <a:lnTo>
                      <a:pt x="1080" y="59"/>
                    </a:lnTo>
                    <a:lnTo>
                      <a:pt x="1084" y="59"/>
                    </a:lnTo>
                    <a:lnTo>
                      <a:pt x="1084" y="59"/>
                    </a:lnTo>
                    <a:lnTo>
                      <a:pt x="1084" y="59"/>
                    </a:lnTo>
                    <a:lnTo>
                      <a:pt x="1084" y="59"/>
                    </a:lnTo>
                    <a:lnTo>
                      <a:pt x="1089" y="59"/>
                    </a:lnTo>
                    <a:lnTo>
                      <a:pt x="1089" y="59"/>
                    </a:lnTo>
                    <a:lnTo>
                      <a:pt x="1089" y="59"/>
                    </a:lnTo>
                    <a:lnTo>
                      <a:pt x="1089" y="59"/>
                    </a:lnTo>
                    <a:lnTo>
                      <a:pt x="1093" y="59"/>
                    </a:lnTo>
                    <a:lnTo>
                      <a:pt x="1098" y="59"/>
                    </a:lnTo>
                    <a:lnTo>
                      <a:pt x="1098" y="59"/>
                    </a:lnTo>
                    <a:lnTo>
                      <a:pt x="1102" y="59"/>
                    </a:lnTo>
                    <a:lnTo>
                      <a:pt x="1102" y="59"/>
                    </a:lnTo>
                    <a:lnTo>
                      <a:pt x="1102" y="59"/>
                    </a:lnTo>
                    <a:lnTo>
                      <a:pt x="1107" y="59"/>
                    </a:lnTo>
                    <a:lnTo>
                      <a:pt x="1107" y="59"/>
                    </a:lnTo>
                    <a:lnTo>
                      <a:pt x="1107" y="59"/>
                    </a:lnTo>
                    <a:lnTo>
                      <a:pt x="1112" y="59"/>
                    </a:lnTo>
                    <a:lnTo>
                      <a:pt x="1112" y="63"/>
                    </a:lnTo>
                    <a:lnTo>
                      <a:pt x="1116" y="63"/>
                    </a:lnTo>
                    <a:lnTo>
                      <a:pt x="1116" y="63"/>
                    </a:lnTo>
                    <a:lnTo>
                      <a:pt x="1116" y="63"/>
                    </a:lnTo>
                    <a:lnTo>
                      <a:pt x="1116" y="63"/>
                    </a:lnTo>
                    <a:lnTo>
                      <a:pt x="1121" y="63"/>
                    </a:lnTo>
                    <a:lnTo>
                      <a:pt x="1116" y="63"/>
                    </a:lnTo>
                    <a:lnTo>
                      <a:pt x="1116" y="63"/>
                    </a:lnTo>
                    <a:lnTo>
                      <a:pt x="1116" y="68"/>
                    </a:lnTo>
                    <a:lnTo>
                      <a:pt x="1121" y="68"/>
                    </a:lnTo>
                    <a:lnTo>
                      <a:pt x="1121" y="68"/>
                    </a:lnTo>
                    <a:lnTo>
                      <a:pt x="1125" y="68"/>
                    </a:lnTo>
                    <a:lnTo>
                      <a:pt x="1130" y="68"/>
                    </a:lnTo>
                    <a:lnTo>
                      <a:pt x="1130" y="68"/>
                    </a:lnTo>
                    <a:lnTo>
                      <a:pt x="1125" y="72"/>
                    </a:lnTo>
                    <a:lnTo>
                      <a:pt x="1125" y="72"/>
                    </a:lnTo>
                    <a:lnTo>
                      <a:pt x="1125" y="72"/>
                    </a:lnTo>
                    <a:lnTo>
                      <a:pt x="1125" y="72"/>
                    </a:lnTo>
                    <a:lnTo>
                      <a:pt x="1125" y="72"/>
                    </a:lnTo>
                    <a:lnTo>
                      <a:pt x="1134" y="72"/>
                    </a:lnTo>
                    <a:lnTo>
                      <a:pt x="1134" y="72"/>
                    </a:lnTo>
                    <a:lnTo>
                      <a:pt x="1139" y="77"/>
                    </a:lnTo>
                    <a:lnTo>
                      <a:pt x="1143" y="77"/>
                    </a:lnTo>
                    <a:lnTo>
                      <a:pt x="1143" y="81"/>
                    </a:lnTo>
                    <a:lnTo>
                      <a:pt x="1139" y="81"/>
                    </a:lnTo>
                    <a:lnTo>
                      <a:pt x="1130" y="77"/>
                    </a:lnTo>
                    <a:lnTo>
                      <a:pt x="1125" y="77"/>
                    </a:lnTo>
                    <a:lnTo>
                      <a:pt x="1121" y="77"/>
                    </a:lnTo>
                    <a:lnTo>
                      <a:pt x="1121" y="77"/>
                    </a:lnTo>
                    <a:lnTo>
                      <a:pt x="1125" y="77"/>
                    </a:lnTo>
                    <a:lnTo>
                      <a:pt x="1125" y="77"/>
                    </a:lnTo>
                    <a:lnTo>
                      <a:pt x="1134" y="81"/>
                    </a:lnTo>
                    <a:lnTo>
                      <a:pt x="1148" y="86"/>
                    </a:lnTo>
                    <a:lnTo>
                      <a:pt x="1148" y="86"/>
                    </a:lnTo>
                    <a:lnTo>
                      <a:pt x="1148" y="86"/>
                    </a:lnTo>
                    <a:lnTo>
                      <a:pt x="1148" y="81"/>
                    </a:lnTo>
                    <a:lnTo>
                      <a:pt x="1143" y="81"/>
                    </a:lnTo>
                    <a:lnTo>
                      <a:pt x="1148" y="81"/>
                    </a:lnTo>
                    <a:lnTo>
                      <a:pt x="1148" y="81"/>
                    </a:lnTo>
                    <a:lnTo>
                      <a:pt x="1152" y="86"/>
                    </a:lnTo>
                    <a:lnTo>
                      <a:pt x="1152" y="86"/>
                    </a:lnTo>
                    <a:lnTo>
                      <a:pt x="1148" y="86"/>
                    </a:lnTo>
                    <a:lnTo>
                      <a:pt x="1148" y="86"/>
                    </a:lnTo>
                    <a:lnTo>
                      <a:pt x="1152" y="86"/>
                    </a:lnTo>
                    <a:lnTo>
                      <a:pt x="1152" y="86"/>
                    </a:lnTo>
                    <a:lnTo>
                      <a:pt x="1157" y="90"/>
                    </a:lnTo>
                    <a:lnTo>
                      <a:pt x="1161" y="90"/>
                    </a:lnTo>
                    <a:lnTo>
                      <a:pt x="1170" y="95"/>
                    </a:lnTo>
                    <a:lnTo>
                      <a:pt x="1175" y="95"/>
                    </a:lnTo>
                    <a:lnTo>
                      <a:pt x="1179" y="99"/>
                    </a:lnTo>
                    <a:lnTo>
                      <a:pt x="1184" y="99"/>
                    </a:lnTo>
                    <a:lnTo>
                      <a:pt x="1184" y="99"/>
                    </a:lnTo>
                    <a:lnTo>
                      <a:pt x="1184" y="95"/>
                    </a:lnTo>
                    <a:lnTo>
                      <a:pt x="1184" y="99"/>
                    </a:lnTo>
                    <a:lnTo>
                      <a:pt x="1188" y="99"/>
                    </a:lnTo>
                    <a:lnTo>
                      <a:pt x="1193" y="99"/>
                    </a:lnTo>
                    <a:lnTo>
                      <a:pt x="1193" y="99"/>
                    </a:lnTo>
                    <a:lnTo>
                      <a:pt x="1193" y="99"/>
                    </a:lnTo>
                    <a:lnTo>
                      <a:pt x="1193" y="99"/>
                    </a:lnTo>
                    <a:lnTo>
                      <a:pt x="1193" y="99"/>
                    </a:lnTo>
                    <a:lnTo>
                      <a:pt x="1188" y="95"/>
                    </a:lnTo>
                    <a:lnTo>
                      <a:pt x="1188" y="90"/>
                    </a:lnTo>
                    <a:lnTo>
                      <a:pt x="1188" y="90"/>
                    </a:lnTo>
                    <a:lnTo>
                      <a:pt x="1188" y="90"/>
                    </a:lnTo>
                    <a:lnTo>
                      <a:pt x="1188" y="90"/>
                    </a:lnTo>
                    <a:lnTo>
                      <a:pt x="1184" y="86"/>
                    </a:lnTo>
                    <a:lnTo>
                      <a:pt x="1184" y="86"/>
                    </a:lnTo>
                    <a:lnTo>
                      <a:pt x="1179" y="81"/>
                    </a:lnTo>
                    <a:lnTo>
                      <a:pt x="1179" y="81"/>
                    </a:lnTo>
                    <a:lnTo>
                      <a:pt x="1179" y="77"/>
                    </a:lnTo>
                    <a:lnTo>
                      <a:pt x="1179" y="81"/>
                    </a:lnTo>
                    <a:lnTo>
                      <a:pt x="1184" y="81"/>
                    </a:lnTo>
                    <a:lnTo>
                      <a:pt x="1184" y="81"/>
                    </a:lnTo>
                    <a:lnTo>
                      <a:pt x="1184" y="81"/>
                    </a:lnTo>
                    <a:lnTo>
                      <a:pt x="1193" y="86"/>
                    </a:lnTo>
                    <a:lnTo>
                      <a:pt x="1197" y="86"/>
                    </a:lnTo>
                    <a:lnTo>
                      <a:pt x="1202" y="86"/>
                    </a:lnTo>
                    <a:lnTo>
                      <a:pt x="1206" y="86"/>
                    </a:lnTo>
                    <a:lnTo>
                      <a:pt x="1211" y="86"/>
                    </a:lnTo>
                    <a:lnTo>
                      <a:pt x="1211" y="86"/>
                    </a:lnTo>
                    <a:lnTo>
                      <a:pt x="1211" y="81"/>
                    </a:lnTo>
                    <a:lnTo>
                      <a:pt x="1215" y="81"/>
                    </a:lnTo>
                    <a:lnTo>
                      <a:pt x="1215" y="81"/>
                    </a:lnTo>
                    <a:lnTo>
                      <a:pt x="1220" y="81"/>
                    </a:lnTo>
                    <a:lnTo>
                      <a:pt x="1220" y="81"/>
                    </a:lnTo>
                    <a:lnTo>
                      <a:pt x="1224" y="81"/>
                    </a:lnTo>
                    <a:lnTo>
                      <a:pt x="1233" y="81"/>
                    </a:lnTo>
                    <a:lnTo>
                      <a:pt x="1238" y="86"/>
                    </a:lnTo>
                    <a:lnTo>
                      <a:pt x="1243" y="86"/>
                    </a:lnTo>
                    <a:lnTo>
                      <a:pt x="1247" y="86"/>
                    </a:lnTo>
                    <a:lnTo>
                      <a:pt x="1247" y="86"/>
                    </a:lnTo>
                    <a:lnTo>
                      <a:pt x="1252" y="86"/>
                    </a:lnTo>
                    <a:lnTo>
                      <a:pt x="1252" y="86"/>
                    </a:lnTo>
                    <a:lnTo>
                      <a:pt x="1247" y="86"/>
                    </a:lnTo>
                    <a:lnTo>
                      <a:pt x="1247" y="86"/>
                    </a:lnTo>
                    <a:lnTo>
                      <a:pt x="1247" y="86"/>
                    </a:lnTo>
                    <a:lnTo>
                      <a:pt x="1247" y="86"/>
                    </a:lnTo>
                    <a:lnTo>
                      <a:pt x="1247" y="86"/>
                    </a:lnTo>
                    <a:lnTo>
                      <a:pt x="1247" y="86"/>
                    </a:lnTo>
                    <a:lnTo>
                      <a:pt x="1247" y="81"/>
                    </a:lnTo>
                    <a:lnTo>
                      <a:pt x="1247" y="81"/>
                    </a:lnTo>
                    <a:lnTo>
                      <a:pt x="1247" y="81"/>
                    </a:lnTo>
                    <a:lnTo>
                      <a:pt x="1243" y="81"/>
                    </a:lnTo>
                    <a:lnTo>
                      <a:pt x="1243" y="81"/>
                    </a:lnTo>
                    <a:lnTo>
                      <a:pt x="1243" y="81"/>
                    </a:lnTo>
                    <a:lnTo>
                      <a:pt x="1243" y="81"/>
                    </a:lnTo>
                    <a:lnTo>
                      <a:pt x="1243" y="81"/>
                    </a:lnTo>
                    <a:lnTo>
                      <a:pt x="1243" y="77"/>
                    </a:lnTo>
                    <a:lnTo>
                      <a:pt x="1243" y="77"/>
                    </a:lnTo>
                    <a:lnTo>
                      <a:pt x="1247" y="81"/>
                    </a:lnTo>
                    <a:lnTo>
                      <a:pt x="1243" y="77"/>
                    </a:lnTo>
                    <a:lnTo>
                      <a:pt x="1247" y="77"/>
                    </a:lnTo>
                    <a:lnTo>
                      <a:pt x="1252" y="77"/>
                    </a:lnTo>
                    <a:lnTo>
                      <a:pt x="1256" y="81"/>
                    </a:lnTo>
                    <a:lnTo>
                      <a:pt x="1256" y="81"/>
                    </a:lnTo>
                    <a:lnTo>
                      <a:pt x="1256" y="81"/>
                    </a:lnTo>
                    <a:lnTo>
                      <a:pt x="1261" y="77"/>
                    </a:lnTo>
                    <a:lnTo>
                      <a:pt x="1261" y="77"/>
                    </a:lnTo>
                    <a:lnTo>
                      <a:pt x="1252" y="77"/>
                    </a:lnTo>
                    <a:lnTo>
                      <a:pt x="1247" y="72"/>
                    </a:lnTo>
                    <a:lnTo>
                      <a:pt x="1247" y="72"/>
                    </a:lnTo>
                    <a:lnTo>
                      <a:pt x="1243" y="72"/>
                    </a:lnTo>
                    <a:lnTo>
                      <a:pt x="1247" y="72"/>
                    </a:lnTo>
                    <a:lnTo>
                      <a:pt x="1243" y="68"/>
                    </a:lnTo>
                    <a:lnTo>
                      <a:pt x="1243" y="68"/>
                    </a:lnTo>
                    <a:lnTo>
                      <a:pt x="1247" y="68"/>
                    </a:lnTo>
                    <a:lnTo>
                      <a:pt x="1243" y="68"/>
                    </a:lnTo>
                    <a:lnTo>
                      <a:pt x="1238" y="68"/>
                    </a:lnTo>
                    <a:lnTo>
                      <a:pt x="1238" y="68"/>
                    </a:lnTo>
                    <a:lnTo>
                      <a:pt x="1238" y="68"/>
                    </a:lnTo>
                    <a:lnTo>
                      <a:pt x="1238" y="68"/>
                    </a:lnTo>
                    <a:lnTo>
                      <a:pt x="1233" y="68"/>
                    </a:lnTo>
                    <a:lnTo>
                      <a:pt x="1233" y="68"/>
                    </a:lnTo>
                    <a:lnTo>
                      <a:pt x="1233" y="63"/>
                    </a:lnTo>
                    <a:lnTo>
                      <a:pt x="1233" y="63"/>
                    </a:lnTo>
                    <a:lnTo>
                      <a:pt x="1238" y="63"/>
                    </a:lnTo>
                    <a:lnTo>
                      <a:pt x="1243" y="63"/>
                    </a:lnTo>
                    <a:lnTo>
                      <a:pt x="1243" y="59"/>
                    </a:lnTo>
                    <a:lnTo>
                      <a:pt x="1243" y="59"/>
                    </a:lnTo>
                    <a:lnTo>
                      <a:pt x="1238" y="59"/>
                    </a:lnTo>
                    <a:lnTo>
                      <a:pt x="1233" y="54"/>
                    </a:lnTo>
                    <a:lnTo>
                      <a:pt x="1233" y="54"/>
                    </a:lnTo>
                    <a:lnTo>
                      <a:pt x="1233" y="54"/>
                    </a:lnTo>
                    <a:lnTo>
                      <a:pt x="1233" y="54"/>
                    </a:lnTo>
                    <a:lnTo>
                      <a:pt x="1238" y="54"/>
                    </a:lnTo>
                    <a:lnTo>
                      <a:pt x="1243" y="54"/>
                    </a:lnTo>
                    <a:lnTo>
                      <a:pt x="1252" y="54"/>
                    </a:lnTo>
                    <a:lnTo>
                      <a:pt x="1265" y="54"/>
                    </a:lnTo>
                    <a:lnTo>
                      <a:pt x="1265" y="54"/>
                    </a:lnTo>
                    <a:lnTo>
                      <a:pt x="1274" y="54"/>
                    </a:lnTo>
                    <a:lnTo>
                      <a:pt x="1274" y="54"/>
                    </a:lnTo>
                    <a:lnTo>
                      <a:pt x="1283" y="54"/>
                    </a:lnTo>
                    <a:lnTo>
                      <a:pt x="1288" y="54"/>
                    </a:lnTo>
                    <a:lnTo>
                      <a:pt x="1288" y="54"/>
                    </a:lnTo>
                    <a:lnTo>
                      <a:pt x="1292" y="54"/>
                    </a:lnTo>
                    <a:lnTo>
                      <a:pt x="1297" y="59"/>
                    </a:lnTo>
                    <a:lnTo>
                      <a:pt x="1297" y="59"/>
                    </a:lnTo>
                    <a:lnTo>
                      <a:pt x="1292" y="59"/>
                    </a:lnTo>
                    <a:lnTo>
                      <a:pt x="1288" y="59"/>
                    </a:lnTo>
                    <a:lnTo>
                      <a:pt x="1283" y="59"/>
                    </a:lnTo>
                    <a:lnTo>
                      <a:pt x="1283" y="59"/>
                    </a:lnTo>
                    <a:lnTo>
                      <a:pt x="1283" y="59"/>
                    </a:lnTo>
                    <a:lnTo>
                      <a:pt x="1283" y="63"/>
                    </a:lnTo>
                    <a:lnTo>
                      <a:pt x="1283" y="63"/>
                    </a:lnTo>
                    <a:lnTo>
                      <a:pt x="1283" y="63"/>
                    </a:lnTo>
                    <a:lnTo>
                      <a:pt x="1288" y="63"/>
                    </a:lnTo>
                    <a:lnTo>
                      <a:pt x="1288" y="59"/>
                    </a:lnTo>
                    <a:lnTo>
                      <a:pt x="1301" y="59"/>
                    </a:lnTo>
                    <a:lnTo>
                      <a:pt x="1306" y="59"/>
                    </a:lnTo>
                    <a:lnTo>
                      <a:pt x="1306" y="59"/>
                    </a:lnTo>
                    <a:lnTo>
                      <a:pt x="1306" y="63"/>
                    </a:lnTo>
                    <a:lnTo>
                      <a:pt x="1306" y="63"/>
                    </a:lnTo>
                    <a:lnTo>
                      <a:pt x="1306" y="63"/>
                    </a:lnTo>
                    <a:lnTo>
                      <a:pt x="1306" y="63"/>
                    </a:lnTo>
                    <a:lnTo>
                      <a:pt x="1301" y="63"/>
                    </a:lnTo>
                    <a:lnTo>
                      <a:pt x="1301" y="63"/>
                    </a:lnTo>
                    <a:lnTo>
                      <a:pt x="1301" y="63"/>
                    </a:lnTo>
                    <a:lnTo>
                      <a:pt x="1297" y="59"/>
                    </a:lnTo>
                    <a:lnTo>
                      <a:pt x="1297" y="59"/>
                    </a:lnTo>
                    <a:lnTo>
                      <a:pt x="1297" y="59"/>
                    </a:lnTo>
                    <a:lnTo>
                      <a:pt x="1297" y="63"/>
                    </a:lnTo>
                    <a:lnTo>
                      <a:pt x="1301" y="63"/>
                    </a:lnTo>
                    <a:lnTo>
                      <a:pt x="1301" y="63"/>
                    </a:lnTo>
                    <a:lnTo>
                      <a:pt x="1306" y="63"/>
                    </a:lnTo>
                    <a:lnTo>
                      <a:pt x="1301" y="68"/>
                    </a:lnTo>
                    <a:lnTo>
                      <a:pt x="1301" y="68"/>
                    </a:lnTo>
                    <a:lnTo>
                      <a:pt x="1297" y="68"/>
                    </a:lnTo>
                    <a:lnTo>
                      <a:pt x="1297" y="68"/>
                    </a:lnTo>
                    <a:lnTo>
                      <a:pt x="1297" y="68"/>
                    </a:lnTo>
                    <a:lnTo>
                      <a:pt x="1301" y="68"/>
                    </a:lnTo>
                    <a:lnTo>
                      <a:pt x="1301" y="68"/>
                    </a:lnTo>
                    <a:lnTo>
                      <a:pt x="1301" y="68"/>
                    </a:lnTo>
                    <a:lnTo>
                      <a:pt x="1301" y="68"/>
                    </a:lnTo>
                    <a:lnTo>
                      <a:pt x="1306" y="68"/>
                    </a:lnTo>
                    <a:lnTo>
                      <a:pt x="1306" y="68"/>
                    </a:lnTo>
                    <a:lnTo>
                      <a:pt x="1310" y="68"/>
                    </a:lnTo>
                    <a:lnTo>
                      <a:pt x="1310" y="68"/>
                    </a:lnTo>
                    <a:lnTo>
                      <a:pt x="1310" y="63"/>
                    </a:lnTo>
                    <a:lnTo>
                      <a:pt x="1310" y="59"/>
                    </a:lnTo>
                    <a:lnTo>
                      <a:pt x="1306" y="59"/>
                    </a:lnTo>
                    <a:lnTo>
                      <a:pt x="1310" y="59"/>
                    </a:lnTo>
                    <a:lnTo>
                      <a:pt x="1310" y="59"/>
                    </a:lnTo>
                    <a:lnTo>
                      <a:pt x="1319" y="54"/>
                    </a:lnTo>
                    <a:lnTo>
                      <a:pt x="1324" y="59"/>
                    </a:lnTo>
                    <a:lnTo>
                      <a:pt x="1333" y="59"/>
                    </a:lnTo>
                    <a:lnTo>
                      <a:pt x="1337" y="59"/>
                    </a:lnTo>
                    <a:lnTo>
                      <a:pt x="1342" y="59"/>
                    </a:lnTo>
                    <a:lnTo>
                      <a:pt x="1342" y="59"/>
                    </a:lnTo>
                    <a:lnTo>
                      <a:pt x="1346" y="63"/>
                    </a:lnTo>
                    <a:lnTo>
                      <a:pt x="1346" y="63"/>
                    </a:lnTo>
                    <a:lnTo>
                      <a:pt x="1342" y="63"/>
                    </a:lnTo>
                    <a:lnTo>
                      <a:pt x="1337" y="63"/>
                    </a:lnTo>
                    <a:lnTo>
                      <a:pt x="1337" y="63"/>
                    </a:lnTo>
                    <a:lnTo>
                      <a:pt x="1337" y="63"/>
                    </a:lnTo>
                    <a:lnTo>
                      <a:pt x="1337" y="63"/>
                    </a:lnTo>
                    <a:lnTo>
                      <a:pt x="1342" y="68"/>
                    </a:lnTo>
                    <a:lnTo>
                      <a:pt x="1342" y="68"/>
                    </a:lnTo>
                    <a:lnTo>
                      <a:pt x="1346" y="68"/>
                    </a:lnTo>
                    <a:lnTo>
                      <a:pt x="1351" y="68"/>
                    </a:lnTo>
                    <a:lnTo>
                      <a:pt x="1351" y="68"/>
                    </a:lnTo>
                    <a:lnTo>
                      <a:pt x="1355" y="68"/>
                    </a:lnTo>
                    <a:lnTo>
                      <a:pt x="1355" y="68"/>
                    </a:lnTo>
                    <a:lnTo>
                      <a:pt x="1360" y="68"/>
                    </a:lnTo>
                    <a:lnTo>
                      <a:pt x="1360" y="68"/>
                    </a:lnTo>
                    <a:lnTo>
                      <a:pt x="1365" y="68"/>
                    </a:lnTo>
                    <a:lnTo>
                      <a:pt x="1365" y="68"/>
                    </a:lnTo>
                    <a:lnTo>
                      <a:pt x="1365" y="68"/>
                    </a:lnTo>
                    <a:lnTo>
                      <a:pt x="1365" y="72"/>
                    </a:lnTo>
                    <a:lnTo>
                      <a:pt x="1365" y="72"/>
                    </a:lnTo>
                    <a:lnTo>
                      <a:pt x="1365" y="68"/>
                    </a:lnTo>
                    <a:lnTo>
                      <a:pt x="1369" y="68"/>
                    </a:lnTo>
                    <a:lnTo>
                      <a:pt x="1369" y="68"/>
                    </a:lnTo>
                    <a:lnTo>
                      <a:pt x="1374" y="68"/>
                    </a:lnTo>
                    <a:lnTo>
                      <a:pt x="1378" y="72"/>
                    </a:lnTo>
                    <a:lnTo>
                      <a:pt x="1387" y="72"/>
                    </a:lnTo>
                    <a:lnTo>
                      <a:pt x="1387" y="72"/>
                    </a:lnTo>
                    <a:lnTo>
                      <a:pt x="1387" y="72"/>
                    </a:lnTo>
                    <a:lnTo>
                      <a:pt x="1396" y="77"/>
                    </a:lnTo>
                    <a:lnTo>
                      <a:pt x="1401" y="77"/>
                    </a:lnTo>
                    <a:lnTo>
                      <a:pt x="1405" y="72"/>
                    </a:lnTo>
                    <a:lnTo>
                      <a:pt x="1405" y="72"/>
                    </a:lnTo>
                    <a:lnTo>
                      <a:pt x="1410" y="72"/>
                    </a:lnTo>
                    <a:lnTo>
                      <a:pt x="1414" y="68"/>
                    </a:lnTo>
                    <a:lnTo>
                      <a:pt x="1419" y="68"/>
                    </a:lnTo>
                    <a:lnTo>
                      <a:pt x="1419" y="68"/>
                    </a:lnTo>
                    <a:lnTo>
                      <a:pt x="1428" y="68"/>
                    </a:lnTo>
                    <a:lnTo>
                      <a:pt x="1437" y="68"/>
                    </a:lnTo>
                    <a:lnTo>
                      <a:pt x="1441" y="68"/>
                    </a:lnTo>
                    <a:lnTo>
                      <a:pt x="1450" y="68"/>
                    </a:lnTo>
                    <a:lnTo>
                      <a:pt x="1459" y="68"/>
                    </a:lnTo>
                    <a:lnTo>
                      <a:pt x="1468" y="68"/>
                    </a:lnTo>
                    <a:lnTo>
                      <a:pt x="1468" y="72"/>
                    </a:lnTo>
                    <a:lnTo>
                      <a:pt x="1473" y="72"/>
                    </a:lnTo>
                    <a:lnTo>
                      <a:pt x="1477" y="72"/>
                    </a:lnTo>
                    <a:lnTo>
                      <a:pt x="1477" y="77"/>
                    </a:lnTo>
                    <a:lnTo>
                      <a:pt x="1482" y="77"/>
                    </a:lnTo>
                    <a:lnTo>
                      <a:pt x="1482" y="77"/>
                    </a:lnTo>
                    <a:lnTo>
                      <a:pt x="1486" y="77"/>
                    </a:lnTo>
                    <a:lnTo>
                      <a:pt x="1486" y="81"/>
                    </a:lnTo>
                    <a:lnTo>
                      <a:pt x="1491" y="81"/>
                    </a:lnTo>
                    <a:lnTo>
                      <a:pt x="1491" y="81"/>
                    </a:lnTo>
                    <a:lnTo>
                      <a:pt x="1496" y="86"/>
                    </a:lnTo>
                    <a:lnTo>
                      <a:pt x="1505" y="86"/>
                    </a:lnTo>
                    <a:lnTo>
                      <a:pt x="1509" y="86"/>
                    </a:lnTo>
                    <a:lnTo>
                      <a:pt x="1514" y="86"/>
                    </a:lnTo>
                    <a:lnTo>
                      <a:pt x="1514" y="90"/>
                    </a:lnTo>
                    <a:lnTo>
                      <a:pt x="1523" y="95"/>
                    </a:lnTo>
                    <a:lnTo>
                      <a:pt x="1523" y="95"/>
                    </a:lnTo>
                    <a:lnTo>
                      <a:pt x="1527" y="95"/>
                    </a:lnTo>
                    <a:lnTo>
                      <a:pt x="1532" y="95"/>
                    </a:lnTo>
                    <a:lnTo>
                      <a:pt x="1536" y="99"/>
                    </a:lnTo>
                    <a:lnTo>
                      <a:pt x="1536" y="99"/>
                    </a:lnTo>
                    <a:lnTo>
                      <a:pt x="1536" y="104"/>
                    </a:lnTo>
                    <a:lnTo>
                      <a:pt x="1536" y="104"/>
                    </a:lnTo>
                    <a:lnTo>
                      <a:pt x="1536" y="99"/>
                    </a:lnTo>
                    <a:lnTo>
                      <a:pt x="1532" y="95"/>
                    </a:lnTo>
                    <a:lnTo>
                      <a:pt x="1532" y="95"/>
                    </a:lnTo>
                    <a:lnTo>
                      <a:pt x="1532" y="95"/>
                    </a:lnTo>
                    <a:lnTo>
                      <a:pt x="1527" y="95"/>
                    </a:lnTo>
                    <a:lnTo>
                      <a:pt x="1523" y="90"/>
                    </a:lnTo>
                    <a:lnTo>
                      <a:pt x="1523" y="90"/>
                    </a:lnTo>
                    <a:lnTo>
                      <a:pt x="1518" y="86"/>
                    </a:lnTo>
                    <a:lnTo>
                      <a:pt x="1518" y="86"/>
                    </a:lnTo>
                    <a:lnTo>
                      <a:pt x="1518" y="81"/>
                    </a:lnTo>
                    <a:lnTo>
                      <a:pt x="1518" y="81"/>
                    </a:lnTo>
                    <a:lnTo>
                      <a:pt x="1523" y="81"/>
                    </a:lnTo>
                    <a:lnTo>
                      <a:pt x="1527" y="81"/>
                    </a:lnTo>
                    <a:lnTo>
                      <a:pt x="1527" y="81"/>
                    </a:lnTo>
                    <a:lnTo>
                      <a:pt x="1532" y="81"/>
                    </a:lnTo>
                    <a:lnTo>
                      <a:pt x="1532" y="77"/>
                    </a:lnTo>
                    <a:lnTo>
                      <a:pt x="1536" y="77"/>
                    </a:lnTo>
                    <a:lnTo>
                      <a:pt x="1541" y="81"/>
                    </a:lnTo>
                    <a:lnTo>
                      <a:pt x="1554" y="77"/>
                    </a:lnTo>
                    <a:lnTo>
                      <a:pt x="1554" y="81"/>
                    </a:lnTo>
                    <a:lnTo>
                      <a:pt x="1563" y="77"/>
                    </a:lnTo>
                    <a:lnTo>
                      <a:pt x="1563" y="77"/>
                    </a:lnTo>
                    <a:lnTo>
                      <a:pt x="1563" y="77"/>
                    </a:lnTo>
                    <a:lnTo>
                      <a:pt x="1563" y="72"/>
                    </a:lnTo>
                    <a:lnTo>
                      <a:pt x="1568" y="72"/>
                    </a:lnTo>
                    <a:lnTo>
                      <a:pt x="1568" y="72"/>
                    </a:lnTo>
                    <a:lnTo>
                      <a:pt x="1572" y="77"/>
                    </a:lnTo>
                    <a:lnTo>
                      <a:pt x="1572" y="77"/>
                    </a:lnTo>
                    <a:lnTo>
                      <a:pt x="1577" y="77"/>
                    </a:lnTo>
                    <a:lnTo>
                      <a:pt x="1586" y="81"/>
                    </a:lnTo>
                    <a:lnTo>
                      <a:pt x="1586" y="81"/>
                    </a:lnTo>
                    <a:lnTo>
                      <a:pt x="1586" y="81"/>
                    </a:lnTo>
                    <a:lnTo>
                      <a:pt x="1595" y="81"/>
                    </a:lnTo>
                    <a:lnTo>
                      <a:pt x="1599" y="81"/>
                    </a:lnTo>
                    <a:lnTo>
                      <a:pt x="1604" y="86"/>
                    </a:lnTo>
                    <a:lnTo>
                      <a:pt x="1608" y="86"/>
                    </a:lnTo>
                    <a:lnTo>
                      <a:pt x="1613" y="86"/>
                    </a:lnTo>
                    <a:lnTo>
                      <a:pt x="1617" y="86"/>
                    </a:lnTo>
                    <a:lnTo>
                      <a:pt x="1613" y="81"/>
                    </a:lnTo>
                    <a:lnTo>
                      <a:pt x="1613" y="77"/>
                    </a:lnTo>
                    <a:lnTo>
                      <a:pt x="1608" y="77"/>
                    </a:lnTo>
                    <a:lnTo>
                      <a:pt x="1604" y="77"/>
                    </a:lnTo>
                    <a:lnTo>
                      <a:pt x="1595" y="72"/>
                    </a:lnTo>
                    <a:lnTo>
                      <a:pt x="1590" y="72"/>
                    </a:lnTo>
                    <a:lnTo>
                      <a:pt x="1590" y="72"/>
                    </a:lnTo>
                    <a:lnTo>
                      <a:pt x="1590" y="72"/>
                    </a:lnTo>
                    <a:lnTo>
                      <a:pt x="1586" y="68"/>
                    </a:lnTo>
                    <a:lnTo>
                      <a:pt x="1586" y="68"/>
                    </a:lnTo>
                    <a:lnTo>
                      <a:pt x="1581" y="63"/>
                    </a:lnTo>
                    <a:lnTo>
                      <a:pt x="1581" y="63"/>
                    </a:lnTo>
                    <a:lnTo>
                      <a:pt x="1586" y="63"/>
                    </a:lnTo>
                    <a:lnTo>
                      <a:pt x="1595" y="63"/>
                    </a:lnTo>
                    <a:lnTo>
                      <a:pt x="1604" y="63"/>
                    </a:lnTo>
                    <a:lnTo>
                      <a:pt x="1604" y="63"/>
                    </a:lnTo>
                    <a:lnTo>
                      <a:pt x="1608" y="63"/>
                    </a:lnTo>
                    <a:lnTo>
                      <a:pt x="1613" y="63"/>
                    </a:lnTo>
                    <a:lnTo>
                      <a:pt x="1608" y="63"/>
                    </a:lnTo>
                    <a:lnTo>
                      <a:pt x="1608" y="63"/>
                    </a:lnTo>
                    <a:lnTo>
                      <a:pt x="1613" y="63"/>
                    </a:lnTo>
                    <a:lnTo>
                      <a:pt x="1617" y="63"/>
                    </a:lnTo>
                    <a:lnTo>
                      <a:pt x="1622" y="63"/>
                    </a:lnTo>
                    <a:lnTo>
                      <a:pt x="1627" y="63"/>
                    </a:lnTo>
                    <a:lnTo>
                      <a:pt x="1631" y="63"/>
                    </a:lnTo>
                    <a:lnTo>
                      <a:pt x="1631" y="59"/>
                    </a:lnTo>
                    <a:lnTo>
                      <a:pt x="1636" y="59"/>
                    </a:lnTo>
                    <a:lnTo>
                      <a:pt x="1636" y="59"/>
                    </a:lnTo>
                    <a:lnTo>
                      <a:pt x="1640" y="63"/>
                    </a:lnTo>
                    <a:lnTo>
                      <a:pt x="1649" y="63"/>
                    </a:lnTo>
                    <a:lnTo>
                      <a:pt x="1654" y="63"/>
                    </a:lnTo>
                    <a:lnTo>
                      <a:pt x="1663" y="63"/>
                    </a:lnTo>
                    <a:lnTo>
                      <a:pt x="1667" y="63"/>
                    </a:lnTo>
                    <a:lnTo>
                      <a:pt x="1672" y="63"/>
                    </a:lnTo>
                    <a:lnTo>
                      <a:pt x="1676" y="63"/>
                    </a:lnTo>
                    <a:lnTo>
                      <a:pt x="1676" y="63"/>
                    </a:lnTo>
                    <a:lnTo>
                      <a:pt x="1676" y="63"/>
                    </a:lnTo>
                    <a:lnTo>
                      <a:pt x="1681" y="63"/>
                    </a:lnTo>
                    <a:lnTo>
                      <a:pt x="1694" y="68"/>
                    </a:lnTo>
                    <a:lnTo>
                      <a:pt x="1694" y="68"/>
                    </a:lnTo>
                    <a:lnTo>
                      <a:pt x="1703" y="72"/>
                    </a:lnTo>
                    <a:lnTo>
                      <a:pt x="1712" y="77"/>
                    </a:lnTo>
                    <a:lnTo>
                      <a:pt x="1717" y="81"/>
                    </a:lnTo>
                    <a:lnTo>
                      <a:pt x="1726" y="81"/>
                    </a:lnTo>
                    <a:lnTo>
                      <a:pt x="1730" y="86"/>
                    </a:lnTo>
                    <a:lnTo>
                      <a:pt x="1739" y="90"/>
                    </a:lnTo>
                    <a:lnTo>
                      <a:pt x="1749" y="95"/>
                    </a:lnTo>
                    <a:lnTo>
                      <a:pt x="1753" y="99"/>
                    </a:lnTo>
                    <a:lnTo>
                      <a:pt x="1762" y="104"/>
                    </a:lnTo>
                    <a:lnTo>
                      <a:pt x="1767" y="104"/>
                    </a:lnTo>
                    <a:lnTo>
                      <a:pt x="1776" y="108"/>
                    </a:lnTo>
                    <a:lnTo>
                      <a:pt x="1785" y="113"/>
                    </a:lnTo>
                    <a:lnTo>
                      <a:pt x="1789" y="118"/>
                    </a:lnTo>
                    <a:lnTo>
                      <a:pt x="1798" y="122"/>
                    </a:lnTo>
                    <a:lnTo>
                      <a:pt x="1803" y="127"/>
                    </a:lnTo>
                    <a:lnTo>
                      <a:pt x="1812" y="131"/>
                    </a:lnTo>
                    <a:lnTo>
                      <a:pt x="1812" y="131"/>
                    </a:lnTo>
                    <a:lnTo>
                      <a:pt x="1812" y="131"/>
                    </a:lnTo>
                    <a:lnTo>
                      <a:pt x="1812" y="136"/>
                    </a:lnTo>
                    <a:lnTo>
                      <a:pt x="1812" y="136"/>
                    </a:lnTo>
                    <a:lnTo>
                      <a:pt x="1812" y="140"/>
                    </a:lnTo>
                    <a:lnTo>
                      <a:pt x="1812" y="140"/>
                    </a:lnTo>
                    <a:lnTo>
                      <a:pt x="1807" y="140"/>
                    </a:lnTo>
                    <a:lnTo>
                      <a:pt x="1803" y="140"/>
                    </a:lnTo>
                    <a:lnTo>
                      <a:pt x="1798" y="140"/>
                    </a:lnTo>
                    <a:lnTo>
                      <a:pt x="1789" y="136"/>
                    </a:lnTo>
                    <a:lnTo>
                      <a:pt x="1789" y="136"/>
                    </a:lnTo>
                    <a:lnTo>
                      <a:pt x="1785" y="136"/>
                    </a:lnTo>
                    <a:lnTo>
                      <a:pt x="1780" y="136"/>
                    </a:lnTo>
                    <a:lnTo>
                      <a:pt x="1780" y="136"/>
                    </a:lnTo>
                    <a:lnTo>
                      <a:pt x="1780" y="136"/>
                    </a:lnTo>
                    <a:lnTo>
                      <a:pt x="1780" y="136"/>
                    </a:lnTo>
                    <a:lnTo>
                      <a:pt x="1780" y="136"/>
                    </a:lnTo>
                    <a:lnTo>
                      <a:pt x="1780" y="136"/>
                    </a:lnTo>
                    <a:lnTo>
                      <a:pt x="1785" y="136"/>
                    </a:lnTo>
                    <a:lnTo>
                      <a:pt x="1785" y="136"/>
                    </a:lnTo>
                    <a:lnTo>
                      <a:pt x="1789" y="136"/>
                    </a:lnTo>
                    <a:lnTo>
                      <a:pt x="1794" y="136"/>
                    </a:lnTo>
                    <a:lnTo>
                      <a:pt x="1794" y="140"/>
                    </a:lnTo>
                    <a:lnTo>
                      <a:pt x="1794" y="140"/>
                    </a:lnTo>
                    <a:lnTo>
                      <a:pt x="1789" y="140"/>
                    </a:lnTo>
                    <a:lnTo>
                      <a:pt x="1785" y="140"/>
                    </a:lnTo>
                    <a:lnTo>
                      <a:pt x="1785" y="140"/>
                    </a:lnTo>
                    <a:lnTo>
                      <a:pt x="1780" y="140"/>
                    </a:lnTo>
                    <a:lnTo>
                      <a:pt x="1780" y="140"/>
                    </a:lnTo>
                    <a:lnTo>
                      <a:pt x="1776" y="140"/>
                    </a:lnTo>
                    <a:lnTo>
                      <a:pt x="1776" y="145"/>
                    </a:lnTo>
                    <a:lnTo>
                      <a:pt x="1771" y="145"/>
                    </a:lnTo>
                    <a:lnTo>
                      <a:pt x="1771" y="145"/>
                    </a:lnTo>
                    <a:lnTo>
                      <a:pt x="1776" y="145"/>
                    </a:lnTo>
                    <a:lnTo>
                      <a:pt x="1776" y="145"/>
                    </a:lnTo>
                    <a:lnTo>
                      <a:pt x="1780" y="140"/>
                    </a:lnTo>
                    <a:lnTo>
                      <a:pt x="1780" y="140"/>
                    </a:lnTo>
                    <a:lnTo>
                      <a:pt x="1780" y="140"/>
                    </a:lnTo>
                    <a:lnTo>
                      <a:pt x="1780" y="140"/>
                    </a:lnTo>
                    <a:lnTo>
                      <a:pt x="1780" y="140"/>
                    </a:lnTo>
                    <a:lnTo>
                      <a:pt x="1785" y="140"/>
                    </a:lnTo>
                    <a:lnTo>
                      <a:pt x="1785" y="140"/>
                    </a:lnTo>
                    <a:lnTo>
                      <a:pt x="1789" y="140"/>
                    </a:lnTo>
                    <a:lnTo>
                      <a:pt x="1789" y="145"/>
                    </a:lnTo>
                    <a:lnTo>
                      <a:pt x="1789" y="145"/>
                    </a:lnTo>
                    <a:lnTo>
                      <a:pt x="1789" y="145"/>
                    </a:lnTo>
                    <a:lnTo>
                      <a:pt x="1789" y="140"/>
                    </a:lnTo>
                    <a:lnTo>
                      <a:pt x="1794" y="140"/>
                    </a:lnTo>
                    <a:lnTo>
                      <a:pt x="1794" y="140"/>
                    </a:lnTo>
                    <a:lnTo>
                      <a:pt x="1794" y="140"/>
                    </a:lnTo>
                    <a:lnTo>
                      <a:pt x="1794" y="140"/>
                    </a:lnTo>
                    <a:lnTo>
                      <a:pt x="1798" y="140"/>
                    </a:lnTo>
                    <a:lnTo>
                      <a:pt x="1798" y="140"/>
                    </a:lnTo>
                    <a:lnTo>
                      <a:pt x="1803" y="140"/>
                    </a:lnTo>
                    <a:lnTo>
                      <a:pt x="1807" y="145"/>
                    </a:lnTo>
                    <a:lnTo>
                      <a:pt x="1812" y="145"/>
                    </a:lnTo>
                    <a:lnTo>
                      <a:pt x="1816" y="145"/>
                    </a:lnTo>
                    <a:lnTo>
                      <a:pt x="1816" y="145"/>
                    </a:lnTo>
                    <a:lnTo>
                      <a:pt x="1816" y="145"/>
                    </a:lnTo>
                    <a:lnTo>
                      <a:pt x="1816" y="145"/>
                    </a:lnTo>
                    <a:lnTo>
                      <a:pt x="1816" y="145"/>
                    </a:lnTo>
                    <a:lnTo>
                      <a:pt x="1816" y="145"/>
                    </a:lnTo>
                    <a:lnTo>
                      <a:pt x="1821" y="145"/>
                    </a:lnTo>
                    <a:lnTo>
                      <a:pt x="1825" y="149"/>
                    </a:lnTo>
                    <a:lnTo>
                      <a:pt x="1825" y="149"/>
                    </a:lnTo>
                    <a:lnTo>
                      <a:pt x="1825" y="149"/>
                    </a:lnTo>
                    <a:lnTo>
                      <a:pt x="1830" y="149"/>
                    </a:lnTo>
                    <a:lnTo>
                      <a:pt x="1830" y="149"/>
                    </a:lnTo>
                    <a:lnTo>
                      <a:pt x="1834" y="154"/>
                    </a:lnTo>
                    <a:lnTo>
                      <a:pt x="1839" y="154"/>
                    </a:lnTo>
                    <a:lnTo>
                      <a:pt x="1839" y="154"/>
                    </a:lnTo>
                    <a:lnTo>
                      <a:pt x="1839" y="154"/>
                    </a:lnTo>
                    <a:lnTo>
                      <a:pt x="1839" y="158"/>
                    </a:lnTo>
                    <a:lnTo>
                      <a:pt x="1839" y="158"/>
                    </a:lnTo>
                    <a:lnTo>
                      <a:pt x="1843" y="158"/>
                    </a:lnTo>
                    <a:lnTo>
                      <a:pt x="1843" y="158"/>
                    </a:lnTo>
                    <a:lnTo>
                      <a:pt x="1843" y="158"/>
                    </a:lnTo>
                    <a:lnTo>
                      <a:pt x="1848" y="158"/>
                    </a:lnTo>
                    <a:lnTo>
                      <a:pt x="1848" y="158"/>
                    </a:lnTo>
                    <a:lnTo>
                      <a:pt x="1848" y="158"/>
                    </a:lnTo>
                    <a:lnTo>
                      <a:pt x="1843" y="158"/>
                    </a:lnTo>
                    <a:lnTo>
                      <a:pt x="1843" y="158"/>
                    </a:lnTo>
                    <a:lnTo>
                      <a:pt x="1848" y="158"/>
                    </a:lnTo>
                    <a:lnTo>
                      <a:pt x="1852" y="158"/>
                    </a:lnTo>
                    <a:lnTo>
                      <a:pt x="1852" y="158"/>
                    </a:lnTo>
                    <a:lnTo>
                      <a:pt x="1857" y="163"/>
                    </a:lnTo>
                    <a:lnTo>
                      <a:pt x="1861" y="163"/>
                    </a:lnTo>
                    <a:lnTo>
                      <a:pt x="1861" y="163"/>
                    </a:lnTo>
                    <a:lnTo>
                      <a:pt x="1861" y="163"/>
                    </a:lnTo>
                    <a:lnTo>
                      <a:pt x="1861" y="163"/>
                    </a:lnTo>
                    <a:lnTo>
                      <a:pt x="1866" y="167"/>
                    </a:lnTo>
                    <a:lnTo>
                      <a:pt x="1866" y="167"/>
                    </a:lnTo>
                    <a:lnTo>
                      <a:pt x="1870" y="167"/>
                    </a:lnTo>
                    <a:lnTo>
                      <a:pt x="1875" y="167"/>
                    </a:lnTo>
                    <a:lnTo>
                      <a:pt x="1875" y="167"/>
                    </a:lnTo>
                    <a:lnTo>
                      <a:pt x="1875" y="172"/>
                    </a:lnTo>
                    <a:lnTo>
                      <a:pt x="1880" y="172"/>
                    </a:lnTo>
                    <a:lnTo>
                      <a:pt x="1880" y="172"/>
                    </a:lnTo>
                    <a:lnTo>
                      <a:pt x="1880" y="176"/>
                    </a:lnTo>
                    <a:lnTo>
                      <a:pt x="1880" y="176"/>
                    </a:lnTo>
                    <a:lnTo>
                      <a:pt x="1880" y="176"/>
                    </a:lnTo>
                    <a:lnTo>
                      <a:pt x="1880" y="176"/>
                    </a:lnTo>
                    <a:lnTo>
                      <a:pt x="1866" y="176"/>
                    </a:lnTo>
                    <a:lnTo>
                      <a:pt x="1861" y="176"/>
                    </a:lnTo>
                    <a:lnTo>
                      <a:pt x="1857" y="176"/>
                    </a:lnTo>
                    <a:lnTo>
                      <a:pt x="1857" y="176"/>
                    </a:lnTo>
                    <a:lnTo>
                      <a:pt x="1852" y="176"/>
                    </a:lnTo>
                    <a:lnTo>
                      <a:pt x="1852" y="172"/>
                    </a:lnTo>
                    <a:lnTo>
                      <a:pt x="1852" y="172"/>
                    </a:lnTo>
                    <a:lnTo>
                      <a:pt x="1852" y="172"/>
                    </a:lnTo>
                    <a:lnTo>
                      <a:pt x="1852" y="172"/>
                    </a:lnTo>
                    <a:lnTo>
                      <a:pt x="1852" y="172"/>
                    </a:lnTo>
                    <a:lnTo>
                      <a:pt x="1852" y="172"/>
                    </a:lnTo>
                    <a:lnTo>
                      <a:pt x="1848" y="172"/>
                    </a:lnTo>
                    <a:lnTo>
                      <a:pt x="1848" y="172"/>
                    </a:lnTo>
                    <a:lnTo>
                      <a:pt x="1848" y="172"/>
                    </a:lnTo>
                    <a:lnTo>
                      <a:pt x="1848" y="172"/>
                    </a:lnTo>
                    <a:lnTo>
                      <a:pt x="1852" y="176"/>
                    </a:lnTo>
                    <a:lnTo>
                      <a:pt x="1852" y="176"/>
                    </a:lnTo>
                    <a:lnTo>
                      <a:pt x="1857" y="176"/>
                    </a:lnTo>
                    <a:lnTo>
                      <a:pt x="1857" y="176"/>
                    </a:lnTo>
                    <a:lnTo>
                      <a:pt x="1852" y="176"/>
                    </a:lnTo>
                    <a:lnTo>
                      <a:pt x="1852" y="176"/>
                    </a:lnTo>
                    <a:lnTo>
                      <a:pt x="1852" y="181"/>
                    </a:lnTo>
                    <a:lnTo>
                      <a:pt x="1852" y="181"/>
                    </a:lnTo>
                    <a:lnTo>
                      <a:pt x="1852" y="185"/>
                    </a:lnTo>
                    <a:lnTo>
                      <a:pt x="1852" y="185"/>
                    </a:lnTo>
                    <a:lnTo>
                      <a:pt x="1852" y="185"/>
                    </a:lnTo>
                    <a:lnTo>
                      <a:pt x="1848" y="185"/>
                    </a:lnTo>
                    <a:lnTo>
                      <a:pt x="1852" y="190"/>
                    </a:lnTo>
                    <a:lnTo>
                      <a:pt x="1848" y="190"/>
                    </a:lnTo>
                    <a:lnTo>
                      <a:pt x="1848" y="190"/>
                    </a:lnTo>
                    <a:lnTo>
                      <a:pt x="1848" y="190"/>
                    </a:lnTo>
                    <a:lnTo>
                      <a:pt x="1848" y="194"/>
                    </a:lnTo>
                    <a:lnTo>
                      <a:pt x="1848" y="194"/>
                    </a:lnTo>
                    <a:lnTo>
                      <a:pt x="1848" y="194"/>
                    </a:lnTo>
                    <a:lnTo>
                      <a:pt x="1848" y="194"/>
                    </a:lnTo>
                    <a:lnTo>
                      <a:pt x="1843" y="194"/>
                    </a:lnTo>
                    <a:lnTo>
                      <a:pt x="1848" y="199"/>
                    </a:lnTo>
                    <a:lnTo>
                      <a:pt x="1848" y="203"/>
                    </a:lnTo>
                    <a:lnTo>
                      <a:pt x="1848" y="203"/>
                    </a:lnTo>
                    <a:lnTo>
                      <a:pt x="1843" y="203"/>
                    </a:lnTo>
                    <a:lnTo>
                      <a:pt x="1843" y="203"/>
                    </a:lnTo>
                    <a:lnTo>
                      <a:pt x="1843" y="203"/>
                    </a:lnTo>
                    <a:lnTo>
                      <a:pt x="1848" y="203"/>
                    </a:lnTo>
                    <a:lnTo>
                      <a:pt x="1848" y="203"/>
                    </a:lnTo>
                    <a:lnTo>
                      <a:pt x="1848" y="203"/>
                    </a:lnTo>
                    <a:lnTo>
                      <a:pt x="1848" y="203"/>
                    </a:lnTo>
                    <a:lnTo>
                      <a:pt x="1848" y="203"/>
                    </a:lnTo>
                    <a:lnTo>
                      <a:pt x="1848" y="208"/>
                    </a:lnTo>
                    <a:lnTo>
                      <a:pt x="1848" y="208"/>
                    </a:lnTo>
                    <a:lnTo>
                      <a:pt x="1848" y="208"/>
                    </a:lnTo>
                    <a:lnTo>
                      <a:pt x="1848" y="208"/>
                    </a:lnTo>
                    <a:lnTo>
                      <a:pt x="1848" y="208"/>
                    </a:lnTo>
                    <a:lnTo>
                      <a:pt x="1848" y="208"/>
                    </a:lnTo>
                    <a:lnTo>
                      <a:pt x="1848" y="212"/>
                    </a:lnTo>
                    <a:lnTo>
                      <a:pt x="1848" y="212"/>
                    </a:lnTo>
                    <a:lnTo>
                      <a:pt x="1848" y="212"/>
                    </a:lnTo>
                    <a:lnTo>
                      <a:pt x="1848" y="212"/>
                    </a:lnTo>
                    <a:lnTo>
                      <a:pt x="1848" y="212"/>
                    </a:lnTo>
                    <a:lnTo>
                      <a:pt x="1848" y="212"/>
                    </a:lnTo>
                    <a:lnTo>
                      <a:pt x="1848" y="217"/>
                    </a:lnTo>
                    <a:lnTo>
                      <a:pt x="1848" y="222"/>
                    </a:lnTo>
                    <a:lnTo>
                      <a:pt x="1848" y="222"/>
                    </a:lnTo>
                    <a:lnTo>
                      <a:pt x="1848" y="222"/>
                    </a:lnTo>
                    <a:lnTo>
                      <a:pt x="1848" y="226"/>
                    </a:lnTo>
                    <a:lnTo>
                      <a:pt x="1848" y="226"/>
                    </a:lnTo>
                    <a:lnTo>
                      <a:pt x="1852" y="226"/>
                    </a:lnTo>
                    <a:lnTo>
                      <a:pt x="1857" y="231"/>
                    </a:lnTo>
                    <a:lnTo>
                      <a:pt x="1857" y="231"/>
                    </a:lnTo>
                    <a:lnTo>
                      <a:pt x="1857" y="231"/>
                    </a:lnTo>
                    <a:lnTo>
                      <a:pt x="1852" y="231"/>
                    </a:lnTo>
                    <a:lnTo>
                      <a:pt x="1848" y="231"/>
                    </a:lnTo>
                    <a:lnTo>
                      <a:pt x="1848" y="231"/>
                    </a:lnTo>
                    <a:lnTo>
                      <a:pt x="1848" y="231"/>
                    </a:lnTo>
                    <a:lnTo>
                      <a:pt x="1843" y="231"/>
                    </a:lnTo>
                    <a:lnTo>
                      <a:pt x="1843" y="226"/>
                    </a:lnTo>
                    <a:lnTo>
                      <a:pt x="1843" y="226"/>
                    </a:lnTo>
                    <a:lnTo>
                      <a:pt x="1839" y="226"/>
                    </a:lnTo>
                    <a:lnTo>
                      <a:pt x="1830" y="222"/>
                    </a:lnTo>
                    <a:lnTo>
                      <a:pt x="1830" y="222"/>
                    </a:lnTo>
                    <a:lnTo>
                      <a:pt x="1825" y="226"/>
                    </a:lnTo>
                    <a:lnTo>
                      <a:pt x="1825" y="226"/>
                    </a:lnTo>
                    <a:lnTo>
                      <a:pt x="1821" y="226"/>
                    </a:lnTo>
                    <a:lnTo>
                      <a:pt x="1816" y="226"/>
                    </a:lnTo>
                    <a:lnTo>
                      <a:pt x="1816" y="226"/>
                    </a:lnTo>
                    <a:lnTo>
                      <a:pt x="1816" y="226"/>
                    </a:lnTo>
                    <a:lnTo>
                      <a:pt x="1812" y="231"/>
                    </a:lnTo>
                    <a:lnTo>
                      <a:pt x="1812" y="231"/>
                    </a:lnTo>
                    <a:lnTo>
                      <a:pt x="1816" y="240"/>
                    </a:lnTo>
                    <a:lnTo>
                      <a:pt x="1816" y="240"/>
                    </a:lnTo>
                    <a:lnTo>
                      <a:pt x="1816" y="240"/>
                    </a:lnTo>
                    <a:lnTo>
                      <a:pt x="1816" y="240"/>
                    </a:lnTo>
                    <a:lnTo>
                      <a:pt x="1812" y="240"/>
                    </a:lnTo>
                    <a:lnTo>
                      <a:pt x="1812" y="240"/>
                    </a:lnTo>
                    <a:lnTo>
                      <a:pt x="1807" y="235"/>
                    </a:lnTo>
                    <a:lnTo>
                      <a:pt x="1807" y="235"/>
                    </a:lnTo>
                    <a:lnTo>
                      <a:pt x="1803" y="231"/>
                    </a:lnTo>
                    <a:lnTo>
                      <a:pt x="1803" y="231"/>
                    </a:lnTo>
                    <a:lnTo>
                      <a:pt x="1803" y="231"/>
                    </a:lnTo>
                    <a:lnTo>
                      <a:pt x="1798" y="231"/>
                    </a:lnTo>
                    <a:lnTo>
                      <a:pt x="1798" y="235"/>
                    </a:lnTo>
                    <a:lnTo>
                      <a:pt x="1798" y="235"/>
                    </a:lnTo>
                    <a:lnTo>
                      <a:pt x="1798" y="235"/>
                    </a:lnTo>
                    <a:lnTo>
                      <a:pt x="1798" y="240"/>
                    </a:lnTo>
                    <a:lnTo>
                      <a:pt x="1798" y="240"/>
                    </a:lnTo>
                    <a:lnTo>
                      <a:pt x="1798" y="240"/>
                    </a:lnTo>
                    <a:lnTo>
                      <a:pt x="1803" y="240"/>
                    </a:lnTo>
                    <a:lnTo>
                      <a:pt x="1803" y="244"/>
                    </a:lnTo>
                    <a:lnTo>
                      <a:pt x="1803" y="244"/>
                    </a:lnTo>
                    <a:lnTo>
                      <a:pt x="1803" y="244"/>
                    </a:lnTo>
                    <a:lnTo>
                      <a:pt x="1798" y="244"/>
                    </a:lnTo>
                    <a:lnTo>
                      <a:pt x="1794" y="240"/>
                    </a:lnTo>
                    <a:lnTo>
                      <a:pt x="1794" y="240"/>
                    </a:lnTo>
                    <a:lnTo>
                      <a:pt x="1794" y="240"/>
                    </a:lnTo>
                    <a:lnTo>
                      <a:pt x="1789" y="240"/>
                    </a:lnTo>
                    <a:lnTo>
                      <a:pt x="1794" y="244"/>
                    </a:lnTo>
                    <a:lnTo>
                      <a:pt x="1794" y="244"/>
                    </a:lnTo>
                    <a:lnTo>
                      <a:pt x="1789" y="244"/>
                    </a:lnTo>
                    <a:lnTo>
                      <a:pt x="1789" y="244"/>
                    </a:lnTo>
                    <a:lnTo>
                      <a:pt x="1785" y="244"/>
                    </a:lnTo>
                    <a:lnTo>
                      <a:pt x="1785" y="244"/>
                    </a:lnTo>
                    <a:lnTo>
                      <a:pt x="1785" y="244"/>
                    </a:lnTo>
                    <a:lnTo>
                      <a:pt x="1785" y="244"/>
                    </a:lnTo>
                    <a:lnTo>
                      <a:pt x="1785" y="244"/>
                    </a:lnTo>
                    <a:lnTo>
                      <a:pt x="1785" y="244"/>
                    </a:lnTo>
                    <a:lnTo>
                      <a:pt x="1785" y="244"/>
                    </a:lnTo>
                    <a:lnTo>
                      <a:pt x="1789" y="249"/>
                    </a:lnTo>
                    <a:lnTo>
                      <a:pt x="1789" y="249"/>
                    </a:lnTo>
                    <a:lnTo>
                      <a:pt x="1794" y="253"/>
                    </a:lnTo>
                    <a:lnTo>
                      <a:pt x="1798" y="258"/>
                    </a:lnTo>
                    <a:lnTo>
                      <a:pt x="1798" y="258"/>
                    </a:lnTo>
                    <a:lnTo>
                      <a:pt x="1798" y="258"/>
                    </a:lnTo>
                    <a:lnTo>
                      <a:pt x="1798" y="258"/>
                    </a:lnTo>
                    <a:lnTo>
                      <a:pt x="1798" y="258"/>
                    </a:lnTo>
                    <a:lnTo>
                      <a:pt x="1803" y="262"/>
                    </a:lnTo>
                    <a:lnTo>
                      <a:pt x="1803" y="262"/>
                    </a:lnTo>
                    <a:lnTo>
                      <a:pt x="1803" y="262"/>
                    </a:lnTo>
                    <a:lnTo>
                      <a:pt x="1803" y="262"/>
                    </a:lnTo>
                    <a:lnTo>
                      <a:pt x="1803" y="267"/>
                    </a:lnTo>
                    <a:lnTo>
                      <a:pt x="1803" y="267"/>
                    </a:lnTo>
                    <a:lnTo>
                      <a:pt x="1807" y="271"/>
                    </a:lnTo>
                    <a:lnTo>
                      <a:pt x="1807" y="276"/>
                    </a:lnTo>
                    <a:lnTo>
                      <a:pt x="1812" y="280"/>
                    </a:lnTo>
                    <a:lnTo>
                      <a:pt x="1816" y="280"/>
                    </a:lnTo>
                    <a:lnTo>
                      <a:pt x="1816" y="285"/>
                    </a:lnTo>
                    <a:lnTo>
                      <a:pt x="1821" y="285"/>
                    </a:lnTo>
                    <a:lnTo>
                      <a:pt x="1821" y="285"/>
                    </a:lnTo>
                    <a:lnTo>
                      <a:pt x="1825" y="285"/>
                    </a:lnTo>
                    <a:lnTo>
                      <a:pt x="1825" y="285"/>
                    </a:lnTo>
                    <a:lnTo>
                      <a:pt x="1825" y="285"/>
                    </a:lnTo>
                    <a:lnTo>
                      <a:pt x="1825" y="285"/>
                    </a:lnTo>
                    <a:lnTo>
                      <a:pt x="1825" y="280"/>
                    </a:lnTo>
                    <a:lnTo>
                      <a:pt x="1825" y="280"/>
                    </a:lnTo>
                    <a:lnTo>
                      <a:pt x="1825" y="280"/>
                    </a:lnTo>
                    <a:lnTo>
                      <a:pt x="1830" y="280"/>
                    </a:lnTo>
                    <a:lnTo>
                      <a:pt x="1834" y="285"/>
                    </a:lnTo>
                    <a:lnTo>
                      <a:pt x="1834" y="285"/>
                    </a:lnTo>
                    <a:lnTo>
                      <a:pt x="1839" y="285"/>
                    </a:lnTo>
                    <a:lnTo>
                      <a:pt x="1839" y="289"/>
                    </a:lnTo>
                    <a:lnTo>
                      <a:pt x="1839" y="289"/>
                    </a:lnTo>
                    <a:lnTo>
                      <a:pt x="1839" y="294"/>
                    </a:lnTo>
                    <a:lnTo>
                      <a:pt x="1839" y="294"/>
                    </a:lnTo>
                    <a:lnTo>
                      <a:pt x="1843" y="294"/>
                    </a:lnTo>
                    <a:lnTo>
                      <a:pt x="1843" y="298"/>
                    </a:lnTo>
                    <a:lnTo>
                      <a:pt x="1848" y="298"/>
                    </a:lnTo>
                    <a:lnTo>
                      <a:pt x="1852" y="298"/>
                    </a:lnTo>
                    <a:lnTo>
                      <a:pt x="1852" y="303"/>
                    </a:lnTo>
                    <a:lnTo>
                      <a:pt x="1852" y="303"/>
                    </a:lnTo>
                    <a:lnTo>
                      <a:pt x="1857" y="303"/>
                    </a:lnTo>
                    <a:lnTo>
                      <a:pt x="1857" y="303"/>
                    </a:lnTo>
                    <a:lnTo>
                      <a:pt x="1857" y="303"/>
                    </a:lnTo>
                    <a:lnTo>
                      <a:pt x="1861" y="303"/>
                    </a:lnTo>
                    <a:lnTo>
                      <a:pt x="1861" y="307"/>
                    </a:lnTo>
                    <a:lnTo>
                      <a:pt x="1866" y="307"/>
                    </a:lnTo>
                    <a:lnTo>
                      <a:pt x="1870" y="312"/>
                    </a:lnTo>
                    <a:lnTo>
                      <a:pt x="1870" y="312"/>
                    </a:lnTo>
                    <a:lnTo>
                      <a:pt x="1870" y="312"/>
                    </a:lnTo>
                    <a:lnTo>
                      <a:pt x="1875" y="316"/>
                    </a:lnTo>
                    <a:lnTo>
                      <a:pt x="1870" y="316"/>
                    </a:lnTo>
                    <a:lnTo>
                      <a:pt x="1870" y="316"/>
                    </a:lnTo>
                    <a:lnTo>
                      <a:pt x="1861" y="312"/>
                    </a:lnTo>
                    <a:lnTo>
                      <a:pt x="1861" y="312"/>
                    </a:lnTo>
                    <a:lnTo>
                      <a:pt x="1861" y="307"/>
                    </a:lnTo>
                    <a:lnTo>
                      <a:pt x="1861" y="307"/>
                    </a:lnTo>
                    <a:lnTo>
                      <a:pt x="1861" y="307"/>
                    </a:lnTo>
                    <a:lnTo>
                      <a:pt x="1861" y="307"/>
                    </a:lnTo>
                    <a:lnTo>
                      <a:pt x="1861" y="307"/>
                    </a:lnTo>
                    <a:lnTo>
                      <a:pt x="1857" y="307"/>
                    </a:lnTo>
                    <a:lnTo>
                      <a:pt x="1857" y="307"/>
                    </a:lnTo>
                    <a:lnTo>
                      <a:pt x="1857" y="307"/>
                    </a:lnTo>
                    <a:lnTo>
                      <a:pt x="1861" y="312"/>
                    </a:lnTo>
                    <a:lnTo>
                      <a:pt x="1861" y="312"/>
                    </a:lnTo>
                    <a:lnTo>
                      <a:pt x="1861" y="312"/>
                    </a:lnTo>
                    <a:lnTo>
                      <a:pt x="1861" y="316"/>
                    </a:lnTo>
                    <a:lnTo>
                      <a:pt x="1861" y="316"/>
                    </a:lnTo>
                    <a:lnTo>
                      <a:pt x="1866" y="321"/>
                    </a:lnTo>
                    <a:lnTo>
                      <a:pt x="1866" y="325"/>
                    </a:lnTo>
                    <a:lnTo>
                      <a:pt x="1870" y="325"/>
                    </a:lnTo>
                    <a:lnTo>
                      <a:pt x="1875" y="330"/>
                    </a:lnTo>
                    <a:lnTo>
                      <a:pt x="1880" y="335"/>
                    </a:lnTo>
                    <a:lnTo>
                      <a:pt x="1880" y="335"/>
                    </a:lnTo>
                    <a:lnTo>
                      <a:pt x="1884" y="335"/>
                    </a:lnTo>
                    <a:lnTo>
                      <a:pt x="1889" y="339"/>
                    </a:lnTo>
                    <a:lnTo>
                      <a:pt x="1893" y="339"/>
                    </a:lnTo>
                    <a:lnTo>
                      <a:pt x="1893" y="344"/>
                    </a:lnTo>
                    <a:lnTo>
                      <a:pt x="1893" y="344"/>
                    </a:lnTo>
                    <a:lnTo>
                      <a:pt x="1893" y="344"/>
                    </a:lnTo>
                    <a:lnTo>
                      <a:pt x="1889" y="348"/>
                    </a:lnTo>
                    <a:lnTo>
                      <a:pt x="1884" y="344"/>
                    </a:lnTo>
                    <a:lnTo>
                      <a:pt x="1880" y="344"/>
                    </a:lnTo>
                    <a:lnTo>
                      <a:pt x="1880" y="348"/>
                    </a:lnTo>
                    <a:lnTo>
                      <a:pt x="1880" y="348"/>
                    </a:lnTo>
                    <a:lnTo>
                      <a:pt x="1880" y="353"/>
                    </a:lnTo>
                    <a:lnTo>
                      <a:pt x="1880" y="353"/>
                    </a:lnTo>
                    <a:lnTo>
                      <a:pt x="1880" y="357"/>
                    </a:lnTo>
                    <a:lnTo>
                      <a:pt x="1884" y="357"/>
                    </a:lnTo>
                    <a:lnTo>
                      <a:pt x="1884" y="362"/>
                    </a:lnTo>
                    <a:lnTo>
                      <a:pt x="1889" y="366"/>
                    </a:lnTo>
                    <a:lnTo>
                      <a:pt x="1889" y="366"/>
                    </a:lnTo>
                    <a:lnTo>
                      <a:pt x="1893" y="366"/>
                    </a:lnTo>
                    <a:lnTo>
                      <a:pt x="1893" y="371"/>
                    </a:lnTo>
                    <a:lnTo>
                      <a:pt x="1898" y="371"/>
                    </a:lnTo>
                    <a:lnTo>
                      <a:pt x="1898" y="371"/>
                    </a:lnTo>
                    <a:lnTo>
                      <a:pt x="1902" y="375"/>
                    </a:lnTo>
                    <a:lnTo>
                      <a:pt x="1902" y="375"/>
                    </a:lnTo>
                    <a:lnTo>
                      <a:pt x="1898" y="371"/>
                    </a:lnTo>
                    <a:lnTo>
                      <a:pt x="1893" y="371"/>
                    </a:lnTo>
                    <a:lnTo>
                      <a:pt x="1893" y="375"/>
                    </a:lnTo>
                    <a:lnTo>
                      <a:pt x="1893" y="380"/>
                    </a:lnTo>
                    <a:lnTo>
                      <a:pt x="1893" y="380"/>
                    </a:lnTo>
                    <a:lnTo>
                      <a:pt x="1889" y="380"/>
                    </a:lnTo>
                    <a:lnTo>
                      <a:pt x="1889" y="380"/>
                    </a:lnTo>
                    <a:lnTo>
                      <a:pt x="1889" y="380"/>
                    </a:lnTo>
                    <a:lnTo>
                      <a:pt x="1884" y="380"/>
                    </a:lnTo>
                    <a:lnTo>
                      <a:pt x="1889" y="380"/>
                    </a:lnTo>
                    <a:lnTo>
                      <a:pt x="1889" y="380"/>
                    </a:lnTo>
                    <a:lnTo>
                      <a:pt x="1893" y="380"/>
                    </a:lnTo>
                    <a:lnTo>
                      <a:pt x="1893" y="384"/>
                    </a:lnTo>
                    <a:lnTo>
                      <a:pt x="1893" y="384"/>
                    </a:lnTo>
                    <a:lnTo>
                      <a:pt x="1898" y="389"/>
                    </a:lnTo>
                    <a:lnTo>
                      <a:pt x="1902" y="389"/>
                    </a:lnTo>
                    <a:lnTo>
                      <a:pt x="1902" y="393"/>
                    </a:lnTo>
                    <a:lnTo>
                      <a:pt x="1902" y="398"/>
                    </a:lnTo>
                    <a:lnTo>
                      <a:pt x="1907" y="402"/>
                    </a:lnTo>
                    <a:lnTo>
                      <a:pt x="1907" y="407"/>
                    </a:lnTo>
                    <a:lnTo>
                      <a:pt x="1907" y="407"/>
                    </a:lnTo>
                    <a:lnTo>
                      <a:pt x="1907" y="411"/>
                    </a:lnTo>
                    <a:lnTo>
                      <a:pt x="1907" y="411"/>
                    </a:lnTo>
                    <a:lnTo>
                      <a:pt x="1907" y="416"/>
                    </a:lnTo>
                    <a:lnTo>
                      <a:pt x="1907" y="420"/>
                    </a:lnTo>
                    <a:lnTo>
                      <a:pt x="1907" y="420"/>
                    </a:lnTo>
                    <a:lnTo>
                      <a:pt x="1907" y="420"/>
                    </a:lnTo>
                    <a:lnTo>
                      <a:pt x="1902" y="416"/>
                    </a:lnTo>
                    <a:lnTo>
                      <a:pt x="1902" y="416"/>
                    </a:lnTo>
                    <a:lnTo>
                      <a:pt x="1898" y="416"/>
                    </a:lnTo>
                    <a:lnTo>
                      <a:pt x="1898" y="411"/>
                    </a:lnTo>
                    <a:lnTo>
                      <a:pt x="1893" y="411"/>
                    </a:lnTo>
                    <a:lnTo>
                      <a:pt x="1884" y="402"/>
                    </a:lnTo>
                    <a:lnTo>
                      <a:pt x="1875" y="393"/>
                    </a:lnTo>
                    <a:lnTo>
                      <a:pt x="1870" y="393"/>
                    </a:lnTo>
                    <a:lnTo>
                      <a:pt x="1866" y="389"/>
                    </a:lnTo>
                    <a:lnTo>
                      <a:pt x="1866" y="389"/>
                    </a:lnTo>
                    <a:lnTo>
                      <a:pt x="1861" y="384"/>
                    </a:lnTo>
                    <a:lnTo>
                      <a:pt x="1857" y="384"/>
                    </a:lnTo>
                    <a:lnTo>
                      <a:pt x="1839" y="371"/>
                    </a:lnTo>
                    <a:lnTo>
                      <a:pt x="1834" y="366"/>
                    </a:lnTo>
                    <a:lnTo>
                      <a:pt x="1821" y="357"/>
                    </a:lnTo>
                    <a:lnTo>
                      <a:pt x="1812" y="348"/>
                    </a:lnTo>
                    <a:lnTo>
                      <a:pt x="1803" y="344"/>
                    </a:lnTo>
                    <a:lnTo>
                      <a:pt x="1803" y="339"/>
                    </a:lnTo>
                    <a:lnTo>
                      <a:pt x="1794" y="330"/>
                    </a:lnTo>
                    <a:lnTo>
                      <a:pt x="1789" y="325"/>
                    </a:lnTo>
                    <a:lnTo>
                      <a:pt x="1776" y="316"/>
                    </a:lnTo>
                    <a:lnTo>
                      <a:pt x="1776" y="312"/>
                    </a:lnTo>
                    <a:lnTo>
                      <a:pt x="1776" y="312"/>
                    </a:lnTo>
                    <a:lnTo>
                      <a:pt x="1776" y="307"/>
                    </a:lnTo>
                    <a:lnTo>
                      <a:pt x="1776" y="307"/>
                    </a:lnTo>
                    <a:lnTo>
                      <a:pt x="1776" y="303"/>
                    </a:lnTo>
                    <a:lnTo>
                      <a:pt x="1771" y="298"/>
                    </a:lnTo>
                    <a:lnTo>
                      <a:pt x="1767" y="298"/>
                    </a:lnTo>
                    <a:lnTo>
                      <a:pt x="1767" y="298"/>
                    </a:lnTo>
                    <a:lnTo>
                      <a:pt x="1767" y="294"/>
                    </a:lnTo>
                    <a:lnTo>
                      <a:pt x="1762" y="294"/>
                    </a:lnTo>
                    <a:lnTo>
                      <a:pt x="1762" y="294"/>
                    </a:lnTo>
                    <a:lnTo>
                      <a:pt x="1762" y="294"/>
                    </a:lnTo>
                    <a:lnTo>
                      <a:pt x="1762" y="294"/>
                    </a:lnTo>
                    <a:lnTo>
                      <a:pt x="1767" y="294"/>
                    </a:lnTo>
                    <a:lnTo>
                      <a:pt x="1767" y="294"/>
                    </a:lnTo>
                    <a:lnTo>
                      <a:pt x="1767" y="289"/>
                    </a:lnTo>
                    <a:lnTo>
                      <a:pt x="1771" y="289"/>
                    </a:lnTo>
                    <a:lnTo>
                      <a:pt x="1771" y="289"/>
                    </a:lnTo>
                    <a:lnTo>
                      <a:pt x="1771" y="289"/>
                    </a:lnTo>
                    <a:lnTo>
                      <a:pt x="1771" y="285"/>
                    </a:lnTo>
                    <a:lnTo>
                      <a:pt x="1771" y="285"/>
                    </a:lnTo>
                    <a:lnTo>
                      <a:pt x="1771" y="280"/>
                    </a:lnTo>
                    <a:lnTo>
                      <a:pt x="1771" y="280"/>
                    </a:lnTo>
                    <a:lnTo>
                      <a:pt x="1771" y="276"/>
                    </a:lnTo>
                    <a:lnTo>
                      <a:pt x="1771" y="276"/>
                    </a:lnTo>
                    <a:lnTo>
                      <a:pt x="1771" y="271"/>
                    </a:lnTo>
                    <a:lnTo>
                      <a:pt x="1771" y="271"/>
                    </a:lnTo>
                    <a:lnTo>
                      <a:pt x="1767" y="267"/>
                    </a:lnTo>
                    <a:lnTo>
                      <a:pt x="1762" y="258"/>
                    </a:lnTo>
                    <a:lnTo>
                      <a:pt x="1762" y="258"/>
                    </a:lnTo>
                    <a:lnTo>
                      <a:pt x="1762" y="253"/>
                    </a:lnTo>
                    <a:lnTo>
                      <a:pt x="1762" y="253"/>
                    </a:lnTo>
                    <a:lnTo>
                      <a:pt x="1762" y="249"/>
                    </a:lnTo>
                    <a:lnTo>
                      <a:pt x="1762" y="244"/>
                    </a:lnTo>
                    <a:lnTo>
                      <a:pt x="1762" y="244"/>
                    </a:lnTo>
                    <a:lnTo>
                      <a:pt x="1758" y="244"/>
                    </a:lnTo>
                    <a:lnTo>
                      <a:pt x="1758" y="240"/>
                    </a:lnTo>
                    <a:lnTo>
                      <a:pt x="1758" y="240"/>
                    </a:lnTo>
                    <a:lnTo>
                      <a:pt x="1758" y="235"/>
                    </a:lnTo>
                    <a:lnTo>
                      <a:pt x="1758" y="235"/>
                    </a:lnTo>
                    <a:lnTo>
                      <a:pt x="1758" y="231"/>
                    </a:lnTo>
                    <a:lnTo>
                      <a:pt x="1762" y="231"/>
                    </a:lnTo>
                    <a:lnTo>
                      <a:pt x="1762" y="231"/>
                    </a:lnTo>
                    <a:lnTo>
                      <a:pt x="1762" y="226"/>
                    </a:lnTo>
                    <a:lnTo>
                      <a:pt x="1762" y="226"/>
                    </a:lnTo>
                    <a:lnTo>
                      <a:pt x="1758" y="226"/>
                    </a:lnTo>
                    <a:lnTo>
                      <a:pt x="1758" y="226"/>
                    </a:lnTo>
                    <a:lnTo>
                      <a:pt x="1758" y="222"/>
                    </a:lnTo>
                    <a:lnTo>
                      <a:pt x="1758" y="222"/>
                    </a:lnTo>
                    <a:lnTo>
                      <a:pt x="1753" y="217"/>
                    </a:lnTo>
                    <a:lnTo>
                      <a:pt x="1753" y="217"/>
                    </a:lnTo>
                    <a:lnTo>
                      <a:pt x="1753" y="217"/>
                    </a:lnTo>
                    <a:lnTo>
                      <a:pt x="1749" y="217"/>
                    </a:lnTo>
                    <a:lnTo>
                      <a:pt x="1749" y="217"/>
                    </a:lnTo>
                    <a:lnTo>
                      <a:pt x="1749" y="212"/>
                    </a:lnTo>
                    <a:lnTo>
                      <a:pt x="1744" y="212"/>
                    </a:lnTo>
                    <a:lnTo>
                      <a:pt x="1744" y="208"/>
                    </a:lnTo>
                    <a:lnTo>
                      <a:pt x="1739" y="208"/>
                    </a:lnTo>
                    <a:lnTo>
                      <a:pt x="1735" y="203"/>
                    </a:lnTo>
                    <a:lnTo>
                      <a:pt x="1730" y="199"/>
                    </a:lnTo>
                    <a:lnTo>
                      <a:pt x="1730" y="199"/>
                    </a:lnTo>
                    <a:lnTo>
                      <a:pt x="1735" y="199"/>
                    </a:lnTo>
                    <a:lnTo>
                      <a:pt x="1735" y="199"/>
                    </a:lnTo>
                    <a:lnTo>
                      <a:pt x="1739" y="199"/>
                    </a:lnTo>
                    <a:lnTo>
                      <a:pt x="1739" y="199"/>
                    </a:lnTo>
                    <a:lnTo>
                      <a:pt x="1739" y="199"/>
                    </a:lnTo>
                    <a:lnTo>
                      <a:pt x="1739" y="199"/>
                    </a:lnTo>
                    <a:lnTo>
                      <a:pt x="1739" y="199"/>
                    </a:lnTo>
                    <a:lnTo>
                      <a:pt x="1739" y="199"/>
                    </a:lnTo>
                    <a:lnTo>
                      <a:pt x="1739" y="199"/>
                    </a:lnTo>
                    <a:lnTo>
                      <a:pt x="1735" y="199"/>
                    </a:lnTo>
                    <a:lnTo>
                      <a:pt x="1730" y="194"/>
                    </a:lnTo>
                    <a:lnTo>
                      <a:pt x="1726" y="194"/>
                    </a:lnTo>
                    <a:lnTo>
                      <a:pt x="1726" y="194"/>
                    </a:lnTo>
                    <a:lnTo>
                      <a:pt x="1721" y="194"/>
                    </a:lnTo>
                    <a:lnTo>
                      <a:pt x="1717" y="199"/>
                    </a:lnTo>
                    <a:lnTo>
                      <a:pt x="1717" y="199"/>
                    </a:lnTo>
                    <a:lnTo>
                      <a:pt x="1717" y="199"/>
                    </a:lnTo>
                    <a:lnTo>
                      <a:pt x="1721" y="203"/>
                    </a:lnTo>
                    <a:lnTo>
                      <a:pt x="1721" y="203"/>
                    </a:lnTo>
                    <a:lnTo>
                      <a:pt x="1721" y="203"/>
                    </a:lnTo>
                    <a:lnTo>
                      <a:pt x="1721" y="203"/>
                    </a:lnTo>
                    <a:lnTo>
                      <a:pt x="1726" y="208"/>
                    </a:lnTo>
                    <a:lnTo>
                      <a:pt x="1726" y="208"/>
                    </a:lnTo>
                    <a:lnTo>
                      <a:pt x="1730" y="212"/>
                    </a:lnTo>
                    <a:lnTo>
                      <a:pt x="1735" y="212"/>
                    </a:lnTo>
                    <a:lnTo>
                      <a:pt x="1735" y="212"/>
                    </a:lnTo>
                    <a:lnTo>
                      <a:pt x="1739" y="212"/>
                    </a:lnTo>
                    <a:lnTo>
                      <a:pt x="1739" y="217"/>
                    </a:lnTo>
                    <a:lnTo>
                      <a:pt x="1739" y="217"/>
                    </a:lnTo>
                    <a:lnTo>
                      <a:pt x="1739" y="217"/>
                    </a:lnTo>
                    <a:lnTo>
                      <a:pt x="1739" y="217"/>
                    </a:lnTo>
                    <a:lnTo>
                      <a:pt x="1739" y="217"/>
                    </a:lnTo>
                    <a:lnTo>
                      <a:pt x="1739" y="217"/>
                    </a:lnTo>
                    <a:lnTo>
                      <a:pt x="1735" y="212"/>
                    </a:lnTo>
                    <a:lnTo>
                      <a:pt x="1735" y="212"/>
                    </a:lnTo>
                    <a:lnTo>
                      <a:pt x="1735" y="217"/>
                    </a:lnTo>
                    <a:lnTo>
                      <a:pt x="1735" y="217"/>
                    </a:lnTo>
                    <a:lnTo>
                      <a:pt x="1735" y="217"/>
                    </a:lnTo>
                    <a:lnTo>
                      <a:pt x="1730" y="217"/>
                    </a:lnTo>
                    <a:lnTo>
                      <a:pt x="1730" y="217"/>
                    </a:lnTo>
                    <a:lnTo>
                      <a:pt x="1730" y="217"/>
                    </a:lnTo>
                    <a:lnTo>
                      <a:pt x="1735" y="231"/>
                    </a:lnTo>
                    <a:lnTo>
                      <a:pt x="1735" y="231"/>
                    </a:lnTo>
                    <a:lnTo>
                      <a:pt x="1735" y="235"/>
                    </a:lnTo>
                    <a:lnTo>
                      <a:pt x="1730" y="235"/>
                    </a:lnTo>
                    <a:lnTo>
                      <a:pt x="1730" y="235"/>
                    </a:lnTo>
                    <a:lnTo>
                      <a:pt x="1730" y="235"/>
                    </a:lnTo>
                    <a:lnTo>
                      <a:pt x="1730" y="240"/>
                    </a:lnTo>
                    <a:lnTo>
                      <a:pt x="1730" y="235"/>
                    </a:lnTo>
                    <a:lnTo>
                      <a:pt x="1730" y="235"/>
                    </a:lnTo>
                    <a:lnTo>
                      <a:pt x="1726" y="235"/>
                    </a:lnTo>
                    <a:lnTo>
                      <a:pt x="1726" y="231"/>
                    </a:lnTo>
                    <a:lnTo>
                      <a:pt x="1721" y="231"/>
                    </a:lnTo>
                    <a:lnTo>
                      <a:pt x="1721" y="231"/>
                    </a:lnTo>
                    <a:lnTo>
                      <a:pt x="1721" y="231"/>
                    </a:lnTo>
                    <a:lnTo>
                      <a:pt x="1721" y="231"/>
                    </a:lnTo>
                    <a:lnTo>
                      <a:pt x="1721" y="231"/>
                    </a:lnTo>
                    <a:lnTo>
                      <a:pt x="1717" y="231"/>
                    </a:lnTo>
                    <a:lnTo>
                      <a:pt x="1717" y="231"/>
                    </a:lnTo>
                    <a:lnTo>
                      <a:pt x="1712" y="226"/>
                    </a:lnTo>
                    <a:lnTo>
                      <a:pt x="1712" y="226"/>
                    </a:lnTo>
                    <a:lnTo>
                      <a:pt x="1712" y="226"/>
                    </a:lnTo>
                    <a:lnTo>
                      <a:pt x="1708" y="222"/>
                    </a:lnTo>
                    <a:lnTo>
                      <a:pt x="1708" y="222"/>
                    </a:lnTo>
                    <a:lnTo>
                      <a:pt x="1703" y="217"/>
                    </a:lnTo>
                    <a:lnTo>
                      <a:pt x="1703" y="217"/>
                    </a:lnTo>
                    <a:lnTo>
                      <a:pt x="1703" y="217"/>
                    </a:lnTo>
                    <a:lnTo>
                      <a:pt x="1703" y="217"/>
                    </a:lnTo>
                    <a:lnTo>
                      <a:pt x="1699" y="217"/>
                    </a:lnTo>
                    <a:lnTo>
                      <a:pt x="1699" y="217"/>
                    </a:lnTo>
                    <a:lnTo>
                      <a:pt x="1699" y="222"/>
                    </a:lnTo>
                    <a:lnTo>
                      <a:pt x="1699" y="217"/>
                    </a:lnTo>
                    <a:lnTo>
                      <a:pt x="1694" y="217"/>
                    </a:lnTo>
                    <a:lnTo>
                      <a:pt x="1690" y="217"/>
                    </a:lnTo>
                    <a:lnTo>
                      <a:pt x="1690" y="217"/>
                    </a:lnTo>
                    <a:lnTo>
                      <a:pt x="1690" y="217"/>
                    </a:lnTo>
                    <a:lnTo>
                      <a:pt x="1690" y="217"/>
                    </a:lnTo>
                    <a:lnTo>
                      <a:pt x="1685" y="222"/>
                    </a:lnTo>
                    <a:lnTo>
                      <a:pt x="1685" y="222"/>
                    </a:lnTo>
                    <a:lnTo>
                      <a:pt x="1681" y="222"/>
                    </a:lnTo>
                    <a:lnTo>
                      <a:pt x="1681" y="222"/>
                    </a:lnTo>
                    <a:lnTo>
                      <a:pt x="1676" y="222"/>
                    </a:lnTo>
                    <a:lnTo>
                      <a:pt x="1676" y="222"/>
                    </a:lnTo>
                    <a:lnTo>
                      <a:pt x="1676" y="222"/>
                    </a:lnTo>
                    <a:lnTo>
                      <a:pt x="1672" y="226"/>
                    </a:lnTo>
                    <a:lnTo>
                      <a:pt x="1676" y="226"/>
                    </a:lnTo>
                    <a:lnTo>
                      <a:pt x="1676" y="226"/>
                    </a:lnTo>
                    <a:lnTo>
                      <a:pt x="1676" y="226"/>
                    </a:lnTo>
                    <a:lnTo>
                      <a:pt x="1676" y="231"/>
                    </a:lnTo>
                    <a:lnTo>
                      <a:pt x="1676" y="235"/>
                    </a:lnTo>
                    <a:lnTo>
                      <a:pt x="1676" y="235"/>
                    </a:lnTo>
                    <a:lnTo>
                      <a:pt x="1681" y="240"/>
                    </a:lnTo>
                    <a:lnTo>
                      <a:pt x="1681" y="244"/>
                    </a:lnTo>
                    <a:lnTo>
                      <a:pt x="1681" y="244"/>
                    </a:lnTo>
                    <a:lnTo>
                      <a:pt x="1681" y="249"/>
                    </a:lnTo>
                    <a:lnTo>
                      <a:pt x="1681" y="249"/>
                    </a:lnTo>
                    <a:lnTo>
                      <a:pt x="1685" y="258"/>
                    </a:lnTo>
                    <a:lnTo>
                      <a:pt x="1685" y="258"/>
                    </a:lnTo>
                    <a:lnTo>
                      <a:pt x="1685" y="262"/>
                    </a:lnTo>
                    <a:lnTo>
                      <a:pt x="1685" y="262"/>
                    </a:lnTo>
                    <a:lnTo>
                      <a:pt x="1690" y="262"/>
                    </a:lnTo>
                    <a:lnTo>
                      <a:pt x="1690" y="262"/>
                    </a:lnTo>
                    <a:lnTo>
                      <a:pt x="1690" y="267"/>
                    </a:lnTo>
                    <a:lnTo>
                      <a:pt x="1690" y="267"/>
                    </a:lnTo>
                    <a:lnTo>
                      <a:pt x="1694" y="267"/>
                    </a:lnTo>
                    <a:lnTo>
                      <a:pt x="1694" y="267"/>
                    </a:lnTo>
                    <a:lnTo>
                      <a:pt x="1694" y="267"/>
                    </a:lnTo>
                    <a:lnTo>
                      <a:pt x="1699" y="267"/>
                    </a:lnTo>
                    <a:lnTo>
                      <a:pt x="1703" y="267"/>
                    </a:lnTo>
                    <a:lnTo>
                      <a:pt x="1708" y="267"/>
                    </a:lnTo>
                    <a:lnTo>
                      <a:pt x="1708" y="271"/>
                    </a:lnTo>
                    <a:lnTo>
                      <a:pt x="1712" y="271"/>
                    </a:lnTo>
                    <a:lnTo>
                      <a:pt x="1708" y="271"/>
                    </a:lnTo>
                    <a:lnTo>
                      <a:pt x="1708" y="271"/>
                    </a:lnTo>
                    <a:lnTo>
                      <a:pt x="1708" y="271"/>
                    </a:lnTo>
                    <a:lnTo>
                      <a:pt x="1703" y="271"/>
                    </a:lnTo>
                    <a:lnTo>
                      <a:pt x="1703" y="271"/>
                    </a:lnTo>
                    <a:lnTo>
                      <a:pt x="1703" y="276"/>
                    </a:lnTo>
                    <a:lnTo>
                      <a:pt x="1699" y="276"/>
                    </a:lnTo>
                    <a:lnTo>
                      <a:pt x="1699" y="276"/>
                    </a:lnTo>
                    <a:lnTo>
                      <a:pt x="1694" y="271"/>
                    </a:lnTo>
                    <a:lnTo>
                      <a:pt x="1690" y="276"/>
                    </a:lnTo>
                    <a:lnTo>
                      <a:pt x="1694" y="276"/>
                    </a:lnTo>
                    <a:lnTo>
                      <a:pt x="1690" y="276"/>
                    </a:lnTo>
                    <a:lnTo>
                      <a:pt x="1690" y="276"/>
                    </a:lnTo>
                    <a:lnTo>
                      <a:pt x="1690" y="280"/>
                    </a:lnTo>
                    <a:lnTo>
                      <a:pt x="1690" y="280"/>
                    </a:lnTo>
                    <a:lnTo>
                      <a:pt x="1685" y="280"/>
                    </a:lnTo>
                    <a:lnTo>
                      <a:pt x="1685" y="280"/>
                    </a:lnTo>
                    <a:lnTo>
                      <a:pt x="1681" y="280"/>
                    </a:lnTo>
                    <a:lnTo>
                      <a:pt x="1681" y="280"/>
                    </a:lnTo>
                    <a:lnTo>
                      <a:pt x="1681" y="280"/>
                    </a:lnTo>
                    <a:lnTo>
                      <a:pt x="1681" y="280"/>
                    </a:lnTo>
                    <a:lnTo>
                      <a:pt x="1676" y="285"/>
                    </a:lnTo>
                    <a:lnTo>
                      <a:pt x="1667" y="280"/>
                    </a:lnTo>
                    <a:lnTo>
                      <a:pt x="1672" y="276"/>
                    </a:lnTo>
                    <a:lnTo>
                      <a:pt x="1672" y="276"/>
                    </a:lnTo>
                    <a:lnTo>
                      <a:pt x="1676" y="276"/>
                    </a:lnTo>
                    <a:lnTo>
                      <a:pt x="1676" y="276"/>
                    </a:lnTo>
                    <a:lnTo>
                      <a:pt x="1676" y="276"/>
                    </a:lnTo>
                    <a:lnTo>
                      <a:pt x="1676" y="276"/>
                    </a:lnTo>
                    <a:lnTo>
                      <a:pt x="1672" y="276"/>
                    </a:lnTo>
                    <a:lnTo>
                      <a:pt x="1672" y="276"/>
                    </a:lnTo>
                    <a:lnTo>
                      <a:pt x="1663" y="271"/>
                    </a:lnTo>
                    <a:lnTo>
                      <a:pt x="1658" y="271"/>
                    </a:lnTo>
                    <a:lnTo>
                      <a:pt x="1658" y="271"/>
                    </a:lnTo>
                    <a:lnTo>
                      <a:pt x="1654" y="271"/>
                    </a:lnTo>
                    <a:lnTo>
                      <a:pt x="1654" y="271"/>
                    </a:lnTo>
                    <a:lnTo>
                      <a:pt x="1654" y="271"/>
                    </a:lnTo>
                    <a:lnTo>
                      <a:pt x="1658" y="271"/>
                    </a:lnTo>
                    <a:lnTo>
                      <a:pt x="1658" y="271"/>
                    </a:lnTo>
                    <a:lnTo>
                      <a:pt x="1654" y="271"/>
                    </a:lnTo>
                    <a:lnTo>
                      <a:pt x="1654" y="271"/>
                    </a:lnTo>
                    <a:lnTo>
                      <a:pt x="1654" y="271"/>
                    </a:lnTo>
                    <a:lnTo>
                      <a:pt x="1654" y="271"/>
                    </a:lnTo>
                    <a:lnTo>
                      <a:pt x="1654" y="271"/>
                    </a:lnTo>
                    <a:lnTo>
                      <a:pt x="1649" y="271"/>
                    </a:lnTo>
                    <a:lnTo>
                      <a:pt x="1645" y="271"/>
                    </a:lnTo>
                    <a:lnTo>
                      <a:pt x="1645" y="271"/>
                    </a:lnTo>
                    <a:lnTo>
                      <a:pt x="1636" y="271"/>
                    </a:lnTo>
                    <a:lnTo>
                      <a:pt x="1636" y="271"/>
                    </a:lnTo>
                    <a:lnTo>
                      <a:pt x="1631" y="271"/>
                    </a:lnTo>
                    <a:lnTo>
                      <a:pt x="1631" y="271"/>
                    </a:lnTo>
                    <a:lnTo>
                      <a:pt x="1636" y="276"/>
                    </a:lnTo>
                    <a:lnTo>
                      <a:pt x="1636" y="276"/>
                    </a:lnTo>
                    <a:lnTo>
                      <a:pt x="1636" y="276"/>
                    </a:lnTo>
                    <a:lnTo>
                      <a:pt x="1636" y="276"/>
                    </a:lnTo>
                    <a:lnTo>
                      <a:pt x="1636" y="276"/>
                    </a:lnTo>
                    <a:lnTo>
                      <a:pt x="1631" y="276"/>
                    </a:lnTo>
                    <a:lnTo>
                      <a:pt x="1631" y="276"/>
                    </a:lnTo>
                    <a:lnTo>
                      <a:pt x="1636" y="276"/>
                    </a:lnTo>
                    <a:lnTo>
                      <a:pt x="1636" y="276"/>
                    </a:lnTo>
                    <a:lnTo>
                      <a:pt x="1636" y="276"/>
                    </a:lnTo>
                    <a:lnTo>
                      <a:pt x="1640" y="280"/>
                    </a:lnTo>
                    <a:lnTo>
                      <a:pt x="1636" y="280"/>
                    </a:lnTo>
                    <a:lnTo>
                      <a:pt x="1636" y="280"/>
                    </a:lnTo>
                    <a:lnTo>
                      <a:pt x="1627" y="276"/>
                    </a:lnTo>
                    <a:lnTo>
                      <a:pt x="1627" y="280"/>
                    </a:lnTo>
                    <a:lnTo>
                      <a:pt x="1627" y="280"/>
                    </a:lnTo>
                    <a:lnTo>
                      <a:pt x="1622" y="280"/>
                    </a:lnTo>
                    <a:lnTo>
                      <a:pt x="1617" y="280"/>
                    </a:lnTo>
                    <a:lnTo>
                      <a:pt x="1613" y="280"/>
                    </a:lnTo>
                    <a:lnTo>
                      <a:pt x="1608" y="280"/>
                    </a:lnTo>
                    <a:lnTo>
                      <a:pt x="1608" y="280"/>
                    </a:lnTo>
                    <a:lnTo>
                      <a:pt x="1608" y="285"/>
                    </a:lnTo>
                    <a:lnTo>
                      <a:pt x="1608" y="285"/>
                    </a:lnTo>
                    <a:lnTo>
                      <a:pt x="1604" y="285"/>
                    </a:lnTo>
                    <a:lnTo>
                      <a:pt x="1604" y="285"/>
                    </a:lnTo>
                    <a:lnTo>
                      <a:pt x="1599" y="280"/>
                    </a:lnTo>
                    <a:lnTo>
                      <a:pt x="1599" y="280"/>
                    </a:lnTo>
                    <a:lnTo>
                      <a:pt x="1586" y="285"/>
                    </a:lnTo>
                    <a:lnTo>
                      <a:pt x="1581" y="285"/>
                    </a:lnTo>
                    <a:lnTo>
                      <a:pt x="1577" y="285"/>
                    </a:lnTo>
                    <a:lnTo>
                      <a:pt x="1577" y="285"/>
                    </a:lnTo>
                    <a:lnTo>
                      <a:pt x="1572" y="285"/>
                    </a:lnTo>
                    <a:lnTo>
                      <a:pt x="1568" y="289"/>
                    </a:lnTo>
                    <a:lnTo>
                      <a:pt x="1563" y="289"/>
                    </a:lnTo>
                    <a:lnTo>
                      <a:pt x="1563" y="294"/>
                    </a:lnTo>
                    <a:lnTo>
                      <a:pt x="1568" y="298"/>
                    </a:lnTo>
                    <a:lnTo>
                      <a:pt x="1568" y="303"/>
                    </a:lnTo>
                    <a:lnTo>
                      <a:pt x="1568" y="303"/>
                    </a:lnTo>
                    <a:lnTo>
                      <a:pt x="1563" y="307"/>
                    </a:lnTo>
                    <a:lnTo>
                      <a:pt x="1563" y="307"/>
                    </a:lnTo>
                    <a:lnTo>
                      <a:pt x="1563" y="312"/>
                    </a:lnTo>
                    <a:lnTo>
                      <a:pt x="1572" y="316"/>
                    </a:lnTo>
                    <a:lnTo>
                      <a:pt x="1572" y="316"/>
                    </a:lnTo>
                    <a:lnTo>
                      <a:pt x="1568" y="321"/>
                    </a:lnTo>
                    <a:lnTo>
                      <a:pt x="1568" y="325"/>
                    </a:lnTo>
                    <a:lnTo>
                      <a:pt x="1568" y="325"/>
                    </a:lnTo>
                    <a:lnTo>
                      <a:pt x="1568" y="325"/>
                    </a:lnTo>
                    <a:lnTo>
                      <a:pt x="1568" y="330"/>
                    </a:lnTo>
                    <a:lnTo>
                      <a:pt x="1568" y="330"/>
                    </a:lnTo>
                    <a:lnTo>
                      <a:pt x="1568" y="330"/>
                    </a:lnTo>
                    <a:lnTo>
                      <a:pt x="1568" y="335"/>
                    </a:lnTo>
                    <a:lnTo>
                      <a:pt x="1568" y="335"/>
                    </a:lnTo>
                    <a:lnTo>
                      <a:pt x="1568" y="344"/>
                    </a:lnTo>
                    <a:lnTo>
                      <a:pt x="1568" y="344"/>
                    </a:lnTo>
                    <a:lnTo>
                      <a:pt x="1568" y="344"/>
                    </a:lnTo>
                    <a:lnTo>
                      <a:pt x="1568" y="348"/>
                    </a:lnTo>
                    <a:lnTo>
                      <a:pt x="1568" y="353"/>
                    </a:lnTo>
                    <a:lnTo>
                      <a:pt x="1568" y="353"/>
                    </a:lnTo>
                    <a:lnTo>
                      <a:pt x="1568" y="357"/>
                    </a:lnTo>
                    <a:lnTo>
                      <a:pt x="1568" y="357"/>
                    </a:lnTo>
                    <a:lnTo>
                      <a:pt x="1568" y="362"/>
                    </a:lnTo>
                    <a:lnTo>
                      <a:pt x="1568" y="362"/>
                    </a:lnTo>
                    <a:lnTo>
                      <a:pt x="1563" y="366"/>
                    </a:lnTo>
                    <a:lnTo>
                      <a:pt x="1563" y="366"/>
                    </a:lnTo>
                    <a:lnTo>
                      <a:pt x="1568" y="371"/>
                    </a:lnTo>
                    <a:lnTo>
                      <a:pt x="1563" y="375"/>
                    </a:lnTo>
                    <a:lnTo>
                      <a:pt x="1563" y="375"/>
                    </a:lnTo>
                    <a:lnTo>
                      <a:pt x="1563" y="380"/>
                    </a:lnTo>
                    <a:lnTo>
                      <a:pt x="1563" y="380"/>
                    </a:lnTo>
                    <a:lnTo>
                      <a:pt x="1563" y="380"/>
                    </a:lnTo>
                    <a:lnTo>
                      <a:pt x="1568" y="384"/>
                    </a:lnTo>
                    <a:lnTo>
                      <a:pt x="1568" y="384"/>
                    </a:lnTo>
                    <a:lnTo>
                      <a:pt x="1568" y="384"/>
                    </a:lnTo>
                    <a:lnTo>
                      <a:pt x="1577" y="384"/>
                    </a:lnTo>
                    <a:lnTo>
                      <a:pt x="1581" y="384"/>
                    </a:lnTo>
                    <a:lnTo>
                      <a:pt x="1586" y="384"/>
                    </a:lnTo>
                    <a:lnTo>
                      <a:pt x="1586" y="384"/>
                    </a:lnTo>
                    <a:lnTo>
                      <a:pt x="1586" y="384"/>
                    </a:lnTo>
                    <a:lnTo>
                      <a:pt x="1590" y="384"/>
                    </a:lnTo>
                    <a:lnTo>
                      <a:pt x="1590" y="384"/>
                    </a:lnTo>
                    <a:lnTo>
                      <a:pt x="1590" y="389"/>
                    </a:lnTo>
                    <a:lnTo>
                      <a:pt x="1595" y="393"/>
                    </a:lnTo>
                    <a:lnTo>
                      <a:pt x="1599" y="393"/>
                    </a:lnTo>
                    <a:lnTo>
                      <a:pt x="1599" y="398"/>
                    </a:lnTo>
                    <a:lnTo>
                      <a:pt x="1604" y="398"/>
                    </a:lnTo>
                    <a:lnTo>
                      <a:pt x="1604" y="398"/>
                    </a:lnTo>
                    <a:lnTo>
                      <a:pt x="1604" y="398"/>
                    </a:lnTo>
                    <a:lnTo>
                      <a:pt x="1604" y="398"/>
                    </a:lnTo>
                    <a:lnTo>
                      <a:pt x="1604" y="393"/>
                    </a:lnTo>
                    <a:lnTo>
                      <a:pt x="1604" y="393"/>
                    </a:lnTo>
                    <a:lnTo>
                      <a:pt x="1599" y="393"/>
                    </a:lnTo>
                    <a:lnTo>
                      <a:pt x="1599" y="389"/>
                    </a:lnTo>
                    <a:lnTo>
                      <a:pt x="1599" y="389"/>
                    </a:lnTo>
                    <a:lnTo>
                      <a:pt x="1604" y="389"/>
                    </a:lnTo>
                    <a:lnTo>
                      <a:pt x="1604" y="389"/>
                    </a:lnTo>
                    <a:lnTo>
                      <a:pt x="1604" y="389"/>
                    </a:lnTo>
                    <a:lnTo>
                      <a:pt x="1604" y="389"/>
                    </a:lnTo>
                    <a:lnTo>
                      <a:pt x="1604" y="389"/>
                    </a:lnTo>
                    <a:lnTo>
                      <a:pt x="1604" y="393"/>
                    </a:lnTo>
                    <a:lnTo>
                      <a:pt x="1608" y="393"/>
                    </a:lnTo>
                    <a:lnTo>
                      <a:pt x="1608" y="393"/>
                    </a:lnTo>
                    <a:lnTo>
                      <a:pt x="1613" y="393"/>
                    </a:lnTo>
                    <a:lnTo>
                      <a:pt x="1613" y="393"/>
                    </a:lnTo>
                    <a:lnTo>
                      <a:pt x="1613" y="393"/>
                    </a:lnTo>
                    <a:lnTo>
                      <a:pt x="1613" y="398"/>
                    </a:lnTo>
                    <a:lnTo>
                      <a:pt x="1613" y="402"/>
                    </a:lnTo>
                    <a:lnTo>
                      <a:pt x="1613" y="402"/>
                    </a:lnTo>
                    <a:lnTo>
                      <a:pt x="1613" y="402"/>
                    </a:lnTo>
                    <a:lnTo>
                      <a:pt x="1613" y="402"/>
                    </a:lnTo>
                    <a:lnTo>
                      <a:pt x="1617" y="402"/>
                    </a:lnTo>
                    <a:lnTo>
                      <a:pt x="1622" y="398"/>
                    </a:lnTo>
                    <a:lnTo>
                      <a:pt x="1622" y="398"/>
                    </a:lnTo>
                    <a:lnTo>
                      <a:pt x="1622" y="393"/>
                    </a:lnTo>
                    <a:lnTo>
                      <a:pt x="1622" y="393"/>
                    </a:lnTo>
                    <a:lnTo>
                      <a:pt x="1622" y="393"/>
                    </a:lnTo>
                    <a:lnTo>
                      <a:pt x="1622" y="393"/>
                    </a:lnTo>
                    <a:lnTo>
                      <a:pt x="1622" y="393"/>
                    </a:lnTo>
                    <a:lnTo>
                      <a:pt x="1627" y="398"/>
                    </a:lnTo>
                    <a:lnTo>
                      <a:pt x="1627" y="398"/>
                    </a:lnTo>
                    <a:lnTo>
                      <a:pt x="1627" y="402"/>
                    </a:lnTo>
                    <a:lnTo>
                      <a:pt x="1627" y="402"/>
                    </a:lnTo>
                    <a:lnTo>
                      <a:pt x="1627" y="402"/>
                    </a:lnTo>
                    <a:lnTo>
                      <a:pt x="1627" y="398"/>
                    </a:lnTo>
                    <a:lnTo>
                      <a:pt x="1627" y="398"/>
                    </a:lnTo>
                    <a:lnTo>
                      <a:pt x="1627" y="393"/>
                    </a:lnTo>
                    <a:lnTo>
                      <a:pt x="1622" y="389"/>
                    </a:lnTo>
                    <a:lnTo>
                      <a:pt x="1617" y="389"/>
                    </a:lnTo>
                    <a:lnTo>
                      <a:pt x="1617" y="389"/>
                    </a:lnTo>
                    <a:lnTo>
                      <a:pt x="1617" y="384"/>
                    </a:lnTo>
                    <a:lnTo>
                      <a:pt x="1617" y="384"/>
                    </a:lnTo>
                    <a:lnTo>
                      <a:pt x="1622" y="389"/>
                    </a:lnTo>
                    <a:lnTo>
                      <a:pt x="1627" y="389"/>
                    </a:lnTo>
                    <a:lnTo>
                      <a:pt x="1631" y="384"/>
                    </a:lnTo>
                    <a:lnTo>
                      <a:pt x="1631" y="384"/>
                    </a:lnTo>
                    <a:lnTo>
                      <a:pt x="1631" y="384"/>
                    </a:lnTo>
                    <a:lnTo>
                      <a:pt x="1640" y="389"/>
                    </a:lnTo>
                    <a:lnTo>
                      <a:pt x="1640" y="389"/>
                    </a:lnTo>
                    <a:lnTo>
                      <a:pt x="1645" y="393"/>
                    </a:lnTo>
                    <a:lnTo>
                      <a:pt x="1654" y="398"/>
                    </a:lnTo>
                    <a:lnTo>
                      <a:pt x="1663" y="398"/>
                    </a:lnTo>
                    <a:lnTo>
                      <a:pt x="1663" y="398"/>
                    </a:lnTo>
                    <a:lnTo>
                      <a:pt x="1667" y="402"/>
                    </a:lnTo>
                    <a:lnTo>
                      <a:pt x="1667" y="402"/>
                    </a:lnTo>
                    <a:lnTo>
                      <a:pt x="1672" y="402"/>
                    </a:lnTo>
                    <a:lnTo>
                      <a:pt x="1672" y="402"/>
                    </a:lnTo>
                    <a:lnTo>
                      <a:pt x="1672" y="407"/>
                    </a:lnTo>
                    <a:lnTo>
                      <a:pt x="1667" y="407"/>
                    </a:lnTo>
                    <a:lnTo>
                      <a:pt x="1667" y="407"/>
                    </a:lnTo>
                    <a:lnTo>
                      <a:pt x="1667" y="407"/>
                    </a:lnTo>
                    <a:lnTo>
                      <a:pt x="1672" y="407"/>
                    </a:lnTo>
                    <a:lnTo>
                      <a:pt x="1676" y="411"/>
                    </a:lnTo>
                    <a:lnTo>
                      <a:pt x="1681" y="411"/>
                    </a:lnTo>
                    <a:lnTo>
                      <a:pt x="1681" y="416"/>
                    </a:lnTo>
                    <a:lnTo>
                      <a:pt x="1681" y="416"/>
                    </a:lnTo>
                    <a:lnTo>
                      <a:pt x="1685" y="420"/>
                    </a:lnTo>
                    <a:lnTo>
                      <a:pt x="1685" y="420"/>
                    </a:lnTo>
                    <a:lnTo>
                      <a:pt x="1690" y="420"/>
                    </a:lnTo>
                    <a:lnTo>
                      <a:pt x="1690" y="420"/>
                    </a:lnTo>
                    <a:lnTo>
                      <a:pt x="1690" y="425"/>
                    </a:lnTo>
                    <a:lnTo>
                      <a:pt x="1694" y="425"/>
                    </a:lnTo>
                    <a:lnTo>
                      <a:pt x="1694" y="429"/>
                    </a:lnTo>
                    <a:lnTo>
                      <a:pt x="1694" y="429"/>
                    </a:lnTo>
                    <a:lnTo>
                      <a:pt x="1694" y="434"/>
                    </a:lnTo>
                    <a:lnTo>
                      <a:pt x="1694" y="439"/>
                    </a:lnTo>
                    <a:lnTo>
                      <a:pt x="1699" y="439"/>
                    </a:lnTo>
                    <a:lnTo>
                      <a:pt x="1699" y="443"/>
                    </a:lnTo>
                    <a:lnTo>
                      <a:pt x="1703" y="448"/>
                    </a:lnTo>
                    <a:lnTo>
                      <a:pt x="1703" y="448"/>
                    </a:lnTo>
                    <a:lnTo>
                      <a:pt x="1708" y="452"/>
                    </a:lnTo>
                    <a:lnTo>
                      <a:pt x="1717" y="461"/>
                    </a:lnTo>
                    <a:lnTo>
                      <a:pt x="1717" y="461"/>
                    </a:lnTo>
                    <a:lnTo>
                      <a:pt x="1717" y="461"/>
                    </a:lnTo>
                    <a:lnTo>
                      <a:pt x="1717" y="461"/>
                    </a:lnTo>
                    <a:lnTo>
                      <a:pt x="1717" y="466"/>
                    </a:lnTo>
                    <a:lnTo>
                      <a:pt x="1717" y="466"/>
                    </a:lnTo>
                    <a:lnTo>
                      <a:pt x="1721" y="470"/>
                    </a:lnTo>
                    <a:lnTo>
                      <a:pt x="1721" y="470"/>
                    </a:lnTo>
                    <a:lnTo>
                      <a:pt x="1726" y="470"/>
                    </a:lnTo>
                    <a:lnTo>
                      <a:pt x="1726" y="479"/>
                    </a:lnTo>
                    <a:lnTo>
                      <a:pt x="1726" y="479"/>
                    </a:lnTo>
                    <a:lnTo>
                      <a:pt x="1730" y="479"/>
                    </a:lnTo>
                    <a:lnTo>
                      <a:pt x="1730" y="479"/>
                    </a:lnTo>
                    <a:lnTo>
                      <a:pt x="1730" y="484"/>
                    </a:lnTo>
                    <a:lnTo>
                      <a:pt x="1730" y="484"/>
                    </a:lnTo>
                    <a:lnTo>
                      <a:pt x="1730" y="484"/>
                    </a:lnTo>
                    <a:lnTo>
                      <a:pt x="1735" y="484"/>
                    </a:lnTo>
                    <a:lnTo>
                      <a:pt x="1735" y="488"/>
                    </a:lnTo>
                    <a:lnTo>
                      <a:pt x="1739" y="493"/>
                    </a:lnTo>
                    <a:lnTo>
                      <a:pt x="1739" y="497"/>
                    </a:lnTo>
                    <a:lnTo>
                      <a:pt x="1739" y="497"/>
                    </a:lnTo>
                    <a:lnTo>
                      <a:pt x="1739" y="502"/>
                    </a:lnTo>
                    <a:lnTo>
                      <a:pt x="1739" y="502"/>
                    </a:lnTo>
                    <a:lnTo>
                      <a:pt x="1739" y="506"/>
                    </a:lnTo>
                    <a:lnTo>
                      <a:pt x="1739" y="506"/>
                    </a:lnTo>
                    <a:lnTo>
                      <a:pt x="1739" y="511"/>
                    </a:lnTo>
                    <a:lnTo>
                      <a:pt x="1739" y="515"/>
                    </a:lnTo>
                    <a:lnTo>
                      <a:pt x="1739" y="524"/>
                    </a:lnTo>
                    <a:lnTo>
                      <a:pt x="1739" y="524"/>
                    </a:lnTo>
                    <a:lnTo>
                      <a:pt x="1739" y="529"/>
                    </a:lnTo>
                    <a:lnTo>
                      <a:pt x="1744" y="529"/>
                    </a:lnTo>
                    <a:lnTo>
                      <a:pt x="1744" y="533"/>
                    </a:lnTo>
                    <a:lnTo>
                      <a:pt x="1744" y="538"/>
                    </a:lnTo>
                    <a:lnTo>
                      <a:pt x="1749" y="538"/>
                    </a:lnTo>
                    <a:lnTo>
                      <a:pt x="1749" y="547"/>
                    </a:lnTo>
                    <a:lnTo>
                      <a:pt x="1749" y="547"/>
                    </a:lnTo>
                    <a:lnTo>
                      <a:pt x="1749" y="552"/>
                    </a:lnTo>
                    <a:lnTo>
                      <a:pt x="1744" y="556"/>
                    </a:lnTo>
                    <a:lnTo>
                      <a:pt x="1744" y="565"/>
                    </a:lnTo>
                    <a:lnTo>
                      <a:pt x="1744" y="565"/>
                    </a:lnTo>
                    <a:lnTo>
                      <a:pt x="1744" y="565"/>
                    </a:lnTo>
                    <a:lnTo>
                      <a:pt x="1744" y="570"/>
                    </a:lnTo>
                    <a:lnTo>
                      <a:pt x="1744" y="574"/>
                    </a:lnTo>
                    <a:lnTo>
                      <a:pt x="1744" y="574"/>
                    </a:lnTo>
                    <a:lnTo>
                      <a:pt x="1744" y="579"/>
                    </a:lnTo>
                    <a:lnTo>
                      <a:pt x="1744" y="579"/>
                    </a:lnTo>
                    <a:lnTo>
                      <a:pt x="1744" y="579"/>
                    </a:lnTo>
                    <a:lnTo>
                      <a:pt x="1744" y="588"/>
                    </a:lnTo>
                    <a:lnTo>
                      <a:pt x="1744" y="588"/>
                    </a:lnTo>
                    <a:lnTo>
                      <a:pt x="1744" y="592"/>
                    </a:lnTo>
                    <a:lnTo>
                      <a:pt x="1744" y="592"/>
                    </a:lnTo>
                    <a:lnTo>
                      <a:pt x="1744" y="597"/>
                    </a:lnTo>
                    <a:lnTo>
                      <a:pt x="1744" y="601"/>
                    </a:lnTo>
                    <a:lnTo>
                      <a:pt x="1744" y="601"/>
                    </a:lnTo>
                    <a:lnTo>
                      <a:pt x="1739" y="610"/>
                    </a:lnTo>
                    <a:lnTo>
                      <a:pt x="1739" y="610"/>
                    </a:lnTo>
                    <a:lnTo>
                      <a:pt x="1735" y="615"/>
                    </a:lnTo>
                    <a:lnTo>
                      <a:pt x="1735" y="615"/>
                    </a:lnTo>
                    <a:lnTo>
                      <a:pt x="1730" y="615"/>
                    </a:lnTo>
                    <a:lnTo>
                      <a:pt x="1730" y="615"/>
                    </a:lnTo>
                    <a:lnTo>
                      <a:pt x="1726" y="615"/>
                    </a:lnTo>
                    <a:lnTo>
                      <a:pt x="1726" y="615"/>
                    </a:lnTo>
                    <a:lnTo>
                      <a:pt x="1726" y="615"/>
                    </a:lnTo>
                    <a:lnTo>
                      <a:pt x="1721" y="615"/>
                    </a:lnTo>
                    <a:lnTo>
                      <a:pt x="1721" y="615"/>
                    </a:lnTo>
                    <a:lnTo>
                      <a:pt x="1717" y="615"/>
                    </a:lnTo>
                    <a:lnTo>
                      <a:pt x="1717" y="615"/>
                    </a:lnTo>
                    <a:lnTo>
                      <a:pt x="1712" y="615"/>
                    </a:lnTo>
                    <a:lnTo>
                      <a:pt x="1708" y="606"/>
                    </a:lnTo>
                    <a:lnTo>
                      <a:pt x="1708" y="606"/>
                    </a:lnTo>
                    <a:lnTo>
                      <a:pt x="1708" y="606"/>
                    </a:lnTo>
                    <a:lnTo>
                      <a:pt x="1708" y="610"/>
                    </a:lnTo>
                    <a:lnTo>
                      <a:pt x="1708" y="610"/>
                    </a:lnTo>
                    <a:lnTo>
                      <a:pt x="1703" y="610"/>
                    </a:lnTo>
                    <a:lnTo>
                      <a:pt x="1703" y="610"/>
                    </a:lnTo>
                    <a:lnTo>
                      <a:pt x="1703" y="606"/>
                    </a:lnTo>
                    <a:lnTo>
                      <a:pt x="1703" y="606"/>
                    </a:lnTo>
                    <a:lnTo>
                      <a:pt x="1703" y="606"/>
                    </a:lnTo>
                    <a:lnTo>
                      <a:pt x="1703" y="606"/>
                    </a:lnTo>
                    <a:lnTo>
                      <a:pt x="1699" y="610"/>
                    </a:lnTo>
                    <a:lnTo>
                      <a:pt x="1699" y="610"/>
                    </a:lnTo>
                    <a:lnTo>
                      <a:pt x="1703" y="615"/>
                    </a:lnTo>
                    <a:lnTo>
                      <a:pt x="1699" y="615"/>
                    </a:lnTo>
                    <a:lnTo>
                      <a:pt x="1699" y="619"/>
                    </a:lnTo>
                    <a:lnTo>
                      <a:pt x="1699" y="619"/>
                    </a:lnTo>
                    <a:lnTo>
                      <a:pt x="1699" y="619"/>
                    </a:lnTo>
                    <a:lnTo>
                      <a:pt x="1699" y="619"/>
                    </a:lnTo>
                    <a:lnTo>
                      <a:pt x="1694" y="619"/>
                    </a:lnTo>
                    <a:lnTo>
                      <a:pt x="1694" y="619"/>
                    </a:lnTo>
                    <a:lnTo>
                      <a:pt x="1699" y="624"/>
                    </a:lnTo>
                    <a:lnTo>
                      <a:pt x="1699" y="628"/>
                    </a:lnTo>
                    <a:lnTo>
                      <a:pt x="1699" y="628"/>
                    </a:lnTo>
                    <a:lnTo>
                      <a:pt x="1699" y="628"/>
                    </a:lnTo>
                    <a:lnTo>
                      <a:pt x="1699" y="624"/>
                    </a:lnTo>
                    <a:lnTo>
                      <a:pt x="1694" y="624"/>
                    </a:lnTo>
                    <a:lnTo>
                      <a:pt x="1694" y="624"/>
                    </a:lnTo>
                    <a:lnTo>
                      <a:pt x="1694" y="624"/>
                    </a:lnTo>
                    <a:lnTo>
                      <a:pt x="1694" y="624"/>
                    </a:lnTo>
                    <a:lnTo>
                      <a:pt x="1694" y="619"/>
                    </a:lnTo>
                    <a:lnTo>
                      <a:pt x="1690" y="619"/>
                    </a:lnTo>
                    <a:lnTo>
                      <a:pt x="1690" y="619"/>
                    </a:lnTo>
                    <a:lnTo>
                      <a:pt x="1690" y="619"/>
                    </a:lnTo>
                    <a:lnTo>
                      <a:pt x="1690" y="619"/>
                    </a:lnTo>
                    <a:lnTo>
                      <a:pt x="1690" y="619"/>
                    </a:lnTo>
                    <a:lnTo>
                      <a:pt x="1690" y="619"/>
                    </a:lnTo>
                    <a:lnTo>
                      <a:pt x="1690" y="619"/>
                    </a:lnTo>
                    <a:lnTo>
                      <a:pt x="1690" y="615"/>
                    </a:lnTo>
                    <a:lnTo>
                      <a:pt x="1694" y="615"/>
                    </a:lnTo>
                    <a:lnTo>
                      <a:pt x="1694" y="615"/>
                    </a:lnTo>
                    <a:lnTo>
                      <a:pt x="1694" y="615"/>
                    </a:lnTo>
                    <a:lnTo>
                      <a:pt x="1694" y="615"/>
                    </a:lnTo>
                    <a:lnTo>
                      <a:pt x="1694" y="615"/>
                    </a:lnTo>
                    <a:lnTo>
                      <a:pt x="1694" y="615"/>
                    </a:lnTo>
                    <a:lnTo>
                      <a:pt x="1694" y="610"/>
                    </a:lnTo>
                    <a:lnTo>
                      <a:pt x="1694" y="610"/>
                    </a:lnTo>
                    <a:lnTo>
                      <a:pt x="1694" y="610"/>
                    </a:lnTo>
                    <a:lnTo>
                      <a:pt x="1694" y="610"/>
                    </a:lnTo>
                    <a:lnTo>
                      <a:pt x="1694" y="606"/>
                    </a:lnTo>
                    <a:lnTo>
                      <a:pt x="1694" y="606"/>
                    </a:lnTo>
                    <a:lnTo>
                      <a:pt x="1690" y="606"/>
                    </a:lnTo>
                    <a:lnTo>
                      <a:pt x="1690" y="606"/>
                    </a:lnTo>
                    <a:lnTo>
                      <a:pt x="1690" y="601"/>
                    </a:lnTo>
                    <a:lnTo>
                      <a:pt x="1690" y="601"/>
                    </a:lnTo>
                    <a:lnTo>
                      <a:pt x="1690" y="601"/>
                    </a:lnTo>
                    <a:lnTo>
                      <a:pt x="1690" y="601"/>
                    </a:lnTo>
                    <a:lnTo>
                      <a:pt x="1685" y="601"/>
                    </a:lnTo>
                    <a:lnTo>
                      <a:pt x="1685" y="597"/>
                    </a:lnTo>
                    <a:lnTo>
                      <a:pt x="1681" y="592"/>
                    </a:lnTo>
                    <a:lnTo>
                      <a:pt x="1681" y="592"/>
                    </a:lnTo>
                    <a:lnTo>
                      <a:pt x="1676" y="583"/>
                    </a:lnTo>
                    <a:lnTo>
                      <a:pt x="1672" y="583"/>
                    </a:lnTo>
                    <a:lnTo>
                      <a:pt x="1672" y="579"/>
                    </a:lnTo>
                    <a:lnTo>
                      <a:pt x="1667" y="579"/>
                    </a:lnTo>
                    <a:lnTo>
                      <a:pt x="1667" y="579"/>
                    </a:lnTo>
                    <a:lnTo>
                      <a:pt x="1667" y="579"/>
                    </a:lnTo>
                    <a:lnTo>
                      <a:pt x="1667" y="574"/>
                    </a:lnTo>
                    <a:lnTo>
                      <a:pt x="1667" y="574"/>
                    </a:lnTo>
                    <a:lnTo>
                      <a:pt x="1672" y="574"/>
                    </a:lnTo>
                    <a:lnTo>
                      <a:pt x="1672" y="574"/>
                    </a:lnTo>
                    <a:lnTo>
                      <a:pt x="1672" y="574"/>
                    </a:lnTo>
                    <a:lnTo>
                      <a:pt x="1672" y="574"/>
                    </a:lnTo>
                    <a:lnTo>
                      <a:pt x="1672" y="570"/>
                    </a:lnTo>
                    <a:lnTo>
                      <a:pt x="1672" y="570"/>
                    </a:lnTo>
                    <a:lnTo>
                      <a:pt x="1672" y="570"/>
                    </a:lnTo>
                    <a:lnTo>
                      <a:pt x="1672" y="570"/>
                    </a:lnTo>
                    <a:lnTo>
                      <a:pt x="1672" y="565"/>
                    </a:lnTo>
                    <a:lnTo>
                      <a:pt x="1672" y="565"/>
                    </a:lnTo>
                    <a:lnTo>
                      <a:pt x="1676" y="570"/>
                    </a:lnTo>
                    <a:lnTo>
                      <a:pt x="1676" y="570"/>
                    </a:lnTo>
                    <a:lnTo>
                      <a:pt x="1676" y="570"/>
                    </a:lnTo>
                    <a:lnTo>
                      <a:pt x="1681" y="570"/>
                    </a:lnTo>
                    <a:lnTo>
                      <a:pt x="1681" y="570"/>
                    </a:lnTo>
                    <a:lnTo>
                      <a:pt x="1685" y="570"/>
                    </a:lnTo>
                    <a:lnTo>
                      <a:pt x="1690" y="570"/>
                    </a:lnTo>
                    <a:lnTo>
                      <a:pt x="1690" y="570"/>
                    </a:lnTo>
                    <a:lnTo>
                      <a:pt x="1690" y="570"/>
                    </a:lnTo>
                    <a:lnTo>
                      <a:pt x="1690" y="570"/>
                    </a:lnTo>
                    <a:lnTo>
                      <a:pt x="1694" y="570"/>
                    </a:lnTo>
                    <a:lnTo>
                      <a:pt x="1694" y="570"/>
                    </a:lnTo>
                    <a:lnTo>
                      <a:pt x="1694" y="570"/>
                    </a:lnTo>
                    <a:lnTo>
                      <a:pt x="1690" y="565"/>
                    </a:lnTo>
                    <a:lnTo>
                      <a:pt x="1690" y="565"/>
                    </a:lnTo>
                    <a:lnTo>
                      <a:pt x="1690" y="561"/>
                    </a:lnTo>
                    <a:lnTo>
                      <a:pt x="1690" y="561"/>
                    </a:lnTo>
                    <a:lnTo>
                      <a:pt x="1690" y="561"/>
                    </a:lnTo>
                    <a:lnTo>
                      <a:pt x="1690" y="561"/>
                    </a:lnTo>
                    <a:lnTo>
                      <a:pt x="1690" y="561"/>
                    </a:lnTo>
                    <a:lnTo>
                      <a:pt x="1690" y="556"/>
                    </a:lnTo>
                    <a:lnTo>
                      <a:pt x="1690" y="556"/>
                    </a:lnTo>
                    <a:lnTo>
                      <a:pt x="1690" y="556"/>
                    </a:lnTo>
                    <a:lnTo>
                      <a:pt x="1690" y="556"/>
                    </a:lnTo>
                    <a:lnTo>
                      <a:pt x="1690" y="552"/>
                    </a:lnTo>
                    <a:lnTo>
                      <a:pt x="1690" y="552"/>
                    </a:lnTo>
                    <a:lnTo>
                      <a:pt x="1690" y="552"/>
                    </a:lnTo>
                    <a:lnTo>
                      <a:pt x="1690" y="552"/>
                    </a:lnTo>
                    <a:lnTo>
                      <a:pt x="1690" y="552"/>
                    </a:lnTo>
                    <a:lnTo>
                      <a:pt x="1690" y="552"/>
                    </a:lnTo>
                    <a:lnTo>
                      <a:pt x="1685" y="547"/>
                    </a:lnTo>
                    <a:lnTo>
                      <a:pt x="1685" y="547"/>
                    </a:lnTo>
                    <a:lnTo>
                      <a:pt x="1685" y="547"/>
                    </a:lnTo>
                    <a:lnTo>
                      <a:pt x="1690" y="547"/>
                    </a:lnTo>
                    <a:lnTo>
                      <a:pt x="1685" y="547"/>
                    </a:lnTo>
                    <a:lnTo>
                      <a:pt x="1685" y="543"/>
                    </a:lnTo>
                    <a:lnTo>
                      <a:pt x="1685" y="543"/>
                    </a:lnTo>
                    <a:lnTo>
                      <a:pt x="1685" y="543"/>
                    </a:lnTo>
                    <a:lnTo>
                      <a:pt x="1685" y="543"/>
                    </a:lnTo>
                    <a:lnTo>
                      <a:pt x="1685" y="538"/>
                    </a:lnTo>
                    <a:lnTo>
                      <a:pt x="1681" y="538"/>
                    </a:lnTo>
                    <a:lnTo>
                      <a:pt x="1681" y="533"/>
                    </a:lnTo>
                    <a:lnTo>
                      <a:pt x="1681" y="533"/>
                    </a:lnTo>
                    <a:lnTo>
                      <a:pt x="1681" y="533"/>
                    </a:lnTo>
                    <a:lnTo>
                      <a:pt x="1681" y="533"/>
                    </a:lnTo>
                    <a:lnTo>
                      <a:pt x="1681" y="529"/>
                    </a:lnTo>
                    <a:lnTo>
                      <a:pt x="1681" y="529"/>
                    </a:lnTo>
                    <a:lnTo>
                      <a:pt x="1676" y="529"/>
                    </a:lnTo>
                    <a:lnTo>
                      <a:pt x="1676" y="524"/>
                    </a:lnTo>
                    <a:lnTo>
                      <a:pt x="1676" y="524"/>
                    </a:lnTo>
                    <a:lnTo>
                      <a:pt x="1676" y="524"/>
                    </a:lnTo>
                    <a:lnTo>
                      <a:pt x="1676" y="524"/>
                    </a:lnTo>
                    <a:lnTo>
                      <a:pt x="1676" y="524"/>
                    </a:lnTo>
                    <a:lnTo>
                      <a:pt x="1676" y="524"/>
                    </a:lnTo>
                    <a:lnTo>
                      <a:pt x="1676" y="524"/>
                    </a:lnTo>
                    <a:lnTo>
                      <a:pt x="1676" y="520"/>
                    </a:lnTo>
                    <a:lnTo>
                      <a:pt x="1676" y="520"/>
                    </a:lnTo>
                    <a:lnTo>
                      <a:pt x="1676" y="520"/>
                    </a:lnTo>
                    <a:lnTo>
                      <a:pt x="1676" y="520"/>
                    </a:lnTo>
                    <a:lnTo>
                      <a:pt x="1676" y="515"/>
                    </a:lnTo>
                    <a:lnTo>
                      <a:pt x="1676" y="515"/>
                    </a:lnTo>
                    <a:lnTo>
                      <a:pt x="1676" y="515"/>
                    </a:lnTo>
                    <a:lnTo>
                      <a:pt x="1672" y="515"/>
                    </a:lnTo>
                    <a:lnTo>
                      <a:pt x="1672" y="511"/>
                    </a:lnTo>
                    <a:lnTo>
                      <a:pt x="1672" y="511"/>
                    </a:lnTo>
                    <a:lnTo>
                      <a:pt x="1672" y="511"/>
                    </a:lnTo>
                    <a:lnTo>
                      <a:pt x="1672" y="511"/>
                    </a:lnTo>
                    <a:lnTo>
                      <a:pt x="1667" y="506"/>
                    </a:lnTo>
                    <a:lnTo>
                      <a:pt x="1667" y="506"/>
                    </a:lnTo>
                    <a:lnTo>
                      <a:pt x="1667" y="506"/>
                    </a:lnTo>
                    <a:lnTo>
                      <a:pt x="1667" y="506"/>
                    </a:lnTo>
                    <a:lnTo>
                      <a:pt x="1663" y="506"/>
                    </a:lnTo>
                    <a:lnTo>
                      <a:pt x="1663" y="506"/>
                    </a:lnTo>
                    <a:lnTo>
                      <a:pt x="1663" y="506"/>
                    </a:lnTo>
                    <a:lnTo>
                      <a:pt x="1658" y="506"/>
                    </a:lnTo>
                    <a:lnTo>
                      <a:pt x="1658" y="506"/>
                    </a:lnTo>
                    <a:lnTo>
                      <a:pt x="1654" y="506"/>
                    </a:lnTo>
                    <a:lnTo>
                      <a:pt x="1654" y="511"/>
                    </a:lnTo>
                    <a:lnTo>
                      <a:pt x="1654" y="511"/>
                    </a:lnTo>
                    <a:lnTo>
                      <a:pt x="1654" y="511"/>
                    </a:lnTo>
                    <a:lnTo>
                      <a:pt x="1649" y="511"/>
                    </a:lnTo>
                    <a:lnTo>
                      <a:pt x="1649" y="511"/>
                    </a:lnTo>
                    <a:lnTo>
                      <a:pt x="1649" y="515"/>
                    </a:lnTo>
                    <a:lnTo>
                      <a:pt x="1645" y="515"/>
                    </a:lnTo>
                    <a:lnTo>
                      <a:pt x="1645" y="515"/>
                    </a:lnTo>
                    <a:lnTo>
                      <a:pt x="1645" y="515"/>
                    </a:lnTo>
                    <a:lnTo>
                      <a:pt x="1645" y="520"/>
                    </a:lnTo>
                    <a:lnTo>
                      <a:pt x="1645" y="520"/>
                    </a:lnTo>
                    <a:lnTo>
                      <a:pt x="1645" y="520"/>
                    </a:lnTo>
                    <a:lnTo>
                      <a:pt x="1640" y="520"/>
                    </a:lnTo>
                    <a:lnTo>
                      <a:pt x="1636" y="520"/>
                    </a:lnTo>
                    <a:lnTo>
                      <a:pt x="1636" y="520"/>
                    </a:lnTo>
                    <a:lnTo>
                      <a:pt x="1631" y="520"/>
                    </a:lnTo>
                    <a:lnTo>
                      <a:pt x="1631" y="520"/>
                    </a:lnTo>
                    <a:lnTo>
                      <a:pt x="1627" y="520"/>
                    </a:lnTo>
                    <a:lnTo>
                      <a:pt x="1627" y="520"/>
                    </a:lnTo>
                    <a:lnTo>
                      <a:pt x="1627" y="520"/>
                    </a:lnTo>
                    <a:lnTo>
                      <a:pt x="1627" y="520"/>
                    </a:lnTo>
                    <a:lnTo>
                      <a:pt x="1622" y="520"/>
                    </a:lnTo>
                    <a:lnTo>
                      <a:pt x="1622" y="515"/>
                    </a:lnTo>
                    <a:lnTo>
                      <a:pt x="1617" y="515"/>
                    </a:lnTo>
                    <a:lnTo>
                      <a:pt x="1617" y="515"/>
                    </a:lnTo>
                    <a:lnTo>
                      <a:pt x="1613" y="511"/>
                    </a:lnTo>
                    <a:lnTo>
                      <a:pt x="1613" y="511"/>
                    </a:lnTo>
                    <a:lnTo>
                      <a:pt x="1613" y="511"/>
                    </a:lnTo>
                    <a:lnTo>
                      <a:pt x="1613" y="506"/>
                    </a:lnTo>
                    <a:lnTo>
                      <a:pt x="1608" y="506"/>
                    </a:lnTo>
                    <a:lnTo>
                      <a:pt x="1608" y="506"/>
                    </a:lnTo>
                    <a:lnTo>
                      <a:pt x="1608" y="506"/>
                    </a:lnTo>
                    <a:lnTo>
                      <a:pt x="1604" y="502"/>
                    </a:lnTo>
                    <a:lnTo>
                      <a:pt x="1604" y="502"/>
                    </a:lnTo>
                    <a:lnTo>
                      <a:pt x="1604" y="502"/>
                    </a:lnTo>
                    <a:lnTo>
                      <a:pt x="1599" y="502"/>
                    </a:lnTo>
                    <a:lnTo>
                      <a:pt x="1595" y="502"/>
                    </a:lnTo>
                    <a:lnTo>
                      <a:pt x="1595" y="497"/>
                    </a:lnTo>
                    <a:lnTo>
                      <a:pt x="1586" y="493"/>
                    </a:lnTo>
                    <a:lnTo>
                      <a:pt x="1586" y="493"/>
                    </a:lnTo>
                    <a:lnTo>
                      <a:pt x="1581" y="493"/>
                    </a:lnTo>
                    <a:lnTo>
                      <a:pt x="1581" y="493"/>
                    </a:lnTo>
                    <a:lnTo>
                      <a:pt x="1581" y="493"/>
                    </a:lnTo>
                    <a:lnTo>
                      <a:pt x="1581" y="493"/>
                    </a:lnTo>
                    <a:lnTo>
                      <a:pt x="1577" y="493"/>
                    </a:lnTo>
                    <a:lnTo>
                      <a:pt x="1577" y="493"/>
                    </a:lnTo>
                    <a:lnTo>
                      <a:pt x="1577" y="493"/>
                    </a:lnTo>
                    <a:lnTo>
                      <a:pt x="1577" y="493"/>
                    </a:lnTo>
                    <a:lnTo>
                      <a:pt x="1577" y="493"/>
                    </a:lnTo>
                    <a:lnTo>
                      <a:pt x="1577" y="493"/>
                    </a:lnTo>
                    <a:lnTo>
                      <a:pt x="1572" y="493"/>
                    </a:lnTo>
                    <a:lnTo>
                      <a:pt x="1572" y="493"/>
                    </a:lnTo>
                    <a:lnTo>
                      <a:pt x="1572" y="493"/>
                    </a:lnTo>
                    <a:lnTo>
                      <a:pt x="1568" y="493"/>
                    </a:lnTo>
                    <a:lnTo>
                      <a:pt x="1568" y="488"/>
                    </a:lnTo>
                    <a:lnTo>
                      <a:pt x="1568" y="488"/>
                    </a:lnTo>
                    <a:lnTo>
                      <a:pt x="1568" y="488"/>
                    </a:lnTo>
                    <a:lnTo>
                      <a:pt x="1568" y="488"/>
                    </a:lnTo>
                    <a:lnTo>
                      <a:pt x="1563" y="488"/>
                    </a:lnTo>
                    <a:lnTo>
                      <a:pt x="1559" y="488"/>
                    </a:lnTo>
                    <a:lnTo>
                      <a:pt x="1559" y="488"/>
                    </a:lnTo>
                    <a:lnTo>
                      <a:pt x="1554" y="488"/>
                    </a:lnTo>
                    <a:lnTo>
                      <a:pt x="1550" y="488"/>
                    </a:lnTo>
                    <a:lnTo>
                      <a:pt x="1550" y="488"/>
                    </a:lnTo>
                    <a:lnTo>
                      <a:pt x="1550" y="488"/>
                    </a:lnTo>
                    <a:lnTo>
                      <a:pt x="1545" y="484"/>
                    </a:lnTo>
                    <a:lnTo>
                      <a:pt x="1545" y="484"/>
                    </a:lnTo>
                    <a:lnTo>
                      <a:pt x="1545" y="484"/>
                    </a:lnTo>
                    <a:lnTo>
                      <a:pt x="1541" y="479"/>
                    </a:lnTo>
                    <a:lnTo>
                      <a:pt x="1541" y="479"/>
                    </a:lnTo>
                    <a:lnTo>
                      <a:pt x="1536" y="475"/>
                    </a:lnTo>
                    <a:lnTo>
                      <a:pt x="1536" y="475"/>
                    </a:lnTo>
                    <a:lnTo>
                      <a:pt x="1536" y="475"/>
                    </a:lnTo>
                    <a:lnTo>
                      <a:pt x="1536" y="475"/>
                    </a:lnTo>
                    <a:lnTo>
                      <a:pt x="1532" y="475"/>
                    </a:lnTo>
                    <a:lnTo>
                      <a:pt x="1532" y="475"/>
                    </a:lnTo>
                    <a:lnTo>
                      <a:pt x="1532" y="470"/>
                    </a:lnTo>
                    <a:lnTo>
                      <a:pt x="1532" y="470"/>
                    </a:lnTo>
                    <a:lnTo>
                      <a:pt x="1532" y="470"/>
                    </a:lnTo>
                    <a:lnTo>
                      <a:pt x="1527" y="466"/>
                    </a:lnTo>
                    <a:lnTo>
                      <a:pt x="1523" y="466"/>
                    </a:lnTo>
                    <a:lnTo>
                      <a:pt x="1518" y="461"/>
                    </a:lnTo>
                    <a:lnTo>
                      <a:pt x="1518" y="461"/>
                    </a:lnTo>
                    <a:lnTo>
                      <a:pt x="1518" y="461"/>
                    </a:lnTo>
                    <a:lnTo>
                      <a:pt x="1514" y="457"/>
                    </a:lnTo>
                    <a:lnTo>
                      <a:pt x="1514" y="457"/>
                    </a:lnTo>
                    <a:lnTo>
                      <a:pt x="1514" y="457"/>
                    </a:lnTo>
                    <a:lnTo>
                      <a:pt x="1514" y="457"/>
                    </a:lnTo>
                    <a:lnTo>
                      <a:pt x="1514" y="457"/>
                    </a:lnTo>
                    <a:lnTo>
                      <a:pt x="1509" y="452"/>
                    </a:lnTo>
                    <a:lnTo>
                      <a:pt x="1509" y="452"/>
                    </a:lnTo>
                    <a:lnTo>
                      <a:pt x="1509" y="452"/>
                    </a:lnTo>
                    <a:lnTo>
                      <a:pt x="1509" y="452"/>
                    </a:lnTo>
                    <a:lnTo>
                      <a:pt x="1505" y="452"/>
                    </a:lnTo>
                    <a:lnTo>
                      <a:pt x="1505" y="448"/>
                    </a:lnTo>
                    <a:lnTo>
                      <a:pt x="1500" y="448"/>
                    </a:lnTo>
                    <a:lnTo>
                      <a:pt x="1500" y="443"/>
                    </a:lnTo>
                    <a:lnTo>
                      <a:pt x="1496" y="443"/>
                    </a:lnTo>
                    <a:lnTo>
                      <a:pt x="1496" y="443"/>
                    </a:lnTo>
                    <a:lnTo>
                      <a:pt x="1496" y="443"/>
                    </a:lnTo>
                    <a:lnTo>
                      <a:pt x="1491" y="439"/>
                    </a:lnTo>
                    <a:lnTo>
                      <a:pt x="1491" y="439"/>
                    </a:lnTo>
                    <a:lnTo>
                      <a:pt x="1491" y="439"/>
                    </a:lnTo>
                    <a:lnTo>
                      <a:pt x="1491" y="439"/>
                    </a:lnTo>
                    <a:lnTo>
                      <a:pt x="1491" y="439"/>
                    </a:lnTo>
                    <a:lnTo>
                      <a:pt x="1486" y="439"/>
                    </a:lnTo>
                    <a:lnTo>
                      <a:pt x="1486" y="439"/>
                    </a:lnTo>
                    <a:lnTo>
                      <a:pt x="1486" y="434"/>
                    </a:lnTo>
                    <a:lnTo>
                      <a:pt x="1486" y="434"/>
                    </a:lnTo>
                    <a:lnTo>
                      <a:pt x="1482" y="434"/>
                    </a:lnTo>
                    <a:lnTo>
                      <a:pt x="1482" y="434"/>
                    </a:lnTo>
                    <a:lnTo>
                      <a:pt x="1482" y="434"/>
                    </a:lnTo>
                    <a:lnTo>
                      <a:pt x="1482" y="434"/>
                    </a:lnTo>
                    <a:lnTo>
                      <a:pt x="1482" y="434"/>
                    </a:lnTo>
                    <a:lnTo>
                      <a:pt x="1482" y="434"/>
                    </a:lnTo>
                    <a:lnTo>
                      <a:pt x="1482" y="434"/>
                    </a:lnTo>
                    <a:lnTo>
                      <a:pt x="1482" y="429"/>
                    </a:lnTo>
                    <a:lnTo>
                      <a:pt x="1477" y="429"/>
                    </a:lnTo>
                    <a:lnTo>
                      <a:pt x="1477" y="429"/>
                    </a:lnTo>
                    <a:lnTo>
                      <a:pt x="1477" y="429"/>
                    </a:lnTo>
                    <a:lnTo>
                      <a:pt x="1473" y="429"/>
                    </a:lnTo>
                    <a:lnTo>
                      <a:pt x="1473" y="429"/>
                    </a:lnTo>
                    <a:lnTo>
                      <a:pt x="1473" y="429"/>
                    </a:lnTo>
                    <a:lnTo>
                      <a:pt x="1473" y="429"/>
                    </a:lnTo>
                    <a:lnTo>
                      <a:pt x="1473" y="425"/>
                    </a:lnTo>
                    <a:lnTo>
                      <a:pt x="1468" y="425"/>
                    </a:lnTo>
                    <a:lnTo>
                      <a:pt x="1468" y="425"/>
                    </a:lnTo>
                    <a:lnTo>
                      <a:pt x="1468" y="425"/>
                    </a:lnTo>
                    <a:lnTo>
                      <a:pt x="1464" y="425"/>
                    </a:lnTo>
                    <a:lnTo>
                      <a:pt x="1459" y="425"/>
                    </a:lnTo>
                    <a:lnTo>
                      <a:pt x="1459" y="425"/>
                    </a:lnTo>
                    <a:lnTo>
                      <a:pt x="1459" y="425"/>
                    </a:lnTo>
                    <a:lnTo>
                      <a:pt x="1459" y="425"/>
                    </a:lnTo>
                    <a:lnTo>
                      <a:pt x="1459" y="425"/>
                    </a:lnTo>
                    <a:lnTo>
                      <a:pt x="1455" y="425"/>
                    </a:lnTo>
                    <a:lnTo>
                      <a:pt x="1455" y="425"/>
                    </a:lnTo>
                    <a:lnTo>
                      <a:pt x="1450" y="425"/>
                    </a:lnTo>
                    <a:lnTo>
                      <a:pt x="1450" y="420"/>
                    </a:lnTo>
                    <a:lnTo>
                      <a:pt x="1446" y="420"/>
                    </a:lnTo>
                    <a:lnTo>
                      <a:pt x="1446" y="420"/>
                    </a:lnTo>
                    <a:lnTo>
                      <a:pt x="1446" y="420"/>
                    </a:lnTo>
                    <a:lnTo>
                      <a:pt x="1437" y="420"/>
                    </a:lnTo>
                    <a:lnTo>
                      <a:pt x="1437" y="420"/>
                    </a:lnTo>
                    <a:lnTo>
                      <a:pt x="1437" y="420"/>
                    </a:lnTo>
                    <a:lnTo>
                      <a:pt x="1437" y="420"/>
                    </a:lnTo>
                    <a:lnTo>
                      <a:pt x="1437" y="420"/>
                    </a:lnTo>
                    <a:lnTo>
                      <a:pt x="1432" y="420"/>
                    </a:lnTo>
                    <a:lnTo>
                      <a:pt x="1432" y="420"/>
                    </a:lnTo>
                    <a:lnTo>
                      <a:pt x="1432" y="420"/>
                    </a:lnTo>
                    <a:lnTo>
                      <a:pt x="1428" y="420"/>
                    </a:lnTo>
                    <a:lnTo>
                      <a:pt x="1428" y="420"/>
                    </a:lnTo>
                    <a:lnTo>
                      <a:pt x="1423" y="420"/>
                    </a:lnTo>
                    <a:lnTo>
                      <a:pt x="1423" y="420"/>
                    </a:lnTo>
                    <a:lnTo>
                      <a:pt x="1419" y="420"/>
                    </a:lnTo>
                    <a:lnTo>
                      <a:pt x="1419" y="425"/>
                    </a:lnTo>
                    <a:lnTo>
                      <a:pt x="1414" y="425"/>
                    </a:lnTo>
                    <a:lnTo>
                      <a:pt x="1410" y="425"/>
                    </a:lnTo>
                    <a:lnTo>
                      <a:pt x="1405" y="429"/>
                    </a:lnTo>
                    <a:lnTo>
                      <a:pt x="1405" y="429"/>
                    </a:lnTo>
                    <a:lnTo>
                      <a:pt x="1405" y="434"/>
                    </a:lnTo>
                    <a:lnTo>
                      <a:pt x="1405" y="439"/>
                    </a:lnTo>
                    <a:lnTo>
                      <a:pt x="1401" y="439"/>
                    </a:lnTo>
                    <a:lnTo>
                      <a:pt x="1401" y="439"/>
                    </a:lnTo>
                    <a:lnTo>
                      <a:pt x="1405" y="443"/>
                    </a:lnTo>
                    <a:lnTo>
                      <a:pt x="1405" y="443"/>
                    </a:lnTo>
                    <a:lnTo>
                      <a:pt x="1410" y="443"/>
                    </a:lnTo>
                    <a:lnTo>
                      <a:pt x="1410" y="443"/>
                    </a:lnTo>
                    <a:lnTo>
                      <a:pt x="1414" y="443"/>
                    </a:lnTo>
                    <a:lnTo>
                      <a:pt x="1414" y="443"/>
                    </a:lnTo>
                    <a:lnTo>
                      <a:pt x="1414" y="443"/>
                    </a:lnTo>
                    <a:lnTo>
                      <a:pt x="1419" y="448"/>
                    </a:lnTo>
                    <a:lnTo>
                      <a:pt x="1419" y="448"/>
                    </a:lnTo>
                    <a:lnTo>
                      <a:pt x="1423" y="452"/>
                    </a:lnTo>
                    <a:lnTo>
                      <a:pt x="1423" y="452"/>
                    </a:lnTo>
                    <a:lnTo>
                      <a:pt x="1423" y="457"/>
                    </a:lnTo>
                    <a:lnTo>
                      <a:pt x="1419" y="457"/>
                    </a:lnTo>
                    <a:lnTo>
                      <a:pt x="1419" y="461"/>
                    </a:lnTo>
                    <a:lnTo>
                      <a:pt x="1419" y="466"/>
                    </a:lnTo>
                    <a:lnTo>
                      <a:pt x="1419" y="466"/>
                    </a:lnTo>
                    <a:lnTo>
                      <a:pt x="1423" y="470"/>
                    </a:lnTo>
                    <a:lnTo>
                      <a:pt x="1423" y="470"/>
                    </a:lnTo>
                    <a:lnTo>
                      <a:pt x="1423" y="470"/>
                    </a:lnTo>
                    <a:lnTo>
                      <a:pt x="1423" y="475"/>
                    </a:lnTo>
                    <a:lnTo>
                      <a:pt x="1423" y="475"/>
                    </a:lnTo>
                    <a:lnTo>
                      <a:pt x="1423" y="475"/>
                    </a:lnTo>
                    <a:lnTo>
                      <a:pt x="1423" y="479"/>
                    </a:lnTo>
                    <a:lnTo>
                      <a:pt x="1423" y="479"/>
                    </a:lnTo>
                    <a:lnTo>
                      <a:pt x="1423" y="479"/>
                    </a:lnTo>
                    <a:lnTo>
                      <a:pt x="1423" y="484"/>
                    </a:lnTo>
                    <a:lnTo>
                      <a:pt x="1423" y="484"/>
                    </a:lnTo>
                    <a:lnTo>
                      <a:pt x="1423" y="484"/>
                    </a:lnTo>
                    <a:lnTo>
                      <a:pt x="1423" y="484"/>
                    </a:lnTo>
                    <a:lnTo>
                      <a:pt x="1428" y="484"/>
                    </a:lnTo>
                    <a:lnTo>
                      <a:pt x="1428" y="488"/>
                    </a:lnTo>
                    <a:lnTo>
                      <a:pt x="1432" y="488"/>
                    </a:lnTo>
                    <a:lnTo>
                      <a:pt x="1432" y="493"/>
                    </a:lnTo>
                    <a:lnTo>
                      <a:pt x="1428" y="493"/>
                    </a:lnTo>
                    <a:lnTo>
                      <a:pt x="1428" y="493"/>
                    </a:lnTo>
                    <a:lnTo>
                      <a:pt x="1423" y="493"/>
                    </a:lnTo>
                    <a:lnTo>
                      <a:pt x="1423" y="497"/>
                    </a:lnTo>
                    <a:lnTo>
                      <a:pt x="1423" y="497"/>
                    </a:lnTo>
                    <a:lnTo>
                      <a:pt x="1419" y="502"/>
                    </a:lnTo>
                    <a:lnTo>
                      <a:pt x="1419" y="502"/>
                    </a:lnTo>
                    <a:lnTo>
                      <a:pt x="1419" y="502"/>
                    </a:lnTo>
                    <a:lnTo>
                      <a:pt x="1414" y="502"/>
                    </a:lnTo>
                    <a:lnTo>
                      <a:pt x="1410" y="502"/>
                    </a:lnTo>
                    <a:lnTo>
                      <a:pt x="1405" y="502"/>
                    </a:lnTo>
                    <a:lnTo>
                      <a:pt x="1401" y="502"/>
                    </a:lnTo>
                    <a:lnTo>
                      <a:pt x="1401" y="497"/>
                    </a:lnTo>
                    <a:lnTo>
                      <a:pt x="1396" y="497"/>
                    </a:lnTo>
                    <a:lnTo>
                      <a:pt x="1396" y="497"/>
                    </a:lnTo>
                    <a:lnTo>
                      <a:pt x="1392" y="497"/>
                    </a:lnTo>
                    <a:lnTo>
                      <a:pt x="1392" y="497"/>
                    </a:lnTo>
                    <a:lnTo>
                      <a:pt x="1387" y="497"/>
                    </a:lnTo>
                    <a:lnTo>
                      <a:pt x="1387" y="497"/>
                    </a:lnTo>
                    <a:lnTo>
                      <a:pt x="1387" y="497"/>
                    </a:lnTo>
                    <a:lnTo>
                      <a:pt x="1383" y="497"/>
                    </a:lnTo>
                    <a:lnTo>
                      <a:pt x="1383" y="497"/>
                    </a:lnTo>
                    <a:lnTo>
                      <a:pt x="1383" y="497"/>
                    </a:lnTo>
                    <a:lnTo>
                      <a:pt x="1378" y="497"/>
                    </a:lnTo>
                    <a:lnTo>
                      <a:pt x="1378" y="497"/>
                    </a:lnTo>
                    <a:lnTo>
                      <a:pt x="1374" y="497"/>
                    </a:lnTo>
                    <a:lnTo>
                      <a:pt x="1374" y="493"/>
                    </a:lnTo>
                    <a:lnTo>
                      <a:pt x="1369" y="493"/>
                    </a:lnTo>
                    <a:lnTo>
                      <a:pt x="1365" y="493"/>
                    </a:lnTo>
                    <a:lnTo>
                      <a:pt x="1365" y="493"/>
                    </a:lnTo>
                    <a:lnTo>
                      <a:pt x="1365" y="493"/>
                    </a:lnTo>
                    <a:lnTo>
                      <a:pt x="1360" y="493"/>
                    </a:lnTo>
                    <a:lnTo>
                      <a:pt x="1360" y="493"/>
                    </a:lnTo>
                    <a:lnTo>
                      <a:pt x="1360" y="493"/>
                    </a:lnTo>
                    <a:lnTo>
                      <a:pt x="1355" y="493"/>
                    </a:lnTo>
                    <a:lnTo>
                      <a:pt x="1355" y="497"/>
                    </a:lnTo>
                    <a:lnTo>
                      <a:pt x="1355" y="497"/>
                    </a:lnTo>
                    <a:lnTo>
                      <a:pt x="1355" y="497"/>
                    </a:lnTo>
                    <a:lnTo>
                      <a:pt x="1351" y="497"/>
                    </a:lnTo>
                    <a:lnTo>
                      <a:pt x="1351" y="502"/>
                    </a:lnTo>
                    <a:lnTo>
                      <a:pt x="1351" y="502"/>
                    </a:lnTo>
                    <a:lnTo>
                      <a:pt x="1351" y="506"/>
                    </a:lnTo>
                    <a:lnTo>
                      <a:pt x="1351" y="506"/>
                    </a:lnTo>
                    <a:lnTo>
                      <a:pt x="1351" y="506"/>
                    </a:lnTo>
                    <a:lnTo>
                      <a:pt x="1351" y="506"/>
                    </a:lnTo>
                    <a:lnTo>
                      <a:pt x="1346" y="506"/>
                    </a:lnTo>
                    <a:lnTo>
                      <a:pt x="1346" y="506"/>
                    </a:lnTo>
                    <a:lnTo>
                      <a:pt x="1342" y="511"/>
                    </a:lnTo>
                    <a:lnTo>
                      <a:pt x="1342" y="511"/>
                    </a:lnTo>
                    <a:lnTo>
                      <a:pt x="1337" y="511"/>
                    </a:lnTo>
                    <a:lnTo>
                      <a:pt x="1337" y="511"/>
                    </a:lnTo>
                    <a:lnTo>
                      <a:pt x="1337" y="511"/>
                    </a:lnTo>
                    <a:lnTo>
                      <a:pt x="1333" y="511"/>
                    </a:lnTo>
                    <a:lnTo>
                      <a:pt x="1333" y="511"/>
                    </a:lnTo>
                    <a:lnTo>
                      <a:pt x="1333" y="511"/>
                    </a:lnTo>
                    <a:lnTo>
                      <a:pt x="1333" y="511"/>
                    </a:lnTo>
                    <a:lnTo>
                      <a:pt x="1328" y="515"/>
                    </a:lnTo>
                    <a:lnTo>
                      <a:pt x="1328" y="515"/>
                    </a:lnTo>
                    <a:lnTo>
                      <a:pt x="1324" y="515"/>
                    </a:lnTo>
                    <a:lnTo>
                      <a:pt x="1324" y="520"/>
                    </a:lnTo>
                    <a:lnTo>
                      <a:pt x="1324" y="515"/>
                    </a:lnTo>
                    <a:lnTo>
                      <a:pt x="1319" y="515"/>
                    </a:lnTo>
                    <a:lnTo>
                      <a:pt x="1319" y="515"/>
                    </a:lnTo>
                    <a:lnTo>
                      <a:pt x="1319" y="515"/>
                    </a:lnTo>
                    <a:lnTo>
                      <a:pt x="1315" y="515"/>
                    </a:lnTo>
                    <a:lnTo>
                      <a:pt x="1310" y="515"/>
                    </a:lnTo>
                    <a:lnTo>
                      <a:pt x="1306" y="515"/>
                    </a:lnTo>
                    <a:lnTo>
                      <a:pt x="1306" y="515"/>
                    </a:lnTo>
                    <a:lnTo>
                      <a:pt x="1301" y="515"/>
                    </a:lnTo>
                    <a:lnTo>
                      <a:pt x="1297" y="515"/>
                    </a:lnTo>
                    <a:lnTo>
                      <a:pt x="1297" y="515"/>
                    </a:lnTo>
                    <a:lnTo>
                      <a:pt x="1292" y="515"/>
                    </a:lnTo>
                    <a:lnTo>
                      <a:pt x="1292" y="515"/>
                    </a:lnTo>
                    <a:lnTo>
                      <a:pt x="1288" y="515"/>
                    </a:lnTo>
                    <a:lnTo>
                      <a:pt x="1283" y="511"/>
                    </a:lnTo>
                    <a:lnTo>
                      <a:pt x="1283" y="511"/>
                    </a:lnTo>
                    <a:lnTo>
                      <a:pt x="1283" y="511"/>
                    </a:lnTo>
                    <a:lnTo>
                      <a:pt x="1279" y="511"/>
                    </a:lnTo>
                    <a:lnTo>
                      <a:pt x="1279" y="511"/>
                    </a:lnTo>
                    <a:lnTo>
                      <a:pt x="1279" y="511"/>
                    </a:lnTo>
                    <a:lnTo>
                      <a:pt x="1279" y="511"/>
                    </a:lnTo>
                    <a:lnTo>
                      <a:pt x="1279" y="506"/>
                    </a:lnTo>
                    <a:lnTo>
                      <a:pt x="1279" y="506"/>
                    </a:lnTo>
                    <a:lnTo>
                      <a:pt x="1274" y="506"/>
                    </a:lnTo>
                    <a:lnTo>
                      <a:pt x="1274" y="506"/>
                    </a:lnTo>
                    <a:lnTo>
                      <a:pt x="1270" y="506"/>
                    </a:lnTo>
                    <a:lnTo>
                      <a:pt x="1270" y="506"/>
                    </a:lnTo>
                    <a:lnTo>
                      <a:pt x="1265" y="506"/>
                    </a:lnTo>
                    <a:lnTo>
                      <a:pt x="1265" y="506"/>
                    </a:lnTo>
                    <a:lnTo>
                      <a:pt x="1261" y="502"/>
                    </a:lnTo>
                    <a:lnTo>
                      <a:pt x="1261" y="502"/>
                    </a:lnTo>
                    <a:lnTo>
                      <a:pt x="1256" y="502"/>
                    </a:lnTo>
                    <a:lnTo>
                      <a:pt x="1256" y="497"/>
                    </a:lnTo>
                    <a:lnTo>
                      <a:pt x="1252" y="497"/>
                    </a:lnTo>
                    <a:lnTo>
                      <a:pt x="1252" y="502"/>
                    </a:lnTo>
                    <a:lnTo>
                      <a:pt x="1247" y="502"/>
                    </a:lnTo>
                    <a:lnTo>
                      <a:pt x="1247" y="502"/>
                    </a:lnTo>
                    <a:lnTo>
                      <a:pt x="1243" y="497"/>
                    </a:lnTo>
                    <a:lnTo>
                      <a:pt x="1243" y="497"/>
                    </a:lnTo>
                    <a:lnTo>
                      <a:pt x="1238" y="497"/>
                    </a:lnTo>
                    <a:lnTo>
                      <a:pt x="1238" y="497"/>
                    </a:lnTo>
                    <a:lnTo>
                      <a:pt x="1233" y="497"/>
                    </a:lnTo>
                    <a:lnTo>
                      <a:pt x="1233" y="497"/>
                    </a:lnTo>
                    <a:lnTo>
                      <a:pt x="1233" y="497"/>
                    </a:lnTo>
                    <a:lnTo>
                      <a:pt x="1233" y="497"/>
                    </a:lnTo>
                    <a:lnTo>
                      <a:pt x="1229" y="502"/>
                    </a:lnTo>
                    <a:lnTo>
                      <a:pt x="1224" y="502"/>
                    </a:lnTo>
                    <a:lnTo>
                      <a:pt x="1224" y="502"/>
                    </a:lnTo>
                    <a:lnTo>
                      <a:pt x="1224" y="502"/>
                    </a:lnTo>
                    <a:lnTo>
                      <a:pt x="1224" y="502"/>
                    </a:lnTo>
                    <a:lnTo>
                      <a:pt x="1220" y="502"/>
                    </a:lnTo>
                    <a:lnTo>
                      <a:pt x="1220" y="506"/>
                    </a:lnTo>
                    <a:lnTo>
                      <a:pt x="1220" y="506"/>
                    </a:lnTo>
                    <a:lnTo>
                      <a:pt x="1220" y="506"/>
                    </a:lnTo>
                    <a:lnTo>
                      <a:pt x="1215" y="506"/>
                    </a:lnTo>
                    <a:lnTo>
                      <a:pt x="1215" y="506"/>
                    </a:lnTo>
                    <a:lnTo>
                      <a:pt x="1215" y="506"/>
                    </a:lnTo>
                    <a:lnTo>
                      <a:pt x="1215" y="506"/>
                    </a:lnTo>
                    <a:lnTo>
                      <a:pt x="1211" y="506"/>
                    </a:lnTo>
                    <a:lnTo>
                      <a:pt x="1211" y="506"/>
                    </a:lnTo>
                    <a:lnTo>
                      <a:pt x="1206" y="506"/>
                    </a:lnTo>
                    <a:lnTo>
                      <a:pt x="1206" y="502"/>
                    </a:lnTo>
                    <a:lnTo>
                      <a:pt x="1206" y="502"/>
                    </a:lnTo>
                    <a:lnTo>
                      <a:pt x="1202" y="502"/>
                    </a:lnTo>
                    <a:lnTo>
                      <a:pt x="1202" y="502"/>
                    </a:lnTo>
                    <a:lnTo>
                      <a:pt x="1197" y="502"/>
                    </a:lnTo>
                    <a:lnTo>
                      <a:pt x="1197" y="502"/>
                    </a:lnTo>
                    <a:lnTo>
                      <a:pt x="1193" y="502"/>
                    </a:lnTo>
                    <a:lnTo>
                      <a:pt x="1193" y="497"/>
                    </a:lnTo>
                    <a:lnTo>
                      <a:pt x="1193" y="497"/>
                    </a:lnTo>
                    <a:lnTo>
                      <a:pt x="1193" y="497"/>
                    </a:lnTo>
                    <a:lnTo>
                      <a:pt x="1188" y="497"/>
                    </a:lnTo>
                    <a:lnTo>
                      <a:pt x="1188" y="497"/>
                    </a:lnTo>
                    <a:lnTo>
                      <a:pt x="1188" y="497"/>
                    </a:lnTo>
                    <a:lnTo>
                      <a:pt x="1188" y="497"/>
                    </a:lnTo>
                    <a:lnTo>
                      <a:pt x="1188" y="493"/>
                    </a:lnTo>
                    <a:lnTo>
                      <a:pt x="1188" y="493"/>
                    </a:lnTo>
                    <a:lnTo>
                      <a:pt x="1184" y="493"/>
                    </a:lnTo>
                    <a:lnTo>
                      <a:pt x="1184" y="493"/>
                    </a:lnTo>
                    <a:lnTo>
                      <a:pt x="1184" y="493"/>
                    </a:lnTo>
                    <a:lnTo>
                      <a:pt x="1184" y="488"/>
                    </a:lnTo>
                    <a:lnTo>
                      <a:pt x="1184" y="488"/>
                    </a:lnTo>
                    <a:lnTo>
                      <a:pt x="1179" y="488"/>
                    </a:lnTo>
                    <a:lnTo>
                      <a:pt x="1179" y="484"/>
                    </a:lnTo>
                    <a:lnTo>
                      <a:pt x="1179" y="484"/>
                    </a:lnTo>
                    <a:lnTo>
                      <a:pt x="1179" y="484"/>
                    </a:lnTo>
                    <a:lnTo>
                      <a:pt x="1175" y="484"/>
                    </a:lnTo>
                    <a:lnTo>
                      <a:pt x="1175" y="484"/>
                    </a:lnTo>
                    <a:lnTo>
                      <a:pt x="1170" y="484"/>
                    </a:lnTo>
                    <a:lnTo>
                      <a:pt x="1170" y="484"/>
                    </a:lnTo>
                    <a:lnTo>
                      <a:pt x="1166" y="484"/>
                    </a:lnTo>
                    <a:lnTo>
                      <a:pt x="1166" y="484"/>
                    </a:lnTo>
                    <a:lnTo>
                      <a:pt x="1166" y="484"/>
                    </a:lnTo>
                    <a:lnTo>
                      <a:pt x="1161" y="479"/>
                    </a:lnTo>
                    <a:lnTo>
                      <a:pt x="1157" y="479"/>
                    </a:lnTo>
                    <a:lnTo>
                      <a:pt x="1157" y="479"/>
                    </a:lnTo>
                    <a:lnTo>
                      <a:pt x="1152" y="479"/>
                    </a:lnTo>
                    <a:lnTo>
                      <a:pt x="1152" y="479"/>
                    </a:lnTo>
                    <a:lnTo>
                      <a:pt x="1148" y="479"/>
                    </a:lnTo>
                    <a:lnTo>
                      <a:pt x="1143" y="479"/>
                    </a:lnTo>
                    <a:lnTo>
                      <a:pt x="1143" y="479"/>
                    </a:lnTo>
                    <a:lnTo>
                      <a:pt x="1139" y="479"/>
                    </a:lnTo>
                    <a:lnTo>
                      <a:pt x="1139" y="475"/>
                    </a:lnTo>
                    <a:lnTo>
                      <a:pt x="1139" y="475"/>
                    </a:lnTo>
                    <a:lnTo>
                      <a:pt x="1134" y="475"/>
                    </a:lnTo>
                    <a:lnTo>
                      <a:pt x="1134" y="475"/>
                    </a:lnTo>
                    <a:lnTo>
                      <a:pt x="1130" y="475"/>
                    </a:lnTo>
                    <a:lnTo>
                      <a:pt x="1130" y="475"/>
                    </a:lnTo>
                    <a:lnTo>
                      <a:pt x="1130" y="475"/>
                    </a:lnTo>
                    <a:lnTo>
                      <a:pt x="1125" y="475"/>
                    </a:lnTo>
                    <a:lnTo>
                      <a:pt x="1125" y="475"/>
                    </a:lnTo>
                    <a:lnTo>
                      <a:pt x="1125" y="475"/>
                    </a:lnTo>
                    <a:lnTo>
                      <a:pt x="1125" y="475"/>
                    </a:lnTo>
                    <a:lnTo>
                      <a:pt x="1125" y="475"/>
                    </a:lnTo>
                    <a:lnTo>
                      <a:pt x="1125" y="479"/>
                    </a:lnTo>
                    <a:lnTo>
                      <a:pt x="1121" y="479"/>
                    </a:lnTo>
                    <a:lnTo>
                      <a:pt x="1121" y="479"/>
                    </a:lnTo>
                    <a:lnTo>
                      <a:pt x="1121" y="484"/>
                    </a:lnTo>
                    <a:lnTo>
                      <a:pt x="1121" y="484"/>
                    </a:lnTo>
                    <a:lnTo>
                      <a:pt x="1121" y="484"/>
                    </a:lnTo>
                    <a:lnTo>
                      <a:pt x="1121" y="484"/>
                    </a:lnTo>
                    <a:lnTo>
                      <a:pt x="1121" y="484"/>
                    </a:lnTo>
                    <a:lnTo>
                      <a:pt x="1121" y="484"/>
                    </a:lnTo>
                    <a:lnTo>
                      <a:pt x="1121" y="488"/>
                    </a:lnTo>
                    <a:lnTo>
                      <a:pt x="1121" y="488"/>
                    </a:lnTo>
                    <a:lnTo>
                      <a:pt x="1121" y="488"/>
                    </a:lnTo>
                    <a:lnTo>
                      <a:pt x="1121" y="488"/>
                    </a:lnTo>
                    <a:lnTo>
                      <a:pt x="1121" y="488"/>
                    </a:lnTo>
                    <a:lnTo>
                      <a:pt x="1121" y="493"/>
                    </a:lnTo>
                    <a:lnTo>
                      <a:pt x="1121" y="493"/>
                    </a:lnTo>
                    <a:lnTo>
                      <a:pt x="1125" y="493"/>
                    </a:lnTo>
                    <a:lnTo>
                      <a:pt x="1125" y="497"/>
                    </a:lnTo>
                    <a:lnTo>
                      <a:pt x="1125" y="497"/>
                    </a:lnTo>
                    <a:lnTo>
                      <a:pt x="1125" y="497"/>
                    </a:lnTo>
                    <a:lnTo>
                      <a:pt x="1125" y="497"/>
                    </a:lnTo>
                    <a:lnTo>
                      <a:pt x="1130" y="497"/>
                    </a:lnTo>
                    <a:lnTo>
                      <a:pt x="1130" y="502"/>
                    </a:lnTo>
                    <a:lnTo>
                      <a:pt x="1130" y="502"/>
                    </a:lnTo>
                    <a:lnTo>
                      <a:pt x="1130" y="502"/>
                    </a:lnTo>
                    <a:lnTo>
                      <a:pt x="1134" y="502"/>
                    </a:lnTo>
                    <a:lnTo>
                      <a:pt x="1134" y="502"/>
                    </a:lnTo>
                    <a:lnTo>
                      <a:pt x="1134" y="502"/>
                    </a:lnTo>
                    <a:lnTo>
                      <a:pt x="1134" y="502"/>
                    </a:lnTo>
                    <a:lnTo>
                      <a:pt x="1134" y="506"/>
                    </a:lnTo>
                    <a:lnTo>
                      <a:pt x="1139" y="506"/>
                    </a:lnTo>
                    <a:lnTo>
                      <a:pt x="1139" y="511"/>
                    </a:lnTo>
                    <a:lnTo>
                      <a:pt x="1139" y="511"/>
                    </a:lnTo>
                    <a:lnTo>
                      <a:pt x="1139" y="511"/>
                    </a:lnTo>
                    <a:lnTo>
                      <a:pt x="1139" y="511"/>
                    </a:lnTo>
                    <a:lnTo>
                      <a:pt x="1139" y="515"/>
                    </a:lnTo>
                    <a:lnTo>
                      <a:pt x="1134" y="515"/>
                    </a:lnTo>
                    <a:lnTo>
                      <a:pt x="1134" y="515"/>
                    </a:lnTo>
                    <a:lnTo>
                      <a:pt x="1134" y="515"/>
                    </a:lnTo>
                    <a:lnTo>
                      <a:pt x="1134" y="515"/>
                    </a:lnTo>
                    <a:lnTo>
                      <a:pt x="1134" y="515"/>
                    </a:lnTo>
                    <a:lnTo>
                      <a:pt x="1134" y="515"/>
                    </a:lnTo>
                    <a:lnTo>
                      <a:pt x="1134" y="515"/>
                    </a:lnTo>
                    <a:lnTo>
                      <a:pt x="1130" y="520"/>
                    </a:lnTo>
                    <a:lnTo>
                      <a:pt x="1130" y="520"/>
                    </a:lnTo>
                    <a:lnTo>
                      <a:pt x="1130" y="520"/>
                    </a:lnTo>
                    <a:lnTo>
                      <a:pt x="1125" y="520"/>
                    </a:lnTo>
                    <a:lnTo>
                      <a:pt x="1125" y="520"/>
                    </a:lnTo>
                    <a:lnTo>
                      <a:pt x="1125" y="515"/>
                    </a:lnTo>
                    <a:lnTo>
                      <a:pt x="1125" y="515"/>
                    </a:lnTo>
                    <a:lnTo>
                      <a:pt x="1121" y="515"/>
                    </a:lnTo>
                    <a:lnTo>
                      <a:pt x="1121" y="515"/>
                    </a:lnTo>
                    <a:lnTo>
                      <a:pt x="1121" y="515"/>
                    </a:lnTo>
                    <a:lnTo>
                      <a:pt x="1116" y="515"/>
                    </a:lnTo>
                    <a:lnTo>
                      <a:pt x="1116" y="515"/>
                    </a:lnTo>
                    <a:lnTo>
                      <a:pt x="1116" y="515"/>
                    </a:lnTo>
                    <a:lnTo>
                      <a:pt x="1116" y="515"/>
                    </a:lnTo>
                    <a:lnTo>
                      <a:pt x="1116" y="515"/>
                    </a:lnTo>
                    <a:lnTo>
                      <a:pt x="1112" y="515"/>
                    </a:lnTo>
                    <a:lnTo>
                      <a:pt x="1112" y="515"/>
                    </a:lnTo>
                    <a:lnTo>
                      <a:pt x="1112" y="515"/>
                    </a:lnTo>
                    <a:lnTo>
                      <a:pt x="1107" y="515"/>
                    </a:lnTo>
                    <a:lnTo>
                      <a:pt x="1107" y="515"/>
                    </a:lnTo>
                    <a:lnTo>
                      <a:pt x="1107" y="515"/>
                    </a:lnTo>
                    <a:lnTo>
                      <a:pt x="1107" y="515"/>
                    </a:lnTo>
                    <a:lnTo>
                      <a:pt x="1107" y="515"/>
                    </a:lnTo>
                    <a:lnTo>
                      <a:pt x="1107" y="515"/>
                    </a:lnTo>
                    <a:lnTo>
                      <a:pt x="1107" y="515"/>
                    </a:lnTo>
                    <a:lnTo>
                      <a:pt x="1102" y="515"/>
                    </a:lnTo>
                    <a:lnTo>
                      <a:pt x="1102" y="515"/>
                    </a:lnTo>
                    <a:lnTo>
                      <a:pt x="1102" y="515"/>
                    </a:lnTo>
                    <a:lnTo>
                      <a:pt x="1102" y="515"/>
                    </a:lnTo>
                    <a:lnTo>
                      <a:pt x="1098" y="515"/>
                    </a:lnTo>
                    <a:lnTo>
                      <a:pt x="1098" y="515"/>
                    </a:lnTo>
                    <a:lnTo>
                      <a:pt x="1098" y="515"/>
                    </a:lnTo>
                    <a:lnTo>
                      <a:pt x="1093" y="515"/>
                    </a:lnTo>
                    <a:lnTo>
                      <a:pt x="1093" y="515"/>
                    </a:lnTo>
                    <a:lnTo>
                      <a:pt x="1093" y="515"/>
                    </a:lnTo>
                    <a:lnTo>
                      <a:pt x="1093" y="515"/>
                    </a:lnTo>
                    <a:lnTo>
                      <a:pt x="1089" y="515"/>
                    </a:lnTo>
                    <a:lnTo>
                      <a:pt x="1089" y="515"/>
                    </a:lnTo>
                    <a:lnTo>
                      <a:pt x="1089" y="515"/>
                    </a:lnTo>
                    <a:lnTo>
                      <a:pt x="1089" y="515"/>
                    </a:lnTo>
                    <a:lnTo>
                      <a:pt x="1084" y="515"/>
                    </a:lnTo>
                    <a:lnTo>
                      <a:pt x="1084" y="515"/>
                    </a:lnTo>
                    <a:lnTo>
                      <a:pt x="1084" y="511"/>
                    </a:lnTo>
                    <a:lnTo>
                      <a:pt x="1084" y="511"/>
                    </a:lnTo>
                    <a:lnTo>
                      <a:pt x="1080" y="511"/>
                    </a:lnTo>
                    <a:lnTo>
                      <a:pt x="1080" y="511"/>
                    </a:lnTo>
                    <a:lnTo>
                      <a:pt x="1080" y="506"/>
                    </a:lnTo>
                    <a:lnTo>
                      <a:pt x="1080" y="506"/>
                    </a:lnTo>
                    <a:lnTo>
                      <a:pt x="1075" y="506"/>
                    </a:lnTo>
                    <a:lnTo>
                      <a:pt x="1075" y="506"/>
                    </a:lnTo>
                    <a:lnTo>
                      <a:pt x="1071" y="506"/>
                    </a:lnTo>
                    <a:lnTo>
                      <a:pt x="1071" y="506"/>
                    </a:lnTo>
                    <a:lnTo>
                      <a:pt x="1071" y="506"/>
                    </a:lnTo>
                    <a:lnTo>
                      <a:pt x="1066" y="506"/>
                    </a:lnTo>
                    <a:lnTo>
                      <a:pt x="1066" y="506"/>
                    </a:lnTo>
                    <a:lnTo>
                      <a:pt x="1062" y="506"/>
                    </a:lnTo>
                    <a:lnTo>
                      <a:pt x="1062" y="506"/>
                    </a:lnTo>
                    <a:lnTo>
                      <a:pt x="1062" y="506"/>
                    </a:lnTo>
                    <a:lnTo>
                      <a:pt x="1062" y="506"/>
                    </a:lnTo>
                    <a:lnTo>
                      <a:pt x="1057" y="506"/>
                    </a:lnTo>
                    <a:lnTo>
                      <a:pt x="1057" y="502"/>
                    </a:lnTo>
                    <a:lnTo>
                      <a:pt x="1057" y="502"/>
                    </a:lnTo>
                    <a:lnTo>
                      <a:pt x="1057" y="502"/>
                    </a:lnTo>
                    <a:lnTo>
                      <a:pt x="1057" y="502"/>
                    </a:lnTo>
                    <a:lnTo>
                      <a:pt x="1057" y="506"/>
                    </a:lnTo>
                    <a:lnTo>
                      <a:pt x="1053" y="506"/>
                    </a:lnTo>
                    <a:lnTo>
                      <a:pt x="1053" y="506"/>
                    </a:lnTo>
                    <a:lnTo>
                      <a:pt x="1053" y="506"/>
                    </a:lnTo>
                    <a:lnTo>
                      <a:pt x="1053" y="502"/>
                    </a:lnTo>
                    <a:lnTo>
                      <a:pt x="1048" y="502"/>
                    </a:lnTo>
                    <a:lnTo>
                      <a:pt x="1048" y="502"/>
                    </a:lnTo>
                    <a:lnTo>
                      <a:pt x="1048" y="502"/>
                    </a:lnTo>
                    <a:lnTo>
                      <a:pt x="1048" y="502"/>
                    </a:lnTo>
                    <a:lnTo>
                      <a:pt x="1048" y="502"/>
                    </a:lnTo>
                    <a:lnTo>
                      <a:pt x="1048" y="506"/>
                    </a:lnTo>
                    <a:lnTo>
                      <a:pt x="1048" y="506"/>
                    </a:lnTo>
                    <a:lnTo>
                      <a:pt x="1044" y="506"/>
                    </a:lnTo>
                    <a:lnTo>
                      <a:pt x="1044" y="506"/>
                    </a:lnTo>
                    <a:lnTo>
                      <a:pt x="1039" y="506"/>
                    </a:lnTo>
                    <a:lnTo>
                      <a:pt x="1039" y="506"/>
                    </a:lnTo>
                    <a:lnTo>
                      <a:pt x="1039" y="506"/>
                    </a:lnTo>
                    <a:lnTo>
                      <a:pt x="1039" y="506"/>
                    </a:lnTo>
                    <a:lnTo>
                      <a:pt x="1039" y="511"/>
                    </a:lnTo>
                    <a:lnTo>
                      <a:pt x="1039" y="511"/>
                    </a:lnTo>
                    <a:lnTo>
                      <a:pt x="1039" y="511"/>
                    </a:lnTo>
                    <a:lnTo>
                      <a:pt x="1039" y="511"/>
                    </a:lnTo>
                    <a:lnTo>
                      <a:pt x="1035" y="511"/>
                    </a:lnTo>
                    <a:lnTo>
                      <a:pt x="1035" y="511"/>
                    </a:lnTo>
                    <a:lnTo>
                      <a:pt x="1035" y="511"/>
                    </a:lnTo>
                    <a:lnTo>
                      <a:pt x="1035" y="511"/>
                    </a:lnTo>
                    <a:lnTo>
                      <a:pt x="1035" y="515"/>
                    </a:lnTo>
                    <a:lnTo>
                      <a:pt x="1030" y="515"/>
                    </a:lnTo>
                    <a:lnTo>
                      <a:pt x="1030" y="515"/>
                    </a:lnTo>
                    <a:lnTo>
                      <a:pt x="1030" y="515"/>
                    </a:lnTo>
                    <a:lnTo>
                      <a:pt x="1030" y="515"/>
                    </a:lnTo>
                    <a:lnTo>
                      <a:pt x="1026" y="515"/>
                    </a:lnTo>
                    <a:lnTo>
                      <a:pt x="1026" y="515"/>
                    </a:lnTo>
                    <a:lnTo>
                      <a:pt x="1026" y="520"/>
                    </a:lnTo>
                    <a:lnTo>
                      <a:pt x="1026" y="520"/>
                    </a:lnTo>
                    <a:lnTo>
                      <a:pt x="1026" y="520"/>
                    </a:lnTo>
                    <a:lnTo>
                      <a:pt x="1021" y="520"/>
                    </a:lnTo>
                    <a:lnTo>
                      <a:pt x="1026" y="520"/>
                    </a:lnTo>
                    <a:lnTo>
                      <a:pt x="1021" y="520"/>
                    </a:lnTo>
                    <a:lnTo>
                      <a:pt x="1021" y="520"/>
                    </a:lnTo>
                    <a:lnTo>
                      <a:pt x="1021" y="524"/>
                    </a:lnTo>
                    <a:lnTo>
                      <a:pt x="1021" y="524"/>
                    </a:lnTo>
                    <a:lnTo>
                      <a:pt x="1021" y="524"/>
                    </a:lnTo>
                    <a:lnTo>
                      <a:pt x="1021" y="524"/>
                    </a:lnTo>
                    <a:lnTo>
                      <a:pt x="1021" y="524"/>
                    </a:lnTo>
                    <a:lnTo>
                      <a:pt x="1021" y="529"/>
                    </a:lnTo>
                    <a:lnTo>
                      <a:pt x="1021" y="529"/>
                    </a:lnTo>
                    <a:lnTo>
                      <a:pt x="1017" y="529"/>
                    </a:lnTo>
                    <a:lnTo>
                      <a:pt x="1017" y="529"/>
                    </a:lnTo>
                    <a:lnTo>
                      <a:pt x="1017" y="529"/>
                    </a:lnTo>
                    <a:lnTo>
                      <a:pt x="1017" y="529"/>
                    </a:lnTo>
                    <a:lnTo>
                      <a:pt x="1017" y="529"/>
                    </a:lnTo>
                    <a:lnTo>
                      <a:pt x="1017" y="529"/>
                    </a:lnTo>
                    <a:lnTo>
                      <a:pt x="1017" y="529"/>
                    </a:lnTo>
                    <a:lnTo>
                      <a:pt x="1012" y="529"/>
                    </a:lnTo>
                    <a:lnTo>
                      <a:pt x="1012" y="529"/>
                    </a:lnTo>
                    <a:lnTo>
                      <a:pt x="1012" y="529"/>
                    </a:lnTo>
                    <a:lnTo>
                      <a:pt x="1012" y="529"/>
                    </a:lnTo>
                    <a:lnTo>
                      <a:pt x="1012" y="533"/>
                    </a:lnTo>
                    <a:lnTo>
                      <a:pt x="1012" y="533"/>
                    </a:lnTo>
                    <a:lnTo>
                      <a:pt x="1012" y="533"/>
                    </a:lnTo>
                    <a:lnTo>
                      <a:pt x="1008" y="529"/>
                    </a:lnTo>
                    <a:lnTo>
                      <a:pt x="1008" y="529"/>
                    </a:lnTo>
                    <a:lnTo>
                      <a:pt x="1008" y="533"/>
                    </a:lnTo>
                    <a:lnTo>
                      <a:pt x="1008" y="529"/>
                    </a:lnTo>
                    <a:lnTo>
                      <a:pt x="1008" y="533"/>
                    </a:lnTo>
                    <a:lnTo>
                      <a:pt x="1003" y="533"/>
                    </a:lnTo>
                    <a:lnTo>
                      <a:pt x="1003" y="533"/>
                    </a:lnTo>
                    <a:lnTo>
                      <a:pt x="1003" y="533"/>
                    </a:lnTo>
                    <a:lnTo>
                      <a:pt x="1003" y="533"/>
                    </a:lnTo>
                    <a:lnTo>
                      <a:pt x="1003" y="538"/>
                    </a:lnTo>
                    <a:lnTo>
                      <a:pt x="1003" y="538"/>
                    </a:lnTo>
                    <a:lnTo>
                      <a:pt x="1003" y="538"/>
                    </a:lnTo>
                    <a:lnTo>
                      <a:pt x="1003" y="538"/>
                    </a:lnTo>
                    <a:lnTo>
                      <a:pt x="1003" y="538"/>
                    </a:lnTo>
                    <a:lnTo>
                      <a:pt x="999" y="538"/>
                    </a:lnTo>
                    <a:lnTo>
                      <a:pt x="999" y="538"/>
                    </a:lnTo>
                    <a:lnTo>
                      <a:pt x="999" y="538"/>
                    </a:lnTo>
                    <a:lnTo>
                      <a:pt x="999" y="538"/>
                    </a:lnTo>
                    <a:lnTo>
                      <a:pt x="999" y="538"/>
                    </a:lnTo>
                    <a:lnTo>
                      <a:pt x="994" y="538"/>
                    </a:lnTo>
                    <a:lnTo>
                      <a:pt x="994" y="538"/>
                    </a:lnTo>
                    <a:lnTo>
                      <a:pt x="994" y="538"/>
                    </a:lnTo>
                    <a:lnTo>
                      <a:pt x="994" y="538"/>
                    </a:lnTo>
                    <a:lnTo>
                      <a:pt x="990" y="538"/>
                    </a:lnTo>
                    <a:lnTo>
                      <a:pt x="990" y="538"/>
                    </a:lnTo>
                    <a:lnTo>
                      <a:pt x="990" y="538"/>
                    </a:lnTo>
                    <a:lnTo>
                      <a:pt x="985" y="533"/>
                    </a:lnTo>
                    <a:lnTo>
                      <a:pt x="985" y="533"/>
                    </a:lnTo>
                    <a:lnTo>
                      <a:pt x="981" y="529"/>
                    </a:lnTo>
                    <a:lnTo>
                      <a:pt x="981" y="529"/>
                    </a:lnTo>
                    <a:lnTo>
                      <a:pt x="981" y="529"/>
                    </a:lnTo>
                    <a:lnTo>
                      <a:pt x="981" y="529"/>
                    </a:lnTo>
                    <a:lnTo>
                      <a:pt x="981" y="529"/>
                    </a:lnTo>
                    <a:lnTo>
                      <a:pt x="981" y="529"/>
                    </a:lnTo>
                    <a:lnTo>
                      <a:pt x="981" y="529"/>
                    </a:lnTo>
                    <a:lnTo>
                      <a:pt x="976" y="529"/>
                    </a:lnTo>
                    <a:lnTo>
                      <a:pt x="976" y="529"/>
                    </a:lnTo>
                    <a:lnTo>
                      <a:pt x="976" y="529"/>
                    </a:lnTo>
                    <a:lnTo>
                      <a:pt x="976" y="529"/>
                    </a:lnTo>
                    <a:lnTo>
                      <a:pt x="976" y="533"/>
                    </a:lnTo>
                    <a:lnTo>
                      <a:pt x="976" y="533"/>
                    </a:lnTo>
                    <a:lnTo>
                      <a:pt x="971" y="533"/>
                    </a:lnTo>
                    <a:lnTo>
                      <a:pt x="971" y="533"/>
                    </a:lnTo>
                    <a:lnTo>
                      <a:pt x="971" y="533"/>
                    </a:lnTo>
                    <a:lnTo>
                      <a:pt x="971" y="533"/>
                    </a:lnTo>
                    <a:lnTo>
                      <a:pt x="971" y="533"/>
                    </a:lnTo>
                    <a:lnTo>
                      <a:pt x="962" y="529"/>
                    </a:lnTo>
                    <a:lnTo>
                      <a:pt x="962" y="529"/>
                    </a:lnTo>
                    <a:lnTo>
                      <a:pt x="962" y="533"/>
                    </a:lnTo>
                    <a:lnTo>
                      <a:pt x="958" y="529"/>
                    </a:lnTo>
                    <a:lnTo>
                      <a:pt x="958" y="529"/>
                    </a:lnTo>
                    <a:lnTo>
                      <a:pt x="958" y="529"/>
                    </a:lnTo>
                    <a:lnTo>
                      <a:pt x="958" y="529"/>
                    </a:lnTo>
                    <a:lnTo>
                      <a:pt x="953" y="524"/>
                    </a:lnTo>
                    <a:lnTo>
                      <a:pt x="953" y="524"/>
                    </a:lnTo>
                    <a:lnTo>
                      <a:pt x="953" y="524"/>
                    </a:lnTo>
                    <a:lnTo>
                      <a:pt x="953" y="524"/>
                    </a:lnTo>
                    <a:lnTo>
                      <a:pt x="953" y="524"/>
                    </a:lnTo>
                    <a:lnTo>
                      <a:pt x="949" y="524"/>
                    </a:lnTo>
                    <a:lnTo>
                      <a:pt x="944" y="520"/>
                    </a:lnTo>
                    <a:lnTo>
                      <a:pt x="944" y="520"/>
                    </a:lnTo>
                    <a:lnTo>
                      <a:pt x="944" y="520"/>
                    </a:lnTo>
                    <a:lnTo>
                      <a:pt x="940" y="520"/>
                    </a:lnTo>
                    <a:lnTo>
                      <a:pt x="940" y="520"/>
                    </a:lnTo>
                    <a:lnTo>
                      <a:pt x="935" y="515"/>
                    </a:lnTo>
                    <a:lnTo>
                      <a:pt x="935" y="515"/>
                    </a:lnTo>
                    <a:lnTo>
                      <a:pt x="935" y="515"/>
                    </a:lnTo>
                    <a:lnTo>
                      <a:pt x="931" y="511"/>
                    </a:lnTo>
                    <a:lnTo>
                      <a:pt x="931" y="511"/>
                    </a:lnTo>
                    <a:lnTo>
                      <a:pt x="931" y="511"/>
                    </a:lnTo>
                    <a:lnTo>
                      <a:pt x="926" y="506"/>
                    </a:lnTo>
                    <a:lnTo>
                      <a:pt x="926" y="506"/>
                    </a:lnTo>
                    <a:lnTo>
                      <a:pt x="922" y="506"/>
                    </a:lnTo>
                    <a:lnTo>
                      <a:pt x="917" y="506"/>
                    </a:lnTo>
                    <a:lnTo>
                      <a:pt x="917" y="506"/>
                    </a:lnTo>
                    <a:lnTo>
                      <a:pt x="917" y="506"/>
                    </a:lnTo>
                    <a:lnTo>
                      <a:pt x="917" y="506"/>
                    </a:lnTo>
                    <a:lnTo>
                      <a:pt x="917" y="506"/>
                    </a:lnTo>
                    <a:lnTo>
                      <a:pt x="913" y="511"/>
                    </a:lnTo>
                    <a:lnTo>
                      <a:pt x="913" y="511"/>
                    </a:lnTo>
                    <a:lnTo>
                      <a:pt x="913" y="511"/>
                    </a:lnTo>
                    <a:lnTo>
                      <a:pt x="913" y="511"/>
                    </a:lnTo>
                    <a:lnTo>
                      <a:pt x="913" y="511"/>
                    </a:lnTo>
                    <a:lnTo>
                      <a:pt x="908" y="511"/>
                    </a:lnTo>
                    <a:lnTo>
                      <a:pt x="908" y="511"/>
                    </a:lnTo>
                    <a:lnTo>
                      <a:pt x="904" y="511"/>
                    </a:lnTo>
                    <a:lnTo>
                      <a:pt x="904" y="511"/>
                    </a:lnTo>
                    <a:lnTo>
                      <a:pt x="899" y="511"/>
                    </a:lnTo>
                    <a:lnTo>
                      <a:pt x="899" y="511"/>
                    </a:lnTo>
                    <a:lnTo>
                      <a:pt x="895" y="511"/>
                    </a:lnTo>
                    <a:lnTo>
                      <a:pt x="895" y="511"/>
                    </a:lnTo>
                    <a:lnTo>
                      <a:pt x="895" y="511"/>
                    </a:lnTo>
                    <a:lnTo>
                      <a:pt x="895" y="511"/>
                    </a:lnTo>
                    <a:lnTo>
                      <a:pt x="895" y="511"/>
                    </a:lnTo>
                    <a:lnTo>
                      <a:pt x="895" y="506"/>
                    </a:lnTo>
                    <a:lnTo>
                      <a:pt x="890" y="506"/>
                    </a:lnTo>
                    <a:lnTo>
                      <a:pt x="890" y="511"/>
                    </a:lnTo>
                    <a:lnTo>
                      <a:pt x="890" y="506"/>
                    </a:lnTo>
                    <a:lnTo>
                      <a:pt x="890" y="506"/>
                    </a:lnTo>
                    <a:lnTo>
                      <a:pt x="890" y="506"/>
                    </a:lnTo>
                    <a:lnTo>
                      <a:pt x="890" y="506"/>
                    </a:lnTo>
                    <a:lnTo>
                      <a:pt x="886" y="506"/>
                    </a:lnTo>
                    <a:lnTo>
                      <a:pt x="886" y="506"/>
                    </a:lnTo>
                    <a:lnTo>
                      <a:pt x="886" y="506"/>
                    </a:lnTo>
                    <a:lnTo>
                      <a:pt x="886" y="502"/>
                    </a:lnTo>
                    <a:lnTo>
                      <a:pt x="881" y="502"/>
                    </a:lnTo>
                    <a:lnTo>
                      <a:pt x="881" y="502"/>
                    </a:lnTo>
                    <a:lnTo>
                      <a:pt x="881" y="502"/>
                    </a:lnTo>
                    <a:lnTo>
                      <a:pt x="881" y="502"/>
                    </a:lnTo>
                    <a:lnTo>
                      <a:pt x="881" y="502"/>
                    </a:lnTo>
                    <a:lnTo>
                      <a:pt x="881" y="502"/>
                    </a:lnTo>
                    <a:lnTo>
                      <a:pt x="877" y="506"/>
                    </a:lnTo>
                    <a:lnTo>
                      <a:pt x="877" y="506"/>
                    </a:lnTo>
                    <a:lnTo>
                      <a:pt x="877" y="506"/>
                    </a:lnTo>
                    <a:lnTo>
                      <a:pt x="877" y="506"/>
                    </a:lnTo>
                    <a:lnTo>
                      <a:pt x="881" y="506"/>
                    </a:lnTo>
                    <a:lnTo>
                      <a:pt x="881" y="511"/>
                    </a:lnTo>
                    <a:lnTo>
                      <a:pt x="877" y="511"/>
                    </a:lnTo>
                    <a:lnTo>
                      <a:pt x="877" y="511"/>
                    </a:lnTo>
                    <a:lnTo>
                      <a:pt x="877" y="511"/>
                    </a:lnTo>
                    <a:lnTo>
                      <a:pt x="877" y="511"/>
                    </a:lnTo>
                    <a:lnTo>
                      <a:pt x="877" y="511"/>
                    </a:lnTo>
                    <a:lnTo>
                      <a:pt x="877" y="511"/>
                    </a:lnTo>
                    <a:lnTo>
                      <a:pt x="877" y="511"/>
                    </a:lnTo>
                    <a:lnTo>
                      <a:pt x="877" y="511"/>
                    </a:lnTo>
                    <a:lnTo>
                      <a:pt x="872" y="511"/>
                    </a:lnTo>
                    <a:lnTo>
                      <a:pt x="868" y="506"/>
                    </a:lnTo>
                    <a:lnTo>
                      <a:pt x="863" y="502"/>
                    </a:lnTo>
                    <a:lnTo>
                      <a:pt x="863" y="502"/>
                    </a:lnTo>
                    <a:lnTo>
                      <a:pt x="854" y="493"/>
                    </a:lnTo>
                    <a:lnTo>
                      <a:pt x="849" y="488"/>
                    </a:lnTo>
                    <a:lnTo>
                      <a:pt x="845" y="484"/>
                    </a:lnTo>
                    <a:lnTo>
                      <a:pt x="836" y="479"/>
                    </a:lnTo>
                    <a:lnTo>
                      <a:pt x="831" y="475"/>
                    </a:lnTo>
                    <a:lnTo>
                      <a:pt x="827" y="470"/>
                    </a:lnTo>
                    <a:lnTo>
                      <a:pt x="822" y="466"/>
                    </a:lnTo>
                    <a:lnTo>
                      <a:pt x="822" y="466"/>
                    </a:lnTo>
                    <a:lnTo>
                      <a:pt x="818" y="466"/>
                    </a:lnTo>
                    <a:lnTo>
                      <a:pt x="813" y="461"/>
                    </a:lnTo>
                    <a:lnTo>
                      <a:pt x="809" y="461"/>
                    </a:lnTo>
                    <a:lnTo>
                      <a:pt x="804" y="457"/>
                    </a:lnTo>
                    <a:lnTo>
                      <a:pt x="800" y="457"/>
                    </a:lnTo>
                    <a:lnTo>
                      <a:pt x="800" y="457"/>
                    </a:lnTo>
                    <a:lnTo>
                      <a:pt x="795" y="452"/>
                    </a:lnTo>
                    <a:lnTo>
                      <a:pt x="795" y="452"/>
                    </a:lnTo>
                    <a:lnTo>
                      <a:pt x="795" y="452"/>
                    </a:lnTo>
                    <a:lnTo>
                      <a:pt x="795" y="452"/>
                    </a:lnTo>
                    <a:lnTo>
                      <a:pt x="800" y="452"/>
                    </a:lnTo>
                    <a:lnTo>
                      <a:pt x="800" y="452"/>
                    </a:lnTo>
                    <a:lnTo>
                      <a:pt x="800" y="448"/>
                    </a:lnTo>
                    <a:lnTo>
                      <a:pt x="800" y="448"/>
                    </a:lnTo>
                    <a:lnTo>
                      <a:pt x="795" y="448"/>
                    </a:lnTo>
                    <a:lnTo>
                      <a:pt x="795" y="448"/>
                    </a:lnTo>
                    <a:lnTo>
                      <a:pt x="795" y="448"/>
                    </a:lnTo>
                    <a:lnTo>
                      <a:pt x="795" y="448"/>
                    </a:lnTo>
                    <a:lnTo>
                      <a:pt x="791" y="448"/>
                    </a:lnTo>
                    <a:lnTo>
                      <a:pt x="791" y="448"/>
                    </a:lnTo>
                    <a:lnTo>
                      <a:pt x="786" y="452"/>
                    </a:lnTo>
                    <a:lnTo>
                      <a:pt x="786" y="452"/>
                    </a:lnTo>
                    <a:lnTo>
                      <a:pt x="786" y="452"/>
                    </a:lnTo>
                    <a:lnTo>
                      <a:pt x="782" y="452"/>
                    </a:lnTo>
                    <a:lnTo>
                      <a:pt x="782" y="452"/>
                    </a:lnTo>
                    <a:lnTo>
                      <a:pt x="782" y="457"/>
                    </a:lnTo>
                    <a:lnTo>
                      <a:pt x="782" y="457"/>
                    </a:lnTo>
                    <a:lnTo>
                      <a:pt x="782" y="457"/>
                    </a:lnTo>
                    <a:lnTo>
                      <a:pt x="777" y="457"/>
                    </a:lnTo>
                    <a:lnTo>
                      <a:pt x="777" y="457"/>
                    </a:lnTo>
                    <a:lnTo>
                      <a:pt x="777" y="457"/>
                    </a:lnTo>
                    <a:lnTo>
                      <a:pt x="777" y="457"/>
                    </a:lnTo>
                    <a:lnTo>
                      <a:pt x="773" y="461"/>
                    </a:lnTo>
                    <a:lnTo>
                      <a:pt x="773" y="461"/>
                    </a:lnTo>
                    <a:lnTo>
                      <a:pt x="773" y="461"/>
                    </a:lnTo>
                    <a:lnTo>
                      <a:pt x="773" y="466"/>
                    </a:lnTo>
                    <a:lnTo>
                      <a:pt x="773" y="466"/>
                    </a:lnTo>
                    <a:lnTo>
                      <a:pt x="773" y="466"/>
                    </a:lnTo>
                    <a:lnTo>
                      <a:pt x="773" y="466"/>
                    </a:lnTo>
                    <a:lnTo>
                      <a:pt x="768" y="466"/>
                    </a:lnTo>
                    <a:lnTo>
                      <a:pt x="768" y="461"/>
                    </a:lnTo>
                    <a:lnTo>
                      <a:pt x="764" y="461"/>
                    </a:lnTo>
                    <a:lnTo>
                      <a:pt x="764" y="466"/>
                    </a:lnTo>
                    <a:lnTo>
                      <a:pt x="764" y="466"/>
                    </a:lnTo>
                    <a:lnTo>
                      <a:pt x="759" y="466"/>
                    </a:lnTo>
                    <a:lnTo>
                      <a:pt x="759" y="466"/>
                    </a:lnTo>
                    <a:lnTo>
                      <a:pt x="759" y="466"/>
                    </a:lnTo>
                    <a:lnTo>
                      <a:pt x="759" y="466"/>
                    </a:lnTo>
                    <a:lnTo>
                      <a:pt x="759" y="466"/>
                    </a:lnTo>
                    <a:lnTo>
                      <a:pt x="755" y="466"/>
                    </a:lnTo>
                    <a:lnTo>
                      <a:pt x="755" y="461"/>
                    </a:lnTo>
                    <a:lnTo>
                      <a:pt x="755" y="461"/>
                    </a:lnTo>
                    <a:lnTo>
                      <a:pt x="759" y="457"/>
                    </a:lnTo>
                    <a:lnTo>
                      <a:pt x="759" y="457"/>
                    </a:lnTo>
                    <a:lnTo>
                      <a:pt x="759" y="457"/>
                    </a:lnTo>
                    <a:lnTo>
                      <a:pt x="759" y="457"/>
                    </a:lnTo>
                    <a:lnTo>
                      <a:pt x="759" y="457"/>
                    </a:lnTo>
                    <a:lnTo>
                      <a:pt x="759" y="457"/>
                    </a:lnTo>
                    <a:lnTo>
                      <a:pt x="759" y="457"/>
                    </a:lnTo>
                    <a:lnTo>
                      <a:pt x="755" y="457"/>
                    </a:lnTo>
                    <a:lnTo>
                      <a:pt x="755" y="457"/>
                    </a:lnTo>
                    <a:lnTo>
                      <a:pt x="755" y="457"/>
                    </a:lnTo>
                    <a:lnTo>
                      <a:pt x="755" y="457"/>
                    </a:lnTo>
                    <a:lnTo>
                      <a:pt x="750" y="457"/>
                    </a:lnTo>
                    <a:lnTo>
                      <a:pt x="746" y="457"/>
                    </a:lnTo>
                    <a:lnTo>
                      <a:pt x="746" y="452"/>
                    </a:lnTo>
                    <a:lnTo>
                      <a:pt x="741" y="452"/>
                    </a:lnTo>
                    <a:lnTo>
                      <a:pt x="741" y="457"/>
                    </a:lnTo>
                    <a:lnTo>
                      <a:pt x="741" y="457"/>
                    </a:lnTo>
                    <a:lnTo>
                      <a:pt x="741" y="457"/>
                    </a:lnTo>
                    <a:lnTo>
                      <a:pt x="746" y="457"/>
                    </a:lnTo>
                    <a:lnTo>
                      <a:pt x="746" y="457"/>
                    </a:lnTo>
                    <a:lnTo>
                      <a:pt x="741" y="457"/>
                    </a:lnTo>
                    <a:lnTo>
                      <a:pt x="741" y="457"/>
                    </a:lnTo>
                    <a:lnTo>
                      <a:pt x="741" y="457"/>
                    </a:lnTo>
                    <a:lnTo>
                      <a:pt x="741" y="457"/>
                    </a:lnTo>
                    <a:lnTo>
                      <a:pt x="741" y="457"/>
                    </a:lnTo>
                    <a:lnTo>
                      <a:pt x="737" y="452"/>
                    </a:lnTo>
                    <a:lnTo>
                      <a:pt x="737" y="452"/>
                    </a:lnTo>
                    <a:lnTo>
                      <a:pt x="737" y="452"/>
                    </a:lnTo>
                    <a:lnTo>
                      <a:pt x="732" y="452"/>
                    </a:lnTo>
                    <a:lnTo>
                      <a:pt x="737" y="452"/>
                    </a:lnTo>
                    <a:lnTo>
                      <a:pt x="732" y="452"/>
                    </a:lnTo>
                    <a:lnTo>
                      <a:pt x="732" y="452"/>
                    </a:lnTo>
                    <a:lnTo>
                      <a:pt x="728" y="452"/>
                    </a:lnTo>
                    <a:lnTo>
                      <a:pt x="723" y="457"/>
                    </a:lnTo>
                    <a:lnTo>
                      <a:pt x="723" y="452"/>
                    </a:lnTo>
                    <a:lnTo>
                      <a:pt x="718" y="452"/>
                    </a:lnTo>
                    <a:lnTo>
                      <a:pt x="718" y="452"/>
                    </a:lnTo>
                    <a:lnTo>
                      <a:pt x="718" y="448"/>
                    </a:lnTo>
                    <a:lnTo>
                      <a:pt x="718" y="448"/>
                    </a:lnTo>
                    <a:lnTo>
                      <a:pt x="718" y="448"/>
                    </a:lnTo>
                    <a:lnTo>
                      <a:pt x="718" y="443"/>
                    </a:lnTo>
                    <a:lnTo>
                      <a:pt x="714" y="439"/>
                    </a:lnTo>
                    <a:lnTo>
                      <a:pt x="709" y="439"/>
                    </a:lnTo>
                    <a:lnTo>
                      <a:pt x="709" y="434"/>
                    </a:lnTo>
                    <a:lnTo>
                      <a:pt x="705" y="434"/>
                    </a:lnTo>
                    <a:lnTo>
                      <a:pt x="705" y="434"/>
                    </a:lnTo>
                    <a:lnTo>
                      <a:pt x="705" y="434"/>
                    </a:lnTo>
                    <a:lnTo>
                      <a:pt x="705" y="434"/>
                    </a:lnTo>
                    <a:lnTo>
                      <a:pt x="700" y="434"/>
                    </a:lnTo>
                    <a:lnTo>
                      <a:pt x="700" y="439"/>
                    </a:lnTo>
                    <a:lnTo>
                      <a:pt x="700" y="434"/>
                    </a:lnTo>
                    <a:lnTo>
                      <a:pt x="696" y="434"/>
                    </a:lnTo>
                    <a:lnTo>
                      <a:pt x="696" y="434"/>
                    </a:lnTo>
                    <a:lnTo>
                      <a:pt x="691" y="434"/>
                    </a:lnTo>
                    <a:lnTo>
                      <a:pt x="691" y="434"/>
                    </a:lnTo>
                    <a:lnTo>
                      <a:pt x="687" y="434"/>
                    </a:lnTo>
                    <a:lnTo>
                      <a:pt x="682" y="434"/>
                    </a:lnTo>
                    <a:lnTo>
                      <a:pt x="682" y="434"/>
                    </a:lnTo>
                    <a:lnTo>
                      <a:pt x="678" y="434"/>
                    </a:lnTo>
                    <a:lnTo>
                      <a:pt x="678" y="439"/>
                    </a:lnTo>
                    <a:lnTo>
                      <a:pt x="678" y="439"/>
                    </a:lnTo>
                    <a:lnTo>
                      <a:pt x="673" y="439"/>
                    </a:lnTo>
                    <a:lnTo>
                      <a:pt x="673" y="439"/>
                    </a:lnTo>
                    <a:lnTo>
                      <a:pt x="673" y="439"/>
                    </a:lnTo>
                    <a:lnTo>
                      <a:pt x="673" y="439"/>
                    </a:lnTo>
                    <a:lnTo>
                      <a:pt x="673" y="439"/>
                    </a:lnTo>
                    <a:lnTo>
                      <a:pt x="673" y="443"/>
                    </a:lnTo>
                    <a:lnTo>
                      <a:pt x="673" y="443"/>
                    </a:lnTo>
                    <a:lnTo>
                      <a:pt x="673" y="443"/>
                    </a:lnTo>
                    <a:lnTo>
                      <a:pt x="669" y="443"/>
                    </a:lnTo>
                    <a:lnTo>
                      <a:pt x="669" y="443"/>
                    </a:lnTo>
                    <a:lnTo>
                      <a:pt x="664" y="443"/>
                    </a:lnTo>
                    <a:lnTo>
                      <a:pt x="664" y="443"/>
                    </a:lnTo>
                    <a:lnTo>
                      <a:pt x="660" y="443"/>
                    </a:lnTo>
                    <a:lnTo>
                      <a:pt x="655" y="448"/>
                    </a:lnTo>
                    <a:lnTo>
                      <a:pt x="655" y="448"/>
                    </a:lnTo>
                    <a:lnTo>
                      <a:pt x="651" y="448"/>
                    </a:lnTo>
                    <a:lnTo>
                      <a:pt x="646" y="448"/>
                    </a:lnTo>
                    <a:lnTo>
                      <a:pt x="646" y="448"/>
                    </a:lnTo>
                    <a:lnTo>
                      <a:pt x="642" y="448"/>
                    </a:lnTo>
                    <a:lnTo>
                      <a:pt x="642" y="448"/>
                    </a:lnTo>
                    <a:lnTo>
                      <a:pt x="642" y="448"/>
                    </a:lnTo>
                    <a:lnTo>
                      <a:pt x="642" y="452"/>
                    </a:lnTo>
                    <a:lnTo>
                      <a:pt x="637" y="452"/>
                    </a:lnTo>
                    <a:lnTo>
                      <a:pt x="637" y="452"/>
                    </a:lnTo>
                    <a:lnTo>
                      <a:pt x="637" y="452"/>
                    </a:lnTo>
                    <a:lnTo>
                      <a:pt x="637" y="452"/>
                    </a:lnTo>
                    <a:lnTo>
                      <a:pt x="637" y="457"/>
                    </a:lnTo>
                    <a:lnTo>
                      <a:pt x="637" y="452"/>
                    </a:lnTo>
                    <a:lnTo>
                      <a:pt x="633" y="452"/>
                    </a:lnTo>
                    <a:lnTo>
                      <a:pt x="633" y="452"/>
                    </a:lnTo>
                    <a:lnTo>
                      <a:pt x="633" y="457"/>
                    </a:lnTo>
                    <a:lnTo>
                      <a:pt x="628" y="457"/>
                    </a:lnTo>
                    <a:lnTo>
                      <a:pt x="628" y="452"/>
                    </a:lnTo>
                    <a:lnTo>
                      <a:pt x="624" y="457"/>
                    </a:lnTo>
                    <a:lnTo>
                      <a:pt x="624" y="457"/>
                    </a:lnTo>
                    <a:lnTo>
                      <a:pt x="624" y="457"/>
                    </a:lnTo>
                    <a:lnTo>
                      <a:pt x="624" y="457"/>
                    </a:lnTo>
                    <a:lnTo>
                      <a:pt x="619" y="457"/>
                    </a:lnTo>
                    <a:lnTo>
                      <a:pt x="619" y="457"/>
                    </a:lnTo>
                    <a:lnTo>
                      <a:pt x="619" y="457"/>
                    </a:lnTo>
                    <a:lnTo>
                      <a:pt x="619" y="457"/>
                    </a:lnTo>
                    <a:lnTo>
                      <a:pt x="615" y="457"/>
                    </a:lnTo>
                    <a:lnTo>
                      <a:pt x="615" y="457"/>
                    </a:lnTo>
                    <a:lnTo>
                      <a:pt x="610" y="457"/>
                    </a:lnTo>
                    <a:lnTo>
                      <a:pt x="610" y="461"/>
                    </a:lnTo>
                    <a:lnTo>
                      <a:pt x="610" y="461"/>
                    </a:lnTo>
                    <a:lnTo>
                      <a:pt x="606" y="461"/>
                    </a:lnTo>
                    <a:lnTo>
                      <a:pt x="606" y="461"/>
                    </a:lnTo>
                    <a:lnTo>
                      <a:pt x="606" y="461"/>
                    </a:lnTo>
                    <a:lnTo>
                      <a:pt x="597" y="461"/>
                    </a:lnTo>
                    <a:lnTo>
                      <a:pt x="597" y="461"/>
                    </a:lnTo>
                    <a:lnTo>
                      <a:pt x="597" y="466"/>
                    </a:lnTo>
                    <a:lnTo>
                      <a:pt x="597" y="466"/>
                    </a:lnTo>
                    <a:lnTo>
                      <a:pt x="592" y="461"/>
                    </a:lnTo>
                    <a:lnTo>
                      <a:pt x="587" y="461"/>
                    </a:lnTo>
                    <a:lnTo>
                      <a:pt x="587" y="461"/>
                    </a:lnTo>
                    <a:lnTo>
                      <a:pt x="583" y="466"/>
                    </a:lnTo>
                    <a:lnTo>
                      <a:pt x="587" y="466"/>
                    </a:lnTo>
                    <a:lnTo>
                      <a:pt x="587" y="466"/>
                    </a:lnTo>
                    <a:lnTo>
                      <a:pt x="587" y="466"/>
                    </a:lnTo>
                    <a:lnTo>
                      <a:pt x="587" y="470"/>
                    </a:lnTo>
                    <a:lnTo>
                      <a:pt x="583" y="470"/>
                    </a:lnTo>
                    <a:lnTo>
                      <a:pt x="583" y="470"/>
                    </a:lnTo>
                    <a:lnTo>
                      <a:pt x="587" y="470"/>
                    </a:lnTo>
                    <a:lnTo>
                      <a:pt x="587" y="470"/>
                    </a:lnTo>
                    <a:lnTo>
                      <a:pt x="592" y="470"/>
                    </a:lnTo>
                    <a:lnTo>
                      <a:pt x="592" y="470"/>
                    </a:lnTo>
                    <a:lnTo>
                      <a:pt x="592" y="470"/>
                    </a:lnTo>
                    <a:lnTo>
                      <a:pt x="592" y="470"/>
                    </a:lnTo>
                    <a:lnTo>
                      <a:pt x="592" y="470"/>
                    </a:lnTo>
                    <a:lnTo>
                      <a:pt x="592" y="470"/>
                    </a:lnTo>
                    <a:lnTo>
                      <a:pt x="592" y="475"/>
                    </a:lnTo>
                    <a:lnTo>
                      <a:pt x="592" y="475"/>
                    </a:lnTo>
                    <a:lnTo>
                      <a:pt x="592" y="475"/>
                    </a:lnTo>
                    <a:lnTo>
                      <a:pt x="592" y="475"/>
                    </a:lnTo>
                    <a:lnTo>
                      <a:pt x="587" y="475"/>
                    </a:lnTo>
                    <a:lnTo>
                      <a:pt x="587" y="475"/>
                    </a:lnTo>
                    <a:lnTo>
                      <a:pt x="592" y="475"/>
                    </a:lnTo>
                    <a:lnTo>
                      <a:pt x="592" y="475"/>
                    </a:lnTo>
                    <a:lnTo>
                      <a:pt x="592" y="479"/>
                    </a:lnTo>
                    <a:lnTo>
                      <a:pt x="597" y="479"/>
                    </a:lnTo>
                    <a:lnTo>
                      <a:pt x="597" y="479"/>
                    </a:lnTo>
                    <a:lnTo>
                      <a:pt x="601" y="479"/>
                    </a:lnTo>
                    <a:lnTo>
                      <a:pt x="601" y="479"/>
                    </a:lnTo>
                    <a:lnTo>
                      <a:pt x="606" y="479"/>
                    </a:lnTo>
                    <a:lnTo>
                      <a:pt x="606" y="479"/>
                    </a:lnTo>
                    <a:lnTo>
                      <a:pt x="606" y="484"/>
                    </a:lnTo>
                    <a:lnTo>
                      <a:pt x="606" y="484"/>
                    </a:lnTo>
                    <a:lnTo>
                      <a:pt x="601" y="484"/>
                    </a:lnTo>
                    <a:lnTo>
                      <a:pt x="601" y="484"/>
                    </a:lnTo>
                    <a:lnTo>
                      <a:pt x="597" y="484"/>
                    </a:lnTo>
                    <a:lnTo>
                      <a:pt x="597" y="484"/>
                    </a:lnTo>
                    <a:lnTo>
                      <a:pt x="592" y="484"/>
                    </a:lnTo>
                    <a:lnTo>
                      <a:pt x="592" y="484"/>
                    </a:lnTo>
                    <a:lnTo>
                      <a:pt x="592" y="484"/>
                    </a:lnTo>
                    <a:lnTo>
                      <a:pt x="592" y="484"/>
                    </a:lnTo>
                    <a:lnTo>
                      <a:pt x="587" y="484"/>
                    </a:lnTo>
                    <a:lnTo>
                      <a:pt x="587" y="488"/>
                    </a:lnTo>
                    <a:lnTo>
                      <a:pt x="587" y="488"/>
                    </a:lnTo>
                    <a:lnTo>
                      <a:pt x="592" y="488"/>
                    </a:lnTo>
                    <a:lnTo>
                      <a:pt x="592" y="493"/>
                    </a:lnTo>
                    <a:lnTo>
                      <a:pt x="592" y="493"/>
                    </a:lnTo>
                    <a:lnTo>
                      <a:pt x="592" y="497"/>
                    </a:lnTo>
                    <a:lnTo>
                      <a:pt x="592" y="497"/>
                    </a:lnTo>
                    <a:lnTo>
                      <a:pt x="592" y="497"/>
                    </a:lnTo>
                    <a:lnTo>
                      <a:pt x="587" y="497"/>
                    </a:lnTo>
                    <a:lnTo>
                      <a:pt x="587" y="497"/>
                    </a:lnTo>
                    <a:lnTo>
                      <a:pt x="587" y="502"/>
                    </a:lnTo>
                    <a:lnTo>
                      <a:pt x="583" y="502"/>
                    </a:lnTo>
                    <a:lnTo>
                      <a:pt x="583" y="502"/>
                    </a:lnTo>
                    <a:lnTo>
                      <a:pt x="583" y="502"/>
                    </a:lnTo>
                    <a:lnTo>
                      <a:pt x="587" y="506"/>
                    </a:lnTo>
                    <a:lnTo>
                      <a:pt x="587" y="506"/>
                    </a:lnTo>
                    <a:lnTo>
                      <a:pt x="592" y="506"/>
                    </a:lnTo>
                    <a:lnTo>
                      <a:pt x="592" y="506"/>
                    </a:lnTo>
                    <a:lnTo>
                      <a:pt x="592" y="506"/>
                    </a:lnTo>
                    <a:lnTo>
                      <a:pt x="601" y="511"/>
                    </a:lnTo>
                    <a:lnTo>
                      <a:pt x="601" y="511"/>
                    </a:lnTo>
                    <a:lnTo>
                      <a:pt x="601" y="511"/>
                    </a:lnTo>
                    <a:lnTo>
                      <a:pt x="606" y="511"/>
                    </a:lnTo>
                    <a:lnTo>
                      <a:pt x="606" y="511"/>
                    </a:lnTo>
                    <a:lnTo>
                      <a:pt x="610" y="515"/>
                    </a:lnTo>
                    <a:lnTo>
                      <a:pt x="610" y="515"/>
                    </a:lnTo>
                    <a:lnTo>
                      <a:pt x="610" y="515"/>
                    </a:lnTo>
                    <a:lnTo>
                      <a:pt x="610" y="520"/>
                    </a:lnTo>
                    <a:lnTo>
                      <a:pt x="610" y="520"/>
                    </a:lnTo>
                    <a:lnTo>
                      <a:pt x="606" y="524"/>
                    </a:lnTo>
                    <a:lnTo>
                      <a:pt x="606" y="524"/>
                    </a:lnTo>
                    <a:lnTo>
                      <a:pt x="601" y="524"/>
                    </a:lnTo>
                    <a:lnTo>
                      <a:pt x="597" y="524"/>
                    </a:lnTo>
                    <a:lnTo>
                      <a:pt x="597" y="524"/>
                    </a:lnTo>
                    <a:lnTo>
                      <a:pt x="597" y="524"/>
                    </a:lnTo>
                    <a:lnTo>
                      <a:pt x="592" y="524"/>
                    </a:lnTo>
                    <a:lnTo>
                      <a:pt x="592" y="524"/>
                    </a:lnTo>
                    <a:lnTo>
                      <a:pt x="592" y="524"/>
                    </a:lnTo>
                    <a:lnTo>
                      <a:pt x="587" y="524"/>
                    </a:lnTo>
                    <a:lnTo>
                      <a:pt x="587" y="524"/>
                    </a:lnTo>
                    <a:lnTo>
                      <a:pt x="587" y="524"/>
                    </a:lnTo>
                    <a:lnTo>
                      <a:pt x="587" y="529"/>
                    </a:lnTo>
                    <a:lnTo>
                      <a:pt x="587" y="529"/>
                    </a:lnTo>
                    <a:lnTo>
                      <a:pt x="583" y="529"/>
                    </a:lnTo>
                    <a:lnTo>
                      <a:pt x="583" y="529"/>
                    </a:lnTo>
                    <a:lnTo>
                      <a:pt x="583" y="529"/>
                    </a:lnTo>
                    <a:lnTo>
                      <a:pt x="583" y="529"/>
                    </a:lnTo>
                    <a:lnTo>
                      <a:pt x="583" y="529"/>
                    </a:lnTo>
                    <a:lnTo>
                      <a:pt x="578" y="529"/>
                    </a:lnTo>
                    <a:lnTo>
                      <a:pt x="578" y="529"/>
                    </a:lnTo>
                    <a:lnTo>
                      <a:pt x="574" y="529"/>
                    </a:lnTo>
                    <a:lnTo>
                      <a:pt x="574" y="524"/>
                    </a:lnTo>
                    <a:lnTo>
                      <a:pt x="574" y="524"/>
                    </a:lnTo>
                    <a:lnTo>
                      <a:pt x="569" y="524"/>
                    </a:lnTo>
                    <a:lnTo>
                      <a:pt x="569" y="520"/>
                    </a:lnTo>
                    <a:lnTo>
                      <a:pt x="565" y="520"/>
                    </a:lnTo>
                    <a:lnTo>
                      <a:pt x="560" y="520"/>
                    </a:lnTo>
                    <a:lnTo>
                      <a:pt x="560" y="520"/>
                    </a:lnTo>
                    <a:lnTo>
                      <a:pt x="560" y="520"/>
                    </a:lnTo>
                    <a:lnTo>
                      <a:pt x="556" y="520"/>
                    </a:lnTo>
                    <a:lnTo>
                      <a:pt x="556" y="520"/>
                    </a:lnTo>
                    <a:lnTo>
                      <a:pt x="556" y="520"/>
                    </a:lnTo>
                    <a:lnTo>
                      <a:pt x="556" y="520"/>
                    </a:lnTo>
                    <a:lnTo>
                      <a:pt x="556" y="524"/>
                    </a:lnTo>
                    <a:lnTo>
                      <a:pt x="556" y="524"/>
                    </a:lnTo>
                    <a:lnTo>
                      <a:pt x="551" y="524"/>
                    </a:lnTo>
                    <a:lnTo>
                      <a:pt x="551" y="524"/>
                    </a:lnTo>
                    <a:lnTo>
                      <a:pt x="547" y="520"/>
                    </a:lnTo>
                    <a:lnTo>
                      <a:pt x="547" y="520"/>
                    </a:lnTo>
                    <a:lnTo>
                      <a:pt x="542" y="520"/>
                    </a:lnTo>
                    <a:lnTo>
                      <a:pt x="542" y="520"/>
                    </a:lnTo>
                    <a:lnTo>
                      <a:pt x="542" y="520"/>
                    </a:lnTo>
                    <a:lnTo>
                      <a:pt x="538" y="520"/>
                    </a:lnTo>
                    <a:lnTo>
                      <a:pt x="538" y="520"/>
                    </a:lnTo>
                    <a:lnTo>
                      <a:pt x="538" y="524"/>
                    </a:lnTo>
                    <a:lnTo>
                      <a:pt x="533" y="524"/>
                    </a:lnTo>
                    <a:lnTo>
                      <a:pt x="533" y="524"/>
                    </a:lnTo>
                    <a:lnTo>
                      <a:pt x="533" y="529"/>
                    </a:lnTo>
                    <a:lnTo>
                      <a:pt x="533" y="529"/>
                    </a:lnTo>
                    <a:lnTo>
                      <a:pt x="529" y="529"/>
                    </a:lnTo>
                    <a:lnTo>
                      <a:pt x="529" y="529"/>
                    </a:lnTo>
                    <a:lnTo>
                      <a:pt x="529" y="529"/>
                    </a:lnTo>
                    <a:lnTo>
                      <a:pt x="524" y="529"/>
                    </a:lnTo>
                    <a:lnTo>
                      <a:pt x="520" y="529"/>
                    </a:lnTo>
                    <a:lnTo>
                      <a:pt x="520" y="524"/>
                    </a:lnTo>
                    <a:lnTo>
                      <a:pt x="515" y="524"/>
                    </a:lnTo>
                    <a:lnTo>
                      <a:pt x="511" y="524"/>
                    </a:lnTo>
                    <a:lnTo>
                      <a:pt x="511" y="524"/>
                    </a:lnTo>
                    <a:lnTo>
                      <a:pt x="511" y="524"/>
                    </a:lnTo>
                    <a:lnTo>
                      <a:pt x="511" y="524"/>
                    </a:lnTo>
                    <a:lnTo>
                      <a:pt x="511" y="524"/>
                    </a:lnTo>
                    <a:lnTo>
                      <a:pt x="511" y="524"/>
                    </a:lnTo>
                    <a:lnTo>
                      <a:pt x="511" y="524"/>
                    </a:lnTo>
                    <a:lnTo>
                      <a:pt x="515" y="529"/>
                    </a:lnTo>
                    <a:lnTo>
                      <a:pt x="515" y="529"/>
                    </a:lnTo>
                    <a:lnTo>
                      <a:pt x="515" y="529"/>
                    </a:lnTo>
                    <a:lnTo>
                      <a:pt x="515" y="533"/>
                    </a:lnTo>
                    <a:lnTo>
                      <a:pt x="511" y="533"/>
                    </a:lnTo>
                    <a:lnTo>
                      <a:pt x="511" y="529"/>
                    </a:lnTo>
                    <a:lnTo>
                      <a:pt x="511" y="529"/>
                    </a:lnTo>
                    <a:lnTo>
                      <a:pt x="511" y="529"/>
                    </a:lnTo>
                    <a:lnTo>
                      <a:pt x="506" y="524"/>
                    </a:lnTo>
                    <a:lnTo>
                      <a:pt x="506" y="524"/>
                    </a:lnTo>
                    <a:lnTo>
                      <a:pt x="506" y="520"/>
                    </a:lnTo>
                    <a:lnTo>
                      <a:pt x="502" y="520"/>
                    </a:lnTo>
                    <a:lnTo>
                      <a:pt x="502" y="520"/>
                    </a:lnTo>
                    <a:lnTo>
                      <a:pt x="497" y="520"/>
                    </a:lnTo>
                    <a:lnTo>
                      <a:pt x="497" y="520"/>
                    </a:lnTo>
                    <a:lnTo>
                      <a:pt x="493" y="515"/>
                    </a:lnTo>
                    <a:lnTo>
                      <a:pt x="493" y="515"/>
                    </a:lnTo>
                    <a:lnTo>
                      <a:pt x="488" y="515"/>
                    </a:lnTo>
                    <a:lnTo>
                      <a:pt x="488" y="515"/>
                    </a:lnTo>
                    <a:lnTo>
                      <a:pt x="488" y="515"/>
                    </a:lnTo>
                    <a:lnTo>
                      <a:pt x="488" y="515"/>
                    </a:lnTo>
                    <a:lnTo>
                      <a:pt x="484" y="515"/>
                    </a:lnTo>
                    <a:lnTo>
                      <a:pt x="484" y="515"/>
                    </a:lnTo>
                    <a:lnTo>
                      <a:pt x="484" y="515"/>
                    </a:lnTo>
                    <a:lnTo>
                      <a:pt x="479" y="515"/>
                    </a:lnTo>
                    <a:lnTo>
                      <a:pt x="479" y="515"/>
                    </a:lnTo>
                    <a:lnTo>
                      <a:pt x="479" y="515"/>
                    </a:lnTo>
                    <a:lnTo>
                      <a:pt x="479" y="515"/>
                    </a:lnTo>
                    <a:lnTo>
                      <a:pt x="475" y="511"/>
                    </a:lnTo>
                    <a:lnTo>
                      <a:pt x="475" y="511"/>
                    </a:lnTo>
                    <a:lnTo>
                      <a:pt x="475" y="511"/>
                    </a:lnTo>
                    <a:lnTo>
                      <a:pt x="470" y="511"/>
                    </a:lnTo>
                    <a:lnTo>
                      <a:pt x="465" y="515"/>
                    </a:lnTo>
                    <a:lnTo>
                      <a:pt x="465" y="515"/>
                    </a:lnTo>
                    <a:lnTo>
                      <a:pt x="465" y="515"/>
                    </a:lnTo>
                    <a:lnTo>
                      <a:pt x="461" y="515"/>
                    </a:lnTo>
                    <a:lnTo>
                      <a:pt x="461" y="515"/>
                    </a:lnTo>
                    <a:lnTo>
                      <a:pt x="461" y="515"/>
                    </a:lnTo>
                    <a:lnTo>
                      <a:pt x="461" y="515"/>
                    </a:lnTo>
                    <a:lnTo>
                      <a:pt x="461" y="511"/>
                    </a:lnTo>
                    <a:lnTo>
                      <a:pt x="456" y="511"/>
                    </a:lnTo>
                    <a:lnTo>
                      <a:pt x="456" y="511"/>
                    </a:lnTo>
                    <a:lnTo>
                      <a:pt x="452" y="511"/>
                    </a:lnTo>
                    <a:lnTo>
                      <a:pt x="452" y="511"/>
                    </a:lnTo>
                    <a:lnTo>
                      <a:pt x="452" y="511"/>
                    </a:lnTo>
                    <a:lnTo>
                      <a:pt x="452" y="511"/>
                    </a:lnTo>
                    <a:lnTo>
                      <a:pt x="452" y="515"/>
                    </a:lnTo>
                    <a:lnTo>
                      <a:pt x="447" y="515"/>
                    </a:lnTo>
                    <a:lnTo>
                      <a:pt x="447" y="520"/>
                    </a:lnTo>
                    <a:lnTo>
                      <a:pt x="447" y="520"/>
                    </a:lnTo>
                    <a:lnTo>
                      <a:pt x="447" y="520"/>
                    </a:lnTo>
                    <a:lnTo>
                      <a:pt x="443" y="520"/>
                    </a:lnTo>
                    <a:lnTo>
                      <a:pt x="443" y="520"/>
                    </a:lnTo>
                    <a:lnTo>
                      <a:pt x="438" y="524"/>
                    </a:lnTo>
                    <a:lnTo>
                      <a:pt x="438" y="524"/>
                    </a:lnTo>
                    <a:lnTo>
                      <a:pt x="438" y="524"/>
                    </a:lnTo>
                    <a:lnTo>
                      <a:pt x="438" y="524"/>
                    </a:lnTo>
                    <a:lnTo>
                      <a:pt x="434" y="529"/>
                    </a:lnTo>
                    <a:lnTo>
                      <a:pt x="434" y="529"/>
                    </a:lnTo>
                    <a:lnTo>
                      <a:pt x="429" y="533"/>
                    </a:lnTo>
                    <a:lnTo>
                      <a:pt x="429" y="533"/>
                    </a:lnTo>
                    <a:lnTo>
                      <a:pt x="429" y="533"/>
                    </a:lnTo>
                    <a:lnTo>
                      <a:pt x="429" y="533"/>
                    </a:lnTo>
                    <a:lnTo>
                      <a:pt x="425" y="533"/>
                    </a:lnTo>
                    <a:lnTo>
                      <a:pt x="429" y="533"/>
                    </a:lnTo>
                    <a:lnTo>
                      <a:pt x="429" y="538"/>
                    </a:lnTo>
                    <a:lnTo>
                      <a:pt x="429" y="538"/>
                    </a:lnTo>
                    <a:lnTo>
                      <a:pt x="429" y="543"/>
                    </a:lnTo>
                    <a:lnTo>
                      <a:pt x="434" y="543"/>
                    </a:lnTo>
                    <a:lnTo>
                      <a:pt x="434" y="543"/>
                    </a:lnTo>
                    <a:lnTo>
                      <a:pt x="434" y="543"/>
                    </a:lnTo>
                    <a:lnTo>
                      <a:pt x="434" y="547"/>
                    </a:lnTo>
                    <a:lnTo>
                      <a:pt x="429" y="547"/>
                    </a:lnTo>
                    <a:lnTo>
                      <a:pt x="429" y="547"/>
                    </a:lnTo>
                    <a:lnTo>
                      <a:pt x="425" y="547"/>
                    </a:lnTo>
                    <a:lnTo>
                      <a:pt x="425" y="547"/>
                    </a:lnTo>
                    <a:lnTo>
                      <a:pt x="425" y="543"/>
                    </a:lnTo>
                    <a:lnTo>
                      <a:pt x="420" y="543"/>
                    </a:lnTo>
                    <a:lnTo>
                      <a:pt x="416" y="538"/>
                    </a:lnTo>
                    <a:lnTo>
                      <a:pt x="416" y="538"/>
                    </a:lnTo>
                    <a:lnTo>
                      <a:pt x="411" y="538"/>
                    </a:lnTo>
                    <a:lnTo>
                      <a:pt x="411" y="538"/>
                    </a:lnTo>
                    <a:lnTo>
                      <a:pt x="411" y="538"/>
                    </a:lnTo>
                    <a:lnTo>
                      <a:pt x="411" y="538"/>
                    </a:lnTo>
                    <a:lnTo>
                      <a:pt x="411" y="538"/>
                    </a:lnTo>
                    <a:lnTo>
                      <a:pt x="411" y="538"/>
                    </a:lnTo>
                    <a:lnTo>
                      <a:pt x="411" y="543"/>
                    </a:lnTo>
                    <a:lnTo>
                      <a:pt x="411" y="543"/>
                    </a:lnTo>
                    <a:lnTo>
                      <a:pt x="411" y="543"/>
                    </a:lnTo>
                    <a:lnTo>
                      <a:pt x="407" y="547"/>
                    </a:lnTo>
                    <a:lnTo>
                      <a:pt x="407" y="547"/>
                    </a:lnTo>
                    <a:lnTo>
                      <a:pt x="407" y="552"/>
                    </a:lnTo>
                    <a:lnTo>
                      <a:pt x="407" y="552"/>
                    </a:lnTo>
                    <a:lnTo>
                      <a:pt x="407" y="556"/>
                    </a:lnTo>
                    <a:lnTo>
                      <a:pt x="407" y="556"/>
                    </a:lnTo>
                    <a:lnTo>
                      <a:pt x="407" y="561"/>
                    </a:lnTo>
                    <a:lnTo>
                      <a:pt x="411" y="561"/>
                    </a:lnTo>
                    <a:lnTo>
                      <a:pt x="411" y="561"/>
                    </a:lnTo>
                    <a:lnTo>
                      <a:pt x="411" y="561"/>
                    </a:lnTo>
                    <a:lnTo>
                      <a:pt x="411" y="561"/>
                    </a:lnTo>
                    <a:lnTo>
                      <a:pt x="407" y="565"/>
                    </a:lnTo>
                    <a:lnTo>
                      <a:pt x="407" y="565"/>
                    </a:lnTo>
                    <a:lnTo>
                      <a:pt x="407" y="570"/>
                    </a:lnTo>
                    <a:lnTo>
                      <a:pt x="407" y="574"/>
                    </a:lnTo>
                    <a:lnTo>
                      <a:pt x="411" y="574"/>
                    </a:lnTo>
                    <a:lnTo>
                      <a:pt x="416" y="579"/>
                    </a:lnTo>
                    <a:lnTo>
                      <a:pt x="416" y="579"/>
                    </a:lnTo>
                    <a:lnTo>
                      <a:pt x="416" y="579"/>
                    </a:lnTo>
                    <a:lnTo>
                      <a:pt x="416" y="583"/>
                    </a:lnTo>
                    <a:lnTo>
                      <a:pt x="416" y="583"/>
                    </a:lnTo>
                    <a:lnTo>
                      <a:pt x="416" y="583"/>
                    </a:lnTo>
                    <a:lnTo>
                      <a:pt x="420" y="588"/>
                    </a:lnTo>
                    <a:lnTo>
                      <a:pt x="420" y="588"/>
                    </a:lnTo>
                    <a:lnTo>
                      <a:pt x="420" y="588"/>
                    </a:lnTo>
                    <a:lnTo>
                      <a:pt x="425" y="588"/>
                    </a:lnTo>
                    <a:lnTo>
                      <a:pt x="425" y="588"/>
                    </a:lnTo>
                    <a:lnTo>
                      <a:pt x="429" y="588"/>
                    </a:lnTo>
                    <a:lnTo>
                      <a:pt x="434" y="588"/>
                    </a:lnTo>
                    <a:lnTo>
                      <a:pt x="434" y="588"/>
                    </a:lnTo>
                    <a:lnTo>
                      <a:pt x="434" y="588"/>
                    </a:lnTo>
                    <a:lnTo>
                      <a:pt x="438" y="592"/>
                    </a:lnTo>
                    <a:lnTo>
                      <a:pt x="443" y="592"/>
                    </a:lnTo>
                    <a:lnTo>
                      <a:pt x="443" y="597"/>
                    </a:lnTo>
                    <a:lnTo>
                      <a:pt x="443" y="597"/>
                    </a:lnTo>
                    <a:lnTo>
                      <a:pt x="447" y="601"/>
                    </a:lnTo>
                    <a:lnTo>
                      <a:pt x="447" y="606"/>
                    </a:lnTo>
                    <a:lnTo>
                      <a:pt x="447" y="606"/>
                    </a:lnTo>
                    <a:lnTo>
                      <a:pt x="447" y="606"/>
                    </a:lnTo>
                    <a:lnTo>
                      <a:pt x="447" y="606"/>
                    </a:lnTo>
                    <a:lnTo>
                      <a:pt x="447" y="606"/>
                    </a:lnTo>
                    <a:lnTo>
                      <a:pt x="443" y="606"/>
                    </a:lnTo>
                    <a:lnTo>
                      <a:pt x="443" y="606"/>
                    </a:lnTo>
                    <a:lnTo>
                      <a:pt x="443" y="606"/>
                    </a:lnTo>
                    <a:lnTo>
                      <a:pt x="443" y="606"/>
                    </a:lnTo>
                    <a:lnTo>
                      <a:pt x="443" y="606"/>
                    </a:lnTo>
                    <a:lnTo>
                      <a:pt x="443" y="606"/>
                    </a:lnTo>
                    <a:lnTo>
                      <a:pt x="443" y="606"/>
                    </a:lnTo>
                    <a:lnTo>
                      <a:pt x="443" y="610"/>
                    </a:lnTo>
                    <a:lnTo>
                      <a:pt x="447" y="610"/>
                    </a:lnTo>
                    <a:lnTo>
                      <a:pt x="447" y="610"/>
                    </a:lnTo>
                    <a:lnTo>
                      <a:pt x="452" y="610"/>
                    </a:lnTo>
                    <a:lnTo>
                      <a:pt x="456" y="610"/>
                    </a:lnTo>
                    <a:lnTo>
                      <a:pt x="456" y="610"/>
                    </a:lnTo>
                    <a:lnTo>
                      <a:pt x="456" y="615"/>
                    </a:lnTo>
                    <a:lnTo>
                      <a:pt x="452" y="615"/>
                    </a:lnTo>
                    <a:lnTo>
                      <a:pt x="452" y="615"/>
                    </a:lnTo>
                    <a:lnTo>
                      <a:pt x="452" y="615"/>
                    </a:lnTo>
                    <a:lnTo>
                      <a:pt x="452" y="619"/>
                    </a:lnTo>
                    <a:lnTo>
                      <a:pt x="447" y="619"/>
                    </a:lnTo>
                    <a:lnTo>
                      <a:pt x="447" y="619"/>
                    </a:lnTo>
                    <a:lnTo>
                      <a:pt x="447" y="619"/>
                    </a:lnTo>
                    <a:lnTo>
                      <a:pt x="447" y="619"/>
                    </a:lnTo>
                    <a:lnTo>
                      <a:pt x="452" y="619"/>
                    </a:lnTo>
                    <a:lnTo>
                      <a:pt x="452" y="619"/>
                    </a:lnTo>
                    <a:lnTo>
                      <a:pt x="447" y="619"/>
                    </a:lnTo>
                    <a:lnTo>
                      <a:pt x="447" y="619"/>
                    </a:lnTo>
                    <a:lnTo>
                      <a:pt x="447" y="619"/>
                    </a:lnTo>
                    <a:lnTo>
                      <a:pt x="447" y="619"/>
                    </a:lnTo>
                    <a:lnTo>
                      <a:pt x="447" y="619"/>
                    </a:lnTo>
                    <a:lnTo>
                      <a:pt x="443" y="624"/>
                    </a:lnTo>
                    <a:lnTo>
                      <a:pt x="443" y="624"/>
                    </a:lnTo>
                    <a:lnTo>
                      <a:pt x="438" y="624"/>
                    </a:lnTo>
                    <a:lnTo>
                      <a:pt x="438" y="624"/>
                    </a:lnTo>
                    <a:lnTo>
                      <a:pt x="438" y="624"/>
                    </a:lnTo>
                    <a:lnTo>
                      <a:pt x="434" y="624"/>
                    </a:lnTo>
                    <a:lnTo>
                      <a:pt x="434" y="624"/>
                    </a:lnTo>
                    <a:lnTo>
                      <a:pt x="434" y="628"/>
                    </a:lnTo>
                    <a:lnTo>
                      <a:pt x="434" y="628"/>
                    </a:lnTo>
                    <a:lnTo>
                      <a:pt x="434" y="624"/>
                    </a:lnTo>
                    <a:lnTo>
                      <a:pt x="434" y="624"/>
                    </a:lnTo>
                    <a:lnTo>
                      <a:pt x="434" y="624"/>
                    </a:lnTo>
                    <a:lnTo>
                      <a:pt x="434" y="628"/>
                    </a:lnTo>
                    <a:lnTo>
                      <a:pt x="434" y="628"/>
                    </a:lnTo>
                    <a:lnTo>
                      <a:pt x="434" y="628"/>
                    </a:lnTo>
                    <a:lnTo>
                      <a:pt x="434" y="628"/>
                    </a:lnTo>
                    <a:lnTo>
                      <a:pt x="434" y="628"/>
                    </a:lnTo>
                    <a:lnTo>
                      <a:pt x="434" y="628"/>
                    </a:lnTo>
                    <a:lnTo>
                      <a:pt x="434" y="633"/>
                    </a:lnTo>
                    <a:lnTo>
                      <a:pt x="434" y="633"/>
                    </a:lnTo>
                    <a:lnTo>
                      <a:pt x="429" y="637"/>
                    </a:lnTo>
                    <a:lnTo>
                      <a:pt x="429" y="637"/>
                    </a:lnTo>
                    <a:lnTo>
                      <a:pt x="429" y="637"/>
                    </a:lnTo>
                    <a:lnTo>
                      <a:pt x="429" y="642"/>
                    </a:lnTo>
                    <a:lnTo>
                      <a:pt x="429" y="642"/>
                    </a:lnTo>
                    <a:lnTo>
                      <a:pt x="429" y="642"/>
                    </a:lnTo>
                    <a:lnTo>
                      <a:pt x="429" y="642"/>
                    </a:lnTo>
                    <a:lnTo>
                      <a:pt x="429" y="642"/>
                    </a:lnTo>
                    <a:lnTo>
                      <a:pt x="429" y="642"/>
                    </a:lnTo>
                    <a:lnTo>
                      <a:pt x="425" y="642"/>
                    </a:lnTo>
                    <a:lnTo>
                      <a:pt x="425" y="647"/>
                    </a:lnTo>
                    <a:lnTo>
                      <a:pt x="425" y="647"/>
                    </a:lnTo>
                    <a:lnTo>
                      <a:pt x="425" y="647"/>
                    </a:lnTo>
                    <a:lnTo>
                      <a:pt x="425" y="651"/>
                    </a:lnTo>
                    <a:lnTo>
                      <a:pt x="425" y="651"/>
                    </a:lnTo>
                    <a:lnTo>
                      <a:pt x="429" y="651"/>
                    </a:lnTo>
                    <a:lnTo>
                      <a:pt x="429" y="651"/>
                    </a:lnTo>
                    <a:lnTo>
                      <a:pt x="434" y="651"/>
                    </a:lnTo>
                    <a:lnTo>
                      <a:pt x="434" y="656"/>
                    </a:lnTo>
                    <a:lnTo>
                      <a:pt x="434" y="656"/>
                    </a:lnTo>
                    <a:lnTo>
                      <a:pt x="438" y="656"/>
                    </a:lnTo>
                    <a:lnTo>
                      <a:pt x="438" y="660"/>
                    </a:lnTo>
                    <a:lnTo>
                      <a:pt x="438" y="665"/>
                    </a:lnTo>
                    <a:lnTo>
                      <a:pt x="443" y="660"/>
                    </a:lnTo>
                    <a:lnTo>
                      <a:pt x="443" y="660"/>
                    </a:lnTo>
                    <a:lnTo>
                      <a:pt x="443" y="660"/>
                    </a:lnTo>
                    <a:lnTo>
                      <a:pt x="443" y="665"/>
                    </a:lnTo>
                    <a:lnTo>
                      <a:pt x="443" y="665"/>
                    </a:lnTo>
                    <a:lnTo>
                      <a:pt x="443" y="669"/>
                    </a:lnTo>
                    <a:lnTo>
                      <a:pt x="443" y="669"/>
                    </a:lnTo>
                    <a:lnTo>
                      <a:pt x="443" y="674"/>
                    </a:lnTo>
                    <a:lnTo>
                      <a:pt x="443" y="674"/>
                    </a:lnTo>
                    <a:lnTo>
                      <a:pt x="443" y="678"/>
                    </a:lnTo>
                    <a:lnTo>
                      <a:pt x="443" y="678"/>
                    </a:lnTo>
                    <a:lnTo>
                      <a:pt x="447" y="678"/>
                    </a:lnTo>
                    <a:lnTo>
                      <a:pt x="447" y="678"/>
                    </a:lnTo>
                    <a:lnTo>
                      <a:pt x="447" y="683"/>
                    </a:lnTo>
                    <a:lnTo>
                      <a:pt x="447" y="683"/>
                    </a:lnTo>
                    <a:lnTo>
                      <a:pt x="447" y="683"/>
                    </a:lnTo>
                    <a:lnTo>
                      <a:pt x="456" y="687"/>
                    </a:lnTo>
                    <a:lnTo>
                      <a:pt x="456" y="692"/>
                    </a:lnTo>
                    <a:lnTo>
                      <a:pt x="461" y="692"/>
                    </a:lnTo>
                    <a:lnTo>
                      <a:pt x="461" y="696"/>
                    </a:lnTo>
                    <a:lnTo>
                      <a:pt x="461" y="696"/>
                    </a:lnTo>
                    <a:lnTo>
                      <a:pt x="461" y="696"/>
                    </a:lnTo>
                    <a:lnTo>
                      <a:pt x="465" y="696"/>
                    </a:lnTo>
                    <a:lnTo>
                      <a:pt x="465" y="701"/>
                    </a:lnTo>
                    <a:lnTo>
                      <a:pt x="461" y="701"/>
                    </a:lnTo>
                    <a:lnTo>
                      <a:pt x="461" y="701"/>
                    </a:lnTo>
                    <a:lnTo>
                      <a:pt x="461" y="705"/>
                    </a:lnTo>
                    <a:lnTo>
                      <a:pt x="456" y="705"/>
                    </a:lnTo>
                    <a:lnTo>
                      <a:pt x="456" y="705"/>
                    </a:lnTo>
                    <a:lnTo>
                      <a:pt x="456" y="705"/>
                    </a:lnTo>
                    <a:lnTo>
                      <a:pt x="456" y="710"/>
                    </a:lnTo>
                    <a:lnTo>
                      <a:pt x="452" y="710"/>
                    </a:lnTo>
                    <a:lnTo>
                      <a:pt x="452" y="710"/>
                    </a:lnTo>
                    <a:lnTo>
                      <a:pt x="452" y="710"/>
                    </a:lnTo>
                    <a:lnTo>
                      <a:pt x="447" y="710"/>
                    </a:lnTo>
                    <a:lnTo>
                      <a:pt x="447" y="710"/>
                    </a:lnTo>
                    <a:lnTo>
                      <a:pt x="443" y="705"/>
                    </a:lnTo>
                    <a:lnTo>
                      <a:pt x="443" y="705"/>
                    </a:lnTo>
                    <a:lnTo>
                      <a:pt x="443" y="705"/>
                    </a:lnTo>
                    <a:lnTo>
                      <a:pt x="438" y="701"/>
                    </a:lnTo>
                    <a:lnTo>
                      <a:pt x="438" y="701"/>
                    </a:lnTo>
                    <a:lnTo>
                      <a:pt x="438" y="701"/>
                    </a:lnTo>
                    <a:lnTo>
                      <a:pt x="438" y="701"/>
                    </a:lnTo>
                    <a:lnTo>
                      <a:pt x="434" y="701"/>
                    </a:lnTo>
                    <a:lnTo>
                      <a:pt x="434" y="696"/>
                    </a:lnTo>
                    <a:lnTo>
                      <a:pt x="434" y="701"/>
                    </a:lnTo>
                    <a:lnTo>
                      <a:pt x="434" y="701"/>
                    </a:lnTo>
                    <a:lnTo>
                      <a:pt x="434" y="701"/>
                    </a:lnTo>
                    <a:lnTo>
                      <a:pt x="434" y="696"/>
                    </a:lnTo>
                    <a:lnTo>
                      <a:pt x="429" y="696"/>
                    </a:lnTo>
                    <a:lnTo>
                      <a:pt x="429" y="696"/>
                    </a:lnTo>
                    <a:lnTo>
                      <a:pt x="429" y="696"/>
                    </a:lnTo>
                    <a:lnTo>
                      <a:pt x="425" y="696"/>
                    </a:lnTo>
                    <a:lnTo>
                      <a:pt x="425" y="696"/>
                    </a:lnTo>
                    <a:lnTo>
                      <a:pt x="425" y="696"/>
                    </a:lnTo>
                    <a:lnTo>
                      <a:pt x="425" y="696"/>
                    </a:lnTo>
                    <a:lnTo>
                      <a:pt x="420" y="696"/>
                    </a:lnTo>
                    <a:lnTo>
                      <a:pt x="420" y="692"/>
                    </a:lnTo>
                    <a:lnTo>
                      <a:pt x="420" y="692"/>
                    </a:lnTo>
                    <a:lnTo>
                      <a:pt x="416" y="692"/>
                    </a:lnTo>
                    <a:lnTo>
                      <a:pt x="416" y="692"/>
                    </a:lnTo>
                    <a:lnTo>
                      <a:pt x="416" y="687"/>
                    </a:lnTo>
                    <a:lnTo>
                      <a:pt x="416" y="687"/>
                    </a:lnTo>
                    <a:lnTo>
                      <a:pt x="416" y="687"/>
                    </a:lnTo>
                    <a:lnTo>
                      <a:pt x="416" y="687"/>
                    </a:lnTo>
                    <a:lnTo>
                      <a:pt x="416" y="687"/>
                    </a:lnTo>
                    <a:lnTo>
                      <a:pt x="411" y="687"/>
                    </a:lnTo>
                    <a:lnTo>
                      <a:pt x="411" y="683"/>
                    </a:lnTo>
                    <a:lnTo>
                      <a:pt x="407" y="683"/>
                    </a:lnTo>
                    <a:lnTo>
                      <a:pt x="407" y="683"/>
                    </a:lnTo>
                    <a:lnTo>
                      <a:pt x="407" y="683"/>
                    </a:lnTo>
                    <a:lnTo>
                      <a:pt x="402" y="683"/>
                    </a:lnTo>
                    <a:lnTo>
                      <a:pt x="402" y="683"/>
                    </a:lnTo>
                    <a:lnTo>
                      <a:pt x="402" y="683"/>
                    </a:lnTo>
                    <a:lnTo>
                      <a:pt x="402" y="683"/>
                    </a:lnTo>
                    <a:lnTo>
                      <a:pt x="402" y="683"/>
                    </a:lnTo>
                    <a:lnTo>
                      <a:pt x="398" y="683"/>
                    </a:lnTo>
                    <a:lnTo>
                      <a:pt x="398" y="683"/>
                    </a:lnTo>
                    <a:lnTo>
                      <a:pt x="393" y="683"/>
                    </a:lnTo>
                    <a:lnTo>
                      <a:pt x="393" y="683"/>
                    </a:lnTo>
                    <a:lnTo>
                      <a:pt x="393" y="683"/>
                    </a:lnTo>
                    <a:lnTo>
                      <a:pt x="389" y="683"/>
                    </a:lnTo>
                    <a:lnTo>
                      <a:pt x="389" y="687"/>
                    </a:lnTo>
                    <a:lnTo>
                      <a:pt x="389" y="687"/>
                    </a:lnTo>
                    <a:lnTo>
                      <a:pt x="389" y="683"/>
                    </a:lnTo>
                    <a:lnTo>
                      <a:pt x="389" y="683"/>
                    </a:lnTo>
                    <a:lnTo>
                      <a:pt x="389" y="683"/>
                    </a:lnTo>
                    <a:lnTo>
                      <a:pt x="389" y="683"/>
                    </a:lnTo>
                    <a:lnTo>
                      <a:pt x="389" y="683"/>
                    </a:lnTo>
                    <a:lnTo>
                      <a:pt x="389" y="683"/>
                    </a:lnTo>
                    <a:lnTo>
                      <a:pt x="384" y="683"/>
                    </a:lnTo>
                    <a:lnTo>
                      <a:pt x="384" y="678"/>
                    </a:lnTo>
                    <a:lnTo>
                      <a:pt x="380" y="678"/>
                    </a:lnTo>
                    <a:lnTo>
                      <a:pt x="375" y="678"/>
                    </a:lnTo>
                    <a:lnTo>
                      <a:pt x="375" y="678"/>
                    </a:lnTo>
                    <a:lnTo>
                      <a:pt x="375" y="674"/>
                    </a:lnTo>
                    <a:lnTo>
                      <a:pt x="371" y="674"/>
                    </a:lnTo>
                    <a:lnTo>
                      <a:pt x="371" y="674"/>
                    </a:lnTo>
                    <a:lnTo>
                      <a:pt x="366" y="674"/>
                    </a:lnTo>
                    <a:lnTo>
                      <a:pt x="366" y="674"/>
                    </a:lnTo>
                    <a:lnTo>
                      <a:pt x="366" y="674"/>
                    </a:lnTo>
                    <a:lnTo>
                      <a:pt x="362" y="674"/>
                    </a:lnTo>
                    <a:lnTo>
                      <a:pt x="362" y="674"/>
                    </a:lnTo>
                    <a:lnTo>
                      <a:pt x="357" y="674"/>
                    </a:lnTo>
                    <a:lnTo>
                      <a:pt x="357" y="674"/>
                    </a:lnTo>
                    <a:lnTo>
                      <a:pt x="353" y="674"/>
                    </a:lnTo>
                    <a:lnTo>
                      <a:pt x="348" y="674"/>
                    </a:lnTo>
                    <a:lnTo>
                      <a:pt x="348" y="674"/>
                    </a:lnTo>
                    <a:lnTo>
                      <a:pt x="344" y="669"/>
                    </a:lnTo>
                    <a:lnTo>
                      <a:pt x="339" y="669"/>
                    </a:lnTo>
                    <a:lnTo>
                      <a:pt x="339" y="669"/>
                    </a:lnTo>
                    <a:lnTo>
                      <a:pt x="334" y="669"/>
                    </a:lnTo>
                    <a:lnTo>
                      <a:pt x="334" y="669"/>
                    </a:lnTo>
                    <a:lnTo>
                      <a:pt x="330" y="669"/>
                    </a:lnTo>
                    <a:lnTo>
                      <a:pt x="330" y="669"/>
                    </a:lnTo>
                    <a:lnTo>
                      <a:pt x="325" y="669"/>
                    </a:lnTo>
                    <a:lnTo>
                      <a:pt x="325" y="669"/>
                    </a:lnTo>
                    <a:lnTo>
                      <a:pt x="325" y="669"/>
                    </a:lnTo>
                    <a:lnTo>
                      <a:pt x="325" y="669"/>
                    </a:lnTo>
                    <a:lnTo>
                      <a:pt x="316" y="665"/>
                    </a:lnTo>
                    <a:lnTo>
                      <a:pt x="316" y="660"/>
                    </a:lnTo>
                    <a:lnTo>
                      <a:pt x="303" y="656"/>
                    </a:lnTo>
                    <a:lnTo>
                      <a:pt x="303" y="656"/>
                    </a:lnTo>
                    <a:lnTo>
                      <a:pt x="298" y="651"/>
                    </a:lnTo>
                    <a:lnTo>
                      <a:pt x="294" y="651"/>
                    </a:lnTo>
                    <a:lnTo>
                      <a:pt x="289" y="647"/>
                    </a:lnTo>
                    <a:lnTo>
                      <a:pt x="289" y="647"/>
                    </a:lnTo>
                    <a:lnTo>
                      <a:pt x="285" y="647"/>
                    </a:lnTo>
                    <a:lnTo>
                      <a:pt x="285" y="647"/>
                    </a:lnTo>
                    <a:lnTo>
                      <a:pt x="285" y="647"/>
                    </a:lnTo>
                    <a:lnTo>
                      <a:pt x="280" y="647"/>
                    </a:lnTo>
                    <a:lnTo>
                      <a:pt x="280" y="642"/>
                    </a:lnTo>
                    <a:lnTo>
                      <a:pt x="280" y="642"/>
                    </a:lnTo>
                    <a:lnTo>
                      <a:pt x="276" y="642"/>
                    </a:lnTo>
                    <a:lnTo>
                      <a:pt x="271" y="637"/>
                    </a:lnTo>
                    <a:lnTo>
                      <a:pt x="271" y="637"/>
                    </a:lnTo>
                    <a:lnTo>
                      <a:pt x="271" y="637"/>
                    </a:lnTo>
                    <a:lnTo>
                      <a:pt x="276" y="637"/>
                    </a:lnTo>
                    <a:lnTo>
                      <a:pt x="276" y="637"/>
                    </a:lnTo>
                    <a:lnTo>
                      <a:pt x="271" y="633"/>
                    </a:lnTo>
                    <a:lnTo>
                      <a:pt x="271" y="633"/>
                    </a:lnTo>
                    <a:lnTo>
                      <a:pt x="271" y="633"/>
                    </a:lnTo>
                    <a:lnTo>
                      <a:pt x="271" y="633"/>
                    </a:lnTo>
                    <a:lnTo>
                      <a:pt x="271" y="633"/>
                    </a:lnTo>
                    <a:lnTo>
                      <a:pt x="276" y="633"/>
                    </a:lnTo>
                    <a:lnTo>
                      <a:pt x="276" y="637"/>
                    </a:lnTo>
                    <a:lnTo>
                      <a:pt x="280" y="637"/>
                    </a:lnTo>
                    <a:lnTo>
                      <a:pt x="280" y="637"/>
                    </a:lnTo>
                    <a:lnTo>
                      <a:pt x="285" y="633"/>
                    </a:lnTo>
                    <a:lnTo>
                      <a:pt x="285" y="633"/>
                    </a:lnTo>
                    <a:lnTo>
                      <a:pt x="285" y="633"/>
                    </a:lnTo>
                    <a:lnTo>
                      <a:pt x="285" y="633"/>
                    </a:lnTo>
                    <a:lnTo>
                      <a:pt x="285" y="633"/>
                    </a:lnTo>
                    <a:lnTo>
                      <a:pt x="285" y="628"/>
                    </a:lnTo>
                    <a:lnTo>
                      <a:pt x="285" y="628"/>
                    </a:lnTo>
                    <a:lnTo>
                      <a:pt x="285" y="624"/>
                    </a:lnTo>
                    <a:lnTo>
                      <a:pt x="289" y="624"/>
                    </a:lnTo>
                    <a:lnTo>
                      <a:pt x="289" y="619"/>
                    </a:lnTo>
                    <a:lnTo>
                      <a:pt x="289" y="624"/>
                    </a:lnTo>
                    <a:lnTo>
                      <a:pt x="289" y="624"/>
                    </a:lnTo>
                    <a:lnTo>
                      <a:pt x="289" y="624"/>
                    </a:lnTo>
                    <a:lnTo>
                      <a:pt x="289" y="624"/>
                    </a:lnTo>
                    <a:lnTo>
                      <a:pt x="289" y="619"/>
                    </a:lnTo>
                    <a:lnTo>
                      <a:pt x="294" y="619"/>
                    </a:lnTo>
                    <a:lnTo>
                      <a:pt x="294" y="619"/>
                    </a:lnTo>
                    <a:lnTo>
                      <a:pt x="294" y="619"/>
                    </a:lnTo>
                    <a:lnTo>
                      <a:pt x="294" y="619"/>
                    </a:lnTo>
                    <a:lnTo>
                      <a:pt x="289" y="615"/>
                    </a:lnTo>
                    <a:lnTo>
                      <a:pt x="285" y="615"/>
                    </a:lnTo>
                    <a:lnTo>
                      <a:pt x="285" y="615"/>
                    </a:lnTo>
                    <a:lnTo>
                      <a:pt x="285" y="610"/>
                    </a:lnTo>
                    <a:lnTo>
                      <a:pt x="285" y="610"/>
                    </a:lnTo>
                    <a:lnTo>
                      <a:pt x="285" y="610"/>
                    </a:lnTo>
                    <a:lnTo>
                      <a:pt x="285" y="610"/>
                    </a:lnTo>
                    <a:lnTo>
                      <a:pt x="289" y="610"/>
                    </a:lnTo>
                    <a:lnTo>
                      <a:pt x="289" y="610"/>
                    </a:lnTo>
                    <a:lnTo>
                      <a:pt x="289" y="610"/>
                    </a:lnTo>
                    <a:lnTo>
                      <a:pt x="294" y="610"/>
                    </a:lnTo>
                    <a:lnTo>
                      <a:pt x="294" y="610"/>
                    </a:lnTo>
                    <a:lnTo>
                      <a:pt x="294" y="606"/>
                    </a:lnTo>
                    <a:lnTo>
                      <a:pt x="294" y="606"/>
                    </a:lnTo>
                    <a:lnTo>
                      <a:pt x="298" y="606"/>
                    </a:lnTo>
                    <a:lnTo>
                      <a:pt x="303" y="601"/>
                    </a:lnTo>
                    <a:lnTo>
                      <a:pt x="303" y="601"/>
                    </a:lnTo>
                    <a:lnTo>
                      <a:pt x="303" y="601"/>
                    </a:lnTo>
                    <a:lnTo>
                      <a:pt x="303" y="601"/>
                    </a:lnTo>
                    <a:lnTo>
                      <a:pt x="303" y="601"/>
                    </a:lnTo>
                    <a:lnTo>
                      <a:pt x="303" y="597"/>
                    </a:lnTo>
                    <a:lnTo>
                      <a:pt x="298" y="597"/>
                    </a:lnTo>
                    <a:lnTo>
                      <a:pt x="298" y="601"/>
                    </a:lnTo>
                    <a:lnTo>
                      <a:pt x="294" y="601"/>
                    </a:lnTo>
                    <a:lnTo>
                      <a:pt x="294" y="601"/>
                    </a:lnTo>
                    <a:lnTo>
                      <a:pt x="294" y="601"/>
                    </a:lnTo>
                    <a:lnTo>
                      <a:pt x="294" y="597"/>
                    </a:lnTo>
                    <a:lnTo>
                      <a:pt x="294" y="597"/>
                    </a:lnTo>
                    <a:lnTo>
                      <a:pt x="294" y="597"/>
                    </a:lnTo>
                    <a:lnTo>
                      <a:pt x="294" y="601"/>
                    </a:lnTo>
                    <a:lnTo>
                      <a:pt x="289" y="601"/>
                    </a:lnTo>
                    <a:lnTo>
                      <a:pt x="289" y="601"/>
                    </a:lnTo>
                    <a:lnTo>
                      <a:pt x="289" y="601"/>
                    </a:lnTo>
                    <a:lnTo>
                      <a:pt x="289" y="601"/>
                    </a:lnTo>
                    <a:lnTo>
                      <a:pt x="289" y="597"/>
                    </a:lnTo>
                    <a:lnTo>
                      <a:pt x="289" y="597"/>
                    </a:lnTo>
                    <a:lnTo>
                      <a:pt x="289" y="597"/>
                    </a:lnTo>
                    <a:lnTo>
                      <a:pt x="289" y="597"/>
                    </a:lnTo>
                    <a:lnTo>
                      <a:pt x="289" y="597"/>
                    </a:lnTo>
                    <a:lnTo>
                      <a:pt x="289" y="597"/>
                    </a:lnTo>
                    <a:lnTo>
                      <a:pt x="289" y="597"/>
                    </a:lnTo>
                    <a:lnTo>
                      <a:pt x="289" y="597"/>
                    </a:lnTo>
                    <a:lnTo>
                      <a:pt x="289" y="597"/>
                    </a:lnTo>
                    <a:lnTo>
                      <a:pt x="289" y="592"/>
                    </a:lnTo>
                    <a:lnTo>
                      <a:pt x="289" y="592"/>
                    </a:lnTo>
                    <a:lnTo>
                      <a:pt x="289" y="592"/>
                    </a:lnTo>
                    <a:lnTo>
                      <a:pt x="289" y="592"/>
                    </a:lnTo>
                    <a:lnTo>
                      <a:pt x="294" y="592"/>
                    </a:lnTo>
                    <a:lnTo>
                      <a:pt x="294" y="588"/>
                    </a:lnTo>
                    <a:lnTo>
                      <a:pt x="294" y="588"/>
                    </a:lnTo>
                    <a:lnTo>
                      <a:pt x="294" y="588"/>
                    </a:lnTo>
                    <a:lnTo>
                      <a:pt x="298" y="588"/>
                    </a:lnTo>
                    <a:lnTo>
                      <a:pt x="298" y="588"/>
                    </a:lnTo>
                    <a:lnTo>
                      <a:pt x="303" y="588"/>
                    </a:lnTo>
                    <a:lnTo>
                      <a:pt x="307" y="588"/>
                    </a:lnTo>
                    <a:lnTo>
                      <a:pt x="307" y="588"/>
                    </a:lnTo>
                    <a:lnTo>
                      <a:pt x="307" y="588"/>
                    </a:lnTo>
                    <a:lnTo>
                      <a:pt x="307" y="583"/>
                    </a:lnTo>
                    <a:lnTo>
                      <a:pt x="307" y="583"/>
                    </a:lnTo>
                    <a:lnTo>
                      <a:pt x="307" y="583"/>
                    </a:lnTo>
                    <a:lnTo>
                      <a:pt x="312" y="579"/>
                    </a:lnTo>
                    <a:lnTo>
                      <a:pt x="312" y="579"/>
                    </a:lnTo>
                    <a:lnTo>
                      <a:pt x="307" y="579"/>
                    </a:lnTo>
                    <a:lnTo>
                      <a:pt x="307" y="579"/>
                    </a:lnTo>
                    <a:lnTo>
                      <a:pt x="307" y="579"/>
                    </a:lnTo>
                    <a:lnTo>
                      <a:pt x="307" y="579"/>
                    </a:lnTo>
                    <a:lnTo>
                      <a:pt x="307" y="579"/>
                    </a:lnTo>
                    <a:lnTo>
                      <a:pt x="307" y="574"/>
                    </a:lnTo>
                    <a:lnTo>
                      <a:pt x="307" y="574"/>
                    </a:lnTo>
                    <a:lnTo>
                      <a:pt x="307" y="574"/>
                    </a:lnTo>
                    <a:lnTo>
                      <a:pt x="307" y="574"/>
                    </a:lnTo>
                    <a:lnTo>
                      <a:pt x="303" y="574"/>
                    </a:lnTo>
                    <a:lnTo>
                      <a:pt x="303" y="570"/>
                    </a:lnTo>
                    <a:lnTo>
                      <a:pt x="303" y="570"/>
                    </a:lnTo>
                    <a:lnTo>
                      <a:pt x="307" y="570"/>
                    </a:lnTo>
                    <a:lnTo>
                      <a:pt x="307" y="570"/>
                    </a:lnTo>
                    <a:lnTo>
                      <a:pt x="307" y="570"/>
                    </a:lnTo>
                    <a:lnTo>
                      <a:pt x="307" y="570"/>
                    </a:lnTo>
                    <a:lnTo>
                      <a:pt x="307" y="570"/>
                    </a:lnTo>
                    <a:lnTo>
                      <a:pt x="307" y="570"/>
                    </a:lnTo>
                    <a:lnTo>
                      <a:pt x="307" y="570"/>
                    </a:lnTo>
                    <a:lnTo>
                      <a:pt x="303" y="565"/>
                    </a:lnTo>
                    <a:lnTo>
                      <a:pt x="303" y="565"/>
                    </a:lnTo>
                    <a:lnTo>
                      <a:pt x="303" y="565"/>
                    </a:lnTo>
                    <a:lnTo>
                      <a:pt x="303" y="565"/>
                    </a:lnTo>
                    <a:lnTo>
                      <a:pt x="307" y="565"/>
                    </a:lnTo>
                    <a:lnTo>
                      <a:pt x="307" y="561"/>
                    </a:lnTo>
                    <a:lnTo>
                      <a:pt x="307" y="561"/>
                    </a:lnTo>
                    <a:lnTo>
                      <a:pt x="307" y="561"/>
                    </a:lnTo>
                    <a:lnTo>
                      <a:pt x="307" y="561"/>
                    </a:lnTo>
                    <a:lnTo>
                      <a:pt x="307" y="556"/>
                    </a:lnTo>
                    <a:lnTo>
                      <a:pt x="307" y="556"/>
                    </a:lnTo>
                    <a:lnTo>
                      <a:pt x="307" y="556"/>
                    </a:lnTo>
                    <a:lnTo>
                      <a:pt x="307" y="556"/>
                    </a:lnTo>
                    <a:lnTo>
                      <a:pt x="307" y="556"/>
                    </a:lnTo>
                    <a:lnTo>
                      <a:pt x="307" y="556"/>
                    </a:lnTo>
                    <a:lnTo>
                      <a:pt x="307" y="556"/>
                    </a:lnTo>
                    <a:lnTo>
                      <a:pt x="303" y="556"/>
                    </a:lnTo>
                    <a:lnTo>
                      <a:pt x="303" y="556"/>
                    </a:lnTo>
                    <a:lnTo>
                      <a:pt x="298" y="552"/>
                    </a:lnTo>
                    <a:lnTo>
                      <a:pt x="298" y="552"/>
                    </a:lnTo>
                    <a:lnTo>
                      <a:pt x="298" y="552"/>
                    </a:lnTo>
                    <a:lnTo>
                      <a:pt x="294" y="552"/>
                    </a:lnTo>
                    <a:lnTo>
                      <a:pt x="294" y="552"/>
                    </a:lnTo>
                    <a:lnTo>
                      <a:pt x="294" y="552"/>
                    </a:lnTo>
                    <a:lnTo>
                      <a:pt x="294" y="552"/>
                    </a:lnTo>
                    <a:lnTo>
                      <a:pt x="294" y="552"/>
                    </a:lnTo>
                    <a:lnTo>
                      <a:pt x="289" y="552"/>
                    </a:lnTo>
                    <a:lnTo>
                      <a:pt x="289" y="552"/>
                    </a:lnTo>
                    <a:lnTo>
                      <a:pt x="289" y="547"/>
                    </a:lnTo>
                    <a:lnTo>
                      <a:pt x="285" y="547"/>
                    </a:lnTo>
                    <a:lnTo>
                      <a:pt x="285" y="547"/>
                    </a:lnTo>
                    <a:lnTo>
                      <a:pt x="280" y="547"/>
                    </a:lnTo>
                    <a:lnTo>
                      <a:pt x="280" y="547"/>
                    </a:lnTo>
                    <a:lnTo>
                      <a:pt x="280" y="547"/>
                    </a:lnTo>
                    <a:lnTo>
                      <a:pt x="276" y="547"/>
                    </a:lnTo>
                    <a:lnTo>
                      <a:pt x="276" y="547"/>
                    </a:lnTo>
                    <a:lnTo>
                      <a:pt x="276" y="547"/>
                    </a:lnTo>
                    <a:lnTo>
                      <a:pt x="276" y="547"/>
                    </a:lnTo>
                    <a:lnTo>
                      <a:pt x="276" y="547"/>
                    </a:lnTo>
                    <a:lnTo>
                      <a:pt x="276" y="547"/>
                    </a:lnTo>
                    <a:lnTo>
                      <a:pt x="271" y="547"/>
                    </a:lnTo>
                    <a:lnTo>
                      <a:pt x="267" y="543"/>
                    </a:lnTo>
                    <a:lnTo>
                      <a:pt x="267" y="543"/>
                    </a:lnTo>
                    <a:lnTo>
                      <a:pt x="267" y="543"/>
                    </a:lnTo>
                    <a:lnTo>
                      <a:pt x="267" y="538"/>
                    </a:lnTo>
                    <a:lnTo>
                      <a:pt x="267" y="538"/>
                    </a:lnTo>
                    <a:lnTo>
                      <a:pt x="262" y="538"/>
                    </a:lnTo>
                    <a:lnTo>
                      <a:pt x="262" y="543"/>
                    </a:lnTo>
                    <a:lnTo>
                      <a:pt x="262" y="543"/>
                    </a:lnTo>
                    <a:lnTo>
                      <a:pt x="258" y="543"/>
                    </a:lnTo>
                    <a:lnTo>
                      <a:pt x="258" y="543"/>
                    </a:lnTo>
                    <a:lnTo>
                      <a:pt x="258" y="543"/>
                    </a:lnTo>
                    <a:lnTo>
                      <a:pt x="253" y="543"/>
                    </a:lnTo>
                    <a:lnTo>
                      <a:pt x="253" y="543"/>
                    </a:lnTo>
                    <a:lnTo>
                      <a:pt x="253" y="543"/>
                    </a:lnTo>
                    <a:lnTo>
                      <a:pt x="249" y="543"/>
                    </a:lnTo>
                    <a:lnTo>
                      <a:pt x="249" y="543"/>
                    </a:lnTo>
                    <a:lnTo>
                      <a:pt x="249" y="543"/>
                    </a:lnTo>
                    <a:lnTo>
                      <a:pt x="249" y="543"/>
                    </a:lnTo>
                    <a:lnTo>
                      <a:pt x="249" y="538"/>
                    </a:lnTo>
                    <a:lnTo>
                      <a:pt x="244" y="538"/>
                    </a:lnTo>
                    <a:lnTo>
                      <a:pt x="244" y="538"/>
                    </a:lnTo>
                    <a:lnTo>
                      <a:pt x="244" y="538"/>
                    </a:lnTo>
                    <a:lnTo>
                      <a:pt x="240" y="543"/>
                    </a:lnTo>
                    <a:lnTo>
                      <a:pt x="240" y="543"/>
                    </a:lnTo>
                    <a:lnTo>
                      <a:pt x="240" y="538"/>
                    </a:lnTo>
                    <a:lnTo>
                      <a:pt x="240" y="538"/>
                    </a:lnTo>
                    <a:lnTo>
                      <a:pt x="235" y="538"/>
                    </a:lnTo>
                    <a:lnTo>
                      <a:pt x="235" y="538"/>
                    </a:lnTo>
                    <a:lnTo>
                      <a:pt x="235" y="533"/>
                    </a:lnTo>
                    <a:lnTo>
                      <a:pt x="235" y="533"/>
                    </a:lnTo>
                    <a:lnTo>
                      <a:pt x="235" y="533"/>
                    </a:lnTo>
                    <a:lnTo>
                      <a:pt x="235" y="533"/>
                    </a:lnTo>
                    <a:lnTo>
                      <a:pt x="235" y="533"/>
                    </a:lnTo>
                    <a:lnTo>
                      <a:pt x="235" y="529"/>
                    </a:lnTo>
                    <a:lnTo>
                      <a:pt x="235" y="529"/>
                    </a:lnTo>
                    <a:lnTo>
                      <a:pt x="235" y="529"/>
                    </a:lnTo>
                    <a:lnTo>
                      <a:pt x="235" y="529"/>
                    </a:lnTo>
                    <a:lnTo>
                      <a:pt x="235" y="529"/>
                    </a:lnTo>
                    <a:lnTo>
                      <a:pt x="231" y="529"/>
                    </a:lnTo>
                    <a:lnTo>
                      <a:pt x="231" y="529"/>
                    </a:lnTo>
                    <a:lnTo>
                      <a:pt x="231" y="529"/>
                    </a:lnTo>
                    <a:lnTo>
                      <a:pt x="231" y="524"/>
                    </a:lnTo>
                    <a:lnTo>
                      <a:pt x="231" y="524"/>
                    </a:lnTo>
                    <a:lnTo>
                      <a:pt x="231" y="524"/>
                    </a:lnTo>
                    <a:lnTo>
                      <a:pt x="226" y="524"/>
                    </a:lnTo>
                    <a:lnTo>
                      <a:pt x="226" y="524"/>
                    </a:lnTo>
                    <a:lnTo>
                      <a:pt x="226" y="524"/>
                    </a:lnTo>
                    <a:lnTo>
                      <a:pt x="226" y="524"/>
                    </a:lnTo>
                    <a:lnTo>
                      <a:pt x="222" y="524"/>
                    </a:lnTo>
                    <a:lnTo>
                      <a:pt x="222" y="524"/>
                    </a:lnTo>
                    <a:lnTo>
                      <a:pt x="217" y="524"/>
                    </a:lnTo>
                    <a:lnTo>
                      <a:pt x="217" y="524"/>
                    </a:lnTo>
                    <a:lnTo>
                      <a:pt x="217" y="524"/>
                    </a:lnTo>
                    <a:lnTo>
                      <a:pt x="217" y="524"/>
                    </a:lnTo>
                    <a:lnTo>
                      <a:pt x="217" y="524"/>
                    </a:lnTo>
                    <a:lnTo>
                      <a:pt x="217" y="524"/>
                    </a:lnTo>
                    <a:lnTo>
                      <a:pt x="217" y="520"/>
                    </a:lnTo>
                    <a:lnTo>
                      <a:pt x="217" y="520"/>
                    </a:lnTo>
                    <a:lnTo>
                      <a:pt x="217" y="520"/>
                    </a:lnTo>
                    <a:lnTo>
                      <a:pt x="213" y="520"/>
                    </a:lnTo>
                    <a:lnTo>
                      <a:pt x="213" y="515"/>
                    </a:lnTo>
                    <a:lnTo>
                      <a:pt x="213" y="515"/>
                    </a:lnTo>
                    <a:lnTo>
                      <a:pt x="217" y="515"/>
                    </a:lnTo>
                    <a:lnTo>
                      <a:pt x="217" y="515"/>
                    </a:lnTo>
                    <a:lnTo>
                      <a:pt x="217" y="515"/>
                    </a:lnTo>
                    <a:lnTo>
                      <a:pt x="217" y="515"/>
                    </a:lnTo>
                    <a:lnTo>
                      <a:pt x="213" y="511"/>
                    </a:lnTo>
                    <a:lnTo>
                      <a:pt x="213" y="506"/>
                    </a:lnTo>
                    <a:lnTo>
                      <a:pt x="208" y="506"/>
                    </a:lnTo>
                    <a:lnTo>
                      <a:pt x="208" y="506"/>
                    </a:lnTo>
                    <a:lnTo>
                      <a:pt x="208" y="502"/>
                    </a:lnTo>
                    <a:lnTo>
                      <a:pt x="203" y="506"/>
                    </a:lnTo>
                    <a:lnTo>
                      <a:pt x="203" y="506"/>
                    </a:lnTo>
                    <a:lnTo>
                      <a:pt x="199" y="502"/>
                    </a:lnTo>
                    <a:lnTo>
                      <a:pt x="199" y="506"/>
                    </a:lnTo>
                    <a:lnTo>
                      <a:pt x="194" y="506"/>
                    </a:lnTo>
                    <a:lnTo>
                      <a:pt x="194" y="506"/>
                    </a:lnTo>
                    <a:lnTo>
                      <a:pt x="190" y="506"/>
                    </a:lnTo>
                    <a:lnTo>
                      <a:pt x="190" y="506"/>
                    </a:lnTo>
                    <a:lnTo>
                      <a:pt x="190" y="506"/>
                    </a:lnTo>
                    <a:lnTo>
                      <a:pt x="185" y="506"/>
                    </a:lnTo>
                    <a:lnTo>
                      <a:pt x="185" y="506"/>
                    </a:lnTo>
                    <a:lnTo>
                      <a:pt x="185" y="511"/>
                    </a:lnTo>
                    <a:lnTo>
                      <a:pt x="185" y="511"/>
                    </a:lnTo>
                    <a:lnTo>
                      <a:pt x="185" y="511"/>
                    </a:lnTo>
                    <a:lnTo>
                      <a:pt x="181" y="511"/>
                    </a:lnTo>
                    <a:lnTo>
                      <a:pt x="181" y="511"/>
                    </a:lnTo>
                    <a:lnTo>
                      <a:pt x="181" y="511"/>
                    </a:lnTo>
                    <a:lnTo>
                      <a:pt x="181" y="511"/>
                    </a:lnTo>
                    <a:lnTo>
                      <a:pt x="181" y="511"/>
                    </a:lnTo>
                    <a:lnTo>
                      <a:pt x="181" y="506"/>
                    </a:lnTo>
                    <a:lnTo>
                      <a:pt x="176" y="506"/>
                    </a:lnTo>
                    <a:lnTo>
                      <a:pt x="176" y="506"/>
                    </a:lnTo>
                    <a:lnTo>
                      <a:pt x="176" y="506"/>
                    </a:lnTo>
                    <a:lnTo>
                      <a:pt x="176" y="506"/>
                    </a:lnTo>
                    <a:lnTo>
                      <a:pt x="176" y="502"/>
                    </a:lnTo>
                    <a:lnTo>
                      <a:pt x="176" y="502"/>
                    </a:lnTo>
                    <a:lnTo>
                      <a:pt x="176" y="502"/>
                    </a:lnTo>
                    <a:lnTo>
                      <a:pt x="172" y="497"/>
                    </a:lnTo>
                    <a:lnTo>
                      <a:pt x="172" y="497"/>
                    </a:lnTo>
                    <a:lnTo>
                      <a:pt x="176" y="497"/>
                    </a:lnTo>
                    <a:lnTo>
                      <a:pt x="176" y="497"/>
                    </a:lnTo>
                    <a:lnTo>
                      <a:pt x="172" y="497"/>
                    </a:lnTo>
                    <a:lnTo>
                      <a:pt x="172" y="493"/>
                    </a:lnTo>
                    <a:lnTo>
                      <a:pt x="172" y="493"/>
                    </a:lnTo>
                    <a:lnTo>
                      <a:pt x="172" y="493"/>
                    </a:lnTo>
                    <a:lnTo>
                      <a:pt x="167" y="493"/>
                    </a:lnTo>
                    <a:lnTo>
                      <a:pt x="172" y="493"/>
                    </a:lnTo>
                    <a:lnTo>
                      <a:pt x="172" y="488"/>
                    </a:lnTo>
                    <a:lnTo>
                      <a:pt x="172" y="488"/>
                    </a:lnTo>
                    <a:lnTo>
                      <a:pt x="172" y="488"/>
                    </a:lnTo>
                    <a:lnTo>
                      <a:pt x="172" y="488"/>
                    </a:lnTo>
                    <a:lnTo>
                      <a:pt x="176" y="488"/>
                    </a:lnTo>
                    <a:lnTo>
                      <a:pt x="176" y="488"/>
                    </a:lnTo>
                    <a:lnTo>
                      <a:pt x="176" y="488"/>
                    </a:lnTo>
                    <a:lnTo>
                      <a:pt x="176" y="488"/>
                    </a:lnTo>
                    <a:lnTo>
                      <a:pt x="181" y="488"/>
                    </a:lnTo>
                    <a:lnTo>
                      <a:pt x="181" y="488"/>
                    </a:lnTo>
                    <a:lnTo>
                      <a:pt x="181" y="488"/>
                    </a:lnTo>
                    <a:lnTo>
                      <a:pt x="185" y="488"/>
                    </a:lnTo>
                    <a:lnTo>
                      <a:pt x="185" y="488"/>
                    </a:lnTo>
                    <a:lnTo>
                      <a:pt x="185" y="488"/>
                    </a:lnTo>
                    <a:lnTo>
                      <a:pt x="190" y="484"/>
                    </a:lnTo>
                    <a:lnTo>
                      <a:pt x="190" y="484"/>
                    </a:lnTo>
                    <a:lnTo>
                      <a:pt x="190" y="484"/>
                    </a:lnTo>
                    <a:lnTo>
                      <a:pt x="190" y="484"/>
                    </a:lnTo>
                    <a:lnTo>
                      <a:pt x="190" y="484"/>
                    </a:lnTo>
                    <a:lnTo>
                      <a:pt x="185" y="484"/>
                    </a:lnTo>
                    <a:lnTo>
                      <a:pt x="185" y="479"/>
                    </a:lnTo>
                    <a:lnTo>
                      <a:pt x="185" y="479"/>
                    </a:lnTo>
                    <a:lnTo>
                      <a:pt x="185" y="479"/>
                    </a:lnTo>
                    <a:lnTo>
                      <a:pt x="185" y="479"/>
                    </a:lnTo>
                    <a:lnTo>
                      <a:pt x="181" y="479"/>
                    </a:lnTo>
                    <a:lnTo>
                      <a:pt x="176" y="479"/>
                    </a:lnTo>
                    <a:lnTo>
                      <a:pt x="176" y="479"/>
                    </a:lnTo>
                    <a:lnTo>
                      <a:pt x="172" y="475"/>
                    </a:lnTo>
                    <a:lnTo>
                      <a:pt x="176" y="475"/>
                    </a:lnTo>
                    <a:lnTo>
                      <a:pt x="176" y="475"/>
                    </a:lnTo>
                    <a:lnTo>
                      <a:pt x="176" y="475"/>
                    </a:lnTo>
                    <a:lnTo>
                      <a:pt x="176" y="475"/>
                    </a:lnTo>
                    <a:lnTo>
                      <a:pt x="172" y="470"/>
                    </a:lnTo>
                    <a:lnTo>
                      <a:pt x="172" y="470"/>
                    </a:lnTo>
                    <a:lnTo>
                      <a:pt x="167" y="470"/>
                    </a:lnTo>
                    <a:lnTo>
                      <a:pt x="167" y="466"/>
                    </a:lnTo>
                    <a:lnTo>
                      <a:pt x="163" y="466"/>
                    </a:lnTo>
                    <a:lnTo>
                      <a:pt x="163" y="466"/>
                    </a:lnTo>
                    <a:lnTo>
                      <a:pt x="163" y="466"/>
                    </a:lnTo>
                    <a:lnTo>
                      <a:pt x="163" y="466"/>
                    </a:lnTo>
                    <a:lnTo>
                      <a:pt x="163" y="461"/>
                    </a:lnTo>
                    <a:lnTo>
                      <a:pt x="163" y="461"/>
                    </a:lnTo>
                    <a:lnTo>
                      <a:pt x="163" y="461"/>
                    </a:lnTo>
                    <a:lnTo>
                      <a:pt x="158" y="461"/>
                    </a:lnTo>
                    <a:lnTo>
                      <a:pt x="158" y="457"/>
                    </a:lnTo>
                    <a:lnTo>
                      <a:pt x="158" y="457"/>
                    </a:lnTo>
                    <a:lnTo>
                      <a:pt x="158" y="457"/>
                    </a:lnTo>
                    <a:lnTo>
                      <a:pt x="158" y="457"/>
                    </a:lnTo>
                    <a:lnTo>
                      <a:pt x="158" y="457"/>
                    </a:lnTo>
                    <a:lnTo>
                      <a:pt x="158" y="452"/>
                    </a:lnTo>
                    <a:lnTo>
                      <a:pt x="158" y="452"/>
                    </a:lnTo>
                    <a:lnTo>
                      <a:pt x="158" y="452"/>
                    </a:lnTo>
                    <a:lnTo>
                      <a:pt x="158" y="452"/>
                    </a:lnTo>
                    <a:lnTo>
                      <a:pt x="158" y="448"/>
                    </a:lnTo>
                    <a:lnTo>
                      <a:pt x="158" y="448"/>
                    </a:lnTo>
                    <a:lnTo>
                      <a:pt x="158" y="448"/>
                    </a:lnTo>
                    <a:lnTo>
                      <a:pt x="158" y="448"/>
                    </a:lnTo>
                    <a:lnTo>
                      <a:pt x="158" y="448"/>
                    </a:lnTo>
                    <a:lnTo>
                      <a:pt x="158" y="443"/>
                    </a:lnTo>
                    <a:lnTo>
                      <a:pt x="158" y="443"/>
                    </a:lnTo>
                    <a:lnTo>
                      <a:pt x="158" y="443"/>
                    </a:lnTo>
                    <a:lnTo>
                      <a:pt x="158" y="443"/>
                    </a:lnTo>
                    <a:lnTo>
                      <a:pt x="154" y="443"/>
                    </a:lnTo>
                    <a:lnTo>
                      <a:pt x="154" y="443"/>
                    </a:lnTo>
                    <a:lnTo>
                      <a:pt x="154" y="443"/>
                    </a:lnTo>
                    <a:lnTo>
                      <a:pt x="154" y="443"/>
                    </a:lnTo>
                    <a:lnTo>
                      <a:pt x="154" y="443"/>
                    </a:lnTo>
                    <a:lnTo>
                      <a:pt x="149" y="439"/>
                    </a:lnTo>
                    <a:lnTo>
                      <a:pt x="149" y="439"/>
                    </a:lnTo>
                    <a:lnTo>
                      <a:pt x="145" y="439"/>
                    </a:lnTo>
                    <a:lnTo>
                      <a:pt x="145" y="439"/>
                    </a:lnTo>
                    <a:lnTo>
                      <a:pt x="145" y="439"/>
                    </a:lnTo>
                    <a:lnTo>
                      <a:pt x="140" y="439"/>
                    </a:lnTo>
                    <a:lnTo>
                      <a:pt x="140" y="439"/>
                    </a:lnTo>
                    <a:lnTo>
                      <a:pt x="140" y="439"/>
                    </a:lnTo>
                    <a:lnTo>
                      <a:pt x="140" y="439"/>
                    </a:lnTo>
                    <a:lnTo>
                      <a:pt x="140" y="439"/>
                    </a:lnTo>
                    <a:lnTo>
                      <a:pt x="136" y="443"/>
                    </a:lnTo>
                    <a:lnTo>
                      <a:pt x="136" y="443"/>
                    </a:lnTo>
                    <a:lnTo>
                      <a:pt x="136" y="439"/>
                    </a:lnTo>
                    <a:lnTo>
                      <a:pt x="136" y="439"/>
                    </a:lnTo>
                    <a:lnTo>
                      <a:pt x="136" y="439"/>
                    </a:lnTo>
                    <a:lnTo>
                      <a:pt x="136" y="439"/>
                    </a:lnTo>
                    <a:lnTo>
                      <a:pt x="136" y="439"/>
                    </a:lnTo>
                    <a:lnTo>
                      <a:pt x="131" y="439"/>
                    </a:lnTo>
                    <a:lnTo>
                      <a:pt x="131" y="434"/>
                    </a:lnTo>
                    <a:lnTo>
                      <a:pt x="131" y="434"/>
                    </a:lnTo>
                    <a:lnTo>
                      <a:pt x="127" y="434"/>
                    </a:lnTo>
                    <a:lnTo>
                      <a:pt x="127" y="439"/>
                    </a:lnTo>
                    <a:lnTo>
                      <a:pt x="127" y="439"/>
                    </a:lnTo>
                    <a:lnTo>
                      <a:pt x="127" y="434"/>
                    </a:lnTo>
                    <a:lnTo>
                      <a:pt x="122" y="434"/>
                    </a:lnTo>
                    <a:lnTo>
                      <a:pt x="122" y="434"/>
                    </a:lnTo>
                    <a:lnTo>
                      <a:pt x="122" y="434"/>
                    </a:lnTo>
                    <a:lnTo>
                      <a:pt x="122" y="434"/>
                    </a:lnTo>
                    <a:lnTo>
                      <a:pt x="118" y="434"/>
                    </a:lnTo>
                    <a:lnTo>
                      <a:pt x="118" y="434"/>
                    </a:lnTo>
                    <a:lnTo>
                      <a:pt x="118" y="434"/>
                    </a:lnTo>
                    <a:lnTo>
                      <a:pt x="118" y="434"/>
                    </a:lnTo>
                    <a:lnTo>
                      <a:pt x="118" y="429"/>
                    </a:lnTo>
                    <a:lnTo>
                      <a:pt x="118" y="429"/>
                    </a:lnTo>
                    <a:lnTo>
                      <a:pt x="118" y="429"/>
                    </a:lnTo>
                    <a:lnTo>
                      <a:pt x="118" y="425"/>
                    </a:lnTo>
                    <a:lnTo>
                      <a:pt x="118" y="425"/>
                    </a:lnTo>
                    <a:lnTo>
                      <a:pt x="113" y="425"/>
                    </a:lnTo>
                    <a:lnTo>
                      <a:pt x="113" y="425"/>
                    </a:lnTo>
                    <a:lnTo>
                      <a:pt x="113" y="425"/>
                    </a:lnTo>
                    <a:lnTo>
                      <a:pt x="113" y="420"/>
                    </a:lnTo>
                    <a:lnTo>
                      <a:pt x="113" y="420"/>
                    </a:lnTo>
                    <a:lnTo>
                      <a:pt x="113" y="420"/>
                    </a:lnTo>
                    <a:lnTo>
                      <a:pt x="109" y="420"/>
                    </a:lnTo>
                    <a:lnTo>
                      <a:pt x="109" y="420"/>
                    </a:lnTo>
                    <a:lnTo>
                      <a:pt x="109" y="420"/>
                    </a:lnTo>
                    <a:lnTo>
                      <a:pt x="109" y="416"/>
                    </a:lnTo>
                    <a:lnTo>
                      <a:pt x="109" y="416"/>
                    </a:lnTo>
                    <a:lnTo>
                      <a:pt x="109" y="416"/>
                    </a:lnTo>
                    <a:lnTo>
                      <a:pt x="109" y="416"/>
                    </a:lnTo>
                    <a:lnTo>
                      <a:pt x="109" y="416"/>
                    </a:lnTo>
                    <a:lnTo>
                      <a:pt x="109" y="411"/>
                    </a:lnTo>
                    <a:lnTo>
                      <a:pt x="109" y="411"/>
                    </a:lnTo>
                    <a:lnTo>
                      <a:pt x="109" y="411"/>
                    </a:lnTo>
                    <a:lnTo>
                      <a:pt x="109" y="411"/>
                    </a:lnTo>
                    <a:lnTo>
                      <a:pt x="104" y="411"/>
                    </a:lnTo>
                    <a:lnTo>
                      <a:pt x="104" y="407"/>
                    </a:lnTo>
                    <a:lnTo>
                      <a:pt x="104" y="407"/>
                    </a:lnTo>
                    <a:lnTo>
                      <a:pt x="104" y="407"/>
                    </a:lnTo>
                    <a:lnTo>
                      <a:pt x="104" y="407"/>
                    </a:lnTo>
                    <a:lnTo>
                      <a:pt x="104" y="407"/>
                    </a:lnTo>
                    <a:lnTo>
                      <a:pt x="104" y="407"/>
                    </a:lnTo>
                    <a:lnTo>
                      <a:pt x="104" y="402"/>
                    </a:lnTo>
                    <a:lnTo>
                      <a:pt x="104" y="402"/>
                    </a:lnTo>
                    <a:lnTo>
                      <a:pt x="104" y="402"/>
                    </a:lnTo>
                    <a:lnTo>
                      <a:pt x="109" y="402"/>
                    </a:lnTo>
                    <a:lnTo>
                      <a:pt x="109" y="402"/>
                    </a:lnTo>
                    <a:lnTo>
                      <a:pt x="109" y="402"/>
                    </a:lnTo>
                    <a:lnTo>
                      <a:pt x="109" y="402"/>
                    </a:lnTo>
                    <a:lnTo>
                      <a:pt x="109" y="402"/>
                    </a:lnTo>
                    <a:lnTo>
                      <a:pt x="104" y="402"/>
                    </a:lnTo>
                    <a:lnTo>
                      <a:pt x="104" y="398"/>
                    </a:lnTo>
                    <a:lnTo>
                      <a:pt x="104" y="398"/>
                    </a:lnTo>
                    <a:lnTo>
                      <a:pt x="104" y="393"/>
                    </a:lnTo>
                    <a:lnTo>
                      <a:pt x="104" y="393"/>
                    </a:lnTo>
                    <a:lnTo>
                      <a:pt x="104" y="393"/>
                    </a:lnTo>
                    <a:lnTo>
                      <a:pt x="104" y="393"/>
                    </a:lnTo>
                    <a:lnTo>
                      <a:pt x="104" y="389"/>
                    </a:lnTo>
                    <a:lnTo>
                      <a:pt x="100" y="384"/>
                    </a:lnTo>
                    <a:lnTo>
                      <a:pt x="100" y="384"/>
                    </a:lnTo>
                    <a:lnTo>
                      <a:pt x="100" y="384"/>
                    </a:lnTo>
                    <a:lnTo>
                      <a:pt x="100" y="384"/>
                    </a:lnTo>
                    <a:lnTo>
                      <a:pt x="104" y="380"/>
                    </a:lnTo>
                    <a:lnTo>
                      <a:pt x="104" y="380"/>
                    </a:lnTo>
                    <a:lnTo>
                      <a:pt x="104" y="375"/>
                    </a:lnTo>
                    <a:lnTo>
                      <a:pt x="104" y="375"/>
                    </a:lnTo>
                    <a:lnTo>
                      <a:pt x="104" y="375"/>
                    </a:lnTo>
                    <a:lnTo>
                      <a:pt x="109" y="375"/>
                    </a:lnTo>
                    <a:lnTo>
                      <a:pt x="109" y="375"/>
                    </a:lnTo>
                    <a:lnTo>
                      <a:pt x="109" y="375"/>
                    </a:lnTo>
                    <a:lnTo>
                      <a:pt x="109" y="375"/>
                    </a:lnTo>
                    <a:lnTo>
                      <a:pt x="109" y="375"/>
                    </a:lnTo>
                    <a:lnTo>
                      <a:pt x="109" y="371"/>
                    </a:lnTo>
                    <a:lnTo>
                      <a:pt x="109" y="371"/>
                    </a:lnTo>
                    <a:lnTo>
                      <a:pt x="109" y="371"/>
                    </a:lnTo>
                    <a:lnTo>
                      <a:pt x="109" y="371"/>
                    </a:lnTo>
                    <a:lnTo>
                      <a:pt x="109" y="366"/>
                    </a:lnTo>
                    <a:lnTo>
                      <a:pt x="104" y="366"/>
                    </a:lnTo>
                    <a:lnTo>
                      <a:pt x="109" y="366"/>
                    </a:lnTo>
                    <a:lnTo>
                      <a:pt x="109" y="366"/>
                    </a:lnTo>
                    <a:lnTo>
                      <a:pt x="109" y="366"/>
                    </a:lnTo>
                    <a:lnTo>
                      <a:pt x="109" y="366"/>
                    </a:lnTo>
                    <a:lnTo>
                      <a:pt x="113" y="366"/>
                    </a:lnTo>
                    <a:lnTo>
                      <a:pt x="113" y="366"/>
                    </a:lnTo>
                    <a:lnTo>
                      <a:pt x="113" y="366"/>
                    </a:lnTo>
                    <a:lnTo>
                      <a:pt x="113" y="366"/>
                    </a:lnTo>
                    <a:lnTo>
                      <a:pt x="118" y="366"/>
                    </a:lnTo>
                    <a:lnTo>
                      <a:pt x="118" y="366"/>
                    </a:lnTo>
                    <a:lnTo>
                      <a:pt x="118" y="366"/>
                    </a:lnTo>
                    <a:lnTo>
                      <a:pt x="118" y="362"/>
                    </a:lnTo>
                    <a:lnTo>
                      <a:pt x="118" y="362"/>
                    </a:lnTo>
                    <a:lnTo>
                      <a:pt x="118" y="362"/>
                    </a:lnTo>
                    <a:lnTo>
                      <a:pt x="122" y="362"/>
                    </a:lnTo>
                    <a:lnTo>
                      <a:pt x="127" y="362"/>
                    </a:lnTo>
                    <a:lnTo>
                      <a:pt x="136" y="362"/>
                    </a:lnTo>
                    <a:lnTo>
                      <a:pt x="136" y="362"/>
                    </a:lnTo>
                    <a:lnTo>
                      <a:pt x="136" y="362"/>
                    </a:lnTo>
                    <a:lnTo>
                      <a:pt x="131" y="362"/>
                    </a:lnTo>
                    <a:lnTo>
                      <a:pt x="131" y="362"/>
                    </a:lnTo>
                    <a:lnTo>
                      <a:pt x="131" y="357"/>
                    </a:lnTo>
                    <a:lnTo>
                      <a:pt x="127" y="357"/>
                    </a:lnTo>
                    <a:lnTo>
                      <a:pt x="127" y="357"/>
                    </a:lnTo>
                    <a:lnTo>
                      <a:pt x="122" y="357"/>
                    </a:lnTo>
                    <a:lnTo>
                      <a:pt x="118" y="357"/>
                    </a:lnTo>
                    <a:lnTo>
                      <a:pt x="113" y="357"/>
                    </a:lnTo>
                    <a:lnTo>
                      <a:pt x="113" y="353"/>
                    </a:lnTo>
                    <a:lnTo>
                      <a:pt x="109" y="353"/>
                    </a:lnTo>
                    <a:lnTo>
                      <a:pt x="109" y="353"/>
                    </a:lnTo>
                    <a:lnTo>
                      <a:pt x="113" y="353"/>
                    </a:lnTo>
                    <a:lnTo>
                      <a:pt x="113" y="353"/>
                    </a:lnTo>
                    <a:lnTo>
                      <a:pt x="113" y="348"/>
                    </a:lnTo>
                    <a:lnTo>
                      <a:pt x="109" y="348"/>
                    </a:lnTo>
                    <a:lnTo>
                      <a:pt x="109" y="348"/>
                    </a:lnTo>
                    <a:lnTo>
                      <a:pt x="104" y="353"/>
                    </a:lnTo>
                    <a:lnTo>
                      <a:pt x="100" y="353"/>
                    </a:lnTo>
                    <a:lnTo>
                      <a:pt x="104" y="348"/>
                    </a:lnTo>
                    <a:lnTo>
                      <a:pt x="109" y="344"/>
                    </a:lnTo>
                    <a:lnTo>
                      <a:pt x="109" y="344"/>
                    </a:lnTo>
                    <a:lnTo>
                      <a:pt x="109" y="344"/>
                    </a:lnTo>
                    <a:lnTo>
                      <a:pt x="113" y="344"/>
                    </a:lnTo>
                    <a:lnTo>
                      <a:pt x="113" y="339"/>
                    </a:lnTo>
                    <a:lnTo>
                      <a:pt x="113" y="339"/>
                    </a:lnTo>
                    <a:lnTo>
                      <a:pt x="118" y="339"/>
                    </a:lnTo>
                    <a:lnTo>
                      <a:pt x="122" y="335"/>
                    </a:lnTo>
                    <a:lnTo>
                      <a:pt x="122" y="335"/>
                    </a:lnTo>
                    <a:lnTo>
                      <a:pt x="122" y="330"/>
                    </a:lnTo>
                    <a:lnTo>
                      <a:pt x="127" y="330"/>
                    </a:lnTo>
                    <a:lnTo>
                      <a:pt x="127" y="330"/>
                    </a:lnTo>
                    <a:lnTo>
                      <a:pt x="131" y="325"/>
                    </a:lnTo>
                    <a:lnTo>
                      <a:pt x="131" y="321"/>
                    </a:lnTo>
                    <a:lnTo>
                      <a:pt x="131" y="321"/>
                    </a:lnTo>
                    <a:lnTo>
                      <a:pt x="136" y="316"/>
                    </a:lnTo>
                    <a:lnTo>
                      <a:pt x="140" y="312"/>
                    </a:lnTo>
                    <a:lnTo>
                      <a:pt x="140" y="312"/>
                    </a:lnTo>
                    <a:lnTo>
                      <a:pt x="140" y="312"/>
                    </a:lnTo>
                    <a:lnTo>
                      <a:pt x="140" y="307"/>
                    </a:lnTo>
                    <a:lnTo>
                      <a:pt x="140" y="307"/>
                    </a:lnTo>
                    <a:lnTo>
                      <a:pt x="140" y="307"/>
                    </a:lnTo>
                    <a:lnTo>
                      <a:pt x="140" y="303"/>
                    </a:lnTo>
                    <a:lnTo>
                      <a:pt x="140" y="303"/>
                    </a:lnTo>
                    <a:lnTo>
                      <a:pt x="140" y="303"/>
                    </a:lnTo>
                    <a:lnTo>
                      <a:pt x="136" y="303"/>
                    </a:lnTo>
                    <a:lnTo>
                      <a:pt x="136" y="298"/>
                    </a:lnTo>
                    <a:lnTo>
                      <a:pt x="131" y="298"/>
                    </a:lnTo>
                    <a:lnTo>
                      <a:pt x="131" y="298"/>
                    </a:lnTo>
                    <a:lnTo>
                      <a:pt x="127" y="294"/>
                    </a:lnTo>
                    <a:lnTo>
                      <a:pt x="122" y="294"/>
                    </a:lnTo>
                    <a:lnTo>
                      <a:pt x="118" y="289"/>
                    </a:lnTo>
                    <a:lnTo>
                      <a:pt x="118" y="289"/>
                    </a:lnTo>
                    <a:lnTo>
                      <a:pt x="122" y="289"/>
                    </a:lnTo>
                    <a:lnTo>
                      <a:pt x="122" y="285"/>
                    </a:lnTo>
                    <a:lnTo>
                      <a:pt x="127" y="285"/>
                    </a:lnTo>
                    <a:lnTo>
                      <a:pt x="127" y="285"/>
                    </a:lnTo>
                    <a:lnTo>
                      <a:pt x="127" y="285"/>
                    </a:lnTo>
                    <a:lnTo>
                      <a:pt x="127" y="280"/>
                    </a:lnTo>
                    <a:lnTo>
                      <a:pt x="122" y="280"/>
                    </a:lnTo>
                    <a:lnTo>
                      <a:pt x="122" y="280"/>
                    </a:lnTo>
                    <a:lnTo>
                      <a:pt x="118" y="280"/>
                    </a:lnTo>
                    <a:lnTo>
                      <a:pt x="118" y="276"/>
                    </a:lnTo>
                    <a:lnTo>
                      <a:pt x="118" y="276"/>
                    </a:lnTo>
                    <a:lnTo>
                      <a:pt x="118" y="276"/>
                    </a:lnTo>
                    <a:lnTo>
                      <a:pt x="118" y="276"/>
                    </a:lnTo>
                    <a:lnTo>
                      <a:pt x="118" y="271"/>
                    </a:lnTo>
                    <a:lnTo>
                      <a:pt x="118" y="271"/>
                    </a:lnTo>
                    <a:lnTo>
                      <a:pt x="118" y="271"/>
                    </a:lnTo>
                    <a:lnTo>
                      <a:pt x="113" y="271"/>
                    </a:lnTo>
                    <a:lnTo>
                      <a:pt x="113" y="271"/>
                    </a:lnTo>
                    <a:lnTo>
                      <a:pt x="113" y="267"/>
                    </a:lnTo>
                    <a:lnTo>
                      <a:pt x="109" y="267"/>
                    </a:lnTo>
                    <a:lnTo>
                      <a:pt x="109" y="267"/>
                    </a:lnTo>
                    <a:lnTo>
                      <a:pt x="109" y="267"/>
                    </a:lnTo>
                    <a:lnTo>
                      <a:pt x="113" y="267"/>
                    </a:lnTo>
                    <a:lnTo>
                      <a:pt x="113" y="267"/>
                    </a:lnTo>
                    <a:lnTo>
                      <a:pt x="113" y="262"/>
                    </a:lnTo>
                    <a:lnTo>
                      <a:pt x="113" y="262"/>
                    </a:lnTo>
                    <a:lnTo>
                      <a:pt x="113" y="262"/>
                    </a:lnTo>
                    <a:lnTo>
                      <a:pt x="109" y="262"/>
                    </a:lnTo>
                    <a:lnTo>
                      <a:pt x="109" y="262"/>
                    </a:lnTo>
                    <a:lnTo>
                      <a:pt x="109" y="262"/>
                    </a:lnTo>
                    <a:lnTo>
                      <a:pt x="109" y="262"/>
                    </a:lnTo>
                    <a:lnTo>
                      <a:pt x="109" y="262"/>
                    </a:lnTo>
                    <a:lnTo>
                      <a:pt x="109" y="258"/>
                    </a:lnTo>
                    <a:lnTo>
                      <a:pt x="113" y="258"/>
                    </a:lnTo>
                    <a:lnTo>
                      <a:pt x="109" y="253"/>
                    </a:lnTo>
                    <a:lnTo>
                      <a:pt x="109" y="253"/>
                    </a:lnTo>
                    <a:lnTo>
                      <a:pt x="113" y="253"/>
                    </a:lnTo>
                    <a:lnTo>
                      <a:pt x="113" y="253"/>
                    </a:lnTo>
                    <a:lnTo>
                      <a:pt x="113" y="253"/>
                    </a:lnTo>
                    <a:lnTo>
                      <a:pt x="113" y="253"/>
                    </a:lnTo>
                    <a:lnTo>
                      <a:pt x="113" y="253"/>
                    </a:lnTo>
                    <a:lnTo>
                      <a:pt x="113" y="249"/>
                    </a:lnTo>
                    <a:lnTo>
                      <a:pt x="109" y="249"/>
                    </a:lnTo>
                    <a:lnTo>
                      <a:pt x="109" y="244"/>
                    </a:lnTo>
                    <a:lnTo>
                      <a:pt x="109" y="244"/>
                    </a:lnTo>
                    <a:lnTo>
                      <a:pt x="109" y="244"/>
                    </a:lnTo>
                    <a:lnTo>
                      <a:pt x="104" y="240"/>
                    </a:lnTo>
                    <a:lnTo>
                      <a:pt x="104" y="240"/>
                    </a:lnTo>
                    <a:lnTo>
                      <a:pt x="104" y="240"/>
                    </a:lnTo>
                    <a:lnTo>
                      <a:pt x="104" y="235"/>
                    </a:lnTo>
                    <a:lnTo>
                      <a:pt x="100" y="235"/>
                    </a:lnTo>
                    <a:lnTo>
                      <a:pt x="100" y="231"/>
                    </a:lnTo>
                    <a:lnTo>
                      <a:pt x="100" y="231"/>
                    </a:lnTo>
                    <a:lnTo>
                      <a:pt x="100" y="231"/>
                    </a:lnTo>
                    <a:lnTo>
                      <a:pt x="100" y="231"/>
                    </a:lnTo>
                    <a:lnTo>
                      <a:pt x="100" y="226"/>
                    </a:lnTo>
                    <a:lnTo>
                      <a:pt x="100" y="226"/>
                    </a:lnTo>
                    <a:lnTo>
                      <a:pt x="104" y="222"/>
                    </a:lnTo>
                    <a:lnTo>
                      <a:pt x="104" y="222"/>
                    </a:lnTo>
                    <a:lnTo>
                      <a:pt x="104" y="222"/>
                    </a:lnTo>
                    <a:lnTo>
                      <a:pt x="104" y="217"/>
                    </a:lnTo>
                    <a:lnTo>
                      <a:pt x="104" y="217"/>
                    </a:lnTo>
                    <a:lnTo>
                      <a:pt x="104" y="217"/>
                    </a:lnTo>
                    <a:lnTo>
                      <a:pt x="100" y="212"/>
                    </a:lnTo>
                    <a:lnTo>
                      <a:pt x="95" y="208"/>
                    </a:lnTo>
                    <a:lnTo>
                      <a:pt x="95" y="208"/>
                    </a:lnTo>
                    <a:lnTo>
                      <a:pt x="91" y="208"/>
                    </a:lnTo>
                    <a:lnTo>
                      <a:pt x="86" y="203"/>
                    </a:lnTo>
                    <a:lnTo>
                      <a:pt x="86" y="203"/>
                    </a:lnTo>
                    <a:lnTo>
                      <a:pt x="86" y="199"/>
                    </a:lnTo>
                    <a:lnTo>
                      <a:pt x="86" y="194"/>
                    </a:lnTo>
                    <a:lnTo>
                      <a:pt x="86" y="194"/>
                    </a:lnTo>
                    <a:lnTo>
                      <a:pt x="86" y="194"/>
                    </a:lnTo>
                    <a:lnTo>
                      <a:pt x="86" y="194"/>
                    </a:lnTo>
                    <a:lnTo>
                      <a:pt x="86" y="194"/>
                    </a:lnTo>
                    <a:lnTo>
                      <a:pt x="82" y="194"/>
                    </a:lnTo>
                    <a:lnTo>
                      <a:pt x="82" y="194"/>
                    </a:lnTo>
                    <a:lnTo>
                      <a:pt x="86" y="194"/>
                    </a:lnTo>
                    <a:lnTo>
                      <a:pt x="86" y="194"/>
                    </a:lnTo>
                    <a:lnTo>
                      <a:pt x="86" y="190"/>
                    </a:lnTo>
                    <a:lnTo>
                      <a:pt x="91" y="190"/>
                    </a:lnTo>
                    <a:lnTo>
                      <a:pt x="91" y="190"/>
                    </a:lnTo>
                    <a:lnTo>
                      <a:pt x="91" y="190"/>
                    </a:lnTo>
                    <a:lnTo>
                      <a:pt x="91" y="190"/>
                    </a:lnTo>
                    <a:lnTo>
                      <a:pt x="91" y="185"/>
                    </a:lnTo>
                    <a:lnTo>
                      <a:pt x="95" y="185"/>
                    </a:lnTo>
                    <a:lnTo>
                      <a:pt x="100" y="185"/>
                    </a:lnTo>
                    <a:lnTo>
                      <a:pt x="100" y="185"/>
                    </a:lnTo>
                    <a:lnTo>
                      <a:pt x="100" y="185"/>
                    </a:lnTo>
                    <a:lnTo>
                      <a:pt x="100" y="185"/>
                    </a:lnTo>
                    <a:lnTo>
                      <a:pt x="100" y="181"/>
                    </a:lnTo>
                    <a:lnTo>
                      <a:pt x="100" y="181"/>
                    </a:lnTo>
                    <a:lnTo>
                      <a:pt x="100" y="181"/>
                    </a:lnTo>
                    <a:lnTo>
                      <a:pt x="100" y="181"/>
                    </a:lnTo>
                    <a:lnTo>
                      <a:pt x="100" y="181"/>
                    </a:lnTo>
                    <a:lnTo>
                      <a:pt x="100" y="181"/>
                    </a:lnTo>
                    <a:lnTo>
                      <a:pt x="104" y="181"/>
                    </a:lnTo>
                    <a:lnTo>
                      <a:pt x="104" y="181"/>
                    </a:lnTo>
                    <a:lnTo>
                      <a:pt x="109" y="181"/>
                    </a:lnTo>
                    <a:lnTo>
                      <a:pt x="109" y="181"/>
                    </a:lnTo>
                    <a:lnTo>
                      <a:pt x="109" y="181"/>
                    </a:lnTo>
                    <a:lnTo>
                      <a:pt x="109" y="181"/>
                    </a:lnTo>
                    <a:lnTo>
                      <a:pt x="109" y="181"/>
                    </a:lnTo>
                    <a:lnTo>
                      <a:pt x="109" y="176"/>
                    </a:lnTo>
                    <a:lnTo>
                      <a:pt x="109" y="176"/>
                    </a:lnTo>
                    <a:lnTo>
                      <a:pt x="113" y="181"/>
                    </a:lnTo>
                    <a:lnTo>
                      <a:pt x="118" y="181"/>
                    </a:lnTo>
                    <a:lnTo>
                      <a:pt x="118" y="176"/>
                    </a:lnTo>
                    <a:lnTo>
                      <a:pt x="118" y="176"/>
                    </a:lnTo>
                    <a:lnTo>
                      <a:pt x="118" y="176"/>
                    </a:lnTo>
                    <a:lnTo>
                      <a:pt x="122" y="176"/>
                    </a:lnTo>
                    <a:lnTo>
                      <a:pt x="122" y="176"/>
                    </a:lnTo>
                    <a:lnTo>
                      <a:pt x="122" y="176"/>
                    </a:lnTo>
                    <a:lnTo>
                      <a:pt x="122" y="172"/>
                    </a:lnTo>
                    <a:lnTo>
                      <a:pt x="127" y="176"/>
                    </a:lnTo>
                    <a:lnTo>
                      <a:pt x="127" y="176"/>
                    </a:lnTo>
                    <a:lnTo>
                      <a:pt x="131" y="176"/>
                    </a:lnTo>
                    <a:lnTo>
                      <a:pt x="131" y="176"/>
                    </a:lnTo>
                    <a:lnTo>
                      <a:pt x="131" y="181"/>
                    </a:lnTo>
                    <a:lnTo>
                      <a:pt x="131" y="181"/>
                    </a:lnTo>
                    <a:lnTo>
                      <a:pt x="131" y="181"/>
                    </a:lnTo>
                    <a:lnTo>
                      <a:pt x="131" y="181"/>
                    </a:lnTo>
                    <a:lnTo>
                      <a:pt x="122" y="181"/>
                    </a:lnTo>
                    <a:lnTo>
                      <a:pt x="122" y="181"/>
                    </a:lnTo>
                    <a:lnTo>
                      <a:pt x="122" y="181"/>
                    </a:lnTo>
                    <a:lnTo>
                      <a:pt x="127" y="181"/>
                    </a:lnTo>
                    <a:lnTo>
                      <a:pt x="127" y="181"/>
                    </a:lnTo>
                    <a:lnTo>
                      <a:pt x="131" y="181"/>
                    </a:lnTo>
                    <a:lnTo>
                      <a:pt x="131" y="181"/>
                    </a:lnTo>
                    <a:lnTo>
                      <a:pt x="136" y="181"/>
                    </a:lnTo>
                    <a:lnTo>
                      <a:pt x="136" y="185"/>
                    </a:lnTo>
                    <a:lnTo>
                      <a:pt x="136" y="185"/>
                    </a:lnTo>
                    <a:lnTo>
                      <a:pt x="136" y="185"/>
                    </a:lnTo>
                    <a:lnTo>
                      <a:pt x="136" y="185"/>
                    </a:lnTo>
                    <a:lnTo>
                      <a:pt x="140" y="185"/>
                    </a:lnTo>
                    <a:lnTo>
                      <a:pt x="140" y="185"/>
                    </a:lnTo>
                    <a:lnTo>
                      <a:pt x="140" y="185"/>
                    </a:lnTo>
                    <a:lnTo>
                      <a:pt x="140" y="185"/>
                    </a:lnTo>
                    <a:lnTo>
                      <a:pt x="140" y="185"/>
                    </a:lnTo>
                    <a:lnTo>
                      <a:pt x="140" y="190"/>
                    </a:lnTo>
                    <a:lnTo>
                      <a:pt x="136" y="190"/>
                    </a:lnTo>
                    <a:lnTo>
                      <a:pt x="136" y="190"/>
                    </a:lnTo>
                    <a:lnTo>
                      <a:pt x="140" y="190"/>
                    </a:lnTo>
                    <a:lnTo>
                      <a:pt x="140" y="190"/>
                    </a:lnTo>
                    <a:lnTo>
                      <a:pt x="140" y="185"/>
                    </a:lnTo>
                    <a:lnTo>
                      <a:pt x="145" y="185"/>
                    </a:lnTo>
                    <a:lnTo>
                      <a:pt x="149" y="185"/>
                    </a:lnTo>
                    <a:lnTo>
                      <a:pt x="149" y="185"/>
                    </a:lnTo>
                    <a:lnTo>
                      <a:pt x="158" y="185"/>
                    </a:lnTo>
                    <a:lnTo>
                      <a:pt x="158" y="185"/>
                    </a:lnTo>
                    <a:lnTo>
                      <a:pt x="158" y="185"/>
                    </a:lnTo>
                    <a:lnTo>
                      <a:pt x="163" y="185"/>
                    </a:lnTo>
                    <a:lnTo>
                      <a:pt x="163" y="185"/>
                    </a:lnTo>
                    <a:lnTo>
                      <a:pt x="167" y="185"/>
                    </a:lnTo>
                    <a:lnTo>
                      <a:pt x="176" y="190"/>
                    </a:lnTo>
                    <a:lnTo>
                      <a:pt x="194" y="194"/>
                    </a:lnTo>
                    <a:lnTo>
                      <a:pt x="203" y="203"/>
                    </a:lnTo>
                    <a:lnTo>
                      <a:pt x="203" y="203"/>
                    </a:lnTo>
                    <a:lnTo>
                      <a:pt x="208" y="203"/>
                    </a:lnTo>
                    <a:lnTo>
                      <a:pt x="208" y="203"/>
                    </a:lnTo>
                    <a:lnTo>
                      <a:pt x="208" y="203"/>
                    </a:lnTo>
                    <a:lnTo>
                      <a:pt x="217" y="208"/>
                    </a:lnTo>
                    <a:lnTo>
                      <a:pt x="222" y="208"/>
                    </a:lnTo>
                    <a:lnTo>
                      <a:pt x="222" y="208"/>
                    </a:lnTo>
                    <a:lnTo>
                      <a:pt x="222" y="203"/>
                    </a:lnTo>
                    <a:lnTo>
                      <a:pt x="222" y="208"/>
                    </a:lnTo>
                    <a:lnTo>
                      <a:pt x="222" y="208"/>
                    </a:lnTo>
                    <a:lnTo>
                      <a:pt x="222" y="208"/>
                    </a:lnTo>
                    <a:lnTo>
                      <a:pt x="226" y="208"/>
                    </a:lnTo>
                    <a:lnTo>
                      <a:pt x="231" y="212"/>
                    </a:lnTo>
                    <a:lnTo>
                      <a:pt x="231" y="212"/>
                    </a:lnTo>
                    <a:lnTo>
                      <a:pt x="231" y="212"/>
                    </a:lnTo>
                    <a:lnTo>
                      <a:pt x="235" y="212"/>
                    </a:lnTo>
                    <a:lnTo>
                      <a:pt x="235" y="212"/>
                    </a:lnTo>
                    <a:lnTo>
                      <a:pt x="240" y="217"/>
                    </a:lnTo>
                    <a:lnTo>
                      <a:pt x="240" y="222"/>
                    </a:lnTo>
                    <a:lnTo>
                      <a:pt x="240" y="222"/>
                    </a:lnTo>
                    <a:lnTo>
                      <a:pt x="244" y="222"/>
                    </a:lnTo>
                    <a:lnTo>
                      <a:pt x="244" y="222"/>
                    </a:lnTo>
                    <a:lnTo>
                      <a:pt x="244" y="226"/>
                    </a:lnTo>
                    <a:lnTo>
                      <a:pt x="244" y="231"/>
                    </a:lnTo>
                    <a:lnTo>
                      <a:pt x="244" y="231"/>
                    </a:lnTo>
                    <a:lnTo>
                      <a:pt x="240" y="240"/>
                    </a:lnTo>
                    <a:lnTo>
                      <a:pt x="235" y="240"/>
                    </a:lnTo>
                    <a:lnTo>
                      <a:pt x="226" y="244"/>
                    </a:lnTo>
                    <a:lnTo>
                      <a:pt x="217" y="244"/>
                    </a:lnTo>
                    <a:lnTo>
                      <a:pt x="213" y="244"/>
                    </a:lnTo>
                    <a:lnTo>
                      <a:pt x="208" y="244"/>
                    </a:lnTo>
                    <a:lnTo>
                      <a:pt x="203" y="244"/>
                    </a:lnTo>
                    <a:lnTo>
                      <a:pt x="199" y="244"/>
                    </a:lnTo>
                    <a:lnTo>
                      <a:pt x="194" y="240"/>
                    </a:lnTo>
                    <a:lnTo>
                      <a:pt x="194" y="240"/>
                    </a:lnTo>
                    <a:lnTo>
                      <a:pt x="190" y="240"/>
                    </a:lnTo>
                    <a:lnTo>
                      <a:pt x="176" y="240"/>
                    </a:lnTo>
                    <a:lnTo>
                      <a:pt x="176" y="240"/>
                    </a:lnTo>
                    <a:lnTo>
                      <a:pt x="167" y="235"/>
                    </a:lnTo>
                    <a:lnTo>
                      <a:pt x="167" y="235"/>
                    </a:lnTo>
                    <a:lnTo>
                      <a:pt x="163" y="235"/>
                    </a:lnTo>
                    <a:lnTo>
                      <a:pt x="163" y="235"/>
                    </a:lnTo>
                    <a:lnTo>
                      <a:pt x="163" y="235"/>
                    </a:lnTo>
                    <a:lnTo>
                      <a:pt x="163" y="235"/>
                    </a:lnTo>
                    <a:lnTo>
                      <a:pt x="158" y="235"/>
                    </a:lnTo>
                    <a:lnTo>
                      <a:pt x="158" y="235"/>
                    </a:lnTo>
                    <a:lnTo>
                      <a:pt x="154" y="235"/>
                    </a:lnTo>
                    <a:lnTo>
                      <a:pt x="154" y="235"/>
                    </a:lnTo>
                    <a:lnTo>
                      <a:pt x="154" y="235"/>
                    </a:lnTo>
                    <a:lnTo>
                      <a:pt x="149" y="235"/>
                    </a:lnTo>
                    <a:lnTo>
                      <a:pt x="145" y="231"/>
                    </a:lnTo>
                    <a:lnTo>
                      <a:pt x="145" y="231"/>
                    </a:lnTo>
                    <a:lnTo>
                      <a:pt x="145" y="231"/>
                    </a:lnTo>
                    <a:lnTo>
                      <a:pt x="145" y="226"/>
                    </a:lnTo>
                    <a:lnTo>
                      <a:pt x="145" y="226"/>
                    </a:lnTo>
                    <a:lnTo>
                      <a:pt x="136" y="226"/>
                    </a:lnTo>
                    <a:lnTo>
                      <a:pt x="131" y="226"/>
                    </a:lnTo>
                    <a:lnTo>
                      <a:pt x="131" y="226"/>
                    </a:lnTo>
                    <a:lnTo>
                      <a:pt x="136" y="226"/>
                    </a:lnTo>
                    <a:lnTo>
                      <a:pt x="136" y="226"/>
                    </a:lnTo>
                    <a:lnTo>
                      <a:pt x="140" y="231"/>
                    </a:lnTo>
                    <a:lnTo>
                      <a:pt x="140" y="231"/>
                    </a:lnTo>
                    <a:lnTo>
                      <a:pt x="140" y="231"/>
                    </a:lnTo>
                    <a:lnTo>
                      <a:pt x="145" y="235"/>
                    </a:lnTo>
                    <a:lnTo>
                      <a:pt x="145" y="235"/>
                    </a:lnTo>
                    <a:lnTo>
                      <a:pt x="145" y="235"/>
                    </a:lnTo>
                    <a:lnTo>
                      <a:pt x="149" y="235"/>
                    </a:lnTo>
                    <a:lnTo>
                      <a:pt x="149" y="235"/>
                    </a:lnTo>
                    <a:lnTo>
                      <a:pt x="149" y="235"/>
                    </a:lnTo>
                    <a:lnTo>
                      <a:pt x="149" y="240"/>
                    </a:lnTo>
                    <a:lnTo>
                      <a:pt x="154" y="240"/>
                    </a:lnTo>
                    <a:lnTo>
                      <a:pt x="154" y="240"/>
                    </a:lnTo>
                    <a:lnTo>
                      <a:pt x="154" y="240"/>
                    </a:lnTo>
                    <a:lnTo>
                      <a:pt x="154" y="240"/>
                    </a:lnTo>
                    <a:lnTo>
                      <a:pt x="154" y="240"/>
                    </a:lnTo>
                    <a:lnTo>
                      <a:pt x="154" y="240"/>
                    </a:lnTo>
                    <a:lnTo>
                      <a:pt x="154" y="240"/>
                    </a:lnTo>
                    <a:lnTo>
                      <a:pt x="154" y="240"/>
                    </a:lnTo>
                    <a:lnTo>
                      <a:pt x="163" y="244"/>
                    </a:lnTo>
                    <a:lnTo>
                      <a:pt x="167" y="244"/>
                    </a:lnTo>
                    <a:lnTo>
                      <a:pt x="167" y="249"/>
                    </a:lnTo>
                    <a:lnTo>
                      <a:pt x="172" y="249"/>
                    </a:lnTo>
                    <a:lnTo>
                      <a:pt x="172" y="249"/>
                    </a:lnTo>
                    <a:lnTo>
                      <a:pt x="172" y="253"/>
                    </a:lnTo>
                    <a:lnTo>
                      <a:pt x="172" y="253"/>
                    </a:lnTo>
                    <a:lnTo>
                      <a:pt x="172" y="253"/>
                    </a:lnTo>
                    <a:lnTo>
                      <a:pt x="172" y="258"/>
                    </a:lnTo>
                    <a:lnTo>
                      <a:pt x="172" y="258"/>
                    </a:lnTo>
                    <a:lnTo>
                      <a:pt x="167" y="258"/>
                    </a:lnTo>
                    <a:lnTo>
                      <a:pt x="172" y="262"/>
                    </a:lnTo>
                    <a:lnTo>
                      <a:pt x="172" y="262"/>
                    </a:lnTo>
                    <a:lnTo>
                      <a:pt x="176" y="267"/>
                    </a:lnTo>
                    <a:lnTo>
                      <a:pt x="176" y="267"/>
                    </a:lnTo>
                    <a:lnTo>
                      <a:pt x="176" y="271"/>
                    </a:lnTo>
                    <a:lnTo>
                      <a:pt x="176" y="271"/>
                    </a:lnTo>
                    <a:lnTo>
                      <a:pt x="176" y="271"/>
                    </a:lnTo>
                    <a:lnTo>
                      <a:pt x="176" y="271"/>
                    </a:lnTo>
                    <a:lnTo>
                      <a:pt x="176" y="276"/>
                    </a:lnTo>
                    <a:lnTo>
                      <a:pt x="181" y="276"/>
                    </a:lnTo>
                    <a:lnTo>
                      <a:pt x="185" y="276"/>
                    </a:lnTo>
                    <a:lnTo>
                      <a:pt x="185" y="280"/>
                    </a:lnTo>
                    <a:lnTo>
                      <a:pt x="190" y="276"/>
                    </a:lnTo>
                    <a:lnTo>
                      <a:pt x="190" y="280"/>
                    </a:lnTo>
                    <a:lnTo>
                      <a:pt x="194" y="280"/>
                    </a:lnTo>
                    <a:lnTo>
                      <a:pt x="199" y="285"/>
                    </a:lnTo>
                    <a:lnTo>
                      <a:pt x="199" y="285"/>
                    </a:lnTo>
                    <a:lnTo>
                      <a:pt x="203" y="285"/>
                    </a:lnTo>
                    <a:lnTo>
                      <a:pt x="208" y="285"/>
                    </a:lnTo>
                    <a:lnTo>
                      <a:pt x="213" y="289"/>
                    </a:lnTo>
                    <a:lnTo>
                      <a:pt x="213" y="289"/>
                    </a:lnTo>
                    <a:lnTo>
                      <a:pt x="217" y="285"/>
                    </a:lnTo>
                    <a:lnTo>
                      <a:pt x="217" y="285"/>
                    </a:lnTo>
                    <a:lnTo>
                      <a:pt x="222" y="285"/>
                    </a:lnTo>
                    <a:lnTo>
                      <a:pt x="222" y="280"/>
                    </a:lnTo>
                    <a:lnTo>
                      <a:pt x="217" y="280"/>
                    </a:lnTo>
                    <a:lnTo>
                      <a:pt x="217" y="280"/>
                    </a:lnTo>
                    <a:lnTo>
                      <a:pt x="217" y="276"/>
                    </a:lnTo>
                    <a:lnTo>
                      <a:pt x="213" y="276"/>
                    </a:lnTo>
                    <a:lnTo>
                      <a:pt x="213" y="276"/>
                    </a:lnTo>
                    <a:lnTo>
                      <a:pt x="208" y="276"/>
                    </a:lnTo>
                    <a:lnTo>
                      <a:pt x="208" y="276"/>
                    </a:lnTo>
                    <a:lnTo>
                      <a:pt x="203" y="276"/>
                    </a:lnTo>
                    <a:lnTo>
                      <a:pt x="199" y="271"/>
                    </a:lnTo>
                    <a:lnTo>
                      <a:pt x="199" y="271"/>
                    </a:lnTo>
                    <a:lnTo>
                      <a:pt x="199" y="271"/>
                    </a:lnTo>
                    <a:lnTo>
                      <a:pt x="199" y="267"/>
                    </a:lnTo>
                    <a:lnTo>
                      <a:pt x="194" y="267"/>
                    </a:lnTo>
                    <a:lnTo>
                      <a:pt x="199" y="267"/>
                    </a:lnTo>
                    <a:lnTo>
                      <a:pt x="199" y="267"/>
                    </a:lnTo>
                    <a:lnTo>
                      <a:pt x="199" y="262"/>
                    </a:lnTo>
                    <a:lnTo>
                      <a:pt x="203" y="262"/>
                    </a:lnTo>
                    <a:lnTo>
                      <a:pt x="203" y="262"/>
                    </a:lnTo>
                    <a:lnTo>
                      <a:pt x="208" y="262"/>
                    </a:lnTo>
                    <a:lnTo>
                      <a:pt x="217" y="267"/>
                    </a:lnTo>
                    <a:lnTo>
                      <a:pt x="217" y="267"/>
                    </a:lnTo>
                    <a:lnTo>
                      <a:pt x="217" y="267"/>
                    </a:lnTo>
                    <a:lnTo>
                      <a:pt x="222" y="267"/>
                    </a:lnTo>
                    <a:lnTo>
                      <a:pt x="222" y="267"/>
                    </a:lnTo>
                    <a:lnTo>
                      <a:pt x="222" y="271"/>
                    </a:lnTo>
                    <a:lnTo>
                      <a:pt x="222" y="271"/>
                    </a:lnTo>
                    <a:lnTo>
                      <a:pt x="231" y="271"/>
                    </a:lnTo>
                    <a:lnTo>
                      <a:pt x="235" y="271"/>
                    </a:lnTo>
                    <a:lnTo>
                      <a:pt x="240" y="271"/>
                    </a:lnTo>
                    <a:lnTo>
                      <a:pt x="240" y="271"/>
                    </a:lnTo>
                    <a:lnTo>
                      <a:pt x="240" y="271"/>
                    </a:lnTo>
                    <a:lnTo>
                      <a:pt x="240" y="271"/>
                    </a:lnTo>
                    <a:lnTo>
                      <a:pt x="244" y="267"/>
                    </a:lnTo>
                    <a:lnTo>
                      <a:pt x="244" y="271"/>
                    </a:lnTo>
                    <a:lnTo>
                      <a:pt x="244" y="267"/>
                    </a:lnTo>
                    <a:lnTo>
                      <a:pt x="244" y="267"/>
                    </a:lnTo>
                    <a:lnTo>
                      <a:pt x="244" y="267"/>
                    </a:lnTo>
                    <a:lnTo>
                      <a:pt x="240" y="262"/>
                    </a:lnTo>
                    <a:lnTo>
                      <a:pt x="235" y="262"/>
                    </a:lnTo>
                    <a:lnTo>
                      <a:pt x="235" y="258"/>
                    </a:lnTo>
                    <a:lnTo>
                      <a:pt x="235" y="258"/>
                    </a:lnTo>
                    <a:lnTo>
                      <a:pt x="235" y="253"/>
                    </a:lnTo>
                    <a:lnTo>
                      <a:pt x="235" y="253"/>
                    </a:lnTo>
                    <a:lnTo>
                      <a:pt x="240" y="249"/>
                    </a:lnTo>
                    <a:lnTo>
                      <a:pt x="240" y="249"/>
                    </a:lnTo>
                    <a:lnTo>
                      <a:pt x="244" y="249"/>
                    </a:lnTo>
                    <a:lnTo>
                      <a:pt x="244" y="244"/>
                    </a:lnTo>
                    <a:lnTo>
                      <a:pt x="249" y="244"/>
                    </a:lnTo>
                    <a:lnTo>
                      <a:pt x="253" y="244"/>
                    </a:lnTo>
                    <a:lnTo>
                      <a:pt x="253" y="240"/>
                    </a:lnTo>
                    <a:lnTo>
                      <a:pt x="258" y="235"/>
                    </a:lnTo>
                    <a:lnTo>
                      <a:pt x="258" y="235"/>
                    </a:lnTo>
                    <a:lnTo>
                      <a:pt x="258" y="235"/>
                    </a:lnTo>
                    <a:lnTo>
                      <a:pt x="262" y="235"/>
                    </a:lnTo>
                    <a:lnTo>
                      <a:pt x="262" y="240"/>
                    </a:lnTo>
                    <a:lnTo>
                      <a:pt x="267" y="240"/>
                    </a:lnTo>
                    <a:lnTo>
                      <a:pt x="267" y="240"/>
                    </a:lnTo>
                    <a:lnTo>
                      <a:pt x="271" y="240"/>
                    </a:lnTo>
                    <a:lnTo>
                      <a:pt x="276" y="240"/>
                    </a:lnTo>
                    <a:lnTo>
                      <a:pt x="276" y="240"/>
                    </a:lnTo>
                    <a:lnTo>
                      <a:pt x="276" y="240"/>
                    </a:lnTo>
                    <a:lnTo>
                      <a:pt x="276" y="240"/>
                    </a:lnTo>
                    <a:lnTo>
                      <a:pt x="276" y="244"/>
                    </a:lnTo>
                    <a:lnTo>
                      <a:pt x="276" y="244"/>
                    </a:lnTo>
                    <a:lnTo>
                      <a:pt x="280" y="244"/>
                    </a:lnTo>
                    <a:lnTo>
                      <a:pt x="280" y="244"/>
                    </a:lnTo>
                    <a:lnTo>
                      <a:pt x="280" y="244"/>
                    </a:lnTo>
                    <a:lnTo>
                      <a:pt x="285" y="244"/>
                    </a:lnTo>
                    <a:lnTo>
                      <a:pt x="285" y="244"/>
                    </a:lnTo>
                    <a:lnTo>
                      <a:pt x="285" y="244"/>
                    </a:lnTo>
                    <a:lnTo>
                      <a:pt x="285" y="244"/>
                    </a:lnTo>
                    <a:lnTo>
                      <a:pt x="285" y="240"/>
                    </a:lnTo>
                    <a:lnTo>
                      <a:pt x="285" y="235"/>
                    </a:lnTo>
                    <a:lnTo>
                      <a:pt x="285" y="235"/>
                    </a:lnTo>
                    <a:lnTo>
                      <a:pt x="285" y="231"/>
                    </a:lnTo>
                    <a:lnTo>
                      <a:pt x="285" y="231"/>
                    </a:lnTo>
                    <a:lnTo>
                      <a:pt x="280" y="226"/>
                    </a:lnTo>
                    <a:lnTo>
                      <a:pt x="280" y="226"/>
                    </a:lnTo>
                    <a:lnTo>
                      <a:pt x="280" y="226"/>
                    </a:lnTo>
                    <a:lnTo>
                      <a:pt x="276" y="222"/>
                    </a:lnTo>
                    <a:lnTo>
                      <a:pt x="276" y="222"/>
                    </a:lnTo>
                    <a:lnTo>
                      <a:pt x="271" y="222"/>
                    </a:lnTo>
                    <a:lnTo>
                      <a:pt x="271" y="222"/>
                    </a:lnTo>
                    <a:lnTo>
                      <a:pt x="271" y="217"/>
                    </a:lnTo>
                    <a:lnTo>
                      <a:pt x="271" y="212"/>
                    </a:lnTo>
                    <a:lnTo>
                      <a:pt x="271" y="208"/>
                    </a:lnTo>
                    <a:lnTo>
                      <a:pt x="271" y="208"/>
                    </a:lnTo>
                    <a:lnTo>
                      <a:pt x="271" y="203"/>
                    </a:lnTo>
                    <a:lnTo>
                      <a:pt x="271" y="203"/>
                    </a:lnTo>
                    <a:lnTo>
                      <a:pt x="271" y="203"/>
                    </a:lnTo>
                    <a:lnTo>
                      <a:pt x="271" y="203"/>
                    </a:lnTo>
                    <a:lnTo>
                      <a:pt x="258" y="194"/>
                    </a:lnTo>
                    <a:lnTo>
                      <a:pt x="258" y="194"/>
                    </a:lnTo>
                    <a:lnTo>
                      <a:pt x="258" y="194"/>
                    </a:lnTo>
                    <a:lnTo>
                      <a:pt x="258" y="194"/>
                    </a:lnTo>
                    <a:lnTo>
                      <a:pt x="262" y="194"/>
                    </a:lnTo>
                    <a:lnTo>
                      <a:pt x="267" y="199"/>
                    </a:lnTo>
                    <a:lnTo>
                      <a:pt x="271" y="199"/>
                    </a:lnTo>
                    <a:lnTo>
                      <a:pt x="280" y="194"/>
                    </a:lnTo>
                    <a:lnTo>
                      <a:pt x="285" y="199"/>
                    </a:lnTo>
                    <a:lnTo>
                      <a:pt x="289" y="199"/>
                    </a:lnTo>
                    <a:lnTo>
                      <a:pt x="294" y="203"/>
                    </a:lnTo>
                    <a:lnTo>
                      <a:pt x="298" y="203"/>
                    </a:lnTo>
                    <a:lnTo>
                      <a:pt x="303" y="208"/>
                    </a:lnTo>
                    <a:lnTo>
                      <a:pt x="303" y="208"/>
                    </a:lnTo>
                    <a:lnTo>
                      <a:pt x="298" y="208"/>
                    </a:lnTo>
                    <a:lnTo>
                      <a:pt x="298" y="212"/>
                    </a:lnTo>
                    <a:lnTo>
                      <a:pt x="289" y="212"/>
                    </a:lnTo>
                    <a:lnTo>
                      <a:pt x="289" y="212"/>
                    </a:lnTo>
                    <a:lnTo>
                      <a:pt x="285" y="217"/>
                    </a:lnTo>
                    <a:lnTo>
                      <a:pt x="285" y="217"/>
                    </a:lnTo>
                    <a:lnTo>
                      <a:pt x="285" y="222"/>
                    </a:lnTo>
                    <a:lnTo>
                      <a:pt x="289" y="222"/>
                    </a:lnTo>
                    <a:lnTo>
                      <a:pt x="294" y="222"/>
                    </a:lnTo>
                    <a:lnTo>
                      <a:pt x="298" y="226"/>
                    </a:lnTo>
                    <a:lnTo>
                      <a:pt x="298" y="226"/>
                    </a:lnTo>
                    <a:lnTo>
                      <a:pt x="303" y="231"/>
                    </a:lnTo>
                    <a:lnTo>
                      <a:pt x="303" y="231"/>
                    </a:lnTo>
                    <a:lnTo>
                      <a:pt x="307" y="231"/>
                    </a:lnTo>
                    <a:lnTo>
                      <a:pt x="307" y="231"/>
                    </a:lnTo>
                    <a:lnTo>
                      <a:pt x="307" y="231"/>
                    </a:lnTo>
                    <a:lnTo>
                      <a:pt x="307" y="231"/>
                    </a:lnTo>
                    <a:lnTo>
                      <a:pt x="312" y="231"/>
                    </a:lnTo>
                    <a:lnTo>
                      <a:pt x="321" y="226"/>
                    </a:lnTo>
                    <a:lnTo>
                      <a:pt x="321" y="226"/>
                    </a:lnTo>
                    <a:lnTo>
                      <a:pt x="321" y="226"/>
                    </a:lnTo>
                    <a:lnTo>
                      <a:pt x="321" y="222"/>
                    </a:lnTo>
                    <a:lnTo>
                      <a:pt x="321" y="217"/>
                    </a:lnTo>
                    <a:lnTo>
                      <a:pt x="321" y="217"/>
                    </a:lnTo>
                    <a:lnTo>
                      <a:pt x="321" y="217"/>
                    </a:lnTo>
                    <a:lnTo>
                      <a:pt x="321" y="212"/>
                    </a:lnTo>
                    <a:lnTo>
                      <a:pt x="325" y="212"/>
                    </a:lnTo>
                    <a:lnTo>
                      <a:pt x="330" y="212"/>
                    </a:lnTo>
                    <a:lnTo>
                      <a:pt x="330" y="212"/>
                    </a:lnTo>
                    <a:lnTo>
                      <a:pt x="330" y="212"/>
                    </a:lnTo>
                    <a:lnTo>
                      <a:pt x="330" y="208"/>
                    </a:lnTo>
                    <a:lnTo>
                      <a:pt x="325" y="208"/>
                    </a:lnTo>
                    <a:lnTo>
                      <a:pt x="325" y="208"/>
                    </a:lnTo>
                    <a:lnTo>
                      <a:pt x="330" y="208"/>
                    </a:lnTo>
                    <a:lnTo>
                      <a:pt x="330" y="208"/>
                    </a:lnTo>
                    <a:lnTo>
                      <a:pt x="334" y="208"/>
                    </a:lnTo>
                    <a:lnTo>
                      <a:pt x="339" y="203"/>
                    </a:lnTo>
                    <a:lnTo>
                      <a:pt x="344" y="203"/>
                    </a:lnTo>
                    <a:lnTo>
                      <a:pt x="344" y="203"/>
                    </a:lnTo>
                    <a:lnTo>
                      <a:pt x="348" y="199"/>
                    </a:lnTo>
                    <a:lnTo>
                      <a:pt x="348" y="199"/>
                    </a:lnTo>
                    <a:lnTo>
                      <a:pt x="353" y="199"/>
                    </a:lnTo>
                    <a:lnTo>
                      <a:pt x="353" y="199"/>
                    </a:lnTo>
                    <a:lnTo>
                      <a:pt x="357" y="194"/>
                    </a:lnTo>
                    <a:lnTo>
                      <a:pt x="362" y="194"/>
                    </a:lnTo>
                    <a:lnTo>
                      <a:pt x="362" y="194"/>
                    </a:lnTo>
                    <a:lnTo>
                      <a:pt x="362" y="194"/>
                    </a:lnTo>
                    <a:lnTo>
                      <a:pt x="366" y="194"/>
                    </a:lnTo>
                    <a:lnTo>
                      <a:pt x="366" y="199"/>
                    </a:lnTo>
                    <a:lnTo>
                      <a:pt x="366" y="199"/>
                    </a:lnTo>
                    <a:lnTo>
                      <a:pt x="366" y="199"/>
                    </a:lnTo>
                    <a:lnTo>
                      <a:pt x="366" y="199"/>
                    </a:lnTo>
                    <a:lnTo>
                      <a:pt x="366" y="199"/>
                    </a:lnTo>
                    <a:lnTo>
                      <a:pt x="366" y="199"/>
                    </a:lnTo>
                    <a:lnTo>
                      <a:pt x="371" y="199"/>
                    </a:lnTo>
                    <a:lnTo>
                      <a:pt x="371" y="194"/>
                    </a:lnTo>
                    <a:lnTo>
                      <a:pt x="371" y="194"/>
                    </a:lnTo>
                    <a:lnTo>
                      <a:pt x="366" y="194"/>
                    </a:lnTo>
                    <a:lnTo>
                      <a:pt x="366" y="194"/>
                    </a:lnTo>
                    <a:lnTo>
                      <a:pt x="366" y="194"/>
                    </a:lnTo>
                    <a:lnTo>
                      <a:pt x="366" y="190"/>
                    </a:lnTo>
                    <a:lnTo>
                      <a:pt x="375" y="185"/>
                    </a:lnTo>
                    <a:lnTo>
                      <a:pt x="380" y="185"/>
                    </a:lnTo>
                    <a:lnTo>
                      <a:pt x="384" y="185"/>
                    </a:lnTo>
                    <a:lnTo>
                      <a:pt x="384" y="185"/>
                    </a:lnTo>
                    <a:lnTo>
                      <a:pt x="384" y="185"/>
                    </a:lnTo>
                    <a:lnTo>
                      <a:pt x="380" y="185"/>
                    </a:lnTo>
                    <a:lnTo>
                      <a:pt x="380" y="185"/>
                    </a:lnTo>
                    <a:lnTo>
                      <a:pt x="380" y="190"/>
                    </a:lnTo>
                    <a:lnTo>
                      <a:pt x="380" y="190"/>
                    </a:lnTo>
                    <a:lnTo>
                      <a:pt x="380" y="190"/>
                    </a:lnTo>
                    <a:lnTo>
                      <a:pt x="380" y="190"/>
                    </a:lnTo>
                    <a:lnTo>
                      <a:pt x="380" y="190"/>
                    </a:lnTo>
                    <a:lnTo>
                      <a:pt x="380" y="190"/>
                    </a:lnTo>
                    <a:lnTo>
                      <a:pt x="380" y="194"/>
                    </a:lnTo>
                    <a:lnTo>
                      <a:pt x="384" y="194"/>
                    </a:lnTo>
                    <a:lnTo>
                      <a:pt x="384" y="194"/>
                    </a:lnTo>
                    <a:lnTo>
                      <a:pt x="384" y="199"/>
                    </a:lnTo>
                    <a:lnTo>
                      <a:pt x="380" y="199"/>
                    </a:lnTo>
                    <a:lnTo>
                      <a:pt x="380" y="199"/>
                    </a:lnTo>
                    <a:lnTo>
                      <a:pt x="380" y="199"/>
                    </a:lnTo>
                    <a:lnTo>
                      <a:pt x="380" y="199"/>
                    </a:lnTo>
                    <a:lnTo>
                      <a:pt x="380" y="199"/>
                    </a:lnTo>
                    <a:lnTo>
                      <a:pt x="380" y="199"/>
                    </a:lnTo>
                    <a:lnTo>
                      <a:pt x="380" y="199"/>
                    </a:lnTo>
                    <a:lnTo>
                      <a:pt x="384" y="199"/>
                    </a:lnTo>
                    <a:lnTo>
                      <a:pt x="384" y="199"/>
                    </a:lnTo>
                    <a:lnTo>
                      <a:pt x="389" y="199"/>
                    </a:lnTo>
                    <a:lnTo>
                      <a:pt x="389" y="199"/>
                    </a:lnTo>
                    <a:lnTo>
                      <a:pt x="389" y="199"/>
                    </a:lnTo>
                    <a:lnTo>
                      <a:pt x="393" y="199"/>
                    </a:lnTo>
                    <a:lnTo>
                      <a:pt x="393" y="199"/>
                    </a:lnTo>
                    <a:lnTo>
                      <a:pt x="393" y="199"/>
                    </a:lnTo>
                    <a:lnTo>
                      <a:pt x="398" y="199"/>
                    </a:lnTo>
                    <a:lnTo>
                      <a:pt x="398" y="199"/>
                    </a:lnTo>
                    <a:lnTo>
                      <a:pt x="398" y="194"/>
                    </a:lnTo>
                    <a:lnTo>
                      <a:pt x="402" y="194"/>
                    </a:lnTo>
                    <a:lnTo>
                      <a:pt x="402" y="194"/>
                    </a:lnTo>
                    <a:lnTo>
                      <a:pt x="407" y="190"/>
                    </a:lnTo>
                    <a:lnTo>
                      <a:pt x="407" y="190"/>
                    </a:lnTo>
                    <a:lnTo>
                      <a:pt x="411" y="190"/>
                    </a:lnTo>
                    <a:lnTo>
                      <a:pt x="416" y="190"/>
                    </a:lnTo>
                    <a:lnTo>
                      <a:pt x="416" y="194"/>
                    </a:lnTo>
                    <a:lnTo>
                      <a:pt x="420" y="194"/>
                    </a:lnTo>
                    <a:lnTo>
                      <a:pt x="425" y="190"/>
                    </a:lnTo>
                    <a:lnTo>
                      <a:pt x="429" y="185"/>
                    </a:lnTo>
                    <a:lnTo>
                      <a:pt x="429" y="185"/>
                    </a:lnTo>
                    <a:lnTo>
                      <a:pt x="429" y="185"/>
                    </a:lnTo>
                    <a:lnTo>
                      <a:pt x="438" y="185"/>
                    </a:lnTo>
                    <a:lnTo>
                      <a:pt x="438" y="185"/>
                    </a:lnTo>
                    <a:lnTo>
                      <a:pt x="438" y="185"/>
                    </a:lnTo>
                    <a:lnTo>
                      <a:pt x="438" y="185"/>
                    </a:lnTo>
                    <a:lnTo>
                      <a:pt x="443" y="185"/>
                    </a:lnTo>
                    <a:lnTo>
                      <a:pt x="443" y="190"/>
                    </a:lnTo>
                    <a:lnTo>
                      <a:pt x="443" y="190"/>
                    </a:lnTo>
                    <a:lnTo>
                      <a:pt x="443" y="190"/>
                    </a:lnTo>
                    <a:lnTo>
                      <a:pt x="443" y="190"/>
                    </a:lnTo>
                    <a:lnTo>
                      <a:pt x="443" y="194"/>
                    </a:lnTo>
                    <a:lnTo>
                      <a:pt x="447" y="194"/>
                    </a:lnTo>
                    <a:lnTo>
                      <a:pt x="452" y="194"/>
                    </a:lnTo>
                    <a:lnTo>
                      <a:pt x="452" y="194"/>
                    </a:lnTo>
                    <a:lnTo>
                      <a:pt x="452" y="194"/>
                    </a:lnTo>
                    <a:lnTo>
                      <a:pt x="452" y="194"/>
                    </a:lnTo>
                    <a:lnTo>
                      <a:pt x="452" y="194"/>
                    </a:lnTo>
                    <a:lnTo>
                      <a:pt x="452" y="194"/>
                    </a:lnTo>
                    <a:lnTo>
                      <a:pt x="452" y="194"/>
                    </a:lnTo>
                    <a:lnTo>
                      <a:pt x="452" y="190"/>
                    </a:lnTo>
                    <a:lnTo>
                      <a:pt x="452" y="190"/>
                    </a:lnTo>
                    <a:lnTo>
                      <a:pt x="452" y="190"/>
                    </a:lnTo>
                    <a:lnTo>
                      <a:pt x="456" y="190"/>
                    </a:lnTo>
                    <a:lnTo>
                      <a:pt x="461" y="185"/>
                    </a:lnTo>
                    <a:lnTo>
                      <a:pt x="461" y="185"/>
                    </a:lnTo>
                    <a:lnTo>
                      <a:pt x="461" y="181"/>
                    </a:lnTo>
                    <a:lnTo>
                      <a:pt x="456" y="181"/>
                    </a:lnTo>
                    <a:lnTo>
                      <a:pt x="456" y="181"/>
                    </a:lnTo>
                    <a:lnTo>
                      <a:pt x="447" y="176"/>
                    </a:lnTo>
                    <a:lnTo>
                      <a:pt x="447" y="172"/>
                    </a:lnTo>
                    <a:lnTo>
                      <a:pt x="447" y="172"/>
                    </a:lnTo>
                    <a:lnTo>
                      <a:pt x="447" y="172"/>
                    </a:lnTo>
                    <a:lnTo>
                      <a:pt x="452" y="167"/>
                    </a:lnTo>
                    <a:lnTo>
                      <a:pt x="452" y="167"/>
                    </a:lnTo>
                    <a:lnTo>
                      <a:pt x="452" y="167"/>
                    </a:lnTo>
                    <a:lnTo>
                      <a:pt x="461" y="167"/>
                    </a:lnTo>
                    <a:lnTo>
                      <a:pt x="475" y="167"/>
                    </a:lnTo>
                    <a:lnTo>
                      <a:pt x="484" y="167"/>
                    </a:lnTo>
                    <a:lnTo>
                      <a:pt x="493" y="172"/>
                    </a:lnTo>
                    <a:lnTo>
                      <a:pt x="497" y="172"/>
                    </a:lnTo>
                    <a:lnTo>
                      <a:pt x="502" y="176"/>
                    </a:lnTo>
                    <a:lnTo>
                      <a:pt x="502" y="176"/>
                    </a:lnTo>
                    <a:lnTo>
                      <a:pt x="506" y="176"/>
                    </a:lnTo>
                    <a:lnTo>
                      <a:pt x="511" y="176"/>
                    </a:lnTo>
                    <a:lnTo>
                      <a:pt x="511" y="176"/>
                    </a:lnTo>
                    <a:lnTo>
                      <a:pt x="515" y="176"/>
                    </a:lnTo>
                    <a:lnTo>
                      <a:pt x="515" y="181"/>
                    </a:lnTo>
                    <a:lnTo>
                      <a:pt x="520" y="181"/>
                    </a:lnTo>
                    <a:lnTo>
                      <a:pt x="524" y="181"/>
                    </a:lnTo>
                    <a:lnTo>
                      <a:pt x="529" y="181"/>
                    </a:lnTo>
                    <a:lnTo>
                      <a:pt x="533" y="181"/>
                    </a:lnTo>
                    <a:lnTo>
                      <a:pt x="533" y="185"/>
                    </a:lnTo>
                    <a:lnTo>
                      <a:pt x="542" y="185"/>
                    </a:lnTo>
                    <a:lnTo>
                      <a:pt x="542" y="190"/>
                    </a:lnTo>
                    <a:lnTo>
                      <a:pt x="551" y="190"/>
                    </a:lnTo>
                    <a:lnTo>
                      <a:pt x="551" y="190"/>
                    </a:lnTo>
                    <a:lnTo>
                      <a:pt x="556" y="190"/>
                    </a:lnTo>
                    <a:lnTo>
                      <a:pt x="556" y="185"/>
                    </a:lnTo>
                    <a:lnTo>
                      <a:pt x="556" y="181"/>
                    </a:lnTo>
                    <a:lnTo>
                      <a:pt x="556" y="181"/>
                    </a:lnTo>
                    <a:lnTo>
                      <a:pt x="551" y="181"/>
                    </a:lnTo>
                    <a:lnTo>
                      <a:pt x="551" y="181"/>
                    </a:lnTo>
                    <a:lnTo>
                      <a:pt x="551" y="181"/>
                    </a:lnTo>
                    <a:lnTo>
                      <a:pt x="547" y="181"/>
                    </a:lnTo>
                    <a:lnTo>
                      <a:pt x="547" y="176"/>
                    </a:lnTo>
                    <a:lnTo>
                      <a:pt x="542" y="176"/>
                    </a:lnTo>
                    <a:lnTo>
                      <a:pt x="538" y="172"/>
                    </a:lnTo>
                    <a:lnTo>
                      <a:pt x="538" y="172"/>
                    </a:lnTo>
                    <a:lnTo>
                      <a:pt x="533" y="172"/>
                    </a:lnTo>
                    <a:lnTo>
                      <a:pt x="529" y="167"/>
                    </a:lnTo>
                    <a:lnTo>
                      <a:pt x="524" y="167"/>
                    </a:lnTo>
                    <a:lnTo>
                      <a:pt x="524" y="167"/>
                    </a:lnTo>
                    <a:lnTo>
                      <a:pt x="524" y="167"/>
                    </a:lnTo>
                    <a:lnTo>
                      <a:pt x="524" y="172"/>
                    </a:lnTo>
                    <a:lnTo>
                      <a:pt x="520" y="167"/>
                    </a:lnTo>
                    <a:lnTo>
                      <a:pt x="520" y="167"/>
                    </a:lnTo>
                    <a:lnTo>
                      <a:pt x="520" y="167"/>
                    </a:lnTo>
                    <a:lnTo>
                      <a:pt x="520" y="163"/>
                    </a:lnTo>
                    <a:lnTo>
                      <a:pt x="520" y="163"/>
                    </a:lnTo>
                    <a:lnTo>
                      <a:pt x="520" y="163"/>
                    </a:lnTo>
                    <a:lnTo>
                      <a:pt x="520" y="163"/>
                    </a:lnTo>
                    <a:lnTo>
                      <a:pt x="520" y="158"/>
                    </a:lnTo>
                    <a:lnTo>
                      <a:pt x="520" y="158"/>
                    </a:lnTo>
                    <a:lnTo>
                      <a:pt x="520" y="158"/>
                    </a:lnTo>
                    <a:lnTo>
                      <a:pt x="520" y="154"/>
                    </a:lnTo>
                    <a:lnTo>
                      <a:pt x="515" y="154"/>
                    </a:lnTo>
                    <a:lnTo>
                      <a:pt x="515" y="149"/>
                    </a:lnTo>
                    <a:lnTo>
                      <a:pt x="511" y="145"/>
                    </a:lnTo>
                    <a:lnTo>
                      <a:pt x="511" y="145"/>
                    </a:lnTo>
                    <a:lnTo>
                      <a:pt x="511" y="145"/>
                    </a:lnTo>
                    <a:lnTo>
                      <a:pt x="506" y="145"/>
                    </a:lnTo>
                    <a:lnTo>
                      <a:pt x="506" y="145"/>
                    </a:lnTo>
                    <a:lnTo>
                      <a:pt x="506" y="145"/>
                    </a:lnTo>
                    <a:lnTo>
                      <a:pt x="506" y="145"/>
                    </a:lnTo>
                    <a:lnTo>
                      <a:pt x="506" y="140"/>
                    </a:lnTo>
                    <a:lnTo>
                      <a:pt x="506" y="140"/>
                    </a:lnTo>
                    <a:lnTo>
                      <a:pt x="502" y="140"/>
                    </a:lnTo>
                    <a:lnTo>
                      <a:pt x="506" y="140"/>
                    </a:lnTo>
                    <a:lnTo>
                      <a:pt x="506" y="136"/>
                    </a:lnTo>
                    <a:lnTo>
                      <a:pt x="506" y="136"/>
                    </a:lnTo>
                    <a:lnTo>
                      <a:pt x="511" y="136"/>
                    </a:lnTo>
                    <a:lnTo>
                      <a:pt x="511" y="131"/>
                    </a:lnTo>
                    <a:lnTo>
                      <a:pt x="515" y="131"/>
                    </a:lnTo>
                    <a:lnTo>
                      <a:pt x="515" y="127"/>
                    </a:lnTo>
                    <a:lnTo>
                      <a:pt x="515" y="122"/>
                    </a:lnTo>
                    <a:lnTo>
                      <a:pt x="511" y="118"/>
                    </a:lnTo>
                    <a:lnTo>
                      <a:pt x="511" y="113"/>
                    </a:lnTo>
                    <a:lnTo>
                      <a:pt x="511" y="104"/>
                    </a:lnTo>
                    <a:lnTo>
                      <a:pt x="515" y="104"/>
                    </a:lnTo>
                    <a:lnTo>
                      <a:pt x="515" y="104"/>
                    </a:lnTo>
                    <a:lnTo>
                      <a:pt x="515" y="104"/>
                    </a:lnTo>
                    <a:lnTo>
                      <a:pt x="515" y="104"/>
                    </a:lnTo>
                    <a:lnTo>
                      <a:pt x="515" y="108"/>
                    </a:lnTo>
                    <a:lnTo>
                      <a:pt x="515" y="108"/>
                    </a:lnTo>
                    <a:lnTo>
                      <a:pt x="520" y="108"/>
                    </a:lnTo>
                    <a:lnTo>
                      <a:pt x="520" y="108"/>
                    </a:lnTo>
                    <a:lnTo>
                      <a:pt x="524" y="108"/>
                    </a:lnTo>
                    <a:lnTo>
                      <a:pt x="533" y="104"/>
                    </a:lnTo>
                    <a:lnTo>
                      <a:pt x="538" y="104"/>
                    </a:lnTo>
                    <a:lnTo>
                      <a:pt x="542" y="108"/>
                    </a:lnTo>
                    <a:lnTo>
                      <a:pt x="542" y="108"/>
                    </a:lnTo>
                    <a:lnTo>
                      <a:pt x="547" y="108"/>
                    </a:lnTo>
                    <a:lnTo>
                      <a:pt x="547" y="108"/>
                    </a:lnTo>
                    <a:lnTo>
                      <a:pt x="551" y="108"/>
                    </a:lnTo>
                    <a:lnTo>
                      <a:pt x="556" y="113"/>
                    </a:lnTo>
                    <a:lnTo>
                      <a:pt x="556" y="118"/>
                    </a:lnTo>
                    <a:lnTo>
                      <a:pt x="556" y="122"/>
                    </a:lnTo>
                    <a:lnTo>
                      <a:pt x="556" y="122"/>
                    </a:lnTo>
                    <a:lnTo>
                      <a:pt x="556" y="127"/>
                    </a:lnTo>
                    <a:lnTo>
                      <a:pt x="556" y="127"/>
                    </a:lnTo>
                    <a:lnTo>
                      <a:pt x="556" y="131"/>
                    </a:lnTo>
                    <a:lnTo>
                      <a:pt x="556" y="131"/>
                    </a:lnTo>
                    <a:lnTo>
                      <a:pt x="556" y="131"/>
                    </a:lnTo>
                    <a:lnTo>
                      <a:pt x="556" y="131"/>
                    </a:lnTo>
                    <a:lnTo>
                      <a:pt x="560" y="136"/>
                    </a:lnTo>
                    <a:lnTo>
                      <a:pt x="569" y="136"/>
                    </a:lnTo>
                    <a:lnTo>
                      <a:pt x="569" y="140"/>
                    </a:lnTo>
                    <a:lnTo>
                      <a:pt x="574" y="145"/>
                    </a:lnTo>
                    <a:lnTo>
                      <a:pt x="578" y="149"/>
                    </a:lnTo>
                    <a:lnTo>
                      <a:pt x="578" y="149"/>
                    </a:lnTo>
                    <a:lnTo>
                      <a:pt x="578" y="154"/>
                    </a:lnTo>
                    <a:lnTo>
                      <a:pt x="578" y="154"/>
                    </a:lnTo>
                    <a:lnTo>
                      <a:pt x="578" y="154"/>
                    </a:lnTo>
                    <a:lnTo>
                      <a:pt x="583" y="163"/>
                    </a:lnTo>
                    <a:lnTo>
                      <a:pt x="587" y="167"/>
                    </a:lnTo>
                    <a:lnTo>
                      <a:pt x="587" y="172"/>
                    </a:lnTo>
                    <a:lnTo>
                      <a:pt x="592" y="176"/>
                    </a:lnTo>
                    <a:lnTo>
                      <a:pt x="592" y="176"/>
                    </a:lnTo>
                    <a:lnTo>
                      <a:pt x="592" y="176"/>
                    </a:lnTo>
                    <a:lnTo>
                      <a:pt x="597" y="181"/>
                    </a:lnTo>
                    <a:lnTo>
                      <a:pt x="597" y="181"/>
                    </a:lnTo>
                    <a:lnTo>
                      <a:pt x="606" y="181"/>
                    </a:lnTo>
                    <a:lnTo>
                      <a:pt x="610" y="185"/>
                    </a:lnTo>
                    <a:lnTo>
                      <a:pt x="610" y="185"/>
                    </a:lnTo>
                    <a:lnTo>
                      <a:pt x="610" y="185"/>
                    </a:lnTo>
                    <a:lnTo>
                      <a:pt x="610" y="185"/>
                    </a:lnTo>
                    <a:lnTo>
                      <a:pt x="610" y="190"/>
                    </a:lnTo>
                    <a:lnTo>
                      <a:pt x="610" y="190"/>
                    </a:lnTo>
                    <a:lnTo>
                      <a:pt x="610" y="194"/>
                    </a:lnTo>
                    <a:lnTo>
                      <a:pt x="610" y="194"/>
                    </a:lnTo>
                    <a:lnTo>
                      <a:pt x="615" y="199"/>
                    </a:lnTo>
                    <a:lnTo>
                      <a:pt x="615" y="199"/>
                    </a:lnTo>
                    <a:lnTo>
                      <a:pt x="615" y="199"/>
                    </a:lnTo>
                    <a:lnTo>
                      <a:pt x="610" y="203"/>
                    </a:lnTo>
                    <a:lnTo>
                      <a:pt x="606" y="212"/>
                    </a:lnTo>
                    <a:lnTo>
                      <a:pt x="606" y="217"/>
                    </a:lnTo>
                    <a:lnTo>
                      <a:pt x="601" y="217"/>
                    </a:lnTo>
                    <a:lnTo>
                      <a:pt x="606" y="217"/>
                    </a:lnTo>
                    <a:lnTo>
                      <a:pt x="606" y="217"/>
                    </a:lnTo>
                    <a:lnTo>
                      <a:pt x="606" y="222"/>
                    </a:lnTo>
                    <a:lnTo>
                      <a:pt x="606" y="222"/>
                    </a:lnTo>
                    <a:lnTo>
                      <a:pt x="601" y="222"/>
                    </a:lnTo>
                    <a:lnTo>
                      <a:pt x="601" y="222"/>
                    </a:lnTo>
                    <a:lnTo>
                      <a:pt x="601" y="226"/>
                    </a:lnTo>
                    <a:lnTo>
                      <a:pt x="597" y="222"/>
                    </a:lnTo>
                    <a:lnTo>
                      <a:pt x="597" y="222"/>
                    </a:lnTo>
                    <a:lnTo>
                      <a:pt x="597" y="222"/>
                    </a:lnTo>
                    <a:lnTo>
                      <a:pt x="597" y="222"/>
                    </a:lnTo>
                    <a:lnTo>
                      <a:pt x="597" y="222"/>
                    </a:lnTo>
                    <a:lnTo>
                      <a:pt x="597" y="222"/>
                    </a:lnTo>
                    <a:lnTo>
                      <a:pt x="597" y="222"/>
                    </a:lnTo>
                    <a:lnTo>
                      <a:pt x="597" y="222"/>
                    </a:lnTo>
                    <a:lnTo>
                      <a:pt x="597" y="222"/>
                    </a:lnTo>
                    <a:lnTo>
                      <a:pt x="592" y="222"/>
                    </a:lnTo>
                    <a:lnTo>
                      <a:pt x="587" y="222"/>
                    </a:lnTo>
                    <a:lnTo>
                      <a:pt x="587" y="217"/>
                    </a:lnTo>
                    <a:lnTo>
                      <a:pt x="587" y="217"/>
                    </a:lnTo>
                    <a:lnTo>
                      <a:pt x="583" y="217"/>
                    </a:lnTo>
                    <a:lnTo>
                      <a:pt x="578" y="217"/>
                    </a:lnTo>
                    <a:lnTo>
                      <a:pt x="578" y="222"/>
                    </a:lnTo>
                    <a:lnTo>
                      <a:pt x="578" y="222"/>
                    </a:lnTo>
                    <a:lnTo>
                      <a:pt x="578" y="222"/>
                    </a:lnTo>
                    <a:lnTo>
                      <a:pt x="578" y="222"/>
                    </a:lnTo>
                    <a:lnTo>
                      <a:pt x="578" y="222"/>
                    </a:lnTo>
                    <a:lnTo>
                      <a:pt x="583" y="222"/>
                    </a:lnTo>
                    <a:lnTo>
                      <a:pt x="583" y="226"/>
                    </a:lnTo>
                    <a:lnTo>
                      <a:pt x="587" y="226"/>
                    </a:lnTo>
                    <a:lnTo>
                      <a:pt x="592" y="226"/>
                    </a:lnTo>
                    <a:lnTo>
                      <a:pt x="597" y="226"/>
                    </a:lnTo>
                    <a:lnTo>
                      <a:pt x="606" y="226"/>
                    </a:lnTo>
                    <a:lnTo>
                      <a:pt x="610" y="226"/>
                    </a:lnTo>
                    <a:lnTo>
                      <a:pt x="610" y="226"/>
                    </a:lnTo>
                    <a:lnTo>
                      <a:pt x="615" y="231"/>
                    </a:lnTo>
                    <a:lnTo>
                      <a:pt x="619" y="226"/>
                    </a:lnTo>
                    <a:lnTo>
                      <a:pt x="619" y="226"/>
                    </a:lnTo>
                    <a:lnTo>
                      <a:pt x="619" y="222"/>
                    </a:lnTo>
                    <a:lnTo>
                      <a:pt x="619" y="222"/>
                    </a:lnTo>
                    <a:lnTo>
                      <a:pt x="628" y="217"/>
                    </a:lnTo>
                    <a:lnTo>
                      <a:pt x="628" y="217"/>
                    </a:lnTo>
                    <a:lnTo>
                      <a:pt x="633" y="212"/>
                    </a:lnTo>
                    <a:lnTo>
                      <a:pt x="633" y="212"/>
                    </a:lnTo>
                    <a:lnTo>
                      <a:pt x="628" y="208"/>
                    </a:lnTo>
                    <a:lnTo>
                      <a:pt x="628" y="203"/>
                    </a:lnTo>
                    <a:lnTo>
                      <a:pt x="633" y="199"/>
                    </a:lnTo>
                    <a:lnTo>
                      <a:pt x="633" y="199"/>
                    </a:lnTo>
                    <a:lnTo>
                      <a:pt x="633" y="194"/>
                    </a:lnTo>
                    <a:lnTo>
                      <a:pt x="633" y="194"/>
                    </a:lnTo>
                    <a:lnTo>
                      <a:pt x="628" y="194"/>
                    </a:lnTo>
                    <a:lnTo>
                      <a:pt x="628" y="190"/>
                    </a:lnTo>
                    <a:lnTo>
                      <a:pt x="624" y="190"/>
                    </a:lnTo>
                    <a:lnTo>
                      <a:pt x="619" y="185"/>
                    </a:lnTo>
                    <a:lnTo>
                      <a:pt x="619" y="181"/>
                    </a:lnTo>
                    <a:lnTo>
                      <a:pt x="619" y="181"/>
                    </a:lnTo>
                    <a:lnTo>
                      <a:pt x="624" y="176"/>
                    </a:lnTo>
                    <a:lnTo>
                      <a:pt x="628" y="176"/>
                    </a:lnTo>
                    <a:lnTo>
                      <a:pt x="633" y="176"/>
                    </a:lnTo>
                    <a:lnTo>
                      <a:pt x="637" y="176"/>
                    </a:lnTo>
                    <a:lnTo>
                      <a:pt x="637" y="176"/>
                    </a:lnTo>
                    <a:lnTo>
                      <a:pt x="642" y="176"/>
                    </a:lnTo>
                    <a:lnTo>
                      <a:pt x="642" y="181"/>
                    </a:lnTo>
                    <a:lnTo>
                      <a:pt x="651" y="181"/>
                    </a:lnTo>
                    <a:lnTo>
                      <a:pt x="651" y="185"/>
                    </a:lnTo>
                    <a:lnTo>
                      <a:pt x="655" y="185"/>
                    </a:lnTo>
                    <a:lnTo>
                      <a:pt x="660" y="194"/>
                    </a:lnTo>
                    <a:lnTo>
                      <a:pt x="660" y="199"/>
                    </a:lnTo>
                    <a:lnTo>
                      <a:pt x="664" y="199"/>
                    </a:lnTo>
                    <a:lnTo>
                      <a:pt x="664" y="199"/>
                    </a:lnTo>
                    <a:lnTo>
                      <a:pt x="669" y="199"/>
                    </a:lnTo>
                    <a:lnTo>
                      <a:pt x="669" y="199"/>
                    </a:lnTo>
                    <a:lnTo>
                      <a:pt x="669" y="199"/>
                    </a:lnTo>
                    <a:lnTo>
                      <a:pt x="673" y="199"/>
                    </a:lnTo>
                    <a:lnTo>
                      <a:pt x="678" y="199"/>
                    </a:lnTo>
                    <a:lnTo>
                      <a:pt x="682" y="199"/>
                    </a:lnTo>
                    <a:lnTo>
                      <a:pt x="682" y="199"/>
                    </a:lnTo>
                    <a:lnTo>
                      <a:pt x="682" y="199"/>
                    </a:lnTo>
                    <a:lnTo>
                      <a:pt x="678" y="199"/>
                    </a:lnTo>
                    <a:lnTo>
                      <a:pt x="673" y="199"/>
                    </a:lnTo>
                    <a:lnTo>
                      <a:pt x="664" y="199"/>
                    </a:lnTo>
                    <a:lnTo>
                      <a:pt x="664" y="194"/>
                    </a:lnTo>
                    <a:lnTo>
                      <a:pt x="660" y="194"/>
                    </a:lnTo>
                    <a:lnTo>
                      <a:pt x="660" y="190"/>
                    </a:lnTo>
                    <a:lnTo>
                      <a:pt x="660" y="190"/>
                    </a:lnTo>
                    <a:lnTo>
                      <a:pt x="664" y="190"/>
                    </a:lnTo>
                    <a:lnTo>
                      <a:pt x="664" y="190"/>
                    </a:lnTo>
                    <a:lnTo>
                      <a:pt x="664" y="185"/>
                    </a:lnTo>
                    <a:lnTo>
                      <a:pt x="660" y="185"/>
                    </a:lnTo>
                    <a:lnTo>
                      <a:pt x="655" y="181"/>
                    </a:lnTo>
                    <a:lnTo>
                      <a:pt x="651" y="176"/>
                    </a:lnTo>
                    <a:lnTo>
                      <a:pt x="651" y="176"/>
                    </a:lnTo>
                    <a:lnTo>
                      <a:pt x="646" y="176"/>
                    </a:lnTo>
                    <a:lnTo>
                      <a:pt x="637" y="172"/>
                    </a:lnTo>
                    <a:lnTo>
                      <a:pt x="628" y="172"/>
                    </a:lnTo>
                    <a:lnTo>
                      <a:pt x="624" y="172"/>
                    </a:lnTo>
                    <a:lnTo>
                      <a:pt x="624" y="172"/>
                    </a:lnTo>
                    <a:lnTo>
                      <a:pt x="619" y="172"/>
                    </a:lnTo>
                    <a:lnTo>
                      <a:pt x="619" y="176"/>
                    </a:lnTo>
                    <a:lnTo>
                      <a:pt x="610" y="172"/>
                    </a:lnTo>
                    <a:lnTo>
                      <a:pt x="610" y="176"/>
                    </a:lnTo>
                    <a:lnTo>
                      <a:pt x="606" y="172"/>
                    </a:lnTo>
                    <a:lnTo>
                      <a:pt x="606" y="172"/>
                    </a:lnTo>
                    <a:lnTo>
                      <a:pt x="606" y="167"/>
                    </a:lnTo>
                    <a:lnTo>
                      <a:pt x="601" y="167"/>
                    </a:lnTo>
                    <a:lnTo>
                      <a:pt x="597" y="167"/>
                    </a:lnTo>
                    <a:lnTo>
                      <a:pt x="597" y="163"/>
                    </a:lnTo>
                    <a:lnTo>
                      <a:pt x="597" y="163"/>
                    </a:lnTo>
                    <a:lnTo>
                      <a:pt x="592" y="154"/>
                    </a:lnTo>
                    <a:lnTo>
                      <a:pt x="592" y="154"/>
                    </a:lnTo>
                    <a:lnTo>
                      <a:pt x="597" y="149"/>
                    </a:lnTo>
                    <a:lnTo>
                      <a:pt x="597" y="149"/>
                    </a:lnTo>
                    <a:lnTo>
                      <a:pt x="592" y="145"/>
                    </a:lnTo>
                    <a:lnTo>
                      <a:pt x="583" y="140"/>
                    </a:lnTo>
                    <a:lnTo>
                      <a:pt x="578" y="136"/>
                    </a:lnTo>
                    <a:lnTo>
                      <a:pt x="578" y="136"/>
                    </a:lnTo>
                    <a:lnTo>
                      <a:pt x="574" y="136"/>
                    </a:lnTo>
                    <a:lnTo>
                      <a:pt x="569" y="131"/>
                    </a:lnTo>
                    <a:lnTo>
                      <a:pt x="569" y="131"/>
                    </a:lnTo>
                    <a:lnTo>
                      <a:pt x="569" y="122"/>
                    </a:lnTo>
                    <a:lnTo>
                      <a:pt x="574" y="122"/>
                    </a:lnTo>
                    <a:lnTo>
                      <a:pt x="578" y="122"/>
                    </a:lnTo>
                    <a:lnTo>
                      <a:pt x="578" y="122"/>
                    </a:lnTo>
                    <a:lnTo>
                      <a:pt x="578" y="118"/>
                    </a:lnTo>
                    <a:lnTo>
                      <a:pt x="583" y="118"/>
                    </a:lnTo>
                    <a:lnTo>
                      <a:pt x="583" y="118"/>
                    </a:lnTo>
                    <a:lnTo>
                      <a:pt x="583" y="118"/>
                    </a:lnTo>
                    <a:lnTo>
                      <a:pt x="578" y="113"/>
                    </a:lnTo>
                    <a:lnTo>
                      <a:pt x="578" y="108"/>
                    </a:lnTo>
                    <a:lnTo>
                      <a:pt x="574" y="108"/>
                    </a:lnTo>
                    <a:lnTo>
                      <a:pt x="574" y="108"/>
                    </a:lnTo>
                    <a:lnTo>
                      <a:pt x="569" y="104"/>
                    </a:lnTo>
                    <a:lnTo>
                      <a:pt x="569" y="104"/>
                    </a:lnTo>
                    <a:lnTo>
                      <a:pt x="574" y="104"/>
                    </a:lnTo>
                    <a:lnTo>
                      <a:pt x="574" y="104"/>
                    </a:lnTo>
                    <a:lnTo>
                      <a:pt x="578" y="104"/>
                    </a:lnTo>
                    <a:lnTo>
                      <a:pt x="578" y="108"/>
                    </a:lnTo>
                    <a:lnTo>
                      <a:pt x="583" y="108"/>
                    </a:lnTo>
                    <a:lnTo>
                      <a:pt x="583" y="113"/>
                    </a:lnTo>
                    <a:lnTo>
                      <a:pt x="583" y="113"/>
                    </a:lnTo>
                    <a:lnTo>
                      <a:pt x="587" y="113"/>
                    </a:lnTo>
                    <a:lnTo>
                      <a:pt x="587" y="113"/>
                    </a:lnTo>
                    <a:lnTo>
                      <a:pt x="587" y="113"/>
                    </a:lnTo>
                    <a:lnTo>
                      <a:pt x="587" y="118"/>
                    </a:lnTo>
                    <a:lnTo>
                      <a:pt x="587" y="118"/>
                    </a:lnTo>
                    <a:lnTo>
                      <a:pt x="587" y="118"/>
                    </a:lnTo>
                    <a:lnTo>
                      <a:pt x="587" y="122"/>
                    </a:lnTo>
                    <a:lnTo>
                      <a:pt x="587" y="122"/>
                    </a:lnTo>
                    <a:lnTo>
                      <a:pt x="587" y="122"/>
                    </a:lnTo>
                    <a:lnTo>
                      <a:pt x="592" y="127"/>
                    </a:lnTo>
                    <a:lnTo>
                      <a:pt x="597" y="131"/>
                    </a:lnTo>
                    <a:lnTo>
                      <a:pt x="597" y="131"/>
                    </a:lnTo>
                    <a:lnTo>
                      <a:pt x="592" y="131"/>
                    </a:lnTo>
                    <a:lnTo>
                      <a:pt x="597" y="131"/>
                    </a:lnTo>
                    <a:lnTo>
                      <a:pt x="597" y="131"/>
                    </a:lnTo>
                    <a:lnTo>
                      <a:pt x="601" y="136"/>
                    </a:lnTo>
                    <a:lnTo>
                      <a:pt x="606" y="136"/>
                    </a:lnTo>
                    <a:lnTo>
                      <a:pt x="615" y="136"/>
                    </a:lnTo>
                    <a:lnTo>
                      <a:pt x="615" y="136"/>
                    </a:lnTo>
                    <a:lnTo>
                      <a:pt x="615" y="136"/>
                    </a:lnTo>
                    <a:lnTo>
                      <a:pt x="624" y="136"/>
                    </a:lnTo>
                    <a:lnTo>
                      <a:pt x="628" y="136"/>
                    </a:lnTo>
                    <a:lnTo>
                      <a:pt x="633" y="140"/>
                    </a:lnTo>
                    <a:lnTo>
                      <a:pt x="637" y="140"/>
                    </a:lnTo>
                    <a:lnTo>
                      <a:pt x="642" y="140"/>
                    </a:lnTo>
                    <a:lnTo>
                      <a:pt x="642" y="136"/>
                    </a:lnTo>
                    <a:lnTo>
                      <a:pt x="642" y="136"/>
                    </a:lnTo>
                    <a:lnTo>
                      <a:pt x="637" y="136"/>
                    </a:lnTo>
                    <a:lnTo>
                      <a:pt x="637" y="136"/>
                    </a:lnTo>
                    <a:lnTo>
                      <a:pt x="637" y="136"/>
                    </a:lnTo>
                    <a:lnTo>
                      <a:pt x="637" y="136"/>
                    </a:lnTo>
                    <a:lnTo>
                      <a:pt x="633" y="136"/>
                    </a:lnTo>
                    <a:lnTo>
                      <a:pt x="633" y="136"/>
                    </a:lnTo>
                    <a:lnTo>
                      <a:pt x="628" y="131"/>
                    </a:lnTo>
                    <a:lnTo>
                      <a:pt x="624" y="131"/>
                    </a:lnTo>
                    <a:lnTo>
                      <a:pt x="624" y="131"/>
                    </a:lnTo>
                    <a:lnTo>
                      <a:pt x="619" y="131"/>
                    </a:lnTo>
                    <a:lnTo>
                      <a:pt x="615" y="131"/>
                    </a:lnTo>
                    <a:lnTo>
                      <a:pt x="610" y="131"/>
                    </a:lnTo>
                    <a:lnTo>
                      <a:pt x="606" y="127"/>
                    </a:lnTo>
                    <a:lnTo>
                      <a:pt x="601" y="127"/>
                    </a:lnTo>
                    <a:lnTo>
                      <a:pt x="601" y="127"/>
                    </a:lnTo>
                    <a:lnTo>
                      <a:pt x="597" y="122"/>
                    </a:lnTo>
                    <a:lnTo>
                      <a:pt x="597" y="122"/>
                    </a:lnTo>
                    <a:lnTo>
                      <a:pt x="597" y="122"/>
                    </a:lnTo>
                    <a:lnTo>
                      <a:pt x="601" y="122"/>
                    </a:lnTo>
                    <a:lnTo>
                      <a:pt x="606" y="118"/>
                    </a:lnTo>
                    <a:lnTo>
                      <a:pt x="606" y="118"/>
                    </a:lnTo>
                    <a:lnTo>
                      <a:pt x="615" y="122"/>
                    </a:lnTo>
                    <a:lnTo>
                      <a:pt x="615" y="122"/>
                    </a:lnTo>
                    <a:lnTo>
                      <a:pt x="619" y="122"/>
                    </a:lnTo>
                    <a:lnTo>
                      <a:pt x="619" y="122"/>
                    </a:lnTo>
                    <a:lnTo>
                      <a:pt x="615" y="118"/>
                    </a:lnTo>
                    <a:lnTo>
                      <a:pt x="615" y="118"/>
                    </a:lnTo>
                    <a:lnTo>
                      <a:pt x="610" y="118"/>
                    </a:lnTo>
                    <a:lnTo>
                      <a:pt x="610" y="118"/>
                    </a:lnTo>
                    <a:lnTo>
                      <a:pt x="610" y="118"/>
                    </a:lnTo>
                    <a:lnTo>
                      <a:pt x="610" y="118"/>
                    </a:lnTo>
                    <a:lnTo>
                      <a:pt x="606" y="118"/>
                    </a:lnTo>
                    <a:lnTo>
                      <a:pt x="610" y="118"/>
                    </a:lnTo>
                    <a:lnTo>
                      <a:pt x="610" y="113"/>
                    </a:lnTo>
                    <a:lnTo>
                      <a:pt x="610" y="113"/>
                    </a:lnTo>
                    <a:lnTo>
                      <a:pt x="615" y="113"/>
                    </a:lnTo>
                    <a:lnTo>
                      <a:pt x="615" y="113"/>
                    </a:lnTo>
                    <a:lnTo>
                      <a:pt x="628" y="113"/>
                    </a:lnTo>
                    <a:lnTo>
                      <a:pt x="633" y="113"/>
                    </a:lnTo>
                    <a:lnTo>
                      <a:pt x="642" y="113"/>
                    </a:lnTo>
                    <a:lnTo>
                      <a:pt x="642" y="118"/>
                    </a:lnTo>
                    <a:lnTo>
                      <a:pt x="646" y="118"/>
                    </a:lnTo>
                    <a:lnTo>
                      <a:pt x="646" y="118"/>
                    </a:lnTo>
                    <a:lnTo>
                      <a:pt x="646" y="118"/>
                    </a:lnTo>
                    <a:lnTo>
                      <a:pt x="655" y="122"/>
                    </a:lnTo>
                    <a:lnTo>
                      <a:pt x="660" y="122"/>
                    </a:lnTo>
                    <a:lnTo>
                      <a:pt x="664" y="122"/>
                    </a:lnTo>
                    <a:lnTo>
                      <a:pt x="669" y="122"/>
                    </a:lnTo>
                    <a:lnTo>
                      <a:pt x="669" y="122"/>
                    </a:lnTo>
                    <a:lnTo>
                      <a:pt x="673" y="122"/>
                    </a:lnTo>
                    <a:lnTo>
                      <a:pt x="673" y="122"/>
                    </a:lnTo>
                    <a:lnTo>
                      <a:pt x="678" y="122"/>
                    </a:lnTo>
                    <a:lnTo>
                      <a:pt x="678" y="122"/>
                    </a:lnTo>
                    <a:lnTo>
                      <a:pt x="678" y="122"/>
                    </a:lnTo>
                    <a:lnTo>
                      <a:pt x="678" y="127"/>
                    </a:lnTo>
                    <a:lnTo>
                      <a:pt x="678" y="127"/>
                    </a:lnTo>
                    <a:lnTo>
                      <a:pt x="673" y="131"/>
                    </a:lnTo>
                    <a:lnTo>
                      <a:pt x="673" y="131"/>
                    </a:lnTo>
                    <a:lnTo>
                      <a:pt x="673" y="131"/>
                    </a:lnTo>
                    <a:lnTo>
                      <a:pt x="673" y="136"/>
                    </a:lnTo>
                    <a:lnTo>
                      <a:pt x="673" y="136"/>
                    </a:lnTo>
                    <a:lnTo>
                      <a:pt x="678" y="136"/>
                    </a:lnTo>
                    <a:lnTo>
                      <a:pt x="678" y="140"/>
                    </a:lnTo>
                    <a:lnTo>
                      <a:pt x="678" y="140"/>
                    </a:lnTo>
                    <a:lnTo>
                      <a:pt x="682" y="140"/>
                    </a:lnTo>
                    <a:lnTo>
                      <a:pt x="682" y="145"/>
                    </a:lnTo>
                    <a:lnTo>
                      <a:pt x="682" y="145"/>
                    </a:lnTo>
                    <a:lnTo>
                      <a:pt x="682" y="145"/>
                    </a:lnTo>
                    <a:lnTo>
                      <a:pt x="682" y="145"/>
                    </a:lnTo>
                    <a:lnTo>
                      <a:pt x="682" y="145"/>
                    </a:lnTo>
                    <a:lnTo>
                      <a:pt x="682" y="140"/>
                    </a:lnTo>
                    <a:lnTo>
                      <a:pt x="682" y="136"/>
                    </a:lnTo>
                    <a:lnTo>
                      <a:pt x="682" y="136"/>
                    </a:lnTo>
                    <a:lnTo>
                      <a:pt x="682" y="136"/>
                    </a:lnTo>
                    <a:lnTo>
                      <a:pt x="687" y="136"/>
                    </a:lnTo>
                    <a:lnTo>
                      <a:pt x="687" y="136"/>
                    </a:lnTo>
                    <a:lnTo>
                      <a:pt x="687" y="140"/>
                    </a:lnTo>
                    <a:lnTo>
                      <a:pt x="691" y="140"/>
                    </a:lnTo>
                    <a:lnTo>
                      <a:pt x="691" y="145"/>
                    </a:lnTo>
                    <a:lnTo>
                      <a:pt x="691" y="149"/>
                    </a:lnTo>
                    <a:lnTo>
                      <a:pt x="691" y="149"/>
                    </a:lnTo>
                    <a:lnTo>
                      <a:pt x="691" y="149"/>
                    </a:lnTo>
                    <a:lnTo>
                      <a:pt x="696" y="149"/>
                    </a:lnTo>
                    <a:lnTo>
                      <a:pt x="696" y="149"/>
                    </a:lnTo>
                    <a:lnTo>
                      <a:pt x="696" y="149"/>
                    </a:lnTo>
                    <a:lnTo>
                      <a:pt x="696" y="149"/>
                    </a:lnTo>
                    <a:lnTo>
                      <a:pt x="696" y="149"/>
                    </a:lnTo>
                    <a:lnTo>
                      <a:pt x="696" y="149"/>
                    </a:lnTo>
                    <a:lnTo>
                      <a:pt x="696" y="149"/>
                    </a:lnTo>
                    <a:lnTo>
                      <a:pt x="696" y="145"/>
                    </a:lnTo>
                    <a:lnTo>
                      <a:pt x="700" y="145"/>
                    </a:lnTo>
                    <a:lnTo>
                      <a:pt x="700" y="145"/>
                    </a:lnTo>
                    <a:lnTo>
                      <a:pt x="700" y="145"/>
                    </a:lnTo>
                    <a:lnTo>
                      <a:pt x="696" y="140"/>
                    </a:lnTo>
                    <a:lnTo>
                      <a:pt x="696" y="140"/>
                    </a:lnTo>
                    <a:lnTo>
                      <a:pt x="691" y="140"/>
                    </a:lnTo>
                    <a:lnTo>
                      <a:pt x="687" y="136"/>
                    </a:lnTo>
                    <a:lnTo>
                      <a:pt x="682" y="131"/>
                    </a:lnTo>
                    <a:lnTo>
                      <a:pt x="682" y="131"/>
                    </a:lnTo>
                    <a:lnTo>
                      <a:pt x="682" y="127"/>
                    </a:lnTo>
                    <a:lnTo>
                      <a:pt x="682" y="127"/>
                    </a:lnTo>
                    <a:lnTo>
                      <a:pt x="682" y="122"/>
                    </a:lnTo>
                    <a:lnTo>
                      <a:pt x="682" y="122"/>
                    </a:lnTo>
                    <a:lnTo>
                      <a:pt x="682" y="122"/>
                    </a:lnTo>
                    <a:lnTo>
                      <a:pt x="678" y="122"/>
                    </a:lnTo>
                    <a:lnTo>
                      <a:pt x="673" y="118"/>
                    </a:lnTo>
                    <a:lnTo>
                      <a:pt x="673" y="118"/>
                    </a:lnTo>
                    <a:lnTo>
                      <a:pt x="669" y="118"/>
                    </a:lnTo>
                    <a:lnTo>
                      <a:pt x="669" y="118"/>
                    </a:lnTo>
                    <a:lnTo>
                      <a:pt x="660" y="118"/>
                    </a:lnTo>
                    <a:lnTo>
                      <a:pt x="660" y="113"/>
                    </a:lnTo>
                    <a:lnTo>
                      <a:pt x="660" y="113"/>
                    </a:lnTo>
                    <a:lnTo>
                      <a:pt x="655" y="113"/>
                    </a:lnTo>
                    <a:lnTo>
                      <a:pt x="655" y="113"/>
                    </a:lnTo>
                    <a:lnTo>
                      <a:pt x="651" y="113"/>
                    </a:lnTo>
                    <a:lnTo>
                      <a:pt x="651" y="108"/>
                    </a:lnTo>
                    <a:lnTo>
                      <a:pt x="646" y="113"/>
                    </a:lnTo>
                    <a:lnTo>
                      <a:pt x="642" y="108"/>
                    </a:lnTo>
                    <a:lnTo>
                      <a:pt x="637" y="108"/>
                    </a:lnTo>
                    <a:lnTo>
                      <a:pt x="637" y="108"/>
                    </a:lnTo>
                    <a:lnTo>
                      <a:pt x="637" y="104"/>
                    </a:lnTo>
                    <a:lnTo>
                      <a:pt x="633" y="104"/>
                    </a:lnTo>
                    <a:lnTo>
                      <a:pt x="633" y="104"/>
                    </a:lnTo>
                    <a:lnTo>
                      <a:pt x="633" y="104"/>
                    </a:lnTo>
                    <a:lnTo>
                      <a:pt x="633" y="99"/>
                    </a:lnTo>
                    <a:lnTo>
                      <a:pt x="633" y="99"/>
                    </a:lnTo>
                    <a:lnTo>
                      <a:pt x="628" y="99"/>
                    </a:lnTo>
                    <a:lnTo>
                      <a:pt x="628" y="99"/>
                    </a:lnTo>
                    <a:lnTo>
                      <a:pt x="628" y="95"/>
                    </a:lnTo>
                    <a:lnTo>
                      <a:pt x="624" y="95"/>
                    </a:lnTo>
                    <a:lnTo>
                      <a:pt x="624" y="95"/>
                    </a:lnTo>
                    <a:lnTo>
                      <a:pt x="624" y="95"/>
                    </a:lnTo>
                    <a:lnTo>
                      <a:pt x="624" y="90"/>
                    </a:lnTo>
                    <a:lnTo>
                      <a:pt x="624" y="90"/>
                    </a:lnTo>
                    <a:lnTo>
                      <a:pt x="624" y="90"/>
                    </a:lnTo>
                    <a:lnTo>
                      <a:pt x="624" y="90"/>
                    </a:lnTo>
                    <a:lnTo>
                      <a:pt x="628" y="86"/>
                    </a:lnTo>
                    <a:lnTo>
                      <a:pt x="633" y="86"/>
                    </a:lnTo>
                    <a:lnTo>
                      <a:pt x="651" y="86"/>
                    </a:lnTo>
                    <a:lnTo>
                      <a:pt x="651" y="86"/>
                    </a:lnTo>
                    <a:lnTo>
                      <a:pt x="660" y="86"/>
                    </a:lnTo>
                    <a:lnTo>
                      <a:pt x="660" y="81"/>
                    </a:lnTo>
                    <a:lnTo>
                      <a:pt x="664" y="86"/>
                    </a:lnTo>
                    <a:lnTo>
                      <a:pt x="669" y="86"/>
                    </a:lnTo>
                    <a:lnTo>
                      <a:pt x="669" y="81"/>
                    </a:lnTo>
                    <a:lnTo>
                      <a:pt x="669" y="81"/>
                    </a:lnTo>
                    <a:lnTo>
                      <a:pt x="673" y="81"/>
                    </a:lnTo>
                    <a:lnTo>
                      <a:pt x="678" y="81"/>
                    </a:lnTo>
                    <a:lnTo>
                      <a:pt x="682" y="81"/>
                    </a:lnTo>
                    <a:lnTo>
                      <a:pt x="682" y="81"/>
                    </a:lnTo>
                    <a:lnTo>
                      <a:pt x="682" y="81"/>
                    </a:lnTo>
                    <a:lnTo>
                      <a:pt x="682" y="81"/>
                    </a:lnTo>
                    <a:lnTo>
                      <a:pt x="682" y="86"/>
                    </a:lnTo>
                    <a:lnTo>
                      <a:pt x="678" y="86"/>
                    </a:lnTo>
                    <a:lnTo>
                      <a:pt x="678" y="86"/>
                    </a:lnTo>
                    <a:lnTo>
                      <a:pt x="678" y="90"/>
                    </a:lnTo>
                    <a:lnTo>
                      <a:pt x="678" y="90"/>
                    </a:lnTo>
                    <a:lnTo>
                      <a:pt x="678" y="90"/>
                    </a:lnTo>
                    <a:lnTo>
                      <a:pt x="678" y="90"/>
                    </a:lnTo>
                    <a:lnTo>
                      <a:pt x="682" y="90"/>
                    </a:lnTo>
                    <a:lnTo>
                      <a:pt x="687" y="95"/>
                    </a:lnTo>
                    <a:lnTo>
                      <a:pt x="691" y="95"/>
                    </a:lnTo>
                    <a:lnTo>
                      <a:pt x="691" y="95"/>
                    </a:lnTo>
                    <a:lnTo>
                      <a:pt x="691" y="95"/>
                    </a:lnTo>
                    <a:lnTo>
                      <a:pt x="682" y="90"/>
                    </a:lnTo>
                    <a:lnTo>
                      <a:pt x="682" y="90"/>
                    </a:lnTo>
                    <a:lnTo>
                      <a:pt x="678" y="90"/>
                    </a:lnTo>
                    <a:lnTo>
                      <a:pt x="678" y="90"/>
                    </a:lnTo>
                    <a:lnTo>
                      <a:pt x="678" y="86"/>
                    </a:lnTo>
                    <a:lnTo>
                      <a:pt x="678" y="86"/>
                    </a:lnTo>
                    <a:lnTo>
                      <a:pt x="678" y="86"/>
                    </a:lnTo>
                    <a:lnTo>
                      <a:pt x="682" y="86"/>
                    </a:lnTo>
                    <a:lnTo>
                      <a:pt x="687" y="86"/>
                    </a:lnTo>
                    <a:lnTo>
                      <a:pt x="687" y="81"/>
                    </a:lnTo>
                    <a:lnTo>
                      <a:pt x="687" y="81"/>
                    </a:lnTo>
                    <a:lnTo>
                      <a:pt x="691" y="81"/>
                    </a:lnTo>
                    <a:lnTo>
                      <a:pt x="687" y="81"/>
                    </a:lnTo>
                    <a:lnTo>
                      <a:pt x="687" y="81"/>
                    </a:lnTo>
                    <a:lnTo>
                      <a:pt x="687" y="81"/>
                    </a:lnTo>
                    <a:lnTo>
                      <a:pt x="673" y="72"/>
                    </a:lnTo>
                    <a:lnTo>
                      <a:pt x="673" y="72"/>
                    </a:lnTo>
                    <a:lnTo>
                      <a:pt x="669" y="72"/>
                    </a:lnTo>
                    <a:lnTo>
                      <a:pt x="664" y="72"/>
                    </a:lnTo>
                    <a:lnTo>
                      <a:pt x="664" y="72"/>
                    </a:lnTo>
                    <a:lnTo>
                      <a:pt x="669" y="72"/>
                    </a:lnTo>
                    <a:lnTo>
                      <a:pt x="669" y="72"/>
                    </a:lnTo>
                    <a:lnTo>
                      <a:pt x="673" y="72"/>
                    </a:lnTo>
                    <a:lnTo>
                      <a:pt x="673" y="72"/>
                    </a:lnTo>
                    <a:lnTo>
                      <a:pt x="678" y="72"/>
                    </a:lnTo>
                    <a:lnTo>
                      <a:pt x="678" y="72"/>
                    </a:lnTo>
                    <a:lnTo>
                      <a:pt x="673" y="68"/>
                    </a:lnTo>
                    <a:lnTo>
                      <a:pt x="669" y="68"/>
                    </a:lnTo>
                    <a:lnTo>
                      <a:pt x="664" y="68"/>
                    </a:lnTo>
                    <a:lnTo>
                      <a:pt x="664" y="68"/>
                    </a:lnTo>
                    <a:lnTo>
                      <a:pt x="660" y="68"/>
                    </a:lnTo>
                    <a:lnTo>
                      <a:pt x="660" y="63"/>
                    </a:lnTo>
                    <a:lnTo>
                      <a:pt x="660" y="63"/>
                    </a:lnTo>
                    <a:lnTo>
                      <a:pt x="660" y="63"/>
                    </a:lnTo>
                    <a:lnTo>
                      <a:pt x="660" y="63"/>
                    </a:lnTo>
                    <a:lnTo>
                      <a:pt x="669" y="68"/>
                    </a:lnTo>
                    <a:lnTo>
                      <a:pt x="669" y="63"/>
                    </a:lnTo>
                    <a:lnTo>
                      <a:pt x="669" y="63"/>
                    </a:lnTo>
                    <a:lnTo>
                      <a:pt x="669" y="59"/>
                    </a:lnTo>
                    <a:lnTo>
                      <a:pt x="669" y="59"/>
                    </a:lnTo>
                    <a:lnTo>
                      <a:pt x="669" y="59"/>
                    </a:lnTo>
                    <a:lnTo>
                      <a:pt x="664" y="59"/>
                    </a:lnTo>
                    <a:lnTo>
                      <a:pt x="664" y="59"/>
                    </a:lnTo>
                    <a:lnTo>
                      <a:pt x="664" y="59"/>
                    </a:lnTo>
                    <a:lnTo>
                      <a:pt x="664" y="59"/>
                    </a:lnTo>
                    <a:lnTo>
                      <a:pt x="664" y="54"/>
                    </a:lnTo>
                    <a:lnTo>
                      <a:pt x="669" y="59"/>
                    </a:lnTo>
                    <a:lnTo>
                      <a:pt x="678" y="54"/>
                    </a:lnTo>
                    <a:lnTo>
                      <a:pt x="678" y="54"/>
                    </a:lnTo>
                    <a:lnTo>
                      <a:pt x="682" y="50"/>
                    </a:lnTo>
                    <a:lnTo>
                      <a:pt x="682" y="50"/>
                    </a:lnTo>
                    <a:lnTo>
                      <a:pt x="687" y="50"/>
                    </a:lnTo>
                    <a:lnTo>
                      <a:pt x="696" y="45"/>
                    </a:lnTo>
                    <a:lnTo>
                      <a:pt x="700" y="45"/>
                    </a:lnTo>
                    <a:lnTo>
                      <a:pt x="700" y="45"/>
                    </a:lnTo>
                    <a:lnTo>
                      <a:pt x="705" y="45"/>
                    </a:lnTo>
                    <a:lnTo>
                      <a:pt x="709" y="41"/>
                    </a:lnTo>
                    <a:lnTo>
                      <a:pt x="714" y="41"/>
                    </a:lnTo>
                    <a:lnTo>
                      <a:pt x="718" y="41"/>
                    </a:lnTo>
                    <a:lnTo>
                      <a:pt x="718" y="41"/>
                    </a:lnTo>
                    <a:lnTo>
                      <a:pt x="714" y="41"/>
                    </a:lnTo>
                    <a:lnTo>
                      <a:pt x="714" y="41"/>
                    </a:lnTo>
                    <a:lnTo>
                      <a:pt x="714" y="41"/>
                    </a:lnTo>
                    <a:lnTo>
                      <a:pt x="714" y="41"/>
                    </a:lnTo>
                    <a:lnTo>
                      <a:pt x="709" y="41"/>
                    </a:lnTo>
                    <a:lnTo>
                      <a:pt x="709" y="41"/>
                    </a:lnTo>
                    <a:lnTo>
                      <a:pt x="709" y="41"/>
                    </a:lnTo>
                    <a:lnTo>
                      <a:pt x="709" y="41"/>
                    </a:lnTo>
                    <a:lnTo>
                      <a:pt x="709" y="41"/>
                    </a:lnTo>
                    <a:lnTo>
                      <a:pt x="705" y="41"/>
                    </a:lnTo>
                    <a:lnTo>
                      <a:pt x="705" y="36"/>
                    </a:lnTo>
                    <a:lnTo>
                      <a:pt x="709" y="36"/>
                    </a:lnTo>
                    <a:lnTo>
                      <a:pt x="709" y="36"/>
                    </a:lnTo>
                    <a:lnTo>
                      <a:pt x="709" y="36"/>
                    </a:lnTo>
                    <a:lnTo>
                      <a:pt x="714" y="36"/>
                    </a:lnTo>
                    <a:lnTo>
                      <a:pt x="714" y="36"/>
                    </a:lnTo>
                    <a:lnTo>
                      <a:pt x="718" y="36"/>
                    </a:lnTo>
                    <a:lnTo>
                      <a:pt x="718" y="36"/>
                    </a:lnTo>
                    <a:lnTo>
                      <a:pt x="718" y="36"/>
                    </a:lnTo>
                    <a:lnTo>
                      <a:pt x="718" y="36"/>
                    </a:lnTo>
                    <a:lnTo>
                      <a:pt x="728" y="36"/>
                    </a:lnTo>
                    <a:lnTo>
                      <a:pt x="728" y="36"/>
                    </a:lnTo>
                    <a:lnTo>
                      <a:pt x="732" y="36"/>
                    </a:lnTo>
                    <a:lnTo>
                      <a:pt x="732" y="36"/>
                    </a:lnTo>
                    <a:lnTo>
                      <a:pt x="737" y="36"/>
                    </a:lnTo>
                    <a:lnTo>
                      <a:pt x="737" y="36"/>
                    </a:lnTo>
                    <a:lnTo>
                      <a:pt x="737" y="41"/>
                    </a:lnTo>
                    <a:lnTo>
                      <a:pt x="737" y="41"/>
                    </a:lnTo>
                    <a:lnTo>
                      <a:pt x="737" y="36"/>
                    </a:lnTo>
                    <a:lnTo>
                      <a:pt x="741" y="36"/>
                    </a:lnTo>
                    <a:lnTo>
                      <a:pt x="741" y="36"/>
                    </a:lnTo>
                    <a:lnTo>
                      <a:pt x="746" y="36"/>
                    </a:lnTo>
                    <a:lnTo>
                      <a:pt x="746" y="41"/>
                    </a:lnTo>
                    <a:lnTo>
                      <a:pt x="746" y="36"/>
                    </a:lnTo>
                    <a:lnTo>
                      <a:pt x="750" y="36"/>
                    </a:lnTo>
                    <a:lnTo>
                      <a:pt x="750" y="36"/>
                    </a:lnTo>
                    <a:lnTo>
                      <a:pt x="750" y="36"/>
                    </a:lnTo>
                    <a:lnTo>
                      <a:pt x="755" y="36"/>
                    </a:lnTo>
                    <a:lnTo>
                      <a:pt x="750" y="36"/>
                    </a:lnTo>
                    <a:lnTo>
                      <a:pt x="755" y="36"/>
                    </a:lnTo>
                    <a:lnTo>
                      <a:pt x="755" y="32"/>
                    </a:lnTo>
                    <a:lnTo>
                      <a:pt x="755" y="32"/>
                    </a:lnTo>
                    <a:lnTo>
                      <a:pt x="755" y="32"/>
                    </a:lnTo>
                    <a:lnTo>
                      <a:pt x="759" y="32"/>
                    </a:lnTo>
                    <a:lnTo>
                      <a:pt x="759" y="32"/>
                    </a:lnTo>
                    <a:lnTo>
                      <a:pt x="764" y="32"/>
                    </a:lnTo>
                    <a:lnTo>
                      <a:pt x="764" y="32"/>
                    </a:lnTo>
                    <a:lnTo>
                      <a:pt x="768" y="32"/>
                    </a:lnTo>
                    <a:lnTo>
                      <a:pt x="773" y="32"/>
                    </a:lnTo>
                    <a:lnTo>
                      <a:pt x="773" y="32"/>
                    </a:lnTo>
                    <a:lnTo>
                      <a:pt x="773" y="36"/>
                    </a:lnTo>
                    <a:lnTo>
                      <a:pt x="773" y="36"/>
                    </a:lnTo>
                    <a:lnTo>
                      <a:pt x="773" y="36"/>
                    </a:lnTo>
                    <a:lnTo>
                      <a:pt x="773" y="41"/>
                    </a:lnTo>
                    <a:lnTo>
                      <a:pt x="777" y="41"/>
                    </a:lnTo>
                    <a:lnTo>
                      <a:pt x="777" y="36"/>
                    </a:lnTo>
                    <a:lnTo>
                      <a:pt x="777" y="36"/>
                    </a:lnTo>
                    <a:lnTo>
                      <a:pt x="777" y="36"/>
                    </a:lnTo>
                    <a:lnTo>
                      <a:pt x="773" y="32"/>
                    </a:lnTo>
                    <a:lnTo>
                      <a:pt x="768" y="32"/>
                    </a:lnTo>
                    <a:lnTo>
                      <a:pt x="764" y="32"/>
                    </a:lnTo>
                    <a:lnTo>
                      <a:pt x="759" y="27"/>
                    </a:lnTo>
                    <a:lnTo>
                      <a:pt x="759" y="27"/>
                    </a:lnTo>
                    <a:lnTo>
                      <a:pt x="755" y="27"/>
                    </a:lnTo>
                    <a:lnTo>
                      <a:pt x="755" y="27"/>
                    </a:lnTo>
                    <a:lnTo>
                      <a:pt x="764" y="27"/>
                    </a:lnTo>
                    <a:lnTo>
                      <a:pt x="764" y="27"/>
                    </a:lnTo>
                    <a:lnTo>
                      <a:pt x="768" y="27"/>
                    </a:lnTo>
                    <a:lnTo>
                      <a:pt x="773" y="27"/>
                    </a:lnTo>
                    <a:lnTo>
                      <a:pt x="777" y="27"/>
                    </a:lnTo>
                    <a:lnTo>
                      <a:pt x="777" y="27"/>
                    </a:lnTo>
                    <a:lnTo>
                      <a:pt x="782" y="27"/>
                    </a:lnTo>
                    <a:lnTo>
                      <a:pt x="782" y="27"/>
                    </a:lnTo>
                    <a:lnTo>
                      <a:pt x="777" y="23"/>
                    </a:lnTo>
                    <a:lnTo>
                      <a:pt x="777" y="23"/>
                    </a:lnTo>
                    <a:lnTo>
                      <a:pt x="773" y="23"/>
                    </a:lnTo>
                    <a:lnTo>
                      <a:pt x="773" y="23"/>
                    </a:lnTo>
                    <a:lnTo>
                      <a:pt x="773" y="23"/>
                    </a:lnTo>
                    <a:lnTo>
                      <a:pt x="773" y="23"/>
                    </a:lnTo>
                    <a:lnTo>
                      <a:pt x="768" y="18"/>
                    </a:lnTo>
                    <a:lnTo>
                      <a:pt x="768" y="18"/>
                    </a:lnTo>
                    <a:lnTo>
                      <a:pt x="768" y="18"/>
                    </a:lnTo>
                    <a:lnTo>
                      <a:pt x="768" y="18"/>
                    </a:lnTo>
                    <a:lnTo>
                      <a:pt x="768" y="14"/>
                    </a:lnTo>
                    <a:lnTo>
                      <a:pt x="768" y="14"/>
                    </a:lnTo>
                    <a:lnTo>
                      <a:pt x="773" y="9"/>
                    </a:lnTo>
                    <a:lnTo>
                      <a:pt x="773" y="4"/>
                    </a:lnTo>
                    <a:lnTo>
                      <a:pt x="777" y="4"/>
                    </a:lnTo>
                    <a:lnTo>
                      <a:pt x="777" y="4"/>
                    </a:lnTo>
                    <a:lnTo>
                      <a:pt x="782" y="4"/>
                    </a:lnTo>
                    <a:lnTo>
                      <a:pt x="782" y="0"/>
                    </a:lnTo>
                    <a:lnTo>
                      <a:pt x="791"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4" name="Freeform 140">
                <a:extLst>
                  <a:ext uri="{FF2B5EF4-FFF2-40B4-BE49-F238E27FC236}">
                    <a16:creationId xmlns:a16="http://schemas.microsoft.com/office/drawing/2014/main" id="{967894AF-D927-7E45-8091-6FC1AC9F30CE}"/>
                  </a:ext>
                </a:extLst>
              </p:cNvPr>
              <p:cNvSpPr>
                <a:spLocks/>
              </p:cNvSpPr>
              <p:nvPr/>
            </p:nvSpPr>
            <p:spPr bwMode="auto">
              <a:xfrm>
                <a:off x="6643571" y="4291276"/>
                <a:ext cx="88826" cy="77927"/>
              </a:xfrm>
              <a:custGeom>
                <a:avLst/>
                <a:gdLst>
                  <a:gd name="T0" fmla="*/ 37 w 37"/>
                  <a:gd name="T1" fmla="*/ 9 h 32"/>
                  <a:gd name="T2" fmla="*/ 37 w 37"/>
                  <a:gd name="T3" fmla="*/ 14 h 32"/>
                  <a:gd name="T4" fmla="*/ 37 w 37"/>
                  <a:gd name="T5" fmla="*/ 18 h 32"/>
                  <a:gd name="T6" fmla="*/ 37 w 37"/>
                  <a:gd name="T7" fmla="*/ 18 h 32"/>
                  <a:gd name="T8" fmla="*/ 37 w 37"/>
                  <a:gd name="T9" fmla="*/ 23 h 32"/>
                  <a:gd name="T10" fmla="*/ 37 w 37"/>
                  <a:gd name="T11" fmla="*/ 23 h 32"/>
                  <a:gd name="T12" fmla="*/ 32 w 37"/>
                  <a:gd name="T13" fmla="*/ 23 h 32"/>
                  <a:gd name="T14" fmla="*/ 32 w 37"/>
                  <a:gd name="T15" fmla="*/ 27 h 32"/>
                  <a:gd name="T16" fmla="*/ 32 w 37"/>
                  <a:gd name="T17" fmla="*/ 23 h 32"/>
                  <a:gd name="T18" fmla="*/ 28 w 37"/>
                  <a:gd name="T19" fmla="*/ 23 h 32"/>
                  <a:gd name="T20" fmla="*/ 23 w 37"/>
                  <a:gd name="T21" fmla="*/ 23 h 32"/>
                  <a:gd name="T22" fmla="*/ 23 w 37"/>
                  <a:gd name="T23" fmla="*/ 27 h 32"/>
                  <a:gd name="T24" fmla="*/ 23 w 37"/>
                  <a:gd name="T25" fmla="*/ 23 h 32"/>
                  <a:gd name="T26" fmla="*/ 19 w 37"/>
                  <a:gd name="T27" fmla="*/ 27 h 32"/>
                  <a:gd name="T28" fmla="*/ 19 w 37"/>
                  <a:gd name="T29" fmla="*/ 32 h 32"/>
                  <a:gd name="T30" fmla="*/ 19 w 37"/>
                  <a:gd name="T31" fmla="*/ 32 h 32"/>
                  <a:gd name="T32" fmla="*/ 14 w 37"/>
                  <a:gd name="T33" fmla="*/ 32 h 32"/>
                  <a:gd name="T34" fmla="*/ 9 w 37"/>
                  <a:gd name="T35" fmla="*/ 32 h 32"/>
                  <a:gd name="T36" fmla="*/ 9 w 37"/>
                  <a:gd name="T37" fmla="*/ 27 h 32"/>
                  <a:gd name="T38" fmla="*/ 5 w 37"/>
                  <a:gd name="T39" fmla="*/ 27 h 32"/>
                  <a:gd name="T40" fmla="*/ 5 w 37"/>
                  <a:gd name="T41" fmla="*/ 32 h 32"/>
                  <a:gd name="T42" fmla="*/ 0 w 37"/>
                  <a:gd name="T43" fmla="*/ 32 h 32"/>
                  <a:gd name="T44" fmla="*/ 0 w 37"/>
                  <a:gd name="T45" fmla="*/ 27 h 32"/>
                  <a:gd name="T46" fmla="*/ 5 w 37"/>
                  <a:gd name="T47" fmla="*/ 23 h 32"/>
                  <a:gd name="T48" fmla="*/ 5 w 37"/>
                  <a:gd name="T49" fmla="*/ 23 h 32"/>
                  <a:gd name="T50" fmla="*/ 5 w 37"/>
                  <a:gd name="T51" fmla="*/ 18 h 32"/>
                  <a:gd name="T52" fmla="*/ 5 w 37"/>
                  <a:gd name="T53" fmla="*/ 14 h 32"/>
                  <a:gd name="T54" fmla="*/ 9 w 37"/>
                  <a:gd name="T55" fmla="*/ 14 h 32"/>
                  <a:gd name="T56" fmla="*/ 9 w 37"/>
                  <a:gd name="T57" fmla="*/ 9 h 32"/>
                  <a:gd name="T58" fmla="*/ 14 w 37"/>
                  <a:gd name="T59" fmla="*/ 9 h 32"/>
                  <a:gd name="T60" fmla="*/ 14 w 37"/>
                  <a:gd name="T61" fmla="*/ 5 h 32"/>
                  <a:gd name="T62" fmla="*/ 19 w 37"/>
                  <a:gd name="T63" fmla="*/ 5 h 32"/>
                  <a:gd name="T64" fmla="*/ 19 w 37"/>
                  <a:gd name="T65" fmla="*/ 9 h 32"/>
                  <a:gd name="T66" fmla="*/ 23 w 37"/>
                  <a:gd name="T67" fmla="*/ 9 h 32"/>
                  <a:gd name="T68" fmla="*/ 23 w 37"/>
                  <a:gd name="T69" fmla="*/ 5 h 32"/>
                  <a:gd name="T70" fmla="*/ 28 w 37"/>
                  <a:gd name="T71" fmla="*/ 5 h 32"/>
                  <a:gd name="T72" fmla="*/ 28 w 37"/>
                  <a:gd name="T73" fmla="*/ 0 h 32"/>
                  <a:gd name="T74" fmla="*/ 28 w 37"/>
                  <a:gd name="T75" fmla="*/ 0 h 32"/>
                  <a:gd name="T76" fmla="*/ 32 w 37"/>
                  <a:gd name="T77" fmla="*/ 0 h 32"/>
                  <a:gd name="T78" fmla="*/ 32 w 37"/>
                  <a:gd name="T79" fmla="*/ 0 h 32"/>
                  <a:gd name="T80" fmla="*/ 32 w 37"/>
                  <a:gd name="T81" fmla="*/ 5 h 32"/>
                  <a:gd name="T82" fmla="*/ 37 w 37"/>
                  <a:gd name="T8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32">
                    <a:moveTo>
                      <a:pt x="37" y="9"/>
                    </a:moveTo>
                    <a:lnTo>
                      <a:pt x="37" y="9"/>
                    </a:lnTo>
                    <a:lnTo>
                      <a:pt x="37" y="9"/>
                    </a:lnTo>
                    <a:lnTo>
                      <a:pt x="37" y="14"/>
                    </a:lnTo>
                    <a:lnTo>
                      <a:pt x="37" y="14"/>
                    </a:lnTo>
                    <a:lnTo>
                      <a:pt x="37" y="18"/>
                    </a:lnTo>
                    <a:lnTo>
                      <a:pt x="37" y="18"/>
                    </a:lnTo>
                    <a:lnTo>
                      <a:pt x="37" y="18"/>
                    </a:lnTo>
                    <a:lnTo>
                      <a:pt x="37" y="23"/>
                    </a:lnTo>
                    <a:lnTo>
                      <a:pt x="37" y="23"/>
                    </a:lnTo>
                    <a:lnTo>
                      <a:pt x="37" y="23"/>
                    </a:lnTo>
                    <a:lnTo>
                      <a:pt x="37" y="23"/>
                    </a:lnTo>
                    <a:lnTo>
                      <a:pt x="37" y="23"/>
                    </a:lnTo>
                    <a:lnTo>
                      <a:pt x="32" y="23"/>
                    </a:lnTo>
                    <a:lnTo>
                      <a:pt x="32" y="27"/>
                    </a:lnTo>
                    <a:lnTo>
                      <a:pt x="32" y="27"/>
                    </a:lnTo>
                    <a:lnTo>
                      <a:pt x="32" y="27"/>
                    </a:lnTo>
                    <a:lnTo>
                      <a:pt x="32" y="23"/>
                    </a:lnTo>
                    <a:lnTo>
                      <a:pt x="28" y="23"/>
                    </a:lnTo>
                    <a:lnTo>
                      <a:pt x="28" y="23"/>
                    </a:lnTo>
                    <a:lnTo>
                      <a:pt x="28" y="23"/>
                    </a:lnTo>
                    <a:lnTo>
                      <a:pt x="23" y="23"/>
                    </a:lnTo>
                    <a:lnTo>
                      <a:pt x="23" y="27"/>
                    </a:lnTo>
                    <a:lnTo>
                      <a:pt x="23" y="27"/>
                    </a:lnTo>
                    <a:lnTo>
                      <a:pt x="23" y="27"/>
                    </a:lnTo>
                    <a:lnTo>
                      <a:pt x="23" y="23"/>
                    </a:lnTo>
                    <a:lnTo>
                      <a:pt x="23" y="23"/>
                    </a:lnTo>
                    <a:lnTo>
                      <a:pt x="19" y="27"/>
                    </a:lnTo>
                    <a:lnTo>
                      <a:pt x="19" y="32"/>
                    </a:lnTo>
                    <a:lnTo>
                      <a:pt x="19" y="32"/>
                    </a:lnTo>
                    <a:lnTo>
                      <a:pt x="19" y="32"/>
                    </a:lnTo>
                    <a:lnTo>
                      <a:pt x="19" y="32"/>
                    </a:lnTo>
                    <a:lnTo>
                      <a:pt x="14" y="32"/>
                    </a:lnTo>
                    <a:lnTo>
                      <a:pt x="14" y="32"/>
                    </a:lnTo>
                    <a:lnTo>
                      <a:pt x="9" y="32"/>
                    </a:lnTo>
                    <a:lnTo>
                      <a:pt x="9" y="32"/>
                    </a:lnTo>
                    <a:lnTo>
                      <a:pt x="9" y="32"/>
                    </a:lnTo>
                    <a:lnTo>
                      <a:pt x="9" y="27"/>
                    </a:lnTo>
                    <a:lnTo>
                      <a:pt x="5" y="27"/>
                    </a:lnTo>
                    <a:lnTo>
                      <a:pt x="5" y="27"/>
                    </a:lnTo>
                    <a:lnTo>
                      <a:pt x="5" y="32"/>
                    </a:lnTo>
                    <a:lnTo>
                      <a:pt x="5" y="32"/>
                    </a:lnTo>
                    <a:lnTo>
                      <a:pt x="5" y="32"/>
                    </a:lnTo>
                    <a:lnTo>
                      <a:pt x="0" y="32"/>
                    </a:lnTo>
                    <a:lnTo>
                      <a:pt x="0" y="27"/>
                    </a:lnTo>
                    <a:lnTo>
                      <a:pt x="0" y="27"/>
                    </a:lnTo>
                    <a:lnTo>
                      <a:pt x="0" y="27"/>
                    </a:lnTo>
                    <a:lnTo>
                      <a:pt x="5" y="23"/>
                    </a:lnTo>
                    <a:lnTo>
                      <a:pt x="5" y="23"/>
                    </a:lnTo>
                    <a:lnTo>
                      <a:pt x="5" y="23"/>
                    </a:lnTo>
                    <a:lnTo>
                      <a:pt x="5" y="23"/>
                    </a:lnTo>
                    <a:lnTo>
                      <a:pt x="5" y="18"/>
                    </a:lnTo>
                    <a:lnTo>
                      <a:pt x="5" y="18"/>
                    </a:lnTo>
                    <a:lnTo>
                      <a:pt x="5" y="14"/>
                    </a:lnTo>
                    <a:lnTo>
                      <a:pt x="5" y="14"/>
                    </a:lnTo>
                    <a:lnTo>
                      <a:pt x="9" y="14"/>
                    </a:lnTo>
                    <a:lnTo>
                      <a:pt x="9" y="9"/>
                    </a:lnTo>
                    <a:lnTo>
                      <a:pt x="9" y="9"/>
                    </a:lnTo>
                    <a:lnTo>
                      <a:pt x="9" y="9"/>
                    </a:lnTo>
                    <a:lnTo>
                      <a:pt x="14" y="9"/>
                    </a:lnTo>
                    <a:lnTo>
                      <a:pt x="14" y="5"/>
                    </a:lnTo>
                    <a:lnTo>
                      <a:pt x="14" y="5"/>
                    </a:lnTo>
                    <a:lnTo>
                      <a:pt x="14" y="5"/>
                    </a:lnTo>
                    <a:lnTo>
                      <a:pt x="19" y="5"/>
                    </a:lnTo>
                    <a:lnTo>
                      <a:pt x="19" y="5"/>
                    </a:lnTo>
                    <a:lnTo>
                      <a:pt x="19" y="9"/>
                    </a:lnTo>
                    <a:lnTo>
                      <a:pt x="19" y="9"/>
                    </a:lnTo>
                    <a:lnTo>
                      <a:pt x="23" y="9"/>
                    </a:lnTo>
                    <a:lnTo>
                      <a:pt x="23" y="9"/>
                    </a:lnTo>
                    <a:lnTo>
                      <a:pt x="23" y="5"/>
                    </a:lnTo>
                    <a:lnTo>
                      <a:pt x="23" y="5"/>
                    </a:lnTo>
                    <a:lnTo>
                      <a:pt x="28" y="5"/>
                    </a:lnTo>
                    <a:lnTo>
                      <a:pt x="28" y="0"/>
                    </a:lnTo>
                    <a:lnTo>
                      <a:pt x="28" y="0"/>
                    </a:lnTo>
                    <a:lnTo>
                      <a:pt x="28" y="0"/>
                    </a:lnTo>
                    <a:lnTo>
                      <a:pt x="28" y="0"/>
                    </a:lnTo>
                    <a:lnTo>
                      <a:pt x="32" y="0"/>
                    </a:lnTo>
                    <a:lnTo>
                      <a:pt x="32" y="0"/>
                    </a:lnTo>
                    <a:lnTo>
                      <a:pt x="32" y="0"/>
                    </a:lnTo>
                    <a:lnTo>
                      <a:pt x="32" y="0"/>
                    </a:lnTo>
                    <a:lnTo>
                      <a:pt x="32" y="5"/>
                    </a:lnTo>
                    <a:lnTo>
                      <a:pt x="32" y="5"/>
                    </a:lnTo>
                    <a:lnTo>
                      <a:pt x="37" y="5"/>
                    </a:lnTo>
                    <a:lnTo>
                      <a:pt x="37"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5" name="Freeform 141">
                <a:extLst>
                  <a:ext uri="{FF2B5EF4-FFF2-40B4-BE49-F238E27FC236}">
                    <a16:creationId xmlns:a16="http://schemas.microsoft.com/office/drawing/2014/main" id="{8D15B935-4885-0749-A205-44A27B9F79DB}"/>
                  </a:ext>
                </a:extLst>
              </p:cNvPr>
              <p:cNvSpPr>
                <a:spLocks/>
              </p:cNvSpPr>
              <p:nvPr/>
            </p:nvSpPr>
            <p:spPr bwMode="auto">
              <a:xfrm>
                <a:off x="4747031" y="2971386"/>
                <a:ext cx="367305" cy="319015"/>
              </a:xfrm>
              <a:custGeom>
                <a:avLst/>
                <a:gdLst>
                  <a:gd name="T0" fmla="*/ 149 w 153"/>
                  <a:gd name="T1" fmla="*/ 18 h 131"/>
                  <a:gd name="T2" fmla="*/ 149 w 153"/>
                  <a:gd name="T3" fmla="*/ 31 h 131"/>
                  <a:gd name="T4" fmla="*/ 135 w 153"/>
                  <a:gd name="T5" fmla="*/ 31 h 131"/>
                  <a:gd name="T6" fmla="*/ 126 w 153"/>
                  <a:gd name="T7" fmla="*/ 31 h 131"/>
                  <a:gd name="T8" fmla="*/ 113 w 153"/>
                  <a:gd name="T9" fmla="*/ 31 h 131"/>
                  <a:gd name="T10" fmla="*/ 99 w 153"/>
                  <a:gd name="T11" fmla="*/ 31 h 131"/>
                  <a:gd name="T12" fmla="*/ 95 w 153"/>
                  <a:gd name="T13" fmla="*/ 36 h 131"/>
                  <a:gd name="T14" fmla="*/ 95 w 153"/>
                  <a:gd name="T15" fmla="*/ 49 h 131"/>
                  <a:gd name="T16" fmla="*/ 95 w 153"/>
                  <a:gd name="T17" fmla="*/ 58 h 131"/>
                  <a:gd name="T18" fmla="*/ 90 w 153"/>
                  <a:gd name="T19" fmla="*/ 67 h 131"/>
                  <a:gd name="T20" fmla="*/ 90 w 153"/>
                  <a:gd name="T21" fmla="*/ 76 h 131"/>
                  <a:gd name="T22" fmla="*/ 86 w 153"/>
                  <a:gd name="T23" fmla="*/ 81 h 131"/>
                  <a:gd name="T24" fmla="*/ 77 w 153"/>
                  <a:gd name="T25" fmla="*/ 85 h 131"/>
                  <a:gd name="T26" fmla="*/ 72 w 153"/>
                  <a:gd name="T27" fmla="*/ 94 h 131"/>
                  <a:gd name="T28" fmla="*/ 72 w 153"/>
                  <a:gd name="T29" fmla="*/ 99 h 131"/>
                  <a:gd name="T30" fmla="*/ 72 w 153"/>
                  <a:gd name="T31" fmla="*/ 108 h 131"/>
                  <a:gd name="T32" fmla="*/ 72 w 153"/>
                  <a:gd name="T33" fmla="*/ 122 h 131"/>
                  <a:gd name="T34" fmla="*/ 59 w 153"/>
                  <a:gd name="T35" fmla="*/ 122 h 131"/>
                  <a:gd name="T36" fmla="*/ 41 w 153"/>
                  <a:gd name="T37" fmla="*/ 122 h 131"/>
                  <a:gd name="T38" fmla="*/ 27 w 153"/>
                  <a:gd name="T39" fmla="*/ 122 h 131"/>
                  <a:gd name="T40" fmla="*/ 9 w 153"/>
                  <a:gd name="T41" fmla="*/ 122 h 131"/>
                  <a:gd name="T42" fmla="*/ 4 w 153"/>
                  <a:gd name="T43" fmla="*/ 126 h 131"/>
                  <a:gd name="T44" fmla="*/ 4 w 153"/>
                  <a:gd name="T45" fmla="*/ 117 h 131"/>
                  <a:gd name="T46" fmla="*/ 9 w 153"/>
                  <a:gd name="T47" fmla="*/ 117 h 131"/>
                  <a:gd name="T48" fmla="*/ 22 w 153"/>
                  <a:gd name="T49" fmla="*/ 117 h 131"/>
                  <a:gd name="T50" fmla="*/ 31 w 153"/>
                  <a:gd name="T51" fmla="*/ 117 h 131"/>
                  <a:gd name="T52" fmla="*/ 41 w 153"/>
                  <a:gd name="T53" fmla="*/ 117 h 131"/>
                  <a:gd name="T54" fmla="*/ 45 w 153"/>
                  <a:gd name="T55" fmla="*/ 113 h 131"/>
                  <a:gd name="T56" fmla="*/ 50 w 153"/>
                  <a:gd name="T57" fmla="*/ 108 h 131"/>
                  <a:gd name="T58" fmla="*/ 50 w 153"/>
                  <a:gd name="T59" fmla="*/ 104 h 131"/>
                  <a:gd name="T60" fmla="*/ 54 w 153"/>
                  <a:gd name="T61" fmla="*/ 94 h 131"/>
                  <a:gd name="T62" fmla="*/ 54 w 153"/>
                  <a:gd name="T63" fmla="*/ 85 h 131"/>
                  <a:gd name="T64" fmla="*/ 59 w 153"/>
                  <a:gd name="T65" fmla="*/ 76 h 131"/>
                  <a:gd name="T66" fmla="*/ 63 w 153"/>
                  <a:gd name="T67" fmla="*/ 72 h 131"/>
                  <a:gd name="T68" fmla="*/ 72 w 153"/>
                  <a:gd name="T69" fmla="*/ 72 h 131"/>
                  <a:gd name="T70" fmla="*/ 72 w 153"/>
                  <a:gd name="T71" fmla="*/ 63 h 131"/>
                  <a:gd name="T72" fmla="*/ 77 w 153"/>
                  <a:gd name="T73" fmla="*/ 58 h 131"/>
                  <a:gd name="T74" fmla="*/ 86 w 153"/>
                  <a:gd name="T75" fmla="*/ 54 h 131"/>
                  <a:gd name="T76" fmla="*/ 86 w 153"/>
                  <a:gd name="T77" fmla="*/ 49 h 131"/>
                  <a:gd name="T78" fmla="*/ 90 w 153"/>
                  <a:gd name="T79" fmla="*/ 40 h 131"/>
                  <a:gd name="T80" fmla="*/ 95 w 153"/>
                  <a:gd name="T81" fmla="*/ 36 h 131"/>
                  <a:gd name="T82" fmla="*/ 95 w 153"/>
                  <a:gd name="T83" fmla="*/ 31 h 131"/>
                  <a:gd name="T84" fmla="*/ 99 w 153"/>
                  <a:gd name="T85" fmla="*/ 31 h 131"/>
                  <a:gd name="T86" fmla="*/ 104 w 153"/>
                  <a:gd name="T87" fmla="*/ 27 h 131"/>
                  <a:gd name="T88" fmla="*/ 104 w 153"/>
                  <a:gd name="T89" fmla="*/ 22 h 131"/>
                  <a:gd name="T90" fmla="*/ 108 w 153"/>
                  <a:gd name="T91" fmla="*/ 18 h 131"/>
                  <a:gd name="T92" fmla="*/ 113 w 153"/>
                  <a:gd name="T93" fmla="*/ 13 h 131"/>
                  <a:gd name="T94" fmla="*/ 117 w 153"/>
                  <a:gd name="T95" fmla="*/ 13 h 131"/>
                  <a:gd name="T96" fmla="*/ 126 w 153"/>
                  <a:gd name="T97" fmla="*/ 18 h 131"/>
                  <a:gd name="T98" fmla="*/ 126 w 153"/>
                  <a:gd name="T99" fmla="*/ 13 h 131"/>
                  <a:gd name="T100" fmla="*/ 135 w 153"/>
                  <a:gd name="T101" fmla="*/ 18 h 131"/>
                  <a:gd name="T102" fmla="*/ 140 w 153"/>
                  <a:gd name="T103" fmla="*/ 13 h 131"/>
                  <a:gd name="T104" fmla="*/ 144 w 153"/>
                  <a:gd name="T105" fmla="*/ 13 h 131"/>
                  <a:gd name="T106" fmla="*/ 149 w 153"/>
                  <a:gd name="T107" fmla="*/ 9 h 131"/>
                  <a:gd name="T108" fmla="*/ 149 w 153"/>
                  <a:gd name="T109" fmla="*/ 9 h 131"/>
                  <a:gd name="T110" fmla="*/ 149 w 153"/>
                  <a:gd name="T111" fmla="*/ 4 h 131"/>
                  <a:gd name="T112" fmla="*/ 153 w 153"/>
                  <a:gd name="T113" fmla="*/ 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3" h="131">
                    <a:moveTo>
                      <a:pt x="153" y="13"/>
                    </a:moveTo>
                    <a:lnTo>
                      <a:pt x="153" y="13"/>
                    </a:lnTo>
                    <a:lnTo>
                      <a:pt x="149" y="13"/>
                    </a:lnTo>
                    <a:lnTo>
                      <a:pt x="149" y="18"/>
                    </a:lnTo>
                    <a:lnTo>
                      <a:pt x="149" y="22"/>
                    </a:lnTo>
                    <a:lnTo>
                      <a:pt x="149" y="27"/>
                    </a:lnTo>
                    <a:lnTo>
                      <a:pt x="149" y="31"/>
                    </a:lnTo>
                    <a:lnTo>
                      <a:pt x="149" y="31"/>
                    </a:lnTo>
                    <a:lnTo>
                      <a:pt x="144" y="31"/>
                    </a:lnTo>
                    <a:lnTo>
                      <a:pt x="144" y="31"/>
                    </a:lnTo>
                    <a:lnTo>
                      <a:pt x="140" y="31"/>
                    </a:lnTo>
                    <a:lnTo>
                      <a:pt x="135" y="31"/>
                    </a:lnTo>
                    <a:lnTo>
                      <a:pt x="135" y="31"/>
                    </a:lnTo>
                    <a:lnTo>
                      <a:pt x="131" y="31"/>
                    </a:lnTo>
                    <a:lnTo>
                      <a:pt x="126" y="31"/>
                    </a:lnTo>
                    <a:lnTo>
                      <a:pt x="126" y="31"/>
                    </a:lnTo>
                    <a:lnTo>
                      <a:pt x="122" y="31"/>
                    </a:lnTo>
                    <a:lnTo>
                      <a:pt x="117" y="31"/>
                    </a:lnTo>
                    <a:lnTo>
                      <a:pt x="117" y="31"/>
                    </a:lnTo>
                    <a:lnTo>
                      <a:pt x="113" y="31"/>
                    </a:lnTo>
                    <a:lnTo>
                      <a:pt x="108" y="31"/>
                    </a:lnTo>
                    <a:lnTo>
                      <a:pt x="108" y="31"/>
                    </a:lnTo>
                    <a:lnTo>
                      <a:pt x="104" y="31"/>
                    </a:lnTo>
                    <a:lnTo>
                      <a:pt x="99" y="31"/>
                    </a:lnTo>
                    <a:lnTo>
                      <a:pt x="95" y="31"/>
                    </a:lnTo>
                    <a:lnTo>
                      <a:pt x="95" y="31"/>
                    </a:lnTo>
                    <a:lnTo>
                      <a:pt x="95" y="36"/>
                    </a:lnTo>
                    <a:lnTo>
                      <a:pt x="95" y="36"/>
                    </a:lnTo>
                    <a:lnTo>
                      <a:pt x="95" y="40"/>
                    </a:lnTo>
                    <a:lnTo>
                      <a:pt x="95" y="40"/>
                    </a:lnTo>
                    <a:lnTo>
                      <a:pt x="95" y="45"/>
                    </a:lnTo>
                    <a:lnTo>
                      <a:pt x="95" y="49"/>
                    </a:lnTo>
                    <a:lnTo>
                      <a:pt x="95" y="49"/>
                    </a:lnTo>
                    <a:lnTo>
                      <a:pt x="95" y="54"/>
                    </a:lnTo>
                    <a:lnTo>
                      <a:pt x="95" y="54"/>
                    </a:lnTo>
                    <a:lnTo>
                      <a:pt x="95" y="58"/>
                    </a:lnTo>
                    <a:lnTo>
                      <a:pt x="90" y="58"/>
                    </a:lnTo>
                    <a:lnTo>
                      <a:pt x="90" y="63"/>
                    </a:lnTo>
                    <a:lnTo>
                      <a:pt x="90" y="67"/>
                    </a:lnTo>
                    <a:lnTo>
                      <a:pt x="90" y="67"/>
                    </a:lnTo>
                    <a:lnTo>
                      <a:pt x="90" y="72"/>
                    </a:lnTo>
                    <a:lnTo>
                      <a:pt x="90" y="72"/>
                    </a:lnTo>
                    <a:lnTo>
                      <a:pt x="90" y="76"/>
                    </a:lnTo>
                    <a:lnTo>
                      <a:pt x="90" y="76"/>
                    </a:lnTo>
                    <a:lnTo>
                      <a:pt x="90" y="81"/>
                    </a:lnTo>
                    <a:lnTo>
                      <a:pt x="90" y="81"/>
                    </a:lnTo>
                    <a:lnTo>
                      <a:pt x="86" y="81"/>
                    </a:lnTo>
                    <a:lnTo>
                      <a:pt x="86" y="81"/>
                    </a:lnTo>
                    <a:lnTo>
                      <a:pt x="81" y="81"/>
                    </a:lnTo>
                    <a:lnTo>
                      <a:pt x="81" y="85"/>
                    </a:lnTo>
                    <a:lnTo>
                      <a:pt x="77" y="85"/>
                    </a:lnTo>
                    <a:lnTo>
                      <a:pt x="77" y="85"/>
                    </a:lnTo>
                    <a:lnTo>
                      <a:pt x="72" y="90"/>
                    </a:lnTo>
                    <a:lnTo>
                      <a:pt x="72" y="90"/>
                    </a:lnTo>
                    <a:lnTo>
                      <a:pt x="72" y="90"/>
                    </a:lnTo>
                    <a:lnTo>
                      <a:pt x="72" y="94"/>
                    </a:lnTo>
                    <a:lnTo>
                      <a:pt x="72" y="94"/>
                    </a:lnTo>
                    <a:lnTo>
                      <a:pt x="72" y="99"/>
                    </a:lnTo>
                    <a:lnTo>
                      <a:pt x="72" y="99"/>
                    </a:lnTo>
                    <a:lnTo>
                      <a:pt x="72" y="99"/>
                    </a:lnTo>
                    <a:lnTo>
                      <a:pt x="72" y="104"/>
                    </a:lnTo>
                    <a:lnTo>
                      <a:pt x="72" y="104"/>
                    </a:lnTo>
                    <a:lnTo>
                      <a:pt x="72" y="108"/>
                    </a:lnTo>
                    <a:lnTo>
                      <a:pt x="72" y="108"/>
                    </a:lnTo>
                    <a:lnTo>
                      <a:pt x="72" y="113"/>
                    </a:lnTo>
                    <a:lnTo>
                      <a:pt x="72" y="117"/>
                    </a:lnTo>
                    <a:lnTo>
                      <a:pt x="72" y="117"/>
                    </a:lnTo>
                    <a:lnTo>
                      <a:pt x="72" y="122"/>
                    </a:lnTo>
                    <a:lnTo>
                      <a:pt x="68" y="122"/>
                    </a:lnTo>
                    <a:lnTo>
                      <a:pt x="63" y="122"/>
                    </a:lnTo>
                    <a:lnTo>
                      <a:pt x="63" y="122"/>
                    </a:lnTo>
                    <a:lnTo>
                      <a:pt x="59" y="122"/>
                    </a:lnTo>
                    <a:lnTo>
                      <a:pt x="54" y="122"/>
                    </a:lnTo>
                    <a:lnTo>
                      <a:pt x="50" y="122"/>
                    </a:lnTo>
                    <a:lnTo>
                      <a:pt x="45" y="122"/>
                    </a:lnTo>
                    <a:lnTo>
                      <a:pt x="41" y="122"/>
                    </a:lnTo>
                    <a:lnTo>
                      <a:pt x="36" y="122"/>
                    </a:lnTo>
                    <a:lnTo>
                      <a:pt x="36" y="122"/>
                    </a:lnTo>
                    <a:lnTo>
                      <a:pt x="31" y="122"/>
                    </a:lnTo>
                    <a:lnTo>
                      <a:pt x="27" y="122"/>
                    </a:lnTo>
                    <a:lnTo>
                      <a:pt x="22" y="122"/>
                    </a:lnTo>
                    <a:lnTo>
                      <a:pt x="18" y="122"/>
                    </a:lnTo>
                    <a:lnTo>
                      <a:pt x="13" y="122"/>
                    </a:lnTo>
                    <a:lnTo>
                      <a:pt x="9" y="122"/>
                    </a:lnTo>
                    <a:lnTo>
                      <a:pt x="9" y="122"/>
                    </a:lnTo>
                    <a:lnTo>
                      <a:pt x="4" y="122"/>
                    </a:lnTo>
                    <a:lnTo>
                      <a:pt x="4" y="122"/>
                    </a:lnTo>
                    <a:lnTo>
                      <a:pt x="4" y="126"/>
                    </a:lnTo>
                    <a:lnTo>
                      <a:pt x="4" y="126"/>
                    </a:lnTo>
                    <a:lnTo>
                      <a:pt x="4" y="131"/>
                    </a:lnTo>
                    <a:lnTo>
                      <a:pt x="0" y="126"/>
                    </a:lnTo>
                    <a:lnTo>
                      <a:pt x="4" y="117"/>
                    </a:lnTo>
                    <a:lnTo>
                      <a:pt x="4" y="117"/>
                    </a:lnTo>
                    <a:lnTo>
                      <a:pt x="4" y="117"/>
                    </a:lnTo>
                    <a:lnTo>
                      <a:pt x="4" y="117"/>
                    </a:lnTo>
                    <a:lnTo>
                      <a:pt x="9" y="117"/>
                    </a:lnTo>
                    <a:lnTo>
                      <a:pt x="13" y="117"/>
                    </a:lnTo>
                    <a:lnTo>
                      <a:pt x="18" y="117"/>
                    </a:lnTo>
                    <a:lnTo>
                      <a:pt x="22" y="117"/>
                    </a:lnTo>
                    <a:lnTo>
                      <a:pt x="22" y="117"/>
                    </a:lnTo>
                    <a:lnTo>
                      <a:pt x="27" y="117"/>
                    </a:lnTo>
                    <a:lnTo>
                      <a:pt x="27" y="117"/>
                    </a:lnTo>
                    <a:lnTo>
                      <a:pt x="31" y="117"/>
                    </a:lnTo>
                    <a:lnTo>
                      <a:pt x="31" y="117"/>
                    </a:lnTo>
                    <a:lnTo>
                      <a:pt x="36" y="117"/>
                    </a:lnTo>
                    <a:lnTo>
                      <a:pt x="41" y="117"/>
                    </a:lnTo>
                    <a:lnTo>
                      <a:pt x="41" y="117"/>
                    </a:lnTo>
                    <a:lnTo>
                      <a:pt x="41" y="117"/>
                    </a:lnTo>
                    <a:lnTo>
                      <a:pt x="45" y="113"/>
                    </a:lnTo>
                    <a:lnTo>
                      <a:pt x="45" y="113"/>
                    </a:lnTo>
                    <a:lnTo>
                      <a:pt x="45" y="113"/>
                    </a:lnTo>
                    <a:lnTo>
                      <a:pt x="45" y="113"/>
                    </a:lnTo>
                    <a:lnTo>
                      <a:pt x="45" y="108"/>
                    </a:lnTo>
                    <a:lnTo>
                      <a:pt x="45" y="108"/>
                    </a:lnTo>
                    <a:lnTo>
                      <a:pt x="45" y="108"/>
                    </a:lnTo>
                    <a:lnTo>
                      <a:pt x="50" y="108"/>
                    </a:lnTo>
                    <a:lnTo>
                      <a:pt x="50" y="104"/>
                    </a:lnTo>
                    <a:lnTo>
                      <a:pt x="50" y="104"/>
                    </a:lnTo>
                    <a:lnTo>
                      <a:pt x="50" y="104"/>
                    </a:lnTo>
                    <a:lnTo>
                      <a:pt x="50" y="104"/>
                    </a:lnTo>
                    <a:lnTo>
                      <a:pt x="54" y="104"/>
                    </a:lnTo>
                    <a:lnTo>
                      <a:pt x="54" y="99"/>
                    </a:lnTo>
                    <a:lnTo>
                      <a:pt x="54" y="99"/>
                    </a:lnTo>
                    <a:lnTo>
                      <a:pt x="54" y="94"/>
                    </a:lnTo>
                    <a:lnTo>
                      <a:pt x="54" y="94"/>
                    </a:lnTo>
                    <a:lnTo>
                      <a:pt x="54" y="90"/>
                    </a:lnTo>
                    <a:lnTo>
                      <a:pt x="54" y="90"/>
                    </a:lnTo>
                    <a:lnTo>
                      <a:pt x="54" y="85"/>
                    </a:lnTo>
                    <a:lnTo>
                      <a:pt x="59" y="81"/>
                    </a:lnTo>
                    <a:lnTo>
                      <a:pt x="59" y="81"/>
                    </a:lnTo>
                    <a:lnTo>
                      <a:pt x="59" y="76"/>
                    </a:lnTo>
                    <a:lnTo>
                      <a:pt x="59" y="76"/>
                    </a:lnTo>
                    <a:lnTo>
                      <a:pt x="59" y="76"/>
                    </a:lnTo>
                    <a:lnTo>
                      <a:pt x="59" y="76"/>
                    </a:lnTo>
                    <a:lnTo>
                      <a:pt x="63" y="72"/>
                    </a:lnTo>
                    <a:lnTo>
                      <a:pt x="63" y="72"/>
                    </a:lnTo>
                    <a:lnTo>
                      <a:pt x="63" y="72"/>
                    </a:lnTo>
                    <a:lnTo>
                      <a:pt x="68" y="72"/>
                    </a:lnTo>
                    <a:lnTo>
                      <a:pt x="68" y="72"/>
                    </a:lnTo>
                    <a:lnTo>
                      <a:pt x="72" y="72"/>
                    </a:lnTo>
                    <a:lnTo>
                      <a:pt x="72" y="67"/>
                    </a:lnTo>
                    <a:lnTo>
                      <a:pt x="72" y="67"/>
                    </a:lnTo>
                    <a:lnTo>
                      <a:pt x="72" y="67"/>
                    </a:lnTo>
                    <a:lnTo>
                      <a:pt x="72" y="63"/>
                    </a:lnTo>
                    <a:lnTo>
                      <a:pt x="77" y="63"/>
                    </a:lnTo>
                    <a:lnTo>
                      <a:pt x="77" y="63"/>
                    </a:lnTo>
                    <a:lnTo>
                      <a:pt x="77" y="58"/>
                    </a:lnTo>
                    <a:lnTo>
                      <a:pt x="77" y="58"/>
                    </a:lnTo>
                    <a:lnTo>
                      <a:pt x="81" y="58"/>
                    </a:lnTo>
                    <a:lnTo>
                      <a:pt x="81" y="58"/>
                    </a:lnTo>
                    <a:lnTo>
                      <a:pt x="81" y="58"/>
                    </a:lnTo>
                    <a:lnTo>
                      <a:pt x="86" y="54"/>
                    </a:lnTo>
                    <a:lnTo>
                      <a:pt x="86" y="54"/>
                    </a:lnTo>
                    <a:lnTo>
                      <a:pt x="86" y="54"/>
                    </a:lnTo>
                    <a:lnTo>
                      <a:pt x="86" y="54"/>
                    </a:lnTo>
                    <a:lnTo>
                      <a:pt x="86" y="49"/>
                    </a:lnTo>
                    <a:lnTo>
                      <a:pt x="90" y="49"/>
                    </a:lnTo>
                    <a:lnTo>
                      <a:pt x="90" y="45"/>
                    </a:lnTo>
                    <a:lnTo>
                      <a:pt x="90" y="45"/>
                    </a:lnTo>
                    <a:lnTo>
                      <a:pt x="90" y="40"/>
                    </a:lnTo>
                    <a:lnTo>
                      <a:pt x="90" y="40"/>
                    </a:lnTo>
                    <a:lnTo>
                      <a:pt x="90" y="36"/>
                    </a:lnTo>
                    <a:lnTo>
                      <a:pt x="95" y="36"/>
                    </a:lnTo>
                    <a:lnTo>
                      <a:pt x="95" y="36"/>
                    </a:lnTo>
                    <a:lnTo>
                      <a:pt x="95" y="36"/>
                    </a:lnTo>
                    <a:lnTo>
                      <a:pt x="95" y="31"/>
                    </a:lnTo>
                    <a:lnTo>
                      <a:pt x="95" y="31"/>
                    </a:lnTo>
                    <a:lnTo>
                      <a:pt x="95" y="31"/>
                    </a:lnTo>
                    <a:lnTo>
                      <a:pt x="95" y="31"/>
                    </a:lnTo>
                    <a:lnTo>
                      <a:pt x="95" y="31"/>
                    </a:lnTo>
                    <a:lnTo>
                      <a:pt x="99" y="31"/>
                    </a:lnTo>
                    <a:lnTo>
                      <a:pt x="99" y="31"/>
                    </a:lnTo>
                    <a:lnTo>
                      <a:pt x="99" y="31"/>
                    </a:lnTo>
                    <a:lnTo>
                      <a:pt x="99" y="27"/>
                    </a:lnTo>
                    <a:lnTo>
                      <a:pt x="99" y="27"/>
                    </a:lnTo>
                    <a:lnTo>
                      <a:pt x="104" y="27"/>
                    </a:lnTo>
                    <a:lnTo>
                      <a:pt x="104" y="27"/>
                    </a:lnTo>
                    <a:lnTo>
                      <a:pt x="104" y="22"/>
                    </a:lnTo>
                    <a:lnTo>
                      <a:pt x="104" y="22"/>
                    </a:lnTo>
                    <a:lnTo>
                      <a:pt x="104" y="22"/>
                    </a:lnTo>
                    <a:lnTo>
                      <a:pt x="108" y="22"/>
                    </a:lnTo>
                    <a:lnTo>
                      <a:pt x="108" y="18"/>
                    </a:lnTo>
                    <a:lnTo>
                      <a:pt x="108" y="18"/>
                    </a:lnTo>
                    <a:lnTo>
                      <a:pt x="108" y="18"/>
                    </a:lnTo>
                    <a:lnTo>
                      <a:pt x="104" y="18"/>
                    </a:lnTo>
                    <a:lnTo>
                      <a:pt x="108" y="13"/>
                    </a:lnTo>
                    <a:lnTo>
                      <a:pt x="108" y="13"/>
                    </a:lnTo>
                    <a:lnTo>
                      <a:pt x="113" y="13"/>
                    </a:lnTo>
                    <a:lnTo>
                      <a:pt x="113" y="13"/>
                    </a:lnTo>
                    <a:lnTo>
                      <a:pt x="117" y="13"/>
                    </a:lnTo>
                    <a:lnTo>
                      <a:pt x="117" y="13"/>
                    </a:lnTo>
                    <a:lnTo>
                      <a:pt x="117" y="13"/>
                    </a:lnTo>
                    <a:lnTo>
                      <a:pt x="122" y="13"/>
                    </a:lnTo>
                    <a:lnTo>
                      <a:pt x="122" y="13"/>
                    </a:lnTo>
                    <a:lnTo>
                      <a:pt x="122" y="13"/>
                    </a:lnTo>
                    <a:lnTo>
                      <a:pt x="126" y="18"/>
                    </a:lnTo>
                    <a:lnTo>
                      <a:pt x="126" y="18"/>
                    </a:lnTo>
                    <a:lnTo>
                      <a:pt x="126" y="18"/>
                    </a:lnTo>
                    <a:lnTo>
                      <a:pt x="126" y="13"/>
                    </a:lnTo>
                    <a:lnTo>
                      <a:pt x="126" y="13"/>
                    </a:lnTo>
                    <a:lnTo>
                      <a:pt x="131" y="18"/>
                    </a:lnTo>
                    <a:lnTo>
                      <a:pt x="131" y="18"/>
                    </a:lnTo>
                    <a:lnTo>
                      <a:pt x="131" y="18"/>
                    </a:lnTo>
                    <a:lnTo>
                      <a:pt x="135" y="18"/>
                    </a:lnTo>
                    <a:lnTo>
                      <a:pt x="135" y="13"/>
                    </a:lnTo>
                    <a:lnTo>
                      <a:pt x="135" y="13"/>
                    </a:lnTo>
                    <a:lnTo>
                      <a:pt x="140" y="13"/>
                    </a:lnTo>
                    <a:lnTo>
                      <a:pt x="140" y="13"/>
                    </a:lnTo>
                    <a:lnTo>
                      <a:pt x="140" y="13"/>
                    </a:lnTo>
                    <a:lnTo>
                      <a:pt x="140" y="13"/>
                    </a:lnTo>
                    <a:lnTo>
                      <a:pt x="144" y="13"/>
                    </a:lnTo>
                    <a:lnTo>
                      <a:pt x="144" y="13"/>
                    </a:lnTo>
                    <a:lnTo>
                      <a:pt x="144" y="13"/>
                    </a:lnTo>
                    <a:lnTo>
                      <a:pt x="149" y="13"/>
                    </a:lnTo>
                    <a:lnTo>
                      <a:pt x="149" y="13"/>
                    </a:lnTo>
                    <a:lnTo>
                      <a:pt x="149" y="9"/>
                    </a:lnTo>
                    <a:lnTo>
                      <a:pt x="149" y="9"/>
                    </a:lnTo>
                    <a:lnTo>
                      <a:pt x="149" y="9"/>
                    </a:lnTo>
                    <a:lnTo>
                      <a:pt x="149" y="9"/>
                    </a:lnTo>
                    <a:lnTo>
                      <a:pt x="149" y="9"/>
                    </a:lnTo>
                    <a:lnTo>
                      <a:pt x="149" y="4"/>
                    </a:lnTo>
                    <a:lnTo>
                      <a:pt x="149" y="4"/>
                    </a:lnTo>
                    <a:lnTo>
                      <a:pt x="149" y="4"/>
                    </a:lnTo>
                    <a:lnTo>
                      <a:pt x="149" y="4"/>
                    </a:lnTo>
                    <a:lnTo>
                      <a:pt x="149" y="0"/>
                    </a:lnTo>
                    <a:lnTo>
                      <a:pt x="153" y="0"/>
                    </a:lnTo>
                    <a:lnTo>
                      <a:pt x="153" y="4"/>
                    </a:lnTo>
                    <a:lnTo>
                      <a:pt x="153" y="9"/>
                    </a:lnTo>
                    <a:lnTo>
                      <a:pt x="153" y="13"/>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6" name="Freeform 142">
                <a:extLst>
                  <a:ext uri="{FF2B5EF4-FFF2-40B4-BE49-F238E27FC236}">
                    <a16:creationId xmlns:a16="http://schemas.microsoft.com/office/drawing/2014/main" id="{15ED9B66-6BD6-5B43-BE36-4F4D97B8269F}"/>
                  </a:ext>
                </a:extLst>
              </p:cNvPr>
              <p:cNvSpPr>
                <a:spLocks/>
              </p:cNvSpPr>
              <p:nvPr/>
            </p:nvSpPr>
            <p:spPr bwMode="auto">
              <a:xfrm>
                <a:off x="6840427" y="2761957"/>
                <a:ext cx="878650" cy="725696"/>
              </a:xfrm>
              <a:custGeom>
                <a:avLst/>
                <a:gdLst>
                  <a:gd name="T0" fmla="*/ 194 w 366"/>
                  <a:gd name="T1" fmla="*/ 58 h 298"/>
                  <a:gd name="T2" fmla="*/ 212 w 366"/>
                  <a:gd name="T3" fmla="*/ 67 h 298"/>
                  <a:gd name="T4" fmla="*/ 230 w 366"/>
                  <a:gd name="T5" fmla="*/ 72 h 298"/>
                  <a:gd name="T6" fmla="*/ 239 w 366"/>
                  <a:gd name="T7" fmla="*/ 86 h 298"/>
                  <a:gd name="T8" fmla="*/ 248 w 366"/>
                  <a:gd name="T9" fmla="*/ 95 h 298"/>
                  <a:gd name="T10" fmla="*/ 257 w 366"/>
                  <a:gd name="T11" fmla="*/ 104 h 298"/>
                  <a:gd name="T12" fmla="*/ 262 w 366"/>
                  <a:gd name="T13" fmla="*/ 113 h 298"/>
                  <a:gd name="T14" fmla="*/ 266 w 366"/>
                  <a:gd name="T15" fmla="*/ 122 h 298"/>
                  <a:gd name="T16" fmla="*/ 275 w 366"/>
                  <a:gd name="T17" fmla="*/ 135 h 298"/>
                  <a:gd name="T18" fmla="*/ 284 w 366"/>
                  <a:gd name="T19" fmla="*/ 140 h 298"/>
                  <a:gd name="T20" fmla="*/ 289 w 366"/>
                  <a:gd name="T21" fmla="*/ 144 h 298"/>
                  <a:gd name="T22" fmla="*/ 293 w 366"/>
                  <a:gd name="T23" fmla="*/ 153 h 298"/>
                  <a:gd name="T24" fmla="*/ 298 w 366"/>
                  <a:gd name="T25" fmla="*/ 162 h 298"/>
                  <a:gd name="T26" fmla="*/ 307 w 366"/>
                  <a:gd name="T27" fmla="*/ 171 h 298"/>
                  <a:gd name="T28" fmla="*/ 316 w 366"/>
                  <a:gd name="T29" fmla="*/ 171 h 298"/>
                  <a:gd name="T30" fmla="*/ 343 w 366"/>
                  <a:gd name="T31" fmla="*/ 176 h 298"/>
                  <a:gd name="T32" fmla="*/ 352 w 366"/>
                  <a:gd name="T33" fmla="*/ 176 h 298"/>
                  <a:gd name="T34" fmla="*/ 366 w 366"/>
                  <a:gd name="T35" fmla="*/ 190 h 298"/>
                  <a:gd name="T36" fmla="*/ 361 w 366"/>
                  <a:gd name="T37" fmla="*/ 203 h 298"/>
                  <a:gd name="T38" fmla="*/ 357 w 366"/>
                  <a:gd name="T39" fmla="*/ 217 h 298"/>
                  <a:gd name="T40" fmla="*/ 348 w 366"/>
                  <a:gd name="T41" fmla="*/ 230 h 298"/>
                  <a:gd name="T42" fmla="*/ 330 w 366"/>
                  <a:gd name="T43" fmla="*/ 239 h 298"/>
                  <a:gd name="T44" fmla="*/ 311 w 366"/>
                  <a:gd name="T45" fmla="*/ 248 h 298"/>
                  <a:gd name="T46" fmla="*/ 280 w 366"/>
                  <a:gd name="T47" fmla="*/ 253 h 298"/>
                  <a:gd name="T48" fmla="*/ 253 w 366"/>
                  <a:gd name="T49" fmla="*/ 262 h 298"/>
                  <a:gd name="T50" fmla="*/ 235 w 366"/>
                  <a:gd name="T51" fmla="*/ 275 h 298"/>
                  <a:gd name="T52" fmla="*/ 221 w 366"/>
                  <a:gd name="T53" fmla="*/ 284 h 298"/>
                  <a:gd name="T54" fmla="*/ 203 w 366"/>
                  <a:gd name="T55" fmla="*/ 280 h 298"/>
                  <a:gd name="T56" fmla="*/ 185 w 366"/>
                  <a:gd name="T57" fmla="*/ 280 h 298"/>
                  <a:gd name="T58" fmla="*/ 171 w 366"/>
                  <a:gd name="T59" fmla="*/ 280 h 298"/>
                  <a:gd name="T60" fmla="*/ 162 w 366"/>
                  <a:gd name="T61" fmla="*/ 275 h 298"/>
                  <a:gd name="T62" fmla="*/ 162 w 366"/>
                  <a:gd name="T63" fmla="*/ 280 h 298"/>
                  <a:gd name="T64" fmla="*/ 162 w 366"/>
                  <a:gd name="T65" fmla="*/ 289 h 298"/>
                  <a:gd name="T66" fmla="*/ 153 w 366"/>
                  <a:gd name="T67" fmla="*/ 298 h 298"/>
                  <a:gd name="T68" fmla="*/ 149 w 366"/>
                  <a:gd name="T69" fmla="*/ 284 h 298"/>
                  <a:gd name="T70" fmla="*/ 131 w 366"/>
                  <a:gd name="T71" fmla="*/ 262 h 298"/>
                  <a:gd name="T72" fmla="*/ 117 w 366"/>
                  <a:gd name="T73" fmla="*/ 239 h 298"/>
                  <a:gd name="T74" fmla="*/ 104 w 366"/>
                  <a:gd name="T75" fmla="*/ 226 h 298"/>
                  <a:gd name="T76" fmla="*/ 86 w 366"/>
                  <a:gd name="T77" fmla="*/ 203 h 298"/>
                  <a:gd name="T78" fmla="*/ 81 w 366"/>
                  <a:gd name="T79" fmla="*/ 185 h 298"/>
                  <a:gd name="T80" fmla="*/ 81 w 366"/>
                  <a:gd name="T81" fmla="*/ 176 h 298"/>
                  <a:gd name="T82" fmla="*/ 68 w 366"/>
                  <a:gd name="T83" fmla="*/ 158 h 298"/>
                  <a:gd name="T84" fmla="*/ 54 w 366"/>
                  <a:gd name="T85" fmla="*/ 149 h 298"/>
                  <a:gd name="T86" fmla="*/ 49 w 366"/>
                  <a:gd name="T87" fmla="*/ 135 h 298"/>
                  <a:gd name="T88" fmla="*/ 36 w 366"/>
                  <a:gd name="T89" fmla="*/ 117 h 298"/>
                  <a:gd name="T90" fmla="*/ 13 w 366"/>
                  <a:gd name="T91" fmla="*/ 86 h 298"/>
                  <a:gd name="T92" fmla="*/ 0 w 366"/>
                  <a:gd name="T93" fmla="*/ 76 h 298"/>
                  <a:gd name="T94" fmla="*/ 18 w 366"/>
                  <a:gd name="T95" fmla="*/ 58 h 298"/>
                  <a:gd name="T96" fmla="*/ 31 w 366"/>
                  <a:gd name="T97" fmla="*/ 45 h 298"/>
                  <a:gd name="T98" fmla="*/ 45 w 366"/>
                  <a:gd name="T99" fmla="*/ 36 h 298"/>
                  <a:gd name="T100" fmla="*/ 40 w 366"/>
                  <a:gd name="T101" fmla="*/ 22 h 298"/>
                  <a:gd name="T102" fmla="*/ 54 w 366"/>
                  <a:gd name="T103" fmla="*/ 9 h 298"/>
                  <a:gd name="T104" fmla="*/ 81 w 366"/>
                  <a:gd name="T105" fmla="*/ 4 h 298"/>
                  <a:gd name="T106" fmla="*/ 113 w 366"/>
                  <a:gd name="T107" fmla="*/ 18 h 298"/>
                  <a:gd name="T108" fmla="*/ 149 w 366"/>
                  <a:gd name="T109" fmla="*/ 45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298">
                    <a:moveTo>
                      <a:pt x="162" y="54"/>
                    </a:moveTo>
                    <a:lnTo>
                      <a:pt x="162" y="54"/>
                    </a:lnTo>
                    <a:lnTo>
                      <a:pt x="171" y="54"/>
                    </a:lnTo>
                    <a:lnTo>
                      <a:pt x="176" y="58"/>
                    </a:lnTo>
                    <a:lnTo>
                      <a:pt x="185" y="58"/>
                    </a:lnTo>
                    <a:lnTo>
                      <a:pt x="189" y="58"/>
                    </a:lnTo>
                    <a:lnTo>
                      <a:pt x="194" y="58"/>
                    </a:lnTo>
                    <a:lnTo>
                      <a:pt x="199" y="58"/>
                    </a:lnTo>
                    <a:lnTo>
                      <a:pt x="203" y="58"/>
                    </a:lnTo>
                    <a:lnTo>
                      <a:pt x="203" y="58"/>
                    </a:lnTo>
                    <a:lnTo>
                      <a:pt x="208" y="58"/>
                    </a:lnTo>
                    <a:lnTo>
                      <a:pt x="212" y="63"/>
                    </a:lnTo>
                    <a:lnTo>
                      <a:pt x="212" y="63"/>
                    </a:lnTo>
                    <a:lnTo>
                      <a:pt x="212" y="67"/>
                    </a:lnTo>
                    <a:lnTo>
                      <a:pt x="217" y="67"/>
                    </a:lnTo>
                    <a:lnTo>
                      <a:pt x="217" y="67"/>
                    </a:lnTo>
                    <a:lnTo>
                      <a:pt x="221" y="67"/>
                    </a:lnTo>
                    <a:lnTo>
                      <a:pt x="226" y="67"/>
                    </a:lnTo>
                    <a:lnTo>
                      <a:pt x="226" y="67"/>
                    </a:lnTo>
                    <a:lnTo>
                      <a:pt x="230" y="67"/>
                    </a:lnTo>
                    <a:lnTo>
                      <a:pt x="230" y="72"/>
                    </a:lnTo>
                    <a:lnTo>
                      <a:pt x="230" y="76"/>
                    </a:lnTo>
                    <a:lnTo>
                      <a:pt x="235" y="76"/>
                    </a:lnTo>
                    <a:lnTo>
                      <a:pt x="235" y="81"/>
                    </a:lnTo>
                    <a:lnTo>
                      <a:pt x="235" y="81"/>
                    </a:lnTo>
                    <a:lnTo>
                      <a:pt x="235" y="81"/>
                    </a:lnTo>
                    <a:lnTo>
                      <a:pt x="235" y="81"/>
                    </a:lnTo>
                    <a:lnTo>
                      <a:pt x="239" y="86"/>
                    </a:lnTo>
                    <a:lnTo>
                      <a:pt x="239" y="86"/>
                    </a:lnTo>
                    <a:lnTo>
                      <a:pt x="244" y="86"/>
                    </a:lnTo>
                    <a:lnTo>
                      <a:pt x="244" y="86"/>
                    </a:lnTo>
                    <a:lnTo>
                      <a:pt x="244" y="86"/>
                    </a:lnTo>
                    <a:lnTo>
                      <a:pt x="244" y="90"/>
                    </a:lnTo>
                    <a:lnTo>
                      <a:pt x="248" y="95"/>
                    </a:lnTo>
                    <a:lnTo>
                      <a:pt x="248" y="95"/>
                    </a:lnTo>
                    <a:lnTo>
                      <a:pt x="253" y="95"/>
                    </a:lnTo>
                    <a:lnTo>
                      <a:pt x="257" y="99"/>
                    </a:lnTo>
                    <a:lnTo>
                      <a:pt x="262" y="104"/>
                    </a:lnTo>
                    <a:lnTo>
                      <a:pt x="262" y="104"/>
                    </a:lnTo>
                    <a:lnTo>
                      <a:pt x="257" y="104"/>
                    </a:lnTo>
                    <a:lnTo>
                      <a:pt x="257" y="104"/>
                    </a:lnTo>
                    <a:lnTo>
                      <a:pt x="257" y="104"/>
                    </a:lnTo>
                    <a:lnTo>
                      <a:pt x="257" y="104"/>
                    </a:lnTo>
                    <a:lnTo>
                      <a:pt x="257" y="104"/>
                    </a:lnTo>
                    <a:lnTo>
                      <a:pt x="262" y="108"/>
                    </a:lnTo>
                    <a:lnTo>
                      <a:pt x="262" y="108"/>
                    </a:lnTo>
                    <a:lnTo>
                      <a:pt x="262" y="108"/>
                    </a:lnTo>
                    <a:lnTo>
                      <a:pt x="262" y="113"/>
                    </a:lnTo>
                    <a:lnTo>
                      <a:pt x="262" y="113"/>
                    </a:lnTo>
                    <a:lnTo>
                      <a:pt x="262" y="113"/>
                    </a:lnTo>
                    <a:lnTo>
                      <a:pt x="262" y="113"/>
                    </a:lnTo>
                    <a:lnTo>
                      <a:pt x="262" y="113"/>
                    </a:lnTo>
                    <a:lnTo>
                      <a:pt x="262" y="117"/>
                    </a:lnTo>
                    <a:lnTo>
                      <a:pt x="262" y="117"/>
                    </a:lnTo>
                    <a:lnTo>
                      <a:pt x="262" y="117"/>
                    </a:lnTo>
                    <a:lnTo>
                      <a:pt x="266" y="122"/>
                    </a:lnTo>
                    <a:lnTo>
                      <a:pt x="266" y="122"/>
                    </a:lnTo>
                    <a:lnTo>
                      <a:pt x="266" y="126"/>
                    </a:lnTo>
                    <a:lnTo>
                      <a:pt x="271" y="126"/>
                    </a:lnTo>
                    <a:lnTo>
                      <a:pt x="271" y="131"/>
                    </a:lnTo>
                    <a:lnTo>
                      <a:pt x="275" y="135"/>
                    </a:lnTo>
                    <a:lnTo>
                      <a:pt x="275" y="135"/>
                    </a:lnTo>
                    <a:lnTo>
                      <a:pt x="275" y="135"/>
                    </a:lnTo>
                    <a:lnTo>
                      <a:pt x="275" y="140"/>
                    </a:lnTo>
                    <a:lnTo>
                      <a:pt x="280" y="140"/>
                    </a:lnTo>
                    <a:lnTo>
                      <a:pt x="280" y="140"/>
                    </a:lnTo>
                    <a:lnTo>
                      <a:pt x="280" y="140"/>
                    </a:lnTo>
                    <a:lnTo>
                      <a:pt x="280" y="140"/>
                    </a:lnTo>
                    <a:lnTo>
                      <a:pt x="284" y="140"/>
                    </a:lnTo>
                    <a:lnTo>
                      <a:pt x="284" y="140"/>
                    </a:lnTo>
                    <a:lnTo>
                      <a:pt x="284" y="140"/>
                    </a:lnTo>
                    <a:lnTo>
                      <a:pt x="284" y="140"/>
                    </a:lnTo>
                    <a:lnTo>
                      <a:pt x="289" y="144"/>
                    </a:lnTo>
                    <a:lnTo>
                      <a:pt x="284" y="144"/>
                    </a:lnTo>
                    <a:lnTo>
                      <a:pt x="284" y="144"/>
                    </a:lnTo>
                    <a:lnTo>
                      <a:pt x="289" y="144"/>
                    </a:lnTo>
                    <a:lnTo>
                      <a:pt x="289" y="144"/>
                    </a:lnTo>
                    <a:lnTo>
                      <a:pt x="289" y="149"/>
                    </a:lnTo>
                    <a:lnTo>
                      <a:pt x="289" y="149"/>
                    </a:lnTo>
                    <a:lnTo>
                      <a:pt x="289" y="149"/>
                    </a:lnTo>
                    <a:lnTo>
                      <a:pt x="289" y="149"/>
                    </a:lnTo>
                    <a:lnTo>
                      <a:pt x="289" y="149"/>
                    </a:lnTo>
                    <a:lnTo>
                      <a:pt x="293" y="153"/>
                    </a:lnTo>
                    <a:lnTo>
                      <a:pt x="293" y="153"/>
                    </a:lnTo>
                    <a:lnTo>
                      <a:pt x="293" y="153"/>
                    </a:lnTo>
                    <a:lnTo>
                      <a:pt x="293" y="153"/>
                    </a:lnTo>
                    <a:lnTo>
                      <a:pt x="298" y="158"/>
                    </a:lnTo>
                    <a:lnTo>
                      <a:pt x="298" y="158"/>
                    </a:lnTo>
                    <a:lnTo>
                      <a:pt x="298" y="158"/>
                    </a:lnTo>
                    <a:lnTo>
                      <a:pt x="298" y="162"/>
                    </a:lnTo>
                    <a:lnTo>
                      <a:pt x="298" y="162"/>
                    </a:lnTo>
                    <a:lnTo>
                      <a:pt x="302" y="162"/>
                    </a:lnTo>
                    <a:lnTo>
                      <a:pt x="302" y="162"/>
                    </a:lnTo>
                    <a:lnTo>
                      <a:pt x="302" y="167"/>
                    </a:lnTo>
                    <a:lnTo>
                      <a:pt x="302" y="167"/>
                    </a:lnTo>
                    <a:lnTo>
                      <a:pt x="307" y="167"/>
                    </a:lnTo>
                    <a:lnTo>
                      <a:pt x="307" y="167"/>
                    </a:lnTo>
                    <a:lnTo>
                      <a:pt x="307" y="171"/>
                    </a:lnTo>
                    <a:lnTo>
                      <a:pt x="307" y="171"/>
                    </a:lnTo>
                    <a:lnTo>
                      <a:pt x="311" y="171"/>
                    </a:lnTo>
                    <a:lnTo>
                      <a:pt x="311" y="171"/>
                    </a:lnTo>
                    <a:lnTo>
                      <a:pt x="311" y="171"/>
                    </a:lnTo>
                    <a:lnTo>
                      <a:pt x="311" y="171"/>
                    </a:lnTo>
                    <a:lnTo>
                      <a:pt x="316" y="171"/>
                    </a:lnTo>
                    <a:lnTo>
                      <a:pt x="316" y="171"/>
                    </a:lnTo>
                    <a:lnTo>
                      <a:pt x="321" y="171"/>
                    </a:lnTo>
                    <a:lnTo>
                      <a:pt x="325" y="176"/>
                    </a:lnTo>
                    <a:lnTo>
                      <a:pt x="330" y="176"/>
                    </a:lnTo>
                    <a:lnTo>
                      <a:pt x="330" y="176"/>
                    </a:lnTo>
                    <a:lnTo>
                      <a:pt x="334" y="176"/>
                    </a:lnTo>
                    <a:lnTo>
                      <a:pt x="339" y="176"/>
                    </a:lnTo>
                    <a:lnTo>
                      <a:pt x="343" y="176"/>
                    </a:lnTo>
                    <a:lnTo>
                      <a:pt x="348" y="176"/>
                    </a:lnTo>
                    <a:lnTo>
                      <a:pt x="348" y="176"/>
                    </a:lnTo>
                    <a:lnTo>
                      <a:pt x="352" y="176"/>
                    </a:lnTo>
                    <a:lnTo>
                      <a:pt x="352" y="176"/>
                    </a:lnTo>
                    <a:lnTo>
                      <a:pt x="352" y="176"/>
                    </a:lnTo>
                    <a:lnTo>
                      <a:pt x="352" y="176"/>
                    </a:lnTo>
                    <a:lnTo>
                      <a:pt x="352" y="176"/>
                    </a:lnTo>
                    <a:lnTo>
                      <a:pt x="352" y="176"/>
                    </a:lnTo>
                    <a:lnTo>
                      <a:pt x="357" y="176"/>
                    </a:lnTo>
                    <a:lnTo>
                      <a:pt x="357" y="180"/>
                    </a:lnTo>
                    <a:lnTo>
                      <a:pt x="357" y="180"/>
                    </a:lnTo>
                    <a:lnTo>
                      <a:pt x="361" y="185"/>
                    </a:lnTo>
                    <a:lnTo>
                      <a:pt x="361" y="190"/>
                    </a:lnTo>
                    <a:lnTo>
                      <a:pt x="366" y="190"/>
                    </a:lnTo>
                    <a:lnTo>
                      <a:pt x="361" y="190"/>
                    </a:lnTo>
                    <a:lnTo>
                      <a:pt x="361" y="194"/>
                    </a:lnTo>
                    <a:lnTo>
                      <a:pt x="361" y="194"/>
                    </a:lnTo>
                    <a:lnTo>
                      <a:pt x="361" y="199"/>
                    </a:lnTo>
                    <a:lnTo>
                      <a:pt x="361" y="199"/>
                    </a:lnTo>
                    <a:lnTo>
                      <a:pt x="361" y="203"/>
                    </a:lnTo>
                    <a:lnTo>
                      <a:pt x="361" y="203"/>
                    </a:lnTo>
                    <a:lnTo>
                      <a:pt x="361" y="208"/>
                    </a:lnTo>
                    <a:lnTo>
                      <a:pt x="361" y="208"/>
                    </a:lnTo>
                    <a:lnTo>
                      <a:pt x="361" y="212"/>
                    </a:lnTo>
                    <a:lnTo>
                      <a:pt x="361" y="212"/>
                    </a:lnTo>
                    <a:lnTo>
                      <a:pt x="361" y="217"/>
                    </a:lnTo>
                    <a:lnTo>
                      <a:pt x="357" y="217"/>
                    </a:lnTo>
                    <a:lnTo>
                      <a:pt x="357" y="217"/>
                    </a:lnTo>
                    <a:lnTo>
                      <a:pt x="357" y="221"/>
                    </a:lnTo>
                    <a:lnTo>
                      <a:pt x="357" y="221"/>
                    </a:lnTo>
                    <a:lnTo>
                      <a:pt x="357" y="226"/>
                    </a:lnTo>
                    <a:lnTo>
                      <a:pt x="357" y="226"/>
                    </a:lnTo>
                    <a:lnTo>
                      <a:pt x="357" y="230"/>
                    </a:lnTo>
                    <a:lnTo>
                      <a:pt x="352" y="230"/>
                    </a:lnTo>
                    <a:lnTo>
                      <a:pt x="348" y="230"/>
                    </a:lnTo>
                    <a:lnTo>
                      <a:pt x="348" y="230"/>
                    </a:lnTo>
                    <a:lnTo>
                      <a:pt x="343" y="235"/>
                    </a:lnTo>
                    <a:lnTo>
                      <a:pt x="343" y="235"/>
                    </a:lnTo>
                    <a:lnTo>
                      <a:pt x="339" y="235"/>
                    </a:lnTo>
                    <a:lnTo>
                      <a:pt x="334" y="235"/>
                    </a:lnTo>
                    <a:lnTo>
                      <a:pt x="334" y="239"/>
                    </a:lnTo>
                    <a:lnTo>
                      <a:pt x="330" y="239"/>
                    </a:lnTo>
                    <a:lnTo>
                      <a:pt x="325" y="239"/>
                    </a:lnTo>
                    <a:lnTo>
                      <a:pt x="325" y="239"/>
                    </a:lnTo>
                    <a:lnTo>
                      <a:pt x="321" y="244"/>
                    </a:lnTo>
                    <a:lnTo>
                      <a:pt x="321" y="244"/>
                    </a:lnTo>
                    <a:lnTo>
                      <a:pt x="316" y="244"/>
                    </a:lnTo>
                    <a:lnTo>
                      <a:pt x="311" y="244"/>
                    </a:lnTo>
                    <a:lnTo>
                      <a:pt x="311" y="248"/>
                    </a:lnTo>
                    <a:lnTo>
                      <a:pt x="307" y="248"/>
                    </a:lnTo>
                    <a:lnTo>
                      <a:pt x="302" y="248"/>
                    </a:lnTo>
                    <a:lnTo>
                      <a:pt x="298" y="248"/>
                    </a:lnTo>
                    <a:lnTo>
                      <a:pt x="293" y="248"/>
                    </a:lnTo>
                    <a:lnTo>
                      <a:pt x="289" y="248"/>
                    </a:lnTo>
                    <a:lnTo>
                      <a:pt x="284" y="253"/>
                    </a:lnTo>
                    <a:lnTo>
                      <a:pt x="280" y="253"/>
                    </a:lnTo>
                    <a:lnTo>
                      <a:pt x="275" y="253"/>
                    </a:lnTo>
                    <a:lnTo>
                      <a:pt x="271" y="253"/>
                    </a:lnTo>
                    <a:lnTo>
                      <a:pt x="266" y="253"/>
                    </a:lnTo>
                    <a:lnTo>
                      <a:pt x="262" y="253"/>
                    </a:lnTo>
                    <a:lnTo>
                      <a:pt x="257" y="257"/>
                    </a:lnTo>
                    <a:lnTo>
                      <a:pt x="257" y="257"/>
                    </a:lnTo>
                    <a:lnTo>
                      <a:pt x="253" y="262"/>
                    </a:lnTo>
                    <a:lnTo>
                      <a:pt x="248" y="262"/>
                    </a:lnTo>
                    <a:lnTo>
                      <a:pt x="244" y="262"/>
                    </a:lnTo>
                    <a:lnTo>
                      <a:pt x="244" y="266"/>
                    </a:lnTo>
                    <a:lnTo>
                      <a:pt x="239" y="271"/>
                    </a:lnTo>
                    <a:lnTo>
                      <a:pt x="239" y="271"/>
                    </a:lnTo>
                    <a:lnTo>
                      <a:pt x="235" y="275"/>
                    </a:lnTo>
                    <a:lnTo>
                      <a:pt x="235" y="275"/>
                    </a:lnTo>
                    <a:lnTo>
                      <a:pt x="235" y="280"/>
                    </a:lnTo>
                    <a:lnTo>
                      <a:pt x="235" y="284"/>
                    </a:lnTo>
                    <a:lnTo>
                      <a:pt x="230" y="284"/>
                    </a:lnTo>
                    <a:lnTo>
                      <a:pt x="230" y="284"/>
                    </a:lnTo>
                    <a:lnTo>
                      <a:pt x="230" y="289"/>
                    </a:lnTo>
                    <a:lnTo>
                      <a:pt x="226" y="284"/>
                    </a:lnTo>
                    <a:lnTo>
                      <a:pt x="221" y="284"/>
                    </a:lnTo>
                    <a:lnTo>
                      <a:pt x="221" y="280"/>
                    </a:lnTo>
                    <a:lnTo>
                      <a:pt x="221" y="280"/>
                    </a:lnTo>
                    <a:lnTo>
                      <a:pt x="221" y="280"/>
                    </a:lnTo>
                    <a:lnTo>
                      <a:pt x="217" y="280"/>
                    </a:lnTo>
                    <a:lnTo>
                      <a:pt x="212" y="280"/>
                    </a:lnTo>
                    <a:lnTo>
                      <a:pt x="208" y="280"/>
                    </a:lnTo>
                    <a:lnTo>
                      <a:pt x="203" y="280"/>
                    </a:lnTo>
                    <a:lnTo>
                      <a:pt x="199" y="280"/>
                    </a:lnTo>
                    <a:lnTo>
                      <a:pt x="199" y="280"/>
                    </a:lnTo>
                    <a:lnTo>
                      <a:pt x="194" y="280"/>
                    </a:lnTo>
                    <a:lnTo>
                      <a:pt x="194" y="280"/>
                    </a:lnTo>
                    <a:lnTo>
                      <a:pt x="194" y="280"/>
                    </a:lnTo>
                    <a:lnTo>
                      <a:pt x="189" y="280"/>
                    </a:lnTo>
                    <a:lnTo>
                      <a:pt x="185" y="280"/>
                    </a:lnTo>
                    <a:lnTo>
                      <a:pt x="185" y="280"/>
                    </a:lnTo>
                    <a:lnTo>
                      <a:pt x="180" y="280"/>
                    </a:lnTo>
                    <a:lnTo>
                      <a:pt x="176" y="280"/>
                    </a:lnTo>
                    <a:lnTo>
                      <a:pt x="176" y="280"/>
                    </a:lnTo>
                    <a:lnTo>
                      <a:pt x="176" y="280"/>
                    </a:lnTo>
                    <a:lnTo>
                      <a:pt x="171" y="280"/>
                    </a:lnTo>
                    <a:lnTo>
                      <a:pt x="171" y="280"/>
                    </a:lnTo>
                    <a:lnTo>
                      <a:pt x="171" y="280"/>
                    </a:lnTo>
                    <a:lnTo>
                      <a:pt x="171" y="280"/>
                    </a:lnTo>
                    <a:lnTo>
                      <a:pt x="167" y="280"/>
                    </a:lnTo>
                    <a:lnTo>
                      <a:pt x="167" y="280"/>
                    </a:lnTo>
                    <a:lnTo>
                      <a:pt x="167" y="275"/>
                    </a:lnTo>
                    <a:lnTo>
                      <a:pt x="167" y="275"/>
                    </a:lnTo>
                    <a:lnTo>
                      <a:pt x="162" y="275"/>
                    </a:lnTo>
                    <a:lnTo>
                      <a:pt x="162" y="275"/>
                    </a:lnTo>
                    <a:lnTo>
                      <a:pt x="162" y="275"/>
                    </a:lnTo>
                    <a:lnTo>
                      <a:pt x="162" y="280"/>
                    </a:lnTo>
                    <a:lnTo>
                      <a:pt x="158" y="280"/>
                    </a:lnTo>
                    <a:lnTo>
                      <a:pt x="158" y="280"/>
                    </a:lnTo>
                    <a:lnTo>
                      <a:pt x="162" y="280"/>
                    </a:lnTo>
                    <a:lnTo>
                      <a:pt x="162" y="280"/>
                    </a:lnTo>
                    <a:lnTo>
                      <a:pt x="158" y="284"/>
                    </a:lnTo>
                    <a:lnTo>
                      <a:pt x="158" y="284"/>
                    </a:lnTo>
                    <a:lnTo>
                      <a:pt x="158" y="284"/>
                    </a:lnTo>
                    <a:lnTo>
                      <a:pt x="158" y="289"/>
                    </a:lnTo>
                    <a:lnTo>
                      <a:pt x="158" y="289"/>
                    </a:lnTo>
                    <a:lnTo>
                      <a:pt x="162" y="289"/>
                    </a:lnTo>
                    <a:lnTo>
                      <a:pt x="162" y="289"/>
                    </a:lnTo>
                    <a:lnTo>
                      <a:pt x="158" y="293"/>
                    </a:lnTo>
                    <a:lnTo>
                      <a:pt x="158" y="293"/>
                    </a:lnTo>
                    <a:lnTo>
                      <a:pt x="158" y="293"/>
                    </a:lnTo>
                    <a:lnTo>
                      <a:pt x="158" y="293"/>
                    </a:lnTo>
                    <a:lnTo>
                      <a:pt x="158" y="293"/>
                    </a:lnTo>
                    <a:lnTo>
                      <a:pt x="153" y="298"/>
                    </a:lnTo>
                    <a:lnTo>
                      <a:pt x="153" y="298"/>
                    </a:lnTo>
                    <a:lnTo>
                      <a:pt x="153" y="293"/>
                    </a:lnTo>
                    <a:lnTo>
                      <a:pt x="153" y="293"/>
                    </a:lnTo>
                    <a:lnTo>
                      <a:pt x="153" y="293"/>
                    </a:lnTo>
                    <a:lnTo>
                      <a:pt x="149" y="289"/>
                    </a:lnTo>
                    <a:lnTo>
                      <a:pt x="149" y="289"/>
                    </a:lnTo>
                    <a:lnTo>
                      <a:pt x="149" y="289"/>
                    </a:lnTo>
                    <a:lnTo>
                      <a:pt x="149" y="284"/>
                    </a:lnTo>
                    <a:lnTo>
                      <a:pt x="144" y="284"/>
                    </a:lnTo>
                    <a:lnTo>
                      <a:pt x="144" y="280"/>
                    </a:lnTo>
                    <a:lnTo>
                      <a:pt x="144" y="280"/>
                    </a:lnTo>
                    <a:lnTo>
                      <a:pt x="140" y="275"/>
                    </a:lnTo>
                    <a:lnTo>
                      <a:pt x="135" y="271"/>
                    </a:lnTo>
                    <a:lnTo>
                      <a:pt x="131" y="266"/>
                    </a:lnTo>
                    <a:lnTo>
                      <a:pt x="131" y="262"/>
                    </a:lnTo>
                    <a:lnTo>
                      <a:pt x="126" y="257"/>
                    </a:lnTo>
                    <a:lnTo>
                      <a:pt x="126" y="253"/>
                    </a:lnTo>
                    <a:lnTo>
                      <a:pt x="126" y="253"/>
                    </a:lnTo>
                    <a:lnTo>
                      <a:pt x="122" y="253"/>
                    </a:lnTo>
                    <a:lnTo>
                      <a:pt x="122" y="248"/>
                    </a:lnTo>
                    <a:lnTo>
                      <a:pt x="122" y="248"/>
                    </a:lnTo>
                    <a:lnTo>
                      <a:pt x="117" y="239"/>
                    </a:lnTo>
                    <a:lnTo>
                      <a:pt x="117" y="239"/>
                    </a:lnTo>
                    <a:lnTo>
                      <a:pt x="117" y="235"/>
                    </a:lnTo>
                    <a:lnTo>
                      <a:pt x="117" y="235"/>
                    </a:lnTo>
                    <a:lnTo>
                      <a:pt x="117" y="235"/>
                    </a:lnTo>
                    <a:lnTo>
                      <a:pt x="113" y="235"/>
                    </a:lnTo>
                    <a:lnTo>
                      <a:pt x="108" y="230"/>
                    </a:lnTo>
                    <a:lnTo>
                      <a:pt x="104" y="226"/>
                    </a:lnTo>
                    <a:lnTo>
                      <a:pt x="99" y="226"/>
                    </a:lnTo>
                    <a:lnTo>
                      <a:pt x="95" y="221"/>
                    </a:lnTo>
                    <a:lnTo>
                      <a:pt x="95" y="221"/>
                    </a:lnTo>
                    <a:lnTo>
                      <a:pt x="90" y="217"/>
                    </a:lnTo>
                    <a:lnTo>
                      <a:pt x="90" y="212"/>
                    </a:lnTo>
                    <a:lnTo>
                      <a:pt x="86" y="208"/>
                    </a:lnTo>
                    <a:lnTo>
                      <a:pt x="86" y="203"/>
                    </a:lnTo>
                    <a:lnTo>
                      <a:pt x="86" y="203"/>
                    </a:lnTo>
                    <a:lnTo>
                      <a:pt x="86" y="199"/>
                    </a:lnTo>
                    <a:lnTo>
                      <a:pt x="81" y="199"/>
                    </a:lnTo>
                    <a:lnTo>
                      <a:pt x="81" y="194"/>
                    </a:lnTo>
                    <a:lnTo>
                      <a:pt x="81" y="194"/>
                    </a:lnTo>
                    <a:lnTo>
                      <a:pt x="81" y="190"/>
                    </a:lnTo>
                    <a:lnTo>
                      <a:pt x="81" y="185"/>
                    </a:lnTo>
                    <a:lnTo>
                      <a:pt x="81" y="185"/>
                    </a:lnTo>
                    <a:lnTo>
                      <a:pt x="81" y="180"/>
                    </a:lnTo>
                    <a:lnTo>
                      <a:pt x="81" y="180"/>
                    </a:lnTo>
                    <a:lnTo>
                      <a:pt x="81" y="176"/>
                    </a:lnTo>
                    <a:lnTo>
                      <a:pt x="81" y="176"/>
                    </a:lnTo>
                    <a:lnTo>
                      <a:pt x="77" y="176"/>
                    </a:lnTo>
                    <a:lnTo>
                      <a:pt x="81" y="176"/>
                    </a:lnTo>
                    <a:lnTo>
                      <a:pt x="77" y="176"/>
                    </a:lnTo>
                    <a:lnTo>
                      <a:pt x="77" y="171"/>
                    </a:lnTo>
                    <a:lnTo>
                      <a:pt x="77" y="171"/>
                    </a:lnTo>
                    <a:lnTo>
                      <a:pt x="77" y="167"/>
                    </a:lnTo>
                    <a:lnTo>
                      <a:pt x="72" y="162"/>
                    </a:lnTo>
                    <a:lnTo>
                      <a:pt x="72" y="162"/>
                    </a:lnTo>
                    <a:lnTo>
                      <a:pt x="68" y="158"/>
                    </a:lnTo>
                    <a:lnTo>
                      <a:pt x="63" y="153"/>
                    </a:lnTo>
                    <a:lnTo>
                      <a:pt x="63" y="153"/>
                    </a:lnTo>
                    <a:lnTo>
                      <a:pt x="58" y="153"/>
                    </a:lnTo>
                    <a:lnTo>
                      <a:pt x="58" y="153"/>
                    </a:lnTo>
                    <a:lnTo>
                      <a:pt x="58" y="149"/>
                    </a:lnTo>
                    <a:lnTo>
                      <a:pt x="54" y="149"/>
                    </a:lnTo>
                    <a:lnTo>
                      <a:pt x="54" y="149"/>
                    </a:lnTo>
                    <a:lnTo>
                      <a:pt x="54" y="144"/>
                    </a:lnTo>
                    <a:lnTo>
                      <a:pt x="49" y="144"/>
                    </a:lnTo>
                    <a:lnTo>
                      <a:pt x="45" y="140"/>
                    </a:lnTo>
                    <a:lnTo>
                      <a:pt x="49" y="140"/>
                    </a:lnTo>
                    <a:lnTo>
                      <a:pt x="49" y="135"/>
                    </a:lnTo>
                    <a:lnTo>
                      <a:pt x="49" y="135"/>
                    </a:lnTo>
                    <a:lnTo>
                      <a:pt x="49" y="135"/>
                    </a:lnTo>
                    <a:lnTo>
                      <a:pt x="45" y="131"/>
                    </a:lnTo>
                    <a:lnTo>
                      <a:pt x="40" y="126"/>
                    </a:lnTo>
                    <a:lnTo>
                      <a:pt x="40" y="122"/>
                    </a:lnTo>
                    <a:lnTo>
                      <a:pt x="40" y="122"/>
                    </a:lnTo>
                    <a:lnTo>
                      <a:pt x="36" y="117"/>
                    </a:lnTo>
                    <a:lnTo>
                      <a:pt x="36" y="117"/>
                    </a:lnTo>
                    <a:lnTo>
                      <a:pt x="36" y="117"/>
                    </a:lnTo>
                    <a:lnTo>
                      <a:pt x="27" y="108"/>
                    </a:lnTo>
                    <a:lnTo>
                      <a:pt x="27" y="104"/>
                    </a:lnTo>
                    <a:lnTo>
                      <a:pt x="27" y="99"/>
                    </a:lnTo>
                    <a:lnTo>
                      <a:pt x="22" y="99"/>
                    </a:lnTo>
                    <a:lnTo>
                      <a:pt x="18" y="95"/>
                    </a:lnTo>
                    <a:lnTo>
                      <a:pt x="18" y="90"/>
                    </a:lnTo>
                    <a:lnTo>
                      <a:pt x="13" y="86"/>
                    </a:lnTo>
                    <a:lnTo>
                      <a:pt x="9" y="81"/>
                    </a:lnTo>
                    <a:lnTo>
                      <a:pt x="9" y="76"/>
                    </a:lnTo>
                    <a:lnTo>
                      <a:pt x="4" y="76"/>
                    </a:lnTo>
                    <a:lnTo>
                      <a:pt x="0" y="76"/>
                    </a:lnTo>
                    <a:lnTo>
                      <a:pt x="0" y="81"/>
                    </a:lnTo>
                    <a:lnTo>
                      <a:pt x="0" y="76"/>
                    </a:lnTo>
                    <a:lnTo>
                      <a:pt x="0" y="76"/>
                    </a:lnTo>
                    <a:lnTo>
                      <a:pt x="0" y="72"/>
                    </a:lnTo>
                    <a:lnTo>
                      <a:pt x="0" y="67"/>
                    </a:lnTo>
                    <a:lnTo>
                      <a:pt x="4" y="54"/>
                    </a:lnTo>
                    <a:lnTo>
                      <a:pt x="4" y="54"/>
                    </a:lnTo>
                    <a:lnTo>
                      <a:pt x="9" y="54"/>
                    </a:lnTo>
                    <a:lnTo>
                      <a:pt x="13" y="58"/>
                    </a:lnTo>
                    <a:lnTo>
                      <a:pt x="18" y="58"/>
                    </a:lnTo>
                    <a:lnTo>
                      <a:pt x="22" y="58"/>
                    </a:lnTo>
                    <a:lnTo>
                      <a:pt x="22" y="58"/>
                    </a:lnTo>
                    <a:lnTo>
                      <a:pt x="27" y="54"/>
                    </a:lnTo>
                    <a:lnTo>
                      <a:pt x="27" y="49"/>
                    </a:lnTo>
                    <a:lnTo>
                      <a:pt x="31" y="49"/>
                    </a:lnTo>
                    <a:lnTo>
                      <a:pt x="31" y="45"/>
                    </a:lnTo>
                    <a:lnTo>
                      <a:pt x="31" y="45"/>
                    </a:lnTo>
                    <a:lnTo>
                      <a:pt x="36" y="45"/>
                    </a:lnTo>
                    <a:lnTo>
                      <a:pt x="40" y="45"/>
                    </a:lnTo>
                    <a:lnTo>
                      <a:pt x="45" y="40"/>
                    </a:lnTo>
                    <a:lnTo>
                      <a:pt x="45" y="40"/>
                    </a:lnTo>
                    <a:lnTo>
                      <a:pt x="45" y="40"/>
                    </a:lnTo>
                    <a:lnTo>
                      <a:pt x="45" y="36"/>
                    </a:lnTo>
                    <a:lnTo>
                      <a:pt x="45" y="36"/>
                    </a:lnTo>
                    <a:lnTo>
                      <a:pt x="45" y="36"/>
                    </a:lnTo>
                    <a:lnTo>
                      <a:pt x="49" y="31"/>
                    </a:lnTo>
                    <a:lnTo>
                      <a:pt x="49" y="31"/>
                    </a:lnTo>
                    <a:lnTo>
                      <a:pt x="49" y="31"/>
                    </a:lnTo>
                    <a:lnTo>
                      <a:pt x="45" y="27"/>
                    </a:lnTo>
                    <a:lnTo>
                      <a:pt x="40" y="22"/>
                    </a:lnTo>
                    <a:lnTo>
                      <a:pt x="40" y="22"/>
                    </a:lnTo>
                    <a:lnTo>
                      <a:pt x="36" y="18"/>
                    </a:lnTo>
                    <a:lnTo>
                      <a:pt x="31" y="13"/>
                    </a:lnTo>
                    <a:lnTo>
                      <a:pt x="36" y="13"/>
                    </a:lnTo>
                    <a:lnTo>
                      <a:pt x="40" y="13"/>
                    </a:lnTo>
                    <a:lnTo>
                      <a:pt x="45" y="9"/>
                    </a:lnTo>
                    <a:lnTo>
                      <a:pt x="49" y="9"/>
                    </a:lnTo>
                    <a:lnTo>
                      <a:pt x="54" y="9"/>
                    </a:lnTo>
                    <a:lnTo>
                      <a:pt x="58" y="4"/>
                    </a:lnTo>
                    <a:lnTo>
                      <a:pt x="63" y="4"/>
                    </a:lnTo>
                    <a:lnTo>
                      <a:pt x="63" y="4"/>
                    </a:lnTo>
                    <a:lnTo>
                      <a:pt x="68" y="0"/>
                    </a:lnTo>
                    <a:lnTo>
                      <a:pt x="72" y="4"/>
                    </a:lnTo>
                    <a:lnTo>
                      <a:pt x="77" y="4"/>
                    </a:lnTo>
                    <a:lnTo>
                      <a:pt x="81" y="4"/>
                    </a:lnTo>
                    <a:lnTo>
                      <a:pt x="86" y="4"/>
                    </a:lnTo>
                    <a:lnTo>
                      <a:pt x="90" y="4"/>
                    </a:lnTo>
                    <a:lnTo>
                      <a:pt x="95" y="9"/>
                    </a:lnTo>
                    <a:lnTo>
                      <a:pt x="99" y="9"/>
                    </a:lnTo>
                    <a:lnTo>
                      <a:pt x="104" y="13"/>
                    </a:lnTo>
                    <a:lnTo>
                      <a:pt x="108" y="18"/>
                    </a:lnTo>
                    <a:lnTo>
                      <a:pt x="113" y="18"/>
                    </a:lnTo>
                    <a:lnTo>
                      <a:pt x="117" y="22"/>
                    </a:lnTo>
                    <a:lnTo>
                      <a:pt x="122" y="22"/>
                    </a:lnTo>
                    <a:lnTo>
                      <a:pt x="126" y="27"/>
                    </a:lnTo>
                    <a:lnTo>
                      <a:pt x="131" y="31"/>
                    </a:lnTo>
                    <a:lnTo>
                      <a:pt x="135" y="36"/>
                    </a:lnTo>
                    <a:lnTo>
                      <a:pt x="140" y="40"/>
                    </a:lnTo>
                    <a:lnTo>
                      <a:pt x="149" y="45"/>
                    </a:lnTo>
                    <a:lnTo>
                      <a:pt x="153" y="49"/>
                    </a:lnTo>
                    <a:lnTo>
                      <a:pt x="158" y="49"/>
                    </a:lnTo>
                    <a:lnTo>
                      <a:pt x="162" y="54"/>
                    </a:lnTo>
                    <a:lnTo>
                      <a:pt x="162" y="5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7" name="Freeform 143">
                <a:extLst>
                  <a:ext uri="{FF2B5EF4-FFF2-40B4-BE49-F238E27FC236}">
                    <a16:creationId xmlns:a16="http://schemas.microsoft.com/office/drawing/2014/main" id="{7CC89BA8-1B76-6647-9970-F0847FEA1641}"/>
                  </a:ext>
                </a:extLst>
              </p:cNvPr>
              <p:cNvSpPr>
                <a:spLocks/>
              </p:cNvSpPr>
              <p:nvPr/>
            </p:nvSpPr>
            <p:spPr bwMode="auto">
              <a:xfrm>
                <a:off x="6350687" y="3224649"/>
                <a:ext cx="684195" cy="857198"/>
              </a:xfrm>
              <a:custGeom>
                <a:avLst/>
                <a:gdLst>
                  <a:gd name="T0" fmla="*/ 181 w 285"/>
                  <a:gd name="T1" fmla="*/ 4 h 352"/>
                  <a:gd name="T2" fmla="*/ 226 w 285"/>
                  <a:gd name="T3" fmla="*/ 4 h 352"/>
                  <a:gd name="T4" fmla="*/ 258 w 285"/>
                  <a:gd name="T5" fmla="*/ 18 h 352"/>
                  <a:gd name="T6" fmla="*/ 258 w 285"/>
                  <a:gd name="T7" fmla="*/ 27 h 352"/>
                  <a:gd name="T8" fmla="*/ 267 w 285"/>
                  <a:gd name="T9" fmla="*/ 63 h 352"/>
                  <a:gd name="T10" fmla="*/ 281 w 285"/>
                  <a:gd name="T11" fmla="*/ 72 h 352"/>
                  <a:gd name="T12" fmla="*/ 281 w 285"/>
                  <a:gd name="T13" fmla="*/ 85 h 352"/>
                  <a:gd name="T14" fmla="*/ 276 w 285"/>
                  <a:gd name="T15" fmla="*/ 85 h 352"/>
                  <a:gd name="T16" fmla="*/ 267 w 285"/>
                  <a:gd name="T17" fmla="*/ 90 h 352"/>
                  <a:gd name="T18" fmla="*/ 262 w 285"/>
                  <a:gd name="T19" fmla="*/ 94 h 352"/>
                  <a:gd name="T20" fmla="*/ 258 w 285"/>
                  <a:gd name="T21" fmla="*/ 108 h 352"/>
                  <a:gd name="T22" fmla="*/ 249 w 285"/>
                  <a:gd name="T23" fmla="*/ 131 h 352"/>
                  <a:gd name="T24" fmla="*/ 249 w 285"/>
                  <a:gd name="T25" fmla="*/ 162 h 352"/>
                  <a:gd name="T26" fmla="*/ 244 w 285"/>
                  <a:gd name="T27" fmla="*/ 176 h 352"/>
                  <a:gd name="T28" fmla="*/ 231 w 285"/>
                  <a:gd name="T29" fmla="*/ 194 h 352"/>
                  <a:gd name="T30" fmla="*/ 226 w 285"/>
                  <a:gd name="T31" fmla="*/ 212 h 352"/>
                  <a:gd name="T32" fmla="*/ 217 w 285"/>
                  <a:gd name="T33" fmla="*/ 217 h 352"/>
                  <a:gd name="T34" fmla="*/ 213 w 285"/>
                  <a:gd name="T35" fmla="*/ 235 h 352"/>
                  <a:gd name="T36" fmla="*/ 213 w 285"/>
                  <a:gd name="T37" fmla="*/ 257 h 352"/>
                  <a:gd name="T38" fmla="*/ 199 w 285"/>
                  <a:gd name="T39" fmla="*/ 257 h 352"/>
                  <a:gd name="T40" fmla="*/ 199 w 285"/>
                  <a:gd name="T41" fmla="*/ 271 h 352"/>
                  <a:gd name="T42" fmla="*/ 213 w 285"/>
                  <a:gd name="T43" fmla="*/ 280 h 352"/>
                  <a:gd name="T44" fmla="*/ 226 w 285"/>
                  <a:gd name="T45" fmla="*/ 293 h 352"/>
                  <a:gd name="T46" fmla="*/ 235 w 285"/>
                  <a:gd name="T47" fmla="*/ 316 h 352"/>
                  <a:gd name="T48" fmla="*/ 208 w 285"/>
                  <a:gd name="T49" fmla="*/ 343 h 352"/>
                  <a:gd name="T50" fmla="*/ 190 w 285"/>
                  <a:gd name="T51" fmla="*/ 348 h 352"/>
                  <a:gd name="T52" fmla="*/ 181 w 285"/>
                  <a:gd name="T53" fmla="*/ 352 h 352"/>
                  <a:gd name="T54" fmla="*/ 168 w 285"/>
                  <a:gd name="T55" fmla="*/ 348 h 352"/>
                  <a:gd name="T56" fmla="*/ 159 w 285"/>
                  <a:gd name="T57" fmla="*/ 352 h 352"/>
                  <a:gd name="T58" fmla="*/ 154 w 285"/>
                  <a:gd name="T59" fmla="*/ 348 h 352"/>
                  <a:gd name="T60" fmla="*/ 136 w 285"/>
                  <a:gd name="T61" fmla="*/ 330 h 352"/>
                  <a:gd name="T62" fmla="*/ 122 w 285"/>
                  <a:gd name="T63" fmla="*/ 334 h 352"/>
                  <a:gd name="T64" fmla="*/ 109 w 285"/>
                  <a:gd name="T65" fmla="*/ 334 h 352"/>
                  <a:gd name="T66" fmla="*/ 104 w 285"/>
                  <a:gd name="T67" fmla="*/ 325 h 352"/>
                  <a:gd name="T68" fmla="*/ 95 w 285"/>
                  <a:gd name="T69" fmla="*/ 311 h 352"/>
                  <a:gd name="T70" fmla="*/ 82 w 285"/>
                  <a:gd name="T71" fmla="*/ 302 h 352"/>
                  <a:gd name="T72" fmla="*/ 77 w 285"/>
                  <a:gd name="T73" fmla="*/ 289 h 352"/>
                  <a:gd name="T74" fmla="*/ 59 w 285"/>
                  <a:gd name="T75" fmla="*/ 275 h 352"/>
                  <a:gd name="T76" fmla="*/ 46 w 285"/>
                  <a:gd name="T77" fmla="*/ 262 h 352"/>
                  <a:gd name="T78" fmla="*/ 37 w 285"/>
                  <a:gd name="T79" fmla="*/ 253 h 352"/>
                  <a:gd name="T80" fmla="*/ 28 w 285"/>
                  <a:gd name="T81" fmla="*/ 248 h 352"/>
                  <a:gd name="T82" fmla="*/ 28 w 285"/>
                  <a:gd name="T83" fmla="*/ 221 h 352"/>
                  <a:gd name="T84" fmla="*/ 19 w 285"/>
                  <a:gd name="T85" fmla="*/ 203 h 352"/>
                  <a:gd name="T86" fmla="*/ 14 w 285"/>
                  <a:gd name="T87" fmla="*/ 194 h 352"/>
                  <a:gd name="T88" fmla="*/ 10 w 285"/>
                  <a:gd name="T89" fmla="*/ 180 h 352"/>
                  <a:gd name="T90" fmla="*/ 0 w 285"/>
                  <a:gd name="T91" fmla="*/ 176 h 352"/>
                  <a:gd name="T92" fmla="*/ 5 w 285"/>
                  <a:gd name="T93" fmla="*/ 162 h 352"/>
                  <a:gd name="T94" fmla="*/ 10 w 285"/>
                  <a:gd name="T95" fmla="*/ 153 h 352"/>
                  <a:gd name="T96" fmla="*/ 10 w 285"/>
                  <a:gd name="T97" fmla="*/ 144 h 352"/>
                  <a:gd name="T98" fmla="*/ 14 w 285"/>
                  <a:gd name="T99" fmla="*/ 140 h 352"/>
                  <a:gd name="T100" fmla="*/ 19 w 285"/>
                  <a:gd name="T101" fmla="*/ 131 h 352"/>
                  <a:gd name="T102" fmla="*/ 37 w 285"/>
                  <a:gd name="T103" fmla="*/ 122 h 352"/>
                  <a:gd name="T104" fmla="*/ 32 w 285"/>
                  <a:gd name="T105" fmla="*/ 85 h 352"/>
                  <a:gd name="T106" fmla="*/ 32 w 285"/>
                  <a:gd name="T107" fmla="*/ 40 h 352"/>
                  <a:gd name="T108" fmla="*/ 50 w 285"/>
                  <a:gd name="T109" fmla="*/ 40 h 352"/>
                  <a:gd name="T110" fmla="*/ 73 w 285"/>
                  <a:gd name="T111" fmla="*/ 4 h 352"/>
                  <a:gd name="T112" fmla="*/ 127 w 285"/>
                  <a:gd name="T113" fmla="*/ 4 h 352"/>
                  <a:gd name="T114" fmla="*/ 159 w 285"/>
                  <a:gd name="T115"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5" h="352">
                    <a:moveTo>
                      <a:pt x="159" y="4"/>
                    </a:moveTo>
                    <a:lnTo>
                      <a:pt x="159" y="4"/>
                    </a:lnTo>
                    <a:lnTo>
                      <a:pt x="159" y="4"/>
                    </a:lnTo>
                    <a:lnTo>
                      <a:pt x="163" y="4"/>
                    </a:lnTo>
                    <a:lnTo>
                      <a:pt x="168" y="4"/>
                    </a:lnTo>
                    <a:lnTo>
                      <a:pt x="172" y="4"/>
                    </a:lnTo>
                    <a:lnTo>
                      <a:pt x="177" y="4"/>
                    </a:lnTo>
                    <a:lnTo>
                      <a:pt x="181" y="4"/>
                    </a:lnTo>
                    <a:lnTo>
                      <a:pt x="190" y="4"/>
                    </a:lnTo>
                    <a:lnTo>
                      <a:pt x="195" y="4"/>
                    </a:lnTo>
                    <a:lnTo>
                      <a:pt x="199" y="4"/>
                    </a:lnTo>
                    <a:lnTo>
                      <a:pt x="204" y="4"/>
                    </a:lnTo>
                    <a:lnTo>
                      <a:pt x="213" y="4"/>
                    </a:lnTo>
                    <a:lnTo>
                      <a:pt x="217" y="4"/>
                    </a:lnTo>
                    <a:lnTo>
                      <a:pt x="222" y="4"/>
                    </a:lnTo>
                    <a:lnTo>
                      <a:pt x="226" y="4"/>
                    </a:lnTo>
                    <a:lnTo>
                      <a:pt x="235" y="4"/>
                    </a:lnTo>
                    <a:lnTo>
                      <a:pt x="240" y="4"/>
                    </a:lnTo>
                    <a:lnTo>
                      <a:pt x="244" y="4"/>
                    </a:lnTo>
                    <a:lnTo>
                      <a:pt x="249" y="4"/>
                    </a:lnTo>
                    <a:lnTo>
                      <a:pt x="249" y="9"/>
                    </a:lnTo>
                    <a:lnTo>
                      <a:pt x="253" y="9"/>
                    </a:lnTo>
                    <a:lnTo>
                      <a:pt x="253" y="18"/>
                    </a:lnTo>
                    <a:lnTo>
                      <a:pt x="258" y="18"/>
                    </a:lnTo>
                    <a:lnTo>
                      <a:pt x="258" y="18"/>
                    </a:lnTo>
                    <a:lnTo>
                      <a:pt x="258" y="22"/>
                    </a:lnTo>
                    <a:lnTo>
                      <a:pt x="258" y="22"/>
                    </a:lnTo>
                    <a:lnTo>
                      <a:pt x="258" y="22"/>
                    </a:lnTo>
                    <a:lnTo>
                      <a:pt x="258" y="18"/>
                    </a:lnTo>
                    <a:lnTo>
                      <a:pt x="258" y="22"/>
                    </a:lnTo>
                    <a:lnTo>
                      <a:pt x="258" y="22"/>
                    </a:lnTo>
                    <a:lnTo>
                      <a:pt x="258" y="27"/>
                    </a:lnTo>
                    <a:lnTo>
                      <a:pt x="258" y="31"/>
                    </a:lnTo>
                    <a:lnTo>
                      <a:pt x="258" y="31"/>
                    </a:lnTo>
                    <a:lnTo>
                      <a:pt x="258" y="40"/>
                    </a:lnTo>
                    <a:lnTo>
                      <a:pt x="258" y="45"/>
                    </a:lnTo>
                    <a:lnTo>
                      <a:pt x="258" y="49"/>
                    </a:lnTo>
                    <a:lnTo>
                      <a:pt x="262" y="58"/>
                    </a:lnTo>
                    <a:lnTo>
                      <a:pt x="262" y="63"/>
                    </a:lnTo>
                    <a:lnTo>
                      <a:pt x="267" y="63"/>
                    </a:lnTo>
                    <a:lnTo>
                      <a:pt x="267" y="63"/>
                    </a:lnTo>
                    <a:lnTo>
                      <a:pt x="267" y="63"/>
                    </a:lnTo>
                    <a:lnTo>
                      <a:pt x="272" y="67"/>
                    </a:lnTo>
                    <a:lnTo>
                      <a:pt x="276" y="72"/>
                    </a:lnTo>
                    <a:lnTo>
                      <a:pt x="276" y="72"/>
                    </a:lnTo>
                    <a:lnTo>
                      <a:pt x="276" y="72"/>
                    </a:lnTo>
                    <a:lnTo>
                      <a:pt x="276" y="72"/>
                    </a:lnTo>
                    <a:lnTo>
                      <a:pt x="281" y="72"/>
                    </a:lnTo>
                    <a:lnTo>
                      <a:pt x="281" y="72"/>
                    </a:lnTo>
                    <a:lnTo>
                      <a:pt x="285" y="76"/>
                    </a:lnTo>
                    <a:lnTo>
                      <a:pt x="285" y="76"/>
                    </a:lnTo>
                    <a:lnTo>
                      <a:pt x="285" y="81"/>
                    </a:lnTo>
                    <a:lnTo>
                      <a:pt x="281" y="81"/>
                    </a:lnTo>
                    <a:lnTo>
                      <a:pt x="281" y="81"/>
                    </a:lnTo>
                    <a:lnTo>
                      <a:pt x="281" y="81"/>
                    </a:lnTo>
                    <a:lnTo>
                      <a:pt x="281" y="85"/>
                    </a:lnTo>
                    <a:lnTo>
                      <a:pt x="281" y="85"/>
                    </a:lnTo>
                    <a:lnTo>
                      <a:pt x="281" y="85"/>
                    </a:lnTo>
                    <a:lnTo>
                      <a:pt x="281" y="85"/>
                    </a:lnTo>
                    <a:lnTo>
                      <a:pt x="281" y="85"/>
                    </a:lnTo>
                    <a:lnTo>
                      <a:pt x="276" y="85"/>
                    </a:lnTo>
                    <a:lnTo>
                      <a:pt x="276" y="85"/>
                    </a:lnTo>
                    <a:lnTo>
                      <a:pt x="276" y="85"/>
                    </a:lnTo>
                    <a:lnTo>
                      <a:pt x="276" y="85"/>
                    </a:lnTo>
                    <a:lnTo>
                      <a:pt x="276" y="85"/>
                    </a:lnTo>
                    <a:lnTo>
                      <a:pt x="272" y="85"/>
                    </a:lnTo>
                    <a:lnTo>
                      <a:pt x="272" y="90"/>
                    </a:lnTo>
                    <a:lnTo>
                      <a:pt x="272" y="90"/>
                    </a:lnTo>
                    <a:lnTo>
                      <a:pt x="272" y="90"/>
                    </a:lnTo>
                    <a:lnTo>
                      <a:pt x="272" y="90"/>
                    </a:lnTo>
                    <a:lnTo>
                      <a:pt x="272" y="90"/>
                    </a:lnTo>
                    <a:lnTo>
                      <a:pt x="267" y="90"/>
                    </a:lnTo>
                    <a:lnTo>
                      <a:pt x="267" y="90"/>
                    </a:lnTo>
                    <a:lnTo>
                      <a:pt x="267" y="90"/>
                    </a:lnTo>
                    <a:lnTo>
                      <a:pt x="267" y="90"/>
                    </a:lnTo>
                    <a:lnTo>
                      <a:pt x="267" y="94"/>
                    </a:lnTo>
                    <a:lnTo>
                      <a:pt x="267" y="94"/>
                    </a:lnTo>
                    <a:lnTo>
                      <a:pt x="262" y="94"/>
                    </a:lnTo>
                    <a:lnTo>
                      <a:pt x="262" y="94"/>
                    </a:lnTo>
                    <a:lnTo>
                      <a:pt x="262" y="94"/>
                    </a:lnTo>
                    <a:lnTo>
                      <a:pt x="258" y="94"/>
                    </a:lnTo>
                    <a:lnTo>
                      <a:pt x="258" y="94"/>
                    </a:lnTo>
                    <a:lnTo>
                      <a:pt x="258" y="99"/>
                    </a:lnTo>
                    <a:lnTo>
                      <a:pt x="258" y="99"/>
                    </a:lnTo>
                    <a:lnTo>
                      <a:pt x="258" y="99"/>
                    </a:lnTo>
                    <a:lnTo>
                      <a:pt x="258" y="103"/>
                    </a:lnTo>
                    <a:lnTo>
                      <a:pt x="258" y="103"/>
                    </a:lnTo>
                    <a:lnTo>
                      <a:pt x="258" y="108"/>
                    </a:lnTo>
                    <a:lnTo>
                      <a:pt x="258" y="113"/>
                    </a:lnTo>
                    <a:lnTo>
                      <a:pt x="258" y="117"/>
                    </a:lnTo>
                    <a:lnTo>
                      <a:pt x="258" y="117"/>
                    </a:lnTo>
                    <a:lnTo>
                      <a:pt x="253" y="122"/>
                    </a:lnTo>
                    <a:lnTo>
                      <a:pt x="253" y="122"/>
                    </a:lnTo>
                    <a:lnTo>
                      <a:pt x="253" y="126"/>
                    </a:lnTo>
                    <a:lnTo>
                      <a:pt x="253" y="131"/>
                    </a:lnTo>
                    <a:lnTo>
                      <a:pt x="249" y="131"/>
                    </a:lnTo>
                    <a:lnTo>
                      <a:pt x="249" y="135"/>
                    </a:lnTo>
                    <a:lnTo>
                      <a:pt x="249" y="140"/>
                    </a:lnTo>
                    <a:lnTo>
                      <a:pt x="253" y="144"/>
                    </a:lnTo>
                    <a:lnTo>
                      <a:pt x="253" y="149"/>
                    </a:lnTo>
                    <a:lnTo>
                      <a:pt x="249" y="153"/>
                    </a:lnTo>
                    <a:lnTo>
                      <a:pt x="253" y="158"/>
                    </a:lnTo>
                    <a:lnTo>
                      <a:pt x="249" y="162"/>
                    </a:lnTo>
                    <a:lnTo>
                      <a:pt x="249" y="162"/>
                    </a:lnTo>
                    <a:lnTo>
                      <a:pt x="249" y="162"/>
                    </a:lnTo>
                    <a:lnTo>
                      <a:pt x="249" y="167"/>
                    </a:lnTo>
                    <a:lnTo>
                      <a:pt x="249" y="167"/>
                    </a:lnTo>
                    <a:lnTo>
                      <a:pt x="249" y="171"/>
                    </a:lnTo>
                    <a:lnTo>
                      <a:pt x="244" y="176"/>
                    </a:lnTo>
                    <a:lnTo>
                      <a:pt x="249" y="176"/>
                    </a:lnTo>
                    <a:lnTo>
                      <a:pt x="244" y="176"/>
                    </a:lnTo>
                    <a:lnTo>
                      <a:pt x="244" y="176"/>
                    </a:lnTo>
                    <a:lnTo>
                      <a:pt x="244" y="180"/>
                    </a:lnTo>
                    <a:lnTo>
                      <a:pt x="240" y="180"/>
                    </a:lnTo>
                    <a:lnTo>
                      <a:pt x="240" y="180"/>
                    </a:lnTo>
                    <a:lnTo>
                      <a:pt x="240" y="180"/>
                    </a:lnTo>
                    <a:lnTo>
                      <a:pt x="235" y="180"/>
                    </a:lnTo>
                    <a:lnTo>
                      <a:pt x="235" y="185"/>
                    </a:lnTo>
                    <a:lnTo>
                      <a:pt x="235" y="189"/>
                    </a:lnTo>
                    <a:lnTo>
                      <a:pt x="231" y="194"/>
                    </a:lnTo>
                    <a:lnTo>
                      <a:pt x="231" y="194"/>
                    </a:lnTo>
                    <a:lnTo>
                      <a:pt x="231" y="198"/>
                    </a:lnTo>
                    <a:lnTo>
                      <a:pt x="231" y="198"/>
                    </a:lnTo>
                    <a:lnTo>
                      <a:pt x="226" y="203"/>
                    </a:lnTo>
                    <a:lnTo>
                      <a:pt x="226" y="207"/>
                    </a:lnTo>
                    <a:lnTo>
                      <a:pt x="226" y="207"/>
                    </a:lnTo>
                    <a:lnTo>
                      <a:pt x="226" y="212"/>
                    </a:lnTo>
                    <a:lnTo>
                      <a:pt x="226" y="212"/>
                    </a:lnTo>
                    <a:lnTo>
                      <a:pt x="226" y="212"/>
                    </a:lnTo>
                    <a:lnTo>
                      <a:pt x="226" y="217"/>
                    </a:lnTo>
                    <a:lnTo>
                      <a:pt x="226" y="217"/>
                    </a:lnTo>
                    <a:lnTo>
                      <a:pt x="222" y="212"/>
                    </a:lnTo>
                    <a:lnTo>
                      <a:pt x="222" y="212"/>
                    </a:lnTo>
                    <a:lnTo>
                      <a:pt x="222" y="212"/>
                    </a:lnTo>
                    <a:lnTo>
                      <a:pt x="222" y="212"/>
                    </a:lnTo>
                    <a:lnTo>
                      <a:pt x="217" y="217"/>
                    </a:lnTo>
                    <a:lnTo>
                      <a:pt x="217" y="217"/>
                    </a:lnTo>
                    <a:lnTo>
                      <a:pt x="217" y="221"/>
                    </a:lnTo>
                    <a:lnTo>
                      <a:pt x="217" y="226"/>
                    </a:lnTo>
                    <a:lnTo>
                      <a:pt x="217" y="226"/>
                    </a:lnTo>
                    <a:lnTo>
                      <a:pt x="217" y="226"/>
                    </a:lnTo>
                    <a:lnTo>
                      <a:pt x="213" y="230"/>
                    </a:lnTo>
                    <a:lnTo>
                      <a:pt x="213" y="230"/>
                    </a:lnTo>
                    <a:lnTo>
                      <a:pt x="213" y="235"/>
                    </a:lnTo>
                    <a:lnTo>
                      <a:pt x="213" y="239"/>
                    </a:lnTo>
                    <a:lnTo>
                      <a:pt x="213" y="239"/>
                    </a:lnTo>
                    <a:lnTo>
                      <a:pt x="213" y="239"/>
                    </a:lnTo>
                    <a:lnTo>
                      <a:pt x="213" y="244"/>
                    </a:lnTo>
                    <a:lnTo>
                      <a:pt x="213" y="248"/>
                    </a:lnTo>
                    <a:lnTo>
                      <a:pt x="213" y="253"/>
                    </a:lnTo>
                    <a:lnTo>
                      <a:pt x="213" y="253"/>
                    </a:lnTo>
                    <a:lnTo>
                      <a:pt x="213" y="257"/>
                    </a:lnTo>
                    <a:lnTo>
                      <a:pt x="213" y="257"/>
                    </a:lnTo>
                    <a:lnTo>
                      <a:pt x="213" y="257"/>
                    </a:lnTo>
                    <a:lnTo>
                      <a:pt x="213" y="257"/>
                    </a:lnTo>
                    <a:lnTo>
                      <a:pt x="208" y="257"/>
                    </a:lnTo>
                    <a:lnTo>
                      <a:pt x="208" y="257"/>
                    </a:lnTo>
                    <a:lnTo>
                      <a:pt x="204" y="257"/>
                    </a:lnTo>
                    <a:lnTo>
                      <a:pt x="204" y="257"/>
                    </a:lnTo>
                    <a:lnTo>
                      <a:pt x="199" y="257"/>
                    </a:lnTo>
                    <a:lnTo>
                      <a:pt x="199" y="262"/>
                    </a:lnTo>
                    <a:lnTo>
                      <a:pt x="199" y="262"/>
                    </a:lnTo>
                    <a:lnTo>
                      <a:pt x="195" y="266"/>
                    </a:lnTo>
                    <a:lnTo>
                      <a:pt x="195" y="266"/>
                    </a:lnTo>
                    <a:lnTo>
                      <a:pt x="195" y="271"/>
                    </a:lnTo>
                    <a:lnTo>
                      <a:pt x="195" y="271"/>
                    </a:lnTo>
                    <a:lnTo>
                      <a:pt x="195" y="271"/>
                    </a:lnTo>
                    <a:lnTo>
                      <a:pt x="199" y="271"/>
                    </a:lnTo>
                    <a:lnTo>
                      <a:pt x="204" y="271"/>
                    </a:lnTo>
                    <a:lnTo>
                      <a:pt x="204" y="271"/>
                    </a:lnTo>
                    <a:lnTo>
                      <a:pt x="204" y="271"/>
                    </a:lnTo>
                    <a:lnTo>
                      <a:pt x="208" y="275"/>
                    </a:lnTo>
                    <a:lnTo>
                      <a:pt x="213" y="275"/>
                    </a:lnTo>
                    <a:lnTo>
                      <a:pt x="213" y="280"/>
                    </a:lnTo>
                    <a:lnTo>
                      <a:pt x="213" y="280"/>
                    </a:lnTo>
                    <a:lnTo>
                      <a:pt x="213" y="280"/>
                    </a:lnTo>
                    <a:lnTo>
                      <a:pt x="213" y="280"/>
                    </a:lnTo>
                    <a:lnTo>
                      <a:pt x="217" y="284"/>
                    </a:lnTo>
                    <a:lnTo>
                      <a:pt x="217" y="284"/>
                    </a:lnTo>
                    <a:lnTo>
                      <a:pt x="222" y="289"/>
                    </a:lnTo>
                    <a:lnTo>
                      <a:pt x="222" y="289"/>
                    </a:lnTo>
                    <a:lnTo>
                      <a:pt x="222" y="293"/>
                    </a:lnTo>
                    <a:lnTo>
                      <a:pt x="226" y="293"/>
                    </a:lnTo>
                    <a:lnTo>
                      <a:pt x="226" y="293"/>
                    </a:lnTo>
                    <a:lnTo>
                      <a:pt x="226" y="298"/>
                    </a:lnTo>
                    <a:lnTo>
                      <a:pt x="231" y="302"/>
                    </a:lnTo>
                    <a:lnTo>
                      <a:pt x="231" y="302"/>
                    </a:lnTo>
                    <a:lnTo>
                      <a:pt x="231" y="307"/>
                    </a:lnTo>
                    <a:lnTo>
                      <a:pt x="231" y="307"/>
                    </a:lnTo>
                    <a:lnTo>
                      <a:pt x="231" y="311"/>
                    </a:lnTo>
                    <a:lnTo>
                      <a:pt x="235" y="311"/>
                    </a:lnTo>
                    <a:lnTo>
                      <a:pt x="235" y="316"/>
                    </a:lnTo>
                    <a:lnTo>
                      <a:pt x="235" y="316"/>
                    </a:lnTo>
                    <a:lnTo>
                      <a:pt x="231" y="316"/>
                    </a:lnTo>
                    <a:lnTo>
                      <a:pt x="231" y="321"/>
                    </a:lnTo>
                    <a:lnTo>
                      <a:pt x="226" y="325"/>
                    </a:lnTo>
                    <a:lnTo>
                      <a:pt x="222" y="330"/>
                    </a:lnTo>
                    <a:lnTo>
                      <a:pt x="217" y="334"/>
                    </a:lnTo>
                    <a:lnTo>
                      <a:pt x="213" y="339"/>
                    </a:lnTo>
                    <a:lnTo>
                      <a:pt x="208" y="343"/>
                    </a:lnTo>
                    <a:lnTo>
                      <a:pt x="208" y="348"/>
                    </a:lnTo>
                    <a:lnTo>
                      <a:pt x="204" y="348"/>
                    </a:lnTo>
                    <a:lnTo>
                      <a:pt x="204" y="348"/>
                    </a:lnTo>
                    <a:lnTo>
                      <a:pt x="204" y="348"/>
                    </a:lnTo>
                    <a:lnTo>
                      <a:pt x="199" y="348"/>
                    </a:lnTo>
                    <a:lnTo>
                      <a:pt x="195" y="343"/>
                    </a:lnTo>
                    <a:lnTo>
                      <a:pt x="195" y="348"/>
                    </a:lnTo>
                    <a:lnTo>
                      <a:pt x="190" y="348"/>
                    </a:lnTo>
                    <a:lnTo>
                      <a:pt x="190" y="348"/>
                    </a:lnTo>
                    <a:lnTo>
                      <a:pt x="190" y="348"/>
                    </a:lnTo>
                    <a:lnTo>
                      <a:pt x="186" y="348"/>
                    </a:lnTo>
                    <a:lnTo>
                      <a:pt x="181" y="348"/>
                    </a:lnTo>
                    <a:lnTo>
                      <a:pt x="181" y="352"/>
                    </a:lnTo>
                    <a:lnTo>
                      <a:pt x="181" y="352"/>
                    </a:lnTo>
                    <a:lnTo>
                      <a:pt x="181" y="352"/>
                    </a:lnTo>
                    <a:lnTo>
                      <a:pt x="181" y="352"/>
                    </a:lnTo>
                    <a:lnTo>
                      <a:pt x="181" y="352"/>
                    </a:lnTo>
                    <a:lnTo>
                      <a:pt x="177" y="352"/>
                    </a:lnTo>
                    <a:lnTo>
                      <a:pt x="177" y="348"/>
                    </a:lnTo>
                    <a:lnTo>
                      <a:pt x="177" y="348"/>
                    </a:lnTo>
                    <a:lnTo>
                      <a:pt x="177" y="348"/>
                    </a:lnTo>
                    <a:lnTo>
                      <a:pt x="172" y="348"/>
                    </a:lnTo>
                    <a:lnTo>
                      <a:pt x="172" y="348"/>
                    </a:lnTo>
                    <a:lnTo>
                      <a:pt x="168" y="348"/>
                    </a:lnTo>
                    <a:lnTo>
                      <a:pt x="168" y="348"/>
                    </a:lnTo>
                    <a:lnTo>
                      <a:pt x="163" y="348"/>
                    </a:lnTo>
                    <a:lnTo>
                      <a:pt x="163" y="348"/>
                    </a:lnTo>
                    <a:lnTo>
                      <a:pt x="163" y="348"/>
                    </a:lnTo>
                    <a:lnTo>
                      <a:pt x="159" y="348"/>
                    </a:lnTo>
                    <a:lnTo>
                      <a:pt x="159" y="352"/>
                    </a:lnTo>
                    <a:lnTo>
                      <a:pt x="159" y="352"/>
                    </a:lnTo>
                    <a:lnTo>
                      <a:pt x="159" y="352"/>
                    </a:lnTo>
                    <a:lnTo>
                      <a:pt x="159" y="352"/>
                    </a:lnTo>
                    <a:lnTo>
                      <a:pt x="159" y="348"/>
                    </a:lnTo>
                    <a:lnTo>
                      <a:pt x="154" y="348"/>
                    </a:lnTo>
                    <a:lnTo>
                      <a:pt x="154" y="348"/>
                    </a:lnTo>
                    <a:lnTo>
                      <a:pt x="154" y="348"/>
                    </a:lnTo>
                    <a:lnTo>
                      <a:pt x="154" y="348"/>
                    </a:lnTo>
                    <a:lnTo>
                      <a:pt x="154" y="348"/>
                    </a:lnTo>
                    <a:lnTo>
                      <a:pt x="154" y="348"/>
                    </a:lnTo>
                    <a:lnTo>
                      <a:pt x="154" y="348"/>
                    </a:lnTo>
                    <a:lnTo>
                      <a:pt x="150" y="343"/>
                    </a:lnTo>
                    <a:lnTo>
                      <a:pt x="145" y="343"/>
                    </a:lnTo>
                    <a:lnTo>
                      <a:pt x="145" y="339"/>
                    </a:lnTo>
                    <a:lnTo>
                      <a:pt x="141" y="339"/>
                    </a:lnTo>
                    <a:lnTo>
                      <a:pt x="141" y="339"/>
                    </a:lnTo>
                    <a:lnTo>
                      <a:pt x="141" y="334"/>
                    </a:lnTo>
                    <a:lnTo>
                      <a:pt x="136" y="330"/>
                    </a:lnTo>
                    <a:lnTo>
                      <a:pt x="136" y="330"/>
                    </a:lnTo>
                    <a:lnTo>
                      <a:pt x="136" y="330"/>
                    </a:lnTo>
                    <a:lnTo>
                      <a:pt x="131" y="334"/>
                    </a:lnTo>
                    <a:lnTo>
                      <a:pt x="131" y="334"/>
                    </a:lnTo>
                    <a:lnTo>
                      <a:pt x="127" y="334"/>
                    </a:lnTo>
                    <a:lnTo>
                      <a:pt x="127" y="334"/>
                    </a:lnTo>
                    <a:lnTo>
                      <a:pt x="127" y="334"/>
                    </a:lnTo>
                    <a:lnTo>
                      <a:pt x="122" y="334"/>
                    </a:lnTo>
                    <a:lnTo>
                      <a:pt x="118" y="334"/>
                    </a:lnTo>
                    <a:lnTo>
                      <a:pt x="118" y="334"/>
                    </a:lnTo>
                    <a:lnTo>
                      <a:pt x="118" y="339"/>
                    </a:lnTo>
                    <a:lnTo>
                      <a:pt x="113" y="339"/>
                    </a:lnTo>
                    <a:lnTo>
                      <a:pt x="113" y="334"/>
                    </a:lnTo>
                    <a:lnTo>
                      <a:pt x="113" y="334"/>
                    </a:lnTo>
                    <a:lnTo>
                      <a:pt x="113" y="334"/>
                    </a:lnTo>
                    <a:lnTo>
                      <a:pt x="109" y="334"/>
                    </a:lnTo>
                    <a:lnTo>
                      <a:pt x="109" y="334"/>
                    </a:lnTo>
                    <a:lnTo>
                      <a:pt x="109" y="334"/>
                    </a:lnTo>
                    <a:lnTo>
                      <a:pt x="109" y="334"/>
                    </a:lnTo>
                    <a:lnTo>
                      <a:pt x="104" y="330"/>
                    </a:lnTo>
                    <a:lnTo>
                      <a:pt x="104" y="330"/>
                    </a:lnTo>
                    <a:lnTo>
                      <a:pt x="104" y="330"/>
                    </a:lnTo>
                    <a:lnTo>
                      <a:pt x="104" y="330"/>
                    </a:lnTo>
                    <a:lnTo>
                      <a:pt x="104" y="325"/>
                    </a:lnTo>
                    <a:lnTo>
                      <a:pt x="100" y="325"/>
                    </a:lnTo>
                    <a:lnTo>
                      <a:pt x="100" y="325"/>
                    </a:lnTo>
                    <a:lnTo>
                      <a:pt x="100" y="321"/>
                    </a:lnTo>
                    <a:lnTo>
                      <a:pt x="95" y="321"/>
                    </a:lnTo>
                    <a:lnTo>
                      <a:pt x="95" y="321"/>
                    </a:lnTo>
                    <a:lnTo>
                      <a:pt x="95" y="316"/>
                    </a:lnTo>
                    <a:lnTo>
                      <a:pt x="95" y="311"/>
                    </a:lnTo>
                    <a:lnTo>
                      <a:pt x="95" y="311"/>
                    </a:lnTo>
                    <a:lnTo>
                      <a:pt x="95" y="311"/>
                    </a:lnTo>
                    <a:lnTo>
                      <a:pt x="95" y="311"/>
                    </a:lnTo>
                    <a:lnTo>
                      <a:pt x="91" y="307"/>
                    </a:lnTo>
                    <a:lnTo>
                      <a:pt x="91" y="307"/>
                    </a:lnTo>
                    <a:lnTo>
                      <a:pt x="86" y="307"/>
                    </a:lnTo>
                    <a:lnTo>
                      <a:pt x="86" y="307"/>
                    </a:lnTo>
                    <a:lnTo>
                      <a:pt x="82" y="302"/>
                    </a:lnTo>
                    <a:lnTo>
                      <a:pt x="82" y="302"/>
                    </a:lnTo>
                    <a:lnTo>
                      <a:pt x="82" y="302"/>
                    </a:lnTo>
                    <a:lnTo>
                      <a:pt x="82" y="298"/>
                    </a:lnTo>
                    <a:lnTo>
                      <a:pt x="82" y="298"/>
                    </a:lnTo>
                    <a:lnTo>
                      <a:pt x="77" y="298"/>
                    </a:lnTo>
                    <a:lnTo>
                      <a:pt x="77" y="298"/>
                    </a:lnTo>
                    <a:lnTo>
                      <a:pt x="82" y="293"/>
                    </a:lnTo>
                    <a:lnTo>
                      <a:pt x="77" y="293"/>
                    </a:lnTo>
                    <a:lnTo>
                      <a:pt x="77" y="289"/>
                    </a:lnTo>
                    <a:lnTo>
                      <a:pt x="73" y="289"/>
                    </a:lnTo>
                    <a:lnTo>
                      <a:pt x="73" y="289"/>
                    </a:lnTo>
                    <a:lnTo>
                      <a:pt x="73" y="284"/>
                    </a:lnTo>
                    <a:lnTo>
                      <a:pt x="64" y="280"/>
                    </a:lnTo>
                    <a:lnTo>
                      <a:pt x="64" y="280"/>
                    </a:lnTo>
                    <a:lnTo>
                      <a:pt x="59" y="280"/>
                    </a:lnTo>
                    <a:lnTo>
                      <a:pt x="59" y="275"/>
                    </a:lnTo>
                    <a:lnTo>
                      <a:pt x="59" y="275"/>
                    </a:lnTo>
                    <a:lnTo>
                      <a:pt x="59" y="275"/>
                    </a:lnTo>
                    <a:lnTo>
                      <a:pt x="59" y="271"/>
                    </a:lnTo>
                    <a:lnTo>
                      <a:pt x="59" y="271"/>
                    </a:lnTo>
                    <a:lnTo>
                      <a:pt x="55" y="266"/>
                    </a:lnTo>
                    <a:lnTo>
                      <a:pt x="55" y="266"/>
                    </a:lnTo>
                    <a:lnTo>
                      <a:pt x="50" y="262"/>
                    </a:lnTo>
                    <a:lnTo>
                      <a:pt x="46" y="262"/>
                    </a:lnTo>
                    <a:lnTo>
                      <a:pt x="46" y="262"/>
                    </a:lnTo>
                    <a:lnTo>
                      <a:pt x="41" y="262"/>
                    </a:lnTo>
                    <a:lnTo>
                      <a:pt x="41" y="262"/>
                    </a:lnTo>
                    <a:lnTo>
                      <a:pt x="41" y="257"/>
                    </a:lnTo>
                    <a:lnTo>
                      <a:pt x="41" y="257"/>
                    </a:lnTo>
                    <a:lnTo>
                      <a:pt x="41" y="257"/>
                    </a:lnTo>
                    <a:lnTo>
                      <a:pt x="41" y="253"/>
                    </a:lnTo>
                    <a:lnTo>
                      <a:pt x="41" y="253"/>
                    </a:lnTo>
                    <a:lnTo>
                      <a:pt x="37" y="253"/>
                    </a:lnTo>
                    <a:lnTo>
                      <a:pt x="32" y="253"/>
                    </a:lnTo>
                    <a:lnTo>
                      <a:pt x="32" y="253"/>
                    </a:lnTo>
                    <a:lnTo>
                      <a:pt x="32" y="253"/>
                    </a:lnTo>
                    <a:lnTo>
                      <a:pt x="32" y="248"/>
                    </a:lnTo>
                    <a:lnTo>
                      <a:pt x="32" y="248"/>
                    </a:lnTo>
                    <a:lnTo>
                      <a:pt x="28" y="248"/>
                    </a:lnTo>
                    <a:lnTo>
                      <a:pt x="28" y="248"/>
                    </a:lnTo>
                    <a:lnTo>
                      <a:pt x="28" y="248"/>
                    </a:lnTo>
                    <a:lnTo>
                      <a:pt x="32" y="244"/>
                    </a:lnTo>
                    <a:lnTo>
                      <a:pt x="32" y="244"/>
                    </a:lnTo>
                    <a:lnTo>
                      <a:pt x="32" y="239"/>
                    </a:lnTo>
                    <a:lnTo>
                      <a:pt x="32" y="235"/>
                    </a:lnTo>
                    <a:lnTo>
                      <a:pt x="32" y="235"/>
                    </a:lnTo>
                    <a:lnTo>
                      <a:pt x="32" y="230"/>
                    </a:lnTo>
                    <a:lnTo>
                      <a:pt x="28" y="226"/>
                    </a:lnTo>
                    <a:lnTo>
                      <a:pt x="28" y="221"/>
                    </a:lnTo>
                    <a:lnTo>
                      <a:pt x="23" y="221"/>
                    </a:lnTo>
                    <a:lnTo>
                      <a:pt x="19" y="217"/>
                    </a:lnTo>
                    <a:lnTo>
                      <a:pt x="19" y="217"/>
                    </a:lnTo>
                    <a:lnTo>
                      <a:pt x="19" y="212"/>
                    </a:lnTo>
                    <a:lnTo>
                      <a:pt x="19" y="212"/>
                    </a:lnTo>
                    <a:lnTo>
                      <a:pt x="19" y="207"/>
                    </a:lnTo>
                    <a:lnTo>
                      <a:pt x="19" y="207"/>
                    </a:lnTo>
                    <a:lnTo>
                      <a:pt x="19" y="203"/>
                    </a:lnTo>
                    <a:lnTo>
                      <a:pt x="19" y="203"/>
                    </a:lnTo>
                    <a:lnTo>
                      <a:pt x="14" y="203"/>
                    </a:lnTo>
                    <a:lnTo>
                      <a:pt x="14" y="203"/>
                    </a:lnTo>
                    <a:lnTo>
                      <a:pt x="14" y="203"/>
                    </a:lnTo>
                    <a:lnTo>
                      <a:pt x="14" y="203"/>
                    </a:lnTo>
                    <a:lnTo>
                      <a:pt x="14" y="198"/>
                    </a:lnTo>
                    <a:lnTo>
                      <a:pt x="14" y="198"/>
                    </a:lnTo>
                    <a:lnTo>
                      <a:pt x="14" y="194"/>
                    </a:lnTo>
                    <a:lnTo>
                      <a:pt x="14" y="189"/>
                    </a:lnTo>
                    <a:lnTo>
                      <a:pt x="10" y="189"/>
                    </a:lnTo>
                    <a:lnTo>
                      <a:pt x="10" y="189"/>
                    </a:lnTo>
                    <a:lnTo>
                      <a:pt x="10" y="189"/>
                    </a:lnTo>
                    <a:lnTo>
                      <a:pt x="10" y="185"/>
                    </a:lnTo>
                    <a:lnTo>
                      <a:pt x="10" y="185"/>
                    </a:lnTo>
                    <a:lnTo>
                      <a:pt x="10" y="180"/>
                    </a:lnTo>
                    <a:lnTo>
                      <a:pt x="10" y="180"/>
                    </a:lnTo>
                    <a:lnTo>
                      <a:pt x="5" y="180"/>
                    </a:lnTo>
                    <a:lnTo>
                      <a:pt x="5" y="180"/>
                    </a:lnTo>
                    <a:lnTo>
                      <a:pt x="0" y="180"/>
                    </a:lnTo>
                    <a:lnTo>
                      <a:pt x="0" y="180"/>
                    </a:lnTo>
                    <a:lnTo>
                      <a:pt x="0" y="180"/>
                    </a:lnTo>
                    <a:lnTo>
                      <a:pt x="0" y="180"/>
                    </a:lnTo>
                    <a:lnTo>
                      <a:pt x="0" y="176"/>
                    </a:lnTo>
                    <a:lnTo>
                      <a:pt x="0" y="176"/>
                    </a:lnTo>
                    <a:lnTo>
                      <a:pt x="0" y="171"/>
                    </a:lnTo>
                    <a:lnTo>
                      <a:pt x="0" y="171"/>
                    </a:lnTo>
                    <a:lnTo>
                      <a:pt x="5" y="171"/>
                    </a:lnTo>
                    <a:lnTo>
                      <a:pt x="5" y="167"/>
                    </a:lnTo>
                    <a:lnTo>
                      <a:pt x="5" y="167"/>
                    </a:lnTo>
                    <a:lnTo>
                      <a:pt x="5" y="167"/>
                    </a:lnTo>
                    <a:lnTo>
                      <a:pt x="5" y="167"/>
                    </a:lnTo>
                    <a:lnTo>
                      <a:pt x="5" y="162"/>
                    </a:lnTo>
                    <a:lnTo>
                      <a:pt x="5" y="162"/>
                    </a:lnTo>
                    <a:lnTo>
                      <a:pt x="5" y="158"/>
                    </a:lnTo>
                    <a:lnTo>
                      <a:pt x="5" y="158"/>
                    </a:lnTo>
                    <a:lnTo>
                      <a:pt x="5" y="158"/>
                    </a:lnTo>
                    <a:lnTo>
                      <a:pt x="5" y="158"/>
                    </a:lnTo>
                    <a:lnTo>
                      <a:pt x="5" y="153"/>
                    </a:lnTo>
                    <a:lnTo>
                      <a:pt x="5" y="153"/>
                    </a:lnTo>
                    <a:lnTo>
                      <a:pt x="10" y="153"/>
                    </a:lnTo>
                    <a:lnTo>
                      <a:pt x="10" y="153"/>
                    </a:lnTo>
                    <a:lnTo>
                      <a:pt x="10" y="153"/>
                    </a:lnTo>
                    <a:lnTo>
                      <a:pt x="10" y="153"/>
                    </a:lnTo>
                    <a:lnTo>
                      <a:pt x="10" y="149"/>
                    </a:lnTo>
                    <a:lnTo>
                      <a:pt x="10" y="149"/>
                    </a:lnTo>
                    <a:lnTo>
                      <a:pt x="10" y="149"/>
                    </a:lnTo>
                    <a:lnTo>
                      <a:pt x="10" y="149"/>
                    </a:lnTo>
                    <a:lnTo>
                      <a:pt x="10" y="144"/>
                    </a:lnTo>
                    <a:lnTo>
                      <a:pt x="10" y="144"/>
                    </a:lnTo>
                    <a:lnTo>
                      <a:pt x="10" y="144"/>
                    </a:lnTo>
                    <a:lnTo>
                      <a:pt x="10" y="144"/>
                    </a:lnTo>
                    <a:lnTo>
                      <a:pt x="10" y="144"/>
                    </a:lnTo>
                    <a:lnTo>
                      <a:pt x="10" y="144"/>
                    </a:lnTo>
                    <a:lnTo>
                      <a:pt x="14" y="140"/>
                    </a:lnTo>
                    <a:lnTo>
                      <a:pt x="14" y="140"/>
                    </a:lnTo>
                    <a:lnTo>
                      <a:pt x="14" y="140"/>
                    </a:lnTo>
                    <a:lnTo>
                      <a:pt x="14" y="140"/>
                    </a:lnTo>
                    <a:lnTo>
                      <a:pt x="14" y="140"/>
                    </a:lnTo>
                    <a:lnTo>
                      <a:pt x="14" y="135"/>
                    </a:lnTo>
                    <a:lnTo>
                      <a:pt x="14" y="135"/>
                    </a:lnTo>
                    <a:lnTo>
                      <a:pt x="19" y="135"/>
                    </a:lnTo>
                    <a:lnTo>
                      <a:pt x="19" y="131"/>
                    </a:lnTo>
                    <a:lnTo>
                      <a:pt x="19" y="131"/>
                    </a:lnTo>
                    <a:lnTo>
                      <a:pt x="19" y="131"/>
                    </a:lnTo>
                    <a:lnTo>
                      <a:pt x="19" y="126"/>
                    </a:lnTo>
                    <a:lnTo>
                      <a:pt x="19" y="126"/>
                    </a:lnTo>
                    <a:lnTo>
                      <a:pt x="19" y="122"/>
                    </a:lnTo>
                    <a:lnTo>
                      <a:pt x="23" y="122"/>
                    </a:lnTo>
                    <a:lnTo>
                      <a:pt x="28" y="122"/>
                    </a:lnTo>
                    <a:lnTo>
                      <a:pt x="28" y="122"/>
                    </a:lnTo>
                    <a:lnTo>
                      <a:pt x="32" y="122"/>
                    </a:lnTo>
                    <a:lnTo>
                      <a:pt x="37" y="122"/>
                    </a:lnTo>
                    <a:lnTo>
                      <a:pt x="37" y="122"/>
                    </a:lnTo>
                    <a:lnTo>
                      <a:pt x="37" y="122"/>
                    </a:lnTo>
                    <a:lnTo>
                      <a:pt x="37" y="122"/>
                    </a:lnTo>
                    <a:lnTo>
                      <a:pt x="37" y="117"/>
                    </a:lnTo>
                    <a:lnTo>
                      <a:pt x="37" y="108"/>
                    </a:lnTo>
                    <a:lnTo>
                      <a:pt x="37" y="103"/>
                    </a:lnTo>
                    <a:lnTo>
                      <a:pt x="37" y="94"/>
                    </a:lnTo>
                    <a:lnTo>
                      <a:pt x="32" y="85"/>
                    </a:lnTo>
                    <a:lnTo>
                      <a:pt x="32" y="76"/>
                    </a:lnTo>
                    <a:lnTo>
                      <a:pt x="32" y="67"/>
                    </a:lnTo>
                    <a:lnTo>
                      <a:pt x="32" y="58"/>
                    </a:lnTo>
                    <a:lnTo>
                      <a:pt x="32" y="49"/>
                    </a:lnTo>
                    <a:lnTo>
                      <a:pt x="32" y="49"/>
                    </a:lnTo>
                    <a:lnTo>
                      <a:pt x="32" y="45"/>
                    </a:lnTo>
                    <a:lnTo>
                      <a:pt x="32" y="45"/>
                    </a:lnTo>
                    <a:lnTo>
                      <a:pt x="32" y="40"/>
                    </a:lnTo>
                    <a:lnTo>
                      <a:pt x="37" y="40"/>
                    </a:lnTo>
                    <a:lnTo>
                      <a:pt x="41" y="40"/>
                    </a:lnTo>
                    <a:lnTo>
                      <a:pt x="46" y="40"/>
                    </a:lnTo>
                    <a:lnTo>
                      <a:pt x="50" y="40"/>
                    </a:lnTo>
                    <a:lnTo>
                      <a:pt x="50" y="40"/>
                    </a:lnTo>
                    <a:lnTo>
                      <a:pt x="50" y="40"/>
                    </a:lnTo>
                    <a:lnTo>
                      <a:pt x="50" y="40"/>
                    </a:lnTo>
                    <a:lnTo>
                      <a:pt x="50" y="40"/>
                    </a:lnTo>
                    <a:lnTo>
                      <a:pt x="50" y="31"/>
                    </a:lnTo>
                    <a:lnTo>
                      <a:pt x="50" y="22"/>
                    </a:lnTo>
                    <a:lnTo>
                      <a:pt x="50" y="13"/>
                    </a:lnTo>
                    <a:lnTo>
                      <a:pt x="50" y="4"/>
                    </a:lnTo>
                    <a:lnTo>
                      <a:pt x="55" y="4"/>
                    </a:lnTo>
                    <a:lnTo>
                      <a:pt x="59" y="4"/>
                    </a:lnTo>
                    <a:lnTo>
                      <a:pt x="68" y="4"/>
                    </a:lnTo>
                    <a:lnTo>
                      <a:pt x="73" y="4"/>
                    </a:lnTo>
                    <a:lnTo>
                      <a:pt x="82" y="4"/>
                    </a:lnTo>
                    <a:lnTo>
                      <a:pt x="86" y="4"/>
                    </a:lnTo>
                    <a:lnTo>
                      <a:pt x="95" y="4"/>
                    </a:lnTo>
                    <a:lnTo>
                      <a:pt x="100" y="4"/>
                    </a:lnTo>
                    <a:lnTo>
                      <a:pt x="109" y="4"/>
                    </a:lnTo>
                    <a:lnTo>
                      <a:pt x="113" y="4"/>
                    </a:lnTo>
                    <a:lnTo>
                      <a:pt x="118" y="4"/>
                    </a:lnTo>
                    <a:lnTo>
                      <a:pt x="127" y="4"/>
                    </a:lnTo>
                    <a:lnTo>
                      <a:pt x="131" y="4"/>
                    </a:lnTo>
                    <a:lnTo>
                      <a:pt x="141" y="4"/>
                    </a:lnTo>
                    <a:lnTo>
                      <a:pt x="145" y="4"/>
                    </a:lnTo>
                    <a:lnTo>
                      <a:pt x="154" y="4"/>
                    </a:lnTo>
                    <a:lnTo>
                      <a:pt x="154" y="4"/>
                    </a:lnTo>
                    <a:lnTo>
                      <a:pt x="154" y="4"/>
                    </a:lnTo>
                    <a:lnTo>
                      <a:pt x="159" y="0"/>
                    </a:lnTo>
                    <a:lnTo>
                      <a:pt x="159" y="0"/>
                    </a:lnTo>
                    <a:lnTo>
                      <a:pt x="159" y="0"/>
                    </a:lnTo>
                    <a:lnTo>
                      <a:pt x="159" y="0"/>
                    </a:lnTo>
                    <a:lnTo>
                      <a:pt x="159"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8" name="Freeform 144">
                <a:extLst>
                  <a:ext uri="{FF2B5EF4-FFF2-40B4-BE49-F238E27FC236}">
                    <a16:creationId xmlns:a16="http://schemas.microsoft.com/office/drawing/2014/main" id="{C19B7950-4251-6647-809C-A918DCB5692E}"/>
                  </a:ext>
                </a:extLst>
              </p:cNvPr>
              <p:cNvSpPr>
                <a:spLocks/>
              </p:cNvSpPr>
              <p:nvPr/>
            </p:nvSpPr>
            <p:spPr bwMode="auto">
              <a:xfrm>
                <a:off x="4713422" y="3475478"/>
                <a:ext cx="261675" cy="199688"/>
              </a:xfrm>
              <a:custGeom>
                <a:avLst/>
                <a:gdLst>
                  <a:gd name="T0" fmla="*/ 55 w 109"/>
                  <a:gd name="T1" fmla="*/ 0 h 82"/>
                  <a:gd name="T2" fmla="*/ 64 w 109"/>
                  <a:gd name="T3" fmla="*/ 10 h 82"/>
                  <a:gd name="T4" fmla="*/ 68 w 109"/>
                  <a:gd name="T5" fmla="*/ 10 h 82"/>
                  <a:gd name="T6" fmla="*/ 73 w 109"/>
                  <a:gd name="T7" fmla="*/ 10 h 82"/>
                  <a:gd name="T8" fmla="*/ 73 w 109"/>
                  <a:gd name="T9" fmla="*/ 10 h 82"/>
                  <a:gd name="T10" fmla="*/ 77 w 109"/>
                  <a:gd name="T11" fmla="*/ 19 h 82"/>
                  <a:gd name="T12" fmla="*/ 77 w 109"/>
                  <a:gd name="T13" fmla="*/ 23 h 82"/>
                  <a:gd name="T14" fmla="*/ 82 w 109"/>
                  <a:gd name="T15" fmla="*/ 23 h 82"/>
                  <a:gd name="T16" fmla="*/ 82 w 109"/>
                  <a:gd name="T17" fmla="*/ 28 h 82"/>
                  <a:gd name="T18" fmla="*/ 86 w 109"/>
                  <a:gd name="T19" fmla="*/ 32 h 82"/>
                  <a:gd name="T20" fmla="*/ 91 w 109"/>
                  <a:gd name="T21" fmla="*/ 37 h 82"/>
                  <a:gd name="T22" fmla="*/ 95 w 109"/>
                  <a:gd name="T23" fmla="*/ 41 h 82"/>
                  <a:gd name="T24" fmla="*/ 95 w 109"/>
                  <a:gd name="T25" fmla="*/ 46 h 82"/>
                  <a:gd name="T26" fmla="*/ 95 w 109"/>
                  <a:gd name="T27" fmla="*/ 55 h 82"/>
                  <a:gd name="T28" fmla="*/ 95 w 109"/>
                  <a:gd name="T29" fmla="*/ 59 h 82"/>
                  <a:gd name="T30" fmla="*/ 100 w 109"/>
                  <a:gd name="T31" fmla="*/ 64 h 82"/>
                  <a:gd name="T32" fmla="*/ 100 w 109"/>
                  <a:gd name="T33" fmla="*/ 64 h 82"/>
                  <a:gd name="T34" fmla="*/ 104 w 109"/>
                  <a:gd name="T35" fmla="*/ 64 h 82"/>
                  <a:gd name="T36" fmla="*/ 104 w 109"/>
                  <a:gd name="T37" fmla="*/ 68 h 82"/>
                  <a:gd name="T38" fmla="*/ 104 w 109"/>
                  <a:gd name="T39" fmla="*/ 77 h 82"/>
                  <a:gd name="T40" fmla="*/ 104 w 109"/>
                  <a:gd name="T41" fmla="*/ 82 h 82"/>
                  <a:gd name="T42" fmla="*/ 100 w 109"/>
                  <a:gd name="T43" fmla="*/ 82 h 82"/>
                  <a:gd name="T44" fmla="*/ 91 w 109"/>
                  <a:gd name="T45" fmla="*/ 82 h 82"/>
                  <a:gd name="T46" fmla="*/ 82 w 109"/>
                  <a:gd name="T47" fmla="*/ 82 h 82"/>
                  <a:gd name="T48" fmla="*/ 77 w 109"/>
                  <a:gd name="T49" fmla="*/ 77 h 82"/>
                  <a:gd name="T50" fmla="*/ 77 w 109"/>
                  <a:gd name="T51" fmla="*/ 77 h 82"/>
                  <a:gd name="T52" fmla="*/ 77 w 109"/>
                  <a:gd name="T53" fmla="*/ 77 h 82"/>
                  <a:gd name="T54" fmla="*/ 68 w 109"/>
                  <a:gd name="T55" fmla="*/ 77 h 82"/>
                  <a:gd name="T56" fmla="*/ 45 w 109"/>
                  <a:gd name="T57" fmla="*/ 77 h 82"/>
                  <a:gd name="T58" fmla="*/ 27 w 109"/>
                  <a:gd name="T59" fmla="*/ 82 h 82"/>
                  <a:gd name="T60" fmla="*/ 18 w 109"/>
                  <a:gd name="T61" fmla="*/ 82 h 82"/>
                  <a:gd name="T62" fmla="*/ 14 w 109"/>
                  <a:gd name="T63" fmla="*/ 82 h 82"/>
                  <a:gd name="T64" fmla="*/ 18 w 109"/>
                  <a:gd name="T65" fmla="*/ 77 h 82"/>
                  <a:gd name="T66" fmla="*/ 18 w 109"/>
                  <a:gd name="T67" fmla="*/ 77 h 82"/>
                  <a:gd name="T68" fmla="*/ 14 w 109"/>
                  <a:gd name="T69" fmla="*/ 77 h 82"/>
                  <a:gd name="T70" fmla="*/ 14 w 109"/>
                  <a:gd name="T71" fmla="*/ 77 h 82"/>
                  <a:gd name="T72" fmla="*/ 14 w 109"/>
                  <a:gd name="T73" fmla="*/ 68 h 82"/>
                  <a:gd name="T74" fmla="*/ 23 w 109"/>
                  <a:gd name="T75" fmla="*/ 68 h 82"/>
                  <a:gd name="T76" fmla="*/ 32 w 109"/>
                  <a:gd name="T77" fmla="*/ 64 h 82"/>
                  <a:gd name="T78" fmla="*/ 41 w 109"/>
                  <a:gd name="T79" fmla="*/ 64 h 82"/>
                  <a:gd name="T80" fmla="*/ 41 w 109"/>
                  <a:gd name="T81" fmla="*/ 59 h 82"/>
                  <a:gd name="T82" fmla="*/ 50 w 109"/>
                  <a:gd name="T83" fmla="*/ 64 h 82"/>
                  <a:gd name="T84" fmla="*/ 64 w 109"/>
                  <a:gd name="T85" fmla="*/ 64 h 82"/>
                  <a:gd name="T86" fmla="*/ 64 w 109"/>
                  <a:gd name="T87" fmla="*/ 59 h 82"/>
                  <a:gd name="T88" fmla="*/ 55 w 109"/>
                  <a:gd name="T89" fmla="*/ 59 h 82"/>
                  <a:gd name="T90" fmla="*/ 50 w 109"/>
                  <a:gd name="T91" fmla="*/ 59 h 82"/>
                  <a:gd name="T92" fmla="*/ 41 w 109"/>
                  <a:gd name="T93" fmla="*/ 55 h 82"/>
                  <a:gd name="T94" fmla="*/ 32 w 109"/>
                  <a:gd name="T95" fmla="*/ 59 h 82"/>
                  <a:gd name="T96" fmla="*/ 18 w 109"/>
                  <a:gd name="T97" fmla="*/ 55 h 82"/>
                  <a:gd name="T98" fmla="*/ 14 w 109"/>
                  <a:gd name="T99" fmla="*/ 50 h 82"/>
                  <a:gd name="T100" fmla="*/ 14 w 109"/>
                  <a:gd name="T101" fmla="*/ 50 h 82"/>
                  <a:gd name="T102" fmla="*/ 9 w 109"/>
                  <a:gd name="T103" fmla="*/ 41 h 82"/>
                  <a:gd name="T104" fmla="*/ 5 w 109"/>
                  <a:gd name="T105" fmla="*/ 37 h 82"/>
                  <a:gd name="T106" fmla="*/ 5 w 109"/>
                  <a:gd name="T107" fmla="*/ 37 h 82"/>
                  <a:gd name="T108" fmla="*/ 18 w 109"/>
                  <a:gd name="T109" fmla="*/ 14 h 82"/>
                  <a:gd name="T110" fmla="*/ 23 w 109"/>
                  <a:gd name="T111" fmla="*/ 10 h 82"/>
                  <a:gd name="T112" fmla="*/ 27 w 109"/>
                  <a:gd name="T113" fmla="*/ 0 h 82"/>
                  <a:gd name="T114" fmla="*/ 32 w 109"/>
                  <a:gd name="T115" fmla="*/ 5 h 82"/>
                  <a:gd name="T116" fmla="*/ 45 w 109"/>
                  <a:gd name="T117" fmla="*/ 0 h 82"/>
                  <a:gd name="T118" fmla="*/ 45 w 109"/>
                  <a:gd name="T119" fmla="*/ 0 h 82"/>
                  <a:gd name="T120" fmla="*/ 50 w 109"/>
                  <a:gd name="T12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82">
                    <a:moveTo>
                      <a:pt x="50" y="0"/>
                    </a:moveTo>
                    <a:lnTo>
                      <a:pt x="50" y="0"/>
                    </a:lnTo>
                    <a:lnTo>
                      <a:pt x="50" y="0"/>
                    </a:lnTo>
                    <a:lnTo>
                      <a:pt x="55" y="0"/>
                    </a:lnTo>
                    <a:lnTo>
                      <a:pt x="59" y="0"/>
                    </a:lnTo>
                    <a:lnTo>
                      <a:pt x="64" y="5"/>
                    </a:lnTo>
                    <a:lnTo>
                      <a:pt x="64" y="10"/>
                    </a:lnTo>
                    <a:lnTo>
                      <a:pt x="64" y="10"/>
                    </a:lnTo>
                    <a:lnTo>
                      <a:pt x="64" y="10"/>
                    </a:lnTo>
                    <a:lnTo>
                      <a:pt x="68" y="10"/>
                    </a:lnTo>
                    <a:lnTo>
                      <a:pt x="68" y="10"/>
                    </a:lnTo>
                    <a:lnTo>
                      <a:pt x="68" y="10"/>
                    </a:lnTo>
                    <a:lnTo>
                      <a:pt x="68" y="10"/>
                    </a:lnTo>
                    <a:lnTo>
                      <a:pt x="68" y="10"/>
                    </a:lnTo>
                    <a:lnTo>
                      <a:pt x="73" y="10"/>
                    </a:lnTo>
                    <a:lnTo>
                      <a:pt x="73" y="10"/>
                    </a:lnTo>
                    <a:lnTo>
                      <a:pt x="73" y="10"/>
                    </a:lnTo>
                    <a:lnTo>
                      <a:pt x="73" y="10"/>
                    </a:lnTo>
                    <a:lnTo>
                      <a:pt x="73" y="10"/>
                    </a:lnTo>
                    <a:lnTo>
                      <a:pt x="73" y="10"/>
                    </a:lnTo>
                    <a:lnTo>
                      <a:pt x="73" y="14"/>
                    </a:lnTo>
                    <a:lnTo>
                      <a:pt x="77" y="14"/>
                    </a:lnTo>
                    <a:lnTo>
                      <a:pt x="77" y="14"/>
                    </a:lnTo>
                    <a:lnTo>
                      <a:pt x="77" y="19"/>
                    </a:lnTo>
                    <a:lnTo>
                      <a:pt x="77" y="19"/>
                    </a:lnTo>
                    <a:lnTo>
                      <a:pt x="77" y="19"/>
                    </a:lnTo>
                    <a:lnTo>
                      <a:pt x="77" y="23"/>
                    </a:lnTo>
                    <a:lnTo>
                      <a:pt x="77" y="23"/>
                    </a:lnTo>
                    <a:lnTo>
                      <a:pt x="77" y="23"/>
                    </a:lnTo>
                    <a:lnTo>
                      <a:pt x="82" y="23"/>
                    </a:lnTo>
                    <a:lnTo>
                      <a:pt x="82" y="23"/>
                    </a:lnTo>
                    <a:lnTo>
                      <a:pt x="82" y="23"/>
                    </a:lnTo>
                    <a:lnTo>
                      <a:pt x="82" y="28"/>
                    </a:lnTo>
                    <a:lnTo>
                      <a:pt x="82" y="28"/>
                    </a:lnTo>
                    <a:lnTo>
                      <a:pt x="82" y="28"/>
                    </a:lnTo>
                    <a:lnTo>
                      <a:pt x="82" y="28"/>
                    </a:lnTo>
                    <a:lnTo>
                      <a:pt x="82" y="28"/>
                    </a:lnTo>
                    <a:lnTo>
                      <a:pt x="86" y="28"/>
                    </a:lnTo>
                    <a:lnTo>
                      <a:pt x="86" y="28"/>
                    </a:lnTo>
                    <a:lnTo>
                      <a:pt x="86" y="32"/>
                    </a:lnTo>
                    <a:lnTo>
                      <a:pt x="86" y="32"/>
                    </a:lnTo>
                    <a:lnTo>
                      <a:pt x="91" y="32"/>
                    </a:lnTo>
                    <a:lnTo>
                      <a:pt x="91" y="32"/>
                    </a:lnTo>
                    <a:lnTo>
                      <a:pt x="91" y="37"/>
                    </a:lnTo>
                    <a:lnTo>
                      <a:pt x="91" y="37"/>
                    </a:lnTo>
                    <a:lnTo>
                      <a:pt x="95" y="37"/>
                    </a:lnTo>
                    <a:lnTo>
                      <a:pt x="95" y="41"/>
                    </a:lnTo>
                    <a:lnTo>
                      <a:pt x="95" y="41"/>
                    </a:lnTo>
                    <a:lnTo>
                      <a:pt x="95" y="46"/>
                    </a:lnTo>
                    <a:lnTo>
                      <a:pt x="95" y="46"/>
                    </a:lnTo>
                    <a:lnTo>
                      <a:pt x="95" y="46"/>
                    </a:lnTo>
                    <a:lnTo>
                      <a:pt x="95" y="46"/>
                    </a:lnTo>
                    <a:lnTo>
                      <a:pt x="95" y="50"/>
                    </a:lnTo>
                    <a:lnTo>
                      <a:pt x="95" y="50"/>
                    </a:lnTo>
                    <a:lnTo>
                      <a:pt x="95" y="50"/>
                    </a:lnTo>
                    <a:lnTo>
                      <a:pt x="95" y="55"/>
                    </a:lnTo>
                    <a:lnTo>
                      <a:pt x="95" y="55"/>
                    </a:lnTo>
                    <a:lnTo>
                      <a:pt x="95" y="55"/>
                    </a:lnTo>
                    <a:lnTo>
                      <a:pt x="95" y="55"/>
                    </a:lnTo>
                    <a:lnTo>
                      <a:pt x="95" y="59"/>
                    </a:lnTo>
                    <a:lnTo>
                      <a:pt x="95" y="59"/>
                    </a:lnTo>
                    <a:lnTo>
                      <a:pt x="100" y="64"/>
                    </a:lnTo>
                    <a:lnTo>
                      <a:pt x="100" y="64"/>
                    </a:lnTo>
                    <a:lnTo>
                      <a:pt x="100" y="64"/>
                    </a:lnTo>
                    <a:lnTo>
                      <a:pt x="100" y="64"/>
                    </a:lnTo>
                    <a:lnTo>
                      <a:pt x="100" y="64"/>
                    </a:lnTo>
                    <a:lnTo>
                      <a:pt x="100" y="64"/>
                    </a:lnTo>
                    <a:lnTo>
                      <a:pt x="100" y="64"/>
                    </a:lnTo>
                    <a:lnTo>
                      <a:pt x="104" y="64"/>
                    </a:lnTo>
                    <a:lnTo>
                      <a:pt x="104" y="64"/>
                    </a:lnTo>
                    <a:lnTo>
                      <a:pt x="104" y="64"/>
                    </a:lnTo>
                    <a:lnTo>
                      <a:pt x="104" y="64"/>
                    </a:lnTo>
                    <a:lnTo>
                      <a:pt x="104" y="68"/>
                    </a:lnTo>
                    <a:lnTo>
                      <a:pt x="104" y="68"/>
                    </a:lnTo>
                    <a:lnTo>
                      <a:pt x="104" y="68"/>
                    </a:lnTo>
                    <a:lnTo>
                      <a:pt x="104" y="68"/>
                    </a:lnTo>
                    <a:lnTo>
                      <a:pt x="109" y="73"/>
                    </a:lnTo>
                    <a:lnTo>
                      <a:pt x="104" y="73"/>
                    </a:lnTo>
                    <a:lnTo>
                      <a:pt x="104" y="73"/>
                    </a:lnTo>
                    <a:lnTo>
                      <a:pt x="104" y="77"/>
                    </a:lnTo>
                    <a:lnTo>
                      <a:pt x="104" y="77"/>
                    </a:lnTo>
                    <a:lnTo>
                      <a:pt x="104" y="77"/>
                    </a:lnTo>
                    <a:lnTo>
                      <a:pt x="109" y="82"/>
                    </a:lnTo>
                    <a:lnTo>
                      <a:pt x="104" y="82"/>
                    </a:lnTo>
                    <a:lnTo>
                      <a:pt x="104" y="82"/>
                    </a:lnTo>
                    <a:lnTo>
                      <a:pt x="104" y="82"/>
                    </a:lnTo>
                    <a:lnTo>
                      <a:pt x="100" y="82"/>
                    </a:lnTo>
                    <a:lnTo>
                      <a:pt x="100" y="82"/>
                    </a:lnTo>
                    <a:lnTo>
                      <a:pt x="95" y="82"/>
                    </a:lnTo>
                    <a:lnTo>
                      <a:pt x="95" y="82"/>
                    </a:lnTo>
                    <a:lnTo>
                      <a:pt x="91" y="82"/>
                    </a:lnTo>
                    <a:lnTo>
                      <a:pt x="91" y="82"/>
                    </a:lnTo>
                    <a:lnTo>
                      <a:pt x="86" y="82"/>
                    </a:lnTo>
                    <a:lnTo>
                      <a:pt x="86" y="82"/>
                    </a:lnTo>
                    <a:lnTo>
                      <a:pt x="86" y="82"/>
                    </a:lnTo>
                    <a:lnTo>
                      <a:pt x="82" y="82"/>
                    </a:lnTo>
                    <a:lnTo>
                      <a:pt x="82" y="82"/>
                    </a:lnTo>
                    <a:lnTo>
                      <a:pt x="82" y="77"/>
                    </a:lnTo>
                    <a:lnTo>
                      <a:pt x="82" y="77"/>
                    </a:lnTo>
                    <a:lnTo>
                      <a:pt x="77" y="77"/>
                    </a:lnTo>
                    <a:lnTo>
                      <a:pt x="77" y="77"/>
                    </a:lnTo>
                    <a:lnTo>
                      <a:pt x="77" y="82"/>
                    </a:lnTo>
                    <a:lnTo>
                      <a:pt x="77" y="77"/>
                    </a:lnTo>
                    <a:lnTo>
                      <a:pt x="77" y="77"/>
                    </a:lnTo>
                    <a:lnTo>
                      <a:pt x="77" y="77"/>
                    </a:lnTo>
                    <a:lnTo>
                      <a:pt x="77" y="77"/>
                    </a:lnTo>
                    <a:lnTo>
                      <a:pt x="77" y="77"/>
                    </a:lnTo>
                    <a:lnTo>
                      <a:pt x="77" y="77"/>
                    </a:lnTo>
                    <a:lnTo>
                      <a:pt x="73" y="77"/>
                    </a:lnTo>
                    <a:lnTo>
                      <a:pt x="73" y="77"/>
                    </a:lnTo>
                    <a:lnTo>
                      <a:pt x="73" y="77"/>
                    </a:lnTo>
                    <a:lnTo>
                      <a:pt x="68" y="77"/>
                    </a:lnTo>
                    <a:lnTo>
                      <a:pt x="59" y="77"/>
                    </a:lnTo>
                    <a:lnTo>
                      <a:pt x="55" y="77"/>
                    </a:lnTo>
                    <a:lnTo>
                      <a:pt x="50" y="77"/>
                    </a:lnTo>
                    <a:lnTo>
                      <a:pt x="45" y="77"/>
                    </a:lnTo>
                    <a:lnTo>
                      <a:pt x="41" y="77"/>
                    </a:lnTo>
                    <a:lnTo>
                      <a:pt x="36" y="77"/>
                    </a:lnTo>
                    <a:lnTo>
                      <a:pt x="32" y="77"/>
                    </a:lnTo>
                    <a:lnTo>
                      <a:pt x="27" y="82"/>
                    </a:lnTo>
                    <a:lnTo>
                      <a:pt x="23" y="82"/>
                    </a:lnTo>
                    <a:lnTo>
                      <a:pt x="23" y="82"/>
                    </a:lnTo>
                    <a:lnTo>
                      <a:pt x="18" y="82"/>
                    </a:lnTo>
                    <a:lnTo>
                      <a:pt x="18" y="82"/>
                    </a:lnTo>
                    <a:lnTo>
                      <a:pt x="18" y="82"/>
                    </a:lnTo>
                    <a:lnTo>
                      <a:pt x="14" y="82"/>
                    </a:lnTo>
                    <a:lnTo>
                      <a:pt x="14" y="82"/>
                    </a:lnTo>
                    <a:lnTo>
                      <a:pt x="14" y="82"/>
                    </a:lnTo>
                    <a:lnTo>
                      <a:pt x="14" y="77"/>
                    </a:lnTo>
                    <a:lnTo>
                      <a:pt x="14" y="77"/>
                    </a:lnTo>
                    <a:lnTo>
                      <a:pt x="14" y="77"/>
                    </a:lnTo>
                    <a:lnTo>
                      <a:pt x="18" y="77"/>
                    </a:lnTo>
                    <a:lnTo>
                      <a:pt x="18" y="77"/>
                    </a:lnTo>
                    <a:lnTo>
                      <a:pt x="18" y="77"/>
                    </a:lnTo>
                    <a:lnTo>
                      <a:pt x="18" y="77"/>
                    </a:lnTo>
                    <a:lnTo>
                      <a:pt x="18" y="77"/>
                    </a:lnTo>
                    <a:lnTo>
                      <a:pt x="18" y="77"/>
                    </a:lnTo>
                    <a:lnTo>
                      <a:pt x="18" y="73"/>
                    </a:lnTo>
                    <a:lnTo>
                      <a:pt x="14" y="77"/>
                    </a:lnTo>
                    <a:lnTo>
                      <a:pt x="14" y="77"/>
                    </a:lnTo>
                    <a:lnTo>
                      <a:pt x="14" y="77"/>
                    </a:lnTo>
                    <a:lnTo>
                      <a:pt x="14" y="77"/>
                    </a:lnTo>
                    <a:lnTo>
                      <a:pt x="14" y="77"/>
                    </a:lnTo>
                    <a:lnTo>
                      <a:pt x="14" y="77"/>
                    </a:lnTo>
                    <a:lnTo>
                      <a:pt x="14" y="77"/>
                    </a:lnTo>
                    <a:lnTo>
                      <a:pt x="14" y="73"/>
                    </a:lnTo>
                    <a:lnTo>
                      <a:pt x="14" y="68"/>
                    </a:lnTo>
                    <a:lnTo>
                      <a:pt x="14" y="68"/>
                    </a:lnTo>
                    <a:lnTo>
                      <a:pt x="14" y="68"/>
                    </a:lnTo>
                    <a:lnTo>
                      <a:pt x="14" y="68"/>
                    </a:lnTo>
                    <a:lnTo>
                      <a:pt x="18" y="68"/>
                    </a:lnTo>
                    <a:lnTo>
                      <a:pt x="23" y="68"/>
                    </a:lnTo>
                    <a:lnTo>
                      <a:pt x="27" y="68"/>
                    </a:lnTo>
                    <a:lnTo>
                      <a:pt x="32" y="68"/>
                    </a:lnTo>
                    <a:lnTo>
                      <a:pt x="32" y="64"/>
                    </a:lnTo>
                    <a:lnTo>
                      <a:pt x="32" y="64"/>
                    </a:lnTo>
                    <a:lnTo>
                      <a:pt x="32" y="64"/>
                    </a:lnTo>
                    <a:lnTo>
                      <a:pt x="36" y="64"/>
                    </a:lnTo>
                    <a:lnTo>
                      <a:pt x="41" y="64"/>
                    </a:lnTo>
                    <a:lnTo>
                      <a:pt x="41" y="64"/>
                    </a:lnTo>
                    <a:lnTo>
                      <a:pt x="41" y="59"/>
                    </a:lnTo>
                    <a:lnTo>
                      <a:pt x="41" y="59"/>
                    </a:lnTo>
                    <a:lnTo>
                      <a:pt x="41" y="59"/>
                    </a:lnTo>
                    <a:lnTo>
                      <a:pt x="41" y="59"/>
                    </a:lnTo>
                    <a:lnTo>
                      <a:pt x="45" y="59"/>
                    </a:lnTo>
                    <a:lnTo>
                      <a:pt x="45" y="59"/>
                    </a:lnTo>
                    <a:lnTo>
                      <a:pt x="45" y="64"/>
                    </a:lnTo>
                    <a:lnTo>
                      <a:pt x="50" y="64"/>
                    </a:lnTo>
                    <a:lnTo>
                      <a:pt x="50" y="64"/>
                    </a:lnTo>
                    <a:lnTo>
                      <a:pt x="55" y="64"/>
                    </a:lnTo>
                    <a:lnTo>
                      <a:pt x="59" y="64"/>
                    </a:lnTo>
                    <a:lnTo>
                      <a:pt x="64" y="64"/>
                    </a:lnTo>
                    <a:lnTo>
                      <a:pt x="64" y="64"/>
                    </a:lnTo>
                    <a:lnTo>
                      <a:pt x="64" y="64"/>
                    </a:lnTo>
                    <a:lnTo>
                      <a:pt x="64" y="59"/>
                    </a:lnTo>
                    <a:lnTo>
                      <a:pt x="64" y="59"/>
                    </a:lnTo>
                    <a:lnTo>
                      <a:pt x="59" y="59"/>
                    </a:lnTo>
                    <a:lnTo>
                      <a:pt x="59" y="59"/>
                    </a:lnTo>
                    <a:lnTo>
                      <a:pt x="59" y="59"/>
                    </a:lnTo>
                    <a:lnTo>
                      <a:pt x="55" y="59"/>
                    </a:lnTo>
                    <a:lnTo>
                      <a:pt x="55" y="59"/>
                    </a:lnTo>
                    <a:lnTo>
                      <a:pt x="55" y="59"/>
                    </a:lnTo>
                    <a:lnTo>
                      <a:pt x="50" y="59"/>
                    </a:lnTo>
                    <a:lnTo>
                      <a:pt x="50" y="59"/>
                    </a:lnTo>
                    <a:lnTo>
                      <a:pt x="50" y="59"/>
                    </a:lnTo>
                    <a:lnTo>
                      <a:pt x="45" y="55"/>
                    </a:lnTo>
                    <a:lnTo>
                      <a:pt x="45" y="55"/>
                    </a:lnTo>
                    <a:lnTo>
                      <a:pt x="41" y="55"/>
                    </a:lnTo>
                    <a:lnTo>
                      <a:pt x="41" y="55"/>
                    </a:lnTo>
                    <a:lnTo>
                      <a:pt x="36" y="55"/>
                    </a:lnTo>
                    <a:lnTo>
                      <a:pt x="36" y="59"/>
                    </a:lnTo>
                    <a:lnTo>
                      <a:pt x="32" y="59"/>
                    </a:lnTo>
                    <a:lnTo>
                      <a:pt x="27" y="59"/>
                    </a:lnTo>
                    <a:lnTo>
                      <a:pt x="23" y="59"/>
                    </a:lnTo>
                    <a:lnTo>
                      <a:pt x="18" y="59"/>
                    </a:lnTo>
                    <a:lnTo>
                      <a:pt x="18" y="55"/>
                    </a:lnTo>
                    <a:lnTo>
                      <a:pt x="18" y="55"/>
                    </a:lnTo>
                    <a:lnTo>
                      <a:pt x="14" y="55"/>
                    </a:lnTo>
                    <a:lnTo>
                      <a:pt x="14" y="55"/>
                    </a:lnTo>
                    <a:lnTo>
                      <a:pt x="14" y="50"/>
                    </a:lnTo>
                    <a:lnTo>
                      <a:pt x="18" y="50"/>
                    </a:lnTo>
                    <a:lnTo>
                      <a:pt x="18" y="50"/>
                    </a:lnTo>
                    <a:lnTo>
                      <a:pt x="18" y="50"/>
                    </a:lnTo>
                    <a:lnTo>
                      <a:pt x="14" y="50"/>
                    </a:lnTo>
                    <a:lnTo>
                      <a:pt x="14" y="50"/>
                    </a:lnTo>
                    <a:lnTo>
                      <a:pt x="14" y="50"/>
                    </a:lnTo>
                    <a:lnTo>
                      <a:pt x="14" y="46"/>
                    </a:lnTo>
                    <a:lnTo>
                      <a:pt x="9" y="41"/>
                    </a:lnTo>
                    <a:lnTo>
                      <a:pt x="9" y="41"/>
                    </a:lnTo>
                    <a:lnTo>
                      <a:pt x="9" y="37"/>
                    </a:lnTo>
                    <a:lnTo>
                      <a:pt x="5" y="37"/>
                    </a:lnTo>
                    <a:lnTo>
                      <a:pt x="5" y="37"/>
                    </a:lnTo>
                    <a:lnTo>
                      <a:pt x="5" y="37"/>
                    </a:lnTo>
                    <a:lnTo>
                      <a:pt x="5" y="37"/>
                    </a:lnTo>
                    <a:lnTo>
                      <a:pt x="0" y="37"/>
                    </a:lnTo>
                    <a:lnTo>
                      <a:pt x="5" y="37"/>
                    </a:lnTo>
                    <a:lnTo>
                      <a:pt x="9" y="32"/>
                    </a:lnTo>
                    <a:lnTo>
                      <a:pt x="14" y="28"/>
                    </a:lnTo>
                    <a:lnTo>
                      <a:pt x="18" y="19"/>
                    </a:lnTo>
                    <a:lnTo>
                      <a:pt x="18" y="14"/>
                    </a:lnTo>
                    <a:lnTo>
                      <a:pt x="23" y="14"/>
                    </a:lnTo>
                    <a:lnTo>
                      <a:pt x="23" y="10"/>
                    </a:lnTo>
                    <a:lnTo>
                      <a:pt x="23" y="10"/>
                    </a:lnTo>
                    <a:lnTo>
                      <a:pt x="23" y="10"/>
                    </a:lnTo>
                    <a:lnTo>
                      <a:pt x="23" y="5"/>
                    </a:lnTo>
                    <a:lnTo>
                      <a:pt x="23" y="5"/>
                    </a:lnTo>
                    <a:lnTo>
                      <a:pt x="27" y="5"/>
                    </a:lnTo>
                    <a:lnTo>
                      <a:pt x="27" y="0"/>
                    </a:lnTo>
                    <a:lnTo>
                      <a:pt x="27" y="5"/>
                    </a:lnTo>
                    <a:lnTo>
                      <a:pt x="27" y="5"/>
                    </a:lnTo>
                    <a:lnTo>
                      <a:pt x="32" y="5"/>
                    </a:lnTo>
                    <a:lnTo>
                      <a:pt x="32" y="5"/>
                    </a:lnTo>
                    <a:lnTo>
                      <a:pt x="36" y="5"/>
                    </a:lnTo>
                    <a:lnTo>
                      <a:pt x="36" y="0"/>
                    </a:lnTo>
                    <a:lnTo>
                      <a:pt x="41" y="0"/>
                    </a:lnTo>
                    <a:lnTo>
                      <a:pt x="45" y="0"/>
                    </a:lnTo>
                    <a:lnTo>
                      <a:pt x="45" y="0"/>
                    </a:lnTo>
                    <a:lnTo>
                      <a:pt x="45" y="0"/>
                    </a:lnTo>
                    <a:lnTo>
                      <a:pt x="45" y="0"/>
                    </a:lnTo>
                    <a:lnTo>
                      <a:pt x="45" y="0"/>
                    </a:lnTo>
                    <a:lnTo>
                      <a:pt x="45" y="0"/>
                    </a:lnTo>
                    <a:lnTo>
                      <a:pt x="45" y="0"/>
                    </a:lnTo>
                    <a:lnTo>
                      <a:pt x="50" y="0"/>
                    </a:lnTo>
                    <a:lnTo>
                      <a:pt x="5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9" name="Freeform 145">
                <a:extLst>
                  <a:ext uri="{FF2B5EF4-FFF2-40B4-BE49-F238E27FC236}">
                    <a16:creationId xmlns:a16="http://schemas.microsoft.com/office/drawing/2014/main" id="{79263E6A-E122-2F40-95EC-6152C8A9D39B}"/>
                  </a:ext>
                </a:extLst>
              </p:cNvPr>
              <p:cNvSpPr>
                <a:spLocks noEditPoints="1"/>
              </p:cNvSpPr>
              <p:nvPr/>
            </p:nvSpPr>
            <p:spPr bwMode="auto">
              <a:xfrm>
                <a:off x="11980289" y="4600550"/>
                <a:ext cx="206459" cy="231347"/>
              </a:xfrm>
              <a:custGeom>
                <a:avLst/>
                <a:gdLst>
                  <a:gd name="T0" fmla="*/ 81 w 86"/>
                  <a:gd name="T1" fmla="*/ 86 h 95"/>
                  <a:gd name="T2" fmla="*/ 86 w 86"/>
                  <a:gd name="T3" fmla="*/ 86 h 95"/>
                  <a:gd name="T4" fmla="*/ 86 w 86"/>
                  <a:gd name="T5" fmla="*/ 90 h 95"/>
                  <a:gd name="T6" fmla="*/ 86 w 86"/>
                  <a:gd name="T7" fmla="*/ 95 h 95"/>
                  <a:gd name="T8" fmla="*/ 81 w 86"/>
                  <a:gd name="T9" fmla="*/ 90 h 95"/>
                  <a:gd name="T10" fmla="*/ 77 w 86"/>
                  <a:gd name="T11" fmla="*/ 86 h 95"/>
                  <a:gd name="T12" fmla="*/ 72 w 86"/>
                  <a:gd name="T13" fmla="*/ 81 h 95"/>
                  <a:gd name="T14" fmla="*/ 72 w 86"/>
                  <a:gd name="T15" fmla="*/ 81 h 95"/>
                  <a:gd name="T16" fmla="*/ 77 w 86"/>
                  <a:gd name="T17" fmla="*/ 81 h 95"/>
                  <a:gd name="T18" fmla="*/ 50 w 86"/>
                  <a:gd name="T19" fmla="*/ 58 h 95"/>
                  <a:gd name="T20" fmla="*/ 54 w 86"/>
                  <a:gd name="T21" fmla="*/ 63 h 95"/>
                  <a:gd name="T22" fmla="*/ 63 w 86"/>
                  <a:gd name="T23" fmla="*/ 63 h 95"/>
                  <a:gd name="T24" fmla="*/ 63 w 86"/>
                  <a:gd name="T25" fmla="*/ 67 h 95"/>
                  <a:gd name="T26" fmla="*/ 63 w 86"/>
                  <a:gd name="T27" fmla="*/ 72 h 95"/>
                  <a:gd name="T28" fmla="*/ 59 w 86"/>
                  <a:gd name="T29" fmla="*/ 72 h 95"/>
                  <a:gd name="T30" fmla="*/ 50 w 86"/>
                  <a:gd name="T31" fmla="*/ 67 h 95"/>
                  <a:gd name="T32" fmla="*/ 45 w 86"/>
                  <a:gd name="T33" fmla="*/ 63 h 95"/>
                  <a:gd name="T34" fmla="*/ 45 w 86"/>
                  <a:gd name="T35" fmla="*/ 58 h 95"/>
                  <a:gd name="T36" fmla="*/ 68 w 86"/>
                  <a:gd name="T37" fmla="*/ 36 h 95"/>
                  <a:gd name="T38" fmla="*/ 72 w 86"/>
                  <a:gd name="T39" fmla="*/ 45 h 95"/>
                  <a:gd name="T40" fmla="*/ 72 w 86"/>
                  <a:gd name="T41" fmla="*/ 49 h 95"/>
                  <a:gd name="T42" fmla="*/ 77 w 86"/>
                  <a:gd name="T43" fmla="*/ 54 h 95"/>
                  <a:gd name="T44" fmla="*/ 77 w 86"/>
                  <a:gd name="T45" fmla="*/ 58 h 95"/>
                  <a:gd name="T46" fmla="*/ 77 w 86"/>
                  <a:gd name="T47" fmla="*/ 67 h 95"/>
                  <a:gd name="T48" fmla="*/ 72 w 86"/>
                  <a:gd name="T49" fmla="*/ 58 h 95"/>
                  <a:gd name="T50" fmla="*/ 68 w 86"/>
                  <a:gd name="T51" fmla="*/ 49 h 95"/>
                  <a:gd name="T52" fmla="*/ 68 w 86"/>
                  <a:gd name="T53" fmla="*/ 40 h 95"/>
                  <a:gd name="T54" fmla="*/ 68 w 86"/>
                  <a:gd name="T55" fmla="*/ 36 h 95"/>
                  <a:gd name="T56" fmla="*/ 18 w 86"/>
                  <a:gd name="T57" fmla="*/ 36 h 95"/>
                  <a:gd name="T58" fmla="*/ 18 w 86"/>
                  <a:gd name="T59" fmla="*/ 40 h 95"/>
                  <a:gd name="T60" fmla="*/ 18 w 86"/>
                  <a:gd name="T61" fmla="*/ 40 h 95"/>
                  <a:gd name="T62" fmla="*/ 14 w 86"/>
                  <a:gd name="T63" fmla="*/ 40 h 95"/>
                  <a:gd name="T64" fmla="*/ 14 w 86"/>
                  <a:gd name="T65" fmla="*/ 36 h 95"/>
                  <a:gd name="T66" fmla="*/ 9 w 86"/>
                  <a:gd name="T67" fmla="*/ 36 h 95"/>
                  <a:gd name="T68" fmla="*/ 9 w 86"/>
                  <a:gd name="T69" fmla="*/ 31 h 95"/>
                  <a:gd name="T70" fmla="*/ 14 w 86"/>
                  <a:gd name="T71" fmla="*/ 27 h 95"/>
                  <a:gd name="T72" fmla="*/ 18 w 86"/>
                  <a:gd name="T73" fmla="*/ 31 h 95"/>
                  <a:gd name="T74" fmla="*/ 54 w 86"/>
                  <a:gd name="T75" fmla="*/ 40 h 95"/>
                  <a:gd name="T76" fmla="*/ 50 w 86"/>
                  <a:gd name="T77" fmla="*/ 36 h 95"/>
                  <a:gd name="T78" fmla="*/ 45 w 86"/>
                  <a:gd name="T79" fmla="*/ 36 h 95"/>
                  <a:gd name="T80" fmla="*/ 36 w 86"/>
                  <a:gd name="T81" fmla="*/ 27 h 95"/>
                  <a:gd name="T82" fmla="*/ 36 w 86"/>
                  <a:gd name="T83" fmla="*/ 27 h 95"/>
                  <a:gd name="T84" fmla="*/ 32 w 86"/>
                  <a:gd name="T85" fmla="*/ 18 h 95"/>
                  <a:gd name="T86" fmla="*/ 41 w 86"/>
                  <a:gd name="T87" fmla="*/ 22 h 95"/>
                  <a:gd name="T88" fmla="*/ 41 w 86"/>
                  <a:gd name="T89" fmla="*/ 27 h 95"/>
                  <a:gd name="T90" fmla="*/ 45 w 86"/>
                  <a:gd name="T91" fmla="*/ 31 h 95"/>
                  <a:gd name="T92" fmla="*/ 54 w 86"/>
                  <a:gd name="T93" fmla="*/ 40 h 95"/>
                  <a:gd name="T94" fmla="*/ 18 w 86"/>
                  <a:gd name="T95" fmla="*/ 13 h 95"/>
                  <a:gd name="T96" fmla="*/ 14 w 86"/>
                  <a:gd name="T97" fmla="*/ 18 h 95"/>
                  <a:gd name="T98" fmla="*/ 14 w 86"/>
                  <a:gd name="T99" fmla="*/ 13 h 95"/>
                  <a:gd name="T100" fmla="*/ 5 w 86"/>
                  <a:gd name="T101" fmla="*/ 9 h 95"/>
                  <a:gd name="T102" fmla="*/ 0 w 86"/>
                  <a:gd name="T103" fmla="*/ 0 h 95"/>
                  <a:gd name="T104" fmla="*/ 5 w 86"/>
                  <a:gd name="T105" fmla="*/ 0 h 95"/>
                  <a:gd name="T106" fmla="*/ 9 w 86"/>
                  <a:gd name="T107" fmla="*/ 4 h 95"/>
                  <a:gd name="T108" fmla="*/ 14 w 86"/>
                  <a:gd name="T109" fmla="*/ 13 h 95"/>
                  <a:gd name="T110" fmla="*/ 18 w 86"/>
                  <a:gd name="T111"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95">
                    <a:moveTo>
                      <a:pt x="77" y="81"/>
                    </a:moveTo>
                    <a:lnTo>
                      <a:pt x="77" y="81"/>
                    </a:lnTo>
                    <a:lnTo>
                      <a:pt x="81" y="86"/>
                    </a:lnTo>
                    <a:lnTo>
                      <a:pt x="81" y="86"/>
                    </a:lnTo>
                    <a:lnTo>
                      <a:pt x="81" y="86"/>
                    </a:lnTo>
                    <a:lnTo>
                      <a:pt x="86" y="86"/>
                    </a:lnTo>
                    <a:lnTo>
                      <a:pt x="86" y="86"/>
                    </a:lnTo>
                    <a:lnTo>
                      <a:pt x="86" y="90"/>
                    </a:lnTo>
                    <a:lnTo>
                      <a:pt x="86" y="90"/>
                    </a:lnTo>
                    <a:lnTo>
                      <a:pt x="86" y="95"/>
                    </a:lnTo>
                    <a:lnTo>
                      <a:pt x="86" y="95"/>
                    </a:lnTo>
                    <a:lnTo>
                      <a:pt x="86" y="95"/>
                    </a:lnTo>
                    <a:lnTo>
                      <a:pt x="81" y="95"/>
                    </a:lnTo>
                    <a:lnTo>
                      <a:pt x="81" y="90"/>
                    </a:lnTo>
                    <a:lnTo>
                      <a:pt x="81" y="90"/>
                    </a:lnTo>
                    <a:lnTo>
                      <a:pt x="77" y="90"/>
                    </a:lnTo>
                    <a:lnTo>
                      <a:pt x="72" y="86"/>
                    </a:lnTo>
                    <a:lnTo>
                      <a:pt x="77" y="86"/>
                    </a:lnTo>
                    <a:lnTo>
                      <a:pt x="72" y="86"/>
                    </a:lnTo>
                    <a:lnTo>
                      <a:pt x="72" y="81"/>
                    </a:lnTo>
                    <a:lnTo>
                      <a:pt x="72" y="81"/>
                    </a:lnTo>
                    <a:lnTo>
                      <a:pt x="72" y="81"/>
                    </a:lnTo>
                    <a:lnTo>
                      <a:pt x="72" y="81"/>
                    </a:lnTo>
                    <a:lnTo>
                      <a:pt x="72" y="81"/>
                    </a:lnTo>
                    <a:lnTo>
                      <a:pt x="72" y="81"/>
                    </a:lnTo>
                    <a:lnTo>
                      <a:pt x="77" y="81"/>
                    </a:lnTo>
                    <a:lnTo>
                      <a:pt x="77" y="81"/>
                    </a:lnTo>
                    <a:lnTo>
                      <a:pt x="77" y="81"/>
                    </a:lnTo>
                    <a:lnTo>
                      <a:pt x="77" y="81"/>
                    </a:lnTo>
                    <a:moveTo>
                      <a:pt x="50" y="58"/>
                    </a:moveTo>
                    <a:lnTo>
                      <a:pt x="50" y="58"/>
                    </a:lnTo>
                    <a:lnTo>
                      <a:pt x="54" y="63"/>
                    </a:lnTo>
                    <a:lnTo>
                      <a:pt x="54" y="63"/>
                    </a:lnTo>
                    <a:lnTo>
                      <a:pt x="59" y="63"/>
                    </a:lnTo>
                    <a:lnTo>
                      <a:pt x="63" y="63"/>
                    </a:lnTo>
                    <a:lnTo>
                      <a:pt x="63" y="63"/>
                    </a:lnTo>
                    <a:lnTo>
                      <a:pt x="63" y="67"/>
                    </a:lnTo>
                    <a:lnTo>
                      <a:pt x="63" y="67"/>
                    </a:lnTo>
                    <a:lnTo>
                      <a:pt x="63" y="67"/>
                    </a:lnTo>
                    <a:lnTo>
                      <a:pt x="63" y="72"/>
                    </a:lnTo>
                    <a:lnTo>
                      <a:pt x="63" y="72"/>
                    </a:lnTo>
                    <a:lnTo>
                      <a:pt x="63" y="72"/>
                    </a:lnTo>
                    <a:lnTo>
                      <a:pt x="63" y="72"/>
                    </a:lnTo>
                    <a:lnTo>
                      <a:pt x="59" y="72"/>
                    </a:lnTo>
                    <a:lnTo>
                      <a:pt x="59" y="72"/>
                    </a:lnTo>
                    <a:lnTo>
                      <a:pt x="50" y="67"/>
                    </a:lnTo>
                    <a:lnTo>
                      <a:pt x="50" y="67"/>
                    </a:lnTo>
                    <a:lnTo>
                      <a:pt x="50" y="67"/>
                    </a:lnTo>
                    <a:lnTo>
                      <a:pt x="45" y="67"/>
                    </a:lnTo>
                    <a:lnTo>
                      <a:pt x="45" y="67"/>
                    </a:lnTo>
                    <a:lnTo>
                      <a:pt x="45" y="63"/>
                    </a:lnTo>
                    <a:lnTo>
                      <a:pt x="45" y="63"/>
                    </a:lnTo>
                    <a:lnTo>
                      <a:pt x="45" y="58"/>
                    </a:lnTo>
                    <a:lnTo>
                      <a:pt x="45" y="58"/>
                    </a:lnTo>
                    <a:lnTo>
                      <a:pt x="50" y="58"/>
                    </a:lnTo>
                    <a:lnTo>
                      <a:pt x="50" y="58"/>
                    </a:lnTo>
                    <a:moveTo>
                      <a:pt x="68" y="36"/>
                    </a:moveTo>
                    <a:lnTo>
                      <a:pt x="68" y="36"/>
                    </a:lnTo>
                    <a:lnTo>
                      <a:pt x="72" y="45"/>
                    </a:lnTo>
                    <a:lnTo>
                      <a:pt x="72" y="45"/>
                    </a:lnTo>
                    <a:lnTo>
                      <a:pt x="72" y="45"/>
                    </a:lnTo>
                    <a:lnTo>
                      <a:pt x="72" y="49"/>
                    </a:lnTo>
                    <a:lnTo>
                      <a:pt x="72" y="49"/>
                    </a:lnTo>
                    <a:lnTo>
                      <a:pt x="72" y="49"/>
                    </a:lnTo>
                    <a:lnTo>
                      <a:pt x="72" y="49"/>
                    </a:lnTo>
                    <a:lnTo>
                      <a:pt x="77" y="54"/>
                    </a:lnTo>
                    <a:lnTo>
                      <a:pt x="77" y="54"/>
                    </a:lnTo>
                    <a:lnTo>
                      <a:pt x="77" y="58"/>
                    </a:lnTo>
                    <a:lnTo>
                      <a:pt x="77" y="58"/>
                    </a:lnTo>
                    <a:lnTo>
                      <a:pt x="77" y="63"/>
                    </a:lnTo>
                    <a:lnTo>
                      <a:pt x="77" y="63"/>
                    </a:lnTo>
                    <a:lnTo>
                      <a:pt x="77" y="67"/>
                    </a:lnTo>
                    <a:lnTo>
                      <a:pt x="77" y="67"/>
                    </a:lnTo>
                    <a:lnTo>
                      <a:pt x="72" y="63"/>
                    </a:lnTo>
                    <a:lnTo>
                      <a:pt x="72" y="58"/>
                    </a:lnTo>
                    <a:lnTo>
                      <a:pt x="72" y="58"/>
                    </a:lnTo>
                    <a:lnTo>
                      <a:pt x="68" y="54"/>
                    </a:lnTo>
                    <a:lnTo>
                      <a:pt x="68" y="49"/>
                    </a:lnTo>
                    <a:lnTo>
                      <a:pt x="68" y="45"/>
                    </a:lnTo>
                    <a:lnTo>
                      <a:pt x="68" y="40"/>
                    </a:lnTo>
                    <a:lnTo>
                      <a:pt x="68" y="40"/>
                    </a:lnTo>
                    <a:lnTo>
                      <a:pt x="68" y="36"/>
                    </a:lnTo>
                    <a:lnTo>
                      <a:pt x="68" y="36"/>
                    </a:lnTo>
                    <a:lnTo>
                      <a:pt x="68" y="36"/>
                    </a:lnTo>
                    <a:lnTo>
                      <a:pt x="68" y="36"/>
                    </a:lnTo>
                    <a:lnTo>
                      <a:pt x="68" y="36"/>
                    </a:lnTo>
                    <a:moveTo>
                      <a:pt x="18" y="36"/>
                    </a:moveTo>
                    <a:lnTo>
                      <a:pt x="18" y="36"/>
                    </a:lnTo>
                    <a:lnTo>
                      <a:pt x="18" y="36"/>
                    </a:lnTo>
                    <a:lnTo>
                      <a:pt x="18" y="40"/>
                    </a:lnTo>
                    <a:lnTo>
                      <a:pt x="18" y="40"/>
                    </a:lnTo>
                    <a:lnTo>
                      <a:pt x="18" y="40"/>
                    </a:lnTo>
                    <a:lnTo>
                      <a:pt x="18" y="40"/>
                    </a:lnTo>
                    <a:lnTo>
                      <a:pt x="18" y="40"/>
                    </a:lnTo>
                    <a:lnTo>
                      <a:pt x="14" y="40"/>
                    </a:lnTo>
                    <a:lnTo>
                      <a:pt x="14" y="40"/>
                    </a:lnTo>
                    <a:lnTo>
                      <a:pt x="14" y="36"/>
                    </a:lnTo>
                    <a:lnTo>
                      <a:pt x="14" y="36"/>
                    </a:lnTo>
                    <a:lnTo>
                      <a:pt x="14" y="36"/>
                    </a:lnTo>
                    <a:lnTo>
                      <a:pt x="9" y="36"/>
                    </a:lnTo>
                    <a:lnTo>
                      <a:pt x="9" y="36"/>
                    </a:lnTo>
                    <a:lnTo>
                      <a:pt x="9" y="36"/>
                    </a:lnTo>
                    <a:lnTo>
                      <a:pt x="9" y="36"/>
                    </a:lnTo>
                    <a:lnTo>
                      <a:pt x="9" y="31"/>
                    </a:lnTo>
                    <a:lnTo>
                      <a:pt x="9" y="31"/>
                    </a:lnTo>
                    <a:lnTo>
                      <a:pt x="14" y="31"/>
                    </a:lnTo>
                    <a:lnTo>
                      <a:pt x="14" y="27"/>
                    </a:lnTo>
                    <a:lnTo>
                      <a:pt x="14" y="27"/>
                    </a:lnTo>
                    <a:lnTo>
                      <a:pt x="18" y="27"/>
                    </a:lnTo>
                    <a:lnTo>
                      <a:pt x="18" y="31"/>
                    </a:lnTo>
                    <a:lnTo>
                      <a:pt x="18" y="31"/>
                    </a:lnTo>
                    <a:lnTo>
                      <a:pt x="18" y="36"/>
                    </a:lnTo>
                    <a:moveTo>
                      <a:pt x="54" y="40"/>
                    </a:moveTo>
                    <a:lnTo>
                      <a:pt x="54" y="40"/>
                    </a:lnTo>
                    <a:lnTo>
                      <a:pt x="54" y="40"/>
                    </a:lnTo>
                    <a:lnTo>
                      <a:pt x="50" y="40"/>
                    </a:lnTo>
                    <a:lnTo>
                      <a:pt x="50" y="36"/>
                    </a:lnTo>
                    <a:lnTo>
                      <a:pt x="45" y="36"/>
                    </a:lnTo>
                    <a:lnTo>
                      <a:pt x="45" y="36"/>
                    </a:lnTo>
                    <a:lnTo>
                      <a:pt x="45" y="36"/>
                    </a:lnTo>
                    <a:lnTo>
                      <a:pt x="41" y="31"/>
                    </a:lnTo>
                    <a:lnTo>
                      <a:pt x="41" y="31"/>
                    </a:lnTo>
                    <a:lnTo>
                      <a:pt x="36" y="27"/>
                    </a:lnTo>
                    <a:lnTo>
                      <a:pt x="36" y="27"/>
                    </a:lnTo>
                    <a:lnTo>
                      <a:pt x="36" y="27"/>
                    </a:lnTo>
                    <a:lnTo>
                      <a:pt x="36" y="27"/>
                    </a:lnTo>
                    <a:lnTo>
                      <a:pt x="36" y="22"/>
                    </a:lnTo>
                    <a:lnTo>
                      <a:pt x="36" y="22"/>
                    </a:lnTo>
                    <a:lnTo>
                      <a:pt x="32" y="18"/>
                    </a:lnTo>
                    <a:lnTo>
                      <a:pt x="32" y="18"/>
                    </a:lnTo>
                    <a:lnTo>
                      <a:pt x="36" y="22"/>
                    </a:lnTo>
                    <a:lnTo>
                      <a:pt x="41" y="22"/>
                    </a:lnTo>
                    <a:lnTo>
                      <a:pt x="41" y="27"/>
                    </a:lnTo>
                    <a:lnTo>
                      <a:pt x="41" y="27"/>
                    </a:lnTo>
                    <a:lnTo>
                      <a:pt x="41" y="27"/>
                    </a:lnTo>
                    <a:lnTo>
                      <a:pt x="45" y="27"/>
                    </a:lnTo>
                    <a:lnTo>
                      <a:pt x="45" y="27"/>
                    </a:lnTo>
                    <a:lnTo>
                      <a:pt x="45" y="31"/>
                    </a:lnTo>
                    <a:lnTo>
                      <a:pt x="50" y="31"/>
                    </a:lnTo>
                    <a:lnTo>
                      <a:pt x="54" y="36"/>
                    </a:lnTo>
                    <a:lnTo>
                      <a:pt x="54" y="40"/>
                    </a:lnTo>
                    <a:lnTo>
                      <a:pt x="54" y="40"/>
                    </a:lnTo>
                    <a:lnTo>
                      <a:pt x="54" y="40"/>
                    </a:lnTo>
                    <a:moveTo>
                      <a:pt x="18" y="13"/>
                    </a:moveTo>
                    <a:lnTo>
                      <a:pt x="18" y="13"/>
                    </a:lnTo>
                    <a:lnTo>
                      <a:pt x="18" y="13"/>
                    </a:lnTo>
                    <a:lnTo>
                      <a:pt x="14" y="18"/>
                    </a:lnTo>
                    <a:lnTo>
                      <a:pt x="14" y="13"/>
                    </a:lnTo>
                    <a:lnTo>
                      <a:pt x="14" y="13"/>
                    </a:lnTo>
                    <a:lnTo>
                      <a:pt x="14" y="13"/>
                    </a:lnTo>
                    <a:lnTo>
                      <a:pt x="14" y="13"/>
                    </a:lnTo>
                    <a:lnTo>
                      <a:pt x="9" y="13"/>
                    </a:lnTo>
                    <a:lnTo>
                      <a:pt x="5" y="9"/>
                    </a:lnTo>
                    <a:lnTo>
                      <a:pt x="5" y="4"/>
                    </a:lnTo>
                    <a:lnTo>
                      <a:pt x="0" y="0"/>
                    </a:lnTo>
                    <a:lnTo>
                      <a:pt x="0" y="0"/>
                    </a:lnTo>
                    <a:lnTo>
                      <a:pt x="0" y="0"/>
                    </a:lnTo>
                    <a:lnTo>
                      <a:pt x="0" y="0"/>
                    </a:lnTo>
                    <a:lnTo>
                      <a:pt x="5" y="0"/>
                    </a:lnTo>
                    <a:lnTo>
                      <a:pt x="5" y="0"/>
                    </a:lnTo>
                    <a:lnTo>
                      <a:pt x="9" y="4"/>
                    </a:lnTo>
                    <a:lnTo>
                      <a:pt x="9" y="4"/>
                    </a:lnTo>
                    <a:lnTo>
                      <a:pt x="9" y="9"/>
                    </a:lnTo>
                    <a:lnTo>
                      <a:pt x="14" y="9"/>
                    </a:lnTo>
                    <a:lnTo>
                      <a:pt x="14" y="13"/>
                    </a:lnTo>
                    <a:lnTo>
                      <a:pt x="14" y="13"/>
                    </a:lnTo>
                    <a:lnTo>
                      <a:pt x="14" y="13"/>
                    </a:lnTo>
                    <a:lnTo>
                      <a:pt x="18" y="13"/>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0" name="Freeform 146">
                <a:extLst>
                  <a:ext uri="{FF2B5EF4-FFF2-40B4-BE49-F238E27FC236}">
                    <a16:creationId xmlns:a16="http://schemas.microsoft.com/office/drawing/2014/main" id="{5ED8C183-D878-104B-A069-213AFE5B2D98}"/>
                  </a:ext>
                </a:extLst>
              </p:cNvPr>
              <p:cNvSpPr>
                <a:spLocks/>
              </p:cNvSpPr>
              <p:nvPr/>
            </p:nvSpPr>
            <p:spPr bwMode="auto">
              <a:xfrm>
                <a:off x="4888672" y="3784750"/>
                <a:ext cx="117634" cy="143679"/>
              </a:xfrm>
              <a:custGeom>
                <a:avLst/>
                <a:gdLst>
                  <a:gd name="T0" fmla="*/ 36 w 49"/>
                  <a:gd name="T1" fmla="*/ 0 h 59"/>
                  <a:gd name="T2" fmla="*/ 36 w 49"/>
                  <a:gd name="T3" fmla="*/ 5 h 59"/>
                  <a:gd name="T4" fmla="*/ 40 w 49"/>
                  <a:gd name="T5" fmla="*/ 9 h 59"/>
                  <a:gd name="T6" fmla="*/ 45 w 49"/>
                  <a:gd name="T7" fmla="*/ 14 h 59"/>
                  <a:gd name="T8" fmla="*/ 45 w 49"/>
                  <a:gd name="T9" fmla="*/ 14 h 59"/>
                  <a:gd name="T10" fmla="*/ 45 w 49"/>
                  <a:gd name="T11" fmla="*/ 18 h 59"/>
                  <a:gd name="T12" fmla="*/ 45 w 49"/>
                  <a:gd name="T13" fmla="*/ 18 h 59"/>
                  <a:gd name="T14" fmla="*/ 45 w 49"/>
                  <a:gd name="T15" fmla="*/ 18 h 59"/>
                  <a:gd name="T16" fmla="*/ 45 w 49"/>
                  <a:gd name="T17" fmla="*/ 23 h 59"/>
                  <a:gd name="T18" fmla="*/ 45 w 49"/>
                  <a:gd name="T19" fmla="*/ 23 h 59"/>
                  <a:gd name="T20" fmla="*/ 45 w 49"/>
                  <a:gd name="T21" fmla="*/ 32 h 59"/>
                  <a:gd name="T22" fmla="*/ 45 w 49"/>
                  <a:gd name="T23" fmla="*/ 32 h 59"/>
                  <a:gd name="T24" fmla="*/ 45 w 49"/>
                  <a:gd name="T25" fmla="*/ 32 h 59"/>
                  <a:gd name="T26" fmla="*/ 45 w 49"/>
                  <a:gd name="T27" fmla="*/ 32 h 59"/>
                  <a:gd name="T28" fmla="*/ 49 w 49"/>
                  <a:gd name="T29" fmla="*/ 27 h 59"/>
                  <a:gd name="T30" fmla="*/ 49 w 49"/>
                  <a:gd name="T31" fmla="*/ 27 h 59"/>
                  <a:gd name="T32" fmla="*/ 49 w 49"/>
                  <a:gd name="T33" fmla="*/ 32 h 59"/>
                  <a:gd name="T34" fmla="*/ 49 w 49"/>
                  <a:gd name="T35" fmla="*/ 36 h 59"/>
                  <a:gd name="T36" fmla="*/ 45 w 49"/>
                  <a:gd name="T37" fmla="*/ 36 h 59"/>
                  <a:gd name="T38" fmla="*/ 45 w 49"/>
                  <a:gd name="T39" fmla="*/ 41 h 59"/>
                  <a:gd name="T40" fmla="*/ 40 w 49"/>
                  <a:gd name="T41" fmla="*/ 45 h 59"/>
                  <a:gd name="T42" fmla="*/ 36 w 49"/>
                  <a:gd name="T43" fmla="*/ 50 h 59"/>
                  <a:gd name="T44" fmla="*/ 31 w 49"/>
                  <a:gd name="T45" fmla="*/ 50 h 59"/>
                  <a:gd name="T46" fmla="*/ 31 w 49"/>
                  <a:gd name="T47" fmla="*/ 59 h 59"/>
                  <a:gd name="T48" fmla="*/ 27 w 49"/>
                  <a:gd name="T49" fmla="*/ 59 h 59"/>
                  <a:gd name="T50" fmla="*/ 22 w 49"/>
                  <a:gd name="T51" fmla="*/ 54 h 59"/>
                  <a:gd name="T52" fmla="*/ 13 w 49"/>
                  <a:gd name="T53" fmla="*/ 50 h 59"/>
                  <a:gd name="T54" fmla="*/ 13 w 49"/>
                  <a:gd name="T55" fmla="*/ 45 h 59"/>
                  <a:gd name="T56" fmla="*/ 13 w 49"/>
                  <a:gd name="T57" fmla="*/ 41 h 59"/>
                  <a:gd name="T58" fmla="*/ 9 w 49"/>
                  <a:gd name="T59" fmla="*/ 41 h 59"/>
                  <a:gd name="T60" fmla="*/ 9 w 49"/>
                  <a:gd name="T61" fmla="*/ 41 h 59"/>
                  <a:gd name="T62" fmla="*/ 4 w 49"/>
                  <a:gd name="T63" fmla="*/ 41 h 59"/>
                  <a:gd name="T64" fmla="*/ 4 w 49"/>
                  <a:gd name="T65" fmla="*/ 36 h 59"/>
                  <a:gd name="T66" fmla="*/ 0 w 49"/>
                  <a:gd name="T67" fmla="*/ 32 h 59"/>
                  <a:gd name="T68" fmla="*/ 0 w 49"/>
                  <a:gd name="T69" fmla="*/ 27 h 59"/>
                  <a:gd name="T70" fmla="*/ 0 w 49"/>
                  <a:gd name="T71" fmla="*/ 27 h 59"/>
                  <a:gd name="T72" fmla="*/ 4 w 49"/>
                  <a:gd name="T73" fmla="*/ 27 h 59"/>
                  <a:gd name="T74" fmla="*/ 4 w 49"/>
                  <a:gd name="T75" fmla="*/ 27 h 59"/>
                  <a:gd name="T76" fmla="*/ 4 w 49"/>
                  <a:gd name="T77" fmla="*/ 23 h 59"/>
                  <a:gd name="T78" fmla="*/ 4 w 49"/>
                  <a:gd name="T79" fmla="*/ 27 h 59"/>
                  <a:gd name="T80" fmla="*/ 0 w 49"/>
                  <a:gd name="T81" fmla="*/ 27 h 59"/>
                  <a:gd name="T82" fmla="*/ 0 w 49"/>
                  <a:gd name="T83" fmla="*/ 23 h 59"/>
                  <a:gd name="T84" fmla="*/ 4 w 49"/>
                  <a:gd name="T85" fmla="*/ 23 h 59"/>
                  <a:gd name="T86" fmla="*/ 0 w 49"/>
                  <a:gd name="T87" fmla="*/ 18 h 59"/>
                  <a:gd name="T88" fmla="*/ 0 w 49"/>
                  <a:gd name="T89" fmla="*/ 18 h 59"/>
                  <a:gd name="T90" fmla="*/ 0 w 49"/>
                  <a:gd name="T91" fmla="*/ 18 h 59"/>
                  <a:gd name="T92" fmla="*/ 4 w 49"/>
                  <a:gd name="T93" fmla="*/ 18 h 59"/>
                  <a:gd name="T94" fmla="*/ 4 w 49"/>
                  <a:gd name="T95" fmla="*/ 14 h 59"/>
                  <a:gd name="T96" fmla="*/ 9 w 49"/>
                  <a:gd name="T97" fmla="*/ 14 h 59"/>
                  <a:gd name="T98" fmla="*/ 9 w 49"/>
                  <a:gd name="T99" fmla="*/ 9 h 59"/>
                  <a:gd name="T100" fmla="*/ 9 w 49"/>
                  <a:gd name="T101" fmla="*/ 9 h 59"/>
                  <a:gd name="T102" fmla="*/ 13 w 49"/>
                  <a:gd name="T103" fmla="*/ 5 h 59"/>
                  <a:gd name="T104" fmla="*/ 13 w 49"/>
                  <a:gd name="T105" fmla="*/ 5 h 59"/>
                  <a:gd name="T106" fmla="*/ 13 w 49"/>
                  <a:gd name="T107" fmla="*/ 0 h 59"/>
                  <a:gd name="T108" fmla="*/ 18 w 49"/>
                  <a:gd name="T109" fmla="*/ 0 h 59"/>
                  <a:gd name="T110" fmla="*/ 22 w 49"/>
                  <a:gd name="T111" fmla="*/ 0 h 59"/>
                  <a:gd name="T112" fmla="*/ 31 w 49"/>
                  <a:gd name="T113" fmla="*/ 0 h 59"/>
                  <a:gd name="T114" fmla="*/ 36 w 49"/>
                  <a:gd name="T11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 h="59">
                    <a:moveTo>
                      <a:pt x="36" y="0"/>
                    </a:moveTo>
                    <a:lnTo>
                      <a:pt x="36" y="0"/>
                    </a:lnTo>
                    <a:lnTo>
                      <a:pt x="36" y="5"/>
                    </a:lnTo>
                    <a:lnTo>
                      <a:pt x="36" y="5"/>
                    </a:lnTo>
                    <a:lnTo>
                      <a:pt x="40" y="5"/>
                    </a:lnTo>
                    <a:lnTo>
                      <a:pt x="40" y="9"/>
                    </a:lnTo>
                    <a:lnTo>
                      <a:pt x="45" y="9"/>
                    </a:lnTo>
                    <a:lnTo>
                      <a:pt x="45" y="14"/>
                    </a:lnTo>
                    <a:lnTo>
                      <a:pt x="45" y="14"/>
                    </a:lnTo>
                    <a:lnTo>
                      <a:pt x="45" y="14"/>
                    </a:lnTo>
                    <a:lnTo>
                      <a:pt x="45" y="14"/>
                    </a:lnTo>
                    <a:lnTo>
                      <a:pt x="45" y="18"/>
                    </a:lnTo>
                    <a:lnTo>
                      <a:pt x="45" y="18"/>
                    </a:lnTo>
                    <a:lnTo>
                      <a:pt x="45" y="18"/>
                    </a:lnTo>
                    <a:lnTo>
                      <a:pt x="45" y="18"/>
                    </a:lnTo>
                    <a:lnTo>
                      <a:pt x="45" y="18"/>
                    </a:lnTo>
                    <a:lnTo>
                      <a:pt x="45" y="23"/>
                    </a:lnTo>
                    <a:lnTo>
                      <a:pt x="45" y="23"/>
                    </a:lnTo>
                    <a:lnTo>
                      <a:pt x="45" y="23"/>
                    </a:lnTo>
                    <a:lnTo>
                      <a:pt x="45" y="23"/>
                    </a:lnTo>
                    <a:lnTo>
                      <a:pt x="45" y="27"/>
                    </a:lnTo>
                    <a:lnTo>
                      <a:pt x="45" y="32"/>
                    </a:lnTo>
                    <a:lnTo>
                      <a:pt x="45" y="32"/>
                    </a:lnTo>
                    <a:lnTo>
                      <a:pt x="45" y="32"/>
                    </a:lnTo>
                    <a:lnTo>
                      <a:pt x="45" y="32"/>
                    </a:lnTo>
                    <a:lnTo>
                      <a:pt x="45" y="32"/>
                    </a:lnTo>
                    <a:lnTo>
                      <a:pt x="45" y="32"/>
                    </a:lnTo>
                    <a:lnTo>
                      <a:pt x="45" y="32"/>
                    </a:lnTo>
                    <a:lnTo>
                      <a:pt x="45" y="32"/>
                    </a:lnTo>
                    <a:lnTo>
                      <a:pt x="49" y="27"/>
                    </a:lnTo>
                    <a:lnTo>
                      <a:pt x="49" y="27"/>
                    </a:lnTo>
                    <a:lnTo>
                      <a:pt x="49" y="27"/>
                    </a:lnTo>
                    <a:lnTo>
                      <a:pt x="49" y="27"/>
                    </a:lnTo>
                    <a:lnTo>
                      <a:pt x="49" y="32"/>
                    </a:lnTo>
                    <a:lnTo>
                      <a:pt x="49" y="32"/>
                    </a:lnTo>
                    <a:lnTo>
                      <a:pt x="49" y="36"/>
                    </a:lnTo>
                    <a:lnTo>
                      <a:pt x="45" y="36"/>
                    </a:lnTo>
                    <a:lnTo>
                      <a:pt x="45" y="36"/>
                    </a:lnTo>
                    <a:lnTo>
                      <a:pt x="45" y="41"/>
                    </a:lnTo>
                    <a:lnTo>
                      <a:pt x="45" y="41"/>
                    </a:lnTo>
                    <a:lnTo>
                      <a:pt x="45" y="41"/>
                    </a:lnTo>
                    <a:lnTo>
                      <a:pt x="40" y="45"/>
                    </a:lnTo>
                    <a:lnTo>
                      <a:pt x="36" y="45"/>
                    </a:lnTo>
                    <a:lnTo>
                      <a:pt x="36" y="50"/>
                    </a:lnTo>
                    <a:lnTo>
                      <a:pt x="36" y="50"/>
                    </a:lnTo>
                    <a:lnTo>
                      <a:pt x="31" y="50"/>
                    </a:lnTo>
                    <a:lnTo>
                      <a:pt x="31" y="54"/>
                    </a:lnTo>
                    <a:lnTo>
                      <a:pt x="31" y="59"/>
                    </a:lnTo>
                    <a:lnTo>
                      <a:pt x="27" y="59"/>
                    </a:lnTo>
                    <a:lnTo>
                      <a:pt x="27" y="59"/>
                    </a:lnTo>
                    <a:lnTo>
                      <a:pt x="27" y="54"/>
                    </a:lnTo>
                    <a:lnTo>
                      <a:pt x="22" y="54"/>
                    </a:lnTo>
                    <a:lnTo>
                      <a:pt x="13" y="50"/>
                    </a:lnTo>
                    <a:lnTo>
                      <a:pt x="13" y="50"/>
                    </a:lnTo>
                    <a:lnTo>
                      <a:pt x="13" y="50"/>
                    </a:lnTo>
                    <a:lnTo>
                      <a:pt x="13" y="45"/>
                    </a:lnTo>
                    <a:lnTo>
                      <a:pt x="13" y="45"/>
                    </a:lnTo>
                    <a:lnTo>
                      <a:pt x="13" y="41"/>
                    </a:lnTo>
                    <a:lnTo>
                      <a:pt x="13" y="41"/>
                    </a:lnTo>
                    <a:lnTo>
                      <a:pt x="9" y="41"/>
                    </a:lnTo>
                    <a:lnTo>
                      <a:pt x="9" y="41"/>
                    </a:lnTo>
                    <a:lnTo>
                      <a:pt x="9" y="41"/>
                    </a:lnTo>
                    <a:lnTo>
                      <a:pt x="4" y="41"/>
                    </a:lnTo>
                    <a:lnTo>
                      <a:pt x="4" y="41"/>
                    </a:lnTo>
                    <a:lnTo>
                      <a:pt x="4" y="36"/>
                    </a:lnTo>
                    <a:lnTo>
                      <a:pt x="4" y="36"/>
                    </a:lnTo>
                    <a:lnTo>
                      <a:pt x="4" y="32"/>
                    </a:lnTo>
                    <a:lnTo>
                      <a:pt x="0" y="32"/>
                    </a:lnTo>
                    <a:lnTo>
                      <a:pt x="0" y="32"/>
                    </a:lnTo>
                    <a:lnTo>
                      <a:pt x="0" y="27"/>
                    </a:lnTo>
                    <a:lnTo>
                      <a:pt x="0" y="27"/>
                    </a:lnTo>
                    <a:lnTo>
                      <a:pt x="0" y="27"/>
                    </a:lnTo>
                    <a:lnTo>
                      <a:pt x="0" y="27"/>
                    </a:lnTo>
                    <a:lnTo>
                      <a:pt x="4" y="27"/>
                    </a:lnTo>
                    <a:lnTo>
                      <a:pt x="4" y="27"/>
                    </a:lnTo>
                    <a:lnTo>
                      <a:pt x="4" y="27"/>
                    </a:lnTo>
                    <a:lnTo>
                      <a:pt x="4" y="27"/>
                    </a:lnTo>
                    <a:lnTo>
                      <a:pt x="4" y="23"/>
                    </a:lnTo>
                    <a:lnTo>
                      <a:pt x="4" y="27"/>
                    </a:lnTo>
                    <a:lnTo>
                      <a:pt x="4" y="27"/>
                    </a:lnTo>
                    <a:lnTo>
                      <a:pt x="0" y="27"/>
                    </a:lnTo>
                    <a:lnTo>
                      <a:pt x="0" y="27"/>
                    </a:lnTo>
                    <a:lnTo>
                      <a:pt x="0" y="23"/>
                    </a:lnTo>
                    <a:lnTo>
                      <a:pt x="0" y="23"/>
                    </a:lnTo>
                    <a:lnTo>
                      <a:pt x="0" y="23"/>
                    </a:lnTo>
                    <a:lnTo>
                      <a:pt x="4" y="23"/>
                    </a:lnTo>
                    <a:lnTo>
                      <a:pt x="4" y="23"/>
                    </a:lnTo>
                    <a:lnTo>
                      <a:pt x="0" y="18"/>
                    </a:lnTo>
                    <a:lnTo>
                      <a:pt x="0" y="18"/>
                    </a:lnTo>
                    <a:lnTo>
                      <a:pt x="0" y="18"/>
                    </a:lnTo>
                    <a:lnTo>
                      <a:pt x="0" y="18"/>
                    </a:lnTo>
                    <a:lnTo>
                      <a:pt x="0" y="18"/>
                    </a:lnTo>
                    <a:lnTo>
                      <a:pt x="0" y="18"/>
                    </a:lnTo>
                    <a:lnTo>
                      <a:pt x="4" y="18"/>
                    </a:lnTo>
                    <a:lnTo>
                      <a:pt x="4" y="18"/>
                    </a:lnTo>
                    <a:lnTo>
                      <a:pt x="4" y="14"/>
                    </a:lnTo>
                    <a:lnTo>
                      <a:pt x="4" y="14"/>
                    </a:lnTo>
                    <a:lnTo>
                      <a:pt x="9" y="14"/>
                    </a:lnTo>
                    <a:lnTo>
                      <a:pt x="9" y="9"/>
                    </a:lnTo>
                    <a:lnTo>
                      <a:pt x="9" y="9"/>
                    </a:lnTo>
                    <a:lnTo>
                      <a:pt x="9" y="9"/>
                    </a:lnTo>
                    <a:lnTo>
                      <a:pt x="9" y="9"/>
                    </a:lnTo>
                    <a:lnTo>
                      <a:pt x="9" y="5"/>
                    </a:lnTo>
                    <a:lnTo>
                      <a:pt x="13" y="5"/>
                    </a:lnTo>
                    <a:lnTo>
                      <a:pt x="13" y="5"/>
                    </a:lnTo>
                    <a:lnTo>
                      <a:pt x="13" y="5"/>
                    </a:lnTo>
                    <a:lnTo>
                      <a:pt x="13" y="0"/>
                    </a:lnTo>
                    <a:lnTo>
                      <a:pt x="13" y="0"/>
                    </a:lnTo>
                    <a:lnTo>
                      <a:pt x="18" y="0"/>
                    </a:lnTo>
                    <a:lnTo>
                      <a:pt x="18" y="0"/>
                    </a:lnTo>
                    <a:lnTo>
                      <a:pt x="22" y="0"/>
                    </a:lnTo>
                    <a:lnTo>
                      <a:pt x="22" y="0"/>
                    </a:lnTo>
                    <a:lnTo>
                      <a:pt x="27" y="0"/>
                    </a:lnTo>
                    <a:lnTo>
                      <a:pt x="31" y="0"/>
                    </a:lnTo>
                    <a:lnTo>
                      <a:pt x="36" y="0"/>
                    </a:lnTo>
                    <a:lnTo>
                      <a:pt x="36" y="0"/>
                    </a:lnTo>
                    <a:lnTo>
                      <a:pt x="36"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1" name="Freeform 147">
                <a:extLst>
                  <a:ext uri="{FF2B5EF4-FFF2-40B4-BE49-F238E27FC236}">
                    <a16:creationId xmlns:a16="http://schemas.microsoft.com/office/drawing/2014/main" id="{ED19DA6A-97E3-B84A-8F6B-1BB2FC5625F2}"/>
                  </a:ext>
                </a:extLst>
              </p:cNvPr>
              <p:cNvSpPr>
                <a:spLocks/>
              </p:cNvSpPr>
              <p:nvPr/>
            </p:nvSpPr>
            <p:spPr bwMode="auto">
              <a:xfrm>
                <a:off x="1710169" y="3543664"/>
                <a:ext cx="98429" cy="53575"/>
              </a:xfrm>
              <a:custGeom>
                <a:avLst/>
                <a:gdLst>
                  <a:gd name="T0" fmla="*/ 18 w 41"/>
                  <a:gd name="T1" fmla="*/ 0 h 22"/>
                  <a:gd name="T2" fmla="*/ 18 w 41"/>
                  <a:gd name="T3" fmla="*/ 0 h 22"/>
                  <a:gd name="T4" fmla="*/ 23 w 41"/>
                  <a:gd name="T5" fmla="*/ 0 h 22"/>
                  <a:gd name="T6" fmla="*/ 23 w 41"/>
                  <a:gd name="T7" fmla="*/ 4 h 22"/>
                  <a:gd name="T8" fmla="*/ 27 w 41"/>
                  <a:gd name="T9" fmla="*/ 4 h 22"/>
                  <a:gd name="T10" fmla="*/ 27 w 41"/>
                  <a:gd name="T11" fmla="*/ 4 h 22"/>
                  <a:gd name="T12" fmla="*/ 27 w 41"/>
                  <a:gd name="T13" fmla="*/ 9 h 22"/>
                  <a:gd name="T14" fmla="*/ 27 w 41"/>
                  <a:gd name="T15" fmla="*/ 9 h 22"/>
                  <a:gd name="T16" fmla="*/ 32 w 41"/>
                  <a:gd name="T17" fmla="*/ 9 h 22"/>
                  <a:gd name="T18" fmla="*/ 32 w 41"/>
                  <a:gd name="T19" fmla="*/ 9 h 22"/>
                  <a:gd name="T20" fmla="*/ 36 w 41"/>
                  <a:gd name="T21" fmla="*/ 9 h 22"/>
                  <a:gd name="T22" fmla="*/ 36 w 41"/>
                  <a:gd name="T23" fmla="*/ 9 h 22"/>
                  <a:gd name="T24" fmla="*/ 41 w 41"/>
                  <a:gd name="T25" fmla="*/ 9 h 22"/>
                  <a:gd name="T26" fmla="*/ 41 w 41"/>
                  <a:gd name="T27" fmla="*/ 9 h 22"/>
                  <a:gd name="T28" fmla="*/ 41 w 41"/>
                  <a:gd name="T29" fmla="*/ 13 h 22"/>
                  <a:gd name="T30" fmla="*/ 41 w 41"/>
                  <a:gd name="T31" fmla="*/ 18 h 22"/>
                  <a:gd name="T32" fmla="*/ 41 w 41"/>
                  <a:gd name="T33" fmla="*/ 18 h 22"/>
                  <a:gd name="T34" fmla="*/ 41 w 41"/>
                  <a:gd name="T35" fmla="*/ 18 h 22"/>
                  <a:gd name="T36" fmla="*/ 36 w 41"/>
                  <a:gd name="T37" fmla="*/ 22 h 22"/>
                  <a:gd name="T38" fmla="*/ 36 w 41"/>
                  <a:gd name="T39" fmla="*/ 22 h 22"/>
                  <a:gd name="T40" fmla="*/ 27 w 41"/>
                  <a:gd name="T41" fmla="*/ 22 h 22"/>
                  <a:gd name="T42" fmla="*/ 23 w 41"/>
                  <a:gd name="T43" fmla="*/ 22 h 22"/>
                  <a:gd name="T44" fmla="*/ 27 w 41"/>
                  <a:gd name="T45" fmla="*/ 22 h 22"/>
                  <a:gd name="T46" fmla="*/ 27 w 41"/>
                  <a:gd name="T47" fmla="*/ 22 h 22"/>
                  <a:gd name="T48" fmla="*/ 13 w 41"/>
                  <a:gd name="T49" fmla="*/ 18 h 22"/>
                  <a:gd name="T50" fmla="*/ 4 w 41"/>
                  <a:gd name="T51" fmla="*/ 13 h 22"/>
                  <a:gd name="T52" fmla="*/ 0 w 41"/>
                  <a:gd name="T53" fmla="*/ 13 h 22"/>
                  <a:gd name="T54" fmla="*/ 0 w 41"/>
                  <a:gd name="T55" fmla="*/ 9 h 22"/>
                  <a:gd name="T56" fmla="*/ 4 w 41"/>
                  <a:gd name="T57" fmla="*/ 4 h 22"/>
                  <a:gd name="T58" fmla="*/ 4 w 41"/>
                  <a:gd name="T59" fmla="*/ 4 h 22"/>
                  <a:gd name="T60" fmla="*/ 9 w 41"/>
                  <a:gd name="T61" fmla="*/ 4 h 22"/>
                  <a:gd name="T62" fmla="*/ 9 w 41"/>
                  <a:gd name="T63" fmla="*/ 4 h 22"/>
                  <a:gd name="T64" fmla="*/ 13 w 41"/>
                  <a:gd name="T65" fmla="*/ 0 h 22"/>
                  <a:gd name="T66" fmla="*/ 13 w 41"/>
                  <a:gd name="T67" fmla="*/ 0 h 22"/>
                  <a:gd name="T68" fmla="*/ 13 w 41"/>
                  <a:gd name="T69" fmla="*/ 0 h 22"/>
                  <a:gd name="T70" fmla="*/ 13 w 41"/>
                  <a:gd name="T71" fmla="*/ 0 h 22"/>
                  <a:gd name="T72" fmla="*/ 18 w 41"/>
                  <a:gd name="T7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22">
                    <a:moveTo>
                      <a:pt x="18" y="0"/>
                    </a:moveTo>
                    <a:lnTo>
                      <a:pt x="18" y="0"/>
                    </a:lnTo>
                    <a:lnTo>
                      <a:pt x="18" y="0"/>
                    </a:lnTo>
                    <a:lnTo>
                      <a:pt x="18" y="0"/>
                    </a:lnTo>
                    <a:lnTo>
                      <a:pt x="23" y="0"/>
                    </a:lnTo>
                    <a:lnTo>
                      <a:pt x="23" y="0"/>
                    </a:lnTo>
                    <a:lnTo>
                      <a:pt x="23" y="0"/>
                    </a:lnTo>
                    <a:lnTo>
                      <a:pt x="23" y="4"/>
                    </a:lnTo>
                    <a:lnTo>
                      <a:pt x="23" y="4"/>
                    </a:lnTo>
                    <a:lnTo>
                      <a:pt x="27" y="4"/>
                    </a:lnTo>
                    <a:lnTo>
                      <a:pt x="27" y="4"/>
                    </a:lnTo>
                    <a:lnTo>
                      <a:pt x="27" y="4"/>
                    </a:lnTo>
                    <a:lnTo>
                      <a:pt x="27" y="9"/>
                    </a:lnTo>
                    <a:lnTo>
                      <a:pt x="27" y="9"/>
                    </a:lnTo>
                    <a:lnTo>
                      <a:pt x="27" y="9"/>
                    </a:lnTo>
                    <a:lnTo>
                      <a:pt x="27" y="9"/>
                    </a:lnTo>
                    <a:lnTo>
                      <a:pt x="27" y="9"/>
                    </a:lnTo>
                    <a:lnTo>
                      <a:pt x="32" y="9"/>
                    </a:lnTo>
                    <a:lnTo>
                      <a:pt x="32" y="9"/>
                    </a:lnTo>
                    <a:lnTo>
                      <a:pt x="32" y="9"/>
                    </a:lnTo>
                    <a:lnTo>
                      <a:pt x="36" y="9"/>
                    </a:lnTo>
                    <a:lnTo>
                      <a:pt x="36" y="9"/>
                    </a:lnTo>
                    <a:lnTo>
                      <a:pt x="36" y="9"/>
                    </a:lnTo>
                    <a:lnTo>
                      <a:pt x="36" y="9"/>
                    </a:lnTo>
                    <a:lnTo>
                      <a:pt x="41" y="9"/>
                    </a:lnTo>
                    <a:lnTo>
                      <a:pt x="41" y="9"/>
                    </a:lnTo>
                    <a:lnTo>
                      <a:pt x="41" y="9"/>
                    </a:lnTo>
                    <a:lnTo>
                      <a:pt x="41" y="9"/>
                    </a:lnTo>
                    <a:lnTo>
                      <a:pt x="41" y="13"/>
                    </a:lnTo>
                    <a:lnTo>
                      <a:pt x="41" y="13"/>
                    </a:lnTo>
                    <a:lnTo>
                      <a:pt x="41" y="18"/>
                    </a:lnTo>
                    <a:lnTo>
                      <a:pt x="41" y="18"/>
                    </a:lnTo>
                    <a:lnTo>
                      <a:pt x="41" y="18"/>
                    </a:lnTo>
                    <a:lnTo>
                      <a:pt x="41" y="18"/>
                    </a:lnTo>
                    <a:lnTo>
                      <a:pt x="41" y="18"/>
                    </a:lnTo>
                    <a:lnTo>
                      <a:pt x="41" y="18"/>
                    </a:lnTo>
                    <a:lnTo>
                      <a:pt x="41" y="22"/>
                    </a:lnTo>
                    <a:lnTo>
                      <a:pt x="36" y="22"/>
                    </a:lnTo>
                    <a:lnTo>
                      <a:pt x="36" y="22"/>
                    </a:lnTo>
                    <a:lnTo>
                      <a:pt x="36" y="22"/>
                    </a:lnTo>
                    <a:lnTo>
                      <a:pt x="32" y="22"/>
                    </a:lnTo>
                    <a:lnTo>
                      <a:pt x="27" y="22"/>
                    </a:lnTo>
                    <a:lnTo>
                      <a:pt x="27" y="22"/>
                    </a:lnTo>
                    <a:lnTo>
                      <a:pt x="23" y="22"/>
                    </a:lnTo>
                    <a:lnTo>
                      <a:pt x="23" y="22"/>
                    </a:lnTo>
                    <a:lnTo>
                      <a:pt x="27" y="22"/>
                    </a:lnTo>
                    <a:lnTo>
                      <a:pt x="27" y="22"/>
                    </a:lnTo>
                    <a:lnTo>
                      <a:pt x="27" y="22"/>
                    </a:lnTo>
                    <a:lnTo>
                      <a:pt x="23" y="22"/>
                    </a:lnTo>
                    <a:lnTo>
                      <a:pt x="13" y="18"/>
                    </a:lnTo>
                    <a:lnTo>
                      <a:pt x="9" y="18"/>
                    </a:lnTo>
                    <a:lnTo>
                      <a:pt x="4" y="13"/>
                    </a:lnTo>
                    <a:lnTo>
                      <a:pt x="4" y="13"/>
                    </a:lnTo>
                    <a:lnTo>
                      <a:pt x="0" y="13"/>
                    </a:lnTo>
                    <a:lnTo>
                      <a:pt x="0" y="9"/>
                    </a:lnTo>
                    <a:lnTo>
                      <a:pt x="0" y="9"/>
                    </a:lnTo>
                    <a:lnTo>
                      <a:pt x="4" y="9"/>
                    </a:lnTo>
                    <a:lnTo>
                      <a:pt x="4" y="4"/>
                    </a:lnTo>
                    <a:lnTo>
                      <a:pt x="4" y="4"/>
                    </a:lnTo>
                    <a:lnTo>
                      <a:pt x="4" y="4"/>
                    </a:lnTo>
                    <a:lnTo>
                      <a:pt x="9" y="4"/>
                    </a:lnTo>
                    <a:lnTo>
                      <a:pt x="9" y="4"/>
                    </a:lnTo>
                    <a:lnTo>
                      <a:pt x="9" y="4"/>
                    </a:lnTo>
                    <a:lnTo>
                      <a:pt x="9" y="4"/>
                    </a:lnTo>
                    <a:lnTo>
                      <a:pt x="13" y="0"/>
                    </a:lnTo>
                    <a:lnTo>
                      <a:pt x="13" y="0"/>
                    </a:lnTo>
                    <a:lnTo>
                      <a:pt x="13" y="0"/>
                    </a:lnTo>
                    <a:lnTo>
                      <a:pt x="13" y="0"/>
                    </a:lnTo>
                    <a:lnTo>
                      <a:pt x="13" y="0"/>
                    </a:lnTo>
                    <a:lnTo>
                      <a:pt x="13" y="0"/>
                    </a:lnTo>
                    <a:lnTo>
                      <a:pt x="13" y="0"/>
                    </a:lnTo>
                    <a:lnTo>
                      <a:pt x="13" y="0"/>
                    </a:lnTo>
                    <a:lnTo>
                      <a:pt x="13" y="0"/>
                    </a:lnTo>
                    <a:lnTo>
                      <a:pt x="18" y="0"/>
                    </a:lnTo>
                    <a:lnTo>
                      <a:pt x="18"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2" name="Freeform 148">
                <a:extLst>
                  <a:ext uri="{FF2B5EF4-FFF2-40B4-BE49-F238E27FC236}">
                    <a16:creationId xmlns:a16="http://schemas.microsoft.com/office/drawing/2014/main" id="{1925FC50-654C-CC41-8388-0CBEE7EAB791}"/>
                  </a:ext>
                </a:extLst>
              </p:cNvPr>
              <p:cNvSpPr>
                <a:spLocks/>
              </p:cNvSpPr>
              <p:nvPr/>
            </p:nvSpPr>
            <p:spPr bwMode="auto">
              <a:xfrm>
                <a:off x="7219734" y="3706823"/>
                <a:ext cx="259274" cy="165595"/>
              </a:xfrm>
              <a:custGeom>
                <a:avLst/>
                <a:gdLst>
                  <a:gd name="T0" fmla="*/ 27 w 108"/>
                  <a:gd name="T1" fmla="*/ 23 h 68"/>
                  <a:gd name="T2" fmla="*/ 41 w 108"/>
                  <a:gd name="T3" fmla="*/ 23 h 68"/>
                  <a:gd name="T4" fmla="*/ 54 w 108"/>
                  <a:gd name="T5" fmla="*/ 14 h 68"/>
                  <a:gd name="T6" fmla="*/ 59 w 108"/>
                  <a:gd name="T7" fmla="*/ 14 h 68"/>
                  <a:gd name="T8" fmla="*/ 63 w 108"/>
                  <a:gd name="T9" fmla="*/ 19 h 68"/>
                  <a:gd name="T10" fmla="*/ 72 w 108"/>
                  <a:gd name="T11" fmla="*/ 14 h 68"/>
                  <a:gd name="T12" fmla="*/ 81 w 108"/>
                  <a:gd name="T13" fmla="*/ 9 h 68"/>
                  <a:gd name="T14" fmla="*/ 86 w 108"/>
                  <a:gd name="T15" fmla="*/ 9 h 68"/>
                  <a:gd name="T16" fmla="*/ 99 w 108"/>
                  <a:gd name="T17" fmla="*/ 5 h 68"/>
                  <a:gd name="T18" fmla="*/ 104 w 108"/>
                  <a:gd name="T19" fmla="*/ 5 h 68"/>
                  <a:gd name="T20" fmla="*/ 108 w 108"/>
                  <a:gd name="T21" fmla="*/ 5 h 68"/>
                  <a:gd name="T22" fmla="*/ 108 w 108"/>
                  <a:gd name="T23" fmla="*/ 19 h 68"/>
                  <a:gd name="T24" fmla="*/ 108 w 108"/>
                  <a:gd name="T25" fmla="*/ 32 h 68"/>
                  <a:gd name="T26" fmla="*/ 108 w 108"/>
                  <a:gd name="T27" fmla="*/ 37 h 68"/>
                  <a:gd name="T28" fmla="*/ 108 w 108"/>
                  <a:gd name="T29" fmla="*/ 46 h 68"/>
                  <a:gd name="T30" fmla="*/ 99 w 108"/>
                  <a:gd name="T31" fmla="*/ 55 h 68"/>
                  <a:gd name="T32" fmla="*/ 95 w 108"/>
                  <a:gd name="T33" fmla="*/ 64 h 68"/>
                  <a:gd name="T34" fmla="*/ 86 w 108"/>
                  <a:gd name="T35" fmla="*/ 68 h 68"/>
                  <a:gd name="T36" fmla="*/ 77 w 108"/>
                  <a:gd name="T37" fmla="*/ 68 h 68"/>
                  <a:gd name="T38" fmla="*/ 72 w 108"/>
                  <a:gd name="T39" fmla="*/ 68 h 68"/>
                  <a:gd name="T40" fmla="*/ 59 w 108"/>
                  <a:gd name="T41" fmla="*/ 59 h 68"/>
                  <a:gd name="T42" fmla="*/ 45 w 108"/>
                  <a:gd name="T43" fmla="*/ 59 h 68"/>
                  <a:gd name="T44" fmla="*/ 36 w 108"/>
                  <a:gd name="T45" fmla="*/ 55 h 68"/>
                  <a:gd name="T46" fmla="*/ 22 w 108"/>
                  <a:gd name="T47" fmla="*/ 50 h 68"/>
                  <a:gd name="T48" fmla="*/ 22 w 108"/>
                  <a:gd name="T49" fmla="*/ 46 h 68"/>
                  <a:gd name="T50" fmla="*/ 18 w 108"/>
                  <a:gd name="T51" fmla="*/ 41 h 68"/>
                  <a:gd name="T52" fmla="*/ 13 w 108"/>
                  <a:gd name="T53" fmla="*/ 41 h 68"/>
                  <a:gd name="T54" fmla="*/ 9 w 108"/>
                  <a:gd name="T55" fmla="*/ 37 h 68"/>
                  <a:gd name="T56" fmla="*/ 9 w 108"/>
                  <a:gd name="T57" fmla="*/ 32 h 68"/>
                  <a:gd name="T58" fmla="*/ 4 w 108"/>
                  <a:gd name="T59" fmla="*/ 28 h 68"/>
                  <a:gd name="T60" fmla="*/ 4 w 108"/>
                  <a:gd name="T61" fmla="*/ 28 h 68"/>
                  <a:gd name="T62" fmla="*/ 0 w 108"/>
                  <a:gd name="T63" fmla="*/ 23 h 68"/>
                  <a:gd name="T64" fmla="*/ 0 w 108"/>
                  <a:gd name="T65" fmla="*/ 19 h 68"/>
                  <a:gd name="T66" fmla="*/ 0 w 108"/>
                  <a:gd name="T67" fmla="*/ 14 h 68"/>
                  <a:gd name="T68" fmla="*/ 4 w 108"/>
                  <a:gd name="T69" fmla="*/ 14 h 68"/>
                  <a:gd name="T70" fmla="*/ 4 w 108"/>
                  <a:gd name="T71" fmla="*/ 14 h 68"/>
                  <a:gd name="T72" fmla="*/ 9 w 108"/>
                  <a:gd name="T73" fmla="*/ 5 h 68"/>
                  <a:gd name="T74" fmla="*/ 13 w 108"/>
                  <a:gd name="T75" fmla="*/ 5 h 68"/>
                  <a:gd name="T76" fmla="*/ 18 w 108"/>
                  <a:gd name="T77" fmla="*/ 14 h 68"/>
                  <a:gd name="T78" fmla="*/ 27 w 108"/>
                  <a:gd name="T79" fmla="*/ 2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68">
                    <a:moveTo>
                      <a:pt x="27" y="23"/>
                    </a:moveTo>
                    <a:lnTo>
                      <a:pt x="27" y="23"/>
                    </a:lnTo>
                    <a:lnTo>
                      <a:pt x="31" y="23"/>
                    </a:lnTo>
                    <a:lnTo>
                      <a:pt x="41" y="23"/>
                    </a:lnTo>
                    <a:lnTo>
                      <a:pt x="45" y="19"/>
                    </a:lnTo>
                    <a:lnTo>
                      <a:pt x="54" y="14"/>
                    </a:lnTo>
                    <a:lnTo>
                      <a:pt x="54" y="14"/>
                    </a:lnTo>
                    <a:lnTo>
                      <a:pt x="59" y="14"/>
                    </a:lnTo>
                    <a:lnTo>
                      <a:pt x="63" y="14"/>
                    </a:lnTo>
                    <a:lnTo>
                      <a:pt x="63" y="19"/>
                    </a:lnTo>
                    <a:lnTo>
                      <a:pt x="68" y="19"/>
                    </a:lnTo>
                    <a:lnTo>
                      <a:pt x="72" y="14"/>
                    </a:lnTo>
                    <a:lnTo>
                      <a:pt x="77" y="9"/>
                    </a:lnTo>
                    <a:lnTo>
                      <a:pt x="81" y="9"/>
                    </a:lnTo>
                    <a:lnTo>
                      <a:pt x="81" y="9"/>
                    </a:lnTo>
                    <a:lnTo>
                      <a:pt x="86" y="9"/>
                    </a:lnTo>
                    <a:lnTo>
                      <a:pt x="90" y="9"/>
                    </a:lnTo>
                    <a:lnTo>
                      <a:pt x="99" y="5"/>
                    </a:lnTo>
                    <a:lnTo>
                      <a:pt x="99" y="5"/>
                    </a:lnTo>
                    <a:lnTo>
                      <a:pt x="104" y="5"/>
                    </a:lnTo>
                    <a:lnTo>
                      <a:pt x="108" y="5"/>
                    </a:lnTo>
                    <a:lnTo>
                      <a:pt x="108" y="5"/>
                    </a:lnTo>
                    <a:lnTo>
                      <a:pt x="108" y="9"/>
                    </a:lnTo>
                    <a:lnTo>
                      <a:pt x="108" y="19"/>
                    </a:lnTo>
                    <a:lnTo>
                      <a:pt x="108" y="23"/>
                    </a:lnTo>
                    <a:lnTo>
                      <a:pt x="108" y="32"/>
                    </a:lnTo>
                    <a:lnTo>
                      <a:pt x="108" y="32"/>
                    </a:lnTo>
                    <a:lnTo>
                      <a:pt x="108" y="37"/>
                    </a:lnTo>
                    <a:lnTo>
                      <a:pt x="108" y="41"/>
                    </a:lnTo>
                    <a:lnTo>
                      <a:pt x="108" y="46"/>
                    </a:lnTo>
                    <a:lnTo>
                      <a:pt x="104" y="50"/>
                    </a:lnTo>
                    <a:lnTo>
                      <a:pt x="99" y="55"/>
                    </a:lnTo>
                    <a:lnTo>
                      <a:pt x="99" y="59"/>
                    </a:lnTo>
                    <a:lnTo>
                      <a:pt x="95" y="64"/>
                    </a:lnTo>
                    <a:lnTo>
                      <a:pt x="95" y="68"/>
                    </a:lnTo>
                    <a:lnTo>
                      <a:pt x="86" y="68"/>
                    </a:lnTo>
                    <a:lnTo>
                      <a:pt x="81" y="68"/>
                    </a:lnTo>
                    <a:lnTo>
                      <a:pt x="77" y="68"/>
                    </a:lnTo>
                    <a:lnTo>
                      <a:pt x="77" y="68"/>
                    </a:lnTo>
                    <a:lnTo>
                      <a:pt x="72" y="68"/>
                    </a:lnTo>
                    <a:lnTo>
                      <a:pt x="63" y="64"/>
                    </a:lnTo>
                    <a:lnTo>
                      <a:pt x="59" y="59"/>
                    </a:lnTo>
                    <a:lnTo>
                      <a:pt x="50" y="59"/>
                    </a:lnTo>
                    <a:lnTo>
                      <a:pt x="45" y="59"/>
                    </a:lnTo>
                    <a:lnTo>
                      <a:pt x="41" y="55"/>
                    </a:lnTo>
                    <a:lnTo>
                      <a:pt x="36" y="55"/>
                    </a:lnTo>
                    <a:lnTo>
                      <a:pt x="31" y="50"/>
                    </a:lnTo>
                    <a:lnTo>
                      <a:pt x="22" y="50"/>
                    </a:lnTo>
                    <a:lnTo>
                      <a:pt x="22" y="50"/>
                    </a:lnTo>
                    <a:lnTo>
                      <a:pt x="22" y="46"/>
                    </a:lnTo>
                    <a:lnTo>
                      <a:pt x="18" y="41"/>
                    </a:lnTo>
                    <a:lnTo>
                      <a:pt x="18" y="41"/>
                    </a:lnTo>
                    <a:lnTo>
                      <a:pt x="13" y="41"/>
                    </a:lnTo>
                    <a:lnTo>
                      <a:pt x="13" y="41"/>
                    </a:lnTo>
                    <a:lnTo>
                      <a:pt x="13" y="37"/>
                    </a:lnTo>
                    <a:lnTo>
                      <a:pt x="9" y="37"/>
                    </a:lnTo>
                    <a:lnTo>
                      <a:pt x="9" y="32"/>
                    </a:lnTo>
                    <a:lnTo>
                      <a:pt x="9" y="32"/>
                    </a:lnTo>
                    <a:lnTo>
                      <a:pt x="4" y="32"/>
                    </a:lnTo>
                    <a:lnTo>
                      <a:pt x="4" y="28"/>
                    </a:lnTo>
                    <a:lnTo>
                      <a:pt x="4" y="28"/>
                    </a:lnTo>
                    <a:lnTo>
                      <a:pt x="4" y="28"/>
                    </a:lnTo>
                    <a:lnTo>
                      <a:pt x="0" y="23"/>
                    </a:lnTo>
                    <a:lnTo>
                      <a:pt x="0" y="23"/>
                    </a:lnTo>
                    <a:lnTo>
                      <a:pt x="0" y="19"/>
                    </a:lnTo>
                    <a:lnTo>
                      <a:pt x="0" y="19"/>
                    </a:lnTo>
                    <a:lnTo>
                      <a:pt x="0" y="19"/>
                    </a:lnTo>
                    <a:lnTo>
                      <a:pt x="0" y="14"/>
                    </a:lnTo>
                    <a:lnTo>
                      <a:pt x="0" y="14"/>
                    </a:lnTo>
                    <a:lnTo>
                      <a:pt x="4" y="14"/>
                    </a:lnTo>
                    <a:lnTo>
                      <a:pt x="4" y="14"/>
                    </a:lnTo>
                    <a:lnTo>
                      <a:pt x="4" y="14"/>
                    </a:lnTo>
                    <a:lnTo>
                      <a:pt x="4" y="9"/>
                    </a:lnTo>
                    <a:lnTo>
                      <a:pt x="9" y="5"/>
                    </a:lnTo>
                    <a:lnTo>
                      <a:pt x="9" y="0"/>
                    </a:lnTo>
                    <a:lnTo>
                      <a:pt x="13" y="5"/>
                    </a:lnTo>
                    <a:lnTo>
                      <a:pt x="18" y="9"/>
                    </a:lnTo>
                    <a:lnTo>
                      <a:pt x="18" y="14"/>
                    </a:lnTo>
                    <a:lnTo>
                      <a:pt x="27" y="19"/>
                    </a:lnTo>
                    <a:lnTo>
                      <a:pt x="27" y="23"/>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3" name="Freeform 149">
                <a:extLst>
                  <a:ext uri="{FF2B5EF4-FFF2-40B4-BE49-F238E27FC236}">
                    <a16:creationId xmlns:a16="http://schemas.microsoft.com/office/drawing/2014/main" id="{7406A32B-0B2A-1A43-B4F9-07932C48B119}"/>
                  </a:ext>
                </a:extLst>
              </p:cNvPr>
              <p:cNvSpPr>
                <a:spLocks/>
              </p:cNvSpPr>
              <p:nvPr/>
            </p:nvSpPr>
            <p:spPr bwMode="auto">
              <a:xfrm>
                <a:off x="7154917" y="3684907"/>
                <a:ext cx="422520" cy="640464"/>
              </a:xfrm>
              <a:custGeom>
                <a:avLst/>
                <a:gdLst>
                  <a:gd name="T0" fmla="*/ 171 w 176"/>
                  <a:gd name="T1" fmla="*/ 32 h 263"/>
                  <a:gd name="T2" fmla="*/ 176 w 176"/>
                  <a:gd name="T3" fmla="*/ 28 h 263"/>
                  <a:gd name="T4" fmla="*/ 176 w 176"/>
                  <a:gd name="T5" fmla="*/ 32 h 263"/>
                  <a:gd name="T6" fmla="*/ 176 w 176"/>
                  <a:gd name="T7" fmla="*/ 32 h 263"/>
                  <a:gd name="T8" fmla="*/ 171 w 176"/>
                  <a:gd name="T9" fmla="*/ 32 h 263"/>
                  <a:gd name="T10" fmla="*/ 167 w 176"/>
                  <a:gd name="T11" fmla="*/ 50 h 263"/>
                  <a:gd name="T12" fmla="*/ 162 w 176"/>
                  <a:gd name="T13" fmla="*/ 59 h 263"/>
                  <a:gd name="T14" fmla="*/ 158 w 176"/>
                  <a:gd name="T15" fmla="*/ 73 h 263"/>
                  <a:gd name="T16" fmla="*/ 149 w 176"/>
                  <a:gd name="T17" fmla="*/ 86 h 263"/>
                  <a:gd name="T18" fmla="*/ 144 w 176"/>
                  <a:gd name="T19" fmla="*/ 100 h 263"/>
                  <a:gd name="T20" fmla="*/ 135 w 176"/>
                  <a:gd name="T21" fmla="*/ 122 h 263"/>
                  <a:gd name="T22" fmla="*/ 113 w 176"/>
                  <a:gd name="T23" fmla="*/ 154 h 263"/>
                  <a:gd name="T24" fmla="*/ 86 w 176"/>
                  <a:gd name="T25" fmla="*/ 186 h 263"/>
                  <a:gd name="T26" fmla="*/ 54 w 176"/>
                  <a:gd name="T27" fmla="*/ 208 h 263"/>
                  <a:gd name="T28" fmla="*/ 31 w 176"/>
                  <a:gd name="T29" fmla="*/ 231 h 263"/>
                  <a:gd name="T30" fmla="*/ 27 w 176"/>
                  <a:gd name="T31" fmla="*/ 235 h 263"/>
                  <a:gd name="T32" fmla="*/ 22 w 176"/>
                  <a:gd name="T33" fmla="*/ 245 h 263"/>
                  <a:gd name="T34" fmla="*/ 18 w 176"/>
                  <a:gd name="T35" fmla="*/ 249 h 263"/>
                  <a:gd name="T36" fmla="*/ 13 w 176"/>
                  <a:gd name="T37" fmla="*/ 258 h 263"/>
                  <a:gd name="T38" fmla="*/ 9 w 176"/>
                  <a:gd name="T39" fmla="*/ 258 h 263"/>
                  <a:gd name="T40" fmla="*/ 4 w 176"/>
                  <a:gd name="T41" fmla="*/ 249 h 263"/>
                  <a:gd name="T42" fmla="*/ 0 w 176"/>
                  <a:gd name="T43" fmla="*/ 235 h 263"/>
                  <a:gd name="T44" fmla="*/ 0 w 176"/>
                  <a:gd name="T45" fmla="*/ 186 h 263"/>
                  <a:gd name="T46" fmla="*/ 0 w 176"/>
                  <a:gd name="T47" fmla="*/ 177 h 263"/>
                  <a:gd name="T48" fmla="*/ 13 w 176"/>
                  <a:gd name="T49" fmla="*/ 163 h 263"/>
                  <a:gd name="T50" fmla="*/ 18 w 176"/>
                  <a:gd name="T51" fmla="*/ 154 h 263"/>
                  <a:gd name="T52" fmla="*/ 22 w 176"/>
                  <a:gd name="T53" fmla="*/ 150 h 263"/>
                  <a:gd name="T54" fmla="*/ 36 w 176"/>
                  <a:gd name="T55" fmla="*/ 145 h 263"/>
                  <a:gd name="T56" fmla="*/ 36 w 176"/>
                  <a:gd name="T57" fmla="*/ 141 h 263"/>
                  <a:gd name="T58" fmla="*/ 45 w 176"/>
                  <a:gd name="T59" fmla="*/ 136 h 263"/>
                  <a:gd name="T60" fmla="*/ 54 w 176"/>
                  <a:gd name="T61" fmla="*/ 136 h 263"/>
                  <a:gd name="T62" fmla="*/ 63 w 176"/>
                  <a:gd name="T63" fmla="*/ 136 h 263"/>
                  <a:gd name="T64" fmla="*/ 72 w 176"/>
                  <a:gd name="T65" fmla="*/ 132 h 263"/>
                  <a:gd name="T66" fmla="*/ 86 w 176"/>
                  <a:gd name="T67" fmla="*/ 113 h 263"/>
                  <a:gd name="T68" fmla="*/ 99 w 176"/>
                  <a:gd name="T69" fmla="*/ 100 h 263"/>
                  <a:gd name="T70" fmla="*/ 113 w 176"/>
                  <a:gd name="T71" fmla="*/ 86 h 263"/>
                  <a:gd name="T72" fmla="*/ 122 w 176"/>
                  <a:gd name="T73" fmla="*/ 73 h 263"/>
                  <a:gd name="T74" fmla="*/ 131 w 176"/>
                  <a:gd name="T75" fmla="*/ 59 h 263"/>
                  <a:gd name="T76" fmla="*/ 135 w 176"/>
                  <a:gd name="T77" fmla="*/ 46 h 263"/>
                  <a:gd name="T78" fmla="*/ 135 w 176"/>
                  <a:gd name="T79" fmla="*/ 32 h 263"/>
                  <a:gd name="T80" fmla="*/ 135 w 176"/>
                  <a:gd name="T81" fmla="*/ 14 h 263"/>
                  <a:gd name="T82" fmla="*/ 149 w 176"/>
                  <a:gd name="T83" fmla="*/ 9 h 263"/>
                  <a:gd name="T84" fmla="*/ 162 w 176"/>
                  <a:gd name="T85" fmla="*/ 5 h 263"/>
                  <a:gd name="T86" fmla="*/ 171 w 176"/>
                  <a:gd name="T87" fmla="*/ 5 h 263"/>
                  <a:gd name="T88" fmla="*/ 176 w 176"/>
                  <a:gd name="T89" fmla="*/ 9 h 263"/>
                  <a:gd name="T90" fmla="*/ 171 w 176"/>
                  <a:gd name="T91" fmla="*/ 18 h 263"/>
                  <a:gd name="T92" fmla="*/ 171 w 176"/>
                  <a:gd name="T93" fmla="*/ 28 h 263"/>
                  <a:gd name="T94" fmla="*/ 171 w 176"/>
                  <a:gd name="T95" fmla="*/ 3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6" h="263">
                    <a:moveTo>
                      <a:pt x="171" y="32"/>
                    </a:moveTo>
                    <a:lnTo>
                      <a:pt x="171" y="32"/>
                    </a:lnTo>
                    <a:lnTo>
                      <a:pt x="171" y="32"/>
                    </a:lnTo>
                    <a:lnTo>
                      <a:pt x="176" y="32"/>
                    </a:lnTo>
                    <a:lnTo>
                      <a:pt x="176" y="28"/>
                    </a:lnTo>
                    <a:lnTo>
                      <a:pt x="176" y="28"/>
                    </a:lnTo>
                    <a:lnTo>
                      <a:pt x="176" y="28"/>
                    </a:lnTo>
                    <a:lnTo>
                      <a:pt x="176" y="32"/>
                    </a:lnTo>
                    <a:lnTo>
                      <a:pt x="176" y="32"/>
                    </a:lnTo>
                    <a:lnTo>
                      <a:pt x="176" y="32"/>
                    </a:lnTo>
                    <a:lnTo>
                      <a:pt x="176" y="32"/>
                    </a:lnTo>
                    <a:lnTo>
                      <a:pt x="176" y="32"/>
                    </a:lnTo>
                    <a:lnTo>
                      <a:pt x="171" y="32"/>
                    </a:lnTo>
                    <a:lnTo>
                      <a:pt x="171" y="32"/>
                    </a:lnTo>
                    <a:lnTo>
                      <a:pt x="171" y="32"/>
                    </a:lnTo>
                    <a:lnTo>
                      <a:pt x="171" y="41"/>
                    </a:lnTo>
                    <a:lnTo>
                      <a:pt x="167" y="46"/>
                    </a:lnTo>
                    <a:lnTo>
                      <a:pt x="167" y="50"/>
                    </a:lnTo>
                    <a:lnTo>
                      <a:pt x="167" y="55"/>
                    </a:lnTo>
                    <a:lnTo>
                      <a:pt x="167" y="55"/>
                    </a:lnTo>
                    <a:lnTo>
                      <a:pt x="162" y="59"/>
                    </a:lnTo>
                    <a:lnTo>
                      <a:pt x="162" y="64"/>
                    </a:lnTo>
                    <a:lnTo>
                      <a:pt x="162" y="68"/>
                    </a:lnTo>
                    <a:lnTo>
                      <a:pt x="158" y="73"/>
                    </a:lnTo>
                    <a:lnTo>
                      <a:pt x="153" y="77"/>
                    </a:lnTo>
                    <a:lnTo>
                      <a:pt x="153" y="82"/>
                    </a:lnTo>
                    <a:lnTo>
                      <a:pt x="149" y="86"/>
                    </a:lnTo>
                    <a:lnTo>
                      <a:pt x="149" y="91"/>
                    </a:lnTo>
                    <a:lnTo>
                      <a:pt x="144" y="95"/>
                    </a:lnTo>
                    <a:lnTo>
                      <a:pt x="144" y="100"/>
                    </a:lnTo>
                    <a:lnTo>
                      <a:pt x="140" y="109"/>
                    </a:lnTo>
                    <a:lnTo>
                      <a:pt x="140" y="113"/>
                    </a:lnTo>
                    <a:lnTo>
                      <a:pt x="135" y="122"/>
                    </a:lnTo>
                    <a:lnTo>
                      <a:pt x="126" y="136"/>
                    </a:lnTo>
                    <a:lnTo>
                      <a:pt x="122" y="145"/>
                    </a:lnTo>
                    <a:lnTo>
                      <a:pt x="113" y="154"/>
                    </a:lnTo>
                    <a:lnTo>
                      <a:pt x="104" y="168"/>
                    </a:lnTo>
                    <a:lnTo>
                      <a:pt x="90" y="181"/>
                    </a:lnTo>
                    <a:lnTo>
                      <a:pt x="86" y="186"/>
                    </a:lnTo>
                    <a:lnTo>
                      <a:pt x="72" y="195"/>
                    </a:lnTo>
                    <a:lnTo>
                      <a:pt x="58" y="204"/>
                    </a:lnTo>
                    <a:lnTo>
                      <a:pt x="54" y="208"/>
                    </a:lnTo>
                    <a:lnTo>
                      <a:pt x="49" y="213"/>
                    </a:lnTo>
                    <a:lnTo>
                      <a:pt x="45" y="217"/>
                    </a:lnTo>
                    <a:lnTo>
                      <a:pt x="31" y="231"/>
                    </a:lnTo>
                    <a:lnTo>
                      <a:pt x="31" y="235"/>
                    </a:lnTo>
                    <a:lnTo>
                      <a:pt x="27" y="235"/>
                    </a:lnTo>
                    <a:lnTo>
                      <a:pt x="27" y="235"/>
                    </a:lnTo>
                    <a:lnTo>
                      <a:pt x="27" y="240"/>
                    </a:lnTo>
                    <a:lnTo>
                      <a:pt x="22" y="245"/>
                    </a:lnTo>
                    <a:lnTo>
                      <a:pt x="22" y="245"/>
                    </a:lnTo>
                    <a:lnTo>
                      <a:pt x="18" y="249"/>
                    </a:lnTo>
                    <a:lnTo>
                      <a:pt x="18" y="249"/>
                    </a:lnTo>
                    <a:lnTo>
                      <a:pt x="18" y="249"/>
                    </a:lnTo>
                    <a:lnTo>
                      <a:pt x="18" y="254"/>
                    </a:lnTo>
                    <a:lnTo>
                      <a:pt x="13" y="258"/>
                    </a:lnTo>
                    <a:lnTo>
                      <a:pt x="13" y="258"/>
                    </a:lnTo>
                    <a:lnTo>
                      <a:pt x="9" y="263"/>
                    </a:lnTo>
                    <a:lnTo>
                      <a:pt x="9" y="258"/>
                    </a:lnTo>
                    <a:lnTo>
                      <a:pt x="9" y="258"/>
                    </a:lnTo>
                    <a:lnTo>
                      <a:pt x="9" y="258"/>
                    </a:lnTo>
                    <a:lnTo>
                      <a:pt x="4" y="254"/>
                    </a:lnTo>
                    <a:lnTo>
                      <a:pt x="4" y="249"/>
                    </a:lnTo>
                    <a:lnTo>
                      <a:pt x="0" y="245"/>
                    </a:lnTo>
                    <a:lnTo>
                      <a:pt x="0" y="245"/>
                    </a:lnTo>
                    <a:lnTo>
                      <a:pt x="0" y="235"/>
                    </a:lnTo>
                    <a:lnTo>
                      <a:pt x="0" y="217"/>
                    </a:lnTo>
                    <a:lnTo>
                      <a:pt x="0" y="204"/>
                    </a:lnTo>
                    <a:lnTo>
                      <a:pt x="0" y="186"/>
                    </a:lnTo>
                    <a:lnTo>
                      <a:pt x="0" y="177"/>
                    </a:lnTo>
                    <a:lnTo>
                      <a:pt x="0" y="177"/>
                    </a:lnTo>
                    <a:lnTo>
                      <a:pt x="0" y="177"/>
                    </a:lnTo>
                    <a:lnTo>
                      <a:pt x="4" y="172"/>
                    </a:lnTo>
                    <a:lnTo>
                      <a:pt x="9" y="168"/>
                    </a:lnTo>
                    <a:lnTo>
                      <a:pt x="13" y="163"/>
                    </a:lnTo>
                    <a:lnTo>
                      <a:pt x="13" y="159"/>
                    </a:lnTo>
                    <a:lnTo>
                      <a:pt x="18" y="154"/>
                    </a:lnTo>
                    <a:lnTo>
                      <a:pt x="18" y="154"/>
                    </a:lnTo>
                    <a:lnTo>
                      <a:pt x="18" y="150"/>
                    </a:lnTo>
                    <a:lnTo>
                      <a:pt x="22" y="150"/>
                    </a:lnTo>
                    <a:lnTo>
                      <a:pt x="22" y="150"/>
                    </a:lnTo>
                    <a:lnTo>
                      <a:pt x="31" y="150"/>
                    </a:lnTo>
                    <a:lnTo>
                      <a:pt x="31" y="145"/>
                    </a:lnTo>
                    <a:lnTo>
                      <a:pt x="36" y="145"/>
                    </a:lnTo>
                    <a:lnTo>
                      <a:pt x="36" y="145"/>
                    </a:lnTo>
                    <a:lnTo>
                      <a:pt x="36" y="141"/>
                    </a:lnTo>
                    <a:lnTo>
                      <a:pt x="36" y="141"/>
                    </a:lnTo>
                    <a:lnTo>
                      <a:pt x="40" y="141"/>
                    </a:lnTo>
                    <a:lnTo>
                      <a:pt x="45" y="136"/>
                    </a:lnTo>
                    <a:lnTo>
                      <a:pt x="45" y="136"/>
                    </a:lnTo>
                    <a:lnTo>
                      <a:pt x="49" y="136"/>
                    </a:lnTo>
                    <a:lnTo>
                      <a:pt x="49" y="136"/>
                    </a:lnTo>
                    <a:lnTo>
                      <a:pt x="54" y="136"/>
                    </a:lnTo>
                    <a:lnTo>
                      <a:pt x="54" y="136"/>
                    </a:lnTo>
                    <a:lnTo>
                      <a:pt x="58" y="136"/>
                    </a:lnTo>
                    <a:lnTo>
                      <a:pt x="63" y="136"/>
                    </a:lnTo>
                    <a:lnTo>
                      <a:pt x="68" y="136"/>
                    </a:lnTo>
                    <a:lnTo>
                      <a:pt x="68" y="136"/>
                    </a:lnTo>
                    <a:lnTo>
                      <a:pt x="72" y="132"/>
                    </a:lnTo>
                    <a:lnTo>
                      <a:pt x="77" y="127"/>
                    </a:lnTo>
                    <a:lnTo>
                      <a:pt x="81" y="122"/>
                    </a:lnTo>
                    <a:lnTo>
                      <a:pt x="86" y="113"/>
                    </a:lnTo>
                    <a:lnTo>
                      <a:pt x="90" y="109"/>
                    </a:lnTo>
                    <a:lnTo>
                      <a:pt x="95" y="104"/>
                    </a:lnTo>
                    <a:lnTo>
                      <a:pt x="99" y="100"/>
                    </a:lnTo>
                    <a:lnTo>
                      <a:pt x="104" y="95"/>
                    </a:lnTo>
                    <a:lnTo>
                      <a:pt x="108" y="91"/>
                    </a:lnTo>
                    <a:lnTo>
                      <a:pt x="113" y="86"/>
                    </a:lnTo>
                    <a:lnTo>
                      <a:pt x="117" y="82"/>
                    </a:lnTo>
                    <a:lnTo>
                      <a:pt x="122" y="77"/>
                    </a:lnTo>
                    <a:lnTo>
                      <a:pt x="122" y="73"/>
                    </a:lnTo>
                    <a:lnTo>
                      <a:pt x="126" y="68"/>
                    </a:lnTo>
                    <a:lnTo>
                      <a:pt x="126" y="64"/>
                    </a:lnTo>
                    <a:lnTo>
                      <a:pt x="131" y="59"/>
                    </a:lnTo>
                    <a:lnTo>
                      <a:pt x="135" y="55"/>
                    </a:lnTo>
                    <a:lnTo>
                      <a:pt x="135" y="50"/>
                    </a:lnTo>
                    <a:lnTo>
                      <a:pt x="135" y="46"/>
                    </a:lnTo>
                    <a:lnTo>
                      <a:pt x="135" y="41"/>
                    </a:lnTo>
                    <a:lnTo>
                      <a:pt x="135" y="41"/>
                    </a:lnTo>
                    <a:lnTo>
                      <a:pt x="135" y="32"/>
                    </a:lnTo>
                    <a:lnTo>
                      <a:pt x="135" y="28"/>
                    </a:lnTo>
                    <a:lnTo>
                      <a:pt x="135" y="18"/>
                    </a:lnTo>
                    <a:lnTo>
                      <a:pt x="135" y="14"/>
                    </a:lnTo>
                    <a:lnTo>
                      <a:pt x="135" y="14"/>
                    </a:lnTo>
                    <a:lnTo>
                      <a:pt x="144" y="14"/>
                    </a:lnTo>
                    <a:lnTo>
                      <a:pt x="149" y="9"/>
                    </a:lnTo>
                    <a:lnTo>
                      <a:pt x="153" y="9"/>
                    </a:lnTo>
                    <a:lnTo>
                      <a:pt x="162" y="5"/>
                    </a:lnTo>
                    <a:lnTo>
                      <a:pt x="162" y="5"/>
                    </a:lnTo>
                    <a:lnTo>
                      <a:pt x="162" y="0"/>
                    </a:lnTo>
                    <a:lnTo>
                      <a:pt x="167" y="0"/>
                    </a:lnTo>
                    <a:lnTo>
                      <a:pt x="171" y="5"/>
                    </a:lnTo>
                    <a:lnTo>
                      <a:pt x="176" y="5"/>
                    </a:lnTo>
                    <a:lnTo>
                      <a:pt x="176" y="5"/>
                    </a:lnTo>
                    <a:lnTo>
                      <a:pt x="176" y="9"/>
                    </a:lnTo>
                    <a:lnTo>
                      <a:pt x="171" y="9"/>
                    </a:lnTo>
                    <a:lnTo>
                      <a:pt x="171" y="14"/>
                    </a:lnTo>
                    <a:lnTo>
                      <a:pt x="171" y="18"/>
                    </a:lnTo>
                    <a:lnTo>
                      <a:pt x="171" y="28"/>
                    </a:lnTo>
                    <a:lnTo>
                      <a:pt x="171" y="28"/>
                    </a:lnTo>
                    <a:lnTo>
                      <a:pt x="171" y="28"/>
                    </a:lnTo>
                    <a:lnTo>
                      <a:pt x="171" y="28"/>
                    </a:lnTo>
                    <a:lnTo>
                      <a:pt x="171" y="32"/>
                    </a:lnTo>
                    <a:lnTo>
                      <a:pt x="171" y="32"/>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4" name="Freeform 150">
                <a:extLst>
                  <a:ext uri="{FF2B5EF4-FFF2-40B4-BE49-F238E27FC236}">
                    <a16:creationId xmlns:a16="http://schemas.microsoft.com/office/drawing/2014/main" id="{CE694AC2-86B4-374B-B4B2-FC29A05665A8}"/>
                  </a:ext>
                </a:extLst>
              </p:cNvPr>
              <p:cNvSpPr>
                <a:spLocks/>
              </p:cNvSpPr>
              <p:nvPr/>
            </p:nvSpPr>
            <p:spPr bwMode="auto">
              <a:xfrm>
                <a:off x="6177838" y="2133671"/>
                <a:ext cx="163246" cy="175336"/>
              </a:xfrm>
              <a:custGeom>
                <a:avLst/>
                <a:gdLst>
                  <a:gd name="T0" fmla="*/ 18 w 68"/>
                  <a:gd name="T1" fmla="*/ 0 h 72"/>
                  <a:gd name="T2" fmla="*/ 23 w 68"/>
                  <a:gd name="T3" fmla="*/ 4 h 72"/>
                  <a:gd name="T4" fmla="*/ 27 w 68"/>
                  <a:gd name="T5" fmla="*/ 4 h 72"/>
                  <a:gd name="T6" fmla="*/ 27 w 68"/>
                  <a:gd name="T7" fmla="*/ 9 h 72"/>
                  <a:gd name="T8" fmla="*/ 32 w 68"/>
                  <a:gd name="T9" fmla="*/ 9 h 72"/>
                  <a:gd name="T10" fmla="*/ 36 w 68"/>
                  <a:gd name="T11" fmla="*/ 13 h 72"/>
                  <a:gd name="T12" fmla="*/ 41 w 68"/>
                  <a:gd name="T13" fmla="*/ 18 h 72"/>
                  <a:gd name="T14" fmla="*/ 41 w 68"/>
                  <a:gd name="T15" fmla="*/ 18 h 72"/>
                  <a:gd name="T16" fmla="*/ 41 w 68"/>
                  <a:gd name="T17" fmla="*/ 23 h 72"/>
                  <a:gd name="T18" fmla="*/ 41 w 68"/>
                  <a:gd name="T19" fmla="*/ 23 h 72"/>
                  <a:gd name="T20" fmla="*/ 41 w 68"/>
                  <a:gd name="T21" fmla="*/ 23 h 72"/>
                  <a:gd name="T22" fmla="*/ 50 w 68"/>
                  <a:gd name="T23" fmla="*/ 27 h 72"/>
                  <a:gd name="T24" fmla="*/ 59 w 68"/>
                  <a:gd name="T25" fmla="*/ 27 h 72"/>
                  <a:gd name="T26" fmla="*/ 59 w 68"/>
                  <a:gd name="T27" fmla="*/ 27 h 72"/>
                  <a:gd name="T28" fmla="*/ 59 w 68"/>
                  <a:gd name="T29" fmla="*/ 32 h 72"/>
                  <a:gd name="T30" fmla="*/ 59 w 68"/>
                  <a:gd name="T31" fmla="*/ 36 h 72"/>
                  <a:gd name="T32" fmla="*/ 54 w 68"/>
                  <a:gd name="T33" fmla="*/ 41 h 72"/>
                  <a:gd name="T34" fmla="*/ 59 w 68"/>
                  <a:gd name="T35" fmla="*/ 45 h 72"/>
                  <a:gd name="T36" fmla="*/ 63 w 68"/>
                  <a:gd name="T37" fmla="*/ 50 h 72"/>
                  <a:gd name="T38" fmla="*/ 63 w 68"/>
                  <a:gd name="T39" fmla="*/ 54 h 72"/>
                  <a:gd name="T40" fmla="*/ 59 w 68"/>
                  <a:gd name="T41" fmla="*/ 59 h 72"/>
                  <a:gd name="T42" fmla="*/ 59 w 68"/>
                  <a:gd name="T43" fmla="*/ 63 h 72"/>
                  <a:gd name="T44" fmla="*/ 59 w 68"/>
                  <a:gd name="T45" fmla="*/ 68 h 72"/>
                  <a:gd name="T46" fmla="*/ 54 w 68"/>
                  <a:gd name="T47" fmla="*/ 68 h 72"/>
                  <a:gd name="T48" fmla="*/ 50 w 68"/>
                  <a:gd name="T49" fmla="*/ 72 h 72"/>
                  <a:gd name="T50" fmla="*/ 45 w 68"/>
                  <a:gd name="T51" fmla="*/ 72 h 72"/>
                  <a:gd name="T52" fmla="*/ 45 w 68"/>
                  <a:gd name="T53" fmla="*/ 68 h 72"/>
                  <a:gd name="T54" fmla="*/ 45 w 68"/>
                  <a:gd name="T55" fmla="*/ 63 h 72"/>
                  <a:gd name="T56" fmla="*/ 41 w 68"/>
                  <a:gd name="T57" fmla="*/ 59 h 72"/>
                  <a:gd name="T58" fmla="*/ 32 w 68"/>
                  <a:gd name="T59" fmla="*/ 54 h 72"/>
                  <a:gd name="T60" fmla="*/ 32 w 68"/>
                  <a:gd name="T61" fmla="*/ 54 h 72"/>
                  <a:gd name="T62" fmla="*/ 32 w 68"/>
                  <a:gd name="T63" fmla="*/ 54 h 72"/>
                  <a:gd name="T64" fmla="*/ 27 w 68"/>
                  <a:gd name="T65" fmla="*/ 59 h 72"/>
                  <a:gd name="T66" fmla="*/ 23 w 68"/>
                  <a:gd name="T67" fmla="*/ 59 h 72"/>
                  <a:gd name="T68" fmla="*/ 14 w 68"/>
                  <a:gd name="T69" fmla="*/ 54 h 72"/>
                  <a:gd name="T70" fmla="*/ 9 w 68"/>
                  <a:gd name="T71" fmla="*/ 50 h 72"/>
                  <a:gd name="T72" fmla="*/ 9 w 68"/>
                  <a:gd name="T73" fmla="*/ 45 h 72"/>
                  <a:gd name="T74" fmla="*/ 14 w 68"/>
                  <a:gd name="T75" fmla="*/ 45 h 72"/>
                  <a:gd name="T76" fmla="*/ 9 w 68"/>
                  <a:gd name="T77" fmla="*/ 41 h 72"/>
                  <a:gd name="T78" fmla="*/ 14 w 68"/>
                  <a:gd name="T79" fmla="*/ 36 h 72"/>
                  <a:gd name="T80" fmla="*/ 5 w 68"/>
                  <a:gd name="T81" fmla="*/ 32 h 72"/>
                  <a:gd name="T82" fmla="*/ 5 w 68"/>
                  <a:gd name="T83" fmla="*/ 27 h 72"/>
                  <a:gd name="T84" fmla="*/ 9 w 68"/>
                  <a:gd name="T85" fmla="*/ 23 h 72"/>
                  <a:gd name="T86" fmla="*/ 5 w 68"/>
                  <a:gd name="T87" fmla="*/ 23 h 72"/>
                  <a:gd name="T88" fmla="*/ 5 w 68"/>
                  <a:gd name="T89" fmla="*/ 23 h 72"/>
                  <a:gd name="T90" fmla="*/ 5 w 68"/>
                  <a:gd name="T91" fmla="*/ 18 h 72"/>
                  <a:gd name="T92" fmla="*/ 9 w 68"/>
                  <a:gd name="T93" fmla="*/ 18 h 72"/>
                  <a:gd name="T94" fmla="*/ 5 w 68"/>
                  <a:gd name="T95" fmla="*/ 13 h 72"/>
                  <a:gd name="T96" fmla="*/ 5 w 68"/>
                  <a:gd name="T97" fmla="*/ 9 h 72"/>
                  <a:gd name="T98" fmla="*/ 0 w 68"/>
                  <a:gd name="T99" fmla="*/ 4 h 72"/>
                  <a:gd name="T100" fmla="*/ 5 w 68"/>
                  <a:gd name="T101" fmla="*/ 4 h 72"/>
                  <a:gd name="T102" fmla="*/ 5 w 68"/>
                  <a:gd name="T103" fmla="*/ 0 h 72"/>
                  <a:gd name="T104" fmla="*/ 9 w 68"/>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72">
                    <a:moveTo>
                      <a:pt x="14" y="0"/>
                    </a:moveTo>
                    <a:lnTo>
                      <a:pt x="14" y="0"/>
                    </a:lnTo>
                    <a:lnTo>
                      <a:pt x="14" y="0"/>
                    </a:lnTo>
                    <a:lnTo>
                      <a:pt x="18" y="0"/>
                    </a:lnTo>
                    <a:lnTo>
                      <a:pt x="18" y="0"/>
                    </a:lnTo>
                    <a:lnTo>
                      <a:pt x="18" y="0"/>
                    </a:lnTo>
                    <a:lnTo>
                      <a:pt x="23" y="0"/>
                    </a:lnTo>
                    <a:lnTo>
                      <a:pt x="23" y="0"/>
                    </a:lnTo>
                    <a:lnTo>
                      <a:pt x="23" y="0"/>
                    </a:lnTo>
                    <a:lnTo>
                      <a:pt x="23" y="4"/>
                    </a:lnTo>
                    <a:lnTo>
                      <a:pt x="27" y="4"/>
                    </a:lnTo>
                    <a:lnTo>
                      <a:pt x="27" y="4"/>
                    </a:lnTo>
                    <a:lnTo>
                      <a:pt x="27" y="4"/>
                    </a:lnTo>
                    <a:lnTo>
                      <a:pt x="27" y="4"/>
                    </a:lnTo>
                    <a:lnTo>
                      <a:pt x="27" y="4"/>
                    </a:lnTo>
                    <a:lnTo>
                      <a:pt x="27" y="4"/>
                    </a:lnTo>
                    <a:lnTo>
                      <a:pt x="27" y="4"/>
                    </a:lnTo>
                    <a:lnTo>
                      <a:pt x="27" y="4"/>
                    </a:lnTo>
                    <a:lnTo>
                      <a:pt x="27" y="4"/>
                    </a:lnTo>
                    <a:lnTo>
                      <a:pt x="27" y="9"/>
                    </a:lnTo>
                    <a:lnTo>
                      <a:pt x="27" y="9"/>
                    </a:lnTo>
                    <a:lnTo>
                      <a:pt x="32" y="9"/>
                    </a:lnTo>
                    <a:lnTo>
                      <a:pt x="32" y="9"/>
                    </a:lnTo>
                    <a:lnTo>
                      <a:pt x="32" y="9"/>
                    </a:lnTo>
                    <a:lnTo>
                      <a:pt x="32" y="9"/>
                    </a:lnTo>
                    <a:lnTo>
                      <a:pt x="32" y="13"/>
                    </a:lnTo>
                    <a:lnTo>
                      <a:pt x="32" y="13"/>
                    </a:lnTo>
                    <a:lnTo>
                      <a:pt x="32" y="13"/>
                    </a:lnTo>
                    <a:lnTo>
                      <a:pt x="32" y="13"/>
                    </a:lnTo>
                    <a:lnTo>
                      <a:pt x="36" y="13"/>
                    </a:lnTo>
                    <a:lnTo>
                      <a:pt x="36" y="13"/>
                    </a:lnTo>
                    <a:lnTo>
                      <a:pt x="36" y="13"/>
                    </a:lnTo>
                    <a:lnTo>
                      <a:pt x="41" y="18"/>
                    </a:lnTo>
                    <a:lnTo>
                      <a:pt x="41" y="18"/>
                    </a:lnTo>
                    <a:lnTo>
                      <a:pt x="41" y="18"/>
                    </a:lnTo>
                    <a:lnTo>
                      <a:pt x="41" y="18"/>
                    </a:lnTo>
                    <a:lnTo>
                      <a:pt x="41" y="18"/>
                    </a:lnTo>
                    <a:lnTo>
                      <a:pt x="41" y="18"/>
                    </a:lnTo>
                    <a:lnTo>
                      <a:pt x="41" y="18"/>
                    </a:lnTo>
                    <a:lnTo>
                      <a:pt x="41" y="18"/>
                    </a:lnTo>
                    <a:lnTo>
                      <a:pt x="41" y="18"/>
                    </a:lnTo>
                    <a:lnTo>
                      <a:pt x="41" y="18"/>
                    </a:lnTo>
                    <a:lnTo>
                      <a:pt x="41" y="18"/>
                    </a:lnTo>
                    <a:lnTo>
                      <a:pt x="41" y="18"/>
                    </a:lnTo>
                    <a:lnTo>
                      <a:pt x="41" y="23"/>
                    </a:lnTo>
                    <a:lnTo>
                      <a:pt x="41" y="23"/>
                    </a:lnTo>
                    <a:lnTo>
                      <a:pt x="41" y="23"/>
                    </a:lnTo>
                    <a:lnTo>
                      <a:pt x="41" y="23"/>
                    </a:lnTo>
                    <a:lnTo>
                      <a:pt x="41" y="23"/>
                    </a:lnTo>
                    <a:lnTo>
                      <a:pt x="41" y="23"/>
                    </a:lnTo>
                    <a:lnTo>
                      <a:pt x="41" y="23"/>
                    </a:lnTo>
                    <a:lnTo>
                      <a:pt x="41" y="23"/>
                    </a:lnTo>
                    <a:lnTo>
                      <a:pt x="41" y="23"/>
                    </a:lnTo>
                    <a:lnTo>
                      <a:pt x="41" y="23"/>
                    </a:lnTo>
                    <a:lnTo>
                      <a:pt x="41" y="23"/>
                    </a:lnTo>
                    <a:lnTo>
                      <a:pt x="41" y="23"/>
                    </a:lnTo>
                    <a:lnTo>
                      <a:pt x="45" y="27"/>
                    </a:lnTo>
                    <a:lnTo>
                      <a:pt x="45" y="27"/>
                    </a:lnTo>
                    <a:lnTo>
                      <a:pt x="50" y="27"/>
                    </a:lnTo>
                    <a:lnTo>
                      <a:pt x="50" y="27"/>
                    </a:lnTo>
                    <a:lnTo>
                      <a:pt x="50" y="27"/>
                    </a:lnTo>
                    <a:lnTo>
                      <a:pt x="54" y="27"/>
                    </a:lnTo>
                    <a:lnTo>
                      <a:pt x="54" y="27"/>
                    </a:lnTo>
                    <a:lnTo>
                      <a:pt x="59" y="27"/>
                    </a:lnTo>
                    <a:lnTo>
                      <a:pt x="59" y="27"/>
                    </a:lnTo>
                    <a:lnTo>
                      <a:pt x="59" y="27"/>
                    </a:lnTo>
                    <a:lnTo>
                      <a:pt x="59" y="27"/>
                    </a:lnTo>
                    <a:lnTo>
                      <a:pt x="59" y="27"/>
                    </a:lnTo>
                    <a:lnTo>
                      <a:pt x="59" y="27"/>
                    </a:lnTo>
                    <a:lnTo>
                      <a:pt x="59" y="27"/>
                    </a:lnTo>
                    <a:lnTo>
                      <a:pt x="59" y="32"/>
                    </a:lnTo>
                    <a:lnTo>
                      <a:pt x="59" y="32"/>
                    </a:lnTo>
                    <a:lnTo>
                      <a:pt x="59" y="32"/>
                    </a:lnTo>
                    <a:lnTo>
                      <a:pt x="59" y="32"/>
                    </a:lnTo>
                    <a:lnTo>
                      <a:pt x="59" y="32"/>
                    </a:lnTo>
                    <a:lnTo>
                      <a:pt x="59" y="32"/>
                    </a:lnTo>
                    <a:lnTo>
                      <a:pt x="59" y="36"/>
                    </a:lnTo>
                    <a:lnTo>
                      <a:pt x="59" y="36"/>
                    </a:lnTo>
                    <a:lnTo>
                      <a:pt x="59" y="36"/>
                    </a:lnTo>
                    <a:lnTo>
                      <a:pt x="59" y="36"/>
                    </a:lnTo>
                    <a:lnTo>
                      <a:pt x="59" y="36"/>
                    </a:lnTo>
                    <a:lnTo>
                      <a:pt x="59" y="36"/>
                    </a:lnTo>
                    <a:lnTo>
                      <a:pt x="59" y="41"/>
                    </a:lnTo>
                    <a:lnTo>
                      <a:pt x="54" y="41"/>
                    </a:lnTo>
                    <a:lnTo>
                      <a:pt x="54" y="41"/>
                    </a:lnTo>
                    <a:lnTo>
                      <a:pt x="54" y="41"/>
                    </a:lnTo>
                    <a:lnTo>
                      <a:pt x="54" y="41"/>
                    </a:lnTo>
                    <a:lnTo>
                      <a:pt x="54" y="45"/>
                    </a:lnTo>
                    <a:lnTo>
                      <a:pt x="54" y="45"/>
                    </a:lnTo>
                    <a:lnTo>
                      <a:pt x="59" y="45"/>
                    </a:lnTo>
                    <a:lnTo>
                      <a:pt x="59" y="45"/>
                    </a:lnTo>
                    <a:lnTo>
                      <a:pt x="59" y="50"/>
                    </a:lnTo>
                    <a:lnTo>
                      <a:pt x="59" y="50"/>
                    </a:lnTo>
                    <a:lnTo>
                      <a:pt x="63" y="50"/>
                    </a:lnTo>
                    <a:lnTo>
                      <a:pt x="63" y="50"/>
                    </a:lnTo>
                    <a:lnTo>
                      <a:pt x="63" y="50"/>
                    </a:lnTo>
                    <a:lnTo>
                      <a:pt x="63" y="54"/>
                    </a:lnTo>
                    <a:lnTo>
                      <a:pt x="68" y="54"/>
                    </a:lnTo>
                    <a:lnTo>
                      <a:pt x="68" y="54"/>
                    </a:lnTo>
                    <a:lnTo>
                      <a:pt x="63" y="54"/>
                    </a:lnTo>
                    <a:lnTo>
                      <a:pt x="63" y="54"/>
                    </a:lnTo>
                    <a:lnTo>
                      <a:pt x="63" y="59"/>
                    </a:lnTo>
                    <a:lnTo>
                      <a:pt x="63" y="59"/>
                    </a:lnTo>
                    <a:lnTo>
                      <a:pt x="63" y="59"/>
                    </a:lnTo>
                    <a:lnTo>
                      <a:pt x="59" y="59"/>
                    </a:lnTo>
                    <a:lnTo>
                      <a:pt x="59" y="59"/>
                    </a:lnTo>
                    <a:lnTo>
                      <a:pt x="59" y="59"/>
                    </a:lnTo>
                    <a:lnTo>
                      <a:pt x="59" y="63"/>
                    </a:lnTo>
                    <a:lnTo>
                      <a:pt x="59" y="63"/>
                    </a:lnTo>
                    <a:lnTo>
                      <a:pt x="59" y="63"/>
                    </a:lnTo>
                    <a:lnTo>
                      <a:pt x="59" y="63"/>
                    </a:lnTo>
                    <a:lnTo>
                      <a:pt x="59" y="68"/>
                    </a:lnTo>
                    <a:lnTo>
                      <a:pt x="59" y="68"/>
                    </a:lnTo>
                    <a:lnTo>
                      <a:pt x="59" y="68"/>
                    </a:lnTo>
                    <a:lnTo>
                      <a:pt x="59" y="68"/>
                    </a:lnTo>
                    <a:lnTo>
                      <a:pt x="59" y="68"/>
                    </a:lnTo>
                    <a:lnTo>
                      <a:pt x="59" y="72"/>
                    </a:lnTo>
                    <a:lnTo>
                      <a:pt x="59" y="72"/>
                    </a:lnTo>
                    <a:lnTo>
                      <a:pt x="59" y="72"/>
                    </a:lnTo>
                    <a:lnTo>
                      <a:pt x="54" y="68"/>
                    </a:lnTo>
                    <a:lnTo>
                      <a:pt x="54" y="68"/>
                    </a:lnTo>
                    <a:lnTo>
                      <a:pt x="54" y="72"/>
                    </a:lnTo>
                    <a:lnTo>
                      <a:pt x="54" y="72"/>
                    </a:lnTo>
                    <a:lnTo>
                      <a:pt x="50" y="72"/>
                    </a:lnTo>
                    <a:lnTo>
                      <a:pt x="50" y="72"/>
                    </a:lnTo>
                    <a:lnTo>
                      <a:pt x="50" y="72"/>
                    </a:lnTo>
                    <a:lnTo>
                      <a:pt x="50" y="72"/>
                    </a:lnTo>
                    <a:lnTo>
                      <a:pt x="50" y="72"/>
                    </a:lnTo>
                    <a:lnTo>
                      <a:pt x="45" y="72"/>
                    </a:lnTo>
                    <a:lnTo>
                      <a:pt x="45" y="72"/>
                    </a:lnTo>
                    <a:lnTo>
                      <a:pt x="45" y="72"/>
                    </a:lnTo>
                    <a:lnTo>
                      <a:pt x="45" y="72"/>
                    </a:lnTo>
                    <a:lnTo>
                      <a:pt x="45" y="68"/>
                    </a:lnTo>
                    <a:lnTo>
                      <a:pt x="45" y="68"/>
                    </a:lnTo>
                    <a:lnTo>
                      <a:pt x="45" y="68"/>
                    </a:lnTo>
                    <a:lnTo>
                      <a:pt x="50" y="63"/>
                    </a:lnTo>
                    <a:lnTo>
                      <a:pt x="50" y="63"/>
                    </a:lnTo>
                    <a:lnTo>
                      <a:pt x="50" y="63"/>
                    </a:lnTo>
                    <a:lnTo>
                      <a:pt x="45" y="63"/>
                    </a:lnTo>
                    <a:lnTo>
                      <a:pt x="45" y="63"/>
                    </a:lnTo>
                    <a:lnTo>
                      <a:pt x="41" y="63"/>
                    </a:lnTo>
                    <a:lnTo>
                      <a:pt x="41" y="59"/>
                    </a:lnTo>
                    <a:lnTo>
                      <a:pt x="41" y="59"/>
                    </a:lnTo>
                    <a:lnTo>
                      <a:pt x="41" y="59"/>
                    </a:lnTo>
                    <a:lnTo>
                      <a:pt x="41" y="59"/>
                    </a:lnTo>
                    <a:lnTo>
                      <a:pt x="36" y="59"/>
                    </a:lnTo>
                    <a:lnTo>
                      <a:pt x="36" y="54"/>
                    </a:lnTo>
                    <a:lnTo>
                      <a:pt x="36" y="54"/>
                    </a:lnTo>
                    <a:lnTo>
                      <a:pt x="32" y="54"/>
                    </a:lnTo>
                    <a:lnTo>
                      <a:pt x="32" y="54"/>
                    </a:lnTo>
                    <a:lnTo>
                      <a:pt x="32" y="54"/>
                    </a:lnTo>
                    <a:lnTo>
                      <a:pt x="32" y="54"/>
                    </a:lnTo>
                    <a:lnTo>
                      <a:pt x="32" y="54"/>
                    </a:lnTo>
                    <a:lnTo>
                      <a:pt x="32" y="54"/>
                    </a:lnTo>
                    <a:lnTo>
                      <a:pt x="32" y="54"/>
                    </a:lnTo>
                    <a:lnTo>
                      <a:pt x="32" y="54"/>
                    </a:lnTo>
                    <a:lnTo>
                      <a:pt x="32" y="54"/>
                    </a:lnTo>
                    <a:lnTo>
                      <a:pt x="32" y="54"/>
                    </a:lnTo>
                    <a:lnTo>
                      <a:pt x="32" y="54"/>
                    </a:lnTo>
                    <a:lnTo>
                      <a:pt x="32" y="54"/>
                    </a:lnTo>
                    <a:lnTo>
                      <a:pt x="32" y="59"/>
                    </a:lnTo>
                    <a:lnTo>
                      <a:pt x="27" y="59"/>
                    </a:lnTo>
                    <a:lnTo>
                      <a:pt x="27" y="59"/>
                    </a:lnTo>
                    <a:lnTo>
                      <a:pt x="27" y="59"/>
                    </a:lnTo>
                    <a:lnTo>
                      <a:pt x="27" y="59"/>
                    </a:lnTo>
                    <a:lnTo>
                      <a:pt x="27" y="59"/>
                    </a:lnTo>
                    <a:lnTo>
                      <a:pt x="27" y="59"/>
                    </a:lnTo>
                    <a:lnTo>
                      <a:pt x="27" y="59"/>
                    </a:lnTo>
                    <a:lnTo>
                      <a:pt x="23" y="59"/>
                    </a:lnTo>
                    <a:lnTo>
                      <a:pt x="23" y="59"/>
                    </a:lnTo>
                    <a:lnTo>
                      <a:pt x="18" y="54"/>
                    </a:lnTo>
                    <a:lnTo>
                      <a:pt x="18" y="54"/>
                    </a:lnTo>
                    <a:lnTo>
                      <a:pt x="18" y="54"/>
                    </a:lnTo>
                    <a:lnTo>
                      <a:pt x="14" y="54"/>
                    </a:lnTo>
                    <a:lnTo>
                      <a:pt x="14" y="54"/>
                    </a:lnTo>
                    <a:lnTo>
                      <a:pt x="14" y="54"/>
                    </a:lnTo>
                    <a:lnTo>
                      <a:pt x="9" y="50"/>
                    </a:lnTo>
                    <a:lnTo>
                      <a:pt x="9" y="50"/>
                    </a:lnTo>
                    <a:lnTo>
                      <a:pt x="9" y="50"/>
                    </a:lnTo>
                    <a:lnTo>
                      <a:pt x="9" y="50"/>
                    </a:lnTo>
                    <a:lnTo>
                      <a:pt x="9" y="50"/>
                    </a:lnTo>
                    <a:lnTo>
                      <a:pt x="9" y="50"/>
                    </a:lnTo>
                    <a:lnTo>
                      <a:pt x="9" y="45"/>
                    </a:lnTo>
                    <a:lnTo>
                      <a:pt x="9" y="45"/>
                    </a:lnTo>
                    <a:lnTo>
                      <a:pt x="9" y="45"/>
                    </a:lnTo>
                    <a:lnTo>
                      <a:pt x="9" y="45"/>
                    </a:lnTo>
                    <a:lnTo>
                      <a:pt x="14" y="45"/>
                    </a:lnTo>
                    <a:lnTo>
                      <a:pt x="14" y="45"/>
                    </a:lnTo>
                    <a:lnTo>
                      <a:pt x="14" y="45"/>
                    </a:lnTo>
                    <a:lnTo>
                      <a:pt x="14" y="45"/>
                    </a:lnTo>
                    <a:lnTo>
                      <a:pt x="9" y="41"/>
                    </a:lnTo>
                    <a:lnTo>
                      <a:pt x="9" y="41"/>
                    </a:lnTo>
                    <a:lnTo>
                      <a:pt x="9" y="41"/>
                    </a:lnTo>
                    <a:lnTo>
                      <a:pt x="9" y="41"/>
                    </a:lnTo>
                    <a:lnTo>
                      <a:pt x="9" y="41"/>
                    </a:lnTo>
                    <a:lnTo>
                      <a:pt x="9" y="41"/>
                    </a:lnTo>
                    <a:lnTo>
                      <a:pt x="9" y="41"/>
                    </a:lnTo>
                    <a:lnTo>
                      <a:pt x="14" y="41"/>
                    </a:lnTo>
                    <a:lnTo>
                      <a:pt x="14" y="41"/>
                    </a:lnTo>
                    <a:lnTo>
                      <a:pt x="14" y="36"/>
                    </a:lnTo>
                    <a:lnTo>
                      <a:pt x="14" y="36"/>
                    </a:lnTo>
                    <a:lnTo>
                      <a:pt x="9" y="36"/>
                    </a:lnTo>
                    <a:lnTo>
                      <a:pt x="9" y="36"/>
                    </a:lnTo>
                    <a:lnTo>
                      <a:pt x="9" y="32"/>
                    </a:lnTo>
                    <a:lnTo>
                      <a:pt x="5" y="32"/>
                    </a:lnTo>
                    <a:lnTo>
                      <a:pt x="5" y="32"/>
                    </a:lnTo>
                    <a:lnTo>
                      <a:pt x="5" y="32"/>
                    </a:lnTo>
                    <a:lnTo>
                      <a:pt x="5" y="32"/>
                    </a:lnTo>
                    <a:lnTo>
                      <a:pt x="5" y="32"/>
                    </a:lnTo>
                    <a:lnTo>
                      <a:pt x="5" y="27"/>
                    </a:lnTo>
                    <a:lnTo>
                      <a:pt x="9" y="27"/>
                    </a:lnTo>
                    <a:lnTo>
                      <a:pt x="9" y="27"/>
                    </a:lnTo>
                    <a:lnTo>
                      <a:pt x="9" y="23"/>
                    </a:lnTo>
                    <a:lnTo>
                      <a:pt x="9" y="23"/>
                    </a:lnTo>
                    <a:lnTo>
                      <a:pt x="9" y="23"/>
                    </a:lnTo>
                    <a:lnTo>
                      <a:pt x="9" y="23"/>
                    </a:lnTo>
                    <a:lnTo>
                      <a:pt x="5" y="23"/>
                    </a:lnTo>
                    <a:lnTo>
                      <a:pt x="5" y="23"/>
                    </a:lnTo>
                    <a:lnTo>
                      <a:pt x="5" y="23"/>
                    </a:lnTo>
                    <a:lnTo>
                      <a:pt x="5" y="23"/>
                    </a:lnTo>
                    <a:lnTo>
                      <a:pt x="5" y="23"/>
                    </a:lnTo>
                    <a:lnTo>
                      <a:pt x="5" y="23"/>
                    </a:lnTo>
                    <a:lnTo>
                      <a:pt x="5" y="23"/>
                    </a:lnTo>
                    <a:lnTo>
                      <a:pt x="5" y="23"/>
                    </a:lnTo>
                    <a:lnTo>
                      <a:pt x="5" y="23"/>
                    </a:lnTo>
                    <a:lnTo>
                      <a:pt x="5" y="23"/>
                    </a:lnTo>
                    <a:lnTo>
                      <a:pt x="5" y="18"/>
                    </a:lnTo>
                    <a:lnTo>
                      <a:pt x="5" y="18"/>
                    </a:lnTo>
                    <a:lnTo>
                      <a:pt x="5" y="18"/>
                    </a:lnTo>
                    <a:lnTo>
                      <a:pt x="5" y="18"/>
                    </a:lnTo>
                    <a:lnTo>
                      <a:pt x="5" y="18"/>
                    </a:lnTo>
                    <a:lnTo>
                      <a:pt x="9" y="18"/>
                    </a:lnTo>
                    <a:lnTo>
                      <a:pt x="9" y="18"/>
                    </a:lnTo>
                    <a:lnTo>
                      <a:pt x="9" y="18"/>
                    </a:lnTo>
                    <a:lnTo>
                      <a:pt x="9" y="18"/>
                    </a:lnTo>
                    <a:lnTo>
                      <a:pt x="9" y="18"/>
                    </a:lnTo>
                    <a:lnTo>
                      <a:pt x="9" y="13"/>
                    </a:lnTo>
                    <a:lnTo>
                      <a:pt x="9" y="13"/>
                    </a:lnTo>
                    <a:lnTo>
                      <a:pt x="9" y="13"/>
                    </a:lnTo>
                    <a:lnTo>
                      <a:pt x="5" y="13"/>
                    </a:lnTo>
                    <a:lnTo>
                      <a:pt x="5" y="13"/>
                    </a:lnTo>
                    <a:lnTo>
                      <a:pt x="5" y="13"/>
                    </a:lnTo>
                    <a:lnTo>
                      <a:pt x="5" y="9"/>
                    </a:lnTo>
                    <a:lnTo>
                      <a:pt x="5" y="9"/>
                    </a:lnTo>
                    <a:lnTo>
                      <a:pt x="5" y="9"/>
                    </a:lnTo>
                    <a:lnTo>
                      <a:pt x="0" y="9"/>
                    </a:lnTo>
                    <a:lnTo>
                      <a:pt x="0" y="9"/>
                    </a:lnTo>
                    <a:lnTo>
                      <a:pt x="0" y="9"/>
                    </a:lnTo>
                    <a:lnTo>
                      <a:pt x="0" y="4"/>
                    </a:lnTo>
                    <a:lnTo>
                      <a:pt x="0" y="4"/>
                    </a:lnTo>
                    <a:lnTo>
                      <a:pt x="0" y="4"/>
                    </a:lnTo>
                    <a:lnTo>
                      <a:pt x="0" y="4"/>
                    </a:lnTo>
                    <a:lnTo>
                      <a:pt x="0" y="4"/>
                    </a:lnTo>
                    <a:lnTo>
                      <a:pt x="0" y="4"/>
                    </a:lnTo>
                    <a:lnTo>
                      <a:pt x="5" y="4"/>
                    </a:lnTo>
                    <a:lnTo>
                      <a:pt x="5" y="0"/>
                    </a:lnTo>
                    <a:lnTo>
                      <a:pt x="5" y="0"/>
                    </a:lnTo>
                    <a:lnTo>
                      <a:pt x="5" y="0"/>
                    </a:lnTo>
                    <a:lnTo>
                      <a:pt x="5" y="0"/>
                    </a:lnTo>
                    <a:lnTo>
                      <a:pt x="5" y="0"/>
                    </a:lnTo>
                    <a:lnTo>
                      <a:pt x="5" y="0"/>
                    </a:lnTo>
                    <a:lnTo>
                      <a:pt x="9" y="0"/>
                    </a:lnTo>
                    <a:lnTo>
                      <a:pt x="9" y="0"/>
                    </a:lnTo>
                    <a:lnTo>
                      <a:pt x="9" y="0"/>
                    </a:lnTo>
                    <a:lnTo>
                      <a:pt x="9" y="0"/>
                    </a:lnTo>
                    <a:lnTo>
                      <a:pt x="9" y="0"/>
                    </a:lnTo>
                    <a:lnTo>
                      <a:pt x="9" y="0"/>
                    </a:lnTo>
                    <a:lnTo>
                      <a:pt x="1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5" name="Freeform 151">
                <a:extLst>
                  <a:ext uri="{FF2B5EF4-FFF2-40B4-BE49-F238E27FC236}">
                    <a16:creationId xmlns:a16="http://schemas.microsoft.com/office/drawing/2014/main" id="{B870D0D2-C68E-F644-8E6C-C044275F662B}"/>
                  </a:ext>
                </a:extLst>
              </p:cNvPr>
              <p:cNvSpPr>
                <a:spLocks/>
              </p:cNvSpPr>
              <p:nvPr/>
            </p:nvSpPr>
            <p:spPr bwMode="auto">
              <a:xfrm>
                <a:off x="3001736" y="3960086"/>
                <a:ext cx="172849" cy="199688"/>
              </a:xfrm>
              <a:custGeom>
                <a:avLst/>
                <a:gdLst>
                  <a:gd name="T0" fmla="*/ 67 w 72"/>
                  <a:gd name="T1" fmla="*/ 0 h 82"/>
                  <a:gd name="T2" fmla="*/ 72 w 72"/>
                  <a:gd name="T3" fmla="*/ 5 h 82"/>
                  <a:gd name="T4" fmla="*/ 72 w 72"/>
                  <a:gd name="T5" fmla="*/ 14 h 82"/>
                  <a:gd name="T6" fmla="*/ 63 w 72"/>
                  <a:gd name="T7" fmla="*/ 19 h 82"/>
                  <a:gd name="T8" fmla="*/ 63 w 72"/>
                  <a:gd name="T9" fmla="*/ 23 h 82"/>
                  <a:gd name="T10" fmla="*/ 67 w 72"/>
                  <a:gd name="T11" fmla="*/ 28 h 82"/>
                  <a:gd name="T12" fmla="*/ 67 w 72"/>
                  <a:gd name="T13" fmla="*/ 32 h 82"/>
                  <a:gd name="T14" fmla="*/ 67 w 72"/>
                  <a:gd name="T15" fmla="*/ 37 h 82"/>
                  <a:gd name="T16" fmla="*/ 67 w 72"/>
                  <a:gd name="T17" fmla="*/ 41 h 82"/>
                  <a:gd name="T18" fmla="*/ 72 w 72"/>
                  <a:gd name="T19" fmla="*/ 46 h 82"/>
                  <a:gd name="T20" fmla="*/ 72 w 72"/>
                  <a:gd name="T21" fmla="*/ 46 h 82"/>
                  <a:gd name="T22" fmla="*/ 72 w 72"/>
                  <a:gd name="T23" fmla="*/ 50 h 82"/>
                  <a:gd name="T24" fmla="*/ 67 w 72"/>
                  <a:gd name="T25" fmla="*/ 59 h 82"/>
                  <a:gd name="T26" fmla="*/ 67 w 72"/>
                  <a:gd name="T27" fmla="*/ 64 h 82"/>
                  <a:gd name="T28" fmla="*/ 63 w 72"/>
                  <a:gd name="T29" fmla="*/ 73 h 82"/>
                  <a:gd name="T30" fmla="*/ 63 w 72"/>
                  <a:gd name="T31" fmla="*/ 73 h 82"/>
                  <a:gd name="T32" fmla="*/ 58 w 72"/>
                  <a:gd name="T33" fmla="*/ 68 h 82"/>
                  <a:gd name="T34" fmla="*/ 58 w 72"/>
                  <a:gd name="T35" fmla="*/ 68 h 82"/>
                  <a:gd name="T36" fmla="*/ 54 w 72"/>
                  <a:gd name="T37" fmla="*/ 68 h 82"/>
                  <a:gd name="T38" fmla="*/ 54 w 72"/>
                  <a:gd name="T39" fmla="*/ 68 h 82"/>
                  <a:gd name="T40" fmla="*/ 49 w 72"/>
                  <a:gd name="T41" fmla="*/ 68 h 82"/>
                  <a:gd name="T42" fmla="*/ 49 w 72"/>
                  <a:gd name="T43" fmla="*/ 68 h 82"/>
                  <a:gd name="T44" fmla="*/ 40 w 72"/>
                  <a:gd name="T45" fmla="*/ 68 h 82"/>
                  <a:gd name="T46" fmla="*/ 36 w 72"/>
                  <a:gd name="T47" fmla="*/ 68 h 82"/>
                  <a:gd name="T48" fmla="*/ 36 w 72"/>
                  <a:gd name="T49" fmla="*/ 68 h 82"/>
                  <a:gd name="T50" fmla="*/ 36 w 72"/>
                  <a:gd name="T51" fmla="*/ 73 h 82"/>
                  <a:gd name="T52" fmla="*/ 36 w 72"/>
                  <a:gd name="T53" fmla="*/ 77 h 82"/>
                  <a:gd name="T54" fmla="*/ 36 w 72"/>
                  <a:gd name="T55" fmla="*/ 77 h 82"/>
                  <a:gd name="T56" fmla="*/ 31 w 72"/>
                  <a:gd name="T57" fmla="*/ 77 h 82"/>
                  <a:gd name="T58" fmla="*/ 27 w 72"/>
                  <a:gd name="T59" fmla="*/ 77 h 82"/>
                  <a:gd name="T60" fmla="*/ 27 w 72"/>
                  <a:gd name="T61" fmla="*/ 77 h 82"/>
                  <a:gd name="T62" fmla="*/ 22 w 72"/>
                  <a:gd name="T63" fmla="*/ 73 h 82"/>
                  <a:gd name="T64" fmla="*/ 22 w 72"/>
                  <a:gd name="T65" fmla="*/ 68 h 82"/>
                  <a:gd name="T66" fmla="*/ 18 w 72"/>
                  <a:gd name="T67" fmla="*/ 68 h 82"/>
                  <a:gd name="T68" fmla="*/ 18 w 72"/>
                  <a:gd name="T69" fmla="*/ 64 h 82"/>
                  <a:gd name="T70" fmla="*/ 18 w 72"/>
                  <a:gd name="T71" fmla="*/ 64 h 82"/>
                  <a:gd name="T72" fmla="*/ 18 w 72"/>
                  <a:gd name="T73" fmla="*/ 59 h 82"/>
                  <a:gd name="T74" fmla="*/ 13 w 72"/>
                  <a:gd name="T75" fmla="*/ 59 h 82"/>
                  <a:gd name="T76" fmla="*/ 13 w 72"/>
                  <a:gd name="T77" fmla="*/ 55 h 82"/>
                  <a:gd name="T78" fmla="*/ 13 w 72"/>
                  <a:gd name="T79" fmla="*/ 50 h 82"/>
                  <a:gd name="T80" fmla="*/ 13 w 72"/>
                  <a:gd name="T81" fmla="*/ 50 h 82"/>
                  <a:gd name="T82" fmla="*/ 9 w 72"/>
                  <a:gd name="T83" fmla="*/ 50 h 82"/>
                  <a:gd name="T84" fmla="*/ 9 w 72"/>
                  <a:gd name="T85" fmla="*/ 46 h 82"/>
                  <a:gd name="T86" fmla="*/ 4 w 72"/>
                  <a:gd name="T87" fmla="*/ 41 h 82"/>
                  <a:gd name="T88" fmla="*/ 0 w 72"/>
                  <a:gd name="T89" fmla="*/ 37 h 82"/>
                  <a:gd name="T90" fmla="*/ 4 w 72"/>
                  <a:gd name="T91" fmla="*/ 32 h 82"/>
                  <a:gd name="T92" fmla="*/ 4 w 72"/>
                  <a:gd name="T93" fmla="*/ 28 h 82"/>
                  <a:gd name="T94" fmla="*/ 4 w 72"/>
                  <a:gd name="T95" fmla="*/ 23 h 82"/>
                  <a:gd name="T96" fmla="*/ 4 w 72"/>
                  <a:gd name="T97" fmla="*/ 19 h 82"/>
                  <a:gd name="T98" fmla="*/ 9 w 72"/>
                  <a:gd name="T99" fmla="*/ 19 h 82"/>
                  <a:gd name="T100" fmla="*/ 13 w 72"/>
                  <a:gd name="T101" fmla="*/ 19 h 82"/>
                  <a:gd name="T102" fmla="*/ 13 w 72"/>
                  <a:gd name="T103" fmla="*/ 19 h 82"/>
                  <a:gd name="T104" fmla="*/ 18 w 72"/>
                  <a:gd name="T105" fmla="*/ 14 h 82"/>
                  <a:gd name="T106" fmla="*/ 18 w 72"/>
                  <a:gd name="T107" fmla="*/ 14 h 82"/>
                  <a:gd name="T108" fmla="*/ 18 w 72"/>
                  <a:gd name="T109" fmla="*/ 14 h 82"/>
                  <a:gd name="T110" fmla="*/ 18 w 72"/>
                  <a:gd name="T111" fmla="*/ 9 h 82"/>
                  <a:gd name="T112" fmla="*/ 18 w 72"/>
                  <a:gd name="T113" fmla="*/ 5 h 82"/>
                  <a:gd name="T114" fmla="*/ 22 w 72"/>
                  <a:gd name="T115" fmla="*/ 0 h 82"/>
                  <a:gd name="T116" fmla="*/ 40 w 72"/>
                  <a:gd name="T117" fmla="*/ 5 h 82"/>
                  <a:gd name="T118" fmla="*/ 40 w 72"/>
                  <a:gd name="T119" fmla="*/ 0 h 82"/>
                  <a:gd name="T120" fmla="*/ 49 w 72"/>
                  <a:gd name="T12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 h="82">
                    <a:moveTo>
                      <a:pt x="58" y="0"/>
                    </a:moveTo>
                    <a:lnTo>
                      <a:pt x="58" y="0"/>
                    </a:lnTo>
                    <a:lnTo>
                      <a:pt x="67" y="0"/>
                    </a:lnTo>
                    <a:lnTo>
                      <a:pt x="72" y="5"/>
                    </a:lnTo>
                    <a:lnTo>
                      <a:pt x="72" y="5"/>
                    </a:lnTo>
                    <a:lnTo>
                      <a:pt x="72" y="5"/>
                    </a:lnTo>
                    <a:lnTo>
                      <a:pt x="72" y="9"/>
                    </a:lnTo>
                    <a:lnTo>
                      <a:pt x="72" y="9"/>
                    </a:lnTo>
                    <a:lnTo>
                      <a:pt x="72" y="14"/>
                    </a:lnTo>
                    <a:lnTo>
                      <a:pt x="67" y="14"/>
                    </a:lnTo>
                    <a:lnTo>
                      <a:pt x="67" y="14"/>
                    </a:lnTo>
                    <a:lnTo>
                      <a:pt x="63" y="19"/>
                    </a:lnTo>
                    <a:lnTo>
                      <a:pt x="63" y="19"/>
                    </a:lnTo>
                    <a:lnTo>
                      <a:pt x="63" y="23"/>
                    </a:lnTo>
                    <a:lnTo>
                      <a:pt x="63" y="23"/>
                    </a:lnTo>
                    <a:lnTo>
                      <a:pt x="63" y="23"/>
                    </a:lnTo>
                    <a:lnTo>
                      <a:pt x="63" y="28"/>
                    </a:lnTo>
                    <a:lnTo>
                      <a:pt x="67" y="28"/>
                    </a:lnTo>
                    <a:lnTo>
                      <a:pt x="63" y="28"/>
                    </a:lnTo>
                    <a:lnTo>
                      <a:pt x="63" y="32"/>
                    </a:lnTo>
                    <a:lnTo>
                      <a:pt x="67" y="32"/>
                    </a:lnTo>
                    <a:lnTo>
                      <a:pt x="67" y="32"/>
                    </a:lnTo>
                    <a:lnTo>
                      <a:pt x="67" y="37"/>
                    </a:lnTo>
                    <a:lnTo>
                      <a:pt x="67" y="37"/>
                    </a:lnTo>
                    <a:lnTo>
                      <a:pt x="67" y="37"/>
                    </a:lnTo>
                    <a:lnTo>
                      <a:pt x="67" y="37"/>
                    </a:lnTo>
                    <a:lnTo>
                      <a:pt x="67" y="41"/>
                    </a:lnTo>
                    <a:lnTo>
                      <a:pt x="67" y="41"/>
                    </a:lnTo>
                    <a:lnTo>
                      <a:pt x="72" y="41"/>
                    </a:lnTo>
                    <a:lnTo>
                      <a:pt x="72" y="46"/>
                    </a:lnTo>
                    <a:lnTo>
                      <a:pt x="72" y="46"/>
                    </a:lnTo>
                    <a:lnTo>
                      <a:pt x="72" y="46"/>
                    </a:lnTo>
                    <a:lnTo>
                      <a:pt x="72" y="46"/>
                    </a:lnTo>
                    <a:lnTo>
                      <a:pt x="72" y="46"/>
                    </a:lnTo>
                    <a:lnTo>
                      <a:pt x="72" y="50"/>
                    </a:lnTo>
                    <a:lnTo>
                      <a:pt x="72" y="50"/>
                    </a:lnTo>
                    <a:lnTo>
                      <a:pt x="67" y="55"/>
                    </a:lnTo>
                    <a:lnTo>
                      <a:pt x="67" y="55"/>
                    </a:lnTo>
                    <a:lnTo>
                      <a:pt x="67" y="59"/>
                    </a:lnTo>
                    <a:lnTo>
                      <a:pt x="67" y="59"/>
                    </a:lnTo>
                    <a:lnTo>
                      <a:pt x="67" y="64"/>
                    </a:lnTo>
                    <a:lnTo>
                      <a:pt x="67" y="64"/>
                    </a:lnTo>
                    <a:lnTo>
                      <a:pt x="63" y="68"/>
                    </a:lnTo>
                    <a:lnTo>
                      <a:pt x="63" y="68"/>
                    </a:lnTo>
                    <a:lnTo>
                      <a:pt x="63" y="73"/>
                    </a:lnTo>
                    <a:lnTo>
                      <a:pt x="63" y="73"/>
                    </a:lnTo>
                    <a:lnTo>
                      <a:pt x="63" y="73"/>
                    </a:lnTo>
                    <a:lnTo>
                      <a:pt x="63" y="73"/>
                    </a:lnTo>
                    <a:lnTo>
                      <a:pt x="58" y="73"/>
                    </a:lnTo>
                    <a:lnTo>
                      <a:pt x="58" y="68"/>
                    </a:lnTo>
                    <a:lnTo>
                      <a:pt x="58" y="68"/>
                    </a:lnTo>
                    <a:lnTo>
                      <a:pt x="58" y="68"/>
                    </a:lnTo>
                    <a:lnTo>
                      <a:pt x="58" y="68"/>
                    </a:lnTo>
                    <a:lnTo>
                      <a:pt x="58" y="68"/>
                    </a:lnTo>
                    <a:lnTo>
                      <a:pt x="58" y="68"/>
                    </a:lnTo>
                    <a:lnTo>
                      <a:pt x="54" y="68"/>
                    </a:lnTo>
                    <a:lnTo>
                      <a:pt x="54" y="68"/>
                    </a:lnTo>
                    <a:lnTo>
                      <a:pt x="54" y="64"/>
                    </a:lnTo>
                    <a:lnTo>
                      <a:pt x="54" y="64"/>
                    </a:lnTo>
                    <a:lnTo>
                      <a:pt x="54" y="68"/>
                    </a:lnTo>
                    <a:lnTo>
                      <a:pt x="54" y="68"/>
                    </a:lnTo>
                    <a:lnTo>
                      <a:pt x="49" y="68"/>
                    </a:lnTo>
                    <a:lnTo>
                      <a:pt x="49" y="68"/>
                    </a:lnTo>
                    <a:lnTo>
                      <a:pt x="49" y="68"/>
                    </a:lnTo>
                    <a:lnTo>
                      <a:pt x="49" y="68"/>
                    </a:lnTo>
                    <a:lnTo>
                      <a:pt x="49" y="68"/>
                    </a:lnTo>
                    <a:lnTo>
                      <a:pt x="40" y="68"/>
                    </a:lnTo>
                    <a:lnTo>
                      <a:pt x="40" y="68"/>
                    </a:lnTo>
                    <a:lnTo>
                      <a:pt x="40" y="68"/>
                    </a:lnTo>
                    <a:lnTo>
                      <a:pt x="36" y="68"/>
                    </a:lnTo>
                    <a:lnTo>
                      <a:pt x="36" y="68"/>
                    </a:lnTo>
                    <a:lnTo>
                      <a:pt x="36" y="68"/>
                    </a:lnTo>
                    <a:lnTo>
                      <a:pt x="36" y="68"/>
                    </a:lnTo>
                    <a:lnTo>
                      <a:pt x="36" y="68"/>
                    </a:lnTo>
                    <a:lnTo>
                      <a:pt x="36" y="68"/>
                    </a:lnTo>
                    <a:lnTo>
                      <a:pt x="36" y="73"/>
                    </a:lnTo>
                    <a:lnTo>
                      <a:pt x="36" y="73"/>
                    </a:lnTo>
                    <a:lnTo>
                      <a:pt x="36" y="73"/>
                    </a:lnTo>
                    <a:lnTo>
                      <a:pt x="36" y="73"/>
                    </a:lnTo>
                    <a:lnTo>
                      <a:pt x="36" y="73"/>
                    </a:lnTo>
                    <a:lnTo>
                      <a:pt x="36" y="77"/>
                    </a:lnTo>
                    <a:lnTo>
                      <a:pt x="36" y="77"/>
                    </a:lnTo>
                    <a:lnTo>
                      <a:pt x="36" y="77"/>
                    </a:lnTo>
                    <a:lnTo>
                      <a:pt x="36" y="77"/>
                    </a:lnTo>
                    <a:lnTo>
                      <a:pt x="36" y="82"/>
                    </a:lnTo>
                    <a:lnTo>
                      <a:pt x="36" y="82"/>
                    </a:lnTo>
                    <a:lnTo>
                      <a:pt x="31" y="77"/>
                    </a:lnTo>
                    <a:lnTo>
                      <a:pt x="31" y="77"/>
                    </a:lnTo>
                    <a:lnTo>
                      <a:pt x="27" y="77"/>
                    </a:lnTo>
                    <a:lnTo>
                      <a:pt x="27" y="77"/>
                    </a:lnTo>
                    <a:lnTo>
                      <a:pt x="27" y="77"/>
                    </a:lnTo>
                    <a:lnTo>
                      <a:pt x="27" y="77"/>
                    </a:lnTo>
                    <a:lnTo>
                      <a:pt x="27" y="77"/>
                    </a:lnTo>
                    <a:lnTo>
                      <a:pt x="22" y="77"/>
                    </a:lnTo>
                    <a:lnTo>
                      <a:pt x="22" y="73"/>
                    </a:lnTo>
                    <a:lnTo>
                      <a:pt x="22" y="73"/>
                    </a:lnTo>
                    <a:lnTo>
                      <a:pt x="22" y="73"/>
                    </a:lnTo>
                    <a:lnTo>
                      <a:pt x="22" y="73"/>
                    </a:lnTo>
                    <a:lnTo>
                      <a:pt x="22" y="68"/>
                    </a:lnTo>
                    <a:lnTo>
                      <a:pt x="22" y="68"/>
                    </a:lnTo>
                    <a:lnTo>
                      <a:pt x="18" y="68"/>
                    </a:lnTo>
                    <a:lnTo>
                      <a:pt x="18" y="68"/>
                    </a:lnTo>
                    <a:lnTo>
                      <a:pt x="18" y="64"/>
                    </a:lnTo>
                    <a:lnTo>
                      <a:pt x="18" y="64"/>
                    </a:lnTo>
                    <a:lnTo>
                      <a:pt x="18" y="64"/>
                    </a:lnTo>
                    <a:lnTo>
                      <a:pt x="18" y="64"/>
                    </a:lnTo>
                    <a:lnTo>
                      <a:pt x="18" y="64"/>
                    </a:lnTo>
                    <a:lnTo>
                      <a:pt x="18" y="64"/>
                    </a:lnTo>
                    <a:lnTo>
                      <a:pt x="18" y="64"/>
                    </a:lnTo>
                    <a:lnTo>
                      <a:pt x="18" y="59"/>
                    </a:lnTo>
                    <a:lnTo>
                      <a:pt x="18" y="59"/>
                    </a:lnTo>
                    <a:lnTo>
                      <a:pt x="18" y="59"/>
                    </a:lnTo>
                    <a:lnTo>
                      <a:pt x="18" y="59"/>
                    </a:lnTo>
                    <a:lnTo>
                      <a:pt x="13" y="59"/>
                    </a:lnTo>
                    <a:lnTo>
                      <a:pt x="13" y="55"/>
                    </a:lnTo>
                    <a:lnTo>
                      <a:pt x="13" y="55"/>
                    </a:lnTo>
                    <a:lnTo>
                      <a:pt x="13" y="55"/>
                    </a:lnTo>
                    <a:lnTo>
                      <a:pt x="13" y="55"/>
                    </a:lnTo>
                    <a:lnTo>
                      <a:pt x="13" y="55"/>
                    </a:lnTo>
                    <a:lnTo>
                      <a:pt x="13" y="50"/>
                    </a:lnTo>
                    <a:lnTo>
                      <a:pt x="13" y="50"/>
                    </a:lnTo>
                    <a:lnTo>
                      <a:pt x="13" y="50"/>
                    </a:lnTo>
                    <a:lnTo>
                      <a:pt x="13" y="50"/>
                    </a:lnTo>
                    <a:lnTo>
                      <a:pt x="9" y="50"/>
                    </a:lnTo>
                    <a:lnTo>
                      <a:pt x="9" y="50"/>
                    </a:lnTo>
                    <a:lnTo>
                      <a:pt x="9" y="50"/>
                    </a:lnTo>
                    <a:lnTo>
                      <a:pt x="9" y="50"/>
                    </a:lnTo>
                    <a:lnTo>
                      <a:pt x="9" y="50"/>
                    </a:lnTo>
                    <a:lnTo>
                      <a:pt x="9" y="46"/>
                    </a:lnTo>
                    <a:lnTo>
                      <a:pt x="9" y="46"/>
                    </a:lnTo>
                    <a:lnTo>
                      <a:pt x="4" y="46"/>
                    </a:lnTo>
                    <a:lnTo>
                      <a:pt x="4" y="41"/>
                    </a:lnTo>
                    <a:lnTo>
                      <a:pt x="4" y="41"/>
                    </a:lnTo>
                    <a:lnTo>
                      <a:pt x="0" y="37"/>
                    </a:lnTo>
                    <a:lnTo>
                      <a:pt x="0" y="37"/>
                    </a:lnTo>
                    <a:lnTo>
                      <a:pt x="0" y="37"/>
                    </a:lnTo>
                    <a:lnTo>
                      <a:pt x="4" y="32"/>
                    </a:lnTo>
                    <a:lnTo>
                      <a:pt x="4" y="32"/>
                    </a:lnTo>
                    <a:lnTo>
                      <a:pt x="4" y="28"/>
                    </a:lnTo>
                    <a:lnTo>
                      <a:pt x="4" y="28"/>
                    </a:lnTo>
                    <a:lnTo>
                      <a:pt x="4" y="28"/>
                    </a:lnTo>
                    <a:lnTo>
                      <a:pt x="4" y="28"/>
                    </a:lnTo>
                    <a:lnTo>
                      <a:pt x="4" y="23"/>
                    </a:lnTo>
                    <a:lnTo>
                      <a:pt x="4" y="23"/>
                    </a:lnTo>
                    <a:lnTo>
                      <a:pt x="4" y="23"/>
                    </a:lnTo>
                    <a:lnTo>
                      <a:pt x="4" y="23"/>
                    </a:lnTo>
                    <a:lnTo>
                      <a:pt x="4" y="19"/>
                    </a:lnTo>
                    <a:lnTo>
                      <a:pt x="9" y="19"/>
                    </a:lnTo>
                    <a:lnTo>
                      <a:pt x="9" y="19"/>
                    </a:lnTo>
                    <a:lnTo>
                      <a:pt x="9" y="19"/>
                    </a:lnTo>
                    <a:lnTo>
                      <a:pt x="9" y="19"/>
                    </a:lnTo>
                    <a:lnTo>
                      <a:pt x="9" y="19"/>
                    </a:lnTo>
                    <a:lnTo>
                      <a:pt x="13" y="19"/>
                    </a:lnTo>
                    <a:lnTo>
                      <a:pt x="13" y="19"/>
                    </a:lnTo>
                    <a:lnTo>
                      <a:pt x="13" y="19"/>
                    </a:lnTo>
                    <a:lnTo>
                      <a:pt x="13" y="19"/>
                    </a:lnTo>
                    <a:lnTo>
                      <a:pt x="18" y="14"/>
                    </a:lnTo>
                    <a:lnTo>
                      <a:pt x="18" y="14"/>
                    </a:lnTo>
                    <a:lnTo>
                      <a:pt x="18" y="14"/>
                    </a:lnTo>
                    <a:lnTo>
                      <a:pt x="18" y="14"/>
                    </a:lnTo>
                    <a:lnTo>
                      <a:pt x="18" y="14"/>
                    </a:lnTo>
                    <a:lnTo>
                      <a:pt x="18" y="14"/>
                    </a:lnTo>
                    <a:lnTo>
                      <a:pt x="18" y="14"/>
                    </a:lnTo>
                    <a:lnTo>
                      <a:pt x="13" y="14"/>
                    </a:lnTo>
                    <a:lnTo>
                      <a:pt x="18" y="14"/>
                    </a:lnTo>
                    <a:lnTo>
                      <a:pt x="18" y="9"/>
                    </a:lnTo>
                    <a:lnTo>
                      <a:pt x="18" y="9"/>
                    </a:lnTo>
                    <a:lnTo>
                      <a:pt x="18" y="9"/>
                    </a:lnTo>
                    <a:lnTo>
                      <a:pt x="18" y="9"/>
                    </a:lnTo>
                    <a:lnTo>
                      <a:pt x="18" y="5"/>
                    </a:lnTo>
                    <a:lnTo>
                      <a:pt x="18" y="5"/>
                    </a:lnTo>
                    <a:lnTo>
                      <a:pt x="18" y="5"/>
                    </a:lnTo>
                    <a:lnTo>
                      <a:pt x="22" y="0"/>
                    </a:lnTo>
                    <a:lnTo>
                      <a:pt x="22" y="0"/>
                    </a:lnTo>
                    <a:lnTo>
                      <a:pt x="31" y="0"/>
                    </a:lnTo>
                    <a:lnTo>
                      <a:pt x="36" y="0"/>
                    </a:lnTo>
                    <a:lnTo>
                      <a:pt x="40" y="5"/>
                    </a:lnTo>
                    <a:lnTo>
                      <a:pt x="40" y="5"/>
                    </a:lnTo>
                    <a:lnTo>
                      <a:pt x="40" y="5"/>
                    </a:lnTo>
                    <a:lnTo>
                      <a:pt x="40" y="0"/>
                    </a:lnTo>
                    <a:lnTo>
                      <a:pt x="40" y="0"/>
                    </a:lnTo>
                    <a:lnTo>
                      <a:pt x="45" y="0"/>
                    </a:lnTo>
                    <a:lnTo>
                      <a:pt x="49" y="0"/>
                    </a:lnTo>
                    <a:lnTo>
                      <a:pt x="54" y="0"/>
                    </a:lnTo>
                    <a:lnTo>
                      <a:pt x="58"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6" name="Freeform 152">
                <a:extLst>
                  <a:ext uri="{FF2B5EF4-FFF2-40B4-BE49-F238E27FC236}">
                    <a16:creationId xmlns:a16="http://schemas.microsoft.com/office/drawing/2014/main" id="{A22D12F2-56C8-C242-94D9-BC8DC818B73F}"/>
                  </a:ext>
                </a:extLst>
              </p:cNvPr>
              <p:cNvSpPr>
                <a:spLocks/>
              </p:cNvSpPr>
              <p:nvPr/>
            </p:nvSpPr>
            <p:spPr bwMode="auto">
              <a:xfrm>
                <a:off x="6103418" y="1968076"/>
                <a:ext cx="194456" cy="87668"/>
              </a:xfrm>
              <a:custGeom>
                <a:avLst/>
                <a:gdLst>
                  <a:gd name="T0" fmla="*/ 40 w 81"/>
                  <a:gd name="T1" fmla="*/ 5 h 36"/>
                  <a:gd name="T2" fmla="*/ 40 w 81"/>
                  <a:gd name="T3" fmla="*/ 9 h 36"/>
                  <a:gd name="T4" fmla="*/ 40 w 81"/>
                  <a:gd name="T5" fmla="*/ 9 h 36"/>
                  <a:gd name="T6" fmla="*/ 45 w 81"/>
                  <a:gd name="T7" fmla="*/ 9 h 36"/>
                  <a:gd name="T8" fmla="*/ 45 w 81"/>
                  <a:gd name="T9" fmla="*/ 9 h 36"/>
                  <a:gd name="T10" fmla="*/ 49 w 81"/>
                  <a:gd name="T11" fmla="*/ 5 h 36"/>
                  <a:gd name="T12" fmla="*/ 49 w 81"/>
                  <a:gd name="T13" fmla="*/ 5 h 36"/>
                  <a:gd name="T14" fmla="*/ 54 w 81"/>
                  <a:gd name="T15" fmla="*/ 5 h 36"/>
                  <a:gd name="T16" fmla="*/ 58 w 81"/>
                  <a:gd name="T17" fmla="*/ 9 h 36"/>
                  <a:gd name="T18" fmla="*/ 63 w 81"/>
                  <a:gd name="T19" fmla="*/ 5 h 36"/>
                  <a:gd name="T20" fmla="*/ 67 w 81"/>
                  <a:gd name="T21" fmla="*/ 5 h 36"/>
                  <a:gd name="T22" fmla="*/ 72 w 81"/>
                  <a:gd name="T23" fmla="*/ 9 h 36"/>
                  <a:gd name="T24" fmla="*/ 76 w 81"/>
                  <a:gd name="T25" fmla="*/ 9 h 36"/>
                  <a:gd name="T26" fmla="*/ 81 w 81"/>
                  <a:gd name="T27" fmla="*/ 14 h 36"/>
                  <a:gd name="T28" fmla="*/ 81 w 81"/>
                  <a:gd name="T29" fmla="*/ 14 h 36"/>
                  <a:gd name="T30" fmla="*/ 76 w 81"/>
                  <a:gd name="T31" fmla="*/ 23 h 36"/>
                  <a:gd name="T32" fmla="*/ 72 w 81"/>
                  <a:gd name="T33" fmla="*/ 27 h 36"/>
                  <a:gd name="T34" fmla="*/ 72 w 81"/>
                  <a:gd name="T35" fmla="*/ 23 h 36"/>
                  <a:gd name="T36" fmla="*/ 67 w 81"/>
                  <a:gd name="T37" fmla="*/ 23 h 36"/>
                  <a:gd name="T38" fmla="*/ 67 w 81"/>
                  <a:gd name="T39" fmla="*/ 23 h 36"/>
                  <a:gd name="T40" fmla="*/ 58 w 81"/>
                  <a:gd name="T41" fmla="*/ 23 h 36"/>
                  <a:gd name="T42" fmla="*/ 54 w 81"/>
                  <a:gd name="T43" fmla="*/ 23 h 36"/>
                  <a:gd name="T44" fmla="*/ 49 w 81"/>
                  <a:gd name="T45" fmla="*/ 27 h 36"/>
                  <a:gd name="T46" fmla="*/ 45 w 81"/>
                  <a:gd name="T47" fmla="*/ 27 h 36"/>
                  <a:gd name="T48" fmla="*/ 40 w 81"/>
                  <a:gd name="T49" fmla="*/ 27 h 36"/>
                  <a:gd name="T50" fmla="*/ 36 w 81"/>
                  <a:gd name="T51" fmla="*/ 32 h 36"/>
                  <a:gd name="T52" fmla="*/ 27 w 81"/>
                  <a:gd name="T53" fmla="*/ 32 h 36"/>
                  <a:gd name="T54" fmla="*/ 27 w 81"/>
                  <a:gd name="T55" fmla="*/ 36 h 36"/>
                  <a:gd name="T56" fmla="*/ 18 w 81"/>
                  <a:gd name="T57" fmla="*/ 36 h 36"/>
                  <a:gd name="T58" fmla="*/ 13 w 81"/>
                  <a:gd name="T59" fmla="*/ 36 h 36"/>
                  <a:gd name="T60" fmla="*/ 4 w 81"/>
                  <a:gd name="T61" fmla="*/ 32 h 36"/>
                  <a:gd name="T62" fmla="*/ 4 w 81"/>
                  <a:gd name="T63" fmla="*/ 32 h 36"/>
                  <a:gd name="T64" fmla="*/ 0 w 81"/>
                  <a:gd name="T65" fmla="*/ 27 h 36"/>
                  <a:gd name="T66" fmla="*/ 0 w 81"/>
                  <a:gd name="T67" fmla="*/ 23 h 36"/>
                  <a:gd name="T68" fmla="*/ 0 w 81"/>
                  <a:gd name="T69" fmla="*/ 23 h 36"/>
                  <a:gd name="T70" fmla="*/ 4 w 81"/>
                  <a:gd name="T71" fmla="*/ 18 h 36"/>
                  <a:gd name="T72" fmla="*/ 9 w 81"/>
                  <a:gd name="T73" fmla="*/ 18 h 36"/>
                  <a:gd name="T74" fmla="*/ 13 w 81"/>
                  <a:gd name="T75" fmla="*/ 14 h 36"/>
                  <a:gd name="T76" fmla="*/ 13 w 81"/>
                  <a:gd name="T77" fmla="*/ 14 h 36"/>
                  <a:gd name="T78" fmla="*/ 18 w 81"/>
                  <a:gd name="T79" fmla="*/ 9 h 36"/>
                  <a:gd name="T80" fmla="*/ 18 w 81"/>
                  <a:gd name="T81" fmla="*/ 9 h 36"/>
                  <a:gd name="T82" fmla="*/ 22 w 81"/>
                  <a:gd name="T83" fmla="*/ 5 h 36"/>
                  <a:gd name="T84" fmla="*/ 22 w 81"/>
                  <a:gd name="T85" fmla="*/ 5 h 36"/>
                  <a:gd name="T86" fmla="*/ 27 w 81"/>
                  <a:gd name="T87" fmla="*/ 5 h 36"/>
                  <a:gd name="T88" fmla="*/ 31 w 81"/>
                  <a:gd name="T89" fmla="*/ 5 h 36"/>
                  <a:gd name="T90" fmla="*/ 31 w 81"/>
                  <a:gd name="T91" fmla="*/ 5 h 36"/>
                  <a:gd name="T92" fmla="*/ 36 w 81"/>
                  <a:gd name="T93" fmla="*/ 0 h 36"/>
                  <a:gd name="T94" fmla="*/ 40 w 81"/>
                  <a:gd name="T9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36">
                    <a:moveTo>
                      <a:pt x="40" y="5"/>
                    </a:moveTo>
                    <a:lnTo>
                      <a:pt x="40" y="5"/>
                    </a:lnTo>
                    <a:lnTo>
                      <a:pt x="40" y="5"/>
                    </a:lnTo>
                    <a:lnTo>
                      <a:pt x="40" y="5"/>
                    </a:lnTo>
                    <a:lnTo>
                      <a:pt x="40" y="5"/>
                    </a:lnTo>
                    <a:lnTo>
                      <a:pt x="40" y="9"/>
                    </a:lnTo>
                    <a:lnTo>
                      <a:pt x="40" y="9"/>
                    </a:lnTo>
                    <a:lnTo>
                      <a:pt x="40" y="9"/>
                    </a:lnTo>
                    <a:lnTo>
                      <a:pt x="40" y="9"/>
                    </a:lnTo>
                    <a:lnTo>
                      <a:pt x="40" y="9"/>
                    </a:lnTo>
                    <a:lnTo>
                      <a:pt x="45" y="9"/>
                    </a:lnTo>
                    <a:lnTo>
                      <a:pt x="45" y="9"/>
                    </a:lnTo>
                    <a:lnTo>
                      <a:pt x="45" y="9"/>
                    </a:lnTo>
                    <a:lnTo>
                      <a:pt x="45" y="9"/>
                    </a:lnTo>
                    <a:lnTo>
                      <a:pt x="45" y="9"/>
                    </a:lnTo>
                    <a:lnTo>
                      <a:pt x="49" y="5"/>
                    </a:lnTo>
                    <a:lnTo>
                      <a:pt x="49" y="5"/>
                    </a:lnTo>
                    <a:lnTo>
                      <a:pt x="49" y="5"/>
                    </a:lnTo>
                    <a:lnTo>
                      <a:pt x="49" y="5"/>
                    </a:lnTo>
                    <a:lnTo>
                      <a:pt x="49" y="5"/>
                    </a:lnTo>
                    <a:lnTo>
                      <a:pt x="49" y="5"/>
                    </a:lnTo>
                    <a:lnTo>
                      <a:pt x="54" y="5"/>
                    </a:lnTo>
                    <a:lnTo>
                      <a:pt x="54" y="5"/>
                    </a:lnTo>
                    <a:lnTo>
                      <a:pt x="54" y="5"/>
                    </a:lnTo>
                    <a:lnTo>
                      <a:pt x="58" y="5"/>
                    </a:lnTo>
                    <a:lnTo>
                      <a:pt x="58" y="9"/>
                    </a:lnTo>
                    <a:lnTo>
                      <a:pt x="58" y="9"/>
                    </a:lnTo>
                    <a:lnTo>
                      <a:pt x="58" y="5"/>
                    </a:lnTo>
                    <a:lnTo>
                      <a:pt x="58" y="5"/>
                    </a:lnTo>
                    <a:lnTo>
                      <a:pt x="63" y="5"/>
                    </a:lnTo>
                    <a:lnTo>
                      <a:pt x="63" y="5"/>
                    </a:lnTo>
                    <a:lnTo>
                      <a:pt x="63" y="5"/>
                    </a:lnTo>
                    <a:lnTo>
                      <a:pt x="67" y="5"/>
                    </a:lnTo>
                    <a:lnTo>
                      <a:pt x="72" y="5"/>
                    </a:lnTo>
                    <a:lnTo>
                      <a:pt x="72" y="5"/>
                    </a:lnTo>
                    <a:lnTo>
                      <a:pt x="72" y="9"/>
                    </a:lnTo>
                    <a:lnTo>
                      <a:pt x="76" y="9"/>
                    </a:lnTo>
                    <a:lnTo>
                      <a:pt x="76" y="9"/>
                    </a:lnTo>
                    <a:lnTo>
                      <a:pt x="76" y="9"/>
                    </a:lnTo>
                    <a:lnTo>
                      <a:pt x="81" y="9"/>
                    </a:lnTo>
                    <a:lnTo>
                      <a:pt x="81" y="9"/>
                    </a:lnTo>
                    <a:lnTo>
                      <a:pt x="81" y="14"/>
                    </a:lnTo>
                    <a:lnTo>
                      <a:pt x="81" y="14"/>
                    </a:lnTo>
                    <a:lnTo>
                      <a:pt x="81" y="14"/>
                    </a:lnTo>
                    <a:lnTo>
                      <a:pt x="81" y="14"/>
                    </a:lnTo>
                    <a:lnTo>
                      <a:pt x="81" y="18"/>
                    </a:lnTo>
                    <a:lnTo>
                      <a:pt x="81" y="18"/>
                    </a:lnTo>
                    <a:lnTo>
                      <a:pt x="76" y="23"/>
                    </a:lnTo>
                    <a:lnTo>
                      <a:pt x="76" y="23"/>
                    </a:lnTo>
                    <a:lnTo>
                      <a:pt x="76" y="23"/>
                    </a:lnTo>
                    <a:lnTo>
                      <a:pt x="72" y="27"/>
                    </a:lnTo>
                    <a:lnTo>
                      <a:pt x="72" y="27"/>
                    </a:lnTo>
                    <a:lnTo>
                      <a:pt x="72" y="23"/>
                    </a:lnTo>
                    <a:lnTo>
                      <a:pt x="72" y="23"/>
                    </a:lnTo>
                    <a:lnTo>
                      <a:pt x="72" y="23"/>
                    </a:lnTo>
                    <a:lnTo>
                      <a:pt x="67" y="23"/>
                    </a:lnTo>
                    <a:lnTo>
                      <a:pt x="67" y="23"/>
                    </a:lnTo>
                    <a:lnTo>
                      <a:pt x="67" y="23"/>
                    </a:lnTo>
                    <a:lnTo>
                      <a:pt x="67" y="23"/>
                    </a:lnTo>
                    <a:lnTo>
                      <a:pt x="67" y="23"/>
                    </a:lnTo>
                    <a:lnTo>
                      <a:pt x="63" y="23"/>
                    </a:lnTo>
                    <a:lnTo>
                      <a:pt x="63" y="23"/>
                    </a:lnTo>
                    <a:lnTo>
                      <a:pt x="58" y="23"/>
                    </a:lnTo>
                    <a:lnTo>
                      <a:pt x="58" y="23"/>
                    </a:lnTo>
                    <a:lnTo>
                      <a:pt x="54" y="23"/>
                    </a:lnTo>
                    <a:lnTo>
                      <a:pt x="54" y="23"/>
                    </a:lnTo>
                    <a:lnTo>
                      <a:pt x="54" y="23"/>
                    </a:lnTo>
                    <a:lnTo>
                      <a:pt x="49" y="27"/>
                    </a:lnTo>
                    <a:lnTo>
                      <a:pt x="49" y="27"/>
                    </a:lnTo>
                    <a:lnTo>
                      <a:pt x="45" y="27"/>
                    </a:lnTo>
                    <a:lnTo>
                      <a:pt x="45" y="27"/>
                    </a:lnTo>
                    <a:lnTo>
                      <a:pt x="45" y="27"/>
                    </a:lnTo>
                    <a:lnTo>
                      <a:pt x="40" y="27"/>
                    </a:lnTo>
                    <a:lnTo>
                      <a:pt x="40" y="27"/>
                    </a:lnTo>
                    <a:lnTo>
                      <a:pt x="40" y="27"/>
                    </a:lnTo>
                    <a:lnTo>
                      <a:pt x="40" y="27"/>
                    </a:lnTo>
                    <a:lnTo>
                      <a:pt x="40" y="32"/>
                    </a:lnTo>
                    <a:lnTo>
                      <a:pt x="36" y="32"/>
                    </a:lnTo>
                    <a:lnTo>
                      <a:pt x="31" y="32"/>
                    </a:lnTo>
                    <a:lnTo>
                      <a:pt x="27" y="32"/>
                    </a:lnTo>
                    <a:lnTo>
                      <a:pt x="27" y="32"/>
                    </a:lnTo>
                    <a:lnTo>
                      <a:pt x="27" y="32"/>
                    </a:lnTo>
                    <a:lnTo>
                      <a:pt x="27" y="36"/>
                    </a:lnTo>
                    <a:lnTo>
                      <a:pt x="27" y="36"/>
                    </a:lnTo>
                    <a:lnTo>
                      <a:pt x="27" y="36"/>
                    </a:lnTo>
                    <a:lnTo>
                      <a:pt x="22" y="36"/>
                    </a:lnTo>
                    <a:lnTo>
                      <a:pt x="18" y="36"/>
                    </a:lnTo>
                    <a:lnTo>
                      <a:pt x="18" y="36"/>
                    </a:lnTo>
                    <a:lnTo>
                      <a:pt x="13" y="36"/>
                    </a:lnTo>
                    <a:lnTo>
                      <a:pt x="13" y="36"/>
                    </a:lnTo>
                    <a:lnTo>
                      <a:pt x="9" y="36"/>
                    </a:lnTo>
                    <a:lnTo>
                      <a:pt x="4" y="32"/>
                    </a:lnTo>
                    <a:lnTo>
                      <a:pt x="4" y="32"/>
                    </a:lnTo>
                    <a:lnTo>
                      <a:pt x="4" y="32"/>
                    </a:lnTo>
                    <a:lnTo>
                      <a:pt x="4" y="32"/>
                    </a:lnTo>
                    <a:lnTo>
                      <a:pt x="4" y="32"/>
                    </a:lnTo>
                    <a:lnTo>
                      <a:pt x="4" y="32"/>
                    </a:lnTo>
                    <a:lnTo>
                      <a:pt x="4" y="32"/>
                    </a:lnTo>
                    <a:lnTo>
                      <a:pt x="0" y="27"/>
                    </a:lnTo>
                    <a:lnTo>
                      <a:pt x="0" y="23"/>
                    </a:lnTo>
                    <a:lnTo>
                      <a:pt x="0" y="23"/>
                    </a:lnTo>
                    <a:lnTo>
                      <a:pt x="0" y="23"/>
                    </a:lnTo>
                    <a:lnTo>
                      <a:pt x="0" y="23"/>
                    </a:lnTo>
                    <a:lnTo>
                      <a:pt x="0" y="23"/>
                    </a:lnTo>
                    <a:lnTo>
                      <a:pt x="0" y="23"/>
                    </a:lnTo>
                    <a:lnTo>
                      <a:pt x="0" y="18"/>
                    </a:lnTo>
                    <a:lnTo>
                      <a:pt x="4" y="18"/>
                    </a:lnTo>
                    <a:lnTo>
                      <a:pt x="4" y="18"/>
                    </a:lnTo>
                    <a:lnTo>
                      <a:pt x="4" y="14"/>
                    </a:lnTo>
                    <a:lnTo>
                      <a:pt x="4" y="18"/>
                    </a:lnTo>
                    <a:lnTo>
                      <a:pt x="9" y="18"/>
                    </a:lnTo>
                    <a:lnTo>
                      <a:pt x="9" y="18"/>
                    </a:lnTo>
                    <a:lnTo>
                      <a:pt x="13" y="14"/>
                    </a:lnTo>
                    <a:lnTo>
                      <a:pt x="13" y="14"/>
                    </a:lnTo>
                    <a:lnTo>
                      <a:pt x="13" y="14"/>
                    </a:lnTo>
                    <a:lnTo>
                      <a:pt x="13" y="14"/>
                    </a:lnTo>
                    <a:lnTo>
                      <a:pt x="13" y="14"/>
                    </a:lnTo>
                    <a:lnTo>
                      <a:pt x="18" y="14"/>
                    </a:lnTo>
                    <a:lnTo>
                      <a:pt x="18" y="14"/>
                    </a:lnTo>
                    <a:lnTo>
                      <a:pt x="18" y="9"/>
                    </a:lnTo>
                    <a:lnTo>
                      <a:pt x="18" y="9"/>
                    </a:lnTo>
                    <a:lnTo>
                      <a:pt x="18" y="9"/>
                    </a:lnTo>
                    <a:lnTo>
                      <a:pt x="18" y="9"/>
                    </a:lnTo>
                    <a:lnTo>
                      <a:pt x="22" y="5"/>
                    </a:lnTo>
                    <a:lnTo>
                      <a:pt x="22" y="5"/>
                    </a:lnTo>
                    <a:lnTo>
                      <a:pt x="22" y="5"/>
                    </a:lnTo>
                    <a:lnTo>
                      <a:pt x="22" y="5"/>
                    </a:lnTo>
                    <a:lnTo>
                      <a:pt x="22" y="5"/>
                    </a:lnTo>
                    <a:lnTo>
                      <a:pt x="22" y="5"/>
                    </a:lnTo>
                    <a:lnTo>
                      <a:pt x="27" y="5"/>
                    </a:lnTo>
                    <a:lnTo>
                      <a:pt x="27" y="5"/>
                    </a:lnTo>
                    <a:lnTo>
                      <a:pt x="27" y="5"/>
                    </a:lnTo>
                    <a:lnTo>
                      <a:pt x="27" y="5"/>
                    </a:lnTo>
                    <a:lnTo>
                      <a:pt x="27" y="5"/>
                    </a:lnTo>
                    <a:lnTo>
                      <a:pt x="31" y="5"/>
                    </a:lnTo>
                    <a:lnTo>
                      <a:pt x="31" y="5"/>
                    </a:lnTo>
                    <a:lnTo>
                      <a:pt x="31" y="5"/>
                    </a:lnTo>
                    <a:lnTo>
                      <a:pt x="31" y="5"/>
                    </a:lnTo>
                    <a:lnTo>
                      <a:pt x="36" y="5"/>
                    </a:lnTo>
                    <a:lnTo>
                      <a:pt x="36" y="5"/>
                    </a:lnTo>
                    <a:lnTo>
                      <a:pt x="36" y="0"/>
                    </a:lnTo>
                    <a:lnTo>
                      <a:pt x="36" y="0"/>
                    </a:lnTo>
                    <a:lnTo>
                      <a:pt x="36" y="5"/>
                    </a:lnTo>
                    <a:lnTo>
                      <a:pt x="40" y="5"/>
                    </a:lnTo>
                    <a:lnTo>
                      <a:pt x="40" y="5"/>
                    </a:lnTo>
                    <a:lnTo>
                      <a:pt x="40"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7" name="Freeform 153">
                <a:extLst>
                  <a:ext uri="{FF2B5EF4-FFF2-40B4-BE49-F238E27FC236}">
                    <a16:creationId xmlns:a16="http://schemas.microsoft.com/office/drawing/2014/main" id="{491BD3C2-5557-614F-8C4E-216C9120ED5C}"/>
                  </a:ext>
                </a:extLst>
              </p:cNvPr>
              <p:cNvSpPr>
                <a:spLocks/>
              </p:cNvSpPr>
              <p:nvPr/>
            </p:nvSpPr>
            <p:spPr bwMode="auto">
              <a:xfrm>
                <a:off x="5983384" y="2099578"/>
                <a:ext cx="108031" cy="65752"/>
              </a:xfrm>
              <a:custGeom>
                <a:avLst/>
                <a:gdLst>
                  <a:gd name="T0" fmla="*/ 45 w 45"/>
                  <a:gd name="T1" fmla="*/ 5 h 27"/>
                  <a:gd name="T2" fmla="*/ 45 w 45"/>
                  <a:gd name="T3" fmla="*/ 5 h 27"/>
                  <a:gd name="T4" fmla="*/ 41 w 45"/>
                  <a:gd name="T5" fmla="*/ 5 h 27"/>
                  <a:gd name="T6" fmla="*/ 41 w 45"/>
                  <a:gd name="T7" fmla="*/ 9 h 27"/>
                  <a:gd name="T8" fmla="*/ 41 w 45"/>
                  <a:gd name="T9" fmla="*/ 9 h 27"/>
                  <a:gd name="T10" fmla="*/ 36 w 45"/>
                  <a:gd name="T11" fmla="*/ 9 h 27"/>
                  <a:gd name="T12" fmla="*/ 31 w 45"/>
                  <a:gd name="T13" fmla="*/ 14 h 27"/>
                  <a:gd name="T14" fmla="*/ 31 w 45"/>
                  <a:gd name="T15" fmla="*/ 14 h 27"/>
                  <a:gd name="T16" fmla="*/ 31 w 45"/>
                  <a:gd name="T17" fmla="*/ 18 h 27"/>
                  <a:gd name="T18" fmla="*/ 31 w 45"/>
                  <a:gd name="T19" fmla="*/ 18 h 27"/>
                  <a:gd name="T20" fmla="*/ 27 w 45"/>
                  <a:gd name="T21" fmla="*/ 23 h 27"/>
                  <a:gd name="T22" fmla="*/ 27 w 45"/>
                  <a:gd name="T23" fmla="*/ 23 h 27"/>
                  <a:gd name="T24" fmla="*/ 27 w 45"/>
                  <a:gd name="T25" fmla="*/ 27 h 27"/>
                  <a:gd name="T26" fmla="*/ 22 w 45"/>
                  <a:gd name="T27" fmla="*/ 23 h 27"/>
                  <a:gd name="T28" fmla="*/ 18 w 45"/>
                  <a:gd name="T29" fmla="*/ 27 h 27"/>
                  <a:gd name="T30" fmla="*/ 18 w 45"/>
                  <a:gd name="T31" fmla="*/ 23 h 27"/>
                  <a:gd name="T32" fmla="*/ 18 w 45"/>
                  <a:gd name="T33" fmla="*/ 23 h 27"/>
                  <a:gd name="T34" fmla="*/ 13 w 45"/>
                  <a:gd name="T35" fmla="*/ 27 h 27"/>
                  <a:gd name="T36" fmla="*/ 9 w 45"/>
                  <a:gd name="T37" fmla="*/ 27 h 27"/>
                  <a:gd name="T38" fmla="*/ 9 w 45"/>
                  <a:gd name="T39" fmla="*/ 27 h 27"/>
                  <a:gd name="T40" fmla="*/ 4 w 45"/>
                  <a:gd name="T41" fmla="*/ 27 h 27"/>
                  <a:gd name="T42" fmla="*/ 4 w 45"/>
                  <a:gd name="T43" fmla="*/ 23 h 27"/>
                  <a:gd name="T44" fmla="*/ 4 w 45"/>
                  <a:gd name="T45" fmla="*/ 23 h 27"/>
                  <a:gd name="T46" fmla="*/ 4 w 45"/>
                  <a:gd name="T47" fmla="*/ 18 h 27"/>
                  <a:gd name="T48" fmla="*/ 0 w 45"/>
                  <a:gd name="T49" fmla="*/ 18 h 27"/>
                  <a:gd name="T50" fmla="*/ 0 w 45"/>
                  <a:gd name="T51" fmla="*/ 14 h 27"/>
                  <a:gd name="T52" fmla="*/ 0 w 45"/>
                  <a:gd name="T53" fmla="*/ 14 h 27"/>
                  <a:gd name="T54" fmla="*/ 4 w 45"/>
                  <a:gd name="T55" fmla="*/ 14 h 27"/>
                  <a:gd name="T56" fmla="*/ 0 w 45"/>
                  <a:gd name="T57" fmla="*/ 9 h 27"/>
                  <a:gd name="T58" fmla="*/ 0 w 45"/>
                  <a:gd name="T59" fmla="*/ 9 h 27"/>
                  <a:gd name="T60" fmla="*/ 0 w 45"/>
                  <a:gd name="T61" fmla="*/ 9 h 27"/>
                  <a:gd name="T62" fmla="*/ 4 w 45"/>
                  <a:gd name="T63" fmla="*/ 5 h 27"/>
                  <a:gd name="T64" fmla="*/ 4 w 45"/>
                  <a:gd name="T65" fmla="*/ 5 h 27"/>
                  <a:gd name="T66" fmla="*/ 13 w 45"/>
                  <a:gd name="T67" fmla="*/ 9 h 27"/>
                  <a:gd name="T68" fmla="*/ 13 w 45"/>
                  <a:gd name="T69" fmla="*/ 9 h 27"/>
                  <a:gd name="T70" fmla="*/ 18 w 45"/>
                  <a:gd name="T71" fmla="*/ 9 h 27"/>
                  <a:gd name="T72" fmla="*/ 18 w 45"/>
                  <a:gd name="T73" fmla="*/ 5 h 27"/>
                  <a:gd name="T74" fmla="*/ 22 w 45"/>
                  <a:gd name="T75" fmla="*/ 5 h 27"/>
                  <a:gd name="T76" fmla="*/ 31 w 45"/>
                  <a:gd name="T77" fmla="*/ 5 h 27"/>
                  <a:gd name="T78" fmla="*/ 36 w 45"/>
                  <a:gd name="T79" fmla="*/ 0 h 27"/>
                  <a:gd name="T80" fmla="*/ 36 w 45"/>
                  <a:gd name="T81" fmla="*/ 0 h 27"/>
                  <a:gd name="T82" fmla="*/ 36 w 45"/>
                  <a:gd name="T83" fmla="*/ 0 h 27"/>
                  <a:gd name="T84" fmla="*/ 41 w 45"/>
                  <a:gd name="T85" fmla="*/ 0 h 27"/>
                  <a:gd name="T86" fmla="*/ 45 w 45"/>
                  <a:gd name="T8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 h="27">
                    <a:moveTo>
                      <a:pt x="45" y="5"/>
                    </a:moveTo>
                    <a:lnTo>
                      <a:pt x="45" y="5"/>
                    </a:lnTo>
                    <a:lnTo>
                      <a:pt x="45" y="5"/>
                    </a:lnTo>
                    <a:lnTo>
                      <a:pt x="45" y="5"/>
                    </a:lnTo>
                    <a:lnTo>
                      <a:pt x="45" y="5"/>
                    </a:lnTo>
                    <a:lnTo>
                      <a:pt x="45" y="5"/>
                    </a:lnTo>
                    <a:lnTo>
                      <a:pt x="45" y="5"/>
                    </a:lnTo>
                    <a:lnTo>
                      <a:pt x="41" y="5"/>
                    </a:lnTo>
                    <a:lnTo>
                      <a:pt x="41" y="5"/>
                    </a:lnTo>
                    <a:lnTo>
                      <a:pt x="41" y="5"/>
                    </a:lnTo>
                    <a:lnTo>
                      <a:pt x="41" y="5"/>
                    </a:lnTo>
                    <a:lnTo>
                      <a:pt x="41" y="9"/>
                    </a:lnTo>
                    <a:lnTo>
                      <a:pt x="41" y="9"/>
                    </a:lnTo>
                    <a:lnTo>
                      <a:pt x="41" y="9"/>
                    </a:lnTo>
                    <a:lnTo>
                      <a:pt x="41" y="9"/>
                    </a:lnTo>
                    <a:lnTo>
                      <a:pt x="36" y="9"/>
                    </a:lnTo>
                    <a:lnTo>
                      <a:pt x="36" y="9"/>
                    </a:lnTo>
                    <a:lnTo>
                      <a:pt x="36" y="9"/>
                    </a:lnTo>
                    <a:lnTo>
                      <a:pt x="36" y="9"/>
                    </a:lnTo>
                    <a:lnTo>
                      <a:pt x="31" y="9"/>
                    </a:lnTo>
                    <a:lnTo>
                      <a:pt x="31" y="14"/>
                    </a:lnTo>
                    <a:lnTo>
                      <a:pt x="31" y="14"/>
                    </a:lnTo>
                    <a:lnTo>
                      <a:pt x="31" y="14"/>
                    </a:lnTo>
                    <a:lnTo>
                      <a:pt x="31" y="14"/>
                    </a:lnTo>
                    <a:lnTo>
                      <a:pt x="31" y="14"/>
                    </a:lnTo>
                    <a:lnTo>
                      <a:pt x="31" y="14"/>
                    </a:lnTo>
                    <a:lnTo>
                      <a:pt x="31" y="18"/>
                    </a:lnTo>
                    <a:lnTo>
                      <a:pt x="31" y="18"/>
                    </a:lnTo>
                    <a:lnTo>
                      <a:pt x="31" y="18"/>
                    </a:lnTo>
                    <a:lnTo>
                      <a:pt x="31" y="18"/>
                    </a:lnTo>
                    <a:lnTo>
                      <a:pt x="27" y="23"/>
                    </a:lnTo>
                    <a:lnTo>
                      <a:pt x="27" y="23"/>
                    </a:lnTo>
                    <a:lnTo>
                      <a:pt x="27" y="23"/>
                    </a:lnTo>
                    <a:lnTo>
                      <a:pt x="27" y="23"/>
                    </a:lnTo>
                    <a:lnTo>
                      <a:pt x="27" y="23"/>
                    </a:lnTo>
                    <a:lnTo>
                      <a:pt x="27" y="23"/>
                    </a:lnTo>
                    <a:lnTo>
                      <a:pt x="27" y="23"/>
                    </a:lnTo>
                    <a:lnTo>
                      <a:pt x="27" y="23"/>
                    </a:lnTo>
                    <a:lnTo>
                      <a:pt x="27" y="27"/>
                    </a:lnTo>
                    <a:lnTo>
                      <a:pt x="27" y="27"/>
                    </a:lnTo>
                    <a:lnTo>
                      <a:pt x="27" y="27"/>
                    </a:lnTo>
                    <a:lnTo>
                      <a:pt x="22" y="23"/>
                    </a:lnTo>
                    <a:lnTo>
                      <a:pt x="22" y="27"/>
                    </a:lnTo>
                    <a:lnTo>
                      <a:pt x="22" y="27"/>
                    </a:lnTo>
                    <a:lnTo>
                      <a:pt x="18" y="27"/>
                    </a:lnTo>
                    <a:lnTo>
                      <a:pt x="18" y="23"/>
                    </a:lnTo>
                    <a:lnTo>
                      <a:pt x="18" y="23"/>
                    </a:lnTo>
                    <a:lnTo>
                      <a:pt x="18" y="23"/>
                    </a:lnTo>
                    <a:lnTo>
                      <a:pt x="18" y="23"/>
                    </a:lnTo>
                    <a:lnTo>
                      <a:pt x="18" y="23"/>
                    </a:lnTo>
                    <a:lnTo>
                      <a:pt x="18" y="23"/>
                    </a:lnTo>
                    <a:lnTo>
                      <a:pt x="18" y="23"/>
                    </a:lnTo>
                    <a:lnTo>
                      <a:pt x="13" y="23"/>
                    </a:lnTo>
                    <a:lnTo>
                      <a:pt x="13" y="27"/>
                    </a:lnTo>
                    <a:lnTo>
                      <a:pt x="13" y="27"/>
                    </a:lnTo>
                    <a:lnTo>
                      <a:pt x="9" y="27"/>
                    </a:lnTo>
                    <a:lnTo>
                      <a:pt x="9" y="27"/>
                    </a:lnTo>
                    <a:lnTo>
                      <a:pt x="9" y="23"/>
                    </a:lnTo>
                    <a:lnTo>
                      <a:pt x="9" y="23"/>
                    </a:lnTo>
                    <a:lnTo>
                      <a:pt x="9" y="27"/>
                    </a:lnTo>
                    <a:lnTo>
                      <a:pt x="9" y="27"/>
                    </a:lnTo>
                    <a:lnTo>
                      <a:pt x="4" y="27"/>
                    </a:lnTo>
                    <a:lnTo>
                      <a:pt x="4" y="27"/>
                    </a:lnTo>
                    <a:lnTo>
                      <a:pt x="0" y="23"/>
                    </a:lnTo>
                    <a:lnTo>
                      <a:pt x="4" y="23"/>
                    </a:lnTo>
                    <a:lnTo>
                      <a:pt x="4" y="23"/>
                    </a:lnTo>
                    <a:lnTo>
                      <a:pt x="4" y="23"/>
                    </a:lnTo>
                    <a:lnTo>
                      <a:pt x="4" y="23"/>
                    </a:lnTo>
                    <a:lnTo>
                      <a:pt x="4" y="23"/>
                    </a:lnTo>
                    <a:lnTo>
                      <a:pt x="4" y="23"/>
                    </a:lnTo>
                    <a:lnTo>
                      <a:pt x="4" y="18"/>
                    </a:lnTo>
                    <a:lnTo>
                      <a:pt x="4" y="18"/>
                    </a:lnTo>
                    <a:lnTo>
                      <a:pt x="0" y="18"/>
                    </a:lnTo>
                    <a:lnTo>
                      <a:pt x="0" y="18"/>
                    </a:lnTo>
                    <a:lnTo>
                      <a:pt x="0" y="18"/>
                    </a:lnTo>
                    <a:lnTo>
                      <a:pt x="0" y="14"/>
                    </a:lnTo>
                    <a:lnTo>
                      <a:pt x="0" y="18"/>
                    </a:lnTo>
                    <a:lnTo>
                      <a:pt x="0" y="14"/>
                    </a:lnTo>
                    <a:lnTo>
                      <a:pt x="0" y="14"/>
                    </a:lnTo>
                    <a:lnTo>
                      <a:pt x="0" y="14"/>
                    </a:lnTo>
                    <a:lnTo>
                      <a:pt x="0" y="14"/>
                    </a:lnTo>
                    <a:lnTo>
                      <a:pt x="0" y="14"/>
                    </a:lnTo>
                    <a:lnTo>
                      <a:pt x="4" y="14"/>
                    </a:lnTo>
                    <a:lnTo>
                      <a:pt x="4" y="14"/>
                    </a:lnTo>
                    <a:lnTo>
                      <a:pt x="0" y="14"/>
                    </a:lnTo>
                    <a:lnTo>
                      <a:pt x="0" y="14"/>
                    </a:lnTo>
                    <a:lnTo>
                      <a:pt x="0" y="9"/>
                    </a:lnTo>
                    <a:lnTo>
                      <a:pt x="0" y="14"/>
                    </a:lnTo>
                    <a:lnTo>
                      <a:pt x="0" y="9"/>
                    </a:lnTo>
                    <a:lnTo>
                      <a:pt x="0" y="9"/>
                    </a:lnTo>
                    <a:lnTo>
                      <a:pt x="0" y="9"/>
                    </a:lnTo>
                    <a:lnTo>
                      <a:pt x="0" y="9"/>
                    </a:lnTo>
                    <a:lnTo>
                      <a:pt x="0" y="9"/>
                    </a:lnTo>
                    <a:lnTo>
                      <a:pt x="4" y="9"/>
                    </a:lnTo>
                    <a:lnTo>
                      <a:pt x="4" y="5"/>
                    </a:lnTo>
                    <a:lnTo>
                      <a:pt x="4" y="5"/>
                    </a:lnTo>
                    <a:lnTo>
                      <a:pt x="4" y="5"/>
                    </a:lnTo>
                    <a:lnTo>
                      <a:pt x="4" y="5"/>
                    </a:lnTo>
                    <a:lnTo>
                      <a:pt x="4" y="5"/>
                    </a:lnTo>
                    <a:lnTo>
                      <a:pt x="9" y="5"/>
                    </a:lnTo>
                    <a:lnTo>
                      <a:pt x="9" y="5"/>
                    </a:lnTo>
                    <a:lnTo>
                      <a:pt x="13" y="9"/>
                    </a:lnTo>
                    <a:lnTo>
                      <a:pt x="13" y="9"/>
                    </a:lnTo>
                    <a:lnTo>
                      <a:pt x="13" y="9"/>
                    </a:lnTo>
                    <a:lnTo>
                      <a:pt x="13" y="9"/>
                    </a:lnTo>
                    <a:lnTo>
                      <a:pt x="18" y="9"/>
                    </a:lnTo>
                    <a:lnTo>
                      <a:pt x="18" y="9"/>
                    </a:lnTo>
                    <a:lnTo>
                      <a:pt x="18" y="9"/>
                    </a:lnTo>
                    <a:lnTo>
                      <a:pt x="18" y="5"/>
                    </a:lnTo>
                    <a:lnTo>
                      <a:pt x="18" y="5"/>
                    </a:lnTo>
                    <a:lnTo>
                      <a:pt x="18" y="5"/>
                    </a:lnTo>
                    <a:lnTo>
                      <a:pt x="22" y="5"/>
                    </a:lnTo>
                    <a:lnTo>
                      <a:pt x="22" y="5"/>
                    </a:lnTo>
                    <a:lnTo>
                      <a:pt x="22" y="5"/>
                    </a:lnTo>
                    <a:lnTo>
                      <a:pt x="22" y="5"/>
                    </a:lnTo>
                    <a:lnTo>
                      <a:pt x="27" y="5"/>
                    </a:lnTo>
                    <a:lnTo>
                      <a:pt x="31" y="5"/>
                    </a:lnTo>
                    <a:lnTo>
                      <a:pt x="31" y="5"/>
                    </a:lnTo>
                    <a:lnTo>
                      <a:pt x="31" y="0"/>
                    </a:lnTo>
                    <a:lnTo>
                      <a:pt x="36" y="0"/>
                    </a:lnTo>
                    <a:lnTo>
                      <a:pt x="36" y="0"/>
                    </a:lnTo>
                    <a:lnTo>
                      <a:pt x="36" y="5"/>
                    </a:lnTo>
                    <a:lnTo>
                      <a:pt x="36" y="0"/>
                    </a:lnTo>
                    <a:lnTo>
                      <a:pt x="36" y="0"/>
                    </a:lnTo>
                    <a:lnTo>
                      <a:pt x="36" y="0"/>
                    </a:lnTo>
                    <a:lnTo>
                      <a:pt x="36" y="0"/>
                    </a:lnTo>
                    <a:lnTo>
                      <a:pt x="41" y="0"/>
                    </a:lnTo>
                    <a:lnTo>
                      <a:pt x="41" y="0"/>
                    </a:lnTo>
                    <a:lnTo>
                      <a:pt x="41" y="0"/>
                    </a:lnTo>
                    <a:lnTo>
                      <a:pt x="41" y="0"/>
                    </a:lnTo>
                    <a:lnTo>
                      <a:pt x="41" y="0"/>
                    </a:lnTo>
                    <a:lnTo>
                      <a:pt x="45" y="0"/>
                    </a:lnTo>
                    <a:lnTo>
                      <a:pt x="45"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8" name="Freeform 154">
                <a:extLst>
                  <a:ext uri="{FF2B5EF4-FFF2-40B4-BE49-F238E27FC236}">
                    <a16:creationId xmlns:a16="http://schemas.microsoft.com/office/drawing/2014/main" id="{1C850307-4A1E-2648-90AA-E6BFC52E5BEB}"/>
                  </a:ext>
                </a:extLst>
              </p:cNvPr>
              <p:cNvSpPr>
                <a:spLocks noEditPoints="1"/>
              </p:cNvSpPr>
              <p:nvPr/>
            </p:nvSpPr>
            <p:spPr bwMode="auto">
              <a:xfrm>
                <a:off x="5896959" y="1086526"/>
                <a:ext cx="379308" cy="628287"/>
              </a:xfrm>
              <a:custGeom>
                <a:avLst/>
                <a:gdLst>
                  <a:gd name="T0" fmla="*/ 104 w 158"/>
                  <a:gd name="T1" fmla="*/ 217 h 258"/>
                  <a:gd name="T2" fmla="*/ 99 w 158"/>
                  <a:gd name="T3" fmla="*/ 222 h 258"/>
                  <a:gd name="T4" fmla="*/ 99 w 158"/>
                  <a:gd name="T5" fmla="*/ 208 h 258"/>
                  <a:gd name="T6" fmla="*/ 140 w 158"/>
                  <a:gd name="T7" fmla="*/ 14 h 258"/>
                  <a:gd name="T8" fmla="*/ 144 w 158"/>
                  <a:gd name="T9" fmla="*/ 23 h 258"/>
                  <a:gd name="T10" fmla="*/ 149 w 158"/>
                  <a:gd name="T11" fmla="*/ 32 h 258"/>
                  <a:gd name="T12" fmla="*/ 153 w 158"/>
                  <a:gd name="T13" fmla="*/ 41 h 258"/>
                  <a:gd name="T14" fmla="*/ 149 w 158"/>
                  <a:gd name="T15" fmla="*/ 50 h 258"/>
                  <a:gd name="T16" fmla="*/ 149 w 158"/>
                  <a:gd name="T17" fmla="*/ 59 h 258"/>
                  <a:gd name="T18" fmla="*/ 135 w 158"/>
                  <a:gd name="T19" fmla="*/ 59 h 258"/>
                  <a:gd name="T20" fmla="*/ 135 w 158"/>
                  <a:gd name="T21" fmla="*/ 64 h 258"/>
                  <a:gd name="T22" fmla="*/ 126 w 158"/>
                  <a:gd name="T23" fmla="*/ 68 h 258"/>
                  <a:gd name="T24" fmla="*/ 126 w 158"/>
                  <a:gd name="T25" fmla="*/ 68 h 258"/>
                  <a:gd name="T26" fmla="*/ 126 w 158"/>
                  <a:gd name="T27" fmla="*/ 82 h 258"/>
                  <a:gd name="T28" fmla="*/ 113 w 158"/>
                  <a:gd name="T29" fmla="*/ 100 h 258"/>
                  <a:gd name="T30" fmla="*/ 104 w 158"/>
                  <a:gd name="T31" fmla="*/ 104 h 258"/>
                  <a:gd name="T32" fmla="*/ 95 w 158"/>
                  <a:gd name="T33" fmla="*/ 109 h 258"/>
                  <a:gd name="T34" fmla="*/ 90 w 158"/>
                  <a:gd name="T35" fmla="*/ 113 h 258"/>
                  <a:gd name="T36" fmla="*/ 86 w 158"/>
                  <a:gd name="T37" fmla="*/ 118 h 258"/>
                  <a:gd name="T38" fmla="*/ 81 w 158"/>
                  <a:gd name="T39" fmla="*/ 122 h 258"/>
                  <a:gd name="T40" fmla="*/ 81 w 158"/>
                  <a:gd name="T41" fmla="*/ 127 h 258"/>
                  <a:gd name="T42" fmla="*/ 77 w 158"/>
                  <a:gd name="T43" fmla="*/ 141 h 258"/>
                  <a:gd name="T44" fmla="*/ 77 w 158"/>
                  <a:gd name="T45" fmla="*/ 150 h 258"/>
                  <a:gd name="T46" fmla="*/ 86 w 158"/>
                  <a:gd name="T47" fmla="*/ 159 h 258"/>
                  <a:gd name="T48" fmla="*/ 99 w 158"/>
                  <a:gd name="T49" fmla="*/ 168 h 258"/>
                  <a:gd name="T50" fmla="*/ 95 w 158"/>
                  <a:gd name="T51" fmla="*/ 177 h 258"/>
                  <a:gd name="T52" fmla="*/ 86 w 158"/>
                  <a:gd name="T53" fmla="*/ 177 h 258"/>
                  <a:gd name="T54" fmla="*/ 72 w 158"/>
                  <a:gd name="T55" fmla="*/ 177 h 258"/>
                  <a:gd name="T56" fmla="*/ 81 w 158"/>
                  <a:gd name="T57" fmla="*/ 181 h 258"/>
                  <a:gd name="T58" fmla="*/ 95 w 158"/>
                  <a:gd name="T59" fmla="*/ 181 h 258"/>
                  <a:gd name="T60" fmla="*/ 95 w 158"/>
                  <a:gd name="T61" fmla="*/ 186 h 258"/>
                  <a:gd name="T62" fmla="*/ 72 w 158"/>
                  <a:gd name="T63" fmla="*/ 195 h 258"/>
                  <a:gd name="T64" fmla="*/ 72 w 158"/>
                  <a:gd name="T65" fmla="*/ 199 h 258"/>
                  <a:gd name="T66" fmla="*/ 72 w 158"/>
                  <a:gd name="T67" fmla="*/ 217 h 258"/>
                  <a:gd name="T68" fmla="*/ 67 w 158"/>
                  <a:gd name="T69" fmla="*/ 235 h 258"/>
                  <a:gd name="T70" fmla="*/ 49 w 158"/>
                  <a:gd name="T71" fmla="*/ 240 h 258"/>
                  <a:gd name="T72" fmla="*/ 45 w 158"/>
                  <a:gd name="T73" fmla="*/ 254 h 258"/>
                  <a:gd name="T74" fmla="*/ 27 w 158"/>
                  <a:gd name="T75" fmla="*/ 249 h 258"/>
                  <a:gd name="T76" fmla="*/ 22 w 158"/>
                  <a:gd name="T77" fmla="*/ 235 h 258"/>
                  <a:gd name="T78" fmla="*/ 18 w 158"/>
                  <a:gd name="T79" fmla="*/ 226 h 258"/>
                  <a:gd name="T80" fmla="*/ 4 w 158"/>
                  <a:gd name="T81" fmla="*/ 208 h 258"/>
                  <a:gd name="T82" fmla="*/ 0 w 158"/>
                  <a:gd name="T83" fmla="*/ 186 h 258"/>
                  <a:gd name="T84" fmla="*/ 9 w 158"/>
                  <a:gd name="T85" fmla="*/ 181 h 258"/>
                  <a:gd name="T86" fmla="*/ 13 w 158"/>
                  <a:gd name="T87" fmla="*/ 168 h 258"/>
                  <a:gd name="T88" fmla="*/ 13 w 158"/>
                  <a:gd name="T89" fmla="*/ 150 h 258"/>
                  <a:gd name="T90" fmla="*/ 18 w 158"/>
                  <a:gd name="T91" fmla="*/ 141 h 258"/>
                  <a:gd name="T92" fmla="*/ 9 w 158"/>
                  <a:gd name="T93" fmla="*/ 118 h 258"/>
                  <a:gd name="T94" fmla="*/ 13 w 158"/>
                  <a:gd name="T95" fmla="*/ 100 h 258"/>
                  <a:gd name="T96" fmla="*/ 31 w 158"/>
                  <a:gd name="T97" fmla="*/ 95 h 258"/>
                  <a:gd name="T98" fmla="*/ 36 w 158"/>
                  <a:gd name="T99" fmla="*/ 77 h 258"/>
                  <a:gd name="T100" fmla="*/ 45 w 158"/>
                  <a:gd name="T101" fmla="*/ 55 h 258"/>
                  <a:gd name="T102" fmla="*/ 63 w 158"/>
                  <a:gd name="T103" fmla="*/ 37 h 258"/>
                  <a:gd name="T104" fmla="*/ 63 w 158"/>
                  <a:gd name="T105" fmla="*/ 18 h 258"/>
                  <a:gd name="T106" fmla="*/ 81 w 158"/>
                  <a:gd name="T107" fmla="*/ 9 h 258"/>
                  <a:gd name="T108" fmla="*/ 104 w 158"/>
                  <a:gd name="T109" fmla="*/ 9 h 258"/>
                  <a:gd name="T110" fmla="*/ 108 w 158"/>
                  <a:gd name="T111" fmla="*/ 0 h 258"/>
                  <a:gd name="T112" fmla="*/ 122 w 158"/>
                  <a:gd name="T113" fmla="*/ 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8" h="258">
                    <a:moveTo>
                      <a:pt x="108" y="208"/>
                    </a:moveTo>
                    <a:lnTo>
                      <a:pt x="108" y="208"/>
                    </a:lnTo>
                    <a:lnTo>
                      <a:pt x="104" y="208"/>
                    </a:lnTo>
                    <a:lnTo>
                      <a:pt x="104" y="213"/>
                    </a:lnTo>
                    <a:lnTo>
                      <a:pt x="104" y="213"/>
                    </a:lnTo>
                    <a:lnTo>
                      <a:pt x="104" y="213"/>
                    </a:lnTo>
                    <a:lnTo>
                      <a:pt x="104" y="217"/>
                    </a:lnTo>
                    <a:lnTo>
                      <a:pt x="104" y="217"/>
                    </a:lnTo>
                    <a:lnTo>
                      <a:pt x="104" y="217"/>
                    </a:lnTo>
                    <a:lnTo>
                      <a:pt x="104" y="217"/>
                    </a:lnTo>
                    <a:lnTo>
                      <a:pt x="104" y="217"/>
                    </a:lnTo>
                    <a:lnTo>
                      <a:pt x="104" y="222"/>
                    </a:lnTo>
                    <a:lnTo>
                      <a:pt x="99" y="222"/>
                    </a:lnTo>
                    <a:lnTo>
                      <a:pt x="99" y="222"/>
                    </a:lnTo>
                    <a:lnTo>
                      <a:pt x="99" y="222"/>
                    </a:lnTo>
                    <a:lnTo>
                      <a:pt x="99" y="226"/>
                    </a:lnTo>
                    <a:lnTo>
                      <a:pt x="95" y="226"/>
                    </a:lnTo>
                    <a:lnTo>
                      <a:pt x="95" y="226"/>
                    </a:lnTo>
                    <a:lnTo>
                      <a:pt x="95" y="226"/>
                    </a:lnTo>
                    <a:lnTo>
                      <a:pt x="99" y="222"/>
                    </a:lnTo>
                    <a:lnTo>
                      <a:pt x="95" y="222"/>
                    </a:lnTo>
                    <a:lnTo>
                      <a:pt x="95" y="222"/>
                    </a:lnTo>
                    <a:lnTo>
                      <a:pt x="95" y="222"/>
                    </a:lnTo>
                    <a:lnTo>
                      <a:pt x="95" y="217"/>
                    </a:lnTo>
                    <a:lnTo>
                      <a:pt x="95" y="217"/>
                    </a:lnTo>
                    <a:lnTo>
                      <a:pt x="95" y="213"/>
                    </a:lnTo>
                    <a:lnTo>
                      <a:pt x="95" y="213"/>
                    </a:lnTo>
                    <a:lnTo>
                      <a:pt x="95" y="213"/>
                    </a:lnTo>
                    <a:lnTo>
                      <a:pt x="99" y="208"/>
                    </a:lnTo>
                    <a:lnTo>
                      <a:pt x="99" y="208"/>
                    </a:lnTo>
                    <a:lnTo>
                      <a:pt x="104" y="208"/>
                    </a:lnTo>
                    <a:lnTo>
                      <a:pt x="104" y="208"/>
                    </a:lnTo>
                    <a:lnTo>
                      <a:pt x="104" y="208"/>
                    </a:lnTo>
                    <a:lnTo>
                      <a:pt x="104" y="208"/>
                    </a:lnTo>
                    <a:lnTo>
                      <a:pt x="104" y="208"/>
                    </a:lnTo>
                    <a:lnTo>
                      <a:pt x="108" y="208"/>
                    </a:lnTo>
                    <a:moveTo>
                      <a:pt x="135" y="9"/>
                    </a:moveTo>
                    <a:lnTo>
                      <a:pt x="135" y="9"/>
                    </a:lnTo>
                    <a:lnTo>
                      <a:pt x="135" y="14"/>
                    </a:lnTo>
                    <a:lnTo>
                      <a:pt x="140" y="14"/>
                    </a:lnTo>
                    <a:lnTo>
                      <a:pt x="140" y="14"/>
                    </a:lnTo>
                    <a:lnTo>
                      <a:pt x="140" y="14"/>
                    </a:lnTo>
                    <a:lnTo>
                      <a:pt x="144" y="14"/>
                    </a:lnTo>
                    <a:lnTo>
                      <a:pt x="144" y="18"/>
                    </a:lnTo>
                    <a:lnTo>
                      <a:pt x="144" y="18"/>
                    </a:lnTo>
                    <a:lnTo>
                      <a:pt x="144" y="18"/>
                    </a:lnTo>
                    <a:lnTo>
                      <a:pt x="144" y="18"/>
                    </a:lnTo>
                    <a:lnTo>
                      <a:pt x="144" y="23"/>
                    </a:lnTo>
                    <a:lnTo>
                      <a:pt x="144" y="23"/>
                    </a:lnTo>
                    <a:lnTo>
                      <a:pt x="144" y="23"/>
                    </a:lnTo>
                    <a:lnTo>
                      <a:pt x="144" y="28"/>
                    </a:lnTo>
                    <a:lnTo>
                      <a:pt x="144" y="28"/>
                    </a:lnTo>
                    <a:lnTo>
                      <a:pt x="144" y="28"/>
                    </a:lnTo>
                    <a:lnTo>
                      <a:pt x="144" y="28"/>
                    </a:lnTo>
                    <a:lnTo>
                      <a:pt x="144" y="28"/>
                    </a:lnTo>
                    <a:lnTo>
                      <a:pt x="144" y="28"/>
                    </a:lnTo>
                    <a:lnTo>
                      <a:pt x="144" y="28"/>
                    </a:lnTo>
                    <a:lnTo>
                      <a:pt x="149" y="28"/>
                    </a:lnTo>
                    <a:lnTo>
                      <a:pt x="149" y="28"/>
                    </a:lnTo>
                    <a:lnTo>
                      <a:pt x="149" y="32"/>
                    </a:lnTo>
                    <a:lnTo>
                      <a:pt x="149" y="32"/>
                    </a:lnTo>
                    <a:lnTo>
                      <a:pt x="149" y="32"/>
                    </a:lnTo>
                    <a:lnTo>
                      <a:pt x="149" y="32"/>
                    </a:lnTo>
                    <a:lnTo>
                      <a:pt x="149" y="32"/>
                    </a:lnTo>
                    <a:lnTo>
                      <a:pt x="149" y="32"/>
                    </a:lnTo>
                    <a:lnTo>
                      <a:pt x="149" y="37"/>
                    </a:lnTo>
                    <a:lnTo>
                      <a:pt x="149" y="37"/>
                    </a:lnTo>
                    <a:lnTo>
                      <a:pt x="153" y="37"/>
                    </a:lnTo>
                    <a:lnTo>
                      <a:pt x="153" y="37"/>
                    </a:lnTo>
                    <a:lnTo>
                      <a:pt x="153" y="41"/>
                    </a:lnTo>
                    <a:lnTo>
                      <a:pt x="153" y="41"/>
                    </a:lnTo>
                    <a:lnTo>
                      <a:pt x="153" y="41"/>
                    </a:lnTo>
                    <a:lnTo>
                      <a:pt x="153" y="41"/>
                    </a:lnTo>
                    <a:lnTo>
                      <a:pt x="153" y="46"/>
                    </a:lnTo>
                    <a:lnTo>
                      <a:pt x="153" y="46"/>
                    </a:lnTo>
                    <a:lnTo>
                      <a:pt x="153" y="46"/>
                    </a:lnTo>
                    <a:lnTo>
                      <a:pt x="149" y="46"/>
                    </a:lnTo>
                    <a:lnTo>
                      <a:pt x="149" y="46"/>
                    </a:lnTo>
                    <a:lnTo>
                      <a:pt x="149" y="50"/>
                    </a:lnTo>
                    <a:lnTo>
                      <a:pt x="149" y="50"/>
                    </a:lnTo>
                    <a:lnTo>
                      <a:pt x="153" y="50"/>
                    </a:lnTo>
                    <a:lnTo>
                      <a:pt x="153" y="50"/>
                    </a:lnTo>
                    <a:lnTo>
                      <a:pt x="153" y="50"/>
                    </a:lnTo>
                    <a:lnTo>
                      <a:pt x="153" y="55"/>
                    </a:lnTo>
                    <a:lnTo>
                      <a:pt x="153" y="55"/>
                    </a:lnTo>
                    <a:lnTo>
                      <a:pt x="158" y="55"/>
                    </a:lnTo>
                    <a:lnTo>
                      <a:pt x="158" y="59"/>
                    </a:lnTo>
                    <a:lnTo>
                      <a:pt x="153" y="59"/>
                    </a:lnTo>
                    <a:lnTo>
                      <a:pt x="153" y="59"/>
                    </a:lnTo>
                    <a:lnTo>
                      <a:pt x="149" y="59"/>
                    </a:lnTo>
                    <a:lnTo>
                      <a:pt x="149" y="59"/>
                    </a:lnTo>
                    <a:lnTo>
                      <a:pt x="144" y="59"/>
                    </a:lnTo>
                    <a:lnTo>
                      <a:pt x="144" y="59"/>
                    </a:lnTo>
                    <a:lnTo>
                      <a:pt x="144" y="59"/>
                    </a:lnTo>
                    <a:lnTo>
                      <a:pt x="144" y="59"/>
                    </a:lnTo>
                    <a:lnTo>
                      <a:pt x="140" y="59"/>
                    </a:lnTo>
                    <a:lnTo>
                      <a:pt x="140" y="59"/>
                    </a:lnTo>
                    <a:lnTo>
                      <a:pt x="140" y="59"/>
                    </a:lnTo>
                    <a:lnTo>
                      <a:pt x="135" y="59"/>
                    </a:lnTo>
                    <a:lnTo>
                      <a:pt x="135" y="59"/>
                    </a:lnTo>
                    <a:lnTo>
                      <a:pt x="135" y="59"/>
                    </a:lnTo>
                    <a:lnTo>
                      <a:pt x="135" y="59"/>
                    </a:lnTo>
                    <a:lnTo>
                      <a:pt x="135" y="59"/>
                    </a:lnTo>
                    <a:lnTo>
                      <a:pt x="135" y="59"/>
                    </a:lnTo>
                    <a:lnTo>
                      <a:pt x="135" y="64"/>
                    </a:lnTo>
                    <a:lnTo>
                      <a:pt x="135" y="64"/>
                    </a:lnTo>
                    <a:lnTo>
                      <a:pt x="131" y="64"/>
                    </a:lnTo>
                    <a:lnTo>
                      <a:pt x="131" y="64"/>
                    </a:lnTo>
                    <a:lnTo>
                      <a:pt x="135" y="64"/>
                    </a:lnTo>
                    <a:lnTo>
                      <a:pt x="135" y="64"/>
                    </a:lnTo>
                    <a:lnTo>
                      <a:pt x="131" y="64"/>
                    </a:lnTo>
                    <a:lnTo>
                      <a:pt x="131" y="64"/>
                    </a:lnTo>
                    <a:lnTo>
                      <a:pt x="131" y="64"/>
                    </a:lnTo>
                    <a:lnTo>
                      <a:pt x="131" y="64"/>
                    </a:lnTo>
                    <a:lnTo>
                      <a:pt x="131" y="68"/>
                    </a:lnTo>
                    <a:lnTo>
                      <a:pt x="131" y="68"/>
                    </a:lnTo>
                    <a:lnTo>
                      <a:pt x="126" y="68"/>
                    </a:lnTo>
                    <a:lnTo>
                      <a:pt x="126" y="68"/>
                    </a:lnTo>
                    <a:lnTo>
                      <a:pt x="126" y="68"/>
                    </a:lnTo>
                    <a:lnTo>
                      <a:pt x="126" y="68"/>
                    </a:lnTo>
                    <a:lnTo>
                      <a:pt x="126" y="68"/>
                    </a:lnTo>
                    <a:lnTo>
                      <a:pt x="126" y="68"/>
                    </a:lnTo>
                    <a:lnTo>
                      <a:pt x="126" y="68"/>
                    </a:lnTo>
                    <a:lnTo>
                      <a:pt x="126" y="68"/>
                    </a:lnTo>
                    <a:lnTo>
                      <a:pt x="126" y="68"/>
                    </a:lnTo>
                    <a:lnTo>
                      <a:pt x="126" y="68"/>
                    </a:lnTo>
                    <a:lnTo>
                      <a:pt x="126" y="68"/>
                    </a:lnTo>
                    <a:lnTo>
                      <a:pt x="126" y="68"/>
                    </a:lnTo>
                    <a:lnTo>
                      <a:pt x="126" y="68"/>
                    </a:lnTo>
                    <a:lnTo>
                      <a:pt x="126" y="68"/>
                    </a:lnTo>
                    <a:lnTo>
                      <a:pt x="126" y="73"/>
                    </a:lnTo>
                    <a:lnTo>
                      <a:pt x="126" y="73"/>
                    </a:lnTo>
                    <a:lnTo>
                      <a:pt x="126" y="73"/>
                    </a:lnTo>
                    <a:lnTo>
                      <a:pt x="126" y="77"/>
                    </a:lnTo>
                    <a:lnTo>
                      <a:pt x="122" y="77"/>
                    </a:lnTo>
                    <a:lnTo>
                      <a:pt x="122" y="77"/>
                    </a:lnTo>
                    <a:lnTo>
                      <a:pt x="122" y="77"/>
                    </a:lnTo>
                    <a:lnTo>
                      <a:pt x="126" y="77"/>
                    </a:lnTo>
                    <a:lnTo>
                      <a:pt x="126" y="82"/>
                    </a:lnTo>
                    <a:lnTo>
                      <a:pt x="126" y="82"/>
                    </a:lnTo>
                    <a:lnTo>
                      <a:pt x="126" y="86"/>
                    </a:lnTo>
                    <a:lnTo>
                      <a:pt x="126" y="86"/>
                    </a:lnTo>
                    <a:lnTo>
                      <a:pt x="126" y="86"/>
                    </a:lnTo>
                    <a:lnTo>
                      <a:pt x="126" y="86"/>
                    </a:lnTo>
                    <a:lnTo>
                      <a:pt x="122" y="91"/>
                    </a:lnTo>
                    <a:lnTo>
                      <a:pt x="122" y="95"/>
                    </a:lnTo>
                    <a:lnTo>
                      <a:pt x="117" y="95"/>
                    </a:lnTo>
                    <a:lnTo>
                      <a:pt x="117" y="95"/>
                    </a:lnTo>
                    <a:lnTo>
                      <a:pt x="113" y="100"/>
                    </a:lnTo>
                    <a:lnTo>
                      <a:pt x="113" y="100"/>
                    </a:lnTo>
                    <a:lnTo>
                      <a:pt x="108" y="100"/>
                    </a:lnTo>
                    <a:lnTo>
                      <a:pt x="108" y="100"/>
                    </a:lnTo>
                    <a:lnTo>
                      <a:pt x="108" y="104"/>
                    </a:lnTo>
                    <a:lnTo>
                      <a:pt x="108" y="104"/>
                    </a:lnTo>
                    <a:lnTo>
                      <a:pt x="104" y="104"/>
                    </a:lnTo>
                    <a:lnTo>
                      <a:pt x="104" y="104"/>
                    </a:lnTo>
                    <a:lnTo>
                      <a:pt x="104" y="104"/>
                    </a:lnTo>
                    <a:lnTo>
                      <a:pt x="104" y="104"/>
                    </a:lnTo>
                    <a:lnTo>
                      <a:pt x="104" y="104"/>
                    </a:lnTo>
                    <a:lnTo>
                      <a:pt x="104" y="104"/>
                    </a:lnTo>
                    <a:lnTo>
                      <a:pt x="99" y="104"/>
                    </a:lnTo>
                    <a:lnTo>
                      <a:pt x="99" y="109"/>
                    </a:lnTo>
                    <a:lnTo>
                      <a:pt x="95" y="109"/>
                    </a:lnTo>
                    <a:lnTo>
                      <a:pt x="95" y="109"/>
                    </a:lnTo>
                    <a:lnTo>
                      <a:pt x="95" y="109"/>
                    </a:lnTo>
                    <a:lnTo>
                      <a:pt x="95" y="109"/>
                    </a:lnTo>
                    <a:lnTo>
                      <a:pt x="95" y="109"/>
                    </a:lnTo>
                    <a:lnTo>
                      <a:pt x="95" y="109"/>
                    </a:lnTo>
                    <a:lnTo>
                      <a:pt x="95" y="109"/>
                    </a:lnTo>
                    <a:lnTo>
                      <a:pt x="95" y="109"/>
                    </a:lnTo>
                    <a:lnTo>
                      <a:pt x="95" y="109"/>
                    </a:lnTo>
                    <a:lnTo>
                      <a:pt x="95" y="109"/>
                    </a:lnTo>
                    <a:lnTo>
                      <a:pt x="90" y="113"/>
                    </a:lnTo>
                    <a:lnTo>
                      <a:pt x="90" y="113"/>
                    </a:lnTo>
                    <a:lnTo>
                      <a:pt x="90" y="113"/>
                    </a:lnTo>
                    <a:lnTo>
                      <a:pt x="90" y="113"/>
                    </a:lnTo>
                    <a:lnTo>
                      <a:pt x="90" y="113"/>
                    </a:lnTo>
                    <a:lnTo>
                      <a:pt x="90" y="113"/>
                    </a:lnTo>
                    <a:lnTo>
                      <a:pt x="90" y="113"/>
                    </a:lnTo>
                    <a:lnTo>
                      <a:pt x="90" y="113"/>
                    </a:lnTo>
                    <a:lnTo>
                      <a:pt x="90" y="113"/>
                    </a:lnTo>
                    <a:lnTo>
                      <a:pt x="90" y="118"/>
                    </a:lnTo>
                    <a:lnTo>
                      <a:pt x="86" y="118"/>
                    </a:lnTo>
                    <a:lnTo>
                      <a:pt x="86" y="113"/>
                    </a:lnTo>
                    <a:lnTo>
                      <a:pt x="86" y="113"/>
                    </a:lnTo>
                    <a:lnTo>
                      <a:pt x="86" y="113"/>
                    </a:lnTo>
                    <a:lnTo>
                      <a:pt x="86" y="113"/>
                    </a:lnTo>
                    <a:lnTo>
                      <a:pt x="86" y="113"/>
                    </a:lnTo>
                    <a:lnTo>
                      <a:pt x="86" y="113"/>
                    </a:lnTo>
                    <a:lnTo>
                      <a:pt x="86" y="118"/>
                    </a:lnTo>
                    <a:lnTo>
                      <a:pt x="86" y="118"/>
                    </a:lnTo>
                    <a:lnTo>
                      <a:pt x="86" y="118"/>
                    </a:lnTo>
                    <a:lnTo>
                      <a:pt x="86" y="118"/>
                    </a:lnTo>
                    <a:lnTo>
                      <a:pt x="86" y="118"/>
                    </a:lnTo>
                    <a:lnTo>
                      <a:pt x="86" y="118"/>
                    </a:lnTo>
                    <a:lnTo>
                      <a:pt x="86" y="118"/>
                    </a:lnTo>
                    <a:lnTo>
                      <a:pt x="86" y="118"/>
                    </a:lnTo>
                    <a:lnTo>
                      <a:pt x="86" y="122"/>
                    </a:lnTo>
                    <a:lnTo>
                      <a:pt x="81" y="122"/>
                    </a:lnTo>
                    <a:lnTo>
                      <a:pt x="81" y="122"/>
                    </a:lnTo>
                    <a:lnTo>
                      <a:pt x="81" y="122"/>
                    </a:lnTo>
                    <a:lnTo>
                      <a:pt x="81" y="122"/>
                    </a:lnTo>
                    <a:lnTo>
                      <a:pt x="81" y="122"/>
                    </a:lnTo>
                    <a:lnTo>
                      <a:pt x="77" y="122"/>
                    </a:lnTo>
                    <a:lnTo>
                      <a:pt x="77" y="122"/>
                    </a:lnTo>
                    <a:lnTo>
                      <a:pt x="81" y="122"/>
                    </a:lnTo>
                    <a:lnTo>
                      <a:pt x="81" y="127"/>
                    </a:lnTo>
                    <a:lnTo>
                      <a:pt x="81" y="127"/>
                    </a:lnTo>
                    <a:lnTo>
                      <a:pt x="81" y="127"/>
                    </a:lnTo>
                    <a:lnTo>
                      <a:pt x="81" y="127"/>
                    </a:lnTo>
                    <a:lnTo>
                      <a:pt x="81" y="131"/>
                    </a:lnTo>
                    <a:lnTo>
                      <a:pt x="81" y="131"/>
                    </a:lnTo>
                    <a:lnTo>
                      <a:pt x="81" y="131"/>
                    </a:lnTo>
                    <a:lnTo>
                      <a:pt x="81" y="136"/>
                    </a:lnTo>
                    <a:lnTo>
                      <a:pt x="81" y="136"/>
                    </a:lnTo>
                    <a:lnTo>
                      <a:pt x="81" y="136"/>
                    </a:lnTo>
                    <a:lnTo>
                      <a:pt x="81" y="136"/>
                    </a:lnTo>
                    <a:lnTo>
                      <a:pt x="77" y="136"/>
                    </a:lnTo>
                    <a:lnTo>
                      <a:pt x="77" y="136"/>
                    </a:lnTo>
                    <a:lnTo>
                      <a:pt x="77" y="141"/>
                    </a:lnTo>
                    <a:lnTo>
                      <a:pt x="77" y="141"/>
                    </a:lnTo>
                    <a:lnTo>
                      <a:pt x="77" y="141"/>
                    </a:lnTo>
                    <a:lnTo>
                      <a:pt x="77" y="141"/>
                    </a:lnTo>
                    <a:lnTo>
                      <a:pt x="77" y="145"/>
                    </a:lnTo>
                    <a:lnTo>
                      <a:pt x="77" y="145"/>
                    </a:lnTo>
                    <a:lnTo>
                      <a:pt x="77" y="145"/>
                    </a:lnTo>
                    <a:lnTo>
                      <a:pt x="77" y="145"/>
                    </a:lnTo>
                    <a:lnTo>
                      <a:pt x="77" y="145"/>
                    </a:lnTo>
                    <a:lnTo>
                      <a:pt x="77" y="150"/>
                    </a:lnTo>
                    <a:lnTo>
                      <a:pt x="77" y="150"/>
                    </a:lnTo>
                    <a:lnTo>
                      <a:pt x="81" y="154"/>
                    </a:lnTo>
                    <a:lnTo>
                      <a:pt x="81" y="154"/>
                    </a:lnTo>
                    <a:lnTo>
                      <a:pt x="81" y="154"/>
                    </a:lnTo>
                    <a:lnTo>
                      <a:pt x="81" y="159"/>
                    </a:lnTo>
                    <a:lnTo>
                      <a:pt x="81" y="159"/>
                    </a:lnTo>
                    <a:lnTo>
                      <a:pt x="81" y="159"/>
                    </a:lnTo>
                    <a:lnTo>
                      <a:pt x="86" y="159"/>
                    </a:lnTo>
                    <a:lnTo>
                      <a:pt x="86" y="159"/>
                    </a:lnTo>
                    <a:lnTo>
                      <a:pt x="86" y="159"/>
                    </a:lnTo>
                    <a:lnTo>
                      <a:pt x="86" y="159"/>
                    </a:lnTo>
                    <a:lnTo>
                      <a:pt x="86" y="159"/>
                    </a:lnTo>
                    <a:lnTo>
                      <a:pt x="90" y="159"/>
                    </a:lnTo>
                    <a:lnTo>
                      <a:pt x="90" y="159"/>
                    </a:lnTo>
                    <a:lnTo>
                      <a:pt x="90" y="159"/>
                    </a:lnTo>
                    <a:lnTo>
                      <a:pt x="95" y="163"/>
                    </a:lnTo>
                    <a:lnTo>
                      <a:pt x="95" y="163"/>
                    </a:lnTo>
                    <a:lnTo>
                      <a:pt x="95" y="163"/>
                    </a:lnTo>
                    <a:lnTo>
                      <a:pt x="95" y="168"/>
                    </a:lnTo>
                    <a:lnTo>
                      <a:pt x="99" y="168"/>
                    </a:lnTo>
                    <a:lnTo>
                      <a:pt x="99" y="168"/>
                    </a:lnTo>
                    <a:lnTo>
                      <a:pt x="99" y="168"/>
                    </a:lnTo>
                    <a:lnTo>
                      <a:pt x="104" y="168"/>
                    </a:lnTo>
                    <a:lnTo>
                      <a:pt x="104" y="168"/>
                    </a:lnTo>
                    <a:lnTo>
                      <a:pt x="104" y="172"/>
                    </a:lnTo>
                    <a:lnTo>
                      <a:pt x="104" y="172"/>
                    </a:lnTo>
                    <a:lnTo>
                      <a:pt x="104" y="172"/>
                    </a:lnTo>
                    <a:lnTo>
                      <a:pt x="99" y="177"/>
                    </a:lnTo>
                    <a:lnTo>
                      <a:pt x="99" y="177"/>
                    </a:lnTo>
                    <a:lnTo>
                      <a:pt x="99" y="177"/>
                    </a:lnTo>
                    <a:lnTo>
                      <a:pt x="95" y="177"/>
                    </a:lnTo>
                    <a:lnTo>
                      <a:pt x="95" y="177"/>
                    </a:lnTo>
                    <a:lnTo>
                      <a:pt x="95" y="181"/>
                    </a:lnTo>
                    <a:lnTo>
                      <a:pt x="95" y="181"/>
                    </a:lnTo>
                    <a:lnTo>
                      <a:pt x="95" y="181"/>
                    </a:lnTo>
                    <a:lnTo>
                      <a:pt x="90" y="181"/>
                    </a:lnTo>
                    <a:lnTo>
                      <a:pt x="90" y="181"/>
                    </a:lnTo>
                    <a:lnTo>
                      <a:pt x="86" y="181"/>
                    </a:lnTo>
                    <a:lnTo>
                      <a:pt x="86" y="177"/>
                    </a:lnTo>
                    <a:lnTo>
                      <a:pt x="86" y="177"/>
                    </a:lnTo>
                    <a:lnTo>
                      <a:pt x="86" y="177"/>
                    </a:lnTo>
                    <a:lnTo>
                      <a:pt x="86" y="177"/>
                    </a:lnTo>
                    <a:lnTo>
                      <a:pt x="86" y="177"/>
                    </a:lnTo>
                    <a:lnTo>
                      <a:pt x="86" y="177"/>
                    </a:lnTo>
                    <a:lnTo>
                      <a:pt x="81" y="177"/>
                    </a:lnTo>
                    <a:lnTo>
                      <a:pt x="81" y="177"/>
                    </a:lnTo>
                    <a:lnTo>
                      <a:pt x="77" y="177"/>
                    </a:lnTo>
                    <a:lnTo>
                      <a:pt x="77" y="177"/>
                    </a:lnTo>
                    <a:lnTo>
                      <a:pt x="77" y="177"/>
                    </a:lnTo>
                    <a:lnTo>
                      <a:pt x="72" y="177"/>
                    </a:lnTo>
                    <a:lnTo>
                      <a:pt x="72" y="177"/>
                    </a:lnTo>
                    <a:lnTo>
                      <a:pt x="72" y="177"/>
                    </a:lnTo>
                    <a:lnTo>
                      <a:pt x="72" y="177"/>
                    </a:lnTo>
                    <a:lnTo>
                      <a:pt x="67" y="177"/>
                    </a:lnTo>
                    <a:lnTo>
                      <a:pt x="63" y="177"/>
                    </a:lnTo>
                    <a:lnTo>
                      <a:pt x="67" y="181"/>
                    </a:lnTo>
                    <a:lnTo>
                      <a:pt x="72" y="177"/>
                    </a:lnTo>
                    <a:lnTo>
                      <a:pt x="72" y="181"/>
                    </a:lnTo>
                    <a:lnTo>
                      <a:pt x="77" y="181"/>
                    </a:lnTo>
                    <a:lnTo>
                      <a:pt x="77" y="181"/>
                    </a:lnTo>
                    <a:lnTo>
                      <a:pt x="81" y="181"/>
                    </a:lnTo>
                    <a:lnTo>
                      <a:pt x="81" y="181"/>
                    </a:lnTo>
                    <a:lnTo>
                      <a:pt x="81" y="181"/>
                    </a:lnTo>
                    <a:lnTo>
                      <a:pt x="86" y="181"/>
                    </a:lnTo>
                    <a:lnTo>
                      <a:pt x="86" y="181"/>
                    </a:lnTo>
                    <a:lnTo>
                      <a:pt x="90" y="181"/>
                    </a:lnTo>
                    <a:lnTo>
                      <a:pt x="90" y="181"/>
                    </a:lnTo>
                    <a:lnTo>
                      <a:pt x="90" y="181"/>
                    </a:lnTo>
                    <a:lnTo>
                      <a:pt x="95" y="181"/>
                    </a:lnTo>
                    <a:lnTo>
                      <a:pt x="95" y="181"/>
                    </a:lnTo>
                    <a:lnTo>
                      <a:pt x="95" y="181"/>
                    </a:lnTo>
                    <a:lnTo>
                      <a:pt x="95" y="181"/>
                    </a:lnTo>
                    <a:lnTo>
                      <a:pt x="95" y="181"/>
                    </a:lnTo>
                    <a:lnTo>
                      <a:pt x="99" y="181"/>
                    </a:lnTo>
                    <a:lnTo>
                      <a:pt x="99" y="181"/>
                    </a:lnTo>
                    <a:lnTo>
                      <a:pt x="99" y="181"/>
                    </a:lnTo>
                    <a:lnTo>
                      <a:pt x="99" y="181"/>
                    </a:lnTo>
                    <a:lnTo>
                      <a:pt x="95" y="181"/>
                    </a:lnTo>
                    <a:lnTo>
                      <a:pt x="95" y="186"/>
                    </a:lnTo>
                    <a:lnTo>
                      <a:pt x="95" y="186"/>
                    </a:lnTo>
                    <a:lnTo>
                      <a:pt x="95" y="186"/>
                    </a:lnTo>
                    <a:lnTo>
                      <a:pt x="90" y="186"/>
                    </a:lnTo>
                    <a:lnTo>
                      <a:pt x="90" y="186"/>
                    </a:lnTo>
                    <a:lnTo>
                      <a:pt x="90" y="190"/>
                    </a:lnTo>
                    <a:lnTo>
                      <a:pt x="86" y="186"/>
                    </a:lnTo>
                    <a:lnTo>
                      <a:pt x="86" y="190"/>
                    </a:lnTo>
                    <a:lnTo>
                      <a:pt x="86" y="190"/>
                    </a:lnTo>
                    <a:lnTo>
                      <a:pt x="81" y="190"/>
                    </a:lnTo>
                    <a:lnTo>
                      <a:pt x="81" y="195"/>
                    </a:lnTo>
                    <a:lnTo>
                      <a:pt x="77" y="195"/>
                    </a:lnTo>
                    <a:lnTo>
                      <a:pt x="72" y="195"/>
                    </a:lnTo>
                    <a:lnTo>
                      <a:pt x="67" y="195"/>
                    </a:lnTo>
                    <a:lnTo>
                      <a:pt x="67" y="195"/>
                    </a:lnTo>
                    <a:lnTo>
                      <a:pt x="67" y="195"/>
                    </a:lnTo>
                    <a:lnTo>
                      <a:pt x="67" y="195"/>
                    </a:lnTo>
                    <a:lnTo>
                      <a:pt x="72" y="195"/>
                    </a:lnTo>
                    <a:lnTo>
                      <a:pt x="72" y="195"/>
                    </a:lnTo>
                    <a:lnTo>
                      <a:pt x="77" y="195"/>
                    </a:lnTo>
                    <a:lnTo>
                      <a:pt x="77" y="195"/>
                    </a:lnTo>
                    <a:lnTo>
                      <a:pt x="77" y="199"/>
                    </a:lnTo>
                    <a:lnTo>
                      <a:pt x="72" y="199"/>
                    </a:lnTo>
                    <a:lnTo>
                      <a:pt x="77" y="199"/>
                    </a:lnTo>
                    <a:lnTo>
                      <a:pt x="77" y="204"/>
                    </a:lnTo>
                    <a:lnTo>
                      <a:pt x="72" y="204"/>
                    </a:lnTo>
                    <a:lnTo>
                      <a:pt x="77" y="208"/>
                    </a:lnTo>
                    <a:lnTo>
                      <a:pt x="72" y="208"/>
                    </a:lnTo>
                    <a:lnTo>
                      <a:pt x="72" y="208"/>
                    </a:lnTo>
                    <a:lnTo>
                      <a:pt x="72" y="213"/>
                    </a:lnTo>
                    <a:lnTo>
                      <a:pt x="72" y="213"/>
                    </a:lnTo>
                    <a:lnTo>
                      <a:pt x="72" y="213"/>
                    </a:lnTo>
                    <a:lnTo>
                      <a:pt x="72" y="217"/>
                    </a:lnTo>
                    <a:lnTo>
                      <a:pt x="72" y="217"/>
                    </a:lnTo>
                    <a:lnTo>
                      <a:pt x="72" y="222"/>
                    </a:lnTo>
                    <a:lnTo>
                      <a:pt x="72" y="222"/>
                    </a:lnTo>
                    <a:lnTo>
                      <a:pt x="72" y="222"/>
                    </a:lnTo>
                    <a:lnTo>
                      <a:pt x="72" y="222"/>
                    </a:lnTo>
                    <a:lnTo>
                      <a:pt x="72" y="226"/>
                    </a:lnTo>
                    <a:lnTo>
                      <a:pt x="72" y="226"/>
                    </a:lnTo>
                    <a:lnTo>
                      <a:pt x="72" y="231"/>
                    </a:lnTo>
                    <a:lnTo>
                      <a:pt x="67" y="231"/>
                    </a:lnTo>
                    <a:lnTo>
                      <a:pt x="67" y="235"/>
                    </a:lnTo>
                    <a:lnTo>
                      <a:pt x="67" y="240"/>
                    </a:lnTo>
                    <a:lnTo>
                      <a:pt x="67" y="240"/>
                    </a:lnTo>
                    <a:lnTo>
                      <a:pt x="63" y="240"/>
                    </a:lnTo>
                    <a:lnTo>
                      <a:pt x="63" y="240"/>
                    </a:lnTo>
                    <a:lnTo>
                      <a:pt x="63" y="240"/>
                    </a:lnTo>
                    <a:lnTo>
                      <a:pt x="58" y="240"/>
                    </a:lnTo>
                    <a:lnTo>
                      <a:pt x="58" y="240"/>
                    </a:lnTo>
                    <a:lnTo>
                      <a:pt x="54" y="240"/>
                    </a:lnTo>
                    <a:lnTo>
                      <a:pt x="49" y="240"/>
                    </a:lnTo>
                    <a:lnTo>
                      <a:pt x="49" y="240"/>
                    </a:lnTo>
                    <a:lnTo>
                      <a:pt x="49" y="245"/>
                    </a:lnTo>
                    <a:lnTo>
                      <a:pt x="49" y="245"/>
                    </a:lnTo>
                    <a:lnTo>
                      <a:pt x="45" y="245"/>
                    </a:lnTo>
                    <a:lnTo>
                      <a:pt x="45" y="245"/>
                    </a:lnTo>
                    <a:lnTo>
                      <a:pt x="45" y="245"/>
                    </a:lnTo>
                    <a:lnTo>
                      <a:pt x="45" y="245"/>
                    </a:lnTo>
                    <a:lnTo>
                      <a:pt x="40" y="249"/>
                    </a:lnTo>
                    <a:lnTo>
                      <a:pt x="40" y="249"/>
                    </a:lnTo>
                    <a:lnTo>
                      <a:pt x="45" y="249"/>
                    </a:lnTo>
                    <a:lnTo>
                      <a:pt x="45" y="254"/>
                    </a:lnTo>
                    <a:lnTo>
                      <a:pt x="40" y="254"/>
                    </a:lnTo>
                    <a:lnTo>
                      <a:pt x="40" y="254"/>
                    </a:lnTo>
                    <a:lnTo>
                      <a:pt x="36" y="254"/>
                    </a:lnTo>
                    <a:lnTo>
                      <a:pt x="31" y="258"/>
                    </a:lnTo>
                    <a:lnTo>
                      <a:pt x="22" y="254"/>
                    </a:lnTo>
                    <a:lnTo>
                      <a:pt x="22" y="254"/>
                    </a:lnTo>
                    <a:lnTo>
                      <a:pt x="22" y="254"/>
                    </a:lnTo>
                    <a:lnTo>
                      <a:pt x="27" y="249"/>
                    </a:lnTo>
                    <a:lnTo>
                      <a:pt x="27" y="249"/>
                    </a:lnTo>
                    <a:lnTo>
                      <a:pt x="27" y="249"/>
                    </a:lnTo>
                    <a:lnTo>
                      <a:pt x="22" y="249"/>
                    </a:lnTo>
                    <a:lnTo>
                      <a:pt x="22" y="245"/>
                    </a:lnTo>
                    <a:lnTo>
                      <a:pt x="18" y="240"/>
                    </a:lnTo>
                    <a:lnTo>
                      <a:pt x="18" y="240"/>
                    </a:lnTo>
                    <a:lnTo>
                      <a:pt x="18" y="240"/>
                    </a:lnTo>
                    <a:lnTo>
                      <a:pt x="18" y="240"/>
                    </a:lnTo>
                    <a:lnTo>
                      <a:pt x="22" y="240"/>
                    </a:lnTo>
                    <a:lnTo>
                      <a:pt x="22" y="240"/>
                    </a:lnTo>
                    <a:lnTo>
                      <a:pt x="22" y="240"/>
                    </a:lnTo>
                    <a:lnTo>
                      <a:pt x="22" y="235"/>
                    </a:lnTo>
                    <a:lnTo>
                      <a:pt x="22" y="235"/>
                    </a:lnTo>
                    <a:lnTo>
                      <a:pt x="22" y="235"/>
                    </a:lnTo>
                    <a:lnTo>
                      <a:pt x="22" y="235"/>
                    </a:lnTo>
                    <a:lnTo>
                      <a:pt x="22" y="235"/>
                    </a:lnTo>
                    <a:lnTo>
                      <a:pt x="22" y="235"/>
                    </a:lnTo>
                    <a:lnTo>
                      <a:pt x="22" y="231"/>
                    </a:lnTo>
                    <a:lnTo>
                      <a:pt x="22" y="231"/>
                    </a:lnTo>
                    <a:lnTo>
                      <a:pt x="22" y="231"/>
                    </a:lnTo>
                    <a:lnTo>
                      <a:pt x="18" y="226"/>
                    </a:lnTo>
                    <a:lnTo>
                      <a:pt x="18" y="226"/>
                    </a:lnTo>
                    <a:lnTo>
                      <a:pt x="13" y="222"/>
                    </a:lnTo>
                    <a:lnTo>
                      <a:pt x="13" y="217"/>
                    </a:lnTo>
                    <a:lnTo>
                      <a:pt x="9" y="217"/>
                    </a:lnTo>
                    <a:lnTo>
                      <a:pt x="9" y="217"/>
                    </a:lnTo>
                    <a:lnTo>
                      <a:pt x="9" y="213"/>
                    </a:lnTo>
                    <a:lnTo>
                      <a:pt x="9" y="213"/>
                    </a:lnTo>
                    <a:lnTo>
                      <a:pt x="9" y="213"/>
                    </a:lnTo>
                    <a:lnTo>
                      <a:pt x="9" y="213"/>
                    </a:lnTo>
                    <a:lnTo>
                      <a:pt x="9" y="208"/>
                    </a:lnTo>
                    <a:lnTo>
                      <a:pt x="4" y="208"/>
                    </a:lnTo>
                    <a:lnTo>
                      <a:pt x="4" y="204"/>
                    </a:lnTo>
                    <a:lnTo>
                      <a:pt x="4" y="199"/>
                    </a:lnTo>
                    <a:lnTo>
                      <a:pt x="0" y="199"/>
                    </a:lnTo>
                    <a:lnTo>
                      <a:pt x="0" y="199"/>
                    </a:lnTo>
                    <a:lnTo>
                      <a:pt x="0" y="199"/>
                    </a:lnTo>
                    <a:lnTo>
                      <a:pt x="0" y="199"/>
                    </a:lnTo>
                    <a:lnTo>
                      <a:pt x="0" y="195"/>
                    </a:lnTo>
                    <a:lnTo>
                      <a:pt x="0" y="190"/>
                    </a:lnTo>
                    <a:lnTo>
                      <a:pt x="0" y="190"/>
                    </a:lnTo>
                    <a:lnTo>
                      <a:pt x="0" y="186"/>
                    </a:lnTo>
                    <a:lnTo>
                      <a:pt x="0" y="186"/>
                    </a:lnTo>
                    <a:lnTo>
                      <a:pt x="0" y="186"/>
                    </a:lnTo>
                    <a:lnTo>
                      <a:pt x="0" y="186"/>
                    </a:lnTo>
                    <a:lnTo>
                      <a:pt x="4" y="186"/>
                    </a:lnTo>
                    <a:lnTo>
                      <a:pt x="4" y="190"/>
                    </a:lnTo>
                    <a:lnTo>
                      <a:pt x="4" y="190"/>
                    </a:lnTo>
                    <a:lnTo>
                      <a:pt x="4" y="190"/>
                    </a:lnTo>
                    <a:lnTo>
                      <a:pt x="9" y="186"/>
                    </a:lnTo>
                    <a:lnTo>
                      <a:pt x="9" y="186"/>
                    </a:lnTo>
                    <a:lnTo>
                      <a:pt x="9" y="181"/>
                    </a:lnTo>
                    <a:lnTo>
                      <a:pt x="9" y="181"/>
                    </a:lnTo>
                    <a:lnTo>
                      <a:pt x="4" y="177"/>
                    </a:lnTo>
                    <a:lnTo>
                      <a:pt x="4" y="177"/>
                    </a:lnTo>
                    <a:lnTo>
                      <a:pt x="9" y="177"/>
                    </a:lnTo>
                    <a:lnTo>
                      <a:pt x="9" y="172"/>
                    </a:lnTo>
                    <a:lnTo>
                      <a:pt x="9" y="172"/>
                    </a:lnTo>
                    <a:lnTo>
                      <a:pt x="9" y="172"/>
                    </a:lnTo>
                    <a:lnTo>
                      <a:pt x="13" y="172"/>
                    </a:lnTo>
                    <a:lnTo>
                      <a:pt x="13" y="172"/>
                    </a:lnTo>
                    <a:lnTo>
                      <a:pt x="13" y="168"/>
                    </a:lnTo>
                    <a:lnTo>
                      <a:pt x="13" y="168"/>
                    </a:lnTo>
                    <a:lnTo>
                      <a:pt x="18" y="168"/>
                    </a:lnTo>
                    <a:lnTo>
                      <a:pt x="18" y="163"/>
                    </a:lnTo>
                    <a:lnTo>
                      <a:pt x="18" y="163"/>
                    </a:lnTo>
                    <a:lnTo>
                      <a:pt x="18" y="163"/>
                    </a:lnTo>
                    <a:lnTo>
                      <a:pt x="18" y="159"/>
                    </a:lnTo>
                    <a:lnTo>
                      <a:pt x="18" y="159"/>
                    </a:lnTo>
                    <a:lnTo>
                      <a:pt x="18" y="154"/>
                    </a:lnTo>
                    <a:lnTo>
                      <a:pt x="13" y="154"/>
                    </a:lnTo>
                    <a:lnTo>
                      <a:pt x="13" y="150"/>
                    </a:lnTo>
                    <a:lnTo>
                      <a:pt x="13" y="150"/>
                    </a:lnTo>
                    <a:lnTo>
                      <a:pt x="18" y="150"/>
                    </a:lnTo>
                    <a:lnTo>
                      <a:pt x="18" y="150"/>
                    </a:lnTo>
                    <a:lnTo>
                      <a:pt x="18" y="150"/>
                    </a:lnTo>
                    <a:lnTo>
                      <a:pt x="18" y="150"/>
                    </a:lnTo>
                    <a:lnTo>
                      <a:pt x="18" y="145"/>
                    </a:lnTo>
                    <a:lnTo>
                      <a:pt x="22" y="145"/>
                    </a:lnTo>
                    <a:lnTo>
                      <a:pt x="22" y="145"/>
                    </a:lnTo>
                    <a:lnTo>
                      <a:pt x="22" y="145"/>
                    </a:lnTo>
                    <a:lnTo>
                      <a:pt x="18" y="141"/>
                    </a:lnTo>
                    <a:lnTo>
                      <a:pt x="18" y="141"/>
                    </a:lnTo>
                    <a:lnTo>
                      <a:pt x="18" y="141"/>
                    </a:lnTo>
                    <a:lnTo>
                      <a:pt x="13" y="136"/>
                    </a:lnTo>
                    <a:lnTo>
                      <a:pt x="13" y="136"/>
                    </a:lnTo>
                    <a:lnTo>
                      <a:pt x="13" y="131"/>
                    </a:lnTo>
                    <a:lnTo>
                      <a:pt x="13" y="127"/>
                    </a:lnTo>
                    <a:lnTo>
                      <a:pt x="13" y="127"/>
                    </a:lnTo>
                    <a:lnTo>
                      <a:pt x="13" y="127"/>
                    </a:lnTo>
                    <a:lnTo>
                      <a:pt x="9" y="118"/>
                    </a:lnTo>
                    <a:lnTo>
                      <a:pt x="9" y="118"/>
                    </a:lnTo>
                    <a:lnTo>
                      <a:pt x="13" y="118"/>
                    </a:lnTo>
                    <a:lnTo>
                      <a:pt x="9" y="118"/>
                    </a:lnTo>
                    <a:lnTo>
                      <a:pt x="9" y="113"/>
                    </a:lnTo>
                    <a:lnTo>
                      <a:pt x="9" y="113"/>
                    </a:lnTo>
                    <a:lnTo>
                      <a:pt x="13" y="113"/>
                    </a:lnTo>
                    <a:lnTo>
                      <a:pt x="9" y="109"/>
                    </a:lnTo>
                    <a:lnTo>
                      <a:pt x="9" y="109"/>
                    </a:lnTo>
                    <a:lnTo>
                      <a:pt x="9" y="109"/>
                    </a:lnTo>
                    <a:lnTo>
                      <a:pt x="13" y="104"/>
                    </a:lnTo>
                    <a:lnTo>
                      <a:pt x="13" y="100"/>
                    </a:lnTo>
                    <a:lnTo>
                      <a:pt x="13" y="100"/>
                    </a:lnTo>
                    <a:lnTo>
                      <a:pt x="18" y="95"/>
                    </a:lnTo>
                    <a:lnTo>
                      <a:pt x="18" y="95"/>
                    </a:lnTo>
                    <a:lnTo>
                      <a:pt x="18" y="95"/>
                    </a:lnTo>
                    <a:lnTo>
                      <a:pt x="18" y="95"/>
                    </a:lnTo>
                    <a:lnTo>
                      <a:pt x="22" y="91"/>
                    </a:lnTo>
                    <a:lnTo>
                      <a:pt x="22" y="91"/>
                    </a:lnTo>
                    <a:lnTo>
                      <a:pt x="27" y="91"/>
                    </a:lnTo>
                    <a:lnTo>
                      <a:pt x="31" y="91"/>
                    </a:lnTo>
                    <a:lnTo>
                      <a:pt x="31" y="95"/>
                    </a:lnTo>
                    <a:lnTo>
                      <a:pt x="36" y="91"/>
                    </a:lnTo>
                    <a:lnTo>
                      <a:pt x="36" y="91"/>
                    </a:lnTo>
                    <a:lnTo>
                      <a:pt x="36" y="91"/>
                    </a:lnTo>
                    <a:lnTo>
                      <a:pt x="36" y="91"/>
                    </a:lnTo>
                    <a:lnTo>
                      <a:pt x="36" y="86"/>
                    </a:lnTo>
                    <a:lnTo>
                      <a:pt x="36" y="86"/>
                    </a:lnTo>
                    <a:lnTo>
                      <a:pt x="31" y="82"/>
                    </a:lnTo>
                    <a:lnTo>
                      <a:pt x="31" y="82"/>
                    </a:lnTo>
                    <a:lnTo>
                      <a:pt x="31" y="77"/>
                    </a:lnTo>
                    <a:lnTo>
                      <a:pt x="36" y="77"/>
                    </a:lnTo>
                    <a:lnTo>
                      <a:pt x="36" y="73"/>
                    </a:lnTo>
                    <a:lnTo>
                      <a:pt x="40" y="68"/>
                    </a:lnTo>
                    <a:lnTo>
                      <a:pt x="40" y="68"/>
                    </a:lnTo>
                    <a:lnTo>
                      <a:pt x="40" y="64"/>
                    </a:lnTo>
                    <a:lnTo>
                      <a:pt x="40" y="59"/>
                    </a:lnTo>
                    <a:lnTo>
                      <a:pt x="40" y="59"/>
                    </a:lnTo>
                    <a:lnTo>
                      <a:pt x="40" y="59"/>
                    </a:lnTo>
                    <a:lnTo>
                      <a:pt x="40" y="59"/>
                    </a:lnTo>
                    <a:lnTo>
                      <a:pt x="40" y="55"/>
                    </a:lnTo>
                    <a:lnTo>
                      <a:pt x="45" y="55"/>
                    </a:lnTo>
                    <a:lnTo>
                      <a:pt x="45" y="55"/>
                    </a:lnTo>
                    <a:lnTo>
                      <a:pt x="45" y="50"/>
                    </a:lnTo>
                    <a:lnTo>
                      <a:pt x="49" y="50"/>
                    </a:lnTo>
                    <a:lnTo>
                      <a:pt x="49" y="50"/>
                    </a:lnTo>
                    <a:lnTo>
                      <a:pt x="49" y="46"/>
                    </a:lnTo>
                    <a:lnTo>
                      <a:pt x="49" y="46"/>
                    </a:lnTo>
                    <a:lnTo>
                      <a:pt x="54" y="41"/>
                    </a:lnTo>
                    <a:lnTo>
                      <a:pt x="58" y="37"/>
                    </a:lnTo>
                    <a:lnTo>
                      <a:pt x="63" y="37"/>
                    </a:lnTo>
                    <a:lnTo>
                      <a:pt x="63" y="37"/>
                    </a:lnTo>
                    <a:lnTo>
                      <a:pt x="63" y="32"/>
                    </a:lnTo>
                    <a:lnTo>
                      <a:pt x="58" y="32"/>
                    </a:lnTo>
                    <a:lnTo>
                      <a:pt x="58" y="32"/>
                    </a:lnTo>
                    <a:lnTo>
                      <a:pt x="58" y="28"/>
                    </a:lnTo>
                    <a:lnTo>
                      <a:pt x="58" y="28"/>
                    </a:lnTo>
                    <a:lnTo>
                      <a:pt x="58" y="28"/>
                    </a:lnTo>
                    <a:lnTo>
                      <a:pt x="63" y="28"/>
                    </a:lnTo>
                    <a:lnTo>
                      <a:pt x="63" y="28"/>
                    </a:lnTo>
                    <a:lnTo>
                      <a:pt x="63" y="28"/>
                    </a:lnTo>
                    <a:lnTo>
                      <a:pt x="63" y="18"/>
                    </a:lnTo>
                    <a:lnTo>
                      <a:pt x="67" y="18"/>
                    </a:lnTo>
                    <a:lnTo>
                      <a:pt x="72" y="18"/>
                    </a:lnTo>
                    <a:lnTo>
                      <a:pt x="72" y="18"/>
                    </a:lnTo>
                    <a:lnTo>
                      <a:pt x="77" y="18"/>
                    </a:lnTo>
                    <a:lnTo>
                      <a:pt x="81" y="18"/>
                    </a:lnTo>
                    <a:lnTo>
                      <a:pt x="81" y="14"/>
                    </a:lnTo>
                    <a:lnTo>
                      <a:pt x="81" y="14"/>
                    </a:lnTo>
                    <a:lnTo>
                      <a:pt x="81" y="14"/>
                    </a:lnTo>
                    <a:lnTo>
                      <a:pt x="81" y="9"/>
                    </a:lnTo>
                    <a:lnTo>
                      <a:pt x="81" y="9"/>
                    </a:lnTo>
                    <a:lnTo>
                      <a:pt x="81" y="9"/>
                    </a:lnTo>
                    <a:lnTo>
                      <a:pt x="81" y="9"/>
                    </a:lnTo>
                    <a:lnTo>
                      <a:pt x="86" y="9"/>
                    </a:lnTo>
                    <a:lnTo>
                      <a:pt x="90" y="9"/>
                    </a:lnTo>
                    <a:lnTo>
                      <a:pt x="90" y="9"/>
                    </a:lnTo>
                    <a:lnTo>
                      <a:pt x="95" y="9"/>
                    </a:lnTo>
                    <a:lnTo>
                      <a:pt x="99" y="9"/>
                    </a:lnTo>
                    <a:lnTo>
                      <a:pt x="99" y="9"/>
                    </a:lnTo>
                    <a:lnTo>
                      <a:pt x="104" y="9"/>
                    </a:lnTo>
                    <a:lnTo>
                      <a:pt x="104" y="9"/>
                    </a:lnTo>
                    <a:lnTo>
                      <a:pt x="104" y="9"/>
                    </a:lnTo>
                    <a:lnTo>
                      <a:pt x="104" y="9"/>
                    </a:lnTo>
                    <a:lnTo>
                      <a:pt x="104" y="5"/>
                    </a:lnTo>
                    <a:lnTo>
                      <a:pt x="104" y="5"/>
                    </a:lnTo>
                    <a:lnTo>
                      <a:pt x="104" y="5"/>
                    </a:lnTo>
                    <a:lnTo>
                      <a:pt x="104" y="0"/>
                    </a:lnTo>
                    <a:lnTo>
                      <a:pt x="104" y="0"/>
                    </a:lnTo>
                    <a:lnTo>
                      <a:pt x="104" y="0"/>
                    </a:lnTo>
                    <a:lnTo>
                      <a:pt x="104" y="0"/>
                    </a:lnTo>
                    <a:lnTo>
                      <a:pt x="108" y="0"/>
                    </a:lnTo>
                    <a:lnTo>
                      <a:pt x="108" y="0"/>
                    </a:lnTo>
                    <a:lnTo>
                      <a:pt x="113" y="0"/>
                    </a:lnTo>
                    <a:lnTo>
                      <a:pt x="113" y="0"/>
                    </a:lnTo>
                    <a:lnTo>
                      <a:pt x="113" y="0"/>
                    </a:lnTo>
                    <a:lnTo>
                      <a:pt x="113" y="0"/>
                    </a:lnTo>
                    <a:lnTo>
                      <a:pt x="117" y="0"/>
                    </a:lnTo>
                    <a:lnTo>
                      <a:pt x="117" y="5"/>
                    </a:lnTo>
                    <a:lnTo>
                      <a:pt x="117" y="5"/>
                    </a:lnTo>
                    <a:lnTo>
                      <a:pt x="117" y="5"/>
                    </a:lnTo>
                    <a:lnTo>
                      <a:pt x="122" y="5"/>
                    </a:lnTo>
                    <a:lnTo>
                      <a:pt x="122" y="5"/>
                    </a:lnTo>
                    <a:lnTo>
                      <a:pt x="122" y="5"/>
                    </a:lnTo>
                    <a:lnTo>
                      <a:pt x="126" y="9"/>
                    </a:lnTo>
                    <a:lnTo>
                      <a:pt x="126" y="9"/>
                    </a:lnTo>
                    <a:lnTo>
                      <a:pt x="131" y="9"/>
                    </a:lnTo>
                    <a:lnTo>
                      <a:pt x="135" y="9"/>
                    </a:lnTo>
                    <a:lnTo>
                      <a:pt x="135"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9" name="Freeform 155">
                <a:extLst>
                  <a:ext uri="{FF2B5EF4-FFF2-40B4-BE49-F238E27FC236}">
                    <a16:creationId xmlns:a16="http://schemas.microsoft.com/office/drawing/2014/main" id="{61507E3D-0D58-7B4A-8996-8A3B6DFAA262}"/>
                  </a:ext>
                </a:extLst>
              </p:cNvPr>
              <p:cNvSpPr>
                <a:spLocks/>
              </p:cNvSpPr>
              <p:nvPr/>
            </p:nvSpPr>
            <p:spPr bwMode="auto">
              <a:xfrm>
                <a:off x="6689184" y="5426089"/>
                <a:ext cx="52815" cy="65752"/>
              </a:xfrm>
              <a:custGeom>
                <a:avLst/>
                <a:gdLst>
                  <a:gd name="T0" fmla="*/ 18 w 22"/>
                  <a:gd name="T1" fmla="*/ 0 h 27"/>
                  <a:gd name="T2" fmla="*/ 18 w 22"/>
                  <a:gd name="T3" fmla="*/ 0 h 27"/>
                  <a:gd name="T4" fmla="*/ 18 w 22"/>
                  <a:gd name="T5" fmla="*/ 4 h 27"/>
                  <a:gd name="T6" fmla="*/ 22 w 22"/>
                  <a:gd name="T7" fmla="*/ 4 h 27"/>
                  <a:gd name="T8" fmla="*/ 22 w 22"/>
                  <a:gd name="T9" fmla="*/ 4 h 27"/>
                  <a:gd name="T10" fmla="*/ 22 w 22"/>
                  <a:gd name="T11" fmla="*/ 4 h 27"/>
                  <a:gd name="T12" fmla="*/ 22 w 22"/>
                  <a:gd name="T13" fmla="*/ 4 h 27"/>
                  <a:gd name="T14" fmla="*/ 22 w 22"/>
                  <a:gd name="T15" fmla="*/ 4 h 27"/>
                  <a:gd name="T16" fmla="*/ 22 w 22"/>
                  <a:gd name="T17" fmla="*/ 9 h 27"/>
                  <a:gd name="T18" fmla="*/ 22 w 22"/>
                  <a:gd name="T19" fmla="*/ 9 h 27"/>
                  <a:gd name="T20" fmla="*/ 22 w 22"/>
                  <a:gd name="T21" fmla="*/ 9 h 27"/>
                  <a:gd name="T22" fmla="*/ 22 w 22"/>
                  <a:gd name="T23" fmla="*/ 13 h 27"/>
                  <a:gd name="T24" fmla="*/ 22 w 22"/>
                  <a:gd name="T25" fmla="*/ 13 h 27"/>
                  <a:gd name="T26" fmla="*/ 22 w 22"/>
                  <a:gd name="T27" fmla="*/ 18 h 27"/>
                  <a:gd name="T28" fmla="*/ 22 w 22"/>
                  <a:gd name="T29" fmla="*/ 18 h 27"/>
                  <a:gd name="T30" fmla="*/ 22 w 22"/>
                  <a:gd name="T31" fmla="*/ 18 h 27"/>
                  <a:gd name="T32" fmla="*/ 22 w 22"/>
                  <a:gd name="T33" fmla="*/ 18 h 27"/>
                  <a:gd name="T34" fmla="*/ 22 w 22"/>
                  <a:gd name="T35" fmla="*/ 22 h 27"/>
                  <a:gd name="T36" fmla="*/ 18 w 22"/>
                  <a:gd name="T37" fmla="*/ 27 h 27"/>
                  <a:gd name="T38" fmla="*/ 18 w 22"/>
                  <a:gd name="T39" fmla="*/ 27 h 27"/>
                  <a:gd name="T40" fmla="*/ 18 w 22"/>
                  <a:gd name="T41" fmla="*/ 27 h 27"/>
                  <a:gd name="T42" fmla="*/ 13 w 22"/>
                  <a:gd name="T43" fmla="*/ 27 h 27"/>
                  <a:gd name="T44" fmla="*/ 9 w 22"/>
                  <a:gd name="T45" fmla="*/ 27 h 27"/>
                  <a:gd name="T46" fmla="*/ 4 w 22"/>
                  <a:gd name="T47" fmla="*/ 22 h 27"/>
                  <a:gd name="T48" fmla="*/ 4 w 22"/>
                  <a:gd name="T49" fmla="*/ 22 h 27"/>
                  <a:gd name="T50" fmla="*/ 4 w 22"/>
                  <a:gd name="T51" fmla="*/ 18 h 27"/>
                  <a:gd name="T52" fmla="*/ 0 w 22"/>
                  <a:gd name="T53" fmla="*/ 18 h 27"/>
                  <a:gd name="T54" fmla="*/ 0 w 22"/>
                  <a:gd name="T55" fmla="*/ 18 h 27"/>
                  <a:gd name="T56" fmla="*/ 0 w 22"/>
                  <a:gd name="T57" fmla="*/ 13 h 27"/>
                  <a:gd name="T58" fmla="*/ 0 w 22"/>
                  <a:gd name="T59" fmla="*/ 13 h 27"/>
                  <a:gd name="T60" fmla="*/ 0 w 22"/>
                  <a:gd name="T61" fmla="*/ 13 h 27"/>
                  <a:gd name="T62" fmla="*/ 4 w 22"/>
                  <a:gd name="T63" fmla="*/ 9 h 27"/>
                  <a:gd name="T64" fmla="*/ 4 w 22"/>
                  <a:gd name="T65" fmla="*/ 4 h 27"/>
                  <a:gd name="T66" fmla="*/ 9 w 22"/>
                  <a:gd name="T67" fmla="*/ 4 h 27"/>
                  <a:gd name="T68" fmla="*/ 9 w 22"/>
                  <a:gd name="T69" fmla="*/ 0 h 27"/>
                  <a:gd name="T70" fmla="*/ 13 w 22"/>
                  <a:gd name="T71" fmla="*/ 0 h 27"/>
                  <a:gd name="T72" fmla="*/ 13 w 22"/>
                  <a:gd name="T73" fmla="*/ 0 h 27"/>
                  <a:gd name="T74" fmla="*/ 13 w 22"/>
                  <a:gd name="T75" fmla="*/ 0 h 27"/>
                  <a:gd name="T76" fmla="*/ 18 w 22"/>
                  <a:gd name="T7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 h="27">
                    <a:moveTo>
                      <a:pt x="18" y="0"/>
                    </a:moveTo>
                    <a:lnTo>
                      <a:pt x="18" y="0"/>
                    </a:lnTo>
                    <a:lnTo>
                      <a:pt x="18" y="4"/>
                    </a:lnTo>
                    <a:lnTo>
                      <a:pt x="22" y="4"/>
                    </a:lnTo>
                    <a:lnTo>
                      <a:pt x="22" y="4"/>
                    </a:lnTo>
                    <a:lnTo>
                      <a:pt x="22" y="4"/>
                    </a:lnTo>
                    <a:lnTo>
                      <a:pt x="22" y="4"/>
                    </a:lnTo>
                    <a:lnTo>
                      <a:pt x="22" y="4"/>
                    </a:lnTo>
                    <a:lnTo>
                      <a:pt x="22" y="9"/>
                    </a:lnTo>
                    <a:lnTo>
                      <a:pt x="22" y="9"/>
                    </a:lnTo>
                    <a:lnTo>
                      <a:pt x="22" y="9"/>
                    </a:lnTo>
                    <a:lnTo>
                      <a:pt x="22" y="13"/>
                    </a:lnTo>
                    <a:lnTo>
                      <a:pt x="22" y="13"/>
                    </a:lnTo>
                    <a:lnTo>
                      <a:pt x="22" y="18"/>
                    </a:lnTo>
                    <a:lnTo>
                      <a:pt x="22" y="18"/>
                    </a:lnTo>
                    <a:lnTo>
                      <a:pt x="22" y="18"/>
                    </a:lnTo>
                    <a:lnTo>
                      <a:pt x="22" y="18"/>
                    </a:lnTo>
                    <a:lnTo>
                      <a:pt x="22" y="22"/>
                    </a:lnTo>
                    <a:lnTo>
                      <a:pt x="18" y="27"/>
                    </a:lnTo>
                    <a:lnTo>
                      <a:pt x="18" y="27"/>
                    </a:lnTo>
                    <a:lnTo>
                      <a:pt x="18" y="27"/>
                    </a:lnTo>
                    <a:lnTo>
                      <a:pt x="13" y="27"/>
                    </a:lnTo>
                    <a:lnTo>
                      <a:pt x="9" y="27"/>
                    </a:lnTo>
                    <a:lnTo>
                      <a:pt x="4" y="22"/>
                    </a:lnTo>
                    <a:lnTo>
                      <a:pt x="4" y="22"/>
                    </a:lnTo>
                    <a:lnTo>
                      <a:pt x="4" y="18"/>
                    </a:lnTo>
                    <a:lnTo>
                      <a:pt x="0" y="18"/>
                    </a:lnTo>
                    <a:lnTo>
                      <a:pt x="0" y="18"/>
                    </a:lnTo>
                    <a:lnTo>
                      <a:pt x="0" y="13"/>
                    </a:lnTo>
                    <a:lnTo>
                      <a:pt x="0" y="13"/>
                    </a:lnTo>
                    <a:lnTo>
                      <a:pt x="0" y="13"/>
                    </a:lnTo>
                    <a:lnTo>
                      <a:pt x="4" y="9"/>
                    </a:lnTo>
                    <a:lnTo>
                      <a:pt x="4" y="4"/>
                    </a:lnTo>
                    <a:lnTo>
                      <a:pt x="9" y="4"/>
                    </a:lnTo>
                    <a:lnTo>
                      <a:pt x="9" y="0"/>
                    </a:lnTo>
                    <a:lnTo>
                      <a:pt x="13" y="0"/>
                    </a:lnTo>
                    <a:lnTo>
                      <a:pt x="13" y="0"/>
                    </a:lnTo>
                    <a:lnTo>
                      <a:pt x="13" y="0"/>
                    </a:lnTo>
                    <a:lnTo>
                      <a:pt x="18"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0" name="Freeform 156">
                <a:extLst>
                  <a:ext uri="{FF2B5EF4-FFF2-40B4-BE49-F238E27FC236}">
                    <a16:creationId xmlns:a16="http://schemas.microsoft.com/office/drawing/2014/main" id="{0004CB38-D8D4-A244-9C68-FA9332409F55}"/>
                  </a:ext>
                </a:extLst>
              </p:cNvPr>
              <p:cNvSpPr>
                <a:spLocks/>
              </p:cNvSpPr>
              <p:nvPr/>
            </p:nvSpPr>
            <p:spPr bwMode="auto">
              <a:xfrm>
                <a:off x="6850029" y="2530612"/>
                <a:ext cx="249671" cy="231347"/>
              </a:xfrm>
              <a:custGeom>
                <a:avLst/>
                <a:gdLst>
                  <a:gd name="T0" fmla="*/ 104 w 104"/>
                  <a:gd name="T1" fmla="*/ 4 h 95"/>
                  <a:gd name="T2" fmla="*/ 95 w 104"/>
                  <a:gd name="T3" fmla="*/ 9 h 95"/>
                  <a:gd name="T4" fmla="*/ 91 w 104"/>
                  <a:gd name="T5" fmla="*/ 13 h 95"/>
                  <a:gd name="T6" fmla="*/ 86 w 104"/>
                  <a:gd name="T7" fmla="*/ 18 h 95"/>
                  <a:gd name="T8" fmla="*/ 86 w 104"/>
                  <a:gd name="T9" fmla="*/ 22 h 95"/>
                  <a:gd name="T10" fmla="*/ 91 w 104"/>
                  <a:gd name="T11" fmla="*/ 31 h 95"/>
                  <a:gd name="T12" fmla="*/ 91 w 104"/>
                  <a:gd name="T13" fmla="*/ 36 h 95"/>
                  <a:gd name="T14" fmla="*/ 91 w 104"/>
                  <a:gd name="T15" fmla="*/ 45 h 95"/>
                  <a:gd name="T16" fmla="*/ 86 w 104"/>
                  <a:gd name="T17" fmla="*/ 54 h 95"/>
                  <a:gd name="T18" fmla="*/ 73 w 104"/>
                  <a:gd name="T19" fmla="*/ 58 h 95"/>
                  <a:gd name="T20" fmla="*/ 59 w 104"/>
                  <a:gd name="T21" fmla="*/ 67 h 95"/>
                  <a:gd name="T22" fmla="*/ 50 w 104"/>
                  <a:gd name="T23" fmla="*/ 77 h 95"/>
                  <a:gd name="T24" fmla="*/ 36 w 104"/>
                  <a:gd name="T25" fmla="*/ 86 h 95"/>
                  <a:gd name="T26" fmla="*/ 27 w 104"/>
                  <a:gd name="T27" fmla="*/ 90 h 95"/>
                  <a:gd name="T28" fmla="*/ 18 w 104"/>
                  <a:gd name="T29" fmla="*/ 90 h 95"/>
                  <a:gd name="T30" fmla="*/ 9 w 104"/>
                  <a:gd name="T31" fmla="*/ 90 h 95"/>
                  <a:gd name="T32" fmla="*/ 5 w 104"/>
                  <a:gd name="T33" fmla="*/ 86 h 95"/>
                  <a:gd name="T34" fmla="*/ 9 w 104"/>
                  <a:gd name="T35" fmla="*/ 81 h 95"/>
                  <a:gd name="T36" fmla="*/ 9 w 104"/>
                  <a:gd name="T37" fmla="*/ 81 h 95"/>
                  <a:gd name="T38" fmla="*/ 5 w 104"/>
                  <a:gd name="T39" fmla="*/ 77 h 95"/>
                  <a:gd name="T40" fmla="*/ 5 w 104"/>
                  <a:gd name="T41" fmla="*/ 72 h 95"/>
                  <a:gd name="T42" fmla="*/ 9 w 104"/>
                  <a:gd name="T43" fmla="*/ 72 h 95"/>
                  <a:gd name="T44" fmla="*/ 9 w 104"/>
                  <a:gd name="T45" fmla="*/ 67 h 95"/>
                  <a:gd name="T46" fmla="*/ 9 w 104"/>
                  <a:gd name="T47" fmla="*/ 67 h 95"/>
                  <a:gd name="T48" fmla="*/ 9 w 104"/>
                  <a:gd name="T49" fmla="*/ 67 h 95"/>
                  <a:gd name="T50" fmla="*/ 9 w 104"/>
                  <a:gd name="T51" fmla="*/ 63 h 95"/>
                  <a:gd name="T52" fmla="*/ 14 w 104"/>
                  <a:gd name="T53" fmla="*/ 63 h 95"/>
                  <a:gd name="T54" fmla="*/ 14 w 104"/>
                  <a:gd name="T55" fmla="*/ 63 h 95"/>
                  <a:gd name="T56" fmla="*/ 14 w 104"/>
                  <a:gd name="T57" fmla="*/ 63 h 95"/>
                  <a:gd name="T58" fmla="*/ 18 w 104"/>
                  <a:gd name="T59" fmla="*/ 58 h 95"/>
                  <a:gd name="T60" fmla="*/ 14 w 104"/>
                  <a:gd name="T61" fmla="*/ 54 h 95"/>
                  <a:gd name="T62" fmla="*/ 14 w 104"/>
                  <a:gd name="T63" fmla="*/ 49 h 95"/>
                  <a:gd name="T64" fmla="*/ 9 w 104"/>
                  <a:gd name="T65" fmla="*/ 49 h 95"/>
                  <a:gd name="T66" fmla="*/ 5 w 104"/>
                  <a:gd name="T67" fmla="*/ 49 h 95"/>
                  <a:gd name="T68" fmla="*/ 5 w 104"/>
                  <a:gd name="T69" fmla="*/ 40 h 95"/>
                  <a:gd name="T70" fmla="*/ 5 w 104"/>
                  <a:gd name="T71" fmla="*/ 36 h 95"/>
                  <a:gd name="T72" fmla="*/ 0 w 104"/>
                  <a:gd name="T73" fmla="*/ 27 h 95"/>
                  <a:gd name="T74" fmla="*/ 5 w 104"/>
                  <a:gd name="T75" fmla="*/ 27 h 95"/>
                  <a:gd name="T76" fmla="*/ 9 w 104"/>
                  <a:gd name="T77" fmla="*/ 22 h 95"/>
                  <a:gd name="T78" fmla="*/ 9 w 104"/>
                  <a:gd name="T79" fmla="*/ 22 h 95"/>
                  <a:gd name="T80" fmla="*/ 14 w 104"/>
                  <a:gd name="T81" fmla="*/ 18 h 95"/>
                  <a:gd name="T82" fmla="*/ 9 w 104"/>
                  <a:gd name="T83" fmla="*/ 13 h 95"/>
                  <a:gd name="T84" fmla="*/ 14 w 104"/>
                  <a:gd name="T85" fmla="*/ 9 h 95"/>
                  <a:gd name="T86" fmla="*/ 18 w 104"/>
                  <a:gd name="T87" fmla="*/ 9 h 95"/>
                  <a:gd name="T88" fmla="*/ 23 w 104"/>
                  <a:gd name="T89" fmla="*/ 13 h 95"/>
                  <a:gd name="T90" fmla="*/ 27 w 104"/>
                  <a:gd name="T91" fmla="*/ 9 h 95"/>
                  <a:gd name="T92" fmla="*/ 36 w 104"/>
                  <a:gd name="T93" fmla="*/ 9 h 95"/>
                  <a:gd name="T94" fmla="*/ 41 w 104"/>
                  <a:gd name="T95" fmla="*/ 9 h 95"/>
                  <a:gd name="T96" fmla="*/ 45 w 104"/>
                  <a:gd name="T97" fmla="*/ 9 h 95"/>
                  <a:gd name="T98" fmla="*/ 54 w 104"/>
                  <a:gd name="T99" fmla="*/ 9 h 95"/>
                  <a:gd name="T100" fmla="*/ 64 w 104"/>
                  <a:gd name="T101" fmla="*/ 9 h 95"/>
                  <a:gd name="T102" fmla="*/ 77 w 104"/>
                  <a:gd name="T103" fmla="*/ 4 h 95"/>
                  <a:gd name="T104" fmla="*/ 86 w 104"/>
                  <a:gd name="T105" fmla="*/ 4 h 95"/>
                  <a:gd name="T106" fmla="*/ 91 w 104"/>
                  <a:gd name="T107" fmla="*/ 0 h 95"/>
                  <a:gd name="T108" fmla="*/ 100 w 104"/>
                  <a:gd name="T109" fmla="*/ 0 h 95"/>
                  <a:gd name="T110" fmla="*/ 100 w 104"/>
                  <a:gd name="T111" fmla="*/ 0 h 95"/>
                  <a:gd name="T112" fmla="*/ 104 w 104"/>
                  <a:gd name="T113" fmla="*/ 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 h="95">
                    <a:moveTo>
                      <a:pt x="104" y="4"/>
                    </a:moveTo>
                    <a:lnTo>
                      <a:pt x="104" y="4"/>
                    </a:lnTo>
                    <a:lnTo>
                      <a:pt x="104" y="4"/>
                    </a:lnTo>
                    <a:lnTo>
                      <a:pt x="100" y="4"/>
                    </a:lnTo>
                    <a:lnTo>
                      <a:pt x="100" y="9"/>
                    </a:lnTo>
                    <a:lnTo>
                      <a:pt x="95" y="9"/>
                    </a:lnTo>
                    <a:lnTo>
                      <a:pt x="95" y="13"/>
                    </a:lnTo>
                    <a:lnTo>
                      <a:pt x="91" y="13"/>
                    </a:lnTo>
                    <a:lnTo>
                      <a:pt x="91" y="13"/>
                    </a:lnTo>
                    <a:lnTo>
                      <a:pt x="86" y="13"/>
                    </a:lnTo>
                    <a:lnTo>
                      <a:pt x="86" y="18"/>
                    </a:lnTo>
                    <a:lnTo>
                      <a:pt x="86" y="18"/>
                    </a:lnTo>
                    <a:lnTo>
                      <a:pt x="86" y="18"/>
                    </a:lnTo>
                    <a:lnTo>
                      <a:pt x="86" y="22"/>
                    </a:lnTo>
                    <a:lnTo>
                      <a:pt x="86" y="22"/>
                    </a:lnTo>
                    <a:lnTo>
                      <a:pt x="91" y="27"/>
                    </a:lnTo>
                    <a:lnTo>
                      <a:pt x="91" y="27"/>
                    </a:lnTo>
                    <a:lnTo>
                      <a:pt x="91" y="31"/>
                    </a:lnTo>
                    <a:lnTo>
                      <a:pt x="91" y="31"/>
                    </a:lnTo>
                    <a:lnTo>
                      <a:pt x="91" y="36"/>
                    </a:lnTo>
                    <a:lnTo>
                      <a:pt x="91" y="36"/>
                    </a:lnTo>
                    <a:lnTo>
                      <a:pt x="91" y="40"/>
                    </a:lnTo>
                    <a:lnTo>
                      <a:pt x="91" y="45"/>
                    </a:lnTo>
                    <a:lnTo>
                      <a:pt x="91" y="45"/>
                    </a:lnTo>
                    <a:lnTo>
                      <a:pt x="91" y="49"/>
                    </a:lnTo>
                    <a:lnTo>
                      <a:pt x="86" y="54"/>
                    </a:lnTo>
                    <a:lnTo>
                      <a:pt x="86" y="54"/>
                    </a:lnTo>
                    <a:lnTo>
                      <a:pt x="82" y="54"/>
                    </a:lnTo>
                    <a:lnTo>
                      <a:pt x="77" y="58"/>
                    </a:lnTo>
                    <a:lnTo>
                      <a:pt x="73" y="58"/>
                    </a:lnTo>
                    <a:lnTo>
                      <a:pt x="68" y="63"/>
                    </a:lnTo>
                    <a:lnTo>
                      <a:pt x="64" y="67"/>
                    </a:lnTo>
                    <a:lnTo>
                      <a:pt x="59" y="67"/>
                    </a:lnTo>
                    <a:lnTo>
                      <a:pt x="59" y="72"/>
                    </a:lnTo>
                    <a:lnTo>
                      <a:pt x="54" y="72"/>
                    </a:lnTo>
                    <a:lnTo>
                      <a:pt x="50" y="77"/>
                    </a:lnTo>
                    <a:lnTo>
                      <a:pt x="45" y="77"/>
                    </a:lnTo>
                    <a:lnTo>
                      <a:pt x="41" y="81"/>
                    </a:lnTo>
                    <a:lnTo>
                      <a:pt x="36" y="86"/>
                    </a:lnTo>
                    <a:lnTo>
                      <a:pt x="36" y="86"/>
                    </a:lnTo>
                    <a:lnTo>
                      <a:pt x="32" y="90"/>
                    </a:lnTo>
                    <a:lnTo>
                      <a:pt x="27" y="90"/>
                    </a:lnTo>
                    <a:lnTo>
                      <a:pt x="23" y="95"/>
                    </a:lnTo>
                    <a:lnTo>
                      <a:pt x="18" y="95"/>
                    </a:lnTo>
                    <a:lnTo>
                      <a:pt x="18" y="90"/>
                    </a:lnTo>
                    <a:lnTo>
                      <a:pt x="14" y="90"/>
                    </a:lnTo>
                    <a:lnTo>
                      <a:pt x="14" y="90"/>
                    </a:lnTo>
                    <a:lnTo>
                      <a:pt x="9" y="90"/>
                    </a:lnTo>
                    <a:lnTo>
                      <a:pt x="9" y="86"/>
                    </a:lnTo>
                    <a:lnTo>
                      <a:pt x="9" y="86"/>
                    </a:lnTo>
                    <a:lnTo>
                      <a:pt x="5" y="86"/>
                    </a:lnTo>
                    <a:lnTo>
                      <a:pt x="5" y="86"/>
                    </a:lnTo>
                    <a:lnTo>
                      <a:pt x="9" y="81"/>
                    </a:lnTo>
                    <a:lnTo>
                      <a:pt x="9" y="81"/>
                    </a:lnTo>
                    <a:lnTo>
                      <a:pt x="9" y="81"/>
                    </a:lnTo>
                    <a:lnTo>
                      <a:pt x="9" y="81"/>
                    </a:lnTo>
                    <a:lnTo>
                      <a:pt x="9" y="81"/>
                    </a:lnTo>
                    <a:lnTo>
                      <a:pt x="9" y="77"/>
                    </a:lnTo>
                    <a:lnTo>
                      <a:pt x="9" y="77"/>
                    </a:lnTo>
                    <a:lnTo>
                      <a:pt x="5" y="77"/>
                    </a:lnTo>
                    <a:lnTo>
                      <a:pt x="5" y="77"/>
                    </a:lnTo>
                    <a:lnTo>
                      <a:pt x="5" y="77"/>
                    </a:lnTo>
                    <a:lnTo>
                      <a:pt x="5" y="72"/>
                    </a:lnTo>
                    <a:lnTo>
                      <a:pt x="5" y="72"/>
                    </a:lnTo>
                    <a:lnTo>
                      <a:pt x="9" y="72"/>
                    </a:lnTo>
                    <a:lnTo>
                      <a:pt x="9" y="72"/>
                    </a:lnTo>
                    <a:lnTo>
                      <a:pt x="9" y="72"/>
                    </a:lnTo>
                    <a:lnTo>
                      <a:pt x="9" y="72"/>
                    </a:lnTo>
                    <a:lnTo>
                      <a:pt x="9" y="67"/>
                    </a:lnTo>
                    <a:lnTo>
                      <a:pt x="9" y="67"/>
                    </a:lnTo>
                    <a:lnTo>
                      <a:pt x="9" y="67"/>
                    </a:lnTo>
                    <a:lnTo>
                      <a:pt x="9" y="67"/>
                    </a:lnTo>
                    <a:lnTo>
                      <a:pt x="9" y="67"/>
                    </a:lnTo>
                    <a:lnTo>
                      <a:pt x="9" y="67"/>
                    </a:lnTo>
                    <a:lnTo>
                      <a:pt x="9" y="67"/>
                    </a:lnTo>
                    <a:lnTo>
                      <a:pt x="9" y="63"/>
                    </a:lnTo>
                    <a:lnTo>
                      <a:pt x="9" y="63"/>
                    </a:lnTo>
                    <a:lnTo>
                      <a:pt x="9" y="63"/>
                    </a:lnTo>
                    <a:lnTo>
                      <a:pt x="14" y="63"/>
                    </a:lnTo>
                    <a:lnTo>
                      <a:pt x="14" y="63"/>
                    </a:lnTo>
                    <a:lnTo>
                      <a:pt x="14" y="63"/>
                    </a:lnTo>
                    <a:lnTo>
                      <a:pt x="14" y="63"/>
                    </a:lnTo>
                    <a:lnTo>
                      <a:pt x="14" y="63"/>
                    </a:lnTo>
                    <a:lnTo>
                      <a:pt x="14" y="63"/>
                    </a:lnTo>
                    <a:lnTo>
                      <a:pt x="14" y="63"/>
                    </a:lnTo>
                    <a:lnTo>
                      <a:pt x="14" y="63"/>
                    </a:lnTo>
                    <a:lnTo>
                      <a:pt x="14" y="63"/>
                    </a:lnTo>
                    <a:lnTo>
                      <a:pt x="14" y="58"/>
                    </a:lnTo>
                    <a:lnTo>
                      <a:pt x="14" y="58"/>
                    </a:lnTo>
                    <a:lnTo>
                      <a:pt x="18" y="58"/>
                    </a:lnTo>
                    <a:lnTo>
                      <a:pt x="14" y="54"/>
                    </a:lnTo>
                    <a:lnTo>
                      <a:pt x="14" y="54"/>
                    </a:lnTo>
                    <a:lnTo>
                      <a:pt x="14" y="54"/>
                    </a:lnTo>
                    <a:lnTo>
                      <a:pt x="14" y="54"/>
                    </a:lnTo>
                    <a:lnTo>
                      <a:pt x="14" y="54"/>
                    </a:lnTo>
                    <a:lnTo>
                      <a:pt x="14" y="49"/>
                    </a:lnTo>
                    <a:lnTo>
                      <a:pt x="14" y="49"/>
                    </a:lnTo>
                    <a:lnTo>
                      <a:pt x="14" y="49"/>
                    </a:lnTo>
                    <a:lnTo>
                      <a:pt x="9" y="49"/>
                    </a:lnTo>
                    <a:lnTo>
                      <a:pt x="9" y="49"/>
                    </a:lnTo>
                    <a:lnTo>
                      <a:pt x="9" y="49"/>
                    </a:lnTo>
                    <a:lnTo>
                      <a:pt x="5" y="49"/>
                    </a:lnTo>
                    <a:lnTo>
                      <a:pt x="5" y="45"/>
                    </a:lnTo>
                    <a:lnTo>
                      <a:pt x="5" y="45"/>
                    </a:lnTo>
                    <a:lnTo>
                      <a:pt x="5" y="40"/>
                    </a:lnTo>
                    <a:lnTo>
                      <a:pt x="5" y="40"/>
                    </a:lnTo>
                    <a:lnTo>
                      <a:pt x="5" y="36"/>
                    </a:lnTo>
                    <a:lnTo>
                      <a:pt x="5" y="36"/>
                    </a:lnTo>
                    <a:lnTo>
                      <a:pt x="5" y="36"/>
                    </a:lnTo>
                    <a:lnTo>
                      <a:pt x="0" y="31"/>
                    </a:lnTo>
                    <a:lnTo>
                      <a:pt x="0" y="27"/>
                    </a:lnTo>
                    <a:lnTo>
                      <a:pt x="0" y="27"/>
                    </a:lnTo>
                    <a:lnTo>
                      <a:pt x="5" y="27"/>
                    </a:lnTo>
                    <a:lnTo>
                      <a:pt x="5" y="27"/>
                    </a:lnTo>
                    <a:lnTo>
                      <a:pt x="5" y="27"/>
                    </a:lnTo>
                    <a:lnTo>
                      <a:pt x="5" y="27"/>
                    </a:lnTo>
                    <a:lnTo>
                      <a:pt x="9" y="22"/>
                    </a:lnTo>
                    <a:lnTo>
                      <a:pt x="9" y="22"/>
                    </a:lnTo>
                    <a:lnTo>
                      <a:pt x="9" y="22"/>
                    </a:lnTo>
                    <a:lnTo>
                      <a:pt x="9" y="22"/>
                    </a:lnTo>
                    <a:lnTo>
                      <a:pt x="9" y="18"/>
                    </a:lnTo>
                    <a:lnTo>
                      <a:pt x="14" y="18"/>
                    </a:lnTo>
                    <a:lnTo>
                      <a:pt x="14" y="18"/>
                    </a:lnTo>
                    <a:lnTo>
                      <a:pt x="14" y="18"/>
                    </a:lnTo>
                    <a:lnTo>
                      <a:pt x="9" y="13"/>
                    </a:lnTo>
                    <a:lnTo>
                      <a:pt x="9" y="13"/>
                    </a:lnTo>
                    <a:lnTo>
                      <a:pt x="9" y="9"/>
                    </a:lnTo>
                    <a:lnTo>
                      <a:pt x="14" y="9"/>
                    </a:lnTo>
                    <a:lnTo>
                      <a:pt x="14" y="9"/>
                    </a:lnTo>
                    <a:lnTo>
                      <a:pt x="14" y="9"/>
                    </a:lnTo>
                    <a:lnTo>
                      <a:pt x="18" y="9"/>
                    </a:lnTo>
                    <a:lnTo>
                      <a:pt x="18" y="9"/>
                    </a:lnTo>
                    <a:lnTo>
                      <a:pt x="18" y="13"/>
                    </a:lnTo>
                    <a:lnTo>
                      <a:pt x="23" y="13"/>
                    </a:lnTo>
                    <a:lnTo>
                      <a:pt x="23" y="13"/>
                    </a:lnTo>
                    <a:lnTo>
                      <a:pt x="23" y="13"/>
                    </a:lnTo>
                    <a:lnTo>
                      <a:pt x="27" y="9"/>
                    </a:lnTo>
                    <a:lnTo>
                      <a:pt x="27" y="9"/>
                    </a:lnTo>
                    <a:lnTo>
                      <a:pt x="32" y="9"/>
                    </a:lnTo>
                    <a:lnTo>
                      <a:pt x="32" y="9"/>
                    </a:lnTo>
                    <a:lnTo>
                      <a:pt x="36" y="9"/>
                    </a:lnTo>
                    <a:lnTo>
                      <a:pt x="36" y="9"/>
                    </a:lnTo>
                    <a:lnTo>
                      <a:pt x="41" y="9"/>
                    </a:lnTo>
                    <a:lnTo>
                      <a:pt x="41" y="9"/>
                    </a:lnTo>
                    <a:lnTo>
                      <a:pt x="41" y="9"/>
                    </a:lnTo>
                    <a:lnTo>
                      <a:pt x="45" y="9"/>
                    </a:lnTo>
                    <a:lnTo>
                      <a:pt x="45" y="9"/>
                    </a:lnTo>
                    <a:lnTo>
                      <a:pt x="50" y="9"/>
                    </a:lnTo>
                    <a:lnTo>
                      <a:pt x="50" y="9"/>
                    </a:lnTo>
                    <a:lnTo>
                      <a:pt x="54" y="9"/>
                    </a:lnTo>
                    <a:lnTo>
                      <a:pt x="59" y="9"/>
                    </a:lnTo>
                    <a:lnTo>
                      <a:pt x="59" y="9"/>
                    </a:lnTo>
                    <a:lnTo>
                      <a:pt x="64" y="9"/>
                    </a:lnTo>
                    <a:lnTo>
                      <a:pt x="73" y="4"/>
                    </a:lnTo>
                    <a:lnTo>
                      <a:pt x="77" y="4"/>
                    </a:lnTo>
                    <a:lnTo>
                      <a:pt x="77" y="4"/>
                    </a:lnTo>
                    <a:lnTo>
                      <a:pt x="82" y="4"/>
                    </a:lnTo>
                    <a:lnTo>
                      <a:pt x="82" y="4"/>
                    </a:lnTo>
                    <a:lnTo>
                      <a:pt x="86" y="4"/>
                    </a:lnTo>
                    <a:lnTo>
                      <a:pt x="86" y="4"/>
                    </a:lnTo>
                    <a:lnTo>
                      <a:pt x="91" y="4"/>
                    </a:lnTo>
                    <a:lnTo>
                      <a:pt x="91" y="0"/>
                    </a:lnTo>
                    <a:lnTo>
                      <a:pt x="95" y="0"/>
                    </a:lnTo>
                    <a:lnTo>
                      <a:pt x="95" y="0"/>
                    </a:lnTo>
                    <a:lnTo>
                      <a:pt x="100" y="0"/>
                    </a:lnTo>
                    <a:lnTo>
                      <a:pt x="100" y="0"/>
                    </a:lnTo>
                    <a:lnTo>
                      <a:pt x="100" y="0"/>
                    </a:lnTo>
                    <a:lnTo>
                      <a:pt x="100" y="0"/>
                    </a:lnTo>
                    <a:lnTo>
                      <a:pt x="100" y="0"/>
                    </a:lnTo>
                    <a:lnTo>
                      <a:pt x="104" y="0"/>
                    </a:lnTo>
                    <a:lnTo>
                      <a:pt x="104"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1" name="Freeform 157">
                <a:extLst>
                  <a:ext uri="{FF2B5EF4-FFF2-40B4-BE49-F238E27FC236}">
                    <a16:creationId xmlns:a16="http://schemas.microsoft.com/office/drawing/2014/main" id="{EC0CCED6-BD55-354E-85DF-9E7156663370}"/>
                  </a:ext>
                </a:extLst>
              </p:cNvPr>
              <p:cNvSpPr>
                <a:spLocks/>
              </p:cNvSpPr>
              <p:nvPr/>
            </p:nvSpPr>
            <p:spPr bwMode="auto">
              <a:xfrm>
                <a:off x="6004989" y="3168640"/>
                <a:ext cx="434524" cy="725696"/>
              </a:xfrm>
              <a:custGeom>
                <a:avLst/>
                <a:gdLst>
                  <a:gd name="T0" fmla="*/ 181 w 181"/>
                  <a:gd name="T1" fmla="*/ 145 h 298"/>
                  <a:gd name="T2" fmla="*/ 163 w 181"/>
                  <a:gd name="T3" fmla="*/ 145 h 298"/>
                  <a:gd name="T4" fmla="*/ 163 w 181"/>
                  <a:gd name="T5" fmla="*/ 154 h 298"/>
                  <a:gd name="T6" fmla="*/ 158 w 181"/>
                  <a:gd name="T7" fmla="*/ 163 h 298"/>
                  <a:gd name="T8" fmla="*/ 154 w 181"/>
                  <a:gd name="T9" fmla="*/ 167 h 298"/>
                  <a:gd name="T10" fmla="*/ 154 w 181"/>
                  <a:gd name="T11" fmla="*/ 172 h 298"/>
                  <a:gd name="T12" fmla="*/ 154 w 181"/>
                  <a:gd name="T13" fmla="*/ 176 h 298"/>
                  <a:gd name="T14" fmla="*/ 149 w 181"/>
                  <a:gd name="T15" fmla="*/ 181 h 298"/>
                  <a:gd name="T16" fmla="*/ 149 w 181"/>
                  <a:gd name="T17" fmla="*/ 185 h 298"/>
                  <a:gd name="T18" fmla="*/ 149 w 181"/>
                  <a:gd name="T19" fmla="*/ 194 h 298"/>
                  <a:gd name="T20" fmla="*/ 144 w 181"/>
                  <a:gd name="T21" fmla="*/ 203 h 298"/>
                  <a:gd name="T22" fmla="*/ 149 w 181"/>
                  <a:gd name="T23" fmla="*/ 203 h 298"/>
                  <a:gd name="T24" fmla="*/ 154 w 181"/>
                  <a:gd name="T25" fmla="*/ 212 h 298"/>
                  <a:gd name="T26" fmla="*/ 158 w 181"/>
                  <a:gd name="T27" fmla="*/ 221 h 298"/>
                  <a:gd name="T28" fmla="*/ 158 w 181"/>
                  <a:gd name="T29" fmla="*/ 226 h 298"/>
                  <a:gd name="T30" fmla="*/ 163 w 181"/>
                  <a:gd name="T31" fmla="*/ 235 h 298"/>
                  <a:gd name="T32" fmla="*/ 154 w 181"/>
                  <a:gd name="T33" fmla="*/ 235 h 298"/>
                  <a:gd name="T34" fmla="*/ 149 w 181"/>
                  <a:gd name="T35" fmla="*/ 240 h 298"/>
                  <a:gd name="T36" fmla="*/ 140 w 181"/>
                  <a:gd name="T37" fmla="*/ 240 h 298"/>
                  <a:gd name="T38" fmla="*/ 140 w 181"/>
                  <a:gd name="T39" fmla="*/ 249 h 298"/>
                  <a:gd name="T40" fmla="*/ 135 w 181"/>
                  <a:gd name="T41" fmla="*/ 253 h 298"/>
                  <a:gd name="T42" fmla="*/ 126 w 181"/>
                  <a:gd name="T43" fmla="*/ 262 h 298"/>
                  <a:gd name="T44" fmla="*/ 122 w 181"/>
                  <a:gd name="T45" fmla="*/ 267 h 298"/>
                  <a:gd name="T46" fmla="*/ 108 w 181"/>
                  <a:gd name="T47" fmla="*/ 271 h 298"/>
                  <a:gd name="T48" fmla="*/ 95 w 181"/>
                  <a:gd name="T49" fmla="*/ 271 h 298"/>
                  <a:gd name="T50" fmla="*/ 95 w 181"/>
                  <a:gd name="T51" fmla="*/ 276 h 298"/>
                  <a:gd name="T52" fmla="*/ 95 w 181"/>
                  <a:gd name="T53" fmla="*/ 280 h 298"/>
                  <a:gd name="T54" fmla="*/ 90 w 181"/>
                  <a:gd name="T55" fmla="*/ 289 h 298"/>
                  <a:gd name="T56" fmla="*/ 72 w 181"/>
                  <a:gd name="T57" fmla="*/ 289 h 298"/>
                  <a:gd name="T58" fmla="*/ 63 w 181"/>
                  <a:gd name="T59" fmla="*/ 294 h 298"/>
                  <a:gd name="T60" fmla="*/ 59 w 181"/>
                  <a:gd name="T61" fmla="*/ 298 h 298"/>
                  <a:gd name="T62" fmla="*/ 54 w 181"/>
                  <a:gd name="T63" fmla="*/ 294 h 298"/>
                  <a:gd name="T64" fmla="*/ 45 w 181"/>
                  <a:gd name="T65" fmla="*/ 298 h 298"/>
                  <a:gd name="T66" fmla="*/ 36 w 181"/>
                  <a:gd name="T67" fmla="*/ 298 h 298"/>
                  <a:gd name="T68" fmla="*/ 36 w 181"/>
                  <a:gd name="T69" fmla="*/ 294 h 298"/>
                  <a:gd name="T70" fmla="*/ 27 w 181"/>
                  <a:gd name="T71" fmla="*/ 276 h 298"/>
                  <a:gd name="T72" fmla="*/ 18 w 181"/>
                  <a:gd name="T73" fmla="*/ 271 h 298"/>
                  <a:gd name="T74" fmla="*/ 9 w 181"/>
                  <a:gd name="T75" fmla="*/ 262 h 298"/>
                  <a:gd name="T76" fmla="*/ 13 w 181"/>
                  <a:gd name="T77" fmla="*/ 253 h 298"/>
                  <a:gd name="T78" fmla="*/ 27 w 181"/>
                  <a:gd name="T79" fmla="*/ 253 h 298"/>
                  <a:gd name="T80" fmla="*/ 32 w 181"/>
                  <a:gd name="T81" fmla="*/ 249 h 298"/>
                  <a:gd name="T82" fmla="*/ 27 w 181"/>
                  <a:gd name="T83" fmla="*/ 230 h 298"/>
                  <a:gd name="T84" fmla="*/ 27 w 181"/>
                  <a:gd name="T85" fmla="*/ 221 h 298"/>
                  <a:gd name="T86" fmla="*/ 22 w 181"/>
                  <a:gd name="T87" fmla="*/ 212 h 298"/>
                  <a:gd name="T88" fmla="*/ 18 w 181"/>
                  <a:gd name="T89" fmla="*/ 199 h 298"/>
                  <a:gd name="T90" fmla="*/ 4 w 181"/>
                  <a:gd name="T91" fmla="*/ 185 h 298"/>
                  <a:gd name="T92" fmla="*/ 0 w 181"/>
                  <a:gd name="T93" fmla="*/ 167 h 298"/>
                  <a:gd name="T94" fmla="*/ 27 w 181"/>
                  <a:gd name="T95" fmla="*/ 126 h 298"/>
                  <a:gd name="T96" fmla="*/ 36 w 181"/>
                  <a:gd name="T97" fmla="*/ 86 h 298"/>
                  <a:gd name="T98" fmla="*/ 41 w 181"/>
                  <a:gd name="T99" fmla="*/ 59 h 298"/>
                  <a:gd name="T100" fmla="*/ 32 w 181"/>
                  <a:gd name="T101" fmla="*/ 50 h 298"/>
                  <a:gd name="T102" fmla="*/ 27 w 181"/>
                  <a:gd name="T103" fmla="*/ 36 h 298"/>
                  <a:gd name="T104" fmla="*/ 32 w 181"/>
                  <a:gd name="T105" fmla="*/ 4 h 298"/>
                  <a:gd name="T106" fmla="*/ 68 w 181"/>
                  <a:gd name="T107" fmla="*/ 18 h 298"/>
                  <a:gd name="T108" fmla="*/ 113 w 181"/>
                  <a:gd name="T109" fmla="*/ 41 h 298"/>
                  <a:gd name="T110" fmla="*/ 154 w 181"/>
                  <a:gd name="T111" fmla="*/ 63 h 298"/>
                  <a:gd name="T112" fmla="*/ 176 w 181"/>
                  <a:gd name="T113" fmla="*/ 90 h 298"/>
                  <a:gd name="T114" fmla="*/ 181 w 181"/>
                  <a:gd name="T115" fmla="*/ 13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1" h="298">
                    <a:moveTo>
                      <a:pt x="181" y="145"/>
                    </a:moveTo>
                    <a:lnTo>
                      <a:pt x="181" y="145"/>
                    </a:lnTo>
                    <a:lnTo>
                      <a:pt x="181" y="145"/>
                    </a:lnTo>
                    <a:lnTo>
                      <a:pt x="181" y="145"/>
                    </a:lnTo>
                    <a:lnTo>
                      <a:pt x="181" y="145"/>
                    </a:lnTo>
                    <a:lnTo>
                      <a:pt x="176" y="145"/>
                    </a:lnTo>
                    <a:lnTo>
                      <a:pt x="172" y="145"/>
                    </a:lnTo>
                    <a:lnTo>
                      <a:pt x="172" y="145"/>
                    </a:lnTo>
                    <a:lnTo>
                      <a:pt x="167" y="145"/>
                    </a:lnTo>
                    <a:lnTo>
                      <a:pt x="163" y="145"/>
                    </a:lnTo>
                    <a:lnTo>
                      <a:pt x="163" y="149"/>
                    </a:lnTo>
                    <a:lnTo>
                      <a:pt x="163" y="149"/>
                    </a:lnTo>
                    <a:lnTo>
                      <a:pt x="163" y="154"/>
                    </a:lnTo>
                    <a:lnTo>
                      <a:pt x="163" y="154"/>
                    </a:lnTo>
                    <a:lnTo>
                      <a:pt x="163" y="154"/>
                    </a:lnTo>
                    <a:lnTo>
                      <a:pt x="163" y="158"/>
                    </a:lnTo>
                    <a:lnTo>
                      <a:pt x="158" y="158"/>
                    </a:lnTo>
                    <a:lnTo>
                      <a:pt x="158" y="158"/>
                    </a:lnTo>
                    <a:lnTo>
                      <a:pt x="158" y="163"/>
                    </a:lnTo>
                    <a:lnTo>
                      <a:pt x="158" y="163"/>
                    </a:lnTo>
                    <a:lnTo>
                      <a:pt x="158" y="163"/>
                    </a:lnTo>
                    <a:lnTo>
                      <a:pt x="158" y="163"/>
                    </a:lnTo>
                    <a:lnTo>
                      <a:pt x="158" y="163"/>
                    </a:lnTo>
                    <a:lnTo>
                      <a:pt x="154" y="167"/>
                    </a:lnTo>
                    <a:lnTo>
                      <a:pt x="154" y="167"/>
                    </a:lnTo>
                    <a:lnTo>
                      <a:pt x="154" y="167"/>
                    </a:lnTo>
                    <a:lnTo>
                      <a:pt x="154" y="167"/>
                    </a:lnTo>
                    <a:lnTo>
                      <a:pt x="154" y="167"/>
                    </a:lnTo>
                    <a:lnTo>
                      <a:pt x="154" y="167"/>
                    </a:lnTo>
                    <a:lnTo>
                      <a:pt x="154" y="172"/>
                    </a:lnTo>
                    <a:lnTo>
                      <a:pt x="154" y="172"/>
                    </a:lnTo>
                    <a:lnTo>
                      <a:pt x="154" y="172"/>
                    </a:lnTo>
                    <a:lnTo>
                      <a:pt x="154" y="172"/>
                    </a:lnTo>
                    <a:lnTo>
                      <a:pt x="154" y="176"/>
                    </a:lnTo>
                    <a:lnTo>
                      <a:pt x="154" y="176"/>
                    </a:lnTo>
                    <a:lnTo>
                      <a:pt x="154" y="176"/>
                    </a:lnTo>
                    <a:lnTo>
                      <a:pt x="154" y="176"/>
                    </a:lnTo>
                    <a:lnTo>
                      <a:pt x="149" y="176"/>
                    </a:lnTo>
                    <a:lnTo>
                      <a:pt x="149" y="176"/>
                    </a:lnTo>
                    <a:lnTo>
                      <a:pt x="149" y="181"/>
                    </a:lnTo>
                    <a:lnTo>
                      <a:pt x="149" y="181"/>
                    </a:lnTo>
                    <a:lnTo>
                      <a:pt x="149" y="181"/>
                    </a:lnTo>
                    <a:lnTo>
                      <a:pt x="149" y="181"/>
                    </a:lnTo>
                    <a:lnTo>
                      <a:pt x="149" y="185"/>
                    </a:lnTo>
                    <a:lnTo>
                      <a:pt x="149" y="185"/>
                    </a:lnTo>
                    <a:lnTo>
                      <a:pt x="149" y="190"/>
                    </a:lnTo>
                    <a:lnTo>
                      <a:pt x="149" y="190"/>
                    </a:lnTo>
                    <a:lnTo>
                      <a:pt x="149" y="190"/>
                    </a:lnTo>
                    <a:lnTo>
                      <a:pt x="149" y="190"/>
                    </a:lnTo>
                    <a:lnTo>
                      <a:pt x="149" y="194"/>
                    </a:lnTo>
                    <a:lnTo>
                      <a:pt x="144" y="194"/>
                    </a:lnTo>
                    <a:lnTo>
                      <a:pt x="144" y="194"/>
                    </a:lnTo>
                    <a:lnTo>
                      <a:pt x="144" y="199"/>
                    </a:lnTo>
                    <a:lnTo>
                      <a:pt x="144" y="199"/>
                    </a:lnTo>
                    <a:lnTo>
                      <a:pt x="144" y="203"/>
                    </a:lnTo>
                    <a:lnTo>
                      <a:pt x="144" y="203"/>
                    </a:lnTo>
                    <a:lnTo>
                      <a:pt x="144" y="203"/>
                    </a:lnTo>
                    <a:lnTo>
                      <a:pt x="144" y="203"/>
                    </a:lnTo>
                    <a:lnTo>
                      <a:pt x="149" y="203"/>
                    </a:lnTo>
                    <a:lnTo>
                      <a:pt x="149" y="203"/>
                    </a:lnTo>
                    <a:lnTo>
                      <a:pt x="154" y="203"/>
                    </a:lnTo>
                    <a:lnTo>
                      <a:pt x="154" y="203"/>
                    </a:lnTo>
                    <a:lnTo>
                      <a:pt x="154" y="208"/>
                    </a:lnTo>
                    <a:lnTo>
                      <a:pt x="154" y="208"/>
                    </a:lnTo>
                    <a:lnTo>
                      <a:pt x="154" y="212"/>
                    </a:lnTo>
                    <a:lnTo>
                      <a:pt x="154" y="212"/>
                    </a:lnTo>
                    <a:lnTo>
                      <a:pt x="154" y="212"/>
                    </a:lnTo>
                    <a:lnTo>
                      <a:pt x="158" y="212"/>
                    </a:lnTo>
                    <a:lnTo>
                      <a:pt x="158" y="217"/>
                    </a:lnTo>
                    <a:lnTo>
                      <a:pt x="158" y="221"/>
                    </a:lnTo>
                    <a:lnTo>
                      <a:pt x="158" y="221"/>
                    </a:lnTo>
                    <a:lnTo>
                      <a:pt x="158" y="226"/>
                    </a:lnTo>
                    <a:lnTo>
                      <a:pt x="158" y="226"/>
                    </a:lnTo>
                    <a:lnTo>
                      <a:pt x="158" y="226"/>
                    </a:lnTo>
                    <a:lnTo>
                      <a:pt x="158" y="226"/>
                    </a:lnTo>
                    <a:lnTo>
                      <a:pt x="163" y="226"/>
                    </a:lnTo>
                    <a:lnTo>
                      <a:pt x="163" y="226"/>
                    </a:lnTo>
                    <a:lnTo>
                      <a:pt x="163" y="230"/>
                    </a:lnTo>
                    <a:lnTo>
                      <a:pt x="163" y="230"/>
                    </a:lnTo>
                    <a:lnTo>
                      <a:pt x="163" y="235"/>
                    </a:lnTo>
                    <a:lnTo>
                      <a:pt x="163" y="235"/>
                    </a:lnTo>
                    <a:lnTo>
                      <a:pt x="163" y="235"/>
                    </a:lnTo>
                    <a:lnTo>
                      <a:pt x="158" y="235"/>
                    </a:lnTo>
                    <a:lnTo>
                      <a:pt x="158" y="235"/>
                    </a:lnTo>
                    <a:lnTo>
                      <a:pt x="154" y="235"/>
                    </a:lnTo>
                    <a:lnTo>
                      <a:pt x="154" y="235"/>
                    </a:lnTo>
                    <a:lnTo>
                      <a:pt x="149" y="235"/>
                    </a:lnTo>
                    <a:lnTo>
                      <a:pt x="149" y="235"/>
                    </a:lnTo>
                    <a:lnTo>
                      <a:pt x="149" y="240"/>
                    </a:lnTo>
                    <a:lnTo>
                      <a:pt x="149" y="240"/>
                    </a:lnTo>
                    <a:lnTo>
                      <a:pt x="149" y="240"/>
                    </a:lnTo>
                    <a:lnTo>
                      <a:pt x="149" y="240"/>
                    </a:lnTo>
                    <a:lnTo>
                      <a:pt x="144" y="240"/>
                    </a:lnTo>
                    <a:lnTo>
                      <a:pt x="144" y="240"/>
                    </a:lnTo>
                    <a:lnTo>
                      <a:pt x="140" y="240"/>
                    </a:lnTo>
                    <a:lnTo>
                      <a:pt x="140" y="244"/>
                    </a:lnTo>
                    <a:lnTo>
                      <a:pt x="140" y="244"/>
                    </a:lnTo>
                    <a:lnTo>
                      <a:pt x="140" y="244"/>
                    </a:lnTo>
                    <a:lnTo>
                      <a:pt x="140" y="244"/>
                    </a:lnTo>
                    <a:lnTo>
                      <a:pt x="140" y="249"/>
                    </a:lnTo>
                    <a:lnTo>
                      <a:pt x="140" y="249"/>
                    </a:lnTo>
                    <a:lnTo>
                      <a:pt x="140" y="249"/>
                    </a:lnTo>
                    <a:lnTo>
                      <a:pt x="140" y="249"/>
                    </a:lnTo>
                    <a:lnTo>
                      <a:pt x="140" y="249"/>
                    </a:lnTo>
                    <a:lnTo>
                      <a:pt x="135" y="253"/>
                    </a:lnTo>
                    <a:lnTo>
                      <a:pt x="135" y="253"/>
                    </a:lnTo>
                    <a:lnTo>
                      <a:pt x="135" y="253"/>
                    </a:lnTo>
                    <a:lnTo>
                      <a:pt x="131" y="258"/>
                    </a:lnTo>
                    <a:lnTo>
                      <a:pt x="131" y="258"/>
                    </a:lnTo>
                    <a:lnTo>
                      <a:pt x="126" y="262"/>
                    </a:lnTo>
                    <a:lnTo>
                      <a:pt x="126" y="262"/>
                    </a:lnTo>
                    <a:lnTo>
                      <a:pt x="122" y="267"/>
                    </a:lnTo>
                    <a:lnTo>
                      <a:pt x="122" y="267"/>
                    </a:lnTo>
                    <a:lnTo>
                      <a:pt x="122" y="267"/>
                    </a:lnTo>
                    <a:lnTo>
                      <a:pt x="122" y="267"/>
                    </a:lnTo>
                    <a:lnTo>
                      <a:pt x="117" y="271"/>
                    </a:lnTo>
                    <a:lnTo>
                      <a:pt x="113" y="271"/>
                    </a:lnTo>
                    <a:lnTo>
                      <a:pt x="113" y="271"/>
                    </a:lnTo>
                    <a:lnTo>
                      <a:pt x="108" y="271"/>
                    </a:lnTo>
                    <a:lnTo>
                      <a:pt x="108" y="271"/>
                    </a:lnTo>
                    <a:lnTo>
                      <a:pt x="104" y="271"/>
                    </a:lnTo>
                    <a:lnTo>
                      <a:pt x="104" y="271"/>
                    </a:lnTo>
                    <a:lnTo>
                      <a:pt x="99" y="271"/>
                    </a:lnTo>
                    <a:lnTo>
                      <a:pt x="95" y="271"/>
                    </a:lnTo>
                    <a:lnTo>
                      <a:pt x="95" y="271"/>
                    </a:lnTo>
                    <a:lnTo>
                      <a:pt x="95" y="276"/>
                    </a:lnTo>
                    <a:lnTo>
                      <a:pt x="95" y="276"/>
                    </a:lnTo>
                    <a:lnTo>
                      <a:pt x="95" y="276"/>
                    </a:lnTo>
                    <a:lnTo>
                      <a:pt x="95" y="276"/>
                    </a:lnTo>
                    <a:lnTo>
                      <a:pt x="95" y="276"/>
                    </a:lnTo>
                    <a:lnTo>
                      <a:pt x="99" y="280"/>
                    </a:lnTo>
                    <a:lnTo>
                      <a:pt x="95" y="280"/>
                    </a:lnTo>
                    <a:lnTo>
                      <a:pt x="95" y="280"/>
                    </a:lnTo>
                    <a:lnTo>
                      <a:pt x="95" y="280"/>
                    </a:lnTo>
                    <a:lnTo>
                      <a:pt x="95" y="280"/>
                    </a:lnTo>
                    <a:lnTo>
                      <a:pt x="95" y="285"/>
                    </a:lnTo>
                    <a:lnTo>
                      <a:pt x="90" y="285"/>
                    </a:lnTo>
                    <a:lnTo>
                      <a:pt x="90" y="285"/>
                    </a:lnTo>
                    <a:lnTo>
                      <a:pt x="90" y="289"/>
                    </a:lnTo>
                    <a:lnTo>
                      <a:pt x="90" y="289"/>
                    </a:lnTo>
                    <a:lnTo>
                      <a:pt x="86" y="289"/>
                    </a:lnTo>
                    <a:lnTo>
                      <a:pt x="86" y="289"/>
                    </a:lnTo>
                    <a:lnTo>
                      <a:pt x="81" y="289"/>
                    </a:lnTo>
                    <a:lnTo>
                      <a:pt x="77" y="289"/>
                    </a:lnTo>
                    <a:lnTo>
                      <a:pt x="72" y="289"/>
                    </a:lnTo>
                    <a:lnTo>
                      <a:pt x="72" y="289"/>
                    </a:lnTo>
                    <a:lnTo>
                      <a:pt x="68" y="294"/>
                    </a:lnTo>
                    <a:lnTo>
                      <a:pt x="68" y="294"/>
                    </a:lnTo>
                    <a:lnTo>
                      <a:pt x="68" y="294"/>
                    </a:lnTo>
                    <a:lnTo>
                      <a:pt x="63" y="294"/>
                    </a:lnTo>
                    <a:lnTo>
                      <a:pt x="63" y="298"/>
                    </a:lnTo>
                    <a:lnTo>
                      <a:pt x="63" y="298"/>
                    </a:lnTo>
                    <a:lnTo>
                      <a:pt x="59" y="298"/>
                    </a:lnTo>
                    <a:lnTo>
                      <a:pt x="59" y="298"/>
                    </a:lnTo>
                    <a:lnTo>
                      <a:pt x="59" y="298"/>
                    </a:lnTo>
                    <a:lnTo>
                      <a:pt x="54" y="298"/>
                    </a:lnTo>
                    <a:lnTo>
                      <a:pt x="54" y="294"/>
                    </a:lnTo>
                    <a:lnTo>
                      <a:pt x="54" y="294"/>
                    </a:lnTo>
                    <a:lnTo>
                      <a:pt x="54" y="294"/>
                    </a:lnTo>
                    <a:lnTo>
                      <a:pt x="54" y="294"/>
                    </a:lnTo>
                    <a:lnTo>
                      <a:pt x="50" y="294"/>
                    </a:lnTo>
                    <a:lnTo>
                      <a:pt x="50" y="294"/>
                    </a:lnTo>
                    <a:lnTo>
                      <a:pt x="50" y="298"/>
                    </a:lnTo>
                    <a:lnTo>
                      <a:pt x="45" y="298"/>
                    </a:lnTo>
                    <a:lnTo>
                      <a:pt x="45" y="298"/>
                    </a:lnTo>
                    <a:lnTo>
                      <a:pt x="41" y="298"/>
                    </a:lnTo>
                    <a:lnTo>
                      <a:pt x="41" y="298"/>
                    </a:lnTo>
                    <a:lnTo>
                      <a:pt x="36" y="298"/>
                    </a:lnTo>
                    <a:lnTo>
                      <a:pt x="36" y="298"/>
                    </a:lnTo>
                    <a:lnTo>
                      <a:pt x="36" y="298"/>
                    </a:lnTo>
                    <a:lnTo>
                      <a:pt x="36" y="298"/>
                    </a:lnTo>
                    <a:lnTo>
                      <a:pt x="36" y="298"/>
                    </a:lnTo>
                    <a:lnTo>
                      <a:pt x="36" y="294"/>
                    </a:lnTo>
                    <a:lnTo>
                      <a:pt x="36" y="294"/>
                    </a:lnTo>
                    <a:lnTo>
                      <a:pt x="36" y="294"/>
                    </a:lnTo>
                    <a:lnTo>
                      <a:pt x="32" y="294"/>
                    </a:lnTo>
                    <a:lnTo>
                      <a:pt x="32" y="289"/>
                    </a:lnTo>
                    <a:lnTo>
                      <a:pt x="32" y="285"/>
                    </a:lnTo>
                    <a:lnTo>
                      <a:pt x="27" y="280"/>
                    </a:lnTo>
                    <a:lnTo>
                      <a:pt x="27" y="276"/>
                    </a:lnTo>
                    <a:lnTo>
                      <a:pt x="22" y="276"/>
                    </a:lnTo>
                    <a:lnTo>
                      <a:pt x="22" y="276"/>
                    </a:lnTo>
                    <a:lnTo>
                      <a:pt x="22" y="276"/>
                    </a:lnTo>
                    <a:lnTo>
                      <a:pt x="22" y="276"/>
                    </a:lnTo>
                    <a:lnTo>
                      <a:pt x="18" y="271"/>
                    </a:lnTo>
                    <a:lnTo>
                      <a:pt x="13" y="267"/>
                    </a:lnTo>
                    <a:lnTo>
                      <a:pt x="13" y="267"/>
                    </a:lnTo>
                    <a:lnTo>
                      <a:pt x="13" y="262"/>
                    </a:lnTo>
                    <a:lnTo>
                      <a:pt x="9" y="262"/>
                    </a:lnTo>
                    <a:lnTo>
                      <a:pt x="9" y="262"/>
                    </a:lnTo>
                    <a:lnTo>
                      <a:pt x="9" y="258"/>
                    </a:lnTo>
                    <a:lnTo>
                      <a:pt x="9" y="258"/>
                    </a:lnTo>
                    <a:lnTo>
                      <a:pt x="9" y="253"/>
                    </a:lnTo>
                    <a:lnTo>
                      <a:pt x="13" y="253"/>
                    </a:lnTo>
                    <a:lnTo>
                      <a:pt x="13" y="253"/>
                    </a:lnTo>
                    <a:lnTo>
                      <a:pt x="18" y="253"/>
                    </a:lnTo>
                    <a:lnTo>
                      <a:pt x="22" y="253"/>
                    </a:lnTo>
                    <a:lnTo>
                      <a:pt x="27" y="253"/>
                    </a:lnTo>
                    <a:lnTo>
                      <a:pt x="27" y="253"/>
                    </a:lnTo>
                    <a:lnTo>
                      <a:pt x="27" y="253"/>
                    </a:lnTo>
                    <a:lnTo>
                      <a:pt x="32" y="253"/>
                    </a:lnTo>
                    <a:lnTo>
                      <a:pt x="36" y="253"/>
                    </a:lnTo>
                    <a:lnTo>
                      <a:pt x="36" y="253"/>
                    </a:lnTo>
                    <a:lnTo>
                      <a:pt x="36" y="253"/>
                    </a:lnTo>
                    <a:lnTo>
                      <a:pt x="32" y="249"/>
                    </a:lnTo>
                    <a:lnTo>
                      <a:pt x="32" y="249"/>
                    </a:lnTo>
                    <a:lnTo>
                      <a:pt x="27" y="244"/>
                    </a:lnTo>
                    <a:lnTo>
                      <a:pt x="27" y="240"/>
                    </a:lnTo>
                    <a:lnTo>
                      <a:pt x="27" y="235"/>
                    </a:lnTo>
                    <a:lnTo>
                      <a:pt x="27" y="230"/>
                    </a:lnTo>
                    <a:lnTo>
                      <a:pt x="27" y="230"/>
                    </a:lnTo>
                    <a:lnTo>
                      <a:pt x="27" y="226"/>
                    </a:lnTo>
                    <a:lnTo>
                      <a:pt x="27" y="226"/>
                    </a:lnTo>
                    <a:lnTo>
                      <a:pt x="27" y="221"/>
                    </a:lnTo>
                    <a:lnTo>
                      <a:pt x="27" y="221"/>
                    </a:lnTo>
                    <a:lnTo>
                      <a:pt x="27" y="217"/>
                    </a:lnTo>
                    <a:lnTo>
                      <a:pt x="27" y="217"/>
                    </a:lnTo>
                    <a:lnTo>
                      <a:pt x="22" y="212"/>
                    </a:lnTo>
                    <a:lnTo>
                      <a:pt x="22" y="212"/>
                    </a:lnTo>
                    <a:lnTo>
                      <a:pt x="22" y="212"/>
                    </a:lnTo>
                    <a:lnTo>
                      <a:pt x="22" y="208"/>
                    </a:lnTo>
                    <a:lnTo>
                      <a:pt x="22" y="203"/>
                    </a:lnTo>
                    <a:lnTo>
                      <a:pt x="18" y="203"/>
                    </a:lnTo>
                    <a:lnTo>
                      <a:pt x="18" y="199"/>
                    </a:lnTo>
                    <a:lnTo>
                      <a:pt x="18" y="199"/>
                    </a:lnTo>
                    <a:lnTo>
                      <a:pt x="18" y="194"/>
                    </a:lnTo>
                    <a:lnTo>
                      <a:pt x="13" y="194"/>
                    </a:lnTo>
                    <a:lnTo>
                      <a:pt x="9" y="194"/>
                    </a:lnTo>
                    <a:lnTo>
                      <a:pt x="4" y="190"/>
                    </a:lnTo>
                    <a:lnTo>
                      <a:pt x="4" y="185"/>
                    </a:lnTo>
                    <a:lnTo>
                      <a:pt x="0" y="185"/>
                    </a:lnTo>
                    <a:lnTo>
                      <a:pt x="0" y="176"/>
                    </a:lnTo>
                    <a:lnTo>
                      <a:pt x="0" y="172"/>
                    </a:lnTo>
                    <a:lnTo>
                      <a:pt x="0" y="167"/>
                    </a:lnTo>
                    <a:lnTo>
                      <a:pt x="0" y="167"/>
                    </a:lnTo>
                    <a:lnTo>
                      <a:pt x="4" y="158"/>
                    </a:lnTo>
                    <a:lnTo>
                      <a:pt x="9" y="149"/>
                    </a:lnTo>
                    <a:lnTo>
                      <a:pt x="13" y="145"/>
                    </a:lnTo>
                    <a:lnTo>
                      <a:pt x="18" y="136"/>
                    </a:lnTo>
                    <a:lnTo>
                      <a:pt x="27" y="126"/>
                    </a:lnTo>
                    <a:lnTo>
                      <a:pt x="32" y="122"/>
                    </a:lnTo>
                    <a:lnTo>
                      <a:pt x="32" y="113"/>
                    </a:lnTo>
                    <a:lnTo>
                      <a:pt x="36" y="104"/>
                    </a:lnTo>
                    <a:lnTo>
                      <a:pt x="36" y="95"/>
                    </a:lnTo>
                    <a:lnTo>
                      <a:pt x="36" y="86"/>
                    </a:lnTo>
                    <a:lnTo>
                      <a:pt x="36" y="81"/>
                    </a:lnTo>
                    <a:lnTo>
                      <a:pt x="36" y="77"/>
                    </a:lnTo>
                    <a:lnTo>
                      <a:pt x="36" y="68"/>
                    </a:lnTo>
                    <a:lnTo>
                      <a:pt x="36" y="68"/>
                    </a:lnTo>
                    <a:lnTo>
                      <a:pt x="41" y="59"/>
                    </a:lnTo>
                    <a:lnTo>
                      <a:pt x="41" y="59"/>
                    </a:lnTo>
                    <a:lnTo>
                      <a:pt x="41" y="59"/>
                    </a:lnTo>
                    <a:lnTo>
                      <a:pt x="36" y="54"/>
                    </a:lnTo>
                    <a:lnTo>
                      <a:pt x="32" y="50"/>
                    </a:lnTo>
                    <a:lnTo>
                      <a:pt x="32" y="50"/>
                    </a:lnTo>
                    <a:lnTo>
                      <a:pt x="36" y="45"/>
                    </a:lnTo>
                    <a:lnTo>
                      <a:pt x="27" y="41"/>
                    </a:lnTo>
                    <a:lnTo>
                      <a:pt x="27" y="36"/>
                    </a:lnTo>
                    <a:lnTo>
                      <a:pt x="27" y="36"/>
                    </a:lnTo>
                    <a:lnTo>
                      <a:pt x="27" y="36"/>
                    </a:lnTo>
                    <a:lnTo>
                      <a:pt x="27" y="27"/>
                    </a:lnTo>
                    <a:lnTo>
                      <a:pt x="22" y="18"/>
                    </a:lnTo>
                    <a:lnTo>
                      <a:pt x="22" y="9"/>
                    </a:lnTo>
                    <a:lnTo>
                      <a:pt x="27" y="4"/>
                    </a:lnTo>
                    <a:lnTo>
                      <a:pt x="32" y="4"/>
                    </a:lnTo>
                    <a:lnTo>
                      <a:pt x="41" y="0"/>
                    </a:lnTo>
                    <a:lnTo>
                      <a:pt x="45" y="4"/>
                    </a:lnTo>
                    <a:lnTo>
                      <a:pt x="54" y="9"/>
                    </a:lnTo>
                    <a:lnTo>
                      <a:pt x="63" y="13"/>
                    </a:lnTo>
                    <a:lnTo>
                      <a:pt x="68" y="18"/>
                    </a:lnTo>
                    <a:lnTo>
                      <a:pt x="77" y="23"/>
                    </a:lnTo>
                    <a:lnTo>
                      <a:pt x="86" y="27"/>
                    </a:lnTo>
                    <a:lnTo>
                      <a:pt x="95" y="32"/>
                    </a:lnTo>
                    <a:lnTo>
                      <a:pt x="104" y="36"/>
                    </a:lnTo>
                    <a:lnTo>
                      <a:pt x="113" y="41"/>
                    </a:lnTo>
                    <a:lnTo>
                      <a:pt x="117" y="45"/>
                    </a:lnTo>
                    <a:lnTo>
                      <a:pt x="126" y="50"/>
                    </a:lnTo>
                    <a:lnTo>
                      <a:pt x="135" y="54"/>
                    </a:lnTo>
                    <a:lnTo>
                      <a:pt x="144" y="59"/>
                    </a:lnTo>
                    <a:lnTo>
                      <a:pt x="154" y="63"/>
                    </a:lnTo>
                    <a:lnTo>
                      <a:pt x="163" y="63"/>
                    </a:lnTo>
                    <a:lnTo>
                      <a:pt x="167" y="68"/>
                    </a:lnTo>
                    <a:lnTo>
                      <a:pt x="176" y="72"/>
                    </a:lnTo>
                    <a:lnTo>
                      <a:pt x="176" y="81"/>
                    </a:lnTo>
                    <a:lnTo>
                      <a:pt x="176" y="90"/>
                    </a:lnTo>
                    <a:lnTo>
                      <a:pt x="176" y="99"/>
                    </a:lnTo>
                    <a:lnTo>
                      <a:pt x="176" y="108"/>
                    </a:lnTo>
                    <a:lnTo>
                      <a:pt x="181" y="117"/>
                    </a:lnTo>
                    <a:lnTo>
                      <a:pt x="181" y="126"/>
                    </a:lnTo>
                    <a:lnTo>
                      <a:pt x="181" y="131"/>
                    </a:lnTo>
                    <a:lnTo>
                      <a:pt x="181" y="140"/>
                    </a:lnTo>
                    <a:lnTo>
                      <a:pt x="181" y="14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2" name="Freeform 158">
                <a:extLst>
                  <a:ext uri="{FF2B5EF4-FFF2-40B4-BE49-F238E27FC236}">
                    <a16:creationId xmlns:a16="http://schemas.microsoft.com/office/drawing/2014/main" id="{8DB6B86A-4C78-0F43-93C8-B6E9A7CEFDA5}"/>
                  </a:ext>
                </a:extLst>
              </p:cNvPr>
              <p:cNvSpPr>
                <a:spLocks/>
              </p:cNvSpPr>
              <p:nvPr/>
            </p:nvSpPr>
            <p:spPr bwMode="auto">
              <a:xfrm>
                <a:off x="5440829" y="3728741"/>
                <a:ext cx="76822" cy="231347"/>
              </a:xfrm>
              <a:custGeom>
                <a:avLst/>
                <a:gdLst>
                  <a:gd name="T0" fmla="*/ 9 w 32"/>
                  <a:gd name="T1" fmla="*/ 5 h 95"/>
                  <a:gd name="T2" fmla="*/ 14 w 32"/>
                  <a:gd name="T3" fmla="*/ 5 h 95"/>
                  <a:gd name="T4" fmla="*/ 14 w 32"/>
                  <a:gd name="T5" fmla="*/ 10 h 95"/>
                  <a:gd name="T6" fmla="*/ 14 w 32"/>
                  <a:gd name="T7" fmla="*/ 19 h 95"/>
                  <a:gd name="T8" fmla="*/ 23 w 32"/>
                  <a:gd name="T9" fmla="*/ 23 h 95"/>
                  <a:gd name="T10" fmla="*/ 23 w 32"/>
                  <a:gd name="T11" fmla="*/ 32 h 95"/>
                  <a:gd name="T12" fmla="*/ 23 w 32"/>
                  <a:gd name="T13" fmla="*/ 37 h 95"/>
                  <a:gd name="T14" fmla="*/ 27 w 32"/>
                  <a:gd name="T15" fmla="*/ 46 h 95"/>
                  <a:gd name="T16" fmla="*/ 27 w 32"/>
                  <a:gd name="T17" fmla="*/ 59 h 95"/>
                  <a:gd name="T18" fmla="*/ 27 w 32"/>
                  <a:gd name="T19" fmla="*/ 77 h 95"/>
                  <a:gd name="T20" fmla="*/ 27 w 32"/>
                  <a:gd name="T21" fmla="*/ 82 h 95"/>
                  <a:gd name="T22" fmla="*/ 27 w 32"/>
                  <a:gd name="T23" fmla="*/ 86 h 95"/>
                  <a:gd name="T24" fmla="*/ 32 w 32"/>
                  <a:gd name="T25" fmla="*/ 91 h 95"/>
                  <a:gd name="T26" fmla="*/ 23 w 32"/>
                  <a:gd name="T27" fmla="*/ 95 h 95"/>
                  <a:gd name="T28" fmla="*/ 18 w 32"/>
                  <a:gd name="T29" fmla="*/ 95 h 95"/>
                  <a:gd name="T30" fmla="*/ 18 w 32"/>
                  <a:gd name="T31" fmla="*/ 91 h 95"/>
                  <a:gd name="T32" fmla="*/ 14 w 32"/>
                  <a:gd name="T33" fmla="*/ 91 h 95"/>
                  <a:gd name="T34" fmla="*/ 14 w 32"/>
                  <a:gd name="T35" fmla="*/ 86 h 95"/>
                  <a:gd name="T36" fmla="*/ 9 w 32"/>
                  <a:gd name="T37" fmla="*/ 86 h 95"/>
                  <a:gd name="T38" fmla="*/ 9 w 32"/>
                  <a:gd name="T39" fmla="*/ 82 h 95"/>
                  <a:gd name="T40" fmla="*/ 9 w 32"/>
                  <a:gd name="T41" fmla="*/ 77 h 95"/>
                  <a:gd name="T42" fmla="*/ 9 w 32"/>
                  <a:gd name="T43" fmla="*/ 77 h 95"/>
                  <a:gd name="T44" fmla="*/ 9 w 32"/>
                  <a:gd name="T45" fmla="*/ 73 h 95"/>
                  <a:gd name="T46" fmla="*/ 9 w 32"/>
                  <a:gd name="T47" fmla="*/ 68 h 95"/>
                  <a:gd name="T48" fmla="*/ 9 w 32"/>
                  <a:gd name="T49" fmla="*/ 55 h 95"/>
                  <a:gd name="T50" fmla="*/ 14 w 32"/>
                  <a:gd name="T51" fmla="*/ 55 h 95"/>
                  <a:gd name="T52" fmla="*/ 9 w 32"/>
                  <a:gd name="T53" fmla="*/ 50 h 95"/>
                  <a:gd name="T54" fmla="*/ 9 w 32"/>
                  <a:gd name="T55" fmla="*/ 46 h 95"/>
                  <a:gd name="T56" fmla="*/ 9 w 32"/>
                  <a:gd name="T57" fmla="*/ 41 h 95"/>
                  <a:gd name="T58" fmla="*/ 9 w 32"/>
                  <a:gd name="T59" fmla="*/ 37 h 95"/>
                  <a:gd name="T60" fmla="*/ 9 w 32"/>
                  <a:gd name="T61" fmla="*/ 32 h 95"/>
                  <a:gd name="T62" fmla="*/ 5 w 32"/>
                  <a:gd name="T63" fmla="*/ 32 h 95"/>
                  <a:gd name="T64" fmla="*/ 5 w 32"/>
                  <a:gd name="T65" fmla="*/ 32 h 95"/>
                  <a:gd name="T66" fmla="*/ 5 w 32"/>
                  <a:gd name="T67" fmla="*/ 32 h 95"/>
                  <a:gd name="T68" fmla="*/ 5 w 32"/>
                  <a:gd name="T69" fmla="*/ 28 h 95"/>
                  <a:gd name="T70" fmla="*/ 5 w 32"/>
                  <a:gd name="T71" fmla="*/ 28 h 95"/>
                  <a:gd name="T72" fmla="*/ 5 w 32"/>
                  <a:gd name="T73" fmla="*/ 28 h 95"/>
                  <a:gd name="T74" fmla="*/ 5 w 32"/>
                  <a:gd name="T75" fmla="*/ 19 h 95"/>
                  <a:gd name="T76" fmla="*/ 5 w 32"/>
                  <a:gd name="T77" fmla="*/ 14 h 95"/>
                  <a:gd name="T78" fmla="*/ 0 w 32"/>
                  <a:gd name="T79" fmla="*/ 14 h 95"/>
                  <a:gd name="T80" fmla="*/ 0 w 32"/>
                  <a:gd name="T81" fmla="*/ 10 h 95"/>
                  <a:gd name="T82" fmla="*/ 0 w 32"/>
                  <a:gd name="T83" fmla="*/ 5 h 95"/>
                  <a:gd name="T84" fmla="*/ 5 w 32"/>
                  <a:gd name="T85"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 h="95">
                    <a:moveTo>
                      <a:pt x="9" y="5"/>
                    </a:moveTo>
                    <a:lnTo>
                      <a:pt x="9" y="5"/>
                    </a:lnTo>
                    <a:lnTo>
                      <a:pt x="9" y="5"/>
                    </a:lnTo>
                    <a:lnTo>
                      <a:pt x="9" y="5"/>
                    </a:lnTo>
                    <a:lnTo>
                      <a:pt x="9" y="5"/>
                    </a:lnTo>
                    <a:lnTo>
                      <a:pt x="14" y="5"/>
                    </a:lnTo>
                    <a:lnTo>
                      <a:pt x="14" y="5"/>
                    </a:lnTo>
                    <a:lnTo>
                      <a:pt x="14" y="10"/>
                    </a:lnTo>
                    <a:lnTo>
                      <a:pt x="14" y="10"/>
                    </a:lnTo>
                    <a:lnTo>
                      <a:pt x="14" y="14"/>
                    </a:lnTo>
                    <a:lnTo>
                      <a:pt x="14" y="14"/>
                    </a:lnTo>
                    <a:lnTo>
                      <a:pt x="14" y="19"/>
                    </a:lnTo>
                    <a:lnTo>
                      <a:pt x="18" y="19"/>
                    </a:lnTo>
                    <a:lnTo>
                      <a:pt x="23" y="23"/>
                    </a:lnTo>
                    <a:lnTo>
                      <a:pt x="23" y="23"/>
                    </a:lnTo>
                    <a:lnTo>
                      <a:pt x="23" y="23"/>
                    </a:lnTo>
                    <a:lnTo>
                      <a:pt x="23" y="28"/>
                    </a:lnTo>
                    <a:lnTo>
                      <a:pt x="23" y="32"/>
                    </a:lnTo>
                    <a:lnTo>
                      <a:pt x="23" y="32"/>
                    </a:lnTo>
                    <a:lnTo>
                      <a:pt x="23" y="37"/>
                    </a:lnTo>
                    <a:lnTo>
                      <a:pt x="23" y="37"/>
                    </a:lnTo>
                    <a:lnTo>
                      <a:pt x="27" y="41"/>
                    </a:lnTo>
                    <a:lnTo>
                      <a:pt x="27" y="41"/>
                    </a:lnTo>
                    <a:lnTo>
                      <a:pt x="27" y="46"/>
                    </a:lnTo>
                    <a:lnTo>
                      <a:pt x="27" y="50"/>
                    </a:lnTo>
                    <a:lnTo>
                      <a:pt x="27" y="55"/>
                    </a:lnTo>
                    <a:lnTo>
                      <a:pt x="27" y="59"/>
                    </a:lnTo>
                    <a:lnTo>
                      <a:pt x="27" y="64"/>
                    </a:lnTo>
                    <a:lnTo>
                      <a:pt x="27" y="73"/>
                    </a:lnTo>
                    <a:lnTo>
                      <a:pt x="27" y="77"/>
                    </a:lnTo>
                    <a:lnTo>
                      <a:pt x="27" y="77"/>
                    </a:lnTo>
                    <a:lnTo>
                      <a:pt x="27" y="82"/>
                    </a:lnTo>
                    <a:lnTo>
                      <a:pt x="27" y="82"/>
                    </a:lnTo>
                    <a:lnTo>
                      <a:pt x="27" y="86"/>
                    </a:lnTo>
                    <a:lnTo>
                      <a:pt x="27" y="86"/>
                    </a:lnTo>
                    <a:lnTo>
                      <a:pt x="27" y="86"/>
                    </a:lnTo>
                    <a:lnTo>
                      <a:pt x="27" y="86"/>
                    </a:lnTo>
                    <a:lnTo>
                      <a:pt x="32" y="91"/>
                    </a:lnTo>
                    <a:lnTo>
                      <a:pt x="32" y="91"/>
                    </a:lnTo>
                    <a:lnTo>
                      <a:pt x="27" y="95"/>
                    </a:lnTo>
                    <a:lnTo>
                      <a:pt x="27" y="95"/>
                    </a:lnTo>
                    <a:lnTo>
                      <a:pt x="23" y="95"/>
                    </a:lnTo>
                    <a:lnTo>
                      <a:pt x="18" y="95"/>
                    </a:lnTo>
                    <a:lnTo>
                      <a:pt x="18" y="95"/>
                    </a:lnTo>
                    <a:lnTo>
                      <a:pt x="18" y="95"/>
                    </a:lnTo>
                    <a:lnTo>
                      <a:pt x="18" y="95"/>
                    </a:lnTo>
                    <a:lnTo>
                      <a:pt x="18" y="95"/>
                    </a:lnTo>
                    <a:lnTo>
                      <a:pt x="18" y="91"/>
                    </a:lnTo>
                    <a:lnTo>
                      <a:pt x="18" y="91"/>
                    </a:lnTo>
                    <a:lnTo>
                      <a:pt x="14" y="91"/>
                    </a:lnTo>
                    <a:lnTo>
                      <a:pt x="14" y="91"/>
                    </a:lnTo>
                    <a:lnTo>
                      <a:pt x="14" y="91"/>
                    </a:lnTo>
                    <a:lnTo>
                      <a:pt x="14" y="86"/>
                    </a:lnTo>
                    <a:lnTo>
                      <a:pt x="14" y="86"/>
                    </a:lnTo>
                    <a:lnTo>
                      <a:pt x="14" y="86"/>
                    </a:lnTo>
                    <a:lnTo>
                      <a:pt x="9" y="86"/>
                    </a:lnTo>
                    <a:lnTo>
                      <a:pt x="9" y="86"/>
                    </a:lnTo>
                    <a:lnTo>
                      <a:pt x="9" y="82"/>
                    </a:lnTo>
                    <a:lnTo>
                      <a:pt x="9" y="82"/>
                    </a:lnTo>
                    <a:lnTo>
                      <a:pt x="9" y="82"/>
                    </a:lnTo>
                    <a:lnTo>
                      <a:pt x="9" y="82"/>
                    </a:lnTo>
                    <a:lnTo>
                      <a:pt x="9" y="82"/>
                    </a:lnTo>
                    <a:lnTo>
                      <a:pt x="9" y="77"/>
                    </a:lnTo>
                    <a:lnTo>
                      <a:pt x="9" y="77"/>
                    </a:lnTo>
                    <a:lnTo>
                      <a:pt x="9" y="77"/>
                    </a:lnTo>
                    <a:lnTo>
                      <a:pt x="9" y="77"/>
                    </a:lnTo>
                    <a:lnTo>
                      <a:pt x="9" y="73"/>
                    </a:lnTo>
                    <a:lnTo>
                      <a:pt x="9" y="73"/>
                    </a:lnTo>
                    <a:lnTo>
                      <a:pt x="9" y="73"/>
                    </a:lnTo>
                    <a:lnTo>
                      <a:pt x="9" y="73"/>
                    </a:lnTo>
                    <a:lnTo>
                      <a:pt x="9" y="68"/>
                    </a:lnTo>
                    <a:lnTo>
                      <a:pt x="9" y="68"/>
                    </a:lnTo>
                    <a:lnTo>
                      <a:pt x="9" y="64"/>
                    </a:lnTo>
                    <a:lnTo>
                      <a:pt x="9" y="59"/>
                    </a:lnTo>
                    <a:lnTo>
                      <a:pt x="9" y="55"/>
                    </a:lnTo>
                    <a:lnTo>
                      <a:pt x="9" y="55"/>
                    </a:lnTo>
                    <a:lnTo>
                      <a:pt x="14" y="55"/>
                    </a:lnTo>
                    <a:lnTo>
                      <a:pt x="14" y="55"/>
                    </a:lnTo>
                    <a:lnTo>
                      <a:pt x="9" y="50"/>
                    </a:lnTo>
                    <a:lnTo>
                      <a:pt x="9" y="50"/>
                    </a:lnTo>
                    <a:lnTo>
                      <a:pt x="9" y="50"/>
                    </a:lnTo>
                    <a:lnTo>
                      <a:pt x="5" y="46"/>
                    </a:lnTo>
                    <a:lnTo>
                      <a:pt x="5" y="46"/>
                    </a:lnTo>
                    <a:lnTo>
                      <a:pt x="9" y="46"/>
                    </a:lnTo>
                    <a:lnTo>
                      <a:pt x="9" y="46"/>
                    </a:lnTo>
                    <a:lnTo>
                      <a:pt x="9" y="46"/>
                    </a:lnTo>
                    <a:lnTo>
                      <a:pt x="9" y="41"/>
                    </a:lnTo>
                    <a:lnTo>
                      <a:pt x="9" y="41"/>
                    </a:lnTo>
                    <a:lnTo>
                      <a:pt x="9" y="37"/>
                    </a:lnTo>
                    <a:lnTo>
                      <a:pt x="9" y="37"/>
                    </a:lnTo>
                    <a:lnTo>
                      <a:pt x="9" y="32"/>
                    </a:lnTo>
                    <a:lnTo>
                      <a:pt x="9" y="32"/>
                    </a:lnTo>
                    <a:lnTo>
                      <a:pt x="9" y="32"/>
                    </a:lnTo>
                    <a:lnTo>
                      <a:pt x="5" y="32"/>
                    </a:lnTo>
                    <a:lnTo>
                      <a:pt x="5" y="32"/>
                    </a:lnTo>
                    <a:lnTo>
                      <a:pt x="5" y="32"/>
                    </a:lnTo>
                    <a:lnTo>
                      <a:pt x="5" y="32"/>
                    </a:lnTo>
                    <a:lnTo>
                      <a:pt x="5" y="32"/>
                    </a:lnTo>
                    <a:lnTo>
                      <a:pt x="5" y="32"/>
                    </a:lnTo>
                    <a:lnTo>
                      <a:pt x="5" y="32"/>
                    </a:lnTo>
                    <a:lnTo>
                      <a:pt x="5" y="32"/>
                    </a:lnTo>
                    <a:lnTo>
                      <a:pt x="5" y="32"/>
                    </a:lnTo>
                    <a:lnTo>
                      <a:pt x="5" y="32"/>
                    </a:lnTo>
                    <a:lnTo>
                      <a:pt x="5" y="32"/>
                    </a:lnTo>
                    <a:lnTo>
                      <a:pt x="5" y="28"/>
                    </a:lnTo>
                    <a:lnTo>
                      <a:pt x="5" y="28"/>
                    </a:lnTo>
                    <a:lnTo>
                      <a:pt x="5" y="28"/>
                    </a:lnTo>
                    <a:lnTo>
                      <a:pt x="5" y="28"/>
                    </a:lnTo>
                    <a:lnTo>
                      <a:pt x="5" y="28"/>
                    </a:lnTo>
                    <a:lnTo>
                      <a:pt x="5" y="28"/>
                    </a:lnTo>
                    <a:lnTo>
                      <a:pt x="5" y="28"/>
                    </a:lnTo>
                    <a:lnTo>
                      <a:pt x="5" y="23"/>
                    </a:lnTo>
                    <a:lnTo>
                      <a:pt x="5" y="19"/>
                    </a:lnTo>
                    <a:lnTo>
                      <a:pt x="5" y="19"/>
                    </a:lnTo>
                    <a:lnTo>
                      <a:pt x="5" y="19"/>
                    </a:lnTo>
                    <a:lnTo>
                      <a:pt x="5" y="19"/>
                    </a:lnTo>
                    <a:lnTo>
                      <a:pt x="5" y="14"/>
                    </a:lnTo>
                    <a:lnTo>
                      <a:pt x="5" y="14"/>
                    </a:lnTo>
                    <a:lnTo>
                      <a:pt x="0" y="14"/>
                    </a:lnTo>
                    <a:lnTo>
                      <a:pt x="0" y="14"/>
                    </a:lnTo>
                    <a:lnTo>
                      <a:pt x="0" y="10"/>
                    </a:lnTo>
                    <a:lnTo>
                      <a:pt x="0" y="10"/>
                    </a:lnTo>
                    <a:lnTo>
                      <a:pt x="0" y="10"/>
                    </a:lnTo>
                    <a:lnTo>
                      <a:pt x="0" y="10"/>
                    </a:lnTo>
                    <a:lnTo>
                      <a:pt x="0" y="5"/>
                    </a:lnTo>
                    <a:lnTo>
                      <a:pt x="0" y="5"/>
                    </a:lnTo>
                    <a:lnTo>
                      <a:pt x="0" y="5"/>
                    </a:lnTo>
                    <a:lnTo>
                      <a:pt x="0" y="0"/>
                    </a:lnTo>
                    <a:lnTo>
                      <a:pt x="5" y="5"/>
                    </a:lnTo>
                    <a:lnTo>
                      <a:pt x="9" y="5"/>
                    </a:lnTo>
                    <a:lnTo>
                      <a:pt x="9"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3" name="Freeform 159">
                <a:extLst>
                  <a:ext uri="{FF2B5EF4-FFF2-40B4-BE49-F238E27FC236}">
                    <a16:creationId xmlns:a16="http://schemas.microsoft.com/office/drawing/2014/main" id="{0C04D63E-5906-3C4E-A1A4-D2AB33EDDEAD}"/>
                  </a:ext>
                </a:extLst>
              </p:cNvPr>
              <p:cNvSpPr>
                <a:spLocks/>
              </p:cNvSpPr>
              <p:nvPr/>
            </p:nvSpPr>
            <p:spPr bwMode="auto">
              <a:xfrm>
                <a:off x="9442766" y="3256308"/>
                <a:ext cx="369705" cy="715955"/>
              </a:xfrm>
              <a:custGeom>
                <a:avLst/>
                <a:gdLst>
                  <a:gd name="T0" fmla="*/ 41 w 154"/>
                  <a:gd name="T1" fmla="*/ 0 h 294"/>
                  <a:gd name="T2" fmla="*/ 45 w 154"/>
                  <a:gd name="T3" fmla="*/ 9 h 294"/>
                  <a:gd name="T4" fmla="*/ 54 w 154"/>
                  <a:gd name="T5" fmla="*/ 18 h 294"/>
                  <a:gd name="T6" fmla="*/ 63 w 154"/>
                  <a:gd name="T7" fmla="*/ 27 h 294"/>
                  <a:gd name="T8" fmla="*/ 63 w 154"/>
                  <a:gd name="T9" fmla="*/ 41 h 294"/>
                  <a:gd name="T10" fmla="*/ 63 w 154"/>
                  <a:gd name="T11" fmla="*/ 59 h 294"/>
                  <a:gd name="T12" fmla="*/ 77 w 154"/>
                  <a:gd name="T13" fmla="*/ 50 h 294"/>
                  <a:gd name="T14" fmla="*/ 81 w 154"/>
                  <a:gd name="T15" fmla="*/ 45 h 294"/>
                  <a:gd name="T16" fmla="*/ 90 w 154"/>
                  <a:gd name="T17" fmla="*/ 50 h 294"/>
                  <a:gd name="T18" fmla="*/ 99 w 154"/>
                  <a:gd name="T19" fmla="*/ 41 h 294"/>
                  <a:gd name="T20" fmla="*/ 104 w 154"/>
                  <a:gd name="T21" fmla="*/ 41 h 294"/>
                  <a:gd name="T22" fmla="*/ 122 w 154"/>
                  <a:gd name="T23" fmla="*/ 54 h 294"/>
                  <a:gd name="T24" fmla="*/ 131 w 154"/>
                  <a:gd name="T25" fmla="*/ 77 h 294"/>
                  <a:gd name="T26" fmla="*/ 145 w 154"/>
                  <a:gd name="T27" fmla="*/ 86 h 294"/>
                  <a:gd name="T28" fmla="*/ 149 w 154"/>
                  <a:gd name="T29" fmla="*/ 100 h 294"/>
                  <a:gd name="T30" fmla="*/ 149 w 154"/>
                  <a:gd name="T31" fmla="*/ 113 h 294"/>
                  <a:gd name="T32" fmla="*/ 145 w 154"/>
                  <a:gd name="T33" fmla="*/ 122 h 294"/>
                  <a:gd name="T34" fmla="*/ 136 w 154"/>
                  <a:gd name="T35" fmla="*/ 118 h 294"/>
                  <a:gd name="T36" fmla="*/ 117 w 154"/>
                  <a:gd name="T37" fmla="*/ 118 h 294"/>
                  <a:gd name="T38" fmla="*/ 108 w 154"/>
                  <a:gd name="T39" fmla="*/ 127 h 294"/>
                  <a:gd name="T40" fmla="*/ 99 w 154"/>
                  <a:gd name="T41" fmla="*/ 136 h 294"/>
                  <a:gd name="T42" fmla="*/ 108 w 154"/>
                  <a:gd name="T43" fmla="*/ 158 h 294"/>
                  <a:gd name="T44" fmla="*/ 113 w 154"/>
                  <a:gd name="T45" fmla="*/ 172 h 294"/>
                  <a:gd name="T46" fmla="*/ 104 w 154"/>
                  <a:gd name="T47" fmla="*/ 163 h 294"/>
                  <a:gd name="T48" fmla="*/ 95 w 154"/>
                  <a:gd name="T49" fmla="*/ 154 h 294"/>
                  <a:gd name="T50" fmla="*/ 77 w 154"/>
                  <a:gd name="T51" fmla="*/ 145 h 294"/>
                  <a:gd name="T52" fmla="*/ 68 w 154"/>
                  <a:gd name="T53" fmla="*/ 136 h 294"/>
                  <a:gd name="T54" fmla="*/ 63 w 154"/>
                  <a:gd name="T55" fmla="*/ 154 h 294"/>
                  <a:gd name="T56" fmla="*/ 59 w 154"/>
                  <a:gd name="T57" fmla="*/ 181 h 294"/>
                  <a:gd name="T58" fmla="*/ 54 w 154"/>
                  <a:gd name="T59" fmla="*/ 208 h 294"/>
                  <a:gd name="T60" fmla="*/ 68 w 154"/>
                  <a:gd name="T61" fmla="*/ 222 h 294"/>
                  <a:gd name="T62" fmla="*/ 77 w 154"/>
                  <a:gd name="T63" fmla="*/ 240 h 294"/>
                  <a:gd name="T64" fmla="*/ 81 w 154"/>
                  <a:gd name="T65" fmla="*/ 262 h 294"/>
                  <a:gd name="T66" fmla="*/ 77 w 154"/>
                  <a:gd name="T67" fmla="*/ 249 h 294"/>
                  <a:gd name="T68" fmla="*/ 86 w 154"/>
                  <a:gd name="T69" fmla="*/ 262 h 294"/>
                  <a:gd name="T70" fmla="*/ 108 w 154"/>
                  <a:gd name="T71" fmla="*/ 276 h 294"/>
                  <a:gd name="T72" fmla="*/ 104 w 154"/>
                  <a:gd name="T73" fmla="*/ 289 h 294"/>
                  <a:gd name="T74" fmla="*/ 99 w 154"/>
                  <a:gd name="T75" fmla="*/ 289 h 294"/>
                  <a:gd name="T76" fmla="*/ 95 w 154"/>
                  <a:gd name="T77" fmla="*/ 285 h 294"/>
                  <a:gd name="T78" fmla="*/ 90 w 154"/>
                  <a:gd name="T79" fmla="*/ 276 h 294"/>
                  <a:gd name="T80" fmla="*/ 77 w 154"/>
                  <a:gd name="T81" fmla="*/ 271 h 294"/>
                  <a:gd name="T82" fmla="*/ 68 w 154"/>
                  <a:gd name="T83" fmla="*/ 262 h 294"/>
                  <a:gd name="T84" fmla="*/ 59 w 154"/>
                  <a:gd name="T85" fmla="*/ 253 h 294"/>
                  <a:gd name="T86" fmla="*/ 50 w 154"/>
                  <a:gd name="T87" fmla="*/ 240 h 294"/>
                  <a:gd name="T88" fmla="*/ 41 w 154"/>
                  <a:gd name="T89" fmla="*/ 235 h 294"/>
                  <a:gd name="T90" fmla="*/ 45 w 154"/>
                  <a:gd name="T91" fmla="*/ 204 h 294"/>
                  <a:gd name="T92" fmla="*/ 50 w 154"/>
                  <a:gd name="T93" fmla="*/ 190 h 294"/>
                  <a:gd name="T94" fmla="*/ 59 w 154"/>
                  <a:gd name="T95" fmla="*/ 172 h 294"/>
                  <a:gd name="T96" fmla="*/ 50 w 154"/>
                  <a:gd name="T97" fmla="*/ 154 h 294"/>
                  <a:gd name="T98" fmla="*/ 45 w 154"/>
                  <a:gd name="T99" fmla="*/ 136 h 294"/>
                  <a:gd name="T100" fmla="*/ 32 w 154"/>
                  <a:gd name="T101" fmla="*/ 118 h 294"/>
                  <a:gd name="T102" fmla="*/ 27 w 154"/>
                  <a:gd name="T103" fmla="*/ 104 h 294"/>
                  <a:gd name="T104" fmla="*/ 27 w 154"/>
                  <a:gd name="T105" fmla="*/ 90 h 294"/>
                  <a:gd name="T106" fmla="*/ 27 w 154"/>
                  <a:gd name="T107" fmla="*/ 81 h 294"/>
                  <a:gd name="T108" fmla="*/ 18 w 154"/>
                  <a:gd name="T109" fmla="*/ 68 h 294"/>
                  <a:gd name="T110" fmla="*/ 9 w 154"/>
                  <a:gd name="T111" fmla="*/ 50 h 294"/>
                  <a:gd name="T112" fmla="*/ 0 w 154"/>
                  <a:gd name="T113" fmla="*/ 41 h 294"/>
                  <a:gd name="T114" fmla="*/ 5 w 154"/>
                  <a:gd name="T115" fmla="*/ 36 h 294"/>
                  <a:gd name="T116" fmla="*/ 5 w 154"/>
                  <a:gd name="T117" fmla="*/ 18 h 294"/>
                  <a:gd name="T118" fmla="*/ 14 w 154"/>
                  <a:gd name="T119" fmla="*/ 14 h 294"/>
                  <a:gd name="T120" fmla="*/ 23 w 154"/>
                  <a:gd name="T121" fmla="*/ 9 h 294"/>
                  <a:gd name="T122" fmla="*/ 27 w 154"/>
                  <a:gd name="T123" fmla="*/ 5 h 294"/>
                  <a:gd name="T124" fmla="*/ 32 w 154"/>
                  <a:gd name="T125"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4" h="294">
                    <a:moveTo>
                      <a:pt x="36" y="0"/>
                    </a:moveTo>
                    <a:lnTo>
                      <a:pt x="36" y="0"/>
                    </a:lnTo>
                    <a:lnTo>
                      <a:pt x="36" y="5"/>
                    </a:lnTo>
                    <a:lnTo>
                      <a:pt x="36" y="5"/>
                    </a:lnTo>
                    <a:lnTo>
                      <a:pt x="36" y="5"/>
                    </a:lnTo>
                    <a:lnTo>
                      <a:pt x="41" y="5"/>
                    </a:lnTo>
                    <a:lnTo>
                      <a:pt x="41" y="5"/>
                    </a:lnTo>
                    <a:lnTo>
                      <a:pt x="41" y="0"/>
                    </a:lnTo>
                    <a:lnTo>
                      <a:pt x="41" y="0"/>
                    </a:lnTo>
                    <a:lnTo>
                      <a:pt x="41" y="0"/>
                    </a:lnTo>
                    <a:lnTo>
                      <a:pt x="45" y="5"/>
                    </a:lnTo>
                    <a:lnTo>
                      <a:pt x="45" y="5"/>
                    </a:lnTo>
                    <a:lnTo>
                      <a:pt x="45" y="5"/>
                    </a:lnTo>
                    <a:lnTo>
                      <a:pt x="45" y="5"/>
                    </a:lnTo>
                    <a:lnTo>
                      <a:pt x="45" y="9"/>
                    </a:lnTo>
                    <a:lnTo>
                      <a:pt x="45" y="9"/>
                    </a:lnTo>
                    <a:lnTo>
                      <a:pt x="45" y="9"/>
                    </a:lnTo>
                    <a:lnTo>
                      <a:pt x="45" y="14"/>
                    </a:lnTo>
                    <a:lnTo>
                      <a:pt x="45" y="18"/>
                    </a:lnTo>
                    <a:lnTo>
                      <a:pt x="50" y="18"/>
                    </a:lnTo>
                    <a:lnTo>
                      <a:pt x="50" y="18"/>
                    </a:lnTo>
                    <a:lnTo>
                      <a:pt x="50" y="18"/>
                    </a:lnTo>
                    <a:lnTo>
                      <a:pt x="54" y="18"/>
                    </a:lnTo>
                    <a:lnTo>
                      <a:pt x="54" y="18"/>
                    </a:lnTo>
                    <a:lnTo>
                      <a:pt x="54" y="18"/>
                    </a:lnTo>
                    <a:lnTo>
                      <a:pt x="54" y="18"/>
                    </a:lnTo>
                    <a:lnTo>
                      <a:pt x="59" y="18"/>
                    </a:lnTo>
                    <a:lnTo>
                      <a:pt x="59" y="18"/>
                    </a:lnTo>
                    <a:lnTo>
                      <a:pt x="59" y="18"/>
                    </a:lnTo>
                    <a:lnTo>
                      <a:pt x="59" y="23"/>
                    </a:lnTo>
                    <a:lnTo>
                      <a:pt x="63" y="23"/>
                    </a:lnTo>
                    <a:lnTo>
                      <a:pt x="63" y="27"/>
                    </a:lnTo>
                    <a:lnTo>
                      <a:pt x="63" y="27"/>
                    </a:lnTo>
                    <a:lnTo>
                      <a:pt x="63" y="32"/>
                    </a:lnTo>
                    <a:lnTo>
                      <a:pt x="63" y="36"/>
                    </a:lnTo>
                    <a:lnTo>
                      <a:pt x="63" y="36"/>
                    </a:lnTo>
                    <a:lnTo>
                      <a:pt x="63" y="41"/>
                    </a:lnTo>
                    <a:lnTo>
                      <a:pt x="63" y="41"/>
                    </a:lnTo>
                    <a:lnTo>
                      <a:pt x="63" y="41"/>
                    </a:lnTo>
                    <a:lnTo>
                      <a:pt x="63" y="41"/>
                    </a:lnTo>
                    <a:lnTo>
                      <a:pt x="63" y="41"/>
                    </a:lnTo>
                    <a:lnTo>
                      <a:pt x="63" y="45"/>
                    </a:lnTo>
                    <a:lnTo>
                      <a:pt x="63" y="45"/>
                    </a:lnTo>
                    <a:lnTo>
                      <a:pt x="63" y="45"/>
                    </a:lnTo>
                    <a:lnTo>
                      <a:pt x="63" y="54"/>
                    </a:lnTo>
                    <a:lnTo>
                      <a:pt x="63" y="54"/>
                    </a:lnTo>
                    <a:lnTo>
                      <a:pt x="63" y="59"/>
                    </a:lnTo>
                    <a:lnTo>
                      <a:pt x="63" y="59"/>
                    </a:lnTo>
                    <a:lnTo>
                      <a:pt x="68" y="59"/>
                    </a:lnTo>
                    <a:lnTo>
                      <a:pt x="68" y="59"/>
                    </a:lnTo>
                    <a:lnTo>
                      <a:pt x="68" y="54"/>
                    </a:lnTo>
                    <a:lnTo>
                      <a:pt x="72" y="54"/>
                    </a:lnTo>
                    <a:lnTo>
                      <a:pt x="72" y="50"/>
                    </a:lnTo>
                    <a:lnTo>
                      <a:pt x="72" y="50"/>
                    </a:lnTo>
                    <a:lnTo>
                      <a:pt x="72" y="50"/>
                    </a:lnTo>
                    <a:lnTo>
                      <a:pt x="77" y="50"/>
                    </a:lnTo>
                    <a:lnTo>
                      <a:pt x="77" y="45"/>
                    </a:lnTo>
                    <a:lnTo>
                      <a:pt x="77" y="45"/>
                    </a:lnTo>
                    <a:lnTo>
                      <a:pt x="77" y="45"/>
                    </a:lnTo>
                    <a:lnTo>
                      <a:pt x="77" y="45"/>
                    </a:lnTo>
                    <a:lnTo>
                      <a:pt x="77" y="45"/>
                    </a:lnTo>
                    <a:lnTo>
                      <a:pt x="81" y="45"/>
                    </a:lnTo>
                    <a:lnTo>
                      <a:pt x="81" y="45"/>
                    </a:lnTo>
                    <a:lnTo>
                      <a:pt x="81" y="45"/>
                    </a:lnTo>
                    <a:lnTo>
                      <a:pt x="86" y="45"/>
                    </a:lnTo>
                    <a:lnTo>
                      <a:pt x="86" y="50"/>
                    </a:lnTo>
                    <a:lnTo>
                      <a:pt x="90" y="50"/>
                    </a:lnTo>
                    <a:lnTo>
                      <a:pt x="90" y="50"/>
                    </a:lnTo>
                    <a:lnTo>
                      <a:pt x="90" y="50"/>
                    </a:lnTo>
                    <a:lnTo>
                      <a:pt x="90" y="50"/>
                    </a:lnTo>
                    <a:lnTo>
                      <a:pt x="90" y="50"/>
                    </a:lnTo>
                    <a:lnTo>
                      <a:pt x="90" y="50"/>
                    </a:lnTo>
                    <a:lnTo>
                      <a:pt x="90" y="50"/>
                    </a:lnTo>
                    <a:lnTo>
                      <a:pt x="90" y="50"/>
                    </a:lnTo>
                    <a:lnTo>
                      <a:pt x="95" y="50"/>
                    </a:lnTo>
                    <a:lnTo>
                      <a:pt x="95" y="50"/>
                    </a:lnTo>
                    <a:lnTo>
                      <a:pt x="95" y="50"/>
                    </a:lnTo>
                    <a:lnTo>
                      <a:pt x="95" y="45"/>
                    </a:lnTo>
                    <a:lnTo>
                      <a:pt x="99" y="45"/>
                    </a:lnTo>
                    <a:lnTo>
                      <a:pt x="99" y="41"/>
                    </a:lnTo>
                    <a:lnTo>
                      <a:pt x="99" y="41"/>
                    </a:lnTo>
                    <a:lnTo>
                      <a:pt x="99" y="41"/>
                    </a:lnTo>
                    <a:lnTo>
                      <a:pt x="99" y="41"/>
                    </a:lnTo>
                    <a:lnTo>
                      <a:pt x="99" y="41"/>
                    </a:lnTo>
                    <a:lnTo>
                      <a:pt x="99" y="41"/>
                    </a:lnTo>
                    <a:lnTo>
                      <a:pt x="99" y="41"/>
                    </a:lnTo>
                    <a:lnTo>
                      <a:pt x="99" y="41"/>
                    </a:lnTo>
                    <a:lnTo>
                      <a:pt x="104" y="41"/>
                    </a:lnTo>
                    <a:lnTo>
                      <a:pt x="104" y="41"/>
                    </a:lnTo>
                    <a:lnTo>
                      <a:pt x="108" y="41"/>
                    </a:lnTo>
                    <a:lnTo>
                      <a:pt x="108" y="41"/>
                    </a:lnTo>
                    <a:lnTo>
                      <a:pt x="113" y="41"/>
                    </a:lnTo>
                    <a:lnTo>
                      <a:pt x="113" y="41"/>
                    </a:lnTo>
                    <a:lnTo>
                      <a:pt x="117" y="45"/>
                    </a:lnTo>
                    <a:lnTo>
                      <a:pt x="117" y="50"/>
                    </a:lnTo>
                    <a:lnTo>
                      <a:pt x="122" y="54"/>
                    </a:lnTo>
                    <a:lnTo>
                      <a:pt x="122" y="54"/>
                    </a:lnTo>
                    <a:lnTo>
                      <a:pt x="126" y="54"/>
                    </a:lnTo>
                    <a:lnTo>
                      <a:pt x="126" y="59"/>
                    </a:lnTo>
                    <a:lnTo>
                      <a:pt x="131" y="59"/>
                    </a:lnTo>
                    <a:lnTo>
                      <a:pt x="131" y="63"/>
                    </a:lnTo>
                    <a:lnTo>
                      <a:pt x="131" y="68"/>
                    </a:lnTo>
                    <a:lnTo>
                      <a:pt x="131" y="72"/>
                    </a:lnTo>
                    <a:lnTo>
                      <a:pt x="131" y="77"/>
                    </a:lnTo>
                    <a:lnTo>
                      <a:pt x="136" y="81"/>
                    </a:lnTo>
                    <a:lnTo>
                      <a:pt x="136" y="81"/>
                    </a:lnTo>
                    <a:lnTo>
                      <a:pt x="140" y="81"/>
                    </a:lnTo>
                    <a:lnTo>
                      <a:pt x="140" y="86"/>
                    </a:lnTo>
                    <a:lnTo>
                      <a:pt x="145" y="86"/>
                    </a:lnTo>
                    <a:lnTo>
                      <a:pt x="145" y="86"/>
                    </a:lnTo>
                    <a:lnTo>
                      <a:pt x="145" y="86"/>
                    </a:lnTo>
                    <a:lnTo>
                      <a:pt x="145" y="86"/>
                    </a:lnTo>
                    <a:lnTo>
                      <a:pt x="145" y="90"/>
                    </a:lnTo>
                    <a:lnTo>
                      <a:pt x="145" y="90"/>
                    </a:lnTo>
                    <a:lnTo>
                      <a:pt x="149" y="90"/>
                    </a:lnTo>
                    <a:lnTo>
                      <a:pt x="149" y="90"/>
                    </a:lnTo>
                    <a:lnTo>
                      <a:pt x="149" y="90"/>
                    </a:lnTo>
                    <a:lnTo>
                      <a:pt x="149" y="95"/>
                    </a:lnTo>
                    <a:lnTo>
                      <a:pt x="149" y="95"/>
                    </a:lnTo>
                    <a:lnTo>
                      <a:pt x="149" y="100"/>
                    </a:lnTo>
                    <a:lnTo>
                      <a:pt x="149" y="100"/>
                    </a:lnTo>
                    <a:lnTo>
                      <a:pt x="149" y="100"/>
                    </a:lnTo>
                    <a:lnTo>
                      <a:pt x="149" y="100"/>
                    </a:lnTo>
                    <a:lnTo>
                      <a:pt x="149" y="104"/>
                    </a:lnTo>
                    <a:lnTo>
                      <a:pt x="149" y="104"/>
                    </a:lnTo>
                    <a:lnTo>
                      <a:pt x="149" y="109"/>
                    </a:lnTo>
                    <a:lnTo>
                      <a:pt x="149" y="109"/>
                    </a:lnTo>
                    <a:lnTo>
                      <a:pt x="149" y="113"/>
                    </a:lnTo>
                    <a:lnTo>
                      <a:pt x="154" y="113"/>
                    </a:lnTo>
                    <a:lnTo>
                      <a:pt x="149" y="113"/>
                    </a:lnTo>
                    <a:lnTo>
                      <a:pt x="149" y="118"/>
                    </a:lnTo>
                    <a:lnTo>
                      <a:pt x="149" y="118"/>
                    </a:lnTo>
                    <a:lnTo>
                      <a:pt x="149" y="118"/>
                    </a:lnTo>
                    <a:lnTo>
                      <a:pt x="149" y="118"/>
                    </a:lnTo>
                    <a:lnTo>
                      <a:pt x="145" y="118"/>
                    </a:lnTo>
                    <a:lnTo>
                      <a:pt x="145" y="122"/>
                    </a:lnTo>
                    <a:lnTo>
                      <a:pt x="145" y="122"/>
                    </a:lnTo>
                    <a:lnTo>
                      <a:pt x="145" y="122"/>
                    </a:lnTo>
                    <a:lnTo>
                      <a:pt x="145" y="122"/>
                    </a:lnTo>
                    <a:lnTo>
                      <a:pt x="145" y="122"/>
                    </a:lnTo>
                    <a:lnTo>
                      <a:pt x="145" y="118"/>
                    </a:lnTo>
                    <a:lnTo>
                      <a:pt x="140" y="118"/>
                    </a:lnTo>
                    <a:lnTo>
                      <a:pt x="140" y="118"/>
                    </a:lnTo>
                    <a:lnTo>
                      <a:pt x="136" y="118"/>
                    </a:lnTo>
                    <a:lnTo>
                      <a:pt x="136" y="118"/>
                    </a:lnTo>
                    <a:lnTo>
                      <a:pt x="131" y="118"/>
                    </a:lnTo>
                    <a:lnTo>
                      <a:pt x="126" y="118"/>
                    </a:lnTo>
                    <a:lnTo>
                      <a:pt x="126" y="118"/>
                    </a:lnTo>
                    <a:lnTo>
                      <a:pt x="126" y="118"/>
                    </a:lnTo>
                    <a:lnTo>
                      <a:pt x="122" y="118"/>
                    </a:lnTo>
                    <a:lnTo>
                      <a:pt x="122" y="118"/>
                    </a:lnTo>
                    <a:lnTo>
                      <a:pt x="117" y="118"/>
                    </a:lnTo>
                    <a:lnTo>
                      <a:pt x="117" y="118"/>
                    </a:lnTo>
                    <a:lnTo>
                      <a:pt x="117" y="118"/>
                    </a:lnTo>
                    <a:lnTo>
                      <a:pt x="113" y="118"/>
                    </a:lnTo>
                    <a:lnTo>
                      <a:pt x="113" y="122"/>
                    </a:lnTo>
                    <a:lnTo>
                      <a:pt x="108" y="122"/>
                    </a:lnTo>
                    <a:lnTo>
                      <a:pt x="108" y="122"/>
                    </a:lnTo>
                    <a:lnTo>
                      <a:pt x="108" y="127"/>
                    </a:lnTo>
                    <a:lnTo>
                      <a:pt x="108" y="127"/>
                    </a:lnTo>
                    <a:lnTo>
                      <a:pt x="108" y="131"/>
                    </a:lnTo>
                    <a:lnTo>
                      <a:pt x="104" y="131"/>
                    </a:lnTo>
                    <a:lnTo>
                      <a:pt x="104" y="136"/>
                    </a:lnTo>
                    <a:lnTo>
                      <a:pt x="104" y="136"/>
                    </a:lnTo>
                    <a:lnTo>
                      <a:pt x="104" y="136"/>
                    </a:lnTo>
                    <a:lnTo>
                      <a:pt x="104" y="136"/>
                    </a:lnTo>
                    <a:lnTo>
                      <a:pt x="99" y="136"/>
                    </a:lnTo>
                    <a:lnTo>
                      <a:pt x="99" y="136"/>
                    </a:lnTo>
                    <a:lnTo>
                      <a:pt x="99" y="140"/>
                    </a:lnTo>
                    <a:lnTo>
                      <a:pt x="104" y="145"/>
                    </a:lnTo>
                    <a:lnTo>
                      <a:pt x="104" y="145"/>
                    </a:lnTo>
                    <a:lnTo>
                      <a:pt x="104" y="145"/>
                    </a:lnTo>
                    <a:lnTo>
                      <a:pt x="104" y="149"/>
                    </a:lnTo>
                    <a:lnTo>
                      <a:pt x="104" y="154"/>
                    </a:lnTo>
                    <a:lnTo>
                      <a:pt x="108" y="154"/>
                    </a:lnTo>
                    <a:lnTo>
                      <a:pt x="108" y="158"/>
                    </a:lnTo>
                    <a:lnTo>
                      <a:pt x="113" y="158"/>
                    </a:lnTo>
                    <a:lnTo>
                      <a:pt x="108" y="158"/>
                    </a:lnTo>
                    <a:lnTo>
                      <a:pt x="108" y="163"/>
                    </a:lnTo>
                    <a:lnTo>
                      <a:pt x="113" y="163"/>
                    </a:lnTo>
                    <a:lnTo>
                      <a:pt x="117" y="172"/>
                    </a:lnTo>
                    <a:lnTo>
                      <a:pt x="117" y="172"/>
                    </a:lnTo>
                    <a:lnTo>
                      <a:pt x="117" y="172"/>
                    </a:lnTo>
                    <a:lnTo>
                      <a:pt x="113" y="172"/>
                    </a:lnTo>
                    <a:lnTo>
                      <a:pt x="113" y="167"/>
                    </a:lnTo>
                    <a:lnTo>
                      <a:pt x="113" y="167"/>
                    </a:lnTo>
                    <a:lnTo>
                      <a:pt x="108" y="163"/>
                    </a:lnTo>
                    <a:lnTo>
                      <a:pt x="108" y="163"/>
                    </a:lnTo>
                    <a:lnTo>
                      <a:pt x="108" y="163"/>
                    </a:lnTo>
                    <a:lnTo>
                      <a:pt x="108" y="163"/>
                    </a:lnTo>
                    <a:lnTo>
                      <a:pt x="104" y="163"/>
                    </a:lnTo>
                    <a:lnTo>
                      <a:pt x="104" y="163"/>
                    </a:lnTo>
                    <a:lnTo>
                      <a:pt x="104" y="158"/>
                    </a:lnTo>
                    <a:lnTo>
                      <a:pt x="104" y="158"/>
                    </a:lnTo>
                    <a:lnTo>
                      <a:pt x="104" y="158"/>
                    </a:lnTo>
                    <a:lnTo>
                      <a:pt x="99" y="158"/>
                    </a:lnTo>
                    <a:lnTo>
                      <a:pt x="99" y="154"/>
                    </a:lnTo>
                    <a:lnTo>
                      <a:pt x="95" y="154"/>
                    </a:lnTo>
                    <a:lnTo>
                      <a:pt x="95" y="154"/>
                    </a:lnTo>
                    <a:lnTo>
                      <a:pt x="95" y="154"/>
                    </a:lnTo>
                    <a:lnTo>
                      <a:pt x="90" y="154"/>
                    </a:lnTo>
                    <a:lnTo>
                      <a:pt x="86" y="154"/>
                    </a:lnTo>
                    <a:lnTo>
                      <a:pt x="81" y="154"/>
                    </a:lnTo>
                    <a:lnTo>
                      <a:pt x="81" y="154"/>
                    </a:lnTo>
                    <a:lnTo>
                      <a:pt x="77" y="154"/>
                    </a:lnTo>
                    <a:lnTo>
                      <a:pt x="77" y="154"/>
                    </a:lnTo>
                    <a:lnTo>
                      <a:pt x="77" y="149"/>
                    </a:lnTo>
                    <a:lnTo>
                      <a:pt x="77" y="145"/>
                    </a:lnTo>
                    <a:lnTo>
                      <a:pt x="77" y="145"/>
                    </a:lnTo>
                    <a:lnTo>
                      <a:pt x="77" y="140"/>
                    </a:lnTo>
                    <a:lnTo>
                      <a:pt x="77" y="140"/>
                    </a:lnTo>
                    <a:lnTo>
                      <a:pt x="77" y="140"/>
                    </a:lnTo>
                    <a:lnTo>
                      <a:pt x="77" y="136"/>
                    </a:lnTo>
                    <a:lnTo>
                      <a:pt x="72" y="136"/>
                    </a:lnTo>
                    <a:lnTo>
                      <a:pt x="72" y="136"/>
                    </a:lnTo>
                    <a:lnTo>
                      <a:pt x="68" y="136"/>
                    </a:lnTo>
                    <a:lnTo>
                      <a:pt x="63" y="136"/>
                    </a:lnTo>
                    <a:lnTo>
                      <a:pt x="63" y="140"/>
                    </a:lnTo>
                    <a:lnTo>
                      <a:pt x="63" y="140"/>
                    </a:lnTo>
                    <a:lnTo>
                      <a:pt x="59" y="145"/>
                    </a:lnTo>
                    <a:lnTo>
                      <a:pt x="63" y="145"/>
                    </a:lnTo>
                    <a:lnTo>
                      <a:pt x="63" y="145"/>
                    </a:lnTo>
                    <a:lnTo>
                      <a:pt x="63" y="154"/>
                    </a:lnTo>
                    <a:lnTo>
                      <a:pt x="63" y="154"/>
                    </a:lnTo>
                    <a:lnTo>
                      <a:pt x="63" y="158"/>
                    </a:lnTo>
                    <a:lnTo>
                      <a:pt x="63" y="163"/>
                    </a:lnTo>
                    <a:lnTo>
                      <a:pt x="63" y="167"/>
                    </a:lnTo>
                    <a:lnTo>
                      <a:pt x="63" y="167"/>
                    </a:lnTo>
                    <a:lnTo>
                      <a:pt x="63" y="172"/>
                    </a:lnTo>
                    <a:lnTo>
                      <a:pt x="59" y="172"/>
                    </a:lnTo>
                    <a:lnTo>
                      <a:pt x="59" y="176"/>
                    </a:lnTo>
                    <a:lnTo>
                      <a:pt x="59" y="181"/>
                    </a:lnTo>
                    <a:lnTo>
                      <a:pt x="59" y="185"/>
                    </a:lnTo>
                    <a:lnTo>
                      <a:pt x="59" y="190"/>
                    </a:lnTo>
                    <a:lnTo>
                      <a:pt x="54" y="194"/>
                    </a:lnTo>
                    <a:lnTo>
                      <a:pt x="54" y="199"/>
                    </a:lnTo>
                    <a:lnTo>
                      <a:pt x="54" y="199"/>
                    </a:lnTo>
                    <a:lnTo>
                      <a:pt x="54" y="204"/>
                    </a:lnTo>
                    <a:lnTo>
                      <a:pt x="54" y="204"/>
                    </a:lnTo>
                    <a:lnTo>
                      <a:pt x="54" y="208"/>
                    </a:lnTo>
                    <a:lnTo>
                      <a:pt x="54" y="213"/>
                    </a:lnTo>
                    <a:lnTo>
                      <a:pt x="54" y="213"/>
                    </a:lnTo>
                    <a:lnTo>
                      <a:pt x="59" y="217"/>
                    </a:lnTo>
                    <a:lnTo>
                      <a:pt x="59" y="222"/>
                    </a:lnTo>
                    <a:lnTo>
                      <a:pt x="59" y="222"/>
                    </a:lnTo>
                    <a:lnTo>
                      <a:pt x="59" y="222"/>
                    </a:lnTo>
                    <a:lnTo>
                      <a:pt x="59" y="222"/>
                    </a:lnTo>
                    <a:lnTo>
                      <a:pt x="68" y="222"/>
                    </a:lnTo>
                    <a:lnTo>
                      <a:pt x="68" y="222"/>
                    </a:lnTo>
                    <a:lnTo>
                      <a:pt x="68" y="222"/>
                    </a:lnTo>
                    <a:lnTo>
                      <a:pt x="68" y="226"/>
                    </a:lnTo>
                    <a:lnTo>
                      <a:pt x="72" y="235"/>
                    </a:lnTo>
                    <a:lnTo>
                      <a:pt x="72" y="235"/>
                    </a:lnTo>
                    <a:lnTo>
                      <a:pt x="72" y="235"/>
                    </a:lnTo>
                    <a:lnTo>
                      <a:pt x="72" y="240"/>
                    </a:lnTo>
                    <a:lnTo>
                      <a:pt x="77" y="240"/>
                    </a:lnTo>
                    <a:lnTo>
                      <a:pt x="77" y="235"/>
                    </a:lnTo>
                    <a:lnTo>
                      <a:pt x="77" y="235"/>
                    </a:lnTo>
                    <a:lnTo>
                      <a:pt x="77" y="240"/>
                    </a:lnTo>
                    <a:lnTo>
                      <a:pt x="77" y="240"/>
                    </a:lnTo>
                    <a:lnTo>
                      <a:pt x="81" y="258"/>
                    </a:lnTo>
                    <a:lnTo>
                      <a:pt x="81" y="258"/>
                    </a:lnTo>
                    <a:lnTo>
                      <a:pt x="86" y="262"/>
                    </a:lnTo>
                    <a:lnTo>
                      <a:pt x="81" y="262"/>
                    </a:lnTo>
                    <a:lnTo>
                      <a:pt x="81" y="258"/>
                    </a:lnTo>
                    <a:lnTo>
                      <a:pt x="81" y="253"/>
                    </a:lnTo>
                    <a:lnTo>
                      <a:pt x="81" y="253"/>
                    </a:lnTo>
                    <a:lnTo>
                      <a:pt x="77" y="253"/>
                    </a:lnTo>
                    <a:lnTo>
                      <a:pt x="77" y="253"/>
                    </a:lnTo>
                    <a:lnTo>
                      <a:pt x="81" y="253"/>
                    </a:lnTo>
                    <a:lnTo>
                      <a:pt x="77" y="253"/>
                    </a:lnTo>
                    <a:lnTo>
                      <a:pt x="77" y="249"/>
                    </a:lnTo>
                    <a:lnTo>
                      <a:pt x="77" y="253"/>
                    </a:lnTo>
                    <a:lnTo>
                      <a:pt x="77" y="253"/>
                    </a:lnTo>
                    <a:lnTo>
                      <a:pt x="77" y="258"/>
                    </a:lnTo>
                    <a:lnTo>
                      <a:pt x="81" y="262"/>
                    </a:lnTo>
                    <a:lnTo>
                      <a:pt x="81" y="262"/>
                    </a:lnTo>
                    <a:lnTo>
                      <a:pt x="81" y="262"/>
                    </a:lnTo>
                    <a:lnTo>
                      <a:pt x="86" y="262"/>
                    </a:lnTo>
                    <a:lnTo>
                      <a:pt x="86" y="262"/>
                    </a:lnTo>
                    <a:lnTo>
                      <a:pt x="90" y="267"/>
                    </a:lnTo>
                    <a:lnTo>
                      <a:pt x="90" y="267"/>
                    </a:lnTo>
                    <a:lnTo>
                      <a:pt x="95" y="267"/>
                    </a:lnTo>
                    <a:lnTo>
                      <a:pt x="99" y="267"/>
                    </a:lnTo>
                    <a:lnTo>
                      <a:pt x="99" y="267"/>
                    </a:lnTo>
                    <a:lnTo>
                      <a:pt x="99" y="267"/>
                    </a:lnTo>
                    <a:lnTo>
                      <a:pt x="104" y="271"/>
                    </a:lnTo>
                    <a:lnTo>
                      <a:pt x="108" y="276"/>
                    </a:lnTo>
                    <a:lnTo>
                      <a:pt x="113" y="280"/>
                    </a:lnTo>
                    <a:lnTo>
                      <a:pt x="113" y="280"/>
                    </a:lnTo>
                    <a:lnTo>
                      <a:pt x="113" y="285"/>
                    </a:lnTo>
                    <a:lnTo>
                      <a:pt x="108" y="285"/>
                    </a:lnTo>
                    <a:lnTo>
                      <a:pt x="108" y="289"/>
                    </a:lnTo>
                    <a:lnTo>
                      <a:pt x="108" y="289"/>
                    </a:lnTo>
                    <a:lnTo>
                      <a:pt x="108" y="289"/>
                    </a:lnTo>
                    <a:lnTo>
                      <a:pt x="104" y="289"/>
                    </a:lnTo>
                    <a:lnTo>
                      <a:pt x="104" y="289"/>
                    </a:lnTo>
                    <a:lnTo>
                      <a:pt x="104" y="289"/>
                    </a:lnTo>
                    <a:lnTo>
                      <a:pt x="104" y="289"/>
                    </a:lnTo>
                    <a:lnTo>
                      <a:pt x="104" y="289"/>
                    </a:lnTo>
                    <a:lnTo>
                      <a:pt x="104" y="289"/>
                    </a:lnTo>
                    <a:lnTo>
                      <a:pt x="99" y="289"/>
                    </a:lnTo>
                    <a:lnTo>
                      <a:pt x="99" y="289"/>
                    </a:lnTo>
                    <a:lnTo>
                      <a:pt x="99" y="289"/>
                    </a:lnTo>
                    <a:lnTo>
                      <a:pt x="95" y="294"/>
                    </a:lnTo>
                    <a:lnTo>
                      <a:pt x="95" y="294"/>
                    </a:lnTo>
                    <a:lnTo>
                      <a:pt x="95" y="294"/>
                    </a:lnTo>
                    <a:lnTo>
                      <a:pt x="95" y="294"/>
                    </a:lnTo>
                    <a:lnTo>
                      <a:pt x="95" y="289"/>
                    </a:lnTo>
                    <a:lnTo>
                      <a:pt x="95" y="289"/>
                    </a:lnTo>
                    <a:lnTo>
                      <a:pt x="95" y="289"/>
                    </a:lnTo>
                    <a:lnTo>
                      <a:pt x="95" y="285"/>
                    </a:lnTo>
                    <a:lnTo>
                      <a:pt x="95" y="285"/>
                    </a:lnTo>
                    <a:lnTo>
                      <a:pt x="95" y="280"/>
                    </a:lnTo>
                    <a:lnTo>
                      <a:pt x="95" y="280"/>
                    </a:lnTo>
                    <a:lnTo>
                      <a:pt x="95" y="280"/>
                    </a:lnTo>
                    <a:lnTo>
                      <a:pt x="95" y="280"/>
                    </a:lnTo>
                    <a:lnTo>
                      <a:pt x="90" y="280"/>
                    </a:lnTo>
                    <a:lnTo>
                      <a:pt x="90" y="280"/>
                    </a:lnTo>
                    <a:lnTo>
                      <a:pt x="90" y="276"/>
                    </a:lnTo>
                    <a:lnTo>
                      <a:pt x="90" y="276"/>
                    </a:lnTo>
                    <a:lnTo>
                      <a:pt x="86" y="276"/>
                    </a:lnTo>
                    <a:lnTo>
                      <a:pt x="86" y="276"/>
                    </a:lnTo>
                    <a:lnTo>
                      <a:pt x="86" y="276"/>
                    </a:lnTo>
                    <a:lnTo>
                      <a:pt x="81" y="276"/>
                    </a:lnTo>
                    <a:lnTo>
                      <a:pt x="81" y="271"/>
                    </a:lnTo>
                    <a:lnTo>
                      <a:pt x="77" y="271"/>
                    </a:lnTo>
                    <a:lnTo>
                      <a:pt x="77" y="271"/>
                    </a:lnTo>
                    <a:lnTo>
                      <a:pt x="77" y="271"/>
                    </a:lnTo>
                    <a:lnTo>
                      <a:pt x="77" y="276"/>
                    </a:lnTo>
                    <a:lnTo>
                      <a:pt x="77" y="276"/>
                    </a:lnTo>
                    <a:lnTo>
                      <a:pt x="72" y="271"/>
                    </a:lnTo>
                    <a:lnTo>
                      <a:pt x="68" y="267"/>
                    </a:lnTo>
                    <a:lnTo>
                      <a:pt x="68" y="262"/>
                    </a:lnTo>
                    <a:lnTo>
                      <a:pt x="68" y="262"/>
                    </a:lnTo>
                    <a:lnTo>
                      <a:pt x="68" y="262"/>
                    </a:lnTo>
                    <a:lnTo>
                      <a:pt x="68" y="262"/>
                    </a:lnTo>
                    <a:lnTo>
                      <a:pt x="68" y="258"/>
                    </a:lnTo>
                    <a:lnTo>
                      <a:pt x="68" y="258"/>
                    </a:lnTo>
                    <a:lnTo>
                      <a:pt x="63" y="258"/>
                    </a:lnTo>
                    <a:lnTo>
                      <a:pt x="63" y="258"/>
                    </a:lnTo>
                    <a:lnTo>
                      <a:pt x="63" y="253"/>
                    </a:lnTo>
                    <a:lnTo>
                      <a:pt x="59" y="253"/>
                    </a:lnTo>
                    <a:lnTo>
                      <a:pt x="59" y="253"/>
                    </a:lnTo>
                    <a:lnTo>
                      <a:pt x="59" y="253"/>
                    </a:lnTo>
                    <a:lnTo>
                      <a:pt x="59" y="253"/>
                    </a:lnTo>
                    <a:lnTo>
                      <a:pt x="59" y="249"/>
                    </a:lnTo>
                    <a:lnTo>
                      <a:pt x="54" y="249"/>
                    </a:lnTo>
                    <a:lnTo>
                      <a:pt x="54" y="244"/>
                    </a:lnTo>
                    <a:lnTo>
                      <a:pt x="50" y="244"/>
                    </a:lnTo>
                    <a:lnTo>
                      <a:pt x="50" y="240"/>
                    </a:lnTo>
                    <a:lnTo>
                      <a:pt x="50" y="240"/>
                    </a:lnTo>
                    <a:lnTo>
                      <a:pt x="50" y="240"/>
                    </a:lnTo>
                    <a:lnTo>
                      <a:pt x="45" y="240"/>
                    </a:lnTo>
                    <a:lnTo>
                      <a:pt x="45" y="240"/>
                    </a:lnTo>
                    <a:lnTo>
                      <a:pt x="45" y="244"/>
                    </a:lnTo>
                    <a:lnTo>
                      <a:pt x="45" y="244"/>
                    </a:lnTo>
                    <a:lnTo>
                      <a:pt x="45" y="244"/>
                    </a:lnTo>
                    <a:lnTo>
                      <a:pt x="41" y="240"/>
                    </a:lnTo>
                    <a:lnTo>
                      <a:pt x="41" y="235"/>
                    </a:lnTo>
                    <a:lnTo>
                      <a:pt x="41" y="231"/>
                    </a:lnTo>
                    <a:lnTo>
                      <a:pt x="41" y="226"/>
                    </a:lnTo>
                    <a:lnTo>
                      <a:pt x="41" y="222"/>
                    </a:lnTo>
                    <a:lnTo>
                      <a:pt x="45" y="217"/>
                    </a:lnTo>
                    <a:lnTo>
                      <a:pt x="45" y="217"/>
                    </a:lnTo>
                    <a:lnTo>
                      <a:pt x="45" y="213"/>
                    </a:lnTo>
                    <a:lnTo>
                      <a:pt x="45" y="204"/>
                    </a:lnTo>
                    <a:lnTo>
                      <a:pt x="45" y="204"/>
                    </a:lnTo>
                    <a:lnTo>
                      <a:pt x="45" y="199"/>
                    </a:lnTo>
                    <a:lnTo>
                      <a:pt x="45" y="199"/>
                    </a:lnTo>
                    <a:lnTo>
                      <a:pt x="45" y="194"/>
                    </a:lnTo>
                    <a:lnTo>
                      <a:pt x="45" y="194"/>
                    </a:lnTo>
                    <a:lnTo>
                      <a:pt x="45" y="194"/>
                    </a:lnTo>
                    <a:lnTo>
                      <a:pt x="45" y="194"/>
                    </a:lnTo>
                    <a:lnTo>
                      <a:pt x="50" y="190"/>
                    </a:lnTo>
                    <a:lnTo>
                      <a:pt x="50" y="190"/>
                    </a:lnTo>
                    <a:lnTo>
                      <a:pt x="54" y="185"/>
                    </a:lnTo>
                    <a:lnTo>
                      <a:pt x="54" y="181"/>
                    </a:lnTo>
                    <a:lnTo>
                      <a:pt x="54" y="176"/>
                    </a:lnTo>
                    <a:lnTo>
                      <a:pt x="54" y="176"/>
                    </a:lnTo>
                    <a:lnTo>
                      <a:pt x="59" y="176"/>
                    </a:lnTo>
                    <a:lnTo>
                      <a:pt x="59" y="172"/>
                    </a:lnTo>
                    <a:lnTo>
                      <a:pt x="59" y="172"/>
                    </a:lnTo>
                    <a:lnTo>
                      <a:pt x="59" y="172"/>
                    </a:lnTo>
                    <a:lnTo>
                      <a:pt x="54" y="167"/>
                    </a:lnTo>
                    <a:lnTo>
                      <a:pt x="54" y="163"/>
                    </a:lnTo>
                    <a:lnTo>
                      <a:pt x="54" y="163"/>
                    </a:lnTo>
                    <a:lnTo>
                      <a:pt x="54" y="158"/>
                    </a:lnTo>
                    <a:lnTo>
                      <a:pt x="54" y="158"/>
                    </a:lnTo>
                    <a:lnTo>
                      <a:pt x="54" y="158"/>
                    </a:lnTo>
                    <a:lnTo>
                      <a:pt x="54" y="154"/>
                    </a:lnTo>
                    <a:lnTo>
                      <a:pt x="50" y="154"/>
                    </a:lnTo>
                    <a:lnTo>
                      <a:pt x="50" y="154"/>
                    </a:lnTo>
                    <a:lnTo>
                      <a:pt x="50" y="149"/>
                    </a:lnTo>
                    <a:lnTo>
                      <a:pt x="50" y="149"/>
                    </a:lnTo>
                    <a:lnTo>
                      <a:pt x="45" y="149"/>
                    </a:lnTo>
                    <a:lnTo>
                      <a:pt x="45" y="145"/>
                    </a:lnTo>
                    <a:lnTo>
                      <a:pt x="45" y="145"/>
                    </a:lnTo>
                    <a:lnTo>
                      <a:pt x="45" y="145"/>
                    </a:lnTo>
                    <a:lnTo>
                      <a:pt x="45" y="136"/>
                    </a:lnTo>
                    <a:lnTo>
                      <a:pt x="45" y="136"/>
                    </a:lnTo>
                    <a:lnTo>
                      <a:pt x="45" y="136"/>
                    </a:lnTo>
                    <a:lnTo>
                      <a:pt x="45" y="131"/>
                    </a:lnTo>
                    <a:lnTo>
                      <a:pt x="41" y="131"/>
                    </a:lnTo>
                    <a:lnTo>
                      <a:pt x="41" y="127"/>
                    </a:lnTo>
                    <a:lnTo>
                      <a:pt x="36" y="122"/>
                    </a:lnTo>
                    <a:lnTo>
                      <a:pt x="32" y="122"/>
                    </a:lnTo>
                    <a:lnTo>
                      <a:pt x="32" y="118"/>
                    </a:lnTo>
                    <a:lnTo>
                      <a:pt x="32" y="118"/>
                    </a:lnTo>
                    <a:lnTo>
                      <a:pt x="27" y="113"/>
                    </a:lnTo>
                    <a:lnTo>
                      <a:pt x="27" y="113"/>
                    </a:lnTo>
                    <a:lnTo>
                      <a:pt x="27" y="109"/>
                    </a:lnTo>
                    <a:lnTo>
                      <a:pt x="23" y="104"/>
                    </a:lnTo>
                    <a:lnTo>
                      <a:pt x="23" y="104"/>
                    </a:lnTo>
                    <a:lnTo>
                      <a:pt x="23" y="104"/>
                    </a:lnTo>
                    <a:lnTo>
                      <a:pt x="27" y="104"/>
                    </a:lnTo>
                    <a:lnTo>
                      <a:pt x="27" y="104"/>
                    </a:lnTo>
                    <a:lnTo>
                      <a:pt x="27" y="100"/>
                    </a:lnTo>
                    <a:lnTo>
                      <a:pt x="32" y="100"/>
                    </a:lnTo>
                    <a:lnTo>
                      <a:pt x="32" y="100"/>
                    </a:lnTo>
                    <a:lnTo>
                      <a:pt x="32" y="100"/>
                    </a:lnTo>
                    <a:lnTo>
                      <a:pt x="27" y="100"/>
                    </a:lnTo>
                    <a:lnTo>
                      <a:pt x="27" y="95"/>
                    </a:lnTo>
                    <a:lnTo>
                      <a:pt x="27" y="90"/>
                    </a:lnTo>
                    <a:lnTo>
                      <a:pt x="27" y="86"/>
                    </a:lnTo>
                    <a:lnTo>
                      <a:pt x="32" y="86"/>
                    </a:lnTo>
                    <a:lnTo>
                      <a:pt x="32" y="86"/>
                    </a:lnTo>
                    <a:lnTo>
                      <a:pt x="32" y="81"/>
                    </a:lnTo>
                    <a:lnTo>
                      <a:pt x="32" y="81"/>
                    </a:lnTo>
                    <a:lnTo>
                      <a:pt x="32" y="81"/>
                    </a:lnTo>
                    <a:lnTo>
                      <a:pt x="32" y="81"/>
                    </a:lnTo>
                    <a:lnTo>
                      <a:pt x="27" y="81"/>
                    </a:lnTo>
                    <a:lnTo>
                      <a:pt x="27" y="81"/>
                    </a:lnTo>
                    <a:lnTo>
                      <a:pt x="27" y="77"/>
                    </a:lnTo>
                    <a:lnTo>
                      <a:pt x="27" y="77"/>
                    </a:lnTo>
                    <a:lnTo>
                      <a:pt x="27" y="77"/>
                    </a:lnTo>
                    <a:lnTo>
                      <a:pt x="23" y="72"/>
                    </a:lnTo>
                    <a:lnTo>
                      <a:pt x="23" y="72"/>
                    </a:lnTo>
                    <a:lnTo>
                      <a:pt x="23" y="68"/>
                    </a:lnTo>
                    <a:lnTo>
                      <a:pt x="18" y="68"/>
                    </a:lnTo>
                    <a:lnTo>
                      <a:pt x="18" y="63"/>
                    </a:lnTo>
                    <a:lnTo>
                      <a:pt x="14" y="63"/>
                    </a:lnTo>
                    <a:lnTo>
                      <a:pt x="14" y="59"/>
                    </a:lnTo>
                    <a:lnTo>
                      <a:pt x="9" y="54"/>
                    </a:lnTo>
                    <a:lnTo>
                      <a:pt x="9" y="54"/>
                    </a:lnTo>
                    <a:lnTo>
                      <a:pt x="9" y="54"/>
                    </a:lnTo>
                    <a:lnTo>
                      <a:pt x="5" y="54"/>
                    </a:lnTo>
                    <a:lnTo>
                      <a:pt x="9" y="50"/>
                    </a:lnTo>
                    <a:lnTo>
                      <a:pt x="5" y="50"/>
                    </a:lnTo>
                    <a:lnTo>
                      <a:pt x="5" y="45"/>
                    </a:lnTo>
                    <a:lnTo>
                      <a:pt x="5" y="45"/>
                    </a:lnTo>
                    <a:lnTo>
                      <a:pt x="5" y="45"/>
                    </a:lnTo>
                    <a:lnTo>
                      <a:pt x="5" y="45"/>
                    </a:lnTo>
                    <a:lnTo>
                      <a:pt x="0" y="45"/>
                    </a:lnTo>
                    <a:lnTo>
                      <a:pt x="0" y="41"/>
                    </a:lnTo>
                    <a:lnTo>
                      <a:pt x="0" y="41"/>
                    </a:lnTo>
                    <a:lnTo>
                      <a:pt x="0" y="41"/>
                    </a:lnTo>
                    <a:lnTo>
                      <a:pt x="0" y="41"/>
                    </a:lnTo>
                    <a:lnTo>
                      <a:pt x="0" y="41"/>
                    </a:lnTo>
                    <a:lnTo>
                      <a:pt x="0" y="41"/>
                    </a:lnTo>
                    <a:lnTo>
                      <a:pt x="0" y="41"/>
                    </a:lnTo>
                    <a:lnTo>
                      <a:pt x="5" y="41"/>
                    </a:lnTo>
                    <a:lnTo>
                      <a:pt x="5" y="36"/>
                    </a:lnTo>
                    <a:lnTo>
                      <a:pt x="5" y="36"/>
                    </a:lnTo>
                    <a:lnTo>
                      <a:pt x="5" y="36"/>
                    </a:lnTo>
                    <a:lnTo>
                      <a:pt x="5" y="32"/>
                    </a:lnTo>
                    <a:lnTo>
                      <a:pt x="5" y="32"/>
                    </a:lnTo>
                    <a:lnTo>
                      <a:pt x="5" y="27"/>
                    </a:lnTo>
                    <a:lnTo>
                      <a:pt x="5" y="23"/>
                    </a:lnTo>
                    <a:lnTo>
                      <a:pt x="0" y="23"/>
                    </a:lnTo>
                    <a:lnTo>
                      <a:pt x="5" y="18"/>
                    </a:lnTo>
                    <a:lnTo>
                      <a:pt x="5" y="18"/>
                    </a:lnTo>
                    <a:lnTo>
                      <a:pt x="5" y="14"/>
                    </a:lnTo>
                    <a:lnTo>
                      <a:pt x="5" y="14"/>
                    </a:lnTo>
                    <a:lnTo>
                      <a:pt x="5" y="14"/>
                    </a:lnTo>
                    <a:lnTo>
                      <a:pt x="9" y="18"/>
                    </a:lnTo>
                    <a:lnTo>
                      <a:pt x="9" y="18"/>
                    </a:lnTo>
                    <a:lnTo>
                      <a:pt x="9" y="18"/>
                    </a:lnTo>
                    <a:lnTo>
                      <a:pt x="14" y="18"/>
                    </a:lnTo>
                    <a:lnTo>
                      <a:pt x="14" y="14"/>
                    </a:lnTo>
                    <a:lnTo>
                      <a:pt x="18" y="14"/>
                    </a:lnTo>
                    <a:lnTo>
                      <a:pt x="18" y="14"/>
                    </a:lnTo>
                    <a:lnTo>
                      <a:pt x="18" y="14"/>
                    </a:lnTo>
                    <a:lnTo>
                      <a:pt x="18" y="14"/>
                    </a:lnTo>
                    <a:lnTo>
                      <a:pt x="18" y="14"/>
                    </a:lnTo>
                    <a:lnTo>
                      <a:pt x="23" y="14"/>
                    </a:lnTo>
                    <a:lnTo>
                      <a:pt x="18" y="9"/>
                    </a:lnTo>
                    <a:lnTo>
                      <a:pt x="23" y="9"/>
                    </a:lnTo>
                    <a:lnTo>
                      <a:pt x="23" y="9"/>
                    </a:lnTo>
                    <a:lnTo>
                      <a:pt x="23" y="9"/>
                    </a:lnTo>
                    <a:lnTo>
                      <a:pt x="23" y="9"/>
                    </a:lnTo>
                    <a:lnTo>
                      <a:pt x="23" y="9"/>
                    </a:lnTo>
                    <a:lnTo>
                      <a:pt x="27" y="9"/>
                    </a:lnTo>
                    <a:lnTo>
                      <a:pt x="27" y="9"/>
                    </a:lnTo>
                    <a:lnTo>
                      <a:pt x="27" y="9"/>
                    </a:lnTo>
                    <a:lnTo>
                      <a:pt x="27" y="5"/>
                    </a:lnTo>
                    <a:lnTo>
                      <a:pt x="27" y="5"/>
                    </a:lnTo>
                    <a:lnTo>
                      <a:pt x="27" y="5"/>
                    </a:lnTo>
                    <a:lnTo>
                      <a:pt x="27" y="5"/>
                    </a:lnTo>
                    <a:lnTo>
                      <a:pt x="27" y="0"/>
                    </a:lnTo>
                    <a:lnTo>
                      <a:pt x="27" y="5"/>
                    </a:lnTo>
                    <a:lnTo>
                      <a:pt x="32" y="5"/>
                    </a:lnTo>
                    <a:lnTo>
                      <a:pt x="32" y="5"/>
                    </a:lnTo>
                    <a:lnTo>
                      <a:pt x="32" y="5"/>
                    </a:lnTo>
                    <a:lnTo>
                      <a:pt x="32" y="0"/>
                    </a:lnTo>
                    <a:lnTo>
                      <a:pt x="32" y="0"/>
                    </a:lnTo>
                    <a:lnTo>
                      <a:pt x="36" y="0"/>
                    </a:lnTo>
                    <a:lnTo>
                      <a:pt x="36"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4" name="Freeform 160">
                <a:extLst>
                  <a:ext uri="{FF2B5EF4-FFF2-40B4-BE49-F238E27FC236}">
                    <a16:creationId xmlns:a16="http://schemas.microsoft.com/office/drawing/2014/main" id="{1B1A824C-63CA-9D4F-AA8E-CD9FB335748F}"/>
                  </a:ext>
                </a:extLst>
              </p:cNvPr>
              <p:cNvSpPr>
                <a:spLocks/>
              </p:cNvSpPr>
              <p:nvPr/>
            </p:nvSpPr>
            <p:spPr bwMode="auto">
              <a:xfrm>
                <a:off x="8021562" y="2330924"/>
                <a:ext cx="314490" cy="199688"/>
              </a:xfrm>
              <a:custGeom>
                <a:avLst/>
                <a:gdLst>
                  <a:gd name="T0" fmla="*/ 41 w 131"/>
                  <a:gd name="T1" fmla="*/ 9 h 82"/>
                  <a:gd name="T2" fmla="*/ 45 w 131"/>
                  <a:gd name="T3" fmla="*/ 14 h 82"/>
                  <a:gd name="T4" fmla="*/ 45 w 131"/>
                  <a:gd name="T5" fmla="*/ 14 h 82"/>
                  <a:gd name="T6" fmla="*/ 41 w 131"/>
                  <a:gd name="T7" fmla="*/ 18 h 82"/>
                  <a:gd name="T8" fmla="*/ 27 w 131"/>
                  <a:gd name="T9" fmla="*/ 18 h 82"/>
                  <a:gd name="T10" fmla="*/ 27 w 131"/>
                  <a:gd name="T11" fmla="*/ 18 h 82"/>
                  <a:gd name="T12" fmla="*/ 27 w 131"/>
                  <a:gd name="T13" fmla="*/ 23 h 82"/>
                  <a:gd name="T14" fmla="*/ 36 w 131"/>
                  <a:gd name="T15" fmla="*/ 27 h 82"/>
                  <a:gd name="T16" fmla="*/ 41 w 131"/>
                  <a:gd name="T17" fmla="*/ 27 h 82"/>
                  <a:gd name="T18" fmla="*/ 50 w 131"/>
                  <a:gd name="T19" fmla="*/ 27 h 82"/>
                  <a:gd name="T20" fmla="*/ 59 w 131"/>
                  <a:gd name="T21" fmla="*/ 27 h 82"/>
                  <a:gd name="T22" fmla="*/ 63 w 131"/>
                  <a:gd name="T23" fmla="*/ 27 h 82"/>
                  <a:gd name="T24" fmla="*/ 68 w 131"/>
                  <a:gd name="T25" fmla="*/ 32 h 82"/>
                  <a:gd name="T26" fmla="*/ 72 w 131"/>
                  <a:gd name="T27" fmla="*/ 32 h 82"/>
                  <a:gd name="T28" fmla="*/ 81 w 131"/>
                  <a:gd name="T29" fmla="*/ 27 h 82"/>
                  <a:gd name="T30" fmla="*/ 91 w 131"/>
                  <a:gd name="T31" fmla="*/ 27 h 82"/>
                  <a:gd name="T32" fmla="*/ 95 w 131"/>
                  <a:gd name="T33" fmla="*/ 32 h 82"/>
                  <a:gd name="T34" fmla="*/ 100 w 131"/>
                  <a:gd name="T35" fmla="*/ 36 h 82"/>
                  <a:gd name="T36" fmla="*/ 104 w 131"/>
                  <a:gd name="T37" fmla="*/ 41 h 82"/>
                  <a:gd name="T38" fmla="*/ 109 w 131"/>
                  <a:gd name="T39" fmla="*/ 41 h 82"/>
                  <a:gd name="T40" fmla="*/ 122 w 131"/>
                  <a:gd name="T41" fmla="*/ 50 h 82"/>
                  <a:gd name="T42" fmla="*/ 127 w 131"/>
                  <a:gd name="T43" fmla="*/ 59 h 82"/>
                  <a:gd name="T44" fmla="*/ 131 w 131"/>
                  <a:gd name="T45" fmla="*/ 64 h 82"/>
                  <a:gd name="T46" fmla="*/ 127 w 131"/>
                  <a:gd name="T47" fmla="*/ 68 h 82"/>
                  <a:gd name="T48" fmla="*/ 118 w 131"/>
                  <a:gd name="T49" fmla="*/ 64 h 82"/>
                  <a:gd name="T50" fmla="*/ 109 w 131"/>
                  <a:gd name="T51" fmla="*/ 68 h 82"/>
                  <a:gd name="T52" fmla="*/ 109 w 131"/>
                  <a:gd name="T53" fmla="*/ 64 h 82"/>
                  <a:gd name="T54" fmla="*/ 100 w 131"/>
                  <a:gd name="T55" fmla="*/ 68 h 82"/>
                  <a:gd name="T56" fmla="*/ 86 w 131"/>
                  <a:gd name="T57" fmla="*/ 77 h 82"/>
                  <a:gd name="T58" fmla="*/ 77 w 131"/>
                  <a:gd name="T59" fmla="*/ 73 h 82"/>
                  <a:gd name="T60" fmla="*/ 72 w 131"/>
                  <a:gd name="T61" fmla="*/ 59 h 82"/>
                  <a:gd name="T62" fmla="*/ 68 w 131"/>
                  <a:gd name="T63" fmla="*/ 59 h 82"/>
                  <a:gd name="T64" fmla="*/ 54 w 131"/>
                  <a:gd name="T65" fmla="*/ 50 h 82"/>
                  <a:gd name="T66" fmla="*/ 50 w 131"/>
                  <a:gd name="T67" fmla="*/ 59 h 82"/>
                  <a:gd name="T68" fmla="*/ 50 w 131"/>
                  <a:gd name="T69" fmla="*/ 64 h 82"/>
                  <a:gd name="T70" fmla="*/ 41 w 131"/>
                  <a:gd name="T71" fmla="*/ 68 h 82"/>
                  <a:gd name="T72" fmla="*/ 41 w 131"/>
                  <a:gd name="T73" fmla="*/ 73 h 82"/>
                  <a:gd name="T74" fmla="*/ 32 w 131"/>
                  <a:gd name="T75" fmla="*/ 68 h 82"/>
                  <a:gd name="T76" fmla="*/ 32 w 131"/>
                  <a:gd name="T77" fmla="*/ 73 h 82"/>
                  <a:gd name="T78" fmla="*/ 23 w 131"/>
                  <a:gd name="T79" fmla="*/ 77 h 82"/>
                  <a:gd name="T80" fmla="*/ 18 w 131"/>
                  <a:gd name="T81" fmla="*/ 73 h 82"/>
                  <a:gd name="T82" fmla="*/ 18 w 131"/>
                  <a:gd name="T83" fmla="*/ 59 h 82"/>
                  <a:gd name="T84" fmla="*/ 18 w 131"/>
                  <a:gd name="T85" fmla="*/ 50 h 82"/>
                  <a:gd name="T86" fmla="*/ 14 w 131"/>
                  <a:gd name="T87" fmla="*/ 41 h 82"/>
                  <a:gd name="T88" fmla="*/ 5 w 131"/>
                  <a:gd name="T89" fmla="*/ 36 h 82"/>
                  <a:gd name="T90" fmla="*/ 0 w 131"/>
                  <a:gd name="T91" fmla="*/ 36 h 82"/>
                  <a:gd name="T92" fmla="*/ 5 w 131"/>
                  <a:gd name="T93" fmla="*/ 27 h 82"/>
                  <a:gd name="T94" fmla="*/ 14 w 131"/>
                  <a:gd name="T95" fmla="*/ 27 h 82"/>
                  <a:gd name="T96" fmla="*/ 18 w 131"/>
                  <a:gd name="T97" fmla="*/ 23 h 82"/>
                  <a:gd name="T98" fmla="*/ 18 w 131"/>
                  <a:gd name="T99" fmla="*/ 23 h 82"/>
                  <a:gd name="T100" fmla="*/ 18 w 131"/>
                  <a:gd name="T101" fmla="*/ 18 h 82"/>
                  <a:gd name="T102" fmla="*/ 18 w 131"/>
                  <a:gd name="T103" fmla="*/ 18 h 82"/>
                  <a:gd name="T104" fmla="*/ 23 w 131"/>
                  <a:gd name="T105" fmla="*/ 14 h 82"/>
                  <a:gd name="T106" fmla="*/ 23 w 131"/>
                  <a:gd name="T107" fmla="*/ 9 h 82"/>
                  <a:gd name="T108" fmla="*/ 23 w 131"/>
                  <a:gd name="T109" fmla="*/ 5 h 82"/>
                  <a:gd name="T110" fmla="*/ 32 w 131"/>
                  <a:gd name="T111" fmla="*/ 5 h 82"/>
                  <a:gd name="T112" fmla="*/ 41 w 131"/>
                  <a:gd name="T113" fmla="*/ 0 h 82"/>
                  <a:gd name="T114" fmla="*/ 45 w 131"/>
                  <a:gd name="T115" fmla="*/ 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 h="82">
                    <a:moveTo>
                      <a:pt x="45" y="5"/>
                    </a:moveTo>
                    <a:lnTo>
                      <a:pt x="45" y="5"/>
                    </a:lnTo>
                    <a:lnTo>
                      <a:pt x="41" y="9"/>
                    </a:lnTo>
                    <a:lnTo>
                      <a:pt x="41" y="9"/>
                    </a:lnTo>
                    <a:lnTo>
                      <a:pt x="41" y="9"/>
                    </a:lnTo>
                    <a:lnTo>
                      <a:pt x="41" y="9"/>
                    </a:lnTo>
                    <a:lnTo>
                      <a:pt x="41" y="9"/>
                    </a:lnTo>
                    <a:lnTo>
                      <a:pt x="41" y="9"/>
                    </a:lnTo>
                    <a:lnTo>
                      <a:pt x="41" y="9"/>
                    </a:lnTo>
                    <a:lnTo>
                      <a:pt x="41" y="14"/>
                    </a:lnTo>
                    <a:lnTo>
                      <a:pt x="45" y="14"/>
                    </a:lnTo>
                    <a:lnTo>
                      <a:pt x="45" y="14"/>
                    </a:lnTo>
                    <a:lnTo>
                      <a:pt x="45" y="14"/>
                    </a:lnTo>
                    <a:lnTo>
                      <a:pt x="50" y="14"/>
                    </a:lnTo>
                    <a:lnTo>
                      <a:pt x="50" y="14"/>
                    </a:lnTo>
                    <a:lnTo>
                      <a:pt x="50" y="14"/>
                    </a:lnTo>
                    <a:lnTo>
                      <a:pt x="50" y="14"/>
                    </a:lnTo>
                    <a:lnTo>
                      <a:pt x="45" y="14"/>
                    </a:lnTo>
                    <a:lnTo>
                      <a:pt x="45" y="18"/>
                    </a:lnTo>
                    <a:lnTo>
                      <a:pt x="45" y="18"/>
                    </a:lnTo>
                    <a:lnTo>
                      <a:pt x="45" y="18"/>
                    </a:lnTo>
                    <a:lnTo>
                      <a:pt x="45" y="18"/>
                    </a:lnTo>
                    <a:lnTo>
                      <a:pt x="45" y="18"/>
                    </a:lnTo>
                    <a:lnTo>
                      <a:pt x="41" y="18"/>
                    </a:lnTo>
                    <a:lnTo>
                      <a:pt x="41" y="18"/>
                    </a:lnTo>
                    <a:lnTo>
                      <a:pt x="41" y="18"/>
                    </a:lnTo>
                    <a:lnTo>
                      <a:pt x="36" y="14"/>
                    </a:lnTo>
                    <a:lnTo>
                      <a:pt x="36" y="14"/>
                    </a:lnTo>
                    <a:lnTo>
                      <a:pt x="32" y="14"/>
                    </a:lnTo>
                    <a:lnTo>
                      <a:pt x="27" y="18"/>
                    </a:lnTo>
                    <a:lnTo>
                      <a:pt x="27" y="18"/>
                    </a:lnTo>
                    <a:lnTo>
                      <a:pt x="27" y="18"/>
                    </a:lnTo>
                    <a:lnTo>
                      <a:pt x="27" y="18"/>
                    </a:lnTo>
                    <a:lnTo>
                      <a:pt x="27" y="18"/>
                    </a:lnTo>
                    <a:lnTo>
                      <a:pt x="27" y="18"/>
                    </a:lnTo>
                    <a:lnTo>
                      <a:pt x="27" y="18"/>
                    </a:lnTo>
                    <a:lnTo>
                      <a:pt x="27" y="18"/>
                    </a:lnTo>
                    <a:lnTo>
                      <a:pt x="27" y="18"/>
                    </a:lnTo>
                    <a:lnTo>
                      <a:pt x="27" y="18"/>
                    </a:lnTo>
                    <a:lnTo>
                      <a:pt x="27" y="23"/>
                    </a:lnTo>
                    <a:lnTo>
                      <a:pt x="27" y="23"/>
                    </a:lnTo>
                    <a:lnTo>
                      <a:pt x="27" y="23"/>
                    </a:lnTo>
                    <a:lnTo>
                      <a:pt x="27" y="27"/>
                    </a:lnTo>
                    <a:lnTo>
                      <a:pt x="27" y="27"/>
                    </a:lnTo>
                    <a:lnTo>
                      <a:pt x="32" y="27"/>
                    </a:lnTo>
                    <a:lnTo>
                      <a:pt x="32" y="27"/>
                    </a:lnTo>
                    <a:lnTo>
                      <a:pt x="32" y="27"/>
                    </a:lnTo>
                    <a:lnTo>
                      <a:pt x="36" y="27"/>
                    </a:lnTo>
                    <a:lnTo>
                      <a:pt x="36" y="27"/>
                    </a:lnTo>
                    <a:lnTo>
                      <a:pt x="41" y="27"/>
                    </a:lnTo>
                    <a:lnTo>
                      <a:pt x="41" y="27"/>
                    </a:lnTo>
                    <a:lnTo>
                      <a:pt x="41" y="27"/>
                    </a:lnTo>
                    <a:lnTo>
                      <a:pt x="41" y="27"/>
                    </a:lnTo>
                    <a:lnTo>
                      <a:pt x="41" y="27"/>
                    </a:lnTo>
                    <a:lnTo>
                      <a:pt x="45" y="27"/>
                    </a:lnTo>
                    <a:lnTo>
                      <a:pt x="45" y="27"/>
                    </a:lnTo>
                    <a:lnTo>
                      <a:pt x="45" y="27"/>
                    </a:lnTo>
                    <a:lnTo>
                      <a:pt x="50" y="27"/>
                    </a:lnTo>
                    <a:lnTo>
                      <a:pt x="50" y="27"/>
                    </a:lnTo>
                    <a:lnTo>
                      <a:pt x="50" y="27"/>
                    </a:lnTo>
                    <a:lnTo>
                      <a:pt x="50" y="27"/>
                    </a:lnTo>
                    <a:lnTo>
                      <a:pt x="54" y="27"/>
                    </a:lnTo>
                    <a:lnTo>
                      <a:pt x="54" y="27"/>
                    </a:lnTo>
                    <a:lnTo>
                      <a:pt x="54" y="27"/>
                    </a:lnTo>
                    <a:lnTo>
                      <a:pt x="59" y="27"/>
                    </a:lnTo>
                    <a:lnTo>
                      <a:pt x="59" y="27"/>
                    </a:lnTo>
                    <a:lnTo>
                      <a:pt x="59" y="27"/>
                    </a:lnTo>
                    <a:lnTo>
                      <a:pt x="59" y="27"/>
                    </a:lnTo>
                    <a:lnTo>
                      <a:pt x="63" y="23"/>
                    </a:lnTo>
                    <a:lnTo>
                      <a:pt x="63" y="27"/>
                    </a:lnTo>
                    <a:lnTo>
                      <a:pt x="63" y="27"/>
                    </a:lnTo>
                    <a:lnTo>
                      <a:pt x="63" y="27"/>
                    </a:lnTo>
                    <a:lnTo>
                      <a:pt x="63" y="27"/>
                    </a:lnTo>
                    <a:lnTo>
                      <a:pt x="63" y="27"/>
                    </a:lnTo>
                    <a:lnTo>
                      <a:pt x="63" y="27"/>
                    </a:lnTo>
                    <a:lnTo>
                      <a:pt x="68" y="27"/>
                    </a:lnTo>
                    <a:lnTo>
                      <a:pt x="68" y="27"/>
                    </a:lnTo>
                    <a:lnTo>
                      <a:pt x="68" y="32"/>
                    </a:lnTo>
                    <a:lnTo>
                      <a:pt x="68" y="32"/>
                    </a:lnTo>
                    <a:lnTo>
                      <a:pt x="68" y="32"/>
                    </a:lnTo>
                    <a:lnTo>
                      <a:pt x="72" y="32"/>
                    </a:lnTo>
                    <a:lnTo>
                      <a:pt x="72" y="27"/>
                    </a:lnTo>
                    <a:lnTo>
                      <a:pt x="72" y="32"/>
                    </a:lnTo>
                    <a:lnTo>
                      <a:pt x="72" y="32"/>
                    </a:lnTo>
                    <a:lnTo>
                      <a:pt x="77" y="32"/>
                    </a:lnTo>
                    <a:lnTo>
                      <a:pt x="77" y="32"/>
                    </a:lnTo>
                    <a:lnTo>
                      <a:pt x="77" y="32"/>
                    </a:lnTo>
                    <a:lnTo>
                      <a:pt x="77" y="32"/>
                    </a:lnTo>
                    <a:lnTo>
                      <a:pt x="77" y="27"/>
                    </a:lnTo>
                    <a:lnTo>
                      <a:pt x="81" y="27"/>
                    </a:lnTo>
                    <a:lnTo>
                      <a:pt x="81" y="27"/>
                    </a:lnTo>
                    <a:lnTo>
                      <a:pt x="86" y="27"/>
                    </a:lnTo>
                    <a:lnTo>
                      <a:pt x="86" y="27"/>
                    </a:lnTo>
                    <a:lnTo>
                      <a:pt x="86" y="27"/>
                    </a:lnTo>
                    <a:lnTo>
                      <a:pt x="91" y="27"/>
                    </a:lnTo>
                    <a:lnTo>
                      <a:pt x="91" y="27"/>
                    </a:lnTo>
                    <a:lnTo>
                      <a:pt x="91" y="27"/>
                    </a:lnTo>
                    <a:lnTo>
                      <a:pt x="95" y="27"/>
                    </a:lnTo>
                    <a:lnTo>
                      <a:pt x="95" y="27"/>
                    </a:lnTo>
                    <a:lnTo>
                      <a:pt x="95" y="27"/>
                    </a:lnTo>
                    <a:lnTo>
                      <a:pt x="95" y="27"/>
                    </a:lnTo>
                    <a:lnTo>
                      <a:pt x="95" y="32"/>
                    </a:lnTo>
                    <a:lnTo>
                      <a:pt x="95" y="32"/>
                    </a:lnTo>
                    <a:lnTo>
                      <a:pt x="100" y="32"/>
                    </a:lnTo>
                    <a:lnTo>
                      <a:pt x="100" y="36"/>
                    </a:lnTo>
                    <a:lnTo>
                      <a:pt x="100" y="36"/>
                    </a:lnTo>
                    <a:lnTo>
                      <a:pt x="100" y="36"/>
                    </a:lnTo>
                    <a:lnTo>
                      <a:pt x="100" y="36"/>
                    </a:lnTo>
                    <a:lnTo>
                      <a:pt x="100" y="36"/>
                    </a:lnTo>
                    <a:lnTo>
                      <a:pt x="100" y="36"/>
                    </a:lnTo>
                    <a:lnTo>
                      <a:pt x="100" y="36"/>
                    </a:lnTo>
                    <a:lnTo>
                      <a:pt x="100" y="41"/>
                    </a:lnTo>
                    <a:lnTo>
                      <a:pt x="104" y="41"/>
                    </a:lnTo>
                    <a:lnTo>
                      <a:pt x="104" y="41"/>
                    </a:lnTo>
                    <a:lnTo>
                      <a:pt x="104" y="45"/>
                    </a:lnTo>
                    <a:lnTo>
                      <a:pt x="109" y="45"/>
                    </a:lnTo>
                    <a:lnTo>
                      <a:pt x="109" y="45"/>
                    </a:lnTo>
                    <a:lnTo>
                      <a:pt x="109" y="41"/>
                    </a:lnTo>
                    <a:lnTo>
                      <a:pt x="109" y="41"/>
                    </a:lnTo>
                    <a:lnTo>
                      <a:pt x="109" y="41"/>
                    </a:lnTo>
                    <a:lnTo>
                      <a:pt x="109" y="41"/>
                    </a:lnTo>
                    <a:lnTo>
                      <a:pt x="113" y="41"/>
                    </a:lnTo>
                    <a:lnTo>
                      <a:pt x="118" y="45"/>
                    </a:lnTo>
                    <a:lnTo>
                      <a:pt x="122" y="45"/>
                    </a:lnTo>
                    <a:lnTo>
                      <a:pt x="122" y="45"/>
                    </a:lnTo>
                    <a:lnTo>
                      <a:pt x="122" y="50"/>
                    </a:lnTo>
                    <a:lnTo>
                      <a:pt x="122" y="50"/>
                    </a:lnTo>
                    <a:lnTo>
                      <a:pt x="122" y="50"/>
                    </a:lnTo>
                    <a:lnTo>
                      <a:pt x="122" y="55"/>
                    </a:lnTo>
                    <a:lnTo>
                      <a:pt x="127" y="55"/>
                    </a:lnTo>
                    <a:lnTo>
                      <a:pt x="127" y="59"/>
                    </a:lnTo>
                    <a:lnTo>
                      <a:pt x="127" y="59"/>
                    </a:lnTo>
                    <a:lnTo>
                      <a:pt x="127" y="59"/>
                    </a:lnTo>
                    <a:lnTo>
                      <a:pt x="127" y="59"/>
                    </a:lnTo>
                    <a:lnTo>
                      <a:pt x="127" y="64"/>
                    </a:lnTo>
                    <a:lnTo>
                      <a:pt x="127" y="64"/>
                    </a:lnTo>
                    <a:lnTo>
                      <a:pt x="127" y="64"/>
                    </a:lnTo>
                    <a:lnTo>
                      <a:pt x="131" y="64"/>
                    </a:lnTo>
                    <a:lnTo>
                      <a:pt x="131" y="64"/>
                    </a:lnTo>
                    <a:lnTo>
                      <a:pt x="131" y="68"/>
                    </a:lnTo>
                    <a:lnTo>
                      <a:pt x="131" y="68"/>
                    </a:lnTo>
                    <a:lnTo>
                      <a:pt x="127" y="68"/>
                    </a:lnTo>
                    <a:lnTo>
                      <a:pt x="127" y="68"/>
                    </a:lnTo>
                    <a:lnTo>
                      <a:pt x="127" y="68"/>
                    </a:lnTo>
                    <a:lnTo>
                      <a:pt x="127" y="68"/>
                    </a:lnTo>
                    <a:lnTo>
                      <a:pt x="127" y="68"/>
                    </a:lnTo>
                    <a:lnTo>
                      <a:pt x="122" y="64"/>
                    </a:lnTo>
                    <a:lnTo>
                      <a:pt x="122" y="68"/>
                    </a:lnTo>
                    <a:lnTo>
                      <a:pt x="122" y="64"/>
                    </a:lnTo>
                    <a:lnTo>
                      <a:pt x="118" y="64"/>
                    </a:lnTo>
                    <a:lnTo>
                      <a:pt x="118" y="64"/>
                    </a:lnTo>
                    <a:lnTo>
                      <a:pt x="118" y="68"/>
                    </a:lnTo>
                    <a:lnTo>
                      <a:pt x="118" y="68"/>
                    </a:lnTo>
                    <a:lnTo>
                      <a:pt x="113" y="68"/>
                    </a:lnTo>
                    <a:lnTo>
                      <a:pt x="113" y="68"/>
                    </a:lnTo>
                    <a:lnTo>
                      <a:pt x="109" y="68"/>
                    </a:lnTo>
                    <a:lnTo>
                      <a:pt x="109" y="68"/>
                    </a:lnTo>
                    <a:lnTo>
                      <a:pt x="109" y="68"/>
                    </a:lnTo>
                    <a:lnTo>
                      <a:pt x="109" y="68"/>
                    </a:lnTo>
                    <a:lnTo>
                      <a:pt x="109" y="68"/>
                    </a:lnTo>
                    <a:lnTo>
                      <a:pt x="109" y="68"/>
                    </a:lnTo>
                    <a:lnTo>
                      <a:pt x="109" y="64"/>
                    </a:lnTo>
                    <a:lnTo>
                      <a:pt x="109" y="64"/>
                    </a:lnTo>
                    <a:lnTo>
                      <a:pt x="109" y="64"/>
                    </a:lnTo>
                    <a:lnTo>
                      <a:pt x="109" y="64"/>
                    </a:lnTo>
                    <a:lnTo>
                      <a:pt x="104" y="64"/>
                    </a:lnTo>
                    <a:lnTo>
                      <a:pt x="104" y="64"/>
                    </a:lnTo>
                    <a:lnTo>
                      <a:pt x="100" y="68"/>
                    </a:lnTo>
                    <a:lnTo>
                      <a:pt x="95" y="68"/>
                    </a:lnTo>
                    <a:lnTo>
                      <a:pt x="95" y="73"/>
                    </a:lnTo>
                    <a:lnTo>
                      <a:pt x="95" y="73"/>
                    </a:lnTo>
                    <a:lnTo>
                      <a:pt x="91" y="73"/>
                    </a:lnTo>
                    <a:lnTo>
                      <a:pt x="86" y="77"/>
                    </a:lnTo>
                    <a:lnTo>
                      <a:pt x="86" y="77"/>
                    </a:lnTo>
                    <a:lnTo>
                      <a:pt x="81" y="82"/>
                    </a:lnTo>
                    <a:lnTo>
                      <a:pt x="81" y="82"/>
                    </a:lnTo>
                    <a:lnTo>
                      <a:pt x="81" y="82"/>
                    </a:lnTo>
                    <a:lnTo>
                      <a:pt x="81" y="82"/>
                    </a:lnTo>
                    <a:lnTo>
                      <a:pt x="77" y="77"/>
                    </a:lnTo>
                    <a:lnTo>
                      <a:pt x="77" y="73"/>
                    </a:lnTo>
                    <a:lnTo>
                      <a:pt x="72" y="73"/>
                    </a:lnTo>
                    <a:lnTo>
                      <a:pt x="72" y="68"/>
                    </a:lnTo>
                    <a:lnTo>
                      <a:pt x="72" y="68"/>
                    </a:lnTo>
                    <a:lnTo>
                      <a:pt x="72" y="64"/>
                    </a:lnTo>
                    <a:lnTo>
                      <a:pt x="72" y="59"/>
                    </a:lnTo>
                    <a:lnTo>
                      <a:pt x="72" y="59"/>
                    </a:lnTo>
                    <a:lnTo>
                      <a:pt x="72" y="59"/>
                    </a:lnTo>
                    <a:lnTo>
                      <a:pt x="72" y="59"/>
                    </a:lnTo>
                    <a:lnTo>
                      <a:pt x="72" y="59"/>
                    </a:lnTo>
                    <a:lnTo>
                      <a:pt x="68" y="59"/>
                    </a:lnTo>
                    <a:lnTo>
                      <a:pt x="68" y="59"/>
                    </a:lnTo>
                    <a:lnTo>
                      <a:pt x="68" y="59"/>
                    </a:lnTo>
                    <a:lnTo>
                      <a:pt x="68" y="55"/>
                    </a:lnTo>
                    <a:lnTo>
                      <a:pt x="68" y="55"/>
                    </a:lnTo>
                    <a:lnTo>
                      <a:pt x="63" y="50"/>
                    </a:lnTo>
                    <a:lnTo>
                      <a:pt x="63" y="50"/>
                    </a:lnTo>
                    <a:lnTo>
                      <a:pt x="59" y="45"/>
                    </a:lnTo>
                    <a:lnTo>
                      <a:pt x="54" y="50"/>
                    </a:lnTo>
                    <a:lnTo>
                      <a:pt x="54" y="50"/>
                    </a:lnTo>
                    <a:lnTo>
                      <a:pt x="54" y="55"/>
                    </a:lnTo>
                    <a:lnTo>
                      <a:pt x="54" y="55"/>
                    </a:lnTo>
                    <a:lnTo>
                      <a:pt x="54" y="55"/>
                    </a:lnTo>
                    <a:lnTo>
                      <a:pt x="50" y="59"/>
                    </a:lnTo>
                    <a:lnTo>
                      <a:pt x="50" y="59"/>
                    </a:lnTo>
                    <a:lnTo>
                      <a:pt x="50" y="59"/>
                    </a:lnTo>
                    <a:lnTo>
                      <a:pt x="54" y="59"/>
                    </a:lnTo>
                    <a:lnTo>
                      <a:pt x="54" y="64"/>
                    </a:lnTo>
                    <a:lnTo>
                      <a:pt x="54" y="64"/>
                    </a:lnTo>
                    <a:lnTo>
                      <a:pt x="50" y="64"/>
                    </a:lnTo>
                    <a:lnTo>
                      <a:pt x="50" y="64"/>
                    </a:lnTo>
                    <a:lnTo>
                      <a:pt x="50" y="64"/>
                    </a:lnTo>
                    <a:lnTo>
                      <a:pt x="50" y="64"/>
                    </a:lnTo>
                    <a:lnTo>
                      <a:pt x="45" y="64"/>
                    </a:lnTo>
                    <a:lnTo>
                      <a:pt x="45" y="64"/>
                    </a:lnTo>
                    <a:lnTo>
                      <a:pt x="41" y="64"/>
                    </a:lnTo>
                    <a:lnTo>
                      <a:pt x="41" y="68"/>
                    </a:lnTo>
                    <a:lnTo>
                      <a:pt x="41" y="68"/>
                    </a:lnTo>
                    <a:lnTo>
                      <a:pt x="41" y="68"/>
                    </a:lnTo>
                    <a:lnTo>
                      <a:pt x="41" y="73"/>
                    </a:lnTo>
                    <a:lnTo>
                      <a:pt x="41" y="73"/>
                    </a:lnTo>
                    <a:lnTo>
                      <a:pt x="41" y="73"/>
                    </a:lnTo>
                    <a:lnTo>
                      <a:pt x="41" y="73"/>
                    </a:lnTo>
                    <a:lnTo>
                      <a:pt x="41" y="73"/>
                    </a:lnTo>
                    <a:lnTo>
                      <a:pt x="36" y="73"/>
                    </a:lnTo>
                    <a:lnTo>
                      <a:pt x="36" y="68"/>
                    </a:lnTo>
                    <a:lnTo>
                      <a:pt x="32" y="68"/>
                    </a:lnTo>
                    <a:lnTo>
                      <a:pt x="32" y="68"/>
                    </a:lnTo>
                    <a:lnTo>
                      <a:pt x="32" y="68"/>
                    </a:lnTo>
                    <a:lnTo>
                      <a:pt x="32" y="68"/>
                    </a:lnTo>
                    <a:lnTo>
                      <a:pt x="32" y="73"/>
                    </a:lnTo>
                    <a:lnTo>
                      <a:pt x="32" y="73"/>
                    </a:lnTo>
                    <a:lnTo>
                      <a:pt x="32" y="73"/>
                    </a:lnTo>
                    <a:lnTo>
                      <a:pt x="32" y="73"/>
                    </a:lnTo>
                    <a:lnTo>
                      <a:pt x="32" y="73"/>
                    </a:lnTo>
                    <a:lnTo>
                      <a:pt x="27" y="73"/>
                    </a:lnTo>
                    <a:lnTo>
                      <a:pt x="27" y="73"/>
                    </a:lnTo>
                    <a:lnTo>
                      <a:pt x="27" y="73"/>
                    </a:lnTo>
                    <a:lnTo>
                      <a:pt x="27" y="77"/>
                    </a:lnTo>
                    <a:lnTo>
                      <a:pt x="27" y="77"/>
                    </a:lnTo>
                    <a:lnTo>
                      <a:pt x="23" y="77"/>
                    </a:lnTo>
                    <a:lnTo>
                      <a:pt x="23" y="77"/>
                    </a:lnTo>
                    <a:lnTo>
                      <a:pt x="18" y="77"/>
                    </a:lnTo>
                    <a:lnTo>
                      <a:pt x="18" y="77"/>
                    </a:lnTo>
                    <a:lnTo>
                      <a:pt x="18" y="73"/>
                    </a:lnTo>
                    <a:lnTo>
                      <a:pt x="18" y="73"/>
                    </a:lnTo>
                    <a:lnTo>
                      <a:pt x="18" y="73"/>
                    </a:lnTo>
                    <a:lnTo>
                      <a:pt x="14" y="68"/>
                    </a:lnTo>
                    <a:lnTo>
                      <a:pt x="14" y="64"/>
                    </a:lnTo>
                    <a:lnTo>
                      <a:pt x="18" y="64"/>
                    </a:lnTo>
                    <a:lnTo>
                      <a:pt x="18" y="59"/>
                    </a:lnTo>
                    <a:lnTo>
                      <a:pt x="18" y="59"/>
                    </a:lnTo>
                    <a:lnTo>
                      <a:pt x="18" y="59"/>
                    </a:lnTo>
                    <a:lnTo>
                      <a:pt x="18" y="55"/>
                    </a:lnTo>
                    <a:lnTo>
                      <a:pt x="23" y="55"/>
                    </a:lnTo>
                    <a:lnTo>
                      <a:pt x="23" y="55"/>
                    </a:lnTo>
                    <a:lnTo>
                      <a:pt x="18" y="55"/>
                    </a:lnTo>
                    <a:lnTo>
                      <a:pt x="18" y="55"/>
                    </a:lnTo>
                    <a:lnTo>
                      <a:pt x="18" y="50"/>
                    </a:lnTo>
                    <a:lnTo>
                      <a:pt x="18" y="50"/>
                    </a:lnTo>
                    <a:lnTo>
                      <a:pt x="14" y="50"/>
                    </a:lnTo>
                    <a:lnTo>
                      <a:pt x="14" y="45"/>
                    </a:lnTo>
                    <a:lnTo>
                      <a:pt x="14" y="45"/>
                    </a:lnTo>
                    <a:lnTo>
                      <a:pt x="14" y="41"/>
                    </a:lnTo>
                    <a:lnTo>
                      <a:pt x="14" y="41"/>
                    </a:lnTo>
                    <a:lnTo>
                      <a:pt x="14" y="41"/>
                    </a:lnTo>
                    <a:lnTo>
                      <a:pt x="9" y="36"/>
                    </a:lnTo>
                    <a:lnTo>
                      <a:pt x="9" y="36"/>
                    </a:lnTo>
                    <a:lnTo>
                      <a:pt x="9" y="41"/>
                    </a:lnTo>
                    <a:lnTo>
                      <a:pt x="9" y="41"/>
                    </a:lnTo>
                    <a:lnTo>
                      <a:pt x="5" y="36"/>
                    </a:lnTo>
                    <a:lnTo>
                      <a:pt x="5" y="36"/>
                    </a:lnTo>
                    <a:lnTo>
                      <a:pt x="5" y="36"/>
                    </a:lnTo>
                    <a:lnTo>
                      <a:pt x="5" y="36"/>
                    </a:lnTo>
                    <a:lnTo>
                      <a:pt x="5" y="36"/>
                    </a:lnTo>
                    <a:lnTo>
                      <a:pt x="0" y="36"/>
                    </a:lnTo>
                    <a:lnTo>
                      <a:pt x="0" y="36"/>
                    </a:lnTo>
                    <a:lnTo>
                      <a:pt x="0" y="32"/>
                    </a:lnTo>
                    <a:lnTo>
                      <a:pt x="0" y="32"/>
                    </a:lnTo>
                    <a:lnTo>
                      <a:pt x="0" y="27"/>
                    </a:lnTo>
                    <a:lnTo>
                      <a:pt x="0" y="27"/>
                    </a:lnTo>
                    <a:lnTo>
                      <a:pt x="0" y="27"/>
                    </a:lnTo>
                    <a:lnTo>
                      <a:pt x="5" y="27"/>
                    </a:lnTo>
                    <a:lnTo>
                      <a:pt x="5" y="27"/>
                    </a:lnTo>
                    <a:lnTo>
                      <a:pt x="9" y="27"/>
                    </a:lnTo>
                    <a:lnTo>
                      <a:pt x="9" y="27"/>
                    </a:lnTo>
                    <a:lnTo>
                      <a:pt x="14" y="27"/>
                    </a:lnTo>
                    <a:lnTo>
                      <a:pt x="14" y="27"/>
                    </a:lnTo>
                    <a:lnTo>
                      <a:pt x="14" y="27"/>
                    </a:lnTo>
                    <a:lnTo>
                      <a:pt x="14" y="27"/>
                    </a:lnTo>
                    <a:lnTo>
                      <a:pt x="18" y="27"/>
                    </a:lnTo>
                    <a:lnTo>
                      <a:pt x="18" y="23"/>
                    </a:lnTo>
                    <a:lnTo>
                      <a:pt x="14" y="23"/>
                    </a:lnTo>
                    <a:lnTo>
                      <a:pt x="18" y="23"/>
                    </a:lnTo>
                    <a:lnTo>
                      <a:pt x="18" y="23"/>
                    </a:lnTo>
                    <a:lnTo>
                      <a:pt x="18" y="23"/>
                    </a:lnTo>
                    <a:lnTo>
                      <a:pt x="18" y="23"/>
                    </a:lnTo>
                    <a:lnTo>
                      <a:pt x="18" y="23"/>
                    </a:lnTo>
                    <a:lnTo>
                      <a:pt x="18" y="23"/>
                    </a:lnTo>
                    <a:lnTo>
                      <a:pt x="18" y="23"/>
                    </a:lnTo>
                    <a:lnTo>
                      <a:pt x="18" y="23"/>
                    </a:lnTo>
                    <a:lnTo>
                      <a:pt x="18" y="23"/>
                    </a:lnTo>
                    <a:lnTo>
                      <a:pt x="18" y="18"/>
                    </a:lnTo>
                    <a:lnTo>
                      <a:pt x="18" y="18"/>
                    </a:lnTo>
                    <a:lnTo>
                      <a:pt x="18" y="18"/>
                    </a:lnTo>
                    <a:lnTo>
                      <a:pt x="18" y="18"/>
                    </a:lnTo>
                    <a:lnTo>
                      <a:pt x="18" y="18"/>
                    </a:lnTo>
                    <a:lnTo>
                      <a:pt x="18" y="18"/>
                    </a:lnTo>
                    <a:lnTo>
                      <a:pt x="18" y="18"/>
                    </a:lnTo>
                    <a:lnTo>
                      <a:pt x="18" y="18"/>
                    </a:lnTo>
                    <a:lnTo>
                      <a:pt x="18" y="18"/>
                    </a:lnTo>
                    <a:lnTo>
                      <a:pt x="18" y="18"/>
                    </a:lnTo>
                    <a:lnTo>
                      <a:pt x="18" y="18"/>
                    </a:lnTo>
                    <a:lnTo>
                      <a:pt x="14" y="18"/>
                    </a:lnTo>
                    <a:lnTo>
                      <a:pt x="14" y="18"/>
                    </a:lnTo>
                    <a:lnTo>
                      <a:pt x="14" y="14"/>
                    </a:lnTo>
                    <a:lnTo>
                      <a:pt x="14" y="14"/>
                    </a:lnTo>
                    <a:lnTo>
                      <a:pt x="18" y="14"/>
                    </a:lnTo>
                    <a:lnTo>
                      <a:pt x="23" y="14"/>
                    </a:lnTo>
                    <a:lnTo>
                      <a:pt x="23" y="14"/>
                    </a:lnTo>
                    <a:lnTo>
                      <a:pt x="23" y="14"/>
                    </a:lnTo>
                    <a:lnTo>
                      <a:pt x="23" y="14"/>
                    </a:lnTo>
                    <a:lnTo>
                      <a:pt x="23" y="14"/>
                    </a:lnTo>
                    <a:lnTo>
                      <a:pt x="23" y="14"/>
                    </a:lnTo>
                    <a:lnTo>
                      <a:pt x="23" y="9"/>
                    </a:lnTo>
                    <a:lnTo>
                      <a:pt x="23" y="9"/>
                    </a:lnTo>
                    <a:lnTo>
                      <a:pt x="23" y="5"/>
                    </a:lnTo>
                    <a:lnTo>
                      <a:pt x="23" y="5"/>
                    </a:lnTo>
                    <a:lnTo>
                      <a:pt x="23" y="5"/>
                    </a:lnTo>
                    <a:lnTo>
                      <a:pt x="23" y="5"/>
                    </a:lnTo>
                    <a:lnTo>
                      <a:pt x="23" y="5"/>
                    </a:lnTo>
                    <a:lnTo>
                      <a:pt x="27" y="5"/>
                    </a:lnTo>
                    <a:lnTo>
                      <a:pt x="27" y="5"/>
                    </a:lnTo>
                    <a:lnTo>
                      <a:pt x="27" y="5"/>
                    </a:lnTo>
                    <a:lnTo>
                      <a:pt x="27" y="5"/>
                    </a:lnTo>
                    <a:lnTo>
                      <a:pt x="32" y="5"/>
                    </a:lnTo>
                    <a:lnTo>
                      <a:pt x="32" y="5"/>
                    </a:lnTo>
                    <a:lnTo>
                      <a:pt x="36" y="0"/>
                    </a:lnTo>
                    <a:lnTo>
                      <a:pt x="36" y="0"/>
                    </a:lnTo>
                    <a:lnTo>
                      <a:pt x="36" y="0"/>
                    </a:lnTo>
                    <a:lnTo>
                      <a:pt x="36" y="0"/>
                    </a:lnTo>
                    <a:lnTo>
                      <a:pt x="36" y="0"/>
                    </a:lnTo>
                    <a:lnTo>
                      <a:pt x="41" y="0"/>
                    </a:lnTo>
                    <a:lnTo>
                      <a:pt x="41" y="0"/>
                    </a:lnTo>
                    <a:lnTo>
                      <a:pt x="41" y="0"/>
                    </a:lnTo>
                    <a:lnTo>
                      <a:pt x="41" y="5"/>
                    </a:lnTo>
                    <a:lnTo>
                      <a:pt x="41" y="5"/>
                    </a:lnTo>
                    <a:lnTo>
                      <a:pt x="45" y="5"/>
                    </a:lnTo>
                    <a:lnTo>
                      <a:pt x="45" y="5"/>
                    </a:lnTo>
                    <a:lnTo>
                      <a:pt x="45" y="5"/>
                    </a:lnTo>
                    <a:lnTo>
                      <a:pt x="45" y="5"/>
                    </a:lnTo>
                    <a:lnTo>
                      <a:pt x="45"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5" name="Freeform 161">
                <a:extLst>
                  <a:ext uri="{FF2B5EF4-FFF2-40B4-BE49-F238E27FC236}">
                    <a16:creationId xmlns:a16="http://schemas.microsoft.com/office/drawing/2014/main" id="{06D6A0FA-0680-C743-9C26-EE13F449403E}"/>
                  </a:ext>
                </a:extLst>
              </p:cNvPr>
              <p:cNvSpPr>
                <a:spLocks/>
              </p:cNvSpPr>
              <p:nvPr/>
            </p:nvSpPr>
            <p:spPr bwMode="auto">
              <a:xfrm>
                <a:off x="7435796" y="2265173"/>
                <a:ext cx="576164" cy="340931"/>
              </a:xfrm>
              <a:custGeom>
                <a:avLst/>
                <a:gdLst>
                  <a:gd name="T0" fmla="*/ 100 w 240"/>
                  <a:gd name="T1" fmla="*/ 5 h 140"/>
                  <a:gd name="T2" fmla="*/ 113 w 240"/>
                  <a:gd name="T3" fmla="*/ 9 h 140"/>
                  <a:gd name="T4" fmla="*/ 113 w 240"/>
                  <a:gd name="T5" fmla="*/ 14 h 140"/>
                  <a:gd name="T6" fmla="*/ 118 w 240"/>
                  <a:gd name="T7" fmla="*/ 18 h 140"/>
                  <a:gd name="T8" fmla="*/ 118 w 240"/>
                  <a:gd name="T9" fmla="*/ 23 h 140"/>
                  <a:gd name="T10" fmla="*/ 131 w 240"/>
                  <a:gd name="T11" fmla="*/ 27 h 140"/>
                  <a:gd name="T12" fmla="*/ 140 w 240"/>
                  <a:gd name="T13" fmla="*/ 27 h 140"/>
                  <a:gd name="T14" fmla="*/ 154 w 240"/>
                  <a:gd name="T15" fmla="*/ 32 h 140"/>
                  <a:gd name="T16" fmla="*/ 163 w 240"/>
                  <a:gd name="T17" fmla="*/ 50 h 140"/>
                  <a:gd name="T18" fmla="*/ 185 w 240"/>
                  <a:gd name="T19" fmla="*/ 63 h 140"/>
                  <a:gd name="T20" fmla="*/ 208 w 240"/>
                  <a:gd name="T21" fmla="*/ 72 h 140"/>
                  <a:gd name="T22" fmla="*/ 226 w 240"/>
                  <a:gd name="T23" fmla="*/ 82 h 140"/>
                  <a:gd name="T24" fmla="*/ 240 w 240"/>
                  <a:gd name="T25" fmla="*/ 86 h 140"/>
                  <a:gd name="T26" fmla="*/ 240 w 240"/>
                  <a:gd name="T27" fmla="*/ 100 h 140"/>
                  <a:gd name="T28" fmla="*/ 226 w 240"/>
                  <a:gd name="T29" fmla="*/ 95 h 140"/>
                  <a:gd name="T30" fmla="*/ 213 w 240"/>
                  <a:gd name="T31" fmla="*/ 104 h 140"/>
                  <a:gd name="T32" fmla="*/ 213 w 240"/>
                  <a:gd name="T33" fmla="*/ 118 h 140"/>
                  <a:gd name="T34" fmla="*/ 204 w 240"/>
                  <a:gd name="T35" fmla="*/ 122 h 140"/>
                  <a:gd name="T36" fmla="*/ 194 w 240"/>
                  <a:gd name="T37" fmla="*/ 131 h 140"/>
                  <a:gd name="T38" fmla="*/ 190 w 240"/>
                  <a:gd name="T39" fmla="*/ 136 h 140"/>
                  <a:gd name="T40" fmla="*/ 181 w 240"/>
                  <a:gd name="T41" fmla="*/ 140 h 140"/>
                  <a:gd name="T42" fmla="*/ 176 w 240"/>
                  <a:gd name="T43" fmla="*/ 136 h 140"/>
                  <a:gd name="T44" fmla="*/ 163 w 240"/>
                  <a:gd name="T45" fmla="*/ 131 h 140"/>
                  <a:gd name="T46" fmla="*/ 163 w 240"/>
                  <a:gd name="T47" fmla="*/ 127 h 140"/>
                  <a:gd name="T48" fmla="*/ 158 w 240"/>
                  <a:gd name="T49" fmla="*/ 113 h 140"/>
                  <a:gd name="T50" fmla="*/ 131 w 240"/>
                  <a:gd name="T51" fmla="*/ 104 h 140"/>
                  <a:gd name="T52" fmla="*/ 127 w 240"/>
                  <a:gd name="T53" fmla="*/ 95 h 140"/>
                  <a:gd name="T54" fmla="*/ 113 w 240"/>
                  <a:gd name="T55" fmla="*/ 95 h 140"/>
                  <a:gd name="T56" fmla="*/ 100 w 240"/>
                  <a:gd name="T57" fmla="*/ 91 h 140"/>
                  <a:gd name="T58" fmla="*/ 91 w 240"/>
                  <a:gd name="T59" fmla="*/ 86 h 140"/>
                  <a:gd name="T60" fmla="*/ 77 w 240"/>
                  <a:gd name="T61" fmla="*/ 86 h 140"/>
                  <a:gd name="T62" fmla="*/ 73 w 240"/>
                  <a:gd name="T63" fmla="*/ 86 h 140"/>
                  <a:gd name="T64" fmla="*/ 54 w 240"/>
                  <a:gd name="T65" fmla="*/ 95 h 140"/>
                  <a:gd name="T66" fmla="*/ 45 w 240"/>
                  <a:gd name="T67" fmla="*/ 104 h 140"/>
                  <a:gd name="T68" fmla="*/ 36 w 240"/>
                  <a:gd name="T69" fmla="*/ 86 h 140"/>
                  <a:gd name="T70" fmla="*/ 32 w 240"/>
                  <a:gd name="T71" fmla="*/ 72 h 140"/>
                  <a:gd name="T72" fmla="*/ 23 w 240"/>
                  <a:gd name="T73" fmla="*/ 63 h 140"/>
                  <a:gd name="T74" fmla="*/ 23 w 240"/>
                  <a:gd name="T75" fmla="*/ 59 h 140"/>
                  <a:gd name="T76" fmla="*/ 23 w 240"/>
                  <a:gd name="T77" fmla="*/ 59 h 140"/>
                  <a:gd name="T78" fmla="*/ 14 w 240"/>
                  <a:gd name="T79" fmla="*/ 54 h 140"/>
                  <a:gd name="T80" fmla="*/ 9 w 240"/>
                  <a:gd name="T81" fmla="*/ 45 h 140"/>
                  <a:gd name="T82" fmla="*/ 14 w 240"/>
                  <a:gd name="T83" fmla="*/ 36 h 140"/>
                  <a:gd name="T84" fmla="*/ 23 w 240"/>
                  <a:gd name="T85" fmla="*/ 41 h 140"/>
                  <a:gd name="T86" fmla="*/ 32 w 240"/>
                  <a:gd name="T87" fmla="*/ 36 h 140"/>
                  <a:gd name="T88" fmla="*/ 36 w 240"/>
                  <a:gd name="T89" fmla="*/ 36 h 140"/>
                  <a:gd name="T90" fmla="*/ 27 w 240"/>
                  <a:gd name="T91" fmla="*/ 23 h 140"/>
                  <a:gd name="T92" fmla="*/ 18 w 240"/>
                  <a:gd name="T93" fmla="*/ 14 h 140"/>
                  <a:gd name="T94" fmla="*/ 5 w 240"/>
                  <a:gd name="T95" fmla="*/ 23 h 140"/>
                  <a:gd name="T96" fmla="*/ 5 w 240"/>
                  <a:gd name="T97" fmla="*/ 27 h 140"/>
                  <a:gd name="T98" fmla="*/ 9 w 240"/>
                  <a:gd name="T99" fmla="*/ 9 h 140"/>
                  <a:gd name="T100" fmla="*/ 27 w 240"/>
                  <a:gd name="T101" fmla="*/ 9 h 140"/>
                  <a:gd name="T102" fmla="*/ 41 w 240"/>
                  <a:gd name="T103" fmla="*/ 23 h 140"/>
                  <a:gd name="T104" fmla="*/ 50 w 240"/>
                  <a:gd name="T105" fmla="*/ 27 h 140"/>
                  <a:gd name="T106" fmla="*/ 68 w 240"/>
                  <a:gd name="T107" fmla="*/ 27 h 140"/>
                  <a:gd name="T108" fmla="*/ 73 w 240"/>
                  <a:gd name="T109" fmla="*/ 27 h 140"/>
                  <a:gd name="T110" fmla="*/ 73 w 240"/>
                  <a:gd name="T111" fmla="*/ 14 h 140"/>
                  <a:gd name="T112" fmla="*/ 82 w 240"/>
                  <a:gd name="T113" fmla="*/ 5 h 140"/>
                  <a:gd name="T114" fmla="*/ 86 w 240"/>
                  <a:gd name="T115" fmla="*/ 5 h 140"/>
                  <a:gd name="T116" fmla="*/ 91 w 240"/>
                  <a:gd name="T117" fmla="*/ 5 h 140"/>
                  <a:gd name="T118" fmla="*/ 86 w 240"/>
                  <a:gd name="T11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40">
                    <a:moveTo>
                      <a:pt x="91" y="0"/>
                    </a:moveTo>
                    <a:lnTo>
                      <a:pt x="91" y="0"/>
                    </a:lnTo>
                    <a:lnTo>
                      <a:pt x="95" y="0"/>
                    </a:lnTo>
                    <a:lnTo>
                      <a:pt x="95" y="0"/>
                    </a:lnTo>
                    <a:lnTo>
                      <a:pt x="100" y="5"/>
                    </a:lnTo>
                    <a:lnTo>
                      <a:pt x="100" y="5"/>
                    </a:lnTo>
                    <a:lnTo>
                      <a:pt x="100" y="5"/>
                    </a:lnTo>
                    <a:lnTo>
                      <a:pt x="100" y="5"/>
                    </a:lnTo>
                    <a:lnTo>
                      <a:pt x="104" y="5"/>
                    </a:lnTo>
                    <a:lnTo>
                      <a:pt x="104" y="5"/>
                    </a:lnTo>
                    <a:lnTo>
                      <a:pt x="104" y="5"/>
                    </a:lnTo>
                    <a:lnTo>
                      <a:pt x="109" y="5"/>
                    </a:lnTo>
                    <a:lnTo>
                      <a:pt x="113" y="5"/>
                    </a:lnTo>
                    <a:lnTo>
                      <a:pt x="113" y="9"/>
                    </a:lnTo>
                    <a:lnTo>
                      <a:pt x="113" y="9"/>
                    </a:lnTo>
                    <a:lnTo>
                      <a:pt x="113" y="9"/>
                    </a:lnTo>
                    <a:lnTo>
                      <a:pt x="113" y="9"/>
                    </a:lnTo>
                    <a:lnTo>
                      <a:pt x="113" y="9"/>
                    </a:lnTo>
                    <a:lnTo>
                      <a:pt x="113" y="9"/>
                    </a:lnTo>
                    <a:lnTo>
                      <a:pt x="113" y="14"/>
                    </a:lnTo>
                    <a:lnTo>
                      <a:pt x="113" y="14"/>
                    </a:lnTo>
                    <a:lnTo>
                      <a:pt x="113" y="14"/>
                    </a:lnTo>
                    <a:lnTo>
                      <a:pt x="113" y="14"/>
                    </a:lnTo>
                    <a:lnTo>
                      <a:pt x="118" y="14"/>
                    </a:lnTo>
                    <a:lnTo>
                      <a:pt x="118" y="14"/>
                    </a:lnTo>
                    <a:lnTo>
                      <a:pt x="118" y="14"/>
                    </a:lnTo>
                    <a:lnTo>
                      <a:pt x="118" y="14"/>
                    </a:lnTo>
                    <a:lnTo>
                      <a:pt x="118" y="18"/>
                    </a:lnTo>
                    <a:lnTo>
                      <a:pt x="118" y="18"/>
                    </a:lnTo>
                    <a:lnTo>
                      <a:pt x="118" y="18"/>
                    </a:lnTo>
                    <a:lnTo>
                      <a:pt x="118" y="18"/>
                    </a:lnTo>
                    <a:lnTo>
                      <a:pt x="118" y="18"/>
                    </a:lnTo>
                    <a:lnTo>
                      <a:pt x="118" y="18"/>
                    </a:lnTo>
                    <a:lnTo>
                      <a:pt x="118" y="23"/>
                    </a:lnTo>
                    <a:lnTo>
                      <a:pt x="118" y="23"/>
                    </a:lnTo>
                    <a:lnTo>
                      <a:pt x="118" y="23"/>
                    </a:lnTo>
                    <a:lnTo>
                      <a:pt x="118" y="23"/>
                    </a:lnTo>
                    <a:lnTo>
                      <a:pt x="122" y="23"/>
                    </a:lnTo>
                    <a:lnTo>
                      <a:pt x="127" y="27"/>
                    </a:lnTo>
                    <a:lnTo>
                      <a:pt x="127" y="27"/>
                    </a:lnTo>
                    <a:lnTo>
                      <a:pt x="131" y="27"/>
                    </a:lnTo>
                    <a:lnTo>
                      <a:pt x="131" y="27"/>
                    </a:lnTo>
                    <a:lnTo>
                      <a:pt x="131" y="27"/>
                    </a:lnTo>
                    <a:lnTo>
                      <a:pt x="136" y="27"/>
                    </a:lnTo>
                    <a:lnTo>
                      <a:pt x="136" y="27"/>
                    </a:lnTo>
                    <a:lnTo>
                      <a:pt x="140" y="27"/>
                    </a:lnTo>
                    <a:lnTo>
                      <a:pt x="140" y="27"/>
                    </a:lnTo>
                    <a:lnTo>
                      <a:pt x="140" y="27"/>
                    </a:lnTo>
                    <a:lnTo>
                      <a:pt x="140" y="27"/>
                    </a:lnTo>
                    <a:lnTo>
                      <a:pt x="140" y="27"/>
                    </a:lnTo>
                    <a:lnTo>
                      <a:pt x="140" y="27"/>
                    </a:lnTo>
                    <a:lnTo>
                      <a:pt x="145" y="27"/>
                    </a:lnTo>
                    <a:lnTo>
                      <a:pt x="145" y="27"/>
                    </a:lnTo>
                    <a:lnTo>
                      <a:pt x="149" y="27"/>
                    </a:lnTo>
                    <a:lnTo>
                      <a:pt x="149" y="32"/>
                    </a:lnTo>
                    <a:lnTo>
                      <a:pt x="154" y="32"/>
                    </a:lnTo>
                    <a:lnTo>
                      <a:pt x="154" y="36"/>
                    </a:lnTo>
                    <a:lnTo>
                      <a:pt x="158" y="41"/>
                    </a:lnTo>
                    <a:lnTo>
                      <a:pt x="158" y="41"/>
                    </a:lnTo>
                    <a:lnTo>
                      <a:pt x="158" y="41"/>
                    </a:lnTo>
                    <a:lnTo>
                      <a:pt x="163" y="50"/>
                    </a:lnTo>
                    <a:lnTo>
                      <a:pt x="163" y="50"/>
                    </a:lnTo>
                    <a:lnTo>
                      <a:pt x="163" y="50"/>
                    </a:lnTo>
                    <a:lnTo>
                      <a:pt x="167" y="50"/>
                    </a:lnTo>
                    <a:lnTo>
                      <a:pt x="172" y="54"/>
                    </a:lnTo>
                    <a:lnTo>
                      <a:pt x="176" y="54"/>
                    </a:lnTo>
                    <a:lnTo>
                      <a:pt x="176" y="59"/>
                    </a:lnTo>
                    <a:lnTo>
                      <a:pt x="181" y="59"/>
                    </a:lnTo>
                    <a:lnTo>
                      <a:pt x="185" y="63"/>
                    </a:lnTo>
                    <a:lnTo>
                      <a:pt x="185" y="63"/>
                    </a:lnTo>
                    <a:lnTo>
                      <a:pt x="190" y="68"/>
                    </a:lnTo>
                    <a:lnTo>
                      <a:pt x="194" y="68"/>
                    </a:lnTo>
                    <a:lnTo>
                      <a:pt x="199" y="68"/>
                    </a:lnTo>
                    <a:lnTo>
                      <a:pt x="204" y="72"/>
                    </a:lnTo>
                    <a:lnTo>
                      <a:pt x="204" y="72"/>
                    </a:lnTo>
                    <a:lnTo>
                      <a:pt x="204" y="72"/>
                    </a:lnTo>
                    <a:lnTo>
                      <a:pt x="208" y="72"/>
                    </a:lnTo>
                    <a:lnTo>
                      <a:pt x="213" y="77"/>
                    </a:lnTo>
                    <a:lnTo>
                      <a:pt x="217" y="77"/>
                    </a:lnTo>
                    <a:lnTo>
                      <a:pt x="222" y="82"/>
                    </a:lnTo>
                    <a:lnTo>
                      <a:pt x="222" y="82"/>
                    </a:lnTo>
                    <a:lnTo>
                      <a:pt x="222" y="82"/>
                    </a:lnTo>
                    <a:lnTo>
                      <a:pt x="226" y="82"/>
                    </a:lnTo>
                    <a:lnTo>
                      <a:pt x="226" y="82"/>
                    </a:lnTo>
                    <a:lnTo>
                      <a:pt x="226" y="82"/>
                    </a:lnTo>
                    <a:lnTo>
                      <a:pt x="231" y="82"/>
                    </a:lnTo>
                    <a:lnTo>
                      <a:pt x="231" y="82"/>
                    </a:lnTo>
                    <a:lnTo>
                      <a:pt x="231" y="82"/>
                    </a:lnTo>
                    <a:lnTo>
                      <a:pt x="235" y="86"/>
                    </a:lnTo>
                    <a:lnTo>
                      <a:pt x="235" y="86"/>
                    </a:lnTo>
                    <a:lnTo>
                      <a:pt x="240" y="86"/>
                    </a:lnTo>
                    <a:lnTo>
                      <a:pt x="240" y="86"/>
                    </a:lnTo>
                    <a:lnTo>
                      <a:pt x="240" y="86"/>
                    </a:lnTo>
                    <a:lnTo>
                      <a:pt x="240" y="86"/>
                    </a:lnTo>
                    <a:lnTo>
                      <a:pt x="240" y="91"/>
                    </a:lnTo>
                    <a:lnTo>
                      <a:pt x="240" y="91"/>
                    </a:lnTo>
                    <a:lnTo>
                      <a:pt x="240" y="95"/>
                    </a:lnTo>
                    <a:lnTo>
                      <a:pt x="240" y="100"/>
                    </a:lnTo>
                    <a:lnTo>
                      <a:pt x="240" y="100"/>
                    </a:lnTo>
                    <a:lnTo>
                      <a:pt x="235" y="95"/>
                    </a:lnTo>
                    <a:lnTo>
                      <a:pt x="235" y="95"/>
                    </a:lnTo>
                    <a:lnTo>
                      <a:pt x="231" y="95"/>
                    </a:lnTo>
                    <a:lnTo>
                      <a:pt x="226" y="95"/>
                    </a:lnTo>
                    <a:lnTo>
                      <a:pt x="226" y="95"/>
                    </a:lnTo>
                    <a:lnTo>
                      <a:pt x="226" y="95"/>
                    </a:lnTo>
                    <a:lnTo>
                      <a:pt x="226" y="95"/>
                    </a:lnTo>
                    <a:lnTo>
                      <a:pt x="226" y="100"/>
                    </a:lnTo>
                    <a:lnTo>
                      <a:pt x="226" y="100"/>
                    </a:lnTo>
                    <a:lnTo>
                      <a:pt x="222" y="100"/>
                    </a:lnTo>
                    <a:lnTo>
                      <a:pt x="217" y="100"/>
                    </a:lnTo>
                    <a:lnTo>
                      <a:pt x="217" y="100"/>
                    </a:lnTo>
                    <a:lnTo>
                      <a:pt x="213" y="104"/>
                    </a:lnTo>
                    <a:lnTo>
                      <a:pt x="213" y="104"/>
                    </a:lnTo>
                    <a:lnTo>
                      <a:pt x="213" y="104"/>
                    </a:lnTo>
                    <a:lnTo>
                      <a:pt x="213" y="109"/>
                    </a:lnTo>
                    <a:lnTo>
                      <a:pt x="213" y="113"/>
                    </a:lnTo>
                    <a:lnTo>
                      <a:pt x="213" y="118"/>
                    </a:lnTo>
                    <a:lnTo>
                      <a:pt x="213" y="118"/>
                    </a:lnTo>
                    <a:lnTo>
                      <a:pt x="213" y="118"/>
                    </a:lnTo>
                    <a:lnTo>
                      <a:pt x="208" y="122"/>
                    </a:lnTo>
                    <a:lnTo>
                      <a:pt x="208" y="122"/>
                    </a:lnTo>
                    <a:lnTo>
                      <a:pt x="208" y="122"/>
                    </a:lnTo>
                    <a:lnTo>
                      <a:pt x="208" y="122"/>
                    </a:lnTo>
                    <a:lnTo>
                      <a:pt x="208" y="122"/>
                    </a:lnTo>
                    <a:lnTo>
                      <a:pt x="204" y="122"/>
                    </a:lnTo>
                    <a:lnTo>
                      <a:pt x="204" y="122"/>
                    </a:lnTo>
                    <a:lnTo>
                      <a:pt x="204" y="127"/>
                    </a:lnTo>
                    <a:lnTo>
                      <a:pt x="199" y="127"/>
                    </a:lnTo>
                    <a:lnTo>
                      <a:pt x="194" y="127"/>
                    </a:lnTo>
                    <a:lnTo>
                      <a:pt x="194" y="127"/>
                    </a:lnTo>
                    <a:lnTo>
                      <a:pt x="194" y="127"/>
                    </a:lnTo>
                    <a:lnTo>
                      <a:pt x="194" y="127"/>
                    </a:lnTo>
                    <a:lnTo>
                      <a:pt x="194" y="131"/>
                    </a:lnTo>
                    <a:lnTo>
                      <a:pt x="194" y="131"/>
                    </a:lnTo>
                    <a:lnTo>
                      <a:pt x="194" y="131"/>
                    </a:lnTo>
                    <a:lnTo>
                      <a:pt x="194" y="131"/>
                    </a:lnTo>
                    <a:lnTo>
                      <a:pt x="194" y="131"/>
                    </a:lnTo>
                    <a:lnTo>
                      <a:pt x="194" y="136"/>
                    </a:lnTo>
                    <a:lnTo>
                      <a:pt x="194" y="136"/>
                    </a:lnTo>
                    <a:lnTo>
                      <a:pt x="190" y="136"/>
                    </a:lnTo>
                    <a:lnTo>
                      <a:pt x="190" y="140"/>
                    </a:lnTo>
                    <a:lnTo>
                      <a:pt x="190" y="140"/>
                    </a:lnTo>
                    <a:lnTo>
                      <a:pt x="185" y="140"/>
                    </a:lnTo>
                    <a:lnTo>
                      <a:pt x="185" y="140"/>
                    </a:lnTo>
                    <a:lnTo>
                      <a:pt x="185" y="140"/>
                    </a:lnTo>
                    <a:lnTo>
                      <a:pt x="185" y="140"/>
                    </a:lnTo>
                    <a:lnTo>
                      <a:pt x="181" y="140"/>
                    </a:lnTo>
                    <a:lnTo>
                      <a:pt x="181" y="140"/>
                    </a:lnTo>
                    <a:lnTo>
                      <a:pt x="181" y="140"/>
                    </a:lnTo>
                    <a:lnTo>
                      <a:pt x="181" y="140"/>
                    </a:lnTo>
                    <a:lnTo>
                      <a:pt x="176" y="136"/>
                    </a:lnTo>
                    <a:lnTo>
                      <a:pt x="176" y="136"/>
                    </a:lnTo>
                    <a:lnTo>
                      <a:pt x="176" y="136"/>
                    </a:lnTo>
                    <a:lnTo>
                      <a:pt x="176" y="136"/>
                    </a:lnTo>
                    <a:lnTo>
                      <a:pt x="172" y="136"/>
                    </a:lnTo>
                    <a:lnTo>
                      <a:pt x="172" y="136"/>
                    </a:lnTo>
                    <a:lnTo>
                      <a:pt x="167" y="136"/>
                    </a:lnTo>
                    <a:lnTo>
                      <a:pt x="167" y="136"/>
                    </a:lnTo>
                    <a:lnTo>
                      <a:pt x="167" y="131"/>
                    </a:lnTo>
                    <a:lnTo>
                      <a:pt x="167" y="131"/>
                    </a:lnTo>
                    <a:lnTo>
                      <a:pt x="163" y="131"/>
                    </a:lnTo>
                    <a:lnTo>
                      <a:pt x="163" y="131"/>
                    </a:lnTo>
                    <a:lnTo>
                      <a:pt x="163" y="131"/>
                    </a:lnTo>
                    <a:lnTo>
                      <a:pt x="163" y="131"/>
                    </a:lnTo>
                    <a:lnTo>
                      <a:pt x="163" y="127"/>
                    </a:lnTo>
                    <a:lnTo>
                      <a:pt x="163" y="127"/>
                    </a:lnTo>
                    <a:lnTo>
                      <a:pt x="163" y="127"/>
                    </a:lnTo>
                    <a:lnTo>
                      <a:pt x="163" y="127"/>
                    </a:lnTo>
                    <a:lnTo>
                      <a:pt x="163" y="122"/>
                    </a:lnTo>
                    <a:lnTo>
                      <a:pt x="163" y="122"/>
                    </a:lnTo>
                    <a:lnTo>
                      <a:pt x="163" y="122"/>
                    </a:lnTo>
                    <a:lnTo>
                      <a:pt x="158" y="118"/>
                    </a:lnTo>
                    <a:lnTo>
                      <a:pt x="158" y="118"/>
                    </a:lnTo>
                    <a:lnTo>
                      <a:pt x="158" y="113"/>
                    </a:lnTo>
                    <a:lnTo>
                      <a:pt x="158" y="113"/>
                    </a:lnTo>
                    <a:lnTo>
                      <a:pt x="149" y="113"/>
                    </a:lnTo>
                    <a:lnTo>
                      <a:pt x="145" y="113"/>
                    </a:lnTo>
                    <a:lnTo>
                      <a:pt x="145" y="113"/>
                    </a:lnTo>
                    <a:lnTo>
                      <a:pt x="140" y="109"/>
                    </a:lnTo>
                    <a:lnTo>
                      <a:pt x="140" y="109"/>
                    </a:lnTo>
                    <a:lnTo>
                      <a:pt x="136" y="104"/>
                    </a:lnTo>
                    <a:lnTo>
                      <a:pt x="131" y="104"/>
                    </a:lnTo>
                    <a:lnTo>
                      <a:pt x="131" y="104"/>
                    </a:lnTo>
                    <a:lnTo>
                      <a:pt x="127" y="104"/>
                    </a:lnTo>
                    <a:lnTo>
                      <a:pt x="127" y="100"/>
                    </a:lnTo>
                    <a:lnTo>
                      <a:pt x="127" y="100"/>
                    </a:lnTo>
                    <a:lnTo>
                      <a:pt x="127" y="100"/>
                    </a:lnTo>
                    <a:lnTo>
                      <a:pt x="127" y="100"/>
                    </a:lnTo>
                    <a:lnTo>
                      <a:pt x="127" y="95"/>
                    </a:lnTo>
                    <a:lnTo>
                      <a:pt x="122" y="100"/>
                    </a:lnTo>
                    <a:lnTo>
                      <a:pt x="118" y="95"/>
                    </a:lnTo>
                    <a:lnTo>
                      <a:pt x="118" y="95"/>
                    </a:lnTo>
                    <a:lnTo>
                      <a:pt x="113" y="95"/>
                    </a:lnTo>
                    <a:lnTo>
                      <a:pt x="113" y="95"/>
                    </a:lnTo>
                    <a:lnTo>
                      <a:pt x="113" y="95"/>
                    </a:lnTo>
                    <a:lnTo>
                      <a:pt x="113" y="95"/>
                    </a:lnTo>
                    <a:lnTo>
                      <a:pt x="109" y="95"/>
                    </a:lnTo>
                    <a:lnTo>
                      <a:pt x="109" y="95"/>
                    </a:lnTo>
                    <a:lnTo>
                      <a:pt x="109" y="95"/>
                    </a:lnTo>
                    <a:lnTo>
                      <a:pt x="104" y="95"/>
                    </a:lnTo>
                    <a:lnTo>
                      <a:pt x="104" y="91"/>
                    </a:lnTo>
                    <a:lnTo>
                      <a:pt x="100" y="91"/>
                    </a:lnTo>
                    <a:lnTo>
                      <a:pt x="100" y="91"/>
                    </a:lnTo>
                    <a:lnTo>
                      <a:pt x="95" y="91"/>
                    </a:lnTo>
                    <a:lnTo>
                      <a:pt x="95" y="91"/>
                    </a:lnTo>
                    <a:lnTo>
                      <a:pt x="91" y="91"/>
                    </a:lnTo>
                    <a:lnTo>
                      <a:pt x="91" y="91"/>
                    </a:lnTo>
                    <a:lnTo>
                      <a:pt x="91" y="91"/>
                    </a:lnTo>
                    <a:lnTo>
                      <a:pt x="91" y="86"/>
                    </a:lnTo>
                    <a:lnTo>
                      <a:pt x="91" y="86"/>
                    </a:lnTo>
                    <a:lnTo>
                      <a:pt x="91" y="86"/>
                    </a:lnTo>
                    <a:lnTo>
                      <a:pt x="91" y="86"/>
                    </a:lnTo>
                    <a:lnTo>
                      <a:pt x="86" y="86"/>
                    </a:lnTo>
                    <a:lnTo>
                      <a:pt x="86" y="86"/>
                    </a:lnTo>
                    <a:lnTo>
                      <a:pt x="82" y="86"/>
                    </a:lnTo>
                    <a:lnTo>
                      <a:pt x="82" y="86"/>
                    </a:lnTo>
                    <a:lnTo>
                      <a:pt x="77" y="86"/>
                    </a:lnTo>
                    <a:lnTo>
                      <a:pt x="77" y="86"/>
                    </a:lnTo>
                    <a:lnTo>
                      <a:pt x="77" y="86"/>
                    </a:lnTo>
                    <a:lnTo>
                      <a:pt x="77" y="86"/>
                    </a:lnTo>
                    <a:lnTo>
                      <a:pt x="77" y="86"/>
                    </a:lnTo>
                    <a:lnTo>
                      <a:pt x="77" y="86"/>
                    </a:lnTo>
                    <a:lnTo>
                      <a:pt x="73" y="86"/>
                    </a:lnTo>
                    <a:lnTo>
                      <a:pt x="73" y="86"/>
                    </a:lnTo>
                    <a:lnTo>
                      <a:pt x="73" y="86"/>
                    </a:lnTo>
                    <a:lnTo>
                      <a:pt x="68" y="86"/>
                    </a:lnTo>
                    <a:lnTo>
                      <a:pt x="63" y="86"/>
                    </a:lnTo>
                    <a:lnTo>
                      <a:pt x="59" y="91"/>
                    </a:lnTo>
                    <a:lnTo>
                      <a:pt x="59" y="91"/>
                    </a:lnTo>
                    <a:lnTo>
                      <a:pt x="59" y="91"/>
                    </a:lnTo>
                    <a:lnTo>
                      <a:pt x="54" y="95"/>
                    </a:lnTo>
                    <a:lnTo>
                      <a:pt x="54" y="95"/>
                    </a:lnTo>
                    <a:lnTo>
                      <a:pt x="54" y="100"/>
                    </a:lnTo>
                    <a:lnTo>
                      <a:pt x="54" y="100"/>
                    </a:lnTo>
                    <a:lnTo>
                      <a:pt x="50" y="100"/>
                    </a:lnTo>
                    <a:lnTo>
                      <a:pt x="50" y="100"/>
                    </a:lnTo>
                    <a:lnTo>
                      <a:pt x="50" y="100"/>
                    </a:lnTo>
                    <a:lnTo>
                      <a:pt x="45" y="104"/>
                    </a:lnTo>
                    <a:lnTo>
                      <a:pt x="45" y="104"/>
                    </a:lnTo>
                    <a:lnTo>
                      <a:pt x="41" y="104"/>
                    </a:lnTo>
                    <a:lnTo>
                      <a:pt x="41" y="100"/>
                    </a:lnTo>
                    <a:lnTo>
                      <a:pt x="36" y="95"/>
                    </a:lnTo>
                    <a:lnTo>
                      <a:pt x="36" y="91"/>
                    </a:lnTo>
                    <a:lnTo>
                      <a:pt x="36" y="91"/>
                    </a:lnTo>
                    <a:lnTo>
                      <a:pt x="36" y="86"/>
                    </a:lnTo>
                    <a:lnTo>
                      <a:pt x="36" y="82"/>
                    </a:lnTo>
                    <a:lnTo>
                      <a:pt x="36" y="82"/>
                    </a:lnTo>
                    <a:lnTo>
                      <a:pt x="36" y="77"/>
                    </a:lnTo>
                    <a:lnTo>
                      <a:pt x="36" y="77"/>
                    </a:lnTo>
                    <a:lnTo>
                      <a:pt x="36" y="72"/>
                    </a:lnTo>
                    <a:lnTo>
                      <a:pt x="32" y="72"/>
                    </a:lnTo>
                    <a:lnTo>
                      <a:pt x="32" y="72"/>
                    </a:lnTo>
                    <a:lnTo>
                      <a:pt x="32" y="68"/>
                    </a:lnTo>
                    <a:lnTo>
                      <a:pt x="32" y="68"/>
                    </a:lnTo>
                    <a:lnTo>
                      <a:pt x="32" y="68"/>
                    </a:lnTo>
                    <a:lnTo>
                      <a:pt x="27" y="68"/>
                    </a:lnTo>
                    <a:lnTo>
                      <a:pt x="27" y="68"/>
                    </a:lnTo>
                    <a:lnTo>
                      <a:pt x="27" y="68"/>
                    </a:lnTo>
                    <a:lnTo>
                      <a:pt x="23" y="63"/>
                    </a:lnTo>
                    <a:lnTo>
                      <a:pt x="23" y="63"/>
                    </a:lnTo>
                    <a:lnTo>
                      <a:pt x="23" y="63"/>
                    </a:lnTo>
                    <a:lnTo>
                      <a:pt x="23" y="68"/>
                    </a:lnTo>
                    <a:lnTo>
                      <a:pt x="18" y="63"/>
                    </a:lnTo>
                    <a:lnTo>
                      <a:pt x="18" y="63"/>
                    </a:lnTo>
                    <a:lnTo>
                      <a:pt x="23" y="59"/>
                    </a:lnTo>
                    <a:lnTo>
                      <a:pt x="23" y="59"/>
                    </a:lnTo>
                    <a:lnTo>
                      <a:pt x="23" y="63"/>
                    </a:lnTo>
                    <a:lnTo>
                      <a:pt x="27" y="63"/>
                    </a:lnTo>
                    <a:lnTo>
                      <a:pt x="27" y="59"/>
                    </a:lnTo>
                    <a:lnTo>
                      <a:pt x="27" y="59"/>
                    </a:lnTo>
                    <a:lnTo>
                      <a:pt x="27" y="59"/>
                    </a:lnTo>
                    <a:lnTo>
                      <a:pt x="23" y="59"/>
                    </a:lnTo>
                    <a:lnTo>
                      <a:pt x="23" y="59"/>
                    </a:lnTo>
                    <a:lnTo>
                      <a:pt x="23" y="54"/>
                    </a:lnTo>
                    <a:lnTo>
                      <a:pt x="23" y="54"/>
                    </a:lnTo>
                    <a:lnTo>
                      <a:pt x="23" y="54"/>
                    </a:lnTo>
                    <a:lnTo>
                      <a:pt x="23" y="54"/>
                    </a:lnTo>
                    <a:lnTo>
                      <a:pt x="18" y="54"/>
                    </a:lnTo>
                    <a:lnTo>
                      <a:pt x="18" y="54"/>
                    </a:lnTo>
                    <a:lnTo>
                      <a:pt x="14" y="54"/>
                    </a:lnTo>
                    <a:lnTo>
                      <a:pt x="14" y="54"/>
                    </a:lnTo>
                    <a:lnTo>
                      <a:pt x="18" y="59"/>
                    </a:lnTo>
                    <a:lnTo>
                      <a:pt x="14" y="54"/>
                    </a:lnTo>
                    <a:lnTo>
                      <a:pt x="14" y="54"/>
                    </a:lnTo>
                    <a:lnTo>
                      <a:pt x="14" y="50"/>
                    </a:lnTo>
                    <a:lnTo>
                      <a:pt x="9" y="50"/>
                    </a:lnTo>
                    <a:lnTo>
                      <a:pt x="9" y="45"/>
                    </a:lnTo>
                    <a:lnTo>
                      <a:pt x="9" y="41"/>
                    </a:lnTo>
                    <a:lnTo>
                      <a:pt x="9" y="41"/>
                    </a:lnTo>
                    <a:lnTo>
                      <a:pt x="9" y="36"/>
                    </a:lnTo>
                    <a:lnTo>
                      <a:pt x="9" y="32"/>
                    </a:lnTo>
                    <a:lnTo>
                      <a:pt x="14" y="36"/>
                    </a:lnTo>
                    <a:lnTo>
                      <a:pt x="14" y="36"/>
                    </a:lnTo>
                    <a:lnTo>
                      <a:pt x="14" y="36"/>
                    </a:lnTo>
                    <a:lnTo>
                      <a:pt x="14" y="36"/>
                    </a:lnTo>
                    <a:lnTo>
                      <a:pt x="18" y="36"/>
                    </a:lnTo>
                    <a:lnTo>
                      <a:pt x="18" y="36"/>
                    </a:lnTo>
                    <a:lnTo>
                      <a:pt x="18" y="36"/>
                    </a:lnTo>
                    <a:lnTo>
                      <a:pt x="23" y="36"/>
                    </a:lnTo>
                    <a:lnTo>
                      <a:pt x="23" y="36"/>
                    </a:lnTo>
                    <a:lnTo>
                      <a:pt x="23" y="41"/>
                    </a:lnTo>
                    <a:lnTo>
                      <a:pt x="27" y="41"/>
                    </a:lnTo>
                    <a:lnTo>
                      <a:pt x="32" y="41"/>
                    </a:lnTo>
                    <a:lnTo>
                      <a:pt x="32" y="41"/>
                    </a:lnTo>
                    <a:lnTo>
                      <a:pt x="32" y="41"/>
                    </a:lnTo>
                    <a:lnTo>
                      <a:pt x="32" y="41"/>
                    </a:lnTo>
                    <a:lnTo>
                      <a:pt x="36" y="41"/>
                    </a:lnTo>
                    <a:lnTo>
                      <a:pt x="32" y="36"/>
                    </a:lnTo>
                    <a:lnTo>
                      <a:pt x="32" y="36"/>
                    </a:lnTo>
                    <a:lnTo>
                      <a:pt x="32" y="36"/>
                    </a:lnTo>
                    <a:lnTo>
                      <a:pt x="36" y="36"/>
                    </a:lnTo>
                    <a:lnTo>
                      <a:pt x="36" y="36"/>
                    </a:lnTo>
                    <a:lnTo>
                      <a:pt x="36" y="36"/>
                    </a:lnTo>
                    <a:lnTo>
                      <a:pt x="36" y="36"/>
                    </a:lnTo>
                    <a:lnTo>
                      <a:pt x="36" y="36"/>
                    </a:lnTo>
                    <a:lnTo>
                      <a:pt x="36" y="32"/>
                    </a:lnTo>
                    <a:lnTo>
                      <a:pt x="36" y="32"/>
                    </a:lnTo>
                    <a:lnTo>
                      <a:pt x="36" y="32"/>
                    </a:lnTo>
                    <a:lnTo>
                      <a:pt x="36" y="32"/>
                    </a:lnTo>
                    <a:lnTo>
                      <a:pt x="32" y="27"/>
                    </a:lnTo>
                    <a:lnTo>
                      <a:pt x="27" y="27"/>
                    </a:lnTo>
                    <a:lnTo>
                      <a:pt x="27" y="23"/>
                    </a:lnTo>
                    <a:lnTo>
                      <a:pt x="23" y="23"/>
                    </a:lnTo>
                    <a:lnTo>
                      <a:pt x="23" y="18"/>
                    </a:lnTo>
                    <a:lnTo>
                      <a:pt x="23" y="18"/>
                    </a:lnTo>
                    <a:lnTo>
                      <a:pt x="18" y="14"/>
                    </a:lnTo>
                    <a:lnTo>
                      <a:pt x="18" y="14"/>
                    </a:lnTo>
                    <a:lnTo>
                      <a:pt x="18" y="14"/>
                    </a:lnTo>
                    <a:lnTo>
                      <a:pt x="18" y="14"/>
                    </a:lnTo>
                    <a:lnTo>
                      <a:pt x="14" y="14"/>
                    </a:lnTo>
                    <a:lnTo>
                      <a:pt x="9" y="14"/>
                    </a:lnTo>
                    <a:lnTo>
                      <a:pt x="9" y="14"/>
                    </a:lnTo>
                    <a:lnTo>
                      <a:pt x="9" y="14"/>
                    </a:lnTo>
                    <a:lnTo>
                      <a:pt x="9" y="14"/>
                    </a:lnTo>
                    <a:lnTo>
                      <a:pt x="5" y="18"/>
                    </a:lnTo>
                    <a:lnTo>
                      <a:pt x="5" y="23"/>
                    </a:lnTo>
                    <a:lnTo>
                      <a:pt x="9" y="23"/>
                    </a:lnTo>
                    <a:lnTo>
                      <a:pt x="9" y="23"/>
                    </a:lnTo>
                    <a:lnTo>
                      <a:pt x="9" y="27"/>
                    </a:lnTo>
                    <a:lnTo>
                      <a:pt x="9" y="32"/>
                    </a:lnTo>
                    <a:lnTo>
                      <a:pt x="9" y="32"/>
                    </a:lnTo>
                    <a:lnTo>
                      <a:pt x="9" y="32"/>
                    </a:lnTo>
                    <a:lnTo>
                      <a:pt x="5" y="27"/>
                    </a:lnTo>
                    <a:lnTo>
                      <a:pt x="5" y="23"/>
                    </a:lnTo>
                    <a:lnTo>
                      <a:pt x="0" y="18"/>
                    </a:lnTo>
                    <a:lnTo>
                      <a:pt x="5" y="18"/>
                    </a:lnTo>
                    <a:lnTo>
                      <a:pt x="5" y="14"/>
                    </a:lnTo>
                    <a:lnTo>
                      <a:pt x="9" y="14"/>
                    </a:lnTo>
                    <a:lnTo>
                      <a:pt x="9" y="14"/>
                    </a:lnTo>
                    <a:lnTo>
                      <a:pt x="9" y="9"/>
                    </a:lnTo>
                    <a:lnTo>
                      <a:pt x="14" y="9"/>
                    </a:lnTo>
                    <a:lnTo>
                      <a:pt x="18" y="9"/>
                    </a:lnTo>
                    <a:lnTo>
                      <a:pt x="18" y="9"/>
                    </a:lnTo>
                    <a:lnTo>
                      <a:pt x="23" y="9"/>
                    </a:lnTo>
                    <a:lnTo>
                      <a:pt x="23" y="9"/>
                    </a:lnTo>
                    <a:lnTo>
                      <a:pt x="23" y="9"/>
                    </a:lnTo>
                    <a:lnTo>
                      <a:pt x="27" y="9"/>
                    </a:lnTo>
                    <a:lnTo>
                      <a:pt x="27" y="9"/>
                    </a:lnTo>
                    <a:lnTo>
                      <a:pt x="32" y="14"/>
                    </a:lnTo>
                    <a:lnTo>
                      <a:pt x="36" y="14"/>
                    </a:lnTo>
                    <a:lnTo>
                      <a:pt x="36" y="14"/>
                    </a:lnTo>
                    <a:lnTo>
                      <a:pt x="36" y="18"/>
                    </a:lnTo>
                    <a:lnTo>
                      <a:pt x="36" y="18"/>
                    </a:lnTo>
                    <a:lnTo>
                      <a:pt x="41" y="23"/>
                    </a:lnTo>
                    <a:lnTo>
                      <a:pt x="41" y="23"/>
                    </a:lnTo>
                    <a:lnTo>
                      <a:pt x="45" y="23"/>
                    </a:lnTo>
                    <a:lnTo>
                      <a:pt x="45" y="27"/>
                    </a:lnTo>
                    <a:lnTo>
                      <a:pt x="45" y="27"/>
                    </a:lnTo>
                    <a:lnTo>
                      <a:pt x="50" y="27"/>
                    </a:lnTo>
                    <a:lnTo>
                      <a:pt x="50" y="27"/>
                    </a:lnTo>
                    <a:lnTo>
                      <a:pt x="50" y="27"/>
                    </a:lnTo>
                    <a:lnTo>
                      <a:pt x="50" y="27"/>
                    </a:lnTo>
                    <a:lnTo>
                      <a:pt x="54" y="27"/>
                    </a:lnTo>
                    <a:lnTo>
                      <a:pt x="54" y="27"/>
                    </a:lnTo>
                    <a:lnTo>
                      <a:pt x="54" y="27"/>
                    </a:lnTo>
                    <a:lnTo>
                      <a:pt x="59" y="27"/>
                    </a:lnTo>
                    <a:lnTo>
                      <a:pt x="63" y="27"/>
                    </a:lnTo>
                    <a:lnTo>
                      <a:pt x="68" y="27"/>
                    </a:lnTo>
                    <a:lnTo>
                      <a:pt x="68" y="27"/>
                    </a:lnTo>
                    <a:lnTo>
                      <a:pt x="73" y="27"/>
                    </a:lnTo>
                    <a:lnTo>
                      <a:pt x="73" y="27"/>
                    </a:lnTo>
                    <a:lnTo>
                      <a:pt x="73" y="27"/>
                    </a:lnTo>
                    <a:lnTo>
                      <a:pt x="73" y="27"/>
                    </a:lnTo>
                    <a:lnTo>
                      <a:pt x="73" y="27"/>
                    </a:lnTo>
                    <a:lnTo>
                      <a:pt x="73" y="27"/>
                    </a:lnTo>
                    <a:lnTo>
                      <a:pt x="73" y="23"/>
                    </a:lnTo>
                    <a:lnTo>
                      <a:pt x="73" y="23"/>
                    </a:lnTo>
                    <a:lnTo>
                      <a:pt x="73" y="18"/>
                    </a:lnTo>
                    <a:lnTo>
                      <a:pt x="68" y="18"/>
                    </a:lnTo>
                    <a:lnTo>
                      <a:pt x="68" y="14"/>
                    </a:lnTo>
                    <a:lnTo>
                      <a:pt x="73" y="14"/>
                    </a:lnTo>
                    <a:lnTo>
                      <a:pt x="73" y="14"/>
                    </a:lnTo>
                    <a:lnTo>
                      <a:pt x="73" y="9"/>
                    </a:lnTo>
                    <a:lnTo>
                      <a:pt x="73" y="9"/>
                    </a:lnTo>
                    <a:lnTo>
                      <a:pt x="77" y="9"/>
                    </a:lnTo>
                    <a:lnTo>
                      <a:pt x="82" y="9"/>
                    </a:lnTo>
                    <a:lnTo>
                      <a:pt x="82" y="9"/>
                    </a:lnTo>
                    <a:lnTo>
                      <a:pt x="82" y="5"/>
                    </a:lnTo>
                    <a:lnTo>
                      <a:pt x="82" y="5"/>
                    </a:lnTo>
                    <a:lnTo>
                      <a:pt x="82" y="5"/>
                    </a:lnTo>
                    <a:lnTo>
                      <a:pt x="82" y="5"/>
                    </a:lnTo>
                    <a:lnTo>
                      <a:pt x="82" y="5"/>
                    </a:lnTo>
                    <a:lnTo>
                      <a:pt x="86" y="5"/>
                    </a:lnTo>
                    <a:lnTo>
                      <a:pt x="86" y="5"/>
                    </a:lnTo>
                    <a:lnTo>
                      <a:pt x="86" y="5"/>
                    </a:lnTo>
                    <a:lnTo>
                      <a:pt x="86" y="5"/>
                    </a:lnTo>
                    <a:lnTo>
                      <a:pt x="91" y="5"/>
                    </a:lnTo>
                    <a:lnTo>
                      <a:pt x="91" y="9"/>
                    </a:lnTo>
                    <a:lnTo>
                      <a:pt x="91" y="9"/>
                    </a:lnTo>
                    <a:lnTo>
                      <a:pt x="91" y="9"/>
                    </a:lnTo>
                    <a:lnTo>
                      <a:pt x="91" y="9"/>
                    </a:lnTo>
                    <a:lnTo>
                      <a:pt x="91" y="9"/>
                    </a:lnTo>
                    <a:lnTo>
                      <a:pt x="91" y="5"/>
                    </a:lnTo>
                    <a:lnTo>
                      <a:pt x="91" y="5"/>
                    </a:lnTo>
                    <a:lnTo>
                      <a:pt x="91" y="5"/>
                    </a:lnTo>
                    <a:lnTo>
                      <a:pt x="86" y="5"/>
                    </a:lnTo>
                    <a:lnTo>
                      <a:pt x="86" y="0"/>
                    </a:lnTo>
                    <a:lnTo>
                      <a:pt x="86" y="0"/>
                    </a:lnTo>
                    <a:lnTo>
                      <a:pt x="82" y="0"/>
                    </a:lnTo>
                    <a:lnTo>
                      <a:pt x="86" y="0"/>
                    </a:lnTo>
                    <a:lnTo>
                      <a:pt x="86" y="0"/>
                    </a:lnTo>
                    <a:lnTo>
                      <a:pt x="86" y="0"/>
                    </a:lnTo>
                    <a:lnTo>
                      <a:pt x="91" y="0"/>
                    </a:lnTo>
                    <a:lnTo>
                      <a:pt x="91" y="0"/>
                    </a:lnTo>
                    <a:lnTo>
                      <a:pt x="91" y="0"/>
                    </a:lnTo>
                    <a:lnTo>
                      <a:pt x="91"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6" name="Freeform 162">
                <a:extLst>
                  <a:ext uri="{FF2B5EF4-FFF2-40B4-BE49-F238E27FC236}">
                    <a16:creationId xmlns:a16="http://schemas.microsoft.com/office/drawing/2014/main" id="{E5ED1353-A39C-7345-9075-D2E5A902B181}"/>
                  </a:ext>
                </a:extLst>
              </p:cNvPr>
              <p:cNvSpPr>
                <a:spLocks/>
              </p:cNvSpPr>
              <p:nvPr/>
            </p:nvSpPr>
            <p:spPr bwMode="auto">
              <a:xfrm>
                <a:off x="10645509" y="4654125"/>
                <a:ext cx="110431" cy="65752"/>
              </a:xfrm>
              <a:custGeom>
                <a:avLst/>
                <a:gdLst>
                  <a:gd name="T0" fmla="*/ 46 w 46"/>
                  <a:gd name="T1" fmla="*/ 5 h 27"/>
                  <a:gd name="T2" fmla="*/ 46 w 46"/>
                  <a:gd name="T3" fmla="*/ 5 h 27"/>
                  <a:gd name="T4" fmla="*/ 41 w 46"/>
                  <a:gd name="T5" fmla="*/ 9 h 27"/>
                  <a:gd name="T6" fmla="*/ 37 w 46"/>
                  <a:gd name="T7" fmla="*/ 9 h 27"/>
                  <a:gd name="T8" fmla="*/ 37 w 46"/>
                  <a:gd name="T9" fmla="*/ 9 h 27"/>
                  <a:gd name="T10" fmla="*/ 32 w 46"/>
                  <a:gd name="T11" fmla="*/ 14 h 27"/>
                  <a:gd name="T12" fmla="*/ 32 w 46"/>
                  <a:gd name="T13" fmla="*/ 14 h 27"/>
                  <a:gd name="T14" fmla="*/ 32 w 46"/>
                  <a:gd name="T15" fmla="*/ 14 h 27"/>
                  <a:gd name="T16" fmla="*/ 28 w 46"/>
                  <a:gd name="T17" fmla="*/ 14 h 27"/>
                  <a:gd name="T18" fmla="*/ 28 w 46"/>
                  <a:gd name="T19" fmla="*/ 14 h 27"/>
                  <a:gd name="T20" fmla="*/ 23 w 46"/>
                  <a:gd name="T21" fmla="*/ 18 h 27"/>
                  <a:gd name="T22" fmla="*/ 23 w 46"/>
                  <a:gd name="T23" fmla="*/ 18 h 27"/>
                  <a:gd name="T24" fmla="*/ 19 w 46"/>
                  <a:gd name="T25" fmla="*/ 18 h 27"/>
                  <a:gd name="T26" fmla="*/ 19 w 46"/>
                  <a:gd name="T27" fmla="*/ 18 h 27"/>
                  <a:gd name="T28" fmla="*/ 19 w 46"/>
                  <a:gd name="T29" fmla="*/ 18 h 27"/>
                  <a:gd name="T30" fmla="*/ 19 w 46"/>
                  <a:gd name="T31" fmla="*/ 18 h 27"/>
                  <a:gd name="T32" fmla="*/ 9 w 46"/>
                  <a:gd name="T33" fmla="*/ 23 h 27"/>
                  <a:gd name="T34" fmla="*/ 5 w 46"/>
                  <a:gd name="T35" fmla="*/ 23 h 27"/>
                  <a:gd name="T36" fmla="*/ 5 w 46"/>
                  <a:gd name="T37" fmla="*/ 27 h 27"/>
                  <a:gd name="T38" fmla="*/ 5 w 46"/>
                  <a:gd name="T39" fmla="*/ 23 h 27"/>
                  <a:gd name="T40" fmla="*/ 5 w 46"/>
                  <a:gd name="T41" fmla="*/ 23 h 27"/>
                  <a:gd name="T42" fmla="*/ 0 w 46"/>
                  <a:gd name="T43" fmla="*/ 23 h 27"/>
                  <a:gd name="T44" fmla="*/ 0 w 46"/>
                  <a:gd name="T45" fmla="*/ 23 h 27"/>
                  <a:gd name="T46" fmla="*/ 5 w 46"/>
                  <a:gd name="T47" fmla="*/ 18 h 27"/>
                  <a:gd name="T48" fmla="*/ 5 w 46"/>
                  <a:gd name="T49" fmla="*/ 18 h 27"/>
                  <a:gd name="T50" fmla="*/ 5 w 46"/>
                  <a:gd name="T51" fmla="*/ 18 h 27"/>
                  <a:gd name="T52" fmla="*/ 5 w 46"/>
                  <a:gd name="T53" fmla="*/ 18 h 27"/>
                  <a:gd name="T54" fmla="*/ 5 w 46"/>
                  <a:gd name="T55" fmla="*/ 18 h 27"/>
                  <a:gd name="T56" fmla="*/ 5 w 46"/>
                  <a:gd name="T57" fmla="*/ 18 h 27"/>
                  <a:gd name="T58" fmla="*/ 5 w 46"/>
                  <a:gd name="T59" fmla="*/ 14 h 27"/>
                  <a:gd name="T60" fmla="*/ 5 w 46"/>
                  <a:gd name="T61" fmla="*/ 18 h 27"/>
                  <a:gd name="T62" fmla="*/ 5 w 46"/>
                  <a:gd name="T63" fmla="*/ 18 h 27"/>
                  <a:gd name="T64" fmla="*/ 0 w 46"/>
                  <a:gd name="T65" fmla="*/ 18 h 27"/>
                  <a:gd name="T66" fmla="*/ 5 w 46"/>
                  <a:gd name="T67" fmla="*/ 14 h 27"/>
                  <a:gd name="T68" fmla="*/ 5 w 46"/>
                  <a:gd name="T69" fmla="*/ 14 h 27"/>
                  <a:gd name="T70" fmla="*/ 5 w 46"/>
                  <a:gd name="T71" fmla="*/ 9 h 27"/>
                  <a:gd name="T72" fmla="*/ 9 w 46"/>
                  <a:gd name="T73" fmla="*/ 9 h 27"/>
                  <a:gd name="T74" fmla="*/ 9 w 46"/>
                  <a:gd name="T75" fmla="*/ 9 h 27"/>
                  <a:gd name="T76" fmla="*/ 9 w 46"/>
                  <a:gd name="T77" fmla="*/ 9 h 27"/>
                  <a:gd name="T78" fmla="*/ 19 w 46"/>
                  <a:gd name="T79" fmla="*/ 5 h 27"/>
                  <a:gd name="T80" fmla="*/ 23 w 46"/>
                  <a:gd name="T81" fmla="*/ 5 h 27"/>
                  <a:gd name="T82" fmla="*/ 28 w 46"/>
                  <a:gd name="T83" fmla="*/ 5 h 27"/>
                  <a:gd name="T84" fmla="*/ 32 w 46"/>
                  <a:gd name="T85" fmla="*/ 5 h 27"/>
                  <a:gd name="T86" fmla="*/ 32 w 46"/>
                  <a:gd name="T87" fmla="*/ 5 h 27"/>
                  <a:gd name="T88" fmla="*/ 37 w 46"/>
                  <a:gd name="T89" fmla="*/ 5 h 27"/>
                  <a:gd name="T90" fmla="*/ 37 w 46"/>
                  <a:gd name="T91" fmla="*/ 5 h 27"/>
                  <a:gd name="T92" fmla="*/ 37 w 46"/>
                  <a:gd name="T93" fmla="*/ 5 h 27"/>
                  <a:gd name="T94" fmla="*/ 41 w 46"/>
                  <a:gd name="T95" fmla="*/ 0 h 27"/>
                  <a:gd name="T96" fmla="*/ 41 w 46"/>
                  <a:gd name="T97" fmla="*/ 5 h 27"/>
                  <a:gd name="T98" fmla="*/ 46 w 46"/>
                  <a:gd name="T99" fmla="*/ 5 h 27"/>
                  <a:gd name="T100" fmla="*/ 46 w 46"/>
                  <a:gd name="T101" fmla="*/ 5 h 27"/>
                  <a:gd name="T102" fmla="*/ 46 w 46"/>
                  <a:gd name="T10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 h="27">
                    <a:moveTo>
                      <a:pt x="46" y="5"/>
                    </a:moveTo>
                    <a:lnTo>
                      <a:pt x="46" y="5"/>
                    </a:lnTo>
                    <a:lnTo>
                      <a:pt x="41" y="9"/>
                    </a:lnTo>
                    <a:lnTo>
                      <a:pt x="37" y="9"/>
                    </a:lnTo>
                    <a:lnTo>
                      <a:pt x="37" y="9"/>
                    </a:lnTo>
                    <a:lnTo>
                      <a:pt x="32" y="14"/>
                    </a:lnTo>
                    <a:lnTo>
                      <a:pt x="32" y="14"/>
                    </a:lnTo>
                    <a:lnTo>
                      <a:pt x="32" y="14"/>
                    </a:lnTo>
                    <a:lnTo>
                      <a:pt x="28" y="14"/>
                    </a:lnTo>
                    <a:lnTo>
                      <a:pt x="28" y="14"/>
                    </a:lnTo>
                    <a:lnTo>
                      <a:pt x="23" y="18"/>
                    </a:lnTo>
                    <a:lnTo>
                      <a:pt x="23" y="18"/>
                    </a:lnTo>
                    <a:lnTo>
                      <a:pt x="19" y="18"/>
                    </a:lnTo>
                    <a:lnTo>
                      <a:pt x="19" y="18"/>
                    </a:lnTo>
                    <a:lnTo>
                      <a:pt x="19" y="18"/>
                    </a:lnTo>
                    <a:lnTo>
                      <a:pt x="19" y="18"/>
                    </a:lnTo>
                    <a:lnTo>
                      <a:pt x="9" y="23"/>
                    </a:lnTo>
                    <a:lnTo>
                      <a:pt x="5" y="23"/>
                    </a:lnTo>
                    <a:lnTo>
                      <a:pt x="5" y="27"/>
                    </a:lnTo>
                    <a:lnTo>
                      <a:pt x="5" y="23"/>
                    </a:lnTo>
                    <a:lnTo>
                      <a:pt x="5" y="23"/>
                    </a:lnTo>
                    <a:lnTo>
                      <a:pt x="0" y="23"/>
                    </a:lnTo>
                    <a:lnTo>
                      <a:pt x="0" y="23"/>
                    </a:lnTo>
                    <a:lnTo>
                      <a:pt x="5" y="18"/>
                    </a:lnTo>
                    <a:lnTo>
                      <a:pt x="5" y="18"/>
                    </a:lnTo>
                    <a:lnTo>
                      <a:pt x="5" y="18"/>
                    </a:lnTo>
                    <a:lnTo>
                      <a:pt x="5" y="18"/>
                    </a:lnTo>
                    <a:lnTo>
                      <a:pt x="5" y="18"/>
                    </a:lnTo>
                    <a:lnTo>
                      <a:pt x="5" y="18"/>
                    </a:lnTo>
                    <a:lnTo>
                      <a:pt x="5" y="14"/>
                    </a:lnTo>
                    <a:lnTo>
                      <a:pt x="5" y="18"/>
                    </a:lnTo>
                    <a:lnTo>
                      <a:pt x="5" y="18"/>
                    </a:lnTo>
                    <a:lnTo>
                      <a:pt x="0" y="18"/>
                    </a:lnTo>
                    <a:lnTo>
                      <a:pt x="5" y="14"/>
                    </a:lnTo>
                    <a:lnTo>
                      <a:pt x="5" y="14"/>
                    </a:lnTo>
                    <a:lnTo>
                      <a:pt x="5" y="9"/>
                    </a:lnTo>
                    <a:lnTo>
                      <a:pt x="9" y="9"/>
                    </a:lnTo>
                    <a:lnTo>
                      <a:pt x="9" y="9"/>
                    </a:lnTo>
                    <a:lnTo>
                      <a:pt x="9" y="9"/>
                    </a:lnTo>
                    <a:lnTo>
                      <a:pt x="19" y="5"/>
                    </a:lnTo>
                    <a:lnTo>
                      <a:pt x="23" y="5"/>
                    </a:lnTo>
                    <a:lnTo>
                      <a:pt x="28" y="5"/>
                    </a:lnTo>
                    <a:lnTo>
                      <a:pt x="32" y="5"/>
                    </a:lnTo>
                    <a:lnTo>
                      <a:pt x="32" y="5"/>
                    </a:lnTo>
                    <a:lnTo>
                      <a:pt x="37" y="5"/>
                    </a:lnTo>
                    <a:lnTo>
                      <a:pt x="37" y="5"/>
                    </a:lnTo>
                    <a:lnTo>
                      <a:pt x="37" y="5"/>
                    </a:lnTo>
                    <a:lnTo>
                      <a:pt x="41" y="0"/>
                    </a:lnTo>
                    <a:lnTo>
                      <a:pt x="41" y="5"/>
                    </a:lnTo>
                    <a:lnTo>
                      <a:pt x="46" y="5"/>
                    </a:lnTo>
                    <a:lnTo>
                      <a:pt x="46" y="5"/>
                    </a:lnTo>
                    <a:lnTo>
                      <a:pt x="46"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7" name="Freeform 163">
                <a:extLst>
                  <a:ext uri="{FF2B5EF4-FFF2-40B4-BE49-F238E27FC236}">
                    <a16:creationId xmlns:a16="http://schemas.microsoft.com/office/drawing/2014/main" id="{8996B9F7-C8DA-474A-8053-73CDBE21EE27}"/>
                  </a:ext>
                </a:extLst>
              </p:cNvPr>
              <p:cNvSpPr>
                <a:spLocks/>
              </p:cNvSpPr>
              <p:nvPr/>
            </p:nvSpPr>
            <p:spPr bwMode="auto">
              <a:xfrm>
                <a:off x="2860095" y="3728741"/>
                <a:ext cx="43212" cy="34093"/>
              </a:xfrm>
              <a:custGeom>
                <a:avLst/>
                <a:gdLst>
                  <a:gd name="T0" fmla="*/ 18 w 18"/>
                  <a:gd name="T1" fmla="*/ 14 h 14"/>
                  <a:gd name="T2" fmla="*/ 18 w 18"/>
                  <a:gd name="T3" fmla="*/ 14 h 14"/>
                  <a:gd name="T4" fmla="*/ 13 w 18"/>
                  <a:gd name="T5" fmla="*/ 14 h 14"/>
                  <a:gd name="T6" fmla="*/ 4 w 18"/>
                  <a:gd name="T7" fmla="*/ 14 h 14"/>
                  <a:gd name="T8" fmla="*/ 4 w 18"/>
                  <a:gd name="T9" fmla="*/ 14 h 14"/>
                  <a:gd name="T10" fmla="*/ 0 w 18"/>
                  <a:gd name="T11" fmla="*/ 14 h 14"/>
                  <a:gd name="T12" fmla="*/ 4 w 18"/>
                  <a:gd name="T13" fmla="*/ 14 h 14"/>
                  <a:gd name="T14" fmla="*/ 4 w 18"/>
                  <a:gd name="T15" fmla="*/ 14 h 14"/>
                  <a:gd name="T16" fmla="*/ 9 w 18"/>
                  <a:gd name="T17" fmla="*/ 14 h 14"/>
                  <a:gd name="T18" fmla="*/ 9 w 18"/>
                  <a:gd name="T19" fmla="*/ 10 h 14"/>
                  <a:gd name="T20" fmla="*/ 9 w 18"/>
                  <a:gd name="T21" fmla="*/ 5 h 14"/>
                  <a:gd name="T22" fmla="*/ 9 w 18"/>
                  <a:gd name="T23" fmla="*/ 5 h 14"/>
                  <a:gd name="T24" fmla="*/ 9 w 18"/>
                  <a:gd name="T25" fmla="*/ 5 h 14"/>
                  <a:gd name="T26" fmla="*/ 9 w 18"/>
                  <a:gd name="T27" fmla="*/ 5 h 14"/>
                  <a:gd name="T28" fmla="*/ 4 w 18"/>
                  <a:gd name="T29" fmla="*/ 5 h 14"/>
                  <a:gd name="T30" fmla="*/ 4 w 18"/>
                  <a:gd name="T31" fmla="*/ 5 h 14"/>
                  <a:gd name="T32" fmla="*/ 9 w 18"/>
                  <a:gd name="T33" fmla="*/ 0 h 14"/>
                  <a:gd name="T34" fmla="*/ 9 w 18"/>
                  <a:gd name="T35" fmla="*/ 0 h 14"/>
                  <a:gd name="T36" fmla="*/ 9 w 18"/>
                  <a:gd name="T37" fmla="*/ 0 h 14"/>
                  <a:gd name="T38" fmla="*/ 13 w 18"/>
                  <a:gd name="T39" fmla="*/ 0 h 14"/>
                  <a:gd name="T40" fmla="*/ 18 w 18"/>
                  <a:gd name="T41" fmla="*/ 0 h 14"/>
                  <a:gd name="T42" fmla="*/ 18 w 18"/>
                  <a:gd name="T43" fmla="*/ 0 h 14"/>
                  <a:gd name="T44" fmla="*/ 18 w 18"/>
                  <a:gd name="T45" fmla="*/ 5 h 14"/>
                  <a:gd name="T46" fmla="*/ 18 w 18"/>
                  <a:gd name="T47" fmla="*/ 5 h 14"/>
                  <a:gd name="T48" fmla="*/ 18 w 18"/>
                  <a:gd name="T49" fmla="*/ 5 h 14"/>
                  <a:gd name="T50" fmla="*/ 18 w 18"/>
                  <a:gd name="T51" fmla="*/ 10 h 14"/>
                  <a:gd name="T52" fmla="*/ 18 w 18"/>
                  <a:gd name="T53" fmla="*/ 10 h 14"/>
                  <a:gd name="T54" fmla="*/ 18 w 18"/>
                  <a:gd name="T55" fmla="*/ 10 h 14"/>
                  <a:gd name="T56" fmla="*/ 18 w 18"/>
                  <a:gd name="T57" fmla="*/ 10 h 14"/>
                  <a:gd name="T58" fmla="*/ 18 w 18"/>
                  <a:gd name="T59" fmla="*/ 14 h 14"/>
                  <a:gd name="T60" fmla="*/ 18 w 18"/>
                  <a:gd name="T6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14">
                    <a:moveTo>
                      <a:pt x="18" y="14"/>
                    </a:moveTo>
                    <a:lnTo>
                      <a:pt x="18" y="14"/>
                    </a:lnTo>
                    <a:lnTo>
                      <a:pt x="13" y="14"/>
                    </a:lnTo>
                    <a:lnTo>
                      <a:pt x="4" y="14"/>
                    </a:lnTo>
                    <a:lnTo>
                      <a:pt x="4" y="14"/>
                    </a:lnTo>
                    <a:lnTo>
                      <a:pt x="0" y="14"/>
                    </a:lnTo>
                    <a:lnTo>
                      <a:pt x="4" y="14"/>
                    </a:lnTo>
                    <a:lnTo>
                      <a:pt x="4" y="14"/>
                    </a:lnTo>
                    <a:lnTo>
                      <a:pt x="9" y="14"/>
                    </a:lnTo>
                    <a:lnTo>
                      <a:pt x="9" y="10"/>
                    </a:lnTo>
                    <a:lnTo>
                      <a:pt x="9" y="5"/>
                    </a:lnTo>
                    <a:lnTo>
                      <a:pt x="9" y="5"/>
                    </a:lnTo>
                    <a:lnTo>
                      <a:pt x="9" y="5"/>
                    </a:lnTo>
                    <a:lnTo>
                      <a:pt x="9" y="5"/>
                    </a:lnTo>
                    <a:lnTo>
                      <a:pt x="4" y="5"/>
                    </a:lnTo>
                    <a:lnTo>
                      <a:pt x="4" y="5"/>
                    </a:lnTo>
                    <a:lnTo>
                      <a:pt x="9" y="0"/>
                    </a:lnTo>
                    <a:lnTo>
                      <a:pt x="9" y="0"/>
                    </a:lnTo>
                    <a:lnTo>
                      <a:pt x="9" y="0"/>
                    </a:lnTo>
                    <a:lnTo>
                      <a:pt x="13" y="0"/>
                    </a:lnTo>
                    <a:lnTo>
                      <a:pt x="18" y="0"/>
                    </a:lnTo>
                    <a:lnTo>
                      <a:pt x="18" y="0"/>
                    </a:lnTo>
                    <a:lnTo>
                      <a:pt x="18" y="5"/>
                    </a:lnTo>
                    <a:lnTo>
                      <a:pt x="18" y="5"/>
                    </a:lnTo>
                    <a:lnTo>
                      <a:pt x="18" y="5"/>
                    </a:lnTo>
                    <a:lnTo>
                      <a:pt x="18" y="10"/>
                    </a:lnTo>
                    <a:lnTo>
                      <a:pt x="18" y="10"/>
                    </a:lnTo>
                    <a:lnTo>
                      <a:pt x="18" y="10"/>
                    </a:lnTo>
                    <a:lnTo>
                      <a:pt x="18" y="10"/>
                    </a:lnTo>
                    <a:lnTo>
                      <a:pt x="18" y="14"/>
                    </a:lnTo>
                    <a:lnTo>
                      <a:pt x="18" y="1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8" name="Freeform 164">
                <a:extLst>
                  <a:ext uri="{FF2B5EF4-FFF2-40B4-BE49-F238E27FC236}">
                    <a16:creationId xmlns:a16="http://schemas.microsoft.com/office/drawing/2014/main" id="{CC4B0723-34BA-524D-8613-035ECCCD39BB}"/>
                  </a:ext>
                </a:extLst>
              </p:cNvPr>
              <p:cNvSpPr>
                <a:spLocks/>
              </p:cNvSpPr>
              <p:nvPr/>
            </p:nvSpPr>
            <p:spPr bwMode="auto">
              <a:xfrm>
                <a:off x="5755318" y="2530612"/>
                <a:ext cx="163246" cy="328756"/>
              </a:xfrm>
              <a:custGeom>
                <a:avLst/>
                <a:gdLst>
                  <a:gd name="T0" fmla="*/ 41 w 68"/>
                  <a:gd name="T1" fmla="*/ 4 h 135"/>
                  <a:gd name="T2" fmla="*/ 41 w 68"/>
                  <a:gd name="T3" fmla="*/ 4 h 135"/>
                  <a:gd name="T4" fmla="*/ 45 w 68"/>
                  <a:gd name="T5" fmla="*/ 4 h 135"/>
                  <a:gd name="T6" fmla="*/ 45 w 68"/>
                  <a:gd name="T7" fmla="*/ 13 h 135"/>
                  <a:gd name="T8" fmla="*/ 50 w 68"/>
                  <a:gd name="T9" fmla="*/ 9 h 135"/>
                  <a:gd name="T10" fmla="*/ 59 w 68"/>
                  <a:gd name="T11" fmla="*/ 9 h 135"/>
                  <a:gd name="T12" fmla="*/ 59 w 68"/>
                  <a:gd name="T13" fmla="*/ 9 h 135"/>
                  <a:gd name="T14" fmla="*/ 54 w 68"/>
                  <a:gd name="T15" fmla="*/ 18 h 135"/>
                  <a:gd name="T16" fmla="*/ 50 w 68"/>
                  <a:gd name="T17" fmla="*/ 22 h 135"/>
                  <a:gd name="T18" fmla="*/ 54 w 68"/>
                  <a:gd name="T19" fmla="*/ 31 h 135"/>
                  <a:gd name="T20" fmla="*/ 59 w 68"/>
                  <a:gd name="T21" fmla="*/ 36 h 135"/>
                  <a:gd name="T22" fmla="*/ 59 w 68"/>
                  <a:gd name="T23" fmla="*/ 40 h 135"/>
                  <a:gd name="T24" fmla="*/ 54 w 68"/>
                  <a:gd name="T25" fmla="*/ 49 h 135"/>
                  <a:gd name="T26" fmla="*/ 45 w 68"/>
                  <a:gd name="T27" fmla="*/ 58 h 135"/>
                  <a:gd name="T28" fmla="*/ 45 w 68"/>
                  <a:gd name="T29" fmla="*/ 63 h 135"/>
                  <a:gd name="T30" fmla="*/ 50 w 68"/>
                  <a:gd name="T31" fmla="*/ 72 h 135"/>
                  <a:gd name="T32" fmla="*/ 54 w 68"/>
                  <a:gd name="T33" fmla="*/ 72 h 135"/>
                  <a:gd name="T34" fmla="*/ 59 w 68"/>
                  <a:gd name="T35" fmla="*/ 72 h 135"/>
                  <a:gd name="T36" fmla="*/ 63 w 68"/>
                  <a:gd name="T37" fmla="*/ 77 h 135"/>
                  <a:gd name="T38" fmla="*/ 63 w 68"/>
                  <a:gd name="T39" fmla="*/ 77 h 135"/>
                  <a:gd name="T40" fmla="*/ 63 w 68"/>
                  <a:gd name="T41" fmla="*/ 77 h 135"/>
                  <a:gd name="T42" fmla="*/ 68 w 68"/>
                  <a:gd name="T43" fmla="*/ 86 h 135"/>
                  <a:gd name="T44" fmla="*/ 68 w 68"/>
                  <a:gd name="T45" fmla="*/ 90 h 135"/>
                  <a:gd name="T46" fmla="*/ 68 w 68"/>
                  <a:gd name="T47" fmla="*/ 95 h 135"/>
                  <a:gd name="T48" fmla="*/ 59 w 68"/>
                  <a:gd name="T49" fmla="*/ 99 h 135"/>
                  <a:gd name="T50" fmla="*/ 54 w 68"/>
                  <a:gd name="T51" fmla="*/ 104 h 135"/>
                  <a:gd name="T52" fmla="*/ 50 w 68"/>
                  <a:gd name="T53" fmla="*/ 104 h 135"/>
                  <a:gd name="T54" fmla="*/ 45 w 68"/>
                  <a:gd name="T55" fmla="*/ 108 h 135"/>
                  <a:gd name="T56" fmla="*/ 45 w 68"/>
                  <a:gd name="T57" fmla="*/ 113 h 135"/>
                  <a:gd name="T58" fmla="*/ 45 w 68"/>
                  <a:gd name="T59" fmla="*/ 122 h 135"/>
                  <a:gd name="T60" fmla="*/ 45 w 68"/>
                  <a:gd name="T61" fmla="*/ 126 h 135"/>
                  <a:gd name="T62" fmla="*/ 41 w 68"/>
                  <a:gd name="T63" fmla="*/ 131 h 135"/>
                  <a:gd name="T64" fmla="*/ 36 w 68"/>
                  <a:gd name="T65" fmla="*/ 135 h 135"/>
                  <a:gd name="T66" fmla="*/ 32 w 68"/>
                  <a:gd name="T67" fmla="*/ 122 h 135"/>
                  <a:gd name="T68" fmla="*/ 27 w 68"/>
                  <a:gd name="T69" fmla="*/ 108 h 135"/>
                  <a:gd name="T70" fmla="*/ 27 w 68"/>
                  <a:gd name="T71" fmla="*/ 99 h 135"/>
                  <a:gd name="T72" fmla="*/ 18 w 68"/>
                  <a:gd name="T73" fmla="*/ 95 h 135"/>
                  <a:gd name="T74" fmla="*/ 14 w 68"/>
                  <a:gd name="T75" fmla="*/ 86 h 135"/>
                  <a:gd name="T76" fmla="*/ 9 w 68"/>
                  <a:gd name="T77" fmla="*/ 81 h 135"/>
                  <a:gd name="T78" fmla="*/ 5 w 68"/>
                  <a:gd name="T79" fmla="*/ 77 h 135"/>
                  <a:gd name="T80" fmla="*/ 0 w 68"/>
                  <a:gd name="T81" fmla="*/ 67 h 135"/>
                  <a:gd name="T82" fmla="*/ 5 w 68"/>
                  <a:gd name="T83" fmla="*/ 63 h 135"/>
                  <a:gd name="T84" fmla="*/ 9 w 68"/>
                  <a:gd name="T85" fmla="*/ 54 h 135"/>
                  <a:gd name="T86" fmla="*/ 14 w 68"/>
                  <a:gd name="T87" fmla="*/ 54 h 135"/>
                  <a:gd name="T88" fmla="*/ 14 w 68"/>
                  <a:gd name="T89" fmla="*/ 45 h 135"/>
                  <a:gd name="T90" fmla="*/ 18 w 68"/>
                  <a:gd name="T91" fmla="*/ 40 h 135"/>
                  <a:gd name="T92" fmla="*/ 14 w 68"/>
                  <a:gd name="T93" fmla="*/ 31 h 135"/>
                  <a:gd name="T94" fmla="*/ 14 w 68"/>
                  <a:gd name="T95" fmla="*/ 31 h 135"/>
                  <a:gd name="T96" fmla="*/ 18 w 68"/>
                  <a:gd name="T97" fmla="*/ 18 h 135"/>
                  <a:gd name="T98" fmla="*/ 14 w 68"/>
                  <a:gd name="T99" fmla="*/ 18 h 135"/>
                  <a:gd name="T100" fmla="*/ 18 w 68"/>
                  <a:gd name="T101" fmla="*/ 13 h 135"/>
                  <a:gd name="T102" fmla="*/ 18 w 68"/>
                  <a:gd name="T103" fmla="*/ 9 h 135"/>
                  <a:gd name="T104" fmla="*/ 23 w 68"/>
                  <a:gd name="T105" fmla="*/ 9 h 135"/>
                  <a:gd name="T106" fmla="*/ 36 w 68"/>
                  <a:gd name="T107" fmla="*/ 0 h 135"/>
                  <a:gd name="T108" fmla="*/ 41 w 68"/>
                  <a:gd name="T109"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 h="135">
                    <a:moveTo>
                      <a:pt x="41" y="4"/>
                    </a:moveTo>
                    <a:lnTo>
                      <a:pt x="41" y="4"/>
                    </a:lnTo>
                    <a:lnTo>
                      <a:pt x="41" y="4"/>
                    </a:lnTo>
                    <a:lnTo>
                      <a:pt x="41" y="4"/>
                    </a:lnTo>
                    <a:lnTo>
                      <a:pt x="41" y="4"/>
                    </a:lnTo>
                    <a:lnTo>
                      <a:pt x="41" y="4"/>
                    </a:lnTo>
                    <a:lnTo>
                      <a:pt x="41" y="4"/>
                    </a:lnTo>
                    <a:lnTo>
                      <a:pt x="45" y="4"/>
                    </a:lnTo>
                    <a:lnTo>
                      <a:pt x="45" y="4"/>
                    </a:lnTo>
                    <a:lnTo>
                      <a:pt x="45" y="9"/>
                    </a:lnTo>
                    <a:lnTo>
                      <a:pt x="50" y="9"/>
                    </a:lnTo>
                    <a:lnTo>
                      <a:pt x="45" y="13"/>
                    </a:lnTo>
                    <a:lnTo>
                      <a:pt x="50" y="13"/>
                    </a:lnTo>
                    <a:lnTo>
                      <a:pt x="50" y="13"/>
                    </a:lnTo>
                    <a:lnTo>
                      <a:pt x="50" y="9"/>
                    </a:lnTo>
                    <a:lnTo>
                      <a:pt x="54" y="9"/>
                    </a:lnTo>
                    <a:lnTo>
                      <a:pt x="59" y="9"/>
                    </a:lnTo>
                    <a:lnTo>
                      <a:pt x="59" y="9"/>
                    </a:lnTo>
                    <a:lnTo>
                      <a:pt x="59" y="9"/>
                    </a:lnTo>
                    <a:lnTo>
                      <a:pt x="59" y="9"/>
                    </a:lnTo>
                    <a:lnTo>
                      <a:pt x="59" y="9"/>
                    </a:lnTo>
                    <a:lnTo>
                      <a:pt x="59" y="13"/>
                    </a:lnTo>
                    <a:lnTo>
                      <a:pt x="54" y="18"/>
                    </a:lnTo>
                    <a:lnTo>
                      <a:pt x="54" y="18"/>
                    </a:lnTo>
                    <a:lnTo>
                      <a:pt x="50" y="22"/>
                    </a:lnTo>
                    <a:lnTo>
                      <a:pt x="50" y="22"/>
                    </a:lnTo>
                    <a:lnTo>
                      <a:pt x="50" y="22"/>
                    </a:lnTo>
                    <a:lnTo>
                      <a:pt x="50" y="27"/>
                    </a:lnTo>
                    <a:lnTo>
                      <a:pt x="54" y="27"/>
                    </a:lnTo>
                    <a:lnTo>
                      <a:pt x="54" y="31"/>
                    </a:lnTo>
                    <a:lnTo>
                      <a:pt x="54" y="31"/>
                    </a:lnTo>
                    <a:lnTo>
                      <a:pt x="59" y="31"/>
                    </a:lnTo>
                    <a:lnTo>
                      <a:pt x="59" y="36"/>
                    </a:lnTo>
                    <a:lnTo>
                      <a:pt x="59" y="36"/>
                    </a:lnTo>
                    <a:lnTo>
                      <a:pt x="59" y="40"/>
                    </a:lnTo>
                    <a:lnTo>
                      <a:pt x="59" y="40"/>
                    </a:lnTo>
                    <a:lnTo>
                      <a:pt x="59" y="45"/>
                    </a:lnTo>
                    <a:lnTo>
                      <a:pt x="59" y="49"/>
                    </a:lnTo>
                    <a:lnTo>
                      <a:pt x="54" y="49"/>
                    </a:lnTo>
                    <a:lnTo>
                      <a:pt x="50" y="54"/>
                    </a:lnTo>
                    <a:lnTo>
                      <a:pt x="45" y="58"/>
                    </a:lnTo>
                    <a:lnTo>
                      <a:pt x="45" y="58"/>
                    </a:lnTo>
                    <a:lnTo>
                      <a:pt x="45" y="58"/>
                    </a:lnTo>
                    <a:lnTo>
                      <a:pt x="45" y="63"/>
                    </a:lnTo>
                    <a:lnTo>
                      <a:pt x="45" y="63"/>
                    </a:lnTo>
                    <a:lnTo>
                      <a:pt x="45" y="67"/>
                    </a:lnTo>
                    <a:lnTo>
                      <a:pt x="50" y="67"/>
                    </a:lnTo>
                    <a:lnTo>
                      <a:pt x="50" y="72"/>
                    </a:lnTo>
                    <a:lnTo>
                      <a:pt x="54" y="72"/>
                    </a:lnTo>
                    <a:lnTo>
                      <a:pt x="54" y="72"/>
                    </a:lnTo>
                    <a:lnTo>
                      <a:pt x="54" y="72"/>
                    </a:lnTo>
                    <a:lnTo>
                      <a:pt x="54" y="72"/>
                    </a:lnTo>
                    <a:lnTo>
                      <a:pt x="59" y="72"/>
                    </a:lnTo>
                    <a:lnTo>
                      <a:pt x="59" y="72"/>
                    </a:lnTo>
                    <a:lnTo>
                      <a:pt x="59" y="72"/>
                    </a:lnTo>
                    <a:lnTo>
                      <a:pt x="63" y="77"/>
                    </a:lnTo>
                    <a:lnTo>
                      <a:pt x="63" y="77"/>
                    </a:lnTo>
                    <a:lnTo>
                      <a:pt x="63" y="77"/>
                    </a:lnTo>
                    <a:lnTo>
                      <a:pt x="63" y="77"/>
                    </a:lnTo>
                    <a:lnTo>
                      <a:pt x="63" y="77"/>
                    </a:lnTo>
                    <a:lnTo>
                      <a:pt x="63" y="77"/>
                    </a:lnTo>
                    <a:lnTo>
                      <a:pt x="63" y="81"/>
                    </a:lnTo>
                    <a:lnTo>
                      <a:pt x="63" y="77"/>
                    </a:lnTo>
                    <a:lnTo>
                      <a:pt x="68" y="81"/>
                    </a:lnTo>
                    <a:lnTo>
                      <a:pt x="68" y="81"/>
                    </a:lnTo>
                    <a:lnTo>
                      <a:pt x="68" y="86"/>
                    </a:lnTo>
                    <a:lnTo>
                      <a:pt x="68" y="86"/>
                    </a:lnTo>
                    <a:lnTo>
                      <a:pt x="68" y="86"/>
                    </a:lnTo>
                    <a:lnTo>
                      <a:pt x="68" y="90"/>
                    </a:lnTo>
                    <a:lnTo>
                      <a:pt x="68" y="90"/>
                    </a:lnTo>
                    <a:lnTo>
                      <a:pt x="68" y="95"/>
                    </a:lnTo>
                    <a:lnTo>
                      <a:pt x="68" y="95"/>
                    </a:lnTo>
                    <a:lnTo>
                      <a:pt x="63" y="95"/>
                    </a:lnTo>
                    <a:lnTo>
                      <a:pt x="63" y="99"/>
                    </a:lnTo>
                    <a:lnTo>
                      <a:pt x="59" y="99"/>
                    </a:lnTo>
                    <a:lnTo>
                      <a:pt x="54" y="99"/>
                    </a:lnTo>
                    <a:lnTo>
                      <a:pt x="54" y="99"/>
                    </a:lnTo>
                    <a:lnTo>
                      <a:pt x="54" y="104"/>
                    </a:lnTo>
                    <a:lnTo>
                      <a:pt x="54" y="104"/>
                    </a:lnTo>
                    <a:lnTo>
                      <a:pt x="54" y="104"/>
                    </a:lnTo>
                    <a:lnTo>
                      <a:pt x="50" y="104"/>
                    </a:lnTo>
                    <a:lnTo>
                      <a:pt x="50" y="108"/>
                    </a:lnTo>
                    <a:lnTo>
                      <a:pt x="50" y="108"/>
                    </a:lnTo>
                    <a:lnTo>
                      <a:pt x="45" y="108"/>
                    </a:lnTo>
                    <a:lnTo>
                      <a:pt x="45" y="108"/>
                    </a:lnTo>
                    <a:lnTo>
                      <a:pt x="45" y="108"/>
                    </a:lnTo>
                    <a:lnTo>
                      <a:pt x="45" y="113"/>
                    </a:lnTo>
                    <a:lnTo>
                      <a:pt x="45" y="117"/>
                    </a:lnTo>
                    <a:lnTo>
                      <a:pt x="45" y="122"/>
                    </a:lnTo>
                    <a:lnTo>
                      <a:pt x="45" y="122"/>
                    </a:lnTo>
                    <a:lnTo>
                      <a:pt x="45" y="122"/>
                    </a:lnTo>
                    <a:lnTo>
                      <a:pt x="45" y="126"/>
                    </a:lnTo>
                    <a:lnTo>
                      <a:pt x="45" y="126"/>
                    </a:lnTo>
                    <a:lnTo>
                      <a:pt x="45" y="126"/>
                    </a:lnTo>
                    <a:lnTo>
                      <a:pt x="41" y="131"/>
                    </a:lnTo>
                    <a:lnTo>
                      <a:pt x="41" y="131"/>
                    </a:lnTo>
                    <a:lnTo>
                      <a:pt x="41" y="131"/>
                    </a:lnTo>
                    <a:lnTo>
                      <a:pt x="36" y="135"/>
                    </a:lnTo>
                    <a:lnTo>
                      <a:pt x="36" y="135"/>
                    </a:lnTo>
                    <a:lnTo>
                      <a:pt x="32" y="131"/>
                    </a:lnTo>
                    <a:lnTo>
                      <a:pt x="32" y="126"/>
                    </a:lnTo>
                    <a:lnTo>
                      <a:pt x="32" y="122"/>
                    </a:lnTo>
                    <a:lnTo>
                      <a:pt x="32" y="117"/>
                    </a:lnTo>
                    <a:lnTo>
                      <a:pt x="32" y="113"/>
                    </a:lnTo>
                    <a:lnTo>
                      <a:pt x="27" y="108"/>
                    </a:lnTo>
                    <a:lnTo>
                      <a:pt x="27" y="104"/>
                    </a:lnTo>
                    <a:lnTo>
                      <a:pt x="27" y="99"/>
                    </a:lnTo>
                    <a:lnTo>
                      <a:pt x="27" y="99"/>
                    </a:lnTo>
                    <a:lnTo>
                      <a:pt x="23" y="99"/>
                    </a:lnTo>
                    <a:lnTo>
                      <a:pt x="23" y="95"/>
                    </a:lnTo>
                    <a:lnTo>
                      <a:pt x="18" y="95"/>
                    </a:lnTo>
                    <a:lnTo>
                      <a:pt x="14" y="90"/>
                    </a:lnTo>
                    <a:lnTo>
                      <a:pt x="14" y="90"/>
                    </a:lnTo>
                    <a:lnTo>
                      <a:pt x="14" y="86"/>
                    </a:lnTo>
                    <a:lnTo>
                      <a:pt x="14" y="81"/>
                    </a:lnTo>
                    <a:lnTo>
                      <a:pt x="14" y="81"/>
                    </a:lnTo>
                    <a:lnTo>
                      <a:pt x="9" y="81"/>
                    </a:lnTo>
                    <a:lnTo>
                      <a:pt x="5" y="77"/>
                    </a:lnTo>
                    <a:lnTo>
                      <a:pt x="5" y="77"/>
                    </a:lnTo>
                    <a:lnTo>
                      <a:pt x="5" y="77"/>
                    </a:lnTo>
                    <a:lnTo>
                      <a:pt x="5" y="72"/>
                    </a:lnTo>
                    <a:lnTo>
                      <a:pt x="5" y="67"/>
                    </a:lnTo>
                    <a:lnTo>
                      <a:pt x="0" y="67"/>
                    </a:lnTo>
                    <a:lnTo>
                      <a:pt x="0" y="63"/>
                    </a:lnTo>
                    <a:lnTo>
                      <a:pt x="5" y="63"/>
                    </a:lnTo>
                    <a:lnTo>
                      <a:pt x="5" y="63"/>
                    </a:lnTo>
                    <a:lnTo>
                      <a:pt x="5" y="58"/>
                    </a:lnTo>
                    <a:lnTo>
                      <a:pt x="9" y="58"/>
                    </a:lnTo>
                    <a:lnTo>
                      <a:pt x="9" y="54"/>
                    </a:lnTo>
                    <a:lnTo>
                      <a:pt x="9" y="54"/>
                    </a:lnTo>
                    <a:lnTo>
                      <a:pt x="14" y="54"/>
                    </a:lnTo>
                    <a:lnTo>
                      <a:pt x="14" y="54"/>
                    </a:lnTo>
                    <a:lnTo>
                      <a:pt x="14" y="49"/>
                    </a:lnTo>
                    <a:lnTo>
                      <a:pt x="14" y="49"/>
                    </a:lnTo>
                    <a:lnTo>
                      <a:pt x="14" y="45"/>
                    </a:lnTo>
                    <a:lnTo>
                      <a:pt x="14" y="45"/>
                    </a:lnTo>
                    <a:lnTo>
                      <a:pt x="18" y="40"/>
                    </a:lnTo>
                    <a:lnTo>
                      <a:pt x="18" y="40"/>
                    </a:lnTo>
                    <a:lnTo>
                      <a:pt x="14" y="36"/>
                    </a:lnTo>
                    <a:lnTo>
                      <a:pt x="14" y="36"/>
                    </a:lnTo>
                    <a:lnTo>
                      <a:pt x="14" y="31"/>
                    </a:lnTo>
                    <a:lnTo>
                      <a:pt x="14" y="31"/>
                    </a:lnTo>
                    <a:lnTo>
                      <a:pt x="14" y="31"/>
                    </a:lnTo>
                    <a:lnTo>
                      <a:pt x="14" y="31"/>
                    </a:lnTo>
                    <a:lnTo>
                      <a:pt x="14" y="27"/>
                    </a:lnTo>
                    <a:lnTo>
                      <a:pt x="14" y="22"/>
                    </a:lnTo>
                    <a:lnTo>
                      <a:pt x="18" y="18"/>
                    </a:lnTo>
                    <a:lnTo>
                      <a:pt x="18" y="18"/>
                    </a:lnTo>
                    <a:lnTo>
                      <a:pt x="14" y="18"/>
                    </a:lnTo>
                    <a:lnTo>
                      <a:pt x="14" y="18"/>
                    </a:lnTo>
                    <a:lnTo>
                      <a:pt x="14" y="18"/>
                    </a:lnTo>
                    <a:lnTo>
                      <a:pt x="14" y="18"/>
                    </a:lnTo>
                    <a:lnTo>
                      <a:pt x="18" y="13"/>
                    </a:lnTo>
                    <a:lnTo>
                      <a:pt x="18" y="13"/>
                    </a:lnTo>
                    <a:lnTo>
                      <a:pt x="18" y="13"/>
                    </a:lnTo>
                    <a:lnTo>
                      <a:pt x="18" y="9"/>
                    </a:lnTo>
                    <a:lnTo>
                      <a:pt x="18" y="9"/>
                    </a:lnTo>
                    <a:lnTo>
                      <a:pt x="18" y="9"/>
                    </a:lnTo>
                    <a:lnTo>
                      <a:pt x="23" y="9"/>
                    </a:lnTo>
                    <a:lnTo>
                      <a:pt x="27" y="4"/>
                    </a:lnTo>
                    <a:lnTo>
                      <a:pt x="27" y="4"/>
                    </a:lnTo>
                    <a:lnTo>
                      <a:pt x="36" y="0"/>
                    </a:lnTo>
                    <a:lnTo>
                      <a:pt x="41" y="0"/>
                    </a:lnTo>
                    <a:lnTo>
                      <a:pt x="41" y="4"/>
                    </a:lnTo>
                    <a:lnTo>
                      <a:pt x="41" y="4"/>
                    </a:lnTo>
                    <a:lnTo>
                      <a:pt x="41" y="4"/>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9" name="Freeform 165">
                <a:extLst>
                  <a:ext uri="{FF2B5EF4-FFF2-40B4-BE49-F238E27FC236}">
                    <a16:creationId xmlns:a16="http://schemas.microsoft.com/office/drawing/2014/main" id="{792ABBAF-933C-EF47-AB49-0C5A4B3B2265}"/>
                  </a:ext>
                </a:extLst>
              </p:cNvPr>
              <p:cNvSpPr>
                <a:spLocks noEditPoints="1"/>
              </p:cNvSpPr>
              <p:nvPr/>
            </p:nvSpPr>
            <p:spPr bwMode="auto">
              <a:xfrm>
                <a:off x="6461119" y="2309006"/>
                <a:ext cx="725006" cy="287356"/>
              </a:xfrm>
              <a:custGeom>
                <a:avLst/>
                <a:gdLst>
                  <a:gd name="T0" fmla="*/ 153 w 302"/>
                  <a:gd name="T1" fmla="*/ 9 h 118"/>
                  <a:gd name="T2" fmla="*/ 171 w 302"/>
                  <a:gd name="T3" fmla="*/ 18 h 118"/>
                  <a:gd name="T4" fmla="*/ 216 w 302"/>
                  <a:gd name="T5" fmla="*/ 23 h 118"/>
                  <a:gd name="T6" fmla="*/ 239 w 302"/>
                  <a:gd name="T7" fmla="*/ 9 h 118"/>
                  <a:gd name="T8" fmla="*/ 253 w 302"/>
                  <a:gd name="T9" fmla="*/ 9 h 118"/>
                  <a:gd name="T10" fmla="*/ 257 w 302"/>
                  <a:gd name="T11" fmla="*/ 9 h 118"/>
                  <a:gd name="T12" fmla="*/ 266 w 302"/>
                  <a:gd name="T13" fmla="*/ 14 h 118"/>
                  <a:gd name="T14" fmla="*/ 275 w 302"/>
                  <a:gd name="T15" fmla="*/ 23 h 118"/>
                  <a:gd name="T16" fmla="*/ 275 w 302"/>
                  <a:gd name="T17" fmla="*/ 36 h 118"/>
                  <a:gd name="T18" fmla="*/ 289 w 302"/>
                  <a:gd name="T19" fmla="*/ 41 h 118"/>
                  <a:gd name="T20" fmla="*/ 289 w 302"/>
                  <a:gd name="T21" fmla="*/ 45 h 118"/>
                  <a:gd name="T22" fmla="*/ 284 w 302"/>
                  <a:gd name="T23" fmla="*/ 50 h 118"/>
                  <a:gd name="T24" fmla="*/ 289 w 302"/>
                  <a:gd name="T25" fmla="*/ 59 h 118"/>
                  <a:gd name="T26" fmla="*/ 293 w 302"/>
                  <a:gd name="T27" fmla="*/ 68 h 118"/>
                  <a:gd name="T28" fmla="*/ 293 w 302"/>
                  <a:gd name="T29" fmla="*/ 77 h 118"/>
                  <a:gd name="T30" fmla="*/ 298 w 302"/>
                  <a:gd name="T31" fmla="*/ 82 h 118"/>
                  <a:gd name="T32" fmla="*/ 302 w 302"/>
                  <a:gd name="T33" fmla="*/ 91 h 118"/>
                  <a:gd name="T34" fmla="*/ 293 w 302"/>
                  <a:gd name="T35" fmla="*/ 95 h 118"/>
                  <a:gd name="T36" fmla="*/ 289 w 302"/>
                  <a:gd name="T37" fmla="*/ 91 h 118"/>
                  <a:gd name="T38" fmla="*/ 271 w 302"/>
                  <a:gd name="T39" fmla="*/ 91 h 118"/>
                  <a:gd name="T40" fmla="*/ 262 w 302"/>
                  <a:gd name="T41" fmla="*/ 91 h 118"/>
                  <a:gd name="T42" fmla="*/ 244 w 302"/>
                  <a:gd name="T43" fmla="*/ 95 h 118"/>
                  <a:gd name="T44" fmla="*/ 212 w 302"/>
                  <a:gd name="T45" fmla="*/ 100 h 118"/>
                  <a:gd name="T46" fmla="*/ 194 w 302"/>
                  <a:gd name="T47" fmla="*/ 100 h 118"/>
                  <a:gd name="T48" fmla="*/ 180 w 302"/>
                  <a:gd name="T49" fmla="*/ 100 h 118"/>
                  <a:gd name="T50" fmla="*/ 176 w 302"/>
                  <a:gd name="T51" fmla="*/ 109 h 118"/>
                  <a:gd name="T52" fmla="*/ 167 w 302"/>
                  <a:gd name="T53" fmla="*/ 118 h 118"/>
                  <a:gd name="T54" fmla="*/ 167 w 302"/>
                  <a:gd name="T55" fmla="*/ 100 h 118"/>
                  <a:gd name="T56" fmla="*/ 153 w 302"/>
                  <a:gd name="T57" fmla="*/ 104 h 118"/>
                  <a:gd name="T58" fmla="*/ 126 w 302"/>
                  <a:gd name="T59" fmla="*/ 113 h 118"/>
                  <a:gd name="T60" fmla="*/ 104 w 302"/>
                  <a:gd name="T61" fmla="*/ 109 h 118"/>
                  <a:gd name="T62" fmla="*/ 76 w 302"/>
                  <a:gd name="T63" fmla="*/ 109 h 118"/>
                  <a:gd name="T64" fmla="*/ 58 w 302"/>
                  <a:gd name="T65" fmla="*/ 113 h 118"/>
                  <a:gd name="T66" fmla="*/ 49 w 302"/>
                  <a:gd name="T67" fmla="*/ 104 h 118"/>
                  <a:gd name="T68" fmla="*/ 31 w 302"/>
                  <a:gd name="T69" fmla="*/ 104 h 118"/>
                  <a:gd name="T70" fmla="*/ 36 w 302"/>
                  <a:gd name="T71" fmla="*/ 100 h 118"/>
                  <a:gd name="T72" fmla="*/ 22 w 302"/>
                  <a:gd name="T73" fmla="*/ 95 h 118"/>
                  <a:gd name="T74" fmla="*/ 22 w 302"/>
                  <a:gd name="T75" fmla="*/ 86 h 118"/>
                  <a:gd name="T76" fmla="*/ 13 w 302"/>
                  <a:gd name="T77" fmla="*/ 77 h 118"/>
                  <a:gd name="T78" fmla="*/ 9 w 302"/>
                  <a:gd name="T79" fmla="*/ 73 h 118"/>
                  <a:gd name="T80" fmla="*/ 13 w 302"/>
                  <a:gd name="T81" fmla="*/ 73 h 118"/>
                  <a:gd name="T82" fmla="*/ 18 w 302"/>
                  <a:gd name="T83" fmla="*/ 68 h 118"/>
                  <a:gd name="T84" fmla="*/ 18 w 302"/>
                  <a:gd name="T85" fmla="*/ 64 h 118"/>
                  <a:gd name="T86" fmla="*/ 13 w 302"/>
                  <a:gd name="T87" fmla="*/ 54 h 118"/>
                  <a:gd name="T88" fmla="*/ 4 w 302"/>
                  <a:gd name="T89" fmla="*/ 50 h 118"/>
                  <a:gd name="T90" fmla="*/ 18 w 302"/>
                  <a:gd name="T91" fmla="*/ 32 h 118"/>
                  <a:gd name="T92" fmla="*/ 31 w 302"/>
                  <a:gd name="T93" fmla="*/ 32 h 118"/>
                  <a:gd name="T94" fmla="*/ 45 w 302"/>
                  <a:gd name="T95" fmla="*/ 32 h 118"/>
                  <a:gd name="T96" fmla="*/ 58 w 302"/>
                  <a:gd name="T97" fmla="*/ 27 h 118"/>
                  <a:gd name="T98" fmla="*/ 45 w 302"/>
                  <a:gd name="T99" fmla="*/ 18 h 118"/>
                  <a:gd name="T100" fmla="*/ 95 w 302"/>
                  <a:gd name="T101" fmla="*/ 9 h 118"/>
                  <a:gd name="T102" fmla="*/ 140 w 302"/>
                  <a:gd name="T103" fmla="*/ 0 h 118"/>
                  <a:gd name="T104" fmla="*/ 22 w 302"/>
                  <a:gd name="T105" fmla="*/ 5 h 118"/>
                  <a:gd name="T106" fmla="*/ 45 w 302"/>
                  <a:gd name="T107" fmla="*/ 18 h 118"/>
                  <a:gd name="T108" fmla="*/ 27 w 302"/>
                  <a:gd name="T109" fmla="*/ 23 h 118"/>
                  <a:gd name="T110" fmla="*/ 4 w 302"/>
                  <a:gd name="T111" fmla="*/ 41 h 118"/>
                  <a:gd name="T112" fmla="*/ 9 w 302"/>
                  <a:gd name="T113" fmla="*/ 27 h 118"/>
                  <a:gd name="T114" fmla="*/ 4 w 302"/>
                  <a:gd name="T115" fmla="*/ 23 h 118"/>
                  <a:gd name="T116" fmla="*/ 9 w 302"/>
                  <a:gd name="T117" fmla="*/ 14 h 118"/>
                  <a:gd name="T118" fmla="*/ 0 w 302"/>
                  <a:gd name="T119" fmla="*/ 9 h 118"/>
                  <a:gd name="T120" fmla="*/ 9 w 302"/>
                  <a:gd name="T121"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2" h="118">
                    <a:moveTo>
                      <a:pt x="140" y="5"/>
                    </a:moveTo>
                    <a:lnTo>
                      <a:pt x="140" y="5"/>
                    </a:lnTo>
                    <a:lnTo>
                      <a:pt x="140" y="5"/>
                    </a:lnTo>
                    <a:lnTo>
                      <a:pt x="140" y="5"/>
                    </a:lnTo>
                    <a:lnTo>
                      <a:pt x="140" y="9"/>
                    </a:lnTo>
                    <a:lnTo>
                      <a:pt x="144" y="9"/>
                    </a:lnTo>
                    <a:lnTo>
                      <a:pt x="149" y="9"/>
                    </a:lnTo>
                    <a:lnTo>
                      <a:pt x="153" y="9"/>
                    </a:lnTo>
                    <a:lnTo>
                      <a:pt x="153" y="9"/>
                    </a:lnTo>
                    <a:lnTo>
                      <a:pt x="153" y="14"/>
                    </a:lnTo>
                    <a:lnTo>
                      <a:pt x="158" y="14"/>
                    </a:lnTo>
                    <a:lnTo>
                      <a:pt x="158" y="14"/>
                    </a:lnTo>
                    <a:lnTo>
                      <a:pt x="162" y="14"/>
                    </a:lnTo>
                    <a:lnTo>
                      <a:pt x="162" y="14"/>
                    </a:lnTo>
                    <a:lnTo>
                      <a:pt x="162" y="14"/>
                    </a:lnTo>
                    <a:lnTo>
                      <a:pt x="167" y="14"/>
                    </a:lnTo>
                    <a:lnTo>
                      <a:pt x="167" y="14"/>
                    </a:lnTo>
                    <a:lnTo>
                      <a:pt x="171" y="18"/>
                    </a:lnTo>
                    <a:lnTo>
                      <a:pt x="176" y="18"/>
                    </a:lnTo>
                    <a:lnTo>
                      <a:pt x="180" y="18"/>
                    </a:lnTo>
                    <a:lnTo>
                      <a:pt x="185" y="18"/>
                    </a:lnTo>
                    <a:lnTo>
                      <a:pt x="189" y="23"/>
                    </a:lnTo>
                    <a:lnTo>
                      <a:pt x="194" y="23"/>
                    </a:lnTo>
                    <a:lnTo>
                      <a:pt x="198" y="18"/>
                    </a:lnTo>
                    <a:lnTo>
                      <a:pt x="207" y="18"/>
                    </a:lnTo>
                    <a:lnTo>
                      <a:pt x="212" y="18"/>
                    </a:lnTo>
                    <a:lnTo>
                      <a:pt x="216" y="23"/>
                    </a:lnTo>
                    <a:lnTo>
                      <a:pt x="216" y="18"/>
                    </a:lnTo>
                    <a:lnTo>
                      <a:pt x="216" y="23"/>
                    </a:lnTo>
                    <a:lnTo>
                      <a:pt x="221" y="23"/>
                    </a:lnTo>
                    <a:lnTo>
                      <a:pt x="226" y="18"/>
                    </a:lnTo>
                    <a:lnTo>
                      <a:pt x="230" y="18"/>
                    </a:lnTo>
                    <a:lnTo>
                      <a:pt x="230" y="14"/>
                    </a:lnTo>
                    <a:lnTo>
                      <a:pt x="230" y="14"/>
                    </a:lnTo>
                    <a:lnTo>
                      <a:pt x="235" y="14"/>
                    </a:lnTo>
                    <a:lnTo>
                      <a:pt x="239" y="9"/>
                    </a:lnTo>
                    <a:lnTo>
                      <a:pt x="239" y="9"/>
                    </a:lnTo>
                    <a:lnTo>
                      <a:pt x="239" y="9"/>
                    </a:lnTo>
                    <a:lnTo>
                      <a:pt x="244" y="9"/>
                    </a:lnTo>
                    <a:lnTo>
                      <a:pt x="244" y="9"/>
                    </a:lnTo>
                    <a:lnTo>
                      <a:pt x="244" y="9"/>
                    </a:lnTo>
                    <a:lnTo>
                      <a:pt x="248" y="9"/>
                    </a:lnTo>
                    <a:lnTo>
                      <a:pt x="248" y="9"/>
                    </a:lnTo>
                    <a:lnTo>
                      <a:pt x="248" y="9"/>
                    </a:lnTo>
                    <a:lnTo>
                      <a:pt x="253" y="9"/>
                    </a:lnTo>
                    <a:lnTo>
                      <a:pt x="253" y="9"/>
                    </a:lnTo>
                    <a:lnTo>
                      <a:pt x="253" y="9"/>
                    </a:lnTo>
                    <a:lnTo>
                      <a:pt x="253" y="9"/>
                    </a:lnTo>
                    <a:lnTo>
                      <a:pt x="253" y="9"/>
                    </a:lnTo>
                    <a:lnTo>
                      <a:pt x="253" y="9"/>
                    </a:lnTo>
                    <a:lnTo>
                      <a:pt x="257" y="9"/>
                    </a:lnTo>
                    <a:lnTo>
                      <a:pt x="257" y="9"/>
                    </a:lnTo>
                    <a:lnTo>
                      <a:pt x="257" y="9"/>
                    </a:lnTo>
                    <a:lnTo>
                      <a:pt x="257" y="9"/>
                    </a:lnTo>
                    <a:lnTo>
                      <a:pt x="262" y="9"/>
                    </a:lnTo>
                    <a:lnTo>
                      <a:pt x="262" y="14"/>
                    </a:lnTo>
                    <a:lnTo>
                      <a:pt x="262" y="14"/>
                    </a:lnTo>
                    <a:lnTo>
                      <a:pt x="266" y="14"/>
                    </a:lnTo>
                    <a:lnTo>
                      <a:pt x="262" y="14"/>
                    </a:lnTo>
                    <a:lnTo>
                      <a:pt x="266" y="14"/>
                    </a:lnTo>
                    <a:lnTo>
                      <a:pt x="266" y="14"/>
                    </a:lnTo>
                    <a:lnTo>
                      <a:pt x="266" y="14"/>
                    </a:lnTo>
                    <a:lnTo>
                      <a:pt x="266" y="14"/>
                    </a:lnTo>
                    <a:lnTo>
                      <a:pt x="266" y="14"/>
                    </a:lnTo>
                    <a:lnTo>
                      <a:pt x="271" y="18"/>
                    </a:lnTo>
                    <a:lnTo>
                      <a:pt x="271" y="18"/>
                    </a:lnTo>
                    <a:lnTo>
                      <a:pt x="271" y="18"/>
                    </a:lnTo>
                    <a:lnTo>
                      <a:pt x="271" y="18"/>
                    </a:lnTo>
                    <a:lnTo>
                      <a:pt x="271" y="18"/>
                    </a:lnTo>
                    <a:lnTo>
                      <a:pt x="271" y="18"/>
                    </a:lnTo>
                    <a:lnTo>
                      <a:pt x="271" y="18"/>
                    </a:lnTo>
                    <a:lnTo>
                      <a:pt x="275" y="23"/>
                    </a:lnTo>
                    <a:lnTo>
                      <a:pt x="275" y="23"/>
                    </a:lnTo>
                    <a:lnTo>
                      <a:pt x="275" y="27"/>
                    </a:lnTo>
                    <a:lnTo>
                      <a:pt x="275" y="27"/>
                    </a:lnTo>
                    <a:lnTo>
                      <a:pt x="275" y="27"/>
                    </a:lnTo>
                    <a:lnTo>
                      <a:pt x="275" y="27"/>
                    </a:lnTo>
                    <a:lnTo>
                      <a:pt x="275" y="32"/>
                    </a:lnTo>
                    <a:lnTo>
                      <a:pt x="275" y="32"/>
                    </a:lnTo>
                    <a:lnTo>
                      <a:pt x="275" y="32"/>
                    </a:lnTo>
                    <a:lnTo>
                      <a:pt x="275" y="36"/>
                    </a:lnTo>
                    <a:lnTo>
                      <a:pt x="275" y="36"/>
                    </a:lnTo>
                    <a:lnTo>
                      <a:pt x="275" y="36"/>
                    </a:lnTo>
                    <a:lnTo>
                      <a:pt x="280" y="36"/>
                    </a:lnTo>
                    <a:lnTo>
                      <a:pt x="280" y="36"/>
                    </a:lnTo>
                    <a:lnTo>
                      <a:pt x="280" y="36"/>
                    </a:lnTo>
                    <a:lnTo>
                      <a:pt x="284" y="36"/>
                    </a:lnTo>
                    <a:lnTo>
                      <a:pt x="284" y="36"/>
                    </a:lnTo>
                    <a:lnTo>
                      <a:pt x="289" y="36"/>
                    </a:lnTo>
                    <a:lnTo>
                      <a:pt x="289" y="41"/>
                    </a:lnTo>
                    <a:lnTo>
                      <a:pt x="293" y="41"/>
                    </a:lnTo>
                    <a:lnTo>
                      <a:pt x="293" y="41"/>
                    </a:lnTo>
                    <a:lnTo>
                      <a:pt x="293" y="45"/>
                    </a:lnTo>
                    <a:lnTo>
                      <a:pt x="293" y="45"/>
                    </a:lnTo>
                    <a:lnTo>
                      <a:pt x="293" y="45"/>
                    </a:lnTo>
                    <a:lnTo>
                      <a:pt x="293" y="45"/>
                    </a:lnTo>
                    <a:lnTo>
                      <a:pt x="293" y="41"/>
                    </a:lnTo>
                    <a:lnTo>
                      <a:pt x="289" y="41"/>
                    </a:lnTo>
                    <a:lnTo>
                      <a:pt x="289" y="45"/>
                    </a:lnTo>
                    <a:lnTo>
                      <a:pt x="289" y="50"/>
                    </a:lnTo>
                    <a:lnTo>
                      <a:pt x="289" y="50"/>
                    </a:lnTo>
                    <a:lnTo>
                      <a:pt x="289" y="50"/>
                    </a:lnTo>
                    <a:lnTo>
                      <a:pt x="284" y="50"/>
                    </a:lnTo>
                    <a:lnTo>
                      <a:pt x="284" y="50"/>
                    </a:lnTo>
                    <a:lnTo>
                      <a:pt x="284" y="50"/>
                    </a:lnTo>
                    <a:lnTo>
                      <a:pt x="284" y="50"/>
                    </a:lnTo>
                    <a:lnTo>
                      <a:pt x="284" y="50"/>
                    </a:lnTo>
                    <a:lnTo>
                      <a:pt x="284" y="50"/>
                    </a:lnTo>
                    <a:lnTo>
                      <a:pt x="284" y="54"/>
                    </a:lnTo>
                    <a:lnTo>
                      <a:pt x="284" y="54"/>
                    </a:lnTo>
                    <a:lnTo>
                      <a:pt x="289" y="54"/>
                    </a:lnTo>
                    <a:lnTo>
                      <a:pt x="289" y="54"/>
                    </a:lnTo>
                    <a:lnTo>
                      <a:pt x="289" y="54"/>
                    </a:lnTo>
                    <a:lnTo>
                      <a:pt x="289" y="54"/>
                    </a:lnTo>
                    <a:lnTo>
                      <a:pt x="289" y="54"/>
                    </a:lnTo>
                    <a:lnTo>
                      <a:pt x="289" y="59"/>
                    </a:lnTo>
                    <a:lnTo>
                      <a:pt x="289" y="59"/>
                    </a:lnTo>
                    <a:lnTo>
                      <a:pt x="289" y="59"/>
                    </a:lnTo>
                    <a:lnTo>
                      <a:pt x="289" y="64"/>
                    </a:lnTo>
                    <a:lnTo>
                      <a:pt x="289" y="64"/>
                    </a:lnTo>
                    <a:lnTo>
                      <a:pt x="289" y="64"/>
                    </a:lnTo>
                    <a:lnTo>
                      <a:pt x="289" y="68"/>
                    </a:lnTo>
                    <a:lnTo>
                      <a:pt x="289" y="68"/>
                    </a:lnTo>
                    <a:lnTo>
                      <a:pt x="293" y="68"/>
                    </a:lnTo>
                    <a:lnTo>
                      <a:pt x="293" y="68"/>
                    </a:lnTo>
                    <a:lnTo>
                      <a:pt x="293" y="68"/>
                    </a:lnTo>
                    <a:lnTo>
                      <a:pt x="293" y="68"/>
                    </a:lnTo>
                    <a:lnTo>
                      <a:pt x="293" y="68"/>
                    </a:lnTo>
                    <a:lnTo>
                      <a:pt x="293" y="73"/>
                    </a:lnTo>
                    <a:lnTo>
                      <a:pt x="293" y="73"/>
                    </a:lnTo>
                    <a:lnTo>
                      <a:pt x="293" y="73"/>
                    </a:lnTo>
                    <a:lnTo>
                      <a:pt x="293" y="73"/>
                    </a:lnTo>
                    <a:lnTo>
                      <a:pt x="293" y="73"/>
                    </a:lnTo>
                    <a:lnTo>
                      <a:pt x="293" y="77"/>
                    </a:lnTo>
                    <a:lnTo>
                      <a:pt x="293" y="77"/>
                    </a:lnTo>
                    <a:lnTo>
                      <a:pt x="293" y="77"/>
                    </a:lnTo>
                    <a:lnTo>
                      <a:pt x="293" y="77"/>
                    </a:lnTo>
                    <a:lnTo>
                      <a:pt x="293" y="77"/>
                    </a:lnTo>
                    <a:lnTo>
                      <a:pt x="298" y="82"/>
                    </a:lnTo>
                    <a:lnTo>
                      <a:pt x="298" y="82"/>
                    </a:lnTo>
                    <a:lnTo>
                      <a:pt x="298" y="82"/>
                    </a:lnTo>
                    <a:lnTo>
                      <a:pt x="298" y="82"/>
                    </a:lnTo>
                    <a:lnTo>
                      <a:pt x="298" y="82"/>
                    </a:lnTo>
                    <a:lnTo>
                      <a:pt x="298" y="82"/>
                    </a:lnTo>
                    <a:lnTo>
                      <a:pt x="298" y="86"/>
                    </a:lnTo>
                    <a:lnTo>
                      <a:pt x="298" y="86"/>
                    </a:lnTo>
                    <a:lnTo>
                      <a:pt x="298" y="86"/>
                    </a:lnTo>
                    <a:lnTo>
                      <a:pt x="302" y="86"/>
                    </a:lnTo>
                    <a:lnTo>
                      <a:pt x="302" y="91"/>
                    </a:lnTo>
                    <a:lnTo>
                      <a:pt x="302" y="91"/>
                    </a:lnTo>
                    <a:lnTo>
                      <a:pt x="302" y="91"/>
                    </a:lnTo>
                    <a:lnTo>
                      <a:pt x="302" y="91"/>
                    </a:lnTo>
                    <a:lnTo>
                      <a:pt x="302" y="91"/>
                    </a:lnTo>
                    <a:lnTo>
                      <a:pt x="302" y="91"/>
                    </a:lnTo>
                    <a:lnTo>
                      <a:pt x="302" y="91"/>
                    </a:lnTo>
                    <a:lnTo>
                      <a:pt x="298" y="91"/>
                    </a:lnTo>
                    <a:lnTo>
                      <a:pt x="298" y="91"/>
                    </a:lnTo>
                    <a:lnTo>
                      <a:pt x="298" y="91"/>
                    </a:lnTo>
                    <a:lnTo>
                      <a:pt x="298" y="95"/>
                    </a:lnTo>
                    <a:lnTo>
                      <a:pt x="293" y="95"/>
                    </a:lnTo>
                    <a:lnTo>
                      <a:pt x="293" y="95"/>
                    </a:lnTo>
                    <a:lnTo>
                      <a:pt x="293" y="95"/>
                    </a:lnTo>
                    <a:lnTo>
                      <a:pt x="293" y="95"/>
                    </a:lnTo>
                    <a:lnTo>
                      <a:pt x="293" y="95"/>
                    </a:lnTo>
                    <a:lnTo>
                      <a:pt x="293" y="91"/>
                    </a:lnTo>
                    <a:lnTo>
                      <a:pt x="293" y="91"/>
                    </a:lnTo>
                    <a:lnTo>
                      <a:pt x="293" y="91"/>
                    </a:lnTo>
                    <a:lnTo>
                      <a:pt x="293" y="91"/>
                    </a:lnTo>
                    <a:lnTo>
                      <a:pt x="289" y="91"/>
                    </a:lnTo>
                    <a:lnTo>
                      <a:pt x="289" y="86"/>
                    </a:lnTo>
                    <a:lnTo>
                      <a:pt x="289" y="91"/>
                    </a:lnTo>
                    <a:lnTo>
                      <a:pt x="289" y="91"/>
                    </a:lnTo>
                    <a:lnTo>
                      <a:pt x="284" y="91"/>
                    </a:lnTo>
                    <a:lnTo>
                      <a:pt x="284" y="91"/>
                    </a:lnTo>
                    <a:lnTo>
                      <a:pt x="284" y="91"/>
                    </a:lnTo>
                    <a:lnTo>
                      <a:pt x="280" y="91"/>
                    </a:lnTo>
                    <a:lnTo>
                      <a:pt x="280" y="91"/>
                    </a:lnTo>
                    <a:lnTo>
                      <a:pt x="275" y="86"/>
                    </a:lnTo>
                    <a:lnTo>
                      <a:pt x="275" y="86"/>
                    </a:lnTo>
                    <a:lnTo>
                      <a:pt x="271" y="91"/>
                    </a:lnTo>
                    <a:lnTo>
                      <a:pt x="271" y="86"/>
                    </a:lnTo>
                    <a:lnTo>
                      <a:pt x="271" y="86"/>
                    </a:lnTo>
                    <a:lnTo>
                      <a:pt x="271" y="86"/>
                    </a:lnTo>
                    <a:lnTo>
                      <a:pt x="266" y="91"/>
                    </a:lnTo>
                    <a:lnTo>
                      <a:pt x="266" y="91"/>
                    </a:lnTo>
                    <a:lnTo>
                      <a:pt x="266" y="91"/>
                    </a:lnTo>
                    <a:lnTo>
                      <a:pt x="262" y="91"/>
                    </a:lnTo>
                    <a:lnTo>
                      <a:pt x="262" y="91"/>
                    </a:lnTo>
                    <a:lnTo>
                      <a:pt x="262" y="91"/>
                    </a:lnTo>
                    <a:lnTo>
                      <a:pt x="262" y="91"/>
                    </a:lnTo>
                    <a:lnTo>
                      <a:pt x="262" y="91"/>
                    </a:lnTo>
                    <a:lnTo>
                      <a:pt x="257" y="91"/>
                    </a:lnTo>
                    <a:lnTo>
                      <a:pt x="257" y="91"/>
                    </a:lnTo>
                    <a:lnTo>
                      <a:pt x="253" y="91"/>
                    </a:lnTo>
                    <a:lnTo>
                      <a:pt x="253" y="95"/>
                    </a:lnTo>
                    <a:lnTo>
                      <a:pt x="248" y="95"/>
                    </a:lnTo>
                    <a:lnTo>
                      <a:pt x="248" y="95"/>
                    </a:lnTo>
                    <a:lnTo>
                      <a:pt x="244" y="95"/>
                    </a:lnTo>
                    <a:lnTo>
                      <a:pt x="244" y="95"/>
                    </a:lnTo>
                    <a:lnTo>
                      <a:pt x="239" y="95"/>
                    </a:lnTo>
                    <a:lnTo>
                      <a:pt x="239" y="95"/>
                    </a:lnTo>
                    <a:lnTo>
                      <a:pt x="235" y="95"/>
                    </a:lnTo>
                    <a:lnTo>
                      <a:pt x="226" y="100"/>
                    </a:lnTo>
                    <a:lnTo>
                      <a:pt x="221" y="100"/>
                    </a:lnTo>
                    <a:lnTo>
                      <a:pt x="221" y="100"/>
                    </a:lnTo>
                    <a:lnTo>
                      <a:pt x="216" y="100"/>
                    </a:lnTo>
                    <a:lnTo>
                      <a:pt x="212" y="100"/>
                    </a:lnTo>
                    <a:lnTo>
                      <a:pt x="212" y="100"/>
                    </a:lnTo>
                    <a:lnTo>
                      <a:pt x="207" y="100"/>
                    </a:lnTo>
                    <a:lnTo>
                      <a:pt x="207" y="100"/>
                    </a:lnTo>
                    <a:lnTo>
                      <a:pt x="203" y="100"/>
                    </a:lnTo>
                    <a:lnTo>
                      <a:pt x="203" y="100"/>
                    </a:lnTo>
                    <a:lnTo>
                      <a:pt x="203" y="100"/>
                    </a:lnTo>
                    <a:lnTo>
                      <a:pt x="198" y="100"/>
                    </a:lnTo>
                    <a:lnTo>
                      <a:pt x="198" y="100"/>
                    </a:lnTo>
                    <a:lnTo>
                      <a:pt x="194" y="100"/>
                    </a:lnTo>
                    <a:lnTo>
                      <a:pt x="194" y="100"/>
                    </a:lnTo>
                    <a:lnTo>
                      <a:pt x="189" y="100"/>
                    </a:lnTo>
                    <a:lnTo>
                      <a:pt x="189" y="100"/>
                    </a:lnTo>
                    <a:lnTo>
                      <a:pt x="185" y="104"/>
                    </a:lnTo>
                    <a:lnTo>
                      <a:pt x="185" y="104"/>
                    </a:lnTo>
                    <a:lnTo>
                      <a:pt x="185" y="104"/>
                    </a:lnTo>
                    <a:lnTo>
                      <a:pt x="180" y="104"/>
                    </a:lnTo>
                    <a:lnTo>
                      <a:pt x="180" y="100"/>
                    </a:lnTo>
                    <a:lnTo>
                      <a:pt x="180" y="100"/>
                    </a:lnTo>
                    <a:lnTo>
                      <a:pt x="176" y="100"/>
                    </a:lnTo>
                    <a:lnTo>
                      <a:pt x="176" y="100"/>
                    </a:lnTo>
                    <a:lnTo>
                      <a:pt x="176" y="100"/>
                    </a:lnTo>
                    <a:lnTo>
                      <a:pt x="171" y="100"/>
                    </a:lnTo>
                    <a:lnTo>
                      <a:pt x="171" y="104"/>
                    </a:lnTo>
                    <a:lnTo>
                      <a:pt x="171" y="104"/>
                    </a:lnTo>
                    <a:lnTo>
                      <a:pt x="176" y="109"/>
                    </a:lnTo>
                    <a:lnTo>
                      <a:pt x="176" y="109"/>
                    </a:lnTo>
                    <a:lnTo>
                      <a:pt x="176" y="109"/>
                    </a:lnTo>
                    <a:lnTo>
                      <a:pt x="171" y="109"/>
                    </a:lnTo>
                    <a:lnTo>
                      <a:pt x="171" y="113"/>
                    </a:lnTo>
                    <a:lnTo>
                      <a:pt x="171" y="113"/>
                    </a:lnTo>
                    <a:lnTo>
                      <a:pt x="171" y="113"/>
                    </a:lnTo>
                    <a:lnTo>
                      <a:pt x="171" y="113"/>
                    </a:lnTo>
                    <a:lnTo>
                      <a:pt x="167" y="118"/>
                    </a:lnTo>
                    <a:lnTo>
                      <a:pt x="167" y="118"/>
                    </a:lnTo>
                    <a:lnTo>
                      <a:pt x="167" y="118"/>
                    </a:lnTo>
                    <a:lnTo>
                      <a:pt x="167" y="118"/>
                    </a:lnTo>
                    <a:lnTo>
                      <a:pt x="162" y="118"/>
                    </a:lnTo>
                    <a:lnTo>
                      <a:pt x="167" y="113"/>
                    </a:lnTo>
                    <a:lnTo>
                      <a:pt x="162" y="113"/>
                    </a:lnTo>
                    <a:lnTo>
                      <a:pt x="162" y="109"/>
                    </a:lnTo>
                    <a:lnTo>
                      <a:pt x="162" y="109"/>
                    </a:lnTo>
                    <a:lnTo>
                      <a:pt x="167" y="104"/>
                    </a:lnTo>
                    <a:lnTo>
                      <a:pt x="167" y="104"/>
                    </a:lnTo>
                    <a:lnTo>
                      <a:pt x="167" y="100"/>
                    </a:lnTo>
                    <a:lnTo>
                      <a:pt x="167" y="100"/>
                    </a:lnTo>
                    <a:lnTo>
                      <a:pt x="167" y="100"/>
                    </a:lnTo>
                    <a:lnTo>
                      <a:pt x="162" y="100"/>
                    </a:lnTo>
                    <a:lnTo>
                      <a:pt x="162" y="100"/>
                    </a:lnTo>
                    <a:lnTo>
                      <a:pt x="162" y="100"/>
                    </a:lnTo>
                    <a:lnTo>
                      <a:pt x="158" y="100"/>
                    </a:lnTo>
                    <a:lnTo>
                      <a:pt x="158" y="100"/>
                    </a:lnTo>
                    <a:lnTo>
                      <a:pt x="158" y="104"/>
                    </a:lnTo>
                    <a:lnTo>
                      <a:pt x="158" y="104"/>
                    </a:lnTo>
                    <a:lnTo>
                      <a:pt x="153" y="104"/>
                    </a:lnTo>
                    <a:lnTo>
                      <a:pt x="149" y="104"/>
                    </a:lnTo>
                    <a:lnTo>
                      <a:pt x="149" y="100"/>
                    </a:lnTo>
                    <a:lnTo>
                      <a:pt x="144" y="100"/>
                    </a:lnTo>
                    <a:lnTo>
                      <a:pt x="144" y="100"/>
                    </a:lnTo>
                    <a:lnTo>
                      <a:pt x="140" y="100"/>
                    </a:lnTo>
                    <a:lnTo>
                      <a:pt x="135" y="104"/>
                    </a:lnTo>
                    <a:lnTo>
                      <a:pt x="135" y="109"/>
                    </a:lnTo>
                    <a:lnTo>
                      <a:pt x="131" y="109"/>
                    </a:lnTo>
                    <a:lnTo>
                      <a:pt x="126" y="113"/>
                    </a:lnTo>
                    <a:lnTo>
                      <a:pt x="126" y="113"/>
                    </a:lnTo>
                    <a:lnTo>
                      <a:pt x="126" y="113"/>
                    </a:lnTo>
                    <a:lnTo>
                      <a:pt x="117" y="113"/>
                    </a:lnTo>
                    <a:lnTo>
                      <a:pt x="117" y="113"/>
                    </a:lnTo>
                    <a:lnTo>
                      <a:pt x="113" y="113"/>
                    </a:lnTo>
                    <a:lnTo>
                      <a:pt x="108" y="113"/>
                    </a:lnTo>
                    <a:lnTo>
                      <a:pt x="108" y="113"/>
                    </a:lnTo>
                    <a:lnTo>
                      <a:pt x="104" y="109"/>
                    </a:lnTo>
                    <a:lnTo>
                      <a:pt x="104" y="109"/>
                    </a:lnTo>
                    <a:lnTo>
                      <a:pt x="99" y="104"/>
                    </a:lnTo>
                    <a:lnTo>
                      <a:pt x="95" y="104"/>
                    </a:lnTo>
                    <a:lnTo>
                      <a:pt x="90" y="100"/>
                    </a:lnTo>
                    <a:lnTo>
                      <a:pt x="85" y="100"/>
                    </a:lnTo>
                    <a:lnTo>
                      <a:pt x="81" y="100"/>
                    </a:lnTo>
                    <a:lnTo>
                      <a:pt x="76" y="100"/>
                    </a:lnTo>
                    <a:lnTo>
                      <a:pt x="76" y="100"/>
                    </a:lnTo>
                    <a:lnTo>
                      <a:pt x="76" y="104"/>
                    </a:lnTo>
                    <a:lnTo>
                      <a:pt x="76" y="109"/>
                    </a:lnTo>
                    <a:lnTo>
                      <a:pt x="76" y="109"/>
                    </a:lnTo>
                    <a:lnTo>
                      <a:pt x="76" y="109"/>
                    </a:lnTo>
                    <a:lnTo>
                      <a:pt x="76" y="113"/>
                    </a:lnTo>
                    <a:lnTo>
                      <a:pt x="72" y="109"/>
                    </a:lnTo>
                    <a:lnTo>
                      <a:pt x="72" y="109"/>
                    </a:lnTo>
                    <a:lnTo>
                      <a:pt x="72" y="113"/>
                    </a:lnTo>
                    <a:lnTo>
                      <a:pt x="67" y="113"/>
                    </a:lnTo>
                    <a:lnTo>
                      <a:pt x="63" y="113"/>
                    </a:lnTo>
                    <a:lnTo>
                      <a:pt x="58" y="113"/>
                    </a:lnTo>
                    <a:lnTo>
                      <a:pt x="58" y="109"/>
                    </a:lnTo>
                    <a:lnTo>
                      <a:pt x="54" y="109"/>
                    </a:lnTo>
                    <a:lnTo>
                      <a:pt x="54" y="104"/>
                    </a:lnTo>
                    <a:lnTo>
                      <a:pt x="54" y="104"/>
                    </a:lnTo>
                    <a:lnTo>
                      <a:pt x="54" y="104"/>
                    </a:lnTo>
                    <a:lnTo>
                      <a:pt x="54" y="104"/>
                    </a:lnTo>
                    <a:lnTo>
                      <a:pt x="49" y="104"/>
                    </a:lnTo>
                    <a:lnTo>
                      <a:pt x="49" y="104"/>
                    </a:lnTo>
                    <a:lnTo>
                      <a:pt x="49" y="104"/>
                    </a:lnTo>
                    <a:lnTo>
                      <a:pt x="49" y="104"/>
                    </a:lnTo>
                    <a:lnTo>
                      <a:pt x="45" y="100"/>
                    </a:lnTo>
                    <a:lnTo>
                      <a:pt x="40" y="100"/>
                    </a:lnTo>
                    <a:lnTo>
                      <a:pt x="40" y="104"/>
                    </a:lnTo>
                    <a:lnTo>
                      <a:pt x="36" y="104"/>
                    </a:lnTo>
                    <a:lnTo>
                      <a:pt x="36" y="104"/>
                    </a:lnTo>
                    <a:lnTo>
                      <a:pt x="36" y="104"/>
                    </a:lnTo>
                    <a:lnTo>
                      <a:pt x="36" y="104"/>
                    </a:lnTo>
                    <a:lnTo>
                      <a:pt x="31" y="104"/>
                    </a:lnTo>
                    <a:lnTo>
                      <a:pt x="31" y="104"/>
                    </a:lnTo>
                    <a:lnTo>
                      <a:pt x="27" y="104"/>
                    </a:lnTo>
                    <a:lnTo>
                      <a:pt x="27" y="104"/>
                    </a:lnTo>
                    <a:lnTo>
                      <a:pt x="27" y="104"/>
                    </a:lnTo>
                    <a:lnTo>
                      <a:pt x="27" y="104"/>
                    </a:lnTo>
                    <a:lnTo>
                      <a:pt x="31" y="100"/>
                    </a:lnTo>
                    <a:lnTo>
                      <a:pt x="36" y="100"/>
                    </a:lnTo>
                    <a:lnTo>
                      <a:pt x="36" y="100"/>
                    </a:lnTo>
                    <a:lnTo>
                      <a:pt x="36" y="100"/>
                    </a:lnTo>
                    <a:lnTo>
                      <a:pt x="40" y="100"/>
                    </a:lnTo>
                    <a:lnTo>
                      <a:pt x="40" y="95"/>
                    </a:lnTo>
                    <a:lnTo>
                      <a:pt x="36" y="95"/>
                    </a:lnTo>
                    <a:lnTo>
                      <a:pt x="31" y="100"/>
                    </a:lnTo>
                    <a:lnTo>
                      <a:pt x="27" y="95"/>
                    </a:lnTo>
                    <a:lnTo>
                      <a:pt x="27" y="100"/>
                    </a:lnTo>
                    <a:lnTo>
                      <a:pt x="22" y="100"/>
                    </a:lnTo>
                    <a:lnTo>
                      <a:pt x="22" y="95"/>
                    </a:lnTo>
                    <a:lnTo>
                      <a:pt x="22" y="95"/>
                    </a:lnTo>
                    <a:lnTo>
                      <a:pt x="27" y="95"/>
                    </a:lnTo>
                    <a:lnTo>
                      <a:pt x="27" y="95"/>
                    </a:lnTo>
                    <a:lnTo>
                      <a:pt x="27" y="95"/>
                    </a:lnTo>
                    <a:lnTo>
                      <a:pt x="27" y="91"/>
                    </a:lnTo>
                    <a:lnTo>
                      <a:pt x="27" y="91"/>
                    </a:lnTo>
                    <a:lnTo>
                      <a:pt x="22" y="91"/>
                    </a:lnTo>
                    <a:lnTo>
                      <a:pt x="22" y="91"/>
                    </a:lnTo>
                    <a:lnTo>
                      <a:pt x="22" y="91"/>
                    </a:lnTo>
                    <a:lnTo>
                      <a:pt x="22" y="86"/>
                    </a:lnTo>
                    <a:lnTo>
                      <a:pt x="18" y="86"/>
                    </a:lnTo>
                    <a:lnTo>
                      <a:pt x="18" y="86"/>
                    </a:lnTo>
                    <a:lnTo>
                      <a:pt x="22" y="86"/>
                    </a:lnTo>
                    <a:lnTo>
                      <a:pt x="22" y="82"/>
                    </a:lnTo>
                    <a:lnTo>
                      <a:pt x="22" y="77"/>
                    </a:lnTo>
                    <a:lnTo>
                      <a:pt x="22" y="77"/>
                    </a:lnTo>
                    <a:lnTo>
                      <a:pt x="18" y="77"/>
                    </a:lnTo>
                    <a:lnTo>
                      <a:pt x="18" y="77"/>
                    </a:lnTo>
                    <a:lnTo>
                      <a:pt x="13" y="77"/>
                    </a:lnTo>
                    <a:lnTo>
                      <a:pt x="13" y="77"/>
                    </a:lnTo>
                    <a:lnTo>
                      <a:pt x="13" y="77"/>
                    </a:lnTo>
                    <a:lnTo>
                      <a:pt x="13" y="77"/>
                    </a:lnTo>
                    <a:lnTo>
                      <a:pt x="9" y="77"/>
                    </a:lnTo>
                    <a:lnTo>
                      <a:pt x="9" y="77"/>
                    </a:lnTo>
                    <a:lnTo>
                      <a:pt x="9" y="73"/>
                    </a:lnTo>
                    <a:lnTo>
                      <a:pt x="9" y="73"/>
                    </a:lnTo>
                    <a:lnTo>
                      <a:pt x="9" y="73"/>
                    </a:lnTo>
                    <a:lnTo>
                      <a:pt x="9" y="73"/>
                    </a:lnTo>
                    <a:lnTo>
                      <a:pt x="9" y="73"/>
                    </a:lnTo>
                    <a:lnTo>
                      <a:pt x="9" y="68"/>
                    </a:lnTo>
                    <a:lnTo>
                      <a:pt x="9" y="68"/>
                    </a:lnTo>
                    <a:lnTo>
                      <a:pt x="9" y="68"/>
                    </a:lnTo>
                    <a:lnTo>
                      <a:pt x="9" y="68"/>
                    </a:lnTo>
                    <a:lnTo>
                      <a:pt x="9" y="68"/>
                    </a:lnTo>
                    <a:lnTo>
                      <a:pt x="13" y="68"/>
                    </a:lnTo>
                    <a:lnTo>
                      <a:pt x="13" y="73"/>
                    </a:lnTo>
                    <a:lnTo>
                      <a:pt x="13" y="73"/>
                    </a:lnTo>
                    <a:lnTo>
                      <a:pt x="13" y="73"/>
                    </a:lnTo>
                    <a:lnTo>
                      <a:pt x="13" y="73"/>
                    </a:lnTo>
                    <a:lnTo>
                      <a:pt x="13" y="73"/>
                    </a:lnTo>
                    <a:lnTo>
                      <a:pt x="13" y="73"/>
                    </a:lnTo>
                    <a:lnTo>
                      <a:pt x="18" y="73"/>
                    </a:lnTo>
                    <a:lnTo>
                      <a:pt x="18" y="73"/>
                    </a:lnTo>
                    <a:lnTo>
                      <a:pt x="18" y="73"/>
                    </a:lnTo>
                    <a:lnTo>
                      <a:pt x="18" y="73"/>
                    </a:lnTo>
                    <a:lnTo>
                      <a:pt x="18" y="68"/>
                    </a:lnTo>
                    <a:lnTo>
                      <a:pt x="13" y="68"/>
                    </a:lnTo>
                    <a:lnTo>
                      <a:pt x="13" y="68"/>
                    </a:lnTo>
                    <a:lnTo>
                      <a:pt x="13" y="68"/>
                    </a:lnTo>
                    <a:lnTo>
                      <a:pt x="13" y="64"/>
                    </a:lnTo>
                    <a:lnTo>
                      <a:pt x="13" y="64"/>
                    </a:lnTo>
                    <a:lnTo>
                      <a:pt x="18" y="64"/>
                    </a:lnTo>
                    <a:lnTo>
                      <a:pt x="18" y="64"/>
                    </a:lnTo>
                    <a:lnTo>
                      <a:pt x="18" y="64"/>
                    </a:lnTo>
                    <a:lnTo>
                      <a:pt x="18" y="64"/>
                    </a:lnTo>
                    <a:lnTo>
                      <a:pt x="13" y="64"/>
                    </a:lnTo>
                    <a:lnTo>
                      <a:pt x="13" y="59"/>
                    </a:lnTo>
                    <a:lnTo>
                      <a:pt x="13" y="59"/>
                    </a:lnTo>
                    <a:lnTo>
                      <a:pt x="13" y="59"/>
                    </a:lnTo>
                    <a:lnTo>
                      <a:pt x="13" y="59"/>
                    </a:lnTo>
                    <a:lnTo>
                      <a:pt x="13" y="54"/>
                    </a:lnTo>
                    <a:lnTo>
                      <a:pt x="13" y="54"/>
                    </a:lnTo>
                    <a:lnTo>
                      <a:pt x="13" y="54"/>
                    </a:lnTo>
                    <a:lnTo>
                      <a:pt x="13" y="54"/>
                    </a:lnTo>
                    <a:lnTo>
                      <a:pt x="13" y="50"/>
                    </a:lnTo>
                    <a:lnTo>
                      <a:pt x="13" y="50"/>
                    </a:lnTo>
                    <a:lnTo>
                      <a:pt x="13" y="50"/>
                    </a:lnTo>
                    <a:lnTo>
                      <a:pt x="9" y="50"/>
                    </a:lnTo>
                    <a:lnTo>
                      <a:pt x="4" y="50"/>
                    </a:lnTo>
                    <a:lnTo>
                      <a:pt x="4" y="50"/>
                    </a:lnTo>
                    <a:lnTo>
                      <a:pt x="0" y="50"/>
                    </a:lnTo>
                    <a:lnTo>
                      <a:pt x="0" y="50"/>
                    </a:lnTo>
                    <a:lnTo>
                      <a:pt x="4" y="50"/>
                    </a:lnTo>
                    <a:lnTo>
                      <a:pt x="4" y="45"/>
                    </a:lnTo>
                    <a:lnTo>
                      <a:pt x="4" y="41"/>
                    </a:lnTo>
                    <a:lnTo>
                      <a:pt x="4" y="41"/>
                    </a:lnTo>
                    <a:lnTo>
                      <a:pt x="9" y="36"/>
                    </a:lnTo>
                    <a:lnTo>
                      <a:pt x="9" y="32"/>
                    </a:lnTo>
                    <a:lnTo>
                      <a:pt x="13" y="32"/>
                    </a:lnTo>
                    <a:lnTo>
                      <a:pt x="18" y="32"/>
                    </a:lnTo>
                    <a:lnTo>
                      <a:pt x="18" y="32"/>
                    </a:lnTo>
                    <a:lnTo>
                      <a:pt x="18" y="32"/>
                    </a:lnTo>
                    <a:lnTo>
                      <a:pt x="18" y="36"/>
                    </a:lnTo>
                    <a:lnTo>
                      <a:pt x="22" y="36"/>
                    </a:lnTo>
                    <a:lnTo>
                      <a:pt x="27" y="36"/>
                    </a:lnTo>
                    <a:lnTo>
                      <a:pt x="27" y="36"/>
                    </a:lnTo>
                    <a:lnTo>
                      <a:pt x="27" y="32"/>
                    </a:lnTo>
                    <a:lnTo>
                      <a:pt x="27" y="32"/>
                    </a:lnTo>
                    <a:lnTo>
                      <a:pt x="27" y="32"/>
                    </a:lnTo>
                    <a:lnTo>
                      <a:pt x="27" y="32"/>
                    </a:lnTo>
                    <a:lnTo>
                      <a:pt x="31" y="32"/>
                    </a:lnTo>
                    <a:lnTo>
                      <a:pt x="31" y="32"/>
                    </a:lnTo>
                    <a:lnTo>
                      <a:pt x="31" y="32"/>
                    </a:lnTo>
                    <a:lnTo>
                      <a:pt x="31" y="32"/>
                    </a:lnTo>
                    <a:lnTo>
                      <a:pt x="31" y="36"/>
                    </a:lnTo>
                    <a:lnTo>
                      <a:pt x="36" y="32"/>
                    </a:lnTo>
                    <a:lnTo>
                      <a:pt x="40" y="32"/>
                    </a:lnTo>
                    <a:lnTo>
                      <a:pt x="40" y="32"/>
                    </a:lnTo>
                    <a:lnTo>
                      <a:pt x="45" y="32"/>
                    </a:lnTo>
                    <a:lnTo>
                      <a:pt x="45" y="32"/>
                    </a:lnTo>
                    <a:lnTo>
                      <a:pt x="45" y="32"/>
                    </a:lnTo>
                    <a:lnTo>
                      <a:pt x="45" y="32"/>
                    </a:lnTo>
                    <a:lnTo>
                      <a:pt x="45" y="32"/>
                    </a:lnTo>
                    <a:lnTo>
                      <a:pt x="40" y="32"/>
                    </a:lnTo>
                    <a:lnTo>
                      <a:pt x="45" y="27"/>
                    </a:lnTo>
                    <a:lnTo>
                      <a:pt x="45" y="27"/>
                    </a:lnTo>
                    <a:lnTo>
                      <a:pt x="54" y="27"/>
                    </a:lnTo>
                    <a:lnTo>
                      <a:pt x="58" y="27"/>
                    </a:lnTo>
                    <a:lnTo>
                      <a:pt x="58" y="27"/>
                    </a:lnTo>
                    <a:lnTo>
                      <a:pt x="58" y="27"/>
                    </a:lnTo>
                    <a:lnTo>
                      <a:pt x="49" y="27"/>
                    </a:lnTo>
                    <a:lnTo>
                      <a:pt x="49" y="23"/>
                    </a:lnTo>
                    <a:lnTo>
                      <a:pt x="45" y="23"/>
                    </a:lnTo>
                    <a:lnTo>
                      <a:pt x="45" y="23"/>
                    </a:lnTo>
                    <a:lnTo>
                      <a:pt x="45" y="23"/>
                    </a:lnTo>
                    <a:lnTo>
                      <a:pt x="45" y="18"/>
                    </a:lnTo>
                    <a:lnTo>
                      <a:pt x="45" y="18"/>
                    </a:lnTo>
                    <a:lnTo>
                      <a:pt x="45" y="18"/>
                    </a:lnTo>
                    <a:lnTo>
                      <a:pt x="49" y="18"/>
                    </a:lnTo>
                    <a:lnTo>
                      <a:pt x="58" y="18"/>
                    </a:lnTo>
                    <a:lnTo>
                      <a:pt x="67" y="18"/>
                    </a:lnTo>
                    <a:lnTo>
                      <a:pt x="72" y="18"/>
                    </a:lnTo>
                    <a:lnTo>
                      <a:pt x="81" y="18"/>
                    </a:lnTo>
                    <a:lnTo>
                      <a:pt x="81" y="18"/>
                    </a:lnTo>
                    <a:lnTo>
                      <a:pt x="81" y="14"/>
                    </a:lnTo>
                    <a:lnTo>
                      <a:pt x="90" y="9"/>
                    </a:lnTo>
                    <a:lnTo>
                      <a:pt x="95" y="9"/>
                    </a:lnTo>
                    <a:lnTo>
                      <a:pt x="99" y="5"/>
                    </a:lnTo>
                    <a:lnTo>
                      <a:pt x="104" y="5"/>
                    </a:lnTo>
                    <a:lnTo>
                      <a:pt x="108" y="5"/>
                    </a:lnTo>
                    <a:lnTo>
                      <a:pt x="113" y="0"/>
                    </a:lnTo>
                    <a:lnTo>
                      <a:pt x="122" y="5"/>
                    </a:lnTo>
                    <a:lnTo>
                      <a:pt x="131" y="5"/>
                    </a:lnTo>
                    <a:lnTo>
                      <a:pt x="135" y="0"/>
                    </a:lnTo>
                    <a:lnTo>
                      <a:pt x="140" y="0"/>
                    </a:lnTo>
                    <a:lnTo>
                      <a:pt x="140" y="0"/>
                    </a:lnTo>
                    <a:lnTo>
                      <a:pt x="140" y="5"/>
                    </a:lnTo>
                    <a:moveTo>
                      <a:pt x="18" y="5"/>
                    </a:moveTo>
                    <a:lnTo>
                      <a:pt x="18" y="5"/>
                    </a:lnTo>
                    <a:lnTo>
                      <a:pt x="18" y="5"/>
                    </a:lnTo>
                    <a:lnTo>
                      <a:pt x="22" y="5"/>
                    </a:lnTo>
                    <a:lnTo>
                      <a:pt x="22" y="5"/>
                    </a:lnTo>
                    <a:lnTo>
                      <a:pt x="22" y="5"/>
                    </a:lnTo>
                    <a:lnTo>
                      <a:pt x="22" y="5"/>
                    </a:lnTo>
                    <a:lnTo>
                      <a:pt x="22" y="5"/>
                    </a:lnTo>
                    <a:lnTo>
                      <a:pt x="27" y="5"/>
                    </a:lnTo>
                    <a:lnTo>
                      <a:pt x="27" y="5"/>
                    </a:lnTo>
                    <a:lnTo>
                      <a:pt x="27" y="5"/>
                    </a:lnTo>
                    <a:lnTo>
                      <a:pt x="27" y="5"/>
                    </a:lnTo>
                    <a:lnTo>
                      <a:pt x="27" y="9"/>
                    </a:lnTo>
                    <a:lnTo>
                      <a:pt x="31" y="14"/>
                    </a:lnTo>
                    <a:lnTo>
                      <a:pt x="36" y="14"/>
                    </a:lnTo>
                    <a:lnTo>
                      <a:pt x="45" y="18"/>
                    </a:lnTo>
                    <a:lnTo>
                      <a:pt x="45" y="18"/>
                    </a:lnTo>
                    <a:lnTo>
                      <a:pt x="45" y="18"/>
                    </a:lnTo>
                    <a:lnTo>
                      <a:pt x="45" y="23"/>
                    </a:lnTo>
                    <a:lnTo>
                      <a:pt x="45" y="23"/>
                    </a:lnTo>
                    <a:lnTo>
                      <a:pt x="40" y="23"/>
                    </a:lnTo>
                    <a:lnTo>
                      <a:pt x="36" y="23"/>
                    </a:lnTo>
                    <a:lnTo>
                      <a:pt x="31" y="23"/>
                    </a:lnTo>
                    <a:lnTo>
                      <a:pt x="31" y="23"/>
                    </a:lnTo>
                    <a:lnTo>
                      <a:pt x="27" y="23"/>
                    </a:lnTo>
                    <a:lnTo>
                      <a:pt x="27" y="23"/>
                    </a:lnTo>
                    <a:lnTo>
                      <a:pt x="22" y="23"/>
                    </a:lnTo>
                    <a:lnTo>
                      <a:pt x="22" y="27"/>
                    </a:lnTo>
                    <a:lnTo>
                      <a:pt x="18" y="27"/>
                    </a:lnTo>
                    <a:lnTo>
                      <a:pt x="13" y="32"/>
                    </a:lnTo>
                    <a:lnTo>
                      <a:pt x="9" y="32"/>
                    </a:lnTo>
                    <a:lnTo>
                      <a:pt x="4" y="36"/>
                    </a:lnTo>
                    <a:lnTo>
                      <a:pt x="4" y="41"/>
                    </a:lnTo>
                    <a:lnTo>
                      <a:pt x="4" y="41"/>
                    </a:lnTo>
                    <a:lnTo>
                      <a:pt x="4" y="41"/>
                    </a:lnTo>
                    <a:lnTo>
                      <a:pt x="4" y="41"/>
                    </a:lnTo>
                    <a:lnTo>
                      <a:pt x="4" y="36"/>
                    </a:lnTo>
                    <a:lnTo>
                      <a:pt x="4" y="36"/>
                    </a:lnTo>
                    <a:lnTo>
                      <a:pt x="4" y="36"/>
                    </a:lnTo>
                    <a:lnTo>
                      <a:pt x="4" y="32"/>
                    </a:lnTo>
                    <a:lnTo>
                      <a:pt x="4" y="32"/>
                    </a:lnTo>
                    <a:lnTo>
                      <a:pt x="9" y="32"/>
                    </a:lnTo>
                    <a:lnTo>
                      <a:pt x="9" y="27"/>
                    </a:lnTo>
                    <a:lnTo>
                      <a:pt x="9" y="27"/>
                    </a:lnTo>
                    <a:lnTo>
                      <a:pt x="4" y="32"/>
                    </a:lnTo>
                    <a:lnTo>
                      <a:pt x="4" y="32"/>
                    </a:lnTo>
                    <a:lnTo>
                      <a:pt x="0" y="32"/>
                    </a:lnTo>
                    <a:lnTo>
                      <a:pt x="0" y="27"/>
                    </a:lnTo>
                    <a:lnTo>
                      <a:pt x="0" y="27"/>
                    </a:lnTo>
                    <a:lnTo>
                      <a:pt x="0" y="27"/>
                    </a:lnTo>
                    <a:lnTo>
                      <a:pt x="0" y="27"/>
                    </a:lnTo>
                    <a:lnTo>
                      <a:pt x="0" y="27"/>
                    </a:lnTo>
                    <a:lnTo>
                      <a:pt x="4" y="23"/>
                    </a:lnTo>
                    <a:lnTo>
                      <a:pt x="4" y="23"/>
                    </a:lnTo>
                    <a:lnTo>
                      <a:pt x="4" y="23"/>
                    </a:lnTo>
                    <a:lnTo>
                      <a:pt x="4" y="23"/>
                    </a:lnTo>
                    <a:lnTo>
                      <a:pt x="4" y="23"/>
                    </a:lnTo>
                    <a:lnTo>
                      <a:pt x="4" y="23"/>
                    </a:lnTo>
                    <a:lnTo>
                      <a:pt x="4" y="18"/>
                    </a:lnTo>
                    <a:lnTo>
                      <a:pt x="4" y="18"/>
                    </a:lnTo>
                    <a:lnTo>
                      <a:pt x="4" y="18"/>
                    </a:lnTo>
                    <a:lnTo>
                      <a:pt x="9" y="14"/>
                    </a:lnTo>
                    <a:lnTo>
                      <a:pt x="9" y="14"/>
                    </a:lnTo>
                    <a:lnTo>
                      <a:pt x="9" y="14"/>
                    </a:lnTo>
                    <a:lnTo>
                      <a:pt x="4" y="9"/>
                    </a:lnTo>
                    <a:lnTo>
                      <a:pt x="4" y="9"/>
                    </a:lnTo>
                    <a:lnTo>
                      <a:pt x="4" y="9"/>
                    </a:lnTo>
                    <a:lnTo>
                      <a:pt x="4" y="9"/>
                    </a:lnTo>
                    <a:lnTo>
                      <a:pt x="4" y="9"/>
                    </a:lnTo>
                    <a:lnTo>
                      <a:pt x="0" y="9"/>
                    </a:lnTo>
                    <a:lnTo>
                      <a:pt x="0" y="9"/>
                    </a:lnTo>
                    <a:lnTo>
                      <a:pt x="0" y="9"/>
                    </a:lnTo>
                    <a:lnTo>
                      <a:pt x="4" y="9"/>
                    </a:lnTo>
                    <a:lnTo>
                      <a:pt x="4" y="9"/>
                    </a:lnTo>
                    <a:lnTo>
                      <a:pt x="4" y="5"/>
                    </a:lnTo>
                    <a:lnTo>
                      <a:pt x="4" y="5"/>
                    </a:lnTo>
                    <a:lnTo>
                      <a:pt x="4" y="5"/>
                    </a:lnTo>
                    <a:lnTo>
                      <a:pt x="4" y="5"/>
                    </a:lnTo>
                    <a:lnTo>
                      <a:pt x="9" y="5"/>
                    </a:lnTo>
                    <a:lnTo>
                      <a:pt x="9" y="5"/>
                    </a:lnTo>
                    <a:lnTo>
                      <a:pt x="9" y="5"/>
                    </a:lnTo>
                    <a:lnTo>
                      <a:pt x="13" y="5"/>
                    </a:lnTo>
                    <a:lnTo>
                      <a:pt x="13" y="5"/>
                    </a:lnTo>
                    <a:lnTo>
                      <a:pt x="13" y="0"/>
                    </a:lnTo>
                    <a:lnTo>
                      <a:pt x="18" y="0"/>
                    </a:lnTo>
                    <a:lnTo>
                      <a:pt x="18" y="0"/>
                    </a:lnTo>
                    <a:lnTo>
                      <a:pt x="18"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0" name="Freeform 166">
                <a:extLst>
                  <a:ext uri="{FF2B5EF4-FFF2-40B4-BE49-F238E27FC236}">
                    <a16:creationId xmlns:a16="http://schemas.microsoft.com/office/drawing/2014/main" id="{72B186A1-E336-944F-BA00-C913A8CBA4ED}"/>
                  </a:ext>
                </a:extLst>
              </p:cNvPr>
              <p:cNvSpPr>
                <a:spLocks/>
              </p:cNvSpPr>
              <p:nvPr/>
            </p:nvSpPr>
            <p:spPr bwMode="auto">
              <a:xfrm>
                <a:off x="10299811" y="2993304"/>
                <a:ext cx="52815" cy="163161"/>
              </a:xfrm>
              <a:custGeom>
                <a:avLst/>
                <a:gdLst>
                  <a:gd name="T0" fmla="*/ 18 w 22"/>
                  <a:gd name="T1" fmla="*/ 54 h 67"/>
                  <a:gd name="T2" fmla="*/ 18 w 22"/>
                  <a:gd name="T3" fmla="*/ 54 h 67"/>
                  <a:gd name="T4" fmla="*/ 18 w 22"/>
                  <a:gd name="T5" fmla="*/ 54 h 67"/>
                  <a:gd name="T6" fmla="*/ 18 w 22"/>
                  <a:gd name="T7" fmla="*/ 58 h 67"/>
                  <a:gd name="T8" fmla="*/ 18 w 22"/>
                  <a:gd name="T9" fmla="*/ 58 h 67"/>
                  <a:gd name="T10" fmla="*/ 18 w 22"/>
                  <a:gd name="T11" fmla="*/ 63 h 67"/>
                  <a:gd name="T12" fmla="*/ 22 w 22"/>
                  <a:gd name="T13" fmla="*/ 63 h 67"/>
                  <a:gd name="T14" fmla="*/ 22 w 22"/>
                  <a:gd name="T15" fmla="*/ 67 h 67"/>
                  <a:gd name="T16" fmla="*/ 18 w 22"/>
                  <a:gd name="T17" fmla="*/ 67 h 67"/>
                  <a:gd name="T18" fmla="*/ 18 w 22"/>
                  <a:gd name="T19" fmla="*/ 63 h 67"/>
                  <a:gd name="T20" fmla="*/ 18 w 22"/>
                  <a:gd name="T21" fmla="*/ 63 h 67"/>
                  <a:gd name="T22" fmla="*/ 13 w 22"/>
                  <a:gd name="T23" fmla="*/ 58 h 67"/>
                  <a:gd name="T24" fmla="*/ 13 w 22"/>
                  <a:gd name="T25" fmla="*/ 58 h 67"/>
                  <a:gd name="T26" fmla="*/ 13 w 22"/>
                  <a:gd name="T27" fmla="*/ 58 h 67"/>
                  <a:gd name="T28" fmla="*/ 9 w 22"/>
                  <a:gd name="T29" fmla="*/ 54 h 67"/>
                  <a:gd name="T30" fmla="*/ 9 w 22"/>
                  <a:gd name="T31" fmla="*/ 54 h 67"/>
                  <a:gd name="T32" fmla="*/ 9 w 22"/>
                  <a:gd name="T33" fmla="*/ 54 h 67"/>
                  <a:gd name="T34" fmla="*/ 9 w 22"/>
                  <a:gd name="T35" fmla="*/ 54 h 67"/>
                  <a:gd name="T36" fmla="*/ 4 w 22"/>
                  <a:gd name="T37" fmla="*/ 49 h 67"/>
                  <a:gd name="T38" fmla="*/ 4 w 22"/>
                  <a:gd name="T39" fmla="*/ 45 h 67"/>
                  <a:gd name="T40" fmla="*/ 0 w 22"/>
                  <a:gd name="T41" fmla="*/ 45 h 67"/>
                  <a:gd name="T42" fmla="*/ 0 w 22"/>
                  <a:gd name="T43" fmla="*/ 45 h 67"/>
                  <a:gd name="T44" fmla="*/ 0 w 22"/>
                  <a:gd name="T45" fmla="*/ 45 h 67"/>
                  <a:gd name="T46" fmla="*/ 0 w 22"/>
                  <a:gd name="T47" fmla="*/ 40 h 67"/>
                  <a:gd name="T48" fmla="*/ 0 w 22"/>
                  <a:gd name="T49" fmla="*/ 40 h 67"/>
                  <a:gd name="T50" fmla="*/ 0 w 22"/>
                  <a:gd name="T51" fmla="*/ 36 h 67"/>
                  <a:gd name="T52" fmla="*/ 0 w 22"/>
                  <a:gd name="T53" fmla="*/ 36 h 67"/>
                  <a:gd name="T54" fmla="*/ 0 w 22"/>
                  <a:gd name="T55" fmla="*/ 31 h 67"/>
                  <a:gd name="T56" fmla="*/ 0 w 22"/>
                  <a:gd name="T57" fmla="*/ 31 h 67"/>
                  <a:gd name="T58" fmla="*/ 0 w 22"/>
                  <a:gd name="T59" fmla="*/ 18 h 67"/>
                  <a:gd name="T60" fmla="*/ 0 w 22"/>
                  <a:gd name="T61" fmla="*/ 13 h 67"/>
                  <a:gd name="T62" fmla="*/ 4 w 22"/>
                  <a:gd name="T63" fmla="*/ 9 h 67"/>
                  <a:gd name="T64" fmla="*/ 4 w 22"/>
                  <a:gd name="T65" fmla="*/ 9 h 67"/>
                  <a:gd name="T66" fmla="*/ 4 w 22"/>
                  <a:gd name="T67" fmla="*/ 4 h 67"/>
                  <a:gd name="T68" fmla="*/ 4 w 22"/>
                  <a:gd name="T69" fmla="*/ 4 h 67"/>
                  <a:gd name="T70" fmla="*/ 4 w 22"/>
                  <a:gd name="T71" fmla="*/ 4 h 67"/>
                  <a:gd name="T72" fmla="*/ 9 w 22"/>
                  <a:gd name="T73" fmla="*/ 0 h 67"/>
                  <a:gd name="T74" fmla="*/ 9 w 22"/>
                  <a:gd name="T75" fmla="*/ 0 h 67"/>
                  <a:gd name="T76" fmla="*/ 9 w 22"/>
                  <a:gd name="T77" fmla="*/ 0 h 67"/>
                  <a:gd name="T78" fmla="*/ 9 w 22"/>
                  <a:gd name="T79" fmla="*/ 0 h 67"/>
                  <a:gd name="T80" fmla="*/ 13 w 22"/>
                  <a:gd name="T81" fmla="*/ 0 h 67"/>
                  <a:gd name="T82" fmla="*/ 13 w 22"/>
                  <a:gd name="T83" fmla="*/ 0 h 67"/>
                  <a:gd name="T84" fmla="*/ 13 w 22"/>
                  <a:gd name="T85" fmla="*/ 0 h 67"/>
                  <a:gd name="T86" fmla="*/ 18 w 22"/>
                  <a:gd name="T87" fmla="*/ 4 h 67"/>
                  <a:gd name="T88" fmla="*/ 18 w 22"/>
                  <a:gd name="T89" fmla="*/ 4 h 67"/>
                  <a:gd name="T90" fmla="*/ 18 w 22"/>
                  <a:gd name="T91" fmla="*/ 4 h 67"/>
                  <a:gd name="T92" fmla="*/ 18 w 22"/>
                  <a:gd name="T93" fmla="*/ 4 h 67"/>
                  <a:gd name="T94" fmla="*/ 18 w 22"/>
                  <a:gd name="T95" fmla="*/ 9 h 67"/>
                  <a:gd name="T96" fmla="*/ 18 w 22"/>
                  <a:gd name="T97" fmla="*/ 9 h 67"/>
                  <a:gd name="T98" fmla="*/ 18 w 22"/>
                  <a:gd name="T99" fmla="*/ 13 h 67"/>
                  <a:gd name="T100" fmla="*/ 18 w 22"/>
                  <a:gd name="T101" fmla="*/ 13 h 67"/>
                  <a:gd name="T102" fmla="*/ 22 w 22"/>
                  <a:gd name="T103" fmla="*/ 18 h 67"/>
                  <a:gd name="T104" fmla="*/ 18 w 22"/>
                  <a:gd name="T105" fmla="*/ 22 h 67"/>
                  <a:gd name="T106" fmla="*/ 18 w 22"/>
                  <a:gd name="T107" fmla="*/ 22 h 67"/>
                  <a:gd name="T108" fmla="*/ 22 w 22"/>
                  <a:gd name="T109" fmla="*/ 27 h 67"/>
                  <a:gd name="T110" fmla="*/ 22 w 22"/>
                  <a:gd name="T111" fmla="*/ 31 h 67"/>
                  <a:gd name="T112" fmla="*/ 22 w 22"/>
                  <a:gd name="T113" fmla="*/ 36 h 67"/>
                  <a:gd name="T114" fmla="*/ 22 w 22"/>
                  <a:gd name="T115" fmla="*/ 40 h 67"/>
                  <a:gd name="T116" fmla="*/ 22 w 22"/>
                  <a:gd name="T117" fmla="*/ 45 h 67"/>
                  <a:gd name="T118" fmla="*/ 22 w 22"/>
                  <a:gd name="T119" fmla="*/ 45 h 67"/>
                  <a:gd name="T120" fmla="*/ 22 w 22"/>
                  <a:gd name="T121" fmla="*/ 49 h 67"/>
                  <a:gd name="T122" fmla="*/ 18 w 22"/>
                  <a:gd name="T123" fmla="*/ 5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67">
                    <a:moveTo>
                      <a:pt x="18" y="54"/>
                    </a:moveTo>
                    <a:lnTo>
                      <a:pt x="18" y="54"/>
                    </a:lnTo>
                    <a:lnTo>
                      <a:pt x="18" y="54"/>
                    </a:lnTo>
                    <a:lnTo>
                      <a:pt x="18" y="58"/>
                    </a:lnTo>
                    <a:lnTo>
                      <a:pt x="18" y="58"/>
                    </a:lnTo>
                    <a:lnTo>
                      <a:pt x="18" y="63"/>
                    </a:lnTo>
                    <a:lnTo>
                      <a:pt x="22" y="63"/>
                    </a:lnTo>
                    <a:lnTo>
                      <a:pt x="22" y="67"/>
                    </a:lnTo>
                    <a:lnTo>
                      <a:pt x="18" y="67"/>
                    </a:lnTo>
                    <a:lnTo>
                      <a:pt x="18" y="63"/>
                    </a:lnTo>
                    <a:lnTo>
                      <a:pt x="18" y="63"/>
                    </a:lnTo>
                    <a:lnTo>
                      <a:pt x="13" y="58"/>
                    </a:lnTo>
                    <a:lnTo>
                      <a:pt x="13" y="58"/>
                    </a:lnTo>
                    <a:lnTo>
                      <a:pt x="13" y="58"/>
                    </a:lnTo>
                    <a:lnTo>
                      <a:pt x="9" y="54"/>
                    </a:lnTo>
                    <a:lnTo>
                      <a:pt x="9" y="54"/>
                    </a:lnTo>
                    <a:lnTo>
                      <a:pt x="9" y="54"/>
                    </a:lnTo>
                    <a:lnTo>
                      <a:pt x="9" y="54"/>
                    </a:lnTo>
                    <a:lnTo>
                      <a:pt x="4" y="49"/>
                    </a:lnTo>
                    <a:lnTo>
                      <a:pt x="4" y="45"/>
                    </a:lnTo>
                    <a:lnTo>
                      <a:pt x="0" y="45"/>
                    </a:lnTo>
                    <a:lnTo>
                      <a:pt x="0" y="45"/>
                    </a:lnTo>
                    <a:lnTo>
                      <a:pt x="0" y="45"/>
                    </a:lnTo>
                    <a:lnTo>
                      <a:pt x="0" y="40"/>
                    </a:lnTo>
                    <a:lnTo>
                      <a:pt x="0" y="40"/>
                    </a:lnTo>
                    <a:lnTo>
                      <a:pt x="0" y="36"/>
                    </a:lnTo>
                    <a:lnTo>
                      <a:pt x="0" y="36"/>
                    </a:lnTo>
                    <a:lnTo>
                      <a:pt x="0" y="31"/>
                    </a:lnTo>
                    <a:lnTo>
                      <a:pt x="0" y="31"/>
                    </a:lnTo>
                    <a:lnTo>
                      <a:pt x="0" y="18"/>
                    </a:lnTo>
                    <a:lnTo>
                      <a:pt x="0" y="13"/>
                    </a:lnTo>
                    <a:lnTo>
                      <a:pt x="4" y="9"/>
                    </a:lnTo>
                    <a:lnTo>
                      <a:pt x="4" y="9"/>
                    </a:lnTo>
                    <a:lnTo>
                      <a:pt x="4" y="4"/>
                    </a:lnTo>
                    <a:lnTo>
                      <a:pt x="4" y="4"/>
                    </a:lnTo>
                    <a:lnTo>
                      <a:pt x="4" y="4"/>
                    </a:lnTo>
                    <a:lnTo>
                      <a:pt x="9" y="0"/>
                    </a:lnTo>
                    <a:lnTo>
                      <a:pt x="9" y="0"/>
                    </a:lnTo>
                    <a:lnTo>
                      <a:pt x="9" y="0"/>
                    </a:lnTo>
                    <a:lnTo>
                      <a:pt x="9" y="0"/>
                    </a:lnTo>
                    <a:lnTo>
                      <a:pt x="13" y="0"/>
                    </a:lnTo>
                    <a:lnTo>
                      <a:pt x="13" y="0"/>
                    </a:lnTo>
                    <a:lnTo>
                      <a:pt x="13" y="0"/>
                    </a:lnTo>
                    <a:lnTo>
                      <a:pt x="18" y="4"/>
                    </a:lnTo>
                    <a:lnTo>
                      <a:pt x="18" y="4"/>
                    </a:lnTo>
                    <a:lnTo>
                      <a:pt x="18" y="4"/>
                    </a:lnTo>
                    <a:lnTo>
                      <a:pt x="18" y="4"/>
                    </a:lnTo>
                    <a:lnTo>
                      <a:pt x="18" y="9"/>
                    </a:lnTo>
                    <a:lnTo>
                      <a:pt x="18" y="9"/>
                    </a:lnTo>
                    <a:lnTo>
                      <a:pt x="18" y="13"/>
                    </a:lnTo>
                    <a:lnTo>
                      <a:pt x="18" y="13"/>
                    </a:lnTo>
                    <a:lnTo>
                      <a:pt x="22" y="18"/>
                    </a:lnTo>
                    <a:lnTo>
                      <a:pt x="18" y="22"/>
                    </a:lnTo>
                    <a:lnTo>
                      <a:pt x="18" y="22"/>
                    </a:lnTo>
                    <a:lnTo>
                      <a:pt x="22" y="27"/>
                    </a:lnTo>
                    <a:lnTo>
                      <a:pt x="22" y="31"/>
                    </a:lnTo>
                    <a:lnTo>
                      <a:pt x="22" y="36"/>
                    </a:lnTo>
                    <a:lnTo>
                      <a:pt x="22" y="40"/>
                    </a:lnTo>
                    <a:lnTo>
                      <a:pt x="22" y="45"/>
                    </a:lnTo>
                    <a:lnTo>
                      <a:pt x="22" y="45"/>
                    </a:lnTo>
                    <a:lnTo>
                      <a:pt x="22" y="49"/>
                    </a:lnTo>
                    <a:lnTo>
                      <a:pt x="18" y="5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1" name="Freeform 167">
                <a:extLst>
                  <a:ext uri="{FF2B5EF4-FFF2-40B4-BE49-F238E27FC236}">
                    <a16:creationId xmlns:a16="http://schemas.microsoft.com/office/drawing/2014/main" id="{733E2F9D-786A-8C47-95E0-B580A5E73CE6}"/>
                  </a:ext>
                </a:extLst>
              </p:cNvPr>
              <p:cNvSpPr>
                <a:spLocks/>
              </p:cNvSpPr>
              <p:nvPr/>
            </p:nvSpPr>
            <p:spPr bwMode="auto">
              <a:xfrm>
                <a:off x="6665178" y="4291276"/>
                <a:ext cx="456130" cy="484610"/>
              </a:xfrm>
              <a:custGeom>
                <a:avLst/>
                <a:gdLst>
                  <a:gd name="T0" fmla="*/ 37 w 190"/>
                  <a:gd name="T1" fmla="*/ 0 h 199"/>
                  <a:gd name="T2" fmla="*/ 55 w 190"/>
                  <a:gd name="T3" fmla="*/ 0 h 199"/>
                  <a:gd name="T4" fmla="*/ 73 w 190"/>
                  <a:gd name="T5" fmla="*/ 0 h 199"/>
                  <a:gd name="T6" fmla="*/ 86 w 190"/>
                  <a:gd name="T7" fmla="*/ 0 h 199"/>
                  <a:gd name="T8" fmla="*/ 109 w 190"/>
                  <a:gd name="T9" fmla="*/ 14 h 199"/>
                  <a:gd name="T10" fmla="*/ 131 w 190"/>
                  <a:gd name="T11" fmla="*/ 27 h 199"/>
                  <a:gd name="T12" fmla="*/ 145 w 190"/>
                  <a:gd name="T13" fmla="*/ 36 h 199"/>
                  <a:gd name="T14" fmla="*/ 145 w 190"/>
                  <a:gd name="T15" fmla="*/ 45 h 199"/>
                  <a:gd name="T16" fmla="*/ 150 w 190"/>
                  <a:gd name="T17" fmla="*/ 50 h 199"/>
                  <a:gd name="T18" fmla="*/ 163 w 190"/>
                  <a:gd name="T19" fmla="*/ 59 h 199"/>
                  <a:gd name="T20" fmla="*/ 172 w 190"/>
                  <a:gd name="T21" fmla="*/ 68 h 199"/>
                  <a:gd name="T22" fmla="*/ 168 w 190"/>
                  <a:gd name="T23" fmla="*/ 86 h 199"/>
                  <a:gd name="T24" fmla="*/ 172 w 190"/>
                  <a:gd name="T25" fmla="*/ 104 h 199"/>
                  <a:gd name="T26" fmla="*/ 177 w 190"/>
                  <a:gd name="T27" fmla="*/ 113 h 199"/>
                  <a:gd name="T28" fmla="*/ 177 w 190"/>
                  <a:gd name="T29" fmla="*/ 127 h 199"/>
                  <a:gd name="T30" fmla="*/ 177 w 190"/>
                  <a:gd name="T31" fmla="*/ 149 h 199"/>
                  <a:gd name="T32" fmla="*/ 181 w 190"/>
                  <a:gd name="T33" fmla="*/ 163 h 199"/>
                  <a:gd name="T34" fmla="*/ 186 w 190"/>
                  <a:gd name="T35" fmla="*/ 172 h 199"/>
                  <a:gd name="T36" fmla="*/ 190 w 190"/>
                  <a:gd name="T37" fmla="*/ 176 h 199"/>
                  <a:gd name="T38" fmla="*/ 177 w 190"/>
                  <a:gd name="T39" fmla="*/ 185 h 199"/>
                  <a:gd name="T40" fmla="*/ 163 w 190"/>
                  <a:gd name="T41" fmla="*/ 190 h 199"/>
                  <a:gd name="T42" fmla="*/ 150 w 190"/>
                  <a:gd name="T43" fmla="*/ 194 h 199"/>
                  <a:gd name="T44" fmla="*/ 136 w 190"/>
                  <a:gd name="T45" fmla="*/ 199 h 199"/>
                  <a:gd name="T46" fmla="*/ 127 w 190"/>
                  <a:gd name="T47" fmla="*/ 199 h 199"/>
                  <a:gd name="T48" fmla="*/ 118 w 190"/>
                  <a:gd name="T49" fmla="*/ 199 h 199"/>
                  <a:gd name="T50" fmla="*/ 104 w 190"/>
                  <a:gd name="T51" fmla="*/ 199 h 199"/>
                  <a:gd name="T52" fmla="*/ 95 w 190"/>
                  <a:gd name="T53" fmla="*/ 194 h 199"/>
                  <a:gd name="T54" fmla="*/ 91 w 190"/>
                  <a:gd name="T55" fmla="*/ 190 h 199"/>
                  <a:gd name="T56" fmla="*/ 91 w 190"/>
                  <a:gd name="T57" fmla="*/ 185 h 199"/>
                  <a:gd name="T58" fmla="*/ 91 w 190"/>
                  <a:gd name="T59" fmla="*/ 176 h 199"/>
                  <a:gd name="T60" fmla="*/ 91 w 190"/>
                  <a:gd name="T61" fmla="*/ 167 h 199"/>
                  <a:gd name="T62" fmla="*/ 82 w 190"/>
                  <a:gd name="T63" fmla="*/ 158 h 199"/>
                  <a:gd name="T64" fmla="*/ 77 w 190"/>
                  <a:gd name="T65" fmla="*/ 163 h 199"/>
                  <a:gd name="T66" fmla="*/ 68 w 190"/>
                  <a:gd name="T67" fmla="*/ 158 h 199"/>
                  <a:gd name="T68" fmla="*/ 59 w 190"/>
                  <a:gd name="T69" fmla="*/ 154 h 199"/>
                  <a:gd name="T70" fmla="*/ 50 w 190"/>
                  <a:gd name="T71" fmla="*/ 149 h 199"/>
                  <a:gd name="T72" fmla="*/ 41 w 190"/>
                  <a:gd name="T73" fmla="*/ 149 h 199"/>
                  <a:gd name="T74" fmla="*/ 37 w 190"/>
                  <a:gd name="T75" fmla="*/ 145 h 199"/>
                  <a:gd name="T76" fmla="*/ 28 w 190"/>
                  <a:gd name="T77" fmla="*/ 140 h 199"/>
                  <a:gd name="T78" fmla="*/ 23 w 190"/>
                  <a:gd name="T79" fmla="*/ 127 h 199"/>
                  <a:gd name="T80" fmla="*/ 14 w 190"/>
                  <a:gd name="T81" fmla="*/ 113 h 199"/>
                  <a:gd name="T82" fmla="*/ 5 w 190"/>
                  <a:gd name="T83" fmla="*/ 100 h 199"/>
                  <a:gd name="T84" fmla="*/ 5 w 190"/>
                  <a:gd name="T85" fmla="*/ 86 h 199"/>
                  <a:gd name="T86" fmla="*/ 0 w 190"/>
                  <a:gd name="T87" fmla="*/ 72 h 199"/>
                  <a:gd name="T88" fmla="*/ 10 w 190"/>
                  <a:gd name="T89" fmla="*/ 63 h 199"/>
                  <a:gd name="T90" fmla="*/ 19 w 190"/>
                  <a:gd name="T91" fmla="*/ 50 h 199"/>
                  <a:gd name="T92" fmla="*/ 23 w 190"/>
                  <a:gd name="T93" fmla="*/ 45 h 199"/>
                  <a:gd name="T94" fmla="*/ 28 w 190"/>
                  <a:gd name="T95" fmla="*/ 36 h 199"/>
                  <a:gd name="T96" fmla="*/ 23 w 190"/>
                  <a:gd name="T97" fmla="*/ 36 h 199"/>
                  <a:gd name="T98" fmla="*/ 19 w 190"/>
                  <a:gd name="T99" fmla="*/ 32 h 199"/>
                  <a:gd name="T100" fmla="*/ 23 w 190"/>
                  <a:gd name="T101" fmla="*/ 23 h 199"/>
                  <a:gd name="T102" fmla="*/ 28 w 190"/>
                  <a:gd name="T103" fmla="*/ 18 h 199"/>
                  <a:gd name="T104" fmla="*/ 28 w 190"/>
                  <a:gd name="T105" fmla="*/ 9 h 199"/>
                  <a:gd name="T106" fmla="*/ 23 w 190"/>
                  <a:gd name="T107" fmla="*/ 0 h 199"/>
                  <a:gd name="T108" fmla="*/ 28 w 190"/>
                  <a:gd name="T109"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0" h="199">
                    <a:moveTo>
                      <a:pt x="28" y="0"/>
                    </a:moveTo>
                    <a:lnTo>
                      <a:pt x="28" y="0"/>
                    </a:lnTo>
                    <a:lnTo>
                      <a:pt x="28" y="0"/>
                    </a:lnTo>
                    <a:lnTo>
                      <a:pt x="28" y="0"/>
                    </a:lnTo>
                    <a:lnTo>
                      <a:pt x="32" y="0"/>
                    </a:lnTo>
                    <a:lnTo>
                      <a:pt x="37" y="0"/>
                    </a:lnTo>
                    <a:lnTo>
                      <a:pt x="41" y="0"/>
                    </a:lnTo>
                    <a:lnTo>
                      <a:pt x="41" y="0"/>
                    </a:lnTo>
                    <a:lnTo>
                      <a:pt x="46" y="0"/>
                    </a:lnTo>
                    <a:lnTo>
                      <a:pt x="50" y="0"/>
                    </a:lnTo>
                    <a:lnTo>
                      <a:pt x="50" y="0"/>
                    </a:lnTo>
                    <a:lnTo>
                      <a:pt x="55" y="0"/>
                    </a:lnTo>
                    <a:lnTo>
                      <a:pt x="59" y="0"/>
                    </a:lnTo>
                    <a:lnTo>
                      <a:pt x="59" y="0"/>
                    </a:lnTo>
                    <a:lnTo>
                      <a:pt x="64" y="0"/>
                    </a:lnTo>
                    <a:lnTo>
                      <a:pt x="68" y="0"/>
                    </a:lnTo>
                    <a:lnTo>
                      <a:pt x="68" y="0"/>
                    </a:lnTo>
                    <a:lnTo>
                      <a:pt x="73" y="0"/>
                    </a:lnTo>
                    <a:lnTo>
                      <a:pt x="77" y="0"/>
                    </a:lnTo>
                    <a:lnTo>
                      <a:pt x="77" y="0"/>
                    </a:lnTo>
                    <a:lnTo>
                      <a:pt x="82" y="0"/>
                    </a:lnTo>
                    <a:lnTo>
                      <a:pt x="82" y="0"/>
                    </a:lnTo>
                    <a:lnTo>
                      <a:pt x="82" y="0"/>
                    </a:lnTo>
                    <a:lnTo>
                      <a:pt x="86" y="0"/>
                    </a:lnTo>
                    <a:lnTo>
                      <a:pt x="91" y="5"/>
                    </a:lnTo>
                    <a:lnTo>
                      <a:pt x="91" y="5"/>
                    </a:lnTo>
                    <a:lnTo>
                      <a:pt x="95" y="9"/>
                    </a:lnTo>
                    <a:lnTo>
                      <a:pt x="100" y="9"/>
                    </a:lnTo>
                    <a:lnTo>
                      <a:pt x="104" y="14"/>
                    </a:lnTo>
                    <a:lnTo>
                      <a:pt x="109" y="14"/>
                    </a:lnTo>
                    <a:lnTo>
                      <a:pt x="113" y="18"/>
                    </a:lnTo>
                    <a:lnTo>
                      <a:pt x="113" y="18"/>
                    </a:lnTo>
                    <a:lnTo>
                      <a:pt x="118" y="23"/>
                    </a:lnTo>
                    <a:lnTo>
                      <a:pt x="122" y="23"/>
                    </a:lnTo>
                    <a:lnTo>
                      <a:pt x="127" y="27"/>
                    </a:lnTo>
                    <a:lnTo>
                      <a:pt x="131" y="27"/>
                    </a:lnTo>
                    <a:lnTo>
                      <a:pt x="131" y="32"/>
                    </a:lnTo>
                    <a:lnTo>
                      <a:pt x="136" y="32"/>
                    </a:lnTo>
                    <a:lnTo>
                      <a:pt x="141" y="36"/>
                    </a:lnTo>
                    <a:lnTo>
                      <a:pt x="145" y="36"/>
                    </a:lnTo>
                    <a:lnTo>
                      <a:pt x="145" y="36"/>
                    </a:lnTo>
                    <a:lnTo>
                      <a:pt x="145" y="36"/>
                    </a:lnTo>
                    <a:lnTo>
                      <a:pt x="145" y="41"/>
                    </a:lnTo>
                    <a:lnTo>
                      <a:pt x="145" y="41"/>
                    </a:lnTo>
                    <a:lnTo>
                      <a:pt x="145" y="41"/>
                    </a:lnTo>
                    <a:lnTo>
                      <a:pt x="145" y="45"/>
                    </a:lnTo>
                    <a:lnTo>
                      <a:pt x="145" y="45"/>
                    </a:lnTo>
                    <a:lnTo>
                      <a:pt x="145" y="45"/>
                    </a:lnTo>
                    <a:lnTo>
                      <a:pt x="145" y="45"/>
                    </a:lnTo>
                    <a:lnTo>
                      <a:pt x="145" y="45"/>
                    </a:lnTo>
                    <a:lnTo>
                      <a:pt x="150" y="45"/>
                    </a:lnTo>
                    <a:lnTo>
                      <a:pt x="150" y="45"/>
                    </a:lnTo>
                    <a:lnTo>
                      <a:pt x="150" y="50"/>
                    </a:lnTo>
                    <a:lnTo>
                      <a:pt x="150" y="50"/>
                    </a:lnTo>
                    <a:lnTo>
                      <a:pt x="150" y="50"/>
                    </a:lnTo>
                    <a:lnTo>
                      <a:pt x="154" y="54"/>
                    </a:lnTo>
                    <a:lnTo>
                      <a:pt x="154" y="54"/>
                    </a:lnTo>
                    <a:lnTo>
                      <a:pt x="159" y="59"/>
                    </a:lnTo>
                    <a:lnTo>
                      <a:pt x="163" y="59"/>
                    </a:lnTo>
                    <a:lnTo>
                      <a:pt x="163" y="59"/>
                    </a:lnTo>
                    <a:lnTo>
                      <a:pt x="168" y="63"/>
                    </a:lnTo>
                    <a:lnTo>
                      <a:pt x="168" y="63"/>
                    </a:lnTo>
                    <a:lnTo>
                      <a:pt x="172" y="68"/>
                    </a:lnTo>
                    <a:lnTo>
                      <a:pt x="172" y="68"/>
                    </a:lnTo>
                    <a:lnTo>
                      <a:pt x="172" y="68"/>
                    </a:lnTo>
                    <a:lnTo>
                      <a:pt x="172" y="68"/>
                    </a:lnTo>
                    <a:lnTo>
                      <a:pt x="172" y="72"/>
                    </a:lnTo>
                    <a:lnTo>
                      <a:pt x="172" y="77"/>
                    </a:lnTo>
                    <a:lnTo>
                      <a:pt x="172" y="77"/>
                    </a:lnTo>
                    <a:lnTo>
                      <a:pt x="172" y="77"/>
                    </a:lnTo>
                    <a:lnTo>
                      <a:pt x="168" y="86"/>
                    </a:lnTo>
                    <a:lnTo>
                      <a:pt x="168" y="86"/>
                    </a:lnTo>
                    <a:lnTo>
                      <a:pt x="168" y="90"/>
                    </a:lnTo>
                    <a:lnTo>
                      <a:pt x="168" y="95"/>
                    </a:lnTo>
                    <a:lnTo>
                      <a:pt x="168" y="95"/>
                    </a:lnTo>
                    <a:lnTo>
                      <a:pt x="168" y="100"/>
                    </a:lnTo>
                    <a:lnTo>
                      <a:pt x="168" y="104"/>
                    </a:lnTo>
                    <a:lnTo>
                      <a:pt x="172" y="104"/>
                    </a:lnTo>
                    <a:lnTo>
                      <a:pt x="172" y="104"/>
                    </a:lnTo>
                    <a:lnTo>
                      <a:pt x="172" y="104"/>
                    </a:lnTo>
                    <a:lnTo>
                      <a:pt x="172" y="109"/>
                    </a:lnTo>
                    <a:lnTo>
                      <a:pt x="177" y="109"/>
                    </a:lnTo>
                    <a:lnTo>
                      <a:pt x="177" y="113"/>
                    </a:lnTo>
                    <a:lnTo>
                      <a:pt x="177" y="113"/>
                    </a:lnTo>
                    <a:lnTo>
                      <a:pt x="177" y="118"/>
                    </a:lnTo>
                    <a:lnTo>
                      <a:pt x="177" y="118"/>
                    </a:lnTo>
                    <a:lnTo>
                      <a:pt x="172" y="122"/>
                    </a:lnTo>
                    <a:lnTo>
                      <a:pt x="172" y="127"/>
                    </a:lnTo>
                    <a:lnTo>
                      <a:pt x="172" y="127"/>
                    </a:lnTo>
                    <a:lnTo>
                      <a:pt x="177" y="127"/>
                    </a:lnTo>
                    <a:lnTo>
                      <a:pt x="177" y="131"/>
                    </a:lnTo>
                    <a:lnTo>
                      <a:pt x="172" y="136"/>
                    </a:lnTo>
                    <a:lnTo>
                      <a:pt x="172" y="136"/>
                    </a:lnTo>
                    <a:lnTo>
                      <a:pt x="172" y="140"/>
                    </a:lnTo>
                    <a:lnTo>
                      <a:pt x="177" y="145"/>
                    </a:lnTo>
                    <a:lnTo>
                      <a:pt x="177" y="149"/>
                    </a:lnTo>
                    <a:lnTo>
                      <a:pt x="177" y="149"/>
                    </a:lnTo>
                    <a:lnTo>
                      <a:pt x="177" y="149"/>
                    </a:lnTo>
                    <a:lnTo>
                      <a:pt x="181" y="154"/>
                    </a:lnTo>
                    <a:lnTo>
                      <a:pt x="177" y="158"/>
                    </a:lnTo>
                    <a:lnTo>
                      <a:pt x="181" y="163"/>
                    </a:lnTo>
                    <a:lnTo>
                      <a:pt x="181" y="163"/>
                    </a:lnTo>
                    <a:lnTo>
                      <a:pt x="181" y="167"/>
                    </a:lnTo>
                    <a:lnTo>
                      <a:pt x="181" y="167"/>
                    </a:lnTo>
                    <a:lnTo>
                      <a:pt x="181" y="167"/>
                    </a:lnTo>
                    <a:lnTo>
                      <a:pt x="181" y="167"/>
                    </a:lnTo>
                    <a:lnTo>
                      <a:pt x="186" y="172"/>
                    </a:lnTo>
                    <a:lnTo>
                      <a:pt x="186" y="172"/>
                    </a:lnTo>
                    <a:lnTo>
                      <a:pt x="186" y="172"/>
                    </a:lnTo>
                    <a:lnTo>
                      <a:pt x="186" y="172"/>
                    </a:lnTo>
                    <a:lnTo>
                      <a:pt x="190" y="172"/>
                    </a:lnTo>
                    <a:lnTo>
                      <a:pt x="190" y="176"/>
                    </a:lnTo>
                    <a:lnTo>
                      <a:pt x="190" y="176"/>
                    </a:lnTo>
                    <a:lnTo>
                      <a:pt x="190" y="176"/>
                    </a:lnTo>
                    <a:lnTo>
                      <a:pt x="190" y="176"/>
                    </a:lnTo>
                    <a:lnTo>
                      <a:pt x="190" y="181"/>
                    </a:lnTo>
                    <a:lnTo>
                      <a:pt x="186" y="181"/>
                    </a:lnTo>
                    <a:lnTo>
                      <a:pt x="186" y="185"/>
                    </a:lnTo>
                    <a:lnTo>
                      <a:pt x="181" y="185"/>
                    </a:lnTo>
                    <a:lnTo>
                      <a:pt x="177" y="185"/>
                    </a:lnTo>
                    <a:lnTo>
                      <a:pt x="177" y="185"/>
                    </a:lnTo>
                    <a:lnTo>
                      <a:pt x="172" y="190"/>
                    </a:lnTo>
                    <a:lnTo>
                      <a:pt x="172" y="190"/>
                    </a:lnTo>
                    <a:lnTo>
                      <a:pt x="168" y="190"/>
                    </a:lnTo>
                    <a:lnTo>
                      <a:pt x="168" y="190"/>
                    </a:lnTo>
                    <a:lnTo>
                      <a:pt x="163" y="190"/>
                    </a:lnTo>
                    <a:lnTo>
                      <a:pt x="159" y="194"/>
                    </a:lnTo>
                    <a:lnTo>
                      <a:pt x="159" y="194"/>
                    </a:lnTo>
                    <a:lnTo>
                      <a:pt x="154" y="194"/>
                    </a:lnTo>
                    <a:lnTo>
                      <a:pt x="154" y="194"/>
                    </a:lnTo>
                    <a:lnTo>
                      <a:pt x="150" y="194"/>
                    </a:lnTo>
                    <a:lnTo>
                      <a:pt x="150" y="194"/>
                    </a:lnTo>
                    <a:lnTo>
                      <a:pt x="145" y="194"/>
                    </a:lnTo>
                    <a:lnTo>
                      <a:pt x="145" y="194"/>
                    </a:lnTo>
                    <a:lnTo>
                      <a:pt x="145" y="194"/>
                    </a:lnTo>
                    <a:lnTo>
                      <a:pt x="145" y="199"/>
                    </a:lnTo>
                    <a:lnTo>
                      <a:pt x="141" y="199"/>
                    </a:lnTo>
                    <a:lnTo>
                      <a:pt x="136" y="199"/>
                    </a:lnTo>
                    <a:lnTo>
                      <a:pt x="136" y="199"/>
                    </a:lnTo>
                    <a:lnTo>
                      <a:pt x="131" y="199"/>
                    </a:lnTo>
                    <a:lnTo>
                      <a:pt x="131" y="199"/>
                    </a:lnTo>
                    <a:lnTo>
                      <a:pt x="131" y="199"/>
                    </a:lnTo>
                    <a:lnTo>
                      <a:pt x="131" y="199"/>
                    </a:lnTo>
                    <a:lnTo>
                      <a:pt x="127" y="199"/>
                    </a:lnTo>
                    <a:lnTo>
                      <a:pt x="127" y="199"/>
                    </a:lnTo>
                    <a:lnTo>
                      <a:pt x="122" y="199"/>
                    </a:lnTo>
                    <a:lnTo>
                      <a:pt x="118" y="199"/>
                    </a:lnTo>
                    <a:lnTo>
                      <a:pt x="118" y="199"/>
                    </a:lnTo>
                    <a:lnTo>
                      <a:pt x="118" y="199"/>
                    </a:lnTo>
                    <a:lnTo>
                      <a:pt x="118" y="199"/>
                    </a:lnTo>
                    <a:lnTo>
                      <a:pt x="113" y="194"/>
                    </a:lnTo>
                    <a:lnTo>
                      <a:pt x="109" y="194"/>
                    </a:lnTo>
                    <a:lnTo>
                      <a:pt x="109" y="199"/>
                    </a:lnTo>
                    <a:lnTo>
                      <a:pt x="109" y="199"/>
                    </a:lnTo>
                    <a:lnTo>
                      <a:pt x="109" y="199"/>
                    </a:lnTo>
                    <a:lnTo>
                      <a:pt x="104" y="199"/>
                    </a:lnTo>
                    <a:lnTo>
                      <a:pt x="104" y="199"/>
                    </a:lnTo>
                    <a:lnTo>
                      <a:pt x="104" y="199"/>
                    </a:lnTo>
                    <a:lnTo>
                      <a:pt x="100" y="199"/>
                    </a:lnTo>
                    <a:lnTo>
                      <a:pt x="95" y="199"/>
                    </a:lnTo>
                    <a:lnTo>
                      <a:pt x="95" y="199"/>
                    </a:lnTo>
                    <a:lnTo>
                      <a:pt x="95" y="194"/>
                    </a:lnTo>
                    <a:lnTo>
                      <a:pt x="95" y="194"/>
                    </a:lnTo>
                    <a:lnTo>
                      <a:pt x="95" y="194"/>
                    </a:lnTo>
                    <a:lnTo>
                      <a:pt x="95" y="194"/>
                    </a:lnTo>
                    <a:lnTo>
                      <a:pt x="95" y="194"/>
                    </a:lnTo>
                    <a:lnTo>
                      <a:pt x="91" y="194"/>
                    </a:lnTo>
                    <a:lnTo>
                      <a:pt x="91" y="190"/>
                    </a:lnTo>
                    <a:lnTo>
                      <a:pt x="91" y="190"/>
                    </a:lnTo>
                    <a:lnTo>
                      <a:pt x="91" y="190"/>
                    </a:lnTo>
                    <a:lnTo>
                      <a:pt x="91" y="190"/>
                    </a:lnTo>
                    <a:lnTo>
                      <a:pt x="91" y="190"/>
                    </a:lnTo>
                    <a:lnTo>
                      <a:pt x="91" y="185"/>
                    </a:lnTo>
                    <a:lnTo>
                      <a:pt x="91" y="185"/>
                    </a:lnTo>
                    <a:lnTo>
                      <a:pt x="91" y="185"/>
                    </a:lnTo>
                    <a:lnTo>
                      <a:pt x="91" y="181"/>
                    </a:lnTo>
                    <a:lnTo>
                      <a:pt x="91" y="181"/>
                    </a:lnTo>
                    <a:lnTo>
                      <a:pt x="91" y="176"/>
                    </a:lnTo>
                    <a:lnTo>
                      <a:pt x="91" y="176"/>
                    </a:lnTo>
                    <a:lnTo>
                      <a:pt x="91" y="176"/>
                    </a:lnTo>
                    <a:lnTo>
                      <a:pt x="91" y="176"/>
                    </a:lnTo>
                    <a:lnTo>
                      <a:pt x="91" y="176"/>
                    </a:lnTo>
                    <a:lnTo>
                      <a:pt x="91" y="172"/>
                    </a:lnTo>
                    <a:lnTo>
                      <a:pt x="91" y="172"/>
                    </a:lnTo>
                    <a:lnTo>
                      <a:pt x="91" y="167"/>
                    </a:lnTo>
                    <a:lnTo>
                      <a:pt x="91" y="167"/>
                    </a:lnTo>
                    <a:lnTo>
                      <a:pt x="86" y="163"/>
                    </a:lnTo>
                    <a:lnTo>
                      <a:pt x="86" y="163"/>
                    </a:lnTo>
                    <a:lnTo>
                      <a:pt x="82" y="158"/>
                    </a:lnTo>
                    <a:lnTo>
                      <a:pt x="82" y="158"/>
                    </a:lnTo>
                    <a:lnTo>
                      <a:pt x="82" y="158"/>
                    </a:lnTo>
                    <a:lnTo>
                      <a:pt x="82" y="158"/>
                    </a:lnTo>
                    <a:lnTo>
                      <a:pt x="82" y="163"/>
                    </a:lnTo>
                    <a:lnTo>
                      <a:pt x="82" y="163"/>
                    </a:lnTo>
                    <a:lnTo>
                      <a:pt x="82" y="163"/>
                    </a:lnTo>
                    <a:lnTo>
                      <a:pt x="77" y="163"/>
                    </a:lnTo>
                    <a:lnTo>
                      <a:pt x="77" y="163"/>
                    </a:lnTo>
                    <a:lnTo>
                      <a:pt x="77" y="163"/>
                    </a:lnTo>
                    <a:lnTo>
                      <a:pt x="77" y="163"/>
                    </a:lnTo>
                    <a:lnTo>
                      <a:pt x="73" y="163"/>
                    </a:lnTo>
                    <a:lnTo>
                      <a:pt x="73" y="163"/>
                    </a:lnTo>
                    <a:lnTo>
                      <a:pt x="73" y="163"/>
                    </a:lnTo>
                    <a:lnTo>
                      <a:pt x="68" y="158"/>
                    </a:lnTo>
                    <a:lnTo>
                      <a:pt x="68" y="158"/>
                    </a:lnTo>
                    <a:lnTo>
                      <a:pt x="64" y="158"/>
                    </a:lnTo>
                    <a:lnTo>
                      <a:pt x="64" y="158"/>
                    </a:lnTo>
                    <a:lnTo>
                      <a:pt x="64" y="158"/>
                    </a:lnTo>
                    <a:lnTo>
                      <a:pt x="64" y="158"/>
                    </a:lnTo>
                    <a:lnTo>
                      <a:pt x="59" y="158"/>
                    </a:lnTo>
                    <a:lnTo>
                      <a:pt x="59" y="154"/>
                    </a:lnTo>
                    <a:lnTo>
                      <a:pt x="55" y="154"/>
                    </a:lnTo>
                    <a:lnTo>
                      <a:pt x="55" y="154"/>
                    </a:lnTo>
                    <a:lnTo>
                      <a:pt x="55" y="154"/>
                    </a:lnTo>
                    <a:lnTo>
                      <a:pt x="50" y="154"/>
                    </a:lnTo>
                    <a:lnTo>
                      <a:pt x="50" y="154"/>
                    </a:lnTo>
                    <a:lnTo>
                      <a:pt x="50" y="149"/>
                    </a:lnTo>
                    <a:lnTo>
                      <a:pt x="46" y="149"/>
                    </a:lnTo>
                    <a:lnTo>
                      <a:pt x="46" y="149"/>
                    </a:lnTo>
                    <a:lnTo>
                      <a:pt x="46" y="149"/>
                    </a:lnTo>
                    <a:lnTo>
                      <a:pt x="46" y="149"/>
                    </a:lnTo>
                    <a:lnTo>
                      <a:pt x="46" y="149"/>
                    </a:lnTo>
                    <a:lnTo>
                      <a:pt x="41" y="149"/>
                    </a:lnTo>
                    <a:lnTo>
                      <a:pt x="41" y="149"/>
                    </a:lnTo>
                    <a:lnTo>
                      <a:pt x="41" y="149"/>
                    </a:lnTo>
                    <a:lnTo>
                      <a:pt x="41" y="149"/>
                    </a:lnTo>
                    <a:lnTo>
                      <a:pt x="41" y="145"/>
                    </a:lnTo>
                    <a:lnTo>
                      <a:pt x="37" y="145"/>
                    </a:lnTo>
                    <a:lnTo>
                      <a:pt x="37" y="145"/>
                    </a:lnTo>
                    <a:lnTo>
                      <a:pt x="37" y="145"/>
                    </a:lnTo>
                    <a:lnTo>
                      <a:pt x="37" y="140"/>
                    </a:lnTo>
                    <a:lnTo>
                      <a:pt x="32" y="140"/>
                    </a:lnTo>
                    <a:lnTo>
                      <a:pt x="28" y="140"/>
                    </a:lnTo>
                    <a:lnTo>
                      <a:pt x="28" y="140"/>
                    </a:lnTo>
                    <a:lnTo>
                      <a:pt x="28" y="140"/>
                    </a:lnTo>
                    <a:lnTo>
                      <a:pt x="28" y="136"/>
                    </a:lnTo>
                    <a:lnTo>
                      <a:pt x="23" y="136"/>
                    </a:lnTo>
                    <a:lnTo>
                      <a:pt x="23" y="136"/>
                    </a:lnTo>
                    <a:lnTo>
                      <a:pt x="23" y="131"/>
                    </a:lnTo>
                    <a:lnTo>
                      <a:pt x="23" y="131"/>
                    </a:lnTo>
                    <a:lnTo>
                      <a:pt x="23" y="127"/>
                    </a:lnTo>
                    <a:lnTo>
                      <a:pt x="19" y="122"/>
                    </a:lnTo>
                    <a:lnTo>
                      <a:pt x="19" y="122"/>
                    </a:lnTo>
                    <a:lnTo>
                      <a:pt x="19" y="118"/>
                    </a:lnTo>
                    <a:lnTo>
                      <a:pt x="19" y="118"/>
                    </a:lnTo>
                    <a:lnTo>
                      <a:pt x="14" y="113"/>
                    </a:lnTo>
                    <a:lnTo>
                      <a:pt x="14" y="113"/>
                    </a:lnTo>
                    <a:lnTo>
                      <a:pt x="14" y="109"/>
                    </a:lnTo>
                    <a:lnTo>
                      <a:pt x="10" y="109"/>
                    </a:lnTo>
                    <a:lnTo>
                      <a:pt x="10" y="104"/>
                    </a:lnTo>
                    <a:lnTo>
                      <a:pt x="5" y="104"/>
                    </a:lnTo>
                    <a:lnTo>
                      <a:pt x="5" y="100"/>
                    </a:lnTo>
                    <a:lnTo>
                      <a:pt x="5" y="100"/>
                    </a:lnTo>
                    <a:lnTo>
                      <a:pt x="5" y="95"/>
                    </a:lnTo>
                    <a:lnTo>
                      <a:pt x="5" y="95"/>
                    </a:lnTo>
                    <a:lnTo>
                      <a:pt x="5" y="90"/>
                    </a:lnTo>
                    <a:lnTo>
                      <a:pt x="5" y="90"/>
                    </a:lnTo>
                    <a:lnTo>
                      <a:pt x="5" y="86"/>
                    </a:lnTo>
                    <a:lnTo>
                      <a:pt x="5" y="86"/>
                    </a:lnTo>
                    <a:lnTo>
                      <a:pt x="5" y="81"/>
                    </a:lnTo>
                    <a:lnTo>
                      <a:pt x="5" y="81"/>
                    </a:lnTo>
                    <a:lnTo>
                      <a:pt x="5" y="81"/>
                    </a:lnTo>
                    <a:lnTo>
                      <a:pt x="0" y="77"/>
                    </a:lnTo>
                    <a:lnTo>
                      <a:pt x="0" y="72"/>
                    </a:lnTo>
                    <a:lnTo>
                      <a:pt x="0" y="72"/>
                    </a:lnTo>
                    <a:lnTo>
                      <a:pt x="0" y="72"/>
                    </a:lnTo>
                    <a:lnTo>
                      <a:pt x="0" y="68"/>
                    </a:lnTo>
                    <a:lnTo>
                      <a:pt x="0" y="63"/>
                    </a:lnTo>
                    <a:lnTo>
                      <a:pt x="0" y="63"/>
                    </a:lnTo>
                    <a:lnTo>
                      <a:pt x="10" y="63"/>
                    </a:lnTo>
                    <a:lnTo>
                      <a:pt x="10" y="63"/>
                    </a:lnTo>
                    <a:lnTo>
                      <a:pt x="14" y="59"/>
                    </a:lnTo>
                    <a:lnTo>
                      <a:pt x="14" y="59"/>
                    </a:lnTo>
                    <a:lnTo>
                      <a:pt x="14" y="54"/>
                    </a:lnTo>
                    <a:lnTo>
                      <a:pt x="19" y="54"/>
                    </a:lnTo>
                    <a:lnTo>
                      <a:pt x="19" y="50"/>
                    </a:lnTo>
                    <a:lnTo>
                      <a:pt x="19" y="50"/>
                    </a:lnTo>
                    <a:lnTo>
                      <a:pt x="19" y="50"/>
                    </a:lnTo>
                    <a:lnTo>
                      <a:pt x="19" y="45"/>
                    </a:lnTo>
                    <a:lnTo>
                      <a:pt x="23" y="45"/>
                    </a:lnTo>
                    <a:lnTo>
                      <a:pt x="23" y="45"/>
                    </a:lnTo>
                    <a:lnTo>
                      <a:pt x="23" y="45"/>
                    </a:lnTo>
                    <a:lnTo>
                      <a:pt x="23" y="45"/>
                    </a:lnTo>
                    <a:lnTo>
                      <a:pt x="23" y="41"/>
                    </a:lnTo>
                    <a:lnTo>
                      <a:pt x="23" y="41"/>
                    </a:lnTo>
                    <a:lnTo>
                      <a:pt x="28" y="41"/>
                    </a:lnTo>
                    <a:lnTo>
                      <a:pt x="28" y="41"/>
                    </a:lnTo>
                    <a:lnTo>
                      <a:pt x="28" y="41"/>
                    </a:lnTo>
                    <a:lnTo>
                      <a:pt x="28" y="36"/>
                    </a:lnTo>
                    <a:lnTo>
                      <a:pt x="28" y="36"/>
                    </a:lnTo>
                    <a:lnTo>
                      <a:pt x="28" y="36"/>
                    </a:lnTo>
                    <a:lnTo>
                      <a:pt x="28" y="36"/>
                    </a:lnTo>
                    <a:lnTo>
                      <a:pt x="23" y="36"/>
                    </a:lnTo>
                    <a:lnTo>
                      <a:pt x="23" y="36"/>
                    </a:lnTo>
                    <a:lnTo>
                      <a:pt x="23" y="36"/>
                    </a:lnTo>
                    <a:lnTo>
                      <a:pt x="19" y="36"/>
                    </a:lnTo>
                    <a:lnTo>
                      <a:pt x="19" y="32"/>
                    </a:lnTo>
                    <a:lnTo>
                      <a:pt x="19" y="32"/>
                    </a:lnTo>
                    <a:lnTo>
                      <a:pt x="23" y="32"/>
                    </a:lnTo>
                    <a:lnTo>
                      <a:pt x="23" y="32"/>
                    </a:lnTo>
                    <a:lnTo>
                      <a:pt x="19" y="32"/>
                    </a:lnTo>
                    <a:lnTo>
                      <a:pt x="19" y="32"/>
                    </a:lnTo>
                    <a:lnTo>
                      <a:pt x="19" y="27"/>
                    </a:lnTo>
                    <a:lnTo>
                      <a:pt x="23" y="27"/>
                    </a:lnTo>
                    <a:lnTo>
                      <a:pt x="23" y="27"/>
                    </a:lnTo>
                    <a:lnTo>
                      <a:pt x="23" y="27"/>
                    </a:lnTo>
                    <a:lnTo>
                      <a:pt x="23" y="23"/>
                    </a:lnTo>
                    <a:lnTo>
                      <a:pt x="28" y="23"/>
                    </a:lnTo>
                    <a:lnTo>
                      <a:pt x="28" y="23"/>
                    </a:lnTo>
                    <a:lnTo>
                      <a:pt x="28" y="23"/>
                    </a:lnTo>
                    <a:lnTo>
                      <a:pt x="28" y="23"/>
                    </a:lnTo>
                    <a:lnTo>
                      <a:pt x="28" y="23"/>
                    </a:lnTo>
                    <a:lnTo>
                      <a:pt x="28" y="18"/>
                    </a:lnTo>
                    <a:lnTo>
                      <a:pt x="28" y="18"/>
                    </a:lnTo>
                    <a:lnTo>
                      <a:pt x="28" y="18"/>
                    </a:lnTo>
                    <a:lnTo>
                      <a:pt x="28" y="14"/>
                    </a:lnTo>
                    <a:lnTo>
                      <a:pt x="28" y="14"/>
                    </a:lnTo>
                    <a:lnTo>
                      <a:pt x="28" y="9"/>
                    </a:lnTo>
                    <a:lnTo>
                      <a:pt x="28" y="9"/>
                    </a:lnTo>
                    <a:lnTo>
                      <a:pt x="28" y="5"/>
                    </a:lnTo>
                    <a:lnTo>
                      <a:pt x="23" y="5"/>
                    </a:lnTo>
                    <a:lnTo>
                      <a:pt x="23" y="5"/>
                    </a:lnTo>
                    <a:lnTo>
                      <a:pt x="23" y="0"/>
                    </a:lnTo>
                    <a:lnTo>
                      <a:pt x="23" y="0"/>
                    </a:lnTo>
                    <a:lnTo>
                      <a:pt x="23" y="0"/>
                    </a:lnTo>
                    <a:lnTo>
                      <a:pt x="23" y="0"/>
                    </a:lnTo>
                    <a:lnTo>
                      <a:pt x="23" y="0"/>
                    </a:lnTo>
                    <a:lnTo>
                      <a:pt x="23" y="0"/>
                    </a:lnTo>
                    <a:lnTo>
                      <a:pt x="28" y="0"/>
                    </a:lnTo>
                    <a:lnTo>
                      <a:pt x="28" y="0"/>
                    </a:lnTo>
                    <a:lnTo>
                      <a:pt x="28"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2" name="Freeform 168">
                <a:extLst>
                  <a:ext uri="{FF2B5EF4-FFF2-40B4-BE49-F238E27FC236}">
                    <a16:creationId xmlns:a16="http://schemas.microsoft.com/office/drawing/2014/main" id="{642CA6A9-6E43-584A-9599-53951F7FA204}"/>
                  </a:ext>
                </a:extLst>
              </p:cNvPr>
              <p:cNvSpPr>
                <a:spLocks/>
              </p:cNvSpPr>
              <p:nvPr/>
            </p:nvSpPr>
            <p:spPr bwMode="auto">
              <a:xfrm>
                <a:off x="6677180" y="4050190"/>
                <a:ext cx="228066" cy="263004"/>
              </a:xfrm>
              <a:custGeom>
                <a:avLst/>
                <a:gdLst>
                  <a:gd name="T0" fmla="*/ 81 w 95"/>
                  <a:gd name="T1" fmla="*/ 9 h 108"/>
                  <a:gd name="T2" fmla="*/ 86 w 95"/>
                  <a:gd name="T3" fmla="*/ 13 h 108"/>
                  <a:gd name="T4" fmla="*/ 86 w 95"/>
                  <a:gd name="T5" fmla="*/ 18 h 108"/>
                  <a:gd name="T6" fmla="*/ 90 w 95"/>
                  <a:gd name="T7" fmla="*/ 27 h 108"/>
                  <a:gd name="T8" fmla="*/ 90 w 95"/>
                  <a:gd name="T9" fmla="*/ 31 h 108"/>
                  <a:gd name="T10" fmla="*/ 95 w 95"/>
                  <a:gd name="T11" fmla="*/ 31 h 108"/>
                  <a:gd name="T12" fmla="*/ 95 w 95"/>
                  <a:gd name="T13" fmla="*/ 40 h 108"/>
                  <a:gd name="T14" fmla="*/ 95 w 95"/>
                  <a:gd name="T15" fmla="*/ 45 h 108"/>
                  <a:gd name="T16" fmla="*/ 95 w 95"/>
                  <a:gd name="T17" fmla="*/ 49 h 108"/>
                  <a:gd name="T18" fmla="*/ 90 w 95"/>
                  <a:gd name="T19" fmla="*/ 54 h 108"/>
                  <a:gd name="T20" fmla="*/ 90 w 95"/>
                  <a:gd name="T21" fmla="*/ 54 h 108"/>
                  <a:gd name="T22" fmla="*/ 90 w 95"/>
                  <a:gd name="T23" fmla="*/ 58 h 108"/>
                  <a:gd name="T24" fmla="*/ 86 w 95"/>
                  <a:gd name="T25" fmla="*/ 63 h 108"/>
                  <a:gd name="T26" fmla="*/ 81 w 95"/>
                  <a:gd name="T27" fmla="*/ 67 h 108"/>
                  <a:gd name="T28" fmla="*/ 77 w 95"/>
                  <a:gd name="T29" fmla="*/ 72 h 108"/>
                  <a:gd name="T30" fmla="*/ 77 w 95"/>
                  <a:gd name="T31" fmla="*/ 85 h 108"/>
                  <a:gd name="T32" fmla="*/ 72 w 95"/>
                  <a:gd name="T33" fmla="*/ 99 h 108"/>
                  <a:gd name="T34" fmla="*/ 63 w 95"/>
                  <a:gd name="T35" fmla="*/ 99 h 108"/>
                  <a:gd name="T36" fmla="*/ 54 w 95"/>
                  <a:gd name="T37" fmla="*/ 99 h 108"/>
                  <a:gd name="T38" fmla="*/ 45 w 95"/>
                  <a:gd name="T39" fmla="*/ 99 h 108"/>
                  <a:gd name="T40" fmla="*/ 36 w 95"/>
                  <a:gd name="T41" fmla="*/ 99 h 108"/>
                  <a:gd name="T42" fmla="*/ 27 w 95"/>
                  <a:gd name="T43" fmla="*/ 99 h 108"/>
                  <a:gd name="T44" fmla="*/ 23 w 95"/>
                  <a:gd name="T45" fmla="*/ 99 h 108"/>
                  <a:gd name="T46" fmla="*/ 18 w 95"/>
                  <a:gd name="T47" fmla="*/ 99 h 108"/>
                  <a:gd name="T48" fmla="*/ 18 w 95"/>
                  <a:gd name="T49" fmla="*/ 99 h 108"/>
                  <a:gd name="T50" fmla="*/ 14 w 95"/>
                  <a:gd name="T51" fmla="*/ 99 h 108"/>
                  <a:gd name="T52" fmla="*/ 14 w 95"/>
                  <a:gd name="T53" fmla="*/ 104 h 108"/>
                  <a:gd name="T54" fmla="*/ 9 w 95"/>
                  <a:gd name="T55" fmla="*/ 108 h 108"/>
                  <a:gd name="T56" fmla="*/ 5 w 95"/>
                  <a:gd name="T57" fmla="*/ 108 h 108"/>
                  <a:gd name="T58" fmla="*/ 0 w 95"/>
                  <a:gd name="T59" fmla="*/ 104 h 108"/>
                  <a:gd name="T60" fmla="*/ 0 w 95"/>
                  <a:gd name="T61" fmla="*/ 99 h 108"/>
                  <a:gd name="T62" fmla="*/ 0 w 95"/>
                  <a:gd name="T63" fmla="*/ 95 h 108"/>
                  <a:gd name="T64" fmla="*/ 0 w 95"/>
                  <a:gd name="T65" fmla="*/ 85 h 108"/>
                  <a:gd name="T66" fmla="*/ 5 w 95"/>
                  <a:gd name="T67" fmla="*/ 76 h 108"/>
                  <a:gd name="T68" fmla="*/ 5 w 95"/>
                  <a:gd name="T69" fmla="*/ 72 h 108"/>
                  <a:gd name="T70" fmla="*/ 9 w 95"/>
                  <a:gd name="T71" fmla="*/ 67 h 108"/>
                  <a:gd name="T72" fmla="*/ 9 w 95"/>
                  <a:gd name="T73" fmla="*/ 63 h 108"/>
                  <a:gd name="T74" fmla="*/ 14 w 95"/>
                  <a:gd name="T75" fmla="*/ 58 h 108"/>
                  <a:gd name="T76" fmla="*/ 23 w 95"/>
                  <a:gd name="T77" fmla="*/ 49 h 108"/>
                  <a:gd name="T78" fmla="*/ 32 w 95"/>
                  <a:gd name="T79" fmla="*/ 40 h 108"/>
                  <a:gd name="T80" fmla="*/ 27 w 95"/>
                  <a:gd name="T81" fmla="*/ 36 h 108"/>
                  <a:gd name="T82" fmla="*/ 27 w 95"/>
                  <a:gd name="T83" fmla="*/ 36 h 108"/>
                  <a:gd name="T84" fmla="*/ 27 w 95"/>
                  <a:gd name="T85" fmla="*/ 36 h 108"/>
                  <a:gd name="T86" fmla="*/ 23 w 95"/>
                  <a:gd name="T87" fmla="*/ 31 h 108"/>
                  <a:gd name="T88" fmla="*/ 23 w 95"/>
                  <a:gd name="T89" fmla="*/ 22 h 108"/>
                  <a:gd name="T90" fmla="*/ 23 w 95"/>
                  <a:gd name="T91" fmla="*/ 22 h 108"/>
                  <a:gd name="T92" fmla="*/ 23 w 95"/>
                  <a:gd name="T93" fmla="*/ 18 h 108"/>
                  <a:gd name="T94" fmla="*/ 23 w 95"/>
                  <a:gd name="T95" fmla="*/ 13 h 108"/>
                  <a:gd name="T96" fmla="*/ 23 w 95"/>
                  <a:gd name="T97" fmla="*/ 9 h 108"/>
                  <a:gd name="T98" fmla="*/ 27 w 95"/>
                  <a:gd name="T99" fmla="*/ 9 h 108"/>
                  <a:gd name="T100" fmla="*/ 36 w 95"/>
                  <a:gd name="T101" fmla="*/ 9 h 108"/>
                  <a:gd name="T102" fmla="*/ 41 w 95"/>
                  <a:gd name="T103" fmla="*/ 9 h 108"/>
                  <a:gd name="T104" fmla="*/ 45 w 95"/>
                  <a:gd name="T105" fmla="*/ 13 h 108"/>
                  <a:gd name="T106" fmla="*/ 45 w 95"/>
                  <a:gd name="T107" fmla="*/ 13 h 108"/>
                  <a:gd name="T108" fmla="*/ 50 w 95"/>
                  <a:gd name="T109" fmla="*/ 9 h 108"/>
                  <a:gd name="T110" fmla="*/ 54 w 95"/>
                  <a:gd name="T111" fmla="*/ 9 h 108"/>
                  <a:gd name="T112" fmla="*/ 63 w 95"/>
                  <a:gd name="T113" fmla="*/ 9 h 108"/>
                  <a:gd name="T114" fmla="*/ 68 w 95"/>
                  <a:gd name="T115" fmla="*/ 9 h 108"/>
                  <a:gd name="T116" fmla="*/ 77 w 95"/>
                  <a:gd name="T117" fmla="*/ 0 h 108"/>
                  <a:gd name="T118" fmla="*/ 81 w 95"/>
                  <a:gd name="T119" fmla="*/ 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108">
                    <a:moveTo>
                      <a:pt x="81" y="9"/>
                    </a:moveTo>
                    <a:lnTo>
                      <a:pt x="81" y="9"/>
                    </a:lnTo>
                    <a:lnTo>
                      <a:pt x="81" y="9"/>
                    </a:lnTo>
                    <a:lnTo>
                      <a:pt x="86" y="9"/>
                    </a:lnTo>
                    <a:lnTo>
                      <a:pt x="86" y="9"/>
                    </a:lnTo>
                    <a:lnTo>
                      <a:pt x="86" y="13"/>
                    </a:lnTo>
                    <a:lnTo>
                      <a:pt x="86" y="13"/>
                    </a:lnTo>
                    <a:lnTo>
                      <a:pt x="86" y="18"/>
                    </a:lnTo>
                    <a:lnTo>
                      <a:pt x="86" y="18"/>
                    </a:lnTo>
                    <a:lnTo>
                      <a:pt x="86" y="22"/>
                    </a:lnTo>
                    <a:lnTo>
                      <a:pt x="90" y="22"/>
                    </a:lnTo>
                    <a:lnTo>
                      <a:pt x="90" y="27"/>
                    </a:lnTo>
                    <a:lnTo>
                      <a:pt x="90" y="27"/>
                    </a:lnTo>
                    <a:lnTo>
                      <a:pt x="90" y="27"/>
                    </a:lnTo>
                    <a:lnTo>
                      <a:pt x="90" y="31"/>
                    </a:lnTo>
                    <a:lnTo>
                      <a:pt x="95" y="31"/>
                    </a:lnTo>
                    <a:lnTo>
                      <a:pt x="95" y="31"/>
                    </a:lnTo>
                    <a:lnTo>
                      <a:pt x="95" y="31"/>
                    </a:lnTo>
                    <a:lnTo>
                      <a:pt x="95" y="31"/>
                    </a:lnTo>
                    <a:lnTo>
                      <a:pt x="95" y="36"/>
                    </a:lnTo>
                    <a:lnTo>
                      <a:pt x="95" y="40"/>
                    </a:lnTo>
                    <a:lnTo>
                      <a:pt x="95" y="45"/>
                    </a:lnTo>
                    <a:lnTo>
                      <a:pt x="95" y="45"/>
                    </a:lnTo>
                    <a:lnTo>
                      <a:pt x="95" y="45"/>
                    </a:lnTo>
                    <a:lnTo>
                      <a:pt x="95" y="49"/>
                    </a:lnTo>
                    <a:lnTo>
                      <a:pt x="95" y="49"/>
                    </a:lnTo>
                    <a:lnTo>
                      <a:pt x="95" y="49"/>
                    </a:lnTo>
                    <a:lnTo>
                      <a:pt x="95" y="49"/>
                    </a:lnTo>
                    <a:lnTo>
                      <a:pt x="90" y="54"/>
                    </a:lnTo>
                    <a:lnTo>
                      <a:pt x="90" y="54"/>
                    </a:lnTo>
                    <a:lnTo>
                      <a:pt x="90" y="54"/>
                    </a:lnTo>
                    <a:lnTo>
                      <a:pt x="90" y="54"/>
                    </a:lnTo>
                    <a:lnTo>
                      <a:pt x="90" y="54"/>
                    </a:lnTo>
                    <a:lnTo>
                      <a:pt x="90" y="54"/>
                    </a:lnTo>
                    <a:lnTo>
                      <a:pt x="90" y="58"/>
                    </a:lnTo>
                    <a:lnTo>
                      <a:pt x="90" y="58"/>
                    </a:lnTo>
                    <a:lnTo>
                      <a:pt x="86" y="58"/>
                    </a:lnTo>
                    <a:lnTo>
                      <a:pt x="86" y="58"/>
                    </a:lnTo>
                    <a:lnTo>
                      <a:pt x="86" y="63"/>
                    </a:lnTo>
                    <a:lnTo>
                      <a:pt x="81" y="63"/>
                    </a:lnTo>
                    <a:lnTo>
                      <a:pt x="81" y="67"/>
                    </a:lnTo>
                    <a:lnTo>
                      <a:pt x="81" y="67"/>
                    </a:lnTo>
                    <a:lnTo>
                      <a:pt x="81" y="67"/>
                    </a:lnTo>
                    <a:lnTo>
                      <a:pt x="81" y="72"/>
                    </a:lnTo>
                    <a:lnTo>
                      <a:pt x="77" y="72"/>
                    </a:lnTo>
                    <a:lnTo>
                      <a:pt x="77" y="76"/>
                    </a:lnTo>
                    <a:lnTo>
                      <a:pt x="77" y="81"/>
                    </a:lnTo>
                    <a:lnTo>
                      <a:pt x="77" y="85"/>
                    </a:lnTo>
                    <a:lnTo>
                      <a:pt x="77" y="95"/>
                    </a:lnTo>
                    <a:lnTo>
                      <a:pt x="77" y="99"/>
                    </a:lnTo>
                    <a:lnTo>
                      <a:pt x="72" y="99"/>
                    </a:lnTo>
                    <a:lnTo>
                      <a:pt x="72" y="99"/>
                    </a:lnTo>
                    <a:lnTo>
                      <a:pt x="68" y="99"/>
                    </a:lnTo>
                    <a:lnTo>
                      <a:pt x="63" y="99"/>
                    </a:lnTo>
                    <a:lnTo>
                      <a:pt x="63" y="99"/>
                    </a:lnTo>
                    <a:lnTo>
                      <a:pt x="59" y="99"/>
                    </a:lnTo>
                    <a:lnTo>
                      <a:pt x="54" y="99"/>
                    </a:lnTo>
                    <a:lnTo>
                      <a:pt x="54" y="99"/>
                    </a:lnTo>
                    <a:lnTo>
                      <a:pt x="50" y="99"/>
                    </a:lnTo>
                    <a:lnTo>
                      <a:pt x="45" y="99"/>
                    </a:lnTo>
                    <a:lnTo>
                      <a:pt x="45" y="99"/>
                    </a:lnTo>
                    <a:lnTo>
                      <a:pt x="41" y="99"/>
                    </a:lnTo>
                    <a:lnTo>
                      <a:pt x="36" y="99"/>
                    </a:lnTo>
                    <a:lnTo>
                      <a:pt x="36" y="99"/>
                    </a:lnTo>
                    <a:lnTo>
                      <a:pt x="32" y="99"/>
                    </a:lnTo>
                    <a:lnTo>
                      <a:pt x="27" y="99"/>
                    </a:lnTo>
                    <a:lnTo>
                      <a:pt x="23" y="99"/>
                    </a:lnTo>
                    <a:lnTo>
                      <a:pt x="23" y="99"/>
                    </a:lnTo>
                    <a:lnTo>
                      <a:pt x="23" y="99"/>
                    </a:lnTo>
                    <a:lnTo>
                      <a:pt x="23" y="99"/>
                    </a:lnTo>
                    <a:lnTo>
                      <a:pt x="23" y="99"/>
                    </a:lnTo>
                    <a:lnTo>
                      <a:pt x="18" y="99"/>
                    </a:lnTo>
                    <a:lnTo>
                      <a:pt x="18" y="99"/>
                    </a:lnTo>
                    <a:lnTo>
                      <a:pt x="18" y="99"/>
                    </a:lnTo>
                    <a:lnTo>
                      <a:pt x="18" y="99"/>
                    </a:lnTo>
                    <a:lnTo>
                      <a:pt x="18" y="99"/>
                    </a:lnTo>
                    <a:lnTo>
                      <a:pt x="14" y="99"/>
                    </a:lnTo>
                    <a:lnTo>
                      <a:pt x="14" y="99"/>
                    </a:lnTo>
                    <a:lnTo>
                      <a:pt x="14" y="99"/>
                    </a:lnTo>
                    <a:lnTo>
                      <a:pt x="14" y="99"/>
                    </a:lnTo>
                    <a:lnTo>
                      <a:pt x="14" y="104"/>
                    </a:lnTo>
                    <a:lnTo>
                      <a:pt x="9" y="104"/>
                    </a:lnTo>
                    <a:lnTo>
                      <a:pt x="9" y="104"/>
                    </a:lnTo>
                    <a:lnTo>
                      <a:pt x="9" y="108"/>
                    </a:lnTo>
                    <a:lnTo>
                      <a:pt x="9" y="108"/>
                    </a:lnTo>
                    <a:lnTo>
                      <a:pt x="5" y="108"/>
                    </a:lnTo>
                    <a:lnTo>
                      <a:pt x="5" y="108"/>
                    </a:lnTo>
                    <a:lnTo>
                      <a:pt x="5" y="104"/>
                    </a:lnTo>
                    <a:lnTo>
                      <a:pt x="5" y="104"/>
                    </a:lnTo>
                    <a:lnTo>
                      <a:pt x="0" y="104"/>
                    </a:lnTo>
                    <a:lnTo>
                      <a:pt x="0" y="104"/>
                    </a:lnTo>
                    <a:lnTo>
                      <a:pt x="0" y="104"/>
                    </a:lnTo>
                    <a:lnTo>
                      <a:pt x="0" y="99"/>
                    </a:lnTo>
                    <a:lnTo>
                      <a:pt x="0" y="99"/>
                    </a:lnTo>
                    <a:lnTo>
                      <a:pt x="0" y="95"/>
                    </a:lnTo>
                    <a:lnTo>
                      <a:pt x="0" y="95"/>
                    </a:lnTo>
                    <a:lnTo>
                      <a:pt x="0" y="90"/>
                    </a:lnTo>
                    <a:lnTo>
                      <a:pt x="0" y="90"/>
                    </a:lnTo>
                    <a:lnTo>
                      <a:pt x="0" y="85"/>
                    </a:lnTo>
                    <a:lnTo>
                      <a:pt x="5" y="81"/>
                    </a:lnTo>
                    <a:lnTo>
                      <a:pt x="5" y="81"/>
                    </a:lnTo>
                    <a:lnTo>
                      <a:pt x="5" y="76"/>
                    </a:lnTo>
                    <a:lnTo>
                      <a:pt x="5" y="76"/>
                    </a:lnTo>
                    <a:lnTo>
                      <a:pt x="5" y="76"/>
                    </a:lnTo>
                    <a:lnTo>
                      <a:pt x="5" y="72"/>
                    </a:lnTo>
                    <a:lnTo>
                      <a:pt x="5" y="72"/>
                    </a:lnTo>
                    <a:lnTo>
                      <a:pt x="9" y="67"/>
                    </a:lnTo>
                    <a:lnTo>
                      <a:pt x="9" y="67"/>
                    </a:lnTo>
                    <a:lnTo>
                      <a:pt x="9" y="63"/>
                    </a:lnTo>
                    <a:lnTo>
                      <a:pt x="9" y="63"/>
                    </a:lnTo>
                    <a:lnTo>
                      <a:pt x="9" y="63"/>
                    </a:lnTo>
                    <a:lnTo>
                      <a:pt x="14" y="58"/>
                    </a:lnTo>
                    <a:lnTo>
                      <a:pt x="14" y="58"/>
                    </a:lnTo>
                    <a:lnTo>
                      <a:pt x="14" y="58"/>
                    </a:lnTo>
                    <a:lnTo>
                      <a:pt x="18" y="54"/>
                    </a:lnTo>
                    <a:lnTo>
                      <a:pt x="18" y="54"/>
                    </a:lnTo>
                    <a:lnTo>
                      <a:pt x="23" y="49"/>
                    </a:lnTo>
                    <a:lnTo>
                      <a:pt x="27" y="45"/>
                    </a:lnTo>
                    <a:lnTo>
                      <a:pt x="32" y="40"/>
                    </a:lnTo>
                    <a:lnTo>
                      <a:pt x="32" y="40"/>
                    </a:lnTo>
                    <a:lnTo>
                      <a:pt x="32" y="40"/>
                    </a:lnTo>
                    <a:lnTo>
                      <a:pt x="32" y="36"/>
                    </a:lnTo>
                    <a:lnTo>
                      <a:pt x="27" y="36"/>
                    </a:lnTo>
                    <a:lnTo>
                      <a:pt x="27" y="36"/>
                    </a:lnTo>
                    <a:lnTo>
                      <a:pt x="27" y="36"/>
                    </a:lnTo>
                    <a:lnTo>
                      <a:pt x="27" y="36"/>
                    </a:lnTo>
                    <a:lnTo>
                      <a:pt x="27" y="36"/>
                    </a:lnTo>
                    <a:lnTo>
                      <a:pt x="27" y="36"/>
                    </a:lnTo>
                    <a:lnTo>
                      <a:pt x="27" y="36"/>
                    </a:lnTo>
                    <a:lnTo>
                      <a:pt x="23" y="36"/>
                    </a:lnTo>
                    <a:lnTo>
                      <a:pt x="23" y="31"/>
                    </a:lnTo>
                    <a:lnTo>
                      <a:pt x="23" y="31"/>
                    </a:lnTo>
                    <a:lnTo>
                      <a:pt x="23" y="27"/>
                    </a:lnTo>
                    <a:lnTo>
                      <a:pt x="23" y="27"/>
                    </a:lnTo>
                    <a:lnTo>
                      <a:pt x="23" y="22"/>
                    </a:lnTo>
                    <a:lnTo>
                      <a:pt x="23" y="22"/>
                    </a:lnTo>
                    <a:lnTo>
                      <a:pt x="23" y="22"/>
                    </a:lnTo>
                    <a:lnTo>
                      <a:pt x="23" y="22"/>
                    </a:lnTo>
                    <a:lnTo>
                      <a:pt x="23" y="22"/>
                    </a:lnTo>
                    <a:lnTo>
                      <a:pt x="23" y="18"/>
                    </a:lnTo>
                    <a:lnTo>
                      <a:pt x="23" y="18"/>
                    </a:lnTo>
                    <a:lnTo>
                      <a:pt x="23" y="18"/>
                    </a:lnTo>
                    <a:lnTo>
                      <a:pt x="23" y="13"/>
                    </a:lnTo>
                    <a:lnTo>
                      <a:pt x="23" y="13"/>
                    </a:lnTo>
                    <a:lnTo>
                      <a:pt x="23" y="13"/>
                    </a:lnTo>
                    <a:lnTo>
                      <a:pt x="23" y="13"/>
                    </a:lnTo>
                    <a:lnTo>
                      <a:pt x="23" y="9"/>
                    </a:lnTo>
                    <a:lnTo>
                      <a:pt x="27" y="9"/>
                    </a:lnTo>
                    <a:lnTo>
                      <a:pt x="27" y="9"/>
                    </a:lnTo>
                    <a:lnTo>
                      <a:pt x="27" y="9"/>
                    </a:lnTo>
                    <a:lnTo>
                      <a:pt x="32" y="9"/>
                    </a:lnTo>
                    <a:lnTo>
                      <a:pt x="32" y="9"/>
                    </a:lnTo>
                    <a:lnTo>
                      <a:pt x="36" y="9"/>
                    </a:lnTo>
                    <a:lnTo>
                      <a:pt x="36" y="9"/>
                    </a:lnTo>
                    <a:lnTo>
                      <a:pt x="41" y="9"/>
                    </a:lnTo>
                    <a:lnTo>
                      <a:pt x="41" y="9"/>
                    </a:lnTo>
                    <a:lnTo>
                      <a:pt x="41" y="9"/>
                    </a:lnTo>
                    <a:lnTo>
                      <a:pt x="41" y="13"/>
                    </a:lnTo>
                    <a:lnTo>
                      <a:pt x="45" y="13"/>
                    </a:lnTo>
                    <a:lnTo>
                      <a:pt x="45" y="13"/>
                    </a:lnTo>
                    <a:lnTo>
                      <a:pt x="45" y="13"/>
                    </a:lnTo>
                    <a:lnTo>
                      <a:pt x="45" y="13"/>
                    </a:lnTo>
                    <a:lnTo>
                      <a:pt x="45" y="13"/>
                    </a:lnTo>
                    <a:lnTo>
                      <a:pt x="45" y="9"/>
                    </a:lnTo>
                    <a:lnTo>
                      <a:pt x="50" y="9"/>
                    </a:lnTo>
                    <a:lnTo>
                      <a:pt x="54" y="9"/>
                    </a:lnTo>
                    <a:lnTo>
                      <a:pt x="54" y="9"/>
                    </a:lnTo>
                    <a:lnTo>
                      <a:pt x="54" y="9"/>
                    </a:lnTo>
                    <a:lnTo>
                      <a:pt x="59" y="9"/>
                    </a:lnTo>
                    <a:lnTo>
                      <a:pt x="59" y="4"/>
                    </a:lnTo>
                    <a:lnTo>
                      <a:pt x="63" y="9"/>
                    </a:lnTo>
                    <a:lnTo>
                      <a:pt x="68" y="9"/>
                    </a:lnTo>
                    <a:lnTo>
                      <a:pt x="68" y="9"/>
                    </a:lnTo>
                    <a:lnTo>
                      <a:pt x="68" y="9"/>
                    </a:lnTo>
                    <a:lnTo>
                      <a:pt x="72" y="9"/>
                    </a:lnTo>
                    <a:lnTo>
                      <a:pt x="72" y="4"/>
                    </a:lnTo>
                    <a:lnTo>
                      <a:pt x="77" y="0"/>
                    </a:lnTo>
                    <a:lnTo>
                      <a:pt x="81" y="4"/>
                    </a:lnTo>
                    <a:lnTo>
                      <a:pt x="81" y="4"/>
                    </a:lnTo>
                    <a:lnTo>
                      <a:pt x="81" y="9"/>
                    </a:lnTo>
                    <a:lnTo>
                      <a:pt x="81"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3" name="Freeform 169">
                <a:extLst>
                  <a:ext uri="{FF2B5EF4-FFF2-40B4-BE49-F238E27FC236}">
                    <a16:creationId xmlns:a16="http://schemas.microsoft.com/office/drawing/2014/main" id="{E7820C44-7467-5C4B-AEA5-2214CD421D7A}"/>
                  </a:ext>
                </a:extLst>
              </p:cNvPr>
              <p:cNvSpPr>
                <a:spLocks/>
              </p:cNvSpPr>
              <p:nvPr/>
            </p:nvSpPr>
            <p:spPr bwMode="auto">
              <a:xfrm>
                <a:off x="6285870" y="1836574"/>
                <a:ext cx="640983" cy="375024"/>
              </a:xfrm>
              <a:custGeom>
                <a:avLst/>
                <a:gdLst>
                  <a:gd name="T0" fmla="*/ 172 w 267"/>
                  <a:gd name="T1" fmla="*/ 13 h 154"/>
                  <a:gd name="T2" fmla="*/ 172 w 267"/>
                  <a:gd name="T3" fmla="*/ 22 h 154"/>
                  <a:gd name="T4" fmla="*/ 186 w 267"/>
                  <a:gd name="T5" fmla="*/ 22 h 154"/>
                  <a:gd name="T6" fmla="*/ 190 w 267"/>
                  <a:gd name="T7" fmla="*/ 31 h 154"/>
                  <a:gd name="T8" fmla="*/ 199 w 267"/>
                  <a:gd name="T9" fmla="*/ 36 h 154"/>
                  <a:gd name="T10" fmla="*/ 213 w 267"/>
                  <a:gd name="T11" fmla="*/ 41 h 154"/>
                  <a:gd name="T12" fmla="*/ 231 w 267"/>
                  <a:gd name="T13" fmla="*/ 45 h 154"/>
                  <a:gd name="T14" fmla="*/ 244 w 267"/>
                  <a:gd name="T15" fmla="*/ 50 h 154"/>
                  <a:gd name="T16" fmla="*/ 258 w 267"/>
                  <a:gd name="T17" fmla="*/ 54 h 154"/>
                  <a:gd name="T18" fmla="*/ 262 w 267"/>
                  <a:gd name="T19" fmla="*/ 59 h 154"/>
                  <a:gd name="T20" fmla="*/ 262 w 267"/>
                  <a:gd name="T21" fmla="*/ 68 h 154"/>
                  <a:gd name="T22" fmla="*/ 262 w 267"/>
                  <a:gd name="T23" fmla="*/ 77 h 154"/>
                  <a:gd name="T24" fmla="*/ 258 w 267"/>
                  <a:gd name="T25" fmla="*/ 86 h 154"/>
                  <a:gd name="T26" fmla="*/ 244 w 267"/>
                  <a:gd name="T27" fmla="*/ 95 h 154"/>
                  <a:gd name="T28" fmla="*/ 244 w 267"/>
                  <a:gd name="T29" fmla="*/ 99 h 154"/>
                  <a:gd name="T30" fmla="*/ 222 w 267"/>
                  <a:gd name="T31" fmla="*/ 108 h 154"/>
                  <a:gd name="T32" fmla="*/ 199 w 267"/>
                  <a:gd name="T33" fmla="*/ 117 h 154"/>
                  <a:gd name="T34" fmla="*/ 199 w 267"/>
                  <a:gd name="T35" fmla="*/ 122 h 154"/>
                  <a:gd name="T36" fmla="*/ 217 w 267"/>
                  <a:gd name="T37" fmla="*/ 131 h 154"/>
                  <a:gd name="T38" fmla="*/ 213 w 267"/>
                  <a:gd name="T39" fmla="*/ 140 h 154"/>
                  <a:gd name="T40" fmla="*/ 190 w 267"/>
                  <a:gd name="T41" fmla="*/ 149 h 154"/>
                  <a:gd name="T42" fmla="*/ 177 w 267"/>
                  <a:gd name="T43" fmla="*/ 135 h 154"/>
                  <a:gd name="T44" fmla="*/ 177 w 267"/>
                  <a:gd name="T45" fmla="*/ 126 h 154"/>
                  <a:gd name="T46" fmla="*/ 158 w 267"/>
                  <a:gd name="T47" fmla="*/ 117 h 154"/>
                  <a:gd name="T48" fmla="*/ 149 w 267"/>
                  <a:gd name="T49" fmla="*/ 113 h 154"/>
                  <a:gd name="T50" fmla="*/ 154 w 267"/>
                  <a:gd name="T51" fmla="*/ 108 h 154"/>
                  <a:gd name="T52" fmla="*/ 149 w 267"/>
                  <a:gd name="T53" fmla="*/ 104 h 154"/>
                  <a:gd name="T54" fmla="*/ 136 w 267"/>
                  <a:gd name="T55" fmla="*/ 113 h 154"/>
                  <a:gd name="T56" fmla="*/ 122 w 267"/>
                  <a:gd name="T57" fmla="*/ 126 h 154"/>
                  <a:gd name="T58" fmla="*/ 113 w 267"/>
                  <a:gd name="T59" fmla="*/ 135 h 154"/>
                  <a:gd name="T60" fmla="*/ 100 w 267"/>
                  <a:gd name="T61" fmla="*/ 135 h 154"/>
                  <a:gd name="T62" fmla="*/ 104 w 267"/>
                  <a:gd name="T63" fmla="*/ 126 h 154"/>
                  <a:gd name="T64" fmla="*/ 109 w 267"/>
                  <a:gd name="T65" fmla="*/ 113 h 154"/>
                  <a:gd name="T66" fmla="*/ 113 w 267"/>
                  <a:gd name="T67" fmla="*/ 113 h 154"/>
                  <a:gd name="T68" fmla="*/ 122 w 267"/>
                  <a:gd name="T69" fmla="*/ 113 h 154"/>
                  <a:gd name="T70" fmla="*/ 113 w 267"/>
                  <a:gd name="T71" fmla="*/ 104 h 154"/>
                  <a:gd name="T72" fmla="*/ 109 w 267"/>
                  <a:gd name="T73" fmla="*/ 95 h 154"/>
                  <a:gd name="T74" fmla="*/ 104 w 267"/>
                  <a:gd name="T75" fmla="*/ 86 h 154"/>
                  <a:gd name="T76" fmla="*/ 95 w 267"/>
                  <a:gd name="T77" fmla="*/ 81 h 154"/>
                  <a:gd name="T78" fmla="*/ 82 w 267"/>
                  <a:gd name="T79" fmla="*/ 77 h 154"/>
                  <a:gd name="T80" fmla="*/ 68 w 267"/>
                  <a:gd name="T81" fmla="*/ 81 h 154"/>
                  <a:gd name="T82" fmla="*/ 46 w 267"/>
                  <a:gd name="T83" fmla="*/ 90 h 154"/>
                  <a:gd name="T84" fmla="*/ 27 w 267"/>
                  <a:gd name="T85" fmla="*/ 86 h 154"/>
                  <a:gd name="T86" fmla="*/ 14 w 267"/>
                  <a:gd name="T87" fmla="*/ 86 h 154"/>
                  <a:gd name="T88" fmla="*/ 9 w 267"/>
                  <a:gd name="T89" fmla="*/ 81 h 154"/>
                  <a:gd name="T90" fmla="*/ 0 w 267"/>
                  <a:gd name="T91" fmla="*/ 77 h 154"/>
                  <a:gd name="T92" fmla="*/ 9 w 267"/>
                  <a:gd name="T93" fmla="*/ 68 h 154"/>
                  <a:gd name="T94" fmla="*/ 9 w 267"/>
                  <a:gd name="T95" fmla="*/ 54 h 154"/>
                  <a:gd name="T96" fmla="*/ 27 w 267"/>
                  <a:gd name="T97" fmla="*/ 36 h 154"/>
                  <a:gd name="T98" fmla="*/ 23 w 267"/>
                  <a:gd name="T99" fmla="*/ 31 h 154"/>
                  <a:gd name="T100" fmla="*/ 18 w 267"/>
                  <a:gd name="T101" fmla="*/ 18 h 154"/>
                  <a:gd name="T102" fmla="*/ 32 w 267"/>
                  <a:gd name="T103" fmla="*/ 13 h 154"/>
                  <a:gd name="T104" fmla="*/ 59 w 267"/>
                  <a:gd name="T105" fmla="*/ 13 h 154"/>
                  <a:gd name="T106" fmla="*/ 77 w 267"/>
                  <a:gd name="T107" fmla="*/ 18 h 154"/>
                  <a:gd name="T108" fmla="*/ 86 w 267"/>
                  <a:gd name="T109" fmla="*/ 18 h 154"/>
                  <a:gd name="T110" fmla="*/ 95 w 267"/>
                  <a:gd name="T111" fmla="*/ 18 h 154"/>
                  <a:gd name="T112" fmla="*/ 109 w 267"/>
                  <a:gd name="T113" fmla="*/ 18 h 154"/>
                  <a:gd name="T114" fmla="*/ 118 w 267"/>
                  <a:gd name="T115" fmla="*/ 18 h 154"/>
                  <a:gd name="T116" fmla="*/ 127 w 267"/>
                  <a:gd name="T117" fmla="*/ 9 h 154"/>
                  <a:gd name="T118" fmla="*/ 140 w 267"/>
                  <a:gd name="T11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7" h="154">
                    <a:moveTo>
                      <a:pt x="158" y="4"/>
                    </a:moveTo>
                    <a:lnTo>
                      <a:pt x="158" y="4"/>
                    </a:lnTo>
                    <a:lnTo>
                      <a:pt x="158" y="4"/>
                    </a:lnTo>
                    <a:lnTo>
                      <a:pt x="163" y="0"/>
                    </a:lnTo>
                    <a:lnTo>
                      <a:pt x="163" y="4"/>
                    </a:lnTo>
                    <a:lnTo>
                      <a:pt x="163" y="4"/>
                    </a:lnTo>
                    <a:lnTo>
                      <a:pt x="168" y="4"/>
                    </a:lnTo>
                    <a:lnTo>
                      <a:pt x="168" y="9"/>
                    </a:lnTo>
                    <a:lnTo>
                      <a:pt x="172" y="13"/>
                    </a:lnTo>
                    <a:lnTo>
                      <a:pt x="172" y="13"/>
                    </a:lnTo>
                    <a:lnTo>
                      <a:pt x="172" y="13"/>
                    </a:lnTo>
                    <a:lnTo>
                      <a:pt x="172" y="13"/>
                    </a:lnTo>
                    <a:lnTo>
                      <a:pt x="168" y="13"/>
                    </a:lnTo>
                    <a:lnTo>
                      <a:pt x="168" y="13"/>
                    </a:lnTo>
                    <a:lnTo>
                      <a:pt x="168" y="18"/>
                    </a:lnTo>
                    <a:lnTo>
                      <a:pt x="172" y="18"/>
                    </a:lnTo>
                    <a:lnTo>
                      <a:pt x="172" y="18"/>
                    </a:lnTo>
                    <a:lnTo>
                      <a:pt x="172" y="18"/>
                    </a:lnTo>
                    <a:lnTo>
                      <a:pt x="172" y="22"/>
                    </a:lnTo>
                    <a:lnTo>
                      <a:pt x="172" y="22"/>
                    </a:lnTo>
                    <a:lnTo>
                      <a:pt x="172" y="22"/>
                    </a:lnTo>
                    <a:lnTo>
                      <a:pt x="172" y="22"/>
                    </a:lnTo>
                    <a:lnTo>
                      <a:pt x="172" y="22"/>
                    </a:lnTo>
                    <a:lnTo>
                      <a:pt x="172" y="22"/>
                    </a:lnTo>
                    <a:lnTo>
                      <a:pt x="177" y="22"/>
                    </a:lnTo>
                    <a:lnTo>
                      <a:pt x="177" y="22"/>
                    </a:lnTo>
                    <a:lnTo>
                      <a:pt x="181" y="22"/>
                    </a:lnTo>
                    <a:lnTo>
                      <a:pt x="181" y="22"/>
                    </a:lnTo>
                    <a:lnTo>
                      <a:pt x="181" y="22"/>
                    </a:lnTo>
                    <a:lnTo>
                      <a:pt x="181" y="22"/>
                    </a:lnTo>
                    <a:lnTo>
                      <a:pt x="186" y="22"/>
                    </a:lnTo>
                    <a:lnTo>
                      <a:pt x="186" y="22"/>
                    </a:lnTo>
                    <a:lnTo>
                      <a:pt x="186" y="22"/>
                    </a:lnTo>
                    <a:lnTo>
                      <a:pt x="186" y="27"/>
                    </a:lnTo>
                    <a:lnTo>
                      <a:pt x="186" y="27"/>
                    </a:lnTo>
                    <a:lnTo>
                      <a:pt x="186" y="27"/>
                    </a:lnTo>
                    <a:lnTo>
                      <a:pt x="190" y="27"/>
                    </a:lnTo>
                    <a:lnTo>
                      <a:pt x="190" y="27"/>
                    </a:lnTo>
                    <a:lnTo>
                      <a:pt x="190" y="27"/>
                    </a:lnTo>
                    <a:lnTo>
                      <a:pt x="190" y="27"/>
                    </a:lnTo>
                    <a:lnTo>
                      <a:pt x="190" y="27"/>
                    </a:lnTo>
                    <a:lnTo>
                      <a:pt x="190" y="31"/>
                    </a:lnTo>
                    <a:lnTo>
                      <a:pt x="190" y="31"/>
                    </a:lnTo>
                    <a:lnTo>
                      <a:pt x="190" y="31"/>
                    </a:lnTo>
                    <a:lnTo>
                      <a:pt x="190" y="31"/>
                    </a:lnTo>
                    <a:lnTo>
                      <a:pt x="190" y="31"/>
                    </a:lnTo>
                    <a:lnTo>
                      <a:pt x="190" y="36"/>
                    </a:lnTo>
                    <a:lnTo>
                      <a:pt x="190" y="36"/>
                    </a:lnTo>
                    <a:lnTo>
                      <a:pt x="195" y="36"/>
                    </a:lnTo>
                    <a:lnTo>
                      <a:pt x="195" y="36"/>
                    </a:lnTo>
                    <a:lnTo>
                      <a:pt x="195" y="41"/>
                    </a:lnTo>
                    <a:lnTo>
                      <a:pt x="195" y="41"/>
                    </a:lnTo>
                    <a:lnTo>
                      <a:pt x="199" y="36"/>
                    </a:lnTo>
                    <a:lnTo>
                      <a:pt x="199" y="36"/>
                    </a:lnTo>
                    <a:lnTo>
                      <a:pt x="199" y="36"/>
                    </a:lnTo>
                    <a:lnTo>
                      <a:pt x="204" y="36"/>
                    </a:lnTo>
                    <a:lnTo>
                      <a:pt x="204" y="41"/>
                    </a:lnTo>
                    <a:lnTo>
                      <a:pt x="204" y="41"/>
                    </a:lnTo>
                    <a:lnTo>
                      <a:pt x="204" y="41"/>
                    </a:lnTo>
                    <a:lnTo>
                      <a:pt x="204" y="41"/>
                    </a:lnTo>
                    <a:lnTo>
                      <a:pt x="208" y="41"/>
                    </a:lnTo>
                    <a:lnTo>
                      <a:pt x="208" y="41"/>
                    </a:lnTo>
                    <a:lnTo>
                      <a:pt x="208" y="41"/>
                    </a:lnTo>
                    <a:lnTo>
                      <a:pt x="213" y="41"/>
                    </a:lnTo>
                    <a:lnTo>
                      <a:pt x="213" y="41"/>
                    </a:lnTo>
                    <a:lnTo>
                      <a:pt x="213" y="41"/>
                    </a:lnTo>
                    <a:lnTo>
                      <a:pt x="217" y="41"/>
                    </a:lnTo>
                    <a:lnTo>
                      <a:pt x="217" y="41"/>
                    </a:lnTo>
                    <a:lnTo>
                      <a:pt x="217" y="36"/>
                    </a:lnTo>
                    <a:lnTo>
                      <a:pt x="222" y="36"/>
                    </a:lnTo>
                    <a:lnTo>
                      <a:pt x="222" y="36"/>
                    </a:lnTo>
                    <a:lnTo>
                      <a:pt x="222" y="41"/>
                    </a:lnTo>
                    <a:lnTo>
                      <a:pt x="222" y="41"/>
                    </a:lnTo>
                    <a:lnTo>
                      <a:pt x="222" y="41"/>
                    </a:lnTo>
                    <a:lnTo>
                      <a:pt x="226" y="45"/>
                    </a:lnTo>
                    <a:lnTo>
                      <a:pt x="231" y="45"/>
                    </a:lnTo>
                    <a:lnTo>
                      <a:pt x="231" y="45"/>
                    </a:lnTo>
                    <a:lnTo>
                      <a:pt x="231" y="45"/>
                    </a:lnTo>
                    <a:lnTo>
                      <a:pt x="231" y="45"/>
                    </a:lnTo>
                    <a:lnTo>
                      <a:pt x="231" y="45"/>
                    </a:lnTo>
                    <a:lnTo>
                      <a:pt x="231" y="45"/>
                    </a:lnTo>
                    <a:lnTo>
                      <a:pt x="235" y="45"/>
                    </a:lnTo>
                    <a:lnTo>
                      <a:pt x="235" y="45"/>
                    </a:lnTo>
                    <a:lnTo>
                      <a:pt x="235" y="45"/>
                    </a:lnTo>
                    <a:lnTo>
                      <a:pt x="240" y="45"/>
                    </a:lnTo>
                    <a:lnTo>
                      <a:pt x="240" y="45"/>
                    </a:lnTo>
                    <a:lnTo>
                      <a:pt x="244" y="45"/>
                    </a:lnTo>
                    <a:lnTo>
                      <a:pt x="244" y="50"/>
                    </a:lnTo>
                    <a:lnTo>
                      <a:pt x="244" y="50"/>
                    </a:lnTo>
                    <a:lnTo>
                      <a:pt x="249" y="50"/>
                    </a:lnTo>
                    <a:lnTo>
                      <a:pt x="249" y="50"/>
                    </a:lnTo>
                    <a:lnTo>
                      <a:pt x="249" y="50"/>
                    </a:lnTo>
                    <a:lnTo>
                      <a:pt x="249" y="50"/>
                    </a:lnTo>
                    <a:lnTo>
                      <a:pt x="249" y="50"/>
                    </a:lnTo>
                    <a:lnTo>
                      <a:pt x="253" y="50"/>
                    </a:lnTo>
                    <a:lnTo>
                      <a:pt x="253" y="50"/>
                    </a:lnTo>
                    <a:lnTo>
                      <a:pt x="253" y="50"/>
                    </a:lnTo>
                    <a:lnTo>
                      <a:pt x="258" y="54"/>
                    </a:lnTo>
                    <a:lnTo>
                      <a:pt x="258" y="54"/>
                    </a:lnTo>
                    <a:lnTo>
                      <a:pt x="262" y="54"/>
                    </a:lnTo>
                    <a:lnTo>
                      <a:pt x="262" y="54"/>
                    </a:lnTo>
                    <a:lnTo>
                      <a:pt x="262" y="54"/>
                    </a:lnTo>
                    <a:lnTo>
                      <a:pt x="262" y="54"/>
                    </a:lnTo>
                    <a:lnTo>
                      <a:pt x="262" y="54"/>
                    </a:lnTo>
                    <a:lnTo>
                      <a:pt x="262" y="54"/>
                    </a:lnTo>
                    <a:lnTo>
                      <a:pt x="262" y="54"/>
                    </a:lnTo>
                    <a:lnTo>
                      <a:pt x="262" y="59"/>
                    </a:lnTo>
                    <a:lnTo>
                      <a:pt x="262" y="59"/>
                    </a:lnTo>
                    <a:lnTo>
                      <a:pt x="262" y="59"/>
                    </a:lnTo>
                    <a:lnTo>
                      <a:pt x="262" y="59"/>
                    </a:lnTo>
                    <a:lnTo>
                      <a:pt x="262" y="63"/>
                    </a:lnTo>
                    <a:lnTo>
                      <a:pt x="258" y="63"/>
                    </a:lnTo>
                    <a:lnTo>
                      <a:pt x="258" y="63"/>
                    </a:lnTo>
                    <a:lnTo>
                      <a:pt x="258" y="63"/>
                    </a:lnTo>
                    <a:lnTo>
                      <a:pt x="258" y="63"/>
                    </a:lnTo>
                    <a:lnTo>
                      <a:pt x="262" y="68"/>
                    </a:lnTo>
                    <a:lnTo>
                      <a:pt x="262" y="68"/>
                    </a:lnTo>
                    <a:lnTo>
                      <a:pt x="262" y="68"/>
                    </a:lnTo>
                    <a:lnTo>
                      <a:pt x="262" y="68"/>
                    </a:lnTo>
                    <a:lnTo>
                      <a:pt x="262" y="68"/>
                    </a:lnTo>
                    <a:lnTo>
                      <a:pt x="262" y="68"/>
                    </a:lnTo>
                    <a:lnTo>
                      <a:pt x="262" y="68"/>
                    </a:lnTo>
                    <a:lnTo>
                      <a:pt x="258" y="68"/>
                    </a:lnTo>
                    <a:lnTo>
                      <a:pt x="258" y="68"/>
                    </a:lnTo>
                    <a:lnTo>
                      <a:pt x="258" y="72"/>
                    </a:lnTo>
                    <a:lnTo>
                      <a:pt x="262" y="72"/>
                    </a:lnTo>
                    <a:lnTo>
                      <a:pt x="262" y="72"/>
                    </a:lnTo>
                    <a:lnTo>
                      <a:pt x="262" y="72"/>
                    </a:lnTo>
                    <a:lnTo>
                      <a:pt x="262" y="72"/>
                    </a:lnTo>
                    <a:lnTo>
                      <a:pt x="262" y="77"/>
                    </a:lnTo>
                    <a:lnTo>
                      <a:pt x="262" y="77"/>
                    </a:lnTo>
                    <a:lnTo>
                      <a:pt x="262" y="77"/>
                    </a:lnTo>
                    <a:lnTo>
                      <a:pt x="262" y="77"/>
                    </a:lnTo>
                    <a:lnTo>
                      <a:pt x="262" y="77"/>
                    </a:lnTo>
                    <a:lnTo>
                      <a:pt x="267" y="77"/>
                    </a:lnTo>
                    <a:lnTo>
                      <a:pt x="267" y="77"/>
                    </a:lnTo>
                    <a:lnTo>
                      <a:pt x="262" y="81"/>
                    </a:lnTo>
                    <a:lnTo>
                      <a:pt x="262" y="81"/>
                    </a:lnTo>
                    <a:lnTo>
                      <a:pt x="262" y="81"/>
                    </a:lnTo>
                    <a:lnTo>
                      <a:pt x="262" y="86"/>
                    </a:lnTo>
                    <a:lnTo>
                      <a:pt x="262" y="86"/>
                    </a:lnTo>
                    <a:lnTo>
                      <a:pt x="262" y="86"/>
                    </a:lnTo>
                    <a:lnTo>
                      <a:pt x="258" y="86"/>
                    </a:lnTo>
                    <a:lnTo>
                      <a:pt x="253" y="86"/>
                    </a:lnTo>
                    <a:lnTo>
                      <a:pt x="253" y="86"/>
                    </a:lnTo>
                    <a:lnTo>
                      <a:pt x="249" y="86"/>
                    </a:lnTo>
                    <a:lnTo>
                      <a:pt x="249" y="86"/>
                    </a:lnTo>
                    <a:lnTo>
                      <a:pt x="249" y="86"/>
                    </a:lnTo>
                    <a:lnTo>
                      <a:pt x="249" y="90"/>
                    </a:lnTo>
                    <a:lnTo>
                      <a:pt x="244" y="90"/>
                    </a:lnTo>
                    <a:lnTo>
                      <a:pt x="244" y="90"/>
                    </a:lnTo>
                    <a:lnTo>
                      <a:pt x="244" y="90"/>
                    </a:lnTo>
                    <a:lnTo>
                      <a:pt x="244" y="90"/>
                    </a:lnTo>
                    <a:lnTo>
                      <a:pt x="244" y="95"/>
                    </a:lnTo>
                    <a:lnTo>
                      <a:pt x="244" y="95"/>
                    </a:lnTo>
                    <a:lnTo>
                      <a:pt x="244" y="95"/>
                    </a:lnTo>
                    <a:lnTo>
                      <a:pt x="244" y="95"/>
                    </a:lnTo>
                    <a:lnTo>
                      <a:pt x="244" y="95"/>
                    </a:lnTo>
                    <a:lnTo>
                      <a:pt x="244" y="95"/>
                    </a:lnTo>
                    <a:lnTo>
                      <a:pt x="244" y="95"/>
                    </a:lnTo>
                    <a:lnTo>
                      <a:pt x="244" y="95"/>
                    </a:lnTo>
                    <a:lnTo>
                      <a:pt x="244" y="95"/>
                    </a:lnTo>
                    <a:lnTo>
                      <a:pt x="244" y="99"/>
                    </a:lnTo>
                    <a:lnTo>
                      <a:pt x="244" y="99"/>
                    </a:lnTo>
                    <a:lnTo>
                      <a:pt x="244" y="99"/>
                    </a:lnTo>
                    <a:lnTo>
                      <a:pt x="244" y="99"/>
                    </a:lnTo>
                    <a:lnTo>
                      <a:pt x="244" y="99"/>
                    </a:lnTo>
                    <a:lnTo>
                      <a:pt x="235" y="99"/>
                    </a:lnTo>
                    <a:lnTo>
                      <a:pt x="235" y="99"/>
                    </a:lnTo>
                    <a:lnTo>
                      <a:pt x="231" y="104"/>
                    </a:lnTo>
                    <a:lnTo>
                      <a:pt x="231" y="104"/>
                    </a:lnTo>
                    <a:lnTo>
                      <a:pt x="226" y="104"/>
                    </a:lnTo>
                    <a:lnTo>
                      <a:pt x="226" y="104"/>
                    </a:lnTo>
                    <a:lnTo>
                      <a:pt x="222" y="108"/>
                    </a:lnTo>
                    <a:lnTo>
                      <a:pt x="222" y="108"/>
                    </a:lnTo>
                    <a:lnTo>
                      <a:pt x="222" y="108"/>
                    </a:lnTo>
                    <a:lnTo>
                      <a:pt x="217" y="108"/>
                    </a:lnTo>
                    <a:lnTo>
                      <a:pt x="217" y="108"/>
                    </a:lnTo>
                    <a:lnTo>
                      <a:pt x="213" y="108"/>
                    </a:lnTo>
                    <a:lnTo>
                      <a:pt x="213" y="108"/>
                    </a:lnTo>
                    <a:lnTo>
                      <a:pt x="208" y="108"/>
                    </a:lnTo>
                    <a:lnTo>
                      <a:pt x="204" y="113"/>
                    </a:lnTo>
                    <a:lnTo>
                      <a:pt x="204" y="117"/>
                    </a:lnTo>
                    <a:lnTo>
                      <a:pt x="199" y="117"/>
                    </a:lnTo>
                    <a:lnTo>
                      <a:pt x="199" y="117"/>
                    </a:lnTo>
                    <a:lnTo>
                      <a:pt x="199" y="117"/>
                    </a:lnTo>
                    <a:lnTo>
                      <a:pt x="199" y="117"/>
                    </a:lnTo>
                    <a:lnTo>
                      <a:pt x="199" y="117"/>
                    </a:lnTo>
                    <a:lnTo>
                      <a:pt x="204" y="117"/>
                    </a:lnTo>
                    <a:lnTo>
                      <a:pt x="204" y="113"/>
                    </a:lnTo>
                    <a:lnTo>
                      <a:pt x="204" y="113"/>
                    </a:lnTo>
                    <a:lnTo>
                      <a:pt x="199" y="113"/>
                    </a:lnTo>
                    <a:lnTo>
                      <a:pt x="199" y="117"/>
                    </a:lnTo>
                    <a:lnTo>
                      <a:pt x="199" y="117"/>
                    </a:lnTo>
                    <a:lnTo>
                      <a:pt x="195" y="117"/>
                    </a:lnTo>
                    <a:lnTo>
                      <a:pt x="195" y="122"/>
                    </a:lnTo>
                    <a:lnTo>
                      <a:pt x="195" y="122"/>
                    </a:lnTo>
                    <a:lnTo>
                      <a:pt x="199" y="122"/>
                    </a:lnTo>
                    <a:lnTo>
                      <a:pt x="199" y="126"/>
                    </a:lnTo>
                    <a:lnTo>
                      <a:pt x="204" y="131"/>
                    </a:lnTo>
                    <a:lnTo>
                      <a:pt x="204" y="131"/>
                    </a:lnTo>
                    <a:lnTo>
                      <a:pt x="208" y="135"/>
                    </a:lnTo>
                    <a:lnTo>
                      <a:pt x="208" y="135"/>
                    </a:lnTo>
                    <a:lnTo>
                      <a:pt x="213" y="131"/>
                    </a:lnTo>
                    <a:lnTo>
                      <a:pt x="213" y="131"/>
                    </a:lnTo>
                    <a:lnTo>
                      <a:pt x="217" y="131"/>
                    </a:lnTo>
                    <a:lnTo>
                      <a:pt x="217" y="131"/>
                    </a:lnTo>
                    <a:lnTo>
                      <a:pt x="217" y="131"/>
                    </a:lnTo>
                    <a:lnTo>
                      <a:pt x="217" y="131"/>
                    </a:lnTo>
                    <a:lnTo>
                      <a:pt x="222" y="131"/>
                    </a:lnTo>
                    <a:lnTo>
                      <a:pt x="222" y="131"/>
                    </a:lnTo>
                    <a:lnTo>
                      <a:pt x="222" y="135"/>
                    </a:lnTo>
                    <a:lnTo>
                      <a:pt x="222" y="135"/>
                    </a:lnTo>
                    <a:lnTo>
                      <a:pt x="222" y="135"/>
                    </a:lnTo>
                    <a:lnTo>
                      <a:pt x="222" y="140"/>
                    </a:lnTo>
                    <a:lnTo>
                      <a:pt x="222" y="140"/>
                    </a:lnTo>
                    <a:lnTo>
                      <a:pt x="217" y="140"/>
                    </a:lnTo>
                    <a:lnTo>
                      <a:pt x="213" y="140"/>
                    </a:lnTo>
                    <a:lnTo>
                      <a:pt x="213" y="140"/>
                    </a:lnTo>
                    <a:lnTo>
                      <a:pt x="213" y="140"/>
                    </a:lnTo>
                    <a:lnTo>
                      <a:pt x="213" y="140"/>
                    </a:lnTo>
                    <a:lnTo>
                      <a:pt x="208" y="135"/>
                    </a:lnTo>
                    <a:lnTo>
                      <a:pt x="208" y="140"/>
                    </a:lnTo>
                    <a:lnTo>
                      <a:pt x="208" y="140"/>
                    </a:lnTo>
                    <a:lnTo>
                      <a:pt x="204" y="140"/>
                    </a:lnTo>
                    <a:lnTo>
                      <a:pt x="204" y="145"/>
                    </a:lnTo>
                    <a:lnTo>
                      <a:pt x="199" y="145"/>
                    </a:lnTo>
                    <a:lnTo>
                      <a:pt x="199" y="145"/>
                    </a:lnTo>
                    <a:lnTo>
                      <a:pt x="195" y="145"/>
                    </a:lnTo>
                    <a:lnTo>
                      <a:pt x="190" y="149"/>
                    </a:lnTo>
                    <a:lnTo>
                      <a:pt x="190" y="149"/>
                    </a:lnTo>
                    <a:lnTo>
                      <a:pt x="186" y="154"/>
                    </a:lnTo>
                    <a:lnTo>
                      <a:pt x="186" y="154"/>
                    </a:lnTo>
                    <a:lnTo>
                      <a:pt x="181" y="149"/>
                    </a:lnTo>
                    <a:lnTo>
                      <a:pt x="177" y="149"/>
                    </a:lnTo>
                    <a:lnTo>
                      <a:pt x="177" y="149"/>
                    </a:lnTo>
                    <a:lnTo>
                      <a:pt x="181" y="149"/>
                    </a:lnTo>
                    <a:lnTo>
                      <a:pt x="181" y="145"/>
                    </a:lnTo>
                    <a:lnTo>
                      <a:pt x="181" y="140"/>
                    </a:lnTo>
                    <a:lnTo>
                      <a:pt x="181" y="140"/>
                    </a:lnTo>
                    <a:lnTo>
                      <a:pt x="181" y="140"/>
                    </a:lnTo>
                    <a:lnTo>
                      <a:pt x="177" y="135"/>
                    </a:lnTo>
                    <a:lnTo>
                      <a:pt x="172" y="135"/>
                    </a:lnTo>
                    <a:lnTo>
                      <a:pt x="172" y="135"/>
                    </a:lnTo>
                    <a:lnTo>
                      <a:pt x="168" y="135"/>
                    </a:lnTo>
                    <a:lnTo>
                      <a:pt x="168" y="135"/>
                    </a:lnTo>
                    <a:lnTo>
                      <a:pt x="163" y="135"/>
                    </a:lnTo>
                    <a:lnTo>
                      <a:pt x="163" y="135"/>
                    </a:lnTo>
                    <a:lnTo>
                      <a:pt x="163" y="131"/>
                    </a:lnTo>
                    <a:lnTo>
                      <a:pt x="168" y="131"/>
                    </a:lnTo>
                    <a:lnTo>
                      <a:pt x="172" y="126"/>
                    </a:lnTo>
                    <a:lnTo>
                      <a:pt x="172" y="126"/>
                    </a:lnTo>
                    <a:lnTo>
                      <a:pt x="177" y="126"/>
                    </a:lnTo>
                    <a:lnTo>
                      <a:pt x="177" y="122"/>
                    </a:lnTo>
                    <a:lnTo>
                      <a:pt x="177" y="122"/>
                    </a:lnTo>
                    <a:lnTo>
                      <a:pt x="177" y="117"/>
                    </a:lnTo>
                    <a:lnTo>
                      <a:pt x="177" y="122"/>
                    </a:lnTo>
                    <a:lnTo>
                      <a:pt x="177" y="122"/>
                    </a:lnTo>
                    <a:lnTo>
                      <a:pt x="172" y="117"/>
                    </a:lnTo>
                    <a:lnTo>
                      <a:pt x="172" y="117"/>
                    </a:lnTo>
                    <a:lnTo>
                      <a:pt x="168" y="117"/>
                    </a:lnTo>
                    <a:lnTo>
                      <a:pt x="163" y="117"/>
                    </a:lnTo>
                    <a:lnTo>
                      <a:pt x="158" y="122"/>
                    </a:lnTo>
                    <a:lnTo>
                      <a:pt x="158" y="117"/>
                    </a:lnTo>
                    <a:lnTo>
                      <a:pt x="154" y="117"/>
                    </a:lnTo>
                    <a:lnTo>
                      <a:pt x="149" y="117"/>
                    </a:lnTo>
                    <a:lnTo>
                      <a:pt x="149" y="117"/>
                    </a:lnTo>
                    <a:lnTo>
                      <a:pt x="149" y="117"/>
                    </a:lnTo>
                    <a:lnTo>
                      <a:pt x="149" y="117"/>
                    </a:lnTo>
                    <a:lnTo>
                      <a:pt x="149" y="113"/>
                    </a:lnTo>
                    <a:lnTo>
                      <a:pt x="154" y="113"/>
                    </a:lnTo>
                    <a:lnTo>
                      <a:pt x="154" y="113"/>
                    </a:lnTo>
                    <a:lnTo>
                      <a:pt x="154" y="113"/>
                    </a:lnTo>
                    <a:lnTo>
                      <a:pt x="149" y="113"/>
                    </a:lnTo>
                    <a:lnTo>
                      <a:pt x="149" y="113"/>
                    </a:lnTo>
                    <a:lnTo>
                      <a:pt x="145" y="113"/>
                    </a:lnTo>
                    <a:lnTo>
                      <a:pt x="145" y="113"/>
                    </a:lnTo>
                    <a:lnTo>
                      <a:pt x="149" y="113"/>
                    </a:lnTo>
                    <a:lnTo>
                      <a:pt x="149" y="113"/>
                    </a:lnTo>
                    <a:lnTo>
                      <a:pt x="154" y="113"/>
                    </a:lnTo>
                    <a:lnTo>
                      <a:pt x="158" y="113"/>
                    </a:lnTo>
                    <a:lnTo>
                      <a:pt x="158" y="113"/>
                    </a:lnTo>
                    <a:lnTo>
                      <a:pt x="158" y="108"/>
                    </a:lnTo>
                    <a:lnTo>
                      <a:pt x="158" y="108"/>
                    </a:lnTo>
                    <a:lnTo>
                      <a:pt x="158" y="113"/>
                    </a:lnTo>
                    <a:lnTo>
                      <a:pt x="154" y="108"/>
                    </a:lnTo>
                    <a:lnTo>
                      <a:pt x="154" y="108"/>
                    </a:lnTo>
                    <a:lnTo>
                      <a:pt x="149" y="108"/>
                    </a:lnTo>
                    <a:lnTo>
                      <a:pt x="149" y="108"/>
                    </a:lnTo>
                    <a:lnTo>
                      <a:pt x="149" y="104"/>
                    </a:lnTo>
                    <a:lnTo>
                      <a:pt x="149" y="104"/>
                    </a:lnTo>
                    <a:lnTo>
                      <a:pt x="149" y="99"/>
                    </a:lnTo>
                    <a:lnTo>
                      <a:pt x="149" y="99"/>
                    </a:lnTo>
                    <a:lnTo>
                      <a:pt x="145" y="99"/>
                    </a:lnTo>
                    <a:lnTo>
                      <a:pt x="149" y="99"/>
                    </a:lnTo>
                    <a:lnTo>
                      <a:pt x="149" y="104"/>
                    </a:lnTo>
                    <a:lnTo>
                      <a:pt x="149" y="104"/>
                    </a:lnTo>
                    <a:lnTo>
                      <a:pt x="149" y="108"/>
                    </a:lnTo>
                    <a:lnTo>
                      <a:pt x="149" y="108"/>
                    </a:lnTo>
                    <a:lnTo>
                      <a:pt x="149" y="108"/>
                    </a:lnTo>
                    <a:lnTo>
                      <a:pt x="145" y="108"/>
                    </a:lnTo>
                    <a:lnTo>
                      <a:pt x="145" y="108"/>
                    </a:lnTo>
                    <a:lnTo>
                      <a:pt x="145" y="108"/>
                    </a:lnTo>
                    <a:lnTo>
                      <a:pt x="145" y="108"/>
                    </a:lnTo>
                    <a:lnTo>
                      <a:pt x="140" y="108"/>
                    </a:lnTo>
                    <a:lnTo>
                      <a:pt x="140" y="108"/>
                    </a:lnTo>
                    <a:lnTo>
                      <a:pt x="140" y="108"/>
                    </a:lnTo>
                    <a:lnTo>
                      <a:pt x="136" y="113"/>
                    </a:lnTo>
                    <a:lnTo>
                      <a:pt x="131" y="113"/>
                    </a:lnTo>
                    <a:lnTo>
                      <a:pt x="131" y="113"/>
                    </a:lnTo>
                    <a:lnTo>
                      <a:pt x="131" y="117"/>
                    </a:lnTo>
                    <a:lnTo>
                      <a:pt x="131" y="117"/>
                    </a:lnTo>
                    <a:lnTo>
                      <a:pt x="131" y="122"/>
                    </a:lnTo>
                    <a:lnTo>
                      <a:pt x="131" y="122"/>
                    </a:lnTo>
                    <a:lnTo>
                      <a:pt x="127" y="126"/>
                    </a:lnTo>
                    <a:lnTo>
                      <a:pt x="127" y="126"/>
                    </a:lnTo>
                    <a:lnTo>
                      <a:pt x="122" y="126"/>
                    </a:lnTo>
                    <a:lnTo>
                      <a:pt x="122" y="126"/>
                    </a:lnTo>
                    <a:lnTo>
                      <a:pt x="122" y="126"/>
                    </a:lnTo>
                    <a:lnTo>
                      <a:pt x="118" y="126"/>
                    </a:lnTo>
                    <a:lnTo>
                      <a:pt x="118" y="126"/>
                    </a:lnTo>
                    <a:lnTo>
                      <a:pt x="118" y="126"/>
                    </a:lnTo>
                    <a:lnTo>
                      <a:pt x="118" y="131"/>
                    </a:lnTo>
                    <a:lnTo>
                      <a:pt x="118" y="131"/>
                    </a:lnTo>
                    <a:lnTo>
                      <a:pt x="122" y="135"/>
                    </a:lnTo>
                    <a:lnTo>
                      <a:pt x="122" y="135"/>
                    </a:lnTo>
                    <a:lnTo>
                      <a:pt x="118" y="135"/>
                    </a:lnTo>
                    <a:lnTo>
                      <a:pt x="118" y="135"/>
                    </a:lnTo>
                    <a:lnTo>
                      <a:pt x="113" y="131"/>
                    </a:lnTo>
                    <a:lnTo>
                      <a:pt x="113" y="135"/>
                    </a:lnTo>
                    <a:lnTo>
                      <a:pt x="109" y="135"/>
                    </a:lnTo>
                    <a:lnTo>
                      <a:pt x="109" y="135"/>
                    </a:lnTo>
                    <a:lnTo>
                      <a:pt x="109" y="135"/>
                    </a:lnTo>
                    <a:lnTo>
                      <a:pt x="104" y="135"/>
                    </a:lnTo>
                    <a:lnTo>
                      <a:pt x="104" y="135"/>
                    </a:lnTo>
                    <a:lnTo>
                      <a:pt x="104" y="135"/>
                    </a:lnTo>
                    <a:lnTo>
                      <a:pt x="104" y="135"/>
                    </a:lnTo>
                    <a:lnTo>
                      <a:pt x="104" y="135"/>
                    </a:lnTo>
                    <a:lnTo>
                      <a:pt x="104" y="135"/>
                    </a:lnTo>
                    <a:lnTo>
                      <a:pt x="100" y="135"/>
                    </a:lnTo>
                    <a:lnTo>
                      <a:pt x="100" y="135"/>
                    </a:lnTo>
                    <a:lnTo>
                      <a:pt x="95" y="131"/>
                    </a:lnTo>
                    <a:lnTo>
                      <a:pt x="100" y="131"/>
                    </a:lnTo>
                    <a:lnTo>
                      <a:pt x="100" y="131"/>
                    </a:lnTo>
                    <a:lnTo>
                      <a:pt x="100" y="131"/>
                    </a:lnTo>
                    <a:lnTo>
                      <a:pt x="100" y="131"/>
                    </a:lnTo>
                    <a:lnTo>
                      <a:pt x="100" y="131"/>
                    </a:lnTo>
                    <a:lnTo>
                      <a:pt x="100" y="131"/>
                    </a:lnTo>
                    <a:lnTo>
                      <a:pt x="100" y="131"/>
                    </a:lnTo>
                    <a:lnTo>
                      <a:pt x="100" y="126"/>
                    </a:lnTo>
                    <a:lnTo>
                      <a:pt x="100" y="126"/>
                    </a:lnTo>
                    <a:lnTo>
                      <a:pt x="104" y="126"/>
                    </a:lnTo>
                    <a:lnTo>
                      <a:pt x="104" y="126"/>
                    </a:lnTo>
                    <a:lnTo>
                      <a:pt x="104" y="122"/>
                    </a:lnTo>
                    <a:lnTo>
                      <a:pt x="104" y="122"/>
                    </a:lnTo>
                    <a:lnTo>
                      <a:pt x="109" y="122"/>
                    </a:lnTo>
                    <a:lnTo>
                      <a:pt x="109" y="122"/>
                    </a:lnTo>
                    <a:lnTo>
                      <a:pt x="109" y="117"/>
                    </a:lnTo>
                    <a:lnTo>
                      <a:pt x="104" y="117"/>
                    </a:lnTo>
                    <a:lnTo>
                      <a:pt x="104" y="117"/>
                    </a:lnTo>
                    <a:lnTo>
                      <a:pt x="104" y="113"/>
                    </a:lnTo>
                    <a:lnTo>
                      <a:pt x="104" y="113"/>
                    </a:lnTo>
                    <a:lnTo>
                      <a:pt x="109" y="113"/>
                    </a:lnTo>
                    <a:lnTo>
                      <a:pt x="109" y="113"/>
                    </a:lnTo>
                    <a:lnTo>
                      <a:pt x="109" y="113"/>
                    </a:lnTo>
                    <a:lnTo>
                      <a:pt x="109" y="113"/>
                    </a:lnTo>
                    <a:lnTo>
                      <a:pt x="109" y="113"/>
                    </a:lnTo>
                    <a:lnTo>
                      <a:pt x="109" y="113"/>
                    </a:lnTo>
                    <a:lnTo>
                      <a:pt x="109" y="113"/>
                    </a:lnTo>
                    <a:lnTo>
                      <a:pt x="113" y="113"/>
                    </a:lnTo>
                    <a:lnTo>
                      <a:pt x="113" y="113"/>
                    </a:lnTo>
                    <a:lnTo>
                      <a:pt x="113" y="113"/>
                    </a:lnTo>
                    <a:lnTo>
                      <a:pt x="113" y="113"/>
                    </a:lnTo>
                    <a:lnTo>
                      <a:pt x="113" y="113"/>
                    </a:lnTo>
                    <a:lnTo>
                      <a:pt x="113" y="113"/>
                    </a:lnTo>
                    <a:lnTo>
                      <a:pt x="113" y="113"/>
                    </a:lnTo>
                    <a:lnTo>
                      <a:pt x="118" y="113"/>
                    </a:lnTo>
                    <a:lnTo>
                      <a:pt x="118" y="113"/>
                    </a:lnTo>
                    <a:lnTo>
                      <a:pt x="118" y="113"/>
                    </a:lnTo>
                    <a:lnTo>
                      <a:pt x="118" y="113"/>
                    </a:lnTo>
                    <a:lnTo>
                      <a:pt x="118" y="117"/>
                    </a:lnTo>
                    <a:lnTo>
                      <a:pt x="122" y="117"/>
                    </a:lnTo>
                    <a:lnTo>
                      <a:pt x="122" y="113"/>
                    </a:lnTo>
                    <a:lnTo>
                      <a:pt x="122" y="113"/>
                    </a:lnTo>
                    <a:lnTo>
                      <a:pt x="122" y="113"/>
                    </a:lnTo>
                    <a:lnTo>
                      <a:pt x="122" y="113"/>
                    </a:lnTo>
                    <a:lnTo>
                      <a:pt x="122" y="108"/>
                    </a:lnTo>
                    <a:lnTo>
                      <a:pt x="122" y="108"/>
                    </a:lnTo>
                    <a:lnTo>
                      <a:pt x="118" y="108"/>
                    </a:lnTo>
                    <a:lnTo>
                      <a:pt x="118" y="108"/>
                    </a:lnTo>
                    <a:lnTo>
                      <a:pt x="118" y="104"/>
                    </a:lnTo>
                    <a:lnTo>
                      <a:pt x="113" y="104"/>
                    </a:lnTo>
                    <a:lnTo>
                      <a:pt x="113" y="104"/>
                    </a:lnTo>
                    <a:lnTo>
                      <a:pt x="113" y="104"/>
                    </a:lnTo>
                    <a:lnTo>
                      <a:pt x="113" y="104"/>
                    </a:lnTo>
                    <a:lnTo>
                      <a:pt x="113" y="104"/>
                    </a:lnTo>
                    <a:lnTo>
                      <a:pt x="113" y="99"/>
                    </a:lnTo>
                    <a:lnTo>
                      <a:pt x="113" y="99"/>
                    </a:lnTo>
                    <a:lnTo>
                      <a:pt x="113" y="99"/>
                    </a:lnTo>
                    <a:lnTo>
                      <a:pt x="113" y="99"/>
                    </a:lnTo>
                    <a:lnTo>
                      <a:pt x="113" y="99"/>
                    </a:lnTo>
                    <a:lnTo>
                      <a:pt x="113" y="99"/>
                    </a:lnTo>
                    <a:lnTo>
                      <a:pt x="109" y="99"/>
                    </a:lnTo>
                    <a:lnTo>
                      <a:pt x="109" y="95"/>
                    </a:lnTo>
                    <a:lnTo>
                      <a:pt x="109" y="95"/>
                    </a:lnTo>
                    <a:lnTo>
                      <a:pt x="109" y="95"/>
                    </a:lnTo>
                    <a:lnTo>
                      <a:pt x="109" y="95"/>
                    </a:lnTo>
                    <a:lnTo>
                      <a:pt x="109" y="95"/>
                    </a:lnTo>
                    <a:lnTo>
                      <a:pt x="109" y="90"/>
                    </a:lnTo>
                    <a:lnTo>
                      <a:pt x="109" y="90"/>
                    </a:lnTo>
                    <a:lnTo>
                      <a:pt x="109" y="90"/>
                    </a:lnTo>
                    <a:lnTo>
                      <a:pt x="109" y="90"/>
                    </a:lnTo>
                    <a:lnTo>
                      <a:pt x="109" y="86"/>
                    </a:lnTo>
                    <a:lnTo>
                      <a:pt x="104" y="86"/>
                    </a:lnTo>
                    <a:lnTo>
                      <a:pt x="104" y="86"/>
                    </a:lnTo>
                    <a:lnTo>
                      <a:pt x="104" y="86"/>
                    </a:lnTo>
                    <a:lnTo>
                      <a:pt x="104" y="86"/>
                    </a:lnTo>
                    <a:lnTo>
                      <a:pt x="104" y="86"/>
                    </a:lnTo>
                    <a:lnTo>
                      <a:pt x="100" y="86"/>
                    </a:lnTo>
                    <a:lnTo>
                      <a:pt x="100" y="81"/>
                    </a:lnTo>
                    <a:lnTo>
                      <a:pt x="95" y="81"/>
                    </a:lnTo>
                    <a:lnTo>
                      <a:pt x="95" y="81"/>
                    </a:lnTo>
                    <a:lnTo>
                      <a:pt x="95" y="81"/>
                    </a:lnTo>
                    <a:lnTo>
                      <a:pt x="95" y="81"/>
                    </a:lnTo>
                    <a:lnTo>
                      <a:pt x="95" y="81"/>
                    </a:lnTo>
                    <a:lnTo>
                      <a:pt x="95" y="81"/>
                    </a:lnTo>
                    <a:lnTo>
                      <a:pt x="95" y="81"/>
                    </a:lnTo>
                    <a:lnTo>
                      <a:pt x="95" y="81"/>
                    </a:lnTo>
                    <a:lnTo>
                      <a:pt x="95" y="81"/>
                    </a:lnTo>
                    <a:lnTo>
                      <a:pt x="91" y="81"/>
                    </a:lnTo>
                    <a:lnTo>
                      <a:pt x="91" y="81"/>
                    </a:lnTo>
                    <a:lnTo>
                      <a:pt x="91" y="81"/>
                    </a:lnTo>
                    <a:lnTo>
                      <a:pt x="91" y="81"/>
                    </a:lnTo>
                    <a:lnTo>
                      <a:pt x="91" y="77"/>
                    </a:lnTo>
                    <a:lnTo>
                      <a:pt x="86" y="77"/>
                    </a:lnTo>
                    <a:lnTo>
                      <a:pt x="86" y="77"/>
                    </a:lnTo>
                    <a:lnTo>
                      <a:pt x="86" y="77"/>
                    </a:lnTo>
                    <a:lnTo>
                      <a:pt x="82" y="77"/>
                    </a:lnTo>
                    <a:lnTo>
                      <a:pt x="82" y="77"/>
                    </a:lnTo>
                    <a:lnTo>
                      <a:pt x="82" y="77"/>
                    </a:lnTo>
                    <a:lnTo>
                      <a:pt x="82" y="77"/>
                    </a:lnTo>
                    <a:lnTo>
                      <a:pt x="82" y="77"/>
                    </a:lnTo>
                    <a:lnTo>
                      <a:pt x="77" y="77"/>
                    </a:lnTo>
                    <a:lnTo>
                      <a:pt x="77" y="77"/>
                    </a:lnTo>
                    <a:lnTo>
                      <a:pt x="77" y="77"/>
                    </a:lnTo>
                    <a:lnTo>
                      <a:pt x="73" y="77"/>
                    </a:lnTo>
                    <a:lnTo>
                      <a:pt x="73" y="77"/>
                    </a:lnTo>
                    <a:lnTo>
                      <a:pt x="73" y="77"/>
                    </a:lnTo>
                    <a:lnTo>
                      <a:pt x="68" y="81"/>
                    </a:lnTo>
                    <a:lnTo>
                      <a:pt x="68" y="81"/>
                    </a:lnTo>
                    <a:lnTo>
                      <a:pt x="68" y="81"/>
                    </a:lnTo>
                    <a:lnTo>
                      <a:pt x="64" y="81"/>
                    </a:lnTo>
                    <a:lnTo>
                      <a:pt x="64" y="81"/>
                    </a:lnTo>
                    <a:lnTo>
                      <a:pt x="64" y="81"/>
                    </a:lnTo>
                    <a:lnTo>
                      <a:pt x="64" y="86"/>
                    </a:lnTo>
                    <a:lnTo>
                      <a:pt x="64" y="86"/>
                    </a:lnTo>
                    <a:lnTo>
                      <a:pt x="59" y="86"/>
                    </a:lnTo>
                    <a:lnTo>
                      <a:pt x="55" y="86"/>
                    </a:lnTo>
                    <a:lnTo>
                      <a:pt x="50" y="86"/>
                    </a:lnTo>
                    <a:lnTo>
                      <a:pt x="46" y="90"/>
                    </a:lnTo>
                    <a:lnTo>
                      <a:pt x="46" y="90"/>
                    </a:lnTo>
                    <a:lnTo>
                      <a:pt x="46" y="90"/>
                    </a:lnTo>
                    <a:lnTo>
                      <a:pt x="41" y="90"/>
                    </a:lnTo>
                    <a:lnTo>
                      <a:pt x="41" y="90"/>
                    </a:lnTo>
                    <a:lnTo>
                      <a:pt x="41" y="86"/>
                    </a:lnTo>
                    <a:lnTo>
                      <a:pt x="37" y="86"/>
                    </a:lnTo>
                    <a:lnTo>
                      <a:pt x="37" y="86"/>
                    </a:lnTo>
                    <a:lnTo>
                      <a:pt x="37" y="86"/>
                    </a:lnTo>
                    <a:lnTo>
                      <a:pt x="32" y="86"/>
                    </a:lnTo>
                    <a:lnTo>
                      <a:pt x="32" y="86"/>
                    </a:lnTo>
                    <a:lnTo>
                      <a:pt x="32" y="86"/>
                    </a:lnTo>
                    <a:lnTo>
                      <a:pt x="32" y="86"/>
                    </a:lnTo>
                    <a:lnTo>
                      <a:pt x="27" y="86"/>
                    </a:lnTo>
                    <a:lnTo>
                      <a:pt x="27" y="86"/>
                    </a:lnTo>
                    <a:lnTo>
                      <a:pt x="23" y="86"/>
                    </a:lnTo>
                    <a:lnTo>
                      <a:pt x="23" y="86"/>
                    </a:lnTo>
                    <a:lnTo>
                      <a:pt x="23" y="86"/>
                    </a:lnTo>
                    <a:lnTo>
                      <a:pt x="23" y="86"/>
                    </a:lnTo>
                    <a:lnTo>
                      <a:pt x="18" y="86"/>
                    </a:lnTo>
                    <a:lnTo>
                      <a:pt x="18" y="86"/>
                    </a:lnTo>
                    <a:lnTo>
                      <a:pt x="14" y="86"/>
                    </a:lnTo>
                    <a:lnTo>
                      <a:pt x="14" y="86"/>
                    </a:lnTo>
                    <a:lnTo>
                      <a:pt x="14" y="86"/>
                    </a:lnTo>
                    <a:lnTo>
                      <a:pt x="14" y="86"/>
                    </a:lnTo>
                    <a:lnTo>
                      <a:pt x="14" y="86"/>
                    </a:lnTo>
                    <a:lnTo>
                      <a:pt x="14" y="86"/>
                    </a:lnTo>
                    <a:lnTo>
                      <a:pt x="14" y="86"/>
                    </a:lnTo>
                    <a:lnTo>
                      <a:pt x="14" y="86"/>
                    </a:lnTo>
                    <a:lnTo>
                      <a:pt x="9" y="86"/>
                    </a:lnTo>
                    <a:lnTo>
                      <a:pt x="9" y="81"/>
                    </a:lnTo>
                    <a:lnTo>
                      <a:pt x="9" y="86"/>
                    </a:lnTo>
                    <a:lnTo>
                      <a:pt x="9" y="86"/>
                    </a:lnTo>
                    <a:lnTo>
                      <a:pt x="9" y="86"/>
                    </a:lnTo>
                    <a:lnTo>
                      <a:pt x="9" y="81"/>
                    </a:lnTo>
                    <a:lnTo>
                      <a:pt x="9" y="81"/>
                    </a:lnTo>
                    <a:lnTo>
                      <a:pt x="5" y="81"/>
                    </a:lnTo>
                    <a:lnTo>
                      <a:pt x="5" y="81"/>
                    </a:lnTo>
                    <a:lnTo>
                      <a:pt x="5" y="81"/>
                    </a:lnTo>
                    <a:lnTo>
                      <a:pt x="5" y="81"/>
                    </a:lnTo>
                    <a:lnTo>
                      <a:pt x="5" y="77"/>
                    </a:lnTo>
                    <a:lnTo>
                      <a:pt x="5" y="77"/>
                    </a:lnTo>
                    <a:lnTo>
                      <a:pt x="5" y="77"/>
                    </a:lnTo>
                    <a:lnTo>
                      <a:pt x="5" y="77"/>
                    </a:lnTo>
                    <a:lnTo>
                      <a:pt x="0" y="77"/>
                    </a:lnTo>
                    <a:lnTo>
                      <a:pt x="0" y="77"/>
                    </a:lnTo>
                    <a:lnTo>
                      <a:pt x="0" y="77"/>
                    </a:lnTo>
                    <a:lnTo>
                      <a:pt x="5" y="72"/>
                    </a:lnTo>
                    <a:lnTo>
                      <a:pt x="5" y="72"/>
                    </a:lnTo>
                    <a:lnTo>
                      <a:pt x="5" y="68"/>
                    </a:lnTo>
                    <a:lnTo>
                      <a:pt x="5" y="68"/>
                    </a:lnTo>
                    <a:lnTo>
                      <a:pt x="5" y="68"/>
                    </a:lnTo>
                    <a:lnTo>
                      <a:pt x="5" y="68"/>
                    </a:lnTo>
                    <a:lnTo>
                      <a:pt x="5" y="63"/>
                    </a:lnTo>
                    <a:lnTo>
                      <a:pt x="5" y="63"/>
                    </a:lnTo>
                    <a:lnTo>
                      <a:pt x="9" y="68"/>
                    </a:lnTo>
                    <a:lnTo>
                      <a:pt x="9" y="68"/>
                    </a:lnTo>
                    <a:lnTo>
                      <a:pt x="9" y="68"/>
                    </a:lnTo>
                    <a:lnTo>
                      <a:pt x="9" y="68"/>
                    </a:lnTo>
                    <a:lnTo>
                      <a:pt x="9" y="63"/>
                    </a:lnTo>
                    <a:lnTo>
                      <a:pt x="9" y="63"/>
                    </a:lnTo>
                    <a:lnTo>
                      <a:pt x="9" y="63"/>
                    </a:lnTo>
                    <a:lnTo>
                      <a:pt x="9" y="63"/>
                    </a:lnTo>
                    <a:lnTo>
                      <a:pt x="9" y="63"/>
                    </a:lnTo>
                    <a:lnTo>
                      <a:pt x="9" y="63"/>
                    </a:lnTo>
                    <a:lnTo>
                      <a:pt x="9" y="59"/>
                    </a:lnTo>
                    <a:lnTo>
                      <a:pt x="9" y="59"/>
                    </a:lnTo>
                    <a:lnTo>
                      <a:pt x="9" y="59"/>
                    </a:lnTo>
                    <a:lnTo>
                      <a:pt x="9" y="54"/>
                    </a:lnTo>
                    <a:lnTo>
                      <a:pt x="9" y="54"/>
                    </a:lnTo>
                    <a:lnTo>
                      <a:pt x="9" y="50"/>
                    </a:lnTo>
                    <a:lnTo>
                      <a:pt x="14" y="50"/>
                    </a:lnTo>
                    <a:lnTo>
                      <a:pt x="14" y="45"/>
                    </a:lnTo>
                    <a:lnTo>
                      <a:pt x="18" y="45"/>
                    </a:lnTo>
                    <a:lnTo>
                      <a:pt x="18" y="45"/>
                    </a:lnTo>
                    <a:lnTo>
                      <a:pt x="18" y="41"/>
                    </a:lnTo>
                    <a:lnTo>
                      <a:pt x="23" y="41"/>
                    </a:lnTo>
                    <a:lnTo>
                      <a:pt x="23" y="41"/>
                    </a:lnTo>
                    <a:lnTo>
                      <a:pt x="27" y="41"/>
                    </a:lnTo>
                    <a:lnTo>
                      <a:pt x="27" y="36"/>
                    </a:lnTo>
                    <a:lnTo>
                      <a:pt x="27" y="36"/>
                    </a:lnTo>
                    <a:lnTo>
                      <a:pt x="27" y="36"/>
                    </a:lnTo>
                    <a:lnTo>
                      <a:pt x="27" y="36"/>
                    </a:lnTo>
                    <a:lnTo>
                      <a:pt x="23" y="31"/>
                    </a:lnTo>
                    <a:lnTo>
                      <a:pt x="23" y="31"/>
                    </a:lnTo>
                    <a:lnTo>
                      <a:pt x="23" y="31"/>
                    </a:lnTo>
                    <a:lnTo>
                      <a:pt x="23" y="31"/>
                    </a:lnTo>
                    <a:lnTo>
                      <a:pt x="27" y="31"/>
                    </a:lnTo>
                    <a:lnTo>
                      <a:pt x="27" y="31"/>
                    </a:lnTo>
                    <a:lnTo>
                      <a:pt x="27" y="31"/>
                    </a:lnTo>
                    <a:lnTo>
                      <a:pt x="23" y="31"/>
                    </a:lnTo>
                    <a:lnTo>
                      <a:pt x="23" y="27"/>
                    </a:lnTo>
                    <a:lnTo>
                      <a:pt x="23" y="27"/>
                    </a:lnTo>
                    <a:lnTo>
                      <a:pt x="18" y="22"/>
                    </a:lnTo>
                    <a:lnTo>
                      <a:pt x="18" y="22"/>
                    </a:lnTo>
                    <a:lnTo>
                      <a:pt x="18" y="22"/>
                    </a:lnTo>
                    <a:lnTo>
                      <a:pt x="18" y="22"/>
                    </a:lnTo>
                    <a:lnTo>
                      <a:pt x="18" y="22"/>
                    </a:lnTo>
                    <a:lnTo>
                      <a:pt x="18" y="18"/>
                    </a:lnTo>
                    <a:lnTo>
                      <a:pt x="18" y="18"/>
                    </a:lnTo>
                    <a:lnTo>
                      <a:pt x="18" y="18"/>
                    </a:lnTo>
                    <a:lnTo>
                      <a:pt x="18" y="18"/>
                    </a:lnTo>
                    <a:lnTo>
                      <a:pt x="18" y="18"/>
                    </a:lnTo>
                    <a:lnTo>
                      <a:pt x="18" y="18"/>
                    </a:lnTo>
                    <a:lnTo>
                      <a:pt x="23" y="18"/>
                    </a:lnTo>
                    <a:lnTo>
                      <a:pt x="23" y="18"/>
                    </a:lnTo>
                    <a:lnTo>
                      <a:pt x="23" y="18"/>
                    </a:lnTo>
                    <a:lnTo>
                      <a:pt x="23" y="18"/>
                    </a:lnTo>
                    <a:lnTo>
                      <a:pt x="27" y="13"/>
                    </a:lnTo>
                    <a:lnTo>
                      <a:pt x="27" y="13"/>
                    </a:lnTo>
                    <a:lnTo>
                      <a:pt x="27" y="13"/>
                    </a:lnTo>
                    <a:lnTo>
                      <a:pt x="32" y="13"/>
                    </a:lnTo>
                    <a:lnTo>
                      <a:pt x="32" y="13"/>
                    </a:lnTo>
                    <a:lnTo>
                      <a:pt x="32" y="13"/>
                    </a:lnTo>
                    <a:lnTo>
                      <a:pt x="37" y="13"/>
                    </a:lnTo>
                    <a:lnTo>
                      <a:pt x="37" y="13"/>
                    </a:lnTo>
                    <a:lnTo>
                      <a:pt x="37" y="13"/>
                    </a:lnTo>
                    <a:lnTo>
                      <a:pt x="41" y="13"/>
                    </a:lnTo>
                    <a:lnTo>
                      <a:pt x="46" y="13"/>
                    </a:lnTo>
                    <a:lnTo>
                      <a:pt x="50" y="13"/>
                    </a:lnTo>
                    <a:lnTo>
                      <a:pt x="50" y="13"/>
                    </a:lnTo>
                    <a:lnTo>
                      <a:pt x="55" y="13"/>
                    </a:lnTo>
                    <a:lnTo>
                      <a:pt x="59" y="13"/>
                    </a:lnTo>
                    <a:lnTo>
                      <a:pt x="59" y="13"/>
                    </a:lnTo>
                    <a:lnTo>
                      <a:pt x="59" y="13"/>
                    </a:lnTo>
                    <a:lnTo>
                      <a:pt x="64" y="13"/>
                    </a:lnTo>
                    <a:lnTo>
                      <a:pt x="64" y="13"/>
                    </a:lnTo>
                    <a:lnTo>
                      <a:pt x="68" y="13"/>
                    </a:lnTo>
                    <a:lnTo>
                      <a:pt x="68" y="13"/>
                    </a:lnTo>
                    <a:lnTo>
                      <a:pt x="73" y="18"/>
                    </a:lnTo>
                    <a:lnTo>
                      <a:pt x="73" y="18"/>
                    </a:lnTo>
                    <a:lnTo>
                      <a:pt x="73" y="18"/>
                    </a:lnTo>
                    <a:lnTo>
                      <a:pt x="73" y="18"/>
                    </a:lnTo>
                    <a:lnTo>
                      <a:pt x="77" y="18"/>
                    </a:lnTo>
                    <a:lnTo>
                      <a:pt x="77" y="18"/>
                    </a:lnTo>
                    <a:lnTo>
                      <a:pt x="77" y="18"/>
                    </a:lnTo>
                    <a:lnTo>
                      <a:pt x="77" y="18"/>
                    </a:lnTo>
                    <a:lnTo>
                      <a:pt x="77" y="18"/>
                    </a:lnTo>
                    <a:lnTo>
                      <a:pt x="77" y="18"/>
                    </a:lnTo>
                    <a:lnTo>
                      <a:pt x="77" y="18"/>
                    </a:lnTo>
                    <a:lnTo>
                      <a:pt x="77" y="18"/>
                    </a:lnTo>
                    <a:lnTo>
                      <a:pt x="82" y="18"/>
                    </a:lnTo>
                    <a:lnTo>
                      <a:pt x="82" y="18"/>
                    </a:lnTo>
                    <a:lnTo>
                      <a:pt x="82" y="18"/>
                    </a:lnTo>
                    <a:lnTo>
                      <a:pt x="82" y="18"/>
                    </a:lnTo>
                    <a:lnTo>
                      <a:pt x="86" y="18"/>
                    </a:lnTo>
                    <a:lnTo>
                      <a:pt x="86" y="18"/>
                    </a:lnTo>
                    <a:lnTo>
                      <a:pt x="91" y="18"/>
                    </a:lnTo>
                    <a:lnTo>
                      <a:pt x="91" y="18"/>
                    </a:lnTo>
                    <a:lnTo>
                      <a:pt x="91" y="18"/>
                    </a:lnTo>
                    <a:lnTo>
                      <a:pt x="91" y="18"/>
                    </a:lnTo>
                    <a:lnTo>
                      <a:pt x="91" y="18"/>
                    </a:lnTo>
                    <a:lnTo>
                      <a:pt x="91" y="18"/>
                    </a:lnTo>
                    <a:lnTo>
                      <a:pt x="95" y="18"/>
                    </a:lnTo>
                    <a:lnTo>
                      <a:pt x="95" y="18"/>
                    </a:lnTo>
                    <a:lnTo>
                      <a:pt x="95" y="18"/>
                    </a:lnTo>
                    <a:lnTo>
                      <a:pt x="95" y="18"/>
                    </a:lnTo>
                    <a:lnTo>
                      <a:pt x="95" y="18"/>
                    </a:lnTo>
                    <a:lnTo>
                      <a:pt x="95" y="18"/>
                    </a:lnTo>
                    <a:lnTo>
                      <a:pt x="95" y="18"/>
                    </a:lnTo>
                    <a:lnTo>
                      <a:pt x="100" y="18"/>
                    </a:lnTo>
                    <a:lnTo>
                      <a:pt x="100" y="18"/>
                    </a:lnTo>
                    <a:lnTo>
                      <a:pt x="100" y="22"/>
                    </a:lnTo>
                    <a:lnTo>
                      <a:pt x="100" y="22"/>
                    </a:lnTo>
                    <a:lnTo>
                      <a:pt x="104" y="22"/>
                    </a:lnTo>
                    <a:lnTo>
                      <a:pt x="104" y="18"/>
                    </a:lnTo>
                    <a:lnTo>
                      <a:pt x="104" y="18"/>
                    </a:lnTo>
                    <a:lnTo>
                      <a:pt x="109" y="18"/>
                    </a:lnTo>
                    <a:lnTo>
                      <a:pt x="113" y="18"/>
                    </a:lnTo>
                    <a:lnTo>
                      <a:pt x="113" y="18"/>
                    </a:lnTo>
                    <a:lnTo>
                      <a:pt x="113" y="18"/>
                    </a:lnTo>
                    <a:lnTo>
                      <a:pt x="113" y="22"/>
                    </a:lnTo>
                    <a:lnTo>
                      <a:pt x="113" y="22"/>
                    </a:lnTo>
                    <a:lnTo>
                      <a:pt x="118" y="22"/>
                    </a:lnTo>
                    <a:lnTo>
                      <a:pt x="118" y="22"/>
                    </a:lnTo>
                    <a:lnTo>
                      <a:pt x="118" y="22"/>
                    </a:lnTo>
                    <a:lnTo>
                      <a:pt x="118" y="22"/>
                    </a:lnTo>
                    <a:lnTo>
                      <a:pt x="118" y="22"/>
                    </a:lnTo>
                    <a:lnTo>
                      <a:pt x="118" y="18"/>
                    </a:lnTo>
                    <a:lnTo>
                      <a:pt x="118" y="18"/>
                    </a:lnTo>
                    <a:lnTo>
                      <a:pt x="118" y="18"/>
                    </a:lnTo>
                    <a:lnTo>
                      <a:pt x="118" y="13"/>
                    </a:lnTo>
                    <a:lnTo>
                      <a:pt x="118" y="13"/>
                    </a:lnTo>
                    <a:lnTo>
                      <a:pt x="118" y="13"/>
                    </a:lnTo>
                    <a:lnTo>
                      <a:pt x="118" y="9"/>
                    </a:lnTo>
                    <a:lnTo>
                      <a:pt x="122" y="9"/>
                    </a:lnTo>
                    <a:lnTo>
                      <a:pt x="122" y="9"/>
                    </a:lnTo>
                    <a:lnTo>
                      <a:pt x="122" y="9"/>
                    </a:lnTo>
                    <a:lnTo>
                      <a:pt x="127" y="9"/>
                    </a:lnTo>
                    <a:lnTo>
                      <a:pt x="127" y="9"/>
                    </a:lnTo>
                    <a:lnTo>
                      <a:pt x="127" y="9"/>
                    </a:lnTo>
                    <a:lnTo>
                      <a:pt x="131" y="9"/>
                    </a:lnTo>
                    <a:lnTo>
                      <a:pt x="136" y="9"/>
                    </a:lnTo>
                    <a:lnTo>
                      <a:pt x="136" y="9"/>
                    </a:lnTo>
                    <a:lnTo>
                      <a:pt x="136" y="9"/>
                    </a:lnTo>
                    <a:lnTo>
                      <a:pt x="136" y="9"/>
                    </a:lnTo>
                    <a:lnTo>
                      <a:pt x="136" y="9"/>
                    </a:lnTo>
                    <a:lnTo>
                      <a:pt x="140" y="9"/>
                    </a:lnTo>
                    <a:lnTo>
                      <a:pt x="140" y="9"/>
                    </a:lnTo>
                    <a:lnTo>
                      <a:pt x="140" y="9"/>
                    </a:lnTo>
                    <a:lnTo>
                      <a:pt x="140" y="4"/>
                    </a:lnTo>
                    <a:lnTo>
                      <a:pt x="140" y="4"/>
                    </a:lnTo>
                    <a:lnTo>
                      <a:pt x="145" y="4"/>
                    </a:lnTo>
                    <a:lnTo>
                      <a:pt x="145" y="4"/>
                    </a:lnTo>
                    <a:lnTo>
                      <a:pt x="145" y="4"/>
                    </a:lnTo>
                    <a:lnTo>
                      <a:pt x="149" y="4"/>
                    </a:lnTo>
                    <a:lnTo>
                      <a:pt x="149" y="4"/>
                    </a:lnTo>
                    <a:lnTo>
                      <a:pt x="154" y="4"/>
                    </a:lnTo>
                    <a:lnTo>
                      <a:pt x="154" y="0"/>
                    </a:lnTo>
                    <a:lnTo>
                      <a:pt x="158"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4" name="Freeform 170">
                <a:extLst>
                  <a:ext uri="{FF2B5EF4-FFF2-40B4-BE49-F238E27FC236}">
                    <a16:creationId xmlns:a16="http://schemas.microsoft.com/office/drawing/2014/main" id="{DC70E5E3-1C36-564F-A511-84E337E0FC8F}"/>
                  </a:ext>
                </a:extLst>
              </p:cNvPr>
              <p:cNvSpPr>
                <a:spLocks/>
              </p:cNvSpPr>
              <p:nvPr/>
            </p:nvSpPr>
            <p:spPr bwMode="auto">
              <a:xfrm>
                <a:off x="3184188" y="5657436"/>
                <a:ext cx="218463" cy="219170"/>
              </a:xfrm>
              <a:custGeom>
                <a:avLst/>
                <a:gdLst>
                  <a:gd name="T0" fmla="*/ 23 w 91"/>
                  <a:gd name="T1" fmla="*/ 4 h 90"/>
                  <a:gd name="T2" fmla="*/ 32 w 91"/>
                  <a:gd name="T3" fmla="*/ 13 h 90"/>
                  <a:gd name="T4" fmla="*/ 32 w 91"/>
                  <a:gd name="T5" fmla="*/ 18 h 90"/>
                  <a:gd name="T6" fmla="*/ 36 w 91"/>
                  <a:gd name="T7" fmla="*/ 18 h 90"/>
                  <a:gd name="T8" fmla="*/ 36 w 91"/>
                  <a:gd name="T9" fmla="*/ 13 h 90"/>
                  <a:gd name="T10" fmla="*/ 36 w 91"/>
                  <a:gd name="T11" fmla="*/ 13 h 90"/>
                  <a:gd name="T12" fmla="*/ 41 w 91"/>
                  <a:gd name="T13" fmla="*/ 18 h 90"/>
                  <a:gd name="T14" fmla="*/ 45 w 91"/>
                  <a:gd name="T15" fmla="*/ 18 h 90"/>
                  <a:gd name="T16" fmla="*/ 50 w 91"/>
                  <a:gd name="T17" fmla="*/ 22 h 90"/>
                  <a:gd name="T18" fmla="*/ 55 w 91"/>
                  <a:gd name="T19" fmla="*/ 22 h 90"/>
                  <a:gd name="T20" fmla="*/ 59 w 91"/>
                  <a:gd name="T21" fmla="*/ 27 h 90"/>
                  <a:gd name="T22" fmla="*/ 68 w 91"/>
                  <a:gd name="T23" fmla="*/ 31 h 90"/>
                  <a:gd name="T24" fmla="*/ 73 w 91"/>
                  <a:gd name="T25" fmla="*/ 36 h 90"/>
                  <a:gd name="T26" fmla="*/ 77 w 91"/>
                  <a:gd name="T27" fmla="*/ 36 h 90"/>
                  <a:gd name="T28" fmla="*/ 77 w 91"/>
                  <a:gd name="T29" fmla="*/ 40 h 90"/>
                  <a:gd name="T30" fmla="*/ 86 w 91"/>
                  <a:gd name="T31" fmla="*/ 45 h 90"/>
                  <a:gd name="T32" fmla="*/ 86 w 91"/>
                  <a:gd name="T33" fmla="*/ 49 h 90"/>
                  <a:gd name="T34" fmla="*/ 86 w 91"/>
                  <a:gd name="T35" fmla="*/ 54 h 90"/>
                  <a:gd name="T36" fmla="*/ 86 w 91"/>
                  <a:gd name="T37" fmla="*/ 63 h 90"/>
                  <a:gd name="T38" fmla="*/ 86 w 91"/>
                  <a:gd name="T39" fmla="*/ 68 h 90"/>
                  <a:gd name="T40" fmla="*/ 91 w 91"/>
                  <a:gd name="T41" fmla="*/ 68 h 90"/>
                  <a:gd name="T42" fmla="*/ 86 w 91"/>
                  <a:gd name="T43" fmla="*/ 72 h 90"/>
                  <a:gd name="T44" fmla="*/ 82 w 91"/>
                  <a:gd name="T45" fmla="*/ 81 h 90"/>
                  <a:gd name="T46" fmla="*/ 77 w 91"/>
                  <a:gd name="T47" fmla="*/ 86 h 90"/>
                  <a:gd name="T48" fmla="*/ 64 w 91"/>
                  <a:gd name="T49" fmla="*/ 90 h 90"/>
                  <a:gd name="T50" fmla="*/ 55 w 91"/>
                  <a:gd name="T51" fmla="*/ 90 h 90"/>
                  <a:gd name="T52" fmla="*/ 50 w 91"/>
                  <a:gd name="T53" fmla="*/ 90 h 90"/>
                  <a:gd name="T54" fmla="*/ 36 w 91"/>
                  <a:gd name="T55" fmla="*/ 86 h 90"/>
                  <a:gd name="T56" fmla="*/ 23 w 91"/>
                  <a:gd name="T57" fmla="*/ 86 h 90"/>
                  <a:gd name="T58" fmla="*/ 18 w 91"/>
                  <a:gd name="T59" fmla="*/ 81 h 90"/>
                  <a:gd name="T60" fmla="*/ 9 w 91"/>
                  <a:gd name="T61" fmla="*/ 72 h 90"/>
                  <a:gd name="T62" fmla="*/ 5 w 91"/>
                  <a:gd name="T63" fmla="*/ 58 h 90"/>
                  <a:gd name="T64" fmla="*/ 9 w 91"/>
                  <a:gd name="T65" fmla="*/ 58 h 90"/>
                  <a:gd name="T66" fmla="*/ 9 w 91"/>
                  <a:gd name="T67" fmla="*/ 49 h 90"/>
                  <a:gd name="T68" fmla="*/ 5 w 91"/>
                  <a:gd name="T69" fmla="*/ 45 h 90"/>
                  <a:gd name="T70" fmla="*/ 5 w 91"/>
                  <a:gd name="T71" fmla="*/ 40 h 90"/>
                  <a:gd name="T72" fmla="*/ 0 w 91"/>
                  <a:gd name="T73" fmla="*/ 36 h 90"/>
                  <a:gd name="T74" fmla="*/ 5 w 91"/>
                  <a:gd name="T75" fmla="*/ 31 h 90"/>
                  <a:gd name="T76" fmla="*/ 5 w 91"/>
                  <a:gd name="T77" fmla="*/ 27 h 90"/>
                  <a:gd name="T78" fmla="*/ 0 w 91"/>
                  <a:gd name="T79" fmla="*/ 27 h 90"/>
                  <a:gd name="T80" fmla="*/ 5 w 91"/>
                  <a:gd name="T81" fmla="*/ 18 h 90"/>
                  <a:gd name="T82" fmla="*/ 0 w 91"/>
                  <a:gd name="T83" fmla="*/ 18 h 90"/>
                  <a:gd name="T84" fmla="*/ 0 w 91"/>
                  <a:gd name="T85" fmla="*/ 13 h 90"/>
                  <a:gd name="T86" fmla="*/ 0 w 91"/>
                  <a:gd name="T87" fmla="*/ 4 h 90"/>
                  <a:gd name="T88" fmla="*/ 5 w 91"/>
                  <a:gd name="T89" fmla="*/ 0 h 90"/>
                  <a:gd name="T90" fmla="*/ 9 w 91"/>
                  <a:gd name="T91" fmla="*/ 4 h 90"/>
                  <a:gd name="T92" fmla="*/ 14 w 91"/>
                  <a:gd name="T93" fmla="*/ 0 h 90"/>
                  <a:gd name="T94" fmla="*/ 18 w 91"/>
                  <a:gd name="T9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1" h="90">
                    <a:moveTo>
                      <a:pt x="18" y="0"/>
                    </a:moveTo>
                    <a:lnTo>
                      <a:pt x="18" y="0"/>
                    </a:lnTo>
                    <a:lnTo>
                      <a:pt x="23" y="4"/>
                    </a:lnTo>
                    <a:lnTo>
                      <a:pt x="27" y="9"/>
                    </a:lnTo>
                    <a:lnTo>
                      <a:pt x="32" y="13"/>
                    </a:lnTo>
                    <a:lnTo>
                      <a:pt x="32" y="13"/>
                    </a:lnTo>
                    <a:lnTo>
                      <a:pt x="32" y="13"/>
                    </a:lnTo>
                    <a:lnTo>
                      <a:pt x="32" y="18"/>
                    </a:lnTo>
                    <a:lnTo>
                      <a:pt x="32" y="18"/>
                    </a:lnTo>
                    <a:lnTo>
                      <a:pt x="32" y="18"/>
                    </a:lnTo>
                    <a:lnTo>
                      <a:pt x="36" y="18"/>
                    </a:lnTo>
                    <a:lnTo>
                      <a:pt x="36" y="18"/>
                    </a:lnTo>
                    <a:lnTo>
                      <a:pt x="36" y="18"/>
                    </a:lnTo>
                    <a:lnTo>
                      <a:pt x="36" y="18"/>
                    </a:lnTo>
                    <a:lnTo>
                      <a:pt x="36" y="13"/>
                    </a:lnTo>
                    <a:lnTo>
                      <a:pt x="36" y="13"/>
                    </a:lnTo>
                    <a:lnTo>
                      <a:pt x="36" y="13"/>
                    </a:lnTo>
                    <a:lnTo>
                      <a:pt x="36" y="13"/>
                    </a:lnTo>
                    <a:lnTo>
                      <a:pt x="41" y="13"/>
                    </a:lnTo>
                    <a:lnTo>
                      <a:pt x="41" y="13"/>
                    </a:lnTo>
                    <a:lnTo>
                      <a:pt x="41" y="18"/>
                    </a:lnTo>
                    <a:lnTo>
                      <a:pt x="45" y="18"/>
                    </a:lnTo>
                    <a:lnTo>
                      <a:pt x="45" y="18"/>
                    </a:lnTo>
                    <a:lnTo>
                      <a:pt x="45" y="18"/>
                    </a:lnTo>
                    <a:lnTo>
                      <a:pt x="45" y="18"/>
                    </a:lnTo>
                    <a:lnTo>
                      <a:pt x="45" y="22"/>
                    </a:lnTo>
                    <a:lnTo>
                      <a:pt x="50" y="22"/>
                    </a:lnTo>
                    <a:lnTo>
                      <a:pt x="50" y="22"/>
                    </a:lnTo>
                    <a:lnTo>
                      <a:pt x="50" y="22"/>
                    </a:lnTo>
                    <a:lnTo>
                      <a:pt x="55" y="22"/>
                    </a:lnTo>
                    <a:lnTo>
                      <a:pt x="59" y="27"/>
                    </a:lnTo>
                    <a:lnTo>
                      <a:pt x="59" y="27"/>
                    </a:lnTo>
                    <a:lnTo>
                      <a:pt x="59" y="27"/>
                    </a:lnTo>
                    <a:lnTo>
                      <a:pt x="64" y="31"/>
                    </a:lnTo>
                    <a:lnTo>
                      <a:pt x="68" y="31"/>
                    </a:lnTo>
                    <a:lnTo>
                      <a:pt x="68" y="31"/>
                    </a:lnTo>
                    <a:lnTo>
                      <a:pt x="68" y="31"/>
                    </a:lnTo>
                    <a:lnTo>
                      <a:pt x="73" y="36"/>
                    </a:lnTo>
                    <a:lnTo>
                      <a:pt x="73" y="36"/>
                    </a:lnTo>
                    <a:lnTo>
                      <a:pt x="73" y="36"/>
                    </a:lnTo>
                    <a:lnTo>
                      <a:pt x="73" y="36"/>
                    </a:lnTo>
                    <a:lnTo>
                      <a:pt x="77" y="36"/>
                    </a:lnTo>
                    <a:lnTo>
                      <a:pt x="77" y="40"/>
                    </a:lnTo>
                    <a:lnTo>
                      <a:pt x="77" y="40"/>
                    </a:lnTo>
                    <a:lnTo>
                      <a:pt x="77" y="40"/>
                    </a:lnTo>
                    <a:lnTo>
                      <a:pt x="82" y="45"/>
                    </a:lnTo>
                    <a:lnTo>
                      <a:pt x="82" y="45"/>
                    </a:lnTo>
                    <a:lnTo>
                      <a:pt x="86" y="45"/>
                    </a:lnTo>
                    <a:lnTo>
                      <a:pt x="86" y="49"/>
                    </a:lnTo>
                    <a:lnTo>
                      <a:pt x="86" y="49"/>
                    </a:lnTo>
                    <a:lnTo>
                      <a:pt x="86" y="49"/>
                    </a:lnTo>
                    <a:lnTo>
                      <a:pt x="86" y="54"/>
                    </a:lnTo>
                    <a:lnTo>
                      <a:pt x="86" y="54"/>
                    </a:lnTo>
                    <a:lnTo>
                      <a:pt x="86" y="54"/>
                    </a:lnTo>
                    <a:lnTo>
                      <a:pt x="82" y="54"/>
                    </a:lnTo>
                    <a:lnTo>
                      <a:pt x="82" y="58"/>
                    </a:lnTo>
                    <a:lnTo>
                      <a:pt x="86" y="63"/>
                    </a:lnTo>
                    <a:lnTo>
                      <a:pt x="86" y="68"/>
                    </a:lnTo>
                    <a:lnTo>
                      <a:pt x="86" y="68"/>
                    </a:lnTo>
                    <a:lnTo>
                      <a:pt x="86" y="68"/>
                    </a:lnTo>
                    <a:lnTo>
                      <a:pt x="86" y="68"/>
                    </a:lnTo>
                    <a:lnTo>
                      <a:pt x="91" y="68"/>
                    </a:lnTo>
                    <a:lnTo>
                      <a:pt x="91" y="68"/>
                    </a:lnTo>
                    <a:lnTo>
                      <a:pt x="91" y="68"/>
                    </a:lnTo>
                    <a:lnTo>
                      <a:pt x="86" y="72"/>
                    </a:lnTo>
                    <a:lnTo>
                      <a:pt x="86" y="72"/>
                    </a:lnTo>
                    <a:lnTo>
                      <a:pt x="86" y="77"/>
                    </a:lnTo>
                    <a:lnTo>
                      <a:pt x="86" y="81"/>
                    </a:lnTo>
                    <a:lnTo>
                      <a:pt x="82" y="81"/>
                    </a:lnTo>
                    <a:lnTo>
                      <a:pt x="82" y="86"/>
                    </a:lnTo>
                    <a:lnTo>
                      <a:pt x="82" y="86"/>
                    </a:lnTo>
                    <a:lnTo>
                      <a:pt x="77" y="86"/>
                    </a:lnTo>
                    <a:lnTo>
                      <a:pt x="73" y="90"/>
                    </a:lnTo>
                    <a:lnTo>
                      <a:pt x="68" y="90"/>
                    </a:lnTo>
                    <a:lnTo>
                      <a:pt x="64" y="90"/>
                    </a:lnTo>
                    <a:lnTo>
                      <a:pt x="64" y="90"/>
                    </a:lnTo>
                    <a:lnTo>
                      <a:pt x="59" y="90"/>
                    </a:lnTo>
                    <a:lnTo>
                      <a:pt x="55" y="90"/>
                    </a:lnTo>
                    <a:lnTo>
                      <a:pt x="50" y="90"/>
                    </a:lnTo>
                    <a:lnTo>
                      <a:pt x="50" y="90"/>
                    </a:lnTo>
                    <a:lnTo>
                      <a:pt x="50" y="90"/>
                    </a:lnTo>
                    <a:lnTo>
                      <a:pt x="45" y="90"/>
                    </a:lnTo>
                    <a:lnTo>
                      <a:pt x="45" y="90"/>
                    </a:lnTo>
                    <a:lnTo>
                      <a:pt x="36" y="86"/>
                    </a:lnTo>
                    <a:lnTo>
                      <a:pt x="32" y="81"/>
                    </a:lnTo>
                    <a:lnTo>
                      <a:pt x="27" y="86"/>
                    </a:lnTo>
                    <a:lnTo>
                      <a:pt x="23" y="86"/>
                    </a:lnTo>
                    <a:lnTo>
                      <a:pt x="23" y="86"/>
                    </a:lnTo>
                    <a:lnTo>
                      <a:pt x="18" y="81"/>
                    </a:lnTo>
                    <a:lnTo>
                      <a:pt x="18" y="81"/>
                    </a:lnTo>
                    <a:lnTo>
                      <a:pt x="14" y="77"/>
                    </a:lnTo>
                    <a:lnTo>
                      <a:pt x="9" y="72"/>
                    </a:lnTo>
                    <a:lnTo>
                      <a:pt x="9" y="72"/>
                    </a:lnTo>
                    <a:lnTo>
                      <a:pt x="5" y="68"/>
                    </a:lnTo>
                    <a:lnTo>
                      <a:pt x="5" y="63"/>
                    </a:lnTo>
                    <a:lnTo>
                      <a:pt x="5" y="58"/>
                    </a:lnTo>
                    <a:lnTo>
                      <a:pt x="5" y="58"/>
                    </a:lnTo>
                    <a:lnTo>
                      <a:pt x="9" y="58"/>
                    </a:lnTo>
                    <a:lnTo>
                      <a:pt x="9" y="58"/>
                    </a:lnTo>
                    <a:lnTo>
                      <a:pt x="9" y="54"/>
                    </a:lnTo>
                    <a:lnTo>
                      <a:pt x="9" y="54"/>
                    </a:lnTo>
                    <a:lnTo>
                      <a:pt x="9" y="49"/>
                    </a:lnTo>
                    <a:lnTo>
                      <a:pt x="5" y="49"/>
                    </a:lnTo>
                    <a:lnTo>
                      <a:pt x="5" y="45"/>
                    </a:lnTo>
                    <a:lnTo>
                      <a:pt x="5" y="45"/>
                    </a:lnTo>
                    <a:lnTo>
                      <a:pt x="5" y="40"/>
                    </a:lnTo>
                    <a:lnTo>
                      <a:pt x="5" y="40"/>
                    </a:lnTo>
                    <a:lnTo>
                      <a:pt x="5" y="40"/>
                    </a:lnTo>
                    <a:lnTo>
                      <a:pt x="5" y="36"/>
                    </a:lnTo>
                    <a:lnTo>
                      <a:pt x="5" y="36"/>
                    </a:lnTo>
                    <a:lnTo>
                      <a:pt x="0" y="36"/>
                    </a:lnTo>
                    <a:lnTo>
                      <a:pt x="0" y="36"/>
                    </a:lnTo>
                    <a:lnTo>
                      <a:pt x="5" y="31"/>
                    </a:lnTo>
                    <a:lnTo>
                      <a:pt x="5" y="31"/>
                    </a:lnTo>
                    <a:lnTo>
                      <a:pt x="5" y="31"/>
                    </a:lnTo>
                    <a:lnTo>
                      <a:pt x="5" y="31"/>
                    </a:lnTo>
                    <a:lnTo>
                      <a:pt x="5" y="27"/>
                    </a:lnTo>
                    <a:lnTo>
                      <a:pt x="5" y="27"/>
                    </a:lnTo>
                    <a:lnTo>
                      <a:pt x="0" y="27"/>
                    </a:lnTo>
                    <a:lnTo>
                      <a:pt x="0" y="27"/>
                    </a:lnTo>
                    <a:lnTo>
                      <a:pt x="5" y="22"/>
                    </a:lnTo>
                    <a:lnTo>
                      <a:pt x="5" y="22"/>
                    </a:lnTo>
                    <a:lnTo>
                      <a:pt x="5" y="18"/>
                    </a:lnTo>
                    <a:lnTo>
                      <a:pt x="5" y="18"/>
                    </a:lnTo>
                    <a:lnTo>
                      <a:pt x="0" y="18"/>
                    </a:lnTo>
                    <a:lnTo>
                      <a:pt x="0" y="18"/>
                    </a:lnTo>
                    <a:lnTo>
                      <a:pt x="5" y="18"/>
                    </a:lnTo>
                    <a:lnTo>
                      <a:pt x="5" y="13"/>
                    </a:lnTo>
                    <a:lnTo>
                      <a:pt x="0" y="13"/>
                    </a:lnTo>
                    <a:lnTo>
                      <a:pt x="0" y="9"/>
                    </a:lnTo>
                    <a:lnTo>
                      <a:pt x="0" y="9"/>
                    </a:lnTo>
                    <a:lnTo>
                      <a:pt x="0" y="4"/>
                    </a:lnTo>
                    <a:lnTo>
                      <a:pt x="5" y="4"/>
                    </a:lnTo>
                    <a:lnTo>
                      <a:pt x="5" y="4"/>
                    </a:lnTo>
                    <a:lnTo>
                      <a:pt x="5" y="0"/>
                    </a:lnTo>
                    <a:lnTo>
                      <a:pt x="5" y="4"/>
                    </a:lnTo>
                    <a:lnTo>
                      <a:pt x="9" y="4"/>
                    </a:lnTo>
                    <a:lnTo>
                      <a:pt x="9" y="4"/>
                    </a:lnTo>
                    <a:lnTo>
                      <a:pt x="9" y="4"/>
                    </a:lnTo>
                    <a:lnTo>
                      <a:pt x="9" y="0"/>
                    </a:lnTo>
                    <a:lnTo>
                      <a:pt x="14" y="0"/>
                    </a:lnTo>
                    <a:lnTo>
                      <a:pt x="14" y="0"/>
                    </a:lnTo>
                    <a:lnTo>
                      <a:pt x="14" y="0"/>
                    </a:lnTo>
                    <a:lnTo>
                      <a:pt x="18"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6" name="Freeform 172">
                <a:extLst>
                  <a:ext uri="{FF2B5EF4-FFF2-40B4-BE49-F238E27FC236}">
                    <a16:creationId xmlns:a16="http://schemas.microsoft.com/office/drawing/2014/main" id="{4A2CDAFA-6BA5-D54D-AD76-025A8469687E}"/>
                  </a:ext>
                </a:extLst>
              </p:cNvPr>
              <p:cNvSpPr>
                <a:spLocks/>
              </p:cNvSpPr>
              <p:nvPr/>
            </p:nvSpPr>
            <p:spPr bwMode="auto">
              <a:xfrm>
                <a:off x="7534225" y="2133671"/>
                <a:ext cx="681794" cy="375024"/>
              </a:xfrm>
              <a:custGeom>
                <a:avLst/>
                <a:gdLst>
                  <a:gd name="T0" fmla="*/ 113 w 284"/>
                  <a:gd name="T1" fmla="*/ 36 h 154"/>
                  <a:gd name="T2" fmla="*/ 135 w 284"/>
                  <a:gd name="T3" fmla="*/ 32 h 154"/>
                  <a:gd name="T4" fmla="*/ 149 w 284"/>
                  <a:gd name="T5" fmla="*/ 41 h 154"/>
                  <a:gd name="T6" fmla="*/ 163 w 284"/>
                  <a:gd name="T7" fmla="*/ 50 h 154"/>
                  <a:gd name="T8" fmla="*/ 176 w 284"/>
                  <a:gd name="T9" fmla="*/ 63 h 154"/>
                  <a:gd name="T10" fmla="*/ 185 w 284"/>
                  <a:gd name="T11" fmla="*/ 81 h 154"/>
                  <a:gd name="T12" fmla="*/ 203 w 284"/>
                  <a:gd name="T13" fmla="*/ 77 h 154"/>
                  <a:gd name="T14" fmla="*/ 208 w 284"/>
                  <a:gd name="T15" fmla="*/ 86 h 154"/>
                  <a:gd name="T16" fmla="*/ 212 w 284"/>
                  <a:gd name="T17" fmla="*/ 81 h 154"/>
                  <a:gd name="T18" fmla="*/ 221 w 284"/>
                  <a:gd name="T19" fmla="*/ 72 h 154"/>
                  <a:gd name="T20" fmla="*/ 235 w 284"/>
                  <a:gd name="T21" fmla="*/ 59 h 154"/>
                  <a:gd name="T22" fmla="*/ 239 w 284"/>
                  <a:gd name="T23" fmla="*/ 54 h 154"/>
                  <a:gd name="T24" fmla="*/ 239 w 284"/>
                  <a:gd name="T25" fmla="*/ 59 h 154"/>
                  <a:gd name="T26" fmla="*/ 235 w 284"/>
                  <a:gd name="T27" fmla="*/ 72 h 154"/>
                  <a:gd name="T28" fmla="*/ 248 w 284"/>
                  <a:gd name="T29" fmla="*/ 77 h 154"/>
                  <a:gd name="T30" fmla="*/ 257 w 284"/>
                  <a:gd name="T31" fmla="*/ 72 h 154"/>
                  <a:gd name="T32" fmla="*/ 257 w 284"/>
                  <a:gd name="T33" fmla="*/ 72 h 154"/>
                  <a:gd name="T34" fmla="*/ 266 w 284"/>
                  <a:gd name="T35" fmla="*/ 77 h 154"/>
                  <a:gd name="T36" fmla="*/ 275 w 284"/>
                  <a:gd name="T37" fmla="*/ 81 h 154"/>
                  <a:gd name="T38" fmla="*/ 280 w 284"/>
                  <a:gd name="T39" fmla="*/ 86 h 154"/>
                  <a:gd name="T40" fmla="*/ 275 w 284"/>
                  <a:gd name="T41" fmla="*/ 90 h 154"/>
                  <a:gd name="T42" fmla="*/ 266 w 284"/>
                  <a:gd name="T43" fmla="*/ 95 h 154"/>
                  <a:gd name="T44" fmla="*/ 262 w 284"/>
                  <a:gd name="T45" fmla="*/ 95 h 154"/>
                  <a:gd name="T46" fmla="*/ 248 w 284"/>
                  <a:gd name="T47" fmla="*/ 95 h 154"/>
                  <a:gd name="T48" fmla="*/ 244 w 284"/>
                  <a:gd name="T49" fmla="*/ 90 h 154"/>
                  <a:gd name="T50" fmla="*/ 244 w 284"/>
                  <a:gd name="T51" fmla="*/ 81 h 154"/>
                  <a:gd name="T52" fmla="*/ 230 w 284"/>
                  <a:gd name="T53" fmla="*/ 86 h 154"/>
                  <a:gd name="T54" fmla="*/ 226 w 284"/>
                  <a:gd name="T55" fmla="*/ 90 h 154"/>
                  <a:gd name="T56" fmla="*/ 217 w 284"/>
                  <a:gd name="T57" fmla="*/ 95 h 154"/>
                  <a:gd name="T58" fmla="*/ 221 w 284"/>
                  <a:gd name="T59" fmla="*/ 99 h 154"/>
                  <a:gd name="T60" fmla="*/ 221 w 284"/>
                  <a:gd name="T61" fmla="*/ 104 h 154"/>
                  <a:gd name="T62" fmla="*/ 217 w 284"/>
                  <a:gd name="T63" fmla="*/ 108 h 154"/>
                  <a:gd name="T64" fmla="*/ 203 w 284"/>
                  <a:gd name="T65" fmla="*/ 108 h 154"/>
                  <a:gd name="T66" fmla="*/ 208 w 284"/>
                  <a:gd name="T67" fmla="*/ 117 h 154"/>
                  <a:gd name="T68" fmla="*/ 217 w 284"/>
                  <a:gd name="T69" fmla="*/ 126 h 154"/>
                  <a:gd name="T70" fmla="*/ 221 w 284"/>
                  <a:gd name="T71" fmla="*/ 136 h 154"/>
                  <a:gd name="T72" fmla="*/ 221 w 284"/>
                  <a:gd name="T73" fmla="*/ 154 h 154"/>
                  <a:gd name="T74" fmla="*/ 203 w 284"/>
                  <a:gd name="T75" fmla="*/ 149 h 154"/>
                  <a:gd name="T76" fmla="*/ 194 w 284"/>
                  <a:gd name="T77" fmla="*/ 140 h 154"/>
                  <a:gd name="T78" fmla="*/ 181 w 284"/>
                  <a:gd name="T79" fmla="*/ 136 h 154"/>
                  <a:gd name="T80" fmla="*/ 153 w 284"/>
                  <a:gd name="T81" fmla="*/ 122 h 154"/>
                  <a:gd name="T82" fmla="*/ 122 w 284"/>
                  <a:gd name="T83" fmla="*/ 104 h 154"/>
                  <a:gd name="T84" fmla="*/ 108 w 284"/>
                  <a:gd name="T85" fmla="*/ 81 h 154"/>
                  <a:gd name="T86" fmla="*/ 95 w 284"/>
                  <a:gd name="T87" fmla="*/ 81 h 154"/>
                  <a:gd name="T88" fmla="*/ 77 w 284"/>
                  <a:gd name="T89" fmla="*/ 77 h 154"/>
                  <a:gd name="T90" fmla="*/ 77 w 284"/>
                  <a:gd name="T91" fmla="*/ 68 h 154"/>
                  <a:gd name="T92" fmla="*/ 72 w 284"/>
                  <a:gd name="T93" fmla="*/ 63 h 154"/>
                  <a:gd name="T94" fmla="*/ 63 w 284"/>
                  <a:gd name="T95" fmla="*/ 59 h 154"/>
                  <a:gd name="T96" fmla="*/ 50 w 284"/>
                  <a:gd name="T97" fmla="*/ 54 h 154"/>
                  <a:gd name="T98" fmla="*/ 50 w 284"/>
                  <a:gd name="T99" fmla="*/ 59 h 154"/>
                  <a:gd name="T100" fmla="*/ 45 w 284"/>
                  <a:gd name="T101" fmla="*/ 59 h 154"/>
                  <a:gd name="T102" fmla="*/ 41 w 284"/>
                  <a:gd name="T103" fmla="*/ 63 h 154"/>
                  <a:gd name="T104" fmla="*/ 32 w 284"/>
                  <a:gd name="T105" fmla="*/ 72 h 154"/>
                  <a:gd name="T106" fmla="*/ 27 w 284"/>
                  <a:gd name="T107" fmla="*/ 81 h 154"/>
                  <a:gd name="T108" fmla="*/ 9 w 284"/>
                  <a:gd name="T109" fmla="*/ 59 h 154"/>
                  <a:gd name="T110" fmla="*/ 0 w 284"/>
                  <a:gd name="T111" fmla="*/ 18 h 154"/>
                  <a:gd name="T112" fmla="*/ 13 w 284"/>
                  <a:gd name="T113" fmla="*/ 4 h 154"/>
                  <a:gd name="T114" fmla="*/ 36 w 284"/>
                  <a:gd name="T115" fmla="*/ 0 h 154"/>
                  <a:gd name="T116" fmla="*/ 59 w 284"/>
                  <a:gd name="T117" fmla="*/ 9 h 154"/>
                  <a:gd name="T118" fmla="*/ 77 w 284"/>
                  <a:gd name="T119" fmla="*/ 23 h 154"/>
                  <a:gd name="T120" fmla="*/ 95 w 284"/>
                  <a:gd name="T121" fmla="*/ 3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4" h="154">
                    <a:moveTo>
                      <a:pt x="95" y="36"/>
                    </a:moveTo>
                    <a:lnTo>
                      <a:pt x="95" y="36"/>
                    </a:lnTo>
                    <a:lnTo>
                      <a:pt x="99" y="36"/>
                    </a:lnTo>
                    <a:lnTo>
                      <a:pt x="99" y="36"/>
                    </a:lnTo>
                    <a:lnTo>
                      <a:pt x="104" y="36"/>
                    </a:lnTo>
                    <a:lnTo>
                      <a:pt x="108" y="36"/>
                    </a:lnTo>
                    <a:lnTo>
                      <a:pt x="108" y="36"/>
                    </a:lnTo>
                    <a:lnTo>
                      <a:pt x="113" y="36"/>
                    </a:lnTo>
                    <a:lnTo>
                      <a:pt x="113" y="36"/>
                    </a:lnTo>
                    <a:lnTo>
                      <a:pt x="117" y="36"/>
                    </a:lnTo>
                    <a:lnTo>
                      <a:pt x="122" y="36"/>
                    </a:lnTo>
                    <a:lnTo>
                      <a:pt x="126" y="36"/>
                    </a:lnTo>
                    <a:lnTo>
                      <a:pt x="126" y="36"/>
                    </a:lnTo>
                    <a:lnTo>
                      <a:pt x="131" y="36"/>
                    </a:lnTo>
                    <a:lnTo>
                      <a:pt x="131" y="36"/>
                    </a:lnTo>
                    <a:lnTo>
                      <a:pt x="135" y="36"/>
                    </a:lnTo>
                    <a:lnTo>
                      <a:pt x="135" y="36"/>
                    </a:lnTo>
                    <a:lnTo>
                      <a:pt x="135" y="32"/>
                    </a:lnTo>
                    <a:lnTo>
                      <a:pt x="135" y="32"/>
                    </a:lnTo>
                    <a:lnTo>
                      <a:pt x="140" y="32"/>
                    </a:lnTo>
                    <a:lnTo>
                      <a:pt x="140" y="32"/>
                    </a:lnTo>
                    <a:lnTo>
                      <a:pt x="140" y="32"/>
                    </a:lnTo>
                    <a:lnTo>
                      <a:pt x="144" y="36"/>
                    </a:lnTo>
                    <a:lnTo>
                      <a:pt x="144" y="36"/>
                    </a:lnTo>
                    <a:lnTo>
                      <a:pt x="149" y="36"/>
                    </a:lnTo>
                    <a:lnTo>
                      <a:pt x="149" y="36"/>
                    </a:lnTo>
                    <a:lnTo>
                      <a:pt x="149" y="41"/>
                    </a:lnTo>
                    <a:lnTo>
                      <a:pt x="153" y="41"/>
                    </a:lnTo>
                    <a:lnTo>
                      <a:pt x="153" y="45"/>
                    </a:lnTo>
                    <a:lnTo>
                      <a:pt x="158" y="45"/>
                    </a:lnTo>
                    <a:lnTo>
                      <a:pt x="158" y="45"/>
                    </a:lnTo>
                    <a:lnTo>
                      <a:pt x="158" y="45"/>
                    </a:lnTo>
                    <a:lnTo>
                      <a:pt x="163" y="45"/>
                    </a:lnTo>
                    <a:lnTo>
                      <a:pt x="163" y="45"/>
                    </a:lnTo>
                    <a:lnTo>
                      <a:pt x="163" y="45"/>
                    </a:lnTo>
                    <a:lnTo>
                      <a:pt x="163" y="50"/>
                    </a:lnTo>
                    <a:lnTo>
                      <a:pt x="163" y="50"/>
                    </a:lnTo>
                    <a:lnTo>
                      <a:pt x="163" y="54"/>
                    </a:lnTo>
                    <a:lnTo>
                      <a:pt x="163" y="59"/>
                    </a:lnTo>
                    <a:lnTo>
                      <a:pt x="167" y="59"/>
                    </a:lnTo>
                    <a:lnTo>
                      <a:pt x="167" y="63"/>
                    </a:lnTo>
                    <a:lnTo>
                      <a:pt x="167" y="63"/>
                    </a:lnTo>
                    <a:lnTo>
                      <a:pt x="167" y="63"/>
                    </a:lnTo>
                    <a:lnTo>
                      <a:pt x="172" y="63"/>
                    </a:lnTo>
                    <a:lnTo>
                      <a:pt x="176" y="63"/>
                    </a:lnTo>
                    <a:lnTo>
                      <a:pt x="176" y="63"/>
                    </a:lnTo>
                    <a:lnTo>
                      <a:pt x="176" y="68"/>
                    </a:lnTo>
                    <a:lnTo>
                      <a:pt x="176" y="72"/>
                    </a:lnTo>
                    <a:lnTo>
                      <a:pt x="176" y="72"/>
                    </a:lnTo>
                    <a:lnTo>
                      <a:pt x="181" y="77"/>
                    </a:lnTo>
                    <a:lnTo>
                      <a:pt x="181" y="77"/>
                    </a:lnTo>
                    <a:lnTo>
                      <a:pt x="181" y="77"/>
                    </a:lnTo>
                    <a:lnTo>
                      <a:pt x="181" y="77"/>
                    </a:lnTo>
                    <a:lnTo>
                      <a:pt x="185" y="81"/>
                    </a:lnTo>
                    <a:lnTo>
                      <a:pt x="185" y="77"/>
                    </a:lnTo>
                    <a:lnTo>
                      <a:pt x="190" y="77"/>
                    </a:lnTo>
                    <a:lnTo>
                      <a:pt x="194" y="77"/>
                    </a:lnTo>
                    <a:lnTo>
                      <a:pt x="194" y="77"/>
                    </a:lnTo>
                    <a:lnTo>
                      <a:pt x="199" y="77"/>
                    </a:lnTo>
                    <a:lnTo>
                      <a:pt x="199" y="77"/>
                    </a:lnTo>
                    <a:lnTo>
                      <a:pt x="199" y="77"/>
                    </a:lnTo>
                    <a:lnTo>
                      <a:pt x="199" y="77"/>
                    </a:lnTo>
                    <a:lnTo>
                      <a:pt x="203" y="77"/>
                    </a:lnTo>
                    <a:lnTo>
                      <a:pt x="203" y="81"/>
                    </a:lnTo>
                    <a:lnTo>
                      <a:pt x="203" y="81"/>
                    </a:lnTo>
                    <a:lnTo>
                      <a:pt x="203" y="81"/>
                    </a:lnTo>
                    <a:lnTo>
                      <a:pt x="203" y="81"/>
                    </a:lnTo>
                    <a:lnTo>
                      <a:pt x="203" y="86"/>
                    </a:lnTo>
                    <a:lnTo>
                      <a:pt x="203" y="86"/>
                    </a:lnTo>
                    <a:lnTo>
                      <a:pt x="208" y="86"/>
                    </a:lnTo>
                    <a:lnTo>
                      <a:pt x="208" y="86"/>
                    </a:lnTo>
                    <a:lnTo>
                      <a:pt x="208" y="86"/>
                    </a:lnTo>
                    <a:lnTo>
                      <a:pt x="212" y="90"/>
                    </a:lnTo>
                    <a:lnTo>
                      <a:pt x="212" y="90"/>
                    </a:lnTo>
                    <a:lnTo>
                      <a:pt x="212" y="90"/>
                    </a:lnTo>
                    <a:lnTo>
                      <a:pt x="212" y="86"/>
                    </a:lnTo>
                    <a:lnTo>
                      <a:pt x="212" y="86"/>
                    </a:lnTo>
                    <a:lnTo>
                      <a:pt x="212" y="86"/>
                    </a:lnTo>
                    <a:lnTo>
                      <a:pt x="212" y="86"/>
                    </a:lnTo>
                    <a:lnTo>
                      <a:pt x="212" y="81"/>
                    </a:lnTo>
                    <a:lnTo>
                      <a:pt x="212" y="81"/>
                    </a:lnTo>
                    <a:lnTo>
                      <a:pt x="212" y="81"/>
                    </a:lnTo>
                    <a:lnTo>
                      <a:pt x="217" y="77"/>
                    </a:lnTo>
                    <a:lnTo>
                      <a:pt x="217" y="77"/>
                    </a:lnTo>
                    <a:lnTo>
                      <a:pt x="217" y="77"/>
                    </a:lnTo>
                    <a:lnTo>
                      <a:pt x="217" y="72"/>
                    </a:lnTo>
                    <a:lnTo>
                      <a:pt x="217" y="72"/>
                    </a:lnTo>
                    <a:lnTo>
                      <a:pt x="221" y="72"/>
                    </a:lnTo>
                    <a:lnTo>
                      <a:pt x="221" y="72"/>
                    </a:lnTo>
                    <a:lnTo>
                      <a:pt x="221" y="72"/>
                    </a:lnTo>
                    <a:lnTo>
                      <a:pt x="221" y="68"/>
                    </a:lnTo>
                    <a:lnTo>
                      <a:pt x="226" y="68"/>
                    </a:lnTo>
                    <a:lnTo>
                      <a:pt x="226" y="68"/>
                    </a:lnTo>
                    <a:lnTo>
                      <a:pt x="230" y="68"/>
                    </a:lnTo>
                    <a:lnTo>
                      <a:pt x="230" y="63"/>
                    </a:lnTo>
                    <a:lnTo>
                      <a:pt x="230" y="63"/>
                    </a:lnTo>
                    <a:lnTo>
                      <a:pt x="230" y="59"/>
                    </a:lnTo>
                    <a:lnTo>
                      <a:pt x="235" y="59"/>
                    </a:lnTo>
                    <a:lnTo>
                      <a:pt x="235" y="59"/>
                    </a:lnTo>
                    <a:lnTo>
                      <a:pt x="235" y="59"/>
                    </a:lnTo>
                    <a:lnTo>
                      <a:pt x="235" y="59"/>
                    </a:lnTo>
                    <a:lnTo>
                      <a:pt x="235" y="59"/>
                    </a:lnTo>
                    <a:lnTo>
                      <a:pt x="235" y="59"/>
                    </a:lnTo>
                    <a:lnTo>
                      <a:pt x="239" y="59"/>
                    </a:lnTo>
                    <a:lnTo>
                      <a:pt x="239" y="59"/>
                    </a:lnTo>
                    <a:lnTo>
                      <a:pt x="239" y="59"/>
                    </a:lnTo>
                    <a:lnTo>
                      <a:pt x="239" y="54"/>
                    </a:lnTo>
                    <a:lnTo>
                      <a:pt x="239" y="54"/>
                    </a:lnTo>
                    <a:lnTo>
                      <a:pt x="239" y="54"/>
                    </a:lnTo>
                    <a:lnTo>
                      <a:pt x="244" y="54"/>
                    </a:lnTo>
                    <a:lnTo>
                      <a:pt x="244" y="59"/>
                    </a:lnTo>
                    <a:lnTo>
                      <a:pt x="244" y="59"/>
                    </a:lnTo>
                    <a:lnTo>
                      <a:pt x="244" y="59"/>
                    </a:lnTo>
                    <a:lnTo>
                      <a:pt x="244" y="59"/>
                    </a:lnTo>
                    <a:lnTo>
                      <a:pt x="239" y="59"/>
                    </a:lnTo>
                    <a:lnTo>
                      <a:pt x="239" y="59"/>
                    </a:lnTo>
                    <a:lnTo>
                      <a:pt x="239" y="59"/>
                    </a:lnTo>
                    <a:lnTo>
                      <a:pt x="239" y="63"/>
                    </a:lnTo>
                    <a:lnTo>
                      <a:pt x="239" y="63"/>
                    </a:lnTo>
                    <a:lnTo>
                      <a:pt x="239" y="63"/>
                    </a:lnTo>
                    <a:lnTo>
                      <a:pt x="235" y="63"/>
                    </a:lnTo>
                    <a:lnTo>
                      <a:pt x="235" y="68"/>
                    </a:lnTo>
                    <a:lnTo>
                      <a:pt x="235" y="68"/>
                    </a:lnTo>
                    <a:lnTo>
                      <a:pt x="235" y="72"/>
                    </a:lnTo>
                    <a:lnTo>
                      <a:pt x="235" y="72"/>
                    </a:lnTo>
                    <a:lnTo>
                      <a:pt x="235" y="72"/>
                    </a:lnTo>
                    <a:lnTo>
                      <a:pt x="235" y="72"/>
                    </a:lnTo>
                    <a:lnTo>
                      <a:pt x="239" y="72"/>
                    </a:lnTo>
                    <a:lnTo>
                      <a:pt x="239" y="72"/>
                    </a:lnTo>
                    <a:lnTo>
                      <a:pt x="239" y="72"/>
                    </a:lnTo>
                    <a:lnTo>
                      <a:pt x="244" y="72"/>
                    </a:lnTo>
                    <a:lnTo>
                      <a:pt x="244" y="77"/>
                    </a:lnTo>
                    <a:lnTo>
                      <a:pt x="244" y="77"/>
                    </a:lnTo>
                    <a:lnTo>
                      <a:pt x="248" y="77"/>
                    </a:lnTo>
                    <a:lnTo>
                      <a:pt x="248" y="77"/>
                    </a:lnTo>
                    <a:lnTo>
                      <a:pt x="248" y="77"/>
                    </a:lnTo>
                    <a:lnTo>
                      <a:pt x="253" y="77"/>
                    </a:lnTo>
                    <a:lnTo>
                      <a:pt x="253" y="77"/>
                    </a:lnTo>
                    <a:lnTo>
                      <a:pt x="253" y="77"/>
                    </a:lnTo>
                    <a:lnTo>
                      <a:pt x="253" y="77"/>
                    </a:lnTo>
                    <a:lnTo>
                      <a:pt x="253" y="72"/>
                    </a:lnTo>
                    <a:lnTo>
                      <a:pt x="253" y="72"/>
                    </a:lnTo>
                    <a:lnTo>
                      <a:pt x="257" y="72"/>
                    </a:lnTo>
                    <a:lnTo>
                      <a:pt x="257" y="72"/>
                    </a:lnTo>
                    <a:lnTo>
                      <a:pt x="257" y="72"/>
                    </a:lnTo>
                    <a:lnTo>
                      <a:pt x="257" y="72"/>
                    </a:lnTo>
                    <a:lnTo>
                      <a:pt x="253" y="68"/>
                    </a:lnTo>
                    <a:lnTo>
                      <a:pt x="257" y="68"/>
                    </a:lnTo>
                    <a:lnTo>
                      <a:pt x="257" y="68"/>
                    </a:lnTo>
                    <a:lnTo>
                      <a:pt x="257" y="68"/>
                    </a:lnTo>
                    <a:lnTo>
                      <a:pt x="257" y="68"/>
                    </a:lnTo>
                    <a:lnTo>
                      <a:pt x="257" y="72"/>
                    </a:lnTo>
                    <a:lnTo>
                      <a:pt x="257" y="72"/>
                    </a:lnTo>
                    <a:lnTo>
                      <a:pt x="257" y="72"/>
                    </a:lnTo>
                    <a:lnTo>
                      <a:pt x="257" y="72"/>
                    </a:lnTo>
                    <a:lnTo>
                      <a:pt x="262" y="72"/>
                    </a:lnTo>
                    <a:lnTo>
                      <a:pt x="262" y="77"/>
                    </a:lnTo>
                    <a:lnTo>
                      <a:pt x="262" y="77"/>
                    </a:lnTo>
                    <a:lnTo>
                      <a:pt x="262" y="77"/>
                    </a:lnTo>
                    <a:lnTo>
                      <a:pt x="266" y="77"/>
                    </a:lnTo>
                    <a:lnTo>
                      <a:pt x="266" y="77"/>
                    </a:lnTo>
                    <a:lnTo>
                      <a:pt x="266" y="77"/>
                    </a:lnTo>
                    <a:lnTo>
                      <a:pt x="266" y="77"/>
                    </a:lnTo>
                    <a:lnTo>
                      <a:pt x="266" y="77"/>
                    </a:lnTo>
                    <a:lnTo>
                      <a:pt x="266" y="77"/>
                    </a:lnTo>
                    <a:lnTo>
                      <a:pt x="266" y="77"/>
                    </a:lnTo>
                    <a:lnTo>
                      <a:pt x="271" y="77"/>
                    </a:lnTo>
                    <a:lnTo>
                      <a:pt x="271" y="77"/>
                    </a:lnTo>
                    <a:lnTo>
                      <a:pt x="271" y="81"/>
                    </a:lnTo>
                    <a:lnTo>
                      <a:pt x="275" y="81"/>
                    </a:lnTo>
                    <a:lnTo>
                      <a:pt x="275" y="81"/>
                    </a:lnTo>
                    <a:lnTo>
                      <a:pt x="280" y="81"/>
                    </a:lnTo>
                    <a:lnTo>
                      <a:pt x="280" y="81"/>
                    </a:lnTo>
                    <a:lnTo>
                      <a:pt x="280" y="81"/>
                    </a:lnTo>
                    <a:lnTo>
                      <a:pt x="280" y="81"/>
                    </a:lnTo>
                    <a:lnTo>
                      <a:pt x="284" y="81"/>
                    </a:lnTo>
                    <a:lnTo>
                      <a:pt x="284" y="81"/>
                    </a:lnTo>
                    <a:lnTo>
                      <a:pt x="284" y="81"/>
                    </a:lnTo>
                    <a:lnTo>
                      <a:pt x="280" y="86"/>
                    </a:lnTo>
                    <a:lnTo>
                      <a:pt x="280" y="86"/>
                    </a:lnTo>
                    <a:lnTo>
                      <a:pt x="275" y="86"/>
                    </a:lnTo>
                    <a:lnTo>
                      <a:pt x="275" y="86"/>
                    </a:lnTo>
                    <a:lnTo>
                      <a:pt x="275" y="86"/>
                    </a:lnTo>
                    <a:lnTo>
                      <a:pt x="271" y="86"/>
                    </a:lnTo>
                    <a:lnTo>
                      <a:pt x="271" y="86"/>
                    </a:lnTo>
                    <a:lnTo>
                      <a:pt x="271" y="86"/>
                    </a:lnTo>
                    <a:lnTo>
                      <a:pt x="271" y="90"/>
                    </a:lnTo>
                    <a:lnTo>
                      <a:pt x="275" y="90"/>
                    </a:lnTo>
                    <a:lnTo>
                      <a:pt x="275" y="90"/>
                    </a:lnTo>
                    <a:lnTo>
                      <a:pt x="275" y="90"/>
                    </a:lnTo>
                    <a:lnTo>
                      <a:pt x="271" y="90"/>
                    </a:lnTo>
                    <a:lnTo>
                      <a:pt x="271" y="90"/>
                    </a:lnTo>
                    <a:lnTo>
                      <a:pt x="271" y="90"/>
                    </a:lnTo>
                    <a:lnTo>
                      <a:pt x="271" y="90"/>
                    </a:lnTo>
                    <a:lnTo>
                      <a:pt x="271" y="90"/>
                    </a:lnTo>
                    <a:lnTo>
                      <a:pt x="266" y="90"/>
                    </a:lnTo>
                    <a:lnTo>
                      <a:pt x="266" y="95"/>
                    </a:lnTo>
                    <a:lnTo>
                      <a:pt x="266" y="95"/>
                    </a:lnTo>
                    <a:lnTo>
                      <a:pt x="266" y="95"/>
                    </a:lnTo>
                    <a:lnTo>
                      <a:pt x="266" y="95"/>
                    </a:lnTo>
                    <a:lnTo>
                      <a:pt x="266" y="95"/>
                    </a:lnTo>
                    <a:lnTo>
                      <a:pt x="266" y="95"/>
                    </a:lnTo>
                    <a:lnTo>
                      <a:pt x="262" y="95"/>
                    </a:lnTo>
                    <a:lnTo>
                      <a:pt x="262" y="95"/>
                    </a:lnTo>
                    <a:lnTo>
                      <a:pt x="262" y="95"/>
                    </a:lnTo>
                    <a:lnTo>
                      <a:pt x="262" y="95"/>
                    </a:lnTo>
                    <a:lnTo>
                      <a:pt x="262" y="95"/>
                    </a:lnTo>
                    <a:lnTo>
                      <a:pt x="262" y="95"/>
                    </a:lnTo>
                    <a:lnTo>
                      <a:pt x="257" y="95"/>
                    </a:lnTo>
                    <a:lnTo>
                      <a:pt x="257" y="95"/>
                    </a:lnTo>
                    <a:lnTo>
                      <a:pt x="253" y="95"/>
                    </a:lnTo>
                    <a:lnTo>
                      <a:pt x="253" y="95"/>
                    </a:lnTo>
                    <a:lnTo>
                      <a:pt x="253" y="95"/>
                    </a:lnTo>
                    <a:lnTo>
                      <a:pt x="253" y="95"/>
                    </a:lnTo>
                    <a:lnTo>
                      <a:pt x="248" y="95"/>
                    </a:lnTo>
                    <a:lnTo>
                      <a:pt x="248" y="95"/>
                    </a:lnTo>
                    <a:lnTo>
                      <a:pt x="248" y="95"/>
                    </a:lnTo>
                    <a:lnTo>
                      <a:pt x="244" y="95"/>
                    </a:lnTo>
                    <a:lnTo>
                      <a:pt x="244" y="90"/>
                    </a:lnTo>
                    <a:lnTo>
                      <a:pt x="244" y="90"/>
                    </a:lnTo>
                    <a:lnTo>
                      <a:pt x="244" y="90"/>
                    </a:lnTo>
                    <a:lnTo>
                      <a:pt x="244" y="90"/>
                    </a:lnTo>
                    <a:lnTo>
                      <a:pt x="244" y="90"/>
                    </a:lnTo>
                    <a:lnTo>
                      <a:pt x="244" y="90"/>
                    </a:lnTo>
                    <a:lnTo>
                      <a:pt x="244" y="90"/>
                    </a:lnTo>
                    <a:lnTo>
                      <a:pt x="248" y="86"/>
                    </a:lnTo>
                    <a:lnTo>
                      <a:pt x="248" y="86"/>
                    </a:lnTo>
                    <a:lnTo>
                      <a:pt x="248" y="86"/>
                    </a:lnTo>
                    <a:lnTo>
                      <a:pt x="248" y="86"/>
                    </a:lnTo>
                    <a:lnTo>
                      <a:pt x="248" y="86"/>
                    </a:lnTo>
                    <a:lnTo>
                      <a:pt x="244" y="86"/>
                    </a:lnTo>
                    <a:lnTo>
                      <a:pt x="244" y="86"/>
                    </a:lnTo>
                    <a:lnTo>
                      <a:pt x="244" y="81"/>
                    </a:lnTo>
                    <a:lnTo>
                      <a:pt x="244" y="81"/>
                    </a:lnTo>
                    <a:lnTo>
                      <a:pt x="244" y="81"/>
                    </a:lnTo>
                    <a:lnTo>
                      <a:pt x="239" y="81"/>
                    </a:lnTo>
                    <a:lnTo>
                      <a:pt x="239" y="81"/>
                    </a:lnTo>
                    <a:lnTo>
                      <a:pt x="239" y="81"/>
                    </a:lnTo>
                    <a:lnTo>
                      <a:pt x="239" y="81"/>
                    </a:lnTo>
                    <a:lnTo>
                      <a:pt x="239" y="81"/>
                    </a:lnTo>
                    <a:lnTo>
                      <a:pt x="235" y="86"/>
                    </a:lnTo>
                    <a:lnTo>
                      <a:pt x="235" y="86"/>
                    </a:lnTo>
                    <a:lnTo>
                      <a:pt x="230" y="86"/>
                    </a:lnTo>
                    <a:lnTo>
                      <a:pt x="230" y="86"/>
                    </a:lnTo>
                    <a:lnTo>
                      <a:pt x="230" y="86"/>
                    </a:lnTo>
                    <a:lnTo>
                      <a:pt x="230" y="86"/>
                    </a:lnTo>
                    <a:lnTo>
                      <a:pt x="226" y="86"/>
                    </a:lnTo>
                    <a:lnTo>
                      <a:pt x="226" y="86"/>
                    </a:lnTo>
                    <a:lnTo>
                      <a:pt x="226" y="86"/>
                    </a:lnTo>
                    <a:lnTo>
                      <a:pt x="226" y="86"/>
                    </a:lnTo>
                    <a:lnTo>
                      <a:pt x="226" y="86"/>
                    </a:lnTo>
                    <a:lnTo>
                      <a:pt x="226" y="90"/>
                    </a:lnTo>
                    <a:lnTo>
                      <a:pt x="226" y="90"/>
                    </a:lnTo>
                    <a:lnTo>
                      <a:pt x="226" y="95"/>
                    </a:lnTo>
                    <a:lnTo>
                      <a:pt x="226" y="95"/>
                    </a:lnTo>
                    <a:lnTo>
                      <a:pt x="226" y="95"/>
                    </a:lnTo>
                    <a:lnTo>
                      <a:pt x="226" y="95"/>
                    </a:lnTo>
                    <a:lnTo>
                      <a:pt x="226" y="95"/>
                    </a:lnTo>
                    <a:lnTo>
                      <a:pt x="226" y="95"/>
                    </a:lnTo>
                    <a:lnTo>
                      <a:pt x="221" y="95"/>
                    </a:lnTo>
                    <a:lnTo>
                      <a:pt x="217" y="95"/>
                    </a:lnTo>
                    <a:lnTo>
                      <a:pt x="217" y="95"/>
                    </a:lnTo>
                    <a:lnTo>
                      <a:pt x="217" y="99"/>
                    </a:lnTo>
                    <a:lnTo>
                      <a:pt x="217" y="99"/>
                    </a:lnTo>
                    <a:lnTo>
                      <a:pt x="221" y="99"/>
                    </a:lnTo>
                    <a:lnTo>
                      <a:pt x="221" y="99"/>
                    </a:lnTo>
                    <a:lnTo>
                      <a:pt x="221" y="99"/>
                    </a:lnTo>
                    <a:lnTo>
                      <a:pt x="221" y="99"/>
                    </a:lnTo>
                    <a:lnTo>
                      <a:pt x="221" y="99"/>
                    </a:lnTo>
                    <a:lnTo>
                      <a:pt x="221" y="99"/>
                    </a:lnTo>
                    <a:lnTo>
                      <a:pt x="221" y="99"/>
                    </a:lnTo>
                    <a:lnTo>
                      <a:pt x="221" y="99"/>
                    </a:lnTo>
                    <a:lnTo>
                      <a:pt x="221" y="99"/>
                    </a:lnTo>
                    <a:lnTo>
                      <a:pt x="221" y="99"/>
                    </a:lnTo>
                    <a:lnTo>
                      <a:pt x="221" y="99"/>
                    </a:lnTo>
                    <a:lnTo>
                      <a:pt x="221" y="104"/>
                    </a:lnTo>
                    <a:lnTo>
                      <a:pt x="221" y="104"/>
                    </a:lnTo>
                    <a:lnTo>
                      <a:pt x="221" y="104"/>
                    </a:lnTo>
                    <a:lnTo>
                      <a:pt x="221" y="104"/>
                    </a:lnTo>
                    <a:lnTo>
                      <a:pt x="221" y="104"/>
                    </a:lnTo>
                    <a:lnTo>
                      <a:pt x="221" y="104"/>
                    </a:lnTo>
                    <a:lnTo>
                      <a:pt x="221" y="104"/>
                    </a:lnTo>
                    <a:lnTo>
                      <a:pt x="221" y="104"/>
                    </a:lnTo>
                    <a:lnTo>
                      <a:pt x="221" y="104"/>
                    </a:lnTo>
                    <a:lnTo>
                      <a:pt x="217" y="104"/>
                    </a:lnTo>
                    <a:lnTo>
                      <a:pt x="221" y="104"/>
                    </a:lnTo>
                    <a:lnTo>
                      <a:pt x="221" y="108"/>
                    </a:lnTo>
                    <a:lnTo>
                      <a:pt x="217" y="108"/>
                    </a:lnTo>
                    <a:lnTo>
                      <a:pt x="217" y="108"/>
                    </a:lnTo>
                    <a:lnTo>
                      <a:pt x="217" y="108"/>
                    </a:lnTo>
                    <a:lnTo>
                      <a:pt x="217" y="108"/>
                    </a:lnTo>
                    <a:lnTo>
                      <a:pt x="212" y="108"/>
                    </a:lnTo>
                    <a:lnTo>
                      <a:pt x="212" y="108"/>
                    </a:lnTo>
                    <a:lnTo>
                      <a:pt x="208" y="108"/>
                    </a:lnTo>
                    <a:lnTo>
                      <a:pt x="208" y="108"/>
                    </a:lnTo>
                    <a:lnTo>
                      <a:pt x="203" y="108"/>
                    </a:lnTo>
                    <a:lnTo>
                      <a:pt x="203" y="108"/>
                    </a:lnTo>
                    <a:lnTo>
                      <a:pt x="203" y="108"/>
                    </a:lnTo>
                    <a:lnTo>
                      <a:pt x="203" y="113"/>
                    </a:lnTo>
                    <a:lnTo>
                      <a:pt x="203" y="113"/>
                    </a:lnTo>
                    <a:lnTo>
                      <a:pt x="203" y="117"/>
                    </a:lnTo>
                    <a:lnTo>
                      <a:pt x="203" y="117"/>
                    </a:lnTo>
                    <a:lnTo>
                      <a:pt x="208" y="117"/>
                    </a:lnTo>
                    <a:lnTo>
                      <a:pt x="208" y="117"/>
                    </a:lnTo>
                    <a:lnTo>
                      <a:pt x="208" y="117"/>
                    </a:lnTo>
                    <a:lnTo>
                      <a:pt x="208" y="117"/>
                    </a:lnTo>
                    <a:lnTo>
                      <a:pt x="208" y="117"/>
                    </a:lnTo>
                    <a:lnTo>
                      <a:pt x="212" y="122"/>
                    </a:lnTo>
                    <a:lnTo>
                      <a:pt x="212" y="122"/>
                    </a:lnTo>
                    <a:lnTo>
                      <a:pt x="212" y="117"/>
                    </a:lnTo>
                    <a:lnTo>
                      <a:pt x="212" y="117"/>
                    </a:lnTo>
                    <a:lnTo>
                      <a:pt x="217" y="122"/>
                    </a:lnTo>
                    <a:lnTo>
                      <a:pt x="217" y="122"/>
                    </a:lnTo>
                    <a:lnTo>
                      <a:pt x="217" y="122"/>
                    </a:lnTo>
                    <a:lnTo>
                      <a:pt x="217" y="126"/>
                    </a:lnTo>
                    <a:lnTo>
                      <a:pt x="217" y="126"/>
                    </a:lnTo>
                    <a:lnTo>
                      <a:pt x="217" y="131"/>
                    </a:lnTo>
                    <a:lnTo>
                      <a:pt x="221" y="131"/>
                    </a:lnTo>
                    <a:lnTo>
                      <a:pt x="221" y="131"/>
                    </a:lnTo>
                    <a:lnTo>
                      <a:pt x="221" y="136"/>
                    </a:lnTo>
                    <a:lnTo>
                      <a:pt x="221" y="136"/>
                    </a:lnTo>
                    <a:lnTo>
                      <a:pt x="226" y="136"/>
                    </a:lnTo>
                    <a:lnTo>
                      <a:pt x="226" y="136"/>
                    </a:lnTo>
                    <a:lnTo>
                      <a:pt x="221" y="136"/>
                    </a:lnTo>
                    <a:lnTo>
                      <a:pt x="221" y="140"/>
                    </a:lnTo>
                    <a:lnTo>
                      <a:pt x="221" y="140"/>
                    </a:lnTo>
                    <a:lnTo>
                      <a:pt x="221" y="140"/>
                    </a:lnTo>
                    <a:lnTo>
                      <a:pt x="221" y="145"/>
                    </a:lnTo>
                    <a:lnTo>
                      <a:pt x="217" y="145"/>
                    </a:lnTo>
                    <a:lnTo>
                      <a:pt x="217" y="149"/>
                    </a:lnTo>
                    <a:lnTo>
                      <a:pt x="221" y="154"/>
                    </a:lnTo>
                    <a:lnTo>
                      <a:pt x="221" y="154"/>
                    </a:lnTo>
                    <a:lnTo>
                      <a:pt x="221" y="154"/>
                    </a:lnTo>
                    <a:lnTo>
                      <a:pt x="217" y="154"/>
                    </a:lnTo>
                    <a:lnTo>
                      <a:pt x="217" y="154"/>
                    </a:lnTo>
                    <a:lnTo>
                      <a:pt x="217" y="154"/>
                    </a:lnTo>
                    <a:lnTo>
                      <a:pt x="217" y="154"/>
                    </a:lnTo>
                    <a:lnTo>
                      <a:pt x="212" y="154"/>
                    </a:lnTo>
                    <a:lnTo>
                      <a:pt x="212" y="154"/>
                    </a:lnTo>
                    <a:lnTo>
                      <a:pt x="212" y="154"/>
                    </a:lnTo>
                    <a:lnTo>
                      <a:pt x="208" y="154"/>
                    </a:lnTo>
                    <a:lnTo>
                      <a:pt x="203" y="149"/>
                    </a:lnTo>
                    <a:lnTo>
                      <a:pt x="199" y="154"/>
                    </a:lnTo>
                    <a:lnTo>
                      <a:pt x="199" y="149"/>
                    </a:lnTo>
                    <a:lnTo>
                      <a:pt x="199" y="145"/>
                    </a:lnTo>
                    <a:lnTo>
                      <a:pt x="199" y="145"/>
                    </a:lnTo>
                    <a:lnTo>
                      <a:pt x="199" y="140"/>
                    </a:lnTo>
                    <a:lnTo>
                      <a:pt x="199" y="140"/>
                    </a:lnTo>
                    <a:lnTo>
                      <a:pt x="199" y="140"/>
                    </a:lnTo>
                    <a:lnTo>
                      <a:pt x="199" y="140"/>
                    </a:lnTo>
                    <a:lnTo>
                      <a:pt x="194" y="140"/>
                    </a:lnTo>
                    <a:lnTo>
                      <a:pt x="194" y="140"/>
                    </a:lnTo>
                    <a:lnTo>
                      <a:pt x="190" y="136"/>
                    </a:lnTo>
                    <a:lnTo>
                      <a:pt x="190" y="136"/>
                    </a:lnTo>
                    <a:lnTo>
                      <a:pt x="190" y="136"/>
                    </a:lnTo>
                    <a:lnTo>
                      <a:pt x="185" y="136"/>
                    </a:lnTo>
                    <a:lnTo>
                      <a:pt x="185" y="136"/>
                    </a:lnTo>
                    <a:lnTo>
                      <a:pt x="185" y="136"/>
                    </a:lnTo>
                    <a:lnTo>
                      <a:pt x="181" y="136"/>
                    </a:lnTo>
                    <a:lnTo>
                      <a:pt x="181" y="136"/>
                    </a:lnTo>
                    <a:lnTo>
                      <a:pt x="181" y="136"/>
                    </a:lnTo>
                    <a:lnTo>
                      <a:pt x="176" y="131"/>
                    </a:lnTo>
                    <a:lnTo>
                      <a:pt x="172" y="131"/>
                    </a:lnTo>
                    <a:lnTo>
                      <a:pt x="167" y="126"/>
                    </a:lnTo>
                    <a:lnTo>
                      <a:pt x="163" y="126"/>
                    </a:lnTo>
                    <a:lnTo>
                      <a:pt x="163" y="126"/>
                    </a:lnTo>
                    <a:lnTo>
                      <a:pt x="163" y="126"/>
                    </a:lnTo>
                    <a:lnTo>
                      <a:pt x="158" y="122"/>
                    </a:lnTo>
                    <a:lnTo>
                      <a:pt x="153" y="122"/>
                    </a:lnTo>
                    <a:lnTo>
                      <a:pt x="149" y="122"/>
                    </a:lnTo>
                    <a:lnTo>
                      <a:pt x="144" y="117"/>
                    </a:lnTo>
                    <a:lnTo>
                      <a:pt x="144" y="117"/>
                    </a:lnTo>
                    <a:lnTo>
                      <a:pt x="140" y="113"/>
                    </a:lnTo>
                    <a:lnTo>
                      <a:pt x="135" y="113"/>
                    </a:lnTo>
                    <a:lnTo>
                      <a:pt x="135" y="108"/>
                    </a:lnTo>
                    <a:lnTo>
                      <a:pt x="131" y="108"/>
                    </a:lnTo>
                    <a:lnTo>
                      <a:pt x="126" y="104"/>
                    </a:lnTo>
                    <a:lnTo>
                      <a:pt x="122" y="104"/>
                    </a:lnTo>
                    <a:lnTo>
                      <a:pt x="122" y="104"/>
                    </a:lnTo>
                    <a:lnTo>
                      <a:pt x="122" y="104"/>
                    </a:lnTo>
                    <a:lnTo>
                      <a:pt x="117" y="95"/>
                    </a:lnTo>
                    <a:lnTo>
                      <a:pt x="117" y="95"/>
                    </a:lnTo>
                    <a:lnTo>
                      <a:pt x="117" y="95"/>
                    </a:lnTo>
                    <a:lnTo>
                      <a:pt x="113" y="90"/>
                    </a:lnTo>
                    <a:lnTo>
                      <a:pt x="113" y="86"/>
                    </a:lnTo>
                    <a:lnTo>
                      <a:pt x="108" y="86"/>
                    </a:lnTo>
                    <a:lnTo>
                      <a:pt x="108" y="81"/>
                    </a:lnTo>
                    <a:lnTo>
                      <a:pt x="104" y="81"/>
                    </a:lnTo>
                    <a:lnTo>
                      <a:pt x="104" y="81"/>
                    </a:lnTo>
                    <a:lnTo>
                      <a:pt x="99" y="81"/>
                    </a:lnTo>
                    <a:lnTo>
                      <a:pt x="99" y="81"/>
                    </a:lnTo>
                    <a:lnTo>
                      <a:pt x="99" y="81"/>
                    </a:lnTo>
                    <a:lnTo>
                      <a:pt x="99" y="81"/>
                    </a:lnTo>
                    <a:lnTo>
                      <a:pt x="99" y="81"/>
                    </a:lnTo>
                    <a:lnTo>
                      <a:pt x="99" y="81"/>
                    </a:lnTo>
                    <a:lnTo>
                      <a:pt x="95" y="81"/>
                    </a:lnTo>
                    <a:lnTo>
                      <a:pt x="95" y="81"/>
                    </a:lnTo>
                    <a:lnTo>
                      <a:pt x="90" y="81"/>
                    </a:lnTo>
                    <a:lnTo>
                      <a:pt x="90" y="81"/>
                    </a:lnTo>
                    <a:lnTo>
                      <a:pt x="90" y="81"/>
                    </a:lnTo>
                    <a:lnTo>
                      <a:pt x="86" y="81"/>
                    </a:lnTo>
                    <a:lnTo>
                      <a:pt x="86" y="81"/>
                    </a:lnTo>
                    <a:lnTo>
                      <a:pt x="81" y="77"/>
                    </a:lnTo>
                    <a:lnTo>
                      <a:pt x="77" y="77"/>
                    </a:lnTo>
                    <a:lnTo>
                      <a:pt x="77" y="77"/>
                    </a:lnTo>
                    <a:lnTo>
                      <a:pt x="77" y="77"/>
                    </a:lnTo>
                    <a:lnTo>
                      <a:pt x="77" y="77"/>
                    </a:lnTo>
                    <a:lnTo>
                      <a:pt x="77" y="72"/>
                    </a:lnTo>
                    <a:lnTo>
                      <a:pt x="77" y="72"/>
                    </a:lnTo>
                    <a:lnTo>
                      <a:pt x="77" y="72"/>
                    </a:lnTo>
                    <a:lnTo>
                      <a:pt x="77" y="72"/>
                    </a:lnTo>
                    <a:lnTo>
                      <a:pt x="77" y="72"/>
                    </a:lnTo>
                    <a:lnTo>
                      <a:pt x="77" y="72"/>
                    </a:lnTo>
                    <a:lnTo>
                      <a:pt x="77" y="68"/>
                    </a:lnTo>
                    <a:lnTo>
                      <a:pt x="77" y="68"/>
                    </a:lnTo>
                    <a:lnTo>
                      <a:pt x="77" y="68"/>
                    </a:lnTo>
                    <a:lnTo>
                      <a:pt x="77" y="68"/>
                    </a:lnTo>
                    <a:lnTo>
                      <a:pt x="72" y="68"/>
                    </a:lnTo>
                    <a:lnTo>
                      <a:pt x="72" y="68"/>
                    </a:lnTo>
                    <a:lnTo>
                      <a:pt x="72" y="68"/>
                    </a:lnTo>
                    <a:lnTo>
                      <a:pt x="72" y="68"/>
                    </a:lnTo>
                    <a:lnTo>
                      <a:pt x="72" y="63"/>
                    </a:lnTo>
                    <a:lnTo>
                      <a:pt x="72" y="63"/>
                    </a:lnTo>
                    <a:lnTo>
                      <a:pt x="72" y="63"/>
                    </a:lnTo>
                    <a:lnTo>
                      <a:pt x="72" y="63"/>
                    </a:lnTo>
                    <a:lnTo>
                      <a:pt x="72" y="63"/>
                    </a:lnTo>
                    <a:lnTo>
                      <a:pt x="72" y="63"/>
                    </a:lnTo>
                    <a:lnTo>
                      <a:pt x="72" y="59"/>
                    </a:lnTo>
                    <a:lnTo>
                      <a:pt x="68" y="59"/>
                    </a:lnTo>
                    <a:lnTo>
                      <a:pt x="63" y="59"/>
                    </a:lnTo>
                    <a:lnTo>
                      <a:pt x="63" y="59"/>
                    </a:lnTo>
                    <a:lnTo>
                      <a:pt x="63" y="59"/>
                    </a:lnTo>
                    <a:lnTo>
                      <a:pt x="59" y="59"/>
                    </a:lnTo>
                    <a:lnTo>
                      <a:pt x="59" y="59"/>
                    </a:lnTo>
                    <a:lnTo>
                      <a:pt x="59" y="59"/>
                    </a:lnTo>
                    <a:lnTo>
                      <a:pt x="59" y="59"/>
                    </a:lnTo>
                    <a:lnTo>
                      <a:pt x="54" y="54"/>
                    </a:lnTo>
                    <a:lnTo>
                      <a:pt x="54" y="54"/>
                    </a:lnTo>
                    <a:lnTo>
                      <a:pt x="50" y="54"/>
                    </a:lnTo>
                    <a:lnTo>
                      <a:pt x="50" y="54"/>
                    </a:lnTo>
                    <a:lnTo>
                      <a:pt x="50" y="54"/>
                    </a:lnTo>
                    <a:lnTo>
                      <a:pt x="50" y="54"/>
                    </a:lnTo>
                    <a:lnTo>
                      <a:pt x="45" y="54"/>
                    </a:lnTo>
                    <a:lnTo>
                      <a:pt x="45" y="54"/>
                    </a:lnTo>
                    <a:lnTo>
                      <a:pt x="45" y="54"/>
                    </a:lnTo>
                    <a:lnTo>
                      <a:pt x="41" y="54"/>
                    </a:lnTo>
                    <a:lnTo>
                      <a:pt x="45" y="54"/>
                    </a:lnTo>
                    <a:lnTo>
                      <a:pt x="45" y="54"/>
                    </a:lnTo>
                    <a:lnTo>
                      <a:pt x="45" y="59"/>
                    </a:lnTo>
                    <a:lnTo>
                      <a:pt x="50" y="59"/>
                    </a:lnTo>
                    <a:lnTo>
                      <a:pt x="50" y="59"/>
                    </a:lnTo>
                    <a:lnTo>
                      <a:pt x="50" y="59"/>
                    </a:lnTo>
                    <a:lnTo>
                      <a:pt x="50" y="63"/>
                    </a:lnTo>
                    <a:lnTo>
                      <a:pt x="50" y="63"/>
                    </a:lnTo>
                    <a:lnTo>
                      <a:pt x="50" y="63"/>
                    </a:lnTo>
                    <a:lnTo>
                      <a:pt x="50" y="63"/>
                    </a:lnTo>
                    <a:lnTo>
                      <a:pt x="50" y="63"/>
                    </a:lnTo>
                    <a:lnTo>
                      <a:pt x="50" y="59"/>
                    </a:lnTo>
                    <a:lnTo>
                      <a:pt x="45" y="59"/>
                    </a:lnTo>
                    <a:lnTo>
                      <a:pt x="45" y="59"/>
                    </a:lnTo>
                    <a:lnTo>
                      <a:pt x="45" y="59"/>
                    </a:lnTo>
                    <a:lnTo>
                      <a:pt x="45" y="59"/>
                    </a:lnTo>
                    <a:lnTo>
                      <a:pt x="41" y="59"/>
                    </a:lnTo>
                    <a:lnTo>
                      <a:pt x="41" y="59"/>
                    </a:lnTo>
                    <a:lnTo>
                      <a:pt x="41" y="59"/>
                    </a:lnTo>
                    <a:lnTo>
                      <a:pt x="41" y="59"/>
                    </a:lnTo>
                    <a:lnTo>
                      <a:pt x="41" y="59"/>
                    </a:lnTo>
                    <a:lnTo>
                      <a:pt x="41" y="63"/>
                    </a:lnTo>
                    <a:lnTo>
                      <a:pt x="41" y="63"/>
                    </a:lnTo>
                    <a:lnTo>
                      <a:pt x="36" y="63"/>
                    </a:lnTo>
                    <a:lnTo>
                      <a:pt x="32" y="63"/>
                    </a:lnTo>
                    <a:lnTo>
                      <a:pt x="32" y="63"/>
                    </a:lnTo>
                    <a:lnTo>
                      <a:pt x="32" y="68"/>
                    </a:lnTo>
                    <a:lnTo>
                      <a:pt x="32" y="68"/>
                    </a:lnTo>
                    <a:lnTo>
                      <a:pt x="27" y="68"/>
                    </a:lnTo>
                    <a:lnTo>
                      <a:pt x="27" y="72"/>
                    </a:lnTo>
                    <a:lnTo>
                      <a:pt x="32" y="72"/>
                    </a:lnTo>
                    <a:lnTo>
                      <a:pt x="32" y="77"/>
                    </a:lnTo>
                    <a:lnTo>
                      <a:pt x="32" y="77"/>
                    </a:lnTo>
                    <a:lnTo>
                      <a:pt x="32" y="81"/>
                    </a:lnTo>
                    <a:lnTo>
                      <a:pt x="32" y="81"/>
                    </a:lnTo>
                    <a:lnTo>
                      <a:pt x="32" y="81"/>
                    </a:lnTo>
                    <a:lnTo>
                      <a:pt x="32" y="81"/>
                    </a:lnTo>
                    <a:lnTo>
                      <a:pt x="32" y="81"/>
                    </a:lnTo>
                    <a:lnTo>
                      <a:pt x="32" y="81"/>
                    </a:lnTo>
                    <a:lnTo>
                      <a:pt x="27" y="81"/>
                    </a:lnTo>
                    <a:lnTo>
                      <a:pt x="27" y="81"/>
                    </a:lnTo>
                    <a:lnTo>
                      <a:pt x="22" y="81"/>
                    </a:lnTo>
                    <a:lnTo>
                      <a:pt x="18" y="81"/>
                    </a:lnTo>
                    <a:lnTo>
                      <a:pt x="13" y="81"/>
                    </a:lnTo>
                    <a:lnTo>
                      <a:pt x="13" y="77"/>
                    </a:lnTo>
                    <a:lnTo>
                      <a:pt x="13" y="72"/>
                    </a:lnTo>
                    <a:lnTo>
                      <a:pt x="13" y="68"/>
                    </a:lnTo>
                    <a:lnTo>
                      <a:pt x="9" y="63"/>
                    </a:lnTo>
                    <a:lnTo>
                      <a:pt x="9" y="59"/>
                    </a:lnTo>
                    <a:lnTo>
                      <a:pt x="9" y="54"/>
                    </a:lnTo>
                    <a:lnTo>
                      <a:pt x="9" y="50"/>
                    </a:lnTo>
                    <a:lnTo>
                      <a:pt x="9" y="45"/>
                    </a:lnTo>
                    <a:lnTo>
                      <a:pt x="4" y="41"/>
                    </a:lnTo>
                    <a:lnTo>
                      <a:pt x="4" y="36"/>
                    </a:lnTo>
                    <a:lnTo>
                      <a:pt x="4" y="32"/>
                    </a:lnTo>
                    <a:lnTo>
                      <a:pt x="4" y="27"/>
                    </a:lnTo>
                    <a:lnTo>
                      <a:pt x="0" y="23"/>
                    </a:lnTo>
                    <a:lnTo>
                      <a:pt x="0" y="18"/>
                    </a:lnTo>
                    <a:lnTo>
                      <a:pt x="0" y="13"/>
                    </a:lnTo>
                    <a:lnTo>
                      <a:pt x="0" y="13"/>
                    </a:lnTo>
                    <a:lnTo>
                      <a:pt x="0" y="9"/>
                    </a:lnTo>
                    <a:lnTo>
                      <a:pt x="0" y="9"/>
                    </a:lnTo>
                    <a:lnTo>
                      <a:pt x="4" y="9"/>
                    </a:lnTo>
                    <a:lnTo>
                      <a:pt x="4" y="9"/>
                    </a:lnTo>
                    <a:lnTo>
                      <a:pt x="9" y="9"/>
                    </a:lnTo>
                    <a:lnTo>
                      <a:pt x="13" y="4"/>
                    </a:lnTo>
                    <a:lnTo>
                      <a:pt x="13" y="4"/>
                    </a:lnTo>
                    <a:lnTo>
                      <a:pt x="18" y="4"/>
                    </a:lnTo>
                    <a:lnTo>
                      <a:pt x="18" y="4"/>
                    </a:lnTo>
                    <a:lnTo>
                      <a:pt x="22" y="4"/>
                    </a:lnTo>
                    <a:lnTo>
                      <a:pt x="27" y="0"/>
                    </a:lnTo>
                    <a:lnTo>
                      <a:pt x="27" y="0"/>
                    </a:lnTo>
                    <a:lnTo>
                      <a:pt x="32" y="0"/>
                    </a:lnTo>
                    <a:lnTo>
                      <a:pt x="32" y="0"/>
                    </a:lnTo>
                    <a:lnTo>
                      <a:pt x="36" y="0"/>
                    </a:lnTo>
                    <a:lnTo>
                      <a:pt x="36" y="0"/>
                    </a:lnTo>
                    <a:lnTo>
                      <a:pt x="36" y="0"/>
                    </a:lnTo>
                    <a:lnTo>
                      <a:pt x="41" y="4"/>
                    </a:lnTo>
                    <a:lnTo>
                      <a:pt x="45" y="4"/>
                    </a:lnTo>
                    <a:lnTo>
                      <a:pt x="45" y="4"/>
                    </a:lnTo>
                    <a:lnTo>
                      <a:pt x="50" y="4"/>
                    </a:lnTo>
                    <a:lnTo>
                      <a:pt x="50" y="9"/>
                    </a:lnTo>
                    <a:lnTo>
                      <a:pt x="54" y="9"/>
                    </a:lnTo>
                    <a:lnTo>
                      <a:pt x="54" y="9"/>
                    </a:lnTo>
                    <a:lnTo>
                      <a:pt x="59" y="9"/>
                    </a:lnTo>
                    <a:lnTo>
                      <a:pt x="59" y="13"/>
                    </a:lnTo>
                    <a:lnTo>
                      <a:pt x="63" y="13"/>
                    </a:lnTo>
                    <a:lnTo>
                      <a:pt x="63" y="13"/>
                    </a:lnTo>
                    <a:lnTo>
                      <a:pt x="68" y="18"/>
                    </a:lnTo>
                    <a:lnTo>
                      <a:pt x="68" y="18"/>
                    </a:lnTo>
                    <a:lnTo>
                      <a:pt x="72" y="18"/>
                    </a:lnTo>
                    <a:lnTo>
                      <a:pt x="77" y="18"/>
                    </a:lnTo>
                    <a:lnTo>
                      <a:pt x="77" y="23"/>
                    </a:lnTo>
                    <a:lnTo>
                      <a:pt x="77" y="23"/>
                    </a:lnTo>
                    <a:lnTo>
                      <a:pt x="81" y="23"/>
                    </a:lnTo>
                    <a:lnTo>
                      <a:pt x="81" y="23"/>
                    </a:lnTo>
                    <a:lnTo>
                      <a:pt x="81" y="27"/>
                    </a:lnTo>
                    <a:lnTo>
                      <a:pt x="86" y="27"/>
                    </a:lnTo>
                    <a:lnTo>
                      <a:pt x="86" y="32"/>
                    </a:lnTo>
                    <a:lnTo>
                      <a:pt x="90" y="32"/>
                    </a:lnTo>
                    <a:lnTo>
                      <a:pt x="90" y="32"/>
                    </a:lnTo>
                    <a:lnTo>
                      <a:pt x="95" y="36"/>
                    </a:lnTo>
                    <a:lnTo>
                      <a:pt x="95" y="36"/>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7" name="Freeform 173">
                <a:extLst>
                  <a:ext uri="{FF2B5EF4-FFF2-40B4-BE49-F238E27FC236}">
                    <a16:creationId xmlns:a16="http://schemas.microsoft.com/office/drawing/2014/main" id="{A3D74F41-D758-1146-BF69-2CDD29AF7BCE}"/>
                  </a:ext>
                </a:extLst>
              </p:cNvPr>
              <p:cNvSpPr>
                <a:spLocks/>
              </p:cNvSpPr>
              <p:nvPr/>
            </p:nvSpPr>
            <p:spPr bwMode="auto">
              <a:xfrm>
                <a:off x="2382360" y="3662989"/>
                <a:ext cx="552157" cy="550360"/>
              </a:xfrm>
              <a:custGeom>
                <a:avLst/>
                <a:gdLst>
                  <a:gd name="T0" fmla="*/ 81 w 230"/>
                  <a:gd name="T1" fmla="*/ 14 h 226"/>
                  <a:gd name="T2" fmla="*/ 90 w 230"/>
                  <a:gd name="T3" fmla="*/ 32 h 226"/>
                  <a:gd name="T4" fmla="*/ 131 w 230"/>
                  <a:gd name="T5" fmla="*/ 37 h 226"/>
                  <a:gd name="T6" fmla="*/ 167 w 230"/>
                  <a:gd name="T7" fmla="*/ 37 h 226"/>
                  <a:gd name="T8" fmla="*/ 172 w 230"/>
                  <a:gd name="T9" fmla="*/ 32 h 226"/>
                  <a:gd name="T10" fmla="*/ 194 w 230"/>
                  <a:gd name="T11" fmla="*/ 32 h 226"/>
                  <a:gd name="T12" fmla="*/ 185 w 230"/>
                  <a:gd name="T13" fmla="*/ 37 h 226"/>
                  <a:gd name="T14" fmla="*/ 190 w 230"/>
                  <a:gd name="T15" fmla="*/ 41 h 226"/>
                  <a:gd name="T16" fmla="*/ 194 w 230"/>
                  <a:gd name="T17" fmla="*/ 46 h 226"/>
                  <a:gd name="T18" fmla="*/ 199 w 230"/>
                  <a:gd name="T19" fmla="*/ 50 h 226"/>
                  <a:gd name="T20" fmla="*/ 208 w 230"/>
                  <a:gd name="T21" fmla="*/ 46 h 226"/>
                  <a:gd name="T22" fmla="*/ 212 w 230"/>
                  <a:gd name="T23" fmla="*/ 59 h 226"/>
                  <a:gd name="T24" fmla="*/ 203 w 230"/>
                  <a:gd name="T25" fmla="*/ 73 h 226"/>
                  <a:gd name="T26" fmla="*/ 226 w 230"/>
                  <a:gd name="T27" fmla="*/ 73 h 226"/>
                  <a:gd name="T28" fmla="*/ 226 w 230"/>
                  <a:gd name="T29" fmla="*/ 86 h 226"/>
                  <a:gd name="T30" fmla="*/ 217 w 230"/>
                  <a:gd name="T31" fmla="*/ 95 h 226"/>
                  <a:gd name="T32" fmla="*/ 221 w 230"/>
                  <a:gd name="T33" fmla="*/ 100 h 226"/>
                  <a:gd name="T34" fmla="*/ 212 w 230"/>
                  <a:gd name="T35" fmla="*/ 109 h 226"/>
                  <a:gd name="T36" fmla="*/ 208 w 230"/>
                  <a:gd name="T37" fmla="*/ 113 h 226"/>
                  <a:gd name="T38" fmla="*/ 212 w 230"/>
                  <a:gd name="T39" fmla="*/ 136 h 226"/>
                  <a:gd name="T40" fmla="*/ 212 w 230"/>
                  <a:gd name="T41" fmla="*/ 145 h 226"/>
                  <a:gd name="T42" fmla="*/ 199 w 230"/>
                  <a:gd name="T43" fmla="*/ 154 h 226"/>
                  <a:gd name="T44" fmla="*/ 181 w 230"/>
                  <a:gd name="T45" fmla="*/ 159 h 226"/>
                  <a:gd name="T46" fmla="*/ 167 w 230"/>
                  <a:gd name="T47" fmla="*/ 163 h 226"/>
                  <a:gd name="T48" fmla="*/ 154 w 230"/>
                  <a:gd name="T49" fmla="*/ 159 h 226"/>
                  <a:gd name="T50" fmla="*/ 140 w 230"/>
                  <a:gd name="T51" fmla="*/ 154 h 226"/>
                  <a:gd name="T52" fmla="*/ 149 w 230"/>
                  <a:gd name="T53" fmla="*/ 177 h 226"/>
                  <a:gd name="T54" fmla="*/ 158 w 230"/>
                  <a:gd name="T55" fmla="*/ 190 h 226"/>
                  <a:gd name="T56" fmla="*/ 158 w 230"/>
                  <a:gd name="T57" fmla="*/ 199 h 226"/>
                  <a:gd name="T58" fmla="*/ 149 w 230"/>
                  <a:gd name="T59" fmla="*/ 208 h 226"/>
                  <a:gd name="T60" fmla="*/ 136 w 230"/>
                  <a:gd name="T61" fmla="*/ 217 h 226"/>
                  <a:gd name="T62" fmla="*/ 127 w 230"/>
                  <a:gd name="T63" fmla="*/ 222 h 226"/>
                  <a:gd name="T64" fmla="*/ 113 w 230"/>
                  <a:gd name="T65" fmla="*/ 222 h 226"/>
                  <a:gd name="T66" fmla="*/ 104 w 230"/>
                  <a:gd name="T67" fmla="*/ 208 h 226"/>
                  <a:gd name="T68" fmla="*/ 99 w 230"/>
                  <a:gd name="T69" fmla="*/ 190 h 226"/>
                  <a:gd name="T70" fmla="*/ 90 w 230"/>
                  <a:gd name="T71" fmla="*/ 181 h 226"/>
                  <a:gd name="T72" fmla="*/ 95 w 230"/>
                  <a:gd name="T73" fmla="*/ 172 h 226"/>
                  <a:gd name="T74" fmla="*/ 90 w 230"/>
                  <a:gd name="T75" fmla="*/ 154 h 226"/>
                  <a:gd name="T76" fmla="*/ 90 w 230"/>
                  <a:gd name="T77" fmla="*/ 131 h 226"/>
                  <a:gd name="T78" fmla="*/ 90 w 230"/>
                  <a:gd name="T79" fmla="*/ 113 h 226"/>
                  <a:gd name="T80" fmla="*/ 63 w 230"/>
                  <a:gd name="T81" fmla="*/ 118 h 226"/>
                  <a:gd name="T82" fmla="*/ 50 w 230"/>
                  <a:gd name="T83" fmla="*/ 100 h 226"/>
                  <a:gd name="T84" fmla="*/ 36 w 230"/>
                  <a:gd name="T85" fmla="*/ 100 h 226"/>
                  <a:gd name="T86" fmla="*/ 18 w 230"/>
                  <a:gd name="T87" fmla="*/ 95 h 226"/>
                  <a:gd name="T88" fmla="*/ 14 w 230"/>
                  <a:gd name="T89" fmla="*/ 82 h 226"/>
                  <a:gd name="T90" fmla="*/ 9 w 230"/>
                  <a:gd name="T91" fmla="*/ 59 h 226"/>
                  <a:gd name="T92" fmla="*/ 0 w 230"/>
                  <a:gd name="T93" fmla="*/ 59 h 226"/>
                  <a:gd name="T94" fmla="*/ 9 w 230"/>
                  <a:gd name="T95" fmla="*/ 32 h 226"/>
                  <a:gd name="T96" fmla="*/ 32 w 230"/>
                  <a:gd name="T97" fmla="*/ 9 h 226"/>
                  <a:gd name="T98" fmla="*/ 27 w 230"/>
                  <a:gd name="T99" fmla="*/ 9 h 226"/>
                  <a:gd name="T100" fmla="*/ 32 w 230"/>
                  <a:gd name="T101" fmla="*/ 27 h 226"/>
                  <a:gd name="T102" fmla="*/ 23 w 230"/>
                  <a:gd name="T103" fmla="*/ 50 h 226"/>
                  <a:gd name="T104" fmla="*/ 36 w 230"/>
                  <a:gd name="T105" fmla="*/ 59 h 226"/>
                  <a:gd name="T106" fmla="*/ 36 w 230"/>
                  <a:gd name="T107" fmla="*/ 37 h 226"/>
                  <a:gd name="T108" fmla="*/ 50 w 230"/>
                  <a:gd name="T109" fmla="*/ 18 h 226"/>
                  <a:gd name="T110" fmla="*/ 63 w 230"/>
                  <a:gd name="T111" fmla="*/ 9 h 226"/>
                  <a:gd name="T112" fmla="*/ 63 w 230"/>
                  <a:gd name="T11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0" h="226">
                    <a:moveTo>
                      <a:pt x="68" y="9"/>
                    </a:moveTo>
                    <a:lnTo>
                      <a:pt x="68" y="9"/>
                    </a:lnTo>
                    <a:lnTo>
                      <a:pt x="68" y="9"/>
                    </a:lnTo>
                    <a:lnTo>
                      <a:pt x="68" y="14"/>
                    </a:lnTo>
                    <a:lnTo>
                      <a:pt x="68" y="14"/>
                    </a:lnTo>
                    <a:lnTo>
                      <a:pt x="68" y="14"/>
                    </a:lnTo>
                    <a:lnTo>
                      <a:pt x="77" y="14"/>
                    </a:lnTo>
                    <a:lnTo>
                      <a:pt x="77" y="14"/>
                    </a:lnTo>
                    <a:lnTo>
                      <a:pt x="81" y="14"/>
                    </a:lnTo>
                    <a:lnTo>
                      <a:pt x="86" y="18"/>
                    </a:lnTo>
                    <a:lnTo>
                      <a:pt x="90" y="18"/>
                    </a:lnTo>
                    <a:lnTo>
                      <a:pt x="90" y="23"/>
                    </a:lnTo>
                    <a:lnTo>
                      <a:pt x="90" y="23"/>
                    </a:lnTo>
                    <a:lnTo>
                      <a:pt x="90" y="23"/>
                    </a:lnTo>
                    <a:lnTo>
                      <a:pt x="90" y="27"/>
                    </a:lnTo>
                    <a:lnTo>
                      <a:pt x="90" y="27"/>
                    </a:lnTo>
                    <a:lnTo>
                      <a:pt x="90" y="32"/>
                    </a:lnTo>
                    <a:lnTo>
                      <a:pt x="90" y="32"/>
                    </a:lnTo>
                    <a:lnTo>
                      <a:pt x="95" y="32"/>
                    </a:lnTo>
                    <a:lnTo>
                      <a:pt x="99" y="32"/>
                    </a:lnTo>
                    <a:lnTo>
                      <a:pt x="108" y="32"/>
                    </a:lnTo>
                    <a:lnTo>
                      <a:pt x="113" y="32"/>
                    </a:lnTo>
                    <a:lnTo>
                      <a:pt x="127" y="32"/>
                    </a:lnTo>
                    <a:lnTo>
                      <a:pt x="127" y="32"/>
                    </a:lnTo>
                    <a:lnTo>
                      <a:pt x="127" y="32"/>
                    </a:lnTo>
                    <a:lnTo>
                      <a:pt x="127" y="32"/>
                    </a:lnTo>
                    <a:lnTo>
                      <a:pt x="131" y="37"/>
                    </a:lnTo>
                    <a:lnTo>
                      <a:pt x="136" y="37"/>
                    </a:lnTo>
                    <a:lnTo>
                      <a:pt x="136" y="41"/>
                    </a:lnTo>
                    <a:lnTo>
                      <a:pt x="140" y="41"/>
                    </a:lnTo>
                    <a:lnTo>
                      <a:pt x="145" y="41"/>
                    </a:lnTo>
                    <a:lnTo>
                      <a:pt x="145" y="41"/>
                    </a:lnTo>
                    <a:lnTo>
                      <a:pt x="145" y="41"/>
                    </a:lnTo>
                    <a:lnTo>
                      <a:pt x="149" y="41"/>
                    </a:lnTo>
                    <a:lnTo>
                      <a:pt x="158" y="37"/>
                    </a:lnTo>
                    <a:lnTo>
                      <a:pt x="167" y="37"/>
                    </a:lnTo>
                    <a:lnTo>
                      <a:pt x="167" y="32"/>
                    </a:lnTo>
                    <a:lnTo>
                      <a:pt x="167" y="32"/>
                    </a:lnTo>
                    <a:lnTo>
                      <a:pt x="167" y="32"/>
                    </a:lnTo>
                    <a:lnTo>
                      <a:pt x="163" y="32"/>
                    </a:lnTo>
                    <a:lnTo>
                      <a:pt x="158" y="32"/>
                    </a:lnTo>
                    <a:lnTo>
                      <a:pt x="158" y="32"/>
                    </a:lnTo>
                    <a:lnTo>
                      <a:pt x="158" y="32"/>
                    </a:lnTo>
                    <a:lnTo>
                      <a:pt x="167" y="32"/>
                    </a:lnTo>
                    <a:lnTo>
                      <a:pt x="172" y="32"/>
                    </a:lnTo>
                    <a:lnTo>
                      <a:pt x="176" y="27"/>
                    </a:lnTo>
                    <a:lnTo>
                      <a:pt x="181" y="27"/>
                    </a:lnTo>
                    <a:lnTo>
                      <a:pt x="181" y="27"/>
                    </a:lnTo>
                    <a:lnTo>
                      <a:pt x="185" y="27"/>
                    </a:lnTo>
                    <a:lnTo>
                      <a:pt x="194" y="32"/>
                    </a:lnTo>
                    <a:lnTo>
                      <a:pt x="199" y="27"/>
                    </a:lnTo>
                    <a:lnTo>
                      <a:pt x="199" y="32"/>
                    </a:lnTo>
                    <a:lnTo>
                      <a:pt x="199" y="32"/>
                    </a:lnTo>
                    <a:lnTo>
                      <a:pt x="194" y="32"/>
                    </a:lnTo>
                    <a:lnTo>
                      <a:pt x="190" y="32"/>
                    </a:lnTo>
                    <a:lnTo>
                      <a:pt x="185" y="32"/>
                    </a:lnTo>
                    <a:lnTo>
                      <a:pt x="181" y="32"/>
                    </a:lnTo>
                    <a:lnTo>
                      <a:pt x="185" y="32"/>
                    </a:lnTo>
                    <a:lnTo>
                      <a:pt x="185" y="37"/>
                    </a:lnTo>
                    <a:lnTo>
                      <a:pt x="185" y="37"/>
                    </a:lnTo>
                    <a:lnTo>
                      <a:pt x="185" y="37"/>
                    </a:lnTo>
                    <a:lnTo>
                      <a:pt x="185" y="37"/>
                    </a:lnTo>
                    <a:lnTo>
                      <a:pt x="185" y="37"/>
                    </a:lnTo>
                    <a:lnTo>
                      <a:pt x="185" y="41"/>
                    </a:lnTo>
                    <a:lnTo>
                      <a:pt x="185" y="41"/>
                    </a:lnTo>
                    <a:lnTo>
                      <a:pt x="185" y="41"/>
                    </a:lnTo>
                    <a:lnTo>
                      <a:pt x="185" y="41"/>
                    </a:lnTo>
                    <a:lnTo>
                      <a:pt x="185" y="41"/>
                    </a:lnTo>
                    <a:lnTo>
                      <a:pt x="185" y="41"/>
                    </a:lnTo>
                    <a:lnTo>
                      <a:pt x="185" y="41"/>
                    </a:lnTo>
                    <a:lnTo>
                      <a:pt x="190" y="41"/>
                    </a:lnTo>
                    <a:lnTo>
                      <a:pt x="190" y="41"/>
                    </a:lnTo>
                    <a:lnTo>
                      <a:pt x="190" y="46"/>
                    </a:lnTo>
                    <a:lnTo>
                      <a:pt x="190" y="46"/>
                    </a:lnTo>
                    <a:lnTo>
                      <a:pt x="190" y="46"/>
                    </a:lnTo>
                    <a:lnTo>
                      <a:pt x="194" y="46"/>
                    </a:lnTo>
                    <a:lnTo>
                      <a:pt x="194" y="46"/>
                    </a:lnTo>
                    <a:lnTo>
                      <a:pt x="194" y="46"/>
                    </a:lnTo>
                    <a:lnTo>
                      <a:pt x="194" y="46"/>
                    </a:lnTo>
                    <a:lnTo>
                      <a:pt x="194" y="46"/>
                    </a:lnTo>
                    <a:lnTo>
                      <a:pt x="194" y="46"/>
                    </a:lnTo>
                    <a:lnTo>
                      <a:pt x="194" y="46"/>
                    </a:lnTo>
                    <a:lnTo>
                      <a:pt x="194" y="46"/>
                    </a:lnTo>
                    <a:lnTo>
                      <a:pt x="194" y="46"/>
                    </a:lnTo>
                    <a:lnTo>
                      <a:pt x="194" y="46"/>
                    </a:lnTo>
                    <a:lnTo>
                      <a:pt x="194" y="46"/>
                    </a:lnTo>
                    <a:lnTo>
                      <a:pt x="199" y="46"/>
                    </a:lnTo>
                    <a:lnTo>
                      <a:pt x="199" y="46"/>
                    </a:lnTo>
                    <a:lnTo>
                      <a:pt x="199" y="50"/>
                    </a:lnTo>
                    <a:lnTo>
                      <a:pt x="199" y="50"/>
                    </a:lnTo>
                    <a:lnTo>
                      <a:pt x="199" y="50"/>
                    </a:lnTo>
                    <a:lnTo>
                      <a:pt x="199" y="50"/>
                    </a:lnTo>
                    <a:lnTo>
                      <a:pt x="203" y="50"/>
                    </a:lnTo>
                    <a:lnTo>
                      <a:pt x="203" y="50"/>
                    </a:lnTo>
                    <a:lnTo>
                      <a:pt x="203" y="50"/>
                    </a:lnTo>
                    <a:lnTo>
                      <a:pt x="203" y="46"/>
                    </a:lnTo>
                    <a:lnTo>
                      <a:pt x="203" y="46"/>
                    </a:lnTo>
                    <a:lnTo>
                      <a:pt x="203" y="46"/>
                    </a:lnTo>
                    <a:lnTo>
                      <a:pt x="208" y="46"/>
                    </a:lnTo>
                    <a:lnTo>
                      <a:pt x="208" y="50"/>
                    </a:lnTo>
                    <a:lnTo>
                      <a:pt x="208" y="50"/>
                    </a:lnTo>
                    <a:lnTo>
                      <a:pt x="212" y="55"/>
                    </a:lnTo>
                    <a:lnTo>
                      <a:pt x="217" y="55"/>
                    </a:lnTo>
                    <a:lnTo>
                      <a:pt x="217" y="55"/>
                    </a:lnTo>
                    <a:lnTo>
                      <a:pt x="217" y="59"/>
                    </a:lnTo>
                    <a:lnTo>
                      <a:pt x="212" y="59"/>
                    </a:lnTo>
                    <a:lnTo>
                      <a:pt x="212" y="59"/>
                    </a:lnTo>
                    <a:lnTo>
                      <a:pt x="212" y="59"/>
                    </a:lnTo>
                    <a:lnTo>
                      <a:pt x="212" y="64"/>
                    </a:lnTo>
                    <a:lnTo>
                      <a:pt x="212" y="64"/>
                    </a:lnTo>
                    <a:lnTo>
                      <a:pt x="212" y="64"/>
                    </a:lnTo>
                    <a:lnTo>
                      <a:pt x="212" y="68"/>
                    </a:lnTo>
                    <a:lnTo>
                      <a:pt x="208" y="68"/>
                    </a:lnTo>
                    <a:lnTo>
                      <a:pt x="208" y="73"/>
                    </a:lnTo>
                    <a:lnTo>
                      <a:pt x="203" y="73"/>
                    </a:lnTo>
                    <a:lnTo>
                      <a:pt x="203" y="73"/>
                    </a:lnTo>
                    <a:lnTo>
                      <a:pt x="203" y="73"/>
                    </a:lnTo>
                    <a:lnTo>
                      <a:pt x="208" y="73"/>
                    </a:lnTo>
                    <a:lnTo>
                      <a:pt x="208" y="73"/>
                    </a:lnTo>
                    <a:lnTo>
                      <a:pt x="212" y="73"/>
                    </a:lnTo>
                    <a:lnTo>
                      <a:pt x="217" y="73"/>
                    </a:lnTo>
                    <a:lnTo>
                      <a:pt x="217" y="73"/>
                    </a:lnTo>
                    <a:lnTo>
                      <a:pt x="221" y="73"/>
                    </a:lnTo>
                    <a:lnTo>
                      <a:pt x="221" y="73"/>
                    </a:lnTo>
                    <a:lnTo>
                      <a:pt x="226" y="73"/>
                    </a:lnTo>
                    <a:lnTo>
                      <a:pt x="226" y="73"/>
                    </a:lnTo>
                    <a:lnTo>
                      <a:pt x="230" y="73"/>
                    </a:lnTo>
                    <a:lnTo>
                      <a:pt x="230" y="77"/>
                    </a:lnTo>
                    <a:lnTo>
                      <a:pt x="230" y="77"/>
                    </a:lnTo>
                    <a:lnTo>
                      <a:pt x="230" y="77"/>
                    </a:lnTo>
                    <a:lnTo>
                      <a:pt x="230" y="77"/>
                    </a:lnTo>
                    <a:lnTo>
                      <a:pt x="230" y="82"/>
                    </a:lnTo>
                    <a:lnTo>
                      <a:pt x="230" y="82"/>
                    </a:lnTo>
                    <a:lnTo>
                      <a:pt x="226" y="82"/>
                    </a:lnTo>
                    <a:lnTo>
                      <a:pt x="226" y="86"/>
                    </a:lnTo>
                    <a:lnTo>
                      <a:pt x="221" y="86"/>
                    </a:lnTo>
                    <a:lnTo>
                      <a:pt x="221" y="86"/>
                    </a:lnTo>
                    <a:lnTo>
                      <a:pt x="221" y="86"/>
                    </a:lnTo>
                    <a:lnTo>
                      <a:pt x="221" y="86"/>
                    </a:lnTo>
                    <a:lnTo>
                      <a:pt x="217" y="91"/>
                    </a:lnTo>
                    <a:lnTo>
                      <a:pt x="217" y="91"/>
                    </a:lnTo>
                    <a:lnTo>
                      <a:pt x="217" y="91"/>
                    </a:lnTo>
                    <a:lnTo>
                      <a:pt x="217" y="91"/>
                    </a:lnTo>
                    <a:lnTo>
                      <a:pt x="217" y="95"/>
                    </a:lnTo>
                    <a:lnTo>
                      <a:pt x="217" y="95"/>
                    </a:lnTo>
                    <a:lnTo>
                      <a:pt x="217" y="95"/>
                    </a:lnTo>
                    <a:lnTo>
                      <a:pt x="217" y="100"/>
                    </a:lnTo>
                    <a:lnTo>
                      <a:pt x="217" y="100"/>
                    </a:lnTo>
                    <a:lnTo>
                      <a:pt x="217" y="100"/>
                    </a:lnTo>
                    <a:lnTo>
                      <a:pt x="221" y="100"/>
                    </a:lnTo>
                    <a:lnTo>
                      <a:pt x="221" y="100"/>
                    </a:lnTo>
                    <a:lnTo>
                      <a:pt x="221" y="100"/>
                    </a:lnTo>
                    <a:lnTo>
                      <a:pt x="221" y="100"/>
                    </a:lnTo>
                    <a:lnTo>
                      <a:pt x="221" y="100"/>
                    </a:lnTo>
                    <a:lnTo>
                      <a:pt x="221" y="100"/>
                    </a:lnTo>
                    <a:lnTo>
                      <a:pt x="221" y="104"/>
                    </a:lnTo>
                    <a:lnTo>
                      <a:pt x="217" y="104"/>
                    </a:lnTo>
                    <a:lnTo>
                      <a:pt x="217" y="104"/>
                    </a:lnTo>
                    <a:lnTo>
                      <a:pt x="217" y="104"/>
                    </a:lnTo>
                    <a:lnTo>
                      <a:pt x="212" y="104"/>
                    </a:lnTo>
                    <a:lnTo>
                      <a:pt x="212" y="104"/>
                    </a:lnTo>
                    <a:lnTo>
                      <a:pt x="212" y="109"/>
                    </a:lnTo>
                    <a:lnTo>
                      <a:pt x="212" y="109"/>
                    </a:lnTo>
                    <a:lnTo>
                      <a:pt x="212" y="109"/>
                    </a:lnTo>
                    <a:lnTo>
                      <a:pt x="208" y="109"/>
                    </a:lnTo>
                    <a:lnTo>
                      <a:pt x="208" y="109"/>
                    </a:lnTo>
                    <a:lnTo>
                      <a:pt x="208" y="109"/>
                    </a:lnTo>
                    <a:lnTo>
                      <a:pt x="208" y="109"/>
                    </a:lnTo>
                    <a:lnTo>
                      <a:pt x="208" y="113"/>
                    </a:lnTo>
                    <a:lnTo>
                      <a:pt x="208" y="113"/>
                    </a:lnTo>
                    <a:lnTo>
                      <a:pt x="208" y="113"/>
                    </a:lnTo>
                    <a:lnTo>
                      <a:pt x="208" y="118"/>
                    </a:lnTo>
                    <a:lnTo>
                      <a:pt x="208" y="118"/>
                    </a:lnTo>
                    <a:lnTo>
                      <a:pt x="208" y="118"/>
                    </a:lnTo>
                    <a:lnTo>
                      <a:pt x="203" y="122"/>
                    </a:lnTo>
                    <a:lnTo>
                      <a:pt x="203" y="122"/>
                    </a:lnTo>
                    <a:lnTo>
                      <a:pt x="203" y="122"/>
                    </a:lnTo>
                    <a:lnTo>
                      <a:pt x="208" y="127"/>
                    </a:lnTo>
                    <a:lnTo>
                      <a:pt x="208" y="131"/>
                    </a:lnTo>
                    <a:lnTo>
                      <a:pt x="212" y="136"/>
                    </a:lnTo>
                    <a:lnTo>
                      <a:pt x="212" y="136"/>
                    </a:lnTo>
                    <a:lnTo>
                      <a:pt x="212" y="136"/>
                    </a:lnTo>
                    <a:lnTo>
                      <a:pt x="217" y="141"/>
                    </a:lnTo>
                    <a:lnTo>
                      <a:pt x="217" y="141"/>
                    </a:lnTo>
                    <a:lnTo>
                      <a:pt x="217" y="141"/>
                    </a:lnTo>
                    <a:lnTo>
                      <a:pt x="217" y="145"/>
                    </a:lnTo>
                    <a:lnTo>
                      <a:pt x="212" y="145"/>
                    </a:lnTo>
                    <a:lnTo>
                      <a:pt x="212" y="145"/>
                    </a:lnTo>
                    <a:lnTo>
                      <a:pt x="212" y="145"/>
                    </a:lnTo>
                    <a:lnTo>
                      <a:pt x="208" y="145"/>
                    </a:lnTo>
                    <a:lnTo>
                      <a:pt x="208" y="150"/>
                    </a:lnTo>
                    <a:lnTo>
                      <a:pt x="208" y="150"/>
                    </a:lnTo>
                    <a:lnTo>
                      <a:pt x="208" y="150"/>
                    </a:lnTo>
                    <a:lnTo>
                      <a:pt x="208" y="150"/>
                    </a:lnTo>
                    <a:lnTo>
                      <a:pt x="203" y="150"/>
                    </a:lnTo>
                    <a:lnTo>
                      <a:pt x="203" y="150"/>
                    </a:lnTo>
                    <a:lnTo>
                      <a:pt x="203" y="154"/>
                    </a:lnTo>
                    <a:lnTo>
                      <a:pt x="199" y="154"/>
                    </a:lnTo>
                    <a:lnTo>
                      <a:pt x="199" y="154"/>
                    </a:lnTo>
                    <a:lnTo>
                      <a:pt x="194" y="159"/>
                    </a:lnTo>
                    <a:lnTo>
                      <a:pt x="190" y="159"/>
                    </a:lnTo>
                    <a:lnTo>
                      <a:pt x="190" y="159"/>
                    </a:lnTo>
                    <a:lnTo>
                      <a:pt x="185" y="159"/>
                    </a:lnTo>
                    <a:lnTo>
                      <a:pt x="181" y="159"/>
                    </a:lnTo>
                    <a:lnTo>
                      <a:pt x="181" y="159"/>
                    </a:lnTo>
                    <a:lnTo>
                      <a:pt x="181" y="159"/>
                    </a:lnTo>
                    <a:lnTo>
                      <a:pt x="181" y="159"/>
                    </a:lnTo>
                    <a:lnTo>
                      <a:pt x="176" y="159"/>
                    </a:lnTo>
                    <a:lnTo>
                      <a:pt x="176" y="163"/>
                    </a:lnTo>
                    <a:lnTo>
                      <a:pt x="176" y="168"/>
                    </a:lnTo>
                    <a:lnTo>
                      <a:pt x="176" y="168"/>
                    </a:lnTo>
                    <a:lnTo>
                      <a:pt x="172" y="168"/>
                    </a:lnTo>
                    <a:lnTo>
                      <a:pt x="172" y="168"/>
                    </a:lnTo>
                    <a:lnTo>
                      <a:pt x="172" y="163"/>
                    </a:lnTo>
                    <a:lnTo>
                      <a:pt x="167" y="163"/>
                    </a:lnTo>
                    <a:lnTo>
                      <a:pt x="167" y="163"/>
                    </a:lnTo>
                    <a:lnTo>
                      <a:pt x="167" y="163"/>
                    </a:lnTo>
                    <a:lnTo>
                      <a:pt x="163" y="163"/>
                    </a:lnTo>
                    <a:lnTo>
                      <a:pt x="163" y="163"/>
                    </a:lnTo>
                    <a:lnTo>
                      <a:pt x="163" y="163"/>
                    </a:lnTo>
                    <a:lnTo>
                      <a:pt x="158" y="163"/>
                    </a:lnTo>
                    <a:lnTo>
                      <a:pt x="158" y="163"/>
                    </a:lnTo>
                    <a:lnTo>
                      <a:pt x="154" y="163"/>
                    </a:lnTo>
                    <a:lnTo>
                      <a:pt x="154" y="159"/>
                    </a:lnTo>
                    <a:lnTo>
                      <a:pt x="154" y="159"/>
                    </a:lnTo>
                    <a:lnTo>
                      <a:pt x="154" y="159"/>
                    </a:lnTo>
                    <a:lnTo>
                      <a:pt x="154" y="159"/>
                    </a:lnTo>
                    <a:lnTo>
                      <a:pt x="149" y="159"/>
                    </a:lnTo>
                    <a:lnTo>
                      <a:pt x="145" y="159"/>
                    </a:lnTo>
                    <a:lnTo>
                      <a:pt x="145" y="159"/>
                    </a:lnTo>
                    <a:lnTo>
                      <a:pt x="145" y="159"/>
                    </a:lnTo>
                    <a:lnTo>
                      <a:pt x="145" y="154"/>
                    </a:lnTo>
                    <a:lnTo>
                      <a:pt x="145" y="154"/>
                    </a:lnTo>
                    <a:lnTo>
                      <a:pt x="140" y="154"/>
                    </a:lnTo>
                    <a:lnTo>
                      <a:pt x="140" y="154"/>
                    </a:lnTo>
                    <a:lnTo>
                      <a:pt x="145" y="159"/>
                    </a:lnTo>
                    <a:lnTo>
                      <a:pt x="145" y="159"/>
                    </a:lnTo>
                    <a:lnTo>
                      <a:pt x="145" y="163"/>
                    </a:lnTo>
                    <a:lnTo>
                      <a:pt x="149" y="168"/>
                    </a:lnTo>
                    <a:lnTo>
                      <a:pt x="154" y="168"/>
                    </a:lnTo>
                    <a:lnTo>
                      <a:pt x="149" y="172"/>
                    </a:lnTo>
                    <a:lnTo>
                      <a:pt x="149" y="172"/>
                    </a:lnTo>
                    <a:lnTo>
                      <a:pt x="149" y="177"/>
                    </a:lnTo>
                    <a:lnTo>
                      <a:pt x="154" y="181"/>
                    </a:lnTo>
                    <a:lnTo>
                      <a:pt x="154" y="181"/>
                    </a:lnTo>
                    <a:lnTo>
                      <a:pt x="154" y="186"/>
                    </a:lnTo>
                    <a:lnTo>
                      <a:pt x="154" y="186"/>
                    </a:lnTo>
                    <a:lnTo>
                      <a:pt x="154" y="190"/>
                    </a:lnTo>
                    <a:lnTo>
                      <a:pt x="154" y="190"/>
                    </a:lnTo>
                    <a:lnTo>
                      <a:pt x="154" y="190"/>
                    </a:lnTo>
                    <a:lnTo>
                      <a:pt x="158" y="190"/>
                    </a:lnTo>
                    <a:lnTo>
                      <a:pt x="158" y="190"/>
                    </a:lnTo>
                    <a:lnTo>
                      <a:pt x="163" y="190"/>
                    </a:lnTo>
                    <a:lnTo>
                      <a:pt x="167" y="190"/>
                    </a:lnTo>
                    <a:lnTo>
                      <a:pt x="167" y="190"/>
                    </a:lnTo>
                    <a:lnTo>
                      <a:pt x="167" y="195"/>
                    </a:lnTo>
                    <a:lnTo>
                      <a:pt x="163" y="195"/>
                    </a:lnTo>
                    <a:lnTo>
                      <a:pt x="163" y="195"/>
                    </a:lnTo>
                    <a:lnTo>
                      <a:pt x="163" y="195"/>
                    </a:lnTo>
                    <a:lnTo>
                      <a:pt x="158" y="199"/>
                    </a:lnTo>
                    <a:lnTo>
                      <a:pt x="158" y="199"/>
                    </a:lnTo>
                    <a:lnTo>
                      <a:pt x="154" y="199"/>
                    </a:lnTo>
                    <a:lnTo>
                      <a:pt x="154" y="199"/>
                    </a:lnTo>
                    <a:lnTo>
                      <a:pt x="154" y="199"/>
                    </a:lnTo>
                    <a:lnTo>
                      <a:pt x="154" y="199"/>
                    </a:lnTo>
                    <a:lnTo>
                      <a:pt x="154" y="204"/>
                    </a:lnTo>
                    <a:lnTo>
                      <a:pt x="154" y="208"/>
                    </a:lnTo>
                    <a:lnTo>
                      <a:pt x="149" y="208"/>
                    </a:lnTo>
                    <a:lnTo>
                      <a:pt x="149" y="208"/>
                    </a:lnTo>
                    <a:lnTo>
                      <a:pt x="149" y="208"/>
                    </a:lnTo>
                    <a:lnTo>
                      <a:pt x="145" y="208"/>
                    </a:lnTo>
                    <a:lnTo>
                      <a:pt x="145" y="208"/>
                    </a:lnTo>
                    <a:lnTo>
                      <a:pt x="145" y="213"/>
                    </a:lnTo>
                    <a:lnTo>
                      <a:pt x="145" y="213"/>
                    </a:lnTo>
                    <a:lnTo>
                      <a:pt x="140" y="213"/>
                    </a:lnTo>
                    <a:lnTo>
                      <a:pt x="140" y="213"/>
                    </a:lnTo>
                    <a:lnTo>
                      <a:pt x="140" y="213"/>
                    </a:lnTo>
                    <a:lnTo>
                      <a:pt x="136" y="217"/>
                    </a:lnTo>
                    <a:lnTo>
                      <a:pt x="136" y="217"/>
                    </a:lnTo>
                    <a:lnTo>
                      <a:pt x="136" y="217"/>
                    </a:lnTo>
                    <a:lnTo>
                      <a:pt x="131" y="222"/>
                    </a:lnTo>
                    <a:lnTo>
                      <a:pt x="131" y="222"/>
                    </a:lnTo>
                    <a:lnTo>
                      <a:pt x="131" y="222"/>
                    </a:lnTo>
                    <a:lnTo>
                      <a:pt x="127" y="226"/>
                    </a:lnTo>
                    <a:lnTo>
                      <a:pt x="127" y="226"/>
                    </a:lnTo>
                    <a:lnTo>
                      <a:pt x="127" y="222"/>
                    </a:lnTo>
                    <a:lnTo>
                      <a:pt x="127" y="222"/>
                    </a:lnTo>
                    <a:lnTo>
                      <a:pt x="127" y="222"/>
                    </a:lnTo>
                    <a:lnTo>
                      <a:pt x="127" y="217"/>
                    </a:lnTo>
                    <a:lnTo>
                      <a:pt x="127" y="217"/>
                    </a:lnTo>
                    <a:lnTo>
                      <a:pt x="122" y="217"/>
                    </a:lnTo>
                    <a:lnTo>
                      <a:pt x="122" y="217"/>
                    </a:lnTo>
                    <a:lnTo>
                      <a:pt x="122" y="222"/>
                    </a:lnTo>
                    <a:lnTo>
                      <a:pt x="117" y="222"/>
                    </a:lnTo>
                    <a:lnTo>
                      <a:pt x="117" y="222"/>
                    </a:lnTo>
                    <a:lnTo>
                      <a:pt x="117" y="222"/>
                    </a:lnTo>
                    <a:lnTo>
                      <a:pt x="113" y="222"/>
                    </a:lnTo>
                    <a:lnTo>
                      <a:pt x="113" y="222"/>
                    </a:lnTo>
                    <a:lnTo>
                      <a:pt x="113" y="222"/>
                    </a:lnTo>
                    <a:lnTo>
                      <a:pt x="108" y="217"/>
                    </a:lnTo>
                    <a:lnTo>
                      <a:pt x="104" y="213"/>
                    </a:lnTo>
                    <a:lnTo>
                      <a:pt x="104" y="213"/>
                    </a:lnTo>
                    <a:lnTo>
                      <a:pt x="104" y="213"/>
                    </a:lnTo>
                    <a:lnTo>
                      <a:pt x="104" y="208"/>
                    </a:lnTo>
                    <a:lnTo>
                      <a:pt x="104" y="208"/>
                    </a:lnTo>
                    <a:lnTo>
                      <a:pt x="104" y="208"/>
                    </a:lnTo>
                    <a:lnTo>
                      <a:pt x="104" y="204"/>
                    </a:lnTo>
                    <a:lnTo>
                      <a:pt x="99" y="204"/>
                    </a:lnTo>
                    <a:lnTo>
                      <a:pt x="99" y="199"/>
                    </a:lnTo>
                    <a:lnTo>
                      <a:pt x="99" y="199"/>
                    </a:lnTo>
                    <a:lnTo>
                      <a:pt x="99" y="199"/>
                    </a:lnTo>
                    <a:lnTo>
                      <a:pt x="99" y="195"/>
                    </a:lnTo>
                    <a:lnTo>
                      <a:pt x="99" y="195"/>
                    </a:lnTo>
                    <a:lnTo>
                      <a:pt x="99" y="195"/>
                    </a:lnTo>
                    <a:lnTo>
                      <a:pt x="99" y="190"/>
                    </a:lnTo>
                    <a:lnTo>
                      <a:pt x="99" y="190"/>
                    </a:lnTo>
                    <a:lnTo>
                      <a:pt x="99" y="190"/>
                    </a:lnTo>
                    <a:lnTo>
                      <a:pt x="95" y="190"/>
                    </a:lnTo>
                    <a:lnTo>
                      <a:pt x="95" y="186"/>
                    </a:lnTo>
                    <a:lnTo>
                      <a:pt x="95" y="186"/>
                    </a:lnTo>
                    <a:lnTo>
                      <a:pt x="95" y="186"/>
                    </a:lnTo>
                    <a:lnTo>
                      <a:pt x="90" y="186"/>
                    </a:lnTo>
                    <a:lnTo>
                      <a:pt x="90" y="186"/>
                    </a:lnTo>
                    <a:lnTo>
                      <a:pt x="90" y="181"/>
                    </a:lnTo>
                    <a:lnTo>
                      <a:pt x="90" y="181"/>
                    </a:lnTo>
                    <a:lnTo>
                      <a:pt x="90" y="181"/>
                    </a:lnTo>
                    <a:lnTo>
                      <a:pt x="86" y="181"/>
                    </a:lnTo>
                    <a:lnTo>
                      <a:pt x="86" y="181"/>
                    </a:lnTo>
                    <a:lnTo>
                      <a:pt x="86" y="181"/>
                    </a:lnTo>
                    <a:lnTo>
                      <a:pt x="95" y="177"/>
                    </a:lnTo>
                    <a:lnTo>
                      <a:pt x="95" y="172"/>
                    </a:lnTo>
                    <a:lnTo>
                      <a:pt x="95" y="172"/>
                    </a:lnTo>
                    <a:lnTo>
                      <a:pt x="95" y="172"/>
                    </a:lnTo>
                    <a:lnTo>
                      <a:pt x="99" y="172"/>
                    </a:lnTo>
                    <a:lnTo>
                      <a:pt x="95" y="172"/>
                    </a:lnTo>
                    <a:lnTo>
                      <a:pt x="95" y="168"/>
                    </a:lnTo>
                    <a:lnTo>
                      <a:pt x="95" y="163"/>
                    </a:lnTo>
                    <a:lnTo>
                      <a:pt x="90" y="163"/>
                    </a:lnTo>
                    <a:lnTo>
                      <a:pt x="90" y="163"/>
                    </a:lnTo>
                    <a:lnTo>
                      <a:pt x="90" y="159"/>
                    </a:lnTo>
                    <a:lnTo>
                      <a:pt x="90" y="154"/>
                    </a:lnTo>
                    <a:lnTo>
                      <a:pt x="90" y="154"/>
                    </a:lnTo>
                    <a:lnTo>
                      <a:pt x="90" y="154"/>
                    </a:lnTo>
                    <a:lnTo>
                      <a:pt x="90" y="150"/>
                    </a:lnTo>
                    <a:lnTo>
                      <a:pt x="90" y="150"/>
                    </a:lnTo>
                    <a:lnTo>
                      <a:pt x="90" y="145"/>
                    </a:lnTo>
                    <a:lnTo>
                      <a:pt x="90" y="141"/>
                    </a:lnTo>
                    <a:lnTo>
                      <a:pt x="90" y="136"/>
                    </a:lnTo>
                    <a:lnTo>
                      <a:pt x="90" y="136"/>
                    </a:lnTo>
                    <a:lnTo>
                      <a:pt x="90" y="131"/>
                    </a:lnTo>
                    <a:lnTo>
                      <a:pt x="90" y="131"/>
                    </a:lnTo>
                    <a:lnTo>
                      <a:pt x="95" y="131"/>
                    </a:lnTo>
                    <a:lnTo>
                      <a:pt x="95" y="127"/>
                    </a:lnTo>
                    <a:lnTo>
                      <a:pt x="95" y="122"/>
                    </a:lnTo>
                    <a:lnTo>
                      <a:pt x="95" y="122"/>
                    </a:lnTo>
                    <a:lnTo>
                      <a:pt x="99" y="122"/>
                    </a:lnTo>
                    <a:lnTo>
                      <a:pt x="95" y="118"/>
                    </a:lnTo>
                    <a:lnTo>
                      <a:pt x="95" y="118"/>
                    </a:lnTo>
                    <a:lnTo>
                      <a:pt x="95" y="118"/>
                    </a:lnTo>
                    <a:lnTo>
                      <a:pt x="90" y="113"/>
                    </a:lnTo>
                    <a:lnTo>
                      <a:pt x="90" y="113"/>
                    </a:lnTo>
                    <a:lnTo>
                      <a:pt x="90" y="118"/>
                    </a:lnTo>
                    <a:lnTo>
                      <a:pt x="86" y="118"/>
                    </a:lnTo>
                    <a:lnTo>
                      <a:pt x="81" y="118"/>
                    </a:lnTo>
                    <a:lnTo>
                      <a:pt x="77" y="118"/>
                    </a:lnTo>
                    <a:lnTo>
                      <a:pt x="72" y="118"/>
                    </a:lnTo>
                    <a:lnTo>
                      <a:pt x="68" y="118"/>
                    </a:lnTo>
                    <a:lnTo>
                      <a:pt x="68" y="118"/>
                    </a:lnTo>
                    <a:lnTo>
                      <a:pt x="63" y="118"/>
                    </a:lnTo>
                    <a:lnTo>
                      <a:pt x="63" y="118"/>
                    </a:lnTo>
                    <a:lnTo>
                      <a:pt x="63" y="118"/>
                    </a:lnTo>
                    <a:lnTo>
                      <a:pt x="63" y="118"/>
                    </a:lnTo>
                    <a:lnTo>
                      <a:pt x="63" y="118"/>
                    </a:lnTo>
                    <a:lnTo>
                      <a:pt x="59" y="113"/>
                    </a:lnTo>
                    <a:lnTo>
                      <a:pt x="59" y="109"/>
                    </a:lnTo>
                    <a:lnTo>
                      <a:pt x="54" y="109"/>
                    </a:lnTo>
                    <a:lnTo>
                      <a:pt x="54" y="100"/>
                    </a:lnTo>
                    <a:lnTo>
                      <a:pt x="50" y="100"/>
                    </a:lnTo>
                    <a:lnTo>
                      <a:pt x="50" y="100"/>
                    </a:lnTo>
                    <a:lnTo>
                      <a:pt x="50" y="100"/>
                    </a:lnTo>
                    <a:lnTo>
                      <a:pt x="45" y="100"/>
                    </a:lnTo>
                    <a:lnTo>
                      <a:pt x="45" y="100"/>
                    </a:lnTo>
                    <a:lnTo>
                      <a:pt x="45" y="100"/>
                    </a:lnTo>
                    <a:lnTo>
                      <a:pt x="41" y="100"/>
                    </a:lnTo>
                    <a:lnTo>
                      <a:pt x="41" y="100"/>
                    </a:lnTo>
                    <a:lnTo>
                      <a:pt x="41" y="100"/>
                    </a:lnTo>
                    <a:lnTo>
                      <a:pt x="36" y="100"/>
                    </a:lnTo>
                    <a:lnTo>
                      <a:pt x="36" y="100"/>
                    </a:lnTo>
                    <a:lnTo>
                      <a:pt x="32" y="100"/>
                    </a:lnTo>
                    <a:lnTo>
                      <a:pt x="27" y="100"/>
                    </a:lnTo>
                    <a:lnTo>
                      <a:pt x="27" y="100"/>
                    </a:lnTo>
                    <a:lnTo>
                      <a:pt x="23" y="100"/>
                    </a:lnTo>
                    <a:lnTo>
                      <a:pt x="23" y="100"/>
                    </a:lnTo>
                    <a:lnTo>
                      <a:pt x="18" y="100"/>
                    </a:lnTo>
                    <a:lnTo>
                      <a:pt x="18" y="100"/>
                    </a:lnTo>
                    <a:lnTo>
                      <a:pt x="18" y="95"/>
                    </a:lnTo>
                    <a:lnTo>
                      <a:pt x="18" y="95"/>
                    </a:lnTo>
                    <a:lnTo>
                      <a:pt x="14" y="91"/>
                    </a:lnTo>
                    <a:lnTo>
                      <a:pt x="14" y="91"/>
                    </a:lnTo>
                    <a:lnTo>
                      <a:pt x="14" y="91"/>
                    </a:lnTo>
                    <a:lnTo>
                      <a:pt x="14" y="91"/>
                    </a:lnTo>
                    <a:lnTo>
                      <a:pt x="14" y="86"/>
                    </a:lnTo>
                    <a:lnTo>
                      <a:pt x="14" y="86"/>
                    </a:lnTo>
                    <a:lnTo>
                      <a:pt x="14" y="86"/>
                    </a:lnTo>
                    <a:lnTo>
                      <a:pt x="14" y="82"/>
                    </a:lnTo>
                    <a:lnTo>
                      <a:pt x="14" y="82"/>
                    </a:lnTo>
                    <a:lnTo>
                      <a:pt x="14" y="77"/>
                    </a:lnTo>
                    <a:lnTo>
                      <a:pt x="14" y="77"/>
                    </a:lnTo>
                    <a:lnTo>
                      <a:pt x="14" y="77"/>
                    </a:lnTo>
                    <a:lnTo>
                      <a:pt x="14" y="73"/>
                    </a:lnTo>
                    <a:lnTo>
                      <a:pt x="14" y="73"/>
                    </a:lnTo>
                    <a:lnTo>
                      <a:pt x="9" y="68"/>
                    </a:lnTo>
                    <a:lnTo>
                      <a:pt x="9" y="64"/>
                    </a:lnTo>
                    <a:lnTo>
                      <a:pt x="9" y="59"/>
                    </a:lnTo>
                    <a:lnTo>
                      <a:pt x="9" y="59"/>
                    </a:lnTo>
                    <a:lnTo>
                      <a:pt x="5" y="59"/>
                    </a:lnTo>
                    <a:lnTo>
                      <a:pt x="5" y="59"/>
                    </a:lnTo>
                    <a:lnTo>
                      <a:pt x="5" y="55"/>
                    </a:lnTo>
                    <a:lnTo>
                      <a:pt x="5" y="55"/>
                    </a:lnTo>
                    <a:lnTo>
                      <a:pt x="5" y="55"/>
                    </a:lnTo>
                    <a:lnTo>
                      <a:pt x="0" y="59"/>
                    </a:lnTo>
                    <a:lnTo>
                      <a:pt x="0" y="59"/>
                    </a:lnTo>
                    <a:lnTo>
                      <a:pt x="0" y="59"/>
                    </a:lnTo>
                    <a:lnTo>
                      <a:pt x="0" y="55"/>
                    </a:lnTo>
                    <a:lnTo>
                      <a:pt x="0" y="55"/>
                    </a:lnTo>
                    <a:lnTo>
                      <a:pt x="0" y="50"/>
                    </a:lnTo>
                    <a:lnTo>
                      <a:pt x="5" y="50"/>
                    </a:lnTo>
                    <a:lnTo>
                      <a:pt x="5" y="50"/>
                    </a:lnTo>
                    <a:lnTo>
                      <a:pt x="5" y="46"/>
                    </a:lnTo>
                    <a:lnTo>
                      <a:pt x="9" y="41"/>
                    </a:lnTo>
                    <a:lnTo>
                      <a:pt x="9" y="37"/>
                    </a:lnTo>
                    <a:lnTo>
                      <a:pt x="9" y="32"/>
                    </a:lnTo>
                    <a:lnTo>
                      <a:pt x="14" y="27"/>
                    </a:lnTo>
                    <a:lnTo>
                      <a:pt x="14" y="23"/>
                    </a:lnTo>
                    <a:lnTo>
                      <a:pt x="18" y="23"/>
                    </a:lnTo>
                    <a:lnTo>
                      <a:pt x="18" y="23"/>
                    </a:lnTo>
                    <a:lnTo>
                      <a:pt x="18" y="18"/>
                    </a:lnTo>
                    <a:lnTo>
                      <a:pt x="23" y="18"/>
                    </a:lnTo>
                    <a:lnTo>
                      <a:pt x="27" y="9"/>
                    </a:lnTo>
                    <a:lnTo>
                      <a:pt x="27" y="9"/>
                    </a:lnTo>
                    <a:lnTo>
                      <a:pt x="32" y="9"/>
                    </a:lnTo>
                    <a:lnTo>
                      <a:pt x="36" y="5"/>
                    </a:lnTo>
                    <a:lnTo>
                      <a:pt x="36" y="5"/>
                    </a:lnTo>
                    <a:lnTo>
                      <a:pt x="41" y="5"/>
                    </a:lnTo>
                    <a:lnTo>
                      <a:pt x="41" y="5"/>
                    </a:lnTo>
                    <a:lnTo>
                      <a:pt x="41" y="5"/>
                    </a:lnTo>
                    <a:lnTo>
                      <a:pt x="36" y="9"/>
                    </a:lnTo>
                    <a:lnTo>
                      <a:pt x="36" y="9"/>
                    </a:lnTo>
                    <a:lnTo>
                      <a:pt x="32" y="9"/>
                    </a:lnTo>
                    <a:lnTo>
                      <a:pt x="27" y="9"/>
                    </a:lnTo>
                    <a:lnTo>
                      <a:pt x="27" y="9"/>
                    </a:lnTo>
                    <a:lnTo>
                      <a:pt x="27" y="14"/>
                    </a:lnTo>
                    <a:lnTo>
                      <a:pt x="27" y="14"/>
                    </a:lnTo>
                    <a:lnTo>
                      <a:pt x="27" y="18"/>
                    </a:lnTo>
                    <a:lnTo>
                      <a:pt x="32" y="18"/>
                    </a:lnTo>
                    <a:lnTo>
                      <a:pt x="32" y="23"/>
                    </a:lnTo>
                    <a:lnTo>
                      <a:pt x="32" y="23"/>
                    </a:lnTo>
                    <a:lnTo>
                      <a:pt x="32" y="23"/>
                    </a:lnTo>
                    <a:lnTo>
                      <a:pt x="32" y="27"/>
                    </a:lnTo>
                    <a:lnTo>
                      <a:pt x="32" y="27"/>
                    </a:lnTo>
                    <a:lnTo>
                      <a:pt x="32" y="27"/>
                    </a:lnTo>
                    <a:lnTo>
                      <a:pt x="32" y="32"/>
                    </a:lnTo>
                    <a:lnTo>
                      <a:pt x="27" y="37"/>
                    </a:lnTo>
                    <a:lnTo>
                      <a:pt x="27" y="37"/>
                    </a:lnTo>
                    <a:lnTo>
                      <a:pt x="27" y="41"/>
                    </a:lnTo>
                    <a:lnTo>
                      <a:pt x="23" y="46"/>
                    </a:lnTo>
                    <a:lnTo>
                      <a:pt x="23" y="50"/>
                    </a:lnTo>
                    <a:lnTo>
                      <a:pt x="23" y="50"/>
                    </a:lnTo>
                    <a:lnTo>
                      <a:pt x="27" y="55"/>
                    </a:lnTo>
                    <a:lnTo>
                      <a:pt x="27" y="55"/>
                    </a:lnTo>
                    <a:lnTo>
                      <a:pt x="27" y="55"/>
                    </a:lnTo>
                    <a:lnTo>
                      <a:pt x="27" y="55"/>
                    </a:lnTo>
                    <a:lnTo>
                      <a:pt x="27" y="59"/>
                    </a:lnTo>
                    <a:lnTo>
                      <a:pt x="27" y="59"/>
                    </a:lnTo>
                    <a:lnTo>
                      <a:pt x="27" y="59"/>
                    </a:lnTo>
                    <a:lnTo>
                      <a:pt x="32" y="59"/>
                    </a:lnTo>
                    <a:lnTo>
                      <a:pt x="36" y="59"/>
                    </a:lnTo>
                    <a:lnTo>
                      <a:pt x="36" y="59"/>
                    </a:lnTo>
                    <a:lnTo>
                      <a:pt x="36" y="59"/>
                    </a:lnTo>
                    <a:lnTo>
                      <a:pt x="41" y="55"/>
                    </a:lnTo>
                    <a:lnTo>
                      <a:pt x="41" y="50"/>
                    </a:lnTo>
                    <a:lnTo>
                      <a:pt x="41" y="46"/>
                    </a:lnTo>
                    <a:lnTo>
                      <a:pt x="41" y="46"/>
                    </a:lnTo>
                    <a:lnTo>
                      <a:pt x="36" y="41"/>
                    </a:lnTo>
                    <a:lnTo>
                      <a:pt x="36" y="41"/>
                    </a:lnTo>
                    <a:lnTo>
                      <a:pt x="36" y="37"/>
                    </a:lnTo>
                    <a:lnTo>
                      <a:pt x="36" y="32"/>
                    </a:lnTo>
                    <a:lnTo>
                      <a:pt x="32" y="32"/>
                    </a:lnTo>
                    <a:lnTo>
                      <a:pt x="32" y="27"/>
                    </a:lnTo>
                    <a:lnTo>
                      <a:pt x="32" y="27"/>
                    </a:lnTo>
                    <a:lnTo>
                      <a:pt x="36" y="27"/>
                    </a:lnTo>
                    <a:lnTo>
                      <a:pt x="36" y="23"/>
                    </a:lnTo>
                    <a:lnTo>
                      <a:pt x="41" y="23"/>
                    </a:lnTo>
                    <a:lnTo>
                      <a:pt x="45" y="18"/>
                    </a:lnTo>
                    <a:lnTo>
                      <a:pt x="50" y="18"/>
                    </a:lnTo>
                    <a:lnTo>
                      <a:pt x="59" y="14"/>
                    </a:lnTo>
                    <a:lnTo>
                      <a:pt x="59" y="14"/>
                    </a:lnTo>
                    <a:lnTo>
                      <a:pt x="59" y="14"/>
                    </a:lnTo>
                    <a:lnTo>
                      <a:pt x="59" y="14"/>
                    </a:lnTo>
                    <a:lnTo>
                      <a:pt x="63" y="14"/>
                    </a:lnTo>
                    <a:lnTo>
                      <a:pt x="63" y="14"/>
                    </a:lnTo>
                    <a:lnTo>
                      <a:pt x="68" y="14"/>
                    </a:lnTo>
                    <a:lnTo>
                      <a:pt x="63" y="9"/>
                    </a:lnTo>
                    <a:lnTo>
                      <a:pt x="63" y="9"/>
                    </a:lnTo>
                    <a:lnTo>
                      <a:pt x="59" y="9"/>
                    </a:lnTo>
                    <a:lnTo>
                      <a:pt x="59" y="9"/>
                    </a:lnTo>
                    <a:lnTo>
                      <a:pt x="59" y="9"/>
                    </a:lnTo>
                    <a:lnTo>
                      <a:pt x="59" y="5"/>
                    </a:lnTo>
                    <a:lnTo>
                      <a:pt x="59" y="5"/>
                    </a:lnTo>
                    <a:lnTo>
                      <a:pt x="59" y="0"/>
                    </a:lnTo>
                    <a:lnTo>
                      <a:pt x="59" y="0"/>
                    </a:lnTo>
                    <a:lnTo>
                      <a:pt x="63" y="0"/>
                    </a:lnTo>
                    <a:lnTo>
                      <a:pt x="63" y="0"/>
                    </a:lnTo>
                    <a:lnTo>
                      <a:pt x="63" y="0"/>
                    </a:lnTo>
                    <a:lnTo>
                      <a:pt x="68" y="5"/>
                    </a:lnTo>
                    <a:lnTo>
                      <a:pt x="68" y="5"/>
                    </a:lnTo>
                    <a:lnTo>
                      <a:pt x="68"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8" name="Freeform 174">
                <a:extLst>
                  <a:ext uri="{FF2B5EF4-FFF2-40B4-BE49-F238E27FC236}">
                    <a16:creationId xmlns:a16="http://schemas.microsoft.com/office/drawing/2014/main" id="{DFCAE253-AF98-454E-BB48-56A04D1D2DF3}"/>
                  </a:ext>
                </a:extLst>
              </p:cNvPr>
              <p:cNvSpPr>
                <a:spLocks/>
              </p:cNvSpPr>
              <p:nvPr/>
            </p:nvSpPr>
            <p:spPr bwMode="auto">
              <a:xfrm>
                <a:off x="9594010" y="3112629"/>
                <a:ext cx="391312" cy="715955"/>
              </a:xfrm>
              <a:custGeom>
                <a:avLst/>
                <a:gdLst>
                  <a:gd name="T0" fmla="*/ 63 w 163"/>
                  <a:gd name="T1" fmla="*/ 5 h 294"/>
                  <a:gd name="T2" fmla="*/ 73 w 163"/>
                  <a:gd name="T3" fmla="*/ 14 h 294"/>
                  <a:gd name="T4" fmla="*/ 77 w 163"/>
                  <a:gd name="T5" fmla="*/ 23 h 294"/>
                  <a:gd name="T6" fmla="*/ 82 w 163"/>
                  <a:gd name="T7" fmla="*/ 27 h 294"/>
                  <a:gd name="T8" fmla="*/ 95 w 163"/>
                  <a:gd name="T9" fmla="*/ 32 h 294"/>
                  <a:gd name="T10" fmla="*/ 95 w 163"/>
                  <a:gd name="T11" fmla="*/ 41 h 294"/>
                  <a:gd name="T12" fmla="*/ 86 w 163"/>
                  <a:gd name="T13" fmla="*/ 46 h 294"/>
                  <a:gd name="T14" fmla="*/ 82 w 163"/>
                  <a:gd name="T15" fmla="*/ 55 h 294"/>
                  <a:gd name="T16" fmla="*/ 73 w 163"/>
                  <a:gd name="T17" fmla="*/ 77 h 294"/>
                  <a:gd name="T18" fmla="*/ 82 w 163"/>
                  <a:gd name="T19" fmla="*/ 95 h 294"/>
                  <a:gd name="T20" fmla="*/ 91 w 163"/>
                  <a:gd name="T21" fmla="*/ 109 h 294"/>
                  <a:gd name="T22" fmla="*/ 118 w 163"/>
                  <a:gd name="T23" fmla="*/ 131 h 294"/>
                  <a:gd name="T24" fmla="*/ 127 w 163"/>
                  <a:gd name="T25" fmla="*/ 140 h 294"/>
                  <a:gd name="T26" fmla="*/ 140 w 163"/>
                  <a:gd name="T27" fmla="*/ 154 h 294"/>
                  <a:gd name="T28" fmla="*/ 154 w 163"/>
                  <a:gd name="T29" fmla="*/ 177 h 294"/>
                  <a:gd name="T30" fmla="*/ 158 w 163"/>
                  <a:gd name="T31" fmla="*/ 199 h 294"/>
                  <a:gd name="T32" fmla="*/ 158 w 163"/>
                  <a:gd name="T33" fmla="*/ 208 h 294"/>
                  <a:gd name="T34" fmla="*/ 158 w 163"/>
                  <a:gd name="T35" fmla="*/ 222 h 294"/>
                  <a:gd name="T36" fmla="*/ 158 w 163"/>
                  <a:gd name="T37" fmla="*/ 235 h 294"/>
                  <a:gd name="T38" fmla="*/ 145 w 163"/>
                  <a:gd name="T39" fmla="*/ 249 h 294"/>
                  <a:gd name="T40" fmla="*/ 127 w 163"/>
                  <a:gd name="T41" fmla="*/ 253 h 294"/>
                  <a:gd name="T42" fmla="*/ 118 w 163"/>
                  <a:gd name="T43" fmla="*/ 253 h 294"/>
                  <a:gd name="T44" fmla="*/ 118 w 163"/>
                  <a:gd name="T45" fmla="*/ 258 h 294"/>
                  <a:gd name="T46" fmla="*/ 122 w 163"/>
                  <a:gd name="T47" fmla="*/ 267 h 294"/>
                  <a:gd name="T48" fmla="*/ 118 w 163"/>
                  <a:gd name="T49" fmla="*/ 272 h 294"/>
                  <a:gd name="T50" fmla="*/ 113 w 163"/>
                  <a:gd name="T51" fmla="*/ 276 h 294"/>
                  <a:gd name="T52" fmla="*/ 91 w 163"/>
                  <a:gd name="T53" fmla="*/ 290 h 294"/>
                  <a:gd name="T54" fmla="*/ 91 w 163"/>
                  <a:gd name="T55" fmla="*/ 263 h 294"/>
                  <a:gd name="T56" fmla="*/ 82 w 163"/>
                  <a:gd name="T57" fmla="*/ 258 h 294"/>
                  <a:gd name="T58" fmla="*/ 91 w 163"/>
                  <a:gd name="T59" fmla="*/ 249 h 294"/>
                  <a:gd name="T60" fmla="*/ 100 w 163"/>
                  <a:gd name="T61" fmla="*/ 244 h 294"/>
                  <a:gd name="T62" fmla="*/ 109 w 163"/>
                  <a:gd name="T63" fmla="*/ 249 h 294"/>
                  <a:gd name="T64" fmla="*/ 104 w 163"/>
                  <a:gd name="T65" fmla="*/ 235 h 294"/>
                  <a:gd name="T66" fmla="*/ 109 w 163"/>
                  <a:gd name="T67" fmla="*/ 231 h 294"/>
                  <a:gd name="T68" fmla="*/ 118 w 163"/>
                  <a:gd name="T69" fmla="*/ 226 h 294"/>
                  <a:gd name="T70" fmla="*/ 131 w 163"/>
                  <a:gd name="T71" fmla="*/ 217 h 294"/>
                  <a:gd name="T72" fmla="*/ 127 w 163"/>
                  <a:gd name="T73" fmla="*/ 195 h 294"/>
                  <a:gd name="T74" fmla="*/ 122 w 163"/>
                  <a:gd name="T75" fmla="*/ 177 h 294"/>
                  <a:gd name="T76" fmla="*/ 122 w 163"/>
                  <a:gd name="T77" fmla="*/ 163 h 294"/>
                  <a:gd name="T78" fmla="*/ 113 w 163"/>
                  <a:gd name="T79" fmla="*/ 149 h 294"/>
                  <a:gd name="T80" fmla="*/ 113 w 163"/>
                  <a:gd name="T81" fmla="*/ 145 h 294"/>
                  <a:gd name="T82" fmla="*/ 104 w 163"/>
                  <a:gd name="T83" fmla="*/ 136 h 294"/>
                  <a:gd name="T84" fmla="*/ 95 w 163"/>
                  <a:gd name="T85" fmla="*/ 127 h 294"/>
                  <a:gd name="T86" fmla="*/ 82 w 163"/>
                  <a:gd name="T87" fmla="*/ 109 h 294"/>
                  <a:gd name="T88" fmla="*/ 68 w 163"/>
                  <a:gd name="T89" fmla="*/ 100 h 294"/>
                  <a:gd name="T90" fmla="*/ 59 w 163"/>
                  <a:gd name="T91" fmla="*/ 91 h 294"/>
                  <a:gd name="T92" fmla="*/ 45 w 163"/>
                  <a:gd name="T93" fmla="*/ 77 h 294"/>
                  <a:gd name="T94" fmla="*/ 54 w 163"/>
                  <a:gd name="T95" fmla="*/ 73 h 294"/>
                  <a:gd name="T96" fmla="*/ 54 w 163"/>
                  <a:gd name="T97" fmla="*/ 64 h 294"/>
                  <a:gd name="T98" fmla="*/ 45 w 163"/>
                  <a:gd name="T99" fmla="*/ 59 h 294"/>
                  <a:gd name="T100" fmla="*/ 41 w 163"/>
                  <a:gd name="T101" fmla="*/ 50 h 294"/>
                  <a:gd name="T102" fmla="*/ 23 w 163"/>
                  <a:gd name="T103" fmla="*/ 50 h 294"/>
                  <a:gd name="T104" fmla="*/ 14 w 163"/>
                  <a:gd name="T105" fmla="*/ 32 h 294"/>
                  <a:gd name="T106" fmla="*/ 9 w 163"/>
                  <a:gd name="T107" fmla="*/ 32 h 294"/>
                  <a:gd name="T108" fmla="*/ 0 w 163"/>
                  <a:gd name="T109" fmla="*/ 18 h 294"/>
                  <a:gd name="T110" fmla="*/ 5 w 163"/>
                  <a:gd name="T111" fmla="*/ 14 h 294"/>
                  <a:gd name="T112" fmla="*/ 14 w 163"/>
                  <a:gd name="T113" fmla="*/ 14 h 294"/>
                  <a:gd name="T114" fmla="*/ 23 w 163"/>
                  <a:gd name="T115" fmla="*/ 14 h 294"/>
                  <a:gd name="T116" fmla="*/ 32 w 163"/>
                  <a:gd name="T117" fmla="*/ 9 h 294"/>
                  <a:gd name="T118" fmla="*/ 41 w 163"/>
                  <a:gd name="T119" fmla="*/ 9 h 294"/>
                  <a:gd name="T120" fmla="*/ 45 w 163"/>
                  <a:gd name="T121"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3" h="294">
                    <a:moveTo>
                      <a:pt x="59" y="5"/>
                    </a:moveTo>
                    <a:lnTo>
                      <a:pt x="59" y="5"/>
                    </a:lnTo>
                    <a:lnTo>
                      <a:pt x="59" y="9"/>
                    </a:lnTo>
                    <a:lnTo>
                      <a:pt x="59" y="9"/>
                    </a:lnTo>
                    <a:lnTo>
                      <a:pt x="59" y="5"/>
                    </a:lnTo>
                    <a:lnTo>
                      <a:pt x="59" y="5"/>
                    </a:lnTo>
                    <a:lnTo>
                      <a:pt x="63" y="5"/>
                    </a:lnTo>
                    <a:lnTo>
                      <a:pt x="63" y="5"/>
                    </a:lnTo>
                    <a:lnTo>
                      <a:pt x="63" y="5"/>
                    </a:lnTo>
                    <a:lnTo>
                      <a:pt x="63" y="9"/>
                    </a:lnTo>
                    <a:lnTo>
                      <a:pt x="68" y="9"/>
                    </a:lnTo>
                    <a:lnTo>
                      <a:pt x="68" y="9"/>
                    </a:lnTo>
                    <a:lnTo>
                      <a:pt x="68" y="9"/>
                    </a:lnTo>
                    <a:lnTo>
                      <a:pt x="68" y="9"/>
                    </a:lnTo>
                    <a:lnTo>
                      <a:pt x="73" y="9"/>
                    </a:lnTo>
                    <a:lnTo>
                      <a:pt x="73" y="9"/>
                    </a:lnTo>
                    <a:lnTo>
                      <a:pt x="73" y="9"/>
                    </a:lnTo>
                    <a:lnTo>
                      <a:pt x="73" y="14"/>
                    </a:lnTo>
                    <a:lnTo>
                      <a:pt x="73" y="14"/>
                    </a:lnTo>
                    <a:lnTo>
                      <a:pt x="73" y="14"/>
                    </a:lnTo>
                    <a:lnTo>
                      <a:pt x="73" y="14"/>
                    </a:lnTo>
                    <a:lnTo>
                      <a:pt x="73" y="18"/>
                    </a:lnTo>
                    <a:lnTo>
                      <a:pt x="73" y="18"/>
                    </a:lnTo>
                    <a:lnTo>
                      <a:pt x="73" y="18"/>
                    </a:lnTo>
                    <a:lnTo>
                      <a:pt x="77" y="18"/>
                    </a:lnTo>
                    <a:lnTo>
                      <a:pt x="77" y="18"/>
                    </a:lnTo>
                    <a:lnTo>
                      <a:pt x="77" y="23"/>
                    </a:lnTo>
                    <a:lnTo>
                      <a:pt x="77" y="23"/>
                    </a:lnTo>
                    <a:lnTo>
                      <a:pt x="77" y="27"/>
                    </a:lnTo>
                    <a:lnTo>
                      <a:pt x="77" y="27"/>
                    </a:lnTo>
                    <a:lnTo>
                      <a:pt x="77" y="23"/>
                    </a:lnTo>
                    <a:lnTo>
                      <a:pt x="77" y="27"/>
                    </a:lnTo>
                    <a:lnTo>
                      <a:pt x="82" y="27"/>
                    </a:lnTo>
                    <a:lnTo>
                      <a:pt x="82" y="27"/>
                    </a:lnTo>
                    <a:lnTo>
                      <a:pt x="82" y="27"/>
                    </a:lnTo>
                    <a:lnTo>
                      <a:pt x="82" y="27"/>
                    </a:lnTo>
                    <a:lnTo>
                      <a:pt x="82" y="27"/>
                    </a:lnTo>
                    <a:lnTo>
                      <a:pt x="86" y="27"/>
                    </a:lnTo>
                    <a:lnTo>
                      <a:pt x="86" y="32"/>
                    </a:lnTo>
                    <a:lnTo>
                      <a:pt x="91" y="32"/>
                    </a:lnTo>
                    <a:lnTo>
                      <a:pt x="91" y="32"/>
                    </a:lnTo>
                    <a:lnTo>
                      <a:pt x="91" y="32"/>
                    </a:lnTo>
                    <a:lnTo>
                      <a:pt x="91" y="32"/>
                    </a:lnTo>
                    <a:lnTo>
                      <a:pt x="95" y="32"/>
                    </a:lnTo>
                    <a:lnTo>
                      <a:pt x="95" y="32"/>
                    </a:lnTo>
                    <a:lnTo>
                      <a:pt x="100" y="32"/>
                    </a:lnTo>
                    <a:lnTo>
                      <a:pt x="100" y="32"/>
                    </a:lnTo>
                    <a:lnTo>
                      <a:pt x="100" y="32"/>
                    </a:lnTo>
                    <a:lnTo>
                      <a:pt x="100" y="36"/>
                    </a:lnTo>
                    <a:lnTo>
                      <a:pt x="100" y="36"/>
                    </a:lnTo>
                    <a:lnTo>
                      <a:pt x="95" y="36"/>
                    </a:lnTo>
                    <a:lnTo>
                      <a:pt x="95" y="36"/>
                    </a:lnTo>
                    <a:lnTo>
                      <a:pt x="95" y="36"/>
                    </a:lnTo>
                    <a:lnTo>
                      <a:pt x="95" y="41"/>
                    </a:lnTo>
                    <a:lnTo>
                      <a:pt x="91" y="41"/>
                    </a:lnTo>
                    <a:lnTo>
                      <a:pt x="95" y="41"/>
                    </a:lnTo>
                    <a:lnTo>
                      <a:pt x="95" y="46"/>
                    </a:lnTo>
                    <a:lnTo>
                      <a:pt x="91" y="46"/>
                    </a:lnTo>
                    <a:lnTo>
                      <a:pt x="91" y="46"/>
                    </a:lnTo>
                    <a:lnTo>
                      <a:pt x="91" y="46"/>
                    </a:lnTo>
                    <a:lnTo>
                      <a:pt x="86" y="46"/>
                    </a:lnTo>
                    <a:lnTo>
                      <a:pt x="86" y="46"/>
                    </a:lnTo>
                    <a:lnTo>
                      <a:pt x="86" y="46"/>
                    </a:lnTo>
                    <a:lnTo>
                      <a:pt x="86" y="46"/>
                    </a:lnTo>
                    <a:lnTo>
                      <a:pt x="86" y="46"/>
                    </a:lnTo>
                    <a:lnTo>
                      <a:pt x="82" y="46"/>
                    </a:lnTo>
                    <a:lnTo>
                      <a:pt x="82" y="46"/>
                    </a:lnTo>
                    <a:lnTo>
                      <a:pt x="82" y="46"/>
                    </a:lnTo>
                    <a:lnTo>
                      <a:pt x="82" y="46"/>
                    </a:lnTo>
                    <a:lnTo>
                      <a:pt x="86" y="50"/>
                    </a:lnTo>
                    <a:lnTo>
                      <a:pt x="86" y="50"/>
                    </a:lnTo>
                    <a:lnTo>
                      <a:pt x="82" y="55"/>
                    </a:lnTo>
                    <a:lnTo>
                      <a:pt x="82" y="59"/>
                    </a:lnTo>
                    <a:lnTo>
                      <a:pt x="82" y="59"/>
                    </a:lnTo>
                    <a:lnTo>
                      <a:pt x="82" y="59"/>
                    </a:lnTo>
                    <a:lnTo>
                      <a:pt x="77" y="64"/>
                    </a:lnTo>
                    <a:lnTo>
                      <a:pt x="77" y="64"/>
                    </a:lnTo>
                    <a:lnTo>
                      <a:pt x="77" y="68"/>
                    </a:lnTo>
                    <a:lnTo>
                      <a:pt x="73" y="73"/>
                    </a:lnTo>
                    <a:lnTo>
                      <a:pt x="73" y="77"/>
                    </a:lnTo>
                    <a:lnTo>
                      <a:pt x="73" y="77"/>
                    </a:lnTo>
                    <a:lnTo>
                      <a:pt x="77" y="77"/>
                    </a:lnTo>
                    <a:lnTo>
                      <a:pt x="73" y="82"/>
                    </a:lnTo>
                    <a:lnTo>
                      <a:pt x="73" y="86"/>
                    </a:lnTo>
                    <a:lnTo>
                      <a:pt x="73" y="86"/>
                    </a:lnTo>
                    <a:lnTo>
                      <a:pt x="77" y="91"/>
                    </a:lnTo>
                    <a:lnTo>
                      <a:pt x="77" y="91"/>
                    </a:lnTo>
                    <a:lnTo>
                      <a:pt x="77" y="91"/>
                    </a:lnTo>
                    <a:lnTo>
                      <a:pt x="77" y="95"/>
                    </a:lnTo>
                    <a:lnTo>
                      <a:pt x="82" y="95"/>
                    </a:lnTo>
                    <a:lnTo>
                      <a:pt x="86" y="100"/>
                    </a:lnTo>
                    <a:lnTo>
                      <a:pt x="86" y="100"/>
                    </a:lnTo>
                    <a:lnTo>
                      <a:pt x="86" y="100"/>
                    </a:lnTo>
                    <a:lnTo>
                      <a:pt x="91" y="104"/>
                    </a:lnTo>
                    <a:lnTo>
                      <a:pt x="95" y="104"/>
                    </a:lnTo>
                    <a:lnTo>
                      <a:pt x="91" y="109"/>
                    </a:lnTo>
                    <a:lnTo>
                      <a:pt x="95" y="109"/>
                    </a:lnTo>
                    <a:lnTo>
                      <a:pt x="91" y="109"/>
                    </a:lnTo>
                    <a:lnTo>
                      <a:pt x="91" y="109"/>
                    </a:lnTo>
                    <a:lnTo>
                      <a:pt x="95" y="113"/>
                    </a:lnTo>
                    <a:lnTo>
                      <a:pt x="100" y="118"/>
                    </a:lnTo>
                    <a:lnTo>
                      <a:pt x="104" y="118"/>
                    </a:lnTo>
                    <a:lnTo>
                      <a:pt x="109" y="122"/>
                    </a:lnTo>
                    <a:lnTo>
                      <a:pt x="109" y="127"/>
                    </a:lnTo>
                    <a:lnTo>
                      <a:pt x="113" y="127"/>
                    </a:lnTo>
                    <a:lnTo>
                      <a:pt x="118" y="131"/>
                    </a:lnTo>
                    <a:lnTo>
                      <a:pt x="118" y="131"/>
                    </a:lnTo>
                    <a:lnTo>
                      <a:pt x="118" y="131"/>
                    </a:lnTo>
                    <a:lnTo>
                      <a:pt x="118" y="136"/>
                    </a:lnTo>
                    <a:lnTo>
                      <a:pt x="122" y="136"/>
                    </a:lnTo>
                    <a:lnTo>
                      <a:pt x="122" y="136"/>
                    </a:lnTo>
                    <a:lnTo>
                      <a:pt x="122" y="136"/>
                    </a:lnTo>
                    <a:lnTo>
                      <a:pt x="122" y="136"/>
                    </a:lnTo>
                    <a:lnTo>
                      <a:pt x="127" y="136"/>
                    </a:lnTo>
                    <a:lnTo>
                      <a:pt x="127" y="136"/>
                    </a:lnTo>
                    <a:lnTo>
                      <a:pt x="127" y="140"/>
                    </a:lnTo>
                    <a:lnTo>
                      <a:pt x="127" y="140"/>
                    </a:lnTo>
                    <a:lnTo>
                      <a:pt x="131" y="140"/>
                    </a:lnTo>
                    <a:lnTo>
                      <a:pt x="131" y="140"/>
                    </a:lnTo>
                    <a:lnTo>
                      <a:pt x="131" y="140"/>
                    </a:lnTo>
                    <a:lnTo>
                      <a:pt x="131" y="145"/>
                    </a:lnTo>
                    <a:lnTo>
                      <a:pt x="131" y="145"/>
                    </a:lnTo>
                    <a:lnTo>
                      <a:pt x="136" y="145"/>
                    </a:lnTo>
                    <a:lnTo>
                      <a:pt x="136" y="149"/>
                    </a:lnTo>
                    <a:lnTo>
                      <a:pt x="136" y="154"/>
                    </a:lnTo>
                    <a:lnTo>
                      <a:pt x="140" y="154"/>
                    </a:lnTo>
                    <a:lnTo>
                      <a:pt x="140" y="154"/>
                    </a:lnTo>
                    <a:lnTo>
                      <a:pt x="145" y="154"/>
                    </a:lnTo>
                    <a:lnTo>
                      <a:pt x="145" y="159"/>
                    </a:lnTo>
                    <a:lnTo>
                      <a:pt x="145" y="163"/>
                    </a:lnTo>
                    <a:lnTo>
                      <a:pt x="149" y="168"/>
                    </a:lnTo>
                    <a:lnTo>
                      <a:pt x="149" y="168"/>
                    </a:lnTo>
                    <a:lnTo>
                      <a:pt x="149" y="172"/>
                    </a:lnTo>
                    <a:lnTo>
                      <a:pt x="154" y="177"/>
                    </a:lnTo>
                    <a:lnTo>
                      <a:pt x="154" y="177"/>
                    </a:lnTo>
                    <a:lnTo>
                      <a:pt x="154" y="181"/>
                    </a:lnTo>
                    <a:lnTo>
                      <a:pt x="154" y="181"/>
                    </a:lnTo>
                    <a:lnTo>
                      <a:pt x="154" y="181"/>
                    </a:lnTo>
                    <a:lnTo>
                      <a:pt x="158" y="186"/>
                    </a:lnTo>
                    <a:lnTo>
                      <a:pt x="158" y="190"/>
                    </a:lnTo>
                    <a:lnTo>
                      <a:pt x="154" y="186"/>
                    </a:lnTo>
                    <a:lnTo>
                      <a:pt x="158" y="190"/>
                    </a:lnTo>
                    <a:lnTo>
                      <a:pt x="158" y="195"/>
                    </a:lnTo>
                    <a:lnTo>
                      <a:pt x="158" y="199"/>
                    </a:lnTo>
                    <a:lnTo>
                      <a:pt x="158" y="199"/>
                    </a:lnTo>
                    <a:lnTo>
                      <a:pt x="158" y="204"/>
                    </a:lnTo>
                    <a:lnTo>
                      <a:pt x="163" y="204"/>
                    </a:lnTo>
                    <a:lnTo>
                      <a:pt x="163" y="208"/>
                    </a:lnTo>
                    <a:lnTo>
                      <a:pt x="163" y="213"/>
                    </a:lnTo>
                    <a:lnTo>
                      <a:pt x="163" y="208"/>
                    </a:lnTo>
                    <a:lnTo>
                      <a:pt x="158" y="208"/>
                    </a:lnTo>
                    <a:lnTo>
                      <a:pt x="158" y="208"/>
                    </a:lnTo>
                    <a:lnTo>
                      <a:pt x="158" y="208"/>
                    </a:lnTo>
                    <a:lnTo>
                      <a:pt x="163" y="217"/>
                    </a:lnTo>
                    <a:lnTo>
                      <a:pt x="158" y="213"/>
                    </a:lnTo>
                    <a:lnTo>
                      <a:pt x="158" y="222"/>
                    </a:lnTo>
                    <a:lnTo>
                      <a:pt x="163" y="222"/>
                    </a:lnTo>
                    <a:lnTo>
                      <a:pt x="163" y="226"/>
                    </a:lnTo>
                    <a:lnTo>
                      <a:pt x="163" y="226"/>
                    </a:lnTo>
                    <a:lnTo>
                      <a:pt x="163" y="226"/>
                    </a:lnTo>
                    <a:lnTo>
                      <a:pt x="158" y="222"/>
                    </a:lnTo>
                    <a:lnTo>
                      <a:pt x="158" y="222"/>
                    </a:lnTo>
                    <a:lnTo>
                      <a:pt x="158" y="222"/>
                    </a:lnTo>
                    <a:lnTo>
                      <a:pt x="158" y="226"/>
                    </a:lnTo>
                    <a:lnTo>
                      <a:pt x="158" y="226"/>
                    </a:lnTo>
                    <a:lnTo>
                      <a:pt x="163" y="226"/>
                    </a:lnTo>
                    <a:lnTo>
                      <a:pt x="163" y="231"/>
                    </a:lnTo>
                    <a:lnTo>
                      <a:pt x="163" y="231"/>
                    </a:lnTo>
                    <a:lnTo>
                      <a:pt x="158" y="231"/>
                    </a:lnTo>
                    <a:lnTo>
                      <a:pt x="158" y="231"/>
                    </a:lnTo>
                    <a:lnTo>
                      <a:pt x="158" y="235"/>
                    </a:lnTo>
                    <a:lnTo>
                      <a:pt x="158" y="235"/>
                    </a:lnTo>
                    <a:lnTo>
                      <a:pt x="154" y="235"/>
                    </a:lnTo>
                    <a:lnTo>
                      <a:pt x="154" y="240"/>
                    </a:lnTo>
                    <a:lnTo>
                      <a:pt x="149" y="240"/>
                    </a:lnTo>
                    <a:lnTo>
                      <a:pt x="149" y="244"/>
                    </a:lnTo>
                    <a:lnTo>
                      <a:pt x="149" y="244"/>
                    </a:lnTo>
                    <a:lnTo>
                      <a:pt x="145" y="244"/>
                    </a:lnTo>
                    <a:lnTo>
                      <a:pt x="145" y="244"/>
                    </a:lnTo>
                    <a:lnTo>
                      <a:pt x="145" y="249"/>
                    </a:lnTo>
                    <a:lnTo>
                      <a:pt x="140" y="249"/>
                    </a:lnTo>
                    <a:lnTo>
                      <a:pt x="136" y="253"/>
                    </a:lnTo>
                    <a:lnTo>
                      <a:pt x="136" y="253"/>
                    </a:lnTo>
                    <a:lnTo>
                      <a:pt x="131" y="253"/>
                    </a:lnTo>
                    <a:lnTo>
                      <a:pt x="131" y="258"/>
                    </a:lnTo>
                    <a:lnTo>
                      <a:pt x="131" y="253"/>
                    </a:lnTo>
                    <a:lnTo>
                      <a:pt x="131" y="253"/>
                    </a:lnTo>
                    <a:lnTo>
                      <a:pt x="127" y="253"/>
                    </a:lnTo>
                    <a:lnTo>
                      <a:pt x="127" y="253"/>
                    </a:lnTo>
                    <a:lnTo>
                      <a:pt x="127" y="253"/>
                    </a:lnTo>
                    <a:lnTo>
                      <a:pt x="127" y="249"/>
                    </a:lnTo>
                    <a:lnTo>
                      <a:pt x="127" y="253"/>
                    </a:lnTo>
                    <a:lnTo>
                      <a:pt x="127" y="253"/>
                    </a:lnTo>
                    <a:lnTo>
                      <a:pt x="127" y="258"/>
                    </a:lnTo>
                    <a:lnTo>
                      <a:pt x="127" y="258"/>
                    </a:lnTo>
                    <a:lnTo>
                      <a:pt x="122" y="253"/>
                    </a:lnTo>
                    <a:lnTo>
                      <a:pt x="122" y="253"/>
                    </a:lnTo>
                    <a:lnTo>
                      <a:pt x="118" y="253"/>
                    </a:lnTo>
                    <a:lnTo>
                      <a:pt x="122" y="253"/>
                    </a:lnTo>
                    <a:lnTo>
                      <a:pt x="122" y="253"/>
                    </a:lnTo>
                    <a:lnTo>
                      <a:pt x="122" y="253"/>
                    </a:lnTo>
                    <a:lnTo>
                      <a:pt x="122" y="258"/>
                    </a:lnTo>
                    <a:lnTo>
                      <a:pt x="122" y="258"/>
                    </a:lnTo>
                    <a:lnTo>
                      <a:pt x="122" y="258"/>
                    </a:lnTo>
                    <a:lnTo>
                      <a:pt x="122" y="258"/>
                    </a:lnTo>
                    <a:lnTo>
                      <a:pt x="118" y="258"/>
                    </a:lnTo>
                    <a:lnTo>
                      <a:pt x="118" y="258"/>
                    </a:lnTo>
                    <a:lnTo>
                      <a:pt x="122" y="258"/>
                    </a:lnTo>
                    <a:lnTo>
                      <a:pt x="122" y="258"/>
                    </a:lnTo>
                    <a:lnTo>
                      <a:pt x="122" y="263"/>
                    </a:lnTo>
                    <a:lnTo>
                      <a:pt x="122" y="263"/>
                    </a:lnTo>
                    <a:lnTo>
                      <a:pt x="122" y="263"/>
                    </a:lnTo>
                    <a:lnTo>
                      <a:pt x="122" y="263"/>
                    </a:lnTo>
                    <a:lnTo>
                      <a:pt x="122" y="267"/>
                    </a:lnTo>
                    <a:lnTo>
                      <a:pt x="122" y="267"/>
                    </a:lnTo>
                    <a:lnTo>
                      <a:pt x="122" y="267"/>
                    </a:lnTo>
                    <a:lnTo>
                      <a:pt x="122" y="267"/>
                    </a:lnTo>
                    <a:lnTo>
                      <a:pt x="118" y="267"/>
                    </a:lnTo>
                    <a:lnTo>
                      <a:pt x="113" y="258"/>
                    </a:lnTo>
                    <a:lnTo>
                      <a:pt x="113" y="263"/>
                    </a:lnTo>
                    <a:lnTo>
                      <a:pt x="118" y="267"/>
                    </a:lnTo>
                    <a:lnTo>
                      <a:pt x="122" y="272"/>
                    </a:lnTo>
                    <a:lnTo>
                      <a:pt x="122" y="272"/>
                    </a:lnTo>
                    <a:lnTo>
                      <a:pt x="122" y="272"/>
                    </a:lnTo>
                    <a:lnTo>
                      <a:pt x="118" y="272"/>
                    </a:lnTo>
                    <a:lnTo>
                      <a:pt x="118" y="272"/>
                    </a:lnTo>
                    <a:lnTo>
                      <a:pt x="113" y="272"/>
                    </a:lnTo>
                    <a:lnTo>
                      <a:pt x="109" y="267"/>
                    </a:lnTo>
                    <a:lnTo>
                      <a:pt x="109" y="263"/>
                    </a:lnTo>
                    <a:lnTo>
                      <a:pt x="113" y="272"/>
                    </a:lnTo>
                    <a:lnTo>
                      <a:pt x="113" y="272"/>
                    </a:lnTo>
                    <a:lnTo>
                      <a:pt x="113" y="276"/>
                    </a:lnTo>
                    <a:lnTo>
                      <a:pt x="113" y="276"/>
                    </a:lnTo>
                    <a:lnTo>
                      <a:pt x="113" y="276"/>
                    </a:lnTo>
                    <a:lnTo>
                      <a:pt x="104" y="281"/>
                    </a:lnTo>
                    <a:lnTo>
                      <a:pt x="104" y="285"/>
                    </a:lnTo>
                    <a:lnTo>
                      <a:pt x="100" y="290"/>
                    </a:lnTo>
                    <a:lnTo>
                      <a:pt x="100" y="290"/>
                    </a:lnTo>
                    <a:lnTo>
                      <a:pt x="100" y="290"/>
                    </a:lnTo>
                    <a:lnTo>
                      <a:pt x="95" y="294"/>
                    </a:lnTo>
                    <a:lnTo>
                      <a:pt x="91" y="294"/>
                    </a:lnTo>
                    <a:lnTo>
                      <a:pt x="95" y="290"/>
                    </a:lnTo>
                    <a:lnTo>
                      <a:pt x="91" y="290"/>
                    </a:lnTo>
                    <a:lnTo>
                      <a:pt x="91" y="281"/>
                    </a:lnTo>
                    <a:lnTo>
                      <a:pt x="91" y="272"/>
                    </a:lnTo>
                    <a:lnTo>
                      <a:pt x="91" y="267"/>
                    </a:lnTo>
                    <a:lnTo>
                      <a:pt x="91" y="267"/>
                    </a:lnTo>
                    <a:lnTo>
                      <a:pt x="95" y="267"/>
                    </a:lnTo>
                    <a:lnTo>
                      <a:pt x="95" y="267"/>
                    </a:lnTo>
                    <a:lnTo>
                      <a:pt x="95" y="263"/>
                    </a:lnTo>
                    <a:lnTo>
                      <a:pt x="95" y="263"/>
                    </a:lnTo>
                    <a:lnTo>
                      <a:pt x="91" y="263"/>
                    </a:lnTo>
                    <a:lnTo>
                      <a:pt x="91" y="263"/>
                    </a:lnTo>
                    <a:lnTo>
                      <a:pt x="91" y="263"/>
                    </a:lnTo>
                    <a:lnTo>
                      <a:pt x="86" y="263"/>
                    </a:lnTo>
                    <a:lnTo>
                      <a:pt x="86" y="263"/>
                    </a:lnTo>
                    <a:lnTo>
                      <a:pt x="86" y="263"/>
                    </a:lnTo>
                    <a:lnTo>
                      <a:pt x="86" y="258"/>
                    </a:lnTo>
                    <a:lnTo>
                      <a:pt x="82" y="258"/>
                    </a:lnTo>
                    <a:lnTo>
                      <a:pt x="82" y="258"/>
                    </a:lnTo>
                    <a:lnTo>
                      <a:pt x="82" y="258"/>
                    </a:lnTo>
                    <a:lnTo>
                      <a:pt x="82" y="253"/>
                    </a:lnTo>
                    <a:lnTo>
                      <a:pt x="86" y="253"/>
                    </a:lnTo>
                    <a:lnTo>
                      <a:pt x="86" y="253"/>
                    </a:lnTo>
                    <a:lnTo>
                      <a:pt x="86" y="253"/>
                    </a:lnTo>
                    <a:lnTo>
                      <a:pt x="91" y="253"/>
                    </a:lnTo>
                    <a:lnTo>
                      <a:pt x="91" y="253"/>
                    </a:lnTo>
                    <a:lnTo>
                      <a:pt x="91" y="253"/>
                    </a:lnTo>
                    <a:lnTo>
                      <a:pt x="91" y="249"/>
                    </a:lnTo>
                    <a:lnTo>
                      <a:pt x="91" y="249"/>
                    </a:lnTo>
                    <a:lnTo>
                      <a:pt x="91" y="249"/>
                    </a:lnTo>
                    <a:lnTo>
                      <a:pt x="91" y="249"/>
                    </a:lnTo>
                    <a:lnTo>
                      <a:pt x="91" y="244"/>
                    </a:lnTo>
                    <a:lnTo>
                      <a:pt x="95" y="244"/>
                    </a:lnTo>
                    <a:lnTo>
                      <a:pt x="95" y="249"/>
                    </a:lnTo>
                    <a:lnTo>
                      <a:pt x="95" y="249"/>
                    </a:lnTo>
                    <a:lnTo>
                      <a:pt x="95" y="244"/>
                    </a:lnTo>
                    <a:lnTo>
                      <a:pt x="100" y="244"/>
                    </a:lnTo>
                    <a:lnTo>
                      <a:pt x="100" y="244"/>
                    </a:lnTo>
                    <a:lnTo>
                      <a:pt x="100" y="244"/>
                    </a:lnTo>
                    <a:lnTo>
                      <a:pt x="104" y="244"/>
                    </a:lnTo>
                    <a:lnTo>
                      <a:pt x="104" y="244"/>
                    </a:lnTo>
                    <a:lnTo>
                      <a:pt x="104" y="244"/>
                    </a:lnTo>
                    <a:lnTo>
                      <a:pt x="104" y="249"/>
                    </a:lnTo>
                    <a:lnTo>
                      <a:pt x="104" y="249"/>
                    </a:lnTo>
                    <a:lnTo>
                      <a:pt x="109" y="244"/>
                    </a:lnTo>
                    <a:lnTo>
                      <a:pt x="109" y="249"/>
                    </a:lnTo>
                    <a:lnTo>
                      <a:pt x="109" y="249"/>
                    </a:lnTo>
                    <a:lnTo>
                      <a:pt x="113" y="249"/>
                    </a:lnTo>
                    <a:lnTo>
                      <a:pt x="109" y="244"/>
                    </a:lnTo>
                    <a:lnTo>
                      <a:pt x="109" y="244"/>
                    </a:lnTo>
                    <a:lnTo>
                      <a:pt x="109" y="244"/>
                    </a:lnTo>
                    <a:lnTo>
                      <a:pt x="109" y="244"/>
                    </a:lnTo>
                    <a:lnTo>
                      <a:pt x="104" y="240"/>
                    </a:lnTo>
                    <a:lnTo>
                      <a:pt x="104" y="240"/>
                    </a:lnTo>
                    <a:lnTo>
                      <a:pt x="104" y="235"/>
                    </a:lnTo>
                    <a:lnTo>
                      <a:pt x="104" y="235"/>
                    </a:lnTo>
                    <a:lnTo>
                      <a:pt x="104" y="235"/>
                    </a:lnTo>
                    <a:lnTo>
                      <a:pt x="104" y="231"/>
                    </a:lnTo>
                    <a:lnTo>
                      <a:pt x="104" y="231"/>
                    </a:lnTo>
                    <a:lnTo>
                      <a:pt x="104" y="231"/>
                    </a:lnTo>
                    <a:lnTo>
                      <a:pt x="104" y="231"/>
                    </a:lnTo>
                    <a:lnTo>
                      <a:pt x="104" y="231"/>
                    </a:lnTo>
                    <a:lnTo>
                      <a:pt x="104" y="231"/>
                    </a:lnTo>
                    <a:lnTo>
                      <a:pt x="109" y="231"/>
                    </a:lnTo>
                    <a:lnTo>
                      <a:pt x="109" y="231"/>
                    </a:lnTo>
                    <a:lnTo>
                      <a:pt x="113" y="231"/>
                    </a:lnTo>
                    <a:lnTo>
                      <a:pt x="113" y="231"/>
                    </a:lnTo>
                    <a:lnTo>
                      <a:pt x="113" y="231"/>
                    </a:lnTo>
                    <a:lnTo>
                      <a:pt x="113" y="231"/>
                    </a:lnTo>
                    <a:lnTo>
                      <a:pt x="113" y="226"/>
                    </a:lnTo>
                    <a:lnTo>
                      <a:pt x="113" y="226"/>
                    </a:lnTo>
                    <a:lnTo>
                      <a:pt x="113" y="226"/>
                    </a:lnTo>
                    <a:lnTo>
                      <a:pt x="118" y="226"/>
                    </a:lnTo>
                    <a:lnTo>
                      <a:pt x="118" y="226"/>
                    </a:lnTo>
                    <a:lnTo>
                      <a:pt x="118" y="222"/>
                    </a:lnTo>
                    <a:lnTo>
                      <a:pt x="122" y="222"/>
                    </a:lnTo>
                    <a:lnTo>
                      <a:pt x="122" y="222"/>
                    </a:lnTo>
                    <a:lnTo>
                      <a:pt x="122" y="217"/>
                    </a:lnTo>
                    <a:lnTo>
                      <a:pt x="127" y="217"/>
                    </a:lnTo>
                    <a:lnTo>
                      <a:pt x="127" y="217"/>
                    </a:lnTo>
                    <a:lnTo>
                      <a:pt x="127" y="217"/>
                    </a:lnTo>
                    <a:lnTo>
                      <a:pt x="127" y="217"/>
                    </a:lnTo>
                    <a:lnTo>
                      <a:pt x="131" y="217"/>
                    </a:lnTo>
                    <a:lnTo>
                      <a:pt x="131" y="217"/>
                    </a:lnTo>
                    <a:lnTo>
                      <a:pt x="131" y="217"/>
                    </a:lnTo>
                    <a:lnTo>
                      <a:pt x="131" y="213"/>
                    </a:lnTo>
                    <a:lnTo>
                      <a:pt x="131" y="208"/>
                    </a:lnTo>
                    <a:lnTo>
                      <a:pt x="127" y="208"/>
                    </a:lnTo>
                    <a:lnTo>
                      <a:pt x="127" y="204"/>
                    </a:lnTo>
                    <a:lnTo>
                      <a:pt x="127" y="204"/>
                    </a:lnTo>
                    <a:lnTo>
                      <a:pt x="127" y="199"/>
                    </a:lnTo>
                    <a:lnTo>
                      <a:pt x="127" y="195"/>
                    </a:lnTo>
                    <a:lnTo>
                      <a:pt x="127" y="195"/>
                    </a:lnTo>
                    <a:lnTo>
                      <a:pt x="127" y="190"/>
                    </a:lnTo>
                    <a:lnTo>
                      <a:pt x="127" y="186"/>
                    </a:lnTo>
                    <a:lnTo>
                      <a:pt x="122" y="186"/>
                    </a:lnTo>
                    <a:lnTo>
                      <a:pt x="122" y="186"/>
                    </a:lnTo>
                    <a:lnTo>
                      <a:pt x="122" y="181"/>
                    </a:lnTo>
                    <a:lnTo>
                      <a:pt x="122" y="181"/>
                    </a:lnTo>
                    <a:lnTo>
                      <a:pt x="122" y="177"/>
                    </a:lnTo>
                    <a:lnTo>
                      <a:pt x="122" y="177"/>
                    </a:lnTo>
                    <a:lnTo>
                      <a:pt x="122" y="177"/>
                    </a:lnTo>
                    <a:lnTo>
                      <a:pt x="122" y="172"/>
                    </a:lnTo>
                    <a:lnTo>
                      <a:pt x="122" y="172"/>
                    </a:lnTo>
                    <a:lnTo>
                      <a:pt x="122" y="172"/>
                    </a:lnTo>
                    <a:lnTo>
                      <a:pt x="122" y="168"/>
                    </a:lnTo>
                    <a:lnTo>
                      <a:pt x="122" y="168"/>
                    </a:lnTo>
                    <a:lnTo>
                      <a:pt x="122" y="168"/>
                    </a:lnTo>
                    <a:lnTo>
                      <a:pt x="122" y="163"/>
                    </a:lnTo>
                    <a:lnTo>
                      <a:pt x="122" y="163"/>
                    </a:lnTo>
                    <a:lnTo>
                      <a:pt x="122" y="163"/>
                    </a:lnTo>
                    <a:lnTo>
                      <a:pt x="122" y="163"/>
                    </a:lnTo>
                    <a:lnTo>
                      <a:pt x="122" y="159"/>
                    </a:lnTo>
                    <a:lnTo>
                      <a:pt x="122" y="159"/>
                    </a:lnTo>
                    <a:lnTo>
                      <a:pt x="122" y="159"/>
                    </a:lnTo>
                    <a:lnTo>
                      <a:pt x="122" y="154"/>
                    </a:lnTo>
                    <a:lnTo>
                      <a:pt x="118" y="154"/>
                    </a:lnTo>
                    <a:lnTo>
                      <a:pt x="118" y="154"/>
                    </a:lnTo>
                    <a:lnTo>
                      <a:pt x="113" y="149"/>
                    </a:lnTo>
                    <a:lnTo>
                      <a:pt x="113" y="149"/>
                    </a:lnTo>
                    <a:lnTo>
                      <a:pt x="113" y="149"/>
                    </a:lnTo>
                    <a:lnTo>
                      <a:pt x="113" y="149"/>
                    </a:lnTo>
                    <a:lnTo>
                      <a:pt x="113" y="149"/>
                    </a:lnTo>
                    <a:lnTo>
                      <a:pt x="118" y="145"/>
                    </a:lnTo>
                    <a:lnTo>
                      <a:pt x="118" y="145"/>
                    </a:lnTo>
                    <a:lnTo>
                      <a:pt x="118" y="145"/>
                    </a:lnTo>
                    <a:lnTo>
                      <a:pt x="118" y="145"/>
                    </a:lnTo>
                    <a:lnTo>
                      <a:pt x="113" y="145"/>
                    </a:lnTo>
                    <a:lnTo>
                      <a:pt x="113" y="140"/>
                    </a:lnTo>
                    <a:lnTo>
                      <a:pt x="113" y="140"/>
                    </a:lnTo>
                    <a:lnTo>
                      <a:pt x="109" y="140"/>
                    </a:lnTo>
                    <a:lnTo>
                      <a:pt x="109" y="136"/>
                    </a:lnTo>
                    <a:lnTo>
                      <a:pt x="109" y="136"/>
                    </a:lnTo>
                    <a:lnTo>
                      <a:pt x="104" y="136"/>
                    </a:lnTo>
                    <a:lnTo>
                      <a:pt x="104" y="136"/>
                    </a:lnTo>
                    <a:lnTo>
                      <a:pt x="104" y="136"/>
                    </a:lnTo>
                    <a:lnTo>
                      <a:pt x="104" y="136"/>
                    </a:lnTo>
                    <a:lnTo>
                      <a:pt x="104" y="136"/>
                    </a:lnTo>
                    <a:lnTo>
                      <a:pt x="104" y="136"/>
                    </a:lnTo>
                    <a:lnTo>
                      <a:pt x="100" y="136"/>
                    </a:lnTo>
                    <a:lnTo>
                      <a:pt x="100" y="136"/>
                    </a:lnTo>
                    <a:lnTo>
                      <a:pt x="100" y="131"/>
                    </a:lnTo>
                    <a:lnTo>
                      <a:pt x="100" y="131"/>
                    </a:lnTo>
                    <a:lnTo>
                      <a:pt x="100" y="127"/>
                    </a:lnTo>
                    <a:lnTo>
                      <a:pt x="100" y="127"/>
                    </a:lnTo>
                    <a:lnTo>
                      <a:pt x="95" y="127"/>
                    </a:lnTo>
                    <a:lnTo>
                      <a:pt x="95" y="127"/>
                    </a:lnTo>
                    <a:lnTo>
                      <a:pt x="95" y="122"/>
                    </a:lnTo>
                    <a:lnTo>
                      <a:pt x="95" y="122"/>
                    </a:lnTo>
                    <a:lnTo>
                      <a:pt x="91" y="122"/>
                    </a:lnTo>
                    <a:lnTo>
                      <a:pt x="86" y="118"/>
                    </a:lnTo>
                    <a:lnTo>
                      <a:pt x="86" y="118"/>
                    </a:lnTo>
                    <a:lnTo>
                      <a:pt x="86" y="113"/>
                    </a:lnTo>
                    <a:lnTo>
                      <a:pt x="82" y="113"/>
                    </a:lnTo>
                    <a:lnTo>
                      <a:pt x="82" y="109"/>
                    </a:lnTo>
                    <a:lnTo>
                      <a:pt x="77" y="109"/>
                    </a:lnTo>
                    <a:lnTo>
                      <a:pt x="77" y="109"/>
                    </a:lnTo>
                    <a:lnTo>
                      <a:pt x="77" y="104"/>
                    </a:lnTo>
                    <a:lnTo>
                      <a:pt x="77" y="104"/>
                    </a:lnTo>
                    <a:lnTo>
                      <a:pt x="73" y="104"/>
                    </a:lnTo>
                    <a:lnTo>
                      <a:pt x="73" y="100"/>
                    </a:lnTo>
                    <a:lnTo>
                      <a:pt x="73" y="100"/>
                    </a:lnTo>
                    <a:lnTo>
                      <a:pt x="73" y="100"/>
                    </a:lnTo>
                    <a:lnTo>
                      <a:pt x="68" y="100"/>
                    </a:lnTo>
                    <a:lnTo>
                      <a:pt x="68" y="95"/>
                    </a:lnTo>
                    <a:lnTo>
                      <a:pt x="68" y="95"/>
                    </a:lnTo>
                    <a:lnTo>
                      <a:pt x="68" y="95"/>
                    </a:lnTo>
                    <a:lnTo>
                      <a:pt x="68" y="95"/>
                    </a:lnTo>
                    <a:lnTo>
                      <a:pt x="68" y="95"/>
                    </a:lnTo>
                    <a:lnTo>
                      <a:pt x="68" y="91"/>
                    </a:lnTo>
                    <a:lnTo>
                      <a:pt x="68" y="91"/>
                    </a:lnTo>
                    <a:lnTo>
                      <a:pt x="63" y="91"/>
                    </a:lnTo>
                    <a:lnTo>
                      <a:pt x="59" y="91"/>
                    </a:lnTo>
                    <a:lnTo>
                      <a:pt x="59" y="91"/>
                    </a:lnTo>
                    <a:lnTo>
                      <a:pt x="54" y="86"/>
                    </a:lnTo>
                    <a:lnTo>
                      <a:pt x="54" y="86"/>
                    </a:lnTo>
                    <a:lnTo>
                      <a:pt x="45" y="82"/>
                    </a:lnTo>
                    <a:lnTo>
                      <a:pt x="45" y="82"/>
                    </a:lnTo>
                    <a:lnTo>
                      <a:pt x="45" y="82"/>
                    </a:lnTo>
                    <a:lnTo>
                      <a:pt x="41" y="82"/>
                    </a:lnTo>
                    <a:lnTo>
                      <a:pt x="41" y="77"/>
                    </a:lnTo>
                    <a:lnTo>
                      <a:pt x="45" y="77"/>
                    </a:lnTo>
                    <a:lnTo>
                      <a:pt x="45" y="77"/>
                    </a:lnTo>
                    <a:lnTo>
                      <a:pt x="45" y="77"/>
                    </a:lnTo>
                    <a:lnTo>
                      <a:pt x="45" y="73"/>
                    </a:lnTo>
                    <a:lnTo>
                      <a:pt x="45" y="73"/>
                    </a:lnTo>
                    <a:lnTo>
                      <a:pt x="45" y="73"/>
                    </a:lnTo>
                    <a:lnTo>
                      <a:pt x="45" y="73"/>
                    </a:lnTo>
                    <a:lnTo>
                      <a:pt x="45" y="73"/>
                    </a:lnTo>
                    <a:lnTo>
                      <a:pt x="45" y="73"/>
                    </a:lnTo>
                    <a:lnTo>
                      <a:pt x="54" y="73"/>
                    </a:lnTo>
                    <a:lnTo>
                      <a:pt x="54" y="73"/>
                    </a:lnTo>
                    <a:lnTo>
                      <a:pt x="54" y="73"/>
                    </a:lnTo>
                    <a:lnTo>
                      <a:pt x="54" y="68"/>
                    </a:lnTo>
                    <a:lnTo>
                      <a:pt x="54" y="68"/>
                    </a:lnTo>
                    <a:lnTo>
                      <a:pt x="54" y="68"/>
                    </a:lnTo>
                    <a:lnTo>
                      <a:pt x="59" y="64"/>
                    </a:lnTo>
                    <a:lnTo>
                      <a:pt x="59" y="64"/>
                    </a:lnTo>
                    <a:lnTo>
                      <a:pt x="54" y="64"/>
                    </a:lnTo>
                    <a:lnTo>
                      <a:pt x="54" y="64"/>
                    </a:lnTo>
                    <a:lnTo>
                      <a:pt x="54" y="64"/>
                    </a:lnTo>
                    <a:lnTo>
                      <a:pt x="54" y="64"/>
                    </a:lnTo>
                    <a:lnTo>
                      <a:pt x="50" y="64"/>
                    </a:lnTo>
                    <a:lnTo>
                      <a:pt x="50" y="59"/>
                    </a:lnTo>
                    <a:lnTo>
                      <a:pt x="50" y="59"/>
                    </a:lnTo>
                    <a:lnTo>
                      <a:pt x="50" y="59"/>
                    </a:lnTo>
                    <a:lnTo>
                      <a:pt x="50" y="59"/>
                    </a:lnTo>
                    <a:lnTo>
                      <a:pt x="45" y="59"/>
                    </a:lnTo>
                    <a:lnTo>
                      <a:pt x="45" y="59"/>
                    </a:lnTo>
                    <a:lnTo>
                      <a:pt x="45" y="55"/>
                    </a:lnTo>
                    <a:lnTo>
                      <a:pt x="45" y="55"/>
                    </a:lnTo>
                    <a:lnTo>
                      <a:pt x="50" y="55"/>
                    </a:lnTo>
                    <a:lnTo>
                      <a:pt x="50" y="55"/>
                    </a:lnTo>
                    <a:lnTo>
                      <a:pt x="50" y="55"/>
                    </a:lnTo>
                    <a:lnTo>
                      <a:pt x="45" y="55"/>
                    </a:lnTo>
                    <a:lnTo>
                      <a:pt x="45" y="50"/>
                    </a:lnTo>
                    <a:lnTo>
                      <a:pt x="45" y="50"/>
                    </a:lnTo>
                    <a:lnTo>
                      <a:pt x="41" y="50"/>
                    </a:lnTo>
                    <a:lnTo>
                      <a:pt x="41" y="46"/>
                    </a:lnTo>
                    <a:lnTo>
                      <a:pt x="36" y="46"/>
                    </a:lnTo>
                    <a:lnTo>
                      <a:pt x="36" y="50"/>
                    </a:lnTo>
                    <a:lnTo>
                      <a:pt x="36" y="50"/>
                    </a:lnTo>
                    <a:lnTo>
                      <a:pt x="32" y="50"/>
                    </a:lnTo>
                    <a:lnTo>
                      <a:pt x="32" y="55"/>
                    </a:lnTo>
                    <a:lnTo>
                      <a:pt x="32" y="50"/>
                    </a:lnTo>
                    <a:lnTo>
                      <a:pt x="27" y="50"/>
                    </a:lnTo>
                    <a:lnTo>
                      <a:pt x="23" y="50"/>
                    </a:lnTo>
                    <a:lnTo>
                      <a:pt x="23" y="50"/>
                    </a:lnTo>
                    <a:lnTo>
                      <a:pt x="18" y="41"/>
                    </a:lnTo>
                    <a:lnTo>
                      <a:pt x="18" y="41"/>
                    </a:lnTo>
                    <a:lnTo>
                      <a:pt x="18" y="41"/>
                    </a:lnTo>
                    <a:lnTo>
                      <a:pt x="18" y="36"/>
                    </a:lnTo>
                    <a:lnTo>
                      <a:pt x="18" y="36"/>
                    </a:lnTo>
                    <a:lnTo>
                      <a:pt x="18" y="36"/>
                    </a:lnTo>
                    <a:lnTo>
                      <a:pt x="18" y="36"/>
                    </a:lnTo>
                    <a:lnTo>
                      <a:pt x="14" y="32"/>
                    </a:lnTo>
                    <a:lnTo>
                      <a:pt x="14" y="32"/>
                    </a:lnTo>
                    <a:lnTo>
                      <a:pt x="14" y="32"/>
                    </a:lnTo>
                    <a:lnTo>
                      <a:pt x="14" y="32"/>
                    </a:lnTo>
                    <a:lnTo>
                      <a:pt x="14" y="32"/>
                    </a:lnTo>
                    <a:lnTo>
                      <a:pt x="14" y="32"/>
                    </a:lnTo>
                    <a:lnTo>
                      <a:pt x="14" y="32"/>
                    </a:lnTo>
                    <a:lnTo>
                      <a:pt x="14" y="32"/>
                    </a:lnTo>
                    <a:lnTo>
                      <a:pt x="14" y="32"/>
                    </a:lnTo>
                    <a:lnTo>
                      <a:pt x="9" y="32"/>
                    </a:lnTo>
                    <a:lnTo>
                      <a:pt x="9" y="32"/>
                    </a:lnTo>
                    <a:lnTo>
                      <a:pt x="9" y="32"/>
                    </a:lnTo>
                    <a:lnTo>
                      <a:pt x="9" y="32"/>
                    </a:lnTo>
                    <a:lnTo>
                      <a:pt x="9" y="27"/>
                    </a:lnTo>
                    <a:lnTo>
                      <a:pt x="5" y="27"/>
                    </a:lnTo>
                    <a:lnTo>
                      <a:pt x="5" y="27"/>
                    </a:lnTo>
                    <a:lnTo>
                      <a:pt x="5" y="23"/>
                    </a:lnTo>
                    <a:lnTo>
                      <a:pt x="0" y="23"/>
                    </a:lnTo>
                    <a:lnTo>
                      <a:pt x="0" y="18"/>
                    </a:lnTo>
                    <a:lnTo>
                      <a:pt x="0" y="18"/>
                    </a:lnTo>
                    <a:lnTo>
                      <a:pt x="0" y="18"/>
                    </a:lnTo>
                    <a:lnTo>
                      <a:pt x="0" y="18"/>
                    </a:lnTo>
                    <a:lnTo>
                      <a:pt x="0" y="14"/>
                    </a:lnTo>
                    <a:lnTo>
                      <a:pt x="0" y="14"/>
                    </a:lnTo>
                    <a:lnTo>
                      <a:pt x="0" y="14"/>
                    </a:lnTo>
                    <a:lnTo>
                      <a:pt x="5" y="14"/>
                    </a:lnTo>
                    <a:lnTo>
                      <a:pt x="5" y="14"/>
                    </a:lnTo>
                    <a:lnTo>
                      <a:pt x="5" y="14"/>
                    </a:lnTo>
                    <a:lnTo>
                      <a:pt x="9" y="14"/>
                    </a:lnTo>
                    <a:lnTo>
                      <a:pt x="9" y="14"/>
                    </a:lnTo>
                    <a:lnTo>
                      <a:pt x="9" y="18"/>
                    </a:lnTo>
                    <a:lnTo>
                      <a:pt x="14" y="18"/>
                    </a:lnTo>
                    <a:lnTo>
                      <a:pt x="14" y="18"/>
                    </a:lnTo>
                    <a:lnTo>
                      <a:pt x="14" y="18"/>
                    </a:lnTo>
                    <a:lnTo>
                      <a:pt x="14" y="18"/>
                    </a:lnTo>
                    <a:lnTo>
                      <a:pt x="14" y="18"/>
                    </a:lnTo>
                    <a:lnTo>
                      <a:pt x="14" y="14"/>
                    </a:lnTo>
                    <a:lnTo>
                      <a:pt x="14" y="14"/>
                    </a:lnTo>
                    <a:lnTo>
                      <a:pt x="18" y="14"/>
                    </a:lnTo>
                    <a:lnTo>
                      <a:pt x="18" y="14"/>
                    </a:lnTo>
                    <a:lnTo>
                      <a:pt x="18" y="14"/>
                    </a:lnTo>
                    <a:lnTo>
                      <a:pt x="18" y="14"/>
                    </a:lnTo>
                    <a:lnTo>
                      <a:pt x="18" y="14"/>
                    </a:lnTo>
                    <a:lnTo>
                      <a:pt x="23" y="14"/>
                    </a:lnTo>
                    <a:lnTo>
                      <a:pt x="23" y="14"/>
                    </a:lnTo>
                    <a:lnTo>
                      <a:pt x="23" y="14"/>
                    </a:lnTo>
                    <a:lnTo>
                      <a:pt x="23" y="9"/>
                    </a:lnTo>
                    <a:lnTo>
                      <a:pt x="23" y="14"/>
                    </a:lnTo>
                    <a:lnTo>
                      <a:pt x="27" y="14"/>
                    </a:lnTo>
                    <a:lnTo>
                      <a:pt x="27" y="14"/>
                    </a:lnTo>
                    <a:lnTo>
                      <a:pt x="27" y="14"/>
                    </a:lnTo>
                    <a:lnTo>
                      <a:pt x="27" y="14"/>
                    </a:lnTo>
                    <a:lnTo>
                      <a:pt x="27" y="14"/>
                    </a:lnTo>
                    <a:lnTo>
                      <a:pt x="27" y="14"/>
                    </a:lnTo>
                    <a:lnTo>
                      <a:pt x="32" y="9"/>
                    </a:lnTo>
                    <a:lnTo>
                      <a:pt x="32" y="9"/>
                    </a:lnTo>
                    <a:lnTo>
                      <a:pt x="32" y="9"/>
                    </a:lnTo>
                    <a:lnTo>
                      <a:pt x="32" y="14"/>
                    </a:lnTo>
                    <a:lnTo>
                      <a:pt x="36" y="14"/>
                    </a:lnTo>
                    <a:lnTo>
                      <a:pt x="36" y="9"/>
                    </a:lnTo>
                    <a:lnTo>
                      <a:pt x="36" y="9"/>
                    </a:lnTo>
                    <a:lnTo>
                      <a:pt x="36" y="9"/>
                    </a:lnTo>
                    <a:lnTo>
                      <a:pt x="41" y="9"/>
                    </a:lnTo>
                    <a:lnTo>
                      <a:pt x="41" y="9"/>
                    </a:lnTo>
                    <a:lnTo>
                      <a:pt x="41" y="9"/>
                    </a:lnTo>
                    <a:lnTo>
                      <a:pt x="41" y="5"/>
                    </a:lnTo>
                    <a:lnTo>
                      <a:pt x="41" y="5"/>
                    </a:lnTo>
                    <a:lnTo>
                      <a:pt x="41" y="5"/>
                    </a:lnTo>
                    <a:lnTo>
                      <a:pt x="41" y="5"/>
                    </a:lnTo>
                    <a:lnTo>
                      <a:pt x="41" y="0"/>
                    </a:lnTo>
                    <a:lnTo>
                      <a:pt x="45" y="0"/>
                    </a:lnTo>
                    <a:lnTo>
                      <a:pt x="45" y="0"/>
                    </a:lnTo>
                    <a:lnTo>
                      <a:pt x="45" y="0"/>
                    </a:lnTo>
                    <a:lnTo>
                      <a:pt x="50" y="0"/>
                    </a:lnTo>
                    <a:lnTo>
                      <a:pt x="50" y="0"/>
                    </a:lnTo>
                    <a:lnTo>
                      <a:pt x="50" y="0"/>
                    </a:lnTo>
                    <a:lnTo>
                      <a:pt x="50" y="5"/>
                    </a:lnTo>
                    <a:lnTo>
                      <a:pt x="54" y="5"/>
                    </a:lnTo>
                    <a:lnTo>
                      <a:pt x="54" y="5"/>
                    </a:lnTo>
                    <a:lnTo>
                      <a:pt x="59"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9" name="Freeform 175">
                <a:extLst>
                  <a:ext uri="{FF2B5EF4-FFF2-40B4-BE49-F238E27FC236}">
                    <a16:creationId xmlns:a16="http://schemas.microsoft.com/office/drawing/2014/main" id="{AEE596FC-48CF-4D41-9C20-5E0438A611D2}"/>
                  </a:ext>
                </a:extLst>
              </p:cNvPr>
              <p:cNvSpPr>
                <a:spLocks noEditPoints="1"/>
              </p:cNvSpPr>
              <p:nvPr/>
            </p:nvSpPr>
            <p:spPr bwMode="auto">
              <a:xfrm>
                <a:off x="12306782" y="5041324"/>
                <a:ext cx="21607" cy="109586"/>
              </a:xfrm>
              <a:custGeom>
                <a:avLst/>
                <a:gdLst>
                  <a:gd name="T0" fmla="*/ 4 w 9"/>
                  <a:gd name="T1" fmla="*/ 31 h 45"/>
                  <a:gd name="T2" fmla="*/ 4 w 9"/>
                  <a:gd name="T3" fmla="*/ 31 h 45"/>
                  <a:gd name="T4" fmla="*/ 9 w 9"/>
                  <a:gd name="T5" fmla="*/ 36 h 45"/>
                  <a:gd name="T6" fmla="*/ 9 w 9"/>
                  <a:gd name="T7" fmla="*/ 36 h 45"/>
                  <a:gd name="T8" fmla="*/ 9 w 9"/>
                  <a:gd name="T9" fmla="*/ 36 h 45"/>
                  <a:gd name="T10" fmla="*/ 9 w 9"/>
                  <a:gd name="T11" fmla="*/ 36 h 45"/>
                  <a:gd name="T12" fmla="*/ 9 w 9"/>
                  <a:gd name="T13" fmla="*/ 36 h 45"/>
                  <a:gd name="T14" fmla="*/ 9 w 9"/>
                  <a:gd name="T15" fmla="*/ 40 h 45"/>
                  <a:gd name="T16" fmla="*/ 9 w 9"/>
                  <a:gd name="T17" fmla="*/ 40 h 45"/>
                  <a:gd name="T18" fmla="*/ 9 w 9"/>
                  <a:gd name="T19" fmla="*/ 40 h 45"/>
                  <a:gd name="T20" fmla="*/ 9 w 9"/>
                  <a:gd name="T21" fmla="*/ 40 h 45"/>
                  <a:gd name="T22" fmla="*/ 9 w 9"/>
                  <a:gd name="T23" fmla="*/ 45 h 45"/>
                  <a:gd name="T24" fmla="*/ 4 w 9"/>
                  <a:gd name="T25" fmla="*/ 40 h 45"/>
                  <a:gd name="T26" fmla="*/ 4 w 9"/>
                  <a:gd name="T27" fmla="*/ 45 h 45"/>
                  <a:gd name="T28" fmla="*/ 4 w 9"/>
                  <a:gd name="T29" fmla="*/ 45 h 45"/>
                  <a:gd name="T30" fmla="*/ 4 w 9"/>
                  <a:gd name="T31" fmla="*/ 40 h 45"/>
                  <a:gd name="T32" fmla="*/ 4 w 9"/>
                  <a:gd name="T33" fmla="*/ 40 h 45"/>
                  <a:gd name="T34" fmla="*/ 4 w 9"/>
                  <a:gd name="T35" fmla="*/ 40 h 45"/>
                  <a:gd name="T36" fmla="*/ 4 w 9"/>
                  <a:gd name="T37" fmla="*/ 36 h 45"/>
                  <a:gd name="T38" fmla="*/ 4 w 9"/>
                  <a:gd name="T39" fmla="*/ 36 h 45"/>
                  <a:gd name="T40" fmla="*/ 4 w 9"/>
                  <a:gd name="T41" fmla="*/ 31 h 45"/>
                  <a:gd name="T42" fmla="*/ 4 w 9"/>
                  <a:gd name="T43" fmla="*/ 36 h 45"/>
                  <a:gd name="T44" fmla="*/ 4 w 9"/>
                  <a:gd name="T45" fmla="*/ 36 h 45"/>
                  <a:gd name="T46" fmla="*/ 0 w 9"/>
                  <a:gd name="T47" fmla="*/ 31 h 45"/>
                  <a:gd name="T48" fmla="*/ 4 w 9"/>
                  <a:gd name="T49" fmla="*/ 31 h 45"/>
                  <a:gd name="T50" fmla="*/ 4 w 9"/>
                  <a:gd name="T51" fmla="*/ 27 h 45"/>
                  <a:gd name="T52" fmla="*/ 4 w 9"/>
                  <a:gd name="T53" fmla="*/ 27 h 45"/>
                  <a:gd name="T54" fmla="*/ 4 w 9"/>
                  <a:gd name="T55" fmla="*/ 31 h 45"/>
                  <a:gd name="T56" fmla="*/ 4 w 9"/>
                  <a:gd name="T57" fmla="*/ 31 h 45"/>
                  <a:gd name="T58" fmla="*/ 4 w 9"/>
                  <a:gd name="T59" fmla="*/ 4 h 45"/>
                  <a:gd name="T60" fmla="*/ 4 w 9"/>
                  <a:gd name="T61" fmla="*/ 4 h 45"/>
                  <a:gd name="T62" fmla="*/ 4 w 9"/>
                  <a:gd name="T63" fmla="*/ 13 h 45"/>
                  <a:gd name="T64" fmla="*/ 4 w 9"/>
                  <a:gd name="T65" fmla="*/ 13 h 45"/>
                  <a:gd name="T66" fmla="*/ 4 w 9"/>
                  <a:gd name="T67" fmla="*/ 13 h 45"/>
                  <a:gd name="T68" fmla="*/ 4 w 9"/>
                  <a:gd name="T69" fmla="*/ 9 h 45"/>
                  <a:gd name="T70" fmla="*/ 9 w 9"/>
                  <a:gd name="T71" fmla="*/ 9 h 45"/>
                  <a:gd name="T72" fmla="*/ 9 w 9"/>
                  <a:gd name="T73" fmla="*/ 9 h 45"/>
                  <a:gd name="T74" fmla="*/ 9 w 9"/>
                  <a:gd name="T75" fmla="*/ 9 h 45"/>
                  <a:gd name="T76" fmla="*/ 9 w 9"/>
                  <a:gd name="T77" fmla="*/ 9 h 45"/>
                  <a:gd name="T78" fmla="*/ 9 w 9"/>
                  <a:gd name="T79" fmla="*/ 9 h 45"/>
                  <a:gd name="T80" fmla="*/ 9 w 9"/>
                  <a:gd name="T81" fmla="*/ 13 h 45"/>
                  <a:gd name="T82" fmla="*/ 9 w 9"/>
                  <a:gd name="T83" fmla="*/ 13 h 45"/>
                  <a:gd name="T84" fmla="*/ 9 w 9"/>
                  <a:gd name="T85" fmla="*/ 18 h 45"/>
                  <a:gd name="T86" fmla="*/ 9 w 9"/>
                  <a:gd name="T87" fmla="*/ 18 h 45"/>
                  <a:gd name="T88" fmla="*/ 9 w 9"/>
                  <a:gd name="T89" fmla="*/ 18 h 45"/>
                  <a:gd name="T90" fmla="*/ 4 w 9"/>
                  <a:gd name="T91" fmla="*/ 22 h 45"/>
                  <a:gd name="T92" fmla="*/ 0 w 9"/>
                  <a:gd name="T93" fmla="*/ 22 h 45"/>
                  <a:gd name="T94" fmla="*/ 0 w 9"/>
                  <a:gd name="T95" fmla="*/ 22 h 45"/>
                  <a:gd name="T96" fmla="*/ 0 w 9"/>
                  <a:gd name="T97" fmla="*/ 22 h 45"/>
                  <a:gd name="T98" fmla="*/ 0 w 9"/>
                  <a:gd name="T99" fmla="*/ 22 h 45"/>
                  <a:gd name="T100" fmla="*/ 0 w 9"/>
                  <a:gd name="T101" fmla="*/ 18 h 45"/>
                  <a:gd name="T102" fmla="*/ 0 w 9"/>
                  <a:gd name="T103" fmla="*/ 18 h 45"/>
                  <a:gd name="T104" fmla="*/ 0 w 9"/>
                  <a:gd name="T105" fmla="*/ 13 h 45"/>
                  <a:gd name="T106" fmla="*/ 0 w 9"/>
                  <a:gd name="T107" fmla="*/ 4 h 45"/>
                  <a:gd name="T108" fmla="*/ 0 w 9"/>
                  <a:gd name="T109" fmla="*/ 4 h 45"/>
                  <a:gd name="T110" fmla="*/ 0 w 9"/>
                  <a:gd name="T111" fmla="*/ 0 h 45"/>
                  <a:gd name="T112" fmla="*/ 4 w 9"/>
                  <a:gd name="T113" fmla="*/ 0 h 45"/>
                  <a:gd name="T114" fmla="*/ 4 w 9"/>
                  <a:gd name="T115" fmla="*/ 4 h 45"/>
                  <a:gd name="T116" fmla="*/ 4 w 9"/>
                  <a:gd name="T11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 h="45">
                    <a:moveTo>
                      <a:pt x="4" y="31"/>
                    </a:moveTo>
                    <a:lnTo>
                      <a:pt x="4" y="31"/>
                    </a:lnTo>
                    <a:lnTo>
                      <a:pt x="9" y="36"/>
                    </a:lnTo>
                    <a:lnTo>
                      <a:pt x="9" y="36"/>
                    </a:lnTo>
                    <a:lnTo>
                      <a:pt x="9" y="36"/>
                    </a:lnTo>
                    <a:lnTo>
                      <a:pt x="9" y="36"/>
                    </a:lnTo>
                    <a:lnTo>
                      <a:pt x="9" y="36"/>
                    </a:lnTo>
                    <a:lnTo>
                      <a:pt x="9" y="40"/>
                    </a:lnTo>
                    <a:lnTo>
                      <a:pt x="9" y="40"/>
                    </a:lnTo>
                    <a:lnTo>
                      <a:pt x="9" y="40"/>
                    </a:lnTo>
                    <a:lnTo>
                      <a:pt x="9" y="40"/>
                    </a:lnTo>
                    <a:lnTo>
                      <a:pt x="9" y="45"/>
                    </a:lnTo>
                    <a:lnTo>
                      <a:pt x="4" y="40"/>
                    </a:lnTo>
                    <a:lnTo>
                      <a:pt x="4" y="45"/>
                    </a:lnTo>
                    <a:lnTo>
                      <a:pt x="4" y="45"/>
                    </a:lnTo>
                    <a:lnTo>
                      <a:pt x="4" y="40"/>
                    </a:lnTo>
                    <a:lnTo>
                      <a:pt x="4" y="40"/>
                    </a:lnTo>
                    <a:lnTo>
                      <a:pt x="4" y="40"/>
                    </a:lnTo>
                    <a:lnTo>
                      <a:pt x="4" y="36"/>
                    </a:lnTo>
                    <a:lnTo>
                      <a:pt x="4" y="36"/>
                    </a:lnTo>
                    <a:lnTo>
                      <a:pt x="4" y="31"/>
                    </a:lnTo>
                    <a:lnTo>
                      <a:pt x="4" y="36"/>
                    </a:lnTo>
                    <a:lnTo>
                      <a:pt x="4" y="36"/>
                    </a:lnTo>
                    <a:lnTo>
                      <a:pt x="0" y="31"/>
                    </a:lnTo>
                    <a:lnTo>
                      <a:pt x="4" y="31"/>
                    </a:lnTo>
                    <a:lnTo>
                      <a:pt x="4" y="27"/>
                    </a:lnTo>
                    <a:lnTo>
                      <a:pt x="4" y="27"/>
                    </a:lnTo>
                    <a:lnTo>
                      <a:pt x="4" y="31"/>
                    </a:lnTo>
                    <a:lnTo>
                      <a:pt x="4" y="31"/>
                    </a:lnTo>
                    <a:moveTo>
                      <a:pt x="4" y="4"/>
                    </a:moveTo>
                    <a:lnTo>
                      <a:pt x="4" y="4"/>
                    </a:lnTo>
                    <a:lnTo>
                      <a:pt x="4" y="13"/>
                    </a:lnTo>
                    <a:lnTo>
                      <a:pt x="4" y="13"/>
                    </a:lnTo>
                    <a:lnTo>
                      <a:pt x="4" y="13"/>
                    </a:lnTo>
                    <a:lnTo>
                      <a:pt x="4" y="9"/>
                    </a:lnTo>
                    <a:lnTo>
                      <a:pt x="9" y="9"/>
                    </a:lnTo>
                    <a:lnTo>
                      <a:pt x="9" y="9"/>
                    </a:lnTo>
                    <a:lnTo>
                      <a:pt x="9" y="9"/>
                    </a:lnTo>
                    <a:lnTo>
                      <a:pt x="9" y="9"/>
                    </a:lnTo>
                    <a:lnTo>
                      <a:pt x="9" y="9"/>
                    </a:lnTo>
                    <a:lnTo>
                      <a:pt x="9" y="13"/>
                    </a:lnTo>
                    <a:lnTo>
                      <a:pt x="9" y="13"/>
                    </a:lnTo>
                    <a:lnTo>
                      <a:pt x="9" y="18"/>
                    </a:lnTo>
                    <a:lnTo>
                      <a:pt x="9" y="18"/>
                    </a:lnTo>
                    <a:lnTo>
                      <a:pt x="9" y="18"/>
                    </a:lnTo>
                    <a:lnTo>
                      <a:pt x="4" y="22"/>
                    </a:lnTo>
                    <a:lnTo>
                      <a:pt x="0" y="22"/>
                    </a:lnTo>
                    <a:lnTo>
                      <a:pt x="0" y="22"/>
                    </a:lnTo>
                    <a:lnTo>
                      <a:pt x="0" y="22"/>
                    </a:lnTo>
                    <a:lnTo>
                      <a:pt x="0" y="22"/>
                    </a:lnTo>
                    <a:lnTo>
                      <a:pt x="0" y="18"/>
                    </a:lnTo>
                    <a:lnTo>
                      <a:pt x="0" y="18"/>
                    </a:lnTo>
                    <a:lnTo>
                      <a:pt x="0" y="13"/>
                    </a:lnTo>
                    <a:lnTo>
                      <a:pt x="0" y="4"/>
                    </a:lnTo>
                    <a:lnTo>
                      <a:pt x="0" y="4"/>
                    </a:lnTo>
                    <a:lnTo>
                      <a:pt x="0" y="0"/>
                    </a:lnTo>
                    <a:lnTo>
                      <a:pt x="4" y="0"/>
                    </a:lnTo>
                    <a:lnTo>
                      <a:pt x="4" y="4"/>
                    </a:lnTo>
                    <a:lnTo>
                      <a:pt x="4"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0" name="Freeform 176">
                <a:extLst>
                  <a:ext uri="{FF2B5EF4-FFF2-40B4-BE49-F238E27FC236}">
                    <a16:creationId xmlns:a16="http://schemas.microsoft.com/office/drawing/2014/main" id="{9B4056E0-3B58-9C44-9685-130ABA6228E5}"/>
                  </a:ext>
                </a:extLst>
              </p:cNvPr>
              <p:cNvSpPr>
                <a:spLocks/>
              </p:cNvSpPr>
              <p:nvPr/>
            </p:nvSpPr>
            <p:spPr bwMode="auto">
              <a:xfrm>
                <a:off x="7207732" y="3365892"/>
                <a:ext cx="424922" cy="297097"/>
              </a:xfrm>
              <a:custGeom>
                <a:avLst/>
                <a:gdLst>
                  <a:gd name="T0" fmla="*/ 177 w 177"/>
                  <a:gd name="T1" fmla="*/ 36 h 122"/>
                  <a:gd name="T2" fmla="*/ 168 w 177"/>
                  <a:gd name="T3" fmla="*/ 45 h 122"/>
                  <a:gd name="T4" fmla="*/ 163 w 177"/>
                  <a:gd name="T5" fmla="*/ 55 h 122"/>
                  <a:gd name="T6" fmla="*/ 163 w 177"/>
                  <a:gd name="T7" fmla="*/ 64 h 122"/>
                  <a:gd name="T8" fmla="*/ 158 w 177"/>
                  <a:gd name="T9" fmla="*/ 68 h 122"/>
                  <a:gd name="T10" fmla="*/ 154 w 177"/>
                  <a:gd name="T11" fmla="*/ 68 h 122"/>
                  <a:gd name="T12" fmla="*/ 136 w 177"/>
                  <a:gd name="T13" fmla="*/ 73 h 122"/>
                  <a:gd name="T14" fmla="*/ 127 w 177"/>
                  <a:gd name="T15" fmla="*/ 77 h 122"/>
                  <a:gd name="T16" fmla="*/ 113 w 177"/>
                  <a:gd name="T17" fmla="*/ 86 h 122"/>
                  <a:gd name="T18" fmla="*/ 109 w 177"/>
                  <a:gd name="T19" fmla="*/ 91 h 122"/>
                  <a:gd name="T20" fmla="*/ 104 w 177"/>
                  <a:gd name="T21" fmla="*/ 95 h 122"/>
                  <a:gd name="T22" fmla="*/ 95 w 177"/>
                  <a:gd name="T23" fmla="*/ 95 h 122"/>
                  <a:gd name="T24" fmla="*/ 86 w 177"/>
                  <a:gd name="T25" fmla="*/ 95 h 122"/>
                  <a:gd name="T26" fmla="*/ 77 w 177"/>
                  <a:gd name="T27" fmla="*/ 104 h 122"/>
                  <a:gd name="T28" fmla="*/ 68 w 177"/>
                  <a:gd name="T29" fmla="*/ 104 h 122"/>
                  <a:gd name="T30" fmla="*/ 55 w 177"/>
                  <a:gd name="T31" fmla="*/ 109 h 122"/>
                  <a:gd name="T32" fmla="*/ 46 w 177"/>
                  <a:gd name="T33" fmla="*/ 113 h 122"/>
                  <a:gd name="T34" fmla="*/ 41 w 177"/>
                  <a:gd name="T35" fmla="*/ 118 h 122"/>
                  <a:gd name="T36" fmla="*/ 32 w 177"/>
                  <a:gd name="T37" fmla="*/ 122 h 122"/>
                  <a:gd name="T38" fmla="*/ 27 w 177"/>
                  <a:gd name="T39" fmla="*/ 122 h 122"/>
                  <a:gd name="T40" fmla="*/ 18 w 177"/>
                  <a:gd name="T41" fmla="*/ 118 h 122"/>
                  <a:gd name="T42" fmla="*/ 14 w 177"/>
                  <a:gd name="T43" fmla="*/ 109 h 122"/>
                  <a:gd name="T44" fmla="*/ 9 w 177"/>
                  <a:gd name="T45" fmla="*/ 100 h 122"/>
                  <a:gd name="T46" fmla="*/ 9 w 177"/>
                  <a:gd name="T47" fmla="*/ 91 h 122"/>
                  <a:gd name="T48" fmla="*/ 5 w 177"/>
                  <a:gd name="T49" fmla="*/ 86 h 122"/>
                  <a:gd name="T50" fmla="*/ 5 w 177"/>
                  <a:gd name="T51" fmla="*/ 77 h 122"/>
                  <a:gd name="T52" fmla="*/ 5 w 177"/>
                  <a:gd name="T53" fmla="*/ 77 h 122"/>
                  <a:gd name="T54" fmla="*/ 0 w 177"/>
                  <a:gd name="T55" fmla="*/ 68 h 122"/>
                  <a:gd name="T56" fmla="*/ 0 w 177"/>
                  <a:gd name="T57" fmla="*/ 68 h 122"/>
                  <a:gd name="T58" fmla="*/ 0 w 177"/>
                  <a:gd name="T59" fmla="*/ 55 h 122"/>
                  <a:gd name="T60" fmla="*/ 5 w 177"/>
                  <a:gd name="T61" fmla="*/ 45 h 122"/>
                  <a:gd name="T62" fmla="*/ 5 w 177"/>
                  <a:gd name="T63" fmla="*/ 45 h 122"/>
                  <a:gd name="T64" fmla="*/ 5 w 177"/>
                  <a:gd name="T65" fmla="*/ 41 h 122"/>
                  <a:gd name="T66" fmla="*/ 5 w 177"/>
                  <a:gd name="T67" fmla="*/ 36 h 122"/>
                  <a:gd name="T68" fmla="*/ 9 w 177"/>
                  <a:gd name="T69" fmla="*/ 32 h 122"/>
                  <a:gd name="T70" fmla="*/ 9 w 177"/>
                  <a:gd name="T71" fmla="*/ 32 h 122"/>
                  <a:gd name="T72" fmla="*/ 9 w 177"/>
                  <a:gd name="T73" fmla="*/ 27 h 122"/>
                  <a:gd name="T74" fmla="*/ 14 w 177"/>
                  <a:gd name="T75" fmla="*/ 32 h 122"/>
                  <a:gd name="T76" fmla="*/ 18 w 177"/>
                  <a:gd name="T77" fmla="*/ 32 h 122"/>
                  <a:gd name="T78" fmla="*/ 23 w 177"/>
                  <a:gd name="T79" fmla="*/ 32 h 122"/>
                  <a:gd name="T80" fmla="*/ 27 w 177"/>
                  <a:gd name="T81" fmla="*/ 32 h 122"/>
                  <a:gd name="T82" fmla="*/ 36 w 177"/>
                  <a:gd name="T83" fmla="*/ 32 h 122"/>
                  <a:gd name="T84" fmla="*/ 41 w 177"/>
                  <a:gd name="T85" fmla="*/ 32 h 122"/>
                  <a:gd name="T86" fmla="*/ 50 w 177"/>
                  <a:gd name="T87" fmla="*/ 32 h 122"/>
                  <a:gd name="T88" fmla="*/ 64 w 177"/>
                  <a:gd name="T89" fmla="*/ 32 h 122"/>
                  <a:gd name="T90" fmla="*/ 68 w 177"/>
                  <a:gd name="T91" fmla="*/ 32 h 122"/>
                  <a:gd name="T92" fmla="*/ 77 w 177"/>
                  <a:gd name="T93" fmla="*/ 41 h 122"/>
                  <a:gd name="T94" fmla="*/ 82 w 177"/>
                  <a:gd name="T95" fmla="*/ 36 h 122"/>
                  <a:gd name="T96" fmla="*/ 82 w 177"/>
                  <a:gd name="T97" fmla="*/ 27 h 122"/>
                  <a:gd name="T98" fmla="*/ 91 w 177"/>
                  <a:gd name="T99" fmla="*/ 18 h 122"/>
                  <a:gd name="T100" fmla="*/ 100 w 177"/>
                  <a:gd name="T101" fmla="*/ 14 h 122"/>
                  <a:gd name="T102" fmla="*/ 109 w 177"/>
                  <a:gd name="T103" fmla="*/ 5 h 122"/>
                  <a:gd name="T104" fmla="*/ 122 w 177"/>
                  <a:gd name="T105" fmla="*/ 5 h 122"/>
                  <a:gd name="T106" fmla="*/ 136 w 177"/>
                  <a:gd name="T107" fmla="*/ 0 h 122"/>
                  <a:gd name="T108" fmla="*/ 149 w 177"/>
                  <a:gd name="T109" fmla="*/ 0 h 122"/>
                  <a:gd name="T110" fmla="*/ 158 w 177"/>
                  <a:gd name="T111" fmla="*/ 5 h 122"/>
                  <a:gd name="T112" fmla="*/ 158 w 177"/>
                  <a:gd name="T113" fmla="*/ 9 h 122"/>
                  <a:gd name="T114" fmla="*/ 163 w 177"/>
                  <a:gd name="T115" fmla="*/ 14 h 122"/>
                  <a:gd name="T116" fmla="*/ 163 w 177"/>
                  <a:gd name="T117" fmla="*/ 18 h 122"/>
                  <a:gd name="T118" fmla="*/ 168 w 177"/>
                  <a:gd name="T119" fmla="*/ 27 h 122"/>
                  <a:gd name="T120" fmla="*/ 172 w 177"/>
                  <a:gd name="T121" fmla="*/ 32 h 122"/>
                  <a:gd name="T122" fmla="*/ 172 w 177"/>
                  <a:gd name="T123" fmla="*/ 3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7" h="122">
                    <a:moveTo>
                      <a:pt x="172" y="36"/>
                    </a:moveTo>
                    <a:lnTo>
                      <a:pt x="172" y="36"/>
                    </a:lnTo>
                    <a:lnTo>
                      <a:pt x="177" y="36"/>
                    </a:lnTo>
                    <a:lnTo>
                      <a:pt x="177" y="41"/>
                    </a:lnTo>
                    <a:lnTo>
                      <a:pt x="177" y="45"/>
                    </a:lnTo>
                    <a:lnTo>
                      <a:pt x="168" y="45"/>
                    </a:lnTo>
                    <a:lnTo>
                      <a:pt x="168" y="50"/>
                    </a:lnTo>
                    <a:lnTo>
                      <a:pt x="163" y="50"/>
                    </a:lnTo>
                    <a:lnTo>
                      <a:pt x="163" y="55"/>
                    </a:lnTo>
                    <a:lnTo>
                      <a:pt x="163" y="59"/>
                    </a:lnTo>
                    <a:lnTo>
                      <a:pt x="163" y="59"/>
                    </a:lnTo>
                    <a:lnTo>
                      <a:pt x="163" y="64"/>
                    </a:lnTo>
                    <a:lnTo>
                      <a:pt x="163" y="64"/>
                    </a:lnTo>
                    <a:lnTo>
                      <a:pt x="158" y="64"/>
                    </a:lnTo>
                    <a:lnTo>
                      <a:pt x="158" y="68"/>
                    </a:lnTo>
                    <a:lnTo>
                      <a:pt x="158" y="68"/>
                    </a:lnTo>
                    <a:lnTo>
                      <a:pt x="154" y="68"/>
                    </a:lnTo>
                    <a:lnTo>
                      <a:pt x="154" y="68"/>
                    </a:lnTo>
                    <a:lnTo>
                      <a:pt x="149" y="73"/>
                    </a:lnTo>
                    <a:lnTo>
                      <a:pt x="145" y="73"/>
                    </a:lnTo>
                    <a:lnTo>
                      <a:pt x="136" y="73"/>
                    </a:lnTo>
                    <a:lnTo>
                      <a:pt x="131" y="77"/>
                    </a:lnTo>
                    <a:lnTo>
                      <a:pt x="131" y="77"/>
                    </a:lnTo>
                    <a:lnTo>
                      <a:pt x="127" y="77"/>
                    </a:lnTo>
                    <a:lnTo>
                      <a:pt x="118" y="82"/>
                    </a:lnTo>
                    <a:lnTo>
                      <a:pt x="118" y="82"/>
                    </a:lnTo>
                    <a:lnTo>
                      <a:pt x="113" y="86"/>
                    </a:lnTo>
                    <a:lnTo>
                      <a:pt x="113" y="86"/>
                    </a:lnTo>
                    <a:lnTo>
                      <a:pt x="109" y="86"/>
                    </a:lnTo>
                    <a:lnTo>
                      <a:pt x="109" y="91"/>
                    </a:lnTo>
                    <a:lnTo>
                      <a:pt x="109" y="91"/>
                    </a:lnTo>
                    <a:lnTo>
                      <a:pt x="104" y="95"/>
                    </a:lnTo>
                    <a:lnTo>
                      <a:pt x="104" y="95"/>
                    </a:lnTo>
                    <a:lnTo>
                      <a:pt x="100" y="95"/>
                    </a:lnTo>
                    <a:lnTo>
                      <a:pt x="100" y="95"/>
                    </a:lnTo>
                    <a:lnTo>
                      <a:pt x="95" y="95"/>
                    </a:lnTo>
                    <a:lnTo>
                      <a:pt x="91" y="95"/>
                    </a:lnTo>
                    <a:lnTo>
                      <a:pt x="91" y="95"/>
                    </a:lnTo>
                    <a:lnTo>
                      <a:pt x="86" y="95"/>
                    </a:lnTo>
                    <a:lnTo>
                      <a:pt x="82" y="100"/>
                    </a:lnTo>
                    <a:lnTo>
                      <a:pt x="82" y="104"/>
                    </a:lnTo>
                    <a:lnTo>
                      <a:pt x="77" y="104"/>
                    </a:lnTo>
                    <a:lnTo>
                      <a:pt x="73" y="104"/>
                    </a:lnTo>
                    <a:lnTo>
                      <a:pt x="73" y="104"/>
                    </a:lnTo>
                    <a:lnTo>
                      <a:pt x="68" y="104"/>
                    </a:lnTo>
                    <a:lnTo>
                      <a:pt x="64" y="104"/>
                    </a:lnTo>
                    <a:lnTo>
                      <a:pt x="59" y="104"/>
                    </a:lnTo>
                    <a:lnTo>
                      <a:pt x="55" y="109"/>
                    </a:lnTo>
                    <a:lnTo>
                      <a:pt x="50" y="109"/>
                    </a:lnTo>
                    <a:lnTo>
                      <a:pt x="50" y="113"/>
                    </a:lnTo>
                    <a:lnTo>
                      <a:pt x="46" y="113"/>
                    </a:lnTo>
                    <a:lnTo>
                      <a:pt x="46" y="113"/>
                    </a:lnTo>
                    <a:lnTo>
                      <a:pt x="46" y="118"/>
                    </a:lnTo>
                    <a:lnTo>
                      <a:pt x="41" y="118"/>
                    </a:lnTo>
                    <a:lnTo>
                      <a:pt x="41" y="118"/>
                    </a:lnTo>
                    <a:lnTo>
                      <a:pt x="36" y="118"/>
                    </a:lnTo>
                    <a:lnTo>
                      <a:pt x="32" y="122"/>
                    </a:lnTo>
                    <a:lnTo>
                      <a:pt x="32" y="122"/>
                    </a:lnTo>
                    <a:lnTo>
                      <a:pt x="27" y="122"/>
                    </a:lnTo>
                    <a:lnTo>
                      <a:pt x="27" y="122"/>
                    </a:lnTo>
                    <a:lnTo>
                      <a:pt x="23" y="122"/>
                    </a:lnTo>
                    <a:lnTo>
                      <a:pt x="23" y="122"/>
                    </a:lnTo>
                    <a:lnTo>
                      <a:pt x="18" y="118"/>
                    </a:lnTo>
                    <a:lnTo>
                      <a:pt x="18" y="118"/>
                    </a:lnTo>
                    <a:lnTo>
                      <a:pt x="18" y="118"/>
                    </a:lnTo>
                    <a:lnTo>
                      <a:pt x="14" y="109"/>
                    </a:lnTo>
                    <a:lnTo>
                      <a:pt x="14" y="100"/>
                    </a:lnTo>
                    <a:lnTo>
                      <a:pt x="14" y="100"/>
                    </a:lnTo>
                    <a:lnTo>
                      <a:pt x="9" y="100"/>
                    </a:lnTo>
                    <a:lnTo>
                      <a:pt x="9" y="95"/>
                    </a:lnTo>
                    <a:lnTo>
                      <a:pt x="9" y="91"/>
                    </a:lnTo>
                    <a:lnTo>
                      <a:pt x="9" y="91"/>
                    </a:lnTo>
                    <a:lnTo>
                      <a:pt x="5" y="86"/>
                    </a:lnTo>
                    <a:lnTo>
                      <a:pt x="5" y="86"/>
                    </a:lnTo>
                    <a:lnTo>
                      <a:pt x="5" y="86"/>
                    </a:lnTo>
                    <a:lnTo>
                      <a:pt x="5" y="82"/>
                    </a:lnTo>
                    <a:lnTo>
                      <a:pt x="5" y="82"/>
                    </a:lnTo>
                    <a:lnTo>
                      <a:pt x="5" y="77"/>
                    </a:lnTo>
                    <a:lnTo>
                      <a:pt x="5" y="77"/>
                    </a:lnTo>
                    <a:lnTo>
                      <a:pt x="5" y="77"/>
                    </a:lnTo>
                    <a:lnTo>
                      <a:pt x="5" y="77"/>
                    </a:lnTo>
                    <a:lnTo>
                      <a:pt x="5" y="73"/>
                    </a:lnTo>
                    <a:lnTo>
                      <a:pt x="0" y="73"/>
                    </a:lnTo>
                    <a:lnTo>
                      <a:pt x="0" y="68"/>
                    </a:lnTo>
                    <a:lnTo>
                      <a:pt x="0" y="73"/>
                    </a:lnTo>
                    <a:lnTo>
                      <a:pt x="0" y="73"/>
                    </a:lnTo>
                    <a:lnTo>
                      <a:pt x="0" y="68"/>
                    </a:lnTo>
                    <a:lnTo>
                      <a:pt x="0" y="68"/>
                    </a:lnTo>
                    <a:lnTo>
                      <a:pt x="0" y="64"/>
                    </a:lnTo>
                    <a:lnTo>
                      <a:pt x="0" y="55"/>
                    </a:lnTo>
                    <a:lnTo>
                      <a:pt x="0" y="50"/>
                    </a:lnTo>
                    <a:lnTo>
                      <a:pt x="5" y="45"/>
                    </a:lnTo>
                    <a:lnTo>
                      <a:pt x="5" y="45"/>
                    </a:lnTo>
                    <a:lnTo>
                      <a:pt x="5" y="45"/>
                    </a:lnTo>
                    <a:lnTo>
                      <a:pt x="5" y="45"/>
                    </a:lnTo>
                    <a:lnTo>
                      <a:pt x="5" y="45"/>
                    </a:lnTo>
                    <a:lnTo>
                      <a:pt x="9" y="41"/>
                    </a:lnTo>
                    <a:lnTo>
                      <a:pt x="9" y="41"/>
                    </a:lnTo>
                    <a:lnTo>
                      <a:pt x="5" y="41"/>
                    </a:lnTo>
                    <a:lnTo>
                      <a:pt x="5" y="41"/>
                    </a:lnTo>
                    <a:lnTo>
                      <a:pt x="5" y="36"/>
                    </a:lnTo>
                    <a:lnTo>
                      <a:pt x="5" y="36"/>
                    </a:lnTo>
                    <a:lnTo>
                      <a:pt x="5" y="36"/>
                    </a:lnTo>
                    <a:lnTo>
                      <a:pt x="9" y="32"/>
                    </a:lnTo>
                    <a:lnTo>
                      <a:pt x="9" y="32"/>
                    </a:lnTo>
                    <a:lnTo>
                      <a:pt x="5" y="32"/>
                    </a:lnTo>
                    <a:lnTo>
                      <a:pt x="5" y="32"/>
                    </a:lnTo>
                    <a:lnTo>
                      <a:pt x="9" y="32"/>
                    </a:lnTo>
                    <a:lnTo>
                      <a:pt x="9" y="27"/>
                    </a:lnTo>
                    <a:lnTo>
                      <a:pt x="9" y="27"/>
                    </a:lnTo>
                    <a:lnTo>
                      <a:pt x="9" y="27"/>
                    </a:lnTo>
                    <a:lnTo>
                      <a:pt x="14" y="27"/>
                    </a:lnTo>
                    <a:lnTo>
                      <a:pt x="14" y="27"/>
                    </a:lnTo>
                    <a:lnTo>
                      <a:pt x="14" y="32"/>
                    </a:lnTo>
                    <a:lnTo>
                      <a:pt x="14" y="32"/>
                    </a:lnTo>
                    <a:lnTo>
                      <a:pt x="18" y="32"/>
                    </a:lnTo>
                    <a:lnTo>
                      <a:pt x="18" y="32"/>
                    </a:lnTo>
                    <a:lnTo>
                      <a:pt x="18" y="32"/>
                    </a:lnTo>
                    <a:lnTo>
                      <a:pt x="18" y="32"/>
                    </a:lnTo>
                    <a:lnTo>
                      <a:pt x="23" y="32"/>
                    </a:lnTo>
                    <a:lnTo>
                      <a:pt x="23" y="32"/>
                    </a:lnTo>
                    <a:lnTo>
                      <a:pt x="23" y="32"/>
                    </a:lnTo>
                    <a:lnTo>
                      <a:pt x="27" y="32"/>
                    </a:lnTo>
                    <a:lnTo>
                      <a:pt x="32" y="32"/>
                    </a:lnTo>
                    <a:lnTo>
                      <a:pt x="32" y="32"/>
                    </a:lnTo>
                    <a:lnTo>
                      <a:pt x="36" y="32"/>
                    </a:lnTo>
                    <a:lnTo>
                      <a:pt x="41" y="32"/>
                    </a:lnTo>
                    <a:lnTo>
                      <a:pt x="41" y="32"/>
                    </a:lnTo>
                    <a:lnTo>
                      <a:pt x="41" y="32"/>
                    </a:lnTo>
                    <a:lnTo>
                      <a:pt x="46" y="32"/>
                    </a:lnTo>
                    <a:lnTo>
                      <a:pt x="46" y="32"/>
                    </a:lnTo>
                    <a:lnTo>
                      <a:pt x="50" y="32"/>
                    </a:lnTo>
                    <a:lnTo>
                      <a:pt x="55" y="32"/>
                    </a:lnTo>
                    <a:lnTo>
                      <a:pt x="59" y="32"/>
                    </a:lnTo>
                    <a:lnTo>
                      <a:pt x="64" y="32"/>
                    </a:lnTo>
                    <a:lnTo>
                      <a:pt x="68" y="32"/>
                    </a:lnTo>
                    <a:lnTo>
                      <a:pt x="68" y="32"/>
                    </a:lnTo>
                    <a:lnTo>
                      <a:pt x="68" y="32"/>
                    </a:lnTo>
                    <a:lnTo>
                      <a:pt x="68" y="36"/>
                    </a:lnTo>
                    <a:lnTo>
                      <a:pt x="73" y="36"/>
                    </a:lnTo>
                    <a:lnTo>
                      <a:pt x="77" y="41"/>
                    </a:lnTo>
                    <a:lnTo>
                      <a:pt x="77" y="36"/>
                    </a:lnTo>
                    <a:lnTo>
                      <a:pt x="77" y="36"/>
                    </a:lnTo>
                    <a:lnTo>
                      <a:pt x="82" y="36"/>
                    </a:lnTo>
                    <a:lnTo>
                      <a:pt x="82" y="32"/>
                    </a:lnTo>
                    <a:lnTo>
                      <a:pt x="82" y="27"/>
                    </a:lnTo>
                    <a:lnTo>
                      <a:pt x="82" y="27"/>
                    </a:lnTo>
                    <a:lnTo>
                      <a:pt x="86" y="23"/>
                    </a:lnTo>
                    <a:lnTo>
                      <a:pt x="86" y="23"/>
                    </a:lnTo>
                    <a:lnTo>
                      <a:pt x="91" y="18"/>
                    </a:lnTo>
                    <a:lnTo>
                      <a:pt x="91" y="14"/>
                    </a:lnTo>
                    <a:lnTo>
                      <a:pt x="95" y="14"/>
                    </a:lnTo>
                    <a:lnTo>
                      <a:pt x="100" y="14"/>
                    </a:lnTo>
                    <a:lnTo>
                      <a:pt x="104" y="9"/>
                    </a:lnTo>
                    <a:lnTo>
                      <a:pt x="104" y="9"/>
                    </a:lnTo>
                    <a:lnTo>
                      <a:pt x="109" y="5"/>
                    </a:lnTo>
                    <a:lnTo>
                      <a:pt x="113" y="5"/>
                    </a:lnTo>
                    <a:lnTo>
                      <a:pt x="118" y="5"/>
                    </a:lnTo>
                    <a:lnTo>
                      <a:pt x="122" y="5"/>
                    </a:lnTo>
                    <a:lnTo>
                      <a:pt x="127" y="5"/>
                    </a:lnTo>
                    <a:lnTo>
                      <a:pt x="131" y="5"/>
                    </a:lnTo>
                    <a:lnTo>
                      <a:pt x="136" y="0"/>
                    </a:lnTo>
                    <a:lnTo>
                      <a:pt x="140" y="0"/>
                    </a:lnTo>
                    <a:lnTo>
                      <a:pt x="145" y="0"/>
                    </a:lnTo>
                    <a:lnTo>
                      <a:pt x="149" y="0"/>
                    </a:lnTo>
                    <a:lnTo>
                      <a:pt x="154" y="0"/>
                    </a:lnTo>
                    <a:lnTo>
                      <a:pt x="154" y="0"/>
                    </a:lnTo>
                    <a:lnTo>
                      <a:pt x="158" y="5"/>
                    </a:lnTo>
                    <a:lnTo>
                      <a:pt x="158" y="5"/>
                    </a:lnTo>
                    <a:lnTo>
                      <a:pt x="158" y="5"/>
                    </a:lnTo>
                    <a:lnTo>
                      <a:pt x="158" y="9"/>
                    </a:lnTo>
                    <a:lnTo>
                      <a:pt x="158" y="9"/>
                    </a:lnTo>
                    <a:lnTo>
                      <a:pt x="163" y="14"/>
                    </a:lnTo>
                    <a:lnTo>
                      <a:pt x="163" y="14"/>
                    </a:lnTo>
                    <a:lnTo>
                      <a:pt x="163" y="18"/>
                    </a:lnTo>
                    <a:lnTo>
                      <a:pt x="163" y="18"/>
                    </a:lnTo>
                    <a:lnTo>
                      <a:pt x="163" y="18"/>
                    </a:lnTo>
                    <a:lnTo>
                      <a:pt x="168" y="23"/>
                    </a:lnTo>
                    <a:lnTo>
                      <a:pt x="168" y="23"/>
                    </a:lnTo>
                    <a:lnTo>
                      <a:pt x="168" y="27"/>
                    </a:lnTo>
                    <a:lnTo>
                      <a:pt x="168" y="27"/>
                    </a:lnTo>
                    <a:lnTo>
                      <a:pt x="168" y="27"/>
                    </a:lnTo>
                    <a:lnTo>
                      <a:pt x="172" y="32"/>
                    </a:lnTo>
                    <a:lnTo>
                      <a:pt x="172" y="32"/>
                    </a:lnTo>
                    <a:lnTo>
                      <a:pt x="172" y="32"/>
                    </a:lnTo>
                    <a:lnTo>
                      <a:pt x="172" y="36"/>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1" name="Freeform 177">
                <a:extLst>
                  <a:ext uri="{FF2B5EF4-FFF2-40B4-BE49-F238E27FC236}">
                    <a16:creationId xmlns:a16="http://schemas.microsoft.com/office/drawing/2014/main" id="{9C03B7FA-E865-9D44-B36C-627C840B918E}"/>
                  </a:ext>
                </a:extLst>
              </p:cNvPr>
              <p:cNvSpPr>
                <a:spLocks noEditPoints="1"/>
              </p:cNvSpPr>
              <p:nvPr/>
            </p:nvSpPr>
            <p:spPr bwMode="auto">
              <a:xfrm>
                <a:off x="6113021" y="5260494"/>
                <a:ext cx="662588" cy="572278"/>
              </a:xfrm>
              <a:custGeom>
                <a:avLst/>
                <a:gdLst>
                  <a:gd name="T0" fmla="*/ 253 w 276"/>
                  <a:gd name="T1" fmla="*/ 4 h 235"/>
                  <a:gd name="T2" fmla="*/ 258 w 276"/>
                  <a:gd name="T3" fmla="*/ 23 h 235"/>
                  <a:gd name="T4" fmla="*/ 262 w 276"/>
                  <a:gd name="T5" fmla="*/ 32 h 235"/>
                  <a:gd name="T6" fmla="*/ 262 w 276"/>
                  <a:gd name="T7" fmla="*/ 50 h 235"/>
                  <a:gd name="T8" fmla="*/ 262 w 276"/>
                  <a:gd name="T9" fmla="*/ 72 h 235"/>
                  <a:gd name="T10" fmla="*/ 249 w 276"/>
                  <a:gd name="T11" fmla="*/ 68 h 235"/>
                  <a:gd name="T12" fmla="*/ 240 w 276"/>
                  <a:gd name="T13" fmla="*/ 86 h 235"/>
                  <a:gd name="T14" fmla="*/ 258 w 276"/>
                  <a:gd name="T15" fmla="*/ 95 h 235"/>
                  <a:gd name="T16" fmla="*/ 262 w 276"/>
                  <a:gd name="T17" fmla="*/ 86 h 235"/>
                  <a:gd name="T18" fmla="*/ 276 w 276"/>
                  <a:gd name="T19" fmla="*/ 90 h 235"/>
                  <a:gd name="T20" fmla="*/ 258 w 276"/>
                  <a:gd name="T21" fmla="*/ 127 h 235"/>
                  <a:gd name="T22" fmla="*/ 235 w 276"/>
                  <a:gd name="T23" fmla="*/ 154 h 235"/>
                  <a:gd name="T24" fmla="*/ 208 w 276"/>
                  <a:gd name="T25" fmla="*/ 185 h 235"/>
                  <a:gd name="T26" fmla="*/ 172 w 276"/>
                  <a:gd name="T27" fmla="*/ 212 h 235"/>
                  <a:gd name="T28" fmla="*/ 145 w 276"/>
                  <a:gd name="T29" fmla="*/ 221 h 235"/>
                  <a:gd name="T30" fmla="*/ 122 w 276"/>
                  <a:gd name="T31" fmla="*/ 221 h 235"/>
                  <a:gd name="T32" fmla="*/ 95 w 276"/>
                  <a:gd name="T33" fmla="*/ 221 h 235"/>
                  <a:gd name="T34" fmla="*/ 72 w 276"/>
                  <a:gd name="T35" fmla="*/ 226 h 235"/>
                  <a:gd name="T36" fmla="*/ 54 w 276"/>
                  <a:gd name="T37" fmla="*/ 235 h 235"/>
                  <a:gd name="T38" fmla="*/ 45 w 276"/>
                  <a:gd name="T39" fmla="*/ 231 h 235"/>
                  <a:gd name="T40" fmla="*/ 36 w 276"/>
                  <a:gd name="T41" fmla="*/ 226 h 235"/>
                  <a:gd name="T42" fmla="*/ 32 w 276"/>
                  <a:gd name="T43" fmla="*/ 221 h 235"/>
                  <a:gd name="T44" fmla="*/ 27 w 276"/>
                  <a:gd name="T45" fmla="*/ 221 h 235"/>
                  <a:gd name="T46" fmla="*/ 23 w 276"/>
                  <a:gd name="T47" fmla="*/ 208 h 235"/>
                  <a:gd name="T48" fmla="*/ 23 w 276"/>
                  <a:gd name="T49" fmla="*/ 199 h 235"/>
                  <a:gd name="T50" fmla="*/ 27 w 276"/>
                  <a:gd name="T51" fmla="*/ 176 h 235"/>
                  <a:gd name="T52" fmla="*/ 0 w 276"/>
                  <a:gd name="T53" fmla="*/ 122 h 235"/>
                  <a:gd name="T54" fmla="*/ 5 w 276"/>
                  <a:gd name="T55" fmla="*/ 117 h 235"/>
                  <a:gd name="T56" fmla="*/ 14 w 276"/>
                  <a:gd name="T57" fmla="*/ 108 h 235"/>
                  <a:gd name="T58" fmla="*/ 18 w 276"/>
                  <a:gd name="T59" fmla="*/ 117 h 235"/>
                  <a:gd name="T60" fmla="*/ 23 w 276"/>
                  <a:gd name="T61" fmla="*/ 122 h 235"/>
                  <a:gd name="T62" fmla="*/ 45 w 276"/>
                  <a:gd name="T63" fmla="*/ 127 h 235"/>
                  <a:gd name="T64" fmla="*/ 50 w 276"/>
                  <a:gd name="T65" fmla="*/ 122 h 235"/>
                  <a:gd name="T66" fmla="*/ 59 w 276"/>
                  <a:gd name="T67" fmla="*/ 99 h 235"/>
                  <a:gd name="T68" fmla="*/ 63 w 276"/>
                  <a:gd name="T69" fmla="*/ 50 h 235"/>
                  <a:gd name="T70" fmla="*/ 72 w 276"/>
                  <a:gd name="T71" fmla="*/ 72 h 235"/>
                  <a:gd name="T72" fmla="*/ 72 w 276"/>
                  <a:gd name="T73" fmla="*/ 81 h 235"/>
                  <a:gd name="T74" fmla="*/ 86 w 276"/>
                  <a:gd name="T75" fmla="*/ 86 h 235"/>
                  <a:gd name="T76" fmla="*/ 90 w 276"/>
                  <a:gd name="T77" fmla="*/ 81 h 235"/>
                  <a:gd name="T78" fmla="*/ 104 w 276"/>
                  <a:gd name="T79" fmla="*/ 72 h 235"/>
                  <a:gd name="T80" fmla="*/ 113 w 276"/>
                  <a:gd name="T81" fmla="*/ 59 h 235"/>
                  <a:gd name="T82" fmla="*/ 127 w 276"/>
                  <a:gd name="T83" fmla="*/ 63 h 235"/>
                  <a:gd name="T84" fmla="*/ 140 w 276"/>
                  <a:gd name="T85" fmla="*/ 68 h 235"/>
                  <a:gd name="T86" fmla="*/ 154 w 276"/>
                  <a:gd name="T87" fmla="*/ 63 h 235"/>
                  <a:gd name="T88" fmla="*/ 163 w 276"/>
                  <a:gd name="T89" fmla="*/ 50 h 235"/>
                  <a:gd name="T90" fmla="*/ 176 w 276"/>
                  <a:gd name="T91" fmla="*/ 41 h 235"/>
                  <a:gd name="T92" fmla="*/ 185 w 276"/>
                  <a:gd name="T93" fmla="*/ 23 h 235"/>
                  <a:gd name="T94" fmla="*/ 194 w 276"/>
                  <a:gd name="T95" fmla="*/ 18 h 235"/>
                  <a:gd name="T96" fmla="*/ 199 w 276"/>
                  <a:gd name="T97" fmla="*/ 13 h 235"/>
                  <a:gd name="T98" fmla="*/ 217 w 276"/>
                  <a:gd name="T99" fmla="*/ 0 h 235"/>
                  <a:gd name="T100" fmla="*/ 190 w 276"/>
                  <a:gd name="T101" fmla="*/ 127 h 235"/>
                  <a:gd name="T102" fmla="*/ 181 w 276"/>
                  <a:gd name="T103" fmla="*/ 136 h 235"/>
                  <a:gd name="T104" fmla="*/ 176 w 276"/>
                  <a:gd name="T105" fmla="*/ 140 h 235"/>
                  <a:gd name="T106" fmla="*/ 181 w 276"/>
                  <a:gd name="T107" fmla="*/ 149 h 235"/>
                  <a:gd name="T108" fmla="*/ 181 w 276"/>
                  <a:gd name="T109" fmla="*/ 154 h 235"/>
                  <a:gd name="T110" fmla="*/ 190 w 276"/>
                  <a:gd name="T111" fmla="*/ 158 h 235"/>
                  <a:gd name="T112" fmla="*/ 199 w 276"/>
                  <a:gd name="T113" fmla="*/ 149 h 235"/>
                  <a:gd name="T114" fmla="*/ 208 w 276"/>
                  <a:gd name="T115" fmla="*/ 145 h 235"/>
                  <a:gd name="T116" fmla="*/ 212 w 276"/>
                  <a:gd name="T117" fmla="*/ 136 h 235"/>
                  <a:gd name="T118" fmla="*/ 212 w 276"/>
                  <a:gd name="T119" fmla="*/ 127 h 235"/>
                  <a:gd name="T120" fmla="*/ 203 w 276"/>
                  <a:gd name="T121" fmla="*/ 122 h 235"/>
                  <a:gd name="T122" fmla="*/ 190 w 276"/>
                  <a:gd name="T123"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6" h="235">
                    <a:moveTo>
                      <a:pt x="235" y="0"/>
                    </a:moveTo>
                    <a:lnTo>
                      <a:pt x="235" y="0"/>
                    </a:lnTo>
                    <a:lnTo>
                      <a:pt x="240" y="4"/>
                    </a:lnTo>
                    <a:lnTo>
                      <a:pt x="244" y="0"/>
                    </a:lnTo>
                    <a:lnTo>
                      <a:pt x="249" y="0"/>
                    </a:lnTo>
                    <a:lnTo>
                      <a:pt x="249" y="0"/>
                    </a:lnTo>
                    <a:lnTo>
                      <a:pt x="253" y="4"/>
                    </a:lnTo>
                    <a:lnTo>
                      <a:pt x="253" y="4"/>
                    </a:lnTo>
                    <a:lnTo>
                      <a:pt x="253" y="4"/>
                    </a:lnTo>
                    <a:lnTo>
                      <a:pt x="253" y="4"/>
                    </a:lnTo>
                    <a:lnTo>
                      <a:pt x="253" y="9"/>
                    </a:lnTo>
                    <a:lnTo>
                      <a:pt x="258" y="13"/>
                    </a:lnTo>
                    <a:lnTo>
                      <a:pt x="258" y="13"/>
                    </a:lnTo>
                    <a:lnTo>
                      <a:pt x="258" y="23"/>
                    </a:lnTo>
                    <a:lnTo>
                      <a:pt x="258" y="23"/>
                    </a:lnTo>
                    <a:lnTo>
                      <a:pt x="258" y="23"/>
                    </a:lnTo>
                    <a:lnTo>
                      <a:pt x="258" y="27"/>
                    </a:lnTo>
                    <a:lnTo>
                      <a:pt x="258" y="27"/>
                    </a:lnTo>
                    <a:lnTo>
                      <a:pt x="258" y="27"/>
                    </a:lnTo>
                    <a:lnTo>
                      <a:pt x="258" y="32"/>
                    </a:lnTo>
                    <a:lnTo>
                      <a:pt x="262" y="32"/>
                    </a:lnTo>
                    <a:lnTo>
                      <a:pt x="262" y="36"/>
                    </a:lnTo>
                    <a:lnTo>
                      <a:pt x="262" y="41"/>
                    </a:lnTo>
                    <a:lnTo>
                      <a:pt x="262" y="41"/>
                    </a:lnTo>
                    <a:lnTo>
                      <a:pt x="262" y="41"/>
                    </a:lnTo>
                    <a:lnTo>
                      <a:pt x="262" y="41"/>
                    </a:lnTo>
                    <a:lnTo>
                      <a:pt x="262" y="45"/>
                    </a:lnTo>
                    <a:lnTo>
                      <a:pt x="262" y="50"/>
                    </a:lnTo>
                    <a:lnTo>
                      <a:pt x="262" y="54"/>
                    </a:lnTo>
                    <a:lnTo>
                      <a:pt x="262" y="59"/>
                    </a:lnTo>
                    <a:lnTo>
                      <a:pt x="262" y="59"/>
                    </a:lnTo>
                    <a:lnTo>
                      <a:pt x="262" y="63"/>
                    </a:lnTo>
                    <a:lnTo>
                      <a:pt x="262" y="68"/>
                    </a:lnTo>
                    <a:lnTo>
                      <a:pt x="262" y="68"/>
                    </a:lnTo>
                    <a:lnTo>
                      <a:pt x="262" y="72"/>
                    </a:lnTo>
                    <a:lnTo>
                      <a:pt x="262" y="72"/>
                    </a:lnTo>
                    <a:lnTo>
                      <a:pt x="258" y="72"/>
                    </a:lnTo>
                    <a:lnTo>
                      <a:pt x="258" y="68"/>
                    </a:lnTo>
                    <a:lnTo>
                      <a:pt x="253" y="68"/>
                    </a:lnTo>
                    <a:lnTo>
                      <a:pt x="253" y="68"/>
                    </a:lnTo>
                    <a:lnTo>
                      <a:pt x="253" y="68"/>
                    </a:lnTo>
                    <a:lnTo>
                      <a:pt x="249" y="68"/>
                    </a:lnTo>
                    <a:lnTo>
                      <a:pt x="249" y="72"/>
                    </a:lnTo>
                    <a:lnTo>
                      <a:pt x="244" y="72"/>
                    </a:lnTo>
                    <a:lnTo>
                      <a:pt x="244" y="77"/>
                    </a:lnTo>
                    <a:lnTo>
                      <a:pt x="240" y="81"/>
                    </a:lnTo>
                    <a:lnTo>
                      <a:pt x="240" y="81"/>
                    </a:lnTo>
                    <a:lnTo>
                      <a:pt x="240" y="81"/>
                    </a:lnTo>
                    <a:lnTo>
                      <a:pt x="240" y="86"/>
                    </a:lnTo>
                    <a:lnTo>
                      <a:pt x="240" y="86"/>
                    </a:lnTo>
                    <a:lnTo>
                      <a:pt x="244" y="86"/>
                    </a:lnTo>
                    <a:lnTo>
                      <a:pt x="244" y="90"/>
                    </a:lnTo>
                    <a:lnTo>
                      <a:pt x="244" y="90"/>
                    </a:lnTo>
                    <a:lnTo>
                      <a:pt x="249" y="95"/>
                    </a:lnTo>
                    <a:lnTo>
                      <a:pt x="253" y="95"/>
                    </a:lnTo>
                    <a:lnTo>
                      <a:pt x="258" y="95"/>
                    </a:lnTo>
                    <a:lnTo>
                      <a:pt x="258" y="95"/>
                    </a:lnTo>
                    <a:lnTo>
                      <a:pt x="258" y="95"/>
                    </a:lnTo>
                    <a:lnTo>
                      <a:pt x="262" y="90"/>
                    </a:lnTo>
                    <a:lnTo>
                      <a:pt x="262" y="86"/>
                    </a:lnTo>
                    <a:lnTo>
                      <a:pt x="262" y="86"/>
                    </a:lnTo>
                    <a:lnTo>
                      <a:pt x="262" y="86"/>
                    </a:lnTo>
                    <a:lnTo>
                      <a:pt x="262" y="86"/>
                    </a:lnTo>
                    <a:lnTo>
                      <a:pt x="262" y="86"/>
                    </a:lnTo>
                    <a:lnTo>
                      <a:pt x="267" y="86"/>
                    </a:lnTo>
                    <a:lnTo>
                      <a:pt x="267" y="86"/>
                    </a:lnTo>
                    <a:lnTo>
                      <a:pt x="271" y="86"/>
                    </a:lnTo>
                    <a:lnTo>
                      <a:pt x="276" y="86"/>
                    </a:lnTo>
                    <a:lnTo>
                      <a:pt x="276" y="86"/>
                    </a:lnTo>
                    <a:lnTo>
                      <a:pt x="276" y="90"/>
                    </a:lnTo>
                    <a:lnTo>
                      <a:pt x="271" y="99"/>
                    </a:lnTo>
                    <a:lnTo>
                      <a:pt x="271" y="104"/>
                    </a:lnTo>
                    <a:lnTo>
                      <a:pt x="267" y="113"/>
                    </a:lnTo>
                    <a:lnTo>
                      <a:pt x="267" y="117"/>
                    </a:lnTo>
                    <a:lnTo>
                      <a:pt x="262" y="122"/>
                    </a:lnTo>
                    <a:lnTo>
                      <a:pt x="258" y="127"/>
                    </a:lnTo>
                    <a:lnTo>
                      <a:pt x="258" y="127"/>
                    </a:lnTo>
                    <a:lnTo>
                      <a:pt x="258" y="127"/>
                    </a:lnTo>
                    <a:lnTo>
                      <a:pt x="253" y="127"/>
                    </a:lnTo>
                    <a:lnTo>
                      <a:pt x="244" y="136"/>
                    </a:lnTo>
                    <a:lnTo>
                      <a:pt x="244" y="140"/>
                    </a:lnTo>
                    <a:lnTo>
                      <a:pt x="240" y="145"/>
                    </a:lnTo>
                    <a:lnTo>
                      <a:pt x="240" y="149"/>
                    </a:lnTo>
                    <a:lnTo>
                      <a:pt x="235" y="154"/>
                    </a:lnTo>
                    <a:lnTo>
                      <a:pt x="230" y="158"/>
                    </a:lnTo>
                    <a:lnTo>
                      <a:pt x="226" y="167"/>
                    </a:lnTo>
                    <a:lnTo>
                      <a:pt x="221" y="172"/>
                    </a:lnTo>
                    <a:lnTo>
                      <a:pt x="217" y="172"/>
                    </a:lnTo>
                    <a:lnTo>
                      <a:pt x="217" y="176"/>
                    </a:lnTo>
                    <a:lnTo>
                      <a:pt x="212" y="176"/>
                    </a:lnTo>
                    <a:lnTo>
                      <a:pt x="208" y="185"/>
                    </a:lnTo>
                    <a:lnTo>
                      <a:pt x="203" y="190"/>
                    </a:lnTo>
                    <a:lnTo>
                      <a:pt x="194" y="194"/>
                    </a:lnTo>
                    <a:lnTo>
                      <a:pt x="190" y="199"/>
                    </a:lnTo>
                    <a:lnTo>
                      <a:pt x="185" y="203"/>
                    </a:lnTo>
                    <a:lnTo>
                      <a:pt x="181" y="203"/>
                    </a:lnTo>
                    <a:lnTo>
                      <a:pt x="176" y="208"/>
                    </a:lnTo>
                    <a:lnTo>
                      <a:pt x="172" y="212"/>
                    </a:lnTo>
                    <a:lnTo>
                      <a:pt x="163" y="217"/>
                    </a:lnTo>
                    <a:lnTo>
                      <a:pt x="158" y="217"/>
                    </a:lnTo>
                    <a:lnTo>
                      <a:pt x="154" y="217"/>
                    </a:lnTo>
                    <a:lnTo>
                      <a:pt x="149" y="217"/>
                    </a:lnTo>
                    <a:lnTo>
                      <a:pt x="149" y="217"/>
                    </a:lnTo>
                    <a:lnTo>
                      <a:pt x="145" y="221"/>
                    </a:lnTo>
                    <a:lnTo>
                      <a:pt x="145" y="221"/>
                    </a:lnTo>
                    <a:lnTo>
                      <a:pt x="145" y="221"/>
                    </a:lnTo>
                    <a:lnTo>
                      <a:pt x="140" y="221"/>
                    </a:lnTo>
                    <a:lnTo>
                      <a:pt x="136" y="221"/>
                    </a:lnTo>
                    <a:lnTo>
                      <a:pt x="136" y="221"/>
                    </a:lnTo>
                    <a:lnTo>
                      <a:pt x="136" y="226"/>
                    </a:lnTo>
                    <a:lnTo>
                      <a:pt x="131" y="226"/>
                    </a:lnTo>
                    <a:lnTo>
                      <a:pt x="122" y="221"/>
                    </a:lnTo>
                    <a:lnTo>
                      <a:pt x="118" y="221"/>
                    </a:lnTo>
                    <a:lnTo>
                      <a:pt x="113" y="221"/>
                    </a:lnTo>
                    <a:lnTo>
                      <a:pt x="109" y="221"/>
                    </a:lnTo>
                    <a:lnTo>
                      <a:pt x="109" y="221"/>
                    </a:lnTo>
                    <a:lnTo>
                      <a:pt x="104" y="221"/>
                    </a:lnTo>
                    <a:lnTo>
                      <a:pt x="99" y="221"/>
                    </a:lnTo>
                    <a:lnTo>
                      <a:pt x="95" y="221"/>
                    </a:lnTo>
                    <a:lnTo>
                      <a:pt x="95" y="221"/>
                    </a:lnTo>
                    <a:lnTo>
                      <a:pt x="90" y="221"/>
                    </a:lnTo>
                    <a:lnTo>
                      <a:pt x="86" y="226"/>
                    </a:lnTo>
                    <a:lnTo>
                      <a:pt x="81" y="226"/>
                    </a:lnTo>
                    <a:lnTo>
                      <a:pt x="77" y="231"/>
                    </a:lnTo>
                    <a:lnTo>
                      <a:pt x="77" y="231"/>
                    </a:lnTo>
                    <a:lnTo>
                      <a:pt x="72" y="226"/>
                    </a:lnTo>
                    <a:lnTo>
                      <a:pt x="72" y="226"/>
                    </a:lnTo>
                    <a:lnTo>
                      <a:pt x="68" y="231"/>
                    </a:lnTo>
                    <a:lnTo>
                      <a:pt x="68" y="231"/>
                    </a:lnTo>
                    <a:lnTo>
                      <a:pt x="63" y="231"/>
                    </a:lnTo>
                    <a:lnTo>
                      <a:pt x="63" y="231"/>
                    </a:lnTo>
                    <a:lnTo>
                      <a:pt x="54" y="235"/>
                    </a:lnTo>
                    <a:lnTo>
                      <a:pt x="54" y="235"/>
                    </a:lnTo>
                    <a:lnTo>
                      <a:pt x="54" y="235"/>
                    </a:lnTo>
                    <a:lnTo>
                      <a:pt x="50" y="235"/>
                    </a:lnTo>
                    <a:lnTo>
                      <a:pt x="45" y="231"/>
                    </a:lnTo>
                    <a:lnTo>
                      <a:pt x="45" y="231"/>
                    </a:lnTo>
                    <a:lnTo>
                      <a:pt x="45" y="231"/>
                    </a:lnTo>
                    <a:lnTo>
                      <a:pt x="45" y="231"/>
                    </a:lnTo>
                    <a:lnTo>
                      <a:pt x="45" y="231"/>
                    </a:lnTo>
                    <a:lnTo>
                      <a:pt x="45" y="231"/>
                    </a:lnTo>
                    <a:lnTo>
                      <a:pt x="41" y="231"/>
                    </a:lnTo>
                    <a:lnTo>
                      <a:pt x="41" y="226"/>
                    </a:lnTo>
                    <a:lnTo>
                      <a:pt x="36" y="226"/>
                    </a:lnTo>
                    <a:lnTo>
                      <a:pt x="36" y="226"/>
                    </a:lnTo>
                    <a:lnTo>
                      <a:pt x="36" y="226"/>
                    </a:lnTo>
                    <a:lnTo>
                      <a:pt x="36" y="226"/>
                    </a:lnTo>
                    <a:lnTo>
                      <a:pt x="36" y="226"/>
                    </a:lnTo>
                    <a:lnTo>
                      <a:pt x="36" y="226"/>
                    </a:lnTo>
                    <a:lnTo>
                      <a:pt x="36" y="221"/>
                    </a:lnTo>
                    <a:lnTo>
                      <a:pt x="36" y="221"/>
                    </a:lnTo>
                    <a:lnTo>
                      <a:pt x="36" y="221"/>
                    </a:lnTo>
                    <a:lnTo>
                      <a:pt x="32" y="221"/>
                    </a:lnTo>
                    <a:lnTo>
                      <a:pt x="32" y="221"/>
                    </a:lnTo>
                    <a:lnTo>
                      <a:pt x="32" y="221"/>
                    </a:lnTo>
                    <a:lnTo>
                      <a:pt x="32" y="226"/>
                    </a:lnTo>
                    <a:lnTo>
                      <a:pt x="32" y="226"/>
                    </a:lnTo>
                    <a:lnTo>
                      <a:pt x="32" y="226"/>
                    </a:lnTo>
                    <a:lnTo>
                      <a:pt x="27" y="226"/>
                    </a:lnTo>
                    <a:lnTo>
                      <a:pt x="27" y="221"/>
                    </a:lnTo>
                    <a:lnTo>
                      <a:pt x="27" y="221"/>
                    </a:lnTo>
                    <a:lnTo>
                      <a:pt x="32" y="217"/>
                    </a:lnTo>
                    <a:lnTo>
                      <a:pt x="32" y="217"/>
                    </a:lnTo>
                    <a:lnTo>
                      <a:pt x="32" y="217"/>
                    </a:lnTo>
                    <a:lnTo>
                      <a:pt x="27" y="212"/>
                    </a:lnTo>
                    <a:lnTo>
                      <a:pt x="27" y="208"/>
                    </a:lnTo>
                    <a:lnTo>
                      <a:pt x="27" y="208"/>
                    </a:lnTo>
                    <a:lnTo>
                      <a:pt x="23" y="208"/>
                    </a:lnTo>
                    <a:lnTo>
                      <a:pt x="23" y="203"/>
                    </a:lnTo>
                    <a:lnTo>
                      <a:pt x="23" y="203"/>
                    </a:lnTo>
                    <a:lnTo>
                      <a:pt x="23" y="203"/>
                    </a:lnTo>
                    <a:lnTo>
                      <a:pt x="23" y="199"/>
                    </a:lnTo>
                    <a:lnTo>
                      <a:pt x="23" y="199"/>
                    </a:lnTo>
                    <a:lnTo>
                      <a:pt x="23" y="194"/>
                    </a:lnTo>
                    <a:lnTo>
                      <a:pt x="23" y="199"/>
                    </a:lnTo>
                    <a:lnTo>
                      <a:pt x="27" y="199"/>
                    </a:lnTo>
                    <a:lnTo>
                      <a:pt x="27" y="194"/>
                    </a:lnTo>
                    <a:lnTo>
                      <a:pt x="27" y="194"/>
                    </a:lnTo>
                    <a:lnTo>
                      <a:pt x="32" y="190"/>
                    </a:lnTo>
                    <a:lnTo>
                      <a:pt x="27" y="185"/>
                    </a:lnTo>
                    <a:lnTo>
                      <a:pt x="27" y="176"/>
                    </a:lnTo>
                    <a:lnTo>
                      <a:pt x="27" y="176"/>
                    </a:lnTo>
                    <a:lnTo>
                      <a:pt x="23" y="172"/>
                    </a:lnTo>
                    <a:lnTo>
                      <a:pt x="18" y="163"/>
                    </a:lnTo>
                    <a:lnTo>
                      <a:pt x="14" y="154"/>
                    </a:lnTo>
                    <a:lnTo>
                      <a:pt x="14" y="149"/>
                    </a:lnTo>
                    <a:lnTo>
                      <a:pt x="9" y="136"/>
                    </a:lnTo>
                    <a:lnTo>
                      <a:pt x="5" y="127"/>
                    </a:lnTo>
                    <a:lnTo>
                      <a:pt x="0" y="122"/>
                    </a:lnTo>
                    <a:lnTo>
                      <a:pt x="0" y="117"/>
                    </a:lnTo>
                    <a:lnTo>
                      <a:pt x="0" y="117"/>
                    </a:lnTo>
                    <a:lnTo>
                      <a:pt x="5" y="117"/>
                    </a:lnTo>
                    <a:lnTo>
                      <a:pt x="5" y="117"/>
                    </a:lnTo>
                    <a:lnTo>
                      <a:pt x="5" y="117"/>
                    </a:lnTo>
                    <a:lnTo>
                      <a:pt x="5" y="117"/>
                    </a:lnTo>
                    <a:lnTo>
                      <a:pt x="5" y="117"/>
                    </a:lnTo>
                    <a:lnTo>
                      <a:pt x="5" y="113"/>
                    </a:lnTo>
                    <a:lnTo>
                      <a:pt x="5" y="113"/>
                    </a:lnTo>
                    <a:lnTo>
                      <a:pt x="9" y="113"/>
                    </a:lnTo>
                    <a:lnTo>
                      <a:pt x="9" y="108"/>
                    </a:lnTo>
                    <a:lnTo>
                      <a:pt x="9" y="108"/>
                    </a:lnTo>
                    <a:lnTo>
                      <a:pt x="9" y="108"/>
                    </a:lnTo>
                    <a:lnTo>
                      <a:pt x="14" y="108"/>
                    </a:lnTo>
                    <a:lnTo>
                      <a:pt x="14" y="108"/>
                    </a:lnTo>
                    <a:lnTo>
                      <a:pt x="14" y="113"/>
                    </a:lnTo>
                    <a:lnTo>
                      <a:pt x="14" y="113"/>
                    </a:lnTo>
                    <a:lnTo>
                      <a:pt x="14" y="113"/>
                    </a:lnTo>
                    <a:lnTo>
                      <a:pt x="14" y="113"/>
                    </a:lnTo>
                    <a:lnTo>
                      <a:pt x="18" y="113"/>
                    </a:lnTo>
                    <a:lnTo>
                      <a:pt x="18" y="117"/>
                    </a:lnTo>
                    <a:lnTo>
                      <a:pt x="14" y="117"/>
                    </a:lnTo>
                    <a:lnTo>
                      <a:pt x="14" y="117"/>
                    </a:lnTo>
                    <a:lnTo>
                      <a:pt x="18" y="117"/>
                    </a:lnTo>
                    <a:lnTo>
                      <a:pt x="18" y="122"/>
                    </a:lnTo>
                    <a:lnTo>
                      <a:pt x="18" y="122"/>
                    </a:lnTo>
                    <a:lnTo>
                      <a:pt x="18" y="122"/>
                    </a:lnTo>
                    <a:lnTo>
                      <a:pt x="23" y="122"/>
                    </a:lnTo>
                    <a:lnTo>
                      <a:pt x="23" y="122"/>
                    </a:lnTo>
                    <a:lnTo>
                      <a:pt x="27" y="122"/>
                    </a:lnTo>
                    <a:lnTo>
                      <a:pt x="27" y="127"/>
                    </a:lnTo>
                    <a:lnTo>
                      <a:pt x="32" y="127"/>
                    </a:lnTo>
                    <a:lnTo>
                      <a:pt x="36" y="122"/>
                    </a:lnTo>
                    <a:lnTo>
                      <a:pt x="41" y="127"/>
                    </a:lnTo>
                    <a:lnTo>
                      <a:pt x="45" y="127"/>
                    </a:lnTo>
                    <a:lnTo>
                      <a:pt x="45" y="127"/>
                    </a:lnTo>
                    <a:lnTo>
                      <a:pt x="45" y="127"/>
                    </a:lnTo>
                    <a:lnTo>
                      <a:pt x="45" y="122"/>
                    </a:lnTo>
                    <a:lnTo>
                      <a:pt x="45" y="122"/>
                    </a:lnTo>
                    <a:lnTo>
                      <a:pt x="50" y="122"/>
                    </a:lnTo>
                    <a:lnTo>
                      <a:pt x="50" y="122"/>
                    </a:lnTo>
                    <a:lnTo>
                      <a:pt x="50" y="122"/>
                    </a:lnTo>
                    <a:lnTo>
                      <a:pt x="50" y="117"/>
                    </a:lnTo>
                    <a:lnTo>
                      <a:pt x="54" y="117"/>
                    </a:lnTo>
                    <a:lnTo>
                      <a:pt x="59" y="117"/>
                    </a:lnTo>
                    <a:lnTo>
                      <a:pt x="59" y="117"/>
                    </a:lnTo>
                    <a:lnTo>
                      <a:pt x="59" y="113"/>
                    </a:lnTo>
                    <a:lnTo>
                      <a:pt x="59" y="104"/>
                    </a:lnTo>
                    <a:lnTo>
                      <a:pt x="59" y="99"/>
                    </a:lnTo>
                    <a:lnTo>
                      <a:pt x="59" y="90"/>
                    </a:lnTo>
                    <a:lnTo>
                      <a:pt x="59" y="81"/>
                    </a:lnTo>
                    <a:lnTo>
                      <a:pt x="59" y="72"/>
                    </a:lnTo>
                    <a:lnTo>
                      <a:pt x="59" y="63"/>
                    </a:lnTo>
                    <a:lnTo>
                      <a:pt x="63" y="54"/>
                    </a:lnTo>
                    <a:lnTo>
                      <a:pt x="63" y="50"/>
                    </a:lnTo>
                    <a:lnTo>
                      <a:pt x="63" y="50"/>
                    </a:lnTo>
                    <a:lnTo>
                      <a:pt x="68" y="54"/>
                    </a:lnTo>
                    <a:lnTo>
                      <a:pt x="68" y="54"/>
                    </a:lnTo>
                    <a:lnTo>
                      <a:pt x="68" y="54"/>
                    </a:lnTo>
                    <a:lnTo>
                      <a:pt x="72" y="63"/>
                    </a:lnTo>
                    <a:lnTo>
                      <a:pt x="72" y="68"/>
                    </a:lnTo>
                    <a:lnTo>
                      <a:pt x="72" y="68"/>
                    </a:lnTo>
                    <a:lnTo>
                      <a:pt x="72" y="72"/>
                    </a:lnTo>
                    <a:lnTo>
                      <a:pt x="72" y="72"/>
                    </a:lnTo>
                    <a:lnTo>
                      <a:pt x="77" y="72"/>
                    </a:lnTo>
                    <a:lnTo>
                      <a:pt x="72" y="72"/>
                    </a:lnTo>
                    <a:lnTo>
                      <a:pt x="72" y="77"/>
                    </a:lnTo>
                    <a:lnTo>
                      <a:pt x="72" y="77"/>
                    </a:lnTo>
                    <a:lnTo>
                      <a:pt x="72" y="77"/>
                    </a:lnTo>
                    <a:lnTo>
                      <a:pt x="72" y="81"/>
                    </a:lnTo>
                    <a:lnTo>
                      <a:pt x="72" y="86"/>
                    </a:lnTo>
                    <a:lnTo>
                      <a:pt x="72" y="86"/>
                    </a:lnTo>
                    <a:lnTo>
                      <a:pt x="72" y="86"/>
                    </a:lnTo>
                    <a:lnTo>
                      <a:pt x="77" y="86"/>
                    </a:lnTo>
                    <a:lnTo>
                      <a:pt x="77" y="86"/>
                    </a:lnTo>
                    <a:lnTo>
                      <a:pt x="77" y="86"/>
                    </a:lnTo>
                    <a:lnTo>
                      <a:pt x="86" y="86"/>
                    </a:lnTo>
                    <a:lnTo>
                      <a:pt x="86" y="86"/>
                    </a:lnTo>
                    <a:lnTo>
                      <a:pt x="86" y="86"/>
                    </a:lnTo>
                    <a:lnTo>
                      <a:pt x="90" y="86"/>
                    </a:lnTo>
                    <a:lnTo>
                      <a:pt x="90" y="86"/>
                    </a:lnTo>
                    <a:lnTo>
                      <a:pt x="90" y="86"/>
                    </a:lnTo>
                    <a:lnTo>
                      <a:pt x="90" y="81"/>
                    </a:lnTo>
                    <a:lnTo>
                      <a:pt x="90" y="81"/>
                    </a:lnTo>
                    <a:lnTo>
                      <a:pt x="95" y="81"/>
                    </a:lnTo>
                    <a:lnTo>
                      <a:pt x="95" y="81"/>
                    </a:lnTo>
                    <a:lnTo>
                      <a:pt x="99" y="77"/>
                    </a:lnTo>
                    <a:lnTo>
                      <a:pt x="104" y="77"/>
                    </a:lnTo>
                    <a:lnTo>
                      <a:pt x="104" y="72"/>
                    </a:lnTo>
                    <a:lnTo>
                      <a:pt x="104" y="72"/>
                    </a:lnTo>
                    <a:lnTo>
                      <a:pt x="104" y="72"/>
                    </a:lnTo>
                    <a:lnTo>
                      <a:pt x="109" y="68"/>
                    </a:lnTo>
                    <a:lnTo>
                      <a:pt x="109" y="63"/>
                    </a:lnTo>
                    <a:lnTo>
                      <a:pt x="109" y="63"/>
                    </a:lnTo>
                    <a:lnTo>
                      <a:pt x="109" y="59"/>
                    </a:lnTo>
                    <a:lnTo>
                      <a:pt x="113" y="59"/>
                    </a:lnTo>
                    <a:lnTo>
                      <a:pt x="113" y="59"/>
                    </a:lnTo>
                    <a:lnTo>
                      <a:pt x="113" y="59"/>
                    </a:lnTo>
                    <a:lnTo>
                      <a:pt x="113" y="59"/>
                    </a:lnTo>
                    <a:lnTo>
                      <a:pt x="118" y="59"/>
                    </a:lnTo>
                    <a:lnTo>
                      <a:pt x="118" y="59"/>
                    </a:lnTo>
                    <a:lnTo>
                      <a:pt x="122" y="59"/>
                    </a:lnTo>
                    <a:lnTo>
                      <a:pt x="122" y="59"/>
                    </a:lnTo>
                    <a:lnTo>
                      <a:pt x="127" y="63"/>
                    </a:lnTo>
                    <a:lnTo>
                      <a:pt x="127" y="63"/>
                    </a:lnTo>
                    <a:lnTo>
                      <a:pt x="127" y="63"/>
                    </a:lnTo>
                    <a:lnTo>
                      <a:pt x="131" y="63"/>
                    </a:lnTo>
                    <a:lnTo>
                      <a:pt x="131" y="63"/>
                    </a:lnTo>
                    <a:lnTo>
                      <a:pt x="136" y="68"/>
                    </a:lnTo>
                    <a:lnTo>
                      <a:pt x="136" y="68"/>
                    </a:lnTo>
                    <a:lnTo>
                      <a:pt x="136" y="68"/>
                    </a:lnTo>
                    <a:lnTo>
                      <a:pt x="140" y="68"/>
                    </a:lnTo>
                    <a:lnTo>
                      <a:pt x="145" y="68"/>
                    </a:lnTo>
                    <a:lnTo>
                      <a:pt x="145" y="68"/>
                    </a:lnTo>
                    <a:lnTo>
                      <a:pt x="145" y="68"/>
                    </a:lnTo>
                    <a:lnTo>
                      <a:pt x="149" y="68"/>
                    </a:lnTo>
                    <a:lnTo>
                      <a:pt x="149" y="68"/>
                    </a:lnTo>
                    <a:lnTo>
                      <a:pt x="154" y="68"/>
                    </a:lnTo>
                    <a:lnTo>
                      <a:pt x="154" y="63"/>
                    </a:lnTo>
                    <a:lnTo>
                      <a:pt x="154" y="63"/>
                    </a:lnTo>
                    <a:lnTo>
                      <a:pt x="158" y="59"/>
                    </a:lnTo>
                    <a:lnTo>
                      <a:pt x="158" y="59"/>
                    </a:lnTo>
                    <a:lnTo>
                      <a:pt x="158" y="54"/>
                    </a:lnTo>
                    <a:lnTo>
                      <a:pt x="158" y="50"/>
                    </a:lnTo>
                    <a:lnTo>
                      <a:pt x="163" y="50"/>
                    </a:lnTo>
                    <a:lnTo>
                      <a:pt x="163" y="50"/>
                    </a:lnTo>
                    <a:lnTo>
                      <a:pt x="163" y="45"/>
                    </a:lnTo>
                    <a:lnTo>
                      <a:pt x="163" y="45"/>
                    </a:lnTo>
                    <a:lnTo>
                      <a:pt x="167" y="45"/>
                    </a:lnTo>
                    <a:lnTo>
                      <a:pt x="172" y="45"/>
                    </a:lnTo>
                    <a:lnTo>
                      <a:pt x="172" y="45"/>
                    </a:lnTo>
                    <a:lnTo>
                      <a:pt x="172" y="41"/>
                    </a:lnTo>
                    <a:lnTo>
                      <a:pt x="176" y="41"/>
                    </a:lnTo>
                    <a:lnTo>
                      <a:pt x="176" y="36"/>
                    </a:lnTo>
                    <a:lnTo>
                      <a:pt x="181" y="27"/>
                    </a:lnTo>
                    <a:lnTo>
                      <a:pt x="181" y="27"/>
                    </a:lnTo>
                    <a:lnTo>
                      <a:pt x="181" y="27"/>
                    </a:lnTo>
                    <a:lnTo>
                      <a:pt x="181" y="23"/>
                    </a:lnTo>
                    <a:lnTo>
                      <a:pt x="185" y="23"/>
                    </a:lnTo>
                    <a:lnTo>
                      <a:pt x="185" y="23"/>
                    </a:lnTo>
                    <a:lnTo>
                      <a:pt x="185" y="23"/>
                    </a:lnTo>
                    <a:lnTo>
                      <a:pt x="185" y="23"/>
                    </a:lnTo>
                    <a:lnTo>
                      <a:pt x="190" y="23"/>
                    </a:lnTo>
                    <a:lnTo>
                      <a:pt x="190" y="23"/>
                    </a:lnTo>
                    <a:lnTo>
                      <a:pt x="190" y="18"/>
                    </a:lnTo>
                    <a:lnTo>
                      <a:pt x="190" y="18"/>
                    </a:lnTo>
                    <a:lnTo>
                      <a:pt x="194" y="18"/>
                    </a:lnTo>
                    <a:lnTo>
                      <a:pt x="194" y="18"/>
                    </a:lnTo>
                    <a:lnTo>
                      <a:pt x="194" y="18"/>
                    </a:lnTo>
                    <a:lnTo>
                      <a:pt x="194" y="18"/>
                    </a:lnTo>
                    <a:lnTo>
                      <a:pt x="194" y="18"/>
                    </a:lnTo>
                    <a:lnTo>
                      <a:pt x="194" y="13"/>
                    </a:lnTo>
                    <a:lnTo>
                      <a:pt x="199" y="13"/>
                    </a:lnTo>
                    <a:lnTo>
                      <a:pt x="199" y="13"/>
                    </a:lnTo>
                    <a:lnTo>
                      <a:pt x="203" y="9"/>
                    </a:lnTo>
                    <a:lnTo>
                      <a:pt x="203" y="9"/>
                    </a:lnTo>
                    <a:lnTo>
                      <a:pt x="208" y="9"/>
                    </a:lnTo>
                    <a:lnTo>
                      <a:pt x="208" y="4"/>
                    </a:lnTo>
                    <a:lnTo>
                      <a:pt x="212" y="4"/>
                    </a:lnTo>
                    <a:lnTo>
                      <a:pt x="212" y="4"/>
                    </a:lnTo>
                    <a:lnTo>
                      <a:pt x="217" y="0"/>
                    </a:lnTo>
                    <a:lnTo>
                      <a:pt x="217" y="0"/>
                    </a:lnTo>
                    <a:lnTo>
                      <a:pt x="221" y="0"/>
                    </a:lnTo>
                    <a:lnTo>
                      <a:pt x="221" y="0"/>
                    </a:lnTo>
                    <a:lnTo>
                      <a:pt x="226" y="0"/>
                    </a:lnTo>
                    <a:lnTo>
                      <a:pt x="230" y="0"/>
                    </a:lnTo>
                    <a:lnTo>
                      <a:pt x="235" y="0"/>
                    </a:lnTo>
                    <a:moveTo>
                      <a:pt x="190" y="127"/>
                    </a:moveTo>
                    <a:lnTo>
                      <a:pt x="190" y="127"/>
                    </a:lnTo>
                    <a:lnTo>
                      <a:pt x="185" y="127"/>
                    </a:lnTo>
                    <a:lnTo>
                      <a:pt x="185" y="127"/>
                    </a:lnTo>
                    <a:lnTo>
                      <a:pt x="185" y="131"/>
                    </a:lnTo>
                    <a:lnTo>
                      <a:pt x="185" y="131"/>
                    </a:lnTo>
                    <a:lnTo>
                      <a:pt x="181" y="131"/>
                    </a:lnTo>
                    <a:lnTo>
                      <a:pt x="181" y="136"/>
                    </a:lnTo>
                    <a:lnTo>
                      <a:pt x="181" y="136"/>
                    </a:lnTo>
                    <a:lnTo>
                      <a:pt x="181" y="136"/>
                    </a:lnTo>
                    <a:lnTo>
                      <a:pt x="181" y="136"/>
                    </a:lnTo>
                    <a:lnTo>
                      <a:pt x="176" y="140"/>
                    </a:lnTo>
                    <a:lnTo>
                      <a:pt x="176" y="140"/>
                    </a:lnTo>
                    <a:lnTo>
                      <a:pt x="176" y="140"/>
                    </a:lnTo>
                    <a:lnTo>
                      <a:pt x="176" y="140"/>
                    </a:lnTo>
                    <a:lnTo>
                      <a:pt x="176" y="140"/>
                    </a:lnTo>
                    <a:lnTo>
                      <a:pt x="176" y="145"/>
                    </a:lnTo>
                    <a:lnTo>
                      <a:pt x="176" y="145"/>
                    </a:lnTo>
                    <a:lnTo>
                      <a:pt x="176" y="145"/>
                    </a:lnTo>
                    <a:lnTo>
                      <a:pt x="181" y="149"/>
                    </a:lnTo>
                    <a:lnTo>
                      <a:pt x="181" y="149"/>
                    </a:lnTo>
                    <a:lnTo>
                      <a:pt x="181" y="149"/>
                    </a:lnTo>
                    <a:lnTo>
                      <a:pt x="181" y="154"/>
                    </a:lnTo>
                    <a:lnTo>
                      <a:pt x="181" y="154"/>
                    </a:lnTo>
                    <a:lnTo>
                      <a:pt x="181" y="154"/>
                    </a:lnTo>
                    <a:lnTo>
                      <a:pt x="181" y="154"/>
                    </a:lnTo>
                    <a:lnTo>
                      <a:pt x="181" y="154"/>
                    </a:lnTo>
                    <a:lnTo>
                      <a:pt x="181" y="154"/>
                    </a:lnTo>
                    <a:lnTo>
                      <a:pt x="181" y="154"/>
                    </a:lnTo>
                    <a:lnTo>
                      <a:pt x="181" y="154"/>
                    </a:lnTo>
                    <a:lnTo>
                      <a:pt x="185" y="158"/>
                    </a:lnTo>
                    <a:lnTo>
                      <a:pt x="185" y="158"/>
                    </a:lnTo>
                    <a:lnTo>
                      <a:pt x="190" y="158"/>
                    </a:lnTo>
                    <a:lnTo>
                      <a:pt x="190" y="158"/>
                    </a:lnTo>
                    <a:lnTo>
                      <a:pt x="190" y="158"/>
                    </a:lnTo>
                    <a:lnTo>
                      <a:pt x="190" y="158"/>
                    </a:lnTo>
                    <a:lnTo>
                      <a:pt x="190" y="158"/>
                    </a:lnTo>
                    <a:lnTo>
                      <a:pt x="190" y="154"/>
                    </a:lnTo>
                    <a:lnTo>
                      <a:pt x="194" y="154"/>
                    </a:lnTo>
                    <a:lnTo>
                      <a:pt x="194" y="149"/>
                    </a:lnTo>
                    <a:lnTo>
                      <a:pt x="194" y="149"/>
                    </a:lnTo>
                    <a:lnTo>
                      <a:pt x="199" y="149"/>
                    </a:lnTo>
                    <a:lnTo>
                      <a:pt x="199" y="149"/>
                    </a:lnTo>
                    <a:lnTo>
                      <a:pt x="199" y="149"/>
                    </a:lnTo>
                    <a:lnTo>
                      <a:pt x="199" y="149"/>
                    </a:lnTo>
                    <a:lnTo>
                      <a:pt x="199" y="149"/>
                    </a:lnTo>
                    <a:lnTo>
                      <a:pt x="203" y="149"/>
                    </a:lnTo>
                    <a:lnTo>
                      <a:pt x="203" y="149"/>
                    </a:lnTo>
                    <a:lnTo>
                      <a:pt x="208" y="145"/>
                    </a:lnTo>
                    <a:lnTo>
                      <a:pt x="208" y="145"/>
                    </a:lnTo>
                    <a:lnTo>
                      <a:pt x="208" y="145"/>
                    </a:lnTo>
                    <a:lnTo>
                      <a:pt x="208" y="145"/>
                    </a:lnTo>
                    <a:lnTo>
                      <a:pt x="208" y="140"/>
                    </a:lnTo>
                    <a:lnTo>
                      <a:pt x="212" y="140"/>
                    </a:lnTo>
                    <a:lnTo>
                      <a:pt x="212" y="140"/>
                    </a:lnTo>
                    <a:lnTo>
                      <a:pt x="212" y="140"/>
                    </a:lnTo>
                    <a:lnTo>
                      <a:pt x="212" y="136"/>
                    </a:lnTo>
                    <a:lnTo>
                      <a:pt x="212" y="136"/>
                    </a:lnTo>
                    <a:lnTo>
                      <a:pt x="212" y="131"/>
                    </a:lnTo>
                    <a:lnTo>
                      <a:pt x="212" y="131"/>
                    </a:lnTo>
                    <a:lnTo>
                      <a:pt x="212" y="131"/>
                    </a:lnTo>
                    <a:lnTo>
                      <a:pt x="212" y="131"/>
                    </a:lnTo>
                    <a:lnTo>
                      <a:pt x="212" y="131"/>
                    </a:lnTo>
                    <a:lnTo>
                      <a:pt x="212" y="127"/>
                    </a:lnTo>
                    <a:lnTo>
                      <a:pt x="208" y="127"/>
                    </a:lnTo>
                    <a:lnTo>
                      <a:pt x="208" y="127"/>
                    </a:lnTo>
                    <a:lnTo>
                      <a:pt x="208" y="122"/>
                    </a:lnTo>
                    <a:lnTo>
                      <a:pt x="203" y="122"/>
                    </a:lnTo>
                    <a:lnTo>
                      <a:pt x="203" y="122"/>
                    </a:lnTo>
                    <a:lnTo>
                      <a:pt x="203" y="122"/>
                    </a:lnTo>
                    <a:lnTo>
                      <a:pt x="203" y="122"/>
                    </a:lnTo>
                    <a:lnTo>
                      <a:pt x="203" y="122"/>
                    </a:lnTo>
                    <a:lnTo>
                      <a:pt x="203" y="122"/>
                    </a:lnTo>
                    <a:lnTo>
                      <a:pt x="199" y="122"/>
                    </a:lnTo>
                    <a:lnTo>
                      <a:pt x="194" y="122"/>
                    </a:lnTo>
                    <a:lnTo>
                      <a:pt x="194" y="122"/>
                    </a:lnTo>
                    <a:lnTo>
                      <a:pt x="190" y="127"/>
                    </a:lnTo>
                    <a:lnTo>
                      <a:pt x="190" y="127"/>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2" name="Freeform 178">
                <a:extLst>
                  <a:ext uri="{FF2B5EF4-FFF2-40B4-BE49-F238E27FC236}">
                    <a16:creationId xmlns:a16="http://schemas.microsoft.com/office/drawing/2014/main" id="{ED580F2F-F7D0-594C-B88F-823307A612E2}"/>
                  </a:ext>
                </a:extLst>
              </p:cNvPr>
              <p:cNvSpPr>
                <a:spLocks/>
              </p:cNvSpPr>
              <p:nvPr/>
            </p:nvSpPr>
            <p:spPr bwMode="auto">
              <a:xfrm>
                <a:off x="6350687" y="4622466"/>
                <a:ext cx="489739" cy="450517"/>
              </a:xfrm>
              <a:custGeom>
                <a:avLst/>
                <a:gdLst>
                  <a:gd name="T0" fmla="*/ 168 w 204"/>
                  <a:gd name="T1" fmla="*/ 9 h 185"/>
                  <a:gd name="T2" fmla="*/ 172 w 204"/>
                  <a:gd name="T3" fmla="*/ 13 h 185"/>
                  <a:gd name="T4" fmla="*/ 181 w 204"/>
                  <a:gd name="T5" fmla="*/ 13 h 185"/>
                  <a:gd name="T6" fmla="*/ 190 w 204"/>
                  <a:gd name="T7" fmla="*/ 18 h 185"/>
                  <a:gd name="T8" fmla="*/ 195 w 204"/>
                  <a:gd name="T9" fmla="*/ 22 h 185"/>
                  <a:gd name="T10" fmla="*/ 199 w 204"/>
                  <a:gd name="T11" fmla="*/ 27 h 185"/>
                  <a:gd name="T12" fmla="*/ 199 w 204"/>
                  <a:gd name="T13" fmla="*/ 31 h 185"/>
                  <a:gd name="T14" fmla="*/ 204 w 204"/>
                  <a:gd name="T15" fmla="*/ 40 h 185"/>
                  <a:gd name="T16" fmla="*/ 199 w 204"/>
                  <a:gd name="T17" fmla="*/ 49 h 185"/>
                  <a:gd name="T18" fmla="*/ 199 w 204"/>
                  <a:gd name="T19" fmla="*/ 54 h 185"/>
                  <a:gd name="T20" fmla="*/ 199 w 204"/>
                  <a:gd name="T21" fmla="*/ 63 h 185"/>
                  <a:gd name="T22" fmla="*/ 199 w 204"/>
                  <a:gd name="T23" fmla="*/ 77 h 185"/>
                  <a:gd name="T24" fmla="*/ 195 w 204"/>
                  <a:gd name="T25" fmla="*/ 81 h 185"/>
                  <a:gd name="T26" fmla="*/ 190 w 204"/>
                  <a:gd name="T27" fmla="*/ 90 h 185"/>
                  <a:gd name="T28" fmla="*/ 190 w 204"/>
                  <a:gd name="T29" fmla="*/ 99 h 185"/>
                  <a:gd name="T30" fmla="*/ 190 w 204"/>
                  <a:gd name="T31" fmla="*/ 104 h 185"/>
                  <a:gd name="T32" fmla="*/ 190 w 204"/>
                  <a:gd name="T33" fmla="*/ 108 h 185"/>
                  <a:gd name="T34" fmla="*/ 195 w 204"/>
                  <a:gd name="T35" fmla="*/ 108 h 185"/>
                  <a:gd name="T36" fmla="*/ 177 w 204"/>
                  <a:gd name="T37" fmla="*/ 113 h 185"/>
                  <a:gd name="T38" fmla="*/ 163 w 204"/>
                  <a:gd name="T39" fmla="*/ 122 h 185"/>
                  <a:gd name="T40" fmla="*/ 145 w 204"/>
                  <a:gd name="T41" fmla="*/ 126 h 185"/>
                  <a:gd name="T42" fmla="*/ 145 w 204"/>
                  <a:gd name="T43" fmla="*/ 135 h 185"/>
                  <a:gd name="T44" fmla="*/ 127 w 204"/>
                  <a:gd name="T45" fmla="*/ 140 h 185"/>
                  <a:gd name="T46" fmla="*/ 118 w 204"/>
                  <a:gd name="T47" fmla="*/ 149 h 185"/>
                  <a:gd name="T48" fmla="*/ 104 w 204"/>
                  <a:gd name="T49" fmla="*/ 162 h 185"/>
                  <a:gd name="T50" fmla="*/ 82 w 204"/>
                  <a:gd name="T51" fmla="*/ 185 h 185"/>
                  <a:gd name="T52" fmla="*/ 64 w 204"/>
                  <a:gd name="T53" fmla="*/ 181 h 185"/>
                  <a:gd name="T54" fmla="*/ 50 w 204"/>
                  <a:gd name="T55" fmla="*/ 176 h 185"/>
                  <a:gd name="T56" fmla="*/ 32 w 204"/>
                  <a:gd name="T57" fmla="*/ 176 h 185"/>
                  <a:gd name="T58" fmla="*/ 10 w 204"/>
                  <a:gd name="T59" fmla="*/ 162 h 185"/>
                  <a:gd name="T60" fmla="*/ 0 w 204"/>
                  <a:gd name="T61" fmla="*/ 144 h 185"/>
                  <a:gd name="T62" fmla="*/ 0 w 204"/>
                  <a:gd name="T63" fmla="*/ 108 h 185"/>
                  <a:gd name="T64" fmla="*/ 10 w 204"/>
                  <a:gd name="T65" fmla="*/ 90 h 185"/>
                  <a:gd name="T66" fmla="*/ 37 w 204"/>
                  <a:gd name="T67" fmla="*/ 90 h 185"/>
                  <a:gd name="T68" fmla="*/ 37 w 204"/>
                  <a:gd name="T69" fmla="*/ 81 h 185"/>
                  <a:gd name="T70" fmla="*/ 37 w 204"/>
                  <a:gd name="T71" fmla="*/ 63 h 185"/>
                  <a:gd name="T72" fmla="*/ 37 w 204"/>
                  <a:gd name="T73" fmla="*/ 58 h 185"/>
                  <a:gd name="T74" fmla="*/ 37 w 204"/>
                  <a:gd name="T75" fmla="*/ 49 h 185"/>
                  <a:gd name="T76" fmla="*/ 46 w 204"/>
                  <a:gd name="T77" fmla="*/ 54 h 185"/>
                  <a:gd name="T78" fmla="*/ 50 w 204"/>
                  <a:gd name="T79" fmla="*/ 58 h 185"/>
                  <a:gd name="T80" fmla="*/ 59 w 204"/>
                  <a:gd name="T81" fmla="*/ 54 h 185"/>
                  <a:gd name="T82" fmla="*/ 59 w 204"/>
                  <a:gd name="T83" fmla="*/ 63 h 185"/>
                  <a:gd name="T84" fmla="*/ 73 w 204"/>
                  <a:gd name="T85" fmla="*/ 68 h 185"/>
                  <a:gd name="T86" fmla="*/ 86 w 204"/>
                  <a:gd name="T87" fmla="*/ 68 h 185"/>
                  <a:gd name="T88" fmla="*/ 91 w 204"/>
                  <a:gd name="T89" fmla="*/ 63 h 185"/>
                  <a:gd name="T90" fmla="*/ 95 w 204"/>
                  <a:gd name="T91" fmla="*/ 68 h 185"/>
                  <a:gd name="T92" fmla="*/ 104 w 204"/>
                  <a:gd name="T93" fmla="*/ 77 h 185"/>
                  <a:gd name="T94" fmla="*/ 113 w 204"/>
                  <a:gd name="T95" fmla="*/ 81 h 185"/>
                  <a:gd name="T96" fmla="*/ 118 w 204"/>
                  <a:gd name="T97" fmla="*/ 90 h 185"/>
                  <a:gd name="T98" fmla="*/ 127 w 204"/>
                  <a:gd name="T99" fmla="*/ 95 h 185"/>
                  <a:gd name="T100" fmla="*/ 136 w 204"/>
                  <a:gd name="T101" fmla="*/ 95 h 185"/>
                  <a:gd name="T102" fmla="*/ 136 w 204"/>
                  <a:gd name="T103" fmla="*/ 95 h 185"/>
                  <a:gd name="T104" fmla="*/ 136 w 204"/>
                  <a:gd name="T105" fmla="*/ 77 h 185"/>
                  <a:gd name="T106" fmla="*/ 131 w 204"/>
                  <a:gd name="T107" fmla="*/ 77 h 185"/>
                  <a:gd name="T108" fmla="*/ 127 w 204"/>
                  <a:gd name="T109" fmla="*/ 77 h 185"/>
                  <a:gd name="T110" fmla="*/ 118 w 204"/>
                  <a:gd name="T111" fmla="*/ 68 h 185"/>
                  <a:gd name="T112" fmla="*/ 113 w 204"/>
                  <a:gd name="T113" fmla="*/ 58 h 185"/>
                  <a:gd name="T114" fmla="*/ 118 w 204"/>
                  <a:gd name="T115" fmla="*/ 40 h 185"/>
                  <a:gd name="T116" fmla="*/ 118 w 204"/>
                  <a:gd name="T117" fmla="*/ 22 h 185"/>
                  <a:gd name="T118" fmla="*/ 122 w 204"/>
                  <a:gd name="T119" fmla="*/ 13 h 185"/>
                  <a:gd name="T120" fmla="*/ 127 w 204"/>
                  <a:gd name="T121" fmla="*/ 4 h 185"/>
                  <a:gd name="T122" fmla="*/ 154 w 204"/>
                  <a:gd name="T123" fmla="*/ 0 h 185"/>
                  <a:gd name="T124" fmla="*/ 159 w 204"/>
                  <a:gd name="T125" fmla="*/ 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185">
                    <a:moveTo>
                      <a:pt x="159" y="4"/>
                    </a:moveTo>
                    <a:lnTo>
                      <a:pt x="159" y="4"/>
                    </a:lnTo>
                    <a:lnTo>
                      <a:pt x="163" y="4"/>
                    </a:lnTo>
                    <a:lnTo>
                      <a:pt x="168" y="4"/>
                    </a:lnTo>
                    <a:lnTo>
                      <a:pt x="168" y="9"/>
                    </a:lnTo>
                    <a:lnTo>
                      <a:pt x="168" y="9"/>
                    </a:lnTo>
                    <a:lnTo>
                      <a:pt x="168" y="9"/>
                    </a:lnTo>
                    <a:lnTo>
                      <a:pt x="172" y="9"/>
                    </a:lnTo>
                    <a:lnTo>
                      <a:pt x="172" y="13"/>
                    </a:lnTo>
                    <a:lnTo>
                      <a:pt x="172" y="13"/>
                    </a:lnTo>
                    <a:lnTo>
                      <a:pt x="172" y="13"/>
                    </a:lnTo>
                    <a:lnTo>
                      <a:pt x="172" y="13"/>
                    </a:lnTo>
                    <a:lnTo>
                      <a:pt x="177" y="13"/>
                    </a:lnTo>
                    <a:lnTo>
                      <a:pt x="177" y="13"/>
                    </a:lnTo>
                    <a:lnTo>
                      <a:pt x="177" y="13"/>
                    </a:lnTo>
                    <a:lnTo>
                      <a:pt x="177" y="13"/>
                    </a:lnTo>
                    <a:lnTo>
                      <a:pt x="177" y="13"/>
                    </a:lnTo>
                    <a:lnTo>
                      <a:pt x="181" y="13"/>
                    </a:lnTo>
                    <a:lnTo>
                      <a:pt x="181" y="18"/>
                    </a:lnTo>
                    <a:lnTo>
                      <a:pt x="181" y="18"/>
                    </a:lnTo>
                    <a:lnTo>
                      <a:pt x="186" y="18"/>
                    </a:lnTo>
                    <a:lnTo>
                      <a:pt x="186" y="18"/>
                    </a:lnTo>
                    <a:lnTo>
                      <a:pt x="186" y="18"/>
                    </a:lnTo>
                    <a:lnTo>
                      <a:pt x="190" y="18"/>
                    </a:lnTo>
                    <a:lnTo>
                      <a:pt x="190" y="22"/>
                    </a:lnTo>
                    <a:lnTo>
                      <a:pt x="195" y="22"/>
                    </a:lnTo>
                    <a:lnTo>
                      <a:pt x="195" y="22"/>
                    </a:lnTo>
                    <a:lnTo>
                      <a:pt x="195" y="22"/>
                    </a:lnTo>
                    <a:lnTo>
                      <a:pt x="195" y="22"/>
                    </a:lnTo>
                    <a:lnTo>
                      <a:pt x="195" y="22"/>
                    </a:lnTo>
                    <a:lnTo>
                      <a:pt x="195" y="27"/>
                    </a:lnTo>
                    <a:lnTo>
                      <a:pt x="195" y="27"/>
                    </a:lnTo>
                    <a:lnTo>
                      <a:pt x="195" y="27"/>
                    </a:lnTo>
                    <a:lnTo>
                      <a:pt x="195" y="27"/>
                    </a:lnTo>
                    <a:lnTo>
                      <a:pt x="195" y="27"/>
                    </a:lnTo>
                    <a:lnTo>
                      <a:pt x="199" y="27"/>
                    </a:lnTo>
                    <a:lnTo>
                      <a:pt x="199" y="27"/>
                    </a:lnTo>
                    <a:lnTo>
                      <a:pt x="199" y="27"/>
                    </a:lnTo>
                    <a:lnTo>
                      <a:pt x="199" y="27"/>
                    </a:lnTo>
                    <a:lnTo>
                      <a:pt x="199" y="31"/>
                    </a:lnTo>
                    <a:lnTo>
                      <a:pt x="199" y="31"/>
                    </a:lnTo>
                    <a:lnTo>
                      <a:pt x="199" y="31"/>
                    </a:lnTo>
                    <a:lnTo>
                      <a:pt x="199" y="36"/>
                    </a:lnTo>
                    <a:lnTo>
                      <a:pt x="204" y="36"/>
                    </a:lnTo>
                    <a:lnTo>
                      <a:pt x="204" y="36"/>
                    </a:lnTo>
                    <a:lnTo>
                      <a:pt x="204" y="40"/>
                    </a:lnTo>
                    <a:lnTo>
                      <a:pt x="204" y="40"/>
                    </a:lnTo>
                    <a:lnTo>
                      <a:pt x="204" y="40"/>
                    </a:lnTo>
                    <a:lnTo>
                      <a:pt x="204" y="45"/>
                    </a:lnTo>
                    <a:lnTo>
                      <a:pt x="204" y="45"/>
                    </a:lnTo>
                    <a:lnTo>
                      <a:pt x="204" y="49"/>
                    </a:lnTo>
                    <a:lnTo>
                      <a:pt x="199" y="49"/>
                    </a:lnTo>
                    <a:lnTo>
                      <a:pt x="199" y="49"/>
                    </a:lnTo>
                    <a:lnTo>
                      <a:pt x="199" y="49"/>
                    </a:lnTo>
                    <a:lnTo>
                      <a:pt x="199" y="49"/>
                    </a:lnTo>
                    <a:lnTo>
                      <a:pt x="199" y="49"/>
                    </a:lnTo>
                    <a:lnTo>
                      <a:pt x="199" y="49"/>
                    </a:lnTo>
                    <a:lnTo>
                      <a:pt x="199" y="54"/>
                    </a:lnTo>
                    <a:lnTo>
                      <a:pt x="199" y="54"/>
                    </a:lnTo>
                    <a:lnTo>
                      <a:pt x="199" y="54"/>
                    </a:lnTo>
                    <a:lnTo>
                      <a:pt x="199" y="58"/>
                    </a:lnTo>
                    <a:lnTo>
                      <a:pt x="199" y="58"/>
                    </a:lnTo>
                    <a:lnTo>
                      <a:pt x="199" y="63"/>
                    </a:lnTo>
                    <a:lnTo>
                      <a:pt x="199" y="63"/>
                    </a:lnTo>
                    <a:lnTo>
                      <a:pt x="199" y="63"/>
                    </a:lnTo>
                    <a:lnTo>
                      <a:pt x="199" y="63"/>
                    </a:lnTo>
                    <a:lnTo>
                      <a:pt x="199" y="68"/>
                    </a:lnTo>
                    <a:lnTo>
                      <a:pt x="199" y="68"/>
                    </a:lnTo>
                    <a:lnTo>
                      <a:pt x="199" y="72"/>
                    </a:lnTo>
                    <a:lnTo>
                      <a:pt x="199" y="77"/>
                    </a:lnTo>
                    <a:lnTo>
                      <a:pt x="199" y="77"/>
                    </a:lnTo>
                    <a:lnTo>
                      <a:pt x="199" y="77"/>
                    </a:lnTo>
                    <a:lnTo>
                      <a:pt x="204" y="77"/>
                    </a:lnTo>
                    <a:lnTo>
                      <a:pt x="199" y="77"/>
                    </a:lnTo>
                    <a:lnTo>
                      <a:pt x="199" y="77"/>
                    </a:lnTo>
                    <a:lnTo>
                      <a:pt x="199" y="81"/>
                    </a:lnTo>
                    <a:lnTo>
                      <a:pt x="195" y="81"/>
                    </a:lnTo>
                    <a:lnTo>
                      <a:pt x="195" y="81"/>
                    </a:lnTo>
                    <a:lnTo>
                      <a:pt x="190" y="81"/>
                    </a:lnTo>
                    <a:lnTo>
                      <a:pt x="190" y="86"/>
                    </a:lnTo>
                    <a:lnTo>
                      <a:pt x="190" y="86"/>
                    </a:lnTo>
                    <a:lnTo>
                      <a:pt x="190" y="86"/>
                    </a:lnTo>
                    <a:lnTo>
                      <a:pt x="190" y="90"/>
                    </a:lnTo>
                    <a:lnTo>
                      <a:pt x="190" y="90"/>
                    </a:lnTo>
                    <a:lnTo>
                      <a:pt x="190" y="90"/>
                    </a:lnTo>
                    <a:lnTo>
                      <a:pt x="190" y="95"/>
                    </a:lnTo>
                    <a:lnTo>
                      <a:pt x="190" y="95"/>
                    </a:lnTo>
                    <a:lnTo>
                      <a:pt x="190" y="95"/>
                    </a:lnTo>
                    <a:lnTo>
                      <a:pt x="190" y="99"/>
                    </a:lnTo>
                    <a:lnTo>
                      <a:pt x="190" y="99"/>
                    </a:lnTo>
                    <a:lnTo>
                      <a:pt x="186" y="99"/>
                    </a:lnTo>
                    <a:lnTo>
                      <a:pt x="186" y="99"/>
                    </a:lnTo>
                    <a:lnTo>
                      <a:pt x="186" y="99"/>
                    </a:lnTo>
                    <a:lnTo>
                      <a:pt x="190" y="99"/>
                    </a:lnTo>
                    <a:lnTo>
                      <a:pt x="190" y="104"/>
                    </a:lnTo>
                    <a:lnTo>
                      <a:pt x="190" y="104"/>
                    </a:lnTo>
                    <a:lnTo>
                      <a:pt x="190" y="104"/>
                    </a:lnTo>
                    <a:lnTo>
                      <a:pt x="186" y="104"/>
                    </a:lnTo>
                    <a:lnTo>
                      <a:pt x="190" y="104"/>
                    </a:lnTo>
                    <a:lnTo>
                      <a:pt x="190" y="104"/>
                    </a:lnTo>
                    <a:lnTo>
                      <a:pt x="190" y="104"/>
                    </a:lnTo>
                    <a:lnTo>
                      <a:pt x="190" y="108"/>
                    </a:lnTo>
                    <a:lnTo>
                      <a:pt x="190" y="108"/>
                    </a:lnTo>
                    <a:lnTo>
                      <a:pt x="190" y="108"/>
                    </a:lnTo>
                    <a:lnTo>
                      <a:pt x="190" y="108"/>
                    </a:lnTo>
                    <a:lnTo>
                      <a:pt x="190" y="108"/>
                    </a:lnTo>
                    <a:lnTo>
                      <a:pt x="195" y="108"/>
                    </a:lnTo>
                    <a:lnTo>
                      <a:pt x="195" y="108"/>
                    </a:lnTo>
                    <a:lnTo>
                      <a:pt x="195" y="108"/>
                    </a:lnTo>
                    <a:lnTo>
                      <a:pt x="190" y="108"/>
                    </a:lnTo>
                    <a:lnTo>
                      <a:pt x="190" y="108"/>
                    </a:lnTo>
                    <a:lnTo>
                      <a:pt x="186" y="113"/>
                    </a:lnTo>
                    <a:lnTo>
                      <a:pt x="177" y="113"/>
                    </a:lnTo>
                    <a:lnTo>
                      <a:pt x="177" y="113"/>
                    </a:lnTo>
                    <a:lnTo>
                      <a:pt x="177" y="117"/>
                    </a:lnTo>
                    <a:lnTo>
                      <a:pt x="172" y="117"/>
                    </a:lnTo>
                    <a:lnTo>
                      <a:pt x="168" y="117"/>
                    </a:lnTo>
                    <a:lnTo>
                      <a:pt x="168" y="117"/>
                    </a:lnTo>
                    <a:lnTo>
                      <a:pt x="168" y="117"/>
                    </a:lnTo>
                    <a:lnTo>
                      <a:pt x="163" y="122"/>
                    </a:lnTo>
                    <a:lnTo>
                      <a:pt x="159" y="122"/>
                    </a:lnTo>
                    <a:lnTo>
                      <a:pt x="154" y="122"/>
                    </a:lnTo>
                    <a:lnTo>
                      <a:pt x="150" y="122"/>
                    </a:lnTo>
                    <a:lnTo>
                      <a:pt x="150" y="122"/>
                    </a:lnTo>
                    <a:lnTo>
                      <a:pt x="145" y="126"/>
                    </a:lnTo>
                    <a:lnTo>
                      <a:pt x="145" y="126"/>
                    </a:lnTo>
                    <a:lnTo>
                      <a:pt x="145" y="126"/>
                    </a:lnTo>
                    <a:lnTo>
                      <a:pt x="145" y="126"/>
                    </a:lnTo>
                    <a:lnTo>
                      <a:pt x="145" y="131"/>
                    </a:lnTo>
                    <a:lnTo>
                      <a:pt x="145" y="131"/>
                    </a:lnTo>
                    <a:lnTo>
                      <a:pt x="145" y="131"/>
                    </a:lnTo>
                    <a:lnTo>
                      <a:pt x="145" y="135"/>
                    </a:lnTo>
                    <a:lnTo>
                      <a:pt x="145" y="140"/>
                    </a:lnTo>
                    <a:lnTo>
                      <a:pt x="145" y="140"/>
                    </a:lnTo>
                    <a:lnTo>
                      <a:pt x="141" y="140"/>
                    </a:lnTo>
                    <a:lnTo>
                      <a:pt x="136" y="140"/>
                    </a:lnTo>
                    <a:lnTo>
                      <a:pt x="131" y="140"/>
                    </a:lnTo>
                    <a:lnTo>
                      <a:pt x="127" y="140"/>
                    </a:lnTo>
                    <a:lnTo>
                      <a:pt x="122" y="144"/>
                    </a:lnTo>
                    <a:lnTo>
                      <a:pt x="122" y="144"/>
                    </a:lnTo>
                    <a:lnTo>
                      <a:pt x="118" y="144"/>
                    </a:lnTo>
                    <a:lnTo>
                      <a:pt x="118" y="144"/>
                    </a:lnTo>
                    <a:lnTo>
                      <a:pt x="118" y="149"/>
                    </a:lnTo>
                    <a:lnTo>
                      <a:pt x="118" y="149"/>
                    </a:lnTo>
                    <a:lnTo>
                      <a:pt x="118" y="153"/>
                    </a:lnTo>
                    <a:lnTo>
                      <a:pt x="118" y="153"/>
                    </a:lnTo>
                    <a:lnTo>
                      <a:pt x="118" y="153"/>
                    </a:lnTo>
                    <a:lnTo>
                      <a:pt x="109" y="158"/>
                    </a:lnTo>
                    <a:lnTo>
                      <a:pt x="104" y="158"/>
                    </a:lnTo>
                    <a:lnTo>
                      <a:pt x="104" y="162"/>
                    </a:lnTo>
                    <a:lnTo>
                      <a:pt x="100" y="167"/>
                    </a:lnTo>
                    <a:lnTo>
                      <a:pt x="95" y="167"/>
                    </a:lnTo>
                    <a:lnTo>
                      <a:pt x="95" y="172"/>
                    </a:lnTo>
                    <a:lnTo>
                      <a:pt x="91" y="176"/>
                    </a:lnTo>
                    <a:lnTo>
                      <a:pt x="86" y="181"/>
                    </a:lnTo>
                    <a:lnTo>
                      <a:pt x="82" y="185"/>
                    </a:lnTo>
                    <a:lnTo>
                      <a:pt x="77" y="185"/>
                    </a:lnTo>
                    <a:lnTo>
                      <a:pt x="73" y="181"/>
                    </a:lnTo>
                    <a:lnTo>
                      <a:pt x="73" y="181"/>
                    </a:lnTo>
                    <a:lnTo>
                      <a:pt x="68" y="181"/>
                    </a:lnTo>
                    <a:lnTo>
                      <a:pt x="68" y="181"/>
                    </a:lnTo>
                    <a:lnTo>
                      <a:pt x="64" y="181"/>
                    </a:lnTo>
                    <a:lnTo>
                      <a:pt x="64" y="181"/>
                    </a:lnTo>
                    <a:lnTo>
                      <a:pt x="59" y="181"/>
                    </a:lnTo>
                    <a:lnTo>
                      <a:pt x="59" y="181"/>
                    </a:lnTo>
                    <a:lnTo>
                      <a:pt x="55" y="181"/>
                    </a:lnTo>
                    <a:lnTo>
                      <a:pt x="55" y="176"/>
                    </a:lnTo>
                    <a:lnTo>
                      <a:pt x="50" y="176"/>
                    </a:lnTo>
                    <a:lnTo>
                      <a:pt x="50" y="176"/>
                    </a:lnTo>
                    <a:lnTo>
                      <a:pt x="46" y="172"/>
                    </a:lnTo>
                    <a:lnTo>
                      <a:pt x="41" y="172"/>
                    </a:lnTo>
                    <a:lnTo>
                      <a:pt x="37" y="172"/>
                    </a:lnTo>
                    <a:lnTo>
                      <a:pt x="37" y="172"/>
                    </a:lnTo>
                    <a:lnTo>
                      <a:pt x="32" y="176"/>
                    </a:lnTo>
                    <a:lnTo>
                      <a:pt x="28" y="176"/>
                    </a:lnTo>
                    <a:lnTo>
                      <a:pt x="23" y="176"/>
                    </a:lnTo>
                    <a:lnTo>
                      <a:pt x="19" y="172"/>
                    </a:lnTo>
                    <a:lnTo>
                      <a:pt x="19" y="167"/>
                    </a:lnTo>
                    <a:lnTo>
                      <a:pt x="14" y="167"/>
                    </a:lnTo>
                    <a:lnTo>
                      <a:pt x="10" y="162"/>
                    </a:lnTo>
                    <a:lnTo>
                      <a:pt x="10" y="158"/>
                    </a:lnTo>
                    <a:lnTo>
                      <a:pt x="5" y="158"/>
                    </a:lnTo>
                    <a:lnTo>
                      <a:pt x="5" y="158"/>
                    </a:lnTo>
                    <a:lnTo>
                      <a:pt x="5" y="158"/>
                    </a:lnTo>
                    <a:lnTo>
                      <a:pt x="0" y="149"/>
                    </a:lnTo>
                    <a:lnTo>
                      <a:pt x="0" y="144"/>
                    </a:lnTo>
                    <a:lnTo>
                      <a:pt x="0" y="140"/>
                    </a:lnTo>
                    <a:lnTo>
                      <a:pt x="0" y="135"/>
                    </a:lnTo>
                    <a:lnTo>
                      <a:pt x="0" y="126"/>
                    </a:lnTo>
                    <a:lnTo>
                      <a:pt x="0" y="122"/>
                    </a:lnTo>
                    <a:lnTo>
                      <a:pt x="0" y="117"/>
                    </a:lnTo>
                    <a:lnTo>
                      <a:pt x="0" y="108"/>
                    </a:lnTo>
                    <a:lnTo>
                      <a:pt x="0" y="104"/>
                    </a:lnTo>
                    <a:lnTo>
                      <a:pt x="0" y="99"/>
                    </a:lnTo>
                    <a:lnTo>
                      <a:pt x="0" y="90"/>
                    </a:lnTo>
                    <a:lnTo>
                      <a:pt x="0" y="90"/>
                    </a:lnTo>
                    <a:lnTo>
                      <a:pt x="5" y="90"/>
                    </a:lnTo>
                    <a:lnTo>
                      <a:pt x="10" y="90"/>
                    </a:lnTo>
                    <a:lnTo>
                      <a:pt x="14" y="90"/>
                    </a:lnTo>
                    <a:lnTo>
                      <a:pt x="19" y="90"/>
                    </a:lnTo>
                    <a:lnTo>
                      <a:pt x="23" y="90"/>
                    </a:lnTo>
                    <a:lnTo>
                      <a:pt x="32" y="90"/>
                    </a:lnTo>
                    <a:lnTo>
                      <a:pt x="32" y="90"/>
                    </a:lnTo>
                    <a:lnTo>
                      <a:pt x="37" y="90"/>
                    </a:lnTo>
                    <a:lnTo>
                      <a:pt x="37" y="90"/>
                    </a:lnTo>
                    <a:lnTo>
                      <a:pt x="37" y="86"/>
                    </a:lnTo>
                    <a:lnTo>
                      <a:pt x="37" y="86"/>
                    </a:lnTo>
                    <a:lnTo>
                      <a:pt x="37" y="86"/>
                    </a:lnTo>
                    <a:lnTo>
                      <a:pt x="37" y="81"/>
                    </a:lnTo>
                    <a:lnTo>
                      <a:pt x="37" y="81"/>
                    </a:lnTo>
                    <a:lnTo>
                      <a:pt x="37" y="77"/>
                    </a:lnTo>
                    <a:lnTo>
                      <a:pt x="37" y="77"/>
                    </a:lnTo>
                    <a:lnTo>
                      <a:pt x="37" y="72"/>
                    </a:lnTo>
                    <a:lnTo>
                      <a:pt x="37" y="68"/>
                    </a:lnTo>
                    <a:lnTo>
                      <a:pt x="37" y="68"/>
                    </a:lnTo>
                    <a:lnTo>
                      <a:pt x="37" y="63"/>
                    </a:lnTo>
                    <a:lnTo>
                      <a:pt x="37" y="63"/>
                    </a:lnTo>
                    <a:lnTo>
                      <a:pt x="37" y="63"/>
                    </a:lnTo>
                    <a:lnTo>
                      <a:pt x="37" y="58"/>
                    </a:lnTo>
                    <a:lnTo>
                      <a:pt x="37" y="58"/>
                    </a:lnTo>
                    <a:lnTo>
                      <a:pt x="37" y="58"/>
                    </a:lnTo>
                    <a:lnTo>
                      <a:pt x="37" y="58"/>
                    </a:lnTo>
                    <a:lnTo>
                      <a:pt x="37" y="58"/>
                    </a:lnTo>
                    <a:lnTo>
                      <a:pt x="37" y="54"/>
                    </a:lnTo>
                    <a:lnTo>
                      <a:pt x="37" y="49"/>
                    </a:lnTo>
                    <a:lnTo>
                      <a:pt x="37" y="49"/>
                    </a:lnTo>
                    <a:lnTo>
                      <a:pt x="37" y="49"/>
                    </a:lnTo>
                    <a:lnTo>
                      <a:pt x="37" y="49"/>
                    </a:lnTo>
                    <a:lnTo>
                      <a:pt x="41" y="49"/>
                    </a:lnTo>
                    <a:lnTo>
                      <a:pt x="41" y="49"/>
                    </a:lnTo>
                    <a:lnTo>
                      <a:pt x="41" y="49"/>
                    </a:lnTo>
                    <a:lnTo>
                      <a:pt x="41" y="54"/>
                    </a:lnTo>
                    <a:lnTo>
                      <a:pt x="46" y="54"/>
                    </a:lnTo>
                    <a:lnTo>
                      <a:pt x="46" y="54"/>
                    </a:lnTo>
                    <a:lnTo>
                      <a:pt x="46" y="58"/>
                    </a:lnTo>
                    <a:lnTo>
                      <a:pt x="41" y="58"/>
                    </a:lnTo>
                    <a:lnTo>
                      <a:pt x="46" y="58"/>
                    </a:lnTo>
                    <a:lnTo>
                      <a:pt x="46" y="58"/>
                    </a:lnTo>
                    <a:lnTo>
                      <a:pt x="46" y="58"/>
                    </a:lnTo>
                    <a:lnTo>
                      <a:pt x="50" y="58"/>
                    </a:lnTo>
                    <a:lnTo>
                      <a:pt x="50" y="58"/>
                    </a:lnTo>
                    <a:lnTo>
                      <a:pt x="50" y="58"/>
                    </a:lnTo>
                    <a:lnTo>
                      <a:pt x="55" y="58"/>
                    </a:lnTo>
                    <a:lnTo>
                      <a:pt x="55" y="54"/>
                    </a:lnTo>
                    <a:lnTo>
                      <a:pt x="59" y="54"/>
                    </a:lnTo>
                    <a:lnTo>
                      <a:pt x="59" y="54"/>
                    </a:lnTo>
                    <a:lnTo>
                      <a:pt x="59" y="54"/>
                    </a:lnTo>
                    <a:lnTo>
                      <a:pt x="59" y="54"/>
                    </a:lnTo>
                    <a:lnTo>
                      <a:pt x="59" y="58"/>
                    </a:lnTo>
                    <a:lnTo>
                      <a:pt x="59" y="58"/>
                    </a:lnTo>
                    <a:lnTo>
                      <a:pt x="59" y="63"/>
                    </a:lnTo>
                    <a:lnTo>
                      <a:pt x="59" y="63"/>
                    </a:lnTo>
                    <a:lnTo>
                      <a:pt x="64" y="63"/>
                    </a:lnTo>
                    <a:lnTo>
                      <a:pt x="64" y="63"/>
                    </a:lnTo>
                    <a:lnTo>
                      <a:pt x="64" y="63"/>
                    </a:lnTo>
                    <a:lnTo>
                      <a:pt x="64" y="63"/>
                    </a:lnTo>
                    <a:lnTo>
                      <a:pt x="68" y="68"/>
                    </a:lnTo>
                    <a:lnTo>
                      <a:pt x="73" y="68"/>
                    </a:lnTo>
                    <a:lnTo>
                      <a:pt x="73" y="68"/>
                    </a:lnTo>
                    <a:lnTo>
                      <a:pt x="73" y="68"/>
                    </a:lnTo>
                    <a:lnTo>
                      <a:pt x="77" y="68"/>
                    </a:lnTo>
                    <a:lnTo>
                      <a:pt x="77" y="68"/>
                    </a:lnTo>
                    <a:lnTo>
                      <a:pt x="82" y="68"/>
                    </a:lnTo>
                    <a:lnTo>
                      <a:pt x="86" y="68"/>
                    </a:lnTo>
                    <a:lnTo>
                      <a:pt x="86" y="68"/>
                    </a:lnTo>
                    <a:lnTo>
                      <a:pt x="86" y="68"/>
                    </a:lnTo>
                    <a:lnTo>
                      <a:pt x="86" y="68"/>
                    </a:lnTo>
                    <a:lnTo>
                      <a:pt x="86" y="68"/>
                    </a:lnTo>
                    <a:lnTo>
                      <a:pt x="91" y="68"/>
                    </a:lnTo>
                    <a:lnTo>
                      <a:pt x="91" y="63"/>
                    </a:lnTo>
                    <a:lnTo>
                      <a:pt x="91" y="63"/>
                    </a:lnTo>
                    <a:lnTo>
                      <a:pt x="91" y="63"/>
                    </a:lnTo>
                    <a:lnTo>
                      <a:pt x="91" y="63"/>
                    </a:lnTo>
                    <a:lnTo>
                      <a:pt x="91" y="63"/>
                    </a:lnTo>
                    <a:lnTo>
                      <a:pt x="95" y="68"/>
                    </a:lnTo>
                    <a:lnTo>
                      <a:pt x="95" y="68"/>
                    </a:lnTo>
                    <a:lnTo>
                      <a:pt x="95" y="72"/>
                    </a:lnTo>
                    <a:lnTo>
                      <a:pt x="100" y="72"/>
                    </a:lnTo>
                    <a:lnTo>
                      <a:pt x="100" y="72"/>
                    </a:lnTo>
                    <a:lnTo>
                      <a:pt x="100" y="77"/>
                    </a:lnTo>
                    <a:lnTo>
                      <a:pt x="100" y="77"/>
                    </a:lnTo>
                    <a:lnTo>
                      <a:pt x="104" y="77"/>
                    </a:lnTo>
                    <a:lnTo>
                      <a:pt x="109" y="77"/>
                    </a:lnTo>
                    <a:lnTo>
                      <a:pt x="109" y="77"/>
                    </a:lnTo>
                    <a:lnTo>
                      <a:pt x="113" y="81"/>
                    </a:lnTo>
                    <a:lnTo>
                      <a:pt x="113" y="81"/>
                    </a:lnTo>
                    <a:lnTo>
                      <a:pt x="113" y="81"/>
                    </a:lnTo>
                    <a:lnTo>
                      <a:pt x="113" y="81"/>
                    </a:lnTo>
                    <a:lnTo>
                      <a:pt x="113" y="86"/>
                    </a:lnTo>
                    <a:lnTo>
                      <a:pt x="113" y="86"/>
                    </a:lnTo>
                    <a:lnTo>
                      <a:pt x="118" y="86"/>
                    </a:lnTo>
                    <a:lnTo>
                      <a:pt x="118" y="86"/>
                    </a:lnTo>
                    <a:lnTo>
                      <a:pt x="118" y="86"/>
                    </a:lnTo>
                    <a:lnTo>
                      <a:pt x="118" y="90"/>
                    </a:lnTo>
                    <a:lnTo>
                      <a:pt x="122" y="90"/>
                    </a:lnTo>
                    <a:lnTo>
                      <a:pt x="122" y="95"/>
                    </a:lnTo>
                    <a:lnTo>
                      <a:pt x="122" y="95"/>
                    </a:lnTo>
                    <a:lnTo>
                      <a:pt x="122" y="95"/>
                    </a:lnTo>
                    <a:lnTo>
                      <a:pt x="127" y="95"/>
                    </a:lnTo>
                    <a:lnTo>
                      <a:pt x="127" y="95"/>
                    </a:lnTo>
                    <a:lnTo>
                      <a:pt x="127" y="95"/>
                    </a:lnTo>
                    <a:lnTo>
                      <a:pt x="131" y="95"/>
                    </a:lnTo>
                    <a:lnTo>
                      <a:pt x="131" y="95"/>
                    </a:lnTo>
                    <a:lnTo>
                      <a:pt x="131" y="95"/>
                    </a:lnTo>
                    <a:lnTo>
                      <a:pt x="131" y="95"/>
                    </a:lnTo>
                    <a:lnTo>
                      <a:pt x="136" y="95"/>
                    </a:lnTo>
                    <a:lnTo>
                      <a:pt x="136" y="95"/>
                    </a:lnTo>
                    <a:lnTo>
                      <a:pt x="136" y="95"/>
                    </a:lnTo>
                    <a:lnTo>
                      <a:pt x="136" y="99"/>
                    </a:lnTo>
                    <a:lnTo>
                      <a:pt x="136" y="99"/>
                    </a:lnTo>
                    <a:lnTo>
                      <a:pt x="136" y="95"/>
                    </a:lnTo>
                    <a:lnTo>
                      <a:pt x="136" y="95"/>
                    </a:lnTo>
                    <a:lnTo>
                      <a:pt x="136" y="90"/>
                    </a:lnTo>
                    <a:lnTo>
                      <a:pt x="136" y="90"/>
                    </a:lnTo>
                    <a:lnTo>
                      <a:pt x="136" y="86"/>
                    </a:lnTo>
                    <a:lnTo>
                      <a:pt x="136" y="81"/>
                    </a:lnTo>
                    <a:lnTo>
                      <a:pt x="136" y="77"/>
                    </a:lnTo>
                    <a:lnTo>
                      <a:pt x="136" y="77"/>
                    </a:lnTo>
                    <a:lnTo>
                      <a:pt x="136" y="72"/>
                    </a:lnTo>
                    <a:lnTo>
                      <a:pt x="136" y="72"/>
                    </a:lnTo>
                    <a:lnTo>
                      <a:pt x="136" y="72"/>
                    </a:lnTo>
                    <a:lnTo>
                      <a:pt x="131" y="72"/>
                    </a:lnTo>
                    <a:lnTo>
                      <a:pt x="131" y="72"/>
                    </a:lnTo>
                    <a:lnTo>
                      <a:pt x="131" y="77"/>
                    </a:lnTo>
                    <a:lnTo>
                      <a:pt x="131" y="77"/>
                    </a:lnTo>
                    <a:lnTo>
                      <a:pt x="131" y="77"/>
                    </a:lnTo>
                    <a:lnTo>
                      <a:pt x="131" y="77"/>
                    </a:lnTo>
                    <a:lnTo>
                      <a:pt x="131" y="77"/>
                    </a:lnTo>
                    <a:lnTo>
                      <a:pt x="131" y="77"/>
                    </a:lnTo>
                    <a:lnTo>
                      <a:pt x="127" y="77"/>
                    </a:lnTo>
                    <a:lnTo>
                      <a:pt x="122" y="77"/>
                    </a:lnTo>
                    <a:lnTo>
                      <a:pt x="122" y="77"/>
                    </a:lnTo>
                    <a:lnTo>
                      <a:pt x="122" y="72"/>
                    </a:lnTo>
                    <a:lnTo>
                      <a:pt x="118" y="72"/>
                    </a:lnTo>
                    <a:lnTo>
                      <a:pt x="118" y="68"/>
                    </a:lnTo>
                    <a:lnTo>
                      <a:pt x="118" y="68"/>
                    </a:lnTo>
                    <a:lnTo>
                      <a:pt x="113" y="68"/>
                    </a:lnTo>
                    <a:lnTo>
                      <a:pt x="113" y="63"/>
                    </a:lnTo>
                    <a:lnTo>
                      <a:pt x="113" y="63"/>
                    </a:lnTo>
                    <a:lnTo>
                      <a:pt x="113" y="63"/>
                    </a:lnTo>
                    <a:lnTo>
                      <a:pt x="113" y="58"/>
                    </a:lnTo>
                    <a:lnTo>
                      <a:pt x="113" y="58"/>
                    </a:lnTo>
                    <a:lnTo>
                      <a:pt x="113" y="54"/>
                    </a:lnTo>
                    <a:lnTo>
                      <a:pt x="118" y="49"/>
                    </a:lnTo>
                    <a:lnTo>
                      <a:pt x="118" y="49"/>
                    </a:lnTo>
                    <a:lnTo>
                      <a:pt x="118" y="45"/>
                    </a:lnTo>
                    <a:lnTo>
                      <a:pt x="118" y="40"/>
                    </a:lnTo>
                    <a:lnTo>
                      <a:pt x="118" y="40"/>
                    </a:lnTo>
                    <a:lnTo>
                      <a:pt x="118" y="36"/>
                    </a:lnTo>
                    <a:lnTo>
                      <a:pt x="118" y="36"/>
                    </a:lnTo>
                    <a:lnTo>
                      <a:pt x="118" y="31"/>
                    </a:lnTo>
                    <a:lnTo>
                      <a:pt x="118" y="27"/>
                    </a:lnTo>
                    <a:lnTo>
                      <a:pt x="118" y="27"/>
                    </a:lnTo>
                    <a:lnTo>
                      <a:pt x="118" y="22"/>
                    </a:lnTo>
                    <a:lnTo>
                      <a:pt x="113" y="18"/>
                    </a:lnTo>
                    <a:lnTo>
                      <a:pt x="113" y="18"/>
                    </a:lnTo>
                    <a:lnTo>
                      <a:pt x="118" y="18"/>
                    </a:lnTo>
                    <a:lnTo>
                      <a:pt x="118" y="13"/>
                    </a:lnTo>
                    <a:lnTo>
                      <a:pt x="118" y="13"/>
                    </a:lnTo>
                    <a:lnTo>
                      <a:pt x="122" y="13"/>
                    </a:lnTo>
                    <a:lnTo>
                      <a:pt x="122" y="13"/>
                    </a:lnTo>
                    <a:lnTo>
                      <a:pt x="122" y="9"/>
                    </a:lnTo>
                    <a:lnTo>
                      <a:pt x="122" y="9"/>
                    </a:lnTo>
                    <a:lnTo>
                      <a:pt x="122" y="4"/>
                    </a:lnTo>
                    <a:lnTo>
                      <a:pt x="122" y="4"/>
                    </a:lnTo>
                    <a:lnTo>
                      <a:pt x="127" y="4"/>
                    </a:lnTo>
                    <a:lnTo>
                      <a:pt x="127" y="4"/>
                    </a:lnTo>
                    <a:lnTo>
                      <a:pt x="131" y="0"/>
                    </a:lnTo>
                    <a:lnTo>
                      <a:pt x="141" y="0"/>
                    </a:lnTo>
                    <a:lnTo>
                      <a:pt x="145" y="0"/>
                    </a:lnTo>
                    <a:lnTo>
                      <a:pt x="150" y="0"/>
                    </a:lnTo>
                    <a:lnTo>
                      <a:pt x="154" y="0"/>
                    </a:lnTo>
                    <a:lnTo>
                      <a:pt x="154" y="0"/>
                    </a:lnTo>
                    <a:lnTo>
                      <a:pt x="154" y="0"/>
                    </a:lnTo>
                    <a:lnTo>
                      <a:pt x="159" y="0"/>
                    </a:lnTo>
                    <a:lnTo>
                      <a:pt x="159" y="4"/>
                    </a:lnTo>
                    <a:lnTo>
                      <a:pt x="159" y="4"/>
                    </a:lnTo>
                    <a:lnTo>
                      <a:pt x="159"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3" name="Freeform 179">
                <a:extLst>
                  <a:ext uri="{FF2B5EF4-FFF2-40B4-BE49-F238E27FC236}">
                    <a16:creationId xmlns:a16="http://schemas.microsoft.com/office/drawing/2014/main" id="{50A1FECB-83F5-264D-A966-1D502D72F108}"/>
                  </a:ext>
                </a:extLst>
              </p:cNvPr>
              <p:cNvSpPr>
                <a:spLocks/>
              </p:cNvSpPr>
              <p:nvPr/>
            </p:nvSpPr>
            <p:spPr bwMode="auto">
              <a:xfrm>
                <a:off x="6482726" y="4963397"/>
                <a:ext cx="324093" cy="306838"/>
              </a:xfrm>
              <a:custGeom>
                <a:avLst/>
                <a:gdLst>
                  <a:gd name="T0" fmla="*/ 126 w 135"/>
                  <a:gd name="T1" fmla="*/ 18 h 126"/>
                  <a:gd name="T2" fmla="*/ 131 w 135"/>
                  <a:gd name="T3" fmla="*/ 18 h 126"/>
                  <a:gd name="T4" fmla="*/ 131 w 135"/>
                  <a:gd name="T5" fmla="*/ 22 h 126"/>
                  <a:gd name="T6" fmla="*/ 135 w 135"/>
                  <a:gd name="T7" fmla="*/ 32 h 126"/>
                  <a:gd name="T8" fmla="*/ 131 w 135"/>
                  <a:gd name="T9" fmla="*/ 45 h 126"/>
                  <a:gd name="T10" fmla="*/ 135 w 135"/>
                  <a:gd name="T11" fmla="*/ 50 h 126"/>
                  <a:gd name="T12" fmla="*/ 131 w 135"/>
                  <a:gd name="T13" fmla="*/ 54 h 126"/>
                  <a:gd name="T14" fmla="*/ 126 w 135"/>
                  <a:gd name="T15" fmla="*/ 59 h 126"/>
                  <a:gd name="T16" fmla="*/ 126 w 135"/>
                  <a:gd name="T17" fmla="*/ 63 h 126"/>
                  <a:gd name="T18" fmla="*/ 131 w 135"/>
                  <a:gd name="T19" fmla="*/ 63 h 126"/>
                  <a:gd name="T20" fmla="*/ 126 w 135"/>
                  <a:gd name="T21" fmla="*/ 68 h 126"/>
                  <a:gd name="T22" fmla="*/ 131 w 135"/>
                  <a:gd name="T23" fmla="*/ 77 h 126"/>
                  <a:gd name="T24" fmla="*/ 131 w 135"/>
                  <a:gd name="T25" fmla="*/ 81 h 126"/>
                  <a:gd name="T26" fmla="*/ 126 w 135"/>
                  <a:gd name="T27" fmla="*/ 90 h 126"/>
                  <a:gd name="T28" fmla="*/ 122 w 135"/>
                  <a:gd name="T29" fmla="*/ 95 h 126"/>
                  <a:gd name="T30" fmla="*/ 117 w 135"/>
                  <a:gd name="T31" fmla="*/ 104 h 126"/>
                  <a:gd name="T32" fmla="*/ 122 w 135"/>
                  <a:gd name="T33" fmla="*/ 104 h 126"/>
                  <a:gd name="T34" fmla="*/ 113 w 135"/>
                  <a:gd name="T35" fmla="*/ 117 h 126"/>
                  <a:gd name="T36" fmla="*/ 104 w 135"/>
                  <a:gd name="T37" fmla="*/ 122 h 126"/>
                  <a:gd name="T38" fmla="*/ 95 w 135"/>
                  <a:gd name="T39" fmla="*/ 122 h 126"/>
                  <a:gd name="T40" fmla="*/ 86 w 135"/>
                  <a:gd name="T41" fmla="*/ 126 h 126"/>
                  <a:gd name="T42" fmla="*/ 72 w 135"/>
                  <a:gd name="T43" fmla="*/ 122 h 126"/>
                  <a:gd name="T44" fmla="*/ 67 w 135"/>
                  <a:gd name="T45" fmla="*/ 122 h 126"/>
                  <a:gd name="T46" fmla="*/ 63 w 135"/>
                  <a:gd name="T47" fmla="*/ 117 h 126"/>
                  <a:gd name="T48" fmla="*/ 63 w 135"/>
                  <a:gd name="T49" fmla="*/ 117 h 126"/>
                  <a:gd name="T50" fmla="*/ 63 w 135"/>
                  <a:gd name="T51" fmla="*/ 113 h 126"/>
                  <a:gd name="T52" fmla="*/ 54 w 135"/>
                  <a:gd name="T53" fmla="*/ 113 h 126"/>
                  <a:gd name="T54" fmla="*/ 45 w 135"/>
                  <a:gd name="T55" fmla="*/ 108 h 126"/>
                  <a:gd name="T56" fmla="*/ 45 w 135"/>
                  <a:gd name="T57" fmla="*/ 104 h 126"/>
                  <a:gd name="T58" fmla="*/ 40 w 135"/>
                  <a:gd name="T59" fmla="*/ 99 h 126"/>
                  <a:gd name="T60" fmla="*/ 40 w 135"/>
                  <a:gd name="T61" fmla="*/ 95 h 126"/>
                  <a:gd name="T62" fmla="*/ 40 w 135"/>
                  <a:gd name="T63" fmla="*/ 90 h 126"/>
                  <a:gd name="T64" fmla="*/ 36 w 135"/>
                  <a:gd name="T65" fmla="*/ 90 h 126"/>
                  <a:gd name="T66" fmla="*/ 31 w 135"/>
                  <a:gd name="T67" fmla="*/ 81 h 126"/>
                  <a:gd name="T68" fmla="*/ 27 w 135"/>
                  <a:gd name="T69" fmla="*/ 81 h 126"/>
                  <a:gd name="T70" fmla="*/ 18 w 135"/>
                  <a:gd name="T71" fmla="*/ 72 h 126"/>
                  <a:gd name="T72" fmla="*/ 13 w 135"/>
                  <a:gd name="T73" fmla="*/ 63 h 126"/>
                  <a:gd name="T74" fmla="*/ 9 w 135"/>
                  <a:gd name="T75" fmla="*/ 59 h 126"/>
                  <a:gd name="T76" fmla="*/ 4 w 135"/>
                  <a:gd name="T77" fmla="*/ 50 h 126"/>
                  <a:gd name="T78" fmla="*/ 4 w 135"/>
                  <a:gd name="T79" fmla="*/ 45 h 126"/>
                  <a:gd name="T80" fmla="*/ 0 w 135"/>
                  <a:gd name="T81" fmla="*/ 41 h 126"/>
                  <a:gd name="T82" fmla="*/ 0 w 135"/>
                  <a:gd name="T83" fmla="*/ 41 h 126"/>
                  <a:gd name="T84" fmla="*/ 9 w 135"/>
                  <a:gd name="T85" fmla="*/ 41 h 126"/>
                  <a:gd name="T86" fmla="*/ 13 w 135"/>
                  <a:gd name="T87" fmla="*/ 41 h 126"/>
                  <a:gd name="T88" fmla="*/ 22 w 135"/>
                  <a:gd name="T89" fmla="*/ 45 h 126"/>
                  <a:gd name="T90" fmla="*/ 36 w 135"/>
                  <a:gd name="T91" fmla="*/ 36 h 126"/>
                  <a:gd name="T92" fmla="*/ 45 w 135"/>
                  <a:gd name="T93" fmla="*/ 27 h 126"/>
                  <a:gd name="T94" fmla="*/ 54 w 135"/>
                  <a:gd name="T95" fmla="*/ 18 h 126"/>
                  <a:gd name="T96" fmla="*/ 63 w 135"/>
                  <a:gd name="T97" fmla="*/ 13 h 126"/>
                  <a:gd name="T98" fmla="*/ 63 w 135"/>
                  <a:gd name="T99" fmla="*/ 4 h 126"/>
                  <a:gd name="T100" fmla="*/ 67 w 135"/>
                  <a:gd name="T101" fmla="*/ 4 h 126"/>
                  <a:gd name="T102" fmla="*/ 81 w 135"/>
                  <a:gd name="T103" fmla="*/ 0 h 126"/>
                  <a:gd name="T104" fmla="*/ 90 w 135"/>
                  <a:gd name="T105" fmla="*/ 0 h 126"/>
                  <a:gd name="T106" fmla="*/ 90 w 135"/>
                  <a:gd name="T107" fmla="*/ 4 h 126"/>
                  <a:gd name="T108" fmla="*/ 104 w 135"/>
                  <a:gd name="T109" fmla="*/ 4 h 126"/>
                  <a:gd name="T110" fmla="*/ 113 w 135"/>
                  <a:gd name="T111" fmla="*/ 9 h 126"/>
                  <a:gd name="T112" fmla="*/ 126 w 135"/>
                  <a:gd name="T113"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5" h="126">
                    <a:moveTo>
                      <a:pt x="126" y="13"/>
                    </a:moveTo>
                    <a:lnTo>
                      <a:pt x="126" y="13"/>
                    </a:lnTo>
                    <a:lnTo>
                      <a:pt x="126" y="18"/>
                    </a:lnTo>
                    <a:lnTo>
                      <a:pt x="131" y="18"/>
                    </a:lnTo>
                    <a:lnTo>
                      <a:pt x="131" y="18"/>
                    </a:lnTo>
                    <a:lnTo>
                      <a:pt x="131" y="18"/>
                    </a:lnTo>
                    <a:lnTo>
                      <a:pt x="135" y="18"/>
                    </a:lnTo>
                    <a:lnTo>
                      <a:pt x="135" y="18"/>
                    </a:lnTo>
                    <a:lnTo>
                      <a:pt x="131" y="22"/>
                    </a:lnTo>
                    <a:lnTo>
                      <a:pt x="131" y="27"/>
                    </a:lnTo>
                    <a:lnTo>
                      <a:pt x="135" y="27"/>
                    </a:lnTo>
                    <a:lnTo>
                      <a:pt x="135" y="32"/>
                    </a:lnTo>
                    <a:lnTo>
                      <a:pt x="131" y="41"/>
                    </a:lnTo>
                    <a:lnTo>
                      <a:pt x="131" y="45"/>
                    </a:lnTo>
                    <a:lnTo>
                      <a:pt x="131" y="45"/>
                    </a:lnTo>
                    <a:lnTo>
                      <a:pt x="131" y="50"/>
                    </a:lnTo>
                    <a:lnTo>
                      <a:pt x="135" y="50"/>
                    </a:lnTo>
                    <a:lnTo>
                      <a:pt x="135" y="50"/>
                    </a:lnTo>
                    <a:lnTo>
                      <a:pt x="131" y="54"/>
                    </a:lnTo>
                    <a:lnTo>
                      <a:pt x="131" y="54"/>
                    </a:lnTo>
                    <a:lnTo>
                      <a:pt x="131" y="54"/>
                    </a:lnTo>
                    <a:lnTo>
                      <a:pt x="131" y="59"/>
                    </a:lnTo>
                    <a:lnTo>
                      <a:pt x="131" y="59"/>
                    </a:lnTo>
                    <a:lnTo>
                      <a:pt x="126" y="59"/>
                    </a:lnTo>
                    <a:lnTo>
                      <a:pt x="126" y="59"/>
                    </a:lnTo>
                    <a:lnTo>
                      <a:pt x="126" y="59"/>
                    </a:lnTo>
                    <a:lnTo>
                      <a:pt x="126" y="63"/>
                    </a:lnTo>
                    <a:lnTo>
                      <a:pt x="131" y="63"/>
                    </a:lnTo>
                    <a:lnTo>
                      <a:pt x="131" y="63"/>
                    </a:lnTo>
                    <a:lnTo>
                      <a:pt x="131" y="63"/>
                    </a:lnTo>
                    <a:lnTo>
                      <a:pt x="131" y="63"/>
                    </a:lnTo>
                    <a:lnTo>
                      <a:pt x="131" y="68"/>
                    </a:lnTo>
                    <a:lnTo>
                      <a:pt x="126" y="68"/>
                    </a:lnTo>
                    <a:lnTo>
                      <a:pt x="131" y="72"/>
                    </a:lnTo>
                    <a:lnTo>
                      <a:pt x="131" y="77"/>
                    </a:lnTo>
                    <a:lnTo>
                      <a:pt x="131" y="77"/>
                    </a:lnTo>
                    <a:lnTo>
                      <a:pt x="131" y="77"/>
                    </a:lnTo>
                    <a:lnTo>
                      <a:pt x="131" y="81"/>
                    </a:lnTo>
                    <a:lnTo>
                      <a:pt x="131" y="81"/>
                    </a:lnTo>
                    <a:lnTo>
                      <a:pt x="131" y="86"/>
                    </a:lnTo>
                    <a:lnTo>
                      <a:pt x="126" y="86"/>
                    </a:lnTo>
                    <a:lnTo>
                      <a:pt x="126" y="90"/>
                    </a:lnTo>
                    <a:lnTo>
                      <a:pt x="122" y="90"/>
                    </a:lnTo>
                    <a:lnTo>
                      <a:pt x="122" y="95"/>
                    </a:lnTo>
                    <a:lnTo>
                      <a:pt x="122" y="95"/>
                    </a:lnTo>
                    <a:lnTo>
                      <a:pt x="122" y="95"/>
                    </a:lnTo>
                    <a:lnTo>
                      <a:pt x="122" y="99"/>
                    </a:lnTo>
                    <a:lnTo>
                      <a:pt x="117" y="104"/>
                    </a:lnTo>
                    <a:lnTo>
                      <a:pt x="122" y="104"/>
                    </a:lnTo>
                    <a:lnTo>
                      <a:pt x="122" y="104"/>
                    </a:lnTo>
                    <a:lnTo>
                      <a:pt x="122" y="104"/>
                    </a:lnTo>
                    <a:lnTo>
                      <a:pt x="117" y="108"/>
                    </a:lnTo>
                    <a:lnTo>
                      <a:pt x="113" y="113"/>
                    </a:lnTo>
                    <a:lnTo>
                      <a:pt x="113" y="117"/>
                    </a:lnTo>
                    <a:lnTo>
                      <a:pt x="108" y="117"/>
                    </a:lnTo>
                    <a:lnTo>
                      <a:pt x="104" y="122"/>
                    </a:lnTo>
                    <a:lnTo>
                      <a:pt x="104" y="122"/>
                    </a:lnTo>
                    <a:lnTo>
                      <a:pt x="99" y="126"/>
                    </a:lnTo>
                    <a:lnTo>
                      <a:pt x="99" y="126"/>
                    </a:lnTo>
                    <a:lnTo>
                      <a:pt x="95" y="122"/>
                    </a:lnTo>
                    <a:lnTo>
                      <a:pt x="95" y="122"/>
                    </a:lnTo>
                    <a:lnTo>
                      <a:pt x="90" y="122"/>
                    </a:lnTo>
                    <a:lnTo>
                      <a:pt x="86" y="126"/>
                    </a:lnTo>
                    <a:lnTo>
                      <a:pt x="81" y="122"/>
                    </a:lnTo>
                    <a:lnTo>
                      <a:pt x="76" y="122"/>
                    </a:lnTo>
                    <a:lnTo>
                      <a:pt x="72" y="122"/>
                    </a:lnTo>
                    <a:lnTo>
                      <a:pt x="67" y="122"/>
                    </a:lnTo>
                    <a:lnTo>
                      <a:pt x="67" y="122"/>
                    </a:lnTo>
                    <a:lnTo>
                      <a:pt x="67" y="122"/>
                    </a:lnTo>
                    <a:lnTo>
                      <a:pt x="67" y="117"/>
                    </a:lnTo>
                    <a:lnTo>
                      <a:pt x="63" y="117"/>
                    </a:lnTo>
                    <a:lnTo>
                      <a:pt x="63" y="117"/>
                    </a:lnTo>
                    <a:lnTo>
                      <a:pt x="63" y="117"/>
                    </a:lnTo>
                    <a:lnTo>
                      <a:pt x="63" y="117"/>
                    </a:lnTo>
                    <a:lnTo>
                      <a:pt x="63" y="117"/>
                    </a:lnTo>
                    <a:lnTo>
                      <a:pt x="63" y="113"/>
                    </a:lnTo>
                    <a:lnTo>
                      <a:pt x="63" y="113"/>
                    </a:lnTo>
                    <a:lnTo>
                      <a:pt x="63" y="113"/>
                    </a:lnTo>
                    <a:lnTo>
                      <a:pt x="58" y="113"/>
                    </a:lnTo>
                    <a:lnTo>
                      <a:pt x="58" y="113"/>
                    </a:lnTo>
                    <a:lnTo>
                      <a:pt x="54" y="113"/>
                    </a:lnTo>
                    <a:lnTo>
                      <a:pt x="49" y="108"/>
                    </a:lnTo>
                    <a:lnTo>
                      <a:pt x="45" y="108"/>
                    </a:lnTo>
                    <a:lnTo>
                      <a:pt x="45" y="108"/>
                    </a:lnTo>
                    <a:lnTo>
                      <a:pt x="45" y="108"/>
                    </a:lnTo>
                    <a:lnTo>
                      <a:pt x="45" y="104"/>
                    </a:lnTo>
                    <a:lnTo>
                      <a:pt x="45" y="104"/>
                    </a:lnTo>
                    <a:lnTo>
                      <a:pt x="40" y="99"/>
                    </a:lnTo>
                    <a:lnTo>
                      <a:pt x="40" y="99"/>
                    </a:lnTo>
                    <a:lnTo>
                      <a:pt x="40" y="99"/>
                    </a:lnTo>
                    <a:lnTo>
                      <a:pt x="40" y="95"/>
                    </a:lnTo>
                    <a:lnTo>
                      <a:pt x="40" y="95"/>
                    </a:lnTo>
                    <a:lnTo>
                      <a:pt x="40" y="95"/>
                    </a:lnTo>
                    <a:lnTo>
                      <a:pt x="40" y="90"/>
                    </a:lnTo>
                    <a:lnTo>
                      <a:pt x="40" y="90"/>
                    </a:lnTo>
                    <a:lnTo>
                      <a:pt x="40" y="90"/>
                    </a:lnTo>
                    <a:lnTo>
                      <a:pt x="40" y="90"/>
                    </a:lnTo>
                    <a:lnTo>
                      <a:pt x="36" y="90"/>
                    </a:lnTo>
                    <a:lnTo>
                      <a:pt x="36" y="90"/>
                    </a:lnTo>
                    <a:lnTo>
                      <a:pt x="36" y="86"/>
                    </a:lnTo>
                    <a:lnTo>
                      <a:pt x="31" y="86"/>
                    </a:lnTo>
                    <a:lnTo>
                      <a:pt x="31" y="81"/>
                    </a:lnTo>
                    <a:lnTo>
                      <a:pt x="31" y="81"/>
                    </a:lnTo>
                    <a:lnTo>
                      <a:pt x="31" y="81"/>
                    </a:lnTo>
                    <a:lnTo>
                      <a:pt x="27" y="81"/>
                    </a:lnTo>
                    <a:lnTo>
                      <a:pt x="22" y="77"/>
                    </a:lnTo>
                    <a:lnTo>
                      <a:pt x="22" y="77"/>
                    </a:lnTo>
                    <a:lnTo>
                      <a:pt x="18" y="72"/>
                    </a:lnTo>
                    <a:lnTo>
                      <a:pt x="13" y="72"/>
                    </a:lnTo>
                    <a:lnTo>
                      <a:pt x="13" y="68"/>
                    </a:lnTo>
                    <a:lnTo>
                      <a:pt x="13" y="63"/>
                    </a:lnTo>
                    <a:lnTo>
                      <a:pt x="13" y="63"/>
                    </a:lnTo>
                    <a:lnTo>
                      <a:pt x="13" y="59"/>
                    </a:lnTo>
                    <a:lnTo>
                      <a:pt x="9" y="59"/>
                    </a:lnTo>
                    <a:lnTo>
                      <a:pt x="9" y="54"/>
                    </a:lnTo>
                    <a:lnTo>
                      <a:pt x="9" y="54"/>
                    </a:lnTo>
                    <a:lnTo>
                      <a:pt x="4" y="50"/>
                    </a:lnTo>
                    <a:lnTo>
                      <a:pt x="4" y="50"/>
                    </a:lnTo>
                    <a:lnTo>
                      <a:pt x="4" y="45"/>
                    </a:lnTo>
                    <a:lnTo>
                      <a:pt x="4" y="45"/>
                    </a:lnTo>
                    <a:lnTo>
                      <a:pt x="4" y="45"/>
                    </a:lnTo>
                    <a:lnTo>
                      <a:pt x="0" y="45"/>
                    </a:lnTo>
                    <a:lnTo>
                      <a:pt x="0" y="41"/>
                    </a:lnTo>
                    <a:lnTo>
                      <a:pt x="0" y="41"/>
                    </a:lnTo>
                    <a:lnTo>
                      <a:pt x="0" y="41"/>
                    </a:lnTo>
                    <a:lnTo>
                      <a:pt x="0" y="41"/>
                    </a:lnTo>
                    <a:lnTo>
                      <a:pt x="4" y="41"/>
                    </a:lnTo>
                    <a:lnTo>
                      <a:pt x="4" y="41"/>
                    </a:lnTo>
                    <a:lnTo>
                      <a:pt x="9" y="41"/>
                    </a:lnTo>
                    <a:lnTo>
                      <a:pt x="9" y="41"/>
                    </a:lnTo>
                    <a:lnTo>
                      <a:pt x="13" y="41"/>
                    </a:lnTo>
                    <a:lnTo>
                      <a:pt x="13" y="41"/>
                    </a:lnTo>
                    <a:lnTo>
                      <a:pt x="18" y="41"/>
                    </a:lnTo>
                    <a:lnTo>
                      <a:pt x="18" y="41"/>
                    </a:lnTo>
                    <a:lnTo>
                      <a:pt x="22" y="45"/>
                    </a:lnTo>
                    <a:lnTo>
                      <a:pt x="27" y="45"/>
                    </a:lnTo>
                    <a:lnTo>
                      <a:pt x="31" y="41"/>
                    </a:lnTo>
                    <a:lnTo>
                      <a:pt x="36" y="36"/>
                    </a:lnTo>
                    <a:lnTo>
                      <a:pt x="40" y="32"/>
                    </a:lnTo>
                    <a:lnTo>
                      <a:pt x="40" y="27"/>
                    </a:lnTo>
                    <a:lnTo>
                      <a:pt x="45" y="27"/>
                    </a:lnTo>
                    <a:lnTo>
                      <a:pt x="49" y="22"/>
                    </a:lnTo>
                    <a:lnTo>
                      <a:pt x="49" y="18"/>
                    </a:lnTo>
                    <a:lnTo>
                      <a:pt x="54" y="18"/>
                    </a:lnTo>
                    <a:lnTo>
                      <a:pt x="63" y="13"/>
                    </a:lnTo>
                    <a:lnTo>
                      <a:pt x="63" y="13"/>
                    </a:lnTo>
                    <a:lnTo>
                      <a:pt x="63" y="13"/>
                    </a:lnTo>
                    <a:lnTo>
                      <a:pt x="63" y="9"/>
                    </a:lnTo>
                    <a:lnTo>
                      <a:pt x="63" y="9"/>
                    </a:lnTo>
                    <a:lnTo>
                      <a:pt x="63" y="4"/>
                    </a:lnTo>
                    <a:lnTo>
                      <a:pt x="63" y="4"/>
                    </a:lnTo>
                    <a:lnTo>
                      <a:pt x="67" y="4"/>
                    </a:lnTo>
                    <a:lnTo>
                      <a:pt x="67" y="4"/>
                    </a:lnTo>
                    <a:lnTo>
                      <a:pt x="72" y="0"/>
                    </a:lnTo>
                    <a:lnTo>
                      <a:pt x="76" y="0"/>
                    </a:lnTo>
                    <a:lnTo>
                      <a:pt x="81" y="0"/>
                    </a:lnTo>
                    <a:lnTo>
                      <a:pt x="86" y="0"/>
                    </a:lnTo>
                    <a:lnTo>
                      <a:pt x="90" y="0"/>
                    </a:lnTo>
                    <a:lnTo>
                      <a:pt x="90" y="0"/>
                    </a:lnTo>
                    <a:lnTo>
                      <a:pt x="90" y="0"/>
                    </a:lnTo>
                    <a:lnTo>
                      <a:pt x="90" y="4"/>
                    </a:lnTo>
                    <a:lnTo>
                      <a:pt x="90" y="4"/>
                    </a:lnTo>
                    <a:lnTo>
                      <a:pt x="95" y="4"/>
                    </a:lnTo>
                    <a:lnTo>
                      <a:pt x="99" y="4"/>
                    </a:lnTo>
                    <a:lnTo>
                      <a:pt x="104" y="4"/>
                    </a:lnTo>
                    <a:lnTo>
                      <a:pt x="108" y="9"/>
                    </a:lnTo>
                    <a:lnTo>
                      <a:pt x="108" y="9"/>
                    </a:lnTo>
                    <a:lnTo>
                      <a:pt x="113" y="9"/>
                    </a:lnTo>
                    <a:lnTo>
                      <a:pt x="117" y="13"/>
                    </a:lnTo>
                    <a:lnTo>
                      <a:pt x="122" y="13"/>
                    </a:lnTo>
                    <a:lnTo>
                      <a:pt x="126" y="13"/>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4" name="Freeform 180">
                <a:extLst>
                  <a:ext uri="{FF2B5EF4-FFF2-40B4-BE49-F238E27FC236}">
                    <a16:creationId xmlns:a16="http://schemas.microsoft.com/office/drawing/2014/main" id="{CB3F9FCF-B666-4D43-9781-C750AE7FE60A}"/>
                  </a:ext>
                </a:extLst>
              </p:cNvPr>
              <p:cNvSpPr>
                <a:spLocks/>
              </p:cNvSpPr>
              <p:nvPr/>
            </p:nvSpPr>
            <p:spPr bwMode="auto">
              <a:xfrm>
                <a:off x="6449116" y="2574446"/>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5" name="Freeform 181">
                <a:extLst>
                  <a:ext uri="{FF2B5EF4-FFF2-40B4-BE49-F238E27FC236}">
                    <a16:creationId xmlns:a16="http://schemas.microsoft.com/office/drawing/2014/main" id="{4C098502-5453-E040-9CBB-BEAC8210C6A8}"/>
                  </a:ext>
                </a:extLst>
              </p:cNvPr>
              <p:cNvSpPr>
                <a:spLocks/>
              </p:cNvSpPr>
              <p:nvPr/>
            </p:nvSpPr>
            <p:spPr bwMode="auto">
              <a:xfrm>
                <a:off x="6449116" y="2574446"/>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6" name="Freeform 182">
                <a:extLst>
                  <a:ext uri="{FF2B5EF4-FFF2-40B4-BE49-F238E27FC236}">
                    <a16:creationId xmlns:a16="http://schemas.microsoft.com/office/drawing/2014/main" id="{80023647-D616-7C4D-98B9-EFD0DBE7F23C}"/>
                  </a:ext>
                </a:extLst>
              </p:cNvPr>
              <p:cNvSpPr>
                <a:spLocks/>
              </p:cNvSpPr>
              <p:nvPr/>
            </p:nvSpPr>
            <p:spPr bwMode="auto">
              <a:xfrm>
                <a:off x="6482726" y="2562269"/>
                <a:ext cx="9603" cy="12177"/>
              </a:xfrm>
              <a:custGeom>
                <a:avLst/>
                <a:gdLst>
                  <a:gd name="T0" fmla="*/ 4 w 4"/>
                  <a:gd name="T1" fmla="*/ 0 h 5"/>
                  <a:gd name="T2" fmla="*/ 4 w 4"/>
                  <a:gd name="T3" fmla="*/ 0 h 5"/>
                  <a:gd name="T4" fmla="*/ 0 w 4"/>
                  <a:gd name="T5" fmla="*/ 0 h 5"/>
                  <a:gd name="T6" fmla="*/ 0 w 4"/>
                  <a:gd name="T7" fmla="*/ 5 h 5"/>
                  <a:gd name="T8" fmla="*/ 0 w 4"/>
                  <a:gd name="T9" fmla="*/ 0 h 5"/>
                  <a:gd name="T10" fmla="*/ 0 w 4"/>
                  <a:gd name="T11" fmla="*/ 0 h 5"/>
                  <a:gd name="T12" fmla="*/ 0 w 4"/>
                  <a:gd name="T13" fmla="*/ 0 h 5"/>
                  <a:gd name="T14" fmla="*/ 0 w 4"/>
                  <a:gd name="T15" fmla="*/ 0 h 5"/>
                  <a:gd name="T16" fmla="*/ 0 w 4"/>
                  <a:gd name="T17" fmla="*/ 0 h 5"/>
                  <a:gd name="T18" fmla="*/ 4 w 4"/>
                  <a:gd name="T19" fmla="*/ 0 h 5"/>
                  <a:gd name="T20" fmla="*/ 4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4" y="0"/>
                    </a:moveTo>
                    <a:lnTo>
                      <a:pt x="4" y="0"/>
                    </a:lnTo>
                    <a:lnTo>
                      <a:pt x="0" y="0"/>
                    </a:lnTo>
                    <a:lnTo>
                      <a:pt x="0" y="5"/>
                    </a:lnTo>
                    <a:lnTo>
                      <a:pt x="0" y="0"/>
                    </a:lnTo>
                    <a:lnTo>
                      <a:pt x="0" y="0"/>
                    </a:lnTo>
                    <a:lnTo>
                      <a:pt x="0" y="0"/>
                    </a:lnTo>
                    <a:lnTo>
                      <a:pt x="0" y="0"/>
                    </a:lnTo>
                    <a:lnTo>
                      <a:pt x="0" y="0"/>
                    </a:lnTo>
                    <a:lnTo>
                      <a:pt x="4" y="0"/>
                    </a:lnTo>
                    <a:lnTo>
                      <a:pt x="4"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7" name="Freeform 183">
                <a:extLst>
                  <a:ext uri="{FF2B5EF4-FFF2-40B4-BE49-F238E27FC236}">
                    <a16:creationId xmlns:a16="http://schemas.microsoft.com/office/drawing/2014/main" id="{DBBCD2D8-18D3-FA42-94E4-20C4D9B2FD80}"/>
                  </a:ext>
                </a:extLst>
              </p:cNvPr>
              <p:cNvSpPr>
                <a:spLocks/>
              </p:cNvSpPr>
              <p:nvPr/>
            </p:nvSpPr>
            <p:spPr bwMode="auto">
              <a:xfrm>
                <a:off x="6482726" y="2562269"/>
                <a:ext cx="9603" cy="12177"/>
              </a:xfrm>
              <a:custGeom>
                <a:avLst/>
                <a:gdLst>
                  <a:gd name="T0" fmla="*/ 4 w 4"/>
                  <a:gd name="T1" fmla="*/ 0 h 5"/>
                  <a:gd name="T2" fmla="*/ 4 w 4"/>
                  <a:gd name="T3" fmla="*/ 0 h 5"/>
                  <a:gd name="T4" fmla="*/ 0 w 4"/>
                  <a:gd name="T5" fmla="*/ 0 h 5"/>
                  <a:gd name="T6" fmla="*/ 0 w 4"/>
                  <a:gd name="T7" fmla="*/ 5 h 5"/>
                  <a:gd name="T8" fmla="*/ 0 w 4"/>
                  <a:gd name="T9" fmla="*/ 0 h 5"/>
                  <a:gd name="T10" fmla="*/ 0 w 4"/>
                  <a:gd name="T11" fmla="*/ 0 h 5"/>
                  <a:gd name="T12" fmla="*/ 0 w 4"/>
                  <a:gd name="T13" fmla="*/ 0 h 5"/>
                  <a:gd name="T14" fmla="*/ 0 w 4"/>
                  <a:gd name="T15" fmla="*/ 0 h 5"/>
                  <a:gd name="T16" fmla="*/ 0 w 4"/>
                  <a:gd name="T17" fmla="*/ 0 h 5"/>
                  <a:gd name="T18" fmla="*/ 4 w 4"/>
                  <a:gd name="T19" fmla="*/ 0 h 5"/>
                  <a:gd name="T20" fmla="*/ 4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4" y="0"/>
                    </a:moveTo>
                    <a:lnTo>
                      <a:pt x="4" y="0"/>
                    </a:lnTo>
                    <a:lnTo>
                      <a:pt x="0" y="0"/>
                    </a:lnTo>
                    <a:lnTo>
                      <a:pt x="0" y="5"/>
                    </a:lnTo>
                    <a:lnTo>
                      <a:pt x="0" y="0"/>
                    </a:lnTo>
                    <a:lnTo>
                      <a:pt x="0" y="0"/>
                    </a:lnTo>
                    <a:lnTo>
                      <a:pt x="0" y="0"/>
                    </a:lnTo>
                    <a:lnTo>
                      <a:pt x="0" y="0"/>
                    </a:lnTo>
                    <a:lnTo>
                      <a:pt x="0" y="0"/>
                    </a:lnTo>
                    <a:lnTo>
                      <a:pt x="4" y="0"/>
                    </a:lnTo>
                    <a:lnTo>
                      <a:pt x="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8" name="Freeform 184">
                <a:extLst>
                  <a:ext uri="{FF2B5EF4-FFF2-40B4-BE49-F238E27FC236}">
                    <a16:creationId xmlns:a16="http://schemas.microsoft.com/office/drawing/2014/main" id="{FF594292-8048-DD49-B690-181544B7D78F}"/>
                  </a:ext>
                </a:extLst>
              </p:cNvPr>
              <p:cNvSpPr>
                <a:spLocks/>
              </p:cNvSpPr>
              <p:nvPr/>
            </p:nvSpPr>
            <p:spPr bwMode="auto">
              <a:xfrm>
                <a:off x="6405904" y="2562269"/>
                <a:ext cx="12004" cy="0"/>
              </a:xfrm>
              <a:custGeom>
                <a:avLst/>
                <a:gdLst>
                  <a:gd name="T0" fmla="*/ 5 w 5"/>
                  <a:gd name="T1" fmla="*/ 5 w 5"/>
                  <a:gd name="T2" fmla="*/ 5 w 5"/>
                  <a:gd name="T3" fmla="*/ 5 w 5"/>
                  <a:gd name="T4" fmla="*/ 0 w 5"/>
                  <a:gd name="T5" fmla="*/ 0 w 5"/>
                  <a:gd name="T6" fmla="*/ 0 w 5"/>
                  <a:gd name="T7" fmla="*/ 0 w 5"/>
                  <a:gd name="T8" fmla="*/ 5 w 5"/>
                  <a:gd name="T9" fmla="*/ 5 w 5"/>
                  <a:gd name="T10"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5">
                    <a:moveTo>
                      <a:pt x="5" y="0"/>
                    </a:moveTo>
                    <a:lnTo>
                      <a:pt x="5" y="0"/>
                    </a:lnTo>
                    <a:lnTo>
                      <a:pt x="5" y="0"/>
                    </a:lnTo>
                    <a:lnTo>
                      <a:pt x="5" y="0"/>
                    </a:lnTo>
                    <a:lnTo>
                      <a:pt x="0" y="0"/>
                    </a:lnTo>
                    <a:lnTo>
                      <a:pt x="0" y="0"/>
                    </a:lnTo>
                    <a:lnTo>
                      <a:pt x="0" y="0"/>
                    </a:lnTo>
                    <a:lnTo>
                      <a:pt x="0" y="0"/>
                    </a:lnTo>
                    <a:lnTo>
                      <a:pt x="5" y="0"/>
                    </a:lnTo>
                    <a:lnTo>
                      <a:pt x="5" y="0"/>
                    </a:lnTo>
                    <a:lnTo>
                      <a:pt x="5"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9" name="Freeform 185">
                <a:extLst>
                  <a:ext uri="{FF2B5EF4-FFF2-40B4-BE49-F238E27FC236}">
                    <a16:creationId xmlns:a16="http://schemas.microsoft.com/office/drawing/2014/main" id="{4AA41F6A-6912-EF4D-9EBA-5F80DBE68944}"/>
                  </a:ext>
                </a:extLst>
              </p:cNvPr>
              <p:cNvSpPr>
                <a:spLocks/>
              </p:cNvSpPr>
              <p:nvPr/>
            </p:nvSpPr>
            <p:spPr bwMode="auto">
              <a:xfrm>
                <a:off x="6405904" y="2562269"/>
                <a:ext cx="12004" cy="0"/>
              </a:xfrm>
              <a:custGeom>
                <a:avLst/>
                <a:gdLst>
                  <a:gd name="T0" fmla="*/ 5 w 5"/>
                  <a:gd name="T1" fmla="*/ 5 w 5"/>
                  <a:gd name="T2" fmla="*/ 5 w 5"/>
                  <a:gd name="T3" fmla="*/ 5 w 5"/>
                  <a:gd name="T4" fmla="*/ 0 w 5"/>
                  <a:gd name="T5" fmla="*/ 0 w 5"/>
                  <a:gd name="T6" fmla="*/ 0 w 5"/>
                  <a:gd name="T7" fmla="*/ 0 w 5"/>
                  <a:gd name="T8" fmla="*/ 5 w 5"/>
                  <a:gd name="T9" fmla="*/ 5 w 5"/>
                  <a:gd name="T10"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5">
                    <a:moveTo>
                      <a:pt x="5" y="0"/>
                    </a:moveTo>
                    <a:lnTo>
                      <a:pt x="5" y="0"/>
                    </a:lnTo>
                    <a:lnTo>
                      <a:pt x="5" y="0"/>
                    </a:lnTo>
                    <a:lnTo>
                      <a:pt x="5" y="0"/>
                    </a:lnTo>
                    <a:lnTo>
                      <a:pt x="0" y="0"/>
                    </a:lnTo>
                    <a:lnTo>
                      <a:pt x="0" y="0"/>
                    </a:lnTo>
                    <a:lnTo>
                      <a:pt x="0" y="0"/>
                    </a:lnTo>
                    <a:lnTo>
                      <a:pt x="0" y="0"/>
                    </a:lnTo>
                    <a:lnTo>
                      <a:pt x="5" y="0"/>
                    </a:lnTo>
                    <a:lnTo>
                      <a:pt x="5" y="0"/>
                    </a:lnTo>
                    <a:lnTo>
                      <a:pt x="5"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0" name="Freeform 186">
                <a:extLst>
                  <a:ext uri="{FF2B5EF4-FFF2-40B4-BE49-F238E27FC236}">
                    <a16:creationId xmlns:a16="http://schemas.microsoft.com/office/drawing/2014/main" id="{20F293DF-F247-6B45-AEE6-7608903099D9}"/>
                  </a:ext>
                </a:extLst>
              </p:cNvPr>
              <p:cNvSpPr>
                <a:spLocks/>
              </p:cNvSpPr>
              <p:nvPr/>
            </p:nvSpPr>
            <p:spPr bwMode="auto">
              <a:xfrm>
                <a:off x="6439513" y="2552529"/>
                <a:ext cx="9603" cy="9741"/>
              </a:xfrm>
              <a:custGeom>
                <a:avLst/>
                <a:gdLst>
                  <a:gd name="T0" fmla="*/ 4 w 4"/>
                  <a:gd name="T1" fmla="*/ 4 h 4"/>
                  <a:gd name="T2" fmla="*/ 4 w 4"/>
                  <a:gd name="T3" fmla="*/ 4 h 4"/>
                  <a:gd name="T4" fmla="*/ 4 w 4"/>
                  <a:gd name="T5" fmla="*/ 4 h 4"/>
                  <a:gd name="T6" fmla="*/ 0 w 4"/>
                  <a:gd name="T7" fmla="*/ 4 h 4"/>
                  <a:gd name="T8" fmla="*/ 0 w 4"/>
                  <a:gd name="T9" fmla="*/ 4 h 4"/>
                  <a:gd name="T10" fmla="*/ 0 w 4"/>
                  <a:gd name="T11" fmla="*/ 0 h 4"/>
                  <a:gd name="T12" fmla="*/ 4 w 4"/>
                  <a:gd name="T13" fmla="*/ 4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lnTo>
                      <a:pt x="4" y="4"/>
                    </a:lnTo>
                    <a:lnTo>
                      <a:pt x="4" y="4"/>
                    </a:lnTo>
                    <a:lnTo>
                      <a:pt x="0" y="4"/>
                    </a:lnTo>
                    <a:lnTo>
                      <a:pt x="0" y="4"/>
                    </a:lnTo>
                    <a:lnTo>
                      <a:pt x="0" y="0"/>
                    </a:lnTo>
                    <a:lnTo>
                      <a:pt x="4" y="4"/>
                    </a:lnTo>
                    <a:lnTo>
                      <a:pt x="4" y="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1" name="Freeform 187">
                <a:extLst>
                  <a:ext uri="{FF2B5EF4-FFF2-40B4-BE49-F238E27FC236}">
                    <a16:creationId xmlns:a16="http://schemas.microsoft.com/office/drawing/2014/main" id="{17015C88-EED9-CF43-970C-227830DD4B61}"/>
                  </a:ext>
                </a:extLst>
              </p:cNvPr>
              <p:cNvSpPr>
                <a:spLocks/>
              </p:cNvSpPr>
              <p:nvPr/>
            </p:nvSpPr>
            <p:spPr bwMode="auto">
              <a:xfrm>
                <a:off x="6439513" y="2552529"/>
                <a:ext cx="9603" cy="9741"/>
              </a:xfrm>
              <a:custGeom>
                <a:avLst/>
                <a:gdLst>
                  <a:gd name="T0" fmla="*/ 4 w 4"/>
                  <a:gd name="T1" fmla="*/ 4 h 4"/>
                  <a:gd name="T2" fmla="*/ 4 w 4"/>
                  <a:gd name="T3" fmla="*/ 4 h 4"/>
                  <a:gd name="T4" fmla="*/ 4 w 4"/>
                  <a:gd name="T5" fmla="*/ 4 h 4"/>
                  <a:gd name="T6" fmla="*/ 0 w 4"/>
                  <a:gd name="T7" fmla="*/ 4 h 4"/>
                  <a:gd name="T8" fmla="*/ 0 w 4"/>
                  <a:gd name="T9" fmla="*/ 4 h 4"/>
                  <a:gd name="T10" fmla="*/ 0 w 4"/>
                  <a:gd name="T11" fmla="*/ 0 h 4"/>
                  <a:gd name="T12" fmla="*/ 4 w 4"/>
                  <a:gd name="T13" fmla="*/ 4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lnTo>
                      <a:pt x="4" y="4"/>
                    </a:lnTo>
                    <a:lnTo>
                      <a:pt x="4" y="4"/>
                    </a:lnTo>
                    <a:lnTo>
                      <a:pt x="0" y="4"/>
                    </a:lnTo>
                    <a:lnTo>
                      <a:pt x="0" y="4"/>
                    </a:lnTo>
                    <a:lnTo>
                      <a:pt x="0" y="0"/>
                    </a:lnTo>
                    <a:lnTo>
                      <a:pt x="4" y="4"/>
                    </a:lnTo>
                    <a:lnTo>
                      <a:pt x="4"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2" name="Freeform 188">
                <a:extLst>
                  <a:ext uri="{FF2B5EF4-FFF2-40B4-BE49-F238E27FC236}">
                    <a16:creationId xmlns:a16="http://schemas.microsoft.com/office/drawing/2014/main" id="{BAAC9A38-FE99-E44C-92DC-49599EA8835C}"/>
                  </a:ext>
                </a:extLst>
              </p:cNvPr>
              <p:cNvSpPr>
                <a:spLocks/>
              </p:cNvSpPr>
              <p:nvPr/>
            </p:nvSpPr>
            <p:spPr bwMode="auto">
              <a:xfrm>
                <a:off x="6461119" y="2552529"/>
                <a:ext cx="9603" cy="9741"/>
              </a:xfrm>
              <a:custGeom>
                <a:avLst/>
                <a:gdLst>
                  <a:gd name="T0" fmla="*/ 0 w 4"/>
                  <a:gd name="T1" fmla="*/ 0 h 4"/>
                  <a:gd name="T2" fmla="*/ 0 w 4"/>
                  <a:gd name="T3" fmla="*/ 0 h 4"/>
                  <a:gd name="T4" fmla="*/ 0 w 4"/>
                  <a:gd name="T5" fmla="*/ 4 h 4"/>
                  <a:gd name="T6" fmla="*/ 0 w 4"/>
                  <a:gd name="T7" fmla="*/ 0 h 4"/>
                  <a:gd name="T8" fmla="*/ 0 w 4"/>
                  <a:gd name="T9" fmla="*/ 0 h 4"/>
                  <a:gd name="T10" fmla="*/ 0 w 4"/>
                  <a:gd name="T11" fmla="*/ 0 h 4"/>
                  <a:gd name="T12" fmla="*/ 0 w 4"/>
                  <a:gd name="T13" fmla="*/ 0 h 4"/>
                  <a:gd name="T14" fmla="*/ 4 w 4"/>
                  <a:gd name="T15" fmla="*/ 0 h 4"/>
                  <a:gd name="T16" fmla="*/ 4 w 4"/>
                  <a:gd name="T17" fmla="*/ 0 h 4"/>
                  <a:gd name="T18" fmla="*/ 4 w 4"/>
                  <a:gd name="T19" fmla="*/ 0 h 4"/>
                  <a:gd name="T20" fmla="*/ 4 w 4"/>
                  <a:gd name="T21" fmla="*/ 0 h 4"/>
                  <a:gd name="T22" fmla="*/ 0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0"/>
                    </a:moveTo>
                    <a:lnTo>
                      <a:pt x="0" y="0"/>
                    </a:lnTo>
                    <a:lnTo>
                      <a:pt x="0" y="4"/>
                    </a:lnTo>
                    <a:lnTo>
                      <a:pt x="0" y="0"/>
                    </a:lnTo>
                    <a:lnTo>
                      <a:pt x="0" y="0"/>
                    </a:lnTo>
                    <a:lnTo>
                      <a:pt x="0" y="0"/>
                    </a:lnTo>
                    <a:lnTo>
                      <a:pt x="0" y="0"/>
                    </a:lnTo>
                    <a:lnTo>
                      <a:pt x="4" y="0"/>
                    </a:lnTo>
                    <a:lnTo>
                      <a:pt x="4" y="0"/>
                    </a:lnTo>
                    <a:lnTo>
                      <a:pt x="4" y="0"/>
                    </a:lnTo>
                    <a:lnTo>
                      <a:pt x="4"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3" name="Freeform 189">
                <a:extLst>
                  <a:ext uri="{FF2B5EF4-FFF2-40B4-BE49-F238E27FC236}">
                    <a16:creationId xmlns:a16="http://schemas.microsoft.com/office/drawing/2014/main" id="{E2AA1DDA-30BF-2341-A250-D7B31C8DBBA6}"/>
                  </a:ext>
                </a:extLst>
              </p:cNvPr>
              <p:cNvSpPr>
                <a:spLocks/>
              </p:cNvSpPr>
              <p:nvPr/>
            </p:nvSpPr>
            <p:spPr bwMode="auto">
              <a:xfrm>
                <a:off x="6461119" y="2552529"/>
                <a:ext cx="9603" cy="9741"/>
              </a:xfrm>
              <a:custGeom>
                <a:avLst/>
                <a:gdLst>
                  <a:gd name="T0" fmla="*/ 0 w 4"/>
                  <a:gd name="T1" fmla="*/ 0 h 4"/>
                  <a:gd name="T2" fmla="*/ 0 w 4"/>
                  <a:gd name="T3" fmla="*/ 0 h 4"/>
                  <a:gd name="T4" fmla="*/ 0 w 4"/>
                  <a:gd name="T5" fmla="*/ 4 h 4"/>
                  <a:gd name="T6" fmla="*/ 0 w 4"/>
                  <a:gd name="T7" fmla="*/ 0 h 4"/>
                  <a:gd name="T8" fmla="*/ 0 w 4"/>
                  <a:gd name="T9" fmla="*/ 0 h 4"/>
                  <a:gd name="T10" fmla="*/ 0 w 4"/>
                  <a:gd name="T11" fmla="*/ 0 h 4"/>
                  <a:gd name="T12" fmla="*/ 0 w 4"/>
                  <a:gd name="T13" fmla="*/ 0 h 4"/>
                  <a:gd name="T14" fmla="*/ 4 w 4"/>
                  <a:gd name="T15" fmla="*/ 0 h 4"/>
                  <a:gd name="T16" fmla="*/ 4 w 4"/>
                  <a:gd name="T17" fmla="*/ 0 h 4"/>
                  <a:gd name="T18" fmla="*/ 4 w 4"/>
                  <a:gd name="T19" fmla="*/ 0 h 4"/>
                  <a:gd name="T20" fmla="*/ 4 w 4"/>
                  <a:gd name="T21" fmla="*/ 0 h 4"/>
                  <a:gd name="T22" fmla="*/ 0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0"/>
                    </a:moveTo>
                    <a:lnTo>
                      <a:pt x="0" y="0"/>
                    </a:lnTo>
                    <a:lnTo>
                      <a:pt x="0" y="4"/>
                    </a:lnTo>
                    <a:lnTo>
                      <a:pt x="0" y="0"/>
                    </a:lnTo>
                    <a:lnTo>
                      <a:pt x="0" y="0"/>
                    </a:lnTo>
                    <a:lnTo>
                      <a:pt x="0" y="0"/>
                    </a:lnTo>
                    <a:lnTo>
                      <a:pt x="0" y="0"/>
                    </a:lnTo>
                    <a:lnTo>
                      <a:pt x="4" y="0"/>
                    </a:lnTo>
                    <a:lnTo>
                      <a:pt x="4" y="0"/>
                    </a:lnTo>
                    <a:lnTo>
                      <a:pt x="4" y="0"/>
                    </a:lnTo>
                    <a:lnTo>
                      <a:pt x="4"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4" name="Freeform 190">
                <a:extLst>
                  <a:ext uri="{FF2B5EF4-FFF2-40B4-BE49-F238E27FC236}">
                    <a16:creationId xmlns:a16="http://schemas.microsoft.com/office/drawing/2014/main" id="{77255E09-F935-574C-BD7A-90CA3CC9E051}"/>
                  </a:ext>
                </a:extLst>
              </p:cNvPr>
              <p:cNvSpPr>
                <a:spLocks/>
              </p:cNvSpPr>
              <p:nvPr/>
            </p:nvSpPr>
            <p:spPr bwMode="auto">
              <a:xfrm>
                <a:off x="6417906" y="2552529"/>
                <a:ext cx="9603" cy="0"/>
              </a:xfrm>
              <a:custGeom>
                <a:avLst/>
                <a:gdLst>
                  <a:gd name="T0" fmla="*/ 0 w 4"/>
                  <a:gd name="T1" fmla="*/ 0 w 4"/>
                  <a:gd name="T2" fmla="*/ 0 w 4"/>
                  <a:gd name="T3" fmla="*/ 0 w 4"/>
                  <a:gd name="T4" fmla="*/ 0 w 4"/>
                  <a:gd name="T5" fmla="*/ 0 w 4"/>
                  <a:gd name="T6" fmla="*/ 0 w 4"/>
                  <a:gd name="T7" fmla="*/ 4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lnTo>
                      <a:pt x="0" y="0"/>
                    </a:lnTo>
                    <a:lnTo>
                      <a:pt x="0" y="0"/>
                    </a:lnTo>
                    <a:lnTo>
                      <a:pt x="0" y="0"/>
                    </a:lnTo>
                    <a:lnTo>
                      <a:pt x="0" y="0"/>
                    </a:lnTo>
                    <a:lnTo>
                      <a:pt x="0" y="0"/>
                    </a:lnTo>
                    <a:lnTo>
                      <a:pt x="0" y="0"/>
                    </a:lnTo>
                    <a:lnTo>
                      <a:pt x="4"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5" name="Freeform 191">
                <a:extLst>
                  <a:ext uri="{FF2B5EF4-FFF2-40B4-BE49-F238E27FC236}">
                    <a16:creationId xmlns:a16="http://schemas.microsoft.com/office/drawing/2014/main" id="{AFDCAAE6-4C74-2942-BE02-0CDCD552CC4E}"/>
                  </a:ext>
                </a:extLst>
              </p:cNvPr>
              <p:cNvSpPr>
                <a:spLocks/>
              </p:cNvSpPr>
              <p:nvPr/>
            </p:nvSpPr>
            <p:spPr bwMode="auto">
              <a:xfrm>
                <a:off x="6417906" y="2552529"/>
                <a:ext cx="9603" cy="0"/>
              </a:xfrm>
              <a:custGeom>
                <a:avLst/>
                <a:gdLst>
                  <a:gd name="T0" fmla="*/ 0 w 4"/>
                  <a:gd name="T1" fmla="*/ 0 w 4"/>
                  <a:gd name="T2" fmla="*/ 0 w 4"/>
                  <a:gd name="T3" fmla="*/ 0 w 4"/>
                  <a:gd name="T4" fmla="*/ 0 w 4"/>
                  <a:gd name="T5" fmla="*/ 0 w 4"/>
                  <a:gd name="T6" fmla="*/ 0 w 4"/>
                  <a:gd name="T7" fmla="*/ 4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lnTo>
                      <a:pt x="0" y="0"/>
                    </a:lnTo>
                    <a:lnTo>
                      <a:pt x="0" y="0"/>
                    </a:lnTo>
                    <a:lnTo>
                      <a:pt x="0" y="0"/>
                    </a:lnTo>
                    <a:lnTo>
                      <a:pt x="0" y="0"/>
                    </a:lnTo>
                    <a:lnTo>
                      <a:pt x="0" y="0"/>
                    </a:lnTo>
                    <a:lnTo>
                      <a:pt x="0" y="0"/>
                    </a:lnTo>
                    <a:lnTo>
                      <a:pt x="4"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6" name="Freeform 192">
                <a:extLst>
                  <a:ext uri="{FF2B5EF4-FFF2-40B4-BE49-F238E27FC236}">
                    <a16:creationId xmlns:a16="http://schemas.microsoft.com/office/drawing/2014/main" id="{A38F87A4-9AEE-5144-8F42-5E43B86AAB7B}"/>
                  </a:ext>
                </a:extLst>
              </p:cNvPr>
              <p:cNvSpPr>
                <a:spLocks/>
              </p:cNvSpPr>
              <p:nvPr/>
            </p:nvSpPr>
            <p:spPr bwMode="auto">
              <a:xfrm>
                <a:off x="6439513" y="2540353"/>
                <a:ext cx="0" cy="12177"/>
              </a:xfrm>
              <a:custGeom>
                <a:avLst/>
                <a:gdLst>
                  <a:gd name="T0" fmla="*/ 0 h 5"/>
                  <a:gd name="T1" fmla="*/ 0 h 5"/>
                  <a:gd name="T2" fmla="*/ 5 h 5"/>
                  <a:gd name="T3" fmla="*/ 5 h 5"/>
                  <a:gd name="T4" fmla="*/ 0 h 5"/>
                  <a:gd name="T5" fmla="*/ 0 h 5"/>
                  <a:gd name="T6" fmla="*/ 0 h 5"/>
                  <a:gd name="T7" fmla="*/ 0 h 5"/>
                  <a:gd name="T8" fmla="*/ 0 h 5"/>
                  <a:gd name="T9"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5">
                    <a:moveTo>
                      <a:pt x="0" y="0"/>
                    </a:moveTo>
                    <a:lnTo>
                      <a:pt x="0" y="0"/>
                    </a:lnTo>
                    <a:lnTo>
                      <a:pt x="0" y="5"/>
                    </a:lnTo>
                    <a:lnTo>
                      <a:pt x="0" y="5"/>
                    </a:lnTo>
                    <a:lnTo>
                      <a:pt x="0" y="0"/>
                    </a:lnTo>
                    <a:lnTo>
                      <a:pt x="0" y="0"/>
                    </a:lnTo>
                    <a:lnTo>
                      <a:pt x="0" y="0"/>
                    </a:lnTo>
                    <a:lnTo>
                      <a:pt x="0" y="0"/>
                    </a:lnTo>
                    <a:lnTo>
                      <a:pt x="0"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7" name="Freeform 193">
                <a:extLst>
                  <a:ext uri="{FF2B5EF4-FFF2-40B4-BE49-F238E27FC236}">
                    <a16:creationId xmlns:a16="http://schemas.microsoft.com/office/drawing/2014/main" id="{4E467379-8510-3740-914E-469BC1CE555F}"/>
                  </a:ext>
                </a:extLst>
              </p:cNvPr>
              <p:cNvSpPr>
                <a:spLocks/>
              </p:cNvSpPr>
              <p:nvPr/>
            </p:nvSpPr>
            <p:spPr bwMode="auto">
              <a:xfrm>
                <a:off x="6439513" y="2540353"/>
                <a:ext cx="0" cy="12177"/>
              </a:xfrm>
              <a:custGeom>
                <a:avLst/>
                <a:gdLst>
                  <a:gd name="T0" fmla="*/ 0 h 5"/>
                  <a:gd name="T1" fmla="*/ 0 h 5"/>
                  <a:gd name="T2" fmla="*/ 5 h 5"/>
                  <a:gd name="T3" fmla="*/ 5 h 5"/>
                  <a:gd name="T4" fmla="*/ 0 h 5"/>
                  <a:gd name="T5" fmla="*/ 0 h 5"/>
                  <a:gd name="T6" fmla="*/ 0 h 5"/>
                  <a:gd name="T7" fmla="*/ 0 h 5"/>
                  <a:gd name="T8" fmla="*/ 0 h 5"/>
                  <a:gd name="T9"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5">
                    <a:moveTo>
                      <a:pt x="0" y="0"/>
                    </a:moveTo>
                    <a:lnTo>
                      <a:pt x="0" y="0"/>
                    </a:lnTo>
                    <a:lnTo>
                      <a:pt x="0" y="5"/>
                    </a:lnTo>
                    <a:lnTo>
                      <a:pt x="0" y="5"/>
                    </a:lnTo>
                    <a:lnTo>
                      <a:pt x="0" y="0"/>
                    </a:lnTo>
                    <a:lnTo>
                      <a:pt x="0" y="0"/>
                    </a:lnTo>
                    <a:lnTo>
                      <a:pt x="0" y="0"/>
                    </a:lnTo>
                    <a:lnTo>
                      <a:pt x="0" y="0"/>
                    </a:lnTo>
                    <a:lnTo>
                      <a:pt x="0"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8" name="Freeform 194">
                <a:extLst>
                  <a:ext uri="{FF2B5EF4-FFF2-40B4-BE49-F238E27FC236}">
                    <a16:creationId xmlns:a16="http://schemas.microsoft.com/office/drawing/2014/main" id="{436027CC-C6B1-4546-AEF9-7FE4C7CB507E}"/>
                  </a:ext>
                </a:extLst>
              </p:cNvPr>
              <p:cNvSpPr>
                <a:spLocks/>
              </p:cNvSpPr>
              <p:nvPr/>
            </p:nvSpPr>
            <p:spPr bwMode="auto">
              <a:xfrm>
                <a:off x="6449116" y="2540353"/>
                <a:ext cx="0" cy="12177"/>
              </a:xfrm>
              <a:custGeom>
                <a:avLst/>
                <a:gdLst>
                  <a:gd name="T0" fmla="*/ 5 h 5"/>
                  <a:gd name="T1" fmla="*/ 5 h 5"/>
                  <a:gd name="T2" fmla="*/ 5 h 5"/>
                  <a:gd name="T3" fmla="*/ 5 h 5"/>
                  <a:gd name="T4" fmla="*/ 0 h 5"/>
                  <a:gd name="T5" fmla="*/ 0 h 5"/>
                  <a:gd name="T6" fmla="*/ 0 h 5"/>
                  <a:gd name="T7" fmla="*/ 0 h 5"/>
                  <a:gd name="T8" fmla="*/ 0 h 5"/>
                  <a:gd name="T9" fmla="*/ 5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5">
                    <a:moveTo>
                      <a:pt x="0" y="5"/>
                    </a:moveTo>
                    <a:lnTo>
                      <a:pt x="0" y="5"/>
                    </a:lnTo>
                    <a:lnTo>
                      <a:pt x="0" y="5"/>
                    </a:lnTo>
                    <a:lnTo>
                      <a:pt x="0" y="5"/>
                    </a:lnTo>
                    <a:lnTo>
                      <a:pt x="0" y="0"/>
                    </a:lnTo>
                    <a:lnTo>
                      <a:pt x="0" y="0"/>
                    </a:lnTo>
                    <a:lnTo>
                      <a:pt x="0" y="0"/>
                    </a:lnTo>
                    <a:lnTo>
                      <a:pt x="0" y="0"/>
                    </a:lnTo>
                    <a:lnTo>
                      <a:pt x="0" y="0"/>
                    </a:lnTo>
                    <a:lnTo>
                      <a:pt x="0" y="5"/>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9" name="Freeform 195">
                <a:extLst>
                  <a:ext uri="{FF2B5EF4-FFF2-40B4-BE49-F238E27FC236}">
                    <a16:creationId xmlns:a16="http://schemas.microsoft.com/office/drawing/2014/main" id="{ED940F01-4169-684C-BAD8-5E502872F194}"/>
                  </a:ext>
                </a:extLst>
              </p:cNvPr>
              <p:cNvSpPr>
                <a:spLocks/>
              </p:cNvSpPr>
              <p:nvPr/>
            </p:nvSpPr>
            <p:spPr bwMode="auto">
              <a:xfrm>
                <a:off x="6449116" y="2540353"/>
                <a:ext cx="0" cy="12177"/>
              </a:xfrm>
              <a:custGeom>
                <a:avLst/>
                <a:gdLst>
                  <a:gd name="T0" fmla="*/ 5 h 5"/>
                  <a:gd name="T1" fmla="*/ 5 h 5"/>
                  <a:gd name="T2" fmla="*/ 5 h 5"/>
                  <a:gd name="T3" fmla="*/ 5 h 5"/>
                  <a:gd name="T4" fmla="*/ 0 h 5"/>
                  <a:gd name="T5" fmla="*/ 0 h 5"/>
                  <a:gd name="T6" fmla="*/ 0 h 5"/>
                  <a:gd name="T7" fmla="*/ 0 h 5"/>
                  <a:gd name="T8" fmla="*/ 0 h 5"/>
                  <a:gd name="T9" fmla="*/ 5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5">
                    <a:moveTo>
                      <a:pt x="0" y="5"/>
                    </a:moveTo>
                    <a:lnTo>
                      <a:pt x="0" y="5"/>
                    </a:lnTo>
                    <a:lnTo>
                      <a:pt x="0" y="5"/>
                    </a:lnTo>
                    <a:lnTo>
                      <a:pt x="0" y="5"/>
                    </a:lnTo>
                    <a:lnTo>
                      <a:pt x="0" y="0"/>
                    </a:lnTo>
                    <a:lnTo>
                      <a:pt x="0" y="0"/>
                    </a:lnTo>
                    <a:lnTo>
                      <a:pt x="0" y="0"/>
                    </a:lnTo>
                    <a:lnTo>
                      <a:pt x="0" y="0"/>
                    </a:lnTo>
                    <a:lnTo>
                      <a:pt x="0" y="0"/>
                    </a:lnTo>
                    <a:lnTo>
                      <a:pt x="0"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0" name="Freeform 196">
                <a:extLst>
                  <a:ext uri="{FF2B5EF4-FFF2-40B4-BE49-F238E27FC236}">
                    <a16:creationId xmlns:a16="http://schemas.microsoft.com/office/drawing/2014/main" id="{110E37BF-720D-334D-8AAA-1AFD80E32A34}"/>
                  </a:ext>
                </a:extLst>
              </p:cNvPr>
              <p:cNvSpPr>
                <a:spLocks/>
              </p:cNvSpPr>
              <p:nvPr/>
            </p:nvSpPr>
            <p:spPr bwMode="auto">
              <a:xfrm>
                <a:off x="6405904" y="2540353"/>
                <a:ext cx="12004" cy="0"/>
              </a:xfrm>
              <a:custGeom>
                <a:avLst/>
                <a:gdLst>
                  <a:gd name="T0" fmla="*/ 5 w 5"/>
                  <a:gd name="T1" fmla="*/ 5 w 5"/>
                  <a:gd name="T2" fmla="*/ 5 w 5"/>
                  <a:gd name="T3" fmla="*/ 0 w 5"/>
                  <a:gd name="T4" fmla="*/ 0 w 5"/>
                  <a:gd name="T5" fmla="*/ 5 w 5"/>
                  <a:gd name="T6" fmla="*/ 5 w 5"/>
                  <a:gd name="T7" fmla="*/ 5 w 5"/>
                  <a:gd name="T8"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5">
                    <a:moveTo>
                      <a:pt x="5" y="0"/>
                    </a:moveTo>
                    <a:lnTo>
                      <a:pt x="5" y="0"/>
                    </a:lnTo>
                    <a:lnTo>
                      <a:pt x="5" y="0"/>
                    </a:lnTo>
                    <a:lnTo>
                      <a:pt x="0" y="0"/>
                    </a:lnTo>
                    <a:lnTo>
                      <a:pt x="0" y="0"/>
                    </a:lnTo>
                    <a:lnTo>
                      <a:pt x="5" y="0"/>
                    </a:lnTo>
                    <a:lnTo>
                      <a:pt x="5" y="0"/>
                    </a:lnTo>
                    <a:lnTo>
                      <a:pt x="5" y="0"/>
                    </a:lnTo>
                    <a:lnTo>
                      <a:pt x="5"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1" name="Freeform 197">
                <a:extLst>
                  <a:ext uri="{FF2B5EF4-FFF2-40B4-BE49-F238E27FC236}">
                    <a16:creationId xmlns:a16="http://schemas.microsoft.com/office/drawing/2014/main" id="{30DB5D7C-BDF9-2445-83F4-96B73DBA879A}"/>
                  </a:ext>
                </a:extLst>
              </p:cNvPr>
              <p:cNvSpPr>
                <a:spLocks/>
              </p:cNvSpPr>
              <p:nvPr/>
            </p:nvSpPr>
            <p:spPr bwMode="auto">
              <a:xfrm>
                <a:off x="6405904" y="2540353"/>
                <a:ext cx="12004" cy="0"/>
              </a:xfrm>
              <a:custGeom>
                <a:avLst/>
                <a:gdLst>
                  <a:gd name="T0" fmla="*/ 5 w 5"/>
                  <a:gd name="T1" fmla="*/ 5 w 5"/>
                  <a:gd name="T2" fmla="*/ 5 w 5"/>
                  <a:gd name="T3" fmla="*/ 0 w 5"/>
                  <a:gd name="T4" fmla="*/ 0 w 5"/>
                  <a:gd name="T5" fmla="*/ 5 w 5"/>
                  <a:gd name="T6" fmla="*/ 5 w 5"/>
                  <a:gd name="T7" fmla="*/ 5 w 5"/>
                  <a:gd name="T8"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5">
                    <a:moveTo>
                      <a:pt x="5" y="0"/>
                    </a:moveTo>
                    <a:lnTo>
                      <a:pt x="5" y="0"/>
                    </a:lnTo>
                    <a:lnTo>
                      <a:pt x="5" y="0"/>
                    </a:lnTo>
                    <a:lnTo>
                      <a:pt x="0" y="0"/>
                    </a:lnTo>
                    <a:lnTo>
                      <a:pt x="0" y="0"/>
                    </a:lnTo>
                    <a:lnTo>
                      <a:pt x="5" y="0"/>
                    </a:lnTo>
                    <a:lnTo>
                      <a:pt x="5" y="0"/>
                    </a:lnTo>
                    <a:lnTo>
                      <a:pt x="5" y="0"/>
                    </a:lnTo>
                    <a:lnTo>
                      <a:pt x="5"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2" name="Freeform 198">
                <a:extLst>
                  <a:ext uri="{FF2B5EF4-FFF2-40B4-BE49-F238E27FC236}">
                    <a16:creationId xmlns:a16="http://schemas.microsoft.com/office/drawing/2014/main" id="{C1681275-31F6-8F4C-BD2C-5A881F7EA834}"/>
                  </a:ext>
                </a:extLst>
              </p:cNvPr>
              <p:cNvSpPr>
                <a:spLocks/>
              </p:cNvSpPr>
              <p:nvPr/>
            </p:nvSpPr>
            <p:spPr bwMode="auto">
              <a:xfrm>
                <a:off x="6405904" y="253061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3" name="Freeform 199">
                <a:extLst>
                  <a:ext uri="{FF2B5EF4-FFF2-40B4-BE49-F238E27FC236}">
                    <a16:creationId xmlns:a16="http://schemas.microsoft.com/office/drawing/2014/main" id="{A60A3CEF-EA39-B642-BE9C-812296C05B7A}"/>
                  </a:ext>
                </a:extLst>
              </p:cNvPr>
              <p:cNvSpPr>
                <a:spLocks/>
              </p:cNvSpPr>
              <p:nvPr/>
            </p:nvSpPr>
            <p:spPr bwMode="auto">
              <a:xfrm>
                <a:off x="6405904" y="253061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4" name="Freeform 200">
                <a:extLst>
                  <a:ext uri="{FF2B5EF4-FFF2-40B4-BE49-F238E27FC236}">
                    <a16:creationId xmlns:a16="http://schemas.microsoft.com/office/drawing/2014/main" id="{BEA449B9-42E3-0641-B7CF-6B9B3E8A138C}"/>
                  </a:ext>
                </a:extLst>
              </p:cNvPr>
              <p:cNvSpPr>
                <a:spLocks/>
              </p:cNvSpPr>
              <p:nvPr/>
            </p:nvSpPr>
            <p:spPr bwMode="auto">
              <a:xfrm>
                <a:off x="6427509" y="2530612"/>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5" name="Freeform 201">
                <a:extLst>
                  <a:ext uri="{FF2B5EF4-FFF2-40B4-BE49-F238E27FC236}">
                    <a16:creationId xmlns:a16="http://schemas.microsoft.com/office/drawing/2014/main" id="{C1FE869A-FD0E-8B44-AD39-C9B7596D57F0}"/>
                  </a:ext>
                </a:extLst>
              </p:cNvPr>
              <p:cNvSpPr>
                <a:spLocks/>
              </p:cNvSpPr>
              <p:nvPr/>
            </p:nvSpPr>
            <p:spPr bwMode="auto">
              <a:xfrm>
                <a:off x="6427509" y="2530612"/>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6" name="Freeform 202">
                <a:extLst>
                  <a:ext uri="{FF2B5EF4-FFF2-40B4-BE49-F238E27FC236}">
                    <a16:creationId xmlns:a16="http://schemas.microsoft.com/office/drawing/2014/main" id="{C2FD485F-5268-CF4F-A913-AC746D5F0733}"/>
                  </a:ext>
                </a:extLst>
              </p:cNvPr>
              <p:cNvSpPr>
                <a:spLocks/>
              </p:cNvSpPr>
              <p:nvPr/>
            </p:nvSpPr>
            <p:spPr bwMode="auto">
              <a:xfrm>
                <a:off x="6439513" y="2518435"/>
                <a:ext cx="9603" cy="12177"/>
              </a:xfrm>
              <a:custGeom>
                <a:avLst/>
                <a:gdLst>
                  <a:gd name="T0" fmla="*/ 4 w 4"/>
                  <a:gd name="T1" fmla="*/ 5 h 5"/>
                  <a:gd name="T2" fmla="*/ 4 w 4"/>
                  <a:gd name="T3" fmla="*/ 5 h 5"/>
                  <a:gd name="T4" fmla="*/ 0 w 4"/>
                  <a:gd name="T5" fmla="*/ 5 h 5"/>
                  <a:gd name="T6" fmla="*/ 0 w 4"/>
                  <a:gd name="T7" fmla="*/ 5 h 5"/>
                  <a:gd name="T8" fmla="*/ 0 w 4"/>
                  <a:gd name="T9" fmla="*/ 0 h 5"/>
                  <a:gd name="T10" fmla="*/ 4 w 4"/>
                  <a:gd name="T11" fmla="*/ 5 h 5"/>
                  <a:gd name="T12" fmla="*/ 4 w 4"/>
                  <a:gd name="T13" fmla="*/ 5 h 5"/>
                  <a:gd name="T14" fmla="*/ 4 w 4"/>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4" y="5"/>
                    </a:moveTo>
                    <a:lnTo>
                      <a:pt x="4" y="5"/>
                    </a:lnTo>
                    <a:lnTo>
                      <a:pt x="0" y="5"/>
                    </a:lnTo>
                    <a:lnTo>
                      <a:pt x="0" y="5"/>
                    </a:lnTo>
                    <a:lnTo>
                      <a:pt x="0" y="0"/>
                    </a:lnTo>
                    <a:lnTo>
                      <a:pt x="4" y="5"/>
                    </a:lnTo>
                    <a:lnTo>
                      <a:pt x="4" y="5"/>
                    </a:lnTo>
                    <a:lnTo>
                      <a:pt x="4" y="5"/>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7" name="Freeform 203">
                <a:extLst>
                  <a:ext uri="{FF2B5EF4-FFF2-40B4-BE49-F238E27FC236}">
                    <a16:creationId xmlns:a16="http://schemas.microsoft.com/office/drawing/2014/main" id="{4DEA7413-2AD9-C244-9E18-A0D4CF4D452D}"/>
                  </a:ext>
                </a:extLst>
              </p:cNvPr>
              <p:cNvSpPr>
                <a:spLocks/>
              </p:cNvSpPr>
              <p:nvPr/>
            </p:nvSpPr>
            <p:spPr bwMode="auto">
              <a:xfrm>
                <a:off x="6439513" y="2518435"/>
                <a:ext cx="9603" cy="12177"/>
              </a:xfrm>
              <a:custGeom>
                <a:avLst/>
                <a:gdLst>
                  <a:gd name="T0" fmla="*/ 4 w 4"/>
                  <a:gd name="T1" fmla="*/ 5 h 5"/>
                  <a:gd name="T2" fmla="*/ 4 w 4"/>
                  <a:gd name="T3" fmla="*/ 5 h 5"/>
                  <a:gd name="T4" fmla="*/ 0 w 4"/>
                  <a:gd name="T5" fmla="*/ 5 h 5"/>
                  <a:gd name="T6" fmla="*/ 0 w 4"/>
                  <a:gd name="T7" fmla="*/ 5 h 5"/>
                  <a:gd name="T8" fmla="*/ 0 w 4"/>
                  <a:gd name="T9" fmla="*/ 0 h 5"/>
                  <a:gd name="T10" fmla="*/ 4 w 4"/>
                  <a:gd name="T11" fmla="*/ 5 h 5"/>
                  <a:gd name="T12" fmla="*/ 4 w 4"/>
                  <a:gd name="T13" fmla="*/ 5 h 5"/>
                  <a:gd name="T14" fmla="*/ 4 w 4"/>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4" y="5"/>
                    </a:moveTo>
                    <a:lnTo>
                      <a:pt x="4" y="5"/>
                    </a:lnTo>
                    <a:lnTo>
                      <a:pt x="0" y="5"/>
                    </a:lnTo>
                    <a:lnTo>
                      <a:pt x="0" y="5"/>
                    </a:lnTo>
                    <a:lnTo>
                      <a:pt x="0" y="0"/>
                    </a:lnTo>
                    <a:lnTo>
                      <a:pt x="4" y="5"/>
                    </a:lnTo>
                    <a:lnTo>
                      <a:pt x="4" y="5"/>
                    </a:lnTo>
                    <a:lnTo>
                      <a:pt x="4"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8" name="Freeform 204">
                <a:extLst>
                  <a:ext uri="{FF2B5EF4-FFF2-40B4-BE49-F238E27FC236}">
                    <a16:creationId xmlns:a16="http://schemas.microsoft.com/office/drawing/2014/main" id="{F58C4D9C-DF1E-024F-8A09-5FD5FDF4A0F7}"/>
                  </a:ext>
                </a:extLst>
              </p:cNvPr>
              <p:cNvSpPr>
                <a:spLocks/>
              </p:cNvSpPr>
              <p:nvPr/>
            </p:nvSpPr>
            <p:spPr bwMode="auto">
              <a:xfrm>
                <a:off x="6470721" y="2518435"/>
                <a:ext cx="12004" cy="0"/>
              </a:xfrm>
              <a:custGeom>
                <a:avLst/>
                <a:gdLst>
                  <a:gd name="T0" fmla="*/ 0 w 5"/>
                  <a:gd name="T1" fmla="*/ 0 w 5"/>
                  <a:gd name="T2" fmla="*/ 0 w 5"/>
                  <a:gd name="T3" fmla="*/ 0 w 5"/>
                  <a:gd name="T4" fmla="*/ 0 w 5"/>
                  <a:gd name="T5" fmla="*/ 0 w 5"/>
                  <a:gd name="T6" fmla="*/ 5 w 5"/>
                  <a:gd name="T7" fmla="*/ 5 w 5"/>
                  <a:gd name="T8" fmla="*/ 5 w 5"/>
                  <a:gd name="T9" fmla="*/ 0 w 5"/>
                  <a:gd name="T10"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5">
                    <a:moveTo>
                      <a:pt x="0" y="0"/>
                    </a:moveTo>
                    <a:lnTo>
                      <a:pt x="0" y="0"/>
                    </a:lnTo>
                    <a:lnTo>
                      <a:pt x="0" y="0"/>
                    </a:lnTo>
                    <a:lnTo>
                      <a:pt x="0" y="0"/>
                    </a:lnTo>
                    <a:lnTo>
                      <a:pt x="0" y="0"/>
                    </a:lnTo>
                    <a:lnTo>
                      <a:pt x="0" y="0"/>
                    </a:lnTo>
                    <a:lnTo>
                      <a:pt x="5" y="0"/>
                    </a:lnTo>
                    <a:lnTo>
                      <a:pt x="5" y="0"/>
                    </a:lnTo>
                    <a:lnTo>
                      <a:pt x="5" y="0"/>
                    </a:lnTo>
                    <a:lnTo>
                      <a:pt x="0"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9" name="Freeform 206">
                <a:extLst>
                  <a:ext uri="{FF2B5EF4-FFF2-40B4-BE49-F238E27FC236}">
                    <a16:creationId xmlns:a16="http://schemas.microsoft.com/office/drawing/2014/main" id="{04DC9903-3F1F-834C-ABBE-87FA92E79400}"/>
                  </a:ext>
                </a:extLst>
              </p:cNvPr>
              <p:cNvSpPr>
                <a:spLocks/>
              </p:cNvSpPr>
              <p:nvPr/>
            </p:nvSpPr>
            <p:spPr bwMode="auto">
              <a:xfrm>
                <a:off x="6470721" y="2518435"/>
                <a:ext cx="12004" cy="0"/>
              </a:xfrm>
              <a:custGeom>
                <a:avLst/>
                <a:gdLst>
                  <a:gd name="T0" fmla="*/ 0 w 5"/>
                  <a:gd name="T1" fmla="*/ 0 w 5"/>
                  <a:gd name="T2" fmla="*/ 0 w 5"/>
                  <a:gd name="T3" fmla="*/ 0 w 5"/>
                  <a:gd name="T4" fmla="*/ 0 w 5"/>
                  <a:gd name="T5" fmla="*/ 0 w 5"/>
                  <a:gd name="T6" fmla="*/ 5 w 5"/>
                  <a:gd name="T7" fmla="*/ 5 w 5"/>
                  <a:gd name="T8" fmla="*/ 5 w 5"/>
                  <a:gd name="T9" fmla="*/ 0 w 5"/>
                  <a:gd name="T10"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5">
                    <a:moveTo>
                      <a:pt x="0" y="0"/>
                    </a:moveTo>
                    <a:lnTo>
                      <a:pt x="0" y="0"/>
                    </a:lnTo>
                    <a:lnTo>
                      <a:pt x="0" y="0"/>
                    </a:lnTo>
                    <a:lnTo>
                      <a:pt x="0" y="0"/>
                    </a:lnTo>
                    <a:lnTo>
                      <a:pt x="0" y="0"/>
                    </a:lnTo>
                    <a:lnTo>
                      <a:pt x="0" y="0"/>
                    </a:lnTo>
                    <a:lnTo>
                      <a:pt x="5" y="0"/>
                    </a:lnTo>
                    <a:lnTo>
                      <a:pt x="5" y="0"/>
                    </a:lnTo>
                    <a:lnTo>
                      <a:pt x="5" y="0"/>
                    </a:lnTo>
                    <a:lnTo>
                      <a:pt x="0"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0" name="Freeform 207">
                <a:extLst>
                  <a:ext uri="{FF2B5EF4-FFF2-40B4-BE49-F238E27FC236}">
                    <a16:creationId xmlns:a16="http://schemas.microsoft.com/office/drawing/2014/main" id="{36FF3607-AE20-D64E-9BB9-9A3B9C06E4D4}"/>
                  </a:ext>
                </a:extLst>
              </p:cNvPr>
              <p:cNvSpPr>
                <a:spLocks/>
              </p:cNvSpPr>
              <p:nvPr/>
            </p:nvSpPr>
            <p:spPr bwMode="auto">
              <a:xfrm>
                <a:off x="6427509" y="2518435"/>
                <a:ext cx="12004" cy="0"/>
              </a:xfrm>
              <a:custGeom>
                <a:avLst/>
                <a:gdLst>
                  <a:gd name="T0" fmla="*/ 5 w 5"/>
                  <a:gd name="T1" fmla="*/ 5 w 5"/>
                  <a:gd name="T2" fmla="*/ 5 w 5"/>
                  <a:gd name="T3" fmla="*/ 5 w 5"/>
                  <a:gd name="T4" fmla="*/ 0 w 5"/>
                  <a:gd name="T5" fmla="*/ 0 w 5"/>
                  <a:gd name="T6" fmla="*/ 0 w 5"/>
                  <a:gd name="T7" fmla="*/ 0 w 5"/>
                  <a:gd name="T8" fmla="*/ 5 w 5"/>
                  <a:gd name="T9" fmla="*/ 5 w 5"/>
                  <a:gd name="T10"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5">
                    <a:moveTo>
                      <a:pt x="5" y="0"/>
                    </a:moveTo>
                    <a:lnTo>
                      <a:pt x="5" y="0"/>
                    </a:lnTo>
                    <a:lnTo>
                      <a:pt x="5" y="0"/>
                    </a:lnTo>
                    <a:lnTo>
                      <a:pt x="5" y="0"/>
                    </a:lnTo>
                    <a:lnTo>
                      <a:pt x="0" y="0"/>
                    </a:lnTo>
                    <a:lnTo>
                      <a:pt x="0" y="0"/>
                    </a:lnTo>
                    <a:lnTo>
                      <a:pt x="0" y="0"/>
                    </a:lnTo>
                    <a:lnTo>
                      <a:pt x="0" y="0"/>
                    </a:lnTo>
                    <a:lnTo>
                      <a:pt x="5" y="0"/>
                    </a:lnTo>
                    <a:lnTo>
                      <a:pt x="5" y="0"/>
                    </a:lnTo>
                    <a:lnTo>
                      <a:pt x="5"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1" name="Freeform 208">
                <a:extLst>
                  <a:ext uri="{FF2B5EF4-FFF2-40B4-BE49-F238E27FC236}">
                    <a16:creationId xmlns:a16="http://schemas.microsoft.com/office/drawing/2014/main" id="{C0638611-C528-E149-9ECD-1A7A7F5BFD4F}"/>
                  </a:ext>
                </a:extLst>
              </p:cNvPr>
              <p:cNvSpPr>
                <a:spLocks/>
              </p:cNvSpPr>
              <p:nvPr/>
            </p:nvSpPr>
            <p:spPr bwMode="auto">
              <a:xfrm>
                <a:off x="6427509" y="2518435"/>
                <a:ext cx="12004" cy="0"/>
              </a:xfrm>
              <a:custGeom>
                <a:avLst/>
                <a:gdLst>
                  <a:gd name="T0" fmla="*/ 5 w 5"/>
                  <a:gd name="T1" fmla="*/ 5 w 5"/>
                  <a:gd name="T2" fmla="*/ 5 w 5"/>
                  <a:gd name="T3" fmla="*/ 5 w 5"/>
                  <a:gd name="T4" fmla="*/ 0 w 5"/>
                  <a:gd name="T5" fmla="*/ 0 w 5"/>
                  <a:gd name="T6" fmla="*/ 0 w 5"/>
                  <a:gd name="T7" fmla="*/ 0 w 5"/>
                  <a:gd name="T8" fmla="*/ 5 w 5"/>
                  <a:gd name="T9" fmla="*/ 5 w 5"/>
                  <a:gd name="T10"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5">
                    <a:moveTo>
                      <a:pt x="5" y="0"/>
                    </a:moveTo>
                    <a:lnTo>
                      <a:pt x="5" y="0"/>
                    </a:lnTo>
                    <a:lnTo>
                      <a:pt x="5" y="0"/>
                    </a:lnTo>
                    <a:lnTo>
                      <a:pt x="5" y="0"/>
                    </a:lnTo>
                    <a:lnTo>
                      <a:pt x="0" y="0"/>
                    </a:lnTo>
                    <a:lnTo>
                      <a:pt x="0" y="0"/>
                    </a:lnTo>
                    <a:lnTo>
                      <a:pt x="0" y="0"/>
                    </a:lnTo>
                    <a:lnTo>
                      <a:pt x="0" y="0"/>
                    </a:lnTo>
                    <a:lnTo>
                      <a:pt x="5" y="0"/>
                    </a:lnTo>
                    <a:lnTo>
                      <a:pt x="5" y="0"/>
                    </a:lnTo>
                    <a:lnTo>
                      <a:pt x="5"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2" name="Freeform 209">
                <a:extLst>
                  <a:ext uri="{FF2B5EF4-FFF2-40B4-BE49-F238E27FC236}">
                    <a16:creationId xmlns:a16="http://schemas.microsoft.com/office/drawing/2014/main" id="{D0673439-F6AA-CB4F-BB53-7AC0BA65DBB4}"/>
                  </a:ext>
                </a:extLst>
              </p:cNvPr>
              <p:cNvSpPr>
                <a:spLocks/>
              </p:cNvSpPr>
              <p:nvPr/>
            </p:nvSpPr>
            <p:spPr bwMode="auto">
              <a:xfrm>
                <a:off x="6405904" y="2518435"/>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3" name="Freeform 210">
                <a:extLst>
                  <a:ext uri="{FF2B5EF4-FFF2-40B4-BE49-F238E27FC236}">
                    <a16:creationId xmlns:a16="http://schemas.microsoft.com/office/drawing/2014/main" id="{1A4A70C6-B35D-434D-99F5-EFC57D5C2900}"/>
                  </a:ext>
                </a:extLst>
              </p:cNvPr>
              <p:cNvSpPr>
                <a:spLocks/>
              </p:cNvSpPr>
              <p:nvPr/>
            </p:nvSpPr>
            <p:spPr bwMode="auto">
              <a:xfrm>
                <a:off x="6405904" y="2518435"/>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4" name="Freeform 211">
                <a:extLst>
                  <a:ext uri="{FF2B5EF4-FFF2-40B4-BE49-F238E27FC236}">
                    <a16:creationId xmlns:a16="http://schemas.microsoft.com/office/drawing/2014/main" id="{76E248D2-C80C-DD41-9F64-688746205053}"/>
                  </a:ext>
                </a:extLst>
              </p:cNvPr>
              <p:cNvSpPr>
                <a:spLocks/>
              </p:cNvSpPr>
              <p:nvPr/>
            </p:nvSpPr>
            <p:spPr bwMode="auto">
              <a:xfrm>
                <a:off x="6264263" y="2508695"/>
                <a:ext cx="12004" cy="9741"/>
              </a:xfrm>
              <a:custGeom>
                <a:avLst/>
                <a:gdLst>
                  <a:gd name="T0" fmla="*/ 5 w 5"/>
                  <a:gd name="T1" fmla="*/ 0 h 4"/>
                  <a:gd name="T2" fmla="*/ 5 w 5"/>
                  <a:gd name="T3" fmla="*/ 0 h 4"/>
                  <a:gd name="T4" fmla="*/ 5 w 5"/>
                  <a:gd name="T5" fmla="*/ 4 h 4"/>
                  <a:gd name="T6" fmla="*/ 5 w 5"/>
                  <a:gd name="T7" fmla="*/ 4 h 4"/>
                  <a:gd name="T8" fmla="*/ 0 w 5"/>
                  <a:gd name="T9" fmla="*/ 4 h 4"/>
                  <a:gd name="T10" fmla="*/ 0 w 5"/>
                  <a:gd name="T11" fmla="*/ 4 h 4"/>
                  <a:gd name="T12" fmla="*/ 0 w 5"/>
                  <a:gd name="T13" fmla="*/ 0 h 4"/>
                  <a:gd name="T14" fmla="*/ 0 w 5"/>
                  <a:gd name="T15" fmla="*/ 0 h 4"/>
                  <a:gd name="T16" fmla="*/ 0 w 5"/>
                  <a:gd name="T17" fmla="*/ 0 h 4"/>
                  <a:gd name="T18" fmla="*/ 0 w 5"/>
                  <a:gd name="T19" fmla="*/ 0 h 4"/>
                  <a:gd name="T20" fmla="*/ 5 w 5"/>
                  <a:gd name="T21" fmla="*/ 0 h 4"/>
                  <a:gd name="T22" fmla="*/ 5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5" y="0"/>
                    </a:moveTo>
                    <a:lnTo>
                      <a:pt x="5" y="0"/>
                    </a:lnTo>
                    <a:lnTo>
                      <a:pt x="5" y="4"/>
                    </a:lnTo>
                    <a:lnTo>
                      <a:pt x="5" y="4"/>
                    </a:lnTo>
                    <a:lnTo>
                      <a:pt x="0" y="4"/>
                    </a:lnTo>
                    <a:lnTo>
                      <a:pt x="0" y="4"/>
                    </a:lnTo>
                    <a:lnTo>
                      <a:pt x="0" y="0"/>
                    </a:lnTo>
                    <a:lnTo>
                      <a:pt x="0" y="0"/>
                    </a:lnTo>
                    <a:lnTo>
                      <a:pt x="0" y="0"/>
                    </a:lnTo>
                    <a:lnTo>
                      <a:pt x="0" y="0"/>
                    </a:lnTo>
                    <a:lnTo>
                      <a:pt x="5" y="0"/>
                    </a:lnTo>
                    <a:lnTo>
                      <a:pt x="5"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5" name="Freeform 212">
                <a:extLst>
                  <a:ext uri="{FF2B5EF4-FFF2-40B4-BE49-F238E27FC236}">
                    <a16:creationId xmlns:a16="http://schemas.microsoft.com/office/drawing/2014/main" id="{75DC7845-50EA-9442-BD4D-F4EDE5235EAB}"/>
                  </a:ext>
                </a:extLst>
              </p:cNvPr>
              <p:cNvSpPr>
                <a:spLocks/>
              </p:cNvSpPr>
              <p:nvPr/>
            </p:nvSpPr>
            <p:spPr bwMode="auto">
              <a:xfrm>
                <a:off x="6264263" y="2508695"/>
                <a:ext cx="12004" cy="9741"/>
              </a:xfrm>
              <a:custGeom>
                <a:avLst/>
                <a:gdLst>
                  <a:gd name="T0" fmla="*/ 5 w 5"/>
                  <a:gd name="T1" fmla="*/ 0 h 4"/>
                  <a:gd name="T2" fmla="*/ 5 w 5"/>
                  <a:gd name="T3" fmla="*/ 0 h 4"/>
                  <a:gd name="T4" fmla="*/ 5 w 5"/>
                  <a:gd name="T5" fmla="*/ 4 h 4"/>
                  <a:gd name="T6" fmla="*/ 5 w 5"/>
                  <a:gd name="T7" fmla="*/ 4 h 4"/>
                  <a:gd name="T8" fmla="*/ 0 w 5"/>
                  <a:gd name="T9" fmla="*/ 4 h 4"/>
                  <a:gd name="T10" fmla="*/ 0 w 5"/>
                  <a:gd name="T11" fmla="*/ 4 h 4"/>
                  <a:gd name="T12" fmla="*/ 0 w 5"/>
                  <a:gd name="T13" fmla="*/ 0 h 4"/>
                  <a:gd name="T14" fmla="*/ 0 w 5"/>
                  <a:gd name="T15" fmla="*/ 0 h 4"/>
                  <a:gd name="T16" fmla="*/ 0 w 5"/>
                  <a:gd name="T17" fmla="*/ 0 h 4"/>
                  <a:gd name="T18" fmla="*/ 0 w 5"/>
                  <a:gd name="T19" fmla="*/ 0 h 4"/>
                  <a:gd name="T20" fmla="*/ 5 w 5"/>
                  <a:gd name="T21" fmla="*/ 0 h 4"/>
                  <a:gd name="T22" fmla="*/ 5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5" y="0"/>
                    </a:moveTo>
                    <a:lnTo>
                      <a:pt x="5" y="0"/>
                    </a:lnTo>
                    <a:lnTo>
                      <a:pt x="5" y="4"/>
                    </a:lnTo>
                    <a:lnTo>
                      <a:pt x="5" y="4"/>
                    </a:lnTo>
                    <a:lnTo>
                      <a:pt x="0" y="4"/>
                    </a:lnTo>
                    <a:lnTo>
                      <a:pt x="0" y="4"/>
                    </a:lnTo>
                    <a:lnTo>
                      <a:pt x="0" y="0"/>
                    </a:lnTo>
                    <a:lnTo>
                      <a:pt x="0" y="0"/>
                    </a:lnTo>
                    <a:lnTo>
                      <a:pt x="0" y="0"/>
                    </a:lnTo>
                    <a:lnTo>
                      <a:pt x="0" y="0"/>
                    </a:lnTo>
                    <a:lnTo>
                      <a:pt x="5" y="0"/>
                    </a:lnTo>
                    <a:lnTo>
                      <a:pt x="5"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6" name="Freeform 213">
                <a:extLst>
                  <a:ext uri="{FF2B5EF4-FFF2-40B4-BE49-F238E27FC236}">
                    <a16:creationId xmlns:a16="http://schemas.microsoft.com/office/drawing/2014/main" id="{FF723637-D600-F746-A757-3BEE2D204BBF}"/>
                  </a:ext>
                </a:extLst>
              </p:cNvPr>
              <p:cNvSpPr>
                <a:spLocks/>
              </p:cNvSpPr>
              <p:nvPr/>
            </p:nvSpPr>
            <p:spPr bwMode="auto">
              <a:xfrm>
                <a:off x="6417906" y="2508695"/>
                <a:ext cx="9603" cy="9741"/>
              </a:xfrm>
              <a:custGeom>
                <a:avLst/>
                <a:gdLst>
                  <a:gd name="T0" fmla="*/ 4 w 4"/>
                  <a:gd name="T1" fmla="*/ 0 h 4"/>
                  <a:gd name="T2" fmla="*/ 4 w 4"/>
                  <a:gd name="T3" fmla="*/ 0 h 4"/>
                  <a:gd name="T4" fmla="*/ 4 w 4"/>
                  <a:gd name="T5" fmla="*/ 4 h 4"/>
                  <a:gd name="T6" fmla="*/ 4 w 4"/>
                  <a:gd name="T7" fmla="*/ 0 h 4"/>
                  <a:gd name="T8" fmla="*/ 0 w 4"/>
                  <a:gd name="T9" fmla="*/ 0 h 4"/>
                  <a:gd name="T10" fmla="*/ 0 w 4"/>
                  <a:gd name="T11" fmla="*/ 0 h 4"/>
                  <a:gd name="T12" fmla="*/ 0 w 4"/>
                  <a:gd name="T13" fmla="*/ 0 h 4"/>
                  <a:gd name="T14" fmla="*/ 0 w 4"/>
                  <a:gd name="T15" fmla="*/ 0 h 4"/>
                  <a:gd name="T16" fmla="*/ 0 w 4"/>
                  <a:gd name="T17" fmla="*/ 0 h 4"/>
                  <a:gd name="T18" fmla="*/ 0 w 4"/>
                  <a:gd name="T19" fmla="*/ 0 h 4"/>
                  <a:gd name="T20" fmla="*/ 4 w 4"/>
                  <a:gd name="T21" fmla="*/ 0 h 4"/>
                  <a:gd name="T22" fmla="*/ 4 w 4"/>
                  <a:gd name="T23" fmla="*/ 0 h 4"/>
                  <a:gd name="T24" fmla="*/ 4 w 4"/>
                  <a:gd name="T25" fmla="*/ 0 h 4"/>
                  <a:gd name="T26" fmla="*/ 4 w 4"/>
                  <a:gd name="T27" fmla="*/ 0 h 4"/>
                  <a:gd name="T28" fmla="*/ 4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0"/>
                    </a:moveTo>
                    <a:lnTo>
                      <a:pt x="4" y="0"/>
                    </a:lnTo>
                    <a:lnTo>
                      <a:pt x="4" y="4"/>
                    </a:lnTo>
                    <a:lnTo>
                      <a:pt x="4" y="0"/>
                    </a:lnTo>
                    <a:lnTo>
                      <a:pt x="0" y="0"/>
                    </a:lnTo>
                    <a:lnTo>
                      <a:pt x="0" y="0"/>
                    </a:lnTo>
                    <a:lnTo>
                      <a:pt x="0" y="0"/>
                    </a:lnTo>
                    <a:lnTo>
                      <a:pt x="0" y="0"/>
                    </a:lnTo>
                    <a:lnTo>
                      <a:pt x="0" y="0"/>
                    </a:lnTo>
                    <a:lnTo>
                      <a:pt x="0" y="0"/>
                    </a:lnTo>
                    <a:lnTo>
                      <a:pt x="4" y="0"/>
                    </a:lnTo>
                    <a:lnTo>
                      <a:pt x="4" y="0"/>
                    </a:lnTo>
                    <a:lnTo>
                      <a:pt x="4" y="0"/>
                    </a:lnTo>
                    <a:lnTo>
                      <a:pt x="4" y="0"/>
                    </a:lnTo>
                    <a:lnTo>
                      <a:pt x="4"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7" name="Freeform 214">
                <a:extLst>
                  <a:ext uri="{FF2B5EF4-FFF2-40B4-BE49-F238E27FC236}">
                    <a16:creationId xmlns:a16="http://schemas.microsoft.com/office/drawing/2014/main" id="{27EB4027-30CE-BE44-B88E-A17CAB57DE09}"/>
                  </a:ext>
                </a:extLst>
              </p:cNvPr>
              <p:cNvSpPr>
                <a:spLocks/>
              </p:cNvSpPr>
              <p:nvPr/>
            </p:nvSpPr>
            <p:spPr bwMode="auto">
              <a:xfrm>
                <a:off x="6417906" y="2508695"/>
                <a:ext cx="9603" cy="9741"/>
              </a:xfrm>
              <a:custGeom>
                <a:avLst/>
                <a:gdLst>
                  <a:gd name="T0" fmla="*/ 4 w 4"/>
                  <a:gd name="T1" fmla="*/ 0 h 4"/>
                  <a:gd name="T2" fmla="*/ 4 w 4"/>
                  <a:gd name="T3" fmla="*/ 0 h 4"/>
                  <a:gd name="T4" fmla="*/ 4 w 4"/>
                  <a:gd name="T5" fmla="*/ 4 h 4"/>
                  <a:gd name="T6" fmla="*/ 4 w 4"/>
                  <a:gd name="T7" fmla="*/ 0 h 4"/>
                  <a:gd name="T8" fmla="*/ 0 w 4"/>
                  <a:gd name="T9" fmla="*/ 0 h 4"/>
                  <a:gd name="T10" fmla="*/ 0 w 4"/>
                  <a:gd name="T11" fmla="*/ 0 h 4"/>
                  <a:gd name="T12" fmla="*/ 0 w 4"/>
                  <a:gd name="T13" fmla="*/ 0 h 4"/>
                  <a:gd name="T14" fmla="*/ 0 w 4"/>
                  <a:gd name="T15" fmla="*/ 0 h 4"/>
                  <a:gd name="T16" fmla="*/ 0 w 4"/>
                  <a:gd name="T17" fmla="*/ 0 h 4"/>
                  <a:gd name="T18" fmla="*/ 0 w 4"/>
                  <a:gd name="T19" fmla="*/ 0 h 4"/>
                  <a:gd name="T20" fmla="*/ 4 w 4"/>
                  <a:gd name="T21" fmla="*/ 0 h 4"/>
                  <a:gd name="T22" fmla="*/ 4 w 4"/>
                  <a:gd name="T23" fmla="*/ 0 h 4"/>
                  <a:gd name="T24" fmla="*/ 4 w 4"/>
                  <a:gd name="T25" fmla="*/ 0 h 4"/>
                  <a:gd name="T26" fmla="*/ 4 w 4"/>
                  <a:gd name="T27" fmla="*/ 0 h 4"/>
                  <a:gd name="T28" fmla="*/ 4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0"/>
                    </a:moveTo>
                    <a:lnTo>
                      <a:pt x="4" y="0"/>
                    </a:lnTo>
                    <a:lnTo>
                      <a:pt x="4" y="4"/>
                    </a:lnTo>
                    <a:lnTo>
                      <a:pt x="4" y="0"/>
                    </a:lnTo>
                    <a:lnTo>
                      <a:pt x="0" y="0"/>
                    </a:lnTo>
                    <a:lnTo>
                      <a:pt x="0" y="0"/>
                    </a:lnTo>
                    <a:lnTo>
                      <a:pt x="0" y="0"/>
                    </a:lnTo>
                    <a:lnTo>
                      <a:pt x="0" y="0"/>
                    </a:lnTo>
                    <a:lnTo>
                      <a:pt x="0" y="0"/>
                    </a:lnTo>
                    <a:lnTo>
                      <a:pt x="0" y="0"/>
                    </a:lnTo>
                    <a:lnTo>
                      <a:pt x="4" y="0"/>
                    </a:lnTo>
                    <a:lnTo>
                      <a:pt x="4" y="0"/>
                    </a:lnTo>
                    <a:lnTo>
                      <a:pt x="4" y="0"/>
                    </a:lnTo>
                    <a:lnTo>
                      <a:pt x="4" y="0"/>
                    </a:lnTo>
                    <a:lnTo>
                      <a:pt x="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8" name="Freeform 215">
                <a:extLst>
                  <a:ext uri="{FF2B5EF4-FFF2-40B4-BE49-F238E27FC236}">
                    <a16:creationId xmlns:a16="http://schemas.microsoft.com/office/drawing/2014/main" id="{C4B26EFD-1D0A-0E4C-957B-1163A9ADCFF3}"/>
                  </a:ext>
                </a:extLst>
              </p:cNvPr>
              <p:cNvSpPr>
                <a:spLocks/>
              </p:cNvSpPr>
              <p:nvPr/>
            </p:nvSpPr>
            <p:spPr bwMode="auto">
              <a:xfrm>
                <a:off x="6254660" y="2486778"/>
                <a:ext cx="9603" cy="9741"/>
              </a:xfrm>
              <a:custGeom>
                <a:avLst/>
                <a:gdLst>
                  <a:gd name="T0" fmla="*/ 4 w 4"/>
                  <a:gd name="T1" fmla="*/ 0 h 4"/>
                  <a:gd name="T2" fmla="*/ 4 w 4"/>
                  <a:gd name="T3" fmla="*/ 0 h 4"/>
                  <a:gd name="T4" fmla="*/ 4 w 4"/>
                  <a:gd name="T5" fmla="*/ 0 h 4"/>
                  <a:gd name="T6" fmla="*/ 4 w 4"/>
                  <a:gd name="T7" fmla="*/ 4 h 4"/>
                  <a:gd name="T8" fmla="*/ 4 w 4"/>
                  <a:gd name="T9" fmla="*/ 4 h 4"/>
                  <a:gd name="T10" fmla="*/ 4 w 4"/>
                  <a:gd name="T11" fmla="*/ 4 h 4"/>
                  <a:gd name="T12" fmla="*/ 4 w 4"/>
                  <a:gd name="T13" fmla="*/ 4 h 4"/>
                  <a:gd name="T14" fmla="*/ 4 w 4"/>
                  <a:gd name="T15" fmla="*/ 4 h 4"/>
                  <a:gd name="T16" fmla="*/ 4 w 4"/>
                  <a:gd name="T17" fmla="*/ 4 h 4"/>
                  <a:gd name="T18" fmla="*/ 0 w 4"/>
                  <a:gd name="T19" fmla="*/ 4 h 4"/>
                  <a:gd name="T20" fmla="*/ 0 w 4"/>
                  <a:gd name="T21" fmla="*/ 4 h 4"/>
                  <a:gd name="T22" fmla="*/ 0 w 4"/>
                  <a:gd name="T23" fmla="*/ 4 h 4"/>
                  <a:gd name="T24" fmla="*/ 0 w 4"/>
                  <a:gd name="T25" fmla="*/ 4 h 4"/>
                  <a:gd name="T26" fmla="*/ 0 w 4"/>
                  <a:gd name="T27" fmla="*/ 4 h 4"/>
                  <a:gd name="T28" fmla="*/ 0 w 4"/>
                  <a:gd name="T29" fmla="*/ 4 h 4"/>
                  <a:gd name="T30" fmla="*/ 0 w 4"/>
                  <a:gd name="T31" fmla="*/ 4 h 4"/>
                  <a:gd name="T32" fmla="*/ 0 w 4"/>
                  <a:gd name="T33" fmla="*/ 4 h 4"/>
                  <a:gd name="T34" fmla="*/ 0 w 4"/>
                  <a:gd name="T35" fmla="*/ 0 h 4"/>
                  <a:gd name="T36" fmla="*/ 0 w 4"/>
                  <a:gd name="T37" fmla="*/ 0 h 4"/>
                  <a:gd name="T38" fmla="*/ 0 w 4"/>
                  <a:gd name="T39" fmla="*/ 0 h 4"/>
                  <a:gd name="T40" fmla="*/ 0 w 4"/>
                  <a:gd name="T41" fmla="*/ 0 h 4"/>
                  <a:gd name="T42" fmla="*/ 0 w 4"/>
                  <a:gd name="T43" fmla="*/ 0 h 4"/>
                  <a:gd name="T44" fmla="*/ 0 w 4"/>
                  <a:gd name="T45" fmla="*/ 0 h 4"/>
                  <a:gd name="T46" fmla="*/ 0 w 4"/>
                  <a:gd name="T47" fmla="*/ 0 h 4"/>
                  <a:gd name="T48" fmla="*/ 4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4" y="0"/>
                    </a:moveTo>
                    <a:lnTo>
                      <a:pt x="4" y="0"/>
                    </a:lnTo>
                    <a:lnTo>
                      <a:pt x="4" y="0"/>
                    </a:lnTo>
                    <a:lnTo>
                      <a:pt x="4" y="4"/>
                    </a:lnTo>
                    <a:lnTo>
                      <a:pt x="4" y="4"/>
                    </a:lnTo>
                    <a:lnTo>
                      <a:pt x="4" y="4"/>
                    </a:lnTo>
                    <a:lnTo>
                      <a:pt x="4" y="4"/>
                    </a:lnTo>
                    <a:lnTo>
                      <a:pt x="4" y="4"/>
                    </a:lnTo>
                    <a:lnTo>
                      <a:pt x="4"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4"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9" name="Freeform 216">
                <a:extLst>
                  <a:ext uri="{FF2B5EF4-FFF2-40B4-BE49-F238E27FC236}">
                    <a16:creationId xmlns:a16="http://schemas.microsoft.com/office/drawing/2014/main" id="{B5646F82-D034-A040-A156-B2824D7A7D9C}"/>
                  </a:ext>
                </a:extLst>
              </p:cNvPr>
              <p:cNvSpPr>
                <a:spLocks/>
              </p:cNvSpPr>
              <p:nvPr/>
            </p:nvSpPr>
            <p:spPr bwMode="auto">
              <a:xfrm>
                <a:off x="6254660" y="2486778"/>
                <a:ext cx="9603" cy="9741"/>
              </a:xfrm>
              <a:custGeom>
                <a:avLst/>
                <a:gdLst>
                  <a:gd name="T0" fmla="*/ 4 w 4"/>
                  <a:gd name="T1" fmla="*/ 0 h 4"/>
                  <a:gd name="T2" fmla="*/ 4 w 4"/>
                  <a:gd name="T3" fmla="*/ 0 h 4"/>
                  <a:gd name="T4" fmla="*/ 4 w 4"/>
                  <a:gd name="T5" fmla="*/ 0 h 4"/>
                  <a:gd name="T6" fmla="*/ 4 w 4"/>
                  <a:gd name="T7" fmla="*/ 4 h 4"/>
                  <a:gd name="T8" fmla="*/ 4 w 4"/>
                  <a:gd name="T9" fmla="*/ 4 h 4"/>
                  <a:gd name="T10" fmla="*/ 4 w 4"/>
                  <a:gd name="T11" fmla="*/ 4 h 4"/>
                  <a:gd name="T12" fmla="*/ 4 w 4"/>
                  <a:gd name="T13" fmla="*/ 4 h 4"/>
                  <a:gd name="T14" fmla="*/ 4 w 4"/>
                  <a:gd name="T15" fmla="*/ 4 h 4"/>
                  <a:gd name="T16" fmla="*/ 4 w 4"/>
                  <a:gd name="T17" fmla="*/ 4 h 4"/>
                  <a:gd name="T18" fmla="*/ 0 w 4"/>
                  <a:gd name="T19" fmla="*/ 4 h 4"/>
                  <a:gd name="T20" fmla="*/ 0 w 4"/>
                  <a:gd name="T21" fmla="*/ 4 h 4"/>
                  <a:gd name="T22" fmla="*/ 0 w 4"/>
                  <a:gd name="T23" fmla="*/ 4 h 4"/>
                  <a:gd name="T24" fmla="*/ 0 w 4"/>
                  <a:gd name="T25" fmla="*/ 4 h 4"/>
                  <a:gd name="T26" fmla="*/ 0 w 4"/>
                  <a:gd name="T27" fmla="*/ 4 h 4"/>
                  <a:gd name="T28" fmla="*/ 0 w 4"/>
                  <a:gd name="T29" fmla="*/ 4 h 4"/>
                  <a:gd name="T30" fmla="*/ 0 w 4"/>
                  <a:gd name="T31" fmla="*/ 4 h 4"/>
                  <a:gd name="T32" fmla="*/ 0 w 4"/>
                  <a:gd name="T33" fmla="*/ 4 h 4"/>
                  <a:gd name="T34" fmla="*/ 0 w 4"/>
                  <a:gd name="T35" fmla="*/ 0 h 4"/>
                  <a:gd name="T36" fmla="*/ 0 w 4"/>
                  <a:gd name="T37" fmla="*/ 0 h 4"/>
                  <a:gd name="T38" fmla="*/ 0 w 4"/>
                  <a:gd name="T39" fmla="*/ 0 h 4"/>
                  <a:gd name="T40" fmla="*/ 0 w 4"/>
                  <a:gd name="T41" fmla="*/ 0 h 4"/>
                  <a:gd name="T42" fmla="*/ 0 w 4"/>
                  <a:gd name="T43" fmla="*/ 0 h 4"/>
                  <a:gd name="T44" fmla="*/ 0 w 4"/>
                  <a:gd name="T45" fmla="*/ 0 h 4"/>
                  <a:gd name="T46" fmla="*/ 0 w 4"/>
                  <a:gd name="T47" fmla="*/ 0 h 4"/>
                  <a:gd name="T48" fmla="*/ 4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4" y="0"/>
                    </a:moveTo>
                    <a:lnTo>
                      <a:pt x="4" y="0"/>
                    </a:lnTo>
                    <a:lnTo>
                      <a:pt x="4" y="0"/>
                    </a:lnTo>
                    <a:lnTo>
                      <a:pt x="4" y="4"/>
                    </a:lnTo>
                    <a:lnTo>
                      <a:pt x="4" y="4"/>
                    </a:lnTo>
                    <a:lnTo>
                      <a:pt x="4" y="4"/>
                    </a:lnTo>
                    <a:lnTo>
                      <a:pt x="4" y="4"/>
                    </a:lnTo>
                    <a:lnTo>
                      <a:pt x="4" y="4"/>
                    </a:lnTo>
                    <a:lnTo>
                      <a:pt x="4"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0" name="Freeform 217">
                <a:extLst>
                  <a:ext uri="{FF2B5EF4-FFF2-40B4-BE49-F238E27FC236}">
                    <a16:creationId xmlns:a16="http://schemas.microsoft.com/office/drawing/2014/main" id="{9E7BC3D5-2765-6246-BAF0-A087E555C1FA}"/>
                  </a:ext>
                </a:extLst>
              </p:cNvPr>
              <p:cNvSpPr>
                <a:spLocks/>
              </p:cNvSpPr>
              <p:nvPr/>
            </p:nvSpPr>
            <p:spPr bwMode="auto">
              <a:xfrm>
                <a:off x="5678496" y="181465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1" name="Freeform 218">
                <a:extLst>
                  <a:ext uri="{FF2B5EF4-FFF2-40B4-BE49-F238E27FC236}">
                    <a16:creationId xmlns:a16="http://schemas.microsoft.com/office/drawing/2014/main" id="{04B32613-E539-4440-92A2-25D23CD15FB9}"/>
                  </a:ext>
                </a:extLst>
              </p:cNvPr>
              <p:cNvSpPr>
                <a:spLocks/>
              </p:cNvSpPr>
              <p:nvPr/>
            </p:nvSpPr>
            <p:spPr bwMode="auto">
              <a:xfrm>
                <a:off x="5678496" y="181465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2" name="Freeform 219">
                <a:extLst>
                  <a:ext uri="{FF2B5EF4-FFF2-40B4-BE49-F238E27FC236}">
                    <a16:creationId xmlns:a16="http://schemas.microsoft.com/office/drawing/2014/main" id="{28E331A9-68F9-ED45-B20E-846A5CD1BFD1}"/>
                  </a:ext>
                </a:extLst>
              </p:cNvPr>
              <p:cNvSpPr>
                <a:spLocks/>
              </p:cNvSpPr>
              <p:nvPr/>
            </p:nvSpPr>
            <p:spPr bwMode="auto">
              <a:xfrm>
                <a:off x="5678496" y="1802481"/>
                <a:ext cx="12004" cy="0"/>
              </a:xfrm>
              <a:custGeom>
                <a:avLst/>
                <a:gdLst>
                  <a:gd name="T0" fmla="*/ 5 w 5"/>
                  <a:gd name="T1" fmla="*/ 5 w 5"/>
                  <a:gd name="T2" fmla="*/ 0 w 5"/>
                  <a:gd name="T3" fmla="*/ 0 w 5"/>
                  <a:gd name="T4" fmla="*/ 5 w 5"/>
                  <a:gd name="T5" fmla="*/ 5 w 5"/>
                </a:gdLst>
                <a:ahLst/>
                <a:cxnLst>
                  <a:cxn ang="0">
                    <a:pos x="T0" y="0"/>
                  </a:cxn>
                  <a:cxn ang="0">
                    <a:pos x="T1" y="0"/>
                  </a:cxn>
                  <a:cxn ang="0">
                    <a:pos x="T2" y="0"/>
                  </a:cxn>
                  <a:cxn ang="0">
                    <a:pos x="T3" y="0"/>
                  </a:cxn>
                  <a:cxn ang="0">
                    <a:pos x="T4" y="0"/>
                  </a:cxn>
                  <a:cxn ang="0">
                    <a:pos x="T5" y="0"/>
                  </a:cxn>
                </a:cxnLst>
                <a:rect l="0" t="0" r="r" b="b"/>
                <a:pathLst>
                  <a:path w="5">
                    <a:moveTo>
                      <a:pt x="5" y="0"/>
                    </a:moveTo>
                    <a:lnTo>
                      <a:pt x="5" y="0"/>
                    </a:lnTo>
                    <a:lnTo>
                      <a:pt x="0" y="0"/>
                    </a:lnTo>
                    <a:lnTo>
                      <a:pt x="0" y="0"/>
                    </a:lnTo>
                    <a:lnTo>
                      <a:pt x="5" y="0"/>
                    </a:lnTo>
                    <a:lnTo>
                      <a:pt x="5"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3" name="Freeform 220">
                <a:extLst>
                  <a:ext uri="{FF2B5EF4-FFF2-40B4-BE49-F238E27FC236}">
                    <a16:creationId xmlns:a16="http://schemas.microsoft.com/office/drawing/2014/main" id="{10AA4925-E574-B044-9E3A-C47B52B69D15}"/>
                  </a:ext>
                </a:extLst>
              </p:cNvPr>
              <p:cNvSpPr>
                <a:spLocks/>
              </p:cNvSpPr>
              <p:nvPr/>
            </p:nvSpPr>
            <p:spPr bwMode="auto">
              <a:xfrm>
                <a:off x="5678496" y="1802481"/>
                <a:ext cx="12004" cy="0"/>
              </a:xfrm>
              <a:custGeom>
                <a:avLst/>
                <a:gdLst>
                  <a:gd name="T0" fmla="*/ 5 w 5"/>
                  <a:gd name="T1" fmla="*/ 5 w 5"/>
                  <a:gd name="T2" fmla="*/ 0 w 5"/>
                  <a:gd name="T3" fmla="*/ 0 w 5"/>
                  <a:gd name="T4" fmla="*/ 5 w 5"/>
                  <a:gd name="T5" fmla="*/ 5 w 5"/>
                </a:gdLst>
                <a:ahLst/>
                <a:cxnLst>
                  <a:cxn ang="0">
                    <a:pos x="T0" y="0"/>
                  </a:cxn>
                  <a:cxn ang="0">
                    <a:pos x="T1" y="0"/>
                  </a:cxn>
                  <a:cxn ang="0">
                    <a:pos x="T2" y="0"/>
                  </a:cxn>
                  <a:cxn ang="0">
                    <a:pos x="T3" y="0"/>
                  </a:cxn>
                  <a:cxn ang="0">
                    <a:pos x="T4" y="0"/>
                  </a:cxn>
                  <a:cxn ang="0">
                    <a:pos x="T5" y="0"/>
                  </a:cxn>
                </a:cxnLst>
                <a:rect l="0" t="0" r="r" b="b"/>
                <a:pathLst>
                  <a:path w="5">
                    <a:moveTo>
                      <a:pt x="5" y="0"/>
                    </a:moveTo>
                    <a:lnTo>
                      <a:pt x="5" y="0"/>
                    </a:lnTo>
                    <a:lnTo>
                      <a:pt x="0" y="0"/>
                    </a:lnTo>
                    <a:lnTo>
                      <a:pt x="0" y="0"/>
                    </a:lnTo>
                    <a:lnTo>
                      <a:pt x="5" y="0"/>
                    </a:lnTo>
                    <a:lnTo>
                      <a:pt x="5"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4" name="Freeform 221">
                <a:extLst>
                  <a:ext uri="{FF2B5EF4-FFF2-40B4-BE49-F238E27FC236}">
                    <a16:creationId xmlns:a16="http://schemas.microsoft.com/office/drawing/2014/main" id="{662E10CB-0434-9A44-B073-E416CE4074B7}"/>
                  </a:ext>
                </a:extLst>
              </p:cNvPr>
              <p:cNvSpPr>
                <a:spLocks/>
              </p:cNvSpPr>
              <p:nvPr/>
            </p:nvSpPr>
            <p:spPr bwMode="auto">
              <a:xfrm>
                <a:off x="5690500" y="1792740"/>
                <a:ext cx="21607" cy="9741"/>
              </a:xfrm>
              <a:custGeom>
                <a:avLst/>
                <a:gdLst>
                  <a:gd name="T0" fmla="*/ 4 w 9"/>
                  <a:gd name="T1" fmla="*/ 4 h 4"/>
                  <a:gd name="T2" fmla="*/ 4 w 9"/>
                  <a:gd name="T3" fmla="*/ 4 h 4"/>
                  <a:gd name="T4" fmla="*/ 0 w 9"/>
                  <a:gd name="T5" fmla="*/ 4 h 4"/>
                  <a:gd name="T6" fmla="*/ 0 w 9"/>
                  <a:gd name="T7" fmla="*/ 4 h 4"/>
                  <a:gd name="T8" fmla="*/ 4 w 9"/>
                  <a:gd name="T9" fmla="*/ 4 h 4"/>
                  <a:gd name="T10" fmla="*/ 4 w 9"/>
                  <a:gd name="T11" fmla="*/ 0 h 4"/>
                  <a:gd name="T12" fmla="*/ 9 w 9"/>
                  <a:gd name="T13" fmla="*/ 0 h 4"/>
                  <a:gd name="T14" fmla="*/ 4 w 9"/>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4"/>
                    </a:moveTo>
                    <a:lnTo>
                      <a:pt x="4" y="4"/>
                    </a:lnTo>
                    <a:lnTo>
                      <a:pt x="0" y="4"/>
                    </a:lnTo>
                    <a:lnTo>
                      <a:pt x="0" y="4"/>
                    </a:lnTo>
                    <a:lnTo>
                      <a:pt x="4" y="4"/>
                    </a:lnTo>
                    <a:lnTo>
                      <a:pt x="4" y="0"/>
                    </a:lnTo>
                    <a:lnTo>
                      <a:pt x="9" y="0"/>
                    </a:lnTo>
                    <a:lnTo>
                      <a:pt x="4" y="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5" name="Freeform 222">
                <a:extLst>
                  <a:ext uri="{FF2B5EF4-FFF2-40B4-BE49-F238E27FC236}">
                    <a16:creationId xmlns:a16="http://schemas.microsoft.com/office/drawing/2014/main" id="{DC890483-FE7F-5B4A-9703-27CB6BAD9F02}"/>
                  </a:ext>
                </a:extLst>
              </p:cNvPr>
              <p:cNvSpPr>
                <a:spLocks/>
              </p:cNvSpPr>
              <p:nvPr/>
            </p:nvSpPr>
            <p:spPr bwMode="auto">
              <a:xfrm>
                <a:off x="5690500" y="1792740"/>
                <a:ext cx="21607" cy="9741"/>
              </a:xfrm>
              <a:custGeom>
                <a:avLst/>
                <a:gdLst>
                  <a:gd name="T0" fmla="*/ 4 w 9"/>
                  <a:gd name="T1" fmla="*/ 4 h 4"/>
                  <a:gd name="T2" fmla="*/ 4 w 9"/>
                  <a:gd name="T3" fmla="*/ 4 h 4"/>
                  <a:gd name="T4" fmla="*/ 0 w 9"/>
                  <a:gd name="T5" fmla="*/ 4 h 4"/>
                  <a:gd name="T6" fmla="*/ 0 w 9"/>
                  <a:gd name="T7" fmla="*/ 4 h 4"/>
                  <a:gd name="T8" fmla="*/ 4 w 9"/>
                  <a:gd name="T9" fmla="*/ 4 h 4"/>
                  <a:gd name="T10" fmla="*/ 4 w 9"/>
                  <a:gd name="T11" fmla="*/ 0 h 4"/>
                  <a:gd name="T12" fmla="*/ 9 w 9"/>
                  <a:gd name="T13" fmla="*/ 0 h 4"/>
                  <a:gd name="T14" fmla="*/ 4 w 9"/>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4"/>
                    </a:moveTo>
                    <a:lnTo>
                      <a:pt x="4" y="4"/>
                    </a:lnTo>
                    <a:lnTo>
                      <a:pt x="0" y="4"/>
                    </a:lnTo>
                    <a:lnTo>
                      <a:pt x="0" y="4"/>
                    </a:lnTo>
                    <a:lnTo>
                      <a:pt x="4" y="4"/>
                    </a:lnTo>
                    <a:lnTo>
                      <a:pt x="4" y="0"/>
                    </a:lnTo>
                    <a:lnTo>
                      <a:pt x="9" y="0"/>
                    </a:lnTo>
                    <a:lnTo>
                      <a:pt x="4"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6" name="Freeform 223">
                <a:extLst>
                  <a:ext uri="{FF2B5EF4-FFF2-40B4-BE49-F238E27FC236}">
                    <a16:creationId xmlns:a16="http://schemas.microsoft.com/office/drawing/2014/main" id="{4F4F81D4-261C-C640-B610-71461166DBD3}"/>
                  </a:ext>
                </a:extLst>
              </p:cNvPr>
              <p:cNvSpPr>
                <a:spLocks/>
              </p:cNvSpPr>
              <p:nvPr/>
            </p:nvSpPr>
            <p:spPr bwMode="auto">
              <a:xfrm>
                <a:off x="5712106" y="1792740"/>
                <a:ext cx="9603" cy="0"/>
              </a:xfrm>
              <a:custGeom>
                <a:avLst/>
                <a:gdLst>
                  <a:gd name="T0" fmla="*/ 4 w 4"/>
                  <a:gd name="T1" fmla="*/ 4 w 4"/>
                  <a:gd name="T2" fmla="*/ 0 w 4"/>
                  <a:gd name="T3" fmla="*/ 0 w 4"/>
                  <a:gd name="T4" fmla="*/ 0 w 4"/>
                  <a:gd name="T5" fmla="*/ 0 w 4"/>
                  <a:gd name="T6" fmla="*/ 0 w 4"/>
                  <a:gd name="T7" fmla="*/ 4 w 4"/>
                  <a:gd name="T8"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4" y="0"/>
                    </a:moveTo>
                    <a:lnTo>
                      <a:pt x="4" y="0"/>
                    </a:lnTo>
                    <a:lnTo>
                      <a:pt x="0" y="0"/>
                    </a:lnTo>
                    <a:lnTo>
                      <a:pt x="0" y="0"/>
                    </a:lnTo>
                    <a:lnTo>
                      <a:pt x="0" y="0"/>
                    </a:lnTo>
                    <a:lnTo>
                      <a:pt x="0" y="0"/>
                    </a:lnTo>
                    <a:lnTo>
                      <a:pt x="0" y="0"/>
                    </a:lnTo>
                    <a:lnTo>
                      <a:pt x="4" y="0"/>
                    </a:lnTo>
                    <a:lnTo>
                      <a:pt x="4"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7" name="Freeform 224">
                <a:extLst>
                  <a:ext uri="{FF2B5EF4-FFF2-40B4-BE49-F238E27FC236}">
                    <a16:creationId xmlns:a16="http://schemas.microsoft.com/office/drawing/2014/main" id="{B4F1480F-DD80-E04C-8004-C3A8D098E275}"/>
                  </a:ext>
                </a:extLst>
              </p:cNvPr>
              <p:cNvSpPr>
                <a:spLocks/>
              </p:cNvSpPr>
              <p:nvPr/>
            </p:nvSpPr>
            <p:spPr bwMode="auto">
              <a:xfrm>
                <a:off x="5712106" y="1792740"/>
                <a:ext cx="9603" cy="0"/>
              </a:xfrm>
              <a:custGeom>
                <a:avLst/>
                <a:gdLst>
                  <a:gd name="T0" fmla="*/ 4 w 4"/>
                  <a:gd name="T1" fmla="*/ 4 w 4"/>
                  <a:gd name="T2" fmla="*/ 0 w 4"/>
                  <a:gd name="T3" fmla="*/ 0 w 4"/>
                  <a:gd name="T4" fmla="*/ 0 w 4"/>
                  <a:gd name="T5" fmla="*/ 0 w 4"/>
                  <a:gd name="T6" fmla="*/ 0 w 4"/>
                  <a:gd name="T7" fmla="*/ 4 w 4"/>
                  <a:gd name="T8"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4" y="0"/>
                    </a:moveTo>
                    <a:lnTo>
                      <a:pt x="4" y="0"/>
                    </a:lnTo>
                    <a:lnTo>
                      <a:pt x="0" y="0"/>
                    </a:lnTo>
                    <a:lnTo>
                      <a:pt x="0" y="0"/>
                    </a:lnTo>
                    <a:lnTo>
                      <a:pt x="0" y="0"/>
                    </a:lnTo>
                    <a:lnTo>
                      <a:pt x="0" y="0"/>
                    </a:lnTo>
                    <a:lnTo>
                      <a:pt x="0" y="0"/>
                    </a:lnTo>
                    <a:lnTo>
                      <a:pt x="4" y="0"/>
                    </a:lnTo>
                    <a:lnTo>
                      <a:pt x="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8" name="Freeform 225">
                <a:extLst>
                  <a:ext uri="{FF2B5EF4-FFF2-40B4-BE49-F238E27FC236}">
                    <a16:creationId xmlns:a16="http://schemas.microsoft.com/office/drawing/2014/main" id="{E7550A6D-827A-0040-BD85-BE22E66C67E9}"/>
                  </a:ext>
                </a:extLst>
              </p:cNvPr>
              <p:cNvSpPr>
                <a:spLocks/>
              </p:cNvSpPr>
              <p:nvPr/>
            </p:nvSpPr>
            <p:spPr bwMode="auto">
              <a:xfrm>
                <a:off x="5721708" y="1792740"/>
                <a:ext cx="12004" cy="0"/>
              </a:xfrm>
              <a:custGeom>
                <a:avLst/>
                <a:gdLst>
                  <a:gd name="T0" fmla="*/ 5 w 5"/>
                  <a:gd name="T1" fmla="*/ 5 w 5"/>
                  <a:gd name="T2" fmla="*/ 0 w 5"/>
                  <a:gd name="T3" fmla="*/ 0 w 5"/>
                  <a:gd name="T4" fmla="*/ 0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0" y="0"/>
                    </a:lnTo>
                    <a:lnTo>
                      <a:pt x="0" y="0"/>
                    </a:lnTo>
                    <a:lnTo>
                      <a:pt x="0" y="0"/>
                    </a:lnTo>
                    <a:lnTo>
                      <a:pt x="5" y="0"/>
                    </a:lnTo>
                    <a:lnTo>
                      <a:pt x="5"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9" name="Freeform 226">
                <a:extLst>
                  <a:ext uri="{FF2B5EF4-FFF2-40B4-BE49-F238E27FC236}">
                    <a16:creationId xmlns:a16="http://schemas.microsoft.com/office/drawing/2014/main" id="{E6F20E15-AD54-AF4E-802F-627B5EFBF07F}"/>
                  </a:ext>
                </a:extLst>
              </p:cNvPr>
              <p:cNvSpPr>
                <a:spLocks/>
              </p:cNvSpPr>
              <p:nvPr/>
            </p:nvSpPr>
            <p:spPr bwMode="auto">
              <a:xfrm>
                <a:off x="5721708" y="1792740"/>
                <a:ext cx="12004" cy="0"/>
              </a:xfrm>
              <a:custGeom>
                <a:avLst/>
                <a:gdLst>
                  <a:gd name="T0" fmla="*/ 5 w 5"/>
                  <a:gd name="T1" fmla="*/ 5 w 5"/>
                  <a:gd name="T2" fmla="*/ 0 w 5"/>
                  <a:gd name="T3" fmla="*/ 0 w 5"/>
                  <a:gd name="T4" fmla="*/ 0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0" y="0"/>
                    </a:lnTo>
                    <a:lnTo>
                      <a:pt x="0" y="0"/>
                    </a:lnTo>
                    <a:lnTo>
                      <a:pt x="0" y="0"/>
                    </a:lnTo>
                    <a:lnTo>
                      <a:pt x="5" y="0"/>
                    </a:lnTo>
                    <a:lnTo>
                      <a:pt x="5"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0" name="Freeform 227">
                <a:extLst>
                  <a:ext uri="{FF2B5EF4-FFF2-40B4-BE49-F238E27FC236}">
                    <a16:creationId xmlns:a16="http://schemas.microsoft.com/office/drawing/2014/main" id="{D4FE14FF-4875-F549-8CE7-5B4B36F3B025}"/>
                  </a:ext>
                </a:extLst>
              </p:cNvPr>
              <p:cNvSpPr>
                <a:spLocks/>
              </p:cNvSpPr>
              <p:nvPr/>
            </p:nvSpPr>
            <p:spPr bwMode="auto">
              <a:xfrm>
                <a:off x="5743315" y="179274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1" name="Freeform 228">
                <a:extLst>
                  <a:ext uri="{FF2B5EF4-FFF2-40B4-BE49-F238E27FC236}">
                    <a16:creationId xmlns:a16="http://schemas.microsoft.com/office/drawing/2014/main" id="{2A35E6F5-2A51-C245-8A8B-36CF0FE89368}"/>
                  </a:ext>
                </a:extLst>
              </p:cNvPr>
              <p:cNvSpPr>
                <a:spLocks/>
              </p:cNvSpPr>
              <p:nvPr/>
            </p:nvSpPr>
            <p:spPr bwMode="auto">
              <a:xfrm>
                <a:off x="5743315" y="179274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2" name="Freeform 229">
                <a:extLst>
                  <a:ext uri="{FF2B5EF4-FFF2-40B4-BE49-F238E27FC236}">
                    <a16:creationId xmlns:a16="http://schemas.microsoft.com/office/drawing/2014/main" id="{D709AB0E-9C77-FD4C-9DF3-CA29742586D0}"/>
                  </a:ext>
                </a:extLst>
              </p:cNvPr>
              <p:cNvSpPr>
                <a:spLocks/>
              </p:cNvSpPr>
              <p:nvPr/>
            </p:nvSpPr>
            <p:spPr bwMode="auto">
              <a:xfrm>
                <a:off x="2437575" y="3156463"/>
                <a:ext cx="21607" cy="21918"/>
              </a:xfrm>
              <a:custGeom>
                <a:avLst/>
                <a:gdLst>
                  <a:gd name="T0" fmla="*/ 0 w 9"/>
                  <a:gd name="T1" fmla="*/ 9 h 9"/>
                  <a:gd name="T2" fmla="*/ 0 w 9"/>
                  <a:gd name="T3" fmla="*/ 9 h 9"/>
                  <a:gd name="T4" fmla="*/ 0 w 9"/>
                  <a:gd name="T5" fmla="*/ 9 h 9"/>
                  <a:gd name="T6" fmla="*/ 0 w 9"/>
                  <a:gd name="T7" fmla="*/ 9 h 9"/>
                  <a:gd name="T8" fmla="*/ 4 w 9"/>
                  <a:gd name="T9" fmla="*/ 9 h 9"/>
                  <a:gd name="T10" fmla="*/ 4 w 9"/>
                  <a:gd name="T11" fmla="*/ 5 h 9"/>
                  <a:gd name="T12" fmla="*/ 4 w 9"/>
                  <a:gd name="T13" fmla="*/ 5 h 9"/>
                  <a:gd name="T14" fmla="*/ 4 w 9"/>
                  <a:gd name="T15" fmla="*/ 5 h 9"/>
                  <a:gd name="T16" fmla="*/ 9 w 9"/>
                  <a:gd name="T17" fmla="*/ 5 h 9"/>
                  <a:gd name="T18" fmla="*/ 9 w 9"/>
                  <a:gd name="T19" fmla="*/ 5 h 9"/>
                  <a:gd name="T20" fmla="*/ 9 w 9"/>
                  <a:gd name="T21" fmla="*/ 5 h 9"/>
                  <a:gd name="T22" fmla="*/ 9 w 9"/>
                  <a:gd name="T23" fmla="*/ 0 h 9"/>
                  <a:gd name="T24" fmla="*/ 9 w 9"/>
                  <a:gd name="T25" fmla="*/ 0 h 9"/>
                  <a:gd name="T26" fmla="*/ 9 w 9"/>
                  <a:gd name="T27" fmla="*/ 0 h 9"/>
                  <a:gd name="T28" fmla="*/ 9 w 9"/>
                  <a:gd name="T29" fmla="*/ 0 h 9"/>
                  <a:gd name="T30" fmla="*/ 9 w 9"/>
                  <a:gd name="T31" fmla="*/ 0 h 9"/>
                  <a:gd name="T32" fmla="*/ 9 w 9"/>
                  <a:gd name="T33" fmla="*/ 5 h 9"/>
                  <a:gd name="T34" fmla="*/ 4 w 9"/>
                  <a:gd name="T35" fmla="*/ 5 h 9"/>
                  <a:gd name="T36" fmla="*/ 4 w 9"/>
                  <a:gd name="T37" fmla="*/ 9 h 9"/>
                  <a:gd name="T38" fmla="*/ 0 w 9"/>
                  <a:gd name="T3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9">
                    <a:moveTo>
                      <a:pt x="0" y="9"/>
                    </a:moveTo>
                    <a:lnTo>
                      <a:pt x="0" y="9"/>
                    </a:lnTo>
                    <a:lnTo>
                      <a:pt x="0" y="9"/>
                    </a:lnTo>
                    <a:lnTo>
                      <a:pt x="0" y="9"/>
                    </a:lnTo>
                    <a:lnTo>
                      <a:pt x="4" y="9"/>
                    </a:lnTo>
                    <a:lnTo>
                      <a:pt x="4" y="5"/>
                    </a:lnTo>
                    <a:lnTo>
                      <a:pt x="4" y="5"/>
                    </a:lnTo>
                    <a:lnTo>
                      <a:pt x="4" y="5"/>
                    </a:lnTo>
                    <a:lnTo>
                      <a:pt x="9" y="5"/>
                    </a:lnTo>
                    <a:lnTo>
                      <a:pt x="9" y="5"/>
                    </a:lnTo>
                    <a:lnTo>
                      <a:pt x="9" y="5"/>
                    </a:lnTo>
                    <a:lnTo>
                      <a:pt x="9" y="0"/>
                    </a:lnTo>
                    <a:lnTo>
                      <a:pt x="9" y="0"/>
                    </a:lnTo>
                    <a:lnTo>
                      <a:pt x="9" y="0"/>
                    </a:lnTo>
                    <a:lnTo>
                      <a:pt x="9" y="0"/>
                    </a:lnTo>
                    <a:lnTo>
                      <a:pt x="9" y="0"/>
                    </a:lnTo>
                    <a:lnTo>
                      <a:pt x="9" y="5"/>
                    </a:lnTo>
                    <a:lnTo>
                      <a:pt x="4" y="5"/>
                    </a:lnTo>
                    <a:lnTo>
                      <a:pt x="4" y="9"/>
                    </a:lnTo>
                    <a:lnTo>
                      <a:pt x="0" y="9"/>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3" name="Freeform 230">
                <a:extLst>
                  <a:ext uri="{FF2B5EF4-FFF2-40B4-BE49-F238E27FC236}">
                    <a16:creationId xmlns:a16="http://schemas.microsoft.com/office/drawing/2014/main" id="{234FE6D7-B959-7747-9AE7-64C371428197}"/>
                  </a:ext>
                </a:extLst>
              </p:cNvPr>
              <p:cNvSpPr>
                <a:spLocks/>
              </p:cNvSpPr>
              <p:nvPr/>
            </p:nvSpPr>
            <p:spPr bwMode="auto">
              <a:xfrm>
                <a:off x="2437575" y="3156463"/>
                <a:ext cx="21607" cy="21918"/>
              </a:xfrm>
              <a:custGeom>
                <a:avLst/>
                <a:gdLst>
                  <a:gd name="T0" fmla="*/ 0 w 9"/>
                  <a:gd name="T1" fmla="*/ 9 h 9"/>
                  <a:gd name="T2" fmla="*/ 0 w 9"/>
                  <a:gd name="T3" fmla="*/ 9 h 9"/>
                  <a:gd name="T4" fmla="*/ 0 w 9"/>
                  <a:gd name="T5" fmla="*/ 9 h 9"/>
                  <a:gd name="T6" fmla="*/ 0 w 9"/>
                  <a:gd name="T7" fmla="*/ 9 h 9"/>
                  <a:gd name="T8" fmla="*/ 4 w 9"/>
                  <a:gd name="T9" fmla="*/ 9 h 9"/>
                  <a:gd name="T10" fmla="*/ 4 w 9"/>
                  <a:gd name="T11" fmla="*/ 5 h 9"/>
                  <a:gd name="T12" fmla="*/ 4 w 9"/>
                  <a:gd name="T13" fmla="*/ 5 h 9"/>
                  <a:gd name="T14" fmla="*/ 4 w 9"/>
                  <a:gd name="T15" fmla="*/ 5 h 9"/>
                  <a:gd name="T16" fmla="*/ 9 w 9"/>
                  <a:gd name="T17" fmla="*/ 5 h 9"/>
                  <a:gd name="T18" fmla="*/ 9 w 9"/>
                  <a:gd name="T19" fmla="*/ 5 h 9"/>
                  <a:gd name="T20" fmla="*/ 9 w 9"/>
                  <a:gd name="T21" fmla="*/ 5 h 9"/>
                  <a:gd name="T22" fmla="*/ 9 w 9"/>
                  <a:gd name="T23" fmla="*/ 0 h 9"/>
                  <a:gd name="T24" fmla="*/ 9 w 9"/>
                  <a:gd name="T25" fmla="*/ 0 h 9"/>
                  <a:gd name="T26" fmla="*/ 9 w 9"/>
                  <a:gd name="T27" fmla="*/ 0 h 9"/>
                  <a:gd name="T28" fmla="*/ 9 w 9"/>
                  <a:gd name="T29" fmla="*/ 0 h 9"/>
                  <a:gd name="T30" fmla="*/ 9 w 9"/>
                  <a:gd name="T31" fmla="*/ 0 h 9"/>
                  <a:gd name="T32" fmla="*/ 9 w 9"/>
                  <a:gd name="T33" fmla="*/ 5 h 9"/>
                  <a:gd name="T34" fmla="*/ 4 w 9"/>
                  <a:gd name="T35" fmla="*/ 5 h 9"/>
                  <a:gd name="T36" fmla="*/ 4 w 9"/>
                  <a:gd name="T37" fmla="*/ 9 h 9"/>
                  <a:gd name="T38" fmla="*/ 0 w 9"/>
                  <a:gd name="T3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9">
                    <a:moveTo>
                      <a:pt x="0" y="9"/>
                    </a:moveTo>
                    <a:lnTo>
                      <a:pt x="0" y="9"/>
                    </a:lnTo>
                    <a:lnTo>
                      <a:pt x="0" y="9"/>
                    </a:lnTo>
                    <a:lnTo>
                      <a:pt x="0" y="9"/>
                    </a:lnTo>
                    <a:lnTo>
                      <a:pt x="4" y="9"/>
                    </a:lnTo>
                    <a:lnTo>
                      <a:pt x="4" y="5"/>
                    </a:lnTo>
                    <a:lnTo>
                      <a:pt x="4" y="5"/>
                    </a:lnTo>
                    <a:lnTo>
                      <a:pt x="4" y="5"/>
                    </a:lnTo>
                    <a:lnTo>
                      <a:pt x="9" y="5"/>
                    </a:lnTo>
                    <a:lnTo>
                      <a:pt x="9" y="5"/>
                    </a:lnTo>
                    <a:lnTo>
                      <a:pt x="9" y="5"/>
                    </a:lnTo>
                    <a:lnTo>
                      <a:pt x="9" y="0"/>
                    </a:lnTo>
                    <a:lnTo>
                      <a:pt x="9" y="0"/>
                    </a:lnTo>
                    <a:lnTo>
                      <a:pt x="9" y="0"/>
                    </a:lnTo>
                    <a:lnTo>
                      <a:pt x="9" y="0"/>
                    </a:lnTo>
                    <a:lnTo>
                      <a:pt x="9" y="0"/>
                    </a:lnTo>
                    <a:lnTo>
                      <a:pt x="9" y="5"/>
                    </a:lnTo>
                    <a:lnTo>
                      <a:pt x="4" y="5"/>
                    </a:lnTo>
                    <a:lnTo>
                      <a:pt x="4" y="9"/>
                    </a:lnTo>
                    <a:lnTo>
                      <a:pt x="0"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4" name="Freeform 231">
                <a:extLst>
                  <a:ext uri="{FF2B5EF4-FFF2-40B4-BE49-F238E27FC236}">
                    <a16:creationId xmlns:a16="http://schemas.microsoft.com/office/drawing/2014/main" id="{4622AB1A-53D0-9148-9C4B-81F0654CFEBD}"/>
                  </a:ext>
                </a:extLst>
              </p:cNvPr>
              <p:cNvSpPr>
                <a:spLocks/>
              </p:cNvSpPr>
              <p:nvPr/>
            </p:nvSpPr>
            <p:spPr bwMode="auto">
              <a:xfrm>
                <a:off x="2447177" y="3146722"/>
                <a:ext cx="12004" cy="9741"/>
              </a:xfrm>
              <a:custGeom>
                <a:avLst/>
                <a:gdLst>
                  <a:gd name="T0" fmla="*/ 5 w 5"/>
                  <a:gd name="T1" fmla="*/ 4 h 4"/>
                  <a:gd name="T2" fmla="*/ 5 w 5"/>
                  <a:gd name="T3" fmla="*/ 4 h 4"/>
                  <a:gd name="T4" fmla="*/ 5 w 5"/>
                  <a:gd name="T5" fmla="*/ 4 h 4"/>
                  <a:gd name="T6" fmla="*/ 0 w 5"/>
                  <a:gd name="T7" fmla="*/ 4 h 4"/>
                  <a:gd name="T8" fmla="*/ 0 w 5"/>
                  <a:gd name="T9" fmla="*/ 4 h 4"/>
                  <a:gd name="T10" fmla="*/ 0 w 5"/>
                  <a:gd name="T11" fmla="*/ 4 h 4"/>
                  <a:gd name="T12" fmla="*/ 0 w 5"/>
                  <a:gd name="T13" fmla="*/ 4 h 4"/>
                  <a:gd name="T14" fmla="*/ 0 w 5"/>
                  <a:gd name="T15" fmla="*/ 0 h 4"/>
                  <a:gd name="T16" fmla="*/ 0 w 5"/>
                  <a:gd name="T17" fmla="*/ 0 h 4"/>
                  <a:gd name="T18" fmla="*/ 0 w 5"/>
                  <a:gd name="T19" fmla="*/ 0 h 4"/>
                  <a:gd name="T20" fmla="*/ 0 w 5"/>
                  <a:gd name="T21" fmla="*/ 4 h 4"/>
                  <a:gd name="T22" fmla="*/ 5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5" y="4"/>
                    </a:moveTo>
                    <a:lnTo>
                      <a:pt x="5" y="4"/>
                    </a:lnTo>
                    <a:lnTo>
                      <a:pt x="5" y="4"/>
                    </a:lnTo>
                    <a:lnTo>
                      <a:pt x="0" y="4"/>
                    </a:lnTo>
                    <a:lnTo>
                      <a:pt x="0" y="4"/>
                    </a:lnTo>
                    <a:lnTo>
                      <a:pt x="0" y="4"/>
                    </a:lnTo>
                    <a:lnTo>
                      <a:pt x="0" y="4"/>
                    </a:lnTo>
                    <a:lnTo>
                      <a:pt x="0" y="0"/>
                    </a:lnTo>
                    <a:lnTo>
                      <a:pt x="0" y="0"/>
                    </a:lnTo>
                    <a:lnTo>
                      <a:pt x="0" y="0"/>
                    </a:lnTo>
                    <a:lnTo>
                      <a:pt x="0" y="4"/>
                    </a:lnTo>
                    <a:lnTo>
                      <a:pt x="5" y="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5" name="Freeform 232">
                <a:extLst>
                  <a:ext uri="{FF2B5EF4-FFF2-40B4-BE49-F238E27FC236}">
                    <a16:creationId xmlns:a16="http://schemas.microsoft.com/office/drawing/2014/main" id="{FF9C2281-9480-0A43-98F4-6F4138451916}"/>
                  </a:ext>
                </a:extLst>
              </p:cNvPr>
              <p:cNvSpPr>
                <a:spLocks/>
              </p:cNvSpPr>
              <p:nvPr/>
            </p:nvSpPr>
            <p:spPr bwMode="auto">
              <a:xfrm>
                <a:off x="2447177" y="3146722"/>
                <a:ext cx="12004" cy="9741"/>
              </a:xfrm>
              <a:custGeom>
                <a:avLst/>
                <a:gdLst>
                  <a:gd name="T0" fmla="*/ 5 w 5"/>
                  <a:gd name="T1" fmla="*/ 4 h 4"/>
                  <a:gd name="T2" fmla="*/ 5 w 5"/>
                  <a:gd name="T3" fmla="*/ 4 h 4"/>
                  <a:gd name="T4" fmla="*/ 5 w 5"/>
                  <a:gd name="T5" fmla="*/ 4 h 4"/>
                  <a:gd name="T6" fmla="*/ 0 w 5"/>
                  <a:gd name="T7" fmla="*/ 4 h 4"/>
                  <a:gd name="T8" fmla="*/ 0 w 5"/>
                  <a:gd name="T9" fmla="*/ 4 h 4"/>
                  <a:gd name="T10" fmla="*/ 0 w 5"/>
                  <a:gd name="T11" fmla="*/ 4 h 4"/>
                  <a:gd name="T12" fmla="*/ 0 w 5"/>
                  <a:gd name="T13" fmla="*/ 4 h 4"/>
                  <a:gd name="T14" fmla="*/ 0 w 5"/>
                  <a:gd name="T15" fmla="*/ 0 h 4"/>
                  <a:gd name="T16" fmla="*/ 0 w 5"/>
                  <a:gd name="T17" fmla="*/ 0 h 4"/>
                  <a:gd name="T18" fmla="*/ 0 w 5"/>
                  <a:gd name="T19" fmla="*/ 0 h 4"/>
                  <a:gd name="T20" fmla="*/ 0 w 5"/>
                  <a:gd name="T21" fmla="*/ 4 h 4"/>
                  <a:gd name="T22" fmla="*/ 5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5" y="4"/>
                    </a:moveTo>
                    <a:lnTo>
                      <a:pt x="5" y="4"/>
                    </a:lnTo>
                    <a:lnTo>
                      <a:pt x="5" y="4"/>
                    </a:lnTo>
                    <a:lnTo>
                      <a:pt x="0" y="4"/>
                    </a:lnTo>
                    <a:lnTo>
                      <a:pt x="0" y="4"/>
                    </a:lnTo>
                    <a:lnTo>
                      <a:pt x="0" y="4"/>
                    </a:lnTo>
                    <a:lnTo>
                      <a:pt x="0" y="4"/>
                    </a:lnTo>
                    <a:lnTo>
                      <a:pt x="0" y="0"/>
                    </a:lnTo>
                    <a:lnTo>
                      <a:pt x="0" y="0"/>
                    </a:lnTo>
                    <a:lnTo>
                      <a:pt x="0" y="0"/>
                    </a:lnTo>
                    <a:lnTo>
                      <a:pt x="0" y="4"/>
                    </a:lnTo>
                    <a:lnTo>
                      <a:pt x="5"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6" name="Freeform 233">
                <a:extLst>
                  <a:ext uri="{FF2B5EF4-FFF2-40B4-BE49-F238E27FC236}">
                    <a16:creationId xmlns:a16="http://schemas.microsoft.com/office/drawing/2014/main" id="{0BEAFBAB-0C47-014B-AAF6-C9DCEDF593FB}"/>
                  </a:ext>
                </a:extLst>
              </p:cNvPr>
              <p:cNvSpPr>
                <a:spLocks/>
              </p:cNvSpPr>
              <p:nvPr/>
            </p:nvSpPr>
            <p:spPr bwMode="auto">
              <a:xfrm>
                <a:off x="2415969" y="3112629"/>
                <a:ext cx="9603" cy="34093"/>
              </a:xfrm>
              <a:custGeom>
                <a:avLst/>
                <a:gdLst>
                  <a:gd name="T0" fmla="*/ 4 w 4"/>
                  <a:gd name="T1" fmla="*/ 14 h 14"/>
                  <a:gd name="T2" fmla="*/ 4 w 4"/>
                  <a:gd name="T3" fmla="*/ 14 h 14"/>
                  <a:gd name="T4" fmla="*/ 4 w 4"/>
                  <a:gd name="T5" fmla="*/ 14 h 14"/>
                  <a:gd name="T6" fmla="*/ 0 w 4"/>
                  <a:gd name="T7" fmla="*/ 9 h 14"/>
                  <a:gd name="T8" fmla="*/ 0 w 4"/>
                  <a:gd name="T9" fmla="*/ 9 h 14"/>
                  <a:gd name="T10" fmla="*/ 0 w 4"/>
                  <a:gd name="T11" fmla="*/ 9 h 14"/>
                  <a:gd name="T12" fmla="*/ 0 w 4"/>
                  <a:gd name="T13" fmla="*/ 9 h 14"/>
                  <a:gd name="T14" fmla="*/ 0 w 4"/>
                  <a:gd name="T15" fmla="*/ 9 h 14"/>
                  <a:gd name="T16" fmla="*/ 0 w 4"/>
                  <a:gd name="T17" fmla="*/ 5 h 14"/>
                  <a:gd name="T18" fmla="*/ 0 w 4"/>
                  <a:gd name="T19" fmla="*/ 5 h 14"/>
                  <a:gd name="T20" fmla="*/ 0 w 4"/>
                  <a:gd name="T21" fmla="*/ 0 h 14"/>
                  <a:gd name="T22" fmla="*/ 0 w 4"/>
                  <a:gd name="T23" fmla="*/ 0 h 14"/>
                  <a:gd name="T24" fmla="*/ 0 w 4"/>
                  <a:gd name="T25" fmla="*/ 0 h 14"/>
                  <a:gd name="T26" fmla="*/ 0 w 4"/>
                  <a:gd name="T27" fmla="*/ 0 h 14"/>
                  <a:gd name="T28" fmla="*/ 0 w 4"/>
                  <a:gd name="T29" fmla="*/ 0 h 14"/>
                  <a:gd name="T30" fmla="*/ 0 w 4"/>
                  <a:gd name="T31" fmla="*/ 5 h 14"/>
                  <a:gd name="T32" fmla="*/ 0 w 4"/>
                  <a:gd name="T33" fmla="*/ 5 h 14"/>
                  <a:gd name="T34" fmla="*/ 0 w 4"/>
                  <a:gd name="T35" fmla="*/ 9 h 14"/>
                  <a:gd name="T36" fmla="*/ 4 w 4"/>
                  <a:gd name="T37" fmla="*/ 9 h 14"/>
                  <a:gd name="T38" fmla="*/ 4 w 4"/>
                  <a:gd name="T39" fmla="*/ 14 h 14"/>
                  <a:gd name="T40" fmla="*/ 4 w 4"/>
                  <a:gd name="T4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14">
                    <a:moveTo>
                      <a:pt x="4" y="14"/>
                    </a:moveTo>
                    <a:lnTo>
                      <a:pt x="4" y="14"/>
                    </a:lnTo>
                    <a:lnTo>
                      <a:pt x="4" y="14"/>
                    </a:lnTo>
                    <a:lnTo>
                      <a:pt x="0" y="9"/>
                    </a:lnTo>
                    <a:lnTo>
                      <a:pt x="0" y="9"/>
                    </a:lnTo>
                    <a:lnTo>
                      <a:pt x="0" y="9"/>
                    </a:lnTo>
                    <a:lnTo>
                      <a:pt x="0" y="9"/>
                    </a:lnTo>
                    <a:lnTo>
                      <a:pt x="0" y="9"/>
                    </a:lnTo>
                    <a:lnTo>
                      <a:pt x="0" y="5"/>
                    </a:lnTo>
                    <a:lnTo>
                      <a:pt x="0" y="5"/>
                    </a:lnTo>
                    <a:lnTo>
                      <a:pt x="0" y="0"/>
                    </a:lnTo>
                    <a:lnTo>
                      <a:pt x="0" y="0"/>
                    </a:lnTo>
                    <a:lnTo>
                      <a:pt x="0" y="0"/>
                    </a:lnTo>
                    <a:lnTo>
                      <a:pt x="0" y="0"/>
                    </a:lnTo>
                    <a:lnTo>
                      <a:pt x="0" y="0"/>
                    </a:lnTo>
                    <a:lnTo>
                      <a:pt x="0" y="5"/>
                    </a:lnTo>
                    <a:lnTo>
                      <a:pt x="0" y="5"/>
                    </a:lnTo>
                    <a:lnTo>
                      <a:pt x="0" y="9"/>
                    </a:lnTo>
                    <a:lnTo>
                      <a:pt x="4" y="9"/>
                    </a:lnTo>
                    <a:lnTo>
                      <a:pt x="4" y="14"/>
                    </a:lnTo>
                    <a:lnTo>
                      <a:pt x="4" y="1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7" name="Freeform 234">
                <a:extLst>
                  <a:ext uri="{FF2B5EF4-FFF2-40B4-BE49-F238E27FC236}">
                    <a16:creationId xmlns:a16="http://schemas.microsoft.com/office/drawing/2014/main" id="{43F12D55-3C0F-E045-B5EA-B8A2597FB7A5}"/>
                  </a:ext>
                </a:extLst>
              </p:cNvPr>
              <p:cNvSpPr>
                <a:spLocks/>
              </p:cNvSpPr>
              <p:nvPr/>
            </p:nvSpPr>
            <p:spPr bwMode="auto">
              <a:xfrm>
                <a:off x="2415969" y="3112629"/>
                <a:ext cx="9603" cy="34093"/>
              </a:xfrm>
              <a:custGeom>
                <a:avLst/>
                <a:gdLst>
                  <a:gd name="T0" fmla="*/ 4 w 4"/>
                  <a:gd name="T1" fmla="*/ 14 h 14"/>
                  <a:gd name="T2" fmla="*/ 4 w 4"/>
                  <a:gd name="T3" fmla="*/ 14 h 14"/>
                  <a:gd name="T4" fmla="*/ 4 w 4"/>
                  <a:gd name="T5" fmla="*/ 14 h 14"/>
                  <a:gd name="T6" fmla="*/ 0 w 4"/>
                  <a:gd name="T7" fmla="*/ 9 h 14"/>
                  <a:gd name="T8" fmla="*/ 0 w 4"/>
                  <a:gd name="T9" fmla="*/ 9 h 14"/>
                  <a:gd name="T10" fmla="*/ 0 w 4"/>
                  <a:gd name="T11" fmla="*/ 9 h 14"/>
                  <a:gd name="T12" fmla="*/ 0 w 4"/>
                  <a:gd name="T13" fmla="*/ 9 h 14"/>
                  <a:gd name="T14" fmla="*/ 0 w 4"/>
                  <a:gd name="T15" fmla="*/ 9 h 14"/>
                  <a:gd name="T16" fmla="*/ 0 w 4"/>
                  <a:gd name="T17" fmla="*/ 5 h 14"/>
                  <a:gd name="T18" fmla="*/ 0 w 4"/>
                  <a:gd name="T19" fmla="*/ 5 h 14"/>
                  <a:gd name="T20" fmla="*/ 0 w 4"/>
                  <a:gd name="T21" fmla="*/ 0 h 14"/>
                  <a:gd name="T22" fmla="*/ 0 w 4"/>
                  <a:gd name="T23" fmla="*/ 0 h 14"/>
                  <a:gd name="T24" fmla="*/ 0 w 4"/>
                  <a:gd name="T25" fmla="*/ 0 h 14"/>
                  <a:gd name="T26" fmla="*/ 0 w 4"/>
                  <a:gd name="T27" fmla="*/ 0 h 14"/>
                  <a:gd name="T28" fmla="*/ 0 w 4"/>
                  <a:gd name="T29" fmla="*/ 0 h 14"/>
                  <a:gd name="T30" fmla="*/ 0 w 4"/>
                  <a:gd name="T31" fmla="*/ 5 h 14"/>
                  <a:gd name="T32" fmla="*/ 0 w 4"/>
                  <a:gd name="T33" fmla="*/ 5 h 14"/>
                  <a:gd name="T34" fmla="*/ 0 w 4"/>
                  <a:gd name="T35" fmla="*/ 9 h 14"/>
                  <a:gd name="T36" fmla="*/ 4 w 4"/>
                  <a:gd name="T37" fmla="*/ 9 h 14"/>
                  <a:gd name="T38" fmla="*/ 4 w 4"/>
                  <a:gd name="T39" fmla="*/ 14 h 14"/>
                  <a:gd name="T40" fmla="*/ 4 w 4"/>
                  <a:gd name="T4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14">
                    <a:moveTo>
                      <a:pt x="4" y="14"/>
                    </a:moveTo>
                    <a:lnTo>
                      <a:pt x="4" y="14"/>
                    </a:lnTo>
                    <a:lnTo>
                      <a:pt x="4" y="14"/>
                    </a:lnTo>
                    <a:lnTo>
                      <a:pt x="0" y="9"/>
                    </a:lnTo>
                    <a:lnTo>
                      <a:pt x="0" y="9"/>
                    </a:lnTo>
                    <a:lnTo>
                      <a:pt x="0" y="9"/>
                    </a:lnTo>
                    <a:lnTo>
                      <a:pt x="0" y="9"/>
                    </a:lnTo>
                    <a:lnTo>
                      <a:pt x="0" y="9"/>
                    </a:lnTo>
                    <a:lnTo>
                      <a:pt x="0" y="5"/>
                    </a:lnTo>
                    <a:lnTo>
                      <a:pt x="0" y="5"/>
                    </a:lnTo>
                    <a:lnTo>
                      <a:pt x="0" y="0"/>
                    </a:lnTo>
                    <a:lnTo>
                      <a:pt x="0" y="0"/>
                    </a:lnTo>
                    <a:lnTo>
                      <a:pt x="0" y="0"/>
                    </a:lnTo>
                    <a:lnTo>
                      <a:pt x="0" y="0"/>
                    </a:lnTo>
                    <a:lnTo>
                      <a:pt x="0" y="0"/>
                    </a:lnTo>
                    <a:lnTo>
                      <a:pt x="0" y="5"/>
                    </a:lnTo>
                    <a:lnTo>
                      <a:pt x="0" y="5"/>
                    </a:lnTo>
                    <a:lnTo>
                      <a:pt x="0" y="9"/>
                    </a:lnTo>
                    <a:lnTo>
                      <a:pt x="4" y="9"/>
                    </a:lnTo>
                    <a:lnTo>
                      <a:pt x="4" y="14"/>
                    </a:lnTo>
                    <a:lnTo>
                      <a:pt x="4" y="1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8" name="Freeform 235">
                <a:extLst>
                  <a:ext uri="{FF2B5EF4-FFF2-40B4-BE49-F238E27FC236}">
                    <a16:creationId xmlns:a16="http://schemas.microsoft.com/office/drawing/2014/main" id="{E6869198-4924-1F45-A090-5093068BD652}"/>
                  </a:ext>
                </a:extLst>
              </p:cNvPr>
              <p:cNvSpPr>
                <a:spLocks/>
              </p:cNvSpPr>
              <p:nvPr/>
            </p:nvSpPr>
            <p:spPr bwMode="auto">
              <a:xfrm>
                <a:off x="2370356" y="3015220"/>
                <a:ext cx="24007" cy="43834"/>
              </a:xfrm>
              <a:custGeom>
                <a:avLst/>
                <a:gdLst>
                  <a:gd name="T0" fmla="*/ 5 w 10"/>
                  <a:gd name="T1" fmla="*/ 4 h 18"/>
                  <a:gd name="T2" fmla="*/ 5 w 10"/>
                  <a:gd name="T3" fmla="*/ 4 h 18"/>
                  <a:gd name="T4" fmla="*/ 5 w 10"/>
                  <a:gd name="T5" fmla="*/ 4 h 18"/>
                  <a:gd name="T6" fmla="*/ 10 w 10"/>
                  <a:gd name="T7" fmla="*/ 4 h 18"/>
                  <a:gd name="T8" fmla="*/ 10 w 10"/>
                  <a:gd name="T9" fmla="*/ 9 h 18"/>
                  <a:gd name="T10" fmla="*/ 10 w 10"/>
                  <a:gd name="T11" fmla="*/ 9 h 18"/>
                  <a:gd name="T12" fmla="*/ 10 w 10"/>
                  <a:gd name="T13" fmla="*/ 9 h 18"/>
                  <a:gd name="T14" fmla="*/ 10 w 10"/>
                  <a:gd name="T15" fmla="*/ 13 h 18"/>
                  <a:gd name="T16" fmla="*/ 10 w 10"/>
                  <a:gd name="T17" fmla="*/ 18 h 18"/>
                  <a:gd name="T18" fmla="*/ 10 w 10"/>
                  <a:gd name="T19" fmla="*/ 18 h 18"/>
                  <a:gd name="T20" fmla="*/ 10 w 10"/>
                  <a:gd name="T21" fmla="*/ 18 h 18"/>
                  <a:gd name="T22" fmla="*/ 10 w 10"/>
                  <a:gd name="T23" fmla="*/ 18 h 18"/>
                  <a:gd name="T24" fmla="*/ 5 w 10"/>
                  <a:gd name="T25" fmla="*/ 18 h 18"/>
                  <a:gd name="T26" fmla="*/ 5 w 10"/>
                  <a:gd name="T27" fmla="*/ 18 h 18"/>
                  <a:gd name="T28" fmla="*/ 10 w 10"/>
                  <a:gd name="T29" fmla="*/ 13 h 18"/>
                  <a:gd name="T30" fmla="*/ 10 w 10"/>
                  <a:gd name="T31" fmla="*/ 13 h 18"/>
                  <a:gd name="T32" fmla="*/ 10 w 10"/>
                  <a:gd name="T33" fmla="*/ 13 h 18"/>
                  <a:gd name="T34" fmla="*/ 10 w 10"/>
                  <a:gd name="T35" fmla="*/ 9 h 18"/>
                  <a:gd name="T36" fmla="*/ 10 w 10"/>
                  <a:gd name="T37" fmla="*/ 9 h 18"/>
                  <a:gd name="T38" fmla="*/ 10 w 10"/>
                  <a:gd name="T39" fmla="*/ 4 h 18"/>
                  <a:gd name="T40" fmla="*/ 5 w 10"/>
                  <a:gd name="T41" fmla="*/ 4 h 18"/>
                  <a:gd name="T42" fmla="*/ 5 w 10"/>
                  <a:gd name="T43" fmla="*/ 4 h 18"/>
                  <a:gd name="T44" fmla="*/ 5 w 10"/>
                  <a:gd name="T45" fmla="*/ 4 h 18"/>
                  <a:gd name="T46" fmla="*/ 0 w 10"/>
                  <a:gd name="T47" fmla="*/ 4 h 18"/>
                  <a:gd name="T48" fmla="*/ 5 w 10"/>
                  <a:gd name="T49" fmla="*/ 4 h 18"/>
                  <a:gd name="T50" fmla="*/ 5 w 10"/>
                  <a:gd name="T51" fmla="*/ 0 h 18"/>
                  <a:gd name="T52" fmla="*/ 5 w 10"/>
                  <a:gd name="T53" fmla="*/ 0 h 18"/>
                  <a:gd name="T54" fmla="*/ 5 w 10"/>
                  <a:gd name="T5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18">
                    <a:moveTo>
                      <a:pt x="5" y="4"/>
                    </a:moveTo>
                    <a:lnTo>
                      <a:pt x="5" y="4"/>
                    </a:lnTo>
                    <a:lnTo>
                      <a:pt x="5" y="4"/>
                    </a:lnTo>
                    <a:lnTo>
                      <a:pt x="10" y="4"/>
                    </a:lnTo>
                    <a:lnTo>
                      <a:pt x="10" y="9"/>
                    </a:lnTo>
                    <a:lnTo>
                      <a:pt x="10" y="9"/>
                    </a:lnTo>
                    <a:lnTo>
                      <a:pt x="10" y="9"/>
                    </a:lnTo>
                    <a:lnTo>
                      <a:pt x="10" y="13"/>
                    </a:lnTo>
                    <a:lnTo>
                      <a:pt x="10" y="18"/>
                    </a:lnTo>
                    <a:lnTo>
                      <a:pt x="10" y="18"/>
                    </a:lnTo>
                    <a:lnTo>
                      <a:pt x="10" y="18"/>
                    </a:lnTo>
                    <a:lnTo>
                      <a:pt x="10" y="18"/>
                    </a:lnTo>
                    <a:lnTo>
                      <a:pt x="5" y="18"/>
                    </a:lnTo>
                    <a:lnTo>
                      <a:pt x="5" y="18"/>
                    </a:lnTo>
                    <a:lnTo>
                      <a:pt x="10" y="13"/>
                    </a:lnTo>
                    <a:lnTo>
                      <a:pt x="10" y="13"/>
                    </a:lnTo>
                    <a:lnTo>
                      <a:pt x="10" y="13"/>
                    </a:lnTo>
                    <a:lnTo>
                      <a:pt x="10" y="9"/>
                    </a:lnTo>
                    <a:lnTo>
                      <a:pt x="10" y="9"/>
                    </a:lnTo>
                    <a:lnTo>
                      <a:pt x="10" y="4"/>
                    </a:lnTo>
                    <a:lnTo>
                      <a:pt x="5" y="4"/>
                    </a:lnTo>
                    <a:lnTo>
                      <a:pt x="5" y="4"/>
                    </a:lnTo>
                    <a:lnTo>
                      <a:pt x="5" y="4"/>
                    </a:lnTo>
                    <a:lnTo>
                      <a:pt x="0" y="4"/>
                    </a:lnTo>
                    <a:lnTo>
                      <a:pt x="5" y="4"/>
                    </a:lnTo>
                    <a:lnTo>
                      <a:pt x="5" y="0"/>
                    </a:lnTo>
                    <a:lnTo>
                      <a:pt x="5" y="0"/>
                    </a:lnTo>
                    <a:lnTo>
                      <a:pt x="5" y="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9" name="Freeform 236">
                <a:extLst>
                  <a:ext uri="{FF2B5EF4-FFF2-40B4-BE49-F238E27FC236}">
                    <a16:creationId xmlns:a16="http://schemas.microsoft.com/office/drawing/2014/main" id="{4856D6F2-EA2A-6242-928C-114B9A143FA2}"/>
                  </a:ext>
                </a:extLst>
              </p:cNvPr>
              <p:cNvSpPr>
                <a:spLocks/>
              </p:cNvSpPr>
              <p:nvPr/>
            </p:nvSpPr>
            <p:spPr bwMode="auto">
              <a:xfrm>
                <a:off x="2370356" y="3015220"/>
                <a:ext cx="24007" cy="43834"/>
              </a:xfrm>
              <a:custGeom>
                <a:avLst/>
                <a:gdLst>
                  <a:gd name="T0" fmla="*/ 5 w 10"/>
                  <a:gd name="T1" fmla="*/ 4 h 18"/>
                  <a:gd name="T2" fmla="*/ 5 w 10"/>
                  <a:gd name="T3" fmla="*/ 4 h 18"/>
                  <a:gd name="T4" fmla="*/ 5 w 10"/>
                  <a:gd name="T5" fmla="*/ 4 h 18"/>
                  <a:gd name="T6" fmla="*/ 10 w 10"/>
                  <a:gd name="T7" fmla="*/ 4 h 18"/>
                  <a:gd name="T8" fmla="*/ 10 w 10"/>
                  <a:gd name="T9" fmla="*/ 9 h 18"/>
                  <a:gd name="T10" fmla="*/ 10 w 10"/>
                  <a:gd name="T11" fmla="*/ 9 h 18"/>
                  <a:gd name="T12" fmla="*/ 10 w 10"/>
                  <a:gd name="T13" fmla="*/ 9 h 18"/>
                  <a:gd name="T14" fmla="*/ 10 w 10"/>
                  <a:gd name="T15" fmla="*/ 13 h 18"/>
                  <a:gd name="T16" fmla="*/ 10 w 10"/>
                  <a:gd name="T17" fmla="*/ 18 h 18"/>
                  <a:gd name="T18" fmla="*/ 10 w 10"/>
                  <a:gd name="T19" fmla="*/ 18 h 18"/>
                  <a:gd name="T20" fmla="*/ 10 w 10"/>
                  <a:gd name="T21" fmla="*/ 18 h 18"/>
                  <a:gd name="T22" fmla="*/ 10 w 10"/>
                  <a:gd name="T23" fmla="*/ 18 h 18"/>
                  <a:gd name="T24" fmla="*/ 5 w 10"/>
                  <a:gd name="T25" fmla="*/ 18 h 18"/>
                  <a:gd name="T26" fmla="*/ 5 w 10"/>
                  <a:gd name="T27" fmla="*/ 18 h 18"/>
                  <a:gd name="T28" fmla="*/ 10 w 10"/>
                  <a:gd name="T29" fmla="*/ 13 h 18"/>
                  <a:gd name="T30" fmla="*/ 10 w 10"/>
                  <a:gd name="T31" fmla="*/ 13 h 18"/>
                  <a:gd name="T32" fmla="*/ 10 w 10"/>
                  <a:gd name="T33" fmla="*/ 13 h 18"/>
                  <a:gd name="T34" fmla="*/ 10 w 10"/>
                  <a:gd name="T35" fmla="*/ 9 h 18"/>
                  <a:gd name="T36" fmla="*/ 10 w 10"/>
                  <a:gd name="T37" fmla="*/ 9 h 18"/>
                  <a:gd name="T38" fmla="*/ 10 w 10"/>
                  <a:gd name="T39" fmla="*/ 4 h 18"/>
                  <a:gd name="T40" fmla="*/ 5 w 10"/>
                  <a:gd name="T41" fmla="*/ 4 h 18"/>
                  <a:gd name="T42" fmla="*/ 5 w 10"/>
                  <a:gd name="T43" fmla="*/ 4 h 18"/>
                  <a:gd name="T44" fmla="*/ 5 w 10"/>
                  <a:gd name="T45" fmla="*/ 4 h 18"/>
                  <a:gd name="T46" fmla="*/ 0 w 10"/>
                  <a:gd name="T47" fmla="*/ 4 h 18"/>
                  <a:gd name="T48" fmla="*/ 5 w 10"/>
                  <a:gd name="T49" fmla="*/ 4 h 18"/>
                  <a:gd name="T50" fmla="*/ 5 w 10"/>
                  <a:gd name="T51" fmla="*/ 0 h 18"/>
                  <a:gd name="T52" fmla="*/ 5 w 10"/>
                  <a:gd name="T53" fmla="*/ 0 h 18"/>
                  <a:gd name="T54" fmla="*/ 5 w 10"/>
                  <a:gd name="T5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18">
                    <a:moveTo>
                      <a:pt x="5" y="4"/>
                    </a:moveTo>
                    <a:lnTo>
                      <a:pt x="5" y="4"/>
                    </a:lnTo>
                    <a:lnTo>
                      <a:pt x="5" y="4"/>
                    </a:lnTo>
                    <a:lnTo>
                      <a:pt x="10" y="4"/>
                    </a:lnTo>
                    <a:lnTo>
                      <a:pt x="10" y="9"/>
                    </a:lnTo>
                    <a:lnTo>
                      <a:pt x="10" y="9"/>
                    </a:lnTo>
                    <a:lnTo>
                      <a:pt x="10" y="9"/>
                    </a:lnTo>
                    <a:lnTo>
                      <a:pt x="10" y="13"/>
                    </a:lnTo>
                    <a:lnTo>
                      <a:pt x="10" y="18"/>
                    </a:lnTo>
                    <a:lnTo>
                      <a:pt x="10" y="18"/>
                    </a:lnTo>
                    <a:lnTo>
                      <a:pt x="10" y="18"/>
                    </a:lnTo>
                    <a:lnTo>
                      <a:pt x="10" y="18"/>
                    </a:lnTo>
                    <a:lnTo>
                      <a:pt x="5" y="18"/>
                    </a:lnTo>
                    <a:lnTo>
                      <a:pt x="5" y="18"/>
                    </a:lnTo>
                    <a:lnTo>
                      <a:pt x="10" y="13"/>
                    </a:lnTo>
                    <a:lnTo>
                      <a:pt x="10" y="13"/>
                    </a:lnTo>
                    <a:lnTo>
                      <a:pt x="10" y="13"/>
                    </a:lnTo>
                    <a:lnTo>
                      <a:pt x="10" y="9"/>
                    </a:lnTo>
                    <a:lnTo>
                      <a:pt x="10" y="9"/>
                    </a:lnTo>
                    <a:lnTo>
                      <a:pt x="10" y="4"/>
                    </a:lnTo>
                    <a:lnTo>
                      <a:pt x="5" y="4"/>
                    </a:lnTo>
                    <a:lnTo>
                      <a:pt x="5" y="4"/>
                    </a:lnTo>
                    <a:lnTo>
                      <a:pt x="5" y="4"/>
                    </a:lnTo>
                    <a:lnTo>
                      <a:pt x="0" y="4"/>
                    </a:lnTo>
                    <a:lnTo>
                      <a:pt x="5" y="4"/>
                    </a:lnTo>
                    <a:lnTo>
                      <a:pt x="5" y="0"/>
                    </a:lnTo>
                    <a:lnTo>
                      <a:pt x="5" y="0"/>
                    </a:lnTo>
                    <a:lnTo>
                      <a:pt x="5"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0" name="Freeform 237">
                <a:extLst>
                  <a:ext uri="{FF2B5EF4-FFF2-40B4-BE49-F238E27FC236}">
                    <a16:creationId xmlns:a16="http://schemas.microsoft.com/office/drawing/2014/main" id="{ADE0263A-0BE4-AE43-BF3D-E11B402BFF7E}"/>
                  </a:ext>
                </a:extLst>
              </p:cNvPr>
              <p:cNvSpPr>
                <a:spLocks/>
              </p:cNvSpPr>
              <p:nvPr/>
            </p:nvSpPr>
            <p:spPr bwMode="auto">
              <a:xfrm>
                <a:off x="2305538" y="2959211"/>
                <a:ext cx="43212" cy="12177"/>
              </a:xfrm>
              <a:custGeom>
                <a:avLst/>
                <a:gdLst>
                  <a:gd name="T0" fmla="*/ 9 w 18"/>
                  <a:gd name="T1" fmla="*/ 0 h 5"/>
                  <a:gd name="T2" fmla="*/ 9 w 18"/>
                  <a:gd name="T3" fmla="*/ 0 h 5"/>
                  <a:gd name="T4" fmla="*/ 9 w 18"/>
                  <a:gd name="T5" fmla="*/ 0 h 5"/>
                  <a:gd name="T6" fmla="*/ 9 w 18"/>
                  <a:gd name="T7" fmla="*/ 0 h 5"/>
                  <a:gd name="T8" fmla="*/ 14 w 18"/>
                  <a:gd name="T9" fmla="*/ 0 h 5"/>
                  <a:gd name="T10" fmla="*/ 14 w 18"/>
                  <a:gd name="T11" fmla="*/ 0 h 5"/>
                  <a:gd name="T12" fmla="*/ 18 w 18"/>
                  <a:gd name="T13" fmla="*/ 0 h 5"/>
                  <a:gd name="T14" fmla="*/ 18 w 18"/>
                  <a:gd name="T15" fmla="*/ 0 h 5"/>
                  <a:gd name="T16" fmla="*/ 18 w 18"/>
                  <a:gd name="T17" fmla="*/ 0 h 5"/>
                  <a:gd name="T18" fmla="*/ 14 w 18"/>
                  <a:gd name="T19" fmla="*/ 0 h 5"/>
                  <a:gd name="T20" fmla="*/ 5 w 18"/>
                  <a:gd name="T21" fmla="*/ 5 h 5"/>
                  <a:gd name="T22" fmla="*/ 5 w 18"/>
                  <a:gd name="T23" fmla="*/ 5 h 5"/>
                  <a:gd name="T24" fmla="*/ 0 w 18"/>
                  <a:gd name="T25" fmla="*/ 5 h 5"/>
                  <a:gd name="T26" fmla="*/ 0 w 18"/>
                  <a:gd name="T27" fmla="*/ 5 h 5"/>
                  <a:gd name="T28" fmla="*/ 0 w 18"/>
                  <a:gd name="T29" fmla="*/ 0 h 5"/>
                  <a:gd name="T30" fmla="*/ 0 w 18"/>
                  <a:gd name="T31" fmla="*/ 0 h 5"/>
                  <a:gd name="T32" fmla="*/ 0 w 18"/>
                  <a:gd name="T33" fmla="*/ 5 h 5"/>
                  <a:gd name="T34" fmla="*/ 5 w 18"/>
                  <a:gd name="T35" fmla="*/ 0 h 5"/>
                  <a:gd name="T36" fmla="*/ 5 w 18"/>
                  <a:gd name="T37" fmla="*/ 0 h 5"/>
                  <a:gd name="T38" fmla="*/ 5 w 18"/>
                  <a:gd name="T39" fmla="*/ 0 h 5"/>
                  <a:gd name="T40" fmla="*/ 5 w 18"/>
                  <a:gd name="T41" fmla="*/ 0 h 5"/>
                  <a:gd name="T42" fmla="*/ 5 w 18"/>
                  <a:gd name="T43" fmla="*/ 0 h 5"/>
                  <a:gd name="T44" fmla="*/ 9 w 18"/>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5">
                    <a:moveTo>
                      <a:pt x="9" y="0"/>
                    </a:moveTo>
                    <a:lnTo>
                      <a:pt x="9" y="0"/>
                    </a:lnTo>
                    <a:lnTo>
                      <a:pt x="9" y="0"/>
                    </a:lnTo>
                    <a:lnTo>
                      <a:pt x="9" y="0"/>
                    </a:lnTo>
                    <a:lnTo>
                      <a:pt x="14" y="0"/>
                    </a:lnTo>
                    <a:lnTo>
                      <a:pt x="14" y="0"/>
                    </a:lnTo>
                    <a:lnTo>
                      <a:pt x="18" y="0"/>
                    </a:lnTo>
                    <a:lnTo>
                      <a:pt x="18" y="0"/>
                    </a:lnTo>
                    <a:lnTo>
                      <a:pt x="18" y="0"/>
                    </a:lnTo>
                    <a:lnTo>
                      <a:pt x="14" y="0"/>
                    </a:lnTo>
                    <a:lnTo>
                      <a:pt x="5" y="5"/>
                    </a:lnTo>
                    <a:lnTo>
                      <a:pt x="5" y="5"/>
                    </a:lnTo>
                    <a:lnTo>
                      <a:pt x="0" y="5"/>
                    </a:lnTo>
                    <a:lnTo>
                      <a:pt x="0" y="5"/>
                    </a:lnTo>
                    <a:lnTo>
                      <a:pt x="0" y="0"/>
                    </a:lnTo>
                    <a:lnTo>
                      <a:pt x="0" y="0"/>
                    </a:lnTo>
                    <a:lnTo>
                      <a:pt x="0" y="5"/>
                    </a:lnTo>
                    <a:lnTo>
                      <a:pt x="5" y="0"/>
                    </a:lnTo>
                    <a:lnTo>
                      <a:pt x="5" y="0"/>
                    </a:lnTo>
                    <a:lnTo>
                      <a:pt x="5" y="0"/>
                    </a:lnTo>
                    <a:lnTo>
                      <a:pt x="5" y="0"/>
                    </a:lnTo>
                    <a:lnTo>
                      <a:pt x="5" y="0"/>
                    </a:lnTo>
                    <a:lnTo>
                      <a:pt x="9"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1" name="Freeform 238">
                <a:extLst>
                  <a:ext uri="{FF2B5EF4-FFF2-40B4-BE49-F238E27FC236}">
                    <a16:creationId xmlns:a16="http://schemas.microsoft.com/office/drawing/2014/main" id="{041C284E-B5D0-2544-9144-826B3DB2F08F}"/>
                  </a:ext>
                </a:extLst>
              </p:cNvPr>
              <p:cNvSpPr>
                <a:spLocks/>
              </p:cNvSpPr>
              <p:nvPr/>
            </p:nvSpPr>
            <p:spPr bwMode="auto">
              <a:xfrm>
                <a:off x="2305538" y="2959211"/>
                <a:ext cx="43212" cy="12177"/>
              </a:xfrm>
              <a:custGeom>
                <a:avLst/>
                <a:gdLst>
                  <a:gd name="T0" fmla="*/ 9 w 18"/>
                  <a:gd name="T1" fmla="*/ 0 h 5"/>
                  <a:gd name="T2" fmla="*/ 9 w 18"/>
                  <a:gd name="T3" fmla="*/ 0 h 5"/>
                  <a:gd name="T4" fmla="*/ 9 w 18"/>
                  <a:gd name="T5" fmla="*/ 0 h 5"/>
                  <a:gd name="T6" fmla="*/ 9 w 18"/>
                  <a:gd name="T7" fmla="*/ 0 h 5"/>
                  <a:gd name="T8" fmla="*/ 14 w 18"/>
                  <a:gd name="T9" fmla="*/ 0 h 5"/>
                  <a:gd name="T10" fmla="*/ 14 w 18"/>
                  <a:gd name="T11" fmla="*/ 0 h 5"/>
                  <a:gd name="T12" fmla="*/ 18 w 18"/>
                  <a:gd name="T13" fmla="*/ 0 h 5"/>
                  <a:gd name="T14" fmla="*/ 18 w 18"/>
                  <a:gd name="T15" fmla="*/ 0 h 5"/>
                  <a:gd name="T16" fmla="*/ 18 w 18"/>
                  <a:gd name="T17" fmla="*/ 0 h 5"/>
                  <a:gd name="T18" fmla="*/ 14 w 18"/>
                  <a:gd name="T19" fmla="*/ 0 h 5"/>
                  <a:gd name="T20" fmla="*/ 5 w 18"/>
                  <a:gd name="T21" fmla="*/ 5 h 5"/>
                  <a:gd name="T22" fmla="*/ 5 w 18"/>
                  <a:gd name="T23" fmla="*/ 5 h 5"/>
                  <a:gd name="T24" fmla="*/ 0 w 18"/>
                  <a:gd name="T25" fmla="*/ 5 h 5"/>
                  <a:gd name="T26" fmla="*/ 0 w 18"/>
                  <a:gd name="T27" fmla="*/ 5 h 5"/>
                  <a:gd name="T28" fmla="*/ 0 w 18"/>
                  <a:gd name="T29" fmla="*/ 0 h 5"/>
                  <a:gd name="T30" fmla="*/ 0 w 18"/>
                  <a:gd name="T31" fmla="*/ 0 h 5"/>
                  <a:gd name="T32" fmla="*/ 0 w 18"/>
                  <a:gd name="T33" fmla="*/ 5 h 5"/>
                  <a:gd name="T34" fmla="*/ 5 w 18"/>
                  <a:gd name="T35" fmla="*/ 0 h 5"/>
                  <a:gd name="T36" fmla="*/ 5 w 18"/>
                  <a:gd name="T37" fmla="*/ 0 h 5"/>
                  <a:gd name="T38" fmla="*/ 5 w 18"/>
                  <a:gd name="T39" fmla="*/ 0 h 5"/>
                  <a:gd name="T40" fmla="*/ 5 w 18"/>
                  <a:gd name="T41" fmla="*/ 0 h 5"/>
                  <a:gd name="T42" fmla="*/ 5 w 18"/>
                  <a:gd name="T43" fmla="*/ 0 h 5"/>
                  <a:gd name="T44" fmla="*/ 9 w 18"/>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5">
                    <a:moveTo>
                      <a:pt x="9" y="0"/>
                    </a:moveTo>
                    <a:lnTo>
                      <a:pt x="9" y="0"/>
                    </a:lnTo>
                    <a:lnTo>
                      <a:pt x="9" y="0"/>
                    </a:lnTo>
                    <a:lnTo>
                      <a:pt x="9" y="0"/>
                    </a:lnTo>
                    <a:lnTo>
                      <a:pt x="14" y="0"/>
                    </a:lnTo>
                    <a:lnTo>
                      <a:pt x="14" y="0"/>
                    </a:lnTo>
                    <a:lnTo>
                      <a:pt x="18" y="0"/>
                    </a:lnTo>
                    <a:lnTo>
                      <a:pt x="18" y="0"/>
                    </a:lnTo>
                    <a:lnTo>
                      <a:pt x="18" y="0"/>
                    </a:lnTo>
                    <a:lnTo>
                      <a:pt x="14" y="0"/>
                    </a:lnTo>
                    <a:lnTo>
                      <a:pt x="5" y="5"/>
                    </a:lnTo>
                    <a:lnTo>
                      <a:pt x="5" y="5"/>
                    </a:lnTo>
                    <a:lnTo>
                      <a:pt x="0" y="5"/>
                    </a:lnTo>
                    <a:lnTo>
                      <a:pt x="0" y="5"/>
                    </a:lnTo>
                    <a:lnTo>
                      <a:pt x="0" y="0"/>
                    </a:lnTo>
                    <a:lnTo>
                      <a:pt x="0" y="0"/>
                    </a:lnTo>
                    <a:lnTo>
                      <a:pt x="0" y="5"/>
                    </a:lnTo>
                    <a:lnTo>
                      <a:pt x="5" y="0"/>
                    </a:lnTo>
                    <a:lnTo>
                      <a:pt x="5" y="0"/>
                    </a:lnTo>
                    <a:lnTo>
                      <a:pt x="5" y="0"/>
                    </a:lnTo>
                    <a:lnTo>
                      <a:pt x="5" y="0"/>
                    </a:lnTo>
                    <a:lnTo>
                      <a:pt x="5" y="0"/>
                    </a:lnTo>
                    <a:lnTo>
                      <a:pt x="9"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2" name="Freeform 239">
                <a:extLst>
                  <a:ext uri="{FF2B5EF4-FFF2-40B4-BE49-F238E27FC236}">
                    <a16:creationId xmlns:a16="http://schemas.microsoft.com/office/drawing/2014/main" id="{DFB85506-69AE-5846-85F5-191AE6F6642A}"/>
                  </a:ext>
                </a:extLst>
              </p:cNvPr>
              <p:cNvSpPr>
                <a:spLocks/>
              </p:cNvSpPr>
              <p:nvPr/>
            </p:nvSpPr>
            <p:spPr bwMode="auto">
              <a:xfrm>
                <a:off x="2348750" y="2947034"/>
                <a:ext cx="33610" cy="56011"/>
              </a:xfrm>
              <a:custGeom>
                <a:avLst/>
                <a:gdLst>
                  <a:gd name="T0" fmla="*/ 5 w 14"/>
                  <a:gd name="T1" fmla="*/ 23 h 23"/>
                  <a:gd name="T2" fmla="*/ 5 w 14"/>
                  <a:gd name="T3" fmla="*/ 23 h 23"/>
                  <a:gd name="T4" fmla="*/ 5 w 14"/>
                  <a:gd name="T5" fmla="*/ 23 h 23"/>
                  <a:gd name="T6" fmla="*/ 5 w 14"/>
                  <a:gd name="T7" fmla="*/ 19 h 23"/>
                  <a:gd name="T8" fmla="*/ 5 w 14"/>
                  <a:gd name="T9" fmla="*/ 19 h 23"/>
                  <a:gd name="T10" fmla="*/ 5 w 14"/>
                  <a:gd name="T11" fmla="*/ 19 h 23"/>
                  <a:gd name="T12" fmla="*/ 9 w 14"/>
                  <a:gd name="T13" fmla="*/ 19 h 23"/>
                  <a:gd name="T14" fmla="*/ 9 w 14"/>
                  <a:gd name="T15" fmla="*/ 14 h 23"/>
                  <a:gd name="T16" fmla="*/ 9 w 14"/>
                  <a:gd name="T17" fmla="*/ 14 h 23"/>
                  <a:gd name="T18" fmla="*/ 9 w 14"/>
                  <a:gd name="T19" fmla="*/ 10 h 23"/>
                  <a:gd name="T20" fmla="*/ 9 w 14"/>
                  <a:gd name="T21" fmla="*/ 10 h 23"/>
                  <a:gd name="T22" fmla="*/ 9 w 14"/>
                  <a:gd name="T23" fmla="*/ 10 h 23"/>
                  <a:gd name="T24" fmla="*/ 9 w 14"/>
                  <a:gd name="T25" fmla="*/ 10 h 23"/>
                  <a:gd name="T26" fmla="*/ 5 w 14"/>
                  <a:gd name="T27" fmla="*/ 5 h 23"/>
                  <a:gd name="T28" fmla="*/ 0 w 14"/>
                  <a:gd name="T29" fmla="*/ 0 h 23"/>
                  <a:gd name="T30" fmla="*/ 0 w 14"/>
                  <a:gd name="T31" fmla="*/ 0 h 23"/>
                  <a:gd name="T32" fmla="*/ 0 w 14"/>
                  <a:gd name="T33" fmla="*/ 0 h 23"/>
                  <a:gd name="T34" fmla="*/ 5 w 14"/>
                  <a:gd name="T35" fmla="*/ 0 h 23"/>
                  <a:gd name="T36" fmla="*/ 5 w 14"/>
                  <a:gd name="T37" fmla="*/ 0 h 23"/>
                  <a:gd name="T38" fmla="*/ 5 w 14"/>
                  <a:gd name="T39" fmla="*/ 0 h 23"/>
                  <a:gd name="T40" fmla="*/ 9 w 14"/>
                  <a:gd name="T41" fmla="*/ 5 h 23"/>
                  <a:gd name="T42" fmla="*/ 9 w 14"/>
                  <a:gd name="T43" fmla="*/ 5 h 23"/>
                  <a:gd name="T44" fmla="*/ 9 w 14"/>
                  <a:gd name="T45" fmla="*/ 5 h 23"/>
                  <a:gd name="T46" fmla="*/ 9 w 14"/>
                  <a:gd name="T47" fmla="*/ 5 h 23"/>
                  <a:gd name="T48" fmla="*/ 9 w 14"/>
                  <a:gd name="T49" fmla="*/ 5 h 23"/>
                  <a:gd name="T50" fmla="*/ 9 w 14"/>
                  <a:gd name="T51" fmla="*/ 10 h 23"/>
                  <a:gd name="T52" fmla="*/ 9 w 14"/>
                  <a:gd name="T53" fmla="*/ 10 h 23"/>
                  <a:gd name="T54" fmla="*/ 14 w 14"/>
                  <a:gd name="T55" fmla="*/ 10 h 23"/>
                  <a:gd name="T56" fmla="*/ 14 w 14"/>
                  <a:gd name="T57" fmla="*/ 14 h 23"/>
                  <a:gd name="T58" fmla="*/ 9 w 14"/>
                  <a:gd name="T59" fmla="*/ 14 h 23"/>
                  <a:gd name="T60" fmla="*/ 9 w 14"/>
                  <a:gd name="T61" fmla="*/ 19 h 23"/>
                  <a:gd name="T62" fmla="*/ 5 w 14"/>
                  <a:gd name="T6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23">
                    <a:moveTo>
                      <a:pt x="5" y="23"/>
                    </a:moveTo>
                    <a:lnTo>
                      <a:pt x="5" y="23"/>
                    </a:lnTo>
                    <a:lnTo>
                      <a:pt x="5" y="23"/>
                    </a:lnTo>
                    <a:lnTo>
                      <a:pt x="5" y="19"/>
                    </a:lnTo>
                    <a:lnTo>
                      <a:pt x="5" y="19"/>
                    </a:lnTo>
                    <a:lnTo>
                      <a:pt x="5" y="19"/>
                    </a:lnTo>
                    <a:lnTo>
                      <a:pt x="9" y="19"/>
                    </a:lnTo>
                    <a:lnTo>
                      <a:pt x="9" y="14"/>
                    </a:lnTo>
                    <a:lnTo>
                      <a:pt x="9" y="14"/>
                    </a:lnTo>
                    <a:lnTo>
                      <a:pt x="9" y="10"/>
                    </a:lnTo>
                    <a:lnTo>
                      <a:pt x="9" y="10"/>
                    </a:lnTo>
                    <a:lnTo>
                      <a:pt x="9" y="10"/>
                    </a:lnTo>
                    <a:lnTo>
                      <a:pt x="9" y="10"/>
                    </a:lnTo>
                    <a:lnTo>
                      <a:pt x="5" y="5"/>
                    </a:lnTo>
                    <a:lnTo>
                      <a:pt x="0" y="0"/>
                    </a:lnTo>
                    <a:lnTo>
                      <a:pt x="0" y="0"/>
                    </a:lnTo>
                    <a:lnTo>
                      <a:pt x="0" y="0"/>
                    </a:lnTo>
                    <a:lnTo>
                      <a:pt x="5" y="0"/>
                    </a:lnTo>
                    <a:lnTo>
                      <a:pt x="5" y="0"/>
                    </a:lnTo>
                    <a:lnTo>
                      <a:pt x="5" y="0"/>
                    </a:lnTo>
                    <a:lnTo>
                      <a:pt x="9" y="5"/>
                    </a:lnTo>
                    <a:lnTo>
                      <a:pt x="9" y="5"/>
                    </a:lnTo>
                    <a:lnTo>
                      <a:pt x="9" y="5"/>
                    </a:lnTo>
                    <a:lnTo>
                      <a:pt x="9" y="5"/>
                    </a:lnTo>
                    <a:lnTo>
                      <a:pt x="9" y="5"/>
                    </a:lnTo>
                    <a:lnTo>
                      <a:pt x="9" y="10"/>
                    </a:lnTo>
                    <a:lnTo>
                      <a:pt x="9" y="10"/>
                    </a:lnTo>
                    <a:lnTo>
                      <a:pt x="14" y="10"/>
                    </a:lnTo>
                    <a:lnTo>
                      <a:pt x="14" y="14"/>
                    </a:lnTo>
                    <a:lnTo>
                      <a:pt x="9" y="14"/>
                    </a:lnTo>
                    <a:lnTo>
                      <a:pt x="9" y="19"/>
                    </a:lnTo>
                    <a:lnTo>
                      <a:pt x="5" y="23"/>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3" name="Freeform 240">
                <a:extLst>
                  <a:ext uri="{FF2B5EF4-FFF2-40B4-BE49-F238E27FC236}">
                    <a16:creationId xmlns:a16="http://schemas.microsoft.com/office/drawing/2014/main" id="{0938D192-5F38-3244-85CF-00E51C2AA0F8}"/>
                  </a:ext>
                </a:extLst>
              </p:cNvPr>
              <p:cNvSpPr>
                <a:spLocks/>
              </p:cNvSpPr>
              <p:nvPr/>
            </p:nvSpPr>
            <p:spPr bwMode="auto">
              <a:xfrm>
                <a:off x="2348750" y="2947034"/>
                <a:ext cx="33610" cy="56011"/>
              </a:xfrm>
              <a:custGeom>
                <a:avLst/>
                <a:gdLst>
                  <a:gd name="T0" fmla="*/ 5 w 14"/>
                  <a:gd name="T1" fmla="*/ 23 h 23"/>
                  <a:gd name="T2" fmla="*/ 5 w 14"/>
                  <a:gd name="T3" fmla="*/ 23 h 23"/>
                  <a:gd name="T4" fmla="*/ 5 w 14"/>
                  <a:gd name="T5" fmla="*/ 23 h 23"/>
                  <a:gd name="T6" fmla="*/ 5 w 14"/>
                  <a:gd name="T7" fmla="*/ 19 h 23"/>
                  <a:gd name="T8" fmla="*/ 5 w 14"/>
                  <a:gd name="T9" fmla="*/ 19 h 23"/>
                  <a:gd name="T10" fmla="*/ 5 w 14"/>
                  <a:gd name="T11" fmla="*/ 19 h 23"/>
                  <a:gd name="T12" fmla="*/ 9 w 14"/>
                  <a:gd name="T13" fmla="*/ 19 h 23"/>
                  <a:gd name="T14" fmla="*/ 9 w 14"/>
                  <a:gd name="T15" fmla="*/ 14 h 23"/>
                  <a:gd name="T16" fmla="*/ 9 w 14"/>
                  <a:gd name="T17" fmla="*/ 14 h 23"/>
                  <a:gd name="T18" fmla="*/ 9 w 14"/>
                  <a:gd name="T19" fmla="*/ 10 h 23"/>
                  <a:gd name="T20" fmla="*/ 9 w 14"/>
                  <a:gd name="T21" fmla="*/ 10 h 23"/>
                  <a:gd name="T22" fmla="*/ 9 w 14"/>
                  <a:gd name="T23" fmla="*/ 10 h 23"/>
                  <a:gd name="T24" fmla="*/ 9 w 14"/>
                  <a:gd name="T25" fmla="*/ 10 h 23"/>
                  <a:gd name="T26" fmla="*/ 5 w 14"/>
                  <a:gd name="T27" fmla="*/ 5 h 23"/>
                  <a:gd name="T28" fmla="*/ 0 w 14"/>
                  <a:gd name="T29" fmla="*/ 0 h 23"/>
                  <a:gd name="T30" fmla="*/ 0 w 14"/>
                  <a:gd name="T31" fmla="*/ 0 h 23"/>
                  <a:gd name="T32" fmla="*/ 0 w 14"/>
                  <a:gd name="T33" fmla="*/ 0 h 23"/>
                  <a:gd name="T34" fmla="*/ 5 w 14"/>
                  <a:gd name="T35" fmla="*/ 0 h 23"/>
                  <a:gd name="T36" fmla="*/ 5 w 14"/>
                  <a:gd name="T37" fmla="*/ 0 h 23"/>
                  <a:gd name="T38" fmla="*/ 5 w 14"/>
                  <a:gd name="T39" fmla="*/ 0 h 23"/>
                  <a:gd name="T40" fmla="*/ 9 w 14"/>
                  <a:gd name="T41" fmla="*/ 5 h 23"/>
                  <a:gd name="T42" fmla="*/ 9 w 14"/>
                  <a:gd name="T43" fmla="*/ 5 h 23"/>
                  <a:gd name="T44" fmla="*/ 9 w 14"/>
                  <a:gd name="T45" fmla="*/ 5 h 23"/>
                  <a:gd name="T46" fmla="*/ 9 w 14"/>
                  <a:gd name="T47" fmla="*/ 5 h 23"/>
                  <a:gd name="T48" fmla="*/ 9 w 14"/>
                  <a:gd name="T49" fmla="*/ 5 h 23"/>
                  <a:gd name="T50" fmla="*/ 9 w 14"/>
                  <a:gd name="T51" fmla="*/ 10 h 23"/>
                  <a:gd name="T52" fmla="*/ 9 w 14"/>
                  <a:gd name="T53" fmla="*/ 10 h 23"/>
                  <a:gd name="T54" fmla="*/ 14 w 14"/>
                  <a:gd name="T55" fmla="*/ 10 h 23"/>
                  <a:gd name="T56" fmla="*/ 14 w 14"/>
                  <a:gd name="T57" fmla="*/ 14 h 23"/>
                  <a:gd name="T58" fmla="*/ 9 w 14"/>
                  <a:gd name="T59" fmla="*/ 14 h 23"/>
                  <a:gd name="T60" fmla="*/ 9 w 14"/>
                  <a:gd name="T61" fmla="*/ 19 h 23"/>
                  <a:gd name="T62" fmla="*/ 5 w 14"/>
                  <a:gd name="T6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23">
                    <a:moveTo>
                      <a:pt x="5" y="23"/>
                    </a:moveTo>
                    <a:lnTo>
                      <a:pt x="5" y="23"/>
                    </a:lnTo>
                    <a:lnTo>
                      <a:pt x="5" y="23"/>
                    </a:lnTo>
                    <a:lnTo>
                      <a:pt x="5" y="19"/>
                    </a:lnTo>
                    <a:lnTo>
                      <a:pt x="5" y="19"/>
                    </a:lnTo>
                    <a:lnTo>
                      <a:pt x="5" y="19"/>
                    </a:lnTo>
                    <a:lnTo>
                      <a:pt x="9" y="19"/>
                    </a:lnTo>
                    <a:lnTo>
                      <a:pt x="9" y="14"/>
                    </a:lnTo>
                    <a:lnTo>
                      <a:pt x="9" y="14"/>
                    </a:lnTo>
                    <a:lnTo>
                      <a:pt x="9" y="10"/>
                    </a:lnTo>
                    <a:lnTo>
                      <a:pt x="9" y="10"/>
                    </a:lnTo>
                    <a:lnTo>
                      <a:pt x="9" y="10"/>
                    </a:lnTo>
                    <a:lnTo>
                      <a:pt x="9" y="10"/>
                    </a:lnTo>
                    <a:lnTo>
                      <a:pt x="5" y="5"/>
                    </a:lnTo>
                    <a:lnTo>
                      <a:pt x="0" y="0"/>
                    </a:lnTo>
                    <a:lnTo>
                      <a:pt x="0" y="0"/>
                    </a:lnTo>
                    <a:lnTo>
                      <a:pt x="0" y="0"/>
                    </a:lnTo>
                    <a:lnTo>
                      <a:pt x="5" y="0"/>
                    </a:lnTo>
                    <a:lnTo>
                      <a:pt x="5" y="0"/>
                    </a:lnTo>
                    <a:lnTo>
                      <a:pt x="5" y="0"/>
                    </a:lnTo>
                    <a:lnTo>
                      <a:pt x="9" y="5"/>
                    </a:lnTo>
                    <a:lnTo>
                      <a:pt x="9" y="5"/>
                    </a:lnTo>
                    <a:lnTo>
                      <a:pt x="9" y="5"/>
                    </a:lnTo>
                    <a:lnTo>
                      <a:pt x="9" y="5"/>
                    </a:lnTo>
                    <a:lnTo>
                      <a:pt x="9" y="5"/>
                    </a:lnTo>
                    <a:lnTo>
                      <a:pt x="9" y="10"/>
                    </a:lnTo>
                    <a:lnTo>
                      <a:pt x="9" y="10"/>
                    </a:lnTo>
                    <a:lnTo>
                      <a:pt x="14" y="10"/>
                    </a:lnTo>
                    <a:lnTo>
                      <a:pt x="14" y="14"/>
                    </a:lnTo>
                    <a:lnTo>
                      <a:pt x="9" y="14"/>
                    </a:lnTo>
                    <a:lnTo>
                      <a:pt x="9" y="19"/>
                    </a:lnTo>
                    <a:lnTo>
                      <a:pt x="5" y="23"/>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4" name="Freeform 241">
                <a:extLst>
                  <a:ext uri="{FF2B5EF4-FFF2-40B4-BE49-F238E27FC236}">
                    <a16:creationId xmlns:a16="http://schemas.microsoft.com/office/drawing/2014/main" id="{2ABE4475-2791-3E4F-838C-37B68F832941}"/>
                  </a:ext>
                </a:extLst>
              </p:cNvPr>
              <p:cNvSpPr>
                <a:spLocks/>
              </p:cNvSpPr>
              <p:nvPr/>
            </p:nvSpPr>
            <p:spPr bwMode="auto">
              <a:xfrm>
                <a:off x="2447177" y="3334235"/>
                <a:ext cx="21607" cy="9741"/>
              </a:xfrm>
              <a:custGeom>
                <a:avLst/>
                <a:gdLst>
                  <a:gd name="T0" fmla="*/ 9 w 9"/>
                  <a:gd name="T1" fmla="*/ 4 h 4"/>
                  <a:gd name="T2" fmla="*/ 9 w 9"/>
                  <a:gd name="T3" fmla="*/ 4 h 4"/>
                  <a:gd name="T4" fmla="*/ 9 w 9"/>
                  <a:gd name="T5" fmla="*/ 4 h 4"/>
                  <a:gd name="T6" fmla="*/ 5 w 9"/>
                  <a:gd name="T7" fmla="*/ 4 h 4"/>
                  <a:gd name="T8" fmla="*/ 0 w 9"/>
                  <a:gd name="T9" fmla="*/ 0 h 4"/>
                  <a:gd name="T10" fmla="*/ 0 w 9"/>
                  <a:gd name="T11" fmla="*/ 0 h 4"/>
                  <a:gd name="T12" fmla="*/ 0 w 9"/>
                  <a:gd name="T13" fmla="*/ 0 h 4"/>
                  <a:gd name="T14" fmla="*/ 5 w 9"/>
                  <a:gd name="T15" fmla="*/ 0 h 4"/>
                  <a:gd name="T16" fmla="*/ 5 w 9"/>
                  <a:gd name="T17" fmla="*/ 4 h 4"/>
                  <a:gd name="T18" fmla="*/ 9 w 9"/>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4">
                    <a:moveTo>
                      <a:pt x="9" y="4"/>
                    </a:moveTo>
                    <a:lnTo>
                      <a:pt x="9" y="4"/>
                    </a:lnTo>
                    <a:lnTo>
                      <a:pt x="9" y="4"/>
                    </a:lnTo>
                    <a:lnTo>
                      <a:pt x="5" y="4"/>
                    </a:lnTo>
                    <a:lnTo>
                      <a:pt x="0" y="0"/>
                    </a:lnTo>
                    <a:lnTo>
                      <a:pt x="0" y="0"/>
                    </a:lnTo>
                    <a:lnTo>
                      <a:pt x="0" y="0"/>
                    </a:lnTo>
                    <a:lnTo>
                      <a:pt x="5" y="0"/>
                    </a:lnTo>
                    <a:lnTo>
                      <a:pt x="5" y="4"/>
                    </a:lnTo>
                    <a:lnTo>
                      <a:pt x="9" y="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5" name="Freeform 242">
                <a:extLst>
                  <a:ext uri="{FF2B5EF4-FFF2-40B4-BE49-F238E27FC236}">
                    <a16:creationId xmlns:a16="http://schemas.microsoft.com/office/drawing/2014/main" id="{FD58E6D5-8881-3E4F-8456-E10CF1BA1C28}"/>
                  </a:ext>
                </a:extLst>
              </p:cNvPr>
              <p:cNvSpPr>
                <a:spLocks/>
              </p:cNvSpPr>
              <p:nvPr/>
            </p:nvSpPr>
            <p:spPr bwMode="auto">
              <a:xfrm>
                <a:off x="2447177" y="3334235"/>
                <a:ext cx="21607" cy="9741"/>
              </a:xfrm>
              <a:custGeom>
                <a:avLst/>
                <a:gdLst>
                  <a:gd name="T0" fmla="*/ 9 w 9"/>
                  <a:gd name="T1" fmla="*/ 4 h 4"/>
                  <a:gd name="T2" fmla="*/ 9 w 9"/>
                  <a:gd name="T3" fmla="*/ 4 h 4"/>
                  <a:gd name="T4" fmla="*/ 9 w 9"/>
                  <a:gd name="T5" fmla="*/ 4 h 4"/>
                  <a:gd name="T6" fmla="*/ 5 w 9"/>
                  <a:gd name="T7" fmla="*/ 4 h 4"/>
                  <a:gd name="T8" fmla="*/ 0 w 9"/>
                  <a:gd name="T9" fmla="*/ 0 h 4"/>
                  <a:gd name="T10" fmla="*/ 0 w 9"/>
                  <a:gd name="T11" fmla="*/ 0 h 4"/>
                  <a:gd name="T12" fmla="*/ 0 w 9"/>
                  <a:gd name="T13" fmla="*/ 0 h 4"/>
                  <a:gd name="T14" fmla="*/ 5 w 9"/>
                  <a:gd name="T15" fmla="*/ 0 h 4"/>
                  <a:gd name="T16" fmla="*/ 5 w 9"/>
                  <a:gd name="T17" fmla="*/ 4 h 4"/>
                  <a:gd name="T18" fmla="*/ 9 w 9"/>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4">
                    <a:moveTo>
                      <a:pt x="9" y="4"/>
                    </a:moveTo>
                    <a:lnTo>
                      <a:pt x="9" y="4"/>
                    </a:lnTo>
                    <a:lnTo>
                      <a:pt x="9" y="4"/>
                    </a:lnTo>
                    <a:lnTo>
                      <a:pt x="5" y="4"/>
                    </a:lnTo>
                    <a:lnTo>
                      <a:pt x="0" y="0"/>
                    </a:lnTo>
                    <a:lnTo>
                      <a:pt x="0" y="0"/>
                    </a:lnTo>
                    <a:lnTo>
                      <a:pt x="0" y="0"/>
                    </a:lnTo>
                    <a:lnTo>
                      <a:pt x="5" y="0"/>
                    </a:lnTo>
                    <a:lnTo>
                      <a:pt x="5" y="4"/>
                    </a:lnTo>
                    <a:lnTo>
                      <a:pt x="9"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6" name="Freeform 243">
                <a:extLst>
                  <a:ext uri="{FF2B5EF4-FFF2-40B4-BE49-F238E27FC236}">
                    <a16:creationId xmlns:a16="http://schemas.microsoft.com/office/drawing/2014/main" id="{F2B0B5E7-9DDB-5447-9B4A-70BB58A9647C}"/>
                  </a:ext>
                </a:extLst>
              </p:cNvPr>
              <p:cNvSpPr>
                <a:spLocks/>
              </p:cNvSpPr>
              <p:nvPr/>
            </p:nvSpPr>
            <p:spPr bwMode="auto">
              <a:xfrm>
                <a:off x="2860095" y="337806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7" name="Freeform 244">
                <a:extLst>
                  <a:ext uri="{FF2B5EF4-FFF2-40B4-BE49-F238E27FC236}">
                    <a16:creationId xmlns:a16="http://schemas.microsoft.com/office/drawing/2014/main" id="{0B1A8F8B-8F6E-A442-8266-B8AEB42FB2E1}"/>
                  </a:ext>
                </a:extLst>
              </p:cNvPr>
              <p:cNvSpPr>
                <a:spLocks/>
              </p:cNvSpPr>
              <p:nvPr/>
            </p:nvSpPr>
            <p:spPr bwMode="auto">
              <a:xfrm>
                <a:off x="2860095" y="337806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8" name="Freeform 245">
                <a:extLst>
                  <a:ext uri="{FF2B5EF4-FFF2-40B4-BE49-F238E27FC236}">
                    <a16:creationId xmlns:a16="http://schemas.microsoft.com/office/drawing/2014/main" id="{359A4295-119E-C84C-B4B0-098EFBB31255}"/>
                  </a:ext>
                </a:extLst>
              </p:cNvPr>
              <p:cNvSpPr>
                <a:spLocks noEditPoints="1"/>
              </p:cNvSpPr>
              <p:nvPr/>
            </p:nvSpPr>
            <p:spPr bwMode="auto">
              <a:xfrm>
                <a:off x="2567212" y="3409726"/>
                <a:ext cx="292883" cy="265440"/>
              </a:xfrm>
              <a:custGeom>
                <a:avLst/>
                <a:gdLst>
                  <a:gd name="T0" fmla="*/ 18 w 122"/>
                  <a:gd name="T1" fmla="*/ 104 h 109"/>
                  <a:gd name="T2" fmla="*/ 18 w 122"/>
                  <a:gd name="T3" fmla="*/ 104 h 109"/>
                  <a:gd name="T4" fmla="*/ 18 w 122"/>
                  <a:gd name="T5" fmla="*/ 109 h 109"/>
                  <a:gd name="T6" fmla="*/ 13 w 122"/>
                  <a:gd name="T7" fmla="*/ 104 h 109"/>
                  <a:gd name="T8" fmla="*/ 18 w 122"/>
                  <a:gd name="T9" fmla="*/ 104 h 109"/>
                  <a:gd name="T10" fmla="*/ 13 w 122"/>
                  <a:gd name="T11" fmla="*/ 104 h 109"/>
                  <a:gd name="T12" fmla="*/ 13 w 122"/>
                  <a:gd name="T13" fmla="*/ 104 h 109"/>
                  <a:gd name="T14" fmla="*/ 13 w 122"/>
                  <a:gd name="T15" fmla="*/ 104 h 109"/>
                  <a:gd name="T16" fmla="*/ 13 w 122"/>
                  <a:gd name="T17" fmla="*/ 100 h 109"/>
                  <a:gd name="T18" fmla="*/ 18 w 122"/>
                  <a:gd name="T19" fmla="*/ 104 h 109"/>
                  <a:gd name="T20" fmla="*/ 18 w 122"/>
                  <a:gd name="T21" fmla="*/ 104 h 109"/>
                  <a:gd name="T22" fmla="*/ 9 w 122"/>
                  <a:gd name="T23" fmla="*/ 104 h 109"/>
                  <a:gd name="T24" fmla="*/ 9 w 122"/>
                  <a:gd name="T25" fmla="*/ 104 h 109"/>
                  <a:gd name="T26" fmla="*/ 4 w 122"/>
                  <a:gd name="T27" fmla="*/ 104 h 109"/>
                  <a:gd name="T28" fmla="*/ 4 w 122"/>
                  <a:gd name="T29" fmla="*/ 104 h 109"/>
                  <a:gd name="T30" fmla="*/ 0 w 122"/>
                  <a:gd name="T31" fmla="*/ 100 h 109"/>
                  <a:gd name="T32" fmla="*/ 0 w 122"/>
                  <a:gd name="T33" fmla="*/ 100 h 109"/>
                  <a:gd name="T34" fmla="*/ 0 w 122"/>
                  <a:gd name="T35" fmla="*/ 100 h 109"/>
                  <a:gd name="T36" fmla="*/ 4 w 122"/>
                  <a:gd name="T37" fmla="*/ 100 h 109"/>
                  <a:gd name="T38" fmla="*/ 4 w 122"/>
                  <a:gd name="T39" fmla="*/ 104 h 109"/>
                  <a:gd name="T40" fmla="*/ 4 w 122"/>
                  <a:gd name="T41" fmla="*/ 104 h 109"/>
                  <a:gd name="T42" fmla="*/ 9 w 122"/>
                  <a:gd name="T43" fmla="*/ 104 h 109"/>
                  <a:gd name="T44" fmla="*/ 122 w 122"/>
                  <a:gd name="T45" fmla="*/ 0 h 109"/>
                  <a:gd name="T46" fmla="*/ 122 w 122"/>
                  <a:gd name="T47" fmla="*/ 0 h 109"/>
                  <a:gd name="T48" fmla="*/ 122 w 122"/>
                  <a:gd name="T49" fmla="*/ 0 h 109"/>
                  <a:gd name="T50" fmla="*/ 122 w 122"/>
                  <a:gd name="T51" fmla="*/ 0 h 109"/>
                  <a:gd name="T52" fmla="*/ 122 w 122"/>
                  <a:gd name="T53" fmla="*/ 0 h 109"/>
                  <a:gd name="T54" fmla="*/ 122 w 122"/>
                  <a:gd name="T55" fmla="*/ 0 h 109"/>
                  <a:gd name="T56" fmla="*/ 122 w 122"/>
                  <a:gd name="T57" fmla="*/ 0 h 109"/>
                  <a:gd name="T58" fmla="*/ 122 w 122"/>
                  <a:gd name="T59" fmla="*/ 0 h 109"/>
                  <a:gd name="T60" fmla="*/ 122 w 122"/>
                  <a:gd name="T61" fmla="*/ 0 h 109"/>
                  <a:gd name="T62" fmla="*/ 122 w 122"/>
                  <a:gd name="T63" fmla="*/ 0 h 109"/>
                  <a:gd name="T64" fmla="*/ 117 w 122"/>
                  <a:gd name="T65" fmla="*/ 0 h 109"/>
                  <a:gd name="T66" fmla="*/ 117 w 122"/>
                  <a:gd name="T67" fmla="*/ 0 h 109"/>
                  <a:gd name="T68" fmla="*/ 117 w 122"/>
                  <a:gd name="T69" fmla="*/ 0 h 109"/>
                  <a:gd name="T70" fmla="*/ 117 w 122"/>
                  <a:gd name="T71" fmla="*/ 0 h 109"/>
                  <a:gd name="T72" fmla="*/ 117 w 122"/>
                  <a:gd name="T73" fmla="*/ 0 h 109"/>
                  <a:gd name="T74" fmla="*/ 117 w 122"/>
                  <a:gd name="T75" fmla="*/ 0 h 109"/>
                  <a:gd name="T76" fmla="*/ 117 w 122"/>
                  <a:gd name="T77" fmla="*/ 0 h 109"/>
                  <a:gd name="T78" fmla="*/ 117 w 122"/>
                  <a:gd name="T79" fmla="*/ 0 h 109"/>
                  <a:gd name="T80" fmla="*/ 117 w 122"/>
                  <a:gd name="T8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2" h="109">
                    <a:moveTo>
                      <a:pt x="18" y="104"/>
                    </a:moveTo>
                    <a:lnTo>
                      <a:pt x="18" y="104"/>
                    </a:lnTo>
                    <a:lnTo>
                      <a:pt x="18" y="109"/>
                    </a:lnTo>
                    <a:lnTo>
                      <a:pt x="13" y="104"/>
                    </a:lnTo>
                    <a:lnTo>
                      <a:pt x="18" y="104"/>
                    </a:lnTo>
                    <a:lnTo>
                      <a:pt x="13" y="104"/>
                    </a:lnTo>
                    <a:lnTo>
                      <a:pt x="13" y="104"/>
                    </a:lnTo>
                    <a:lnTo>
                      <a:pt x="13" y="104"/>
                    </a:lnTo>
                    <a:lnTo>
                      <a:pt x="13" y="100"/>
                    </a:lnTo>
                    <a:lnTo>
                      <a:pt x="18" y="104"/>
                    </a:lnTo>
                    <a:lnTo>
                      <a:pt x="18" y="104"/>
                    </a:lnTo>
                    <a:close/>
                    <a:moveTo>
                      <a:pt x="9" y="104"/>
                    </a:moveTo>
                    <a:lnTo>
                      <a:pt x="9" y="104"/>
                    </a:lnTo>
                    <a:lnTo>
                      <a:pt x="4" y="104"/>
                    </a:lnTo>
                    <a:lnTo>
                      <a:pt x="4" y="104"/>
                    </a:lnTo>
                    <a:lnTo>
                      <a:pt x="0" y="100"/>
                    </a:lnTo>
                    <a:lnTo>
                      <a:pt x="0" y="100"/>
                    </a:lnTo>
                    <a:lnTo>
                      <a:pt x="0" y="100"/>
                    </a:lnTo>
                    <a:lnTo>
                      <a:pt x="4" y="100"/>
                    </a:lnTo>
                    <a:lnTo>
                      <a:pt x="4" y="104"/>
                    </a:lnTo>
                    <a:lnTo>
                      <a:pt x="4" y="104"/>
                    </a:lnTo>
                    <a:lnTo>
                      <a:pt x="9" y="104"/>
                    </a:lnTo>
                    <a:close/>
                    <a:moveTo>
                      <a:pt x="122" y="0"/>
                    </a:moveTo>
                    <a:lnTo>
                      <a:pt x="122" y="0"/>
                    </a:lnTo>
                    <a:lnTo>
                      <a:pt x="122" y="0"/>
                    </a:lnTo>
                    <a:lnTo>
                      <a:pt x="122" y="0"/>
                    </a:lnTo>
                    <a:lnTo>
                      <a:pt x="122" y="0"/>
                    </a:lnTo>
                    <a:lnTo>
                      <a:pt x="122" y="0"/>
                    </a:lnTo>
                    <a:lnTo>
                      <a:pt x="122" y="0"/>
                    </a:lnTo>
                    <a:lnTo>
                      <a:pt x="122" y="0"/>
                    </a:lnTo>
                    <a:lnTo>
                      <a:pt x="122" y="0"/>
                    </a:lnTo>
                    <a:lnTo>
                      <a:pt x="122" y="0"/>
                    </a:lnTo>
                    <a:close/>
                    <a:moveTo>
                      <a:pt x="117" y="0"/>
                    </a:moveTo>
                    <a:lnTo>
                      <a:pt x="117" y="0"/>
                    </a:lnTo>
                    <a:lnTo>
                      <a:pt x="117" y="0"/>
                    </a:lnTo>
                    <a:lnTo>
                      <a:pt x="117" y="0"/>
                    </a:lnTo>
                    <a:lnTo>
                      <a:pt x="117" y="0"/>
                    </a:lnTo>
                    <a:lnTo>
                      <a:pt x="117" y="0"/>
                    </a:lnTo>
                    <a:lnTo>
                      <a:pt x="117" y="0"/>
                    </a:lnTo>
                    <a:lnTo>
                      <a:pt x="117" y="0"/>
                    </a:lnTo>
                    <a:lnTo>
                      <a:pt x="117"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9" name="Freeform 246">
                <a:extLst>
                  <a:ext uri="{FF2B5EF4-FFF2-40B4-BE49-F238E27FC236}">
                    <a16:creationId xmlns:a16="http://schemas.microsoft.com/office/drawing/2014/main" id="{03279643-F214-4F4C-A528-99EF4DA7B0FF}"/>
                  </a:ext>
                </a:extLst>
              </p:cNvPr>
              <p:cNvSpPr>
                <a:spLocks noEditPoints="1"/>
              </p:cNvSpPr>
              <p:nvPr/>
            </p:nvSpPr>
            <p:spPr bwMode="auto">
              <a:xfrm>
                <a:off x="2567212" y="3409726"/>
                <a:ext cx="292883" cy="265440"/>
              </a:xfrm>
              <a:custGeom>
                <a:avLst/>
                <a:gdLst>
                  <a:gd name="T0" fmla="*/ 18 w 122"/>
                  <a:gd name="T1" fmla="*/ 104 h 109"/>
                  <a:gd name="T2" fmla="*/ 18 w 122"/>
                  <a:gd name="T3" fmla="*/ 104 h 109"/>
                  <a:gd name="T4" fmla="*/ 18 w 122"/>
                  <a:gd name="T5" fmla="*/ 109 h 109"/>
                  <a:gd name="T6" fmla="*/ 13 w 122"/>
                  <a:gd name="T7" fmla="*/ 104 h 109"/>
                  <a:gd name="T8" fmla="*/ 18 w 122"/>
                  <a:gd name="T9" fmla="*/ 104 h 109"/>
                  <a:gd name="T10" fmla="*/ 13 w 122"/>
                  <a:gd name="T11" fmla="*/ 104 h 109"/>
                  <a:gd name="T12" fmla="*/ 13 w 122"/>
                  <a:gd name="T13" fmla="*/ 104 h 109"/>
                  <a:gd name="T14" fmla="*/ 13 w 122"/>
                  <a:gd name="T15" fmla="*/ 104 h 109"/>
                  <a:gd name="T16" fmla="*/ 13 w 122"/>
                  <a:gd name="T17" fmla="*/ 100 h 109"/>
                  <a:gd name="T18" fmla="*/ 18 w 122"/>
                  <a:gd name="T19" fmla="*/ 104 h 109"/>
                  <a:gd name="T20" fmla="*/ 18 w 122"/>
                  <a:gd name="T21" fmla="*/ 104 h 109"/>
                  <a:gd name="T22" fmla="*/ 9 w 122"/>
                  <a:gd name="T23" fmla="*/ 104 h 109"/>
                  <a:gd name="T24" fmla="*/ 9 w 122"/>
                  <a:gd name="T25" fmla="*/ 104 h 109"/>
                  <a:gd name="T26" fmla="*/ 4 w 122"/>
                  <a:gd name="T27" fmla="*/ 104 h 109"/>
                  <a:gd name="T28" fmla="*/ 4 w 122"/>
                  <a:gd name="T29" fmla="*/ 104 h 109"/>
                  <a:gd name="T30" fmla="*/ 0 w 122"/>
                  <a:gd name="T31" fmla="*/ 100 h 109"/>
                  <a:gd name="T32" fmla="*/ 0 w 122"/>
                  <a:gd name="T33" fmla="*/ 100 h 109"/>
                  <a:gd name="T34" fmla="*/ 0 w 122"/>
                  <a:gd name="T35" fmla="*/ 100 h 109"/>
                  <a:gd name="T36" fmla="*/ 4 w 122"/>
                  <a:gd name="T37" fmla="*/ 100 h 109"/>
                  <a:gd name="T38" fmla="*/ 4 w 122"/>
                  <a:gd name="T39" fmla="*/ 104 h 109"/>
                  <a:gd name="T40" fmla="*/ 4 w 122"/>
                  <a:gd name="T41" fmla="*/ 104 h 109"/>
                  <a:gd name="T42" fmla="*/ 9 w 122"/>
                  <a:gd name="T43" fmla="*/ 104 h 109"/>
                  <a:gd name="T44" fmla="*/ 122 w 122"/>
                  <a:gd name="T45" fmla="*/ 0 h 109"/>
                  <a:gd name="T46" fmla="*/ 122 w 122"/>
                  <a:gd name="T47" fmla="*/ 0 h 109"/>
                  <a:gd name="T48" fmla="*/ 122 w 122"/>
                  <a:gd name="T49" fmla="*/ 0 h 109"/>
                  <a:gd name="T50" fmla="*/ 122 w 122"/>
                  <a:gd name="T51" fmla="*/ 0 h 109"/>
                  <a:gd name="T52" fmla="*/ 122 w 122"/>
                  <a:gd name="T53" fmla="*/ 0 h 109"/>
                  <a:gd name="T54" fmla="*/ 122 w 122"/>
                  <a:gd name="T55" fmla="*/ 0 h 109"/>
                  <a:gd name="T56" fmla="*/ 122 w 122"/>
                  <a:gd name="T57" fmla="*/ 0 h 109"/>
                  <a:gd name="T58" fmla="*/ 122 w 122"/>
                  <a:gd name="T59" fmla="*/ 0 h 109"/>
                  <a:gd name="T60" fmla="*/ 122 w 122"/>
                  <a:gd name="T61" fmla="*/ 0 h 109"/>
                  <a:gd name="T62" fmla="*/ 122 w 122"/>
                  <a:gd name="T63" fmla="*/ 0 h 109"/>
                  <a:gd name="T64" fmla="*/ 117 w 122"/>
                  <a:gd name="T65" fmla="*/ 0 h 109"/>
                  <a:gd name="T66" fmla="*/ 117 w 122"/>
                  <a:gd name="T67" fmla="*/ 0 h 109"/>
                  <a:gd name="T68" fmla="*/ 117 w 122"/>
                  <a:gd name="T69" fmla="*/ 0 h 109"/>
                  <a:gd name="T70" fmla="*/ 117 w 122"/>
                  <a:gd name="T71" fmla="*/ 0 h 109"/>
                  <a:gd name="T72" fmla="*/ 117 w 122"/>
                  <a:gd name="T73" fmla="*/ 0 h 109"/>
                  <a:gd name="T74" fmla="*/ 117 w 122"/>
                  <a:gd name="T75" fmla="*/ 0 h 109"/>
                  <a:gd name="T76" fmla="*/ 117 w 122"/>
                  <a:gd name="T77" fmla="*/ 0 h 109"/>
                  <a:gd name="T78" fmla="*/ 117 w 122"/>
                  <a:gd name="T79" fmla="*/ 0 h 109"/>
                  <a:gd name="T80" fmla="*/ 117 w 122"/>
                  <a:gd name="T8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2" h="109">
                    <a:moveTo>
                      <a:pt x="18" y="104"/>
                    </a:moveTo>
                    <a:lnTo>
                      <a:pt x="18" y="104"/>
                    </a:lnTo>
                    <a:lnTo>
                      <a:pt x="18" y="109"/>
                    </a:lnTo>
                    <a:lnTo>
                      <a:pt x="13" y="104"/>
                    </a:lnTo>
                    <a:lnTo>
                      <a:pt x="18" y="104"/>
                    </a:lnTo>
                    <a:lnTo>
                      <a:pt x="13" y="104"/>
                    </a:lnTo>
                    <a:lnTo>
                      <a:pt x="13" y="104"/>
                    </a:lnTo>
                    <a:lnTo>
                      <a:pt x="13" y="104"/>
                    </a:lnTo>
                    <a:lnTo>
                      <a:pt x="13" y="100"/>
                    </a:lnTo>
                    <a:lnTo>
                      <a:pt x="18" y="104"/>
                    </a:lnTo>
                    <a:lnTo>
                      <a:pt x="18" y="104"/>
                    </a:lnTo>
                    <a:moveTo>
                      <a:pt x="9" y="104"/>
                    </a:moveTo>
                    <a:lnTo>
                      <a:pt x="9" y="104"/>
                    </a:lnTo>
                    <a:lnTo>
                      <a:pt x="4" y="104"/>
                    </a:lnTo>
                    <a:lnTo>
                      <a:pt x="4" y="104"/>
                    </a:lnTo>
                    <a:lnTo>
                      <a:pt x="0" y="100"/>
                    </a:lnTo>
                    <a:lnTo>
                      <a:pt x="0" y="100"/>
                    </a:lnTo>
                    <a:lnTo>
                      <a:pt x="0" y="100"/>
                    </a:lnTo>
                    <a:lnTo>
                      <a:pt x="4" y="100"/>
                    </a:lnTo>
                    <a:lnTo>
                      <a:pt x="4" y="104"/>
                    </a:lnTo>
                    <a:lnTo>
                      <a:pt x="4" y="104"/>
                    </a:lnTo>
                    <a:lnTo>
                      <a:pt x="9" y="104"/>
                    </a:lnTo>
                    <a:moveTo>
                      <a:pt x="122" y="0"/>
                    </a:moveTo>
                    <a:lnTo>
                      <a:pt x="122" y="0"/>
                    </a:lnTo>
                    <a:lnTo>
                      <a:pt x="122" y="0"/>
                    </a:lnTo>
                    <a:lnTo>
                      <a:pt x="122" y="0"/>
                    </a:lnTo>
                    <a:lnTo>
                      <a:pt x="122" y="0"/>
                    </a:lnTo>
                    <a:lnTo>
                      <a:pt x="122" y="0"/>
                    </a:lnTo>
                    <a:lnTo>
                      <a:pt x="122" y="0"/>
                    </a:lnTo>
                    <a:lnTo>
                      <a:pt x="122" y="0"/>
                    </a:lnTo>
                    <a:lnTo>
                      <a:pt x="122" y="0"/>
                    </a:lnTo>
                    <a:lnTo>
                      <a:pt x="122" y="0"/>
                    </a:lnTo>
                    <a:moveTo>
                      <a:pt x="117" y="0"/>
                    </a:moveTo>
                    <a:lnTo>
                      <a:pt x="117" y="0"/>
                    </a:lnTo>
                    <a:lnTo>
                      <a:pt x="117" y="0"/>
                    </a:lnTo>
                    <a:lnTo>
                      <a:pt x="117" y="0"/>
                    </a:lnTo>
                    <a:lnTo>
                      <a:pt x="117" y="0"/>
                    </a:lnTo>
                    <a:lnTo>
                      <a:pt x="117" y="0"/>
                    </a:lnTo>
                    <a:lnTo>
                      <a:pt x="117" y="0"/>
                    </a:lnTo>
                    <a:lnTo>
                      <a:pt x="117" y="0"/>
                    </a:lnTo>
                    <a:lnTo>
                      <a:pt x="117"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0" name="Freeform 247">
                <a:extLst>
                  <a:ext uri="{FF2B5EF4-FFF2-40B4-BE49-F238E27FC236}">
                    <a16:creationId xmlns:a16="http://schemas.microsoft.com/office/drawing/2014/main" id="{2ABE8CD8-D864-BD4F-8698-1EEDCEE1453F}"/>
                  </a:ext>
                </a:extLst>
              </p:cNvPr>
              <p:cNvSpPr>
                <a:spLocks noEditPoints="1"/>
              </p:cNvSpPr>
              <p:nvPr/>
            </p:nvSpPr>
            <p:spPr bwMode="auto">
              <a:xfrm>
                <a:off x="2903307" y="3399985"/>
                <a:ext cx="9603" cy="43834"/>
              </a:xfrm>
              <a:custGeom>
                <a:avLst/>
                <a:gdLst>
                  <a:gd name="T0" fmla="*/ 0 w 4"/>
                  <a:gd name="T1" fmla="*/ 13 h 18"/>
                  <a:gd name="T2" fmla="*/ 0 w 4"/>
                  <a:gd name="T3" fmla="*/ 13 h 18"/>
                  <a:gd name="T4" fmla="*/ 0 w 4"/>
                  <a:gd name="T5" fmla="*/ 18 h 18"/>
                  <a:gd name="T6" fmla="*/ 0 w 4"/>
                  <a:gd name="T7" fmla="*/ 13 h 18"/>
                  <a:gd name="T8" fmla="*/ 0 w 4"/>
                  <a:gd name="T9" fmla="*/ 13 h 18"/>
                  <a:gd name="T10" fmla="*/ 0 w 4"/>
                  <a:gd name="T11" fmla="*/ 13 h 18"/>
                  <a:gd name="T12" fmla="*/ 0 w 4"/>
                  <a:gd name="T13" fmla="*/ 13 h 18"/>
                  <a:gd name="T14" fmla="*/ 0 w 4"/>
                  <a:gd name="T15" fmla="*/ 13 h 18"/>
                  <a:gd name="T16" fmla="*/ 0 w 4"/>
                  <a:gd name="T17" fmla="*/ 13 h 18"/>
                  <a:gd name="T18" fmla="*/ 0 w 4"/>
                  <a:gd name="T19" fmla="*/ 13 h 18"/>
                  <a:gd name="T20" fmla="*/ 0 w 4"/>
                  <a:gd name="T21" fmla="*/ 13 h 18"/>
                  <a:gd name="T22" fmla="*/ 0 w 4"/>
                  <a:gd name="T23" fmla="*/ 13 h 18"/>
                  <a:gd name="T24" fmla="*/ 0 w 4"/>
                  <a:gd name="T25" fmla="*/ 13 h 18"/>
                  <a:gd name="T26" fmla="*/ 0 w 4"/>
                  <a:gd name="T27" fmla="*/ 4 h 18"/>
                  <a:gd name="T28" fmla="*/ 0 w 4"/>
                  <a:gd name="T29" fmla="*/ 4 h 18"/>
                  <a:gd name="T30" fmla="*/ 0 w 4"/>
                  <a:gd name="T31" fmla="*/ 4 h 18"/>
                  <a:gd name="T32" fmla="*/ 0 w 4"/>
                  <a:gd name="T33" fmla="*/ 4 h 18"/>
                  <a:gd name="T34" fmla="*/ 0 w 4"/>
                  <a:gd name="T35" fmla="*/ 4 h 18"/>
                  <a:gd name="T36" fmla="*/ 0 w 4"/>
                  <a:gd name="T37" fmla="*/ 4 h 18"/>
                  <a:gd name="T38" fmla="*/ 0 w 4"/>
                  <a:gd name="T39" fmla="*/ 0 h 18"/>
                  <a:gd name="T40" fmla="*/ 0 w 4"/>
                  <a:gd name="T41" fmla="*/ 4 h 18"/>
                  <a:gd name="T42" fmla="*/ 0 w 4"/>
                  <a:gd name="T43" fmla="*/ 4 h 18"/>
                  <a:gd name="T44" fmla="*/ 4 w 4"/>
                  <a:gd name="T45" fmla="*/ 4 h 18"/>
                  <a:gd name="T46" fmla="*/ 0 w 4"/>
                  <a:gd name="T4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8">
                    <a:moveTo>
                      <a:pt x="0" y="13"/>
                    </a:moveTo>
                    <a:lnTo>
                      <a:pt x="0" y="13"/>
                    </a:lnTo>
                    <a:lnTo>
                      <a:pt x="0" y="18"/>
                    </a:lnTo>
                    <a:lnTo>
                      <a:pt x="0" y="13"/>
                    </a:lnTo>
                    <a:lnTo>
                      <a:pt x="0" y="13"/>
                    </a:lnTo>
                    <a:lnTo>
                      <a:pt x="0" y="13"/>
                    </a:lnTo>
                    <a:lnTo>
                      <a:pt x="0" y="13"/>
                    </a:lnTo>
                    <a:lnTo>
                      <a:pt x="0" y="13"/>
                    </a:lnTo>
                    <a:lnTo>
                      <a:pt x="0" y="13"/>
                    </a:lnTo>
                    <a:lnTo>
                      <a:pt x="0" y="13"/>
                    </a:lnTo>
                    <a:lnTo>
                      <a:pt x="0" y="13"/>
                    </a:lnTo>
                    <a:lnTo>
                      <a:pt x="0" y="13"/>
                    </a:lnTo>
                    <a:lnTo>
                      <a:pt x="0" y="13"/>
                    </a:lnTo>
                    <a:close/>
                    <a:moveTo>
                      <a:pt x="0" y="4"/>
                    </a:moveTo>
                    <a:lnTo>
                      <a:pt x="0" y="4"/>
                    </a:lnTo>
                    <a:lnTo>
                      <a:pt x="0" y="4"/>
                    </a:lnTo>
                    <a:lnTo>
                      <a:pt x="0" y="4"/>
                    </a:lnTo>
                    <a:lnTo>
                      <a:pt x="0" y="4"/>
                    </a:lnTo>
                    <a:lnTo>
                      <a:pt x="0" y="4"/>
                    </a:lnTo>
                    <a:lnTo>
                      <a:pt x="0" y="0"/>
                    </a:lnTo>
                    <a:lnTo>
                      <a:pt x="0" y="4"/>
                    </a:lnTo>
                    <a:lnTo>
                      <a:pt x="0" y="4"/>
                    </a:lnTo>
                    <a:lnTo>
                      <a:pt x="4" y="4"/>
                    </a:lnTo>
                    <a:lnTo>
                      <a:pt x="0" y="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1" name="Freeform 248">
                <a:extLst>
                  <a:ext uri="{FF2B5EF4-FFF2-40B4-BE49-F238E27FC236}">
                    <a16:creationId xmlns:a16="http://schemas.microsoft.com/office/drawing/2014/main" id="{F7F3EFC9-791A-AC4E-A9E8-0B8AFB2B98F7}"/>
                  </a:ext>
                </a:extLst>
              </p:cNvPr>
              <p:cNvSpPr>
                <a:spLocks noEditPoints="1"/>
              </p:cNvSpPr>
              <p:nvPr/>
            </p:nvSpPr>
            <p:spPr bwMode="auto">
              <a:xfrm>
                <a:off x="2903307" y="3399985"/>
                <a:ext cx="9603" cy="43834"/>
              </a:xfrm>
              <a:custGeom>
                <a:avLst/>
                <a:gdLst>
                  <a:gd name="T0" fmla="*/ 0 w 4"/>
                  <a:gd name="T1" fmla="*/ 13 h 18"/>
                  <a:gd name="T2" fmla="*/ 0 w 4"/>
                  <a:gd name="T3" fmla="*/ 13 h 18"/>
                  <a:gd name="T4" fmla="*/ 0 w 4"/>
                  <a:gd name="T5" fmla="*/ 18 h 18"/>
                  <a:gd name="T6" fmla="*/ 0 w 4"/>
                  <a:gd name="T7" fmla="*/ 13 h 18"/>
                  <a:gd name="T8" fmla="*/ 0 w 4"/>
                  <a:gd name="T9" fmla="*/ 13 h 18"/>
                  <a:gd name="T10" fmla="*/ 0 w 4"/>
                  <a:gd name="T11" fmla="*/ 13 h 18"/>
                  <a:gd name="T12" fmla="*/ 0 w 4"/>
                  <a:gd name="T13" fmla="*/ 13 h 18"/>
                  <a:gd name="T14" fmla="*/ 0 w 4"/>
                  <a:gd name="T15" fmla="*/ 13 h 18"/>
                  <a:gd name="T16" fmla="*/ 0 w 4"/>
                  <a:gd name="T17" fmla="*/ 13 h 18"/>
                  <a:gd name="T18" fmla="*/ 0 w 4"/>
                  <a:gd name="T19" fmla="*/ 13 h 18"/>
                  <a:gd name="T20" fmla="*/ 0 w 4"/>
                  <a:gd name="T21" fmla="*/ 13 h 18"/>
                  <a:gd name="T22" fmla="*/ 0 w 4"/>
                  <a:gd name="T23" fmla="*/ 13 h 18"/>
                  <a:gd name="T24" fmla="*/ 0 w 4"/>
                  <a:gd name="T25" fmla="*/ 13 h 18"/>
                  <a:gd name="T26" fmla="*/ 0 w 4"/>
                  <a:gd name="T27" fmla="*/ 4 h 18"/>
                  <a:gd name="T28" fmla="*/ 0 w 4"/>
                  <a:gd name="T29" fmla="*/ 4 h 18"/>
                  <a:gd name="T30" fmla="*/ 0 w 4"/>
                  <a:gd name="T31" fmla="*/ 4 h 18"/>
                  <a:gd name="T32" fmla="*/ 0 w 4"/>
                  <a:gd name="T33" fmla="*/ 4 h 18"/>
                  <a:gd name="T34" fmla="*/ 0 w 4"/>
                  <a:gd name="T35" fmla="*/ 4 h 18"/>
                  <a:gd name="T36" fmla="*/ 0 w 4"/>
                  <a:gd name="T37" fmla="*/ 4 h 18"/>
                  <a:gd name="T38" fmla="*/ 0 w 4"/>
                  <a:gd name="T39" fmla="*/ 0 h 18"/>
                  <a:gd name="T40" fmla="*/ 0 w 4"/>
                  <a:gd name="T41" fmla="*/ 4 h 18"/>
                  <a:gd name="T42" fmla="*/ 0 w 4"/>
                  <a:gd name="T43" fmla="*/ 4 h 18"/>
                  <a:gd name="T44" fmla="*/ 4 w 4"/>
                  <a:gd name="T45" fmla="*/ 4 h 18"/>
                  <a:gd name="T46" fmla="*/ 0 w 4"/>
                  <a:gd name="T4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8">
                    <a:moveTo>
                      <a:pt x="0" y="13"/>
                    </a:moveTo>
                    <a:lnTo>
                      <a:pt x="0" y="13"/>
                    </a:lnTo>
                    <a:lnTo>
                      <a:pt x="0" y="18"/>
                    </a:lnTo>
                    <a:lnTo>
                      <a:pt x="0" y="13"/>
                    </a:lnTo>
                    <a:lnTo>
                      <a:pt x="0" y="13"/>
                    </a:lnTo>
                    <a:lnTo>
                      <a:pt x="0" y="13"/>
                    </a:lnTo>
                    <a:lnTo>
                      <a:pt x="0" y="13"/>
                    </a:lnTo>
                    <a:lnTo>
                      <a:pt x="0" y="13"/>
                    </a:lnTo>
                    <a:lnTo>
                      <a:pt x="0" y="13"/>
                    </a:lnTo>
                    <a:lnTo>
                      <a:pt x="0" y="13"/>
                    </a:lnTo>
                    <a:lnTo>
                      <a:pt x="0" y="13"/>
                    </a:lnTo>
                    <a:lnTo>
                      <a:pt x="0" y="13"/>
                    </a:lnTo>
                    <a:lnTo>
                      <a:pt x="0" y="13"/>
                    </a:lnTo>
                    <a:moveTo>
                      <a:pt x="0" y="4"/>
                    </a:moveTo>
                    <a:lnTo>
                      <a:pt x="0" y="4"/>
                    </a:lnTo>
                    <a:lnTo>
                      <a:pt x="0" y="4"/>
                    </a:lnTo>
                    <a:lnTo>
                      <a:pt x="0" y="4"/>
                    </a:lnTo>
                    <a:lnTo>
                      <a:pt x="0" y="4"/>
                    </a:lnTo>
                    <a:lnTo>
                      <a:pt x="0" y="4"/>
                    </a:lnTo>
                    <a:lnTo>
                      <a:pt x="0" y="0"/>
                    </a:lnTo>
                    <a:lnTo>
                      <a:pt x="0" y="4"/>
                    </a:lnTo>
                    <a:lnTo>
                      <a:pt x="0" y="4"/>
                    </a:lnTo>
                    <a:lnTo>
                      <a:pt x="4" y="4"/>
                    </a:lnTo>
                    <a:lnTo>
                      <a:pt x="0"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2" name="Freeform 249">
                <a:extLst>
                  <a:ext uri="{FF2B5EF4-FFF2-40B4-BE49-F238E27FC236}">
                    <a16:creationId xmlns:a16="http://schemas.microsoft.com/office/drawing/2014/main" id="{06588D7F-6EA9-CD43-9B44-07C28085261C}"/>
                  </a:ext>
                </a:extLst>
              </p:cNvPr>
              <p:cNvSpPr>
                <a:spLocks/>
              </p:cNvSpPr>
              <p:nvPr/>
            </p:nvSpPr>
            <p:spPr bwMode="auto">
              <a:xfrm>
                <a:off x="2860095" y="3399985"/>
                <a:ext cx="9603" cy="0"/>
              </a:xfrm>
              <a:custGeom>
                <a:avLst/>
                <a:gdLst>
                  <a:gd name="T0" fmla="*/ 4 w 4"/>
                  <a:gd name="T1" fmla="*/ 4 w 4"/>
                  <a:gd name="T2" fmla="*/ 4 w 4"/>
                  <a:gd name="T3" fmla="*/ 0 w 4"/>
                  <a:gd name="T4" fmla="*/ 0 w 4"/>
                  <a:gd name="T5" fmla="*/ 0 w 4"/>
                  <a:gd name="T6" fmla="*/ 0 w 4"/>
                  <a:gd name="T7" fmla="*/ 0 w 4"/>
                  <a:gd name="T8" fmla="*/ 4 w 4"/>
                  <a:gd name="T9" fmla="*/ 4 w 4"/>
                  <a:gd name="T10" fmla="*/ 4 w 4"/>
                  <a:gd name="T11"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4" y="0"/>
                    </a:moveTo>
                    <a:lnTo>
                      <a:pt x="4" y="0"/>
                    </a:lnTo>
                    <a:lnTo>
                      <a:pt x="4" y="0"/>
                    </a:lnTo>
                    <a:lnTo>
                      <a:pt x="0" y="0"/>
                    </a:lnTo>
                    <a:lnTo>
                      <a:pt x="0" y="0"/>
                    </a:lnTo>
                    <a:lnTo>
                      <a:pt x="0" y="0"/>
                    </a:lnTo>
                    <a:lnTo>
                      <a:pt x="0" y="0"/>
                    </a:lnTo>
                    <a:lnTo>
                      <a:pt x="0" y="0"/>
                    </a:lnTo>
                    <a:lnTo>
                      <a:pt x="4" y="0"/>
                    </a:lnTo>
                    <a:lnTo>
                      <a:pt x="4" y="0"/>
                    </a:lnTo>
                    <a:lnTo>
                      <a:pt x="4" y="0"/>
                    </a:lnTo>
                    <a:lnTo>
                      <a:pt x="4"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3" name="Freeform 250">
                <a:extLst>
                  <a:ext uri="{FF2B5EF4-FFF2-40B4-BE49-F238E27FC236}">
                    <a16:creationId xmlns:a16="http://schemas.microsoft.com/office/drawing/2014/main" id="{30D2F7B3-E4E2-554C-9DF4-A08039F759B4}"/>
                  </a:ext>
                </a:extLst>
              </p:cNvPr>
              <p:cNvSpPr>
                <a:spLocks/>
              </p:cNvSpPr>
              <p:nvPr/>
            </p:nvSpPr>
            <p:spPr bwMode="auto">
              <a:xfrm>
                <a:off x="2860095" y="3399985"/>
                <a:ext cx="9603" cy="0"/>
              </a:xfrm>
              <a:custGeom>
                <a:avLst/>
                <a:gdLst>
                  <a:gd name="T0" fmla="*/ 4 w 4"/>
                  <a:gd name="T1" fmla="*/ 4 w 4"/>
                  <a:gd name="T2" fmla="*/ 4 w 4"/>
                  <a:gd name="T3" fmla="*/ 0 w 4"/>
                  <a:gd name="T4" fmla="*/ 0 w 4"/>
                  <a:gd name="T5" fmla="*/ 0 w 4"/>
                  <a:gd name="T6" fmla="*/ 0 w 4"/>
                  <a:gd name="T7" fmla="*/ 0 w 4"/>
                  <a:gd name="T8" fmla="*/ 4 w 4"/>
                  <a:gd name="T9" fmla="*/ 4 w 4"/>
                  <a:gd name="T10" fmla="*/ 4 w 4"/>
                  <a:gd name="T11"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4" y="0"/>
                    </a:moveTo>
                    <a:lnTo>
                      <a:pt x="4" y="0"/>
                    </a:lnTo>
                    <a:lnTo>
                      <a:pt x="4" y="0"/>
                    </a:lnTo>
                    <a:lnTo>
                      <a:pt x="0" y="0"/>
                    </a:lnTo>
                    <a:lnTo>
                      <a:pt x="0" y="0"/>
                    </a:lnTo>
                    <a:lnTo>
                      <a:pt x="0" y="0"/>
                    </a:lnTo>
                    <a:lnTo>
                      <a:pt x="0" y="0"/>
                    </a:lnTo>
                    <a:lnTo>
                      <a:pt x="0" y="0"/>
                    </a:lnTo>
                    <a:lnTo>
                      <a:pt x="4" y="0"/>
                    </a:lnTo>
                    <a:lnTo>
                      <a:pt x="4" y="0"/>
                    </a:lnTo>
                    <a:lnTo>
                      <a:pt x="4" y="0"/>
                    </a:lnTo>
                    <a:lnTo>
                      <a:pt x="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4" name="Freeform 251">
                <a:extLst>
                  <a:ext uri="{FF2B5EF4-FFF2-40B4-BE49-F238E27FC236}">
                    <a16:creationId xmlns:a16="http://schemas.microsoft.com/office/drawing/2014/main" id="{0128AD88-80FC-FD4D-8CE8-6BA3F8E040F0}"/>
                  </a:ext>
                </a:extLst>
              </p:cNvPr>
              <p:cNvSpPr>
                <a:spLocks/>
              </p:cNvSpPr>
              <p:nvPr/>
            </p:nvSpPr>
            <p:spPr bwMode="auto">
              <a:xfrm>
                <a:off x="2968126" y="3609414"/>
                <a:ext cx="9603" cy="21918"/>
              </a:xfrm>
              <a:custGeom>
                <a:avLst/>
                <a:gdLst>
                  <a:gd name="T0" fmla="*/ 4 w 4"/>
                  <a:gd name="T1" fmla="*/ 4 h 9"/>
                  <a:gd name="T2" fmla="*/ 4 w 4"/>
                  <a:gd name="T3" fmla="*/ 4 h 9"/>
                  <a:gd name="T4" fmla="*/ 0 w 4"/>
                  <a:gd name="T5" fmla="*/ 9 h 9"/>
                  <a:gd name="T6" fmla="*/ 0 w 4"/>
                  <a:gd name="T7" fmla="*/ 4 h 9"/>
                  <a:gd name="T8" fmla="*/ 0 w 4"/>
                  <a:gd name="T9" fmla="*/ 4 h 9"/>
                  <a:gd name="T10" fmla="*/ 0 w 4"/>
                  <a:gd name="T11" fmla="*/ 4 h 9"/>
                  <a:gd name="T12" fmla="*/ 0 w 4"/>
                  <a:gd name="T13" fmla="*/ 0 h 9"/>
                  <a:gd name="T14" fmla="*/ 4 w 4"/>
                  <a:gd name="T15" fmla="*/ 4 h 9"/>
                  <a:gd name="T16" fmla="*/ 4 w 4"/>
                  <a:gd name="T17" fmla="*/ 4 h 9"/>
                  <a:gd name="T18" fmla="*/ 4 w 4"/>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9">
                    <a:moveTo>
                      <a:pt x="4" y="4"/>
                    </a:moveTo>
                    <a:lnTo>
                      <a:pt x="4" y="4"/>
                    </a:lnTo>
                    <a:lnTo>
                      <a:pt x="0" y="9"/>
                    </a:lnTo>
                    <a:lnTo>
                      <a:pt x="0" y="4"/>
                    </a:lnTo>
                    <a:lnTo>
                      <a:pt x="0" y="4"/>
                    </a:lnTo>
                    <a:lnTo>
                      <a:pt x="0" y="4"/>
                    </a:lnTo>
                    <a:lnTo>
                      <a:pt x="0" y="0"/>
                    </a:lnTo>
                    <a:lnTo>
                      <a:pt x="4" y="4"/>
                    </a:lnTo>
                    <a:lnTo>
                      <a:pt x="4" y="4"/>
                    </a:lnTo>
                    <a:lnTo>
                      <a:pt x="4" y="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5" name="Freeform 252">
                <a:extLst>
                  <a:ext uri="{FF2B5EF4-FFF2-40B4-BE49-F238E27FC236}">
                    <a16:creationId xmlns:a16="http://schemas.microsoft.com/office/drawing/2014/main" id="{0968DD19-3F1A-B543-94FF-64ABC4702459}"/>
                  </a:ext>
                </a:extLst>
              </p:cNvPr>
              <p:cNvSpPr>
                <a:spLocks/>
              </p:cNvSpPr>
              <p:nvPr/>
            </p:nvSpPr>
            <p:spPr bwMode="auto">
              <a:xfrm>
                <a:off x="2968126" y="3609414"/>
                <a:ext cx="9603" cy="21918"/>
              </a:xfrm>
              <a:custGeom>
                <a:avLst/>
                <a:gdLst>
                  <a:gd name="T0" fmla="*/ 4 w 4"/>
                  <a:gd name="T1" fmla="*/ 4 h 9"/>
                  <a:gd name="T2" fmla="*/ 4 w 4"/>
                  <a:gd name="T3" fmla="*/ 4 h 9"/>
                  <a:gd name="T4" fmla="*/ 0 w 4"/>
                  <a:gd name="T5" fmla="*/ 9 h 9"/>
                  <a:gd name="T6" fmla="*/ 0 w 4"/>
                  <a:gd name="T7" fmla="*/ 4 h 9"/>
                  <a:gd name="T8" fmla="*/ 0 w 4"/>
                  <a:gd name="T9" fmla="*/ 4 h 9"/>
                  <a:gd name="T10" fmla="*/ 0 w 4"/>
                  <a:gd name="T11" fmla="*/ 4 h 9"/>
                  <a:gd name="T12" fmla="*/ 0 w 4"/>
                  <a:gd name="T13" fmla="*/ 0 h 9"/>
                  <a:gd name="T14" fmla="*/ 4 w 4"/>
                  <a:gd name="T15" fmla="*/ 4 h 9"/>
                  <a:gd name="T16" fmla="*/ 4 w 4"/>
                  <a:gd name="T17" fmla="*/ 4 h 9"/>
                  <a:gd name="T18" fmla="*/ 4 w 4"/>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9">
                    <a:moveTo>
                      <a:pt x="4" y="4"/>
                    </a:moveTo>
                    <a:lnTo>
                      <a:pt x="4" y="4"/>
                    </a:lnTo>
                    <a:lnTo>
                      <a:pt x="0" y="9"/>
                    </a:lnTo>
                    <a:lnTo>
                      <a:pt x="0" y="4"/>
                    </a:lnTo>
                    <a:lnTo>
                      <a:pt x="0" y="4"/>
                    </a:lnTo>
                    <a:lnTo>
                      <a:pt x="0" y="4"/>
                    </a:lnTo>
                    <a:lnTo>
                      <a:pt x="0" y="0"/>
                    </a:lnTo>
                    <a:lnTo>
                      <a:pt x="4" y="4"/>
                    </a:lnTo>
                    <a:lnTo>
                      <a:pt x="4" y="4"/>
                    </a:lnTo>
                    <a:lnTo>
                      <a:pt x="4"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6" name="Freeform 253">
                <a:extLst>
                  <a:ext uri="{FF2B5EF4-FFF2-40B4-BE49-F238E27FC236}">
                    <a16:creationId xmlns:a16="http://schemas.microsoft.com/office/drawing/2014/main" id="{73B3B599-4740-C348-B3F5-257C1A6974A4}"/>
                  </a:ext>
                </a:extLst>
              </p:cNvPr>
              <p:cNvSpPr>
                <a:spLocks/>
              </p:cNvSpPr>
              <p:nvPr/>
            </p:nvSpPr>
            <p:spPr bwMode="auto">
              <a:xfrm>
                <a:off x="2903307" y="3499830"/>
                <a:ext cx="9603" cy="21918"/>
              </a:xfrm>
              <a:custGeom>
                <a:avLst/>
                <a:gdLst>
                  <a:gd name="T0" fmla="*/ 4 w 4"/>
                  <a:gd name="T1" fmla="*/ 9 h 9"/>
                  <a:gd name="T2" fmla="*/ 4 w 4"/>
                  <a:gd name="T3" fmla="*/ 9 h 9"/>
                  <a:gd name="T4" fmla="*/ 0 w 4"/>
                  <a:gd name="T5" fmla="*/ 9 h 9"/>
                  <a:gd name="T6" fmla="*/ 0 w 4"/>
                  <a:gd name="T7" fmla="*/ 4 h 9"/>
                  <a:gd name="T8" fmla="*/ 0 w 4"/>
                  <a:gd name="T9" fmla="*/ 4 h 9"/>
                  <a:gd name="T10" fmla="*/ 0 w 4"/>
                  <a:gd name="T11" fmla="*/ 4 h 9"/>
                  <a:gd name="T12" fmla="*/ 0 w 4"/>
                  <a:gd name="T13" fmla="*/ 0 h 9"/>
                  <a:gd name="T14" fmla="*/ 4 w 4"/>
                  <a:gd name="T15" fmla="*/ 4 h 9"/>
                  <a:gd name="T16" fmla="*/ 4 w 4"/>
                  <a:gd name="T17" fmla="*/ 4 h 9"/>
                  <a:gd name="T18" fmla="*/ 4 w 4"/>
                  <a:gd name="T19" fmla="*/ 9 h 9"/>
                  <a:gd name="T20" fmla="*/ 4 w 4"/>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9">
                    <a:moveTo>
                      <a:pt x="4" y="9"/>
                    </a:moveTo>
                    <a:lnTo>
                      <a:pt x="4" y="9"/>
                    </a:lnTo>
                    <a:lnTo>
                      <a:pt x="0" y="9"/>
                    </a:lnTo>
                    <a:lnTo>
                      <a:pt x="0" y="4"/>
                    </a:lnTo>
                    <a:lnTo>
                      <a:pt x="0" y="4"/>
                    </a:lnTo>
                    <a:lnTo>
                      <a:pt x="0" y="4"/>
                    </a:lnTo>
                    <a:lnTo>
                      <a:pt x="0" y="0"/>
                    </a:lnTo>
                    <a:lnTo>
                      <a:pt x="4" y="4"/>
                    </a:lnTo>
                    <a:lnTo>
                      <a:pt x="4" y="4"/>
                    </a:lnTo>
                    <a:lnTo>
                      <a:pt x="4" y="9"/>
                    </a:lnTo>
                    <a:lnTo>
                      <a:pt x="4" y="9"/>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7" name="Freeform 254">
                <a:extLst>
                  <a:ext uri="{FF2B5EF4-FFF2-40B4-BE49-F238E27FC236}">
                    <a16:creationId xmlns:a16="http://schemas.microsoft.com/office/drawing/2014/main" id="{142F2B39-B823-D148-8CAA-85E100153DC6}"/>
                  </a:ext>
                </a:extLst>
              </p:cNvPr>
              <p:cNvSpPr>
                <a:spLocks/>
              </p:cNvSpPr>
              <p:nvPr/>
            </p:nvSpPr>
            <p:spPr bwMode="auto">
              <a:xfrm>
                <a:off x="2903307" y="3499830"/>
                <a:ext cx="9603" cy="21918"/>
              </a:xfrm>
              <a:custGeom>
                <a:avLst/>
                <a:gdLst>
                  <a:gd name="T0" fmla="*/ 4 w 4"/>
                  <a:gd name="T1" fmla="*/ 9 h 9"/>
                  <a:gd name="T2" fmla="*/ 4 w 4"/>
                  <a:gd name="T3" fmla="*/ 9 h 9"/>
                  <a:gd name="T4" fmla="*/ 0 w 4"/>
                  <a:gd name="T5" fmla="*/ 9 h 9"/>
                  <a:gd name="T6" fmla="*/ 0 w 4"/>
                  <a:gd name="T7" fmla="*/ 4 h 9"/>
                  <a:gd name="T8" fmla="*/ 0 w 4"/>
                  <a:gd name="T9" fmla="*/ 4 h 9"/>
                  <a:gd name="T10" fmla="*/ 0 w 4"/>
                  <a:gd name="T11" fmla="*/ 4 h 9"/>
                  <a:gd name="T12" fmla="*/ 0 w 4"/>
                  <a:gd name="T13" fmla="*/ 0 h 9"/>
                  <a:gd name="T14" fmla="*/ 4 w 4"/>
                  <a:gd name="T15" fmla="*/ 4 h 9"/>
                  <a:gd name="T16" fmla="*/ 4 w 4"/>
                  <a:gd name="T17" fmla="*/ 4 h 9"/>
                  <a:gd name="T18" fmla="*/ 4 w 4"/>
                  <a:gd name="T19" fmla="*/ 9 h 9"/>
                  <a:gd name="T20" fmla="*/ 4 w 4"/>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9">
                    <a:moveTo>
                      <a:pt x="4" y="9"/>
                    </a:moveTo>
                    <a:lnTo>
                      <a:pt x="4" y="9"/>
                    </a:lnTo>
                    <a:lnTo>
                      <a:pt x="0" y="9"/>
                    </a:lnTo>
                    <a:lnTo>
                      <a:pt x="0" y="4"/>
                    </a:lnTo>
                    <a:lnTo>
                      <a:pt x="0" y="4"/>
                    </a:lnTo>
                    <a:lnTo>
                      <a:pt x="0" y="4"/>
                    </a:lnTo>
                    <a:lnTo>
                      <a:pt x="0" y="0"/>
                    </a:lnTo>
                    <a:lnTo>
                      <a:pt x="4" y="4"/>
                    </a:lnTo>
                    <a:lnTo>
                      <a:pt x="4" y="4"/>
                    </a:lnTo>
                    <a:lnTo>
                      <a:pt x="4" y="9"/>
                    </a:lnTo>
                    <a:lnTo>
                      <a:pt x="4"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8" name="Freeform 255">
                <a:extLst>
                  <a:ext uri="{FF2B5EF4-FFF2-40B4-BE49-F238E27FC236}">
                    <a16:creationId xmlns:a16="http://schemas.microsoft.com/office/drawing/2014/main" id="{FC227B04-2D0D-654A-80E6-87E35E8D7185}"/>
                  </a:ext>
                </a:extLst>
              </p:cNvPr>
              <p:cNvSpPr>
                <a:spLocks/>
              </p:cNvSpPr>
              <p:nvPr/>
            </p:nvSpPr>
            <p:spPr bwMode="auto">
              <a:xfrm>
                <a:off x="2912910" y="3543664"/>
                <a:ext cx="12004" cy="21918"/>
              </a:xfrm>
              <a:custGeom>
                <a:avLst/>
                <a:gdLst>
                  <a:gd name="T0" fmla="*/ 5 w 5"/>
                  <a:gd name="T1" fmla="*/ 4 h 9"/>
                  <a:gd name="T2" fmla="*/ 5 w 5"/>
                  <a:gd name="T3" fmla="*/ 4 h 9"/>
                  <a:gd name="T4" fmla="*/ 5 w 5"/>
                  <a:gd name="T5" fmla="*/ 9 h 9"/>
                  <a:gd name="T6" fmla="*/ 5 w 5"/>
                  <a:gd name="T7" fmla="*/ 9 h 9"/>
                  <a:gd name="T8" fmla="*/ 5 w 5"/>
                  <a:gd name="T9" fmla="*/ 4 h 9"/>
                  <a:gd name="T10" fmla="*/ 0 w 5"/>
                  <a:gd name="T11" fmla="*/ 4 h 9"/>
                  <a:gd name="T12" fmla="*/ 0 w 5"/>
                  <a:gd name="T13" fmla="*/ 4 h 9"/>
                  <a:gd name="T14" fmla="*/ 0 w 5"/>
                  <a:gd name="T15" fmla="*/ 4 h 9"/>
                  <a:gd name="T16" fmla="*/ 5 w 5"/>
                  <a:gd name="T17" fmla="*/ 4 h 9"/>
                  <a:gd name="T18" fmla="*/ 0 w 5"/>
                  <a:gd name="T19" fmla="*/ 4 h 9"/>
                  <a:gd name="T20" fmla="*/ 0 w 5"/>
                  <a:gd name="T21" fmla="*/ 4 h 9"/>
                  <a:gd name="T22" fmla="*/ 0 w 5"/>
                  <a:gd name="T23" fmla="*/ 0 h 9"/>
                  <a:gd name="T24" fmla="*/ 0 w 5"/>
                  <a:gd name="T25" fmla="*/ 0 h 9"/>
                  <a:gd name="T26" fmla="*/ 0 w 5"/>
                  <a:gd name="T27" fmla="*/ 0 h 9"/>
                  <a:gd name="T28" fmla="*/ 0 w 5"/>
                  <a:gd name="T29" fmla="*/ 0 h 9"/>
                  <a:gd name="T30" fmla="*/ 5 w 5"/>
                  <a:gd name="T31" fmla="*/ 0 h 9"/>
                  <a:gd name="T32" fmla="*/ 5 w 5"/>
                  <a:gd name="T33" fmla="*/ 0 h 9"/>
                  <a:gd name="T34" fmla="*/ 5 w 5"/>
                  <a:gd name="T35" fmla="*/ 0 h 9"/>
                  <a:gd name="T36" fmla="*/ 5 w 5"/>
                  <a:gd name="T37" fmla="*/ 0 h 9"/>
                  <a:gd name="T38" fmla="*/ 5 w 5"/>
                  <a:gd name="T39" fmla="*/ 4 h 9"/>
                  <a:gd name="T40" fmla="*/ 5 w 5"/>
                  <a:gd name="T41" fmla="*/ 4 h 9"/>
                  <a:gd name="T42" fmla="*/ 5 w 5"/>
                  <a:gd name="T43" fmla="*/ 4 h 9"/>
                  <a:gd name="T44" fmla="*/ 5 w 5"/>
                  <a:gd name="T4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9">
                    <a:moveTo>
                      <a:pt x="5" y="4"/>
                    </a:moveTo>
                    <a:lnTo>
                      <a:pt x="5" y="4"/>
                    </a:lnTo>
                    <a:lnTo>
                      <a:pt x="5" y="9"/>
                    </a:lnTo>
                    <a:lnTo>
                      <a:pt x="5" y="9"/>
                    </a:lnTo>
                    <a:lnTo>
                      <a:pt x="5" y="4"/>
                    </a:lnTo>
                    <a:lnTo>
                      <a:pt x="0" y="4"/>
                    </a:lnTo>
                    <a:lnTo>
                      <a:pt x="0" y="4"/>
                    </a:lnTo>
                    <a:lnTo>
                      <a:pt x="0" y="4"/>
                    </a:lnTo>
                    <a:lnTo>
                      <a:pt x="5" y="4"/>
                    </a:lnTo>
                    <a:lnTo>
                      <a:pt x="0" y="4"/>
                    </a:lnTo>
                    <a:lnTo>
                      <a:pt x="0" y="4"/>
                    </a:lnTo>
                    <a:lnTo>
                      <a:pt x="0" y="0"/>
                    </a:lnTo>
                    <a:lnTo>
                      <a:pt x="0" y="0"/>
                    </a:lnTo>
                    <a:lnTo>
                      <a:pt x="0" y="0"/>
                    </a:lnTo>
                    <a:lnTo>
                      <a:pt x="0" y="0"/>
                    </a:lnTo>
                    <a:lnTo>
                      <a:pt x="5" y="0"/>
                    </a:lnTo>
                    <a:lnTo>
                      <a:pt x="5" y="0"/>
                    </a:lnTo>
                    <a:lnTo>
                      <a:pt x="5" y="0"/>
                    </a:lnTo>
                    <a:lnTo>
                      <a:pt x="5" y="0"/>
                    </a:lnTo>
                    <a:lnTo>
                      <a:pt x="5" y="4"/>
                    </a:lnTo>
                    <a:lnTo>
                      <a:pt x="5" y="4"/>
                    </a:lnTo>
                    <a:lnTo>
                      <a:pt x="5" y="4"/>
                    </a:lnTo>
                    <a:lnTo>
                      <a:pt x="5" y="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9" name="Freeform 256">
                <a:extLst>
                  <a:ext uri="{FF2B5EF4-FFF2-40B4-BE49-F238E27FC236}">
                    <a16:creationId xmlns:a16="http://schemas.microsoft.com/office/drawing/2014/main" id="{853D7701-356D-7A43-9173-5BD0B0620513}"/>
                  </a:ext>
                </a:extLst>
              </p:cNvPr>
              <p:cNvSpPr>
                <a:spLocks/>
              </p:cNvSpPr>
              <p:nvPr/>
            </p:nvSpPr>
            <p:spPr bwMode="auto">
              <a:xfrm>
                <a:off x="2912910" y="3543664"/>
                <a:ext cx="12004" cy="21918"/>
              </a:xfrm>
              <a:custGeom>
                <a:avLst/>
                <a:gdLst>
                  <a:gd name="T0" fmla="*/ 5 w 5"/>
                  <a:gd name="T1" fmla="*/ 4 h 9"/>
                  <a:gd name="T2" fmla="*/ 5 w 5"/>
                  <a:gd name="T3" fmla="*/ 4 h 9"/>
                  <a:gd name="T4" fmla="*/ 5 w 5"/>
                  <a:gd name="T5" fmla="*/ 9 h 9"/>
                  <a:gd name="T6" fmla="*/ 5 w 5"/>
                  <a:gd name="T7" fmla="*/ 9 h 9"/>
                  <a:gd name="T8" fmla="*/ 5 w 5"/>
                  <a:gd name="T9" fmla="*/ 4 h 9"/>
                  <a:gd name="T10" fmla="*/ 0 w 5"/>
                  <a:gd name="T11" fmla="*/ 4 h 9"/>
                  <a:gd name="T12" fmla="*/ 0 w 5"/>
                  <a:gd name="T13" fmla="*/ 4 h 9"/>
                  <a:gd name="T14" fmla="*/ 0 w 5"/>
                  <a:gd name="T15" fmla="*/ 4 h 9"/>
                  <a:gd name="T16" fmla="*/ 5 w 5"/>
                  <a:gd name="T17" fmla="*/ 4 h 9"/>
                  <a:gd name="T18" fmla="*/ 0 w 5"/>
                  <a:gd name="T19" fmla="*/ 4 h 9"/>
                  <a:gd name="T20" fmla="*/ 0 w 5"/>
                  <a:gd name="T21" fmla="*/ 4 h 9"/>
                  <a:gd name="T22" fmla="*/ 0 w 5"/>
                  <a:gd name="T23" fmla="*/ 0 h 9"/>
                  <a:gd name="T24" fmla="*/ 0 w 5"/>
                  <a:gd name="T25" fmla="*/ 0 h 9"/>
                  <a:gd name="T26" fmla="*/ 0 w 5"/>
                  <a:gd name="T27" fmla="*/ 0 h 9"/>
                  <a:gd name="T28" fmla="*/ 0 w 5"/>
                  <a:gd name="T29" fmla="*/ 0 h 9"/>
                  <a:gd name="T30" fmla="*/ 5 w 5"/>
                  <a:gd name="T31" fmla="*/ 0 h 9"/>
                  <a:gd name="T32" fmla="*/ 5 w 5"/>
                  <a:gd name="T33" fmla="*/ 0 h 9"/>
                  <a:gd name="T34" fmla="*/ 5 w 5"/>
                  <a:gd name="T35" fmla="*/ 0 h 9"/>
                  <a:gd name="T36" fmla="*/ 5 w 5"/>
                  <a:gd name="T37" fmla="*/ 0 h 9"/>
                  <a:gd name="T38" fmla="*/ 5 w 5"/>
                  <a:gd name="T39" fmla="*/ 4 h 9"/>
                  <a:gd name="T40" fmla="*/ 5 w 5"/>
                  <a:gd name="T41" fmla="*/ 4 h 9"/>
                  <a:gd name="T42" fmla="*/ 5 w 5"/>
                  <a:gd name="T43" fmla="*/ 4 h 9"/>
                  <a:gd name="T44" fmla="*/ 5 w 5"/>
                  <a:gd name="T4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9">
                    <a:moveTo>
                      <a:pt x="5" y="4"/>
                    </a:moveTo>
                    <a:lnTo>
                      <a:pt x="5" y="4"/>
                    </a:lnTo>
                    <a:lnTo>
                      <a:pt x="5" y="9"/>
                    </a:lnTo>
                    <a:lnTo>
                      <a:pt x="5" y="9"/>
                    </a:lnTo>
                    <a:lnTo>
                      <a:pt x="5" y="4"/>
                    </a:lnTo>
                    <a:lnTo>
                      <a:pt x="0" y="4"/>
                    </a:lnTo>
                    <a:lnTo>
                      <a:pt x="0" y="4"/>
                    </a:lnTo>
                    <a:lnTo>
                      <a:pt x="0" y="4"/>
                    </a:lnTo>
                    <a:lnTo>
                      <a:pt x="5" y="4"/>
                    </a:lnTo>
                    <a:lnTo>
                      <a:pt x="0" y="4"/>
                    </a:lnTo>
                    <a:lnTo>
                      <a:pt x="0" y="4"/>
                    </a:lnTo>
                    <a:lnTo>
                      <a:pt x="0" y="0"/>
                    </a:lnTo>
                    <a:lnTo>
                      <a:pt x="0" y="0"/>
                    </a:lnTo>
                    <a:lnTo>
                      <a:pt x="0" y="0"/>
                    </a:lnTo>
                    <a:lnTo>
                      <a:pt x="0" y="0"/>
                    </a:lnTo>
                    <a:lnTo>
                      <a:pt x="5" y="0"/>
                    </a:lnTo>
                    <a:lnTo>
                      <a:pt x="5" y="0"/>
                    </a:lnTo>
                    <a:lnTo>
                      <a:pt x="5" y="0"/>
                    </a:lnTo>
                    <a:lnTo>
                      <a:pt x="5" y="0"/>
                    </a:lnTo>
                    <a:lnTo>
                      <a:pt x="5" y="4"/>
                    </a:lnTo>
                    <a:lnTo>
                      <a:pt x="5" y="4"/>
                    </a:lnTo>
                    <a:lnTo>
                      <a:pt x="5" y="4"/>
                    </a:lnTo>
                    <a:lnTo>
                      <a:pt x="5"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0" name="Freeform 257">
                <a:extLst>
                  <a:ext uri="{FF2B5EF4-FFF2-40B4-BE49-F238E27FC236}">
                    <a16:creationId xmlns:a16="http://schemas.microsoft.com/office/drawing/2014/main" id="{5F6CE2A4-D6B9-1F41-AF74-69AA3060A7C6}"/>
                  </a:ext>
                </a:extLst>
              </p:cNvPr>
              <p:cNvSpPr>
                <a:spLocks/>
              </p:cNvSpPr>
              <p:nvPr/>
            </p:nvSpPr>
            <p:spPr bwMode="auto">
              <a:xfrm>
                <a:off x="2912910" y="3487653"/>
                <a:ext cx="12004" cy="0"/>
              </a:xfrm>
              <a:custGeom>
                <a:avLst/>
                <a:gdLst>
                  <a:gd name="T0" fmla="*/ 0 w 5"/>
                  <a:gd name="T1" fmla="*/ 0 w 5"/>
                  <a:gd name="T2" fmla="*/ 0 w 5"/>
                  <a:gd name="T3" fmla="*/ 0 w 5"/>
                  <a:gd name="T4" fmla="*/ 0 w 5"/>
                  <a:gd name="T5" fmla="*/ 0 w 5"/>
                  <a:gd name="T6" fmla="*/ 0 w 5"/>
                  <a:gd name="T7" fmla="*/ 5 w 5"/>
                  <a:gd name="T8" fmla="*/ 5 w 5"/>
                  <a:gd name="T9"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5">
                    <a:moveTo>
                      <a:pt x="0" y="0"/>
                    </a:moveTo>
                    <a:lnTo>
                      <a:pt x="0" y="0"/>
                    </a:lnTo>
                    <a:lnTo>
                      <a:pt x="0" y="0"/>
                    </a:lnTo>
                    <a:lnTo>
                      <a:pt x="0" y="0"/>
                    </a:lnTo>
                    <a:lnTo>
                      <a:pt x="0" y="0"/>
                    </a:lnTo>
                    <a:lnTo>
                      <a:pt x="0" y="0"/>
                    </a:lnTo>
                    <a:lnTo>
                      <a:pt x="0" y="0"/>
                    </a:lnTo>
                    <a:lnTo>
                      <a:pt x="5" y="0"/>
                    </a:lnTo>
                    <a:lnTo>
                      <a:pt x="5"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1" name="Freeform 258">
                <a:extLst>
                  <a:ext uri="{FF2B5EF4-FFF2-40B4-BE49-F238E27FC236}">
                    <a16:creationId xmlns:a16="http://schemas.microsoft.com/office/drawing/2014/main" id="{807ED9A8-44AA-EC48-A6D6-57843BD3092E}"/>
                  </a:ext>
                </a:extLst>
              </p:cNvPr>
              <p:cNvSpPr>
                <a:spLocks/>
              </p:cNvSpPr>
              <p:nvPr/>
            </p:nvSpPr>
            <p:spPr bwMode="auto">
              <a:xfrm>
                <a:off x="2912910" y="3487653"/>
                <a:ext cx="12004" cy="0"/>
              </a:xfrm>
              <a:custGeom>
                <a:avLst/>
                <a:gdLst>
                  <a:gd name="T0" fmla="*/ 0 w 5"/>
                  <a:gd name="T1" fmla="*/ 0 w 5"/>
                  <a:gd name="T2" fmla="*/ 0 w 5"/>
                  <a:gd name="T3" fmla="*/ 0 w 5"/>
                  <a:gd name="T4" fmla="*/ 0 w 5"/>
                  <a:gd name="T5" fmla="*/ 0 w 5"/>
                  <a:gd name="T6" fmla="*/ 0 w 5"/>
                  <a:gd name="T7" fmla="*/ 5 w 5"/>
                  <a:gd name="T8" fmla="*/ 5 w 5"/>
                  <a:gd name="T9"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5">
                    <a:moveTo>
                      <a:pt x="0" y="0"/>
                    </a:moveTo>
                    <a:lnTo>
                      <a:pt x="0" y="0"/>
                    </a:lnTo>
                    <a:lnTo>
                      <a:pt x="0" y="0"/>
                    </a:lnTo>
                    <a:lnTo>
                      <a:pt x="0" y="0"/>
                    </a:lnTo>
                    <a:lnTo>
                      <a:pt x="0" y="0"/>
                    </a:lnTo>
                    <a:lnTo>
                      <a:pt x="0" y="0"/>
                    </a:lnTo>
                    <a:lnTo>
                      <a:pt x="0" y="0"/>
                    </a:lnTo>
                    <a:lnTo>
                      <a:pt x="5" y="0"/>
                    </a:lnTo>
                    <a:lnTo>
                      <a:pt x="5"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2" name="Freeform 259">
                <a:extLst>
                  <a:ext uri="{FF2B5EF4-FFF2-40B4-BE49-F238E27FC236}">
                    <a16:creationId xmlns:a16="http://schemas.microsoft.com/office/drawing/2014/main" id="{314E11F7-1A1A-0F46-89FE-DC4265FA1834}"/>
                  </a:ext>
                </a:extLst>
              </p:cNvPr>
              <p:cNvSpPr>
                <a:spLocks/>
              </p:cNvSpPr>
              <p:nvPr/>
            </p:nvSpPr>
            <p:spPr bwMode="auto">
              <a:xfrm>
                <a:off x="2891304" y="3465737"/>
                <a:ext cx="12004" cy="21918"/>
              </a:xfrm>
              <a:custGeom>
                <a:avLst/>
                <a:gdLst>
                  <a:gd name="T0" fmla="*/ 5 w 5"/>
                  <a:gd name="T1" fmla="*/ 9 h 9"/>
                  <a:gd name="T2" fmla="*/ 5 w 5"/>
                  <a:gd name="T3" fmla="*/ 9 h 9"/>
                  <a:gd name="T4" fmla="*/ 5 w 5"/>
                  <a:gd name="T5" fmla="*/ 9 h 9"/>
                  <a:gd name="T6" fmla="*/ 5 w 5"/>
                  <a:gd name="T7" fmla="*/ 9 h 9"/>
                  <a:gd name="T8" fmla="*/ 0 w 5"/>
                  <a:gd name="T9" fmla="*/ 9 h 9"/>
                  <a:gd name="T10" fmla="*/ 5 w 5"/>
                  <a:gd name="T11" fmla="*/ 4 h 9"/>
                  <a:gd name="T12" fmla="*/ 5 w 5"/>
                  <a:gd name="T13" fmla="*/ 0 h 9"/>
                  <a:gd name="T14" fmla="*/ 5 w 5"/>
                  <a:gd name="T15" fmla="*/ 0 h 9"/>
                  <a:gd name="T16" fmla="*/ 5 w 5"/>
                  <a:gd name="T17" fmla="*/ 0 h 9"/>
                  <a:gd name="T18" fmla="*/ 5 w 5"/>
                  <a:gd name="T19" fmla="*/ 4 h 9"/>
                  <a:gd name="T20" fmla="*/ 5 w 5"/>
                  <a:gd name="T21" fmla="*/ 4 h 9"/>
                  <a:gd name="T22" fmla="*/ 5 w 5"/>
                  <a:gd name="T23" fmla="*/ 4 h 9"/>
                  <a:gd name="T24" fmla="*/ 5 w 5"/>
                  <a:gd name="T25" fmla="*/ 9 h 9"/>
                  <a:gd name="T26" fmla="*/ 5 w 5"/>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9">
                    <a:moveTo>
                      <a:pt x="5" y="9"/>
                    </a:moveTo>
                    <a:lnTo>
                      <a:pt x="5" y="9"/>
                    </a:lnTo>
                    <a:lnTo>
                      <a:pt x="5" y="9"/>
                    </a:lnTo>
                    <a:lnTo>
                      <a:pt x="5" y="9"/>
                    </a:lnTo>
                    <a:lnTo>
                      <a:pt x="0" y="9"/>
                    </a:lnTo>
                    <a:lnTo>
                      <a:pt x="5" y="4"/>
                    </a:lnTo>
                    <a:lnTo>
                      <a:pt x="5" y="0"/>
                    </a:lnTo>
                    <a:lnTo>
                      <a:pt x="5" y="0"/>
                    </a:lnTo>
                    <a:lnTo>
                      <a:pt x="5" y="0"/>
                    </a:lnTo>
                    <a:lnTo>
                      <a:pt x="5" y="4"/>
                    </a:lnTo>
                    <a:lnTo>
                      <a:pt x="5" y="4"/>
                    </a:lnTo>
                    <a:lnTo>
                      <a:pt x="5" y="4"/>
                    </a:lnTo>
                    <a:lnTo>
                      <a:pt x="5" y="9"/>
                    </a:lnTo>
                    <a:lnTo>
                      <a:pt x="5" y="9"/>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3" name="Freeform 260">
                <a:extLst>
                  <a:ext uri="{FF2B5EF4-FFF2-40B4-BE49-F238E27FC236}">
                    <a16:creationId xmlns:a16="http://schemas.microsoft.com/office/drawing/2014/main" id="{46864E9D-4953-2443-A579-E03604A57DB1}"/>
                  </a:ext>
                </a:extLst>
              </p:cNvPr>
              <p:cNvSpPr>
                <a:spLocks/>
              </p:cNvSpPr>
              <p:nvPr/>
            </p:nvSpPr>
            <p:spPr bwMode="auto">
              <a:xfrm>
                <a:off x="2891304" y="3465737"/>
                <a:ext cx="12004" cy="21918"/>
              </a:xfrm>
              <a:custGeom>
                <a:avLst/>
                <a:gdLst>
                  <a:gd name="T0" fmla="*/ 5 w 5"/>
                  <a:gd name="T1" fmla="*/ 9 h 9"/>
                  <a:gd name="T2" fmla="*/ 5 w 5"/>
                  <a:gd name="T3" fmla="*/ 9 h 9"/>
                  <a:gd name="T4" fmla="*/ 5 w 5"/>
                  <a:gd name="T5" fmla="*/ 9 h 9"/>
                  <a:gd name="T6" fmla="*/ 5 w 5"/>
                  <a:gd name="T7" fmla="*/ 9 h 9"/>
                  <a:gd name="T8" fmla="*/ 0 w 5"/>
                  <a:gd name="T9" fmla="*/ 9 h 9"/>
                  <a:gd name="T10" fmla="*/ 5 w 5"/>
                  <a:gd name="T11" fmla="*/ 4 h 9"/>
                  <a:gd name="T12" fmla="*/ 5 w 5"/>
                  <a:gd name="T13" fmla="*/ 0 h 9"/>
                  <a:gd name="T14" fmla="*/ 5 w 5"/>
                  <a:gd name="T15" fmla="*/ 0 h 9"/>
                  <a:gd name="T16" fmla="*/ 5 w 5"/>
                  <a:gd name="T17" fmla="*/ 0 h 9"/>
                  <a:gd name="T18" fmla="*/ 5 w 5"/>
                  <a:gd name="T19" fmla="*/ 4 h 9"/>
                  <a:gd name="T20" fmla="*/ 5 w 5"/>
                  <a:gd name="T21" fmla="*/ 4 h 9"/>
                  <a:gd name="T22" fmla="*/ 5 w 5"/>
                  <a:gd name="T23" fmla="*/ 4 h 9"/>
                  <a:gd name="T24" fmla="*/ 5 w 5"/>
                  <a:gd name="T25" fmla="*/ 9 h 9"/>
                  <a:gd name="T26" fmla="*/ 5 w 5"/>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9">
                    <a:moveTo>
                      <a:pt x="5" y="9"/>
                    </a:moveTo>
                    <a:lnTo>
                      <a:pt x="5" y="9"/>
                    </a:lnTo>
                    <a:lnTo>
                      <a:pt x="5" y="9"/>
                    </a:lnTo>
                    <a:lnTo>
                      <a:pt x="5" y="9"/>
                    </a:lnTo>
                    <a:lnTo>
                      <a:pt x="0" y="9"/>
                    </a:lnTo>
                    <a:lnTo>
                      <a:pt x="5" y="4"/>
                    </a:lnTo>
                    <a:lnTo>
                      <a:pt x="5" y="0"/>
                    </a:lnTo>
                    <a:lnTo>
                      <a:pt x="5" y="0"/>
                    </a:lnTo>
                    <a:lnTo>
                      <a:pt x="5" y="0"/>
                    </a:lnTo>
                    <a:lnTo>
                      <a:pt x="5" y="4"/>
                    </a:lnTo>
                    <a:lnTo>
                      <a:pt x="5" y="4"/>
                    </a:lnTo>
                    <a:lnTo>
                      <a:pt x="5" y="4"/>
                    </a:lnTo>
                    <a:lnTo>
                      <a:pt x="5" y="9"/>
                    </a:lnTo>
                    <a:lnTo>
                      <a:pt x="5"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4" name="Freeform 261">
                <a:extLst>
                  <a:ext uri="{FF2B5EF4-FFF2-40B4-BE49-F238E27FC236}">
                    <a16:creationId xmlns:a16="http://schemas.microsoft.com/office/drawing/2014/main" id="{A2D4710C-E1F0-2D4A-AB01-83A664BB8573}"/>
                  </a:ext>
                </a:extLst>
              </p:cNvPr>
              <p:cNvSpPr>
                <a:spLocks/>
              </p:cNvSpPr>
              <p:nvPr/>
            </p:nvSpPr>
            <p:spPr bwMode="auto">
              <a:xfrm>
                <a:off x="2903307" y="3465737"/>
                <a:ext cx="21607" cy="9741"/>
              </a:xfrm>
              <a:custGeom>
                <a:avLst/>
                <a:gdLst>
                  <a:gd name="T0" fmla="*/ 4 w 9"/>
                  <a:gd name="T1" fmla="*/ 4 h 4"/>
                  <a:gd name="T2" fmla="*/ 4 w 9"/>
                  <a:gd name="T3" fmla="*/ 4 h 4"/>
                  <a:gd name="T4" fmla="*/ 4 w 9"/>
                  <a:gd name="T5" fmla="*/ 4 h 4"/>
                  <a:gd name="T6" fmla="*/ 0 w 9"/>
                  <a:gd name="T7" fmla="*/ 4 h 4"/>
                  <a:gd name="T8" fmla="*/ 0 w 9"/>
                  <a:gd name="T9" fmla="*/ 4 h 4"/>
                  <a:gd name="T10" fmla="*/ 4 w 9"/>
                  <a:gd name="T11" fmla="*/ 0 h 4"/>
                  <a:gd name="T12" fmla="*/ 4 w 9"/>
                  <a:gd name="T13" fmla="*/ 0 h 4"/>
                  <a:gd name="T14" fmla="*/ 4 w 9"/>
                  <a:gd name="T15" fmla="*/ 0 h 4"/>
                  <a:gd name="T16" fmla="*/ 4 w 9"/>
                  <a:gd name="T17" fmla="*/ 0 h 4"/>
                  <a:gd name="T18" fmla="*/ 4 w 9"/>
                  <a:gd name="T19" fmla="*/ 0 h 4"/>
                  <a:gd name="T20" fmla="*/ 4 w 9"/>
                  <a:gd name="T21" fmla="*/ 0 h 4"/>
                  <a:gd name="T22" fmla="*/ 4 w 9"/>
                  <a:gd name="T23" fmla="*/ 0 h 4"/>
                  <a:gd name="T24" fmla="*/ 9 w 9"/>
                  <a:gd name="T25" fmla="*/ 4 h 4"/>
                  <a:gd name="T26" fmla="*/ 4 w 9"/>
                  <a:gd name="T2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4">
                    <a:moveTo>
                      <a:pt x="4" y="4"/>
                    </a:moveTo>
                    <a:lnTo>
                      <a:pt x="4" y="4"/>
                    </a:lnTo>
                    <a:lnTo>
                      <a:pt x="4" y="4"/>
                    </a:lnTo>
                    <a:lnTo>
                      <a:pt x="0" y="4"/>
                    </a:lnTo>
                    <a:lnTo>
                      <a:pt x="0" y="4"/>
                    </a:lnTo>
                    <a:lnTo>
                      <a:pt x="4" y="0"/>
                    </a:lnTo>
                    <a:lnTo>
                      <a:pt x="4" y="0"/>
                    </a:lnTo>
                    <a:lnTo>
                      <a:pt x="4" y="0"/>
                    </a:lnTo>
                    <a:lnTo>
                      <a:pt x="4" y="0"/>
                    </a:lnTo>
                    <a:lnTo>
                      <a:pt x="4" y="0"/>
                    </a:lnTo>
                    <a:lnTo>
                      <a:pt x="4" y="0"/>
                    </a:lnTo>
                    <a:lnTo>
                      <a:pt x="4" y="0"/>
                    </a:lnTo>
                    <a:lnTo>
                      <a:pt x="9" y="4"/>
                    </a:lnTo>
                    <a:lnTo>
                      <a:pt x="4" y="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5" name="Freeform 262">
                <a:extLst>
                  <a:ext uri="{FF2B5EF4-FFF2-40B4-BE49-F238E27FC236}">
                    <a16:creationId xmlns:a16="http://schemas.microsoft.com/office/drawing/2014/main" id="{F75D6F2D-0999-6442-88E6-75AAF71A3C7F}"/>
                  </a:ext>
                </a:extLst>
              </p:cNvPr>
              <p:cNvSpPr>
                <a:spLocks/>
              </p:cNvSpPr>
              <p:nvPr/>
            </p:nvSpPr>
            <p:spPr bwMode="auto">
              <a:xfrm>
                <a:off x="2903307" y="3465737"/>
                <a:ext cx="21607" cy="9741"/>
              </a:xfrm>
              <a:custGeom>
                <a:avLst/>
                <a:gdLst>
                  <a:gd name="T0" fmla="*/ 4 w 9"/>
                  <a:gd name="T1" fmla="*/ 4 h 4"/>
                  <a:gd name="T2" fmla="*/ 4 w 9"/>
                  <a:gd name="T3" fmla="*/ 4 h 4"/>
                  <a:gd name="T4" fmla="*/ 4 w 9"/>
                  <a:gd name="T5" fmla="*/ 4 h 4"/>
                  <a:gd name="T6" fmla="*/ 0 w 9"/>
                  <a:gd name="T7" fmla="*/ 4 h 4"/>
                  <a:gd name="T8" fmla="*/ 0 w 9"/>
                  <a:gd name="T9" fmla="*/ 4 h 4"/>
                  <a:gd name="T10" fmla="*/ 4 w 9"/>
                  <a:gd name="T11" fmla="*/ 0 h 4"/>
                  <a:gd name="T12" fmla="*/ 4 w 9"/>
                  <a:gd name="T13" fmla="*/ 0 h 4"/>
                  <a:gd name="T14" fmla="*/ 4 w 9"/>
                  <a:gd name="T15" fmla="*/ 0 h 4"/>
                  <a:gd name="T16" fmla="*/ 4 w 9"/>
                  <a:gd name="T17" fmla="*/ 0 h 4"/>
                  <a:gd name="T18" fmla="*/ 4 w 9"/>
                  <a:gd name="T19" fmla="*/ 0 h 4"/>
                  <a:gd name="T20" fmla="*/ 4 w 9"/>
                  <a:gd name="T21" fmla="*/ 0 h 4"/>
                  <a:gd name="T22" fmla="*/ 4 w 9"/>
                  <a:gd name="T23" fmla="*/ 0 h 4"/>
                  <a:gd name="T24" fmla="*/ 9 w 9"/>
                  <a:gd name="T25" fmla="*/ 4 h 4"/>
                  <a:gd name="T26" fmla="*/ 4 w 9"/>
                  <a:gd name="T2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4">
                    <a:moveTo>
                      <a:pt x="4" y="4"/>
                    </a:moveTo>
                    <a:lnTo>
                      <a:pt x="4" y="4"/>
                    </a:lnTo>
                    <a:lnTo>
                      <a:pt x="4" y="4"/>
                    </a:lnTo>
                    <a:lnTo>
                      <a:pt x="0" y="4"/>
                    </a:lnTo>
                    <a:lnTo>
                      <a:pt x="0" y="4"/>
                    </a:lnTo>
                    <a:lnTo>
                      <a:pt x="4" y="0"/>
                    </a:lnTo>
                    <a:lnTo>
                      <a:pt x="4" y="0"/>
                    </a:lnTo>
                    <a:lnTo>
                      <a:pt x="4" y="0"/>
                    </a:lnTo>
                    <a:lnTo>
                      <a:pt x="4" y="0"/>
                    </a:lnTo>
                    <a:lnTo>
                      <a:pt x="4" y="0"/>
                    </a:lnTo>
                    <a:lnTo>
                      <a:pt x="4" y="0"/>
                    </a:lnTo>
                    <a:lnTo>
                      <a:pt x="4" y="0"/>
                    </a:lnTo>
                    <a:lnTo>
                      <a:pt x="9" y="4"/>
                    </a:lnTo>
                    <a:lnTo>
                      <a:pt x="4"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6" name="Freeform 263">
                <a:extLst>
                  <a:ext uri="{FF2B5EF4-FFF2-40B4-BE49-F238E27FC236}">
                    <a16:creationId xmlns:a16="http://schemas.microsoft.com/office/drawing/2014/main" id="{83D764D2-A85B-0C4F-A53D-2C750B9A2B49}"/>
                  </a:ext>
                </a:extLst>
              </p:cNvPr>
              <p:cNvSpPr>
                <a:spLocks/>
              </p:cNvSpPr>
              <p:nvPr/>
            </p:nvSpPr>
            <p:spPr bwMode="auto">
              <a:xfrm>
                <a:off x="2869698" y="3662989"/>
                <a:ext cx="12004" cy="12177"/>
              </a:xfrm>
              <a:custGeom>
                <a:avLst/>
                <a:gdLst>
                  <a:gd name="T0" fmla="*/ 5 w 5"/>
                  <a:gd name="T1" fmla="*/ 5 h 5"/>
                  <a:gd name="T2" fmla="*/ 5 w 5"/>
                  <a:gd name="T3" fmla="*/ 5 h 5"/>
                  <a:gd name="T4" fmla="*/ 0 w 5"/>
                  <a:gd name="T5" fmla="*/ 5 h 5"/>
                  <a:gd name="T6" fmla="*/ 0 w 5"/>
                  <a:gd name="T7" fmla="*/ 5 h 5"/>
                  <a:gd name="T8" fmla="*/ 0 w 5"/>
                  <a:gd name="T9" fmla="*/ 5 h 5"/>
                  <a:gd name="T10" fmla="*/ 5 w 5"/>
                  <a:gd name="T11" fmla="*/ 0 h 5"/>
                  <a:gd name="T12" fmla="*/ 5 w 5"/>
                  <a:gd name="T13" fmla="*/ 0 h 5"/>
                  <a:gd name="T14" fmla="*/ 5 w 5"/>
                  <a:gd name="T15" fmla="*/ 0 h 5"/>
                  <a:gd name="T16" fmla="*/ 5 w 5"/>
                  <a:gd name="T17" fmla="*/ 5 h 5"/>
                  <a:gd name="T18" fmla="*/ 5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5"/>
                    </a:moveTo>
                    <a:lnTo>
                      <a:pt x="5" y="5"/>
                    </a:lnTo>
                    <a:lnTo>
                      <a:pt x="0" y="5"/>
                    </a:lnTo>
                    <a:lnTo>
                      <a:pt x="0" y="5"/>
                    </a:lnTo>
                    <a:lnTo>
                      <a:pt x="0" y="5"/>
                    </a:lnTo>
                    <a:lnTo>
                      <a:pt x="5" y="0"/>
                    </a:lnTo>
                    <a:lnTo>
                      <a:pt x="5" y="0"/>
                    </a:lnTo>
                    <a:lnTo>
                      <a:pt x="5" y="0"/>
                    </a:lnTo>
                    <a:lnTo>
                      <a:pt x="5" y="5"/>
                    </a:lnTo>
                    <a:lnTo>
                      <a:pt x="5" y="5"/>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7" name="Freeform 264">
                <a:extLst>
                  <a:ext uri="{FF2B5EF4-FFF2-40B4-BE49-F238E27FC236}">
                    <a16:creationId xmlns:a16="http://schemas.microsoft.com/office/drawing/2014/main" id="{EFF352EB-7F35-4841-9B25-0837C941C0C7}"/>
                  </a:ext>
                </a:extLst>
              </p:cNvPr>
              <p:cNvSpPr>
                <a:spLocks/>
              </p:cNvSpPr>
              <p:nvPr/>
            </p:nvSpPr>
            <p:spPr bwMode="auto">
              <a:xfrm>
                <a:off x="2869698" y="3662989"/>
                <a:ext cx="12004" cy="12177"/>
              </a:xfrm>
              <a:custGeom>
                <a:avLst/>
                <a:gdLst>
                  <a:gd name="T0" fmla="*/ 5 w 5"/>
                  <a:gd name="T1" fmla="*/ 5 h 5"/>
                  <a:gd name="T2" fmla="*/ 5 w 5"/>
                  <a:gd name="T3" fmla="*/ 5 h 5"/>
                  <a:gd name="T4" fmla="*/ 0 w 5"/>
                  <a:gd name="T5" fmla="*/ 5 h 5"/>
                  <a:gd name="T6" fmla="*/ 0 w 5"/>
                  <a:gd name="T7" fmla="*/ 5 h 5"/>
                  <a:gd name="T8" fmla="*/ 0 w 5"/>
                  <a:gd name="T9" fmla="*/ 5 h 5"/>
                  <a:gd name="T10" fmla="*/ 5 w 5"/>
                  <a:gd name="T11" fmla="*/ 0 h 5"/>
                  <a:gd name="T12" fmla="*/ 5 w 5"/>
                  <a:gd name="T13" fmla="*/ 0 h 5"/>
                  <a:gd name="T14" fmla="*/ 5 w 5"/>
                  <a:gd name="T15" fmla="*/ 0 h 5"/>
                  <a:gd name="T16" fmla="*/ 5 w 5"/>
                  <a:gd name="T17" fmla="*/ 5 h 5"/>
                  <a:gd name="T18" fmla="*/ 5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5"/>
                    </a:moveTo>
                    <a:lnTo>
                      <a:pt x="5" y="5"/>
                    </a:lnTo>
                    <a:lnTo>
                      <a:pt x="0" y="5"/>
                    </a:lnTo>
                    <a:lnTo>
                      <a:pt x="0" y="5"/>
                    </a:lnTo>
                    <a:lnTo>
                      <a:pt x="0" y="5"/>
                    </a:lnTo>
                    <a:lnTo>
                      <a:pt x="5" y="0"/>
                    </a:lnTo>
                    <a:lnTo>
                      <a:pt x="5" y="0"/>
                    </a:lnTo>
                    <a:lnTo>
                      <a:pt x="5" y="0"/>
                    </a:lnTo>
                    <a:lnTo>
                      <a:pt x="5" y="5"/>
                    </a:lnTo>
                    <a:lnTo>
                      <a:pt x="5"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8" name="Freeform 265">
                <a:extLst>
                  <a:ext uri="{FF2B5EF4-FFF2-40B4-BE49-F238E27FC236}">
                    <a16:creationId xmlns:a16="http://schemas.microsoft.com/office/drawing/2014/main" id="{C5F4BAC1-CEBC-844F-B4A2-1FD5B790CE55}"/>
                  </a:ext>
                </a:extLst>
              </p:cNvPr>
              <p:cNvSpPr>
                <a:spLocks noEditPoints="1"/>
              </p:cNvSpPr>
              <p:nvPr/>
            </p:nvSpPr>
            <p:spPr bwMode="auto">
              <a:xfrm>
                <a:off x="2860095" y="3421903"/>
                <a:ext cx="9603" cy="9741"/>
              </a:xfrm>
              <a:custGeom>
                <a:avLst/>
                <a:gdLst>
                  <a:gd name="T0" fmla="*/ 4 w 4"/>
                  <a:gd name="T1" fmla="*/ 4 h 4"/>
                  <a:gd name="T2" fmla="*/ 4 w 4"/>
                  <a:gd name="T3" fmla="*/ 4 h 4"/>
                  <a:gd name="T4" fmla="*/ 4 w 4"/>
                  <a:gd name="T5" fmla="*/ 4 h 4"/>
                  <a:gd name="T6" fmla="*/ 4 w 4"/>
                  <a:gd name="T7" fmla="*/ 4 h 4"/>
                  <a:gd name="T8" fmla="*/ 4 w 4"/>
                  <a:gd name="T9" fmla="*/ 4 h 4"/>
                  <a:gd name="T10" fmla="*/ 4 w 4"/>
                  <a:gd name="T11" fmla="*/ 4 h 4"/>
                  <a:gd name="T12" fmla="*/ 4 w 4"/>
                  <a:gd name="T13" fmla="*/ 4 h 4"/>
                  <a:gd name="T14" fmla="*/ 4 w 4"/>
                  <a:gd name="T15" fmla="*/ 4 h 4"/>
                  <a:gd name="T16" fmla="*/ 4 w 4"/>
                  <a:gd name="T17" fmla="*/ 0 h 4"/>
                  <a:gd name="T18" fmla="*/ 4 w 4"/>
                  <a:gd name="T19" fmla="*/ 0 h 4"/>
                  <a:gd name="T20" fmla="*/ 4 w 4"/>
                  <a:gd name="T21" fmla="*/ 4 h 4"/>
                  <a:gd name="T22" fmla="*/ 4 w 4"/>
                  <a:gd name="T23" fmla="*/ 0 h 4"/>
                  <a:gd name="T24" fmla="*/ 0 w 4"/>
                  <a:gd name="T25" fmla="*/ 0 h 4"/>
                  <a:gd name="T26" fmla="*/ 0 w 4"/>
                  <a:gd name="T27" fmla="*/ 0 h 4"/>
                  <a:gd name="T28" fmla="*/ 0 w 4"/>
                  <a:gd name="T29" fmla="*/ 0 h 4"/>
                  <a:gd name="T30" fmla="*/ 0 w 4"/>
                  <a:gd name="T31" fmla="*/ 0 h 4"/>
                  <a:gd name="T32" fmla="*/ 0 w 4"/>
                  <a:gd name="T33" fmla="*/ 0 h 4"/>
                  <a:gd name="T34" fmla="*/ 0 w 4"/>
                  <a:gd name="T35" fmla="*/ 0 h 4"/>
                  <a:gd name="T36" fmla="*/ 4 w 4"/>
                  <a:gd name="T37" fmla="*/ 0 h 4"/>
                  <a:gd name="T38" fmla="*/ 4 w 4"/>
                  <a:gd name="T39" fmla="*/ 0 h 4"/>
                  <a:gd name="T40" fmla="*/ 4 w 4"/>
                  <a:gd name="T41" fmla="*/ 0 h 4"/>
                  <a:gd name="T42" fmla="*/ 4 w 4"/>
                  <a:gd name="T4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4">
                    <a:moveTo>
                      <a:pt x="4" y="4"/>
                    </a:moveTo>
                    <a:lnTo>
                      <a:pt x="4" y="4"/>
                    </a:lnTo>
                    <a:lnTo>
                      <a:pt x="4" y="4"/>
                    </a:lnTo>
                    <a:lnTo>
                      <a:pt x="4" y="4"/>
                    </a:lnTo>
                    <a:lnTo>
                      <a:pt x="4" y="4"/>
                    </a:lnTo>
                    <a:lnTo>
                      <a:pt x="4" y="4"/>
                    </a:lnTo>
                    <a:lnTo>
                      <a:pt x="4" y="4"/>
                    </a:lnTo>
                    <a:lnTo>
                      <a:pt x="4" y="4"/>
                    </a:lnTo>
                    <a:close/>
                    <a:moveTo>
                      <a:pt x="4" y="0"/>
                    </a:moveTo>
                    <a:lnTo>
                      <a:pt x="4" y="0"/>
                    </a:lnTo>
                    <a:lnTo>
                      <a:pt x="4" y="4"/>
                    </a:lnTo>
                    <a:lnTo>
                      <a:pt x="4" y="0"/>
                    </a:lnTo>
                    <a:lnTo>
                      <a:pt x="0" y="0"/>
                    </a:lnTo>
                    <a:lnTo>
                      <a:pt x="0" y="0"/>
                    </a:lnTo>
                    <a:lnTo>
                      <a:pt x="0" y="0"/>
                    </a:lnTo>
                    <a:lnTo>
                      <a:pt x="0" y="0"/>
                    </a:lnTo>
                    <a:lnTo>
                      <a:pt x="0" y="0"/>
                    </a:lnTo>
                    <a:lnTo>
                      <a:pt x="0" y="0"/>
                    </a:lnTo>
                    <a:lnTo>
                      <a:pt x="4" y="0"/>
                    </a:lnTo>
                    <a:lnTo>
                      <a:pt x="4" y="0"/>
                    </a:lnTo>
                    <a:lnTo>
                      <a:pt x="4" y="0"/>
                    </a:lnTo>
                    <a:lnTo>
                      <a:pt x="4"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9" name="Freeform 266">
                <a:extLst>
                  <a:ext uri="{FF2B5EF4-FFF2-40B4-BE49-F238E27FC236}">
                    <a16:creationId xmlns:a16="http://schemas.microsoft.com/office/drawing/2014/main" id="{A10CA0A8-4D35-BB42-AACF-9F78DFF60100}"/>
                  </a:ext>
                </a:extLst>
              </p:cNvPr>
              <p:cNvSpPr>
                <a:spLocks noEditPoints="1"/>
              </p:cNvSpPr>
              <p:nvPr/>
            </p:nvSpPr>
            <p:spPr bwMode="auto">
              <a:xfrm>
                <a:off x="2860095" y="3421903"/>
                <a:ext cx="9603" cy="9741"/>
              </a:xfrm>
              <a:custGeom>
                <a:avLst/>
                <a:gdLst>
                  <a:gd name="T0" fmla="*/ 4 w 4"/>
                  <a:gd name="T1" fmla="*/ 4 h 4"/>
                  <a:gd name="T2" fmla="*/ 4 w 4"/>
                  <a:gd name="T3" fmla="*/ 4 h 4"/>
                  <a:gd name="T4" fmla="*/ 4 w 4"/>
                  <a:gd name="T5" fmla="*/ 4 h 4"/>
                  <a:gd name="T6" fmla="*/ 4 w 4"/>
                  <a:gd name="T7" fmla="*/ 4 h 4"/>
                  <a:gd name="T8" fmla="*/ 4 w 4"/>
                  <a:gd name="T9" fmla="*/ 4 h 4"/>
                  <a:gd name="T10" fmla="*/ 4 w 4"/>
                  <a:gd name="T11" fmla="*/ 4 h 4"/>
                  <a:gd name="T12" fmla="*/ 4 w 4"/>
                  <a:gd name="T13" fmla="*/ 4 h 4"/>
                  <a:gd name="T14" fmla="*/ 4 w 4"/>
                  <a:gd name="T15" fmla="*/ 4 h 4"/>
                  <a:gd name="T16" fmla="*/ 4 w 4"/>
                  <a:gd name="T17" fmla="*/ 0 h 4"/>
                  <a:gd name="T18" fmla="*/ 4 w 4"/>
                  <a:gd name="T19" fmla="*/ 0 h 4"/>
                  <a:gd name="T20" fmla="*/ 4 w 4"/>
                  <a:gd name="T21" fmla="*/ 4 h 4"/>
                  <a:gd name="T22" fmla="*/ 4 w 4"/>
                  <a:gd name="T23" fmla="*/ 0 h 4"/>
                  <a:gd name="T24" fmla="*/ 0 w 4"/>
                  <a:gd name="T25" fmla="*/ 0 h 4"/>
                  <a:gd name="T26" fmla="*/ 0 w 4"/>
                  <a:gd name="T27" fmla="*/ 0 h 4"/>
                  <a:gd name="T28" fmla="*/ 0 w 4"/>
                  <a:gd name="T29" fmla="*/ 0 h 4"/>
                  <a:gd name="T30" fmla="*/ 0 w 4"/>
                  <a:gd name="T31" fmla="*/ 0 h 4"/>
                  <a:gd name="T32" fmla="*/ 0 w 4"/>
                  <a:gd name="T33" fmla="*/ 0 h 4"/>
                  <a:gd name="T34" fmla="*/ 0 w 4"/>
                  <a:gd name="T35" fmla="*/ 0 h 4"/>
                  <a:gd name="T36" fmla="*/ 4 w 4"/>
                  <a:gd name="T37" fmla="*/ 0 h 4"/>
                  <a:gd name="T38" fmla="*/ 4 w 4"/>
                  <a:gd name="T39" fmla="*/ 0 h 4"/>
                  <a:gd name="T40" fmla="*/ 4 w 4"/>
                  <a:gd name="T41" fmla="*/ 0 h 4"/>
                  <a:gd name="T42" fmla="*/ 4 w 4"/>
                  <a:gd name="T4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4">
                    <a:moveTo>
                      <a:pt x="4" y="4"/>
                    </a:moveTo>
                    <a:lnTo>
                      <a:pt x="4" y="4"/>
                    </a:lnTo>
                    <a:lnTo>
                      <a:pt x="4" y="4"/>
                    </a:lnTo>
                    <a:lnTo>
                      <a:pt x="4" y="4"/>
                    </a:lnTo>
                    <a:lnTo>
                      <a:pt x="4" y="4"/>
                    </a:lnTo>
                    <a:lnTo>
                      <a:pt x="4" y="4"/>
                    </a:lnTo>
                    <a:lnTo>
                      <a:pt x="4" y="4"/>
                    </a:lnTo>
                    <a:lnTo>
                      <a:pt x="4" y="4"/>
                    </a:lnTo>
                    <a:moveTo>
                      <a:pt x="4" y="0"/>
                    </a:moveTo>
                    <a:lnTo>
                      <a:pt x="4" y="0"/>
                    </a:lnTo>
                    <a:lnTo>
                      <a:pt x="4" y="4"/>
                    </a:lnTo>
                    <a:lnTo>
                      <a:pt x="4" y="0"/>
                    </a:lnTo>
                    <a:lnTo>
                      <a:pt x="0" y="0"/>
                    </a:lnTo>
                    <a:lnTo>
                      <a:pt x="0" y="0"/>
                    </a:lnTo>
                    <a:lnTo>
                      <a:pt x="0" y="0"/>
                    </a:lnTo>
                    <a:lnTo>
                      <a:pt x="0" y="0"/>
                    </a:lnTo>
                    <a:lnTo>
                      <a:pt x="0" y="0"/>
                    </a:lnTo>
                    <a:lnTo>
                      <a:pt x="0" y="0"/>
                    </a:lnTo>
                    <a:lnTo>
                      <a:pt x="4" y="0"/>
                    </a:lnTo>
                    <a:lnTo>
                      <a:pt x="4" y="0"/>
                    </a:lnTo>
                    <a:lnTo>
                      <a:pt x="4" y="0"/>
                    </a:lnTo>
                    <a:lnTo>
                      <a:pt x="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0" name="Freeform 267">
                <a:extLst>
                  <a:ext uri="{FF2B5EF4-FFF2-40B4-BE49-F238E27FC236}">
                    <a16:creationId xmlns:a16="http://schemas.microsoft.com/office/drawing/2014/main" id="{9BA5F895-548F-284F-8BB6-82720D00C308}"/>
                  </a:ext>
                </a:extLst>
              </p:cNvPr>
              <p:cNvSpPr>
                <a:spLocks/>
              </p:cNvSpPr>
              <p:nvPr/>
            </p:nvSpPr>
            <p:spPr bwMode="auto">
              <a:xfrm>
                <a:off x="2912910" y="3575321"/>
                <a:ext cx="12004" cy="21918"/>
              </a:xfrm>
              <a:custGeom>
                <a:avLst/>
                <a:gdLst>
                  <a:gd name="T0" fmla="*/ 5 w 5"/>
                  <a:gd name="T1" fmla="*/ 5 h 9"/>
                  <a:gd name="T2" fmla="*/ 5 w 5"/>
                  <a:gd name="T3" fmla="*/ 5 h 9"/>
                  <a:gd name="T4" fmla="*/ 0 w 5"/>
                  <a:gd name="T5" fmla="*/ 9 h 9"/>
                  <a:gd name="T6" fmla="*/ 0 w 5"/>
                  <a:gd name="T7" fmla="*/ 5 h 9"/>
                  <a:gd name="T8" fmla="*/ 0 w 5"/>
                  <a:gd name="T9" fmla="*/ 5 h 9"/>
                  <a:gd name="T10" fmla="*/ 0 w 5"/>
                  <a:gd name="T11" fmla="*/ 5 h 9"/>
                  <a:gd name="T12" fmla="*/ 0 w 5"/>
                  <a:gd name="T13" fmla="*/ 0 h 9"/>
                  <a:gd name="T14" fmla="*/ 5 w 5"/>
                  <a:gd name="T15" fmla="*/ 0 h 9"/>
                  <a:gd name="T16" fmla="*/ 5 w 5"/>
                  <a:gd name="T17" fmla="*/ 0 h 9"/>
                  <a:gd name="T18" fmla="*/ 5 w 5"/>
                  <a:gd name="T19" fmla="*/ 0 h 9"/>
                  <a:gd name="T20" fmla="*/ 5 w 5"/>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5" y="5"/>
                    </a:moveTo>
                    <a:lnTo>
                      <a:pt x="5" y="5"/>
                    </a:lnTo>
                    <a:lnTo>
                      <a:pt x="0" y="9"/>
                    </a:lnTo>
                    <a:lnTo>
                      <a:pt x="0" y="5"/>
                    </a:lnTo>
                    <a:lnTo>
                      <a:pt x="0" y="5"/>
                    </a:lnTo>
                    <a:lnTo>
                      <a:pt x="0" y="5"/>
                    </a:lnTo>
                    <a:lnTo>
                      <a:pt x="0" y="0"/>
                    </a:lnTo>
                    <a:lnTo>
                      <a:pt x="5" y="0"/>
                    </a:lnTo>
                    <a:lnTo>
                      <a:pt x="5" y="0"/>
                    </a:lnTo>
                    <a:lnTo>
                      <a:pt x="5" y="0"/>
                    </a:lnTo>
                    <a:lnTo>
                      <a:pt x="5" y="5"/>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1" name="Freeform 268">
                <a:extLst>
                  <a:ext uri="{FF2B5EF4-FFF2-40B4-BE49-F238E27FC236}">
                    <a16:creationId xmlns:a16="http://schemas.microsoft.com/office/drawing/2014/main" id="{17F70847-30A9-904C-9B82-9DC3067C36BE}"/>
                  </a:ext>
                </a:extLst>
              </p:cNvPr>
              <p:cNvSpPr>
                <a:spLocks/>
              </p:cNvSpPr>
              <p:nvPr/>
            </p:nvSpPr>
            <p:spPr bwMode="auto">
              <a:xfrm>
                <a:off x="2912910" y="3575321"/>
                <a:ext cx="12004" cy="21918"/>
              </a:xfrm>
              <a:custGeom>
                <a:avLst/>
                <a:gdLst>
                  <a:gd name="T0" fmla="*/ 5 w 5"/>
                  <a:gd name="T1" fmla="*/ 5 h 9"/>
                  <a:gd name="T2" fmla="*/ 5 w 5"/>
                  <a:gd name="T3" fmla="*/ 5 h 9"/>
                  <a:gd name="T4" fmla="*/ 0 w 5"/>
                  <a:gd name="T5" fmla="*/ 9 h 9"/>
                  <a:gd name="T6" fmla="*/ 0 w 5"/>
                  <a:gd name="T7" fmla="*/ 5 h 9"/>
                  <a:gd name="T8" fmla="*/ 0 w 5"/>
                  <a:gd name="T9" fmla="*/ 5 h 9"/>
                  <a:gd name="T10" fmla="*/ 0 w 5"/>
                  <a:gd name="T11" fmla="*/ 5 h 9"/>
                  <a:gd name="T12" fmla="*/ 0 w 5"/>
                  <a:gd name="T13" fmla="*/ 0 h 9"/>
                  <a:gd name="T14" fmla="*/ 5 w 5"/>
                  <a:gd name="T15" fmla="*/ 0 h 9"/>
                  <a:gd name="T16" fmla="*/ 5 w 5"/>
                  <a:gd name="T17" fmla="*/ 0 h 9"/>
                  <a:gd name="T18" fmla="*/ 5 w 5"/>
                  <a:gd name="T19" fmla="*/ 0 h 9"/>
                  <a:gd name="T20" fmla="*/ 5 w 5"/>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5" y="5"/>
                    </a:moveTo>
                    <a:lnTo>
                      <a:pt x="5" y="5"/>
                    </a:lnTo>
                    <a:lnTo>
                      <a:pt x="0" y="9"/>
                    </a:lnTo>
                    <a:lnTo>
                      <a:pt x="0" y="5"/>
                    </a:lnTo>
                    <a:lnTo>
                      <a:pt x="0" y="5"/>
                    </a:lnTo>
                    <a:lnTo>
                      <a:pt x="0" y="5"/>
                    </a:lnTo>
                    <a:lnTo>
                      <a:pt x="0" y="0"/>
                    </a:lnTo>
                    <a:lnTo>
                      <a:pt x="5" y="0"/>
                    </a:lnTo>
                    <a:lnTo>
                      <a:pt x="5" y="0"/>
                    </a:lnTo>
                    <a:lnTo>
                      <a:pt x="5" y="0"/>
                    </a:lnTo>
                    <a:lnTo>
                      <a:pt x="5"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2" name="Freeform 269">
                <a:extLst>
                  <a:ext uri="{FF2B5EF4-FFF2-40B4-BE49-F238E27FC236}">
                    <a16:creationId xmlns:a16="http://schemas.microsoft.com/office/drawing/2014/main" id="{BC11B0BE-DBFC-E344-B46D-A1A77F2E4294}"/>
                  </a:ext>
                </a:extLst>
              </p:cNvPr>
              <p:cNvSpPr>
                <a:spLocks/>
              </p:cNvSpPr>
              <p:nvPr/>
            </p:nvSpPr>
            <p:spPr bwMode="auto">
              <a:xfrm>
                <a:off x="2860095" y="338781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3" name="Freeform 270">
                <a:extLst>
                  <a:ext uri="{FF2B5EF4-FFF2-40B4-BE49-F238E27FC236}">
                    <a16:creationId xmlns:a16="http://schemas.microsoft.com/office/drawing/2014/main" id="{664E124D-D80E-CF41-9B3C-C2C2C9544694}"/>
                  </a:ext>
                </a:extLst>
              </p:cNvPr>
              <p:cNvSpPr>
                <a:spLocks/>
              </p:cNvSpPr>
              <p:nvPr/>
            </p:nvSpPr>
            <p:spPr bwMode="auto">
              <a:xfrm>
                <a:off x="2860095" y="338781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4" name="Freeform 271">
                <a:extLst>
                  <a:ext uri="{FF2B5EF4-FFF2-40B4-BE49-F238E27FC236}">
                    <a16:creationId xmlns:a16="http://schemas.microsoft.com/office/drawing/2014/main" id="{D37E2F19-1174-3F46-B121-033CFFFBB3A9}"/>
                  </a:ext>
                </a:extLst>
              </p:cNvPr>
              <p:cNvSpPr>
                <a:spLocks/>
              </p:cNvSpPr>
              <p:nvPr/>
            </p:nvSpPr>
            <p:spPr bwMode="auto">
              <a:xfrm>
                <a:off x="2881702" y="3443819"/>
                <a:ext cx="0" cy="9741"/>
              </a:xfrm>
              <a:custGeom>
                <a:avLst/>
                <a:gdLst>
                  <a:gd name="T0" fmla="*/ 4 h 4"/>
                  <a:gd name="T1" fmla="*/ 4 h 4"/>
                  <a:gd name="T2" fmla="*/ 4 h 4"/>
                  <a:gd name="T3" fmla="*/ 4 h 4"/>
                  <a:gd name="T4" fmla="*/ 4 h 4"/>
                  <a:gd name="T5" fmla="*/ 0 h 4"/>
                  <a:gd name="T6" fmla="*/ 0 h 4"/>
                  <a:gd name="T7" fmla="*/ 4 h 4"/>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4">
                    <a:moveTo>
                      <a:pt x="0" y="4"/>
                    </a:moveTo>
                    <a:lnTo>
                      <a:pt x="0" y="4"/>
                    </a:lnTo>
                    <a:lnTo>
                      <a:pt x="0" y="4"/>
                    </a:lnTo>
                    <a:lnTo>
                      <a:pt x="0" y="4"/>
                    </a:lnTo>
                    <a:lnTo>
                      <a:pt x="0" y="4"/>
                    </a:lnTo>
                    <a:lnTo>
                      <a:pt x="0" y="0"/>
                    </a:lnTo>
                    <a:lnTo>
                      <a:pt x="0" y="0"/>
                    </a:lnTo>
                    <a:lnTo>
                      <a:pt x="0" y="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5" name="Freeform 272">
                <a:extLst>
                  <a:ext uri="{FF2B5EF4-FFF2-40B4-BE49-F238E27FC236}">
                    <a16:creationId xmlns:a16="http://schemas.microsoft.com/office/drawing/2014/main" id="{B6ED0324-C816-D84F-963B-887ADF6C0152}"/>
                  </a:ext>
                </a:extLst>
              </p:cNvPr>
              <p:cNvSpPr>
                <a:spLocks/>
              </p:cNvSpPr>
              <p:nvPr/>
            </p:nvSpPr>
            <p:spPr bwMode="auto">
              <a:xfrm>
                <a:off x="2881702" y="3443819"/>
                <a:ext cx="0" cy="9741"/>
              </a:xfrm>
              <a:custGeom>
                <a:avLst/>
                <a:gdLst>
                  <a:gd name="T0" fmla="*/ 4 h 4"/>
                  <a:gd name="T1" fmla="*/ 4 h 4"/>
                  <a:gd name="T2" fmla="*/ 4 h 4"/>
                  <a:gd name="T3" fmla="*/ 4 h 4"/>
                  <a:gd name="T4" fmla="*/ 4 h 4"/>
                  <a:gd name="T5" fmla="*/ 0 h 4"/>
                  <a:gd name="T6" fmla="*/ 0 h 4"/>
                  <a:gd name="T7" fmla="*/ 4 h 4"/>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4">
                    <a:moveTo>
                      <a:pt x="0" y="4"/>
                    </a:moveTo>
                    <a:lnTo>
                      <a:pt x="0" y="4"/>
                    </a:lnTo>
                    <a:lnTo>
                      <a:pt x="0" y="4"/>
                    </a:lnTo>
                    <a:lnTo>
                      <a:pt x="0" y="4"/>
                    </a:lnTo>
                    <a:lnTo>
                      <a:pt x="0" y="4"/>
                    </a:lnTo>
                    <a:lnTo>
                      <a:pt x="0" y="0"/>
                    </a:lnTo>
                    <a:lnTo>
                      <a:pt x="0" y="0"/>
                    </a:lnTo>
                    <a:lnTo>
                      <a:pt x="0"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6" name="Freeform 273">
                <a:extLst>
                  <a:ext uri="{FF2B5EF4-FFF2-40B4-BE49-F238E27FC236}">
                    <a16:creationId xmlns:a16="http://schemas.microsoft.com/office/drawing/2014/main" id="{8216808B-6549-5446-9A39-622D68A95B49}"/>
                  </a:ext>
                </a:extLst>
              </p:cNvPr>
              <p:cNvSpPr>
                <a:spLocks noEditPoints="1"/>
              </p:cNvSpPr>
              <p:nvPr/>
            </p:nvSpPr>
            <p:spPr bwMode="auto">
              <a:xfrm>
                <a:off x="2891304" y="3609414"/>
                <a:ext cx="12004" cy="31659"/>
              </a:xfrm>
              <a:custGeom>
                <a:avLst/>
                <a:gdLst>
                  <a:gd name="T0" fmla="*/ 0 w 5"/>
                  <a:gd name="T1" fmla="*/ 13 h 13"/>
                  <a:gd name="T2" fmla="*/ 0 w 5"/>
                  <a:gd name="T3" fmla="*/ 13 h 13"/>
                  <a:gd name="T4" fmla="*/ 0 w 5"/>
                  <a:gd name="T5" fmla="*/ 13 h 13"/>
                  <a:gd name="T6" fmla="*/ 0 w 5"/>
                  <a:gd name="T7" fmla="*/ 13 h 13"/>
                  <a:gd name="T8" fmla="*/ 0 w 5"/>
                  <a:gd name="T9" fmla="*/ 13 h 13"/>
                  <a:gd name="T10" fmla="*/ 0 w 5"/>
                  <a:gd name="T11" fmla="*/ 13 h 13"/>
                  <a:gd name="T12" fmla="*/ 0 w 5"/>
                  <a:gd name="T13" fmla="*/ 13 h 13"/>
                  <a:gd name="T14" fmla="*/ 0 w 5"/>
                  <a:gd name="T15" fmla="*/ 13 h 13"/>
                  <a:gd name="T16" fmla="*/ 0 w 5"/>
                  <a:gd name="T17" fmla="*/ 13 h 13"/>
                  <a:gd name="T18" fmla="*/ 0 w 5"/>
                  <a:gd name="T19" fmla="*/ 13 h 13"/>
                  <a:gd name="T20" fmla="*/ 0 w 5"/>
                  <a:gd name="T21" fmla="*/ 13 h 13"/>
                  <a:gd name="T22" fmla="*/ 0 w 5"/>
                  <a:gd name="T23" fmla="*/ 13 h 13"/>
                  <a:gd name="T24" fmla="*/ 0 w 5"/>
                  <a:gd name="T25" fmla="*/ 13 h 13"/>
                  <a:gd name="T26" fmla="*/ 0 w 5"/>
                  <a:gd name="T27" fmla="*/ 13 h 13"/>
                  <a:gd name="T28" fmla="*/ 0 w 5"/>
                  <a:gd name="T29" fmla="*/ 13 h 13"/>
                  <a:gd name="T30" fmla="*/ 0 w 5"/>
                  <a:gd name="T31" fmla="*/ 13 h 13"/>
                  <a:gd name="T32" fmla="*/ 0 w 5"/>
                  <a:gd name="T33" fmla="*/ 13 h 13"/>
                  <a:gd name="T34" fmla="*/ 5 w 5"/>
                  <a:gd name="T35" fmla="*/ 9 h 13"/>
                  <a:gd name="T36" fmla="*/ 5 w 5"/>
                  <a:gd name="T37" fmla="*/ 9 h 13"/>
                  <a:gd name="T38" fmla="*/ 5 w 5"/>
                  <a:gd name="T39" fmla="*/ 9 h 13"/>
                  <a:gd name="T40" fmla="*/ 5 w 5"/>
                  <a:gd name="T41" fmla="*/ 9 h 13"/>
                  <a:gd name="T42" fmla="*/ 5 w 5"/>
                  <a:gd name="T43" fmla="*/ 9 h 13"/>
                  <a:gd name="T44" fmla="*/ 5 w 5"/>
                  <a:gd name="T45" fmla="*/ 9 h 13"/>
                  <a:gd name="T46" fmla="*/ 5 w 5"/>
                  <a:gd name="T47" fmla="*/ 9 h 13"/>
                  <a:gd name="T48" fmla="*/ 5 w 5"/>
                  <a:gd name="T49" fmla="*/ 9 h 13"/>
                  <a:gd name="T50" fmla="*/ 5 w 5"/>
                  <a:gd name="T51" fmla="*/ 9 h 13"/>
                  <a:gd name="T52" fmla="*/ 5 w 5"/>
                  <a:gd name="T53" fmla="*/ 9 h 13"/>
                  <a:gd name="T54" fmla="*/ 5 w 5"/>
                  <a:gd name="T55" fmla="*/ 9 h 13"/>
                  <a:gd name="T56" fmla="*/ 5 w 5"/>
                  <a:gd name="T57" fmla="*/ 9 h 13"/>
                  <a:gd name="T58" fmla="*/ 5 w 5"/>
                  <a:gd name="T59" fmla="*/ 9 h 13"/>
                  <a:gd name="T60" fmla="*/ 5 w 5"/>
                  <a:gd name="T61" fmla="*/ 9 h 13"/>
                  <a:gd name="T62" fmla="*/ 5 w 5"/>
                  <a:gd name="T63" fmla="*/ 9 h 13"/>
                  <a:gd name="T64" fmla="*/ 5 w 5"/>
                  <a:gd name="T65" fmla="*/ 9 h 13"/>
                  <a:gd name="T66" fmla="*/ 5 w 5"/>
                  <a:gd name="T67" fmla="*/ 9 h 13"/>
                  <a:gd name="T68" fmla="*/ 5 w 5"/>
                  <a:gd name="T69" fmla="*/ 9 h 13"/>
                  <a:gd name="T70" fmla="*/ 5 w 5"/>
                  <a:gd name="T71" fmla="*/ 9 h 13"/>
                  <a:gd name="T72" fmla="*/ 5 w 5"/>
                  <a:gd name="T73" fmla="*/ 9 h 13"/>
                  <a:gd name="T74" fmla="*/ 5 w 5"/>
                  <a:gd name="T75" fmla="*/ 9 h 13"/>
                  <a:gd name="T76" fmla="*/ 5 w 5"/>
                  <a:gd name="T77" fmla="*/ 9 h 13"/>
                  <a:gd name="T78" fmla="*/ 5 w 5"/>
                  <a:gd name="T79" fmla="*/ 9 h 13"/>
                  <a:gd name="T80" fmla="*/ 5 w 5"/>
                  <a:gd name="T81" fmla="*/ 9 h 13"/>
                  <a:gd name="T82" fmla="*/ 5 w 5"/>
                  <a:gd name="T83" fmla="*/ 4 h 13"/>
                  <a:gd name="T84" fmla="*/ 5 w 5"/>
                  <a:gd name="T85" fmla="*/ 4 h 13"/>
                  <a:gd name="T86" fmla="*/ 5 w 5"/>
                  <a:gd name="T87" fmla="*/ 4 h 13"/>
                  <a:gd name="T88" fmla="*/ 5 w 5"/>
                  <a:gd name="T89" fmla="*/ 4 h 13"/>
                  <a:gd name="T90" fmla="*/ 5 w 5"/>
                  <a:gd name="T91" fmla="*/ 4 h 13"/>
                  <a:gd name="T92" fmla="*/ 5 w 5"/>
                  <a:gd name="T93" fmla="*/ 0 h 13"/>
                  <a:gd name="T94" fmla="*/ 5 w 5"/>
                  <a:gd name="T95" fmla="*/ 0 h 13"/>
                  <a:gd name="T96" fmla="*/ 5 w 5"/>
                  <a:gd name="T97" fmla="*/ 0 h 13"/>
                  <a:gd name="T98" fmla="*/ 5 w 5"/>
                  <a:gd name="T99" fmla="*/ 0 h 13"/>
                  <a:gd name="T100" fmla="*/ 5 w 5"/>
                  <a:gd name="T101" fmla="*/ 4 h 13"/>
                  <a:gd name="T102" fmla="*/ 5 w 5"/>
                  <a:gd name="T103"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 h="13">
                    <a:moveTo>
                      <a:pt x="0" y="13"/>
                    </a:move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close/>
                    <a:moveTo>
                      <a:pt x="5" y="9"/>
                    </a:move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close/>
                    <a:moveTo>
                      <a:pt x="5" y="4"/>
                    </a:moveTo>
                    <a:lnTo>
                      <a:pt x="5" y="4"/>
                    </a:lnTo>
                    <a:lnTo>
                      <a:pt x="5" y="4"/>
                    </a:lnTo>
                    <a:lnTo>
                      <a:pt x="5" y="4"/>
                    </a:lnTo>
                    <a:lnTo>
                      <a:pt x="5" y="4"/>
                    </a:lnTo>
                    <a:lnTo>
                      <a:pt x="5" y="0"/>
                    </a:lnTo>
                    <a:lnTo>
                      <a:pt x="5" y="0"/>
                    </a:lnTo>
                    <a:lnTo>
                      <a:pt x="5" y="0"/>
                    </a:lnTo>
                    <a:lnTo>
                      <a:pt x="5" y="0"/>
                    </a:lnTo>
                    <a:lnTo>
                      <a:pt x="5" y="4"/>
                    </a:lnTo>
                    <a:lnTo>
                      <a:pt x="5" y="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7" name="Freeform 274">
                <a:extLst>
                  <a:ext uri="{FF2B5EF4-FFF2-40B4-BE49-F238E27FC236}">
                    <a16:creationId xmlns:a16="http://schemas.microsoft.com/office/drawing/2014/main" id="{618A92F0-F5D5-4D4C-93D8-C4F254A06180}"/>
                  </a:ext>
                </a:extLst>
              </p:cNvPr>
              <p:cNvSpPr>
                <a:spLocks noEditPoints="1"/>
              </p:cNvSpPr>
              <p:nvPr/>
            </p:nvSpPr>
            <p:spPr bwMode="auto">
              <a:xfrm>
                <a:off x="2891304" y="3609414"/>
                <a:ext cx="12004" cy="31659"/>
              </a:xfrm>
              <a:custGeom>
                <a:avLst/>
                <a:gdLst>
                  <a:gd name="T0" fmla="*/ 0 w 5"/>
                  <a:gd name="T1" fmla="*/ 13 h 13"/>
                  <a:gd name="T2" fmla="*/ 0 w 5"/>
                  <a:gd name="T3" fmla="*/ 13 h 13"/>
                  <a:gd name="T4" fmla="*/ 0 w 5"/>
                  <a:gd name="T5" fmla="*/ 13 h 13"/>
                  <a:gd name="T6" fmla="*/ 0 w 5"/>
                  <a:gd name="T7" fmla="*/ 13 h 13"/>
                  <a:gd name="T8" fmla="*/ 0 w 5"/>
                  <a:gd name="T9" fmla="*/ 13 h 13"/>
                  <a:gd name="T10" fmla="*/ 0 w 5"/>
                  <a:gd name="T11" fmla="*/ 13 h 13"/>
                  <a:gd name="T12" fmla="*/ 0 w 5"/>
                  <a:gd name="T13" fmla="*/ 13 h 13"/>
                  <a:gd name="T14" fmla="*/ 0 w 5"/>
                  <a:gd name="T15" fmla="*/ 13 h 13"/>
                  <a:gd name="T16" fmla="*/ 0 w 5"/>
                  <a:gd name="T17" fmla="*/ 13 h 13"/>
                  <a:gd name="T18" fmla="*/ 0 w 5"/>
                  <a:gd name="T19" fmla="*/ 13 h 13"/>
                  <a:gd name="T20" fmla="*/ 0 w 5"/>
                  <a:gd name="T21" fmla="*/ 13 h 13"/>
                  <a:gd name="T22" fmla="*/ 0 w 5"/>
                  <a:gd name="T23" fmla="*/ 13 h 13"/>
                  <a:gd name="T24" fmla="*/ 0 w 5"/>
                  <a:gd name="T25" fmla="*/ 13 h 13"/>
                  <a:gd name="T26" fmla="*/ 0 w 5"/>
                  <a:gd name="T27" fmla="*/ 13 h 13"/>
                  <a:gd name="T28" fmla="*/ 0 w 5"/>
                  <a:gd name="T29" fmla="*/ 13 h 13"/>
                  <a:gd name="T30" fmla="*/ 0 w 5"/>
                  <a:gd name="T31" fmla="*/ 13 h 13"/>
                  <a:gd name="T32" fmla="*/ 0 w 5"/>
                  <a:gd name="T33" fmla="*/ 13 h 13"/>
                  <a:gd name="T34" fmla="*/ 5 w 5"/>
                  <a:gd name="T35" fmla="*/ 9 h 13"/>
                  <a:gd name="T36" fmla="*/ 5 w 5"/>
                  <a:gd name="T37" fmla="*/ 9 h 13"/>
                  <a:gd name="T38" fmla="*/ 5 w 5"/>
                  <a:gd name="T39" fmla="*/ 9 h 13"/>
                  <a:gd name="T40" fmla="*/ 5 w 5"/>
                  <a:gd name="T41" fmla="*/ 9 h 13"/>
                  <a:gd name="T42" fmla="*/ 5 w 5"/>
                  <a:gd name="T43" fmla="*/ 9 h 13"/>
                  <a:gd name="T44" fmla="*/ 5 w 5"/>
                  <a:gd name="T45" fmla="*/ 9 h 13"/>
                  <a:gd name="T46" fmla="*/ 5 w 5"/>
                  <a:gd name="T47" fmla="*/ 9 h 13"/>
                  <a:gd name="T48" fmla="*/ 5 w 5"/>
                  <a:gd name="T49" fmla="*/ 9 h 13"/>
                  <a:gd name="T50" fmla="*/ 5 w 5"/>
                  <a:gd name="T51" fmla="*/ 9 h 13"/>
                  <a:gd name="T52" fmla="*/ 5 w 5"/>
                  <a:gd name="T53" fmla="*/ 9 h 13"/>
                  <a:gd name="T54" fmla="*/ 5 w 5"/>
                  <a:gd name="T55" fmla="*/ 9 h 13"/>
                  <a:gd name="T56" fmla="*/ 5 w 5"/>
                  <a:gd name="T57" fmla="*/ 9 h 13"/>
                  <a:gd name="T58" fmla="*/ 5 w 5"/>
                  <a:gd name="T59" fmla="*/ 9 h 13"/>
                  <a:gd name="T60" fmla="*/ 5 w 5"/>
                  <a:gd name="T61" fmla="*/ 9 h 13"/>
                  <a:gd name="T62" fmla="*/ 5 w 5"/>
                  <a:gd name="T63" fmla="*/ 9 h 13"/>
                  <a:gd name="T64" fmla="*/ 5 w 5"/>
                  <a:gd name="T65" fmla="*/ 9 h 13"/>
                  <a:gd name="T66" fmla="*/ 5 w 5"/>
                  <a:gd name="T67" fmla="*/ 9 h 13"/>
                  <a:gd name="T68" fmla="*/ 5 w 5"/>
                  <a:gd name="T69" fmla="*/ 9 h 13"/>
                  <a:gd name="T70" fmla="*/ 5 w 5"/>
                  <a:gd name="T71" fmla="*/ 9 h 13"/>
                  <a:gd name="T72" fmla="*/ 5 w 5"/>
                  <a:gd name="T73" fmla="*/ 9 h 13"/>
                  <a:gd name="T74" fmla="*/ 5 w 5"/>
                  <a:gd name="T75" fmla="*/ 9 h 13"/>
                  <a:gd name="T76" fmla="*/ 5 w 5"/>
                  <a:gd name="T77" fmla="*/ 9 h 13"/>
                  <a:gd name="T78" fmla="*/ 5 w 5"/>
                  <a:gd name="T79" fmla="*/ 9 h 13"/>
                  <a:gd name="T80" fmla="*/ 5 w 5"/>
                  <a:gd name="T81" fmla="*/ 9 h 13"/>
                  <a:gd name="T82" fmla="*/ 5 w 5"/>
                  <a:gd name="T83" fmla="*/ 4 h 13"/>
                  <a:gd name="T84" fmla="*/ 5 w 5"/>
                  <a:gd name="T85" fmla="*/ 4 h 13"/>
                  <a:gd name="T86" fmla="*/ 5 w 5"/>
                  <a:gd name="T87" fmla="*/ 4 h 13"/>
                  <a:gd name="T88" fmla="*/ 5 w 5"/>
                  <a:gd name="T89" fmla="*/ 4 h 13"/>
                  <a:gd name="T90" fmla="*/ 5 w 5"/>
                  <a:gd name="T91" fmla="*/ 4 h 13"/>
                  <a:gd name="T92" fmla="*/ 5 w 5"/>
                  <a:gd name="T93" fmla="*/ 0 h 13"/>
                  <a:gd name="T94" fmla="*/ 5 w 5"/>
                  <a:gd name="T95" fmla="*/ 0 h 13"/>
                  <a:gd name="T96" fmla="*/ 5 w 5"/>
                  <a:gd name="T97" fmla="*/ 0 h 13"/>
                  <a:gd name="T98" fmla="*/ 5 w 5"/>
                  <a:gd name="T99" fmla="*/ 0 h 13"/>
                  <a:gd name="T100" fmla="*/ 5 w 5"/>
                  <a:gd name="T101" fmla="*/ 4 h 13"/>
                  <a:gd name="T102" fmla="*/ 5 w 5"/>
                  <a:gd name="T103"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 h="13">
                    <a:moveTo>
                      <a:pt x="0" y="13"/>
                    </a:move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moveTo>
                      <a:pt x="5" y="9"/>
                    </a:move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moveTo>
                      <a:pt x="5" y="4"/>
                    </a:moveTo>
                    <a:lnTo>
                      <a:pt x="5" y="4"/>
                    </a:lnTo>
                    <a:lnTo>
                      <a:pt x="5" y="4"/>
                    </a:lnTo>
                    <a:lnTo>
                      <a:pt x="5" y="4"/>
                    </a:lnTo>
                    <a:lnTo>
                      <a:pt x="5" y="4"/>
                    </a:lnTo>
                    <a:lnTo>
                      <a:pt x="5" y="0"/>
                    </a:lnTo>
                    <a:lnTo>
                      <a:pt x="5" y="0"/>
                    </a:lnTo>
                    <a:lnTo>
                      <a:pt x="5" y="0"/>
                    </a:lnTo>
                    <a:lnTo>
                      <a:pt x="5" y="0"/>
                    </a:lnTo>
                    <a:lnTo>
                      <a:pt x="5" y="4"/>
                    </a:lnTo>
                    <a:lnTo>
                      <a:pt x="5"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nvGrpSpPr>
              <p:cNvPr id="647" name="Group 646">
                <a:extLst>
                  <a:ext uri="{FF2B5EF4-FFF2-40B4-BE49-F238E27FC236}">
                    <a16:creationId xmlns:a16="http://schemas.microsoft.com/office/drawing/2014/main" id="{E95AA503-683E-824F-8593-D20DA1A94ECA}"/>
                  </a:ext>
                </a:extLst>
              </p:cNvPr>
              <p:cNvGrpSpPr/>
              <p:nvPr/>
            </p:nvGrpSpPr>
            <p:grpSpPr>
              <a:xfrm>
                <a:off x="2684239" y="1696878"/>
                <a:ext cx="305291" cy="305291"/>
                <a:chOff x="1470992" y="3834383"/>
                <a:chExt cx="298302" cy="298302"/>
              </a:xfrm>
            </p:grpSpPr>
            <p:sp>
              <p:nvSpPr>
                <p:cNvPr id="648" name="Teardrop 647">
                  <a:extLst>
                    <a:ext uri="{FF2B5EF4-FFF2-40B4-BE49-F238E27FC236}">
                      <a16:creationId xmlns:a16="http://schemas.microsoft.com/office/drawing/2014/main" id="{D1A2C269-27A2-FF46-AFD1-E8696AFC9206}"/>
                    </a:ext>
                  </a:extLst>
                </p:cNvPr>
                <p:cNvSpPr/>
                <p:nvPr/>
              </p:nvSpPr>
              <p:spPr>
                <a:xfrm rot="7994273">
                  <a:off x="1470992" y="3834383"/>
                  <a:ext cx="298302" cy="298302"/>
                </a:xfrm>
                <a:prstGeom prst="teardrop">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49" name="Oval 648">
                  <a:extLst>
                    <a:ext uri="{FF2B5EF4-FFF2-40B4-BE49-F238E27FC236}">
                      <a16:creationId xmlns:a16="http://schemas.microsoft.com/office/drawing/2014/main" id="{261BBE7A-3E18-C94A-91A9-2C1968DED09B}"/>
                    </a:ext>
                  </a:extLst>
                </p:cNvPr>
                <p:cNvSpPr/>
                <p:nvPr/>
              </p:nvSpPr>
              <p:spPr>
                <a:xfrm>
                  <a:off x="1505658" y="3869049"/>
                  <a:ext cx="228969" cy="228969"/>
                </a:xfrm>
                <a:prstGeom prst="ellipse">
                  <a:avLst/>
                </a:prstGeom>
                <a:solidFill>
                  <a:schemeClr val="tx1"/>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sp>
            <p:nvSpPr>
              <p:cNvPr id="389" name="Freeform 25">
                <a:extLst>
                  <a:ext uri="{FF2B5EF4-FFF2-40B4-BE49-F238E27FC236}">
                    <a16:creationId xmlns:a16="http://schemas.microsoft.com/office/drawing/2014/main" id="{35246821-2DEB-824E-96E3-AC0459C55CC1}"/>
                  </a:ext>
                </a:extLst>
              </p:cNvPr>
              <p:cNvSpPr>
                <a:spLocks noEditPoints="1"/>
              </p:cNvSpPr>
              <p:nvPr/>
            </p:nvSpPr>
            <p:spPr bwMode="auto">
              <a:xfrm>
                <a:off x="2348749" y="3994180"/>
                <a:ext cx="1639667" cy="1828851"/>
              </a:xfrm>
              <a:custGeom>
                <a:avLst/>
                <a:gdLst>
                  <a:gd name="T0" fmla="*/ 443 w 683"/>
                  <a:gd name="T1" fmla="*/ 108 h 751"/>
                  <a:gd name="T2" fmla="*/ 421 w 683"/>
                  <a:gd name="T3" fmla="*/ 131 h 751"/>
                  <a:gd name="T4" fmla="*/ 403 w 683"/>
                  <a:gd name="T5" fmla="*/ 113 h 751"/>
                  <a:gd name="T6" fmla="*/ 244 w 683"/>
                  <a:gd name="T7" fmla="*/ 18 h 751"/>
                  <a:gd name="T8" fmla="*/ 244 w 683"/>
                  <a:gd name="T9" fmla="*/ 59 h 751"/>
                  <a:gd name="T10" fmla="*/ 262 w 683"/>
                  <a:gd name="T11" fmla="*/ 72 h 751"/>
                  <a:gd name="T12" fmla="*/ 290 w 683"/>
                  <a:gd name="T13" fmla="*/ 63 h 751"/>
                  <a:gd name="T14" fmla="*/ 308 w 683"/>
                  <a:gd name="T15" fmla="*/ 54 h 751"/>
                  <a:gd name="T16" fmla="*/ 335 w 683"/>
                  <a:gd name="T17" fmla="*/ 59 h 751"/>
                  <a:gd name="T18" fmla="*/ 362 w 683"/>
                  <a:gd name="T19" fmla="*/ 59 h 751"/>
                  <a:gd name="T20" fmla="*/ 389 w 683"/>
                  <a:gd name="T21" fmla="*/ 18 h 751"/>
                  <a:gd name="T22" fmla="*/ 412 w 683"/>
                  <a:gd name="T23" fmla="*/ 81 h 751"/>
                  <a:gd name="T24" fmla="*/ 380 w 683"/>
                  <a:gd name="T25" fmla="*/ 131 h 751"/>
                  <a:gd name="T26" fmla="*/ 421 w 683"/>
                  <a:gd name="T27" fmla="*/ 136 h 751"/>
                  <a:gd name="T28" fmla="*/ 443 w 683"/>
                  <a:gd name="T29" fmla="*/ 118 h 751"/>
                  <a:gd name="T30" fmla="*/ 470 w 683"/>
                  <a:gd name="T31" fmla="*/ 118 h 751"/>
                  <a:gd name="T32" fmla="*/ 506 w 683"/>
                  <a:gd name="T33" fmla="*/ 136 h 751"/>
                  <a:gd name="T34" fmla="*/ 515 w 683"/>
                  <a:gd name="T35" fmla="*/ 149 h 751"/>
                  <a:gd name="T36" fmla="*/ 579 w 683"/>
                  <a:gd name="T37" fmla="*/ 154 h 751"/>
                  <a:gd name="T38" fmla="*/ 674 w 683"/>
                  <a:gd name="T39" fmla="*/ 208 h 751"/>
                  <a:gd name="T40" fmla="*/ 660 w 683"/>
                  <a:gd name="T41" fmla="*/ 298 h 751"/>
                  <a:gd name="T42" fmla="*/ 619 w 683"/>
                  <a:gd name="T43" fmla="*/ 344 h 751"/>
                  <a:gd name="T44" fmla="*/ 619 w 683"/>
                  <a:gd name="T45" fmla="*/ 402 h 751"/>
                  <a:gd name="T46" fmla="*/ 597 w 683"/>
                  <a:gd name="T47" fmla="*/ 502 h 751"/>
                  <a:gd name="T48" fmla="*/ 561 w 683"/>
                  <a:gd name="T49" fmla="*/ 538 h 751"/>
                  <a:gd name="T50" fmla="*/ 529 w 683"/>
                  <a:gd name="T51" fmla="*/ 556 h 751"/>
                  <a:gd name="T52" fmla="*/ 479 w 683"/>
                  <a:gd name="T53" fmla="*/ 588 h 751"/>
                  <a:gd name="T54" fmla="*/ 488 w 683"/>
                  <a:gd name="T55" fmla="*/ 642 h 751"/>
                  <a:gd name="T56" fmla="*/ 461 w 683"/>
                  <a:gd name="T57" fmla="*/ 705 h 751"/>
                  <a:gd name="T58" fmla="*/ 457 w 683"/>
                  <a:gd name="T59" fmla="*/ 687 h 751"/>
                  <a:gd name="T60" fmla="*/ 439 w 683"/>
                  <a:gd name="T61" fmla="*/ 751 h 751"/>
                  <a:gd name="T62" fmla="*/ 416 w 683"/>
                  <a:gd name="T63" fmla="*/ 714 h 751"/>
                  <a:gd name="T64" fmla="*/ 380 w 683"/>
                  <a:gd name="T65" fmla="*/ 696 h 751"/>
                  <a:gd name="T66" fmla="*/ 366 w 683"/>
                  <a:gd name="T67" fmla="*/ 660 h 751"/>
                  <a:gd name="T68" fmla="*/ 384 w 683"/>
                  <a:gd name="T69" fmla="*/ 637 h 751"/>
                  <a:gd name="T70" fmla="*/ 398 w 683"/>
                  <a:gd name="T71" fmla="*/ 606 h 751"/>
                  <a:gd name="T72" fmla="*/ 380 w 683"/>
                  <a:gd name="T73" fmla="*/ 565 h 751"/>
                  <a:gd name="T74" fmla="*/ 353 w 683"/>
                  <a:gd name="T75" fmla="*/ 547 h 751"/>
                  <a:gd name="T76" fmla="*/ 330 w 683"/>
                  <a:gd name="T77" fmla="*/ 533 h 751"/>
                  <a:gd name="T78" fmla="*/ 312 w 683"/>
                  <a:gd name="T79" fmla="*/ 515 h 751"/>
                  <a:gd name="T80" fmla="*/ 308 w 683"/>
                  <a:gd name="T81" fmla="*/ 488 h 751"/>
                  <a:gd name="T82" fmla="*/ 290 w 683"/>
                  <a:gd name="T83" fmla="*/ 439 h 751"/>
                  <a:gd name="T84" fmla="*/ 249 w 683"/>
                  <a:gd name="T85" fmla="*/ 384 h 751"/>
                  <a:gd name="T86" fmla="*/ 204 w 683"/>
                  <a:gd name="T87" fmla="*/ 353 h 751"/>
                  <a:gd name="T88" fmla="*/ 163 w 683"/>
                  <a:gd name="T89" fmla="*/ 335 h 751"/>
                  <a:gd name="T90" fmla="*/ 154 w 683"/>
                  <a:gd name="T91" fmla="*/ 298 h 751"/>
                  <a:gd name="T92" fmla="*/ 104 w 683"/>
                  <a:gd name="T93" fmla="*/ 312 h 751"/>
                  <a:gd name="T94" fmla="*/ 64 w 683"/>
                  <a:gd name="T95" fmla="*/ 307 h 751"/>
                  <a:gd name="T96" fmla="*/ 32 w 683"/>
                  <a:gd name="T97" fmla="*/ 294 h 751"/>
                  <a:gd name="T98" fmla="*/ 5 w 683"/>
                  <a:gd name="T99" fmla="*/ 262 h 751"/>
                  <a:gd name="T100" fmla="*/ 0 w 683"/>
                  <a:gd name="T101" fmla="*/ 240 h 751"/>
                  <a:gd name="T102" fmla="*/ 23 w 683"/>
                  <a:gd name="T103" fmla="*/ 194 h 751"/>
                  <a:gd name="T104" fmla="*/ 64 w 683"/>
                  <a:gd name="T105" fmla="*/ 185 h 751"/>
                  <a:gd name="T106" fmla="*/ 68 w 683"/>
                  <a:gd name="T107" fmla="*/ 113 h 751"/>
                  <a:gd name="T108" fmla="*/ 73 w 683"/>
                  <a:gd name="T109" fmla="*/ 90 h 751"/>
                  <a:gd name="T110" fmla="*/ 68 w 683"/>
                  <a:gd name="T111" fmla="*/ 81 h 751"/>
                  <a:gd name="T112" fmla="*/ 100 w 683"/>
                  <a:gd name="T113" fmla="*/ 68 h 751"/>
                  <a:gd name="T114" fmla="*/ 141 w 683"/>
                  <a:gd name="T115" fmla="*/ 81 h 751"/>
                  <a:gd name="T116" fmla="*/ 168 w 683"/>
                  <a:gd name="T117" fmla="*/ 63 h 751"/>
                  <a:gd name="T118" fmla="*/ 154 w 683"/>
                  <a:gd name="T119" fmla="*/ 18 h 751"/>
                  <a:gd name="T120" fmla="*/ 195 w 683"/>
                  <a:gd name="T121" fmla="*/ 23 h 751"/>
                  <a:gd name="T122" fmla="*/ 231 w 683"/>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3" h="751">
                    <a:moveTo>
                      <a:pt x="380" y="131"/>
                    </a:moveTo>
                    <a:lnTo>
                      <a:pt x="380" y="131"/>
                    </a:lnTo>
                    <a:lnTo>
                      <a:pt x="380" y="131"/>
                    </a:lnTo>
                    <a:lnTo>
                      <a:pt x="380" y="127"/>
                    </a:lnTo>
                    <a:lnTo>
                      <a:pt x="384" y="122"/>
                    </a:lnTo>
                    <a:lnTo>
                      <a:pt x="384" y="118"/>
                    </a:lnTo>
                    <a:lnTo>
                      <a:pt x="384" y="113"/>
                    </a:lnTo>
                    <a:lnTo>
                      <a:pt x="389" y="113"/>
                    </a:lnTo>
                    <a:lnTo>
                      <a:pt x="389" y="113"/>
                    </a:lnTo>
                    <a:lnTo>
                      <a:pt x="393" y="113"/>
                    </a:lnTo>
                    <a:lnTo>
                      <a:pt x="389" y="122"/>
                    </a:lnTo>
                    <a:lnTo>
                      <a:pt x="389" y="122"/>
                    </a:lnTo>
                    <a:lnTo>
                      <a:pt x="389" y="127"/>
                    </a:lnTo>
                    <a:lnTo>
                      <a:pt x="384" y="127"/>
                    </a:lnTo>
                    <a:lnTo>
                      <a:pt x="380" y="131"/>
                    </a:lnTo>
                    <a:moveTo>
                      <a:pt x="421" y="108"/>
                    </a:moveTo>
                    <a:lnTo>
                      <a:pt x="421" y="108"/>
                    </a:lnTo>
                    <a:lnTo>
                      <a:pt x="421" y="108"/>
                    </a:lnTo>
                    <a:lnTo>
                      <a:pt x="425" y="104"/>
                    </a:lnTo>
                    <a:lnTo>
                      <a:pt x="425" y="104"/>
                    </a:lnTo>
                    <a:lnTo>
                      <a:pt x="425" y="104"/>
                    </a:lnTo>
                    <a:lnTo>
                      <a:pt x="430" y="104"/>
                    </a:lnTo>
                    <a:lnTo>
                      <a:pt x="434" y="104"/>
                    </a:lnTo>
                    <a:lnTo>
                      <a:pt x="439" y="108"/>
                    </a:lnTo>
                    <a:lnTo>
                      <a:pt x="439" y="108"/>
                    </a:lnTo>
                    <a:lnTo>
                      <a:pt x="439" y="108"/>
                    </a:lnTo>
                    <a:lnTo>
                      <a:pt x="443" y="108"/>
                    </a:lnTo>
                    <a:lnTo>
                      <a:pt x="443" y="108"/>
                    </a:lnTo>
                    <a:lnTo>
                      <a:pt x="439" y="108"/>
                    </a:lnTo>
                    <a:lnTo>
                      <a:pt x="439" y="113"/>
                    </a:lnTo>
                    <a:lnTo>
                      <a:pt x="439" y="113"/>
                    </a:lnTo>
                    <a:lnTo>
                      <a:pt x="439" y="113"/>
                    </a:lnTo>
                    <a:lnTo>
                      <a:pt x="439" y="113"/>
                    </a:lnTo>
                    <a:lnTo>
                      <a:pt x="439" y="118"/>
                    </a:lnTo>
                    <a:lnTo>
                      <a:pt x="439" y="118"/>
                    </a:lnTo>
                    <a:lnTo>
                      <a:pt x="439" y="118"/>
                    </a:lnTo>
                    <a:lnTo>
                      <a:pt x="439" y="122"/>
                    </a:lnTo>
                    <a:lnTo>
                      <a:pt x="434" y="122"/>
                    </a:lnTo>
                    <a:lnTo>
                      <a:pt x="434" y="122"/>
                    </a:lnTo>
                    <a:lnTo>
                      <a:pt x="434" y="127"/>
                    </a:lnTo>
                    <a:lnTo>
                      <a:pt x="434" y="127"/>
                    </a:lnTo>
                    <a:lnTo>
                      <a:pt x="434" y="127"/>
                    </a:lnTo>
                    <a:lnTo>
                      <a:pt x="434" y="127"/>
                    </a:lnTo>
                    <a:lnTo>
                      <a:pt x="434" y="127"/>
                    </a:lnTo>
                    <a:lnTo>
                      <a:pt x="430" y="131"/>
                    </a:lnTo>
                    <a:lnTo>
                      <a:pt x="430" y="131"/>
                    </a:lnTo>
                    <a:lnTo>
                      <a:pt x="430" y="131"/>
                    </a:lnTo>
                    <a:lnTo>
                      <a:pt x="430" y="131"/>
                    </a:lnTo>
                    <a:lnTo>
                      <a:pt x="430" y="131"/>
                    </a:lnTo>
                    <a:lnTo>
                      <a:pt x="425" y="131"/>
                    </a:lnTo>
                    <a:lnTo>
                      <a:pt x="425" y="131"/>
                    </a:lnTo>
                    <a:lnTo>
                      <a:pt x="425" y="131"/>
                    </a:lnTo>
                    <a:lnTo>
                      <a:pt x="425" y="131"/>
                    </a:lnTo>
                    <a:lnTo>
                      <a:pt x="425" y="131"/>
                    </a:lnTo>
                    <a:lnTo>
                      <a:pt x="421" y="131"/>
                    </a:lnTo>
                    <a:lnTo>
                      <a:pt x="421" y="131"/>
                    </a:lnTo>
                    <a:lnTo>
                      <a:pt x="421" y="136"/>
                    </a:lnTo>
                    <a:lnTo>
                      <a:pt x="421" y="136"/>
                    </a:lnTo>
                    <a:lnTo>
                      <a:pt x="416" y="136"/>
                    </a:lnTo>
                    <a:lnTo>
                      <a:pt x="416" y="136"/>
                    </a:lnTo>
                    <a:lnTo>
                      <a:pt x="416" y="136"/>
                    </a:lnTo>
                    <a:lnTo>
                      <a:pt x="412" y="136"/>
                    </a:lnTo>
                    <a:lnTo>
                      <a:pt x="412" y="136"/>
                    </a:lnTo>
                    <a:lnTo>
                      <a:pt x="412" y="136"/>
                    </a:lnTo>
                    <a:lnTo>
                      <a:pt x="407" y="136"/>
                    </a:lnTo>
                    <a:lnTo>
                      <a:pt x="407" y="136"/>
                    </a:lnTo>
                    <a:lnTo>
                      <a:pt x="403" y="136"/>
                    </a:lnTo>
                    <a:lnTo>
                      <a:pt x="403" y="136"/>
                    </a:lnTo>
                    <a:lnTo>
                      <a:pt x="403" y="136"/>
                    </a:lnTo>
                    <a:lnTo>
                      <a:pt x="403" y="131"/>
                    </a:lnTo>
                    <a:lnTo>
                      <a:pt x="403" y="127"/>
                    </a:lnTo>
                    <a:lnTo>
                      <a:pt x="398" y="127"/>
                    </a:lnTo>
                    <a:lnTo>
                      <a:pt x="398" y="122"/>
                    </a:lnTo>
                    <a:lnTo>
                      <a:pt x="403" y="122"/>
                    </a:lnTo>
                    <a:lnTo>
                      <a:pt x="403" y="122"/>
                    </a:lnTo>
                    <a:lnTo>
                      <a:pt x="403" y="122"/>
                    </a:lnTo>
                    <a:lnTo>
                      <a:pt x="403" y="122"/>
                    </a:lnTo>
                    <a:lnTo>
                      <a:pt x="403" y="122"/>
                    </a:lnTo>
                    <a:lnTo>
                      <a:pt x="403" y="122"/>
                    </a:lnTo>
                    <a:lnTo>
                      <a:pt x="398" y="122"/>
                    </a:lnTo>
                    <a:lnTo>
                      <a:pt x="398" y="118"/>
                    </a:lnTo>
                    <a:lnTo>
                      <a:pt x="398" y="113"/>
                    </a:lnTo>
                    <a:lnTo>
                      <a:pt x="398" y="113"/>
                    </a:lnTo>
                    <a:lnTo>
                      <a:pt x="403" y="113"/>
                    </a:lnTo>
                    <a:lnTo>
                      <a:pt x="403" y="113"/>
                    </a:lnTo>
                    <a:lnTo>
                      <a:pt x="403" y="113"/>
                    </a:lnTo>
                    <a:lnTo>
                      <a:pt x="403" y="108"/>
                    </a:lnTo>
                    <a:lnTo>
                      <a:pt x="403" y="108"/>
                    </a:lnTo>
                    <a:lnTo>
                      <a:pt x="407" y="104"/>
                    </a:lnTo>
                    <a:lnTo>
                      <a:pt x="407" y="104"/>
                    </a:lnTo>
                    <a:lnTo>
                      <a:pt x="421" y="108"/>
                    </a:lnTo>
                    <a:moveTo>
                      <a:pt x="235" y="0"/>
                    </a:moveTo>
                    <a:lnTo>
                      <a:pt x="235" y="0"/>
                    </a:lnTo>
                    <a:lnTo>
                      <a:pt x="235" y="0"/>
                    </a:lnTo>
                    <a:lnTo>
                      <a:pt x="240" y="0"/>
                    </a:lnTo>
                    <a:lnTo>
                      <a:pt x="240" y="0"/>
                    </a:lnTo>
                    <a:lnTo>
                      <a:pt x="240" y="0"/>
                    </a:lnTo>
                    <a:lnTo>
                      <a:pt x="240" y="5"/>
                    </a:lnTo>
                    <a:lnTo>
                      <a:pt x="240" y="5"/>
                    </a:lnTo>
                    <a:lnTo>
                      <a:pt x="240" y="5"/>
                    </a:lnTo>
                    <a:lnTo>
                      <a:pt x="240" y="9"/>
                    </a:lnTo>
                    <a:lnTo>
                      <a:pt x="240" y="9"/>
                    </a:lnTo>
                    <a:lnTo>
                      <a:pt x="240" y="14"/>
                    </a:lnTo>
                    <a:lnTo>
                      <a:pt x="235" y="14"/>
                    </a:lnTo>
                    <a:lnTo>
                      <a:pt x="235" y="14"/>
                    </a:lnTo>
                    <a:lnTo>
                      <a:pt x="235" y="14"/>
                    </a:lnTo>
                    <a:lnTo>
                      <a:pt x="240" y="14"/>
                    </a:lnTo>
                    <a:lnTo>
                      <a:pt x="240" y="14"/>
                    </a:lnTo>
                    <a:lnTo>
                      <a:pt x="240" y="14"/>
                    </a:lnTo>
                    <a:lnTo>
                      <a:pt x="240" y="14"/>
                    </a:lnTo>
                    <a:lnTo>
                      <a:pt x="244" y="14"/>
                    </a:lnTo>
                    <a:lnTo>
                      <a:pt x="244" y="18"/>
                    </a:lnTo>
                    <a:lnTo>
                      <a:pt x="244" y="18"/>
                    </a:lnTo>
                    <a:lnTo>
                      <a:pt x="244" y="18"/>
                    </a:lnTo>
                    <a:lnTo>
                      <a:pt x="244" y="18"/>
                    </a:lnTo>
                    <a:lnTo>
                      <a:pt x="244" y="18"/>
                    </a:lnTo>
                    <a:lnTo>
                      <a:pt x="244" y="23"/>
                    </a:lnTo>
                    <a:lnTo>
                      <a:pt x="244" y="23"/>
                    </a:lnTo>
                    <a:lnTo>
                      <a:pt x="244" y="23"/>
                    </a:lnTo>
                    <a:lnTo>
                      <a:pt x="244" y="23"/>
                    </a:lnTo>
                    <a:lnTo>
                      <a:pt x="249" y="27"/>
                    </a:lnTo>
                    <a:lnTo>
                      <a:pt x="249" y="27"/>
                    </a:lnTo>
                    <a:lnTo>
                      <a:pt x="249" y="27"/>
                    </a:lnTo>
                    <a:lnTo>
                      <a:pt x="244" y="27"/>
                    </a:lnTo>
                    <a:lnTo>
                      <a:pt x="244" y="27"/>
                    </a:lnTo>
                    <a:lnTo>
                      <a:pt x="244" y="32"/>
                    </a:lnTo>
                    <a:lnTo>
                      <a:pt x="244" y="32"/>
                    </a:lnTo>
                    <a:lnTo>
                      <a:pt x="240" y="32"/>
                    </a:lnTo>
                    <a:lnTo>
                      <a:pt x="240" y="36"/>
                    </a:lnTo>
                    <a:lnTo>
                      <a:pt x="240" y="36"/>
                    </a:lnTo>
                    <a:lnTo>
                      <a:pt x="240" y="36"/>
                    </a:lnTo>
                    <a:lnTo>
                      <a:pt x="240" y="36"/>
                    </a:lnTo>
                    <a:lnTo>
                      <a:pt x="240" y="41"/>
                    </a:lnTo>
                    <a:lnTo>
                      <a:pt x="240" y="45"/>
                    </a:lnTo>
                    <a:lnTo>
                      <a:pt x="240" y="50"/>
                    </a:lnTo>
                    <a:lnTo>
                      <a:pt x="240" y="50"/>
                    </a:lnTo>
                    <a:lnTo>
                      <a:pt x="240" y="50"/>
                    </a:lnTo>
                    <a:lnTo>
                      <a:pt x="240" y="54"/>
                    </a:lnTo>
                    <a:lnTo>
                      <a:pt x="240" y="59"/>
                    </a:lnTo>
                    <a:lnTo>
                      <a:pt x="244" y="59"/>
                    </a:lnTo>
                    <a:lnTo>
                      <a:pt x="244" y="59"/>
                    </a:lnTo>
                    <a:lnTo>
                      <a:pt x="244" y="63"/>
                    </a:lnTo>
                    <a:lnTo>
                      <a:pt x="244" y="63"/>
                    </a:lnTo>
                    <a:lnTo>
                      <a:pt x="244" y="68"/>
                    </a:lnTo>
                    <a:lnTo>
                      <a:pt x="244" y="68"/>
                    </a:lnTo>
                    <a:lnTo>
                      <a:pt x="244" y="68"/>
                    </a:lnTo>
                    <a:lnTo>
                      <a:pt x="244" y="68"/>
                    </a:lnTo>
                    <a:lnTo>
                      <a:pt x="244" y="68"/>
                    </a:lnTo>
                    <a:lnTo>
                      <a:pt x="244" y="68"/>
                    </a:lnTo>
                    <a:lnTo>
                      <a:pt x="244" y="68"/>
                    </a:lnTo>
                    <a:lnTo>
                      <a:pt x="249" y="72"/>
                    </a:lnTo>
                    <a:lnTo>
                      <a:pt x="249" y="72"/>
                    </a:lnTo>
                    <a:lnTo>
                      <a:pt x="249" y="72"/>
                    </a:lnTo>
                    <a:lnTo>
                      <a:pt x="249" y="72"/>
                    </a:lnTo>
                    <a:lnTo>
                      <a:pt x="253" y="77"/>
                    </a:lnTo>
                    <a:lnTo>
                      <a:pt x="253" y="77"/>
                    </a:lnTo>
                    <a:lnTo>
                      <a:pt x="258" y="77"/>
                    </a:lnTo>
                    <a:lnTo>
                      <a:pt x="258" y="77"/>
                    </a:lnTo>
                    <a:lnTo>
                      <a:pt x="258" y="77"/>
                    </a:lnTo>
                    <a:lnTo>
                      <a:pt x="258" y="77"/>
                    </a:lnTo>
                    <a:lnTo>
                      <a:pt x="258" y="77"/>
                    </a:lnTo>
                    <a:lnTo>
                      <a:pt x="262" y="77"/>
                    </a:lnTo>
                    <a:lnTo>
                      <a:pt x="262" y="77"/>
                    </a:lnTo>
                    <a:lnTo>
                      <a:pt x="262" y="77"/>
                    </a:lnTo>
                    <a:lnTo>
                      <a:pt x="262" y="77"/>
                    </a:lnTo>
                    <a:lnTo>
                      <a:pt x="262" y="77"/>
                    </a:lnTo>
                    <a:lnTo>
                      <a:pt x="262" y="77"/>
                    </a:lnTo>
                    <a:lnTo>
                      <a:pt x="262" y="72"/>
                    </a:lnTo>
                    <a:lnTo>
                      <a:pt x="267" y="72"/>
                    </a:lnTo>
                    <a:lnTo>
                      <a:pt x="267" y="72"/>
                    </a:lnTo>
                    <a:lnTo>
                      <a:pt x="267" y="72"/>
                    </a:lnTo>
                    <a:lnTo>
                      <a:pt x="267" y="72"/>
                    </a:lnTo>
                    <a:lnTo>
                      <a:pt x="267" y="72"/>
                    </a:lnTo>
                    <a:lnTo>
                      <a:pt x="267" y="72"/>
                    </a:lnTo>
                    <a:lnTo>
                      <a:pt x="267" y="72"/>
                    </a:lnTo>
                    <a:lnTo>
                      <a:pt x="267" y="72"/>
                    </a:lnTo>
                    <a:lnTo>
                      <a:pt x="272" y="72"/>
                    </a:lnTo>
                    <a:lnTo>
                      <a:pt x="272" y="72"/>
                    </a:lnTo>
                    <a:lnTo>
                      <a:pt x="272" y="72"/>
                    </a:lnTo>
                    <a:lnTo>
                      <a:pt x="272" y="72"/>
                    </a:lnTo>
                    <a:lnTo>
                      <a:pt x="272" y="72"/>
                    </a:lnTo>
                    <a:lnTo>
                      <a:pt x="272" y="72"/>
                    </a:lnTo>
                    <a:lnTo>
                      <a:pt x="272" y="68"/>
                    </a:lnTo>
                    <a:lnTo>
                      <a:pt x="276" y="68"/>
                    </a:lnTo>
                    <a:lnTo>
                      <a:pt x="276" y="68"/>
                    </a:lnTo>
                    <a:lnTo>
                      <a:pt x="276" y="68"/>
                    </a:lnTo>
                    <a:lnTo>
                      <a:pt x="281" y="68"/>
                    </a:lnTo>
                    <a:lnTo>
                      <a:pt x="281" y="68"/>
                    </a:lnTo>
                    <a:lnTo>
                      <a:pt x="281" y="68"/>
                    </a:lnTo>
                    <a:lnTo>
                      <a:pt x="281" y="68"/>
                    </a:lnTo>
                    <a:lnTo>
                      <a:pt x="285" y="63"/>
                    </a:lnTo>
                    <a:lnTo>
                      <a:pt x="285" y="63"/>
                    </a:lnTo>
                    <a:lnTo>
                      <a:pt x="285" y="63"/>
                    </a:lnTo>
                    <a:lnTo>
                      <a:pt x="285" y="63"/>
                    </a:lnTo>
                    <a:lnTo>
                      <a:pt x="290" y="63"/>
                    </a:lnTo>
                    <a:lnTo>
                      <a:pt x="290" y="63"/>
                    </a:lnTo>
                    <a:lnTo>
                      <a:pt x="290" y="63"/>
                    </a:lnTo>
                    <a:lnTo>
                      <a:pt x="290" y="63"/>
                    </a:lnTo>
                    <a:lnTo>
                      <a:pt x="290" y="63"/>
                    </a:lnTo>
                    <a:lnTo>
                      <a:pt x="290" y="63"/>
                    </a:lnTo>
                    <a:lnTo>
                      <a:pt x="294" y="63"/>
                    </a:lnTo>
                    <a:lnTo>
                      <a:pt x="294" y="63"/>
                    </a:lnTo>
                    <a:lnTo>
                      <a:pt x="294" y="63"/>
                    </a:lnTo>
                    <a:lnTo>
                      <a:pt x="299" y="63"/>
                    </a:lnTo>
                    <a:lnTo>
                      <a:pt x="299" y="63"/>
                    </a:lnTo>
                    <a:lnTo>
                      <a:pt x="299" y="63"/>
                    </a:lnTo>
                    <a:lnTo>
                      <a:pt x="299" y="63"/>
                    </a:lnTo>
                    <a:lnTo>
                      <a:pt x="299" y="63"/>
                    </a:lnTo>
                    <a:lnTo>
                      <a:pt x="303" y="63"/>
                    </a:lnTo>
                    <a:lnTo>
                      <a:pt x="303" y="63"/>
                    </a:lnTo>
                    <a:lnTo>
                      <a:pt x="308" y="68"/>
                    </a:lnTo>
                    <a:lnTo>
                      <a:pt x="308" y="68"/>
                    </a:lnTo>
                    <a:lnTo>
                      <a:pt x="308" y="63"/>
                    </a:lnTo>
                    <a:lnTo>
                      <a:pt x="308" y="63"/>
                    </a:lnTo>
                    <a:lnTo>
                      <a:pt x="308" y="63"/>
                    </a:lnTo>
                    <a:lnTo>
                      <a:pt x="308" y="63"/>
                    </a:lnTo>
                    <a:lnTo>
                      <a:pt x="308" y="59"/>
                    </a:lnTo>
                    <a:lnTo>
                      <a:pt x="308" y="59"/>
                    </a:lnTo>
                    <a:lnTo>
                      <a:pt x="308" y="59"/>
                    </a:lnTo>
                    <a:lnTo>
                      <a:pt x="308" y="59"/>
                    </a:lnTo>
                    <a:lnTo>
                      <a:pt x="308" y="59"/>
                    </a:lnTo>
                    <a:lnTo>
                      <a:pt x="308" y="54"/>
                    </a:lnTo>
                    <a:lnTo>
                      <a:pt x="308" y="54"/>
                    </a:lnTo>
                    <a:lnTo>
                      <a:pt x="308" y="54"/>
                    </a:lnTo>
                    <a:lnTo>
                      <a:pt x="308" y="54"/>
                    </a:lnTo>
                    <a:lnTo>
                      <a:pt x="308" y="54"/>
                    </a:lnTo>
                    <a:lnTo>
                      <a:pt x="308" y="54"/>
                    </a:lnTo>
                    <a:lnTo>
                      <a:pt x="312" y="54"/>
                    </a:lnTo>
                    <a:lnTo>
                      <a:pt x="312" y="54"/>
                    </a:lnTo>
                    <a:lnTo>
                      <a:pt x="312" y="54"/>
                    </a:lnTo>
                    <a:lnTo>
                      <a:pt x="321" y="54"/>
                    </a:lnTo>
                    <a:lnTo>
                      <a:pt x="321" y="54"/>
                    </a:lnTo>
                    <a:lnTo>
                      <a:pt x="321" y="54"/>
                    </a:lnTo>
                    <a:lnTo>
                      <a:pt x="321" y="54"/>
                    </a:lnTo>
                    <a:lnTo>
                      <a:pt x="321" y="54"/>
                    </a:lnTo>
                    <a:lnTo>
                      <a:pt x="326" y="54"/>
                    </a:lnTo>
                    <a:lnTo>
                      <a:pt x="326" y="54"/>
                    </a:lnTo>
                    <a:lnTo>
                      <a:pt x="326" y="50"/>
                    </a:lnTo>
                    <a:lnTo>
                      <a:pt x="326" y="50"/>
                    </a:lnTo>
                    <a:lnTo>
                      <a:pt x="326" y="54"/>
                    </a:lnTo>
                    <a:lnTo>
                      <a:pt x="326" y="54"/>
                    </a:lnTo>
                    <a:lnTo>
                      <a:pt x="330" y="54"/>
                    </a:lnTo>
                    <a:lnTo>
                      <a:pt x="330" y="54"/>
                    </a:lnTo>
                    <a:lnTo>
                      <a:pt x="330" y="54"/>
                    </a:lnTo>
                    <a:lnTo>
                      <a:pt x="330" y="54"/>
                    </a:lnTo>
                    <a:lnTo>
                      <a:pt x="330" y="54"/>
                    </a:lnTo>
                    <a:lnTo>
                      <a:pt x="330" y="54"/>
                    </a:lnTo>
                    <a:lnTo>
                      <a:pt x="330" y="59"/>
                    </a:lnTo>
                    <a:lnTo>
                      <a:pt x="335" y="59"/>
                    </a:lnTo>
                    <a:lnTo>
                      <a:pt x="335" y="59"/>
                    </a:lnTo>
                    <a:lnTo>
                      <a:pt x="335" y="59"/>
                    </a:lnTo>
                    <a:lnTo>
                      <a:pt x="335" y="59"/>
                    </a:lnTo>
                    <a:lnTo>
                      <a:pt x="335" y="59"/>
                    </a:lnTo>
                    <a:lnTo>
                      <a:pt x="339" y="59"/>
                    </a:lnTo>
                    <a:lnTo>
                      <a:pt x="339" y="59"/>
                    </a:lnTo>
                    <a:lnTo>
                      <a:pt x="339" y="59"/>
                    </a:lnTo>
                    <a:lnTo>
                      <a:pt x="339" y="59"/>
                    </a:lnTo>
                    <a:lnTo>
                      <a:pt x="344" y="59"/>
                    </a:lnTo>
                    <a:lnTo>
                      <a:pt x="344" y="59"/>
                    </a:lnTo>
                    <a:lnTo>
                      <a:pt x="344" y="59"/>
                    </a:lnTo>
                    <a:lnTo>
                      <a:pt x="348" y="59"/>
                    </a:lnTo>
                    <a:lnTo>
                      <a:pt x="348" y="59"/>
                    </a:lnTo>
                    <a:lnTo>
                      <a:pt x="348" y="54"/>
                    </a:lnTo>
                    <a:lnTo>
                      <a:pt x="348" y="59"/>
                    </a:lnTo>
                    <a:lnTo>
                      <a:pt x="348" y="59"/>
                    </a:lnTo>
                    <a:lnTo>
                      <a:pt x="348" y="59"/>
                    </a:lnTo>
                    <a:lnTo>
                      <a:pt x="353" y="59"/>
                    </a:lnTo>
                    <a:lnTo>
                      <a:pt x="353" y="59"/>
                    </a:lnTo>
                    <a:lnTo>
                      <a:pt x="353" y="59"/>
                    </a:lnTo>
                    <a:lnTo>
                      <a:pt x="353" y="59"/>
                    </a:lnTo>
                    <a:lnTo>
                      <a:pt x="353" y="59"/>
                    </a:lnTo>
                    <a:lnTo>
                      <a:pt x="357" y="59"/>
                    </a:lnTo>
                    <a:lnTo>
                      <a:pt x="357" y="59"/>
                    </a:lnTo>
                    <a:lnTo>
                      <a:pt x="357" y="59"/>
                    </a:lnTo>
                    <a:lnTo>
                      <a:pt x="357" y="59"/>
                    </a:lnTo>
                    <a:lnTo>
                      <a:pt x="357" y="59"/>
                    </a:lnTo>
                    <a:lnTo>
                      <a:pt x="362" y="59"/>
                    </a:lnTo>
                    <a:lnTo>
                      <a:pt x="362" y="59"/>
                    </a:lnTo>
                    <a:lnTo>
                      <a:pt x="362" y="59"/>
                    </a:lnTo>
                    <a:lnTo>
                      <a:pt x="362" y="59"/>
                    </a:lnTo>
                    <a:lnTo>
                      <a:pt x="366" y="59"/>
                    </a:lnTo>
                    <a:lnTo>
                      <a:pt x="366" y="54"/>
                    </a:lnTo>
                    <a:lnTo>
                      <a:pt x="366" y="54"/>
                    </a:lnTo>
                    <a:lnTo>
                      <a:pt x="366" y="54"/>
                    </a:lnTo>
                    <a:lnTo>
                      <a:pt x="366" y="54"/>
                    </a:lnTo>
                    <a:lnTo>
                      <a:pt x="371" y="50"/>
                    </a:lnTo>
                    <a:lnTo>
                      <a:pt x="371" y="45"/>
                    </a:lnTo>
                    <a:lnTo>
                      <a:pt x="371" y="45"/>
                    </a:lnTo>
                    <a:lnTo>
                      <a:pt x="371" y="45"/>
                    </a:lnTo>
                    <a:lnTo>
                      <a:pt x="371" y="45"/>
                    </a:lnTo>
                    <a:lnTo>
                      <a:pt x="371" y="41"/>
                    </a:lnTo>
                    <a:lnTo>
                      <a:pt x="371" y="41"/>
                    </a:lnTo>
                    <a:lnTo>
                      <a:pt x="375" y="41"/>
                    </a:lnTo>
                    <a:lnTo>
                      <a:pt x="375" y="41"/>
                    </a:lnTo>
                    <a:lnTo>
                      <a:pt x="375" y="36"/>
                    </a:lnTo>
                    <a:lnTo>
                      <a:pt x="375" y="36"/>
                    </a:lnTo>
                    <a:lnTo>
                      <a:pt x="380" y="32"/>
                    </a:lnTo>
                    <a:lnTo>
                      <a:pt x="380" y="32"/>
                    </a:lnTo>
                    <a:lnTo>
                      <a:pt x="380" y="32"/>
                    </a:lnTo>
                    <a:lnTo>
                      <a:pt x="380" y="27"/>
                    </a:lnTo>
                    <a:lnTo>
                      <a:pt x="380" y="27"/>
                    </a:lnTo>
                    <a:lnTo>
                      <a:pt x="380" y="27"/>
                    </a:lnTo>
                    <a:lnTo>
                      <a:pt x="384" y="27"/>
                    </a:lnTo>
                    <a:lnTo>
                      <a:pt x="384" y="27"/>
                    </a:lnTo>
                    <a:lnTo>
                      <a:pt x="384" y="23"/>
                    </a:lnTo>
                    <a:lnTo>
                      <a:pt x="384" y="23"/>
                    </a:lnTo>
                    <a:lnTo>
                      <a:pt x="389" y="23"/>
                    </a:lnTo>
                    <a:lnTo>
                      <a:pt x="389" y="18"/>
                    </a:lnTo>
                    <a:lnTo>
                      <a:pt x="389" y="18"/>
                    </a:lnTo>
                    <a:lnTo>
                      <a:pt x="389" y="23"/>
                    </a:lnTo>
                    <a:lnTo>
                      <a:pt x="393" y="23"/>
                    </a:lnTo>
                    <a:lnTo>
                      <a:pt x="393" y="32"/>
                    </a:lnTo>
                    <a:lnTo>
                      <a:pt x="393" y="41"/>
                    </a:lnTo>
                    <a:lnTo>
                      <a:pt x="398" y="41"/>
                    </a:lnTo>
                    <a:lnTo>
                      <a:pt x="398" y="50"/>
                    </a:lnTo>
                    <a:lnTo>
                      <a:pt x="398" y="54"/>
                    </a:lnTo>
                    <a:lnTo>
                      <a:pt x="398" y="54"/>
                    </a:lnTo>
                    <a:lnTo>
                      <a:pt x="403" y="54"/>
                    </a:lnTo>
                    <a:lnTo>
                      <a:pt x="403" y="59"/>
                    </a:lnTo>
                    <a:lnTo>
                      <a:pt x="403" y="59"/>
                    </a:lnTo>
                    <a:lnTo>
                      <a:pt x="403" y="59"/>
                    </a:lnTo>
                    <a:lnTo>
                      <a:pt x="403" y="59"/>
                    </a:lnTo>
                    <a:lnTo>
                      <a:pt x="403" y="63"/>
                    </a:lnTo>
                    <a:lnTo>
                      <a:pt x="403" y="63"/>
                    </a:lnTo>
                    <a:lnTo>
                      <a:pt x="403" y="63"/>
                    </a:lnTo>
                    <a:lnTo>
                      <a:pt x="407" y="68"/>
                    </a:lnTo>
                    <a:lnTo>
                      <a:pt x="407" y="68"/>
                    </a:lnTo>
                    <a:lnTo>
                      <a:pt x="412" y="68"/>
                    </a:lnTo>
                    <a:lnTo>
                      <a:pt x="412" y="68"/>
                    </a:lnTo>
                    <a:lnTo>
                      <a:pt x="412" y="68"/>
                    </a:lnTo>
                    <a:lnTo>
                      <a:pt x="416" y="77"/>
                    </a:lnTo>
                    <a:lnTo>
                      <a:pt x="416" y="77"/>
                    </a:lnTo>
                    <a:lnTo>
                      <a:pt x="416" y="81"/>
                    </a:lnTo>
                    <a:lnTo>
                      <a:pt x="416" y="81"/>
                    </a:lnTo>
                    <a:lnTo>
                      <a:pt x="412" y="81"/>
                    </a:lnTo>
                    <a:lnTo>
                      <a:pt x="412" y="81"/>
                    </a:lnTo>
                    <a:lnTo>
                      <a:pt x="407" y="86"/>
                    </a:lnTo>
                    <a:lnTo>
                      <a:pt x="407" y="86"/>
                    </a:lnTo>
                    <a:lnTo>
                      <a:pt x="407" y="90"/>
                    </a:lnTo>
                    <a:lnTo>
                      <a:pt x="403" y="95"/>
                    </a:lnTo>
                    <a:lnTo>
                      <a:pt x="398" y="99"/>
                    </a:lnTo>
                    <a:lnTo>
                      <a:pt x="398" y="99"/>
                    </a:lnTo>
                    <a:lnTo>
                      <a:pt x="398" y="99"/>
                    </a:lnTo>
                    <a:lnTo>
                      <a:pt x="398" y="99"/>
                    </a:lnTo>
                    <a:lnTo>
                      <a:pt x="393" y="104"/>
                    </a:lnTo>
                    <a:lnTo>
                      <a:pt x="389" y="104"/>
                    </a:lnTo>
                    <a:lnTo>
                      <a:pt x="389" y="104"/>
                    </a:lnTo>
                    <a:lnTo>
                      <a:pt x="389" y="108"/>
                    </a:lnTo>
                    <a:lnTo>
                      <a:pt x="389" y="113"/>
                    </a:lnTo>
                    <a:lnTo>
                      <a:pt x="384" y="113"/>
                    </a:lnTo>
                    <a:lnTo>
                      <a:pt x="384" y="118"/>
                    </a:lnTo>
                    <a:lnTo>
                      <a:pt x="384" y="118"/>
                    </a:lnTo>
                    <a:lnTo>
                      <a:pt x="384" y="122"/>
                    </a:lnTo>
                    <a:lnTo>
                      <a:pt x="380" y="122"/>
                    </a:lnTo>
                    <a:lnTo>
                      <a:pt x="380" y="127"/>
                    </a:lnTo>
                    <a:lnTo>
                      <a:pt x="380" y="127"/>
                    </a:lnTo>
                    <a:lnTo>
                      <a:pt x="380" y="127"/>
                    </a:lnTo>
                    <a:lnTo>
                      <a:pt x="380" y="131"/>
                    </a:lnTo>
                    <a:lnTo>
                      <a:pt x="375" y="127"/>
                    </a:lnTo>
                    <a:lnTo>
                      <a:pt x="366" y="131"/>
                    </a:lnTo>
                    <a:lnTo>
                      <a:pt x="366" y="131"/>
                    </a:lnTo>
                    <a:lnTo>
                      <a:pt x="371" y="131"/>
                    </a:lnTo>
                    <a:lnTo>
                      <a:pt x="375" y="136"/>
                    </a:lnTo>
                    <a:lnTo>
                      <a:pt x="380" y="131"/>
                    </a:lnTo>
                    <a:lnTo>
                      <a:pt x="384" y="127"/>
                    </a:lnTo>
                    <a:lnTo>
                      <a:pt x="384" y="127"/>
                    </a:lnTo>
                    <a:lnTo>
                      <a:pt x="389" y="127"/>
                    </a:lnTo>
                    <a:lnTo>
                      <a:pt x="393" y="122"/>
                    </a:lnTo>
                    <a:lnTo>
                      <a:pt x="393" y="122"/>
                    </a:lnTo>
                    <a:lnTo>
                      <a:pt x="393" y="122"/>
                    </a:lnTo>
                    <a:lnTo>
                      <a:pt x="398" y="122"/>
                    </a:lnTo>
                    <a:lnTo>
                      <a:pt x="398" y="122"/>
                    </a:lnTo>
                    <a:lnTo>
                      <a:pt x="398" y="122"/>
                    </a:lnTo>
                    <a:lnTo>
                      <a:pt x="398" y="122"/>
                    </a:lnTo>
                    <a:lnTo>
                      <a:pt x="398" y="122"/>
                    </a:lnTo>
                    <a:lnTo>
                      <a:pt x="398" y="127"/>
                    </a:lnTo>
                    <a:lnTo>
                      <a:pt x="398" y="127"/>
                    </a:lnTo>
                    <a:lnTo>
                      <a:pt x="398" y="127"/>
                    </a:lnTo>
                    <a:lnTo>
                      <a:pt x="398" y="131"/>
                    </a:lnTo>
                    <a:lnTo>
                      <a:pt x="403" y="136"/>
                    </a:lnTo>
                    <a:lnTo>
                      <a:pt x="403" y="136"/>
                    </a:lnTo>
                    <a:lnTo>
                      <a:pt x="403" y="136"/>
                    </a:lnTo>
                    <a:lnTo>
                      <a:pt x="403" y="136"/>
                    </a:lnTo>
                    <a:lnTo>
                      <a:pt x="403" y="136"/>
                    </a:lnTo>
                    <a:lnTo>
                      <a:pt x="407" y="140"/>
                    </a:lnTo>
                    <a:lnTo>
                      <a:pt x="407" y="140"/>
                    </a:lnTo>
                    <a:lnTo>
                      <a:pt x="412" y="140"/>
                    </a:lnTo>
                    <a:lnTo>
                      <a:pt x="412" y="136"/>
                    </a:lnTo>
                    <a:lnTo>
                      <a:pt x="412" y="136"/>
                    </a:lnTo>
                    <a:lnTo>
                      <a:pt x="416" y="136"/>
                    </a:lnTo>
                    <a:lnTo>
                      <a:pt x="416" y="140"/>
                    </a:lnTo>
                    <a:lnTo>
                      <a:pt x="421" y="136"/>
                    </a:lnTo>
                    <a:lnTo>
                      <a:pt x="425" y="136"/>
                    </a:lnTo>
                    <a:lnTo>
                      <a:pt x="425" y="140"/>
                    </a:lnTo>
                    <a:lnTo>
                      <a:pt x="421" y="145"/>
                    </a:lnTo>
                    <a:lnTo>
                      <a:pt x="421" y="145"/>
                    </a:lnTo>
                    <a:lnTo>
                      <a:pt x="421" y="149"/>
                    </a:lnTo>
                    <a:lnTo>
                      <a:pt x="421" y="154"/>
                    </a:lnTo>
                    <a:lnTo>
                      <a:pt x="421" y="154"/>
                    </a:lnTo>
                    <a:lnTo>
                      <a:pt x="421" y="154"/>
                    </a:lnTo>
                    <a:lnTo>
                      <a:pt x="421" y="154"/>
                    </a:lnTo>
                    <a:lnTo>
                      <a:pt x="421" y="149"/>
                    </a:lnTo>
                    <a:lnTo>
                      <a:pt x="425" y="149"/>
                    </a:lnTo>
                    <a:lnTo>
                      <a:pt x="425" y="140"/>
                    </a:lnTo>
                    <a:lnTo>
                      <a:pt x="430" y="140"/>
                    </a:lnTo>
                    <a:lnTo>
                      <a:pt x="430" y="136"/>
                    </a:lnTo>
                    <a:lnTo>
                      <a:pt x="434" y="131"/>
                    </a:lnTo>
                    <a:lnTo>
                      <a:pt x="439" y="131"/>
                    </a:lnTo>
                    <a:lnTo>
                      <a:pt x="439" y="131"/>
                    </a:lnTo>
                    <a:lnTo>
                      <a:pt x="439" y="131"/>
                    </a:lnTo>
                    <a:lnTo>
                      <a:pt x="439" y="131"/>
                    </a:lnTo>
                    <a:lnTo>
                      <a:pt x="443" y="131"/>
                    </a:lnTo>
                    <a:lnTo>
                      <a:pt x="439" y="131"/>
                    </a:lnTo>
                    <a:lnTo>
                      <a:pt x="439" y="127"/>
                    </a:lnTo>
                    <a:lnTo>
                      <a:pt x="439" y="127"/>
                    </a:lnTo>
                    <a:lnTo>
                      <a:pt x="439" y="127"/>
                    </a:lnTo>
                    <a:lnTo>
                      <a:pt x="439" y="122"/>
                    </a:lnTo>
                    <a:lnTo>
                      <a:pt x="443" y="122"/>
                    </a:lnTo>
                    <a:lnTo>
                      <a:pt x="443" y="122"/>
                    </a:lnTo>
                    <a:lnTo>
                      <a:pt x="443" y="118"/>
                    </a:lnTo>
                    <a:lnTo>
                      <a:pt x="443" y="118"/>
                    </a:lnTo>
                    <a:lnTo>
                      <a:pt x="448" y="118"/>
                    </a:lnTo>
                    <a:lnTo>
                      <a:pt x="448" y="118"/>
                    </a:lnTo>
                    <a:lnTo>
                      <a:pt x="448" y="118"/>
                    </a:lnTo>
                    <a:lnTo>
                      <a:pt x="448" y="118"/>
                    </a:lnTo>
                    <a:lnTo>
                      <a:pt x="448" y="118"/>
                    </a:lnTo>
                    <a:lnTo>
                      <a:pt x="448" y="113"/>
                    </a:lnTo>
                    <a:lnTo>
                      <a:pt x="452" y="113"/>
                    </a:lnTo>
                    <a:lnTo>
                      <a:pt x="452" y="113"/>
                    </a:lnTo>
                    <a:lnTo>
                      <a:pt x="452" y="118"/>
                    </a:lnTo>
                    <a:lnTo>
                      <a:pt x="452" y="118"/>
                    </a:lnTo>
                    <a:lnTo>
                      <a:pt x="452" y="118"/>
                    </a:lnTo>
                    <a:lnTo>
                      <a:pt x="457" y="113"/>
                    </a:lnTo>
                    <a:lnTo>
                      <a:pt x="457" y="118"/>
                    </a:lnTo>
                    <a:lnTo>
                      <a:pt x="457" y="118"/>
                    </a:lnTo>
                    <a:lnTo>
                      <a:pt x="457" y="118"/>
                    </a:lnTo>
                    <a:lnTo>
                      <a:pt x="457" y="113"/>
                    </a:lnTo>
                    <a:lnTo>
                      <a:pt x="457" y="113"/>
                    </a:lnTo>
                    <a:lnTo>
                      <a:pt x="457" y="113"/>
                    </a:lnTo>
                    <a:lnTo>
                      <a:pt x="461" y="113"/>
                    </a:lnTo>
                    <a:lnTo>
                      <a:pt x="461" y="113"/>
                    </a:lnTo>
                    <a:lnTo>
                      <a:pt x="461" y="118"/>
                    </a:lnTo>
                    <a:lnTo>
                      <a:pt x="466" y="118"/>
                    </a:lnTo>
                    <a:lnTo>
                      <a:pt x="466" y="118"/>
                    </a:lnTo>
                    <a:lnTo>
                      <a:pt x="466" y="118"/>
                    </a:lnTo>
                    <a:lnTo>
                      <a:pt x="470" y="118"/>
                    </a:lnTo>
                    <a:lnTo>
                      <a:pt x="470" y="118"/>
                    </a:lnTo>
                    <a:lnTo>
                      <a:pt x="470" y="118"/>
                    </a:lnTo>
                    <a:lnTo>
                      <a:pt x="470" y="122"/>
                    </a:lnTo>
                    <a:lnTo>
                      <a:pt x="475" y="122"/>
                    </a:lnTo>
                    <a:lnTo>
                      <a:pt x="475" y="122"/>
                    </a:lnTo>
                    <a:lnTo>
                      <a:pt x="479" y="122"/>
                    </a:lnTo>
                    <a:lnTo>
                      <a:pt x="479" y="122"/>
                    </a:lnTo>
                    <a:lnTo>
                      <a:pt x="479" y="122"/>
                    </a:lnTo>
                    <a:lnTo>
                      <a:pt x="479" y="122"/>
                    </a:lnTo>
                    <a:lnTo>
                      <a:pt x="484" y="122"/>
                    </a:lnTo>
                    <a:lnTo>
                      <a:pt x="484" y="127"/>
                    </a:lnTo>
                    <a:lnTo>
                      <a:pt x="488" y="127"/>
                    </a:lnTo>
                    <a:lnTo>
                      <a:pt x="488" y="127"/>
                    </a:lnTo>
                    <a:lnTo>
                      <a:pt x="493" y="127"/>
                    </a:lnTo>
                    <a:lnTo>
                      <a:pt x="493" y="127"/>
                    </a:lnTo>
                    <a:lnTo>
                      <a:pt x="493" y="131"/>
                    </a:lnTo>
                    <a:lnTo>
                      <a:pt x="493" y="136"/>
                    </a:lnTo>
                    <a:lnTo>
                      <a:pt x="497" y="136"/>
                    </a:lnTo>
                    <a:lnTo>
                      <a:pt x="497" y="131"/>
                    </a:lnTo>
                    <a:lnTo>
                      <a:pt x="497" y="131"/>
                    </a:lnTo>
                    <a:lnTo>
                      <a:pt x="497" y="131"/>
                    </a:lnTo>
                    <a:lnTo>
                      <a:pt x="502" y="131"/>
                    </a:lnTo>
                    <a:lnTo>
                      <a:pt x="502" y="131"/>
                    </a:lnTo>
                    <a:lnTo>
                      <a:pt x="502" y="136"/>
                    </a:lnTo>
                    <a:lnTo>
                      <a:pt x="502" y="136"/>
                    </a:lnTo>
                    <a:lnTo>
                      <a:pt x="506" y="136"/>
                    </a:lnTo>
                    <a:lnTo>
                      <a:pt x="506" y="136"/>
                    </a:lnTo>
                    <a:lnTo>
                      <a:pt x="506" y="136"/>
                    </a:lnTo>
                    <a:lnTo>
                      <a:pt x="506" y="136"/>
                    </a:lnTo>
                    <a:lnTo>
                      <a:pt x="506" y="136"/>
                    </a:lnTo>
                    <a:lnTo>
                      <a:pt x="506" y="140"/>
                    </a:lnTo>
                    <a:lnTo>
                      <a:pt x="506" y="140"/>
                    </a:lnTo>
                    <a:lnTo>
                      <a:pt x="506" y="140"/>
                    </a:lnTo>
                    <a:lnTo>
                      <a:pt x="506" y="145"/>
                    </a:lnTo>
                    <a:lnTo>
                      <a:pt x="506" y="145"/>
                    </a:lnTo>
                    <a:lnTo>
                      <a:pt x="506" y="145"/>
                    </a:lnTo>
                    <a:lnTo>
                      <a:pt x="506" y="145"/>
                    </a:lnTo>
                    <a:lnTo>
                      <a:pt x="506" y="145"/>
                    </a:lnTo>
                    <a:lnTo>
                      <a:pt x="506" y="149"/>
                    </a:lnTo>
                    <a:lnTo>
                      <a:pt x="506" y="145"/>
                    </a:lnTo>
                    <a:lnTo>
                      <a:pt x="511" y="145"/>
                    </a:lnTo>
                    <a:lnTo>
                      <a:pt x="511" y="145"/>
                    </a:lnTo>
                    <a:lnTo>
                      <a:pt x="511" y="145"/>
                    </a:lnTo>
                    <a:lnTo>
                      <a:pt x="511" y="149"/>
                    </a:lnTo>
                    <a:lnTo>
                      <a:pt x="511" y="149"/>
                    </a:lnTo>
                    <a:lnTo>
                      <a:pt x="511" y="149"/>
                    </a:lnTo>
                    <a:lnTo>
                      <a:pt x="506" y="149"/>
                    </a:lnTo>
                    <a:lnTo>
                      <a:pt x="506" y="149"/>
                    </a:lnTo>
                    <a:lnTo>
                      <a:pt x="506" y="154"/>
                    </a:lnTo>
                    <a:lnTo>
                      <a:pt x="506" y="154"/>
                    </a:lnTo>
                    <a:lnTo>
                      <a:pt x="506" y="163"/>
                    </a:lnTo>
                    <a:lnTo>
                      <a:pt x="506" y="163"/>
                    </a:lnTo>
                    <a:lnTo>
                      <a:pt x="506" y="163"/>
                    </a:lnTo>
                    <a:lnTo>
                      <a:pt x="511" y="158"/>
                    </a:lnTo>
                    <a:lnTo>
                      <a:pt x="511" y="154"/>
                    </a:lnTo>
                    <a:lnTo>
                      <a:pt x="511" y="149"/>
                    </a:lnTo>
                    <a:lnTo>
                      <a:pt x="515" y="149"/>
                    </a:lnTo>
                    <a:lnTo>
                      <a:pt x="515" y="149"/>
                    </a:lnTo>
                    <a:lnTo>
                      <a:pt x="515" y="149"/>
                    </a:lnTo>
                    <a:lnTo>
                      <a:pt x="515" y="149"/>
                    </a:lnTo>
                    <a:lnTo>
                      <a:pt x="515" y="154"/>
                    </a:lnTo>
                    <a:lnTo>
                      <a:pt x="515" y="154"/>
                    </a:lnTo>
                    <a:lnTo>
                      <a:pt x="515" y="154"/>
                    </a:lnTo>
                    <a:lnTo>
                      <a:pt x="515" y="154"/>
                    </a:lnTo>
                    <a:lnTo>
                      <a:pt x="520" y="154"/>
                    </a:lnTo>
                    <a:lnTo>
                      <a:pt x="520" y="149"/>
                    </a:lnTo>
                    <a:lnTo>
                      <a:pt x="520" y="154"/>
                    </a:lnTo>
                    <a:lnTo>
                      <a:pt x="525" y="149"/>
                    </a:lnTo>
                    <a:lnTo>
                      <a:pt x="529" y="149"/>
                    </a:lnTo>
                    <a:lnTo>
                      <a:pt x="529" y="149"/>
                    </a:lnTo>
                    <a:lnTo>
                      <a:pt x="529" y="149"/>
                    </a:lnTo>
                    <a:lnTo>
                      <a:pt x="534" y="149"/>
                    </a:lnTo>
                    <a:lnTo>
                      <a:pt x="538" y="149"/>
                    </a:lnTo>
                    <a:lnTo>
                      <a:pt x="538" y="149"/>
                    </a:lnTo>
                    <a:lnTo>
                      <a:pt x="543" y="149"/>
                    </a:lnTo>
                    <a:lnTo>
                      <a:pt x="543" y="154"/>
                    </a:lnTo>
                    <a:lnTo>
                      <a:pt x="547" y="154"/>
                    </a:lnTo>
                    <a:lnTo>
                      <a:pt x="552" y="154"/>
                    </a:lnTo>
                    <a:lnTo>
                      <a:pt x="556" y="154"/>
                    </a:lnTo>
                    <a:lnTo>
                      <a:pt x="556" y="154"/>
                    </a:lnTo>
                    <a:lnTo>
                      <a:pt x="561" y="158"/>
                    </a:lnTo>
                    <a:lnTo>
                      <a:pt x="561" y="158"/>
                    </a:lnTo>
                    <a:lnTo>
                      <a:pt x="565" y="158"/>
                    </a:lnTo>
                    <a:lnTo>
                      <a:pt x="565" y="158"/>
                    </a:lnTo>
                    <a:lnTo>
                      <a:pt x="574" y="158"/>
                    </a:lnTo>
                    <a:lnTo>
                      <a:pt x="579" y="154"/>
                    </a:lnTo>
                    <a:lnTo>
                      <a:pt x="583" y="154"/>
                    </a:lnTo>
                    <a:lnTo>
                      <a:pt x="588" y="158"/>
                    </a:lnTo>
                    <a:lnTo>
                      <a:pt x="592" y="158"/>
                    </a:lnTo>
                    <a:lnTo>
                      <a:pt x="597" y="158"/>
                    </a:lnTo>
                    <a:lnTo>
                      <a:pt x="597" y="163"/>
                    </a:lnTo>
                    <a:lnTo>
                      <a:pt x="601" y="163"/>
                    </a:lnTo>
                    <a:lnTo>
                      <a:pt x="606" y="167"/>
                    </a:lnTo>
                    <a:lnTo>
                      <a:pt x="606" y="167"/>
                    </a:lnTo>
                    <a:lnTo>
                      <a:pt x="610" y="172"/>
                    </a:lnTo>
                    <a:lnTo>
                      <a:pt x="615" y="172"/>
                    </a:lnTo>
                    <a:lnTo>
                      <a:pt x="615" y="176"/>
                    </a:lnTo>
                    <a:lnTo>
                      <a:pt x="619" y="176"/>
                    </a:lnTo>
                    <a:lnTo>
                      <a:pt x="624" y="181"/>
                    </a:lnTo>
                    <a:lnTo>
                      <a:pt x="628" y="185"/>
                    </a:lnTo>
                    <a:lnTo>
                      <a:pt x="628" y="190"/>
                    </a:lnTo>
                    <a:lnTo>
                      <a:pt x="637" y="190"/>
                    </a:lnTo>
                    <a:lnTo>
                      <a:pt x="637" y="194"/>
                    </a:lnTo>
                    <a:lnTo>
                      <a:pt x="642" y="194"/>
                    </a:lnTo>
                    <a:lnTo>
                      <a:pt x="642" y="194"/>
                    </a:lnTo>
                    <a:lnTo>
                      <a:pt x="646" y="199"/>
                    </a:lnTo>
                    <a:lnTo>
                      <a:pt x="646" y="199"/>
                    </a:lnTo>
                    <a:lnTo>
                      <a:pt x="651" y="199"/>
                    </a:lnTo>
                    <a:lnTo>
                      <a:pt x="656" y="199"/>
                    </a:lnTo>
                    <a:lnTo>
                      <a:pt x="660" y="199"/>
                    </a:lnTo>
                    <a:lnTo>
                      <a:pt x="665" y="199"/>
                    </a:lnTo>
                    <a:lnTo>
                      <a:pt x="669" y="199"/>
                    </a:lnTo>
                    <a:lnTo>
                      <a:pt x="669" y="203"/>
                    </a:lnTo>
                    <a:lnTo>
                      <a:pt x="674" y="208"/>
                    </a:lnTo>
                    <a:lnTo>
                      <a:pt x="674" y="212"/>
                    </a:lnTo>
                    <a:lnTo>
                      <a:pt x="674" y="222"/>
                    </a:lnTo>
                    <a:lnTo>
                      <a:pt x="678" y="222"/>
                    </a:lnTo>
                    <a:lnTo>
                      <a:pt x="678" y="231"/>
                    </a:lnTo>
                    <a:lnTo>
                      <a:pt x="678" y="235"/>
                    </a:lnTo>
                    <a:lnTo>
                      <a:pt x="678" y="235"/>
                    </a:lnTo>
                    <a:lnTo>
                      <a:pt x="683" y="235"/>
                    </a:lnTo>
                    <a:lnTo>
                      <a:pt x="683" y="240"/>
                    </a:lnTo>
                    <a:lnTo>
                      <a:pt x="683" y="244"/>
                    </a:lnTo>
                    <a:lnTo>
                      <a:pt x="678" y="244"/>
                    </a:lnTo>
                    <a:lnTo>
                      <a:pt x="678" y="249"/>
                    </a:lnTo>
                    <a:lnTo>
                      <a:pt x="683" y="249"/>
                    </a:lnTo>
                    <a:lnTo>
                      <a:pt x="678" y="249"/>
                    </a:lnTo>
                    <a:lnTo>
                      <a:pt x="678" y="249"/>
                    </a:lnTo>
                    <a:lnTo>
                      <a:pt x="683" y="253"/>
                    </a:lnTo>
                    <a:lnTo>
                      <a:pt x="683" y="253"/>
                    </a:lnTo>
                    <a:lnTo>
                      <a:pt x="678" y="258"/>
                    </a:lnTo>
                    <a:lnTo>
                      <a:pt x="678" y="262"/>
                    </a:lnTo>
                    <a:lnTo>
                      <a:pt x="678" y="271"/>
                    </a:lnTo>
                    <a:lnTo>
                      <a:pt x="674" y="276"/>
                    </a:lnTo>
                    <a:lnTo>
                      <a:pt x="669" y="285"/>
                    </a:lnTo>
                    <a:lnTo>
                      <a:pt x="665" y="285"/>
                    </a:lnTo>
                    <a:lnTo>
                      <a:pt x="665" y="285"/>
                    </a:lnTo>
                    <a:lnTo>
                      <a:pt x="665" y="285"/>
                    </a:lnTo>
                    <a:lnTo>
                      <a:pt x="665" y="289"/>
                    </a:lnTo>
                    <a:lnTo>
                      <a:pt x="665" y="289"/>
                    </a:lnTo>
                    <a:lnTo>
                      <a:pt x="660" y="294"/>
                    </a:lnTo>
                    <a:lnTo>
                      <a:pt x="660" y="298"/>
                    </a:lnTo>
                    <a:lnTo>
                      <a:pt x="656" y="303"/>
                    </a:lnTo>
                    <a:lnTo>
                      <a:pt x="656" y="303"/>
                    </a:lnTo>
                    <a:lnTo>
                      <a:pt x="651" y="303"/>
                    </a:lnTo>
                    <a:lnTo>
                      <a:pt x="651" y="307"/>
                    </a:lnTo>
                    <a:lnTo>
                      <a:pt x="646" y="307"/>
                    </a:lnTo>
                    <a:lnTo>
                      <a:pt x="646" y="312"/>
                    </a:lnTo>
                    <a:lnTo>
                      <a:pt x="646" y="312"/>
                    </a:lnTo>
                    <a:lnTo>
                      <a:pt x="642" y="312"/>
                    </a:lnTo>
                    <a:lnTo>
                      <a:pt x="642" y="316"/>
                    </a:lnTo>
                    <a:lnTo>
                      <a:pt x="642" y="316"/>
                    </a:lnTo>
                    <a:lnTo>
                      <a:pt x="642" y="321"/>
                    </a:lnTo>
                    <a:lnTo>
                      <a:pt x="642" y="316"/>
                    </a:lnTo>
                    <a:lnTo>
                      <a:pt x="642" y="316"/>
                    </a:lnTo>
                    <a:lnTo>
                      <a:pt x="642" y="316"/>
                    </a:lnTo>
                    <a:lnTo>
                      <a:pt x="642" y="316"/>
                    </a:lnTo>
                    <a:lnTo>
                      <a:pt x="642" y="316"/>
                    </a:lnTo>
                    <a:lnTo>
                      <a:pt x="637" y="321"/>
                    </a:lnTo>
                    <a:lnTo>
                      <a:pt x="642" y="321"/>
                    </a:lnTo>
                    <a:lnTo>
                      <a:pt x="637" y="326"/>
                    </a:lnTo>
                    <a:lnTo>
                      <a:pt x="637" y="335"/>
                    </a:lnTo>
                    <a:lnTo>
                      <a:pt x="633" y="339"/>
                    </a:lnTo>
                    <a:lnTo>
                      <a:pt x="633" y="344"/>
                    </a:lnTo>
                    <a:lnTo>
                      <a:pt x="628" y="348"/>
                    </a:lnTo>
                    <a:lnTo>
                      <a:pt x="624" y="348"/>
                    </a:lnTo>
                    <a:lnTo>
                      <a:pt x="624" y="348"/>
                    </a:lnTo>
                    <a:lnTo>
                      <a:pt x="624" y="348"/>
                    </a:lnTo>
                    <a:lnTo>
                      <a:pt x="624" y="344"/>
                    </a:lnTo>
                    <a:lnTo>
                      <a:pt x="619" y="344"/>
                    </a:lnTo>
                    <a:lnTo>
                      <a:pt x="619" y="344"/>
                    </a:lnTo>
                    <a:lnTo>
                      <a:pt x="619" y="344"/>
                    </a:lnTo>
                    <a:lnTo>
                      <a:pt x="619" y="344"/>
                    </a:lnTo>
                    <a:lnTo>
                      <a:pt x="615" y="344"/>
                    </a:lnTo>
                    <a:lnTo>
                      <a:pt x="619" y="348"/>
                    </a:lnTo>
                    <a:lnTo>
                      <a:pt x="619" y="348"/>
                    </a:lnTo>
                    <a:lnTo>
                      <a:pt x="619" y="353"/>
                    </a:lnTo>
                    <a:lnTo>
                      <a:pt x="619" y="353"/>
                    </a:lnTo>
                    <a:lnTo>
                      <a:pt x="615" y="357"/>
                    </a:lnTo>
                    <a:lnTo>
                      <a:pt x="615" y="357"/>
                    </a:lnTo>
                    <a:lnTo>
                      <a:pt x="615" y="357"/>
                    </a:lnTo>
                    <a:lnTo>
                      <a:pt x="615" y="362"/>
                    </a:lnTo>
                    <a:lnTo>
                      <a:pt x="615" y="362"/>
                    </a:lnTo>
                    <a:lnTo>
                      <a:pt x="615" y="362"/>
                    </a:lnTo>
                    <a:lnTo>
                      <a:pt x="615" y="362"/>
                    </a:lnTo>
                    <a:lnTo>
                      <a:pt x="615" y="362"/>
                    </a:lnTo>
                    <a:lnTo>
                      <a:pt x="615" y="366"/>
                    </a:lnTo>
                    <a:lnTo>
                      <a:pt x="615" y="371"/>
                    </a:lnTo>
                    <a:lnTo>
                      <a:pt x="615" y="371"/>
                    </a:lnTo>
                    <a:lnTo>
                      <a:pt x="615" y="371"/>
                    </a:lnTo>
                    <a:lnTo>
                      <a:pt x="615" y="371"/>
                    </a:lnTo>
                    <a:lnTo>
                      <a:pt x="615" y="371"/>
                    </a:lnTo>
                    <a:lnTo>
                      <a:pt x="615" y="380"/>
                    </a:lnTo>
                    <a:lnTo>
                      <a:pt x="615" y="389"/>
                    </a:lnTo>
                    <a:lnTo>
                      <a:pt x="619" y="393"/>
                    </a:lnTo>
                    <a:lnTo>
                      <a:pt x="619" y="398"/>
                    </a:lnTo>
                    <a:lnTo>
                      <a:pt x="619" y="402"/>
                    </a:lnTo>
                    <a:lnTo>
                      <a:pt x="619" y="402"/>
                    </a:lnTo>
                    <a:lnTo>
                      <a:pt x="619" y="411"/>
                    </a:lnTo>
                    <a:lnTo>
                      <a:pt x="619" y="416"/>
                    </a:lnTo>
                    <a:lnTo>
                      <a:pt x="619" y="420"/>
                    </a:lnTo>
                    <a:lnTo>
                      <a:pt x="619" y="425"/>
                    </a:lnTo>
                    <a:lnTo>
                      <a:pt x="619" y="430"/>
                    </a:lnTo>
                    <a:lnTo>
                      <a:pt x="619" y="434"/>
                    </a:lnTo>
                    <a:lnTo>
                      <a:pt x="619" y="439"/>
                    </a:lnTo>
                    <a:lnTo>
                      <a:pt x="619" y="439"/>
                    </a:lnTo>
                    <a:lnTo>
                      <a:pt x="619" y="443"/>
                    </a:lnTo>
                    <a:lnTo>
                      <a:pt x="615" y="443"/>
                    </a:lnTo>
                    <a:lnTo>
                      <a:pt x="615" y="443"/>
                    </a:lnTo>
                    <a:lnTo>
                      <a:pt x="610" y="452"/>
                    </a:lnTo>
                    <a:lnTo>
                      <a:pt x="610" y="457"/>
                    </a:lnTo>
                    <a:lnTo>
                      <a:pt x="610" y="461"/>
                    </a:lnTo>
                    <a:lnTo>
                      <a:pt x="615" y="470"/>
                    </a:lnTo>
                    <a:lnTo>
                      <a:pt x="615" y="475"/>
                    </a:lnTo>
                    <a:lnTo>
                      <a:pt x="615" y="475"/>
                    </a:lnTo>
                    <a:lnTo>
                      <a:pt x="610" y="475"/>
                    </a:lnTo>
                    <a:lnTo>
                      <a:pt x="610" y="479"/>
                    </a:lnTo>
                    <a:lnTo>
                      <a:pt x="606" y="484"/>
                    </a:lnTo>
                    <a:lnTo>
                      <a:pt x="606" y="488"/>
                    </a:lnTo>
                    <a:lnTo>
                      <a:pt x="606" y="488"/>
                    </a:lnTo>
                    <a:lnTo>
                      <a:pt x="606" y="493"/>
                    </a:lnTo>
                    <a:lnTo>
                      <a:pt x="606" y="493"/>
                    </a:lnTo>
                    <a:lnTo>
                      <a:pt x="601" y="497"/>
                    </a:lnTo>
                    <a:lnTo>
                      <a:pt x="601" y="502"/>
                    </a:lnTo>
                    <a:lnTo>
                      <a:pt x="597" y="502"/>
                    </a:lnTo>
                    <a:lnTo>
                      <a:pt x="597" y="502"/>
                    </a:lnTo>
                    <a:lnTo>
                      <a:pt x="597" y="506"/>
                    </a:lnTo>
                    <a:lnTo>
                      <a:pt x="597" y="511"/>
                    </a:lnTo>
                    <a:lnTo>
                      <a:pt x="597" y="515"/>
                    </a:lnTo>
                    <a:lnTo>
                      <a:pt x="597" y="515"/>
                    </a:lnTo>
                    <a:lnTo>
                      <a:pt x="597" y="520"/>
                    </a:lnTo>
                    <a:lnTo>
                      <a:pt x="597" y="520"/>
                    </a:lnTo>
                    <a:lnTo>
                      <a:pt x="597" y="524"/>
                    </a:lnTo>
                    <a:lnTo>
                      <a:pt x="588" y="524"/>
                    </a:lnTo>
                    <a:lnTo>
                      <a:pt x="588" y="529"/>
                    </a:lnTo>
                    <a:lnTo>
                      <a:pt x="583" y="533"/>
                    </a:lnTo>
                    <a:lnTo>
                      <a:pt x="583" y="533"/>
                    </a:lnTo>
                    <a:lnTo>
                      <a:pt x="583" y="538"/>
                    </a:lnTo>
                    <a:lnTo>
                      <a:pt x="583" y="538"/>
                    </a:lnTo>
                    <a:lnTo>
                      <a:pt x="583" y="538"/>
                    </a:lnTo>
                    <a:lnTo>
                      <a:pt x="583" y="538"/>
                    </a:lnTo>
                    <a:lnTo>
                      <a:pt x="583" y="538"/>
                    </a:lnTo>
                    <a:lnTo>
                      <a:pt x="574" y="538"/>
                    </a:lnTo>
                    <a:lnTo>
                      <a:pt x="570" y="543"/>
                    </a:lnTo>
                    <a:lnTo>
                      <a:pt x="570" y="543"/>
                    </a:lnTo>
                    <a:lnTo>
                      <a:pt x="565" y="543"/>
                    </a:lnTo>
                    <a:lnTo>
                      <a:pt x="565" y="538"/>
                    </a:lnTo>
                    <a:lnTo>
                      <a:pt x="565" y="538"/>
                    </a:lnTo>
                    <a:lnTo>
                      <a:pt x="565" y="538"/>
                    </a:lnTo>
                    <a:lnTo>
                      <a:pt x="565" y="538"/>
                    </a:lnTo>
                    <a:lnTo>
                      <a:pt x="565" y="538"/>
                    </a:lnTo>
                    <a:lnTo>
                      <a:pt x="561" y="538"/>
                    </a:lnTo>
                    <a:lnTo>
                      <a:pt x="561" y="538"/>
                    </a:lnTo>
                    <a:lnTo>
                      <a:pt x="561" y="538"/>
                    </a:lnTo>
                    <a:lnTo>
                      <a:pt x="565" y="538"/>
                    </a:lnTo>
                    <a:lnTo>
                      <a:pt x="565" y="543"/>
                    </a:lnTo>
                    <a:lnTo>
                      <a:pt x="565" y="543"/>
                    </a:lnTo>
                    <a:lnTo>
                      <a:pt x="561" y="543"/>
                    </a:lnTo>
                    <a:lnTo>
                      <a:pt x="556" y="543"/>
                    </a:lnTo>
                    <a:lnTo>
                      <a:pt x="556" y="543"/>
                    </a:lnTo>
                    <a:lnTo>
                      <a:pt x="552" y="543"/>
                    </a:lnTo>
                    <a:lnTo>
                      <a:pt x="552" y="543"/>
                    </a:lnTo>
                    <a:lnTo>
                      <a:pt x="552" y="543"/>
                    </a:lnTo>
                    <a:lnTo>
                      <a:pt x="552" y="543"/>
                    </a:lnTo>
                    <a:lnTo>
                      <a:pt x="556" y="543"/>
                    </a:lnTo>
                    <a:lnTo>
                      <a:pt x="556" y="543"/>
                    </a:lnTo>
                    <a:lnTo>
                      <a:pt x="552" y="538"/>
                    </a:lnTo>
                    <a:lnTo>
                      <a:pt x="547" y="543"/>
                    </a:lnTo>
                    <a:lnTo>
                      <a:pt x="547" y="543"/>
                    </a:lnTo>
                    <a:lnTo>
                      <a:pt x="543" y="543"/>
                    </a:lnTo>
                    <a:lnTo>
                      <a:pt x="538" y="543"/>
                    </a:lnTo>
                    <a:lnTo>
                      <a:pt x="538" y="543"/>
                    </a:lnTo>
                    <a:lnTo>
                      <a:pt x="538" y="547"/>
                    </a:lnTo>
                    <a:lnTo>
                      <a:pt x="538" y="547"/>
                    </a:lnTo>
                    <a:lnTo>
                      <a:pt x="543" y="547"/>
                    </a:lnTo>
                    <a:lnTo>
                      <a:pt x="543" y="547"/>
                    </a:lnTo>
                    <a:lnTo>
                      <a:pt x="538" y="547"/>
                    </a:lnTo>
                    <a:lnTo>
                      <a:pt x="534" y="552"/>
                    </a:lnTo>
                    <a:lnTo>
                      <a:pt x="529" y="552"/>
                    </a:lnTo>
                    <a:lnTo>
                      <a:pt x="529" y="552"/>
                    </a:lnTo>
                    <a:lnTo>
                      <a:pt x="529" y="556"/>
                    </a:lnTo>
                    <a:lnTo>
                      <a:pt x="529" y="556"/>
                    </a:lnTo>
                    <a:lnTo>
                      <a:pt x="529" y="556"/>
                    </a:lnTo>
                    <a:lnTo>
                      <a:pt x="525" y="556"/>
                    </a:lnTo>
                    <a:lnTo>
                      <a:pt x="525" y="556"/>
                    </a:lnTo>
                    <a:lnTo>
                      <a:pt x="520" y="556"/>
                    </a:lnTo>
                    <a:lnTo>
                      <a:pt x="520" y="556"/>
                    </a:lnTo>
                    <a:lnTo>
                      <a:pt x="511" y="565"/>
                    </a:lnTo>
                    <a:lnTo>
                      <a:pt x="506" y="565"/>
                    </a:lnTo>
                    <a:lnTo>
                      <a:pt x="502" y="570"/>
                    </a:lnTo>
                    <a:lnTo>
                      <a:pt x="493" y="579"/>
                    </a:lnTo>
                    <a:lnTo>
                      <a:pt x="493" y="579"/>
                    </a:lnTo>
                    <a:lnTo>
                      <a:pt x="493" y="583"/>
                    </a:lnTo>
                    <a:lnTo>
                      <a:pt x="488" y="583"/>
                    </a:lnTo>
                    <a:lnTo>
                      <a:pt x="488" y="583"/>
                    </a:lnTo>
                    <a:lnTo>
                      <a:pt x="488" y="583"/>
                    </a:lnTo>
                    <a:lnTo>
                      <a:pt x="493" y="583"/>
                    </a:lnTo>
                    <a:lnTo>
                      <a:pt x="493" y="583"/>
                    </a:lnTo>
                    <a:lnTo>
                      <a:pt x="488" y="588"/>
                    </a:lnTo>
                    <a:lnTo>
                      <a:pt x="488" y="588"/>
                    </a:lnTo>
                    <a:lnTo>
                      <a:pt x="488" y="588"/>
                    </a:lnTo>
                    <a:lnTo>
                      <a:pt x="488" y="588"/>
                    </a:lnTo>
                    <a:lnTo>
                      <a:pt x="484" y="588"/>
                    </a:lnTo>
                    <a:lnTo>
                      <a:pt x="484" y="588"/>
                    </a:lnTo>
                    <a:lnTo>
                      <a:pt x="484" y="588"/>
                    </a:lnTo>
                    <a:lnTo>
                      <a:pt x="484" y="588"/>
                    </a:lnTo>
                    <a:lnTo>
                      <a:pt x="484" y="588"/>
                    </a:lnTo>
                    <a:lnTo>
                      <a:pt x="479" y="592"/>
                    </a:lnTo>
                    <a:lnTo>
                      <a:pt x="479" y="588"/>
                    </a:lnTo>
                    <a:lnTo>
                      <a:pt x="479" y="588"/>
                    </a:lnTo>
                    <a:lnTo>
                      <a:pt x="479" y="592"/>
                    </a:lnTo>
                    <a:lnTo>
                      <a:pt x="484" y="592"/>
                    </a:lnTo>
                    <a:lnTo>
                      <a:pt x="484" y="592"/>
                    </a:lnTo>
                    <a:lnTo>
                      <a:pt x="484" y="592"/>
                    </a:lnTo>
                    <a:lnTo>
                      <a:pt x="484" y="597"/>
                    </a:lnTo>
                    <a:lnTo>
                      <a:pt x="479" y="597"/>
                    </a:lnTo>
                    <a:lnTo>
                      <a:pt x="479" y="597"/>
                    </a:lnTo>
                    <a:lnTo>
                      <a:pt x="484" y="597"/>
                    </a:lnTo>
                    <a:lnTo>
                      <a:pt x="484" y="601"/>
                    </a:lnTo>
                    <a:lnTo>
                      <a:pt x="484" y="606"/>
                    </a:lnTo>
                    <a:lnTo>
                      <a:pt x="484" y="606"/>
                    </a:lnTo>
                    <a:lnTo>
                      <a:pt x="479" y="606"/>
                    </a:lnTo>
                    <a:lnTo>
                      <a:pt x="479" y="606"/>
                    </a:lnTo>
                    <a:lnTo>
                      <a:pt x="484" y="606"/>
                    </a:lnTo>
                    <a:lnTo>
                      <a:pt x="484" y="610"/>
                    </a:lnTo>
                    <a:lnTo>
                      <a:pt x="484" y="610"/>
                    </a:lnTo>
                    <a:lnTo>
                      <a:pt x="484" y="610"/>
                    </a:lnTo>
                    <a:lnTo>
                      <a:pt x="484" y="615"/>
                    </a:lnTo>
                    <a:lnTo>
                      <a:pt x="484" y="619"/>
                    </a:lnTo>
                    <a:lnTo>
                      <a:pt x="488" y="619"/>
                    </a:lnTo>
                    <a:lnTo>
                      <a:pt x="488" y="624"/>
                    </a:lnTo>
                    <a:lnTo>
                      <a:pt x="488" y="624"/>
                    </a:lnTo>
                    <a:lnTo>
                      <a:pt x="488" y="624"/>
                    </a:lnTo>
                    <a:lnTo>
                      <a:pt x="488" y="628"/>
                    </a:lnTo>
                    <a:lnTo>
                      <a:pt x="488" y="628"/>
                    </a:lnTo>
                    <a:lnTo>
                      <a:pt x="488" y="637"/>
                    </a:lnTo>
                    <a:lnTo>
                      <a:pt x="488" y="642"/>
                    </a:lnTo>
                    <a:lnTo>
                      <a:pt x="488" y="642"/>
                    </a:lnTo>
                    <a:lnTo>
                      <a:pt x="488" y="647"/>
                    </a:lnTo>
                    <a:lnTo>
                      <a:pt x="488" y="647"/>
                    </a:lnTo>
                    <a:lnTo>
                      <a:pt x="488" y="651"/>
                    </a:lnTo>
                    <a:lnTo>
                      <a:pt x="484" y="651"/>
                    </a:lnTo>
                    <a:lnTo>
                      <a:pt x="484" y="656"/>
                    </a:lnTo>
                    <a:lnTo>
                      <a:pt x="479" y="660"/>
                    </a:lnTo>
                    <a:lnTo>
                      <a:pt x="475" y="665"/>
                    </a:lnTo>
                    <a:lnTo>
                      <a:pt x="475" y="674"/>
                    </a:lnTo>
                    <a:lnTo>
                      <a:pt x="470" y="687"/>
                    </a:lnTo>
                    <a:lnTo>
                      <a:pt x="470" y="696"/>
                    </a:lnTo>
                    <a:lnTo>
                      <a:pt x="466" y="696"/>
                    </a:lnTo>
                    <a:lnTo>
                      <a:pt x="466" y="701"/>
                    </a:lnTo>
                    <a:lnTo>
                      <a:pt x="461" y="705"/>
                    </a:lnTo>
                    <a:lnTo>
                      <a:pt x="457" y="710"/>
                    </a:lnTo>
                    <a:lnTo>
                      <a:pt x="452" y="714"/>
                    </a:lnTo>
                    <a:lnTo>
                      <a:pt x="452" y="714"/>
                    </a:lnTo>
                    <a:lnTo>
                      <a:pt x="452" y="719"/>
                    </a:lnTo>
                    <a:lnTo>
                      <a:pt x="452" y="719"/>
                    </a:lnTo>
                    <a:lnTo>
                      <a:pt x="452" y="714"/>
                    </a:lnTo>
                    <a:lnTo>
                      <a:pt x="448" y="714"/>
                    </a:lnTo>
                    <a:lnTo>
                      <a:pt x="448" y="714"/>
                    </a:lnTo>
                    <a:lnTo>
                      <a:pt x="452" y="714"/>
                    </a:lnTo>
                    <a:lnTo>
                      <a:pt x="452" y="714"/>
                    </a:lnTo>
                    <a:lnTo>
                      <a:pt x="452" y="714"/>
                    </a:lnTo>
                    <a:lnTo>
                      <a:pt x="452" y="714"/>
                    </a:lnTo>
                    <a:lnTo>
                      <a:pt x="457" y="714"/>
                    </a:lnTo>
                    <a:lnTo>
                      <a:pt x="457" y="710"/>
                    </a:lnTo>
                    <a:lnTo>
                      <a:pt x="461" y="705"/>
                    </a:lnTo>
                    <a:lnTo>
                      <a:pt x="461" y="705"/>
                    </a:lnTo>
                    <a:lnTo>
                      <a:pt x="461" y="701"/>
                    </a:lnTo>
                    <a:lnTo>
                      <a:pt x="461" y="701"/>
                    </a:lnTo>
                    <a:lnTo>
                      <a:pt x="461" y="701"/>
                    </a:lnTo>
                    <a:lnTo>
                      <a:pt x="461" y="701"/>
                    </a:lnTo>
                    <a:lnTo>
                      <a:pt x="466" y="696"/>
                    </a:lnTo>
                    <a:lnTo>
                      <a:pt x="461" y="696"/>
                    </a:lnTo>
                    <a:lnTo>
                      <a:pt x="461" y="696"/>
                    </a:lnTo>
                    <a:lnTo>
                      <a:pt x="466" y="692"/>
                    </a:lnTo>
                    <a:lnTo>
                      <a:pt x="466" y="692"/>
                    </a:lnTo>
                    <a:lnTo>
                      <a:pt x="466" y="687"/>
                    </a:lnTo>
                    <a:lnTo>
                      <a:pt x="466" y="687"/>
                    </a:lnTo>
                    <a:lnTo>
                      <a:pt x="466" y="687"/>
                    </a:lnTo>
                    <a:lnTo>
                      <a:pt x="466" y="687"/>
                    </a:lnTo>
                    <a:lnTo>
                      <a:pt x="466" y="683"/>
                    </a:lnTo>
                    <a:lnTo>
                      <a:pt x="466" y="683"/>
                    </a:lnTo>
                    <a:lnTo>
                      <a:pt x="466" y="683"/>
                    </a:lnTo>
                    <a:lnTo>
                      <a:pt x="461" y="687"/>
                    </a:lnTo>
                    <a:lnTo>
                      <a:pt x="461" y="687"/>
                    </a:lnTo>
                    <a:lnTo>
                      <a:pt x="457" y="683"/>
                    </a:lnTo>
                    <a:lnTo>
                      <a:pt x="457" y="683"/>
                    </a:lnTo>
                    <a:lnTo>
                      <a:pt x="457" y="683"/>
                    </a:lnTo>
                    <a:lnTo>
                      <a:pt x="452" y="678"/>
                    </a:lnTo>
                    <a:lnTo>
                      <a:pt x="452" y="678"/>
                    </a:lnTo>
                    <a:lnTo>
                      <a:pt x="452" y="683"/>
                    </a:lnTo>
                    <a:lnTo>
                      <a:pt x="457" y="683"/>
                    </a:lnTo>
                    <a:lnTo>
                      <a:pt x="457" y="687"/>
                    </a:lnTo>
                    <a:lnTo>
                      <a:pt x="457" y="687"/>
                    </a:lnTo>
                    <a:lnTo>
                      <a:pt x="457" y="687"/>
                    </a:lnTo>
                    <a:lnTo>
                      <a:pt x="457" y="692"/>
                    </a:lnTo>
                    <a:lnTo>
                      <a:pt x="457" y="692"/>
                    </a:lnTo>
                    <a:lnTo>
                      <a:pt x="457" y="692"/>
                    </a:lnTo>
                    <a:lnTo>
                      <a:pt x="457" y="692"/>
                    </a:lnTo>
                    <a:lnTo>
                      <a:pt x="457" y="696"/>
                    </a:lnTo>
                    <a:lnTo>
                      <a:pt x="457" y="696"/>
                    </a:lnTo>
                    <a:lnTo>
                      <a:pt x="457" y="696"/>
                    </a:lnTo>
                    <a:lnTo>
                      <a:pt x="457" y="696"/>
                    </a:lnTo>
                    <a:lnTo>
                      <a:pt x="457" y="701"/>
                    </a:lnTo>
                    <a:lnTo>
                      <a:pt x="452" y="701"/>
                    </a:lnTo>
                    <a:lnTo>
                      <a:pt x="448" y="705"/>
                    </a:lnTo>
                    <a:lnTo>
                      <a:pt x="448" y="705"/>
                    </a:lnTo>
                    <a:lnTo>
                      <a:pt x="448" y="705"/>
                    </a:lnTo>
                    <a:lnTo>
                      <a:pt x="448" y="710"/>
                    </a:lnTo>
                    <a:lnTo>
                      <a:pt x="448" y="710"/>
                    </a:lnTo>
                    <a:lnTo>
                      <a:pt x="448" y="714"/>
                    </a:lnTo>
                    <a:lnTo>
                      <a:pt x="448" y="714"/>
                    </a:lnTo>
                    <a:lnTo>
                      <a:pt x="448" y="719"/>
                    </a:lnTo>
                    <a:lnTo>
                      <a:pt x="448" y="719"/>
                    </a:lnTo>
                    <a:lnTo>
                      <a:pt x="448" y="723"/>
                    </a:lnTo>
                    <a:lnTo>
                      <a:pt x="448" y="723"/>
                    </a:lnTo>
                    <a:lnTo>
                      <a:pt x="448" y="723"/>
                    </a:lnTo>
                    <a:lnTo>
                      <a:pt x="448" y="732"/>
                    </a:lnTo>
                    <a:lnTo>
                      <a:pt x="448" y="737"/>
                    </a:lnTo>
                    <a:lnTo>
                      <a:pt x="443" y="741"/>
                    </a:lnTo>
                    <a:lnTo>
                      <a:pt x="443" y="746"/>
                    </a:lnTo>
                    <a:lnTo>
                      <a:pt x="439" y="751"/>
                    </a:lnTo>
                    <a:lnTo>
                      <a:pt x="439" y="751"/>
                    </a:lnTo>
                    <a:lnTo>
                      <a:pt x="434" y="751"/>
                    </a:lnTo>
                    <a:lnTo>
                      <a:pt x="434" y="751"/>
                    </a:lnTo>
                    <a:lnTo>
                      <a:pt x="434" y="751"/>
                    </a:lnTo>
                    <a:lnTo>
                      <a:pt x="434" y="751"/>
                    </a:lnTo>
                    <a:lnTo>
                      <a:pt x="434" y="746"/>
                    </a:lnTo>
                    <a:lnTo>
                      <a:pt x="430" y="741"/>
                    </a:lnTo>
                    <a:lnTo>
                      <a:pt x="430" y="737"/>
                    </a:lnTo>
                    <a:lnTo>
                      <a:pt x="434" y="737"/>
                    </a:lnTo>
                    <a:lnTo>
                      <a:pt x="434" y="737"/>
                    </a:lnTo>
                    <a:lnTo>
                      <a:pt x="434" y="737"/>
                    </a:lnTo>
                    <a:lnTo>
                      <a:pt x="434" y="732"/>
                    </a:lnTo>
                    <a:lnTo>
                      <a:pt x="434" y="732"/>
                    </a:lnTo>
                    <a:lnTo>
                      <a:pt x="434" y="732"/>
                    </a:lnTo>
                    <a:lnTo>
                      <a:pt x="434" y="728"/>
                    </a:lnTo>
                    <a:lnTo>
                      <a:pt x="430" y="728"/>
                    </a:lnTo>
                    <a:lnTo>
                      <a:pt x="430" y="728"/>
                    </a:lnTo>
                    <a:lnTo>
                      <a:pt x="425" y="723"/>
                    </a:lnTo>
                    <a:lnTo>
                      <a:pt x="425" y="723"/>
                    </a:lnTo>
                    <a:lnTo>
                      <a:pt x="425" y="723"/>
                    </a:lnTo>
                    <a:lnTo>
                      <a:pt x="425" y="719"/>
                    </a:lnTo>
                    <a:lnTo>
                      <a:pt x="421" y="719"/>
                    </a:lnTo>
                    <a:lnTo>
                      <a:pt x="421" y="719"/>
                    </a:lnTo>
                    <a:lnTo>
                      <a:pt x="421" y="719"/>
                    </a:lnTo>
                    <a:lnTo>
                      <a:pt x="421" y="719"/>
                    </a:lnTo>
                    <a:lnTo>
                      <a:pt x="416" y="714"/>
                    </a:lnTo>
                    <a:lnTo>
                      <a:pt x="416" y="714"/>
                    </a:lnTo>
                    <a:lnTo>
                      <a:pt x="416" y="714"/>
                    </a:lnTo>
                    <a:lnTo>
                      <a:pt x="412" y="714"/>
                    </a:lnTo>
                    <a:lnTo>
                      <a:pt x="407" y="710"/>
                    </a:lnTo>
                    <a:lnTo>
                      <a:pt x="407" y="710"/>
                    </a:lnTo>
                    <a:lnTo>
                      <a:pt x="407" y="710"/>
                    </a:lnTo>
                    <a:lnTo>
                      <a:pt x="403" y="705"/>
                    </a:lnTo>
                    <a:lnTo>
                      <a:pt x="398" y="705"/>
                    </a:lnTo>
                    <a:lnTo>
                      <a:pt x="398" y="705"/>
                    </a:lnTo>
                    <a:lnTo>
                      <a:pt x="398" y="705"/>
                    </a:lnTo>
                    <a:lnTo>
                      <a:pt x="393" y="705"/>
                    </a:lnTo>
                    <a:lnTo>
                      <a:pt x="393" y="701"/>
                    </a:lnTo>
                    <a:lnTo>
                      <a:pt x="393" y="701"/>
                    </a:lnTo>
                    <a:lnTo>
                      <a:pt x="393" y="701"/>
                    </a:lnTo>
                    <a:lnTo>
                      <a:pt x="393" y="701"/>
                    </a:lnTo>
                    <a:lnTo>
                      <a:pt x="389" y="701"/>
                    </a:lnTo>
                    <a:lnTo>
                      <a:pt x="389" y="696"/>
                    </a:lnTo>
                    <a:lnTo>
                      <a:pt x="389" y="696"/>
                    </a:lnTo>
                    <a:lnTo>
                      <a:pt x="384" y="696"/>
                    </a:lnTo>
                    <a:lnTo>
                      <a:pt x="384" y="696"/>
                    </a:lnTo>
                    <a:lnTo>
                      <a:pt x="384" y="696"/>
                    </a:lnTo>
                    <a:lnTo>
                      <a:pt x="384" y="696"/>
                    </a:lnTo>
                    <a:lnTo>
                      <a:pt x="384" y="701"/>
                    </a:lnTo>
                    <a:lnTo>
                      <a:pt x="384" y="701"/>
                    </a:lnTo>
                    <a:lnTo>
                      <a:pt x="384" y="701"/>
                    </a:lnTo>
                    <a:lnTo>
                      <a:pt x="384" y="701"/>
                    </a:lnTo>
                    <a:lnTo>
                      <a:pt x="380" y="701"/>
                    </a:lnTo>
                    <a:lnTo>
                      <a:pt x="380" y="701"/>
                    </a:lnTo>
                    <a:lnTo>
                      <a:pt x="380" y="701"/>
                    </a:lnTo>
                    <a:lnTo>
                      <a:pt x="380" y="696"/>
                    </a:lnTo>
                    <a:lnTo>
                      <a:pt x="380" y="696"/>
                    </a:lnTo>
                    <a:lnTo>
                      <a:pt x="380" y="696"/>
                    </a:lnTo>
                    <a:lnTo>
                      <a:pt x="375" y="692"/>
                    </a:lnTo>
                    <a:lnTo>
                      <a:pt x="371" y="687"/>
                    </a:lnTo>
                    <a:lnTo>
                      <a:pt x="366" y="683"/>
                    </a:lnTo>
                    <a:lnTo>
                      <a:pt x="362" y="683"/>
                    </a:lnTo>
                    <a:lnTo>
                      <a:pt x="362" y="683"/>
                    </a:lnTo>
                    <a:lnTo>
                      <a:pt x="362" y="683"/>
                    </a:lnTo>
                    <a:lnTo>
                      <a:pt x="357" y="683"/>
                    </a:lnTo>
                    <a:lnTo>
                      <a:pt x="357" y="687"/>
                    </a:lnTo>
                    <a:lnTo>
                      <a:pt x="357" y="687"/>
                    </a:lnTo>
                    <a:lnTo>
                      <a:pt x="357" y="687"/>
                    </a:lnTo>
                    <a:lnTo>
                      <a:pt x="353" y="687"/>
                    </a:lnTo>
                    <a:lnTo>
                      <a:pt x="353" y="683"/>
                    </a:lnTo>
                    <a:lnTo>
                      <a:pt x="353" y="683"/>
                    </a:lnTo>
                    <a:lnTo>
                      <a:pt x="353" y="683"/>
                    </a:lnTo>
                    <a:lnTo>
                      <a:pt x="353" y="678"/>
                    </a:lnTo>
                    <a:lnTo>
                      <a:pt x="353" y="678"/>
                    </a:lnTo>
                    <a:lnTo>
                      <a:pt x="357" y="678"/>
                    </a:lnTo>
                    <a:lnTo>
                      <a:pt x="357" y="674"/>
                    </a:lnTo>
                    <a:lnTo>
                      <a:pt x="357" y="674"/>
                    </a:lnTo>
                    <a:lnTo>
                      <a:pt x="362" y="669"/>
                    </a:lnTo>
                    <a:lnTo>
                      <a:pt x="362" y="669"/>
                    </a:lnTo>
                    <a:lnTo>
                      <a:pt x="362" y="665"/>
                    </a:lnTo>
                    <a:lnTo>
                      <a:pt x="362" y="665"/>
                    </a:lnTo>
                    <a:lnTo>
                      <a:pt x="366" y="665"/>
                    </a:lnTo>
                    <a:lnTo>
                      <a:pt x="366" y="660"/>
                    </a:lnTo>
                    <a:lnTo>
                      <a:pt x="366" y="660"/>
                    </a:lnTo>
                    <a:lnTo>
                      <a:pt x="366" y="656"/>
                    </a:lnTo>
                    <a:lnTo>
                      <a:pt x="366" y="656"/>
                    </a:lnTo>
                    <a:lnTo>
                      <a:pt x="371" y="651"/>
                    </a:lnTo>
                    <a:lnTo>
                      <a:pt x="371" y="651"/>
                    </a:lnTo>
                    <a:lnTo>
                      <a:pt x="371" y="651"/>
                    </a:lnTo>
                    <a:lnTo>
                      <a:pt x="371" y="651"/>
                    </a:lnTo>
                    <a:lnTo>
                      <a:pt x="371" y="651"/>
                    </a:lnTo>
                    <a:lnTo>
                      <a:pt x="371" y="651"/>
                    </a:lnTo>
                    <a:lnTo>
                      <a:pt x="371" y="651"/>
                    </a:lnTo>
                    <a:lnTo>
                      <a:pt x="371" y="647"/>
                    </a:lnTo>
                    <a:lnTo>
                      <a:pt x="371" y="651"/>
                    </a:lnTo>
                    <a:lnTo>
                      <a:pt x="375" y="651"/>
                    </a:lnTo>
                    <a:lnTo>
                      <a:pt x="375" y="651"/>
                    </a:lnTo>
                    <a:lnTo>
                      <a:pt x="375" y="647"/>
                    </a:lnTo>
                    <a:lnTo>
                      <a:pt x="375" y="647"/>
                    </a:lnTo>
                    <a:lnTo>
                      <a:pt x="371" y="647"/>
                    </a:lnTo>
                    <a:lnTo>
                      <a:pt x="371" y="647"/>
                    </a:lnTo>
                    <a:lnTo>
                      <a:pt x="375" y="642"/>
                    </a:lnTo>
                    <a:lnTo>
                      <a:pt x="375" y="642"/>
                    </a:lnTo>
                    <a:lnTo>
                      <a:pt x="375" y="642"/>
                    </a:lnTo>
                    <a:lnTo>
                      <a:pt x="380" y="642"/>
                    </a:lnTo>
                    <a:lnTo>
                      <a:pt x="380" y="637"/>
                    </a:lnTo>
                    <a:lnTo>
                      <a:pt x="380" y="637"/>
                    </a:lnTo>
                    <a:lnTo>
                      <a:pt x="384" y="637"/>
                    </a:lnTo>
                    <a:lnTo>
                      <a:pt x="380" y="637"/>
                    </a:lnTo>
                    <a:lnTo>
                      <a:pt x="384" y="637"/>
                    </a:lnTo>
                    <a:lnTo>
                      <a:pt x="384" y="637"/>
                    </a:lnTo>
                    <a:lnTo>
                      <a:pt x="384" y="637"/>
                    </a:lnTo>
                    <a:lnTo>
                      <a:pt x="384" y="633"/>
                    </a:lnTo>
                    <a:lnTo>
                      <a:pt x="384" y="633"/>
                    </a:lnTo>
                    <a:lnTo>
                      <a:pt x="384" y="633"/>
                    </a:lnTo>
                    <a:lnTo>
                      <a:pt x="384" y="633"/>
                    </a:lnTo>
                    <a:lnTo>
                      <a:pt x="384" y="633"/>
                    </a:lnTo>
                    <a:lnTo>
                      <a:pt x="389" y="633"/>
                    </a:lnTo>
                    <a:lnTo>
                      <a:pt x="389" y="633"/>
                    </a:lnTo>
                    <a:lnTo>
                      <a:pt x="389" y="633"/>
                    </a:lnTo>
                    <a:lnTo>
                      <a:pt x="389" y="633"/>
                    </a:lnTo>
                    <a:lnTo>
                      <a:pt x="389" y="628"/>
                    </a:lnTo>
                    <a:lnTo>
                      <a:pt x="393" y="628"/>
                    </a:lnTo>
                    <a:lnTo>
                      <a:pt x="393" y="628"/>
                    </a:lnTo>
                    <a:lnTo>
                      <a:pt x="393" y="628"/>
                    </a:lnTo>
                    <a:lnTo>
                      <a:pt x="393" y="628"/>
                    </a:lnTo>
                    <a:lnTo>
                      <a:pt x="393" y="628"/>
                    </a:lnTo>
                    <a:lnTo>
                      <a:pt x="398" y="628"/>
                    </a:lnTo>
                    <a:lnTo>
                      <a:pt x="398" y="624"/>
                    </a:lnTo>
                    <a:lnTo>
                      <a:pt x="398" y="624"/>
                    </a:lnTo>
                    <a:lnTo>
                      <a:pt x="398" y="624"/>
                    </a:lnTo>
                    <a:lnTo>
                      <a:pt x="403" y="619"/>
                    </a:lnTo>
                    <a:lnTo>
                      <a:pt x="403" y="619"/>
                    </a:lnTo>
                    <a:lnTo>
                      <a:pt x="398" y="619"/>
                    </a:lnTo>
                    <a:lnTo>
                      <a:pt x="398" y="615"/>
                    </a:lnTo>
                    <a:lnTo>
                      <a:pt x="398" y="615"/>
                    </a:lnTo>
                    <a:lnTo>
                      <a:pt x="398" y="610"/>
                    </a:lnTo>
                    <a:lnTo>
                      <a:pt x="398" y="610"/>
                    </a:lnTo>
                    <a:lnTo>
                      <a:pt x="398" y="610"/>
                    </a:lnTo>
                    <a:lnTo>
                      <a:pt x="398" y="606"/>
                    </a:lnTo>
                    <a:lnTo>
                      <a:pt x="398" y="606"/>
                    </a:lnTo>
                    <a:lnTo>
                      <a:pt x="393" y="601"/>
                    </a:lnTo>
                    <a:lnTo>
                      <a:pt x="393" y="597"/>
                    </a:lnTo>
                    <a:lnTo>
                      <a:pt x="393" y="597"/>
                    </a:lnTo>
                    <a:lnTo>
                      <a:pt x="393" y="597"/>
                    </a:lnTo>
                    <a:lnTo>
                      <a:pt x="389" y="597"/>
                    </a:lnTo>
                    <a:lnTo>
                      <a:pt x="389" y="597"/>
                    </a:lnTo>
                    <a:lnTo>
                      <a:pt x="389" y="592"/>
                    </a:lnTo>
                    <a:lnTo>
                      <a:pt x="389" y="592"/>
                    </a:lnTo>
                    <a:lnTo>
                      <a:pt x="389" y="592"/>
                    </a:lnTo>
                    <a:lnTo>
                      <a:pt x="384" y="597"/>
                    </a:lnTo>
                    <a:lnTo>
                      <a:pt x="384" y="597"/>
                    </a:lnTo>
                    <a:lnTo>
                      <a:pt x="384" y="597"/>
                    </a:lnTo>
                    <a:lnTo>
                      <a:pt x="384" y="597"/>
                    </a:lnTo>
                    <a:lnTo>
                      <a:pt x="384" y="597"/>
                    </a:lnTo>
                    <a:lnTo>
                      <a:pt x="380" y="597"/>
                    </a:lnTo>
                    <a:lnTo>
                      <a:pt x="380" y="597"/>
                    </a:lnTo>
                    <a:lnTo>
                      <a:pt x="380" y="592"/>
                    </a:lnTo>
                    <a:lnTo>
                      <a:pt x="380" y="588"/>
                    </a:lnTo>
                    <a:lnTo>
                      <a:pt x="380" y="588"/>
                    </a:lnTo>
                    <a:lnTo>
                      <a:pt x="380" y="583"/>
                    </a:lnTo>
                    <a:lnTo>
                      <a:pt x="380" y="583"/>
                    </a:lnTo>
                    <a:lnTo>
                      <a:pt x="380" y="574"/>
                    </a:lnTo>
                    <a:lnTo>
                      <a:pt x="380" y="570"/>
                    </a:lnTo>
                    <a:lnTo>
                      <a:pt x="380" y="570"/>
                    </a:lnTo>
                    <a:lnTo>
                      <a:pt x="380" y="565"/>
                    </a:lnTo>
                    <a:lnTo>
                      <a:pt x="380" y="565"/>
                    </a:lnTo>
                    <a:lnTo>
                      <a:pt x="380" y="565"/>
                    </a:lnTo>
                    <a:lnTo>
                      <a:pt x="380" y="565"/>
                    </a:lnTo>
                    <a:lnTo>
                      <a:pt x="375" y="561"/>
                    </a:lnTo>
                    <a:lnTo>
                      <a:pt x="375" y="561"/>
                    </a:lnTo>
                    <a:lnTo>
                      <a:pt x="375" y="561"/>
                    </a:lnTo>
                    <a:lnTo>
                      <a:pt x="375" y="561"/>
                    </a:lnTo>
                    <a:lnTo>
                      <a:pt x="371" y="561"/>
                    </a:lnTo>
                    <a:lnTo>
                      <a:pt x="371" y="561"/>
                    </a:lnTo>
                    <a:lnTo>
                      <a:pt x="371" y="565"/>
                    </a:lnTo>
                    <a:lnTo>
                      <a:pt x="366" y="565"/>
                    </a:lnTo>
                    <a:lnTo>
                      <a:pt x="366" y="565"/>
                    </a:lnTo>
                    <a:lnTo>
                      <a:pt x="366" y="565"/>
                    </a:lnTo>
                    <a:lnTo>
                      <a:pt x="362" y="565"/>
                    </a:lnTo>
                    <a:lnTo>
                      <a:pt x="362" y="565"/>
                    </a:lnTo>
                    <a:lnTo>
                      <a:pt x="362" y="565"/>
                    </a:lnTo>
                    <a:lnTo>
                      <a:pt x="362" y="561"/>
                    </a:lnTo>
                    <a:lnTo>
                      <a:pt x="362" y="561"/>
                    </a:lnTo>
                    <a:lnTo>
                      <a:pt x="357" y="561"/>
                    </a:lnTo>
                    <a:lnTo>
                      <a:pt x="357" y="556"/>
                    </a:lnTo>
                    <a:lnTo>
                      <a:pt x="357" y="556"/>
                    </a:lnTo>
                    <a:lnTo>
                      <a:pt x="357" y="556"/>
                    </a:lnTo>
                    <a:lnTo>
                      <a:pt x="357" y="556"/>
                    </a:lnTo>
                    <a:lnTo>
                      <a:pt x="357" y="552"/>
                    </a:lnTo>
                    <a:lnTo>
                      <a:pt x="357" y="552"/>
                    </a:lnTo>
                    <a:lnTo>
                      <a:pt x="357" y="552"/>
                    </a:lnTo>
                    <a:lnTo>
                      <a:pt x="357" y="552"/>
                    </a:lnTo>
                    <a:lnTo>
                      <a:pt x="357" y="547"/>
                    </a:lnTo>
                    <a:lnTo>
                      <a:pt x="353" y="547"/>
                    </a:lnTo>
                    <a:lnTo>
                      <a:pt x="353" y="547"/>
                    </a:lnTo>
                    <a:lnTo>
                      <a:pt x="353" y="547"/>
                    </a:lnTo>
                    <a:lnTo>
                      <a:pt x="353" y="543"/>
                    </a:lnTo>
                    <a:lnTo>
                      <a:pt x="353" y="543"/>
                    </a:lnTo>
                    <a:lnTo>
                      <a:pt x="353" y="543"/>
                    </a:lnTo>
                    <a:lnTo>
                      <a:pt x="353" y="538"/>
                    </a:lnTo>
                    <a:lnTo>
                      <a:pt x="353" y="538"/>
                    </a:lnTo>
                    <a:lnTo>
                      <a:pt x="353" y="538"/>
                    </a:lnTo>
                    <a:lnTo>
                      <a:pt x="348" y="538"/>
                    </a:lnTo>
                    <a:lnTo>
                      <a:pt x="348" y="533"/>
                    </a:lnTo>
                    <a:lnTo>
                      <a:pt x="348" y="533"/>
                    </a:lnTo>
                    <a:lnTo>
                      <a:pt x="348" y="533"/>
                    </a:lnTo>
                    <a:lnTo>
                      <a:pt x="348" y="533"/>
                    </a:lnTo>
                    <a:lnTo>
                      <a:pt x="344" y="533"/>
                    </a:lnTo>
                    <a:lnTo>
                      <a:pt x="344" y="533"/>
                    </a:lnTo>
                    <a:lnTo>
                      <a:pt x="344" y="533"/>
                    </a:lnTo>
                    <a:lnTo>
                      <a:pt x="339" y="533"/>
                    </a:lnTo>
                    <a:lnTo>
                      <a:pt x="339" y="529"/>
                    </a:lnTo>
                    <a:lnTo>
                      <a:pt x="339" y="529"/>
                    </a:lnTo>
                    <a:lnTo>
                      <a:pt x="339" y="529"/>
                    </a:lnTo>
                    <a:lnTo>
                      <a:pt x="339" y="529"/>
                    </a:lnTo>
                    <a:lnTo>
                      <a:pt x="335" y="529"/>
                    </a:lnTo>
                    <a:lnTo>
                      <a:pt x="335" y="529"/>
                    </a:lnTo>
                    <a:lnTo>
                      <a:pt x="335" y="529"/>
                    </a:lnTo>
                    <a:lnTo>
                      <a:pt x="335" y="533"/>
                    </a:lnTo>
                    <a:lnTo>
                      <a:pt x="335" y="533"/>
                    </a:lnTo>
                    <a:lnTo>
                      <a:pt x="330" y="533"/>
                    </a:lnTo>
                    <a:lnTo>
                      <a:pt x="330" y="533"/>
                    </a:lnTo>
                    <a:lnTo>
                      <a:pt x="330" y="533"/>
                    </a:lnTo>
                    <a:lnTo>
                      <a:pt x="330" y="533"/>
                    </a:lnTo>
                    <a:lnTo>
                      <a:pt x="326" y="529"/>
                    </a:lnTo>
                    <a:lnTo>
                      <a:pt x="326" y="529"/>
                    </a:lnTo>
                    <a:lnTo>
                      <a:pt x="321" y="529"/>
                    </a:lnTo>
                    <a:lnTo>
                      <a:pt x="321" y="529"/>
                    </a:lnTo>
                    <a:lnTo>
                      <a:pt x="321" y="529"/>
                    </a:lnTo>
                    <a:lnTo>
                      <a:pt x="317" y="529"/>
                    </a:lnTo>
                    <a:lnTo>
                      <a:pt x="317" y="529"/>
                    </a:lnTo>
                    <a:lnTo>
                      <a:pt x="317" y="529"/>
                    </a:lnTo>
                    <a:lnTo>
                      <a:pt x="317" y="529"/>
                    </a:lnTo>
                    <a:lnTo>
                      <a:pt x="312" y="529"/>
                    </a:lnTo>
                    <a:lnTo>
                      <a:pt x="312" y="529"/>
                    </a:lnTo>
                    <a:lnTo>
                      <a:pt x="312" y="529"/>
                    </a:lnTo>
                    <a:lnTo>
                      <a:pt x="312" y="529"/>
                    </a:lnTo>
                    <a:lnTo>
                      <a:pt x="312" y="529"/>
                    </a:lnTo>
                    <a:lnTo>
                      <a:pt x="312" y="524"/>
                    </a:lnTo>
                    <a:lnTo>
                      <a:pt x="312" y="524"/>
                    </a:lnTo>
                    <a:lnTo>
                      <a:pt x="312" y="524"/>
                    </a:lnTo>
                    <a:lnTo>
                      <a:pt x="312" y="524"/>
                    </a:lnTo>
                    <a:lnTo>
                      <a:pt x="312" y="524"/>
                    </a:lnTo>
                    <a:lnTo>
                      <a:pt x="312" y="520"/>
                    </a:lnTo>
                    <a:lnTo>
                      <a:pt x="312" y="520"/>
                    </a:lnTo>
                    <a:lnTo>
                      <a:pt x="312" y="520"/>
                    </a:lnTo>
                    <a:lnTo>
                      <a:pt x="312" y="520"/>
                    </a:lnTo>
                    <a:lnTo>
                      <a:pt x="312" y="515"/>
                    </a:lnTo>
                    <a:lnTo>
                      <a:pt x="312" y="515"/>
                    </a:lnTo>
                    <a:lnTo>
                      <a:pt x="312" y="515"/>
                    </a:lnTo>
                    <a:lnTo>
                      <a:pt x="312" y="515"/>
                    </a:lnTo>
                    <a:lnTo>
                      <a:pt x="312" y="511"/>
                    </a:lnTo>
                    <a:lnTo>
                      <a:pt x="312" y="511"/>
                    </a:lnTo>
                    <a:lnTo>
                      <a:pt x="312" y="511"/>
                    </a:lnTo>
                    <a:lnTo>
                      <a:pt x="312" y="506"/>
                    </a:lnTo>
                    <a:lnTo>
                      <a:pt x="308" y="506"/>
                    </a:lnTo>
                    <a:lnTo>
                      <a:pt x="308" y="506"/>
                    </a:lnTo>
                    <a:lnTo>
                      <a:pt x="308" y="506"/>
                    </a:lnTo>
                    <a:lnTo>
                      <a:pt x="308" y="506"/>
                    </a:lnTo>
                    <a:lnTo>
                      <a:pt x="308" y="506"/>
                    </a:lnTo>
                    <a:lnTo>
                      <a:pt x="308" y="502"/>
                    </a:lnTo>
                    <a:lnTo>
                      <a:pt x="308" y="502"/>
                    </a:lnTo>
                    <a:lnTo>
                      <a:pt x="308" y="502"/>
                    </a:lnTo>
                    <a:lnTo>
                      <a:pt x="308" y="502"/>
                    </a:lnTo>
                    <a:lnTo>
                      <a:pt x="308" y="502"/>
                    </a:lnTo>
                    <a:lnTo>
                      <a:pt x="308" y="502"/>
                    </a:lnTo>
                    <a:lnTo>
                      <a:pt x="308" y="497"/>
                    </a:lnTo>
                    <a:lnTo>
                      <a:pt x="308" y="497"/>
                    </a:lnTo>
                    <a:lnTo>
                      <a:pt x="303" y="497"/>
                    </a:lnTo>
                    <a:lnTo>
                      <a:pt x="303" y="497"/>
                    </a:lnTo>
                    <a:lnTo>
                      <a:pt x="303" y="497"/>
                    </a:lnTo>
                    <a:lnTo>
                      <a:pt x="303" y="493"/>
                    </a:lnTo>
                    <a:lnTo>
                      <a:pt x="303" y="493"/>
                    </a:lnTo>
                    <a:lnTo>
                      <a:pt x="303" y="493"/>
                    </a:lnTo>
                    <a:lnTo>
                      <a:pt x="303" y="493"/>
                    </a:lnTo>
                    <a:lnTo>
                      <a:pt x="303" y="493"/>
                    </a:lnTo>
                    <a:lnTo>
                      <a:pt x="303" y="488"/>
                    </a:lnTo>
                    <a:lnTo>
                      <a:pt x="303" y="488"/>
                    </a:lnTo>
                    <a:lnTo>
                      <a:pt x="308" y="488"/>
                    </a:lnTo>
                    <a:lnTo>
                      <a:pt x="308" y="488"/>
                    </a:lnTo>
                    <a:lnTo>
                      <a:pt x="303" y="484"/>
                    </a:lnTo>
                    <a:lnTo>
                      <a:pt x="303" y="484"/>
                    </a:lnTo>
                    <a:lnTo>
                      <a:pt x="303" y="484"/>
                    </a:lnTo>
                    <a:lnTo>
                      <a:pt x="303" y="479"/>
                    </a:lnTo>
                    <a:lnTo>
                      <a:pt x="303" y="475"/>
                    </a:lnTo>
                    <a:lnTo>
                      <a:pt x="303" y="470"/>
                    </a:lnTo>
                    <a:lnTo>
                      <a:pt x="303" y="470"/>
                    </a:lnTo>
                    <a:lnTo>
                      <a:pt x="308" y="470"/>
                    </a:lnTo>
                    <a:lnTo>
                      <a:pt x="308" y="470"/>
                    </a:lnTo>
                    <a:lnTo>
                      <a:pt x="308" y="466"/>
                    </a:lnTo>
                    <a:lnTo>
                      <a:pt x="303" y="466"/>
                    </a:lnTo>
                    <a:lnTo>
                      <a:pt x="303" y="466"/>
                    </a:lnTo>
                    <a:lnTo>
                      <a:pt x="308" y="461"/>
                    </a:lnTo>
                    <a:lnTo>
                      <a:pt x="308" y="457"/>
                    </a:lnTo>
                    <a:lnTo>
                      <a:pt x="308" y="457"/>
                    </a:lnTo>
                    <a:lnTo>
                      <a:pt x="308" y="457"/>
                    </a:lnTo>
                    <a:lnTo>
                      <a:pt x="308" y="452"/>
                    </a:lnTo>
                    <a:lnTo>
                      <a:pt x="308" y="452"/>
                    </a:lnTo>
                    <a:lnTo>
                      <a:pt x="308" y="452"/>
                    </a:lnTo>
                    <a:lnTo>
                      <a:pt x="303" y="448"/>
                    </a:lnTo>
                    <a:lnTo>
                      <a:pt x="303" y="443"/>
                    </a:lnTo>
                    <a:lnTo>
                      <a:pt x="299" y="443"/>
                    </a:lnTo>
                    <a:lnTo>
                      <a:pt x="299" y="439"/>
                    </a:lnTo>
                    <a:lnTo>
                      <a:pt x="299" y="443"/>
                    </a:lnTo>
                    <a:lnTo>
                      <a:pt x="299" y="439"/>
                    </a:lnTo>
                    <a:lnTo>
                      <a:pt x="294" y="439"/>
                    </a:lnTo>
                    <a:lnTo>
                      <a:pt x="290" y="439"/>
                    </a:lnTo>
                    <a:lnTo>
                      <a:pt x="290" y="434"/>
                    </a:lnTo>
                    <a:lnTo>
                      <a:pt x="290" y="434"/>
                    </a:lnTo>
                    <a:lnTo>
                      <a:pt x="290" y="430"/>
                    </a:lnTo>
                    <a:lnTo>
                      <a:pt x="285" y="425"/>
                    </a:lnTo>
                    <a:lnTo>
                      <a:pt x="285" y="425"/>
                    </a:lnTo>
                    <a:lnTo>
                      <a:pt x="290" y="420"/>
                    </a:lnTo>
                    <a:lnTo>
                      <a:pt x="290" y="420"/>
                    </a:lnTo>
                    <a:lnTo>
                      <a:pt x="290" y="416"/>
                    </a:lnTo>
                    <a:lnTo>
                      <a:pt x="290" y="416"/>
                    </a:lnTo>
                    <a:lnTo>
                      <a:pt x="285" y="416"/>
                    </a:lnTo>
                    <a:lnTo>
                      <a:pt x="285" y="416"/>
                    </a:lnTo>
                    <a:lnTo>
                      <a:pt x="285" y="416"/>
                    </a:lnTo>
                    <a:lnTo>
                      <a:pt x="285" y="416"/>
                    </a:lnTo>
                    <a:lnTo>
                      <a:pt x="276" y="416"/>
                    </a:lnTo>
                    <a:lnTo>
                      <a:pt x="267" y="416"/>
                    </a:lnTo>
                    <a:lnTo>
                      <a:pt x="262" y="416"/>
                    </a:lnTo>
                    <a:lnTo>
                      <a:pt x="258" y="416"/>
                    </a:lnTo>
                    <a:lnTo>
                      <a:pt x="258" y="416"/>
                    </a:lnTo>
                    <a:lnTo>
                      <a:pt x="253" y="411"/>
                    </a:lnTo>
                    <a:lnTo>
                      <a:pt x="253" y="407"/>
                    </a:lnTo>
                    <a:lnTo>
                      <a:pt x="253" y="402"/>
                    </a:lnTo>
                    <a:lnTo>
                      <a:pt x="249" y="398"/>
                    </a:lnTo>
                    <a:lnTo>
                      <a:pt x="249" y="393"/>
                    </a:lnTo>
                    <a:lnTo>
                      <a:pt x="244" y="393"/>
                    </a:lnTo>
                    <a:lnTo>
                      <a:pt x="249" y="393"/>
                    </a:lnTo>
                    <a:lnTo>
                      <a:pt x="253" y="393"/>
                    </a:lnTo>
                    <a:lnTo>
                      <a:pt x="249" y="384"/>
                    </a:lnTo>
                    <a:lnTo>
                      <a:pt x="249" y="384"/>
                    </a:lnTo>
                    <a:lnTo>
                      <a:pt x="249" y="380"/>
                    </a:lnTo>
                    <a:lnTo>
                      <a:pt x="249" y="380"/>
                    </a:lnTo>
                    <a:lnTo>
                      <a:pt x="244" y="380"/>
                    </a:lnTo>
                    <a:lnTo>
                      <a:pt x="244" y="375"/>
                    </a:lnTo>
                    <a:lnTo>
                      <a:pt x="244" y="375"/>
                    </a:lnTo>
                    <a:lnTo>
                      <a:pt x="244" y="375"/>
                    </a:lnTo>
                    <a:lnTo>
                      <a:pt x="249" y="375"/>
                    </a:lnTo>
                    <a:lnTo>
                      <a:pt x="244" y="371"/>
                    </a:lnTo>
                    <a:lnTo>
                      <a:pt x="244" y="371"/>
                    </a:lnTo>
                    <a:lnTo>
                      <a:pt x="244" y="371"/>
                    </a:lnTo>
                    <a:lnTo>
                      <a:pt x="244" y="371"/>
                    </a:lnTo>
                    <a:lnTo>
                      <a:pt x="240" y="366"/>
                    </a:lnTo>
                    <a:lnTo>
                      <a:pt x="235" y="366"/>
                    </a:lnTo>
                    <a:lnTo>
                      <a:pt x="235" y="362"/>
                    </a:lnTo>
                    <a:lnTo>
                      <a:pt x="235" y="362"/>
                    </a:lnTo>
                    <a:lnTo>
                      <a:pt x="226" y="366"/>
                    </a:lnTo>
                    <a:lnTo>
                      <a:pt x="226" y="366"/>
                    </a:lnTo>
                    <a:lnTo>
                      <a:pt x="226" y="366"/>
                    </a:lnTo>
                    <a:lnTo>
                      <a:pt x="222" y="366"/>
                    </a:lnTo>
                    <a:lnTo>
                      <a:pt x="222" y="362"/>
                    </a:lnTo>
                    <a:lnTo>
                      <a:pt x="217" y="362"/>
                    </a:lnTo>
                    <a:lnTo>
                      <a:pt x="217" y="357"/>
                    </a:lnTo>
                    <a:lnTo>
                      <a:pt x="217" y="357"/>
                    </a:lnTo>
                    <a:lnTo>
                      <a:pt x="213" y="357"/>
                    </a:lnTo>
                    <a:lnTo>
                      <a:pt x="213" y="357"/>
                    </a:lnTo>
                    <a:lnTo>
                      <a:pt x="213" y="357"/>
                    </a:lnTo>
                    <a:lnTo>
                      <a:pt x="208" y="357"/>
                    </a:lnTo>
                    <a:lnTo>
                      <a:pt x="204" y="353"/>
                    </a:lnTo>
                    <a:lnTo>
                      <a:pt x="204" y="353"/>
                    </a:lnTo>
                    <a:lnTo>
                      <a:pt x="204" y="353"/>
                    </a:lnTo>
                    <a:lnTo>
                      <a:pt x="199" y="353"/>
                    </a:lnTo>
                    <a:lnTo>
                      <a:pt x="199" y="353"/>
                    </a:lnTo>
                    <a:lnTo>
                      <a:pt x="199" y="348"/>
                    </a:lnTo>
                    <a:lnTo>
                      <a:pt x="199" y="348"/>
                    </a:lnTo>
                    <a:lnTo>
                      <a:pt x="199" y="348"/>
                    </a:lnTo>
                    <a:lnTo>
                      <a:pt x="195" y="348"/>
                    </a:lnTo>
                    <a:lnTo>
                      <a:pt x="195" y="348"/>
                    </a:lnTo>
                    <a:lnTo>
                      <a:pt x="195" y="348"/>
                    </a:lnTo>
                    <a:lnTo>
                      <a:pt x="190" y="348"/>
                    </a:lnTo>
                    <a:lnTo>
                      <a:pt x="190" y="348"/>
                    </a:lnTo>
                    <a:lnTo>
                      <a:pt x="190" y="344"/>
                    </a:lnTo>
                    <a:lnTo>
                      <a:pt x="186" y="344"/>
                    </a:lnTo>
                    <a:lnTo>
                      <a:pt x="186" y="344"/>
                    </a:lnTo>
                    <a:lnTo>
                      <a:pt x="181" y="344"/>
                    </a:lnTo>
                    <a:lnTo>
                      <a:pt x="181" y="344"/>
                    </a:lnTo>
                    <a:lnTo>
                      <a:pt x="177" y="344"/>
                    </a:lnTo>
                    <a:lnTo>
                      <a:pt x="172" y="344"/>
                    </a:lnTo>
                    <a:lnTo>
                      <a:pt x="172" y="344"/>
                    </a:lnTo>
                    <a:lnTo>
                      <a:pt x="172" y="339"/>
                    </a:lnTo>
                    <a:lnTo>
                      <a:pt x="172" y="339"/>
                    </a:lnTo>
                    <a:lnTo>
                      <a:pt x="168" y="339"/>
                    </a:lnTo>
                    <a:lnTo>
                      <a:pt x="168" y="335"/>
                    </a:lnTo>
                    <a:lnTo>
                      <a:pt x="168" y="335"/>
                    </a:lnTo>
                    <a:lnTo>
                      <a:pt x="163" y="335"/>
                    </a:lnTo>
                    <a:lnTo>
                      <a:pt x="163" y="335"/>
                    </a:lnTo>
                    <a:lnTo>
                      <a:pt x="163" y="335"/>
                    </a:lnTo>
                    <a:lnTo>
                      <a:pt x="163" y="335"/>
                    </a:lnTo>
                    <a:lnTo>
                      <a:pt x="163" y="335"/>
                    </a:lnTo>
                    <a:lnTo>
                      <a:pt x="163" y="330"/>
                    </a:lnTo>
                    <a:lnTo>
                      <a:pt x="159" y="330"/>
                    </a:lnTo>
                    <a:lnTo>
                      <a:pt x="159" y="330"/>
                    </a:lnTo>
                    <a:lnTo>
                      <a:pt x="159" y="330"/>
                    </a:lnTo>
                    <a:lnTo>
                      <a:pt x="159" y="330"/>
                    </a:lnTo>
                    <a:lnTo>
                      <a:pt x="159" y="330"/>
                    </a:lnTo>
                    <a:lnTo>
                      <a:pt x="159" y="330"/>
                    </a:lnTo>
                    <a:lnTo>
                      <a:pt x="159" y="326"/>
                    </a:lnTo>
                    <a:lnTo>
                      <a:pt x="159" y="326"/>
                    </a:lnTo>
                    <a:lnTo>
                      <a:pt x="159" y="326"/>
                    </a:lnTo>
                    <a:lnTo>
                      <a:pt x="154" y="326"/>
                    </a:lnTo>
                    <a:lnTo>
                      <a:pt x="154" y="321"/>
                    </a:lnTo>
                    <a:lnTo>
                      <a:pt x="154" y="321"/>
                    </a:lnTo>
                    <a:lnTo>
                      <a:pt x="154" y="321"/>
                    </a:lnTo>
                    <a:lnTo>
                      <a:pt x="154" y="321"/>
                    </a:lnTo>
                    <a:lnTo>
                      <a:pt x="154" y="316"/>
                    </a:lnTo>
                    <a:lnTo>
                      <a:pt x="154" y="316"/>
                    </a:lnTo>
                    <a:lnTo>
                      <a:pt x="154" y="316"/>
                    </a:lnTo>
                    <a:lnTo>
                      <a:pt x="154" y="312"/>
                    </a:lnTo>
                    <a:lnTo>
                      <a:pt x="154" y="307"/>
                    </a:lnTo>
                    <a:lnTo>
                      <a:pt x="154" y="307"/>
                    </a:lnTo>
                    <a:lnTo>
                      <a:pt x="154" y="307"/>
                    </a:lnTo>
                    <a:lnTo>
                      <a:pt x="154" y="303"/>
                    </a:lnTo>
                    <a:lnTo>
                      <a:pt x="154" y="303"/>
                    </a:lnTo>
                    <a:lnTo>
                      <a:pt x="154" y="298"/>
                    </a:lnTo>
                    <a:lnTo>
                      <a:pt x="154" y="298"/>
                    </a:lnTo>
                    <a:lnTo>
                      <a:pt x="154" y="294"/>
                    </a:lnTo>
                    <a:lnTo>
                      <a:pt x="154" y="294"/>
                    </a:lnTo>
                    <a:lnTo>
                      <a:pt x="154" y="294"/>
                    </a:lnTo>
                    <a:lnTo>
                      <a:pt x="154" y="289"/>
                    </a:lnTo>
                    <a:lnTo>
                      <a:pt x="150" y="289"/>
                    </a:lnTo>
                    <a:lnTo>
                      <a:pt x="150" y="294"/>
                    </a:lnTo>
                    <a:lnTo>
                      <a:pt x="150" y="294"/>
                    </a:lnTo>
                    <a:lnTo>
                      <a:pt x="150" y="294"/>
                    </a:lnTo>
                    <a:lnTo>
                      <a:pt x="145" y="294"/>
                    </a:lnTo>
                    <a:lnTo>
                      <a:pt x="145" y="294"/>
                    </a:lnTo>
                    <a:lnTo>
                      <a:pt x="136" y="294"/>
                    </a:lnTo>
                    <a:lnTo>
                      <a:pt x="136" y="294"/>
                    </a:lnTo>
                    <a:lnTo>
                      <a:pt x="131" y="294"/>
                    </a:lnTo>
                    <a:lnTo>
                      <a:pt x="131" y="294"/>
                    </a:lnTo>
                    <a:lnTo>
                      <a:pt x="131" y="298"/>
                    </a:lnTo>
                    <a:lnTo>
                      <a:pt x="122" y="303"/>
                    </a:lnTo>
                    <a:lnTo>
                      <a:pt x="122" y="303"/>
                    </a:lnTo>
                    <a:lnTo>
                      <a:pt x="122" y="303"/>
                    </a:lnTo>
                    <a:lnTo>
                      <a:pt x="118" y="303"/>
                    </a:lnTo>
                    <a:lnTo>
                      <a:pt x="118" y="303"/>
                    </a:lnTo>
                    <a:lnTo>
                      <a:pt x="113" y="307"/>
                    </a:lnTo>
                    <a:lnTo>
                      <a:pt x="113" y="307"/>
                    </a:lnTo>
                    <a:lnTo>
                      <a:pt x="113" y="312"/>
                    </a:lnTo>
                    <a:lnTo>
                      <a:pt x="113" y="312"/>
                    </a:lnTo>
                    <a:lnTo>
                      <a:pt x="113" y="312"/>
                    </a:lnTo>
                    <a:lnTo>
                      <a:pt x="109" y="312"/>
                    </a:lnTo>
                    <a:lnTo>
                      <a:pt x="109" y="312"/>
                    </a:lnTo>
                    <a:lnTo>
                      <a:pt x="104" y="312"/>
                    </a:lnTo>
                    <a:lnTo>
                      <a:pt x="104" y="316"/>
                    </a:lnTo>
                    <a:lnTo>
                      <a:pt x="104" y="316"/>
                    </a:lnTo>
                    <a:lnTo>
                      <a:pt x="104" y="316"/>
                    </a:lnTo>
                    <a:lnTo>
                      <a:pt x="100" y="316"/>
                    </a:lnTo>
                    <a:lnTo>
                      <a:pt x="100" y="321"/>
                    </a:lnTo>
                    <a:lnTo>
                      <a:pt x="100" y="321"/>
                    </a:lnTo>
                    <a:lnTo>
                      <a:pt x="95" y="321"/>
                    </a:lnTo>
                    <a:lnTo>
                      <a:pt x="95" y="321"/>
                    </a:lnTo>
                    <a:lnTo>
                      <a:pt x="95" y="316"/>
                    </a:lnTo>
                    <a:lnTo>
                      <a:pt x="95" y="316"/>
                    </a:lnTo>
                    <a:lnTo>
                      <a:pt x="91" y="316"/>
                    </a:lnTo>
                    <a:lnTo>
                      <a:pt x="86" y="316"/>
                    </a:lnTo>
                    <a:lnTo>
                      <a:pt x="82" y="316"/>
                    </a:lnTo>
                    <a:lnTo>
                      <a:pt x="82" y="316"/>
                    </a:lnTo>
                    <a:lnTo>
                      <a:pt x="82" y="316"/>
                    </a:lnTo>
                    <a:lnTo>
                      <a:pt x="77" y="316"/>
                    </a:lnTo>
                    <a:lnTo>
                      <a:pt x="77" y="316"/>
                    </a:lnTo>
                    <a:lnTo>
                      <a:pt x="73" y="316"/>
                    </a:lnTo>
                    <a:lnTo>
                      <a:pt x="73" y="316"/>
                    </a:lnTo>
                    <a:lnTo>
                      <a:pt x="68" y="316"/>
                    </a:lnTo>
                    <a:lnTo>
                      <a:pt x="68" y="321"/>
                    </a:lnTo>
                    <a:lnTo>
                      <a:pt x="68" y="316"/>
                    </a:lnTo>
                    <a:lnTo>
                      <a:pt x="68" y="316"/>
                    </a:lnTo>
                    <a:lnTo>
                      <a:pt x="64" y="316"/>
                    </a:lnTo>
                    <a:lnTo>
                      <a:pt x="64" y="316"/>
                    </a:lnTo>
                    <a:lnTo>
                      <a:pt x="64" y="316"/>
                    </a:lnTo>
                    <a:lnTo>
                      <a:pt x="64" y="316"/>
                    </a:lnTo>
                    <a:lnTo>
                      <a:pt x="64" y="307"/>
                    </a:lnTo>
                    <a:lnTo>
                      <a:pt x="64" y="303"/>
                    </a:lnTo>
                    <a:lnTo>
                      <a:pt x="64" y="303"/>
                    </a:lnTo>
                    <a:lnTo>
                      <a:pt x="64" y="298"/>
                    </a:lnTo>
                    <a:lnTo>
                      <a:pt x="59" y="294"/>
                    </a:lnTo>
                    <a:lnTo>
                      <a:pt x="64" y="294"/>
                    </a:lnTo>
                    <a:lnTo>
                      <a:pt x="64" y="294"/>
                    </a:lnTo>
                    <a:lnTo>
                      <a:pt x="64" y="289"/>
                    </a:lnTo>
                    <a:lnTo>
                      <a:pt x="64" y="289"/>
                    </a:lnTo>
                    <a:lnTo>
                      <a:pt x="64" y="289"/>
                    </a:lnTo>
                    <a:lnTo>
                      <a:pt x="64" y="285"/>
                    </a:lnTo>
                    <a:lnTo>
                      <a:pt x="59" y="289"/>
                    </a:lnTo>
                    <a:lnTo>
                      <a:pt x="59" y="289"/>
                    </a:lnTo>
                    <a:lnTo>
                      <a:pt x="59" y="289"/>
                    </a:lnTo>
                    <a:lnTo>
                      <a:pt x="59" y="289"/>
                    </a:lnTo>
                    <a:lnTo>
                      <a:pt x="59" y="289"/>
                    </a:lnTo>
                    <a:lnTo>
                      <a:pt x="55" y="289"/>
                    </a:lnTo>
                    <a:lnTo>
                      <a:pt x="55" y="294"/>
                    </a:lnTo>
                    <a:lnTo>
                      <a:pt x="55" y="294"/>
                    </a:lnTo>
                    <a:lnTo>
                      <a:pt x="55" y="294"/>
                    </a:lnTo>
                    <a:lnTo>
                      <a:pt x="50" y="298"/>
                    </a:lnTo>
                    <a:lnTo>
                      <a:pt x="50" y="298"/>
                    </a:lnTo>
                    <a:lnTo>
                      <a:pt x="46" y="298"/>
                    </a:lnTo>
                    <a:lnTo>
                      <a:pt x="41" y="298"/>
                    </a:lnTo>
                    <a:lnTo>
                      <a:pt x="37" y="298"/>
                    </a:lnTo>
                    <a:lnTo>
                      <a:pt x="37" y="298"/>
                    </a:lnTo>
                    <a:lnTo>
                      <a:pt x="37" y="298"/>
                    </a:lnTo>
                    <a:lnTo>
                      <a:pt x="37" y="294"/>
                    </a:lnTo>
                    <a:lnTo>
                      <a:pt x="32" y="294"/>
                    </a:lnTo>
                    <a:lnTo>
                      <a:pt x="32" y="294"/>
                    </a:lnTo>
                    <a:lnTo>
                      <a:pt x="32" y="289"/>
                    </a:lnTo>
                    <a:lnTo>
                      <a:pt x="32" y="289"/>
                    </a:lnTo>
                    <a:lnTo>
                      <a:pt x="32" y="289"/>
                    </a:lnTo>
                    <a:lnTo>
                      <a:pt x="28" y="289"/>
                    </a:lnTo>
                    <a:lnTo>
                      <a:pt x="28" y="289"/>
                    </a:lnTo>
                    <a:lnTo>
                      <a:pt x="23" y="285"/>
                    </a:lnTo>
                    <a:lnTo>
                      <a:pt x="19" y="285"/>
                    </a:lnTo>
                    <a:lnTo>
                      <a:pt x="14" y="285"/>
                    </a:lnTo>
                    <a:lnTo>
                      <a:pt x="19" y="285"/>
                    </a:lnTo>
                    <a:lnTo>
                      <a:pt x="19" y="280"/>
                    </a:lnTo>
                    <a:lnTo>
                      <a:pt x="19" y="280"/>
                    </a:lnTo>
                    <a:lnTo>
                      <a:pt x="19" y="276"/>
                    </a:lnTo>
                    <a:lnTo>
                      <a:pt x="14" y="276"/>
                    </a:lnTo>
                    <a:lnTo>
                      <a:pt x="14" y="271"/>
                    </a:lnTo>
                    <a:lnTo>
                      <a:pt x="14" y="271"/>
                    </a:lnTo>
                    <a:lnTo>
                      <a:pt x="14" y="271"/>
                    </a:lnTo>
                    <a:lnTo>
                      <a:pt x="14" y="271"/>
                    </a:lnTo>
                    <a:lnTo>
                      <a:pt x="9" y="267"/>
                    </a:lnTo>
                    <a:lnTo>
                      <a:pt x="9" y="267"/>
                    </a:lnTo>
                    <a:lnTo>
                      <a:pt x="9" y="267"/>
                    </a:lnTo>
                    <a:lnTo>
                      <a:pt x="9" y="267"/>
                    </a:lnTo>
                    <a:lnTo>
                      <a:pt x="9" y="267"/>
                    </a:lnTo>
                    <a:lnTo>
                      <a:pt x="9" y="267"/>
                    </a:lnTo>
                    <a:lnTo>
                      <a:pt x="9" y="262"/>
                    </a:lnTo>
                    <a:lnTo>
                      <a:pt x="5" y="262"/>
                    </a:lnTo>
                    <a:lnTo>
                      <a:pt x="5" y="262"/>
                    </a:lnTo>
                    <a:lnTo>
                      <a:pt x="5" y="262"/>
                    </a:lnTo>
                    <a:lnTo>
                      <a:pt x="5" y="258"/>
                    </a:lnTo>
                    <a:lnTo>
                      <a:pt x="5" y="258"/>
                    </a:lnTo>
                    <a:lnTo>
                      <a:pt x="5" y="258"/>
                    </a:lnTo>
                    <a:lnTo>
                      <a:pt x="5" y="258"/>
                    </a:lnTo>
                    <a:lnTo>
                      <a:pt x="5" y="258"/>
                    </a:lnTo>
                    <a:lnTo>
                      <a:pt x="5" y="258"/>
                    </a:lnTo>
                    <a:lnTo>
                      <a:pt x="5" y="253"/>
                    </a:lnTo>
                    <a:lnTo>
                      <a:pt x="5" y="253"/>
                    </a:lnTo>
                    <a:lnTo>
                      <a:pt x="0" y="253"/>
                    </a:lnTo>
                    <a:lnTo>
                      <a:pt x="0" y="253"/>
                    </a:lnTo>
                    <a:lnTo>
                      <a:pt x="0" y="253"/>
                    </a:lnTo>
                    <a:lnTo>
                      <a:pt x="0" y="253"/>
                    </a:lnTo>
                    <a:lnTo>
                      <a:pt x="0" y="249"/>
                    </a:lnTo>
                    <a:lnTo>
                      <a:pt x="0" y="249"/>
                    </a:lnTo>
                    <a:lnTo>
                      <a:pt x="0" y="249"/>
                    </a:lnTo>
                    <a:lnTo>
                      <a:pt x="0" y="249"/>
                    </a:lnTo>
                    <a:lnTo>
                      <a:pt x="0" y="249"/>
                    </a:lnTo>
                    <a:lnTo>
                      <a:pt x="0" y="249"/>
                    </a:lnTo>
                    <a:lnTo>
                      <a:pt x="0" y="249"/>
                    </a:lnTo>
                    <a:lnTo>
                      <a:pt x="0" y="249"/>
                    </a:lnTo>
                    <a:lnTo>
                      <a:pt x="0" y="249"/>
                    </a:lnTo>
                    <a:lnTo>
                      <a:pt x="0" y="244"/>
                    </a:lnTo>
                    <a:lnTo>
                      <a:pt x="5" y="244"/>
                    </a:lnTo>
                    <a:lnTo>
                      <a:pt x="5" y="244"/>
                    </a:lnTo>
                    <a:lnTo>
                      <a:pt x="5" y="244"/>
                    </a:lnTo>
                    <a:lnTo>
                      <a:pt x="0" y="244"/>
                    </a:lnTo>
                    <a:lnTo>
                      <a:pt x="0" y="244"/>
                    </a:lnTo>
                    <a:lnTo>
                      <a:pt x="0" y="240"/>
                    </a:lnTo>
                    <a:lnTo>
                      <a:pt x="0" y="240"/>
                    </a:lnTo>
                    <a:lnTo>
                      <a:pt x="0" y="240"/>
                    </a:lnTo>
                    <a:lnTo>
                      <a:pt x="5" y="235"/>
                    </a:lnTo>
                    <a:lnTo>
                      <a:pt x="5" y="235"/>
                    </a:lnTo>
                    <a:lnTo>
                      <a:pt x="9" y="231"/>
                    </a:lnTo>
                    <a:lnTo>
                      <a:pt x="9" y="231"/>
                    </a:lnTo>
                    <a:lnTo>
                      <a:pt x="14" y="231"/>
                    </a:lnTo>
                    <a:lnTo>
                      <a:pt x="14" y="231"/>
                    </a:lnTo>
                    <a:lnTo>
                      <a:pt x="14" y="226"/>
                    </a:lnTo>
                    <a:lnTo>
                      <a:pt x="14" y="226"/>
                    </a:lnTo>
                    <a:lnTo>
                      <a:pt x="9" y="226"/>
                    </a:lnTo>
                    <a:lnTo>
                      <a:pt x="9" y="222"/>
                    </a:lnTo>
                    <a:lnTo>
                      <a:pt x="9" y="222"/>
                    </a:lnTo>
                    <a:lnTo>
                      <a:pt x="9" y="222"/>
                    </a:lnTo>
                    <a:lnTo>
                      <a:pt x="9" y="217"/>
                    </a:lnTo>
                    <a:lnTo>
                      <a:pt x="14" y="217"/>
                    </a:lnTo>
                    <a:lnTo>
                      <a:pt x="14" y="212"/>
                    </a:lnTo>
                    <a:lnTo>
                      <a:pt x="14" y="212"/>
                    </a:lnTo>
                    <a:lnTo>
                      <a:pt x="14" y="208"/>
                    </a:lnTo>
                    <a:lnTo>
                      <a:pt x="14" y="208"/>
                    </a:lnTo>
                    <a:lnTo>
                      <a:pt x="14" y="203"/>
                    </a:lnTo>
                    <a:lnTo>
                      <a:pt x="14" y="203"/>
                    </a:lnTo>
                    <a:lnTo>
                      <a:pt x="14" y="203"/>
                    </a:lnTo>
                    <a:lnTo>
                      <a:pt x="19" y="203"/>
                    </a:lnTo>
                    <a:lnTo>
                      <a:pt x="19" y="203"/>
                    </a:lnTo>
                    <a:lnTo>
                      <a:pt x="19" y="199"/>
                    </a:lnTo>
                    <a:lnTo>
                      <a:pt x="23" y="199"/>
                    </a:lnTo>
                    <a:lnTo>
                      <a:pt x="23" y="194"/>
                    </a:lnTo>
                    <a:lnTo>
                      <a:pt x="28" y="194"/>
                    </a:lnTo>
                    <a:lnTo>
                      <a:pt x="28" y="194"/>
                    </a:lnTo>
                    <a:lnTo>
                      <a:pt x="32" y="190"/>
                    </a:lnTo>
                    <a:lnTo>
                      <a:pt x="32" y="190"/>
                    </a:lnTo>
                    <a:lnTo>
                      <a:pt x="32" y="190"/>
                    </a:lnTo>
                    <a:lnTo>
                      <a:pt x="37" y="190"/>
                    </a:lnTo>
                    <a:lnTo>
                      <a:pt x="37" y="190"/>
                    </a:lnTo>
                    <a:lnTo>
                      <a:pt x="41" y="190"/>
                    </a:lnTo>
                    <a:lnTo>
                      <a:pt x="41" y="190"/>
                    </a:lnTo>
                    <a:lnTo>
                      <a:pt x="46" y="190"/>
                    </a:lnTo>
                    <a:lnTo>
                      <a:pt x="46" y="190"/>
                    </a:lnTo>
                    <a:lnTo>
                      <a:pt x="50" y="185"/>
                    </a:lnTo>
                    <a:lnTo>
                      <a:pt x="50" y="185"/>
                    </a:lnTo>
                    <a:lnTo>
                      <a:pt x="50" y="185"/>
                    </a:lnTo>
                    <a:lnTo>
                      <a:pt x="50" y="185"/>
                    </a:lnTo>
                    <a:lnTo>
                      <a:pt x="50" y="185"/>
                    </a:lnTo>
                    <a:lnTo>
                      <a:pt x="55" y="185"/>
                    </a:lnTo>
                    <a:lnTo>
                      <a:pt x="55" y="185"/>
                    </a:lnTo>
                    <a:lnTo>
                      <a:pt x="59" y="185"/>
                    </a:lnTo>
                    <a:lnTo>
                      <a:pt x="59" y="185"/>
                    </a:lnTo>
                    <a:lnTo>
                      <a:pt x="59" y="185"/>
                    </a:lnTo>
                    <a:lnTo>
                      <a:pt x="59" y="185"/>
                    </a:lnTo>
                    <a:lnTo>
                      <a:pt x="64" y="185"/>
                    </a:lnTo>
                    <a:lnTo>
                      <a:pt x="64" y="185"/>
                    </a:lnTo>
                    <a:lnTo>
                      <a:pt x="64" y="185"/>
                    </a:lnTo>
                    <a:lnTo>
                      <a:pt x="64" y="185"/>
                    </a:lnTo>
                    <a:lnTo>
                      <a:pt x="64" y="185"/>
                    </a:lnTo>
                    <a:lnTo>
                      <a:pt x="64" y="185"/>
                    </a:lnTo>
                    <a:lnTo>
                      <a:pt x="64" y="185"/>
                    </a:lnTo>
                    <a:lnTo>
                      <a:pt x="68" y="181"/>
                    </a:lnTo>
                    <a:lnTo>
                      <a:pt x="68" y="172"/>
                    </a:lnTo>
                    <a:lnTo>
                      <a:pt x="68" y="167"/>
                    </a:lnTo>
                    <a:lnTo>
                      <a:pt x="68" y="163"/>
                    </a:lnTo>
                    <a:lnTo>
                      <a:pt x="68" y="154"/>
                    </a:lnTo>
                    <a:lnTo>
                      <a:pt x="73" y="149"/>
                    </a:lnTo>
                    <a:lnTo>
                      <a:pt x="73" y="140"/>
                    </a:lnTo>
                    <a:lnTo>
                      <a:pt x="73" y="136"/>
                    </a:lnTo>
                    <a:lnTo>
                      <a:pt x="73" y="136"/>
                    </a:lnTo>
                    <a:lnTo>
                      <a:pt x="73" y="131"/>
                    </a:lnTo>
                    <a:lnTo>
                      <a:pt x="73" y="127"/>
                    </a:lnTo>
                    <a:lnTo>
                      <a:pt x="73" y="127"/>
                    </a:lnTo>
                    <a:lnTo>
                      <a:pt x="73" y="127"/>
                    </a:lnTo>
                    <a:lnTo>
                      <a:pt x="73" y="122"/>
                    </a:lnTo>
                    <a:lnTo>
                      <a:pt x="73" y="122"/>
                    </a:lnTo>
                    <a:lnTo>
                      <a:pt x="73" y="122"/>
                    </a:lnTo>
                    <a:lnTo>
                      <a:pt x="73" y="122"/>
                    </a:lnTo>
                    <a:lnTo>
                      <a:pt x="73" y="122"/>
                    </a:lnTo>
                    <a:lnTo>
                      <a:pt x="73" y="122"/>
                    </a:lnTo>
                    <a:lnTo>
                      <a:pt x="73" y="122"/>
                    </a:lnTo>
                    <a:lnTo>
                      <a:pt x="73" y="118"/>
                    </a:lnTo>
                    <a:lnTo>
                      <a:pt x="73" y="118"/>
                    </a:lnTo>
                    <a:lnTo>
                      <a:pt x="73" y="118"/>
                    </a:lnTo>
                    <a:lnTo>
                      <a:pt x="68" y="118"/>
                    </a:lnTo>
                    <a:lnTo>
                      <a:pt x="68" y="118"/>
                    </a:lnTo>
                    <a:lnTo>
                      <a:pt x="68" y="113"/>
                    </a:lnTo>
                    <a:lnTo>
                      <a:pt x="68" y="113"/>
                    </a:lnTo>
                    <a:lnTo>
                      <a:pt x="68" y="113"/>
                    </a:lnTo>
                    <a:lnTo>
                      <a:pt x="68" y="113"/>
                    </a:lnTo>
                    <a:lnTo>
                      <a:pt x="68" y="113"/>
                    </a:lnTo>
                    <a:lnTo>
                      <a:pt x="68" y="113"/>
                    </a:lnTo>
                    <a:lnTo>
                      <a:pt x="68" y="113"/>
                    </a:lnTo>
                    <a:lnTo>
                      <a:pt x="68" y="108"/>
                    </a:lnTo>
                    <a:lnTo>
                      <a:pt x="64" y="108"/>
                    </a:lnTo>
                    <a:lnTo>
                      <a:pt x="64" y="104"/>
                    </a:lnTo>
                    <a:lnTo>
                      <a:pt x="64" y="104"/>
                    </a:lnTo>
                    <a:lnTo>
                      <a:pt x="64" y="99"/>
                    </a:lnTo>
                    <a:lnTo>
                      <a:pt x="64" y="99"/>
                    </a:lnTo>
                    <a:lnTo>
                      <a:pt x="64" y="95"/>
                    </a:lnTo>
                    <a:lnTo>
                      <a:pt x="64" y="90"/>
                    </a:lnTo>
                    <a:lnTo>
                      <a:pt x="64" y="90"/>
                    </a:lnTo>
                    <a:lnTo>
                      <a:pt x="64" y="90"/>
                    </a:lnTo>
                    <a:lnTo>
                      <a:pt x="64" y="90"/>
                    </a:lnTo>
                    <a:lnTo>
                      <a:pt x="68" y="90"/>
                    </a:lnTo>
                    <a:lnTo>
                      <a:pt x="68" y="90"/>
                    </a:lnTo>
                    <a:lnTo>
                      <a:pt x="68" y="90"/>
                    </a:lnTo>
                    <a:lnTo>
                      <a:pt x="68" y="90"/>
                    </a:lnTo>
                    <a:lnTo>
                      <a:pt x="68" y="90"/>
                    </a:lnTo>
                    <a:lnTo>
                      <a:pt x="68" y="90"/>
                    </a:lnTo>
                    <a:lnTo>
                      <a:pt x="73" y="90"/>
                    </a:lnTo>
                    <a:lnTo>
                      <a:pt x="73" y="86"/>
                    </a:lnTo>
                    <a:lnTo>
                      <a:pt x="73" y="86"/>
                    </a:lnTo>
                    <a:lnTo>
                      <a:pt x="73" y="90"/>
                    </a:lnTo>
                    <a:lnTo>
                      <a:pt x="73" y="90"/>
                    </a:lnTo>
                    <a:lnTo>
                      <a:pt x="73" y="90"/>
                    </a:lnTo>
                    <a:lnTo>
                      <a:pt x="77" y="90"/>
                    </a:lnTo>
                    <a:lnTo>
                      <a:pt x="77" y="90"/>
                    </a:lnTo>
                    <a:lnTo>
                      <a:pt x="77" y="90"/>
                    </a:lnTo>
                    <a:lnTo>
                      <a:pt x="77" y="90"/>
                    </a:lnTo>
                    <a:lnTo>
                      <a:pt x="77" y="90"/>
                    </a:lnTo>
                    <a:lnTo>
                      <a:pt x="77" y="90"/>
                    </a:lnTo>
                    <a:lnTo>
                      <a:pt x="77" y="90"/>
                    </a:lnTo>
                    <a:lnTo>
                      <a:pt x="77" y="90"/>
                    </a:lnTo>
                    <a:lnTo>
                      <a:pt x="77" y="90"/>
                    </a:lnTo>
                    <a:lnTo>
                      <a:pt x="77" y="86"/>
                    </a:lnTo>
                    <a:lnTo>
                      <a:pt x="77" y="86"/>
                    </a:lnTo>
                    <a:lnTo>
                      <a:pt x="77" y="86"/>
                    </a:lnTo>
                    <a:lnTo>
                      <a:pt x="77" y="86"/>
                    </a:lnTo>
                    <a:lnTo>
                      <a:pt x="77" y="86"/>
                    </a:lnTo>
                    <a:lnTo>
                      <a:pt x="77" y="81"/>
                    </a:lnTo>
                    <a:lnTo>
                      <a:pt x="77" y="81"/>
                    </a:lnTo>
                    <a:lnTo>
                      <a:pt x="77" y="81"/>
                    </a:lnTo>
                    <a:lnTo>
                      <a:pt x="73" y="81"/>
                    </a:lnTo>
                    <a:lnTo>
                      <a:pt x="73" y="81"/>
                    </a:lnTo>
                    <a:lnTo>
                      <a:pt x="73" y="81"/>
                    </a:lnTo>
                    <a:lnTo>
                      <a:pt x="73" y="81"/>
                    </a:lnTo>
                    <a:lnTo>
                      <a:pt x="73" y="81"/>
                    </a:lnTo>
                    <a:lnTo>
                      <a:pt x="73" y="81"/>
                    </a:lnTo>
                    <a:lnTo>
                      <a:pt x="68" y="81"/>
                    </a:lnTo>
                    <a:lnTo>
                      <a:pt x="68" y="81"/>
                    </a:lnTo>
                    <a:lnTo>
                      <a:pt x="68" y="81"/>
                    </a:lnTo>
                    <a:lnTo>
                      <a:pt x="68" y="81"/>
                    </a:lnTo>
                    <a:lnTo>
                      <a:pt x="68" y="81"/>
                    </a:lnTo>
                    <a:lnTo>
                      <a:pt x="68" y="77"/>
                    </a:lnTo>
                    <a:lnTo>
                      <a:pt x="68" y="72"/>
                    </a:lnTo>
                    <a:lnTo>
                      <a:pt x="68" y="68"/>
                    </a:lnTo>
                    <a:lnTo>
                      <a:pt x="68" y="68"/>
                    </a:lnTo>
                    <a:lnTo>
                      <a:pt x="68" y="68"/>
                    </a:lnTo>
                    <a:lnTo>
                      <a:pt x="68" y="68"/>
                    </a:lnTo>
                    <a:lnTo>
                      <a:pt x="73" y="68"/>
                    </a:lnTo>
                    <a:lnTo>
                      <a:pt x="73" y="68"/>
                    </a:lnTo>
                    <a:lnTo>
                      <a:pt x="73" y="68"/>
                    </a:lnTo>
                    <a:lnTo>
                      <a:pt x="73" y="68"/>
                    </a:lnTo>
                    <a:lnTo>
                      <a:pt x="77" y="68"/>
                    </a:lnTo>
                    <a:lnTo>
                      <a:pt x="77" y="68"/>
                    </a:lnTo>
                    <a:lnTo>
                      <a:pt x="82" y="68"/>
                    </a:lnTo>
                    <a:lnTo>
                      <a:pt x="86" y="68"/>
                    </a:lnTo>
                    <a:lnTo>
                      <a:pt x="91" y="68"/>
                    </a:lnTo>
                    <a:lnTo>
                      <a:pt x="95" y="68"/>
                    </a:lnTo>
                    <a:lnTo>
                      <a:pt x="95" y="68"/>
                    </a:lnTo>
                    <a:lnTo>
                      <a:pt x="95" y="68"/>
                    </a:lnTo>
                    <a:lnTo>
                      <a:pt x="95" y="68"/>
                    </a:lnTo>
                    <a:lnTo>
                      <a:pt x="95" y="63"/>
                    </a:lnTo>
                    <a:lnTo>
                      <a:pt x="95" y="63"/>
                    </a:lnTo>
                    <a:lnTo>
                      <a:pt x="95" y="63"/>
                    </a:lnTo>
                    <a:lnTo>
                      <a:pt x="95" y="63"/>
                    </a:lnTo>
                    <a:lnTo>
                      <a:pt x="95" y="63"/>
                    </a:lnTo>
                    <a:lnTo>
                      <a:pt x="100" y="68"/>
                    </a:lnTo>
                    <a:lnTo>
                      <a:pt x="100" y="68"/>
                    </a:lnTo>
                    <a:lnTo>
                      <a:pt x="100" y="68"/>
                    </a:lnTo>
                    <a:lnTo>
                      <a:pt x="100" y="68"/>
                    </a:lnTo>
                    <a:lnTo>
                      <a:pt x="100" y="68"/>
                    </a:lnTo>
                    <a:lnTo>
                      <a:pt x="104" y="63"/>
                    </a:lnTo>
                    <a:lnTo>
                      <a:pt x="104" y="63"/>
                    </a:lnTo>
                    <a:lnTo>
                      <a:pt x="104" y="63"/>
                    </a:lnTo>
                    <a:lnTo>
                      <a:pt x="109" y="59"/>
                    </a:lnTo>
                    <a:lnTo>
                      <a:pt x="109" y="59"/>
                    </a:lnTo>
                    <a:lnTo>
                      <a:pt x="109" y="59"/>
                    </a:lnTo>
                    <a:lnTo>
                      <a:pt x="109" y="63"/>
                    </a:lnTo>
                    <a:lnTo>
                      <a:pt x="109" y="63"/>
                    </a:lnTo>
                    <a:lnTo>
                      <a:pt x="113" y="68"/>
                    </a:lnTo>
                    <a:lnTo>
                      <a:pt x="113" y="68"/>
                    </a:lnTo>
                    <a:lnTo>
                      <a:pt x="113" y="72"/>
                    </a:lnTo>
                    <a:lnTo>
                      <a:pt x="113" y="72"/>
                    </a:lnTo>
                    <a:lnTo>
                      <a:pt x="113" y="77"/>
                    </a:lnTo>
                    <a:lnTo>
                      <a:pt x="113" y="77"/>
                    </a:lnTo>
                    <a:lnTo>
                      <a:pt x="113" y="77"/>
                    </a:lnTo>
                    <a:lnTo>
                      <a:pt x="118" y="77"/>
                    </a:lnTo>
                    <a:lnTo>
                      <a:pt x="122" y="81"/>
                    </a:lnTo>
                    <a:lnTo>
                      <a:pt x="127" y="86"/>
                    </a:lnTo>
                    <a:lnTo>
                      <a:pt x="127" y="86"/>
                    </a:lnTo>
                    <a:lnTo>
                      <a:pt x="127" y="86"/>
                    </a:lnTo>
                    <a:lnTo>
                      <a:pt x="131" y="86"/>
                    </a:lnTo>
                    <a:lnTo>
                      <a:pt x="131" y="86"/>
                    </a:lnTo>
                    <a:lnTo>
                      <a:pt x="131" y="86"/>
                    </a:lnTo>
                    <a:lnTo>
                      <a:pt x="136" y="86"/>
                    </a:lnTo>
                    <a:lnTo>
                      <a:pt x="136" y="81"/>
                    </a:lnTo>
                    <a:lnTo>
                      <a:pt x="136" y="81"/>
                    </a:lnTo>
                    <a:lnTo>
                      <a:pt x="141" y="81"/>
                    </a:lnTo>
                    <a:lnTo>
                      <a:pt x="141" y="81"/>
                    </a:lnTo>
                    <a:lnTo>
                      <a:pt x="141" y="86"/>
                    </a:lnTo>
                    <a:lnTo>
                      <a:pt x="141" y="86"/>
                    </a:lnTo>
                    <a:lnTo>
                      <a:pt x="141" y="86"/>
                    </a:lnTo>
                    <a:lnTo>
                      <a:pt x="141" y="90"/>
                    </a:lnTo>
                    <a:lnTo>
                      <a:pt x="141" y="90"/>
                    </a:lnTo>
                    <a:lnTo>
                      <a:pt x="145" y="86"/>
                    </a:lnTo>
                    <a:lnTo>
                      <a:pt x="145" y="86"/>
                    </a:lnTo>
                    <a:lnTo>
                      <a:pt x="145" y="86"/>
                    </a:lnTo>
                    <a:lnTo>
                      <a:pt x="150" y="81"/>
                    </a:lnTo>
                    <a:lnTo>
                      <a:pt x="150" y="81"/>
                    </a:lnTo>
                    <a:lnTo>
                      <a:pt x="150" y="81"/>
                    </a:lnTo>
                    <a:lnTo>
                      <a:pt x="154" y="77"/>
                    </a:lnTo>
                    <a:lnTo>
                      <a:pt x="154" y="77"/>
                    </a:lnTo>
                    <a:lnTo>
                      <a:pt x="154" y="77"/>
                    </a:lnTo>
                    <a:lnTo>
                      <a:pt x="159" y="77"/>
                    </a:lnTo>
                    <a:lnTo>
                      <a:pt x="159" y="77"/>
                    </a:lnTo>
                    <a:lnTo>
                      <a:pt x="159" y="72"/>
                    </a:lnTo>
                    <a:lnTo>
                      <a:pt x="159" y="72"/>
                    </a:lnTo>
                    <a:lnTo>
                      <a:pt x="163" y="72"/>
                    </a:lnTo>
                    <a:lnTo>
                      <a:pt x="163" y="72"/>
                    </a:lnTo>
                    <a:lnTo>
                      <a:pt x="163" y="72"/>
                    </a:lnTo>
                    <a:lnTo>
                      <a:pt x="168" y="72"/>
                    </a:lnTo>
                    <a:lnTo>
                      <a:pt x="168" y="68"/>
                    </a:lnTo>
                    <a:lnTo>
                      <a:pt x="168" y="63"/>
                    </a:lnTo>
                    <a:lnTo>
                      <a:pt x="168" y="63"/>
                    </a:lnTo>
                    <a:lnTo>
                      <a:pt x="168" y="63"/>
                    </a:lnTo>
                    <a:lnTo>
                      <a:pt x="168" y="63"/>
                    </a:lnTo>
                    <a:lnTo>
                      <a:pt x="172" y="63"/>
                    </a:lnTo>
                    <a:lnTo>
                      <a:pt x="172" y="63"/>
                    </a:lnTo>
                    <a:lnTo>
                      <a:pt x="177" y="59"/>
                    </a:lnTo>
                    <a:lnTo>
                      <a:pt x="177" y="59"/>
                    </a:lnTo>
                    <a:lnTo>
                      <a:pt x="177" y="59"/>
                    </a:lnTo>
                    <a:lnTo>
                      <a:pt x="181" y="59"/>
                    </a:lnTo>
                    <a:lnTo>
                      <a:pt x="181" y="54"/>
                    </a:lnTo>
                    <a:lnTo>
                      <a:pt x="181" y="54"/>
                    </a:lnTo>
                    <a:lnTo>
                      <a:pt x="177" y="54"/>
                    </a:lnTo>
                    <a:lnTo>
                      <a:pt x="172" y="54"/>
                    </a:lnTo>
                    <a:lnTo>
                      <a:pt x="172" y="54"/>
                    </a:lnTo>
                    <a:lnTo>
                      <a:pt x="168" y="54"/>
                    </a:lnTo>
                    <a:lnTo>
                      <a:pt x="168" y="54"/>
                    </a:lnTo>
                    <a:lnTo>
                      <a:pt x="168" y="54"/>
                    </a:lnTo>
                    <a:lnTo>
                      <a:pt x="168" y="50"/>
                    </a:lnTo>
                    <a:lnTo>
                      <a:pt x="168" y="50"/>
                    </a:lnTo>
                    <a:lnTo>
                      <a:pt x="168" y="45"/>
                    </a:lnTo>
                    <a:lnTo>
                      <a:pt x="168" y="45"/>
                    </a:lnTo>
                    <a:lnTo>
                      <a:pt x="163" y="41"/>
                    </a:lnTo>
                    <a:lnTo>
                      <a:pt x="163" y="36"/>
                    </a:lnTo>
                    <a:lnTo>
                      <a:pt x="163" y="36"/>
                    </a:lnTo>
                    <a:lnTo>
                      <a:pt x="168" y="32"/>
                    </a:lnTo>
                    <a:lnTo>
                      <a:pt x="163" y="32"/>
                    </a:lnTo>
                    <a:lnTo>
                      <a:pt x="159" y="27"/>
                    </a:lnTo>
                    <a:lnTo>
                      <a:pt x="159" y="23"/>
                    </a:lnTo>
                    <a:lnTo>
                      <a:pt x="159" y="23"/>
                    </a:lnTo>
                    <a:lnTo>
                      <a:pt x="154" y="18"/>
                    </a:lnTo>
                    <a:lnTo>
                      <a:pt x="154" y="18"/>
                    </a:lnTo>
                    <a:lnTo>
                      <a:pt x="159" y="18"/>
                    </a:lnTo>
                    <a:lnTo>
                      <a:pt x="159" y="18"/>
                    </a:lnTo>
                    <a:lnTo>
                      <a:pt x="159" y="23"/>
                    </a:lnTo>
                    <a:lnTo>
                      <a:pt x="159" y="23"/>
                    </a:lnTo>
                    <a:lnTo>
                      <a:pt x="159" y="23"/>
                    </a:lnTo>
                    <a:lnTo>
                      <a:pt x="163" y="23"/>
                    </a:lnTo>
                    <a:lnTo>
                      <a:pt x="168" y="23"/>
                    </a:lnTo>
                    <a:lnTo>
                      <a:pt x="168" y="23"/>
                    </a:lnTo>
                    <a:lnTo>
                      <a:pt x="168" y="23"/>
                    </a:lnTo>
                    <a:lnTo>
                      <a:pt x="168" y="23"/>
                    </a:lnTo>
                    <a:lnTo>
                      <a:pt x="168" y="27"/>
                    </a:lnTo>
                    <a:lnTo>
                      <a:pt x="172" y="27"/>
                    </a:lnTo>
                    <a:lnTo>
                      <a:pt x="172" y="27"/>
                    </a:lnTo>
                    <a:lnTo>
                      <a:pt x="177" y="27"/>
                    </a:lnTo>
                    <a:lnTo>
                      <a:pt x="177" y="27"/>
                    </a:lnTo>
                    <a:lnTo>
                      <a:pt x="177" y="27"/>
                    </a:lnTo>
                    <a:lnTo>
                      <a:pt x="181" y="27"/>
                    </a:lnTo>
                    <a:lnTo>
                      <a:pt x="181" y="27"/>
                    </a:lnTo>
                    <a:lnTo>
                      <a:pt x="181" y="27"/>
                    </a:lnTo>
                    <a:lnTo>
                      <a:pt x="186" y="27"/>
                    </a:lnTo>
                    <a:lnTo>
                      <a:pt x="186" y="32"/>
                    </a:lnTo>
                    <a:lnTo>
                      <a:pt x="186" y="32"/>
                    </a:lnTo>
                    <a:lnTo>
                      <a:pt x="190" y="32"/>
                    </a:lnTo>
                    <a:lnTo>
                      <a:pt x="190" y="32"/>
                    </a:lnTo>
                    <a:lnTo>
                      <a:pt x="190" y="27"/>
                    </a:lnTo>
                    <a:lnTo>
                      <a:pt x="190" y="23"/>
                    </a:lnTo>
                    <a:lnTo>
                      <a:pt x="195" y="23"/>
                    </a:lnTo>
                    <a:lnTo>
                      <a:pt x="195" y="23"/>
                    </a:lnTo>
                    <a:lnTo>
                      <a:pt x="195" y="23"/>
                    </a:lnTo>
                    <a:lnTo>
                      <a:pt x="195" y="23"/>
                    </a:lnTo>
                    <a:lnTo>
                      <a:pt x="199" y="23"/>
                    </a:lnTo>
                    <a:lnTo>
                      <a:pt x="204" y="23"/>
                    </a:lnTo>
                    <a:lnTo>
                      <a:pt x="204" y="23"/>
                    </a:lnTo>
                    <a:lnTo>
                      <a:pt x="208" y="23"/>
                    </a:lnTo>
                    <a:lnTo>
                      <a:pt x="213" y="18"/>
                    </a:lnTo>
                    <a:lnTo>
                      <a:pt x="213" y="18"/>
                    </a:lnTo>
                    <a:lnTo>
                      <a:pt x="217" y="18"/>
                    </a:lnTo>
                    <a:lnTo>
                      <a:pt x="217" y="14"/>
                    </a:lnTo>
                    <a:lnTo>
                      <a:pt x="217" y="14"/>
                    </a:lnTo>
                    <a:lnTo>
                      <a:pt x="222" y="14"/>
                    </a:lnTo>
                    <a:lnTo>
                      <a:pt x="222" y="14"/>
                    </a:lnTo>
                    <a:lnTo>
                      <a:pt x="222" y="14"/>
                    </a:lnTo>
                    <a:lnTo>
                      <a:pt x="222" y="14"/>
                    </a:lnTo>
                    <a:lnTo>
                      <a:pt x="222" y="9"/>
                    </a:lnTo>
                    <a:lnTo>
                      <a:pt x="226" y="9"/>
                    </a:lnTo>
                    <a:lnTo>
                      <a:pt x="226" y="9"/>
                    </a:lnTo>
                    <a:lnTo>
                      <a:pt x="226" y="9"/>
                    </a:lnTo>
                    <a:lnTo>
                      <a:pt x="231" y="9"/>
                    </a:lnTo>
                    <a:lnTo>
                      <a:pt x="231" y="5"/>
                    </a:lnTo>
                    <a:lnTo>
                      <a:pt x="231" y="5"/>
                    </a:lnTo>
                    <a:lnTo>
                      <a:pt x="231" y="5"/>
                    </a:lnTo>
                    <a:lnTo>
                      <a:pt x="226" y="0"/>
                    </a:lnTo>
                    <a:lnTo>
                      <a:pt x="226" y="0"/>
                    </a:lnTo>
                    <a:lnTo>
                      <a:pt x="226" y="0"/>
                    </a:lnTo>
                    <a:lnTo>
                      <a:pt x="231" y="0"/>
                    </a:lnTo>
                    <a:lnTo>
                      <a:pt x="231" y="0"/>
                    </a:lnTo>
                    <a:lnTo>
                      <a:pt x="231" y="0"/>
                    </a:lnTo>
                    <a:lnTo>
                      <a:pt x="231" y="0"/>
                    </a:lnTo>
                    <a:lnTo>
                      <a:pt x="235" y="0"/>
                    </a:lnTo>
                    <a:lnTo>
                      <a:pt x="235" y="0"/>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dirty="0"/>
              </a:p>
            </p:txBody>
          </p:sp>
          <p:sp>
            <p:nvSpPr>
              <p:cNvPr id="660" name="TextBox 659">
                <a:extLst>
                  <a:ext uri="{FF2B5EF4-FFF2-40B4-BE49-F238E27FC236}">
                    <a16:creationId xmlns:a16="http://schemas.microsoft.com/office/drawing/2014/main" id="{1E58D208-01B4-8F4C-AD38-CC9D21BC3EA0}"/>
                  </a:ext>
                </a:extLst>
              </p:cNvPr>
              <p:cNvSpPr txBox="1"/>
              <p:nvPr/>
            </p:nvSpPr>
            <p:spPr>
              <a:xfrm>
                <a:off x="1757040" y="1958187"/>
                <a:ext cx="1165893" cy="461666"/>
              </a:xfrm>
              <a:prstGeom prst="rect">
                <a:avLst/>
              </a:prstGeom>
              <a:noFill/>
            </p:spPr>
            <p:txBody>
              <a:bodyPr wrap="square" rtlCol="0">
                <a:spAutoFit/>
              </a:bodyPr>
              <a:lstStyle/>
              <a:p>
                <a:pPr algn="ctr"/>
                <a:r>
                  <a:rPr lang="fr-FR" b="1" dirty="0">
                    <a:solidFill>
                      <a:schemeClr val="bg2"/>
                    </a:solidFill>
                    <a:latin typeface="Source Sans Pro" panose="020B0503030403020204" pitchFamily="34" charset="77"/>
                  </a:rPr>
                  <a:t>BHS</a:t>
                </a:r>
              </a:p>
            </p:txBody>
          </p:sp>
          <p:grpSp>
            <p:nvGrpSpPr>
              <p:cNvPr id="661" name="Group 660">
                <a:extLst>
                  <a:ext uri="{FF2B5EF4-FFF2-40B4-BE49-F238E27FC236}">
                    <a16:creationId xmlns:a16="http://schemas.microsoft.com/office/drawing/2014/main" id="{DC5E9CED-9381-8941-9C60-AFBEF00F04BF}"/>
                  </a:ext>
                </a:extLst>
              </p:cNvPr>
              <p:cNvGrpSpPr/>
              <p:nvPr/>
            </p:nvGrpSpPr>
            <p:grpSpPr>
              <a:xfrm>
                <a:off x="5426654" y="1615583"/>
                <a:ext cx="305291" cy="305291"/>
                <a:chOff x="1470992" y="3834383"/>
                <a:chExt cx="298302" cy="298302"/>
              </a:xfrm>
            </p:grpSpPr>
            <p:sp>
              <p:nvSpPr>
                <p:cNvPr id="662" name="Teardrop 661">
                  <a:extLst>
                    <a:ext uri="{FF2B5EF4-FFF2-40B4-BE49-F238E27FC236}">
                      <a16:creationId xmlns:a16="http://schemas.microsoft.com/office/drawing/2014/main" id="{D00D0A46-BA7B-0C41-96BD-8D471E3A991A}"/>
                    </a:ext>
                  </a:extLst>
                </p:cNvPr>
                <p:cNvSpPr/>
                <p:nvPr/>
              </p:nvSpPr>
              <p:spPr>
                <a:xfrm rot="7994273">
                  <a:off x="1470992" y="3834383"/>
                  <a:ext cx="298302" cy="298302"/>
                </a:xfrm>
                <a:prstGeom prst="teardrop">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3" name="Oval 662">
                  <a:extLst>
                    <a:ext uri="{FF2B5EF4-FFF2-40B4-BE49-F238E27FC236}">
                      <a16:creationId xmlns:a16="http://schemas.microsoft.com/office/drawing/2014/main" id="{44DF0000-4220-2B4F-BC21-852FFD40D92A}"/>
                    </a:ext>
                  </a:extLst>
                </p:cNvPr>
                <p:cNvSpPr/>
                <p:nvPr/>
              </p:nvSpPr>
              <p:spPr>
                <a:xfrm>
                  <a:off x="1505658" y="3869049"/>
                  <a:ext cx="228969" cy="228969"/>
                </a:xfrm>
                <a:prstGeom prst="ellipse">
                  <a:avLst/>
                </a:prstGeom>
                <a:solidFill>
                  <a:schemeClr val="bg1"/>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sp>
            <p:nvSpPr>
              <p:cNvPr id="664" name="TextBox 663">
                <a:extLst>
                  <a:ext uri="{FF2B5EF4-FFF2-40B4-BE49-F238E27FC236}">
                    <a16:creationId xmlns:a16="http://schemas.microsoft.com/office/drawing/2014/main" id="{455B1107-6711-A446-9395-AE17256C580E}"/>
                  </a:ext>
                </a:extLst>
              </p:cNvPr>
              <p:cNvSpPr txBox="1"/>
              <p:nvPr/>
            </p:nvSpPr>
            <p:spPr>
              <a:xfrm>
                <a:off x="5002341" y="1917679"/>
                <a:ext cx="1165894" cy="461665"/>
              </a:xfrm>
              <a:prstGeom prst="rect">
                <a:avLst/>
              </a:prstGeom>
              <a:noFill/>
            </p:spPr>
            <p:txBody>
              <a:bodyPr wrap="square" rtlCol="0">
                <a:spAutoFit/>
              </a:bodyPr>
              <a:lstStyle/>
              <a:p>
                <a:pPr algn="ctr"/>
                <a:r>
                  <a:rPr lang="fr-FR" b="1" dirty="0">
                    <a:solidFill>
                      <a:schemeClr val="accent1"/>
                    </a:solidFill>
                    <a:latin typeface="Source Sans Pro" panose="020B0503030403020204" pitchFamily="34" charset="77"/>
                  </a:rPr>
                  <a:t>GRA</a:t>
                </a:r>
              </a:p>
            </p:txBody>
          </p:sp>
        </p:grpSp>
      </p:grpSp>
      <p:grpSp>
        <p:nvGrpSpPr>
          <p:cNvPr id="295" name="Groupe 65">
            <a:extLst>
              <a:ext uri="{FF2B5EF4-FFF2-40B4-BE49-F238E27FC236}">
                <a16:creationId xmlns:a16="http://schemas.microsoft.com/office/drawing/2014/main" id="{6FAF69FD-E1AB-9744-8996-7CDF6B873D30}"/>
              </a:ext>
            </a:extLst>
          </p:cNvPr>
          <p:cNvGrpSpPr/>
          <p:nvPr/>
        </p:nvGrpSpPr>
        <p:grpSpPr>
          <a:xfrm>
            <a:off x="412578" y="1676400"/>
            <a:ext cx="3886200" cy="4081725"/>
            <a:chOff x="2443536" y="1702623"/>
            <a:chExt cx="2903367" cy="3049443"/>
          </a:xfrm>
        </p:grpSpPr>
        <p:sp>
          <p:nvSpPr>
            <p:cNvPr id="296" name="Rectangle 295">
              <a:extLst>
                <a:ext uri="{FF2B5EF4-FFF2-40B4-BE49-F238E27FC236}">
                  <a16:creationId xmlns:a16="http://schemas.microsoft.com/office/drawing/2014/main" id="{42CE0803-7700-644E-9B15-75B53FE3EAA9}"/>
                </a:ext>
              </a:extLst>
            </p:cNvPr>
            <p:cNvSpPr/>
            <p:nvPr/>
          </p:nvSpPr>
          <p:spPr>
            <a:xfrm>
              <a:off x="2443536" y="1702623"/>
              <a:ext cx="2903367" cy="304944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grpSp>
          <p:nvGrpSpPr>
            <p:cNvPr id="297" name="Groupe 1">
              <a:extLst>
                <a:ext uri="{FF2B5EF4-FFF2-40B4-BE49-F238E27FC236}">
                  <a16:creationId xmlns:a16="http://schemas.microsoft.com/office/drawing/2014/main" id="{814AA98F-7A6C-D14A-9DCA-A79E5057FD94}"/>
                </a:ext>
              </a:extLst>
            </p:cNvPr>
            <p:cNvGrpSpPr/>
            <p:nvPr/>
          </p:nvGrpSpPr>
          <p:grpSpPr>
            <a:xfrm>
              <a:off x="2605569" y="1952120"/>
              <a:ext cx="2487328" cy="2646405"/>
              <a:chOff x="4295775" y="2132856"/>
              <a:chExt cx="2618013" cy="2785449"/>
            </a:xfrm>
          </p:grpSpPr>
          <p:sp>
            <p:nvSpPr>
              <p:cNvPr id="298" name="Freeform 102">
                <a:extLst>
                  <a:ext uri="{FF2B5EF4-FFF2-40B4-BE49-F238E27FC236}">
                    <a16:creationId xmlns:a16="http://schemas.microsoft.com/office/drawing/2014/main" id="{270A2659-FF5B-7B49-8382-E013F5615E01}"/>
                  </a:ext>
                </a:extLst>
              </p:cNvPr>
              <p:cNvSpPr>
                <a:spLocks noEditPoints="1"/>
              </p:cNvSpPr>
              <p:nvPr/>
            </p:nvSpPr>
            <p:spPr bwMode="auto">
              <a:xfrm>
                <a:off x="4295775" y="2132856"/>
                <a:ext cx="2618013" cy="2785449"/>
              </a:xfrm>
              <a:custGeom>
                <a:avLst/>
                <a:gdLst>
                  <a:gd name="T0" fmla="*/ 160 w 576"/>
                  <a:gd name="T1" fmla="*/ 333 h 613"/>
                  <a:gd name="T2" fmla="*/ 251 w 576"/>
                  <a:gd name="T3" fmla="*/ 413 h 613"/>
                  <a:gd name="T4" fmla="*/ 174 w 576"/>
                  <a:gd name="T5" fmla="*/ 340 h 613"/>
                  <a:gd name="T6" fmla="*/ 50 w 576"/>
                  <a:gd name="T7" fmla="*/ 326 h 613"/>
                  <a:gd name="T8" fmla="*/ 126 w 576"/>
                  <a:gd name="T9" fmla="*/ 420 h 613"/>
                  <a:gd name="T10" fmla="*/ 119 w 576"/>
                  <a:gd name="T11" fmla="*/ 406 h 613"/>
                  <a:gd name="T12" fmla="*/ 119 w 576"/>
                  <a:gd name="T13" fmla="*/ 406 h 613"/>
                  <a:gd name="T14" fmla="*/ 251 w 576"/>
                  <a:gd name="T15" fmla="*/ 199 h 613"/>
                  <a:gd name="T16" fmla="*/ 160 w 576"/>
                  <a:gd name="T17" fmla="*/ 279 h 613"/>
                  <a:gd name="T18" fmla="*/ 237 w 576"/>
                  <a:gd name="T19" fmla="*/ 272 h 613"/>
                  <a:gd name="T20" fmla="*/ 50 w 576"/>
                  <a:gd name="T21" fmla="*/ 192 h 613"/>
                  <a:gd name="T22" fmla="*/ 126 w 576"/>
                  <a:gd name="T23" fmla="*/ 286 h 613"/>
                  <a:gd name="T24" fmla="*/ 119 w 576"/>
                  <a:gd name="T25" fmla="*/ 272 h 613"/>
                  <a:gd name="T26" fmla="*/ 119 w 576"/>
                  <a:gd name="T27" fmla="*/ 272 h 613"/>
                  <a:gd name="T28" fmla="*/ 43 w 576"/>
                  <a:gd name="T29" fmla="*/ 549 h 613"/>
                  <a:gd name="T30" fmla="*/ 133 w 576"/>
                  <a:gd name="T31" fmla="*/ 468 h 613"/>
                  <a:gd name="T32" fmla="*/ 57 w 576"/>
                  <a:gd name="T33" fmla="*/ 475 h 613"/>
                  <a:gd name="T34" fmla="*/ 288 w 576"/>
                  <a:gd name="T35" fmla="*/ 0 h 613"/>
                  <a:gd name="T36" fmla="*/ 0 w 576"/>
                  <a:gd name="T37" fmla="*/ 153 h 613"/>
                  <a:gd name="T38" fmla="*/ 174 w 576"/>
                  <a:gd name="T39" fmla="*/ 606 h 613"/>
                  <a:gd name="T40" fmla="*/ 244 w 576"/>
                  <a:gd name="T41" fmla="*/ 613 h 613"/>
                  <a:gd name="T42" fmla="*/ 456 w 576"/>
                  <a:gd name="T43" fmla="*/ 475 h 613"/>
                  <a:gd name="T44" fmla="*/ 569 w 576"/>
                  <a:gd name="T45" fmla="*/ 613 h 613"/>
                  <a:gd name="T46" fmla="*/ 244 w 576"/>
                  <a:gd name="T47" fmla="*/ 461 h 613"/>
                  <a:gd name="T48" fmla="*/ 14 w 576"/>
                  <a:gd name="T49" fmla="*/ 599 h 613"/>
                  <a:gd name="T50" fmla="*/ 251 w 576"/>
                  <a:gd name="T51" fmla="*/ 599 h 613"/>
                  <a:gd name="T52" fmla="*/ 532 w 576"/>
                  <a:gd name="T53" fmla="*/ 599 h 613"/>
                  <a:gd name="T54" fmla="*/ 442 w 576"/>
                  <a:gd name="T55" fmla="*/ 468 h 613"/>
                  <a:gd name="T56" fmla="*/ 295 w 576"/>
                  <a:gd name="T57" fmla="*/ 14 h 613"/>
                  <a:gd name="T58" fmla="*/ 525 w 576"/>
                  <a:gd name="T59" fmla="*/ 420 h 613"/>
                  <a:gd name="T60" fmla="*/ 449 w 576"/>
                  <a:gd name="T61" fmla="*/ 326 h 613"/>
                  <a:gd name="T62" fmla="*/ 456 w 576"/>
                  <a:gd name="T63" fmla="*/ 340 h 613"/>
                  <a:gd name="T64" fmla="*/ 456 w 576"/>
                  <a:gd name="T65" fmla="*/ 340 h 613"/>
                  <a:gd name="T66" fmla="*/ 414 w 576"/>
                  <a:gd name="T67" fmla="*/ 333 h 613"/>
                  <a:gd name="T68" fmla="*/ 324 w 576"/>
                  <a:gd name="T69" fmla="*/ 413 h 613"/>
                  <a:gd name="T70" fmla="*/ 400 w 576"/>
                  <a:gd name="T71" fmla="*/ 406 h 613"/>
                  <a:gd name="T72" fmla="*/ 525 w 576"/>
                  <a:gd name="T73" fmla="*/ 286 h 613"/>
                  <a:gd name="T74" fmla="*/ 449 w 576"/>
                  <a:gd name="T75" fmla="*/ 192 h 613"/>
                  <a:gd name="T76" fmla="*/ 456 w 576"/>
                  <a:gd name="T77" fmla="*/ 206 h 613"/>
                  <a:gd name="T78" fmla="*/ 456 w 576"/>
                  <a:gd name="T79" fmla="*/ 206 h 613"/>
                  <a:gd name="T80" fmla="*/ 414 w 576"/>
                  <a:gd name="T81" fmla="*/ 199 h 613"/>
                  <a:gd name="T82" fmla="*/ 324 w 576"/>
                  <a:gd name="T83" fmla="*/ 279 h 613"/>
                  <a:gd name="T84" fmla="*/ 400 w 576"/>
                  <a:gd name="T85" fmla="*/ 272 h 613"/>
                  <a:gd name="T86" fmla="*/ 525 w 576"/>
                  <a:gd name="T87" fmla="*/ 153 h 613"/>
                  <a:gd name="T88" fmla="*/ 449 w 576"/>
                  <a:gd name="T89" fmla="*/ 59 h 613"/>
                  <a:gd name="T90" fmla="*/ 456 w 576"/>
                  <a:gd name="T91" fmla="*/ 73 h 613"/>
                  <a:gd name="T92" fmla="*/ 456 w 576"/>
                  <a:gd name="T93" fmla="*/ 73 h 613"/>
                  <a:gd name="T94" fmla="*/ 414 w 576"/>
                  <a:gd name="T95" fmla="*/ 66 h 613"/>
                  <a:gd name="T96" fmla="*/ 324 w 576"/>
                  <a:gd name="T97" fmla="*/ 146 h 613"/>
                  <a:gd name="T98" fmla="*/ 400 w 576"/>
                  <a:gd name="T99" fmla="*/ 139 h 613"/>
                  <a:gd name="T100" fmla="*/ 407 w 576"/>
                  <a:gd name="T101" fmla="*/ 556 h 613"/>
                  <a:gd name="T102" fmla="*/ 331 w 576"/>
                  <a:gd name="T103" fmla="*/ 461 h 613"/>
                  <a:gd name="T104" fmla="*/ 338 w 576"/>
                  <a:gd name="T105" fmla="*/ 475 h 613"/>
                  <a:gd name="T106" fmla="*/ 338 w 576"/>
                  <a:gd name="T107" fmla="*/ 475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6" h="613">
                    <a:moveTo>
                      <a:pt x="251" y="333"/>
                    </a:moveTo>
                    <a:cubicBezTo>
                      <a:pt x="251" y="329"/>
                      <a:pt x="248" y="326"/>
                      <a:pt x="244" y="326"/>
                    </a:cubicBezTo>
                    <a:cubicBezTo>
                      <a:pt x="167" y="326"/>
                      <a:pt x="167" y="326"/>
                      <a:pt x="167" y="326"/>
                    </a:cubicBezTo>
                    <a:cubicBezTo>
                      <a:pt x="164" y="326"/>
                      <a:pt x="160" y="329"/>
                      <a:pt x="160" y="333"/>
                    </a:cubicBezTo>
                    <a:cubicBezTo>
                      <a:pt x="160" y="413"/>
                      <a:pt x="160" y="413"/>
                      <a:pt x="160" y="413"/>
                    </a:cubicBezTo>
                    <a:cubicBezTo>
                      <a:pt x="160" y="417"/>
                      <a:pt x="164" y="420"/>
                      <a:pt x="167" y="420"/>
                    </a:cubicBezTo>
                    <a:cubicBezTo>
                      <a:pt x="244" y="420"/>
                      <a:pt x="244" y="420"/>
                      <a:pt x="244" y="420"/>
                    </a:cubicBezTo>
                    <a:cubicBezTo>
                      <a:pt x="248" y="420"/>
                      <a:pt x="251" y="417"/>
                      <a:pt x="251" y="413"/>
                    </a:cubicBezTo>
                    <a:lnTo>
                      <a:pt x="251" y="333"/>
                    </a:lnTo>
                    <a:close/>
                    <a:moveTo>
                      <a:pt x="237" y="406"/>
                    </a:moveTo>
                    <a:cubicBezTo>
                      <a:pt x="174" y="406"/>
                      <a:pt x="174" y="406"/>
                      <a:pt x="174" y="406"/>
                    </a:cubicBezTo>
                    <a:cubicBezTo>
                      <a:pt x="174" y="340"/>
                      <a:pt x="174" y="340"/>
                      <a:pt x="174" y="340"/>
                    </a:cubicBezTo>
                    <a:cubicBezTo>
                      <a:pt x="237" y="340"/>
                      <a:pt x="237" y="340"/>
                      <a:pt x="237" y="340"/>
                    </a:cubicBezTo>
                    <a:lnTo>
                      <a:pt x="237" y="406"/>
                    </a:lnTo>
                    <a:close/>
                    <a:moveTo>
                      <a:pt x="126" y="326"/>
                    </a:moveTo>
                    <a:cubicBezTo>
                      <a:pt x="50" y="326"/>
                      <a:pt x="50" y="326"/>
                      <a:pt x="50" y="326"/>
                    </a:cubicBezTo>
                    <a:cubicBezTo>
                      <a:pt x="46" y="326"/>
                      <a:pt x="43" y="329"/>
                      <a:pt x="43" y="333"/>
                    </a:cubicBezTo>
                    <a:cubicBezTo>
                      <a:pt x="43" y="413"/>
                      <a:pt x="43" y="413"/>
                      <a:pt x="43" y="413"/>
                    </a:cubicBezTo>
                    <a:cubicBezTo>
                      <a:pt x="43" y="417"/>
                      <a:pt x="46" y="420"/>
                      <a:pt x="50" y="420"/>
                    </a:cubicBezTo>
                    <a:cubicBezTo>
                      <a:pt x="126" y="420"/>
                      <a:pt x="126" y="420"/>
                      <a:pt x="126" y="420"/>
                    </a:cubicBezTo>
                    <a:cubicBezTo>
                      <a:pt x="130" y="420"/>
                      <a:pt x="133" y="417"/>
                      <a:pt x="133" y="413"/>
                    </a:cubicBezTo>
                    <a:cubicBezTo>
                      <a:pt x="133" y="333"/>
                      <a:pt x="133" y="333"/>
                      <a:pt x="133" y="333"/>
                    </a:cubicBezTo>
                    <a:cubicBezTo>
                      <a:pt x="133" y="329"/>
                      <a:pt x="130" y="326"/>
                      <a:pt x="126" y="326"/>
                    </a:cubicBezTo>
                    <a:close/>
                    <a:moveTo>
                      <a:pt x="119" y="406"/>
                    </a:moveTo>
                    <a:cubicBezTo>
                      <a:pt x="57" y="406"/>
                      <a:pt x="57" y="406"/>
                      <a:pt x="57" y="406"/>
                    </a:cubicBezTo>
                    <a:cubicBezTo>
                      <a:pt x="57" y="340"/>
                      <a:pt x="57" y="340"/>
                      <a:pt x="57" y="340"/>
                    </a:cubicBezTo>
                    <a:cubicBezTo>
                      <a:pt x="119" y="340"/>
                      <a:pt x="119" y="340"/>
                      <a:pt x="119" y="340"/>
                    </a:cubicBezTo>
                    <a:lnTo>
                      <a:pt x="119" y="406"/>
                    </a:lnTo>
                    <a:close/>
                    <a:moveTo>
                      <a:pt x="167" y="286"/>
                    </a:moveTo>
                    <a:cubicBezTo>
                      <a:pt x="244" y="286"/>
                      <a:pt x="244" y="286"/>
                      <a:pt x="244" y="286"/>
                    </a:cubicBezTo>
                    <a:cubicBezTo>
                      <a:pt x="248" y="286"/>
                      <a:pt x="251" y="283"/>
                      <a:pt x="251" y="279"/>
                    </a:cubicBezTo>
                    <a:cubicBezTo>
                      <a:pt x="251" y="199"/>
                      <a:pt x="251" y="199"/>
                      <a:pt x="251" y="199"/>
                    </a:cubicBezTo>
                    <a:cubicBezTo>
                      <a:pt x="251" y="195"/>
                      <a:pt x="248" y="192"/>
                      <a:pt x="244" y="192"/>
                    </a:cubicBezTo>
                    <a:cubicBezTo>
                      <a:pt x="167" y="192"/>
                      <a:pt x="167" y="192"/>
                      <a:pt x="167" y="192"/>
                    </a:cubicBezTo>
                    <a:cubicBezTo>
                      <a:pt x="164" y="192"/>
                      <a:pt x="160" y="195"/>
                      <a:pt x="160" y="199"/>
                    </a:cubicBezTo>
                    <a:cubicBezTo>
                      <a:pt x="160" y="279"/>
                      <a:pt x="160" y="279"/>
                      <a:pt x="160" y="279"/>
                    </a:cubicBezTo>
                    <a:cubicBezTo>
                      <a:pt x="160" y="283"/>
                      <a:pt x="164" y="286"/>
                      <a:pt x="167" y="286"/>
                    </a:cubicBezTo>
                    <a:close/>
                    <a:moveTo>
                      <a:pt x="174" y="206"/>
                    </a:moveTo>
                    <a:cubicBezTo>
                      <a:pt x="237" y="206"/>
                      <a:pt x="237" y="206"/>
                      <a:pt x="237" y="206"/>
                    </a:cubicBezTo>
                    <a:cubicBezTo>
                      <a:pt x="237" y="272"/>
                      <a:pt x="237" y="272"/>
                      <a:pt x="237" y="272"/>
                    </a:cubicBezTo>
                    <a:cubicBezTo>
                      <a:pt x="174" y="272"/>
                      <a:pt x="174" y="272"/>
                      <a:pt x="174" y="272"/>
                    </a:cubicBezTo>
                    <a:lnTo>
                      <a:pt x="174" y="206"/>
                    </a:lnTo>
                    <a:close/>
                    <a:moveTo>
                      <a:pt x="126" y="192"/>
                    </a:moveTo>
                    <a:cubicBezTo>
                      <a:pt x="50" y="192"/>
                      <a:pt x="50" y="192"/>
                      <a:pt x="50" y="192"/>
                    </a:cubicBezTo>
                    <a:cubicBezTo>
                      <a:pt x="46" y="192"/>
                      <a:pt x="43" y="195"/>
                      <a:pt x="43" y="199"/>
                    </a:cubicBezTo>
                    <a:cubicBezTo>
                      <a:pt x="43" y="279"/>
                      <a:pt x="43" y="279"/>
                      <a:pt x="43" y="279"/>
                    </a:cubicBezTo>
                    <a:cubicBezTo>
                      <a:pt x="43" y="283"/>
                      <a:pt x="46" y="286"/>
                      <a:pt x="50" y="286"/>
                    </a:cubicBezTo>
                    <a:cubicBezTo>
                      <a:pt x="126" y="286"/>
                      <a:pt x="126" y="286"/>
                      <a:pt x="126" y="286"/>
                    </a:cubicBezTo>
                    <a:cubicBezTo>
                      <a:pt x="130" y="286"/>
                      <a:pt x="133" y="283"/>
                      <a:pt x="133" y="279"/>
                    </a:cubicBezTo>
                    <a:cubicBezTo>
                      <a:pt x="133" y="199"/>
                      <a:pt x="133" y="199"/>
                      <a:pt x="133" y="199"/>
                    </a:cubicBezTo>
                    <a:cubicBezTo>
                      <a:pt x="133" y="195"/>
                      <a:pt x="130" y="192"/>
                      <a:pt x="126" y="192"/>
                    </a:cubicBezTo>
                    <a:close/>
                    <a:moveTo>
                      <a:pt x="119" y="272"/>
                    </a:moveTo>
                    <a:cubicBezTo>
                      <a:pt x="57" y="272"/>
                      <a:pt x="57" y="272"/>
                      <a:pt x="57" y="272"/>
                    </a:cubicBezTo>
                    <a:cubicBezTo>
                      <a:pt x="57" y="206"/>
                      <a:pt x="57" y="206"/>
                      <a:pt x="57" y="206"/>
                    </a:cubicBezTo>
                    <a:cubicBezTo>
                      <a:pt x="119" y="206"/>
                      <a:pt x="119" y="206"/>
                      <a:pt x="119" y="206"/>
                    </a:cubicBezTo>
                    <a:lnTo>
                      <a:pt x="119" y="272"/>
                    </a:lnTo>
                    <a:close/>
                    <a:moveTo>
                      <a:pt x="126" y="461"/>
                    </a:moveTo>
                    <a:cubicBezTo>
                      <a:pt x="50" y="461"/>
                      <a:pt x="50" y="461"/>
                      <a:pt x="50" y="461"/>
                    </a:cubicBezTo>
                    <a:cubicBezTo>
                      <a:pt x="46" y="461"/>
                      <a:pt x="43" y="465"/>
                      <a:pt x="43" y="468"/>
                    </a:cubicBezTo>
                    <a:cubicBezTo>
                      <a:pt x="43" y="549"/>
                      <a:pt x="43" y="549"/>
                      <a:pt x="43" y="549"/>
                    </a:cubicBezTo>
                    <a:cubicBezTo>
                      <a:pt x="43" y="553"/>
                      <a:pt x="46" y="556"/>
                      <a:pt x="50" y="556"/>
                    </a:cubicBezTo>
                    <a:cubicBezTo>
                      <a:pt x="126" y="556"/>
                      <a:pt x="126" y="556"/>
                      <a:pt x="126" y="556"/>
                    </a:cubicBezTo>
                    <a:cubicBezTo>
                      <a:pt x="130" y="556"/>
                      <a:pt x="133" y="553"/>
                      <a:pt x="133" y="549"/>
                    </a:cubicBezTo>
                    <a:cubicBezTo>
                      <a:pt x="133" y="468"/>
                      <a:pt x="133" y="468"/>
                      <a:pt x="133" y="468"/>
                    </a:cubicBezTo>
                    <a:cubicBezTo>
                      <a:pt x="133" y="465"/>
                      <a:pt x="130" y="461"/>
                      <a:pt x="126" y="461"/>
                    </a:cubicBezTo>
                    <a:close/>
                    <a:moveTo>
                      <a:pt x="119" y="542"/>
                    </a:moveTo>
                    <a:cubicBezTo>
                      <a:pt x="57" y="542"/>
                      <a:pt x="57" y="542"/>
                      <a:pt x="57" y="542"/>
                    </a:cubicBezTo>
                    <a:cubicBezTo>
                      <a:pt x="57" y="475"/>
                      <a:pt x="57" y="475"/>
                      <a:pt x="57" y="475"/>
                    </a:cubicBezTo>
                    <a:cubicBezTo>
                      <a:pt x="119" y="475"/>
                      <a:pt x="119" y="475"/>
                      <a:pt x="119" y="475"/>
                    </a:cubicBezTo>
                    <a:lnTo>
                      <a:pt x="119" y="542"/>
                    </a:lnTo>
                    <a:close/>
                    <a:moveTo>
                      <a:pt x="569" y="0"/>
                    </a:moveTo>
                    <a:cubicBezTo>
                      <a:pt x="288" y="0"/>
                      <a:pt x="288" y="0"/>
                      <a:pt x="288" y="0"/>
                    </a:cubicBezTo>
                    <a:cubicBezTo>
                      <a:pt x="284" y="0"/>
                      <a:pt x="281" y="3"/>
                      <a:pt x="281" y="7"/>
                    </a:cubicBezTo>
                    <a:cubicBezTo>
                      <a:pt x="281" y="146"/>
                      <a:pt x="281" y="146"/>
                      <a:pt x="281" y="146"/>
                    </a:cubicBezTo>
                    <a:cubicBezTo>
                      <a:pt x="7" y="146"/>
                      <a:pt x="7" y="146"/>
                      <a:pt x="7" y="146"/>
                    </a:cubicBezTo>
                    <a:cubicBezTo>
                      <a:pt x="3" y="146"/>
                      <a:pt x="0" y="149"/>
                      <a:pt x="0" y="153"/>
                    </a:cubicBezTo>
                    <a:cubicBezTo>
                      <a:pt x="0" y="606"/>
                      <a:pt x="0" y="606"/>
                      <a:pt x="0" y="606"/>
                    </a:cubicBezTo>
                    <a:cubicBezTo>
                      <a:pt x="0" y="609"/>
                      <a:pt x="3" y="613"/>
                      <a:pt x="7" y="613"/>
                    </a:cubicBezTo>
                    <a:cubicBezTo>
                      <a:pt x="167" y="613"/>
                      <a:pt x="167" y="613"/>
                      <a:pt x="167" y="613"/>
                    </a:cubicBezTo>
                    <a:cubicBezTo>
                      <a:pt x="171" y="613"/>
                      <a:pt x="174" y="609"/>
                      <a:pt x="174" y="606"/>
                    </a:cubicBezTo>
                    <a:cubicBezTo>
                      <a:pt x="174" y="475"/>
                      <a:pt x="174" y="475"/>
                      <a:pt x="174" y="475"/>
                    </a:cubicBezTo>
                    <a:cubicBezTo>
                      <a:pt x="237" y="475"/>
                      <a:pt x="237" y="475"/>
                      <a:pt x="237" y="475"/>
                    </a:cubicBezTo>
                    <a:cubicBezTo>
                      <a:pt x="237" y="606"/>
                      <a:pt x="237" y="606"/>
                      <a:pt x="237" y="606"/>
                    </a:cubicBezTo>
                    <a:cubicBezTo>
                      <a:pt x="237" y="609"/>
                      <a:pt x="240" y="613"/>
                      <a:pt x="244" y="613"/>
                    </a:cubicBezTo>
                    <a:cubicBezTo>
                      <a:pt x="288" y="613"/>
                      <a:pt x="288" y="613"/>
                      <a:pt x="288" y="613"/>
                    </a:cubicBezTo>
                    <a:cubicBezTo>
                      <a:pt x="449" y="613"/>
                      <a:pt x="449" y="613"/>
                      <a:pt x="449" y="613"/>
                    </a:cubicBezTo>
                    <a:cubicBezTo>
                      <a:pt x="453" y="613"/>
                      <a:pt x="456" y="609"/>
                      <a:pt x="456" y="606"/>
                    </a:cubicBezTo>
                    <a:cubicBezTo>
                      <a:pt x="456" y="475"/>
                      <a:pt x="456" y="475"/>
                      <a:pt x="456" y="475"/>
                    </a:cubicBezTo>
                    <a:cubicBezTo>
                      <a:pt x="518" y="475"/>
                      <a:pt x="518" y="475"/>
                      <a:pt x="518" y="475"/>
                    </a:cubicBezTo>
                    <a:cubicBezTo>
                      <a:pt x="518" y="606"/>
                      <a:pt x="518" y="606"/>
                      <a:pt x="518" y="606"/>
                    </a:cubicBezTo>
                    <a:cubicBezTo>
                      <a:pt x="518" y="609"/>
                      <a:pt x="521" y="613"/>
                      <a:pt x="525" y="613"/>
                    </a:cubicBezTo>
                    <a:cubicBezTo>
                      <a:pt x="569" y="613"/>
                      <a:pt x="569" y="613"/>
                      <a:pt x="569" y="613"/>
                    </a:cubicBezTo>
                    <a:cubicBezTo>
                      <a:pt x="573" y="613"/>
                      <a:pt x="576" y="609"/>
                      <a:pt x="576" y="606"/>
                    </a:cubicBezTo>
                    <a:cubicBezTo>
                      <a:pt x="576" y="7"/>
                      <a:pt x="576" y="7"/>
                      <a:pt x="576" y="7"/>
                    </a:cubicBezTo>
                    <a:cubicBezTo>
                      <a:pt x="576" y="3"/>
                      <a:pt x="573" y="0"/>
                      <a:pt x="569" y="0"/>
                    </a:cubicBezTo>
                    <a:close/>
                    <a:moveTo>
                      <a:pt x="244" y="461"/>
                    </a:moveTo>
                    <a:cubicBezTo>
                      <a:pt x="167" y="461"/>
                      <a:pt x="167" y="461"/>
                      <a:pt x="167" y="461"/>
                    </a:cubicBezTo>
                    <a:cubicBezTo>
                      <a:pt x="164" y="461"/>
                      <a:pt x="160" y="465"/>
                      <a:pt x="160" y="468"/>
                    </a:cubicBezTo>
                    <a:cubicBezTo>
                      <a:pt x="160" y="599"/>
                      <a:pt x="160" y="599"/>
                      <a:pt x="160" y="599"/>
                    </a:cubicBezTo>
                    <a:cubicBezTo>
                      <a:pt x="14" y="599"/>
                      <a:pt x="14" y="599"/>
                      <a:pt x="14" y="599"/>
                    </a:cubicBezTo>
                    <a:cubicBezTo>
                      <a:pt x="14" y="160"/>
                      <a:pt x="14" y="160"/>
                      <a:pt x="14" y="160"/>
                    </a:cubicBezTo>
                    <a:cubicBezTo>
                      <a:pt x="281" y="160"/>
                      <a:pt x="281" y="160"/>
                      <a:pt x="281" y="160"/>
                    </a:cubicBezTo>
                    <a:cubicBezTo>
                      <a:pt x="281" y="599"/>
                      <a:pt x="281" y="599"/>
                      <a:pt x="281" y="599"/>
                    </a:cubicBezTo>
                    <a:cubicBezTo>
                      <a:pt x="251" y="599"/>
                      <a:pt x="251" y="599"/>
                      <a:pt x="251" y="599"/>
                    </a:cubicBezTo>
                    <a:cubicBezTo>
                      <a:pt x="251" y="468"/>
                      <a:pt x="251" y="468"/>
                      <a:pt x="251" y="468"/>
                    </a:cubicBezTo>
                    <a:cubicBezTo>
                      <a:pt x="251" y="465"/>
                      <a:pt x="248" y="461"/>
                      <a:pt x="244" y="461"/>
                    </a:cubicBezTo>
                    <a:close/>
                    <a:moveTo>
                      <a:pt x="562" y="599"/>
                    </a:moveTo>
                    <a:cubicBezTo>
                      <a:pt x="532" y="599"/>
                      <a:pt x="532" y="599"/>
                      <a:pt x="532" y="599"/>
                    </a:cubicBezTo>
                    <a:cubicBezTo>
                      <a:pt x="532" y="468"/>
                      <a:pt x="532" y="468"/>
                      <a:pt x="532" y="468"/>
                    </a:cubicBezTo>
                    <a:cubicBezTo>
                      <a:pt x="532" y="465"/>
                      <a:pt x="529" y="461"/>
                      <a:pt x="525" y="461"/>
                    </a:cubicBezTo>
                    <a:cubicBezTo>
                      <a:pt x="449" y="461"/>
                      <a:pt x="449" y="461"/>
                      <a:pt x="449" y="461"/>
                    </a:cubicBezTo>
                    <a:cubicBezTo>
                      <a:pt x="445" y="461"/>
                      <a:pt x="442" y="465"/>
                      <a:pt x="442" y="468"/>
                    </a:cubicBezTo>
                    <a:cubicBezTo>
                      <a:pt x="442" y="599"/>
                      <a:pt x="442" y="599"/>
                      <a:pt x="442" y="599"/>
                    </a:cubicBezTo>
                    <a:cubicBezTo>
                      <a:pt x="295" y="599"/>
                      <a:pt x="295" y="599"/>
                      <a:pt x="295" y="599"/>
                    </a:cubicBezTo>
                    <a:cubicBezTo>
                      <a:pt x="295" y="153"/>
                      <a:pt x="295" y="153"/>
                      <a:pt x="295" y="153"/>
                    </a:cubicBezTo>
                    <a:cubicBezTo>
                      <a:pt x="295" y="14"/>
                      <a:pt x="295" y="14"/>
                      <a:pt x="295" y="14"/>
                    </a:cubicBezTo>
                    <a:cubicBezTo>
                      <a:pt x="562" y="14"/>
                      <a:pt x="562" y="14"/>
                      <a:pt x="562" y="14"/>
                    </a:cubicBezTo>
                    <a:lnTo>
                      <a:pt x="562" y="599"/>
                    </a:lnTo>
                    <a:close/>
                    <a:moveTo>
                      <a:pt x="449" y="420"/>
                    </a:moveTo>
                    <a:cubicBezTo>
                      <a:pt x="525" y="420"/>
                      <a:pt x="525" y="420"/>
                      <a:pt x="525" y="420"/>
                    </a:cubicBezTo>
                    <a:cubicBezTo>
                      <a:pt x="529" y="420"/>
                      <a:pt x="532" y="417"/>
                      <a:pt x="532" y="413"/>
                    </a:cubicBezTo>
                    <a:cubicBezTo>
                      <a:pt x="532" y="333"/>
                      <a:pt x="532" y="333"/>
                      <a:pt x="532" y="333"/>
                    </a:cubicBezTo>
                    <a:cubicBezTo>
                      <a:pt x="532" y="329"/>
                      <a:pt x="529" y="326"/>
                      <a:pt x="525" y="326"/>
                    </a:cubicBezTo>
                    <a:cubicBezTo>
                      <a:pt x="449" y="326"/>
                      <a:pt x="449" y="326"/>
                      <a:pt x="449" y="326"/>
                    </a:cubicBezTo>
                    <a:cubicBezTo>
                      <a:pt x="445" y="326"/>
                      <a:pt x="442" y="329"/>
                      <a:pt x="442" y="333"/>
                    </a:cubicBezTo>
                    <a:cubicBezTo>
                      <a:pt x="442" y="413"/>
                      <a:pt x="442" y="413"/>
                      <a:pt x="442" y="413"/>
                    </a:cubicBezTo>
                    <a:cubicBezTo>
                      <a:pt x="442" y="417"/>
                      <a:pt x="445" y="420"/>
                      <a:pt x="449" y="420"/>
                    </a:cubicBezTo>
                    <a:close/>
                    <a:moveTo>
                      <a:pt x="456" y="340"/>
                    </a:moveTo>
                    <a:cubicBezTo>
                      <a:pt x="518" y="340"/>
                      <a:pt x="518" y="340"/>
                      <a:pt x="518" y="340"/>
                    </a:cubicBezTo>
                    <a:cubicBezTo>
                      <a:pt x="518" y="406"/>
                      <a:pt x="518" y="406"/>
                      <a:pt x="518" y="406"/>
                    </a:cubicBezTo>
                    <a:cubicBezTo>
                      <a:pt x="456" y="406"/>
                      <a:pt x="456" y="406"/>
                      <a:pt x="456" y="406"/>
                    </a:cubicBezTo>
                    <a:lnTo>
                      <a:pt x="456" y="340"/>
                    </a:lnTo>
                    <a:close/>
                    <a:moveTo>
                      <a:pt x="331" y="420"/>
                    </a:moveTo>
                    <a:cubicBezTo>
                      <a:pt x="407" y="420"/>
                      <a:pt x="407" y="420"/>
                      <a:pt x="407" y="420"/>
                    </a:cubicBezTo>
                    <a:cubicBezTo>
                      <a:pt x="411" y="420"/>
                      <a:pt x="414" y="417"/>
                      <a:pt x="414" y="413"/>
                    </a:cubicBezTo>
                    <a:cubicBezTo>
                      <a:pt x="414" y="333"/>
                      <a:pt x="414" y="333"/>
                      <a:pt x="414" y="333"/>
                    </a:cubicBezTo>
                    <a:cubicBezTo>
                      <a:pt x="414" y="329"/>
                      <a:pt x="411" y="326"/>
                      <a:pt x="407" y="326"/>
                    </a:cubicBezTo>
                    <a:cubicBezTo>
                      <a:pt x="331" y="326"/>
                      <a:pt x="331" y="326"/>
                      <a:pt x="331" y="326"/>
                    </a:cubicBezTo>
                    <a:cubicBezTo>
                      <a:pt x="327" y="326"/>
                      <a:pt x="324" y="329"/>
                      <a:pt x="324" y="333"/>
                    </a:cubicBezTo>
                    <a:cubicBezTo>
                      <a:pt x="324" y="413"/>
                      <a:pt x="324" y="413"/>
                      <a:pt x="324" y="413"/>
                    </a:cubicBezTo>
                    <a:cubicBezTo>
                      <a:pt x="324" y="417"/>
                      <a:pt x="327" y="420"/>
                      <a:pt x="331" y="420"/>
                    </a:cubicBezTo>
                    <a:close/>
                    <a:moveTo>
                      <a:pt x="338" y="340"/>
                    </a:moveTo>
                    <a:cubicBezTo>
                      <a:pt x="400" y="340"/>
                      <a:pt x="400" y="340"/>
                      <a:pt x="400" y="340"/>
                    </a:cubicBezTo>
                    <a:cubicBezTo>
                      <a:pt x="400" y="406"/>
                      <a:pt x="400" y="406"/>
                      <a:pt x="400" y="406"/>
                    </a:cubicBezTo>
                    <a:cubicBezTo>
                      <a:pt x="338" y="406"/>
                      <a:pt x="338" y="406"/>
                      <a:pt x="338" y="406"/>
                    </a:cubicBezTo>
                    <a:lnTo>
                      <a:pt x="338" y="340"/>
                    </a:lnTo>
                    <a:close/>
                    <a:moveTo>
                      <a:pt x="449" y="286"/>
                    </a:moveTo>
                    <a:cubicBezTo>
                      <a:pt x="525" y="286"/>
                      <a:pt x="525" y="286"/>
                      <a:pt x="525" y="286"/>
                    </a:cubicBezTo>
                    <a:cubicBezTo>
                      <a:pt x="529" y="286"/>
                      <a:pt x="532" y="283"/>
                      <a:pt x="532" y="279"/>
                    </a:cubicBezTo>
                    <a:cubicBezTo>
                      <a:pt x="532" y="199"/>
                      <a:pt x="532" y="199"/>
                      <a:pt x="532" y="199"/>
                    </a:cubicBezTo>
                    <a:cubicBezTo>
                      <a:pt x="532" y="195"/>
                      <a:pt x="529" y="192"/>
                      <a:pt x="525" y="192"/>
                    </a:cubicBezTo>
                    <a:cubicBezTo>
                      <a:pt x="449" y="192"/>
                      <a:pt x="449" y="192"/>
                      <a:pt x="449" y="192"/>
                    </a:cubicBezTo>
                    <a:cubicBezTo>
                      <a:pt x="445" y="192"/>
                      <a:pt x="442" y="195"/>
                      <a:pt x="442" y="199"/>
                    </a:cubicBezTo>
                    <a:cubicBezTo>
                      <a:pt x="442" y="279"/>
                      <a:pt x="442" y="279"/>
                      <a:pt x="442" y="279"/>
                    </a:cubicBezTo>
                    <a:cubicBezTo>
                      <a:pt x="442" y="283"/>
                      <a:pt x="445" y="286"/>
                      <a:pt x="449" y="286"/>
                    </a:cubicBezTo>
                    <a:close/>
                    <a:moveTo>
                      <a:pt x="456" y="206"/>
                    </a:moveTo>
                    <a:cubicBezTo>
                      <a:pt x="518" y="206"/>
                      <a:pt x="518" y="206"/>
                      <a:pt x="518" y="206"/>
                    </a:cubicBezTo>
                    <a:cubicBezTo>
                      <a:pt x="518" y="272"/>
                      <a:pt x="518" y="272"/>
                      <a:pt x="518" y="272"/>
                    </a:cubicBezTo>
                    <a:cubicBezTo>
                      <a:pt x="456" y="272"/>
                      <a:pt x="456" y="272"/>
                      <a:pt x="456" y="272"/>
                    </a:cubicBezTo>
                    <a:lnTo>
                      <a:pt x="456" y="206"/>
                    </a:lnTo>
                    <a:close/>
                    <a:moveTo>
                      <a:pt x="331" y="286"/>
                    </a:moveTo>
                    <a:cubicBezTo>
                      <a:pt x="407" y="286"/>
                      <a:pt x="407" y="286"/>
                      <a:pt x="407" y="286"/>
                    </a:cubicBezTo>
                    <a:cubicBezTo>
                      <a:pt x="411" y="286"/>
                      <a:pt x="414" y="283"/>
                      <a:pt x="414" y="279"/>
                    </a:cubicBezTo>
                    <a:cubicBezTo>
                      <a:pt x="414" y="199"/>
                      <a:pt x="414" y="199"/>
                      <a:pt x="414" y="199"/>
                    </a:cubicBezTo>
                    <a:cubicBezTo>
                      <a:pt x="414" y="195"/>
                      <a:pt x="411" y="192"/>
                      <a:pt x="407" y="192"/>
                    </a:cubicBezTo>
                    <a:cubicBezTo>
                      <a:pt x="331" y="192"/>
                      <a:pt x="331" y="192"/>
                      <a:pt x="331" y="192"/>
                    </a:cubicBezTo>
                    <a:cubicBezTo>
                      <a:pt x="327" y="192"/>
                      <a:pt x="324" y="195"/>
                      <a:pt x="324" y="199"/>
                    </a:cubicBezTo>
                    <a:cubicBezTo>
                      <a:pt x="324" y="279"/>
                      <a:pt x="324" y="279"/>
                      <a:pt x="324" y="279"/>
                    </a:cubicBezTo>
                    <a:cubicBezTo>
                      <a:pt x="324" y="283"/>
                      <a:pt x="327" y="286"/>
                      <a:pt x="331" y="286"/>
                    </a:cubicBezTo>
                    <a:close/>
                    <a:moveTo>
                      <a:pt x="338" y="206"/>
                    </a:moveTo>
                    <a:cubicBezTo>
                      <a:pt x="400" y="206"/>
                      <a:pt x="400" y="206"/>
                      <a:pt x="400" y="206"/>
                    </a:cubicBezTo>
                    <a:cubicBezTo>
                      <a:pt x="400" y="272"/>
                      <a:pt x="400" y="272"/>
                      <a:pt x="400" y="272"/>
                    </a:cubicBezTo>
                    <a:cubicBezTo>
                      <a:pt x="338" y="272"/>
                      <a:pt x="338" y="272"/>
                      <a:pt x="338" y="272"/>
                    </a:cubicBezTo>
                    <a:lnTo>
                      <a:pt x="338" y="206"/>
                    </a:lnTo>
                    <a:close/>
                    <a:moveTo>
                      <a:pt x="449" y="153"/>
                    </a:moveTo>
                    <a:cubicBezTo>
                      <a:pt x="525" y="153"/>
                      <a:pt x="525" y="153"/>
                      <a:pt x="525" y="153"/>
                    </a:cubicBezTo>
                    <a:cubicBezTo>
                      <a:pt x="529" y="153"/>
                      <a:pt x="532" y="150"/>
                      <a:pt x="532" y="146"/>
                    </a:cubicBezTo>
                    <a:cubicBezTo>
                      <a:pt x="532" y="66"/>
                      <a:pt x="532" y="66"/>
                      <a:pt x="532" y="66"/>
                    </a:cubicBezTo>
                    <a:cubicBezTo>
                      <a:pt x="532" y="62"/>
                      <a:pt x="529" y="59"/>
                      <a:pt x="525" y="59"/>
                    </a:cubicBezTo>
                    <a:cubicBezTo>
                      <a:pt x="449" y="59"/>
                      <a:pt x="449" y="59"/>
                      <a:pt x="449" y="59"/>
                    </a:cubicBezTo>
                    <a:cubicBezTo>
                      <a:pt x="445" y="59"/>
                      <a:pt x="442" y="62"/>
                      <a:pt x="442" y="66"/>
                    </a:cubicBezTo>
                    <a:cubicBezTo>
                      <a:pt x="442" y="146"/>
                      <a:pt x="442" y="146"/>
                      <a:pt x="442" y="146"/>
                    </a:cubicBezTo>
                    <a:cubicBezTo>
                      <a:pt x="442" y="150"/>
                      <a:pt x="445" y="153"/>
                      <a:pt x="449" y="153"/>
                    </a:cubicBezTo>
                    <a:close/>
                    <a:moveTo>
                      <a:pt x="456" y="73"/>
                    </a:moveTo>
                    <a:cubicBezTo>
                      <a:pt x="518" y="73"/>
                      <a:pt x="518" y="73"/>
                      <a:pt x="518" y="73"/>
                    </a:cubicBezTo>
                    <a:cubicBezTo>
                      <a:pt x="518" y="139"/>
                      <a:pt x="518" y="139"/>
                      <a:pt x="518" y="139"/>
                    </a:cubicBezTo>
                    <a:cubicBezTo>
                      <a:pt x="456" y="139"/>
                      <a:pt x="456" y="139"/>
                      <a:pt x="456" y="139"/>
                    </a:cubicBezTo>
                    <a:lnTo>
                      <a:pt x="456" y="73"/>
                    </a:lnTo>
                    <a:close/>
                    <a:moveTo>
                      <a:pt x="331" y="153"/>
                    </a:moveTo>
                    <a:cubicBezTo>
                      <a:pt x="407" y="153"/>
                      <a:pt x="407" y="153"/>
                      <a:pt x="407" y="153"/>
                    </a:cubicBezTo>
                    <a:cubicBezTo>
                      <a:pt x="411" y="153"/>
                      <a:pt x="414" y="150"/>
                      <a:pt x="414" y="146"/>
                    </a:cubicBezTo>
                    <a:cubicBezTo>
                      <a:pt x="414" y="66"/>
                      <a:pt x="414" y="66"/>
                      <a:pt x="414" y="66"/>
                    </a:cubicBezTo>
                    <a:cubicBezTo>
                      <a:pt x="414" y="62"/>
                      <a:pt x="411" y="59"/>
                      <a:pt x="407" y="59"/>
                    </a:cubicBezTo>
                    <a:cubicBezTo>
                      <a:pt x="331" y="59"/>
                      <a:pt x="331" y="59"/>
                      <a:pt x="331" y="59"/>
                    </a:cubicBezTo>
                    <a:cubicBezTo>
                      <a:pt x="327" y="59"/>
                      <a:pt x="324" y="62"/>
                      <a:pt x="324" y="66"/>
                    </a:cubicBezTo>
                    <a:cubicBezTo>
                      <a:pt x="324" y="146"/>
                      <a:pt x="324" y="146"/>
                      <a:pt x="324" y="146"/>
                    </a:cubicBezTo>
                    <a:cubicBezTo>
                      <a:pt x="324" y="150"/>
                      <a:pt x="327" y="153"/>
                      <a:pt x="331" y="153"/>
                    </a:cubicBezTo>
                    <a:close/>
                    <a:moveTo>
                      <a:pt x="338" y="73"/>
                    </a:moveTo>
                    <a:cubicBezTo>
                      <a:pt x="400" y="73"/>
                      <a:pt x="400" y="73"/>
                      <a:pt x="400" y="73"/>
                    </a:cubicBezTo>
                    <a:cubicBezTo>
                      <a:pt x="400" y="139"/>
                      <a:pt x="400" y="139"/>
                      <a:pt x="400" y="139"/>
                    </a:cubicBezTo>
                    <a:cubicBezTo>
                      <a:pt x="338" y="139"/>
                      <a:pt x="338" y="139"/>
                      <a:pt x="338" y="139"/>
                    </a:cubicBezTo>
                    <a:lnTo>
                      <a:pt x="338" y="73"/>
                    </a:lnTo>
                    <a:close/>
                    <a:moveTo>
                      <a:pt x="331" y="556"/>
                    </a:moveTo>
                    <a:cubicBezTo>
                      <a:pt x="407" y="556"/>
                      <a:pt x="407" y="556"/>
                      <a:pt x="407" y="556"/>
                    </a:cubicBezTo>
                    <a:cubicBezTo>
                      <a:pt x="411" y="556"/>
                      <a:pt x="414" y="553"/>
                      <a:pt x="414" y="549"/>
                    </a:cubicBezTo>
                    <a:cubicBezTo>
                      <a:pt x="414" y="468"/>
                      <a:pt x="414" y="468"/>
                      <a:pt x="414" y="468"/>
                    </a:cubicBezTo>
                    <a:cubicBezTo>
                      <a:pt x="414" y="465"/>
                      <a:pt x="411" y="461"/>
                      <a:pt x="407" y="461"/>
                    </a:cubicBezTo>
                    <a:cubicBezTo>
                      <a:pt x="331" y="461"/>
                      <a:pt x="331" y="461"/>
                      <a:pt x="331" y="461"/>
                    </a:cubicBezTo>
                    <a:cubicBezTo>
                      <a:pt x="327" y="461"/>
                      <a:pt x="324" y="465"/>
                      <a:pt x="324" y="468"/>
                    </a:cubicBezTo>
                    <a:cubicBezTo>
                      <a:pt x="324" y="549"/>
                      <a:pt x="324" y="549"/>
                      <a:pt x="324" y="549"/>
                    </a:cubicBezTo>
                    <a:cubicBezTo>
                      <a:pt x="324" y="553"/>
                      <a:pt x="327" y="556"/>
                      <a:pt x="331" y="556"/>
                    </a:cubicBezTo>
                    <a:close/>
                    <a:moveTo>
                      <a:pt x="338" y="475"/>
                    </a:moveTo>
                    <a:cubicBezTo>
                      <a:pt x="400" y="475"/>
                      <a:pt x="400" y="475"/>
                      <a:pt x="400" y="475"/>
                    </a:cubicBezTo>
                    <a:cubicBezTo>
                      <a:pt x="400" y="542"/>
                      <a:pt x="400" y="542"/>
                      <a:pt x="400" y="542"/>
                    </a:cubicBezTo>
                    <a:cubicBezTo>
                      <a:pt x="338" y="542"/>
                      <a:pt x="338" y="542"/>
                      <a:pt x="338" y="542"/>
                    </a:cubicBezTo>
                    <a:lnTo>
                      <a:pt x="338" y="475"/>
                    </a:lnTo>
                    <a:close/>
                  </a:path>
                </a:pathLst>
              </a:custGeom>
              <a:gradFill>
                <a:gsLst>
                  <a:gs pos="0">
                    <a:schemeClr val="accent1"/>
                  </a:gs>
                  <a:gs pos="100000">
                    <a:schemeClr val="accent6"/>
                  </a:gs>
                </a:gsLst>
                <a:lin ang="5400000" scaled="1"/>
              </a:gra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p:nvSpPr>
              <p:cNvPr id="299" name="Rectangle 298">
                <a:extLst>
                  <a:ext uri="{FF2B5EF4-FFF2-40B4-BE49-F238E27FC236}">
                    <a16:creationId xmlns:a16="http://schemas.microsoft.com/office/drawing/2014/main" id="{3DA8AA40-E43E-AE40-9B56-16CA0E62FE4E}"/>
                  </a:ext>
                </a:extLst>
              </p:cNvPr>
              <p:cNvSpPr/>
              <p:nvPr/>
            </p:nvSpPr>
            <p:spPr>
              <a:xfrm>
                <a:off x="4439816" y="2902297"/>
                <a:ext cx="1080120" cy="124656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300" name="Rectangle 299">
                <a:extLst>
                  <a:ext uri="{FF2B5EF4-FFF2-40B4-BE49-F238E27FC236}">
                    <a16:creationId xmlns:a16="http://schemas.microsoft.com/office/drawing/2014/main" id="{F741A16C-12F0-CE45-BB4E-E6FB11D0DDA7}"/>
                  </a:ext>
                </a:extLst>
              </p:cNvPr>
              <p:cNvSpPr/>
              <p:nvPr/>
            </p:nvSpPr>
            <p:spPr>
              <a:xfrm>
                <a:off x="4445807" y="4077073"/>
                <a:ext cx="498065" cy="64807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301" name="Rectangle 300">
                <a:extLst>
                  <a:ext uri="{FF2B5EF4-FFF2-40B4-BE49-F238E27FC236}">
                    <a16:creationId xmlns:a16="http://schemas.microsoft.com/office/drawing/2014/main" id="{48C22C38-0DD5-DE48-A839-F1B5A8F60171}"/>
                  </a:ext>
                </a:extLst>
              </p:cNvPr>
              <p:cNvSpPr/>
              <p:nvPr/>
            </p:nvSpPr>
            <p:spPr>
              <a:xfrm>
                <a:off x="5682601" y="2279013"/>
                <a:ext cx="1080120" cy="186985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302" name="Rectangle 301">
                <a:extLst>
                  <a:ext uri="{FF2B5EF4-FFF2-40B4-BE49-F238E27FC236}">
                    <a16:creationId xmlns:a16="http://schemas.microsoft.com/office/drawing/2014/main" id="{DEC3DF9C-58A5-1343-8D04-A86B46B53DC4}"/>
                  </a:ext>
                </a:extLst>
              </p:cNvPr>
              <p:cNvSpPr/>
              <p:nvPr/>
            </p:nvSpPr>
            <p:spPr>
              <a:xfrm>
                <a:off x="5724596" y="4144350"/>
                <a:ext cx="498065" cy="64807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pic>
            <p:nvPicPr>
              <p:cNvPr id="303" name="Image 7" descr="Une image contenant sombre&#10;&#10;&#10;&#10;Description générée automatiquement">
                <a:extLst>
                  <a:ext uri="{FF2B5EF4-FFF2-40B4-BE49-F238E27FC236}">
                    <a16:creationId xmlns:a16="http://schemas.microsoft.com/office/drawing/2014/main" id="{9D66F095-D2CE-7F4D-BB37-D30342FB8959}"/>
                  </a:ext>
                </a:extLst>
              </p:cNvPr>
              <p:cNvPicPr>
                <a:picLocks noChangeAspect="1"/>
              </p:cNvPicPr>
              <p:nvPr/>
            </p:nvPicPr>
            <p:blipFill>
              <a:blip r:embed="rId3">
                <a:extLst>
                  <a:ext uri="{BEBA8EAE-BF5A-486C-A8C5-ECC9F3942E4B}">
                    <a14:imgProps xmlns:a14="http://schemas.microsoft.com/office/drawing/2010/main">
                      <a14:imgLayer r:embed="rId4">
                        <a14:imgEffect>
                          <a14:colorTemperature colorTemp="5205"/>
                        </a14:imgEffect>
                        <a14:imgEffect>
                          <a14:saturation sat="115000"/>
                        </a14:imgEffect>
                        <a14:imgEffect>
                          <a14:brightnessContrast bright="35000" contrast="-70000"/>
                        </a14:imgEffect>
                      </a14:imgLayer>
                    </a14:imgProps>
                  </a:ext>
                </a:extLst>
              </a:blip>
              <a:stretch>
                <a:fillRect/>
              </a:stretch>
            </p:blipFill>
            <p:spPr>
              <a:xfrm>
                <a:off x="5690792" y="2515441"/>
                <a:ext cx="1063738" cy="1246568"/>
              </a:xfrm>
              <a:prstGeom prst="rect">
                <a:avLst/>
              </a:prstGeom>
            </p:spPr>
          </p:pic>
        </p:grpSp>
      </p:grpSp>
      <p:sp>
        <p:nvSpPr>
          <p:cNvPr id="304" name="Title 3">
            <a:extLst>
              <a:ext uri="{FF2B5EF4-FFF2-40B4-BE49-F238E27FC236}">
                <a16:creationId xmlns:a16="http://schemas.microsoft.com/office/drawing/2014/main" id="{114665DF-F552-5C4B-A5FE-148C30DEB622}"/>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hébergements mutualisés</a:t>
            </a:r>
          </a:p>
          <a:p>
            <a:r>
              <a:rPr lang="fr-FR" sz="2400" b="0" dirty="0">
                <a:solidFill>
                  <a:schemeClr val="accent1"/>
                </a:solidFill>
                <a:latin typeface="Source Sans Pro" panose="020B0503030403020204" pitchFamily="34" charset="77"/>
              </a:rPr>
              <a:t>Infrastructure : Les </a:t>
            </a:r>
            <a:r>
              <a:rPr lang="fr-FR" sz="2400" b="0" dirty="0" err="1">
                <a:solidFill>
                  <a:schemeClr val="accent1"/>
                </a:solidFill>
                <a:latin typeface="Source Sans Pro" panose="020B0503030403020204" pitchFamily="34" charset="77"/>
              </a:rPr>
              <a:t>datacenters</a:t>
            </a:r>
            <a:endParaRPr lang="en-US" sz="2400" b="0" dirty="0">
              <a:latin typeface="Source Sans Pro" panose="020B0503030403020204" pitchFamily="34" charset="77"/>
            </a:endParaRPr>
          </a:p>
        </p:txBody>
      </p:sp>
    </p:spTree>
    <p:extLst>
      <p:ext uri="{BB962C8B-B14F-4D97-AF65-F5344CB8AC3E}">
        <p14:creationId xmlns:p14="http://schemas.microsoft.com/office/powerpoint/2010/main" val="10661114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5"/>
                                        </p:tgtEl>
                                        <p:attrNameLst>
                                          <p:attrName>style.visibility</p:attrName>
                                        </p:attrNameLst>
                                      </p:cBhvr>
                                      <p:to>
                                        <p:strVal val="visible"/>
                                      </p:to>
                                    </p:set>
                                    <p:animEffect transition="in" filter="fade">
                                      <p:cBhvr>
                                        <p:cTn id="7" dur="500"/>
                                        <p:tgtEl>
                                          <p:spTgt spid="29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42">
            <a:extLst>
              <a:ext uri="{FF2B5EF4-FFF2-40B4-BE49-F238E27FC236}">
                <a16:creationId xmlns:a16="http://schemas.microsoft.com/office/drawing/2014/main" id="{FEE29053-367A-C34B-9860-FF638F298536}"/>
              </a:ext>
            </a:extLst>
          </p:cNvPr>
          <p:cNvSpPr>
            <a:spLocks noEditPoints="1"/>
          </p:cNvSpPr>
          <p:nvPr/>
        </p:nvSpPr>
        <p:spPr bwMode="auto">
          <a:xfrm>
            <a:off x="1895198" y="2148482"/>
            <a:ext cx="1048695" cy="1906019"/>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127000">
            <a:gradFill>
              <a:gsLst>
                <a:gs pos="0">
                  <a:schemeClr val="accent2"/>
                </a:gs>
                <a:gs pos="100000">
                  <a:schemeClr val="accent3"/>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3" name="TextBox 4">
            <a:extLst>
              <a:ext uri="{FF2B5EF4-FFF2-40B4-BE49-F238E27FC236}">
                <a16:creationId xmlns:a16="http://schemas.microsoft.com/office/drawing/2014/main" id="{89E88FD0-A454-7F4C-8915-A5BA5AD4EF4A}"/>
              </a:ext>
            </a:extLst>
          </p:cNvPr>
          <p:cNvSpPr txBox="1"/>
          <p:nvPr/>
        </p:nvSpPr>
        <p:spPr>
          <a:xfrm>
            <a:off x="3910948" y="3144292"/>
            <a:ext cx="4856353" cy="492443"/>
          </a:xfrm>
          <a:prstGeom prst="rect">
            <a:avLst/>
          </a:prstGeom>
          <a:noFill/>
        </p:spPr>
        <p:txBody>
          <a:bodyPr wrap="square" lIns="0" tIns="0" rIns="0" bIns="0" rtlCol="0">
            <a:spAutoFit/>
          </a:bodyPr>
          <a:lstStyle/>
          <a:p>
            <a:pPr algn="ctr"/>
            <a:r>
              <a:rPr lang="en-US" sz="3200" dirty="0" err="1">
                <a:latin typeface="Source Sans Pro Regular"/>
              </a:rPr>
              <a:t>Avez-vous</a:t>
            </a:r>
            <a:r>
              <a:rPr lang="en-US" sz="3200" dirty="0">
                <a:latin typeface="Source Sans Pro Regular"/>
              </a:rPr>
              <a:t> des questions?</a:t>
            </a:r>
          </a:p>
        </p:txBody>
      </p:sp>
      <p:sp>
        <p:nvSpPr>
          <p:cNvPr id="4" name="Freeform 142">
            <a:extLst>
              <a:ext uri="{FF2B5EF4-FFF2-40B4-BE49-F238E27FC236}">
                <a16:creationId xmlns:a16="http://schemas.microsoft.com/office/drawing/2014/main" id="{F4695099-BBC3-C340-96A7-D6C4E0B0561A}"/>
              </a:ext>
            </a:extLst>
          </p:cNvPr>
          <p:cNvSpPr>
            <a:spLocks noEditPoints="1"/>
          </p:cNvSpPr>
          <p:nvPr/>
        </p:nvSpPr>
        <p:spPr bwMode="auto">
          <a:xfrm rot="20630929">
            <a:off x="4095864" y="1320390"/>
            <a:ext cx="672315" cy="1221943"/>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63500">
            <a:gradFill>
              <a:gsLst>
                <a:gs pos="0">
                  <a:schemeClr val="accent5"/>
                </a:gs>
                <a:gs pos="100000">
                  <a:schemeClr val="accent4"/>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5" name="Freeform 142">
            <a:extLst>
              <a:ext uri="{FF2B5EF4-FFF2-40B4-BE49-F238E27FC236}">
                <a16:creationId xmlns:a16="http://schemas.microsoft.com/office/drawing/2014/main" id="{FC5D4F77-5219-7E45-9F89-F8E19199BC79}"/>
              </a:ext>
            </a:extLst>
          </p:cNvPr>
          <p:cNvSpPr>
            <a:spLocks noEditPoints="1"/>
          </p:cNvSpPr>
          <p:nvPr/>
        </p:nvSpPr>
        <p:spPr bwMode="auto">
          <a:xfrm rot="737436">
            <a:off x="6354981" y="2029522"/>
            <a:ext cx="361720" cy="657432"/>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38100">
            <a:gradFill>
              <a:gsLst>
                <a:gs pos="0">
                  <a:schemeClr val="accent2"/>
                </a:gs>
                <a:gs pos="100000">
                  <a:schemeClr val="accent3"/>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6" name="Freeform 142">
            <a:extLst>
              <a:ext uri="{FF2B5EF4-FFF2-40B4-BE49-F238E27FC236}">
                <a16:creationId xmlns:a16="http://schemas.microsoft.com/office/drawing/2014/main" id="{E4DD3AA2-E1F8-A747-8A68-93FF58D63F3F}"/>
              </a:ext>
            </a:extLst>
          </p:cNvPr>
          <p:cNvSpPr>
            <a:spLocks noEditPoints="1"/>
          </p:cNvSpPr>
          <p:nvPr/>
        </p:nvSpPr>
        <p:spPr bwMode="auto">
          <a:xfrm rot="737436">
            <a:off x="8339264" y="729024"/>
            <a:ext cx="856074" cy="1555928"/>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1016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7" name="Freeform 142">
            <a:extLst>
              <a:ext uri="{FF2B5EF4-FFF2-40B4-BE49-F238E27FC236}">
                <a16:creationId xmlns:a16="http://schemas.microsoft.com/office/drawing/2014/main" id="{09769596-B9D0-3041-AECB-AD48CC41F298}"/>
              </a:ext>
            </a:extLst>
          </p:cNvPr>
          <p:cNvSpPr>
            <a:spLocks noEditPoints="1"/>
          </p:cNvSpPr>
          <p:nvPr/>
        </p:nvSpPr>
        <p:spPr bwMode="auto">
          <a:xfrm rot="1441513">
            <a:off x="9381268" y="3285176"/>
            <a:ext cx="578328" cy="1051120"/>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508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8" name="Freeform 142">
            <a:extLst>
              <a:ext uri="{FF2B5EF4-FFF2-40B4-BE49-F238E27FC236}">
                <a16:creationId xmlns:a16="http://schemas.microsoft.com/office/drawing/2014/main" id="{D093DEC4-3CAC-B74C-92EF-F9D19B5F19BF}"/>
              </a:ext>
            </a:extLst>
          </p:cNvPr>
          <p:cNvSpPr>
            <a:spLocks noEditPoints="1"/>
          </p:cNvSpPr>
          <p:nvPr/>
        </p:nvSpPr>
        <p:spPr bwMode="auto">
          <a:xfrm rot="20657752">
            <a:off x="7372303" y="4328653"/>
            <a:ext cx="876036" cy="1592209"/>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76200">
            <a:gradFill>
              <a:gsLst>
                <a:gs pos="0">
                  <a:schemeClr val="accent2"/>
                </a:gs>
                <a:gs pos="100000">
                  <a:schemeClr val="accent3"/>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9" name="Freeform 142">
            <a:extLst>
              <a:ext uri="{FF2B5EF4-FFF2-40B4-BE49-F238E27FC236}">
                <a16:creationId xmlns:a16="http://schemas.microsoft.com/office/drawing/2014/main" id="{0F8C1375-06F8-AA4F-A00D-AB9AA9039920}"/>
              </a:ext>
            </a:extLst>
          </p:cNvPr>
          <p:cNvSpPr>
            <a:spLocks noEditPoints="1"/>
          </p:cNvSpPr>
          <p:nvPr/>
        </p:nvSpPr>
        <p:spPr bwMode="auto">
          <a:xfrm rot="609766">
            <a:off x="5416925" y="5163026"/>
            <a:ext cx="517388" cy="940361"/>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381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0" name="Freeform 142">
            <a:extLst>
              <a:ext uri="{FF2B5EF4-FFF2-40B4-BE49-F238E27FC236}">
                <a16:creationId xmlns:a16="http://schemas.microsoft.com/office/drawing/2014/main" id="{4FADD503-03D9-BC4D-B8EB-B494773F9D9E}"/>
              </a:ext>
            </a:extLst>
          </p:cNvPr>
          <p:cNvSpPr>
            <a:spLocks noEditPoints="1"/>
          </p:cNvSpPr>
          <p:nvPr/>
        </p:nvSpPr>
        <p:spPr bwMode="auto">
          <a:xfrm rot="20010116">
            <a:off x="3444076" y="3972551"/>
            <a:ext cx="760406" cy="1199011"/>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889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1" name="Freeform 142">
            <a:extLst>
              <a:ext uri="{FF2B5EF4-FFF2-40B4-BE49-F238E27FC236}">
                <a16:creationId xmlns:a16="http://schemas.microsoft.com/office/drawing/2014/main" id="{5A6A9111-D2EA-CE4E-AB5F-2AFF38D91B6B}"/>
              </a:ext>
            </a:extLst>
          </p:cNvPr>
          <p:cNvSpPr>
            <a:spLocks noEditPoints="1"/>
          </p:cNvSpPr>
          <p:nvPr/>
        </p:nvSpPr>
        <p:spPr bwMode="auto">
          <a:xfrm rot="737436">
            <a:off x="2740828" y="5304489"/>
            <a:ext cx="361720" cy="657432"/>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38100">
            <a:gradFill>
              <a:gsLst>
                <a:gs pos="0">
                  <a:schemeClr val="accent5"/>
                </a:gs>
                <a:gs pos="100000">
                  <a:schemeClr val="accent4"/>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2" name="Freeform 142">
            <a:extLst>
              <a:ext uri="{FF2B5EF4-FFF2-40B4-BE49-F238E27FC236}">
                <a16:creationId xmlns:a16="http://schemas.microsoft.com/office/drawing/2014/main" id="{5EB0E46E-7201-A343-A6B9-794A4301476C}"/>
              </a:ext>
            </a:extLst>
          </p:cNvPr>
          <p:cNvSpPr>
            <a:spLocks noEditPoints="1"/>
          </p:cNvSpPr>
          <p:nvPr/>
        </p:nvSpPr>
        <p:spPr bwMode="auto">
          <a:xfrm rot="20900582">
            <a:off x="10241890" y="1580280"/>
            <a:ext cx="517388" cy="940361"/>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38100">
            <a:gradFill>
              <a:gsLst>
                <a:gs pos="0">
                  <a:schemeClr val="accent5"/>
                </a:gs>
                <a:gs pos="100000">
                  <a:schemeClr val="accent4"/>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3" name="Freeform 142">
            <a:extLst>
              <a:ext uri="{FF2B5EF4-FFF2-40B4-BE49-F238E27FC236}">
                <a16:creationId xmlns:a16="http://schemas.microsoft.com/office/drawing/2014/main" id="{298CC46A-5EB5-604F-892C-DA529C2F2691}"/>
              </a:ext>
            </a:extLst>
          </p:cNvPr>
          <p:cNvSpPr>
            <a:spLocks noEditPoints="1"/>
          </p:cNvSpPr>
          <p:nvPr/>
        </p:nvSpPr>
        <p:spPr bwMode="auto">
          <a:xfrm rot="455649">
            <a:off x="2326463" y="428562"/>
            <a:ext cx="578328" cy="1051120"/>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508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4" name="Freeform 142">
            <a:extLst>
              <a:ext uri="{FF2B5EF4-FFF2-40B4-BE49-F238E27FC236}">
                <a16:creationId xmlns:a16="http://schemas.microsoft.com/office/drawing/2014/main" id="{0A381B9D-24D3-4344-9A69-B44D4D8AD23B}"/>
              </a:ext>
            </a:extLst>
          </p:cNvPr>
          <p:cNvSpPr>
            <a:spLocks noEditPoints="1"/>
          </p:cNvSpPr>
          <p:nvPr/>
        </p:nvSpPr>
        <p:spPr bwMode="auto">
          <a:xfrm rot="20790151">
            <a:off x="5692862" y="345039"/>
            <a:ext cx="517388" cy="940361"/>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381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5" name="Freeform 142">
            <a:extLst>
              <a:ext uri="{FF2B5EF4-FFF2-40B4-BE49-F238E27FC236}">
                <a16:creationId xmlns:a16="http://schemas.microsoft.com/office/drawing/2014/main" id="{8BA3A415-DF72-C74D-A61C-3AAF3DB7AA04}"/>
              </a:ext>
            </a:extLst>
          </p:cNvPr>
          <p:cNvSpPr>
            <a:spLocks noEditPoints="1"/>
          </p:cNvSpPr>
          <p:nvPr/>
        </p:nvSpPr>
        <p:spPr bwMode="auto">
          <a:xfrm rot="245770">
            <a:off x="9395470" y="5243775"/>
            <a:ext cx="696720" cy="1266299"/>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50800">
            <a:gradFill>
              <a:gsLst>
                <a:gs pos="0">
                  <a:schemeClr val="accent5"/>
                </a:gs>
                <a:gs pos="100000">
                  <a:schemeClr val="accent4"/>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Tree>
    <p:extLst>
      <p:ext uri="{BB962C8B-B14F-4D97-AF65-F5344CB8AC3E}">
        <p14:creationId xmlns:p14="http://schemas.microsoft.com/office/powerpoint/2010/main" val="199623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200" fill="hold"/>
                                        <p:tgtEl>
                                          <p:spTgt spid="5"/>
                                        </p:tgtEl>
                                        <p:attrNameLst>
                                          <p:attrName>ppt_w</p:attrName>
                                        </p:attrNameLst>
                                      </p:cBhvr>
                                      <p:tavLst>
                                        <p:tav tm="0">
                                          <p:val>
                                            <p:fltVal val="0"/>
                                          </p:val>
                                        </p:tav>
                                        <p:tav tm="100000">
                                          <p:val>
                                            <p:strVal val="#ppt_w"/>
                                          </p:val>
                                        </p:tav>
                                      </p:tavLst>
                                    </p:anim>
                                    <p:anim calcmode="lin" valueType="num">
                                      <p:cBhvr>
                                        <p:cTn id="13" dur="200" fill="hold"/>
                                        <p:tgtEl>
                                          <p:spTgt spid="5"/>
                                        </p:tgtEl>
                                        <p:attrNameLst>
                                          <p:attrName>ppt_h</p:attrName>
                                        </p:attrNameLst>
                                      </p:cBhvr>
                                      <p:tavLst>
                                        <p:tav tm="0">
                                          <p:val>
                                            <p:fltVal val="0"/>
                                          </p:val>
                                        </p:tav>
                                        <p:tav tm="100000">
                                          <p:val>
                                            <p:strVal val="#ppt_h"/>
                                          </p:val>
                                        </p:tav>
                                      </p:tavLst>
                                    </p:anim>
                                  </p:childTnLst>
                                </p:cTn>
                              </p:par>
                            </p:childTnLst>
                          </p:cTn>
                        </p:par>
                        <p:par>
                          <p:cTn id="14" fill="hold">
                            <p:stCondLst>
                              <p:cond delay="700"/>
                            </p:stCondLst>
                            <p:childTnLst>
                              <p:par>
                                <p:cTn id="15" presetID="23" presetClass="entr" presetSubtype="16"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200" fill="hold"/>
                                        <p:tgtEl>
                                          <p:spTgt spid="9"/>
                                        </p:tgtEl>
                                        <p:attrNameLst>
                                          <p:attrName>ppt_w</p:attrName>
                                        </p:attrNameLst>
                                      </p:cBhvr>
                                      <p:tavLst>
                                        <p:tav tm="0">
                                          <p:val>
                                            <p:fltVal val="0"/>
                                          </p:val>
                                        </p:tav>
                                        <p:tav tm="100000">
                                          <p:val>
                                            <p:strVal val="#ppt_w"/>
                                          </p:val>
                                        </p:tav>
                                      </p:tavLst>
                                    </p:anim>
                                    <p:anim calcmode="lin" valueType="num">
                                      <p:cBhvr>
                                        <p:cTn id="18" dur="200" fill="hold"/>
                                        <p:tgtEl>
                                          <p:spTgt spid="9"/>
                                        </p:tgtEl>
                                        <p:attrNameLst>
                                          <p:attrName>ppt_h</p:attrName>
                                        </p:attrNameLst>
                                      </p:cBhvr>
                                      <p:tavLst>
                                        <p:tav tm="0">
                                          <p:val>
                                            <p:fltVal val="0"/>
                                          </p:val>
                                        </p:tav>
                                        <p:tav tm="100000">
                                          <p:val>
                                            <p:strVal val="#ppt_h"/>
                                          </p:val>
                                        </p:tav>
                                      </p:tavLst>
                                    </p:anim>
                                  </p:childTnLst>
                                </p:cTn>
                              </p:par>
                            </p:childTnLst>
                          </p:cTn>
                        </p:par>
                        <p:par>
                          <p:cTn id="19" fill="hold">
                            <p:stCondLst>
                              <p:cond delay="900"/>
                            </p:stCondLst>
                            <p:childTnLst>
                              <p:par>
                                <p:cTn id="20" presetID="23" presetClass="entr" presetSubtype="16"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200" fill="hold"/>
                                        <p:tgtEl>
                                          <p:spTgt spid="7"/>
                                        </p:tgtEl>
                                        <p:attrNameLst>
                                          <p:attrName>ppt_w</p:attrName>
                                        </p:attrNameLst>
                                      </p:cBhvr>
                                      <p:tavLst>
                                        <p:tav tm="0">
                                          <p:val>
                                            <p:fltVal val="0"/>
                                          </p:val>
                                        </p:tav>
                                        <p:tav tm="100000">
                                          <p:val>
                                            <p:strVal val="#ppt_w"/>
                                          </p:val>
                                        </p:tav>
                                      </p:tavLst>
                                    </p:anim>
                                    <p:anim calcmode="lin" valueType="num">
                                      <p:cBhvr>
                                        <p:cTn id="23" dur="200" fill="hold"/>
                                        <p:tgtEl>
                                          <p:spTgt spid="7"/>
                                        </p:tgtEl>
                                        <p:attrNameLst>
                                          <p:attrName>ppt_h</p:attrName>
                                        </p:attrNameLst>
                                      </p:cBhvr>
                                      <p:tavLst>
                                        <p:tav tm="0">
                                          <p:val>
                                            <p:fltVal val="0"/>
                                          </p:val>
                                        </p:tav>
                                        <p:tav tm="100000">
                                          <p:val>
                                            <p:strVal val="#ppt_h"/>
                                          </p:val>
                                        </p:tav>
                                      </p:tavLst>
                                    </p:anim>
                                  </p:childTnLst>
                                </p:cTn>
                              </p:par>
                            </p:childTnLst>
                          </p:cTn>
                        </p:par>
                        <p:par>
                          <p:cTn id="24" fill="hold">
                            <p:stCondLst>
                              <p:cond delay="1100"/>
                            </p:stCondLst>
                            <p:childTnLst>
                              <p:par>
                                <p:cTn id="25" presetID="23" presetClass="entr" presetSubtype="16"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200" fill="hold"/>
                                        <p:tgtEl>
                                          <p:spTgt spid="4"/>
                                        </p:tgtEl>
                                        <p:attrNameLst>
                                          <p:attrName>ppt_w</p:attrName>
                                        </p:attrNameLst>
                                      </p:cBhvr>
                                      <p:tavLst>
                                        <p:tav tm="0">
                                          <p:val>
                                            <p:fltVal val="0"/>
                                          </p:val>
                                        </p:tav>
                                        <p:tav tm="100000">
                                          <p:val>
                                            <p:strVal val="#ppt_w"/>
                                          </p:val>
                                        </p:tav>
                                      </p:tavLst>
                                    </p:anim>
                                    <p:anim calcmode="lin" valueType="num">
                                      <p:cBhvr>
                                        <p:cTn id="28" dur="200" fill="hold"/>
                                        <p:tgtEl>
                                          <p:spTgt spid="4"/>
                                        </p:tgtEl>
                                        <p:attrNameLst>
                                          <p:attrName>ppt_h</p:attrName>
                                        </p:attrNameLst>
                                      </p:cBhvr>
                                      <p:tavLst>
                                        <p:tav tm="0">
                                          <p:val>
                                            <p:fltVal val="0"/>
                                          </p:val>
                                        </p:tav>
                                        <p:tav tm="100000">
                                          <p:val>
                                            <p:strVal val="#ppt_h"/>
                                          </p:val>
                                        </p:tav>
                                      </p:tavLst>
                                    </p:anim>
                                  </p:childTnLst>
                                </p:cTn>
                              </p:par>
                            </p:childTnLst>
                          </p:cTn>
                        </p:par>
                        <p:par>
                          <p:cTn id="29" fill="hold">
                            <p:stCondLst>
                              <p:cond delay="1300"/>
                            </p:stCondLst>
                            <p:childTnLst>
                              <p:par>
                                <p:cTn id="30" presetID="23" presetClass="entr" presetSubtype="16"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p:cTn id="32" dur="200" fill="hold"/>
                                        <p:tgtEl>
                                          <p:spTgt spid="8"/>
                                        </p:tgtEl>
                                        <p:attrNameLst>
                                          <p:attrName>ppt_w</p:attrName>
                                        </p:attrNameLst>
                                      </p:cBhvr>
                                      <p:tavLst>
                                        <p:tav tm="0">
                                          <p:val>
                                            <p:fltVal val="0"/>
                                          </p:val>
                                        </p:tav>
                                        <p:tav tm="100000">
                                          <p:val>
                                            <p:strVal val="#ppt_w"/>
                                          </p:val>
                                        </p:tav>
                                      </p:tavLst>
                                    </p:anim>
                                    <p:anim calcmode="lin" valueType="num">
                                      <p:cBhvr>
                                        <p:cTn id="33" dur="200" fill="hold"/>
                                        <p:tgtEl>
                                          <p:spTgt spid="8"/>
                                        </p:tgtEl>
                                        <p:attrNameLst>
                                          <p:attrName>ppt_h</p:attrName>
                                        </p:attrNameLst>
                                      </p:cBhvr>
                                      <p:tavLst>
                                        <p:tav tm="0">
                                          <p:val>
                                            <p:fltVal val="0"/>
                                          </p:val>
                                        </p:tav>
                                        <p:tav tm="100000">
                                          <p:val>
                                            <p:strVal val="#ppt_h"/>
                                          </p:val>
                                        </p:tav>
                                      </p:tavLst>
                                    </p:anim>
                                  </p:childTnLst>
                                </p:cTn>
                              </p:par>
                            </p:childTnLst>
                          </p:cTn>
                        </p:par>
                        <p:par>
                          <p:cTn id="34" fill="hold">
                            <p:stCondLst>
                              <p:cond delay="1500"/>
                            </p:stCondLst>
                            <p:childTnLst>
                              <p:par>
                                <p:cTn id="35" presetID="23" presetClass="entr" presetSubtype="16" fill="hold" grpId="0" nodeType="after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p:cTn id="37" dur="200" fill="hold"/>
                                        <p:tgtEl>
                                          <p:spTgt spid="6"/>
                                        </p:tgtEl>
                                        <p:attrNameLst>
                                          <p:attrName>ppt_w</p:attrName>
                                        </p:attrNameLst>
                                      </p:cBhvr>
                                      <p:tavLst>
                                        <p:tav tm="0">
                                          <p:val>
                                            <p:fltVal val="0"/>
                                          </p:val>
                                        </p:tav>
                                        <p:tav tm="100000">
                                          <p:val>
                                            <p:strVal val="#ppt_w"/>
                                          </p:val>
                                        </p:tav>
                                      </p:tavLst>
                                    </p:anim>
                                    <p:anim calcmode="lin" valueType="num">
                                      <p:cBhvr>
                                        <p:cTn id="38" dur="200" fill="hold"/>
                                        <p:tgtEl>
                                          <p:spTgt spid="6"/>
                                        </p:tgtEl>
                                        <p:attrNameLst>
                                          <p:attrName>ppt_h</p:attrName>
                                        </p:attrNameLst>
                                      </p:cBhvr>
                                      <p:tavLst>
                                        <p:tav tm="0">
                                          <p:val>
                                            <p:fltVal val="0"/>
                                          </p:val>
                                        </p:tav>
                                        <p:tav tm="100000">
                                          <p:val>
                                            <p:strVal val="#ppt_h"/>
                                          </p:val>
                                        </p:tav>
                                      </p:tavLst>
                                    </p:anim>
                                  </p:childTnLst>
                                </p:cTn>
                              </p:par>
                            </p:childTnLst>
                          </p:cTn>
                        </p:par>
                        <p:par>
                          <p:cTn id="39" fill="hold">
                            <p:stCondLst>
                              <p:cond delay="1700"/>
                            </p:stCondLst>
                            <p:childTnLst>
                              <p:par>
                                <p:cTn id="40" presetID="2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200" fill="hold"/>
                                        <p:tgtEl>
                                          <p:spTgt spid="10"/>
                                        </p:tgtEl>
                                        <p:attrNameLst>
                                          <p:attrName>ppt_w</p:attrName>
                                        </p:attrNameLst>
                                      </p:cBhvr>
                                      <p:tavLst>
                                        <p:tav tm="0">
                                          <p:val>
                                            <p:fltVal val="0"/>
                                          </p:val>
                                        </p:tav>
                                        <p:tav tm="100000">
                                          <p:val>
                                            <p:strVal val="#ppt_w"/>
                                          </p:val>
                                        </p:tav>
                                      </p:tavLst>
                                    </p:anim>
                                    <p:anim calcmode="lin" valueType="num">
                                      <p:cBhvr>
                                        <p:cTn id="43" dur="200" fill="hold"/>
                                        <p:tgtEl>
                                          <p:spTgt spid="10"/>
                                        </p:tgtEl>
                                        <p:attrNameLst>
                                          <p:attrName>ppt_h</p:attrName>
                                        </p:attrNameLst>
                                      </p:cBhvr>
                                      <p:tavLst>
                                        <p:tav tm="0">
                                          <p:val>
                                            <p:fltVal val="0"/>
                                          </p:val>
                                        </p:tav>
                                        <p:tav tm="100000">
                                          <p:val>
                                            <p:strVal val="#ppt_h"/>
                                          </p:val>
                                        </p:tav>
                                      </p:tavLst>
                                    </p:anim>
                                  </p:childTnLst>
                                </p:cTn>
                              </p:par>
                            </p:childTnLst>
                          </p:cTn>
                        </p:par>
                        <p:par>
                          <p:cTn id="44" fill="hold">
                            <p:stCondLst>
                              <p:cond delay="1900"/>
                            </p:stCondLst>
                            <p:childTnLst>
                              <p:par>
                                <p:cTn id="45" presetID="23" presetClass="entr" presetSubtype="36" fill="hold" grpId="0" nodeType="afterEffect">
                                  <p:stCondLst>
                                    <p:cond delay="0"/>
                                  </p:stCondLst>
                                  <p:childTnLst>
                                    <p:set>
                                      <p:cBhvr>
                                        <p:cTn id="46" dur="1" fill="hold">
                                          <p:stCondLst>
                                            <p:cond delay="0"/>
                                          </p:stCondLst>
                                        </p:cTn>
                                        <p:tgtEl>
                                          <p:spTgt spid="3"/>
                                        </p:tgtEl>
                                        <p:attrNameLst>
                                          <p:attrName>style.visibility</p:attrName>
                                        </p:attrNameLst>
                                      </p:cBhvr>
                                      <p:to>
                                        <p:strVal val="visible"/>
                                      </p:to>
                                    </p:set>
                                    <p:anim calcmode="lin" valueType="num">
                                      <p:cBhvr>
                                        <p:cTn id="47" dur="500" fill="hold"/>
                                        <p:tgtEl>
                                          <p:spTgt spid="3"/>
                                        </p:tgtEl>
                                        <p:attrNameLst>
                                          <p:attrName>ppt_w</p:attrName>
                                        </p:attrNameLst>
                                      </p:cBhvr>
                                      <p:tavLst>
                                        <p:tav tm="0">
                                          <p:val>
                                            <p:strVal val="(6*min(max(#ppt_w*#ppt_h,.3),1)-7.4)/-.7*#ppt_w"/>
                                          </p:val>
                                        </p:tav>
                                        <p:tav tm="100000">
                                          <p:val>
                                            <p:strVal val="#ppt_w"/>
                                          </p:val>
                                        </p:tav>
                                      </p:tavLst>
                                    </p:anim>
                                    <p:anim calcmode="lin" valueType="num">
                                      <p:cBhvr>
                                        <p:cTn id="48" dur="500" fill="hold"/>
                                        <p:tgtEl>
                                          <p:spTgt spid="3"/>
                                        </p:tgtEl>
                                        <p:attrNameLst>
                                          <p:attrName>ppt_h</p:attrName>
                                        </p:attrNameLst>
                                      </p:cBhvr>
                                      <p:tavLst>
                                        <p:tav tm="0">
                                          <p:val>
                                            <p:strVal val="(6*min(max(#ppt_w*#ppt_h,.3),1)-7.4)/-.7*#ppt_h"/>
                                          </p:val>
                                        </p:tav>
                                        <p:tav tm="100000">
                                          <p:val>
                                            <p:strVal val="#ppt_h"/>
                                          </p:val>
                                        </p:tav>
                                      </p:tavLst>
                                    </p:anim>
                                    <p:anim calcmode="lin" valueType="num">
                                      <p:cBhvr>
                                        <p:cTn id="49" dur="500" fill="hold"/>
                                        <p:tgtEl>
                                          <p:spTgt spid="3"/>
                                        </p:tgtEl>
                                        <p:attrNameLst>
                                          <p:attrName>ppt_x</p:attrName>
                                        </p:attrNameLst>
                                      </p:cBhvr>
                                      <p:tavLst>
                                        <p:tav tm="0">
                                          <p:val>
                                            <p:fltVal val="0.5"/>
                                          </p:val>
                                        </p:tav>
                                        <p:tav tm="100000">
                                          <p:val>
                                            <p:strVal val="#ppt_x"/>
                                          </p:val>
                                        </p:tav>
                                      </p:tavLst>
                                    </p:anim>
                                    <p:anim calcmode="lin" valueType="num">
                                      <p:cBhvr>
                                        <p:cTn id="50" dur="500" fill="hold"/>
                                        <p:tgtEl>
                                          <p:spTgt spid="3"/>
                                        </p:tgtEl>
                                        <p:attrNameLst>
                                          <p:attrName>ppt_y</p:attrName>
                                        </p:attrNameLst>
                                      </p:cBhvr>
                                      <p:tavLst>
                                        <p:tav tm="0">
                                          <p:val>
                                            <p:strVal val="1+(6*min(max(#ppt_w*#ppt_h,.3),1)-7.4)/-.7*#ppt_h/2"/>
                                          </p:val>
                                        </p:tav>
                                        <p:tav tm="100000">
                                          <p:val>
                                            <p:strVal val="#ppt_y"/>
                                          </p:val>
                                        </p:tav>
                                      </p:tavLst>
                                    </p:anim>
                                  </p:childTnLst>
                                </p:cTn>
                              </p:par>
                              <p:par>
                                <p:cTn id="51" presetID="23" presetClass="entr" presetSubtype="16" fill="hold" grpId="0" nodeType="with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200" fill="hold"/>
                                        <p:tgtEl>
                                          <p:spTgt spid="11"/>
                                        </p:tgtEl>
                                        <p:attrNameLst>
                                          <p:attrName>ppt_w</p:attrName>
                                        </p:attrNameLst>
                                      </p:cBhvr>
                                      <p:tavLst>
                                        <p:tav tm="0">
                                          <p:val>
                                            <p:fltVal val="0"/>
                                          </p:val>
                                        </p:tav>
                                        <p:tav tm="100000">
                                          <p:val>
                                            <p:strVal val="#ppt_w"/>
                                          </p:val>
                                        </p:tav>
                                      </p:tavLst>
                                    </p:anim>
                                    <p:anim calcmode="lin" valueType="num">
                                      <p:cBhvr>
                                        <p:cTn id="54" dur="200" fill="hold"/>
                                        <p:tgtEl>
                                          <p:spTgt spid="11"/>
                                        </p:tgtEl>
                                        <p:attrNameLst>
                                          <p:attrName>ppt_h</p:attrName>
                                        </p:attrNameLst>
                                      </p:cBhvr>
                                      <p:tavLst>
                                        <p:tav tm="0">
                                          <p:val>
                                            <p:fltVal val="0"/>
                                          </p:val>
                                        </p:tav>
                                        <p:tav tm="100000">
                                          <p:val>
                                            <p:strVal val="#ppt_h"/>
                                          </p:val>
                                        </p:tav>
                                      </p:tavLst>
                                    </p:anim>
                                  </p:childTnLst>
                                </p:cTn>
                              </p:par>
                            </p:childTnLst>
                          </p:cTn>
                        </p:par>
                        <p:par>
                          <p:cTn id="55" fill="hold">
                            <p:stCondLst>
                              <p:cond delay="2400"/>
                            </p:stCondLst>
                            <p:childTnLst>
                              <p:par>
                                <p:cTn id="56" presetID="23" presetClass="entr" presetSubtype="16" fill="hold" grpId="0" nodeType="afterEffect">
                                  <p:stCondLst>
                                    <p:cond delay="0"/>
                                  </p:stCondLst>
                                  <p:childTnLst>
                                    <p:set>
                                      <p:cBhvr>
                                        <p:cTn id="57" dur="1" fill="hold">
                                          <p:stCondLst>
                                            <p:cond delay="0"/>
                                          </p:stCondLst>
                                        </p:cTn>
                                        <p:tgtEl>
                                          <p:spTgt spid="12"/>
                                        </p:tgtEl>
                                        <p:attrNameLst>
                                          <p:attrName>style.visibility</p:attrName>
                                        </p:attrNameLst>
                                      </p:cBhvr>
                                      <p:to>
                                        <p:strVal val="visible"/>
                                      </p:to>
                                    </p:set>
                                    <p:anim calcmode="lin" valueType="num">
                                      <p:cBhvr>
                                        <p:cTn id="58" dur="200" fill="hold"/>
                                        <p:tgtEl>
                                          <p:spTgt spid="12"/>
                                        </p:tgtEl>
                                        <p:attrNameLst>
                                          <p:attrName>ppt_w</p:attrName>
                                        </p:attrNameLst>
                                      </p:cBhvr>
                                      <p:tavLst>
                                        <p:tav tm="0">
                                          <p:val>
                                            <p:fltVal val="0"/>
                                          </p:val>
                                        </p:tav>
                                        <p:tav tm="100000">
                                          <p:val>
                                            <p:strVal val="#ppt_w"/>
                                          </p:val>
                                        </p:tav>
                                      </p:tavLst>
                                    </p:anim>
                                    <p:anim calcmode="lin" valueType="num">
                                      <p:cBhvr>
                                        <p:cTn id="59" dur="200" fill="hold"/>
                                        <p:tgtEl>
                                          <p:spTgt spid="12"/>
                                        </p:tgtEl>
                                        <p:attrNameLst>
                                          <p:attrName>ppt_h</p:attrName>
                                        </p:attrNameLst>
                                      </p:cBhvr>
                                      <p:tavLst>
                                        <p:tav tm="0">
                                          <p:val>
                                            <p:fltVal val="0"/>
                                          </p:val>
                                        </p:tav>
                                        <p:tav tm="100000">
                                          <p:val>
                                            <p:strVal val="#ppt_h"/>
                                          </p:val>
                                        </p:tav>
                                      </p:tavLst>
                                    </p:anim>
                                  </p:childTnLst>
                                </p:cTn>
                              </p:par>
                            </p:childTnLst>
                          </p:cTn>
                        </p:par>
                        <p:par>
                          <p:cTn id="60" fill="hold">
                            <p:stCondLst>
                              <p:cond delay="2600"/>
                            </p:stCondLst>
                            <p:childTnLst>
                              <p:par>
                                <p:cTn id="61" presetID="2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200" fill="hold"/>
                                        <p:tgtEl>
                                          <p:spTgt spid="13"/>
                                        </p:tgtEl>
                                        <p:attrNameLst>
                                          <p:attrName>ppt_w</p:attrName>
                                        </p:attrNameLst>
                                      </p:cBhvr>
                                      <p:tavLst>
                                        <p:tav tm="0">
                                          <p:val>
                                            <p:fltVal val="0"/>
                                          </p:val>
                                        </p:tav>
                                        <p:tav tm="100000">
                                          <p:val>
                                            <p:strVal val="#ppt_w"/>
                                          </p:val>
                                        </p:tav>
                                      </p:tavLst>
                                    </p:anim>
                                    <p:anim calcmode="lin" valueType="num">
                                      <p:cBhvr>
                                        <p:cTn id="64" dur="200" fill="hold"/>
                                        <p:tgtEl>
                                          <p:spTgt spid="13"/>
                                        </p:tgtEl>
                                        <p:attrNameLst>
                                          <p:attrName>ppt_h</p:attrName>
                                        </p:attrNameLst>
                                      </p:cBhvr>
                                      <p:tavLst>
                                        <p:tav tm="0">
                                          <p:val>
                                            <p:fltVal val="0"/>
                                          </p:val>
                                        </p:tav>
                                        <p:tav tm="100000">
                                          <p:val>
                                            <p:strVal val="#ppt_h"/>
                                          </p:val>
                                        </p:tav>
                                      </p:tavLst>
                                    </p:anim>
                                  </p:childTnLst>
                                </p:cTn>
                              </p:par>
                            </p:childTnLst>
                          </p:cTn>
                        </p:par>
                        <p:par>
                          <p:cTn id="65" fill="hold">
                            <p:stCondLst>
                              <p:cond delay="2800"/>
                            </p:stCondLst>
                            <p:childTnLst>
                              <p:par>
                                <p:cTn id="66" presetID="23" presetClass="entr" presetSubtype="16" fill="hold" grpId="0" nodeType="after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p:cTn id="68" dur="200" fill="hold"/>
                                        <p:tgtEl>
                                          <p:spTgt spid="14"/>
                                        </p:tgtEl>
                                        <p:attrNameLst>
                                          <p:attrName>ppt_w</p:attrName>
                                        </p:attrNameLst>
                                      </p:cBhvr>
                                      <p:tavLst>
                                        <p:tav tm="0">
                                          <p:val>
                                            <p:fltVal val="0"/>
                                          </p:val>
                                        </p:tav>
                                        <p:tav tm="100000">
                                          <p:val>
                                            <p:strVal val="#ppt_w"/>
                                          </p:val>
                                        </p:tav>
                                      </p:tavLst>
                                    </p:anim>
                                    <p:anim calcmode="lin" valueType="num">
                                      <p:cBhvr>
                                        <p:cTn id="69" dur="200" fill="hold"/>
                                        <p:tgtEl>
                                          <p:spTgt spid="14"/>
                                        </p:tgtEl>
                                        <p:attrNameLst>
                                          <p:attrName>ppt_h</p:attrName>
                                        </p:attrNameLst>
                                      </p:cBhvr>
                                      <p:tavLst>
                                        <p:tav tm="0">
                                          <p:val>
                                            <p:fltVal val="0"/>
                                          </p:val>
                                        </p:tav>
                                        <p:tav tm="100000">
                                          <p:val>
                                            <p:strVal val="#ppt_h"/>
                                          </p:val>
                                        </p:tav>
                                      </p:tavLst>
                                    </p:anim>
                                  </p:childTnLst>
                                </p:cTn>
                              </p:par>
                            </p:childTnLst>
                          </p:cTn>
                        </p:par>
                        <p:par>
                          <p:cTn id="70" fill="hold">
                            <p:stCondLst>
                              <p:cond delay="3000"/>
                            </p:stCondLst>
                            <p:childTnLst>
                              <p:par>
                                <p:cTn id="71" presetID="23" presetClass="entr" presetSubtype="16" fill="hold" grpId="0" nodeType="after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p:cTn id="73" dur="200" fill="hold"/>
                                        <p:tgtEl>
                                          <p:spTgt spid="15"/>
                                        </p:tgtEl>
                                        <p:attrNameLst>
                                          <p:attrName>ppt_w</p:attrName>
                                        </p:attrNameLst>
                                      </p:cBhvr>
                                      <p:tavLst>
                                        <p:tav tm="0">
                                          <p:val>
                                            <p:fltVal val="0"/>
                                          </p:val>
                                        </p:tav>
                                        <p:tav tm="100000">
                                          <p:val>
                                            <p:strVal val="#ppt_w"/>
                                          </p:val>
                                        </p:tav>
                                      </p:tavLst>
                                    </p:anim>
                                    <p:anim calcmode="lin" valueType="num">
                                      <p:cBhvr>
                                        <p:cTn id="74" dur="200" fill="hold"/>
                                        <p:tgtEl>
                                          <p:spTgt spid="1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texte 3">
            <a:extLst>
              <a:ext uri="{FF2B5EF4-FFF2-40B4-BE49-F238E27FC236}">
                <a16:creationId xmlns:a16="http://schemas.microsoft.com/office/drawing/2014/main" id="{7358C05E-0F30-7330-6504-7995D9B1E4D0}"/>
              </a:ext>
            </a:extLst>
          </p:cNvPr>
          <p:cNvSpPr>
            <a:spLocks noGrp="1"/>
          </p:cNvSpPr>
          <p:nvPr>
            <p:ph type="body" sz="quarter" idx="10"/>
          </p:nvPr>
        </p:nvSpPr>
        <p:spPr>
          <a:xfrm>
            <a:off x="929462" y="3087517"/>
            <a:ext cx="5420538" cy="1144929"/>
          </a:xfrm>
        </p:spPr>
        <p:txBody>
          <a:bodyPr/>
          <a:lstStyle/>
          <a:p>
            <a:pPr lvl="0"/>
            <a:r>
              <a:rPr lang="en-US" dirty="0"/>
              <a:t>Comment </a:t>
            </a:r>
            <a:r>
              <a:rPr lang="en-US" dirty="0" err="1"/>
              <a:t>optimiser</a:t>
            </a:r>
            <a:r>
              <a:rPr lang="en-US" dirty="0"/>
              <a:t> son site ? </a:t>
            </a:r>
            <a:endParaRPr lang="fr-FR" dirty="0"/>
          </a:p>
        </p:txBody>
      </p:sp>
      <p:sp>
        <p:nvSpPr>
          <p:cNvPr id="2" name="Espace réservé du texte 1">
            <a:extLst>
              <a:ext uri="{FF2B5EF4-FFF2-40B4-BE49-F238E27FC236}">
                <a16:creationId xmlns:a16="http://schemas.microsoft.com/office/drawing/2014/main" id="{285E9C05-D93C-0901-4B79-5465BA673524}"/>
              </a:ext>
            </a:extLst>
          </p:cNvPr>
          <p:cNvSpPr>
            <a:spLocks noGrp="1"/>
          </p:cNvSpPr>
          <p:nvPr>
            <p:ph type="body" sz="quarter" idx="11"/>
          </p:nvPr>
        </p:nvSpPr>
        <p:spPr>
          <a:xfrm>
            <a:off x="1078116" y="5932317"/>
            <a:ext cx="1213474" cy="249299"/>
          </a:xfrm>
        </p:spPr>
        <p:txBody>
          <a:bodyPr/>
          <a:lstStyle/>
          <a:p>
            <a:pPr lvl="0"/>
            <a:r>
              <a:rPr lang="fr-FR" dirty="0"/>
              <a:t>LSM Team</a:t>
            </a:r>
          </a:p>
        </p:txBody>
      </p:sp>
      <p:sp>
        <p:nvSpPr>
          <p:cNvPr id="3" name="Espace réservé de la date 2">
            <a:extLst>
              <a:ext uri="{FF2B5EF4-FFF2-40B4-BE49-F238E27FC236}">
                <a16:creationId xmlns:a16="http://schemas.microsoft.com/office/drawing/2014/main" id="{25C6B2C8-252D-9923-9CF9-DFDA1140CC91}"/>
              </a:ext>
            </a:extLst>
          </p:cNvPr>
          <p:cNvSpPr>
            <a:spLocks noGrp="1"/>
          </p:cNvSpPr>
          <p:nvPr>
            <p:ph type="dt" sz="half" idx="13"/>
          </p:nvPr>
        </p:nvSpPr>
        <p:spPr/>
        <p:txBody>
          <a:bodyPr/>
          <a:lstStyle/>
          <a:p>
            <a:r>
              <a:rPr lang="fr-FR" dirty="0"/>
              <a:t>Juillet 2024</a:t>
            </a:r>
            <a:endParaRPr lang="en-US" dirty="0"/>
          </a:p>
        </p:txBody>
      </p:sp>
    </p:spTree>
    <p:extLst>
      <p:ext uri="{BB962C8B-B14F-4D97-AF65-F5344CB8AC3E}">
        <p14:creationId xmlns:p14="http://schemas.microsoft.com/office/powerpoint/2010/main" val="140840795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a:extLst>
              <a:ext uri="{FF2B5EF4-FFF2-40B4-BE49-F238E27FC236}">
                <a16:creationId xmlns:a16="http://schemas.microsoft.com/office/drawing/2014/main" id="{726B32E1-401A-3245-BC1C-E0A771A664CE}"/>
              </a:ext>
            </a:extLst>
          </p:cNvPr>
          <p:cNvSpPr>
            <a:spLocks noGrp="1"/>
          </p:cNvSpPr>
          <p:nvPr>
            <p:ph type="title" idx="4294967295"/>
          </p:nvPr>
        </p:nvSpPr>
        <p:spPr>
          <a:xfrm>
            <a:off x="550863" y="-102642"/>
            <a:ext cx="10363200" cy="817562"/>
          </a:xfrm>
        </p:spPr>
        <p:txBody>
          <a:bodyPr>
            <a:normAutofit/>
          </a:bodyPr>
          <a:lstStyle/>
          <a:p>
            <a:pPr algn="l"/>
            <a:br>
              <a:rPr lang="en-US" dirty="0">
                <a:solidFill>
                  <a:schemeClr val="accent1"/>
                </a:solidFill>
              </a:rPr>
            </a:br>
            <a:r>
              <a:rPr lang="en-US" dirty="0">
                <a:solidFill>
                  <a:schemeClr val="accent1"/>
                </a:solidFill>
              </a:rPr>
              <a:t>Les </a:t>
            </a:r>
            <a:r>
              <a:rPr lang="en-US" dirty="0" err="1">
                <a:solidFill>
                  <a:schemeClr val="accent1"/>
                </a:solidFill>
              </a:rPr>
              <a:t>objectifs</a:t>
            </a:r>
            <a:r>
              <a:rPr lang="en-US" dirty="0">
                <a:solidFill>
                  <a:schemeClr val="accent1"/>
                </a:solidFill>
              </a:rPr>
              <a:t> de la formation </a:t>
            </a:r>
            <a:r>
              <a:rPr lang="en-US" dirty="0" err="1">
                <a:solidFill>
                  <a:schemeClr val="accent1"/>
                </a:solidFill>
              </a:rPr>
              <a:t>sont</a:t>
            </a:r>
            <a:r>
              <a:rPr lang="en-US" dirty="0">
                <a:solidFill>
                  <a:schemeClr val="accent1"/>
                </a:solidFill>
              </a:rPr>
              <a:t> :</a:t>
            </a:r>
          </a:p>
        </p:txBody>
      </p:sp>
      <p:sp>
        <p:nvSpPr>
          <p:cNvPr id="5" name="Line 7">
            <a:extLst>
              <a:ext uri="{FF2B5EF4-FFF2-40B4-BE49-F238E27FC236}">
                <a16:creationId xmlns:a16="http://schemas.microsoft.com/office/drawing/2014/main" id="{955F42C9-C7AB-F24A-8405-17215A1B44E4}"/>
              </a:ext>
            </a:extLst>
          </p:cNvPr>
          <p:cNvSpPr>
            <a:spLocks noChangeShapeType="1"/>
          </p:cNvSpPr>
          <p:nvPr/>
        </p:nvSpPr>
        <p:spPr bwMode="auto">
          <a:xfrm>
            <a:off x="1906304" y="1135506"/>
            <a:ext cx="6482281" cy="30231"/>
          </a:xfrm>
          <a:prstGeom prst="line">
            <a:avLst/>
          </a:prstGeom>
          <a:noFill/>
          <a:ln w="88900" cap="rnd">
            <a:gradFill>
              <a:gsLst>
                <a:gs pos="0">
                  <a:schemeClr val="accent1">
                    <a:lumMod val="75000"/>
                  </a:schemeClr>
                </a:gs>
                <a:gs pos="25000">
                  <a:schemeClr val="accent1"/>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6" name="Freeform 5">
            <a:extLst>
              <a:ext uri="{FF2B5EF4-FFF2-40B4-BE49-F238E27FC236}">
                <a16:creationId xmlns:a16="http://schemas.microsoft.com/office/drawing/2014/main" id="{DF8C0DA2-CEE9-8343-A891-57DAA5E503F9}"/>
              </a:ext>
            </a:extLst>
          </p:cNvPr>
          <p:cNvSpPr>
            <a:spLocks/>
          </p:cNvSpPr>
          <p:nvPr/>
        </p:nvSpPr>
        <p:spPr bwMode="auto">
          <a:xfrm>
            <a:off x="1505715" y="1122805"/>
            <a:ext cx="400589" cy="802251"/>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1">
                    <a:lumMod val="75000"/>
                  </a:schemeClr>
                </a:gs>
                <a:gs pos="32000">
                  <a:schemeClr val="accent1"/>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7" name="Freeform 6">
            <a:extLst>
              <a:ext uri="{FF2B5EF4-FFF2-40B4-BE49-F238E27FC236}">
                <a16:creationId xmlns:a16="http://schemas.microsoft.com/office/drawing/2014/main" id="{DCFAC42A-5B4A-D044-B5F2-3ECFE3CDFB93}"/>
              </a:ext>
            </a:extLst>
          </p:cNvPr>
          <p:cNvSpPr>
            <a:spLocks/>
          </p:cNvSpPr>
          <p:nvPr/>
        </p:nvSpPr>
        <p:spPr bwMode="auto">
          <a:xfrm>
            <a:off x="1906304" y="1122805"/>
            <a:ext cx="400589" cy="802251"/>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8" name="Line 8">
            <a:extLst>
              <a:ext uri="{FF2B5EF4-FFF2-40B4-BE49-F238E27FC236}">
                <a16:creationId xmlns:a16="http://schemas.microsoft.com/office/drawing/2014/main" id="{B44B11FD-FD37-7444-A77A-60EFC16E6A66}"/>
              </a:ext>
            </a:extLst>
          </p:cNvPr>
          <p:cNvSpPr>
            <a:spLocks noChangeShapeType="1"/>
          </p:cNvSpPr>
          <p:nvPr/>
        </p:nvSpPr>
        <p:spPr bwMode="auto">
          <a:xfrm flipH="1" flipV="1">
            <a:off x="-1466615" y="1120462"/>
            <a:ext cx="3372921" cy="4684"/>
          </a:xfrm>
          <a:prstGeom prst="line">
            <a:avLst/>
          </a:prstGeom>
          <a:noFill/>
          <a:ln w="88900"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9" name="Line 7">
            <a:extLst>
              <a:ext uri="{FF2B5EF4-FFF2-40B4-BE49-F238E27FC236}">
                <a16:creationId xmlns:a16="http://schemas.microsoft.com/office/drawing/2014/main" id="{8B6A3C65-6639-E94B-ABA9-B8B6C7582AC6}"/>
              </a:ext>
            </a:extLst>
          </p:cNvPr>
          <p:cNvSpPr>
            <a:spLocks noChangeShapeType="1"/>
          </p:cNvSpPr>
          <p:nvPr/>
        </p:nvSpPr>
        <p:spPr bwMode="auto">
          <a:xfrm flipV="1">
            <a:off x="1906304" y="2037817"/>
            <a:ext cx="4576817" cy="4684"/>
          </a:xfrm>
          <a:prstGeom prst="line">
            <a:avLst/>
          </a:prstGeom>
          <a:noFill/>
          <a:ln w="88900" cap="rnd">
            <a:gradFill>
              <a:gsLst>
                <a:gs pos="0">
                  <a:schemeClr val="accent2">
                    <a:lumMod val="75000"/>
                  </a:schemeClr>
                </a:gs>
                <a:gs pos="25000">
                  <a:schemeClr val="accent2"/>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0" name="Freeform 5">
            <a:extLst>
              <a:ext uri="{FF2B5EF4-FFF2-40B4-BE49-F238E27FC236}">
                <a16:creationId xmlns:a16="http://schemas.microsoft.com/office/drawing/2014/main" id="{ED367352-C582-1540-A8A4-E800C104C9FD}"/>
              </a:ext>
            </a:extLst>
          </p:cNvPr>
          <p:cNvSpPr>
            <a:spLocks/>
          </p:cNvSpPr>
          <p:nvPr/>
        </p:nvSpPr>
        <p:spPr bwMode="auto">
          <a:xfrm>
            <a:off x="1505715" y="2042500"/>
            <a:ext cx="400589" cy="802251"/>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2">
                    <a:lumMod val="75000"/>
                  </a:schemeClr>
                </a:gs>
                <a:gs pos="32000">
                  <a:schemeClr val="accent2"/>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1" name="Freeform 6">
            <a:extLst>
              <a:ext uri="{FF2B5EF4-FFF2-40B4-BE49-F238E27FC236}">
                <a16:creationId xmlns:a16="http://schemas.microsoft.com/office/drawing/2014/main" id="{D39561E6-1B70-1445-9E92-36F6C8D4555F}"/>
              </a:ext>
            </a:extLst>
          </p:cNvPr>
          <p:cNvSpPr>
            <a:spLocks/>
          </p:cNvSpPr>
          <p:nvPr/>
        </p:nvSpPr>
        <p:spPr bwMode="auto">
          <a:xfrm>
            <a:off x="1906304" y="2042500"/>
            <a:ext cx="400589" cy="802251"/>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2" name="Line 8">
            <a:extLst>
              <a:ext uri="{FF2B5EF4-FFF2-40B4-BE49-F238E27FC236}">
                <a16:creationId xmlns:a16="http://schemas.microsoft.com/office/drawing/2014/main" id="{22BC1462-29D7-2948-8A66-E70658FA0A0E}"/>
              </a:ext>
            </a:extLst>
          </p:cNvPr>
          <p:cNvSpPr>
            <a:spLocks noChangeShapeType="1"/>
          </p:cNvSpPr>
          <p:nvPr/>
        </p:nvSpPr>
        <p:spPr bwMode="auto">
          <a:xfrm flipH="1" flipV="1">
            <a:off x="-1466615" y="2037817"/>
            <a:ext cx="3372921" cy="4684"/>
          </a:xfrm>
          <a:prstGeom prst="line">
            <a:avLst/>
          </a:prstGeom>
          <a:noFill/>
          <a:ln w="88900" cap="rnd">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3" name="Line 7">
            <a:extLst>
              <a:ext uri="{FF2B5EF4-FFF2-40B4-BE49-F238E27FC236}">
                <a16:creationId xmlns:a16="http://schemas.microsoft.com/office/drawing/2014/main" id="{698E623E-612B-6348-A158-069E433122A5}"/>
              </a:ext>
            </a:extLst>
          </p:cNvPr>
          <p:cNvSpPr>
            <a:spLocks noChangeShapeType="1"/>
          </p:cNvSpPr>
          <p:nvPr/>
        </p:nvSpPr>
        <p:spPr bwMode="auto">
          <a:xfrm flipV="1">
            <a:off x="1906303" y="2944822"/>
            <a:ext cx="5280555" cy="4684"/>
          </a:xfrm>
          <a:prstGeom prst="line">
            <a:avLst/>
          </a:prstGeom>
          <a:noFill/>
          <a:ln w="88900" cap="rnd">
            <a:gradFill>
              <a:gsLst>
                <a:gs pos="0">
                  <a:schemeClr val="accent3">
                    <a:lumMod val="75000"/>
                  </a:schemeClr>
                </a:gs>
                <a:gs pos="25000">
                  <a:schemeClr val="accent3"/>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4" name="Freeform 5">
            <a:extLst>
              <a:ext uri="{FF2B5EF4-FFF2-40B4-BE49-F238E27FC236}">
                <a16:creationId xmlns:a16="http://schemas.microsoft.com/office/drawing/2014/main" id="{18ADEE57-09FD-5048-987E-096EA2745192}"/>
              </a:ext>
            </a:extLst>
          </p:cNvPr>
          <p:cNvSpPr>
            <a:spLocks/>
          </p:cNvSpPr>
          <p:nvPr/>
        </p:nvSpPr>
        <p:spPr bwMode="auto">
          <a:xfrm>
            <a:off x="1505715" y="2949507"/>
            <a:ext cx="400589" cy="802249"/>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3">
                    <a:lumMod val="75000"/>
                  </a:schemeClr>
                </a:gs>
                <a:gs pos="32000">
                  <a:schemeClr val="accent3"/>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5" name="Freeform 6">
            <a:extLst>
              <a:ext uri="{FF2B5EF4-FFF2-40B4-BE49-F238E27FC236}">
                <a16:creationId xmlns:a16="http://schemas.microsoft.com/office/drawing/2014/main" id="{72137B88-F2BA-DE41-86AB-33BD4019157E}"/>
              </a:ext>
            </a:extLst>
          </p:cNvPr>
          <p:cNvSpPr>
            <a:spLocks/>
          </p:cNvSpPr>
          <p:nvPr/>
        </p:nvSpPr>
        <p:spPr bwMode="auto">
          <a:xfrm>
            <a:off x="1906306" y="2949507"/>
            <a:ext cx="400589" cy="802249"/>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6" name="Line 8">
            <a:extLst>
              <a:ext uri="{FF2B5EF4-FFF2-40B4-BE49-F238E27FC236}">
                <a16:creationId xmlns:a16="http://schemas.microsoft.com/office/drawing/2014/main" id="{D1032A49-FF11-2447-B4C1-9101C27CD802}"/>
              </a:ext>
            </a:extLst>
          </p:cNvPr>
          <p:cNvSpPr>
            <a:spLocks noChangeShapeType="1"/>
          </p:cNvSpPr>
          <p:nvPr/>
        </p:nvSpPr>
        <p:spPr bwMode="auto">
          <a:xfrm flipH="1" flipV="1">
            <a:off x="-1466615" y="2914590"/>
            <a:ext cx="3372921" cy="34915"/>
          </a:xfrm>
          <a:prstGeom prst="line">
            <a:avLst/>
          </a:prstGeom>
          <a:noFill/>
          <a:ln w="88900" cap="rnd">
            <a:solidFill>
              <a:schemeClr val="accent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7" name="Rectangle 16">
            <a:extLst>
              <a:ext uri="{FF2B5EF4-FFF2-40B4-BE49-F238E27FC236}">
                <a16:creationId xmlns:a16="http://schemas.microsoft.com/office/drawing/2014/main" id="{E2C00B19-EBA2-EC4C-A90F-B26624644AD7}"/>
              </a:ext>
            </a:extLst>
          </p:cNvPr>
          <p:cNvSpPr/>
          <p:nvPr/>
        </p:nvSpPr>
        <p:spPr>
          <a:xfrm>
            <a:off x="1610394" y="1231544"/>
            <a:ext cx="591829" cy="584775"/>
          </a:xfrm>
          <a:prstGeom prst="rect">
            <a:avLst/>
          </a:prstGeom>
        </p:spPr>
        <p:txBody>
          <a:bodyPr wrap="none" anchor="ctr" anchorCtr="0">
            <a:spAutoFit/>
          </a:bodyPr>
          <a:lstStyle/>
          <a:p>
            <a:pPr algn="ctr"/>
            <a:r>
              <a:rPr lang="en-US" sz="3200" dirty="0">
                <a:latin typeface="Source Sans Pro Regular"/>
              </a:rPr>
              <a:t>01</a:t>
            </a:r>
          </a:p>
        </p:txBody>
      </p:sp>
      <p:sp>
        <p:nvSpPr>
          <p:cNvPr id="18" name="Rectangle 17">
            <a:extLst>
              <a:ext uri="{FF2B5EF4-FFF2-40B4-BE49-F238E27FC236}">
                <a16:creationId xmlns:a16="http://schemas.microsoft.com/office/drawing/2014/main" id="{B8A86AFC-4F7B-DF4B-896E-B665A606C151}"/>
              </a:ext>
            </a:extLst>
          </p:cNvPr>
          <p:cNvSpPr/>
          <p:nvPr/>
        </p:nvSpPr>
        <p:spPr>
          <a:xfrm>
            <a:off x="1610388" y="2149283"/>
            <a:ext cx="591829" cy="584775"/>
          </a:xfrm>
          <a:prstGeom prst="rect">
            <a:avLst/>
          </a:prstGeom>
        </p:spPr>
        <p:txBody>
          <a:bodyPr wrap="none" anchor="ctr" anchorCtr="0">
            <a:spAutoFit/>
          </a:bodyPr>
          <a:lstStyle/>
          <a:p>
            <a:pPr algn="ctr"/>
            <a:r>
              <a:rPr lang="en-US" sz="3200" dirty="0">
                <a:latin typeface="Source Sans Pro Regular"/>
              </a:rPr>
              <a:t>02</a:t>
            </a:r>
          </a:p>
        </p:txBody>
      </p:sp>
      <p:sp>
        <p:nvSpPr>
          <p:cNvPr id="19" name="Rectangle 18">
            <a:extLst>
              <a:ext uri="{FF2B5EF4-FFF2-40B4-BE49-F238E27FC236}">
                <a16:creationId xmlns:a16="http://schemas.microsoft.com/office/drawing/2014/main" id="{21DC5A47-E01E-814B-8498-EC57427020B0}"/>
              </a:ext>
            </a:extLst>
          </p:cNvPr>
          <p:cNvSpPr/>
          <p:nvPr/>
        </p:nvSpPr>
        <p:spPr>
          <a:xfrm>
            <a:off x="1610388" y="3058244"/>
            <a:ext cx="591829" cy="584775"/>
          </a:xfrm>
          <a:prstGeom prst="rect">
            <a:avLst/>
          </a:prstGeom>
        </p:spPr>
        <p:txBody>
          <a:bodyPr wrap="none" anchor="ctr" anchorCtr="0">
            <a:spAutoFit/>
          </a:bodyPr>
          <a:lstStyle/>
          <a:p>
            <a:pPr algn="ctr"/>
            <a:r>
              <a:rPr lang="en-US" sz="3200" dirty="0">
                <a:latin typeface="Source Sans Pro Regular"/>
              </a:rPr>
              <a:t>03</a:t>
            </a:r>
          </a:p>
        </p:txBody>
      </p:sp>
      <p:sp>
        <p:nvSpPr>
          <p:cNvPr id="20" name="Line 7">
            <a:extLst>
              <a:ext uri="{FF2B5EF4-FFF2-40B4-BE49-F238E27FC236}">
                <a16:creationId xmlns:a16="http://schemas.microsoft.com/office/drawing/2014/main" id="{4FAC4C8E-94E8-6045-854E-941DFDD4F2E9}"/>
              </a:ext>
            </a:extLst>
          </p:cNvPr>
          <p:cNvSpPr>
            <a:spLocks noChangeShapeType="1"/>
          </p:cNvSpPr>
          <p:nvPr/>
        </p:nvSpPr>
        <p:spPr bwMode="auto">
          <a:xfrm flipV="1">
            <a:off x="1919536" y="3868806"/>
            <a:ext cx="7783448" cy="0"/>
          </a:xfrm>
          <a:prstGeom prst="line">
            <a:avLst/>
          </a:prstGeom>
          <a:noFill/>
          <a:ln w="88900" cap="rnd">
            <a:gradFill>
              <a:gsLst>
                <a:gs pos="0">
                  <a:schemeClr val="accent4">
                    <a:lumMod val="75000"/>
                  </a:schemeClr>
                </a:gs>
                <a:gs pos="25000">
                  <a:schemeClr val="accent4"/>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21" name="Freeform 5">
            <a:extLst>
              <a:ext uri="{FF2B5EF4-FFF2-40B4-BE49-F238E27FC236}">
                <a16:creationId xmlns:a16="http://schemas.microsoft.com/office/drawing/2014/main" id="{E3B694DF-156B-7E40-9B28-CFBC4F627927}"/>
              </a:ext>
            </a:extLst>
          </p:cNvPr>
          <p:cNvSpPr>
            <a:spLocks/>
          </p:cNvSpPr>
          <p:nvPr/>
        </p:nvSpPr>
        <p:spPr bwMode="auto">
          <a:xfrm>
            <a:off x="1505715" y="3868810"/>
            <a:ext cx="400589" cy="802249"/>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4">
                    <a:lumMod val="75000"/>
                  </a:schemeClr>
                </a:gs>
                <a:gs pos="32000">
                  <a:schemeClr val="accent4"/>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22" name="Freeform 6">
            <a:extLst>
              <a:ext uri="{FF2B5EF4-FFF2-40B4-BE49-F238E27FC236}">
                <a16:creationId xmlns:a16="http://schemas.microsoft.com/office/drawing/2014/main" id="{74B29FAC-1995-774D-A4FB-F8E24E4DDC6E}"/>
              </a:ext>
            </a:extLst>
          </p:cNvPr>
          <p:cNvSpPr>
            <a:spLocks/>
          </p:cNvSpPr>
          <p:nvPr/>
        </p:nvSpPr>
        <p:spPr bwMode="auto">
          <a:xfrm>
            <a:off x="1919536" y="3868810"/>
            <a:ext cx="400589" cy="802249"/>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23" name="Line 8">
            <a:extLst>
              <a:ext uri="{FF2B5EF4-FFF2-40B4-BE49-F238E27FC236}">
                <a16:creationId xmlns:a16="http://schemas.microsoft.com/office/drawing/2014/main" id="{B56EE445-2E8E-5B4B-A82E-968A0315A643}"/>
              </a:ext>
            </a:extLst>
          </p:cNvPr>
          <p:cNvSpPr>
            <a:spLocks noChangeShapeType="1"/>
          </p:cNvSpPr>
          <p:nvPr/>
        </p:nvSpPr>
        <p:spPr bwMode="auto">
          <a:xfrm flipH="1" flipV="1">
            <a:off x="-1453383" y="3833893"/>
            <a:ext cx="3372921" cy="34915"/>
          </a:xfrm>
          <a:prstGeom prst="line">
            <a:avLst/>
          </a:prstGeom>
          <a:noFill/>
          <a:ln w="88900" cap="rnd">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24" name="Rectangle 23">
            <a:extLst>
              <a:ext uri="{FF2B5EF4-FFF2-40B4-BE49-F238E27FC236}">
                <a16:creationId xmlns:a16="http://schemas.microsoft.com/office/drawing/2014/main" id="{090D16E0-FC25-CC44-9AD1-606A5D2B7B32}"/>
              </a:ext>
            </a:extLst>
          </p:cNvPr>
          <p:cNvSpPr/>
          <p:nvPr/>
        </p:nvSpPr>
        <p:spPr>
          <a:xfrm>
            <a:off x="1623620" y="3977546"/>
            <a:ext cx="591829" cy="584775"/>
          </a:xfrm>
          <a:prstGeom prst="rect">
            <a:avLst/>
          </a:prstGeom>
        </p:spPr>
        <p:txBody>
          <a:bodyPr wrap="none" anchor="ctr" anchorCtr="0">
            <a:spAutoFit/>
          </a:bodyPr>
          <a:lstStyle/>
          <a:p>
            <a:pPr algn="ctr"/>
            <a:r>
              <a:rPr lang="en-US" sz="3200" dirty="0">
                <a:latin typeface="Source Sans Pro Regular"/>
              </a:rPr>
              <a:t>04</a:t>
            </a:r>
          </a:p>
        </p:txBody>
      </p:sp>
      <p:sp>
        <p:nvSpPr>
          <p:cNvPr id="26" name="Rectangle 25">
            <a:extLst>
              <a:ext uri="{FF2B5EF4-FFF2-40B4-BE49-F238E27FC236}">
                <a16:creationId xmlns:a16="http://schemas.microsoft.com/office/drawing/2014/main" id="{FDBD0C2C-D836-7B48-9C75-C1D53AF0F336}"/>
              </a:ext>
            </a:extLst>
          </p:cNvPr>
          <p:cNvSpPr/>
          <p:nvPr/>
        </p:nvSpPr>
        <p:spPr>
          <a:xfrm>
            <a:off x="2509797" y="2186903"/>
            <a:ext cx="4207139" cy="584775"/>
          </a:xfrm>
          <a:prstGeom prst="rect">
            <a:avLst/>
          </a:prstGeom>
        </p:spPr>
        <p:txBody>
          <a:bodyPr wrap="square">
            <a:spAutoFit/>
          </a:bodyPr>
          <a:lstStyle/>
          <a:p>
            <a:r>
              <a:rPr lang="en-US" sz="1600" dirty="0" err="1">
                <a:latin typeface="Source Sans Pro Regular"/>
              </a:rPr>
              <a:t>Comprendre</a:t>
            </a:r>
            <a:r>
              <a:rPr lang="en-US" sz="1600" dirty="0">
                <a:latin typeface="Source Sans Pro Regular"/>
              </a:rPr>
              <a:t> le </a:t>
            </a:r>
            <a:r>
              <a:rPr lang="en-US" sz="1600" dirty="0" err="1">
                <a:latin typeface="Source Sans Pro Regular"/>
              </a:rPr>
              <a:t>principe</a:t>
            </a:r>
            <a:r>
              <a:rPr lang="en-US" sz="1600" dirty="0">
                <a:latin typeface="Source Sans Pro Regular"/>
              </a:rPr>
              <a:t> du </a:t>
            </a:r>
            <a:r>
              <a:rPr lang="en-US" sz="1600" b="1" dirty="0" err="1">
                <a:solidFill>
                  <a:schemeClr val="accent2"/>
                </a:solidFill>
                <a:latin typeface="Source Sans Pro Regular"/>
              </a:rPr>
              <a:t>certificat</a:t>
            </a:r>
            <a:r>
              <a:rPr lang="en-US" sz="1600" b="1" dirty="0">
                <a:solidFill>
                  <a:schemeClr val="accent2"/>
                </a:solidFill>
                <a:latin typeface="Source Sans Pro Regular"/>
              </a:rPr>
              <a:t> SSL et </a:t>
            </a:r>
            <a:r>
              <a:rPr lang="en-US" sz="1600" dirty="0" err="1">
                <a:latin typeface="Source Sans Pro Regular"/>
              </a:rPr>
              <a:t>connaître</a:t>
            </a:r>
            <a:r>
              <a:rPr lang="en-US" sz="1600" dirty="0">
                <a:latin typeface="Source Sans Pro Regular"/>
              </a:rPr>
              <a:t> </a:t>
            </a:r>
            <a:r>
              <a:rPr lang="en-US" sz="1600" dirty="0" err="1">
                <a:latin typeface="Source Sans Pro Regular"/>
              </a:rPr>
              <a:t>nos</a:t>
            </a:r>
            <a:r>
              <a:rPr lang="en-US" sz="1600" dirty="0">
                <a:latin typeface="Source Sans Pro Regular"/>
              </a:rPr>
              <a:t> </a:t>
            </a:r>
            <a:r>
              <a:rPr lang="en-US" sz="1600" dirty="0" err="1">
                <a:latin typeface="Source Sans Pro Regular"/>
              </a:rPr>
              <a:t>offres</a:t>
            </a:r>
            <a:r>
              <a:rPr lang="en-US" sz="1600" dirty="0">
                <a:latin typeface="Source Sans Pro Regular"/>
              </a:rPr>
              <a:t> </a:t>
            </a:r>
            <a:r>
              <a:rPr lang="en-US" sz="1600" dirty="0" err="1">
                <a:latin typeface="Source Sans Pro Regular"/>
              </a:rPr>
              <a:t>commerciales</a:t>
            </a:r>
            <a:endParaRPr lang="en-US" sz="1600" dirty="0">
              <a:latin typeface="Source Sans Pro Regular"/>
            </a:endParaRPr>
          </a:p>
        </p:txBody>
      </p:sp>
      <p:sp>
        <p:nvSpPr>
          <p:cNvPr id="27" name="Rectangle 26">
            <a:extLst>
              <a:ext uri="{FF2B5EF4-FFF2-40B4-BE49-F238E27FC236}">
                <a16:creationId xmlns:a16="http://schemas.microsoft.com/office/drawing/2014/main" id="{B90F0F2C-A73A-334B-A22A-01FE2200B63C}"/>
              </a:ext>
            </a:extLst>
          </p:cNvPr>
          <p:cNvSpPr/>
          <p:nvPr/>
        </p:nvSpPr>
        <p:spPr>
          <a:xfrm>
            <a:off x="2509797" y="1228096"/>
            <a:ext cx="5280555" cy="338554"/>
          </a:xfrm>
          <a:prstGeom prst="rect">
            <a:avLst/>
          </a:prstGeom>
        </p:spPr>
        <p:txBody>
          <a:bodyPr wrap="square">
            <a:spAutoFit/>
          </a:bodyPr>
          <a:lstStyle/>
          <a:p>
            <a:r>
              <a:rPr lang="en-US" sz="1600" dirty="0" err="1">
                <a:latin typeface="Source Sans Pro Regular"/>
              </a:rPr>
              <a:t>Comprendre</a:t>
            </a:r>
            <a:r>
              <a:rPr lang="en-US" sz="1600" dirty="0">
                <a:latin typeface="Source Sans Pro Regular"/>
              </a:rPr>
              <a:t> le </a:t>
            </a:r>
            <a:r>
              <a:rPr lang="en-US" sz="1600" dirty="0" err="1">
                <a:latin typeface="Source Sans Pro Regular"/>
              </a:rPr>
              <a:t>principe</a:t>
            </a:r>
            <a:r>
              <a:rPr lang="en-US" sz="1600" dirty="0">
                <a:latin typeface="Source Sans Pro Regular"/>
              </a:rPr>
              <a:t> et les </a:t>
            </a:r>
            <a:r>
              <a:rPr lang="en-US" sz="1600" dirty="0" err="1">
                <a:latin typeface="Source Sans Pro Regular"/>
              </a:rPr>
              <a:t>avantages</a:t>
            </a:r>
            <a:r>
              <a:rPr lang="en-US" sz="1600" dirty="0">
                <a:latin typeface="Source Sans Pro Regular"/>
              </a:rPr>
              <a:t> du </a:t>
            </a:r>
            <a:r>
              <a:rPr lang="en-US" sz="1600" b="1" dirty="0">
                <a:solidFill>
                  <a:schemeClr val="accent1"/>
                </a:solidFill>
                <a:latin typeface="Source Sans Pro Regular"/>
              </a:rPr>
              <a:t>CDN</a:t>
            </a:r>
          </a:p>
        </p:txBody>
      </p:sp>
      <p:sp>
        <p:nvSpPr>
          <p:cNvPr id="29" name="Rectangle 28">
            <a:extLst>
              <a:ext uri="{FF2B5EF4-FFF2-40B4-BE49-F238E27FC236}">
                <a16:creationId xmlns:a16="http://schemas.microsoft.com/office/drawing/2014/main" id="{AD41EC55-E092-0E48-9FF9-8AB737679944}"/>
              </a:ext>
            </a:extLst>
          </p:cNvPr>
          <p:cNvSpPr/>
          <p:nvPr/>
        </p:nvSpPr>
        <p:spPr>
          <a:xfrm>
            <a:off x="2509796" y="4035996"/>
            <a:ext cx="7120242" cy="338554"/>
          </a:xfrm>
          <a:prstGeom prst="rect">
            <a:avLst/>
          </a:prstGeom>
        </p:spPr>
        <p:txBody>
          <a:bodyPr wrap="square">
            <a:spAutoFit/>
          </a:bodyPr>
          <a:lstStyle/>
          <a:p>
            <a:r>
              <a:rPr lang="en-US" sz="1600" dirty="0" err="1">
                <a:latin typeface="Source Sans Pro Regular"/>
              </a:rPr>
              <a:t>Comprendre</a:t>
            </a:r>
            <a:r>
              <a:rPr lang="en-US" sz="1600" dirty="0">
                <a:latin typeface="Source Sans Pro Regular"/>
              </a:rPr>
              <a:t> </a:t>
            </a:r>
            <a:r>
              <a:rPr lang="en-US" sz="1600" dirty="0" err="1">
                <a:latin typeface="Source Sans Pro Regular"/>
              </a:rPr>
              <a:t>ce</a:t>
            </a:r>
            <a:r>
              <a:rPr lang="en-US" sz="1600" dirty="0">
                <a:latin typeface="Source Sans Pro Regular"/>
              </a:rPr>
              <a:t> </a:t>
            </a:r>
            <a:r>
              <a:rPr lang="en-US" sz="1600" dirty="0" err="1">
                <a:latin typeface="Source Sans Pro Regular"/>
              </a:rPr>
              <a:t>qu’est</a:t>
            </a:r>
            <a:r>
              <a:rPr lang="en-US" sz="1600" dirty="0">
                <a:latin typeface="Source Sans Pro Regular"/>
              </a:rPr>
              <a:t> </a:t>
            </a:r>
            <a:r>
              <a:rPr lang="en-US" sz="1600" dirty="0" err="1">
                <a:latin typeface="Source Sans Pro Regular"/>
              </a:rPr>
              <a:t>une</a:t>
            </a:r>
            <a:r>
              <a:rPr lang="en-US" sz="1600" dirty="0">
                <a:latin typeface="Source Sans Pro Regular"/>
              </a:rPr>
              <a:t> </a:t>
            </a:r>
            <a:r>
              <a:rPr lang="en-US" sz="1600" b="1" dirty="0" err="1">
                <a:solidFill>
                  <a:schemeClr val="accent4"/>
                </a:solidFill>
                <a:latin typeface="Source Sans Pro Regular"/>
              </a:rPr>
              <a:t>tâche</a:t>
            </a:r>
            <a:r>
              <a:rPr lang="en-US" sz="1600" b="1" dirty="0">
                <a:solidFill>
                  <a:schemeClr val="accent4"/>
                </a:solidFill>
                <a:latin typeface="Source Sans Pro Regular"/>
              </a:rPr>
              <a:t> </a:t>
            </a:r>
            <a:r>
              <a:rPr lang="en-US" sz="1600" b="1" dirty="0" err="1">
                <a:solidFill>
                  <a:schemeClr val="accent4"/>
                </a:solidFill>
                <a:latin typeface="Source Sans Pro Regular"/>
              </a:rPr>
              <a:t>automatisées</a:t>
            </a:r>
            <a:r>
              <a:rPr lang="en-US" sz="1600" b="1" dirty="0">
                <a:solidFill>
                  <a:schemeClr val="accent4"/>
                </a:solidFill>
                <a:latin typeface="Source Sans Pro Regular"/>
              </a:rPr>
              <a:t> </a:t>
            </a:r>
            <a:r>
              <a:rPr lang="en-US" sz="1600" dirty="0">
                <a:latin typeface="Source Sans Pro Regular"/>
              </a:rPr>
              <a:t>et les </a:t>
            </a:r>
            <a:r>
              <a:rPr lang="en-US" sz="1600" dirty="0" err="1">
                <a:latin typeface="Source Sans Pro Regular"/>
              </a:rPr>
              <a:t>spécificités</a:t>
            </a:r>
            <a:r>
              <a:rPr lang="en-US" sz="1600" dirty="0">
                <a:latin typeface="Source Sans Pro Regular"/>
              </a:rPr>
              <a:t> chez </a:t>
            </a:r>
            <a:r>
              <a:rPr lang="en-US" sz="1600" dirty="0" err="1">
                <a:latin typeface="Source Sans Pro Regular"/>
              </a:rPr>
              <a:t>OVHcloud</a:t>
            </a:r>
            <a:endParaRPr lang="en-US" sz="1600" dirty="0">
              <a:latin typeface="Source Sans Pro Regular"/>
            </a:endParaRPr>
          </a:p>
        </p:txBody>
      </p:sp>
      <p:sp>
        <p:nvSpPr>
          <p:cNvPr id="41" name="Rectangle 40">
            <a:extLst>
              <a:ext uri="{FF2B5EF4-FFF2-40B4-BE49-F238E27FC236}">
                <a16:creationId xmlns:a16="http://schemas.microsoft.com/office/drawing/2014/main" id="{5E356E44-F39F-0E4A-85B3-6A574323C39B}"/>
              </a:ext>
            </a:extLst>
          </p:cNvPr>
          <p:cNvSpPr/>
          <p:nvPr/>
        </p:nvSpPr>
        <p:spPr>
          <a:xfrm>
            <a:off x="2503620" y="3074536"/>
            <a:ext cx="4731547" cy="584775"/>
          </a:xfrm>
          <a:prstGeom prst="rect">
            <a:avLst/>
          </a:prstGeom>
        </p:spPr>
        <p:txBody>
          <a:bodyPr wrap="square">
            <a:spAutoFit/>
          </a:bodyPr>
          <a:lstStyle/>
          <a:p>
            <a:r>
              <a:rPr lang="en-US" sz="1600" dirty="0" err="1">
                <a:latin typeface="Source Sans Pro Regular"/>
              </a:rPr>
              <a:t>Connaître</a:t>
            </a:r>
            <a:r>
              <a:rPr lang="en-US" sz="1600" dirty="0">
                <a:latin typeface="Source Sans Pro Regular"/>
              </a:rPr>
              <a:t> les </a:t>
            </a:r>
            <a:r>
              <a:rPr lang="en-US" sz="1600" dirty="0" err="1">
                <a:latin typeface="Source Sans Pro Regular"/>
              </a:rPr>
              <a:t>différentes</a:t>
            </a:r>
            <a:r>
              <a:rPr lang="en-US" sz="1600" dirty="0">
                <a:latin typeface="Source Sans Pro Regular"/>
              </a:rPr>
              <a:t> </a:t>
            </a:r>
            <a:r>
              <a:rPr lang="en-US" sz="1600" dirty="0" err="1">
                <a:latin typeface="Source Sans Pro Regular"/>
              </a:rPr>
              <a:t>possibilités</a:t>
            </a:r>
            <a:r>
              <a:rPr lang="en-US" sz="1600" dirty="0">
                <a:latin typeface="Source Sans Pro Regular"/>
              </a:rPr>
              <a:t> d’un client pour </a:t>
            </a:r>
            <a:r>
              <a:rPr lang="en-US" sz="1600" dirty="0" err="1">
                <a:latin typeface="Source Sans Pro Regular"/>
              </a:rPr>
              <a:t>bénéficier</a:t>
            </a:r>
            <a:r>
              <a:rPr lang="en-US" sz="1600" dirty="0">
                <a:latin typeface="Source Sans Pro Regular"/>
              </a:rPr>
              <a:t> de </a:t>
            </a:r>
            <a:r>
              <a:rPr lang="en-US" sz="1600" b="1" dirty="0">
                <a:solidFill>
                  <a:schemeClr val="accent3"/>
                </a:solidFill>
                <a:latin typeface="Source Sans Pro Regular"/>
              </a:rPr>
              <a:t>bases de </a:t>
            </a:r>
            <a:r>
              <a:rPr lang="en-US" sz="1600" b="1" dirty="0" err="1">
                <a:solidFill>
                  <a:schemeClr val="accent3"/>
                </a:solidFill>
                <a:latin typeface="Source Sans Pro Regular"/>
              </a:rPr>
              <a:t>données</a:t>
            </a:r>
            <a:r>
              <a:rPr lang="en-US" sz="1600" b="1" dirty="0">
                <a:solidFill>
                  <a:schemeClr val="accent3"/>
                </a:solidFill>
                <a:latin typeface="Source Sans Pro Regular"/>
              </a:rPr>
              <a:t> </a:t>
            </a:r>
            <a:r>
              <a:rPr lang="en-US" sz="1600" b="1" dirty="0" err="1">
                <a:solidFill>
                  <a:schemeClr val="accent3"/>
                </a:solidFill>
                <a:latin typeface="Source Sans Pro Regular"/>
              </a:rPr>
              <a:t>supplémentaires</a:t>
            </a:r>
            <a:endParaRPr lang="en-US" sz="1600" b="1" dirty="0">
              <a:solidFill>
                <a:schemeClr val="accent3"/>
              </a:solidFill>
              <a:latin typeface="Source Sans Pro Regular"/>
            </a:endParaRPr>
          </a:p>
        </p:txBody>
      </p:sp>
      <p:grpSp>
        <p:nvGrpSpPr>
          <p:cNvPr id="3" name="Group 2">
            <a:extLst>
              <a:ext uri="{FF2B5EF4-FFF2-40B4-BE49-F238E27FC236}">
                <a16:creationId xmlns:a16="http://schemas.microsoft.com/office/drawing/2014/main" id="{4B940B96-1CB4-D542-8FFB-AB470BB1FF02}"/>
              </a:ext>
            </a:extLst>
          </p:cNvPr>
          <p:cNvGrpSpPr/>
          <p:nvPr/>
        </p:nvGrpSpPr>
        <p:grpSpPr>
          <a:xfrm>
            <a:off x="8449855" y="759419"/>
            <a:ext cx="819652" cy="819652"/>
            <a:chOff x="8443271" y="1177998"/>
            <a:chExt cx="819652" cy="819652"/>
          </a:xfrm>
        </p:grpSpPr>
        <p:sp>
          <p:nvSpPr>
            <p:cNvPr id="44" name="Oval 47">
              <a:extLst>
                <a:ext uri="{FF2B5EF4-FFF2-40B4-BE49-F238E27FC236}">
                  <a16:creationId xmlns:a16="http://schemas.microsoft.com/office/drawing/2014/main" id="{6933E696-7ABD-5946-B11F-40835E9429AF}"/>
                </a:ext>
              </a:extLst>
            </p:cNvPr>
            <p:cNvSpPr/>
            <p:nvPr/>
          </p:nvSpPr>
          <p:spPr>
            <a:xfrm>
              <a:off x="8443271" y="1177998"/>
              <a:ext cx="819652" cy="81965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Regular"/>
              </a:endParaRPr>
            </a:p>
          </p:txBody>
        </p:sp>
        <p:sp>
          <p:nvSpPr>
            <p:cNvPr id="2" name="TextBox 1">
              <a:extLst>
                <a:ext uri="{FF2B5EF4-FFF2-40B4-BE49-F238E27FC236}">
                  <a16:creationId xmlns:a16="http://schemas.microsoft.com/office/drawing/2014/main" id="{D1B0F32B-09C9-524A-89EE-C36F824FCB2F}"/>
                </a:ext>
              </a:extLst>
            </p:cNvPr>
            <p:cNvSpPr txBox="1"/>
            <p:nvPr/>
          </p:nvSpPr>
          <p:spPr>
            <a:xfrm>
              <a:off x="8549378" y="1368911"/>
              <a:ext cx="607439" cy="461665"/>
            </a:xfrm>
            <a:prstGeom prst="rect">
              <a:avLst/>
            </a:prstGeom>
            <a:noFill/>
          </p:spPr>
          <p:txBody>
            <a:bodyPr wrap="square" rtlCol="0">
              <a:spAutoFit/>
            </a:bodyPr>
            <a:lstStyle/>
            <a:p>
              <a:pPr algn="ctr"/>
              <a:r>
                <a:rPr lang="fr-FR" b="1" dirty="0">
                  <a:solidFill>
                    <a:schemeClr val="bg1"/>
                  </a:solidFill>
                  <a:latin typeface="Source Sans Pro" panose="020B0503030403020204" pitchFamily="34" charset="77"/>
                </a:rPr>
                <a:t>50’</a:t>
              </a:r>
            </a:p>
          </p:txBody>
        </p:sp>
      </p:grpSp>
      <p:grpSp>
        <p:nvGrpSpPr>
          <p:cNvPr id="25" name="Group 24">
            <a:extLst>
              <a:ext uri="{FF2B5EF4-FFF2-40B4-BE49-F238E27FC236}">
                <a16:creationId xmlns:a16="http://schemas.microsoft.com/office/drawing/2014/main" id="{B689AC85-4EDC-F84F-8CEF-A99C126C04E7}"/>
              </a:ext>
            </a:extLst>
          </p:cNvPr>
          <p:cNvGrpSpPr/>
          <p:nvPr/>
        </p:nvGrpSpPr>
        <p:grpSpPr>
          <a:xfrm>
            <a:off x="6564121" y="1623974"/>
            <a:ext cx="819652" cy="819652"/>
            <a:chOff x="6557537" y="2329359"/>
            <a:chExt cx="819652" cy="819652"/>
          </a:xfrm>
        </p:grpSpPr>
        <p:sp>
          <p:nvSpPr>
            <p:cNvPr id="40" name="Oval 48">
              <a:extLst>
                <a:ext uri="{FF2B5EF4-FFF2-40B4-BE49-F238E27FC236}">
                  <a16:creationId xmlns:a16="http://schemas.microsoft.com/office/drawing/2014/main" id="{A4399253-B0B9-D942-B783-E3A6BA41171A}"/>
                </a:ext>
              </a:extLst>
            </p:cNvPr>
            <p:cNvSpPr/>
            <p:nvPr/>
          </p:nvSpPr>
          <p:spPr>
            <a:xfrm>
              <a:off x="6557537" y="2329359"/>
              <a:ext cx="819652" cy="81965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Regular"/>
              </a:endParaRPr>
            </a:p>
          </p:txBody>
        </p:sp>
        <p:sp>
          <p:nvSpPr>
            <p:cNvPr id="32" name="TextBox 31">
              <a:extLst>
                <a:ext uri="{FF2B5EF4-FFF2-40B4-BE49-F238E27FC236}">
                  <a16:creationId xmlns:a16="http://schemas.microsoft.com/office/drawing/2014/main" id="{21E7E424-E656-5E4E-A348-751CDF5FB4CE}"/>
                </a:ext>
              </a:extLst>
            </p:cNvPr>
            <p:cNvSpPr txBox="1"/>
            <p:nvPr/>
          </p:nvSpPr>
          <p:spPr>
            <a:xfrm>
              <a:off x="6663643" y="2506047"/>
              <a:ext cx="607439" cy="461665"/>
            </a:xfrm>
            <a:prstGeom prst="rect">
              <a:avLst/>
            </a:prstGeom>
            <a:noFill/>
          </p:spPr>
          <p:txBody>
            <a:bodyPr wrap="square" rtlCol="0">
              <a:spAutoFit/>
            </a:bodyPr>
            <a:lstStyle/>
            <a:p>
              <a:pPr algn="ctr"/>
              <a:r>
                <a:rPr lang="fr-FR" b="1" dirty="0">
                  <a:solidFill>
                    <a:schemeClr val="bg1"/>
                  </a:solidFill>
                  <a:latin typeface="Source Sans Pro" panose="020B0503030403020204" pitchFamily="34" charset="77"/>
                </a:rPr>
                <a:t>50’</a:t>
              </a:r>
            </a:p>
          </p:txBody>
        </p:sp>
      </p:grpSp>
      <p:grpSp>
        <p:nvGrpSpPr>
          <p:cNvPr id="30" name="Group 29">
            <a:extLst>
              <a:ext uri="{FF2B5EF4-FFF2-40B4-BE49-F238E27FC236}">
                <a16:creationId xmlns:a16="http://schemas.microsoft.com/office/drawing/2014/main" id="{B988FC87-E3EA-A947-B66A-78940B767B91}"/>
              </a:ext>
            </a:extLst>
          </p:cNvPr>
          <p:cNvGrpSpPr/>
          <p:nvPr/>
        </p:nvGrpSpPr>
        <p:grpSpPr>
          <a:xfrm>
            <a:off x="9761896" y="3458980"/>
            <a:ext cx="819652" cy="819652"/>
            <a:chOff x="9755312" y="4708218"/>
            <a:chExt cx="819652" cy="819652"/>
          </a:xfrm>
        </p:grpSpPr>
        <p:sp>
          <p:nvSpPr>
            <p:cNvPr id="47" name="Oval 50">
              <a:extLst>
                <a:ext uri="{FF2B5EF4-FFF2-40B4-BE49-F238E27FC236}">
                  <a16:creationId xmlns:a16="http://schemas.microsoft.com/office/drawing/2014/main" id="{313E8C2B-28B4-6F4D-84A4-C8113A994CA0}"/>
                </a:ext>
              </a:extLst>
            </p:cNvPr>
            <p:cNvSpPr/>
            <p:nvPr/>
          </p:nvSpPr>
          <p:spPr>
            <a:xfrm>
              <a:off x="9755312" y="4708218"/>
              <a:ext cx="819652" cy="81965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Regular"/>
              </a:endParaRPr>
            </a:p>
          </p:txBody>
        </p:sp>
        <p:sp>
          <p:nvSpPr>
            <p:cNvPr id="33" name="TextBox 32">
              <a:extLst>
                <a:ext uri="{FF2B5EF4-FFF2-40B4-BE49-F238E27FC236}">
                  <a16:creationId xmlns:a16="http://schemas.microsoft.com/office/drawing/2014/main" id="{02A79CA4-9370-DB47-94AE-B5D16664F7B6}"/>
                </a:ext>
              </a:extLst>
            </p:cNvPr>
            <p:cNvSpPr txBox="1"/>
            <p:nvPr/>
          </p:nvSpPr>
          <p:spPr>
            <a:xfrm>
              <a:off x="9861418" y="4869755"/>
              <a:ext cx="607439" cy="461665"/>
            </a:xfrm>
            <a:prstGeom prst="rect">
              <a:avLst/>
            </a:prstGeom>
            <a:noFill/>
          </p:spPr>
          <p:txBody>
            <a:bodyPr wrap="square" rtlCol="0">
              <a:spAutoFit/>
            </a:bodyPr>
            <a:lstStyle/>
            <a:p>
              <a:pPr algn="ctr"/>
              <a:r>
                <a:rPr lang="fr-FR" b="1" dirty="0">
                  <a:solidFill>
                    <a:schemeClr val="bg1"/>
                  </a:solidFill>
                  <a:latin typeface="Source Sans Pro" panose="020B0503030403020204" pitchFamily="34" charset="77"/>
                </a:rPr>
                <a:t>30’</a:t>
              </a:r>
            </a:p>
          </p:txBody>
        </p:sp>
      </p:grpSp>
      <p:grpSp>
        <p:nvGrpSpPr>
          <p:cNvPr id="28" name="Group 27">
            <a:extLst>
              <a:ext uri="{FF2B5EF4-FFF2-40B4-BE49-F238E27FC236}">
                <a16:creationId xmlns:a16="http://schemas.microsoft.com/office/drawing/2014/main" id="{09D4D14B-FBE5-EB4F-9526-AB7D853295EA}"/>
              </a:ext>
            </a:extLst>
          </p:cNvPr>
          <p:cNvGrpSpPr/>
          <p:nvPr/>
        </p:nvGrpSpPr>
        <p:grpSpPr>
          <a:xfrm>
            <a:off x="7235170" y="2564904"/>
            <a:ext cx="819652" cy="819652"/>
            <a:chOff x="7228586" y="3530907"/>
            <a:chExt cx="819652" cy="819652"/>
          </a:xfrm>
        </p:grpSpPr>
        <p:sp>
          <p:nvSpPr>
            <p:cNvPr id="52" name="Oval 49">
              <a:extLst>
                <a:ext uri="{FF2B5EF4-FFF2-40B4-BE49-F238E27FC236}">
                  <a16:creationId xmlns:a16="http://schemas.microsoft.com/office/drawing/2014/main" id="{27266738-83EE-7B4D-A80A-56A654187706}"/>
                </a:ext>
              </a:extLst>
            </p:cNvPr>
            <p:cNvSpPr/>
            <p:nvPr/>
          </p:nvSpPr>
          <p:spPr>
            <a:xfrm>
              <a:off x="7228586" y="3530907"/>
              <a:ext cx="819652" cy="81965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Regular"/>
              </a:endParaRPr>
            </a:p>
          </p:txBody>
        </p:sp>
        <p:sp>
          <p:nvSpPr>
            <p:cNvPr id="34" name="TextBox 33">
              <a:extLst>
                <a:ext uri="{FF2B5EF4-FFF2-40B4-BE49-F238E27FC236}">
                  <a16:creationId xmlns:a16="http://schemas.microsoft.com/office/drawing/2014/main" id="{333FD429-AC49-F745-85CF-28EDF44A8DF4}"/>
                </a:ext>
              </a:extLst>
            </p:cNvPr>
            <p:cNvSpPr txBox="1"/>
            <p:nvPr/>
          </p:nvSpPr>
          <p:spPr>
            <a:xfrm>
              <a:off x="7353853" y="3709900"/>
              <a:ext cx="607439" cy="461665"/>
            </a:xfrm>
            <a:prstGeom prst="rect">
              <a:avLst/>
            </a:prstGeom>
            <a:noFill/>
          </p:spPr>
          <p:txBody>
            <a:bodyPr wrap="square" rtlCol="0">
              <a:spAutoFit/>
            </a:bodyPr>
            <a:lstStyle/>
            <a:p>
              <a:pPr algn="ctr"/>
              <a:r>
                <a:rPr lang="fr-FR" b="1" dirty="0">
                  <a:solidFill>
                    <a:schemeClr val="bg1"/>
                  </a:solidFill>
                  <a:latin typeface="Source Sans Pro" panose="020B0503030403020204" pitchFamily="34" charset="77"/>
                </a:rPr>
                <a:t>35’</a:t>
              </a:r>
            </a:p>
          </p:txBody>
        </p:sp>
      </p:grpSp>
      <p:sp>
        <p:nvSpPr>
          <p:cNvPr id="39" name="Line 7">
            <a:extLst>
              <a:ext uri="{FF2B5EF4-FFF2-40B4-BE49-F238E27FC236}">
                <a16:creationId xmlns:a16="http://schemas.microsoft.com/office/drawing/2014/main" id="{DBBEF0F6-CA7C-3E47-BFC0-C398012D0D82}"/>
              </a:ext>
            </a:extLst>
          </p:cNvPr>
          <p:cNvSpPr>
            <a:spLocks noChangeShapeType="1"/>
          </p:cNvSpPr>
          <p:nvPr/>
        </p:nvSpPr>
        <p:spPr bwMode="auto">
          <a:xfrm flipV="1">
            <a:off x="1913361" y="4816967"/>
            <a:ext cx="7783448" cy="0"/>
          </a:xfrm>
          <a:prstGeom prst="line">
            <a:avLst/>
          </a:prstGeom>
          <a:noFill/>
          <a:ln w="88900" cap="rnd">
            <a:gradFill>
              <a:gsLst>
                <a:gs pos="0">
                  <a:schemeClr val="accent6">
                    <a:lumMod val="75000"/>
                  </a:schemeClr>
                </a:gs>
                <a:gs pos="25000">
                  <a:schemeClr val="accent6"/>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42" name="Freeform 5">
            <a:extLst>
              <a:ext uri="{FF2B5EF4-FFF2-40B4-BE49-F238E27FC236}">
                <a16:creationId xmlns:a16="http://schemas.microsoft.com/office/drawing/2014/main" id="{CF79D8F1-BBFA-5C4F-898F-DDDB5B1A30A8}"/>
              </a:ext>
            </a:extLst>
          </p:cNvPr>
          <p:cNvSpPr>
            <a:spLocks/>
          </p:cNvSpPr>
          <p:nvPr/>
        </p:nvSpPr>
        <p:spPr bwMode="auto">
          <a:xfrm>
            <a:off x="1499540" y="4801981"/>
            <a:ext cx="400589" cy="802249"/>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6">
                    <a:lumMod val="75000"/>
                  </a:schemeClr>
                </a:gs>
                <a:gs pos="32000">
                  <a:schemeClr val="accent6"/>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43" name="Freeform 6">
            <a:extLst>
              <a:ext uri="{FF2B5EF4-FFF2-40B4-BE49-F238E27FC236}">
                <a16:creationId xmlns:a16="http://schemas.microsoft.com/office/drawing/2014/main" id="{FDEAA5FC-C6FE-8949-B01B-1AFCFC6E3B6D}"/>
              </a:ext>
            </a:extLst>
          </p:cNvPr>
          <p:cNvSpPr>
            <a:spLocks/>
          </p:cNvSpPr>
          <p:nvPr/>
        </p:nvSpPr>
        <p:spPr bwMode="auto">
          <a:xfrm>
            <a:off x="1913361" y="4801981"/>
            <a:ext cx="400589" cy="802249"/>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45" name="Line 8">
            <a:extLst>
              <a:ext uri="{FF2B5EF4-FFF2-40B4-BE49-F238E27FC236}">
                <a16:creationId xmlns:a16="http://schemas.microsoft.com/office/drawing/2014/main" id="{105A4E00-C4F6-994F-9289-2DD16EB1C47C}"/>
              </a:ext>
            </a:extLst>
          </p:cNvPr>
          <p:cNvSpPr>
            <a:spLocks noChangeShapeType="1"/>
          </p:cNvSpPr>
          <p:nvPr/>
        </p:nvSpPr>
        <p:spPr bwMode="auto">
          <a:xfrm flipH="1" flipV="1">
            <a:off x="-1459558" y="4782054"/>
            <a:ext cx="3372921" cy="34915"/>
          </a:xfrm>
          <a:prstGeom prst="line">
            <a:avLst/>
          </a:prstGeom>
          <a:noFill/>
          <a:ln w="88900" cap="rnd">
            <a:solidFill>
              <a:schemeClr val="accent6"/>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46" name="Rectangle 45">
            <a:extLst>
              <a:ext uri="{FF2B5EF4-FFF2-40B4-BE49-F238E27FC236}">
                <a16:creationId xmlns:a16="http://schemas.microsoft.com/office/drawing/2014/main" id="{111E0655-ADAC-B24A-9619-D410C20715F9}"/>
              </a:ext>
            </a:extLst>
          </p:cNvPr>
          <p:cNvSpPr/>
          <p:nvPr/>
        </p:nvSpPr>
        <p:spPr>
          <a:xfrm>
            <a:off x="1617445" y="4895727"/>
            <a:ext cx="591829" cy="584775"/>
          </a:xfrm>
          <a:prstGeom prst="rect">
            <a:avLst/>
          </a:prstGeom>
        </p:spPr>
        <p:txBody>
          <a:bodyPr wrap="none" anchor="ctr" anchorCtr="0">
            <a:spAutoFit/>
          </a:bodyPr>
          <a:lstStyle/>
          <a:p>
            <a:pPr algn="ctr"/>
            <a:r>
              <a:rPr lang="en-US" sz="3200" dirty="0">
                <a:latin typeface="Source Sans Pro Regular"/>
              </a:rPr>
              <a:t>05</a:t>
            </a:r>
          </a:p>
        </p:txBody>
      </p:sp>
      <p:grpSp>
        <p:nvGrpSpPr>
          <p:cNvPr id="49" name="Group 48">
            <a:extLst>
              <a:ext uri="{FF2B5EF4-FFF2-40B4-BE49-F238E27FC236}">
                <a16:creationId xmlns:a16="http://schemas.microsoft.com/office/drawing/2014/main" id="{521841AC-5213-E44A-931C-61CD133A1B4C}"/>
              </a:ext>
            </a:extLst>
          </p:cNvPr>
          <p:cNvGrpSpPr/>
          <p:nvPr/>
        </p:nvGrpSpPr>
        <p:grpSpPr>
          <a:xfrm>
            <a:off x="9768421" y="4377161"/>
            <a:ext cx="819652" cy="819652"/>
            <a:chOff x="9755312" y="4708218"/>
            <a:chExt cx="819652" cy="819652"/>
          </a:xfrm>
        </p:grpSpPr>
        <p:sp>
          <p:nvSpPr>
            <p:cNvPr id="50" name="Oval 50">
              <a:extLst>
                <a:ext uri="{FF2B5EF4-FFF2-40B4-BE49-F238E27FC236}">
                  <a16:creationId xmlns:a16="http://schemas.microsoft.com/office/drawing/2014/main" id="{46CCF840-0D26-BB4A-84A5-A06EB544F433}"/>
                </a:ext>
              </a:extLst>
            </p:cNvPr>
            <p:cNvSpPr/>
            <p:nvPr/>
          </p:nvSpPr>
          <p:spPr>
            <a:xfrm>
              <a:off x="9755312" y="4708218"/>
              <a:ext cx="819652" cy="81965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Regular"/>
              </a:endParaRPr>
            </a:p>
          </p:txBody>
        </p:sp>
        <p:sp>
          <p:nvSpPr>
            <p:cNvPr id="51" name="TextBox 50">
              <a:extLst>
                <a:ext uri="{FF2B5EF4-FFF2-40B4-BE49-F238E27FC236}">
                  <a16:creationId xmlns:a16="http://schemas.microsoft.com/office/drawing/2014/main" id="{D9CE35DE-8115-3349-A75A-31B3879D872D}"/>
                </a:ext>
              </a:extLst>
            </p:cNvPr>
            <p:cNvSpPr txBox="1"/>
            <p:nvPr/>
          </p:nvSpPr>
          <p:spPr>
            <a:xfrm>
              <a:off x="9861418" y="4869755"/>
              <a:ext cx="607439" cy="461665"/>
            </a:xfrm>
            <a:prstGeom prst="rect">
              <a:avLst/>
            </a:prstGeom>
            <a:noFill/>
          </p:spPr>
          <p:txBody>
            <a:bodyPr wrap="square" rtlCol="0">
              <a:spAutoFit/>
            </a:bodyPr>
            <a:lstStyle/>
            <a:p>
              <a:pPr algn="ctr"/>
              <a:r>
                <a:rPr lang="fr-FR" b="1" dirty="0">
                  <a:solidFill>
                    <a:schemeClr val="bg1"/>
                  </a:solidFill>
                  <a:latin typeface="Source Sans Pro" panose="020B0503030403020204" pitchFamily="34" charset="77"/>
                </a:rPr>
                <a:t>30’</a:t>
              </a:r>
            </a:p>
          </p:txBody>
        </p:sp>
      </p:grpSp>
      <p:sp>
        <p:nvSpPr>
          <p:cNvPr id="58" name="Rectangle 57">
            <a:extLst>
              <a:ext uri="{FF2B5EF4-FFF2-40B4-BE49-F238E27FC236}">
                <a16:creationId xmlns:a16="http://schemas.microsoft.com/office/drawing/2014/main" id="{130799B8-21B7-5946-B117-9CA4EC5BE63F}"/>
              </a:ext>
            </a:extLst>
          </p:cNvPr>
          <p:cNvSpPr/>
          <p:nvPr/>
        </p:nvSpPr>
        <p:spPr>
          <a:xfrm>
            <a:off x="2509796" y="4999024"/>
            <a:ext cx="7120242" cy="338554"/>
          </a:xfrm>
          <a:prstGeom prst="rect">
            <a:avLst/>
          </a:prstGeom>
        </p:spPr>
        <p:txBody>
          <a:bodyPr wrap="square">
            <a:spAutoFit/>
          </a:bodyPr>
          <a:lstStyle/>
          <a:p>
            <a:r>
              <a:rPr lang="en-US" sz="1600" dirty="0" err="1">
                <a:latin typeface="Source Sans Pro Regular"/>
              </a:rPr>
              <a:t>Comprendre</a:t>
            </a:r>
            <a:r>
              <a:rPr lang="en-US" sz="1600" dirty="0">
                <a:latin typeface="Source Sans Pro Regular"/>
              </a:rPr>
              <a:t> </a:t>
            </a:r>
            <a:r>
              <a:rPr lang="en-US" sz="1600" dirty="0" err="1">
                <a:latin typeface="Source Sans Pro Regular"/>
              </a:rPr>
              <a:t>à</a:t>
            </a:r>
            <a:r>
              <a:rPr lang="en-US" sz="1600" dirty="0">
                <a:latin typeface="Source Sans Pro Regular"/>
              </a:rPr>
              <a:t> quoi </a:t>
            </a:r>
            <a:r>
              <a:rPr lang="en-US" sz="1600" dirty="0" err="1">
                <a:latin typeface="Source Sans Pro Regular"/>
              </a:rPr>
              <a:t>sert</a:t>
            </a:r>
            <a:r>
              <a:rPr lang="en-US" sz="1600" dirty="0">
                <a:latin typeface="Source Sans Pro Regular"/>
              </a:rPr>
              <a:t> </a:t>
            </a:r>
            <a:r>
              <a:rPr lang="en-US" sz="1600" b="1" dirty="0">
                <a:solidFill>
                  <a:schemeClr val="accent5"/>
                </a:solidFill>
                <a:latin typeface="Source Sans Pro Regular"/>
              </a:rPr>
              <a:t>la </a:t>
            </a:r>
            <a:r>
              <a:rPr lang="en-US" sz="1600" b="1" dirty="0" err="1">
                <a:solidFill>
                  <a:schemeClr val="accent5"/>
                </a:solidFill>
                <a:latin typeface="Source Sans Pro Regular"/>
              </a:rPr>
              <a:t>fonction</a:t>
            </a:r>
            <a:r>
              <a:rPr lang="en-US" sz="1600" b="1" dirty="0">
                <a:solidFill>
                  <a:schemeClr val="accent5"/>
                </a:solidFill>
                <a:latin typeface="Source Sans Pro Regular"/>
              </a:rPr>
              <a:t> script e-mails </a:t>
            </a:r>
            <a:r>
              <a:rPr lang="en-US" sz="1600" dirty="0">
                <a:latin typeface="Source Sans Pro Regular"/>
              </a:rPr>
              <a:t>et les restrictions </a:t>
            </a:r>
            <a:r>
              <a:rPr lang="en-US" sz="1600" dirty="0" err="1">
                <a:latin typeface="Source Sans Pro Regular"/>
              </a:rPr>
              <a:t>associées</a:t>
            </a:r>
            <a:endParaRPr lang="en-US" sz="1600" dirty="0">
              <a:latin typeface="Source Sans Pro Regular"/>
            </a:endParaRPr>
          </a:p>
        </p:txBody>
      </p:sp>
    </p:spTree>
    <p:extLst>
      <p:ext uri="{BB962C8B-B14F-4D97-AF65-F5344CB8AC3E}">
        <p14:creationId xmlns:p14="http://schemas.microsoft.com/office/powerpoint/2010/main" val="3075803776"/>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3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300"/>
                                        <p:tgtEl>
                                          <p:spTgt spid="17"/>
                                        </p:tgtEl>
                                      </p:cBhvr>
                                    </p:animEffect>
                                  </p:childTnLst>
                                </p:cTn>
                              </p:par>
                            </p:childTnLst>
                          </p:cTn>
                        </p:par>
                        <p:par>
                          <p:cTn id="11" fill="hold">
                            <p:stCondLst>
                              <p:cond delay="300"/>
                            </p:stCondLst>
                            <p:childTnLst>
                              <p:par>
                                <p:cTn id="12" presetID="22" presetClass="entr" presetSubtype="1"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up)">
                                      <p:cBhvr>
                                        <p:cTn id="14" dur="100"/>
                                        <p:tgtEl>
                                          <p:spTgt spid="7"/>
                                        </p:tgtEl>
                                      </p:cBhvr>
                                    </p:animEffect>
                                  </p:childTnLst>
                                </p:cTn>
                              </p:par>
                            </p:childTnLst>
                          </p:cTn>
                        </p:par>
                        <p:par>
                          <p:cTn id="15" fill="hold">
                            <p:stCondLst>
                              <p:cond delay="400"/>
                            </p:stCondLst>
                            <p:childTnLst>
                              <p:par>
                                <p:cTn id="16" presetID="22" presetClass="entr" presetSubtype="4"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down)">
                                      <p:cBhvr>
                                        <p:cTn id="18" dur="100"/>
                                        <p:tgtEl>
                                          <p:spTgt spid="6"/>
                                        </p:tgtEl>
                                      </p:cBhvr>
                                    </p:animEffect>
                                  </p:childTnLst>
                                </p:cTn>
                              </p:par>
                            </p:childTnLst>
                          </p:cTn>
                        </p:par>
                        <p:par>
                          <p:cTn id="19" fill="hold">
                            <p:stCondLst>
                              <p:cond delay="500"/>
                            </p:stCondLst>
                            <p:childTnLst>
                              <p:par>
                                <p:cTn id="20" presetID="22" presetClass="entr" presetSubtype="8"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left)">
                                      <p:cBhvr>
                                        <p:cTn id="22" dur="400"/>
                                        <p:tgtEl>
                                          <p:spTgt spid="5"/>
                                        </p:tgtEl>
                                      </p:cBhvr>
                                    </p:animEffect>
                                  </p:childTnLst>
                                </p:cTn>
                              </p:par>
                            </p:childTnLst>
                          </p:cTn>
                        </p:par>
                        <p:par>
                          <p:cTn id="23" fill="hold">
                            <p:stCondLst>
                              <p:cond delay="900"/>
                            </p:stCondLst>
                            <p:childTnLst>
                              <p:par>
                                <p:cTn id="24" presetID="10" presetClass="entr" presetSubtype="0"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500"/>
                                        <p:tgtEl>
                                          <p:spTgt spid="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left)">
                                      <p:cBhvr>
                                        <p:cTn id="34" dur="300"/>
                                        <p:tgtEl>
                                          <p:spTgt spid="12"/>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fade">
                                      <p:cBhvr>
                                        <p:cTn id="37" dur="300"/>
                                        <p:tgtEl>
                                          <p:spTgt spid="18"/>
                                        </p:tgtEl>
                                      </p:cBhvr>
                                    </p:animEffect>
                                  </p:childTnLst>
                                </p:cTn>
                              </p:par>
                            </p:childTnLst>
                          </p:cTn>
                        </p:par>
                        <p:par>
                          <p:cTn id="38" fill="hold">
                            <p:stCondLst>
                              <p:cond delay="300"/>
                            </p:stCondLst>
                            <p:childTnLst>
                              <p:par>
                                <p:cTn id="39" presetID="22" presetClass="entr" presetSubtype="1"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up)">
                                      <p:cBhvr>
                                        <p:cTn id="41" dur="100"/>
                                        <p:tgtEl>
                                          <p:spTgt spid="11"/>
                                        </p:tgtEl>
                                      </p:cBhvr>
                                    </p:animEffect>
                                  </p:childTnLst>
                                </p:cTn>
                              </p:par>
                            </p:childTnLst>
                          </p:cTn>
                        </p:par>
                        <p:par>
                          <p:cTn id="42" fill="hold">
                            <p:stCondLst>
                              <p:cond delay="400"/>
                            </p:stCondLst>
                            <p:childTnLst>
                              <p:par>
                                <p:cTn id="43" presetID="22" presetClass="entr" presetSubtype="4"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wipe(down)">
                                      <p:cBhvr>
                                        <p:cTn id="45" dur="100"/>
                                        <p:tgtEl>
                                          <p:spTgt spid="10"/>
                                        </p:tgtEl>
                                      </p:cBhvr>
                                    </p:animEffect>
                                  </p:childTnLst>
                                </p:cTn>
                              </p:par>
                            </p:childTnLst>
                          </p:cTn>
                        </p:par>
                        <p:par>
                          <p:cTn id="46" fill="hold">
                            <p:stCondLst>
                              <p:cond delay="500"/>
                            </p:stCondLst>
                            <p:childTnLst>
                              <p:par>
                                <p:cTn id="47" presetID="22" presetClass="entr" presetSubtype="8"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wipe(left)">
                                      <p:cBhvr>
                                        <p:cTn id="49" dur="400"/>
                                        <p:tgtEl>
                                          <p:spTgt spid="9"/>
                                        </p:tgtEl>
                                      </p:cBhvr>
                                    </p:animEffect>
                                  </p:childTnLst>
                                </p:cTn>
                              </p:par>
                            </p:childTnLst>
                          </p:cTn>
                        </p:par>
                        <p:par>
                          <p:cTn id="50" fill="hold">
                            <p:stCondLst>
                              <p:cond delay="900"/>
                            </p:stCondLst>
                            <p:childTnLst>
                              <p:par>
                                <p:cTn id="51" presetID="10" presetClass="entr" presetSubtype="0" fill="hold" nodeType="afterEffect">
                                  <p:stCondLst>
                                    <p:cond delay="0"/>
                                  </p:stCondLst>
                                  <p:childTnLst>
                                    <p:set>
                                      <p:cBhvr>
                                        <p:cTn id="52" dur="1" fill="hold">
                                          <p:stCondLst>
                                            <p:cond delay="0"/>
                                          </p:stCondLst>
                                        </p:cTn>
                                        <p:tgtEl>
                                          <p:spTgt spid="25"/>
                                        </p:tgtEl>
                                        <p:attrNameLst>
                                          <p:attrName>style.visibility</p:attrName>
                                        </p:attrNameLst>
                                      </p:cBhvr>
                                      <p:to>
                                        <p:strVal val="visible"/>
                                      </p:to>
                                    </p:set>
                                    <p:animEffect transition="in" filter="fade">
                                      <p:cBhvr>
                                        <p:cTn id="53" dur="500"/>
                                        <p:tgtEl>
                                          <p:spTgt spid="25"/>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500"/>
                                        <p:tgtEl>
                                          <p:spTgt spid="26"/>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ipe(left)">
                                      <p:cBhvr>
                                        <p:cTn id="61" dur="300"/>
                                        <p:tgtEl>
                                          <p:spTgt spid="1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fade">
                                      <p:cBhvr>
                                        <p:cTn id="64" dur="300"/>
                                        <p:tgtEl>
                                          <p:spTgt spid="19"/>
                                        </p:tgtEl>
                                      </p:cBhvr>
                                    </p:animEffect>
                                  </p:childTnLst>
                                </p:cTn>
                              </p:par>
                            </p:childTnLst>
                          </p:cTn>
                        </p:par>
                        <p:par>
                          <p:cTn id="65" fill="hold">
                            <p:stCondLst>
                              <p:cond delay="300"/>
                            </p:stCondLst>
                            <p:childTnLst>
                              <p:par>
                                <p:cTn id="66" presetID="22" presetClass="entr" presetSubtype="1" fill="hold" grpId="0" nodeType="after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wipe(up)">
                                      <p:cBhvr>
                                        <p:cTn id="68" dur="100"/>
                                        <p:tgtEl>
                                          <p:spTgt spid="15"/>
                                        </p:tgtEl>
                                      </p:cBhvr>
                                    </p:animEffect>
                                  </p:childTnLst>
                                </p:cTn>
                              </p:par>
                            </p:childTnLst>
                          </p:cTn>
                        </p:par>
                        <p:par>
                          <p:cTn id="69" fill="hold">
                            <p:stCondLst>
                              <p:cond delay="400"/>
                            </p:stCondLst>
                            <p:childTnLst>
                              <p:par>
                                <p:cTn id="70" presetID="22" presetClass="entr" presetSubtype="4" fill="hold" grpId="0" nodeType="after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wipe(down)">
                                      <p:cBhvr>
                                        <p:cTn id="72" dur="100"/>
                                        <p:tgtEl>
                                          <p:spTgt spid="14"/>
                                        </p:tgtEl>
                                      </p:cBhvr>
                                    </p:animEffect>
                                  </p:childTnLst>
                                </p:cTn>
                              </p:par>
                            </p:childTnLst>
                          </p:cTn>
                        </p:par>
                        <p:par>
                          <p:cTn id="73" fill="hold">
                            <p:stCondLst>
                              <p:cond delay="500"/>
                            </p:stCondLst>
                            <p:childTnLst>
                              <p:par>
                                <p:cTn id="74" presetID="22" presetClass="entr" presetSubtype="8" fill="hold" grpId="0" nodeType="after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400"/>
                                        <p:tgtEl>
                                          <p:spTgt spid="13"/>
                                        </p:tgtEl>
                                      </p:cBhvr>
                                    </p:animEffect>
                                  </p:childTnLst>
                                </p:cTn>
                              </p:par>
                            </p:childTnLst>
                          </p:cTn>
                        </p:par>
                        <p:par>
                          <p:cTn id="77" fill="hold">
                            <p:stCondLst>
                              <p:cond delay="900"/>
                            </p:stCondLst>
                            <p:childTnLst>
                              <p:par>
                                <p:cTn id="78" presetID="10" presetClass="entr" presetSubtype="0" fill="hold" nodeType="afterEffect">
                                  <p:stCondLst>
                                    <p:cond delay="0"/>
                                  </p:stCondLst>
                                  <p:childTnLst>
                                    <p:set>
                                      <p:cBhvr>
                                        <p:cTn id="79" dur="1" fill="hold">
                                          <p:stCondLst>
                                            <p:cond delay="0"/>
                                          </p:stCondLst>
                                        </p:cTn>
                                        <p:tgtEl>
                                          <p:spTgt spid="28"/>
                                        </p:tgtEl>
                                        <p:attrNameLst>
                                          <p:attrName>style.visibility</p:attrName>
                                        </p:attrNameLst>
                                      </p:cBhvr>
                                      <p:to>
                                        <p:strVal val="visible"/>
                                      </p:to>
                                    </p:set>
                                    <p:animEffect transition="in" filter="fade">
                                      <p:cBhvr>
                                        <p:cTn id="80" dur="500"/>
                                        <p:tgtEl>
                                          <p:spTgt spid="28"/>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1"/>
                                        </p:tgtEl>
                                        <p:attrNameLst>
                                          <p:attrName>style.visibility</p:attrName>
                                        </p:attrNameLst>
                                      </p:cBhvr>
                                      <p:to>
                                        <p:strVal val="visible"/>
                                      </p:to>
                                    </p:set>
                                    <p:animEffect transition="in" filter="fade">
                                      <p:cBhvr>
                                        <p:cTn id="83" dur="500"/>
                                        <p:tgtEl>
                                          <p:spTgt spid="41"/>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grpId="0" nodeType="click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300"/>
                                        <p:tgtEl>
                                          <p:spTgt spid="23"/>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24"/>
                                        </p:tgtEl>
                                        <p:attrNameLst>
                                          <p:attrName>style.visibility</p:attrName>
                                        </p:attrNameLst>
                                      </p:cBhvr>
                                      <p:to>
                                        <p:strVal val="visible"/>
                                      </p:to>
                                    </p:set>
                                    <p:animEffect transition="in" filter="fade">
                                      <p:cBhvr>
                                        <p:cTn id="91" dur="300"/>
                                        <p:tgtEl>
                                          <p:spTgt spid="24"/>
                                        </p:tgtEl>
                                      </p:cBhvr>
                                    </p:animEffect>
                                  </p:childTnLst>
                                </p:cTn>
                              </p:par>
                            </p:childTnLst>
                          </p:cTn>
                        </p:par>
                        <p:par>
                          <p:cTn id="92" fill="hold">
                            <p:stCondLst>
                              <p:cond delay="300"/>
                            </p:stCondLst>
                            <p:childTnLst>
                              <p:par>
                                <p:cTn id="93" presetID="22" presetClass="entr" presetSubtype="1" fill="hold" grpId="0" nodeType="afterEffect">
                                  <p:stCondLst>
                                    <p:cond delay="0"/>
                                  </p:stCondLst>
                                  <p:childTnLst>
                                    <p:set>
                                      <p:cBhvr>
                                        <p:cTn id="94" dur="1" fill="hold">
                                          <p:stCondLst>
                                            <p:cond delay="0"/>
                                          </p:stCondLst>
                                        </p:cTn>
                                        <p:tgtEl>
                                          <p:spTgt spid="22"/>
                                        </p:tgtEl>
                                        <p:attrNameLst>
                                          <p:attrName>style.visibility</p:attrName>
                                        </p:attrNameLst>
                                      </p:cBhvr>
                                      <p:to>
                                        <p:strVal val="visible"/>
                                      </p:to>
                                    </p:set>
                                    <p:animEffect transition="in" filter="wipe(up)">
                                      <p:cBhvr>
                                        <p:cTn id="95" dur="100"/>
                                        <p:tgtEl>
                                          <p:spTgt spid="22"/>
                                        </p:tgtEl>
                                      </p:cBhvr>
                                    </p:animEffect>
                                  </p:childTnLst>
                                </p:cTn>
                              </p:par>
                            </p:childTnLst>
                          </p:cTn>
                        </p:par>
                        <p:par>
                          <p:cTn id="96" fill="hold">
                            <p:stCondLst>
                              <p:cond delay="400"/>
                            </p:stCondLst>
                            <p:childTnLst>
                              <p:par>
                                <p:cTn id="97" presetID="22" presetClass="entr" presetSubtype="4" fill="hold" grpId="0" nodeType="afterEffect">
                                  <p:stCondLst>
                                    <p:cond delay="0"/>
                                  </p:stCondLst>
                                  <p:childTnLst>
                                    <p:set>
                                      <p:cBhvr>
                                        <p:cTn id="98" dur="1" fill="hold">
                                          <p:stCondLst>
                                            <p:cond delay="0"/>
                                          </p:stCondLst>
                                        </p:cTn>
                                        <p:tgtEl>
                                          <p:spTgt spid="21"/>
                                        </p:tgtEl>
                                        <p:attrNameLst>
                                          <p:attrName>style.visibility</p:attrName>
                                        </p:attrNameLst>
                                      </p:cBhvr>
                                      <p:to>
                                        <p:strVal val="visible"/>
                                      </p:to>
                                    </p:set>
                                    <p:animEffect transition="in" filter="wipe(down)">
                                      <p:cBhvr>
                                        <p:cTn id="99" dur="100"/>
                                        <p:tgtEl>
                                          <p:spTgt spid="21"/>
                                        </p:tgtEl>
                                      </p:cBhvr>
                                    </p:animEffect>
                                  </p:childTnLst>
                                </p:cTn>
                              </p:par>
                            </p:childTnLst>
                          </p:cTn>
                        </p:par>
                        <p:par>
                          <p:cTn id="100" fill="hold">
                            <p:stCondLst>
                              <p:cond delay="500"/>
                            </p:stCondLst>
                            <p:childTnLst>
                              <p:par>
                                <p:cTn id="101" presetID="22" presetClass="entr" presetSubtype="8" fill="hold" grpId="0" nodeType="afterEffect">
                                  <p:stCondLst>
                                    <p:cond delay="0"/>
                                  </p:stCondLst>
                                  <p:childTnLst>
                                    <p:set>
                                      <p:cBhvr>
                                        <p:cTn id="102" dur="1" fill="hold">
                                          <p:stCondLst>
                                            <p:cond delay="0"/>
                                          </p:stCondLst>
                                        </p:cTn>
                                        <p:tgtEl>
                                          <p:spTgt spid="20"/>
                                        </p:tgtEl>
                                        <p:attrNameLst>
                                          <p:attrName>style.visibility</p:attrName>
                                        </p:attrNameLst>
                                      </p:cBhvr>
                                      <p:to>
                                        <p:strVal val="visible"/>
                                      </p:to>
                                    </p:set>
                                    <p:animEffect transition="in" filter="wipe(left)">
                                      <p:cBhvr>
                                        <p:cTn id="103" dur="400"/>
                                        <p:tgtEl>
                                          <p:spTgt spid="20"/>
                                        </p:tgtEl>
                                      </p:cBhvr>
                                    </p:animEffect>
                                  </p:childTnLst>
                                </p:cTn>
                              </p:par>
                            </p:childTnLst>
                          </p:cTn>
                        </p:par>
                        <p:par>
                          <p:cTn id="104" fill="hold">
                            <p:stCondLst>
                              <p:cond delay="900"/>
                            </p:stCondLst>
                            <p:childTnLst>
                              <p:par>
                                <p:cTn id="105" presetID="10" presetClass="entr" presetSubtype="0" fill="hold" nodeType="afterEffect">
                                  <p:stCondLst>
                                    <p:cond delay="0"/>
                                  </p:stCondLst>
                                  <p:childTnLst>
                                    <p:set>
                                      <p:cBhvr>
                                        <p:cTn id="106" dur="1" fill="hold">
                                          <p:stCondLst>
                                            <p:cond delay="0"/>
                                          </p:stCondLst>
                                        </p:cTn>
                                        <p:tgtEl>
                                          <p:spTgt spid="30"/>
                                        </p:tgtEl>
                                        <p:attrNameLst>
                                          <p:attrName>style.visibility</p:attrName>
                                        </p:attrNameLst>
                                      </p:cBhvr>
                                      <p:to>
                                        <p:strVal val="visible"/>
                                      </p:to>
                                    </p:set>
                                    <p:animEffect transition="in" filter="fade">
                                      <p:cBhvr>
                                        <p:cTn id="107" dur="500"/>
                                        <p:tgtEl>
                                          <p:spTgt spid="30"/>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29"/>
                                        </p:tgtEl>
                                        <p:attrNameLst>
                                          <p:attrName>style.visibility</p:attrName>
                                        </p:attrNameLst>
                                      </p:cBhvr>
                                      <p:to>
                                        <p:strVal val="visible"/>
                                      </p:to>
                                    </p:set>
                                    <p:animEffect transition="in" filter="fade">
                                      <p:cBhvr>
                                        <p:cTn id="110" dur="500"/>
                                        <p:tgtEl>
                                          <p:spTgt spid="29"/>
                                        </p:tgtEl>
                                      </p:cBhvr>
                                    </p:animEffect>
                                  </p:childTnLst>
                                </p:cTn>
                              </p:par>
                            </p:childTnLst>
                          </p:cTn>
                        </p:par>
                      </p:childTnLst>
                    </p:cTn>
                  </p:par>
                  <p:par>
                    <p:cTn id="111" fill="hold">
                      <p:stCondLst>
                        <p:cond delay="indefinite"/>
                      </p:stCondLst>
                      <p:childTnLst>
                        <p:par>
                          <p:cTn id="112" fill="hold">
                            <p:stCondLst>
                              <p:cond delay="0"/>
                            </p:stCondLst>
                            <p:childTnLst>
                              <p:par>
                                <p:cTn id="113" presetID="22" presetClass="entr" presetSubtype="8" fill="hold" grpId="0" nodeType="clickEffect">
                                  <p:stCondLst>
                                    <p:cond delay="0"/>
                                  </p:stCondLst>
                                  <p:childTnLst>
                                    <p:set>
                                      <p:cBhvr>
                                        <p:cTn id="114" dur="1" fill="hold">
                                          <p:stCondLst>
                                            <p:cond delay="0"/>
                                          </p:stCondLst>
                                        </p:cTn>
                                        <p:tgtEl>
                                          <p:spTgt spid="45"/>
                                        </p:tgtEl>
                                        <p:attrNameLst>
                                          <p:attrName>style.visibility</p:attrName>
                                        </p:attrNameLst>
                                      </p:cBhvr>
                                      <p:to>
                                        <p:strVal val="visible"/>
                                      </p:to>
                                    </p:set>
                                    <p:animEffect transition="in" filter="wipe(left)">
                                      <p:cBhvr>
                                        <p:cTn id="115" dur="300"/>
                                        <p:tgtEl>
                                          <p:spTgt spid="45"/>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46"/>
                                        </p:tgtEl>
                                        <p:attrNameLst>
                                          <p:attrName>style.visibility</p:attrName>
                                        </p:attrNameLst>
                                      </p:cBhvr>
                                      <p:to>
                                        <p:strVal val="visible"/>
                                      </p:to>
                                    </p:set>
                                    <p:animEffect transition="in" filter="fade">
                                      <p:cBhvr>
                                        <p:cTn id="118" dur="300"/>
                                        <p:tgtEl>
                                          <p:spTgt spid="46"/>
                                        </p:tgtEl>
                                      </p:cBhvr>
                                    </p:animEffect>
                                  </p:childTnLst>
                                </p:cTn>
                              </p:par>
                            </p:childTnLst>
                          </p:cTn>
                        </p:par>
                        <p:par>
                          <p:cTn id="119" fill="hold">
                            <p:stCondLst>
                              <p:cond delay="300"/>
                            </p:stCondLst>
                            <p:childTnLst>
                              <p:par>
                                <p:cTn id="120" presetID="22" presetClass="entr" presetSubtype="1" fill="hold" grpId="0" nodeType="afterEffect">
                                  <p:stCondLst>
                                    <p:cond delay="0"/>
                                  </p:stCondLst>
                                  <p:childTnLst>
                                    <p:set>
                                      <p:cBhvr>
                                        <p:cTn id="121" dur="1" fill="hold">
                                          <p:stCondLst>
                                            <p:cond delay="0"/>
                                          </p:stCondLst>
                                        </p:cTn>
                                        <p:tgtEl>
                                          <p:spTgt spid="43"/>
                                        </p:tgtEl>
                                        <p:attrNameLst>
                                          <p:attrName>style.visibility</p:attrName>
                                        </p:attrNameLst>
                                      </p:cBhvr>
                                      <p:to>
                                        <p:strVal val="visible"/>
                                      </p:to>
                                    </p:set>
                                    <p:animEffect transition="in" filter="wipe(up)">
                                      <p:cBhvr>
                                        <p:cTn id="122" dur="100"/>
                                        <p:tgtEl>
                                          <p:spTgt spid="43"/>
                                        </p:tgtEl>
                                      </p:cBhvr>
                                    </p:animEffect>
                                  </p:childTnLst>
                                </p:cTn>
                              </p:par>
                            </p:childTnLst>
                          </p:cTn>
                        </p:par>
                        <p:par>
                          <p:cTn id="123" fill="hold">
                            <p:stCondLst>
                              <p:cond delay="400"/>
                            </p:stCondLst>
                            <p:childTnLst>
                              <p:par>
                                <p:cTn id="124" presetID="22" presetClass="entr" presetSubtype="4" fill="hold" grpId="0" nodeType="afterEffect">
                                  <p:stCondLst>
                                    <p:cond delay="0"/>
                                  </p:stCondLst>
                                  <p:childTnLst>
                                    <p:set>
                                      <p:cBhvr>
                                        <p:cTn id="125" dur="1" fill="hold">
                                          <p:stCondLst>
                                            <p:cond delay="0"/>
                                          </p:stCondLst>
                                        </p:cTn>
                                        <p:tgtEl>
                                          <p:spTgt spid="42"/>
                                        </p:tgtEl>
                                        <p:attrNameLst>
                                          <p:attrName>style.visibility</p:attrName>
                                        </p:attrNameLst>
                                      </p:cBhvr>
                                      <p:to>
                                        <p:strVal val="visible"/>
                                      </p:to>
                                    </p:set>
                                    <p:animEffect transition="in" filter="wipe(down)">
                                      <p:cBhvr>
                                        <p:cTn id="126" dur="100"/>
                                        <p:tgtEl>
                                          <p:spTgt spid="42"/>
                                        </p:tgtEl>
                                      </p:cBhvr>
                                    </p:animEffect>
                                  </p:childTnLst>
                                </p:cTn>
                              </p:par>
                            </p:childTnLst>
                          </p:cTn>
                        </p:par>
                        <p:par>
                          <p:cTn id="127" fill="hold">
                            <p:stCondLst>
                              <p:cond delay="500"/>
                            </p:stCondLst>
                            <p:childTnLst>
                              <p:par>
                                <p:cTn id="128" presetID="22" presetClass="entr" presetSubtype="8" fill="hold" grpId="0" nodeType="afterEffect">
                                  <p:stCondLst>
                                    <p:cond delay="0"/>
                                  </p:stCondLst>
                                  <p:childTnLst>
                                    <p:set>
                                      <p:cBhvr>
                                        <p:cTn id="129" dur="1" fill="hold">
                                          <p:stCondLst>
                                            <p:cond delay="0"/>
                                          </p:stCondLst>
                                        </p:cTn>
                                        <p:tgtEl>
                                          <p:spTgt spid="39"/>
                                        </p:tgtEl>
                                        <p:attrNameLst>
                                          <p:attrName>style.visibility</p:attrName>
                                        </p:attrNameLst>
                                      </p:cBhvr>
                                      <p:to>
                                        <p:strVal val="visible"/>
                                      </p:to>
                                    </p:set>
                                    <p:animEffect transition="in" filter="wipe(left)">
                                      <p:cBhvr>
                                        <p:cTn id="130" dur="400"/>
                                        <p:tgtEl>
                                          <p:spTgt spid="39"/>
                                        </p:tgtEl>
                                      </p:cBhvr>
                                    </p:animEffect>
                                  </p:childTnLst>
                                </p:cTn>
                              </p:par>
                            </p:childTnLst>
                          </p:cTn>
                        </p:par>
                        <p:par>
                          <p:cTn id="131" fill="hold">
                            <p:stCondLst>
                              <p:cond delay="900"/>
                            </p:stCondLst>
                            <p:childTnLst>
                              <p:par>
                                <p:cTn id="132" presetID="10" presetClass="entr" presetSubtype="0" fill="hold" nodeType="afterEffect">
                                  <p:stCondLst>
                                    <p:cond delay="0"/>
                                  </p:stCondLst>
                                  <p:childTnLst>
                                    <p:set>
                                      <p:cBhvr>
                                        <p:cTn id="133" dur="1" fill="hold">
                                          <p:stCondLst>
                                            <p:cond delay="0"/>
                                          </p:stCondLst>
                                        </p:cTn>
                                        <p:tgtEl>
                                          <p:spTgt spid="49"/>
                                        </p:tgtEl>
                                        <p:attrNameLst>
                                          <p:attrName>style.visibility</p:attrName>
                                        </p:attrNameLst>
                                      </p:cBhvr>
                                      <p:to>
                                        <p:strVal val="visible"/>
                                      </p:to>
                                    </p:set>
                                    <p:animEffect transition="in" filter="fade">
                                      <p:cBhvr>
                                        <p:cTn id="134" dur="500"/>
                                        <p:tgtEl>
                                          <p:spTgt spid="49"/>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p:bldP spid="18" grpId="0"/>
      <p:bldP spid="19" grpId="0"/>
      <p:bldP spid="20" grpId="0" animBg="1"/>
      <p:bldP spid="21" grpId="0" animBg="1"/>
      <p:bldP spid="22" grpId="0" animBg="1"/>
      <p:bldP spid="23" grpId="0" animBg="1"/>
      <p:bldP spid="24" grpId="0"/>
      <p:bldP spid="26" grpId="0"/>
      <p:bldP spid="27" grpId="0"/>
      <p:bldP spid="29" grpId="0"/>
      <p:bldP spid="41" grpId="0"/>
      <p:bldP spid="39" grpId="0" animBg="1"/>
      <p:bldP spid="42" grpId="0" animBg="1"/>
      <p:bldP spid="43" grpId="0" animBg="1"/>
      <p:bldP spid="45" grpId="0" animBg="1"/>
      <p:bldP spid="46" grpId="0"/>
      <p:bldP spid="58"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p:cNvSpPr>
            <a:spLocks noGrp="1"/>
          </p:cNvSpPr>
          <p:nvPr>
            <p:ph type="body" sz="quarter" idx="14"/>
          </p:nvPr>
        </p:nvSpPr>
        <p:spPr bwMode="gray"/>
        <p:txBody>
          <a:bodyPr/>
          <a:lstStyle/>
          <a:p>
            <a:r>
              <a:rPr lang="en-US" dirty="0"/>
              <a:t>Le CDN</a:t>
            </a:r>
          </a:p>
        </p:txBody>
      </p:sp>
    </p:spTree>
    <p:extLst>
      <p:ext uri="{BB962C8B-B14F-4D97-AF65-F5344CB8AC3E}">
        <p14:creationId xmlns:p14="http://schemas.microsoft.com/office/powerpoint/2010/main" val="2090256476"/>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 name="Freeform 7">
            <a:extLst>
              <a:ext uri="{FF2B5EF4-FFF2-40B4-BE49-F238E27FC236}">
                <a16:creationId xmlns:a16="http://schemas.microsoft.com/office/drawing/2014/main" id="{542DF034-4995-CC4F-AE50-A60BD33FD5A0}"/>
              </a:ext>
            </a:extLst>
          </p:cNvPr>
          <p:cNvSpPr>
            <a:spLocks/>
          </p:cNvSpPr>
          <p:nvPr/>
        </p:nvSpPr>
        <p:spPr bwMode="auto">
          <a:xfrm>
            <a:off x="9348156" y="5151980"/>
            <a:ext cx="154995" cy="289885"/>
          </a:xfrm>
          <a:custGeom>
            <a:avLst/>
            <a:gdLst>
              <a:gd name="T0" fmla="*/ 9 w 32"/>
              <a:gd name="T1" fmla="*/ 5 h 59"/>
              <a:gd name="T2" fmla="*/ 9 w 32"/>
              <a:gd name="T3" fmla="*/ 5 h 59"/>
              <a:gd name="T4" fmla="*/ 14 w 32"/>
              <a:gd name="T5" fmla="*/ 5 h 59"/>
              <a:gd name="T6" fmla="*/ 14 w 32"/>
              <a:gd name="T7" fmla="*/ 5 h 59"/>
              <a:gd name="T8" fmla="*/ 14 w 32"/>
              <a:gd name="T9" fmla="*/ 9 h 59"/>
              <a:gd name="T10" fmla="*/ 18 w 32"/>
              <a:gd name="T11" fmla="*/ 9 h 59"/>
              <a:gd name="T12" fmla="*/ 18 w 32"/>
              <a:gd name="T13" fmla="*/ 9 h 59"/>
              <a:gd name="T14" fmla="*/ 23 w 32"/>
              <a:gd name="T15" fmla="*/ 14 h 59"/>
              <a:gd name="T16" fmla="*/ 23 w 32"/>
              <a:gd name="T17" fmla="*/ 18 h 59"/>
              <a:gd name="T18" fmla="*/ 23 w 32"/>
              <a:gd name="T19" fmla="*/ 18 h 59"/>
              <a:gd name="T20" fmla="*/ 18 w 32"/>
              <a:gd name="T21" fmla="*/ 23 h 59"/>
              <a:gd name="T22" fmla="*/ 23 w 32"/>
              <a:gd name="T23" fmla="*/ 23 h 59"/>
              <a:gd name="T24" fmla="*/ 23 w 32"/>
              <a:gd name="T25" fmla="*/ 27 h 59"/>
              <a:gd name="T26" fmla="*/ 23 w 32"/>
              <a:gd name="T27" fmla="*/ 32 h 59"/>
              <a:gd name="T28" fmla="*/ 23 w 32"/>
              <a:gd name="T29" fmla="*/ 32 h 59"/>
              <a:gd name="T30" fmla="*/ 27 w 32"/>
              <a:gd name="T31" fmla="*/ 32 h 59"/>
              <a:gd name="T32" fmla="*/ 27 w 32"/>
              <a:gd name="T33" fmla="*/ 36 h 59"/>
              <a:gd name="T34" fmla="*/ 27 w 32"/>
              <a:gd name="T35" fmla="*/ 36 h 59"/>
              <a:gd name="T36" fmla="*/ 32 w 32"/>
              <a:gd name="T37" fmla="*/ 36 h 59"/>
              <a:gd name="T38" fmla="*/ 27 w 32"/>
              <a:gd name="T39" fmla="*/ 41 h 59"/>
              <a:gd name="T40" fmla="*/ 27 w 32"/>
              <a:gd name="T41" fmla="*/ 41 h 59"/>
              <a:gd name="T42" fmla="*/ 27 w 32"/>
              <a:gd name="T43" fmla="*/ 45 h 59"/>
              <a:gd name="T44" fmla="*/ 27 w 32"/>
              <a:gd name="T45" fmla="*/ 45 h 59"/>
              <a:gd name="T46" fmla="*/ 23 w 32"/>
              <a:gd name="T47" fmla="*/ 50 h 59"/>
              <a:gd name="T48" fmla="*/ 23 w 32"/>
              <a:gd name="T49" fmla="*/ 50 h 59"/>
              <a:gd name="T50" fmla="*/ 23 w 32"/>
              <a:gd name="T51" fmla="*/ 50 h 59"/>
              <a:gd name="T52" fmla="*/ 18 w 32"/>
              <a:gd name="T53" fmla="*/ 50 h 59"/>
              <a:gd name="T54" fmla="*/ 18 w 32"/>
              <a:gd name="T55" fmla="*/ 50 h 59"/>
              <a:gd name="T56" fmla="*/ 18 w 32"/>
              <a:gd name="T57" fmla="*/ 54 h 59"/>
              <a:gd name="T58" fmla="*/ 23 w 32"/>
              <a:gd name="T59" fmla="*/ 54 h 59"/>
              <a:gd name="T60" fmla="*/ 18 w 32"/>
              <a:gd name="T61" fmla="*/ 54 h 59"/>
              <a:gd name="T62" fmla="*/ 18 w 32"/>
              <a:gd name="T63" fmla="*/ 54 h 59"/>
              <a:gd name="T64" fmla="*/ 18 w 32"/>
              <a:gd name="T65" fmla="*/ 59 h 59"/>
              <a:gd name="T66" fmla="*/ 18 w 32"/>
              <a:gd name="T67" fmla="*/ 59 h 59"/>
              <a:gd name="T68" fmla="*/ 14 w 32"/>
              <a:gd name="T69" fmla="*/ 54 h 59"/>
              <a:gd name="T70" fmla="*/ 14 w 32"/>
              <a:gd name="T71" fmla="*/ 54 h 59"/>
              <a:gd name="T72" fmla="*/ 14 w 32"/>
              <a:gd name="T73" fmla="*/ 50 h 59"/>
              <a:gd name="T74" fmla="*/ 5 w 32"/>
              <a:gd name="T75" fmla="*/ 45 h 59"/>
              <a:gd name="T76" fmla="*/ 5 w 32"/>
              <a:gd name="T77" fmla="*/ 45 h 59"/>
              <a:gd name="T78" fmla="*/ 5 w 32"/>
              <a:gd name="T79" fmla="*/ 45 h 59"/>
              <a:gd name="T80" fmla="*/ 5 w 32"/>
              <a:gd name="T81" fmla="*/ 45 h 59"/>
              <a:gd name="T82" fmla="*/ 5 w 32"/>
              <a:gd name="T83" fmla="*/ 41 h 59"/>
              <a:gd name="T84" fmla="*/ 5 w 32"/>
              <a:gd name="T85" fmla="*/ 36 h 59"/>
              <a:gd name="T86" fmla="*/ 5 w 32"/>
              <a:gd name="T87" fmla="*/ 32 h 59"/>
              <a:gd name="T88" fmla="*/ 5 w 32"/>
              <a:gd name="T89" fmla="*/ 27 h 59"/>
              <a:gd name="T90" fmla="*/ 5 w 32"/>
              <a:gd name="T91" fmla="*/ 23 h 59"/>
              <a:gd name="T92" fmla="*/ 5 w 32"/>
              <a:gd name="T93" fmla="*/ 18 h 59"/>
              <a:gd name="T94" fmla="*/ 5 w 32"/>
              <a:gd name="T95" fmla="*/ 18 h 59"/>
              <a:gd name="T96" fmla="*/ 0 w 32"/>
              <a:gd name="T97" fmla="*/ 14 h 59"/>
              <a:gd name="T98" fmla="*/ 0 w 32"/>
              <a:gd name="T99" fmla="*/ 14 h 59"/>
              <a:gd name="T100" fmla="*/ 0 w 32"/>
              <a:gd name="T101" fmla="*/ 9 h 59"/>
              <a:gd name="T102" fmla="*/ 0 w 32"/>
              <a:gd name="T103" fmla="*/ 9 h 59"/>
              <a:gd name="T104" fmla="*/ 5 w 32"/>
              <a:gd name="T105" fmla="*/ 5 h 59"/>
              <a:gd name="T106" fmla="*/ 5 w 32"/>
              <a:gd name="T107" fmla="*/ 5 h 59"/>
              <a:gd name="T108" fmla="*/ 9 w 32"/>
              <a:gd name="T109" fmla="*/ 0 h 59"/>
              <a:gd name="T110" fmla="*/ 9 w 32"/>
              <a:gd name="T111" fmla="*/ 0 h 59"/>
              <a:gd name="T112" fmla="*/ 9 w 32"/>
              <a:gd name="T113"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 h="59">
                <a:moveTo>
                  <a:pt x="9" y="5"/>
                </a:moveTo>
                <a:lnTo>
                  <a:pt x="9" y="5"/>
                </a:lnTo>
                <a:lnTo>
                  <a:pt x="9" y="5"/>
                </a:lnTo>
                <a:lnTo>
                  <a:pt x="9" y="5"/>
                </a:lnTo>
                <a:lnTo>
                  <a:pt x="9" y="5"/>
                </a:lnTo>
                <a:lnTo>
                  <a:pt x="14" y="5"/>
                </a:lnTo>
                <a:lnTo>
                  <a:pt x="14" y="5"/>
                </a:lnTo>
                <a:lnTo>
                  <a:pt x="14" y="5"/>
                </a:lnTo>
                <a:lnTo>
                  <a:pt x="14" y="5"/>
                </a:lnTo>
                <a:lnTo>
                  <a:pt x="14" y="9"/>
                </a:lnTo>
                <a:lnTo>
                  <a:pt x="18" y="9"/>
                </a:lnTo>
                <a:lnTo>
                  <a:pt x="18" y="9"/>
                </a:lnTo>
                <a:lnTo>
                  <a:pt x="18" y="9"/>
                </a:lnTo>
                <a:lnTo>
                  <a:pt x="18" y="9"/>
                </a:lnTo>
                <a:lnTo>
                  <a:pt x="23" y="14"/>
                </a:lnTo>
                <a:lnTo>
                  <a:pt x="23" y="14"/>
                </a:lnTo>
                <a:lnTo>
                  <a:pt x="23" y="14"/>
                </a:lnTo>
                <a:lnTo>
                  <a:pt x="23" y="18"/>
                </a:lnTo>
                <a:lnTo>
                  <a:pt x="23" y="18"/>
                </a:lnTo>
                <a:lnTo>
                  <a:pt x="23" y="18"/>
                </a:lnTo>
                <a:lnTo>
                  <a:pt x="23" y="23"/>
                </a:lnTo>
                <a:lnTo>
                  <a:pt x="18" y="23"/>
                </a:lnTo>
                <a:lnTo>
                  <a:pt x="18" y="23"/>
                </a:lnTo>
                <a:lnTo>
                  <a:pt x="23" y="23"/>
                </a:lnTo>
                <a:lnTo>
                  <a:pt x="23" y="27"/>
                </a:lnTo>
                <a:lnTo>
                  <a:pt x="23" y="27"/>
                </a:lnTo>
                <a:lnTo>
                  <a:pt x="23" y="32"/>
                </a:lnTo>
                <a:lnTo>
                  <a:pt x="23" y="32"/>
                </a:lnTo>
                <a:lnTo>
                  <a:pt x="23" y="32"/>
                </a:lnTo>
                <a:lnTo>
                  <a:pt x="23" y="32"/>
                </a:lnTo>
                <a:lnTo>
                  <a:pt x="27" y="32"/>
                </a:lnTo>
                <a:lnTo>
                  <a:pt x="27" y="32"/>
                </a:lnTo>
                <a:lnTo>
                  <a:pt x="27" y="32"/>
                </a:lnTo>
                <a:lnTo>
                  <a:pt x="27" y="36"/>
                </a:lnTo>
                <a:lnTo>
                  <a:pt x="27" y="36"/>
                </a:lnTo>
                <a:lnTo>
                  <a:pt x="27" y="36"/>
                </a:lnTo>
                <a:lnTo>
                  <a:pt x="27" y="36"/>
                </a:lnTo>
                <a:lnTo>
                  <a:pt x="32" y="36"/>
                </a:lnTo>
                <a:lnTo>
                  <a:pt x="32" y="41"/>
                </a:lnTo>
                <a:lnTo>
                  <a:pt x="27" y="41"/>
                </a:lnTo>
                <a:lnTo>
                  <a:pt x="27" y="41"/>
                </a:lnTo>
                <a:lnTo>
                  <a:pt x="27" y="41"/>
                </a:lnTo>
                <a:lnTo>
                  <a:pt x="27" y="41"/>
                </a:lnTo>
                <a:lnTo>
                  <a:pt x="27" y="45"/>
                </a:lnTo>
                <a:lnTo>
                  <a:pt x="27" y="45"/>
                </a:lnTo>
                <a:lnTo>
                  <a:pt x="27" y="45"/>
                </a:lnTo>
                <a:lnTo>
                  <a:pt x="27" y="45"/>
                </a:lnTo>
                <a:lnTo>
                  <a:pt x="23" y="50"/>
                </a:lnTo>
                <a:lnTo>
                  <a:pt x="23" y="50"/>
                </a:lnTo>
                <a:lnTo>
                  <a:pt x="23" y="50"/>
                </a:lnTo>
                <a:lnTo>
                  <a:pt x="23" y="50"/>
                </a:lnTo>
                <a:lnTo>
                  <a:pt x="23" y="50"/>
                </a:lnTo>
                <a:lnTo>
                  <a:pt x="23" y="50"/>
                </a:lnTo>
                <a:lnTo>
                  <a:pt x="18" y="50"/>
                </a:lnTo>
                <a:lnTo>
                  <a:pt x="18" y="50"/>
                </a:lnTo>
                <a:lnTo>
                  <a:pt x="18" y="50"/>
                </a:lnTo>
                <a:lnTo>
                  <a:pt x="18" y="50"/>
                </a:lnTo>
                <a:lnTo>
                  <a:pt x="18" y="54"/>
                </a:lnTo>
                <a:lnTo>
                  <a:pt x="23" y="54"/>
                </a:lnTo>
                <a:lnTo>
                  <a:pt x="23" y="54"/>
                </a:lnTo>
                <a:lnTo>
                  <a:pt x="18" y="54"/>
                </a:lnTo>
                <a:lnTo>
                  <a:pt x="18" y="54"/>
                </a:lnTo>
                <a:lnTo>
                  <a:pt x="18" y="54"/>
                </a:lnTo>
                <a:lnTo>
                  <a:pt x="18" y="54"/>
                </a:lnTo>
                <a:lnTo>
                  <a:pt x="18" y="54"/>
                </a:lnTo>
                <a:lnTo>
                  <a:pt x="18" y="59"/>
                </a:lnTo>
                <a:lnTo>
                  <a:pt x="18" y="59"/>
                </a:lnTo>
                <a:lnTo>
                  <a:pt x="18" y="59"/>
                </a:lnTo>
                <a:lnTo>
                  <a:pt x="14" y="59"/>
                </a:lnTo>
                <a:lnTo>
                  <a:pt x="14" y="54"/>
                </a:lnTo>
                <a:lnTo>
                  <a:pt x="14" y="54"/>
                </a:lnTo>
                <a:lnTo>
                  <a:pt x="14" y="54"/>
                </a:lnTo>
                <a:lnTo>
                  <a:pt x="14" y="54"/>
                </a:lnTo>
                <a:lnTo>
                  <a:pt x="14" y="50"/>
                </a:lnTo>
                <a:lnTo>
                  <a:pt x="5" y="45"/>
                </a:lnTo>
                <a:lnTo>
                  <a:pt x="5" y="45"/>
                </a:lnTo>
                <a:lnTo>
                  <a:pt x="5" y="45"/>
                </a:lnTo>
                <a:lnTo>
                  <a:pt x="5" y="45"/>
                </a:lnTo>
                <a:lnTo>
                  <a:pt x="5" y="45"/>
                </a:lnTo>
                <a:lnTo>
                  <a:pt x="5" y="45"/>
                </a:lnTo>
                <a:lnTo>
                  <a:pt x="5" y="45"/>
                </a:lnTo>
                <a:lnTo>
                  <a:pt x="5" y="45"/>
                </a:lnTo>
                <a:lnTo>
                  <a:pt x="5" y="41"/>
                </a:lnTo>
                <a:lnTo>
                  <a:pt x="5" y="41"/>
                </a:lnTo>
                <a:lnTo>
                  <a:pt x="5" y="41"/>
                </a:lnTo>
                <a:lnTo>
                  <a:pt x="5" y="36"/>
                </a:lnTo>
                <a:lnTo>
                  <a:pt x="5" y="32"/>
                </a:lnTo>
                <a:lnTo>
                  <a:pt x="5" y="32"/>
                </a:lnTo>
                <a:lnTo>
                  <a:pt x="5" y="27"/>
                </a:lnTo>
                <a:lnTo>
                  <a:pt x="5" y="27"/>
                </a:lnTo>
                <a:lnTo>
                  <a:pt x="5" y="23"/>
                </a:lnTo>
                <a:lnTo>
                  <a:pt x="5" y="23"/>
                </a:lnTo>
                <a:lnTo>
                  <a:pt x="5" y="23"/>
                </a:lnTo>
                <a:lnTo>
                  <a:pt x="5" y="18"/>
                </a:lnTo>
                <a:lnTo>
                  <a:pt x="5" y="18"/>
                </a:lnTo>
                <a:lnTo>
                  <a:pt x="5" y="18"/>
                </a:lnTo>
                <a:lnTo>
                  <a:pt x="0" y="14"/>
                </a:lnTo>
                <a:lnTo>
                  <a:pt x="0" y="14"/>
                </a:lnTo>
                <a:lnTo>
                  <a:pt x="5" y="14"/>
                </a:lnTo>
                <a:lnTo>
                  <a:pt x="0" y="14"/>
                </a:lnTo>
                <a:lnTo>
                  <a:pt x="5" y="14"/>
                </a:lnTo>
                <a:lnTo>
                  <a:pt x="0" y="9"/>
                </a:lnTo>
                <a:lnTo>
                  <a:pt x="0" y="9"/>
                </a:lnTo>
                <a:lnTo>
                  <a:pt x="0" y="9"/>
                </a:lnTo>
                <a:lnTo>
                  <a:pt x="5" y="9"/>
                </a:lnTo>
                <a:lnTo>
                  <a:pt x="5" y="5"/>
                </a:lnTo>
                <a:lnTo>
                  <a:pt x="5" y="5"/>
                </a:lnTo>
                <a:lnTo>
                  <a:pt x="5" y="5"/>
                </a:lnTo>
                <a:lnTo>
                  <a:pt x="5" y="0"/>
                </a:lnTo>
                <a:lnTo>
                  <a:pt x="9" y="0"/>
                </a:lnTo>
                <a:lnTo>
                  <a:pt x="9" y="0"/>
                </a:lnTo>
                <a:lnTo>
                  <a:pt x="9" y="0"/>
                </a:lnTo>
                <a:lnTo>
                  <a:pt x="9" y="5"/>
                </a:lnTo>
                <a:lnTo>
                  <a:pt x="9" y="5"/>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19" name="Freeform 10">
            <a:extLst>
              <a:ext uri="{FF2B5EF4-FFF2-40B4-BE49-F238E27FC236}">
                <a16:creationId xmlns:a16="http://schemas.microsoft.com/office/drawing/2014/main" id="{047E26D3-1AB4-024C-BEA4-C2FECC5D6AC0}"/>
              </a:ext>
            </a:extLst>
          </p:cNvPr>
          <p:cNvSpPr>
            <a:spLocks/>
          </p:cNvSpPr>
          <p:nvPr/>
        </p:nvSpPr>
        <p:spPr bwMode="auto">
          <a:xfrm>
            <a:off x="11188725" y="5264984"/>
            <a:ext cx="261554" cy="221099"/>
          </a:xfrm>
          <a:custGeom>
            <a:avLst/>
            <a:gdLst>
              <a:gd name="T0" fmla="*/ 22 w 54"/>
              <a:gd name="T1" fmla="*/ 0 h 45"/>
              <a:gd name="T2" fmla="*/ 22 w 54"/>
              <a:gd name="T3" fmla="*/ 4 h 45"/>
              <a:gd name="T4" fmla="*/ 22 w 54"/>
              <a:gd name="T5" fmla="*/ 4 h 45"/>
              <a:gd name="T6" fmla="*/ 31 w 54"/>
              <a:gd name="T7" fmla="*/ 4 h 45"/>
              <a:gd name="T8" fmla="*/ 31 w 54"/>
              <a:gd name="T9" fmla="*/ 9 h 45"/>
              <a:gd name="T10" fmla="*/ 31 w 54"/>
              <a:gd name="T11" fmla="*/ 9 h 45"/>
              <a:gd name="T12" fmla="*/ 31 w 54"/>
              <a:gd name="T13" fmla="*/ 13 h 45"/>
              <a:gd name="T14" fmla="*/ 40 w 54"/>
              <a:gd name="T15" fmla="*/ 18 h 45"/>
              <a:gd name="T16" fmla="*/ 40 w 54"/>
              <a:gd name="T17" fmla="*/ 22 h 45"/>
              <a:gd name="T18" fmla="*/ 36 w 54"/>
              <a:gd name="T19" fmla="*/ 22 h 45"/>
              <a:gd name="T20" fmla="*/ 36 w 54"/>
              <a:gd name="T21" fmla="*/ 22 h 45"/>
              <a:gd name="T22" fmla="*/ 40 w 54"/>
              <a:gd name="T23" fmla="*/ 27 h 45"/>
              <a:gd name="T24" fmla="*/ 45 w 54"/>
              <a:gd name="T25" fmla="*/ 31 h 45"/>
              <a:gd name="T26" fmla="*/ 49 w 54"/>
              <a:gd name="T27" fmla="*/ 31 h 45"/>
              <a:gd name="T28" fmla="*/ 49 w 54"/>
              <a:gd name="T29" fmla="*/ 31 h 45"/>
              <a:gd name="T30" fmla="*/ 49 w 54"/>
              <a:gd name="T31" fmla="*/ 36 h 45"/>
              <a:gd name="T32" fmla="*/ 54 w 54"/>
              <a:gd name="T33" fmla="*/ 36 h 45"/>
              <a:gd name="T34" fmla="*/ 49 w 54"/>
              <a:gd name="T35" fmla="*/ 36 h 45"/>
              <a:gd name="T36" fmla="*/ 54 w 54"/>
              <a:gd name="T37" fmla="*/ 40 h 45"/>
              <a:gd name="T38" fmla="*/ 54 w 54"/>
              <a:gd name="T39" fmla="*/ 45 h 45"/>
              <a:gd name="T40" fmla="*/ 45 w 54"/>
              <a:gd name="T41" fmla="*/ 45 h 45"/>
              <a:gd name="T42" fmla="*/ 45 w 54"/>
              <a:gd name="T43" fmla="*/ 40 h 45"/>
              <a:gd name="T44" fmla="*/ 40 w 54"/>
              <a:gd name="T45" fmla="*/ 36 h 45"/>
              <a:gd name="T46" fmla="*/ 40 w 54"/>
              <a:gd name="T47" fmla="*/ 31 h 45"/>
              <a:gd name="T48" fmla="*/ 36 w 54"/>
              <a:gd name="T49" fmla="*/ 31 h 45"/>
              <a:gd name="T50" fmla="*/ 31 w 54"/>
              <a:gd name="T51" fmla="*/ 31 h 45"/>
              <a:gd name="T52" fmla="*/ 31 w 54"/>
              <a:gd name="T53" fmla="*/ 31 h 45"/>
              <a:gd name="T54" fmla="*/ 27 w 54"/>
              <a:gd name="T55" fmla="*/ 27 h 45"/>
              <a:gd name="T56" fmla="*/ 27 w 54"/>
              <a:gd name="T57" fmla="*/ 27 h 45"/>
              <a:gd name="T58" fmla="*/ 18 w 54"/>
              <a:gd name="T59" fmla="*/ 27 h 45"/>
              <a:gd name="T60" fmla="*/ 13 w 54"/>
              <a:gd name="T61" fmla="*/ 22 h 45"/>
              <a:gd name="T62" fmla="*/ 9 w 54"/>
              <a:gd name="T63" fmla="*/ 22 h 45"/>
              <a:gd name="T64" fmla="*/ 4 w 54"/>
              <a:gd name="T65" fmla="*/ 22 h 45"/>
              <a:gd name="T66" fmla="*/ 4 w 54"/>
              <a:gd name="T67" fmla="*/ 18 h 45"/>
              <a:gd name="T68" fmla="*/ 4 w 54"/>
              <a:gd name="T69" fmla="*/ 13 h 45"/>
              <a:gd name="T70" fmla="*/ 4 w 54"/>
              <a:gd name="T71" fmla="*/ 9 h 45"/>
              <a:gd name="T72" fmla="*/ 0 w 54"/>
              <a:gd name="T73" fmla="*/ 4 h 45"/>
              <a:gd name="T74" fmla="*/ 0 w 54"/>
              <a:gd name="T75" fmla="*/ 4 h 45"/>
              <a:gd name="T76" fmla="*/ 4 w 54"/>
              <a:gd name="T77" fmla="*/ 0 h 45"/>
              <a:gd name="T78" fmla="*/ 9 w 54"/>
              <a:gd name="T79" fmla="*/ 0 h 45"/>
              <a:gd name="T80" fmla="*/ 18 w 54"/>
              <a:gd name="T81" fmla="*/ 0 h 45"/>
              <a:gd name="T82" fmla="*/ 18 w 54"/>
              <a:gd name="T83" fmla="*/ 0 h 45"/>
              <a:gd name="T84" fmla="*/ 22 w 54"/>
              <a:gd name="T8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 h="45">
                <a:moveTo>
                  <a:pt x="22" y="0"/>
                </a:moveTo>
                <a:lnTo>
                  <a:pt x="22" y="0"/>
                </a:lnTo>
                <a:lnTo>
                  <a:pt x="22" y="0"/>
                </a:lnTo>
                <a:lnTo>
                  <a:pt x="27" y="0"/>
                </a:lnTo>
                <a:lnTo>
                  <a:pt x="27" y="4"/>
                </a:lnTo>
                <a:lnTo>
                  <a:pt x="22" y="4"/>
                </a:lnTo>
                <a:lnTo>
                  <a:pt x="22" y="4"/>
                </a:lnTo>
                <a:lnTo>
                  <a:pt x="22" y="4"/>
                </a:lnTo>
                <a:lnTo>
                  <a:pt x="22" y="4"/>
                </a:lnTo>
                <a:lnTo>
                  <a:pt x="27" y="4"/>
                </a:lnTo>
                <a:lnTo>
                  <a:pt x="27" y="4"/>
                </a:lnTo>
                <a:lnTo>
                  <a:pt x="31" y="4"/>
                </a:lnTo>
                <a:lnTo>
                  <a:pt x="31" y="4"/>
                </a:lnTo>
                <a:lnTo>
                  <a:pt x="31" y="4"/>
                </a:lnTo>
                <a:lnTo>
                  <a:pt x="31" y="9"/>
                </a:lnTo>
                <a:lnTo>
                  <a:pt x="31" y="9"/>
                </a:lnTo>
                <a:lnTo>
                  <a:pt x="31" y="9"/>
                </a:lnTo>
                <a:lnTo>
                  <a:pt x="31" y="9"/>
                </a:lnTo>
                <a:lnTo>
                  <a:pt x="31" y="9"/>
                </a:lnTo>
                <a:lnTo>
                  <a:pt x="31" y="13"/>
                </a:lnTo>
                <a:lnTo>
                  <a:pt x="31" y="13"/>
                </a:lnTo>
                <a:lnTo>
                  <a:pt x="31" y="13"/>
                </a:lnTo>
                <a:lnTo>
                  <a:pt x="36" y="18"/>
                </a:lnTo>
                <a:lnTo>
                  <a:pt x="40" y="18"/>
                </a:lnTo>
                <a:lnTo>
                  <a:pt x="40" y="18"/>
                </a:lnTo>
                <a:lnTo>
                  <a:pt x="40" y="22"/>
                </a:lnTo>
                <a:lnTo>
                  <a:pt x="40" y="22"/>
                </a:lnTo>
                <a:lnTo>
                  <a:pt x="40" y="22"/>
                </a:lnTo>
                <a:lnTo>
                  <a:pt x="40" y="22"/>
                </a:lnTo>
                <a:lnTo>
                  <a:pt x="36" y="22"/>
                </a:lnTo>
                <a:lnTo>
                  <a:pt x="36" y="22"/>
                </a:lnTo>
                <a:lnTo>
                  <a:pt x="36" y="22"/>
                </a:lnTo>
                <a:lnTo>
                  <a:pt x="36" y="22"/>
                </a:lnTo>
                <a:lnTo>
                  <a:pt x="36" y="22"/>
                </a:lnTo>
                <a:lnTo>
                  <a:pt x="40" y="27"/>
                </a:lnTo>
                <a:lnTo>
                  <a:pt x="40" y="27"/>
                </a:lnTo>
                <a:lnTo>
                  <a:pt x="40" y="27"/>
                </a:lnTo>
                <a:lnTo>
                  <a:pt x="45" y="27"/>
                </a:lnTo>
                <a:lnTo>
                  <a:pt x="45" y="31"/>
                </a:lnTo>
                <a:lnTo>
                  <a:pt x="45" y="31"/>
                </a:lnTo>
                <a:lnTo>
                  <a:pt x="49" y="31"/>
                </a:lnTo>
                <a:lnTo>
                  <a:pt x="49" y="31"/>
                </a:lnTo>
                <a:lnTo>
                  <a:pt x="49" y="31"/>
                </a:lnTo>
                <a:lnTo>
                  <a:pt x="49" y="31"/>
                </a:lnTo>
                <a:lnTo>
                  <a:pt x="49" y="31"/>
                </a:lnTo>
                <a:lnTo>
                  <a:pt x="49" y="36"/>
                </a:lnTo>
                <a:lnTo>
                  <a:pt x="49" y="36"/>
                </a:lnTo>
                <a:lnTo>
                  <a:pt x="49" y="36"/>
                </a:lnTo>
                <a:lnTo>
                  <a:pt x="49" y="36"/>
                </a:lnTo>
                <a:lnTo>
                  <a:pt x="54" y="36"/>
                </a:lnTo>
                <a:lnTo>
                  <a:pt x="54" y="36"/>
                </a:lnTo>
                <a:lnTo>
                  <a:pt x="54" y="36"/>
                </a:lnTo>
                <a:lnTo>
                  <a:pt x="54" y="36"/>
                </a:lnTo>
                <a:lnTo>
                  <a:pt x="49" y="36"/>
                </a:lnTo>
                <a:lnTo>
                  <a:pt x="49" y="40"/>
                </a:lnTo>
                <a:lnTo>
                  <a:pt x="49" y="40"/>
                </a:lnTo>
                <a:lnTo>
                  <a:pt x="54" y="40"/>
                </a:lnTo>
                <a:lnTo>
                  <a:pt x="54" y="40"/>
                </a:lnTo>
                <a:lnTo>
                  <a:pt x="54" y="40"/>
                </a:lnTo>
                <a:lnTo>
                  <a:pt x="54" y="45"/>
                </a:lnTo>
                <a:lnTo>
                  <a:pt x="49" y="45"/>
                </a:lnTo>
                <a:lnTo>
                  <a:pt x="49" y="45"/>
                </a:lnTo>
                <a:lnTo>
                  <a:pt x="45" y="45"/>
                </a:lnTo>
                <a:lnTo>
                  <a:pt x="45" y="45"/>
                </a:lnTo>
                <a:lnTo>
                  <a:pt x="45" y="40"/>
                </a:lnTo>
                <a:lnTo>
                  <a:pt x="45" y="40"/>
                </a:lnTo>
                <a:lnTo>
                  <a:pt x="45" y="36"/>
                </a:lnTo>
                <a:lnTo>
                  <a:pt x="45" y="36"/>
                </a:lnTo>
                <a:lnTo>
                  <a:pt x="40" y="36"/>
                </a:lnTo>
                <a:lnTo>
                  <a:pt x="40" y="36"/>
                </a:lnTo>
                <a:lnTo>
                  <a:pt x="40" y="36"/>
                </a:lnTo>
                <a:lnTo>
                  <a:pt x="40" y="31"/>
                </a:lnTo>
                <a:lnTo>
                  <a:pt x="40" y="31"/>
                </a:lnTo>
                <a:lnTo>
                  <a:pt x="40" y="31"/>
                </a:lnTo>
                <a:lnTo>
                  <a:pt x="36" y="31"/>
                </a:lnTo>
                <a:lnTo>
                  <a:pt x="36" y="31"/>
                </a:lnTo>
                <a:lnTo>
                  <a:pt x="36" y="31"/>
                </a:lnTo>
                <a:lnTo>
                  <a:pt x="31" y="31"/>
                </a:lnTo>
                <a:lnTo>
                  <a:pt x="31" y="31"/>
                </a:lnTo>
                <a:lnTo>
                  <a:pt x="31" y="31"/>
                </a:lnTo>
                <a:lnTo>
                  <a:pt x="31" y="31"/>
                </a:lnTo>
                <a:lnTo>
                  <a:pt x="31" y="31"/>
                </a:lnTo>
                <a:lnTo>
                  <a:pt x="31" y="31"/>
                </a:lnTo>
                <a:lnTo>
                  <a:pt x="27" y="27"/>
                </a:lnTo>
                <a:lnTo>
                  <a:pt x="27" y="27"/>
                </a:lnTo>
                <a:lnTo>
                  <a:pt x="27" y="27"/>
                </a:lnTo>
                <a:lnTo>
                  <a:pt x="27" y="27"/>
                </a:lnTo>
                <a:lnTo>
                  <a:pt x="22" y="27"/>
                </a:lnTo>
                <a:lnTo>
                  <a:pt x="22" y="27"/>
                </a:lnTo>
                <a:lnTo>
                  <a:pt x="18" y="27"/>
                </a:lnTo>
                <a:lnTo>
                  <a:pt x="18" y="22"/>
                </a:lnTo>
                <a:lnTo>
                  <a:pt x="13" y="22"/>
                </a:lnTo>
                <a:lnTo>
                  <a:pt x="13" y="22"/>
                </a:lnTo>
                <a:lnTo>
                  <a:pt x="9" y="22"/>
                </a:lnTo>
                <a:lnTo>
                  <a:pt x="9" y="22"/>
                </a:lnTo>
                <a:lnTo>
                  <a:pt x="9" y="22"/>
                </a:lnTo>
                <a:lnTo>
                  <a:pt x="4" y="22"/>
                </a:lnTo>
                <a:lnTo>
                  <a:pt x="4" y="22"/>
                </a:lnTo>
                <a:lnTo>
                  <a:pt x="4" y="22"/>
                </a:lnTo>
                <a:lnTo>
                  <a:pt x="4" y="18"/>
                </a:lnTo>
                <a:lnTo>
                  <a:pt x="4" y="18"/>
                </a:lnTo>
                <a:lnTo>
                  <a:pt x="4" y="18"/>
                </a:lnTo>
                <a:lnTo>
                  <a:pt x="4" y="13"/>
                </a:lnTo>
                <a:lnTo>
                  <a:pt x="4" y="13"/>
                </a:lnTo>
                <a:lnTo>
                  <a:pt x="4" y="13"/>
                </a:lnTo>
                <a:lnTo>
                  <a:pt x="4" y="13"/>
                </a:lnTo>
                <a:lnTo>
                  <a:pt x="4" y="9"/>
                </a:lnTo>
                <a:lnTo>
                  <a:pt x="4" y="9"/>
                </a:lnTo>
                <a:lnTo>
                  <a:pt x="0" y="4"/>
                </a:lnTo>
                <a:lnTo>
                  <a:pt x="0" y="4"/>
                </a:lnTo>
                <a:lnTo>
                  <a:pt x="0" y="4"/>
                </a:lnTo>
                <a:lnTo>
                  <a:pt x="0" y="4"/>
                </a:lnTo>
                <a:lnTo>
                  <a:pt x="0" y="4"/>
                </a:lnTo>
                <a:lnTo>
                  <a:pt x="0" y="4"/>
                </a:lnTo>
                <a:lnTo>
                  <a:pt x="0" y="4"/>
                </a:lnTo>
                <a:lnTo>
                  <a:pt x="4" y="4"/>
                </a:lnTo>
                <a:lnTo>
                  <a:pt x="4" y="0"/>
                </a:lnTo>
                <a:lnTo>
                  <a:pt x="9" y="0"/>
                </a:lnTo>
                <a:lnTo>
                  <a:pt x="9" y="0"/>
                </a:lnTo>
                <a:lnTo>
                  <a:pt x="9" y="0"/>
                </a:lnTo>
                <a:lnTo>
                  <a:pt x="13" y="0"/>
                </a:lnTo>
                <a:lnTo>
                  <a:pt x="13" y="0"/>
                </a:lnTo>
                <a:lnTo>
                  <a:pt x="18" y="0"/>
                </a:lnTo>
                <a:lnTo>
                  <a:pt x="18" y="0"/>
                </a:lnTo>
                <a:lnTo>
                  <a:pt x="18" y="0"/>
                </a:lnTo>
                <a:lnTo>
                  <a:pt x="18" y="0"/>
                </a:lnTo>
                <a:lnTo>
                  <a:pt x="22" y="0"/>
                </a:lnTo>
                <a:lnTo>
                  <a:pt x="22" y="0"/>
                </a:lnTo>
                <a:lnTo>
                  <a:pt x="22" y="0"/>
                </a:lnTo>
                <a:lnTo>
                  <a:pt x="22"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21" name="Freeform 12">
            <a:extLst>
              <a:ext uri="{FF2B5EF4-FFF2-40B4-BE49-F238E27FC236}">
                <a16:creationId xmlns:a16="http://schemas.microsoft.com/office/drawing/2014/main" id="{8EB71DE6-B5AA-9B4A-90EE-0DACA89E07B8}"/>
              </a:ext>
            </a:extLst>
          </p:cNvPr>
          <p:cNvSpPr>
            <a:spLocks/>
          </p:cNvSpPr>
          <p:nvPr/>
        </p:nvSpPr>
        <p:spPr bwMode="auto">
          <a:xfrm>
            <a:off x="8626458" y="4577124"/>
            <a:ext cx="547329" cy="240753"/>
          </a:xfrm>
          <a:custGeom>
            <a:avLst/>
            <a:gdLst>
              <a:gd name="T0" fmla="*/ 86 w 113"/>
              <a:gd name="T1" fmla="*/ 0 h 49"/>
              <a:gd name="T2" fmla="*/ 90 w 113"/>
              <a:gd name="T3" fmla="*/ 0 h 49"/>
              <a:gd name="T4" fmla="*/ 100 w 113"/>
              <a:gd name="T5" fmla="*/ 4 h 49"/>
              <a:gd name="T6" fmla="*/ 109 w 113"/>
              <a:gd name="T7" fmla="*/ 4 h 49"/>
              <a:gd name="T8" fmla="*/ 109 w 113"/>
              <a:gd name="T9" fmla="*/ 9 h 49"/>
              <a:gd name="T10" fmla="*/ 109 w 113"/>
              <a:gd name="T11" fmla="*/ 13 h 49"/>
              <a:gd name="T12" fmla="*/ 113 w 113"/>
              <a:gd name="T13" fmla="*/ 18 h 49"/>
              <a:gd name="T14" fmla="*/ 113 w 113"/>
              <a:gd name="T15" fmla="*/ 22 h 49"/>
              <a:gd name="T16" fmla="*/ 109 w 113"/>
              <a:gd name="T17" fmla="*/ 22 h 49"/>
              <a:gd name="T18" fmla="*/ 104 w 113"/>
              <a:gd name="T19" fmla="*/ 22 h 49"/>
              <a:gd name="T20" fmla="*/ 104 w 113"/>
              <a:gd name="T21" fmla="*/ 27 h 49"/>
              <a:gd name="T22" fmla="*/ 104 w 113"/>
              <a:gd name="T23" fmla="*/ 31 h 49"/>
              <a:gd name="T24" fmla="*/ 104 w 113"/>
              <a:gd name="T25" fmla="*/ 36 h 49"/>
              <a:gd name="T26" fmla="*/ 104 w 113"/>
              <a:gd name="T27" fmla="*/ 36 h 49"/>
              <a:gd name="T28" fmla="*/ 95 w 113"/>
              <a:gd name="T29" fmla="*/ 40 h 49"/>
              <a:gd name="T30" fmla="*/ 95 w 113"/>
              <a:gd name="T31" fmla="*/ 40 h 49"/>
              <a:gd name="T32" fmla="*/ 86 w 113"/>
              <a:gd name="T33" fmla="*/ 45 h 49"/>
              <a:gd name="T34" fmla="*/ 77 w 113"/>
              <a:gd name="T35" fmla="*/ 45 h 49"/>
              <a:gd name="T36" fmla="*/ 77 w 113"/>
              <a:gd name="T37" fmla="*/ 49 h 49"/>
              <a:gd name="T38" fmla="*/ 68 w 113"/>
              <a:gd name="T39" fmla="*/ 45 h 49"/>
              <a:gd name="T40" fmla="*/ 63 w 113"/>
              <a:gd name="T41" fmla="*/ 45 h 49"/>
              <a:gd name="T42" fmla="*/ 45 w 113"/>
              <a:gd name="T43" fmla="*/ 45 h 49"/>
              <a:gd name="T44" fmla="*/ 41 w 113"/>
              <a:gd name="T45" fmla="*/ 40 h 49"/>
              <a:gd name="T46" fmla="*/ 41 w 113"/>
              <a:gd name="T47" fmla="*/ 36 h 49"/>
              <a:gd name="T48" fmla="*/ 32 w 113"/>
              <a:gd name="T49" fmla="*/ 36 h 49"/>
              <a:gd name="T50" fmla="*/ 23 w 113"/>
              <a:gd name="T51" fmla="*/ 40 h 49"/>
              <a:gd name="T52" fmla="*/ 18 w 113"/>
              <a:gd name="T53" fmla="*/ 40 h 49"/>
              <a:gd name="T54" fmla="*/ 14 w 113"/>
              <a:gd name="T55" fmla="*/ 40 h 49"/>
              <a:gd name="T56" fmla="*/ 5 w 113"/>
              <a:gd name="T57" fmla="*/ 40 h 49"/>
              <a:gd name="T58" fmla="*/ 0 w 113"/>
              <a:gd name="T59" fmla="*/ 36 h 49"/>
              <a:gd name="T60" fmla="*/ 0 w 113"/>
              <a:gd name="T61" fmla="*/ 36 h 49"/>
              <a:gd name="T62" fmla="*/ 0 w 113"/>
              <a:gd name="T63" fmla="*/ 31 h 49"/>
              <a:gd name="T64" fmla="*/ 0 w 113"/>
              <a:gd name="T65" fmla="*/ 27 h 49"/>
              <a:gd name="T66" fmla="*/ 5 w 113"/>
              <a:gd name="T67" fmla="*/ 27 h 49"/>
              <a:gd name="T68" fmla="*/ 9 w 113"/>
              <a:gd name="T69" fmla="*/ 31 h 49"/>
              <a:gd name="T70" fmla="*/ 9 w 113"/>
              <a:gd name="T71" fmla="*/ 31 h 49"/>
              <a:gd name="T72" fmla="*/ 14 w 113"/>
              <a:gd name="T73" fmla="*/ 27 h 49"/>
              <a:gd name="T74" fmla="*/ 18 w 113"/>
              <a:gd name="T75" fmla="*/ 27 h 49"/>
              <a:gd name="T76" fmla="*/ 23 w 113"/>
              <a:gd name="T77" fmla="*/ 31 h 49"/>
              <a:gd name="T78" fmla="*/ 27 w 113"/>
              <a:gd name="T79" fmla="*/ 27 h 49"/>
              <a:gd name="T80" fmla="*/ 41 w 113"/>
              <a:gd name="T81" fmla="*/ 27 h 49"/>
              <a:gd name="T82" fmla="*/ 41 w 113"/>
              <a:gd name="T83" fmla="*/ 22 h 49"/>
              <a:gd name="T84" fmla="*/ 50 w 113"/>
              <a:gd name="T85" fmla="*/ 27 h 49"/>
              <a:gd name="T86" fmla="*/ 50 w 113"/>
              <a:gd name="T87" fmla="*/ 27 h 49"/>
              <a:gd name="T88" fmla="*/ 50 w 113"/>
              <a:gd name="T89" fmla="*/ 27 h 49"/>
              <a:gd name="T90" fmla="*/ 50 w 113"/>
              <a:gd name="T91" fmla="*/ 22 h 49"/>
              <a:gd name="T92" fmla="*/ 45 w 113"/>
              <a:gd name="T93" fmla="*/ 18 h 49"/>
              <a:gd name="T94" fmla="*/ 54 w 113"/>
              <a:gd name="T95" fmla="*/ 13 h 49"/>
              <a:gd name="T96" fmla="*/ 59 w 113"/>
              <a:gd name="T97" fmla="*/ 9 h 49"/>
              <a:gd name="T98" fmla="*/ 63 w 113"/>
              <a:gd name="T99" fmla="*/ 9 h 49"/>
              <a:gd name="T100" fmla="*/ 63 w 113"/>
              <a:gd name="T101" fmla="*/ 4 h 49"/>
              <a:gd name="T102" fmla="*/ 72 w 113"/>
              <a:gd name="T103" fmla="*/ 9 h 49"/>
              <a:gd name="T104" fmla="*/ 77 w 113"/>
              <a:gd name="T105" fmla="*/ 4 h 49"/>
              <a:gd name="T106" fmla="*/ 81 w 113"/>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49">
                <a:moveTo>
                  <a:pt x="81" y="0"/>
                </a:moveTo>
                <a:lnTo>
                  <a:pt x="81" y="0"/>
                </a:lnTo>
                <a:lnTo>
                  <a:pt x="81" y="0"/>
                </a:lnTo>
                <a:lnTo>
                  <a:pt x="81" y="0"/>
                </a:lnTo>
                <a:lnTo>
                  <a:pt x="86" y="0"/>
                </a:lnTo>
                <a:lnTo>
                  <a:pt x="86" y="0"/>
                </a:lnTo>
                <a:lnTo>
                  <a:pt x="86" y="0"/>
                </a:lnTo>
                <a:lnTo>
                  <a:pt x="90" y="0"/>
                </a:lnTo>
                <a:lnTo>
                  <a:pt x="90" y="0"/>
                </a:lnTo>
                <a:lnTo>
                  <a:pt x="90" y="0"/>
                </a:lnTo>
                <a:lnTo>
                  <a:pt x="90" y="0"/>
                </a:lnTo>
                <a:lnTo>
                  <a:pt x="95" y="4"/>
                </a:lnTo>
                <a:lnTo>
                  <a:pt x="100" y="4"/>
                </a:lnTo>
                <a:lnTo>
                  <a:pt x="100" y="4"/>
                </a:lnTo>
                <a:lnTo>
                  <a:pt x="100" y="4"/>
                </a:lnTo>
                <a:lnTo>
                  <a:pt x="104" y="4"/>
                </a:lnTo>
                <a:lnTo>
                  <a:pt x="104" y="4"/>
                </a:lnTo>
                <a:lnTo>
                  <a:pt x="104" y="4"/>
                </a:lnTo>
                <a:lnTo>
                  <a:pt x="104" y="4"/>
                </a:lnTo>
                <a:lnTo>
                  <a:pt x="109" y="4"/>
                </a:lnTo>
                <a:lnTo>
                  <a:pt x="109" y="4"/>
                </a:lnTo>
                <a:lnTo>
                  <a:pt x="109" y="4"/>
                </a:lnTo>
                <a:lnTo>
                  <a:pt x="109" y="4"/>
                </a:lnTo>
                <a:lnTo>
                  <a:pt x="109" y="9"/>
                </a:lnTo>
                <a:lnTo>
                  <a:pt x="109" y="9"/>
                </a:lnTo>
                <a:lnTo>
                  <a:pt x="109" y="9"/>
                </a:lnTo>
                <a:lnTo>
                  <a:pt x="109" y="9"/>
                </a:lnTo>
                <a:lnTo>
                  <a:pt x="109" y="9"/>
                </a:lnTo>
                <a:lnTo>
                  <a:pt x="109" y="9"/>
                </a:lnTo>
                <a:lnTo>
                  <a:pt x="109" y="13"/>
                </a:lnTo>
                <a:lnTo>
                  <a:pt x="113" y="18"/>
                </a:lnTo>
                <a:lnTo>
                  <a:pt x="113" y="18"/>
                </a:lnTo>
                <a:lnTo>
                  <a:pt x="113" y="18"/>
                </a:lnTo>
                <a:lnTo>
                  <a:pt x="113" y="18"/>
                </a:lnTo>
                <a:lnTo>
                  <a:pt x="113" y="18"/>
                </a:lnTo>
                <a:lnTo>
                  <a:pt x="113" y="22"/>
                </a:lnTo>
                <a:lnTo>
                  <a:pt x="113" y="22"/>
                </a:lnTo>
                <a:lnTo>
                  <a:pt x="113" y="22"/>
                </a:lnTo>
                <a:lnTo>
                  <a:pt x="113" y="22"/>
                </a:lnTo>
                <a:lnTo>
                  <a:pt x="113" y="22"/>
                </a:lnTo>
                <a:lnTo>
                  <a:pt x="109" y="22"/>
                </a:lnTo>
                <a:lnTo>
                  <a:pt x="109" y="22"/>
                </a:lnTo>
                <a:lnTo>
                  <a:pt x="109" y="22"/>
                </a:lnTo>
                <a:lnTo>
                  <a:pt x="109" y="22"/>
                </a:lnTo>
                <a:lnTo>
                  <a:pt x="109" y="22"/>
                </a:lnTo>
                <a:lnTo>
                  <a:pt x="104" y="22"/>
                </a:lnTo>
                <a:lnTo>
                  <a:pt x="104" y="22"/>
                </a:lnTo>
                <a:lnTo>
                  <a:pt x="104" y="22"/>
                </a:lnTo>
                <a:lnTo>
                  <a:pt x="104" y="22"/>
                </a:lnTo>
                <a:lnTo>
                  <a:pt x="104" y="22"/>
                </a:lnTo>
                <a:lnTo>
                  <a:pt x="104" y="22"/>
                </a:lnTo>
                <a:lnTo>
                  <a:pt x="104" y="22"/>
                </a:lnTo>
                <a:lnTo>
                  <a:pt x="104" y="27"/>
                </a:lnTo>
                <a:lnTo>
                  <a:pt x="104" y="27"/>
                </a:lnTo>
                <a:lnTo>
                  <a:pt x="104" y="27"/>
                </a:lnTo>
                <a:lnTo>
                  <a:pt x="104" y="27"/>
                </a:lnTo>
                <a:lnTo>
                  <a:pt x="104" y="27"/>
                </a:lnTo>
                <a:lnTo>
                  <a:pt x="104" y="31"/>
                </a:lnTo>
                <a:lnTo>
                  <a:pt x="104" y="31"/>
                </a:lnTo>
                <a:lnTo>
                  <a:pt x="104" y="31"/>
                </a:lnTo>
                <a:lnTo>
                  <a:pt x="104" y="31"/>
                </a:lnTo>
                <a:lnTo>
                  <a:pt x="104" y="31"/>
                </a:lnTo>
                <a:lnTo>
                  <a:pt x="104" y="31"/>
                </a:lnTo>
                <a:lnTo>
                  <a:pt x="104" y="36"/>
                </a:lnTo>
                <a:lnTo>
                  <a:pt x="104" y="36"/>
                </a:lnTo>
                <a:lnTo>
                  <a:pt x="104" y="36"/>
                </a:lnTo>
                <a:lnTo>
                  <a:pt x="104" y="36"/>
                </a:lnTo>
                <a:lnTo>
                  <a:pt x="104" y="36"/>
                </a:lnTo>
                <a:lnTo>
                  <a:pt x="104" y="36"/>
                </a:lnTo>
                <a:lnTo>
                  <a:pt x="104" y="36"/>
                </a:lnTo>
                <a:lnTo>
                  <a:pt x="104" y="36"/>
                </a:lnTo>
                <a:lnTo>
                  <a:pt x="100" y="36"/>
                </a:lnTo>
                <a:lnTo>
                  <a:pt x="100" y="36"/>
                </a:lnTo>
                <a:lnTo>
                  <a:pt x="100" y="40"/>
                </a:lnTo>
                <a:lnTo>
                  <a:pt x="95" y="40"/>
                </a:lnTo>
                <a:lnTo>
                  <a:pt x="95" y="40"/>
                </a:lnTo>
                <a:lnTo>
                  <a:pt x="95" y="40"/>
                </a:lnTo>
                <a:lnTo>
                  <a:pt x="95" y="40"/>
                </a:lnTo>
                <a:lnTo>
                  <a:pt x="95" y="45"/>
                </a:lnTo>
                <a:lnTo>
                  <a:pt x="95" y="40"/>
                </a:lnTo>
                <a:lnTo>
                  <a:pt x="95" y="40"/>
                </a:lnTo>
                <a:lnTo>
                  <a:pt x="90" y="40"/>
                </a:lnTo>
                <a:lnTo>
                  <a:pt x="90" y="45"/>
                </a:lnTo>
                <a:lnTo>
                  <a:pt x="90" y="45"/>
                </a:lnTo>
                <a:lnTo>
                  <a:pt x="86" y="45"/>
                </a:lnTo>
                <a:lnTo>
                  <a:pt x="81" y="45"/>
                </a:lnTo>
                <a:lnTo>
                  <a:pt x="81" y="45"/>
                </a:lnTo>
                <a:lnTo>
                  <a:pt x="81" y="45"/>
                </a:lnTo>
                <a:lnTo>
                  <a:pt x="81" y="45"/>
                </a:lnTo>
                <a:lnTo>
                  <a:pt x="77" y="45"/>
                </a:lnTo>
                <a:lnTo>
                  <a:pt x="77" y="45"/>
                </a:lnTo>
                <a:lnTo>
                  <a:pt x="77" y="45"/>
                </a:lnTo>
                <a:lnTo>
                  <a:pt x="77" y="49"/>
                </a:lnTo>
                <a:lnTo>
                  <a:pt x="77" y="49"/>
                </a:lnTo>
                <a:lnTo>
                  <a:pt x="77" y="49"/>
                </a:lnTo>
                <a:lnTo>
                  <a:pt x="72" y="49"/>
                </a:lnTo>
                <a:lnTo>
                  <a:pt x="72" y="49"/>
                </a:lnTo>
                <a:lnTo>
                  <a:pt x="72" y="49"/>
                </a:lnTo>
                <a:lnTo>
                  <a:pt x="72" y="49"/>
                </a:lnTo>
                <a:lnTo>
                  <a:pt x="68" y="45"/>
                </a:lnTo>
                <a:lnTo>
                  <a:pt x="68" y="45"/>
                </a:lnTo>
                <a:lnTo>
                  <a:pt x="63" y="45"/>
                </a:lnTo>
                <a:lnTo>
                  <a:pt x="63" y="45"/>
                </a:lnTo>
                <a:lnTo>
                  <a:pt x="63" y="45"/>
                </a:lnTo>
                <a:lnTo>
                  <a:pt x="63" y="45"/>
                </a:lnTo>
                <a:lnTo>
                  <a:pt x="59" y="45"/>
                </a:lnTo>
                <a:lnTo>
                  <a:pt x="59" y="45"/>
                </a:lnTo>
                <a:lnTo>
                  <a:pt x="54" y="45"/>
                </a:lnTo>
                <a:lnTo>
                  <a:pt x="50" y="45"/>
                </a:lnTo>
                <a:lnTo>
                  <a:pt x="45" y="45"/>
                </a:lnTo>
                <a:lnTo>
                  <a:pt x="45" y="45"/>
                </a:lnTo>
                <a:lnTo>
                  <a:pt x="45" y="45"/>
                </a:lnTo>
                <a:lnTo>
                  <a:pt x="41" y="40"/>
                </a:lnTo>
                <a:lnTo>
                  <a:pt x="41" y="40"/>
                </a:lnTo>
                <a:lnTo>
                  <a:pt x="41" y="40"/>
                </a:lnTo>
                <a:lnTo>
                  <a:pt x="41" y="40"/>
                </a:lnTo>
                <a:lnTo>
                  <a:pt x="36" y="36"/>
                </a:lnTo>
                <a:lnTo>
                  <a:pt x="41" y="36"/>
                </a:lnTo>
                <a:lnTo>
                  <a:pt x="41" y="36"/>
                </a:lnTo>
                <a:lnTo>
                  <a:pt x="41" y="36"/>
                </a:lnTo>
                <a:lnTo>
                  <a:pt x="41" y="36"/>
                </a:lnTo>
                <a:lnTo>
                  <a:pt x="36" y="36"/>
                </a:lnTo>
                <a:lnTo>
                  <a:pt x="32" y="36"/>
                </a:lnTo>
                <a:lnTo>
                  <a:pt x="32" y="36"/>
                </a:lnTo>
                <a:lnTo>
                  <a:pt x="32" y="36"/>
                </a:lnTo>
                <a:lnTo>
                  <a:pt x="27" y="36"/>
                </a:lnTo>
                <a:lnTo>
                  <a:pt x="27" y="36"/>
                </a:lnTo>
                <a:lnTo>
                  <a:pt x="27" y="36"/>
                </a:lnTo>
                <a:lnTo>
                  <a:pt x="23" y="40"/>
                </a:lnTo>
                <a:lnTo>
                  <a:pt x="23" y="40"/>
                </a:lnTo>
                <a:lnTo>
                  <a:pt x="23" y="40"/>
                </a:lnTo>
                <a:lnTo>
                  <a:pt x="23" y="40"/>
                </a:lnTo>
                <a:lnTo>
                  <a:pt x="23" y="40"/>
                </a:lnTo>
                <a:lnTo>
                  <a:pt x="18" y="40"/>
                </a:lnTo>
                <a:lnTo>
                  <a:pt x="18" y="40"/>
                </a:lnTo>
                <a:lnTo>
                  <a:pt x="18" y="40"/>
                </a:lnTo>
                <a:lnTo>
                  <a:pt x="14" y="40"/>
                </a:lnTo>
                <a:lnTo>
                  <a:pt x="14" y="40"/>
                </a:lnTo>
                <a:lnTo>
                  <a:pt x="14" y="40"/>
                </a:lnTo>
                <a:lnTo>
                  <a:pt x="14" y="40"/>
                </a:lnTo>
                <a:lnTo>
                  <a:pt x="14" y="36"/>
                </a:lnTo>
                <a:lnTo>
                  <a:pt x="14" y="36"/>
                </a:lnTo>
                <a:lnTo>
                  <a:pt x="9" y="40"/>
                </a:lnTo>
                <a:lnTo>
                  <a:pt x="9" y="40"/>
                </a:lnTo>
                <a:lnTo>
                  <a:pt x="5" y="40"/>
                </a:lnTo>
                <a:lnTo>
                  <a:pt x="5" y="40"/>
                </a:lnTo>
                <a:lnTo>
                  <a:pt x="5" y="36"/>
                </a:lnTo>
                <a:lnTo>
                  <a:pt x="5" y="36"/>
                </a:lnTo>
                <a:lnTo>
                  <a:pt x="5" y="36"/>
                </a:lnTo>
                <a:lnTo>
                  <a:pt x="0" y="36"/>
                </a:lnTo>
                <a:lnTo>
                  <a:pt x="0" y="36"/>
                </a:lnTo>
                <a:lnTo>
                  <a:pt x="0" y="36"/>
                </a:lnTo>
                <a:lnTo>
                  <a:pt x="0" y="36"/>
                </a:lnTo>
                <a:lnTo>
                  <a:pt x="0" y="36"/>
                </a:lnTo>
                <a:lnTo>
                  <a:pt x="0" y="36"/>
                </a:lnTo>
                <a:lnTo>
                  <a:pt x="0" y="31"/>
                </a:lnTo>
                <a:lnTo>
                  <a:pt x="0" y="31"/>
                </a:lnTo>
                <a:lnTo>
                  <a:pt x="0" y="31"/>
                </a:lnTo>
                <a:lnTo>
                  <a:pt x="0" y="31"/>
                </a:lnTo>
                <a:lnTo>
                  <a:pt x="0" y="31"/>
                </a:lnTo>
                <a:lnTo>
                  <a:pt x="0" y="31"/>
                </a:lnTo>
                <a:lnTo>
                  <a:pt x="0" y="27"/>
                </a:lnTo>
                <a:lnTo>
                  <a:pt x="0" y="27"/>
                </a:lnTo>
                <a:lnTo>
                  <a:pt x="0" y="27"/>
                </a:lnTo>
                <a:lnTo>
                  <a:pt x="0" y="27"/>
                </a:lnTo>
                <a:lnTo>
                  <a:pt x="0" y="27"/>
                </a:lnTo>
                <a:lnTo>
                  <a:pt x="0" y="27"/>
                </a:lnTo>
                <a:lnTo>
                  <a:pt x="5" y="27"/>
                </a:lnTo>
                <a:lnTo>
                  <a:pt x="5" y="27"/>
                </a:lnTo>
                <a:lnTo>
                  <a:pt x="5" y="27"/>
                </a:lnTo>
                <a:lnTo>
                  <a:pt x="9" y="27"/>
                </a:lnTo>
                <a:lnTo>
                  <a:pt x="9" y="27"/>
                </a:lnTo>
                <a:lnTo>
                  <a:pt x="9" y="27"/>
                </a:lnTo>
                <a:lnTo>
                  <a:pt x="9" y="31"/>
                </a:lnTo>
                <a:lnTo>
                  <a:pt x="9" y="31"/>
                </a:lnTo>
                <a:lnTo>
                  <a:pt x="9" y="31"/>
                </a:lnTo>
                <a:lnTo>
                  <a:pt x="9" y="31"/>
                </a:lnTo>
                <a:lnTo>
                  <a:pt x="9" y="31"/>
                </a:lnTo>
                <a:lnTo>
                  <a:pt x="9" y="31"/>
                </a:lnTo>
                <a:lnTo>
                  <a:pt x="9" y="31"/>
                </a:lnTo>
                <a:lnTo>
                  <a:pt x="9" y="31"/>
                </a:lnTo>
                <a:lnTo>
                  <a:pt x="14" y="31"/>
                </a:lnTo>
                <a:lnTo>
                  <a:pt x="14" y="31"/>
                </a:lnTo>
                <a:lnTo>
                  <a:pt x="14" y="27"/>
                </a:lnTo>
                <a:lnTo>
                  <a:pt x="14" y="27"/>
                </a:lnTo>
                <a:lnTo>
                  <a:pt x="14" y="27"/>
                </a:lnTo>
                <a:lnTo>
                  <a:pt x="18" y="27"/>
                </a:lnTo>
                <a:lnTo>
                  <a:pt x="18" y="27"/>
                </a:lnTo>
                <a:lnTo>
                  <a:pt x="18" y="27"/>
                </a:lnTo>
                <a:lnTo>
                  <a:pt x="18" y="27"/>
                </a:lnTo>
                <a:lnTo>
                  <a:pt x="18" y="27"/>
                </a:lnTo>
                <a:lnTo>
                  <a:pt x="23" y="27"/>
                </a:lnTo>
                <a:lnTo>
                  <a:pt x="23" y="31"/>
                </a:lnTo>
                <a:lnTo>
                  <a:pt x="23" y="31"/>
                </a:lnTo>
                <a:lnTo>
                  <a:pt x="23" y="31"/>
                </a:lnTo>
                <a:lnTo>
                  <a:pt x="23" y="27"/>
                </a:lnTo>
                <a:lnTo>
                  <a:pt x="23" y="31"/>
                </a:lnTo>
                <a:lnTo>
                  <a:pt x="27" y="27"/>
                </a:lnTo>
                <a:lnTo>
                  <a:pt x="27" y="27"/>
                </a:lnTo>
                <a:lnTo>
                  <a:pt x="27" y="27"/>
                </a:lnTo>
                <a:lnTo>
                  <a:pt x="27" y="27"/>
                </a:lnTo>
                <a:lnTo>
                  <a:pt x="32" y="27"/>
                </a:lnTo>
                <a:lnTo>
                  <a:pt x="32" y="27"/>
                </a:lnTo>
                <a:lnTo>
                  <a:pt x="41" y="27"/>
                </a:lnTo>
                <a:lnTo>
                  <a:pt x="41" y="27"/>
                </a:lnTo>
                <a:lnTo>
                  <a:pt x="41" y="22"/>
                </a:lnTo>
                <a:lnTo>
                  <a:pt x="41" y="22"/>
                </a:lnTo>
                <a:lnTo>
                  <a:pt x="41" y="22"/>
                </a:lnTo>
                <a:lnTo>
                  <a:pt x="41" y="22"/>
                </a:lnTo>
                <a:lnTo>
                  <a:pt x="41" y="22"/>
                </a:lnTo>
                <a:lnTo>
                  <a:pt x="45" y="27"/>
                </a:lnTo>
                <a:lnTo>
                  <a:pt x="45" y="27"/>
                </a:lnTo>
                <a:lnTo>
                  <a:pt x="45" y="27"/>
                </a:lnTo>
                <a:lnTo>
                  <a:pt x="45" y="22"/>
                </a:lnTo>
                <a:lnTo>
                  <a:pt x="50" y="27"/>
                </a:lnTo>
                <a:lnTo>
                  <a:pt x="50" y="27"/>
                </a:lnTo>
                <a:lnTo>
                  <a:pt x="50" y="27"/>
                </a:lnTo>
                <a:lnTo>
                  <a:pt x="50" y="27"/>
                </a:lnTo>
                <a:lnTo>
                  <a:pt x="50" y="27"/>
                </a:lnTo>
                <a:lnTo>
                  <a:pt x="50" y="27"/>
                </a:lnTo>
                <a:lnTo>
                  <a:pt x="50" y="27"/>
                </a:lnTo>
                <a:lnTo>
                  <a:pt x="50" y="27"/>
                </a:lnTo>
                <a:lnTo>
                  <a:pt x="50" y="27"/>
                </a:lnTo>
                <a:lnTo>
                  <a:pt x="50" y="27"/>
                </a:lnTo>
                <a:lnTo>
                  <a:pt x="50" y="27"/>
                </a:lnTo>
                <a:lnTo>
                  <a:pt x="50" y="22"/>
                </a:lnTo>
                <a:lnTo>
                  <a:pt x="50" y="22"/>
                </a:lnTo>
                <a:lnTo>
                  <a:pt x="50" y="22"/>
                </a:lnTo>
                <a:lnTo>
                  <a:pt x="50" y="22"/>
                </a:lnTo>
                <a:lnTo>
                  <a:pt x="50" y="22"/>
                </a:lnTo>
                <a:lnTo>
                  <a:pt x="50" y="22"/>
                </a:lnTo>
                <a:lnTo>
                  <a:pt x="50" y="22"/>
                </a:lnTo>
                <a:lnTo>
                  <a:pt x="50" y="18"/>
                </a:lnTo>
                <a:lnTo>
                  <a:pt x="50" y="18"/>
                </a:lnTo>
                <a:lnTo>
                  <a:pt x="45" y="18"/>
                </a:lnTo>
                <a:lnTo>
                  <a:pt x="50" y="13"/>
                </a:lnTo>
                <a:lnTo>
                  <a:pt x="50" y="13"/>
                </a:lnTo>
                <a:lnTo>
                  <a:pt x="54" y="13"/>
                </a:lnTo>
                <a:lnTo>
                  <a:pt x="54" y="13"/>
                </a:lnTo>
                <a:lnTo>
                  <a:pt x="54" y="13"/>
                </a:lnTo>
                <a:lnTo>
                  <a:pt x="54" y="13"/>
                </a:lnTo>
                <a:lnTo>
                  <a:pt x="54" y="13"/>
                </a:lnTo>
                <a:lnTo>
                  <a:pt x="59" y="9"/>
                </a:lnTo>
                <a:lnTo>
                  <a:pt x="59" y="9"/>
                </a:lnTo>
                <a:lnTo>
                  <a:pt x="59" y="9"/>
                </a:lnTo>
                <a:lnTo>
                  <a:pt x="59" y="9"/>
                </a:lnTo>
                <a:lnTo>
                  <a:pt x="59" y="9"/>
                </a:lnTo>
                <a:lnTo>
                  <a:pt x="63" y="9"/>
                </a:lnTo>
                <a:lnTo>
                  <a:pt x="63" y="9"/>
                </a:lnTo>
                <a:lnTo>
                  <a:pt x="63" y="9"/>
                </a:lnTo>
                <a:lnTo>
                  <a:pt x="63" y="9"/>
                </a:lnTo>
                <a:lnTo>
                  <a:pt x="63" y="4"/>
                </a:lnTo>
                <a:lnTo>
                  <a:pt x="63" y="4"/>
                </a:lnTo>
                <a:lnTo>
                  <a:pt x="63" y="4"/>
                </a:lnTo>
                <a:lnTo>
                  <a:pt x="63" y="4"/>
                </a:lnTo>
                <a:lnTo>
                  <a:pt x="63" y="4"/>
                </a:lnTo>
                <a:lnTo>
                  <a:pt x="63" y="4"/>
                </a:lnTo>
                <a:lnTo>
                  <a:pt x="68" y="9"/>
                </a:lnTo>
                <a:lnTo>
                  <a:pt x="68" y="9"/>
                </a:lnTo>
                <a:lnTo>
                  <a:pt x="72" y="9"/>
                </a:lnTo>
                <a:lnTo>
                  <a:pt x="72" y="9"/>
                </a:lnTo>
                <a:lnTo>
                  <a:pt x="72" y="4"/>
                </a:lnTo>
                <a:lnTo>
                  <a:pt x="72" y="9"/>
                </a:lnTo>
                <a:lnTo>
                  <a:pt x="77" y="9"/>
                </a:lnTo>
                <a:lnTo>
                  <a:pt x="77" y="4"/>
                </a:lnTo>
                <a:lnTo>
                  <a:pt x="77" y="4"/>
                </a:lnTo>
                <a:lnTo>
                  <a:pt x="77" y="4"/>
                </a:lnTo>
                <a:lnTo>
                  <a:pt x="81" y="4"/>
                </a:lnTo>
                <a:lnTo>
                  <a:pt x="81" y="4"/>
                </a:lnTo>
                <a:lnTo>
                  <a:pt x="81" y="0"/>
                </a:lnTo>
                <a:lnTo>
                  <a:pt x="81" y="0"/>
                </a:lnTo>
                <a:lnTo>
                  <a:pt x="81" y="0"/>
                </a:lnTo>
                <a:lnTo>
                  <a:pt x="81"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22" name="Freeform 13">
            <a:extLst>
              <a:ext uri="{FF2B5EF4-FFF2-40B4-BE49-F238E27FC236}">
                <a16:creationId xmlns:a16="http://schemas.microsoft.com/office/drawing/2014/main" id="{978140EF-2F30-2A47-A998-2B1334AABFFB}"/>
              </a:ext>
            </a:extLst>
          </p:cNvPr>
          <p:cNvSpPr>
            <a:spLocks noEditPoints="1"/>
          </p:cNvSpPr>
          <p:nvPr/>
        </p:nvSpPr>
        <p:spPr bwMode="auto">
          <a:xfrm>
            <a:off x="11295284" y="5196198"/>
            <a:ext cx="416550" cy="334103"/>
          </a:xfrm>
          <a:custGeom>
            <a:avLst/>
            <a:gdLst>
              <a:gd name="T0" fmla="*/ 9 w 86"/>
              <a:gd name="T1" fmla="*/ 45 h 68"/>
              <a:gd name="T2" fmla="*/ 14 w 86"/>
              <a:gd name="T3" fmla="*/ 45 h 68"/>
              <a:gd name="T4" fmla="*/ 18 w 86"/>
              <a:gd name="T5" fmla="*/ 45 h 68"/>
              <a:gd name="T6" fmla="*/ 23 w 86"/>
              <a:gd name="T7" fmla="*/ 50 h 68"/>
              <a:gd name="T8" fmla="*/ 23 w 86"/>
              <a:gd name="T9" fmla="*/ 59 h 68"/>
              <a:gd name="T10" fmla="*/ 14 w 86"/>
              <a:gd name="T11" fmla="*/ 54 h 68"/>
              <a:gd name="T12" fmla="*/ 9 w 86"/>
              <a:gd name="T13" fmla="*/ 50 h 68"/>
              <a:gd name="T14" fmla="*/ 5 w 86"/>
              <a:gd name="T15" fmla="*/ 50 h 68"/>
              <a:gd name="T16" fmla="*/ 0 w 86"/>
              <a:gd name="T17" fmla="*/ 41 h 68"/>
              <a:gd name="T18" fmla="*/ 5 w 86"/>
              <a:gd name="T19" fmla="*/ 41 h 68"/>
              <a:gd name="T20" fmla="*/ 23 w 86"/>
              <a:gd name="T21" fmla="*/ 5 h 68"/>
              <a:gd name="T22" fmla="*/ 23 w 86"/>
              <a:gd name="T23" fmla="*/ 5 h 68"/>
              <a:gd name="T24" fmla="*/ 27 w 86"/>
              <a:gd name="T25" fmla="*/ 5 h 68"/>
              <a:gd name="T26" fmla="*/ 36 w 86"/>
              <a:gd name="T27" fmla="*/ 14 h 68"/>
              <a:gd name="T28" fmla="*/ 41 w 86"/>
              <a:gd name="T29" fmla="*/ 14 h 68"/>
              <a:gd name="T30" fmla="*/ 45 w 86"/>
              <a:gd name="T31" fmla="*/ 9 h 68"/>
              <a:gd name="T32" fmla="*/ 54 w 86"/>
              <a:gd name="T33" fmla="*/ 5 h 68"/>
              <a:gd name="T34" fmla="*/ 64 w 86"/>
              <a:gd name="T35" fmla="*/ 9 h 68"/>
              <a:gd name="T36" fmla="*/ 68 w 86"/>
              <a:gd name="T37" fmla="*/ 18 h 68"/>
              <a:gd name="T38" fmla="*/ 77 w 86"/>
              <a:gd name="T39" fmla="*/ 23 h 68"/>
              <a:gd name="T40" fmla="*/ 82 w 86"/>
              <a:gd name="T41" fmla="*/ 27 h 68"/>
              <a:gd name="T42" fmla="*/ 82 w 86"/>
              <a:gd name="T43" fmla="*/ 32 h 68"/>
              <a:gd name="T44" fmla="*/ 73 w 86"/>
              <a:gd name="T45" fmla="*/ 32 h 68"/>
              <a:gd name="T46" fmla="*/ 73 w 86"/>
              <a:gd name="T47" fmla="*/ 45 h 68"/>
              <a:gd name="T48" fmla="*/ 73 w 86"/>
              <a:gd name="T49" fmla="*/ 50 h 68"/>
              <a:gd name="T50" fmla="*/ 73 w 86"/>
              <a:gd name="T51" fmla="*/ 54 h 68"/>
              <a:gd name="T52" fmla="*/ 68 w 86"/>
              <a:gd name="T53" fmla="*/ 54 h 68"/>
              <a:gd name="T54" fmla="*/ 68 w 86"/>
              <a:gd name="T55" fmla="*/ 64 h 68"/>
              <a:gd name="T56" fmla="*/ 64 w 86"/>
              <a:gd name="T57" fmla="*/ 64 h 68"/>
              <a:gd name="T58" fmla="*/ 59 w 86"/>
              <a:gd name="T59" fmla="*/ 59 h 68"/>
              <a:gd name="T60" fmla="*/ 54 w 86"/>
              <a:gd name="T61" fmla="*/ 59 h 68"/>
              <a:gd name="T62" fmla="*/ 59 w 86"/>
              <a:gd name="T63" fmla="*/ 54 h 68"/>
              <a:gd name="T64" fmla="*/ 54 w 86"/>
              <a:gd name="T65" fmla="*/ 50 h 68"/>
              <a:gd name="T66" fmla="*/ 54 w 86"/>
              <a:gd name="T67" fmla="*/ 50 h 68"/>
              <a:gd name="T68" fmla="*/ 54 w 86"/>
              <a:gd name="T69" fmla="*/ 45 h 68"/>
              <a:gd name="T70" fmla="*/ 45 w 86"/>
              <a:gd name="T71" fmla="*/ 45 h 68"/>
              <a:gd name="T72" fmla="*/ 41 w 86"/>
              <a:gd name="T73" fmla="*/ 50 h 68"/>
              <a:gd name="T74" fmla="*/ 32 w 86"/>
              <a:gd name="T75" fmla="*/ 59 h 68"/>
              <a:gd name="T76" fmla="*/ 32 w 86"/>
              <a:gd name="T77" fmla="*/ 54 h 68"/>
              <a:gd name="T78" fmla="*/ 32 w 86"/>
              <a:gd name="T79" fmla="*/ 50 h 68"/>
              <a:gd name="T80" fmla="*/ 27 w 86"/>
              <a:gd name="T81" fmla="*/ 50 h 68"/>
              <a:gd name="T82" fmla="*/ 27 w 86"/>
              <a:gd name="T83" fmla="*/ 45 h 68"/>
              <a:gd name="T84" fmla="*/ 27 w 86"/>
              <a:gd name="T85" fmla="*/ 45 h 68"/>
              <a:gd name="T86" fmla="*/ 18 w 86"/>
              <a:gd name="T87" fmla="*/ 41 h 68"/>
              <a:gd name="T88" fmla="*/ 14 w 86"/>
              <a:gd name="T89" fmla="*/ 36 h 68"/>
              <a:gd name="T90" fmla="*/ 18 w 86"/>
              <a:gd name="T91" fmla="*/ 36 h 68"/>
              <a:gd name="T92" fmla="*/ 18 w 86"/>
              <a:gd name="T93" fmla="*/ 32 h 68"/>
              <a:gd name="T94" fmla="*/ 9 w 86"/>
              <a:gd name="T95" fmla="*/ 27 h 68"/>
              <a:gd name="T96" fmla="*/ 9 w 86"/>
              <a:gd name="T97" fmla="*/ 23 h 68"/>
              <a:gd name="T98" fmla="*/ 9 w 86"/>
              <a:gd name="T99" fmla="*/ 18 h 68"/>
              <a:gd name="T100" fmla="*/ 0 w 86"/>
              <a:gd name="T101" fmla="*/ 18 h 68"/>
              <a:gd name="T102" fmla="*/ 5 w 86"/>
              <a:gd name="T103" fmla="*/ 18 h 68"/>
              <a:gd name="T104" fmla="*/ 0 w 86"/>
              <a:gd name="T105" fmla="*/ 14 h 68"/>
              <a:gd name="T106" fmla="*/ 5 w 86"/>
              <a:gd name="T107" fmla="*/ 9 h 68"/>
              <a:gd name="T108" fmla="*/ 14 w 86"/>
              <a:gd name="T109" fmla="*/ 14 h 68"/>
              <a:gd name="T110" fmla="*/ 18 w 86"/>
              <a:gd name="T111" fmla="*/ 14 h 68"/>
              <a:gd name="T112" fmla="*/ 23 w 86"/>
              <a:gd name="T113" fmla="*/ 18 h 68"/>
              <a:gd name="T114" fmla="*/ 27 w 86"/>
              <a:gd name="T115" fmla="*/ 14 h 68"/>
              <a:gd name="T116" fmla="*/ 18 w 86"/>
              <a:gd name="T117" fmla="*/ 9 h 68"/>
              <a:gd name="T118" fmla="*/ 18 w 86"/>
              <a:gd name="T119" fmla="*/ 5 h 68"/>
              <a:gd name="T120" fmla="*/ 18 w 86"/>
              <a:gd name="T121" fmla="*/ 5 h 68"/>
              <a:gd name="T122" fmla="*/ 23 w 86"/>
              <a:gd name="T1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68">
                <a:moveTo>
                  <a:pt x="9" y="45"/>
                </a:moveTo>
                <a:lnTo>
                  <a:pt x="9" y="45"/>
                </a:lnTo>
                <a:lnTo>
                  <a:pt x="9" y="45"/>
                </a:lnTo>
                <a:lnTo>
                  <a:pt x="9" y="45"/>
                </a:lnTo>
                <a:lnTo>
                  <a:pt x="9" y="45"/>
                </a:lnTo>
                <a:lnTo>
                  <a:pt x="9" y="45"/>
                </a:lnTo>
                <a:lnTo>
                  <a:pt x="14" y="45"/>
                </a:lnTo>
                <a:lnTo>
                  <a:pt x="14" y="45"/>
                </a:lnTo>
                <a:lnTo>
                  <a:pt x="14" y="45"/>
                </a:lnTo>
                <a:lnTo>
                  <a:pt x="18" y="45"/>
                </a:lnTo>
                <a:lnTo>
                  <a:pt x="18" y="45"/>
                </a:lnTo>
                <a:lnTo>
                  <a:pt x="18" y="45"/>
                </a:lnTo>
                <a:lnTo>
                  <a:pt x="18" y="50"/>
                </a:lnTo>
                <a:lnTo>
                  <a:pt x="18" y="50"/>
                </a:lnTo>
                <a:lnTo>
                  <a:pt x="18" y="50"/>
                </a:lnTo>
                <a:lnTo>
                  <a:pt x="23" y="50"/>
                </a:lnTo>
                <a:lnTo>
                  <a:pt x="23" y="50"/>
                </a:lnTo>
                <a:lnTo>
                  <a:pt x="23" y="54"/>
                </a:lnTo>
                <a:lnTo>
                  <a:pt x="23" y="54"/>
                </a:lnTo>
                <a:lnTo>
                  <a:pt x="23" y="59"/>
                </a:lnTo>
                <a:lnTo>
                  <a:pt x="23" y="59"/>
                </a:lnTo>
                <a:lnTo>
                  <a:pt x="23" y="59"/>
                </a:lnTo>
                <a:lnTo>
                  <a:pt x="18" y="54"/>
                </a:lnTo>
                <a:lnTo>
                  <a:pt x="14" y="54"/>
                </a:lnTo>
                <a:lnTo>
                  <a:pt x="14" y="54"/>
                </a:lnTo>
                <a:lnTo>
                  <a:pt x="14" y="54"/>
                </a:lnTo>
                <a:lnTo>
                  <a:pt x="9" y="54"/>
                </a:lnTo>
                <a:lnTo>
                  <a:pt x="9" y="50"/>
                </a:lnTo>
                <a:lnTo>
                  <a:pt x="9" y="50"/>
                </a:lnTo>
                <a:lnTo>
                  <a:pt x="9" y="50"/>
                </a:lnTo>
                <a:lnTo>
                  <a:pt x="9" y="50"/>
                </a:lnTo>
                <a:lnTo>
                  <a:pt x="5" y="50"/>
                </a:lnTo>
                <a:lnTo>
                  <a:pt x="5" y="45"/>
                </a:lnTo>
                <a:lnTo>
                  <a:pt x="0" y="45"/>
                </a:lnTo>
                <a:lnTo>
                  <a:pt x="0" y="45"/>
                </a:lnTo>
                <a:lnTo>
                  <a:pt x="0" y="41"/>
                </a:lnTo>
                <a:lnTo>
                  <a:pt x="5" y="41"/>
                </a:lnTo>
                <a:lnTo>
                  <a:pt x="5" y="41"/>
                </a:lnTo>
                <a:lnTo>
                  <a:pt x="5" y="41"/>
                </a:lnTo>
                <a:lnTo>
                  <a:pt x="5" y="41"/>
                </a:lnTo>
                <a:lnTo>
                  <a:pt x="9" y="45"/>
                </a:lnTo>
                <a:lnTo>
                  <a:pt x="9" y="45"/>
                </a:lnTo>
                <a:moveTo>
                  <a:pt x="23" y="5"/>
                </a:moveTo>
                <a:lnTo>
                  <a:pt x="23" y="5"/>
                </a:lnTo>
                <a:lnTo>
                  <a:pt x="23" y="5"/>
                </a:lnTo>
                <a:lnTo>
                  <a:pt x="23" y="5"/>
                </a:lnTo>
                <a:lnTo>
                  <a:pt x="23" y="0"/>
                </a:lnTo>
                <a:lnTo>
                  <a:pt x="23" y="5"/>
                </a:lnTo>
                <a:lnTo>
                  <a:pt x="27" y="5"/>
                </a:lnTo>
                <a:lnTo>
                  <a:pt x="27" y="5"/>
                </a:lnTo>
                <a:lnTo>
                  <a:pt x="27" y="5"/>
                </a:lnTo>
                <a:lnTo>
                  <a:pt x="27" y="5"/>
                </a:lnTo>
                <a:lnTo>
                  <a:pt x="32" y="9"/>
                </a:lnTo>
                <a:lnTo>
                  <a:pt x="32" y="9"/>
                </a:lnTo>
                <a:lnTo>
                  <a:pt x="32" y="9"/>
                </a:lnTo>
                <a:lnTo>
                  <a:pt x="36" y="14"/>
                </a:lnTo>
                <a:lnTo>
                  <a:pt x="36" y="14"/>
                </a:lnTo>
                <a:lnTo>
                  <a:pt x="41" y="14"/>
                </a:lnTo>
                <a:lnTo>
                  <a:pt x="41" y="14"/>
                </a:lnTo>
                <a:lnTo>
                  <a:pt x="41" y="14"/>
                </a:lnTo>
                <a:lnTo>
                  <a:pt x="45" y="14"/>
                </a:lnTo>
                <a:lnTo>
                  <a:pt x="45" y="9"/>
                </a:lnTo>
                <a:lnTo>
                  <a:pt x="45" y="9"/>
                </a:lnTo>
                <a:lnTo>
                  <a:pt x="45" y="9"/>
                </a:lnTo>
                <a:lnTo>
                  <a:pt x="50" y="9"/>
                </a:lnTo>
                <a:lnTo>
                  <a:pt x="50" y="5"/>
                </a:lnTo>
                <a:lnTo>
                  <a:pt x="50" y="5"/>
                </a:lnTo>
                <a:lnTo>
                  <a:pt x="54" y="5"/>
                </a:lnTo>
                <a:lnTo>
                  <a:pt x="54" y="0"/>
                </a:lnTo>
                <a:lnTo>
                  <a:pt x="54" y="5"/>
                </a:lnTo>
                <a:lnTo>
                  <a:pt x="59" y="5"/>
                </a:lnTo>
                <a:lnTo>
                  <a:pt x="64" y="9"/>
                </a:lnTo>
                <a:lnTo>
                  <a:pt x="64" y="14"/>
                </a:lnTo>
                <a:lnTo>
                  <a:pt x="64" y="14"/>
                </a:lnTo>
                <a:lnTo>
                  <a:pt x="64" y="14"/>
                </a:lnTo>
                <a:lnTo>
                  <a:pt x="68" y="18"/>
                </a:lnTo>
                <a:lnTo>
                  <a:pt x="73" y="23"/>
                </a:lnTo>
                <a:lnTo>
                  <a:pt x="73" y="23"/>
                </a:lnTo>
                <a:lnTo>
                  <a:pt x="77" y="23"/>
                </a:lnTo>
                <a:lnTo>
                  <a:pt x="77" y="23"/>
                </a:lnTo>
                <a:lnTo>
                  <a:pt x="77" y="23"/>
                </a:lnTo>
                <a:lnTo>
                  <a:pt x="82" y="23"/>
                </a:lnTo>
                <a:lnTo>
                  <a:pt x="82" y="27"/>
                </a:lnTo>
                <a:lnTo>
                  <a:pt x="82" y="27"/>
                </a:lnTo>
                <a:lnTo>
                  <a:pt x="86" y="27"/>
                </a:lnTo>
                <a:lnTo>
                  <a:pt x="86" y="27"/>
                </a:lnTo>
                <a:lnTo>
                  <a:pt x="86" y="32"/>
                </a:lnTo>
                <a:lnTo>
                  <a:pt x="82" y="32"/>
                </a:lnTo>
                <a:lnTo>
                  <a:pt x="82" y="32"/>
                </a:lnTo>
                <a:lnTo>
                  <a:pt x="77" y="32"/>
                </a:lnTo>
                <a:lnTo>
                  <a:pt x="77" y="32"/>
                </a:lnTo>
                <a:lnTo>
                  <a:pt x="73" y="32"/>
                </a:lnTo>
                <a:lnTo>
                  <a:pt x="73" y="36"/>
                </a:lnTo>
                <a:lnTo>
                  <a:pt x="73" y="41"/>
                </a:lnTo>
                <a:lnTo>
                  <a:pt x="73" y="45"/>
                </a:lnTo>
                <a:lnTo>
                  <a:pt x="73" y="45"/>
                </a:lnTo>
                <a:lnTo>
                  <a:pt x="73" y="45"/>
                </a:lnTo>
                <a:lnTo>
                  <a:pt x="73" y="50"/>
                </a:lnTo>
                <a:lnTo>
                  <a:pt x="73" y="50"/>
                </a:lnTo>
                <a:lnTo>
                  <a:pt x="73" y="50"/>
                </a:lnTo>
                <a:lnTo>
                  <a:pt x="73" y="54"/>
                </a:lnTo>
                <a:lnTo>
                  <a:pt x="73" y="54"/>
                </a:lnTo>
                <a:lnTo>
                  <a:pt x="73" y="54"/>
                </a:lnTo>
                <a:lnTo>
                  <a:pt x="73" y="54"/>
                </a:lnTo>
                <a:lnTo>
                  <a:pt x="73" y="54"/>
                </a:lnTo>
                <a:lnTo>
                  <a:pt x="68" y="54"/>
                </a:lnTo>
                <a:lnTo>
                  <a:pt x="68" y="54"/>
                </a:lnTo>
                <a:lnTo>
                  <a:pt x="68" y="54"/>
                </a:lnTo>
                <a:lnTo>
                  <a:pt x="68" y="59"/>
                </a:lnTo>
                <a:lnTo>
                  <a:pt x="68" y="59"/>
                </a:lnTo>
                <a:lnTo>
                  <a:pt x="68" y="64"/>
                </a:lnTo>
                <a:lnTo>
                  <a:pt x="68" y="64"/>
                </a:lnTo>
                <a:lnTo>
                  <a:pt x="68" y="68"/>
                </a:lnTo>
                <a:lnTo>
                  <a:pt x="64" y="68"/>
                </a:lnTo>
                <a:lnTo>
                  <a:pt x="64" y="64"/>
                </a:lnTo>
                <a:lnTo>
                  <a:pt x="64" y="64"/>
                </a:lnTo>
                <a:lnTo>
                  <a:pt x="59" y="64"/>
                </a:lnTo>
                <a:lnTo>
                  <a:pt x="59" y="64"/>
                </a:lnTo>
                <a:lnTo>
                  <a:pt x="59" y="59"/>
                </a:lnTo>
                <a:lnTo>
                  <a:pt x="59" y="59"/>
                </a:lnTo>
                <a:lnTo>
                  <a:pt x="54" y="59"/>
                </a:lnTo>
                <a:lnTo>
                  <a:pt x="54" y="59"/>
                </a:lnTo>
                <a:lnTo>
                  <a:pt x="54" y="59"/>
                </a:lnTo>
                <a:lnTo>
                  <a:pt x="54" y="59"/>
                </a:lnTo>
                <a:lnTo>
                  <a:pt x="54" y="54"/>
                </a:lnTo>
                <a:lnTo>
                  <a:pt x="54" y="54"/>
                </a:lnTo>
                <a:lnTo>
                  <a:pt x="59" y="54"/>
                </a:lnTo>
                <a:lnTo>
                  <a:pt x="59" y="54"/>
                </a:lnTo>
                <a:lnTo>
                  <a:pt x="59" y="54"/>
                </a:lnTo>
                <a:lnTo>
                  <a:pt x="59" y="54"/>
                </a:lnTo>
                <a:lnTo>
                  <a:pt x="59" y="54"/>
                </a:lnTo>
                <a:lnTo>
                  <a:pt x="54" y="50"/>
                </a:lnTo>
                <a:lnTo>
                  <a:pt x="54" y="50"/>
                </a:lnTo>
                <a:lnTo>
                  <a:pt x="54" y="50"/>
                </a:lnTo>
                <a:lnTo>
                  <a:pt x="54" y="50"/>
                </a:lnTo>
                <a:lnTo>
                  <a:pt x="54" y="50"/>
                </a:lnTo>
                <a:lnTo>
                  <a:pt x="59" y="50"/>
                </a:lnTo>
                <a:lnTo>
                  <a:pt x="59" y="50"/>
                </a:lnTo>
                <a:lnTo>
                  <a:pt x="59" y="45"/>
                </a:lnTo>
                <a:lnTo>
                  <a:pt x="54" y="45"/>
                </a:lnTo>
                <a:lnTo>
                  <a:pt x="50" y="41"/>
                </a:lnTo>
                <a:lnTo>
                  <a:pt x="50" y="41"/>
                </a:lnTo>
                <a:lnTo>
                  <a:pt x="50" y="45"/>
                </a:lnTo>
                <a:lnTo>
                  <a:pt x="45" y="45"/>
                </a:lnTo>
                <a:lnTo>
                  <a:pt x="45" y="45"/>
                </a:lnTo>
                <a:lnTo>
                  <a:pt x="41" y="45"/>
                </a:lnTo>
                <a:lnTo>
                  <a:pt x="41" y="50"/>
                </a:lnTo>
                <a:lnTo>
                  <a:pt x="41" y="50"/>
                </a:lnTo>
                <a:lnTo>
                  <a:pt x="36" y="54"/>
                </a:lnTo>
                <a:lnTo>
                  <a:pt x="36" y="54"/>
                </a:lnTo>
                <a:lnTo>
                  <a:pt x="36" y="54"/>
                </a:lnTo>
                <a:lnTo>
                  <a:pt x="32" y="59"/>
                </a:lnTo>
                <a:lnTo>
                  <a:pt x="32" y="59"/>
                </a:lnTo>
                <a:lnTo>
                  <a:pt x="32" y="54"/>
                </a:lnTo>
                <a:lnTo>
                  <a:pt x="32" y="54"/>
                </a:lnTo>
                <a:lnTo>
                  <a:pt x="32" y="54"/>
                </a:lnTo>
                <a:lnTo>
                  <a:pt x="27" y="54"/>
                </a:lnTo>
                <a:lnTo>
                  <a:pt x="27" y="54"/>
                </a:lnTo>
                <a:lnTo>
                  <a:pt x="27" y="50"/>
                </a:lnTo>
                <a:lnTo>
                  <a:pt x="32" y="50"/>
                </a:lnTo>
                <a:lnTo>
                  <a:pt x="32" y="50"/>
                </a:lnTo>
                <a:lnTo>
                  <a:pt x="32" y="50"/>
                </a:lnTo>
                <a:lnTo>
                  <a:pt x="32" y="50"/>
                </a:lnTo>
                <a:lnTo>
                  <a:pt x="27" y="50"/>
                </a:lnTo>
                <a:lnTo>
                  <a:pt x="27" y="50"/>
                </a:lnTo>
                <a:lnTo>
                  <a:pt x="27" y="50"/>
                </a:lnTo>
                <a:lnTo>
                  <a:pt x="27" y="50"/>
                </a:lnTo>
                <a:lnTo>
                  <a:pt x="27" y="45"/>
                </a:lnTo>
                <a:lnTo>
                  <a:pt x="27" y="45"/>
                </a:lnTo>
                <a:lnTo>
                  <a:pt x="27" y="45"/>
                </a:lnTo>
                <a:lnTo>
                  <a:pt x="27" y="45"/>
                </a:lnTo>
                <a:lnTo>
                  <a:pt x="27" y="45"/>
                </a:lnTo>
                <a:lnTo>
                  <a:pt x="23" y="45"/>
                </a:lnTo>
                <a:lnTo>
                  <a:pt x="23" y="45"/>
                </a:lnTo>
                <a:lnTo>
                  <a:pt x="23" y="41"/>
                </a:lnTo>
                <a:lnTo>
                  <a:pt x="18" y="41"/>
                </a:lnTo>
                <a:lnTo>
                  <a:pt x="18" y="41"/>
                </a:lnTo>
                <a:lnTo>
                  <a:pt x="18" y="41"/>
                </a:lnTo>
                <a:lnTo>
                  <a:pt x="14" y="36"/>
                </a:lnTo>
                <a:lnTo>
                  <a:pt x="14" y="36"/>
                </a:lnTo>
                <a:lnTo>
                  <a:pt x="14" y="36"/>
                </a:lnTo>
                <a:lnTo>
                  <a:pt x="14" y="36"/>
                </a:lnTo>
                <a:lnTo>
                  <a:pt x="14" y="36"/>
                </a:lnTo>
                <a:lnTo>
                  <a:pt x="18" y="36"/>
                </a:lnTo>
                <a:lnTo>
                  <a:pt x="18" y="36"/>
                </a:lnTo>
                <a:lnTo>
                  <a:pt x="18" y="36"/>
                </a:lnTo>
                <a:lnTo>
                  <a:pt x="18" y="36"/>
                </a:lnTo>
                <a:lnTo>
                  <a:pt x="18" y="32"/>
                </a:lnTo>
                <a:lnTo>
                  <a:pt x="18" y="32"/>
                </a:lnTo>
                <a:lnTo>
                  <a:pt x="14" y="32"/>
                </a:lnTo>
                <a:lnTo>
                  <a:pt x="9" y="27"/>
                </a:lnTo>
                <a:lnTo>
                  <a:pt x="9" y="27"/>
                </a:lnTo>
                <a:lnTo>
                  <a:pt x="9" y="27"/>
                </a:lnTo>
                <a:lnTo>
                  <a:pt x="9" y="23"/>
                </a:lnTo>
                <a:lnTo>
                  <a:pt x="9" y="23"/>
                </a:lnTo>
                <a:lnTo>
                  <a:pt x="9" y="23"/>
                </a:lnTo>
                <a:lnTo>
                  <a:pt x="9" y="23"/>
                </a:lnTo>
                <a:lnTo>
                  <a:pt x="9" y="23"/>
                </a:lnTo>
                <a:lnTo>
                  <a:pt x="9" y="18"/>
                </a:lnTo>
                <a:lnTo>
                  <a:pt x="9" y="18"/>
                </a:lnTo>
                <a:lnTo>
                  <a:pt x="9" y="18"/>
                </a:lnTo>
                <a:lnTo>
                  <a:pt x="5" y="18"/>
                </a:lnTo>
                <a:lnTo>
                  <a:pt x="5" y="18"/>
                </a:lnTo>
                <a:lnTo>
                  <a:pt x="0" y="18"/>
                </a:lnTo>
                <a:lnTo>
                  <a:pt x="0" y="18"/>
                </a:lnTo>
                <a:lnTo>
                  <a:pt x="0" y="18"/>
                </a:lnTo>
                <a:lnTo>
                  <a:pt x="0" y="18"/>
                </a:lnTo>
                <a:lnTo>
                  <a:pt x="5" y="18"/>
                </a:lnTo>
                <a:lnTo>
                  <a:pt x="5" y="14"/>
                </a:lnTo>
                <a:lnTo>
                  <a:pt x="0" y="14"/>
                </a:lnTo>
                <a:lnTo>
                  <a:pt x="0" y="14"/>
                </a:lnTo>
                <a:lnTo>
                  <a:pt x="0" y="14"/>
                </a:lnTo>
                <a:lnTo>
                  <a:pt x="0" y="14"/>
                </a:lnTo>
                <a:lnTo>
                  <a:pt x="0" y="9"/>
                </a:lnTo>
                <a:lnTo>
                  <a:pt x="5" y="9"/>
                </a:lnTo>
                <a:lnTo>
                  <a:pt x="5" y="9"/>
                </a:lnTo>
                <a:lnTo>
                  <a:pt x="9" y="14"/>
                </a:lnTo>
                <a:lnTo>
                  <a:pt x="9" y="14"/>
                </a:lnTo>
                <a:lnTo>
                  <a:pt x="9" y="14"/>
                </a:lnTo>
                <a:lnTo>
                  <a:pt x="14" y="14"/>
                </a:lnTo>
                <a:lnTo>
                  <a:pt x="14" y="14"/>
                </a:lnTo>
                <a:lnTo>
                  <a:pt x="14" y="14"/>
                </a:lnTo>
                <a:lnTo>
                  <a:pt x="18" y="14"/>
                </a:lnTo>
                <a:lnTo>
                  <a:pt x="18" y="14"/>
                </a:lnTo>
                <a:lnTo>
                  <a:pt x="18" y="14"/>
                </a:lnTo>
                <a:lnTo>
                  <a:pt x="23" y="18"/>
                </a:lnTo>
                <a:lnTo>
                  <a:pt x="23" y="18"/>
                </a:lnTo>
                <a:lnTo>
                  <a:pt x="23" y="18"/>
                </a:lnTo>
                <a:lnTo>
                  <a:pt x="23" y="18"/>
                </a:lnTo>
                <a:lnTo>
                  <a:pt x="27" y="14"/>
                </a:lnTo>
                <a:lnTo>
                  <a:pt x="27" y="14"/>
                </a:lnTo>
                <a:lnTo>
                  <a:pt x="27" y="14"/>
                </a:lnTo>
                <a:lnTo>
                  <a:pt x="23" y="14"/>
                </a:lnTo>
                <a:lnTo>
                  <a:pt x="23" y="9"/>
                </a:lnTo>
                <a:lnTo>
                  <a:pt x="18" y="9"/>
                </a:lnTo>
                <a:lnTo>
                  <a:pt x="18" y="9"/>
                </a:lnTo>
                <a:lnTo>
                  <a:pt x="18" y="5"/>
                </a:lnTo>
                <a:lnTo>
                  <a:pt x="18" y="5"/>
                </a:lnTo>
                <a:lnTo>
                  <a:pt x="18" y="5"/>
                </a:lnTo>
                <a:lnTo>
                  <a:pt x="18" y="5"/>
                </a:lnTo>
                <a:lnTo>
                  <a:pt x="18" y="5"/>
                </a:lnTo>
                <a:lnTo>
                  <a:pt x="18" y="5"/>
                </a:lnTo>
                <a:lnTo>
                  <a:pt x="18" y="5"/>
                </a:lnTo>
                <a:lnTo>
                  <a:pt x="18" y="5"/>
                </a:lnTo>
                <a:lnTo>
                  <a:pt x="18" y="5"/>
                </a:lnTo>
                <a:lnTo>
                  <a:pt x="18" y="0"/>
                </a:lnTo>
                <a:lnTo>
                  <a:pt x="18" y="0"/>
                </a:lnTo>
                <a:lnTo>
                  <a:pt x="23" y="0"/>
                </a:lnTo>
                <a:lnTo>
                  <a:pt x="23" y="5"/>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24" name="Freeform 15">
            <a:extLst>
              <a:ext uri="{FF2B5EF4-FFF2-40B4-BE49-F238E27FC236}">
                <a16:creationId xmlns:a16="http://schemas.microsoft.com/office/drawing/2014/main" id="{79988EBC-22B8-B843-983B-679AE1E6E303}"/>
              </a:ext>
            </a:extLst>
          </p:cNvPr>
          <p:cNvSpPr>
            <a:spLocks/>
          </p:cNvSpPr>
          <p:nvPr/>
        </p:nvSpPr>
        <p:spPr bwMode="auto">
          <a:xfrm>
            <a:off x="8122723" y="4351113"/>
            <a:ext cx="285774" cy="181793"/>
          </a:xfrm>
          <a:custGeom>
            <a:avLst/>
            <a:gdLst>
              <a:gd name="T0" fmla="*/ 36 w 59"/>
              <a:gd name="T1" fmla="*/ 0 h 37"/>
              <a:gd name="T2" fmla="*/ 36 w 59"/>
              <a:gd name="T3" fmla="*/ 0 h 37"/>
              <a:gd name="T4" fmla="*/ 41 w 59"/>
              <a:gd name="T5" fmla="*/ 0 h 37"/>
              <a:gd name="T6" fmla="*/ 41 w 59"/>
              <a:gd name="T7" fmla="*/ 5 h 37"/>
              <a:gd name="T8" fmla="*/ 45 w 59"/>
              <a:gd name="T9" fmla="*/ 0 h 37"/>
              <a:gd name="T10" fmla="*/ 50 w 59"/>
              <a:gd name="T11" fmla="*/ 5 h 37"/>
              <a:gd name="T12" fmla="*/ 50 w 59"/>
              <a:gd name="T13" fmla="*/ 5 h 37"/>
              <a:gd name="T14" fmla="*/ 50 w 59"/>
              <a:gd name="T15" fmla="*/ 9 h 37"/>
              <a:gd name="T16" fmla="*/ 45 w 59"/>
              <a:gd name="T17" fmla="*/ 9 h 37"/>
              <a:gd name="T18" fmla="*/ 50 w 59"/>
              <a:gd name="T19" fmla="*/ 14 h 37"/>
              <a:gd name="T20" fmla="*/ 50 w 59"/>
              <a:gd name="T21" fmla="*/ 14 h 37"/>
              <a:gd name="T22" fmla="*/ 54 w 59"/>
              <a:gd name="T23" fmla="*/ 14 h 37"/>
              <a:gd name="T24" fmla="*/ 54 w 59"/>
              <a:gd name="T25" fmla="*/ 19 h 37"/>
              <a:gd name="T26" fmla="*/ 54 w 59"/>
              <a:gd name="T27" fmla="*/ 19 h 37"/>
              <a:gd name="T28" fmla="*/ 59 w 59"/>
              <a:gd name="T29" fmla="*/ 19 h 37"/>
              <a:gd name="T30" fmla="*/ 54 w 59"/>
              <a:gd name="T31" fmla="*/ 23 h 37"/>
              <a:gd name="T32" fmla="*/ 54 w 59"/>
              <a:gd name="T33" fmla="*/ 23 h 37"/>
              <a:gd name="T34" fmla="*/ 50 w 59"/>
              <a:gd name="T35" fmla="*/ 28 h 37"/>
              <a:gd name="T36" fmla="*/ 50 w 59"/>
              <a:gd name="T37" fmla="*/ 28 h 37"/>
              <a:gd name="T38" fmla="*/ 50 w 59"/>
              <a:gd name="T39" fmla="*/ 32 h 37"/>
              <a:gd name="T40" fmla="*/ 50 w 59"/>
              <a:gd name="T41" fmla="*/ 32 h 37"/>
              <a:gd name="T42" fmla="*/ 50 w 59"/>
              <a:gd name="T43" fmla="*/ 37 h 37"/>
              <a:gd name="T44" fmla="*/ 45 w 59"/>
              <a:gd name="T45" fmla="*/ 37 h 37"/>
              <a:gd name="T46" fmla="*/ 45 w 59"/>
              <a:gd name="T47" fmla="*/ 37 h 37"/>
              <a:gd name="T48" fmla="*/ 41 w 59"/>
              <a:gd name="T49" fmla="*/ 32 h 37"/>
              <a:gd name="T50" fmla="*/ 36 w 59"/>
              <a:gd name="T51" fmla="*/ 32 h 37"/>
              <a:gd name="T52" fmla="*/ 36 w 59"/>
              <a:gd name="T53" fmla="*/ 32 h 37"/>
              <a:gd name="T54" fmla="*/ 36 w 59"/>
              <a:gd name="T55" fmla="*/ 28 h 37"/>
              <a:gd name="T56" fmla="*/ 36 w 59"/>
              <a:gd name="T57" fmla="*/ 23 h 37"/>
              <a:gd name="T58" fmla="*/ 32 w 59"/>
              <a:gd name="T59" fmla="*/ 28 h 37"/>
              <a:gd name="T60" fmla="*/ 27 w 59"/>
              <a:gd name="T61" fmla="*/ 28 h 37"/>
              <a:gd name="T62" fmla="*/ 23 w 59"/>
              <a:gd name="T63" fmla="*/ 28 h 37"/>
              <a:gd name="T64" fmla="*/ 27 w 59"/>
              <a:gd name="T65" fmla="*/ 23 h 37"/>
              <a:gd name="T66" fmla="*/ 27 w 59"/>
              <a:gd name="T67" fmla="*/ 23 h 37"/>
              <a:gd name="T68" fmla="*/ 23 w 59"/>
              <a:gd name="T69" fmla="*/ 19 h 37"/>
              <a:gd name="T70" fmla="*/ 18 w 59"/>
              <a:gd name="T71" fmla="*/ 19 h 37"/>
              <a:gd name="T72" fmla="*/ 18 w 59"/>
              <a:gd name="T73" fmla="*/ 19 h 37"/>
              <a:gd name="T74" fmla="*/ 18 w 59"/>
              <a:gd name="T75" fmla="*/ 19 h 37"/>
              <a:gd name="T76" fmla="*/ 14 w 59"/>
              <a:gd name="T77" fmla="*/ 19 h 37"/>
              <a:gd name="T78" fmla="*/ 14 w 59"/>
              <a:gd name="T79" fmla="*/ 14 h 37"/>
              <a:gd name="T80" fmla="*/ 9 w 59"/>
              <a:gd name="T81" fmla="*/ 14 h 37"/>
              <a:gd name="T82" fmla="*/ 5 w 59"/>
              <a:gd name="T83" fmla="*/ 14 h 37"/>
              <a:gd name="T84" fmla="*/ 5 w 59"/>
              <a:gd name="T85" fmla="*/ 9 h 37"/>
              <a:gd name="T86" fmla="*/ 5 w 59"/>
              <a:gd name="T87" fmla="*/ 9 h 37"/>
              <a:gd name="T88" fmla="*/ 9 w 59"/>
              <a:gd name="T89" fmla="*/ 0 h 37"/>
              <a:gd name="T90" fmla="*/ 14 w 59"/>
              <a:gd name="T91" fmla="*/ 0 h 37"/>
              <a:gd name="T92" fmla="*/ 18 w 59"/>
              <a:gd name="T93" fmla="*/ 5 h 37"/>
              <a:gd name="T94" fmla="*/ 18 w 59"/>
              <a:gd name="T95" fmla="*/ 0 h 37"/>
              <a:gd name="T96" fmla="*/ 23 w 59"/>
              <a:gd name="T97" fmla="*/ 5 h 37"/>
              <a:gd name="T98" fmla="*/ 27 w 59"/>
              <a:gd name="T99" fmla="*/ 0 h 37"/>
              <a:gd name="T100" fmla="*/ 27 w 59"/>
              <a:gd name="T101" fmla="*/ 0 h 37"/>
              <a:gd name="T102" fmla="*/ 27 w 59"/>
              <a:gd name="T103" fmla="*/ 0 h 37"/>
              <a:gd name="T104" fmla="*/ 32 w 59"/>
              <a:gd name="T105" fmla="*/ 0 h 37"/>
              <a:gd name="T106" fmla="*/ 36 w 59"/>
              <a:gd name="T107" fmla="*/ 0 h 37"/>
              <a:gd name="T108" fmla="*/ 36 w 59"/>
              <a:gd name="T10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9" h="37">
                <a:moveTo>
                  <a:pt x="36" y="0"/>
                </a:moveTo>
                <a:lnTo>
                  <a:pt x="36" y="0"/>
                </a:lnTo>
                <a:lnTo>
                  <a:pt x="36" y="0"/>
                </a:lnTo>
                <a:lnTo>
                  <a:pt x="36" y="0"/>
                </a:lnTo>
                <a:lnTo>
                  <a:pt x="36" y="0"/>
                </a:lnTo>
                <a:lnTo>
                  <a:pt x="36" y="0"/>
                </a:lnTo>
                <a:lnTo>
                  <a:pt x="41" y="0"/>
                </a:lnTo>
                <a:lnTo>
                  <a:pt x="41" y="0"/>
                </a:lnTo>
                <a:lnTo>
                  <a:pt x="41" y="0"/>
                </a:lnTo>
                <a:lnTo>
                  <a:pt x="41" y="0"/>
                </a:lnTo>
                <a:lnTo>
                  <a:pt x="41" y="0"/>
                </a:lnTo>
                <a:lnTo>
                  <a:pt x="41" y="5"/>
                </a:lnTo>
                <a:lnTo>
                  <a:pt x="45" y="0"/>
                </a:lnTo>
                <a:lnTo>
                  <a:pt x="45" y="0"/>
                </a:lnTo>
                <a:lnTo>
                  <a:pt x="45" y="0"/>
                </a:lnTo>
                <a:lnTo>
                  <a:pt x="45" y="5"/>
                </a:lnTo>
                <a:lnTo>
                  <a:pt x="45" y="5"/>
                </a:lnTo>
                <a:lnTo>
                  <a:pt x="50" y="5"/>
                </a:lnTo>
                <a:lnTo>
                  <a:pt x="50" y="5"/>
                </a:lnTo>
                <a:lnTo>
                  <a:pt x="50" y="5"/>
                </a:lnTo>
                <a:lnTo>
                  <a:pt x="50" y="5"/>
                </a:lnTo>
                <a:lnTo>
                  <a:pt x="50" y="9"/>
                </a:lnTo>
                <a:lnTo>
                  <a:pt x="50" y="9"/>
                </a:lnTo>
                <a:lnTo>
                  <a:pt x="50" y="9"/>
                </a:lnTo>
                <a:lnTo>
                  <a:pt x="50" y="9"/>
                </a:lnTo>
                <a:lnTo>
                  <a:pt x="45" y="9"/>
                </a:lnTo>
                <a:lnTo>
                  <a:pt x="45" y="9"/>
                </a:lnTo>
                <a:lnTo>
                  <a:pt x="50" y="9"/>
                </a:lnTo>
                <a:lnTo>
                  <a:pt x="50" y="14"/>
                </a:lnTo>
                <a:lnTo>
                  <a:pt x="50" y="14"/>
                </a:lnTo>
                <a:lnTo>
                  <a:pt x="50" y="9"/>
                </a:lnTo>
                <a:lnTo>
                  <a:pt x="50" y="14"/>
                </a:lnTo>
                <a:lnTo>
                  <a:pt x="50" y="14"/>
                </a:lnTo>
                <a:lnTo>
                  <a:pt x="54" y="14"/>
                </a:lnTo>
                <a:lnTo>
                  <a:pt x="54" y="14"/>
                </a:lnTo>
                <a:lnTo>
                  <a:pt x="54" y="14"/>
                </a:lnTo>
                <a:lnTo>
                  <a:pt x="54" y="14"/>
                </a:lnTo>
                <a:lnTo>
                  <a:pt x="54" y="14"/>
                </a:lnTo>
                <a:lnTo>
                  <a:pt x="54" y="19"/>
                </a:lnTo>
                <a:lnTo>
                  <a:pt x="54" y="19"/>
                </a:lnTo>
                <a:lnTo>
                  <a:pt x="54" y="19"/>
                </a:lnTo>
                <a:lnTo>
                  <a:pt x="54" y="19"/>
                </a:lnTo>
                <a:lnTo>
                  <a:pt x="59" y="19"/>
                </a:lnTo>
                <a:lnTo>
                  <a:pt x="59" y="19"/>
                </a:lnTo>
                <a:lnTo>
                  <a:pt x="59" y="19"/>
                </a:lnTo>
                <a:lnTo>
                  <a:pt x="54" y="23"/>
                </a:lnTo>
                <a:lnTo>
                  <a:pt x="54" y="23"/>
                </a:lnTo>
                <a:lnTo>
                  <a:pt x="54" y="23"/>
                </a:lnTo>
                <a:lnTo>
                  <a:pt x="54" y="23"/>
                </a:lnTo>
                <a:lnTo>
                  <a:pt x="54" y="23"/>
                </a:lnTo>
                <a:lnTo>
                  <a:pt x="54" y="23"/>
                </a:lnTo>
                <a:lnTo>
                  <a:pt x="50" y="23"/>
                </a:lnTo>
                <a:lnTo>
                  <a:pt x="50" y="23"/>
                </a:lnTo>
                <a:lnTo>
                  <a:pt x="50" y="28"/>
                </a:lnTo>
                <a:lnTo>
                  <a:pt x="50" y="28"/>
                </a:lnTo>
                <a:lnTo>
                  <a:pt x="50" y="28"/>
                </a:lnTo>
                <a:lnTo>
                  <a:pt x="50" y="28"/>
                </a:lnTo>
                <a:lnTo>
                  <a:pt x="50" y="28"/>
                </a:lnTo>
                <a:lnTo>
                  <a:pt x="50" y="28"/>
                </a:lnTo>
                <a:lnTo>
                  <a:pt x="50" y="32"/>
                </a:lnTo>
                <a:lnTo>
                  <a:pt x="50" y="32"/>
                </a:lnTo>
                <a:lnTo>
                  <a:pt x="50" y="32"/>
                </a:lnTo>
                <a:lnTo>
                  <a:pt x="50" y="32"/>
                </a:lnTo>
                <a:lnTo>
                  <a:pt x="50" y="32"/>
                </a:lnTo>
                <a:lnTo>
                  <a:pt x="50" y="37"/>
                </a:lnTo>
                <a:lnTo>
                  <a:pt x="50" y="37"/>
                </a:lnTo>
                <a:lnTo>
                  <a:pt x="50" y="37"/>
                </a:lnTo>
                <a:lnTo>
                  <a:pt x="45" y="37"/>
                </a:lnTo>
                <a:lnTo>
                  <a:pt x="45" y="37"/>
                </a:lnTo>
                <a:lnTo>
                  <a:pt x="45" y="37"/>
                </a:lnTo>
                <a:lnTo>
                  <a:pt x="45" y="37"/>
                </a:lnTo>
                <a:lnTo>
                  <a:pt x="45" y="37"/>
                </a:lnTo>
                <a:lnTo>
                  <a:pt x="41" y="32"/>
                </a:lnTo>
                <a:lnTo>
                  <a:pt x="41" y="32"/>
                </a:lnTo>
                <a:lnTo>
                  <a:pt x="41" y="32"/>
                </a:lnTo>
                <a:lnTo>
                  <a:pt x="41" y="32"/>
                </a:lnTo>
                <a:lnTo>
                  <a:pt x="41" y="32"/>
                </a:lnTo>
                <a:lnTo>
                  <a:pt x="36" y="32"/>
                </a:lnTo>
                <a:lnTo>
                  <a:pt x="36" y="32"/>
                </a:lnTo>
                <a:lnTo>
                  <a:pt x="36" y="32"/>
                </a:lnTo>
                <a:lnTo>
                  <a:pt x="36" y="32"/>
                </a:lnTo>
                <a:lnTo>
                  <a:pt x="36" y="28"/>
                </a:lnTo>
                <a:lnTo>
                  <a:pt x="36" y="28"/>
                </a:lnTo>
                <a:lnTo>
                  <a:pt x="36" y="28"/>
                </a:lnTo>
                <a:lnTo>
                  <a:pt x="36" y="23"/>
                </a:lnTo>
                <a:lnTo>
                  <a:pt x="36" y="23"/>
                </a:lnTo>
                <a:lnTo>
                  <a:pt x="36" y="23"/>
                </a:lnTo>
                <a:lnTo>
                  <a:pt x="32" y="23"/>
                </a:lnTo>
                <a:lnTo>
                  <a:pt x="32" y="28"/>
                </a:lnTo>
                <a:lnTo>
                  <a:pt x="32" y="28"/>
                </a:lnTo>
                <a:lnTo>
                  <a:pt x="32" y="28"/>
                </a:lnTo>
                <a:lnTo>
                  <a:pt x="27" y="28"/>
                </a:lnTo>
                <a:lnTo>
                  <a:pt x="27" y="28"/>
                </a:lnTo>
                <a:lnTo>
                  <a:pt x="23" y="28"/>
                </a:lnTo>
                <a:lnTo>
                  <a:pt x="23" y="28"/>
                </a:lnTo>
                <a:lnTo>
                  <a:pt x="23" y="28"/>
                </a:lnTo>
                <a:lnTo>
                  <a:pt x="27" y="28"/>
                </a:lnTo>
                <a:lnTo>
                  <a:pt x="27" y="28"/>
                </a:lnTo>
                <a:lnTo>
                  <a:pt x="27" y="23"/>
                </a:lnTo>
                <a:lnTo>
                  <a:pt x="27" y="23"/>
                </a:lnTo>
                <a:lnTo>
                  <a:pt x="23" y="23"/>
                </a:lnTo>
                <a:lnTo>
                  <a:pt x="27" y="23"/>
                </a:lnTo>
                <a:lnTo>
                  <a:pt x="27" y="23"/>
                </a:lnTo>
                <a:lnTo>
                  <a:pt x="27" y="23"/>
                </a:lnTo>
                <a:lnTo>
                  <a:pt x="23" y="19"/>
                </a:lnTo>
                <a:lnTo>
                  <a:pt x="23" y="19"/>
                </a:lnTo>
                <a:lnTo>
                  <a:pt x="23" y="19"/>
                </a:lnTo>
                <a:lnTo>
                  <a:pt x="18" y="19"/>
                </a:lnTo>
                <a:lnTo>
                  <a:pt x="18" y="19"/>
                </a:lnTo>
                <a:lnTo>
                  <a:pt x="18" y="19"/>
                </a:lnTo>
                <a:lnTo>
                  <a:pt x="18" y="19"/>
                </a:lnTo>
                <a:lnTo>
                  <a:pt x="18" y="19"/>
                </a:lnTo>
                <a:lnTo>
                  <a:pt x="18" y="19"/>
                </a:lnTo>
                <a:lnTo>
                  <a:pt x="18" y="19"/>
                </a:lnTo>
                <a:lnTo>
                  <a:pt x="14" y="19"/>
                </a:lnTo>
                <a:lnTo>
                  <a:pt x="14" y="19"/>
                </a:lnTo>
                <a:lnTo>
                  <a:pt x="14" y="19"/>
                </a:lnTo>
                <a:lnTo>
                  <a:pt x="14" y="14"/>
                </a:lnTo>
                <a:lnTo>
                  <a:pt x="14" y="14"/>
                </a:lnTo>
                <a:lnTo>
                  <a:pt x="14" y="14"/>
                </a:lnTo>
                <a:lnTo>
                  <a:pt x="9" y="14"/>
                </a:lnTo>
                <a:lnTo>
                  <a:pt x="9" y="14"/>
                </a:lnTo>
                <a:lnTo>
                  <a:pt x="9" y="14"/>
                </a:lnTo>
                <a:lnTo>
                  <a:pt x="9" y="14"/>
                </a:lnTo>
                <a:lnTo>
                  <a:pt x="5" y="14"/>
                </a:lnTo>
                <a:lnTo>
                  <a:pt x="5" y="14"/>
                </a:lnTo>
                <a:lnTo>
                  <a:pt x="5" y="14"/>
                </a:lnTo>
                <a:lnTo>
                  <a:pt x="5" y="9"/>
                </a:lnTo>
                <a:lnTo>
                  <a:pt x="5" y="9"/>
                </a:lnTo>
                <a:lnTo>
                  <a:pt x="5" y="9"/>
                </a:lnTo>
                <a:lnTo>
                  <a:pt x="5" y="9"/>
                </a:lnTo>
                <a:lnTo>
                  <a:pt x="5" y="9"/>
                </a:lnTo>
                <a:lnTo>
                  <a:pt x="0" y="5"/>
                </a:lnTo>
                <a:lnTo>
                  <a:pt x="0" y="5"/>
                </a:lnTo>
                <a:lnTo>
                  <a:pt x="9" y="0"/>
                </a:lnTo>
                <a:lnTo>
                  <a:pt x="14" y="0"/>
                </a:lnTo>
                <a:lnTo>
                  <a:pt x="14" y="0"/>
                </a:lnTo>
                <a:lnTo>
                  <a:pt x="14" y="0"/>
                </a:lnTo>
                <a:lnTo>
                  <a:pt x="14" y="5"/>
                </a:lnTo>
                <a:lnTo>
                  <a:pt x="14" y="5"/>
                </a:lnTo>
                <a:lnTo>
                  <a:pt x="18" y="5"/>
                </a:lnTo>
                <a:lnTo>
                  <a:pt x="18" y="5"/>
                </a:lnTo>
                <a:lnTo>
                  <a:pt x="18" y="0"/>
                </a:lnTo>
                <a:lnTo>
                  <a:pt x="18" y="0"/>
                </a:lnTo>
                <a:lnTo>
                  <a:pt x="18" y="5"/>
                </a:lnTo>
                <a:lnTo>
                  <a:pt x="23" y="5"/>
                </a:lnTo>
                <a:lnTo>
                  <a:pt x="23" y="5"/>
                </a:lnTo>
                <a:lnTo>
                  <a:pt x="23" y="5"/>
                </a:lnTo>
                <a:lnTo>
                  <a:pt x="23" y="5"/>
                </a:lnTo>
                <a:lnTo>
                  <a:pt x="27" y="0"/>
                </a:lnTo>
                <a:lnTo>
                  <a:pt x="27" y="0"/>
                </a:lnTo>
                <a:lnTo>
                  <a:pt x="27" y="0"/>
                </a:lnTo>
                <a:lnTo>
                  <a:pt x="27" y="0"/>
                </a:lnTo>
                <a:lnTo>
                  <a:pt x="27" y="0"/>
                </a:lnTo>
                <a:lnTo>
                  <a:pt x="32" y="0"/>
                </a:lnTo>
                <a:lnTo>
                  <a:pt x="27" y="0"/>
                </a:lnTo>
                <a:lnTo>
                  <a:pt x="32" y="0"/>
                </a:lnTo>
                <a:lnTo>
                  <a:pt x="32" y="0"/>
                </a:lnTo>
                <a:lnTo>
                  <a:pt x="32" y="0"/>
                </a:lnTo>
                <a:lnTo>
                  <a:pt x="32" y="0"/>
                </a:lnTo>
                <a:lnTo>
                  <a:pt x="32" y="0"/>
                </a:lnTo>
                <a:lnTo>
                  <a:pt x="36" y="0"/>
                </a:lnTo>
                <a:lnTo>
                  <a:pt x="36" y="0"/>
                </a:lnTo>
                <a:lnTo>
                  <a:pt x="36" y="0"/>
                </a:lnTo>
                <a:lnTo>
                  <a:pt x="36"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28" name="Freeform 19">
            <a:extLst>
              <a:ext uri="{FF2B5EF4-FFF2-40B4-BE49-F238E27FC236}">
                <a16:creationId xmlns:a16="http://schemas.microsoft.com/office/drawing/2014/main" id="{A47F6E85-17F1-1B4D-A648-6C8EECA89811}"/>
              </a:ext>
            </a:extLst>
          </p:cNvPr>
          <p:cNvSpPr>
            <a:spLocks/>
          </p:cNvSpPr>
          <p:nvPr/>
        </p:nvSpPr>
        <p:spPr bwMode="auto">
          <a:xfrm>
            <a:off x="9566117" y="5019320"/>
            <a:ext cx="460144" cy="265317"/>
          </a:xfrm>
          <a:custGeom>
            <a:avLst/>
            <a:gdLst>
              <a:gd name="T0" fmla="*/ 9 w 95"/>
              <a:gd name="T1" fmla="*/ 5 h 54"/>
              <a:gd name="T2" fmla="*/ 28 w 95"/>
              <a:gd name="T3" fmla="*/ 5 h 54"/>
              <a:gd name="T4" fmla="*/ 41 w 95"/>
              <a:gd name="T5" fmla="*/ 9 h 54"/>
              <a:gd name="T6" fmla="*/ 55 w 95"/>
              <a:gd name="T7" fmla="*/ 9 h 54"/>
              <a:gd name="T8" fmla="*/ 59 w 95"/>
              <a:gd name="T9" fmla="*/ 0 h 54"/>
              <a:gd name="T10" fmla="*/ 73 w 95"/>
              <a:gd name="T11" fmla="*/ 0 h 54"/>
              <a:gd name="T12" fmla="*/ 82 w 95"/>
              <a:gd name="T13" fmla="*/ 0 h 54"/>
              <a:gd name="T14" fmla="*/ 82 w 95"/>
              <a:gd name="T15" fmla="*/ 5 h 54"/>
              <a:gd name="T16" fmla="*/ 91 w 95"/>
              <a:gd name="T17" fmla="*/ 5 h 54"/>
              <a:gd name="T18" fmla="*/ 95 w 95"/>
              <a:gd name="T19" fmla="*/ 5 h 54"/>
              <a:gd name="T20" fmla="*/ 95 w 95"/>
              <a:gd name="T21" fmla="*/ 14 h 54"/>
              <a:gd name="T22" fmla="*/ 91 w 95"/>
              <a:gd name="T23" fmla="*/ 14 h 54"/>
              <a:gd name="T24" fmla="*/ 86 w 95"/>
              <a:gd name="T25" fmla="*/ 18 h 54"/>
              <a:gd name="T26" fmla="*/ 86 w 95"/>
              <a:gd name="T27" fmla="*/ 27 h 54"/>
              <a:gd name="T28" fmla="*/ 86 w 95"/>
              <a:gd name="T29" fmla="*/ 32 h 54"/>
              <a:gd name="T30" fmla="*/ 91 w 95"/>
              <a:gd name="T31" fmla="*/ 41 h 54"/>
              <a:gd name="T32" fmla="*/ 86 w 95"/>
              <a:gd name="T33" fmla="*/ 41 h 54"/>
              <a:gd name="T34" fmla="*/ 86 w 95"/>
              <a:gd name="T35" fmla="*/ 41 h 54"/>
              <a:gd name="T36" fmla="*/ 82 w 95"/>
              <a:gd name="T37" fmla="*/ 41 h 54"/>
              <a:gd name="T38" fmla="*/ 77 w 95"/>
              <a:gd name="T39" fmla="*/ 36 h 54"/>
              <a:gd name="T40" fmla="*/ 73 w 95"/>
              <a:gd name="T41" fmla="*/ 41 h 54"/>
              <a:gd name="T42" fmla="*/ 68 w 95"/>
              <a:gd name="T43" fmla="*/ 41 h 54"/>
              <a:gd name="T44" fmla="*/ 68 w 95"/>
              <a:gd name="T45" fmla="*/ 41 h 54"/>
              <a:gd name="T46" fmla="*/ 64 w 95"/>
              <a:gd name="T47" fmla="*/ 45 h 54"/>
              <a:gd name="T48" fmla="*/ 64 w 95"/>
              <a:gd name="T49" fmla="*/ 45 h 54"/>
              <a:gd name="T50" fmla="*/ 64 w 95"/>
              <a:gd name="T51" fmla="*/ 45 h 54"/>
              <a:gd name="T52" fmla="*/ 64 w 95"/>
              <a:gd name="T53" fmla="*/ 50 h 54"/>
              <a:gd name="T54" fmla="*/ 64 w 95"/>
              <a:gd name="T55" fmla="*/ 50 h 54"/>
              <a:gd name="T56" fmla="*/ 59 w 95"/>
              <a:gd name="T57" fmla="*/ 54 h 54"/>
              <a:gd name="T58" fmla="*/ 50 w 95"/>
              <a:gd name="T59" fmla="*/ 54 h 54"/>
              <a:gd name="T60" fmla="*/ 46 w 95"/>
              <a:gd name="T61" fmla="*/ 50 h 54"/>
              <a:gd name="T62" fmla="*/ 41 w 95"/>
              <a:gd name="T63" fmla="*/ 54 h 54"/>
              <a:gd name="T64" fmla="*/ 41 w 95"/>
              <a:gd name="T65" fmla="*/ 50 h 54"/>
              <a:gd name="T66" fmla="*/ 37 w 95"/>
              <a:gd name="T67" fmla="*/ 50 h 54"/>
              <a:gd name="T68" fmla="*/ 32 w 95"/>
              <a:gd name="T69" fmla="*/ 50 h 54"/>
              <a:gd name="T70" fmla="*/ 32 w 95"/>
              <a:gd name="T71" fmla="*/ 50 h 54"/>
              <a:gd name="T72" fmla="*/ 23 w 95"/>
              <a:gd name="T73" fmla="*/ 50 h 54"/>
              <a:gd name="T74" fmla="*/ 18 w 95"/>
              <a:gd name="T75" fmla="*/ 50 h 54"/>
              <a:gd name="T76" fmla="*/ 14 w 95"/>
              <a:gd name="T77" fmla="*/ 54 h 54"/>
              <a:gd name="T78" fmla="*/ 14 w 95"/>
              <a:gd name="T79" fmla="*/ 50 h 54"/>
              <a:gd name="T80" fmla="*/ 14 w 95"/>
              <a:gd name="T81" fmla="*/ 45 h 54"/>
              <a:gd name="T82" fmla="*/ 9 w 95"/>
              <a:gd name="T83" fmla="*/ 41 h 54"/>
              <a:gd name="T84" fmla="*/ 9 w 95"/>
              <a:gd name="T85" fmla="*/ 36 h 54"/>
              <a:gd name="T86" fmla="*/ 5 w 95"/>
              <a:gd name="T87" fmla="*/ 36 h 54"/>
              <a:gd name="T88" fmla="*/ 5 w 95"/>
              <a:gd name="T89" fmla="*/ 32 h 54"/>
              <a:gd name="T90" fmla="*/ 5 w 95"/>
              <a:gd name="T91" fmla="*/ 27 h 54"/>
              <a:gd name="T92" fmla="*/ 5 w 95"/>
              <a:gd name="T93" fmla="*/ 27 h 54"/>
              <a:gd name="T94" fmla="*/ 5 w 95"/>
              <a:gd name="T95" fmla="*/ 23 h 54"/>
              <a:gd name="T96" fmla="*/ 9 w 95"/>
              <a:gd name="T97" fmla="*/ 23 h 54"/>
              <a:gd name="T98" fmla="*/ 14 w 95"/>
              <a:gd name="T99" fmla="*/ 18 h 54"/>
              <a:gd name="T100" fmla="*/ 9 w 95"/>
              <a:gd name="T101" fmla="*/ 14 h 54"/>
              <a:gd name="T102" fmla="*/ 5 w 95"/>
              <a:gd name="T103" fmla="*/ 14 h 54"/>
              <a:gd name="T104" fmla="*/ 5 w 95"/>
              <a:gd name="T105" fmla="*/ 9 h 54"/>
              <a:gd name="T106" fmla="*/ 0 w 95"/>
              <a:gd name="T107" fmla="*/ 5 h 54"/>
              <a:gd name="T108" fmla="*/ 0 w 95"/>
              <a:gd name="T109" fmla="*/ 5 h 54"/>
              <a:gd name="T110" fmla="*/ 5 w 95"/>
              <a:gd name="T111" fmla="*/ 0 h 54"/>
              <a:gd name="T112" fmla="*/ 5 w 95"/>
              <a:gd name="T113" fmla="*/ 0 h 54"/>
              <a:gd name="T114" fmla="*/ 9 w 95"/>
              <a:gd name="T115" fmla="*/ 0 h 54"/>
              <a:gd name="T116" fmla="*/ 9 w 95"/>
              <a:gd name="T117" fmla="*/ 5 h 54"/>
              <a:gd name="T118" fmla="*/ 9 w 95"/>
              <a:gd name="T119"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54">
                <a:moveTo>
                  <a:pt x="9" y="5"/>
                </a:moveTo>
                <a:lnTo>
                  <a:pt x="9" y="5"/>
                </a:lnTo>
                <a:lnTo>
                  <a:pt x="9" y="5"/>
                </a:lnTo>
                <a:lnTo>
                  <a:pt x="14" y="5"/>
                </a:lnTo>
                <a:lnTo>
                  <a:pt x="18" y="5"/>
                </a:lnTo>
                <a:lnTo>
                  <a:pt x="28" y="5"/>
                </a:lnTo>
                <a:lnTo>
                  <a:pt x="32" y="9"/>
                </a:lnTo>
                <a:lnTo>
                  <a:pt x="32" y="5"/>
                </a:lnTo>
                <a:lnTo>
                  <a:pt x="41" y="9"/>
                </a:lnTo>
                <a:lnTo>
                  <a:pt x="46" y="9"/>
                </a:lnTo>
                <a:lnTo>
                  <a:pt x="50" y="9"/>
                </a:lnTo>
                <a:lnTo>
                  <a:pt x="55" y="9"/>
                </a:lnTo>
                <a:lnTo>
                  <a:pt x="55" y="5"/>
                </a:lnTo>
                <a:lnTo>
                  <a:pt x="55" y="5"/>
                </a:lnTo>
                <a:lnTo>
                  <a:pt x="59" y="0"/>
                </a:lnTo>
                <a:lnTo>
                  <a:pt x="64" y="0"/>
                </a:lnTo>
                <a:lnTo>
                  <a:pt x="68" y="0"/>
                </a:lnTo>
                <a:lnTo>
                  <a:pt x="73" y="0"/>
                </a:lnTo>
                <a:lnTo>
                  <a:pt x="73" y="0"/>
                </a:lnTo>
                <a:lnTo>
                  <a:pt x="77" y="0"/>
                </a:lnTo>
                <a:lnTo>
                  <a:pt x="82" y="0"/>
                </a:lnTo>
                <a:lnTo>
                  <a:pt x="82" y="0"/>
                </a:lnTo>
                <a:lnTo>
                  <a:pt x="82" y="5"/>
                </a:lnTo>
                <a:lnTo>
                  <a:pt x="82" y="5"/>
                </a:lnTo>
                <a:lnTo>
                  <a:pt x="86" y="0"/>
                </a:lnTo>
                <a:lnTo>
                  <a:pt x="86" y="5"/>
                </a:lnTo>
                <a:lnTo>
                  <a:pt x="91" y="5"/>
                </a:lnTo>
                <a:lnTo>
                  <a:pt x="91" y="5"/>
                </a:lnTo>
                <a:lnTo>
                  <a:pt x="95" y="5"/>
                </a:lnTo>
                <a:lnTo>
                  <a:pt x="95" y="5"/>
                </a:lnTo>
                <a:lnTo>
                  <a:pt x="95" y="5"/>
                </a:lnTo>
                <a:lnTo>
                  <a:pt x="95" y="9"/>
                </a:lnTo>
                <a:lnTo>
                  <a:pt x="95" y="14"/>
                </a:lnTo>
                <a:lnTo>
                  <a:pt x="95" y="14"/>
                </a:lnTo>
                <a:lnTo>
                  <a:pt x="91" y="14"/>
                </a:lnTo>
                <a:lnTo>
                  <a:pt x="91" y="14"/>
                </a:lnTo>
                <a:lnTo>
                  <a:pt x="91" y="18"/>
                </a:lnTo>
                <a:lnTo>
                  <a:pt x="86" y="18"/>
                </a:lnTo>
                <a:lnTo>
                  <a:pt x="86" y="18"/>
                </a:lnTo>
                <a:lnTo>
                  <a:pt x="86" y="27"/>
                </a:lnTo>
                <a:lnTo>
                  <a:pt x="86" y="27"/>
                </a:lnTo>
                <a:lnTo>
                  <a:pt x="86" y="27"/>
                </a:lnTo>
                <a:lnTo>
                  <a:pt x="82" y="32"/>
                </a:lnTo>
                <a:lnTo>
                  <a:pt x="86" y="32"/>
                </a:lnTo>
                <a:lnTo>
                  <a:pt x="86" y="32"/>
                </a:lnTo>
                <a:lnTo>
                  <a:pt x="86" y="36"/>
                </a:lnTo>
                <a:lnTo>
                  <a:pt x="91" y="41"/>
                </a:lnTo>
                <a:lnTo>
                  <a:pt x="91" y="41"/>
                </a:lnTo>
                <a:lnTo>
                  <a:pt x="91" y="41"/>
                </a:lnTo>
                <a:lnTo>
                  <a:pt x="91" y="41"/>
                </a:lnTo>
                <a:lnTo>
                  <a:pt x="86" y="41"/>
                </a:lnTo>
                <a:lnTo>
                  <a:pt x="86" y="41"/>
                </a:lnTo>
                <a:lnTo>
                  <a:pt x="86" y="41"/>
                </a:lnTo>
                <a:lnTo>
                  <a:pt x="86" y="41"/>
                </a:lnTo>
                <a:lnTo>
                  <a:pt x="86" y="41"/>
                </a:lnTo>
                <a:lnTo>
                  <a:pt x="82" y="41"/>
                </a:lnTo>
                <a:lnTo>
                  <a:pt x="82" y="41"/>
                </a:lnTo>
                <a:lnTo>
                  <a:pt x="82" y="36"/>
                </a:lnTo>
                <a:lnTo>
                  <a:pt x="82" y="36"/>
                </a:lnTo>
                <a:lnTo>
                  <a:pt x="77" y="36"/>
                </a:lnTo>
                <a:lnTo>
                  <a:pt x="77" y="41"/>
                </a:lnTo>
                <a:lnTo>
                  <a:pt x="77" y="41"/>
                </a:lnTo>
                <a:lnTo>
                  <a:pt x="73" y="41"/>
                </a:lnTo>
                <a:lnTo>
                  <a:pt x="73" y="41"/>
                </a:lnTo>
                <a:lnTo>
                  <a:pt x="73" y="41"/>
                </a:lnTo>
                <a:lnTo>
                  <a:pt x="68" y="41"/>
                </a:lnTo>
                <a:lnTo>
                  <a:pt x="68" y="41"/>
                </a:lnTo>
                <a:lnTo>
                  <a:pt x="68" y="41"/>
                </a:lnTo>
                <a:lnTo>
                  <a:pt x="68" y="41"/>
                </a:lnTo>
                <a:lnTo>
                  <a:pt x="68" y="45"/>
                </a:lnTo>
                <a:lnTo>
                  <a:pt x="68" y="45"/>
                </a:lnTo>
                <a:lnTo>
                  <a:pt x="64" y="45"/>
                </a:lnTo>
                <a:lnTo>
                  <a:pt x="64" y="45"/>
                </a:lnTo>
                <a:lnTo>
                  <a:pt x="64" y="45"/>
                </a:lnTo>
                <a:lnTo>
                  <a:pt x="64" y="45"/>
                </a:lnTo>
                <a:lnTo>
                  <a:pt x="64" y="45"/>
                </a:lnTo>
                <a:lnTo>
                  <a:pt x="64" y="45"/>
                </a:lnTo>
                <a:lnTo>
                  <a:pt x="64" y="45"/>
                </a:lnTo>
                <a:lnTo>
                  <a:pt x="64" y="45"/>
                </a:lnTo>
                <a:lnTo>
                  <a:pt x="64" y="45"/>
                </a:lnTo>
                <a:lnTo>
                  <a:pt x="64" y="50"/>
                </a:lnTo>
                <a:lnTo>
                  <a:pt x="64" y="50"/>
                </a:lnTo>
                <a:lnTo>
                  <a:pt x="64" y="50"/>
                </a:lnTo>
                <a:lnTo>
                  <a:pt x="64" y="50"/>
                </a:lnTo>
                <a:lnTo>
                  <a:pt x="59" y="54"/>
                </a:lnTo>
                <a:lnTo>
                  <a:pt x="59" y="54"/>
                </a:lnTo>
                <a:lnTo>
                  <a:pt x="59" y="54"/>
                </a:lnTo>
                <a:lnTo>
                  <a:pt x="55" y="54"/>
                </a:lnTo>
                <a:lnTo>
                  <a:pt x="55" y="54"/>
                </a:lnTo>
                <a:lnTo>
                  <a:pt x="50" y="54"/>
                </a:lnTo>
                <a:lnTo>
                  <a:pt x="50" y="54"/>
                </a:lnTo>
                <a:lnTo>
                  <a:pt x="50" y="54"/>
                </a:lnTo>
                <a:lnTo>
                  <a:pt x="46" y="50"/>
                </a:lnTo>
                <a:lnTo>
                  <a:pt x="46" y="50"/>
                </a:lnTo>
                <a:lnTo>
                  <a:pt x="41" y="50"/>
                </a:lnTo>
                <a:lnTo>
                  <a:pt x="41" y="54"/>
                </a:lnTo>
                <a:lnTo>
                  <a:pt x="41" y="50"/>
                </a:lnTo>
                <a:lnTo>
                  <a:pt x="41" y="50"/>
                </a:lnTo>
                <a:lnTo>
                  <a:pt x="41" y="50"/>
                </a:lnTo>
                <a:lnTo>
                  <a:pt x="37" y="50"/>
                </a:lnTo>
                <a:lnTo>
                  <a:pt x="37" y="50"/>
                </a:lnTo>
                <a:lnTo>
                  <a:pt x="37" y="50"/>
                </a:lnTo>
                <a:lnTo>
                  <a:pt x="37" y="50"/>
                </a:lnTo>
                <a:lnTo>
                  <a:pt x="32" y="50"/>
                </a:lnTo>
                <a:lnTo>
                  <a:pt x="32" y="50"/>
                </a:lnTo>
                <a:lnTo>
                  <a:pt x="32" y="50"/>
                </a:lnTo>
                <a:lnTo>
                  <a:pt x="32" y="50"/>
                </a:lnTo>
                <a:lnTo>
                  <a:pt x="32" y="50"/>
                </a:lnTo>
                <a:lnTo>
                  <a:pt x="28" y="50"/>
                </a:lnTo>
                <a:lnTo>
                  <a:pt x="28" y="50"/>
                </a:lnTo>
                <a:lnTo>
                  <a:pt x="23" y="50"/>
                </a:lnTo>
                <a:lnTo>
                  <a:pt x="23" y="50"/>
                </a:lnTo>
                <a:lnTo>
                  <a:pt x="23" y="50"/>
                </a:lnTo>
                <a:lnTo>
                  <a:pt x="18" y="50"/>
                </a:lnTo>
                <a:lnTo>
                  <a:pt x="18" y="50"/>
                </a:lnTo>
                <a:lnTo>
                  <a:pt x="18" y="54"/>
                </a:lnTo>
                <a:lnTo>
                  <a:pt x="14" y="54"/>
                </a:lnTo>
                <a:lnTo>
                  <a:pt x="14" y="54"/>
                </a:lnTo>
                <a:lnTo>
                  <a:pt x="14" y="54"/>
                </a:lnTo>
                <a:lnTo>
                  <a:pt x="14" y="50"/>
                </a:lnTo>
                <a:lnTo>
                  <a:pt x="14" y="45"/>
                </a:lnTo>
                <a:lnTo>
                  <a:pt x="14" y="45"/>
                </a:lnTo>
                <a:lnTo>
                  <a:pt x="14" y="45"/>
                </a:lnTo>
                <a:lnTo>
                  <a:pt x="14" y="45"/>
                </a:lnTo>
                <a:lnTo>
                  <a:pt x="14" y="45"/>
                </a:lnTo>
                <a:lnTo>
                  <a:pt x="9" y="41"/>
                </a:lnTo>
                <a:lnTo>
                  <a:pt x="9" y="41"/>
                </a:lnTo>
                <a:lnTo>
                  <a:pt x="9" y="41"/>
                </a:lnTo>
                <a:lnTo>
                  <a:pt x="9" y="36"/>
                </a:lnTo>
                <a:lnTo>
                  <a:pt x="5" y="36"/>
                </a:lnTo>
                <a:lnTo>
                  <a:pt x="5" y="36"/>
                </a:lnTo>
                <a:lnTo>
                  <a:pt x="5" y="36"/>
                </a:lnTo>
                <a:lnTo>
                  <a:pt x="5" y="32"/>
                </a:lnTo>
                <a:lnTo>
                  <a:pt x="5" y="32"/>
                </a:lnTo>
                <a:lnTo>
                  <a:pt x="5" y="32"/>
                </a:lnTo>
                <a:lnTo>
                  <a:pt x="5" y="32"/>
                </a:lnTo>
                <a:lnTo>
                  <a:pt x="5" y="32"/>
                </a:lnTo>
                <a:lnTo>
                  <a:pt x="5" y="27"/>
                </a:lnTo>
                <a:lnTo>
                  <a:pt x="5" y="27"/>
                </a:lnTo>
                <a:lnTo>
                  <a:pt x="5" y="27"/>
                </a:lnTo>
                <a:lnTo>
                  <a:pt x="5" y="27"/>
                </a:lnTo>
                <a:lnTo>
                  <a:pt x="5" y="23"/>
                </a:lnTo>
                <a:lnTo>
                  <a:pt x="5" y="23"/>
                </a:lnTo>
                <a:lnTo>
                  <a:pt x="5" y="23"/>
                </a:lnTo>
                <a:lnTo>
                  <a:pt x="9" y="23"/>
                </a:lnTo>
                <a:lnTo>
                  <a:pt x="9" y="23"/>
                </a:lnTo>
                <a:lnTo>
                  <a:pt x="9" y="23"/>
                </a:lnTo>
                <a:lnTo>
                  <a:pt x="9" y="18"/>
                </a:lnTo>
                <a:lnTo>
                  <a:pt x="9" y="18"/>
                </a:lnTo>
                <a:lnTo>
                  <a:pt x="14" y="18"/>
                </a:lnTo>
                <a:lnTo>
                  <a:pt x="14" y="18"/>
                </a:lnTo>
                <a:lnTo>
                  <a:pt x="9" y="18"/>
                </a:lnTo>
                <a:lnTo>
                  <a:pt x="9" y="14"/>
                </a:lnTo>
                <a:lnTo>
                  <a:pt x="9" y="14"/>
                </a:lnTo>
                <a:lnTo>
                  <a:pt x="9" y="14"/>
                </a:lnTo>
                <a:lnTo>
                  <a:pt x="5" y="14"/>
                </a:lnTo>
                <a:lnTo>
                  <a:pt x="5" y="14"/>
                </a:lnTo>
                <a:lnTo>
                  <a:pt x="5" y="9"/>
                </a:lnTo>
                <a:lnTo>
                  <a:pt x="5" y="9"/>
                </a:lnTo>
                <a:lnTo>
                  <a:pt x="0" y="9"/>
                </a:lnTo>
                <a:lnTo>
                  <a:pt x="0" y="9"/>
                </a:lnTo>
                <a:lnTo>
                  <a:pt x="0" y="5"/>
                </a:lnTo>
                <a:lnTo>
                  <a:pt x="0" y="5"/>
                </a:lnTo>
                <a:lnTo>
                  <a:pt x="0" y="5"/>
                </a:lnTo>
                <a:lnTo>
                  <a:pt x="0" y="5"/>
                </a:lnTo>
                <a:lnTo>
                  <a:pt x="5" y="5"/>
                </a:lnTo>
                <a:lnTo>
                  <a:pt x="5" y="0"/>
                </a:lnTo>
                <a:lnTo>
                  <a:pt x="5" y="0"/>
                </a:lnTo>
                <a:lnTo>
                  <a:pt x="5" y="0"/>
                </a:lnTo>
                <a:lnTo>
                  <a:pt x="5" y="0"/>
                </a:lnTo>
                <a:lnTo>
                  <a:pt x="5" y="0"/>
                </a:lnTo>
                <a:lnTo>
                  <a:pt x="9" y="0"/>
                </a:lnTo>
                <a:lnTo>
                  <a:pt x="9" y="0"/>
                </a:lnTo>
                <a:lnTo>
                  <a:pt x="9" y="0"/>
                </a:lnTo>
                <a:lnTo>
                  <a:pt x="9" y="0"/>
                </a:lnTo>
                <a:lnTo>
                  <a:pt x="9" y="0"/>
                </a:lnTo>
                <a:lnTo>
                  <a:pt x="9" y="5"/>
                </a:lnTo>
                <a:lnTo>
                  <a:pt x="9" y="5"/>
                </a:lnTo>
                <a:lnTo>
                  <a:pt x="9" y="5"/>
                </a:lnTo>
                <a:lnTo>
                  <a:pt x="9" y="5"/>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30" name="Freeform 21">
            <a:extLst>
              <a:ext uri="{FF2B5EF4-FFF2-40B4-BE49-F238E27FC236}">
                <a16:creationId xmlns:a16="http://schemas.microsoft.com/office/drawing/2014/main" id="{710DD1BE-4BA4-4C40-B841-C9E9859E3293}"/>
              </a:ext>
            </a:extLst>
          </p:cNvPr>
          <p:cNvSpPr>
            <a:spLocks/>
          </p:cNvSpPr>
          <p:nvPr/>
        </p:nvSpPr>
        <p:spPr bwMode="auto">
          <a:xfrm>
            <a:off x="9086601" y="4906316"/>
            <a:ext cx="285774" cy="270232"/>
          </a:xfrm>
          <a:custGeom>
            <a:avLst/>
            <a:gdLst>
              <a:gd name="T0" fmla="*/ 18 w 59"/>
              <a:gd name="T1" fmla="*/ 5 h 55"/>
              <a:gd name="T2" fmla="*/ 23 w 59"/>
              <a:gd name="T3" fmla="*/ 5 h 55"/>
              <a:gd name="T4" fmla="*/ 27 w 59"/>
              <a:gd name="T5" fmla="*/ 5 h 55"/>
              <a:gd name="T6" fmla="*/ 32 w 59"/>
              <a:gd name="T7" fmla="*/ 5 h 55"/>
              <a:gd name="T8" fmla="*/ 32 w 59"/>
              <a:gd name="T9" fmla="*/ 5 h 55"/>
              <a:gd name="T10" fmla="*/ 36 w 59"/>
              <a:gd name="T11" fmla="*/ 5 h 55"/>
              <a:gd name="T12" fmla="*/ 41 w 59"/>
              <a:gd name="T13" fmla="*/ 5 h 55"/>
              <a:gd name="T14" fmla="*/ 45 w 59"/>
              <a:gd name="T15" fmla="*/ 10 h 55"/>
              <a:gd name="T16" fmla="*/ 45 w 59"/>
              <a:gd name="T17" fmla="*/ 10 h 55"/>
              <a:gd name="T18" fmla="*/ 50 w 59"/>
              <a:gd name="T19" fmla="*/ 10 h 55"/>
              <a:gd name="T20" fmla="*/ 54 w 59"/>
              <a:gd name="T21" fmla="*/ 10 h 55"/>
              <a:gd name="T22" fmla="*/ 54 w 59"/>
              <a:gd name="T23" fmla="*/ 10 h 55"/>
              <a:gd name="T24" fmla="*/ 50 w 59"/>
              <a:gd name="T25" fmla="*/ 14 h 55"/>
              <a:gd name="T26" fmla="*/ 50 w 59"/>
              <a:gd name="T27" fmla="*/ 19 h 55"/>
              <a:gd name="T28" fmla="*/ 54 w 59"/>
              <a:gd name="T29" fmla="*/ 19 h 55"/>
              <a:gd name="T30" fmla="*/ 59 w 59"/>
              <a:gd name="T31" fmla="*/ 23 h 55"/>
              <a:gd name="T32" fmla="*/ 59 w 59"/>
              <a:gd name="T33" fmla="*/ 28 h 55"/>
              <a:gd name="T34" fmla="*/ 54 w 59"/>
              <a:gd name="T35" fmla="*/ 28 h 55"/>
              <a:gd name="T36" fmla="*/ 54 w 59"/>
              <a:gd name="T37" fmla="*/ 28 h 55"/>
              <a:gd name="T38" fmla="*/ 59 w 59"/>
              <a:gd name="T39" fmla="*/ 32 h 55"/>
              <a:gd name="T40" fmla="*/ 54 w 59"/>
              <a:gd name="T41" fmla="*/ 32 h 55"/>
              <a:gd name="T42" fmla="*/ 54 w 59"/>
              <a:gd name="T43" fmla="*/ 32 h 55"/>
              <a:gd name="T44" fmla="*/ 50 w 59"/>
              <a:gd name="T45" fmla="*/ 37 h 55"/>
              <a:gd name="T46" fmla="*/ 50 w 59"/>
              <a:gd name="T47" fmla="*/ 37 h 55"/>
              <a:gd name="T48" fmla="*/ 50 w 59"/>
              <a:gd name="T49" fmla="*/ 37 h 55"/>
              <a:gd name="T50" fmla="*/ 50 w 59"/>
              <a:gd name="T51" fmla="*/ 41 h 55"/>
              <a:gd name="T52" fmla="*/ 50 w 59"/>
              <a:gd name="T53" fmla="*/ 37 h 55"/>
              <a:gd name="T54" fmla="*/ 45 w 59"/>
              <a:gd name="T55" fmla="*/ 41 h 55"/>
              <a:gd name="T56" fmla="*/ 45 w 59"/>
              <a:gd name="T57" fmla="*/ 46 h 55"/>
              <a:gd name="T58" fmla="*/ 41 w 59"/>
              <a:gd name="T59" fmla="*/ 46 h 55"/>
              <a:gd name="T60" fmla="*/ 45 w 59"/>
              <a:gd name="T61" fmla="*/ 50 h 55"/>
              <a:gd name="T62" fmla="*/ 41 w 59"/>
              <a:gd name="T63" fmla="*/ 55 h 55"/>
              <a:gd name="T64" fmla="*/ 41 w 59"/>
              <a:gd name="T65" fmla="*/ 55 h 55"/>
              <a:gd name="T66" fmla="*/ 36 w 59"/>
              <a:gd name="T67" fmla="*/ 50 h 55"/>
              <a:gd name="T68" fmla="*/ 32 w 59"/>
              <a:gd name="T69" fmla="*/ 46 h 55"/>
              <a:gd name="T70" fmla="*/ 27 w 59"/>
              <a:gd name="T71" fmla="*/ 46 h 55"/>
              <a:gd name="T72" fmla="*/ 27 w 59"/>
              <a:gd name="T73" fmla="*/ 46 h 55"/>
              <a:gd name="T74" fmla="*/ 23 w 59"/>
              <a:gd name="T75" fmla="*/ 41 h 55"/>
              <a:gd name="T76" fmla="*/ 23 w 59"/>
              <a:gd name="T77" fmla="*/ 37 h 55"/>
              <a:gd name="T78" fmla="*/ 14 w 59"/>
              <a:gd name="T79" fmla="*/ 32 h 55"/>
              <a:gd name="T80" fmla="*/ 9 w 59"/>
              <a:gd name="T81" fmla="*/ 28 h 55"/>
              <a:gd name="T82" fmla="*/ 5 w 59"/>
              <a:gd name="T83" fmla="*/ 23 h 55"/>
              <a:gd name="T84" fmla="*/ 5 w 59"/>
              <a:gd name="T85" fmla="*/ 19 h 55"/>
              <a:gd name="T86" fmla="*/ 0 w 59"/>
              <a:gd name="T87" fmla="*/ 14 h 55"/>
              <a:gd name="T88" fmla="*/ 0 w 59"/>
              <a:gd name="T89" fmla="*/ 5 h 55"/>
              <a:gd name="T90" fmla="*/ 0 w 59"/>
              <a:gd name="T91" fmla="*/ 5 h 55"/>
              <a:gd name="T92" fmla="*/ 5 w 59"/>
              <a:gd name="T93" fmla="*/ 5 h 55"/>
              <a:gd name="T94" fmla="*/ 9 w 59"/>
              <a:gd name="T95" fmla="*/ 5 h 55"/>
              <a:gd name="T96" fmla="*/ 18 w 59"/>
              <a:gd name="T9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55">
                <a:moveTo>
                  <a:pt x="18" y="0"/>
                </a:moveTo>
                <a:lnTo>
                  <a:pt x="18" y="0"/>
                </a:lnTo>
                <a:lnTo>
                  <a:pt x="18" y="5"/>
                </a:lnTo>
                <a:lnTo>
                  <a:pt x="23" y="5"/>
                </a:lnTo>
                <a:lnTo>
                  <a:pt x="23" y="5"/>
                </a:lnTo>
                <a:lnTo>
                  <a:pt x="23" y="5"/>
                </a:lnTo>
                <a:lnTo>
                  <a:pt x="27" y="5"/>
                </a:lnTo>
                <a:lnTo>
                  <a:pt x="27" y="5"/>
                </a:lnTo>
                <a:lnTo>
                  <a:pt x="27" y="5"/>
                </a:lnTo>
                <a:lnTo>
                  <a:pt x="27" y="5"/>
                </a:lnTo>
                <a:lnTo>
                  <a:pt x="27" y="5"/>
                </a:lnTo>
                <a:lnTo>
                  <a:pt x="32" y="5"/>
                </a:lnTo>
                <a:lnTo>
                  <a:pt x="32" y="5"/>
                </a:lnTo>
                <a:lnTo>
                  <a:pt x="32" y="5"/>
                </a:lnTo>
                <a:lnTo>
                  <a:pt x="32" y="5"/>
                </a:lnTo>
                <a:lnTo>
                  <a:pt x="36" y="5"/>
                </a:lnTo>
                <a:lnTo>
                  <a:pt x="36" y="5"/>
                </a:lnTo>
                <a:lnTo>
                  <a:pt x="36" y="5"/>
                </a:lnTo>
                <a:lnTo>
                  <a:pt x="41" y="5"/>
                </a:lnTo>
                <a:lnTo>
                  <a:pt x="41" y="5"/>
                </a:lnTo>
                <a:lnTo>
                  <a:pt x="41" y="5"/>
                </a:lnTo>
                <a:lnTo>
                  <a:pt x="45" y="5"/>
                </a:lnTo>
                <a:lnTo>
                  <a:pt x="45" y="5"/>
                </a:lnTo>
                <a:lnTo>
                  <a:pt x="45" y="10"/>
                </a:lnTo>
                <a:lnTo>
                  <a:pt x="45" y="10"/>
                </a:lnTo>
                <a:lnTo>
                  <a:pt x="45" y="10"/>
                </a:lnTo>
                <a:lnTo>
                  <a:pt x="45" y="10"/>
                </a:lnTo>
                <a:lnTo>
                  <a:pt x="50" y="10"/>
                </a:lnTo>
                <a:lnTo>
                  <a:pt x="50" y="10"/>
                </a:lnTo>
                <a:lnTo>
                  <a:pt x="50" y="10"/>
                </a:lnTo>
                <a:lnTo>
                  <a:pt x="50" y="10"/>
                </a:lnTo>
                <a:lnTo>
                  <a:pt x="50" y="10"/>
                </a:lnTo>
                <a:lnTo>
                  <a:pt x="54" y="10"/>
                </a:lnTo>
                <a:lnTo>
                  <a:pt x="54" y="10"/>
                </a:lnTo>
                <a:lnTo>
                  <a:pt x="54" y="10"/>
                </a:lnTo>
                <a:lnTo>
                  <a:pt x="54" y="10"/>
                </a:lnTo>
                <a:lnTo>
                  <a:pt x="54" y="14"/>
                </a:lnTo>
                <a:lnTo>
                  <a:pt x="54" y="14"/>
                </a:lnTo>
                <a:lnTo>
                  <a:pt x="50" y="14"/>
                </a:lnTo>
                <a:lnTo>
                  <a:pt x="50" y="19"/>
                </a:lnTo>
                <a:lnTo>
                  <a:pt x="50" y="19"/>
                </a:lnTo>
                <a:lnTo>
                  <a:pt x="50" y="19"/>
                </a:lnTo>
                <a:lnTo>
                  <a:pt x="50" y="19"/>
                </a:lnTo>
                <a:lnTo>
                  <a:pt x="50" y="19"/>
                </a:lnTo>
                <a:lnTo>
                  <a:pt x="54" y="19"/>
                </a:lnTo>
                <a:lnTo>
                  <a:pt x="54" y="23"/>
                </a:lnTo>
                <a:lnTo>
                  <a:pt x="54" y="23"/>
                </a:lnTo>
                <a:lnTo>
                  <a:pt x="59" y="23"/>
                </a:lnTo>
                <a:lnTo>
                  <a:pt x="59" y="23"/>
                </a:lnTo>
                <a:lnTo>
                  <a:pt x="59" y="28"/>
                </a:lnTo>
                <a:lnTo>
                  <a:pt x="59" y="28"/>
                </a:lnTo>
                <a:lnTo>
                  <a:pt x="54" y="28"/>
                </a:lnTo>
                <a:lnTo>
                  <a:pt x="54" y="28"/>
                </a:lnTo>
                <a:lnTo>
                  <a:pt x="54" y="28"/>
                </a:lnTo>
                <a:lnTo>
                  <a:pt x="54" y="28"/>
                </a:lnTo>
                <a:lnTo>
                  <a:pt x="54" y="28"/>
                </a:lnTo>
                <a:lnTo>
                  <a:pt x="54" y="28"/>
                </a:lnTo>
                <a:lnTo>
                  <a:pt x="54" y="28"/>
                </a:lnTo>
                <a:lnTo>
                  <a:pt x="59" y="32"/>
                </a:lnTo>
                <a:lnTo>
                  <a:pt x="59" y="32"/>
                </a:lnTo>
                <a:lnTo>
                  <a:pt x="59" y="32"/>
                </a:lnTo>
                <a:lnTo>
                  <a:pt x="59" y="32"/>
                </a:lnTo>
                <a:lnTo>
                  <a:pt x="54" y="32"/>
                </a:lnTo>
                <a:lnTo>
                  <a:pt x="54" y="32"/>
                </a:lnTo>
                <a:lnTo>
                  <a:pt x="54" y="32"/>
                </a:lnTo>
                <a:lnTo>
                  <a:pt x="54" y="32"/>
                </a:lnTo>
                <a:lnTo>
                  <a:pt x="54" y="37"/>
                </a:lnTo>
                <a:lnTo>
                  <a:pt x="54" y="37"/>
                </a:lnTo>
                <a:lnTo>
                  <a:pt x="50" y="37"/>
                </a:lnTo>
                <a:lnTo>
                  <a:pt x="50" y="37"/>
                </a:lnTo>
                <a:lnTo>
                  <a:pt x="50" y="37"/>
                </a:lnTo>
                <a:lnTo>
                  <a:pt x="50" y="37"/>
                </a:lnTo>
                <a:lnTo>
                  <a:pt x="50" y="37"/>
                </a:lnTo>
                <a:lnTo>
                  <a:pt x="50" y="37"/>
                </a:lnTo>
                <a:lnTo>
                  <a:pt x="50" y="37"/>
                </a:lnTo>
                <a:lnTo>
                  <a:pt x="50" y="37"/>
                </a:lnTo>
                <a:lnTo>
                  <a:pt x="50" y="41"/>
                </a:lnTo>
                <a:lnTo>
                  <a:pt x="50" y="41"/>
                </a:lnTo>
                <a:lnTo>
                  <a:pt x="50" y="37"/>
                </a:lnTo>
                <a:lnTo>
                  <a:pt x="50" y="37"/>
                </a:lnTo>
                <a:lnTo>
                  <a:pt x="50" y="37"/>
                </a:lnTo>
                <a:lnTo>
                  <a:pt x="45" y="41"/>
                </a:lnTo>
                <a:lnTo>
                  <a:pt x="45" y="41"/>
                </a:lnTo>
                <a:lnTo>
                  <a:pt x="45" y="41"/>
                </a:lnTo>
                <a:lnTo>
                  <a:pt x="45" y="41"/>
                </a:lnTo>
                <a:lnTo>
                  <a:pt x="45" y="41"/>
                </a:lnTo>
                <a:lnTo>
                  <a:pt x="45" y="46"/>
                </a:lnTo>
                <a:lnTo>
                  <a:pt x="41" y="46"/>
                </a:lnTo>
                <a:lnTo>
                  <a:pt x="41" y="46"/>
                </a:lnTo>
                <a:lnTo>
                  <a:pt x="41" y="46"/>
                </a:lnTo>
                <a:lnTo>
                  <a:pt x="41" y="46"/>
                </a:lnTo>
                <a:lnTo>
                  <a:pt x="41" y="50"/>
                </a:lnTo>
                <a:lnTo>
                  <a:pt x="45" y="50"/>
                </a:lnTo>
                <a:lnTo>
                  <a:pt x="45" y="50"/>
                </a:lnTo>
                <a:lnTo>
                  <a:pt x="45" y="50"/>
                </a:lnTo>
                <a:lnTo>
                  <a:pt x="41" y="55"/>
                </a:lnTo>
                <a:lnTo>
                  <a:pt x="41" y="55"/>
                </a:lnTo>
                <a:lnTo>
                  <a:pt x="41" y="55"/>
                </a:lnTo>
                <a:lnTo>
                  <a:pt x="41" y="55"/>
                </a:lnTo>
                <a:lnTo>
                  <a:pt x="41" y="50"/>
                </a:lnTo>
                <a:lnTo>
                  <a:pt x="36" y="50"/>
                </a:lnTo>
                <a:lnTo>
                  <a:pt x="36" y="50"/>
                </a:lnTo>
                <a:lnTo>
                  <a:pt x="32" y="50"/>
                </a:lnTo>
                <a:lnTo>
                  <a:pt x="32" y="46"/>
                </a:lnTo>
                <a:lnTo>
                  <a:pt x="32" y="46"/>
                </a:lnTo>
                <a:lnTo>
                  <a:pt x="32" y="46"/>
                </a:lnTo>
                <a:lnTo>
                  <a:pt x="32" y="46"/>
                </a:lnTo>
                <a:lnTo>
                  <a:pt x="27" y="46"/>
                </a:lnTo>
                <a:lnTo>
                  <a:pt x="27" y="46"/>
                </a:lnTo>
                <a:lnTo>
                  <a:pt x="32" y="46"/>
                </a:lnTo>
                <a:lnTo>
                  <a:pt x="27" y="46"/>
                </a:lnTo>
                <a:lnTo>
                  <a:pt x="27" y="46"/>
                </a:lnTo>
                <a:lnTo>
                  <a:pt x="27" y="41"/>
                </a:lnTo>
                <a:lnTo>
                  <a:pt x="23" y="41"/>
                </a:lnTo>
                <a:lnTo>
                  <a:pt x="23" y="37"/>
                </a:lnTo>
                <a:lnTo>
                  <a:pt x="23" y="37"/>
                </a:lnTo>
                <a:lnTo>
                  <a:pt x="23" y="37"/>
                </a:lnTo>
                <a:lnTo>
                  <a:pt x="18" y="37"/>
                </a:lnTo>
                <a:lnTo>
                  <a:pt x="18" y="32"/>
                </a:lnTo>
                <a:lnTo>
                  <a:pt x="14" y="32"/>
                </a:lnTo>
                <a:lnTo>
                  <a:pt x="14" y="28"/>
                </a:lnTo>
                <a:lnTo>
                  <a:pt x="14" y="28"/>
                </a:lnTo>
                <a:lnTo>
                  <a:pt x="9" y="28"/>
                </a:lnTo>
                <a:lnTo>
                  <a:pt x="9" y="23"/>
                </a:lnTo>
                <a:lnTo>
                  <a:pt x="9" y="23"/>
                </a:lnTo>
                <a:lnTo>
                  <a:pt x="5" y="23"/>
                </a:lnTo>
                <a:lnTo>
                  <a:pt x="5" y="19"/>
                </a:lnTo>
                <a:lnTo>
                  <a:pt x="5" y="19"/>
                </a:lnTo>
                <a:lnTo>
                  <a:pt x="5" y="19"/>
                </a:lnTo>
                <a:lnTo>
                  <a:pt x="5" y="14"/>
                </a:lnTo>
                <a:lnTo>
                  <a:pt x="0" y="14"/>
                </a:lnTo>
                <a:lnTo>
                  <a:pt x="0" y="14"/>
                </a:lnTo>
                <a:lnTo>
                  <a:pt x="0" y="10"/>
                </a:lnTo>
                <a:lnTo>
                  <a:pt x="0" y="10"/>
                </a:lnTo>
                <a:lnTo>
                  <a:pt x="0" y="5"/>
                </a:lnTo>
                <a:lnTo>
                  <a:pt x="0" y="5"/>
                </a:lnTo>
                <a:lnTo>
                  <a:pt x="0" y="5"/>
                </a:lnTo>
                <a:lnTo>
                  <a:pt x="0" y="5"/>
                </a:lnTo>
                <a:lnTo>
                  <a:pt x="5" y="5"/>
                </a:lnTo>
                <a:lnTo>
                  <a:pt x="5" y="5"/>
                </a:lnTo>
                <a:lnTo>
                  <a:pt x="5" y="5"/>
                </a:lnTo>
                <a:lnTo>
                  <a:pt x="9" y="5"/>
                </a:lnTo>
                <a:lnTo>
                  <a:pt x="9" y="5"/>
                </a:lnTo>
                <a:lnTo>
                  <a:pt x="9" y="5"/>
                </a:lnTo>
                <a:lnTo>
                  <a:pt x="9" y="5"/>
                </a:lnTo>
                <a:lnTo>
                  <a:pt x="14" y="5"/>
                </a:lnTo>
                <a:lnTo>
                  <a:pt x="18"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31" name="Freeform 22">
            <a:extLst>
              <a:ext uri="{FF2B5EF4-FFF2-40B4-BE49-F238E27FC236}">
                <a16:creationId xmlns:a16="http://schemas.microsoft.com/office/drawing/2014/main" id="{DBBB2423-1A4D-664A-9262-A7BC7AA60C76}"/>
              </a:ext>
            </a:extLst>
          </p:cNvPr>
          <p:cNvSpPr>
            <a:spLocks/>
          </p:cNvSpPr>
          <p:nvPr/>
        </p:nvSpPr>
        <p:spPr bwMode="auto">
          <a:xfrm>
            <a:off x="9566117" y="3908917"/>
            <a:ext cx="658730" cy="442196"/>
          </a:xfrm>
          <a:custGeom>
            <a:avLst/>
            <a:gdLst>
              <a:gd name="T0" fmla="*/ 68 w 136"/>
              <a:gd name="T1" fmla="*/ 0 h 90"/>
              <a:gd name="T2" fmla="*/ 77 w 136"/>
              <a:gd name="T3" fmla="*/ 0 h 90"/>
              <a:gd name="T4" fmla="*/ 82 w 136"/>
              <a:gd name="T5" fmla="*/ 5 h 90"/>
              <a:gd name="T6" fmla="*/ 86 w 136"/>
              <a:gd name="T7" fmla="*/ 5 h 90"/>
              <a:gd name="T8" fmla="*/ 95 w 136"/>
              <a:gd name="T9" fmla="*/ 5 h 90"/>
              <a:gd name="T10" fmla="*/ 100 w 136"/>
              <a:gd name="T11" fmla="*/ 9 h 90"/>
              <a:gd name="T12" fmla="*/ 104 w 136"/>
              <a:gd name="T13" fmla="*/ 14 h 90"/>
              <a:gd name="T14" fmla="*/ 104 w 136"/>
              <a:gd name="T15" fmla="*/ 18 h 90"/>
              <a:gd name="T16" fmla="*/ 104 w 136"/>
              <a:gd name="T17" fmla="*/ 23 h 90"/>
              <a:gd name="T18" fmla="*/ 109 w 136"/>
              <a:gd name="T19" fmla="*/ 32 h 90"/>
              <a:gd name="T20" fmla="*/ 118 w 136"/>
              <a:gd name="T21" fmla="*/ 36 h 90"/>
              <a:gd name="T22" fmla="*/ 122 w 136"/>
              <a:gd name="T23" fmla="*/ 45 h 90"/>
              <a:gd name="T24" fmla="*/ 131 w 136"/>
              <a:gd name="T25" fmla="*/ 45 h 90"/>
              <a:gd name="T26" fmla="*/ 136 w 136"/>
              <a:gd name="T27" fmla="*/ 50 h 90"/>
              <a:gd name="T28" fmla="*/ 127 w 136"/>
              <a:gd name="T29" fmla="*/ 54 h 90"/>
              <a:gd name="T30" fmla="*/ 118 w 136"/>
              <a:gd name="T31" fmla="*/ 54 h 90"/>
              <a:gd name="T32" fmla="*/ 118 w 136"/>
              <a:gd name="T33" fmla="*/ 59 h 90"/>
              <a:gd name="T34" fmla="*/ 118 w 136"/>
              <a:gd name="T35" fmla="*/ 63 h 90"/>
              <a:gd name="T36" fmla="*/ 122 w 136"/>
              <a:gd name="T37" fmla="*/ 72 h 90"/>
              <a:gd name="T38" fmla="*/ 118 w 136"/>
              <a:gd name="T39" fmla="*/ 77 h 90"/>
              <a:gd name="T40" fmla="*/ 109 w 136"/>
              <a:gd name="T41" fmla="*/ 81 h 90"/>
              <a:gd name="T42" fmla="*/ 109 w 136"/>
              <a:gd name="T43" fmla="*/ 90 h 90"/>
              <a:gd name="T44" fmla="*/ 104 w 136"/>
              <a:gd name="T45" fmla="*/ 90 h 90"/>
              <a:gd name="T46" fmla="*/ 95 w 136"/>
              <a:gd name="T47" fmla="*/ 86 h 90"/>
              <a:gd name="T48" fmla="*/ 86 w 136"/>
              <a:gd name="T49" fmla="*/ 86 h 90"/>
              <a:gd name="T50" fmla="*/ 86 w 136"/>
              <a:gd name="T51" fmla="*/ 86 h 90"/>
              <a:gd name="T52" fmla="*/ 82 w 136"/>
              <a:gd name="T53" fmla="*/ 86 h 90"/>
              <a:gd name="T54" fmla="*/ 73 w 136"/>
              <a:gd name="T55" fmla="*/ 86 h 90"/>
              <a:gd name="T56" fmla="*/ 68 w 136"/>
              <a:gd name="T57" fmla="*/ 86 h 90"/>
              <a:gd name="T58" fmla="*/ 64 w 136"/>
              <a:gd name="T59" fmla="*/ 86 h 90"/>
              <a:gd name="T60" fmla="*/ 50 w 136"/>
              <a:gd name="T61" fmla="*/ 81 h 90"/>
              <a:gd name="T62" fmla="*/ 32 w 136"/>
              <a:gd name="T63" fmla="*/ 81 h 90"/>
              <a:gd name="T64" fmla="*/ 23 w 136"/>
              <a:gd name="T65" fmla="*/ 81 h 90"/>
              <a:gd name="T66" fmla="*/ 14 w 136"/>
              <a:gd name="T67" fmla="*/ 86 h 90"/>
              <a:gd name="T68" fmla="*/ 9 w 136"/>
              <a:gd name="T69" fmla="*/ 86 h 90"/>
              <a:gd name="T70" fmla="*/ 9 w 136"/>
              <a:gd name="T71" fmla="*/ 81 h 90"/>
              <a:gd name="T72" fmla="*/ 5 w 136"/>
              <a:gd name="T73" fmla="*/ 77 h 90"/>
              <a:gd name="T74" fmla="*/ 5 w 136"/>
              <a:gd name="T75" fmla="*/ 72 h 90"/>
              <a:gd name="T76" fmla="*/ 9 w 136"/>
              <a:gd name="T77" fmla="*/ 63 h 90"/>
              <a:gd name="T78" fmla="*/ 5 w 136"/>
              <a:gd name="T79" fmla="*/ 41 h 90"/>
              <a:gd name="T80" fmla="*/ 9 w 136"/>
              <a:gd name="T81" fmla="*/ 41 h 90"/>
              <a:gd name="T82" fmla="*/ 23 w 136"/>
              <a:gd name="T83" fmla="*/ 41 h 90"/>
              <a:gd name="T84" fmla="*/ 28 w 136"/>
              <a:gd name="T85" fmla="*/ 36 h 90"/>
              <a:gd name="T86" fmla="*/ 32 w 136"/>
              <a:gd name="T87" fmla="*/ 36 h 90"/>
              <a:gd name="T88" fmla="*/ 37 w 136"/>
              <a:gd name="T89" fmla="*/ 36 h 90"/>
              <a:gd name="T90" fmla="*/ 32 w 136"/>
              <a:gd name="T91" fmla="*/ 32 h 90"/>
              <a:gd name="T92" fmla="*/ 32 w 136"/>
              <a:gd name="T93" fmla="*/ 27 h 90"/>
              <a:gd name="T94" fmla="*/ 41 w 136"/>
              <a:gd name="T95" fmla="*/ 23 h 90"/>
              <a:gd name="T96" fmla="*/ 46 w 136"/>
              <a:gd name="T97" fmla="*/ 18 h 90"/>
              <a:gd name="T98" fmla="*/ 41 w 136"/>
              <a:gd name="T99" fmla="*/ 14 h 90"/>
              <a:gd name="T100" fmla="*/ 41 w 136"/>
              <a:gd name="T101" fmla="*/ 9 h 90"/>
              <a:gd name="T102" fmla="*/ 55 w 136"/>
              <a:gd name="T103" fmla="*/ 5 h 90"/>
              <a:gd name="T104" fmla="*/ 59 w 136"/>
              <a:gd name="T10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90">
                <a:moveTo>
                  <a:pt x="64" y="0"/>
                </a:moveTo>
                <a:lnTo>
                  <a:pt x="64" y="0"/>
                </a:lnTo>
                <a:lnTo>
                  <a:pt x="64" y="0"/>
                </a:lnTo>
                <a:lnTo>
                  <a:pt x="68" y="0"/>
                </a:lnTo>
                <a:lnTo>
                  <a:pt x="68" y="0"/>
                </a:lnTo>
                <a:lnTo>
                  <a:pt x="68" y="0"/>
                </a:lnTo>
                <a:lnTo>
                  <a:pt x="68" y="0"/>
                </a:lnTo>
                <a:lnTo>
                  <a:pt x="73" y="0"/>
                </a:lnTo>
                <a:lnTo>
                  <a:pt x="73" y="5"/>
                </a:lnTo>
                <a:lnTo>
                  <a:pt x="73" y="5"/>
                </a:lnTo>
                <a:lnTo>
                  <a:pt x="73" y="0"/>
                </a:lnTo>
                <a:lnTo>
                  <a:pt x="77" y="0"/>
                </a:lnTo>
                <a:lnTo>
                  <a:pt x="77" y="0"/>
                </a:lnTo>
                <a:lnTo>
                  <a:pt x="77" y="5"/>
                </a:lnTo>
                <a:lnTo>
                  <a:pt x="82" y="5"/>
                </a:lnTo>
                <a:lnTo>
                  <a:pt x="82" y="5"/>
                </a:lnTo>
                <a:lnTo>
                  <a:pt x="82" y="5"/>
                </a:lnTo>
                <a:lnTo>
                  <a:pt x="82" y="5"/>
                </a:lnTo>
                <a:lnTo>
                  <a:pt x="82" y="5"/>
                </a:lnTo>
                <a:lnTo>
                  <a:pt x="82" y="9"/>
                </a:lnTo>
                <a:lnTo>
                  <a:pt x="82" y="9"/>
                </a:lnTo>
                <a:lnTo>
                  <a:pt x="86" y="5"/>
                </a:lnTo>
                <a:lnTo>
                  <a:pt x="86" y="5"/>
                </a:lnTo>
                <a:lnTo>
                  <a:pt x="86" y="5"/>
                </a:lnTo>
                <a:lnTo>
                  <a:pt x="86" y="5"/>
                </a:lnTo>
                <a:lnTo>
                  <a:pt x="86" y="5"/>
                </a:lnTo>
                <a:lnTo>
                  <a:pt x="91" y="5"/>
                </a:lnTo>
                <a:lnTo>
                  <a:pt x="91" y="5"/>
                </a:lnTo>
                <a:lnTo>
                  <a:pt x="91" y="5"/>
                </a:lnTo>
                <a:lnTo>
                  <a:pt x="95" y="5"/>
                </a:lnTo>
                <a:lnTo>
                  <a:pt x="95" y="5"/>
                </a:lnTo>
                <a:lnTo>
                  <a:pt x="100" y="9"/>
                </a:lnTo>
                <a:lnTo>
                  <a:pt x="100" y="9"/>
                </a:lnTo>
                <a:lnTo>
                  <a:pt x="100" y="9"/>
                </a:lnTo>
                <a:lnTo>
                  <a:pt x="100" y="9"/>
                </a:lnTo>
                <a:lnTo>
                  <a:pt x="100" y="9"/>
                </a:lnTo>
                <a:lnTo>
                  <a:pt x="104" y="9"/>
                </a:lnTo>
                <a:lnTo>
                  <a:pt x="104" y="9"/>
                </a:lnTo>
                <a:lnTo>
                  <a:pt x="104" y="9"/>
                </a:lnTo>
                <a:lnTo>
                  <a:pt x="104" y="9"/>
                </a:lnTo>
                <a:lnTo>
                  <a:pt x="104" y="14"/>
                </a:lnTo>
                <a:lnTo>
                  <a:pt x="104" y="14"/>
                </a:lnTo>
                <a:lnTo>
                  <a:pt x="104" y="14"/>
                </a:lnTo>
                <a:lnTo>
                  <a:pt x="104" y="14"/>
                </a:lnTo>
                <a:lnTo>
                  <a:pt x="104" y="14"/>
                </a:lnTo>
                <a:lnTo>
                  <a:pt x="104" y="18"/>
                </a:lnTo>
                <a:lnTo>
                  <a:pt x="104" y="18"/>
                </a:lnTo>
                <a:lnTo>
                  <a:pt x="104" y="18"/>
                </a:lnTo>
                <a:lnTo>
                  <a:pt x="104" y="18"/>
                </a:lnTo>
                <a:lnTo>
                  <a:pt x="104" y="23"/>
                </a:lnTo>
                <a:lnTo>
                  <a:pt x="104" y="23"/>
                </a:lnTo>
                <a:lnTo>
                  <a:pt x="104" y="23"/>
                </a:lnTo>
                <a:lnTo>
                  <a:pt x="104" y="23"/>
                </a:lnTo>
                <a:lnTo>
                  <a:pt x="104" y="23"/>
                </a:lnTo>
                <a:lnTo>
                  <a:pt x="104" y="27"/>
                </a:lnTo>
                <a:lnTo>
                  <a:pt x="109" y="27"/>
                </a:lnTo>
                <a:lnTo>
                  <a:pt x="109" y="27"/>
                </a:lnTo>
                <a:lnTo>
                  <a:pt x="109" y="27"/>
                </a:lnTo>
                <a:lnTo>
                  <a:pt x="109" y="32"/>
                </a:lnTo>
                <a:lnTo>
                  <a:pt x="109" y="32"/>
                </a:lnTo>
                <a:lnTo>
                  <a:pt x="109" y="32"/>
                </a:lnTo>
                <a:lnTo>
                  <a:pt x="109" y="32"/>
                </a:lnTo>
                <a:lnTo>
                  <a:pt x="113" y="32"/>
                </a:lnTo>
                <a:lnTo>
                  <a:pt x="113" y="36"/>
                </a:lnTo>
                <a:lnTo>
                  <a:pt x="118" y="36"/>
                </a:lnTo>
                <a:lnTo>
                  <a:pt x="118" y="36"/>
                </a:lnTo>
                <a:lnTo>
                  <a:pt x="122" y="41"/>
                </a:lnTo>
                <a:lnTo>
                  <a:pt x="122" y="41"/>
                </a:lnTo>
                <a:lnTo>
                  <a:pt x="122" y="41"/>
                </a:lnTo>
                <a:lnTo>
                  <a:pt x="122" y="41"/>
                </a:lnTo>
                <a:lnTo>
                  <a:pt x="118" y="41"/>
                </a:lnTo>
                <a:lnTo>
                  <a:pt x="122" y="45"/>
                </a:lnTo>
                <a:lnTo>
                  <a:pt x="122" y="45"/>
                </a:lnTo>
                <a:lnTo>
                  <a:pt x="127" y="45"/>
                </a:lnTo>
                <a:lnTo>
                  <a:pt x="131" y="45"/>
                </a:lnTo>
                <a:lnTo>
                  <a:pt x="131" y="45"/>
                </a:lnTo>
                <a:lnTo>
                  <a:pt x="131" y="45"/>
                </a:lnTo>
                <a:lnTo>
                  <a:pt x="131" y="45"/>
                </a:lnTo>
                <a:lnTo>
                  <a:pt x="131" y="50"/>
                </a:lnTo>
                <a:lnTo>
                  <a:pt x="136" y="50"/>
                </a:lnTo>
                <a:lnTo>
                  <a:pt x="136" y="50"/>
                </a:lnTo>
                <a:lnTo>
                  <a:pt x="136" y="50"/>
                </a:lnTo>
                <a:lnTo>
                  <a:pt x="136" y="50"/>
                </a:lnTo>
                <a:lnTo>
                  <a:pt x="136" y="50"/>
                </a:lnTo>
                <a:lnTo>
                  <a:pt x="131" y="54"/>
                </a:lnTo>
                <a:lnTo>
                  <a:pt x="131" y="54"/>
                </a:lnTo>
                <a:lnTo>
                  <a:pt x="131" y="54"/>
                </a:lnTo>
                <a:lnTo>
                  <a:pt x="127" y="54"/>
                </a:lnTo>
                <a:lnTo>
                  <a:pt x="127" y="54"/>
                </a:lnTo>
                <a:lnTo>
                  <a:pt x="127" y="54"/>
                </a:lnTo>
                <a:lnTo>
                  <a:pt x="122" y="54"/>
                </a:lnTo>
                <a:lnTo>
                  <a:pt x="122" y="54"/>
                </a:lnTo>
                <a:lnTo>
                  <a:pt x="122" y="54"/>
                </a:lnTo>
                <a:lnTo>
                  <a:pt x="122" y="54"/>
                </a:lnTo>
                <a:lnTo>
                  <a:pt x="118" y="54"/>
                </a:lnTo>
                <a:lnTo>
                  <a:pt x="118" y="54"/>
                </a:lnTo>
                <a:lnTo>
                  <a:pt x="118" y="54"/>
                </a:lnTo>
                <a:lnTo>
                  <a:pt x="118" y="54"/>
                </a:lnTo>
                <a:lnTo>
                  <a:pt x="118" y="59"/>
                </a:lnTo>
                <a:lnTo>
                  <a:pt x="113" y="59"/>
                </a:lnTo>
                <a:lnTo>
                  <a:pt x="118" y="59"/>
                </a:lnTo>
                <a:lnTo>
                  <a:pt x="118" y="59"/>
                </a:lnTo>
                <a:lnTo>
                  <a:pt x="118" y="59"/>
                </a:lnTo>
                <a:lnTo>
                  <a:pt x="118" y="63"/>
                </a:lnTo>
                <a:lnTo>
                  <a:pt x="122" y="63"/>
                </a:lnTo>
                <a:lnTo>
                  <a:pt x="122" y="63"/>
                </a:lnTo>
                <a:lnTo>
                  <a:pt x="118" y="63"/>
                </a:lnTo>
                <a:lnTo>
                  <a:pt x="118" y="63"/>
                </a:lnTo>
                <a:lnTo>
                  <a:pt x="122" y="68"/>
                </a:lnTo>
                <a:lnTo>
                  <a:pt x="122" y="68"/>
                </a:lnTo>
                <a:lnTo>
                  <a:pt x="122" y="68"/>
                </a:lnTo>
                <a:lnTo>
                  <a:pt x="122" y="72"/>
                </a:lnTo>
                <a:lnTo>
                  <a:pt x="122" y="72"/>
                </a:lnTo>
                <a:lnTo>
                  <a:pt x="122" y="72"/>
                </a:lnTo>
                <a:lnTo>
                  <a:pt x="122" y="72"/>
                </a:lnTo>
                <a:lnTo>
                  <a:pt x="127" y="72"/>
                </a:lnTo>
                <a:lnTo>
                  <a:pt x="127" y="77"/>
                </a:lnTo>
                <a:lnTo>
                  <a:pt x="122" y="77"/>
                </a:lnTo>
                <a:lnTo>
                  <a:pt x="118" y="77"/>
                </a:lnTo>
                <a:lnTo>
                  <a:pt x="118" y="77"/>
                </a:lnTo>
                <a:lnTo>
                  <a:pt x="118" y="77"/>
                </a:lnTo>
                <a:lnTo>
                  <a:pt x="113" y="77"/>
                </a:lnTo>
                <a:lnTo>
                  <a:pt x="113" y="77"/>
                </a:lnTo>
                <a:lnTo>
                  <a:pt x="113" y="77"/>
                </a:lnTo>
                <a:lnTo>
                  <a:pt x="109" y="77"/>
                </a:lnTo>
                <a:lnTo>
                  <a:pt x="109" y="81"/>
                </a:lnTo>
                <a:lnTo>
                  <a:pt x="109" y="81"/>
                </a:lnTo>
                <a:lnTo>
                  <a:pt x="109" y="81"/>
                </a:lnTo>
                <a:lnTo>
                  <a:pt x="109" y="86"/>
                </a:lnTo>
                <a:lnTo>
                  <a:pt x="109" y="86"/>
                </a:lnTo>
                <a:lnTo>
                  <a:pt x="109" y="86"/>
                </a:lnTo>
                <a:lnTo>
                  <a:pt x="109" y="90"/>
                </a:lnTo>
                <a:lnTo>
                  <a:pt x="109" y="90"/>
                </a:lnTo>
                <a:lnTo>
                  <a:pt x="109" y="90"/>
                </a:lnTo>
                <a:lnTo>
                  <a:pt x="109" y="90"/>
                </a:lnTo>
                <a:lnTo>
                  <a:pt x="109" y="90"/>
                </a:lnTo>
                <a:lnTo>
                  <a:pt x="104" y="90"/>
                </a:lnTo>
                <a:lnTo>
                  <a:pt x="104" y="90"/>
                </a:lnTo>
                <a:lnTo>
                  <a:pt x="104" y="86"/>
                </a:lnTo>
                <a:lnTo>
                  <a:pt x="104" y="86"/>
                </a:lnTo>
                <a:lnTo>
                  <a:pt x="104" y="86"/>
                </a:lnTo>
                <a:lnTo>
                  <a:pt x="100" y="86"/>
                </a:lnTo>
                <a:lnTo>
                  <a:pt x="95" y="86"/>
                </a:lnTo>
                <a:lnTo>
                  <a:pt x="95" y="86"/>
                </a:lnTo>
                <a:lnTo>
                  <a:pt x="95" y="90"/>
                </a:lnTo>
                <a:lnTo>
                  <a:pt x="91" y="90"/>
                </a:lnTo>
                <a:lnTo>
                  <a:pt x="91" y="90"/>
                </a:lnTo>
                <a:lnTo>
                  <a:pt x="91" y="86"/>
                </a:lnTo>
                <a:lnTo>
                  <a:pt x="91" y="86"/>
                </a:lnTo>
                <a:lnTo>
                  <a:pt x="86" y="86"/>
                </a:lnTo>
                <a:lnTo>
                  <a:pt x="86" y="86"/>
                </a:lnTo>
                <a:lnTo>
                  <a:pt x="86" y="86"/>
                </a:lnTo>
                <a:lnTo>
                  <a:pt x="86" y="86"/>
                </a:lnTo>
                <a:lnTo>
                  <a:pt x="86" y="86"/>
                </a:lnTo>
                <a:lnTo>
                  <a:pt x="86" y="86"/>
                </a:lnTo>
                <a:lnTo>
                  <a:pt x="86" y="86"/>
                </a:lnTo>
                <a:lnTo>
                  <a:pt x="82" y="86"/>
                </a:lnTo>
                <a:lnTo>
                  <a:pt x="82" y="86"/>
                </a:lnTo>
                <a:lnTo>
                  <a:pt x="82" y="86"/>
                </a:lnTo>
                <a:lnTo>
                  <a:pt x="82" y="86"/>
                </a:lnTo>
                <a:lnTo>
                  <a:pt x="82" y="86"/>
                </a:lnTo>
                <a:lnTo>
                  <a:pt x="82" y="86"/>
                </a:lnTo>
                <a:lnTo>
                  <a:pt x="77" y="86"/>
                </a:lnTo>
                <a:lnTo>
                  <a:pt x="77" y="86"/>
                </a:lnTo>
                <a:lnTo>
                  <a:pt x="73" y="86"/>
                </a:lnTo>
                <a:lnTo>
                  <a:pt x="73" y="86"/>
                </a:lnTo>
                <a:lnTo>
                  <a:pt x="73" y="86"/>
                </a:lnTo>
                <a:lnTo>
                  <a:pt x="73" y="86"/>
                </a:lnTo>
                <a:lnTo>
                  <a:pt x="68" y="86"/>
                </a:lnTo>
                <a:lnTo>
                  <a:pt x="68" y="86"/>
                </a:lnTo>
                <a:lnTo>
                  <a:pt x="68" y="86"/>
                </a:lnTo>
                <a:lnTo>
                  <a:pt x="68" y="86"/>
                </a:lnTo>
                <a:lnTo>
                  <a:pt x="68" y="86"/>
                </a:lnTo>
                <a:lnTo>
                  <a:pt x="68" y="86"/>
                </a:lnTo>
                <a:lnTo>
                  <a:pt x="68" y="86"/>
                </a:lnTo>
                <a:lnTo>
                  <a:pt x="68" y="86"/>
                </a:lnTo>
                <a:lnTo>
                  <a:pt x="64" y="86"/>
                </a:lnTo>
                <a:lnTo>
                  <a:pt x="64" y="86"/>
                </a:lnTo>
                <a:lnTo>
                  <a:pt x="64" y="86"/>
                </a:lnTo>
                <a:lnTo>
                  <a:pt x="64" y="86"/>
                </a:lnTo>
                <a:lnTo>
                  <a:pt x="59" y="81"/>
                </a:lnTo>
                <a:lnTo>
                  <a:pt x="59" y="81"/>
                </a:lnTo>
                <a:lnTo>
                  <a:pt x="55" y="81"/>
                </a:lnTo>
                <a:lnTo>
                  <a:pt x="55" y="81"/>
                </a:lnTo>
                <a:lnTo>
                  <a:pt x="50" y="81"/>
                </a:lnTo>
                <a:lnTo>
                  <a:pt x="50" y="81"/>
                </a:lnTo>
                <a:lnTo>
                  <a:pt x="50" y="81"/>
                </a:lnTo>
                <a:lnTo>
                  <a:pt x="46" y="81"/>
                </a:lnTo>
                <a:lnTo>
                  <a:pt x="41" y="81"/>
                </a:lnTo>
                <a:lnTo>
                  <a:pt x="41" y="81"/>
                </a:lnTo>
                <a:lnTo>
                  <a:pt x="37" y="81"/>
                </a:lnTo>
                <a:lnTo>
                  <a:pt x="32" y="81"/>
                </a:lnTo>
                <a:lnTo>
                  <a:pt x="28" y="81"/>
                </a:lnTo>
                <a:lnTo>
                  <a:pt x="28" y="81"/>
                </a:lnTo>
                <a:lnTo>
                  <a:pt x="28" y="81"/>
                </a:lnTo>
                <a:lnTo>
                  <a:pt x="23" y="81"/>
                </a:lnTo>
                <a:lnTo>
                  <a:pt x="23" y="81"/>
                </a:lnTo>
                <a:lnTo>
                  <a:pt x="23" y="81"/>
                </a:lnTo>
                <a:lnTo>
                  <a:pt x="18" y="81"/>
                </a:lnTo>
                <a:lnTo>
                  <a:pt x="18" y="81"/>
                </a:lnTo>
                <a:lnTo>
                  <a:pt x="18" y="81"/>
                </a:lnTo>
                <a:lnTo>
                  <a:pt x="14" y="86"/>
                </a:lnTo>
                <a:lnTo>
                  <a:pt x="14" y="86"/>
                </a:lnTo>
                <a:lnTo>
                  <a:pt x="14" y="86"/>
                </a:lnTo>
                <a:lnTo>
                  <a:pt x="14" y="86"/>
                </a:lnTo>
                <a:lnTo>
                  <a:pt x="9" y="86"/>
                </a:lnTo>
                <a:lnTo>
                  <a:pt x="9" y="86"/>
                </a:lnTo>
                <a:lnTo>
                  <a:pt x="9" y="86"/>
                </a:lnTo>
                <a:lnTo>
                  <a:pt x="9" y="86"/>
                </a:lnTo>
                <a:lnTo>
                  <a:pt x="9" y="86"/>
                </a:lnTo>
                <a:lnTo>
                  <a:pt x="9" y="86"/>
                </a:lnTo>
                <a:lnTo>
                  <a:pt x="9" y="86"/>
                </a:lnTo>
                <a:lnTo>
                  <a:pt x="9" y="86"/>
                </a:lnTo>
                <a:lnTo>
                  <a:pt x="9" y="81"/>
                </a:lnTo>
                <a:lnTo>
                  <a:pt x="9" y="81"/>
                </a:lnTo>
                <a:lnTo>
                  <a:pt x="9" y="81"/>
                </a:lnTo>
                <a:lnTo>
                  <a:pt x="9" y="77"/>
                </a:lnTo>
                <a:lnTo>
                  <a:pt x="9" y="77"/>
                </a:lnTo>
                <a:lnTo>
                  <a:pt x="9" y="77"/>
                </a:lnTo>
                <a:lnTo>
                  <a:pt x="9" y="77"/>
                </a:lnTo>
                <a:lnTo>
                  <a:pt x="5" y="77"/>
                </a:lnTo>
                <a:lnTo>
                  <a:pt x="5" y="77"/>
                </a:lnTo>
                <a:lnTo>
                  <a:pt x="5" y="72"/>
                </a:lnTo>
                <a:lnTo>
                  <a:pt x="0" y="72"/>
                </a:lnTo>
                <a:lnTo>
                  <a:pt x="0" y="72"/>
                </a:lnTo>
                <a:lnTo>
                  <a:pt x="0" y="72"/>
                </a:lnTo>
                <a:lnTo>
                  <a:pt x="0" y="72"/>
                </a:lnTo>
                <a:lnTo>
                  <a:pt x="5" y="72"/>
                </a:lnTo>
                <a:lnTo>
                  <a:pt x="5" y="68"/>
                </a:lnTo>
                <a:lnTo>
                  <a:pt x="5" y="68"/>
                </a:lnTo>
                <a:lnTo>
                  <a:pt x="9" y="68"/>
                </a:lnTo>
                <a:lnTo>
                  <a:pt x="9" y="63"/>
                </a:lnTo>
                <a:lnTo>
                  <a:pt x="9" y="63"/>
                </a:lnTo>
                <a:lnTo>
                  <a:pt x="9" y="63"/>
                </a:lnTo>
                <a:lnTo>
                  <a:pt x="9" y="63"/>
                </a:lnTo>
                <a:lnTo>
                  <a:pt x="9" y="59"/>
                </a:lnTo>
                <a:lnTo>
                  <a:pt x="9" y="59"/>
                </a:lnTo>
                <a:lnTo>
                  <a:pt x="9" y="54"/>
                </a:lnTo>
                <a:lnTo>
                  <a:pt x="5" y="50"/>
                </a:lnTo>
                <a:lnTo>
                  <a:pt x="5" y="41"/>
                </a:lnTo>
                <a:lnTo>
                  <a:pt x="5" y="41"/>
                </a:lnTo>
                <a:lnTo>
                  <a:pt x="5" y="41"/>
                </a:lnTo>
                <a:lnTo>
                  <a:pt x="9" y="41"/>
                </a:lnTo>
                <a:lnTo>
                  <a:pt x="9" y="41"/>
                </a:lnTo>
                <a:lnTo>
                  <a:pt x="9" y="41"/>
                </a:lnTo>
                <a:lnTo>
                  <a:pt x="9" y="41"/>
                </a:lnTo>
                <a:lnTo>
                  <a:pt x="14" y="41"/>
                </a:lnTo>
                <a:lnTo>
                  <a:pt x="14" y="41"/>
                </a:lnTo>
                <a:lnTo>
                  <a:pt x="14" y="41"/>
                </a:lnTo>
                <a:lnTo>
                  <a:pt x="18" y="41"/>
                </a:lnTo>
                <a:lnTo>
                  <a:pt x="18" y="41"/>
                </a:lnTo>
                <a:lnTo>
                  <a:pt x="23" y="41"/>
                </a:lnTo>
                <a:lnTo>
                  <a:pt x="23" y="41"/>
                </a:lnTo>
                <a:lnTo>
                  <a:pt x="23" y="36"/>
                </a:lnTo>
                <a:lnTo>
                  <a:pt x="23" y="36"/>
                </a:lnTo>
                <a:lnTo>
                  <a:pt x="23" y="36"/>
                </a:lnTo>
                <a:lnTo>
                  <a:pt x="28" y="36"/>
                </a:lnTo>
                <a:lnTo>
                  <a:pt x="28" y="36"/>
                </a:lnTo>
                <a:lnTo>
                  <a:pt x="28" y="36"/>
                </a:lnTo>
                <a:lnTo>
                  <a:pt x="28" y="36"/>
                </a:lnTo>
                <a:lnTo>
                  <a:pt x="32" y="36"/>
                </a:lnTo>
                <a:lnTo>
                  <a:pt x="32" y="36"/>
                </a:lnTo>
                <a:lnTo>
                  <a:pt x="32" y="36"/>
                </a:lnTo>
                <a:lnTo>
                  <a:pt x="32" y="36"/>
                </a:lnTo>
                <a:lnTo>
                  <a:pt x="32" y="36"/>
                </a:lnTo>
                <a:lnTo>
                  <a:pt x="32" y="36"/>
                </a:lnTo>
                <a:lnTo>
                  <a:pt x="32" y="36"/>
                </a:lnTo>
                <a:lnTo>
                  <a:pt x="37" y="36"/>
                </a:lnTo>
                <a:lnTo>
                  <a:pt x="37" y="36"/>
                </a:lnTo>
                <a:lnTo>
                  <a:pt x="37" y="36"/>
                </a:lnTo>
                <a:lnTo>
                  <a:pt x="32" y="36"/>
                </a:lnTo>
                <a:lnTo>
                  <a:pt x="32" y="36"/>
                </a:lnTo>
                <a:lnTo>
                  <a:pt x="32" y="36"/>
                </a:lnTo>
                <a:lnTo>
                  <a:pt x="32" y="36"/>
                </a:lnTo>
                <a:lnTo>
                  <a:pt x="32" y="36"/>
                </a:lnTo>
                <a:lnTo>
                  <a:pt x="32" y="32"/>
                </a:lnTo>
                <a:lnTo>
                  <a:pt x="32" y="32"/>
                </a:lnTo>
                <a:lnTo>
                  <a:pt x="32" y="32"/>
                </a:lnTo>
                <a:lnTo>
                  <a:pt x="32" y="32"/>
                </a:lnTo>
                <a:lnTo>
                  <a:pt x="32" y="27"/>
                </a:lnTo>
                <a:lnTo>
                  <a:pt x="32" y="27"/>
                </a:lnTo>
                <a:lnTo>
                  <a:pt x="32" y="27"/>
                </a:lnTo>
                <a:lnTo>
                  <a:pt x="32" y="23"/>
                </a:lnTo>
                <a:lnTo>
                  <a:pt x="37" y="23"/>
                </a:lnTo>
                <a:lnTo>
                  <a:pt x="37" y="23"/>
                </a:lnTo>
                <a:lnTo>
                  <a:pt x="37" y="23"/>
                </a:lnTo>
                <a:lnTo>
                  <a:pt x="37" y="23"/>
                </a:lnTo>
                <a:lnTo>
                  <a:pt x="41" y="23"/>
                </a:lnTo>
                <a:lnTo>
                  <a:pt x="41" y="18"/>
                </a:lnTo>
                <a:lnTo>
                  <a:pt x="41" y="18"/>
                </a:lnTo>
                <a:lnTo>
                  <a:pt x="41" y="18"/>
                </a:lnTo>
                <a:lnTo>
                  <a:pt x="46" y="18"/>
                </a:lnTo>
                <a:lnTo>
                  <a:pt x="46" y="18"/>
                </a:lnTo>
                <a:lnTo>
                  <a:pt x="46" y="18"/>
                </a:lnTo>
                <a:lnTo>
                  <a:pt x="46" y="18"/>
                </a:lnTo>
                <a:lnTo>
                  <a:pt x="46" y="18"/>
                </a:lnTo>
                <a:lnTo>
                  <a:pt x="46" y="18"/>
                </a:lnTo>
                <a:lnTo>
                  <a:pt x="46" y="14"/>
                </a:lnTo>
                <a:lnTo>
                  <a:pt x="41" y="14"/>
                </a:lnTo>
                <a:lnTo>
                  <a:pt x="41" y="14"/>
                </a:lnTo>
                <a:lnTo>
                  <a:pt x="41" y="14"/>
                </a:lnTo>
                <a:lnTo>
                  <a:pt x="41" y="14"/>
                </a:lnTo>
                <a:lnTo>
                  <a:pt x="41" y="9"/>
                </a:lnTo>
                <a:lnTo>
                  <a:pt x="41" y="9"/>
                </a:lnTo>
                <a:lnTo>
                  <a:pt x="41" y="9"/>
                </a:lnTo>
                <a:lnTo>
                  <a:pt x="41" y="9"/>
                </a:lnTo>
                <a:lnTo>
                  <a:pt x="46" y="9"/>
                </a:lnTo>
                <a:lnTo>
                  <a:pt x="46" y="9"/>
                </a:lnTo>
                <a:lnTo>
                  <a:pt x="46" y="5"/>
                </a:lnTo>
                <a:lnTo>
                  <a:pt x="50" y="5"/>
                </a:lnTo>
                <a:lnTo>
                  <a:pt x="55" y="5"/>
                </a:lnTo>
                <a:lnTo>
                  <a:pt x="55" y="5"/>
                </a:lnTo>
                <a:lnTo>
                  <a:pt x="55" y="5"/>
                </a:lnTo>
                <a:lnTo>
                  <a:pt x="55" y="5"/>
                </a:lnTo>
                <a:lnTo>
                  <a:pt x="55" y="5"/>
                </a:lnTo>
                <a:lnTo>
                  <a:pt x="55" y="5"/>
                </a:lnTo>
                <a:lnTo>
                  <a:pt x="59" y="5"/>
                </a:lnTo>
                <a:lnTo>
                  <a:pt x="59" y="0"/>
                </a:lnTo>
                <a:lnTo>
                  <a:pt x="64" y="0"/>
                </a:lnTo>
                <a:lnTo>
                  <a:pt x="64" y="0"/>
                </a:lnTo>
                <a:lnTo>
                  <a:pt x="64" y="0"/>
                </a:lnTo>
                <a:lnTo>
                  <a:pt x="64"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39" name="Freeform 30">
            <a:extLst>
              <a:ext uri="{FF2B5EF4-FFF2-40B4-BE49-F238E27FC236}">
                <a16:creationId xmlns:a16="http://schemas.microsoft.com/office/drawing/2014/main" id="{F4620D7B-CB4A-924C-90E7-9FB669978D78}"/>
              </a:ext>
            </a:extLst>
          </p:cNvPr>
          <p:cNvSpPr>
            <a:spLocks noEditPoints="1"/>
          </p:cNvSpPr>
          <p:nvPr/>
        </p:nvSpPr>
        <p:spPr bwMode="auto">
          <a:xfrm>
            <a:off x="-779817" y="1354009"/>
            <a:ext cx="6408087" cy="3709532"/>
          </a:xfrm>
          <a:custGeom>
            <a:avLst/>
            <a:gdLst>
              <a:gd name="T0" fmla="*/ 673 w 1323"/>
              <a:gd name="T1" fmla="*/ 696 h 755"/>
              <a:gd name="T2" fmla="*/ 862 w 1323"/>
              <a:gd name="T3" fmla="*/ 705 h 755"/>
              <a:gd name="T4" fmla="*/ 786 w 1323"/>
              <a:gd name="T5" fmla="*/ 692 h 755"/>
              <a:gd name="T6" fmla="*/ 22 w 1323"/>
              <a:gd name="T7" fmla="*/ 574 h 755"/>
              <a:gd name="T8" fmla="*/ 975 w 1323"/>
              <a:gd name="T9" fmla="*/ 619 h 755"/>
              <a:gd name="T10" fmla="*/ 1007 w 1323"/>
              <a:gd name="T11" fmla="*/ 660 h 755"/>
              <a:gd name="T12" fmla="*/ 926 w 1323"/>
              <a:gd name="T13" fmla="*/ 660 h 755"/>
              <a:gd name="T14" fmla="*/ 4 w 1323"/>
              <a:gd name="T15" fmla="*/ 475 h 755"/>
              <a:gd name="T16" fmla="*/ 817 w 1323"/>
              <a:gd name="T17" fmla="*/ 371 h 755"/>
              <a:gd name="T18" fmla="*/ 781 w 1323"/>
              <a:gd name="T19" fmla="*/ 339 h 755"/>
              <a:gd name="T20" fmla="*/ 926 w 1323"/>
              <a:gd name="T21" fmla="*/ 244 h 755"/>
              <a:gd name="T22" fmla="*/ 596 w 1323"/>
              <a:gd name="T23" fmla="*/ 728 h 755"/>
              <a:gd name="T24" fmla="*/ 433 w 1323"/>
              <a:gd name="T25" fmla="*/ 597 h 755"/>
              <a:gd name="T26" fmla="*/ 45 w 1323"/>
              <a:gd name="T27" fmla="*/ 534 h 755"/>
              <a:gd name="T28" fmla="*/ 58 w 1323"/>
              <a:gd name="T29" fmla="*/ 470 h 755"/>
              <a:gd name="T30" fmla="*/ 99 w 1323"/>
              <a:gd name="T31" fmla="*/ 348 h 755"/>
              <a:gd name="T32" fmla="*/ 420 w 1323"/>
              <a:gd name="T33" fmla="*/ 176 h 755"/>
              <a:gd name="T34" fmla="*/ 469 w 1323"/>
              <a:gd name="T35" fmla="*/ 190 h 755"/>
              <a:gd name="T36" fmla="*/ 578 w 1323"/>
              <a:gd name="T37" fmla="*/ 258 h 755"/>
              <a:gd name="T38" fmla="*/ 700 w 1323"/>
              <a:gd name="T39" fmla="*/ 253 h 755"/>
              <a:gd name="T40" fmla="*/ 772 w 1323"/>
              <a:gd name="T41" fmla="*/ 226 h 755"/>
              <a:gd name="T42" fmla="*/ 808 w 1323"/>
              <a:gd name="T43" fmla="*/ 226 h 755"/>
              <a:gd name="T44" fmla="*/ 890 w 1323"/>
              <a:gd name="T45" fmla="*/ 231 h 755"/>
              <a:gd name="T46" fmla="*/ 781 w 1323"/>
              <a:gd name="T47" fmla="*/ 303 h 755"/>
              <a:gd name="T48" fmla="*/ 673 w 1323"/>
              <a:gd name="T49" fmla="*/ 348 h 755"/>
              <a:gd name="T50" fmla="*/ 646 w 1323"/>
              <a:gd name="T51" fmla="*/ 488 h 755"/>
              <a:gd name="T52" fmla="*/ 709 w 1323"/>
              <a:gd name="T53" fmla="*/ 520 h 755"/>
              <a:gd name="T54" fmla="*/ 899 w 1323"/>
              <a:gd name="T55" fmla="*/ 380 h 755"/>
              <a:gd name="T56" fmla="*/ 912 w 1323"/>
              <a:gd name="T57" fmla="*/ 452 h 755"/>
              <a:gd name="T58" fmla="*/ 975 w 1323"/>
              <a:gd name="T59" fmla="*/ 452 h 755"/>
              <a:gd name="T60" fmla="*/ 984 w 1323"/>
              <a:gd name="T61" fmla="*/ 538 h 755"/>
              <a:gd name="T62" fmla="*/ 844 w 1323"/>
              <a:gd name="T63" fmla="*/ 606 h 755"/>
              <a:gd name="T64" fmla="*/ 691 w 1323"/>
              <a:gd name="T65" fmla="*/ 163 h 755"/>
              <a:gd name="T66" fmla="*/ 655 w 1323"/>
              <a:gd name="T67" fmla="*/ 226 h 755"/>
              <a:gd name="T68" fmla="*/ 618 w 1323"/>
              <a:gd name="T69" fmla="*/ 145 h 755"/>
              <a:gd name="T70" fmla="*/ 921 w 1323"/>
              <a:gd name="T71" fmla="*/ 181 h 755"/>
              <a:gd name="T72" fmla="*/ 1025 w 1323"/>
              <a:gd name="T73" fmla="*/ 194 h 755"/>
              <a:gd name="T74" fmla="*/ 1061 w 1323"/>
              <a:gd name="T75" fmla="*/ 231 h 755"/>
              <a:gd name="T76" fmla="*/ 1066 w 1323"/>
              <a:gd name="T77" fmla="*/ 289 h 755"/>
              <a:gd name="T78" fmla="*/ 1016 w 1323"/>
              <a:gd name="T79" fmla="*/ 298 h 755"/>
              <a:gd name="T80" fmla="*/ 989 w 1323"/>
              <a:gd name="T81" fmla="*/ 366 h 755"/>
              <a:gd name="T82" fmla="*/ 912 w 1323"/>
              <a:gd name="T83" fmla="*/ 326 h 755"/>
              <a:gd name="T84" fmla="*/ 971 w 1323"/>
              <a:gd name="T85" fmla="*/ 249 h 755"/>
              <a:gd name="T86" fmla="*/ 849 w 1323"/>
              <a:gd name="T87" fmla="*/ 213 h 755"/>
              <a:gd name="T88" fmla="*/ 808 w 1323"/>
              <a:gd name="T89" fmla="*/ 167 h 755"/>
              <a:gd name="T90" fmla="*/ 876 w 1323"/>
              <a:gd name="T91" fmla="*/ 145 h 755"/>
              <a:gd name="T92" fmla="*/ 519 w 1323"/>
              <a:gd name="T93" fmla="*/ 163 h 755"/>
              <a:gd name="T94" fmla="*/ 664 w 1323"/>
              <a:gd name="T95" fmla="*/ 100 h 755"/>
              <a:gd name="T96" fmla="*/ 826 w 1323"/>
              <a:gd name="T97" fmla="*/ 109 h 755"/>
              <a:gd name="T98" fmla="*/ 695 w 1323"/>
              <a:gd name="T99" fmla="*/ 122 h 755"/>
              <a:gd name="T100" fmla="*/ 736 w 1323"/>
              <a:gd name="T101" fmla="*/ 100 h 755"/>
              <a:gd name="T102" fmla="*/ 989 w 1323"/>
              <a:gd name="T103" fmla="*/ 122 h 755"/>
              <a:gd name="T104" fmla="*/ 899 w 1323"/>
              <a:gd name="T105" fmla="*/ 136 h 755"/>
              <a:gd name="T106" fmla="*/ 659 w 1323"/>
              <a:gd name="T107" fmla="*/ 95 h 755"/>
              <a:gd name="T108" fmla="*/ 795 w 1323"/>
              <a:gd name="T109" fmla="*/ 68 h 755"/>
              <a:gd name="T110" fmla="*/ 899 w 1323"/>
              <a:gd name="T111" fmla="*/ 54 h 755"/>
              <a:gd name="T112" fmla="*/ 1043 w 1323"/>
              <a:gd name="T113" fmla="*/ 36 h 755"/>
              <a:gd name="T114" fmla="*/ 971 w 1323"/>
              <a:gd name="T115" fmla="*/ 63 h 755"/>
              <a:gd name="T116" fmla="*/ 1301 w 1323"/>
              <a:gd name="T117" fmla="*/ 9 h 755"/>
              <a:gd name="T118" fmla="*/ 1138 w 1323"/>
              <a:gd name="T119" fmla="*/ 72 h 755"/>
              <a:gd name="T120" fmla="*/ 998 w 1323"/>
              <a:gd name="T121" fmla="*/ 90 h 755"/>
              <a:gd name="T122" fmla="*/ 1147 w 1323"/>
              <a:gd name="T123" fmla="*/ 36 h 755"/>
              <a:gd name="T124" fmla="*/ 1138 w 1323"/>
              <a:gd name="T125" fmla="*/ 1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3" h="755">
                <a:moveTo>
                  <a:pt x="885" y="692"/>
                </a:moveTo>
                <a:lnTo>
                  <a:pt x="885" y="692"/>
                </a:lnTo>
                <a:lnTo>
                  <a:pt x="885" y="692"/>
                </a:lnTo>
                <a:lnTo>
                  <a:pt x="885" y="687"/>
                </a:lnTo>
                <a:lnTo>
                  <a:pt x="885" y="687"/>
                </a:lnTo>
                <a:lnTo>
                  <a:pt x="885" y="692"/>
                </a:lnTo>
                <a:lnTo>
                  <a:pt x="885" y="692"/>
                </a:lnTo>
                <a:lnTo>
                  <a:pt x="885" y="692"/>
                </a:lnTo>
                <a:lnTo>
                  <a:pt x="885" y="692"/>
                </a:lnTo>
                <a:lnTo>
                  <a:pt x="885" y="692"/>
                </a:lnTo>
                <a:lnTo>
                  <a:pt x="885" y="692"/>
                </a:lnTo>
                <a:lnTo>
                  <a:pt x="880" y="692"/>
                </a:lnTo>
                <a:lnTo>
                  <a:pt x="880" y="696"/>
                </a:lnTo>
                <a:lnTo>
                  <a:pt x="885" y="692"/>
                </a:lnTo>
                <a:lnTo>
                  <a:pt x="885" y="692"/>
                </a:lnTo>
                <a:lnTo>
                  <a:pt x="885" y="692"/>
                </a:lnTo>
                <a:lnTo>
                  <a:pt x="890" y="692"/>
                </a:lnTo>
                <a:lnTo>
                  <a:pt x="890" y="692"/>
                </a:lnTo>
                <a:lnTo>
                  <a:pt x="894" y="692"/>
                </a:lnTo>
                <a:lnTo>
                  <a:pt x="894" y="692"/>
                </a:lnTo>
                <a:lnTo>
                  <a:pt x="890" y="692"/>
                </a:lnTo>
                <a:lnTo>
                  <a:pt x="890" y="692"/>
                </a:lnTo>
                <a:lnTo>
                  <a:pt x="894" y="687"/>
                </a:lnTo>
                <a:lnTo>
                  <a:pt x="894" y="687"/>
                </a:lnTo>
                <a:lnTo>
                  <a:pt x="894" y="687"/>
                </a:lnTo>
                <a:lnTo>
                  <a:pt x="894" y="683"/>
                </a:lnTo>
                <a:lnTo>
                  <a:pt x="899" y="683"/>
                </a:lnTo>
                <a:lnTo>
                  <a:pt x="899" y="683"/>
                </a:lnTo>
                <a:lnTo>
                  <a:pt x="899" y="683"/>
                </a:lnTo>
                <a:lnTo>
                  <a:pt x="899" y="687"/>
                </a:lnTo>
                <a:lnTo>
                  <a:pt x="899" y="687"/>
                </a:lnTo>
                <a:lnTo>
                  <a:pt x="903" y="687"/>
                </a:lnTo>
                <a:lnTo>
                  <a:pt x="903" y="687"/>
                </a:lnTo>
                <a:lnTo>
                  <a:pt x="903" y="687"/>
                </a:lnTo>
                <a:lnTo>
                  <a:pt x="903" y="687"/>
                </a:lnTo>
                <a:lnTo>
                  <a:pt x="903" y="687"/>
                </a:lnTo>
                <a:lnTo>
                  <a:pt x="903" y="687"/>
                </a:lnTo>
                <a:lnTo>
                  <a:pt x="903" y="692"/>
                </a:lnTo>
                <a:lnTo>
                  <a:pt x="903" y="692"/>
                </a:lnTo>
                <a:lnTo>
                  <a:pt x="899" y="692"/>
                </a:lnTo>
                <a:lnTo>
                  <a:pt x="899" y="692"/>
                </a:lnTo>
                <a:lnTo>
                  <a:pt x="894" y="696"/>
                </a:lnTo>
                <a:lnTo>
                  <a:pt x="890" y="696"/>
                </a:lnTo>
                <a:lnTo>
                  <a:pt x="885" y="696"/>
                </a:lnTo>
                <a:lnTo>
                  <a:pt x="885" y="696"/>
                </a:lnTo>
                <a:lnTo>
                  <a:pt x="885" y="696"/>
                </a:lnTo>
                <a:lnTo>
                  <a:pt x="880" y="696"/>
                </a:lnTo>
                <a:lnTo>
                  <a:pt x="880" y="696"/>
                </a:lnTo>
                <a:lnTo>
                  <a:pt x="880" y="696"/>
                </a:lnTo>
                <a:lnTo>
                  <a:pt x="880" y="696"/>
                </a:lnTo>
                <a:lnTo>
                  <a:pt x="876" y="696"/>
                </a:lnTo>
                <a:lnTo>
                  <a:pt x="876" y="696"/>
                </a:lnTo>
                <a:lnTo>
                  <a:pt x="876" y="696"/>
                </a:lnTo>
                <a:lnTo>
                  <a:pt x="876" y="692"/>
                </a:lnTo>
                <a:lnTo>
                  <a:pt x="876" y="687"/>
                </a:lnTo>
                <a:lnTo>
                  <a:pt x="880" y="687"/>
                </a:lnTo>
                <a:lnTo>
                  <a:pt x="880" y="687"/>
                </a:lnTo>
                <a:lnTo>
                  <a:pt x="885" y="683"/>
                </a:lnTo>
                <a:lnTo>
                  <a:pt x="885" y="683"/>
                </a:lnTo>
                <a:lnTo>
                  <a:pt x="890" y="678"/>
                </a:lnTo>
                <a:lnTo>
                  <a:pt x="894" y="674"/>
                </a:lnTo>
                <a:lnTo>
                  <a:pt x="894" y="674"/>
                </a:lnTo>
                <a:lnTo>
                  <a:pt x="894" y="674"/>
                </a:lnTo>
                <a:lnTo>
                  <a:pt x="899" y="669"/>
                </a:lnTo>
                <a:lnTo>
                  <a:pt x="899" y="669"/>
                </a:lnTo>
                <a:lnTo>
                  <a:pt x="903" y="669"/>
                </a:lnTo>
                <a:lnTo>
                  <a:pt x="903" y="669"/>
                </a:lnTo>
                <a:lnTo>
                  <a:pt x="903" y="669"/>
                </a:lnTo>
                <a:lnTo>
                  <a:pt x="903" y="674"/>
                </a:lnTo>
                <a:lnTo>
                  <a:pt x="903" y="674"/>
                </a:lnTo>
                <a:lnTo>
                  <a:pt x="903" y="674"/>
                </a:lnTo>
                <a:lnTo>
                  <a:pt x="899" y="678"/>
                </a:lnTo>
                <a:lnTo>
                  <a:pt x="899" y="683"/>
                </a:lnTo>
                <a:lnTo>
                  <a:pt x="894" y="683"/>
                </a:lnTo>
                <a:lnTo>
                  <a:pt x="894" y="683"/>
                </a:lnTo>
                <a:lnTo>
                  <a:pt x="894" y="683"/>
                </a:lnTo>
                <a:lnTo>
                  <a:pt x="894" y="687"/>
                </a:lnTo>
                <a:lnTo>
                  <a:pt x="890" y="687"/>
                </a:lnTo>
                <a:lnTo>
                  <a:pt x="890" y="687"/>
                </a:lnTo>
                <a:lnTo>
                  <a:pt x="885" y="687"/>
                </a:lnTo>
                <a:lnTo>
                  <a:pt x="885" y="692"/>
                </a:lnTo>
                <a:moveTo>
                  <a:pt x="849" y="678"/>
                </a:moveTo>
                <a:lnTo>
                  <a:pt x="849" y="678"/>
                </a:lnTo>
                <a:lnTo>
                  <a:pt x="849" y="678"/>
                </a:lnTo>
                <a:lnTo>
                  <a:pt x="849" y="678"/>
                </a:lnTo>
                <a:lnTo>
                  <a:pt x="849" y="678"/>
                </a:lnTo>
                <a:lnTo>
                  <a:pt x="853" y="678"/>
                </a:lnTo>
                <a:lnTo>
                  <a:pt x="853" y="678"/>
                </a:lnTo>
                <a:lnTo>
                  <a:pt x="853" y="678"/>
                </a:lnTo>
                <a:lnTo>
                  <a:pt x="853" y="678"/>
                </a:lnTo>
                <a:lnTo>
                  <a:pt x="853" y="678"/>
                </a:lnTo>
                <a:lnTo>
                  <a:pt x="858" y="678"/>
                </a:lnTo>
                <a:lnTo>
                  <a:pt x="858" y="678"/>
                </a:lnTo>
                <a:lnTo>
                  <a:pt x="862" y="678"/>
                </a:lnTo>
                <a:lnTo>
                  <a:pt x="862" y="678"/>
                </a:lnTo>
                <a:lnTo>
                  <a:pt x="867" y="678"/>
                </a:lnTo>
                <a:lnTo>
                  <a:pt x="871" y="678"/>
                </a:lnTo>
                <a:lnTo>
                  <a:pt x="871" y="678"/>
                </a:lnTo>
                <a:lnTo>
                  <a:pt x="871" y="678"/>
                </a:lnTo>
                <a:lnTo>
                  <a:pt x="876" y="678"/>
                </a:lnTo>
                <a:lnTo>
                  <a:pt x="871" y="683"/>
                </a:lnTo>
                <a:lnTo>
                  <a:pt x="867" y="683"/>
                </a:lnTo>
                <a:lnTo>
                  <a:pt x="862" y="683"/>
                </a:lnTo>
                <a:lnTo>
                  <a:pt x="862" y="683"/>
                </a:lnTo>
                <a:lnTo>
                  <a:pt x="862" y="687"/>
                </a:lnTo>
                <a:lnTo>
                  <a:pt x="862" y="687"/>
                </a:lnTo>
                <a:lnTo>
                  <a:pt x="862" y="687"/>
                </a:lnTo>
                <a:lnTo>
                  <a:pt x="862" y="687"/>
                </a:lnTo>
                <a:lnTo>
                  <a:pt x="862" y="687"/>
                </a:lnTo>
                <a:lnTo>
                  <a:pt x="858" y="687"/>
                </a:lnTo>
                <a:lnTo>
                  <a:pt x="858" y="687"/>
                </a:lnTo>
                <a:lnTo>
                  <a:pt x="858" y="687"/>
                </a:lnTo>
                <a:lnTo>
                  <a:pt x="858" y="687"/>
                </a:lnTo>
                <a:lnTo>
                  <a:pt x="858" y="687"/>
                </a:lnTo>
                <a:lnTo>
                  <a:pt x="858" y="687"/>
                </a:lnTo>
                <a:lnTo>
                  <a:pt x="858" y="683"/>
                </a:lnTo>
                <a:lnTo>
                  <a:pt x="858" y="683"/>
                </a:lnTo>
                <a:lnTo>
                  <a:pt x="858" y="683"/>
                </a:lnTo>
                <a:lnTo>
                  <a:pt x="858" y="683"/>
                </a:lnTo>
                <a:lnTo>
                  <a:pt x="858" y="683"/>
                </a:lnTo>
                <a:lnTo>
                  <a:pt x="858" y="683"/>
                </a:lnTo>
                <a:lnTo>
                  <a:pt x="858" y="683"/>
                </a:lnTo>
                <a:lnTo>
                  <a:pt x="858" y="683"/>
                </a:lnTo>
                <a:lnTo>
                  <a:pt x="858" y="683"/>
                </a:lnTo>
                <a:lnTo>
                  <a:pt x="853" y="683"/>
                </a:lnTo>
                <a:lnTo>
                  <a:pt x="853" y="683"/>
                </a:lnTo>
                <a:lnTo>
                  <a:pt x="853" y="683"/>
                </a:lnTo>
                <a:lnTo>
                  <a:pt x="853" y="683"/>
                </a:lnTo>
                <a:lnTo>
                  <a:pt x="853" y="683"/>
                </a:lnTo>
                <a:lnTo>
                  <a:pt x="849" y="683"/>
                </a:lnTo>
                <a:lnTo>
                  <a:pt x="849" y="683"/>
                </a:lnTo>
                <a:lnTo>
                  <a:pt x="849" y="683"/>
                </a:lnTo>
                <a:lnTo>
                  <a:pt x="849" y="678"/>
                </a:lnTo>
                <a:lnTo>
                  <a:pt x="849" y="678"/>
                </a:lnTo>
                <a:lnTo>
                  <a:pt x="849" y="678"/>
                </a:lnTo>
                <a:lnTo>
                  <a:pt x="849" y="678"/>
                </a:lnTo>
                <a:lnTo>
                  <a:pt x="849" y="678"/>
                </a:lnTo>
                <a:lnTo>
                  <a:pt x="844" y="678"/>
                </a:lnTo>
                <a:lnTo>
                  <a:pt x="844" y="678"/>
                </a:lnTo>
                <a:lnTo>
                  <a:pt x="844" y="674"/>
                </a:lnTo>
                <a:lnTo>
                  <a:pt x="844" y="674"/>
                </a:lnTo>
                <a:lnTo>
                  <a:pt x="844" y="674"/>
                </a:lnTo>
                <a:lnTo>
                  <a:pt x="840" y="674"/>
                </a:lnTo>
                <a:lnTo>
                  <a:pt x="840" y="674"/>
                </a:lnTo>
                <a:lnTo>
                  <a:pt x="844" y="674"/>
                </a:lnTo>
                <a:lnTo>
                  <a:pt x="844" y="669"/>
                </a:lnTo>
                <a:lnTo>
                  <a:pt x="844" y="669"/>
                </a:lnTo>
                <a:lnTo>
                  <a:pt x="849" y="669"/>
                </a:lnTo>
                <a:lnTo>
                  <a:pt x="849" y="665"/>
                </a:lnTo>
                <a:lnTo>
                  <a:pt x="849" y="669"/>
                </a:lnTo>
                <a:lnTo>
                  <a:pt x="849" y="669"/>
                </a:lnTo>
                <a:lnTo>
                  <a:pt x="844" y="674"/>
                </a:lnTo>
                <a:lnTo>
                  <a:pt x="849" y="674"/>
                </a:lnTo>
                <a:lnTo>
                  <a:pt x="849" y="674"/>
                </a:lnTo>
                <a:lnTo>
                  <a:pt x="849" y="674"/>
                </a:lnTo>
                <a:lnTo>
                  <a:pt x="849" y="678"/>
                </a:lnTo>
                <a:lnTo>
                  <a:pt x="849" y="678"/>
                </a:lnTo>
                <a:lnTo>
                  <a:pt x="849" y="678"/>
                </a:lnTo>
                <a:lnTo>
                  <a:pt x="849" y="678"/>
                </a:lnTo>
                <a:moveTo>
                  <a:pt x="673" y="696"/>
                </a:moveTo>
                <a:lnTo>
                  <a:pt x="673" y="696"/>
                </a:lnTo>
                <a:lnTo>
                  <a:pt x="677" y="696"/>
                </a:lnTo>
                <a:lnTo>
                  <a:pt x="682" y="696"/>
                </a:lnTo>
                <a:lnTo>
                  <a:pt x="686" y="692"/>
                </a:lnTo>
                <a:lnTo>
                  <a:pt x="691" y="692"/>
                </a:lnTo>
                <a:lnTo>
                  <a:pt x="695" y="692"/>
                </a:lnTo>
                <a:lnTo>
                  <a:pt x="695" y="692"/>
                </a:lnTo>
                <a:lnTo>
                  <a:pt x="700" y="687"/>
                </a:lnTo>
                <a:lnTo>
                  <a:pt x="700" y="687"/>
                </a:lnTo>
                <a:lnTo>
                  <a:pt x="700" y="683"/>
                </a:lnTo>
                <a:lnTo>
                  <a:pt x="704" y="683"/>
                </a:lnTo>
                <a:lnTo>
                  <a:pt x="709" y="678"/>
                </a:lnTo>
                <a:lnTo>
                  <a:pt x="709" y="678"/>
                </a:lnTo>
                <a:lnTo>
                  <a:pt x="713" y="678"/>
                </a:lnTo>
                <a:lnTo>
                  <a:pt x="718" y="674"/>
                </a:lnTo>
                <a:lnTo>
                  <a:pt x="722" y="674"/>
                </a:lnTo>
                <a:lnTo>
                  <a:pt x="722" y="674"/>
                </a:lnTo>
                <a:lnTo>
                  <a:pt x="727" y="669"/>
                </a:lnTo>
                <a:lnTo>
                  <a:pt x="727" y="669"/>
                </a:lnTo>
                <a:lnTo>
                  <a:pt x="731" y="669"/>
                </a:lnTo>
                <a:lnTo>
                  <a:pt x="736" y="669"/>
                </a:lnTo>
                <a:lnTo>
                  <a:pt x="740" y="669"/>
                </a:lnTo>
                <a:lnTo>
                  <a:pt x="740" y="665"/>
                </a:lnTo>
                <a:lnTo>
                  <a:pt x="745" y="665"/>
                </a:lnTo>
                <a:lnTo>
                  <a:pt x="745" y="665"/>
                </a:lnTo>
                <a:lnTo>
                  <a:pt x="754" y="660"/>
                </a:lnTo>
                <a:lnTo>
                  <a:pt x="759" y="660"/>
                </a:lnTo>
                <a:lnTo>
                  <a:pt x="763" y="656"/>
                </a:lnTo>
                <a:lnTo>
                  <a:pt x="763" y="656"/>
                </a:lnTo>
                <a:lnTo>
                  <a:pt x="768" y="656"/>
                </a:lnTo>
                <a:lnTo>
                  <a:pt x="772" y="651"/>
                </a:lnTo>
                <a:lnTo>
                  <a:pt x="777" y="647"/>
                </a:lnTo>
                <a:lnTo>
                  <a:pt x="781" y="647"/>
                </a:lnTo>
                <a:lnTo>
                  <a:pt x="781" y="642"/>
                </a:lnTo>
                <a:lnTo>
                  <a:pt x="790" y="638"/>
                </a:lnTo>
                <a:lnTo>
                  <a:pt x="790" y="638"/>
                </a:lnTo>
                <a:lnTo>
                  <a:pt x="795" y="638"/>
                </a:lnTo>
                <a:lnTo>
                  <a:pt x="795" y="638"/>
                </a:lnTo>
                <a:lnTo>
                  <a:pt x="799" y="633"/>
                </a:lnTo>
                <a:lnTo>
                  <a:pt x="804" y="633"/>
                </a:lnTo>
                <a:lnTo>
                  <a:pt x="808" y="633"/>
                </a:lnTo>
                <a:lnTo>
                  <a:pt x="813" y="629"/>
                </a:lnTo>
                <a:lnTo>
                  <a:pt x="822" y="629"/>
                </a:lnTo>
                <a:lnTo>
                  <a:pt x="831" y="624"/>
                </a:lnTo>
                <a:lnTo>
                  <a:pt x="840" y="624"/>
                </a:lnTo>
                <a:lnTo>
                  <a:pt x="844" y="624"/>
                </a:lnTo>
                <a:lnTo>
                  <a:pt x="849" y="624"/>
                </a:lnTo>
                <a:lnTo>
                  <a:pt x="849" y="624"/>
                </a:lnTo>
                <a:lnTo>
                  <a:pt x="858" y="624"/>
                </a:lnTo>
                <a:lnTo>
                  <a:pt x="858" y="629"/>
                </a:lnTo>
                <a:lnTo>
                  <a:pt x="862" y="633"/>
                </a:lnTo>
                <a:lnTo>
                  <a:pt x="862" y="633"/>
                </a:lnTo>
                <a:lnTo>
                  <a:pt x="862" y="633"/>
                </a:lnTo>
                <a:lnTo>
                  <a:pt x="862" y="633"/>
                </a:lnTo>
                <a:lnTo>
                  <a:pt x="858" y="633"/>
                </a:lnTo>
                <a:lnTo>
                  <a:pt x="858" y="633"/>
                </a:lnTo>
                <a:lnTo>
                  <a:pt x="862" y="633"/>
                </a:lnTo>
                <a:lnTo>
                  <a:pt x="858" y="638"/>
                </a:lnTo>
                <a:lnTo>
                  <a:pt x="858" y="642"/>
                </a:lnTo>
                <a:lnTo>
                  <a:pt x="853" y="642"/>
                </a:lnTo>
                <a:lnTo>
                  <a:pt x="849" y="642"/>
                </a:lnTo>
                <a:lnTo>
                  <a:pt x="849" y="642"/>
                </a:lnTo>
                <a:lnTo>
                  <a:pt x="849" y="642"/>
                </a:lnTo>
                <a:lnTo>
                  <a:pt x="844" y="647"/>
                </a:lnTo>
                <a:lnTo>
                  <a:pt x="844" y="647"/>
                </a:lnTo>
                <a:lnTo>
                  <a:pt x="840" y="647"/>
                </a:lnTo>
                <a:lnTo>
                  <a:pt x="840" y="647"/>
                </a:lnTo>
                <a:lnTo>
                  <a:pt x="835" y="647"/>
                </a:lnTo>
                <a:lnTo>
                  <a:pt x="835" y="647"/>
                </a:lnTo>
                <a:lnTo>
                  <a:pt x="831" y="642"/>
                </a:lnTo>
                <a:lnTo>
                  <a:pt x="831" y="642"/>
                </a:lnTo>
                <a:lnTo>
                  <a:pt x="831" y="647"/>
                </a:lnTo>
                <a:lnTo>
                  <a:pt x="826" y="647"/>
                </a:lnTo>
                <a:lnTo>
                  <a:pt x="826" y="647"/>
                </a:lnTo>
                <a:lnTo>
                  <a:pt x="822" y="647"/>
                </a:lnTo>
                <a:lnTo>
                  <a:pt x="817" y="647"/>
                </a:lnTo>
                <a:lnTo>
                  <a:pt x="822" y="647"/>
                </a:lnTo>
                <a:lnTo>
                  <a:pt x="822" y="647"/>
                </a:lnTo>
                <a:lnTo>
                  <a:pt x="826" y="647"/>
                </a:lnTo>
                <a:lnTo>
                  <a:pt x="826" y="647"/>
                </a:lnTo>
                <a:lnTo>
                  <a:pt x="831" y="651"/>
                </a:lnTo>
                <a:lnTo>
                  <a:pt x="831" y="651"/>
                </a:lnTo>
                <a:lnTo>
                  <a:pt x="831" y="651"/>
                </a:lnTo>
                <a:lnTo>
                  <a:pt x="831" y="656"/>
                </a:lnTo>
                <a:lnTo>
                  <a:pt x="835" y="656"/>
                </a:lnTo>
                <a:lnTo>
                  <a:pt x="835" y="651"/>
                </a:lnTo>
                <a:lnTo>
                  <a:pt x="840" y="651"/>
                </a:lnTo>
                <a:lnTo>
                  <a:pt x="844" y="651"/>
                </a:lnTo>
                <a:lnTo>
                  <a:pt x="840" y="651"/>
                </a:lnTo>
                <a:lnTo>
                  <a:pt x="844" y="651"/>
                </a:lnTo>
                <a:lnTo>
                  <a:pt x="844" y="651"/>
                </a:lnTo>
                <a:lnTo>
                  <a:pt x="844" y="656"/>
                </a:lnTo>
                <a:lnTo>
                  <a:pt x="844" y="656"/>
                </a:lnTo>
                <a:lnTo>
                  <a:pt x="840" y="660"/>
                </a:lnTo>
                <a:lnTo>
                  <a:pt x="835" y="660"/>
                </a:lnTo>
                <a:lnTo>
                  <a:pt x="831" y="665"/>
                </a:lnTo>
                <a:lnTo>
                  <a:pt x="831" y="665"/>
                </a:lnTo>
                <a:lnTo>
                  <a:pt x="831" y="665"/>
                </a:lnTo>
                <a:lnTo>
                  <a:pt x="835" y="665"/>
                </a:lnTo>
                <a:lnTo>
                  <a:pt x="835" y="665"/>
                </a:lnTo>
                <a:lnTo>
                  <a:pt x="840" y="665"/>
                </a:lnTo>
                <a:lnTo>
                  <a:pt x="835" y="669"/>
                </a:lnTo>
                <a:lnTo>
                  <a:pt x="835" y="669"/>
                </a:lnTo>
                <a:lnTo>
                  <a:pt x="835" y="669"/>
                </a:lnTo>
                <a:lnTo>
                  <a:pt x="835" y="674"/>
                </a:lnTo>
                <a:lnTo>
                  <a:pt x="835" y="674"/>
                </a:lnTo>
                <a:lnTo>
                  <a:pt x="835" y="678"/>
                </a:lnTo>
                <a:lnTo>
                  <a:pt x="835" y="678"/>
                </a:lnTo>
                <a:lnTo>
                  <a:pt x="835" y="678"/>
                </a:lnTo>
                <a:lnTo>
                  <a:pt x="835" y="678"/>
                </a:lnTo>
                <a:lnTo>
                  <a:pt x="835" y="683"/>
                </a:lnTo>
                <a:lnTo>
                  <a:pt x="840" y="683"/>
                </a:lnTo>
                <a:lnTo>
                  <a:pt x="840" y="683"/>
                </a:lnTo>
                <a:lnTo>
                  <a:pt x="844" y="683"/>
                </a:lnTo>
                <a:lnTo>
                  <a:pt x="844" y="683"/>
                </a:lnTo>
                <a:lnTo>
                  <a:pt x="844" y="683"/>
                </a:lnTo>
                <a:lnTo>
                  <a:pt x="840" y="687"/>
                </a:lnTo>
                <a:lnTo>
                  <a:pt x="844" y="687"/>
                </a:lnTo>
                <a:lnTo>
                  <a:pt x="844" y="687"/>
                </a:lnTo>
                <a:lnTo>
                  <a:pt x="844" y="687"/>
                </a:lnTo>
                <a:lnTo>
                  <a:pt x="849" y="687"/>
                </a:lnTo>
                <a:lnTo>
                  <a:pt x="849" y="692"/>
                </a:lnTo>
                <a:lnTo>
                  <a:pt x="849" y="692"/>
                </a:lnTo>
                <a:lnTo>
                  <a:pt x="849" y="692"/>
                </a:lnTo>
                <a:lnTo>
                  <a:pt x="849" y="692"/>
                </a:lnTo>
                <a:lnTo>
                  <a:pt x="853" y="692"/>
                </a:lnTo>
                <a:lnTo>
                  <a:pt x="853" y="692"/>
                </a:lnTo>
                <a:lnTo>
                  <a:pt x="858" y="692"/>
                </a:lnTo>
                <a:lnTo>
                  <a:pt x="858" y="692"/>
                </a:lnTo>
                <a:lnTo>
                  <a:pt x="858" y="696"/>
                </a:lnTo>
                <a:lnTo>
                  <a:pt x="858" y="692"/>
                </a:lnTo>
                <a:lnTo>
                  <a:pt x="862" y="696"/>
                </a:lnTo>
                <a:lnTo>
                  <a:pt x="862" y="696"/>
                </a:lnTo>
                <a:lnTo>
                  <a:pt x="862" y="696"/>
                </a:lnTo>
                <a:lnTo>
                  <a:pt x="867" y="692"/>
                </a:lnTo>
                <a:lnTo>
                  <a:pt x="871" y="692"/>
                </a:lnTo>
                <a:lnTo>
                  <a:pt x="871" y="692"/>
                </a:lnTo>
                <a:lnTo>
                  <a:pt x="871" y="692"/>
                </a:lnTo>
                <a:lnTo>
                  <a:pt x="871" y="692"/>
                </a:lnTo>
                <a:lnTo>
                  <a:pt x="871" y="696"/>
                </a:lnTo>
                <a:lnTo>
                  <a:pt x="871" y="696"/>
                </a:lnTo>
                <a:lnTo>
                  <a:pt x="876" y="696"/>
                </a:lnTo>
                <a:lnTo>
                  <a:pt x="876" y="696"/>
                </a:lnTo>
                <a:lnTo>
                  <a:pt x="876" y="696"/>
                </a:lnTo>
                <a:lnTo>
                  <a:pt x="876" y="696"/>
                </a:lnTo>
                <a:lnTo>
                  <a:pt x="876" y="701"/>
                </a:lnTo>
                <a:lnTo>
                  <a:pt x="876" y="701"/>
                </a:lnTo>
                <a:lnTo>
                  <a:pt x="871" y="701"/>
                </a:lnTo>
                <a:lnTo>
                  <a:pt x="880" y="701"/>
                </a:lnTo>
                <a:lnTo>
                  <a:pt x="880" y="701"/>
                </a:lnTo>
                <a:lnTo>
                  <a:pt x="880" y="701"/>
                </a:lnTo>
                <a:lnTo>
                  <a:pt x="880" y="701"/>
                </a:lnTo>
                <a:lnTo>
                  <a:pt x="876" y="705"/>
                </a:lnTo>
                <a:lnTo>
                  <a:pt x="876" y="701"/>
                </a:lnTo>
                <a:lnTo>
                  <a:pt x="876" y="701"/>
                </a:lnTo>
                <a:lnTo>
                  <a:pt x="871" y="705"/>
                </a:lnTo>
                <a:lnTo>
                  <a:pt x="871" y="705"/>
                </a:lnTo>
                <a:lnTo>
                  <a:pt x="871" y="705"/>
                </a:lnTo>
                <a:lnTo>
                  <a:pt x="867" y="705"/>
                </a:lnTo>
                <a:lnTo>
                  <a:pt x="867" y="705"/>
                </a:lnTo>
                <a:lnTo>
                  <a:pt x="867" y="705"/>
                </a:lnTo>
                <a:lnTo>
                  <a:pt x="862" y="705"/>
                </a:lnTo>
                <a:lnTo>
                  <a:pt x="858" y="710"/>
                </a:lnTo>
                <a:lnTo>
                  <a:pt x="853" y="710"/>
                </a:lnTo>
                <a:lnTo>
                  <a:pt x="849" y="710"/>
                </a:lnTo>
                <a:lnTo>
                  <a:pt x="844" y="710"/>
                </a:lnTo>
                <a:lnTo>
                  <a:pt x="844" y="710"/>
                </a:lnTo>
                <a:lnTo>
                  <a:pt x="844" y="710"/>
                </a:lnTo>
                <a:lnTo>
                  <a:pt x="840" y="714"/>
                </a:lnTo>
                <a:lnTo>
                  <a:pt x="840" y="714"/>
                </a:lnTo>
                <a:lnTo>
                  <a:pt x="840" y="714"/>
                </a:lnTo>
                <a:lnTo>
                  <a:pt x="835" y="714"/>
                </a:lnTo>
                <a:lnTo>
                  <a:pt x="835" y="710"/>
                </a:lnTo>
                <a:lnTo>
                  <a:pt x="835" y="714"/>
                </a:lnTo>
                <a:lnTo>
                  <a:pt x="835" y="714"/>
                </a:lnTo>
                <a:lnTo>
                  <a:pt x="835" y="714"/>
                </a:lnTo>
                <a:lnTo>
                  <a:pt x="835" y="714"/>
                </a:lnTo>
                <a:lnTo>
                  <a:pt x="831" y="714"/>
                </a:lnTo>
                <a:lnTo>
                  <a:pt x="831" y="714"/>
                </a:lnTo>
                <a:lnTo>
                  <a:pt x="831" y="714"/>
                </a:lnTo>
                <a:lnTo>
                  <a:pt x="831" y="714"/>
                </a:lnTo>
                <a:lnTo>
                  <a:pt x="831" y="714"/>
                </a:lnTo>
                <a:lnTo>
                  <a:pt x="831" y="714"/>
                </a:lnTo>
                <a:lnTo>
                  <a:pt x="831" y="714"/>
                </a:lnTo>
                <a:lnTo>
                  <a:pt x="826" y="714"/>
                </a:lnTo>
                <a:lnTo>
                  <a:pt x="826" y="714"/>
                </a:lnTo>
                <a:lnTo>
                  <a:pt x="826" y="714"/>
                </a:lnTo>
                <a:lnTo>
                  <a:pt x="822" y="714"/>
                </a:lnTo>
                <a:lnTo>
                  <a:pt x="822" y="714"/>
                </a:lnTo>
                <a:lnTo>
                  <a:pt x="822" y="719"/>
                </a:lnTo>
                <a:lnTo>
                  <a:pt x="822" y="719"/>
                </a:lnTo>
                <a:lnTo>
                  <a:pt x="822" y="719"/>
                </a:lnTo>
                <a:lnTo>
                  <a:pt x="817" y="719"/>
                </a:lnTo>
                <a:lnTo>
                  <a:pt x="817" y="723"/>
                </a:lnTo>
                <a:lnTo>
                  <a:pt x="813" y="723"/>
                </a:lnTo>
                <a:lnTo>
                  <a:pt x="813" y="723"/>
                </a:lnTo>
                <a:lnTo>
                  <a:pt x="813" y="728"/>
                </a:lnTo>
                <a:lnTo>
                  <a:pt x="808" y="728"/>
                </a:lnTo>
                <a:lnTo>
                  <a:pt x="804" y="728"/>
                </a:lnTo>
                <a:lnTo>
                  <a:pt x="804" y="728"/>
                </a:lnTo>
                <a:lnTo>
                  <a:pt x="804" y="728"/>
                </a:lnTo>
                <a:lnTo>
                  <a:pt x="799" y="733"/>
                </a:lnTo>
                <a:lnTo>
                  <a:pt x="799" y="733"/>
                </a:lnTo>
                <a:lnTo>
                  <a:pt x="799" y="733"/>
                </a:lnTo>
                <a:lnTo>
                  <a:pt x="799" y="733"/>
                </a:lnTo>
                <a:lnTo>
                  <a:pt x="799" y="733"/>
                </a:lnTo>
                <a:lnTo>
                  <a:pt x="799" y="733"/>
                </a:lnTo>
                <a:lnTo>
                  <a:pt x="795" y="733"/>
                </a:lnTo>
                <a:lnTo>
                  <a:pt x="795" y="733"/>
                </a:lnTo>
                <a:lnTo>
                  <a:pt x="795" y="728"/>
                </a:lnTo>
                <a:lnTo>
                  <a:pt x="795" y="728"/>
                </a:lnTo>
                <a:lnTo>
                  <a:pt x="795" y="728"/>
                </a:lnTo>
                <a:lnTo>
                  <a:pt x="795" y="728"/>
                </a:lnTo>
                <a:lnTo>
                  <a:pt x="790" y="728"/>
                </a:lnTo>
                <a:lnTo>
                  <a:pt x="790" y="728"/>
                </a:lnTo>
                <a:lnTo>
                  <a:pt x="795" y="723"/>
                </a:lnTo>
                <a:lnTo>
                  <a:pt x="795" y="719"/>
                </a:lnTo>
                <a:lnTo>
                  <a:pt x="795" y="714"/>
                </a:lnTo>
                <a:lnTo>
                  <a:pt x="804" y="714"/>
                </a:lnTo>
                <a:lnTo>
                  <a:pt x="799" y="714"/>
                </a:lnTo>
                <a:lnTo>
                  <a:pt x="795" y="714"/>
                </a:lnTo>
                <a:lnTo>
                  <a:pt x="799" y="714"/>
                </a:lnTo>
                <a:lnTo>
                  <a:pt x="799" y="714"/>
                </a:lnTo>
                <a:lnTo>
                  <a:pt x="799" y="714"/>
                </a:lnTo>
                <a:lnTo>
                  <a:pt x="799" y="710"/>
                </a:lnTo>
                <a:lnTo>
                  <a:pt x="804" y="710"/>
                </a:lnTo>
                <a:lnTo>
                  <a:pt x="804" y="710"/>
                </a:lnTo>
                <a:lnTo>
                  <a:pt x="808" y="710"/>
                </a:lnTo>
                <a:lnTo>
                  <a:pt x="808" y="710"/>
                </a:lnTo>
                <a:lnTo>
                  <a:pt x="808" y="710"/>
                </a:lnTo>
                <a:lnTo>
                  <a:pt x="808" y="710"/>
                </a:lnTo>
                <a:lnTo>
                  <a:pt x="804" y="710"/>
                </a:lnTo>
                <a:lnTo>
                  <a:pt x="804" y="710"/>
                </a:lnTo>
                <a:lnTo>
                  <a:pt x="808" y="710"/>
                </a:lnTo>
                <a:lnTo>
                  <a:pt x="822" y="701"/>
                </a:lnTo>
                <a:lnTo>
                  <a:pt x="822" y="701"/>
                </a:lnTo>
                <a:lnTo>
                  <a:pt x="826" y="701"/>
                </a:lnTo>
                <a:lnTo>
                  <a:pt x="831" y="701"/>
                </a:lnTo>
                <a:lnTo>
                  <a:pt x="831" y="701"/>
                </a:lnTo>
                <a:lnTo>
                  <a:pt x="831" y="701"/>
                </a:lnTo>
                <a:lnTo>
                  <a:pt x="831" y="701"/>
                </a:lnTo>
                <a:lnTo>
                  <a:pt x="831" y="701"/>
                </a:lnTo>
                <a:lnTo>
                  <a:pt x="831" y="701"/>
                </a:lnTo>
                <a:lnTo>
                  <a:pt x="831" y="701"/>
                </a:lnTo>
                <a:lnTo>
                  <a:pt x="831" y="705"/>
                </a:lnTo>
                <a:lnTo>
                  <a:pt x="831" y="705"/>
                </a:lnTo>
                <a:lnTo>
                  <a:pt x="831" y="701"/>
                </a:lnTo>
                <a:lnTo>
                  <a:pt x="835" y="701"/>
                </a:lnTo>
                <a:lnTo>
                  <a:pt x="840" y="701"/>
                </a:lnTo>
                <a:lnTo>
                  <a:pt x="844" y="701"/>
                </a:lnTo>
                <a:lnTo>
                  <a:pt x="844" y="701"/>
                </a:lnTo>
                <a:lnTo>
                  <a:pt x="840" y="696"/>
                </a:lnTo>
                <a:lnTo>
                  <a:pt x="835" y="696"/>
                </a:lnTo>
                <a:lnTo>
                  <a:pt x="835" y="696"/>
                </a:lnTo>
                <a:lnTo>
                  <a:pt x="831" y="696"/>
                </a:lnTo>
                <a:lnTo>
                  <a:pt x="826" y="696"/>
                </a:lnTo>
                <a:lnTo>
                  <a:pt x="826" y="696"/>
                </a:lnTo>
                <a:lnTo>
                  <a:pt x="826" y="701"/>
                </a:lnTo>
                <a:lnTo>
                  <a:pt x="822" y="696"/>
                </a:lnTo>
                <a:lnTo>
                  <a:pt x="822" y="696"/>
                </a:lnTo>
                <a:lnTo>
                  <a:pt x="822" y="696"/>
                </a:lnTo>
                <a:lnTo>
                  <a:pt x="826" y="696"/>
                </a:lnTo>
                <a:lnTo>
                  <a:pt x="831" y="692"/>
                </a:lnTo>
                <a:lnTo>
                  <a:pt x="835" y="692"/>
                </a:lnTo>
                <a:lnTo>
                  <a:pt x="835" y="692"/>
                </a:lnTo>
                <a:lnTo>
                  <a:pt x="835" y="687"/>
                </a:lnTo>
                <a:lnTo>
                  <a:pt x="835" y="692"/>
                </a:lnTo>
                <a:lnTo>
                  <a:pt x="831" y="692"/>
                </a:lnTo>
                <a:lnTo>
                  <a:pt x="831" y="687"/>
                </a:lnTo>
                <a:lnTo>
                  <a:pt x="831" y="687"/>
                </a:lnTo>
                <a:lnTo>
                  <a:pt x="831" y="687"/>
                </a:lnTo>
                <a:lnTo>
                  <a:pt x="831" y="692"/>
                </a:lnTo>
                <a:lnTo>
                  <a:pt x="826" y="692"/>
                </a:lnTo>
                <a:lnTo>
                  <a:pt x="826" y="692"/>
                </a:lnTo>
                <a:lnTo>
                  <a:pt x="822" y="696"/>
                </a:lnTo>
                <a:lnTo>
                  <a:pt x="817" y="696"/>
                </a:lnTo>
                <a:lnTo>
                  <a:pt x="813" y="696"/>
                </a:lnTo>
                <a:lnTo>
                  <a:pt x="808" y="701"/>
                </a:lnTo>
                <a:lnTo>
                  <a:pt x="804" y="701"/>
                </a:lnTo>
                <a:lnTo>
                  <a:pt x="804" y="696"/>
                </a:lnTo>
                <a:lnTo>
                  <a:pt x="804" y="696"/>
                </a:lnTo>
                <a:lnTo>
                  <a:pt x="808" y="696"/>
                </a:lnTo>
                <a:lnTo>
                  <a:pt x="804" y="696"/>
                </a:lnTo>
                <a:lnTo>
                  <a:pt x="804" y="696"/>
                </a:lnTo>
                <a:lnTo>
                  <a:pt x="804" y="696"/>
                </a:lnTo>
                <a:lnTo>
                  <a:pt x="804" y="701"/>
                </a:lnTo>
                <a:lnTo>
                  <a:pt x="804" y="701"/>
                </a:lnTo>
                <a:lnTo>
                  <a:pt x="799" y="701"/>
                </a:lnTo>
                <a:lnTo>
                  <a:pt x="799" y="701"/>
                </a:lnTo>
                <a:lnTo>
                  <a:pt x="799" y="701"/>
                </a:lnTo>
                <a:lnTo>
                  <a:pt x="795" y="701"/>
                </a:lnTo>
                <a:lnTo>
                  <a:pt x="795" y="701"/>
                </a:lnTo>
                <a:lnTo>
                  <a:pt x="790" y="701"/>
                </a:lnTo>
                <a:lnTo>
                  <a:pt x="790" y="701"/>
                </a:lnTo>
                <a:lnTo>
                  <a:pt x="790" y="701"/>
                </a:lnTo>
                <a:lnTo>
                  <a:pt x="790" y="701"/>
                </a:lnTo>
                <a:lnTo>
                  <a:pt x="790" y="701"/>
                </a:lnTo>
                <a:lnTo>
                  <a:pt x="790" y="701"/>
                </a:lnTo>
                <a:lnTo>
                  <a:pt x="786" y="701"/>
                </a:lnTo>
                <a:lnTo>
                  <a:pt x="786" y="701"/>
                </a:lnTo>
                <a:lnTo>
                  <a:pt x="786" y="701"/>
                </a:lnTo>
                <a:lnTo>
                  <a:pt x="786" y="701"/>
                </a:lnTo>
                <a:lnTo>
                  <a:pt x="786" y="701"/>
                </a:lnTo>
                <a:lnTo>
                  <a:pt x="786" y="701"/>
                </a:lnTo>
                <a:lnTo>
                  <a:pt x="786" y="701"/>
                </a:lnTo>
                <a:lnTo>
                  <a:pt x="786" y="701"/>
                </a:lnTo>
                <a:lnTo>
                  <a:pt x="786" y="696"/>
                </a:lnTo>
                <a:lnTo>
                  <a:pt x="786" y="696"/>
                </a:lnTo>
                <a:lnTo>
                  <a:pt x="786" y="696"/>
                </a:lnTo>
                <a:lnTo>
                  <a:pt x="786" y="696"/>
                </a:lnTo>
                <a:lnTo>
                  <a:pt x="786" y="696"/>
                </a:lnTo>
                <a:lnTo>
                  <a:pt x="786" y="696"/>
                </a:lnTo>
                <a:lnTo>
                  <a:pt x="786" y="696"/>
                </a:lnTo>
                <a:lnTo>
                  <a:pt x="786" y="696"/>
                </a:lnTo>
                <a:lnTo>
                  <a:pt x="786" y="692"/>
                </a:lnTo>
                <a:lnTo>
                  <a:pt x="786" y="692"/>
                </a:lnTo>
                <a:lnTo>
                  <a:pt x="786" y="692"/>
                </a:lnTo>
                <a:lnTo>
                  <a:pt x="786" y="692"/>
                </a:lnTo>
                <a:lnTo>
                  <a:pt x="786" y="692"/>
                </a:lnTo>
                <a:lnTo>
                  <a:pt x="786" y="692"/>
                </a:lnTo>
                <a:lnTo>
                  <a:pt x="786" y="692"/>
                </a:lnTo>
                <a:lnTo>
                  <a:pt x="786" y="692"/>
                </a:lnTo>
                <a:lnTo>
                  <a:pt x="786" y="692"/>
                </a:lnTo>
                <a:lnTo>
                  <a:pt x="786" y="692"/>
                </a:lnTo>
                <a:lnTo>
                  <a:pt x="786" y="692"/>
                </a:lnTo>
                <a:lnTo>
                  <a:pt x="781" y="692"/>
                </a:lnTo>
                <a:lnTo>
                  <a:pt x="781" y="692"/>
                </a:lnTo>
                <a:lnTo>
                  <a:pt x="781" y="687"/>
                </a:lnTo>
                <a:lnTo>
                  <a:pt x="781" y="687"/>
                </a:lnTo>
                <a:lnTo>
                  <a:pt x="786" y="687"/>
                </a:lnTo>
                <a:lnTo>
                  <a:pt x="786" y="687"/>
                </a:lnTo>
                <a:lnTo>
                  <a:pt x="786" y="687"/>
                </a:lnTo>
                <a:lnTo>
                  <a:pt x="786" y="687"/>
                </a:lnTo>
                <a:lnTo>
                  <a:pt x="786" y="687"/>
                </a:lnTo>
                <a:lnTo>
                  <a:pt x="786" y="687"/>
                </a:lnTo>
                <a:lnTo>
                  <a:pt x="786" y="687"/>
                </a:lnTo>
                <a:lnTo>
                  <a:pt x="786" y="683"/>
                </a:lnTo>
                <a:lnTo>
                  <a:pt x="786" y="683"/>
                </a:lnTo>
                <a:lnTo>
                  <a:pt x="786" y="678"/>
                </a:lnTo>
                <a:lnTo>
                  <a:pt x="790" y="678"/>
                </a:lnTo>
                <a:lnTo>
                  <a:pt x="790" y="674"/>
                </a:lnTo>
                <a:lnTo>
                  <a:pt x="790" y="674"/>
                </a:lnTo>
                <a:lnTo>
                  <a:pt x="790" y="669"/>
                </a:lnTo>
                <a:lnTo>
                  <a:pt x="795" y="665"/>
                </a:lnTo>
                <a:lnTo>
                  <a:pt x="795" y="665"/>
                </a:lnTo>
                <a:lnTo>
                  <a:pt x="795" y="660"/>
                </a:lnTo>
                <a:lnTo>
                  <a:pt x="795" y="660"/>
                </a:lnTo>
                <a:lnTo>
                  <a:pt x="790" y="656"/>
                </a:lnTo>
                <a:lnTo>
                  <a:pt x="790" y="656"/>
                </a:lnTo>
                <a:lnTo>
                  <a:pt x="790" y="656"/>
                </a:lnTo>
                <a:lnTo>
                  <a:pt x="790" y="660"/>
                </a:lnTo>
                <a:lnTo>
                  <a:pt x="786" y="660"/>
                </a:lnTo>
                <a:lnTo>
                  <a:pt x="786" y="660"/>
                </a:lnTo>
                <a:lnTo>
                  <a:pt x="781" y="660"/>
                </a:lnTo>
                <a:lnTo>
                  <a:pt x="781" y="660"/>
                </a:lnTo>
                <a:lnTo>
                  <a:pt x="781" y="660"/>
                </a:lnTo>
                <a:lnTo>
                  <a:pt x="781" y="660"/>
                </a:lnTo>
                <a:lnTo>
                  <a:pt x="777" y="660"/>
                </a:lnTo>
                <a:lnTo>
                  <a:pt x="781" y="656"/>
                </a:lnTo>
                <a:lnTo>
                  <a:pt x="781" y="656"/>
                </a:lnTo>
                <a:lnTo>
                  <a:pt x="777" y="656"/>
                </a:lnTo>
                <a:lnTo>
                  <a:pt x="777" y="656"/>
                </a:lnTo>
                <a:lnTo>
                  <a:pt x="777" y="656"/>
                </a:lnTo>
                <a:lnTo>
                  <a:pt x="777" y="656"/>
                </a:lnTo>
                <a:lnTo>
                  <a:pt x="772" y="660"/>
                </a:lnTo>
                <a:lnTo>
                  <a:pt x="768" y="660"/>
                </a:lnTo>
                <a:lnTo>
                  <a:pt x="768" y="665"/>
                </a:lnTo>
                <a:lnTo>
                  <a:pt x="763" y="665"/>
                </a:lnTo>
                <a:lnTo>
                  <a:pt x="759" y="669"/>
                </a:lnTo>
                <a:lnTo>
                  <a:pt x="759" y="669"/>
                </a:lnTo>
                <a:lnTo>
                  <a:pt x="754" y="674"/>
                </a:lnTo>
                <a:lnTo>
                  <a:pt x="754" y="674"/>
                </a:lnTo>
                <a:lnTo>
                  <a:pt x="749" y="678"/>
                </a:lnTo>
                <a:lnTo>
                  <a:pt x="749" y="678"/>
                </a:lnTo>
                <a:lnTo>
                  <a:pt x="749" y="683"/>
                </a:lnTo>
                <a:lnTo>
                  <a:pt x="749" y="683"/>
                </a:lnTo>
                <a:lnTo>
                  <a:pt x="749" y="683"/>
                </a:lnTo>
                <a:lnTo>
                  <a:pt x="749" y="683"/>
                </a:lnTo>
                <a:lnTo>
                  <a:pt x="745" y="683"/>
                </a:lnTo>
                <a:lnTo>
                  <a:pt x="745" y="687"/>
                </a:lnTo>
                <a:lnTo>
                  <a:pt x="745" y="687"/>
                </a:lnTo>
                <a:lnTo>
                  <a:pt x="745" y="687"/>
                </a:lnTo>
                <a:lnTo>
                  <a:pt x="740" y="687"/>
                </a:lnTo>
                <a:lnTo>
                  <a:pt x="740" y="692"/>
                </a:lnTo>
                <a:lnTo>
                  <a:pt x="736" y="692"/>
                </a:lnTo>
                <a:lnTo>
                  <a:pt x="736" y="692"/>
                </a:lnTo>
                <a:lnTo>
                  <a:pt x="736" y="692"/>
                </a:lnTo>
                <a:lnTo>
                  <a:pt x="736" y="692"/>
                </a:lnTo>
                <a:lnTo>
                  <a:pt x="736" y="692"/>
                </a:lnTo>
                <a:lnTo>
                  <a:pt x="736" y="692"/>
                </a:lnTo>
                <a:lnTo>
                  <a:pt x="736" y="692"/>
                </a:lnTo>
                <a:lnTo>
                  <a:pt x="736" y="696"/>
                </a:lnTo>
                <a:lnTo>
                  <a:pt x="731" y="696"/>
                </a:lnTo>
                <a:lnTo>
                  <a:pt x="731" y="696"/>
                </a:lnTo>
                <a:lnTo>
                  <a:pt x="731" y="696"/>
                </a:lnTo>
                <a:lnTo>
                  <a:pt x="731" y="696"/>
                </a:lnTo>
                <a:lnTo>
                  <a:pt x="731" y="692"/>
                </a:lnTo>
                <a:lnTo>
                  <a:pt x="731" y="696"/>
                </a:lnTo>
                <a:lnTo>
                  <a:pt x="731" y="696"/>
                </a:lnTo>
                <a:lnTo>
                  <a:pt x="727" y="696"/>
                </a:lnTo>
                <a:lnTo>
                  <a:pt x="727" y="696"/>
                </a:lnTo>
                <a:lnTo>
                  <a:pt x="727" y="696"/>
                </a:lnTo>
                <a:lnTo>
                  <a:pt x="722" y="701"/>
                </a:lnTo>
                <a:lnTo>
                  <a:pt x="713" y="701"/>
                </a:lnTo>
                <a:lnTo>
                  <a:pt x="709" y="701"/>
                </a:lnTo>
                <a:lnTo>
                  <a:pt x="704" y="701"/>
                </a:lnTo>
                <a:lnTo>
                  <a:pt x="695" y="701"/>
                </a:lnTo>
                <a:lnTo>
                  <a:pt x="691" y="696"/>
                </a:lnTo>
                <a:lnTo>
                  <a:pt x="686" y="696"/>
                </a:lnTo>
                <a:lnTo>
                  <a:pt x="677" y="696"/>
                </a:lnTo>
                <a:lnTo>
                  <a:pt x="677" y="696"/>
                </a:lnTo>
                <a:lnTo>
                  <a:pt x="673" y="696"/>
                </a:lnTo>
                <a:moveTo>
                  <a:pt x="899" y="629"/>
                </a:moveTo>
                <a:lnTo>
                  <a:pt x="899" y="629"/>
                </a:lnTo>
                <a:lnTo>
                  <a:pt x="894" y="629"/>
                </a:lnTo>
                <a:lnTo>
                  <a:pt x="890" y="629"/>
                </a:lnTo>
                <a:lnTo>
                  <a:pt x="885" y="629"/>
                </a:lnTo>
                <a:lnTo>
                  <a:pt x="885" y="624"/>
                </a:lnTo>
                <a:lnTo>
                  <a:pt x="876" y="624"/>
                </a:lnTo>
                <a:lnTo>
                  <a:pt x="876" y="619"/>
                </a:lnTo>
                <a:lnTo>
                  <a:pt x="876" y="619"/>
                </a:lnTo>
                <a:lnTo>
                  <a:pt x="876" y="619"/>
                </a:lnTo>
                <a:lnTo>
                  <a:pt x="876" y="619"/>
                </a:lnTo>
                <a:lnTo>
                  <a:pt x="867" y="615"/>
                </a:lnTo>
                <a:lnTo>
                  <a:pt x="867" y="610"/>
                </a:lnTo>
                <a:lnTo>
                  <a:pt x="871" y="610"/>
                </a:lnTo>
                <a:lnTo>
                  <a:pt x="871" y="610"/>
                </a:lnTo>
                <a:lnTo>
                  <a:pt x="876" y="610"/>
                </a:lnTo>
                <a:lnTo>
                  <a:pt x="880" y="615"/>
                </a:lnTo>
                <a:lnTo>
                  <a:pt x="885" y="615"/>
                </a:lnTo>
                <a:lnTo>
                  <a:pt x="885" y="615"/>
                </a:lnTo>
                <a:lnTo>
                  <a:pt x="890" y="615"/>
                </a:lnTo>
                <a:lnTo>
                  <a:pt x="894" y="619"/>
                </a:lnTo>
                <a:lnTo>
                  <a:pt x="899" y="624"/>
                </a:lnTo>
                <a:lnTo>
                  <a:pt x="899" y="624"/>
                </a:lnTo>
                <a:lnTo>
                  <a:pt x="903" y="624"/>
                </a:lnTo>
                <a:lnTo>
                  <a:pt x="903" y="629"/>
                </a:lnTo>
                <a:lnTo>
                  <a:pt x="903" y="629"/>
                </a:lnTo>
                <a:lnTo>
                  <a:pt x="899" y="629"/>
                </a:lnTo>
                <a:lnTo>
                  <a:pt x="899" y="629"/>
                </a:lnTo>
                <a:moveTo>
                  <a:pt x="22" y="529"/>
                </a:moveTo>
                <a:lnTo>
                  <a:pt x="22" y="529"/>
                </a:lnTo>
                <a:lnTo>
                  <a:pt x="27" y="534"/>
                </a:lnTo>
                <a:lnTo>
                  <a:pt x="31" y="534"/>
                </a:lnTo>
                <a:lnTo>
                  <a:pt x="36" y="534"/>
                </a:lnTo>
                <a:lnTo>
                  <a:pt x="36" y="538"/>
                </a:lnTo>
                <a:lnTo>
                  <a:pt x="40" y="538"/>
                </a:lnTo>
                <a:lnTo>
                  <a:pt x="40" y="538"/>
                </a:lnTo>
                <a:lnTo>
                  <a:pt x="40" y="538"/>
                </a:lnTo>
                <a:lnTo>
                  <a:pt x="36" y="543"/>
                </a:lnTo>
                <a:lnTo>
                  <a:pt x="36" y="543"/>
                </a:lnTo>
                <a:lnTo>
                  <a:pt x="36" y="547"/>
                </a:lnTo>
                <a:lnTo>
                  <a:pt x="36" y="547"/>
                </a:lnTo>
                <a:lnTo>
                  <a:pt x="36" y="552"/>
                </a:lnTo>
                <a:lnTo>
                  <a:pt x="36" y="552"/>
                </a:lnTo>
                <a:lnTo>
                  <a:pt x="36" y="552"/>
                </a:lnTo>
                <a:lnTo>
                  <a:pt x="31" y="552"/>
                </a:lnTo>
                <a:lnTo>
                  <a:pt x="36" y="556"/>
                </a:lnTo>
                <a:lnTo>
                  <a:pt x="36" y="556"/>
                </a:lnTo>
                <a:lnTo>
                  <a:pt x="36" y="561"/>
                </a:lnTo>
                <a:lnTo>
                  <a:pt x="40" y="561"/>
                </a:lnTo>
                <a:lnTo>
                  <a:pt x="40" y="561"/>
                </a:lnTo>
                <a:lnTo>
                  <a:pt x="40" y="561"/>
                </a:lnTo>
                <a:lnTo>
                  <a:pt x="40" y="565"/>
                </a:lnTo>
                <a:lnTo>
                  <a:pt x="36" y="565"/>
                </a:lnTo>
                <a:lnTo>
                  <a:pt x="36" y="570"/>
                </a:lnTo>
                <a:lnTo>
                  <a:pt x="36" y="574"/>
                </a:lnTo>
                <a:lnTo>
                  <a:pt x="36" y="574"/>
                </a:lnTo>
                <a:lnTo>
                  <a:pt x="36" y="570"/>
                </a:lnTo>
                <a:lnTo>
                  <a:pt x="36" y="570"/>
                </a:lnTo>
                <a:lnTo>
                  <a:pt x="36" y="570"/>
                </a:lnTo>
                <a:lnTo>
                  <a:pt x="36" y="570"/>
                </a:lnTo>
                <a:lnTo>
                  <a:pt x="36" y="574"/>
                </a:lnTo>
                <a:lnTo>
                  <a:pt x="36" y="574"/>
                </a:lnTo>
                <a:lnTo>
                  <a:pt x="36" y="579"/>
                </a:lnTo>
                <a:lnTo>
                  <a:pt x="31" y="579"/>
                </a:lnTo>
                <a:lnTo>
                  <a:pt x="31" y="574"/>
                </a:lnTo>
                <a:lnTo>
                  <a:pt x="31" y="579"/>
                </a:lnTo>
                <a:lnTo>
                  <a:pt x="31" y="579"/>
                </a:lnTo>
                <a:lnTo>
                  <a:pt x="27" y="579"/>
                </a:lnTo>
                <a:lnTo>
                  <a:pt x="27" y="579"/>
                </a:lnTo>
                <a:lnTo>
                  <a:pt x="27" y="574"/>
                </a:lnTo>
                <a:lnTo>
                  <a:pt x="22" y="574"/>
                </a:lnTo>
                <a:lnTo>
                  <a:pt x="22" y="574"/>
                </a:lnTo>
                <a:lnTo>
                  <a:pt x="18" y="570"/>
                </a:lnTo>
                <a:lnTo>
                  <a:pt x="18" y="570"/>
                </a:lnTo>
                <a:lnTo>
                  <a:pt x="18" y="570"/>
                </a:lnTo>
                <a:lnTo>
                  <a:pt x="18" y="565"/>
                </a:lnTo>
                <a:lnTo>
                  <a:pt x="18" y="565"/>
                </a:lnTo>
                <a:lnTo>
                  <a:pt x="18" y="565"/>
                </a:lnTo>
                <a:lnTo>
                  <a:pt x="22" y="565"/>
                </a:lnTo>
                <a:lnTo>
                  <a:pt x="22" y="561"/>
                </a:lnTo>
                <a:lnTo>
                  <a:pt x="27" y="561"/>
                </a:lnTo>
                <a:lnTo>
                  <a:pt x="27" y="561"/>
                </a:lnTo>
                <a:lnTo>
                  <a:pt x="27" y="561"/>
                </a:lnTo>
                <a:lnTo>
                  <a:pt x="27" y="561"/>
                </a:lnTo>
                <a:lnTo>
                  <a:pt x="27" y="561"/>
                </a:lnTo>
                <a:lnTo>
                  <a:pt x="27" y="561"/>
                </a:lnTo>
                <a:lnTo>
                  <a:pt x="22" y="561"/>
                </a:lnTo>
                <a:lnTo>
                  <a:pt x="22" y="561"/>
                </a:lnTo>
                <a:lnTo>
                  <a:pt x="18" y="565"/>
                </a:lnTo>
                <a:lnTo>
                  <a:pt x="18" y="561"/>
                </a:lnTo>
                <a:lnTo>
                  <a:pt x="13" y="565"/>
                </a:lnTo>
                <a:lnTo>
                  <a:pt x="13" y="565"/>
                </a:lnTo>
                <a:lnTo>
                  <a:pt x="13" y="565"/>
                </a:lnTo>
                <a:lnTo>
                  <a:pt x="13" y="561"/>
                </a:lnTo>
                <a:lnTo>
                  <a:pt x="13" y="561"/>
                </a:lnTo>
                <a:lnTo>
                  <a:pt x="13" y="561"/>
                </a:lnTo>
                <a:lnTo>
                  <a:pt x="13" y="561"/>
                </a:lnTo>
                <a:lnTo>
                  <a:pt x="18" y="561"/>
                </a:lnTo>
                <a:lnTo>
                  <a:pt x="18" y="556"/>
                </a:lnTo>
                <a:lnTo>
                  <a:pt x="18" y="556"/>
                </a:lnTo>
                <a:lnTo>
                  <a:pt x="18" y="556"/>
                </a:lnTo>
                <a:lnTo>
                  <a:pt x="18" y="556"/>
                </a:lnTo>
                <a:lnTo>
                  <a:pt x="13" y="556"/>
                </a:lnTo>
                <a:lnTo>
                  <a:pt x="13" y="556"/>
                </a:lnTo>
                <a:lnTo>
                  <a:pt x="13" y="556"/>
                </a:lnTo>
                <a:lnTo>
                  <a:pt x="13" y="556"/>
                </a:lnTo>
                <a:lnTo>
                  <a:pt x="18" y="556"/>
                </a:lnTo>
                <a:lnTo>
                  <a:pt x="18" y="556"/>
                </a:lnTo>
                <a:lnTo>
                  <a:pt x="13" y="556"/>
                </a:lnTo>
                <a:lnTo>
                  <a:pt x="13" y="556"/>
                </a:lnTo>
                <a:lnTo>
                  <a:pt x="13" y="552"/>
                </a:lnTo>
                <a:lnTo>
                  <a:pt x="13" y="552"/>
                </a:lnTo>
                <a:lnTo>
                  <a:pt x="13" y="552"/>
                </a:lnTo>
                <a:lnTo>
                  <a:pt x="13" y="552"/>
                </a:lnTo>
                <a:lnTo>
                  <a:pt x="13" y="552"/>
                </a:lnTo>
                <a:lnTo>
                  <a:pt x="13" y="552"/>
                </a:lnTo>
                <a:lnTo>
                  <a:pt x="13" y="552"/>
                </a:lnTo>
                <a:lnTo>
                  <a:pt x="9" y="552"/>
                </a:lnTo>
                <a:lnTo>
                  <a:pt x="9" y="552"/>
                </a:lnTo>
                <a:lnTo>
                  <a:pt x="9" y="552"/>
                </a:lnTo>
                <a:lnTo>
                  <a:pt x="9" y="552"/>
                </a:lnTo>
                <a:lnTo>
                  <a:pt x="9" y="552"/>
                </a:lnTo>
                <a:lnTo>
                  <a:pt x="9" y="552"/>
                </a:lnTo>
                <a:lnTo>
                  <a:pt x="13" y="552"/>
                </a:lnTo>
                <a:lnTo>
                  <a:pt x="13" y="547"/>
                </a:lnTo>
                <a:lnTo>
                  <a:pt x="13" y="547"/>
                </a:lnTo>
                <a:lnTo>
                  <a:pt x="18" y="547"/>
                </a:lnTo>
                <a:lnTo>
                  <a:pt x="18" y="547"/>
                </a:lnTo>
                <a:lnTo>
                  <a:pt x="18" y="547"/>
                </a:lnTo>
                <a:lnTo>
                  <a:pt x="13" y="547"/>
                </a:lnTo>
                <a:lnTo>
                  <a:pt x="13" y="547"/>
                </a:lnTo>
                <a:lnTo>
                  <a:pt x="13" y="547"/>
                </a:lnTo>
                <a:lnTo>
                  <a:pt x="13" y="547"/>
                </a:lnTo>
                <a:lnTo>
                  <a:pt x="13" y="547"/>
                </a:lnTo>
                <a:lnTo>
                  <a:pt x="13" y="543"/>
                </a:lnTo>
                <a:lnTo>
                  <a:pt x="13" y="543"/>
                </a:lnTo>
                <a:lnTo>
                  <a:pt x="13" y="543"/>
                </a:lnTo>
                <a:lnTo>
                  <a:pt x="13" y="543"/>
                </a:lnTo>
                <a:lnTo>
                  <a:pt x="13" y="543"/>
                </a:lnTo>
                <a:lnTo>
                  <a:pt x="13" y="543"/>
                </a:lnTo>
                <a:lnTo>
                  <a:pt x="13" y="543"/>
                </a:lnTo>
                <a:lnTo>
                  <a:pt x="9" y="543"/>
                </a:lnTo>
                <a:lnTo>
                  <a:pt x="9" y="543"/>
                </a:lnTo>
                <a:lnTo>
                  <a:pt x="9" y="543"/>
                </a:lnTo>
                <a:lnTo>
                  <a:pt x="9" y="543"/>
                </a:lnTo>
                <a:lnTo>
                  <a:pt x="9" y="543"/>
                </a:lnTo>
                <a:lnTo>
                  <a:pt x="13" y="538"/>
                </a:lnTo>
                <a:lnTo>
                  <a:pt x="13" y="538"/>
                </a:lnTo>
                <a:lnTo>
                  <a:pt x="13" y="538"/>
                </a:lnTo>
                <a:lnTo>
                  <a:pt x="13" y="538"/>
                </a:lnTo>
                <a:lnTo>
                  <a:pt x="13" y="538"/>
                </a:lnTo>
                <a:lnTo>
                  <a:pt x="13" y="538"/>
                </a:lnTo>
                <a:lnTo>
                  <a:pt x="13" y="538"/>
                </a:lnTo>
                <a:lnTo>
                  <a:pt x="9" y="538"/>
                </a:lnTo>
                <a:lnTo>
                  <a:pt x="9" y="538"/>
                </a:lnTo>
                <a:lnTo>
                  <a:pt x="9" y="538"/>
                </a:lnTo>
                <a:lnTo>
                  <a:pt x="9" y="538"/>
                </a:lnTo>
                <a:lnTo>
                  <a:pt x="9" y="538"/>
                </a:lnTo>
                <a:lnTo>
                  <a:pt x="9" y="538"/>
                </a:lnTo>
                <a:lnTo>
                  <a:pt x="4" y="538"/>
                </a:lnTo>
                <a:lnTo>
                  <a:pt x="4" y="538"/>
                </a:lnTo>
                <a:lnTo>
                  <a:pt x="4" y="538"/>
                </a:lnTo>
                <a:lnTo>
                  <a:pt x="4" y="538"/>
                </a:lnTo>
                <a:lnTo>
                  <a:pt x="9" y="534"/>
                </a:lnTo>
                <a:lnTo>
                  <a:pt x="9" y="534"/>
                </a:lnTo>
                <a:lnTo>
                  <a:pt x="9" y="534"/>
                </a:lnTo>
                <a:lnTo>
                  <a:pt x="9" y="534"/>
                </a:lnTo>
                <a:lnTo>
                  <a:pt x="9" y="534"/>
                </a:lnTo>
                <a:lnTo>
                  <a:pt x="9" y="529"/>
                </a:lnTo>
                <a:lnTo>
                  <a:pt x="9" y="529"/>
                </a:lnTo>
                <a:lnTo>
                  <a:pt x="13" y="529"/>
                </a:lnTo>
                <a:lnTo>
                  <a:pt x="13" y="529"/>
                </a:lnTo>
                <a:lnTo>
                  <a:pt x="13" y="529"/>
                </a:lnTo>
                <a:lnTo>
                  <a:pt x="13" y="534"/>
                </a:lnTo>
                <a:lnTo>
                  <a:pt x="13" y="534"/>
                </a:lnTo>
                <a:lnTo>
                  <a:pt x="18" y="529"/>
                </a:lnTo>
                <a:lnTo>
                  <a:pt x="18" y="529"/>
                </a:lnTo>
                <a:lnTo>
                  <a:pt x="18" y="529"/>
                </a:lnTo>
                <a:lnTo>
                  <a:pt x="18" y="529"/>
                </a:lnTo>
                <a:lnTo>
                  <a:pt x="13" y="529"/>
                </a:lnTo>
                <a:lnTo>
                  <a:pt x="13" y="529"/>
                </a:lnTo>
                <a:lnTo>
                  <a:pt x="13" y="529"/>
                </a:lnTo>
                <a:lnTo>
                  <a:pt x="13" y="529"/>
                </a:lnTo>
                <a:lnTo>
                  <a:pt x="9" y="529"/>
                </a:lnTo>
                <a:lnTo>
                  <a:pt x="9" y="529"/>
                </a:lnTo>
                <a:lnTo>
                  <a:pt x="9" y="529"/>
                </a:lnTo>
                <a:lnTo>
                  <a:pt x="9" y="529"/>
                </a:lnTo>
                <a:lnTo>
                  <a:pt x="9" y="525"/>
                </a:lnTo>
                <a:lnTo>
                  <a:pt x="9" y="525"/>
                </a:lnTo>
                <a:lnTo>
                  <a:pt x="13" y="525"/>
                </a:lnTo>
                <a:lnTo>
                  <a:pt x="13" y="525"/>
                </a:lnTo>
                <a:lnTo>
                  <a:pt x="13" y="525"/>
                </a:lnTo>
                <a:lnTo>
                  <a:pt x="18" y="525"/>
                </a:lnTo>
                <a:lnTo>
                  <a:pt x="18" y="525"/>
                </a:lnTo>
                <a:lnTo>
                  <a:pt x="22" y="529"/>
                </a:lnTo>
                <a:moveTo>
                  <a:pt x="1012" y="588"/>
                </a:moveTo>
                <a:lnTo>
                  <a:pt x="1012" y="588"/>
                </a:lnTo>
                <a:lnTo>
                  <a:pt x="1007" y="588"/>
                </a:lnTo>
                <a:lnTo>
                  <a:pt x="1007" y="592"/>
                </a:lnTo>
                <a:lnTo>
                  <a:pt x="1007" y="592"/>
                </a:lnTo>
                <a:lnTo>
                  <a:pt x="1007" y="592"/>
                </a:lnTo>
                <a:lnTo>
                  <a:pt x="1002" y="592"/>
                </a:lnTo>
                <a:lnTo>
                  <a:pt x="1002" y="592"/>
                </a:lnTo>
                <a:lnTo>
                  <a:pt x="1002" y="592"/>
                </a:lnTo>
                <a:lnTo>
                  <a:pt x="998" y="592"/>
                </a:lnTo>
                <a:lnTo>
                  <a:pt x="1002" y="592"/>
                </a:lnTo>
                <a:lnTo>
                  <a:pt x="1002" y="592"/>
                </a:lnTo>
                <a:lnTo>
                  <a:pt x="1002" y="592"/>
                </a:lnTo>
                <a:lnTo>
                  <a:pt x="1002" y="592"/>
                </a:lnTo>
                <a:lnTo>
                  <a:pt x="1002" y="592"/>
                </a:lnTo>
                <a:lnTo>
                  <a:pt x="1002" y="592"/>
                </a:lnTo>
                <a:lnTo>
                  <a:pt x="1002" y="597"/>
                </a:lnTo>
                <a:lnTo>
                  <a:pt x="1002" y="597"/>
                </a:lnTo>
                <a:lnTo>
                  <a:pt x="1002" y="597"/>
                </a:lnTo>
                <a:lnTo>
                  <a:pt x="998" y="597"/>
                </a:lnTo>
                <a:lnTo>
                  <a:pt x="998" y="601"/>
                </a:lnTo>
                <a:lnTo>
                  <a:pt x="998" y="601"/>
                </a:lnTo>
                <a:lnTo>
                  <a:pt x="993" y="601"/>
                </a:lnTo>
                <a:lnTo>
                  <a:pt x="993" y="601"/>
                </a:lnTo>
                <a:lnTo>
                  <a:pt x="993" y="606"/>
                </a:lnTo>
                <a:lnTo>
                  <a:pt x="993" y="606"/>
                </a:lnTo>
                <a:lnTo>
                  <a:pt x="989" y="606"/>
                </a:lnTo>
                <a:lnTo>
                  <a:pt x="989" y="610"/>
                </a:lnTo>
                <a:lnTo>
                  <a:pt x="989" y="610"/>
                </a:lnTo>
                <a:lnTo>
                  <a:pt x="984" y="610"/>
                </a:lnTo>
                <a:lnTo>
                  <a:pt x="984" y="610"/>
                </a:lnTo>
                <a:lnTo>
                  <a:pt x="980" y="615"/>
                </a:lnTo>
                <a:lnTo>
                  <a:pt x="980" y="615"/>
                </a:lnTo>
                <a:lnTo>
                  <a:pt x="980" y="615"/>
                </a:lnTo>
                <a:lnTo>
                  <a:pt x="980" y="619"/>
                </a:lnTo>
                <a:lnTo>
                  <a:pt x="980" y="619"/>
                </a:lnTo>
                <a:lnTo>
                  <a:pt x="980" y="619"/>
                </a:lnTo>
                <a:lnTo>
                  <a:pt x="975" y="619"/>
                </a:lnTo>
                <a:lnTo>
                  <a:pt x="975" y="619"/>
                </a:lnTo>
                <a:lnTo>
                  <a:pt x="975" y="619"/>
                </a:lnTo>
                <a:lnTo>
                  <a:pt x="975" y="619"/>
                </a:lnTo>
                <a:lnTo>
                  <a:pt x="975" y="624"/>
                </a:lnTo>
                <a:lnTo>
                  <a:pt x="975" y="624"/>
                </a:lnTo>
                <a:lnTo>
                  <a:pt x="975" y="624"/>
                </a:lnTo>
                <a:lnTo>
                  <a:pt x="980" y="619"/>
                </a:lnTo>
                <a:lnTo>
                  <a:pt x="984" y="619"/>
                </a:lnTo>
                <a:lnTo>
                  <a:pt x="984" y="619"/>
                </a:lnTo>
                <a:lnTo>
                  <a:pt x="984" y="615"/>
                </a:lnTo>
                <a:lnTo>
                  <a:pt x="984" y="615"/>
                </a:lnTo>
                <a:lnTo>
                  <a:pt x="989" y="615"/>
                </a:lnTo>
                <a:lnTo>
                  <a:pt x="989" y="615"/>
                </a:lnTo>
                <a:lnTo>
                  <a:pt x="989" y="615"/>
                </a:lnTo>
                <a:lnTo>
                  <a:pt x="989" y="615"/>
                </a:lnTo>
                <a:lnTo>
                  <a:pt x="989" y="615"/>
                </a:lnTo>
                <a:lnTo>
                  <a:pt x="989" y="615"/>
                </a:lnTo>
                <a:lnTo>
                  <a:pt x="989" y="615"/>
                </a:lnTo>
                <a:lnTo>
                  <a:pt x="989" y="615"/>
                </a:lnTo>
                <a:lnTo>
                  <a:pt x="993" y="615"/>
                </a:lnTo>
                <a:lnTo>
                  <a:pt x="993" y="615"/>
                </a:lnTo>
                <a:lnTo>
                  <a:pt x="993" y="615"/>
                </a:lnTo>
                <a:lnTo>
                  <a:pt x="993" y="615"/>
                </a:lnTo>
                <a:lnTo>
                  <a:pt x="998" y="615"/>
                </a:lnTo>
                <a:lnTo>
                  <a:pt x="998" y="615"/>
                </a:lnTo>
                <a:lnTo>
                  <a:pt x="998" y="619"/>
                </a:lnTo>
                <a:lnTo>
                  <a:pt x="993" y="619"/>
                </a:lnTo>
                <a:lnTo>
                  <a:pt x="993" y="619"/>
                </a:lnTo>
                <a:lnTo>
                  <a:pt x="989" y="619"/>
                </a:lnTo>
                <a:lnTo>
                  <a:pt x="984" y="624"/>
                </a:lnTo>
                <a:lnTo>
                  <a:pt x="984" y="624"/>
                </a:lnTo>
                <a:lnTo>
                  <a:pt x="989" y="624"/>
                </a:lnTo>
                <a:lnTo>
                  <a:pt x="989" y="624"/>
                </a:lnTo>
                <a:lnTo>
                  <a:pt x="989" y="624"/>
                </a:lnTo>
                <a:lnTo>
                  <a:pt x="989" y="624"/>
                </a:lnTo>
                <a:lnTo>
                  <a:pt x="989" y="624"/>
                </a:lnTo>
                <a:lnTo>
                  <a:pt x="989" y="624"/>
                </a:lnTo>
                <a:lnTo>
                  <a:pt x="984" y="629"/>
                </a:lnTo>
                <a:lnTo>
                  <a:pt x="984" y="629"/>
                </a:lnTo>
                <a:lnTo>
                  <a:pt x="989" y="624"/>
                </a:lnTo>
                <a:lnTo>
                  <a:pt x="989" y="629"/>
                </a:lnTo>
                <a:lnTo>
                  <a:pt x="993" y="629"/>
                </a:lnTo>
                <a:lnTo>
                  <a:pt x="993" y="624"/>
                </a:lnTo>
                <a:lnTo>
                  <a:pt x="993" y="629"/>
                </a:lnTo>
                <a:lnTo>
                  <a:pt x="993" y="629"/>
                </a:lnTo>
                <a:lnTo>
                  <a:pt x="993" y="629"/>
                </a:lnTo>
                <a:lnTo>
                  <a:pt x="993" y="629"/>
                </a:lnTo>
                <a:lnTo>
                  <a:pt x="998" y="629"/>
                </a:lnTo>
                <a:lnTo>
                  <a:pt x="998" y="629"/>
                </a:lnTo>
                <a:lnTo>
                  <a:pt x="998" y="624"/>
                </a:lnTo>
                <a:lnTo>
                  <a:pt x="998" y="624"/>
                </a:lnTo>
                <a:lnTo>
                  <a:pt x="998" y="624"/>
                </a:lnTo>
                <a:lnTo>
                  <a:pt x="998" y="629"/>
                </a:lnTo>
                <a:lnTo>
                  <a:pt x="998" y="629"/>
                </a:lnTo>
                <a:lnTo>
                  <a:pt x="998" y="629"/>
                </a:lnTo>
                <a:lnTo>
                  <a:pt x="993" y="629"/>
                </a:lnTo>
                <a:lnTo>
                  <a:pt x="993" y="633"/>
                </a:lnTo>
                <a:lnTo>
                  <a:pt x="993" y="633"/>
                </a:lnTo>
                <a:lnTo>
                  <a:pt x="993" y="633"/>
                </a:lnTo>
                <a:lnTo>
                  <a:pt x="993" y="633"/>
                </a:lnTo>
                <a:lnTo>
                  <a:pt x="993" y="633"/>
                </a:lnTo>
                <a:lnTo>
                  <a:pt x="993" y="633"/>
                </a:lnTo>
                <a:lnTo>
                  <a:pt x="993" y="633"/>
                </a:lnTo>
                <a:lnTo>
                  <a:pt x="993" y="633"/>
                </a:lnTo>
                <a:lnTo>
                  <a:pt x="998" y="633"/>
                </a:lnTo>
                <a:lnTo>
                  <a:pt x="998" y="629"/>
                </a:lnTo>
                <a:lnTo>
                  <a:pt x="998" y="629"/>
                </a:lnTo>
                <a:lnTo>
                  <a:pt x="998" y="629"/>
                </a:lnTo>
                <a:lnTo>
                  <a:pt x="998" y="629"/>
                </a:lnTo>
                <a:lnTo>
                  <a:pt x="998" y="629"/>
                </a:lnTo>
                <a:lnTo>
                  <a:pt x="1002" y="629"/>
                </a:lnTo>
                <a:lnTo>
                  <a:pt x="1002" y="629"/>
                </a:lnTo>
                <a:lnTo>
                  <a:pt x="1002" y="629"/>
                </a:lnTo>
                <a:lnTo>
                  <a:pt x="1002" y="629"/>
                </a:lnTo>
                <a:lnTo>
                  <a:pt x="1007" y="629"/>
                </a:lnTo>
                <a:lnTo>
                  <a:pt x="1007" y="629"/>
                </a:lnTo>
                <a:lnTo>
                  <a:pt x="1007" y="624"/>
                </a:lnTo>
                <a:lnTo>
                  <a:pt x="1007" y="624"/>
                </a:lnTo>
                <a:lnTo>
                  <a:pt x="1007" y="629"/>
                </a:lnTo>
                <a:lnTo>
                  <a:pt x="1007" y="629"/>
                </a:lnTo>
                <a:lnTo>
                  <a:pt x="1007" y="629"/>
                </a:lnTo>
                <a:lnTo>
                  <a:pt x="1007" y="629"/>
                </a:lnTo>
                <a:lnTo>
                  <a:pt x="1007" y="629"/>
                </a:lnTo>
                <a:lnTo>
                  <a:pt x="1012" y="629"/>
                </a:lnTo>
                <a:lnTo>
                  <a:pt x="1012" y="629"/>
                </a:lnTo>
                <a:lnTo>
                  <a:pt x="1012" y="629"/>
                </a:lnTo>
                <a:lnTo>
                  <a:pt x="1016" y="629"/>
                </a:lnTo>
                <a:lnTo>
                  <a:pt x="1016" y="629"/>
                </a:lnTo>
                <a:lnTo>
                  <a:pt x="1016" y="629"/>
                </a:lnTo>
                <a:lnTo>
                  <a:pt x="1021" y="629"/>
                </a:lnTo>
                <a:lnTo>
                  <a:pt x="1021" y="633"/>
                </a:lnTo>
                <a:lnTo>
                  <a:pt x="1021" y="633"/>
                </a:lnTo>
                <a:lnTo>
                  <a:pt x="1021" y="633"/>
                </a:lnTo>
                <a:lnTo>
                  <a:pt x="1016" y="633"/>
                </a:lnTo>
                <a:lnTo>
                  <a:pt x="1016" y="638"/>
                </a:lnTo>
                <a:lnTo>
                  <a:pt x="1016" y="638"/>
                </a:lnTo>
                <a:lnTo>
                  <a:pt x="1012" y="638"/>
                </a:lnTo>
                <a:lnTo>
                  <a:pt x="1012" y="638"/>
                </a:lnTo>
                <a:lnTo>
                  <a:pt x="1012" y="638"/>
                </a:lnTo>
                <a:lnTo>
                  <a:pt x="1007" y="642"/>
                </a:lnTo>
                <a:lnTo>
                  <a:pt x="1007" y="642"/>
                </a:lnTo>
                <a:lnTo>
                  <a:pt x="1012" y="642"/>
                </a:lnTo>
                <a:lnTo>
                  <a:pt x="1012" y="642"/>
                </a:lnTo>
                <a:lnTo>
                  <a:pt x="1012" y="642"/>
                </a:lnTo>
                <a:lnTo>
                  <a:pt x="1012" y="642"/>
                </a:lnTo>
                <a:lnTo>
                  <a:pt x="1012" y="642"/>
                </a:lnTo>
                <a:lnTo>
                  <a:pt x="1012" y="642"/>
                </a:lnTo>
                <a:lnTo>
                  <a:pt x="1012" y="642"/>
                </a:lnTo>
                <a:lnTo>
                  <a:pt x="1012" y="642"/>
                </a:lnTo>
                <a:lnTo>
                  <a:pt x="1012" y="642"/>
                </a:lnTo>
                <a:lnTo>
                  <a:pt x="1012" y="642"/>
                </a:lnTo>
                <a:lnTo>
                  <a:pt x="1012" y="642"/>
                </a:lnTo>
                <a:lnTo>
                  <a:pt x="1012" y="647"/>
                </a:lnTo>
                <a:lnTo>
                  <a:pt x="1012" y="647"/>
                </a:lnTo>
                <a:lnTo>
                  <a:pt x="1007" y="647"/>
                </a:lnTo>
                <a:lnTo>
                  <a:pt x="1007" y="647"/>
                </a:lnTo>
                <a:lnTo>
                  <a:pt x="1007" y="647"/>
                </a:lnTo>
                <a:lnTo>
                  <a:pt x="1007" y="647"/>
                </a:lnTo>
                <a:lnTo>
                  <a:pt x="1007" y="647"/>
                </a:lnTo>
                <a:lnTo>
                  <a:pt x="1007" y="647"/>
                </a:lnTo>
                <a:lnTo>
                  <a:pt x="1012" y="647"/>
                </a:lnTo>
                <a:lnTo>
                  <a:pt x="1012" y="647"/>
                </a:lnTo>
                <a:lnTo>
                  <a:pt x="1012" y="647"/>
                </a:lnTo>
                <a:lnTo>
                  <a:pt x="1016" y="647"/>
                </a:lnTo>
                <a:lnTo>
                  <a:pt x="1016" y="647"/>
                </a:lnTo>
                <a:lnTo>
                  <a:pt x="1016" y="647"/>
                </a:lnTo>
                <a:lnTo>
                  <a:pt x="1021" y="647"/>
                </a:lnTo>
                <a:lnTo>
                  <a:pt x="1021" y="647"/>
                </a:lnTo>
                <a:lnTo>
                  <a:pt x="1021" y="642"/>
                </a:lnTo>
                <a:lnTo>
                  <a:pt x="1021" y="642"/>
                </a:lnTo>
                <a:lnTo>
                  <a:pt x="1021" y="642"/>
                </a:lnTo>
                <a:lnTo>
                  <a:pt x="1021" y="642"/>
                </a:lnTo>
                <a:lnTo>
                  <a:pt x="1021" y="647"/>
                </a:lnTo>
                <a:lnTo>
                  <a:pt x="1021" y="647"/>
                </a:lnTo>
                <a:lnTo>
                  <a:pt x="1021" y="647"/>
                </a:lnTo>
                <a:lnTo>
                  <a:pt x="1021" y="647"/>
                </a:lnTo>
                <a:lnTo>
                  <a:pt x="1021" y="647"/>
                </a:lnTo>
                <a:lnTo>
                  <a:pt x="1016" y="647"/>
                </a:lnTo>
                <a:lnTo>
                  <a:pt x="1016" y="647"/>
                </a:lnTo>
                <a:lnTo>
                  <a:pt x="1016" y="651"/>
                </a:lnTo>
                <a:lnTo>
                  <a:pt x="1016" y="651"/>
                </a:lnTo>
                <a:lnTo>
                  <a:pt x="1012" y="651"/>
                </a:lnTo>
                <a:lnTo>
                  <a:pt x="1012" y="651"/>
                </a:lnTo>
                <a:lnTo>
                  <a:pt x="1012" y="651"/>
                </a:lnTo>
                <a:lnTo>
                  <a:pt x="1012" y="656"/>
                </a:lnTo>
                <a:lnTo>
                  <a:pt x="1012" y="656"/>
                </a:lnTo>
                <a:lnTo>
                  <a:pt x="1007" y="656"/>
                </a:lnTo>
                <a:lnTo>
                  <a:pt x="1007" y="656"/>
                </a:lnTo>
                <a:lnTo>
                  <a:pt x="1007" y="656"/>
                </a:lnTo>
                <a:lnTo>
                  <a:pt x="1007" y="656"/>
                </a:lnTo>
                <a:lnTo>
                  <a:pt x="1007" y="656"/>
                </a:lnTo>
                <a:lnTo>
                  <a:pt x="1007" y="656"/>
                </a:lnTo>
                <a:lnTo>
                  <a:pt x="1007" y="656"/>
                </a:lnTo>
                <a:lnTo>
                  <a:pt x="1007" y="656"/>
                </a:lnTo>
                <a:lnTo>
                  <a:pt x="1007" y="656"/>
                </a:lnTo>
                <a:lnTo>
                  <a:pt x="1002" y="660"/>
                </a:lnTo>
                <a:lnTo>
                  <a:pt x="1002" y="660"/>
                </a:lnTo>
                <a:lnTo>
                  <a:pt x="1002" y="660"/>
                </a:lnTo>
                <a:lnTo>
                  <a:pt x="1002" y="660"/>
                </a:lnTo>
                <a:lnTo>
                  <a:pt x="1002" y="660"/>
                </a:lnTo>
                <a:lnTo>
                  <a:pt x="1007" y="660"/>
                </a:lnTo>
                <a:lnTo>
                  <a:pt x="1007" y="660"/>
                </a:lnTo>
                <a:lnTo>
                  <a:pt x="1007" y="660"/>
                </a:lnTo>
                <a:lnTo>
                  <a:pt x="1016" y="656"/>
                </a:lnTo>
                <a:lnTo>
                  <a:pt x="1016" y="656"/>
                </a:lnTo>
                <a:lnTo>
                  <a:pt x="1021" y="651"/>
                </a:lnTo>
                <a:lnTo>
                  <a:pt x="1021" y="656"/>
                </a:lnTo>
                <a:lnTo>
                  <a:pt x="1021" y="656"/>
                </a:lnTo>
                <a:lnTo>
                  <a:pt x="1021" y="656"/>
                </a:lnTo>
                <a:lnTo>
                  <a:pt x="1021" y="656"/>
                </a:lnTo>
                <a:lnTo>
                  <a:pt x="1016" y="656"/>
                </a:lnTo>
                <a:lnTo>
                  <a:pt x="1016" y="660"/>
                </a:lnTo>
                <a:lnTo>
                  <a:pt x="1016" y="660"/>
                </a:lnTo>
                <a:lnTo>
                  <a:pt x="1012" y="660"/>
                </a:lnTo>
                <a:lnTo>
                  <a:pt x="1012" y="665"/>
                </a:lnTo>
                <a:lnTo>
                  <a:pt x="1012" y="665"/>
                </a:lnTo>
                <a:lnTo>
                  <a:pt x="1012" y="665"/>
                </a:lnTo>
                <a:lnTo>
                  <a:pt x="1012" y="665"/>
                </a:lnTo>
                <a:lnTo>
                  <a:pt x="1016" y="665"/>
                </a:lnTo>
                <a:lnTo>
                  <a:pt x="1016" y="665"/>
                </a:lnTo>
                <a:lnTo>
                  <a:pt x="1021" y="660"/>
                </a:lnTo>
                <a:lnTo>
                  <a:pt x="1021" y="660"/>
                </a:lnTo>
                <a:lnTo>
                  <a:pt x="1021" y="660"/>
                </a:lnTo>
                <a:lnTo>
                  <a:pt x="1021" y="660"/>
                </a:lnTo>
                <a:lnTo>
                  <a:pt x="1021" y="660"/>
                </a:lnTo>
                <a:lnTo>
                  <a:pt x="1021" y="665"/>
                </a:lnTo>
                <a:lnTo>
                  <a:pt x="1021" y="665"/>
                </a:lnTo>
                <a:lnTo>
                  <a:pt x="1021" y="665"/>
                </a:lnTo>
                <a:lnTo>
                  <a:pt x="1021" y="665"/>
                </a:lnTo>
                <a:lnTo>
                  <a:pt x="1012" y="674"/>
                </a:lnTo>
                <a:lnTo>
                  <a:pt x="1012" y="674"/>
                </a:lnTo>
                <a:lnTo>
                  <a:pt x="1012" y="674"/>
                </a:lnTo>
                <a:lnTo>
                  <a:pt x="1012" y="674"/>
                </a:lnTo>
                <a:lnTo>
                  <a:pt x="1012" y="678"/>
                </a:lnTo>
                <a:lnTo>
                  <a:pt x="1007" y="678"/>
                </a:lnTo>
                <a:lnTo>
                  <a:pt x="1007" y="683"/>
                </a:lnTo>
                <a:lnTo>
                  <a:pt x="1007" y="683"/>
                </a:lnTo>
                <a:lnTo>
                  <a:pt x="1007" y="683"/>
                </a:lnTo>
                <a:lnTo>
                  <a:pt x="1007" y="683"/>
                </a:lnTo>
                <a:lnTo>
                  <a:pt x="1007" y="678"/>
                </a:lnTo>
                <a:lnTo>
                  <a:pt x="1002" y="678"/>
                </a:lnTo>
                <a:lnTo>
                  <a:pt x="1002" y="678"/>
                </a:lnTo>
                <a:lnTo>
                  <a:pt x="1002" y="678"/>
                </a:lnTo>
                <a:lnTo>
                  <a:pt x="1002" y="683"/>
                </a:lnTo>
                <a:lnTo>
                  <a:pt x="998" y="683"/>
                </a:lnTo>
                <a:lnTo>
                  <a:pt x="998" y="683"/>
                </a:lnTo>
                <a:lnTo>
                  <a:pt x="998" y="678"/>
                </a:lnTo>
                <a:lnTo>
                  <a:pt x="1002" y="678"/>
                </a:lnTo>
                <a:lnTo>
                  <a:pt x="1002" y="674"/>
                </a:lnTo>
                <a:lnTo>
                  <a:pt x="1002" y="674"/>
                </a:lnTo>
                <a:lnTo>
                  <a:pt x="1002" y="674"/>
                </a:lnTo>
                <a:lnTo>
                  <a:pt x="1002" y="674"/>
                </a:lnTo>
                <a:lnTo>
                  <a:pt x="1002" y="674"/>
                </a:lnTo>
                <a:lnTo>
                  <a:pt x="1002" y="674"/>
                </a:lnTo>
                <a:lnTo>
                  <a:pt x="1002" y="674"/>
                </a:lnTo>
                <a:lnTo>
                  <a:pt x="998" y="674"/>
                </a:lnTo>
                <a:lnTo>
                  <a:pt x="998" y="674"/>
                </a:lnTo>
                <a:lnTo>
                  <a:pt x="993" y="678"/>
                </a:lnTo>
                <a:lnTo>
                  <a:pt x="993" y="678"/>
                </a:lnTo>
                <a:lnTo>
                  <a:pt x="993" y="678"/>
                </a:lnTo>
                <a:lnTo>
                  <a:pt x="993" y="678"/>
                </a:lnTo>
                <a:lnTo>
                  <a:pt x="993" y="678"/>
                </a:lnTo>
                <a:lnTo>
                  <a:pt x="993" y="674"/>
                </a:lnTo>
                <a:lnTo>
                  <a:pt x="993" y="674"/>
                </a:lnTo>
                <a:lnTo>
                  <a:pt x="993" y="674"/>
                </a:lnTo>
                <a:lnTo>
                  <a:pt x="998" y="669"/>
                </a:lnTo>
                <a:lnTo>
                  <a:pt x="1002" y="665"/>
                </a:lnTo>
                <a:lnTo>
                  <a:pt x="1002" y="665"/>
                </a:lnTo>
                <a:lnTo>
                  <a:pt x="1002" y="665"/>
                </a:lnTo>
                <a:lnTo>
                  <a:pt x="1002" y="665"/>
                </a:lnTo>
                <a:lnTo>
                  <a:pt x="1002" y="660"/>
                </a:lnTo>
                <a:lnTo>
                  <a:pt x="1002" y="660"/>
                </a:lnTo>
                <a:lnTo>
                  <a:pt x="1002" y="660"/>
                </a:lnTo>
                <a:lnTo>
                  <a:pt x="998" y="656"/>
                </a:lnTo>
                <a:lnTo>
                  <a:pt x="998" y="660"/>
                </a:lnTo>
                <a:lnTo>
                  <a:pt x="998" y="660"/>
                </a:lnTo>
                <a:lnTo>
                  <a:pt x="993" y="665"/>
                </a:lnTo>
                <a:lnTo>
                  <a:pt x="993" y="665"/>
                </a:lnTo>
                <a:lnTo>
                  <a:pt x="993" y="665"/>
                </a:lnTo>
                <a:lnTo>
                  <a:pt x="993" y="665"/>
                </a:lnTo>
                <a:lnTo>
                  <a:pt x="989" y="665"/>
                </a:lnTo>
                <a:lnTo>
                  <a:pt x="993" y="665"/>
                </a:lnTo>
                <a:lnTo>
                  <a:pt x="993" y="665"/>
                </a:lnTo>
                <a:lnTo>
                  <a:pt x="993" y="665"/>
                </a:lnTo>
                <a:lnTo>
                  <a:pt x="989" y="665"/>
                </a:lnTo>
                <a:lnTo>
                  <a:pt x="989" y="665"/>
                </a:lnTo>
                <a:lnTo>
                  <a:pt x="989" y="665"/>
                </a:lnTo>
                <a:lnTo>
                  <a:pt x="989" y="665"/>
                </a:lnTo>
                <a:lnTo>
                  <a:pt x="984" y="665"/>
                </a:lnTo>
                <a:lnTo>
                  <a:pt x="980" y="669"/>
                </a:lnTo>
                <a:lnTo>
                  <a:pt x="980" y="674"/>
                </a:lnTo>
                <a:lnTo>
                  <a:pt x="980" y="674"/>
                </a:lnTo>
                <a:lnTo>
                  <a:pt x="975" y="674"/>
                </a:lnTo>
                <a:lnTo>
                  <a:pt x="975" y="674"/>
                </a:lnTo>
                <a:lnTo>
                  <a:pt x="975" y="674"/>
                </a:lnTo>
                <a:lnTo>
                  <a:pt x="975" y="674"/>
                </a:lnTo>
                <a:lnTo>
                  <a:pt x="971" y="674"/>
                </a:lnTo>
                <a:lnTo>
                  <a:pt x="971" y="674"/>
                </a:lnTo>
                <a:lnTo>
                  <a:pt x="971" y="674"/>
                </a:lnTo>
                <a:lnTo>
                  <a:pt x="966" y="674"/>
                </a:lnTo>
                <a:lnTo>
                  <a:pt x="966" y="674"/>
                </a:lnTo>
                <a:lnTo>
                  <a:pt x="966" y="674"/>
                </a:lnTo>
                <a:lnTo>
                  <a:pt x="966" y="674"/>
                </a:lnTo>
                <a:lnTo>
                  <a:pt x="966" y="674"/>
                </a:lnTo>
                <a:lnTo>
                  <a:pt x="966" y="674"/>
                </a:lnTo>
                <a:lnTo>
                  <a:pt x="971" y="674"/>
                </a:lnTo>
                <a:lnTo>
                  <a:pt x="971" y="669"/>
                </a:lnTo>
                <a:lnTo>
                  <a:pt x="975" y="669"/>
                </a:lnTo>
                <a:lnTo>
                  <a:pt x="975" y="669"/>
                </a:lnTo>
                <a:lnTo>
                  <a:pt x="975" y="669"/>
                </a:lnTo>
                <a:lnTo>
                  <a:pt x="980" y="669"/>
                </a:lnTo>
                <a:lnTo>
                  <a:pt x="980" y="665"/>
                </a:lnTo>
                <a:lnTo>
                  <a:pt x="984" y="665"/>
                </a:lnTo>
                <a:lnTo>
                  <a:pt x="989" y="665"/>
                </a:lnTo>
                <a:lnTo>
                  <a:pt x="989" y="660"/>
                </a:lnTo>
                <a:lnTo>
                  <a:pt x="989" y="660"/>
                </a:lnTo>
                <a:lnTo>
                  <a:pt x="989" y="660"/>
                </a:lnTo>
                <a:lnTo>
                  <a:pt x="989" y="660"/>
                </a:lnTo>
                <a:lnTo>
                  <a:pt x="984" y="660"/>
                </a:lnTo>
                <a:lnTo>
                  <a:pt x="984" y="660"/>
                </a:lnTo>
                <a:lnTo>
                  <a:pt x="984" y="660"/>
                </a:lnTo>
                <a:lnTo>
                  <a:pt x="980" y="660"/>
                </a:lnTo>
                <a:lnTo>
                  <a:pt x="980" y="660"/>
                </a:lnTo>
                <a:lnTo>
                  <a:pt x="980" y="665"/>
                </a:lnTo>
                <a:lnTo>
                  <a:pt x="980" y="665"/>
                </a:lnTo>
                <a:lnTo>
                  <a:pt x="980" y="665"/>
                </a:lnTo>
                <a:lnTo>
                  <a:pt x="980" y="665"/>
                </a:lnTo>
                <a:lnTo>
                  <a:pt x="975" y="665"/>
                </a:lnTo>
                <a:lnTo>
                  <a:pt x="975" y="665"/>
                </a:lnTo>
                <a:lnTo>
                  <a:pt x="975" y="665"/>
                </a:lnTo>
                <a:lnTo>
                  <a:pt x="971" y="665"/>
                </a:lnTo>
                <a:lnTo>
                  <a:pt x="971" y="665"/>
                </a:lnTo>
                <a:lnTo>
                  <a:pt x="971" y="665"/>
                </a:lnTo>
                <a:lnTo>
                  <a:pt x="971" y="665"/>
                </a:lnTo>
                <a:lnTo>
                  <a:pt x="975" y="660"/>
                </a:lnTo>
                <a:lnTo>
                  <a:pt x="975" y="660"/>
                </a:lnTo>
                <a:lnTo>
                  <a:pt x="975" y="656"/>
                </a:lnTo>
                <a:lnTo>
                  <a:pt x="975" y="660"/>
                </a:lnTo>
                <a:lnTo>
                  <a:pt x="971" y="660"/>
                </a:lnTo>
                <a:lnTo>
                  <a:pt x="971" y="660"/>
                </a:lnTo>
                <a:lnTo>
                  <a:pt x="971" y="656"/>
                </a:lnTo>
                <a:lnTo>
                  <a:pt x="971" y="660"/>
                </a:lnTo>
                <a:lnTo>
                  <a:pt x="971" y="660"/>
                </a:lnTo>
                <a:lnTo>
                  <a:pt x="966" y="660"/>
                </a:lnTo>
                <a:lnTo>
                  <a:pt x="966" y="660"/>
                </a:lnTo>
                <a:lnTo>
                  <a:pt x="966" y="660"/>
                </a:lnTo>
                <a:lnTo>
                  <a:pt x="962" y="660"/>
                </a:lnTo>
                <a:lnTo>
                  <a:pt x="962" y="660"/>
                </a:lnTo>
                <a:lnTo>
                  <a:pt x="957" y="660"/>
                </a:lnTo>
                <a:lnTo>
                  <a:pt x="948" y="660"/>
                </a:lnTo>
                <a:lnTo>
                  <a:pt x="948" y="660"/>
                </a:lnTo>
                <a:lnTo>
                  <a:pt x="944" y="660"/>
                </a:lnTo>
                <a:lnTo>
                  <a:pt x="944" y="660"/>
                </a:lnTo>
                <a:lnTo>
                  <a:pt x="939" y="660"/>
                </a:lnTo>
                <a:lnTo>
                  <a:pt x="939" y="660"/>
                </a:lnTo>
                <a:lnTo>
                  <a:pt x="939" y="656"/>
                </a:lnTo>
                <a:lnTo>
                  <a:pt x="939" y="656"/>
                </a:lnTo>
                <a:lnTo>
                  <a:pt x="935" y="660"/>
                </a:lnTo>
                <a:lnTo>
                  <a:pt x="935" y="660"/>
                </a:lnTo>
                <a:lnTo>
                  <a:pt x="935" y="660"/>
                </a:lnTo>
                <a:lnTo>
                  <a:pt x="930" y="660"/>
                </a:lnTo>
                <a:lnTo>
                  <a:pt x="926" y="660"/>
                </a:lnTo>
                <a:lnTo>
                  <a:pt x="926" y="660"/>
                </a:lnTo>
                <a:lnTo>
                  <a:pt x="926" y="660"/>
                </a:lnTo>
                <a:lnTo>
                  <a:pt x="926" y="656"/>
                </a:lnTo>
                <a:lnTo>
                  <a:pt x="926" y="656"/>
                </a:lnTo>
                <a:lnTo>
                  <a:pt x="926" y="656"/>
                </a:lnTo>
                <a:lnTo>
                  <a:pt x="926" y="651"/>
                </a:lnTo>
                <a:lnTo>
                  <a:pt x="926" y="651"/>
                </a:lnTo>
                <a:lnTo>
                  <a:pt x="935" y="651"/>
                </a:lnTo>
                <a:lnTo>
                  <a:pt x="939" y="647"/>
                </a:lnTo>
                <a:lnTo>
                  <a:pt x="939" y="647"/>
                </a:lnTo>
                <a:lnTo>
                  <a:pt x="944" y="642"/>
                </a:lnTo>
                <a:lnTo>
                  <a:pt x="944" y="642"/>
                </a:lnTo>
                <a:lnTo>
                  <a:pt x="944" y="642"/>
                </a:lnTo>
                <a:lnTo>
                  <a:pt x="944" y="642"/>
                </a:lnTo>
                <a:lnTo>
                  <a:pt x="939" y="642"/>
                </a:lnTo>
                <a:lnTo>
                  <a:pt x="939" y="642"/>
                </a:lnTo>
                <a:lnTo>
                  <a:pt x="935" y="642"/>
                </a:lnTo>
                <a:lnTo>
                  <a:pt x="935" y="642"/>
                </a:lnTo>
                <a:lnTo>
                  <a:pt x="935" y="642"/>
                </a:lnTo>
                <a:lnTo>
                  <a:pt x="935" y="642"/>
                </a:lnTo>
                <a:lnTo>
                  <a:pt x="939" y="638"/>
                </a:lnTo>
                <a:lnTo>
                  <a:pt x="939" y="638"/>
                </a:lnTo>
                <a:lnTo>
                  <a:pt x="939" y="638"/>
                </a:lnTo>
                <a:lnTo>
                  <a:pt x="939" y="638"/>
                </a:lnTo>
                <a:lnTo>
                  <a:pt x="939" y="642"/>
                </a:lnTo>
                <a:lnTo>
                  <a:pt x="939" y="642"/>
                </a:lnTo>
                <a:lnTo>
                  <a:pt x="939" y="642"/>
                </a:lnTo>
                <a:lnTo>
                  <a:pt x="939" y="642"/>
                </a:lnTo>
                <a:lnTo>
                  <a:pt x="944" y="638"/>
                </a:lnTo>
                <a:lnTo>
                  <a:pt x="944" y="638"/>
                </a:lnTo>
                <a:lnTo>
                  <a:pt x="948" y="633"/>
                </a:lnTo>
                <a:lnTo>
                  <a:pt x="948" y="633"/>
                </a:lnTo>
                <a:lnTo>
                  <a:pt x="948" y="633"/>
                </a:lnTo>
                <a:lnTo>
                  <a:pt x="948" y="633"/>
                </a:lnTo>
                <a:lnTo>
                  <a:pt x="953" y="633"/>
                </a:lnTo>
                <a:lnTo>
                  <a:pt x="953" y="633"/>
                </a:lnTo>
                <a:lnTo>
                  <a:pt x="953" y="633"/>
                </a:lnTo>
                <a:lnTo>
                  <a:pt x="953" y="633"/>
                </a:lnTo>
                <a:lnTo>
                  <a:pt x="953" y="633"/>
                </a:lnTo>
                <a:lnTo>
                  <a:pt x="953" y="633"/>
                </a:lnTo>
                <a:lnTo>
                  <a:pt x="953" y="633"/>
                </a:lnTo>
                <a:lnTo>
                  <a:pt x="953" y="629"/>
                </a:lnTo>
                <a:lnTo>
                  <a:pt x="957" y="629"/>
                </a:lnTo>
                <a:lnTo>
                  <a:pt x="957" y="629"/>
                </a:lnTo>
                <a:lnTo>
                  <a:pt x="953" y="629"/>
                </a:lnTo>
                <a:lnTo>
                  <a:pt x="953" y="629"/>
                </a:lnTo>
                <a:lnTo>
                  <a:pt x="953" y="629"/>
                </a:lnTo>
                <a:lnTo>
                  <a:pt x="953" y="629"/>
                </a:lnTo>
                <a:lnTo>
                  <a:pt x="953" y="624"/>
                </a:lnTo>
                <a:lnTo>
                  <a:pt x="957" y="624"/>
                </a:lnTo>
                <a:lnTo>
                  <a:pt x="957" y="624"/>
                </a:lnTo>
                <a:lnTo>
                  <a:pt x="957" y="624"/>
                </a:lnTo>
                <a:lnTo>
                  <a:pt x="957" y="624"/>
                </a:lnTo>
                <a:lnTo>
                  <a:pt x="962" y="624"/>
                </a:lnTo>
                <a:lnTo>
                  <a:pt x="962" y="624"/>
                </a:lnTo>
                <a:lnTo>
                  <a:pt x="962" y="624"/>
                </a:lnTo>
                <a:lnTo>
                  <a:pt x="962" y="619"/>
                </a:lnTo>
                <a:lnTo>
                  <a:pt x="962" y="619"/>
                </a:lnTo>
                <a:lnTo>
                  <a:pt x="966" y="615"/>
                </a:lnTo>
                <a:lnTo>
                  <a:pt x="971" y="610"/>
                </a:lnTo>
                <a:lnTo>
                  <a:pt x="975" y="606"/>
                </a:lnTo>
                <a:lnTo>
                  <a:pt x="975" y="606"/>
                </a:lnTo>
                <a:lnTo>
                  <a:pt x="975" y="606"/>
                </a:lnTo>
                <a:lnTo>
                  <a:pt x="975" y="606"/>
                </a:lnTo>
                <a:lnTo>
                  <a:pt x="980" y="606"/>
                </a:lnTo>
                <a:lnTo>
                  <a:pt x="980" y="606"/>
                </a:lnTo>
                <a:lnTo>
                  <a:pt x="980" y="601"/>
                </a:lnTo>
                <a:lnTo>
                  <a:pt x="975" y="601"/>
                </a:lnTo>
                <a:lnTo>
                  <a:pt x="980" y="601"/>
                </a:lnTo>
                <a:lnTo>
                  <a:pt x="980" y="601"/>
                </a:lnTo>
                <a:lnTo>
                  <a:pt x="980" y="601"/>
                </a:lnTo>
                <a:lnTo>
                  <a:pt x="980" y="601"/>
                </a:lnTo>
                <a:lnTo>
                  <a:pt x="984" y="601"/>
                </a:lnTo>
                <a:lnTo>
                  <a:pt x="984" y="597"/>
                </a:lnTo>
                <a:lnTo>
                  <a:pt x="984" y="597"/>
                </a:lnTo>
                <a:lnTo>
                  <a:pt x="984" y="597"/>
                </a:lnTo>
                <a:lnTo>
                  <a:pt x="984" y="597"/>
                </a:lnTo>
                <a:lnTo>
                  <a:pt x="984" y="597"/>
                </a:lnTo>
                <a:lnTo>
                  <a:pt x="989" y="592"/>
                </a:lnTo>
                <a:lnTo>
                  <a:pt x="989" y="592"/>
                </a:lnTo>
                <a:lnTo>
                  <a:pt x="989" y="592"/>
                </a:lnTo>
                <a:lnTo>
                  <a:pt x="993" y="592"/>
                </a:lnTo>
                <a:lnTo>
                  <a:pt x="993" y="588"/>
                </a:lnTo>
                <a:lnTo>
                  <a:pt x="993" y="588"/>
                </a:lnTo>
                <a:lnTo>
                  <a:pt x="998" y="588"/>
                </a:lnTo>
                <a:lnTo>
                  <a:pt x="1002" y="588"/>
                </a:lnTo>
                <a:lnTo>
                  <a:pt x="1007" y="588"/>
                </a:lnTo>
                <a:lnTo>
                  <a:pt x="1007" y="588"/>
                </a:lnTo>
                <a:lnTo>
                  <a:pt x="1007" y="588"/>
                </a:lnTo>
                <a:lnTo>
                  <a:pt x="1007" y="588"/>
                </a:lnTo>
                <a:lnTo>
                  <a:pt x="1007" y="588"/>
                </a:lnTo>
                <a:lnTo>
                  <a:pt x="1007" y="588"/>
                </a:lnTo>
                <a:lnTo>
                  <a:pt x="1012" y="588"/>
                </a:lnTo>
                <a:lnTo>
                  <a:pt x="1012" y="588"/>
                </a:lnTo>
                <a:lnTo>
                  <a:pt x="1012" y="588"/>
                </a:lnTo>
                <a:lnTo>
                  <a:pt x="1012" y="588"/>
                </a:lnTo>
                <a:moveTo>
                  <a:pt x="673" y="547"/>
                </a:moveTo>
                <a:lnTo>
                  <a:pt x="673" y="547"/>
                </a:lnTo>
                <a:lnTo>
                  <a:pt x="673" y="547"/>
                </a:lnTo>
                <a:lnTo>
                  <a:pt x="668" y="543"/>
                </a:lnTo>
                <a:lnTo>
                  <a:pt x="668" y="543"/>
                </a:lnTo>
                <a:lnTo>
                  <a:pt x="664" y="543"/>
                </a:lnTo>
                <a:lnTo>
                  <a:pt x="659" y="538"/>
                </a:lnTo>
                <a:lnTo>
                  <a:pt x="659" y="538"/>
                </a:lnTo>
                <a:lnTo>
                  <a:pt x="659" y="538"/>
                </a:lnTo>
                <a:lnTo>
                  <a:pt x="659" y="538"/>
                </a:lnTo>
                <a:lnTo>
                  <a:pt x="664" y="538"/>
                </a:lnTo>
                <a:lnTo>
                  <a:pt x="664" y="534"/>
                </a:lnTo>
                <a:lnTo>
                  <a:pt x="668" y="534"/>
                </a:lnTo>
                <a:lnTo>
                  <a:pt x="673" y="538"/>
                </a:lnTo>
                <a:lnTo>
                  <a:pt x="673" y="538"/>
                </a:lnTo>
                <a:lnTo>
                  <a:pt x="673" y="543"/>
                </a:lnTo>
                <a:lnTo>
                  <a:pt x="673" y="543"/>
                </a:lnTo>
                <a:lnTo>
                  <a:pt x="673" y="543"/>
                </a:lnTo>
                <a:lnTo>
                  <a:pt x="673" y="547"/>
                </a:lnTo>
                <a:moveTo>
                  <a:pt x="13" y="475"/>
                </a:moveTo>
                <a:lnTo>
                  <a:pt x="13" y="475"/>
                </a:lnTo>
                <a:lnTo>
                  <a:pt x="13" y="475"/>
                </a:lnTo>
                <a:lnTo>
                  <a:pt x="13" y="475"/>
                </a:lnTo>
                <a:lnTo>
                  <a:pt x="9" y="479"/>
                </a:lnTo>
                <a:lnTo>
                  <a:pt x="9" y="479"/>
                </a:lnTo>
                <a:lnTo>
                  <a:pt x="9" y="479"/>
                </a:lnTo>
                <a:lnTo>
                  <a:pt x="9" y="479"/>
                </a:lnTo>
                <a:lnTo>
                  <a:pt x="4" y="479"/>
                </a:lnTo>
                <a:lnTo>
                  <a:pt x="4" y="479"/>
                </a:lnTo>
                <a:lnTo>
                  <a:pt x="9" y="479"/>
                </a:lnTo>
                <a:lnTo>
                  <a:pt x="4" y="479"/>
                </a:lnTo>
                <a:lnTo>
                  <a:pt x="9" y="479"/>
                </a:lnTo>
                <a:lnTo>
                  <a:pt x="9" y="484"/>
                </a:lnTo>
                <a:lnTo>
                  <a:pt x="4" y="484"/>
                </a:lnTo>
                <a:lnTo>
                  <a:pt x="4" y="484"/>
                </a:lnTo>
                <a:lnTo>
                  <a:pt x="4" y="488"/>
                </a:lnTo>
                <a:lnTo>
                  <a:pt x="4" y="488"/>
                </a:lnTo>
                <a:lnTo>
                  <a:pt x="4" y="488"/>
                </a:lnTo>
                <a:lnTo>
                  <a:pt x="4" y="488"/>
                </a:lnTo>
                <a:lnTo>
                  <a:pt x="4" y="488"/>
                </a:lnTo>
                <a:lnTo>
                  <a:pt x="4" y="488"/>
                </a:lnTo>
                <a:lnTo>
                  <a:pt x="4" y="488"/>
                </a:lnTo>
                <a:lnTo>
                  <a:pt x="4" y="488"/>
                </a:lnTo>
                <a:lnTo>
                  <a:pt x="4" y="488"/>
                </a:lnTo>
                <a:lnTo>
                  <a:pt x="4" y="493"/>
                </a:lnTo>
                <a:lnTo>
                  <a:pt x="4" y="493"/>
                </a:lnTo>
                <a:lnTo>
                  <a:pt x="0" y="493"/>
                </a:lnTo>
                <a:lnTo>
                  <a:pt x="0" y="493"/>
                </a:lnTo>
                <a:lnTo>
                  <a:pt x="0" y="488"/>
                </a:lnTo>
                <a:lnTo>
                  <a:pt x="0" y="488"/>
                </a:lnTo>
                <a:lnTo>
                  <a:pt x="0" y="488"/>
                </a:lnTo>
                <a:lnTo>
                  <a:pt x="0" y="484"/>
                </a:lnTo>
                <a:lnTo>
                  <a:pt x="0" y="479"/>
                </a:lnTo>
                <a:lnTo>
                  <a:pt x="0" y="479"/>
                </a:lnTo>
                <a:lnTo>
                  <a:pt x="4" y="479"/>
                </a:lnTo>
                <a:lnTo>
                  <a:pt x="4" y="479"/>
                </a:lnTo>
                <a:lnTo>
                  <a:pt x="4" y="475"/>
                </a:lnTo>
                <a:lnTo>
                  <a:pt x="4" y="475"/>
                </a:lnTo>
                <a:lnTo>
                  <a:pt x="4" y="475"/>
                </a:lnTo>
                <a:lnTo>
                  <a:pt x="4" y="475"/>
                </a:lnTo>
                <a:lnTo>
                  <a:pt x="4" y="475"/>
                </a:lnTo>
                <a:lnTo>
                  <a:pt x="4" y="475"/>
                </a:lnTo>
                <a:lnTo>
                  <a:pt x="4" y="475"/>
                </a:lnTo>
                <a:lnTo>
                  <a:pt x="4" y="470"/>
                </a:lnTo>
                <a:lnTo>
                  <a:pt x="4" y="475"/>
                </a:lnTo>
                <a:lnTo>
                  <a:pt x="9" y="475"/>
                </a:lnTo>
                <a:lnTo>
                  <a:pt x="13" y="475"/>
                </a:lnTo>
                <a:lnTo>
                  <a:pt x="13" y="470"/>
                </a:lnTo>
                <a:lnTo>
                  <a:pt x="13" y="470"/>
                </a:lnTo>
                <a:lnTo>
                  <a:pt x="13" y="470"/>
                </a:lnTo>
                <a:lnTo>
                  <a:pt x="13" y="475"/>
                </a:lnTo>
                <a:moveTo>
                  <a:pt x="49" y="484"/>
                </a:moveTo>
                <a:lnTo>
                  <a:pt x="49" y="484"/>
                </a:lnTo>
                <a:lnTo>
                  <a:pt x="45" y="488"/>
                </a:lnTo>
                <a:lnTo>
                  <a:pt x="40" y="493"/>
                </a:lnTo>
                <a:lnTo>
                  <a:pt x="40" y="493"/>
                </a:lnTo>
                <a:lnTo>
                  <a:pt x="36" y="493"/>
                </a:lnTo>
                <a:lnTo>
                  <a:pt x="36" y="493"/>
                </a:lnTo>
                <a:lnTo>
                  <a:pt x="36" y="493"/>
                </a:lnTo>
                <a:lnTo>
                  <a:pt x="36" y="493"/>
                </a:lnTo>
                <a:lnTo>
                  <a:pt x="40" y="488"/>
                </a:lnTo>
                <a:lnTo>
                  <a:pt x="40" y="488"/>
                </a:lnTo>
                <a:lnTo>
                  <a:pt x="45" y="484"/>
                </a:lnTo>
                <a:lnTo>
                  <a:pt x="45" y="484"/>
                </a:lnTo>
                <a:lnTo>
                  <a:pt x="40" y="488"/>
                </a:lnTo>
                <a:lnTo>
                  <a:pt x="40" y="488"/>
                </a:lnTo>
                <a:lnTo>
                  <a:pt x="40" y="484"/>
                </a:lnTo>
                <a:lnTo>
                  <a:pt x="40" y="484"/>
                </a:lnTo>
                <a:lnTo>
                  <a:pt x="40" y="484"/>
                </a:lnTo>
                <a:lnTo>
                  <a:pt x="40" y="479"/>
                </a:lnTo>
                <a:lnTo>
                  <a:pt x="40" y="479"/>
                </a:lnTo>
                <a:lnTo>
                  <a:pt x="45" y="479"/>
                </a:lnTo>
                <a:lnTo>
                  <a:pt x="45" y="479"/>
                </a:lnTo>
                <a:lnTo>
                  <a:pt x="45" y="479"/>
                </a:lnTo>
                <a:lnTo>
                  <a:pt x="49" y="475"/>
                </a:lnTo>
                <a:lnTo>
                  <a:pt x="49" y="475"/>
                </a:lnTo>
                <a:lnTo>
                  <a:pt x="49" y="475"/>
                </a:lnTo>
                <a:lnTo>
                  <a:pt x="49" y="475"/>
                </a:lnTo>
                <a:lnTo>
                  <a:pt x="54" y="479"/>
                </a:lnTo>
                <a:lnTo>
                  <a:pt x="54" y="479"/>
                </a:lnTo>
                <a:lnTo>
                  <a:pt x="49" y="484"/>
                </a:lnTo>
                <a:moveTo>
                  <a:pt x="22" y="452"/>
                </a:moveTo>
                <a:lnTo>
                  <a:pt x="22" y="452"/>
                </a:lnTo>
                <a:lnTo>
                  <a:pt x="22" y="457"/>
                </a:lnTo>
                <a:lnTo>
                  <a:pt x="27" y="457"/>
                </a:lnTo>
                <a:lnTo>
                  <a:pt x="27" y="457"/>
                </a:lnTo>
                <a:lnTo>
                  <a:pt x="27" y="457"/>
                </a:lnTo>
                <a:lnTo>
                  <a:pt x="27" y="457"/>
                </a:lnTo>
                <a:lnTo>
                  <a:pt x="27" y="457"/>
                </a:lnTo>
                <a:lnTo>
                  <a:pt x="22" y="461"/>
                </a:lnTo>
                <a:lnTo>
                  <a:pt x="22" y="461"/>
                </a:lnTo>
                <a:lnTo>
                  <a:pt x="22" y="461"/>
                </a:lnTo>
                <a:lnTo>
                  <a:pt x="13" y="461"/>
                </a:lnTo>
                <a:lnTo>
                  <a:pt x="13" y="461"/>
                </a:lnTo>
                <a:lnTo>
                  <a:pt x="13" y="461"/>
                </a:lnTo>
                <a:lnTo>
                  <a:pt x="13" y="461"/>
                </a:lnTo>
                <a:lnTo>
                  <a:pt x="13" y="461"/>
                </a:lnTo>
                <a:lnTo>
                  <a:pt x="18" y="461"/>
                </a:lnTo>
                <a:lnTo>
                  <a:pt x="22" y="461"/>
                </a:lnTo>
                <a:lnTo>
                  <a:pt x="22" y="461"/>
                </a:lnTo>
                <a:lnTo>
                  <a:pt x="22" y="461"/>
                </a:lnTo>
                <a:lnTo>
                  <a:pt x="27" y="461"/>
                </a:lnTo>
                <a:lnTo>
                  <a:pt x="27" y="457"/>
                </a:lnTo>
                <a:lnTo>
                  <a:pt x="27" y="457"/>
                </a:lnTo>
                <a:lnTo>
                  <a:pt x="31" y="457"/>
                </a:lnTo>
                <a:lnTo>
                  <a:pt x="31" y="457"/>
                </a:lnTo>
                <a:lnTo>
                  <a:pt x="36" y="457"/>
                </a:lnTo>
                <a:lnTo>
                  <a:pt x="36" y="457"/>
                </a:lnTo>
                <a:lnTo>
                  <a:pt x="31" y="457"/>
                </a:lnTo>
                <a:lnTo>
                  <a:pt x="31" y="457"/>
                </a:lnTo>
                <a:lnTo>
                  <a:pt x="27" y="461"/>
                </a:lnTo>
                <a:lnTo>
                  <a:pt x="22" y="461"/>
                </a:lnTo>
                <a:lnTo>
                  <a:pt x="22" y="466"/>
                </a:lnTo>
                <a:lnTo>
                  <a:pt x="18" y="470"/>
                </a:lnTo>
                <a:lnTo>
                  <a:pt x="13" y="470"/>
                </a:lnTo>
                <a:lnTo>
                  <a:pt x="13" y="470"/>
                </a:lnTo>
                <a:lnTo>
                  <a:pt x="9" y="470"/>
                </a:lnTo>
                <a:lnTo>
                  <a:pt x="4" y="470"/>
                </a:lnTo>
                <a:lnTo>
                  <a:pt x="4" y="470"/>
                </a:lnTo>
                <a:lnTo>
                  <a:pt x="4" y="470"/>
                </a:lnTo>
                <a:lnTo>
                  <a:pt x="9" y="470"/>
                </a:lnTo>
                <a:lnTo>
                  <a:pt x="9" y="470"/>
                </a:lnTo>
                <a:lnTo>
                  <a:pt x="9" y="470"/>
                </a:lnTo>
                <a:lnTo>
                  <a:pt x="9" y="470"/>
                </a:lnTo>
                <a:lnTo>
                  <a:pt x="9" y="470"/>
                </a:lnTo>
                <a:lnTo>
                  <a:pt x="9" y="470"/>
                </a:lnTo>
                <a:lnTo>
                  <a:pt x="9" y="466"/>
                </a:lnTo>
                <a:lnTo>
                  <a:pt x="9" y="466"/>
                </a:lnTo>
                <a:lnTo>
                  <a:pt x="9" y="466"/>
                </a:lnTo>
                <a:lnTo>
                  <a:pt x="9" y="461"/>
                </a:lnTo>
                <a:lnTo>
                  <a:pt x="9" y="461"/>
                </a:lnTo>
                <a:lnTo>
                  <a:pt x="9" y="461"/>
                </a:lnTo>
                <a:lnTo>
                  <a:pt x="13" y="457"/>
                </a:lnTo>
                <a:lnTo>
                  <a:pt x="13" y="457"/>
                </a:lnTo>
                <a:lnTo>
                  <a:pt x="13" y="457"/>
                </a:lnTo>
                <a:lnTo>
                  <a:pt x="18" y="452"/>
                </a:lnTo>
                <a:lnTo>
                  <a:pt x="18" y="452"/>
                </a:lnTo>
                <a:lnTo>
                  <a:pt x="18" y="452"/>
                </a:lnTo>
                <a:lnTo>
                  <a:pt x="22" y="452"/>
                </a:lnTo>
                <a:lnTo>
                  <a:pt x="22" y="452"/>
                </a:lnTo>
                <a:moveTo>
                  <a:pt x="740" y="479"/>
                </a:moveTo>
                <a:lnTo>
                  <a:pt x="740" y="479"/>
                </a:lnTo>
                <a:lnTo>
                  <a:pt x="740" y="484"/>
                </a:lnTo>
                <a:lnTo>
                  <a:pt x="736" y="484"/>
                </a:lnTo>
                <a:lnTo>
                  <a:pt x="731" y="488"/>
                </a:lnTo>
                <a:lnTo>
                  <a:pt x="731" y="488"/>
                </a:lnTo>
                <a:lnTo>
                  <a:pt x="731" y="488"/>
                </a:lnTo>
                <a:lnTo>
                  <a:pt x="736" y="484"/>
                </a:lnTo>
                <a:lnTo>
                  <a:pt x="736" y="484"/>
                </a:lnTo>
                <a:lnTo>
                  <a:pt x="736" y="484"/>
                </a:lnTo>
                <a:lnTo>
                  <a:pt x="736" y="479"/>
                </a:lnTo>
                <a:lnTo>
                  <a:pt x="736" y="484"/>
                </a:lnTo>
                <a:lnTo>
                  <a:pt x="731" y="488"/>
                </a:lnTo>
                <a:lnTo>
                  <a:pt x="727" y="488"/>
                </a:lnTo>
                <a:lnTo>
                  <a:pt x="727" y="488"/>
                </a:lnTo>
                <a:lnTo>
                  <a:pt x="727" y="488"/>
                </a:lnTo>
                <a:lnTo>
                  <a:pt x="727" y="488"/>
                </a:lnTo>
                <a:lnTo>
                  <a:pt x="722" y="488"/>
                </a:lnTo>
                <a:lnTo>
                  <a:pt x="731" y="484"/>
                </a:lnTo>
                <a:lnTo>
                  <a:pt x="731" y="484"/>
                </a:lnTo>
                <a:lnTo>
                  <a:pt x="731" y="484"/>
                </a:lnTo>
                <a:lnTo>
                  <a:pt x="731" y="484"/>
                </a:lnTo>
                <a:lnTo>
                  <a:pt x="727" y="484"/>
                </a:lnTo>
                <a:lnTo>
                  <a:pt x="722" y="488"/>
                </a:lnTo>
                <a:lnTo>
                  <a:pt x="722" y="488"/>
                </a:lnTo>
                <a:lnTo>
                  <a:pt x="722" y="484"/>
                </a:lnTo>
                <a:lnTo>
                  <a:pt x="722" y="484"/>
                </a:lnTo>
                <a:lnTo>
                  <a:pt x="727" y="484"/>
                </a:lnTo>
                <a:lnTo>
                  <a:pt x="731" y="479"/>
                </a:lnTo>
                <a:lnTo>
                  <a:pt x="736" y="479"/>
                </a:lnTo>
                <a:lnTo>
                  <a:pt x="736" y="479"/>
                </a:lnTo>
                <a:lnTo>
                  <a:pt x="736" y="475"/>
                </a:lnTo>
                <a:lnTo>
                  <a:pt x="736" y="475"/>
                </a:lnTo>
                <a:lnTo>
                  <a:pt x="736" y="475"/>
                </a:lnTo>
                <a:lnTo>
                  <a:pt x="736" y="475"/>
                </a:lnTo>
                <a:lnTo>
                  <a:pt x="736" y="475"/>
                </a:lnTo>
                <a:lnTo>
                  <a:pt x="736" y="475"/>
                </a:lnTo>
                <a:lnTo>
                  <a:pt x="736" y="479"/>
                </a:lnTo>
                <a:lnTo>
                  <a:pt x="731" y="479"/>
                </a:lnTo>
                <a:lnTo>
                  <a:pt x="731" y="479"/>
                </a:lnTo>
                <a:lnTo>
                  <a:pt x="731" y="479"/>
                </a:lnTo>
                <a:lnTo>
                  <a:pt x="731" y="479"/>
                </a:lnTo>
                <a:lnTo>
                  <a:pt x="736" y="479"/>
                </a:lnTo>
                <a:lnTo>
                  <a:pt x="736" y="479"/>
                </a:lnTo>
                <a:lnTo>
                  <a:pt x="740" y="475"/>
                </a:lnTo>
                <a:lnTo>
                  <a:pt x="740" y="475"/>
                </a:lnTo>
                <a:lnTo>
                  <a:pt x="740" y="475"/>
                </a:lnTo>
                <a:lnTo>
                  <a:pt x="740" y="475"/>
                </a:lnTo>
                <a:lnTo>
                  <a:pt x="740" y="475"/>
                </a:lnTo>
                <a:lnTo>
                  <a:pt x="740" y="475"/>
                </a:lnTo>
                <a:lnTo>
                  <a:pt x="740" y="475"/>
                </a:lnTo>
                <a:lnTo>
                  <a:pt x="740" y="475"/>
                </a:lnTo>
                <a:lnTo>
                  <a:pt x="740" y="475"/>
                </a:lnTo>
                <a:lnTo>
                  <a:pt x="740" y="479"/>
                </a:lnTo>
                <a:lnTo>
                  <a:pt x="740" y="479"/>
                </a:lnTo>
                <a:lnTo>
                  <a:pt x="740" y="479"/>
                </a:lnTo>
                <a:lnTo>
                  <a:pt x="740" y="479"/>
                </a:lnTo>
                <a:lnTo>
                  <a:pt x="740" y="479"/>
                </a:lnTo>
                <a:lnTo>
                  <a:pt x="740" y="479"/>
                </a:lnTo>
                <a:lnTo>
                  <a:pt x="740" y="479"/>
                </a:lnTo>
                <a:moveTo>
                  <a:pt x="817" y="366"/>
                </a:moveTo>
                <a:lnTo>
                  <a:pt x="817" y="366"/>
                </a:lnTo>
                <a:lnTo>
                  <a:pt x="817" y="366"/>
                </a:lnTo>
                <a:lnTo>
                  <a:pt x="817" y="366"/>
                </a:lnTo>
                <a:lnTo>
                  <a:pt x="817" y="371"/>
                </a:lnTo>
                <a:lnTo>
                  <a:pt x="817" y="371"/>
                </a:lnTo>
                <a:lnTo>
                  <a:pt x="817" y="371"/>
                </a:lnTo>
                <a:lnTo>
                  <a:pt x="813" y="371"/>
                </a:lnTo>
                <a:lnTo>
                  <a:pt x="813" y="375"/>
                </a:lnTo>
                <a:lnTo>
                  <a:pt x="813" y="375"/>
                </a:lnTo>
                <a:lnTo>
                  <a:pt x="808" y="375"/>
                </a:lnTo>
                <a:lnTo>
                  <a:pt x="808" y="380"/>
                </a:lnTo>
                <a:lnTo>
                  <a:pt x="804" y="380"/>
                </a:lnTo>
                <a:lnTo>
                  <a:pt x="804" y="380"/>
                </a:lnTo>
                <a:lnTo>
                  <a:pt x="804" y="380"/>
                </a:lnTo>
                <a:lnTo>
                  <a:pt x="804" y="380"/>
                </a:lnTo>
                <a:lnTo>
                  <a:pt x="804" y="380"/>
                </a:lnTo>
                <a:lnTo>
                  <a:pt x="804" y="380"/>
                </a:lnTo>
                <a:lnTo>
                  <a:pt x="799" y="375"/>
                </a:lnTo>
                <a:lnTo>
                  <a:pt x="799" y="375"/>
                </a:lnTo>
                <a:lnTo>
                  <a:pt x="799" y="375"/>
                </a:lnTo>
                <a:lnTo>
                  <a:pt x="799" y="375"/>
                </a:lnTo>
                <a:lnTo>
                  <a:pt x="804" y="371"/>
                </a:lnTo>
                <a:lnTo>
                  <a:pt x="804" y="371"/>
                </a:lnTo>
                <a:lnTo>
                  <a:pt x="804" y="371"/>
                </a:lnTo>
                <a:lnTo>
                  <a:pt x="804" y="371"/>
                </a:lnTo>
                <a:lnTo>
                  <a:pt x="808" y="371"/>
                </a:lnTo>
                <a:lnTo>
                  <a:pt x="813" y="366"/>
                </a:lnTo>
                <a:lnTo>
                  <a:pt x="813" y="366"/>
                </a:lnTo>
                <a:lnTo>
                  <a:pt x="813" y="366"/>
                </a:lnTo>
                <a:lnTo>
                  <a:pt x="817" y="366"/>
                </a:lnTo>
                <a:lnTo>
                  <a:pt x="817" y="366"/>
                </a:lnTo>
                <a:lnTo>
                  <a:pt x="817" y="366"/>
                </a:lnTo>
                <a:lnTo>
                  <a:pt x="817" y="366"/>
                </a:lnTo>
                <a:moveTo>
                  <a:pt x="795" y="353"/>
                </a:moveTo>
                <a:lnTo>
                  <a:pt x="795" y="353"/>
                </a:lnTo>
                <a:lnTo>
                  <a:pt x="795" y="353"/>
                </a:lnTo>
                <a:lnTo>
                  <a:pt x="795" y="353"/>
                </a:lnTo>
                <a:lnTo>
                  <a:pt x="795" y="357"/>
                </a:lnTo>
                <a:lnTo>
                  <a:pt x="795" y="357"/>
                </a:lnTo>
                <a:lnTo>
                  <a:pt x="790" y="357"/>
                </a:lnTo>
                <a:lnTo>
                  <a:pt x="790" y="357"/>
                </a:lnTo>
                <a:lnTo>
                  <a:pt x="786" y="362"/>
                </a:lnTo>
                <a:lnTo>
                  <a:pt x="781" y="362"/>
                </a:lnTo>
                <a:lnTo>
                  <a:pt x="781" y="362"/>
                </a:lnTo>
                <a:lnTo>
                  <a:pt x="772" y="366"/>
                </a:lnTo>
                <a:lnTo>
                  <a:pt x="772" y="366"/>
                </a:lnTo>
                <a:lnTo>
                  <a:pt x="772" y="366"/>
                </a:lnTo>
                <a:lnTo>
                  <a:pt x="772" y="366"/>
                </a:lnTo>
                <a:lnTo>
                  <a:pt x="768" y="366"/>
                </a:lnTo>
                <a:lnTo>
                  <a:pt x="763" y="366"/>
                </a:lnTo>
                <a:lnTo>
                  <a:pt x="763" y="366"/>
                </a:lnTo>
                <a:lnTo>
                  <a:pt x="763" y="366"/>
                </a:lnTo>
                <a:lnTo>
                  <a:pt x="763" y="362"/>
                </a:lnTo>
                <a:lnTo>
                  <a:pt x="763" y="362"/>
                </a:lnTo>
                <a:lnTo>
                  <a:pt x="763" y="362"/>
                </a:lnTo>
                <a:lnTo>
                  <a:pt x="768" y="362"/>
                </a:lnTo>
                <a:lnTo>
                  <a:pt x="768" y="362"/>
                </a:lnTo>
                <a:lnTo>
                  <a:pt x="768" y="357"/>
                </a:lnTo>
                <a:lnTo>
                  <a:pt x="777" y="353"/>
                </a:lnTo>
                <a:lnTo>
                  <a:pt x="781" y="353"/>
                </a:lnTo>
                <a:lnTo>
                  <a:pt x="781" y="353"/>
                </a:lnTo>
                <a:lnTo>
                  <a:pt x="781" y="353"/>
                </a:lnTo>
                <a:lnTo>
                  <a:pt x="781" y="353"/>
                </a:lnTo>
                <a:lnTo>
                  <a:pt x="786" y="353"/>
                </a:lnTo>
                <a:lnTo>
                  <a:pt x="790" y="353"/>
                </a:lnTo>
                <a:lnTo>
                  <a:pt x="795" y="353"/>
                </a:lnTo>
                <a:lnTo>
                  <a:pt x="795" y="353"/>
                </a:lnTo>
                <a:lnTo>
                  <a:pt x="795" y="353"/>
                </a:lnTo>
                <a:lnTo>
                  <a:pt x="795" y="353"/>
                </a:lnTo>
                <a:moveTo>
                  <a:pt x="853" y="348"/>
                </a:moveTo>
                <a:lnTo>
                  <a:pt x="853" y="348"/>
                </a:lnTo>
                <a:lnTo>
                  <a:pt x="853" y="348"/>
                </a:lnTo>
                <a:lnTo>
                  <a:pt x="853" y="348"/>
                </a:lnTo>
                <a:lnTo>
                  <a:pt x="853" y="348"/>
                </a:lnTo>
                <a:lnTo>
                  <a:pt x="853" y="353"/>
                </a:lnTo>
                <a:lnTo>
                  <a:pt x="853" y="353"/>
                </a:lnTo>
                <a:lnTo>
                  <a:pt x="853" y="353"/>
                </a:lnTo>
                <a:lnTo>
                  <a:pt x="853" y="353"/>
                </a:lnTo>
                <a:lnTo>
                  <a:pt x="853" y="353"/>
                </a:lnTo>
                <a:lnTo>
                  <a:pt x="849" y="353"/>
                </a:lnTo>
                <a:lnTo>
                  <a:pt x="849" y="353"/>
                </a:lnTo>
                <a:lnTo>
                  <a:pt x="844" y="353"/>
                </a:lnTo>
                <a:lnTo>
                  <a:pt x="844" y="353"/>
                </a:lnTo>
                <a:lnTo>
                  <a:pt x="844" y="348"/>
                </a:lnTo>
                <a:lnTo>
                  <a:pt x="844" y="348"/>
                </a:lnTo>
                <a:lnTo>
                  <a:pt x="844" y="348"/>
                </a:lnTo>
                <a:lnTo>
                  <a:pt x="844" y="348"/>
                </a:lnTo>
                <a:lnTo>
                  <a:pt x="849" y="348"/>
                </a:lnTo>
                <a:lnTo>
                  <a:pt x="853" y="348"/>
                </a:lnTo>
                <a:lnTo>
                  <a:pt x="853" y="348"/>
                </a:lnTo>
                <a:moveTo>
                  <a:pt x="799" y="308"/>
                </a:moveTo>
                <a:lnTo>
                  <a:pt x="799" y="308"/>
                </a:lnTo>
                <a:lnTo>
                  <a:pt x="799" y="308"/>
                </a:lnTo>
                <a:lnTo>
                  <a:pt x="799" y="308"/>
                </a:lnTo>
                <a:lnTo>
                  <a:pt x="799" y="308"/>
                </a:lnTo>
                <a:lnTo>
                  <a:pt x="804" y="308"/>
                </a:lnTo>
                <a:lnTo>
                  <a:pt x="804" y="308"/>
                </a:lnTo>
                <a:lnTo>
                  <a:pt x="808" y="308"/>
                </a:lnTo>
                <a:lnTo>
                  <a:pt x="808" y="308"/>
                </a:lnTo>
                <a:lnTo>
                  <a:pt x="808" y="308"/>
                </a:lnTo>
                <a:lnTo>
                  <a:pt x="808" y="308"/>
                </a:lnTo>
                <a:lnTo>
                  <a:pt x="808" y="312"/>
                </a:lnTo>
                <a:lnTo>
                  <a:pt x="808" y="312"/>
                </a:lnTo>
                <a:lnTo>
                  <a:pt x="808" y="312"/>
                </a:lnTo>
                <a:lnTo>
                  <a:pt x="813" y="312"/>
                </a:lnTo>
                <a:lnTo>
                  <a:pt x="813" y="312"/>
                </a:lnTo>
                <a:lnTo>
                  <a:pt x="813" y="317"/>
                </a:lnTo>
                <a:lnTo>
                  <a:pt x="813" y="317"/>
                </a:lnTo>
                <a:lnTo>
                  <a:pt x="813" y="317"/>
                </a:lnTo>
                <a:lnTo>
                  <a:pt x="817" y="321"/>
                </a:lnTo>
                <a:lnTo>
                  <a:pt x="817" y="321"/>
                </a:lnTo>
                <a:lnTo>
                  <a:pt x="822" y="321"/>
                </a:lnTo>
                <a:lnTo>
                  <a:pt x="822" y="321"/>
                </a:lnTo>
                <a:lnTo>
                  <a:pt x="822" y="321"/>
                </a:lnTo>
                <a:lnTo>
                  <a:pt x="822" y="326"/>
                </a:lnTo>
                <a:lnTo>
                  <a:pt x="822" y="326"/>
                </a:lnTo>
                <a:lnTo>
                  <a:pt x="817" y="330"/>
                </a:lnTo>
                <a:lnTo>
                  <a:pt x="817" y="330"/>
                </a:lnTo>
                <a:lnTo>
                  <a:pt x="817" y="330"/>
                </a:lnTo>
                <a:lnTo>
                  <a:pt x="817" y="330"/>
                </a:lnTo>
                <a:lnTo>
                  <a:pt x="813" y="335"/>
                </a:lnTo>
                <a:lnTo>
                  <a:pt x="813" y="335"/>
                </a:lnTo>
                <a:lnTo>
                  <a:pt x="817" y="335"/>
                </a:lnTo>
                <a:lnTo>
                  <a:pt x="822" y="335"/>
                </a:lnTo>
                <a:lnTo>
                  <a:pt x="822" y="335"/>
                </a:lnTo>
                <a:lnTo>
                  <a:pt x="826" y="335"/>
                </a:lnTo>
                <a:lnTo>
                  <a:pt x="826" y="335"/>
                </a:lnTo>
                <a:lnTo>
                  <a:pt x="826" y="335"/>
                </a:lnTo>
                <a:lnTo>
                  <a:pt x="826" y="335"/>
                </a:lnTo>
                <a:lnTo>
                  <a:pt x="826" y="335"/>
                </a:lnTo>
                <a:lnTo>
                  <a:pt x="826" y="335"/>
                </a:lnTo>
                <a:lnTo>
                  <a:pt x="826" y="335"/>
                </a:lnTo>
                <a:lnTo>
                  <a:pt x="826" y="339"/>
                </a:lnTo>
                <a:lnTo>
                  <a:pt x="826" y="339"/>
                </a:lnTo>
                <a:lnTo>
                  <a:pt x="826" y="339"/>
                </a:lnTo>
                <a:lnTo>
                  <a:pt x="831" y="339"/>
                </a:lnTo>
                <a:lnTo>
                  <a:pt x="826" y="339"/>
                </a:lnTo>
                <a:lnTo>
                  <a:pt x="826" y="344"/>
                </a:lnTo>
                <a:lnTo>
                  <a:pt x="822" y="344"/>
                </a:lnTo>
                <a:lnTo>
                  <a:pt x="817" y="344"/>
                </a:lnTo>
                <a:lnTo>
                  <a:pt x="817" y="344"/>
                </a:lnTo>
                <a:lnTo>
                  <a:pt x="817" y="344"/>
                </a:lnTo>
                <a:lnTo>
                  <a:pt x="813" y="344"/>
                </a:lnTo>
                <a:lnTo>
                  <a:pt x="813" y="344"/>
                </a:lnTo>
                <a:lnTo>
                  <a:pt x="808" y="339"/>
                </a:lnTo>
                <a:lnTo>
                  <a:pt x="804" y="339"/>
                </a:lnTo>
                <a:lnTo>
                  <a:pt x="804" y="339"/>
                </a:lnTo>
                <a:lnTo>
                  <a:pt x="804" y="339"/>
                </a:lnTo>
                <a:lnTo>
                  <a:pt x="804" y="335"/>
                </a:lnTo>
                <a:lnTo>
                  <a:pt x="804" y="335"/>
                </a:lnTo>
                <a:lnTo>
                  <a:pt x="799" y="335"/>
                </a:lnTo>
                <a:lnTo>
                  <a:pt x="799" y="335"/>
                </a:lnTo>
                <a:lnTo>
                  <a:pt x="799" y="330"/>
                </a:lnTo>
                <a:lnTo>
                  <a:pt x="804" y="330"/>
                </a:lnTo>
                <a:lnTo>
                  <a:pt x="804" y="330"/>
                </a:lnTo>
                <a:lnTo>
                  <a:pt x="799" y="330"/>
                </a:lnTo>
                <a:lnTo>
                  <a:pt x="799" y="330"/>
                </a:lnTo>
                <a:lnTo>
                  <a:pt x="795" y="330"/>
                </a:lnTo>
                <a:lnTo>
                  <a:pt x="795" y="330"/>
                </a:lnTo>
                <a:lnTo>
                  <a:pt x="795" y="335"/>
                </a:lnTo>
                <a:lnTo>
                  <a:pt x="790" y="335"/>
                </a:lnTo>
                <a:lnTo>
                  <a:pt x="790" y="335"/>
                </a:lnTo>
                <a:lnTo>
                  <a:pt x="790" y="335"/>
                </a:lnTo>
                <a:lnTo>
                  <a:pt x="781" y="339"/>
                </a:lnTo>
                <a:lnTo>
                  <a:pt x="781" y="339"/>
                </a:lnTo>
                <a:lnTo>
                  <a:pt x="781" y="339"/>
                </a:lnTo>
                <a:lnTo>
                  <a:pt x="777" y="339"/>
                </a:lnTo>
                <a:lnTo>
                  <a:pt x="777" y="339"/>
                </a:lnTo>
                <a:lnTo>
                  <a:pt x="772" y="344"/>
                </a:lnTo>
                <a:lnTo>
                  <a:pt x="772" y="344"/>
                </a:lnTo>
                <a:lnTo>
                  <a:pt x="772" y="344"/>
                </a:lnTo>
                <a:lnTo>
                  <a:pt x="768" y="344"/>
                </a:lnTo>
                <a:lnTo>
                  <a:pt x="763" y="348"/>
                </a:lnTo>
                <a:lnTo>
                  <a:pt x="759" y="348"/>
                </a:lnTo>
                <a:lnTo>
                  <a:pt x="759" y="348"/>
                </a:lnTo>
                <a:lnTo>
                  <a:pt x="759" y="348"/>
                </a:lnTo>
                <a:lnTo>
                  <a:pt x="759" y="344"/>
                </a:lnTo>
                <a:lnTo>
                  <a:pt x="763" y="339"/>
                </a:lnTo>
                <a:lnTo>
                  <a:pt x="763" y="335"/>
                </a:lnTo>
                <a:lnTo>
                  <a:pt x="763" y="335"/>
                </a:lnTo>
                <a:lnTo>
                  <a:pt x="763" y="335"/>
                </a:lnTo>
                <a:lnTo>
                  <a:pt x="754" y="335"/>
                </a:lnTo>
                <a:lnTo>
                  <a:pt x="754" y="335"/>
                </a:lnTo>
                <a:lnTo>
                  <a:pt x="749" y="339"/>
                </a:lnTo>
                <a:lnTo>
                  <a:pt x="745" y="339"/>
                </a:lnTo>
                <a:lnTo>
                  <a:pt x="745" y="339"/>
                </a:lnTo>
                <a:lnTo>
                  <a:pt x="745" y="339"/>
                </a:lnTo>
                <a:lnTo>
                  <a:pt x="745" y="339"/>
                </a:lnTo>
                <a:lnTo>
                  <a:pt x="745" y="335"/>
                </a:lnTo>
                <a:lnTo>
                  <a:pt x="745" y="335"/>
                </a:lnTo>
                <a:lnTo>
                  <a:pt x="745" y="335"/>
                </a:lnTo>
                <a:lnTo>
                  <a:pt x="749" y="335"/>
                </a:lnTo>
                <a:lnTo>
                  <a:pt x="754" y="330"/>
                </a:lnTo>
                <a:lnTo>
                  <a:pt x="754" y="330"/>
                </a:lnTo>
                <a:lnTo>
                  <a:pt x="763" y="330"/>
                </a:lnTo>
                <a:lnTo>
                  <a:pt x="763" y="330"/>
                </a:lnTo>
                <a:lnTo>
                  <a:pt x="763" y="330"/>
                </a:lnTo>
                <a:lnTo>
                  <a:pt x="763" y="326"/>
                </a:lnTo>
                <a:lnTo>
                  <a:pt x="768" y="326"/>
                </a:lnTo>
                <a:lnTo>
                  <a:pt x="768" y="326"/>
                </a:lnTo>
                <a:lnTo>
                  <a:pt x="768" y="321"/>
                </a:lnTo>
                <a:lnTo>
                  <a:pt x="772" y="321"/>
                </a:lnTo>
                <a:lnTo>
                  <a:pt x="772" y="317"/>
                </a:lnTo>
                <a:lnTo>
                  <a:pt x="777" y="312"/>
                </a:lnTo>
                <a:lnTo>
                  <a:pt x="781" y="312"/>
                </a:lnTo>
                <a:lnTo>
                  <a:pt x="786" y="303"/>
                </a:lnTo>
                <a:lnTo>
                  <a:pt x="790" y="303"/>
                </a:lnTo>
                <a:lnTo>
                  <a:pt x="790" y="303"/>
                </a:lnTo>
                <a:lnTo>
                  <a:pt x="795" y="298"/>
                </a:lnTo>
                <a:lnTo>
                  <a:pt x="799" y="298"/>
                </a:lnTo>
                <a:lnTo>
                  <a:pt x="799" y="298"/>
                </a:lnTo>
                <a:lnTo>
                  <a:pt x="804" y="294"/>
                </a:lnTo>
                <a:lnTo>
                  <a:pt x="804" y="298"/>
                </a:lnTo>
                <a:lnTo>
                  <a:pt x="804" y="298"/>
                </a:lnTo>
                <a:lnTo>
                  <a:pt x="804" y="298"/>
                </a:lnTo>
                <a:lnTo>
                  <a:pt x="804" y="298"/>
                </a:lnTo>
                <a:lnTo>
                  <a:pt x="804" y="298"/>
                </a:lnTo>
                <a:lnTo>
                  <a:pt x="804" y="298"/>
                </a:lnTo>
                <a:lnTo>
                  <a:pt x="804" y="303"/>
                </a:lnTo>
                <a:lnTo>
                  <a:pt x="799" y="303"/>
                </a:lnTo>
                <a:lnTo>
                  <a:pt x="799" y="303"/>
                </a:lnTo>
                <a:lnTo>
                  <a:pt x="799" y="303"/>
                </a:lnTo>
                <a:lnTo>
                  <a:pt x="799" y="303"/>
                </a:lnTo>
                <a:lnTo>
                  <a:pt x="799" y="308"/>
                </a:lnTo>
                <a:lnTo>
                  <a:pt x="799" y="308"/>
                </a:lnTo>
                <a:moveTo>
                  <a:pt x="966" y="271"/>
                </a:moveTo>
                <a:lnTo>
                  <a:pt x="966" y="271"/>
                </a:lnTo>
                <a:lnTo>
                  <a:pt x="962" y="271"/>
                </a:lnTo>
                <a:lnTo>
                  <a:pt x="957" y="271"/>
                </a:lnTo>
                <a:lnTo>
                  <a:pt x="957" y="271"/>
                </a:lnTo>
                <a:lnTo>
                  <a:pt x="957" y="271"/>
                </a:lnTo>
                <a:lnTo>
                  <a:pt x="957" y="267"/>
                </a:lnTo>
                <a:lnTo>
                  <a:pt x="957" y="267"/>
                </a:lnTo>
                <a:lnTo>
                  <a:pt x="957" y="267"/>
                </a:lnTo>
                <a:lnTo>
                  <a:pt x="957" y="267"/>
                </a:lnTo>
                <a:lnTo>
                  <a:pt x="957" y="267"/>
                </a:lnTo>
                <a:lnTo>
                  <a:pt x="962" y="267"/>
                </a:lnTo>
                <a:lnTo>
                  <a:pt x="966" y="267"/>
                </a:lnTo>
                <a:lnTo>
                  <a:pt x="966" y="267"/>
                </a:lnTo>
                <a:lnTo>
                  <a:pt x="971" y="267"/>
                </a:lnTo>
                <a:lnTo>
                  <a:pt x="971" y="267"/>
                </a:lnTo>
                <a:lnTo>
                  <a:pt x="971" y="267"/>
                </a:lnTo>
                <a:lnTo>
                  <a:pt x="971" y="267"/>
                </a:lnTo>
                <a:lnTo>
                  <a:pt x="971" y="271"/>
                </a:lnTo>
                <a:lnTo>
                  <a:pt x="971" y="271"/>
                </a:lnTo>
                <a:lnTo>
                  <a:pt x="971" y="271"/>
                </a:lnTo>
                <a:lnTo>
                  <a:pt x="966" y="271"/>
                </a:lnTo>
                <a:moveTo>
                  <a:pt x="822" y="262"/>
                </a:moveTo>
                <a:lnTo>
                  <a:pt x="822" y="262"/>
                </a:lnTo>
                <a:lnTo>
                  <a:pt x="822" y="262"/>
                </a:lnTo>
                <a:lnTo>
                  <a:pt x="822" y="262"/>
                </a:lnTo>
                <a:lnTo>
                  <a:pt x="817" y="262"/>
                </a:lnTo>
                <a:lnTo>
                  <a:pt x="822" y="262"/>
                </a:lnTo>
                <a:lnTo>
                  <a:pt x="822" y="258"/>
                </a:lnTo>
                <a:lnTo>
                  <a:pt x="822" y="258"/>
                </a:lnTo>
                <a:lnTo>
                  <a:pt x="822" y="258"/>
                </a:lnTo>
                <a:lnTo>
                  <a:pt x="822" y="258"/>
                </a:lnTo>
                <a:lnTo>
                  <a:pt x="822" y="258"/>
                </a:lnTo>
                <a:lnTo>
                  <a:pt x="822" y="258"/>
                </a:lnTo>
                <a:lnTo>
                  <a:pt x="822" y="253"/>
                </a:lnTo>
                <a:lnTo>
                  <a:pt x="826" y="253"/>
                </a:lnTo>
                <a:lnTo>
                  <a:pt x="826" y="253"/>
                </a:lnTo>
                <a:lnTo>
                  <a:pt x="826" y="253"/>
                </a:lnTo>
                <a:lnTo>
                  <a:pt x="831" y="253"/>
                </a:lnTo>
                <a:lnTo>
                  <a:pt x="831" y="253"/>
                </a:lnTo>
                <a:lnTo>
                  <a:pt x="831" y="253"/>
                </a:lnTo>
                <a:lnTo>
                  <a:pt x="831" y="253"/>
                </a:lnTo>
                <a:lnTo>
                  <a:pt x="831" y="253"/>
                </a:lnTo>
                <a:lnTo>
                  <a:pt x="831" y="258"/>
                </a:lnTo>
                <a:lnTo>
                  <a:pt x="826" y="258"/>
                </a:lnTo>
                <a:lnTo>
                  <a:pt x="826" y="258"/>
                </a:lnTo>
                <a:lnTo>
                  <a:pt x="826" y="258"/>
                </a:lnTo>
                <a:lnTo>
                  <a:pt x="826" y="262"/>
                </a:lnTo>
                <a:lnTo>
                  <a:pt x="822" y="262"/>
                </a:lnTo>
                <a:lnTo>
                  <a:pt x="822" y="262"/>
                </a:lnTo>
                <a:lnTo>
                  <a:pt x="822" y="262"/>
                </a:lnTo>
                <a:moveTo>
                  <a:pt x="953" y="262"/>
                </a:moveTo>
                <a:lnTo>
                  <a:pt x="953" y="262"/>
                </a:lnTo>
                <a:lnTo>
                  <a:pt x="957" y="262"/>
                </a:lnTo>
                <a:lnTo>
                  <a:pt x="957" y="262"/>
                </a:lnTo>
                <a:lnTo>
                  <a:pt x="957" y="262"/>
                </a:lnTo>
                <a:lnTo>
                  <a:pt x="957" y="262"/>
                </a:lnTo>
                <a:lnTo>
                  <a:pt x="957" y="267"/>
                </a:lnTo>
                <a:lnTo>
                  <a:pt x="953" y="267"/>
                </a:lnTo>
                <a:lnTo>
                  <a:pt x="953" y="267"/>
                </a:lnTo>
                <a:lnTo>
                  <a:pt x="953" y="267"/>
                </a:lnTo>
                <a:lnTo>
                  <a:pt x="948" y="271"/>
                </a:lnTo>
                <a:lnTo>
                  <a:pt x="948" y="271"/>
                </a:lnTo>
                <a:lnTo>
                  <a:pt x="948" y="276"/>
                </a:lnTo>
                <a:lnTo>
                  <a:pt x="944" y="276"/>
                </a:lnTo>
                <a:lnTo>
                  <a:pt x="944" y="276"/>
                </a:lnTo>
                <a:lnTo>
                  <a:pt x="939" y="280"/>
                </a:lnTo>
                <a:lnTo>
                  <a:pt x="935" y="280"/>
                </a:lnTo>
                <a:lnTo>
                  <a:pt x="930" y="280"/>
                </a:lnTo>
                <a:lnTo>
                  <a:pt x="930" y="280"/>
                </a:lnTo>
                <a:lnTo>
                  <a:pt x="926" y="280"/>
                </a:lnTo>
                <a:lnTo>
                  <a:pt x="921" y="280"/>
                </a:lnTo>
                <a:lnTo>
                  <a:pt x="921" y="280"/>
                </a:lnTo>
                <a:lnTo>
                  <a:pt x="921" y="280"/>
                </a:lnTo>
                <a:lnTo>
                  <a:pt x="921" y="276"/>
                </a:lnTo>
                <a:lnTo>
                  <a:pt x="921" y="276"/>
                </a:lnTo>
                <a:lnTo>
                  <a:pt x="921" y="276"/>
                </a:lnTo>
                <a:lnTo>
                  <a:pt x="926" y="271"/>
                </a:lnTo>
                <a:lnTo>
                  <a:pt x="926" y="271"/>
                </a:lnTo>
                <a:lnTo>
                  <a:pt x="926" y="267"/>
                </a:lnTo>
                <a:lnTo>
                  <a:pt x="930" y="267"/>
                </a:lnTo>
                <a:lnTo>
                  <a:pt x="935" y="262"/>
                </a:lnTo>
                <a:lnTo>
                  <a:pt x="939" y="262"/>
                </a:lnTo>
                <a:lnTo>
                  <a:pt x="939" y="262"/>
                </a:lnTo>
                <a:lnTo>
                  <a:pt x="939" y="262"/>
                </a:lnTo>
                <a:lnTo>
                  <a:pt x="944" y="262"/>
                </a:lnTo>
                <a:lnTo>
                  <a:pt x="948" y="262"/>
                </a:lnTo>
                <a:lnTo>
                  <a:pt x="948" y="262"/>
                </a:lnTo>
                <a:lnTo>
                  <a:pt x="948" y="262"/>
                </a:lnTo>
                <a:lnTo>
                  <a:pt x="948" y="262"/>
                </a:lnTo>
                <a:lnTo>
                  <a:pt x="953" y="262"/>
                </a:lnTo>
                <a:moveTo>
                  <a:pt x="921" y="249"/>
                </a:moveTo>
                <a:lnTo>
                  <a:pt x="921" y="249"/>
                </a:lnTo>
                <a:lnTo>
                  <a:pt x="921" y="249"/>
                </a:lnTo>
                <a:lnTo>
                  <a:pt x="921" y="249"/>
                </a:lnTo>
                <a:lnTo>
                  <a:pt x="921" y="249"/>
                </a:lnTo>
                <a:lnTo>
                  <a:pt x="921" y="249"/>
                </a:lnTo>
                <a:lnTo>
                  <a:pt x="921" y="249"/>
                </a:lnTo>
                <a:lnTo>
                  <a:pt x="921" y="244"/>
                </a:lnTo>
                <a:lnTo>
                  <a:pt x="921" y="244"/>
                </a:lnTo>
                <a:lnTo>
                  <a:pt x="926" y="244"/>
                </a:lnTo>
                <a:lnTo>
                  <a:pt x="926" y="244"/>
                </a:lnTo>
                <a:lnTo>
                  <a:pt x="930" y="244"/>
                </a:lnTo>
                <a:lnTo>
                  <a:pt x="930" y="244"/>
                </a:lnTo>
                <a:lnTo>
                  <a:pt x="930" y="240"/>
                </a:lnTo>
                <a:lnTo>
                  <a:pt x="935" y="240"/>
                </a:lnTo>
                <a:lnTo>
                  <a:pt x="935" y="240"/>
                </a:lnTo>
                <a:lnTo>
                  <a:pt x="935" y="240"/>
                </a:lnTo>
                <a:lnTo>
                  <a:pt x="935" y="240"/>
                </a:lnTo>
                <a:lnTo>
                  <a:pt x="935" y="240"/>
                </a:lnTo>
                <a:lnTo>
                  <a:pt x="935" y="240"/>
                </a:lnTo>
                <a:lnTo>
                  <a:pt x="935" y="240"/>
                </a:lnTo>
                <a:lnTo>
                  <a:pt x="939" y="240"/>
                </a:lnTo>
                <a:lnTo>
                  <a:pt x="939" y="240"/>
                </a:lnTo>
                <a:lnTo>
                  <a:pt x="939" y="240"/>
                </a:lnTo>
                <a:lnTo>
                  <a:pt x="939" y="240"/>
                </a:lnTo>
                <a:lnTo>
                  <a:pt x="939" y="240"/>
                </a:lnTo>
                <a:lnTo>
                  <a:pt x="939" y="240"/>
                </a:lnTo>
                <a:lnTo>
                  <a:pt x="939" y="240"/>
                </a:lnTo>
                <a:lnTo>
                  <a:pt x="935" y="244"/>
                </a:lnTo>
                <a:lnTo>
                  <a:pt x="935" y="244"/>
                </a:lnTo>
                <a:lnTo>
                  <a:pt x="935" y="244"/>
                </a:lnTo>
                <a:lnTo>
                  <a:pt x="935" y="244"/>
                </a:lnTo>
                <a:lnTo>
                  <a:pt x="930" y="244"/>
                </a:lnTo>
                <a:lnTo>
                  <a:pt x="930" y="244"/>
                </a:lnTo>
                <a:lnTo>
                  <a:pt x="926" y="249"/>
                </a:lnTo>
                <a:lnTo>
                  <a:pt x="926" y="249"/>
                </a:lnTo>
                <a:lnTo>
                  <a:pt x="926" y="249"/>
                </a:lnTo>
                <a:lnTo>
                  <a:pt x="921" y="249"/>
                </a:lnTo>
                <a:moveTo>
                  <a:pt x="740" y="217"/>
                </a:moveTo>
                <a:lnTo>
                  <a:pt x="740" y="217"/>
                </a:lnTo>
                <a:lnTo>
                  <a:pt x="740" y="217"/>
                </a:lnTo>
                <a:lnTo>
                  <a:pt x="740" y="217"/>
                </a:lnTo>
                <a:lnTo>
                  <a:pt x="740" y="217"/>
                </a:lnTo>
                <a:lnTo>
                  <a:pt x="740" y="217"/>
                </a:lnTo>
                <a:lnTo>
                  <a:pt x="740" y="217"/>
                </a:lnTo>
                <a:lnTo>
                  <a:pt x="745" y="222"/>
                </a:lnTo>
                <a:lnTo>
                  <a:pt x="745" y="222"/>
                </a:lnTo>
                <a:lnTo>
                  <a:pt x="745" y="222"/>
                </a:lnTo>
                <a:lnTo>
                  <a:pt x="745" y="222"/>
                </a:lnTo>
                <a:lnTo>
                  <a:pt x="745" y="226"/>
                </a:lnTo>
                <a:lnTo>
                  <a:pt x="745" y="226"/>
                </a:lnTo>
                <a:lnTo>
                  <a:pt x="745" y="231"/>
                </a:lnTo>
                <a:lnTo>
                  <a:pt x="745" y="231"/>
                </a:lnTo>
                <a:lnTo>
                  <a:pt x="745" y="231"/>
                </a:lnTo>
                <a:lnTo>
                  <a:pt x="745" y="235"/>
                </a:lnTo>
                <a:lnTo>
                  <a:pt x="745" y="235"/>
                </a:lnTo>
                <a:lnTo>
                  <a:pt x="745" y="235"/>
                </a:lnTo>
                <a:lnTo>
                  <a:pt x="745" y="235"/>
                </a:lnTo>
                <a:lnTo>
                  <a:pt x="745" y="235"/>
                </a:lnTo>
                <a:lnTo>
                  <a:pt x="745" y="235"/>
                </a:lnTo>
                <a:lnTo>
                  <a:pt x="745" y="235"/>
                </a:lnTo>
                <a:lnTo>
                  <a:pt x="745" y="235"/>
                </a:lnTo>
                <a:lnTo>
                  <a:pt x="745" y="235"/>
                </a:lnTo>
                <a:lnTo>
                  <a:pt x="740" y="235"/>
                </a:lnTo>
                <a:lnTo>
                  <a:pt x="740" y="235"/>
                </a:lnTo>
                <a:lnTo>
                  <a:pt x="740" y="235"/>
                </a:lnTo>
                <a:lnTo>
                  <a:pt x="736" y="240"/>
                </a:lnTo>
                <a:lnTo>
                  <a:pt x="736" y="240"/>
                </a:lnTo>
                <a:lnTo>
                  <a:pt x="731" y="240"/>
                </a:lnTo>
                <a:lnTo>
                  <a:pt x="727" y="240"/>
                </a:lnTo>
                <a:lnTo>
                  <a:pt x="727" y="240"/>
                </a:lnTo>
                <a:lnTo>
                  <a:pt x="722" y="240"/>
                </a:lnTo>
                <a:lnTo>
                  <a:pt x="718" y="240"/>
                </a:lnTo>
                <a:lnTo>
                  <a:pt x="718" y="240"/>
                </a:lnTo>
                <a:lnTo>
                  <a:pt x="718" y="235"/>
                </a:lnTo>
                <a:lnTo>
                  <a:pt x="718" y="235"/>
                </a:lnTo>
                <a:lnTo>
                  <a:pt x="713" y="235"/>
                </a:lnTo>
                <a:lnTo>
                  <a:pt x="713" y="235"/>
                </a:lnTo>
                <a:lnTo>
                  <a:pt x="713" y="235"/>
                </a:lnTo>
                <a:lnTo>
                  <a:pt x="713" y="231"/>
                </a:lnTo>
                <a:lnTo>
                  <a:pt x="713" y="231"/>
                </a:lnTo>
                <a:lnTo>
                  <a:pt x="713" y="231"/>
                </a:lnTo>
                <a:lnTo>
                  <a:pt x="713" y="231"/>
                </a:lnTo>
                <a:lnTo>
                  <a:pt x="713" y="231"/>
                </a:lnTo>
                <a:lnTo>
                  <a:pt x="713" y="231"/>
                </a:lnTo>
                <a:lnTo>
                  <a:pt x="709" y="231"/>
                </a:lnTo>
                <a:lnTo>
                  <a:pt x="709" y="231"/>
                </a:lnTo>
                <a:lnTo>
                  <a:pt x="709" y="231"/>
                </a:lnTo>
                <a:lnTo>
                  <a:pt x="709" y="231"/>
                </a:lnTo>
                <a:lnTo>
                  <a:pt x="709" y="231"/>
                </a:lnTo>
                <a:lnTo>
                  <a:pt x="709" y="231"/>
                </a:lnTo>
                <a:lnTo>
                  <a:pt x="709" y="231"/>
                </a:lnTo>
                <a:lnTo>
                  <a:pt x="709" y="231"/>
                </a:lnTo>
                <a:lnTo>
                  <a:pt x="709" y="231"/>
                </a:lnTo>
                <a:lnTo>
                  <a:pt x="709" y="231"/>
                </a:lnTo>
                <a:lnTo>
                  <a:pt x="709" y="231"/>
                </a:lnTo>
                <a:lnTo>
                  <a:pt x="709" y="231"/>
                </a:lnTo>
                <a:lnTo>
                  <a:pt x="704" y="231"/>
                </a:lnTo>
                <a:lnTo>
                  <a:pt x="704" y="231"/>
                </a:lnTo>
                <a:lnTo>
                  <a:pt x="704" y="231"/>
                </a:lnTo>
                <a:lnTo>
                  <a:pt x="704" y="231"/>
                </a:lnTo>
                <a:lnTo>
                  <a:pt x="704" y="226"/>
                </a:lnTo>
                <a:lnTo>
                  <a:pt x="704" y="226"/>
                </a:lnTo>
                <a:lnTo>
                  <a:pt x="709" y="226"/>
                </a:lnTo>
                <a:lnTo>
                  <a:pt x="709" y="226"/>
                </a:lnTo>
                <a:lnTo>
                  <a:pt x="713" y="226"/>
                </a:lnTo>
                <a:lnTo>
                  <a:pt x="713" y="226"/>
                </a:lnTo>
                <a:lnTo>
                  <a:pt x="718" y="226"/>
                </a:lnTo>
                <a:lnTo>
                  <a:pt x="722" y="222"/>
                </a:lnTo>
                <a:lnTo>
                  <a:pt x="722" y="222"/>
                </a:lnTo>
                <a:lnTo>
                  <a:pt x="722" y="222"/>
                </a:lnTo>
                <a:lnTo>
                  <a:pt x="722" y="222"/>
                </a:lnTo>
                <a:lnTo>
                  <a:pt x="722" y="222"/>
                </a:lnTo>
                <a:lnTo>
                  <a:pt x="722" y="222"/>
                </a:lnTo>
                <a:lnTo>
                  <a:pt x="727" y="222"/>
                </a:lnTo>
                <a:lnTo>
                  <a:pt x="727" y="222"/>
                </a:lnTo>
                <a:lnTo>
                  <a:pt x="727" y="222"/>
                </a:lnTo>
                <a:lnTo>
                  <a:pt x="727" y="222"/>
                </a:lnTo>
                <a:lnTo>
                  <a:pt x="727" y="222"/>
                </a:lnTo>
                <a:lnTo>
                  <a:pt x="727" y="217"/>
                </a:lnTo>
                <a:lnTo>
                  <a:pt x="727" y="217"/>
                </a:lnTo>
                <a:lnTo>
                  <a:pt x="727" y="217"/>
                </a:lnTo>
                <a:lnTo>
                  <a:pt x="727" y="222"/>
                </a:lnTo>
                <a:lnTo>
                  <a:pt x="727" y="222"/>
                </a:lnTo>
                <a:lnTo>
                  <a:pt x="731" y="222"/>
                </a:lnTo>
                <a:lnTo>
                  <a:pt x="731" y="222"/>
                </a:lnTo>
                <a:lnTo>
                  <a:pt x="731" y="217"/>
                </a:lnTo>
                <a:lnTo>
                  <a:pt x="731" y="217"/>
                </a:lnTo>
                <a:lnTo>
                  <a:pt x="731" y="217"/>
                </a:lnTo>
                <a:lnTo>
                  <a:pt x="731" y="217"/>
                </a:lnTo>
                <a:lnTo>
                  <a:pt x="736" y="217"/>
                </a:lnTo>
                <a:lnTo>
                  <a:pt x="736" y="217"/>
                </a:lnTo>
                <a:lnTo>
                  <a:pt x="736" y="217"/>
                </a:lnTo>
                <a:lnTo>
                  <a:pt x="740" y="213"/>
                </a:lnTo>
                <a:lnTo>
                  <a:pt x="740" y="213"/>
                </a:lnTo>
                <a:lnTo>
                  <a:pt x="740" y="217"/>
                </a:lnTo>
                <a:lnTo>
                  <a:pt x="740" y="217"/>
                </a:lnTo>
                <a:lnTo>
                  <a:pt x="740" y="217"/>
                </a:lnTo>
                <a:lnTo>
                  <a:pt x="740" y="217"/>
                </a:lnTo>
                <a:lnTo>
                  <a:pt x="740" y="217"/>
                </a:lnTo>
                <a:lnTo>
                  <a:pt x="740" y="217"/>
                </a:lnTo>
                <a:lnTo>
                  <a:pt x="740" y="217"/>
                </a:lnTo>
                <a:lnTo>
                  <a:pt x="740" y="217"/>
                </a:lnTo>
                <a:moveTo>
                  <a:pt x="673" y="696"/>
                </a:moveTo>
                <a:lnTo>
                  <a:pt x="673" y="696"/>
                </a:lnTo>
                <a:lnTo>
                  <a:pt x="673" y="696"/>
                </a:lnTo>
                <a:lnTo>
                  <a:pt x="673" y="696"/>
                </a:lnTo>
                <a:lnTo>
                  <a:pt x="668" y="696"/>
                </a:lnTo>
                <a:lnTo>
                  <a:pt x="668" y="701"/>
                </a:lnTo>
                <a:lnTo>
                  <a:pt x="664" y="701"/>
                </a:lnTo>
                <a:lnTo>
                  <a:pt x="655" y="705"/>
                </a:lnTo>
                <a:lnTo>
                  <a:pt x="655" y="705"/>
                </a:lnTo>
                <a:lnTo>
                  <a:pt x="650" y="710"/>
                </a:lnTo>
                <a:lnTo>
                  <a:pt x="650" y="710"/>
                </a:lnTo>
                <a:lnTo>
                  <a:pt x="646" y="710"/>
                </a:lnTo>
                <a:lnTo>
                  <a:pt x="646" y="710"/>
                </a:lnTo>
                <a:lnTo>
                  <a:pt x="646" y="710"/>
                </a:lnTo>
                <a:lnTo>
                  <a:pt x="641" y="714"/>
                </a:lnTo>
                <a:lnTo>
                  <a:pt x="637" y="714"/>
                </a:lnTo>
                <a:lnTo>
                  <a:pt x="632" y="719"/>
                </a:lnTo>
                <a:lnTo>
                  <a:pt x="632" y="723"/>
                </a:lnTo>
                <a:lnTo>
                  <a:pt x="628" y="723"/>
                </a:lnTo>
                <a:lnTo>
                  <a:pt x="623" y="723"/>
                </a:lnTo>
                <a:lnTo>
                  <a:pt x="618" y="723"/>
                </a:lnTo>
                <a:lnTo>
                  <a:pt x="614" y="723"/>
                </a:lnTo>
                <a:lnTo>
                  <a:pt x="609" y="719"/>
                </a:lnTo>
                <a:lnTo>
                  <a:pt x="605" y="719"/>
                </a:lnTo>
                <a:lnTo>
                  <a:pt x="600" y="719"/>
                </a:lnTo>
                <a:lnTo>
                  <a:pt x="600" y="723"/>
                </a:lnTo>
                <a:lnTo>
                  <a:pt x="596" y="723"/>
                </a:lnTo>
                <a:lnTo>
                  <a:pt x="596" y="723"/>
                </a:lnTo>
                <a:lnTo>
                  <a:pt x="596" y="728"/>
                </a:lnTo>
                <a:lnTo>
                  <a:pt x="596" y="728"/>
                </a:lnTo>
                <a:lnTo>
                  <a:pt x="591" y="733"/>
                </a:lnTo>
                <a:lnTo>
                  <a:pt x="591" y="733"/>
                </a:lnTo>
                <a:lnTo>
                  <a:pt x="591" y="733"/>
                </a:lnTo>
                <a:lnTo>
                  <a:pt x="591" y="733"/>
                </a:lnTo>
                <a:lnTo>
                  <a:pt x="591" y="733"/>
                </a:lnTo>
                <a:lnTo>
                  <a:pt x="591" y="733"/>
                </a:lnTo>
                <a:lnTo>
                  <a:pt x="591" y="733"/>
                </a:lnTo>
                <a:lnTo>
                  <a:pt x="591" y="733"/>
                </a:lnTo>
                <a:lnTo>
                  <a:pt x="591" y="733"/>
                </a:lnTo>
                <a:lnTo>
                  <a:pt x="591" y="737"/>
                </a:lnTo>
                <a:lnTo>
                  <a:pt x="591" y="737"/>
                </a:lnTo>
                <a:lnTo>
                  <a:pt x="587" y="737"/>
                </a:lnTo>
                <a:lnTo>
                  <a:pt x="582" y="737"/>
                </a:lnTo>
                <a:lnTo>
                  <a:pt x="578" y="742"/>
                </a:lnTo>
                <a:lnTo>
                  <a:pt x="573" y="742"/>
                </a:lnTo>
                <a:lnTo>
                  <a:pt x="569" y="742"/>
                </a:lnTo>
                <a:lnTo>
                  <a:pt x="560" y="746"/>
                </a:lnTo>
                <a:lnTo>
                  <a:pt x="555" y="746"/>
                </a:lnTo>
                <a:lnTo>
                  <a:pt x="551" y="746"/>
                </a:lnTo>
                <a:lnTo>
                  <a:pt x="546" y="746"/>
                </a:lnTo>
                <a:lnTo>
                  <a:pt x="542" y="751"/>
                </a:lnTo>
                <a:lnTo>
                  <a:pt x="537" y="751"/>
                </a:lnTo>
                <a:lnTo>
                  <a:pt x="533" y="755"/>
                </a:lnTo>
                <a:lnTo>
                  <a:pt x="528" y="755"/>
                </a:lnTo>
                <a:lnTo>
                  <a:pt x="524" y="755"/>
                </a:lnTo>
                <a:lnTo>
                  <a:pt x="524" y="755"/>
                </a:lnTo>
                <a:lnTo>
                  <a:pt x="519" y="751"/>
                </a:lnTo>
                <a:lnTo>
                  <a:pt x="519" y="751"/>
                </a:lnTo>
                <a:lnTo>
                  <a:pt x="524" y="746"/>
                </a:lnTo>
                <a:lnTo>
                  <a:pt x="524" y="742"/>
                </a:lnTo>
                <a:lnTo>
                  <a:pt x="524" y="742"/>
                </a:lnTo>
                <a:lnTo>
                  <a:pt x="524" y="742"/>
                </a:lnTo>
                <a:lnTo>
                  <a:pt x="528" y="742"/>
                </a:lnTo>
                <a:lnTo>
                  <a:pt x="533" y="737"/>
                </a:lnTo>
                <a:lnTo>
                  <a:pt x="533" y="737"/>
                </a:lnTo>
                <a:lnTo>
                  <a:pt x="537" y="737"/>
                </a:lnTo>
                <a:lnTo>
                  <a:pt x="537" y="733"/>
                </a:lnTo>
                <a:lnTo>
                  <a:pt x="542" y="728"/>
                </a:lnTo>
                <a:lnTo>
                  <a:pt x="542" y="728"/>
                </a:lnTo>
                <a:lnTo>
                  <a:pt x="546" y="723"/>
                </a:lnTo>
                <a:lnTo>
                  <a:pt x="551" y="719"/>
                </a:lnTo>
                <a:lnTo>
                  <a:pt x="551" y="719"/>
                </a:lnTo>
                <a:lnTo>
                  <a:pt x="551" y="714"/>
                </a:lnTo>
                <a:lnTo>
                  <a:pt x="555" y="710"/>
                </a:lnTo>
                <a:lnTo>
                  <a:pt x="555" y="705"/>
                </a:lnTo>
                <a:lnTo>
                  <a:pt x="555" y="701"/>
                </a:lnTo>
                <a:lnTo>
                  <a:pt x="560" y="701"/>
                </a:lnTo>
                <a:lnTo>
                  <a:pt x="560" y="696"/>
                </a:lnTo>
                <a:lnTo>
                  <a:pt x="560" y="692"/>
                </a:lnTo>
                <a:lnTo>
                  <a:pt x="560" y="687"/>
                </a:lnTo>
                <a:lnTo>
                  <a:pt x="564" y="687"/>
                </a:lnTo>
                <a:lnTo>
                  <a:pt x="564" y="683"/>
                </a:lnTo>
                <a:lnTo>
                  <a:pt x="560" y="683"/>
                </a:lnTo>
                <a:lnTo>
                  <a:pt x="560" y="683"/>
                </a:lnTo>
                <a:lnTo>
                  <a:pt x="555" y="678"/>
                </a:lnTo>
                <a:lnTo>
                  <a:pt x="555" y="678"/>
                </a:lnTo>
                <a:lnTo>
                  <a:pt x="551" y="674"/>
                </a:lnTo>
                <a:lnTo>
                  <a:pt x="555" y="669"/>
                </a:lnTo>
                <a:lnTo>
                  <a:pt x="555" y="669"/>
                </a:lnTo>
                <a:lnTo>
                  <a:pt x="555" y="669"/>
                </a:lnTo>
                <a:lnTo>
                  <a:pt x="555" y="669"/>
                </a:lnTo>
                <a:lnTo>
                  <a:pt x="555" y="669"/>
                </a:lnTo>
                <a:lnTo>
                  <a:pt x="555" y="669"/>
                </a:lnTo>
                <a:lnTo>
                  <a:pt x="551" y="669"/>
                </a:lnTo>
                <a:lnTo>
                  <a:pt x="551" y="669"/>
                </a:lnTo>
                <a:lnTo>
                  <a:pt x="551" y="669"/>
                </a:lnTo>
                <a:lnTo>
                  <a:pt x="551" y="665"/>
                </a:lnTo>
                <a:lnTo>
                  <a:pt x="551" y="665"/>
                </a:lnTo>
                <a:lnTo>
                  <a:pt x="551" y="665"/>
                </a:lnTo>
                <a:lnTo>
                  <a:pt x="551" y="660"/>
                </a:lnTo>
                <a:lnTo>
                  <a:pt x="551" y="660"/>
                </a:lnTo>
                <a:lnTo>
                  <a:pt x="551" y="660"/>
                </a:lnTo>
                <a:lnTo>
                  <a:pt x="551" y="660"/>
                </a:lnTo>
                <a:lnTo>
                  <a:pt x="551" y="660"/>
                </a:lnTo>
                <a:lnTo>
                  <a:pt x="551" y="660"/>
                </a:lnTo>
                <a:lnTo>
                  <a:pt x="551" y="660"/>
                </a:lnTo>
                <a:lnTo>
                  <a:pt x="551" y="660"/>
                </a:lnTo>
                <a:lnTo>
                  <a:pt x="546" y="660"/>
                </a:lnTo>
                <a:lnTo>
                  <a:pt x="546" y="660"/>
                </a:lnTo>
                <a:lnTo>
                  <a:pt x="546" y="660"/>
                </a:lnTo>
                <a:lnTo>
                  <a:pt x="546" y="660"/>
                </a:lnTo>
                <a:lnTo>
                  <a:pt x="546" y="656"/>
                </a:lnTo>
                <a:lnTo>
                  <a:pt x="546" y="656"/>
                </a:lnTo>
                <a:lnTo>
                  <a:pt x="546" y="651"/>
                </a:lnTo>
                <a:lnTo>
                  <a:pt x="546" y="651"/>
                </a:lnTo>
                <a:lnTo>
                  <a:pt x="542" y="647"/>
                </a:lnTo>
                <a:lnTo>
                  <a:pt x="542" y="647"/>
                </a:lnTo>
                <a:lnTo>
                  <a:pt x="537" y="647"/>
                </a:lnTo>
                <a:lnTo>
                  <a:pt x="537" y="642"/>
                </a:lnTo>
                <a:lnTo>
                  <a:pt x="537" y="642"/>
                </a:lnTo>
                <a:lnTo>
                  <a:pt x="533" y="642"/>
                </a:lnTo>
                <a:lnTo>
                  <a:pt x="533" y="638"/>
                </a:lnTo>
                <a:lnTo>
                  <a:pt x="533" y="638"/>
                </a:lnTo>
                <a:lnTo>
                  <a:pt x="528" y="638"/>
                </a:lnTo>
                <a:lnTo>
                  <a:pt x="528" y="633"/>
                </a:lnTo>
                <a:lnTo>
                  <a:pt x="524" y="633"/>
                </a:lnTo>
                <a:lnTo>
                  <a:pt x="519" y="629"/>
                </a:lnTo>
                <a:lnTo>
                  <a:pt x="519" y="629"/>
                </a:lnTo>
                <a:lnTo>
                  <a:pt x="519" y="624"/>
                </a:lnTo>
                <a:lnTo>
                  <a:pt x="515" y="624"/>
                </a:lnTo>
                <a:lnTo>
                  <a:pt x="515" y="624"/>
                </a:lnTo>
                <a:lnTo>
                  <a:pt x="515" y="624"/>
                </a:lnTo>
                <a:lnTo>
                  <a:pt x="510" y="624"/>
                </a:lnTo>
                <a:lnTo>
                  <a:pt x="506" y="624"/>
                </a:lnTo>
                <a:lnTo>
                  <a:pt x="501" y="624"/>
                </a:lnTo>
                <a:lnTo>
                  <a:pt x="496" y="624"/>
                </a:lnTo>
                <a:lnTo>
                  <a:pt x="496" y="629"/>
                </a:lnTo>
                <a:lnTo>
                  <a:pt x="492" y="629"/>
                </a:lnTo>
                <a:lnTo>
                  <a:pt x="492" y="629"/>
                </a:lnTo>
                <a:lnTo>
                  <a:pt x="487" y="624"/>
                </a:lnTo>
                <a:lnTo>
                  <a:pt x="487" y="629"/>
                </a:lnTo>
                <a:lnTo>
                  <a:pt x="487" y="624"/>
                </a:lnTo>
                <a:lnTo>
                  <a:pt x="487" y="624"/>
                </a:lnTo>
                <a:lnTo>
                  <a:pt x="487" y="624"/>
                </a:lnTo>
                <a:lnTo>
                  <a:pt x="483" y="624"/>
                </a:lnTo>
                <a:lnTo>
                  <a:pt x="478" y="624"/>
                </a:lnTo>
                <a:lnTo>
                  <a:pt x="478" y="624"/>
                </a:lnTo>
                <a:lnTo>
                  <a:pt x="478" y="624"/>
                </a:lnTo>
                <a:lnTo>
                  <a:pt x="478" y="619"/>
                </a:lnTo>
                <a:lnTo>
                  <a:pt x="474" y="619"/>
                </a:lnTo>
                <a:lnTo>
                  <a:pt x="474" y="619"/>
                </a:lnTo>
                <a:lnTo>
                  <a:pt x="469" y="624"/>
                </a:lnTo>
                <a:lnTo>
                  <a:pt x="469" y="624"/>
                </a:lnTo>
                <a:lnTo>
                  <a:pt x="465" y="624"/>
                </a:lnTo>
                <a:lnTo>
                  <a:pt x="465" y="624"/>
                </a:lnTo>
                <a:lnTo>
                  <a:pt x="460" y="619"/>
                </a:lnTo>
                <a:lnTo>
                  <a:pt x="460" y="619"/>
                </a:lnTo>
                <a:lnTo>
                  <a:pt x="460" y="619"/>
                </a:lnTo>
                <a:lnTo>
                  <a:pt x="456" y="619"/>
                </a:lnTo>
                <a:lnTo>
                  <a:pt x="456" y="619"/>
                </a:lnTo>
                <a:lnTo>
                  <a:pt x="456" y="619"/>
                </a:lnTo>
                <a:lnTo>
                  <a:pt x="456" y="615"/>
                </a:lnTo>
                <a:lnTo>
                  <a:pt x="456" y="615"/>
                </a:lnTo>
                <a:lnTo>
                  <a:pt x="456" y="615"/>
                </a:lnTo>
                <a:lnTo>
                  <a:pt x="456" y="615"/>
                </a:lnTo>
                <a:lnTo>
                  <a:pt x="451" y="610"/>
                </a:lnTo>
                <a:lnTo>
                  <a:pt x="451" y="610"/>
                </a:lnTo>
                <a:lnTo>
                  <a:pt x="451" y="610"/>
                </a:lnTo>
                <a:lnTo>
                  <a:pt x="451" y="610"/>
                </a:lnTo>
                <a:lnTo>
                  <a:pt x="447" y="610"/>
                </a:lnTo>
                <a:lnTo>
                  <a:pt x="447" y="610"/>
                </a:lnTo>
                <a:lnTo>
                  <a:pt x="447" y="610"/>
                </a:lnTo>
                <a:lnTo>
                  <a:pt x="447" y="610"/>
                </a:lnTo>
                <a:lnTo>
                  <a:pt x="447" y="610"/>
                </a:lnTo>
                <a:lnTo>
                  <a:pt x="442" y="610"/>
                </a:lnTo>
                <a:lnTo>
                  <a:pt x="442" y="610"/>
                </a:lnTo>
                <a:lnTo>
                  <a:pt x="442" y="610"/>
                </a:lnTo>
                <a:lnTo>
                  <a:pt x="438" y="610"/>
                </a:lnTo>
                <a:lnTo>
                  <a:pt x="438" y="610"/>
                </a:lnTo>
                <a:lnTo>
                  <a:pt x="438" y="610"/>
                </a:lnTo>
                <a:lnTo>
                  <a:pt x="433" y="606"/>
                </a:lnTo>
                <a:lnTo>
                  <a:pt x="429" y="606"/>
                </a:lnTo>
                <a:lnTo>
                  <a:pt x="429" y="606"/>
                </a:lnTo>
                <a:lnTo>
                  <a:pt x="429" y="606"/>
                </a:lnTo>
                <a:lnTo>
                  <a:pt x="429" y="606"/>
                </a:lnTo>
                <a:lnTo>
                  <a:pt x="429" y="606"/>
                </a:lnTo>
                <a:lnTo>
                  <a:pt x="433" y="601"/>
                </a:lnTo>
                <a:lnTo>
                  <a:pt x="433" y="601"/>
                </a:lnTo>
                <a:lnTo>
                  <a:pt x="433" y="597"/>
                </a:lnTo>
                <a:lnTo>
                  <a:pt x="433" y="597"/>
                </a:lnTo>
                <a:lnTo>
                  <a:pt x="433" y="597"/>
                </a:lnTo>
                <a:lnTo>
                  <a:pt x="433" y="597"/>
                </a:lnTo>
                <a:lnTo>
                  <a:pt x="433" y="592"/>
                </a:lnTo>
                <a:lnTo>
                  <a:pt x="429" y="597"/>
                </a:lnTo>
                <a:lnTo>
                  <a:pt x="424" y="601"/>
                </a:lnTo>
                <a:lnTo>
                  <a:pt x="424" y="601"/>
                </a:lnTo>
                <a:lnTo>
                  <a:pt x="415" y="601"/>
                </a:lnTo>
                <a:lnTo>
                  <a:pt x="411" y="601"/>
                </a:lnTo>
                <a:lnTo>
                  <a:pt x="406" y="601"/>
                </a:lnTo>
                <a:lnTo>
                  <a:pt x="402" y="601"/>
                </a:lnTo>
                <a:lnTo>
                  <a:pt x="393" y="597"/>
                </a:lnTo>
                <a:lnTo>
                  <a:pt x="388" y="597"/>
                </a:lnTo>
                <a:lnTo>
                  <a:pt x="384" y="597"/>
                </a:lnTo>
                <a:lnTo>
                  <a:pt x="375" y="597"/>
                </a:lnTo>
                <a:lnTo>
                  <a:pt x="370" y="597"/>
                </a:lnTo>
                <a:lnTo>
                  <a:pt x="365" y="597"/>
                </a:lnTo>
                <a:lnTo>
                  <a:pt x="356" y="597"/>
                </a:lnTo>
                <a:lnTo>
                  <a:pt x="352" y="597"/>
                </a:lnTo>
                <a:lnTo>
                  <a:pt x="347" y="597"/>
                </a:lnTo>
                <a:lnTo>
                  <a:pt x="338" y="597"/>
                </a:lnTo>
                <a:lnTo>
                  <a:pt x="334" y="592"/>
                </a:lnTo>
                <a:lnTo>
                  <a:pt x="329" y="592"/>
                </a:lnTo>
                <a:lnTo>
                  <a:pt x="325" y="592"/>
                </a:lnTo>
                <a:lnTo>
                  <a:pt x="316" y="592"/>
                </a:lnTo>
                <a:lnTo>
                  <a:pt x="311" y="592"/>
                </a:lnTo>
                <a:lnTo>
                  <a:pt x="307" y="592"/>
                </a:lnTo>
                <a:lnTo>
                  <a:pt x="298" y="592"/>
                </a:lnTo>
                <a:lnTo>
                  <a:pt x="293" y="592"/>
                </a:lnTo>
                <a:lnTo>
                  <a:pt x="289" y="592"/>
                </a:lnTo>
                <a:lnTo>
                  <a:pt x="284" y="588"/>
                </a:lnTo>
                <a:lnTo>
                  <a:pt x="275" y="588"/>
                </a:lnTo>
                <a:lnTo>
                  <a:pt x="271" y="588"/>
                </a:lnTo>
                <a:lnTo>
                  <a:pt x="266" y="588"/>
                </a:lnTo>
                <a:lnTo>
                  <a:pt x="257" y="588"/>
                </a:lnTo>
                <a:lnTo>
                  <a:pt x="253" y="588"/>
                </a:lnTo>
                <a:lnTo>
                  <a:pt x="248" y="588"/>
                </a:lnTo>
                <a:lnTo>
                  <a:pt x="239" y="588"/>
                </a:lnTo>
                <a:lnTo>
                  <a:pt x="234" y="583"/>
                </a:lnTo>
                <a:lnTo>
                  <a:pt x="230" y="583"/>
                </a:lnTo>
                <a:lnTo>
                  <a:pt x="225" y="583"/>
                </a:lnTo>
                <a:lnTo>
                  <a:pt x="216" y="583"/>
                </a:lnTo>
                <a:lnTo>
                  <a:pt x="212" y="583"/>
                </a:lnTo>
                <a:lnTo>
                  <a:pt x="207" y="583"/>
                </a:lnTo>
                <a:lnTo>
                  <a:pt x="203" y="583"/>
                </a:lnTo>
                <a:lnTo>
                  <a:pt x="194" y="583"/>
                </a:lnTo>
                <a:lnTo>
                  <a:pt x="189" y="579"/>
                </a:lnTo>
                <a:lnTo>
                  <a:pt x="185" y="579"/>
                </a:lnTo>
                <a:lnTo>
                  <a:pt x="176" y="579"/>
                </a:lnTo>
                <a:lnTo>
                  <a:pt x="171" y="579"/>
                </a:lnTo>
                <a:lnTo>
                  <a:pt x="167" y="579"/>
                </a:lnTo>
                <a:lnTo>
                  <a:pt x="162" y="579"/>
                </a:lnTo>
                <a:lnTo>
                  <a:pt x="153" y="579"/>
                </a:lnTo>
                <a:lnTo>
                  <a:pt x="149" y="579"/>
                </a:lnTo>
                <a:lnTo>
                  <a:pt x="144" y="574"/>
                </a:lnTo>
                <a:lnTo>
                  <a:pt x="140" y="574"/>
                </a:lnTo>
                <a:lnTo>
                  <a:pt x="131" y="574"/>
                </a:lnTo>
                <a:lnTo>
                  <a:pt x="126" y="574"/>
                </a:lnTo>
                <a:lnTo>
                  <a:pt x="122" y="574"/>
                </a:lnTo>
                <a:lnTo>
                  <a:pt x="113" y="574"/>
                </a:lnTo>
                <a:lnTo>
                  <a:pt x="108" y="574"/>
                </a:lnTo>
                <a:lnTo>
                  <a:pt x="103" y="574"/>
                </a:lnTo>
                <a:lnTo>
                  <a:pt x="99" y="570"/>
                </a:lnTo>
                <a:lnTo>
                  <a:pt x="90" y="570"/>
                </a:lnTo>
                <a:lnTo>
                  <a:pt x="85" y="570"/>
                </a:lnTo>
                <a:lnTo>
                  <a:pt x="81" y="570"/>
                </a:lnTo>
                <a:lnTo>
                  <a:pt x="76" y="570"/>
                </a:lnTo>
                <a:lnTo>
                  <a:pt x="67" y="570"/>
                </a:lnTo>
                <a:lnTo>
                  <a:pt x="63" y="570"/>
                </a:lnTo>
                <a:lnTo>
                  <a:pt x="58" y="565"/>
                </a:lnTo>
                <a:lnTo>
                  <a:pt x="54" y="565"/>
                </a:lnTo>
                <a:lnTo>
                  <a:pt x="49" y="565"/>
                </a:lnTo>
                <a:lnTo>
                  <a:pt x="49" y="565"/>
                </a:lnTo>
                <a:lnTo>
                  <a:pt x="49" y="565"/>
                </a:lnTo>
                <a:lnTo>
                  <a:pt x="49" y="565"/>
                </a:lnTo>
                <a:lnTo>
                  <a:pt x="49" y="565"/>
                </a:lnTo>
                <a:lnTo>
                  <a:pt x="49" y="565"/>
                </a:lnTo>
                <a:lnTo>
                  <a:pt x="49" y="565"/>
                </a:lnTo>
                <a:lnTo>
                  <a:pt x="45" y="565"/>
                </a:lnTo>
                <a:lnTo>
                  <a:pt x="45" y="565"/>
                </a:lnTo>
                <a:lnTo>
                  <a:pt x="45" y="565"/>
                </a:lnTo>
                <a:lnTo>
                  <a:pt x="49" y="565"/>
                </a:lnTo>
                <a:lnTo>
                  <a:pt x="49" y="565"/>
                </a:lnTo>
                <a:lnTo>
                  <a:pt x="49" y="565"/>
                </a:lnTo>
                <a:lnTo>
                  <a:pt x="49" y="565"/>
                </a:lnTo>
                <a:lnTo>
                  <a:pt x="49" y="565"/>
                </a:lnTo>
                <a:lnTo>
                  <a:pt x="49" y="565"/>
                </a:lnTo>
                <a:lnTo>
                  <a:pt x="49" y="561"/>
                </a:lnTo>
                <a:lnTo>
                  <a:pt x="49" y="561"/>
                </a:lnTo>
                <a:lnTo>
                  <a:pt x="49" y="561"/>
                </a:lnTo>
                <a:lnTo>
                  <a:pt x="49" y="561"/>
                </a:lnTo>
                <a:lnTo>
                  <a:pt x="54" y="561"/>
                </a:lnTo>
                <a:lnTo>
                  <a:pt x="54" y="561"/>
                </a:lnTo>
                <a:lnTo>
                  <a:pt x="54" y="561"/>
                </a:lnTo>
                <a:lnTo>
                  <a:pt x="58" y="561"/>
                </a:lnTo>
                <a:lnTo>
                  <a:pt x="54" y="561"/>
                </a:lnTo>
                <a:lnTo>
                  <a:pt x="54" y="561"/>
                </a:lnTo>
                <a:lnTo>
                  <a:pt x="54" y="561"/>
                </a:lnTo>
                <a:lnTo>
                  <a:pt x="49" y="561"/>
                </a:lnTo>
                <a:lnTo>
                  <a:pt x="49" y="561"/>
                </a:lnTo>
                <a:lnTo>
                  <a:pt x="49" y="556"/>
                </a:lnTo>
                <a:lnTo>
                  <a:pt x="49" y="556"/>
                </a:lnTo>
                <a:lnTo>
                  <a:pt x="54" y="556"/>
                </a:lnTo>
                <a:lnTo>
                  <a:pt x="54" y="556"/>
                </a:lnTo>
                <a:lnTo>
                  <a:pt x="58" y="552"/>
                </a:lnTo>
                <a:lnTo>
                  <a:pt x="58" y="552"/>
                </a:lnTo>
                <a:lnTo>
                  <a:pt x="58" y="552"/>
                </a:lnTo>
                <a:lnTo>
                  <a:pt x="54" y="556"/>
                </a:lnTo>
                <a:lnTo>
                  <a:pt x="54" y="556"/>
                </a:lnTo>
                <a:lnTo>
                  <a:pt x="54" y="556"/>
                </a:lnTo>
                <a:lnTo>
                  <a:pt x="49" y="556"/>
                </a:lnTo>
                <a:lnTo>
                  <a:pt x="49" y="556"/>
                </a:lnTo>
                <a:lnTo>
                  <a:pt x="49" y="556"/>
                </a:lnTo>
                <a:lnTo>
                  <a:pt x="49" y="556"/>
                </a:lnTo>
                <a:lnTo>
                  <a:pt x="49" y="556"/>
                </a:lnTo>
                <a:lnTo>
                  <a:pt x="45" y="556"/>
                </a:lnTo>
                <a:lnTo>
                  <a:pt x="45" y="556"/>
                </a:lnTo>
                <a:lnTo>
                  <a:pt x="45" y="556"/>
                </a:lnTo>
                <a:lnTo>
                  <a:pt x="45" y="552"/>
                </a:lnTo>
                <a:lnTo>
                  <a:pt x="45" y="552"/>
                </a:lnTo>
                <a:lnTo>
                  <a:pt x="45" y="552"/>
                </a:lnTo>
                <a:lnTo>
                  <a:pt x="49" y="552"/>
                </a:lnTo>
                <a:lnTo>
                  <a:pt x="49" y="552"/>
                </a:lnTo>
                <a:lnTo>
                  <a:pt x="49" y="552"/>
                </a:lnTo>
                <a:lnTo>
                  <a:pt x="49" y="552"/>
                </a:lnTo>
                <a:lnTo>
                  <a:pt x="49" y="552"/>
                </a:lnTo>
                <a:lnTo>
                  <a:pt x="49" y="552"/>
                </a:lnTo>
                <a:lnTo>
                  <a:pt x="49" y="552"/>
                </a:lnTo>
                <a:lnTo>
                  <a:pt x="54" y="552"/>
                </a:lnTo>
                <a:lnTo>
                  <a:pt x="49" y="552"/>
                </a:lnTo>
                <a:lnTo>
                  <a:pt x="49" y="552"/>
                </a:lnTo>
                <a:lnTo>
                  <a:pt x="49" y="552"/>
                </a:lnTo>
                <a:lnTo>
                  <a:pt x="49" y="552"/>
                </a:lnTo>
                <a:lnTo>
                  <a:pt x="49" y="552"/>
                </a:lnTo>
                <a:lnTo>
                  <a:pt x="54" y="547"/>
                </a:lnTo>
                <a:lnTo>
                  <a:pt x="54" y="547"/>
                </a:lnTo>
                <a:lnTo>
                  <a:pt x="54" y="543"/>
                </a:lnTo>
                <a:lnTo>
                  <a:pt x="58" y="543"/>
                </a:lnTo>
                <a:lnTo>
                  <a:pt x="58" y="543"/>
                </a:lnTo>
                <a:lnTo>
                  <a:pt x="58" y="543"/>
                </a:lnTo>
                <a:lnTo>
                  <a:pt x="58" y="543"/>
                </a:lnTo>
                <a:lnTo>
                  <a:pt x="58" y="543"/>
                </a:lnTo>
                <a:lnTo>
                  <a:pt x="58" y="543"/>
                </a:lnTo>
                <a:lnTo>
                  <a:pt x="54" y="543"/>
                </a:lnTo>
                <a:lnTo>
                  <a:pt x="54" y="543"/>
                </a:lnTo>
                <a:lnTo>
                  <a:pt x="54" y="547"/>
                </a:lnTo>
                <a:lnTo>
                  <a:pt x="54" y="547"/>
                </a:lnTo>
                <a:lnTo>
                  <a:pt x="49" y="547"/>
                </a:lnTo>
                <a:lnTo>
                  <a:pt x="49" y="547"/>
                </a:lnTo>
                <a:lnTo>
                  <a:pt x="49" y="547"/>
                </a:lnTo>
                <a:lnTo>
                  <a:pt x="45" y="547"/>
                </a:lnTo>
                <a:lnTo>
                  <a:pt x="45" y="547"/>
                </a:lnTo>
                <a:lnTo>
                  <a:pt x="45" y="547"/>
                </a:lnTo>
                <a:lnTo>
                  <a:pt x="45" y="547"/>
                </a:lnTo>
                <a:lnTo>
                  <a:pt x="40" y="547"/>
                </a:lnTo>
                <a:lnTo>
                  <a:pt x="40" y="543"/>
                </a:lnTo>
                <a:lnTo>
                  <a:pt x="45" y="543"/>
                </a:lnTo>
                <a:lnTo>
                  <a:pt x="45" y="538"/>
                </a:lnTo>
                <a:lnTo>
                  <a:pt x="45" y="538"/>
                </a:lnTo>
                <a:lnTo>
                  <a:pt x="45" y="538"/>
                </a:lnTo>
                <a:lnTo>
                  <a:pt x="45" y="538"/>
                </a:lnTo>
                <a:lnTo>
                  <a:pt x="45" y="534"/>
                </a:lnTo>
                <a:lnTo>
                  <a:pt x="49" y="534"/>
                </a:lnTo>
                <a:lnTo>
                  <a:pt x="54" y="534"/>
                </a:lnTo>
                <a:lnTo>
                  <a:pt x="54" y="534"/>
                </a:lnTo>
                <a:lnTo>
                  <a:pt x="54" y="529"/>
                </a:lnTo>
                <a:lnTo>
                  <a:pt x="54" y="529"/>
                </a:lnTo>
                <a:lnTo>
                  <a:pt x="58" y="529"/>
                </a:lnTo>
                <a:lnTo>
                  <a:pt x="54" y="529"/>
                </a:lnTo>
                <a:lnTo>
                  <a:pt x="54" y="529"/>
                </a:lnTo>
                <a:lnTo>
                  <a:pt x="54" y="529"/>
                </a:lnTo>
                <a:lnTo>
                  <a:pt x="54" y="529"/>
                </a:lnTo>
                <a:lnTo>
                  <a:pt x="49" y="534"/>
                </a:lnTo>
                <a:lnTo>
                  <a:pt x="49" y="534"/>
                </a:lnTo>
                <a:lnTo>
                  <a:pt x="45" y="534"/>
                </a:lnTo>
                <a:lnTo>
                  <a:pt x="40" y="534"/>
                </a:lnTo>
                <a:lnTo>
                  <a:pt x="40" y="534"/>
                </a:lnTo>
                <a:lnTo>
                  <a:pt x="40" y="534"/>
                </a:lnTo>
                <a:lnTo>
                  <a:pt x="45" y="529"/>
                </a:lnTo>
                <a:lnTo>
                  <a:pt x="45" y="529"/>
                </a:lnTo>
                <a:lnTo>
                  <a:pt x="40" y="534"/>
                </a:lnTo>
                <a:lnTo>
                  <a:pt x="40" y="534"/>
                </a:lnTo>
                <a:lnTo>
                  <a:pt x="40" y="534"/>
                </a:lnTo>
                <a:lnTo>
                  <a:pt x="40" y="534"/>
                </a:lnTo>
                <a:lnTo>
                  <a:pt x="40" y="534"/>
                </a:lnTo>
                <a:lnTo>
                  <a:pt x="40" y="534"/>
                </a:lnTo>
                <a:lnTo>
                  <a:pt x="36" y="534"/>
                </a:lnTo>
                <a:lnTo>
                  <a:pt x="36" y="534"/>
                </a:lnTo>
                <a:lnTo>
                  <a:pt x="36" y="534"/>
                </a:lnTo>
                <a:lnTo>
                  <a:pt x="36" y="534"/>
                </a:lnTo>
                <a:lnTo>
                  <a:pt x="31" y="534"/>
                </a:lnTo>
                <a:lnTo>
                  <a:pt x="31" y="534"/>
                </a:lnTo>
                <a:lnTo>
                  <a:pt x="31" y="529"/>
                </a:lnTo>
                <a:lnTo>
                  <a:pt x="31" y="529"/>
                </a:lnTo>
                <a:lnTo>
                  <a:pt x="31" y="529"/>
                </a:lnTo>
                <a:lnTo>
                  <a:pt x="36" y="529"/>
                </a:lnTo>
                <a:lnTo>
                  <a:pt x="36" y="529"/>
                </a:lnTo>
                <a:lnTo>
                  <a:pt x="40" y="529"/>
                </a:lnTo>
                <a:lnTo>
                  <a:pt x="40" y="529"/>
                </a:lnTo>
                <a:lnTo>
                  <a:pt x="40" y="529"/>
                </a:lnTo>
                <a:lnTo>
                  <a:pt x="36" y="529"/>
                </a:lnTo>
                <a:lnTo>
                  <a:pt x="31" y="529"/>
                </a:lnTo>
                <a:lnTo>
                  <a:pt x="31" y="529"/>
                </a:lnTo>
                <a:lnTo>
                  <a:pt x="31" y="529"/>
                </a:lnTo>
                <a:lnTo>
                  <a:pt x="36" y="529"/>
                </a:lnTo>
                <a:lnTo>
                  <a:pt x="36" y="525"/>
                </a:lnTo>
                <a:lnTo>
                  <a:pt x="36" y="525"/>
                </a:lnTo>
                <a:lnTo>
                  <a:pt x="36" y="525"/>
                </a:lnTo>
                <a:lnTo>
                  <a:pt x="36" y="525"/>
                </a:lnTo>
                <a:lnTo>
                  <a:pt x="36" y="525"/>
                </a:lnTo>
                <a:lnTo>
                  <a:pt x="36" y="525"/>
                </a:lnTo>
                <a:lnTo>
                  <a:pt x="40" y="520"/>
                </a:lnTo>
                <a:lnTo>
                  <a:pt x="36" y="525"/>
                </a:lnTo>
                <a:lnTo>
                  <a:pt x="36" y="525"/>
                </a:lnTo>
                <a:lnTo>
                  <a:pt x="31" y="525"/>
                </a:lnTo>
                <a:lnTo>
                  <a:pt x="31" y="525"/>
                </a:lnTo>
                <a:lnTo>
                  <a:pt x="27" y="525"/>
                </a:lnTo>
                <a:lnTo>
                  <a:pt x="27" y="525"/>
                </a:lnTo>
                <a:lnTo>
                  <a:pt x="27" y="520"/>
                </a:lnTo>
                <a:lnTo>
                  <a:pt x="27" y="520"/>
                </a:lnTo>
                <a:lnTo>
                  <a:pt x="27" y="520"/>
                </a:lnTo>
                <a:lnTo>
                  <a:pt x="27" y="520"/>
                </a:lnTo>
                <a:lnTo>
                  <a:pt x="27" y="515"/>
                </a:lnTo>
                <a:lnTo>
                  <a:pt x="31" y="515"/>
                </a:lnTo>
                <a:lnTo>
                  <a:pt x="31" y="511"/>
                </a:lnTo>
                <a:lnTo>
                  <a:pt x="36" y="511"/>
                </a:lnTo>
                <a:lnTo>
                  <a:pt x="40" y="511"/>
                </a:lnTo>
                <a:lnTo>
                  <a:pt x="40" y="511"/>
                </a:lnTo>
                <a:lnTo>
                  <a:pt x="45" y="511"/>
                </a:lnTo>
                <a:lnTo>
                  <a:pt x="49" y="511"/>
                </a:lnTo>
                <a:lnTo>
                  <a:pt x="49" y="511"/>
                </a:lnTo>
                <a:lnTo>
                  <a:pt x="45" y="506"/>
                </a:lnTo>
                <a:lnTo>
                  <a:pt x="40" y="506"/>
                </a:lnTo>
                <a:lnTo>
                  <a:pt x="40" y="506"/>
                </a:lnTo>
                <a:lnTo>
                  <a:pt x="36" y="511"/>
                </a:lnTo>
                <a:lnTo>
                  <a:pt x="36" y="511"/>
                </a:lnTo>
                <a:lnTo>
                  <a:pt x="31" y="511"/>
                </a:lnTo>
                <a:lnTo>
                  <a:pt x="31" y="511"/>
                </a:lnTo>
                <a:lnTo>
                  <a:pt x="31" y="511"/>
                </a:lnTo>
                <a:lnTo>
                  <a:pt x="31" y="511"/>
                </a:lnTo>
                <a:lnTo>
                  <a:pt x="31" y="511"/>
                </a:lnTo>
                <a:lnTo>
                  <a:pt x="31" y="511"/>
                </a:lnTo>
                <a:lnTo>
                  <a:pt x="36" y="506"/>
                </a:lnTo>
                <a:lnTo>
                  <a:pt x="36" y="506"/>
                </a:lnTo>
                <a:lnTo>
                  <a:pt x="36" y="506"/>
                </a:lnTo>
                <a:lnTo>
                  <a:pt x="36" y="502"/>
                </a:lnTo>
                <a:lnTo>
                  <a:pt x="40" y="502"/>
                </a:lnTo>
                <a:lnTo>
                  <a:pt x="40" y="502"/>
                </a:lnTo>
                <a:lnTo>
                  <a:pt x="40" y="502"/>
                </a:lnTo>
                <a:lnTo>
                  <a:pt x="45" y="497"/>
                </a:lnTo>
                <a:lnTo>
                  <a:pt x="45" y="497"/>
                </a:lnTo>
                <a:lnTo>
                  <a:pt x="49" y="497"/>
                </a:lnTo>
                <a:lnTo>
                  <a:pt x="54" y="497"/>
                </a:lnTo>
                <a:lnTo>
                  <a:pt x="54" y="493"/>
                </a:lnTo>
                <a:lnTo>
                  <a:pt x="54" y="497"/>
                </a:lnTo>
                <a:lnTo>
                  <a:pt x="54" y="497"/>
                </a:lnTo>
                <a:lnTo>
                  <a:pt x="54" y="497"/>
                </a:lnTo>
                <a:lnTo>
                  <a:pt x="54" y="497"/>
                </a:lnTo>
                <a:lnTo>
                  <a:pt x="54" y="502"/>
                </a:lnTo>
                <a:lnTo>
                  <a:pt x="54" y="502"/>
                </a:lnTo>
                <a:lnTo>
                  <a:pt x="54" y="502"/>
                </a:lnTo>
                <a:lnTo>
                  <a:pt x="54" y="502"/>
                </a:lnTo>
                <a:lnTo>
                  <a:pt x="58" y="497"/>
                </a:lnTo>
                <a:lnTo>
                  <a:pt x="58" y="497"/>
                </a:lnTo>
                <a:lnTo>
                  <a:pt x="58" y="497"/>
                </a:lnTo>
                <a:lnTo>
                  <a:pt x="58" y="497"/>
                </a:lnTo>
                <a:lnTo>
                  <a:pt x="58" y="493"/>
                </a:lnTo>
                <a:lnTo>
                  <a:pt x="58" y="493"/>
                </a:lnTo>
                <a:lnTo>
                  <a:pt x="58" y="493"/>
                </a:lnTo>
                <a:lnTo>
                  <a:pt x="58" y="493"/>
                </a:lnTo>
                <a:lnTo>
                  <a:pt x="63" y="488"/>
                </a:lnTo>
                <a:lnTo>
                  <a:pt x="63" y="488"/>
                </a:lnTo>
                <a:lnTo>
                  <a:pt x="67" y="488"/>
                </a:lnTo>
                <a:lnTo>
                  <a:pt x="67" y="488"/>
                </a:lnTo>
                <a:lnTo>
                  <a:pt x="67" y="488"/>
                </a:lnTo>
                <a:lnTo>
                  <a:pt x="67" y="488"/>
                </a:lnTo>
                <a:lnTo>
                  <a:pt x="63" y="488"/>
                </a:lnTo>
                <a:lnTo>
                  <a:pt x="63" y="488"/>
                </a:lnTo>
                <a:lnTo>
                  <a:pt x="63" y="488"/>
                </a:lnTo>
                <a:lnTo>
                  <a:pt x="63" y="488"/>
                </a:lnTo>
                <a:lnTo>
                  <a:pt x="63" y="493"/>
                </a:lnTo>
                <a:lnTo>
                  <a:pt x="49" y="497"/>
                </a:lnTo>
                <a:lnTo>
                  <a:pt x="49" y="497"/>
                </a:lnTo>
                <a:lnTo>
                  <a:pt x="49" y="497"/>
                </a:lnTo>
                <a:lnTo>
                  <a:pt x="45" y="497"/>
                </a:lnTo>
                <a:lnTo>
                  <a:pt x="45" y="497"/>
                </a:lnTo>
                <a:lnTo>
                  <a:pt x="40" y="497"/>
                </a:lnTo>
                <a:lnTo>
                  <a:pt x="36" y="502"/>
                </a:lnTo>
                <a:lnTo>
                  <a:pt x="31" y="506"/>
                </a:lnTo>
                <a:lnTo>
                  <a:pt x="36" y="502"/>
                </a:lnTo>
                <a:lnTo>
                  <a:pt x="36" y="497"/>
                </a:lnTo>
                <a:lnTo>
                  <a:pt x="45" y="497"/>
                </a:lnTo>
                <a:lnTo>
                  <a:pt x="45" y="493"/>
                </a:lnTo>
                <a:lnTo>
                  <a:pt x="45" y="493"/>
                </a:lnTo>
                <a:lnTo>
                  <a:pt x="45" y="493"/>
                </a:lnTo>
                <a:lnTo>
                  <a:pt x="49" y="493"/>
                </a:lnTo>
                <a:lnTo>
                  <a:pt x="49" y="493"/>
                </a:lnTo>
                <a:lnTo>
                  <a:pt x="49" y="493"/>
                </a:lnTo>
                <a:lnTo>
                  <a:pt x="49" y="493"/>
                </a:lnTo>
                <a:lnTo>
                  <a:pt x="45" y="493"/>
                </a:lnTo>
                <a:lnTo>
                  <a:pt x="40" y="493"/>
                </a:lnTo>
                <a:lnTo>
                  <a:pt x="40" y="493"/>
                </a:lnTo>
                <a:lnTo>
                  <a:pt x="45" y="493"/>
                </a:lnTo>
                <a:lnTo>
                  <a:pt x="49" y="488"/>
                </a:lnTo>
                <a:lnTo>
                  <a:pt x="54" y="484"/>
                </a:lnTo>
                <a:lnTo>
                  <a:pt x="54" y="484"/>
                </a:lnTo>
                <a:lnTo>
                  <a:pt x="54" y="484"/>
                </a:lnTo>
                <a:lnTo>
                  <a:pt x="54" y="484"/>
                </a:lnTo>
                <a:lnTo>
                  <a:pt x="49" y="484"/>
                </a:lnTo>
                <a:lnTo>
                  <a:pt x="49" y="484"/>
                </a:lnTo>
                <a:lnTo>
                  <a:pt x="54" y="479"/>
                </a:lnTo>
                <a:lnTo>
                  <a:pt x="54" y="475"/>
                </a:lnTo>
                <a:lnTo>
                  <a:pt x="54" y="475"/>
                </a:lnTo>
                <a:lnTo>
                  <a:pt x="49" y="475"/>
                </a:lnTo>
                <a:lnTo>
                  <a:pt x="54" y="470"/>
                </a:lnTo>
                <a:lnTo>
                  <a:pt x="54" y="470"/>
                </a:lnTo>
                <a:lnTo>
                  <a:pt x="58" y="470"/>
                </a:lnTo>
                <a:lnTo>
                  <a:pt x="58" y="466"/>
                </a:lnTo>
                <a:lnTo>
                  <a:pt x="58" y="466"/>
                </a:lnTo>
                <a:lnTo>
                  <a:pt x="63" y="466"/>
                </a:lnTo>
                <a:lnTo>
                  <a:pt x="58" y="470"/>
                </a:lnTo>
                <a:lnTo>
                  <a:pt x="58" y="470"/>
                </a:lnTo>
                <a:lnTo>
                  <a:pt x="58" y="470"/>
                </a:lnTo>
                <a:lnTo>
                  <a:pt x="58" y="475"/>
                </a:lnTo>
                <a:lnTo>
                  <a:pt x="58" y="475"/>
                </a:lnTo>
                <a:lnTo>
                  <a:pt x="63" y="475"/>
                </a:lnTo>
                <a:lnTo>
                  <a:pt x="63" y="475"/>
                </a:lnTo>
                <a:lnTo>
                  <a:pt x="63" y="475"/>
                </a:lnTo>
                <a:lnTo>
                  <a:pt x="63" y="475"/>
                </a:lnTo>
                <a:lnTo>
                  <a:pt x="63" y="479"/>
                </a:lnTo>
                <a:lnTo>
                  <a:pt x="63" y="475"/>
                </a:lnTo>
                <a:lnTo>
                  <a:pt x="63" y="475"/>
                </a:lnTo>
                <a:lnTo>
                  <a:pt x="63" y="475"/>
                </a:lnTo>
                <a:lnTo>
                  <a:pt x="63" y="475"/>
                </a:lnTo>
                <a:lnTo>
                  <a:pt x="63" y="475"/>
                </a:lnTo>
                <a:lnTo>
                  <a:pt x="58" y="475"/>
                </a:lnTo>
                <a:lnTo>
                  <a:pt x="58" y="470"/>
                </a:lnTo>
                <a:lnTo>
                  <a:pt x="58" y="470"/>
                </a:lnTo>
                <a:lnTo>
                  <a:pt x="63" y="470"/>
                </a:lnTo>
                <a:lnTo>
                  <a:pt x="63" y="466"/>
                </a:lnTo>
                <a:lnTo>
                  <a:pt x="63" y="466"/>
                </a:lnTo>
                <a:lnTo>
                  <a:pt x="63" y="466"/>
                </a:lnTo>
                <a:lnTo>
                  <a:pt x="63" y="466"/>
                </a:lnTo>
                <a:lnTo>
                  <a:pt x="67" y="466"/>
                </a:lnTo>
                <a:lnTo>
                  <a:pt x="67" y="466"/>
                </a:lnTo>
                <a:lnTo>
                  <a:pt x="67" y="466"/>
                </a:lnTo>
                <a:lnTo>
                  <a:pt x="67" y="466"/>
                </a:lnTo>
                <a:lnTo>
                  <a:pt x="67" y="466"/>
                </a:lnTo>
                <a:lnTo>
                  <a:pt x="63" y="466"/>
                </a:lnTo>
                <a:lnTo>
                  <a:pt x="63" y="466"/>
                </a:lnTo>
                <a:lnTo>
                  <a:pt x="63" y="466"/>
                </a:lnTo>
                <a:lnTo>
                  <a:pt x="63" y="466"/>
                </a:lnTo>
                <a:lnTo>
                  <a:pt x="58" y="466"/>
                </a:lnTo>
                <a:lnTo>
                  <a:pt x="58" y="466"/>
                </a:lnTo>
                <a:lnTo>
                  <a:pt x="54" y="470"/>
                </a:lnTo>
                <a:lnTo>
                  <a:pt x="54" y="470"/>
                </a:lnTo>
                <a:lnTo>
                  <a:pt x="49" y="470"/>
                </a:lnTo>
                <a:lnTo>
                  <a:pt x="49" y="475"/>
                </a:lnTo>
                <a:lnTo>
                  <a:pt x="49" y="475"/>
                </a:lnTo>
                <a:lnTo>
                  <a:pt x="45" y="475"/>
                </a:lnTo>
                <a:lnTo>
                  <a:pt x="45" y="475"/>
                </a:lnTo>
                <a:lnTo>
                  <a:pt x="45" y="475"/>
                </a:lnTo>
                <a:lnTo>
                  <a:pt x="45" y="470"/>
                </a:lnTo>
                <a:lnTo>
                  <a:pt x="45" y="470"/>
                </a:lnTo>
                <a:lnTo>
                  <a:pt x="45" y="470"/>
                </a:lnTo>
                <a:lnTo>
                  <a:pt x="40" y="466"/>
                </a:lnTo>
                <a:lnTo>
                  <a:pt x="45" y="466"/>
                </a:lnTo>
                <a:lnTo>
                  <a:pt x="45" y="461"/>
                </a:lnTo>
                <a:lnTo>
                  <a:pt x="49" y="461"/>
                </a:lnTo>
                <a:lnTo>
                  <a:pt x="54" y="457"/>
                </a:lnTo>
                <a:lnTo>
                  <a:pt x="54" y="457"/>
                </a:lnTo>
                <a:lnTo>
                  <a:pt x="58" y="457"/>
                </a:lnTo>
                <a:lnTo>
                  <a:pt x="63" y="457"/>
                </a:lnTo>
                <a:lnTo>
                  <a:pt x="58" y="457"/>
                </a:lnTo>
                <a:lnTo>
                  <a:pt x="58" y="457"/>
                </a:lnTo>
                <a:lnTo>
                  <a:pt x="54" y="457"/>
                </a:lnTo>
                <a:lnTo>
                  <a:pt x="54" y="457"/>
                </a:lnTo>
                <a:lnTo>
                  <a:pt x="54" y="452"/>
                </a:lnTo>
                <a:lnTo>
                  <a:pt x="54" y="452"/>
                </a:lnTo>
                <a:lnTo>
                  <a:pt x="58" y="452"/>
                </a:lnTo>
                <a:lnTo>
                  <a:pt x="58" y="448"/>
                </a:lnTo>
                <a:lnTo>
                  <a:pt x="63" y="448"/>
                </a:lnTo>
                <a:lnTo>
                  <a:pt x="63" y="448"/>
                </a:lnTo>
                <a:lnTo>
                  <a:pt x="63" y="448"/>
                </a:lnTo>
                <a:lnTo>
                  <a:pt x="63" y="448"/>
                </a:lnTo>
                <a:lnTo>
                  <a:pt x="67" y="443"/>
                </a:lnTo>
                <a:lnTo>
                  <a:pt x="67" y="443"/>
                </a:lnTo>
                <a:lnTo>
                  <a:pt x="76" y="439"/>
                </a:lnTo>
                <a:lnTo>
                  <a:pt x="76" y="439"/>
                </a:lnTo>
                <a:lnTo>
                  <a:pt x="81" y="439"/>
                </a:lnTo>
                <a:lnTo>
                  <a:pt x="90" y="434"/>
                </a:lnTo>
                <a:lnTo>
                  <a:pt x="85" y="434"/>
                </a:lnTo>
                <a:lnTo>
                  <a:pt x="85" y="434"/>
                </a:lnTo>
                <a:lnTo>
                  <a:pt x="85" y="434"/>
                </a:lnTo>
                <a:lnTo>
                  <a:pt x="85" y="434"/>
                </a:lnTo>
                <a:lnTo>
                  <a:pt x="85" y="434"/>
                </a:lnTo>
                <a:lnTo>
                  <a:pt x="85" y="434"/>
                </a:lnTo>
                <a:lnTo>
                  <a:pt x="85" y="434"/>
                </a:lnTo>
                <a:lnTo>
                  <a:pt x="85" y="434"/>
                </a:lnTo>
                <a:lnTo>
                  <a:pt x="81" y="434"/>
                </a:lnTo>
                <a:lnTo>
                  <a:pt x="81" y="439"/>
                </a:lnTo>
                <a:lnTo>
                  <a:pt x="76" y="439"/>
                </a:lnTo>
                <a:lnTo>
                  <a:pt x="72" y="439"/>
                </a:lnTo>
                <a:lnTo>
                  <a:pt x="72" y="439"/>
                </a:lnTo>
                <a:lnTo>
                  <a:pt x="76" y="439"/>
                </a:lnTo>
                <a:lnTo>
                  <a:pt x="76" y="439"/>
                </a:lnTo>
                <a:lnTo>
                  <a:pt x="81" y="434"/>
                </a:lnTo>
                <a:lnTo>
                  <a:pt x="81" y="434"/>
                </a:lnTo>
                <a:lnTo>
                  <a:pt x="85" y="430"/>
                </a:lnTo>
                <a:lnTo>
                  <a:pt x="85" y="430"/>
                </a:lnTo>
                <a:lnTo>
                  <a:pt x="85" y="430"/>
                </a:lnTo>
                <a:lnTo>
                  <a:pt x="85" y="430"/>
                </a:lnTo>
                <a:lnTo>
                  <a:pt x="90" y="425"/>
                </a:lnTo>
                <a:lnTo>
                  <a:pt x="90" y="425"/>
                </a:lnTo>
                <a:lnTo>
                  <a:pt x="90" y="425"/>
                </a:lnTo>
                <a:lnTo>
                  <a:pt x="94" y="425"/>
                </a:lnTo>
                <a:lnTo>
                  <a:pt x="94" y="425"/>
                </a:lnTo>
                <a:lnTo>
                  <a:pt x="94" y="421"/>
                </a:lnTo>
                <a:lnTo>
                  <a:pt x="94" y="421"/>
                </a:lnTo>
                <a:lnTo>
                  <a:pt x="94" y="421"/>
                </a:lnTo>
                <a:lnTo>
                  <a:pt x="90" y="421"/>
                </a:lnTo>
                <a:lnTo>
                  <a:pt x="94" y="421"/>
                </a:lnTo>
                <a:lnTo>
                  <a:pt x="90" y="416"/>
                </a:lnTo>
                <a:lnTo>
                  <a:pt x="90" y="416"/>
                </a:lnTo>
                <a:lnTo>
                  <a:pt x="90" y="416"/>
                </a:lnTo>
                <a:lnTo>
                  <a:pt x="90" y="416"/>
                </a:lnTo>
                <a:lnTo>
                  <a:pt x="90" y="411"/>
                </a:lnTo>
                <a:lnTo>
                  <a:pt x="90" y="411"/>
                </a:lnTo>
                <a:lnTo>
                  <a:pt x="90" y="411"/>
                </a:lnTo>
                <a:lnTo>
                  <a:pt x="90" y="411"/>
                </a:lnTo>
                <a:lnTo>
                  <a:pt x="85" y="411"/>
                </a:lnTo>
                <a:lnTo>
                  <a:pt x="85" y="411"/>
                </a:lnTo>
                <a:lnTo>
                  <a:pt x="85" y="407"/>
                </a:lnTo>
                <a:lnTo>
                  <a:pt x="85" y="407"/>
                </a:lnTo>
                <a:lnTo>
                  <a:pt x="90" y="407"/>
                </a:lnTo>
                <a:lnTo>
                  <a:pt x="90" y="407"/>
                </a:lnTo>
                <a:lnTo>
                  <a:pt x="85" y="402"/>
                </a:lnTo>
                <a:lnTo>
                  <a:pt x="90" y="402"/>
                </a:lnTo>
                <a:lnTo>
                  <a:pt x="90" y="402"/>
                </a:lnTo>
                <a:lnTo>
                  <a:pt x="90" y="402"/>
                </a:lnTo>
                <a:lnTo>
                  <a:pt x="90" y="398"/>
                </a:lnTo>
                <a:lnTo>
                  <a:pt x="90" y="398"/>
                </a:lnTo>
                <a:lnTo>
                  <a:pt x="94" y="398"/>
                </a:lnTo>
                <a:lnTo>
                  <a:pt x="94" y="398"/>
                </a:lnTo>
                <a:lnTo>
                  <a:pt x="94" y="393"/>
                </a:lnTo>
                <a:lnTo>
                  <a:pt x="94" y="393"/>
                </a:lnTo>
                <a:lnTo>
                  <a:pt x="99" y="389"/>
                </a:lnTo>
                <a:lnTo>
                  <a:pt x="99" y="384"/>
                </a:lnTo>
                <a:lnTo>
                  <a:pt x="99" y="384"/>
                </a:lnTo>
                <a:lnTo>
                  <a:pt x="99" y="384"/>
                </a:lnTo>
                <a:lnTo>
                  <a:pt x="103" y="380"/>
                </a:lnTo>
                <a:lnTo>
                  <a:pt x="103" y="380"/>
                </a:lnTo>
                <a:lnTo>
                  <a:pt x="103" y="375"/>
                </a:lnTo>
                <a:lnTo>
                  <a:pt x="108" y="375"/>
                </a:lnTo>
                <a:lnTo>
                  <a:pt x="108" y="371"/>
                </a:lnTo>
                <a:lnTo>
                  <a:pt x="108" y="371"/>
                </a:lnTo>
                <a:lnTo>
                  <a:pt x="108" y="366"/>
                </a:lnTo>
                <a:lnTo>
                  <a:pt x="108" y="366"/>
                </a:lnTo>
                <a:lnTo>
                  <a:pt x="108" y="366"/>
                </a:lnTo>
                <a:lnTo>
                  <a:pt x="108" y="366"/>
                </a:lnTo>
                <a:lnTo>
                  <a:pt x="108" y="362"/>
                </a:lnTo>
                <a:lnTo>
                  <a:pt x="108" y="362"/>
                </a:lnTo>
                <a:lnTo>
                  <a:pt x="108" y="362"/>
                </a:lnTo>
                <a:lnTo>
                  <a:pt x="108" y="362"/>
                </a:lnTo>
                <a:lnTo>
                  <a:pt x="108" y="362"/>
                </a:lnTo>
                <a:lnTo>
                  <a:pt x="108" y="362"/>
                </a:lnTo>
                <a:lnTo>
                  <a:pt x="108" y="357"/>
                </a:lnTo>
                <a:lnTo>
                  <a:pt x="108" y="357"/>
                </a:lnTo>
                <a:lnTo>
                  <a:pt x="108" y="357"/>
                </a:lnTo>
                <a:lnTo>
                  <a:pt x="108" y="357"/>
                </a:lnTo>
                <a:lnTo>
                  <a:pt x="108" y="357"/>
                </a:lnTo>
                <a:lnTo>
                  <a:pt x="113" y="353"/>
                </a:lnTo>
                <a:lnTo>
                  <a:pt x="113" y="353"/>
                </a:lnTo>
                <a:lnTo>
                  <a:pt x="113" y="353"/>
                </a:lnTo>
                <a:lnTo>
                  <a:pt x="113" y="348"/>
                </a:lnTo>
                <a:lnTo>
                  <a:pt x="113" y="348"/>
                </a:lnTo>
                <a:lnTo>
                  <a:pt x="113" y="348"/>
                </a:lnTo>
                <a:lnTo>
                  <a:pt x="113" y="348"/>
                </a:lnTo>
                <a:lnTo>
                  <a:pt x="113" y="348"/>
                </a:lnTo>
                <a:lnTo>
                  <a:pt x="108" y="348"/>
                </a:lnTo>
                <a:lnTo>
                  <a:pt x="103" y="348"/>
                </a:lnTo>
                <a:lnTo>
                  <a:pt x="99" y="348"/>
                </a:lnTo>
                <a:lnTo>
                  <a:pt x="99" y="348"/>
                </a:lnTo>
                <a:lnTo>
                  <a:pt x="99" y="348"/>
                </a:lnTo>
                <a:lnTo>
                  <a:pt x="99" y="353"/>
                </a:lnTo>
                <a:lnTo>
                  <a:pt x="94" y="348"/>
                </a:lnTo>
                <a:lnTo>
                  <a:pt x="90" y="353"/>
                </a:lnTo>
                <a:lnTo>
                  <a:pt x="85" y="357"/>
                </a:lnTo>
                <a:lnTo>
                  <a:pt x="85" y="357"/>
                </a:lnTo>
                <a:lnTo>
                  <a:pt x="81" y="357"/>
                </a:lnTo>
                <a:lnTo>
                  <a:pt x="81" y="357"/>
                </a:lnTo>
                <a:lnTo>
                  <a:pt x="76" y="357"/>
                </a:lnTo>
                <a:lnTo>
                  <a:pt x="72" y="357"/>
                </a:lnTo>
                <a:lnTo>
                  <a:pt x="72" y="357"/>
                </a:lnTo>
                <a:lnTo>
                  <a:pt x="72" y="357"/>
                </a:lnTo>
                <a:lnTo>
                  <a:pt x="76" y="353"/>
                </a:lnTo>
                <a:lnTo>
                  <a:pt x="76" y="353"/>
                </a:lnTo>
                <a:lnTo>
                  <a:pt x="76" y="353"/>
                </a:lnTo>
                <a:lnTo>
                  <a:pt x="76" y="348"/>
                </a:lnTo>
                <a:lnTo>
                  <a:pt x="76" y="348"/>
                </a:lnTo>
                <a:lnTo>
                  <a:pt x="81" y="348"/>
                </a:lnTo>
                <a:lnTo>
                  <a:pt x="81" y="344"/>
                </a:lnTo>
                <a:lnTo>
                  <a:pt x="81" y="344"/>
                </a:lnTo>
                <a:lnTo>
                  <a:pt x="81" y="339"/>
                </a:lnTo>
                <a:lnTo>
                  <a:pt x="81" y="339"/>
                </a:lnTo>
                <a:lnTo>
                  <a:pt x="81" y="339"/>
                </a:lnTo>
                <a:lnTo>
                  <a:pt x="81" y="335"/>
                </a:lnTo>
                <a:lnTo>
                  <a:pt x="81" y="335"/>
                </a:lnTo>
                <a:lnTo>
                  <a:pt x="85" y="335"/>
                </a:lnTo>
                <a:lnTo>
                  <a:pt x="85" y="330"/>
                </a:lnTo>
                <a:lnTo>
                  <a:pt x="90" y="330"/>
                </a:lnTo>
                <a:lnTo>
                  <a:pt x="85" y="330"/>
                </a:lnTo>
                <a:lnTo>
                  <a:pt x="85" y="330"/>
                </a:lnTo>
                <a:lnTo>
                  <a:pt x="81" y="330"/>
                </a:lnTo>
                <a:lnTo>
                  <a:pt x="76" y="330"/>
                </a:lnTo>
                <a:lnTo>
                  <a:pt x="76" y="330"/>
                </a:lnTo>
                <a:lnTo>
                  <a:pt x="72" y="330"/>
                </a:lnTo>
                <a:lnTo>
                  <a:pt x="72" y="330"/>
                </a:lnTo>
                <a:lnTo>
                  <a:pt x="67" y="330"/>
                </a:lnTo>
                <a:lnTo>
                  <a:pt x="67" y="330"/>
                </a:lnTo>
                <a:lnTo>
                  <a:pt x="67" y="330"/>
                </a:lnTo>
                <a:lnTo>
                  <a:pt x="72" y="321"/>
                </a:lnTo>
                <a:lnTo>
                  <a:pt x="81" y="317"/>
                </a:lnTo>
                <a:lnTo>
                  <a:pt x="90" y="312"/>
                </a:lnTo>
                <a:lnTo>
                  <a:pt x="94" y="308"/>
                </a:lnTo>
                <a:lnTo>
                  <a:pt x="103" y="303"/>
                </a:lnTo>
                <a:lnTo>
                  <a:pt x="108" y="298"/>
                </a:lnTo>
                <a:lnTo>
                  <a:pt x="117" y="294"/>
                </a:lnTo>
                <a:lnTo>
                  <a:pt x="126" y="289"/>
                </a:lnTo>
                <a:lnTo>
                  <a:pt x="131" y="280"/>
                </a:lnTo>
                <a:lnTo>
                  <a:pt x="140" y="276"/>
                </a:lnTo>
                <a:lnTo>
                  <a:pt x="144" y="271"/>
                </a:lnTo>
                <a:lnTo>
                  <a:pt x="153" y="267"/>
                </a:lnTo>
                <a:lnTo>
                  <a:pt x="162" y="262"/>
                </a:lnTo>
                <a:lnTo>
                  <a:pt x="167" y="258"/>
                </a:lnTo>
                <a:lnTo>
                  <a:pt x="176" y="253"/>
                </a:lnTo>
                <a:lnTo>
                  <a:pt x="185" y="249"/>
                </a:lnTo>
                <a:lnTo>
                  <a:pt x="189" y="244"/>
                </a:lnTo>
                <a:lnTo>
                  <a:pt x="198" y="240"/>
                </a:lnTo>
                <a:lnTo>
                  <a:pt x="207" y="231"/>
                </a:lnTo>
                <a:lnTo>
                  <a:pt x="216" y="226"/>
                </a:lnTo>
                <a:lnTo>
                  <a:pt x="221" y="222"/>
                </a:lnTo>
                <a:lnTo>
                  <a:pt x="230" y="217"/>
                </a:lnTo>
                <a:lnTo>
                  <a:pt x="239" y="213"/>
                </a:lnTo>
                <a:lnTo>
                  <a:pt x="244" y="208"/>
                </a:lnTo>
                <a:lnTo>
                  <a:pt x="253" y="204"/>
                </a:lnTo>
                <a:lnTo>
                  <a:pt x="262" y="199"/>
                </a:lnTo>
                <a:lnTo>
                  <a:pt x="271" y="194"/>
                </a:lnTo>
                <a:lnTo>
                  <a:pt x="275" y="190"/>
                </a:lnTo>
                <a:lnTo>
                  <a:pt x="284" y="185"/>
                </a:lnTo>
                <a:lnTo>
                  <a:pt x="293" y="181"/>
                </a:lnTo>
                <a:lnTo>
                  <a:pt x="302" y="176"/>
                </a:lnTo>
                <a:lnTo>
                  <a:pt x="307" y="172"/>
                </a:lnTo>
                <a:lnTo>
                  <a:pt x="311" y="172"/>
                </a:lnTo>
                <a:lnTo>
                  <a:pt x="311" y="172"/>
                </a:lnTo>
                <a:lnTo>
                  <a:pt x="316" y="172"/>
                </a:lnTo>
                <a:lnTo>
                  <a:pt x="320" y="176"/>
                </a:lnTo>
                <a:lnTo>
                  <a:pt x="320" y="176"/>
                </a:lnTo>
                <a:lnTo>
                  <a:pt x="320" y="181"/>
                </a:lnTo>
                <a:lnTo>
                  <a:pt x="320" y="181"/>
                </a:lnTo>
                <a:lnTo>
                  <a:pt x="320" y="185"/>
                </a:lnTo>
                <a:lnTo>
                  <a:pt x="325" y="185"/>
                </a:lnTo>
                <a:lnTo>
                  <a:pt x="325" y="185"/>
                </a:lnTo>
                <a:lnTo>
                  <a:pt x="329" y="190"/>
                </a:lnTo>
                <a:lnTo>
                  <a:pt x="329" y="190"/>
                </a:lnTo>
                <a:lnTo>
                  <a:pt x="334" y="190"/>
                </a:lnTo>
                <a:lnTo>
                  <a:pt x="334" y="190"/>
                </a:lnTo>
                <a:lnTo>
                  <a:pt x="334" y="194"/>
                </a:lnTo>
                <a:lnTo>
                  <a:pt x="338" y="194"/>
                </a:lnTo>
                <a:lnTo>
                  <a:pt x="338" y="194"/>
                </a:lnTo>
                <a:lnTo>
                  <a:pt x="338" y="190"/>
                </a:lnTo>
                <a:lnTo>
                  <a:pt x="338" y="190"/>
                </a:lnTo>
                <a:lnTo>
                  <a:pt x="338" y="190"/>
                </a:lnTo>
                <a:lnTo>
                  <a:pt x="338" y="190"/>
                </a:lnTo>
                <a:lnTo>
                  <a:pt x="338" y="190"/>
                </a:lnTo>
                <a:lnTo>
                  <a:pt x="338" y="190"/>
                </a:lnTo>
                <a:lnTo>
                  <a:pt x="338" y="185"/>
                </a:lnTo>
                <a:lnTo>
                  <a:pt x="338" y="185"/>
                </a:lnTo>
                <a:lnTo>
                  <a:pt x="343" y="185"/>
                </a:lnTo>
                <a:lnTo>
                  <a:pt x="343" y="185"/>
                </a:lnTo>
                <a:lnTo>
                  <a:pt x="343" y="185"/>
                </a:lnTo>
                <a:lnTo>
                  <a:pt x="343" y="185"/>
                </a:lnTo>
                <a:lnTo>
                  <a:pt x="343" y="185"/>
                </a:lnTo>
                <a:lnTo>
                  <a:pt x="343" y="185"/>
                </a:lnTo>
                <a:lnTo>
                  <a:pt x="343" y="185"/>
                </a:lnTo>
                <a:lnTo>
                  <a:pt x="347" y="181"/>
                </a:lnTo>
                <a:lnTo>
                  <a:pt x="347" y="181"/>
                </a:lnTo>
                <a:lnTo>
                  <a:pt x="352" y="181"/>
                </a:lnTo>
                <a:lnTo>
                  <a:pt x="352" y="181"/>
                </a:lnTo>
                <a:lnTo>
                  <a:pt x="352" y="181"/>
                </a:lnTo>
                <a:lnTo>
                  <a:pt x="356" y="181"/>
                </a:lnTo>
                <a:lnTo>
                  <a:pt x="356" y="181"/>
                </a:lnTo>
                <a:lnTo>
                  <a:pt x="356" y="181"/>
                </a:lnTo>
                <a:lnTo>
                  <a:pt x="361" y="181"/>
                </a:lnTo>
                <a:lnTo>
                  <a:pt x="365" y="181"/>
                </a:lnTo>
                <a:lnTo>
                  <a:pt x="365" y="181"/>
                </a:lnTo>
                <a:lnTo>
                  <a:pt x="365" y="181"/>
                </a:lnTo>
                <a:lnTo>
                  <a:pt x="365" y="181"/>
                </a:lnTo>
                <a:lnTo>
                  <a:pt x="370" y="181"/>
                </a:lnTo>
                <a:lnTo>
                  <a:pt x="370" y="176"/>
                </a:lnTo>
                <a:lnTo>
                  <a:pt x="370" y="176"/>
                </a:lnTo>
                <a:lnTo>
                  <a:pt x="370" y="176"/>
                </a:lnTo>
                <a:lnTo>
                  <a:pt x="370" y="181"/>
                </a:lnTo>
                <a:lnTo>
                  <a:pt x="370" y="181"/>
                </a:lnTo>
                <a:lnTo>
                  <a:pt x="370" y="181"/>
                </a:lnTo>
                <a:lnTo>
                  <a:pt x="370" y="181"/>
                </a:lnTo>
                <a:lnTo>
                  <a:pt x="370" y="181"/>
                </a:lnTo>
                <a:lnTo>
                  <a:pt x="370" y="181"/>
                </a:lnTo>
                <a:lnTo>
                  <a:pt x="365" y="185"/>
                </a:lnTo>
                <a:lnTo>
                  <a:pt x="361" y="185"/>
                </a:lnTo>
                <a:lnTo>
                  <a:pt x="361" y="185"/>
                </a:lnTo>
                <a:lnTo>
                  <a:pt x="365" y="185"/>
                </a:lnTo>
                <a:lnTo>
                  <a:pt x="370" y="185"/>
                </a:lnTo>
                <a:lnTo>
                  <a:pt x="375" y="185"/>
                </a:lnTo>
                <a:lnTo>
                  <a:pt x="375" y="185"/>
                </a:lnTo>
                <a:lnTo>
                  <a:pt x="375" y="185"/>
                </a:lnTo>
                <a:lnTo>
                  <a:pt x="379" y="185"/>
                </a:lnTo>
                <a:lnTo>
                  <a:pt x="379" y="181"/>
                </a:lnTo>
                <a:lnTo>
                  <a:pt x="384" y="181"/>
                </a:lnTo>
                <a:lnTo>
                  <a:pt x="384" y="181"/>
                </a:lnTo>
                <a:lnTo>
                  <a:pt x="388" y="181"/>
                </a:lnTo>
                <a:lnTo>
                  <a:pt x="388" y="181"/>
                </a:lnTo>
                <a:lnTo>
                  <a:pt x="388" y="181"/>
                </a:lnTo>
                <a:lnTo>
                  <a:pt x="388" y="181"/>
                </a:lnTo>
                <a:lnTo>
                  <a:pt x="388" y="181"/>
                </a:lnTo>
                <a:lnTo>
                  <a:pt x="388" y="181"/>
                </a:lnTo>
                <a:lnTo>
                  <a:pt x="388" y="181"/>
                </a:lnTo>
                <a:lnTo>
                  <a:pt x="388" y="181"/>
                </a:lnTo>
                <a:lnTo>
                  <a:pt x="393" y="181"/>
                </a:lnTo>
                <a:lnTo>
                  <a:pt x="393" y="181"/>
                </a:lnTo>
                <a:lnTo>
                  <a:pt x="393" y="181"/>
                </a:lnTo>
                <a:lnTo>
                  <a:pt x="393" y="181"/>
                </a:lnTo>
                <a:lnTo>
                  <a:pt x="397" y="181"/>
                </a:lnTo>
                <a:lnTo>
                  <a:pt x="402" y="176"/>
                </a:lnTo>
                <a:lnTo>
                  <a:pt x="406" y="176"/>
                </a:lnTo>
                <a:lnTo>
                  <a:pt x="406" y="176"/>
                </a:lnTo>
                <a:lnTo>
                  <a:pt x="406" y="176"/>
                </a:lnTo>
                <a:lnTo>
                  <a:pt x="406" y="176"/>
                </a:lnTo>
                <a:lnTo>
                  <a:pt x="411" y="176"/>
                </a:lnTo>
                <a:lnTo>
                  <a:pt x="411" y="176"/>
                </a:lnTo>
                <a:lnTo>
                  <a:pt x="415" y="176"/>
                </a:lnTo>
                <a:lnTo>
                  <a:pt x="420" y="176"/>
                </a:lnTo>
                <a:lnTo>
                  <a:pt x="420" y="176"/>
                </a:lnTo>
                <a:lnTo>
                  <a:pt x="420" y="176"/>
                </a:lnTo>
                <a:lnTo>
                  <a:pt x="420" y="176"/>
                </a:lnTo>
                <a:lnTo>
                  <a:pt x="420" y="176"/>
                </a:lnTo>
                <a:lnTo>
                  <a:pt x="424" y="176"/>
                </a:lnTo>
                <a:lnTo>
                  <a:pt x="424" y="176"/>
                </a:lnTo>
                <a:lnTo>
                  <a:pt x="424" y="176"/>
                </a:lnTo>
                <a:lnTo>
                  <a:pt x="429" y="176"/>
                </a:lnTo>
                <a:lnTo>
                  <a:pt x="429" y="176"/>
                </a:lnTo>
                <a:lnTo>
                  <a:pt x="429" y="176"/>
                </a:lnTo>
                <a:lnTo>
                  <a:pt x="429" y="176"/>
                </a:lnTo>
                <a:lnTo>
                  <a:pt x="429" y="176"/>
                </a:lnTo>
                <a:lnTo>
                  <a:pt x="424" y="181"/>
                </a:lnTo>
                <a:lnTo>
                  <a:pt x="411" y="181"/>
                </a:lnTo>
                <a:lnTo>
                  <a:pt x="406" y="181"/>
                </a:lnTo>
                <a:lnTo>
                  <a:pt x="406" y="181"/>
                </a:lnTo>
                <a:lnTo>
                  <a:pt x="402" y="185"/>
                </a:lnTo>
                <a:lnTo>
                  <a:pt x="402" y="181"/>
                </a:lnTo>
                <a:lnTo>
                  <a:pt x="397" y="185"/>
                </a:lnTo>
                <a:lnTo>
                  <a:pt x="397" y="185"/>
                </a:lnTo>
                <a:lnTo>
                  <a:pt x="393" y="185"/>
                </a:lnTo>
                <a:lnTo>
                  <a:pt x="393" y="185"/>
                </a:lnTo>
                <a:lnTo>
                  <a:pt x="388" y="185"/>
                </a:lnTo>
                <a:lnTo>
                  <a:pt x="384" y="185"/>
                </a:lnTo>
                <a:lnTo>
                  <a:pt x="384" y="185"/>
                </a:lnTo>
                <a:lnTo>
                  <a:pt x="379" y="185"/>
                </a:lnTo>
                <a:lnTo>
                  <a:pt x="379" y="185"/>
                </a:lnTo>
                <a:lnTo>
                  <a:pt x="375" y="185"/>
                </a:lnTo>
                <a:lnTo>
                  <a:pt x="375" y="190"/>
                </a:lnTo>
                <a:lnTo>
                  <a:pt x="370" y="190"/>
                </a:lnTo>
                <a:lnTo>
                  <a:pt x="365" y="190"/>
                </a:lnTo>
                <a:lnTo>
                  <a:pt x="365" y="190"/>
                </a:lnTo>
                <a:lnTo>
                  <a:pt x="361" y="194"/>
                </a:lnTo>
                <a:lnTo>
                  <a:pt x="356" y="194"/>
                </a:lnTo>
                <a:lnTo>
                  <a:pt x="356" y="194"/>
                </a:lnTo>
                <a:lnTo>
                  <a:pt x="356" y="194"/>
                </a:lnTo>
                <a:lnTo>
                  <a:pt x="356" y="194"/>
                </a:lnTo>
                <a:lnTo>
                  <a:pt x="356" y="194"/>
                </a:lnTo>
                <a:lnTo>
                  <a:pt x="361" y="194"/>
                </a:lnTo>
                <a:lnTo>
                  <a:pt x="361" y="194"/>
                </a:lnTo>
                <a:lnTo>
                  <a:pt x="361" y="194"/>
                </a:lnTo>
                <a:lnTo>
                  <a:pt x="361" y="194"/>
                </a:lnTo>
                <a:lnTo>
                  <a:pt x="365" y="194"/>
                </a:lnTo>
                <a:lnTo>
                  <a:pt x="365" y="194"/>
                </a:lnTo>
                <a:lnTo>
                  <a:pt x="370" y="194"/>
                </a:lnTo>
                <a:lnTo>
                  <a:pt x="370" y="194"/>
                </a:lnTo>
                <a:lnTo>
                  <a:pt x="365" y="194"/>
                </a:lnTo>
                <a:lnTo>
                  <a:pt x="365" y="194"/>
                </a:lnTo>
                <a:lnTo>
                  <a:pt x="370" y="190"/>
                </a:lnTo>
                <a:lnTo>
                  <a:pt x="370" y="190"/>
                </a:lnTo>
                <a:lnTo>
                  <a:pt x="370" y="190"/>
                </a:lnTo>
                <a:lnTo>
                  <a:pt x="370" y="190"/>
                </a:lnTo>
                <a:lnTo>
                  <a:pt x="375" y="190"/>
                </a:lnTo>
                <a:lnTo>
                  <a:pt x="379" y="190"/>
                </a:lnTo>
                <a:lnTo>
                  <a:pt x="379" y="190"/>
                </a:lnTo>
                <a:lnTo>
                  <a:pt x="379" y="190"/>
                </a:lnTo>
                <a:lnTo>
                  <a:pt x="384" y="185"/>
                </a:lnTo>
                <a:lnTo>
                  <a:pt x="388" y="185"/>
                </a:lnTo>
                <a:lnTo>
                  <a:pt x="388" y="185"/>
                </a:lnTo>
                <a:lnTo>
                  <a:pt x="388" y="185"/>
                </a:lnTo>
                <a:lnTo>
                  <a:pt x="388" y="185"/>
                </a:lnTo>
                <a:lnTo>
                  <a:pt x="388" y="185"/>
                </a:lnTo>
                <a:lnTo>
                  <a:pt x="393" y="185"/>
                </a:lnTo>
                <a:lnTo>
                  <a:pt x="393" y="185"/>
                </a:lnTo>
                <a:lnTo>
                  <a:pt x="393" y="185"/>
                </a:lnTo>
                <a:lnTo>
                  <a:pt x="393" y="185"/>
                </a:lnTo>
                <a:lnTo>
                  <a:pt x="393" y="185"/>
                </a:lnTo>
                <a:lnTo>
                  <a:pt x="393" y="185"/>
                </a:lnTo>
                <a:lnTo>
                  <a:pt x="393" y="185"/>
                </a:lnTo>
                <a:lnTo>
                  <a:pt x="397" y="185"/>
                </a:lnTo>
                <a:lnTo>
                  <a:pt x="397" y="185"/>
                </a:lnTo>
                <a:lnTo>
                  <a:pt x="397" y="185"/>
                </a:lnTo>
                <a:lnTo>
                  <a:pt x="397" y="185"/>
                </a:lnTo>
                <a:lnTo>
                  <a:pt x="397" y="185"/>
                </a:lnTo>
                <a:lnTo>
                  <a:pt x="393" y="190"/>
                </a:lnTo>
                <a:lnTo>
                  <a:pt x="393" y="190"/>
                </a:lnTo>
                <a:lnTo>
                  <a:pt x="393" y="190"/>
                </a:lnTo>
                <a:lnTo>
                  <a:pt x="397" y="190"/>
                </a:lnTo>
                <a:lnTo>
                  <a:pt x="402" y="185"/>
                </a:lnTo>
                <a:lnTo>
                  <a:pt x="406" y="185"/>
                </a:lnTo>
                <a:lnTo>
                  <a:pt x="411" y="185"/>
                </a:lnTo>
                <a:lnTo>
                  <a:pt x="411" y="181"/>
                </a:lnTo>
                <a:lnTo>
                  <a:pt x="420" y="181"/>
                </a:lnTo>
                <a:lnTo>
                  <a:pt x="424" y="181"/>
                </a:lnTo>
                <a:lnTo>
                  <a:pt x="429" y="181"/>
                </a:lnTo>
                <a:lnTo>
                  <a:pt x="429" y="181"/>
                </a:lnTo>
                <a:lnTo>
                  <a:pt x="429" y="181"/>
                </a:lnTo>
                <a:lnTo>
                  <a:pt x="429" y="181"/>
                </a:lnTo>
                <a:lnTo>
                  <a:pt x="429" y="181"/>
                </a:lnTo>
                <a:lnTo>
                  <a:pt x="429" y="181"/>
                </a:lnTo>
                <a:lnTo>
                  <a:pt x="429" y="181"/>
                </a:lnTo>
                <a:lnTo>
                  <a:pt x="424" y="181"/>
                </a:lnTo>
                <a:lnTo>
                  <a:pt x="424" y="181"/>
                </a:lnTo>
                <a:lnTo>
                  <a:pt x="424" y="185"/>
                </a:lnTo>
                <a:lnTo>
                  <a:pt x="424" y="185"/>
                </a:lnTo>
                <a:lnTo>
                  <a:pt x="424" y="185"/>
                </a:lnTo>
                <a:lnTo>
                  <a:pt x="424" y="185"/>
                </a:lnTo>
                <a:lnTo>
                  <a:pt x="424" y="185"/>
                </a:lnTo>
                <a:lnTo>
                  <a:pt x="429" y="181"/>
                </a:lnTo>
                <a:lnTo>
                  <a:pt x="433" y="181"/>
                </a:lnTo>
                <a:lnTo>
                  <a:pt x="438" y="181"/>
                </a:lnTo>
                <a:lnTo>
                  <a:pt x="442" y="176"/>
                </a:lnTo>
                <a:lnTo>
                  <a:pt x="442" y="176"/>
                </a:lnTo>
                <a:lnTo>
                  <a:pt x="447" y="176"/>
                </a:lnTo>
                <a:lnTo>
                  <a:pt x="451" y="176"/>
                </a:lnTo>
                <a:lnTo>
                  <a:pt x="447" y="176"/>
                </a:lnTo>
                <a:lnTo>
                  <a:pt x="447" y="176"/>
                </a:lnTo>
                <a:lnTo>
                  <a:pt x="447" y="176"/>
                </a:lnTo>
                <a:lnTo>
                  <a:pt x="451" y="176"/>
                </a:lnTo>
                <a:lnTo>
                  <a:pt x="451" y="172"/>
                </a:lnTo>
                <a:lnTo>
                  <a:pt x="451" y="172"/>
                </a:lnTo>
                <a:lnTo>
                  <a:pt x="451" y="172"/>
                </a:lnTo>
                <a:lnTo>
                  <a:pt x="451" y="172"/>
                </a:lnTo>
                <a:lnTo>
                  <a:pt x="456" y="172"/>
                </a:lnTo>
                <a:lnTo>
                  <a:pt x="456" y="172"/>
                </a:lnTo>
                <a:lnTo>
                  <a:pt x="456" y="172"/>
                </a:lnTo>
                <a:lnTo>
                  <a:pt x="456" y="172"/>
                </a:lnTo>
                <a:lnTo>
                  <a:pt x="456" y="176"/>
                </a:lnTo>
                <a:lnTo>
                  <a:pt x="456" y="176"/>
                </a:lnTo>
                <a:lnTo>
                  <a:pt x="456" y="176"/>
                </a:lnTo>
                <a:lnTo>
                  <a:pt x="451" y="181"/>
                </a:lnTo>
                <a:lnTo>
                  <a:pt x="451" y="181"/>
                </a:lnTo>
                <a:lnTo>
                  <a:pt x="447" y="185"/>
                </a:lnTo>
                <a:lnTo>
                  <a:pt x="447" y="185"/>
                </a:lnTo>
                <a:lnTo>
                  <a:pt x="447" y="185"/>
                </a:lnTo>
                <a:lnTo>
                  <a:pt x="447" y="190"/>
                </a:lnTo>
                <a:lnTo>
                  <a:pt x="447" y="190"/>
                </a:lnTo>
                <a:lnTo>
                  <a:pt x="447" y="194"/>
                </a:lnTo>
                <a:lnTo>
                  <a:pt x="447" y="194"/>
                </a:lnTo>
                <a:lnTo>
                  <a:pt x="447" y="194"/>
                </a:lnTo>
                <a:lnTo>
                  <a:pt x="451" y="194"/>
                </a:lnTo>
                <a:lnTo>
                  <a:pt x="451" y="194"/>
                </a:lnTo>
                <a:lnTo>
                  <a:pt x="456" y="194"/>
                </a:lnTo>
                <a:lnTo>
                  <a:pt x="456" y="190"/>
                </a:lnTo>
                <a:lnTo>
                  <a:pt x="456" y="190"/>
                </a:lnTo>
                <a:lnTo>
                  <a:pt x="456" y="190"/>
                </a:lnTo>
                <a:lnTo>
                  <a:pt x="460" y="190"/>
                </a:lnTo>
                <a:lnTo>
                  <a:pt x="460" y="190"/>
                </a:lnTo>
                <a:lnTo>
                  <a:pt x="465" y="185"/>
                </a:lnTo>
                <a:lnTo>
                  <a:pt x="465" y="185"/>
                </a:lnTo>
                <a:lnTo>
                  <a:pt x="465" y="185"/>
                </a:lnTo>
                <a:lnTo>
                  <a:pt x="465" y="185"/>
                </a:lnTo>
                <a:lnTo>
                  <a:pt x="465" y="185"/>
                </a:lnTo>
                <a:lnTo>
                  <a:pt x="469" y="185"/>
                </a:lnTo>
                <a:lnTo>
                  <a:pt x="469" y="185"/>
                </a:lnTo>
                <a:lnTo>
                  <a:pt x="469" y="185"/>
                </a:lnTo>
                <a:lnTo>
                  <a:pt x="469" y="185"/>
                </a:lnTo>
                <a:lnTo>
                  <a:pt x="469" y="185"/>
                </a:lnTo>
                <a:lnTo>
                  <a:pt x="469" y="185"/>
                </a:lnTo>
                <a:lnTo>
                  <a:pt x="469" y="185"/>
                </a:lnTo>
                <a:lnTo>
                  <a:pt x="469" y="185"/>
                </a:lnTo>
                <a:lnTo>
                  <a:pt x="474" y="181"/>
                </a:lnTo>
                <a:lnTo>
                  <a:pt x="474" y="181"/>
                </a:lnTo>
                <a:lnTo>
                  <a:pt x="478" y="181"/>
                </a:lnTo>
                <a:lnTo>
                  <a:pt x="478" y="181"/>
                </a:lnTo>
                <a:lnTo>
                  <a:pt x="478" y="181"/>
                </a:lnTo>
                <a:lnTo>
                  <a:pt x="478" y="181"/>
                </a:lnTo>
                <a:lnTo>
                  <a:pt x="478" y="185"/>
                </a:lnTo>
                <a:lnTo>
                  <a:pt x="474" y="185"/>
                </a:lnTo>
                <a:lnTo>
                  <a:pt x="474" y="185"/>
                </a:lnTo>
                <a:lnTo>
                  <a:pt x="469" y="190"/>
                </a:lnTo>
                <a:lnTo>
                  <a:pt x="469" y="190"/>
                </a:lnTo>
                <a:lnTo>
                  <a:pt x="469" y="190"/>
                </a:lnTo>
                <a:lnTo>
                  <a:pt x="469" y="190"/>
                </a:lnTo>
                <a:lnTo>
                  <a:pt x="460" y="194"/>
                </a:lnTo>
                <a:lnTo>
                  <a:pt x="460" y="194"/>
                </a:lnTo>
                <a:lnTo>
                  <a:pt x="460" y="194"/>
                </a:lnTo>
                <a:lnTo>
                  <a:pt x="460" y="194"/>
                </a:lnTo>
                <a:lnTo>
                  <a:pt x="460" y="194"/>
                </a:lnTo>
                <a:lnTo>
                  <a:pt x="460" y="194"/>
                </a:lnTo>
                <a:lnTo>
                  <a:pt x="460" y="194"/>
                </a:lnTo>
                <a:lnTo>
                  <a:pt x="465" y="194"/>
                </a:lnTo>
                <a:lnTo>
                  <a:pt x="469" y="194"/>
                </a:lnTo>
                <a:lnTo>
                  <a:pt x="469" y="194"/>
                </a:lnTo>
                <a:lnTo>
                  <a:pt x="469" y="194"/>
                </a:lnTo>
                <a:lnTo>
                  <a:pt x="474" y="194"/>
                </a:lnTo>
                <a:lnTo>
                  <a:pt x="474" y="194"/>
                </a:lnTo>
                <a:lnTo>
                  <a:pt x="474" y="194"/>
                </a:lnTo>
                <a:lnTo>
                  <a:pt x="478" y="194"/>
                </a:lnTo>
                <a:lnTo>
                  <a:pt x="483" y="190"/>
                </a:lnTo>
                <a:lnTo>
                  <a:pt x="483" y="190"/>
                </a:lnTo>
                <a:lnTo>
                  <a:pt x="483" y="190"/>
                </a:lnTo>
                <a:lnTo>
                  <a:pt x="483" y="190"/>
                </a:lnTo>
                <a:lnTo>
                  <a:pt x="487" y="190"/>
                </a:lnTo>
                <a:lnTo>
                  <a:pt x="487" y="190"/>
                </a:lnTo>
                <a:lnTo>
                  <a:pt x="492" y="190"/>
                </a:lnTo>
                <a:lnTo>
                  <a:pt x="492" y="190"/>
                </a:lnTo>
                <a:lnTo>
                  <a:pt x="496" y="190"/>
                </a:lnTo>
                <a:lnTo>
                  <a:pt x="496" y="190"/>
                </a:lnTo>
                <a:lnTo>
                  <a:pt x="496" y="194"/>
                </a:lnTo>
                <a:lnTo>
                  <a:pt x="501" y="194"/>
                </a:lnTo>
                <a:lnTo>
                  <a:pt x="501" y="194"/>
                </a:lnTo>
                <a:lnTo>
                  <a:pt x="501" y="199"/>
                </a:lnTo>
                <a:lnTo>
                  <a:pt x="501" y="199"/>
                </a:lnTo>
                <a:lnTo>
                  <a:pt x="506" y="199"/>
                </a:lnTo>
                <a:lnTo>
                  <a:pt x="510" y="204"/>
                </a:lnTo>
                <a:lnTo>
                  <a:pt x="515" y="204"/>
                </a:lnTo>
                <a:lnTo>
                  <a:pt x="515" y="208"/>
                </a:lnTo>
                <a:lnTo>
                  <a:pt x="515" y="208"/>
                </a:lnTo>
                <a:lnTo>
                  <a:pt x="515" y="208"/>
                </a:lnTo>
                <a:lnTo>
                  <a:pt x="515" y="208"/>
                </a:lnTo>
                <a:lnTo>
                  <a:pt x="519" y="213"/>
                </a:lnTo>
                <a:lnTo>
                  <a:pt x="519" y="213"/>
                </a:lnTo>
                <a:lnTo>
                  <a:pt x="519" y="213"/>
                </a:lnTo>
                <a:lnTo>
                  <a:pt x="524" y="213"/>
                </a:lnTo>
                <a:lnTo>
                  <a:pt x="528" y="213"/>
                </a:lnTo>
                <a:lnTo>
                  <a:pt x="528" y="213"/>
                </a:lnTo>
                <a:lnTo>
                  <a:pt x="528" y="213"/>
                </a:lnTo>
                <a:lnTo>
                  <a:pt x="528" y="213"/>
                </a:lnTo>
                <a:lnTo>
                  <a:pt x="528" y="213"/>
                </a:lnTo>
                <a:lnTo>
                  <a:pt x="533" y="213"/>
                </a:lnTo>
                <a:lnTo>
                  <a:pt x="533" y="213"/>
                </a:lnTo>
                <a:lnTo>
                  <a:pt x="533" y="213"/>
                </a:lnTo>
                <a:lnTo>
                  <a:pt x="533" y="213"/>
                </a:lnTo>
                <a:lnTo>
                  <a:pt x="533" y="213"/>
                </a:lnTo>
                <a:lnTo>
                  <a:pt x="537" y="213"/>
                </a:lnTo>
                <a:lnTo>
                  <a:pt x="537" y="213"/>
                </a:lnTo>
                <a:lnTo>
                  <a:pt x="537" y="213"/>
                </a:lnTo>
                <a:lnTo>
                  <a:pt x="537" y="213"/>
                </a:lnTo>
                <a:lnTo>
                  <a:pt x="542" y="213"/>
                </a:lnTo>
                <a:lnTo>
                  <a:pt x="542" y="217"/>
                </a:lnTo>
                <a:lnTo>
                  <a:pt x="542" y="217"/>
                </a:lnTo>
                <a:lnTo>
                  <a:pt x="542" y="217"/>
                </a:lnTo>
                <a:lnTo>
                  <a:pt x="542" y="222"/>
                </a:lnTo>
                <a:lnTo>
                  <a:pt x="542" y="222"/>
                </a:lnTo>
                <a:lnTo>
                  <a:pt x="542" y="222"/>
                </a:lnTo>
                <a:lnTo>
                  <a:pt x="542" y="222"/>
                </a:lnTo>
                <a:lnTo>
                  <a:pt x="542" y="222"/>
                </a:lnTo>
                <a:lnTo>
                  <a:pt x="542" y="222"/>
                </a:lnTo>
                <a:lnTo>
                  <a:pt x="537" y="226"/>
                </a:lnTo>
                <a:lnTo>
                  <a:pt x="537" y="226"/>
                </a:lnTo>
                <a:lnTo>
                  <a:pt x="537" y="226"/>
                </a:lnTo>
                <a:lnTo>
                  <a:pt x="537" y="226"/>
                </a:lnTo>
                <a:lnTo>
                  <a:pt x="533" y="226"/>
                </a:lnTo>
                <a:lnTo>
                  <a:pt x="528" y="226"/>
                </a:lnTo>
                <a:lnTo>
                  <a:pt x="524" y="226"/>
                </a:lnTo>
                <a:lnTo>
                  <a:pt x="524" y="226"/>
                </a:lnTo>
                <a:lnTo>
                  <a:pt x="524" y="226"/>
                </a:lnTo>
                <a:lnTo>
                  <a:pt x="519" y="231"/>
                </a:lnTo>
                <a:lnTo>
                  <a:pt x="519" y="231"/>
                </a:lnTo>
                <a:lnTo>
                  <a:pt x="515" y="231"/>
                </a:lnTo>
                <a:lnTo>
                  <a:pt x="515" y="231"/>
                </a:lnTo>
                <a:lnTo>
                  <a:pt x="515" y="231"/>
                </a:lnTo>
                <a:lnTo>
                  <a:pt x="515" y="231"/>
                </a:lnTo>
                <a:lnTo>
                  <a:pt x="519" y="231"/>
                </a:lnTo>
                <a:lnTo>
                  <a:pt x="519" y="231"/>
                </a:lnTo>
                <a:lnTo>
                  <a:pt x="519" y="235"/>
                </a:lnTo>
                <a:lnTo>
                  <a:pt x="524" y="235"/>
                </a:lnTo>
                <a:lnTo>
                  <a:pt x="524" y="235"/>
                </a:lnTo>
                <a:lnTo>
                  <a:pt x="524" y="235"/>
                </a:lnTo>
                <a:lnTo>
                  <a:pt x="524" y="235"/>
                </a:lnTo>
                <a:lnTo>
                  <a:pt x="528" y="235"/>
                </a:lnTo>
                <a:lnTo>
                  <a:pt x="528" y="235"/>
                </a:lnTo>
                <a:lnTo>
                  <a:pt x="533" y="235"/>
                </a:lnTo>
                <a:lnTo>
                  <a:pt x="537" y="235"/>
                </a:lnTo>
                <a:lnTo>
                  <a:pt x="537" y="235"/>
                </a:lnTo>
                <a:lnTo>
                  <a:pt x="542" y="240"/>
                </a:lnTo>
                <a:lnTo>
                  <a:pt x="542" y="240"/>
                </a:lnTo>
                <a:lnTo>
                  <a:pt x="542" y="235"/>
                </a:lnTo>
                <a:lnTo>
                  <a:pt x="546" y="235"/>
                </a:lnTo>
                <a:lnTo>
                  <a:pt x="546" y="235"/>
                </a:lnTo>
                <a:lnTo>
                  <a:pt x="551" y="235"/>
                </a:lnTo>
                <a:lnTo>
                  <a:pt x="551" y="240"/>
                </a:lnTo>
                <a:lnTo>
                  <a:pt x="555" y="235"/>
                </a:lnTo>
                <a:lnTo>
                  <a:pt x="555" y="235"/>
                </a:lnTo>
                <a:lnTo>
                  <a:pt x="560" y="235"/>
                </a:lnTo>
                <a:lnTo>
                  <a:pt x="560" y="235"/>
                </a:lnTo>
                <a:lnTo>
                  <a:pt x="560" y="240"/>
                </a:lnTo>
                <a:lnTo>
                  <a:pt x="560" y="240"/>
                </a:lnTo>
                <a:lnTo>
                  <a:pt x="560" y="235"/>
                </a:lnTo>
                <a:lnTo>
                  <a:pt x="569" y="235"/>
                </a:lnTo>
                <a:lnTo>
                  <a:pt x="569" y="235"/>
                </a:lnTo>
                <a:lnTo>
                  <a:pt x="573" y="235"/>
                </a:lnTo>
                <a:lnTo>
                  <a:pt x="573" y="235"/>
                </a:lnTo>
                <a:lnTo>
                  <a:pt x="573" y="235"/>
                </a:lnTo>
                <a:lnTo>
                  <a:pt x="573" y="235"/>
                </a:lnTo>
                <a:lnTo>
                  <a:pt x="573" y="235"/>
                </a:lnTo>
                <a:lnTo>
                  <a:pt x="573" y="240"/>
                </a:lnTo>
                <a:lnTo>
                  <a:pt x="573" y="240"/>
                </a:lnTo>
                <a:lnTo>
                  <a:pt x="573" y="240"/>
                </a:lnTo>
                <a:lnTo>
                  <a:pt x="573" y="240"/>
                </a:lnTo>
                <a:lnTo>
                  <a:pt x="578" y="240"/>
                </a:lnTo>
                <a:lnTo>
                  <a:pt x="578" y="240"/>
                </a:lnTo>
                <a:lnTo>
                  <a:pt x="578" y="240"/>
                </a:lnTo>
                <a:lnTo>
                  <a:pt x="578" y="244"/>
                </a:lnTo>
                <a:lnTo>
                  <a:pt x="573" y="244"/>
                </a:lnTo>
                <a:lnTo>
                  <a:pt x="573" y="244"/>
                </a:lnTo>
                <a:lnTo>
                  <a:pt x="573" y="244"/>
                </a:lnTo>
                <a:lnTo>
                  <a:pt x="573" y="244"/>
                </a:lnTo>
                <a:lnTo>
                  <a:pt x="573" y="244"/>
                </a:lnTo>
                <a:lnTo>
                  <a:pt x="578" y="244"/>
                </a:lnTo>
                <a:lnTo>
                  <a:pt x="578" y="244"/>
                </a:lnTo>
                <a:lnTo>
                  <a:pt x="578" y="244"/>
                </a:lnTo>
                <a:lnTo>
                  <a:pt x="578" y="244"/>
                </a:lnTo>
                <a:lnTo>
                  <a:pt x="578" y="244"/>
                </a:lnTo>
                <a:lnTo>
                  <a:pt x="578" y="249"/>
                </a:lnTo>
                <a:lnTo>
                  <a:pt x="578" y="249"/>
                </a:lnTo>
                <a:lnTo>
                  <a:pt x="578" y="253"/>
                </a:lnTo>
                <a:lnTo>
                  <a:pt x="578" y="253"/>
                </a:lnTo>
                <a:lnTo>
                  <a:pt x="578" y="253"/>
                </a:lnTo>
                <a:lnTo>
                  <a:pt x="578" y="253"/>
                </a:lnTo>
                <a:lnTo>
                  <a:pt x="573" y="253"/>
                </a:lnTo>
                <a:lnTo>
                  <a:pt x="573" y="253"/>
                </a:lnTo>
                <a:lnTo>
                  <a:pt x="573" y="253"/>
                </a:lnTo>
                <a:lnTo>
                  <a:pt x="569" y="253"/>
                </a:lnTo>
                <a:lnTo>
                  <a:pt x="569" y="253"/>
                </a:lnTo>
                <a:lnTo>
                  <a:pt x="569" y="253"/>
                </a:lnTo>
                <a:lnTo>
                  <a:pt x="569" y="253"/>
                </a:lnTo>
                <a:lnTo>
                  <a:pt x="569" y="258"/>
                </a:lnTo>
                <a:lnTo>
                  <a:pt x="569" y="258"/>
                </a:lnTo>
                <a:lnTo>
                  <a:pt x="569" y="258"/>
                </a:lnTo>
                <a:lnTo>
                  <a:pt x="569" y="258"/>
                </a:lnTo>
                <a:lnTo>
                  <a:pt x="569" y="258"/>
                </a:lnTo>
                <a:lnTo>
                  <a:pt x="569" y="262"/>
                </a:lnTo>
                <a:lnTo>
                  <a:pt x="569" y="262"/>
                </a:lnTo>
                <a:lnTo>
                  <a:pt x="569" y="262"/>
                </a:lnTo>
                <a:lnTo>
                  <a:pt x="569" y="267"/>
                </a:lnTo>
                <a:lnTo>
                  <a:pt x="569" y="267"/>
                </a:lnTo>
                <a:lnTo>
                  <a:pt x="569" y="267"/>
                </a:lnTo>
                <a:lnTo>
                  <a:pt x="569" y="267"/>
                </a:lnTo>
                <a:lnTo>
                  <a:pt x="569" y="262"/>
                </a:lnTo>
                <a:lnTo>
                  <a:pt x="573" y="258"/>
                </a:lnTo>
                <a:lnTo>
                  <a:pt x="573" y="258"/>
                </a:lnTo>
                <a:lnTo>
                  <a:pt x="573" y="258"/>
                </a:lnTo>
                <a:lnTo>
                  <a:pt x="578" y="258"/>
                </a:lnTo>
                <a:lnTo>
                  <a:pt x="578" y="253"/>
                </a:lnTo>
                <a:lnTo>
                  <a:pt x="578" y="253"/>
                </a:lnTo>
                <a:lnTo>
                  <a:pt x="578" y="258"/>
                </a:lnTo>
                <a:lnTo>
                  <a:pt x="578" y="258"/>
                </a:lnTo>
                <a:lnTo>
                  <a:pt x="578" y="258"/>
                </a:lnTo>
                <a:lnTo>
                  <a:pt x="578" y="258"/>
                </a:lnTo>
                <a:lnTo>
                  <a:pt x="578" y="258"/>
                </a:lnTo>
                <a:lnTo>
                  <a:pt x="578" y="258"/>
                </a:lnTo>
                <a:lnTo>
                  <a:pt x="582" y="258"/>
                </a:lnTo>
                <a:lnTo>
                  <a:pt x="582" y="258"/>
                </a:lnTo>
                <a:lnTo>
                  <a:pt x="582" y="253"/>
                </a:lnTo>
                <a:lnTo>
                  <a:pt x="582" y="253"/>
                </a:lnTo>
                <a:lnTo>
                  <a:pt x="582" y="253"/>
                </a:lnTo>
                <a:lnTo>
                  <a:pt x="582" y="253"/>
                </a:lnTo>
                <a:lnTo>
                  <a:pt x="582" y="253"/>
                </a:lnTo>
                <a:lnTo>
                  <a:pt x="582" y="249"/>
                </a:lnTo>
                <a:lnTo>
                  <a:pt x="587" y="249"/>
                </a:lnTo>
                <a:lnTo>
                  <a:pt x="587" y="249"/>
                </a:lnTo>
                <a:lnTo>
                  <a:pt x="587" y="249"/>
                </a:lnTo>
                <a:lnTo>
                  <a:pt x="587" y="244"/>
                </a:lnTo>
                <a:lnTo>
                  <a:pt x="587" y="244"/>
                </a:lnTo>
                <a:lnTo>
                  <a:pt x="587" y="244"/>
                </a:lnTo>
                <a:lnTo>
                  <a:pt x="587" y="244"/>
                </a:lnTo>
                <a:lnTo>
                  <a:pt x="591" y="240"/>
                </a:lnTo>
                <a:lnTo>
                  <a:pt x="591" y="240"/>
                </a:lnTo>
                <a:lnTo>
                  <a:pt x="591" y="240"/>
                </a:lnTo>
                <a:lnTo>
                  <a:pt x="596" y="240"/>
                </a:lnTo>
                <a:lnTo>
                  <a:pt x="596" y="240"/>
                </a:lnTo>
                <a:lnTo>
                  <a:pt x="596" y="235"/>
                </a:lnTo>
                <a:lnTo>
                  <a:pt x="596" y="235"/>
                </a:lnTo>
                <a:lnTo>
                  <a:pt x="600" y="235"/>
                </a:lnTo>
                <a:lnTo>
                  <a:pt x="600" y="235"/>
                </a:lnTo>
                <a:lnTo>
                  <a:pt x="600" y="235"/>
                </a:lnTo>
                <a:lnTo>
                  <a:pt x="605" y="235"/>
                </a:lnTo>
                <a:lnTo>
                  <a:pt x="605" y="235"/>
                </a:lnTo>
                <a:lnTo>
                  <a:pt x="605" y="235"/>
                </a:lnTo>
                <a:lnTo>
                  <a:pt x="609" y="235"/>
                </a:lnTo>
                <a:lnTo>
                  <a:pt x="609" y="235"/>
                </a:lnTo>
                <a:lnTo>
                  <a:pt x="609" y="235"/>
                </a:lnTo>
                <a:lnTo>
                  <a:pt x="609" y="235"/>
                </a:lnTo>
                <a:lnTo>
                  <a:pt x="614" y="235"/>
                </a:lnTo>
                <a:lnTo>
                  <a:pt x="614" y="235"/>
                </a:lnTo>
                <a:lnTo>
                  <a:pt x="614" y="235"/>
                </a:lnTo>
                <a:lnTo>
                  <a:pt x="614" y="235"/>
                </a:lnTo>
                <a:lnTo>
                  <a:pt x="614" y="235"/>
                </a:lnTo>
                <a:lnTo>
                  <a:pt x="618" y="235"/>
                </a:lnTo>
                <a:lnTo>
                  <a:pt x="618" y="235"/>
                </a:lnTo>
                <a:lnTo>
                  <a:pt x="623" y="231"/>
                </a:lnTo>
                <a:lnTo>
                  <a:pt x="623" y="231"/>
                </a:lnTo>
                <a:lnTo>
                  <a:pt x="623" y="231"/>
                </a:lnTo>
                <a:lnTo>
                  <a:pt x="628" y="231"/>
                </a:lnTo>
                <a:lnTo>
                  <a:pt x="628" y="231"/>
                </a:lnTo>
                <a:lnTo>
                  <a:pt x="628" y="231"/>
                </a:lnTo>
                <a:lnTo>
                  <a:pt x="632" y="231"/>
                </a:lnTo>
                <a:lnTo>
                  <a:pt x="632" y="231"/>
                </a:lnTo>
                <a:lnTo>
                  <a:pt x="632" y="226"/>
                </a:lnTo>
                <a:lnTo>
                  <a:pt x="628" y="226"/>
                </a:lnTo>
                <a:lnTo>
                  <a:pt x="628" y="231"/>
                </a:lnTo>
                <a:lnTo>
                  <a:pt x="623" y="231"/>
                </a:lnTo>
                <a:lnTo>
                  <a:pt x="618" y="231"/>
                </a:lnTo>
                <a:lnTo>
                  <a:pt x="618" y="231"/>
                </a:lnTo>
                <a:lnTo>
                  <a:pt x="618" y="231"/>
                </a:lnTo>
                <a:lnTo>
                  <a:pt x="614" y="231"/>
                </a:lnTo>
                <a:lnTo>
                  <a:pt x="614" y="231"/>
                </a:lnTo>
                <a:lnTo>
                  <a:pt x="614" y="231"/>
                </a:lnTo>
                <a:lnTo>
                  <a:pt x="614" y="231"/>
                </a:lnTo>
                <a:lnTo>
                  <a:pt x="609" y="231"/>
                </a:lnTo>
                <a:lnTo>
                  <a:pt x="609" y="231"/>
                </a:lnTo>
                <a:lnTo>
                  <a:pt x="605" y="231"/>
                </a:lnTo>
                <a:lnTo>
                  <a:pt x="605" y="231"/>
                </a:lnTo>
                <a:lnTo>
                  <a:pt x="605" y="231"/>
                </a:lnTo>
                <a:lnTo>
                  <a:pt x="605" y="235"/>
                </a:lnTo>
                <a:lnTo>
                  <a:pt x="605" y="235"/>
                </a:lnTo>
                <a:lnTo>
                  <a:pt x="600" y="235"/>
                </a:lnTo>
                <a:lnTo>
                  <a:pt x="600" y="235"/>
                </a:lnTo>
                <a:lnTo>
                  <a:pt x="596" y="235"/>
                </a:lnTo>
                <a:lnTo>
                  <a:pt x="596" y="235"/>
                </a:lnTo>
                <a:lnTo>
                  <a:pt x="596" y="235"/>
                </a:lnTo>
                <a:lnTo>
                  <a:pt x="596" y="235"/>
                </a:lnTo>
                <a:lnTo>
                  <a:pt x="596" y="231"/>
                </a:lnTo>
                <a:lnTo>
                  <a:pt x="596" y="231"/>
                </a:lnTo>
                <a:lnTo>
                  <a:pt x="596" y="231"/>
                </a:lnTo>
                <a:lnTo>
                  <a:pt x="605" y="226"/>
                </a:lnTo>
                <a:lnTo>
                  <a:pt x="605" y="226"/>
                </a:lnTo>
                <a:lnTo>
                  <a:pt x="609" y="226"/>
                </a:lnTo>
                <a:lnTo>
                  <a:pt x="614" y="226"/>
                </a:lnTo>
                <a:lnTo>
                  <a:pt x="623" y="226"/>
                </a:lnTo>
                <a:lnTo>
                  <a:pt x="628" y="226"/>
                </a:lnTo>
                <a:lnTo>
                  <a:pt x="632" y="222"/>
                </a:lnTo>
                <a:lnTo>
                  <a:pt x="632" y="222"/>
                </a:lnTo>
                <a:lnTo>
                  <a:pt x="637" y="222"/>
                </a:lnTo>
                <a:lnTo>
                  <a:pt x="637" y="226"/>
                </a:lnTo>
                <a:lnTo>
                  <a:pt x="637" y="226"/>
                </a:lnTo>
                <a:lnTo>
                  <a:pt x="637" y="226"/>
                </a:lnTo>
                <a:lnTo>
                  <a:pt x="637" y="226"/>
                </a:lnTo>
                <a:lnTo>
                  <a:pt x="632" y="231"/>
                </a:lnTo>
                <a:lnTo>
                  <a:pt x="632" y="231"/>
                </a:lnTo>
                <a:lnTo>
                  <a:pt x="632" y="231"/>
                </a:lnTo>
                <a:lnTo>
                  <a:pt x="632" y="235"/>
                </a:lnTo>
                <a:lnTo>
                  <a:pt x="632" y="235"/>
                </a:lnTo>
                <a:lnTo>
                  <a:pt x="632" y="235"/>
                </a:lnTo>
                <a:lnTo>
                  <a:pt x="632" y="235"/>
                </a:lnTo>
                <a:lnTo>
                  <a:pt x="632" y="235"/>
                </a:lnTo>
                <a:lnTo>
                  <a:pt x="632" y="235"/>
                </a:lnTo>
                <a:lnTo>
                  <a:pt x="632" y="235"/>
                </a:lnTo>
                <a:lnTo>
                  <a:pt x="632" y="235"/>
                </a:lnTo>
                <a:lnTo>
                  <a:pt x="637" y="235"/>
                </a:lnTo>
                <a:lnTo>
                  <a:pt x="637" y="235"/>
                </a:lnTo>
                <a:lnTo>
                  <a:pt x="637" y="235"/>
                </a:lnTo>
                <a:lnTo>
                  <a:pt x="632" y="240"/>
                </a:lnTo>
                <a:lnTo>
                  <a:pt x="632" y="240"/>
                </a:lnTo>
                <a:lnTo>
                  <a:pt x="632" y="240"/>
                </a:lnTo>
                <a:lnTo>
                  <a:pt x="637" y="240"/>
                </a:lnTo>
                <a:lnTo>
                  <a:pt x="637" y="240"/>
                </a:lnTo>
                <a:lnTo>
                  <a:pt x="641" y="240"/>
                </a:lnTo>
                <a:lnTo>
                  <a:pt x="641" y="240"/>
                </a:lnTo>
                <a:lnTo>
                  <a:pt x="646" y="240"/>
                </a:lnTo>
                <a:lnTo>
                  <a:pt x="646" y="240"/>
                </a:lnTo>
                <a:lnTo>
                  <a:pt x="646" y="244"/>
                </a:lnTo>
                <a:lnTo>
                  <a:pt x="646" y="244"/>
                </a:lnTo>
                <a:lnTo>
                  <a:pt x="646" y="244"/>
                </a:lnTo>
                <a:lnTo>
                  <a:pt x="650" y="249"/>
                </a:lnTo>
                <a:lnTo>
                  <a:pt x="650" y="249"/>
                </a:lnTo>
                <a:lnTo>
                  <a:pt x="650" y="249"/>
                </a:lnTo>
                <a:lnTo>
                  <a:pt x="655" y="249"/>
                </a:lnTo>
                <a:lnTo>
                  <a:pt x="655" y="249"/>
                </a:lnTo>
                <a:lnTo>
                  <a:pt x="655" y="249"/>
                </a:lnTo>
                <a:lnTo>
                  <a:pt x="659" y="249"/>
                </a:lnTo>
                <a:lnTo>
                  <a:pt x="664" y="249"/>
                </a:lnTo>
                <a:lnTo>
                  <a:pt x="664" y="249"/>
                </a:lnTo>
                <a:lnTo>
                  <a:pt x="668" y="249"/>
                </a:lnTo>
                <a:lnTo>
                  <a:pt x="668" y="249"/>
                </a:lnTo>
                <a:lnTo>
                  <a:pt x="668" y="249"/>
                </a:lnTo>
                <a:lnTo>
                  <a:pt x="673" y="249"/>
                </a:lnTo>
                <a:lnTo>
                  <a:pt x="673" y="249"/>
                </a:lnTo>
                <a:lnTo>
                  <a:pt x="673" y="249"/>
                </a:lnTo>
                <a:lnTo>
                  <a:pt x="677" y="249"/>
                </a:lnTo>
                <a:lnTo>
                  <a:pt x="682" y="249"/>
                </a:lnTo>
                <a:lnTo>
                  <a:pt x="682" y="249"/>
                </a:lnTo>
                <a:lnTo>
                  <a:pt x="682" y="253"/>
                </a:lnTo>
                <a:lnTo>
                  <a:pt x="686" y="253"/>
                </a:lnTo>
                <a:lnTo>
                  <a:pt x="686" y="253"/>
                </a:lnTo>
                <a:lnTo>
                  <a:pt x="686" y="253"/>
                </a:lnTo>
                <a:lnTo>
                  <a:pt x="691" y="249"/>
                </a:lnTo>
                <a:lnTo>
                  <a:pt x="691" y="249"/>
                </a:lnTo>
                <a:lnTo>
                  <a:pt x="695" y="249"/>
                </a:lnTo>
                <a:lnTo>
                  <a:pt x="695" y="249"/>
                </a:lnTo>
                <a:lnTo>
                  <a:pt x="695" y="249"/>
                </a:lnTo>
                <a:lnTo>
                  <a:pt x="695" y="249"/>
                </a:lnTo>
                <a:lnTo>
                  <a:pt x="695" y="249"/>
                </a:lnTo>
                <a:lnTo>
                  <a:pt x="695" y="249"/>
                </a:lnTo>
                <a:lnTo>
                  <a:pt x="695" y="244"/>
                </a:lnTo>
                <a:lnTo>
                  <a:pt x="695" y="244"/>
                </a:lnTo>
                <a:lnTo>
                  <a:pt x="695" y="244"/>
                </a:lnTo>
                <a:lnTo>
                  <a:pt x="695" y="244"/>
                </a:lnTo>
                <a:lnTo>
                  <a:pt x="695" y="249"/>
                </a:lnTo>
                <a:lnTo>
                  <a:pt x="695" y="253"/>
                </a:lnTo>
                <a:lnTo>
                  <a:pt x="695" y="253"/>
                </a:lnTo>
                <a:lnTo>
                  <a:pt x="695" y="253"/>
                </a:lnTo>
                <a:lnTo>
                  <a:pt x="700" y="253"/>
                </a:lnTo>
                <a:lnTo>
                  <a:pt x="700" y="253"/>
                </a:lnTo>
                <a:lnTo>
                  <a:pt x="704" y="253"/>
                </a:lnTo>
                <a:lnTo>
                  <a:pt x="704" y="253"/>
                </a:lnTo>
                <a:lnTo>
                  <a:pt x="704" y="253"/>
                </a:lnTo>
                <a:lnTo>
                  <a:pt x="704" y="253"/>
                </a:lnTo>
                <a:lnTo>
                  <a:pt x="709" y="253"/>
                </a:lnTo>
                <a:lnTo>
                  <a:pt x="709" y="253"/>
                </a:lnTo>
                <a:lnTo>
                  <a:pt x="709" y="249"/>
                </a:lnTo>
                <a:lnTo>
                  <a:pt x="709" y="249"/>
                </a:lnTo>
                <a:lnTo>
                  <a:pt x="704" y="249"/>
                </a:lnTo>
                <a:lnTo>
                  <a:pt x="704" y="249"/>
                </a:lnTo>
                <a:lnTo>
                  <a:pt x="700" y="249"/>
                </a:lnTo>
                <a:lnTo>
                  <a:pt x="700" y="249"/>
                </a:lnTo>
                <a:lnTo>
                  <a:pt x="700" y="249"/>
                </a:lnTo>
                <a:lnTo>
                  <a:pt x="700" y="244"/>
                </a:lnTo>
                <a:lnTo>
                  <a:pt x="700" y="244"/>
                </a:lnTo>
                <a:lnTo>
                  <a:pt x="700" y="244"/>
                </a:lnTo>
                <a:lnTo>
                  <a:pt x="700" y="244"/>
                </a:lnTo>
                <a:lnTo>
                  <a:pt x="700" y="244"/>
                </a:lnTo>
                <a:lnTo>
                  <a:pt x="700" y="244"/>
                </a:lnTo>
                <a:lnTo>
                  <a:pt x="700" y="244"/>
                </a:lnTo>
                <a:lnTo>
                  <a:pt x="700" y="240"/>
                </a:lnTo>
                <a:lnTo>
                  <a:pt x="700" y="240"/>
                </a:lnTo>
                <a:lnTo>
                  <a:pt x="704" y="240"/>
                </a:lnTo>
                <a:lnTo>
                  <a:pt x="704" y="240"/>
                </a:lnTo>
                <a:lnTo>
                  <a:pt x="704" y="240"/>
                </a:lnTo>
                <a:lnTo>
                  <a:pt x="704" y="240"/>
                </a:lnTo>
                <a:lnTo>
                  <a:pt x="709" y="240"/>
                </a:lnTo>
                <a:lnTo>
                  <a:pt x="713" y="240"/>
                </a:lnTo>
                <a:lnTo>
                  <a:pt x="713" y="240"/>
                </a:lnTo>
                <a:lnTo>
                  <a:pt x="713" y="240"/>
                </a:lnTo>
                <a:lnTo>
                  <a:pt x="713" y="240"/>
                </a:lnTo>
                <a:lnTo>
                  <a:pt x="713" y="240"/>
                </a:lnTo>
                <a:lnTo>
                  <a:pt x="713" y="240"/>
                </a:lnTo>
                <a:lnTo>
                  <a:pt x="718" y="240"/>
                </a:lnTo>
                <a:lnTo>
                  <a:pt x="718" y="240"/>
                </a:lnTo>
                <a:lnTo>
                  <a:pt x="718" y="240"/>
                </a:lnTo>
                <a:lnTo>
                  <a:pt x="718" y="240"/>
                </a:lnTo>
                <a:lnTo>
                  <a:pt x="718" y="240"/>
                </a:lnTo>
                <a:lnTo>
                  <a:pt x="718" y="240"/>
                </a:lnTo>
                <a:lnTo>
                  <a:pt x="718" y="244"/>
                </a:lnTo>
                <a:lnTo>
                  <a:pt x="718" y="244"/>
                </a:lnTo>
                <a:lnTo>
                  <a:pt x="718" y="244"/>
                </a:lnTo>
                <a:lnTo>
                  <a:pt x="722" y="244"/>
                </a:lnTo>
                <a:lnTo>
                  <a:pt x="722" y="244"/>
                </a:lnTo>
                <a:lnTo>
                  <a:pt x="722" y="244"/>
                </a:lnTo>
                <a:lnTo>
                  <a:pt x="722" y="244"/>
                </a:lnTo>
                <a:lnTo>
                  <a:pt x="718" y="249"/>
                </a:lnTo>
                <a:lnTo>
                  <a:pt x="718" y="249"/>
                </a:lnTo>
                <a:lnTo>
                  <a:pt x="718" y="249"/>
                </a:lnTo>
                <a:lnTo>
                  <a:pt x="718" y="249"/>
                </a:lnTo>
                <a:lnTo>
                  <a:pt x="718" y="249"/>
                </a:lnTo>
                <a:lnTo>
                  <a:pt x="722" y="244"/>
                </a:lnTo>
                <a:lnTo>
                  <a:pt x="722" y="244"/>
                </a:lnTo>
                <a:lnTo>
                  <a:pt x="727" y="244"/>
                </a:lnTo>
                <a:lnTo>
                  <a:pt x="727" y="244"/>
                </a:lnTo>
                <a:lnTo>
                  <a:pt x="727" y="244"/>
                </a:lnTo>
                <a:lnTo>
                  <a:pt x="718" y="253"/>
                </a:lnTo>
                <a:lnTo>
                  <a:pt x="713" y="253"/>
                </a:lnTo>
                <a:lnTo>
                  <a:pt x="713" y="253"/>
                </a:lnTo>
                <a:lnTo>
                  <a:pt x="709" y="258"/>
                </a:lnTo>
                <a:lnTo>
                  <a:pt x="709" y="258"/>
                </a:lnTo>
                <a:lnTo>
                  <a:pt x="709" y="258"/>
                </a:lnTo>
                <a:lnTo>
                  <a:pt x="709" y="262"/>
                </a:lnTo>
                <a:lnTo>
                  <a:pt x="709" y="262"/>
                </a:lnTo>
                <a:lnTo>
                  <a:pt x="709" y="262"/>
                </a:lnTo>
                <a:lnTo>
                  <a:pt x="709" y="262"/>
                </a:lnTo>
                <a:lnTo>
                  <a:pt x="709" y="262"/>
                </a:lnTo>
                <a:lnTo>
                  <a:pt x="713" y="262"/>
                </a:lnTo>
                <a:lnTo>
                  <a:pt x="713" y="262"/>
                </a:lnTo>
                <a:lnTo>
                  <a:pt x="709" y="262"/>
                </a:lnTo>
                <a:lnTo>
                  <a:pt x="709" y="262"/>
                </a:lnTo>
                <a:lnTo>
                  <a:pt x="713" y="262"/>
                </a:lnTo>
                <a:lnTo>
                  <a:pt x="713" y="262"/>
                </a:lnTo>
                <a:lnTo>
                  <a:pt x="713" y="262"/>
                </a:lnTo>
                <a:lnTo>
                  <a:pt x="713" y="267"/>
                </a:lnTo>
                <a:lnTo>
                  <a:pt x="713" y="267"/>
                </a:lnTo>
                <a:lnTo>
                  <a:pt x="713" y="267"/>
                </a:lnTo>
                <a:lnTo>
                  <a:pt x="709" y="267"/>
                </a:lnTo>
                <a:lnTo>
                  <a:pt x="709" y="267"/>
                </a:lnTo>
                <a:lnTo>
                  <a:pt x="709" y="267"/>
                </a:lnTo>
                <a:lnTo>
                  <a:pt x="709" y="267"/>
                </a:lnTo>
                <a:lnTo>
                  <a:pt x="709" y="267"/>
                </a:lnTo>
                <a:lnTo>
                  <a:pt x="704" y="267"/>
                </a:lnTo>
                <a:lnTo>
                  <a:pt x="704" y="267"/>
                </a:lnTo>
                <a:lnTo>
                  <a:pt x="704" y="267"/>
                </a:lnTo>
                <a:lnTo>
                  <a:pt x="704" y="267"/>
                </a:lnTo>
                <a:lnTo>
                  <a:pt x="704" y="267"/>
                </a:lnTo>
                <a:lnTo>
                  <a:pt x="700" y="267"/>
                </a:lnTo>
                <a:lnTo>
                  <a:pt x="700" y="267"/>
                </a:lnTo>
                <a:lnTo>
                  <a:pt x="700" y="267"/>
                </a:lnTo>
                <a:lnTo>
                  <a:pt x="700" y="267"/>
                </a:lnTo>
                <a:lnTo>
                  <a:pt x="700" y="267"/>
                </a:lnTo>
                <a:lnTo>
                  <a:pt x="700" y="267"/>
                </a:lnTo>
                <a:lnTo>
                  <a:pt x="700" y="271"/>
                </a:lnTo>
                <a:lnTo>
                  <a:pt x="700" y="271"/>
                </a:lnTo>
                <a:lnTo>
                  <a:pt x="700" y="276"/>
                </a:lnTo>
                <a:lnTo>
                  <a:pt x="700" y="276"/>
                </a:lnTo>
                <a:lnTo>
                  <a:pt x="700" y="271"/>
                </a:lnTo>
                <a:lnTo>
                  <a:pt x="700" y="271"/>
                </a:lnTo>
                <a:lnTo>
                  <a:pt x="700" y="271"/>
                </a:lnTo>
                <a:lnTo>
                  <a:pt x="700" y="267"/>
                </a:lnTo>
                <a:lnTo>
                  <a:pt x="704" y="267"/>
                </a:lnTo>
                <a:lnTo>
                  <a:pt x="704" y="267"/>
                </a:lnTo>
                <a:lnTo>
                  <a:pt x="704" y="267"/>
                </a:lnTo>
                <a:lnTo>
                  <a:pt x="709" y="267"/>
                </a:lnTo>
                <a:lnTo>
                  <a:pt x="709" y="267"/>
                </a:lnTo>
                <a:lnTo>
                  <a:pt x="709" y="267"/>
                </a:lnTo>
                <a:lnTo>
                  <a:pt x="713" y="267"/>
                </a:lnTo>
                <a:lnTo>
                  <a:pt x="718" y="262"/>
                </a:lnTo>
                <a:lnTo>
                  <a:pt x="718" y="262"/>
                </a:lnTo>
                <a:lnTo>
                  <a:pt x="722" y="258"/>
                </a:lnTo>
                <a:lnTo>
                  <a:pt x="722" y="258"/>
                </a:lnTo>
                <a:lnTo>
                  <a:pt x="722" y="253"/>
                </a:lnTo>
                <a:lnTo>
                  <a:pt x="722" y="253"/>
                </a:lnTo>
                <a:lnTo>
                  <a:pt x="731" y="249"/>
                </a:lnTo>
                <a:lnTo>
                  <a:pt x="731" y="249"/>
                </a:lnTo>
                <a:lnTo>
                  <a:pt x="731" y="249"/>
                </a:lnTo>
                <a:lnTo>
                  <a:pt x="731" y="249"/>
                </a:lnTo>
                <a:lnTo>
                  <a:pt x="736" y="249"/>
                </a:lnTo>
                <a:lnTo>
                  <a:pt x="736" y="249"/>
                </a:lnTo>
                <a:lnTo>
                  <a:pt x="736" y="249"/>
                </a:lnTo>
                <a:lnTo>
                  <a:pt x="736" y="249"/>
                </a:lnTo>
                <a:lnTo>
                  <a:pt x="745" y="249"/>
                </a:lnTo>
                <a:lnTo>
                  <a:pt x="745" y="249"/>
                </a:lnTo>
                <a:lnTo>
                  <a:pt x="749" y="244"/>
                </a:lnTo>
                <a:lnTo>
                  <a:pt x="749" y="244"/>
                </a:lnTo>
                <a:lnTo>
                  <a:pt x="754" y="244"/>
                </a:lnTo>
                <a:lnTo>
                  <a:pt x="759" y="240"/>
                </a:lnTo>
                <a:lnTo>
                  <a:pt x="763" y="240"/>
                </a:lnTo>
                <a:lnTo>
                  <a:pt x="763" y="240"/>
                </a:lnTo>
                <a:lnTo>
                  <a:pt x="759" y="240"/>
                </a:lnTo>
                <a:lnTo>
                  <a:pt x="759" y="240"/>
                </a:lnTo>
                <a:lnTo>
                  <a:pt x="763" y="240"/>
                </a:lnTo>
                <a:lnTo>
                  <a:pt x="763" y="235"/>
                </a:lnTo>
                <a:lnTo>
                  <a:pt x="763" y="235"/>
                </a:lnTo>
                <a:lnTo>
                  <a:pt x="763" y="235"/>
                </a:lnTo>
                <a:lnTo>
                  <a:pt x="768" y="235"/>
                </a:lnTo>
                <a:lnTo>
                  <a:pt x="768" y="235"/>
                </a:lnTo>
                <a:lnTo>
                  <a:pt x="768" y="235"/>
                </a:lnTo>
                <a:lnTo>
                  <a:pt x="768" y="235"/>
                </a:lnTo>
                <a:lnTo>
                  <a:pt x="763" y="235"/>
                </a:lnTo>
                <a:lnTo>
                  <a:pt x="763" y="235"/>
                </a:lnTo>
                <a:lnTo>
                  <a:pt x="763" y="235"/>
                </a:lnTo>
                <a:lnTo>
                  <a:pt x="759" y="235"/>
                </a:lnTo>
                <a:lnTo>
                  <a:pt x="759" y="235"/>
                </a:lnTo>
                <a:lnTo>
                  <a:pt x="759" y="235"/>
                </a:lnTo>
                <a:lnTo>
                  <a:pt x="754" y="235"/>
                </a:lnTo>
                <a:lnTo>
                  <a:pt x="754" y="235"/>
                </a:lnTo>
                <a:lnTo>
                  <a:pt x="754" y="235"/>
                </a:lnTo>
                <a:lnTo>
                  <a:pt x="754" y="235"/>
                </a:lnTo>
                <a:lnTo>
                  <a:pt x="759" y="235"/>
                </a:lnTo>
                <a:lnTo>
                  <a:pt x="763" y="231"/>
                </a:lnTo>
                <a:lnTo>
                  <a:pt x="763" y="231"/>
                </a:lnTo>
                <a:lnTo>
                  <a:pt x="768" y="231"/>
                </a:lnTo>
                <a:lnTo>
                  <a:pt x="763" y="231"/>
                </a:lnTo>
                <a:lnTo>
                  <a:pt x="763" y="231"/>
                </a:lnTo>
                <a:lnTo>
                  <a:pt x="768" y="231"/>
                </a:lnTo>
                <a:lnTo>
                  <a:pt x="768" y="226"/>
                </a:lnTo>
                <a:lnTo>
                  <a:pt x="768" y="226"/>
                </a:lnTo>
                <a:lnTo>
                  <a:pt x="768" y="226"/>
                </a:lnTo>
                <a:lnTo>
                  <a:pt x="772" y="226"/>
                </a:lnTo>
                <a:lnTo>
                  <a:pt x="777" y="226"/>
                </a:lnTo>
                <a:lnTo>
                  <a:pt x="777" y="226"/>
                </a:lnTo>
                <a:lnTo>
                  <a:pt x="772" y="231"/>
                </a:lnTo>
                <a:lnTo>
                  <a:pt x="772" y="231"/>
                </a:lnTo>
                <a:lnTo>
                  <a:pt x="772" y="231"/>
                </a:lnTo>
                <a:lnTo>
                  <a:pt x="772" y="231"/>
                </a:lnTo>
                <a:lnTo>
                  <a:pt x="777" y="226"/>
                </a:lnTo>
                <a:lnTo>
                  <a:pt x="777" y="226"/>
                </a:lnTo>
                <a:lnTo>
                  <a:pt x="777" y="226"/>
                </a:lnTo>
                <a:lnTo>
                  <a:pt x="777" y="226"/>
                </a:lnTo>
                <a:lnTo>
                  <a:pt x="777" y="226"/>
                </a:lnTo>
                <a:lnTo>
                  <a:pt x="777" y="226"/>
                </a:lnTo>
                <a:lnTo>
                  <a:pt x="777" y="226"/>
                </a:lnTo>
                <a:lnTo>
                  <a:pt x="777" y="226"/>
                </a:lnTo>
                <a:lnTo>
                  <a:pt x="772" y="226"/>
                </a:lnTo>
                <a:lnTo>
                  <a:pt x="772" y="226"/>
                </a:lnTo>
                <a:lnTo>
                  <a:pt x="772" y="226"/>
                </a:lnTo>
                <a:lnTo>
                  <a:pt x="768" y="226"/>
                </a:lnTo>
                <a:lnTo>
                  <a:pt x="768" y="226"/>
                </a:lnTo>
                <a:lnTo>
                  <a:pt x="768" y="222"/>
                </a:lnTo>
                <a:lnTo>
                  <a:pt x="768" y="222"/>
                </a:lnTo>
                <a:lnTo>
                  <a:pt x="768" y="222"/>
                </a:lnTo>
                <a:lnTo>
                  <a:pt x="768" y="222"/>
                </a:lnTo>
                <a:lnTo>
                  <a:pt x="768" y="222"/>
                </a:lnTo>
                <a:lnTo>
                  <a:pt x="768" y="222"/>
                </a:lnTo>
                <a:lnTo>
                  <a:pt x="768" y="222"/>
                </a:lnTo>
                <a:lnTo>
                  <a:pt x="763" y="222"/>
                </a:lnTo>
                <a:lnTo>
                  <a:pt x="763" y="217"/>
                </a:lnTo>
                <a:lnTo>
                  <a:pt x="763" y="217"/>
                </a:lnTo>
                <a:lnTo>
                  <a:pt x="763" y="217"/>
                </a:lnTo>
                <a:lnTo>
                  <a:pt x="759" y="217"/>
                </a:lnTo>
                <a:lnTo>
                  <a:pt x="759" y="217"/>
                </a:lnTo>
                <a:lnTo>
                  <a:pt x="759" y="217"/>
                </a:lnTo>
                <a:lnTo>
                  <a:pt x="759" y="217"/>
                </a:lnTo>
                <a:lnTo>
                  <a:pt x="759" y="217"/>
                </a:lnTo>
                <a:lnTo>
                  <a:pt x="759" y="213"/>
                </a:lnTo>
                <a:lnTo>
                  <a:pt x="759" y="213"/>
                </a:lnTo>
                <a:lnTo>
                  <a:pt x="759" y="208"/>
                </a:lnTo>
                <a:lnTo>
                  <a:pt x="763" y="208"/>
                </a:lnTo>
                <a:lnTo>
                  <a:pt x="763" y="208"/>
                </a:lnTo>
                <a:lnTo>
                  <a:pt x="768" y="204"/>
                </a:lnTo>
                <a:lnTo>
                  <a:pt x="768" y="204"/>
                </a:lnTo>
                <a:lnTo>
                  <a:pt x="772" y="204"/>
                </a:lnTo>
                <a:lnTo>
                  <a:pt x="772" y="204"/>
                </a:lnTo>
                <a:lnTo>
                  <a:pt x="772" y="204"/>
                </a:lnTo>
                <a:lnTo>
                  <a:pt x="777" y="204"/>
                </a:lnTo>
                <a:lnTo>
                  <a:pt x="772" y="204"/>
                </a:lnTo>
                <a:lnTo>
                  <a:pt x="777" y="204"/>
                </a:lnTo>
                <a:lnTo>
                  <a:pt x="777" y="204"/>
                </a:lnTo>
                <a:lnTo>
                  <a:pt x="777" y="204"/>
                </a:lnTo>
                <a:lnTo>
                  <a:pt x="772" y="204"/>
                </a:lnTo>
                <a:lnTo>
                  <a:pt x="772" y="204"/>
                </a:lnTo>
                <a:lnTo>
                  <a:pt x="772" y="204"/>
                </a:lnTo>
                <a:lnTo>
                  <a:pt x="772" y="199"/>
                </a:lnTo>
                <a:lnTo>
                  <a:pt x="772" y="199"/>
                </a:lnTo>
                <a:lnTo>
                  <a:pt x="777" y="194"/>
                </a:lnTo>
                <a:lnTo>
                  <a:pt x="777" y="194"/>
                </a:lnTo>
                <a:lnTo>
                  <a:pt x="781" y="194"/>
                </a:lnTo>
                <a:lnTo>
                  <a:pt x="781" y="194"/>
                </a:lnTo>
                <a:lnTo>
                  <a:pt x="781" y="194"/>
                </a:lnTo>
                <a:lnTo>
                  <a:pt x="781" y="194"/>
                </a:lnTo>
                <a:lnTo>
                  <a:pt x="781" y="190"/>
                </a:lnTo>
                <a:lnTo>
                  <a:pt x="786" y="190"/>
                </a:lnTo>
                <a:lnTo>
                  <a:pt x="786" y="190"/>
                </a:lnTo>
                <a:lnTo>
                  <a:pt x="790" y="190"/>
                </a:lnTo>
                <a:lnTo>
                  <a:pt x="790" y="190"/>
                </a:lnTo>
                <a:lnTo>
                  <a:pt x="790" y="190"/>
                </a:lnTo>
                <a:lnTo>
                  <a:pt x="790" y="190"/>
                </a:lnTo>
                <a:lnTo>
                  <a:pt x="790" y="190"/>
                </a:lnTo>
                <a:lnTo>
                  <a:pt x="790" y="190"/>
                </a:lnTo>
                <a:lnTo>
                  <a:pt x="790" y="190"/>
                </a:lnTo>
                <a:lnTo>
                  <a:pt x="795" y="190"/>
                </a:lnTo>
                <a:lnTo>
                  <a:pt x="799" y="190"/>
                </a:lnTo>
                <a:lnTo>
                  <a:pt x="799" y="190"/>
                </a:lnTo>
                <a:lnTo>
                  <a:pt x="799" y="190"/>
                </a:lnTo>
                <a:lnTo>
                  <a:pt x="795" y="190"/>
                </a:lnTo>
                <a:lnTo>
                  <a:pt x="795" y="185"/>
                </a:lnTo>
                <a:lnTo>
                  <a:pt x="795" y="185"/>
                </a:lnTo>
                <a:lnTo>
                  <a:pt x="795" y="185"/>
                </a:lnTo>
                <a:lnTo>
                  <a:pt x="795" y="185"/>
                </a:lnTo>
                <a:lnTo>
                  <a:pt x="799" y="185"/>
                </a:lnTo>
                <a:lnTo>
                  <a:pt x="804" y="181"/>
                </a:lnTo>
                <a:lnTo>
                  <a:pt x="808" y="181"/>
                </a:lnTo>
                <a:lnTo>
                  <a:pt x="813" y="181"/>
                </a:lnTo>
                <a:lnTo>
                  <a:pt x="817" y="181"/>
                </a:lnTo>
                <a:lnTo>
                  <a:pt x="817" y="181"/>
                </a:lnTo>
                <a:lnTo>
                  <a:pt x="817" y="181"/>
                </a:lnTo>
                <a:lnTo>
                  <a:pt x="817" y="181"/>
                </a:lnTo>
                <a:lnTo>
                  <a:pt x="813" y="181"/>
                </a:lnTo>
                <a:lnTo>
                  <a:pt x="813" y="185"/>
                </a:lnTo>
                <a:lnTo>
                  <a:pt x="817" y="185"/>
                </a:lnTo>
                <a:lnTo>
                  <a:pt x="817" y="185"/>
                </a:lnTo>
                <a:lnTo>
                  <a:pt x="822" y="185"/>
                </a:lnTo>
                <a:lnTo>
                  <a:pt x="822" y="185"/>
                </a:lnTo>
                <a:lnTo>
                  <a:pt x="822" y="185"/>
                </a:lnTo>
                <a:lnTo>
                  <a:pt x="817" y="185"/>
                </a:lnTo>
                <a:lnTo>
                  <a:pt x="817" y="185"/>
                </a:lnTo>
                <a:lnTo>
                  <a:pt x="817" y="190"/>
                </a:lnTo>
                <a:lnTo>
                  <a:pt x="817" y="190"/>
                </a:lnTo>
                <a:lnTo>
                  <a:pt x="822" y="190"/>
                </a:lnTo>
                <a:lnTo>
                  <a:pt x="817" y="194"/>
                </a:lnTo>
                <a:lnTo>
                  <a:pt x="817" y="194"/>
                </a:lnTo>
                <a:lnTo>
                  <a:pt x="817" y="194"/>
                </a:lnTo>
                <a:lnTo>
                  <a:pt x="817" y="199"/>
                </a:lnTo>
                <a:lnTo>
                  <a:pt x="817" y="199"/>
                </a:lnTo>
                <a:lnTo>
                  <a:pt x="813" y="199"/>
                </a:lnTo>
                <a:lnTo>
                  <a:pt x="813" y="199"/>
                </a:lnTo>
                <a:lnTo>
                  <a:pt x="808" y="204"/>
                </a:lnTo>
                <a:lnTo>
                  <a:pt x="808" y="204"/>
                </a:lnTo>
                <a:lnTo>
                  <a:pt x="813" y="204"/>
                </a:lnTo>
                <a:lnTo>
                  <a:pt x="813" y="204"/>
                </a:lnTo>
                <a:lnTo>
                  <a:pt x="813" y="204"/>
                </a:lnTo>
                <a:lnTo>
                  <a:pt x="813" y="204"/>
                </a:lnTo>
                <a:lnTo>
                  <a:pt x="813" y="208"/>
                </a:lnTo>
                <a:lnTo>
                  <a:pt x="813" y="208"/>
                </a:lnTo>
                <a:lnTo>
                  <a:pt x="813" y="208"/>
                </a:lnTo>
                <a:lnTo>
                  <a:pt x="813" y="213"/>
                </a:lnTo>
                <a:lnTo>
                  <a:pt x="813" y="213"/>
                </a:lnTo>
                <a:lnTo>
                  <a:pt x="808" y="213"/>
                </a:lnTo>
                <a:lnTo>
                  <a:pt x="808" y="213"/>
                </a:lnTo>
                <a:lnTo>
                  <a:pt x="808" y="213"/>
                </a:lnTo>
                <a:lnTo>
                  <a:pt x="813" y="213"/>
                </a:lnTo>
                <a:lnTo>
                  <a:pt x="813" y="213"/>
                </a:lnTo>
                <a:lnTo>
                  <a:pt x="813" y="213"/>
                </a:lnTo>
                <a:lnTo>
                  <a:pt x="813" y="213"/>
                </a:lnTo>
                <a:lnTo>
                  <a:pt x="813" y="213"/>
                </a:lnTo>
                <a:lnTo>
                  <a:pt x="813" y="213"/>
                </a:lnTo>
                <a:lnTo>
                  <a:pt x="813" y="213"/>
                </a:lnTo>
                <a:lnTo>
                  <a:pt x="813" y="217"/>
                </a:lnTo>
                <a:lnTo>
                  <a:pt x="813" y="217"/>
                </a:lnTo>
                <a:lnTo>
                  <a:pt x="808" y="217"/>
                </a:lnTo>
                <a:lnTo>
                  <a:pt x="808" y="213"/>
                </a:lnTo>
                <a:lnTo>
                  <a:pt x="808" y="213"/>
                </a:lnTo>
                <a:lnTo>
                  <a:pt x="804" y="213"/>
                </a:lnTo>
                <a:lnTo>
                  <a:pt x="804" y="213"/>
                </a:lnTo>
                <a:lnTo>
                  <a:pt x="804" y="213"/>
                </a:lnTo>
                <a:lnTo>
                  <a:pt x="804" y="213"/>
                </a:lnTo>
                <a:lnTo>
                  <a:pt x="804" y="213"/>
                </a:lnTo>
                <a:lnTo>
                  <a:pt x="799" y="217"/>
                </a:lnTo>
                <a:lnTo>
                  <a:pt x="799" y="217"/>
                </a:lnTo>
                <a:lnTo>
                  <a:pt x="804" y="217"/>
                </a:lnTo>
                <a:lnTo>
                  <a:pt x="804" y="217"/>
                </a:lnTo>
                <a:lnTo>
                  <a:pt x="804" y="217"/>
                </a:lnTo>
                <a:lnTo>
                  <a:pt x="804" y="217"/>
                </a:lnTo>
                <a:lnTo>
                  <a:pt x="799" y="217"/>
                </a:lnTo>
                <a:lnTo>
                  <a:pt x="790" y="222"/>
                </a:lnTo>
                <a:lnTo>
                  <a:pt x="790" y="222"/>
                </a:lnTo>
                <a:lnTo>
                  <a:pt x="790" y="222"/>
                </a:lnTo>
                <a:lnTo>
                  <a:pt x="790" y="222"/>
                </a:lnTo>
                <a:lnTo>
                  <a:pt x="790" y="222"/>
                </a:lnTo>
                <a:lnTo>
                  <a:pt x="795" y="222"/>
                </a:lnTo>
                <a:lnTo>
                  <a:pt x="795" y="222"/>
                </a:lnTo>
                <a:lnTo>
                  <a:pt x="795" y="222"/>
                </a:lnTo>
                <a:lnTo>
                  <a:pt x="795" y="222"/>
                </a:lnTo>
                <a:lnTo>
                  <a:pt x="795" y="226"/>
                </a:lnTo>
                <a:lnTo>
                  <a:pt x="795" y="226"/>
                </a:lnTo>
                <a:lnTo>
                  <a:pt x="799" y="226"/>
                </a:lnTo>
                <a:lnTo>
                  <a:pt x="804" y="226"/>
                </a:lnTo>
                <a:lnTo>
                  <a:pt x="804" y="226"/>
                </a:lnTo>
                <a:lnTo>
                  <a:pt x="804" y="226"/>
                </a:lnTo>
                <a:lnTo>
                  <a:pt x="808" y="226"/>
                </a:lnTo>
                <a:lnTo>
                  <a:pt x="804" y="226"/>
                </a:lnTo>
                <a:lnTo>
                  <a:pt x="804" y="226"/>
                </a:lnTo>
                <a:lnTo>
                  <a:pt x="799" y="226"/>
                </a:lnTo>
                <a:lnTo>
                  <a:pt x="799" y="226"/>
                </a:lnTo>
                <a:lnTo>
                  <a:pt x="804" y="226"/>
                </a:lnTo>
                <a:lnTo>
                  <a:pt x="808" y="226"/>
                </a:lnTo>
                <a:lnTo>
                  <a:pt x="808" y="226"/>
                </a:lnTo>
                <a:lnTo>
                  <a:pt x="808" y="226"/>
                </a:lnTo>
                <a:lnTo>
                  <a:pt x="808" y="226"/>
                </a:lnTo>
                <a:lnTo>
                  <a:pt x="813" y="226"/>
                </a:lnTo>
                <a:lnTo>
                  <a:pt x="813" y="226"/>
                </a:lnTo>
                <a:lnTo>
                  <a:pt x="808" y="231"/>
                </a:lnTo>
                <a:lnTo>
                  <a:pt x="808" y="226"/>
                </a:lnTo>
                <a:lnTo>
                  <a:pt x="808" y="231"/>
                </a:lnTo>
                <a:lnTo>
                  <a:pt x="804" y="231"/>
                </a:lnTo>
                <a:lnTo>
                  <a:pt x="804" y="231"/>
                </a:lnTo>
                <a:lnTo>
                  <a:pt x="804" y="231"/>
                </a:lnTo>
                <a:lnTo>
                  <a:pt x="804" y="231"/>
                </a:lnTo>
                <a:lnTo>
                  <a:pt x="799" y="231"/>
                </a:lnTo>
                <a:lnTo>
                  <a:pt x="799" y="231"/>
                </a:lnTo>
                <a:lnTo>
                  <a:pt x="804" y="231"/>
                </a:lnTo>
                <a:lnTo>
                  <a:pt x="799" y="231"/>
                </a:lnTo>
                <a:lnTo>
                  <a:pt x="799" y="231"/>
                </a:lnTo>
                <a:lnTo>
                  <a:pt x="799" y="231"/>
                </a:lnTo>
                <a:lnTo>
                  <a:pt x="799" y="231"/>
                </a:lnTo>
                <a:lnTo>
                  <a:pt x="799" y="235"/>
                </a:lnTo>
                <a:lnTo>
                  <a:pt x="799" y="235"/>
                </a:lnTo>
                <a:lnTo>
                  <a:pt x="799" y="240"/>
                </a:lnTo>
                <a:lnTo>
                  <a:pt x="799" y="240"/>
                </a:lnTo>
                <a:lnTo>
                  <a:pt x="799" y="240"/>
                </a:lnTo>
                <a:lnTo>
                  <a:pt x="795" y="240"/>
                </a:lnTo>
                <a:lnTo>
                  <a:pt x="795" y="240"/>
                </a:lnTo>
                <a:lnTo>
                  <a:pt x="795" y="244"/>
                </a:lnTo>
                <a:lnTo>
                  <a:pt x="790" y="244"/>
                </a:lnTo>
                <a:lnTo>
                  <a:pt x="790" y="249"/>
                </a:lnTo>
                <a:lnTo>
                  <a:pt x="790" y="249"/>
                </a:lnTo>
                <a:lnTo>
                  <a:pt x="790" y="249"/>
                </a:lnTo>
                <a:lnTo>
                  <a:pt x="790" y="249"/>
                </a:lnTo>
                <a:lnTo>
                  <a:pt x="790" y="249"/>
                </a:lnTo>
                <a:lnTo>
                  <a:pt x="790" y="249"/>
                </a:lnTo>
                <a:lnTo>
                  <a:pt x="790" y="249"/>
                </a:lnTo>
                <a:lnTo>
                  <a:pt x="790" y="249"/>
                </a:lnTo>
                <a:lnTo>
                  <a:pt x="790" y="249"/>
                </a:lnTo>
                <a:lnTo>
                  <a:pt x="795" y="249"/>
                </a:lnTo>
                <a:lnTo>
                  <a:pt x="795" y="249"/>
                </a:lnTo>
                <a:lnTo>
                  <a:pt x="799" y="244"/>
                </a:lnTo>
                <a:lnTo>
                  <a:pt x="799" y="244"/>
                </a:lnTo>
                <a:lnTo>
                  <a:pt x="799" y="244"/>
                </a:lnTo>
                <a:lnTo>
                  <a:pt x="799" y="244"/>
                </a:lnTo>
                <a:lnTo>
                  <a:pt x="804" y="240"/>
                </a:lnTo>
                <a:lnTo>
                  <a:pt x="804" y="240"/>
                </a:lnTo>
                <a:lnTo>
                  <a:pt x="808" y="240"/>
                </a:lnTo>
                <a:lnTo>
                  <a:pt x="813" y="235"/>
                </a:lnTo>
                <a:lnTo>
                  <a:pt x="813" y="235"/>
                </a:lnTo>
                <a:lnTo>
                  <a:pt x="817" y="235"/>
                </a:lnTo>
                <a:lnTo>
                  <a:pt x="817" y="231"/>
                </a:lnTo>
                <a:lnTo>
                  <a:pt x="822" y="231"/>
                </a:lnTo>
                <a:lnTo>
                  <a:pt x="822" y="231"/>
                </a:lnTo>
                <a:lnTo>
                  <a:pt x="822" y="235"/>
                </a:lnTo>
                <a:lnTo>
                  <a:pt x="822" y="235"/>
                </a:lnTo>
                <a:lnTo>
                  <a:pt x="822" y="235"/>
                </a:lnTo>
                <a:lnTo>
                  <a:pt x="822" y="240"/>
                </a:lnTo>
                <a:lnTo>
                  <a:pt x="826" y="240"/>
                </a:lnTo>
                <a:lnTo>
                  <a:pt x="826" y="240"/>
                </a:lnTo>
                <a:lnTo>
                  <a:pt x="822" y="244"/>
                </a:lnTo>
                <a:lnTo>
                  <a:pt x="822" y="244"/>
                </a:lnTo>
                <a:lnTo>
                  <a:pt x="822" y="249"/>
                </a:lnTo>
                <a:lnTo>
                  <a:pt x="822" y="249"/>
                </a:lnTo>
                <a:lnTo>
                  <a:pt x="822" y="249"/>
                </a:lnTo>
                <a:lnTo>
                  <a:pt x="817" y="249"/>
                </a:lnTo>
                <a:lnTo>
                  <a:pt x="817" y="253"/>
                </a:lnTo>
                <a:lnTo>
                  <a:pt x="817" y="253"/>
                </a:lnTo>
                <a:lnTo>
                  <a:pt x="817" y="253"/>
                </a:lnTo>
                <a:lnTo>
                  <a:pt x="813" y="253"/>
                </a:lnTo>
                <a:lnTo>
                  <a:pt x="813" y="253"/>
                </a:lnTo>
                <a:lnTo>
                  <a:pt x="813" y="253"/>
                </a:lnTo>
                <a:lnTo>
                  <a:pt x="813" y="249"/>
                </a:lnTo>
                <a:lnTo>
                  <a:pt x="813" y="249"/>
                </a:lnTo>
                <a:lnTo>
                  <a:pt x="813" y="249"/>
                </a:lnTo>
                <a:lnTo>
                  <a:pt x="813" y="253"/>
                </a:lnTo>
                <a:lnTo>
                  <a:pt x="808" y="253"/>
                </a:lnTo>
                <a:lnTo>
                  <a:pt x="808" y="258"/>
                </a:lnTo>
                <a:lnTo>
                  <a:pt x="804" y="258"/>
                </a:lnTo>
                <a:lnTo>
                  <a:pt x="804" y="262"/>
                </a:lnTo>
                <a:lnTo>
                  <a:pt x="804" y="262"/>
                </a:lnTo>
                <a:lnTo>
                  <a:pt x="804" y="267"/>
                </a:lnTo>
                <a:lnTo>
                  <a:pt x="804" y="267"/>
                </a:lnTo>
                <a:lnTo>
                  <a:pt x="804" y="271"/>
                </a:lnTo>
                <a:lnTo>
                  <a:pt x="804" y="271"/>
                </a:lnTo>
                <a:lnTo>
                  <a:pt x="804" y="271"/>
                </a:lnTo>
                <a:lnTo>
                  <a:pt x="804" y="271"/>
                </a:lnTo>
                <a:lnTo>
                  <a:pt x="804" y="271"/>
                </a:lnTo>
                <a:lnTo>
                  <a:pt x="808" y="271"/>
                </a:lnTo>
                <a:lnTo>
                  <a:pt x="813" y="267"/>
                </a:lnTo>
                <a:lnTo>
                  <a:pt x="813" y="267"/>
                </a:lnTo>
                <a:lnTo>
                  <a:pt x="813" y="267"/>
                </a:lnTo>
                <a:lnTo>
                  <a:pt x="813" y="267"/>
                </a:lnTo>
                <a:lnTo>
                  <a:pt x="817" y="267"/>
                </a:lnTo>
                <a:lnTo>
                  <a:pt x="817" y="267"/>
                </a:lnTo>
                <a:lnTo>
                  <a:pt x="817" y="267"/>
                </a:lnTo>
                <a:lnTo>
                  <a:pt x="822" y="262"/>
                </a:lnTo>
                <a:lnTo>
                  <a:pt x="822" y="262"/>
                </a:lnTo>
                <a:lnTo>
                  <a:pt x="826" y="262"/>
                </a:lnTo>
                <a:lnTo>
                  <a:pt x="826" y="262"/>
                </a:lnTo>
                <a:lnTo>
                  <a:pt x="835" y="258"/>
                </a:lnTo>
                <a:lnTo>
                  <a:pt x="835" y="258"/>
                </a:lnTo>
                <a:lnTo>
                  <a:pt x="840" y="253"/>
                </a:lnTo>
                <a:lnTo>
                  <a:pt x="844" y="249"/>
                </a:lnTo>
                <a:lnTo>
                  <a:pt x="844" y="249"/>
                </a:lnTo>
                <a:lnTo>
                  <a:pt x="844" y="249"/>
                </a:lnTo>
                <a:lnTo>
                  <a:pt x="844" y="249"/>
                </a:lnTo>
                <a:lnTo>
                  <a:pt x="849" y="244"/>
                </a:lnTo>
                <a:lnTo>
                  <a:pt x="849" y="244"/>
                </a:lnTo>
                <a:lnTo>
                  <a:pt x="849" y="244"/>
                </a:lnTo>
                <a:lnTo>
                  <a:pt x="849" y="244"/>
                </a:lnTo>
                <a:lnTo>
                  <a:pt x="853" y="244"/>
                </a:lnTo>
                <a:lnTo>
                  <a:pt x="853" y="244"/>
                </a:lnTo>
                <a:lnTo>
                  <a:pt x="853" y="244"/>
                </a:lnTo>
                <a:lnTo>
                  <a:pt x="853" y="244"/>
                </a:lnTo>
                <a:lnTo>
                  <a:pt x="858" y="244"/>
                </a:lnTo>
                <a:lnTo>
                  <a:pt x="858" y="244"/>
                </a:lnTo>
                <a:lnTo>
                  <a:pt x="858" y="244"/>
                </a:lnTo>
                <a:lnTo>
                  <a:pt x="858" y="244"/>
                </a:lnTo>
                <a:lnTo>
                  <a:pt x="858" y="244"/>
                </a:lnTo>
                <a:lnTo>
                  <a:pt x="858" y="244"/>
                </a:lnTo>
                <a:lnTo>
                  <a:pt x="862" y="240"/>
                </a:lnTo>
                <a:lnTo>
                  <a:pt x="862" y="240"/>
                </a:lnTo>
                <a:lnTo>
                  <a:pt x="862" y="240"/>
                </a:lnTo>
                <a:lnTo>
                  <a:pt x="862" y="240"/>
                </a:lnTo>
                <a:lnTo>
                  <a:pt x="862" y="240"/>
                </a:lnTo>
                <a:lnTo>
                  <a:pt x="862" y="240"/>
                </a:lnTo>
                <a:lnTo>
                  <a:pt x="862" y="240"/>
                </a:lnTo>
                <a:lnTo>
                  <a:pt x="862" y="240"/>
                </a:lnTo>
                <a:lnTo>
                  <a:pt x="862" y="235"/>
                </a:lnTo>
                <a:lnTo>
                  <a:pt x="862" y="235"/>
                </a:lnTo>
                <a:lnTo>
                  <a:pt x="862" y="235"/>
                </a:lnTo>
                <a:lnTo>
                  <a:pt x="862" y="235"/>
                </a:lnTo>
                <a:lnTo>
                  <a:pt x="862" y="235"/>
                </a:lnTo>
                <a:lnTo>
                  <a:pt x="862" y="231"/>
                </a:lnTo>
                <a:lnTo>
                  <a:pt x="862" y="231"/>
                </a:lnTo>
                <a:lnTo>
                  <a:pt x="867" y="231"/>
                </a:lnTo>
                <a:lnTo>
                  <a:pt x="867" y="231"/>
                </a:lnTo>
                <a:lnTo>
                  <a:pt x="867" y="231"/>
                </a:lnTo>
                <a:lnTo>
                  <a:pt x="867" y="231"/>
                </a:lnTo>
                <a:lnTo>
                  <a:pt x="867" y="231"/>
                </a:lnTo>
                <a:lnTo>
                  <a:pt x="867" y="226"/>
                </a:lnTo>
                <a:lnTo>
                  <a:pt x="871" y="226"/>
                </a:lnTo>
                <a:lnTo>
                  <a:pt x="871" y="226"/>
                </a:lnTo>
                <a:lnTo>
                  <a:pt x="871" y="226"/>
                </a:lnTo>
                <a:lnTo>
                  <a:pt x="871" y="226"/>
                </a:lnTo>
                <a:lnTo>
                  <a:pt x="871" y="226"/>
                </a:lnTo>
                <a:lnTo>
                  <a:pt x="871" y="226"/>
                </a:lnTo>
                <a:lnTo>
                  <a:pt x="871" y="226"/>
                </a:lnTo>
                <a:lnTo>
                  <a:pt x="876" y="226"/>
                </a:lnTo>
                <a:lnTo>
                  <a:pt x="876" y="226"/>
                </a:lnTo>
                <a:lnTo>
                  <a:pt x="880" y="226"/>
                </a:lnTo>
                <a:lnTo>
                  <a:pt x="885" y="226"/>
                </a:lnTo>
                <a:lnTo>
                  <a:pt x="885" y="226"/>
                </a:lnTo>
                <a:lnTo>
                  <a:pt x="885" y="231"/>
                </a:lnTo>
                <a:lnTo>
                  <a:pt x="890" y="231"/>
                </a:lnTo>
                <a:lnTo>
                  <a:pt x="890" y="231"/>
                </a:lnTo>
                <a:lnTo>
                  <a:pt x="894" y="231"/>
                </a:lnTo>
                <a:lnTo>
                  <a:pt x="899" y="231"/>
                </a:lnTo>
                <a:lnTo>
                  <a:pt x="899" y="231"/>
                </a:lnTo>
                <a:lnTo>
                  <a:pt x="899" y="231"/>
                </a:lnTo>
                <a:lnTo>
                  <a:pt x="899" y="231"/>
                </a:lnTo>
                <a:lnTo>
                  <a:pt x="899" y="235"/>
                </a:lnTo>
                <a:lnTo>
                  <a:pt x="894" y="235"/>
                </a:lnTo>
                <a:lnTo>
                  <a:pt x="894" y="235"/>
                </a:lnTo>
                <a:lnTo>
                  <a:pt x="894" y="235"/>
                </a:lnTo>
                <a:lnTo>
                  <a:pt x="899" y="235"/>
                </a:lnTo>
                <a:lnTo>
                  <a:pt x="899" y="235"/>
                </a:lnTo>
                <a:lnTo>
                  <a:pt x="894" y="240"/>
                </a:lnTo>
                <a:lnTo>
                  <a:pt x="894" y="240"/>
                </a:lnTo>
                <a:lnTo>
                  <a:pt x="894" y="240"/>
                </a:lnTo>
                <a:lnTo>
                  <a:pt x="894" y="240"/>
                </a:lnTo>
                <a:lnTo>
                  <a:pt x="899" y="240"/>
                </a:lnTo>
                <a:lnTo>
                  <a:pt x="899" y="240"/>
                </a:lnTo>
                <a:lnTo>
                  <a:pt x="903" y="240"/>
                </a:lnTo>
                <a:lnTo>
                  <a:pt x="903" y="240"/>
                </a:lnTo>
                <a:lnTo>
                  <a:pt x="903" y="240"/>
                </a:lnTo>
                <a:lnTo>
                  <a:pt x="903" y="240"/>
                </a:lnTo>
                <a:lnTo>
                  <a:pt x="899" y="244"/>
                </a:lnTo>
                <a:lnTo>
                  <a:pt x="894" y="244"/>
                </a:lnTo>
                <a:lnTo>
                  <a:pt x="894" y="244"/>
                </a:lnTo>
                <a:lnTo>
                  <a:pt x="894" y="244"/>
                </a:lnTo>
                <a:lnTo>
                  <a:pt x="894" y="244"/>
                </a:lnTo>
                <a:lnTo>
                  <a:pt x="899" y="244"/>
                </a:lnTo>
                <a:lnTo>
                  <a:pt x="899" y="249"/>
                </a:lnTo>
                <a:lnTo>
                  <a:pt x="899" y="249"/>
                </a:lnTo>
                <a:lnTo>
                  <a:pt x="899" y="249"/>
                </a:lnTo>
                <a:lnTo>
                  <a:pt x="899" y="249"/>
                </a:lnTo>
                <a:lnTo>
                  <a:pt x="894" y="249"/>
                </a:lnTo>
                <a:lnTo>
                  <a:pt x="894" y="249"/>
                </a:lnTo>
                <a:lnTo>
                  <a:pt x="890" y="253"/>
                </a:lnTo>
                <a:lnTo>
                  <a:pt x="890" y="253"/>
                </a:lnTo>
                <a:lnTo>
                  <a:pt x="885" y="253"/>
                </a:lnTo>
                <a:lnTo>
                  <a:pt x="885" y="253"/>
                </a:lnTo>
                <a:lnTo>
                  <a:pt x="885" y="253"/>
                </a:lnTo>
                <a:lnTo>
                  <a:pt x="885" y="253"/>
                </a:lnTo>
                <a:lnTo>
                  <a:pt x="880" y="253"/>
                </a:lnTo>
                <a:lnTo>
                  <a:pt x="880" y="253"/>
                </a:lnTo>
                <a:lnTo>
                  <a:pt x="880" y="253"/>
                </a:lnTo>
                <a:lnTo>
                  <a:pt x="880" y="253"/>
                </a:lnTo>
                <a:lnTo>
                  <a:pt x="876" y="253"/>
                </a:lnTo>
                <a:lnTo>
                  <a:pt x="876" y="253"/>
                </a:lnTo>
                <a:lnTo>
                  <a:pt x="876" y="253"/>
                </a:lnTo>
                <a:lnTo>
                  <a:pt x="876" y="253"/>
                </a:lnTo>
                <a:lnTo>
                  <a:pt x="876" y="258"/>
                </a:lnTo>
                <a:lnTo>
                  <a:pt x="876" y="258"/>
                </a:lnTo>
                <a:lnTo>
                  <a:pt x="876" y="258"/>
                </a:lnTo>
                <a:lnTo>
                  <a:pt x="876" y="258"/>
                </a:lnTo>
                <a:lnTo>
                  <a:pt x="876" y="258"/>
                </a:lnTo>
                <a:lnTo>
                  <a:pt x="876" y="258"/>
                </a:lnTo>
                <a:lnTo>
                  <a:pt x="880" y="258"/>
                </a:lnTo>
                <a:lnTo>
                  <a:pt x="880" y="258"/>
                </a:lnTo>
                <a:lnTo>
                  <a:pt x="880" y="258"/>
                </a:lnTo>
                <a:lnTo>
                  <a:pt x="880" y="258"/>
                </a:lnTo>
                <a:lnTo>
                  <a:pt x="876" y="262"/>
                </a:lnTo>
                <a:lnTo>
                  <a:pt x="876" y="262"/>
                </a:lnTo>
                <a:lnTo>
                  <a:pt x="876" y="262"/>
                </a:lnTo>
                <a:lnTo>
                  <a:pt x="876" y="262"/>
                </a:lnTo>
                <a:lnTo>
                  <a:pt x="876" y="262"/>
                </a:lnTo>
                <a:lnTo>
                  <a:pt x="876" y="267"/>
                </a:lnTo>
                <a:lnTo>
                  <a:pt x="876" y="267"/>
                </a:lnTo>
                <a:lnTo>
                  <a:pt x="876" y="267"/>
                </a:lnTo>
                <a:lnTo>
                  <a:pt x="876" y="271"/>
                </a:lnTo>
                <a:lnTo>
                  <a:pt x="876" y="271"/>
                </a:lnTo>
                <a:lnTo>
                  <a:pt x="876" y="271"/>
                </a:lnTo>
                <a:lnTo>
                  <a:pt x="871" y="276"/>
                </a:lnTo>
                <a:lnTo>
                  <a:pt x="871" y="276"/>
                </a:lnTo>
                <a:lnTo>
                  <a:pt x="867" y="280"/>
                </a:lnTo>
                <a:lnTo>
                  <a:pt x="867" y="280"/>
                </a:lnTo>
                <a:lnTo>
                  <a:pt x="862" y="280"/>
                </a:lnTo>
                <a:lnTo>
                  <a:pt x="862" y="280"/>
                </a:lnTo>
                <a:lnTo>
                  <a:pt x="862" y="280"/>
                </a:lnTo>
                <a:lnTo>
                  <a:pt x="862" y="280"/>
                </a:lnTo>
                <a:lnTo>
                  <a:pt x="858" y="280"/>
                </a:lnTo>
                <a:lnTo>
                  <a:pt x="858" y="285"/>
                </a:lnTo>
                <a:lnTo>
                  <a:pt x="853" y="285"/>
                </a:lnTo>
                <a:lnTo>
                  <a:pt x="853" y="285"/>
                </a:lnTo>
                <a:lnTo>
                  <a:pt x="849" y="285"/>
                </a:lnTo>
                <a:lnTo>
                  <a:pt x="849" y="285"/>
                </a:lnTo>
                <a:lnTo>
                  <a:pt x="844" y="285"/>
                </a:lnTo>
                <a:lnTo>
                  <a:pt x="840" y="285"/>
                </a:lnTo>
                <a:lnTo>
                  <a:pt x="835" y="289"/>
                </a:lnTo>
                <a:lnTo>
                  <a:pt x="835" y="289"/>
                </a:lnTo>
                <a:lnTo>
                  <a:pt x="835" y="289"/>
                </a:lnTo>
                <a:lnTo>
                  <a:pt x="831" y="289"/>
                </a:lnTo>
                <a:lnTo>
                  <a:pt x="831" y="289"/>
                </a:lnTo>
                <a:lnTo>
                  <a:pt x="831" y="289"/>
                </a:lnTo>
                <a:lnTo>
                  <a:pt x="831" y="289"/>
                </a:lnTo>
                <a:lnTo>
                  <a:pt x="831" y="285"/>
                </a:lnTo>
                <a:lnTo>
                  <a:pt x="831" y="285"/>
                </a:lnTo>
                <a:lnTo>
                  <a:pt x="831" y="285"/>
                </a:lnTo>
                <a:lnTo>
                  <a:pt x="831" y="280"/>
                </a:lnTo>
                <a:lnTo>
                  <a:pt x="831" y="280"/>
                </a:lnTo>
                <a:lnTo>
                  <a:pt x="831" y="280"/>
                </a:lnTo>
                <a:lnTo>
                  <a:pt x="831" y="280"/>
                </a:lnTo>
                <a:lnTo>
                  <a:pt x="831" y="280"/>
                </a:lnTo>
                <a:lnTo>
                  <a:pt x="831" y="280"/>
                </a:lnTo>
                <a:lnTo>
                  <a:pt x="831" y="280"/>
                </a:lnTo>
                <a:lnTo>
                  <a:pt x="831" y="280"/>
                </a:lnTo>
                <a:lnTo>
                  <a:pt x="831" y="280"/>
                </a:lnTo>
                <a:lnTo>
                  <a:pt x="831" y="280"/>
                </a:lnTo>
                <a:lnTo>
                  <a:pt x="831" y="276"/>
                </a:lnTo>
                <a:lnTo>
                  <a:pt x="831" y="276"/>
                </a:lnTo>
                <a:lnTo>
                  <a:pt x="826" y="276"/>
                </a:lnTo>
                <a:lnTo>
                  <a:pt x="826" y="276"/>
                </a:lnTo>
                <a:lnTo>
                  <a:pt x="822" y="280"/>
                </a:lnTo>
                <a:lnTo>
                  <a:pt x="822" y="280"/>
                </a:lnTo>
                <a:lnTo>
                  <a:pt x="822" y="280"/>
                </a:lnTo>
                <a:lnTo>
                  <a:pt x="826" y="280"/>
                </a:lnTo>
                <a:lnTo>
                  <a:pt x="826" y="280"/>
                </a:lnTo>
                <a:lnTo>
                  <a:pt x="826" y="280"/>
                </a:lnTo>
                <a:lnTo>
                  <a:pt x="826" y="280"/>
                </a:lnTo>
                <a:lnTo>
                  <a:pt x="831" y="280"/>
                </a:lnTo>
                <a:lnTo>
                  <a:pt x="826" y="280"/>
                </a:lnTo>
                <a:lnTo>
                  <a:pt x="826" y="280"/>
                </a:lnTo>
                <a:lnTo>
                  <a:pt x="831" y="285"/>
                </a:lnTo>
                <a:lnTo>
                  <a:pt x="831" y="285"/>
                </a:lnTo>
                <a:lnTo>
                  <a:pt x="831" y="285"/>
                </a:lnTo>
                <a:lnTo>
                  <a:pt x="831" y="285"/>
                </a:lnTo>
                <a:lnTo>
                  <a:pt x="826" y="285"/>
                </a:lnTo>
                <a:lnTo>
                  <a:pt x="826" y="289"/>
                </a:lnTo>
                <a:lnTo>
                  <a:pt x="826" y="289"/>
                </a:lnTo>
                <a:lnTo>
                  <a:pt x="826" y="294"/>
                </a:lnTo>
                <a:lnTo>
                  <a:pt x="826" y="294"/>
                </a:lnTo>
                <a:lnTo>
                  <a:pt x="826" y="294"/>
                </a:lnTo>
                <a:lnTo>
                  <a:pt x="826" y="294"/>
                </a:lnTo>
                <a:lnTo>
                  <a:pt x="822" y="289"/>
                </a:lnTo>
                <a:lnTo>
                  <a:pt x="822" y="289"/>
                </a:lnTo>
                <a:lnTo>
                  <a:pt x="822" y="289"/>
                </a:lnTo>
                <a:lnTo>
                  <a:pt x="817" y="294"/>
                </a:lnTo>
                <a:lnTo>
                  <a:pt x="817" y="294"/>
                </a:lnTo>
                <a:lnTo>
                  <a:pt x="817" y="294"/>
                </a:lnTo>
                <a:lnTo>
                  <a:pt x="813" y="289"/>
                </a:lnTo>
                <a:lnTo>
                  <a:pt x="813" y="289"/>
                </a:lnTo>
                <a:lnTo>
                  <a:pt x="813" y="289"/>
                </a:lnTo>
                <a:lnTo>
                  <a:pt x="813" y="285"/>
                </a:lnTo>
                <a:lnTo>
                  <a:pt x="813" y="285"/>
                </a:lnTo>
                <a:lnTo>
                  <a:pt x="813" y="285"/>
                </a:lnTo>
                <a:lnTo>
                  <a:pt x="808" y="285"/>
                </a:lnTo>
                <a:lnTo>
                  <a:pt x="808" y="285"/>
                </a:lnTo>
                <a:lnTo>
                  <a:pt x="799" y="285"/>
                </a:lnTo>
                <a:lnTo>
                  <a:pt x="799" y="285"/>
                </a:lnTo>
                <a:lnTo>
                  <a:pt x="799" y="285"/>
                </a:lnTo>
                <a:lnTo>
                  <a:pt x="799" y="285"/>
                </a:lnTo>
                <a:lnTo>
                  <a:pt x="799" y="285"/>
                </a:lnTo>
                <a:lnTo>
                  <a:pt x="799" y="285"/>
                </a:lnTo>
                <a:lnTo>
                  <a:pt x="795" y="285"/>
                </a:lnTo>
                <a:lnTo>
                  <a:pt x="795" y="285"/>
                </a:lnTo>
                <a:lnTo>
                  <a:pt x="795" y="289"/>
                </a:lnTo>
                <a:lnTo>
                  <a:pt x="799" y="289"/>
                </a:lnTo>
                <a:lnTo>
                  <a:pt x="799" y="289"/>
                </a:lnTo>
                <a:lnTo>
                  <a:pt x="799" y="289"/>
                </a:lnTo>
                <a:lnTo>
                  <a:pt x="799" y="289"/>
                </a:lnTo>
                <a:lnTo>
                  <a:pt x="799" y="294"/>
                </a:lnTo>
                <a:lnTo>
                  <a:pt x="799" y="294"/>
                </a:lnTo>
                <a:lnTo>
                  <a:pt x="799" y="294"/>
                </a:lnTo>
                <a:lnTo>
                  <a:pt x="786" y="298"/>
                </a:lnTo>
                <a:lnTo>
                  <a:pt x="781" y="303"/>
                </a:lnTo>
                <a:lnTo>
                  <a:pt x="777" y="303"/>
                </a:lnTo>
                <a:lnTo>
                  <a:pt x="772" y="303"/>
                </a:lnTo>
                <a:lnTo>
                  <a:pt x="772" y="303"/>
                </a:lnTo>
                <a:lnTo>
                  <a:pt x="772" y="303"/>
                </a:lnTo>
                <a:lnTo>
                  <a:pt x="768" y="303"/>
                </a:lnTo>
                <a:lnTo>
                  <a:pt x="763" y="303"/>
                </a:lnTo>
                <a:lnTo>
                  <a:pt x="763" y="303"/>
                </a:lnTo>
                <a:lnTo>
                  <a:pt x="763" y="303"/>
                </a:lnTo>
                <a:lnTo>
                  <a:pt x="763" y="298"/>
                </a:lnTo>
                <a:lnTo>
                  <a:pt x="763" y="298"/>
                </a:lnTo>
                <a:lnTo>
                  <a:pt x="763" y="298"/>
                </a:lnTo>
                <a:lnTo>
                  <a:pt x="763" y="298"/>
                </a:lnTo>
                <a:lnTo>
                  <a:pt x="759" y="298"/>
                </a:lnTo>
                <a:lnTo>
                  <a:pt x="759" y="294"/>
                </a:lnTo>
                <a:lnTo>
                  <a:pt x="759" y="294"/>
                </a:lnTo>
                <a:lnTo>
                  <a:pt x="754" y="294"/>
                </a:lnTo>
                <a:lnTo>
                  <a:pt x="754" y="294"/>
                </a:lnTo>
                <a:lnTo>
                  <a:pt x="754" y="294"/>
                </a:lnTo>
                <a:lnTo>
                  <a:pt x="754" y="294"/>
                </a:lnTo>
                <a:lnTo>
                  <a:pt x="754" y="294"/>
                </a:lnTo>
                <a:lnTo>
                  <a:pt x="749" y="294"/>
                </a:lnTo>
                <a:lnTo>
                  <a:pt x="749" y="294"/>
                </a:lnTo>
                <a:lnTo>
                  <a:pt x="749" y="294"/>
                </a:lnTo>
                <a:lnTo>
                  <a:pt x="749" y="289"/>
                </a:lnTo>
                <a:lnTo>
                  <a:pt x="745" y="289"/>
                </a:lnTo>
                <a:lnTo>
                  <a:pt x="745" y="289"/>
                </a:lnTo>
                <a:lnTo>
                  <a:pt x="740" y="289"/>
                </a:lnTo>
                <a:lnTo>
                  <a:pt x="740" y="289"/>
                </a:lnTo>
                <a:lnTo>
                  <a:pt x="736" y="289"/>
                </a:lnTo>
                <a:lnTo>
                  <a:pt x="736" y="289"/>
                </a:lnTo>
                <a:lnTo>
                  <a:pt x="736" y="289"/>
                </a:lnTo>
                <a:lnTo>
                  <a:pt x="736" y="289"/>
                </a:lnTo>
                <a:lnTo>
                  <a:pt x="736" y="294"/>
                </a:lnTo>
                <a:lnTo>
                  <a:pt x="740" y="294"/>
                </a:lnTo>
                <a:lnTo>
                  <a:pt x="740" y="289"/>
                </a:lnTo>
                <a:lnTo>
                  <a:pt x="740" y="289"/>
                </a:lnTo>
                <a:lnTo>
                  <a:pt x="745" y="294"/>
                </a:lnTo>
                <a:lnTo>
                  <a:pt x="749" y="294"/>
                </a:lnTo>
                <a:lnTo>
                  <a:pt x="749" y="294"/>
                </a:lnTo>
                <a:lnTo>
                  <a:pt x="749" y="294"/>
                </a:lnTo>
                <a:lnTo>
                  <a:pt x="749" y="294"/>
                </a:lnTo>
                <a:lnTo>
                  <a:pt x="749" y="298"/>
                </a:lnTo>
                <a:lnTo>
                  <a:pt x="749" y="303"/>
                </a:lnTo>
                <a:lnTo>
                  <a:pt x="754" y="303"/>
                </a:lnTo>
                <a:lnTo>
                  <a:pt x="754" y="303"/>
                </a:lnTo>
                <a:lnTo>
                  <a:pt x="759" y="308"/>
                </a:lnTo>
                <a:lnTo>
                  <a:pt x="763" y="308"/>
                </a:lnTo>
                <a:lnTo>
                  <a:pt x="768" y="308"/>
                </a:lnTo>
                <a:lnTo>
                  <a:pt x="772" y="308"/>
                </a:lnTo>
                <a:lnTo>
                  <a:pt x="772" y="308"/>
                </a:lnTo>
                <a:lnTo>
                  <a:pt x="772" y="308"/>
                </a:lnTo>
                <a:lnTo>
                  <a:pt x="772" y="312"/>
                </a:lnTo>
                <a:lnTo>
                  <a:pt x="768" y="312"/>
                </a:lnTo>
                <a:lnTo>
                  <a:pt x="763" y="317"/>
                </a:lnTo>
                <a:lnTo>
                  <a:pt x="749" y="321"/>
                </a:lnTo>
                <a:lnTo>
                  <a:pt x="745" y="321"/>
                </a:lnTo>
                <a:lnTo>
                  <a:pt x="745" y="326"/>
                </a:lnTo>
                <a:lnTo>
                  <a:pt x="745" y="326"/>
                </a:lnTo>
                <a:lnTo>
                  <a:pt x="740" y="326"/>
                </a:lnTo>
                <a:lnTo>
                  <a:pt x="736" y="330"/>
                </a:lnTo>
                <a:lnTo>
                  <a:pt x="731" y="330"/>
                </a:lnTo>
                <a:lnTo>
                  <a:pt x="731" y="326"/>
                </a:lnTo>
                <a:lnTo>
                  <a:pt x="731" y="326"/>
                </a:lnTo>
                <a:lnTo>
                  <a:pt x="731" y="326"/>
                </a:lnTo>
                <a:lnTo>
                  <a:pt x="731" y="326"/>
                </a:lnTo>
                <a:lnTo>
                  <a:pt x="727" y="330"/>
                </a:lnTo>
                <a:lnTo>
                  <a:pt x="727" y="330"/>
                </a:lnTo>
                <a:lnTo>
                  <a:pt x="727" y="330"/>
                </a:lnTo>
                <a:lnTo>
                  <a:pt x="727" y="326"/>
                </a:lnTo>
                <a:lnTo>
                  <a:pt x="727" y="326"/>
                </a:lnTo>
                <a:lnTo>
                  <a:pt x="722" y="326"/>
                </a:lnTo>
                <a:lnTo>
                  <a:pt x="722" y="326"/>
                </a:lnTo>
                <a:lnTo>
                  <a:pt x="722" y="326"/>
                </a:lnTo>
                <a:lnTo>
                  <a:pt x="722" y="326"/>
                </a:lnTo>
                <a:lnTo>
                  <a:pt x="722" y="326"/>
                </a:lnTo>
                <a:lnTo>
                  <a:pt x="722" y="326"/>
                </a:lnTo>
                <a:lnTo>
                  <a:pt x="722" y="326"/>
                </a:lnTo>
                <a:lnTo>
                  <a:pt x="722" y="326"/>
                </a:lnTo>
                <a:lnTo>
                  <a:pt x="718" y="326"/>
                </a:lnTo>
                <a:lnTo>
                  <a:pt x="718" y="326"/>
                </a:lnTo>
                <a:lnTo>
                  <a:pt x="722" y="326"/>
                </a:lnTo>
                <a:lnTo>
                  <a:pt x="718" y="326"/>
                </a:lnTo>
                <a:lnTo>
                  <a:pt x="718" y="326"/>
                </a:lnTo>
                <a:lnTo>
                  <a:pt x="718" y="330"/>
                </a:lnTo>
                <a:lnTo>
                  <a:pt x="718" y="326"/>
                </a:lnTo>
                <a:lnTo>
                  <a:pt x="718" y="326"/>
                </a:lnTo>
                <a:lnTo>
                  <a:pt x="713" y="330"/>
                </a:lnTo>
                <a:lnTo>
                  <a:pt x="713" y="330"/>
                </a:lnTo>
                <a:lnTo>
                  <a:pt x="713" y="330"/>
                </a:lnTo>
                <a:lnTo>
                  <a:pt x="713" y="335"/>
                </a:lnTo>
                <a:lnTo>
                  <a:pt x="709" y="335"/>
                </a:lnTo>
                <a:lnTo>
                  <a:pt x="709" y="335"/>
                </a:lnTo>
                <a:lnTo>
                  <a:pt x="709" y="335"/>
                </a:lnTo>
                <a:lnTo>
                  <a:pt x="704" y="335"/>
                </a:lnTo>
                <a:lnTo>
                  <a:pt x="704" y="335"/>
                </a:lnTo>
                <a:lnTo>
                  <a:pt x="704" y="335"/>
                </a:lnTo>
                <a:lnTo>
                  <a:pt x="704" y="335"/>
                </a:lnTo>
                <a:lnTo>
                  <a:pt x="700" y="335"/>
                </a:lnTo>
                <a:lnTo>
                  <a:pt x="700" y="335"/>
                </a:lnTo>
                <a:lnTo>
                  <a:pt x="700" y="335"/>
                </a:lnTo>
                <a:lnTo>
                  <a:pt x="695" y="330"/>
                </a:lnTo>
                <a:lnTo>
                  <a:pt x="695" y="330"/>
                </a:lnTo>
                <a:lnTo>
                  <a:pt x="691" y="330"/>
                </a:lnTo>
                <a:lnTo>
                  <a:pt x="691" y="330"/>
                </a:lnTo>
                <a:lnTo>
                  <a:pt x="691" y="330"/>
                </a:lnTo>
                <a:lnTo>
                  <a:pt x="691" y="330"/>
                </a:lnTo>
                <a:lnTo>
                  <a:pt x="691" y="330"/>
                </a:lnTo>
                <a:lnTo>
                  <a:pt x="691" y="330"/>
                </a:lnTo>
                <a:lnTo>
                  <a:pt x="691" y="330"/>
                </a:lnTo>
                <a:lnTo>
                  <a:pt x="691" y="330"/>
                </a:lnTo>
                <a:lnTo>
                  <a:pt x="691" y="330"/>
                </a:lnTo>
                <a:lnTo>
                  <a:pt x="686" y="330"/>
                </a:lnTo>
                <a:lnTo>
                  <a:pt x="686" y="326"/>
                </a:lnTo>
                <a:lnTo>
                  <a:pt x="682" y="326"/>
                </a:lnTo>
                <a:lnTo>
                  <a:pt x="677" y="321"/>
                </a:lnTo>
                <a:lnTo>
                  <a:pt x="677" y="321"/>
                </a:lnTo>
                <a:lnTo>
                  <a:pt x="677" y="321"/>
                </a:lnTo>
                <a:lnTo>
                  <a:pt x="677" y="321"/>
                </a:lnTo>
                <a:lnTo>
                  <a:pt x="677" y="326"/>
                </a:lnTo>
                <a:lnTo>
                  <a:pt x="673" y="326"/>
                </a:lnTo>
                <a:lnTo>
                  <a:pt x="673" y="326"/>
                </a:lnTo>
                <a:lnTo>
                  <a:pt x="677" y="326"/>
                </a:lnTo>
                <a:lnTo>
                  <a:pt x="677" y="326"/>
                </a:lnTo>
                <a:lnTo>
                  <a:pt x="677" y="326"/>
                </a:lnTo>
                <a:lnTo>
                  <a:pt x="677" y="326"/>
                </a:lnTo>
                <a:lnTo>
                  <a:pt x="677" y="326"/>
                </a:lnTo>
                <a:lnTo>
                  <a:pt x="677" y="326"/>
                </a:lnTo>
                <a:lnTo>
                  <a:pt x="677" y="326"/>
                </a:lnTo>
                <a:lnTo>
                  <a:pt x="677" y="326"/>
                </a:lnTo>
                <a:lnTo>
                  <a:pt x="682" y="326"/>
                </a:lnTo>
                <a:lnTo>
                  <a:pt x="686" y="330"/>
                </a:lnTo>
                <a:lnTo>
                  <a:pt x="686" y="330"/>
                </a:lnTo>
                <a:lnTo>
                  <a:pt x="686" y="330"/>
                </a:lnTo>
                <a:lnTo>
                  <a:pt x="686" y="330"/>
                </a:lnTo>
                <a:lnTo>
                  <a:pt x="686" y="330"/>
                </a:lnTo>
                <a:lnTo>
                  <a:pt x="682" y="330"/>
                </a:lnTo>
                <a:lnTo>
                  <a:pt x="682" y="335"/>
                </a:lnTo>
                <a:lnTo>
                  <a:pt x="686" y="335"/>
                </a:lnTo>
                <a:lnTo>
                  <a:pt x="686" y="330"/>
                </a:lnTo>
                <a:lnTo>
                  <a:pt x="691" y="330"/>
                </a:lnTo>
                <a:lnTo>
                  <a:pt x="691" y="330"/>
                </a:lnTo>
                <a:lnTo>
                  <a:pt x="691" y="330"/>
                </a:lnTo>
                <a:lnTo>
                  <a:pt x="695" y="335"/>
                </a:lnTo>
                <a:lnTo>
                  <a:pt x="695" y="335"/>
                </a:lnTo>
                <a:lnTo>
                  <a:pt x="695" y="335"/>
                </a:lnTo>
                <a:lnTo>
                  <a:pt x="695" y="335"/>
                </a:lnTo>
                <a:lnTo>
                  <a:pt x="700" y="339"/>
                </a:lnTo>
                <a:lnTo>
                  <a:pt x="700" y="339"/>
                </a:lnTo>
                <a:lnTo>
                  <a:pt x="695" y="344"/>
                </a:lnTo>
                <a:lnTo>
                  <a:pt x="695" y="344"/>
                </a:lnTo>
                <a:lnTo>
                  <a:pt x="695" y="344"/>
                </a:lnTo>
                <a:lnTo>
                  <a:pt x="691" y="344"/>
                </a:lnTo>
                <a:lnTo>
                  <a:pt x="691" y="344"/>
                </a:lnTo>
                <a:lnTo>
                  <a:pt x="691" y="344"/>
                </a:lnTo>
                <a:lnTo>
                  <a:pt x="686" y="344"/>
                </a:lnTo>
                <a:lnTo>
                  <a:pt x="682" y="348"/>
                </a:lnTo>
                <a:lnTo>
                  <a:pt x="682" y="348"/>
                </a:lnTo>
                <a:lnTo>
                  <a:pt x="677" y="348"/>
                </a:lnTo>
                <a:lnTo>
                  <a:pt x="677" y="344"/>
                </a:lnTo>
                <a:lnTo>
                  <a:pt x="673" y="344"/>
                </a:lnTo>
                <a:lnTo>
                  <a:pt x="673" y="348"/>
                </a:lnTo>
                <a:lnTo>
                  <a:pt x="673" y="348"/>
                </a:lnTo>
                <a:lnTo>
                  <a:pt x="673" y="348"/>
                </a:lnTo>
                <a:lnTo>
                  <a:pt x="668" y="348"/>
                </a:lnTo>
                <a:lnTo>
                  <a:pt x="668" y="348"/>
                </a:lnTo>
                <a:lnTo>
                  <a:pt x="668" y="348"/>
                </a:lnTo>
                <a:lnTo>
                  <a:pt x="668" y="348"/>
                </a:lnTo>
                <a:lnTo>
                  <a:pt x="668" y="348"/>
                </a:lnTo>
                <a:lnTo>
                  <a:pt x="673" y="348"/>
                </a:lnTo>
                <a:lnTo>
                  <a:pt x="673" y="348"/>
                </a:lnTo>
                <a:lnTo>
                  <a:pt x="673" y="353"/>
                </a:lnTo>
                <a:lnTo>
                  <a:pt x="673" y="353"/>
                </a:lnTo>
                <a:lnTo>
                  <a:pt x="668" y="353"/>
                </a:lnTo>
                <a:lnTo>
                  <a:pt x="668" y="353"/>
                </a:lnTo>
                <a:lnTo>
                  <a:pt x="668" y="353"/>
                </a:lnTo>
                <a:lnTo>
                  <a:pt x="668" y="348"/>
                </a:lnTo>
                <a:lnTo>
                  <a:pt x="668" y="353"/>
                </a:lnTo>
                <a:lnTo>
                  <a:pt x="664" y="353"/>
                </a:lnTo>
                <a:lnTo>
                  <a:pt x="664" y="353"/>
                </a:lnTo>
                <a:lnTo>
                  <a:pt x="664" y="353"/>
                </a:lnTo>
                <a:lnTo>
                  <a:pt x="664" y="353"/>
                </a:lnTo>
                <a:lnTo>
                  <a:pt x="664" y="353"/>
                </a:lnTo>
                <a:lnTo>
                  <a:pt x="659" y="353"/>
                </a:lnTo>
                <a:lnTo>
                  <a:pt x="659" y="353"/>
                </a:lnTo>
                <a:lnTo>
                  <a:pt x="659" y="353"/>
                </a:lnTo>
                <a:lnTo>
                  <a:pt x="659" y="353"/>
                </a:lnTo>
                <a:lnTo>
                  <a:pt x="659" y="357"/>
                </a:lnTo>
                <a:lnTo>
                  <a:pt x="659" y="357"/>
                </a:lnTo>
                <a:lnTo>
                  <a:pt x="659" y="357"/>
                </a:lnTo>
                <a:lnTo>
                  <a:pt x="659" y="357"/>
                </a:lnTo>
                <a:lnTo>
                  <a:pt x="655" y="357"/>
                </a:lnTo>
                <a:lnTo>
                  <a:pt x="655" y="357"/>
                </a:lnTo>
                <a:lnTo>
                  <a:pt x="655" y="357"/>
                </a:lnTo>
                <a:lnTo>
                  <a:pt x="655" y="353"/>
                </a:lnTo>
                <a:lnTo>
                  <a:pt x="655" y="353"/>
                </a:lnTo>
                <a:lnTo>
                  <a:pt x="655" y="353"/>
                </a:lnTo>
                <a:lnTo>
                  <a:pt x="655" y="357"/>
                </a:lnTo>
                <a:lnTo>
                  <a:pt x="655" y="357"/>
                </a:lnTo>
                <a:lnTo>
                  <a:pt x="655" y="357"/>
                </a:lnTo>
                <a:lnTo>
                  <a:pt x="650" y="357"/>
                </a:lnTo>
                <a:lnTo>
                  <a:pt x="650" y="357"/>
                </a:lnTo>
                <a:lnTo>
                  <a:pt x="650" y="357"/>
                </a:lnTo>
                <a:lnTo>
                  <a:pt x="650" y="357"/>
                </a:lnTo>
                <a:lnTo>
                  <a:pt x="650" y="357"/>
                </a:lnTo>
                <a:lnTo>
                  <a:pt x="646" y="362"/>
                </a:lnTo>
                <a:lnTo>
                  <a:pt x="646" y="362"/>
                </a:lnTo>
                <a:lnTo>
                  <a:pt x="646" y="362"/>
                </a:lnTo>
                <a:lnTo>
                  <a:pt x="646" y="362"/>
                </a:lnTo>
                <a:lnTo>
                  <a:pt x="646" y="362"/>
                </a:lnTo>
                <a:lnTo>
                  <a:pt x="646" y="362"/>
                </a:lnTo>
                <a:lnTo>
                  <a:pt x="646" y="362"/>
                </a:lnTo>
                <a:lnTo>
                  <a:pt x="641" y="362"/>
                </a:lnTo>
                <a:lnTo>
                  <a:pt x="641" y="362"/>
                </a:lnTo>
                <a:lnTo>
                  <a:pt x="641" y="362"/>
                </a:lnTo>
                <a:lnTo>
                  <a:pt x="641" y="362"/>
                </a:lnTo>
                <a:lnTo>
                  <a:pt x="641" y="366"/>
                </a:lnTo>
                <a:lnTo>
                  <a:pt x="641" y="366"/>
                </a:lnTo>
                <a:lnTo>
                  <a:pt x="641" y="366"/>
                </a:lnTo>
                <a:lnTo>
                  <a:pt x="641" y="366"/>
                </a:lnTo>
                <a:lnTo>
                  <a:pt x="632" y="366"/>
                </a:lnTo>
                <a:lnTo>
                  <a:pt x="628" y="371"/>
                </a:lnTo>
                <a:lnTo>
                  <a:pt x="628" y="371"/>
                </a:lnTo>
                <a:lnTo>
                  <a:pt x="628" y="371"/>
                </a:lnTo>
                <a:lnTo>
                  <a:pt x="628" y="371"/>
                </a:lnTo>
                <a:lnTo>
                  <a:pt x="628" y="371"/>
                </a:lnTo>
                <a:lnTo>
                  <a:pt x="623" y="371"/>
                </a:lnTo>
                <a:lnTo>
                  <a:pt x="623" y="371"/>
                </a:lnTo>
                <a:lnTo>
                  <a:pt x="623" y="371"/>
                </a:lnTo>
                <a:lnTo>
                  <a:pt x="623" y="375"/>
                </a:lnTo>
                <a:lnTo>
                  <a:pt x="623" y="375"/>
                </a:lnTo>
                <a:lnTo>
                  <a:pt x="618" y="375"/>
                </a:lnTo>
                <a:lnTo>
                  <a:pt x="614" y="380"/>
                </a:lnTo>
                <a:lnTo>
                  <a:pt x="609" y="384"/>
                </a:lnTo>
                <a:lnTo>
                  <a:pt x="609" y="384"/>
                </a:lnTo>
                <a:lnTo>
                  <a:pt x="605" y="384"/>
                </a:lnTo>
                <a:lnTo>
                  <a:pt x="605" y="384"/>
                </a:lnTo>
                <a:lnTo>
                  <a:pt x="605" y="384"/>
                </a:lnTo>
                <a:lnTo>
                  <a:pt x="605" y="389"/>
                </a:lnTo>
                <a:lnTo>
                  <a:pt x="605" y="389"/>
                </a:lnTo>
                <a:lnTo>
                  <a:pt x="605" y="389"/>
                </a:lnTo>
                <a:lnTo>
                  <a:pt x="600" y="389"/>
                </a:lnTo>
                <a:lnTo>
                  <a:pt x="596" y="393"/>
                </a:lnTo>
                <a:lnTo>
                  <a:pt x="591" y="398"/>
                </a:lnTo>
                <a:lnTo>
                  <a:pt x="587" y="407"/>
                </a:lnTo>
                <a:lnTo>
                  <a:pt x="582" y="407"/>
                </a:lnTo>
                <a:lnTo>
                  <a:pt x="582" y="411"/>
                </a:lnTo>
                <a:lnTo>
                  <a:pt x="578" y="411"/>
                </a:lnTo>
                <a:lnTo>
                  <a:pt x="578" y="411"/>
                </a:lnTo>
                <a:lnTo>
                  <a:pt x="578" y="411"/>
                </a:lnTo>
                <a:lnTo>
                  <a:pt x="578" y="411"/>
                </a:lnTo>
                <a:lnTo>
                  <a:pt x="578" y="416"/>
                </a:lnTo>
                <a:lnTo>
                  <a:pt x="578" y="416"/>
                </a:lnTo>
                <a:lnTo>
                  <a:pt x="578" y="416"/>
                </a:lnTo>
                <a:lnTo>
                  <a:pt x="578" y="416"/>
                </a:lnTo>
                <a:lnTo>
                  <a:pt x="578" y="416"/>
                </a:lnTo>
                <a:lnTo>
                  <a:pt x="578" y="416"/>
                </a:lnTo>
                <a:lnTo>
                  <a:pt x="578" y="421"/>
                </a:lnTo>
                <a:lnTo>
                  <a:pt x="578" y="421"/>
                </a:lnTo>
                <a:lnTo>
                  <a:pt x="578" y="421"/>
                </a:lnTo>
                <a:lnTo>
                  <a:pt x="573" y="425"/>
                </a:lnTo>
                <a:lnTo>
                  <a:pt x="573" y="430"/>
                </a:lnTo>
                <a:lnTo>
                  <a:pt x="573" y="425"/>
                </a:lnTo>
                <a:lnTo>
                  <a:pt x="578" y="421"/>
                </a:lnTo>
                <a:lnTo>
                  <a:pt x="582" y="421"/>
                </a:lnTo>
                <a:lnTo>
                  <a:pt x="582" y="421"/>
                </a:lnTo>
                <a:lnTo>
                  <a:pt x="587" y="421"/>
                </a:lnTo>
                <a:lnTo>
                  <a:pt x="591" y="421"/>
                </a:lnTo>
                <a:lnTo>
                  <a:pt x="591" y="421"/>
                </a:lnTo>
                <a:lnTo>
                  <a:pt x="591" y="421"/>
                </a:lnTo>
                <a:lnTo>
                  <a:pt x="596" y="421"/>
                </a:lnTo>
                <a:lnTo>
                  <a:pt x="591" y="421"/>
                </a:lnTo>
                <a:lnTo>
                  <a:pt x="591" y="425"/>
                </a:lnTo>
                <a:lnTo>
                  <a:pt x="591" y="425"/>
                </a:lnTo>
                <a:lnTo>
                  <a:pt x="587" y="430"/>
                </a:lnTo>
                <a:lnTo>
                  <a:pt x="587" y="434"/>
                </a:lnTo>
                <a:lnTo>
                  <a:pt x="587" y="439"/>
                </a:lnTo>
                <a:lnTo>
                  <a:pt x="587" y="439"/>
                </a:lnTo>
                <a:lnTo>
                  <a:pt x="582" y="443"/>
                </a:lnTo>
                <a:lnTo>
                  <a:pt x="582" y="448"/>
                </a:lnTo>
                <a:lnTo>
                  <a:pt x="582" y="448"/>
                </a:lnTo>
                <a:lnTo>
                  <a:pt x="582" y="448"/>
                </a:lnTo>
                <a:lnTo>
                  <a:pt x="578" y="448"/>
                </a:lnTo>
                <a:lnTo>
                  <a:pt x="578" y="452"/>
                </a:lnTo>
                <a:lnTo>
                  <a:pt x="573" y="452"/>
                </a:lnTo>
                <a:lnTo>
                  <a:pt x="573" y="452"/>
                </a:lnTo>
                <a:lnTo>
                  <a:pt x="573" y="452"/>
                </a:lnTo>
                <a:lnTo>
                  <a:pt x="569" y="452"/>
                </a:lnTo>
                <a:lnTo>
                  <a:pt x="569" y="457"/>
                </a:lnTo>
                <a:lnTo>
                  <a:pt x="573" y="452"/>
                </a:lnTo>
                <a:lnTo>
                  <a:pt x="573" y="452"/>
                </a:lnTo>
                <a:lnTo>
                  <a:pt x="578" y="452"/>
                </a:lnTo>
                <a:lnTo>
                  <a:pt x="578" y="452"/>
                </a:lnTo>
                <a:lnTo>
                  <a:pt x="578" y="452"/>
                </a:lnTo>
                <a:lnTo>
                  <a:pt x="578" y="452"/>
                </a:lnTo>
                <a:lnTo>
                  <a:pt x="578" y="452"/>
                </a:lnTo>
                <a:lnTo>
                  <a:pt x="578" y="452"/>
                </a:lnTo>
                <a:lnTo>
                  <a:pt x="578" y="452"/>
                </a:lnTo>
                <a:lnTo>
                  <a:pt x="582" y="452"/>
                </a:lnTo>
                <a:lnTo>
                  <a:pt x="596" y="452"/>
                </a:lnTo>
                <a:lnTo>
                  <a:pt x="600" y="452"/>
                </a:lnTo>
                <a:lnTo>
                  <a:pt x="605" y="452"/>
                </a:lnTo>
                <a:lnTo>
                  <a:pt x="605" y="452"/>
                </a:lnTo>
                <a:lnTo>
                  <a:pt x="609" y="457"/>
                </a:lnTo>
                <a:lnTo>
                  <a:pt x="609" y="457"/>
                </a:lnTo>
                <a:lnTo>
                  <a:pt x="614" y="457"/>
                </a:lnTo>
                <a:lnTo>
                  <a:pt x="614" y="461"/>
                </a:lnTo>
                <a:lnTo>
                  <a:pt x="618" y="461"/>
                </a:lnTo>
                <a:lnTo>
                  <a:pt x="618" y="461"/>
                </a:lnTo>
                <a:lnTo>
                  <a:pt x="618" y="461"/>
                </a:lnTo>
                <a:lnTo>
                  <a:pt x="623" y="466"/>
                </a:lnTo>
                <a:lnTo>
                  <a:pt x="623" y="466"/>
                </a:lnTo>
                <a:lnTo>
                  <a:pt x="623" y="466"/>
                </a:lnTo>
                <a:lnTo>
                  <a:pt x="623" y="470"/>
                </a:lnTo>
                <a:lnTo>
                  <a:pt x="623" y="475"/>
                </a:lnTo>
                <a:lnTo>
                  <a:pt x="628" y="475"/>
                </a:lnTo>
                <a:lnTo>
                  <a:pt x="628" y="479"/>
                </a:lnTo>
                <a:lnTo>
                  <a:pt x="632" y="479"/>
                </a:lnTo>
                <a:lnTo>
                  <a:pt x="637" y="484"/>
                </a:lnTo>
                <a:lnTo>
                  <a:pt x="641" y="484"/>
                </a:lnTo>
                <a:lnTo>
                  <a:pt x="641" y="484"/>
                </a:lnTo>
                <a:lnTo>
                  <a:pt x="641" y="484"/>
                </a:lnTo>
                <a:lnTo>
                  <a:pt x="646" y="488"/>
                </a:lnTo>
                <a:lnTo>
                  <a:pt x="646" y="488"/>
                </a:lnTo>
                <a:lnTo>
                  <a:pt x="646" y="488"/>
                </a:lnTo>
                <a:lnTo>
                  <a:pt x="646" y="488"/>
                </a:lnTo>
                <a:lnTo>
                  <a:pt x="646" y="493"/>
                </a:lnTo>
                <a:lnTo>
                  <a:pt x="646" y="493"/>
                </a:lnTo>
                <a:lnTo>
                  <a:pt x="646" y="493"/>
                </a:lnTo>
                <a:lnTo>
                  <a:pt x="641" y="497"/>
                </a:lnTo>
                <a:lnTo>
                  <a:pt x="641" y="497"/>
                </a:lnTo>
                <a:lnTo>
                  <a:pt x="646" y="493"/>
                </a:lnTo>
                <a:lnTo>
                  <a:pt x="646" y="493"/>
                </a:lnTo>
                <a:lnTo>
                  <a:pt x="646" y="493"/>
                </a:lnTo>
                <a:lnTo>
                  <a:pt x="650" y="493"/>
                </a:lnTo>
                <a:lnTo>
                  <a:pt x="650" y="493"/>
                </a:lnTo>
                <a:lnTo>
                  <a:pt x="655" y="493"/>
                </a:lnTo>
                <a:lnTo>
                  <a:pt x="655" y="493"/>
                </a:lnTo>
                <a:lnTo>
                  <a:pt x="659" y="493"/>
                </a:lnTo>
                <a:lnTo>
                  <a:pt x="659" y="493"/>
                </a:lnTo>
                <a:lnTo>
                  <a:pt x="659" y="493"/>
                </a:lnTo>
                <a:lnTo>
                  <a:pt x="664" y="493"/>
                </a:lnTo>
                <a:lnTo>
                  <a:pt x="664" y="493"/>
                </a:lnTo>
                <a:lnTo>
                  <a:pt x="664" y="493"/>
                </a:lnTo>
                <a:lnTo>
                  <a:pt x="668" y="493"/>
                </a:lnTo>
                <a:lnTo>
                  <a:pt x="673" y="497"/>
                </a:lnTo>
                <a:lnTo>
                  <a:pt x="673" y="497"/>
                </a:lnTo>
                <a:lnTo>
                  <a:pt x="673" y="497"/>
                </a:lnTo>
                <a:lnTo>
                  <a:pt x="673" y="497"/>
                </a:lnTo>
                <a:lnTo>
                  <a:pt x="677" y="497"/>
                </a:lnTo>
                <a:lnTo>
                  <a:pt x="677" y="497"/>
                </a:lnTo>
                <a:lnTo>
                  <a:pt x="677" y="497"/>
                </a:lnTo>
                <a:lnTo>
                  <a:pt x="682" y="502"/>
                </a:lnTo>
                <a:lnTo>
                  <a:pt x="682" y="502"/>
                </a:lnTo>
                <a:lnTo>
                  <a:pt x="677" y="502"/>
                </a:lnTo>
                <a:lnTo>
                  <a:pt x="677" y="506"/>
                </a:lnTo>
                <a:lnTo>
                  <a:pt x="673" y="511"/>
                </a:lnTo>
                <a:lnTo>
                  <a:pt x="668" y="511"/>
                </a:lnTo>
                <a:lnTo>
                  <a:pt x="668" y="515"/>
                </a:lnTo>
                <a:lnTo>
                  <a:pt x="668" y="515"/>
                </a:lnTo>
                <a:lnTo>
                  <a:pt x="668" y="520"/>
                </a:lnTo>
                <a:lnTo>
                  <a:pt x="668" y="520"/>
                </a:lnTo>
                <a:lnTo>
                  <a:pt x="668" y="520"/>
                </a:lnTo>
                <a:lnTo>
                  <a:pt x="668" y="525"/>
                </a:lnTo>
                <a:lnTo>
                  <a:pt x="664" y="525"/>
                </a:lnTo>
                <a:lnTo>
                  <a:pt x="664" y="529"/>
                </a:lnTo>
                <a:lnTo>
                  <a:pt x="664" y="529"/>
                </a:lnTo>
                <a:lnTo>
                  <a:pt x="659" y="534"/>
                </a:lnTo>
                <a:lnTo>
                  <a:pt x="659" y="534"/>
                </a:lnTo>
                <a:lnTo>
                  <a:pt x="659" y="534"/>
                </a:lnTo>
                <a:lnTo>
                  <a:pt x="659" y="534"/>
                </a:lnTo>
                <a:lnTo>
                  <a:pt x="655" y="538"/>
                </a:lnTo>
                <a:lnTo>
                  <a:pt x="655" y="538"/>
                </a:lnTo>
                <a:lnTo>
                  <a:pt x="655" y="538"/>
                </a:lnTo>
                <a:lnTo>
                  <a:pt x="655" y="538"/>
                </a:lnTo>
                <a:lnTo>
                  <a:pt x="655" y="543"/>
                </a:lnTo>
                <a:lnTo>
                  <a:pt x="655" y="543"/>
                </a:lnTo>
                <a:lnTo>
                  <a:pt x="655" y="547"/>
                </a:lnTo>
                <a:lnTo>
                  <a:pt x="655" y="547"/>
                </a:lnTo>
                <a:lnTo>
                  <a:pt x="659" y="552"/>
                </a:lnTo>
                <a:lnTo>
                  <a:pt x="655" y="552"/>
                </a:lnTo>
                <a:lnTo>
                  <a:pt x="655" y="552"/>
                </a:lnTo>
                <a:lnTo>
                  <a:pt x="655" y="552"/>
                </a:lnTo>
                <a:lnTo>
                  <a:pt x="655" y="552"/>
                </a:lnTo>
                <a:lnTo>
                  <a:pt x="650" y="552"/>
                </a:lnTo>
                <a:lnTo>
                  <a:pt x="650" y="556"/>
                </a:lnTo>
                <a:lnTo>
                  <a:pt x="655" y="552"/>
                </a:lnTo>
                <a:lnTo>
                  <a:pt x="655" y="552"/>
                </a:lnTo>
                <a:lnTo>
                  <a:pt x="655" y="556"/>
                </a:lnTo>
                <a:lnTo>
                  <a:pt x="655" y="556"/>
                </a:lnTo>
                <a:lnTo>
                  <a:pt x="659" y="556"/>
                </a:lnTo>
                <a:lnTo>
                  <a:pt x="659" y="556"/>
                </a:lnTo>
                <a:lnTo>
                  <a:pt x="659" y="561"/>
                </a:lnTo>
                <a:lnTo>
                  <a:pt x="664" y="561"/>
                </a:lnTo>
                <a:lnTo>
                  <a:pt x="664" y="565"/>
                </a:lnTo>
                <a:lnTo>
                  <a:pt x="664" y="565"/>
                </a:lnTo>
                <a:lnTo>
                  <a:pt x="659" y="570"/>
                </a:lnTo>
                <a:lnTo>
                  <a:pt x="659" y="570"/>
                </a:lnTo>
                <a:lnTo>
                  <a:pt x="659" y="570"/>
                </a:lnTo>
                <a:lnTo>
                  <a:pt x="659" y="570"/>
                </a:lnTo>
                <a:lnTo>
                  <a:pt x="655" y="574"/>
                </a:lnTo>
                <a:lnTo>
                  <a:pt x="650" y="574"/>
                </a:lnTo>
                <a:lnTo>
                  <a:pt x="655" y="574"/>
                </a:lnTo>
                <a:lnTo>
                  <a:pt x="655" y="574"/>
                </a:lnTo>
                <a:lnTo>
                  <a:pt x="659" y="574"/>
                </a:lnTo>
                <a:lnTo>
                  <a:pt x="659" y="574"/>
                </a:lnTo>
                <a:lnTo>
                  <a:pt x="664" y="574"/>
                </a:lnTo>
                <a:lnTo>
                  <a:pt x="664" y="574"/>
                </a:lnTo>
                <a:lnTo>
                  <a:pt x="664" y="574"/>
                </a:lnTo>
                <a:lnTo>
                  <a:pt x="668" y="574"/>
                </a:lnTo>
                <a:lnTo>
                  <a:pt x="668" y="579"/>
                </a:lnTo>
                <a:lnTo>
                  <a:pt x="668" y="583"/>
                </a:lnTo>
                <a:lnTo>
                  <a:pt x="668" y="583"/>
                </a:lnTo>
                <a:lnTo>
                  <a:pt x="668" y="583"/>
                </a:lnTo>
                <a:lnTo>
                  <a:pt x="668" y="579"/>
                </a:lnTo>
                <a:lnTo>
                  <a:pt x="668" y="579"/>
                </a:lnTo>
                <a:lnTo>
                  <a:pt x="668" y="579"/>
                </a:lnTo>
                <a:lnTo>
                  <a:pt x="668" y="574"/>
                </a:lnTo>
                <a:lnTo>
                  <a:pt x="668" y="574"/>
                </a:lnTo>
                <a:lnTo>
                  <a:pt x="668" y="574"/>
                </a:lnTo>
                <a:lnTo>
                  <a:pt x="668" y="574"/>
                </a:lnTo>
                <a:lnTo>
                  <a:pt x="673" y="570"/>
                </a:lnTo>
                <a:lnTo>
                  <a:pt x="673" y="570"/>
                </a:lnTo>
                <a:lnTo>
                  <a:pt x="673" y="570"/>
                </a:lnTo>
                <a:lnTo>
                  <a:pt x="673" y="570"/>
                </a:lnTo>
                <a:lnTo>
                  <a:pt x="677" y="570"/>
                </a:lnTo>
                <a:lnTo>
                  <a:pt x="677" y="565"/>
                </a:lnTo>
                <a:lnTo>
                  <a:pt x="677" y="570"/>
                </a:lnTo>
                <a:lnTo>
                  <a:pt x="677" y="570"/>
                </a:lnTo>
                <a:lnTo>
                  <a:pt x="677" y="570"/>
                </a:lnTo>
                <a:lnTo>
                  <a:pt x="682" y="570"/>
                </a:lnTo>
                <a:lnTo>
                  <a:pt x="682" y="570"/>
                </a:lnTo>
                <a:lnTo>
                  <a:pt x="682" y="570"/>
                </a:lnTo>
                <a:lnTo>
                  <a:pt x="682" y="570"/>
                </a:lnTo>
                <a:lnTo>
                  <a:pt x="682" y="574"/>
                </a:lnTo>
                <a:lnTo>
                  <a:pt x="682" y="574"/>
                </a:lnTo>
                <a:lnTo>
                  <a:pt x="677" y="574"/>
                </a:lnTo>
                <a:lnTo>
                  <a:pt x="682" y="574"/>
                </a:lnTo>
                <a:lnTo>
                  <a:pt x="682" y="574"/>
                </a:lnTo>
                <a:lnTo>
                  <a:pt x="682" y="570"/>
                </a:lnTo>
                <a:lnTo>
                  <a:pt x="686" y="570"/>
                </a:lnTo>
                <a:lnTo>
                  <a:pt x="686" y="570"/>
                </a:lnTo>
                <a:lnTo>
                  <a:pt x="686" y="570"/>
                </a:lnTo>
                <a:lnTo>
                  <a:pt x="686" y="565"/>
                </a:lnTo>
                <a:lnTo>
                  <a:pt x="686" y="565"/>
                </a:lnTo>
                <a:lnTo>
                  <a:pt x="686" y="565"/>
                </a:lnTo>
                <a:lnTo>
                  <a:pt x="686" y="565"/>
                </a:lnTo>
                <a:lnTo>
                  <a:pt x="686" y="561"/>
                </a:lnTo>
                <a:lnTo>
                  <a:pt x="691" y="561"/>
                </a:lnTo>
                <a:lnTo>
                  <a:pt x="691" y="561"/>
                </a:lnTo>
                <a:lnTo>
                  <a:pt x="695" y="556"/>
                </a:lnTo>
                <a:lnTo>
                  <a:pt x="695" y="556"/>
                </a:lnTo>
                <a:lnTo>
                  <a:pt x="695" y="556"/>
                </a:lnTo>
                <a:lnTo>
                  <a:pt x="700" y="556"/>
                </a:lnTo>
                <a:lnTo>
                  <a:pt x="695" y="556"/>
                </a:lnTo>
                <a:lnTo>
                  <a:pt x="700" y="556"/>
                </a:lnTo>
                <a:lnTo>
                  <a:pt x="700" y="552"/>
                </a:lnTo>
                <a:lnTo>
                  <a:pt x="700" y="552"/>
                </a:lnTo>
                <a:lnTo>
                  <a:pt x="700" y="552"/>
                </a:lnTo>
                <a:lnTo>
                  <a:pt x="700" y="547"/>
                </a:lnTo>
                <a:lnTo>
                  <a:pt x="700" y="547"/>
                </a:lnTo>
                <a:lnTo>
                  <a:pt x="700" y="547"/>
                </a:lnTo>
                <a:lnTo>
                  <a:pt x="700" y="547"/>
                </a:lnTo>
                <a:lnTo>
                  <a:pt x="700" y="543"/>
                </a:lnTo>
                <a:lnTo>
                  <a:pt x="700" y="543"/>
                </a:lnTo>
                <a:lnTo>
                  <a:pt x="700" y="543"/>
                </a:lnTo>
                <a:lnTo>
                  <a:pt x="700" y="543"/>
                </a:lnTo>
                <a:lnTo>
                  <a:pt x="704" y="538"/>
                </a:lnTo>
                <a:lnTo>
                  <a:pt x="704" y="534"/>
                </a:lnTo>
                <a:lnTo>
                  <a:pt x="704" y="529"/>
                </a:lnTo>
                <a:lnTo>
                  <a:pt x="704" y="529"/>
                </a:lnTo>
                <a:lnTo>
                  <a:pt x="704" y="529"/>
                </a:lnTo>
                <a:lnTo>
                  <a:pt x="709" y="529"/>
                </a:lnTo>
                <a:lnTo>
                  <a:pt x="709" y="525"/>
                </a:lnTo>
                <a:lnTo>
                  <a:pt x="709" y="525"/>
                </a:lnTo>
                <a:lnTo>
                  <a:pt x="709" y="525"/>
                </a:lnTo>
                <a:lnTo>
                  <a:pt x="709" y="525"/>
                </a:lnTo>
                <a:lnTo>
                  <a:pt x="709" y="525"/>
                </a:lnTo>
                <a:lnTo>
                  <a:pt x="709" y="525"/>
                </a:lnTo>
                <a:lnTo>
                  <a:pt x="709" y="525"/>
                </a:lnTo>
                <a:lnTo>
                  <a:pt x="713" y="525"/>
                </a:lnTo>
                <a:lnTo>
                  <a:pt x="713" y="525"/>
                </a:lnTo>
                <a:lnTo>
                  <a:pt x="713" y="520"/>
                </a:lnTo>
                <a:lnTo>
                  <a:pt x="709" y="520"/>
                </a:lnTo>
                <a:lnTo>
                  <a:pt x="709" y="520"/>
                </a:lnTo>
                <a:lnTo>
                  <a:pt x="713" y="520"/>
                </a:lnTo>
                <a:lnTo>
                  <a:pt x="713" y="520"/>
                </a:lnTo>
                <a:lnTo>
                  <a:pt x="709" y="520"/>
                </a:lnTo>
                <a:lnTo>
                  <a:pt x="709" y="520"/>
                </a:lnTo>
                <a:lnTo>
                  <a:pt x="709" y="515"/>
                </a:lnTo>
                <a:lnTo>
                  <a:pt x="709" y="515"/>
                </a:lnTo>
                <a:lnTo>
                  <a:pt x="709" y="515"/>
                </a:lnTo>
                <a:lnTo>
                  <a:pt x="709" y="511"/>
                </a:lnTo>
                <a:lnTo>
                  <a:pt x="709" y="511"/>
                </a:lnTo>
                <a:lnTo>
                  <a:pt x="709" y="511"/>
                </a:lnTo>
                <a:lnTo>
                  <a:pt x="709" y="511"/>
                </a:lnTo>
                <a:lnTo>
                  <a:pt x="709" y="511"/>
                </a:lnTo>
                <a:lnTo>
                  <a:pt x="709" y="511"/>
                </a:lnTo>
                <a:lnTo>
                  <a:pt x="713" y="511"/>
                </a:lnTo>
                <a:lnTo>
                  <a:pt x="722" y="506"/>
                </a:lnTo>
                <a:lnTo>
                  <a:pt x="727" y="506"/>
                </a:lnTo>
                <a:lnTo>
                  <a:pt x="731" y="506"/>
                </a:lnTo>
                <a:lnTo>
                  <a:pt x="736" y="502"/>
                </a:lnTo>
                <a:lnTo>
                  <a:pt x="736" y="502"/>
                </a:lnTo>
                <a:lnTo>
                  <a:pt x="740" y="502"/>
                </a:lnTo>
                <a:lnTo>
                  <a:pt x="745" y="502"/>
                </a:lnTo>
                <a:lnTo>
                  <a:pt x="745" y="497"/>
                </a:lnTo>
                <a:lnTo>
                  <a:pt x="754" y="493"/>
                </a:lnTo>
                <a:lnTo>
                  <a:pt x="759" y="493"/>
                </a:lnTo>
                <a:lnTo>
                  <a:pt x="759" y="493"/>
                </a:lnTo>
                <a:lnTo>
                  <a:pt x="763" y="488"/>
                </a:lnTo>
                <a:lnTo>
                  <a:pt x="768" y="488"/>
                </a:lnTo>
                <a:lnTo>
                  <a:pt x="768" y="484"/>
                </a:lnTo>
                <a:lnTo>
                  <a:pt x="772" y="484"/>
                </a:lnTo>
                <a:lnTo>
                  <a:pt x="772" y="479"/>
                </a:lnTo>
                <a:lnTo>
                  <a:pt x="777" y="479"/>
                </a:lnTo>
                <a:lnTo>
                  <a:pt x="777" y="475"/>
                </a:lnTo>
                <a:lnTo>
                  <a:pt x="781" y="470"/>
                </a:lnTo>
                <a:lnTo>
                  <a:pt x="781" y="466"/>
                </a:lnTo>
                <a:lnTo>
                  <a:pt x="786" y="466"/>
                </a:lnTo>
                <a:lnTo>
                  <a:pt x="786" y="461"/>
                </a:lnTo>
                <a:lnTo>
                  <a:pt x="786" y="457"/>
                </a:lnTo>
                <a:lnTo>
                  <a:pt x="786" y="457"/>
                </a:lnTo>
                <a:lnTo>
                  <a:pt x="786" y="452"/>
                </a:lnTo>
                <a:lnTo>
                  <a:pt x="786" y="448"/>
                </a:lnTo>
                <a:lnTo>
                  <a:pt x="786" y="448"/>
                </a:lnTo>
                <a:lnTo>
                  <a:pt x="786" y="443"/>
                </a:lnTo>
                <a:lnTo>
                  <a:pt x="781" y="443"/>
                </a:lnTo>
                <a:lnTo>
                  <a:pt x="781" y="443"/>
                </a:lnTo>
                <a:lnTo>
                  <a:pt x="781" y="443"/>
                </a:lnTo>
                <a:lnTo>
                  <a:pt x="777" y="439"/>
                </a:lnTo>
                <a:lnTo>
                  <a:pt x="777" y="439"/>
                </a:lnTo>
                <a:lnTo>
                  <a:pt x="777" y="434"/>
                </a:lnTo>
                <a:lnTo>
                  <a:pt x="777" y="434"/>
                </a:lnTo>
                <a:lnTo>
                  <a:pt x="781" y="434"/>
                </a:lnTo>
                <a:lnTo>
                  <a:pt x="781" y="434"/>
                </a:lnTo>
                <a:lnTo>
                  <a:pt x="781" y="434"/>
                </a:lnTo>
                <a:lnTo>
                  <a:pt x="781" y="430"/>
                </a:lnTo>
                <a:lnTo>
                  <a:pt x="786" y="430"/>
                </a:lnTo>
                <a:lnTo>
                  <a:pt x="790" y="430"/>
                </a:lnTo>
                <a:lnTo>
                  <a:pt x="790" y="425"/>
                </a:lnTo>
                <a:lnTo>
                  <a:pt x="790" y="425"/>
                </a:lnTo>
                <a:lnTo>
                  <a:pt x="795" y="425"/>
                </a:lnTo>
                <a:lnTo>
                  <a:pt x="795" y="425"/>
                </a:lnTo>
                <a:lnTo>
                  <a:pt x="799" y="421"/>
                </a:lnTo>
                <a:lnTo>
                  <a:pt x="795" y="421"/>
                </a:lnTo>
                <a:lnTo>
                  <a:pt x="799" y="421"/>
                </a:lnTo>
                <a:lnTo>
                  <a:pt x="799" y="421"/>
                </a:lnTo>
                <a:lnTo>
                  <a:pt x="799" y="421"/>
                </a:lnTo>
                <a:lnTo>
                  <a:pt x="799" y="416"/>
                </a:lnTo>
                <a:lnTo>
                  <a:pt x="799" y="416"/>
                </a:lnTo>
                <a:lnTo>
                  <a:pt x="804" y="416"/>
                </a:lnTo>
                <a:lnTo>
                  <a:pt x="804" y="421"/>
                </a:lnTo>
                <a:lnTo>
                  <a:pt x="804" y="421"/>
                </a:lnTo>
                <a:lnTo>
                  <a:pt x="804" y="421"/>
                </a:lnTo>
                <a:lnTo>
                  <a:pt x="804" y="416"/>
                </a:lnTo>
                <a:lnTo>
                  <a:pt x="804" y="416"/>
                </a:lnTo>
                <a:lnTo>
                  <a:pt x="808" y="416"/>
                </a:lnTo>
                <a:lnTo>
                  <a:pt x="808" y="416"/>
                </a:lnTo>
                <a:lnTo>
                  <a:pt x="808" y="416"/>
                </a:lnTo>
                <a:lnTo>
                  <a:pt x="808" y="411"/>
                </a:lnTo>
                <a:lnTo>
                  <a:pt x="813" y="411"/>
                </a:lnTo>
                <a:lnTo>
                  <a:pt x="813" y="411"/>
                </a:lnTo>
                <a:lnTo>
                  <a:pt x="808" y="411"/>
                </a:lnTo>
                <a:lnTo>
                  <a:pt x="808" y="411"/>
                </a:lnTo>
                <a:lnTo>
                  <a:pt x="808" y="411"/>
                </a:lnTo>
                <a:lnTo>
                  <a:pt x="813" y="411"/>
                </a:lnTo>
                <a:lnTo>
                  <a:pt x="813" y="411"/>
                </a:lnTo>
                <a:lnTo>
                  <a:pt x="813" y="407"/>
                </a:lnTo>
                <a:lnTo>
                  <a:pt x="813" y="402"/>
                </a:lnTo>
                <a:lnTo>
                  <a:pt x="813" y="402"/>
                </a:lnTo>
                <a:lnTo>
                  <a:pt x="817" y="402"/>
                </a:lnTo>
                <a:lnTo>
                  <a:pt x="817" y="402"/>
                </a:lnTo>
                <a:lnTo>
                  <a:pt x="813" y="402"/>
                </a:lnTo>
                <a:lnTo>
                  <a:pt x="813" y="402"/>
                </a:lnTo>
                <a:lnTo>
                  <a:pt x="813" y="398"/>
                </a:lnTo>
                <a:lnTo>
                  <a:pt x="813" y="398"/>
                </a:lnTo>
                <a:lnTo>
                  <a:pt x="817" y="398"/>
                </a:lnTo>
                <a:lnTo>
                  <a:pt x="817" y="398"/>
                </a:lnTo>
                <a:lnTo>
                  <a:pt x="817" y="398"/>
                </a:lnTo>
                <a:lnTo>
                  <a:pt x="817" y="398"/>
                </a:lnTo>
                <a:lnTo>
                  <a:pt x="813" y="398"/>
                </a:lnTo>
                <a:lnTo>
                  <a:pt x="813" y="398"/>
                </a:lnTo>
                <a:lnTo>
                  <a:pt x="813" y="398"/>
                </a:lnTo>
                <a:lnTo>
                  <a:pt x="813" y="398"/>
                </a:lnTo>
                <a:lnTo>
                  <a:pt x="813" y="393"/>
                </a:lnTo>
                <a:lnTo>
                  <a:pt x="817" y="393"/>
                </a:lnTo>
                <a:lnTo>
                  <a:pt x="817" y="393"/>
                </a:lnTo>
                <a:lnTo>
                  <a:pt x="822" y="389"/>
                </a:lnTo>
                <a:lnTo>
                  <a:pt x="822" y="389"/>
                </a:lnTo>
                <a:lnTo>
                  <a:pt x="822" y="389"/>
                </a:lnTo>
                <a:lnTo>
                  <a:pt x="826" y="384"/>
                </a:lnTo>
                <a:lnTo>
                  <a:pt x="826" y="384"/>
                </a:lnTo>
                <a:lnTo>
                  <a:pt x="826" y="384"/>
                </a:lnTo>
                <a:lnTo>
                  <a:pt x="831" y="384"/>
                </a:lnTo>
                <a:lnTo>
                  <a:pt x="831" y="380"/>
                </a:lnTo>
                <a:lnTo>
                  <a:pt x="826" y="380"/>
                </a:lnTo>
                <a:lnTo>
                  <a:pt x="826" y="380"/>
                </a:lnTo>
                <a:lnTo>
                  <a:pt x="826" y="380"/>
                </a:lnTo>
                <a:lnTo>
                  <a:pt x="826" y="375"/>
                </a:lnTo>
                <a:lnTo>
                  <a:pt x="826" y="375"/>
                </a:lnTo>
                <a:lnTo>
                  <a:pt x="831" y="371"/>
                </a:lnTo>
                <a:lnTo>
                  <a:pt x="831" y="371"/>
                </a:lnTo>
                <a:lnTo>
                  <a:pt x="831" y="371"/>
                </a:lnTo>
                <a:lnTo>
                  <a:pt x="835" y="366"/>
                </a:lnTo>
                <a:lnTo>
                  <a:pt x="835" y="366"/>
                </a:lnTo>
                <a:lnTo>
                  <a:pt x="840" y="366"/>
                </a:lnTo>
                <a:lnTo>
                  <a:pt x="844" y="366"/>
                </a:lnTo>
                <a:lnTo>
                  <a:pt x="844" y="366"/>
                </a:lnTo>
                <a:lnTo>
                  <a:pt x="849" y="366"/>
                </a:lnTo>
                <a:lnTo>
                  <a:pt x="853" y="366"/>
                </a:lnTo>
                <a:lnTo>
                  <a:pt x="853" y="366"/>
                </a:lnTo>
                <a:lnTo>
                  <a:pt x="862" y="371"/>
                </a:lnTo>
                <a:lnTo>
                  <a:pt x="862" y="371"/>
                </a:lnTo>
                <a:lnTo>
                  <a:pt x="858" y="371"/>
                </a:lnTo>
                <a:lnTo>
                  <a:pt x="858" y="371"/>
                </a:lnTo>
                <a:lnTo>
                  <a:pt x="867" y="371"/>
                </a:lnTo>
                <a:lnTo>
                  <a:pt x="867" y="371"/>
                </a:lnTo>
                <a:lnTo>
                  <a:pt x="867" y="371"/>
                </a:lnTo>
                <a:lnTo>
                  <a:pt x="871" y="371"/>
                </a:lnTo>
                <a:lnTo>
                  <a:pt x="871" y="371"/>
                </a:lnTo>
                <a:lnTo>
                  <a:pt x="871" y="371"/>
                </a:lnTo>
                <a:lnTo>
                  <a:pt x="871" y="375"/>
                </a:lnTo>
                <a:lnTo>
                  <a:pt x="871" y="375"/>
                </a:lnTo>
                <a:lnTo>
                  <a:pt x="871" y="375"/>
                </a:lnTo>
                <a:lnTo>
                  <a:pt x="876" y="375"/>
                </a:lnTo>
                <a:lnTo>
                  <a:pt x="876" y="371"/>
                </a:lnTo>
                <a:lnTo>
                  <a:pt x="880" y="371"/>
                </a:lnTo>
                <a:lnTo>
                  <a:pt x="885" y="371"/>
                </a:lnTo>
                <a:lnTo>
                  <a:pt x="885" y="371"/>
                </a:lnTo>
                <a:lnTo>
                  <a:pt x="890" y="371"/>
                </a:lnTo>
                <a:lnTo>
                  <a:pt x="890" y="371"/>
                </a:lnTo>
                <a:lnTo>
                  <a:pt x="890" y="371"/>
                </a:lnTo>
                <a:lnTo>
                  <a:pt x="890" y="371"/>
                </a:lnTo>
                <a:lnTo>
                  <a:pt x="894" y="371"/>
                </a:lnTo>
                <a:lnTo>
                  <a:pt x="894" y="375"/>
                </a:lnTo>
                <a:lnTo>
                  <a:pt x="894" y="375"/>
                </a:lnTo>
                <a:lnTo>
                  <a:pt x="894" y="375"/>
                </a:lnTo>
                <a:lnTo>
                  <a:pt x="894" y="375"/>
                </a:lnTo>
                <a:lnTo>
                  <a:pt x="899" y="375"/>
                </a:lnTo>
                <a:lnTo>
                  <a:pt x="899" y="375"/>
                </a:lnTo>
                <a:lnTo>
                  <a:pt x="899" y="375"/>
                </a:lnTo>
                <a:lnTo>
                  <a:pt x="899" y="375"/>
                </a:lnTo>
                <a:lnTo>
                  <a:pt x="899" y="380"/>
                </a:lnTo>
                <a:lnTo>
                  <a:pt x="899" y="380"/>
                </a:lnTo>
                <a:lnTo>
                  <a:pt x="894" y="380"/>
                </a:lnTo>
                <a:lnTo>
                  <a:pt x="894" y="380"/>
                </a:lnTo>
                <a:lnTo>
                  <a:pt x="894" y="380"/>
                </a:lnTo>
                <a:lnTo>
                  <a:pt x="894" y="380"/>
                </a:lnTo>
                <a:lnTo>
                  <a:pt x="894" y="380"/>
                </a:lnTo>
                <a:lnTo>
                  <a:pt x="899" y="380"/>
                </a:lnTo>
                <a:lnTo>
                  <a:pt x="899" y="380"/>
                </a:lnTo>
                <a:lnTo>
                  <a:pt x="899" y="384"/>
                </a:lnTo>
                <a:lnTo>
                  <a:pt x="899" y="384"/>
                </a:lnTo>
                <a:lnTo>
                  <a:pt x="899" y="384"/>
                </a:lnTo>
                <a:lnTo>
                  <a:pt x="899" y="384"/>
                </a:lnTo>
                <a:lnTo>
                  <a:pt x="899" y="384"/>
                </a:lnTo>
                <a:lnTo>
                  <a:pt x="899" y="384"/>
                </a:lnTo>
                <a:lnTo>
                  <a:pt x="899" y="384"/>
                </a:lnTo>
                <a:lnTo>
                  <a:pt x="894" y="384"/>
                </a:lnTo>
                <a:lnTo>
                  <a:pt x="894" y="389"/>
                </a:lnTo>
                <a:lnTo>
                  <a:pt x="899" y="384"/>
                </a:lnTo>
                <a:lnTo>
                  <a:pt x="899" y="384"/>
                </a:lnTo>
                <a:lnTo>
                  <a:pt x="899" y="384"/>
                </a:lnTo>
                <a:lnTo>
                  <a:pt x="903" y="384"/>
                </a:lnTo>
                <a:lnTo>
                  <a:pt x="903" y="389"/>
                </a:lnTo>
                <a:lnTo>
                  <a:pt x="903" y="389"/>
                </a:lnTo>
                <a:lnTo>
                  <a:pt x="903" y="389"/>
                </a:lnTo>
                <a:lnTo>
                  <a:pt x="903" y="389"/>
                </a:lnTo>
                <a:lnTo>
                  <a:pt x="899" y="389"/>
                </a:lnTo>
                <a:lnTo>
                  <a:pt x="899" y="389"/>
                </a:lnTo>
                <a:lnTo>
                  <a:pt x="899" y="389"/>
                </a:lnTo>
                <a:lnTo>
                  <a:pt x="899" y="389"/>
                </a:lnTo>
                <a:lnTo>
                  <a:pt x="899" y="389"/>
                </a:lnTo>
                <a:lnTo>
                  <a:pt x="899" y="389"/>
                </a:lnTo>
                <a:lnTo>
                  <a:pt x="899" y="393"/>
                </a:lnTo>
                <a:lnTo>
                  <a:pt x="899" y="393"/>
                </a:lnTo>
                <a:lnTo>
                  <a:pt x="899" y="393"/>
                </a:lnTo>
                <a:lnTo>
                  <a:pt x="899" y="393"/>
                </a:lnTo>
                <a:lnTo>
                  <a:pt x="899" y="398"/>
                </a:lnTo>
                <a:lnTo>
                  <a:pt x="903" y="398"/>
                </a:lnTo>
                <a:lnTo>
                  <a:pt x="903" y="398"/>
                </a:lnTo>
                <a:lnTo>
                  <a:pt x="908" y="398"/>
                </a:lnTo>
                <a:lnTo>
                  <a:pt x="908" y="398"/>
                </a:lnTo>
                <a:lnTo>
                  <a:pt x="912" y="398"/>
                </a:lnTo>
                <a:lnTo>
                  <a:pt x="912" y="398"/>
                </a:lnTo>
                <a:lnTo>
                  <a:pt x="912" y="398"/>
                </a:lnTo>
                <a:lnTo>
                  <a:pt x="912" y="398"/>
                </a:lnTo>
                <a:lnTo>
                  <a:pt x="912" y="398"/>
                </a:lnTo>
                <a:lnTo>
                  <a:pt x="912" y="402"/>
                </a:lnTo>
                <a:lnTo>
                  <a:pt x="912" y="402"/>
                </a:lnTo>
                <a:lnTo>
                  <a:pt x="912" y="402"/>
                </a:lnTo>
                <a:lnTo>
                  <a:pt x="917" y="402"/>
                </a:lnTo>
                <a:lnTo>
                  <a:pt x="917" y="402"/>
                </a:lnTo>
                <a:lnTo>
                  <a:pt x="917" y="402"/>
                </a:lnTo>
                <a:lnTo>
                  <a:pt x="921" y="402"/>
                </a:lnTo>
                <a:lnTo>
                  <a:pt x="921" y="398"/>
                </a:lnTo>
                <a:lnTo>
                  <a:pt x="921" y="398"/>
                </a:lnTo>
                <a:lnTo>
                  <a:pt x="921" y="398"/>
                </a:lnTo>
                <a:lnTo>
                  <a:pt x="921" y="398"/>
                </a:lnTo>
                <a:lnTo>
                  <a:pt x="921" y="398"/>
                </a:lnTo>
                <a:lnTo>
                  <a:pt x="921" y="402"/>
                </a:lnTo>
                <a:lnTo>
                  <a:pt x="921" y="402"/>
                </a:lnTo>
                <a:lnTo>
                  <a:pt x="921" y="402"/>
                </a:lnTo>
                <a:lnTo>
                  <a:pt x="921" y="402"/>
                </a:lnTo>
                <a:lnTo>
                  <a:pt x="921" y="402"/>
                </a:lnTo>
                <a:lnTo>
                  <a:pt x="917" y="402"/>
                </a:lnTo>
                <a:lnTo>
                  <a:pt x="917" y="407"/>
                </a:lnTo>
                <a:lnTo>
                  <a:pt x="912" y="407"/>
                </a:lnTo>
                <a:lnTo>
                  <a:pt x="912" y="411"/>
                </a:lnTo>
                <a:lnTo>
                  <a:pt x="912" y="411"/>
                </a:lnTo>
                <a:lnTo>
                  <a:pt x="912" y="411"/>
                </a:lnTo>
                <a:lnTo>
                  <a:pt x="912" y="411"/>
                </a:lnTo>
                <a:lnTo>
                  <a:pt x="912" y="411"/>
                </a:lnTo>
                <a:lnTo>
                  <a:pt x="912" y="416"/>
                </a:lnTo>
                <a:lnTo>
                  <a:pt x="912" y="416"/>
                </a:lnTo>
                <a:lnTo>
                  <a:pt x="908" y="416"/>
                </a:lnTo>
                <a:lnTo>
                  <a:pt x="908" y="416"/>
                </a:lnTo>
                <a:lnTo>
                  <a:pt x="908" y="416"/>
                </a:lnTo>
                <a:lnTo>
                  <a:pt x="908" y="416"/>
                </a:lnTo>
                <a:lnTo>
                  <a:pt x="903" y="416"/>
                </a:lnTo>
                <a:lnTo>
                  <a:pt x="899" y="416"/>
                </a:lnTo>
                <a:lnTo>
                  <a:pt x="894" y="416"/>
                </a:lnTo>
                <a:lnTo>
                  <a:pt x="894" y="416"/>
                </a:lnTo>
                <a:lnTo>
                  <a:pt x="899" y="421"/>
                </a:lnTo>
                <a:lnTo>
                  <a:pt x="899" y="421"/>
                </a:lnTo>
                <a:lnTo>
                  <a:pt x="903" y="421"/>
                </a:lnTo>
                <a:lnTo>
                  <a:pt x="908" y="421"/>
                </a:lnTo>
                <a:lnTo>
                  <a:pt x="908" y="421"/>
                </a:lnTo>
                <a:lnTo>
                  <a:pt x="908" y="421"/>
                </a:lnTo>
                <a:lnTo>
                  <a:pt x="903" y="425"/>
                </a:lnTo>
                <a:lnTo>
                  <a:pt x="903" y="425"/>
                </a:lnTo>
                <a:lnTo>
                  <a:pt x="903" y="425"/>
                </a:lnTo>
                <a:lnTo>
                  <a:pt x="903" y="425"/>
                </a:lnTo>
                <a:lnTo>
                  <a:pt x="899" y="430"/>
                </a:lnTo>
                <a:lnTo>
                  <a:pt x="899" y="430"/>
                </a:lnTo>
                <a:lnTo>
                  <a:pt x="899" y="430"/>
                </a:lnTo>
                <a:lnTo>
                  <a:pt x="903" y="430"/>
                </a:lnTo>
                <a:lnTo>
                  <a:pt x="903" y="430"/>
                </a:lnTo>
                <a:lnTo>
                  <a:pt x="903" y="434"/>
                </a:lnTo>
                <a:lnTo>
                  <a:pt x="899" y="434"/>
                </a:lnTo>
                <a:lnTo>
                  <a:pt x="899" y="434"/>
                </a:lnTo>
                <a:lnTo>
                  <a:pt x="899" y="434"/>
                </a:lnTo>
                <a:lnTo>
                  <a:pt x="899" y="434"/>
                </a:lnTo>
                <a:lnTo>
                  <a:pt x="899" y="434"/>
                </a:lnTo>
                <a:lnTo>
                  <a:pt x="899" y="439"/>
                </a:lnTo>
                <a:lnTo>
                  <a:pt x="899" y="439"/>
                </a:lnTo>
                <a:lnTo>
                  <a:pt x="894" y="439"/>
                </a:lnTo>
                <a:lnTo>
                  <a:pt x="894" y="439"/>
                </a:lnTo>
                <a:lnTo>
                  <a:pt x="894" y="439"/>
                </a:lnTo>
                <a:lnTo>
                  <a:pt x="894" y="439"/>
                </a:lnTo>
                <a:lnTo>
                  <a:pt x="894" y="439"/>
                </a:lnTo>
                <a:lnTo>
                  <a:pt x="894" y="439"/>
                </a:lnTo>
                <a:lnTo>
                  <a:pt x="894" y="439"/>
                </a:lnTo>
                <a:lnTo>
                  <a:pt x="894" y="439"/>
                </a:lnTo>
                <a:lnTo>
                  <a:pt x="894" y="439"/>
                </a:lnTo>
                <a:lnTo>
                  <a:pt x="890" y="439"/>
                </a:lnTo>
                <a:lnTo>
                  <a:pt x="890" y="439"/>
                </a:lnTo>
                <a:lnTo>
                  <a:pt x="890" y="439"/>
                </a:lnTo>
                <a:lnTo>
                  <a:pt x="885" y="439"/>
                </a:lnTo>
                <a:lnTo>
                  <a:pt x="885" y="443"/>
                </a:lnTo>
                <a:lnTo>
                  <a:pt x="890" y="443"/>
                </a:lnTo>
                <a:lnTo>
                  <a:pt x="890" y="443"/>
                </a:lnTo>
                <a:lnTo>
                  <a:pt x="890" y="443"/>
                </a:lnTo>
                <a:lnTo>
                  <a:pt x="894" y="443"/>
                </a:lnTo>
                <a:lnTo>
                  <a:pt x="899" y="439"/>
                </a:lnTo>
                <a:lnTo>
                  <a:pt x="899" y="439"/>
                </a:lnTo>
                <a:lnTo>
                  <a:pt x="899" y="439"/>
                </a:lnTo>
                <a:lnTo>
                  <a:pt x="903" y="439"/>
                </a:lnTo>
                <a:lnTo>
                  <a:pt x="903" y="439"/>
                </a:lnTo>
                <a:lnTo>
                  <a:pt x="908" y="439"/>
                </a:lnTo>
                <a:lnTo>
                  <a:pt x="908" y="439"/>
                </a:lnTo>
                <a:lnTo>
                  <a:pt x="908" y="439"/>
                </a:lnTo>
                <a:lnTo>
                  <a:pt x="908" y="443"/>
                </a:lnTo>
                <a:lnTo>
                  <a:pt x="908" y="443"/>
                </a:lnTo>
                <a:lnTo>
                  <a:pt x="908" y="443"/>
                </a:lnTo>
                <a:lnTo>
                  <a:pt x="908" y="448"/>
                </a:lnTo>
                <a:lnTo>
                  <a:pt x="908" y="448"/>
                </a:lnTo>
                <a:lnTo>
                  <a:pt x="908" y="448"/>
                </a:lnTo>
                <a:lnTo>
                  <a:pt x="908" y="448"/>
                </a:lnTo>
                <a:lnTo>
                  <a:pt x="908" y="448"/>
                </a:lnTo>
                <a:lnTo>
                  <a:pt x="903" y="452"/>
                </a:lnTo>
                <a:lnTo>
                  <a:pt x="903" y="452"/>
                </a:lnTo>
                <a:lnTo>
                  <a:pt x="899" y="457"/>
                </a:lnTo>
                <a:lnTo>
                  <a:pt x="899" y="457"/>
                </a:lnTo>
                <a:lnTo>
                  <a:pt x="894" y="457"/>
                </a:lnTo>
                <a:lnTo>
                  <a:pt x="894" y="457"/>
                </a:lnTo>
                <a:lnTo>
                  <a:pt x="890" y="457"/>
                </a:lnTo>
                <a:lnTo>
                  <a:pt x="890" y="457"/>
                </a:lnTo>
                <a:lnTo>
                  <a:pt x="894" y="457"/>
                </a:lnTo>
                <a:lnTo>
                  <a:pt x="899" y="457"/>
                </a:lnTo>
                <a:lnTo>
                  <a:pt x="899" y="457"/>
                </a:lnTo>
                <a:lnTo>
                  <a:pt x="903" y="457"/>
                </a:lnTo>
                <a:lnTo>
                  <a:pt x="903" y="452"/>
                </a:lnTo>
                <a:lnTo>
                  <a:pt x="908" y="448"/>
                </a:lnTo>
                <a:lnTo>
                  <a:pt x="908" y="448"/>
                </a:lnTo>
                <a:lnTo>
                  <a:pt x="912" y="448"/>
                </a:lnTo>
                <a:lnTo>
                  <a:pt x="912" y="448"/>
                </a:lnTo>
                <a:lnTo>
                  <a:pt x="912" y="452"/>
                </a:lnTo>
                <a:lnTo>
                  <a:pt x="908" y="452"/>
                </a:lnTo>
                <a:lnTo>
                  <a:pt x="908" y="452"/>
                </a:lnTo>
                <a:lnTo>
                  <a:pt x="908" y="452"/>
                </a:lnTo>
                <a:lnTo>
                  <a:pt x="908" y="452"/>
                </a:lnTo>
                <a:lnTo>
                  <a:pt x="912" y="452"/>
                </a:lnTo>
                <a:lnTo>
                  <a:pt x="912" y="452"/>
                </a:lnTo>
                <a:lnTo>
                  <a:pt x="912" y="452"/>
                </a:lnTo>
                <a:lnTo>
                  <a:pt x="912" y="448"/>
                </a:lnTo>
                <a:lnTo>
                  <a:pt x="912" y="452"/>
                </a:lnTo>
                <a:lnTo>
                  <a:pt x="912" y="452"/>
                </a:lnTo>
                <a:lnTo>
                  <a:pt x="912" y="457"/>
                </a:lnTo>
                <a:lnTo>
                  <a:pt x="912" y="457"/>
                </a:lnTo>
                <a:lnTo>
                  <a:pt x="908" y="457"/>
                </a:lnTo>
                <a:lnTo>
                  <a:pt x="908" y="457"/>
                </a:lnTo>
                <a:lnTo>
                  <a:pt x="912" y="457"/>
                </a:lnTo>
                <a:lnTo>
                  <a:pt x="912" y="457"/>
                </a:lnTo>
                <a:lnTo>
                  <a:pt x="912" y="452"/>
                </a:lnTo>
                <a:lnTo>
                  <a:pt x="912" y="452"/>
                </a:lnTo>
                <a:lnTo>
                  <a:pt x="917" y="452"/>
                </a:lnTo>
                <a:lnTo>
                  <a:pt x="921" y="452"/>
                </a:lnTo>
                <a:lnTo>
                  <a:pt x="921" y="448"/>
                </a:lnTo>
                <a:lnTo>
                  <a:pt x="926" y="448"/>
                </a:lnTo>
                <a:lnTo>
                  <a:pt x="926" y="448"/>
                </a:lnTo>
                <a:lnTo>
                  <a:pt x="930" y="448"/>
                </a:lnTo>
                <a:lnTo>
                  <a:pt x="930" y="448"/>
                </a:lnTo>
                <a:lnTo>
                  <a:pt x="930" y="443"/>
                </a:lnTo>
                <a:lnTo>
                  <a:pt x="935" y="443"/>
                </a:lnTo>
                <a:lnTo>
                  <a:pt x="935" y="443"/>
                </a:lnTo>
                <a:lnTo>
                  <a:pt x="935" y="443"/>
                </a:lnTo>
                <a:lnTo>
                  <a:pt x="935" y="443"/>
                </a:lnTo>
                <a:lnTo>
                  <a:pt x="939" y="443"/>
                </a:lnTo>
                <a:lnTo>
                  <a:pt x="939" y="448"/>
                </a:lnTo>
                <a:lnTo>
                  <a:pt x="939" y="448"/>
                </a:lnTo>
                <a:lnTo>
                  <a:pt x="939" y="448"/>
                </a:lnTo>
                <a:lnTo>
                  <a:pt x="935" y="452"/>
                </a:lnTo>
                <a:lnTo>
                  <a:pt x="935" y="452"/>
                </a:lnTo>
                <a:lnTo>
                  <a:pt x="939" y="448"/>
                </a:lnTo>
                <a:lnTo>
                  <a:pt x="939" y="448"/>
                </a:lnTo>
                <a:lnTo>
                  <a:pt x="939" y="448"/>
                </a:lnTo>
                <a:lnTo>
                  <a:pt x="939" y="448"/>
                </a:lnTo>
                <a:lnTo>
                  <a:pt x="939" y="443"/>
                </a:lnTo>
                <a:lnTo>
                  <a:pt x="939" y="443"/>
                </a:lnTo>
                <a:lnTo>
                  <a:pt x="939" y="443"/>
                </a:lnTo>
                <a:lnTo>
                  <a:pt x="939" y="443"/>
                </a:lnTo>
                <a:lnTo>
                  <a:pt x="944" y="443"/>
                </a:lnTo>
                <a:lnTo>
                  <a:pt x="944" y="443"/>
                </a:lnTo>
                <a:lnTo>
                  <a:pt x="944" y="443"/>
                </a:lnTo>
                <a:lnTo>
                  <a:pt x="944" y="443"/>
                </a:lnTo>
                <a:lnTo>
                  <a:pt x="944" y="439"/>
                </a:lnTo>
                <a:lnTo>
                  <a:pt x="944" y="439"/>
                </a:lnTo>
                <a:lnTo>
                  <a:pt x="944" y="439"/>
                </a:lnTo>
                <a:lnTo>
                  <a:pt x="944" y="439"/>
                </a:lnTo>
                <a:lnTo>
                  <a:pt x="948" y="439"/>
                </a:lnTo>
                <a:lnTo>
                  <a:pt x="948" y="439"/>
                </a:lnTo>
                <a:lnTo>
                  <a:pt x="948" y="439"/>
                </a:lnTo>
                <a:lnTo>
                  <a:pt x="948" y="439"/>
                </a:lnTo>
                <a:lnTo>
                  <a:pt x="953" y="439"/>
                </a:lnTo>
                <a:lnTo>
                  <a:pt x="953" y="439"/>
                </a:lnTo>
                <a:lnTo>
                  <a:pt x="948" y="439"/>
                </a:lnTo>
                <a:lnTo>
                  <a:pt x="948" y="439"/>
                </a:lnTo>
                <a:lnTo>
                  <a:pt x="948" y="439"/>
                </a:lnTo>
                <a:lnTo>
                  <a:pt x="948" y="439"/>
                </a:lnTo>
                <a:lnTo>
                  <a:pt x="948" y="434"/>
                </a:lnTo>
                <a:lnTo>
                  <a:pt x="948" y="434"/>
                </a:lnTo>
                <a:lnTo>
                  <a:pt x="948" y="434"/>
                </a:lnTo>
                <a:lnTo>
                  <a:pt x="948" y="434"/>
                </a:lnTo>
                <a:lnTo>
                  <a:pt x="953" y="434"/>
                </a:lnTo>
                <a:lnTo>
                  <a:pt x="953" y="434"/>
                </a:lnTo>
                <a:lnTo>
                  <a:pt x="953" y="434"/>
                </a:lnTo>
                <a:lnTo>
                  <a:pt x="953" y="434"/>
                </a:lnTo>
                <a:lnTo>
                  <a:pt x="953" y="434"/>
                </a:lnTo>
                <a:lnTo>
                  <a:pt x="953" y="434"/>
                </a:lnTo>
                <a:lnTo>
                  <a:pt x="953" y="430"/>
                </a:lnTo>
                <a:lnTo>
                  <a:pt x="957" y="430"/>
                </a:lnTo>
                <a:lnTo>
                  <a:pt x="957" y="430"/>
                </a:lnTo>
                <a:lnTo>
                  <a:pt x="957" y="434"/>
                </a:lnTo>
                <a:lnTo>
                  <a:pt x="957" y="434"/>
                </a:lnTo>
                <a:lnTo>
                  <a:pt x="957" y="434"/>
                </a:lnTo>
                <a:lnTo>
                  <a:pt x="957" y="430"/>
                </a:lnTo>
                <a:lnTo>
                  <a:pt x="957" y="430"/>
                </a:lnTo>
                <a:lnTo>
                  <a:pt x="957" y="430"/>
                </a:lnTo>
                <a:lnTo>
                  <a:pt x="957" y="430"/>
                </a:lnTo>
                <a:lnTo>
                  <a:pt x="957" y="430"/>
                </a:lnTo>
                <a:lnTo>
                  <a:pt x="957" y="430"/>
                </a:lnTo>
                <a:lnTo>
                  <a:pt x="957" y="430"/>
                </a:lnTo>
                <a:lnTo>
                  <a:pt x="957" y="425"/>
                </a:lnTo>
                <a:lnTo>
                  <a:pt x="957" y="425"/>
                </a:lnTo>
                <a:lnTo>
                  <a:pt x="962" y="425"/>
                </a:lnTo>
                <a:lnTo>
                  <a:pt x="962" y="425"/>
                </a:lnTo>
                <a:lnTo>
                  <a:pt x="962" y="425"/>
                </a:lnTo>
                <a:lnTo>
                  <a:pt x="962" y="425"/>
                </a:lnTo>
                <a:lnTo>
                  <a:pt x="962" y="425"/>
                </a:lnTo>
                <a:lnTo>
                  <a:pt x="962" y="425"/>
                </a:lnTo>
                <a:lnTo>
                  <a:pt x="962" y="425"/>
                </a:lnTo>
                <a:lnTo>
                  <a:pt x="962" y="425"/>
                </a:lnTo>
                <a:lnTo>
                  <a:pt x="962" y="425"/>
                </a:lnTo>
                <a:lnTo>
                  <a:pt x="966" y="421"/>
                </a:lnTo>
                <a:lnTo>
                  <a:pt x="966" y="421"/>
                </a:lnTo>
                <a:lnTo>
                  <a:pt x="971" y="416"/>
                </a:lnTo>
                <a:lnTo>
                  <a:pt x="971" y="416"/>
                </a:lnTo>
                <a:lnTo>
                  <a:pt x="971" y="416"/>
                </a:lnTo>
                <a:lnTo>
                  <a:pt x="971" y="416"/>
                </a:lnTo>
                <a:lnTo>
                  <a:pt x="975" y="416"/>
                </a:lnTo>
                <a:lnTo>
                  <a:pt x="975" y="416"/>
                </a:lnTo>
                <a:lnTo>
                  <a:pt x="975" y="416"/>
                </a:lnTo>
                <a:lnTo>
                  <a:pt x="975" y="421"/>
                </a:lnTo>
                <a:lnTo>
                  <a:pt x="975" y="421"/>
                </a:lnTo>
                <a:lnTo>
                  <a:pt x="971" y="421"/>
                </a:lnTo>
                <a:lnTo>
                  <a:pt x="971" y="421"/>
                </a:lnTo>
                <a:lnTo>
                  <a:pt x="971" y="421"/>
                </a:lnTo>
                <a:lnTo>
                  <a:pt x="971" y="421"/>
                </a:lnTo>
                <a:lnTo>
                  <a:pt x="975" y="421"/>
                </a:lnTo>
                <a:lnTo>
                  <a:pt x="975" y="421"/>
                </a:lnTo>
                <a:lnTo>
                  <a:pt x="975" y="425"/>
                </a:lnTo>
                <a:lnTo>
                  <a:pt x="975" y="425"/>
                </a:lnTo>
                <a:lnTo>
                  <a:pt x="975" y="425"/>
                </a:lnTo>
                <a:lnTo>
                  <a:pt x="975" y="425"/>
                </a:lnTo>
                <a:lnTo>
                  <a:pt x="975" y="425"/>
                </a:lnTo>
                <a:lnTo>
                  <a:pt x="975" y="425"/>
                </a:lnTo>
                <a:lnTo>
                  <a:pt x="975" y="430"/>
                </a:lnTo>
                <a:lnTo>
                  <a:pt x="975" y="430"/>
                </a:lnTo>
                <a:lnTo>
                  <a:pt x="975" y="430"/>
                </a:lnTo>
                <a:lnTo>
                  <a:pt x="975" y="434"/>
                </a:lnTo>
                <a:lnTo>
                  <a:pt x="975" y="434"/>
                </a:lnTo>
                <a:lnTo>
                  <a:pt x="975" y="434"/>
                </a:lnTo>
                <a:lnTo>
                  <a:pt x="975" y="434"/>
                </a:lnTo>
                <a:lnTo>
                  <a:pt x="975" y="434"/>
                </a:lnTo>
                <a:lnTo>
                  <a:pt x="975" y="434"/>
                </a:lnTo>
                <a:lnTo>
                  <a:pt x="975" y="434"/>
                </a:lnTo>
                <a:lnTo>
                  <a:pt x="975" y="434"/>
                </a:lnTo>
                <a:lnTo>
                  <a:pt x="975" y="434"/>
                </a:lnTo>
                <a:lnTo>
                  <a:pt x="980" y="434"/>
                </a:lnTo>
                <a:lnTo>
                  <a:pt x="980" y="439"/>
                </a:lnTo>
                <a:lnTo>
                  <a:pt x="975" y="439"/>
                </a:lnTo>
                <a:lnTo>
                  <a:pt x="975" y="439"/>
                </a:lnTo>
                <a:lnTo>
                  <a:pt x="971" y="439"/>
                </a:lnTo>
                <a:lnTo>
                  <a:pt x="971" y="439"/>
                </a:lnTo>
                <a:lnTo>
                  <a:pt x="971" y="439"/>
                </a:lnTo>
                <a:lnTo>
                  <a:pt x="971" y="439"/>
                </a:lnTo>
                <a:lnTo>
                  <a:pt x="971" y="443"/>
                </a:lnTo>
                <a:lnTo>
                  <a:pt x="975" y="439"/>
                </a:lnTo>
                <a:lnTo>
                  <a:pt x="975" y="439"/>
                </a:lnTo>
                <a:lnTo>
                  <a:pt x="980" y="439"/>
                </a:lnTo>
                <a:lnTo>
                  <a:pt x="980" y="439"/>
                </a:lnTo>
                <a:lnTo>
                  <a:pt x="980" y="439"/>
                </a:lnTo>
                <a:lnTo>
                  <a:pt x="975" y="443"/>
                </a:lnTo>
                <a:lnTo>
                  <a:pt x="975" y="443"/>
                </a:lnTo>
                <a:lnTo>
                  <a:pt x="975" y="443"/>
                </a:lnTo>
                <a:lnTo>
                  <a:pt x="975" y="443"/>
                </a:lnTo>
                <a:lnTo>
                  <a:pt x="975" y="443"/>
                </a:lnTo>
                <a:lnTo>
                  <a:pt x="975" y="443"/>
                </a:lnTo>
                <a:lnTo>
                  <a:pt x="975" y="443"/>
                </a:lnTo>
                <a:lnTo>
                  <a:pt x="980" y="443"/>
                </a:lnTo>
                <a:lnTo>
                  <a:pt x="980" y="443"/>
                </a:lnTo>
                <a:lnTo>
                  <a:pt x="980" y="448"/>
                </a:lnTo>
                <a:lnTo>
                  <a:pt x="980" y="448"/>
                </a:lnTo>
                <a:lnTo>
                  <a:pt x="975" y="452"/>
                </a:lnTo>
                <a:lnTo>
                  <a:pt x="971" y="452"/>
                </a:lnTo>
                <a:lnTo>
                  <a:pt x="971" y="452"/>
                </a:lnTo>
                <a:lnTo>
                  <a:pt x="971" y="452"/>
                </a:lnTo>
                <a:lnTo>
                  <a:pt x="966" y="452"/>
                </a:lnTo>
                <a:lnTo>
                  <a:pt x="966" y="452"/>
                </a:lnTo>
                <a:lnTo>
                  <a:pt x="971" y="452"/>
                </a:lnTo>
                <a:lnTo>
                  <a:pt x="971" y="452"/>
                </a:lnTo>
                <a:lnTo>
                  <a:pt x="975" y="452"/>
                </a:lnTo>
                <a:lnTo>
                  <a:pt x="975" y="452"/>
                </a:lnTo>
                <a:lnTo>
                  <a:pt x="971" y="452"/>
                </a:lnTo>
                <a:lnTo>
                  <a:pt x="975" y="452"/>
                </a:lnTo>
                <a:lnTo>
                  <a:pt x="975" y="452"/>
                </a:lnTo>
                <a:lnTo>
                  <a:pt x="980" y="452"/>
                </a:lnTo>
                <a:lnTo>
                  <a:pt x="980" y="452"/>
                </a:lnTo>
                <a:lnTo>
                  <a:pt x="980" y="452"/>
                </a:lnTo>
                <a:lnTo>
                  <a:pt x="980" y="457"/>
                </a:lnTo>
                <a:lnTo>
                  <a:pt x="975" y="457"/>
                </a:lnTo>
                <a:lnTo>
                  <a:pt x="971" y="457"/>
                </a:lnTo>
                <a:lnTo>
                  <a:pt x="971" y="461"/>
                </a:lnTo>
                <a:lnTo>
                  <a:pt x="966" y="461"/>
                </a:lnTo>
                <a:lnTo>
                  <a:pt x="966" y="461"/>
                </a:lnTo>
                <a:lnTo>
                  <a:pt x="971" y="461"/>
                </a:lnTo>
                <a:lnTo>
                  <a:pt x="975" y="457"/>
                </a:lnTo>
                <a:lnTo>
                  <a:pt x="975" y="457"/>
                </a:lnTo>
                <a:lnTo>
                  <a:pt x="980" y="457"/>
                </a:lnTo>
                <a:lnTo>
                  <a:pt x="980" y="461"/>
                </a:lnTo>
                <a:lnTo>
                  <a:pt x="980" y="461"/>
                </a:lnTo>
                <a:lnTo>
                  <a:pt x="980" y="461"/>
                </a:lnTo>
                <a:lnTo>
                  <a:pt x="984" y="461"/>
                </a:lnTo>
                <a:lnTo>
                  <a:pt x="984" y="466"/>
                </a:lnTo>
                <a:lnTo>
                  <a:pt x="984" y="466"/>
                </a:lnTo>
                <a:lnTo>
                  <a:pt x="980" y="466"/>
                </a:lnTo>
                <a:lnTo>
                  <a:pt x="980" y="466"/>
                </a:lnTo>
                <a:lnTo>
                  <a:pt x="980" y="466"/>
                </a:lnTo>
                <a:lnTo>
                  <a:pt x="980" y="470"/>
                </a:lnTo>
                <a:lnTo>
                  <a:pt x="975" y="470"/>
                </a:lnTo>
                <a:lnTo>
                  <a:pt x="975" y="470"/>
                </a:lnTo>
                <a:lnTo>
                  <a:pt x="975" y="470"/>
                </a:lnTo>
                <a:lnTo>
                  <a:pt x="975" y="470"/>
                </a:lnTo>
                <a:lnTo>
                  <a:pt x="971" y="470"/>
                </a:lnTo>
                <a:lnTo>
                  <a:pt x="971" y="470"/>
                </a:lnTo>
                <a:lnTo>
                  <a:pt x="971" y="470"/>
                </a:lnTo>
                <a:lnTo>
                  <a:pt x="971" y="470"/>
                </a:lnTo>
                <a:lnTo>
                  <a:pt x="975" y="470"/>
                </a:lnTo>
                <a:lnTo>
                  <a:pt x="975" y="470"/>
                </a:lnTo>
                <a:lnTo>
                  <a:pt x="975" y="470"/>
                </a:lnTo>
                <a:lnTo>
                  <a:pt x="980" y="470"/>
                </a:lnTo>
                <a:lnTo>
                  <a:pt x="980" y="475"/>
                </a:lnTo>
                <a:lnTo>
                  <a:pt x="980" y="475"/>
                </a:lnTo>
                <a:lnTo>
                  <a:pt x="980" y="475"/>
                </a:lnTo>
                <a:lnTo>
                  <a:pt x="975" y="475"/>
                </a:lnTo>
                <a:lnTo>
                  <a:pt x="975" y="475"/>
                </a:lnTo>
                <a:lnTo>
                  <a:pt x="975" y="475"/>
                </a:lnTo>
                <a:lnTo>
                  <a:pt x="975" y="475"/>
                </a:lnTo>
                <a:lnTo>
                  <a:pt x="975" y="475"/>
                </a:lnTo>
                <a:lnTo>
                  <a:pt x="980" y="475"/>
                </a:lnTo>
                <a:lnTo>
                  <a:pt x="980" y="475"/>
                </a:lnTo>
                <a:lnTo>
                  <a:pt x="980" y="479"/>
                </a:lnTo>
                <a:lnTo>
                  <a:pt x="980" y="484"/>
                </a:lnTo>
                <a:lnTo>
                  <a:pt x="980" y="484"/>
                </a:lnTo>
                <a:lnTo>
                  <a:pt x="980" y="484"/>
                </a:lnTo>
                <a:lnTo>
                  <a:pt x="980" y="488"/>
                </a:lnTo>
                <a:lnTo>
                  <a:pt x="975" y="488"/>
                </a:lnTo>
                <a:lnTo>
                  <a:pt x="971" y="484"/>
                </a:lnTo>
                <a:lnTo>
                  <a:pt x="966" y="484"/>
                </a:lnTo>
                <a:lnTo>
                  <a:pt x="966" y="484"/>
                </a:lnTo>
                <a:lnTo>
                  <a:pt x="966" y="484"/>
                </a:lnTo>
                <a:lnTo>
                  <a:pt x="966" y="484"/>
                </a:lnTo>
                <a:lnTo>
                  <a:pt x="966" y="484"/>
                </a:lnTo>
                <a:lnTo>
                  <a:pt x="962" y="484"/>
                </a:lnTo>
                <a:lnTo>
                  <a:pt x="966" y="484"/>
                </a:lnTo>
                <a:lnTo>
                  <a:pt x="966" y="488"/>
                </a:lnTo>
                <a:lnTo>
                  <a:pt x="966" y="488"/>
                </a:lnTo>
                <a:lnTo>
                  <a:pt x="971" y="488"/>
                </a:lnTo>
                <a:lnTo>
                  <a:pt x="971" y="488"/>
                </a:lnTo>
                <a:lnTo>
                  <a:pt x="971" y="488"/>
                </a:lnTo>
                <a:lnTo>
                  <a:pt x="971" y="488"/>
                </a:lnTo>
                <a:lnTo>
                  <a:pt x="971" y="488"/>
                </a:lnTo>
                <a:lnTo>
                  <a:pt x="966" y="488"/>
                </a:lnTo>
                <a:lnTo>
                  <a:pt x="966" y="493"/>
                </a:lnTo>
                <a:lnTo>
                  <a:pt x="971" y="493"/>
                </a:lnTo>
                <a:lnTo>
                  <a:pt x="971" y="493"/>
                </a:lnTo>
                <a:lnTo>
                  <a:pt x="975" y="493"/>
                </a:lnTo>
                <a:lnTo>
                  <a:pt x="971" y="493"/>
                </a:lnTo>
                <a:lnTo>
                  <a:pt x="971" y="493"/>
                </a:lnTo>
                <a:lnTo>
                  <a:pt x="966" y="493"/>
                </a:lnTo>
                <a:lnTo>
                  <a:pt x="971" y="497"/>
                </a:lnTo>
                <a:lnTo>
                  <a:pt x="971" y="497"/>
                </a:lnTo>
                <a:lnTo>
                  <a:pt x="971" y="497"/>
                </a:lnTo>
                <a:lnTo>
                  <a:pt x="971" y="497"/>
                </a:lnTo>
                <a:lnTo>
                  <a:pt x="971" y="497"/>
                </a:lnTo>
                <a:lnTo>
                  <a:pt x="971" y="497"/>
                </a:lnTo>
                <a:lnTo>
                  <a:pt x="971" y="497"/>
                </a:lnTo>
                <a:lnTo>
                  <a:pt x="971" y="502"/>
                </a:lnTo>
                <a:lnTo>
                  <a:pt x="971" y="502"/>
                </a:lnTo>
                <a:lnTo>
                  <a:pt x="975" y="502"/>
                </a:lnTo>
                <a:lnTo>
                  <a:pt x="971" y="502"/>
                </a:lnTo>
                <a:lnTo>
                  <a:pt x="975" y="502"/>
                </a:lnTo>
                <a:lnTo>
                  <a:pt x="975" y="502"/>
                </a:lnTo>
                <a:lnTo>
                  <a:pt x="975" y="502"/>
                </a:lnTo>
                <a:lnTo>
                  <a:pt x="975" y="502"/>
                </a:lnTo>
                <a:lnTo>
                  <a:pt x="980" y="502"/>
                </a:lnTo>
                <a:lnTo>
                  <a:pt x="980" y="502"/>
                </a:lnTo>
                <a:lnTo>
                  <a:pt x="980" y="502"/>
                </a:lnTo>
                <a:lnTo>
                  <a:pt x="980" y="502"/>
                </a:lnTo>
                <a:lnTo>
                  <a:pt x="980" y="506"/>
                </a:lnTo>
                <a:lnTo>
                  <a:pt x="980" y="502"/>
                </a:lnTo>
                <a:lnTo>
                  <a:pt x="980" y="502"/>
                </a:lnTo>
                <a:lnTo>
                  <a:pt x="984" y="502"/>
                </a:lnTo>
                <a:lnTo>
                  <a:pt x="980" y="506"/>
                </a:lnTo>
                <a:lnTo>
                  <a:pt x="980" y="506"/>
                </a:lnTo>
                <a:lnTo>
                  <a:pt x="980" y="506"/>
                </a:lnTo>
                <a:lnTo>
                  <a:pt x="980" y="506"/>
                </a:lnTo>
                <a:lnTo>
                  <a:pt x="980" y="511"/>
                </a:lnTo>
                <a:lnTo>
                  <a:pt x="980" y="511"/>
                </a:lnTo>
                <a:lnTo>
                  <a:pt x="980" y="511"/>
                </a:lnTo>
                <a:lnTo>
                  <a:pt x="975" y="515"/>
                </a:lnTo>
                <a:lnTo>
                  <a:pt x="975" y="515"/>
                </a:lnTo>
                <a:lnTo>
                  <a:pt x="975" y="515"/>
                </a:lnTo>
                <a:lnTo>
                  <a:pt x="971" y="515"/>
                </a:lnTo>
                <a:lnTo>
                  <a:pt x="971" y="515"/>
                </a:lnTo>
                <a:lnTo>
                  <a:pt x="975" y="515"/>
                </a:lnTo>
                <a:lnTo>
                  <a:pt x="980" y="515"/>
                </a:lnTo>
                <a:lnTo>
                  <a:pt x="984" y="515"/>
                </a:lnTo>
                <a:lnTo>
                  <a:pt x="984" y="515"/>
                </a:lnTo>
                <a:lnTo>
                  <a:pt x="984" y="515"/>
                </a:lnTo>
                <a:lnTo>
                  <a:pt x="984" y="515"/>
                </a:lnTo>
                <a:lnTo>
                  <a:pt x="984" y="515"/>
                </a:lnTo>
                <a:lnTo>
                  <a:pt x="984" y="515"/>
                </a:lnTo>
                <a:lnTo>
                  <a:pt x="989" y="515"/>
                </a:lnTo>
                <a:lnTo>
                  <a:pt x="989" y="515"/>
                </a:lnTo>
                <a:lnTo>
                  <a:pt x="989" y="515"/>
                </a:lnTo>
                <a:lnTo>
                  <a:pt x="984" y="520"/>
                </a:lnTo>
                <a:lnTo>
                  <a:pt x="980" y="520"/>
                </a:lnTo>
                <a:lnTo>
                  <a:pt x="980" y="525"/>
                </a:lnTo>
                <a:lnTo>
                  <a:pt x="980" y="520"/>
                </a:lnTo>
                <a:lnTo>
                  <a:pt x="989" y="520"/>
                </a:lnTo>
                <a:lnTo>
                  <a:pt x="989" y="520"/>
                </a:lnTo>
                <a:lnTo>
                  <a:pt x="989" y="515"/>
                </a:lnTo>
                <a:lnTo>
                  <a:pt x="993" y="515"/>
                </a:lnTo>
                <a:lnTo>
                  <a:pt x="993" y="515"/>
                </a:lnTo>
                <a:lnTo>
                  <a:pt x="993" y="515"/>
                </a:lnTo>
                <a:lnTo>
                  <a:pt x="993" y="520"/>
                </a:lnTo>
                <a:lnTo>
                  <a:pt x="993" y="520"/>
                </a:lnTo>
                <a:lnTo>
                  <a:pt x="993" y="525"/>
                </a:lnTo>
                <a:lnTo>
                  <a:pt x="998" y="525"/>
                </a:lnTo>
                <a:lnTo>
                  <a:pt x="998" y="525"/>
                </a:lnTo>
                <a:lnTo>
                  <a:pt x="1002" y="525"/>
                </a:lnTo>
                <a:lnTo>
                  <a:pt x="1002" y="525"/>
                </a:lnTo>
                <a:lnTo>
                  <a:pt x="1002" y="525"/>
                </a:lnTo>
                <a:lnTo>
                  <a:pt x="1007" y="525"/>
                </a:lnTo>
                <a:lnTo>
                  <a:pt x="1007" y="525"/>
                </a:lnTo>
                <a:lnTo>
                  <a:pt x="1007" y="525"/>
                </a:lnTo>
                <a:lnTo>
                  <a:pt x="1007" y="529"/>
                </a:lnTo>
                <a:lnTo>
                  <a:pt x="1007" y="529"/>
                </a:lnTo>
                <a:lnTo>
                  <a:pt x="1012" y="529"/>
                </a:lnTo>
                <a:lnTo>
                  <a:pt x="1012" y="529"/>
                </a:lnTo>
                <a:lnTo>
                  <a:pt x="1012" y="529"/>
                </a:lnTo>
                <a:lnTo>
                  <a:pt x="1007" y="529"/>
                </a:lnTo>
                <a:lnTo>
                  <a:pt x="1007" y="529"/>
                </a:lnTo>
                <a:lnTo>
                  <a:pt x="1007" y="534"/>
                </a:lnTo>
                <a:lnTo>
                  <a:pt x="1002" y="534"/>
                </a:lnTo>
                <a:lnTo>
                  <a:pt x="998" y="534"/>
                </a:lnTo>
                <a:lnTo>
                  <a:pt x="998" y="534"/>
                </a:lnTo>
                <a:lnTo>
                  <a:pt x="998" y="534"/>
                </a:lnTo>
                <a:lnTo>
                  <a:pt x="993" y="534"/>
                </a:lnTo>
                <a:lnTo>
                  <a:pt x="993" y="534"/>
                </a:lnTo>
                <a:lnTo>
                  <a:pt x="989" y="538"/>
                </a:lnTo>
                <a:lnTo>
                  <a:pt x="989" y="538"/>
                </a:lnTo>
                <a:lnTo>
                  <a:pt x="989" y="538"/>
                </a:lnTo>
                <a:lnTo>
                  <a:pt x="984" y="538"/>
                </a:lnTo>
                <a:lnTo>
                  <a:pt x="984" y="538"/>
                </a:lnTo>
                <a:lnTo>
                  <a:pt x="984" y="538"/>
                </a:lnTo>
                <a:lnTo>
                  <a:pt x="984" y="538"/>
                </a:lnTo>
                <a:lnTo>
                  <a:pt x="984" y="538"/>
                </a:lnTo>
                <a:lnTo>
                  <a:pt x="980" y="538"/>
                </a:lnTo>
                <a:lnTo>
                  <a:pt x="975" y="543"/>
                </a:lnTo>
                <a:lnTo>
                  <a:pt x="971" y="543"/>
                </a:lnTo>
                <a:lnTo>
                  <a:pt x="971" y="543"/>
                </a:lnTo>
                <a:lnTo>
                  <a:pt x="971" y="543"/>
                </a:lnTo>
                <a:lnTo>
                  <a:pt x="971" y="543"/>
                </a:lnTo>
                <a:lnTo>
                  <a:pt x="966" y="543"/>
                </a:lnTo>
                <a:lnTo>
                  <a:pt x="966" y="543"/>
                </a:lnTo>
                <a:lnTo>
                  <a:pt x="966" y="543"/>
                </a:lnTo>
                <a:lnTo>
                  <a:pt x="966" y="543"/>
                </a:lnTo>
                <a:lnTo>
                  <a:pt x="966" y="547"/>
                </a:lnTo>
                <a:lnTo>
                  <a:pt x="962" y="547"/>
                </a:lnTo>
                <a:lnTo>
                  <a:pt x="962" y="547"/>
                </a:lnTo>
                <a:lnTo>
                  <a:pt x="962" y="543"/>
                </a:lnTo>
                <a:lnTo>
                  <a:pt x="962" y="547"/>
                </a:lnTo>
                <a:lnTo>
                  <a:pt x="962" y="547"/>
                </a:lnTo>
                <a:lnTo>
                  <a:pt x="962" y="547"/>
                </a:lnTo>
                <a:lnTo>
                  <a:pt x="962" y="547"/>
                </a:lnTo>
                <a:lnTo>
                  <a:pt x="962" y="547"/>
                </a:lnTo>
                <a:lnTo>
                  <a:pt x="957" y="552"/>
                </a:lnTo>
                <a:lnTo>
                  <a:pt x="962" y="552"/>
                </a:lnTo>
                <a:lnTo>
                  <a:pt x="957" y="552"/>
                </a:lnTo>
                <a:lnTo>
                  <a:pt x="957" y="552"/>
                </a:lnTo>
                <a:lnTo>
                  <a:pt x="957" y="552"/>
                </a:lnTo>
                <a:lnTo>
                  <a:pt x="957" y="552"/>
                </a:lnTo>
                <a:lnTo>
                  <a:pt x="962" y="552"/>
                </a:lnTo>
                <a:lnTo>
                  <a:pt x="966" y="552"/>
                </a:lnTo>
                <a:lnTo>
                  <a:pt x="966" y="547"/>
                </a:lnTo>
                <a:lnTo>
                  <a:pt x="966" y="547"/>
                </a:lnTo>
                <a:lnTo>
                  <a:pt x="971" y="547"/>
                </a:lnTo>
                <a:lnTo>
                  <a:pt x="971" y="547"/>
                </a:lnTo>
                <a:lnTo>
                  <a:pt x="975" y="547"/>
                </a:lnTo>
                <a:lnTo>
                  <a:pt x="980" y="543"/>
                </a:lnTo>
                <a:lnTo>
                  <a:pt x="984" y="543"/>
                </a:lnTo>
                <a:lnTo>
                  <a:pt x="989" y="538"/>
                </a:lnTo>
                <a:lnTo>
                  <a:pt x="993" y="538"/>
                </a:lnTo>
                <a:lnTo>
                  <a:pt x="998" y="538"/>
                </a:lnTo>
                <a:lnTo>
                  <a:pt x="998" y="538"/>
                </a:lnTo>
                <a:lnTo>
                  <a:pt x="998" y="538"/>
                </a:lnTo>
                <a:lnTo>
                  <a:pt x="998" y="538"/>
                </a:lnTo>
                <a:lnTo>
                  <a:pt x="998" y="538"/>
                </a:lnTo>
                <a:lnTo>
                  <a:pt x="993" y="538"/>
                </a:lnTo>
                <a:lnTo>
                  <a:pt x="993" y="538"/>
                </a:lnTo>
                <a:lnTo>
                  <a:pt x="993" y="538"/>
                </a:lnTo>
                <a:lnTo>
                  <a:pt x="993" y="534"/>
                </a:lnTo>
                <a:lnTo>
                  <a:pt x="998" y="534"/>
                </a:lnTo>
                <a:lnTo>
                  <a:pt x="1002" y="538"/>
                </a:lnTo>
                <a:lnTo>
                  <a:pt x="1007" y="538"/>
                </a:lnTo>
                <a:lnTo>
                  <a:pt x="1007" y="543"/>
                </a:lnTo>
                <a:lnTo>
                  <a:pt x="1007" y="543"/>
                </a:lnTo>
                <a:lnTo>
                  <a:pt x="1007" y="543"/>
                </a:lnTo>
                <a:lnTo>
                  <a:pt x="1007" y="543"/>
                </a:lnTo>
                <a:lnTo>
                  <a:pt x="1007" y="547"/>
                </a:lnTo>
                <a:lnTo>
                  <a:pt x="1002" y="547"/>
                </a:lnTo>
                <a:lnTo>
                  <a:pt x="998" y="547"/>
                </a:lnTo>
                <a:lnTo>
                  <a:pt x="998" y="547"/>
                </a:lnTo>
                <a:lnTo>
                  <a:pt x="1002" y="547"/>
                </a:lnTo>
                <a:lnTo>
                  <a:pt x="1002" y="547"/>
                </a:lnTo>
                <a:lnTo>
                  <a:pt x="1002" y="552"/>
                </a:lnTo>
                <a:lnTo>
                  <a:pt x="1002" y="547"/>
                </a:lnTo>
                <a:lnTo>
                  <a:pt x="1007" y="547"/>
                </a:lnTo>
                <a:lnTo>
                  <a:pt x="1012" y="547"/>
                </a:lnTo>
                <a:lnTo>
                  <a:pt x="1012" y="543"/>
                </a:lnTo>
                <a:lnTo>
                  <a:pt x="1016" y="543"/>
                </a:lnTo>
                <a:lnTo>
                  <a:pt x="1016" y="543"/>
                </a:lnTo>
                <a:lnTo>
                  <a:pt x="1016" y="547"/>
                </a:lnTo>
                <a:lnTo>
                  <a:pt x="1016" y="547"/>
                </a:lnTo>
                <a:lnTo>
                  <a:pt x="1016" y="547"/>
                </a:lnTo>
                <a:lnTo>
                  <a:pt x="1021" y="547"/>
                </a:lnTo>
                <a:lnTo>
                  <a:pt x="1021" y="552"/>
                </a:lnTo>
                <a:lnTo>
                  <a:pt x="1021" y="552"/>
                </a:lnTo>
                <a:lnTo>
                  <a:pt x="1021" y="552"/>
                </a:lnTo>
                <a:lnTo>
                  <a:pt x="1021" y="552"/>
                </a:lnTo>
                <a:lnTo>
                  <a:pt x="1021" y="556"/>
                </a:lnTo>
                <a:lnTo>
                  <a:pt x="1021" y="556"/>
                </a:lnTo>
                <a:lnTo>
                  <a:pt x="1021" y="556"/>
                </a:lnTo>
                <a:lnTo>
                  <a:pt x="1021" y="556"/>
                </a:lnTo>
                <a:lnTo>
                  <a:pt x="1016" y="561"/>
                </a:lnTo>
                <a:lnTo>
                  <a:pt x="1016" y="561"/>
                </a:lnTo>
                <a:lnTo>
                  <a:pt x="1016" y="561"/>
                </a:lnTo>
                <a:lnTo>
                  <a:pt x="1016" y="565"/>
                </a:lnTo>
                <a:lnTo>
                  <a:pt x="1016" y="565"/>
                </a:lnTo>
                <a:lnTo>
                  <a:pt x="1016" y="565"/>
                </a:lnTo>
                <a:lnTo>
                  <a:pt x="1016" y="565"/>
                </a:lnTo>
                <a:lnTo>
                  <a:pt x="1012" y="565"/>
                </a:lnTo>
                <a:lnTo>
                  <a:pt x="1007" y="565"/>
                </a:lnTo>
                <a:lnTo>
                  <a:pt x="1007" y="570"/>
                </a:lnTo>
                <a:lnTo>
                  <a:pt x="1007" y="570"/>
                </a:lnTo>
                <a:lnTo>
                  <a:pt x="1012" y="570"/>
                </a:lnTo>
                <a:lnTo>
                  <a:pt x="1012" y="570"/>
                </a:lnTo>
                <a:lnTo>
                  <a:pt x="1016" y="570"/>
                </a:lnTo>
                <a:lnTo>
                  <a:pt x="1016" y="570"/>
                </a:lnTo>
                <a:lnTo>
                  <a:pt x="1016" y="570"/>
                </a:lnTo>
                <a:lnTo>
                  <a:pt x="1012" y="570"/>
                </a:lnTo>
                <a:lnTo>
                  <a:pt x="1012" y="570"/>
                </a:lnTo>
                <a:lnTo>
                  <a:pt x="1012" y="570"/>
                </a:lnTo>
                <a:lnTo>
                  <a:pt x="1012" y="570"/>
                </a:lnTo>
                <a:lnTo>
                  <a:pt x="1012" y="574"/>
                </a:lnTo>
                <a:lnTo>
                  <a:pt x="1012" y="574"/>
                </a:lnTo>
                <a:lnTo>
                  <a:pt x="1012" y="574"/>
                </a:lnTo>
                <a:lnTo>
                  <a:pt x="1012" y="574"/>
                </a:lnTo>
                <a:lnTo>
                  <a:pt x="1012" y="574"/>
                </a:lnTo>
                <a:lnTo>
                  <a:pt x="1007" y="579"/>
                </a:lnTo>
                <a:lnTo>
                  <a:pt x="1002" y="583"/>
                </a:lnTo>
                <a:lnTo>
                  <a:pt x="998" y="583"/>
                </a:lnTo>
                <a:lnTo>
                  <a:pt x="989" y="588"/>
                </a:lnTo>
                <a:lnTo>
                  <a:pt x="989" y="588"/>
                </a:lnTo>
                <a:lnTo>
                  <a:pt x="989" y="588"/>
                </a:lnTo>
                <a:lnTo>
                  <a:pt x="984" y="588"/>
                </a:lnTo>
                <a:lnTo>
                  <a:pt x="980" y="588"/>
                </a:lnTo>
                <a:lnTo>
                  <a:pt x="975" y="588"/>
                </a:lnTo>
                <a:lnTo>
                  <a:pt x="975" y="588"/>
                </a:lnTo>
                <a:lnTo>
                  <a:pt x="971" y="588"/>
                </a:lnTo>
                <a:lnTo>
                  <a:pt x="971" y="588"/>
                </a:lnTo>
                <a:lnTo>
                  <a:pt x="971" y="592"/>
                </a:lnTo>
                <a:lnTo>
                  <a:pt x="966" y="588"/>
                </a:lnTo>
                <a:lnTo>
                  <a:pt x="966" y="588"/>
                </a:lnTo>
                <a:lnTo>
                  <a:pt x="966" y="592"/>
                </a:lnTo>
                <a:lnTo>
                  <a:pt x="962" y="592"/>
                </a:lnTo>
                <a:lnTo>
                  <a:pt x="962" y="592"/>
                </a:lnTo>
                <a:lnTo>
                  <a:pt x="953" y="597"/>
                </a:lnTo>
                <a:lnTo>
                  <a:pt x="953" y="601"/>
                </a:lnTo>
                <a:lnTo>
                  <a:pt x="948" y="601"/>
                </a:lnTo>
                <a:lnTo>
                  <a:pt x="944" y="606"/>
                </a:lnTo>
                <a:lnTo>
                  <a:pt x="939" y="606"/>
                </a:lnTo>
                <a:lnTo>
                  <a:pt x="939" y="606"/>
                </a:lnTo>
                <a:lnTo>
                  <a:pt x="935" y="610"/>
                </a:lnTo>
                <a:lnTo>
                  <a:pt x="930" y="610"/>
                </a:lnTo>
                <a:lnTo>
                  <a:pt x="926" y="610"/>
                </a:lnTo>
                <a:lnTo>
                  <a:pt x="926" y="610"/>
                </a:lnTo>
                <a:lnTo>
                  <a:pt x="921" y="610"/>
                </a:lnTo>
                <a:lnTo>
                  <a:pt x="917" y="610"/>
                </a:lnTo>
                <a:lnTo>
                  <a:pt x="917" y="610"/>
                </a:lnTo>
                <a:lnTo>
                  <a:pt x="908" y="610"/>
                </a:lnTo>
                <a:lnTo>
                  <a:pt x="908" y="610"/>
                </a:lnTo>
                <a:lnTo>
                  <a:pt x="908" y="606"/>
                </a:lnTo>
                <a:lnTo>
                  <a:pt x="903" y="606"/>
                </a:lnTo>
                <a:lnTo>
                  <a:pt x="903" y="606"/>
                </a:lnTo>
                <a:lnTo>
                  <a:pt x="899" y="606"/>
                </a:lnTo>
                <a:lnTo>
                  <a:pt x="899" y="606"/>
                </a:lnTo>
                <a:lnTo>
                  <a:pt x="894" y="606"/>
                </a:lnTo>
                <a:lnTo>
                  <a:pt x="894" y="606"/>
                </a:lnTo>
                <a:lnTo>
                  <a:pt x="890" y="606"/>
                </a:lnTo>
                <a:lnTo>
                  <a:pt x="890" y="606"/>
                </a:lnTo>
                <a:lnTo>
                  <a:pt x="885" y="606"/>
                </a:lnTo>
                <a:lnTo>
                  <a:pt x="885" y="606"/>
                </a:lnTo>
                <a:lnTo>
                  <a:pt x="880" y="606"/>
                </a:lnTo>
                <a:lnTo>
                  <a:pt x="880" y="606"/>
                </a:lnTo>
                <a:lnTo>
                  <a:pt x="876" y="606"/>
                </a:lnTo>
                <a:lnTo>
                  <a:pt x="871" y="606"/>
                </a:lnTo>
                <a:lnTo>
                  <a:pt x="867" y="606"/>
                </a:lnTo>
                <a:lnTo>
                  <a:pt x="862" y="606"/>
                </a:lnTo>
                <a:lnTo>
                  <a:pt x="862" y="606"/>
                </a:lnTo>
                <a:lnTo>
                  <a:pt x="853" y="606"/>
                </a:lnTo>
                <a:lnTo>
                  <a:pt x="853" y="606"/>
                </a:lnTo>
                <a:lnTo>
                  <a:pt x="849" y="606"/>
                </a:lnTo>
                <a:lnTo>
                  <a:pt x="844" y="606"/>
                </a:lnTo>
                <a:lnTo>
                  <a:pt x="844" y="606"/>
                </a:lnTo>
                <a:lnTo>
                  <a:pt x="844" y="606"/>
                </a:lnTo>
                <a:lnTo>
                  <a:pt x="844" y="606"/>
                </a:lnTo>
                <a:lnTo>
                  <a:pt x="840" y="606"/>
                </a:lnTo>
                <a:lnTo>
                  <a:pt x="840" y="606"/>
                </a:lnTo>
                <a:lnTo>
                  <a:pt x="840" y="606"/>
                </a:lnTo>
                <a:lnTo>
                  <a:pt x="835" y="610"/>
                </a:lnTo>
                <a:lnTo>
                  <a:pt x="826" y="615"/>
                </a:lnTo>
                <a:lnTo>
                  <a:pt x="826" y="619"/>
                </a:lnTo>
                <a:lnTo>
                  <a:pt x="822" y="619"/>
                </a:lnTo>
                <a:lnTo>
                  <a:pt x="822" y="619"/>
                </a:lnTo>
                <a:lnTo>
                  <a:pt x="817" y="619"/>
                </a:lnTo>
                <a:lnTo>
                  <a:pt x="813" y="619"/>
                </a:lnTo>
                <a:lnTo>
                  <a:pt x="808" y="624"/>
                </a:lnTo>
                <a:lnTo>
                  <a:pt x="808" y="624"/>
                </a:lnTo>
                <a:lnTo>
                  <a:pt x="808" y="624"/>
                </a:lnTo>
                <a:lnTo>
                  <a:pt x="804" y="624"/>
                </a:lnTo>
                <a:lnTo>
                  <a:pt x="804" y="624"/>
                </a:lnTo>
                <a:lnTo>
                  <a:pt x="799" y="624"/>
                </a:lnTo>
                <a:lnTo>
                  <a:pt x="799" y="629"/>
                </a:lnTo>
                <a:lnTo>
                  <a:pt x="795" y="629"/>
                </a:lnTo>
                <a:lnTo>
                  <a:pt x="790" y="633"/>
                </a:lnTo>
                <a:lnTo>
                  <a:pt x="786" y="638"/>
                </a:lnTo>
                <a:lnTo>
                  <a:pt x="781" y="638"/>
                </a:lnTo>
                <a:lnTo>
                  <a:pt x="777" y="642"/>
                </a:lnTo>
                <a:lnTo>
                  <a:pt x="777" y="642"/>
                </a:lnTo>
                <a:lnTo>
                  <a:pt x="777" y="642"/>
                </a:lnTo>
                <a:lnTo>
                  <a:pt x="772" y="638"/>
                </a:lnTo>
                <a:lnTo>
                  <a:pt x="772" y="638"/>
                </a:lnTo>
                <a:lnTo>
                  <a:pt x="768" y="638"/>
                </a:lnTo>
                <a:lnTo>
                  <a:pt x="763" y="633"/>
                </a:lnTo>
                <a:lnTo>
                  <a:pt x="763" y="638"/>
                </a:lnTo>
                <a:lnTo>
                  <a:pt x="763" y="638"/>
                </a:lnTo>
                <a:lnTo>
                  <a:pt x="768" y="638"/>
                </a:lnTo>
                <a:lnTo>
                  <a:pt x="768" y="638"/>
                </a:lnTo>
                <a:lnTo>
                  <a:pt x="772" y="638"/>
                </a:lnTo>
                <a:lnTo>
                  <a:pt x="772" y="642"/>
                </a:lnTo>
                <a:lnTo>
                  <a:pt x="777" y="642"/>
                </a:lnTo>
                <a:lnTo>
                  <a:pt x="777" y="642"/>
                </a:lnTo>
                <a:lnTo>
                  <a:pt x="772" y="647"/>
                </a:lnTo>
                <a:lnTo>
                  <a:pt x="772" y="647"/>
                </a:lnTo>
                <a:lnTo>
                  <a:pt x="768" y="651"/>
                </a:lnTo>
                <a:lnTo>
                  <a:pt x="763" y="651"/>
                </a:lnTo>
                <a:lnTo>
                  <a:pt x="759" y="656"/>
                </a:lnTo>
                <a:lnTo>
                  <a:pt x="754" y="660"/>
                </a:lnTo>
                <a:lnTo>
                  <a:pt x="749" y="660"/>
                </a:lnTo>
                <a:lnTo>
                  <a:pt x="745" y="665"/>
                </a:lnTo>
                <a:lnTo>
                  <a:pt x="740" y="665"/>
                </a:lnTo>
                <a:lnTo>
                  <a:pt x="736" y="669"/>
                </a:lnTo>
                <a:lnTo>
                  <a:pt x="731" y="669"/>
                </a:lnTo>
                <a:lnTo>
                  <a:pt x="731" y="669"/>
                </a:lnTo>
                <a:lnTo>
                  <a:pt x="727" y="669"/>
                </a:lnTo>
                <a:lnTo>
                  <a:pt x="727" y="669"/>
                </a:lnTo>
                <a:lnTo>
                  <a:pt x="722" y="669"/>
                </a:lnTo>
                <a:lnTo>
                  <a:pt x="718" y="674"/>
                </a:lnTo>
                <a:lnTo>
                  <a:pt x="713" y="674"/>
                </a:lnTo>
                <a:lnTo>
                  <a:pt x="713" y="674"/>
                </a:lnTo>
                <a:lnTo>
                  <a:pt x="709" y="678"/>
                </a:lnTo>
                <a:lnTo>
                  <a:pt x="709" y="678"/>
                </a:lnTo>
                <a:lnTo>
                  <a:pt x="709" y="678"/>
                </a:lnTo>
                <a:lnTo>
                  <a:pt x="704" y="683"/>
                </a:lnTo>
                <a:lnTo>
                  <a:pt x="700" y="683"/>
                </a:lnTo>
                <a:lnTo>
                  <a:pt x="695" y="683"/>
                </a:lnTo>
                <a:lnTo>
                  <a:pt x="695" y="687"/>
                </a:lnTo>
                <a:lnTo>
                  <a:pt x="691" y="687"/>
                </a:lnTo>
                <a:lnTo>
                  <a:pt x="691" y="687"/>
                </a:lnTo>
                <a:lnTo>
                  <a:pt x="686" y="687"/>
                </a:lnTo>
                <a:lnTo>
                  <a:pt x="686" y="687"/>
                </a:lnTo>
                <a:lnTo>
                  <a:pt x="691" y="692"/>
                </a:lnTo>
                <a:lnTo>
                  <a:pt x="691" y="692"/>
                </a:lnTo>
                <a:lnTo>
                  <a:pt x="686" y="692"/>
                </a:lnTo>
                <a:lnTo>
                  <a:pt x="682" y="692"/>
                </a:lnTo>
                <a:lnTo>
                  <a:pt x="673" y="696"/>
                </a:lnTo>
                <a:moveTo>
                  <a:pt x="632" y="154"/>
                </a:moveTo>
                <a:lnTo>
                  <a:pt x="632" y="154"/>
                </a:lnTo>
                <a:lnTo>
                  <a:pt x="632" y="154"/>
                </a:lnTo>
                <a:lnTo>
                  <a:pt x="637" y="154"/>
                </a:lnTo>
                <a:lnTo>
                  <a:pt x="637" y="154"/>
                </a:lnTo>
                <a:lnTo>
                  <a:pt x="641" y="149"/>
                </a:lnTo>
                <a:lnTo>
                  <a:pt x="646" y="149"/>
                </a:lnTo>
                <a:lnTo>
                  <a:pt x="646" y="154"/>
                </a:lnTo>
                <a:lnTo>
                  <a:pt x="646" y="154"/>
                </a:lnTo>
                <a:lnTo>
                  <a:pt x="646" y="149"/>
                </a:lnTo>
                <a:lnTo>
                  <a:pt x="646" y="149"/>
                </a:lnTo>
                <a:lnTo>
                  <a:pt x="646" y="149"/>
                </a:lnTo>
                <a:lnTo>
                  <a:pt x="650" y="149"/>
                </a:lnTo>
                <a:lnTo>
                  <a:pt x="650" y="149"/>
                </a:lnTo>
                <a:lnTo>
                  <a:pt x="655" y="149"/>
                </a:lnTo>
                <a:lnTo>
                  <a:pt x="655" y="145"/>
                </a:lnTo>
                <a:lnTo>
                  <a:pt x="659" y="145"/>
                </a:lnTo>
                <a:lnTo>
                  <a:pt x="659" y="149"/>
                </a:lnTo>
                <a:lnTo>
                  <a:pt x="664" y="149"/>
                </a:lnTo>
                <a:lnTo>
                  <a:pt x="664" y="149"/>
                </a:lnTo>
                <a:lnTo>
                  <a:pt x="668" y="154"/>
                </a:lnTo>
                <a:lnTo>
                  <a:pt x="668" y="154"/>
                </a:lnTo>
                <a:lnTo>
                  <a:pt x="668" y="154"/>
                </a:lnTo>
                <a:lnTo>
                  <a:pt x="664" y="154"/>
                </a:lnTo>
                <a:lnTo>
                  <a:pt x="659" y="158"/>
                </a:lnTo>
                <a:lnTo>
                  <a:pt x="655" y="158"/>
                </a:lnTo>
                <a:lnTo>
                  <a:pt x="655" y="158"/>
                </a:lnTo>
                <a:lnTo>
                  <a:pt x="655" y="158"/>
                </a:lnTo>
                <a:lnTo>
                  <a:pt x="655" y="158"/>
                </a:lnTo>
                <a:lnTo>
                  <a:pt x="655" y="158"/>
                </a:lnTo>
                <a:lnTo>
                  <a:pt x="659" y="158"/>
                </a:lnTo>
                <a:lnTo>
                  <a:pt x="659" y="158"/>
                </a:lnTo>
                <a:lnTo>
                  <a:pt x="664" y="158"/>
                </a:lnTo>
                <a:lnTo>
                  <a:pt x="664" y="158"/>
                </a:lnTo>
                <a:lnTo>
                  <a:pt x="659" y="158"/>
                </a:lnTo>
                <a:lnTo>
                  <a:pt x="659" y="158"/>
                </a:lnTo>
                <a:lnTo>
                  <a:pt x="659" y="158"/>
                </a:lnTo>
                <a:lnTo>
                  <a:pt x="659" y="158"/>
                </a:lnTo>
                <a:lnTo>
                  <a:pt x="659" y="158"/>
                </a:lnTo>
                <a:lnTo>
                  <a:pt x="659" y="158"/>
                </a:lnTo>
                <a:lnTo>
                  <a:pt x="664" y="158"/>
                </a:lnTo>
                <a:lnTo>
                  <a:pt x="668" y="158"/>
                </a:lnTo>
                <a:lnTo>
                  <a:pt x="673" y="154"/>
                </a:lnTo>
                <a:lnTo>
                  <a:pt x="673" y="154"/>
                </a:lnTo>
                <a:lnTo>
                  <a:pt x="677" y="154"/>
                </a:lnTo>
                <a:lnTo>
                  <a:pt x="677" y="154"/>
                </a:lnTo>
                <a:lnTo>
                  <a:pt x="677" y="154"/>
                </a:lnTo>
                <a:lnTo>
                  <a:pt x="677" y="154"/>
                </a:lnTo>
                <a:lnTo>
                  <a:pt x="677" y="149"/>
                </a:lnTo>
                <a:lnTo>
                  <a:pt x="677" y="149"/>
                </a:lnTo>
                <a:lnTo>
                  <a:pt x="682" y="149"/>
                </a:lnTo>
                <a:lnTo>
                  <a:pt x="682" y="149"/>
                </a:lnTo>
                <a:lnTo>
                  <a:pt x="686" y="149"/>
                </a:lnTo>
                <a:lnTo>
                  <a:pt x="686" y="149"/>
                </a:lnTo>
                <a:lnTo>
                  <a:pt x="686" y="154"/>
                </a:lnTo>
                <a:lnTo>
                  <a:pt x="686" y="154"/>
                </a:lnTo>
                <a:lnTo>
                  <a:pt x="686" y="154"/>
                </a:lnTo>
                <a:lnTo>
                  <a:pt x="691" y="154"/>
                </a:lnTo>
                <a:lnTo>
                  <a:pt x="691" y="154"/>
                </a:lnTo>
                <a:lnTo>
                  <a:pt x="691" y="154"/>
                </a:lnTo>
                <a:lnTo>
                  <a:pt x="691" y="158"/>
                </a:lnTo>
                <a:lnTo>
                  <a:pt x="686" y="158"/>
                </a:lnTo>
                <a:lnTo>
                  <a:pt x="686" y="158"/>
                </a:lnTo>
                <a:lnTo>
                  <a:pt x="686" y="158"/>
                </a:lnTo>
                <a:lnTo>
                  <a:pt x="686" y="158"/>
                </a:lnTo>
                <a:lnTo>
                  <a:pt x="686" y="158"/>
                </a:lnTo>
                <a:lnTo>
                  <a:pt x="686" y="158"/>
                </a:lnTo>
                <a:lnTo>
                  <a:pt x="686" y="163"/>
                </a:lnTo>
                <a:lnTo>
                  <a:pt x="686" y="163"/>
                </a:lnTo>
                <a:lnTo>
                  <a:pt x="682" y="167"/>
                </a:lnTo>
                <a:lnTo>
                  <a:pt x="677" y="167"/>
                </a:lnTo>
                <a:lnTo>
                  <a:pt x="677" y="172"/>
                </a:lnTo>
                <a:lnTo>
                  <a:pt x="673" y="172"/>
                </a:lnTo>
                <a:lnTo>
                  <a:pt x="673" y="172"/>
                </a:lnTo>
                <a:lnTo>
                  <a:pt x="677" y="172"/>
                </a:lnTo>
                <a:lnTo>
                  <a:pt x="677" y="176"/>
                </a:lnTo>
                <a:lnTo>
                  <a:pt x="677" y="176"/>
                </a:lnTo>
                <a:lnTo>
                  <a:pt x="677" y="176"/>
                </a:lnTo>
                <a:lnTo>
                  <a:pt x="677" y="172"/>
                </a:lnTo>
                <a:lnTo>
                  <a:pt x="682" y="172"/>
                </a:lnTo>
                <a:lnTo>
                  <a:pt x="686" y="172"/>
                </a:lnTo>
                <a:lnTo>
                  <a:pt x="686" y="172"/>
                </a:lnTo>
                <a:lnTo>
                  <a:pt x="686" y="172"/>
                </a:lnTo>
                <a:lnTo>
                  <a:pt x="686" y="172"/>
                </a:lnTo>
                <a:lnTo>
                  <a:pt x="686" y="172"/>
                </a:lnTo>
                <a:lnTo>
                  <a:pt x="686" y="172"/>
                </a:lnTo>
                <a:lnTo>
                  <a:pt x="686" y="167"/>
                </a:lnTo>
                <a:lnTo>
                  <a:pt x="691" y="167"/>
                </a:lnTo>
                <a:lnTo>
                  <a:pt x="691" y="163"/>
                </a:lnTo>
                <a:lnTo>
                  <a:pt x="691" y="163"/>
                </a:lnTo>
                <a:lnTo>
                  <a:pt x="695" y="163"/>
                </a:lnTo>
                <a:lnTo>
                  <a:pt x="695" y="158"/>
                </a:lnTo>
                <a:lnTo>
                  <a:pt x="695" y="158"/>
                </a:lnTo>
                <a:lnTo>
                  <a:pt x="695" y="158"/>
                </a:lnTo>
                <a:lnTo>
                  <a:pt x="695" y="158"/>
                </a:lnTo>
                <a:lnTo>
                  <a:pt x="695" y="158"/>
                </a:lnTo>
                <a:lnTo>
                  <a:pt x="700" y="158"/>
                </a:lnTo>
                <a:lnTo>
                  <a:pt x="704" y="149"/>
                </a:lnTo>
                <a:lnTo>
                  <a:pt x="709" y="149"/>
                </a:lnTo>
                <a:lnTo>
                  <a:pt x="709" y="149"/>
                </a:lnTo>
                <a:lnTo>
                  <a:pt x="709" y="149"/>
                </a:lnTo>
                <a:lnTo>
                  <a:pt x="709" y="149"/>
                </a:lnTo>
                <a:lnTo>
                  <a:pt x="713" y="149"/>
                </a:lnTo>
                <a:lnTo>
                  <a:pt x="713" y="149"/>
                </a:lnTo>
                <a:lnTo>
                  <a:pt x="713" y="145"/>
                </a:lnTo>
                <a:lnTo>
                  <a:pt x="713" y="145"/>
                </a:lnTo>
                <a:lnTo>
                  <a:pt x="713" y="145"/>
                </a:lnTo>
                <a:lnTo>
                  <a:pt x="718" y="145"/>
                </a:lnTo>
                <a:lnTo>
                  <a:pt x="718" y="145"/>
                </a:lnTo>
                <a:lnTo>
                  <a:pt x="718" y="149"/>
                </a:lnTo>
                <a:lnTo>
                  <a:pt x="718" y="149"/>
                </a:lnTo>
                <a:lnTo>
                  <a:pt x="722" y="149"/>
                </a:lnTo>
                <a:lnTo>
                  <a:pt x="722" y="149"/>
                </a:lnTo>
                <a:lnTo>
                  <a:pt x="722" y="149"/>
                </a:lnTo>
                <a:lnTo>
                  <a:pt x="727" y="149"/>
                </a:lnTo>
                <a:lnTo>
                  <a:pt x="727" y="154"/>
                </a:lnTo>
                <a:lnTo>
                  <a:pt x="727" y="154"/>
                </a:lnTo>
                <a:lnTo>
                  <a:pt x="727" y="154"/>
                </a:lnTo>
                <a:lnTo>
                  <a:pt x="727" y="154"/>
                </a:lnTo>
                <a:lnTo>
                  <a:pt x="727" y="158"/>
                </a:lnTo>
                <a:lnTo>
                  <a:pt x="727" y="158"/>
                </a:lnTo>
                <a:lnTo>
                  <a:pt x="727" y="158"/>
                </a:lnTo>
                <a:lnTo>
                  <a:pt x="722" y="158"/>
                </a:lnTo>
                <a:lnTo>
                  <a:pt x="722" y="158"/>
                </a:lnTo>
                <a:lnTo>
                  <a:pt x="722" y="158"/>
                </a:lnTo>
                <a:lnTo>
                  <a:pt x="722" y="163"/>
                </a:lnTo>
                <a:lnTo>
                  <a:pt x="722" y="163"/>
                </a:lnTo>
                <a:lnTo>
                  <a:pt x="718" y="163"/>
                </a:lnTo>
                <a:lnTo>
                  <a:pt x="713" y="172"/>
                </a:lnTo>
                <a:lnTo>
                  <a:pt x="713" y="172"/>
                </a:lnTo>
                <a:lnTo>
                  <a:pt x="713" y="172"/>
                </a:lnTo>
                <a:lnTo>
                  <a:pt x="709" y="176"/>
                </a:lnTo>
                <a:lnTo>
                  <a:pt x="709" y="181"/>
                </a:lnTo>
                <a:lnTo>
                  <a:pt x="709" y="181"/>
                </a:lnTo>
                <a:lnTo>
                  <a:pt x="709" y="181"/>
                </a:lnTo>
                <a:lnTo>
                  <a:pt x="709" y="181"/>
                </a:lnTo>
                <a:lnTo>
                  <a:pt x="704" y="181"/>
                </a:lnTo>
                <a:lnTo>
                  <a:pt x="704" y="181"/>
                </a:lnTo>
                <a:lnTo>
                  <a:pt x="704" y="185"/>
                </a:lnTo>
                <a:lnTo>
                  <a:pt x="700" y="185"/>
                </a:lnTo>
                <a:lnTo>
                  <a:pt x="700" y="185"/>
                </a:lnTo>
                <a:lnTo>
                  <a:pt x="695" y="185"/>
                </a:lnTo>
                <a:lnTo>
                  <a:pt x="695" y="185"/>
                </a:lnTo>
                <a:lnTo>
                  <a:pt x="695" y="190"/>
                </a:lnTo>
                <a:lnTo>
                  <a:pt x="695" y="194"/>
                </a:lnTo>
                <a:lnTo>
                  <a:pt x="695" y="194"/>
                </a:lnTo>
                <a:lnTo>
                  <a:pt x="695" y="194"/>
                </a:lnTo>
                <a:lnTo>
                  <a:pt x="700" y="199"/>
                </a:lnTo>
                <a:lnTo>
                  <a:pt x="700" y="199"/>
                </a:lnTo>
                <a:lnTo>
                  <a:pt x="700" y="199"/>
                </a:lnTo>
                <a:lnTo>
                  <a:pt x="700" y="199"/>
                </a:lnTo>
                <a:lnTo>
                  <a:pt x="700" y="199"/>
                </a:lnTo>
                <a:lnTo>
                  <a:pt x="700" y="199"/>
                </a:lnTo>
                <a:lnTo>
                  <a:pt x="700" y="199"/>
                </a:lnTo>
                <a:lnTo>
                  <a:pt x="700" y="194"/>
                </a:lnTo>
                <a:lnTo>
                  <a:pt x="704" y="194"/>
                </a:lnTo>
                <a:lnTo>
                  <a:pt x="704" y="194"/>
                </a:lnTo>
                <a:lnTo>
                  <a:pt x="704" y="199"/>
                </a:lnTo>
                <a:lnTo>
                  <a:pt x="704" y="199"/>
                </a:lnTo>
                <a:lnTo>
                  <a:pt x="704" y="199"/>
                </a:lnTo>
                <a:lnTo>
                  <a:pt x="704" y="204"/>
                </a:lnTo>
                <a:lnTo>
                  <a:pt x="704" y="204"/>
                </a:lnTo>
                <a:lnTo>
                  <a:pt x="709" y="204"/>
                </a:lnTo>
                <a:lnTo>
                  <a:pt x="709" y="204"/>
                </a:lnTo>
                <a:lnTo>
                  <a:pt x="709" y="204"/>
                </a:lnTo>
                <a:lnTo>
                  <a:pt x="709" y="204"/>
                </a:lnTo>
                <a:lnTo>
                  <a:pt x="709" y="204"/>
                </a:lnTo>
                <a:lnTo>
                  <a:pt x="709" y="208"/>
                </a:lnTo>
                <a:lnTo>
                  <a:pt x="709" y="208"/>
                </a:lnTo>
                <a:lnTo>
                  <a:pt x="713" y="208"/>
                </a:lnTo>
                <a:lnTo>
                  <a:pt x="713" y="208"/>
                </a:lnTo>
                <a:lnTo>
                  <a:pt x="713" y="208"/>
                </a:lnTo>
                <a:lnTo>
                  <a:pt x="709" y="208"/>
                </a:lnTo>
                <a:lnTo>
                  <a:pt x="709" y="213"/>
                </a:lnTo>
                <a:lnTo>
                  <a:pt x="709" y="213"/>
                </a:lnTo>
                <a:lnTo>
                  <a:pt x="704" y="213"/>
                </a:lnTo>
                <a:lnTo>
                  <a:pt x="704" y="217"/>
                </a:lnTo>
                <a:lnTo>
                  <a:pt x="704" y="217"/>
                </a:lnTo>
                <a:lnTo>
                  <a:pt x="700" y="213"/>
                </a:lnTo>
                <a:lnTo>
                  <a:pt x="700" y="213"/>
                </a:lnTo>
                <a:lnTo>
                  <a:pt x="700" y="213"/>
                </a:lnTo>
                <a:lnTo>
                  <a:pt x="700" y="213"/>
                </a:lnTo>
                <a:lnTo>
                  <a:pt x="700" y="213"/>
                </a:lnTo>
                <a:lnTo>
                  <a:pt x="700" y="213"/>
                </a:lnTo>
                <a:lnTo>
                  <a:pt x="700" y="213"/>
                </a:lnTo>
                <a:lnTo>
                  <a:pt x="700" y="213"/>
                </a:lnTo>
                <a:lnTo>
                  <a:pt x="695" y="213"/>
                </a:lnTo>
                <a:lnTo>
                  <a:pt x="695" y="213"/>
                </a:lnTo>
                <a:lnTo>
                  <a:pt x="695" y="213"/>
                </a:lnTo>
                <a:lnTo>
                  <a:pt x="695" y="213"/>
                </a:lnTo>
                <a:lnTo>
                  <a:pt x="695" y="213"/>
                </a:lnTo>
                <a:lnTo>
                  <a:pt x="695" y="213"/>
                </a:lnTo>
                <a:lnTo>
                  <a:pt x="691" y="213"/>
                </a:lnTo>
                <a:lnTo>
                  <a:pt x="691" y="213"/>
                </a:lnTo>
                <a:lnTo>
                  <a:pt x="686" y="213"/>
                </a:lnTo>
                <a:lnTo>
                  <a:pt x="686" y="213"/>
                </a:lnTo>
                <a:lnTo>
                  <a:pt x="686" y="213"/>
                </a:lnTo>
                <a:lnTo>
                  <a:pt x="686" y="213"/>
                </a:lnTo>
                <a:lnTo>
                  <a:pt x="686" y="217"/>
                </a:lnTo>
                <a:lnTo>
                  <a:pt x="686" y="217"/>
                </a:lnTo>
                <a:lnTo>
                  <a:pt x="686" y="217"/>
                </a:lnTo>
                <a:lnTo>
                  <a:pt x="682" y="217"/>
                </a:lnTo>
                <a:lnTo>
                  <a:pt x="682" y="217"/>
                </a:lnTo>
                <a:lnTo>
                  <a:pt x="682" y="213"/>
                </a:lnTo>
                <a:lnTo>
                  <a:pt x="682" y="213"/>
                </a:lnTo>
                <a:lnTo>
                  <a:pt x="677" y="213"/>
                </a:lnTo>
                <a:lnTo>
                  <a:pt x="677" y="213"/>
                </a:lnTo>
                <a:lnTo>
                  <a:pt x="677" y="213"/>
                </a:lnTo>
                <a:lnTo>
                  <a:pt x="677" y="213"/>
                </a:lnTo>
                <a:lnTo>
                  <a:pt x="677" y="213"/>
                </a:lnTo>
                <a:lnTo>
                  <a:pt x="677" y="217"/>
                </a:lnTo>
                <a:lnTo>
                  <a:pt x="677" y="217"/>
                </a:lnTo>
                <a:lnTo>
                  <a:pt x="677" y="217"/>
                </a:lnTo>
                <a:lnTo>
                  <a:pt x="677" y="217"/>
                </a:lnTo>
                <a:lnTo>
                  <a:pt x="677" y="217"/>
                </a:lnTo>
                <a:lnTo>
                  <a:pt x="677" y="217"/>
                </a:lnTo>
                <a:lnTo>
                  <a:pt x="673" y="222"/>
                </a:lnTo>
                <a:lnTo>
                  <a:pt x="673" y="222"/>
                </a:lnTo>
                <a:lnTo>
                  <a:pt x="673" y="222"/>
                </a:lnTo>
                <a:lnTo>
                  <a:pt x="677" y="217"/>
                </a:lnTo>
                <a:lnTo>
                  <a:pt x="677" y="217"/>
                </a:lnTo>
                <a:lnTo>
                  <a:pt x="682" y="217"/>
                </a:lnTo>
                <a:lnTo>
                  <a:pt x="686" y="217"/>
                </a:lnTo>
                <a:lnTo>
                  <a:pt x="686" y="217"/>
                </a:lnTo>
                <a:lnTo>
                  <a:pt x="686" y="217"/>
                </a:lnTo>
                <a:lnTo>
                  <a:pt x="686" y="217"/>
                </a:lnTo>
                <a:lnTo>
                  <a:pt x="686" y="217"/>
                </a:lnTo>
                <a:lnTo>
                  <a:pt x="686" y="222"/>
                </a:lnTo>
                <a:lnTo>
                  <a:pt x="686" y="222"/>
                </a:lnTo>
                <a:lnTo>
                  <a:pt x="686" y="222"/>
                </a:lnTo>
                <a:lnTo>
                  <a:pt x="686" y="222"/>
                </a:lnTo>
                <a:lnTo>
                  <a:pt x="682" y="222"/>
                </a:lnTo>
                <a:lnTo>
                  <a:pt x="682" y="222"/>
                </a:lnTo>
                <a:lnTo>
                  <a:pt x="686" y="222"/>
                </a:lnTo>
                <a:lnTo>
                  <a:pt x="686" y="222"/>
                </a:lnTo>
                <a:lnTo>
                  <a:pt x="686" y="222"/>
                </a:lnTo>
                <a:lnTo>
                  <a:pt x="686" y="222"/>
                </a:lnTo>
                <a:lnTo>
                  <a:pt x="682" y="222"/>
                </a:lnTo>
                <a:lnTo>
                  <a:pt x="682" y="226"/>
                </a:lnTo>
                <a:lnTo>
                  <a:pt x="677" y="226"/>
                </a:lnTo>
                <a:lnTo>
                  <a:pt x="673" y="226"/>
                </a:lnTo>
                <a:lnTo>
                  <a:pt x="673" y="226"/>
                </a:lnTo>
                <a:lnTo>
                  <a:pt x="668" y="226"/>
                </a:lnTo>
                <a:lnTo>
                  <a:pt x="668" y="226"/>
                </a:lnTo>
                <a:lnTo>
                  <a:pt x="668" y="226"/>
                </a:lnTo>
                <a:lnTo>
                  <a:pt x="664" y="226"/>
                </a:lnTo>
                <a:lnTo>
                  <a:pt x="659" y="226"/>
                </a:lnTo>
                <a:lnTo>
                  <a:pt x="655" y="226"/>
                </a:lnTo>
                <a:lnTo>
                  <a:pt x="655" y="226"/>
                </a:lnTo>
                <a:lnTo>
                  <a:pt x="655" y="226"/>
                </a:lnTo>
                <a:lnTo>
                  <a:pt x="650" y="226"/>
                </a:lnTo>
                <a:lnTo>
                  <a:pt x="650" y="226"/>
                </a:lnTo>
                <a:lnTo>
                  <a:pt x="646" y="226"/>
                </a:lnTo>
                <a:lnTo>
                  <a:pt x="646" y="222"/>
                </a:lnTo>
                <a:lnTo>
                  <a:pt x="646" y="222"/>
                </a:lnTo>
                <a:lnTo>
                  <a:pt x="650" y="222"/>
                </a:lnTo>
                <a:lnTo>
                  <a:pt x="650" y="222"/>
                </a:lnTo>
                <a:lnTo>
                  <a:pt x="650" y="222"/>
                </a:lnTo>
                <a:lnTo>
                  <a:pt x="646" y="222"/>
                </a:lnTo>
                <a:lnTo>
                  <a:pt x="646" y="222"/>
                </a:lnTo>
                <a:lnTo>
                  <a:pt x="641" y="217"/>
                </a:lnTo>
                <a:lnTo>
                  <a:pt x="641" y="217"/>
                </a:lnTo>
                <a:lnTo>
                  <a:pt x="641" y="217"/>
                </a:lnTo>
                <a:lnTo>
                  <a:pt x="637" y="217"/>
                </a:lnTo>
                <a:lnTo>
                  <a:pt x="637" y="217"/>
                </a:lnTo>
                <a:lnTo>
                  <a:pt x="641" y="217"/>
                </a:lnTo>
                <a:lnTo>
                  <a:pt x="641" y="217"/>
                </a:lnTo>
                <a:lnTo>
                  <a:pt x="641" y="217"/>
                </a:lnTo>
                <a:lnTo>
                  <a:pt x="641" y="213"/>
                </a:lnTo>
                <a:lnTo>
                  <a:pt x="641" y="213"/>
                </a:lnTo>
                <a:lnTo>
                  <a:pt x="641" y="213"/>
                </a:lnTo>
                <a:lnTo>
                  <a:pt x="641" y="213"/>
                </a:lnTo>
                <a:lnTo>
                  <a:pt x="637" y="213"/>
                </a:lnTo>
                <a:lnTo>
                  <a:pt x="637" y="217"/>
                </a:lnTo>
                <a:lnTo>
                  <a:pt x="632" y="217"/>
                </a:lnTo>
                <a:lnTo>
                  <a:pt x="628" y="217"/>
                </a:lnTo>
                <a:lnTo>
                  <a:pt x="623" y="222"/>
                </a:lnTo>
                <a:lnTo>
                  <a:pt x="623" y="222"/>
                </a:lnTo>
                <a:lnTo>
                  <a:pt x="618" y="222"/>
                </a:lnTo>
                <a:lnTo>
                  <a:pt x="609" y="222"/>
                </a:lnTo>
                <a:lnTo>
                  <a:pt x="609" y="222"/>
                </a:lnTo>
                <a:lnTo>
                  <a:pt x="605" y="222"/>
                </a:lnTo>
                <a:lnTo>
                  <a:pt x="600" y="222"/>
                </a:lnTo>
                <a:lnTo>
                  <a:pt x="596" y="222"/>
                </a:lnTo>
                <a:lnTo>
                  <a:pt x="587" y="226"/>
                </a:lnTo>
                <a:lnTo>
                  <a:pt x="582" y="226"/>
                </a:lnTo>
                <a:lnTo>
                  <a:pt x="578" y="226"/>
                </a:lnTo>
                <a:lnTo>
                  <a:pt x="578" y="222"/>
                </a:lnTo>
                <a:lnTo>
                  <a:pt x="573" y="222"/>
                </a:lnTo>
                <a:lnTo>
                  <a:pt x="573" y="226"/>
                </a:lnTo>
                <a:lnTo>
                  <a:pt x="569" y="226"/>
                </a:lnTo>
                <a:lnTo>
                  <a:pt x="560" y="222"/>
                </a:lnTo>
                <a:lnTo>
                  <a:pt x="555" y="222"/>
                </a:lnTo>
                <a:lnTo>
                  <a:pt x="555" y="222"/>
                </a:lnTo>
                <a:lnTo>
                  <a:pt x="555" y="222"/>
                </a:lnTo>
                <a:lnTo>
                  <a:pt x="551" y="222"/>
                </a:lnTo>
                <a:lnTo>
                  <a:pt x="551" y="222"/>
                </a:lnTo>
                <a:lnTo>
                  <a:pt x="551" y="222"/>
                </a:lnTo>
                <a:lnTo>
                  <a:pt x="555" y="217"/>
                </a:lnTo>
                <a:lnTo>
                  <a:pt x="555" y="217"/>
                </a:lnTo>
                <a:lnTo>
                  <a:pt x="560" y="213"/>
                </a:lnTo>
                <a:lnTo>
                  <a:pt x="560" y="213"/>
                </a:lnTo>
                <a:lnTo>
                  <a:pt x="564" y="213"/>
                </a:lnTo>
                <a:lnTo>
                  <a:pt x="564" y="213"/>
                </a:lnTo>
                <a:lnTo>
                  <a:pt x="560" y="208"/>
                </a:lnTo>
                <a:lnTo>
                  <a:pt x="560" y="208"/>
                </a:lnTo>
                <a:lnTo>
                  <a:pt x="555" y="208"/>
                </a:lnTo>
                <a:lnTo>
                  <a:pt x="551" y="208"/>
                </a:lnTo>
                <a:lnTo>
                  <a:pt x="546" y="208"/>
                </a:lnTo>
                <a:lnTo>
                  <a:pt x="542" y="208"/>
                </a:lnTo>
                <a:lnTo>
                  <a:pt x="542" y="204"/>
                </a:lnTo>
                <a:lnTo>
                  <a:pt x="537" y="204"/>
                </a:lnTo>
                <a:lnTo>
                  <a:pt x="537" y="204"/>
                </a:lnTo>
                <a:lnTo>
                  <a:pt x="542" y="204"/>
                </a:lnTo>
                <a:lnTo>
                  <a:pt x="542" y="204"/>
                </a:lnTo>
                <a:lnTo>
                  <a:pt x="542" y="199"/>
                </a:lnTo>
                <a:lnTo>
                  <a:pt x="542" y="199"/>
                </a:lnTo>
                <a:lnTo>
                  <a:pt x="542" y="194"/>
                </a:lnTo>
                <a:lnTo>
                  <a:pt x="542" y="194"/>
                </a:lnTo>
                <a:lnTo>
                  <a:pt x="542" y="194"/>
                </a:lnTo>
                <a:lnTo>
                  <a:pt x="546" y="194"/>
                </a:lnTo>
                <a:lnTo>
                  <a:pt x="546" y="190"/>
                </a:lnTo>
                <a:lnTo>
                  <a:pt x="546" y="190"/>
                </a:lnTo>
                <a:lnTo>
                  <a:pt x="551" y="190"/>
                </a:lnTo>
                <a:lnTo>
                  <a:pt x="555" y="190"/>
                </a:lnTo>
                <a:lnTo>
                  <a:pt x="569" y="190"/>
                </a:lnTo>
                <a:lnTo>
                  <a:pt x="578" y="190"/>
                </a:lnTo>
                <a:lnTo>
                  <a:pt x="582" y="190"/>
                </a:lnTo>
                <a:lnTo>
                  <a:pt x="587" y="190"/>
                </a:lnTo>
                <a:lnTo>
                  <a:pt x="587" y="190"/>
                </a:lnTo>
                <a:lnTo>
                  <a:pt x="591" y="194"/>
                </a:lnTo>
                <a:lnTo>
                  <a:pt x="596" y="194"/>
                </a:lnTo>
                <a:lnTo>
                  <a:pt x="596" y="194"/>
                </a:lnTo>
                <a:lnTo>
                  <a:pt x="600" y="194"/>
                </a:lnTo>
                <a:lnTo>
                  <a:pt x="600" y="194"/>
                </a:lnTo>
                <a:lnTo>
                  <a:pt x="605" y="194"/>
                </a:lnTo>
                <a:lnTo>
                  <a:pt x="609" y="194"/>
                </a:lnTo>
                <a:lnTo>
                  <a:pt x="609" y="194"/>
                </a:lnTo>
                <a:lnTo>
                  <a:pt x="609" y="194"/>
                </a:lnTo>
                <a:lnTo>
                  <a:pt x="605" y="190"/>
                </a:lnTo>
                <a:lnTo>
                  <a:pt x="600" y="185"/>
                </a:lnTo>
                <a:lnTo>
                  <a:pt x="600" y="185"/>
                </a:lnTo>
                <a:lnTo>
                  <a:pt x="596" y="185"/>
                </a:lnTo>
                <a:lnTo>
                  <a:pt x="596" y="185"/>
                </a:lnTo>
                <a:lnTo>
                  <a:pt x="591" y="185"/>
                </a:lnTo>
                <a:lnTo>
                  <a:pt x="591" y="185"/>
                </a:lnTo>
                <a:lnTo>
                  <a:pt x="587" y="185"/>
                </a:lnTo>
                <a:lnTo>
                  <a:pt x="582" y="185"/>
                </a:lnTo>
                <a:lnTo>
                  <a:pt x="578" y="185"/>
                </a:lnTo>
                <a:lnTo>
                  <a:pt x="573" y="185"/>
                </a:lnTo>
                <a:lnTo>
                  <a:pt x="569" y="185"/>
                </a:lnTo>
                <a:lnTo>
                  <a:pt x="569" y="185"/>
                </a:lnTo>
                <a:lnTo>
                  <a:pt x="569" y="185"/>
                </a:lnTo>
                <a:lnTo>
                  <a:pt x="564" y="181"/>
                </a:lnTo>
                <a:lnTo>
                  <a:pt x="555" y="181"/>
                </a:lnTo>
                <a:lnTo>
                  <a:pt x="555" y="176"/>
                </a:lnTo>
                <a:lnTo>
                  <a:pt x="555" y="176"/>
                </a:lnTo>
                <a:lnTo>
                  <a:pt x="560" y="176"/>
                </a:lnTo>
                <a:lnTo>
                  <a:pt x="560" y="176"/>
                </a:lnTo>
                <a:lnTo>
                  <a:pt x="564" y="172"/>
                </a:lnTo>
                <a:lnTo>
                  <a:pt x="569" y="172"/>
                </a:lnTo>
                <a:lnTo>
                  <a:pt x="573" y="172"/>
                </a:lnTo>
                <a:lnTo>
                  <a:pt x="578" y="172"/>
                </a:lnTo>
                <a:lnTo>
                  <a:pt x="587" y="172"/>
                </a:lnTo>
                <a:lnTo>
                  <a:pt x="587" y="172"/>
                </a:lnTo>
                <a:lnTo>
                  <a:pt x="591" y="172"/>
                </a:lnTo>
                <a:lnTo>
                  <a:pt x="591" y="172"/>
                </a:lnTo>
                <a:lnTo>
                  <a:pt x="591" y="172"/>
                </a:lnTo>
                <a:lnTo>
                  <a:pt x="591" y="172"/>
                </a:lnTo>
                <a:lnTo>
                  <a:pt x="591" y="167"/>
                </a:lnTo>
                <a:lnTo>
                  <a:pt x="591" y="167"/>
                </a:lnTo>
                <a:lnTo>
                  <a:pt x="596" y="167"/>
                </a:lnTo>
                <a:lnTo>
                  <a:pt x="596" y="172"/>
                </a:lnTo>
                <a:lnTo>
                  <a:pt x="600" y="172"/>
                </a:lnTo>
                <a:lnTo>
                  <a:pt x="600" y="167"/>
                </a:lnTo>
                <a:lnTo>
                  <a:pt x="600" y="167"/>
                </a:lnTo>
                <a:lnTo>
                  <a:pt x="600" y="167"/>
                </a:lnTo>
                <a:lnTo>
                  <a:pt x="582" y="167"/>
                </a:lnTo>
                <a:lnTo>
                  <a:pt x="578" y="167"/>
                </a:lnTo>
                <a:lnTo>
                  <a:pt x="573" y="167"/>
                </a:lnTo>
                <a:lnTo>
                  <a:pt x="573" y="167"/>
                </a:lnTo>
                <a:lnTo>
                  <a:pt x="569" y="167"/>
                </a:lnTo>
                <a:lnTo>
                  <a:pt x="569" y="167"/>
                </a:lnTo>
                <a:lnTo>
                  <a:pt x="569" y="167"/>
                </a:lnTo>
                <a:lnTo>
                  <a:pt x="573" y="167"/>
                </a:lnTo>
                <a:lnTo>
                  <a:pt x="578" y="167"/>
                </a:lnTo>
                <a:lnTo>
                  <a:pt x="582" y="163"/>
                </a:lnTo>
                <a:lnTo>
                  <a:pt x="578" y="163"/>
                </a:lnTo>
                <a:lnTo>
                  <a:pt x="573" y="163"/>
                </a:lnTo>
                <a:lnTo>
                  <a:pt x="573" y="163"/>
                </a:lnTo>
                <a:lnTo>
                  <a:pt x="569" y="163"/>
                </a:lnTo>
                <a:lnTo>
                  <a:pt x="569" y="163"/>
                </a:lnTo>
                <a:lnTo>
                  <a:pt x="569" y="163"/>
                </a:lnTo>
                <a:lnTo>
                  <a:pt x="573" y="163"/>
                </a:lnTo>
                <a:lnTo>
                  <a:pt x="573" y="158"/>
                </a:lnTo>
                <a:lnTo>
                  <a:pt x="578" y="158"/>
                </a:lnTo>
                <a:lnTo>
                  <a:pt x="578" y="158"/>
                </a:lnTo>
                <a:lnTo>
                  <a:pt x="582" y="154"/>
                </a:lnTo>
                <a:lnTo>
                  <a:pt x="587" y="154"/>
                </a:lnTo>
                <a:lnTo>
                  <a:pt x="591" y="154"/>
                </a:lnTo>
                <a:lnTo>
                  <a:pt x="591" y="154"/>
                </a:lnTo>
                <a:lnTo>
                  <a:pt x="591" y="154"/>
                </a:lnTo>
                <a:lnTo>
                  <a:pt x="591" y="154"/>
                </a:lnTo>
                <a:lnTo>
                  <a:pt x="591" y="149"/>
                </a:lnTo>
                <a:lnTo>
                  <a:pt x="591" y="149"/>
                </a:lnTo>
                <a:lnTo>
                  <a:pt x="591" y="149"/>
                </a:lnTo>
                <a:lnTo>
                  <a:pt x="596" y="149"/>
                </a:lnTo>
                <a:lnTo>
                  <a:pt x="600" y="149"/>
                </a:lnTo>
                <a:lnTo>
                  <a:pt x="609" y="145"/>
                </a:lnTo>
                <a:lnTo>
                  <a:pt x="614" y="145"/>
                </a:lnTo>
                <a:lnTo>
                  <a:pt x="618" y="145"/>
                </a:lnTo>
                <a:lnTo>
                  <a:pt x="628" y="140"/>
                </a:lnTo>
                <a:lnTo>
                  <a:pt x="641" y="140"/>
                </a:lnTo>
                <a:lnTo>
                  <a:pt x="650" y="140"/>
                </a:lnTo>
                <a:lnTo>
                  <a:pt x="655" y="140"/>
                </a:lnTo>
                <a:lnTo>
                  <a:pt x="655" y="140"/>
                </a:lnTo>
                <a:lnTo>
                  <a:pt x="655" y="140"/>
                </a:lnTo>
                <a:lnTo>
                  <a:pt x="655" y="140"/>
                </a:lnTo>
                <a:lnTo>
                  <a:pt x="650" y="145"/>
                </a:lnTo>
                <a:lnTo>
                  <a:pt x="650" y="145"/>
                </a:lnTo>
                <a:lnTo>
                  <a:pt x="650" y="145"/>
                </a:lnTo>
                <a:lnTo>
                  <a:pt x="646" y="145"/>
                </a:lnTo>
                <a:lnTo>
                  <a:pt x="646" y="149"/>
                </a:lnTo>
                <a:lnTo>
                  <a:pt x="646" y="149"/>
                </a:lnTo>
                <a:lnTo>
                  <a:pt x="641" y="149"/>
                </a:lnTo>
                <a:lnTo>
                  <a:pt x="641" y="149"/>
                </a:lnTo>
                <a:lnTo>
                  <a:pt x="637" y="149"/>
                </a:lnTo>
                <a:lnTo>
                  <a:pt x="632" y="154"/>
                </a:lnTo>
                <a:moveTo>
                  <a:pt x="731" y="154"/>
                </a:moveTo>
                <a:lnTo>
                  <a:pt x="731" y="154"/>
                </a:lnTo>
                <a:lnTo>
                  <a:pt x="731" y="154"/>
                </a:lnTo>
                <a:lnTo>
                  <a:pt x="731" y="154"/>
                </a:lnTo>
                <a:lnTo>
                  <a:pt x="727" y="154"/>
                </a:lnTo>
                <a:lnTo>
                  <a:pt x="731" y="154"/>
                </a:lnTo>
                <a:lnTo>
                  <a:pt x="727" y="149"/>
                </a:lnTo>
                <a:lnTo>
                  <a:pt x="731" y="149"/>
                </a:lnTo>
                <a:lnTo>
                  <a:pt x="731" y="149"/>
                </a:lnTo>
                <a:lnTo>
                  <a:pt x="731" y="145"/>
                </a:lnTo>
                <a:lnTo>
                  <a:pt x="727" y="145"/>
                </a:lnTo>
                <a:lnTo>
                  <a:pt x="727" y="145"/>
                </a:lnTo>
                <a:lnTo>
                  <a:pt x="727" y="145"/>
                </a:lnTo>
                <a:lnTo>
                  <a:pt x="731" y="140"/>
                </a:lnTo>
                <a:lnTo>
                  <a:pt x="736" y="140"/>
                </a:lnTo>
                <a:lnTo>
                  <a:pt x="736" y="140"/>
                </a:lnTo>
                <a:lnTo>
                  <a:pt x="736" y="140"/>
                </a:lnTo>
                <a:lnTo>
                  <a:pt x="749" y="140"/>
                </a:lnTo>
                <a:lnTo>
                  <a:pt x="749" y="140"/>
                </a:lnTo>
                <a:lnTo>
                  <a:pt x="749" y="140"/>
                </a:lnTo>
                <a:lnTo>
                  <a:pt x="749" y="145"/>
                </a:lnTo>
                <a:lnTo>
                  <a:pt x="754" y="145"/>
                </a:lnTo>
                <a:lnTo>
                  <a:pt x="754" y="145"/>
                </a:lnTo>
                <a:lnTo>
                  <a:pt x="754" y="145"/>
                </a:lnTo>
                <a:lnTo>
                  <a:pt x="749" y="145"/>
                </a:lnTo>
                <a:lnTo>
                  <a:pt x="749" y="145"/>
                </a:lnTo>
                <a:lnTo>
                  <a:pt x="745" y="149"/>
                </a:lnTo>
                <a:lnTo>
                  <a:pt x="745" y="149"/>
                </a:lnTo>
                <a:lnTo>
                  <a:pt x="740" y="149"/>
                </a:lnTo>
                <a:lnTo>
                  <a:pt x="736" y="154"/>
                </a:lnTo>
                <a:lnTo>
                  <a:pt x="736" y="154"/>
                </a:lnTo>
                <a:lnTo>
                  <a:pt x="736" y="154"/>
                </a:lnTo>
                <a:lnTo>
                  <a:pt x="731" y="154"/>
                </a:lnTo>
                <a:lnTo>
                  <a:pt x="731" y="154"/>
                </a:lnTo>
                <a:moveTo>
                  <a:pt x="1002" y="163"/>
                </a:moveTo>
                <a:lnTo>
                  <a:pt x="1002" y="163"/>
                </a:lnTo>
                <a:lnTo>
                  <a:pt x="1002" y="163"/>
                </a:lnTo>
                <a:lnTo>
                  <a:pt x="1012" y="163"/>
                </a:lnTo>
                <a:lnTo>
                  <a:pt x="1016" y="163"/>
                </a:lnTo>
                <a:lnTo>
                  <a:pt x="1021" y="167"/>
                </a:lnTo>
                <a:lnTo>
                  <a:pt x="1021" y="167"/>
                </a:lnTo>
                <a:lnTo>
                  <a:pt x="1021" y="167"/>
                </a:lnTo>
                <a:lnTo>
                  <a:pt x="1021" y="167"/>
                </a:lnTo>
                <a:lnTo>
                  <a:pt x="1021" y="167"/>
                </a:lnTo>
                <a:lnTo>
                  <a:pt x="1025" y="172"/>
                </a:lnTo>
                <a:lnTo>
                  <a:pt x="1025" y="172"/>
                </a:lnTo>
                <a:lnTo>
                  <a:pt x="1025" y="172"/>
                </a:lnTo>
                <a:lnTo>
                  <a:pt x="1021" y="172"/>
                </a:lnTo>
                <a:lnTo>
                  <a:pt x="1021" y="172"/>
                </a:lnTo>
                <a:lnTo>
                  <a:pt x="1025" y="176"/>
                </a:lnTo>
                <a:lnTo>
                  <a:pt x="1025" y="176"/>
                </a:lnTo>
                <a:lnTo>
                  <a:pt x="1021" y="176"/>
                </a:lnTo>
                <a:lnTo>
                  <a:pt x="1021" y="176"/>
                </a:lnTo>
                <a:lnTo>
                  <a:pt x="1021" y="176"/>
                </a:lnTo>
                <a:lnTo>
                  <a:pt x="1021" y="176"/>
                </a:lnTo>
                <a:lnTo>
                  <a:pt x="1021" y="181"/>
                </a:lnTo>
                <a:lnTo>
                  <a:pt x="1016" y="181"/>
                </a:lnTo>
                <a:lnTo>
                  <a:pt x="1012" y="176"/>
                </a:lnTo>
                <a:lnTo>
                  <a:pt x="1002" y="176"/>
                </a:lnTo>
                <a:lnTo>
                  <a:pt x="998" y="176"/>
                </a:lnTo>
                <a:lnTo>
                  <a:pt x="998" y="176"/>
                </a:lnTo>
                <a:lnTo>
                  <a:pt x="989" y="176"/>
                </a:lnTo>
                <a:lnTo>
                  <a:pt x="989" y="176"/>
                </a:lnTo>
                <a:lnTo>
                  <a:pt x="984" y="176"/>
                </a:lnTo>
                <a:lnTo>
                  <a:pt x="984" y="176"/>
                </a:lnTo>
                <a:lnTo>
                  <a:pt x="984" y="176"/>
                </a:lnTo>
                <a:lnTo>
                  <a:pt x="984" y="176"/>
                </a:lnTo>
                <a:lnTo>
                  <a:pt x="984" y="172"/>
                </a:lnTo>
                <a:lnTo>
                  <a:pt x="984" y="172"/>
                </a:lnTo>
                <a:lnTo>
                  <a:pt x="984" y="172"/>
                </a:lnTo>
                <a:lnTo>
                  <a:pt x="984" y="167"/>
                </a:lnTo>
                <a:lnTo>
                  <a:pt x="984" y="167"/>
                </a:lnTo>
                <a:lnTo>
                  <a:pt x="984" y="167"/>
                </a:lnTo>
                <a:lnTo>
                  <a:pt x="984" y="167"/>
                </a:lnTo>
                <a:lnTo>
                  <a:pt x="984" y="167"/>
                </a:lnTo>
                <a:lnTo>
                  <a:pt x="984" y="167"/>
                </a:lnTo>
                <a:lnTo>
                  <a:pt x="984" y="167"/>
                </a:lnTo>
                <a:lnTo>
                  <a:pt x="984" y="163"/>
                </a:lnTo>
                <a:lnTo>
                  <a:pt x="984" y="163"/>
                </a:lnTo>
                <a:lnTo>
                  <a:pt x="984" y="163"/>
                </a:lnTo>
                <a:lnTo>
                  <a:pt x="984" y="163"/>
                </a:lnTo>
                <a:lnTo>
                  <a:pt x="984" y="163"/>
                </a:lnTo>
                <a:lnTo>
                  <a:pt x="989" y="163"/>
                </a:lnTo>
                <a:lnTo>
                  <a:pt x="989" y="158"/>
                </a:lnTo>
                <a:lnTo>
                  <a:pt x="989" y="158"/>
                </a:lnTo>
                <a:lnTo>
                  <a:pt x="989" y="158"/>
                </a:lnTo>
                <a:lnTo>
                  <a:pt x="993" y="158"/>
                </a:lnTo>
                <a:lnTo>
                  <a:pt x="993" y="158"/>
                </a:lnTo>
                <a:lnTo>
                  <a:pt x="998" y="163"/>
                </a:lnTo>
                <a:lnTo>
                  <a:pt x="998" y="163"/>
                </a:lnTo>
                <a:lnTo>
                  <a:pt x="1002" y="163"/>
                </a:lnTo>
                <a:moveTo>
                  <a:pt x="880" y="204"/>
                </a:moveTo>
                <a:lnTo>
                  <a:pt x="880" y="204"/>
                </a:lnTo>
                <a:lnTo>
                  <a:pt x="880" y="204"/>
                </a:lnTo>
                <a:lnTo>
                  <a:pt x="885" y="204"/>
                </a:lnTo>
                <a:lnTo>
                  <a:pt x="885" y="204"/>
                </a:lnTo>
                <a:lnTo>
                  <a:pt x="890" y="204"/>
                </a:lnTo>
                <a:lnTo>
                  <a:pt x="894" y="204"/>
                </a:lnTo>
                <a:lnTo>
                  <a:pt x="899" y="204"/>
                </a:lnTo>
                <a:lnTo>
                  <a:pt x="899" y="204"/>
                </a:lnTo>
                <a:lnTo>
                  <a:pt x="899" y="204"/>
                </a:lnTo>
                <a:lnTo>
                  <a:pt x="899" y="204"/>
                </a:lnTo>
                <a:lnTo>
                  <a:pt x="899" y="204"/>
                </a:lnTo>
                <a:lnTo>
                  <a:pt x="899" y="204"/>
                </a:lnTo>
                <a:lnTo>
                  <a:pt x="899" y="204"/>
                </a:lnTo>
                <a:lnTo>
                  <a:pt x="899" y="204"/>
                </a:lnTo>
                <a:lnTo>
                  <a:pt x="899" y="204"/>
                </a:lnTo>
                <a:lnTo>
                  <a:pt x="908" y="199"/>
                </a:lnTo>
                <a:lnTo>
                  <a:pt x="908" y="199"/>
                </a:lnTo>
                <a:lnTo>
                  <a:pt x="908" y="194"/>
                </a:lnTo>
                <a:lnTo>
                  <a:pt x="912" y="194"/>
                </a:lnTo>
                <a:lnTo>
                  <a:pt x="912" y="194"/>
                </a:lnTo>
                <a:lnTo>
                  <a:pt x="912" y="194"/>
                </a:lnTo>
                <a:lnTo>
                  <a:pt x="908" y="194"/>
                </a:lnTo>
                <a:lnTo>
                  <a:pt x="908" y="194"/>
                </a:lnTo>
                <a:lnTo>
                  <a:pt x="908" y="194"/>
                </a:lnTo>
                <a:lnTo>
                  <a:pt x="908" y="194"/>
                </a:lnTo>
                <a:lnTo>
                  <a:pt x="908" y="190"/>
                </a:lnTo>
                <a:lnTo>
                  <a:pt x="908" y="190"/>
                </a:lnTo>
                <a:lnTo>
                  <a:pt x="908" y="190"/>
                </a:lnTo>
                <a:lnTo>
                  <a:pt x="908" y="190"/>
                </a:lnTo>
                <a:lnTo>
                  <a:pt x="903" y="185"/>
                </a:lnTo>
                <a:lnTo>
                  <a:pt x="908" y="185"/>
                </a:lnTo>
                <a:lnTo>
                  <a:pt x="908" y="185"/>
                </a:lnTo>
                <a:lnTo>
                  <a:pt x="912" y="185"/>
                </a:lnTo>
                <a:lnTo>
                  <a:pt x="917" y="185"/>
                </a:lnTo>
                <a:lnTo>
                  <a:pt x="917" y="185"/>
                </a:lnTo>
                <a:lnTo>
                  <a:pt x="917" y="185"/>
                </a:lnTo>
                <a:lnTo>
                  <a:pt x="921" y="185"/>
                </a:lnTo>
                <a:lnTo>
                  <a:pt x="921" y="185"/>
                </a:lnTo>
                <a:lnTo>
                  <a:pt x="921" y="185"/>
                </a:lnTo>
                <a:lnTo>
                  <a:pt x="921" y="185"/>
                </a:lnTo>
                <a:lnTo>
                  <a:pt x="921" y="185"/>
                </a:lnTo>
                <a:lnTo>
                  <a:pt x="921" y="185"/>
                </a:lnTo>
                <a:lnTo>
                  <a:pt x="921" y="185"/>
                </a:lnTo>
                <a:lnTo>
                  <a:pt x="921" y="181"/>
                </a:lnTo>
                <a:lnTo>
                  <a:pt x="921" y="181"/>
                </a:lnTo>
                <a:lnTo>
                  <a:pt x="926" y="181"/>
                </a:lnTo>
                <a:lnTo>
                  <a:pt x="926" y="181"/>
                </a:lnTo>
                <a:lnTo>
                  <a:pt x="926" y="181"/>
                </a:lnTo>
                <a:lnTo>
                  <a:pt x="921" y="181"/>
                </a:lnTo>
                <a:lnTo>
                  <a:pt x="921" y="181"/>
                </a:lnTo>
                <a:lnTo>
                  <a:pt x="921" y="181"/>
                </a:lnTo>
                <a:lnTo>
                  <a:pt x="921" y="181"/>
                </a:lnTo>
                <a:lnTo>
                  <a:pt x="921" y="181"/>
                </a:lnTo>
                <a:lnTo>
                  <a:pt x="921" y="176"/>
                </a:lnTo>
                <a:lnTo>
                  <a:pt x="921" y="176"/>
                </a:lnTo>
                <a:lnTo>
                  <a:pt x="921" y="176"/>
                </a:lnTo>
                <a:lnTo>
                  <a:pt x="921" y="176"/>
                </a:lnTo>
                <a:lnTo>
                  <a:pt x="921" y="176"/>
                </a:lnTo>
                <a:lnTo>
                  <a:pt x="921" y="172"/>
                </a:lnTo>
                <a:lnTo>
                  <a:pt x="926" y="172"/>
                </a:lnTo>
                <a:lnTo>
                  <a:pt x="926" y="172"/>
                </a:lnTo>
                <a:lnTo>
                  <a:pt x="926" y="172"/>
                </a:lnTo>
                <a:lnTo>
                  <a:pt x="930" y="172"/>
                </a:lnTo>
                <a:lnTo>
                  <a:pt x="930" y="172"/>
                </a:lnTo>
                <a:lnTo>
                  <a:pt x="930" y="172"/>
                </a:lnTo>
                <a:lnTo>
                  <a:pt x="939" y="172"/>
                </a:lnTo>
                <a:lnTo>
                  <a:pt x="939" y="172"/>
                </a:lnTo>
                <a:lnTo>
                  <a:pt x="935" y="172"/>
                </a:lnTo>
                <a:lnTo>
                  <a:pt x="930" y="167"/>
                </a:lnTo>
                <a:lnTo>
                  <a:pt x="930" y="167"/>
                </a:lnTo>
                <a:lnTo>
                  <a:pt x="939" y="163"/>
                </a:lnTo>
                <a:lnTo>
                  <a:pt x="944" y="163"/>
                </a:lnTo>
                <a:lnTo>
                  <a:pt x="948" y="163"/>
                </a:lnTo>
                <a:lnTo>
                  <a:pt x="953" y="163"/>
                </a:lnTo>
                <a:lnTo>
                  <a:pt x="953" y="163"/>
                </a:lnTo>
                <a:lnTo>
                  <a:pt x="953" y="163"/>
                </a:lnTo>
                <a:lnTo>
                  <a:pt x="953" y="163"/>
                </a:lnTo>
                <a:lnTo>
                  <a:pt x="953" y="163"/>
                </a:lnTo>
                <a:lnTo>
                  <a:pt x="957" y="163"/>
                </a:lnTo>
                <a:lnTo>
                  <a:pt x="962" y="158"/>
                </a:lnTo>
                <a:lnTo>
                  <a:pt x="966" y="158"/>
                </a:lnTo>
                <a:lnTo>
                  <a:pt x="966" y="158"/>
                </a:lnTo>
                <a:lnTo>
                  <a:pt x="971" y="158"/>
                </a:lnTo>
                <a:lnTo>
                  <a:pt x="971" y="158"/>
                </a:lnTo>
                <a:lnTo>
                  <a:pt x="975" y="158"/>
                </a:lnTo>
                <a:lnTo>
                  <a:pt x="980" y="158"/>
                </a:lnTo>
                <a:lnTo>
                  <a:pt x="980" y="158"/>
                </a:lnTo>
                <a:lnTo>
                  <a:pt x="980" y="163"/>
                </a:lnTo>
                <a:lnTo>
                  <a:pt x="980" y="163"/>
                </a:lnTo>
                <a:lnTo>
                  <a:pt x="980" y="163"/>
                </a:lnTo>
                <a:lnTo>
                  <a:pt x="980" y="167"/>
                </a:lnTo>
                <a:lnTo>
                  <a:pt x="980" y="167"/>
                </a:lnTo>
                <a:lnTo>
                  <a:pt x="980" y="167"/>
                </a:lnTo>
                <a:lnTo>
                  <a:pt x="980" y="172"/>
                </a:lnTo>
                <a:lnTo>
                  <a:pt x="980" y="172"/>
                </a:lnTo>
                <a:lnTo>
                  <a:pt x="980" y="172"/>
                </a:lnTo>
                <a:lnTo>
                  <a:pt x="980" y="172"/>
                </a:lnTo>
                <a:lnTo>
                  <a:pt x="975" y="176"/>
                </a:lnTo>
                <a:lnTo>
                  <a:pt x="975" y="176"/>
                </a:lnTo>
                <a:lnTo>
                  <a:pt x="975" y="176"/>
                </a:lnTo>
                <a:lnTo>
                  <a:pt x="975" y="176"/>
                </a:lnTo>
                <a:lnTo>
                  <a:pt x="975" y="176"/>
                </a:lnTo>
                <a:lnTo>
                  <a:pt x="975" y="176"/>
                </a:lnTo>
                <a:lnTo>
                  <a:pt x="975" y="181"/>
                </a:lnTo>
                <a:lnTo>
                  <a:pt x="971" y="181"/>
                </a:lnTo>
                <a:lnTo>
                  <a:pt x="962" y="181"/>
                </a:lnTo>
                <a:lnTo>
                  <a:pt x="957" y="185"/>
                </a:lnTo>
                <a:lnTo>
                  <a:pt x="957" y="185"/>
                </a:lnTo>
                <a:lnTo>
                  <a:pt x="966" y="181"/>
                </a:lnTo>
                <a:lnTo>
                  <a:pt x="966" y="181"/>
                </a:lnTo>
                <a:lnTo>
                  <a:pt x="966" y="185"/>
                </a:lnTo>
                <a:lnTo>
                  <a:pt x="966" y="185"/>
                </a:lnTo>
                <a:lnTo>
                  <a:pt x="962" y="185"/>
                </a:lnTo>
                <a:lnTo>
                  <a:pt x="962" y="185"/>
                </a:lnTo>
                <a:lnTo>
                  <a:pt x="962" y="185"/>
                </a:lnTo>
                <a:lnTo>
                  <a:pt x="962" y="190"/>
                </a:lnTo>
                <a:lnTo>
                  <a:pt x="962" y="190"/>
                </a:lnTo>
                <a:lnTo>
                  <a:pt x="957" y="190"/>
                </a:lnTo>
                <a:lnTo>
                  <a:pt x="957" y="190"/>
                </a:lnTo>
                <a:lnTo>
                  <a:pt x="957" y="190"/>
                </a:lnTo>
                <a:lnTo>
                  <a:pt x="957" y="190"/>
                </a:lnTo>
                <a:lnTo>
                  <a:pt x="957" y="190"/>
                </a:lnTo>
                <a:lnTo>
                  <a:pt x="957" y="190"/>
                </a:lnTo>
                <a:lnTo>
                  <a:pt x="957" y="190"/>
                </a:lnTo>
                <a:lnTo>
                  <a:pt x="957" y="190"/>
                </a:lnTo>
                <a:lnTo>
                  <a:pt x="957" y="194"/>
                </a:lnTo>
                <a:lnTo>
                  <a:pt x="957" y="194"/>
                </a:lnTo>
                <a:lnTo>
                  <a:pt x="957" y="190"/>
                </a:lnTo>
                <a:lnTo>
                  <a:pt x="957" y="190"/>
                </a:lnTo>
                <a:lnTo>
                  <a:pt x="966" y="190"/>
                </a:lnTo>
                <a:lnTo>
                  <a:pt x="966" y="185"/>
                </a:lnTo>
                <a:lnTo>
                  <a:pt x="971" y="185"/>
                </a:lnTo>
                <a:lnTo>
                  <a:pt x="971" y="190"/>
                </a:lnTo>
                <a:lnTo>
                  <a:pt x="971" y="190"/>
                </a:lnTo>
                <a:lnTo>
                  <a:pt x="971" y="185"/>
                </a:lnTo>
                <a:lnTo>
                  <a:pt x="971" y="185"/>
                </a:lnTo>
                <a:lnTo>
                  <a:pt x="971" y="185"/>
                </a:lnTo>
                <a:lnTo>
                  <a:pt x="975" y="185"/>
                </a:lnTo>
                <a:lnTo>
                  <a:pt x="975" y="185"/>
                </a:lnTo>
                <a:lnTo>
                  <a:pt x="975" y="185"/>
                </a:lnTo>
                <a:lnTo>
                  <a:pt x="975" y="185"/>
                </a:lnTo>
                <a:lnTo>
                  <a:pt x="975" y="185"/>
                </a:lnTo>
                <a:lnTo>
                  <a:pt x="975" y="185"/>
                </a:lnTo>
                <a:lnTo>
                  <a:pt x="975" y="185"/>
                </a:lnTo>
                <a:lnTo>
                  <a:pt x="980" y="185"/>
                </a:lnTo>
                <a:lnTo>
                  <a:pt x="980" y="185"/>
                </a:lnTo>
                <a:lnTo>
                  <a:pt x="980" y="185"/>
                </a:lnTo>
                <a:lnTo>
                  <a:pt x="980" y="185"/>
                </a:lnTo>
                <a:lnTo>
                  <a:pt x="980" y="190"/>
                </a:lnTo>
                <a:lnTo>
                  <a:pt x="980" y="190"/>
                </a:lnTo>
                <a:lnTo>
                  <a:pt x="980" y="190"/>
                </a:lnTo>
                <a:lnTo>
                  <a:pt x="980" y="194"/>
                </a:lnTo>
                <a:lnTo>
                  <a:pt x="980" y="194"/>
                </a:lnTo>
                <a:lnTo>
                  <a:pt x="980" y="194"/>
                </a:lnTo>
                <a:lnTo>
                  <a:pt x="980" y="194"/>
                </a:lnTo>
                <a:lnTo>
                  <a:pt x="980" y="194"/>
                </a:lnTo>
                <a:lnTo>
                  <a:pt x="980" y="194"/>
                </a:lnTo>
                <a:lnTo>
                  <a:pt x="980" y="190"/>
                </a:lnTo>
                <a:lnTo>
                  <a:pt x="980" y="190"/>
                </a:lnTo>
                <a:lnTo>
                  <a:pt x="984" y="185"/>
                </a:lnTo>
                <a:lnTo>
                  <a:pt x="984" y="185"/>
                </a:lnTo>
                <a:lnTo>
                  <a:pt x="989" y="185"/>
                </a:lnTo>
                <a:lnTo>
                  <a:pt x="989" y="185"/>
                </a:lnTo>
                <a:lnTo>
                  <a:pt x="989" y="185"/>
                </a:lnTo>
                <a:lnTo>
                  <a:pt x="989" y="185"/>
                </a:lnTo>
                <a:lnTo>
                  <a:pt x="993" y="190"/>
                </a:lnTo>
                <a:lnTo>
                  <a:pt x="993" y="190"/>
                </a:lnTo>
                <a:lnTo>
                  <a:pt x="998" y="190"/>
                </a:lnTo>
                <a:lnTo>
                  <a:pt x="993" y="190"/>
                </a:lnTo>
                <a:lnTo>
                  <a:pt x="993" y="185"/>
                </a:lnTo>
                <a:lnTo>
                  <a:pt x="989" y="185"/>
                </a:lnTo>
                <a:lnTo>
                  <a:pt x="989" y="185"/>
                </a:lnTo>
                <a:lnTo>
                  <a:pt x="989" y="185"/>
                </a:lnTo>
                <a:lnTo>
                  <a:pt x="993" y="185"/>
                </a:lnTo>
                <a:lnTo>
                  <a:pt x="993" y="181"/>
                </a:lnTo>
                <a:lnTo>
                  <a:pt x="993" y="181"/>
                </a:lnTo>
                <a:lnTo>
                  <a:pt x="993" y="181"/>
                </a:lnTo>
                <a:lnTo>
                  <a:pt x="998" y="181"/>
                </a:lnTo>
                <a:lnTo>
                  <a:pt x="1002" y="181"/>
                </a:lnTo>
                <a:lnTo>
                  <a:pt x="1002" y="181"/>
                </a:lnTo>
                <a:lnTo>
                  <a:pt x="1007" y="181"/>
                </a:lnTo>
                <a:lnTo>
                  <a:pt x="1012" y="181"/>
                </a:lnTo>
                <a:lnTo>
                  <a:pt x="1012" y="181"/>
                </a:lnTo>
                <a:lnTo>
                  <a:pt x="1016" y="181"/>
                </a:lnTo>
                <a:lnTo>
                  <a:pt x="1016" y="185"/>
                </a:lnTo>
                <a:lnTo>
                  <a:pt x="1016" y="185"/>
                </a:lnTo>
                <a:lnTo>
                  <a:pt x="1016" y="185"/>
                </a:lnTo>
                <a:lnTo>
                  <a:pt x="1021" y="185"/>
                </a:lnTo>
                <a:lnTo>
                  <a:pt x="1021" y="185"/>
                </a:lnTo>
                <a:lnTo>
                  <a:pt x="1025" y="185"/>
                </a:lnTo>
                <a:lnTo>
                  <a:pt x="1025" y="185"/>
                </a:lnTo>
                <a:lnTo>
                  <a:pt x="1025" y="190"/>
                </a:lnTo>
                <a:lnTo>
                  <a:pt x="1025" y="190"/>
                </a:lnTo>
                <a:lnTo>
                  <a:pt x="1025" y="190"/>
                </a:lnTo>
                <a:lnTo>
                  <a:pt x="1021" y="190"/>
                </a:lnTo>
                <a:lnTo>
                  <a:pt x="1016" y="194"/>
                </a:lnTo>
                <a:lnTo>
                  <a:pt x="1012" y="194"/>
                </a:lnTo>
                <a:lnTo>
                  <a:pt x="1012" y="194"/>
                </a:lnTo>
                <a:lnTo>
                  <a:pt x="1007" y="199"/>
                </a:lnTo>
                <a:lnTo>
                  <a:pt x="1007" y="199"/>
                </a:lnTo>
                <a:lnTo>
                  <a:pt x="1002" y="199"/>
                </a:lnTo>
                <a:lnTo>
                  <a:pt x="1002" y="199"/>
                </a:lnTo>
                <a:lnTo>
                  <a:pt x="1007" y="199"/>
                </a:lnTo>
                <a:lnTo>
                  <a:pt x="1007" y="199"/>
                </a:lnTo>
                <a:lnTo>
                  <a:pt x="1012" y="194"/>
                </a:lnTo>
                <a:lnTo>
                  <a:pt x="1016" y="194"/>
                </a:lnTo>
                <a:lnTo>
                  <a:pt x="1021" y="194"/>
                </a:lnTo>
                <a:lnTo>
                  <a:pt x="1021" y="194"/>
                </a:lnTo>
                <a:lnTo>
                  <a:pt x="1025" y="194"/>
                </a:lnTo>
                <a:lnTo>
                  <a:pt x="1025" y="194"/>
                </a:lnTo>
                <a:lnTo>
                  <a:pt x="1025" y="194"/>
                </a:lnTo>
                <a:lnTo>
                  <a:pt x="1025" y="194"/>
                </a:lnTo>
                <a:lnTo>
                  <a:pt x="1025" y="194"/>
                </a:lnTo>
                <a:lnTo>
                  <a:pt x="1025" y="194"/>
                </a:lnTo>
                <a:lnTo>
                  <a:pt x="1025" y="194"/>
                </a:lnTo>
                <a:lnTo>
                  <a:pt x="1025" y="199"/>
                </a:lnTo>
                <a:lnTo>
                  <a:pt x="1025" y="199"/>
                </a:lnTo>
                <a:lnTo>
                  <a:pt x="1021" y="199"/>
                </a:lnTo>
                <a:lnTo>
                  <a:pt x="1016" y="199"/>
                </a:lnTo>
                <a:lnTo>
                  <a:pt x="1016" y="199"/>
                </a:lnTo>
                <a:lnTo>
                  <a:pt x="1012" y="199"/>
                </a:lnTo>
                <a:lnTo>
                  <a:pt x="1012" y="199"/>
                </a:lnTo>
                <a:lnTo>
                  <a:pt x="1012" y="199"/>
                </a:lnTo>
                <a:lnTo>
                  <a:pt x="1016" y="199"/>
                </a:lnTo>
                <a:lnTo>
                  <a:pt x="1016" y="204"/>
                </a:lnTo>
                <a:lnTo>
                  <a:pt x="1012" y="204"/>
                </a:lnTo>
                <a:lnTo>
                  <a:pt x="1012" y="204"/>
                </a:lnTo>
                <a:lnTo>
                  <a:pt x="1012" y="204"/>
                </a:lnTo>
                <a:lnTo>
                  <a:pt x="1012" y="204"/>
                </a:lnTo>
                <a:lnTo>
                  <a:pt x="1007" y="208"/>
                </a:lnTo>
                <a:lnTo>
                  <a:pt x="1007" y="208"/>
                </a:lnTo>
                <a:lnTo>
                  <a:pt x="1007" y="208"/>
                </a:lnTo>
                <a:lnTo>
                  <a:pt x="1012" y="208"/>
                </a:lnTo>
                <a:lnTo>
                  <a:pt x="1012" y="204"/>
                </a:lnTo>
                <a:lnTo>
                  <a:pt x="1016" y="204"/>
                </a:lnTo>
                <a:lnTo>
                  <a:pt x="1021" y="204"/>
                </a:lnTo>
                <a:lnTo>
                  <a:pt x="1021" y="199"/>
                </a:lnTo>
                <a:lnTo>
                  <a:pt x="1021" y="199"/>
                </a:lnTo>
                <a:lnTo>
                  <a:pt x="1025" y="199"/>
                </a:lnTo>
                <a:lnTo>
                  <a:pt x="1025" y="199"/>
                </a:lnTo>
                <a:lnTo>
                  <a:pt x="1030" y="199"/>
                </a:lnTo>
                <a:lnTo>
                  <a:pt x="1030" y="199"/>
                </a:lnTo>
                <a:lnTo>
                  <a:pt x="1030" y="199"/>
                </a:lnTo>
                <a:lnTo>
                  <a:pt x="1025" y="204"/>
                </a:lnTo>
                <a:lnTo>
                  <a:pt x="1016" y="208"/>
                </a:lnTo>
                <a:lnTo>
                  <a:pt x="1021" y="204"/>
                </a:lnTo>
                <a:lnTo>
                  <a:pt x="1021" y="204"/>
                </a:lnTo>
                <a:lnTo>
                  <a:pt x="1025" y="204"/>
                </a:lnTo>
                <a:lnTo>
                  <a:pt x="1025" y="204"/>
                </a:lnTo>
                <a:lnTo>
                  <a:pt x="1025" y="204"/>
                </a:lnTo>
                <a:lnTo>
                  <a:pt x="1025" y="204"/>
                </a:lnTo>
                <a:lnTo>
                  <a:pt x="1025" y="208"/>
                </a:lnTo>
                <a:lnTo>
                  <a:pt x="1025" y="208"/>
                </a:lnTo>
                <a:lnTo>
                  <a:pt x="1025" y="208"/>
                </a:lnTo>
                <a:lnTo>
                  <a:pt x="1025" y="208"/>
                </a:lnTo>
                <a:lnTo>
                  <a:pt x="1030" y="204"/>
                </a:lnTo>
                <a:lnTo>
                  <a:pt x="1030" y="204"/>
                </a:lnTo>
                <a:lnTo>
                  <a:pt x="1030" y="204"/>
                </a:lnTo>
                <a:lnTo>
                  <a:pt x="1034" y="204"/>
                </a:lnTo>
                <a:lnTo>
                  <a:pt x="1039" y="204"/>
                </a:lnTo>
                <a:lnTo>
                  <a:pt x="1039" y="204"/>
                </a:lnTo>
                <a:lnTo>
                  <a:pt x="1039" y="204"/>
                </a:lnTo>
                <a:lnTo>
                  <a:pt x="1039" y="204"/>
                </a:lnTo>
                <a:lnTo>
                  <a:pt x="1043" y="204"/>
                </a:lnTo>
                <a:lnTo>
                  <a:pt x="1043" y="204"/>
                </a:lnTo>
                <a:lnTo>
                  <a:pt x="1048" y="204"/>
                </a:lnTo>
                <a:lnTo>
                  <a:pt x="1048" y="208"/>
                </a:lnTo>
                <a:lnTo>
                  <a:pt x="1048" y="208"/>
                </a:lnTo>
                <a:lnTo>
                  <a:pt x="1048" y="208"/>
                </a:lnTo>
                <a:lnTo>
                  <a:pt x="1048" y="208"/>
                </a:lnTo>
                <a:lnTo>
                  <a:pt x="1048" y="208"/>
                </a:lnTo>
                <a:lnTo>
                  <a:pt x="1048" y="213"/>
                </a:lnTo>
                <a:lnTo>
                  <a:pt x="1043" y="213"/>
                </a:lnTo>
                <a:lnTo>
                  <a:pt x="1043" y="213"/>
                </a:lnTo>
                <a:lnTo>
                  <a:pt x="1039" y="213"/>
                </a:lnTo>
                <a:lnTo>
                  <a:pt x="1039" y="213"/>
                </a:lnTo>
                <a:lnTo>
                  <a:pt x="1039" y="213"/>
                </a:lnTo>
                <a:lnTo>
                  <a:pt x="1034" y="213"/>
                </a:lnTo>
                <a:lnTo>
                  <a:pt x="1030" y="217"/>
                </a:lnTo>
                <a:lnTo>
                  <a:pt x="1030" y="217"/>
                </a:lnTo>
                <a:lnTo>
                  <a:pt x="1025" y="217"/>
                </a:lnTo>
                <a:lnTo>
                  <a:pt x="1025" y="217"/>
                </a:lnTo>
                <a:lnTo>
                  <a:pt x="1030" y="217"/>
                </a:lnTo>
                <a:lnTo>
                  <a:pt x="1030" y="217"/>
                </a:lnTo>
                <a:lnTo>
                  <a:pt x="1034" y="217"/>
                </a:lnTo>
                <a:lnTo>
                  <a:pt x="1034" y="213"/>
                </a:lnTo>
                <a:lnTo>
                  <a:pt x="1039" y="213"/>
                </a:lnTo>
                <a:lnTo>
                  <a:pt x="1039" y="217"/>
                </a:lnTo>
                <a:lnTo>
                  <a:pt x="1043" y="217"/>
                </a:lnTo>
                <a:lnTo>
                  <a:pt x="1048" y="213"/>
                </a:lnTo>
                <a:lnTo>
                  <a:pt x="1048" y="213"/>
                </a:lnTo>
                <a:lnTo>
                  <a:pt x="1048" y="213"/>
                </a:lnTo>
                <a:lnTo>
                  <a:pt x="1048" y="213"/>
                </a:lnTo>
                <a:lnTo>
                  <a:pt x="1048" y="213"/>
                </a:lnTo>
                <a:lnTo>
                  <a:pt x="1048" y="217"/>
                </a:lnTo>
                <a:lnTo>
                  <a:pt x="1048" y="217"/>
                </a:lnTo>
                <a:lnTo>
                  <a:pt x="1048" y="217"/>
                </a:lnTo>
                <a:lnTo>
                  <a:pt x="1043" y="222"/>
                </a:lnTo>
                <a:lnTo>
                  <a:pt x="1039" y="222"/>
                </a:lnTo>
                <a:lnTo>
                  <a:pt x="1039" y="222"/>
                </a:lnTo>
                <a:lnTo>
                  <a:pt x="1034" y="222"/>
                </a:lnTo>
                <a:lnTo>
                  <a:pt x="1034" y="222"/>
                </a:lnTo>
                <a:lnTo>
                  <a:pt x="1030" y="222"/>
                </a:lnTo>
                <a:lnTo>
                  <a:pt x="1030" y="226"/>
                </a:lnTo>
                <a:lnTo>
                  <a:pt x="1030" y="226"/>
                </a:lnTo>
                <a:lnTo>
                  <a:pt x="1025" y="226"/>
                </a:lnTo>
                <a:lnTo>
                  <a:pt x="1030" y="226"/>
                </a:lnTo>
                <a:lnTo>
                  <a:pt x="1030" y="226"/>
                </a:lnTo>
                <a:lnTo>
                  <a:pt x="1030" y="226"/>
                </a:lnTo>
                <a:lnTo>
                  <a:pt x="1030" y="226"/>
                </a:lnTo>
                <a:lnTo>
                  <a:pt x="1034" y="222"/>
                </a:lnTo>
                <a:lnTo>
                  <a:pt x="1034" y="222"/>
                </a:lnTo>
                <a:lnTo>
                  <a:pt x="1034" y="222"/>
                </a:lnTo>
                <a:lnTo>
                  <a:pt x="1034" y="222"/>
                </a:lnTo>
                <a:lnTo>
                  <a:pt x="1034" y="226"/>
                </a:lnTo>
                <a:lnTo>
                  <a:pt x="1034" y="226"/>
                </a:lnTo>
                <a:lnTo>
                  <a:pt x="1025" y="231"/>
                </a:lnTo>
                <a:lnTo>
                  <a:pt x="1025" y="231"/>
                </a:lnTo>
                <a:lnTo>
                  <a:pt x="1030" y="231"/>
                </a:lnTo>
                <a:lnTo>
                  <a:pt x="1039" y="226"/>
                </a:lnTo>
                <a:lnTo>
                  <a:pt x="1039" y="222"/>
                </a:lnTo>
                <a:lnTo>
                  <a:pt x="1043" y="222"/>
                </a:lnTo>
                <a:lnTo>
                  <a:pt x="1048" y="222"/>
                </a:lnTo>
                <a:lnTo>
                  <a:pt x="1048" y="222"/>
                </a:lnTo>
                <a:lnTo>
                  <a:pt x="1052" y="217"/>
                </a:lnTo>
                <a:lnTo>
                  <a:pt x="1052" y="217"/>
                </a:lnTo>
                <a:lnTo>
                  <a:pt x="1057" y="217"/>
                </a:lnTo>
                <a:lnTo>
                  <a:pt x="1057" y="222"/>
                </a:lnTo>
                <a:lnTo>
                  <a:pt x="1057" y="222"/>
                </a:lnTo>
                <a:lnTo>
                  <a:pt x="1061" y="222"/>
                </a:lnTo>
                <a:lnTo>
                  <a:pt x="1061" y="222"/>
                </a:lnTo>
                <a:lnTo>
                  <a:pt x="1061" y="222"/>
                </a:lnTo>
                <a:lnTo>
                  <a:pt x="1061" y="222"/>
                </a:lnTo>
                <a:lnTo>
                  <a:pt x="1061" y="222"/>
                </a:lnTo>
                <a:lnTo>
                  <a:pt x="1066" y="226"/>
                </a:lnTo>
                <a:lnTo>
                  <a:pt x="1066" y="226"/>
                </a:lnTo>
                <a:lnTo>
                  <a:pt x="1066" y="226"/>
                </a:lnTo>
                <a:lnTo>
                  <a:pt x="1066" y="226"/>
                </a:lnTo>
                <a:lnTo>
                  <a:pt x="1066" y="226"/>
                </a:lnTo>
                <a:lnTo>
                  <a:pt x="1066" y="226"/>
                </a:lnTo>
                <a:lnTo>
                  <a:pt x="1061" y="226"/>
                </a:lnTo>
                <a:lnTo>
                  <a:pt x="1061" y="226"/>
                </a:lnTo>
                <a:lnTo>
                  <a:pt x="1061" y="226"/>
                </a:lnTo>
                <a:lnTo>
                  <a:pt x="1057" y="231"/>
                </a:lnTo>
                <a:lnTo>
                  <a:pt x="1057" y="231"/>
                </a:lnTo>
                <a:lnTo>
                  <a:pt x="1057" y="231"/>
                </a:lnTo>
                <a:lnTo>
                  <a:pt x="1052" y="231"/>
                </a:lnTo>
                <a:lnTo>
                  <a:pt x="1052" y="231"/>
                </a:lnTo>
                <a:lnTo>
                  <a:pt x="1048" y="231"/>
                </a:lnTo>
                <a:lnTo>
                  <a:pt x="1043" y="231"/>
                </a:lnTo>
                <a:lnTo>
                  <a:pt x="1039" y="235"/>
                </a:lnTo>
                <a:lnTo>
                  <a:pt x="1043" y="235"/>
                </a:lnTo>
                <a:lnTo>
                  <a:pt x="1043" y="235"/>
                </a:lnTo>
                <a:lnTo>
                  <a:pt x="1048" y="231"/>
                </a:lnTo>
                <a:lnTo>
                  <a:pt x="1048" y="231"/>
                </a:lnTo>
                <a:lnTo>
                  <a:pt x="1052" y="231"/>
                </a:lnTo>
                <a:lnTo>
                  <a:pt x="1057" y="231"/>
                </a:lnTo>
                <a:lnTo>
                  <a:pt x="1057" y="231"/>
                </a:lnTo>
                <a:lnTo>
                  <a:pt x="1057" y="231"/>
                </a:lnTo>
                <a:lnTo>
                  <a:pt x="1057" y="231"/>
                </a:lnTo>
                <a:lnTo>
                  <a:pt x="1057" y="231"/>
                </a:lnTo>
                <a:lnTo>
                  <a:pt x="1057" y="235"/>
                </a:lnTo>
                <a:lnTo>
                  <a:pt x="1057" y="235"/>
                </a:lnTo>
                <a:lnTo>
                  <a:pt x="1052" y="235"/>
                </a:lnTo>
                <a:lnTo>
                  <a:pt x="1052" y="235"/>
                </a:lnTo>
                <a:lnTo>
                  <a:pt x="1052" y="235"/>
                </a:lnTo>
                <a:lnTo>
                  <a:pt x="1057" y="235"/>
                </a:lnTo>
                <a:lnTo>
                  <a:pt x="1057" y="235"/>
                </a:lnTo>
                <a:lnTo>
                  <a:pt x="1057" y="235"/>
                </a:lnTo>
                <a:lnTo>
                  <a:pt x="1061" y="235"/>
                </a:lnTo>
                <a:lnTo>
                  <a:pt x="1061" y="235"/>
                </a:lnTo>
                <a:lnTo>
                  <a:pt x="1061" y="235"/>
                </a:lnTo>
                <a:lnTo>
                  <a:pt x="1061" y="235"/>
                </a:lnTo>
                <a:lnTo>
                  <a:pt x="1061" y="231"/>
                </a:lnTo>
                <a:lnTo>
                  <a:pt x="1061" y="231"/>
                </a:lnTo>
                <a:lnTo>
                  <a:pt x="1061" y="231"/>
                </a:lnTo>
                <a:lnTo>
                  <a:pt x="1066" y="231"/>
                </a:lnTo>
                <a:lnTo>
                  <a:pt x="1066" y="231"/>
                </a:lnTo>
                <a:lnTo>
                  <a:pt x="1066" y="231"/>
                </a:lnTo>
                <a:lnTo>
                  <a:pt x="1070" y="231"/>
                </a:lnTo>
                <a:lnTo>
                  <a:pt x="1070" y="231"/>
                </a:lnTo>
                <a:lnTo>
                  <a:pt x="1070" y="235"/>
                </a:lnTo>
                <a:lnTo>
                  <a:pt x="1070" y="235"/>
                </a:lnTo>
                <a:lnTo>
                  <a:pt x="1070" y="240"/>
                </a:lnTo>
                <a:lnTo>
                  <a:pt x="1070" y="240"/>
                </a:lnTo>
                <a:lnTo>
                  <a:pt x="1066" y="240"/>
                </a:lnTo>
                <a:lnTo>
                  <a:pt x="1066" y="240"/>
                </a:lnTo>
                <a:lnTo>
                  <a:pt x="1066" y="240"/>
                </a:lnTo>
                <a:lnTo>
                  <a:pt x="1066" y="240"/>
                </a:lnTo>
                <a:lnTo>
                  <a:pt x="1061" y="240"/>
                </a:lnTo>
                <a:lnTo>
                  <a:pt x="1061" y="240"/>
                </a:lnTo>
                <a:lnTo>
                  <a:pt x="1057" y="240"/>
                </a:lnTo>
                <a:lnTo>
                  <a:pt x="1057" y="240"/>
                </a:lnTo>
                <a:lnTo>
                  <a:pt x="1057" y="240"/>
                </a:lnTo>
                <a:lnTo>
                  <a:pt x="1057" y="240"/>
                </a:lnTo>
                <a:lnTo>
                  <a:pt x="1052" y="240"/>
                </a:lnTo>
                <a:lnTo>
                  <a:pt x="1052" y="240"/>
                </a:lnTo>
                <a:lnTo>
                  <a:pt x="1048" y="240"/>
                </a:lnTo>
                <a:lnTo>
                  <a:pt x="1043" y="244"/>
                </a:lnTo>
                <a:lnTo>
                  <a:pt x="1043" y="244"/>
                </a:lnTo>
                <a:lnTo>
                  <a:pt x="1043" y="244"/>
                </a:lnTo>
                <a:lnTo>
                  <a:pt x="1043" y="244"/>
                </a:lnTo>
                <a:lnTo>
                  <a:pt x="1048" y="244"/>
                </a:lnTo>
                <a:lnTo>
                  <a:pt x="1052" y="244"/>
                </a:lnTo>
                <a:lnTo>
                  <a:pt x="1052" y="244"/>
                </a:lnTo>
                <a:lnTo>
                  <a:pt x="1057" y="244"/>
                </a:lnTo>
                <a:lnTo>
                  <a:pt x="1057" y="244"/>
                </a:lnTo>
                <a:lnTo>
                  <a:pt x="1057" y="244"/>
                </a:lnTo>
                <a:lnTo>
                  <a:pt x="1061" y="244"/>
                </a:lnTo>
                <a:lnTo>
                  <a:pt x="1061" y="244"/>
                </a:lnTo>
                <a:lnTo>
                  <a:pt x="1066" y="249"/>
                </a:lnTo>
                <a:lnTo>
                  <a:pt x="1066" y="249"/>
                </a:lnTo>
                <a:lnTo>
                  <a:pt x="1066" y="249"/>
                </a:lnTo>
                <a:lnTo>
                  <a:pt x="1066" y="249"/>
                </a:lnTo>
                <a:lnTo>
                  <a:pt x="1066" y="249"/>
                </a:lnTo>
                <a:lnTo>
                  <a:pt x="1066" y="253"/>
                </a:lnTo>
                <a:lnTo>
                  <a:pt x="1066" y="253"/>
                </a:lnTo>
                <a:lnTo>
                  <a:pt x="1066" y="253"/>
                </a:lnTo>
                <a:lnTo>
                  <a:pt x="1061" y="253"/>
                </a:lnTo>
                <a:lnTo>
                  <a:pt x="1057" y="249"/>
                </a:lnTo>
                <a:lnTo>
                  <a:pt x="1057" y="253"/>
                </a:lnTo>
                <a:lnTo>
                  <a:pt x="1057" y="249"/>
                </a:lnTo>
                <a:lnTo>
                  <a:pt x="1052" y="249"/>
                </a:lnTo>
                <a:lnTo>
                  <a:pt x="1052" y="249"/>
                </a:lnTo>
                <a:lnTo>
                  <a:pt x="1048" y="249"/>
                </a:lnTo>
                <a:lnTo>
                  <a:pt x="1048" y="249"/>
                </a:lnTo>
                <a:lnTo>
                  <a:pt x="1043" y="249"/>
                </a:lnTo>
                <a:lnTo>
                  <a:pt x="1039" y="253"/>
                </a:lnTo>
                <a:lnTo>
                  <a:pt x="1039" y="253"/>
                </a:lnTo>
                <a:lnTo>
                  <a:pt x="1048" y="249"/>
                </a:lnTo>
                <a:lnTo>
                  <a:pt x="1048" y="249"/>
                </a:lnTo>
                <a:lnTo>
                  <a:pt x="1048" y="253"/>
                </a:lnTo>
                <a:lnTo>
                  <a:pt x="1052" y="253"/>
                </a:lnTo>
                <a:lnTo>
                  <a:pt x="1052" y="253"/>
                </a:lnTo>
                <a:lnTo>
                  <a:pt x="1048" y="253"/>
                </a:lnTo>
                <a:lnTo>
                  <a:pt x="1048" y="258"/>
                </a:lnTo>
                <a:lnTo>
                  <a:pt x="1048" y="258"/>
                </a:lnTo>
                <a:lnTo>
                  <a:pt x="1043" y="258"/>
                </a:lnTo>
                <a:lnTo>
                  <a:pt x="1043" y="258"/>
                </a:lnTo>
                <a:lnTo>
                  <a:pt x="1039" y="258"/>
                </a:lnTo>
                <a:lnTo>
                  <a:pt x="1039" y="258"/>
                </a:lnTo>
                <a:lnTo>
                  <a:pt x="1039" y="258"/>
                </a:lnTo>
                <a:lnTo>
                  <a:pt x="1039" y="258"/>
                </a:lnTo>
                <a:lnTo>
                  <a:pt x="1034" y="253"/>
                </a:lnTo>
                <a:lnTo>
                  <a:pt x="1030" y="253"/>
                </a:lnTo>
                <a:lnTo>
                  <a:pt x="1030" y="253"/>
                </a:lnTo>
                <a:lnTo>
                  <a:pt x="1030" y="253"/>
                </a:lnTo>
                <a:lnTo>
                  <a:pt x="1034" y="258"/>
                </a:lnTo>
                <a:lnTo>
                  <a:pt x="1039" y="258"/>
                </a:lnTo>
                <a:lnTo>
                  <a:pt x="1039" y="258"/>
                </a:lnTo>
                <a:lnTo>
                  <a:pt x="1043" y="258"/>
                </a:lnTo>
                <a:lnTo>
                  <a:pt x="1043" y="258"/>
                </a:lnTo>
                <a:lnTo>
                  <a:pt x="1039" y="262"/>
                </a:lnTo>
                <a:lnTo>
                  <a:pt x="1043" y="262"/>
                </a:lnTo>
                <a:lnTo>
                  <a:pt x="1043" y="262"/>
                </a:lnTo>
                <a:lnTo>
                  <a:pt x="1043" y="262"/>
                </a:lnTo>
                <a:lnTo>
                  <a:pt x="1043" y="262"/>
                </a:lnTo>
                <a:lnTo>
                  <a:pt x="1043" y="262"/>
                </a:lnTo>
                <a:lnTo>
                  <a:pt x="1048" y="262"/>
                </a:lnTo>
                <a:lnTo>
                  <a:pt x="1048" y="262"/>
                </a:lnTo>
                <a:lnTo>
                  <a:pt x="1048" y="262"/>
                </a:lnTo>
                <a:lnTo>
                  <a:pt x="1048" y="262"/>
                </a:lnTo>
                <a:lnTo>
                  <a:pt x="1052" y="262"/>
                </a:lnTo>
                <a:lnTo>
                  <a:pt x="1052" y="262"/>
                </a:lnTo>
                <a:lnTo>
                  <a:pt x="1052" y="262"/>
                </a:lnTo>
                <a:lnTo>
                  <a:pt x="1057" y="267"/>
                </a:lnTo>
                <a:lnTo>
                  <a:pt x="1052" y="267"/>
                </a:lnTo>
                <a:lnTo>
                  <a:pt x="1052" y="267"/>
                </a:lnTo>
                <a:lnTo>
                  <a:pt x="1048" y="267"/>
                </a:lnTo>
                <a:lnTo>
                  <a:pt x="1048" y="267"/>
                </a:lnTo>
                <a:lnTo>
                  <a:pt x="1052" y="267"/>
                </a:lnTo>
                <a:lnTo>
                  <a:pt x="1048" y="271"/>
                </a:lnTo>
                <a:lnTo>
                  <a:pt x="1048" y="271"/>
                </a:lnTo>
                <a:lnTo>
                  <a:pt x="1048" y="271"/>
                </a:lnTo>
                <a:lnTo>
                  <a:pt x="1048" y="271"/>
                </a:lnTo>
                <a:lnTo>
                  <a:pt x="1048" y="271"/>
                </a:lnTo>
                <a:lnTo>
                  <a:pt x="1052" y="271"/>
                </a:lnTo>
                <a:lnTo>
                  <a:pt x="1048" y="271"/>
                </a:lnTo>
                <a:lnTo>
                  <a:pt x="1048" y="271"/>
                </a:lnTo>
                <a:lnTo>
                  <a:pt x="1052" y="271"/>
                </a:lnTo>
                <a:lnTo>
                  <a:pt x="1052" y="271"/>
                </a:lnTo>
                <a:lnTo>
                  <a:pt x="1052" y="267"/>
                </a:lnTo>
                <a:lnTo>
                  <a:pt x="1057" y="267"/>
                </a:lnTo>
                <a:lnTo>
                  <a:pt x="1057" y="271"/>
                </a:lnTo>
                <a:lnTo>
                  <a:pt x="1052" y="271"/>
                </a:lnTo>
                <a:lnTo>
                  <a:pt x="1052" y="276"/>
                </a:lnTo>
                <a:lnTo>
                  <a:pt x="1048" y="276"/>
                </a:lnTo>
                <a:lnTo>
                  <a:pt x="1048" y="276"/>
                </a:lnTo>
                <a:lnTo>
                  <a:pt x="1048" y="276"/>
                </a:lnTo>
                <a:lnTo>
                  <a:pt x="1048" y="276"/>
                </a:lnTo>
                <a:lnTo>
                  <a:pt x="1052" y="276"/>
                </a:lnTo>
                <a:lnTo>
                  <a:pt x="1052" y="276"/>
                </a:lnTo>
                <a:lnTo>
                  <a:pt x="1057" y="271"/>
                </a:lnTo>
                <a:lnTo>
                  <a:pt x="1057" y="271"/>
                </a:lnTo>
                <a:lnTo>
                  <a:pt x="1057" y="271"/>
                </a:lnTo>
                <a:lnTo>
                  <a:pt x="1057" y="276"/>
                </a:lnTo>
                <a:lnTo>
                  <a:pt x="1057" y="276"/>
                </a:lnTo>
                <a:lnTo>
                  <a:pt x="1057" y="276"/>
                </a:lnTo>
                <a:lnTo>
                  <a:pt x="1061" y="276"/>
                </a:lnTo>
                <a:lnTo>
                  <a:pt x="1061" y="276"/>
                </a:lnTo>
                <a:lnTo>
                  <a:pt x="1061" y="276"/>
                </a:lnTo>
                <a:lnTo>
                  <a:pt x="1061" y="276"/>
                </a:lnTo>
                <a:lnTo>
                  <a:pt x="1057" y="276"/>
                </a:lnTo>
                <a:lnTo>
                  <a:pt x="1057" y="276"/>
                </a:lnTo>
                <a:lnTo>
                  <a:pt x="1057" y="280"/>
                </a:lnTo>
                <a:lnTo>
                  <a:pt x="1061" y="280"/>
                </a:lnTo>
                <a:lnTo>
                  <a:pt x="1061" y="280"/>
                </a:lnTo>
                <a:lnTo>
                  <a:pt x="1061" y="276"/>
                </a:lnTo>
                <a:lnTo>
                  <a:pt x="1061" y="276"/>
                </a:lnTo>
                <a:lnTo>
                  <a:pt x="1066" y="276"/>
                </a:lnTo>
                <a:lnTo>
                  <a:pt x="1066" y="271"/>
                </a:lnTo>
                <a:lnTo>
                  <a:pt x="1070" y="271"/>
                </a:lnTo>
                <a:lnTo>
                  <a:pt x="1070" y="271"/>
                </a:lnTo>
                <a:lnTo>
                  <a:pt x="1070" y="276"/>
                </a:lnTo>
                <a:lnTo>
                  <a:pt x="1070" y="276"/>
                </a:lnTo>
                <a:lnTo>
                  <a:pt x="1066" y="276"/>
                </a:lnTo>
                <a:lnTo>
                  <a:pt x="1066" y="276"/>
                </a:lnTo>
                <a:lnTo>
                  <a:pt x="1066" y="276"/>
                </a:lnTo>
                <a:lnTo>
                  <a:pt x="1066" y="276"/>
                </a:lnTo>
                <a:lnTo>
                  <a:pt x="1066" y="276"/>
                </a:lnTo>
                <a:lnTo>
                  <a:pt x="1070" y="276"/>
                </a:lnTo>
                <a:lnTo>
                  <a:pt x="1070" y="276"/>
                </a:lnTo>
                <a:lnTo>
                  <a:pt x="1070" y="280"/>
                </a:lnTo>
                <a:lnTo>
                  <a:pt x="1070" y="280"/>
                </a:lnTo>
                <a:lnTo>
                  <a:pt x="1075" y="280"/>
                </a:lnTo>
                <a:lnTo>
                  <a:pt x="1075" y="285"/>
                </a:lnTo>
                <a:lnTo>
                  <a:pt x="1070" y="285"/>
                </a:lnTo>
                <a:lnTo>
                  <a:pt x="1070" y="285"/>
                </a:lnTo>
                <a:lnTo>
                  <a:pt x="1066" y="285"/>
                </a:lnTo>
                <a:lnTo>
                  <a:pt x="1066" y="285"/>
                </a:lnTo>
                <a:lnTo>
                  <a:pt x="1066" y="285"/>
                </a:lnTo>
                <a:lnTo>
                  <a:pt x="1061" y="285"/>
                </a:lnTo>
                <a:lnTo>
                  <a:pt x="1061" y="285"/>
                </a:lnTo>
                <a:lnTo>
                  <a:pt x="1066" y="289"/>
                </a:lnTo>
                <a:lnTo>
                  <a:pt x="1066" y="289"/>
                </a:lnTo>
                <a:lnTo>
                  <a:pt x="1066" y="289"/>
                </a:lnTo>
                <a:lnTo>
                  <a:pt x="1070" y="289"/>
                </a:lnTo>
                <a:lnTo>
                  <a:pt x="1070" y="289"/>
                </a:lnTo>
                <a:lnTo>
                  <a:pt x="1070" y="289"/>
                </a:lnTo>
                <a:lnTo>
                  <a:pt x="1075" y="285"/>
                </a:lnTo>
                <a:lnTo>
                  <a:pt x="1075" y="285"/>
                </a:lnTo>
                <a:lnTo>
                  <a:pt x="1075" y="285"/>
                </a:lnTo>
                <a:lnTo>
                  <a:pt x="1079" y="289"/>
                </a:lnTo>
                <a:lnTo>
                  <a:pt x="1079" y="289"/>
                </a:lnTo>
                <a:lnTo>
                  <a:pt x="1079" y="289"/>
                </a:lnTo>
                <a:lnTo>
                  <a:pt x="1075" y="289"/>
                </a:lnTo>
                <a:lnTo>
                  <a:pt x="1075" y="294"/>
                </a:lnTo>
                <a:lnTo>
                  <a:pt x="1075" y="294"/>
                </a:lnTo>
                <a:lnTo>
                  <a:pt x="1075" y="294"/>
                </a:lnTo>
                <a:lnTo>
                  <a:pt x="1066" y="298"/>
                </a:lnTo>
                <a:lnTo>
                  <a:pt x="1066" y="298"/>
                </a:lnTo>
                <a:lnTo>
                  <a:pt x="1070" y="294"/>
                </a:lnTo>
                <a:lnTo>
                  <a:pt x="1075" y="294"/>
                </a:lnTo>
                <a:lnTo>
                  <a:pt x="1079" y="294"/>
                </a:lnTo>
                <a:lnTo>
                  <a:pt x="1079" y="294"/>
                </a:lnTo>
                <a:lnTo>
                  <a:pt x="1079" y="294"/>
                </a:lnTo>
                <a:lnTo>
                  <a:pt x="1079" y="294"/>
                </a:lnTo>
                <a:lnTo>
                  <a:pt x="1079" y="294"/>
                </a:lnTo>
                <a:lnTo>
                  <a:pt x="1084" y="294"/>
                </a:lnTo>
                <a:lnTo>
                  <a:pt x="1088" y="294"/>
                </a:lnTo>
                <a:lnTo>
                  <a:pt x="1088" y="294"/>
                </a:lnTo>
                <a:lnTo>
                  <a:pt x="1088" y="294"/>
                </a:lnTo>
                <a:lnTo>
                  <a:pt x="1093" y="298"/>
                </a:lnTo>
                <a:lnTo>
                  <a:pt x="1093" y="298"/>
                </a:lnTo>
                <a:lnTo>
                  <a:pt x="1093" y="303"/>
                </a:lnTo>
                <a:lnTo>
                  <a:pt x="1093" y="303"/>
                </a:lnTo>
                <a:lnTo>
                  <a:pt x="1088" y="303"/>
                </a:lnTo>
                <a:lnTo>
                  <a:pt x="1088" y="303"/>
                </a:lnTo>
                <a:lnTo>
                  <a:pt x="1088" y="303"/>
                </a:lnTo>
                <a:lnTo>
                  <a:pt x="1084" y="298"/>
                </a:lnTo>
                <a:lnTo>
                  <a:pt x="1084" y="298"/>
                </a:lnTo>
                <a:lnTo>
                  <a:pt x="1084" y="303"/>
                </a:lnTo>
                <a:lnTo>
                  <a:pt x="1084" y="303"/>
                </a:lnTo>
                <a:lnTo>
                  <a:pt x="1088" y="303"/>
                </a:lnTo>
                <a:lnTo>
                  <a:pt x="1088" y="308"/>
                </a:lnTo>
                <a:lnTo>
                  <a:pt x="1084" y="308"/>
                </a:lnTo>
                <a:lnTo>
                  <a:pt x="1084" y="308"/>
                </a:lnTo>
                <a:lnTo>
                  <a:pt x="1079" y="308"/>
                </a:lnTo>
                <a:lnTo>
                  <a:pt x="1079" y="308"/>
                </a:lnTo>
                <a:lnTo>
                  <a:pt x="1079" y="308"/>
                </a:lnTo>
                <a:lnTo>
                  <a:pt x="1079" y="303"/>
                </a:lnTo>
                <a:lnTo>
                  <a:pt x="1075" y="303"/>
                </a:lnTo>
                <a:lnTo>
                  <a:pt x="1075" y="303"/>
                </a:lnTo>
                <a:lnTo>
                  <a:pt x="1075" y="308"/>
                </a:lnTo>
                <a:lnTo>
                  <a:pt x="1075" y="308"/>
                </a:lnTo>
                <a:lnTo>
                  <a:pt x="1075" y="308"/>
                </a:lnTo>
                <a:lnTo>
                  <a:pt x="1075" y="308"/>
                </a:lnTo>
                <a:lnTo>
                  <a:pt x="1075" y="312"/>
                </a:lnTo>
                <a:lnTo>
                  <a:pt x="1075" y="312"/>
                </a:lnTo>
                <a:lnTo>
                  <a:pt x="1075" y="312"/>
                </a:lnTo>
                <a:lnTo>
                  <a:pt x="1075" y="312"/>
                </a:lnTo>
                <a:lnTo>
                  <a:pt x="1075" y="312"/>
                </a:lnTo>
                <a:lnTo>
                  <a:pt x="1070" y="312"/>
                </a:lnTo>
                <a:lnTo>
                  <a:pt x="1070" y="312"/>
                </a:lnTo>
                <a:lnTo>
                  <a:pt x="1070" y="312"/>
                </a:lnTo>
                <a:lnTo>
                  <a:pt x="1070" y="312"/>
                </a:lnTo>
                <a:lnTo>
                  <a:pt x="1070" y="312"/>
                </a:lnTo>
                <a:lnTo>
                  <a:pt x="1070" y="312"/>
                </a:lnTo>
                <a:lnTo>
                  <a:pt x="1070" y="317"/>
                </a:lnTo>
                <a:lnTo>
                  <a:pt x="1070" y="317"/>
                </a:lnTo>
                <a:lnTo>
                  <a:pt x="1070" y="317"/>
                </a:lnTo>
                <a:lnTo>
                  <a:pt x="1066" y="317"/>
                </a:lnTo>
                <a:lnTo>
                  <a:pt x="1066" y="321"/>
                </a:lnTo>
                <a:lnTo>
                  <a:pt x="1061" y="321"/>
                </a:lnTo>
                <a:lnTo>
                  <a:pt x="1061" y="317"/>
                </a:lnTo>
                <a:lnTo>
                  <a:pt x="1061" y="321"/>
                </a:lnTo>
                <a:lnTo>
                  <a:pt x="1057" y="317"/>
                </a:lnTo>
                <a:lnTo>
                  <a:pt x="1057" y="317"/>
                </a:lnTo>
                <a:lnTo>
                  <a:pt x="1057" y="317"/>
                </a:lnTo>
                <a:lnTo>
                  <a:pt x="1057" y="317"/>
                </a:lnTo>
                <a:lnTo>
                  <a:pt x="1057" y="317"/>
                </a:lnTo>
                <a:lnTo>
                  <a:pt x="1057" y="317"/>
                </a:lnTo>
                <a:lnTo>
                  <a:pt x="1052" y="317"/>
                </a:lnTo>
                <a:lnTo>
                  <a:pt x="1052" y="317"/>
                </a:lnTo>
                <a:lnTo>
                  <a:pt x="1052" y="317"/>
                </a:lnTo>
                <a:lnTo>
                  <a:pt x="1057" y="321"/>
                </a:lnTo>
                <a:lnTo>
                  <a:pt x="1052" y="321"/>
                </a:lnTo>
                <a:lnTo>
                  <a:pt x="1052" y="326"/>
                </a:lnTo>
                <a:lnTo>
                  <a:pt x="1048" y="330"/>
                </a:lnTo>
                <a:lnTo>
                  <a:pt x="1048" y="330"/>
                </a:lnTo>
                <a:lnTo>
                  <a:pt x="1043" y="330"/>
                </a:lnTo>
                <a:lnTo>
                  <a:pt x="1043" y="330"/>
                </a:lnTo>
                <a:lnTo>
                  <a:pt x="1043" y="330"/>
                </a:lnTo>
                <a:lnTo>
                  <a:pt x="1043" y="330"/>
                </a:lnTo>
                <a:lnTo>
                  <a:pt x="1043" y="330"/>
                </a:lnTo>
                <a:lnTo>
                  <a:pt x="1043" y="326"/>
                </a:lnTo>
                <a:lnTo>
                  <a:pt x="1039" y="326"/>
                </a:lnTo>
                <a:lnTo>
                  <a:pt x="1039" y="330"/>
                </a:lnTo>
                <a:lnTo>
                  <a:pt x="1039" y="326"/>
                </a:lnTo>
                <a:lnTo>
                  <a:pt x="1039" y="326"/>
                </a:lnTo>
                <a:lnTo>
                  <a:pt x="1039" y="326"/>
                </a:lnTo>
                <a:lnTo>
                  <a:pt x="1043" y="321"/>
                </a:lnTo>
                <a:lnTo>
                  <a:pt x="1043" y="321"/>
                </a:lnTo>
                <a:lnTo>
                  <a:pt x="1039" y="321"/>
                </a:lnTo>
                <a:lnTo>
                  <a:pt x="1039" y="326"/>
                </a:lnTo>
                <a:lnTo>
                  <a:pt x="1034" y="326"/>
                </a:lnTo>
                <a:lnTo>
                  <a:pt x="1034" y="326"/>
                </a:lnTo>
                <a:lnTo>
                  <a:pt x="1034" y="326"/>
                </a:lnTo>
                <a:lnTo>
                  <a:pt x="1034" y="326"/>
                </a:lnTo>
                <a:lnTo>
                  <a:pt x="1034" y="321"/>
                </a:lnTo>
                <a:lnTo>
                  <a:pt x="1034" y="321"/>
                </a:lnTo>
                <a:lnTo>
                  <a:pt x="1034" y="317"/>
                </a:lnTo>
                <a:lnTo>
                  <a:pt x="1034" y="317"/>
                </a:lnTo>
                <a:lnTo>
                  <a:pt x="1034" y="317"/>
                </a:lnTo>
                <a:lnTo>
                  <a:pt x="1034" y="317"/>
                </a:lnTo>
                <a:lnTo>
                  <a:pt x="1034" y="317"/>
                </a:lnTo>
                <a:lnTo>
                  <a:pt x="1034" y="317"/>
                </a:lnTo>
                <a:lnTo>
                  <a:pt x="1034" y="312"/>
                </a:lnTo>
                <a:lnTo>
                  <a:pt x="1034" y="312"/>
                </a:lnTo>
                <a:lnTo>
                  <a:pt x="1039" y="312"/>
                </a:lnTo>
                <a:lnTo>
                  <a:pt x="1039" y="312"/>
                </a:lnTo>
                <a:lnTo>
                  <a:pt x="1043" y="312"/>
                </a:lnTo>
                <a:lnTo>
                  <a:pt x="1043" y="308"/>
                </a:lnTo>
                <a:lnTo>
                  <a:pt x="1048" y="308"/>
                </a:lnTo>
                <a:lnTo>
                  <a:pt x="1048" y="308"/>
                </a:lnTo>
                <a:lnTo>
                  <a:pt x="1052" y="308"/>
                </a:lnTo>
                <a:lnTo>
                  <a:pt x="1052" y="303"/>
                </a:lnTo>
                <a:lnTo>
                  <a:pt x="1048" y="308"/>
                </a:lnTo>
                <a:lnTo>
                  <a:pt x="1048" y="308"/>
                </a:lnTo>
                <a:lnTo>
                  <a:pt x="1043" y="308"/>
                </a:lnTo>
                <a:lnTo>
                  <a:pt x="1043" y="308"/>
                </a:lnTo>
                <a:lnTo>
                  <a:pt x="1039" y="312"/>
                </a:lnTo>
                <a:lnTo>
                  <a:pt x="1034" y="312"/>
                </a:lnTo>
                <a:lnTo>
                  <a:pt x="1034" y="312"/>
                </a:lnTo>
                <a:lnTo>
                  <a:pt x="1030" y="312"/>
                </a:lnTo>
                <a:lnTo>
                  <a:pt x="1030" y="308"/>
                </a:lnTo>
                <a:lnTo>
                  <a:pt x="1034" y="308"/>
                </a:lnTo>
                <a:lnTo>
                  <a:pt x="1034" y="308"/>
                </a:lnTo>
                <a:lnTo>
                  <a:pt x="1034" y="308"/>
                </a:lnTo>
                <a:lnTo>
                  <a:pt x="1034" y="308"/>
                </a:lnTo>
                <a:lnTo>
                  <a:pt x="1034" y="308"/>
                </a:lnTo>
                <a:lnTo>
                  <a:pt x="1030" y="308"/>
                </a:lnTo>
                <a:lnTo>
                  <a:pt x="1030" y="308"/>
                </a:lnTo>
                <a:lnTo>
                  <a:pt x="1030" y="308"/>
                </a:lnTo>
                <a:lnTo>
                  <a:pt x="1030" y="308"/>
                </a:lnTo>
                <a:lnTo>
                  <a:pt x="1030" y="303"/>
                </a:lnTo>
                <a:lnTo>
                  <a:pt x="1030" y="303"/>
                </a:lnTo>
                <a:lnTo>
                  <a:pt x="1025" y="303"/>
                </a:lnTo>
                <a:lnTo>
                  <a:pt x="1025" y="298"/>
                </a:lnTo>
                <a:lnTo>
                  <a:pt x="1030" y="298"/>
                </a:lnTo>
                <a:lnTo>
                  <a:pt x="1025" y="298"/>
                </a:lnTo>
                <a:lnTo>
                  <a:pt x="1025" y="298"/>
                </a:lnTo>
                <a:lnTo>
                  <a:pt x="1025" y="298"/>
                </a:lnTo>
                <a:lnTo>
                  <a:pt x="1025" y="298"/>
                </a:lnTo>
                <a:lnTo>
                  <a:pt x="1025" y="298"/>
                </a:lnTo>
                <a:lnTo>
                  <a:pt x="1025" y="298"/>
                </a:lnTo>
                <a:lnTo>
                  <a:pt x="1021" y="298"/>
                </a:lnTo>
                <a:lnTo>
                  <a:pt x="1021" y="298"/>
                </a:lnTo>
                <a:lnTo>
                  <a:pt x="1021" y="298"/>
                </a:lnTo>
                <a:lnTo>
                  <a:pt x="1021" y="303"/>
                </a:lnTo>
                <a:lnTo>
                  <a:pt x="1021" y="303"/>
                </a:lnTo>
                <a:lnTo>
                  <a:pt x="1021" y="303"/>
                </a:lnTo>
                <a:lnTo>
                  <a:pt x="1016" y="303"/>
                </a:lnTo>
                <a:lnTo>
                  <a:pt x="1016" y="303"/>
                </a:lnTo>
                <a:lnTo>
                  <a:pt x="1016" y="303"/>
                </a:lnTo>
                <a:lnTo>
                  <a:pt x="1016" y="298"/>
                </a:lnTo>
                <a:lnTo>
                  <a:pt x="1016" y="298"/>
                </a:lnTo>
                <a:lnTo>
                  <a:pt x="1012" y="298"/>
                </a:lnTo>
                <a:lnTo>
                  <a:pt x="1012" y="303"/>
                </a:lnTo>
                <a:lnTo>
                  <a:pt x="1012" y="303"/>
                </a:lnTo>
                <a:lnTo>
                  <a:pt x="1012" y="308"/>
                </a:lnTo>
                <a:lnTo>
                  <a:pt x="1016" y="308"/>
                </a:lnTo>
                <a:lnTo>
                  <a:pt x="1016" y="308"/>
                </a:lnTo>
                <a:lnTo>
                  <a:pt x="1012" y="312"/>
                </a:lnTo>
                <a:lnTo>
                  <a:pt x="1012" y="312"/>
                </a:lnTo>
                <a:lnTo>
                  <a:pt x="1012" y="312"/>
                </a:lnTo>
                <a:lnTo>
                  <a:pt x="1012" y="312"/>
                </a:lnTo>
                <a:lnTo>
                  <a:pt x="1007" y="308"/>
                </a:lnTo>
                <a:lnTo>
                  <a:pt x="1007" y="308"/>
                </a:lnTo>
                <a:lnTo>
                  <a:pt x="1007" y="308"/>
                </a:lnTo>
                <a:lnTo>
                  <a:pt x="1002" y="303"/>
                </a:lnTo>
                <a:lnTo>
                  <a:pt x="1002" y="303"/>
                </a:lnTo>
                <a:lnTo>
                  <a:pt x="998" y="303"/>
                </a:lnTo>
                <a:lnTo>
                  <a:pt x="998" y="303"/>
                </a:lnTo>
                <a:lnTo>
                  <a:pt x="1002" y="303"/>
                </a:lnTo>
                <a:lnTo>
                  <a:pt x="1002" y="303"/>
                </a:lnTo>
                <a:lnTo>
                  <a:pt x="1002" y="308"/>
                </a:lnTo>
                <a:lnTo>
                  <a:pt x="1002" y="308"/>
                </a:lnTo>
                <a:lnTo>
                  <a:pt x="1002" y="308"/>
                </a:lnTo>
                <a:lnTo>
                  <a:pt x="1002" y="308"/>
                </a:lnTo>
                <a:lnTo>
                  <a:pt x="1002" y="312"/>
                </a:lnTo>
                <a:lnTo>
                  <a:pt x="1002" y="312"/>
                </a:lnTo>
                <a:lnTo>
                  <a:pt x="1002" y="312"/>
                </a:lnTo>
                <a:lnTo>
                  <a:pt x="1002" y="312"/>
                </a:lnTo>
                <a:lnTo>
                  <a:pt x="1002" y="312"/>
                </a:lnTo>
                <a:lnTo>
                  <a:pt x="1002" y="317"/>
                </a:lnTo>
                <a:lnTo>
                  <a:pt x="1002" y="317"/>
                </a:lnTo>
                <a:lnTo>
                  <a:pt x="1002" y="317"/>
                </a:lnTo>
                <a:lnTo>
                  <a:pt x="1002" y="317"/>
                </a:lnTo>
                <a:lnTo>
                  <a:pt x="1002" y="317"/>
                </a:lnTo>
                <a:lnTo>
                  <a:pt x="1007" y="317"/>
                </a:lnTo>
                <a:lnTo>
                  <a:pt x="1007" y="317"/>
                </a:lnTo>
                <a:lnTo>
                  <a:pt x="1007" y="317"/>
                </a:lnTo>
                <a:lnTo>
                  <a:pt x="1007" y="317"/>
                </a:lnTo>
                <a:lnTo>
                  <a:pt x="1007" y="317"/>
                </a:lnTo>
                <a:lnTo>
                  <a:pt x="1007" y="317"/>
                </a:lnTo>
                <a:lnTo>
                  <a:pt x="1007" y="317"/>
                </a:lnTo>
                <a:lnTo>
                  <a:pt x="1007" y="321"/>
                </a:lnTo>
                <a:lnTo>
                  <a:pt x="1007" y="321"/>
                </a:lnTo>
                <a:lnTo>
                  <a:pt x="1007" y="321"/>
                </a:lnTo>
                <a:lnTo>
                  <a:pt x="1007" y="321"/>
                </a:lnTo>
                <a:lnTo>
                  <a:pt x="1007" y="321"/>
                </a:lnTo>
                <a:lnTo>
                  <a:pt x="1007" y="321"/>
                </a:lnTo>
                <a:lnTo>
                  <a:pt x="1007" y="321"/>
                </a:lnTo>
                <a:lnTo>
                  <a:pt x="1007" y="326"/>
                </a:lnTo>
                <a:lnTo>
                  <a:pt x="1007" y="326"/>
                </a:lnTo>
                <a:lnTo>
                  <a:pt x="1007" y="326"/>
                </a:lnTo>
                <a:lnTo>
                  <a:pt x="1007" y="326"/>
                </a:lnTo>
                <a:lnTo>
                  <a:pt x="1007" y="326"/>
                </a:lnTo>
                <a:lnTo>
                  <a:pt x="1007" y="326"/>
                </a:lnTo>
                <a:lnTo>
                  <a:pt x="1007" y="326"/>
                </a:lnTo>
                <a:lnTo>
                  <a:pt x="1007" y="326"/>
                </a:lnTo>
                <a:lnTo>
                  <a:pt x="1007" y="326"/>
                </a:lnTo>
                <a:lnTo>
                  <a:pt x="1007" y="330"/>
                </a:lnTo>
                <a:lnTo>
                  <a:pt x="1007" y="330"/>
                </a:lnTo>
                <a:lnTo>
                  <a:pt x="1007" y="330"/>
                </a:lnTo>
                <a:lnTo>
                  <a:pt x="1007" y="330"/>
                </a:lnTo>
                <a:lnTo>
                  <a:pt x="1007" y="330"/>
                </a:lnTo>
                <a:lnTo>
                  <a:pt x="1012" y="330"/>
                </a:lnTo>
                <a:lnTo>
                  <a:pt x="1012" y="330"/>
                </a:lnTo>
                <a:lnTo>
                  <a:pt x="1012" y="330"/>
                </a:lnTo>
                <a:lnTo>
                  <a:pt x="1012" y="330"/>
                </a:lnTo>
                <a:lnTo>
                  <a:pt x="1012" y="330"/>
                </a:lnTo>
                <a:lnTo>
                  <a:pt x="1012" y="335"/>
                </a:lnTo>
                <a:lnTo>
                  <a:pt x="1012" y="335"/>
                </a:lnTo>
                <a:lnTo>
                  <a:pt x="1012" y="335"/>
                </a:lnTo>
                <a:lnTo>
                  <a:pt x="1012" y="330"/>
                </a:lnTo>
                <a:lnTo>
                  <a:pt x="1012" y="330"/>
                </a:lnTo>
                <a:lnTo>
                  <a:pt x="1016" y="330"/>
                </a:lnTo>
                <a:lnTo>
                  <a:pt x="1016" y="330"/>
                </a:lnTo>
                <a:lnTo>
                  <a:pt x="1016" y="335"/>
                </a:lnTo>
                <a:lnTo>
                  <a:pt x="1016" y="335"/>
                </a:lnTo>
                <a:lnTo>
                  <a:pt x="1016" y="335"/>
                </a:lnTo>
                <a:lnTo>
                  <a:pt x="1021" y="335"/>
                </a:lnTo>
                <a:lnTo>
                  <a:pt x="1021" y="335"/>
                </a:lnTo>
                <a:lnTo>
                  <a:pt x="1021" y="335"/>
                </a:lnTo>
                <a:lnTo>
                  <a:pt x="1016" y="339"/>
                </a:lnTo>
                <a:lnTo>
                  <a:pt x="1016" y="339"/>
                </a:lnTo>
                <a:lnTo>
                  <a:pt x="1016" y="339"/>
                </a:lnTo>
                <a:lnTo>
                  <a:pt x="1021" y="339"/>
                </a:lnTo>
                <a:lnTo>
                  <a:pt x="1021" y="339"/>
                </a:lnTo>
                <a:lnTo>
                  <a:pt x="1021" y="339"/>
                </a:lnTo>
                <a:lnTo>
                  <a:pt x="1016" y="344"/>
                </a:lnTo>
                <a:lnTo>
                  <a:pt x="1016" y="344"/>
                </a:lnTo>
                <a:lnTo>
                  <a:pt x="1012" y="339"/>
                </a:lnTo>
                <a:lnTo>
                  <a:pt x="1012" y="344"/>
                </a:lnTo>
                <a:lnTo>
                  <a:pt x="1012" y="344"/>
                </a:lnTo>
                <a:lnTo>
                  <a:pt x="1016" y="344"/>
                </a:lnTo>
                <a:lnTo>
                  <a:pt x="1016" y="344"/>
                </a:lnTo>
                <a:lnTo>
                  <a:pt x="1016" y="344"/>
                </a:lnTo>
                <a:lnTo>
                  <a:pt x="1016" y="344"/>
                </a:lnTo>
                <a:lnTo>
                  <a:pt x="1016" y="348"/>
                </a:lnTo>
                <a:lnTo>
                  <a:pt x="1012" y="348"/>
                </a:lnTo>
                <a:lnTo>
                  <a:pt x="1012" y="348"/>
                </a:lnTo>
                <a:lnTo>
                  <a:pt x="1016" y="348"/>
                </a:lnTo>
                <a:lnTo>
                  <a:pt x="1016" y="348"/>
                </a:lnTo>
                <a:lnTo>
                  <a:pt x="1016" y="348"/>
                </a:lnTo>
                <a:lnTo>
                  <a:pt x="1021" y="348"/>
                </a:lnTo>
                <a:lnTo>
                  <a:pt x="1021" y="348"/>
                </a:lnTo>
                <a:lnTo>
                  <a:pt x="1021" y="348"/>
                </a:lnTo>
                <a:lnTo>
                  <a:pt x="1016" y="348"/>
                </a:lnTo>
                <a:lnTo>
                  <a:pt x="1016" y="348"/>
                </a:lnTo>
                <a:lnTo>
                  <a:pt x="1021" y="348"/>
                </a:lnTo>
                <a:lnTo>
                  <a:pt x="1021" y="348"/>
                </a:lnTo>
                <a:lnTo>
                  <a:pt x="1021" y="353"/>
                </a:lnTo>
                <a:lnTo>
                  <a:pt x="1021" y="353"/>
                </a:lnTo>
                <a:lnTo>
                  <a:pt x="1016" y="353"/>
                </a:lnTo>
                <a:lnTo>
                  <a:pt x="1016" y="353"/>
                </a:lnTo>
                <a:lnTo>
                  <a:pt x="1016" y="357"/>
                </a:lnTo>
                <a:lnTo>
                  <a:pt x="1016" y="357"/>
                </a:lnTo>
                <a:lnTo>
                  <a:pt x="1012" y="362"/>
                </a:lnTo>
                <a:lnTo>
                  <a:pt x="1012" y="362"/>
                </a:lnTo>
                <a:lnTo>
                  <a:pt x="1012" y="362"/>
                </a:lnTo>
                <a:lnTo>
                  <a:pt x="1012" y="362"/>
                </a:lnTo>
                <a:lnTo>
                  <a:pt x="1012" y="362"/>
                </a:lnTo>
                <a:lnTo>
                  <a:pt x="1012" y="357"/>
                </a:lnTo>
                <a:lnTo>
                  <a:pt x="1012" y="357"/>
                </a:lnTo>
                <a:lnTo>
                  <a:pt x="1012" y="353"/>
                </a:lnTo>
                <a:lnTo>
                  <a:pt x="1012" y="353"/>
                </a:lnTo>
                <a:lnTo>
                  <a:pt x="1012" y="353"/>
                </a:lnTo>
                <a:lnTo>
                  <a:pt x="1012" y="353"/>
                </a:lnTo>
                <a:lnTo>
                  <a:pt x="1007" y="353"/>
                </a:lnTo>
                <a:lnTo>
                  <a:pt x="1007" y="357"/>
                </a:lnTo>
                <a:lnTo>
                  <a:pt x="1007" y="362"/>
                </a:lnTo>
                <a:lnTo>
                  <a:pt x="1007" y="362"/>
                </a:lnTo>
                <a:lnTo>
                  <a:pt x="1007" y="362"/>
                </a:lnTo>
                <a:lnTo>
                  <a:pt x="1007" y="362"/>
                </a:lnTo>
                <a:lnTo>
                  <a:pt x="1007" y="362"/>
                </a:lnTo>
                <a:lnTo>
                  <a:pt x="1007" y="362"/>
                </a:lnTo>
                <a:lnTo>
                  <a:pt x="1007" y="366"/>
                </a:lnTo>
                <a:lnTo>
                  <a:pt x="1007" y="366"/>
                </a:lnTo>
                <a:lnTo>
                  <a:pt x="1007" y="366"/>
                </a:lnTo>
                <a:lnTo>
                  <a:pt x="1007" y="366"/>
                </a:lnTo>
                <a:lnTo>
                  <a:pt x="1007" y="366"/>
                </a:lnTo>
                <a:lnTo>
                  <a:pt x="1002" y="366"/>
                </a:lnTo>
                <a:lnTo>
                  <a:pt x="1002" y="366"/>
                </a:lnTo>
                <a:lnTo>
                  <a:pt x="1002" y="366"/>
                </a:lnTo>
                <a:lnTo>
                  <a:pt x="1002" y="366"/>
                </a:lnTo>
                <a:lnTo>
                  <a:pt x="998" y="366"/>
                </a:lnTo>
                <a:lnTo>
                  <a:pt x="998" y="371"/>
                </a:lnTo>
                <a:lnTo>
                  <a:pt x="998" y="371"/>
                </a:lnTo>
                <a:lnTo>
                  <a:pt x="998" y="371"/>
                </a:lnTo>
                <a:lnTo>
                  <a:pt x="998" y="371"/>
                </a:lnTo>
                <a:lnTo>
                  <a:pt x="998" y="371"/>
                </a:lnTo>
                <a:lnTo>
                  <a:pt x="993" y="371"/>
                </a:lnTo>
                <a:lnTo>
                  <a:pt x="993" y="366"/>
                </a:lnTo>
                <a:lnTo>
                  <a:pt x="993" y="366"/>
                </a:lnTo>
                <a:lnTo>
                  <a:pt x="993" y="366"/>
                </a:lnTo>
                <a:lnTo>
                  <a:pt x="993" y="366"/>
                </a:lnTo>
                <a:lnTo>
                  <a:pt x="993" y="366"/>
                </a:lnTo>
                <a:lnTo>
                  <a:pt x="989" y="366"/>
                </a:lnTo>
                <a:lnTo>
                  <a:pt x="989" y="366"/>
                </a:lnTo>
                <a:lnTo>
                  <a:pt x="989" y="366"/>
                </a:lnTo>
                <a:lnTo>
                  <a:pt x="989" y="362"/>
                </a:lnTo>
                <a:lnTo>
                  <a:pt x="989" y="362"/>
                </a:lnTo>
                <a:lnTo>
                  <a:pt x="989" y="362"/>
                </a:lnTo>
                <a:lnTo>
                  <a:pt x="989" y="366"/>
                </a:lnTo>
                <a:lnTo>
                  <a:pt x="989" y="366"/>
                </a:lnTo>
                <a:lnTo>
                  <a:pt x="989" y="366"/>
                </a:lnTo>
                <a:lnTo>
                  <a:pt x="984" y="366"/>
                </a:lnTo>
                <a:lnTo>
                  <a:pt x="984" y="362"/>
                </a:lnTo>
                <a:lnTo>
                  <a:pt x="984" y="362"/>
                </a:lnTo>
                <a:lnTo>
                  <a:pt x="984" y="362"/>
                </a:lnTo>
                <a:lnTo>
                  <a:pt x="984" y="362"/>
                </a:lnTo>
                <a:lnTo>
                  <a:pt x="984" y="362"/>
                </a:lnTo>
                <a:lnTo>
                  <a:pt x="984" y="362"/>
                </a:lnTo>
                <a:lnTo>
                  <a:pt x="984" y="362"/>
                </a:lnTo>
                <a:lnTo>
                  <a:pt x="984" y="362"/>
                </a:lnTo>
                <a:lnTo>
                  <a:pt x="984" y="362"/>
                </a:lnTo>
                <a:lnTo>
                  <a:pt x="984" y="362"/>
                </a:lnTo>
                <a:lnTo>
                  <a:pt x="984" y="362"/>
                </a:lnTo>
                <a:lnTo>
                  <a:pt x="980" y="362"/>
                </a:lnTo>
                <a:lnTo>
                  <a:pt x="980" y="362"/>
                </a:lnTo>
                <a:lnTo>
                  <a:pt x="980" y="357"/>
                </a:lnTo>
                <a:lnTo>
                  <a:pt x="980" y="357"/>
                </a:lnTo>
                <a:lnTo>
                  <a:pt x="980" y="357"/>
                </a:lnTo>
                <a:lnTo>
                  <a:pt x="980" y="357"/>
                </a:lnTo>
                <a:lnTo>
                  <a:pt x="980" y="357"/>
                </a:lnTo>
                <a:lnTo>
                  <a:pt x="980" y="353"/>
                </a:lnTo>
                <a:lnTo>
                  <a:pt x="975" y="353"/>
                </a:lnTo>
                <a:lnTo>
                  <a:pt x="975" y="353"/>
                </a:lnTo>
                <a:lnTo>
                  <a:pt x="975" y="353"/>
                </a:lnTo>
                <a:lnTo>
                  <a:pt x="975" y="357"/>
                </a:lnTo>
                <a:lnTo>
                  <a:pt x="975" y="357"/>
                </a:lnTo>
                <a:lnTo>
                  <a:pt x="975" y="357"/>
                </a:lnTo>
                <a:lnTo>
                  <a:pt x="975" y="357"/>
                </a:lnTo>
                <a:lnTo>
                  <a:pt x="971" y="353"/>
                </a:lnTo>
                <a:lnTo>
                  <a:pt x="971" y="348"/>
                </a:lnTo>
                <a:lnTo>
                  <a:pt x="966" y="348"/>
                </a:lnTo>
                <a:lnTo>
                  <a:pt x="966" y="348"/>
                </a:lnTo>
                <a:lnTo>
                  <a:pt x="966" y="348"/>
                </a:lnTo>
                <a:lnTo>
                  <a:pt x="966" y="353"/>
                </a:lnTo>
                <a:lnTo>
                  <a:pt x="966" y="353"/>
                </a:lnTo>
                <a:lnTo>
                  <a:pt x="966" y="357"/>
                </a:lnTo>
                <a:lnTo>
                  <a:pt x="966" y="357"/>
                </a:lnTo>
                <a:lnTo>
                  <a:pt x="966" y="362"/>
                </a:lnTo>
                <a:lnTo>
                  <a:pt x="966" y="362"/>
                </a:lnTo>
                <a:lnTo>
                  <a:pt x="966" y="362"/>
                </a:lnTo>
                <a:lnTo>
                  <a:pt x="971" y="362"/>
                </a:lnTo>
                <a:lnTo>
                  <a:pt x="971" y="362"/>
                </a:lnTo>
                <a:lnTo>
                  <a:pt x="971" y="362"/>
                </a:lnTo>
                <a:lnTo>
                  <a:pt x="971" y="362"/>
                </a:lnTo>
                <a:lnTo>
                  <a:pt x="971" y="362"/>
                </a:lnTo>
                <a:lnTo>
                  <a:pt x="971" y="366"/>
                </a:lnTo>
                <a:lnTo>
                  <a:pt x="971" y="366"/>
                </a:lnTo>
                <a:lnTo>
                  <a:pt x="975" y="366"/>
                </a:lnTo>
                <a:lnTo>
                  <a:pt x="975" y="366"/>
                </a:lnTo>
                <a:lnTo>
                  <a:pt x="975" y="371"/>
                </a:lnTo>
                <a:lnTo>
                  <a:pt x="975" y="371"/>
                </a:lnTo>
                <a:lnTo>
                  <a:pt x="975" y="371"/>
                </a:lnTo>
                <a:lnTo>
                  <a:pt x="975" y="371"/>
                </a:lnTo>
                <a:lnTo>
                  <a:pt x="980" y="375"/>
                </a:lnTo>
                <a:lnTo>
                  <a:pt x="980" y="375"/>
                </a:lnTo>
                <a:lnTo>
                  <a:pt x="980" y="375"/>
                </a:lnTo>
                <a:lnTo>
                  <a:pt x="980" y="380"/>
                </a:lnTo>
                <a:lnTo>
                  <a:pt x="980" y="380"/>
                </a:lnTo>
                <a:lnTo>
                  <a:pt x="980" y="380"/>
                </a:lnTo>
                <a:lnTo>
                  <a:pt x="980" y="380"/>
                </a:lnTo>
                <a:lnTo>
                  <a:pt x="980" y="380"/>
                </a:lnTo>
                <a:lnTo>
                  <a:pt x="980" y="380"/>
                </a:lnTo>
                <a:lnTo>
                  <a:pt x="980" y="380"/>
                </a:lnTo>
                <a:lnTo>
                  <a:pt x="975" y="384"/>
                </a:lnTo>
                <a:lnTo>
                  <a:pt x="975" y="384"/>
                </a:lnTo>
                <a:lnTo>
                  <a:pt x="975" y="384"/>
                </a:lnTo>
                <a:lnTo>
                  <a:pt x="975" y="384"/>
                </a:lnTo>
                <a:lnTo>
                  <a:pt x="975" y="384"/>
                </a:lnTo>
                <a:lnTo>
                  <a:pt x="971" y="384"/>
                </a:lnTo>
                <a:lnTo>
                  <a:pt x="971" y="384"/>
                </a:lnTo>
                <a:lnTo>
                  <a:pt x="971" y="384"/>
                </a:lnTo>
                <a:lnTo>
                  <a:pt x="966" y="384"/>
                </a:lnTo>
                <a:lnTo>
                  <a:pt x="966" y="380"/>
                </a:lnTo>
                <a:lnTo>
                  <a:pt x="962" y="380"/>
                </a:lnTo>
                <a:lnTo>
                  <a:pt x="962" y="380"/>
                </a:lnTo>
                <a:lnTo>
                  <a:pt x="962" y="380"/>
                </a:lnTo>
                <a:lnTo>
                  <a:pt x="953" y="380"/>
                </a:lnTo>
                <a:lnTo>
                  <a:pt x="948" y="375"/>
                </a:lnTo>
                <a:lnTo>
                  <a:pt x="948" y="375"/>
                </a:lnTo>
                <a:lnTo>
                  <a:pt x="948" y="375"/>
                </a:lnTo>
                <a:lnTo>
                  <a:pt x="944" y="375"/>
                </a:lnTo>
                <a:lnTo>
                  <a:pt x="944" y="375"/>
                </a:lnTo>
                <a:lnTo>
                  <a:pt x="944" y="371"/>
                </a:lnTo>
                <a:lnTo>
                  <a:pt x="944" y="366"/>
                </a:lnTo>
                <a:lnTo>
                  <a:pt x="944" y="366"/>
                </a:lnTo>
                <a:lnTo>
                  <a:pt x="939" y="366"/>
                </a:lnTo>
                <a:lnTo>
                  <a:pt x="939" y="366"/>
                </a:lnTo>
                <a:lnTo>
                  <a:pt x="939" y="366"/>
                </a:lnTo>
                <a:lnTo>
                  <a:pt x="935" y="366"/>
                </a:lnTo>
                <a:lnTo>
                  <a:pt x="935" y="366"/>
                </a:lnTo>
                <a:lnTo>
                  <a:pt x="935" y="366"/>
                </a:lnTo>
                <a:lnTo>
                  <a:pt x="930" y="362"/>
                </a:lnTo>
                <a:lnTo>
                  <a:pt x="930" y="362"/>
                </a:lnTo>
                <a:lnTo>
                  <a:pt x="930" y="362"/>
                </a:lnTo>
                <a:lnTo>
                  <a:pt x="930" y="362"/>
                </a:lnTo>
                <a:lnTo>
                  <a:pt x="930" y="362"/>
                </a:lnTo>
                <a:lnTo>
                  <a:pt x="930" y="362"/>
                </a:lnTo>
                <a:lnTo>
                  <a:pt x="926" y="362"/>
                </a:lnTo>
                <a:lnTo>
                  <a:pt x="926" y="362"/>
                </a:lnTo>
                <a:lnTo>
                  <a:pt x="926" y="357"/>
                </a:lnTo>
                <a:lnTo>
                  <a:pt x="926" y="357"/>
                </a:lnTo>
                <a:lnTo>
                  <a:pt x="926" y="353"/>
                </a:lnTo>
                <a:lnTo>
                  <a:pt x="921" y="353"/>
                </a:lnTo>
                <a:lnTo>
                  <a:pt x="926" y="353"/>
                </a:lnTo>
                <a:lnTo>
                  <a:pt x="926" y="353"/>
                </a:lnTo>
                <a:lnTo>
                  <a:pt x="926" y="353"/>
                </a:lnTo>
                <a:lnTo>
                  <a:pt x="930" y="353"/>
                </a:lnTo>
                <a:lnTo>
                  <a:pt x="930" y="353"/>
                </a:lnTo>
                <a:lnTo>
                  <a:pt x="930" y="353"/>
                </a:lnTo>
                <a:lnTo>
                  <a:pt x="935" y="353"/>
                </a:lnTo>
                <a:lnTo>
                  <a:pt x="930" y="353"/>
                </a:lnTo>
                <a:lnTo>
                  <a:pt x="930" y="348"/>
                </a:lnTo>
                <a:lnTo>
                  <a:pt x="930" y="348"/>
                </a:lnTo>
                <a:lnTo>
                  <a:pt x="930" y="348"/>
                </a:lnTo>
                <a:lnTo>
                  <a:pt x="930" y="348"/>
                </a:lnTo>
                <a:lnTo>
                  <a:pt x="930" y="348"/>
                </a:lnTo>
                <a:lnTo>
                  <a:pt x="926" y="348"/>
                </a:lnTo>
                <a:lnTo>
                  <a:pt x="926" y="348"/>
                </a:lnTo>
                <a:lnTo>
                  <a:pt x="926" y="348"/>
                </a:lnTo>
                <a:lnTo>
                  <a:pt x="926" y="344"/>
                </a:lnTo>
                <a:lnTo>
                  <a:pt x="926" y="344"/>
                </a:lnTo>
                <a:lnTo>
                  <a:pt x="926" y="344"/>
                </a:lnTo>
                <a:lnTo>
                  <a:pt x="926" y="344"/>
                </a:lnTo>
                <a:lnTo>
                  <a:pt x="926" y="344"/>
                </a:lnTo>
                <a:lnTo>
                  <a:pt x="921" y="344"/>
                </a:lnTo>
                <a:lnTo>
                  <a:pt x="921" y="344"/>
                </a:lnTo>
                <a:lnTo>
                  <a:pt x="921" y="344"/>
                </a:lnTo>
                <a:lnTo>
                  <a:pt x="921" y="344"/>
                </a:lnTo>
                <a:lnTo>
                  <a:pt x="921" y="344"/>
                </a:lnTo>
                <a:lnTo>
                  <a:pt x="921" y="339"/>
                </a:lnTo>
                <a:lnTo>
                  <a:pt x="921" y="339"/>
                </a:lnTo>
                <a:lnTo>
                  <a:pt x="921" y="335"/>
                </a:lnTo>
                <a:lnTo>
                  <a:pt x="921" y="335"/>
                </a:lnTo>
                <a:lnTo>
                  <a:pt x="921" y="335"/>
                </a:lnTo>
                <a:lnTo>
                  <a:pt x="921" y="335"/>
                </a:lnTo>
                <a:lnTo>
                  <a:pt x="921" y="335"/>
                </a:lnTo>
                <a:lnTo>
                  <a:pt x="926" y="330"/>
                </a:lnTo>
                <a:lnTo>
                  <a:pt x="926" y="330"/>
                </a:lnTo>
                <a:lnTo>
                  <a:pt x="921" y="330"/>
                </a:lnTo>
                <a:lnTo>
                  <a:pt x="921" y="330"/>
                </a:lnTo>
                <a:lnTo>
                  <a:pt x="917" y="330"/>
                </a:lnTo>
                <a:lnTo>
                  <a:pt x="917" y="330"/>
                </a:lnTo>
                <a:lnTo>
                  <a:pt x="917" y="330"/>
                </a:lnTo>
                <a:lnTo>
                  <a:pt x="917" y="330"/>
                </a:lnTo>
                <a:lnTo>
                  <a:pt x="912" y="335"/>
                </a:lnTo>
                <a:lnTo>
                  <a:pt x="912" y="335"/>
                </a:lnTo>
                <a:lnTo>
                  <a:pt x="912" y="335"/>
                </a:lnTo>
                <a:lnTo>
                  <a:pt x="912" y="335"/>
                </a:lnTo>
                <a:lnTo>
                  <a:pt x="912" y="335"/>
                </a:lnTo>
                <a:lnTo>
                  <a:pt x="912" y="330"/>
                </a:lnTo>
                <a:lnTo>
                  <a:pt x="912" y="330"/>
                </a:lnTo>
                <a:lnTo>
                  <a:pt x="912" y="330"/>
                </a:lnTo>
                <a:lnTo>
                  <a:pt x="912" y="330"/>
                </a:lnTo>
                <a:lnTo>
                  <a:pt x="912" y="330"/>
                </a:lnTo>
                <a:lnTo>
                  <a:pt x="912" y="330"/>
                </a:lnTo>
                <a:lnTo>
                  <a:pt x="912" y="326"/>
                </a:lnTo>
                <a:lnTo>
                  <a:pt x="912" y="326"/>
                </a:lnTo>
                <a:lnTo>
                  <a:pt x="912" y="326"/>
                </a:lnTo>
                <a:lnTo>
                  <a:pt x="912" y="326"/>
                </a:lnTo>
                <a:lnTo>
                  <a:pt x="912" y="326"/>
                </a:lnTo>
                <a:lnTo>
                  <a:pt x="908" y="326"/>
                </a:lnTo>
                <a:lnTo>
                  <a:pt x="908" y="326"/>
                </a:lnTo>
                <a:lnTo>
                  <a:pt x="908" y="326"/>
                </a:lnTo>
                <a:lnTo>
                  <a:pt x="908" y="326"/>
                </a:lnTo>
                <a:lnTo>
                  <a:pt x="908" y="326"/>
                </a:lnTo>
                <a:lnTo>
                  <a:pt x="908" y="330"/>
                </a:lnTo>
                <a:lnTo>
                  <a:pt x="908" y="330"/>
                </a:lnTo>
                <a:lnTo>
                  <a:pt x="908" y="330"/>
                </a:lnTo>
                <a:lnTo>
                  <a:pt x="903" y="330"/>
                </a:lnTo>
                <a:lnTo>
                  <a:pt x="903" y="330"/>
                </a:lnTo>
                <a:lnTo>
                  <a:pt x="899" y="330"/>
                </a:lnTo>
                <a:lnTo>
                  <a:pt x="899" y="330"/>
                </a:lnTo>
                <a:lnTo>
                  <a:pt x="899" y="330"/>
                </a:lnTo>
                <a:lnTo>
                  <a:pt x="894" y="330"/>
                </a:lnTo>
                <a:lnTo>
                  <a:pt x="890" y="330"/>
                </a:lnTo>
                <a:lnTo>
                  <a:pt x="890" y="335"/>
                </a:lnTo>
                <a:lnTo>
                  <a:pt x="890" y="330"/>
                </a:lnTo>
                <a:lnTo>
                  <a:pt x="885" y="330"/>
                </a:lnTo>
                <a:lnTo>
                  <a:pt x="885" y="335"/>
                </a:lnTo>
                <a:lnTo>
                  <a:pt x="880" y="335"/>
                </a:lnTo>
                <a:lnTo>
                  <a:pt x="880" y="335"/>
                </a:lnTo>
                <a:lnTo>
                  <a:pt x="880" y="335"/>
                </a:lnTo>
                <a:lnTo>
                  <a:pt x="876" y="335"/>
                </a:lnTo>
                <a:lnTo>
                  <a:pt x="876" y="335"/>
                </a:lnTo>
                <a:lnTo>
                  <a:pt x="876" y="335"/>
                </a:lnTo>
                <a:lnTo>
                  <a:pt x="871" y="335"/>
                </a:lnTo>
                <a:lnTo>
                  <a:pt x="871" y="335"/>
                </a:lnTo>
                <a:lnTo>
                  <a:pt x="871" y="335"/>
                </a:lnTo>
                <a:lnTo>
                  <a:pt x="871" y="330"/>
                </a:lnTo>
                <a:lnTo>
                  <a:pt x="871" y="330"/>
                </a:lnTo>
                <a:lnTo>
                  <a:pt x="867" y="330"/>
                </a:lnTo>
                <a:lnTo>
                  <a:pt x="867" y="330"/>
                </a:lnTo>
                <a:lnTo>
                  <a:pt x="867" y="330"/>
                </a:lnTo>
                <a:lnTo>
                  <a:pt x="867" y="330"/>
                </a:lnTo>
                <a:lnTo>
                  <a:pt x="867" y="326"/>
                </a:lnTo>
                <a:lnTo>
                  <a:pt x="867" y="326"/>
                </a:lnTo>
                <a:lnTo>
                  <a:pt x="867" y="326"/>
                </a:lnTo>
                <a:lnTo>
                  <a:pt x="867" y="326"/>
                </a:lnTo>
                <a:lnTo>
                  <a:pt x="871" y="321"/>
                </a:lnTo>
                <a:lnTo>
                  <a:pt x="871" y="321"/>
                </a:lnTo>
                <a:lnTo>
                  <a:pt x="871" y="321"/>
                </a:lnTo>
                <a:lnTo>
                  <a:pt x="876" y="321"/>
                </a:lnTo>
                <a:lnTo>
                  <a:pt x="876" y="317"/>
                </a:lnTo>
                <a:lnTo>
                  <a:pt x="885" y="317"/>
                </a:lnTo>
                <a:lnTo>
                  <a:pt x="885" y="317"/>
                </a:lnTo>
                <a:lnTo>
                  <a:pt x="885" y="317"/>
                </a:lnTo>
                <a:lnTo>
                  <a:pt x="885" y="312"/>
                </a:lnTo>
                <a:lnTo>
                  <a:pt x="885" y="312"/>
                </a:lnTo>
                <a:lnTo>
                  <a:pt x="885" y="312"/>
                </a:lnTo>
                <a:lnTo>
                  <a:pt x="890" y="312"/>
                </a:lnTo>
                <a:lnTo>
                  <a:pt x="890" y="312"/>
                </a:lnTo>
                <a:lnTo>
                  <a:pt x="890" y="312"/>
                </a:lnTo>
                <a:lnTo>
                  <a:pt x="890" y="312"/>
                </a:lnTo>
                <a:lnTo>
                  <a:pt x="894" y="312"/>
                </a:lnTo>
                <a:lnTo>
                  <a:pt x="894" y="312"/>
                </a:lnTo>
                <a:lnTo>
                  <a:pt x="899" y="312"/>
                </a:lnTo>
                <a:lnTo>
                  <a:pt x="903" y="317"/>
                </a:lnTo>
                <a:lnTo>
                  <a:pt x="903" y="317"/>
                </a:lnTo>
                <a:lnTo>
                  <a:pt x="903" y="317"/>
                </a:lnTo>
                <a:lnTo>
                  <a:pt x="903" y="321"/>
                </a:lnTo>
                <a:lnTo>
                  <a:pt x="903" y="321"/>
                </a:lnTo>
                <a:lnTo>
                  <a:pt x="903" y="321"/>
                </a:lnTo>
                <a:lnTo>
                  <a:pt x="903" y="321"/>
                </a:lnTo>
                <a:lnTo>
                  <a:pt x="903" y="321"/>
                </a:lnTo>
                <a:lnTo>
                  <a:pt x="903" y="326"/>
                </a:lnTo>
                <a:lnTo>
                  <a:pt x="903" y="326"/>
                </a:lnTo>
                <a:lnTo>
                  <a:pt x="903" y="326"/>
                </a:lnTo>
                <a:lnTo>
                  <a:pt x="903" y="321"/>
                </a:lnTo>
                <a:lnTo>
                  <a:pt x="903" y="321"/>
                </a:lnTo>
                <a:lnTo>
                  <a:pt x="903" y="321"/>
                </a:lnTo>
                <a:lnTo>
                  <a:pt x="908" y="321"/>
                </a:lnTo>
                <a:lnTo>
                  <a:pt x="908" y="321"/>
                </a:lnTo>
                <a:lnTo>
                  <a:pt x="908" y="321"/>
                </a:lnTo>
                <a:lnTo>
                  <a:pt x="908" y="321"/>
                </a:lnTo>
                <a:lnTo>
                  <a:pt x="903" y="317"/>
                </a:lnTo>
                <a:lnTo>
                  <a:pt x="903" y="317"/>
                </a:lnTo>
                <a:lnTo>
                  <a:pt x="908" y="317"/>
                </a:lnTo>
                <a:lnTo>
                  <a:pt x="912" y="317"/>
                </a:lnTo>
                <a:lnTo>
                  <a:pt x="912" y="317"/>
                </a:lnTo>
                <a:lnTo>
                  <a:pt x="912" y="317"/>
                </a:lnTo>
                <a:lnTo>
                  <a:pt x="912" y="317"/>
                </a:lnTo>
                <a:lnTo>
                  <a:pt x="917" y="317"/>
                </a:lnTo>
                <a:lnTo>
                  <a:pt x="917" y="317"/>
                </a:lnTo>
                <a:lnTo>
                  <a:pt x="917" y="317"/>
                </a:lnTo>
                <a:lnTo>
                  <a:pt x="921" y="317"/>
                </a:lnTo>
                <a:lnTo>
                  <a:pt x="921" y="317"/>
                </a:lnTo>
                <a:lnTo>
                  <a:pt x="921" y="317"/>
                </a:lnTo>
                <a:lnTo>
                  <a:pt x="926" y="312"/>
                </a:lnTo>
                <a:lnTo>
                  <a:pt x="926" y="312"/>
                </a:lnTo>
                <a:lnTo>
                  <a:pt x="930" y="312"/>
                </a:lnTo>
                <a:lnTo>
                  <a:pt x="930" y="312"/>
                </a:lnTo>
                <a:lnTo>
                  <a:pt x="930" y="312"/>
                </a:lnTo>
                <a:lnTo>
                  <a:pt x="935" y="312"/>
                </a:lnTo>
                <a:lnTo>
                  <a:pt x="935" y="312"/>
                </a:lnTo>
                <a:lnTo>
                  <a:pt x="935" y="312"/>
                </a:lnTo>
                <a:lnTo>
                  <a:pt x="935" y="308"/>
                </a:lnTo>
                <a:lnTo>
                  <a:pt x="935" y="308"/>
                </a:lnTo>
                <a:lnTo>
                  <a:pt x="935" y="308"/>
                </a:lnTo>
                <a:lnTo>
                  <a:pt x="935" y="303"/>
                </a:lnTo>
                <a:lnTo>
                  <a:pt x="935" y="303"/>
                </a:lnTo>
                <a:lnTo>
                  <a:pt x="935" y="303"/>
                </a:lnTo>
                <a:lnTo>
                  <a:pt x="935" y="303"/>
                </a:lnTo>
                <a:lnTo>
                  <a:pt x="935" y="298"/>
                </a:lnTo>
                <a:lnTo>
                  <a:pt x="944" y="298"/>
                </a:lnTo>
                <a:lnTo>
                  <a:pt x="948" y="294"/>
                </a:lnTo>
                <a:lnTo>
                  <a:pt x="953" y="294"/>
                </a:lnTo>
                <a:lnTo>
                  <a:pt x="953" y="294"/>
                </a:lnTo>
                <a:lnTo>
                  <a:pt x="953" y="294"/>
                </a:lnTo>
                <a:lnTo>
                  <a:pt x="957" y="294"/>
                </a:lnTo>
                <a:lnTo>
                  <a:pt x="957" y="289"/>
                </a:lnTo>
                <a:lnTo>
                  <a:pt x="957" y="289"/>
                </a:lnTo>
                <a:lnTo>
                  <a:pt x="962" y="289"/>
                </a:lnTo>
                <a:lnTo>
                  <a:pt x="962" y="289"/>
                </a:lnTo>
                <a:lnTo>
                  <a:pt x="966" y="285"/>
                </a:lnTo>
                <a:lnTo>
                  <a:pt x="966" y="285"/>
                </a:lnTo>
                <a:lnTo>
                  <a:pt x="971" y="285"/>
                </a:lnTo>
                <a:lnTo>
                  <a:pt x="971" y="285"/>
                </a:lnTo>
                <a:lnTo>
                  <a:pt x="975" y="280"/>
                </a:lnTo>
                <a:lnTo>
                  <a:pt x="975" y="280"/>
                </a:lnTo>
                <a:lnTo>
                  <a:pt x="975" y="280"/>
                </a:lnTo>
                <a:lnTo>
                  <a:pt x="975" y="280"/>
                </a:lnTo>
                <a:lnTo>
                  <a:pt x="975" y="276"/>
                </a:lnTo>
                <a:lnTo>
                  <a:pt x="975" y="271"/>
                </a:lnTo>
                <a:lnTo>
                  <a:pt x="975" y="271"/>
                </a:lnTo>
                <a:lnTo>
                  <a:pt x="980" y="267"/>
                </a:lnTo>
                <a:lnTo>
                  <a:pt x="975" y="262"/>
                </a:lnTo>
                <a:lnTo>
                  <a:pt x="980" y="262"/>
                </a:lnTo>
                <a:lnTo>
                  <a:pt x="980" y="262"/>
                </a:lnTo>
                <a:lnTo>
                  <a:pt x="980" y="262"/>
                </a:lnTo>
                <a:lnTo>
                  <a:pt x="975" y="262"/>
                </a:lnTo>
                <a:lnTo>
                  <a:pt x="975" y="262"/>
                </a:lnTo>
                <a:lnTo>
                  <a:pt x="975" y="262"/>
                </a:lnTo>
                <a:lnTo>
                  <a:pt x="975" y="262"/>
                </a:lnTo>
                <a:lnTo>
                  <a:pt x="975" y="258"/>
                </a:lnTo>
                <a:lnTo>
                  <a:pt x="975" y="258"/>
                </a:lnTo>
                <a:lnTo>
                  <a:pt x="975" y="258"/>
                </a:lnTo>
                <a:lnTo>
                  <a:pt x="975" y="258"/>
                </a:lnTo>
                <a:lnTo>
                  <a:pt x="980" y="258"/>
                </a:lnTo>
                <a:lnTo>
                  <a:pt x="980" y="258"/>
                </a:lnTo>
                <a:lnTo>
                  <a:pt x="980" y="253"/>
                </a:lnTo>
                <a:lnTo>
                  <a:pt x="980" y="253"/>
                </a:lnTo>
                <a:lnTo>
                  <a:pt x="975" y="253"/>
                </a:lnTo>
                <a:lnTo>
                  <a:pt x="975" y="253"/>
                </a:lnTo>
                <a:lnTo>
                  <a:pt x="975" y="253"/>
                </a:lnTo>
                <a:lnTo>
                  <a:pt x="975" y="258"/>
                </a:lnTo>
                <a:lnTo>
                  <a:pt x="975" y="258"/>
                </a:lnTo>
                <a:lnTo>
                  <a:pt x="971" y="258"/>
                </a:lnTo>
                <a:lnTo>
                  <a:pt x="971" y="258"/>
                </a:lnTo>
                <a:lnTo>
                  <a:pt x="971" y="258"/>
                </a:lnTo>
                <a:lnTo>
                  <a:pt x="971" y="258"/>
                </a:lnTo>
                <a:lnTo>
                  <a:pt x="971" y="253"/>
                </a:lnTo>
                <a:lnTo>
                  <a:pt x="971" y="253"/>
                </a:lnTo>
                <a:lnTo>
                  <a:pt x="971" y="253"/>
                </a:lnTo>
                <a:lnTo>
                  <a:pt x="971" y="253"/>
                </a:lnTo>
                <a:lnTo>
                  <a:pt x="971" y="253"/>
                </a:lnTo>
                <a:lnTo>
                  <a:pt x="971" y="253"/>
                </a:lnTo>
                <a:lnTo>
                  <a:pt x="966" y="253"/>
                </a:lnTo>
                <a:lnTo>
                  <a:pt x="966" y="253"/>
                </a:lnTo>
                <a:lnTo>
                  <a:pt x="971" y="249"/>
                </a:lnTo>
                <a:lnTo>
                  <a:pt x="971" y="249"/>
                </a:lnTo>
                <a:lnTo>
                  <a:pt x="971" y="249"/>
                </a:lnTo>
                <a:lnTo>
                  <a:pt x="971" y="249"/>
                </a:lnTo>
                <a:lnTo>
                  <a:pt x="971" y="249"/>
                </a:lnTo>
                <a:lnTo>
                  <a:pt x="971" y="249"/>
                </a:lnTo>
                <a:lnTo>
                  <a:pt x="975" y="249"/>
                </a:lnTo>
                <a:lnTo>
                  <a:pt x="975" y="249"/>
                </a:lnTo>
                <a:lnTo>
                  <a:pt x="975" y="249"/>
                </a:lnTo>
                <a:lnTo>
                  <a:pt x="971" y="249"/>
                </a:lnTo>
                <a:lnTo>
                  <a:pt x="971" y="249"/>
                </a:lnTo>
                <a:lnTo>
                  <a:pt x="966" y="249"/>
                </a:lnTo>
                <a:lnTo>
                  <a:pt x="966" y="249"/>
                </a:lnTo>
                <a:lnTo>
                  <a:pt x="966" y="249"/>
                </a:lnTo>
                <a:lnTo>
                  <a:pt x="966" y="249"/>
                </a:lnTo>
                <a:lnTo>
                  <a:pt x="962" y="249"/>
                </a:lnTo>
                <a:lnTo>
                  <a:pt x="962" y="249"/>
                </a:lnTo>
                <a:lnTo>
                  <a:pt x="957" y="253"/>
                </a:lnTo>
                <a:lnTo>
                  <a:pt x="953" y="253"/>
                </a:lnTo>
                <a:lnTo>
                  <a:pt x="948" y="253"/>
                </a:lnTo>
                <a:lnTo>
                  <a:pt x="948" y="253"/>
                </a:lnTo>
                <a:lnTo>
                  <a:pt x="948" y="253"/>
                </a:lnTo>
                <a:lnTo>
                  <a:pt x="948" y="253"/>
                </a:lnTo>
                <a:lnTo>
                  <a:pt x="948" y="253"/>
                </a:lnTo>
                <a:lnTo>
                  <a:pt x="948" y="249"/>
                </a:lnTo>
                <a:lnTo>
                  <a:pt x="948" y="249"/>
                </a:lnTo>
                <a:lnTo>
                  <a:pt x="953" y="249"/>
                </a:lnTo>
                <a:lnTo>
                  <a:pt x="953" y="249"/>
                </a:lnTo>
                <a:lnTo>
                  <a:pt x="953" y="249"/>
                </a:lnTo>
                <a:lnTo>
                  <a:pt x="957" y="249"/>
                </a:lnTo>
                <a:lnTo>
                  <a:pt x="957" y="249"/>
                </a:lnTo>
                <a:lnTo>
                  <a:pt x="962" y="249"/>
                </a:lnTo>
                <a:lnTo>
                  <a:pt x="962" y="249"/>
                </a:lnTo>
                <a:lnTo>
                  <a:pt x="962" y="244"/>
                </a:lnTo>
                <a:lnTo>
                  <a:pt x="966" y="244"/>
                </a:lnTo>
                <a:lnTo>
                  <a:pt x="966" y="244"/>
                </a:lnTo>
                <a:lnTo>
                  <a:pt x="966" y="244"/>
                </a:lnTo>
                <a:lnTo>
                  <a:pt x="966" y="244"/>
                </a:lnTo>
                <a:lnTo>
                  <a:pt x="966" y="240"/>
                </a:lnTo>
                <a:lnTo>
                  <a:pt x="962" y="240"/>
                </a:lnTo>
                <a:lnTo>
                  <a:pt x="962" y="240"/>
                </a:lnTo>
                <a:lnTo>
                  <a:pt x="962" y="240"/>
                </a:lnTo>
                <a:lnTo>
                  <a:pt x="962" y="240"/>
                </a:lnTo>
                <a:lnTo>
                  <a:pt x="962" y="240"/>
                </a:lnTo>
                <a:lnTo>
                  <a:pt x="962" y="240"/>
                </a:lnTo>
                <a:lnTo>
                  <a:pt x="962" y="235"/>
                </a:lnTo>
                <a:lnTo>
                  <a:pt x="966" y="235"/>
                </a:lnTo>
                <a:lnTo>
                  <a:pt x="966" y="235"/>
                </a:lnTo>
                <a:lnTo>
                  <a:pt x="966" y="235"/>
                </a:lnTo>
                <a:lnTo>
                  <a:pt x="966" y="235"/>
                </a:lnTo>
                <a:lnTo>
                  <a:pt x="966" y="235"/>
                </a:lnTo>
                <a:lnTo>
                  <a:pt x="962" y="235"/>
                </a:lnTo>
                <a:lnTo>
                  <a:pt x="962" y="235"/>
                </a:lnTo>
                <a:lnTo>
                  <a:pt x="962" y="235"/>
                </a:lnTo>
                <a:lnTo>
                  <a:pt x="957" y="235"/>
                </a:lnTo>
                <a:lnTo>
                  <a:pt x="957" y="235"/>
                </a:lnTo>
                <a:lnTo>
                  <a:pt x="957" y="235"/>
                </a:lnTo>
                <a:lnTo>
                  <a:pt x="957" y="235"/>
                </a:lnTo>
                <a:lnTo>
                  <a:pt x="957" y="235"/>
                </a:lnTo>
                <a:lnTo>
                  <a:pt x="957" y="235"/>
                </a:lnTo>
                <a:lnTo>
                  <a:pt x="962" y="235"/>
                </a:lnTo>
                <a:lnTo>
                  <a:pt x="962" y="235"/>
                </a:lnTo>
                <a:lnTo>
                  <a:pt x="962" y="231"/>
                </a:lnTo>
                <a:lnTo>
                  <a:pt x="962" y="231"/>
                </a:lnTo>
                <a:lnTo>
                  <a:pt x="957" y="231"/>
                </a:lnTo>
                <a:lnTo>
                  <a:pt x="957" y="231"/>
                </a:lnTo>
                <a:lnTo>
                  <a:pt x="957" y="231"/>
                </a:lnTo>
                <a:lnTo>
                  <a:pt x="957" y="231"/>
                </a:lnTo>
                <a:lnTo>
                  <a:pt x="957" y="231"/>
                </a:lnTo>
                <a:lnTo>
                  <a:pt x="957" y="226"/>
                </a:lnTo>
                <a:lnTo>
                  <a:pt x="957" y="226"/>
                </a:lnTo>
                <a:lnTo>
                  <a:pt x="962" y="226"/>
                </a:lnTo>
                <a:lnTo>
                  <a:pt x="957" y="226"/>
                </a:lnTo>
                <a:lnTo>
                  <a:pt x="957" y="226"/>
                </a:lnTo>
                <a:lnTo>
                  <a:pt x="953" y="226"/>
                </a:lnTo>
                <a:lnTo>
                  <a:pt x="953" y="226"/>
                </a:lnTo>
                <a:lnTo>
                  <a:pt x="953" y="222"/>
                </a:lnTo>
                <a:lnTo>
                  <a:pt x="953" y="222"/>
                </a:lnTo>
                <a:lnTo>
                  <a:pt x="953" y="222"/>
                </a:lnTo>
                <a:lnTo>
                  <a:pt x="953" y="222"/>
                </a:lnTo>
                <a:lnTo>
                  <a:pt x="953" y="222"/>
                </a:lnTo>
                <a:lnTo>
                  <a:pt x="953" y="217"/>
                </a:lnTo>
                <a:lnTo>
                  <a:pt x="953" y="217"/>
                </a:lnTo>
                <a:lnTo>
                  <a:pt x="953" y="217"/>
                </a:lnTo>
                <a:lnTo>
                  <a:pt x="953" y="217"/>
                </a:lnTo>
                <a:lnTo>
                  <a:pt x="948" y="217"/>
                </a:lnTo>
                <a:lnTo>
                  <a:pt x="948" y="217"/>
                </a:lnTo>
                <a:lnTo>
                  <a:pt x="944" y="222"/>
                </a:lnTo>
                <a:lnTo>
                  <a:pt x="944" y="222"/>
                </a:lnTo>
                <a:lnTo>
                  <a:pt x="944" y="222"/>
                </a:lnTo>
                <a:lnTo>
                  <a:pt x="948" y="222"/>
                </a:lnTo>
                <a:lnTo>
                  <a:pt x="948" y="222"/>
                </a:lnTo>
                <a:lnTo>
                  <a:pt x="948" y="222"/>
                </a:lnTo>
                <a:lnTo>
                  <a:pt x="948" y="226"/>
                </a:lnTo>
                <a:lnTo>
                  <a:pt x="948" y="226"/>
                </a:lnTo>
                <a:lnTo>
                  <a:pt x="948" y="226"/>
                </a:lnTo>
                <a:lnTo>
                  <a:pt x="944" y="226"/>
                </a:lnTo>
                <a:lnTo>
                  <a:pt x="944" y="226"/>
                </a:lnTo>
                <a:lnTo>
                  <a:pt x="939" y="231"/>
                </a:lnTo>
                <a:lnTo>
                  <a:pt x="939" y="231"/>
                </a:lnTo>
                <a:lnTo>
                  <a:pt x="935" y="231"/>
                </a:lnTo>
                <a:lnTo>
                  <a:pt x="935" y="231"/>
                </a:lnTo>
                <a:lnTo>
                  <a:pt x="930" y="226"/>
                </a:lnTo>
                <a:lnTo>
                  <a:pt x="930" y="226"/>
                </a:lnTo>
                <a:lnTo>
                  <a:pt x="930" y="226"/>
                </a:lnTo>
                <a:lnTo>
                  <a:pt x="926" y="226"/>
                </a:lnTo>
                <a:lnTo>
                  <a:pt x="926" y="226"/>
                </a:lnTo>
                <a:lnTo>
                  <a:pt x="921" y="226"/>
                </a:lnTo>
                <a:lnTo>
                  <a:pt x="917" y="226"/>
                </a:lnTo>
                <a:lnTo>
                  <a:pt x="917" y="226"/>
                </a:lnTo>
                <a:lnTo>
                  <a:pt x="917" y="226"/>
                </a:lnTo>
                <a:lnTo>
                  <a:pt x="917" y="226"/>
                </a:lnTo>
                <a:lnTo>
                  <a:pt x="917" y="226"/>
                </a:lnTo>
                <a:lnTo>
                  <a:pt x="917" y="226"/>
                </a:lnTo>
                <a:lnTo>
                  <a:pt x="921" y="226"/>
                </a:lnTo>
                <a:lnTo>
                  <a:pt x="921" y="231"/>
                </a:lnTo>
                <a:lnTo>
                  <a:pt x="921" y="231"/>
                </a:lnTo>
                <a:lnTo>
                  <a:pt x="921" y="231"/>
                </a:lnTo>
                <a:lnTo>
                  <a:pt x="917" y="231"/>
                </a:lnTo>
                <a:lnTo>
                  <a:pt x="912" y="226"/>
                </a:lnTo>
                <a:lnTo>
                  <a:pt x="908" y="226"/>
                </a:lnTo>
                <a:lnTo>
                  <a:pt x="908" y="226"/>
                </a:lnTo>
                <a:lnTo>
                  <a:pt x="903" y="226"/>
                </a:lnTo>
                <a:lnTo>
                  <a:pt x="903" y="226"/>
                </a:lnTo>
                <a:lnTo>
                  <a:pt x="899" y="226"/>
                </a:lnTo>
                <a:lnTo>
                  <a:pt x="899" y="226"/>
                </a:lnTo>
                <a:lnTo>
                  <a:pt x="899" y="226"/>
                </a:lnTo>
                <a:lnTo>
                  <a:pt x="894" y="226"/>
                </a:lnTo>
                <a:lnTo>
                  <a:pt x="890" y="226"/>
                </a:lnTo>
                <a:lnTo>
                  <a:pt x="885" y="222"/>
                </a:lnTo>
                <a:lnTo>
                  <a:pt x="880" y="222"/>
                </a:lnTo>
                <a:lnTo>
                  <a:pt x="880" y="222"/>
                </a:lnTo>
                <a:lnTo>
                  <a:pt x="880" y="222"/>
                </a:lnTo>
                <a:lnTo>
                  <a:pt x="880" y="222"/>
                </a:lnTo>
                <a:lnTo>
                  <a:pt x="876" y="222"/>
                </a:lnTo>
                <a:lnTo>
                  <a:pt x="871" y="222"/>
                </a:lnTo>
                <a:lnTo>
                  <a:pt x="867" y="222"/>
                </a:lnTo>
                <a:lnTo>
                  <a:pt x="867" y="222"/>
                </a:lnTo>
                <a:lnTo>
                  <a:pt x="867" y="217"/>
                </a:lnTo>
                <a:lnTo>
                  <a:pt x="867" y="217"/>
                </a:lnTo>
                <a:lnTo>
                  <a:pt x="867" y="217"/>
                </a:lnTo>
                <a:lnTo>
                  <a:pt x="871" y="213"/>
                </a:lnTo>
                <a:lnTo>
                  <a:pt x="871" y="213"/>
                </a:lnTo>
                <a:lnTo>
                  <a:pt x="871" y="213"/>
                </a:lnTo>
                <a:lnTo>
                  <a:pt x="867" y="213"/>
                </a:lnTo>
                <a:lnTo>
                  <a:pt x="867" y="217"/>
                </a:lnTo>
                <a:lnTo>
                  <a:pt x="867" y="213"/>
                </a:lnTo>
                <a:lnTo>
                  <a:pt x="862" y="213"/>
                </a:lnTo>
                <a:lnTo>
                  <a:pt x="862" y="213"/>
                </a:lnTo>
                <a:lnTo>
                  <a:pt x="862" y="213"/>
                </a:lnTo>
                <a:lnTo>
                  <a:pt x="862" y="217"/>
                </a:lnTo>
                <a:lnTo>
                  <a:pt x="862" y="217"/>
                </a:lnTo>
                <a:lnTo>
                  <a:pt x="862" y="217"/>
                </a:lnTo>
                <a:lnTo>
                  <a:pt x="858" y="217"/>
                </a:lnTo>
                <a:lnTo>
                  <a:pt x="858" y="217"/>
                </a:lnTo>
                <a:lnTo>
                  <a:pt x="858" y="217"/>
                </a:lnTo>
                <a:lnTo>
                  <a:pt x="853" y="217"/>
                </a:lnTo>
                <a:lnTo>
                  <a:pt x="853" y="217"/>
                </a:lnTo>
                <a:lnTo>
                  <a:pt x="853" y="217"/>
                </a:lnTo>
                <a:lnTo>
                  <a:pt x="853" y="213"/>
                </a:lnTo>
                <a:lnTo>
                  <a:pt x="849" y="213"/>
                </a:lnTo>
                <a:lnTo>
                  <a:pt x="849" y="213"/>
                </a:lnTo>
                <a:lnTo>
                  <a:pt x="849" y="213"/>
                </a:lnTo>
                <a:lnTo>
                  <a:pt x="849" y="213"/>
                </a:lnTo>
                <a:lnTo>
                  <a:pt x="849" y="208"/>
                </a:lnTo>
                <a:lnTo>
                  <a:pt x="849" y="204"/>
                </a:lnTo>
                <a:lnTo>
                  <a:pt x="849" y="204"/>
                </a:lnTo>
                <a:lnTo>
                  <a:pt x="849" y="199"/>
                </a:lnTo>
                <a:lnTo>
                  <a:pt x="849" y="199"/>
                </a:lnTo>
                <a:lnTo>
                  <a:pt x="853" y="199"/>
                </a:lnTo>
                <a:lnTo>
                  <a:pt x="853" y="204"/>
                </a:lnTo>
                <a:lnTo>
                  <a:pt x="858" y="204"/>
                </a:lnTo>
                <a:lnTo>
                  <a:pt x="862" y="204"/>
                </a:lnTo>
                <a:lnTo>
                  <a:pt x="862" y="204"/>
                </a:lnTo>
                <a:lnTo>
                  <a:pt x="862" y="204"/>
                </a:lnTo>
                <a:lnTo>
                  <a:pt x="867" y="204"/>
                </a:lnTo>
                <a:lnTo>
                  <a:pt x="867" y="204"/>
                </a:lnTo>
                <a:lnTo>
                  <a:pt x="871" y="204"/>
                </a:lnTo>
                <a:lnTo>
                  <a:pt x="876" y="204"/>
                </a:lnTo>
                <a:lnTo>
                  <a:pt x="871" y="204"/>
                </a:lnTo>
                <a:lnTo>
                  <a:pt x="871" y="204"/>
                </a:lnTo>
                <a:lnTo>
                  <a:pt x="871" y="199"/>
                </a:lnTo>
                <a:lnTo>
                  <a:pt x="871" y="199"/>
                </a:lnTo>
                <a:lnTo>
                  <a:pt x="867" y="199"/>
                </a:lnTo>
                <a:lnTo>
                  <a:pt x="862" y="199"/>
                </a:lnTo>
                <a:lnTo>
                  <a:pt x="858" y="199"/>
                </a:lnTo>
                <a:lnTo>
                  <a:pt x="858" y="194"/>
                </a:lnTo>
                <a:lnTo>
                  <a:pt x="853" y="194"/>
                </a:lnTo>
                <a:lnTo>
                  <a:pt x="853" y="194"/>
                </a:lnTo>
                <a:lnTo>
                  <a:pt x="853" y="194"/>
                </a:lnTo>
                <a:lnTo>
                  <a:pt x="858" y="190"/>
                </a:lnTo>
                <a:lnTo>
                  <a:pt x="858" y="190"/>
                </a:lnTo>
                <a:lnTo>
                  <a:pt x="862" y="185"/>
                </a:lnTo>
                <a:lnTo>
                  <a:pt x="862" y="185"/>
                </a:lnTo>
                <a:lnTo>
                  <a:pt x="862" y="185"/>
                </a:lnTo>
                <a:lnTo>
                  <a:pt x="867" y="181"/>
                </a:lnTo>
                <a:lnTo>
                  <a:pt x="871" y="181"/>
                </a:lnTo>
                <a:lnTo>
                  <a:pt x="871" y="181"/>
                </a:lnTo>
                <a:lnTo>
                  <a:pt x="871" y="181"/>
                </a:lnTo>
                <a:lnTo>
                  <a:pt x="871" y="181"/>
                </a:lnTo>
                <a:lnTo>
                  <a:pt x="871" y="181"/>
                </a:lnTo>
                <a:lnTo>
                  <a:pt x="871" y="176"/>
                </a:lnTo>
                <a:lnTo>
                  <a:pt x="871" y="176"/>
                </a:lnTo>
                <a:lnTo>
                  <a:pt x="871" y="176"/>
                </a:lnTo>
                <a:lnTo>
                  <a:pt x="876" y="176"/>
                </a:lnTo>
                <a:lnTo>
                  <a:pt x="876" y="172"/>
                </a:lnTo>
                <a:lnTo>
                  <a:pt x="880" y="172"/>
                </a:lnTo>
                <a:lnTo>
                  <a:pt x="885" y="172"/>
                </a:lnTo>
                <a:lnTo>
                  <a:pt x="885" y="167"/>
                </a:lnTo>
                <a:lnTo>
                  <a:pt x="890" y="167"/>
                </a:lnTo>
                <a:lnTo>
                  <a:pt x="890" y="167"/>
                </a:lnTo>
                <a:lnTo>
                  <a:pt x="894" y="167"/>
                </a:lnTo>
                <a:lnTo>
                  <a:pt x="894" y="163"/>
                </a:lnTo>
                <a:lnTo>
                  <a:pt x="894" y="163"/>
                </a:lnTo>
                <a:lnTo>
                  <a:pt x="899" y="163"/>
                </a:lnTo>
                <a:lnTo>
                  <a:pt x="903" y="163"/>
                </a:lnTo>
                <a:lnTo>
                  <a:pt x="903" y="163"/>
                </a:lnTo>
                <a:lnTo>
                  <a:pt x="903" y="163"/>
                </a:lnTo>
                <a:lnTo>
                  <a:pt x="903" y="158"/>
                </a:lnTo>
                <a:lnTo>
                  <a:pt x="903" y="158"/>
                </a:lnTo>
                <a:lnTo>
                  <a:pt x="912" y="158"/>
                </a:lnTo>
                <a:lnTo>
                  <a:pt x="917" y="154"/>
                </a:lnTo>
                <a:lnTo>
                  <a:pt x="921" y="154"/>
                </a:lnTo>
                <a:lnTo>
                  <a:pt x="921" y="154"/>
                </a:lnTo>
                <a:lnTo>
                  <a:pt x="930" y="154"/>
                </a:lnTo>
                <a:lnTo>
                  <a:pt x="935" y="154"/>
                </a:lnTo>
                <a:lnTo>
                  <a:pt x="939" y="154"/>
                </a:lnTo>
                <a:lnTo>
                  <a:pt x="948" y="154"/>
                </a:lnTo>
                <a:lnTo>
                  <a:pt x="948" y="158"/>
                </a:lnTo>
                <a:lnTo>
                  <a:pt x="948" y="158"/>
                </a:lnTo>
                <a:lnTo>
                  <a:pt x="948" y="158"/>
                </a:lnTo>
                <a:lnTo>
                  <a:pt x="948" y="158"/>
                </a:lnTo>
                <a:lnTo>
                  <a:pt x="944" y="158"/>
                </a:lnTo>
                <a:lnTo>
                  <a:pt x="939" y="158"/>
                </a:lnTo>
                <a:lnTo>
                  <a:pt x="935" y="163"/>
                </a:lnTo>
                <a:lnTo>
                  <a:pt x="930" y="163"/>
                </a:lnTo>
                <a:lnTo>
                  <a:pt x="926" y="163"/>
                </a:lnTo>
                <a:lnTo>
                  <a:pt x="917" y="167"/>
                </a:lnTo>
                <a:lnTo>
                  <a:pt x="917" y="172"/>
                </a:lnTo>
                <a:lnTo>
                  <a:pt x="917" y="172"/>
                </a:lnTo>
                <a:lnTo>
                  <a:pt x="912" y="172"/>
                </a:lnTo>
                <a:lnTo>
                  <a:pt x="912" y="172"/>
                </a:lnTo>
                <a:lnTo>
                  <a:pt x="912" y="176"/>
                </a:lnTo>
                <a:lnTo>
                  <a:pt x="912" y="176"/>
                </a:lnTo>
                <a:lnTo>
                  <a:pt x="912" y="176"/>
                </a:lnTo>
                <a:lnTo>
                  <a:pt x="908" y="181"/>
                </a:lnTo>
                <a:lnTo>
                  <a:pt x="908" y="181"/>
                </a:lnTo>
                <a:lnTo>
                  <a:pt x="903" y="185"/>
                </a:lnTo>
                <a:lnTo>
                  <a:pt x="903" y="185"/>
                </a:lnTo>
                <a:lnTo>
                  <a:pt x="903" y="185"/>
                </a:lnTo>
                <a:lnTo>
                  <a:pt x="899" y="190"/>
                </a:lnTo>
                <a:lnTo>
                  <a:pt x="899" y="190"/>
                </a:lnTo>
                <a:lnTo>
                  <a:pt x="899" y="194"/>
                </a:lnTo>
                <a:lnTo>
                  <a:pt x="903" y="194"/>
                </a:lnTo>
                <a:lnTo>
                  <a:pt x="903" y="194"/>
                </a:lnTo>
                <a:lnTo>
                  <a:pt x="903" y="199"/>
                </a:lnTo>
                <a:lnTo>
                  <a:pt x="903" y="199"/>
                </a:lnTo>
                <a:lnTo>
                  <a:pt x="899" y="199"/>
                </a:lnTo>
                <a:lnTo>
                  <a:pt x="899" y="199"/>
                </a:lnTo>
                <a:lnTo>
                  <a:pt x="894" y="204"/>
                </a:lnTo>
                <a:lnTo>
                  <a:pt x="890" y="204"/>
                </a:lnTo>
                <a:lnTo>
                  <a:pt x="885" y="204"/>
                </a:lnTo>
                <a:lnTo>
                  <a:pt x="880" y="204"/>
                </a:lnTo>
                <a:lnTo>
                  <a:pt x="880" y="204"/>
                </a:lnTo>
                <a:moveTo>
                  <a:pt x="804" y="140"/>
                </a:moveTo>
                <a:lnTo>
                  <a:pt x="804" y="140"/>
                </a:lnTo>
                <a:lnTo>
                  <a:pt x="808" y="145"/>
                </a:lnTo>
                <a:lnTo>
                  <a:pt x="808" y="145"/>
                </a:lnTo>
                <a:lnTo>
                  <a:pt x="813" y="145"/>
                </a:lnTo>
                <a:lnTo>
                  <a:pt x="817" y="145"/>
                </a:lnTo>
                <a:lnTo>
                  <a:pt x="817" y="145"/>
                </a:lnTo>
                <a:lnTo>
                  <a:pt x="822" y="145"/>
                </a:lnTo>
                <a:lnTo>
                  <a:pt x="822" y="145"/>
                </a:lnTo>
                <a:lnTo>
                  <a:pt x="826" y="145"/>
                </a:lnTo>
                <a:lnTo>
                  <a:pt x="826" y="145"/>
                </a:lnTo>
                <a:lnTo>
                  <a:pt x="826" y="145"/>
                </a:lnTo>
                <a:lnTo>
                  <a:pt x="831" y="145"/>
                </a:lnTo>
                <a:lnTo>
                  <a:pt x="831" y="145"/>
                </a:lnTo>
                <a:lnTo>
                  <a:pt x="831" y="145"/>
                </a:lnTo>
                <a:lnTo>
                  <a:pt x="826" y="149"/>
                </a:lnTo>
                <a:lnTo>
                  <a:pt x="826" y="149"/>
                </a:lnTo>
                <a:lnTo>
                  <a:pt x="826" y="149"/>
                </a:lnTo>
                <a:lnTo>
                  <a:pt x="826" y="149"/>
                </a:lnTo>
                <a:lnTo>
                  <a:pt x="826" y="149"/>
                </a:lnTo>
                <a:lnTo>
                  <a:pt x="822" y="149"/>
                </a:lnTo>
                <a:lnTo>
                  <a:pt x="822" y="149"/>
                </a:lnTo>
                <a:lnTo>
                  <a:pt x="822" y="149"/>
                </a:lnTo>
                <a:lnTo>
                  <a:pt x="817" y="149"/>
                </a:lnTo>
                <a:lnTo>
                  <a:pt x="817" y="149"/>
                </a:lnTo>
                <a:lnTo>
                  <a:pt x="817" y="154"/>
                </a:lnTo>
                <a:lnTo>
                  <a:pt x="817" y="154"/>
                </a:lnTo>
                <a:lnTo>
                  <a:pt x="817" y="154"/>
                </a:lnTo>
                <a:lnTo>
                  <a:pt x="817" y="154"/>
                </a:lnTo>
                <a:lnTo>
                  <a:pt x="822" y="154"/>
                </a:lnTo>
                <a:lnTo>
                  <a:pt x="822" y="154"/>
                </a:lnTo>
                <a:lnTo>
                  <a:pt x="822" y="154"/>
                </a:lnTo>
                <a:lnTo>
                  <a:pt x="817" y="154"/>
                </a:lnTo>
                <a:lnTo>
                  <a:pt x="817" y="154"/>
                </a:lnTo>
                <a:lnTo>
                  <a:pt x="813" y="154"/>
                </a:lnTo>
                <a:lnTo>
                  <a:pt x="804" y="158"/>
                </a:lnTo>
                <a:lnTo>
                  <a:pt x="799" y="158"/>
                </a:lnTo>
                <a:lnTo>
                  <a:pt x="799" y="158"/>
                </a:lnTo>
                <a:lnTo>
                  <a:pt x="799" y="158"/>
                </a:lnTo>
                <a:lnTo>
                  <a:pt x="799" y="158"/>
                </a:lnTo>
                <a:lnTo>
                  <a:pt x="799" y="158"/>
                </a:lnTo>
                <a:lnTo>
                  <a:pt x="799" y="163"/>
                </a:lnTo>
                <a:lnTo>
                  <a:pt x="804" y="158"/>
                </a:lnTo>
                <a:lnTo>
                  <a:pt x="804" y="158"/>
                </a:lnTo>
                <a:lnTo>
                  <a:pt x="804" y="158"/>
                </a:lnTo>
                <a:lnTo>
                  <a:pt x="808" y="158"/>
                </a:lnTo>
                <a:lnTo>
                  <a:pt x="808" y="158"/>
                </a:lnTo>
                <a:lnTo>
                  <a:pt x="808" y="158"/>
                </a:lnTo>
                <a:lnTo>
                  <a:pt x="808" y="163"/>
                </a:lnTo>
                <a:lnTo>
                  <a:pt x="808" y="163"/>
                </a:lnTo>
                <a:lnTo>
                  <a:pt x="808" y="163"/>
                </a:lnTo>
                <a:lnTo>
                  <a:pt x="808" y="163"/>
                </a:lnTo>
                <a:lnTo>
                  <a:pt x="808" y="163"/>
                </a:lnTo>
                <a:lnTo>
                  <a:pt x="808" y="163"/>
                </a:lnTo>
                <a:lnTo>
                  <a:pt x="808" y="163"/>
                </a:lnTo>
                <a:lnTo>
                  <a:pt x="808" y="167"/>
                </a:lnTo>
                <a:lnTo>
                  <a:pt x="804" y="167"/>
                </a:lnTo>
                <a:lnTo>
                  <a:pt x="804" y="167"/>
                </a:lnTo>
                <a:lnTo>
                  <a:pt x="804" y="167"/>
                </a:lnTo>
                <a:lnTo>
                  <a:pt x="804" y="167"/>
                </a:lnTo>
                <a:lnTo>
                  <a:pt x="808" y="167"/>
                </a:lnTo>
                <a:lnTo>
                  <a:pt x="813" y="167"/>
                </a:lnTo>
                <a:lnTo>
                  <a:pt x="813" y="167"/>
                </a:lnTo>
                <a:lnTo>
                  <a:pt x="813" y="167"/>
                </a:lnTo>
                <a:lnTo>
                  <a:pt x="813" y="167"/>
                </a:lnTo>
                <a:lnTo>
                  <a:pt x="808" y="167"/>
                </a:lnTo>
                <a:lnTo>
                  <a:pt x="808" y="172"/>
                </a:lnTo>
                <a:lnTo>
                  <a:pt x="808" y="172"/>
                </a:lnTo>
                <a:lnTo>
                  <a:pt x="804" y="172"/>
                </a:lnTo>
                <a:lnTo>
                  <a:pt x="804" y="172"/>
                </a:lnTo>
                <a:lnTo>
                  <a:pt x="804" y="172"/>
                </a:lnTo>
                <a:lnTo>
                  <a:pt x="799" y="172"/>
                </a:lnTo>
                <a:lnTo>
                  <a:pt x="799" y="172"/>
                </a:lnTo>
                <a:lnTo>
                  <a:pt x="799" y="172"/>
                </a:lnTo>
                <a:lnTo>
                  <a:pt x="799" y="176"/>
                </a:lnTo>
                <a:lnTo>
                  <a:pt x="799" y="176"/>
                </a:lnTo>
                <a:lnTo>
                  <a:pt x="799" y="176"/>
                </a:lnTo>
                <a:lnTo>
                  <a:pt x="799" y="176"/>
                </a:lnTo>
                <a:lnTo>
                  <a:pt x="795" y="176"/>
                </a:lnTo>
                <a:lnTo>
                  <a:pt x="795" y="176"/>
                </a:lnTo>
                <a:lnTo>
                  <a:pt x="795" y="176"/>
                </a:lnTo>
                <a:lnTo>
                  <a:pt x="795" y="181"/>
                </a:lnTo>
                <a:lnTo>
                  <a:pt x="795" y="181"/>
                </a:lnTo>
                <a:lnTo>
                  <a:pt x="790" y="181"/>
                </a:lnTo>
                <a:lnTo>
                  <a:pt x="786" y="181"/>
                </a:lnTo>
                <a:lnTo>
                  <a:pt x="786" y="181"/>
                </a:lnTo>
                <a:lnTo>
                  <a:pt x="786" y="185"/>
                </a:lnTo>
                <a:lnTo>
                  <a:pt x="781" y="185"/>
                </a:lnTo>
                <a:lnTo>
                  <a:pt x="781" y="185"/>
                </a:lnTo>
                <a:lnTo>
                  <a:pt x="772" y="181"/>
                </a:lnTo>
                <a:lnTo>
                  <a:pt x="772" y="181"/>
                </a:lnTo>
                <a:lnTo>
                  <a:pt x="772" y="181"/>
                </a:lnTo>
                <a:lnTo>
                  <a:pt x="777" y="181"/>
                </a:lnTo>
                <a:lnTo>
                  <a:pt x="777" y="181"/>
                </a:lnTo>
                <a:lnTo>
                  <a:pt x="777" y="181"/>
                </a:lnTo>
                <a:lnTo>
                  <a:pt x="777" y="181"/>
                </a:lnTo>
                <a:lnTo>
                  <a:pt x="777" y="181"/>
                </a:lnTo>
                <a:lnTo>
                  <a:pt x="777" y="181"/>
                </a:lnTo>
                <a:lnTo>
                  <a:pt x="772" y="181"/>
                </a:lnTo>
                <a:lnTo>
                  <a:pt x="772" y="181"/>
                </a:lnTo>
                <a:lnTo>
                  <a:pt x="772" y="185"/>
                </a:lnTo>
                <a:lnTo>
                  <a:pt x="772" y="185"/>
                </a:lnTo>
                <a:lnTo>
                  <a:pt x="768" y="185"/>
                </a:lnTo>
                <a:lnTo>
                  <a:pt x="768" y="185"/>
                </a:lnTo>
                <a:lnTo>
                  <a:pt x="763" y="190"/>
                </a:lnTo>
                <a:lnTo>
                  <a:pt x="763" y="190"/>
                </a:lnTo>
                <a:lnTo>
                  <a:pt x="763" y="190"/>
                </a:lnTo>
                <a:lnTo>
                  <a:pt x="759" y="190"/>
                </a:lnTo>
                <a:lnTo>
                  <a:pt x="759" y="185"/>
                </a:lnTo>
                <a:lnTo>
                  <a:pt x="759" y="185"/>
                </a:lnTo>
                <a:lnTo>
                  <a:pt x="759" y="185"/>
                </a:lnTo>
                <a:lnTo>
                  <a:pt x="759" y="185"/>
                </a:lnTo>
                <a:lnTo>
                  <a:pt x="759" y="185"/>
                </a:lnTo>
                <a:lnTo>
                  <a:pt x="759" y="185"/>
                </a:lnTo>
                <a:lnTo>
                  <a:pt x="759" y="181"/>
                </a:lnTo>
                <a:lnTo>
                  <a:pt x="759" y="181"/>
                </a:lnTo>
                <a:lnTo>
                  <a:pt x="759" y="176"/>
                </a:lnTo>
                <a:lnTo>
                  <a:pt x="759" y="176"/>
                </a:lnTo>
                <a:lnTo>
                  <a:pt x="759" y="172"/>
                </a:lnTo>
                <a:lnTo>
                  <a:pt x="759" y="172"/>
                </a:lnTo>
                <a:lnTo>
                  <a:pt x="759" y="172"/>
                </a:lnTo>
                <a:lnTo>
                  <a:pt x="759" y="172"/>
                </a:lnTo>
                <a:lnTo>
                  <a:pt x="759" y="172"/>
                </a:lnTo>
                <a:lnTo>
                  <a:pt x="759" y="172"/>
                </a:lnTo>
                <a:lnTo>
                  <a:pt x="759" y="167"/>
                </a:lnTo>
                <a:lnTo>
                  <a:pt x="759" y="167"/>
                </a:lnTo>
                <a:lnTo>
                  <a:pt x="754" y="167"/>
                </a:lnTo>
                <a:lnTo>
                  <a:pt x="754" y="167"/>
                </a:lnTo>
                <a:lnTo>
                  <a:pt x="754" y="167"/>
                </a:lnTo>
                <a:lnTo>
                  <a:pt x="754" y="167"/>
                </a:lnTo>
                <a:lnTo>
                  <a:pt x="754" y="167"/>
                </a:lnTo>
                <a:lnTo>
                  <a:pt x="754" y="167"/>
                </a:lnTo>
                <a:lnTo>
                  <a:pt x="754" y="167"/>
                </a:lnTo>
                <a:lnTo>
                  <a:pt x="754" y="167"/>
                </a:lnTo>
                <a:lnTo>
                  <a:pt x="749" y="163"/>
                </a:lnTo>
                <a:lnTo>
                  <a:pt x="749" y="163"/>
                </a:lnTo>
                <a:lnTo>
                  <a:pt x="754" y="158"/>
                </a:lnTo>
                <a:lnTo>
                  <a:pt x="754" y="158"/>
                </a:lnTo>
                <a:lnTo>
                  <a:pt x="754" y="158"/>
                </a:lnTo>
                <a:lnTo>
                  <a:pt x="754" y="158"/>
                </a:lnTo>
                <a:lnTo>
                  <a:pt x="759" y="158"/>
                </a:lnTo>
                <a:lnTo>
                  <a:pt x="759" y="154"/>
                </a:lnTo>
                <a:lnTo>
                  <a:pt x="763" y="154"/>
                </a:lnTo>
                <a:lnTo>
                  <a:pt x="763" y="154"/>
                </a:lnTo>
                <a:lnTo>
                  <a:pt x="768" y="154"/>
                </a:lnTo>
                <a:lnTo>
                  <a:pt x="768" y="154"/>
                </a:lnTo>
                <a:lnTo>
                  <a:pt x="768" y="158"/>
                </a:lnTo>
                <a:lnTo>
                  <a:pt x="768" y="158"/>
                </a:lnTo>
                <a:lnTo>
                  <a:pt x="768" y="158"/>
                </a:lnTo>
                <a:lnTo>
                  <a:pt x="768" y="158"/>
                </a:lnTo>
                <a:lnTo>
                  <a:pt x="768" y="158"/>
                </a:lnTo>
                <a:lnTo>
                  <a:pt x="768" y="158"/>
                </a:lnTo>
                <a:lnTo>
                  <a:pt x="763" y="163"/>
                </a:lnTo>
                <a:lnTo>
                  <a:pt x="763" y="163"/>
                </a:lnTo>
                <a:lnTo>
                  <a:pt x="768" y="163"/>
                </a:lnTo>
                <a:lnTo>
                  <a:pt x="768" y="163"/>
                </a:lnTo>
                <a:lnTo>
                  <a:pt x="772" y="163"/>
                </a:lnTo>
                <a:lnTo>
                  <a:pt x="777" y="163"/>
                </a:lnTo>
                <a:lnTo>
                  <a:pt x="777" y="163"/>
                </a:lnTo>
                <a:lnTo>
                  <a:pt x="781" y="158"/>
                </a:lnTo>
                <a:lnTo>
                  <a:pt x="781" y="158"/>
                </a:lnTo>
                <a:lnTo>
                  <a:pt x="781" y="158"/>
                </a:lnTo>
                <a:lnTo>
                  <a:pt x="781" y="158"/>
                </a:lnTo>
                <a:lnTo>
                  <a:pt x="781" y="158"/>
                </a:lnTo>
                <a:lnTo>
                  <a:pt x="781" y="158"/>
                </a:lnTo>
                <a:lnTo>
                  <a:pt x="781" y="158"/>
                </a:lnTo>
                <a:lnTo>
                  <a:pt x="781" y="158"/>
                </a:lnTo>
                <a:lnTo>
                  <a:pt x="786" y="158"/>
                </a:lnTo>
                <a:lnTo>
                  <a:pt x="786" y="154"/>
                </a:lnTo>
                <a:lnTo>
                  <a:pt x="781" y="154"/>
                </a:lnTo>
                <a:lnTo>
                  <a:pt x="781" y="154"/>
                </a:lnTo>
                <a:lnTo>
                  <a:pt x="781" y="154"/>
                </a:lnTo>
                <a:lnTo>
                  <a:pt x="781" y="154"/>
                </a:lnTo>
                <a:lnTo>
                  <a:pt x="781" y="154"/>
                </a:lnTo>
                <a:lnTo>
                  <a:pt x="786" y="154"/>
                </a:lnTo>
                <a:lnTo>
                  <a:pt x="786" y="154"/>
                </a:lnTo>
                <a:lnTo>
                  <a:pt x="786" y="154"/>
                </a:lnTo>
                <a:lnTo>
                  <a:pt x="786" y="154"/>
                </a:lnTo>
                <a:lnTo>
                  <a:pt x="786" y="154"/>
                </a:lnTo>
                <a:lnTo>
                  <a:pt x="790" y="154"/>
                </a:lnTo>
                <a:lnTo>
                  <a:pt x="790" y="154"/>
                </a:lnTo>
                <a:lnTo>
                  <a:pt x="790" y="154"/>
                </a:lnTo>
                <a:lnTo>
                  <a:pt x="790" y="154"/>
                </a:lnTo>
                <a:lnTo>
                  <a:pt x="790" y="154"/>
                </a:lnTo>
                <a:lnTo>
                  <a:pt x="786" y="154"/>
                </a:lnTo>
                <a:lnTo>
                  <a:pt x="786" y="154"/>
                </a:lnTo>
                <a:lnTo>
                  <a:pt x="781" y="154"/>
                </a:lnTo>
                <a:lnTo>
                  <a:pt x="781" y="154"/>
                </a:lnTo>
                <a:lnTo>
                  <a:pt x="781" y="149"/>
                </a:lnTo>
                <a:lnTo>
                  <a:pt x="781" y="149"/>
                </a:lnTo>
                <a:lnTo>
                  <a:pt x="781" y="149"/>
                </a:lnTo>
                <a:lnTo>
                  <a:pt x="781" y="149"/>
                </a:lnTo>
                <a:lnTo>
                  <a:pt x="781" y="149"/>
                </a:lnTo>
                <a:lnTo>
                  <a:pt x="781" y="149"/>
                </a:lnTo>
                <a:lnTo>
                  <a:pt x="786" y="149"/>
                </a:lnTo>
                <a:lnTo>
                  <a:pt x="786" y="149"/>
                </a:lnTo>
                <a:lnTo>
                  <a:pt x="786" y="149"/>
                </a:lnTo>
                <a:lnTo>
                  <a:pt x="790" y="149"/>
                </a:lnTo>
                <a:lnTo>
                  <a:pt x="790" y="149"/>
                </a:lnTo>
                <a:lnTo>
                  <a:pt x="790" y="149"/>
                </a:lnTo>
                <a:lnTo>
                  <a:pt x="790" y="149"/>
                </a:lnTo>
                <a:lnTo>
                  <a:pt x="790" y="149"/>
                </a:lnTo>
                <a:lnTo>
                  <a:pt x="790" y="149"/>
                </a:lnTo>
                <a:lnTo>
                  <a:pt x="790" y="149"/>
                </a:lnTo>
                <a:lnTo>
                  <a:pt x="790" y="145"/>
                </a:lnTo>
                <a:lnTo>
                  <a:pt x="790" y="145"/>
                </a:lnTo>
                <a:lnTo>
                  <a:pt x="790" y="145"/>
                </a:lnTo>
                <a:lnTo>
                  <a:pt x="790" y="145"/>
                </a:lnTo>
                <a:lnTo>
                  <a:pt x="790" y="145"/>
                </a:lnTo>
                <a:lnTo>
                  <a:pt x="795" y="145"/>
                </a:lnTo>
                <a:lnTo>
                  <a:pt x="799" y="145"/>
                </a:lnTo>
                <a:lnTo>
                  <a:pt x="799" y="145"/>
                </a:lnTo>
                <a:lnTo>
                  <a:pt x="799" y="145"/>
                </a:lnTo>
                <a:lnTo>
                  <a:pt x="804" y="145"/>
                </a:lnTo>
                <a:lnTo>
                  <a:pt x="804" y="145"/>
                </a:lnTo>
                <a:lnTo>
                  <a:pt x="804" y="145"/>
                </a:lnTo>
                <a:lnTo>
                  <a:pt x="799" y="145"/>
                </a:lnTo>
                <a:lnTo>
                  <a:pt x="799" y="145"/>
                </a:lnTo>
                <a:lnTo>
                  <a:pt x="799" y="145"/>
                </a:lnTo>
                <a:lnTo>
                  <a:pt x="804" y="140"/>
                </a:lnTo>
                <a:lnTo>
                  <a:pt x="804" y="140"/>
                </a:lnTo>
                <a:moveTo>
                  <a:pt x="876" y="145"/>
                </a:moveTo>
                <a:lnTo>
                  <a:pt x="876" y="145"/>
                </a:lnTo>
                <a:lnTo>
                  <a:pt x="876" y="145"/>
                </a:lnTo>
                <a:lnTo>
                  <a:pt x="880" y="145"/>
                </a:lnTo>
                <a:lnTo>
                  <a:pt x="880" y="145"/>
                </a:lnTo>
                <a:lnTo>
                  <a:pt x="880" y="149"/>
                </a:lnTo>
                <a:lnTo>
                  <a:pt x="880" y="149"/>
                </a:lnTo>
                <a:lnTo>
                  <a:pt x="885" y="149"/>
                </a:lnTo>
                <a:lnTo>
                  <a:pt x="890" y="149"/>
                </a:lnTo>
                <a:lnTo>
                  <a:pt x="894" y="149"/>
                </a:lnTo>
                <a:lnTo>
                  <a:pt x="894" y="149"/>
                </a:lnTo>
                <a:lnTo>
                  <a:pt x="899" y="149"/>
                </a:lnTo>
                <a:lnTo>
                  <a:pt x="899" y="149"/>
                </a:lnTo>
                <a:lnTo>
                  <a:pt x="894" y="154"/>
                </a:lnTo>
                <a:lnTo>
                  <a:pt x="894" y="154"/>
                </a:lnTo>
                <a:lnTo>
                  <a:pt x="890" y="154"/>
                </a:lnTo>
                <a:lnTo>
                  <a:pt x="885" y="154"/>
                </a:lnTo>
                <a:lnTo>
                  <a:pt x="885" y="158"/>
                </a:lnTo>
                <a:lnTo>
                  <a:pt x="885" y="158"/>
                </a:lnTo>
                <a:lnTo>
                  <a:pt x="880" y="158"/>
                </a:lnTo>
                <a:lnTo>
                  <a:pt x="880" y="158"/>
                </a:lnTo>
                <a:lnTo>
                  <a:pt x="876" y="158"/>
                </a:lnTo>
                <a:lnTo>
                  <a:pt x="876" y="158"/>
                </a:lnTo>
                <a:lnTo>
                  <a:pt x="871" y="163"/>
                </a:lnTo>
                <a:lnTo>
                  <a:pt x="871" y="163"/>
                </a:lnTo>
                <a:lnTo>
                  <a:pt x="871" y="163"/>
                </a:lnTo>
                <a:lnTo>
                  <a:pt x="871" y="163"/>
                </a:lnTo>
                <a:lnTo>
                  <a:pt x="867" y="163"/>
                </a:lnTo>
                <a:lnTo>
                  <a:pt x="862" y="167"/>
                </a:lnTo>
                <a:lnTo>
                  <a:pt x="862" y="167"/>
                </a:lnTo>
                <a:lnTo>
                  <a:pt x="858" y="167"/>
                </a:lnTo>
                <a:lnTo>
                  <a:pt x="853" y="167"/>
                </a:lnTo>
                <a:lnTo>
                  <a:pt x="853" y="167"/>
                </a:lnTo>
                <a:lnTo>
                  <a:pt x="844" y="167"/>
                </a:lnTo>
                <a:lnTo>
                  <a:pt x="844" y="167"/>
                </a:lnTo>
                <a:lnTo>
                  <a:pt x="835" y="167"/>
                </a:lnTo>
                <a:lnTo>
                  <a:pt x="835" y="167"/>
                </a:lnTo>
                <a:lnTo>
                  <a:pt x="840" y="167"/>
                </a:lnTo>
                <a:lnTo>
                  <a:pt x="840" y="167"/>
                </a:lnTo>
                <a:lnTo>
                  <a:pt x="840" y="172"/>
                </a:lnTo>
                <a:lnTo>
                  <a:pt x="840" y="172"/>
                </a:lnTo>
                <a:lnTo>
                  <a:pt x="840" y="172"/>
                </a:lnTo>
                <a:lnTo>
                  <a:pt x="835" y="172"/>
                </a:lnTo>
                <a:lnTo>
                  <a:pt x="835" y="172"/>
                </a:lnTo>
                <a:lnTo>
                  <a:pt x="831" y="176"/>
                </a:lnTo>
                <a:lnTo>
                  <a:pt x="826" y="176"/>
                </a:lnTo>
                <a:lnTo>
                  <a:pt x="822" y="181"/>
                </a:lnTo>
                <a:lnTo>
                  <a:pt x="822" y="181"/>
                </a:lnTo>
                <a:lnTo>
                  <a:pt x="817" y="181"/>
                </a:lnTo>
                <a:lnTo>
                  <a:pt x="817" y="181"/>
                </a:lnTo>
                <a:lnTo>
                  <a:pt x="813" y="181"/>
                </a:lnTo>
                <a:lnTo>
                  <a:pt x="813" y="181"/>
                </a:lnTo>
                <a:lnTo>
                  <a:pt x="813" y="176"/>
                </a:lnTo>
                <a:lnTo>
                  <a:pt x="817" y="172"/>
                </a:lnTo>
                <a:lnTo>
                  <a:pt x="822" y="172"/>
                </a:lnTo>
                <a:lnTo>
                  <a:pt x="822" y="167"/>
                </a:lnTo>
                <a:lnTo>
                  <a:pt x="822" y="163"/>
                </a:lnTo>
                <a:lnTo>
                  <a:pt x="826" y="163"/>
                </a:lnTo>
                <a:lnTo>
                  <a:pt x="826" y="163"/>
                </a:lnTo>
                <a:lnTo>
                  <a:pt x="826" y="163"/>
                </a:lnTo>
                <a:lnTo>
                  <a:pt x="831" y="158"/>
                </a:lnTo>
                <a:lnTo>
                  <a:pt x="831" y="158"/>
                </a:lnTo>
                <a:lnTo>
                  <a:pt x="835" y="158"/>
                </a:lnTo>
                <a:lnTo>
                  <a:pt x="840" y="154"/>
                </a:lnTo>
                <a:lnTo>
                  <a:pt x="840" y="149"/>
                </a:lnTo>
                <a:lnTo>
                  <a:pt x="840" y="149"/>
                </a:lnTo>
                <a:lnTo>
                  <a:pt x="840" y="149"/>
                </a:lnTo>
                <a:lnTo>
                  <a:pt x="844" y="149"/>
                </a:lnTo>
                <a:lnTo>
                  <a:pt x="844" y="149"/>
                </a:lnTo>
                <a:lnTo>
                  <a:pt x="844" y="149"/>
                </a:lnTo>
                <a:lnTo>
                  <a:pt x="849" y="149"/>
                </a:lnTo>
                <a:lnTo>
                  <a:pt x="849" y="149"/>
                </a:lnTo>
                <a:lnTo>
                  <a:pt x="849" y="149"/>
                </a:lnTo>
                <a:lnTo>
                  <a:pt x="849" y="149"/>
                </a:lnTo>
                <a:lnTo>
                  <a:pt x="849" y="149"/>
                </a:lnTo>
                <a:lnTo>
                  <a:pt x="849" y="149"/>
                </a:lnTo>
                <a:lnTo>
                  <a:pt x="849" y="149"/>
                </a:lnTo>
                <a:lnTo>
                  <a:pt x="849" y="145"/>
                </a:lnTo>
                <a:lnTo>
                  <a:pt x="849" y="145"/>
                </a:lnTo>
                <a:lnTo>
                  <a:pt x="853" y="145"/>
                </a:lnTo>
                <a:lnTo>
                  <a:pt x="853" y="145"/>
                </a:lnTo>
                <a:lnTo>
                  <a:pt x="853" y="145"/>
                </a:lnTo>
                <a:lnTo>
                  <a:pt x="853" y="145"/>
                </a:lnTo>
                <a:lnTo>
                  <a:pt x="853" y="145"/>
                </a:lnTo>
                <a:lnTo>
                  <a:pt x="858" y="145"/>
                </a:lnTo>
                <a:lnTo>
                  <a:pt x="862" y="145"/>
                </a:lnTo>
                <a:lnTo>
                  <a:pt x="867" y="145"/>
                </a:lnTo>
                <a:lnTo>
                  <a:pt x="867" y="145"/>
                </a:lnTo>
                <a:lnTo>
                  <a:pt x="871" y="145"/>
                </a:lnTo>
                <a:lnTo>
                  <a:pt x="871" y="145"/>
                </a:lnTo>
                <a:lnTo>
                  <a:pt x="876" y="145"/>
                </a:lnTo>
                <a:moveTo>
                  <a:pt x="623" y="122"/>
                </a:moveTo>
                <a:lnTo>
                  <a:pt x="623" y="122"/>
                </a:lnTo>
                <a:lnTo>
                  <a:pt x="623" y="122"/>
                </a:lnTo>
                <a:lnTo>
                  <a:pt x="628" y="122"/>
                </a:lnTo>
                <a:lnTo>
                  <a:pt x="628" y="122"/>
                </a:lnTo>
                <a:lnTo>
                  <a:pt x="628" y="122"/>
                </a:lnTo>
                <a:lnTo>
                  <a:pt x="628" y="122"/>
                </a:lnTo>
                <a:lnTo>
                  <a:pt x="628" y="122"/>
                </a:lnTo>
                <a:lnTo>
                  <a:pt x="628" y="122"/>
                </a:lnTo>
                <a:lnTo>
                  <a:pt x="628" y="122"/>
                </a:lnTo>
                <a:lnTo>
                  <a:pt x="628" y="122"/>
                </a:lnTo>
                <a:lnTo>
                  <a:pt x="628" y="122"/>
                </a:lnTo>
                <a:lnTo>
                  <a:pt x="628" y="122"/>
                </a:lnTo>
                <a:lnTo>
                  <a:pt x="632" y="122"/>
                </a:lnTo>
                <a:lnTo>
                  <a:pt x="637" y="122"/>
                </a:lnTo>
                <a:lnTo>
                  <a:pt x="637" y="122"/>
                </a:lnTo>
                <a:lnTo>
                  <a:pt x="641" y="122"/>
                </a:lnTo>
                <a:lnTo>
                  <a:pt x="641" y="122"/>
                </a:lnTo>
                <a:lnTo>
                  <a:pt x="646" y="122"/>
                </a:lnTo>
                <a:lnTo>
                  <a:pt x="646" y="122"/>
                </a:lnTo>
                <a:lnTo>
                  <a:pt x="646" y="122"/>
                </a:lnTo>
                <a:lnTo>
                  <a:pt x="646" y="127"/>
                </a:lnTo>
                <a:lnTo>
                  <a:pt x="650" y="127"/>
                </a:lnTo>
                <a:lnTo>
                  <a:pt x="650" y="131"/>
                </a:lnTo>
                <a:lnTo>
                  <a:pt x="650" y="131"/>
                </a:lnTo>
                <a:lnTo>
                  <a:pt x="650" y="136"/>
                </a:lnTo>
                <a:lnTo>
                  <a:pt x="650" y="136"/>
                </a:lnTo>
                <a:lnTo>
                  <a:pt x="650" y="136"/>
                </a:lnTo>
                <a:lnTo>
                  <a:pt x="646" y="136"/>
                </a:lnTo>
                <a:lnTo>
                  <a:pt x="646" y="136"/>
                </a:lnTo>
                <a:lnTo>
                  <a:pt x="646" y="136"/>
                </a:lnTo>
                <a:lnTo>
                  <a:pt x="646" y="136"/>
                </a:lnTo>
                <a:lnTo>
                  <a:pt x="637" y="140"/>
                </a:lnTo>
                <a:lnTo>
                  <a:pt x="637" y="140"/>
                </a:lnTo>
                <a:lnTo>
                  <a:pt x="632" y="140"/>
                </a:lnTo>
                <a:lnTo>
                  <a:pt x="623" y="140"/>
                </a:lnTo>
                <a:lnTo>
                  <a:pt x="618" y="140"/>
                </a:lnTo>
                <a:lnTo>
                  <a:pt x="609" y="145"/>
                </a:lnTo>
                <a:lnTo>
                  <a:pt x="596" y="145"/>
                </a:lnTo>
                <a:lnTo>
                  <a:pt x="591" y="145"/>
                </a:lnTo>
                <a:lnTo>
                  <a:pt x="591" y="149"/>
                </a:lnTo>
                <a:lnTo>
                  <a:pt x="582" y="149"/>
                </a:lnTo>
                <a:lnTo>
                  <a:pt x="578" y="154"/>
                </a:lnTo>
                <a:lnTo>
                  <a:pt x="573" y="154"/>
                </a:lnTo>
                <a:lnTo>
                  <a:pt x="573" y="154"/>
                </a:lnTo>
                <a:lnTo>
                  <a:pt x="569" y="154"/>
                </a:lnTo>
                <a:lnTo>
                  <a:pt x="569" y="154"/>
                </a:lnTo>
                <a:lnTo>
                  <a:pt x="564" y="158"/>
                </a:lnTo>
                <a:lnTo>
                  <a:pt x="560" y="158"/>
                </a:lnTo>
                <a:lnTo>
                  <a:pt x="555" y="163"/>
                </a:lnTo>
                <a:lnTo>
                  <a:pt x="551" y="163"/>
                </a:lnTo>
                <a:lnTo>
                  <a:pt x="551" y="163"/>
                </a:lnTo>
                <a:lnTo>
                  <a:pt x="551" y="163"/>
                </a:lnTo>
                <a:lnTo>
                  <a:pt x="546" y="163"/>
                </a:lnTo>
                <a:lnTo>
                  <a:pt x="542" y="163"/>
                </a:lnTo>
                <a:lnTo>
                  <a:pt x="537" y="163"/>
                </a:lnTo>
                <a:lnTo>
                  <a:pt x="537" y="163"/>
                </a:lnTo>
                <a:lnTo>
                  <a:pt x="537" y="163"/>
                </a:lnTo>
                <a:lnTo>
                  <a:pt x="537" y="163"/>
                </a:lnTo>
                <a:lnTo>
                  <a:pt x="537" y="163"/>
                </a:lnTo>
                <a:lnTo>
                  <a:pt x="528" y="167"/>
                </a:lnTo>
                <a:lnTo>
                  <a:pt x="524" y="167"/>
                </a:lnTo>
                <a:lnTo>
                  <a:pt x="519" y="167"/>
                </a:lnTo>
                <a:lnTo>
                  <a:pt x="519" y="167"/>
                </a:lnTo>
                <a:lnTo>
                  <a:pt x="515" y="167"/>
                </a:lnTo>
                <a:lnTo>
                  <a:pt x="515" y="167"/>
                </a:lnTo>
                <a:lnTo>
                  <a:pt x="515" y="167"/>
                </a:lnTo>
                <a:lnTo>
                  <a:pt x="515" y="167"/>
                </a:lnTo>
                <a:lnTo>
                  <a:pt x="515" y="167"/>
                </a:lnTo>
                <a:lnTo>
                  <a:pt x="519" y="163"/>
                </a:lnTo>
                <a:lnTo>
                  <a:pt x="519" y="163"/>
                </a:lnTo>
                <a:lnTo>
                  <a:pt x="519" y="158"/>
                </a:lnTo>
                <a:lnTo>
                  <a:pt x="519" y="158"/>
                </a:lnTo>
                <a:lnTo>
                  <a:pt x="519" y="158"/>
                </a:lnTo>
                <a:lnTo>
                  <a:pt x="519" y="154"/>
                </a:lnTo>
                <a:lnTo>
                  <a:pt x="515" y="154"/>
                </a:lnTo>
                <a:lnTo>
                  <a:pt x="515" y="154"/>
                </a:lnTo>
                <a:lnTo>
                  <a:pt x="515" y="149"/>
                </a:lnTo>
                <a:lnTo>
                  <a:pt x="510" y="149"/>
                </a:lnTo>
                <a:lnTo>
                  <a:pt x="510" y="149"/>
                </a:lnTo>
                <a:lnTo>
                  <a:pt x="510" y="149"/>
                </a:lnTo>
                <a:lnTo>
                  <a:pt x="515" y="149"/>
                </a:lnTo>
                <a:lnTo>
                  <a:pt x="515" y="149"/>
                </a:lnTo>
                <a:lnTo>
                  <a:pt x="515" y="149"/>
                </a:lnTo>
                <a:lnTo>
                  <a:pt x="515" y="149"/>
                </a:lnTo>
                <a:lnTo>
                  <a:pt x="515" y="149"/>
                </a:lnTo>
                <a:lnTo>
                  <a:pt x="519" y="149"/>
                </a:lnTo>
                <a:lnTo>
                  <a:pt x="519" y="149"/>
                </a:lnTo>
                <a:lnTo>
                  <a:pt x="519" y="145"/>
                </a:lnTo>
                <a:lnTo>
                  <a:pt x="519" y="145"/>
                </a:lnTo>
                <a:lnTo>
                  <a:pt x="519" y="145"/>
                </a:lnTo>
                <a:lnTo>
                  <a:pt x="519" y="145"/>
                </a:lnTo>
                <a:lnTo>
                  <a:pt x="524" y="145"/>
                </a:lnTo>
                <a:lnTo>
                  <a:pt x="524" y="145"/>
                </a:lnTo>
                <a:lnTo>
                  <a:pt x="528" y="145"/>
                </a:lnTo>
                <a:lnTo>
                  <a:pt x="528" y="145"/>
                </a:lnTo>
                <a:lnTo>
                  <a:pt x="533" y="140"/>
                </a:lnTo>
                <a:lnTo>
                  <a:pt x="533" y="140"/>
                </a:lnTo>
                <a:lnTo>
                  <a:pt x="537" y="140"/>
                </a:lnTo>
                <a:lnTo>
                  <a:pt x="537" y="140"/>
                </a:lnTo>
                <a:lnTo>
                  <a:pt x="537" y="140"/>
                </a:lnTo>
                <a:lnTo>
                  <a:pt x="537" y="140"/>
                </a:lnTo>
                <a:lnTo>
                  <a:pt x="537" y="140"/>
                </a:lnTo>
                <a:lnTo>
                  <a:pt x="542" y="140"/>
                </a:lnTo>
                <a:lnTo>
                  <a:pt x="542" y="136"/>
                </a:lnTo>
                <a:lnTo>
                  <a:pt x="542" y="136"/>
                </a:lnTo>
                <a:lnTo>
                  <a:pt x="542" y="136"/>
                </a:lnTo>
                <a:lnTo>
                  <a:pt x="546" y="136"/>
                </a:lnTo>
                <a:lnTo>
                  <a:pt x="546" y="136"/>
                </a:lnTo>
                <a:lnTo>
                  <a:pt x="551" y="136"/>
                </a:lnTo>
                <a:lnTo>
                  <a:pt x="551" y="136"/>
                </a:lnTo>
                <a:lnTo>
                  <a:pt x="551" y="136"/>
                </a:lnTo>
                <a:lnTo>
                  <a:pt x="551" y="136"/>
                </a:lnTo>
                <a:lnTo>
                  <a:pt x="551" y="136"/>
                </a:lnTo>
                <a:lnTo>
                  <a:pt x="551" y="136"/>
                </a:lnTo>
                <a:lnTo>
                  <a:pt x="551" y="136"/>
                </a:lnTo>
                <a:lnTo>
                  <a:pt x="551" y="131"/>
                </a:lnTo>
                <a:lnTo>
                  <a:pt x="555" y="131"/>
                </a:lnTo>
                <a:lnTo>
                  <a:pt x="555" y="131"/>
                </a:lnTo>
                <a:lnTo>
                  <a:pt x="560" y="127"/>
                </a:lnTo>
                <a:lnTo>
                  <a:pt x="569" y="127"/>
                </a:lnTo>
                <a:lnTo>
                  <a:pt x="573" y="127"/>
                </a:lnTo>
                <a:lnTo>
                  <a:pt x="578" y="122"/>
                </a:lnTo>
                <a:lnTo>
                  <a:pt x="578" y="122"/>
                </a:lnTo>
                <a:lnTo>
                  <a:pt x="578" y="122"/>
                </a:lnTo>
                <a:lnTo>
                  <a:pt x="578" y="122"/>
                </a:lnTo>
                <a:lnTo>
                  <a:pt x="578" y="122"/>
                </a:lnTo>
                <a:lnTo>
                  <a:pt x="578" y="122"/>
                </a:lnTo>
                <a:lnTo>
                  <a:pt x="582" y="113"/>
                </a:lnTo>
                <a:lnTo>
                  <a:pt x="582" y="113"/>
                </a:lnTo>
                <a:lnTo>
                  <a:pt x="582" y="113"/>
                </a:lnTo>
                <a:lnTo>
                  <a:pt x="582" y="113"/>
                </a:lnTo>
                <a:lnTo>
                  <a:pt x="582" y="113"/>
                </a:lnTo>
                <a:lnTo>
                  <a:pt x="596" y="113"/>
                </a:lnTo>
                <a:lnTo>
                  <a:pt x="605" y="113"/>
                </a:lnTo>
                <a:lnTo>
                  <a:pt x="614" y="113"/>
                </a:lnTo>
                <a:lnTo>
                  <a:pt x="618" y="113"/>
                </a:lnTo>
                <a:lnTo>
                  <a:pt x="618" y="113"/>
                </a:lnTo>
                <a:lnTo>
                  <a:pt x="618" y="113"/>
                </a:lnTo>
                <a:lnTo>
                  <a:pt x="618" y="118"/>
                </a:lnTo>
                <a:lnTo>
                  <a:pt x="623" y="118"/>
                </a:lnTo>
                <a:lnTo>
                  <a:pt x="623" y="118"/>
                </a:lnTo>
                <a:lnTo>
                  <a:pt x="628" y="122"/>
                </a:lnTo>
                <a:lnTo>
                  <a:pt x="623" y="122"/>
                </a:lnTo>
                <a:lnTo>
                  <a:pt x="623" y="122"/>
                </a:lnTo>
                <a:lnTo>
                  <a:pt x="623" y="122"/>
                </a:lnTo>
                <a:moveTo>
                  <a:pt x="790" y="122"/>
                </a:moveTo>
                <a:lnTo>
                  <a:pt x="790" y="122"/>
                </a:lnTo>
                <a:lnTo>
                  <a:pt x="786" y="122"/>
                </a:lnTo>
                <a:lnTo>
                  <a:pt x="786" y="118"/>
                </a:lnTo>
                <a:lnTo>
                  <a:pt x="786" y="118"/>
                </a:lnTo>
                <a:lnTo>
                  <a:pt x="786" y="118"/>
                </a:lnTo>
                <a:lnTo>
                  <a:pt x="786" y="118"/>
                </a:lnTo>
                <a:lnTo>
                  <a:pt x="786" y="118"/>
                </a:lnTo>
                <a:lnTo>
                  <a:pt x="786" y="118"/>
                </a:lnTo>
                <a:lnTo>
                  <a:pt x="790" y="113"/>
                </a:lnTo>
                <a:lnTo>
                  <a:pt x="790" y="113"/>
                </a:lnTo>
                <a:lnTo>
                  <a:pt x="795" y="113"/>
                </a:lnTo>
                <a:lnTo>
                  <a:pt x="795" y="113"/>
                </a:lnTo>
                <a:lnTo>
                  <a:pt x="799" y="113"/>
                </a:lnTo>
                <a:lnTo>
                  <a:pt x="799" y="113"/>
                </a:lnTo>
                <a:lnTo>
                  <a:pt x="799" y="113"/>
                </a:lnTo>
                <a:lnTo>
                  <a:pt x="799" y="113"/>
                </a:lnTo>
                <a:lnTo>
                  <a:pt x="799" y="118"/>
                </a:lnTo>
                <a:lnTo>
                  <a:pt x="799" y="118"/>
                </a:lnTo>
                <a:lnTo>
                  <a:pt x="799" y="118"/>
                </a:lnTo>
                <a:lnTo>
                  <a:pt x="799" y="118"/>
                </a:lnTo>
                <a:lnTo>
                  <a:pt x="799" y="118"/>
                </a:lnTo>
                <a:lnTo>
                  <a:pt x="795" y="118"/>
                </a:lnTo>
                <a:lnTo>
                  <a:pt x="795" y="118"/>
                </a:lnTo>
                <a:lnTo>
                  <a:pt x="795" y="118"/>
                </a:lnTo>
                <a:lnTo>
                  <a:pt x="790" y="122"/>
                </a:lnTo>
                <a:moveTo>
                  <a:pt x="890" y="127"/>
                </a:moveTo>
                <a:lnTo>
                  <a:pt x="890" y="127"/>
                </a:lnTo>
                <a:lnTo>
                  <a:pt x="890" y="131"/>
                </a:lnTo>
                <a:lnTo>
                  <a:pt x="890" y="131"/>
                </a:lnTo>
                <a:lnTo>
                  <a:pt x="885" y="131"/>
                </a:lnTo>
                <a:lnTo>
                  <a:pt x="885" y="131"/>
                </a:lnTo>
                <a:lnTo>
                  <a:pt x="885" y="131"/>
                </a:lnTo>
                <a:lnTo>
                  <a:pt x="885" y="131"/>
                </a:lnTo>
                <a:lnTo>
                  <a:pt x="885" y="136"/>
                </a:lnTo>
                <a:lnTo>
                  <a:pt x="880" y="136"/>
                </a:lnTo>
                <a:lnTo>
                  <a:pt x="880" y="136"/>
                </a:lnTo>
                <a:lnTo>
                  <a:pt x="880" y="136"/>
                </a:lnTo>
                <a:lnTo>
                  <a:pt x="876" y="136"/>
                </a:lnTo>
                <a:lnTo>
                  <a:pt x="876" y="136"/>
                </a:lnTo>
                <a:lnTo>
                  <a:pt x="871" y="136"/>
                </a:lnTo>
                <a:lnTo>
                  <a:pt x="871" y="136"/>
                </a:lnTo>
                <a:lnTo>
                  <a:pt x="871" y="136"/>
                </a:lnTo>
                <a:lnTo>
                  <a:pt x="871" y="131"/>
                </a:lnTo>
                <a:lnTo>
                  <a:pt x="867" y="131"/>
                </a:lnTo>
                <a:lnTo>
                  <a:pt x="867" y="131"/>
                </a:lnTo>
                <a:lnTo>
                  <a:pt x="862" y="131"/>
                </a:lnTo>
                <a:lnTo>
                  <a:pt x="862" y="127"/>
                </a:lnTo>
                <a:lnTo>
                  <a:pt x="862" y="127"/>
                </a:lnTo>
                <a:lnTo>
                  <a:pt x="862" y="127"/>
                </a:lnTo>
                <a:lnTo>
                  <a:pt x="862" y="127"/>
                </a:lnTo>
                <a:lnTo>
                  <a:pt x="862" y="127"/>
                </a:lnTo>
                <a:lnTo>
                  <a:pt x="862" y="127"/>
                </a:lnTo>
                <a:lnTo>
                  <a:pt x="862" y="127"/>
                </a:lnTo>
                <a:lnTo>
                  <a:pt x="858" y="127"/>
                </a:lnTo>
                <a:lnTo>
                  <a:pt x="858" y="127"/>
                </a:lnTo>
                <a:lnTo>
                  <a:pt x="862" y="127"/>
                </a:lnTo>
                <a:lnTo>
                  <a:pt x="862" y="127"/>
                </a:lnTo>
                <a:lnTo>
                  <a:pt x="862" y="127"/>
                </a:lnTo>
                <a:lnTo>
                  <a:pt x="867" y="122"/>
                </a:lnTo>
                <a:lnTo>
                  <a:pt x="867" y="122"/>
                </a:lnTo>
                <a:lnTo>
                  <a:pt x="867" y="122"/>
                </a:lnTo>
                <a:lnTo>
                  <a:pt x="871" y="122"/>
                </a:lnTo>
                <a:lnTo>
                  <a:pt x="871" y="122"/>
                </a:lnTo>
                <a:lnTo>
                  <a:pt x="876" y="118"/>
                </a:lnTo>
                <a:lnTo>
                  <a:pt x="876" y="118"/>
                </a:lnTo>
                <a:lnTo>
                  <a:pt x="880" y="118"/>
                </a:lnTo>
                <a:lnTo>
                  <a:pt x="890" y="118"/>
                </a:lnTo>
                <a:lnTo>
                  <a:pt x="890" y="118"/>
                </a:lnTo>
                <a:lnTo>
                  <a:pt x="894" y="118"/>
                </a:lnTo>
                <a:lnTo>
                  <a:pt x="894" y="118"/>
                </a:lnTo>
                <a:lnTo>
                  <a:pt x="894" y="118"/>
                </a:lnTo>
                <a:lnTo>
                  <a:pt x="894" y="122"/>
                </a:lnTo>
                <a:lnTo>
                  <a:pt x="894" y="122"/>
                </a:lnTo>
                <a:lnTo>
                  <a:pt x="894" y="122"/>
                </a:lnTo>
                <a:lnTo>
                  <a:pt x="894" y="127"/>
                </a:lnTo>
                <a:lnTo>
                  <a:pt x="894" y="127"/>
                </a:lnTo>
                <a:lnTo>
                  <a:pt x="890" y="127"/>
                </a:lnTo>
                <a:lnTo>
                  <a:pt x="890" y="127"/>
                </a:lnTo>
                <a:lnTo>
                  <a:pt x="890" y="127"/>
                </a:lnTo>
                <a:moveTo>
                  <a:pt x="673" y="100"/>
                </a:moveTo>
                <a:lnTo>
                  <a:pt x="673" y="100"/>
                </a:lnTo>
                <a:lnTo>
                  <a:pt x="668" y="100"/>
                </a:lnTo>
                <a:lnTo>
                  <a:pt x="668" y="100"/>
                </a:lnTo>
                <a:lnTo>
                  <a:pt x="664" y="100"/>
                </a:lnTo>
                <a:lnTo>
                  <a:pt x="664" y="100"/>
                </a:lnTo>
                <a:lnTo>
                  <a:pt x="664" y="100"/>
                </a:lnTo>
                <a:lnTo>
                  <a:pt x="664" y="100"/>
                </a:lnTo>
                <a:lnTo>
                  <a:pt x="668" y="95"/>
                </a:lnTo>
                <a:lnTo>
                  <a:pt x="668" y="95"/>
                </a:lnTo>
                <a:lnTo>
                  <a:pt x="673" y="95"/>
                </a:lnTo>
                <a:lnTo>
                  <a:pt x="677" y="95"/>
                </a:lnTo>
                <a:lnTo>
                  <a:pt x="682" y="95"/>
                </a:lnTo>
                <a:lnTo>
                  <a:pt x="686" y="95"/>
                </a:lnTo>
                <a:lnTo>
                  <a:pt x="691" y="90"/>
                </a:lnTo>
                <a:lnTo>
                  <a:pt x="691" y="90"/>
                </a:lnTo>
                <a:lnTo>
                  <a:pt x="691" y="90"/>
                </a:lnTo>
                <a:lnTo>
                  <a:pt x="695" y="90"/>
                </a:lnTo>
                <a:lnTo>
                  <a:pt x="691" y="90"/>
                </a:lnTo>
                <a:lnTo>
                  <a:pt x="691" y="95"/>
                </a:lnTo>
                <a:lnTo>
                  <a:pt x="686" y="95"/>
                </a:lnTo>
                <a:lnTo>
                  <a:pt x="682" y="95"/>
                </a:lnTo>
                <a:lnTo>
                  <a:pt x="673" y="100"/>
                </a:lnTo>
                <a:lnTo>
                  <a:pt x="673" y="100"/>
                </a:lnTo>
                <a:moveTo>
                  <a:pt x="831" y="104"/>
                </a:moveTo>
                <a:lnTo>
                  <a:pt x="831" y="104"/>
                </a:lnTo>
                <a:lnTo>
                  <a:pt x="831" y="109"/>
                </a:lnTo>
                <a:lnTo>
                  <a:pt x="831" y="109"/>
                </a:lnTo>
                <a:lnTo>
                  <a:pt x="831" y="109"/>
                </a:lnTo>
                <a:lnTo>
                  <a:pt x="826" y="109"/>
                </a:lnTo>
                <a:lnTo>
                  <a:pt x="826" y="109"/>
                </a:lnTo>
                <a:lnTo>
                  <a:pt x="822" y="109"/>
                </a:lnTo>
                <a:lnTo>
                  <a:pt x="822" y="109"/>
                </a:lnTo>
                <a:lnTo>
                  <a:pt x="817" y="109"/>
                </a:lnTo>
                <a:lnTo>
                  <a:pt x="813" y="109"/>
                </a:lnTo>
                <a:lnTo>
                  <a:pt x="817" y="109"/>
                </a:lnTo>
                <a:lnTo>
                  <a:pt x="822" y="104"/>
                </a:lnTo>
                <a:lnTo>
                  <a:pt x="822" y="104"/>
                </a:lnTo>
                <a:lnTo>
                  <a:pt x="813" y="104"/>
                </a:lnTo>
                <a:lnTo>
                  <a:pt x="813" y="104"/>
                </a:lnTo>
                <a:lnTo>
                  <a:pt x="817" y="104"/>
                </a:lnTo>
                <a:lnTo>
                  <a:pt x="813" y="104"/>
                </a:lnTo>
                <a:lnTo>
                  <a:pt x="813" y="104"/>
                </a:lnTo>
                <a:lnTo>
                  <a:pt x="813" y="104"/>
                </a:lnTo>
                <a:lnTo>
                  <a:pt x="813" y="100"/>
                </a:lnTo>
                <a:lnTo>
                  <a:pt x="817" y="100"/>
                </a:lnTo>
                <a:lnTo>
                  <a:pt x="822" y="100"/>
                </a:lnTo>
                <a:lnTo>
                  <a:pt x="831" y="100"/>
                </a:lnTo>
                <a:lnTo>
                  <a:pt x="831" y="100"/>
                </a:lnTo>
                <a:lnTo>
                  <a:pt x="831" y="100"/>
                </a:lnTo>
                <a:lnTo>
                  <a:pt x="831" y="104"/>
                </a:lnTo>
                <a:lnTo>
                  <a:pt x="831" y="104"/>
                </a:lnTo>
                <a:lnTo>
                  <a:pt x="831" y="104"/>
                </a:lnTo>
                <a:lnTo>
                  <a:pt x="831" y="104"/>
                </a:lnTo>
                <a:moveTo>
                  <a:pt x="826" y="95"/>
                </a:moveTo>
                <a:lnTo>
                  <a:pt x="826" y="95"/>
                </a:lnTo>
                <a:lnTo>
                  <a:pt x="826" y="95"/>
                </a:lnTo>
                <a:lnTo>
                  <a:pt x="831" y="95"/>
                </a:lnTo>
                <a:lnTo>
                  <a:pt x="831" y="95"/>
                </a:lnTo>
                <a:lnTo>
                  <a:pt x="831" y="95"/>
                </a:lnTo>
                <a:lnTo>
                  <a:pt x="831" y="95"/>
                </a:lnTo>
                <a:lnTo>
                  <a:pt x="831" y="95"/>
                </a:lnTo>
                <a:lnTo>
                  <a:pt x="831" y="100"/>
                </a:lnTo>
                <a:lnTo>
                  <a:pt x="831" y="100"/>
                </a:lnTo>
                <a:lnTo>
                  <a:pt x="831" y="100"/>
                </a:lnTo>
                <a:lnTo>
                  <a:pt x="831" y="100"/>
                </a:lnTo>
                <a:lnTo>
                  <a:pt x="826" y="100"/>
                </a:lnTo>
                <a:lnTo>
                  <a:pt x="826" y="100"/>
                </a:lnTo>
                <a:lnTo>
                  <a:pt x="817" y="100"/>
                </a:lnTo>
                <a:lnTo>
                  <a:pt x="817" y="100"/>
                </a:lnTo>
                <a:lnTo>
                  <a:pt x="817" y="100"/>
                </a:lnTo>
                <a:lnTo>
                  <a:pt x="822" y="95"/>
                </a:lnTo>
                <a:lnTo>
                  <a:pt x="822" y="95"/>
                </a:lnTo>
                <a:lnTo>
                  <a:pt x="822" y="95"/>
                </a:lnTo>
                <a:lnTo>
                  <a:pt x="822" y="95"/>
                </a:lnTo>
                <a:lnTo>
                  <a:pt x="822" y="95"/>
                </a:lnTo>
                <a:lnTo>
                  <a:pt x="826" y="95"/>
                </a:lnTo>
                <a:lnTo>
                  <a:pt x="826" y="95"/>
                </a:lnTo>
                <a:lnTo>
                  <a:pt x="831" y="95"/>
                </a:lnTo>
                <a:lnTo>
                  <a:pt x="826" y="95"/>
                </a:lnTo>
                <a:lnTo>
                  <a:pt x="826" y="95"/>
                </a:lnTo>
                <a:lnTo>
                  <a:pt x="826" y="95"/>
                </a:lnTo>
                <a:moveTo>
                  <a:pt x="880" y="100"/>
                </a:moveTo>
                <a:lnTo>
                  <a:pt x="880" y="100"/>
                </a:lnTo>
                <a:lnTo>
                  <a:pt x="880" y="100"/>
                </a:lnTo>
                <a:lnTo>
                  <a:pt x="880" y="104"/>
                </a:lnTo>
                <a:lnTo>
                  <a:pt x="880" y="104"/>
                </a:lnTo>
                <a:lnTo>
                  <a:pt x="880" y="104"/>
                </a:lnTo>
                <a:lnTo>
                  <a:pt x="876" y="104"/>
                </a:lnTo>
                <a:lnTo>
                  <a:pt x="876" y="104"/>
                </a:lnTo>
                <a:lnTo>
                  <a:pt x="876" y="104"/>
                </a:lnTo>
                <a:lnTo>
                  <a:pt x="876" y="109"/>
                </a:lnTo>
                <a:lnTo>
                  <a:pt x="876" y="109"/>
                </a:lnTo>
                <a:lnTo>
                  <a:pt x="871" y="109"/>
                </a:lnTo>
                <a:lnTo>
                  <a:pt x="871" y="109"/>
                </a:lnTo>
                <a:lnTo>
                  <a:pt x="871" y="109"/>
                </a:lnTo>
                <a:lnTo>
                  <a:pt x="871" y="113"/>
                </a:lnTo>
                <a:lnTo>
                  <a:pt x="867" y="113"/>
                </a:lnTo>
                <a:lnTo>
                  <a:pt x="867" y="113"/>
                </a:lnTo>
                <a:lnTo>
                  <a:pt x="862" y="113"/>
                </a:lnTo>
                <a:lnTo>
                  <a:pt x="862" y="113"/>
                </a:lnTo>
                <a:lnTo>
                  <a:pt x="867" y="113"/>
                </a:lnTo>
                <a:lnTo>
                  <a:pt x="867" y="113"/>
                </a:lnTo>
                <a:lnTo>
                  <a:pt x="862" y="118"/>
                </a:lnTo>
                <a:lnTo>
                  <a:pt x="862" y="118"/>
                </a:lnTo>
                <a:lnTo>
                  <a:pt x="862" y="118"/>
                </a:lnTo>
                <a:lnTo>
                  <a:pt x="862" y="118"/>
                </a:lnTo>
                <a:lnTo>
                  <a:pt x="862" y="118"/>
                </a:lnTo>
                <a:lnTo>
                  <a:pt x="858" y="118"/>
                </a:lnTo>
                <a:lnTo>
                  <a:pt x="853" y="122"/>
                </a:lnTo>
                <a:lnTo>
                  <a:pt x="853" y="122"/>
                </a:lnTo>
                <a:lnTo>
                  <a:pt x="853" y="122"/>
                </a:lnTo>
                <a:lnTo>
                  <a:pt x="853" y="122"/>
                </a:lnTo>
                <a:lnTo>
                  <a:pt x="849" y="122"/>
                </a:lnTo>
                <a:lnTo>
                  <a:pt x="849" y="122"/>
                </a:lnTo>
                <a:lnTo>
                  <a:pt x="849" y="122"/>
                </a:lnTo>
                <a:lnTo>
                  <a:pt x="849" y="122"/>
                </a:lnTo>
                <a:lnTo>
                  <a:pt x="849" y="122"/>
                </a:lnTo>
                <a:lnTo>
                  <a:pt x="849" y="122"/>
                </a:lnTo>
                <a:lnTo>
                  <a:pt x="849" y="122"/>
                </a:lnTo>
                <a:lnTo>
                  <a:pt x="849" y="122"/>
                </a:lnTo>
                <a:lnTo>
                  <a:pt x="849" y="127"/>
                </a:lnTo>
                <a:lnTo>
                  <a:pt x="849" y="127"/>
                </a:lnTo>
                <a:lnTo>
                  <a:pt x="844" y="127"/>
                </a:lnTo>
                <a:lnTo>
                  <a:pt x="844" y="127"/>
                </a:lnTo>
                <a:lnTo>
                  <a:pt x="840" y="127"/>
                </a:lnTo>
                <a:lnTo>
                  <a:pt x="840" y="127"/>
                </a:lnTo>
                <a:lnTo>
                  <a:pt x="840" y="127"/>
                </a:lnTo>
                <a:lnTo>
                  <a:pt x="835" y="127"/>
                </a:lnTo>
                <a:lnTo>
                  <a:pt x="835" y="127"/>
                </a:lnTo>
                <a:lnTo>
                  <a:pt x="835" y="122"/>
                </a:lnTo>
                <a:lnTo>
                  <a:pt x="835" y="122"/>
                </a:lnTo>
                <a:lnTo>
                  <a:pt x="835" y="122"/>
                </a:lnTo>
                <a:lnTo>
                  <a:pt x="831" y="127"/>
                </a:lnTo>
                <a:lnTo>
                  <a:pt x="826" y="122"/>
                </a:lnTo>
                <a:lnTo>
                  <a:pt x="826" y="122"/>
                </a:lnTo>
                <a:lnTo>
                  <a:pt x="826" y="122"/>
                </a:lnTo>
                <a:lnTo>
                  <a:pt x="826" y="122"/>
                </a:lnTo>
                <a:lnTo>
                  <a:pt x="826" y="122"/>
                </a:lnTo>
                <a:lnTo>
                  <a:pt x="826" y="122"/>
                </a:lnTo>
                <a:lnTo>
                  <a:pt x="831" y="122"/>
                </a:lnTo>
                <a:lnTo>
                  <a:pt x="831" y="118"/>
                </a:lnTo>
                <a:lnTo>
                  <a:pt x="831" y="118"/>
                </a:lnTo>
                <a:lnTo>
                  <a:pt x="831" y="118"/>
                </a:lnTo>
                <a:lnTo>
                  <a:pt x="826" y="118"/>
                </a:lnTo>
                <a:lnTo>
                  <a:pt x="831" y="118"/>
                </a:lnTo>
                <a:lnTo>
                  <a:pt x="831" y="118"/>
                </a:lnTo>
                <a:lnTo>
                  <a:pt x="835" y="118"/>
                </a:lnTo>
                <a:lnTo>
                  <a:pt x="840" y="113"/>
                </a:lnTo>
                <a:lnTo>
                  <a:pt x="844" y="113"/>
                </a:lnTo>
                <a:lnTo>
                  <a:pt x="844" y="113"/>
                </a:lnTo>
                <a:lnTo>
                  <a:pt x="844" y="113"/>
                </a:lnTo>
                <a:lnTo>
                  <a:pt x="849" y="113"/>
                </a:lnTo>
                <a:lnTo>
                  <a:pt x="849" y="113"/>
                </a:lnTo>
                <a:lnTo>
                  <a:pt x="844" y="113"/>
                </a:lnTo>
                <a:lnTo>
                  <a:pt x="835" y="113"/>
                </a:lnTo>
                <a:lnTo>
                  <a:pt x="831" y="113"/>
                </a:lnTo>
                <a:lnTo>
                  <a:pt x="826" y="113"/>
                </a:lnTo>
                <a:lnTo>
                  <a:pt x="817" y="113"/>
                </a:lnTo>
                <a:lnTo>
                  <a:pt x="813" y="113"/>
                </a:lnTo>
                <a:lnTo>
                  <a:pt x="813" y="113"/>
                </a:lnTo>
                <a:lnTo>
                  <a:pt x="817" y="113"/>
                </a:lnTo>
                <a:lnTo>
                  <a:pt x="817" y="113"/>
                </a:lnTo>
                <a:lnTo>
                  <a:pt x="822" y="109"/>
                </a:lnTo>
                <a:lnTo>
                  <a:pt x="826" y="109"/>
                </a:lnTo>
                <a:lnTo>
                  <a:pt x="826" y="109"/>
                </a:lnTo>
                <a:lnTo>
                  <a:pt x="826" y="109"/>
                </a:lnTo>
                <a:lnTo>
                  <a:pt x="831" y="109"/>
                </a:lnTo>
                <a:lnTo>
                  <a:pt x="831" y="109"/>
                </a:lnTo>
                <a:lnTo>
                  <a:pt x="831" y="109"/>
                </a:lnTo>
                <a:lnTo>
                  <a:pt x="831" y="109"/>
                </a:lnTo>
                <a:lnTo>
                  <a:pt x="835" y="109"/>
                </a:lnTo>
                <a:lnTo>
                  <a:pt x="835" y="109"/>
                </a:lnTo>
                <a:lnTo>
                  <a:pt x="835" y="109"/>
                </a:lnTo>
                <a:lnTo>
                  <a:pt x="835" y="109"/>
                </a:lnTo>
                <a:lnTo>
                  <a:pt x="835" y="109"/>
                </a:lnTo>
                <a:lnTo>
                  <a:pt x="835" y="109"/>
                </a:lnTo>
                <a:lnTo>
                  <a:pt x="835" y="109"/>
                </a:lnTo>
                <a:lnTo>
                  <a:pt x="835" y="109"/>
                </a:lnTo>
                <a:lnTo>
                  <a:pt x="835" y="109"/>
                </a:lnTo>
                <a:lnTo>
                  <a:pt x="835" y="104"/>
                </a:lnTo>
                <a:lnTo>
                  <a:pt x="835" y="104"/>
                </a:lnTo>
                <a:lnTo>
                  <a:pt x="835" y="104"/>
                </a:lnTo>
                <a:lnTo>
                  <a:pt x="835" y="104"/>
                </a:lnTo>
                <a:lnTo>
                  <a:pt x="835" y="104"/>
                </a:lnTo>
                <a:lnTo>
                  <a:pt x="835" y="104"/>
                </a:lnTo>
                <a:lnTo>
                  <a:pt x="840" y="104"/>
                </a:lnTo>
                <a:lnTo>
                  <a:pt x="840" y="104"/>
                </a:lnTo>
                <a:lnTo>
                  <a:pt x="840" y="104"/>
                </a:lnTo>
                <a:lnTo>
                  <a:pt x="835" y="100"/>
                </a:lnTo>
                <a:lnTo>
                  <a:pt x="835" y="100"/>
                </a:lnTo>
                <a:lnTo>
                  <a:pt x="840" y="100"/>
                </a:lnTo>
                <a:lnTo>
                  <a:pt x="840" y="100"/>
                </a:lnTo>
                <a:lnTo>
                  <a:pt x="844" y="100"/>
                </a:lnTo>
                <a:lnTo>
                  <a:pt x="844" y="100"/>
                </a:lnTo>
                <a:lnTo>
                  <a:pt x="844" y="100"/>
                </a:lnTo>
                <a:lnTo>
                  <a:pt x="849" y="100"/>
                </a:lnTo>
                <a:lnTo>
                  <a:pt x="849" y="100"/>
                </a:lnTo>
                <a:lnTo>
                  <a:pt x="849" y="100"/>
                </a:lnTo>
                <a:lnTo>
                  <a:pt x="849" y="100"/>
                </a:lnTo>
                <a:lnTo>
                  <a:pt x="844" y="104"/>
                </a:lnTo>
                <a:lnTo>
                  <a:pt x="844" y="104"/>
                </a:lnTo>
                <a:lnTo>
                  <a:pt x="844" y="104"/>
                </a:lnTo>
                <a:lnTo>
                  <a:pt x="849" y="109"/>
                </a:lnTo>
                <a:lnTo>
                  <a:pt x="849" y="109"/>
                </a:lnTo>
                <a:lnTo>
                  <a:pt x="849" y="109"/>
                </a:lnTo>
                <a:lnTo>
                  <a:pt x="849" y="109"/>
                </a:lnTo>
                <a:lnTo>
                  <a:pt x="849" y="109"/>
                </a:lnTo>
                <a:lnTo>
                  <a:pt x="853" y="109"/>
                </a:lnTo>
                <a:lnTo>
                  <a:pt x="853" y="109"/>
                </a:lnTo>
                <a:lnTo>
                  <a:pt x="849" y="109"/>
                </a:lnTo>
                <a:lnTo>
                  <a:pt x="853" y="104"/>
                </a:lnTo>
                <a:lnTo>
                  <a:pt x="853" y="104"/>
                </a:lnTo>
                <a:lnTo>
                  <a:pt x="853" y="104"/>
                </a:lnTo>
                <a:lnTo>
                  <a:pt x="853" y="104"/>
                </a:lnTo>
                <a:lnTo>
                  <a:pt x="853" y="104"/>
                </a:lnTo>
                <a:lnTo>
                  <a:pt x="858" y="104"/>
                </a:lnTo>
                <a:lnTo>
                  <a:pt x="853" y="104"/>
                </a:lnTo>
                <a:lnTo>
                  <a:pt x="853" y="104"/>
                </a:lnTo>
                <a:lnTo>
                  <a:pt x="853" y="104"/>
                </a:lnTo>
                <a:lnTo>
                  <a:pt x="853" y="104"/>
                </a:lnTo>
                <a:lnTo>
                  <a:pt x="853" y="104"/>
                </a:lnTo>
                <a:lnTo>
                  <a:pt x="853" y="104"/>
                </a:lnTo>
                <a:lnTo>
                  <a:pt x="858" y="104"/>
                </a:lnTo>
                <a:lnTo>
                  <a:pt x="858" y="104"/>
                </a:lnTo>
                <a:lnTo>
                  <a:pt x="858" y="104"/>
                </a:lnTo>
                <a:lnTo>
                  <a:pt x="858" y="100"/>
                </a:lnTo>
                <a:lnTo>
                  <a:pt x="858" y="100"/>
                </a:lnTo>
                <a:lnTo>
                  <a:pt x="853" y="100"/>
                </a:lnTo>
                <a:lnTo>
                  <a:pt x="853" y="100"/>
                </a:lnTo>
                <a:lnTo>
                  <a:pt x="853" y="100"/>
                </a:lnTo>
                <a:lnTo>
                  <a:pt x="853" y="100"/>
                </a:lnTo>
                <a:lnTo>
                  <a:pt x="853" y="100"/>
                </a:lnTo>
                <a:lnTo>
                  <a:pt x="858" y="95"/>
                </a:lnTo>
                <a:lnTo>
                  <a:pt x="862" y="95"/>
                </a:lnTo>
                <a:lnTo>
                  <a:pt x="862" y="95"/>
                </a:lnTo>
                <a:lnTo>
                  <a:pt x="867" y="95"/>
                </a:lnTo>
                <a:lnTo>
                  <a:pt x="867" y="95"/>
                </a:lnTo>
                <a:lnTo>
                  <a:pt x="867" y="100"/>
                </a:lnTo>
                <a:lnTo>
                  <a:pt x="867" y="100"/>
                </a:lnTo>
                <a:lnTo>
                  <a:pt x="871" y="100"/>
                </a:lnTo>
                <a:lnTo>
                  <a:pt x="871" y="100"/>
                </a:lnTo>
                <a:lnTo>
                  <a:pt x="871" y="100"/>
                </a:lnTo>
                <a:lnTo>
                  <a:pt x="876" y="95"/>
                </a:lnTo>
                <a:lnTo>
                  <a:pt x="876" y="95"/>
                </a:lnTo>
                <a:lnTo>
                  <a:pt x="880" y="95"/>
                </a:lnTo>
                <a:lnTo>
                  <a:pt x="880" y="100"/>
                </a:lnTo>
                <a:lnTo>
                  <a:pt x="880" y="100"/>
                </a:lnTo>
                <a:lnTo>
                  <a:pt x="880" y="100"/>
                </a:lnTo>
                <a:lnTo>
                  <a:pt x="880" y="100"/>
                </a:lnTo>
                <a:lnTo>
                  <a:pt x="880" y="100"/>
                </a:lnTo>
                <a:lnTo>
                  <a:pt x="880" y="100"/>
                </a:lnTo>
                <a:moveTo>
                  <a:pt x="777" y="100"/>
                </a:moveTo>
                <a:lnTo>
                  <a:pt x="777" y="100"/>
                </a:lnTo>
                <a:lnTo>
                  <a:pt x="777" y="100"/>
                </a:lnTo>
                <a:lnTo>
                  <a:pt x="777" y="100"/>
                </a:lnTo>
                <a:lnTo>
                  <a:pt x="781" y="100"/>
                </a:lnTo>
                <a:lnTo>
                  <a:pt x="781" y="100"/>
                </a:lnTo>
                <a:lnTo>
                  <a:pt x="781" y="100"/>
                </a:lnTo>
                <a:lnTo>
                  <a:pt x="777" y="100"/>
                </a:lnTo>
                <a:lnTo>
                  <a:pt x="777" y="104"/>
                </a:lnTo>
                <a:lnTo>
                  <a:pt x="777" y="104"/>
                </a:lnTo>
                <a:lnTo>
                  <a:pt x="772" y="104"/>
                </a:lnTo>
                <a:lnTo>
                  <a:pt x="772" y="104"/>
                </a:lnTo>
                <a:lnTo>
                  <a:pt x="772" y="104"/>
                </a:lnTo>
                <a:lnTo>
                  <a:pt x="772" y="104"/>
                </a:lnTo>
                <a:lnTo>
                  <a:pt x="777" y="104"/>
                </a:lnTo>
                <a:lnTo>
                  <a:pt x="777" y="104"/>
                </a:lnTo>
                <a:lnTo>
                  <a:pt x="781" y="104"/>
                </a:lnTo>
                <a:lnTo>
                  <a:pt x="781" y="104"/>
                </a:lnTo>
                <a:lnTo>
                  <a:pt x="781" y="104"/>
                </a:lnTo>
                <a:lnTo>
                  <a:pt x="781" y="104"/>
                </a:lnTo>
                <a:lnTo>
                  <a:pt x="781" y="104"/>
                </a:lnTo>
                <a:lnTo>
                  <a:pt x="781" y="104"/>
                </a:lnTo>
                <a:lnTo>
                  <a:pt x="777" y="109"/>
                </a:lnTo>
                <a:lnTo>
                  <a:pt x="781" y="109"/>
                </a:lnTo>
                <a:lnTo>
                  <a:pt x="781" y="104"/>
                </a:lnTo>
                <a:lnTo>
                  <a:pt x="781" y="104"/>
                </a:lnTo>
                <a:lnTo>
                  <a:pt x="786" y="104"/>
                </a:lnTo>
                <a:lnTo>
                  <a:pt x="786" y="104"/>
                </a:lnTo>
                <a:lnTo>
                  <a:pt x="786" y="104"/>
                </a:lnTo>
                <a:lnTo>
                  <a:pt x="786" y="104"/>
                </a:lnTo>
                <a:lnTo>
                  <a:pt x="786" y="104"/>
                </a:lnTo>
                <a:lnTo>
                  <a:pt x="786" y="104"/>
                </a:lnTo>
                <a:lnTo>
                  <a:pt x="786" y="104"/>
                </a:lnTo>
                <a:lnTo>
                  <a:pt x="790" y="100"/>
                </a:lnTo>
                <a:lnTo>
                  <a:pt x="790" y="100"/>
                </a:lnTo>
                <a:lnTo>
                  <a:pt x="795" y="100"/>
                </a:lnTo>
                <a:lnTo>
                  <a:pt x="795" y="104"/>
                </a:lnTo>
                <a:lnTo>
                  <a:pt x="795" y="104"/>
                </a:lnTo>
                <a:lnTo>
                  <a:pt x="795" y="104"/>
                </a:lnTo>
                <a:lnTo>
                  <a:pt x="795" y="104"/>
                </a:lnTo>
                <a:lnTo>
                  <a:pt x="795" y="104"/>
                </a:lnTo>
                <a:lnTo>
                  <a:pt x="795" y="109"/>
                </a:lnTo>
                <a:lnTo>
                  <a:pt x="795" y="109"/>
                </a:lnTo>
                <a:lnTo>
                  <a:pt x="790" y="109"/>
                </a:lnTo>
                <a:lnTo>
                  <a:pt x="786" y="113"/>
                </a:lnTo>
                <a:lnTo>
                  <a:pt x="786" y="113"/>
                </a:lnTo>
                <a:lnTo>
                  <a:pt x="777" y="118"/>
                </a:lnTo>
                <a:lnTo>
                  <a:pt x="777" y="118"/>
                </a:lnTo>
                <a:lnTo>
                  <a:pt x="772" y="118"/>
                </a:lnTo>
                <a:lnTo>
                  <a:pt x="768" y="118"/>
                </a:lnTo>
                <a:lnTo>
                  <a:pt x="763" y="118"/>
                </a:lnTo>
                <a:lnTo>
                  <a:pt x="759" y="118"/>
                </a:lnTo>
                <a:lnTo>
                  <a:pt x="759" y="118"/>
                </a:lnTo>
                <a:lnTo>
                  <a:pt x="759" y="118"/>
                </a:lnTo>
                <a:lnTo>
                  <a:pt x="754" y="118"/>
                </a:lnTo>
                <a:lnTo>
                  <a:pt x="754" y="118"/>
                </a:lnTo>
                <a:lnTo>
                  <a:pt x="749" y="118"/>
                </a:lnTo>
                <a:lnTo>
                  <a:pt x="749" y="118"/>
                </a:lnTo>
                <a:lnTo>
                  <a:pt x="745" y="118"/>
                </a:lnTo>
                <a:lnTo>
                  <a:pt x="745" y="118"/>
                </a:lnTo>
                <a:lnTo>
                  <a:pt x="745" y="118"/>
                </a:lnTo>
                <a:lnTo>
                  <a:pt x="745" y="118"/>
                </a:lnTo>
                <a:lnTo>
                  <a:pt x="749" y="118"/>
                </a:lnTo>
                <a:lnTo>
                  <a:pt x="749" y="118"/>
                </a:lnTo>
                <a:lnTo>
                  <a:pt x="745" y="118"/>
                </a:lnTo>
                <a:lnTo>
                  <a:pt x="745" y="118"/>
                </a:lnTo>
                <a:lnTo>
                  <a:pt x="736" y="118"/>
                </a:lnTo>
                <a:lnTo>
                  <a:pt x="727" y="118"/>
                </a:lnTo>
                <a:lnTo>
                  <a:pt x="727" y="118"/>
                </a:lnTo>
                <a:lnTo>
                  <a:pt x="722" y="118"/>
                </a:lnTo>
                <a:lnTo>
                  <a:pt x="722" y="118"/>
                </a:lnTo>
                <a:lnTo>
                  <a:pt x="718" y="122"/>
                </a:lnTo>
                <a:lnTo>
                  <a:pt x="718" y="122"/>
                </a:lnTo>
                <a:lnTo>
                  <a:pt x="713" y="122"/>
                </a:lnTo>
                <a:lnTo>
                  <a:pt x="704" y="122"/>
                </a:lnTo>
                <a:lnTo>
                  <a:pt x="695" y="122"/>
                </a:lnTo>
                <a:lnTo>
                  <a:pt x="691" y="122"/>
                </a:lnTo>
                <a:lnTo>
                  <a:pt x="686" y="122"/>
                </a:lnTo>
                <a:lnTo>
                  <a:pt x="686" y="122"/>
                </a:lnTo>
                <a:lnTo>
                  <a:pt x="686" y="122"/>
                </a:lnTo>
                <a:lnTo>
                  <a:pt x="686" y="118"/>
                </a:lnTo>
                <a:lnTo>
                  <a:pt x="686" y="118"/>
                </a:lnTo>
                <a:lnTo>
                  <a:pt x="686" y="118"/>
                </a:lnTo>
                <a:lnTo>
                  <a:pt x="686" y="118"/>
                </a:lnTo>
                <a:lnTo>
                  <a:pt x="691" y="118"/>
                </a:lnTo>
                <a:lnTo>
                  <a:pt x="695" y="118"/>
                </a:lnTo>
                <a:lnTo>
                  <a:pt x="700" y="113"/>
                </a:lnTo>
                <a:lnTo>
                  <a:pt x="709" y="113"/>
                </a:lnTo>
                <a:lnTo>
                  <a:pt x="709" y="113"/>
                </a:lnTo>
                <a:lnTo>
                  <a:pt x="713" y="113"/>
                </a:lnTo>
                <a:lnTo>
                  <a:pt x="718" y="113"/>
                </a:lnTo>
                <a:lnTo>
                  <a:pt x="718" y="113"/>
                </a:lnTo>
                <a:lnTo>
                  <a:pt x="718" y="113"/>
                </a:lnTo>
                <a:lnTo>
                  <a:pt x="722" y="113"/>
                </a:lnTo>
                <a:lnTo>
                  <a:pt x="727" y="113"/>
                </a:lnTo>
                <a:lnTo>
                  <a:pt x="727" y="113"/>
                </a:lnTo>
                <a:lnTo>
                  <a:pt x="731" y="113"/>
                </a:lnTo>
                <a:lnTo>
                  <a:pt x="731" y="113"/>
                </a:lnTo>
                <a:lnTo>
                  <a:pt x="731" y="109"/>
                </a:lnTo>
                <a:lnTo>
                  <a:pt x="727" y="113"/>
                </a:lnTo>
                <a:lnTo>
                  <a:pt x="722" y="113"/>
                </a:lnTo>
                <a:lnTo>
                  <a:pt x="722" y="113"/>
                </a:lnTo>
                <a:lnTo>
                  <a:pt x="718" y="113"/>
                </a:lnTo>
                <a:lnTo>
                  <a:pt x="718" y="113"/>
                </a:lnTo>
                <a:lnTo>
                  <a:pt x="718" y="113"/>
                </a:lnTo>
                <a:lnTo>
                  <a:pt x="718" y="109"/>
                </a:lnTo>
                <a:lnTo>
                  <a:pt x="713" y="109"/>
                </a:lnTo>
                <a:lnTo>
                  <a:pt x="713" y="109"/>
                </a:lnTo>
                <a:lnTo>
                  <a:pt x="713" y="109"/>
                </a:lnTo>
                <a:lnTo>
                  <a:pt x="713" y="113"/>
                </a:lnTo>
                <a:lnTo>
                  <a:pt x="709" y="113"/>
                </a:lnTo>
                <a:lnTo>
                  <a:pt x="709" y="113"/>
                </a:lnTo>
                <a:lnTo>
                  <a:pt x="704" y="113"/>
                </a:lnTo>
                <a:lnTo>
                  <a:pt x="700" y="113"/>
                </a:lnTo>
                <a:lnTo>
                  <a:pt x="700" y="113"/>
                </a:lnTo>
                <a:lnTo>
                  <a:pt x="700" y="113"/>
                </a:lnTo>
                <a:lnTo>
                  <a:pt x="700" y="109"/>
                </a:lnTo>
                <a:lnTo>
                  <a:pt x="704" y="109"/>
                </a:lnTo>
                <a:lnTo>
                  <a:pt x="704" y="109"/>
                </a:lnTo>
                <a:lnTo>
                  <a:pt x="704" y="109"/>
                </a:lnTo>
                <a:lnTo>
                  <a:pt x="704" y="109"/>
                </a:lnTo>
                <a:lnTo>
                  <a:pt x="709" y="109"/>
                </a:lnTo>
                <a:lnTo>
                  <a:pt x="713" y="109"/>
                </a:lnTo>
                <a:lnTo>
                  <a:pt x="713" y="104"/>
                </a:lnTo>
                <a:lnTo>
                  <a:pt x="713" y="104"/>
                </a:lnTo>
                <a:lnTo>
                  <a:pt x="709" y="109"/>
                </a:lnTo>
                <a:lnTo>
                  <a:pt x="709" y="109"/>
                </a:lnTo>
                <a:lnTo>
                  <a:pt x="709" y="104"/>
                </a:lnTo>
                <a:lnTo>
                  <a:pt x="709" y="104"/>
                </a:lnTo>
                <a:lnTo>
                  <a:pt x="709" y="104"/>
                </a:lnTo>
                <a:lnTo>
                  <a:pt x="704" y="104"/>
                </a:lnTo>
                <a:lnTo>
                  <a:pt x="704" y="109"/>
                </a:lnTo>
                <a:lnTo>
                  <a:pt x="700" y="109"/>
                </a:lnTo>
                <a:lnTo>
                  <a:pt x="700" y="109"/>
                </a:lnTo>
                <a:lnTo>
                  <a:pt x="700" y="109"/>
                </a:lnTo>
                <a:lnTo>
                  <a:pt x="700" y="109"/>
                </a:lnTo>
                <a:lnTo>
                  <a:pt x="700" y="109"/>
                </a:lnTo>
                <a:lnTo>
                  <a:pt x="700" y="109"/>
                </a:lnTo>
                <a:lnTo>
                  <a:pt x="700" y="109"/>
                </a:lnTo>
                <a:lnTo>
                  <a:pt x="695" y="109"/>
                </a:lnTo>
                <a:lnTo>
                  <a:pt x="695" y="109"/>
                </a:lnTo>
                <a:lnTo>
                  <a:pt x="691" y="113"/>
                </a:lnTo>
                <a:lnTo>
                  <a:pt x="686" y="113"/>
                </a:lnTo>
                <a:lnTo>
                  <a:pt x="686" y="113"/>
                </a:lnTo>
                <a:lnTo>
                  <a:pt x="686" y="113"/>
                </a:lnTo>
                <a:lnTo>
                  <a:pt x="686" y="109"/>
                </a:lnTo>
                <a:lnTo>
                  <a:pt x="686" y="109"/>
                </a:lnTo>
                <a:lnTo>
                  <a:pt x="686" y="109"/>
                </a:lnTo>
                <a:lnTo>
                  <a:pt x="686" y="109"/>
                </a:lnTo>
                <a:lnTo>
                  <a:pt x="686" y="109"/>
                </a:lnTo>
                <a:lnTo>
                  <a:pt x="686" y="109"/>
                </a:lnTo>
                <a:lnTo>
                  <a:pt x="686" y="109"/>
                </a:lnTo>
                <a:lnTo>
                  <a:pt x="682" y="113"/>
                </a:lnTo>
                <a:lnTo>
                  <a:pt x="682" y="113"/>
                </a:lnTo>
                <a:lnTo>
                  <a:pt x="682" y="113"/>
                </a:lnTo>
                <a:lnTo>
                  <a:pt x="677" y="109"/>
                </a:lnTo>
                <a:lnTo>
                  <a:pt x="677" y="109"/>
                </a:lnTo>
                <a:lnTo>
                  <a:pt x="677" y="109"/>
                </a:lnTo>
                <a:lnTo>
                  <a:pt x="673" y="109"/>
                </a:lnTo>
                <a:lnTo>
                  <a:pt x="673" y="104"/>
                </a:lnTo>
                <a:lnTo>
                  <a:pt x="673" y="104"/>
                </a:lnTo>
                <a:lnTo>
                  <a:pt x="673" y="104"/>
                </a:lnTo>
                <a:lnTo>
                  <a:pt x="673" y="104"/>
                </a:lnTo>
                <a:lnTo>
                  <a:pt x="673" y="104"/>
                </a:lnTo>
                <a:lnTo>
                  <a:pt x="673" y="104"/>
                </a:lnTo>
                <a:lnTo>
                  <a:pt x="677" y="104"/>
                </a:lnTo>
                <a:lnTo>
                  <a:pt x="677" y="104"/>
                </a:lnTo>
                <a:lnTo>
                  <a:pt x="677" y="104"/>
                </a:lnTo>
                <a:lnTo>
                  <a:pt x="682" y="104"/>
                </a:lnTo>
                <a:lnTo>
                  <a:pt x="682" y="104"/>
                </a:lnTo>
                <a:lnTo>
                  <a:pt x="691" y="104"/>
                </a:lnTo>
                <a:lnTo>
                  <a:pt x="691" y="104"/>
                </a:lnTo>
                <a:lnTo>
                  <a:pt x="700" y="100"/>
                </a:lnTo>
                <a:lnTo>
                  <a:pt x="700" y="100"/>
                </a:lnTo>
                <a:lnTo>
                  <a:pt x="704" y="100"/>
                </a:lnTo>
                <a:lnTo>
                  <a:pt x="704" y="100"/>
                </a:lnTo>
                <a:lnTo>
                  <a:pt x="704" y="100"/>
                </a:lnTo>
                <a:lnTo>
                  <a:pt x="695" y="100"/>
                </a:lnTo>
                <a:lnTo>
                  <a:pt x="691" y="100"/>
                </a:lnTo>
                <a:lnTo>
                  <a:pt x="686" y="100"/>
                </a:lnTo>
                <a:lnTo>
                  <a:pt x="686" y="100"/>
                </a:lnTo>
                <a:lnTo>
                  <a:pt x="686" y="100"/>
                </a:lnTo>
                <a:lnTo>
                  <a:pt x="686" y="100"/>
                </a:lnTo>
                <a:lnTo>
                  <a:pt x="691" y="100"/>
                </a:lnTo>
                <a:lnTo>
                  <a:pt x="691" y="100"/>
                </a:lnTo>
                <a:lnTo>
                  <a:pt x="695" y="100"/>
                </a:lnTo>
                <a:lnTo>
                  <a:pt x="700" y="100"/>
                </a:lnTo>
                <a:lnTo>
                  <a:pt x="704" y="100"/>
                </a:lnTo>
                <a:lnTo>
                  <a:pt x="709" y="100"/>
                </a:lnTo>
                <a:lnTo>
                  <a:pt x="709" y="95"/>
                </a:lnTo>
                <a:lnTo>
                  <a:pt x="704" y="95"/>
                </a:lnTo>
                <a:lnTo>
                  <a:pt x="700" y="95"/>
                </a:lnTo>
                <a:lnTo>
                  <a:pt x="695" y="95"/>
                </a:lnTo>
                <a:lnTo>
                  <a:pt x="695" y="95"/>
                </a:lnTo>
                <a:lnTo>
                  <a:pt x="695" y="95"/>
                </a:lnTo>
                <a:lnTo>
                  <a:pt x="700" y="95"/>
                </a:lnTo>
                <a:lnTo>
                  <a:pt x="700" y="95"/>
                </a:lnTo>
                <a:lnTo>
                  <a:pt x="700" y="95"/>
                </a:lnTo>
                <a:lnTo>
                  <a:pt x="700" y="90"/>
                </a:lnTo>
                <a:lnTo>
                  <a:pt x="704" y="90"/>
                </a:lnTo>
                <a:lnTo>
                  <a:pt x="709" y="90"/>
                </a:lnTo>
                <a:lnTo>
                  <a:pt x="709" y="90"/>
                </a:lnTo>
                <a:lnTo>
                  <a:pt x="709" y="90"/>
                </a:lnTo>
                <a:lnTo>
                  <a:pt x="718" y="95"/>
                </a:lnTo>
                <a:lnTo>
                  <a:pt x="718" y="95"/>
                </a:lnTo>
                <a:lnTo>
                  <a:pt x="718" y="90"/>
                </a:lnTo>
                <a:lnTo>
                  <a:pt x="718" y="90"/>
                </a:lnTo>
                <a:lnTo>
                  <a:pt x="713" y="90"/>
                </a:lnTo>
                <a:lnTo>
                  <a:pt x="713" y="90"/>
                </a:lnTo>
                <a:lnTo>
                  <a:pt x="713" y="90"/>
                </a:lnTo>
                <a:lnTo>
                  <a:pt x="713" y="90"/>
                </a:lnTo>
                <a:lnTo>
                  <a:pt x="713" y="90"/>
                </a:lnTo>
                <a:lnTo>
                  <a:pt x="713" y="90"/>
                </a:lnTo>
                <a:lnTo>
                  <a:pt x="718" y="86"/>
                </a:lnTo>
                <a:lnTo>
                  <a:pt x="727" y="86"/>
                </a:lnTo>
                <a:lnTo>
                  <a:pt x="727" y="86"/>
                </a:lnTo>
                <a:lnTo>
                  <a:pt x="731" y="86"/>
                </a:lnTo>
                <a:lnTo>
                  <a:pt x="731" y="90"/>
                </a:lnTo>
                <a:lnTo>
                  <a:pt x="731" y="90"/>
                </a:lnTo>
                <a:lnTo>
                  <a:pt x="731" y="90"/>
                </a:lnTo>
                <a:lnTo>
                  <a:pt x="731" y="90"/>
                </a:lnTo>
                <a:lnTo>
                  <a:pt x="731" y="90"/>
                </a:lnTo>
                <a:lnTo>
                  <a:pt x="731" y="90"/>
                </a:lnTo>
                <a:lnTo>
                  <a:pt x="731" y="90"/>
                </a:lnTo>
                <a:lnTo>
                  <a:pt x="727" y="90"/>
                </a:lnTo>
                <a:lnTo>
                  <a:pt x="727" y="95"/>
                </a:lnTo>
                <a:lnTo>
                  <a:pt x="736" y="95"/>
                </a:lnTo>
                <a:lnTo>
                  <a:pt x="736" y="95"/>
                </a:lnTo>
                <a:lnTo>
                  <a:pt x="736" y="95"/>
                </a:lnTo>
                <a:lnTo>
                  <a:pt x="740" y="95"/>
                </a:lnTo>
                <a:lnTo>
                  <a:pt x="740" y="95"/>
                </a:lnTo>
                <a:lnTo>
                  <a:pt x="740" y="100"/>
                </a:lnTo>
                <a:lnTo>
                  <a:pt x="740" y="100"/>
                </a:lnTo>
                <a:lnTo>
                  <a:pt x="736" y="100"/>
                </a:lnTo>
                <a:lnTo>
                  <a:pt x="736" y="100"/>
                </a:lnTo>
                <a:lnTo>
                  <a:pt x="736" y="100"/>
                </a:lnTo>
                <a:lnTo>
                  <a:pt x="736" y="100"/>
                </a:lnTo>
                <a:lnTo>
                  <a:pt x="740" y="100"/>
                </a:lnTo>
                <a:lnTo>
                  <a:pt x="740" y="100"/>
                </a:lnTo>
                <a:lnTo>
                  <a:pt x="740" y="100"/>
                </a:lnTo>
                <a:lnTo>
                  <a:pt x="740" y="104"/>
                </a:lnTo>
                <a:lnTo>
                  <a:pt x="736" y="104"/>
                </a:lnTo>
                <a:lnTo>
                  <a:pt x="736" y="104"/>
                </a:lnTo>
                <a:lnTo>
                  <a:pt x="736" y="104"/>
                </a:lnTo>
                <a:lnTo>
                  <a:pt x="736" y="104"/>
                </a:lnTo>
                <a:lnTo>
                  <a:pt x="740" y="104"/>
                </a:lnTo>
                <a:lnTo>
                  <a:pt x="740" y="104"/>
                </a:lnTo>
                <a:lnTo>
                  <a:pt x="745" y="109"/>
                </a:lnTo>
                <a:lnTo>
                  <a:pt x="754" y="109"/>
                </a:lnTo>
                <a:lnTo>
                  <a:pt x="754" y="109"/>
                </a:lnTo>
                <a:lnTo>
                  <a:pt x="759" y="109"/>
                </a:lnTo>
                <a:lnTo>
                  <a:pt x="759" y="109"/>
                </a:lnTo>
                <a:lnTo>
                  <a:pt x="759" y="109"/>
                </a:lnTo>
                <a:lnTo>
                  <a:pt x="759" y="104"/>
                </a:lnTo>
                <a:lnTo>
                  <a:pt x="759" y="104"/>
                </a:lnTo>
                <a:lnTo>
                  <a:pt x="759" y="104"/>
                </a:lnTo>
                <a:lnTo>
                  <a:pt x="759" y="100"/>
                </a:lnTo>
                <a:lnTo>
                  <a:pt x="763" y="100"/>
                </a:lnTo>
                <a:lnTo>
                  <a:pt x="763" y="100"/>
                </a:lnTo>
                <a:lnTo>
                  <a:pt x="768" y="100"/>
                </a:lnTo>
                <a:lnTo>
                  <a:pt x="768" y="100"/>
                </a:lnTo>
                <a:lnTo>
                  <a:pt x="768" y="100"/>
                </a:lnTo>
                <a:lnTo>
                  <a:pt x="768" y="95"/>
                </a:lnTo>
                <a:lnTo>
                  <a:pt x="763" y="95"/>
                </a:lnTo>
                <a:lnTo>
                  <a:pt x="763" y="95"/>
                </a:lnTo>
                <a:lnTo>
                  <a:pt x="763" y="95"/>
                </a:lnTo>
                <a:lnTo>
                  <a:pt x="763" y="95"/>
                </a:lnTo>
                <a:lnTo>
                  <a:pt x="763" y="95"/>
                </a:lnTo>
                <a:lnTo>
                  <a:pt x="763" y="95"/>
                </a:lnTo>
                <a:lnTo>
                  <a:pt x="768" y="90"/>
                </a:lnTo>
                <a:lnTo>
                  <a:pt x="772" y="90"/>
                </a:lnTo>
                <a:lnTo>
                  <a:pt x="772" y="90"/>
                </a:lnTo>
                <a:lnTo>
                  <a:pt x="781" y="90"/>
                </a:lnTo>
                <a:lnTo>
                  <a:pt x="781" y="86"/>
                </a:lnTo>
                <a:lnTo>
                  <a:pt x="786" y="86"/>
                </a:lnTo>
                <a:lnTo>
                  <a:pt x="786" y="86"/>
                </a:lnTo>
                <a:lnTo>
                  <a:pt x="790" y="86"/>
                </a:lnTo>
                <a:lnTo>
                  <a:pt x="790" y="90"/>
                </a:lnTo>
                <a:lnTo>
                  <a:pt x="790" y="90"/>
                </a:lnTo>
                <a:lnTo>
                  <a:pt x="790" y="90"/>
                </a:lnTo>
                <a:lnTo>
                  <a:pt x="790" y="90"/>
                </a:lnTo>
                <a:lnTo>
                  <a:pt x="790" y="90"/>
                </a:lnTo>
                <a:lnTo>
                  <a:pt x="786" y="90"/>
                </a:lnTo>
                <a:lnTo>
                  <a:pt x="786" y="90"/>
                </a:lnTo>
                <a:lnTo>
                  <a:pt x="786" y="90"/>
                </a:lnTo>
                <a:lnTo>
                  <a:pt x="786" y="90"/>
                </a:lnTo>
                <a:lnTo>
                  <a:pt x="786" y="90"/>
                </a:lnTo>
                <a:lnTo>
                  <a:pt x="781" y="95"/>
                </a:lnTo>
                <a:lnTo>
                  <a:pt x="781" y="95"/>
                </a:lnTo>
                <a:lnTo>
                  <a:pt x="781" y="95"/>
                </a:lnTo>
                <a:lnTo>
                  <a:pt x="781" y="95"/>
                </a:lnTo>
                <a:lnTo>
                  <a:pt x="781" y="95"/>
                </a:lnTo>
                <a:lnTo>
                  <a:pt x="781" y="100"/>
                </a:lnTo>
                <a:lnTo>
                  <a:pt x="777" y="100"/>
                </a:lnTo>
                <a:lnTo>
                  <a:pt x="777" y="100"/>
                </a:lnTo>
                <a:lnTo>
                  <a:pt x="777" y="100"/>
                </a:lnTo>
                <a:lnTo>
                  <a:pt x="777" y="100"/>
                </a:lnTo>
                <a:lnTo>
                  <a:pt x="777" y="100"/>
                </a:lnTo>
                <a:moveTo>
                  <a:pt x="921" y="95"/>
                </a:moveTo>
                <a:lnTo>
                  <a:pt x="921" y="95"/>
                </a:lnTo>
                <a:lnTo>
                  <a:pt x="926" y="95"/>
                </a:lnTo>
                <a:lnTo>
                  <a:pt x="926" y="95"/>
                </a:lnTo>
                <a:lnTo>
                  <a:pt x="926" y="95"/>
                </a:lnTo>
                <a:lnTo>
                  <a:pt x="930" y="95"/>
                </a:lnTo>
                <a:lnTo>
                  <a:pt x="930" y="100"/>
                </a:lnTo>
                <a:lnTo>
                  <a:pt x="930" y="100"/>
                </a:lnTo>
                <a:lnTo>
                  <a:pt x="930" y="100"/>
                </a:lnTo>
                <a:lnTo>
                  <a:pt x="930" y="100"/>
                </a:lnTo>
                <a:lnTo>
                  <a:pt x="930" y="100"/>
                </a:lnTo>
                <a:lnTo>
                  <a:pt x="930" y="100"/>
                </a:lnTo>
                <a:lnTo>
                  <a:pt x="930" y="100"/>
                </a:lnTo>
                <a:lnTo>
                  <a:pt x="926" y="100"/>
                </a:lnTo>
                <a:lnTo>
                  <a:pt x="926" y="104"/>
                </a:lnTo>
                <a:lnTo>
                  <a:pt x="921" y="104"/>
                </a:lnTo>
                <a:lnTo>
                  <a:pt x="921" y="104"/>
                </a:lnTo>
                <a:lnTo>
                  <a:pt x="921" y="104"/>
                </a:lnTo>
                <a:lnTo>
                  <a:pt x="921" y="104"/>
                </a:lnTo>
                <a:lnTo>
                  <a:pt x="930" y="100"/>
                </a:lnTo>
                <a:lnTo>
                  <a:pt x="930" y="104"/>
                </a:lnTo>
                <a:lnTo>
                  <a:pt x="935" y="104"/>
                </a:lnTo>
                <a:lnTo>
                  <a:pt x="939" y="100"/>
                </a:lnTo>
                <a:lnTo>
                  <a:pt x="944" y="100"/>
                </a:lnTo>
                <a:lnTo>
                  <a:pt x="944" y="100"/>
                </a:lnTo>
                <a:lnTo>
                  <a:pt x="948" y="104"/>
                </a:lnTo>
                <a:lnTo>
                  <a:pt x="948" y="104"/>
                </a:lnTo>
                <a:lnTo>
                  <a:pt x="948" y="104"/>
                </a:lnTo>
                <a:lnTo>
                  <a:pt x="948" y="104"/>
                </a:lnTo>
                <a:lnTo>
                  <a:pt x="948" y="104"/>
                </a:lnTo>
                <a:lnTo>
                  <a:pt x="948" y="104"/>
                </a:lnTo>
                <a:lnTo>
                  <a:pt x="944" y="104"/>
                </a:lnTo>
                <a:lnTo>
                  <a:pt x="944" y="104"/>
                </a:lnTo>
                <a:lnTo>
                  <a:pt x="944" y="104"/>
                </a:lnTo>
                <a:lnTo>
                  <a:pt x="939" y="104"/>
                </a:lnTo>
                <a:lnTo>
                  <a:pt x="939" y="104"/>
                </a:lnTo>
                <a:lnTo>
                  <a:pt x="939" y="104"/>
                </a:lnTo>
                <a:lnTo>
                  <a:pt x="939" y="104"/>
                </a:lnTo>
                <a:lnTo>
                  <a:pt x="944" y="104"/>
                </a:lnTo>
                <a:lnTo>
                  <a:pt x="957" y="109"/>
                </a:lnTo>
                <a:lnTo>
                  <a:pt x="957" y="109"/>
                </a:lnTo>
                <a:lnTo>
                  <a:pt x="957" y="109"/>
                </a:lnTo>
                <a:lnTo>
                  <a:pt x="957" y="113"/>
                </a:lnTo>
                <a:lnTo>
                  <a:pt x="953" y="113"/>
                </a:lnTo>
                <a:lnTo>
                  <a:pt x="944" y="113"/>
                </a:lnTo>
                <a:lnTo>
                  <a:pt x="939" y="109"/>
                </a:lnTo>
                <a:lnTo>
                  <a:pt x="935" y="109"/>
                </a:lnTo>
                <a:lnTo>
                  <a:pt x="935" y="109"/>
                </a:lnTo>
                <a:lnTo>
                  <a:pt x="935" y="109"/>
                </a:lnTo>
                <a:lnTo>
                  <a:pt x="939" y="113"/>
                </a:lnTo>
                <a:lnTo>
                  <a:pt x="939" y="113"/>
                </a:lnTo>
                <a:lnTo>
                  <a:pt x="939" y="113"/>
                </a:lnTo>
                <a:lnTo>
                  <a:pt x="944" y="113"/>
                </a:lnTo>
                <a:lnTo>
                  <a:pt x="944" y="113"/>
                </a:lnTo>
                <a:lnTo>
                  <a:pt x="944" y="113"/>
                </a:lnTo>
                <a:lnTo>
                  <a:pt x="944" y="113"/>
                </a:lnTo>
                <a:lnTo>
                  <a:pt x="944" y="118"/>
                </a:lnTo>
                <a:lnTo>
                  <a:pt x="944" y="118"/>
                </a:lnTo>
                <a:lnTo>
                  <a:pt x="944" y="118"/>
                </a:lnTo>
                <a:lnTo>
                  <a:pt x="944" y="118"/>
                </a:lnTo>
                <a:lnTo>
                  <a:pt x="948" y="118"/>
                </a:lnTo>
                <a:lnTo>
                  <a:pt x="948" y="118"/>
                </a:lnTo>
                <a:lnTo>
                  <a:pt x="948" y="118"/>
                </a:lnTo>
                <a:lnTo>
                  <a:pt x="944" y="122"/>
                </a:lnTo>
                <a:lnTo>
                  <a:pt x="944" y="122"/>
                </a:lnTo>
                <a:lnTo>
                  <a:pt x="939" y="122"/>
                </a:lnTo>
                <a:lnTo>
                  <a:pt x="939" y="122"/>
                </a:lnTo>
                <a:lnTo>
                  <a:pt x="939" y="122"/>
                </a:lnTo>
                <a:lnTo>
                  <a:pt x="944" y="122"/>
                </a:lnTo>
                <a:lnTo>
                  <a:pt x="944" y="127"/>
                </a:lnTo>
                <a:lnTo>
                  <a:pt x="944" y="127"/>
                </a:lnTo>
                <a:lnTo>
                  <a:pt x="944" y="122"/>
                </a:lnTo>
                <a:lnTo>
                  <a:pt x="944" y="122"/>
                </a:lnTo>
                <a:lnTo>
                  <a:pt x="944" y="122"/>
                </a:lnTo>
                <a:lnTo>
                  <a:pt x="948" y="122"/>
                </a:lnTo>
                <a:lnTo>
                  <a:pt x="948" y="122"/>
                </a:lnTo>
                <a:lnTo>
                  <a:pt x="948" y="122"/>
                </a:lnTo>
                <a:lnTo>
                  <a:pt x="948" y="122"/>
                </a:lnTo>
                <a:lnTo>
                  <a:pt x="948" y="122"/>
                </a:lnTo>
                <a:lnTo>
                  <a:pt x="948" y="122"/>
                </a:lnTo>
                <a:lnTo>
                  <a:pt x="953" y="122"/>
                </a:lnTo>
                <a:lnTo>
                  <a:pt x="957" y="122"/>
                </a:lnTo>
                <a:lnTo>
                  <a:pt x="957" y="122"/>
                </a:lnTo>
                <a:lnTo>
                  <a:pt x="957" y="127"/>
                </a:lnTo>
                <a:lnTo>
                  <a:pt x="957" y="127"/>
                </a:lnTo>
                <a:lnTo>
                  <a:pt x="962" y="122"/>
                </a:lnTo>
                <a:lnTo>
                  <a:pt x="962" y="122"/>
                </a:lnTo>
                <a:lnTo>
                  <a:pt x="962" y="127"/>
                </a:lnTo>
                <a:lnTo>
                  <a:pt x="966" y="127"/>
                </a:lnTo>
                <a:lnTo>
                  <a:pt x="966" y="127"/>
                </a:lnTo>
                <a:lnTo>
                  <a:pt x="966" y="127"/>
                </a:lnTo>
                <a:lnTo>
                  <a:pt x="971" y="127"/>
                </a:lnTo>
                <a:lnTo>
                  <a:pt x="971" y="127"/>
                </a:lnTo>
                <a:lnTo>
                  <a:pt x="971" y="127"/>
                </a:lnTo>
                <a:lnTo>
                  <a:pt x="971" y="127"/>
                </a:lnTo>
                <a:lnTo>
                  <a:pt x="975" y="127"/>
                </a:lnTo>
                <a:lnTo>
                  <a:pt x="980" y="127"/>
                </a:lnTo>
                <a:lnTo>
                  <a:pt x="984" y="122"/>
                </a:lnTo>
                <a:lnTo>
                  <a:pt x="989" y="122"/>
                </a:lnTo>
                <a:lnTo>
                  <a:pt x="989" y="122"/>
                </a:lnTo>
                <a:lnTo>
                  <a:pt x="993" y="122"/>
                </a:lnTo>
                <a:lnTo>
                  <a:pt x="998" y="122"/>
                </a:lnTo>
                <a:lnTo>
                  <a:pt x="998" y="122"/>
                </a:lnTo>
                <a:lnTo>
                  <a:pt x="998" y="122"/>
                </a:lnTo>
                <a:lnTo>
                  <a:pt x="1002" y="122"/>
                </a:lnTo>
                <a:lnTo>
                  <a:pt x="1007" y="122"/>
                </a:lnTo>
                <a:lnTo>
                  <a:pt x="1012" y="122"/>
                </a:lnTo>
                <a:lnTo>
                  <a:pt x="1012" y="122"/>
                </a:lnTo>
                <a:lnTo>
                  <a:pt x="1016" y="122"/>
                </a:lnTo>
                <a:lnTo>
                  <a:pt x="1021" y="122"/>
                </a:lnTo>
                <a:lnTo>
                  <a:pt x="1021" y="122"/>
                </a:lnTo>
                <a:lnTo>
                  <a:pt x="1025" y="127"/>
                </a:lnTo>
                <a:lnTo>
                  <a:pt x="1021" y="127"/>
                </a:lnTo>
                <a:lnTo>
                  <a:pt x="1021" y="127"/>
                </a:lnTo>
                <a:lnTo>
                  <a:pt x="1021" y="127"/>
                </a:lnTo>
                <a:lnTo>
                  <a:pt x="1025" y="127"/>
                </a:lnTo>
                <a:lnTo>
                  <a:pt x="1030" y="127"/>
                </a:lnTo>
                <a:lnTo>
                  <a:pt x="1030" y="127"/>
                </a:lnTo>
                <a:lnTo>
                  <a:pt x="1030" y="127"/>
                </a:lnTo>
                <a:lnTo>
                  <a:pt x="1030" y="127"/>
                </a:lnTo>
                <a:lnTo>
                  <a:pt x="1030" y="127"/>
                </a:lnTo>
                <a:lnTo>
                  <a:pt x="1025" y="131"/>
                </a:lnTo>
                <a:lnTo>
                  <a:pt x="1025" y="131"/>
                </a:lnTo>
                <a:lnTo>
                  <a:pt x="1030" y="131"/>
                </a:lnTo>
                <a:lnTo>
                  <a:pt x="1034" y="131"/>
                </a:lnTo>
                <a:lnTo>
                  <a:pt x="1034" y="131"/>
                </a:lnTo>
                <a:lnTo>
                  <a:pt x="1034" y="131"/>
                </a:lnTo>
                <a:lnTo>
                  <a:pt x="1030" y="131"/>
                </a:lnTo>
                <a:lnTo>
                  <a:pt x="1030" y="136"/>
                </a:lnTo>
                <a:lnTo>
                  <a:pt x="1030" y="136"/>
                </a:lnTo>
                <a:lnTo>
                  <a:pt x="1025" y="136"/>
                </a:lnTo>
                <a:lnTo>
                  <a:pt x="1016" y="136"/>
                </a:lnTo>
                <a:lnTo>
                  <a:pt x="1016" y="136"/>
                </a:lnTo>
                <a:lnTo>
                  <a:pt x="1016" y="140"/>
                </a:lnTo>
                <a:lnTo>
                  <a:pt x="1021" y="140"/>
                </a:lnTo>
                <a:lnTo>
                  <a:pt x="1021" y="140"/>
                </a:lnTo>
                <a:lnTo>
                  <a:pt x="1025" y="140"/>
                </a:lnTo>
                <a:lnTo>
                  <a:pt x="1025" y="140"/>
                </a:lnTo>
                <a:lnTo>
                  <a:pt x="1025" y="140"/>
                </a:lnTo>
                <a:lnTo>
                  <a:pt x="1025" y="140"/>
                </a:lnTo>
                <a:lnTo>
                  <a:pt x="1025" y="140"/>
                </a:lnTo>
                <a:lnTo>
                  <a:pt x="1025" y="140"/>
                </a:lnTo>
                <a:lnTo>
                  <a:pt x="1016" y="140"/>
                </a:lnTo>
                <a:lnTo>
                  <a:pt x="1016" y="140"/>
                </a:lnTo>
                <a:lnTo>
                  <a:pt x="1016" y="140"/>
                </a:lnTo>
                <a:lnTo>
                  <a:pt x="1016" y="140"/>
                </a:lnTo>
                <a:lnTo>
                  <a:pt x="1016" y="140"/>
                </a:lnTo>
                <a:lnTo>
                  <a:pt x="1016" y="140"/>
                </a:lnTo>
                <a:lnTo>
                  <a:pt x="1016" y="140"/>
                </a:lnTo>
                <a:lnTo>
                  <a:pt x="1016" y="140"/>
                </a:lnTo>
                <a:lnTo>
                  <a:pt x="1016" y="140"/>
                </a:lnTo>
                <a:lnTo>
                  <a:pt x="1012" y="145"/>
                </a:lnTo>
                <a:lnTo>
                  <a:pt x="1012" y="145"/>
                </a:lnTo>
                <a:lnTo>
                  <a:pt x="1012" y="145"/>
                </a:lnTo>
                <a:lnTo>
                  <a:pt x="1012" y="145"/>
                </a:lnTo>
                <a:lnTo>
                  <a:pt x="1002" y="145"/>
                </a:lnTo>
                <a:lnTo>
                  <a:pt x="998" y="145"/>
                </a:lnTo>
                <a:lnTo>
                  <a:pt x="993" y="145"/>
                </a:lnTo>
                <a:lnTo>
                  <a:pt x="993" y="145"/>
                </a:lnTo>
                <a:lnTo>
                  <a:pt x="993" y="145"/>
                </a:lnTo>
                <a:lnTo>
                  <a:pt x="989" y="145"/>
                </a:lnTo>
                <a:lnTo>
                  <a:pt x="989" y="145"/>
                </a:lnTo>
                <a:lnTo>
                  <a:pt x="984" y="145"/>
                </a:lnTo>
                <a:lnTo>
                  <a:pt x="984" y="145"/>
                </a:lnTo>
                <a:lnTo>
                  <a:pt x="984" y="145"/>
                </a:lnTo>
                <a:lnTo>
                  <a:pt x="984" y="145"/>
                </a:lnTo>
                <a:lnTo>
                  <a:pt x="984" y="145"/>
                </a:lnTo>
                <a:lnTo>
                  <a:pt x="984" y="140"/>
                </a:lnTo>
                <a:lnTo>
                  <a:pt x="984" y="140"/>
                </a:lnTo>
                <a:lnTo>
                  <a:pt x="984" y="140"/>
                </a:lnTo>
                <a:lnTo>
                  <a:pt x="989" y="140"/>
                </a:lnTo>
                <a:lnTo>
                  <a:pt x="984" y="140"/>
                </a:lnTo>
                <a:lnTo>
                  <a:pt x="984" y="140"/>
                </a:lnTo>
                <a:lnTo>
                  <a:pt x="984" y="140"/>
                </a:lnTo>
                <a:lnTo>
                  <a:pt x="984" y="136"/>
                </a:lnTo>
                <a:lnTo>
                  <a:pt x="984" y="136"/>
                </a:lnTo>
                <a:lnTo>
                  <a:pt x="984" y="140"/>
                </a:lnTo>
                <a:lnTo>
                  <a:pt x="984" y="140"/>
                </a:lnTo>
                <a:lnTo>
                  <a:pt x="984" y="140"/>
                </a:lnTo>
                <a:lnTo>
                  <a:pt x="984" y="140"/>
                </a:lnTo>
                <a:lnTo>
                  <a:pt x="980" y="140"/>
                </a:lnTo>
                <a:lnTo>
                  <a:pt x="980" y="140"/>
                </a:lnTo>
                <a:lnTo>
                  <a:pt x="980" y="145"/>
                </a:lnTo>
                <a:lnTo>
                  <a:pt x="975" y="145"/>
                </a:lnTo>
                <a:lnTo>
                  <a:pt x="975" y="145"/>
                </a:lnTo>
                <a:lnTo>
                  <a:pt x="971" y="145"/>
                </a:lnTo>
                <a:lnTo>
                  <a:pt x="966" y="145"/>
                </a:lnTo>
                <a:lnTo>
                  <a:pt x="966" y="145"/>
                </a:lnTo>
                <a:lnTo>
                  <a:pt x="966" y="145"/>
                </a:lnTo>
                <a:lnTo>
                  <a:pt x="966" y="145"/>
                </a:lnTo>
                <a:lnTo>
                  <a:pt x="962" y="140"/>
                </a:lnTo>
                <a:lnTo>
                  <a:pt x="962" y="140"/>
                </a:lnTo>
                <a:lnTo>
                  <a:pt x="962" y="145"/>
                </a:lnTo>
                <a:lnTo>
                  <a:pt x="962" y="145"/>
                </a:lnTo>
                <a:lnTo>
                  <a:pt x="962" y="145"/>
                </a:lnTo>
                <a:lnTo>
                  <a:pt x="962" y="145"/>
                </a:lnTo>
                <a:lnTo>
                  <a:pt x="962" y="140"/>
                </a:lnTo>
                <a:lnTo>
                  <a:pt x="957" y="140"/>
                </a:lnTo>
                <a:lnTo>
                  <a:pt x="957" y="140"/>
                </a:lnTo>
                <a:lnTo>
                  <a:pt x="957" y="145"/>
                </a:lnTo>
                <a:lnTo>
                  <a:pt x="957" y="145"/>
                </a:lnTo>
                <a:lnTo>
                  <a:pt x="953" y="145"/>
                </a:lnTo>
                <a:lnTo>
                  <a:pt x="953" y="145"/>
                </a:lnTo>
                <a:lnTo>
                  <a:pt x="953" y="140"/>
                </a:lnTo>
                <a:lnTo>
                  <a:pt x="953" y="140"/>
                </a:lnTo>
                <a:lnTo>
                  <a:pt x="948" y="145"/>
                </a:lnTo>
                <a:lnTo>
                  <a:pt x="948" y="140"/>
                </a:lnTo>
                <a:lnTo>
                  <a:pt x="948" y="140"/>
                </a:lnTo>
                <a:lnTo>
                  <a:pt x="944" y="145"/>
                </a:lnTo>
                <a:lnTo>
                  <a:pt x="944" y="145"/>
                </a:lnTo>
                <a:lnTo>
                  <a:pt x="944" y="145"/>
                </a:lnTo>
                <a:lnTo>
                  <a:pt x="939" y="140"/>
                </a:lnTo>
                <a:lnTo>
                  <a:pt x="935" y="140"/>
                </a:lnTo>
                <a:lnTo>
                  <a:pt x="930" y="140"/>
                </a:lnTo>
                <a:lnTo>
                  <a:pt x="930" y="140"/>
                </a:lnTo>
                <a:lnTo>
                  <a:pt x="930" y="140"/>
                </a:lnTo>
                <a:lnTo>
                  <a:pt x="930" y="140"/>
                </a:lnTo>
                <a:lnTo>
                  <a:pt x="930" y="140"/>
                </a:lnTo>
                <a:lnTo>
                  <a:pt x="930" y="140"/>
                </a:lnTo>
                <a:lnTo>
                  <a:pt x="930" y="140"/>
                </a:lnTo>
                <a:lnTo>
                  <a:pt x="935" y="136"/>
                </a:lnTo>
                <a:lnTo>
                  <a:pt x="935" y="136"/>
                </a:lnTo>
                <a:lnTo>
                  <a:pt x="935" y="136"/>
                </a:lnTo>
                <a:lnTo>
                  <a:pt x="935" y="136"/>
                </a:lnTo>
                <a:lnTo>
                  <a:pt x="935" y="136"/>
                </a:lnTo>
                <a:lnTo>
                  <a:pt x="930" y="136"/>
                </a:lnTo>
                <a:lnTo>
                  <a:pt x="930" y="136"/>
                </a:lnTo>
                <a:lnTo>
                  <a:pt x="930" y="136"/>
                </a:lnTo>
                <a:lnTo>
                  <a:pt x="930" y="136"/>
                </a:lnTo>
                <a:lnTo>
                  <a:pt x="930" y="136"/>
                </a:lnTo>
                <a:lnTo>
                  <a:pt x="930" y="136"/>
                </a:lnTo>
                <a:lnTo>
                  <a:pt x="930" y="136"/>
                </a:lnTo>
                <a:lnTo>
                  <a:pt x="930" y="136"/>
                </a:lnTo>
                <a:lnTo>
                  <a:pt x="926" y="136"/>
                </a:lnTo>
                <a:lnTo>
                  <a:pt x="926" y="136"/>
                </a:lnTo>
                <a:lnTo>
                  <a:pt x="926" y="136"/>
                </a:lnTo>
                <a:lnTo>
                  <a:pt x="926" y="136"/>
                </a:lnTo>
                <a:lnTo>
                  <a:pt x="926" y="136"/>
                </a:lnTo>
                <a:lnTo>
                  <a:pt x="926" y="136"/>
                </a:lnTo>
                <a:lnTo>
                  <a:pt x="926" y="140"/>
                </a:lnTo>
                <a:lnTo>
                  <a:pt x="921" y="140"/>
                </a:lnTo>
                <a:lnTo>
                  <a:pt x="921" y="140"/>
                </a:lnTo>
                <a:lnTo>
                  <a:pt x="917" y="140"/>
                </a:lnTo>
                <a:lnTo>
                  <a:pt x="917" y="140"/>
                </a:lnTo>
                <a:lnTo>
                  <a:pt x="912" y="140"/>
                </a:lnTo>
                <a:lnTo>
                  <a:pt x="912" y="140"/>
                </a:lnTo>
                <a:lnTo>
                  <a:pt x="912" y="136"/>
                </a:lnTo>
                <a:lnTo>
                  <a:pt x="908" y="136"/>
                </a:lnTo>
                <a:lnTo>
                  <a:pt x="908" y="136"/>
                </a:lnTo>
                <a:lnTo>
                  <a:pt x="908" y="136"/>
                </a:lnTo>
                <a:lnTo>
                  <a:pt x="912" y="136"/>
                </a:lnTo>
                <a:lnTo>
                  <a:pt x="912" y="136"/>
                </a:lnTo>
                <a:lnTo>
                  <a:pt x="908" y="136"/>
                </a:lnTo>
                <a:lnTo>
                  <a:pt x="908" y="136"/>
                </a:lnTo>
                <a:lnTo>
                  <a:pt x="903" y="136"/>
                </a:lnTo>
                <a:lnTo>
                  <a:pt x="903" y="136"/>
                </a:lnTo>
                <a:lnTo>
                  <a:pt x="903" y="136"/>
                </a:lnTo>
                <a:lnTo>
                  <a:pt x="903" y="136"/>
                </a:lnTo>
                <a:lnTo>
                  <a:pt x="903" y="136"/>
                </a:lnTo>
                <a:lnTo>
                  <a:pt x="903" y="136"/>
                </a:lnTo>
                <a:lnTo>
                  <a:pt x="899" y="136"/>
                </a:lnTo>
                <a:lnTo>
                  <a:pt x="899" y="136"/>
                </a:lnTo>
                <a:lnTo>
                  <a:pt x="903" y="131"/>
                </a:lnTo>
                <a:lnTo>
                  <a:pt x="903" y="131"/>
                </a:lnTo>
                <a:lnTo>
                  <a:pt x="903" y="127"/>
                </a:lnTo>
                <a:lnTo>
                  <a:pt x="908" y="127"/>
                </a:lnTo>
                <a:lnTo>
                  <a:pt x="908" y="127"/>
                </a:lnTo>
                <a:lnTo>
                  <a:pt x="908" y="127"/>
                </a:lnTo>
                <a:lnTo>
                  <a:pt x="908" y="127"/>
                </a:lnTo>
                <a:lnTo>
                  <a:pt x="908" y="127"/>
                </a:lnTo>
                <a:lnTo>
                  <a:pt x="908" y="127"/>
                </a:lnTo>
                <a:lnTo>
                  <a:pt x="908" y="122"/>
                </a:lnTo>
                <a:lnTo>
                  <a:pt x="908" y="122"/>
                </a:lnTo>
                <a:lnTo>
                  <a:pt x="908" y="122"/>
                </a:lnTo>
                <a:lnTo>
                  <a:pt x="912" y="122"/>
                </a:lnTo>
                <a:lnTo>
                  <a:pt x="917" y="118"/>
                </a:lnTo>
                <a:lnTo>
                  <a:pt x="917" y="118"/>
                </a:lnTo>
                <a:lnTo>
                  <a:pt x="917" y="118"/>
                </a:lnTo>
                <a:lnTo>
                  <a:pt x="917" y="118"/>
                </a:lnTo>
                <a:lnTo>
                  <a:pt x="921" y="118"/>
                </a:lnTo>
                <a:lnTo>
                  <a:pt x="921" y="118"/>
                </a:lnTo>
                <a:lnTo>
                  <a:pt x="921" y="113"/>
                </a:lnTo>
                <a:lnTo>
                  <a:pt x="921" y="113"/>
                </a:lnTo>
                <a:lnTo>
                  <a:pt x="921" y="109"/>
                </a:lnTo>
                <a:lnTo>
                  <a:pt x="921" y="109"/>
                </a:lnTo>
                <a:lnTo>
                  <a:pt x="921" y="104"/>
                </a:lnTo>
                <a:lnTo>
                  <a:pt x="921" y="104"/>
                </a:lnTo>
                <a:lnTo>
                  <a:pt x="921" y="104"/>
                </a:lnTo>
                <a:lnTo>
                  <a:pt x="917" y="109"/>
                </a:lnTo>
                <a:lnTo>
                  <a:pt x="917" y="109"/>
                </a:lnTo>
                <a:lnTo>
                  <a:pt x="917" y="109"/>
                </a:lnTo>
                <a:lnTo>
                  <a:pt x="912" y="109"/>
                </a:lnTo>
                <a:lnTo>
                  <a:pt x="908" y="109"/>
                </a:lnTo>
                <a:lnTo>
                  <a:pt x="908" y="104"/>
                </a:lnTo>
                <a:lnTo>
                  <a:pt x="908" y="104"/>
                </a:lnTo>
                <a:lnTo>
                  <a:pt x="903" y="109"/>
                </a:lnTo>
                <a:lnTo>
                  <a:pt x="899" y="104"/>
                </a:lnTo>
                <a:lnTo>
                  <a:pt x="899" y="104"/>
                </a:lnTo>
                <a:lnTo>
                  <a:pt x="899" y="104"/>
                </a:lnTo>
                <a:lnTo>
                  <a:pt x="899" y="104"/>
                </a:lnTo>
                <a:lnTo>
                  <a:pt x="899" y="104"/>
                </a:lnTo>
                <a:lnTo>
                  <a:pt x="899" y="100"/>
                </a:lnTo>
                <a:lnTo>
                  <a:pt x="903" y="100"/>
                </a:lnTo>
                <a:lnTo>
                  <a:pt x="903" y="100"/>
                </a:lnTo>
                <a:lnTo>
                  <a:pt x="903" y="100"/>
                </a:lnTo>
                <a:lnTo>
                  <a:pt x="903" y="100"/>
                </a:lnTo>
                <a:lnTo>
                  <a:pt x="899" y="100"/>
                </a:lnTo>
                <a:lnTo>
                  <a:pt x="899" y="100"/>
                </a:lnTo>
                <a:lnTo>
                  <a:pt x="894" y="95"/>
                </a:lnTo>
                <a:lnTo>
                  <a:pt x="894" y="95"/>
                </a:lnTo>
                <a:lnTo>
                  <a:pt x="894" y="95"/>
                </a:lnTo>
                <a:lnTo>
                  <a:pt x="894" y="95"/>
                </a:lnTo>
                <a:lnTo>
                  <a:pt x="899" y="95"/>
                </a:lnTo>
                <a:lnTo>
                  <a:pt x="899" y="95"/>
                </a:lnTo>
                <a:lnTo>
                  <a:pt x="899" y="95"/>
                </a:lnTo>
                <a:lnTo>
                  <a:pt x="899" y="95"/>
                </a:lnTo>
                <a:lnTo>
                  <a:pt x="903" y="95"/>
                </a:lnTo>
                <a:lnTo>
                  <a:pt x="903" y="95"/>
                </a:lnTo>
                <a:lnTo>
                  <a:pt x="899" y="95"/>
                </a:lnTo>
                <a:lnTo>
                  <a:pt x="899" y="95"/>
                </a:lnTo>
                <a:lnTo>
                  <a:pt x="899" y="95"/>
                </a:lnTo>
                <a:lnTo>
                  <a:pt x="903" y="95"/>
                </a:lnTo>
                <a:lnTo>
                  <a:pt x="903" y="95"/>
                </a:lnTo>
                <a:lnTo>
                  <a:pt x="903" y="95"/>
                </a:lnTo>
                <a:lnTo>
                  <a:pt x="903" y="95"/>
                </a:lnTo>
                <a:lnTo>
                  <a:pt x="908" y="95"/>
                </a:lnTo>
                <a:lnTo>
                  <a:pt x="912" y="90"/>
                </a:lnTo>
                <a:lnTo>
                  <a:pt x="912" y="90"/>
                </a:lnTo>
                <a:lnTo>
                  <a:pt x="912" y="90"/>
                </a:lnTo>
                <a:lnTo>
                  <a:pt x="917" y="95"/>
                </a:lnTo>
                <a:lnTo>
                  <a:pt x="921" y="95"/>
                </a:lnTo>
                <a:lnTo>
                  <a:pt x="921" y="95"/>
                </a:lnTo>
                <a:moveTo>
                  <a:pt x="745" y="72"/>
                </a:moveTo>
                <a:lnTo>
                  <a:pt x="745" y="72"/>
                </a:lnTo>
                <a:lnTo>
                  <a:pt x="745" y="72"/>
                </a:lnTo>
                <a:lnTo>
                  <a:pt x="740" y="72"/>
                </a:lnTo>
                <a:lnTo>
                  <a:pt x="740" y="72"/>
                </a:lnTo>
                <a:lnTo>
                  <a:pt x="740" y="72"/>
                </a:lnTo>
                <a:lnTo>
                  <a:pt x="731" y="77"/>
                </a:lnTo>
                <a:lnTo>
                  <a:pt x="731" y="77"/>
                </a:lnTo>
                <a:lnTo>
                  <a:pt x="731" y="77"/>
                </a:lnTo>
                <a:lnTo>
                  <a:pt x="731" y="77"/>
                </a:lnTo>
                <a:lnTo>
                  <a:pt x="731" y="81"/>
                </a:lnTo>
                <a:lnTo>
                  <a:pt x="731" y="81"/>
                </a:lnTo>
                <a:lnTo>
                  <a:pt x="727" y="81"/>
                </a:lnTo>
                <a:lnTo>
                  <a:pt x="727" y="81"/>
                </a:lnTo>
                <a:lnTo>
                  <a:pt x="727" y="81"/>
                </a:lnTo>
                <a:lnTo>
                  <a:pt x="727" y="81"/>
                </a:lnTo>
                <a:lnTo>
                  <a:pt x="722" y="81"/>
                </a:lnTo>
                <a:lnTo>
                  <a:pt x="722" y="81"/>
                </a:lnTo>
                <a:lnTo>
                  <a:pt x="722" y="81"/>
                </a:lnTo>
                <a:lnTo>
                  <a:pt x="722" y="81"/>
                </a:lnTo>
                <a:lnTo>
                  <a:pt x="722" y="81"/>
                </a:lnTo>
                <a:lnTo>
                  <a:pt x="722" y="86"/>
                </a:lnTo>
                <a:lnTo>
                  <a:pt x="718" y="86"/>
                </a:lnTo>
                <a:lnTo>
                  <a:pt x="713" y="86"/>
                </a:lnTo>
                <a:lnTo>
                  <a:pt x="709" y="86"/>
                </a:lnTo>
                <a:lnTo>
                  <a:pt x="709" y="86"/>
                </a:lnTo>
                <a:lnTo>
                  <a:pt x="709" y="86"/>
                </a:lnTo>
                <a:lnTo>
                  <a:pt x="704" y="86"/>
                </a:lnTo>
                <a:lnTo>
                  <a:pt x="704" y="86"/>
                </a:lnTo>
                <a:lnTo>
                  <a:pt x="704" y="90"/>
                </a:lnTo>
                <a:lnTo>
                  <a:pt x="700" y="90"/>
                </a:lnTo>
                <a:lnTo>
                  <a:pt x="700" y="90"/>
                </a:lnTo>
                <a:lnTo>
                  <a:pt x="700" y="90"/>
                </a:lnTo>
                <a:lnTo>
                  <a:pt x="700" y="90"/>
                </a:lnTo>
                <a:lnTo>
                  <a:pt x="695" y="86"/>
                </a:lnTo>
                <a:lnTo>
                  <a:pt x="695" y="86"/>
                </a:lnTo>
                <a:lnTo>
                  <a:pt x="695" y="86"/>
                </a:lnTo>
                <a:lnTo>
                  <a:pt x="700" y="86"/>
                </a:lnTo>
                <a:lnTo>
                  <a:pt x="700" y="86"/>
                </a:lnTo>
                <a:lnTo>
                  <a:pt x="700" y="86"/>
                </a:lnTo>
                <a:lnTo>
                  <a:pt x="704" y="81"/>
                </a:lnTo>
                <a:lnTo>
                  <a:pt x="709" y="81"/>
                </a:lnTo>
                <a:lnTo>
                  <a:pt x="709" y="81"/>
                </a:lnTo>
                <a:lnTo>
                  <a:pt x="709" y="81"/>
                </a:lnTo>
                <a:lnTo>
                  <a:pt x="709" y="81"/>
                </a:lnTo>
                <a:lnTo>
                  <a:pt x="704" y="81"/>
                </a:lnTo>
                <a:lnTo>
                  <a:pt x="704" y="81"/>
                </a:lnTo>
                <a:lnTo>
                  <a:pt x="704" y="81"/>
                </a:lnTo>
                <a:lnTo>
                  <a:pt x="700" y="81"/>
                </a:lnTo>
                <a:lnTo>
                  <a:pt x="700" y="81"/>
                </a:lnTo>
                <a:lnTo>
                  <a:pt x="700" y="81"/>
                </a:lnTo>
                <a:lnTo>
                  <a:pt x="695" y="86"/>
                </a:lnTo>
                <a:lnTo>
                  <a:pt x="695" y="86"/>
                </a:lnTo>
                <a:lnTo>
                  <a:pt x="695" y="86"/>
                </a:lnTo>
                <a:lnTo>
                  <a:pt x="691" y="86"/>
                </a:lnTo>
                <a:lnTo>
                  <a:pt x="691" y="86"/>
                </a:lnTo>
                <a:lnTo>
                  <a:pt x="691" y="86"/>
                </a:lnTo>
                <a:lnTo>
                  <a:pt x="691" y="86"/>
                </a:lnTo>
                <a:lnTo>
                  <a:pt x="691" y="86"/>
                </a:lnTo>
                <a:lnTo>
                  <a:pt x="691" y="86"/>
                </a:lnTo>
                <a:lnTo>
                  <a:pt x="686" y="86"/>
                </a:lnTo>
                <a:lnTo>
                  <a:pt x="686" y="86"/>
                </a:lnTo>
                <a:lnTo>
                  <a:pt x="682" y="90"/>
                </a:lnTo>
                <a:lnTo>
                  <a:pt x="682" y="90"/>
                </a:lnTo>
                <a:lnTo>
                  <a:pt x="682" y="90"/>
                </a:lnTo>
                <a:lnTo>
                  <a:pt x="677" y="90"/>
                </a:lnTo>
                <a:lnTo>
                  <a:pt x="677" y="90"/>
                </a:lnTo>
                <a:lnTo>
                  <a:pt x="682" y="90"/>
                </a:lnTo>
                <a:lnTo>
                  <a:pt x="682" y="86"/>
                </a:lnTo>
                <a:lnTo>
                  <a:pt x="682" y="86"/>
                </a:lnTo>
                <a:lnTo>
                  <a:pt x="682" y="86"/>
                </a:lnTo>
                <a:lnTo>
                  <a:pt x="682" y="86"/>
                </a:lnTo>
                <a:lnTo>
                  <a:pt x="677" y="86"/>
                </a:lnTo>
                <a:lnTo>
                  <a:pt x="677" y="86"/>
                </a:lnTo>
                <a:lnTo>
                  <a:pt x="677" y="90"/>
                </a:lnTo>
                <a:lnTo>
                  <a:pt x="677" y="90"/>
                </a:lnTo>
                <a:lnTo>
                  <a:pt x="673" y="90"/>
                </a:lnTo>
                <a:lnTo>
                  <a:pt x="673" y="90"/>
                </a:lnTo>
                <a:lnTo>
                  <a:pt x="673" y="90"/>
                </a:lnTo>
                <a:lnTo>
                  <a:pt x="673" y="90"/>
                </a:lnTo>
                <a:lnTo>
                  <a:pt x="673" y="90"/>
                </a:lnTo>
                <a:lnTo>
                  <a:pt x="673" y="90"/>
                </a:lnTo>
                <a:lnTo>
                  <a:pt x="673" y="90"/>
                </a:lnTo>
                <a:lnTo>
                  <a:pt x="668" y="90"/>
                </a:lnTo>
                <a:lnTo>
                  <a:pt x="668" y="95"/>
                </a:lnTo>
                <a:lnTo>
                  <a:pt x="664" y="95"/>
                </a:lnTo>
                <a:lnTo>
                  <a:pt x="664" y="95"/>
                </a:lnTo>
                <a:lnTo>
                  <a:pt x="659" y="95"/>
                </a:lnTo>
                <a:lnTo>
                  <a:pt x="659" y="95"/>
                </a:lnTo>
                <a:lnTo>
                  <a:pt x="659" y="95"/>
                </a:lnTo>
                <a:lnTo>
                  <a:pt x="664" y="90"/>
                </a:lnTo>
                <a:lnTo>
                  <a:pt x="664" y="90"/>
                </a:lnTo>
                <a:lnTo>
                  <a:pt x="664" y="90"/>
                </a:lnTo>
                <a:lnTo>
                  <a:pt x="664" y="90"/>
                </a:lnTo>
                <a:lnTo>
                  <a:pt x="668" y="86"/>
                </a:lnTo>
                <a:lnTo>
                  <a:pt x="668" y="86"/>
                </a:lnTo>
                <a:lnTo>
                  <a:pt x="668" y="86"/>
                </a:lnTo>
                <a:lnTo>
                  <a:pt x="664" y="86"/>
                </a:lnTo>
                <a:lnTo>
                  <a:pt x="659" y="90"/>
                </a:lnTo>
                <a:lnTo>
                  <a:pt x="659" y="90"/>
                </a:lnTo>
                <a:lnTo>
                  <a:pt x="655" y="90"/>
                </a:lnTo>
                <a:lnTo>
                  <a:pt x="655" y="90"/>
                </a:lnTo>
                <a:lnTo>
                  <a:pt x="655" y="90"/>
                </a:lnTo>
                <a:lnTo>
                  <a:pt x="655" y="90"/>
                </a:lnTo>
                <a:lnTo>
                  <a:pt x="650" y="90"/>
                </a:lnTo>
                <a:lnTo>
                  <a:pt x="646" y="90"/>
                </a:lnTo>
                <a:lnTo>
                  <a:pt x="646" y="90"/>
                </a:lnTo>
                <a:lnTo>
                  <a:pt x="646" y="90"/>
                </a:lnTo>
                <a:lnTo>
                  <a:pt x="646" y="90"/>
                </a:lnTo>
                <a:lnTo>
                  <a:pt x="646" y="90"/>
                </a:lnTo>
                <a:lnTo>
                  <a:pt x="646" y="90"/>
                </a:lnTo>
                <a:lnTo>
                  <a:pt x="646" y="90"/>
                </a:lnTo>
                <a:lnTo>
                  <a:pt x="650" y="86"/>
                </a:lnTo>
                <a:lnTo>
                  <a:pt x="650" y="86"/>
                </a:lnTo>
                <a:lnTo>
                  <a:pt x="650" y="86"/>
                </a:lnTo>
                <a:lnTo>
                  <a:pt x="650" y="86"/>
                </a:lnTo>
                <a:lnTo>
                  <a:pt x="650" y="86"/>
                </a:lnTo>
                <a:lnTo>
                  <a:pt x="650" y="86"/>
                </a:lnTo>
                <a:lnTo>
                  <a:pt x="650" y="86"/>
                </a:lnTo>
                <a:lnTo>
                  <a:pt x="650" y="86"/>
                </a:lnTo>
                <a:lnTo>
                  <a:pt x="646" y="86"/>
                </a:lnTo>
                <a:lnTo>
                  <a:pt x="646" y="86"/>
                </a:lnTo>
                <a:lnTo>
                  <a:pt x="650" y="86"/>
                </a:lnTo>
                <a:lnTo>
                  <a:pt x="655" y="81"/>
                </a:lnTo>
                <a:lnTo>
                  <a:pt x="659" y="81"/>
                </a:lnTo>
                <a:lnTo>
                  <a:pt x="659" y="81"/>
                </a:lnTo>
                <a:lnTo>
                  <a:pt x="668" y="81"/>
                </a:lnTo>
                <a:lnTo>
                  <a:pt x="668" y="81"/>
                </a:lnTo>
                <a:lnTo>
                  <a:pt x="673" y="81"/>
                </a:lnTo>
                <a:lnTo>
                  <a:pt x="677" y="81"/>
                </a:lnTo>
                <a:lnTo>
                  <a:pt x="677" y="81"/>
                </a:lnTo>
                <a:lnTo>
                  <a:pt x="686" y="77"/>
                </a:lnTo>
                <a:lnTo>
                  <a:pt x="686" y="77"/>
                </a:lnTo>
                <a:lnTo>
                  <a:pt x="691" y="77"/>
                </a:lnTo>
                <a:lnTo>
                  <a:pt x="691" y="77"/>
                </a:lnTo>
                <a:lnTo>
                  <a:pt x="691" y="77"/>
                </a:lnTo>
                <a:lnTo>
                  <a:pt x="700" y="72"/>
                </a:lnTo>
                <a:lnTo>
                  <a:pt x="704" y="72"/>
                </a:lnTo>
                <a:lnTo>
                  <a:pt x="709" y="72"/>
                </a:lnTo>
                <a:lnTo>
                  <a:pt x="709" y="72"/>
                </a:lnTo>
                <a:lnTo>
                  <a:pt x="713" y="72"/>
                </a:lnTo>
                <a:lnTo>
                  <a:pt x="722" y="72"/>
                </a:lnTo>
                <a:lnTo>
                  <a:pt x="727" y="72"/>
                </a:lnTo>
                <a:lnTo>
                  <a:pt x="727" y="72"/>
                </a:lnTo>
                <a:lnTo>
                  <a:pt x="727" y="72"/>
                </a:lnTo>
                <a:lnTo>
                  <a:pt x="727" y="72"/>
                </a:lnTo>
                <a:lnTo>
                  <a:pt x="731" y="72"/>
                </a:lnTo>
                <a:lnTo>
                  <a:pt x="731" y="72"/>
                </a:lnTo>
                <a:lnTo>
                  <a:pt x="731" y="72"/>
                </a:lnTo>
                <a:lnTo>
                  <a:pt x="731" y="72"/>
                </a:lnTo>
                <a:lnTo>
                  <a:pt x="731" y="72"/>
                </a:lnTo>
                <a:lnTo>
                  <a:pt x="731" y="72"/>
                </a:lnTo>
                <a:lnTo>
                  <a:pt x="731" y="72"/>
                </a:lnTo>
                <a:lnTo>
                  <a:pt x="731" y="72"/>
                </a:lnTo>
                <a:lnTo>
                  <a:pt x="736" y="68"/>
                </a:lnTo>
                <a:lnTo>
                  <a:pt x="736" y="68"/>
                </a:lnTo>
                <a:lnTo>
                  <a:pt x="740" y="68"/>
                </a:lnTo>
                <a:lnTo>
                  <a:pt x="740" y="68"/>
                </a:lnTo>
                <a:lnTo>
                  <a:pt x="740" y="72"/>
                </a:lnTo>
                <a:lnTo>
                  <a:pt x="740" y="72"/>
                </a:lnTo>
                <a:lnTo>
                  <a:pt x="745" y="72"/>
                </a:lnTo>
                <a:moveTo>
                  <a:pt x="971" y="90"/>
                </a:moveTo>
                <a:lnTo>
                  <a:pt x="971" y="90"/>
                </a:lnTo>
                <a:lnTo>
                  <a:pt x="966" y="95"/>
                </a:lnTo>
                <a:lnTo>
                  <a:pt x="966" y="95"/>
                </a:lnTo>
                <a:lnTo>
                  <a:pt x="962" y="90"/>
                </a:lnTo>
                <a:lnTo>
                  <a:pt x="962" y="90"/>
                </a:lnTo>
                <a:lnTo>
                  <a:pt x="962" y="90"/>
                </a:lnTo>
                <a:lnTo>
                  <a:pt x="966" y="86"/>
                </a:lnTo>
                <a:lnTo>
                  <a:pt x="966" y="86"/>
                </a:lnTo>
                <a:lnTo>
                  <a:pt x="966" y="86"/>
                </a:lnTo>
                <a:lnTo>
                  <a:pt x="966" y="86"/>
                </a:lnTo>
                <a:lnTo>
                  <a:pt x="971" y="86"/>
                </a:lnTo>
                <a:lnTo>
                  <a:pt x="971" y="86"/>
                </a:lnTo>
                <a:lnTo>
                  <a:pt x="971" y="86"/>
                </a:lnTo>
                <a:lnTo>
                  <a:pt x="975" y="86"/>
                </a:lnTo>
                <a:lnTo>
                  <a:pt x="975" y="86"/>
                </a:lnTo>
                <a:lnTo>
                  <a:pt x="975" y="90"/>
                </a:lnTo>
                <a:lnTo>
                  <a:pt x="975" y="90"/>
                </a:lnTo>
                <a:lnTo>
                  <a:pt x="975" y="90"/>
                </a:lnTo>
                <a:lnTo>
                  <a:pt x="975" y="90"/>
                </a:lnTo>
                <a:lnTo>
                  <a:pt x="975" y="90"/>
                </a:lnTo>
                <a:lnTo>
                  <a:pt x="975" y="90"/>
                </a:lnTo>
                <a:lnTo>
                  <a:pt x="971" y="90"/>
                </a:lnTo>
                <a:moveTo>
                  <a:pt x="835" y="86"/>
                </a:moveTo>
                <a:lnTo>
                  <a:pt x="835" y="86"/>
                </a:lnTo>
                <a:lnTo>
                  <a:pt x="835" y="86"/>
                </a:lnTo>
                <a:lnTo>
                  <a:pt x="831" y="86"/>
                </a:lnTo>
                <a:lnTo>
                  <a:pt x="831" y="86"/>
                </a:lnTo>
                <a:lnTo>
                  <a:pt x="831" y="81"/>
                </a:lnTo>
                <a:lnTo>
                  <a:pt x="831" y="81"/>
                </a:lnTo>
                <a:lnTo>
                  <a:pt x="831" y="77"/>
                </a:lnTo>
                <a:lnTo>
                  <a:pt x="835" y="77"/>
                </a:lnTo>
                <a:lnTo>
                  <a:pt x="835" y="77"/>
                </a:lnTo>
                <a:lnTo>
                  <a:pt x="835" y="77"/>
                </a:lnTo>
                <a:lnTo>
                  <a:pt x="835" y="72"/>
                </a:lnTo>
                <a:lnTo>
                  <a:pt x="835" y="72"/>
                </a:lnTo>
                <a:lnTo>
                  <a:pt x="840" y="72"/>
                </a:lnTo>
                <a:lnTo>
                  <a:pt x="840" y="72"/>
                </a:lnTo>
                <a:lnTo>
                  <a:pt x="840" y="77"/>
                </a:lnTo>
                <a:lnTo>
                  <a:pt x="840" y="77"/>
                </a:lnTo>
                <a:lnTo>
                  <a:pt x="840" y="77"/>
                </a:lnTo>
                <a:lnTo>
                  <a:pt x="840" y="77"/>
                </a:lnTo>
                <a:lnTo>
                  <a:pt x="840" y="81"/>
                </a:lnTo>
                <a:lnTo>
                  <a:pt x="840" y="81"/>
                </a:lnTo>
                <a:lnTo>
                  <a:pt x="840" y="81"/>
                </a:lnTo>
                <a:lnTo>
                  <a:pt x="840" y="81"/>
                </a:lnTo>
                <a:lnTo>
                  <a:pt x="840" y="81"/>
                </a:lnTo>
                <a:lnTo>
                  <a:pt x="840" y="81"/>
                </a:lnTo>
                <a:lnTo>
                  <a:pt x="840" y="81"/>
                </a:lnTo>
                <a:lnTo>
                  <a:pt x="835" y="86"/>
                </a:lnTo>
                <a:lnTo>
                  <a:pt x="835" y="86"/>
                </a:lnTo>
                <a:moveTo>
                  <a:pt x="930" y="81"/>
                </a:moveTo>
                <a:lnTo>
                  <a:pt x="930" y="81"/>
                </a:lnTo>
                <a:lnTo>
                  <a:pt x="935" y="81"/>
                </a:lnTo>
                <a:lnTo>
                  <a:pt x="935" y="81"/>
                </a:lnTo>
                <a:lnTo>
                  <a:pt x="939" y="81"/>
                </a:lnTo>
                <a:lnTo>
                  <a:pt x="944" y="81"/>
                </a:lnTo>
                <a:lnTo>
                  <a:pt x="948" y="81"/>
                </a:lnTo>
                <a:lnTo>
                  <a:pt x="948" y="81"/>
                </a:lnTo>
                <a:lnTo>
                  <a:pt x="948" y="81"/>
                </a:lnTo>
                <a:lnTo>
                  <a:pt x="953" y="81"/>
                </a:lnTo>
                <a:lnTo>
                  <a:pt x="948" y="86"/>
                </a:lnTo>
                <a:lnTo>
                  <a:pt x="948" y="86"/>
                </a:lnTo>
                <a:lnTo>
                  <a:pt x="944" y="86"/>
                </a:lnTo>
                <a:lnTo>
                  <a:pt x="944" y="86"/>
                </a:lnTo>
                <a:lnTo>
                  <a:pt x="939" y="86"/>
                </a:lnTo>
                <a:lnTo>
                  <a:pt x="939" y="86"/>
                </a:lnTo>
                <a:lnTo>
                  <a:pt x="935" y="86"/>
                </a:lnTo>
                <a:lnTo>
                  <a:pt x="921" y="86"/>
                </a:lnTo>
                <a:lnTo>
                  <a:pt x="921" y="86"/>
                </a:lnTo>
                <a:lnTo>
                  <a:pt x="921" y="81"/>
                </a:lnTo>
                <a:lnTo>
                  <a:pt x="921" y="81"/>
                </a:lnTo>
                <a:lnTo>
                  <a:pt x="921" y="81"/>
                </a:lnTo>
                <a:lnTo>
                  <a:pt x="921" y="81"/>
                </a:lnTo>
                <a:lnTo>
                  <a:pt x="926" y="81"/>
                </a:lnTo>
                <a:lnTo>
                  <a:pt x="930" y="81"/>
                </a:lnTo>
                <a:lnTo>
                  <a:pt x="930" y="81"/>
                </a:lnTo>
                <a:moveTo>
                  <a:pt x="808" y="63"/>
                </a:moveTo>
                <a:lnTo>
                  <a:pt x="808" y="63"/>
                </a:lnTo>
                <a:lnTo>
                  <a:pt x="813" y="68"/>
                </a:lnTo>
                <a:lnTo>
                  <a:pt x="813" y="68"/>
                </a:lnTo>
                <a:lnTo>
                  <a:pt x="813" y="68"/>
                </a:lnTo>
                <a:lnTo>
                  <a:pt x="813" y="68"/>
                </a:lnTo>
                <a:lnTo>
                  <a:pt x="808" y="68"/>
                </a:lnTo>
                <a:lnTo>
                  <a:pt x="804" y="68"/>
                </a:lnTo>
                <a:lnTo>
                  <a:pt x="799" y="68"/>
                </a:lnTo>
                <a:lnTo>
                  <a:pt x="795" y="68"/>
                </a:lnTo>
                <a:lnTo>
                  <a:pt x="795" y="68"/>
                </a:lnTo>
                <a:lnTo>
                  <a:pt x="795" y="68"/>
                </a:lnTo>
                <a:lnTo>
                  <a:pt x="795" y="68"/>
                </a:lnTo>
                <a:lnTo>
                  <a:pt x="799" y="72"/>
                </a:lnTo>
                <a:lnTo>
                  <a:pt x="799" y="72"/>
                </a:lnTo>
                <a:lnTo>
                  <a:pt x="799" y="72"/>
                </a:lnTo>
                <a:lnTo>
                  <a:pt x="799" y="72"/>
                </a:lnTo>
                <a:lnTo>
                  <a:pt x="799" y="72"/>
                </a:lnTo>
                <a:lnTo>
                  <a:pt x="799" y="72"/>
                </a:lnTo>
                <a:lnTo>
                  <a:pt x="795" y="72"/>
                </a:lnTo>
                <a:lnTo>
                  <a:pt x="795" y="72"/>
                </a:lnTo>
                <a:lnTo>
                  <a:pt x="790" y="77"/>
                </a:lnTo>
                <a:lnTo>
                  <a:pt x="790" y="77"/>
                </a:lnTo>
                <a:lnTo>
                  <a:pt x="786" y="77"/>
                </a:lnTo>
                <a:lnTo>
                  <a:pt x="786" y="77"/>
                </a:lnTo>
                <a:lnTo>
                  <a:pt x="781" y="77"/>
                </a:lnTo>
                <a:lnTo>
                  <a:pt x="772" y="77"/>
                </a:lnTo>
                <a:lnTo>
                  <a:pt x="772" y="77"/>
                </a:lnTo>
                <a:lnTo>
                  <a:pt x="772" y="77"/>
                </a:lnTo>
                <a:lnTo>
                  <a:pt x="772" y="72"/>
                </a:lnTo>
                <a:lnTo>
                  <a:pt x="768" y="72"/>
                </a:lnTo>
                <a:lnTo>
                  <a:pt x="768" y="72"/>
                </a:lnTo>
                <a:lnTo>
                  <a:pt x="768" y="72"/>
                </a:lnTo>
                <a:lnTo>
                  <a:pt x="768" y="72"/>
                </a:lnTo>
                <a:lnTo>
                  <a:pt x="768" y="72"/>
                </a:lnTo>
                <a:lnTo>
                  <a:pt x="768" y="72"/>
                </a:lnTo>
                <a:lnTo>
                  <a:pt x="772" y="72"/>
                </a:lnTo>
                <a:lnTo>
                  <a:pt x="772" y="72"/>
                </a:lnTo>
                <a:lnTo>
                  <a:pt x="772" y="68"/>
                </a:lnTo>
                <a:lnTo>
                  <a:pt x="772" y="68"/>
                </a:lnTo>
                <a:lnTo>
                  <a:pt x="772" y="68"/>
                </a:lnTo>
                <a:lnTo>
                  <a:pt x="777" y="68"/>
                </a:lnTo>
                <a:lnTo>
                  <a:pt x="777" y="68"/>
                </a:lnTo>
                <a:lnTo>
                  <a:pt x="777" y="68"/>
                </a:lnTo>
                <a:lnTo>
                  <a:pt x="777" y="68"/>
                </a:lnTo>
                <a:lnTo>
                  <a:pt x="777" y="68"/>
                </a:lnTo>
                <a:lnTo>
                  <a:pt x="781" y="68"/>
                </a:lnTo>
                <a:lnTo>
                  <a:pt x="781" y="68"/>
                </a:lnTo>
                <a:lnTo>
                  <a:pt x="786" y="63"/>
                </a:lnTo>
                <a:lnTo>
                  <a:pt x="799" y="63"/>
                </a:lnTo>
                <a:lnTo>
                  <a:pt x="804" y="63"/>
                </a:lnTo>
                <a:lnTo>
                  <a:pt x="804" y="63"/>
                </a:lnTo>
                <a:lnTo>
                  <a:pt x="808" y="63"/>
                </a:lnTo>
                <a:moveTo>
                  <a:pt x="826" y="59"/>
                </a:moveTo>
                <a:lnTo>
                  <a:pt x="826" y="59"/>
                </a:lnTo>
                <a:lnTo>
                  <a:pt x="826" y="59"/>
                </a:lnTo>
                <a:lnTo>
                  <a:pt x="826" y="59"/>
                </a:lnTo>
                <a:lnTo>
                  <a:pt x="826" y="59"/>
                </a:lnTo>
                <a:lnTo>
                  <a:pt x="826" y="59"/>
                </a:lnTo>
                <a:lnTo>
                  <a:pt x="826" y="59"/>
                </a:lnTo>
                <a:lnTo>
                  <a:pt x="826" y="59"/>
                </a:lnTo>
                <a:lnTo>
                  <a:pt x="822" y="59"/>
                </a:lnTo>
                <a:lnTo>
                  <a:pt x="822" y="63"/>
                </a:lnTo>
                <a:lnTo>
                  <a:pt x="822" y="63"/>
                </a:lnTo>
                <a:lnTo>
                  <a:pt x="822" y="63"/>
                </a:lnTo>
                <a:lnTo>
                  <a:pt x="817" y="63"/>
                </a:lnTo>
                <a:lnTo>
                  <a:pt x="817" y="63"/>
                </a:lnTo>
                <a:lnTo>
                  <a:pt x="813" y="63"/>
                </a:lnTo>
                <a:lnTo>
                  <a:pt x="813" y="63"/>
                </a:lnTo>
                <a:lnTo>
                  <a:pt x="808" y="63"/>
                </a:lnTo>
                <a:lnTo>
                  <a:pt x="808" y="63"/>
                </a:lnTo>
                <a:lnTo>
                  <a:pt x="808" y="59"/>
                </a:lnTo>
                <a:lnTo>
                  <a:pt x="808" y="59"/>
                </a:lnTo>
                <a:lnTo>
                  <a:pt x="808" y="59"/>
                </a:lnTo>
                <a:lnTo>
                  <a:pt x="804" y="59"/>
                </a:lnTo>
                <a:lnTo>
                  <a:pt x="804" y="63"/>
                </a:lnTo>
                <a:lnTo>
                  <a:pt x="804" y="63"/>
                </a:lnTo>
                <a:lnTo>
                  <a:pt x="799" y="63"/>
                </a:lnTo>
                <a:lnTo>
                  <a:pt x="799" y="59"/>
                </a:lnTo>
                <a:lnTo>
                  <a:pt x="795" y="59"/>
                </a:lnTo>
                <a:lnTo>
                  <a:pt x="790" y="59"/>
                </a:lnTo>
                <a:lnTo>
                  <a:pt x="786" y="59"/>
                </a:lnTo>
                <a:lnTo>
                  <a:pt x="786" y="59"/>
                </a:lnTo>
                <a:lnTo>
                  <a:pt x="786" y="59"/>
                </a:lnTo>
                <a:lnTo>
                  <a:pt x="790" y="59"/>
                </a:lnTo>
                <a:lnTo>
                  <a:pt x="790" y="59"/>
                </a:lnTo>
                <a:lnTo>
                  <a:pt x="795" y="59"/>
                </a:lnTo>
                <a:lnTo>
                  <a:pt x="799" y="59"/>
                </a:lnTo>
                <a:lnTo>
                  <a:pt x="804" y="59"/>
                </a:lnTo>
                <a:lnTo>
                  <a:pt x="808" y="59"/>
                </a:lnTo>
                <a:lnTo>
                  <a:pt x="808" y="54"/>
                </a:lnTo>
                <a:lnTo>
                  <a:pt x="813" y="54"/>
                </a:lnTo>
                <a:lnTo>
                  <a:pt x="817" y="54"/>
                </a:lnTo>
                <a:lnTo>
                  <a:pt x="817" y="54"/>
                </a:lnTo>
                <a:lnTo>
                  <a:pt x="822" y="54"/>
                </a:lnTo>
                <a:lnTo>
                  <a:pt x="822" y="54"/>
                </a:lnTo>
                <a:lnTo>
                  <a:pt x="826" y="54"/>
                </a:lnTo>
                <a:lnTo>
                  <a:pt x="826" y="54"/>
                </a:lnTo>
                <a:lnTo>
                  <a:pt x="826" y="59"/>
                </a:lnTo>
                <a:moveTo>
                  <a:pt x="944" y="68"/>
                </a:moveTo>
                <a:lnTo>
                  <a:pt x="944" y="68"/>
                </a:lnTo>
                <a:lnTo>
                  <a:pt x="944" y="68"/>
                </a:lnTo>
                <a:lnTo>
                  <a:pt x="948" y="68"/>
                </a:lnTo>
                <a:lnTo>
                  <a:pt x="948" y="68"/>
                </a:lnTo>
                <a:lnTo>
                  <a:pt x="948" y="68"/>
                </a:lnTo>
                <a:lnTo>
                  <a:pt x="948" y="72"/>
                </a:lnTo>
                <a:lnTo>
                  <a:pt x="948" y="72"/>
                </a:lnTo>
                <a:lnTo>
                  <a:pt x="948" y="72"/>
                </a:lnTo>
                <a:lnTo>
                  <a:pt x="948" y="72"/>
                </a:lnTo>
                <a:lnTo>
                  <a:pt x="944" y="72"/>
                </a:lnTo>
                <a:lnTo>
                  <a:pt x="944" y="72"/>
                </a:lnTo>
                <a:lnTo>
                  <a:pt x="944" y="72"/>
                </a:lnTo>
                <a:lnTo>
                  <a:pt x="944" y="77"/>
                </a:lnTo>
                <a:lnTo>
                  <a:pt x="944" y="77"/>
                </a:lnTo>
                <a:lnTo>
                  <a:pt x="944" y="77"/>
                </a:lnTo>
                <a:lnTo>
                  <a:pt x="939" y="77"/>
                </a:lnTo>
                <a:lnTo>
                  <a:pt x="939" y="77"/>
                </a:lnTo>
                <a:lnTo>
                  <a:pt x="935" y="77"/>
                </a:lnTo>
                <a:lnTo>
                  <a:pt x="935" y="77"/>
                </a:lnTo>
                <a:lnTo>
                  <a:pt x="935" y="77"/>
                </a:lnTo>
                <a:lnTo>
                  <a:pt x="930" y="77"/>
                </a:lnTo>
                <a:lnTo>
                  <a:pt x="926" y="77"/>
                </a:lnTo>
                <a:lnTo>
                  <a:pt x="921" y="77"/>
                </a:lnTo>
                <a:lnTo>
                  <a:pt x="921" y="77"/>
                </a:lnTo>
                <a:lnTo>
                  <a:pt x="917" y="77"/>
                </a:lnTo>
                <a:lnTo>
                  <a:pt x="917" y="77"/>
                </a:lnTo>
                <a:lnTo>
                  <a:pt x="921" y="77"/>
                </a:lnTo>
                <a:lnTo>
                  <a:pt x="921" y="77"/>
                </a:lnTo>
                <a:lnTo>
                  <a:pt x="921" y="77"/>
                </a:lnTo>
                <a:lnTo>
                  <a:pt x="921" y="77"/>
                </a:lnTo>
                <a:lnTo>
                  <a:pt x="917" y="77"/>
                </a:lnTo>
                <a:lnTo>
                  <a:pt x="917" y="72"/>
                </a:lnTo>
                <a:lnTo>
                  <a:pt x="917" y="72"/>
                </a:lnTo>
                <a:lnTo>
                  <a:pt x="921" y="72"/>
                </a:lnTo>
                <a:lnTo>
                  <a:pt x="921" y="72"/>
                </a:lnTo>
                <a:lnTo>
                  <a:pt x="926" y="72"/>
                </a:lnTo>
                <a:lnTo>
                  <a:pt x="926" y="72"/>
                </a:lnTo>
                <a:lnTo>
                  <a:pt x="926" y="72"/>
                </a:lnTo>
                <a:lnTo>
                  <a:pt x="926" y="72"/>
                </a:lnTo>
                <a:lnTo>
                  <a:pt x="926" y="72"/>
                </a:lnTo>
                <a:lnTo>
                  <a:pt x="921" y="72"/>
                </a:lnTo>
                <a:lnTo>
                  <a:pt x="921" y="72"/>
                </a:lnTo>
                <a:lnTo>
                  <a:pt x="921" y="68"/>
                </a:lnTo>
                <a:lnTo>
                  <a:pt x="921" y="68"/>
                </a:lnTo>
                <a:lnTo>
                  <a:pt x="921" y="68"/>
                </a:lnTo>
                <a:lnTo>
                  <a:pt x="921" y="68"/>
                </a:lnTo>
                <a:lnTo>
                  <a:pt x="921" y="68"/>
                </a:lnTo>
                <a:lnTo>
                  <a:pt x="921" y="68"/>
                </a:lnTo>
                <a:lnTo>
                  <a:pt x="921" y="68"/>
                </a:lnTo>
                <a:lnTo>
                  <a:pt x="921" y="68"/>
                </a:lnTo>
                <a:lnTo>
                  <a:pt x="926" y="68"/>
                </a:lnTo>
                <a:lnTo>
                  <a:pt x="926" y="63"/>
                </a:lnTo>
                <a:lnTo>
                  <a:pt x="926" y="63"/>
                </a:lnTo>
                <a:lnTo>
                  <a:pt x="930" y="63"/>
                </a:lnTo>
                <a:lnTo>
                  <a:pt x="930" y="63"/>
                </a:lnTo>
                <a:lnTo>
                  <a:pt x="930" y="63"/>
                </a:lnTo>
                <a:lnTo>
                  <a:pt x="930" y="63"/>
                </a:lnTo>
                <a:lnTo>
                  <a:pt x="935" y="63"/>
                </a:lnTo>
                <a:lnTo>
                  <a:pt x="939" y="63"/>
                </a:lnTo>
                <a:lnTo>
                  <a:pt x="939" y="63"/>
                </a:lnTo>
                <a:lnTo>
                  <a:pt x="939" y="63"/>
                </a:lnTo>
                <a:lnTo>
                  <a:pt x="944" y="63"/>
                </a:lnTo>
                <a:lnTo>
                  <a:pt x="944" y="63"/>
                </a:lnTo>
                <a:lnTo>
                  <a:pt x="944" y="68"/>
                </a:lnTo>
                <a:lnTo>
                  <a:pt x="944" y="68"/>
                </a:lnTo>
                <a:lnTo>
                  <a:pt x="944" y="68"/>
                </a:lnTo>
                <a:lnTo>
                  <a:pt x="944" y="68"/>
                </a:lnTo>
                <a:moveTo>
                  <a:pt x="899" y="50"/>
                </a:moveTo>
                <a:lnTo>
                  <a:pt x="899" y="50"/>
                </a:lnTo>
                <a:lnTo>
                  <a:pt x="899" y="50"/>
                </a:lnTo>
                <a:lnTo>
                  <a:pt x="899" y="50"/>
                </a:lnTo>
                <a:lnTo>
                  <a:pt x="899" y="54"/>
                </a:lnTo>
                <a:lnTo>
                  <a:pt x="899" y="54"/>
                </a:lnTo>
                <a:lnTo>
                  <a:pt x="899" y="54"/>
                </a:lnTo>
                <a:lnTo>
                  <a:pt x="899" y="54"/>
                </a:lnTo>
                <a:lnTo>
                  <a:pt x="894" y="54"/>
                </a:lnTo>
                <a:lnTo>
                  <a:pt x="894" y="54"/>
                </a:lnTo>
                <a:lnTo>
                  <a:pt x="894" y="59"/>
                </a:lnTo>
                <a:lnTo>
                  <a:pt x="894" y="59"/>
                </a:lnTo>
                <a:lnTo>
                  <a:pt x="894" y="59"/>
                </a:lnTo>
                <a:lnTo>
                  <a:pt x="894" y="59"/>
                </a:lnTo>
                <a:lnTo>
                  <a:pt x="894" y="59"/>
                </a:lnTo>
                <a:lnTo>
                  <a:pt x="899" y="59"/>
                </a:lnTo>
                <a:lnTo>
                  <a:pt x="899" y="59"/>
                </a:lnTo>
                <a:lnTo>
                  <a:pt x="899" y="54"/>
                </a:lnTo>
                <a:lnTo>
                  <a:pt x="903" y="54"/>
                </a:lnTo>
                <a:lnTo>
                  <a:pt x="903" y="54"/>
                </a:lnTo>
                <a:lnTo>
                  <a:pt x="903" y="54"/>
                </a:lnTo>
                <a:lnTo>
                  <a:pt x="908" y="54"/>
                </a:lnTo>
                <a:lnTo>
                  <a:pt x="908" y="59"/>
                </a:lnTo>
                <a:lnTo>
                  <a:pt x="908" y="59"/>
                </a:lnTo>
                <a:lnTo>
                  <a:pt x="908" y="59"/>
                </a:lnTo>
                <a:lnTo>
                  <a:pt x="908" y="59"/>
                </a:lnTo>
                <a:lnTo>
                  <a:pt x="908" y="59"/>
                </a:lnTo>
                <a:lnTo>
                  <a:pt x="908" y="59"/>
                </a:lnTo>
                <a:lnTo>
                  <a:pt x="903" y="59"/>
                </a:lnTo>
                <a:lnTo>
                  <a:pt x="903" y="59"/>
                </a:lnTo>
                <a:lnTo>
                  <a:pt x="908" y="59"/>
                </a:lnTo>
                <a:lnTo>
                  <a:pt x="912" y="59"/>
                </a:lnTo>
                <a:lnTo>
                  <a:pt x="912" y="63"/>
                </a:lnTo>
                <a:lnTo>
                  <a:pt x="912" y="63"/>
                </a:lnTo>
                <a:lnTo>
                  <a:pt x="912" y="63"/>
                </a:lnTo>
                <a:lnTo>
                  <a:pt x="912" y="63"/>
                </a:lnTo>
                <a:lnTo>
                  <a:pt x="912" y="63"/>
                </a:lnTo>
                <a:lnTo>
                  <a:pt x="912" y="68"/>
                </a:lnTo>
                <a:lnTo>
                  <a:pt x="908" y="68"/>
                </a:lnTo>
                <a:lnTo>
                  <a:pt x="908" y="68"/>
                </a:lnTo>
                <a:lnTo>
                  <a:pt x="908" y="68"/>
                </a:lnTo>
                <a:lnTo>
                  <a:pt x="908" y="68"/>
                </a:lnTo>
                <a:lnTo>
                  <a:pt x="908" y="68"/>
                </a:lnTo>
                <a:lnTo>
                  <a:pt x="903" y="68"/>
                </a:lnTo>
                <a:lnTo>
                  <a:pt x="908" y="68"/>
                </a:lnTo>
                <a:lnTo>
                  <a:pt x="908" y="72"/>
                </a:lnTo>
                <a:lnTo>
                  <a:pt x="908" y="72"/>
                </a:lnTo>
                <a:lnTo>
                  <a:pt x="903" y="72"/>
                </a:lnTo>
                <a:lnTo>
                  <a:pt x="903" y="72"/>
                </a:lnTo>
                <a:lnTo>
                  <a:pt x="903" y="77"/>
                </a:lnTo>
                <a:lnTo>
                  <a:pt x="903" y="77"/>
                </a:lnTo>
                <a:lnTo>
                  <a:pt x="899" y="77"/>
                </a:lnTo>
                <a:lnTo>
                  <a:pt x="899" y="77"/>
                </a:lnTo>
                <a:lnTo>
                  <a:pt x="894" y="77"/>
                </a:lnTo>
                <a:lnTo>
                  <a:pt x="890" y="77"/>
                </a:lnTo>
                <a:lnTo>
                  <a:pt x="890" y="77"/>
                </a:lnTo>
                <a:lnTo>
                  <a:pt x="890" y="77"/>
                </a:lnTo>
                <a:lnTo>
                  <a:pt x="890" y="72"/>
                </a:lnTo>
                <a:lnTo>
                  <a:pt x="890" y="72"/>
                </a:lnTo>
                <a:lnTo>
                  <a:pt x="890" y="72"/>
                </a:lnTo>
                <a:lnTo>
                  <a:pt x="890" y="72"/>
                </a:lnTo>
                <a:lnTo>
                  <a:pt x="890" y="72"/>
                </a:lnTo>
                <a:lnTo>
                  <a:pt x="890" y="72"/>
                </a:lnTo>
                <a:lnTo>
                  <a:pt x="890" y="68"/>
                </a:lnTo>
                <a:lnTo>
                  <a:pt x="890" y="68"/>
                </a:lnTo>
                <a:lnTo>
                  <a:pt x="885" y="68"/>
                </a:lnTo>
                <a:lnTo>
                  <a:pt x="885" y="68"/>
                </a:lnTo>
                <a:lnTo>
                  <a:pt x="880" y="68"/>
                </a:lnTo>
                <a:lnTo>
                  <a:pt x="880" y="68"/>
                </a:lnTo>
                <a:lnTo>
                  <a:pt x="880" y="68"/>
                </a:lnTo>
                <a:lnTo>
                  <a:pt x="880" y="68"/>
                </a:lnTo>
                <a:lnTo>
                  <a:pt x="880" y="68"/>
                </a:lnTo>
                <a:lnTo>
                  <a:pt x="880" y="68"/>
                </a:lnTo>
                <a:lnTo>
                  <a:pt x="880" y="68"/>
                </a:lnTo>
                <a:lnTo>
                  <a:pt x="871" y="68"/>
                </a:lnTo>
                <a:lnTo>
                  <a:pt x="867" y="68"/>
                </a:lnTo>
                <a:lnTo>
                  <a:pt x="862" y="68"/>
                </a:lnTo>
                <a:lnTo>
                  <a:pt x="862" y="68"/>
                </a:lnTo>
                <a:lnTo>
                  <a:pt x="862" y="63"/>
                </a:lnTo>
                <a:lnTo>
                  <a:pt x="862" y="63"/>
                </a:lnTo>
                <a:lnTo>
                  <a:pt x="862" y="63"/>
                </a:lnTo>
                <a:lnTo>
                  <a:pt x="862" y="63"/>
                </a:lnTo>
                <a:lnTo>
                  <a:pt x="867" y="63"/>
                </a:lnTo>
                <a:lnTo>
                  <a:pt x="867" y="63"/>
                </a:lnTo>
                <a:lnTo>
                  <a:pt x="867" y="63"/>
                </a:lnTo>
                <a:lnTo>
                  <a:pt x="871" y="63"/>
                </a:lnTo>
                <a:lnTo>
                  <a:pt x="876" y="63"/>
                </a:lnTo>
                <a:lnTo>
                  <a:pt x="876" y="63"/>
                </a:lnTo>
                <a:lnTo>
                  <a:pt x="880" y="63"/>
                </a:lnTo>
                <a:lnTo>
                  <a:pt x="880" y="63"/>
                </a:lnTo>
                <a:lnTo>
                  <a:pt x="876" y="59"/>
                </a:lnTo>
                <a:lnTo>
                  <a:pt x="876" y="59"/>
                </a:lnTo>
                <a:lnTo>
                  <a:pt x="880" y="59"/>
                </a:lnTo>
                <a:lnTo>
                  <a:pt x="885" y="59"/>
                </a:lnTo>
                <a:lnTo>
                  <a:pt x="885" y="59"/>
                </a:lnTo>
                <a:lnTo>
                  <a:pt x="885" y="59"/>
                </a:lnTo>
                <a:lnTo>
                  <a:pt x="880" y="59"/>
                </a:lnTo>
                <a:lnTo>
                  <a:pt x="876" y="59"/>
                </a:lnTo>
                <a:lnTo>
                  <a:pt x="876" y="59"/>
                </a:lnTo>
                <a:lnTo>
                  <a:pt x="880" y="59"/>
                </a:lnTo>
                <a:lnTo>
                  <a:pt x="885" y="54"/>
                </a:lnTo>
                <a:lnTo>
                  <a:pt x="885" y="54"/>
                </a:lnTo>
                <a:lnTo>
                  <a:pt x="885" y="54"/>
                </a:lnTo>
                <a:lnTo>
                  <a:pt x="885" y="54"/>
                </a:lnTo>
                <a:lnTo>
                  <a:pt x="885" y="54"/>
                </a:lnTo>
                <a:lnTo>
                  <a:pt x="880" y="54"/>
                </a:lnTo>
                <a:lnTo>
                  <a:pt x="876" y="59"/>
                </a:lnTo>
                <a:lnTo>
                  <a:pt x="871" y="59"/>
                </a:lnTo>
                <a:lnTo>
                  <a:pt x="871" y="59"/>
                </a:lnTo>
                <a:lnTo>
                  <a:pt x="871" y="59"/>
                </a:lnTo>
                <a:lnTo>
                  <a:pt x="871" y="54"/>
                </a:lnTo>
                <a:lnTo>
                  <a:pt x="876" y="54"/>
                </a:lnTo>
                <a:lnTo>
                  <a:pt x="876" y="54"/>
                </a:lnTo>
                <a:lnTo>
                  <a:pt x="880" y="54"/>
                </a:lnTo>
                <a:lnTo>
                  <a:pt x="876" y="54"/>
                </a:lnTo>
                <a:lnTo>
                  <a:pt x="876" y="54"/>
                </a:lnTo>
                <a:lnTo>
                  <a:pt x="871" y="54"/>
                </a:lnTo>
                <a:lnTo>
                  <a:pt x="871" y="54"/>
                </a:lnTo>
                <a:lnTo>
                  <a:pt x="876" y="50"/>
                </a:lnTo>
                <a:lnTo>
                  <a:pt x="876" y="50"/>
                </a:lnTo>
                <a:lnTo>
                  <a:pt x="876" y="50"/>
                </a:lnTo>
                <a:lnTo>
                  <a:pt x="880" y="50"/>
                </a:lnTo>
                <a:lnTo>
                  <a:pt x="880" y="50"/>
                </a:lnTo>
                <a:lnTo>
                  <a:pt x="885" y="50"/>
                </a:lnTo>
                <a:lnTo>
                  <a:pt x="894" y="50"/>
                </a:lnTo>
                <a:lnTo>
                  <a:pt x="894" y="50"/>
                </a:lnTo>
                <a:lnTo>
                  <a:pt x="899" y="50"/>
                </a:lnTo>
                <a:moveTo>
                  <a:pt x="953" y="41"/>
                </a:moveTo>
                <a:lnTo>
                  <a:pt x="953" y="41"/>
                </a:lnTo>
                <a:lnTo>
                  <a:pt x="948" y="45"/>
                </a:lnTo>
                <a:lnTo>
                  <a:pt x="948" y="45"/>
                </a:lnTo>
                <a:lnTo>
                  <a:pt x="948" y="45"/>
                </a:lnTo>
                <a:lnTo>
                  <a:pt x="948" y="45"/>
                </a:lnTo>
                <a:lnTo>
                  <a:pt x="944" y="45"/>
                </a:lnTo>
                <a:lnTo>
                  <a:pt x="944" y="45"/>
                </a:lnTo>
                <a:lnTo>
                  <a:pt x="944" y="45"/>
                </a:lnTo>
                <a:lnTo>
                  <a:pt x="944" y="45"/>
                </a:lnTo>
                <a:lnTo>
                  <a:pt x="944" y="45"/>
                </a:lnTo>
                <a:lnTo>
                  <a:pt x="944" y="45"/>
                </a:lnTo>
                <a:lnTo>
                  <a:pt x="944" y="45"/>
                </a:lnTo>
                <a:lnTo>
                  <a:pt x="939" y="41"/>
                </a:lnTo>
                <a:lnTo>
                  <a:pt x="939" y="41"/>
                </a:lnTo>
                <a:lnTo>
                  <a:pt x="939" y="41"/>
                </a:lnTo>
                <a:lnTo>
                  <a:pt x="944" y="41"/>
                </a:lnTo>
                <a:lnTo>
                  <a:pt x="944" y="41"/>
                </a:lnTo>
                <a:lnTo>
                  <a:pt x="944" y="41"/>
                </a:lnTo>
                <a:lnTo>
                  <a:pt x="944" y="41"/>
                </a:lnTo>
                <a:lnTo>
                  <a:pt x="948" y="41"/>
                </a:lnTo>
                <a:lnTo>
                  <a:pt x="948" y="41"/>
                </a:lnTo>
                <a:lnTo>
                  <a:pt x="953" y="41"/>
                </a:lnTo>
                <a:lnTo>
                  <a:pt x="953" y="41"/>
                </a:lnTo>
                <a:lnTo>
                  <a:pt x="953" y="41"/>
                </a:lnTo>
                <a:lnTo>
                  <a:pt x="953" y="41"/>
                </a:lnTo>
                <a:lnTo>
                  <a:pt x="953" y="41"/>
                </a:lnTo>
                <a:lnTo>
                  <a:pt x="953" y="41"/>
                </a:lnTo>
                <a:moveTo>
                  <a:pt x="1039" y="27"/>
                </a:moveTo>
                <a:lnTo>
                  <a:pt x="1039" y="27"/>
                </a:lnTo>
                <a:lnTo>
                  <a:pt x="1039" y="27"/>
                </a:lnTo>
                <a:lnTo>
                  <a:pt x="1039" y="32"/>
                </a:lnTo>
                <a:lnTo>
                  <a:pt x="1039" y="32"/>
                </a:lnTo>
                <a:lnTo>
                  <a:pt x="1039" y="36"/>
                </a:lnTo>
                <a:lnTo>
                  <a:pt x="1039" y="36"/>
                </a:lnTo>
                <a:lnTo>
                  <a:pt x="1039" y="36"/>
                </a:lnTo>
                <a:lnTo>
                  <a:pt x="1039" y="36"/>
                </a:lnTo>
                <a:lnTo>
                  <a:pt x="1039" y="36"/>
                </a:lnTo>
                <a:lnTo>
                  <a:pt x="1039" y="36"/>
                </a:lnTo>
                <a:lnTo>
                  <a:pt x="1043" y="36"/>
                </a:lnTo>
                <a:lnTo>
                  <a:pt x="1043" y="36"/>
                </a:lnTo>
                <a:lnTo>
                  <a:pt x="1043" y="36"/>
                </a:lnTo>
                <a:lnTo>
                  <a:pt x="1048" y="36"/>
                </a:lnTo>
                <a:lnTo>
                  <a:pt x="1048" y="36"/>
                </a:lnTo>
                <a:lnTo>
                  <a:pt x="1048" y="36"/>
                </a:lnTo>
                <a:lnTo>
                  <a:pt x="1048" y="41"/>
                </a:lnTo>
                <a:lnTo>
                  <a:pt x="1048" y="41"/>
                </a:lnTo>
                <a:lnTo>
                  <a:pt x="1048" y="41"/>
                </a:lnTo>
                <a:lnTo>
                  <a:pt x="1048" y="41"/>
                </a:lnTo>
                <a:lnTo>
                  <a:pt x="1043" y="41"/>
                </a:lnTo>
                <a:lnTo>
                  <a:pt x="1048" y="41"/>
                </a:lnTo>
                <a:lnTo>
                  <a:pt x="1043" y="41"/>
                </a:lnTo>
                <a:lnTo>
                  <a:pt x="1043" y="41"/>
                </a:lnTo>
                <a:lnTo>
                  <a:pt x="1043" y="41"/>
                </a:lnTo>
                <a:lnTo>
                  <a:pt x="1043" y="45"/>
                </a:lnTo>
                <a:lnTo>
                  <a:pt x="1043" y="45"/>
                </a:lnTo>
                <a:lnTo>
                  <a:pt x="1043" y="45"/>
                </a:lnTo>
                <a:lnTo>
                  <a:pt x="1048" y="45"/>
                </a:lnTo>
                <a:lnTo>
                  <a:pt x="1048" y="45"/>
                </a:lnTo>
                <a:lnTo>
                  <a:pt x="1048" y="45"/>
                </a:lnTo>
                <a:lnTo>
                  <a:pt x="1048" y="45"/>
                </a:lnTo>
                <a:lnTo>
                  <a:pt x="1048" y="45"/>
                </a:lnTo>
                <a:lnTo>
                  <a:pt x="1048" y="41"/>
                </a:lnTo>
                <a:lnTo>
                  <a:pt x="1048" y="41"/>
                </a:lnTo>
                <a:lnTo>
                  <a:pt x="1048" y="41"/>
                </a:lnTo>
                <a:lnTo>
                  <a:pt x="1052" y="41"/>
                </a:lnTo>
                <a:lnTo>
                  <a:pt x="1052" y="41"/>
                </a:lnTo>
                <a:lnTo>
                  <a:pt x="1052" y="41"/>
                </a:lnTo>
                <a:lnTo>
                  <a:pt x="1057" y="41"/>
                </a:lnTo>
                <a:lnTo>
                  <a:pt x="1057" y="41"/>
                </a:lnTo>
                <a:lnTo>
                  <a:pt x="1057" y="41"/>
                </a:lnTo>
                <a:lnTo>
                  <a:pt x="1057" y="41"/>
                </a:lnTo>
                <a:lnTo>
                  <a:pt x="1057" y="41"/>
                </a:lnTo>
                <a:lnTo>
                  <a:pt x="1057" y="45"/>
                </a:lnTo>
                <a:lnTo>
                  <a:pt x="1057" y="45"/>
                </a:lnTo>
                <a:lnTo>
                  <a:pt x="1052" y="45"/>
                </a:lnTo>
                <a:lnTo>
                  <a:pt x="1052" y="45"/>
                </a:lnTo>
                <a:lnTo>
                  <a:pt x="1052" y="45"/>
                </a:lnTo>
                <a:lnTo>
                  <a:pt x="1052" y="45"/>
                </a:lnTo>
                <a:lnTo>
                  <a:pt x="1052" y="45"/>
                </a:lnTo>
                <a:lnTo>
                  <a:pt x="1057" y="45"/>
                </a:lnTo>
                <a:lnTo>
                  <a:pt x="1057" y="50"/>
                </a:lnTo>
                <a:lnTo>
                  <a:pt x="1052" y="50"/>
                </a:lnTo>
                <a:lnTo>
                  <a:pt x="1052" y="50"/>
                </a:lnTo>
                <a:lnTo>
                  <a:pt x="1048" y="54"/>
                </a:lnTo>
                <a:lnTo>
                  <a:pt x="1048" y="54"/>
                </a:lnTo>
                <a:lnTo>
                  <a:pt x="1043" y="54"/>
                </a:lnTo>
                <a:lnTo>
                  <a:pt x="1043" y="54"/>
                </a:lnTo>
                <a:lnTo>
                  <a:pt x="1048" y="54"/>
                </a:lnTo>
                <a:lnTo>
                  <a:pt x="1048" y="54"/>
                </a:lnTo>
                <a:lnTo>
                  <a:pt x="1052" y="54"/>
                </a:lnTo>
                <a:lnTo>
                  <a:pt x="1052" y="54"/>
                </a:lnTo>
                <a:lnTo>
                  <a:pt x="1057" y="54"/>
                </a:lnTo>
                <a:lnTo>
                  <a:pt x="1057" y="54"/>
                </a:lnTo>
                <a:lnTo>
                  <a:pt x="1052" y="54"/>
                </a:lnTo>
                <a:lnTo>
                  <a:pt x="1052" y="59"/>
                </a:lnTo>
                <a:lnTo>
                  <a:pt x="1052" y="59"/>
                </a:lnTo>
                <a:lnTo>
                  <a:pt x="1057" y="54"/>
                </a:lnTo>
                <a:lnTo>
                  <a:pt x="1057" y="54"/>
                </a:lnTo>
                <a:lnTo>
                  <a:pt x="1061" y="54"/>
                </a:lnTo>
                <a:lnTo>
                  <a:pt x="1061" y="54"/>
                </a:lnTo>
                <a:lnTo>
                  <a:pt x="1061" y="59"/>
                </a:lnTo>
                <a:lnTo>
                  <a:pt x="1061" y="59"/>
                </a:lnTo>
                <a:lnTo>
                  <a:pt x="1057" y="59"/>
                </a:lnTo>
                <a:lnTo>
                  <a:pt x="1057" y="59"/>
                </a:lnTo>
                <a:lnTo>
                  <a:pt x="1057" y="63"/>
                </a:lnTo>
                <a:lnTo>
                  <a:pt x="1052" y="63"/>
                </a:lnTo>
                <a:lnTo>
                  <a:pt x="1043" y="63"/>
                </a:lnTo>
                <a:lnTo>
                  <a:pt x="1039" y="63"/>
                </a:lnTo>
                <a:lnTo>
                  <a:pt x="1039" y="63"/>
                </a:lnTo>
                <a:lnTo>
                  <a:pt x="1039" y="63"/>
                </a:lnTo>
                <a:lnTo>
                  <a:pt x="1034" y="63"/>
                </a:lnTo>
                <a:lnTo>
                  <a:pt x="1034" y="63"/>
                </a:lnTo>
                <a:lnTo>
                  <a:pt x="1034" y="68"/>
                </a:lnTo>
                <a:lnTo>
                  <a:pt x="1030" y="68"/>
                </a:lnTo>
                <a:lnTo>
                  <a:pt x="1030" y="68"/>
                </a:lnTo>
                <a:lnTo>
                  <a:pt x="1025" y="68"/>
                </a:lnTo>
                <a:lnTo>
                  <a:pt x="1021" y="68"/>
                </a:lnTo>
                <a:lnTo>
                  <a:pt x="1021" y="68"/>
                </a:lnTo>
                <a:lnTo>
                  <a:pt x="1021" y="68"/>
                </a:lnTo>
                <a:lnTo>
                  <a:pt x="1021" y="68"/>
                </a:lnTo>
                <a:lnTo>
                  <a:pt x="1025" y="68"/>
                </a:lnTo>
                <a:lnTo>
                  <a:pt x="1025" y="68"/>
                </a:lnTo>
                <a:lnTo>
                  <a:pt x="1025" y="63"/>
                </a:lnTo>
                <a:lnTo>
                  <a:pt x="1030" y="63"/>
                </a:lnTo>
                <a:lnTo>
                  <a:pt x="1030" y="63"/>
                </a:lnTo>
                <a:lnTo>
                  <a:pt x="1030" y="63"/>
                </a:lnTo>
                <a:lnTo>
                  <a:pt x="1025" y="63"/>
                </a:lnTo>
                <a:lnTo>
                  <a:pt x="1025" y="63"/>
                </a:lnTo>
                <a:lnTo>
                  <a:pt x="1021" y="63"/>
                </a:lnTo>
                <a:lnTo>
                  <a:pt x="1021" y="68"/>
                </a:lnTo>
                <a:lnTo>
                  <a:pt x="1021" y="68"/>
                </a:lnTo>
                <a:lnTo>
                  <a:pt x="1016" y="68"/>
                </a:lnTo>
                <a:lnTo>
                  <a:pt x="1016" y="68"/>
                </a:lnTo>
                <a:lnTo>
                  <a:pt x="1016" y="68"/>
                </a:lnTo>
                <a:lnTo>
                  <a:pt x="1016" y="72"/>
                </a:lnTo>
                <a:lnTo>
                  <a:pt x="1016" y="72"/>
                </a:lnTo>
                <a:lnTo>
                  <a:pt x="1016" y="72"/>
                </a:lnTo>
                <a:lnTo>
                  <a:pt x="1016" y="72"/>
                </a:lnTo>
                <a:lnTo>
                  <a:pt x="1016" y="72"/>
                </a:lnTo>
                <a:lnTo>
                  <a:pt x="1016" y="72"/>
                </a:lnTo>
                <a:lnTo>
                  <a:pt x="1012" y="72"/>
                </a:lnTo>
                <a:lnTo>
                  <a:pt x="1012" y="72"/>
                </a:lnTo>
                <a:lnTo>
                  <a:pt x="1012" y="72"/>
                </a:lnTo>
                <a:lnTo>
                  <a:pt x="1012" y="72"/>
                </a:lnTo>
                <a:lnTo>
                  <a:pt x="1012" y="72"/>
                </a:lnTo>
                <a:lnTo>
                  <a:pt x="1012" y="72"/>
                </a:lnTo>
                <a:lnTo>
                  <a:pt x="1007" y="72"/>
                </a:lnTo>
                <a:lnTo>
                  <a:pt x="1007" y="72"/>
                </a:lnTo>
                <a:lnTo>
                  <a:pt x="1007" y="77"/>
                </a:lnTo>
                <a:lnTo>
                  <a:pt x="1002" y="77"/>
                </a:lnTo>
                <a:lnTo>
                  <a:pt x="1002" y="77"/>
                </a:lnTo>
                <a:lnTo>
                  <a:pt x="1002" y="77"/>
                </a:lnTo>
                <a:lnTo>
                  <a:pt x="998" y="77"/>
                </a:lnTo>
                <a:lnTo>
                  <a:pt x="998" y="77"/>
                </a:lnTo>
                <a:lnTo>
                  <a:pt x="998" y="72"/>
                </a:lnTo>
                <a:lnTo>
                  <a:pt x="998" y="72"/>
                </a:lnTo>
                <a:lnTo>
                  <a:pt x="998" y="72"/>
                </a:lnTo>
                <a:lnTo>
                  <a:pt x="998" y="68"/>
                </a:lnTo>
                <a:lnTo>
                  <a:pt x="998" y="68"/>
                </a:lnTo>
                <a:lnTo>
                  <a:pt x="998" y="72"/>
                </a:lnTo>
                <a:lnTo>
                  <a:pt x="998" y="72"/>
                </a:lnTo>
                <a:lnTo>
                  <a:pt x="998" y="72"/>
                </a:lnTo>
                <a:lnTo>
                  <a:pt x="993" y="77"/>
                </a:lnTo>
                <a:lnTo>
                  <a:pt x="993" y="77"/>
                </a:lnTo>
                <a:lnTo>
                  <a:pt x="993" y="77"/>
                </a:lnTo>
                <a:lnTo>
                  <a:pt x="993" y="77"/>
                </a:lnTo>
                <a:lnTo>
                  <a:pt x="993" y="77"/>
                </a:lnTo>
                <a:lnTo>
                  <a:pt x="993" y="77"/>
                </a:lnTo>
                <a:lnTo>
                  <a:pt x="993" y="77"/>
                </a:lnTo>
                <a:lnTo>
                  <a:pt x="993" y="77"/>
                </a:lnTo>
                <a:lnTo>
                  <a:pt x="993" y="77"/>
                </a:lnTo>
                <a:lnTo>
                  <a:pt x="993" y="77"/>
                </a:lnTo>
                <a:lnTo>
                  <a:pt x="989" y="72"/>
                </a:lnTo>
                <a:lnTo>
                  <a:pt x="989" y="72"/>
                </a:lnTo>
                <a:lnTo>
                  <a:pt x="989" y="72"/>
                </a:lnTo>
                <a:lnTo>
                  <a:pt x="989" y="72"/>
                </a:lnTo>
                <a:lnTo>
                  <a:pt x="989" y="77"/>
                </a:lnTo>
                <a:lnTo>
                  <a:pt x="989" y="77"/>
                </a:lnTo>
                <a:lnTo>
                  <a:pt x="989" y="77"/>
                </a:lnTo>
                <a:lnTo>
                  <a:pt x="989" y="77"/>
                </a:lnTo>
                <a:lnTo>
                  <a:pt x="984" y="77"/>
                </a:lnTo>
                <a:lnTo>
                  <a:pt x="984" y="77"/>
                </a:lnTo>
                <a:lnTo>
                  <a:pt x="980" y="77"/>
                </a:lnTo>
                <a:lnTo>
                  <a:pt x="975" y="77"/>
                </a:lnTo>
                <a:lnTo>
                  <a:pt x="975" y="77"/>
                </a:lnTo>
                <a:lnTo>
                  <a:pt x="971" y="72"/>
                </a:lnTo>
                <a:lnTo>
                  <a:pt x="971" y="72"/>
                </a:lnTo>
                <a:lnTo>
                  <a:pt x="971" y="72"/>
                </a:lnTo>
                <a:lnTo>
                  <a:pt x="971" y="72"/>
                </a:lnTo>
                <a:lnTo>
                  <a:pt x="971" y="72"/>
                </a:lnTo>
                <a:lnTo>
                  <a:pt x="975" y="68"/>
                </a:lnTo>
                <a:lnTo>
                  <a:pt x="980" y="68"/>
                </a:lnTo>
                <a:lnTo>
                  <a:pt x="980" y="68"/>
                </a:lnTo>
                <a:lnTo>
                  <a:pt x="975" y="68"/>
                </a:lnTo>
                <a:lnTo>
                  <a:pt x="971" y="68"/>
                </a:lnTo>
                <a:lnTo>
                  <a:pt x="971" y="68"/>
                </a:lnTo>
                <a:lnTo>
                  <a:pt x="971" y="68"/>
                </a:lnTo>
                <a:lnTo>
                  <a:pt x="971" y="68"/>
                </a:lnTo>
                <a:lnTo>
                  <a:pt x="971" y="68"/>
                </a:lnTo>
                <a:lnTo>
                  <a:pt x="971" y="63"/>
                </a:lnTo>
                <a:lnTo>
                  <a:pt x="971" y="63"/>
                </a:lnTo>
                <a:lnTo>
                  <a:pt x="971" y="63"/>
                </a:lnTo>
                <a:lnTo>
                  <a:pt x="975" y="63"/>
                </a:lnTo>
                <a:lnTo>
                  <a:pt x="975" y="63"/>
                </a:lnTo>
                <a:lnTo>
                  <a:pt x="975" y="63"/>
                </a:lnTo>
                <a:lnTo>
                  <a:pt x="971" y="63"/>
                </a:lnTo>
                <a:lnTo>
                  <a:pt x="971" y="63"/>
                </a:lnTo>
                <a:lnTo>
                  <a:pt x="971" y="63"/>
                </a:lnTo>
                <a:lnTo>
                  <a:pt x="971" y="63"/>
                </a:lnTo>
                <a:lnTo>
                  <a:pt x="971" y="59"/>
                </a:lnTo>
                <a:lnTo>
                  <a:pt x="975" y="59"/>
                </a:lnTo>
                <a:lnTo>
                  <a:pt x="980" y="59"/>
                </a:lnTo>
                <a:lnTo>
                  <a:pt x="984" y="59"/>
                </a:lnTo>
                <a:lnTo>
                  <a:pt x="984" y="59"/>
                </a:lnTo>
                <a:lnTo>
                  <a:pt x="989" y="59"/>
                </a:lnTo>
                <a:lnTo>
                  <a:pt x="993" y="59"/>
                </a:lnTo>
                <a:lnTo>
                  <a:pt x="998" y="59"/>
                </a:lnTo>
                <a:lnTo>
                  <a:pt x="1002" y="54"/>
                </a:lnTo>
                <a:lnTo>
                  <a:pt x="1002" y="54"/>
                </a:lnTo>
                <a:lnTo>
                  <a:pt x="1002" y="54"/>
                </a:lnTo>
                <a:lnTo>
                  <a:pt x="998" y="54"/>
                </a:lnTo>
                <a:lnTo>
                  <a:pt x="993" y="54"/>
                </a:lnTo>
                <a:lnTo>
                  <a:pt x="993" y="54"/>
                </a:lnTo>
                <a:lnTo>
                  <a:pt x="993" y="54"/>
                </a:lnTo>
                <a:lnTo>
                  <a:pt x="989" y="54"/>
                </a:lnTo>
                <a:lnTo>
                  <a:pt x="984" y="54"/>
                </a:lnTo>
                <a:lnTo>
                  <a:pt x="984" y="54"/>
                </a:lnTo>
                <a:lnTo>
                  <a:pt x="980" y="54"/>
                </a:lnTo>
                <a:lnTo>
                  <a:pt x="980" y="54"/>
                </a:lnTo>
                <a:lnTo>
                  <a:pt x="980" y="54"/>
                </a:lnTo>
                <a:lnTo>
                  <a:pt x="980" y="54"/>
                </a:lnTo>
                <a:lnTo>
                  <a:pt x="980" y="54"/>
                </a:lnTo>
                <a:lnTo>
                  <a:pt x="980" y="54"/>
                </a:lnTo>
                <a:lnTo>
                  <a:pt x="980" y="54"/>
                </a:lnTo>
                <a:lnTo>
                  <a:pt x="980" y="54"/>
                </a:lnTo>
                <a:lnTo>
                  <a:pt x="980" y="54"/>
                </a:lnTo>
                <a:lnTo>
                  <a:pt x="975" y="54"/>
                </a:lnTo>
                <a:lnTo>
                  <a:pt x="971" y="54"/>
                </a:lnTo>
                <a:lnTo>
                  <a:pt x="971" y="54"/>
                </a:lnTo>
                <a:lnTo>
                  <a:pt x="971" y="54"/>
                </a:lnTo>
                <a:lnTo>
                  <a:pt x="971" y="54"/>
                </a:lnTo>
                <a:lnTo>
                  <a:pt x="966" y="54"/>
                </a:lnTo>
                <a:lnTo>
                  <a:pt x="966" y="54"/>
                </a:lnTo>
                <a:lnTo>
                  <a:pt x="971" y="50"/>
                </a:lnTo>
                <a:lnTo>
                  <a:pt x="971" y="50"/>
                </a:lnTo>
                <a:lnTo>
                  <a:pt x="975" y="50"/>
                </a:lnTo>
                <a:lnTo>
                  <a:pt x="984" y="50"/>
                </a:lnTo>
                <a:lnTo>
                  <a:pt x="984" y="50"/>
                </a:lnTo>
                <a:lnTo>
                  <a:pt x="984" y="50"/>
                </a:lnTo>
                <a:lnTo>
                  <a:pt x="984" y="50"/>
                </a:lnTo>
                <a:lnTo>
                  <a:pt x="980" y="50"/>
                </a:lnTo>
                <a:lnTo>
                  <a:pt x="975" y="50"/>
                </a:lnTo>
                <a:lnTo>
                  <a:pt x="975" y="50"/>
                </a:lnTo>
                <a:lnTo>
                  <a:pt x="971" y="50"/>
                </a:lnTo>
                <a:lnTo>
                  <a:pt x="971" y="50"/>
                </a:lnTo>
                <a:lnTo>
                  <a:pt x="971" y="50"/>
                </a:lnTo>
                <a:lnTo>
                  <a:pt x="971" y="45"/>
                </a:lnTo>
                <a:lnTo>
                  <a:pt x="971" y="45"/>
                </a:lnTo>
                <a:lnTo>
                  <a:pt x="971" y="45"/>
                </a:lnTo>
                <a:lnTo>
                  <a:pt x="971" y="41"/>
                </a:lnTo>
                <a:lnTo>
                  <a:pt x="975" y="41"/>
                </a:lnTo>
                <a:lnTo>
                  <a:pt x="980" y="41"/>
                </a:lnTo>
                <a:lnTo>
                  <a:pt x="984" y="41"/>
                </a:lnTo>
                <a:lnTo>
                  <a:pt x="989" y="45"/>
                </a:lnTo>
                <a:lnTo>
                  <a:pt x="989" y="45"/>
                </a:lnTo>
                <a:lnTo>
                  <a:pt x="993" y="41"/>
                </a:lnTo>
                <a:lnTo>
                  <a:pt x="993" y="41"/>
                </a:lnTo>
                <a:lnTo>
                  <a:pt x="993" y="41"/>
                </a:lnTo>
                <a:lnTo>
                  <a:pt x="993" y="41"/>
                </a:lnTo>
                <a:lnTo>
                  <a:pt x="998" y="41"/>
                </a:lnTo>
                <a:lnTo>
                  <a:pt x="998" y="41"/>
                </a:lnTo>
                <a:lnTo>
                  <a:pt x="993" y="41"/>
                </a:lnTo>
                <a:lnTo>
                  <a:pt x="989" y="41"/>
                </a:lnTo>
                <a:lnTo>
                  <a:pt x="984" y="41"/>
                </a:lnTo>
                <a:lnTo>
                  <a:pt x="984" y="41"/>
                </a:lnTo>
                <a:lnTo>
                  <a:pt x="984" y="41"/>
                </a:lnTo>
                <a:lnTo>
                  <a:pt x="984" y="41"/>
                </a:lnTo>
                <a:lnTo>
                  <a:pt x="980" y="41"/>
                </a:lnTo>
                <a:lnTo>
                  <a:pt x="980" y="41"/>
                </a:lnTo>
                <a:lnTo>
                  <a:pt x="980" y="36"/>
                </a:lnTo>
                <a:lnTo>
                  <a:pt x="980" y="36"/>
                </a:lnTo>
                <a:lnTo>
                  <a:pt x="984" y="36"/>
                </a:lnTo>
                <a:lnTo>
                  <a:pt x="984" y="36"/>
                </a:lnTo>
                <a:lnTo>
                  <a:pt x="984" y="36"/>
                </a:lnTo>
                <a:lnTo>
                  <a:pt x="984" y="36"/>
                </a:lnTo>
                <a:lnTo>
                  <a:pt x="989" y="36"/>
                </a:lnTo>
                <a:lnTo>
                  <a:pt x="989" y="36"/>
                </a:lnTo>
                <a:lnTo>
                  <a:pt x="989" y="36"/>
                </a:lnTo>
                <a:lnTo>
                  <a:pt x="989" y="36"/>
                </a:lnTo>
                <a:lnTo>
                  <a:pt x="989" y="36"/>
                </a:lnTo>
                <a:lnTo>
                  <a:pt x="993" y="32"/>
                </a:lnTo>
                <a:lnTo>
                  <a:pt x="993" y="32"/>
                </a:lnTo>
                <a:lnTo>
                  <a:pt x="998" y="32"/>
                </a:lnTo>
                <a:lnTo>
                  <a:pt x="998" y="32"/>
                </a:lnTo>
                <a:lnTo>
                  <a:pt x="1002" y="32"/>
                </a:lnTo>
                <a:lnTo>
                  <a:pt x="1002" y="32"/>
                </a:lnTo>
                <a:lnTo>
                  <a:pt x="1002" y="36"/>
                </a:lnTo>
                <a:lnTo>
                  <a:pt x="1002" y="36"/>
                </a:lnTo>
                <a:lnTo>
                  <a:pt x="1002" y="36"/>
                </a:lnTo>
                <a:lnTo>
                  <a:pt x="1007" y="36"/>
                </a:lnTo>
                <a:lnTo>
                  <a:pt x="1007" y="36"/>
                </a:lnTo>
                <a:lnTo>
                  <a:pt x="1007" y="36"/>
                </a:lnTo>
                <a:lnTo>
                  <a:pt x="1002" y="32"/>
                </a:lnTo>
                <a:lnTo>
                  <a:pt x="1007" y="32"/>
                </a:lnTo>
                <a:lnTo>
                  <a:pt x="1002" y="32"/>
                </a:lnTo>
                <a:lnTo>
                  <a:pt x="1002" y="32"/>
                </a:lnTo>
                <a:lnTo>
                  <a:pt x="1002" y="27"/>
                </a:lnTo>
                <a:lnTo>
                  <a:pt x="1007" y="27"/>
                </a:lnTo>
                <a:lnTo>
                  <a:pt x="1012" y="27"/>
                </a:lnTo>
                <a:lnTo>
                  <a:pt x="1016" y="27"/>
                </a:lnTo>
                <a:lnTo>
                  <a:pt x="1016" y="27"/>
                </a:lnTo>
                <a:lnTo>
                  <a:pt x="1021" y="27"/>
                </a:lnTo>
                <a:lnTo>
                  <a:pt x="1025" y="27"/>
                </a:lnTo>
                <a:lnTo>
                  <a:pt x="1025" y="27"/>
                </a:lnTo>
                <a:lnTo>
                  <a:pt x="1025" y="27"/>
                </a:lnTo>
                <a:lnTo>
                  <a:pt x="1030" y="27"/>
                </a:lnTo>
                <a:lnTo>
                  <a:pt x="1030" y="27"/>
                </a:lnTo>
                <a:lnTo>
                  <a:pt x="1030" y="27"/>
                </a:lnTo>
                <a:lnTo>
                  <a:pt x="1030" y="23"/>
                </a:lnTo>
                <a:lnTo>
                  <a:pt x="1025" y="23"/>
                </a:lnTo>
                <a:lnTo>
                  <a:pt x="1021" y="23"/>
                </a:lnTo>
                <a:lnTo>
                  <a:pt x="1021" y="23"/>
                </a:lnTo>
                <a:lnTo>
                  <a:pt x="1021" y="23"/>
                </a:lnTo>
                <a:lnTo>
                  <a:pt x="1025" y="23"/>
                </a:lnTo>
                <a:lnTo>
                  <a:pt x="1025" y="23"/>
                </a:lnTo>
                <a:lnTo>
                  <a:pt x="1025" y="23"/>
                </a:lnTo>
                <a:lnTo>
                  <a:pt x="1025" y="23"/>
                </a:lnTo>
                <a:lnTo>
                  <a:pt x="1025" y="23"/>
                </a:lnTo>
                <a:lnTo>
                  <a:pt x="1030" y="23"/>
                </a:lnTo>
                <a:lnTo>
                  <a:pt x="1034" y="23"/>
                </a:lnTo>
                <a:lnTo>
                  <a:pt x="1034" y="23"/>
                </a:lnTo>
                <a:lnTo>
                  <a:pt x="1039" y="23"/>
                </a:lnTo>
                <a:lnTo>
                  <a:pt x="1039" y="23"/>
                </a:lnTo>
                <a:lnTo>
                  <a:pt x="1039" y="27"/>
                </a:lnTo>
                <a:lnTo>
                  <a:pt x="1039" y="27"/>
                </a:lnTo>
                <a:moveTo>
                  <a:pt x="1269" y="5"/>
                </a:moveTo>
                <a:lnTo>
                  <a:pt x="1269" y="5"/>
                </a:lnTo>
                <a:lnTo>
                  <a:pt x="1274" y="5"/>
                </a:lnTo>
                <a:lnTo>
                  <a:pt x="1278" y="5"/>
                </a:lnTo>
                <a:lnTo>
                  <a:pt x="1278" y="5"/>
                </a:lnTo>
                <a:lnTo>
                  <a:pt x="1278" y="5"/>
                </a:lnTo>
                <a:lnTo>
                  <a:pt x="1283" y="5"/>
                </a:lnTo>
                <a:lnTo>
                  <a:pt x="1283" y="5"/>
                </a:lnTo>
                <a:lnTo>
                  <a:pt x="1292" y="5"/>
                </a:lnTo>
                <a:lnTo>
                  <a:pt x="1292" y="5"/>
                </a:lnTo>
                <a:lnTo>
                  <a:pt x="1292" y="5"/>
                </a:lnTo>
                <a:lnTo>
                  <a:pt x="1287" y="9"/>
                </a:lnTo>
                <a:lnTo>
                  <a:pt x="1287" y="9"/>
                </a:lnTo>
                <a:lnTo>
                  <a:pt x="1269" y="9"/>
                </a:lnTo>
                <a:lnTo>
                  <a:pt x="1269" y="9"/>
                </a:lnTo>
                <a:lnTo>
                  <a:pt x="1269" y="9"/>
                </a:lnTo>
                <a:lnTo>
                  <a:pt x="1274" y="9"/>
                </a:lnTo>
                <a:lnTo>
                  <a:pt x="1278" y="9"/>
                </a:lnTo>
                <a:lnTo>
                  <a:pt x="1283" y="9"/>
                </a:lnTo>
                <a:lnTo>
                  <a:pt x="1283" y="9"/>
                </a:lnTo>
                <a:lnTo>
                  <a:pt x="1287" y="9"/>
                </a:lnTo>
                <a:lnTo>
                  <a:pt x="1292" y="9"/>
                </a:lnTo>
                <a:lnTo>
                  <a:pt x="1296" y="9"/>
                </a:lnTo>
                <a:lnTo>
                  <a:pt x="1296" y="9"/>
                </a:lnTo>
                <a:lnTo>
                  <a:pt x="1296" y="9"/>
                </a:lnTo>
                <a:lnTo>
                  <a:pt x="1296" y="9"/>
                </a:lnTo>
                <a:lnTo>
                  <a:pt x="1301" y="9"/>
                </a:lnTo>
                <a:lnTo>
                  <a:pt x="1301" y="9"/>
                </a:lnTo>
                <a:lnTo>
                  <a:pt x="1301" y="9"/>
                </a:lnTo>
                <a:lnTo>
                  <a:pt x="1301" y="9"/>
                </a:lnTo>
                <a:lnTo>
                  <a:pt x="1305" y="9"/>
                </a:lnTo>
                <a:lnTo>
                  <a:pt x="1305" y="9"/>
                </a:lnTo>
                <a:lnTo>
                  <a:pt x="1305" y="9"/>
                </a:lnTo>
                <a:lnTo>
                  <a:pt x="1305" y="9"/>
                </a:lnTo>
                <a:lnTo>
                  <a:pt x="1305" y="9"/>
                </a:lnTo>
                <a:lnTo>
                  <a:pt x="1310" y="9"/>
                </a:lnTo>
                <a:lnTo>
                  <a:pt x="1310" y="9"/>
                </a:lnTo>
                <a:lnTo>
                  <a:pt x="1314" y="9"/>
                </a:lnTo>
                <a:lnTo>
                  <a:pt x="1314" y="9"/>
                </a:lnTo>
                <a:lnTo>
                  <a:pt x="1314" y="9"/>
                </a:lnTo>
                <a:lnTo>
                  <a:pt x="1310" y="9"/>
                </a:lnTo>
                <a:lnTo>
                  <a:pt x="1310" y="9"/>
                </a:lnTo>
                <a:lnTo>
                  <a:pt x="1310" y="9"/>
                </a:lnTo>
                <a:lnTo>
                  <a:pt x="1310" y="9"/>
                </a:lnTo>
                <a:lnTo>
                  <a:pt x="1310" y="14"/>
                </a:lnTo>
                <a:lnTo>
                  <a:pt x="1314" y="14"/>
                </a:lnTo>
                <a:lnTo>
                  <a:pt x="1314" y="14"/>
                </a:lnTo>
                <a:lnTo>
                  <a:pt x="1310" y="14"/>
                </a:lnTo>
                <a:lnTo>
                  <a:pt x="1310" y="14"/>
                </a:lnTo>
                <a:lnTo>
                  <a:pt x="1319" y="14"/>
                </a:lnTo>
                <a:lnTo>
                  <a:pt x="1323" y="14"/>
                </a:lnTo>
                <a:lnTo>
                  <a:pt x="1323" y="14"/>
                </a:lnTo>
                <a:lnTo>
                  <a:pt x="1323" y="18"/>
                </a:lnTo>
                <a:lnTo>
                  <a:pt x="1323" y="18"/>
                </a:lnTo>
                <a:lnTo>
                  <a:pt x="1323" y="18"/>
                </a:lnTo>
                <a:lnTo>
                  <a:pt x="1323" y="18"/>
                </a:lnTo>
                <a:lnTo>
                  <a:pt x="1319" y="23"/>
                </a:lnTo>
                <a:lnTo>
                  <a:pt x="1314" y="23"/>
                </a:lnTo>
                <a:lnTo>
                  <a:pt x="1310" y="23"/>
                </a:lnTo>
                <a:lnTo>
                  <a:pt x="1310" y="23"/>
                </a:lnTo>
                <a:lnTo>
                  <a:pt x="1296" y="27"/>
                </a:lnTo>
                <a:lnTo>
                  <a:pt x="1292" y="27"/>
                </a:lnTo>
                <a:lnTo>
                  <a:pt x="1287" y="27"/>
                </a:lnTo>
                <a:lnTo>
                  <a:pt x="1287" y="27"/>
                </a:lnTo>
                <a:lnTo>
                  <a:pt x="1278" y="27"/>
                </a:lnTo>
                <a:lnTo>
                  <a:pt x="1278" y="27"/>
                </a:lnTo>
                <a:lnTo>
                  <a:pt x="1278" y="27"/>
                </a:lnTo>
                <a:lnTo>
                  <a:pt x="1274" y="27"/>
                </a:lnTo>
                <a:lnTo>
                  <a:pt x="1269" y="27"/>
                </a:lnTo>
                <a:lnTo>
                  <a:pt x="1264" y="27"/>
                </a:lnTo>
                <a:lnTo>
                  <a:pt x="1264" y="32"/>
                </a:lnTo>
                <a:lnTo>
                  <a:pt x="1264" y="32"/>
                </a:lnTo>
                <a:lnTo>
                  <a:pt x="1260" y="32"/>
                </a:lnTo>
                <a:lnTo>
                  <a:pt x="1260" y="32"/>
                </a:lnTo>
                <a:lnTo>
                  <a:pt x="1242" y="32"/>
                </a:lnTo>
                <a:lnTo>
                  <a:pt x="1242" y="36"/>
                </a:lnTo>
                <a:lnTo>
                  <a:pt x="1242" y="36"/>
                </a:lnTo>
                <a:lnTo>
                  <a:pt x="1246" y="36"/>
                </a:lnTo>
                <a:lnTo>
                  <a:pt x="1269" y="32"/>
                </a:lnTo>
                <a:lnTo>
                  <a:pt x="1274" y="32"/>
                </a:lnTo>
                <a:lnTo>
                  <a:pt x="1278" y="32"/>
                </a:lnTo>
                <a:lnTo>
                  <a:pt x="1278" y="32"/>
                </a:lnTo>
                <a:lnTo>
                  <a:pt x="1269" y="36"/>
                </a:lnTo>
                <a:lnTo>
                  <a:pt x="1260" y="36"/>
                </a:lnTo>
                <a:lnTo>
                  <a:pt x="1255" y="41"/>
                </a:lnTo>
                <a:lnTo>
                  <a:pt x="1242" y="41"/>
                </a:lnTo>
                <a:lnTo>
                  <a:pt x="1233" y="45"/>
                </a:lnTo>
                <a:lnTo>
                  <a:pt x="1228" y="45"/>
                </a:lnTo>
                <a:lnTo>
                  <a:pt x="1219" y="50"/>
                </a:lnTo>
                <a:lnTo>
                  <a:pt x="1219" y="50"/>
                </a:lnTo>
                <a:lnTo>
                  <a:pt x="1215" y="50"/>
                </a:lnTo>
                <a:lnTo>
                  <a:pt x="1215" y="50"/>
                </a:lnTo>
                <a:lnTo>
                  <a:pt x="1210" y="50"/>
                </a:lnTo>
                <a:lnTo>
                  <a:pt x="1210" y="50"/>
                </a:lnTo>
                <a:lnTo>
                  <a:pt x="1210" y="45"/>
                </a:lnTo>
                <a:lnTo>
                  <a:pt x="1210" y="45"/>
                </a:lnTo>
                <a:lnTo>
                  <a:pt x="1210" y="45"/>
                </a:lnTo>
                <a:lnTo>
                  <a:pt x="1210" y="50"/>
                </a:lnTo>
                <a:lnTo>
                  <a:pt x="1210" y="50"/>
                </a:lnTo>
                <a:lnTo>
                  <a:pt x="1201" y="54"/>
                </a:lnTo>
                <a:lnTo>
                  <a:pt x="1197" y="54"/>
                </a:lnTo>
                <a:lnTo>
                  <a:pt x="1192" y="54"/>
                </a:lnTo>
                <a:lnTo>
                  <a:pt x="1192" y="54"/>
                </a:lnTo>
                <a:lnTo>
                  <a:pt x="1192" y="54"/>
                </a:lnTo>
                <a:lnTo>
                  <a:pt x="1192" y="54"/>
                </a:lnTo>
                <a:lnTo>
                  <a:pt x="1192" y="54"/>
                </a:lnTo>
                <a:lnTo>
                  <a:pt x="1192" y="54"/>
                </a:lnTo>
                <a:lnTo>
                  <a:pt x="1192" y="54"/>
                </a:lnTo>
                <a:lnTo>
                  <a:pt x="1201" y="54"/>
                </a:lnTo>
                <a:lnTo>
                  <a:pt x="1201" y="54"/>
                </a:lnTo>
                <a:lnTo>
                  <a:pt x="1201" y="54"/>
                </a:lnTo>
                <a:lnTo>
                  <a:pt x="1201" y="54"/>
                </a:lnTo>
                <a:lnTo>
                  <a:pt x="1201" y="54"/>
                </a:lnTo>
                <a:lnTo>
                  <a:pt x="1192" y="59"/>
                </a:lnTo>
                <a:lnTo>
                  <a:pt x="1192" y="59"/>
                </a:lnTo>
                <a:lnTo>
                  <a:pt x="1192" y="59"/>
                </a:lnTo>
                <a:lnTo>
                  <a:pt x="1192" y="59"/>
                </a:lnTo>
                <a:lnTo>
                  <a:pt x="1192" y="59"/>
                </a:lnTo>
                <a:lnTo>
                  <a:pt x="1188" y="59"/>
                </a:lnTo>
                <a:lnTo>
                  <a:pt x="1183" y="59"/>
                </a:lnTo>
                <a:lnTo>
                  <a:pt x="1179" y="59"/>
                </a:lnTo>
                <a:lnTo>
                  <a:pt x="1179" y="59"/>
                </a:lnTo>
                <a:lnTo>
                  <a:pt x="1174" y="59"/>
                </a:lnTo>
                <a:lnTo>
                  <a:pt x="1170" y="59"/>
                </a:lnTo>
                <a:lnTo>
                  <a:pt x="1165" y="54"/>
                </a:lnTo>
                <a:lnTo>
                  <a:pt x="1165" y="54"/>
                </a:lnTo>
                <a:lnTo>
                  <a:pt x="1161" y="59"/>
                </a:lnTo>
                <a:lnTo>
                  <a:pt x="1161" y="59"/>
                </a:lnTo>
                <a:lnTo>
                  <a:pt x="1165" y="59"/>
                </a:lnTo>
                <a:lnTo>
                  <a:pt x="1170" y="59"/>
                </a:lnTo>
                <a:lnTo>
                  <a:pt x="1170" y="59"/>
                </a:lnTo>
                <a:lnTo>
                  <a:pt x="1170" y="59"/>
                </a:lnTo>
                <a:lnTo>
                  <a:pt x="1170" y="59"/>
                </a:lnTo>
                <a:lnTo>
                  <a:pt x="1170" y="63"/>
                </a:lnTo>
                <a:lnTo>
                  <a:pt x="1170" y="63"/>
                </a:lnTo>
                <a:lnTo>
                  <a:pt x="1170" y="63"/>
                </a:lnTo>
                <a:lnTo>
                  <a:pt x="1165" y="63"/>
                </a:lnTo>
                <a:lnTo>
                  <a:pt x="1165" y="63"/>
                </a:lnTo>
                <a:lnTo>
                  <a:pt x="1161" y="63"/>
                </a:lnTo>
                <a:lnTo>
                  <a:pt x="1161" y="63"/>
                </a:lnTo>
                <a:lnTo>
                  <a:pt x="1161" y="63"/>
                </a:lnTo>
                <a:lnTo>
                  <a:pt x="1156" y="63"/>
                </a:lnTo>
                <a:lnTo>
                  <a:pt x="1152" y="63"/>
                </a:lnTo>
                <a:lnTo>
                  <a:pt x="1147" y="63"/>
                </a:lnTo>
                <a:lnTo>
                  <a:pt x="1147" y="63"/>
                </a:lnTo>
                <a:lnTo>
                  <a:pt x="1143" y="63"/>
                </a:lnTo>
                <a:lnTo>
                  <a:pt x="1143" y="63"/>
                </a:lnTo>
                <a:lnTo>
                  <a:pt x="1138" y="63"/>
                </a:lnTo>
                <a:lnTo>
                  <a:pt x="1133" y="63"/>
                </a:lnTo>
                <a:lnTo>
                  <a:pt x="1133" y="63"/>
                </a:lnTo>
                <a:lnTo>
                  <a:pt x="1138" y="63"/>
                </a:lnTo>
                <a:lnTo>
                  <a:pt x="1138" y="63"/>
                </a:lnTo>
                <a:lnTo>
                  <a:pt x="1138" y="63"/>
                </a:lnTo>
                <a:lnTo>
                  <a:pt x="1138" y="63"/>
                </a:lnTo>
                <a:lnTo>
                  <a:pt x="1143" y="68"/>
                </a:lnTo>
                <a:lnTo>
                  <a:pt x="1143" y="68"/>
                </a:lnTo>
                <a:lnTo>
                  <a:pt x="1147" y="68"/>
                </a:lnTo>
                <a:lnTo>
                  <a:pt x="1152" y="68"/>
                </a:lnTo>
                <a:lnTo>
                  <a:pt x="1152" y="68"/>
                </a:lnTo>
                <a:lnTo>
                  <a:pt x="1147" y="72"/>
                </a:lnTo>
                <a:lnTo>
                  <a:pt x="1147" y="72"/>
                </a:lnTo>
                <a:lnTo>
                  <a:pt x="1143" y="72"/>
                </a:lnTo>
                <a:lnTo>
                  <a:pt x="1138" y="68"/>
                </a:lnTo>
                <a:lnTo>
                  <a:pt x="1138" y="68"/>
                </a:lnTo>
                <a:lnTo>
                  <a:pt x="1138" y="68"/>
                </a:lnTo>
                <a:lnTo>
                  <a:pt x="1133" y="68"/>
                </a:lnTo>
                <a:lnTo>
                  <a:pt x="1133" y="68"/>
                </a:lnTo>
                <a:lnTo>
                  <a:pt x="1129" y="68"/>
                </a:lnTo>
                <a:lnTo>
                  <a:pt x="1129" y="68"/>
                </a:lnTo>
                <a:lnTo>
                  <a:pt x="1120" y="68"/>
                </a:lnTo>
                <a:lnTo>
                  <a:pt x="1120" y="68"/>
                </a:lnTo>
                <a:lnTo>
                  <a:pt x="1115" y="68"/>
                </a:lnTo>
                <a:lnTo>
                  <a:pt x="1115" y="68"/>
                </a:lnTo>
                <a:lnTo>
                  <a:pt x="1111" y="68"/>
                </a:lnTo>
                <a:lnTo>
                  <a:pt x="1111" y="68"/>
                </a:lnTo>
                <a:lnTo>
                  <a:pt x="1111" y="68"/>
                </a:lnTo>
                <a:lnTo>
                  <a:pt x="1115" y="68"/>
                </a:lnTo>
                <a:lnTo>
                  <a:pt x="1115" y="72"/>
                </a:lnTo>
                <a:lnTo>
                  <a:pt x="1115" y="72"/>
                </a:lnTo>
                <a:lnTo>
                  <a:pt x="1115" y="72"/>
                </a:lnTo>
                <a:lnTo>
                  <a:pt x="1120" y="72"/>
                </a:lnTo>
                <a:lnTo>
                  <a:pt x="1124" y="68"/>
                </a:lnTo>
                <a:lnTo>
                  <a:pt x="1129" y="68"/>
                </a:lnTo>
                <a:lnTo>
                  <a:pt x="1133" y="72"/>
                </a:lnTo>
                <a:lnTo>
                  <a:pt x="1133" y="72"/>
                </a:lnTo>
                <a:lnTo>
                  <a:pt x="1133" y="72"/>
                </a:lnTo>
                <a:lnTo>
                  <a:pt x="1133" y="72"/>
                </a:lnTo>
                <a:lnTo>
                  <a:pt x="1138" y="72"/>
                </a:lnTo>
                <a:lnTo>
                  <a:pt x="1138" y="72"/>
                </a:lnTo>
                <a:lnTo>
                  <a:pt x="1143" y="77"/>
                </a:lnTo>
                <a:lnTo>
                  <a:pt x="1143" y="77"/>
                </a:lnTo>
                <a:lnTo>
                  <a:pt x="1143" y="77"/>
                </a:lnTo>
                <a:lnTo>
                  <a:pt x="1143" y="77"/>
                </a:lnTo>
                <a:lnTo>
                  <a:pt x="1138" y="77"/>
                </a:lnTo>
                <a:lnTo>
                  <a:pt x="1133" y="77"/>
                </a:lnTo>
                <a:lnTo>
                  <a:pt x="1129" y="77"/>
                </a:lnTo>
                <a:lnTo>
                  <a:pt x="1124" y="77"/>
                </a:lnTo>
                <a:lnTo>
                  <a:pt x="1120" y="77"/>
                </a:lnTo>
                <a:lnTo>
                  <a:pt x="1120" y="77"/>
                </a:lnTo>
                <a:lnTo>
                  <a:pt x="1124" y="81"/>
                </a:lnTo>
                <a:lnTo>
                  <a:pt x="1129" y="81"/>
                </a:lnTo>
                <a:lnTo>
                  <a:pt x="1129" y="81"/>
                </a:lnTo>
                <a:lnTo>
                  <a:pt x="1129" y="81"/>
                </a:lnTo>
                <a:lnTo>
                  <a:pt x="1124" y="86"/>
                </a:lnTo>
                <a:lnTo>
                  <a:pt x="1115" y="86"/>
                </a:lnTo>
                <a:lnTo>
                  <a:pt x="1115" y="86"/>
                </a:lnTo>
                <a:lnTo>
                  <a:pt x="1115" y="86"/>
                </a:lnTo>
                <a:lnTo>
                  <a:pt x="1111" y="86"/>
                </a:lnTo>
                <a:lnTo>
                  <a:pt x="1106" y="90"/>
                </a:lnTo>
                <a:lnTo>
                  <a:pt x="1106" y="90"/>
                </a:lnTo>
                <a:lnTo>
                  <a:pt x="1102" y="86"/>
                </a:lnTo>
                <a:lnTo>
                  <a:pt x="1097" y="86"/>
                </a:lnTo>
                <a:lnTo>
                  <a:pt x="1093" y="90"/>
                </a:lnTo>
                <a:lnTo>
                  <a:pt x="1093" y="90"/>
                </a:lnTo>
                <a:lnTo>
                  <a:pt x="1093" y="90"/>
                </a:lnTo>
                <a:lnTo>
                  <a:pt x="1088" y="95"/>
                </a:lnTo>
                <a:lnTo>
                  <a:pt x="1088" y="95"/>
                </a:lnTo>
                <a:lnTo>
                  <a:pt x="1084" y="95"/>
                </a:lnTo>
                <a:lnTo>
                  <a:pt x="1084" y="95"/>
                </a:lnTo>
                <a:lnTo>
                  <a:pt x="1079" y="100"/>
                </a:lnTo>
                <a:lnTo>
                  <a:pt x="1079" y="100"/>
                </a:lnTo>
                <a:lnTo>
                  <a:pt x="1075" y="100"/>
                </a:lnTo>
                <a:lnTo>
                  <a:pt x="1075" y="100"/>
                </a:lnTo>
                <a:lnTo>
                  <a:pt x="1066" y="100"/>
                </a:lnTo>
                <a:lnTo>
                  <a:pt x="1061" y="100"/>
                </a:lnTo>
                <a:lnTo>
                  <a:pt x="1061" y="100"/>
                </a:lnTo>
                <a:lnTo>
                  <a:pt x="1057" y="95"/>
                </a:lnTo>
                <a:lnTo>
                  <a:pt x="1057" y="95"/>
                </a:lnTo>
                <a:lnTo>
                  <a:pt x="1052" y="95"/>
                </a:lnTo>
                <a:lnTo>
                  <a:pt x="1052" y="95"/>
                </a:lnTo>
                <a:lnTo>
                  <a:pt x="1052" y="95"/>
                </a:lnTo>
                <a:lnTo>
                  <a:pt x="1052" y="95"/>
                </a:lnTo>
                <a:lnTo>
                  <a:pt x="1052" y="95"/>
                </a:lnTo>
                <a:lnTo>
                  <a:pt x="1052" y="95"/>
                </a:lnTo>
                <a:lnTo>
                  <a:pt x="1052" y="95"/>
                </a:lnTo>
                <a:lnTo>
                  <a:pt x="1052" y="95"/>
                </a:lnTo>
                <a:lnTo>
                  <a:pt x="1048" y="95"/>
                </a:lnTo>
                <a:lnTo>
                  <a:pt x="1043" y="95"/>
                </a:lnTo>
                <a:lnTo>
                  <a:pt x="1043" y="95"/>
                </a:lnTo>
                <a:lnTo>
                  <a:pt x="1043" y="100"/>
                </a:lnTo>
                <a:lnTo>
                  <a:pt x="1043" y="100"/>
                </a:lnTo>
                <a:lnTo>
                  <a:pt x="1048" y="100"/>
                </a:lnTo>
                <a:lnTo>
                  <a:pt x="1048" y="100"/>
                </a:lnTo>
                <a:lnTo>
                  <a:pt x="1052" y="100"/>
                </a:lnTo>
                <a:lnTo>
                  <a:pt x="1052" y="100"/>
                </a:lnTo>
                <a:lnTo>
                  <a:pt x="1057" y="100"/>
                </a:lnTo>
                <a:lnTo>
                  <a:pt x="1057" y="100"/>
                </a:lnTo>
                <a:lnTo>
                  <a:pt x="1057" y="100"/>
                </a:lnTo>
                <a:lnTo>
                  <a:pt x="1061" y="100"/>
                </a:lnTo>
                <a:lnTo>
                  <a:pt x="1061" y="100"/>
                </a:lnTo>
                <a:lnTo>
                  <a:pt x="1066" y="100"/>
                </a:lnTo>
                <a:lnTo>
                  <a:pt x="1066" y="100"/>
                </a:lnTo>
                <a:lnTo>
                  <a:pt x="1066" y="104"/>
                </a:lnTo>
                <a:lnTo>
                  <a:pt x="1066" y="104"/>
                </a:lnTo>
                <a:lnTo>
                  <a:pt x="1066" y="104"/>
                </a:lnTo>
                <a:lnTo>
                  <a:pt x="1066" y="104"/>
                </a:lnTo>
                <a:lnTo>
                  <a:pt x="1066" y="104"/>
                </a:lnTo>
                <a:lnTo>
                  <a:pt x="1066" y="104"/>
                </a:lnTo>
                <a:lnTo>
                  <a:pt x="1070" y="104"/>
                </a:lnTo>
                <a:lnTo>
                  <a:pt x="1070" y="104"/>
                </a:lnTo>
                <a:lnTo>
                  <a:pt x="1075" y="104"/>
                </a:lnTo>
                <a:lnTo>
                  <a:pt x="1075" y="104"/>
                </a:lnTo>
                <a:lnTo>
                  <a:pt x="1075" y="104"/>
                </a:lnTo>
                <a:lnTo>
                  <a:pt x="1075" y="109"/>
                </a:lnTo>
                <a:lnTo>
                  <a:pt x="1075" y="109"/>
                </a:lnTo>
                <a:lnTo>
                  <a:pt x="1070" y="109"/>
                </a:lnTo>
                <a:lnTo>
                  <a:pt x="1066" y="113"/>
                </a:lnTo>
                <a:lnTo>
                  <a:pt x="1057" y="113"/>
                </a:lnTo>
                <a:lnTo>
                  <a:pt x="1057" y="113"/>
                </a:lnTo>
                <a:lnTo>
                  <a:pt x="1052" y="113"/>
                </a:lnTo>
                <a:lnTo>
                  <a:pt x="1052" y="118"/>
                </a:lnTo>
                <a:lnTo>
                  <a:pt x="1043" y="118"/>
                </a:lnTo>
                <a:lnTo>
                  <a:pt x="1043" y="118"/>
                </a:lnTo>
                <a:lnTo>
                  <a:pt x="1034" y="118"/>
                </a:lnTo>
                <a:lnTo>
                  <a:pt x="1034" y="118"/>
                </a:lnTo>
                <a:lnTo>
                  <a:pt x="1034" y="118"/>
                </a:lnTo>
                <a:lnTo>
                  <a:pt x="1034" y="118"/>
                </a:lnTo>
                <a:lnTo>
                  <a:pt x="1034" y="118"/>
                </a:lnTo>
                <a:lnTo>
                  <a:pt x="1039" y="113"/>
                </a:lnTo>
                <a:lnTo>
                  <a:pt x="1039" y="113"/>
                </a:lnTo>
                <a:lnTo>
                  <a:pt x="1039" y="113"/>
                </a:lnTo>
                <a:lnTo>
                  <a:pt x="1039" y="113"/>
                </a:lnTo>
                <a:lnTo>
                  <a:pt x="1039" y="113"/>
                </a:lnTo>
                <a:lnTo>
                  <a:pt x="1039" y="113"/>
                </a:lnTo>
                <a:lnTo>
                  <a:pt x="1034" y="113"/>
                </a:lnTo>
                <a:lnTo>
                  <a:pt x="1034" y="113"/>
                </a:lnTo>
                <a:lnTo>
                  <a:pt x="1034" y="113"/>
                </a:lnTo>
                <a:lnTo>
                  <a:pt x="1034" y="113"/>
                </a:lnTo>
                <a:lnTo>
                  <a:pt x="1034" y="109"/>
                </a:lnTo>
                <a:lnTo>
                  <a:pt x="1034" y="109"/>
                </a:lnTo>
                <a:lnTo>
                  <a:pt x="1030" y="109"/>
                </a:lnTo>
                <a:lnTo>
                  <a:pt x="1030" y="109"/>
                </a:lnTo>
                <a:lnTo>
                  <a:pt x="1030" y="109"/>
                </a:lnTo>
                <a:lnTo>
                  <a:pt x="1030" y="109"/>
                </a:lnTo>
                <a:lnTo>
                  <a:pt x="1030" y="109"/>
                </a:lnTo>
                <a:lnTo>
                  <a:pt x="1030" y="109"/>
                </a:lnTo>
                <a:lnTo>
                  <a:pt x="1030" y="109"/>
                </a:lnTo>
                <a:lnTo>
                  <a:pt x="1030" y="109"/>
                </a:lnTo>
                <a:lnTo>
                  <a:pt x="1030" y="109"/>
                </a:lnTo>
                <a:lnTo>
                  <a:pt x="1025" y="113"/>
                </a:lnTo>
                <a:lnTo>
                  <a:pt x="1016" y="113"/>
                </a:lnTo>
                <a:lnTo>
                  <a:pt x="1012" y="109"/>
                </a:lnTo>
                <a:lnTo>
                  <a:pt x="1012" y="109"/>
                </a:lnTo>
                <a:lnTo>
                  <a:pt x="1012" y="109"/>
                </a:lnTo>
                <a:lnTo>
                  <a:pt x="1007" y="113"/>
                </a:lnTo>
                <a:lnTo>
                  <a:pt x="998" y="113"/>
                </a:lnTo>
                <a:lnTo>
                  <a:pt x="993" y="113"/>
                </a:lnTo>
                <a:lnTo>
                  <a:pt x="993" y="113"/>
                </a:lnTo>
                <a:lnTo>
                  <a:pt x="989" y="109"/>
                </a:lnTo>
                <a:lnTo>
                  <a:pt x="989" y="109"/>
                </a:lnTo>
                <a:lnTo>
                  <a:pt x="989" y="109"/>
                </a:lnTo>
                <a:lnTo>
                  <a:pt x="989" y="109"/>
                </a:lnTo>
                <a:lnTo>
                  <a:pt x="989" y="109"/>
                </a:lnTo>
                <a:lnTo>
                  <a:pt x="989" y="109"/>
                </a:lnTo>
                <a:lnTo>
                  <a:pt x="984" y="109"/>
                </a:lnTo>
                <a:lnTo>
                  <a:pt x="980" y="109"/>
                </a:lnTo>
                <a:lnTo>
                  <a:pt x="980" y="109"/>
                </a:lnTo>
                <a:lnTo>
                  <a:pt x="980" y="104"/>
                </a:lnTo>
                <a:lnTo>
                  <a:pt x="975" y="109"/>
                </a:lnTo>
                <a:lnTo>
                  <a:pt x="971" y="109"/>
                </a:lnTo>
                <a:lnTo>
                  <a:pt x="966" y="109"/>
                </a:lnTo>
                <a:lnTo>
                  <a:pt x="971" y="104"/>
                </a:lnTo>
                <a:lnTo>
                  <a:pt x="975" y="104"/>
                </a:lnTo>
                <a:lnTo>
                  <a:pt x="971" y="104"/>
                </a:lnTo>
                <a:lnTo>
                  <a:pt x="971" y="104"/>
                </a:lnTo>
                <a:lnTo>
                  <a:pt x="966" y="109"/>
                </a:lnTo>
                <a:lnTo>
                  <a:pt x="966" y="109"/>
                </a:lnTo>
                <a:lnTo>
                  <a:pt x="962" y="109"/>
                </a:lnTo>
                <a:lnTo>
                  <a:pt x="957" y="104"/>
                </a:lnTo>
                <a:lnTo>
                  <a:pt x="962" y="104"/>
                </a:lnTo>
                <a:lnTo>
                  <a:pt x="966" y="100"/>
                </a:lnTo>
                <a:lnTo>
                  <a:pt x="975" y="100"/>
                </a:lnTo>
                <a:lnTo>
                  <a:pt x="980" y="95"/>
                </a:lnTo>
                <a:lnTo>
                  <a:pt x="980" y="95"/>
                </a:lnTo>
                <a:lnTo>
                  <a:pt x="984" y="95"/>
                </a:lnTo>
                <a:lnTo>
                  <a:pt x="989" y="95"/>
                </a:lnTo>
                <a:lnTo>
                  <a:pt x="989" y="95"/>
                </a:lnTo>
                <a:lnTo>
                  <a:pt x="993" y="95"/>
                </a:lnTo>
                <a:lnTo>
                  <a:pt x="993" y="95"/>
                </a:lnTo>
                <a:lnTo>
                  <a:pt x="998" y="95"/>
                </a:lnTo>
                <a:lnTo>
                  <a:pt x="998" y="95"/>
                </a:lnTo>
                <a:lnTo>
                  <a:pt x="998" y="95"/>
                </a:lnTo>
                <a:lnTo>
                  <a:pt x="998" y="95"/>
                </a:lnTo>
                <a:lnTo>
                  <a:pt x="998" y="95"/>
                </a:lnTo>
                <a:lnTo>
                  <a:pt x="998" y="95"/>
                </a:lnTo>
                <a:lnTo>
                  <a:pt x="998" y="95"/>
                </a:lnTo>
                <a:lnTo>
                  <a:pt x="993" y="90"/>
                </a:lnTo>
                <a:lnTo>
                  <a:pt x="993" y="90"/>
                </a:lnTo>
                <a:lnTo>
                  <a:pt x="998" y="90"/>
                </a:lnTo>
                <a:lnTo>
                  <a:pt x="998" y="86"/>
                </a:lnTo>
                <a:lnTo>
                  <a:pt x="998" y="86"/>
                </a:lnTo>
                <a:lnTo>
                  <a:pt x="998" y="86"/>
                </a:lnTo>
                <a:lnTo>
                  <a:pt x="1002" y="86"/>
                </a:lnTo>
                <a:lnTo>
                  <a:pt x="1007" y="86"/>
                </a:lnTo>
                <a:lnTo>
                  <a:pt x="1007" y="81"/>
                </a:lnTo>
                <a:lnTo>
                  <a:pt x="1012" y="86"/>
                </a:lnTo>
                <a:lnTo>
                  <a:pt x="1012" y="86"/>
                </a:lnTo>
                <a:lnTo>
                  <a:pt x="1016" y="86"/>
                </a:lnTo>
                <a:lnTo>
                  <a:pt x="1016" y="86"/>
                </a:lnTo>
                <a:lnTo>
                  <a:pt x="1016" y="90"/>
                </a:lnTo>
                <a:lnTo>
                  <a:pt x="1016" y="90"/>
                </a:lnTo>
                <a:lnTo>
                  <a:pt x="1016" y="90"/>
                </a:lnTo>
                <a:lnTo>
                  <a:pt x="1021" y="95"/>
                </a:lnTo>
                <a:lnTo>
                  <a:pt x="1021" y="95"/>
                </a:lnTo>
                <a:lnTo>
                  <a:pt x="1025" y="95"/>
                </a:lnTo>
                <a:lnTo>
                  <a:pt x="1030" y="95"/>
                </a:lnTo>
                <a:lnTo>
                  <a:pt x="1030" y="95"/>
                </a:lnTo>
                <a:lnTo>
                  <a:pt x="1034" y="95"/>
                </a:lnTo>
                <a:lnTo>
                  <a:pt x="1034" y="95"/>
                </a:lnTo>
                <a:lnTo>
                  <a:pt x="1034" y="90"/>
                </a:lnTo>
                <a:lnTo>
                  <a:pt x="1039" y="90"/>
                </a:lnTo>
                <a:lnTo>
                  <a:pt x="1048" y="90"/>
                </a:lnTo>
                <a:lnTo>
                  <a:pt x="1048" y="86"/>
                </a:lnTo>
                <a:lnTo>
                  <a:pt x="1052" y="86"/>
                </a:lnTo>
                <a:lnTo>
                  <a:pt x="1052" y="86"/>
                </a:lnTo>
                <a:lnTo>
                  <a:pt x="1052" y="86"/>
                </a:lnTo>
                <a:lnTo>
                  <a:pt x="1052" y="86"/>
                </a:lnTo>
                <a:lnTo>
                  <a:pt x="1039" y="90"/>
                </a:lnTo>
                <a:lnTo>
                  <a:pt x="1039" y="90"/>
                </a:lnTo>
                <a:lnTo>
                  <a:pt x="1034" y="90"/>
                </a:lnTo>
                <a:lnTo>
                  <a:pt x="1034" y="90"/>
                </a:lnTo>
                <a:lnTo>
                  <a:pt x="1030" y="90"/>
                </a:lnTo>
                <a:lnTo>
                  <a:pt x="1030" y="90"/>
                </a:lnTo>
                <a:lnTo>
                  <a:pt x="1025" y="90"/>
                </a:lnTo>
                <a:lnTo>
                  <a:pt x="1021" y="90"/>
                </a:lnTo>
                <a:lnTo>
                  <a:pt x="1021" y="90"/>
                </a:lnTo>
                <a:lnTo>
                  <a:pt x="1025" y="86"/>
                </a:lnTo>
                <a:lnTo>
                  <a:pt x="1025" y="86"/>
                </a:lnTo>
                <a:lnTo>
                  <a:pt x="1030" y="81"/>
                </a:lnTo>
                <a:lnTo>
                  <a:pt x="1034" y="81"/>
                </a:lnTo>
                <a:lnTo>
                  <a:pt x="1039" y="81"/>
                </a:lnTo>
                <a:lnTo>
                  <a:pt x="1039" y="81"/>
                </a:lnTo>
                <a:lnTo>
                  <a:pt x="1043" y="81"/>
                </a:lnTo>
                <a:lnTo>
                  <a:pt x="1043" y="81"/>
                </a:lnTo>
                <a:lnTo>
                  <a:pt x="1043" y="77"/>
                </a:lnTo>
                <a:lnTo>
                  <a:pt x="1039" y="77"/>
                </a:lnTo>
                <a:lnTo>
                  <a:pt x="1043" y="72"/>
                </a:lnTo>
                <a:lnTo>
                  <a:pt x="1039" y="77"/>
                </a:lnTo>
                <a:lnTo>
                  <a:pt x="1034" y="81"/>
                </a:lnTo>
                <a:lnTo>
                  <a:pt x="1030" y="81"/>
                </a:lnTo>
                <a:lnTo>
                  <a:pt x="1030" y="81"/>
                </a:lnTo>
                <a:lnTo>
                  <a:pt x="1021" y="81"/>
                </a:lnTo>
                <a:lnTo>
                  <a:pt x="1025" y="81"/>
                </a:lnTo>
                <a:lnTo>
                  <a:pt x="1030" y="77"/>
                </a:lnTo>
                <a:lnTo>
                  <a:pt x="1030" y="77"/>
                </a:lnTo>
                <a:lnTo>
                  <a:pt x="1021" y="77"/>
                </a:lnTo>
                <a:lnTo>
                  <a:pt x="1021" y="81"/>
                </a:lnTo>
                <a:lnTo>
                  <a:pt x="1016" y="81"/>
                </a:lnTo>
                <a:lnTo>
                  <a:pt x="1012" y="81"/>
                </a:lnTo>
                <a:lnTo>
                  <a:pt x="1012" y="77"/>
                </a:lnTo>
                <a:lnTo>
                  <a:pt x="1016" y="77"/>
                </a:lnTo>
                <a:lnTo>
                  <a:pt x="1016" y="72"/>
                </a:lnTo>
                <a:lnTo>
                  <a:pt x="1021" y="72"/>
                </a:lnTo>
                <a:lnTo>
                  <a:pt x="1025" y="72"/>
                </a:lnTo>
                <a:lnTo>
                  <a:pt x="1030" y="72"/>
                </a:lnTo>
                <a:lnTo>
                  <a:pt x="1030" y="68"/>
                </a:lnTo>
                <a:lnTo>
                  <a:pt x="1039" y="68"/>
                </a:lnTo>
                <a:lnTo>
                  <a:pt x="1043" y="68"/>
                </a:lnTo>
                <a:lnTo>
                  <a:pt x="1048" y="68"/>
                </a:lnTo>
                <a:lnTo>
                  <a:pt x="1052" y="68"/>
                </a:lnTo>
                <a:lnTo>
                  <a:pt x="1052" y="68"/>
                </a:lnTo>
                <a:lnTo>
                  <a:pt x="1057" y="68"/>
                </a:lnTo>
                <a:lnTo>
                  <a:pt x="1061" y="68"/>
                </a:lnTo>
                <a:lnTo>
                  <a:pt x="1061" y="72"/>
                </a:lnTo>
                <a:lnTo>
                  <a:pt x="1061" y="72"/>
                </a:lnTo>
                <a:lnTo>
                  <a:pt x="1066" y="72"/>
                </a:lnTo>
                <a:lnTo>
                  <a:pt x="1066" y="68"/>
                </a:lnTo>
                <a:lnTo>
                  <a:pt x="1070" y="68"/>
                </a:lnTo>
                <a:lnTo>
                  <a:pt x="1075" y="68"/>
                </a:lnTo>
                <a:lnTo>
                  <a:pt x="1075" y="68"/>
                </a:lnTo>
                <a:lnTo>
                  <a:pt x="1079" y="68"/>
                </a:lnTo>
                <a:lnTo>
                  <a:pt x="1079" y="68"/>
                </a:lnTo>
                <a:lnTo>
                  <a:pt x="1079" y="68"/>
                </a:lnTo>
                <a:lnTo>
                  <a:pt x="1079" y="68"/>
                </a:lnTo>
                <a:lnTo>
                  <a:pt x="1079" y="68"/>
                </a:lnTo>
                <a:lnTo>
                  <a:pt x="1075" y="68"/>
                </a:lnTo>
                <a:lnTo>
                  <a:pt x="1075" y="68"/>
                </a:lnTo>
                <a:lnTo>
                  <a:pt x="1070" y="68"/>
                </a:lnTo>
                <a:lnTo>
                  <a:pt x="1070" y="68"/>
                </a:lnTo>
                <a:lnTo>
                  <a:pt x="1061" y="68"/>
                </a:lnTo>
                <a:lnTo>
                  <a:pt x="1061" y="68"/>
                </a:lnTo>
                <a:lnTo>
                  <a:pt x="1057" y="68"/>
                </a:lnTo>
                <a:lnTo>
                  <a:pt x="1057" y="68"/>
                </a:lnTo>
                <a:lnTo>
                  <a:pt x="1057" y="68"/>
                </a:lnTo>
                <a:lnTo>
                  <a:pt x="1057" y="63"/>
                </a:lnTo>
                <a:lnTo>
                  <a:pt x="1057" y="63"/>
                </a:lnTo>
                <a:lnTo>
                  <a:pt x="1061" y="63"/>
                </a:lnTo>
                <a:lnTo>
                  <a:pt x="1061" y="63"/>
                </a:lnTo>
                <a:lnTo>
                  <a:pt x="1061" y="63"/>
                </a:lnTo>
                <a:lnTo>
                  <a:pt x="1066" y="63"/>
                </a:lnTo>
                <a:lnTo>
                  <a:pt x="1066" y="68"/>
                </a:lnTo>
                <a:lnTo>
                  <a:pt x="1066" y="63"/>
                </a:lnTo>
                <a:lnTo>
                  <a:pt x="1066" y="63"/>
                </a:lnTo>
                <a:lnTo>
                  <a:pt x="1066" y="63"/>
                </a:lnTo>
                <a:lnTo>
                  <a:pt x="1066" y="63"/>
                </a:lnTo>
                <a:lnTo>
                  <a:pt x="1066" y="59"/>
                </a:lnTo>
                <a:lnTo>
                  <a:pt x="1066" y="59"/>
                </a:lnTo>
                <a:lnTo>
                  <a:pt x="1066" y="54"/>
                </a:lnTo>
                <a:lnTo>
                  <a:pt x="1066" y="54"/>
                </a:lnTo>
                <a:lnTo>
                  <a:pt x="1061" y="54"/>
                </a:lnTo>
                <a:lnTo>
                  <a:pt x="1057" y="54"/>
                </a:lnTo>
                <a:lnTo>
                  <a:pt x="1057" y="54"/>
                </a:lnTo>
                <a:lnTo>
                  <a:pt x="1057" y="50"/>
                </a:lnTo>
                <a:lnTo>
                  <a:pt x="1061" y="50"/>
                </a:lnTo>
                <a:lnTo>
                  <a:pt x="1061" y="45"/>
                </a:lnTo>
                <a:lnTo>
                  <a:pt x="1066" y="45"/>
                </a:lnTo>
                <a:lnTo>
                  <a:pt x="1070" y="41"/>
                </a:lnTo>
                <a:lnTo>
                  <a:pt x="1079" y="45"/>
                </a:lnTo>
                <a:lnTo>
                  <a:pt x="1084" y="45"/>
                </a:lnTo>
                <a:lnTo>
                  <a:pt x="1088" y="45"/>
                </a:lnTo>
                <a:lnTo>
                  <a:pt x="1088" y="45"/>
                </a:lnTo>
                <a:lnTo>
                  <a:pt x="1093" y="45"/>
                </a:lnTo>
                <a:lnTo>
                  <a:pt x="1093" y="50"/>
                </a:lnTo>
                <a:lnTo>
                  <a:pt x="1093" y="50"/>
                </a:lnTo>
                <a:lnTo>
                  <a:pt x="1093" y="50"/>
                </a:lnTo>
                <a:lnTo>
                  <a:pt x="1093" y="54"/>
                </a:lnTo>
                <a:lnTo>
                  <a:pt x="1097" y="54"/>
                </a:lnTo>
                <a:lnTo>
                  <a:pt x="1097" y="54"/>
                </a:lnTo>
                <a:lnTo>
                  <a:pt x="1097" y="59"/>
                </a:lnTo>
                <a:lnTo>
                  <a:pt x="1102" y="59"/>
                </a:lnTo>
                <a:lnTo>
                  <a:pt x="1102" y="59"/>
                </a:lnTo>
                <a:lnTo>
                  <a:pt x="1106" y="59"/>
                </a:lnTo>
                <a:lnTo>
                  <a:pt x="1106" y="59"/>
                </a:lnTo>
                <a:lnTo>
                  <a:pt x="1111" y="59"/>
                </a:lnTo>
                <a:lnTo>
                  <a:pt x="1106" y="59"/>
                </a:lnTo>
                <a:lnTo>
                  <a:pt x="1106" y="59"/>
                </a:lnTo>
                <a:lnTo>
                  <a:pt x="1102" y="54"/>
                </a:lnTo>
                <a:lnTo>
                  <a:pt x="1102" y="54"/>
                </a:lnTo>
                <a:lnTo>
                  <a:pt x="1102" y="54"/>
                </a:lnTo>
                <a:lnTo>
                  <a:pt x="1102" y="54"/>
                </a:lnTo>
                <a:lnTo>
                  <a:pt x="1102" y="50"/>
                </a:lnTo>
                <a:lnTo>
                  <a:pt x="1097" y="50"/>
                </a:lnTo>
                <a:lnTo>
                  <a:pt x="1097" y="45"/>
                </a:lnTo>
                <a:lnTo>
                  <a:pt x="1097" y="45"/>
                </a:lnTo>
                <a:lnTo>
                  <a:pt x="1097" y="45"/>
                </a:lnTo>
                <a:lnTo>
                  <a:pt x="1102" y="45"/>
                </a:lnTo>
                <a:lnTo>
                  <a:pt x="1102" y="45"/>
                </a:lnTo>
                <a:lnTo>
                  <a:pt x="1120" y="45"/>
                </a:lnTo>
                <a:lnTo>
                  <a:pt x="1129" y="41"/>
                </a:lnTo>
                <a:lnTo>
                  <a:pt x="1133" y="41"/>
                </a:lnTo>
                <a:lnTo>
                  <a:pt x="1133" y="41"/>
                </a:lnTo>
                <a:lnTo>
                  <a:pt x="1147" y="41"/>
                </a:lnTo>
                <a:lnTo>
                  <a:pt x="1156" y="36"/>
                </a:lnTo>
                <a:lnTo>
                  <a:pt x="1161" y="36"/>
                </a:lnTo>
                <a:lnTo>
                  <a:pt x="1161" y="36"/>
                </a:lnTo>
                <a:lnTo>
                  <a:pt x="1161" y="36"/>
                </a:lnTo>
                <a:lnTo>
                  <a:pt x="1161" y="36"/>
                </a:lnTo>
                <a:lnTo>
                  <a:pt x="1161" y="36"/>
                </a:lnTo>
                <a:lnTo>
                  <a:pt x="1152" y="36"/>
                </a:lnTo>
                <a:lnTo>
                  <a:pt x="1147" y="36"/>
                </a:lnTo>
                <a:lnTo>
                  <a:pt x="1147" y="36"/>
                </a:lnTo>
                <a:lnTo>
                  <a:pt x="1147" y="36"/>
                </a:lnTo>
                <a:lnTo>
                  <a:pt x="1152" y="36"/>
                </a:lnTo>
                <a:lnTo>
                  <a:pt x="1152" y="32"/>
                </a:lnTo>
                <a:lnTo>
                  <a:pt x="1156" y="32"/>
                </a:lnTo>
                <a:lnTo>
                  <a:pt x="1165" y="32"/>
                </a:lnTo>
                <a:lnTo>
                  <a:pt x="1170" y="27"/>
                </a:lnTo>
                <a:lnTo>
                  <a:pt x="1174" y="27"/>
                </a:lnTo>
                <a:lnTo>
                  <a:pt x="1161" y="32"/>
                </a:lnTo>
                <a:lnTo>
                  <a:pt x="1156" y="32"/>
                </a:lnTo>
                <a:lnTo>
                  <a:pt x="1152" y="32"/>
                </a:lnTo>
                <a:lnTo>
                  <a:pt x="1152" y="32"/>
                </a:lnTo>
                <a:lnTo>
                  <a:pt x="1147" y="32"/>
                </a:lnTo>
                <a:lnTo>
                  <a:pt x="1147" y="32"/>
                </a:lnTo>
                <a:lnTo>
                  <a:pt x="1147" y="32"/>
                </a:lnTo>
                <a:lnTo>
                  <a:pt x="1143" y="32"/>
                </a:lnTo>
                <a:lnTo>
                  <a:pt x="1143" y="36"/>
                </a:lnTo>
                <a:lnTo>
                  <a:pt x="1138" y="36"/>
                </a:lnTo>
                <a:lnTo>
                  <a:pt x="1138" y="36"/>
                </a:lnTo>
                <a:lnTo>
                  <a:pt x="1138" y="36"/>
                </a:lnTo>
                <a:lnTo>
                  <a:pt x="1133" y="36"/>
                </a:lnTo>
                <a:lnTo>
                  <a:pt x="1120" y="41"/>
                </a:lnTo>
                <a:lnTo>
                  <a:pt x="1120" y="41"/>
                </a:lnTo>
                <a:lnTo>
                  <a:pt x="1115" y="41"/>
                </a:lnTo>
                <a:lnTo>
                  <a:pt x="1106" y="41"/>
                </a:lnTo>
                <a:lnTo>
                  <a:pt x="1106" y="41"/>
                </a:lnTo>
                <a:lnTo>
                  <a:pt x="1102" y="41"/>
                </a:lnTo>
                <a:lnTo>
                  <a:pt x="1106" y="41"/>
                </a:lnTo>
                <a:lnTo>
                  <a:pt x="1111" y="36"/>
                </a:lnTo>
                <a:lnTo>
                  <a:pt x="1115" y="36"/>
                </a:lnTo>
                <a:lnTo>
                  <a:pt x="1111" y="36"/>
                </a:lnTo>
                <a:lnTo>
                  <a:pt x="1106" y="36"/>
                </a:lnTo>
                <a:lnTo>
                  <a:pt x="1102" y="36"/>
                </a:lnTo>
                <a:lnTo>
                  <a:pt x="1097" y="36"/>
                </a:lnTo>
                <a:lnTo>
                  <a:pt x="1097" y="41"/>
                </a:lnTo>
                <a:lnTo>
                  <a:pt x="1093" y="41"/>
                </a:lnTo>
                <a:lnTo>
                  <a:pt x="1093" y="41"/>
                </a:lnTo>
                <a:lnTo>
                  <a:pt x="1088" y="41"/>
                </a:lnTo>
                <a:lnTo>
                  <a:pt x="1084" y="41"/>
                </a:lnTo>
                <a:lnTo>
                  <a:pt x="1084" y="41"/>
                </a:lnTo>
                <a:lnTo>
                  <a:pt x="1079" y="41"/>
                </a:lnTo>
                <a:lnTo>
                  <a:pt x="1075" y="41"/>
                </a:lnTo>
                <a:lnTo>
                  <a:pt x="1075" y="41"/>
                </a:lnTo>
                <a:lnTo>
                  <a:pt x="1075" y="36"/>
                </a:lnTo>
                <a:lnTo>
                  <a:pt x="1075" y="36"/>
                </a:lnTo>
                <a:lnTo>
                  <a:pt x="1075" y="36"/>
                </a:lnTo>
                <a:lnTo>
                  <a:pt x="1075" y="36"/>
                </a:lnTo>
                <a:lnTo>
                  <a:pt x="1079" y="36"/>
                </a:lnTo>
                <a:lnTo>
                  <a:pt x="1088" y="32"/>
                </a:lnTo>
                <a:lnTo>
                  <a:pt x="1093" y="32"/>
                </a:lnTo>
                <a:lnTo>
                  <a:pt x="1097" y="32"/>
                </a:lnTo>
                <a:lnTo>
                  <a:pt x="1111" y="32"/>
                </a:lnTo>
                <a:lnTo>
                  <a:pt x="1111" y="32"/>
                </a:lnTo>
                <a:lnTo>
                  <a:pt x="1102" y="32"/>
                </a:lnTo>
                <a:lnTo>
                  <a:pt x="1088" y="32"/>
                </a:lnTo>
                <a:lnTo>
                  <a:pt x="1088" y="32"/>
                </a:lnTo>
                <a:lnTo>
                  <a:pt x="1084" y="32"/>
                </a:lnTo>
                <a:lnTo>
                  <a:pt x="1070" y="36"/>
                </a:lnTo>
                <a:lnTo>
                  <a:pt x="1066" y="36"/>
                </a:lnTo>
                <a:lnTo>
                  <a:pt x="1066" y="36"/>
                </a:lnTo>
                <a:lnTo>
                  <a:pt x="1061" y="36"/>
                </a:lnTo>
                <a:lnTo>
                  <a:pt x="1061" y="36"/>
                </a:lnTo>
                <a:lnTo>
                  <a:pt x="1057" y="36"/>
                </a:lnTo>
                <a:lnTo>
                  <a:pt x="1057" y="32"/>
                </a:lnTo>
                <a:lnTo>
                  <a:pt x="1057" y="32"/>
                </a:lnTo>
                <a:lnTo>
                  <a:pt x="1057" y="32"/>
                </a:lnTo>
                <a:lnTo>
                  <a:pt x="1057" y="32"/>
                </a:lnTo>
                <a:lnTo>
                  <a:pt x="1057" y="32"/>
                </a:lnTo>
                <a:lnTo>
                  <a:pt x="1057" y="32"/>
                </a:lnTo>
                <a:lnTo>
                  <a:pt x="1066" y="32"/>
                </a:lnTo>
                <a:lnTo>
                  <a:pt x="1075" y="32"/>
                </a:lnTo>
                <a:lnTo>
                  <a:pt x="1079" y="32"/>
                </a:lnTo>
                <a:lnTo>
                  <a:pt x="1084" y="32"/>
                </a:lnTo>
                <a:lnTo>
                  <a:pt x="1088" y="32"/>
                </a:lnTo>
                <a:lnTo>
                  <a:pt x="1097" y="27"/>
                </a:lnTo>
                <a:lnTo>
                  <a:pt x="1102" y="27"/>
                </a:lnTo>
                <a:lnTo>
                  <a:pt x="1097" y="27"/>
                </a:lnTo>
                <a:lnTo>
                  <a:pt x="1097" y="27"/>
                </a:lnTo>
                <a:lnTo>
                  <a:pt x="1093" y="27"/>
                </a:lnTo>
                <a:lnTo>
                  <a:pt x="1084" y="27"/>
                </a:lnTo>
                <a:lnTo>
                  <a:pt x="1079" y="32"/>
                </a:lnTo>
                <a:lnTo>
                  <a:pt x="1061" y="27"/>
                </a:lnTo>
                <a:lnTo>
                  <a:pt x="1057" y="32"/>
                </a:lnTo>
                <a:lnTo>
                  <a:pt x="1057" y="27"/>
                </a:lnTo>
                <a:lnTo>
                  <a:pt x="1057" y="27"/>
                </a:lnTo>
                <a:lnTo>
                  <a:pt x="1057" y="27"/>
                </a:lnTo>
                <a:lnTo>
                  <a:pt x="1057" y="27"/>
                </a:lnTo>
                <a:lnTo>
                  <a:pt x="1061" y="27"/>
                </a:lnTo>
                <a:lnTo>
                  <a:pt x="1066" y="27"/>
                </a:lnTo>
                <a:lnTo>
                  <a:pt x="1066" y="27"/>
                </a:lnTo>
                <a:lnTo>
                  <a:pt x="1061" y="23"/>
                </a:lnTo>
                <a:lnTo>
                  <a:pt x="1061" y="23"/>
                </a:lnTo>
                <a:lnTo>
                  <a:pt x="1066" y="23"/>
                </a:lnTo>
                <a:lnTo>
                  <a:pt x="1070" y="23"/>
                </a:lnTo>
                <a:lnTo>
                  <a:pt x="1075" y="23"/>
                </a:lnTo>
                <a:lnTo>
                  <a:pt x="1079" y="23"/>
                </a:lnTo>
                <a:lnTo>
                  <a:pt x="1084" y="23"/>
                </a:lnTo>
                <a:lnTo>
                  <a:pt x="1084" y="23"/>
                </a:lnTo>
                <a:lnTo>
                  <a:pt x="1079" y="23"/>
                </a:lnTo>
                <a:lnTo>
                  <a:pt x="1079" y="23"/>
                </a:lnTo>
                <a:lnTo>
                  <a:pt x="1075" y="23"/>
                </a:lnTo>
                <a:lnTo>
                  <a:pt x="1057" y="23"/>
                </a:lnTo>
                <a:lnTo>
                  <a:pt x="1057" y="23"/>
                </a:lnTo>
                <a:lnTo>
                  <a:pt x="1057" y="23"/>
                </a:lnTo>
                <a:lnTo>
                  <a:pt x="1057" y="23"/>
                </a:lnTo>
                <a:lnTo>
                  <a:pt x="1066" y="18"/>
                </a:lnTo>
                <a:lnTo>
                  <a:pt x="1066" y="18"/>
                </a:lnTo>
                <a:lnTo>
                  <a:pt x="1066" y="18"/>
                </a:lnTo>
                <a:lnTo>
                  <a:pt x="1061" y="18"/>
                </a:lnTo>
                <a:lnTo>
                  <a:pt x="1061" y="18"/>
                </a:lnTo>
                <a:lnTo>
                  <a:pt x="1061" y="18"/>
                </a:lnTo>
                <a:lnTo>
                  <a:pt x="1057" y="18"/>
                </a:lnTo>
                <a:lnTo>
                  <a:pt x="1052" y="18"/>
                </a:lnTo>
                <a:lnTo>
                  <a:pt x="1052" y="18"/>
                </a:lnTo>
                <a:lnTo>
                  <a:pt x="1052" y="18"/>
                </a:lnTo>
                <a:lnTo>
                  <a:pt x="1052" y="18"/>
                </a:lnTo>
                <a:lnTo>
                  <a:pt x="1057" y="18"/>
                </a:lnTo>
                <a:lnTo>
                  <a:pt x="1061" y="18"/>
                </a:lnTo>
                <a:lnTo>
                  <a:pt x="1061" y="14"/>
                </a:lnTo>
                <a:lnTo>
                  <a:pt x="1066" y="14"/>
                </a:lnTo>
                <a:lnTo>
                  <a:pt x="1070" y="14"/>
                </a:lnTo>
                <a:lnTo>
                  <a:pt x="1075" y="14"/>
                </a:lnTo>
                <a:lnTo>
                  <a:pt x="1079" y="14"/>
                </a:lnTo>
                <a:lnTo>
                  <a:pt x="1079" y="14"/>
                </a:lnTo>
                <a:lnTo>
                  <a:pt x="1084" y="14"/>
                </a:lnTo>
                <a:lnTo>
                  <a:pt x="1088" y="14"/>
                </a:lnTo>
                <a:lnTo>
                  <a:pt x="1093" y="14"/>
                </a:lnTo>
                <a:lnTo>
                  <a:pt x="1097" y="14"/>
                </a:lnTo>
                <a:lnTo>
                  <a:pt x="1097" y="14"/>
                </a:lnTo>
                <a:lnTo>
                  <a:pt x="1097" y="14"/>
                </a:lnTo>
                <a:lnTo>
                  <a:pt x="1097" y="14"/>
                </a:lnTo>
                <a:lnTo>
                  <a:pt x="1097" y="14"/>
                </a:lnTo>
                <a:lnTo>
                  <a:pt x="1102" y="14"/>
                </a:lnTo>
                <a:lnTo>
                  <a:pt x="1102" y="14"/>
                </a:lnTo>
                <a:lnTo>
                  <a:pt x="1106" y="14"/>
                </a:lnTo>
                <a:lnTo>
                  <a:pt x="1106" y="14"/>
                </a:lnTo>
                <a:lnTo>
                  <a:pt x="1106" y="14"/>
                </a:lnTo>
                <a:lnTo>
                  <a:pt x="1111" y="14"/>
                </a:lnTo>
                <a:lnTo>
                  <a:pt x="1111" y="14"/>
                </a:lnTo>
                <a:lnTo>
                  <a:pt x="1111" y="14"/>
                </a:lnTo>
                <a:lnTo>
                  <a:pt x="1115" y="14"/>
                </a:lnTo>
                <a:lnTo>
                  <a:pt x="1115" y="14"/>
                </a:lnTo>
                <a:lnTo>
                  <a:pt x="1115" y="14"/>
                </a:lnTo>
                <a:lnTo>
                  <a:pt x="1115" y="14"/>
                </a:lnTo>
                <a:lnTo>
                  <a:pt x="1106" y="14"/>
                </a:lnTo>
                <a:lnTo>
                  <a:pt x="1106" y="9"/>
                </a:lnTo>
                <a:lnTo>
                  <a:pt x="1111" y="9"/>
                </a:lnTo>
                <a:lnTo>
                  <a:pt x="1115" y="9"/>
                </a:lnTo>
                <a:lnTo>
                  <a:pt x="1115" y="9"/>
                </a:lnTo>
                <a:lnTo>
                  <a:pt x="1120" y="9"/>
                </a:lnTo>
                <a:lnTo>
                  <a:pt x="1124" y="9"/>
                </a:lnTo>
                <a:lnTo>
                  <a:pt x="1129" y="9"/>
                </a:lnTo>
                <a:lnTo>
                  <a:pt x="1129" y="9"/>
                </a:lnTo>
                <a:lnTo>
                  <a:pt x="1129" y="9"/>
                </a:lnTo>
                <a:lnTo>
                  <a:pt x="1129" y="9"/>
                </a:lnTo>
                <a:lnTo>
                  <a:pt x="1133" y="9"/>
                </a:lnTo>
                <a:lnTo>
                  <a:pt x="1133" y="9"/>
                </a:lnTo>
                <a:lnTo>
                  <a:pt x="1138" y="14"/>
                </a:lnTo>
                <a:lnTo>
                  <a:pt x="1138" y="14"/>
                </a:lnTo>
                <a:lnTo>
                  <a:pt x="1138" y="14"/>
                </a:lnTo>
                <a:lnTo>
                  <a:pt x="1138" y="14"/>
                </a:lnTo>
                <a:lnTo>
                  <a:pt x="1138" y="14"/>
                </a:lnTo>
                <a:lnTo>
                  <a:pt x="1143" y="14"/>
                </a:lnTo>
                <a:lnTo>
                  <a:pt x="1138" y="14"/>
                </a:lnTo>
                <a:lnTo>
                  <a:pt x="1138" y="14"/>
                </a:lnTo>
                <a:lnTo>
                  <a:pt x="1143" y="14"/>
                </a:lnTo>
                <a:lnTo>
                  <a:pt x="1143" y="14"/>
                </a:lnTo>
                <a:lnTo>
                  <a:pt x="1143" y="14"/>
                </a:lnTo>
                <a:lnTo>
                  <a:pt x="1143" y="14"/>
                </a:lnTo>
                <a:lnTo>
                  <a:pt x="1147" y="14"/>
                </a:lnTo>
                <a:lnTo>
                  <a:pt x="1156" y="18"/>
                </a:lnTo>
                <a:lnTo>
                  <a:pt x="1156" y="18"/>
                </a:lnTo>
                <a:lnTo>
                  <a:pt x="1156" y="18"/>
                </a:lnTo>
                <a:lnTo>
                  <a:pt x="1161" y="18"/>
                </a:lnTo>
                <a:lnTo>
                  <a:pt x="1161" y="18"/>
                </a:lnTo>
                <a:lnTo>
                  <a:pt x="1161" y="18"/>
                </a:lnTo>
                <a:lnTo>
                  <a:pt x="1161" y="18"/>
                </a:lnTo>
                <a:lnTo>
                  <a:pt x="1156" y="18"/>
                </a:lnTo>
                <a:lnTo>
                  <a:pt x="1152" y="14"/>
                </a:lnTo>
                <a:lnTo>
                  <a:pt x="1147" y="14"/>
                </a:lnTo>
                <a:lnTo>
                  <a:pt x="1147" y="9"/>
                </a:lnTo>
                <a:lnTo>
                  <a:pt x="1147" y="9"/>
                </a:lnTo>
                <a:lnTo>
                  <a:pt x="1147" y="9"/>
                </a:lnTo>
                <a:lnTo>
                  <a:pt x="1152" y="9"/>
                </a:lnTo>
                <a:lnTo>
                  <a:pt x="1152" y="9"/>
                </a:lnTo>
                <a:lnTo>
                  <a:pt x="1156" y="9"/>
                </a:lnTo>
                <a:lnTo>
                  <a:pt x="1156" y="9"/>
                </a:lnTo>
                <a:lnTo>
                  <a:pt x="1156" y="9"/>
                </a:lnTo>
                <a:lnTo>
                  <a:pt x="1152" y="5"/>
                </a:lnTo>
                <a:lnTo>
                  <a:pt x="1156" y="5"/>
                </a:lnTo>
                <a:lnTo>
                  <a:pt x="1156" y="5"/>
                </a:lnTo>
                <a:lnTo>
                  <a:pt x="1161" y="5"/>
                </a:lnTo>
                <a:lnTo>
                  <a:pt x="1161" y="5"/>
                </a:lnTo>
                <a:lnTo>
                  <a:pt x="1165" y="9"/>
                </a:lnTo>
                <a:lnTo>
                  <a:pt x="1165" y="9"/>
                </a:lnTo>
                <a:lnTo>
                  <a:pt x="1165" y="5"/>
                </a:lnTo>
                <a:lnTo>
                  <a:pt x="1165" y="5"/>
                </a:lnTo>
                <a:lnTo>
                  <a:pt x="1165" y="5"/>
                </a:lnTo>
                <a:lnTo>
                  <a:pt x="1165" y="5"/>
                </a:lnTo>
                <a:lnTo>
                  <a:pt x="1170" y="5"/>
                </a:lnTo>
                <a:lnTo>
                  <a:pt x="1174" y="5"/>
                </a:lnTo>
                <a:lnTo>
                  <a:pt x="1179" y="5"/>
                </a:lnTo>
                <a:lnTo>
                  <a:pt x="1183" y="5"/>
                </a:lnTo>
                <a:lnTo>
                  <a:pt x="1183" y="5"/>
                </a:lnTo>
                <a:lnTo>
                  <a:pt x="1179" y="5"/>
                </a:lnTo>
                <a:lnTo>
                  <a:pt x="1179" y="5"/>
                </a:lnTo>
                <a:lnTo>
                  <a:pt x="1179" y="5"/>
                </a:lnTo>
                <a:lnTo>
                  <a:pt x="1179" y="5"/>
                </a:lnTo>
                <a:lnTo>
                  <a:pt x="1174" y="0"/>
                </a:lnTo>
                <a:lnTo>
                  <a:pt x="1174" y="0"/>
                </a:lnTo>
                <a:lnTo>
                  <a:pt x="1179" y="0"/>
                </a:lnTo>
                <a:lnTo>
                  <a:pt x="1183" y="0"/>
                </a:lnTo>
                <a:lnTo>
                  <a:pt x="1188" y="5"/>
                </a:lnTo>
                <a:lnTo>
                  <a:pt x="1192" y="5"/>
                </a:lnTo>
                <a:lnTo>
                  <a:pt x="1197" y="5"/>
                </a:lnTo>
                <a:lnTo>
                  <a:pt x="1197" y="5"/>
                </a:lnTo>
                <a:lnTo>
                  <a:pt x="1201" y="5"/>
                </a:lnTo>
                <a:lnTo>
                  <a:pt x="1201" y="9"/>
                </a:lnTo>
                <a:lnTo>
                  <a:pt x="1201" y="9"/>
                </a:lnTo>
                <a:lnTo>
                  <a:pt x="1201" y="9"/>
                </a:lnTo>
                <a:lnTo>
                  <a:pt x="1201" y="9"/>
                </a:lnTo>
                <a:lnTo>
                  <a:pt x="1201" y="9"/>
                </a:lnTo>
                <a:lnTo>
                  <a:pt x="1206" y="9"/>
                </a:lnTo>
                <a:lnTo>
                  <a:pt x="1210" y="9"/>
                </a:lnTo>
                <a:lnTo>
                  <a:pt x="1210" y="9"/>
                </a:lnTo>
                <a:lnTo>
                  <a:pt x="1206" y="5"/>
                </a:lnTo>
                <a:lnTo>
                  <a:pt x="1206" y="5"/>
                </a:lnTo>
                <a:lnTo>
                  <a:pt x="1206" y="5"/>
                </a:lnTo>
                <a:lnTo>
                  <a:pt x="1201" y="5"/>
                </a:lnTo>
                <a:lnTo>
                  <a:pt x="1201" y="0"/>
                </a:lnTo>
                <a:lnTo>
                  <a:pt x="1201" y="0"/>
                </a:lnTo>
                <a:lnTo>
                  <a:pt x="1215" y="0"/>
                </a:lnTo>
                <a:lnTo>
                  <a:pt x="1224" y="0"/>
                </a:lnTo>
                <a:lnTo>
                  <a:pt x="1228" y="5"/>
                </a:lnTo>
                <a:lnTo>
                  <a:pt x="1228" y="5"/>
                </a:lnTo>
                <a:lnTo>
                  <a:pt x="1228" y="5"/>
                </a:lnTo>
                <a:lnTo>
                  <a:pt x="1228" y="5"/>
                </a:lnTo>
                <a:lnTo>
                  <a:pt x="1233" y="5"/>
                </a:lnTo>
                <a:lnTo>
                  <a:pt x="1233" y="9"/>
                </a:lnTo>
                <a:lnTo>
                  <a:pt x="1233" y="9"/>
                </a:lnTo>
                <a:lnTo>
                  <a:pt x="1233" y="5"/>
                </a:lnTo>
                <a:lnTo>
                  <a:pt x="1233" y="5"/>
                </a:lnTo>
                <a:lnTo>
                  <a:pt x="1233" y="5"/>
                </a:lnTo>
                <a:lnTo>
                  <a:pt x="1233" y="5"/>
                </a:lnTo>
                <a:lnTo>
                  <a:pt x="1233" y="5"/>
                </a:lnTo>
                <a:lnTo>
                  <a:pt x="1242" y="0"/>
                </a:lnTo>
                <a:lnTo>
                  <a:pt x="1246" y="0"/>
                </a:lnTo>
                <a:lnTo>
                  <a:pt x="1246" y="0"/>
                </a:lnTo>
                <a:lnTo>
                  <a:pt x="1251" y="5"/>
                </a:lnTo>
                <a:lnTo>
                  <a:pt x="1251" y="5"/>
                </a:lnTo>
                <a:lnTo>
                  <a:pt x="1251" y="5"/>
                </a:lnTo>
                <a:lnTo>
                  <a:pt x="1251" y="5"/>
                </a:lnTo>
                <a:lnTo>
                  <a:pt x="1251" y="5"/>
                </a:lnTo>
                <a:lnTo>
                  <a:pt x="1251" y="5"/>
                </a:lnTo>
                <a:lnTo>
                  <a:pt x="1251" y="5"/>
                </a:lnTo>
                <a:lnTo>
                  <a:pt x="1255" y="0"/>
                </a:lnTo>
                <a:lnTo>
                  <a:pt x="1255" y="0"/>
                </a:lnTo>
                <a:lnTo>
                  <a:pt x="1264" y="0"/>
                </a:lnTo>
                <a:lnTo>
                  <a:pt x="1264" y="0"/>
                </a:lnTo>
                <a:lnTo>
                  <a:pt x="1264" y="0"/>
                </a:lnTo>
                <a:lnTo>
                  <a:pt x="1264" y="5"/>
                </a:lnTo>
                <a:lnTo>
                  <a:pt x="1269" y="5"/>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40" name="Freeform 31">
            <a:extLst>
              <a:ext uri="{FF2B5EF4-FFF2-40B4-BE49-F238E27FC236}">
                <a16:creationId xmlns:a16="http://schemas.microsoft.com/office/drawing/2014/main" id="{2FDD1685-7E95-E945-B240-FB70F7DD71B9}"/>
              </a:ext>
            </a:extLst>
          </p:cNvPr>
          <p:cNvSpPr>
            <a:spLocks/>
          </p:cNvSpPr>
          <p:nvPr/>
        </p:nvSpPr>
        <p:spPr bwMode="auto">
          <a:xfrm>
            <a:off x="8364903" y="4685216"/>
            <a:ext cx="329365" cy="176878"/>
          </a:xfrm>
          <a:custGeom>
            <a:avLst/>
            <a:gdLst>
              <a:gd name="T0" fmla="*/ 41 w 68"/>
              <a:gd name="T1" fmla="*/ 0 h 36"/>
              <a:gd name="T2" fmla="*/ 45 w 68"/>
              <a:gd name="T3" fmla="*/ 0 h 36"/>
              <a:gd name="T4" fmla="*/ 50 w 68"/>
              <a:gd name="T5" fmla="*/ 0 h 36"/>
              <a:gd name="T6" fmla="*/ 54 w 68"/>
              <a:gd name="T7" fmla="*/ 5 h 36"/>
              <a:gd name="T8" fmla="*/ 54 w 68"/>
              <a:gd name="T9" fmla="*/ 9 h 36"/>
              <a:gd name="T10" fmla="*/ 54 w 68"/>
              <a:gd name="T11" fmla="*/ 14 h 36"/>
              <a:gd name="T12" fmla="*/ 54 w 68"/>
              <a:gd name="T13" fmla="*/ 14 h 36"/>
              <a:gd name="T14" fmla="*/ 59 w 68"/>
              <a:gd name="T15" fmla="*/ 14 h 36"/>
              <a:gd name="T16" fmla="*/ 59 w 68"/>
              <a:gd name="T17" fmla="*/ 18 h 36"/>
              <a:gd name="T18" fmla="*/ 68 w 68"/>
              <a:gd name="T19" fmla="*/ 14 h 36"/>
              <a:gd name="T20" fmla="*/ 68 w 68"/>
              <a:gd name="T21" fmla="*/ 18 h 36"/>
              <a:gd name="T22" fmla="*/ 68 w 68"/>
              <a:gd name="T23" fmla="*/ 23 h 36"/>
              <a:gd name="T24" fmla="*/ 68 w 68"/>
              <a:gd name="T25" fmla="*/ 23 h 36"/>
              <a:gd name="T26" fmla="*/ 63 w 68"/>
              <a:gd name="T27" fmla="*/ 23 h 36"/>
              <a:gd name="T28" fmla="*/ 63 w 68"/>
              <a:gd name="T29" fmla="*/ 23 h 36"/>
              <a:gd name="T30" fmla="*/ 63 w 68"/>
              <a:gd name="T31" fmla="*/ 27 h 36"/>
              <a:gd name="T32" fmla="*/ 63 w 68"/>
              <a:gd name="T33" fmla="*/ 27 h 36"/>
              <a:gd name="T34" fmla="*/ 59 w 68"/>
              <a:gd name="T35" fmla="*/ 27 h 36"/>
              <a:gd name="T36" fmla="*/ 59 w 68"/>
              <a:gd name="T37" fmla="*/ 27 h 36"/>
              <a:gd name="T38" fmla="*/ 54 w 68"/>
              <a:gd name="T39" fmla="*/ 27 h 36"/>
              <a:gd name="T40" fmla="*/ 54 w 68"/>
              <a:gd name="T41" fmla="*/ 23 h 36"/>
              <a:gd name="T42" fmla="*/ 50 w 68"/>
              <a:gd name="T43" fmla="*/ 23 h 36"/>
              <a:gd name="T44" fmla="*/ 50 w 68"/>
              <a:gd name="T45" fmla="*/ 32 h 36"/>
              <a:gd name="T46" fmla="*/ 45 w 68"/>
              <a:gd name="T47" fmla="*/ 32 h 36"/>
              <a:gd name="T48" fmla="*/ 45 w 68"/>
              <a:gd name="T49" fmla="*/ 36 h 36"/>
              <a:gd name="T50" fmla="*/ 45 w 68"/>
              <a:gd name="T51" fmla="*/ 36 h 36"/>
              <a:gd name="T52" fmla="*/ 45 w 68"/>
              <a:gd name="T53" fmla="*/ 32 h 36"/>
              <a:gd name="T54" fmla="*/ 41 w 68"/>
              <a:gd name="T55" fmla="*/ 32 h 36"/>
              <a:gd name="T56" fmla="*/ 36 w 68"/>
              <a:gd name="T57" fmla="*/ 27 h 36"/>
              <a:gd name="T58" fmla="*/ 36 w 68"/>
              <a:gd name="T59" fmla="*/ 27 h 36"/>
              <a:gd name="T60" fmla="*/ 32 w 68"/>
              <a:gd name="T61" fmla="*/ 27 h 36"/>
              <a:gd name="T62" fmla="*/ 32 w 68"/>
              <a:gd name="T63" fmla="*/ 32 h 36"/>
              <a:gd name="T64" fmla="*/ 27 w 68"/>
              <a:gd name="T65" fmla="*/ 36 h 36"/>
              <a:gd name="T66" fmla="*/ 23 w 68"/>
              <a:gd name="T67" fmla="*/ 36 h 36"/>
              <a:gd name="T68" fmla="*/ 18 w 68"/>
              <a:gd name="T69" fmla="*/ 36 h 36"/>
              <a:gd name="T70" fmla="*/ 13 w 68"/>
              <a:gd name="T71" fmla="*/ 36 h 36"/>
              <a:gd name="T72" fmla="*/ 13 w 68"/>
              <a:gd name="T73" fmla="*/ 32 h 36"/>
              <a:gd name="T74" fmla="*/ 13 w 68"/>
              <a:gd name="T75" fmla="*/ 27 h 36"/>
              <a:gd name="T76" fmla="*/ 13 w 68"/>
              <a:gd name="T77" fmla="*/ 27 h 36"/>
              <a:gd name="T78" fmla="*/ 9 w 68"/>
              <a:gd name="T79" fmla="*/ 27 h 36"/>
              <a:gd name="T80" fmla="*/ 4 w 68"/>
              <a:gd name="T81" fmla="*/ 27 h 36"/>
              <a:gd name="T82" fmla="*/ 4 w 68"/>
              <a:gd name="T83" fmla="*/ 32 h 36"/>
              <a:gd name="T84" fmla="*/ 0 w 68"/>
              <a:gd name="T85" fmla="*/ 32 h 36"/>
              <a:gd name="T86" fmla="*/ 0 w 68"/>
              <a:gd name="T87" fmla="*/ 27 h 36"/>
              <a:gd name="T88" fmla="*/ 0 w 68"/>
              <a:gd name="T89" fmla="*/ 27 h 36"/>
              <a:gd name="T90" fmla="*/ 4 w 68"/>
              <a:gd name="T91" fmla="*/ 23 h 36"/>
              <a:gd name="T92" fmla="*/ 9 w 68"/>
              <a:gd name="T93" fmla="*/ 18 h 36"/>
              <a:gd name="T94" fmla="*/ 9 w 68"/>
              <a:gd name="T95" fmla="*/ 14 h 36"/>
              <a:gd name="T96" fmla="*/ 9 w 68"/>
              <a:gd name="T97" fmla="*/ 14 h 36"/>
              <a:gd name="T98" fmla="*/ 13 w 68"/>
              <a:gd name="T99" fmla="*/ 9 h 36"/>
              <a:gd name="T100" fmla="*/ 13 w 68"/>
              <a:gd name="T101" fmla="*/ 9 h 36"/>
              <a:gd name="T102" fmla="*/ 13 w 68"/>
              <a:gd name="T103" fmla="*/ 5 h 36"/>
              <a:gd name="T104" fmla="*/ 18 w 68"/>
              <a:gd name="T105" fmla="*/ 5 h 36"/>
              <a:gd name="T106" fmla="*/ 18 w 68"/>
              <a:gd name="T107" fmla="*/ 5 h 36"/>
              <a:gd name="T108" fmla="*/ 23 w 68"/>
              <a:gd name="T109" fmla="*/ 5 h 36"/>
              <a:gd name="T110" fmla="*/ 27 w 68"/>
              <a:gd name="T111" fmla="*/ 5 h 36"/>
              <a:gd name="T112" fmla="*/ 32 w 68"/>
              <a:gd name="T113" fmla="*/ 5 h 36"/>
              <a:gd name="T114" fmla="*/ 36 w 68"/>
              <a:gd name="T115" fmla="*/ 5 h 36"/>
              <a:gd name="T116" fmla="*/ 41 w 68"/>
              <a:gd name="T117" fmla="*/ 5 h 36"/>
              <a:gd name="T118" fmla="*/ 41 w 68"/>
              <a:gd name="T119" fmla="*/ 5 h 36"/>
              <a:gd name="T120" fmla="*/ 36 w 68"/>
              <a:gd name="T121" fmla="*/ 0 h 36"/>
              <a:gd name="T122" fmla="*/ 41 w 68"/>
              <a:gd name="T1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 h="36">
                <a:moveTo>
                  <a:pt x="41" y="0"/>
                </a:moveTo>
                <a:lnTo>
                  <a:pt x="41" y="0"/>
                </a:lnTo>
                <a:lnTo>
                  <a:pt x="41" y="0"/>
                </a:lnTo>
                <a:lnTo>
                  <a:pt x="41" y="0"/>
                </a:lnTo>
                <a:lnTo>
                  <a:pt x="41" y="0"/>
                </a:lnTo>
                <a:lnTo>
                  <a:pt x="45" y="0"/>
                </a:lnTo>
                <a:lnTo>
                  <a:pt x="45" y="5"/>
                </a:lnTo>
                <a:lnTo>
                  <a:pt x="45" y="5"/>
                </a:lnTo>
                <a:lnTo>
                  <a:pt x="50" y="0"/>
                </a:lnTo>
                <a:lnTo>
                  <a:pt x="50" y="0"/>
                </a:lnTo>
                <a:lnTo>
                  <a:pt x="50" y="5"/>
                </a:lnTo>
                <a:lnTo>
                  <a:pt x="54" y="5"/>
                </a:lnTo>
                <a:lnTo>
                  <a:pt x="54" y="5"/>
                </a:lnTo>
                <a:lnTo>
                  <a:pt x="54" y="5"/>
                </a:lnTo>
                <a:lnTo>
                  <a:pt x="54" y="9"/>
                </a:lnTo>
                <a:lnTo>
                  <a:pt x="54" y="9"/>
                </a:lnTo>
                <a:lnTo>
                  <a:pt x="54" y="14"/>
                </a:lnTo>
                <a:lnTo>
                  <a:pt x="54" y="14"/>
                </a:lnTo>
                <a:lnTo>
                  <a:pt x="54" y="14"/>
                </a:lnTo>
                <a:lnTo>
                  <a:pt x="54" y="14"/>
                </a:lnTo>
                <a:lnTo>
                  <a:pt x="54" y="14"/>
                </a:lnTo>
                <a:lnTo>
                  <a:pt x="54" y="14"/>
                </a:lnTo>
                <a:lnTo>
                  <a:pt x="59" y="14"/>
                </a:lnTo>
                <a:lnTo>
                  <a:pt x="59" y="14"/>
                </a:lnTo>
                <a:lnTo>
                  <a:pt x="59" y="14"/>
                </a:lnTo>
                <a:lnTo>
                  <a:pt x="59" y="18"/>
                </a:lnTo>
                <a:lnTo>
                  <a:pt x="59" y="18"/>
                </a:lnTo>
                <a:lnTo>
                  <a:pt x="63" y="18"/>
                </a:lnTo>
                <a:lnTo>
                  <a:pt x="63" y="18"/>
                </a:lnTo>
                <a:lnTo>
                  <a:pt x="68" y="14"/>
                </a:lnTo>
                <a:lnTo>
                  <a:pt x="68" y="14"/>
                </a:lnTo>
                <a:lnTo>
                  <a:pt x="68" y="18"/>
                </a:lnTo>
                <a:lnTo>
                  <a:pt x="68" y="18"/>
                </a:lnTo>
                <a:lnTo>
                  <a:pt x="68" y="18"/>
                </a:lnTo>
                <a:lnTo>
                  <a:pt x="68" y="23"/>
                </a:lnTo>
                <a:lnTo>
                  <a:pt x="68" y="23"/>
                </a:lnTo>
                <a:lnTo>
                  <a:pt x="68" y="23"/>
                </a:lnTo>
                <a:lnTo>
                  <a:pt x="68" y="23"/>
                </a:lnTo>
                <a:lnTo>
                  <a:pt x="68" y="23"/>
                </a:lnTo>
                <a:lnTo>
                  <a:pt x="63" y="23"/>
                </a:lnTo>
                <a:lnTo>
                  <a:pt x="63" y="23"/>
                </a:lnTo>
                <a:lnTo>
                  <a:pt x="63" y="23"/>
                </a:lnTo>
                <a:lnTo>
                  <a:pt x="63" y="23"/>
                </a:lnTo>
                <a:lnTo>
                  <a:pt x="63" y="23"/>
                </a:lnTo>
                <a:lnTo>
                  <a:pt x="63" y="23"/>
                </a:lnTo>
                <a:lnTo>
                  <a:pt x="63" y="27"/>
                </a:lnTo>
                <a:lnTo>
                  <a:pt x="63" y="27"/>
                </a:lnTo>
                <a:lnTo>
                  <a:pt x="63" y="27"/>
                </a:lnTo>
                <a:lnTo>
                  <a:pt x="63" y="27"/>
                </a:lnTo>
                <a:lnTo>
                  <a:pt x="63" y="27"/>
                </a:lnTo>
                <a:lnTo>
                  <a:pt x="63" y="27"/>
                </a:lnTo>
                <a:lnTo>
                  <a:pt x="63" y="27"/>
                </a:lnTo>
                <a:lnTo>
                  <a:pt x="63" y="27"/>
                </a:lnTo>
                <a:lnTo>
                  <a:pt x="59" y="27"/>
                </a:lnTo>
                <a:lnTo>
                  <a:pt x="59" y="27"/>
                </a:lnTo>
                <a:lnTo>
                  <a:pt x="59" y="27"/>
                </a:lnTo>
                <a:lnTo>
                  <a:pt x="59" y="27"/>
                </a:lnTo>
                <a:lnTo>
                  <a:pt x="54" y="27"/>
                </a:lnTo>
                <a:lnTo>
                  <a:pt x="54" y="27"/>
                </a:lnTo>
                <a:lnTo>
                  <a:pt x="54" y="27"/>
                </a:lnTo>
                <a:lnTo>
                  <a:pt x="54" y="27"/>
                </a:lnTo>
                <a:lnTo>
                  <a:pt x="54" y="27"/>
                </a:lnTo>
                <a:lnTo>
                  <a:pt x="54" y="23"/>
                </a:lnTo>
                <a:lnTo>
                  <a:pt x="50" y="23"/>
                </a:lnTo>
                <a:lnTo>
                  <a:pt x="50" y="23"/>
                </a:lnTo>
                <a:lnTo>
                  <a:pt x="50" y="23"/>
                </a:lnTo>
                <a:lnTo>
                  <a:pt x="50" y="27"/>
                </a:lnTo>
                <a:lnTo>
                  <a:pt x="50" y="27"/>
                </a:lnTo>
                <a:lnTo>
                  <a:pt x="50" y="32"/>
                </a:lnTo>
                <a:lnTo>
                  <a:pt x="45" y="32"/>
                </a:lnTo>
                <a:lnTo>
                  <a:pt x="45" y="32"/>
                </a:lnTo>
                <a:lnTo>
                  <a:pt x="45" y="32"/>
                </a:lnTo>
                <a:lnTo>
                  <a:pt x="45" y="32"/>
                </a:lnTo>
                <a:lnTo>
                  <a:pt x="45" y="36"/>
                </a:lnTo>
                <a:lnTo>
                  <a:pt x="45" y="36"/>
                </a:lnTo>
                <a:lnTo>
                  <a:pt x="45" y="36"/>
                </a:lnTo>
                <a:lnTo>
                  <a:pt x="45" y="36"/>
                </a:lnTo>
                <a:lnTo>
                  <a:pt x="45" y="36"/>
                </a:lnTo>
                <a:lnTo>
                  <a:pt x="45" y="36"/>
                </a:lnTo>
                <a:lnTo>
                  <a:pt x="41" y="32"/>
                </a:lnTo>
                <a:lnTo>
                  <a:pt x="45" y="32"/>
                </a:lnTo>
                <a:lnTo>
                  <a:pt x="41" y="32"/>
                </a:lnTo>
                <a:lnTo>
                  <a:pt x="41" y="32"/>
                </a:lnTo>
                <a:lnTo>
                  <a:pt x="41" y="32"/>
                </a:lnTo>
                <a:lnTo>
                  <a:pt x="36" y="27"/>
                </a:lnTo>
                <a:lnTo>
                  <a:pt x="36" y="27"/>
                </a:lnTo>
                <a:lnTo>
                  <a:pt x="36" y="27"/>
                </a:lnTo>
                <a:lnTo>
                  <a:pt x="36" y="27"/>
                </a:lnTo>
                <a:lnTo>
                  <a:pt x="36" y="27"/>
                </a:lnTo>
                <a:lnTo>
                  <a:pt x="36" y="27"/>
                </a:lnTo>
                <a:lnTo>
                  <a:pt x="36" y="27"/>
                </a:lnTo>
                <a:lnTo>
                  <a:pt x="36" y="27"/>
                </a:lnTo>
                <a:lnTo>
                  <a:pt x="32" y="27"/>
                </a:lnTo>
                <a:lnTo>
                  <a:pt x="32" y="27"/>
                </a:lnTo>
                <a:lnTo>
                  <a:pt x="32" y="32"/>
                </a:lnTo>
                <a:lnTo>
                  <a:pt x="32" y="32"/>
                </a:lnTo>
                <a:lnTo>
                  <a:pt x="32" y="32"/>
                </a:lnTo>
                <a:lnTo>
                  <a:pt x="32" y="32"/>
                </a:lnTo>
                <a:lnTo>
                  <a:pt x="27" y="36"/>
                </a:lnTo>
                <a:lnTo>
                  <a:pt x="27" y="36"/>
                </a:lnTo>
                <a:lnTo>
                  <a:pt x="23" y="36"/>
                </a:lnTo>
                <a:lnTo>
                  <a:pt x="23" y="36"/>
                </a:lnTo>
                <a:lnTo>
                  <a:pt x="23" y="36"/>
                </a:lnTo>
                <a:lnTo>
                  <a:pt x="23" y="36"/>
                </a:lnTo>
                <a:lnTo>
                  <a:pt x="18" y="36"/>
                </a:lnTo>
                <a:lnTo>
                  <a:pt x="18" y="36"/>
                </a:lnTo>
                <a:lnTo>
                  <a:pt x="13" y="36"/>
                </a:lnTo>
                <a:lnTo>
                  <a:pt x="13" y="36"/>
                </a:lnTo>
                <a:lnTo>
                  <a:pt x="13" y="32"/>
                </a:lnTo>
                <a:lnTo>
                  <a:pt x="13" y="32"/>
                </a:lnTo>
                <a:lnTo>
                  <a:pt x="13" y="32"/>
                </a:lnTo>
                <a:lnTo>
                  <a:pt x="13" y="32"/>
                </a:lnTo>
                <a:lnTo>
                  <a:pt x="13" y="32"/>
                </a:lnTo>
                <a:lnTo>
                  <a:pt x="13" y="27"/>
                </a:lnTo>
                <a:lnTo>
                  <a:pt x="13" y="27"/>
                </a:lnTo>
                <a:lnTo>
                  <a:pt x="13" y="27"/>
                </a:lnTo>
                <a:lnTo>
                  <a:pt x="13" y="27"/>
                </a:lnTo>
                <a:lnTo>
                  <a:pt x="13" y="27"/>
                </a:lnTo>
                <a:lnTo>
                  <a:pt x="9" y="27"/>
                </a:lnTo>
                <a:lnTo>
                  <a:pt x="9" y="27"/>
                </a:lnTo>
                <a:lnTo>
                  <a:pt x="4" y="27"/>
                </a:lnTo>
                <a:lnTo>
                  <a:pt x="4" y="27"/>
                </a:lnTo>
                <a:lnTo>
                  <a:pt x="4" y="27"/>
                </a:lnTo>
                <a:lnTo>
                  <a:pt x="4" y="27"/>
                </a:lnTo>
                <a:lnTo>
                  <a:pt x="4" y="27"/>
                </a:lnTo>
                <a:lnTo>
                  <a:pt x="4" y="32"/>
                </a:lnTo>
                <a:lnTo>
                  <a:pt x="0" y="32"/>
                </a:lnTo>
                <a:lnTo>
                  <a:pt x="0" y="32"/>
                </a:lnTo>
                <a:lnTo>
                  <a:pt x="0" y="32"/>
                </a:lnTo>
                <a:lnTo>
                  <a:pt x="0" y="32"/>
                </a:lnTo>
                <a:lnTo>
                  <a:pt x="0" y="27"/>
                </a:lnTo>
                <a:lnTo>
                  <a:pt x="0" y="27"/>
                </a:lnTo>
                <a:lnTo>
                  <a:pt x="0" y="27"/>
                </a:lnTo>
                <a:lnTo>
                  <a:pt x="4" y="27"/>
                </a:lnTo>
                <a:lnTo>
                  <a:pt x="0" y="27"/>
                </a:lnTo>
                <a:lnTo>
                  <a:pt x="0" y="23"/>
                </a:lnTo>
                <a:lnTo>
                  <a:pt x="0" y="23"/>
                </a:lnTo>
                <a:lnTo>
                  <a:pt x="4" y="23"/>
                </a:lnTo>
                <a:lnTo>
                  <a:pt x="4" y="23"/>
                </a:lnTo>
                <a:lnTo>
                  <a:pt x="4" y="23"/>
                </a:lnTo>
                <a:lnTo>
                  <a:pt x="9" y="18"/>
                </a:lnTo>
                <a:lnTo>
                  <a:pt x="9" y="18"/>
                </a:lnTo>
                <a:lnTo>
                  <a:pt x="9" y="18"/>
                </a:lnTo>
                <a:lnTo>
                  <a:pt x="9" y="14"/>
                </a:lnTo>
                <a:lnTo>
                  <a:pt x="9" y="14"/>
                </a:lnTo>
                <a:lnTo>
                  <a:pt x="9" y="14"/>
                </a:lnTo>
                <a:lnTo>
                  <a:pt x="9" y="14"/>
                </a:lnTo>
                <a:lnTo>
                  <a:pt x="13" y="14"/>
                </a:lnTo>
                <a:lnTo>
                  <a:pt x="13" y="9"/>
                </a:lnTo>
                <a:lnTo>
                  <a:pt x="13" y="9"/>
                </a:lnTo>
                <a:lnTo>
                  <a:pt x="18" y="9"/>
                </a:lnTo>
                <a:lnTo>
                  <a:pt x="18" y="9"/>
                </a:lnTo>
                <a:lnTo>
                  <a:pt x="13" y="9"/>
                </a:lnTo>
                <a:lnTo>
                  <a:pt x="13" y="9"/>
                </a:lnTo>
                <a:lnTo>
                  <a:pt x="13" y="9"/>
                </a:lnTo>
                <a:lnTo>
                  <a:pt x="13" y="5"/>
                </a:lnTo>
                <a:lnTo>
                  <a:pt x="18" y="5"/>
                </a:lnTo>
                <a:lnTo>
                  <a:pt x="18" y="5"/>
                </a:lnTo>
                <a:lnTo>
                  <a:pt x="18" y="5"/>
                </a:lnTo>
                <a:lnTo>
                  <a:pt x="18" y="5"/>
                </a:lnTo>
                <a:lnTo>
                  <a:pt x="18" y="5"/>
                </a:lnTo>
                <a:lnTo>
                  <a:pt x="18" y="5"/>
                </a:lnTo>
                <a:lnTo>
                  <a:pt x="23" y="5"/>
                </a:lnTo>
                <a:lnTo>
                  <a:pt x="23" y="5"/>
                </a:lnTo>
                <a:lnTo>
                  <a:pt x="23" y="5"/>
                </a:lnTo>
                <a:lnTo>
                  <a:pt x="23" y="5"/>
                </a:lnTo>
                <a:lnTo>
                  <a:pt x="27" y="5"/>
                </a:lnTo>
                <a:lnTo>
                  <a:pt x="27" y="5"/>
                </a:lnTo>
                <a:lnTo>
                  <a:pt x="32" y="5"/>
                </a:lnTo>
                <a:lnTo>
                  <a:pt x="32" y="5"/>
                </a:lnTo>
                <a:lnTo>
                  <a:pt x="32" y="5"/>
                </a:lnTo>
                <a:lnTo>
                  <a:pt x="36" y="5"/>
                </a:lnTo>
                <a:lnTo>
                  <a:pt x="36" y="5"/>
                </a:lnTo>
                <a:lnTo>
                  <a:pt x="36" y="5"/>
                </a:lnTo>
                <a:lnTo>
                  <a:pt x="36" y="5"/>
                </a:lnTo>
                <a:lnTo>
                  <a:pt x="36" y="5"/>
                </a:lnTo>
                <a:lnTo>
                  <a:pt x="41" y="5"/>
                </a:lnTo>
                <a:lnTo>
                  <a:pt x="41" y="5"/>
                </a:lnTo>
                <a:lnTo>
                  <a:pt x="41" y="5"/>
                </a:lnTo>
                <a:lnTo>
                  <a:pt x="41" y="5"/>
                </a:lnTo>
                <a:lnTo>
                  <a:pt x="36" y="5"/>
                </a:lnTo>
                <a:lnTo>
                  <a:pt x="36" y="5"/>
                </a:lnTo>
                <a:lnTo>
                  <a:pt x="36" y="0"/>
                </a:lnTo>
                <a:lnTo>
                  <a:pt x="36" y="0"/>
                </a:lnTo>
                <a:lnTo>
                  <a:pt x="41" y="0"/>
                </a:lnTo>
                <a:lnTo>
                  <a:pt x="41" y="0"/>
                </a:lnTo>
                <a:lnTo>
                  <a:pt x="41" y="0"/>
                </a:lnTo>
                <a:lnTo>
                  <a:pt x="41"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0" name="Freeform 41">
            <a:extLst>
              <a:ext uri="{FF2B5EF4-FFF2-40B4-BE49-F238E27FC236}">
                <a16:creationId xmlns:a16="http://schemas.microsoft.com/office/drawing/2014/main" id="{2F11EE05-26BD-7444-ABBD-C5DC09AF79DB}"/>
              </a:ext>
            </a:extLst>
          </p:cNvPr>
          <p:cNvSpPr>
            <a:spLocks/>
          </p:cNvSpPr>
          <p:nvPr/>
        </p:nvSpPr>
        <p:spPr bwMode="auto">
          <a:xfrm>
            <a:off x="10423436" y="5795619"/>
            <a:ext cx="150153" cy="68786"/>
          </a:xfrm>
          <a:custGeom>
            <a:avLst/>
            <a:gdLst>
              <a:gd name="T0" fmla="*/ 27 w 31"/>
              <a:gd name="T1" fmla="*/ 0 h 14"/>
              <a:gd name="T2" fmla="*/ 27 w 31"/>
              <a:gd name="T3" fmla="*/ 0 h 14"/>
              <a:gd name="T4" fmla="*/ 22 w 31"/>
              <a:gd name="T5" fmla="*/ 5 h 14"/>
              <a:gd name="T6" fmla="*/ 22 w 31"/>
              <a:gd name="T7" fmla="*/ 9 h 14"/>
              <a:gd name="T8" fmla="*/ 22 w 31"/>
              <a:gd name="T9" fmla="*/ 9 h 14"/>
              <a:gd name="T10" fmla="*/ 22 w 31"/>
              <a:gd name="T11" fmla="*/ 9 h 14"/>
              <a:gd name="T12" fmla="*/ 22 w 31"/>
              <a:gd name="T13" fmla="*/ 9 h 14"/>
              <a:gd name="T14" fmla="*/ 22 w 31"/>
              <a:gd name="T15" fmla="*/ 9 h 14"/>
              <a:gd name="T16" fmla="*/ 18 w 31"/>
              <a:gd name="T17" fmla="*/ 9 h 14"/>
              <a:gd name="T18" fmla="*/ 18 w 31"/>
              <a:gd name="T19" fmla="*/ 9 h 14"/>
              <a:gd name="T20" fmla="*/ 18 w 31"/>
              <a:gd name="T21" fmla="*/ 9 h 14"/>
              <a:gd name="T22" fmla="*/ 18 w 31"/>
              <a:gd name="T23" fmla="*/ 9 h 14"/>
              <a:gd name="T24" fmla="*/ 18 w 31"/>
              <a:gd name="T25" fmla="*/ 9 h 14"/>
              <a:gd name="T26" fmla="*/ 18 w 31"/>
              <a:gd name="T27" fmla="*/ 14 h 14"/>
              <a:gd name="T28" fmla="*/ 18 w 31"/>
              <a:gd name="T29" fmla="*/ 14 h 14"/>
              <a:gd name="T30" fmla="*/ 13 w 31"/>
              <a:gd name="T31" fmla="*/ 14 h 14"/>
              <a:gd name="T32" fmla="*/ 13 w 31"/>
              <a:gd name="T33" fmla="*/ 14 h 14"/>
              <a:gd name="T34" fmla="*/ 13 w 31"/>
              <a:gd name="T35" fmla="*/ 14 h 14"/>
              <a:gd name="T36" fmla="*/ 13 w 31"/>
              <a:gd name="T37" fmla="*/ 9 h 14"/>
              <a:gd name="T38" fmla="*/ 13 w 31"/>
              <a:gd name="T39" fmla="*/ 9 h 14"/>
              <a:gd name="T40" fmla="*/ 13 w 31"/>
              <a:gd name="T41" fmla="*/ 9 h 14"/>
              <a:gd name="T42" fmla="*/ 13 w 31"/>
              <a:gd name="T43" fmla="*/ 9 h 14"/>
              <a:gd name="T44" fmla="*/ 9 w 31"/>
              <a:gd name="T45" fmla="*/ 9 h 14"/>
              <a:gd name="T46" fmla="*/ 9 w 31"/>
              <a:gd name="T47" fmla="*/ 9 h 14"/>
              <a:gd name="T48" fmla="*/ 9 w 31"/>
              <a:gd name="T49" fmla="*/ 9 h 14"/>
              <a:gd name="T50" fmla="*/ 4 w 31"/>
              <a:gd name="T51" fmla="*/ 9 h 14"/>
              <a:gd name="T52" fmla="*/ 4 w 31"/>
              <a:gd name="T53" fmla="*/ 9 h 14"/>
              <a:gd name="T54" fmla="*/ 4 w 31"/>
              <a:gd name="T55" fmla="*/ 9 h 14"/>
              <a:gd name="T56" fmla="*/ 4 w 31"/>
              <a:gd name="T57" fmla="*/ 9 h 14"/>
              <a:gd name="T58" fmla="*/ 0 w 31"/>
              <a:gd name="T59" fmla="*/ 9 h 14"/>
              <a:gd name="T60" fmla="*/ 0 w 31"/>
              <a:gd name="T61" fmla="*/ 9 h 14"/>
              <a:gd name="T62" fmla="*/ 4 w 31"/>
              <a:gd name="T63" fmla="*/ 9 h 14"/>
              <a:gd name="T64" fmla="*/ 4 w 31"/>
              <a:gd name="T65" fmla="*/ 9 h 14"/>
              <a:gd name="T66" fmla="*/ 4 w 31"/>
              <a:gd name="T67" fmla="*/ 9 h 14"/>
              <a:gd name="T68" fmla="*/ 4 w 31"/>
              <a:gd name="T69" fmla="*/ 5 h 14"/>
              <a:gd name="T70" fmla="*/ 9 w 31"/>
              <a:gd name="T71" fmla="*/ 5 h 14"/>
              <a:gd name="T72" fmla="*/ 9 w 31"/>
              <a:gd name="T73" fmla="*/ 5 h 14"/>
              <a:gd name="T74" fmla="*/ 13 w 31"/>
              <a:gd name="T75" fmla="*/ 5 h 14"/>
              <a:gd name="T76" fmla="*/ 13 w 31"/>
              <a:gd name="T77" fmla="*/ 5 h 14"/>
              <a:gd name="T78" fmla="*/ 22 w 31"/>
              <a:gd name="T79" fmla="*/ 5 h 14"/>
              <a:gd name="T80" fmla="*/ 22 w 31"/>
              <a:gd name="T81" fmla="*/ 0 h 14"/>
              <a:gd name="T82" fmla="*/ 27 w 31"/>
              <a:gd name="T83" fmla="*/ 0 h 14"/>
              <a:gd name="T84" fmla="*/ 27 w 31"/>
              <a:gd name="T85" fmla="*/ 0 h 14"/>
              <a:gd name="T86" fmla="*/ 31 w 31"/>
              <a:gd name="T87" fmla="*/ 0 h 14"/>
              <a:gd name="T88" fmla="*/ 27 w 31"/>
              <a:gd name="T8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14">
                <a:moveTo>
                  <a:pt x="27" y="0"/>
                </a:moveTo>
                <a:lnTo>
                  <a:pt x="27" y="0"/>
                </a:lnTo>
                <a:lnTo>
                  <a:pt x="22" y="5"/>
                </a:lnTo>
                <a:lnTo>
                  <a:pt x="22" y="9"/>
                </a:lnTo>
                <a:lnTo>
                  <a:pt x="22" y="9"/>
                </a:lnTo>
                <a:lnTo>
                  <a:pt x="22" y="9"/>
                </a:lnTo>
                <a:lnTo>
                  <a:pt x="22" y="9"/>
                </a:lnTo>
                <a:lnTo>
                  <a:pt x="22" y="9"/>
                </a:lnTo>
                <a:lnTo>
                  <a:pt x="18" y="9"/>
                </a:lnTo>
                <a:lnTo>
                  <a:pt x="18" y="9"/>
                </a:lnTo>
                <a:lnTo>
                  <a:pt x="18" y="9"/>
                </a:lnTo>
                <a:lnTo>
                  <a:pt x="18" y="9"/>
                </a:lnTo>
                <a:lnTo>
                  <a:pt x="18" y="9"/>
                </a:lnTo>
                <a:lnTo>
                  <a:pt x="18" y="14"/>
                </a:lnTo>
                <a:lnTo>
                  <a:pt x="18" y="14"/>
                </a:lnTo>
                <a:lnTo>
                  <a:pt x="13" y="14"/>
                </a:lnTo>
                <a:lnTo>
                  <a:pt x="13" y="14"/>
                </a:lnTo>
                <a:lnTo>
                  <a:pt x="13" y="14"/>
                </a:lnTo>
                <a:lnTo>
                  <a:pt x="13" y="9"/>
                </a:lnTo>
                <a:lnTo>
                  <a:pt x="13" y="9"/>
                </a:lnTo>
                <a:lnTo>
                  <a:pt x="13" y="9"/>
                </a:lnTo>
                <a:lnTo>
                  <a:pt x="13" y="9"/>
                </a:lnTo>
                <a:lnTo>
                  <a:pt x="9" y="9"/>
                </a:lnTo>
                <a:lnTo>
                  <a:pt x="9" y="9"/>
                </a:lnTo>
                <a:lnTo>
                  <a:pt x="9" y="9"/>
                </a:lnTo>
                <a:lnTo>
                  <a:pt x="4" y="9"/>
                </a:lnTo>
                <a:lnTo>
                  <a:pt x="4" y="9"/>
                </a:lnTo>
                <a:lnTo>
                  <a:pt x="4" y="9"/>
                </a:lnTo>
                <a:lnTo>
                  <a:pt x="4" y="9"/>
                </a:lnTo>
                <a:lnTo>
                  <a:pt x="0" y="9"/>
                </a:lnTo>
                <a:lnTo>
                  <a:pt x="0" y="9"/>
                </a:lnTo>
                <a:lnTo>
                  <a:pt x="4" y="9"/>
                </a:lnTo>
                <a:lnTo>
                  <a:pt x="4" y="9"/>
                </a:lnTo>
                <a:lnTo>
                  <a:pt x="4" y="9"/>
                </a:lnTo>
                <a:lnTo>
                  <a:pt x="4" y="5"/>
                </a:lnTo>
                <a:lnTo>
                  <a:pt x="9" y="5"/>
                </a:lnTo>
                <a:lnTo>
                  <a:pt x="9" y="5"/>
                </a:lnTo>
                <a:lnTo>
                  <a:pt x="13" y="5"/>
                </a:lnTo>
                <a:lnTo>
                  <a:pt x="13" y="5"/>
                </a:lnTo>
                <a:lnTo>
                  <a:pt x="22" y="5"/>
                </a:lnTo>
                <a:lnTo>
                  <a:pt x="22" y="0"/>
                </a:lnTo>
                <a:lnTo>
                  <a:pt x="27" y="0"/>
                </a:lnTo>
                <a:lnTo>
                  <a:pt x="27" y="0"/>
                </a:lnTo>
                <a:lnTo>
                  <a:pt x="31" y="0"/>
                </a:lnTo>
                <a:lnTo>
                  <a:pt x="27"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1" name="Freeform 42">
            <a:extLst>
              <a:ext uri="{FF2B5EF4-FFF2-40B4-BE49-F238E27FC236}">
                <a16:creationId xmlns:a16="http://schemas.microsoft.com/office/drawing/2014/main" id="{55303E50-93B1-8F43-9C5F-B80EB909EF5C}"/>
              </a:ext>
            </a:extLst>
          </p:cNvPr>
          <p:cNvSpPr>
            <a:spLocks/>
          </p:cNvSpPr>
          <p:nvPr/>
        </p:nvSpPr>
        <p:spPr bwMode="auto">
          <a:xfrm>
            <a:off x="10399216" y="5839840"/>
            <a:ext cx="130779" cy="44221"/>
          </a:xfrm>
          <a:custGeom>
            <a:avLst/>
            <a:gdLst>
              <a:gd name="T0" fmla="*/ 9 w 27"/>
              <a:gd name="T1" fmla="*/ 0 h 9"/>
              <a:gd name="T2" fmla="*/ 9 w 27"/>
              <a:gd name="T3" fmla="*/ 0 h 9"/>
              <a:gd name="T4" fmla="*/ 9 w 27"/>
              <a:gd name="T5" fmla="*/ 0 h 9"/>
              <a:gd name="T6" fmla="*/ 9 w 27"/>
              <a:gd name="T7" fmla="*/ 0 h 9"/>
              <a:gd name="T8" fmla="*/ 14 w 27"/>
              <a:gd name="T9" fmla="*/ 0 h 9"/>
              <a:gd name="T10" fmla="*/ 14 w 27"/>
              <a:gd name="T11" fmla="*/ 0 h 9"/>
              <a:gd name="T12" fmla="*/ 14 w 27"/>
              <a:gd name="T13" fmla="*/ 0 h 9"/>
              <a:gd name="T14" fmla="*/ 18 w 27"/>
              <a:gd name="T15" fmla="*/ 0 h 9"/>
              <a:gd name="T16" fmla="*/ 18 w 27"/>
              <a:gd name="T17" fmla="*/ 0 h 9"/>
              <a:gd name="T18" fmla="*/ 18 w 27"/>
              <a:gd name="T19" fmla="*/ 0 h 9"/>
              <a:gd name="T20" fmla="*/ 18 w 27"/>
              <a:gd name="T21" fmla="*/ 0 h 9"/>
              <a:gd name="T22" fmla="*/ 18 w 27"/>
              <a:gd name="T23" fmla="*/ 5 h 9"/>
              <a:gd name="T24" fmla="*/ 18 w 27"/>
              <a:gd name="T25" fmla="*/ 5 h 9"/>
              <a:gd name="T26" fmla="*/ 18 w 27"/>
              <a:gd name="T27" fmla="*/ 5 h 9"/>
              <a:gd name="T28" fmla="*/ 23 w 27"/>
              <a:gd name="T29" fmla="*/ 5 h 9"/>
              <a:gd name="T30" fmla="*/ 23 w 27"/>
              <a:gd name="T31" fmla="*/ 5 h 9"/>
              <a:gd name="T32" fmla="*/ 23 w 27"/>
              <a:gd name="T33" fmla="*/ 0 h 9"/>
              <a:gd name="T34" fmla="*/ 23 w 27"/>
              <a:gd name="T35" fmla="*/ 0 h 9"/>
              <a:gd name="T36" fmla="*/ 23 w 27"/>
              <a:gd name="T37" fmla="*/ 0 h 9"/>
              <a:gd name="T38" fmla="*/ 23 w 27"/>
              <a:gd name="T39" fmla="*/ 0 h 9"/>
              <a:gd name="T40" fmla="*/ 23 w 27"/>
              <a:gd name="T41" fmla="*/ 0 h 9"/>
              <a:gd name="T42" fmla="*/ 27 w 27"/>
              <a:gd name="T43" fmla="*/ 0 h 9"/>
              <a:gd name="T44" fmla="*/ 27 w 27"/>
              <a:gd name="T45" fmla="*/ 0 h 9"/>
              <a:gd name="T46" fmla="*/ 27 w 27"/>
              <a:gd name="T47" fmla="*/ 0 h 9"/>
              <a:gd name="T48" fmla="*/ 27 w 27"/>
              <a:gd name="T49" fmla="*/ 0 h 9"/>
              <a:gd name="T50" fmla="*/ 27 w 27"/>
              <a:gd name="T51" fmla="*/ 5 h 9"/>
              <a:gd name="T52" fmla="*/ 27 w 27"/>
              <a:gd name="T53" fmla="*/ 5 h 9"/>
              <a:gd name="T54" fmla="*/ 23 w 27"/>
              <a:gd name="T55" fmla="*/ 5 h 9"/>
              <a:gd name="T56" fmla="*/ 23 w 27"/>
              <a:gd name="T57" fmla="*/ 5 h 9"/>
              <a:gd name="T58" fmla="*/ 23 w 27"/>
              <a:gd name="T59" fmla="*/ 5 h 9"/>
              <a:gd name="T60" fmla="*/ 18 w 27"/>
              <a:gd name="T61" fmla="*/ 5 h 9"/>
              <a:gd name="T62" fmla="*/ 18 w 27"/>
              <a:gd name="T63" fmla="*/ 9 h 9"/>
              <a:gd name="T64" fmla="*/ 18 w 27"/>
              <a:gd name="T65" fmla="*/ 9 h 9"/>
              <a:gd name="T66" fmla="*/ 14 w 27"/>
              <a:gd name="T67" fmla="*/ 9 h 9"/>
              <a:gd name="T68" fmla="*/ 14 w 27"/>
              <a:gd name="T69" fmla="*/ 9 h 9"/>
              <a:gd name="T70" fmla="*/ 14 w 27"/>
              <a:gd name="T71" fmla="*/ 9 h 9"/>
              <a:gd name="T72" fmla="*/ 14 w 27"/>
              <a:gd name="T73" fmla="*/ 9 h 9"/>
              <a:gd name="T74" fmla="*/ 14 w 27"/>
              <a:gd name="T75" fmla="*/ 9 h 9"/>
              <a:gd name="T76" fmla="*/ 14 w 27"/>
              <a:gd name="T77" fmla="*/ 9 h 9"/>
              <a:gd name="T78" fmla="*/ 9 w 27"/>
              <a:gd name="T79" fmla="*/ 9 h 9"/>
              <a:gd name="T80" fmla="*/ 9 w 27"/>
              <a:gd name="T81" fmla="*/ 9 h 9"/>
              <a:gd name="T82" fmla="*/ 9 w 27"/>
              <a:gd name="T83" fmla="*/ 9 h 9"/>
              <a:gd name="T84" fmla="*/ 9 w 27"/>
              <a:gd name="T85" fmla="*/ 9 h 9"/>
              <a:gd name="T86" fmla="*/ 5 w 27"/>
              <a:gd name="T87" fmla="*/ 9 h 9"/>
              <a:gd name="T88" fmla="*/ 5 w 27"/>
              <a:gd name="T89" fmla="*/ 9 h 9"/>
              <a:gd name="T90" fmla="*/ 5 w 27"/>
              <a:gd name="T91" fmla="*/ 9 h 9"/>
              <a:gd name="T92" fmla="*/ 0 w 27"/>
              <a:gd name="T93" fmla="*/ 9 h 9"/>
              <a:gd name="T94" fmla="*/ 0 w 27"/>
              <a:gd name="T95" fmla="*/ 5 h 9"/>
              <a:gd name="T96" fmla="*/ 0 w 27"/>
              <a:gd name="T97" fmla="*/ 0 h 9"/>
              <a:gd name="T98" fmla="*/ 0 w 27"/>
              <a:gd name="T99" fmla="*/ 0 h 9"/>
              <a:gd name="T100" fmla="*/ 5 w 27"/>
              <a:gd name="T101" fmla="*/ 0 h 9"/>
              <a:gd name="T102" fmla="*/ 5 w 27"/>
              <a:gd name="T103" fmla="*/ 0 h 9"/>
              <a:gd name="T104" fmla="*/ 5 w 27"/>
              <a:gd name="T105" fmla="*/ 0 h 9"/>
              <a:gd name="T106" fmla="*/ 5 w 27"/>
              <a:gd name="T107" fmla="*/ 0 h 9"/>
              <a:gd name="T108" fmla="*/ 5 w 27"/>
              <a:gd name="T109" fmla="*/ 0 h 9"/>
              <a:gd name="T110" fmla="*/ 9 w 27"/>
              <a:gd name="T111" fmla="*/ 0 h 9"/>
              <a:gd name="T112" fmla="*/ 9 w 27"/>
              <a:gd name="T11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9">
                <a:moveTo>
                  <a:pt x="9" y="0"/>
                </a:moveTo>
                <a:lnTo>
                  <a:pt x="9" y="0"/>
                </a:lnTo>
                <a:lnTo>
                  <a:pt x="9" y="0"/>
                </a:lnTo>
                <a:lnTo>
                  <a:pt x="9" y="0"/>
                </a:lnTo>
                <a:lnTo>
                  <a:pt x="14" y="0"/>
                </a:lnTo>
                <a:lnTo>
                  <a:pt x="14" y="0"/>
                </a:lnTo>
                <a:lnTo>
                  <a:pt x="14" y="0"/>
                </a:lnTo>
                <a:lnTo>
                  <a:pt x="18" y="0"/>
                </a:lnTo>
                <a:lnTo>
                  <a:pt x="18" y="0"/>
                </a:lnTo>
                <a:lnTo>
                  <a:pt x="18" y="0"/>
                </a:lnTo>
                <a:lnTo>
                  <a:pt x="18" y="0"/>
                </a:lnTo>
                <a:lnTo>
                  <a:pt x="18" y="5"/>
                </a:lnTo>
                <a:lnTo>
                  <a:pt x="18" y="5"/>
                </a:lnTo>
                <a:lnTo>
                  <a:pt x="18" y="5"/>
                </a:lnTo>
                <a:lnTo>
                  <a:pt x="23" y="5"/>
                </a:lnTo>
                <a:lnTo>
                  <a:pt x="23" y="5"/>
                </a:lnTo>
                <a:lnTo>
                  <a:pt x="23" y="0"/>
                </a:lnTo>
                <a:lnTo>
                  <a:pt x="23" y="0"/>
                </a:lnTo>
                <a:lnTo>
                  <a:pt x="23" y="0"/>
                </a:lnTo>
                <a:lnTo>
                  <a:pt x="23" y="0"/>
                </a:lnTo>
                <a:lnTo>
                  <a:pt x="23" y="0"/>
                </a:lnTo>
                <a:lnTo>
                  <a:pt x="27" y="0"/>
                </a:lnTo>
                <a:lnTo>
                  <a:pt x="27" y="0"/>
                </a:lnTo>
                <a:lnTo>
                  <a:pt x="27" y="0"/>
                </a:lnTo>
                <a:lnTo>
                  <a:pt x="27" y="0"/>
                </a:lnTo>
                <a:lnTo>
                  <a:pt x="27" y="5"/>
                </a:lnTo>
                <a:lnTo>
                  <a:pt x="27" y="5"/>
                </a:lnTo>
                <a:lnTo>
                  <a:pt x="23" y="5"/>
                </a:lnTo>
                <a:lnTo>
                  <a:pt x="23" y="5"/>
                </a:lnTo>
                <a:lnTo>
                  <a:pt x="23" y="5"/>
                </a:lnTo>
                <a:lnTo>
                  <a:pt x="18" y="5"/>
                </a:lnTo>
                <a:lnTo>
                  <a:pt x="18" y="9"/>
                </a:lnTo>
                <a:lnTo>
                  <a:pt x="18" y="9"/>
                </a:lnTo>
                <a:lnTo>
                  <a:pt x="14" y="9"/>
                </a:lnTo>
                <a:lnTo>
                  <a:pt x="14" y="9"/>
                </a:lnTo>
                <a:lnTo>
                  <a:pt x="14" y="9"/>
                </a:lnTo>
                <a:lnTo>
                  <a:pt x="14" y="9"/>
                </a:lnTo>
                <a:lnTo>
                  <a:pt x="14" y="9"/>
                </a:lnTo>
                <a:lnTo>
                  <a:pt x="14" y="9"/>
                </a:lnTo>
                <a:lnTo>
                  <a:pt x="9" y="9"/>
                </a:lnTo>
                <a:lnTo>
                  <a:pt x="9" y="9"/>
                </a:lnTo>
                <a:lnTo>
                  <a:pt x="9" y="9"/>
                </a:lnTo>
                <a:lnTo>
                  <a:pt x="9" y="9"/>
                </a:lnTo>
                <a:lnTo>
                  <a:pt x="5" y="9"/>
                </a:lnTo>
                <a:lnTo>
                  <a:pt x="5" y="9"/>
                </a:lnTo>
                <a:lnTo>
                  <a:pt x="5" y="9"/>
                </a:lnTo>
                <a:lnTo>
                  <a:pt x="0" y="9"/>
                </a:lnTo>
                <a:lnTo>
                  <a:pt x="0" y="5"/>
                </a:lnTo>
                <a:lnTo>
                  <a:pt x="0" y="0"/>
                </a:lnTo>
                <a:lnTo>
                  <a:pt x="0" y="0"/>
                </a:lnTo>
                <a:lnTo>
                  <a:pt x="5" y="0"/>
                </a:lnTo>
                <a:lnTo>
                  <a:pt x="5" y="0"/>
                </a:lnTo>
                <a:lnTo>
                  <a:pt x="5" y="0"/>
                </a:lnTo>
                <a:lnTo>
                  <a:pt x="5" y="0"/>
                </a:lnTo>
                <a:lnTo>
                  <a:pt x="5" y="0"/>
                </a:lnTo>
                <a:lnTo>
                  <a:pt x="9" y="0"/>
                </a:lnTo>
                <a:lnTo>
                  <a:pt x="9"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2" name="Freeform 43">
            <a:extLst>
              <a:ext uri="{FF2B5EF4-FFF2-40B4-BE49-F238E27FC236}">
                <a16:creationId xmlns:a16="http://schemas.microsoft.com/office/drawing/2014/main" id="{9ED46B38-8146-5B45-8480-FACA50653F8E}"/>
              </a:ext>
            </a:extLst>
          </p:cNvPr>
          <p:cNvSpPr>
            <a:spLocks/>
          </p:cNvSpPr>
          <p:nvPr/>
        </p:nvSpPr>
        <p:spPr bwMode="auto">
          <a:xfrm>
            <a:off x="8800827" y="4375681"/>
            <a:ext cx="484360" cy="245664"/>
          </a:xfrm>
          <a:custGeom>
            <a:avLst/>
            <a:gdLst>
              <a:gd name="T0" fmla="*/ 41 w 100"/>
              <a:gd name="T1" fmla="*/ 4 h 50"/>
              <a:gd name="T2" fmla="*/ 41 w 100"/>
              <a:gd name="T3" fmla="*/ 4 h 50"/>
              <a:gd name="T4" fmla="*/ 45 w 100"/>
              <a:gd name="T5" fmla="*/ 4 h 50"/>
              <a:gd name="T6" fmla="*/ 50 w 100"/>
              <a:gd name="T7" fmla="*/ 4 h 50"/>
              <a:gd name="T8" fmla="*/ 54 w 100"/>
              <a:gd name="T9" fmla="*/ 9 h 50"/>
              <a:gd name="T10" fmla="*/ 59 w 100"/>
              <a:gd name="T11" fmla="*/ 9 h 50"/>
              <a:gd name="T12" fmla="*/ 64 w 100"/>
              <a:gd name="T13" fmla="*/ 9 h 50"/>
              <a:gd name="T14" fmla="*/ 64 w 100"/>
              <a:gd name="T15" fmla="*/ 14 h 50"/>
              <a:gd name="T16" fmla="*/ 59 w 100"/>
              <a:gd name="T17" fmla="*/ 14 h 50"/>
              <a:gd name="T18" fmla="*/ 64 w 100"/>
              <a:gd name="T19" fmla="*/ 14 h 50"/>
              <a:gd name="T20" fmla="*/ 68 w 100"/>
              <a:gd name="T21" fmla="*/ 18 h 50"/>
              <a:gd name="T22" fmla="*/ 73 w 100"/>
              <a:gd name="T23" fmla="*/ 18 h 50"/>
              <a:gd name="T24" fmla="*/ 73 w 100"/>
              <a:gd name="T25" fmla="*/ 14 h 50"/>
              <a:gd name="T26" fmla="*/ 77 w 100"/>
              <a:gd name="T27" fmla="*/ 18 h 50"/>
              <a:gd name="T28" fmla="*/ 82 w 100"/>
              <a:gd name="T29" fmla="*/ 14 h 50"/>
              <a:gd name="T30" fmla="*/ 82 w 100"/>
              <a:gd name="T31" fmla="*/ 18 h 50"/>
              <a:gd name="T32" fmla="*/ 82 w 100"/>
              <a:gd name="T33" fmla="*/ 23 h 50"/>
              <a:gd name="T34" fmla="*/ 86 w 100"/>
              <a:gd name="T35" fmla="*/ 23 h 50"/>
              <a:gd name="T36" fmla="*/ 91 w 100"/>
              <a:gd name="T37" fmla="*/ 23 h 50"/>
              <a:gd name="T38" fmla="*/ 91 w 100"/>
              <a:gd name="T39" fmla="*/ 23 h 50"/>
              <a:gd name="T40" fmla="*/ 95 w 100"/>
              <a:gd name="T41" fmla="*/ 23 h 50"/>
              <a:gd name="T42" fmla="*/ 100 w 100"/>
              <a:gd name="T43" fmla="*/ 32 h 50"/>
              <a:gd name="T44" fmla="*/ 100 w 100"/>
              <a:gd name="T45" fmla="*/ 32 h 50"/>
              <a:gd name="T46" fmla="*/ 95 w 100"/>
              <a:gd name="T47" fmla="*/ 32 h 50"/>
              <a:gd name="T48" fmla="*/ 91 w 100"/>
              <a:gd name="T49" fmla="*/ 36 h 50"/>
              <a:gd name="T50" fmla="*/ 91 w 100"/>
              <a:gd name="T51" fmla="*/ 41 h 50"/>
              <a:gd name="T52" fmla="*/ 86 w 100"/>
              <a:gd name="T53" fmla="*/ 41 h 50"/>
              <a:gd name="T54" fmla="*/ 77 w 100"/>
              <a:gd name="T55" fmla="*/ 45 h 50"/>
              <a:gd name="T56" fmla="*/ 73 w 100"/>
              <a:gd name="T57" fmla="*/ 45 h 50"/>
              <a:gd name="T58" fmla="*/ 73 w 100"/>
              <a:gd name="T59" fmla="*/ 45 h 50"/>
              <a:gd name="T60" fmla="*/ 68 w 100"/>
              <a:gd name="T61" fmla="*/ 45 h 50"/>
              <a:gd name="T62" fmla="*/ 64 w 100"/>
              <a:gd name="T63" fmla="*/ 45 h 50"/>
              <a:gd name="T64" fmla="*/ 54 w 100"/>
              <a:gd name="T65" fmla="*/ 41 h 50"/>
              <a:gd name="T66" fmla="*/ 50 w 100"/>
              <a:gd name="T67" fmla="*/ 41 h 50"/>
              <a:gd name="T68" fmla="*/ 45 w 100"/>
              <a:gd name="T69" fmla="*/ 41 h 50"/>
              <a:gd name="T70" fmla="*/ 45 w 100"/>
              <a:gd name="T71" fmla="*/ 45 h 50"/>
              <a:gd name="T72" fmla="*/ 41 w 100"/>
              <a:gd name="T73" fmla="*/ 50 h 50"/>
              <a:gd name="T74" fmla="*/ 36 w 100"/>
              <a:gd name="T75" fmla="*/ 50 h 50"/>
              <a:gd name="T76" fmla="*/ 27 w 100"/>
              <a:gd name="T77" fmla="*/ 45 h 50"/>
              <a:gd name="T78" fmla="*/ 23 w 100"/>
              <a:gd name="T79" fmla="*/ 41 h 50"/>
              <a:gd name="T80" fmla="*/ 18 w 100"/>
              <a:gd name="T81" fmla="*/ 41 h 50"/>
              <a:gd name="T82" fmla="*/ 18 w 100"/>
              <a:gd name="T83" fmla="*/ 36 h 50"/>
              <a:gd name="T84" fmla="*/ 9 w 100"/>
              <a:gd name="T85" fmla="*/ 32 h 50"/>
              <a:gd name="T86" fmla="*/ 9 w 100"/>
              <a:gd name="T87" fmla="*/ 27 h 50"/>
              <a:gd name="T88" fmla="*/ 5 w 100"/>
              <a:gd name="T89" fmla="*/ 27 h 50"/>
              <a:gd name="T90" fmla="*/ 9 w 100"/>
              <a:gd name="T91" fmla="*/ 23 h 50"/>
              <a:gd name="T92" fmla="*/ 5 w 100"/>
              <a:gd name="T93" fmla="*/ 18 h 50"/>
              <a:gd name="T94" fmla="*/ 0 w 100"/>
              <a:gd name="T95" fmla="*/ 18 h 50"/>
              <a:gd name="T96" fmla="*/ 0 w 100"/>
              <a:gd name="T97" fmla="*/ 18 h 50"/>
              <a:gd name="T98" fmla="*/ 5 w 100"/>
              <a:gd name="T99" fmla="*/ 18 h 50"/>
              <a:gd name="T100" fmla="*/ 9 w 100"/>
              <a:gd name="T101" fmla="*/ 14 h 50"/>
              <a:gd name="T102" fmla="*/ 14 w 100"/>
              <a:gd name="T103" fmla="*/ 14 h 50"/>
              <a:gd name="T104" fmla="*/ 18 w 100"/>
              <a:gd name="T105" fmla="*/ 9 h 50"/>
              <a:gd name="T106" fmla="*/ 18 w 100"/>
              <a:gd name="T107" fmla="*/ 9 h 50"/>
              <a:gd name="T108" fmla="*/ 23 w 100"/>
              <a:gd name="T109" fmla="*/ 9 h 50"/>
              <a:gd name="T110" fmla="*/ 27 w 100"/>
              <a:gd name="T111" fmla="*/ 4 h 50"/>
              <a:gd name="T112" fmla="*/ 32 w 100"/>
              <a:gd name="T113" fmla="*/ 4 h 50"/>
              <a:gd name="T114" fmla="*/ 32 w 100"/>
              <a:gd name="T115" fmla="*/ 4 h 50"/>
              <a:gd name="T116" fmla="*/ 36 w 100"/>
              <a:gd name="T117" fmla="*/ 4 h 50"/>
              <a:gd name="T118" fmla="*/ 36 w 100"/>
              <a:gd name="T119"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50">
                <a:moveTo>
                  <a:pt x="36" y="4"/>
                </a:moveTo>
                <a:lnTo>
                  <a:pt x="36" y="4"/>
                </a:lnTo>
                <a:lnTo>
                  <a:pt x="41" y="4"/>
                </a:lnTo>
                <a:lnTo>
                  <a:pt x="41" y="4"/>
                </a:lnTo>
                <a:lnTo>
                  <a:pt x="41" y="4"/>
                </a:lnTo>
                <a:lnTo>
                  <a:pt x="41" y="4"/>
                </a:lnTo>
                <a:lnTo>
                  <a:pt x="41" y="4"/>
                </a:lnTo>
                <a:lnTo>
                  <a:pt x="41" y="4"/>
                </a:lnTo>
                <a:lnTo>
                  <a:pt x="41" y="4"/>
                </a:lnTo>
                <a:lnTo>
                  <a:pt x="41" y="4"/>
                </a:lnTo>
                <a:lnTo>
                  <a:pt x="41" y="4"/>
                </a:lnTo>
                <a:lnTo>
                  <a:pt x="45" y="4"/>
                </a:lnTo>
                <a:lnTo>
                  <a:pt x="45" y="4"/>
                </a:lnTo>
                <a:lnTo>
                  <a:pt x="45" y="4"/>
                </a:lnTo>
                <a:lnTo>
                  <a:pt x="50" y="4"/>
                </a:lnTo>
                <a:lnTo>
                  <a:pt x="50" y="4"/>
                </a:lnTo>
                <a:lnTo>
                  <a:pt x="50" y="4"/>
                </a:lnTo>
                <a:lnTo>
                  <a:pt x="50" y="4"/>
                </a:lnTo>
                <a:lnTo>
                  <a:pt x="54" y="9"/>
                </a:lnTo>
                <a:lnTo>
                  <a:pt x="54" y="9"/>
                </a:lnTo>
                <a:lnTo>
                  <a:pt x="54" y="9"/>
                </a:lnTo>
                <a:lnTo>
                  <a:pt x="54" y="9"/>
                </a:lnTo>
                <a:lnTo>
                  <a:pt x="59" y="9"/>
                </a:lnTo>
                <a:lnTo>
                  <a:pt x="59" y="9"/>
                </a:lnTo>
                <a:lnTo>
                  <a:pt x="59" y="9"/>
                </a:lnTo>
                <a:lnTo>
                  <a:pt x="59" y="9"/>
                </a:lnTo>
                <a:lnTo>
                  <a:pt x="64" y="9"/>
                </a:lnTo>
                <a:lnTo>
                  <a:pt x="64" y="9"/>
                </a:lnTo>
                <a:lnTo>
                  <a:pt x="64" y="9"/>
                </a:lnTo>
                <a:lnTo>
                  <a:pt x="64" y="9"/>
                </a:lnTo>
                <a:lnTo>
                  <a:pt x="64" y="14"/>
                </a:lnTo>
                <a:lnTo>
                  <a:pt x="64" y="14"/>
                </a:lnTo>
                <a:lnTo>
                  <a:pt x="64" y="14"/>
                </a:lnTo>
                <a:lnTo>
                  <a:pt x="64" y="14"/>
                </a:lnTo>
                <a:lnTo>
                  <a:pt x="64" y="14"/>
                </a:lnTo>
                <a:lnTo>
                  <a:pt x="59" y="14"/>
                </a:lnTo>
                <a:lnTo>
                  <a:pt x="64" y="14"/>
                </a:lnTo>
                <a:lnTo>
                  <a:pt x="64" y="14"/>
                </a:lnTo>
                <a:lnTo>
                  <a:pt x="64" y="14"/>
                </a:lnTo>
                <a:lnTo>
                  <a:pt x="64" y="14"/>
                </a:lnTo>
                <a:lnTo>
                  <a:pt x="64" y="18"/>
                </a:lnTo>
                <a:lnTo>
                  <a:pt x="68" y="18"/>
                </a:lnTo>
                <a:lnTo>
                  <a:pt x="68" y="18"/>
                </a:lnTo>
                <a:lnTo>
                  <a:pt x="68" y="18"/>
                </a:lnTo>
                <a:lnTo>
                  <a:pt x="68" y="18"/>
                </a:lnTo>
                <a:lnTo>
                  <a:pt x="68" y="18"/>
                </a:lnTo>
                <a:lnTo>
                  <a:pt x="73" y="18"/>
                </a:lnTo>
                <a:lnTo>
                  <a:pt x="73" y="18"/>
                </a:lnTo>
                <a:lnTo>
                  <a:pt x="73" y="18"/>
                </a:lnTo>
                <a:lnTo>
                  <a:pt x="73" y="18"/>
                </a:lnTo>
                <a:lnTo>
                  <a:pt x="73" y="14"/>
                </a:lnTo>
                <a:lnTo>
                  <a:pt x="73" y="14"/>
                </a:lnTo>
                <a:lnTo>
                  <a:pt x="73" y="14"/>
                </a:lnTo>
                <a:lnTo>
                  <a:pt x="73" y="14"/>
                </a:lnTo>
                <a:lnTo>
                  <a:pt x="73" y="14"/>
                </a:lnTo>
                <a:lnTo>
                  <a:pt x="77" y="18"/>
                </a:lnTo>
                <a:lnTo>
                  <a:pt x="82" y="18"/>
                </a:lnTo>
                <a:lnTo>
                  <a:pt x="82" y="18"/>
                </a:lnTo>
                <a:lnTo>
                  <a:pt x="82" y="18"/>
                </a:lnTo>
                <a:lnTo>
                  <a:pt x="82" y="14"/>
                </a:lnTo>
                <a:lnTo>
                  <a:pt x="82" y="14"/>
                </a:lnTo>
                <a:lnTo>
                  <a:pt x="82" y="18"/>
                </a:lnTo>
                <a:lnTo>
                  <a:pt x="82" y="18"/>
                </a:lnTo>
                <a:lnTo>
                  <a:pt x="82" y="18"/>
                </a:lnTo>
                <a:lnTo>
                  <a:pt x="82" y="18"/>
                </a:lnTo>
                <a:lnTo>
                  <a:pt x="82" y="18"/>
                </a:lnTo>
                <a:lnTo>
                  <a:pt x="82" y="18"/>
                </a:lnTo>
                <a:lnTo>
                  <a:pt x="82" y="23"/>
                </a:lnTo>
                <a:lnTo>
                  <a:pt x="86" y="23"/>
                </a:lnTo>
                <a:lnTo>
                  <a:pt x="86" y="23"/>
                </a:lnTo>
                <a:lnTo>
                  <a:pt x="86" y="23"/>
                </a:lnTo>
                <a:lnTo>
                  <a:pt x="86" y="23"/>
                </a:lnTo>
                <a:lnTo>
                  <a:pt x="86" y="23"/>
                </a:lnTo>
                <a:lnTo>
                  <a:pt x="86" y="23"/>
                </a:lnTo>
                <a:lnTo>
                  <a:pt x="86" y="23"/>
                </a:lnTo>
                <a:lnTo>
                  <a:pt x="91" y="23"/>
                </a:lnTo>
                <a:lnTo>
                  <a:pt x="91" y="23"/>
                </a:lnTo>
                <a:lnTo>
                  <a:pt x="91" y="23"/>
                </a:lnTo>
                <a:lnTo>
                  <a:pt x="91" y="23"/>
                </a:lnTo>
                <a:lnTo>
                  <a:pt x="91" y="23"/>
                </a:lnTo>
                <a:lnTo>
                  <a:pt x="91" y="23"/>
                </a:lnTo>
                <a:lnTo>
                  <a:pt x="95" y="23"/>
                </a:lnTo>
                <a:lnTo>
                  <a:pt x="95" y="23"/>
                </a:lnTo>
                <a:lnTo>
                  <a:pt x="95" y="23"/>
                </a:lnTo>
                <a:lnTo>
                  <a:pt x="95" y="23"/>
                </a:lnTo>
                <a:lnTo>
                  <a:pt x="95" y="27"/>
                </a:lnTo>
                <a:lnTo>
                  <a:pt x="100" y="27"/>
                </a:lnTo>
                <a:lnTo>
                  <a:pt x="100" y="32"/>
                </a:lnTo>
                <a:lnTo>
                  <a:pt x="100" y="32"/>
                </a:lnTo>
                <a:lnTo>
                  <a:pt x="100" y="32"/>
                </a:lnTo>
                <a:lnTo>
                  <a:pt x="100" y="32"/>
                </a:lnTo>
                <a:lnTo>
                  <a:pt x="100" y="32"/>
                </a:lnTo>
                <a:lnTo>
                  <a:pt x="95" y="32"/>
                </a:lnTo>
                <a:lnTo>
                  <a:pt x="95" y="32"/>
                </a:lnTo>
                <a:lnTo>
                  <a:pt x="95" y="32"/>
                </a:lnTo>
                <a:lnTo>
                  <a:pt x="95" y="32"/>
                </a:lnTo>
                <a:lnTo>
                  <a:pt x="95" y="32"/>
                </a:lnTo>
                <a:lnTo>
                  <a:pt x="95" y="32"/>
                </a:lnTo>
                <a:lnTo>
                  <a:pt x="91" y="36"/>
                </a:lnTo>
                <a:lnTo>
                  <a:pt x="91" y="36"/>
                </a:lnTo>
                <a:lnTo>
                  <a:pt x="91" y="36"/>
                </a:lnTo>
                <a:lnTo>
                  <a:pt x="91" y="36"/>
                </a:lnTo>
                <a:lnTo>
                  <a:pt x="91" y="41"/>
                </a:lnTo>
                <a:lnTo>
                  <a:pt x="91" y="41"/>
                </a:lnTo>
                <a:lnTo>
                  <a:pt x="86" y="41"/>
                </a:lnTo>
                <a:lnTo>
                  <a:pt x="86" y="41"/>
                </a:lnTo>
                <a:lnTo>
                  <a:pt x="86" y="41"/>
                </a:lnTo>
                <a:lnTo>
                  <a:pt x="86" y="41"/>
                </a:lnTo>
                <a:lnTo>
                  <a:pt x="86" y="41"/>
                </a:lnTo>
                <a:lnTo>
                  <a:pt x="82" y="45"/>
                </a:lnTo>
                <a:lnTo>
                  <a:pt x="82" y="45"/>
                </a:lnTo>
                <a:lnTo>
                  <a:pt x="77" y="45"/>
                </a:lnTo>
                <a:lnTo>
                  <a:pt x="77" y="41"/>
                </a:lnTo>
                <a:lnTo>
                  <a:pt x="77" y="45"/>
                </a:lnTo>
                <a:lnTo>
                  <a:pt x="77" y="45"/>
                </a:lnTo>
                <a:lnTo>
                  <a:pt x="73" y="45"/>
                </a:lnTo>
                <a:lnTo>
                  <a:pt x="73" y="50"/>
                </a:lnTo>
                <a:lnTo>
                  <a:pt x="73" y="45"/>
                </a:lnTo>
                <a:lnTo>
                  <a:pt x="73" y="45"/>
                </a:lnTo>
                <a:lnTo>
                  <a:pt x="73" y="45"/>
                </a:lnTo>
                <a:lnTo>
                  <a:pt x="73" y="45"/>
                </a:lnTo>
                <a:lnTo>
                  <a:pt x="68" y="45"/>
                </a:lnTo>
                <a:lnTo>
                  <a:pt x="68" y="45"/>
                </a:lnTo>
                <a:lnTo>
                  <a:pt x="68" y="45"/>
                </a:lnTo>
                <a:lnTo>
                  <a:pt x="68" y="45"/>
                </a:lnTo>
                <a:lnTo>
                  <a:pt x="64" y="45"/>
                </a:lnTo>
                <a:lnTo>
                  <a:pt x="64" y="45"/>
                </a:lnTo>
                <a:lnTo>
                  <a:pt x="64" y="45"/>
                </a:lnTo>
                <a:lnTo>
                  <a:pt x="59" y="45"/>
                </a:lnTo>
                <a:lnTo>
                  <a:pt x="54" y="41"/>
                </a:lnTo>
                <a:lnTo>
                  <a:pt x="54" y="41"/>
                </a:lnTo>
                <a:lnTo>
                  <a:pt x="54" y="41"/>
                </a:lnTo>
                <a:lnTo>
                  <a:pt x="54" y="41"/>
                </a:lnTo>
                <a:lnTo>
                  <a:pt x="50" y="41"/>
                </a:lnTo>
                <a:lnTo>
                  <a:pt x="50" y="41"/>
                </a:lnTo>
                <a:lnTo>
                  <a:pt x="50" y="41"/>
                </a:lnTo>
                <a:lnTo>
                  <a:pt x="45" y="41"/>
                </a:lnTo>
                <a:lnTo>
                  <a:pt x="45" y="41"/>
                </a:lnTo>
                <a:lnTo>
                  <a:pt x="45" y="41"/>
                </a:lnTo>
                <a:lnTo>
                  <a:pt x="45" y="41"/>
                </a:lnTo>
                <a:lnTo>
                  <a:pt x="45" y="41"/>
                </a:lnTo>
                <a:lnTo>
                  <a:pt x="45" y="41"/>
                </a:lnTo>
                <a:lnTo>
                  <a:pt x="45" y="45"/>
                </a:lnTo>
                <a:lnTo>
                  <a:pt x="45" y="45"/>
                </a:lnTo>
                <a:lnTo>
                  <a:pt x="41" y="45"/>
                </a:lnTo>
                <a:lnTo>
                  <a:pt x="41" y="45"/>
                </a:lnTo>
                <a:lnTo>
                  <a:pt x="41" y="45"/>
                </a:lnTo>
                <a:lnTo>
                  <a:pt x="41" y="50"/>
                </a:lnTo>
                <a:lnTo>
                  <a:pt x="36" y="50"/>
                </a:lnTo>
                <a:lnTo>
                  <a:pt x="36" y="45"/>
                </a:lnTo>
                <a:lnTo>
                  <a:pt x="36" y="50"/>
                </a:lnTo>
                <a:lnTo>
                  <a:pt x="36" y="50"/>
                </a:lnTo>
                <a:lnTo>
                  <a:pt x="32" y="50"/>
                </a:lnTo>
                <a:lnTo>
                  <a:pt x="32" y="50"/>
                </a:lnTo>
                <a:lnTo>
                  <a:pt x="27" y="45"/>
                </a:lnTo>
                <a:lnTo>
                  <a:pt x="27" y="45"/>
                </a:lnTo>
                <a:lnTo>
                  <a:pt x="27" y="45"/>
                </a:lnTo>
                <a:lnTo>
                  <a:pt x="27" y="45"/>
                </a:lnTo>
                <a:lnTo>
                  <a:pt x="27" y="45"/>
                </a:lnTo>
                <a:lnTo>
                  <a:pt x="23" y="41"/>
                </a:lnTo>
                <a:lnTo>
                  <a:pt x="23" y="41"/>
                </a:lnTo>
                <a:lnTo>
                  <a:pt x="23" y="41"/>
                </a:lnTo>
                <a:lnTo>
                  <a:pt x="23" y="41"/>
                </a:lnTo>
                <a:lnTo>
                  <a:pt x="18" y="41"/>
                </a:lnTo>
                <a:lnTo>
                  <a:pt x="18" y="41"/>
                </a:lnTo>
                <a:lnTo>
                  <a:pt x="18" y="41"/>
                </a:lnTo>
                <a:lnTo>
                  <a:pt x="18" y="36"/>
                </a:lnTo>
                <a:lnTo>
                  <a:pt x="18" y="36"/>
                </a:lnTo>
                <a:lnTo>
                  <a:pt x="14" y="36"/>
                </a:lnTo>
                <a:lnTo>
                  <a:pt x="14" y="36"/>
                </a:lnTo>
                <a:lnTo>
                  <a:pt x="14" y="36"/>
                </a:lnTo>
                <a:lnTo>
                  <a:pt x="9" y="32"/>
                </a:lnTo>
                <a:lnTo>
                  <a:pt x="9" y="32"/>
                </a:lnTo>
                <a:lnTo>
                  <a:pt x="9" y="32"/>
                </a:lnTo>
                <a:lnTo>
                  <a:pt x="9" y="32"/>
                </a:lnTo>
                <a:lnTo>
                  <a:pt x="9" y="27"/>
                </a:lnTo>
                <a:lnTo>
                  <a:pt x="5" y="27"/>
                </a:lnTo>
                <a:lnTo>
                  <a:pt x="5" y="27"/>
                </a:lnTo>
                <a:lnTo>
                  <a:pt x="5" y="27"/>
                </a:lnTo>
                <a:lnTo>
                  <a:pt x="5" y="27"/>
                </a:lnTo>
                <a:lnTo>
                  <a:pt x="5" y="23"/>
                </a:lnTo>
                <a:lnTo>
                  <a:pt x="9" y="23"/>
                </a:lnTo>
                <a:lnTo>
                  <a:pt x="9" y="23"/>
                </a:lnTo>
                <a:lnTo>
                  <a:pt x="9" y="23"/>
                </a:lnTo>
                <a:lnTo>
                  <a:pt x="5" y="23"/>
                </a:lnTo>
                <a:lnTo>
                  <a:pt x="5" y="23"/>
                </a:lnTo>
                <a:lnTo>
                  <a:pt x="5" y="23"/>
                </a:lnTo>
                <a:lnTo>
                  <a:pt x="5" y="18"/>
                </a:lnTo>
                <a:lnTo>
                  <a:pt x="0" y="18"/>
                </a:lnTo>
                <a:lnTo>
                  <a:pt x="0" y="18"/>
                </a:lnTo>
                <a:lnTo>
                  <a:pt x="0" y="18"/>
                </a:lnTo>
                <a:lnTo>
                  <a:pt x="0" y="18"/>
                </a:lnTo>
                <a:lnTo>
                  <a:pt x="0" y="18"/>
                </a:lnTo>
                <a:lnTo>
                  <a:pt x="0" y="18"/>
                </a:lnTo>
                <a:lnTo>
                  <a:pt x="0" y="18"/>
                </a:lnTo>
                <a:lnTo>
                  <a:pt x="0" y="18"/>
                </a:lnTo>
                <a:lnTo>
                  <a:pt x="5" y="18"/>
                </a:lnTo>
                <a:lnTo>
                  <a:pt x="5" y="18"/>
                </a:lnTo>
                <a:lnTo>
                  <a:pt x="5" y="18"/>
                </a:lnTo>
                <a:lnTo>
                  <a:pt x="5" y="18"/>
                </a:lnTo>
                <a:lnTo>
                  <a:pt x="5" y="14"/>
                </a:lnTo>
                <a:lnTo>
                  <a:pt x="9" y="14"/>
                </a:lnTo>
                <a:lnTo>
                  <a:pt x="9" y="14"/>
                </a:lnTo>
                <a:lnTo>
                  <a:pt x="9" y="14"/>
                </a:lnTo>
                <a:lnTo>
                  <a:pt x="9" y="14"/>
                </a:lnTo>
                <a:lnTo>
                  <a:pt x="14" y="14"/>
                </a:lnTo>
                <a:lnTo>
                  <a:pt x="14" y="14"/>
                </a:lnTo>
                <a:lnTo>
                  <a:pt x="14" y="14"/>
                </a:lnTo>
                <a:lnTo>
                  <a:pt x="14" y="14"/>
                </a:lnTo>
                <a:lnTo>
                  <a:pt x="14" y="14"/>
                </a:lnTo>
                <a:lnTo>
                  <a:pt x="18" y="14"/>
                </a:lnTo>
                <a:lnTo>
                  <a:pt x="18" y="9"/>
                </a:lnTo>
                <a:lnTo>
                  <a:pt x="18" y="9"/>
                </a:lnTo>
                <a:lnTo>
                  <a:pt x="18" y="9"/>
                </a:lnTo>
                <a:lnTo>
                  <a:pt x="18" y="9"/>
                </a:lnTo>
                <a:lnTo>
                  <a:pt x="18" y="9"/>
                </a:lnTo>
                <a:lnTo>
                  <a:pt x="18" y="9"/>
                </a:lnTo>
                <a:lnTo>
                  <a:pt x="18" y="9"/>
                </a:lnTo>
                <a:lnTo>
                  <a:pt x="23" y="9"/>
                </a:lnTo>
                <a:lnTo>
                  <a:pt x="23" y="9"/>
                </a:lnTo>
                <a:lnTo>
                  <a:pt x="23" y="9"/>
                </a:lnTo>
                <a:lnTo>
                  <a:pt x="23" y="9"/>
                </a:lnTo>
                <a:lnTo>
                  <a:pt x="27" y="9"/>
                </a:lnTo>
                <a:lnTo>
                  <a:pt x="27" y="4"/>
                </a:lnTo>
                <a:lnTo>
                  <a:pt x="32" y="4"/>
                </a:lnTo>
                <a:lnTo>
                  <a:pt x="32" y="4"/>
                </a:lnTo>
                <a:lnTo>
                  <a:pt x="32" y="4"/>
                </a:lnTo>
                <a:lnTo>
                  <a:pt x="32" y="4"/>
                </a:lnTo>
                <a:lnTo>
                  <a:pt x="32" y="4"/>
                </a:lnTo>
                <a:lnTo>
                  <a:pt x="32" y="4"/>
                </a:lnTo>
                <a:lnTo>
                  <a:pt x="32" y="4"/>
                </a:lnTo>
                <a:lnTo>
                  <a:pt x="32" y="4"/>
                </a:lnTo>
                <a:lnTo>
                  <a:pt x="32" y="0"/>
                </a:lnTo>
                <a:lnTo>
                  <a:pt x="32" y="4"/>
                </a:lnTo>
                <a:lnTo>
                  <a:pt x="36" y="4"/>
                </a:lnTo>
                <a:lnTo>
                  <a:pt x="36" y="4"/>
                </a:lnTo>
                <a:lnTo>
                  <a:pt x="36" y="4"/>
                </a:lnTo>
                <a:lnTo>
                  <a:pt x="36" y="4"/>
                </a:lnTo>
                <a:lnTo>
                  <a:pt x="36" y="4"/>
                </a:lnTo>
                <a:lnTo>
                  <a:pt x="36" y="4"/>
                </a:lnTo>
                <a:lnTo>
                  <a:pt x="36" y="4"/>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3" name="Freeform 44">
            <a:extLst>
              <a:ext uri="{FF2B5EF4-FFF2-40B4-BE49-F238E27FC236}">
                <a16:creationId xmlns:a16="http://schemas.microsoft.com/office/drawing/2014/main" id="{EAA455CF-79EC-C841-B657-7F047A2D3F9D}"/>
              </a:ext>
            </a:extLst>
          </p:cNvPr>
          <p:cNvSpPr>
            <a:spLocks/>
          </p:cNvSpPr>
          <p:nvPr/>
        </p:nvSpPr>
        <p:spPr bwMode="auto">
          <a:xfrm>
            <a:off x="8364903" y="4021924"/>
            <a:ext cx="634513" cy="707513"/>
          </a:xfrm>
          <a:custGeom>
            <a:avLst/>
            <a:gdLst>
              <a:gd name="T0" fmla="*/ 59 w 131"/>
              <a:gd name="T1" fmla="*/ 4 h 144"/>
              <a:gd name="T2" fmla="*/ 63 w 131"/>
              <a:gd name="T3" fmla="*/ 9 h 144"/>
              <a:gd name="T4" fmla="*/ 77 w 131"/>
              <a:gd name="T5" fmla="*/ 13 h 144"/>
              <a:gd name="T6" fmla="*/ 86 w 131"/>
              <a:gd name="T7" fmla="*/ 18 h 144"/>
              <a:gd name="T8" fmla="*/ 104 w 131"/>
              <a:gd name="T9" fmla="*/ 9 h 144"/>
              <a:gd name="T10" fmla="*/ 122 w 131"/>
              <a:gd name="T11" fmla="*/ 22 h 144"/>
              <a:gd name="T12" fmla="*/ 122 w 131"/>
              <a:gd name="T13" fmla="*/ 36 h 144"/>
              <a:gd name="T14" fmla="*/ 126 w 131"/>
              <a:gd name="T15" fmla="*/ 49 h 144"/>
              <a:gd name="T16" fmla="*/ 131 w 131"/>
              <a:gd name="T17" fmla="*/ 54 h 144"/>
              <a:gd name="T18" fmla="*/ 131 w 131"/>
              <a:gd name="T19" fmla="*/ 63 h 144"/>
              <a:gd name="T20" fmla="*/ 131 w 131"/>
              <a:gd name="T21" fmla="*/ 72 h 144"/>
              <a:gd name="T22" fmla="*/ 126 w 131"/>
              <a:gd name="T23" fmla="*/ 76 h 144"/>
              <a:gd name="T24" fmla="*/ 122 w 131"/>
              <a:gd name="T25" fmla="*/ 76 h 144"/>
              <a:gd name="T26" fmla="*/ 117 w 131"/>
              <a:gd name="T27" fmla="*/ 76 h 144"/>
              <a:gd name="T28" fmla="*/ 108 w 131"/>
              <a:gd name="T29" fmla="*/ 81 h 144"/>
              <a:gd name="T30" fmla="*/ 104 w 131"/>
              <a:gd name="T31" fmla="*/ 86 h 144"/>
              <a:gd name="T32" fmla="*/ 95 w 131"/>
              <a:gd name="T33" fmla="*/ 90 h 144"/>
              <a:gd name="T34" fmla="*/ 90 w 131"/>
              <a:gd name="T35" fmla="*/ 90 h 144"/>
              <a:gd name="T36" fmla="*/ 99 w 131"/>
              <a:gd name="T37" fmla="*/ 95 h 144"/>
              <a:gd name="T38" fmla="*/ 99 w 131"/>
              <a:gd name="T39" fmla="*/ 99 h 144"/>
              <a:gd name="T40" fmla="*/ 108 w 131"/>
              <a:gd name="T41" fmla="*/ 108 h 144"/>
              <a:gd name="T42" fmla="*/ 113 w 131"/>
              <a:gd name="T43" fmla="*/ 113 h 144"/>
              <a:gd name="T44" fmla="*/ 117 w 131"/>
              <a:gd name="T45" fmla="*/ 122 h 144"/>
              <a:gd name="T46" fmla="*/ 108 w 131"/>
              <a:gd name="T47" fmla="*/ 126 h 144"/>
              <a:gd name="T48" fmla="*/ 104 w 131"/>
              <a:gd name="T49" fmla="*/ 135 h 144"/>
              <a:gd name="T50" fmla="*/ 104 w 131"/>
              <a:gd name="T51" fmla="*/ 140 h 144"/>
              <a:gd name="T52" fmla="*/ 104 w 131"/>
              <a:gd name="T53" fmla="*/ 140 h 144"/>
              <a:gd name="T54" fmla="*/ 95 w 131"/>
              <a:gd name="T55" fmla="*/ 135 h 144"/>
              <a:gd name="T56" fmla="*/ 81 w 131"/>
              <a:gd name="T57" fmla="*/ 140 h 144"/>
              <a:gd name="T58" fmla="*/ 77 w 131"/>
              <a:gd name="T59" fmla="*/ 140 h 144"/>
              <a:gd name="T60" fmla="*/ 68 w 131"/>
              <a:gd name="T61" fmla="*/ 140 h 144"/>
              <a:gd name="T62" fmla="*/ 63 w 131"/>
              <a:gd name="T63" fmla="*/ 144 h 144"/>
              <a:gd name="T64" fmla="*/ 59 w 131"/>
              <a:gd name="T65" fmla="*/ 140 h 144"/>
              <a:gd name="T66" fmla="*/ 45 w 131"/>
              <a:gd name="T67" fmla="*/ 140 h 144"/>
              <a:gd name="T68" fmla="*/ 41 w 131"/>
              <a:gd name="T69" fmla="*/ 135 h 144"/>
              <a:gd name="T70" fmla="*/ 41 w 131"/>
              <a:gd name="T71" fmla="*/ 140 h 144"/>
              <a:gd name="T72" fmla="*/ 32 w 131"/>
              <a:gd name="T73" fmla="*/ 140 h 144"/>
              <a:gd name="T74" fmla="*/ 27 w 131"/>
              <a:gd name="T75" fmla="*/ 131 h 144"/>
              <a:gd name="T76" fmla="*/ 32 w 131"/>
              <a:gd name="T77" fmla="*/ 113 h 144"/>
              <a:gd name="T78" fmla="*/ 23 w 131"/>
              <a:gd name="T79" fmla="*/ 108 h 144"/>
              <a:gd name="T80" fmla="*/ 18 w 131"/>
              <a:gd name="T81" fmla="*/ 108 h 144"/>
              <a:gd name="T82" fmla="*/ 9 w 131"/>
              <a:gd name="T83" fmla="*/ 108 h 144"/>
              <a:gd name="T84" fmla="*/ 9 w 131"/>
              <a:gd name="T85" fmla="*/ 99 h 144"/>
              <a:gd name="T86" fmla="*/ 4 w 131"/>
              <a:gd name="T87" fmla="*/ 95 h 144"/>
              <a:gd name="T88" fmla="*/ 9 w 131"/>
              <a:gd name="T89" fmla="*/ 86 h 144"/>
              <a:gd name="T90" fmla="*/ 4 w 131"/>
              <a:gd name="T91" fmla="*/ 81 h 144"/>
              <a:gd name="T92" fmla="*/ 0 w 131"/>
              <a:gd name="T93" fmla="*/ 72 h 144"/>
              <a:gd name="T94" fmla="*/ 4 w 131"/>
              <a:gd name="T95" fmla="*/ 72 h 144"/>
              <a:gd name="T96" fmla="*/ 4 w 131"/>
              <a:gd name="T97" fmla="*/ 63 h 144"/>
              <a:gd name="T98" fmla="*/ 9 w 131"/>
              <a:gd name="T99" fmla="*/ 58 h 144"/>
              <a:gd name="T100" fmla="*/ 13 w 131"/>
              <a:gd name="T101" fmla="*/ 58 h 144"/>
              <a:gd name="T102" fmla="*/ 18 w 131"/>
              <a:gd name="T103" fmla="*/ 49 h 144"/>
              <a:gd name="T104" fmla="*/ 13 w 131"/>
              <a:gd name="T105" fmla="*/ 45 h 144"/>
              <a:gd name="T106" fmla="*/ 18 w 131"/>
              <a:gd name="T107" fmla="*/ 45 h 144"/>
              <a:gd name="T108" fmla="*/ 18 w 131"/>
              <a:gd name="T109" fmla="*/ 31 h 144"/>
              <a:gd name="T110" fmla="*/ 32 w 131"/>
              <a:gd name="T111" fmla="*/ 27 h 144"/>
              <a:gd name="T112" fmla="*/ 41 w 131"/>
              <a:gd name="T113" fmla="*/ 31 h 144"/>
              <a:gd name="T114" fmla="*/ 50 w 131"/>
              <a:gd name="T115" fmla="*/ 22 h 144"/>
              <a:gd name="T116" fmla="*/ 45 w 131"/>
              <a:gd name="T117" fmla="*/ 18 h 144"/>
              <a:gd name="T118" fmla="*/ 41 w 131"/>
              <a:gd name="T119" fmla="*/ 13 h 144"/>
              <a:gd name="T120" fmla="*/ 41 w 131"/>
              <a:gd name="T12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1" h="144">
                <a:moveTo>
                  <a:pt x="50" y="4"/>
                </a:moveTo>
                <a:lnTo>
                  <a:pt x="50" y="4"/>
                </a:lnTo>
                <a:lnTo>
                  <a:pt x="50" y="4"/>
                </a:lnTo>
                <a:lnTo>
                  <a:pt x="54" y="4"/>
                </a:lnTo>
                <a:lnTo>
                  <a:pt x="54" y="4"/>
                </a:lnTo>
                <a:lnTo>
                  <a:pt x="54" y="4"/>
                </a:lnTo>
                <a:lnTo>
                  <a:pt x="59" y="4"/>
                </a:lnTo>
                <a:lnTo>
                  <a:pt x="59" y="4"/>
                </a:lnTo>
                <a:lnTo>
                  <a:pt x="59" y="4"/>
                </a:lnTo>
                <a:lnTo>
                  <a:pt x="59" y="4"/>
                </a:lnTo>
                <a:lnTo>
                  <a:pt x="59" y="4"/>
                </a:lnTo>
                <a:lnTo>
                  <a:pt x="59" y="4"/>
                </a:lnTo>
                <a:lnTo>
                  <a:pt x="63" y="9"/>
                </a:lnTo>
                <a:lnTo>
                  <a:pt x="59" y="9"/>
                </a:lnTo>
                <a:lnTo>
                  <a:pt x="59" y="9"/>
                </a:lnTo>
                <a:lnTo>
                  <a:pt x="63" y="9"/>
                </a:lnTo>
                <a:lnTo>
                  <a:pt x="63" y="9"/>
                </a:lnTo>
                <a:lnTo>
                  <a:pt x="63" y="9"/>
                </a:lnTo>
                <a:lnTo>
                  <a:pt x="68" y="9"/>
                </a:lnTo>
                <a:lnTo>
                  <a:pt x="72" y="13"/>
                </a:lnTo>
                <a:lnTo>
                  <a:pt x="72" y="13"/>
                </a:lnTo>
                <a:lnTo>
                  <a:pt x="77" y="13"/>
                </a:lnTo>
                <a:lnTo>
                  <a:pt x="77" y="13"/>
                </a:lnTo>
                <a:lnTo>
                  <a:pt x="77" y="13"/>
                </a:lnTo>
                <a:lnTo>
                  <a:pt x="72" y="18"/>
                </a:lnTo>
                <a:lnTo>
                  <a:pt x="72" y="18"/>
                </a:lnTo>
                <a:lnTo>
                  <a:pt x="72" y="18"/>
                </a:lnTo>
                <a:lnTo>
                  <a:pt x="77" y="18"/>
                </a:lnTo>
                <a:lnTo>
                  <a:pt x="81" y="18"/>
                </a:lnTo>
                <a:lnTo>
                  <a:pt x="81" y="18"/>
                </a:lnTo>
                <a:lnTo>
                  <a:pt x="86" y="18"/>
                </a:lnTo>
                <a:lnTo>
                  <a:pt x="86" y="18"/>
                </a:lnTo>
                <a:lnTo>
                  <a:pt x="90" y="13"/>
                </a:lnTo>
                <a:lnTo>
                  <a:pt x="90" y="13"/>
                </a:lnTo>
                <a:lnTo>
                  <a:pt x="95" y="13"/>
                </a:lnTo>
                <a:lnTo>
                  <a:pt x="95" y="13"/>
                </a:lnTo>
                <a:lnTo>
                  <a:pt x="95" y="9"/>
                </a:lnTo>
                <a:lnTo>
                  <a:pt x="99" y="9"/>
                </a:lnTo>
                <a:lnTo>
                  <a:pt x="99" y="9"/>
                </a:lnTo>
                <a:lnTo>
                  <a:pt x="104" y="9"/>
                </a:lnTo>
                <a:lnTo>
                  <a:pt x="104" y="13"/>
                </a:lnTo>
                <a:lnTo>
                  <a:pt x="108" y="18"/>
                </a:lnTo>
                <a:lnTo>
                  <a:pt x="113" y="18"/>
                </a:lnTo>
                <a:lnTo>
                  <a:pt x="113" y="18"/>
                </a:lnTo>
                <a:lnTo>
                  <a:pt x="117" y="22"/>
                </a:lnTo>
                <a:lnTo>
                  <a:pt x="117" y="22"/>
                </a:lnTo>
                <a:lnTo>
                  <a:pt x="117" y="22"/>
                </a:lnTo>
                <a:lnTo>
                  <a:pt x="122" y="22"/>
                </a:lnTo>
                <a:lnTo>
                  <a:pt x="122" y="22"/>
                </a:lnTo>
                <a:lnTo>
                  <a:pt x="122" y="22"/>
                </a:lnTo>
                <a:lnTo>
                  <a:pt x="122" y="27"/>
                </a:lnTo>
                <a:lnTo>
                  <a:pt x="122" y="27"/>
                </a:lnTo>
                <a:lnTo>
                  <a:pt x="122" y="31"/>
                </a:lnTo>
                <a:lnTo>
                  <a:pt x="122" y="31"/>
                </a:lnTo>
                <a:lnTo>
                  <a:pt x="122" y="31"/>
                </a:lnTo>
                <a:lnTo>
                  <a:pt x="122" y="36"/>
                </a:lnTo>
                <a:lnTo>
                  <a:pt x="122" y="36"/>
                </a:lnTo>
                <a:lnTo>
                  <a:pt x="122" y="36"/>
                </a:lnTo>
                <a:lnTo>
                  <a:pt x="117" y="40"/>
                </a:lnTo>
                <a:lnTo>
                  <a:pt x="117" y="40"/>
                </a:lnTo>
                <a:lnTo>
                  <a:pt x="122" y="40"/>
                </a:lnTo>
                <a:lnTo>
                  <a:pt x="126" y="45"/>
                </a:lnTo>
                <a:lnTo>
                  <a:pt x="126" y="45"/>
                </a:lnTo>
                <a:lnTo>
                  <a:pt x="126" y="49"/>
                </a:lnTo>
                <a:lnTo>
                  <a:pt x="126" y="49"/>
                </a:lnTo>
                <a:lnTo>
                  <a:pt x="126" y="49"/>
                </a:lnTo>
                <a:lnTo>
                  <a:pt x="126" y="49"/>
                </a:lnTo>
                <a:lnTo>
                  <a:pt x="126" y="49"/>
                </a:lnTo>
                <a:lnTo>
                  <a:pt x="126" y="54"/>
                </a:lnTo>
                <a:lnTo>
                  <a:pt x="126" y="54"/>
                </a:lnTo>
                <a:lnTo>
                  <a:pt x="126" y="54"/>
                </a:lnTo>
                <a:lnTo>
                  <a:pt x="131" y="54"/>
                </a:lnTo>
                <a:lnTo>
                  <a:pt x="131" y="54"/>
                </a:lnTo>
                <a:lnTo>
                  <a:pt x="126" y="54"/>
                </a:lnTo>
                <a:lnTo>
                  <a:pt x="126" y="58"/>
                </a:lnTo>
                <a:lnTo>
                  <a:pt x="126" y="58"/>
                </a:lnTo>
                <a:lnTo>
                  <a:pt x="126" y="58"/>
                </a:lnTo>
                <a:lnTo>
                  <a:pt x="126" y="58"/>
                </a:lnTo>
                <a:lnTo>
                  <a:pt x="126" y="63"/>
                </a:lnTo>
                <a:lnTo>
                  <a:pt x="131" y="63"/>
                </a:lnTo>
                <a:lnTo>
                  <a:pt x="131" y="63"/>
                </a:lnTo>
                <a:lnTo>
                  <a:pt x="126" y="63"/>
                </a:lnTo>
                <a:lnTo>
                  <a:pt x="131" y="63"/>
                </a:lnTo>
                <a:lnTo>
                  <a:pt x="131" y="67"/>
                </a:lnTo>
                <a:lnTo>
                  <a:pt x="131" y="67"/>
                </a:lnTo>
                <a:lnTo>
                  <a:pt x="131" y="67"/>
                </a:lnTo>
                <a:lnTo>
                  <a:pt x="131" y="72"/>
                </a:lnTo>
                <a:lnTo>
                  <a:pt x="131" y="72"/>
                </a:lnTo>
                <a:lnTo>
                  <a:pt x="131" y="76"/>
                </a:lnTo>
                <a:lnTo>
                  <a:pt x="131" y="76"/>
                </a:lnTo>
                <a:lnTo>
                  <a:pt x="131" y="76"/>
                </a:lnTo>
                <a:lnTo>
                  <a:pt x="131" y="76"/>
                </a:lnTo>
                <a:lnTo>
                  <a:pt x="131" y="76"/>
                </a:lnTo>
                <a:lnTo>
                  <a:pt x="131" y="76"/>
                </a:lnTo>
                <a:lnTo>
                  <a:pt x="126" y="76"/>
                </a:lnTo>
                <a:lnTo>
                  <a:pt x="126" y="76"/>
                </a:lnTo>
                <a:lnTo>
                  <a:pt x="126" y="76"/>
                </a:lnTo>
                <a:lnTo>
                  <a:pt x="126" y="76"/>
                </a:lnTo>
                <a:lnTo>
                  <a:pt x="126" y="76"/>
                </a:lnTo>
                <a:lnTo>
                  <a:pt x="126" y="76"/>
                </a:lnTo>
                <a:lnTo>
                  <a:pt x="126" y="76"/>
                </a:lnTo>
                <a:lnTo>
                  <a:pt x="122" y="76"/>
                </a:lnTo>
                <a:lnTo>
                  <a:pt x="122" y="72"/>
                </a:lnTo>
                <a:lnTo>
                  <a:pt x="122" y="76"/>
                </a:lnTo>
                <a:lnTo>
                  <a:pt x="122" y="76"/>
                </a:lnTo>
                <a:lnTo>
                  <a:pt x="122" y="76"/>
                </a:lnTo>
                <a:lnTo>
                  <a:pt x="122" y="76"/>
                </a:lnTo>
                <a:lnTo>
                  <a:pt x="122" y="76"/>
                </a:lnTo>
                <a:lnTo>
                  <a:pt x="122" y="76"/>
                </a:lnTo>
                <a:lnTo>
                  <a:pt x="122" y="76"/>
                </a:lnTo>
                <a:lnTo>
                  <a:pt x="122" y="76"/>
                </a:lnTo>
                <a:lnTo>
                  <a:pt x="117" y="76"/>
                </a:lnTo>
                <a:lnTo>
                  <a:pt x="117" y="81"/>
                </a:lnTo>
                <a:lnTo>
                  <a:pt x="113" y="81"/>
                </a:lnTo>
                <a:lnTo>
                  <a:pt x="113" y="81"/>
                </a:lnTo>
                <a:lnTo>
                  <a:pt x="113" y="81"/>
                </a:lnTo>
                <a:lnTo>
                  <a:pt x="113" y="81"/>
                </a:lnTo>
                <a:lnTo>
                  <a:pt x="108" y="81"/>
                </a:lnTo>
                <a:lnTo>
                  <a:pt x="108" y="81"/>
                </a:lnTo>
                <a:lnTo>
                  <a:pt x="108" y="81"/>
                </a:lnTo>
                <a:lnTo>
                  <a:pt x="108" y="81"/>
                </a:lnTo>
                <a:lnTo>
                  <a:pt x="108" y="81"/>
                </a:lnTo>
                <a:lnTo>
                  <a:pt x="108" y="81"/>
                </a:lnTo>
                <a:lnTo>
                  <a:pt x="108" y="81"/>
                </a:lnTo>
                <a:lnTo>
                  <a:pt x="108" y="86"/>
                </a:lnTo>
                <a:lnTo>
                  <a:pt x="104" y="86"/>
                </a:lnTo>
                <a:lnTo>
                  <a:pt x="104" y="86"/>
                </a:lnTo>
                <a:lnTo>
                  <a:pt x="104" y="86"/>
                </a:lnTo>
                <a:lnTo>
                  <a:pt x="104" y="86"/>
                </a:lnTo>
                <a:lnTo>
                  <a:pt x="104" y="86"/>
                </a:lnTo>
                <a:lnTo>
                  <a:pt x="99" y="86"/>
                </a:lnTo>
                <a:lnTo>
                  <a:pt x="99" y="86"/>
                </a:lnTo>
                <a:lnTo>
                  <a:pt x="99" y="86"/>
                </a:lnTo>
                <a:lnTo>
                  <a:pt x="99" y="86"/>
                </a:lnTo>
                <a:lnTo>
                  <a:pt x="95" y="86"/>
                </a:lnTo>
                <a:lnTo>
                  <a:pt x="95" y="90"/>
                </a:lnTo>
                <a:lnTo>
                  <a:pt x="95" y="90"/>
                </a:lnTo>
                <a:lnTo>
                  <a:pt x="95" y="90"/>
                </a:lnTo>
                <a:lnTo>
                  <a:pt x="95" y="90"/>
                </a:lnTo>
                <a:lnTo>
                  <a:pt x="90" y="90"/>
                </a:lnTo>
                <a:lnTo>
                  <a:pt x="90" y="90"/>
                </a:lnTo>
                <a:lnTo>
                  <a:pt x="90" y="90"/>
                </a:lnTo>
                <a:lnTo>
                  <a:pt x="90" y="90"/>
                </a:lnTo>
                <a:lnTo>
                  <a:pt x="90" y="90"/>
                </a:lnTo>
                <a:lnTo>
                  <a:pt x="90" y="90"/>
                </a:lnTo>
                <a:lnTo>
                  <a:pt x="90" y="90"/>
                </a:lnTo>
                <a:lnTo>
                  <a:pt x="90" y="90"/>
                </a:lnTo>
                <a:lnTo>
                  <a:pt x="95" y="90"/>
                </a:lnTo>
                <a:lnTo>
                  <a:pt x="95" y="95"/>
                </a:lnTo>
                <a:lnTo>
                  <a:pt x="95" y="95"/>
                </a:lnTo>
                <a:lnTo>
                  <a:pt x="95" y="95"/>
                </a:lnTo>
                <a:lnTo>
                  <a:pt x="99" y="95"/>
                </a:lnTo>
                <a:lnTo>
                  <a:pt x="99" y="95"/>
                </a:lnTo>
                <a:lnTo>
                  <a:pt x="99" y="95"/>
                </a:lnTo>
                <a:lnTo>
                  <a:pt x="95" y="95"/>
                </a:lnTo>
                <a:lnTo>
                  <a:pt x="95" y="99"/>
                </a:lnTo>
                <a:lnTo>
                  <a:pt x="95" y="99"/>
                </a:lnTo>
                <a:lnTo>
                  <a:pt x="95" y="99"/>
                </a:lnTo>
                <a:lnTo>
                  <a:pt x="95" y="99"/>
                </a:lnTo>
                <a:lnTo>
                  <a:pt x="99" y="99"/>
                </a:lnTo>
                <a:lnTo>
                  <a:pt x="99" y="104"/>
                </a:lnTo>
                <a:lnTo>
                  <a:pt x="99" y="104"/>
                </a:lnTo>
                <a:lnTo>
                  <a:pt x="99" y="104"/>
                </a:lnTo>
                <a:lnTo>
                  <a:pt x="99" y="104"/>
                </a:lnTo>
                <a:lnTo>
                  <a:pt x="104" y="108"/>
                </a:lnTo>
                <a:lnTo>
                  <a:pt x="104" y="108"/>
                </a:lnTo>
                <a:lnTo>
                  <a:pt x="104" y="108"/>
                </a:lnTo>
                <a:lnTo>
                  <a:pt x="108" y="108"/>
                </a:lnTo>
                <a:lnTo>
                  <a:pt x="108" y="108"/>
                </a:lnTo>
                <a:lnTo>
                  <a:pt x="108" y="113"/>
                </a:lnTo>
                <a:lnTo>
                  <a:pt x="108" y="113"/>
                </a:lnTo>
                <a:lnTo>
                  <a:pt x="108" y="113"/>
                </a:lnTo>
                <a:lnTo>
                  <a:pt x="113" y="113"/>
                </a:lnTo>
                <a:lnTo>
                  <a:pt x="113" y="113"/>
                </a:lnTo>
                <a:lnTo>
                  <a:pt x="113" y="113"/>
                </a:lnTo>
                <a:lnTo>
                  <a:pt x="113" y="113"/>
                </a:lnTo>
                <a:lnTo>
                  <a:pt x="117" y="117"/>
                </a:lnTo>
                <a:lnTo>
                  <a:pt x="117" y="117"/>
                </a:lnTo>
                <a:lnTo>
                  <a:pt x="117" y="117"/>
                </a:lnTo>
                <a:lnTo>
                  <a:pt x="117" y="117"/>
                </a:lnTo>
                <a:lnTo>
                  <a:pt x="117" y="122"/>
                </a:lnTo>
                <a:lnTo>
                  <a:pt x="117" y="122"/>
                </a:lnTo>
                <a:lnTo>
                  <a:pt x="117" y="122"/>
                </a:lnTo>
                <a:lnTo>
                  <a:pt x="117" y="122"/>
                </a:lnTo>
                <a:lnTo>
                  <a:pt x="113" y="122"/>
                </a:lnTo>
                <a:lnTo>
                  <a:pt x="113" y="122"/>
                </a:lnTo>
                <a:lnTo>
                  <a:pt x="113" y="122"/>
                </a:lnTo>
                <a:lnTo>
                  <a:pt x="113" y="122"/>
                </a:lnTo>
                <a:lnTo>
                  <a:pt x="113" y="122"/>
                </a:lnTo>
                <a:lnTo>
                  <a:pt x="108" y="126"/>
                </a:lnTo>
                <a:lnTo>
                  <a:pt x="108" y="126"/>
                </a:lnTo>
                <a:lnTo>
                  <a:pt x="108" y="126"/>
                </a:lnTo>
                <a:lnTo>
                  <a:pt x="108" y="126"/>
                </a:lnTo>
                <a:lnTo>
                  <a:pt x="108" y="126"/>
                </a:lnTo>
                <a:lnTo>
                  <a:pt x="104" y="126"/>
                </a:lnTo>
                <a:lnTo>
                  <a:pt x="104" y="126"/>
                </a:lnTo>
                <a:lnTo>
                  <a:pt x="99" y="131"/>
                </a:lnTo>
                <a:lnTo>
                  <a:pt x="104" y="131"/>
                </a:lnTo>
                <a:lnTo>
                  <a:pt x="104" y="131"/>
                </a:lnTo>
                <a:lnTo>
                  <a:pt x="104" y="135"/>
                </a:lnTo>
                <a:lnTo>
                  <a:pt x="104" y="135"/>
                </a:lnTo>
                <a:lnTo>
                  <a:pt x="104" y="135"/>
                </a:lnTo>
                <a:lnTo>
                  <a:pt x="104" y="135"/>
                </a:lnTo>
                <a:lnTo>
                  <a:pt x="104" y="135"/>
                </a:lnTo>
                <a:lnTo>
                  <a:pt x="104" y="135"/>
                </a:lnTo>
                <a:lnTo>
                  <a:pt x="104" y="135"/>
                </a:lnTo>
                <a:lnTo>
                  <a:pt x="104" y="140"/>
                </a:lnTo>
                <a:lnTo>
                  <a:pt x="104" y="140"/>
                </a:lnTo>
                <a:lnTo>
                  <a:pt x="104" y="140"/>
                </a:lnTo>
                <a:lnTo>
                  <a:pt x="104" y="140"/>
                </a:lnTo>
                <a:lnTo>
                  <a:pt x="104" y="140"/>
                </a:lnTo>
                <a:lnTo>
                  <a:pt x="104" y="140"/>
                </a:lnTo>
                <a:lnTo>
                  <a:pt x="104" y="140"/>
                </a:lnTo>
                <a:lnTo>
                  <a:pt x="104" y="140"/>
                </a:lnTo>
                <a:lnTo>
                  <a:pt x="104" y="140"/>
                </a:lnTo>
                <a:lnTo>
                  <a:pt x="104" y="140"/>
                </a:lnTo>
                <a:lnTo>
                  <a:pt x="104" y="140"/>
                </a:lnTo>
                <a:lnTo>
                  <a:pt x="99" y="135"/>
                </a:lnTo>
                <a:lnTo>
                  <a:pt x="99" y="140"/>
                </a:lnTo>
                <a:lnTo>
                  <a:pt x="99" y="140"/>
                </a:lnTo>
                <a:lnTo>
                  <a:pt x="99" y="140"/>
                </a:lnTo>
                <a:lnTo>
                  <a:pt x="95" y="135"/>
                </a:lnTo>
                <a:lnTo>
                  <a:pt x="95" y="135"/>
                </a:lnTo>
                <a:lnTo>
                  <a:pt x="95" y="135"/>
                </a:lnTo>
                <a:lnTo>
                  <a:pt x="95" y="135"/>
                </a:lnTo>
                <a:lnTo>
                  <a:pt x="95" y="135"/>
                </a:lnTo>
                <a:lnTo>
                  <a:pt x="95" y="140"/>
                </a:lnTo>
                <a:lnTo>
                  <a:pt x="95" y="140"/>
                </a:lnTo>
                <a:lnTo>
                  <a:pt x="86" y="140"/>
                </a:lnTo>
                <a:lnTo>
                  <a:pt x="86" y="140"/>
                </a:lnTo>
                <a:lnTo>
                  <a:pt x="81" y="140"/>
                </a:lnTo>
                <a:lnTo>
                  <a:pt x="81" y="140"/>
                </a:lnTo>
                <a:lnTo>
                  <a:pt x="81" y="140"/>
                </a:lnTo>
                <a:lnTo>
                  <a:pt x="81" y="140"/>
                </a:lnTo>
                <a:lnTo>
                  <a:pt x="77" y="144"/>
                </a:lnTo>
                <a:lnTo>
                  <a:pt x="77" y="140"/>
                </a:lnTo>
                <a:lnTo>
                  <a:pt x="77" y="144"/>
                </a:lnTo>
                <a:lnTo>
                  <a:pt x="77" y="144"/>
                </a:lnTo>
                <a:lnTo>
                  <a:pt x="77" y="144"/>
                </a:lnTo>
                <a:lnTo>
                  <a:pt x="77" y="140"/>
                </a:lnTo>
                <a:lnTo>
                  <a:pt x="72" y="140"/>
                </a:lnTo>
                <a:lnTo>
                  <a:pt x="72" y="140"/>
                </a:lnTo>
                <a:lnTo>
                  <a:pt x="72" y="140"/>
                </a:lnTo>
                <a:lnTo>
                  <a:pt x="72" y="140"/>
                </a:lnTo>
                <a:lnTo>
                  <a:pt x="72" y="140"/>
                </a:lnTo>
                <a:lnTo>
                  <a:pt x="68" y="140"/>
                </a:lnTo>
                <a:lnTo>
                  <a:pt x="68" y="140"/>
                </a:lnTo>
                <a:lnTo>
                  <a:pt x="68" y="140"/>
                </a:lnTo>
                <a:lnTo>
                  <a:pt x="68" y="144"/>
                </a:lnTo>
                <a:lnTo>
                  <a:pt x="68" y="144"/>
                </a:lnTo>
                <a:lnTo>
                  <a:pt x="63" y="144"/>
                </a:lnTo>
                <a:lnTo>
                  <a:pt x="63" y="144"/>
                </a:lnTo>
                <a:lnTo>
                  <a:pt x="63" y="144"/>
                </a:lnTo>
                <a:lnTo>
                  <a:pt x="63" y="144"/>
                </a:lnTo>
                <a:lnTo>
                  <a:pt x="63" y="144"/>
                </a:lnTo>
                <a:lnTo>
                  <a:pt x="63" y="144"/>
                </a:lnTo>
                <a:lnTo>
                  <a:pt x="63" y="144"/>
                </a:lnTo>
                <a:lnTo>
                  <a:pt x="63" y="144"/>
                </a:lnTo>
                <a:lnTo>
                  <a:pt x="63" y="140"/>
                </a:lnTo>
                <a:lnTo>
                  <a:pt x="63" y="140"/>
                </a:lnTo>
                <a:lnTo>
                  <a:pt x="63" y="140"/>
                </a:lnTo>
                <a:lnTo>
                  <a:pt x="59" y="140"/>
                </a:lnTo>
                <a:lnTo>
                  <a:pt x="59" y="140"/>
                </a:lnTo>
                <a:lnTo>
                  <a:pt x="59" y="140"/>
                </a:lnTo>
                <a:lnTo>
                  <a:pt x="54" y="140"/>
                </a:lnTo>
                <a:lnTo>
                  <a:pt x="54" y="140"/>
                </a:lnTo>
                <a:lnTo>
                  <a:pt x="54" y="140"/>
                </a:lnTo>
                <a:lnTo>
                  <a:pt x="54" y="140"/>
                </a:lnTo>
                <a:lnTo>
                  <a:pt x="50" y="140"/>
                </a:lnTo>
                <a:lnTo>
                  <a:pt x="50" y="135"/>
                </a:lnTo>
                <a:lnTo>
                  <a:pt x="50" y="135"/>
                </a:lnTo>
                <a:lnTo>
                  <a:pt x="45" y="140"/>
                </a:lnTo>
                <a:lnTo>
                  <a:pt x="45" y="140"/>
                </a:lnTo>
                <a:lnTo>
                  <a:pt x="45" y="135"/>
                </a:lnTo>
                <a:lnTo>
                  <a:pt x="41" y="135"/>
                </a:lnTo>
                <a:lnTo>
                  <a:pt x="41" y="135"/>
                </a:lnTo>
                <a:lnTo>
                  <a:pt x="41" y="135"/>
                </a:lnTo>
                <a:lnTo>
                  <a:pt x="41" y="135"/>
                </a:lnTo>
                <a:lnTo>
                  <a:pt x="41" y="135"/>
                </a:lnTo>
                <a:lnTo>
                  <a:pt x="41" y="135"/>
                </a:lnTo>
                <a:lnTo>
                  <a:pt x="41" y="135"/>
                </a:lnTo>
                <a:lnTo>
                  <a:pt x="36" y="135"/>
                </a:lnTo>
                <a:lnTo>
                  <a:pt x="36" y="135"/>
                </a:lnTo>
                <a:lnTo>
                  <a:pt x="36" y="140"/>
                </a:lnTo>
                <a:lnTo>
                  <a:pt x="36" y="140"/>
                </a:lnTo>
                <a:lnTo>
                  <a:pt x="41" y="140"/>
                </a:lnTo>
                <a:lnTo>
                  <a:pt x="41" y="140"/>
                </a:lnTo>
                <a:lnTo>
                  <a:pt x="41" y="140"/>
                </a:lnTo>
                <a:lnTo>
                  <a:pt x="41" y="140"/>
                </a:lnTo>
                <a:lnTo>
                  <a:pt x="36" y="140"/>
                </a:lnTo>
                <a:lnTo>
                  <a:pt x="36" y="140"/>
                </a:lnTo>
                <a:lnTo>
                  <a:pt x="36" y="140"/>
                </a:lnTo>
                <a:lnTo>
                  <a:pt x="36" y="140"/>
                </a:lnTo>
                <a:lnTo>
                  <a:pt x="36" y="140"/>
                </a:lnTo>
                <a:lnTo>
                  <a:pt x="32" y="140"/>
                </a:lnTo>
                <a:lnTo>
                  <a:pt x="32" y="140"/>
                </a:lnTo>
                <a:lnTo>
                  <a:pt x="32" y="140"/>
                </a:lnTo>
                <a:lnTo>
                  <a:pt x="27" y="140"/>
                </a:lnTo>
                <a:lnTo>
                  <a:pt x="27" y="140"/>
                </a:lnTo>
                <a:lnTo>
                  <a:pt x="23" y="140"/>
                </a:lnTo>
                <a:lnTo>
                  <a:pt x="23" y="135"/>
                </a:lnTo>
                <a:lnTo>
                  <a:pt x="23" y="135"/>
                </a:lnTo>
                <a:lnTo>
                  <a:pt x="27" y="131"/>
                </a:lnTo>
                <a:lnTo>
                  <a:pt x="27" y="131"/>
                </a:lnTo>
                <a:lnTo>
                  <a:pt x="23" y="131"/>
                </a:lnTo>
                <a:lnTo>
                  <a:pt x="27" y="126"/>
                </a:lnTo>
                <a:lnTo>
                  <a:pt x="27" y="126"/>
                </a:lnTo>
                <a:lnTo>
                  <a:pt x="27" y="122"/>
                </a:lnTo>
                <a:lnTo>
                  <a:pt x="27" y="122"/>
                </a:lnTo>
                <a:lnTo>
                  <a:pt x="27" y="117"/>
                </a:lnTo>
                <a:lnTo>
                  <a:pt x="32" y="117"/>
                </a:lnTo>
                <a:lnTo>
                  <a:pt x="32" y="113"/>
                </a:lnTo>
                <a:lnTo>
                  <a:pt x="32" y="113"/>
                </a:lnTo>
                <a:lnTo>
                  <a:pt x="32" y="113"/>
                </a:lnTo>
                <a:lnTo>
                  <a:pt x="32" y="113"/>
                </a:lnTo>
                <a:lnTo>
                  <a:pt x="32" y="113"/>
                </a:lnTo>
                <a:lnTo>
                  <a:pt x="27" y="113"/>
                </a:lnTo>
                <a:lnTo>
                  <a:pt x="27" y="113"/>
                </a:lnTo>
                <a:lnTo>
                  <a:pt x="23" y="113"/>
                </a:lnTo>
                <a:lnTo>
                  <a:pt x="23" y="108"/>
                </a:lnTo>
                <a:lnTo>
                  <a:pt x="23" y="108"/>
                </a:lnTo>
                <a:lnTo>
                  <a:pt x="23" y="108"/>
                </a:lnTo>
                <a:lnTo>
                  <a:pt x="18" y="108"/>
                </a:lnTo>
                <a:lnTo>
                  <a:pt x="18" y="108"/>
                </a:lnTo>
                <a:lnTo>
                  <a:pt x="18" y="108"/>
                </a:lnTo>
                <a:lnTo>
                  <a:pt x="18" y="108"/>
                </a:lnTo>
                <a:lnTo>
                  <a:pt x="18" y="108"/>
                </a:lnTo>
                <a:lnTo>
                  <a:pt x="18" y="108"/>
                </a:lnTo>
                <a:lnTo>
                  <a:pt x="18" y="108"/>
                </a:lnTo>
                <a:lnTo>
                  <a:pt x="13" y="108"/>
                </a:lnTo>
                <a:lnTo>
                  <a:pt x="13" y="108"/>
                </a:lnTo>
                <a:lnTo>
                  <a:pt x="13" y="108"/>
                </a:lnTo>
                <a:lnTo>
                  <a:pt x="13" y="108"/>
                </a:lnTo>
                <a:lnTo>
                  <a:pt x="13" y="108"/>
                </a:lnTo>
                <a:lnTo>
                  <a:pt x="9" y="108"/>
                </a:lnTo>
                <a:lnTo>
                  <a:pt x="9" y="108"/>
                </a:lnTo>
                <a:lnTo>
                  <a:pt x="9" y="108"/>
                </a:lnTo>
                <a:lnTo>
                  <a:pt x="9" y="104"/>
                </a:lnTo>
                <a:lnTo>
                  <a:pt x="9" y="104"/>
                </a:lnTo>
                <a:lnTo>
                  <a:pt x="9" y="104"/>
                </a:lnTo>
                <a:lnTo>
                  <a:pt x="9" y="104"/>
                </a:lnTo>
                <a:lnTo>
                  <a:pt x="9" y="104"/>
                </a:lnTo>
                <a:lnTo>
                  <a:pt x="9" y="99"/>
                </a:lnTo>
                <a:lnTo>
                  <a:pt x="9" y="99"/>
                </a:lnTo>
                <a:lnTo>
                  <a:pt x="9" y="99"/>
                </a:lnTo>
                <a:lnTo>
                  <a:pt x="9" y="99"/>
                </a:lnTo>
                <a:lnTo>
                  <a:pt x="9" y="99"/>
                </a:lnTo>
                <a:lnTo>
                  <a:pt x="9" y="99"/>
                </a:lnTo>
                <a:lnTo>
                  <a:pt x="9" y="99"/>
                </a:lnTo>
                <a:lnTo>
                  <a:pt x="9" y="95"/>
                </a:lnTo>
                <a:lnTo>
                  <a:pt x="4" y="95"/>
                </a:lnTo>
                <a:lnTo>
                  <a:pt x="4" y="95"/>
                </a:lnTo>
                <a:lnTo>
                  <a:pt x="4" y="95"/>
                </a:lnTo>
                <a:lnTo>
                  <a:pt x="4" y="95"/>
                </a:lnTo>
                <a:lnTo>
                  <a:pt x="4" y="90"/>
                </a:lnTo>
                <a:lnTo>
                  <a:pt x="4" y="90"/>
                </a:lnTo>
                <a:lnTo>
                  <a:pt x="4" y="90"/>
                </a:lnTo>
                <a:lnTo>
                  <a:pt x="4" y="90"/>
                </a:lnTo>
                <a:lnTo>
                  <a:pt x="9" y="86"/>
                </a:lnTo>
                <a:lnTo>
                  <a:pt x="9" y="86"/>
                </a:lnTo>
                <a:lnTo>
                  <a:pt x="9" y="86"/>
                </a:lnTo>
                <a:lnTo>
                  <a:pt x="4" y="86"/>
                </a:lnTo>
                <a:lnTo>
                  <a:pt x="4" y="86"/>
                </a:lnTo>
                <a:lnTo>
                  <a:pt x="4" y="86"/>
                </a:lnTo>
                <a:lnTo>
                  <a:pt x="4" y="86"/>
                </a:lnTo>
                <a:lnTo>
                  <a:pt x="4" y="81"/>
                </a:lnTo>
                <a:lnTo>
                  <a:pt x="4" y="81"/>
                </a:lnTo>
                <a:lnTo>
                  <a:pt x="4" y="81"/>
                </a:lnTo>
                <a:lnTo>
                  <a:pt x="4" y="81"/>
                </a:lnTo>
                <a:lnTo>
                  <a:pt x="4" y="81"/>
                </a:lnTo>
                <a:lnTo>
                  <a:pt x="4" y="76"/>
                </a:lnTo>
                <a:lnTo>
                  <a:pt x="4" y="76"/>
                </a:lnTo>
                <a:lnTo>
                  <a:pt x="0" y="76"/>
                </a:lnTo>
                <a:lnTo>
                  <a:pt x="0" y="76"/>
                </a:lnTo>
                <a:lnTo>
                  <a:pt x="0" y="76"/>
                </a:lnTo>
                <a:lnTo>
                  <a:pt x="0" y="72"/>
                </a:lnTo>
                <a:lnTo>
                  <a:pt x="0" y="72"/>
                </a:lnTo>
                <a:lnTo>
                  <a:pt x="0" y="72"/>
                </a:lnTo>
                <a:lnTo>
                  <a:pt x="0" y="72"/>
                </a:lnTo>
                <a:lnTo>
                  <a:pt x="4" y="72"/>
                </a:lnTo>
                <a:lnTo>
                  <a:pt x="4" y="72"/>
                </a:lnTo>
                <a:lnTo>
                  <a:pt x="4" y="72"/>
                </a:lnTo>
                <a:lnTo>
                  <a:pt x="4" y="72"/>
                </a:lnTo>
                <a:lnTo>
                  <a:pt x="4" y="72"/>
                </a:lnTo>
                <a:lnTo>
                  <a:pt x="4" y="72"/>
                </a:lnTo>
                <a:lnTo>
                  <a:pt x="4" y="67"/>
                </a:lnTo>
                <a:lnTo>
                  <a:pt x="4" y="67"/>
                </a:lnTo>
                <a:lnTo>
                  <a:pt x="4" y="67"/>
                </a:lnTo>
                <a:lnTo>
                  <a:pt x="4" y="67"/>
                </a:lnTo>
                <a:lnTo>
                  <a:pt x="4" y="63"/>
                </a:lnTo>
                <a:lnTo>
                  <a:pt x="4" y="63"/>
                </a:lnTo>
                <a:lnTo>
                  <a:pt x="4" y="63"/>
                </a:lnTo>
                <a:lnTo>
                  <a:pt x="4" y="63"/>
                </a:lnTo>
                <a:lnTo>
                  <a:pt x="4" y="58"/>
                </a:lnTo>
                <a:lnTo>
                  <a:pt x="4" y="58"/>
                </a:lnTo>
                <a:lnTo>
                  <a:pt x="4" y="58"/>
                </a:lnTo>
                <a:lnTo>
                  <a:pt x="4" y="58"/>
                </a:lnTo>
                <a:lnTo>
                  <a:pt x="4" y="58"/>
                </a:lnTo>
                <a:lnTo>
                  <a:pt x="4" y="58"/>
                </a:lnTo>
                <a:lnTo>
                  <a:pt x="9" y="58"/>
                </a:lnTo>
                <a:lnTo>
                  <a:pt x="9" y="58"/>
                </a:lnTo>
                <a:lnTo>
                  <a:pt x="9" y="58"/>
                </a:lnTo>
                <a:lnTo>
                  <a:pt x="9" y="58"/>
                </a:lnTo>
                <a:lnTo>
                  <a:pt x="9" y="58"/>
                </a:lnTo>
                <a:lnTo>
                  <a:pt x="13" y="58"/>
                </a:lnTo>
                <a:lnTo>
                  <a:pt x="13" y="58"/>
                </a:lnTo>
                <a:lnTo>
                  <a:pt x="13" y="58"/>
                </a:lnTo>
                <a:lnTo>
                  <a:pt x="13" y="58"/>
                </a:lnTo>
                <a:lnTo>
                  <a:pt x="13" y="54"/>
                </a:lnTo>
                <a:lnTo>
                  <a:pt x="13" y="54"/>
                </a:lnTo>
                <a:lnTo>
                  <a:pt x="13" y="54"/>
                </a:lnTo>
                <a:lnTo>
                  <a:pt x="13" y="54"/>
                </a:lnTo>
                <a:lnTo>
                  <a:pt x="13" y="54"/>
                </a:lnTo>
                <a:lnTo>
                  <a:pt x="13" y="54"/>
                </a:lnTo>
                <a:lnTo>
                  <a:pt x="18" y="54"/>
                </a:lnTo>
                <a:lnTo>
                  <a:pt x="18" y="49"/>
                </a:lnTo>
                <a:lnTo>
                  <a:pt x="18" y="49"/>
                </a:lnTo>
                <a:lnTo>
                  <a:pt x="18" y="49"/>
                </a:lnTo>
                <a:lnTo>
                  <a:pt x="18" y="49"/>
                </a:lnTo>
                <a:lnTo>
                  <a:pt x="18" y="49"/>
                </a:lnTo>
                <a:lnTo>
                  <a:pt x="18" y="49"/>
                </a:lnTo>
                <a:lnTo>
                  <a:pt x="13" y="49"/>
                </a:lnTo>
                <a:lnTo>
                  <a:pt x="13" y="49"/>
                </a:lnTo>
                <a:lnTo>
                  <a:pt x="13" y="45"/>
                </a:lnTo>
                <a:lnTo>
                  <a:pt x="13" y="45"/>
                </a:lnTo>
                <a:lnTo>
                  <a:pt x="13" y="45"/>
                </a:lnTo>
                <a:lnTo>
                  <a:pt x="13" y="45"/>
                </a:lnTo>
                <a:lnTo>
                  <a:pt x="13" y="45"/>
                </a:lnTo>
                <a:lnTo>
                  <a:pt x="13" y="45"/>
                </a:lnTo>
                <a:lnTo>
                  <a:pt x="13" y="45"/>
                </a:lnTo>
                <a:lnTo>
                  <a:pt x="18" y="45"/>
                </a:lnTo>
                <a:lnTo>
                  <a:pt x="18" y="45"/>
                </a:lnTo>
                <a:lnTo>
                  <a:pt x="18" y="40"/>
                </a:lnTo>
                <a:lnTo>
                  <a:pt x="18" y="40"/>
                </a:lnTo>
                <a:lnTo>
                  <a:pt x="23" y="36"/>
                </a:lnTo>
                <a:lnTo>
                  <a:pt x="23" y="36"/>
                </a:lnTo>
                <a:lnTo>
                  <a:pt x="23" y="36"/>
                </a:lnTo>
                <a:lnTo>
                  <a:pt x="23" y="31"/>
                </a:lnTo>
                <a:lnTo>
                  <a:pt x="18" y="31"/>
                </a:lnTo>
                <a:lnTo>
                  <a:pt x="18" y="31"/>
                </a:lnTo>
                <a:lnTo>
                  <a:pt x="18" y="27"/>
                </a:lnTo>
                <a:lnTo>
                  <a:pt x="18" y="27"/>
                </a:lnTo>
                <a:lnTo>
                  <a:pt x="23" y="27"/>
                </a:lnTo>
                <a:lnTo>
                  <a:pt x="23" y="22"/>
                </a:lnTo>
                <a:lnTo>
                  <a:pt x="27" y="22"/>
                </a:lnTo>
                <a:lnTo>
                  <a:pt x="32" y="22"/>
                </a:lnTo>
                <a:lnTo>
                  <a:pt x="36" y="27"/>
                </a:lnTo>
                <a:lnTo>
                  <a:pt x="32" y="27"/>
                </a:lnTo>
                <a:lnTo>
                  <a:pt x="36" y="31"/>
                </a:lnTo>
                <a:lnTo>
                  <a:pt x="36" y="27"/>
                </a:lnTo>
                <a:lnTo>
                  <a:pt x="36" y="27"/>
                </a:lnTo>
                <a:lnTo>
                  <a:pt x="36" y="27"/>
                </a:lnTo>
                <a:lnTo>
                  <a:pt x="36" y="27"/>
                </a:lnTo>
                <a:lnTo>
                  <a:pt x="41" y="27"/>
                </a:lnTo>
                <a:lnTo>
                  <a:pt x="41" y="27"/>
                </a:lnTo>
                <a:lnTo>
                  <a:pt x="41" y="31"/>
                </a:lnTo>
                <a:lnTo>
                  <a:pt x="41" y="27"/>
                </a:lnTo>
                <a:lnTo>
                  <a:pt x="41" y="27"/>
                </a:lnTo>
                <a:lnTo>
                  <a:pt x="41" y="22"/>
                </a:lnTo>
                <a:lnTo>
                  <a:pt x="41" y="22"/>
                </a:lnTo>
                <a:lnTo>
                  <a:pt x="41" y="22"/>
                </a:lnTo>
                <a:lnTo>
                  <a:pt x="45" y="22"/>
                </a:lnTo>
                <a:lnTo>
                  <a:pt x="50" y="22"/>
                </a:lnTo>
                <a:lnTo>
                  <a:pt x="50" y="22"/>
                </a:lnTo>
                <a:lnTo>
                  <a:pt x="54" y="27"/>
                </a:lnTo>
                <a:lnTo>
                  <a:pt x="54" y="27"/>
                </a:lnTo>
                <a:lnTo>
                  <a:pt x="59" y="27"/>
                </a:lnTo>
                <a:lnTo>
                  <a:pt x="54" y="27"/>
                </a:lnTo>
                <a:lnTo>
                  <a:pt x="50" y="22"/>
                </a:lnTo>
                <a:lnTo>
                  <a:pt x="50" y="22"/>
                </a:lnTo>
                <a:lnTo>
                  <a:pt x="50" y="22"/>
                </a:lnTo>
                <a:lnTo>
                  <a:pt x="45" y="18"/>
                </a:lnTo>
                <a:lnTo>
                  <a:pt x="45" y="18"/>
                </a:lnTo>
                <a:lnTo>
                  <a:pt x="45" y="18"/>
                </a:lnTo>
                <a:lnTo>
                  <a:pt x="45" y="13"/>
                </a:lnTo>
                <a:lnTo>
                  <a:pt x="45" y="13"/>
                </a:lnTo>
                <a:lnTo>
                  <a:pt x="45" y="13"/>
                </a:lnTo>
                <a:lnTo>
                  <a:pt x="41" y="13"/>
                </a:lnTo>
                <a:lnTo>
                  <a:pt x="41" y="13"/>
                </a:lnTo>
                <a:lnTo>
                  <a:pt x="41" y="13"/>
                </a:lnTo>
                <a:lnTo>
                  <a:pt x="41" y="13"/>
                </a:lnTo>
                <a:lnTo>
                  <a:pt x="45" y="9"/>
                </a:lnTo>
                <a:lnTo>
                  <a:pt x="45" y="9"/>
                </a:lnTo>
                <a:lnTo>
                  <a:pt x="45" y="9"/>
                </a:lnTo>
                <a:lnTo>
                  <a:pt x="45" y="9"/>
                </a:lnTo>
                <a:lnTo>
                  <a:pt x="45" y="4"/>
                </a:lnTo>
                <a:lnTo>
                  <a:pt x="41" y="4"/>
                </a:lnTo>
                <a:lnTo>
                  <a:pt x="41" y="0"/>
                </a:lnTo>
                <a:lnTo>
                  <a:pt x="41" y="0"/>
                </a:lnTo>
                <a:lnTo>
                  <a:pt x="45" y="0"/>
                </a:lnTo>
                <a:lnTo>
                  <a:pt x="45" y="0"/>
                </a:lnTo>
                <a:lnTo>
                  <a:pt x="50" y="4"/>
                </a:lnTo>
                <a:lnTo>
                  <a:pt x="50" y="4"/>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55" name="Freeform 46">
            <a:extLst>
              <a:ext uri="{FF2B5EF4-FFF2-40B4-BE49-F238E27FC236}">
                <a16:creationId xmlns:a16="http://schemas.microsoft.com/office/drawing/2014/main" id="{F21AB2D2-536D-3E4F-8D37-0C48C20C82CF}"/>
              </a:ext>
            </a:extLst>
          </p:cNvPr>
          <p:cNvSpPr>
            <a:spLocks noEditPoints="1"/>
          </p:cNvSpPr>
          <p:nvPr/>
        </p:nvSpPr>
        <p:spPr bwMode="auto">
          <a:xfrm>
            <a:off x="8539273" y="3776260"/>
            <a:ext cx="285774" cy="265317"/>
          </a:xfrm>
          <a:custGeom>
            <a:avLst/>
            <a:gdLst>
              <a:gd name="T0" fmla="*/ 36 w 59"/>
              <a:gd name="T1" fmla="*/ 41 h 54"/>
              <a:gd name="T2" fmla="*/ 36 w 59"/>
              <a:gd name="T3" fmla="*/ 45 h 54"/>
              <a:gd name="T4" fmla="*/ 23 w 59"/>
              <a:gd name="T5" fmla="*/ 45 h 54"/>
              <a:gd name="T6" fmla="*/ 23 w 59"/>
              <a:gd name="T7" fmla="*/ 41 h 54"/>
              <a:gd name="T8" fmla="*/ 32 w 59"/>
              <a:gd name="T9" fmla="*/ 41 h 54"/>
              <a:gd name="T10" fmla="*/ 59 w 59"/>
              <a:gd name="T11" fmla="*/ 36 h 54"/>
              <a:gd name="T12" fmla="*/ 59 w 59"/>
              <a:gd name="T13" fmla="*/ 36 h 54"/>
              <a:gd name="T14" fmla="*/ 54 w 59"/>
              <a:gd name="T15" fmla="*/ 41 h 54"/>
              <a:gd name="T16" fmla="*/ 59 w 59"/>
              <a:gd name="T17" fmla="*/ 45 h 54"/>
              <a:gd name="T18" fmla="*/ 54 w 59"/>
              <a:gd name="T19" fmla="*/ 50 h 54"/>
              <a:gd name="T20" fmla="*/ 50 w 59"/>
              <a:gd name="T21" fmla="*/ 50 h 54"/>
              <a:gd name="T22" fmla="*/ 45 w 59"/>
              <a:gd name="T23" fmla="*/ 45 h 54"/>
              <a:gd name="T24" fmla="*/ 41 w 59"/>
              <a:gd name="T25" fmla="*/ 45 h 54"/>
              <a:gd name="T26" fmla="*/ 41 w 59"/>
              <a:gd name="T27" fmla="*/ 41 h 54"/>
              <a:gd name="T28" fmla="*/ 41 w 59"/>
              <a:gd name="T29" fmla="*/ 36 h 54"/>
              <a:gd name="T30" fmla="*/ 45 w 59"/>
              <a:gd name="T31" fmla="*/ 32 h 54"/>
              <a:gd name="T32" fmla="*/ 50 w 59"/>
              <a:gd name="T33" fmla="*/ 32 h 54"/>
              <a:gd name="T34" fmla="*/ 50 w 59"/>
              <a:gd name="T35" fmla="*/ 36 h 54"/>
              <a:gd name="T36" fmla="*/ 50 w 59"/>
              <a:gd name="T37" fmla="*/ 32 h 54"/>
              <a:gd name="T38" fmla="*/ 54 w 59"/>
              <a:gd name="T39" fmla="*/ 27 h 54"/>
              <a:gd name="T40" fmla="*/ 59 w 59"/>
              <a:gd name="T41" fmla="*/ 32 h 54"/>
              <a:gd name="T42" fmla="*/ 59 w 59"/>
              <a:gd name="T43" fmla="*/ 36 h 54"/>
              <a:gd name="T44" fmla="*/ 27 w 59"/>
              <a:gd name="T45" fmla="*/ 13 h 54"/>
              <a:gd name="T46" fmla="*/ 32 w 59"/>
              <a:gd name="T47" fmla="*/ 22 h 54"/>
              <a:gd name="T48" fmla="*/ 36 w 59"/>
              <a:gd name="T49" fmla="*/ 22 h 54"/>
              <a:gd name="T50" fmla="*/ 32 w 59"/>
              <a:gd name="T51" fmla="*/ 27 h 54"/>
              <a:gd name="T52" fmla="*/ 27 w 59"/>
              <a:gd name="T53" fmla="*/ 27 h 54"/>
              <a:gd name="T54" fmla="*/ 27 w 59"/>
              <a:gd name="T55" fmla="*/ 32 h 54"/>
              <a:gd name="T56" fmla="*/ 27 w 59"/>
              <a:gd name="T57" fmla="*/ 36 h 54"/>
              <a:gd name="T58" fmla="*/ 23 w 59"/>
              <a:gd name="T59" fmla="*/ 36 h 54"/>
              <a:gd name="T60" fmla="*/ 18 w 59"/>
              <a:gd name="T61" fmla="*/ 45 h 54"/>
              <a:gd name="T62" fmla="*/ 18 w 59"/>
              <a:gd name="T63" fmla="*/ 50 h 54"/>
              <a:gd name="T64" fmla="*/ 23 w 59"/>
              <a:gd name="T65" fmla="*/ 50 h 54"/>
              <a:gd name="T66" fmla="*/ 18 w 59"/>
              <a:gd name="T67" fmla="*/ 54 h 54"/>
              <a:gd name="T68" fmla="*/ 14 w 59"/>
              <a:gd name="T69" fmla="*/ 54 h 54"/>
              <a:gd name="T70" fmla="*/ 5 w 59"/>
              <a:gd name="T71" fmla="*/ 50 h 54"/>
              <a:gd name="T72" fmla="*/ 5 w 59"/>
              <a:gd name="T73" fmla="*/ 45 h 54"/>
              <a:gd name="T74" fmla="*/ 0 w 59"/>
              <a:gd name="T75" fmla="*/ 41 h 54"/>
              <a:gd name="T76" fmla="*/ 0 w 59"/>
              <a:gd name="T77" fmla="*/ 27 h 54"/>
              <a:gd name="T78" fmla="*/ 0 w 59"/>
              <a:gd name="T79" fmla="*/ 18 h 54"/>
              <a:gd name="T80" fmla="*/ 5 w 59"/>
              <a:gd name="T81" fmla="*/ 22 h 54"/>
              <a:gd name="T82" fmla="*/ 9 w 59"/>
              <a:gd name="T83" fmla="*/ 18 h 54"/>
              <a:gd name="T84" fmla="*/ 14 w 59"/>
              <a:gd name="T85" fmla="*/ 18 h 54"/>
              <a:gd name="T86" fmla="*/ 9 w 59"/>
              <a:gd name="T87" fmla="*/ 13 h 54"/>
              <a:gd name="T88" fmla="*/ 0 w 59"/>
              <a:gd name="T89" fmla="*/ 18 h 54"/>
              <a:gd name="T90" fmla="*/ 5 w 59"/>
              <a:gd name="T91" fmla="*/ 13 h 54"/>
              <a:gd name="T92" fmla="*/ 14 w 59"/>
              <a:gd name="T93" fmla="*/ 9 h 54"/>
              <a:gd name="T94" fmla="*/ 23 w 59"/>
              <a:gd name="T95" fmla="*/ 4 h 54"/>
              <a:gd name="T96" fmla="*/ 32 w 59"/>
              <a:gd name="T97" fmla="*/ 0 h 54"/>
              <a:gd name="T98" fmla="*/ 32 w 59"/>
              <a:gd name="T99"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 h="54">
                <a:moveTo>
                  <a:pt x="32" y="36"/>
                </a:moveTo>
                <a:lnTo>
                  <a:pt x="32" y="36"/>
                </a:lnTo>
                <a:lnTo>
                  <a:pt x="36" y="41"/>
                </a:lnTo>
                <a:lnTo>
                  <a:pt x="36" y="41"/>
                </a:lnTo>
                <a:lnTo>
                  <a:pt x="36" y="45"/>
                </a:lnTo>
                <a:lnTo>
                  <a:pt x="36" y="45"/>
                </a:lnTo>
                <a:lnTo>
                  <a:pt x="36" y="45"/>
                </a:lnTo>
                <a:lnTo>
                  <a:pt x="36" y="45"/>
                </a:lnTo>
                <a:lnTo>
                  <a:pt x="32" y="50"/>
                </a:lnTo>
                <a:lnTo>
                  <a:pt x="32" y="50"/>
                </a:lnTo>
                <a:lnTo>
                  <a:pt x="27" y="50"/>
                </a:lnTo>
                <a:lnTo>
                  <a:pt x="23" y="45"/>
                </a:lnTo>
                <a:lnTo>
                  <a:pt x="23" y="45"/>
                </a:lnTo>
                <a:lnTo>
                  <a:pt x="23" y="45"/>
                </a:lnTo>
                <a:lnTo>
                  <a:pt x="23" y="45"/>
                </a:lnTo>
                <a:lnTo>
                  <a:pt x="23" y="41"/>
                </a:lnTo>
                <a:lnTo>
                  <a:pt x="23" y="41"/>
                </a:lnTo>
                <a:lnTo>
                  <a:pt x="27" y="36"/>
                </a:lnTo>
                <a:lnTo>
                  <a:pt x="32" y="41"/>
                </a:lnTo>
                <a:lnTo>
                  <a:pt x="32" y="41"/>
                </a:lnTo>
                <a:lnTo>
                  <a:pt x="32" y="41"/>
                </a:lnTo>
                <a:lnTo>
                  <a:pt x="32" y="36"/>
                </a:lnTo>
                <a:lnTo>
                  <a:pt x="32" y="36"/>
                </a:lnTo>
                <a:moveTo>
                  <a:pt x="59" y="36"/>
                </a:moveTo>
                <a:lnTo>
                  <a:pt x="59" y="36"/>
                </a:lnTo>
                <a:lnTo>
                  <a:pt x="59" y="36"/>
                </a:lnTo>
                <a:lnTo>
                  <a:pt x="59" y="36"/>
                </a:lnTo>
                <a:lnTo>
                  <a:pt x="59" y="36"/>
                </a:lnTo>
                <a:lnTo>
                  <a:pt x="59" y="36"/>
                </a:lnTo>
                <a:lnTo>
                  <a:pt x="59" y="41"/>
                </a:lnTo>
                <a:lnTo>
                  <a:pt x="54" y="41"/>
                </a:lnTo>
                <a:lnTo>
                  <a:pt x="54" y="41"/>
                </a:lnTo>
                <a:lnTo>
                  <a:pt x="54" y="41"/>
                </a:lnTo>
                <a:lnTo>
                  <a:pt x="59" y="41"/>
                </a:lnTo>
                <a:lnTo>
                  <a:pt x="59" y="45"/>
                </a:lnTo>
                <a:lnTo>
                  <a:pt x="59" y="45"/>
                </a:lnTo>
                <a:lnTo>
                  <a:pt x="54" y="45"/>
                </a:lnTo>
                <a:lnTo>
                  <a:pt x="54" y="50"/>
                </a:lnTo>
                <a:lnTo>
                  <a:pt x="54" y="50"/>
                </a:lnTo>
                <a:lnTo>
                  <a:pt x="54" y="50"/>
                </a:lnTo>
                <a:lnTo>
                  <a:pt x="54" y="54"/>
                </a:lnTo>
                <a:lnTo>
                  <a:pt x="50" y="54"/>
                </a:lnTo>
                <a:lnTo>
                  <a:pt x="50" y="50"/>
                </a:lnTo>
                <a:lnTo>
                  <a:pt x="50" y="50"/>
                </a:lnTo>
                <a:lnTo>
                  <a:pt x="50" y="50"/>
                </a:lnTo>
                <a:lnTo>
                  <a:pt x="50" y="50"/>
                </a:lnTo>
                <a:lnTo>
                  <a:pt x="50" y="45"/>
                </a:lnTo>
                <a:lnTo>
                  <a:pt x="45" y="45"/>
                </a:lnTo>
                <a:lnTo>
                  <a:pt x="45" y="45"/>
                </a:lnTo>
                <a:lnTo>
                  <a:pt x="41" y="45"/>
                </a:lnTo>
                <a:lnTo>
                  <a:pt x="41" y="45"/>
                </a:lnTo>
                <a:lnTo>
                  <a:pt x="41" y="45"/>
                </a:lnTo>
                <a:lnTo>
                  <a:pt x="41" y="41"/>
                </a:lnTo>
                <a:lnTo>
                  <a:pt x="41" y="41"/>
                </a:lnTo>
                <a:lnTo>
                  <a:pt x="41" y="41"/>
                </a:lnTo>
                <a:lnTo>
                  <a:pt x="41" y="41"/>
                </a:lnTo>
                <a:lnTo>
                  <a:pt x="41" y="36"/>
                </a:lnTo>
                <a:lnTo>
                  <a:pt x="41" y="36"/>
                </a:lnTo>
                <a:lnTo>
                  <a:pt x="36" y="36"/>
                </a:lnTo>
                <a:lnTo>
                  <a:pt x="41" y="36"/>
                </a:lnTo>
                <a:lnTo>
                  <a:pt x="41" y="36"/>
                </a:lnTo>
                <a:lnTo>
                  <a:pt x="41" y="36"/>
                </a:lnTo>
                <a:lnTo>
                  <a:pt x="41" y="36"/>
                </a:lnTo>
                <a:lnTo>
                  <a:pt x="45" y="32"/>
                </a:lnTo>
                <a:lnTo>
                  <a:pt x="45" y="32"/>
                </a:lnTo>
                <a:lnTo>
                  <a:pt x="45" y="32"/>
                </a:lnTo>
                <a:lnTo>
                  <a:pt x="45" y="32"/>
                </a:lnTo>
                <a:lnTo>
                  <a:pt x="50" y="32"/>
                </a:lnTo>
                <a:lnTo>
                  <a:pt x="50" y="36"/>
                </a:lnTo>
                <a:lnTo>
                  <a:pt x="50" y="36"/>
                </a:lnTo>
                <a:lnTo>
                  <a:pt x="50" y="36"/>
                </a:lnTo>
                <a:lnTo>
                  <a:pt x="50" y="36"/>
                </a:lnTo>
                <a:lnTo>
                  <a:pt x="50" y="36"/>
                </a:lnTo>
                <a:lnTo>
                  <a:pt x="50" y="36"/>
                </a:lnTo>
                <a:lnTo>
                  <a:pt x="50" y="36"/>
                </a:lnTo>
                <a:lnTo>
                  <a:pt x="50" y="32"/>
                </a:lnTo>
                <a:lnTo>
                  <a:pt x="50" y="32"/>
                </a:lnTo>
                <a:lnTo>
                  <a:pt x="50" y="32"/>
                </a:lnTo>
                <a:lnTo>
                  <a:pt x="54" y="32"/>
                </a:lnTo>
                <a:lnTo>
                  <a:pt x="54" y="27"/>
                </a:lnTo>
                <a:lnTo>
                  <a:pt x="59" y="27"/>
                </a:lnTo>
                <a:lnTo>
                  <a:pt x="59" y="27"/>
                </a:lnTo>
                <a:lnTo>
                  <a:pt x="59" y="32"/>
                </a:lnTo>
                <a:lnTo>
                  <a:pt x="59" y="32"/>
                </a:lnTo>
                <a:lnTo>
                  <a:pt x="59" y="32"/>
                </a:lnTo>
                <a:lnTo>
                  <a:pt x="59" y="32"/>
                </a:lnTo>
                <a:lnTo>
                  <a:pt x="59" y="32"/>
                </a:lnTo>
                <a:lnTo>
                  <a:pt x="59" y="36"/>
                </a:lnTo>
                <a:moveTo>
                  <a:pt x="32" y="9"/>
                </a:moveTo>
                <a:lnTo>
                  <a:pt x="32" y="9"/>
                </a:lnTo>
                <a:lnTo>
                  <a:pt x="27" y="13"/>
                </a:lnTo>
                <a:lnTo>
                  <a:pt x="27" y="13"/>
                </a:lnTo>
                <a:lnTo>
                  <a:pt x="27" y="13"/>
                </a:lnTo>
                <a:lnTo>
                  <a:pt x="27" y="18"/>
                </a:lnTo>
                <a:lnTo>
                  <a:pt x="27" y="18"/>
                </a:lnTo>
                <a:lnTo>
                  <a:pt x="32" y="22"/>
                </a:lnTo>
                <a:lnTo>
                  <a:pt x="32" y="22"/>
                </a:lnTo>
                <a:lnTo>
                  <a:pt x="36" y="22"/>
                </a:lnTo>
                <a:lnTo>
                  <a:pt x="36" y="22"/>
                </a:lnTo>
                <a:lnTo>
                  <a:pt x="36" y="22"/>
                </a:lnTo>
                <a:lnTo>
                  <a:pt x="36" y="22"/>
                </a:lnTo>
                <a:lnTo>
                  <a:pt x="36" y="27"/>
                </a:lnTo>
                <a:lnTo>
                  <a:pt x="36" y="27"/>
                </a:lnTo>
                <a:lnTo>
                  <a:pt x="32" y="27"/>
                </a:lnTo>
                <a:lnTo>
                  <a:pt x="32" y="27"/>
                </a:lnTo>
                <a:lnTo>
                  <a:pt x="32" y="27"/>
                </a:lnTo>
                <a:lnTo>
                  <a:pt x="32" y="27"/>
                </a:lnTo>
                <a:lnTo>
                  <a:pt x="27" y="27"/>
                </a:lnTo>
                <a:lnTo>
                  <a:pt x="27" y="32"/>
                </a:lnTo>
                <a:lnTo>
                  <a:pt x="27" y="32"/>
                </a:lnTo>
                <a:lnTo>
                  <a:pt x="27" y="32"/>
                </a:lnTo>
                <a:lnTo>
                  <a:pt x="27" y="32"/>
                </a:lnTo>
                <a:lnTo>
                  <a:pt x="23" y="32"/>
                </a:lnTo>
                <a:lnTo>
                  <a:pt x="23" y="36"/>
                </a:lnTo>
                <a:lnTo>
                  <a:pt x="23" y="36"/>
                </a:lnTo>
                <a:lnTo>
                  <a:pt x="27" y="36"/>
                </a:lnTo>
                <a:lnTo>
                  <a:pt x="23" y="36"/>
                </a:lnTo>
                <a:lnTo>
                  <a:pt x="23" y="36"/>
                </a:lnTo>
                <a:lnTo>
                  <a:pt x="23" y="36"/>
                </a:lnTo>
                <a:lnTo>
                  <a:pt x="23" y="36"/>
                </a:lnTo>
                <a:lnTo>
                  <a:pt x="18" y="41"/>
                </a:lnTo>
                <a:lnTo>
                  <a:pt x="18" y="41"/>
                </a:lnTo>
                <a:lnTo>
                  <a:pt x="18" y="41"/>
                </a:lnTo>
                <a:lnTo>
                  <a:pt x="18" y="45"/>
                </a:lnTo>
                <a:lnTo>
                  <a:pt x="18" y="45"/>
                </a:lnTo>
                <a:lnTo>
                  <a:pt x="18" y="45"/>
                </a:lnTo>
                <a:lnTo>
                  <a:pt x="18" y="50"/>
                </a:lnTo>
                <a:lnTo>
                  <a:pt x="18" y="50"/>
                </a:lnTo>
                <a:lnTo>
                  <a:pt x="18" y="50"/>
                </a:lnTo>
                <a:lnTo>
                  <a:pt x="18" y="50"/>
                </a:lnTo>
                <a:lnTo>
                  <a:pt x="18" y="50"/>
                </a:lnTo>
                <a:lnTo>
                  <a:pt x="23" y="50"/>
                </a:lnTo>
                <a:lnTo>
                  <a:pt x="23" y="50"/>
                </a:lnTo>
                <a:lnTo>
                  <a:pt x="23" y="54"/>
                </a:lnTo>
                <a:lnTo>
                  <a:pt x="23" y="54"/>
                </a:lnTo>
                <a:lnTo>
                  <a:pt x="18" y="54"/>
                </a:lnTo>
                <a:lnTo>
                  <a:pt x="18" y="54"/>
                </a:lnTo>
                <a:lnTo>
                  <a:pt x="18" y="54"/>
                </a:lnTo>
                <a:lnTo>
                  <a:pt x="14" y="54"/>
                </a:lnTo>
                <a:lnTo>
                  <a:pt x="14" y="54"/>
                </a:lnTo>
                <a:lnTo>
                  <a:pt x="14" y="54"/>
                </a:lnTo>
                <a:lnTo>
                  <a:pt x="9" y="50"/>
                </a:lnTo>
                <a:lnTo>
                  <a:pt x="9" y="50"/>
                </a:lnTo>
                <a:lnTo>
                  <a:pt x="5" y="50"/>
                </a:lnTo>
                <a:lnTo>
                  <a:pt x="5" y="50"/>
                </a:lnTo>
                <a:lnTo>
                  <a:pt x="5" y="50"/>
                </a:lnTo>
                <a:lnTo>
                  <a:pt x="5" y="50"/>
                </a:lnTo>
                <a:lnTo>
                  <a:pt x="5" y="45"/>
                </a:lnTo>
                <a:lnTo>
                  <a:pt x="5" y="45"/>
                </a:lnTo>
                <a:lnTo>
                  <a:pt x="5" y="45"/>
                </a:lnTo>
                <a:lnTo>
                  <a:pt x="5" y="41"/>
                </a:lnTo>
                <a:lnTo>
                  <a:pt x="0" y="41"/>
                </a:lnTo>
                <a:lnTo>
                  <a:pt x="0" y="41"/>
                </a:lnTo>
                <a:lnTo>
                  <a:pt x="0" y="32"/>
                </a:lnTo>
                <a:lnTo>
                  <a:pt x="0" y="32"/>
                </a:lnTo>
                <a:lnTo>
                  <a:pt x="0" y="27"/>
                </a:lnTo>
                <a:lnTo>
                  <a:pt x="0" y="27"/>
                </a:lnTo>
                <a:lnTo>
                  <a:pt x="0" y="18"/>
                </a:lnTo>
                <a:lnTo>
                  <a:pt x="0" y="18"/>
                </a:lnTo>
                <a:lnTo>
                  <a:pt x="0" y="18"/>
                </a:lnTo>
                <a:lnTo>
                  <a:pt x="5" y="22"/>
                </a:lnTo>
                <a:lnTo>
                  <a:pt x="5" y="22"/>
                </a:lnTo>
                <a:lnTo>
                  <a:pt x="5" y="22"/>
                </a:lnTo>
                <a:lnTo>
                  <a:pt x="5" y="22"/>
                </a:lnTo>
                <a:lnTo>
                  <a:pt x="9" y="22"/>
                </a:lnTo>
                <a:lnTo>
                  <a:pt x="9" y="18"/>
                </a:lnTo>
                <a:lnTo>
                  <a:pt x="9" y="18"/>
                </a:lnTo>
                <a:lnTo>
                  <a:pt x="9" y="18"/>
                </a:lnTo>
                <a:lnTo>
                  <a:pt x="14" y="18"/>
                </a:lnTo>
                <a:lnTo>
                  <a:pt x="14" y="18"/>
                </a:lnTo>
                <a:lnTo>
                  <a:pt x="14" y="18"/>
                </a:lnTo>
                <a:lnTo>
                  <a:pt x="14" y="18"/>
                </a:lnTo>
                <a:lnTo>
                  <a:pt x="14" y="13"/>
                </a:lnTo>
                <a:lnTo>
                  <a:pt x="14" y="13"/>
                </a:lnTo>
                <a:lnTo>
                  <a:pt x="9" y="13"/>
                </a:lnTo>
                <a:lnTo>
                  <a:pt x="9" y="13"/>
                </a:lnTo>
                <a:lnTo>
                  <a:pt x="9" y="18"/>
                </a:lnTo>
                <a:lnTo>
                  <a:pt x="5" y="18"/>
                </a:lnTo>
                <a:lnTo>
                  <a:pt x="5" y="18"/>
                </a:lnTo>
                <a:lnTo>
                  <a:pt x="0" y="18"/>
                </a:lnTo>
                <a:lnTo>
                  <a:pt x="0" y="18"/>
                </a:lnTo>
                <a:lnTo>
                  <a:pt x="0" y="13"/>
                </a:lnTo>
                <a:lnTo>
                  <a:pt x="0" y="13"/>
                </a:lnTo>
                <a:lnTo>
                  <a:pt x="5" y="13"/>
                </a:lnTo>
                <a:lnTo>
                  <a:pt x="5" y="9"/>
                </a:lnTo>
                <a:lnTo>
                  <a:pt x="9" y="9"/>
                </a:lnTo>
                <a:lnTo>
                  <a:pt x="9" y="9"/>
                </a:lnTo>
                <a:lnTo>
                  <a:pt x="14" y="9"/>
                </a:lnTo>
                <a:lnTo>
                  <a:pt x="14" y="9"/>
                </a:lnTo>
                <a:lnTo>
                  <a:pt x="18" y="9"/>
                </a:lnTo>
                <a:lnTo>
                  <a:pt x="18" y="9"/>
                </a:lnTo>
                <a:lnTo>
                  <a:pt x="23" y="4"/>
                </a:lnTo>
                <a:lnTo>
                  <a:pt x="23" y="0"/>
                </a:lnTo>
                <a:lnTo>
                  <a:pt x="27" y="0"/>
                </a:lnTo>
                <a:lnTo>
                  <a:pt x="32" y="0"/>
                </a:lnTo>
                <a:lnTo>
                  <a:pt x="32" y="0"/>
                </a:lnTo>
                <a:lnTo>
                  <a:pt x="32" y="0"/>
                </a:lnTo>
                <a:lnTo>
                  <a:pt x="32" y="0"/>
                </a:lnTo>
                <a:lnTo>
                  <a:pt x="32" y="0"/>
                </a:lnTo>
                <a:lnTo>
                  <a:pt x="32" y="4"/>
                </a:lnTo>
                <a:lnTo>
                  <a:pt x="32" y="4"/>
                </a:lnTo>
                <a:lnTo>
                  <a:pt x="32" y="9"/>
                </a:lnTo>
                <a:lnTo>
                  <a:pt x="32" y="9"/>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61" name="Freeform 52">
            <a:extLst>
              <a:ext uri="{FF2B5EF4-FFF2-40B4-BE49-F238E27FC236}">
                <a16:creationId xmlns:a16="http://schemas.microsoft.com/office/drawing/2014/main" id="{A74135B2-A8C7-6948-8928-CBE2F2F42874}"/>
              </a:ext>
            </a:extLst>
          </p:cNvPr>
          <p:cNvSpPr>
            <a:spLocks noEditPoints="1"/>
          </p:cNvSpPr>
          <p:nvPr/>
        </p:nvSpPr>
        <p:spPr bwMode="auto">
          <a:xfrm>
            <a:off x="7226658" y="5043888"/>
            <a:ext cx="939659" cy="732081"/>
          </a:xfrm>
          <a:custGeom>
            <a:avLst/>
            <a:gdLst>
              <a:gd name="T0" fmla="*/ 194 w 194"/>
              <a:gd name="T1" fmla="*/ 81 h 149"/>
              <a:gd name="T2" fmla="*/ 185 w 194"/>
              <a:gd name="T3" fmla="*/ 85 h 149"/>
              <a:gd name="T4" fmla="*/ 176 w 194"/>
              <a:gd name="T5" fmla="*/ 81 h 149"/>
              <a:gd name="T6" fmla="*/ 190 w 194"/>
              <a:gd name="T7" fmla="*/ 72 h 149"/>
              <a:gd name="T8" fmla="*/ 190 w 194"/>
              <a:gd name="T9" fmla="*/ 76 h 149"/>
              <a:gd name="T10" fmla="*/ 36 w 194"/>
              <a:gd name="T11" fmla="*/ 4 h 149"/>
              <a:gd name="T12" fmla="*/ 54 w 194"/>
              <a:gd name="T13" fmla="*/ 4 h 149"/>
              <a:gd name="T14" fmla="*/ 86 w 194"/>
              <a:gd name="T15" fmla="*/ 9 h 149"/>
              <a:gd name="T16" fmla="*/ 104 w 194"/>
              <a:gd name="T17" fmla="*/ 9 h 149"/>
              <a:gd name="T18" fmla="*/ 113 w 194"/>
              <a:gd name="T19" fmla="*/ 9 h 149"/>
              <a:gd name="T20" fmla="*/ 122 w 194"/>
              <a:gd name="T21" fmla="*/ 13 h 149"/>
              <a:gd name="T22" fmla="*/ 122 w 194"/>
              <a:gd name="T23" fmla="*/ 13 h 149"/>
              <a:gd name="T24" fmla="*/ 127 w 194"/>
              <a:gd name="T25" fmla="*/ 18 h 149"/>
              <a:gd name="T26" fmla="*/ 136 w 194"/>
              <a:gd name="T27" fmla="*/ 18 h 149"/>
              <a:gd name="T28" fmla="*/ 145 w 194"/>
              <a:gd name="T29" fmla="*/ 22 h 149"/>
              <a:gd name="T30" fmla="*/ 154 w 194"/>
              <a:gd name="T31" fmla="*/ 22 h 149"/>
              <a:gd name="T32" fmla="*/ 163 w 194"/>
              <a:gd name="T33" fmla="*/ 22 h 149"/>
              <a:gd name="T34" fmla="*/ 163 w 194"/>
              <a:gd name="T35" fmla="*/ 27 h 149"/>
              <a:gd name="T36" fmla="*/ 172 w 194"/>
              <a:gd name="T37" fmla="*/ 27 h 149"/>
              <a:gd name="T38" fmla="*/ 181 w 194"/>
              <a:gd name="T39" fmla="*/ 31 h 149"/>
              <a:gd name="T40" fmla="*/ 185 w 194"/>
              <a:gd name="T41" fmla="*/ 27 h 149"/>
              <a:gd name="T42" fmla="*/ 194 w 194"/>
              <a:gd name="T43" fmla="*/ 31 h 149"/>
              <a:gd name="T44" fmla="*/ 190 w 194"/>
              <a:gd name="T45" fmla="*/ 36 h 149"/>
              <a:gd name="T46" fmla="*/ 158 w 194"/>
              <a:gd name="T47" fmla="*/ 54 h 149"/>
              <a:gd name="T48" fmla="*/ 149 w 194"/>
              <a:gd name="T49" fmla="*/ 63 h 149"/>
              <a:gd name="T50" fmla="*/ 136 w 194"/>
              <a:gd name="T51" fmla="*/ 76 h 149"/>
              <a:gd name="T52" fmla="*/ 140 w 194"/>
              <a:gd name="T53" fmla="*/ 95 h 149"/>
              <a:gd name="T54" fmla="*/ 127 w 194"/>
              <a:gd name="T55" fmla="*/ 113 h 149"/>
              <a:gd name="T56" fmla="*/ 122 w 194"/>
              <a:gd name="T57" fmla="*/ 117 h 149"/>
              <a:gd name="T58" fmla="*/ 99 w 194"/>
              <a:gd name="T59" fmla="*/ 135 h 149"/>
              <a:gd name="T60" fmla="*/ 86 w 194"/>
              <a:gd name="T61" fmla="*/ 135 h 149"/>
              <a:gd name="T62" fmla="*/ 63 w 194"/>
              <a:gd name="T63" fmla="*/ 135 h 149"/>
              <a:gd name="T64" fmla="*/ 50 w 194"/>
              <a:gd name="T65" fmla="*/ 144 h 149"/>
              <a:gd name="T66" fmla="*/ 41 w 194"/>
              <a:gd name="T67" fmla="*/ 144 h 149"/>
              <a:gd name="T68" fmla="*/ 32 w 194"/>
              <a:gd name="T69" fmla="*/ 135 h 149"/>
              <a:gd name="T70" fmla="*/ 32 w 194"/>
              <a:gd name="T71" fmla="*/ 131 h 149"/>
              <a:gd name="T72" fmla="*/ 18 w 194"/>
              <a:gd name="T73" fmla="*/ 126 h 149"/>
              <a:gd name="T74" fmla="*/ 23 w 194"/>
              <a:gd name="T75" fmla="*/ 108 h 149"/>
              <a:gd name="T76" fmla="*/ 23 w 194"/>
              <a:gd name="T77" fmla="*/ 99 h 149"/>
              <a:gd name="T78" fmla="*/ 27 w 194"/>
              <a:gd name="T79" fmla="*/ 95 h 149"/>
              <a:gd name="T80" fmla="*/ 23 w 194"/>
              <a:gd name="T81" fmla="*/ 81 h 149"/>
              <a:gd name="T82" fmla="*/ 27 w 194"/>
              <a:gd name="T83" fmla="*/ 76 h 149"/>
              <a:gd name="T84" fmla="*/ 27 w 194"/>
              <a:gd name="T85" fmla="*/ 67 h 149"/>
              <a:gd name="T86" fmla="*/ 32 w 194"/>
              <a:gd name="T87" fmla="*/ 63 h 149"/>
              <a:gd name="T88" fmla="*/ 32 w 194"/>
              <a:gd name="T89" fmla="*/ 54 h 149"/>
              <a:gd name="T90" fmla="*/ 45 w 194"/>
              <a:gd name="T91" fmla="*/ 45 h 149"/>
              <a:gd name="T92" fmla="*/ 41 w 194"/>
              <a:gd name="T93" fmla="*/ 40 h 149"/>
              <a:gd name="T94" fmla="*/ 36 w 194"/>
              <a:gd name="T95" fmla="*/ 36 h 149"/>
              <a:gd name="T96" fmla="*/ 27 w 194"/>
              <a:gd name="T97" fmla="*/ 36 h 149"/>
              <a:gd name="T98" fmla="*/ 23 w 194"/>
              <a:gd name="T99" fmla="*/ 36 h 149"/>
              <a:gd name="T100" fmla="*/ 14 w 194"/>
              <a:gd name="T101" fmla="*/ 36 h 149"/>
              <a:gd name="T102" fmla="*/ 14 w 194"/>
              <a:gd name="T103" fmla="*/ 31 h 149"/>
              <a:gd name="T104" fmla="*/ 5 w 194"/>
              <a:gd name="T105" fmla="*/ 36 h 149"/>
              <a:gd name="T106" fmla="*/ 5 w 194"/>
              <a:gd name="T107" fmla="*/ 27 h 149"/>
              <a:gd name="T108" fmla="*/ 5 w 194"/>
              <a:gd name="T109" fmla="*/ 22 h 149"/>
              <a:gd name="T110" fmla="*/ 0 w 194"/>
              <a:gd name="T111" fmla="*/ 18 h 149"/>
              <a:gd name="T112" fmla="*/ 5 w 194"/>
              <a:gd name="T113" fmla="*/ 9 h 149"/>
              <a:gd name="T114" fmla="*/ 14 w 194"/>
              <a:gd name="T115" fmla="*/ 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4" h="149">
                <a:moveTo>
                  <a:pt x="190" y="76"/>
                </a:moveTo>
                <a:lnTo>
                  <a:pt x="190" y="76"/>
                </a:lnTo>
                <a:lnTo>
                  <a:pt x="190" y="76"/>
                </a:lnTo>
                <a:lnTo>
                  <a:pt x="190" y="76"/>
                </a:lnTo>
                <a:lnTo>
                  <a:pt x="190" y="76"/>
                </a:lnTo>
                <a:lnTo>
                  <a:pt x="194" y="76"/>
                </a:lnTo>
                <a:lnTo>
                  <a:pt x="194" y="81"/>
                </a:lnTo>
                <a:lnTo>
                  <a:pt x="194" y="81"/>
                </a:lnTo>
                <a:lnTo>
                  <a:pt x="190" y="81"/>
                </a:lnTo>
                <a:lnTo>
                  <a:pt x="190" y="81"/>
                </a:lnTo>
                <a:lnTo>
                  <a:pt x="190" y="85"/>
                </a:lnTo>
                <a:lnTo>
                  <a:pt x="190" y="85"/>
                </a:lnTo>
                <a:lnTo>
                  <a:pt x="185" y="85"/>
                </a:lnTo>
                <a:lnTo>
                  <a:pt x="185" y="85"/>
                </a:lnTo>
                <a:lnTo>
                  <a:pt x="181" y="85"/>
                </a:lnTo>
                <a:lnTo>
                  <a:pt x="181" y="85"/>
                </a:lnTo>
                <a:lnTo>
                  <a:pt x="181" y="81"/>
                </a:lnTo>
                <a:lnTo>
                  <a:pt x="181" y="81"/>
                </a:lnTo>
                <a:lnTo>
                  <a:pt x="181" y="81"/>
                </a:lnTo>
                <a:lnTo>
                  <a:pt x="181" y="81"/>
                </a:lnTo>
                <a:lnTo>
                  <a:pt x="176" y="81"/>
                </a:lnTo>
                <a:lnTo>
                  <a:pt x="176" y="81"/>
                </a:lnTo>
                <a:lnTo>
                  <a:pt x="176" y="81"/>
                </a:lnTo>
                <a:lnTo>
                  <a:pt x="176" y="81"/>
                </a:lnTo>
                <a:lnTo>
                  <a:pt x="176" y="81"/>
                </a:lnTo>
                <a:lnTo>
                  <a:pt x="181" y="76"/>
                </a:lnTo>
                <a:lnTo>
                  <a:pt x="185" y="76"/>
                </a:lnTo>
                <a:lnTo>
                  <a:pt x="190" y="72"/>
                </a:lnTo>
                <a:lnTo>
                  <a:pt x="190" y="72"/>
                </a:lnTo>
                <a:lnTo>
                  <a:pt x="190" y="76"/>
                </a:lnTo>
                <a:lnTo>
                  <a:pt x="190" y="76"/>
                </a:lnTo>
                <a:lnTo>
                  <a:pt x="190" y="76"/>
                </a:lnTo>
                <a:lnTo>
                  <a:pt x="190" y="76"/>
                </a:lnTo>
                <a:lnTo>
                  <a:pt x="190" y="76"/>
                </a:lnTo>
                <a:lnTo>
                  <a:pt x="190" y="76"/>
                </a:lnTo>
                <a:moveTo>
                  <a:pt x="23" y="0"/>
                </a:moveTo>
                <a:lnTo>
                  <a:pt x="23" y="0"/>
                </a:lnTo>
                <a:lnTo>
                  <a:pt x="27" y="4"/>
                </a:lnTo>
                <a:lnTo>
                  <a:pt x="27" y="4"/>
                </a:lnTo>
                <a:lnTo>
                  <a:pt x="27" y="4"/>
                </a:lnTo>
                <a:lnTo>
                  <a:pt x="32" y="4"/>
                </a:lnTo>
                <a:lnTo>
                  <a:pt x="36" y="4"/>
                </a:lnTo>
                <a:lnTo>
                  <a:pt x="36" y="4"/>
                </a:lnTo>
                <a:lnTo>
                  <a:pt x="41" y="4"/>
                </a:lnTo>
                <a:lnTo>
                  <a:pt x="45" y="4"/>
                </a:lnTo>
                <a:lnTo>
                  <a:pt x="45" y="4"/>
                </a:lnTo>
                <a:lnTo>
                  <a:pt x="50" y="4"/>
                </a:lnTo>
                <a:lnTo>
                  <a:pt x="54" y="4"/>
                </a:lnTo>
                <a:lnTo>
                  <a:pt x="54" y="4"/>
                </a:lnTo>
                <a:lnTo>
                  <a:pt x="59" y="4"/>
                </a:lnTo>
                <a:lnTo>
                  <a:pt x="63" y="9"/>
                </a:lnTo>
                <a:lnTo>
                  <a:pt x="72" y="9"/>
                </a:lnTo>
                <a:lnTo>
                  <a:pt x="77" y="9"/>
                </a:lnTo>
                <a:lnTo>
                  <a:pt x="81" y="9"/>
                </a:lnTo>
                <a:lnTo>
                  <a:pt x="81" y="9"/>
                </a:lnTo>
                <a:lnTo>
                  <a:pt x="86" y="9"/>
                </a:lnTo>
                <a:lnTo>
                  <a:pt x="86" y="9"/>
                </a:lnTo>
                <a:lnTo>
                  <a:pt x="90" y="9"/>
                </a:lnTo>
                <a:lnTo>
                  <a:pt x="90" y="9"/>
                </a:lnTo>
                <a:lnTo>
                  <a:pt x="95" y="9"/>
                </a:lnTo>
                <a:lnTo>
                  <a:pt x="95" y="9"/>
                </a:lnTo>
                <a:lnTo>
                  <a:pt x="99" y="9"/>
                </a:lnTo>
                <a:lnTo>
                  <a:pt x="104" y="9"/>
                </a:lnTo>
                <a:lnTo>
                  <a:pt x="104" y="9"/>
                </a:lnTo>
                <a:lnTo>
                  <a:pt x="108" y="9"/>
                </a:lnTo>
                <a:lnTo>
                  <a:pt x="113" y="9"/>
                </a:lnTo>
                <a:lnTo>
                  <a:pt x="113" y="9"/>
                </a:lnTo>
                <a:lnTo>
                  <a:pt x="113" y="9"/>
                </a:lnTo>
                <a:lnTo>
                  <a:pt x="113" y="9"/>
                </a:lnTo>
                <a:lnTo>
                  <a:pt x="113" y="9"/>
                </a:lnTo>
                <a:lnTo>
                  <a:pt x="117" y="9"/>
                </a:lnTo>
                <a:lnTo>
                  <a:pt x="117" y="13"/>
                </a:lnTo>
                <a:lnTo>
                  <a:pt x="117" y="13"/>
                </a:lnTo>
                <a:lnTo>
                  <a:pt x="117" y="13"/>
                </a:lnTo>
                <a:lnTo>
                  <a:pt x="122" y="13"/>
                </a:lnTo>
                <a:lnTo>
                  <a:pt x="122" y="13"/>
                </a:lnTo>
                <a:lnTo>
                  <a:pt x="122" y="13"/>
                </a:lnTo>
                <a:lnTo>
                  <a:pt x="117" y="13"/>
                </a:lnTo>
                <a:lnTo>
                  <a:pt x="117" y="13"/>
                </a:lnTo>
                <a:lnTo>
                  <a:pt x="117" y="18"/>
                </a:lnTo>
                <a:lnTo>
                  <a:pt x="117" y="18"/>
                </a:lnTo>
                <a:lnTo>
                  <a:pt x="122" y="18"/>
                </a:lnTo>
                <a:lnTo>
                  <a:pt x="122" y="18"/>
                </a:lnTo>
                <a:lnTo>
                  <a:pt x="122" y="13"/>
                </a:lnTo>
                <a:lnTo>
                  <a:pt x="122" y="13"/>
                </a:lnTo>
                <a:lnTo>
                  <a:pt x="122" y="13"/>
                </a:lnTo>
                <a:lnTo>
                  <a:pt x="122" y="13"/>
                </a:lnTo>
                <a:lnTo>
                  <a:pt x="122" y="18"/>
                </a:lnTo>
                <a:lnTo>
                  <a:pt x="122" y="18"/>
                </a:lnTo>
                <a:lnTo>
                  <a:pt x="127" y="18"/>
                </a:lnTo>
                <a:lnTo>
                  <a:pt x="127" y="18"/>
                </a:lnTo>
                <a:lnTo>
                  <a:pt x="131" y="18"/>
                </a:lnTo>
                <a:lnTo>
                  <a:pt x="131" y="18"/>
                </a:lnTo>
                <a:lnTo>
                  <a:pt x="131" y="22"/>
                </a:lnTo>
                <a:lnTo>
                  <a:pt x="131" y="22"/>
                </a:lnTo>
                <a:lnTo>
                  <a:pt x="136" y="22"/>
                </a:lnTo>
                <a:lnTo>
                  <a:pt x="136" y="22"/>
                </a:lnTo>
                <a:lnTo>
                  <a:pt x="136" y="18"/>
                </a:lnTo>
                <a:lnTo>
                  <a:pt x="136" y="22"/>
                </a:lnTo>
                <a:lnTo>
                  <a:pt x="136" y="22"/>
                </a:lnTo>
                <a:lnTo>
                  <a:pt x="140" y="22"/>
                </a:lnTo>
                <a:lnTo>
                  <a:pt x="140" y="22"/>
                </a:lnTo>
                <a:lnTo>
                  <a:pt x="140" y="22"/>
                </a:lnTo>
                <a:lnTo>
                  <a:pt x="140" y="22"/>
                </a:lnTo>
                <a:lnTo>
                  <a:pt x="145" y="22"/>
                </a:lnTo>
                <a:lnTo>
                  <a:pt x="145" y="22"/>
                </a:lnTo>
                <a:lnTo>
                  <a:pt x="145" y="22"/>
                </a:lnTo>
                <a:lnTo>
                  <a:pt x="149" y="22"/>
                </a:lnTo>
                <a:lnTo>
                  <a:pt x="149" y="22"/>
                </a:lnTo>
                <a:lnTo>
                  <a:pt x="149" y="22"/>
                </a:lnTo>
                <a:lnTo>
                  <a:pt x="149" y="22"/>
                </a:lnTo>
                <a:lnTo>
                  <a:pt x="154" y="22"/>
                </a:lnTo>
                <a:lnTo>
                  <a:pt x="154" y="18"/>
                </a:lnTo>
                <a:lnTo>
                  <a:pt x="154" y="18"/>
                </a:lnTo>
                <a:lnTo>
                  <a:pt x="154" y="18"/>
                </a:lnTo>
                <a:lnTo>
                  <a:pt x="158" y="22"/>
                </a:lnTo>
                <a:lnTo>
                  <a:pt x="158" y="22"/>
                </a:lnTo>
                <a:lnTo>
                  <a:pt x="158" y="22"/>
                </a:lnTo>
                <a:lnTo>
                  <a:pt x="163" y="22"/>
                </a:lnTo>
                <a:lnTo>
                  <a:pt x="163" y="22"/>
                </a:lnTo>
                <a:lnTo>
                  <a:pt x="163" y="22"/>
                </a:lnTo>
                <a:lnTo>
                  <a:pt x="163" y="27"/>
                </a:lnTo>
                <a:lnTo>
                  <a:pt x="163" y="27"/>
                </a:lnTo>
                <a:lnTo>
                  <a:pt x="163" y="27"/>
                </a:lnTo>
                <a:lnTo>
                  <a:pt x="163" y="27"/>
                </a:lnTo>
                <a:lnTo>
                  <a:pt x="163" y="27"/>
                </a:lnTo>
                <a:lnTo>
                  <a:pt x="163" y="27"/>
                </a:lnTo>
                <a:lnTo>
                  <a:pt x="163" y="27"/>
                </a:lnTo>
                <a:lnTo>
                  <a:pt x="167" y="27"/>
                </a:lnTo>
                <a:lnTo>
                  <a:pt x="167" y="27"/>
                </a:lnTo>
                <a:lnTo>
                  <a:pt x="167" y="27"/>
                </a:lnTo>
                <a:lnTo>
                  <a:pt x="172" y="27"/>
                </a:lnTo>
                <a:lnTo>
                  <a:pt x="172" y="27"/>
                </a:lnTo>
                <a:lnTo>
                  <a:pt x="172" y="27"/>
                </a:lnTo>
                <a:lnTo>
                  <a:pt x="172" y="27"/>
                </a:lnTo>
                <a:lnTo>
                  <a:pt x="172" y="31"/>
                </a:lnTo>
                <a:lnTo>
                  <a:pt x="172" y="27"/>
                </a:lnTo>
                <a:lnTo>
                  <a:pt x="176" y="27"/>
                </a:lnTo>
                <a:lnTo>
                  <a:pt x="176" y="27"/>
                </a:lnTo>
                <a:lnTo>
                  <a:pt x="181" y="31"/>
                </a:lnTo>
                <a:lnTo>
                  <a:pt x="181" y="31"/>
                </a:lnTo>
                <a:lnTo>
                  <a:pt x="181" y="27"/>
                </a:lnTo>
                <a:lnTo>
                  <a:pt x="181" y="27"/>
                </a:lnTo>
                <a:lnTo>
                  <a:pt x="181" y="27"/>
                </a:lnTo>
                <a:lnTo>
                  <a:pt x="185" y="27"/>
                </a:lnTo>
                <a:lnTo>
                  <a:pt x="185" y="27"/>
                </a:lnTo>
                <a:lnTo>
                  <a:pt x="185" y="27"/>
                </a:lnTo>
                <a:lnTo>
                  <a:pt x="185" y="27"/>
                </a:lnTo>
                <a:lnTo>
                  <a:pt x="190" y="27"/>
                </a:lnTo>
                <a:lnTo>
                  <a:pt x="190" y="27"/>
                </a:lnTo>
                <a:lnTo>
                  <a:pt x="190" y="27"/>
                </a:lnTo>
                <a:lnTo>
                  <a:pt x="190" y="27"/>
                </a:lnTo>
                <a:lnTo>
                  <a:pt x="190" y="31"/>
                </a:lnTo>
                <a:lnTo>
                  <a:pt x="194" y="31"/>
                </a:lnTo>
                <a:lnTo>
                  <a:pt x="190" y="31"/>
                </a:lnTo>
                <a:lnTo>
                  <a:pt x="190" y="31"/>
                </a:lnTo>
                <a:lnTo>
                  <a:pt x="190" y="31"/>
                </a:lnTo>
                <a:lnTo>
                  <a:pt x="190" y="31"/>
                </a:lnTo>
                <a:lnTo>
                  <a:pt x="190" y="36"/>
                </a:lnTo>
                <a:lnTo>
                  <a:pt x="190" y="36"/>
                </a:lnTo>
                <a:lnTo>
                  <a:pt x="190" y="36"/>
                </a:lnTo>
                <a:lnTo>
                  <a:pt x="190" y="40"/>
                </a:lnTo>
                <a:lnTo>
                  <a:pt x="185" y="40"/>
                </a:lnTo>
                <a:lnTo>
                  <a:pt x="176" y="45"/>
                </a:lnTo>
                <a:lnTo>
                  <a:pt x="172" y="49"/>
                </a:lnTo>
                <a:lnTo>
                  <a:pt x="172" y="49"/>
                </a:lnTo>
                <a:lnTo>
                  <a:pt x="163" y="49"/>
                </a:lnTo>
                <a:lnTo>
                  <a:pt x="158" y="54"/>
                </a:lnTo>
                <a:lnTo>
                  <a:pt x="154" y="54"/>
                </a:lnTo>
                <a:lnTo>
                  <a:pt x="154" y="58"/>
                </a:lnTo>
                <a:lnTo>
                  <a:pt x="149" y="58"/>
                </a:lnTo>
                <a:lnTo>
                  <a:pt x="154" y="58"/>
                </a:lnTo>
                <a:lnTo>
                  <a:pt x="154" y="58"/>
                </a:lnTo>
                <a:lnTo>
                  <a:pt x="154" y="58"/>
                </a:lnTo>
                <a:lnTo>
                  <a:pt x="149" y="63"/>
                </a:lnTo>
                <a:lnTo>
                  <a:pt x="149" y="63"/>
                </a:lnTo>
                <a:lnTo>
                  <a:pt x="149" y="63"/>
                </a:lnTo>
                <a:lnTo>
                  <a:pt x="149" y="63"/>
                </a:lnTo>
                <a:lnTo>
                  <a:pt x="145" y="67"/>
                </a:lnTo>
                <a:lnTo>
                  <a:pt x="140" y="72"/>
                </a:lnTo>
                <a:lnTo>
                  <a:pt x="140" y="72"/>
                </a:lnTo>
                <a:lnTo>
                  <a:pt x="136" y="76"/>
                </a:lnTo>
                <a:lnTo>
                  <a:pt x="131" y="81"/>
                </a:lnTo>
                <a:lnTo>
                  <a:pt x="131" y="85"/>
                </a:lnTo>
                <a:lnTo>
                  <a:pt x="136" y="90"/>
                </a:lnTo>
                <a:lnTo>
                  <a:pt x="136" y="95"/>
                </a:lnTo>
                <a:lnTo>
                  <a:pt x="136" y="95"/>
                </a:lnTo>
                <a:lnTo>
                  <a:pt x="140" y="95"/>
                </a:lnTo>
                <a:lnTo>
                  <a:pt x="140" y="95"/>
                </a:lnTo>
                <a:lnTo>
                  <a:pt x="140" y="99"/>
                </a:lnTo>
                <a:lnTo>
                  <a:pt x="136" y="99"/>
                </a:lnTo>
                <a:lnTo>
                  <a:pt x="131" y="104"/>
                </a:lnTo>
                <a:lnTo>
                  <a:pt x="131" y="104"/>
                </a:lnTo>
                <a:lnTo>
                  <a:pt x="127" y="108"/>
                </a:lnTo>
                <a:lnTo>
                  <a:pt x="127" y="108"/>
                </a:lnTo>
                <a:lnTo>
                  <a:pt x="127" y="113"/>
                </a:lnTo>
                <a:lnTo>
                  <a:pt x="127" y="113"/>
                </a:lnTo>
                <a:lnTo>
                  <a:pt x="127" y="113"/>
                </a:lnTo>
                <a:lnTo>
                  <a:pt x="122" y="117"/>
                </a:lnTo>
                <a:lnTo>
                  <a:pt x="122" y="117"/>
                </a:lnTo>
                <a:lnTo>
                  <a:pt x="127" y="117"/>
                </a:lnTo>
                <a:lnTo>
                  <a:pt x="127" y="117"/>
                </a:lnTo>
                <a:lnTo>
                  <a:pt x="122" y="117"/>
                </a:lnTo>
                <a:lnTo>
                  <a:pt x="122" y="117"/>
                </a:lnTo>
                <a:lnTo>
                  <a:pt x="117" y="117"/>
                </a:lnTo>
                <a:lnTo>
                  <a:pt x="108" y="122"/>
                </a:lnTo>
                <a:lnTo>
                  <a:pt x="108" y="126"/>
                </a:lnTo>
                <a:lnTo>
                  <a:pt x="104" y="131"/>
                </a:lnTo>
                <a:lnTo>
                  <a:pt x="104" y="135"/>
                </a:lnTo>
                <a:lnTo>
                  <a:pt x="99" y="135"/>
                </a:lnTo>
                <a:lnTo>
                  <a:pt x="99" y="131"/>
                </a:lnTo>
                <a:lnTo>
                  <a:pt x="95" y="131"/>
                </a:lnTo>
                <a:lnTo>
                  <a:pt x="95" y="131"/>
                </a:lnTo>
                <a:lnTo>
                  <a:pt x="95" y="135"/>
                </a:lnTo>
                <a:lnTo>
                  <a:pt x="90" y="135"/>
                </a:lnTo>
                <a:lnTo>
                  <a:pt x="90" y="135"/>
                </a:lnTo>
                <a:lnTo>
                  <a:pt x="86" y="135"/>
                </a:lnTo>
                <a:lnTo>
                  <a:pt x="86" y="135"/>
                </a:lnTo>
                <a:lnTo>
                  <a:pt x="81" y="135"/>
                </a:lnTo>
                <a:lnTo>
                  <a:pt x="77" y="135"/>
                </a:lnTo>
                <a:lnTo>
                  <a:pt x="77" y="135"/>
                </a:lnTo>
                <a:lnTo>
                  <a:pt x="68" y="135"/>
                </a:lnTo>
                <a:lnTo>
                  <a:pt x="63" y="135"/>
                </a:lnTo>
                <a:lnTo>
                  <a:pt x="63" y="135"/>
                </a:lnTo>
                <a:lnTo>
                  <a:pt x="59" y="140"/>
                </a:lnTo>
                <a:lnTo>
                  <a:pt x="59" y="140"/>
                </a:lnTo>
                <a:lnTo>
                  <a:pt x="54" y="140"/>
                </a:lnTo>
                <a:lnTo>
                  <a:pt x="50" y="140"/>
                </a:lnTo>
                <a:lnTo>
                  <a:pt x="50" y="144"/>
                </a:lnTo>
                <a:lnTo>
                  <a:pt x="50" y="144"/>
                </a:lnTo>
                <a:lnTo>
                  <a:pt x="50" y="144"/>
                </a:lnTo>
                <a:lnTo>
                  <a:pt x="50" y="144"/>
                </a:lnTo>
                <a:lnTo>
                  <a:pt x="50" y="144"/>
                </a:lnTo>
                <a:lnTo>
                  <a:pt x="50" y="144"/>
                </a:lnTo>
                <a:lnTo>
                  <a:pt x="45" y="149"/>
                </a:lnTo>
                <a:lnTo>
                  <a:pt x="45" y="149"/>
                </a:lnTo>
                <a:lnTo>
                  <a:pt x="41" y="144"/>
                </a:lnTo>
                <a:lnTo>
                  <a:pt x="41" y="144"/>
                </a:lnTo>
                <a:lnTo>
                  <a:pt x="41" y="144"/>
                </a:lnTo>
                <a:lnTo>
                  <a:pt x="36" y="140"/>
                </a:lnTo>
                <a:lnTo>
                  <a:pt x="36" y="140"/>
                </a:lnTo>
                <a:lnTo>
                  <a:pt x="36" y="140"/>
                </a:lnTo>
                <a:lnTo>
                  <a:pt x="36" y="135"/>
                </a:lnTo>
                <a:lnTo>
                  <a:pt x="36" y="135"/>
                </a:lnTo>
                <a:lnTo>
                  <a:pt x="32" y="135"/>
                </a:lnTo>
                <a:lnTo>
                  <a:pt x="32" y="135"/>
                </a:lnTo>
                <a:lnTo>
                  <a:pt x="36" y="131"/>
                </a:lnTo>
                <a:lnTo>
                  <a:pt x="36" y="131"/>
                </a:lnTo>
                <a:lnTo>
                  <a:pt x="36" y="131"/>
                </a:lnTo>
                <a:lnTo>
                  <a:pt x="36" y="131"/>
                </a:lnTo>
                <a:lnTo>
                  <a:pt x="32" y="131"/>
                </a:lnTo>
                <a:lnTo>
                  <a:pt x="32" y="131"/>
                </a:lnTo>
                <a:lnTo>
                  <a:pt x="27" y="126"/>
                </a:lnTo>
                <a:lnTo>
                  <a:pt x="27" y="126"/>
                </a:lnTo>
                <a:lnTo>
                  <a:pt x="27" y="122"/>
                </a:lnTo>
                <a:lnTo>
                  <a:pt x="27" y="126"/>
                </a:lnTo>
                <a:lnTo>
                  <a:pt x="27" y="126"/>
                </a:lnTo>
                <a:lnTo>
                  <a:pt x="23" y="126"/>
                </a:lnTo>
                <a:lnTo>
                  <a:pt x="18" y="126"/>
                </a:lnTo>
                <a:lnTo>
                  <a:pt x="18" y="122"/>
                </a:lnTo>
                <a:lnTo>
                  <a:pt x="18" y="117"/>
                </a:lnTo>
                <a:lnTo>
                  <a:pt x="18" y="117"/>
                </a:lnTo>
                <a:lnTo>
                  <a:pt x="18" y="117"/>
                </a:lnTo>
                <a:lnTo>
                  <a:pt x="18" y="113"/>
                </a:lnTo>
                <a:lnTo>
                  <a:pt x="23" y="113"/>
                </a:lnTo>
                <a:lnTo>
                  <a:pt x="23" y="108"/>
                </a:lnTo>
                <a:lnTo>
                  <a:pt x="23" y="108"/>
                </a:lnTo>
                <a:lnTo>
                  <a:pt x="27" y="108"/>
                </a:lnTo>
                <a:lnTo>
                  <a:pt x="27" y="108"/>
                </a:lnTo>
                <a:lnTo>
                  <a:pt x="27" y="108"/>
                </a:lnTo>
                <a:lnTo>
                  <a:pt x="27" y="108"/>
                </a:lnTo>
                <a:lnTo>
                  <a:pt x="23" y="108"/>
                </a:lnTo>
                <a:lnTo>
                  <a:pt x="23" y="99"/>
                </a:lnTo>
                <a:lnTo>
                  <a:pt x="23" y="99"/>
                </a:lnTo>
                <a:lnTo>
                  <a:pt x="23" y="99"/>
                </a:lnTo>
                <a:lnTo>
                  <a:pt x="23" y="99"/>
                </a:lnTo>
                <a:lnTo>
                  <a:pt x="23" y="95"/>
                </a:lnTo>
                <a:lnTo>
                  <a:pt x="23" y="95"/>
                </a:lnTo>
                <a:lnTo>
                  <a:pt x="27" y="95"/>
                </a:lnTo>
                <a:lnTo>
                  <a:pt x="27" y="95"/>
                </a:lnTo>
                <a:lnTo>
                  <a:pt x="27" y="90"/>
                </a:lnTo>
                <a:lnTo>
                  <a:pt x="27" y="90"/>
                </a:lnTo>
                <a:lnTo>
                  <a:pt x="27" y="90"/>
                </a:lnTo>
                <a:lnTo>
                  <a:pt x="27" y="90"/>
                </a:lnTo>
                <a:lnTo>
                  <a:pt x="23" y="85"/>
                </a:lnTo>
                <a:lnTo>
                  <a:pt x="23" y="81"/>
                </a:lnTo>
                <a:lnTo>
                  <a:pt x="23" y="81"/>
                </a:lnTo>
                <a:lnTo>
                  <a:pt x="23" y="81"/>
                </a:lnTo>
                <a:lnTo>
                  <a:pt x="18" y="81"/>
                </a:lnTo>
                <a:lnTo>
                  <a:pt x="18" y="76"/>
                </a:lnTo>
                <a:lnTo>
                  <a:pt x="23" y="76"/>
                </a:lnTo>
                <a:lnTo>
                  <a:pt x="27" y="76"/>
                </a:lnTo>
                <a:lnTo>
                  <a:pt x="27" y="76"/>
                </a:lnTo>
                <a:lnTo>
                  <a:pt x="27" y="76"/>
                </a:lnTo>
                <a:lnTo>
                  <a:pt x="27" y="76"/>
                </a:lnTo>
                <a:lnTo>
                  <a:pt x="32" y="72"/>
                </a:lnTo>
                <a:lnTo>
                  <a:pt x="32" y="72"/>
                </a:lnTo>
                <a:lnTo>
                  <a:pt x="32" y="72"/>
                </a:lnTo>
                <a:lnTo>
                  <a:pt x="27" y="67"/>
                </a:lnTo>
                <a:lnTo>
                  <a:pt x="27" y="67"/>
                </a:lnTo>
                <a:lnTo>
                  <a:pt x="27" y="67"/>
                </a:lnTo>
                <a:lnTo>
                  <a:pt x="32" y="67"/>
                </a:lnTo>
                <a:lnTo>
                  <a:pt x="32" y="67"/>
                </a:lnTo>
                <a:lnTo>
                  <a:pt x="32" y="67"/>
                </a:lnTo>
                <a:lnTo>
                  <a:pt x="32" y="67"/>
                </a:lnTo>
                <a:lnTo>
                  <a:pt x="32" y="63"/>
                </a:lnTo>
                <a:lnTo>
                  <a:pt x="32" y="63"/>
                </a:lnTo>
                <a:lnTo>
                  <a:pt x="32" y="63"/>
                </a:lnTo>
                <a:lnTo>
                  <a:pt x="32" y="63"/>
                </a:lnTo>
                <a:lnTo>
                  <a:pt x="32" y="58"/>
                </a:lnTo>
                <a:lnTo>
                  <a:pt x="32" y="58"/>
                </a:lnTo>
                <a:lnTo>
                  <a:pt x="32" y="54"/>
                </a:lnTo>
                <a:lnTo>
                  <a:pt x="32" y="54"/>
                </a:lnTo>
                <a:lnTo>
                  <a:pt x="32" y="54"/>
                </a:lnTo>
                <a:lnTo>
                  <a:pt x="32" y="54"/>
                </a:lnTo>
                <a:lnTo>
                  <a:pt x="36" y="49"/>
                </a:lnTo>
                <a:lnTo>
                  <a:pt x="36" y="49"/>
                </a:lnTo>
                <a:lnTo>
                  <a:pt x="36" y="49"/>
                </a:lnTo>
                <a:lnTo>
                  <a:pt x="41" y="45"/>
                </a:lnTo>
                <a:lnTo>
                  <a:pt x="41" y="45"/>
                </a:lnTo>
                <a:lnTo>
                  <a:pt x="45" y="45"/>
                </a:lnTo>
                <a:lnTo>
                  <a:pt x="45" y="45"/>
                </a:lnTo>
                <a:lnTo>
                  <a:pt x="45" y="45"/>
                </a:lnTo>
                <a:lnTo>
                  <a:pt x="45" y="40"/>
                </a:lnTo>
                <a:lnTo>
                  <a:pt x="41" y="40"/>
                </a:lnTo>
                <a:lnTo>
                  <a:pt x="41" y="40"/>
                </a:lnTo>
                <a:lnTo>
                  <a:pt x="41" y="40"/>
                </a:lnTo>
                <a:lnTo>
                  <a:pt x="41" y="40"/>
                </a:lnTo>
                <a:lnTo>
                  <a:pt x="41" y="40"/>
                </a:lnTo>
                <a:lnTo>
                  <a:pt x="41" y="40"/>
                </a:lnTo>
                <a:lnTo>
                  <a:pt x="41" y="36"/>
                </a:lnTo>
                <a:lnTo>
                  <a:pt x="41" y="36"/>
                </a:lnTo>
                <a:lnTo>
                  <a:pt x="36" y="36"/>
                </a:lnTo>
                <a:lnTo>
                  <a:pt x="36" y="36"/>
                </a:lnTo>
                <a:lnTo>
                  <a:pt x="36" y="36"/>
                </a:lnTo>
                <a:lnTo>
                  <a:pt x="36" y="36"/>
                </a:lnTo>
                <a:lnTo>
                  <a:pt x="36" y="36"/>
                </a:lnTo>
                <a:lnTo>
                  <a:pt x="32" y="36"/>
                </a:lnTo>
                <a:lnTo>
                  <a:pt x="32" y="36"/>
                </a:lnTo>
                <a:lnTo>
                  <a:pt x="32" y="36"/>
                </a:lnTo>
                <a:lnTo>
                  <a:pt x="32" y="36"/>
                </a:lnTo>
                <a:lnTo>
                  <a:pt x="27" y="36"/>
                </a:lnTo>
                <a:lnTo>
                  <a:pt x="27" y="36"/>
                </a:lnTo>
                <a:lnTo>
                  <a:pt x="27" y="36"/>
                </a:lnTo>
                <a:lnTo>
                  <a:pt x="27" y="36"/>
                </a:lnTo>
                <a:lnTo>
                  <a:pt x="27" y="36"/>
                </a:lnTo>
                <a:lnTo>
                  <a:pt x="23" y="36"/>
                </a:lnTo>
                <a:lnTo>
                  <a:pt x="23" y="36"/>
                </a:lnTo>
                <a:lnTo>
                  <a:pt x="23" y="36"/>
                </a:lnTo>
                <a:lnTo>
                  <a:pt x="23" y="36"/>
                </a:lnTo>
                <a:lnTo>
                  <a:pt x="18" y="36"/>
                </a:lnTo>
                <a:lnTo>
                  <a:pt x="18" y="36"/>
                </a:lnTo>
                <a:lnTo>
                  <a:pt x="18" y="36"/>
                </a:lnTo>
                <a:lnTo>
                  <a:pt x="14" y="40"/>
                </a:lnTo>
                <a:lnTo>
                  <a:pt x="14" y="40"/>
                </a:lnTo>
                <a:lnTo>
                  <a:pt x="14" y="36"/>
                </a:lnTo>
                <a:lnTo>
                  <a:pt x="14" y="36"/>
                </a:lnTo>
                <a:lnTo>
                  <a:pt x="14" y="36"/>
                </a:lnTo>
                <a:lnTo>
                  <a:pt x="14" y="36"/>
                </a:lnTo>
                <a:lnTo>
                  <a:pt x="14" y="36"/>
                </a:lnTo>
                <a:lnTo>
                  <a:pt x="14" y="36"/>
                </a:lnTo>
                <a:lnTo>
                  <a:pt x="14" y="31"/>
                </a:lnTo>
                <a:lnTo>
                  <a:pt x="14" y="31"/>
                </a:lnTo>
                <a:lnTo>
                  <a:pt x="14" y="31"/>
                </a:lnTo>
                <a:lnTo>
                  <a:pt x="14" y="31"/>
                </a:lnTo>
                <a:lnTo>
                  <a:pt x="14" y="31"/>
                </a:lnTo>
                <a:lnTo>
                  <a:pt x="9" y="31"/>
                </a:lnTo>
                <a:lnTo>
                  <a:pt x="9" y="31"/>
                </a:lnTo>
                <a:lnTo>
                  <a:pt x="5" y="36"/>
                </a:lnTo>
                <a:lnTo>
                  <a:pt x="5" y="36"/>
                </a:lnTo>
                <a:lnTo>
                  <a:pt x="5" y="36"/>
                </a:lnTo>
                <a:lnTo>
                  <a:pt x="5" y="36"/>
                </a:lnTo>
                <a:lnTo>
                  <a:pt x="5" y="31"/>
                </a:lnTo>
                <a:lnTo>
                  <a:pt x="5" y="31"/>
                </a:lnTo>
                <a:lnTo>
                  <a:pt x="5" y="31"/>
                </a:lnTo>
                <a:lnTo>
                  <a:pt x="5" y="31"/>
                </a:lnTo>
                <a:lnTo>
                  <a:pt x="5" y="31"/>
                </a:lnTo>
                <a:lnTo>
                  <a:pt x="5" y="27"/>
                </a:lnTo>
                <a:lnTo>
                  <a:pt x="5" y="27"/>
                </a:lnTo>
                <a:lnTo>
                  <a:pt x="5" y="27"/>
                </a:lnTo>
                <a:lnTo>
                  <a:pt x="5" y="27"/>
                </a:lnTo>
                <a:lnTo>
                  <a:pt x="5" y="27"/>
                </a:lnTo>
                <a:lnTo>
                  <a:pt x="5" y="22"/>
                </a:lnTo>
                <a:lnTo>
                  <a:pt x="5" y="22"/>
                </a:lnTo>
                <a:lnTo>
                  <a:pt x="5" y="22"/>
                </a:lnTo>
                <a:lnTo>
                  <a:pt x="5" y="22"/>
                </a:lnTo>
                <a:lnTo>
                  <a:pt x="0" y="22"/>
                </a:lnTo>
                <a:lnTo>
                  <a:pt x="0" y="22"/>
                </a:lnTo>
                <a:lnTo>
                  <a:pt x="5" y="22"/>
                </a:lnTo>
                <a:lnTo>
                  <a:pt x="5" y="18"/>
                </a:lnTo>
                <a:lnTo>
                  <a:pt x="0" y="18"/>
                </a:lnTo>
                <a:lnTo>
                  <a:pt x="0" y="18"/>
                </a:lnTo>
                <a:lnTo>
                  <a:pt x="0" y="18"/>
                </a:lnTo>
                <a:lnTo>
                  <a:pt x="0" y="18"/>
                </a:lnTo>
                <a:lnTo>
                  <a:pt x="0" y="13"/>
                </a:lnTo>
                <a:lnTo>
                  <a:pt x="0" y="13"/>
                </a:lnTo>
                <a:lnTo>
                  <a:pt x="0" y="13"/>
                </a:lnTo>
                <a:lnTo>
                  <a:pt x="5" y="13"/>
                </a:lnTo>
                <a:lnTo>
                  <a:pt x="5" y="9"/>
                </a:lnTo>
                <a:lnTo>
                  <a:pt x="9" y="9"/>
                </a:lnTo>
                <a:lnTo>
                  <a:pt x="9" y="9"/>
                </a:lnTo>
                <a:lnTo>
                  <a:pt x="14" y="9"/>
                </a:lnTo>
                <a:lnTo>
                  <a:pt x="14" y="9"/>
                </a:lnTo>
                <a:lnTo>
                  <a:pt x="14" y="9"/>
                </a:lnTo>
                <a:lnTo>
                  <a:pt x="14" y="4"/>
                </a:lnTo>
                <a:lnTo>
                  <a:pt x="14" y="4"/>
                </a:lnTo>
                <a:lnTo>
                  <a:pt x="14" y="4"/>
                </a:lnTo>
                <a:lnTo>
                  <a:pt x="18" y="4"/>
                </a:lnTo>
                <a:lnTo>
                  <a:pt x="18" y="4"/>
                </a:lnTo>
                <a:lnTo>
                  <a:pt x="23" y="4"/>
                </a:lnTo>
                <a:lnTo>
                  <a:pt x="23"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62" name="Freeform 53">
            <a:extLst>
              <a:ext uri="{FF2B5EF4-FFF2-40B4-BE49-F238E27FC236}">
                <a16:creationId xmlns:a16="http://schemas.microsoft.com/office/drawing/2014/main" id="{D23D3F42-979B-9B4D-8666-B3B4AABD58DB}"/>
              </a:ext>
            </a:extLst>
          </p:cNvPr>
          <p:cNvSpPr>
            <a:spLocks noEditPoints="1"/>
          </p:cNvSpPr>
          <p:nvPr/>
        </p:nvSpPr>
        <p:spPr bwMode="auto">
          <a:xfrm>
            <a:off x="9435341" y="3574814"/>
            <a:ext cx="397175" cy="201446"/>
          </a:xfrm>
          <a:custGeom>
            <a:avLst/>
            <a:gdLst>
              <a:gd name="T0" fmla="*/ 9 w 82"/>
              <a:gd name="T1" fmla="*/ 23 h 41"/>
              <a:gd name="T2" fmla="*/ 14 w 82"/>
              <a:gd name="T3" fmla="*/ 23 h 41"/>
              <a:gd name="T4" fmla="*/ 18 w 82"/>
              <a:gd name="T5" fmla="*/ 27 h 41"/>
              <a:gd name="T6" fmla="*/ 14 w 82"/>
              <a:gd name="T7" fmla="*/ 27 h 41"/>
              <a:gd name="T8" fmla="*/ 14 w 82"/>
              <a:gd name="T9" fmla="*/ 27 h 41"/>
              <a:gd name="T10" fmla="*/ 5 w 82"/>
              <a:gd name="T11" fmla="*/ 32 h 41"/>
              <a:gd name="T12" fmla="*/ 5 w 82"/>
              <a:gd name="T13" fmla="*/ 36 h 41"/>
              <a:gd name="T14" fmla="*/ 0 w 82"/>
              <a:gd name="T15" fmla="*/ 32 h 41"/>
              <a:gd name="T16" fmla="*/ 5 w 82"/>
              <a:gd name="T17" fmla="*/ 32 h 41"/>
              <a:gd name="T18" fmla="*/ 0 w 82"/>
              <a:gd name="T19" fmla="*/ 27 h 41"/>
              <a:gd name="T20" fmla="*/ 0 w 82"/>
              <a:gd name="T21" fmla="*/ 27 h 41"/>
              <a:gd name="T22" fmla="*/ 0 w 82"/>
              <a:gd name="T23" fmla="*/ 23 h 41"/>
              <a:gd name="T24" fmla="*/ 5 w 82"/>
              <a:gd name="T25" fmla="*/ 23 h 41"/>
              <a:gd name="T26" fmla="*/ 5 w 82"/>
              <a:gd name="T27" fmla="*/ 23 h 41"/>
              <a:gd name="T28" fmla="*/ 9 w 82"/>
              <a:gd name="T29" fmla="*/ 23 h 41"/>
              <a:gd name="T30" fmla="*/ 45 w 82"/>
              <a:gd name="T31" fmla="*/ 5 h 41"/>
              <a:gd name="T32" fmla="*/ 59 w 82"/>
              <a:gd name="T33" fmla="*/ 5 h 41"/>
              <a:gd name="T34" fmla="*/ 73 w 82"/>
              <a:gd name="T35" fmla="*/ 5 h 41"/>
              <a:gd name="T36" fmla="*/ 82 w 82"/>
              <a:gd name="T37" fmla="*/ 5 h 41"/>
              <a:gd name="T38" fmla="*/ 82 w 82"/>
              <a:gd name="T39" fmla="*/ 9 h 41"/>
              <a:gd name="T40" fmla="*/ 82 w 82"/>
              <a:gd name="T41" fmla="*/ 9 h 41"/>
              <a:gd name="T42" fmla="*/ 77 w 82"/>
              <a:gd name="T43" fmla="*/ 9 h 41"/>
              <a:gd name="T44" fmla="*/ 77 w 82"/>
              <a:gd name="T45" fmla="*/ 14 h 41"/>
              <a:gd name="T46" fmla="*/ 73 w 82"/>
              <a:gd name="T47" fmla="*/ 18 h 41"/>
              <a:gd name="T48" fmla="*/ 77 w 82"/>
              <a:gd name="T49" fmla="*/ 27 h 41"/>
              <a:gd name="T50" fmla="*/ 77 w 82"/>
              <a:gd name="T51" fmla="*/ 27 h 41"/>
              <a:gd name="T52" fmla="*/ 77 w 82"/>
              <a:gd name="T53" fmla="*/ 36 h 41"/>
              <a:gd name="T54" fmla="*/ 82 w 82"/>
              <a:gd name="T55" fmla="*/ 36 h 41"/>
              <a:gd name="T56" fmla="*/ 77 w 82"/>
              <a:gd name="T57" fmla="*/ 36 h 41"/>
              <a:gd name="T58" fmla="*/ 77 w 82"/>
              <a:gd name="T59" fmla="*/ 41 h 41"/>
              <a:gd name="T60" fmla="*/ 77 w 82"/>
              <a:gd name="T61" fmla="*/ 41 h 41"/>
              <a:gd name="T62" fmla="*/ 73 w 82"/>
              <a:gd name="T63" fmla="*/ 41 h 41"/>
              <a:gd name="T64" fmla="*/ 68 w 82"/>
              <a:gd name="T65" fmla="*/ 41 h 41"/>
              <a:gd name="T66" fmla="*/ 64 w 82"/>
              <a:gd name="T67" fmla="*/ 41 h 41"/>
              <a:gd name="T68" fmla="*/ 59 w 82"/>
              <a:gd name="T69" fmla="*/ 36 h 41"/>
              <a:gd name="T70" fmla="*/ 55 w 82"/>
              <a:gd name="T71" fmla="*/ 36 h 41"/>
              <a:gd name="T72" fmla="*/ 45 w 82"/>
              <a:gd name="T73" fmla="*/ 32 h 41"/>
              <a:gd name="T74" fmla="*/ 45 w 82"/>
              <a:gd name="T75" fmla="*/ 32 h 41"/>
              <a:gd name="T76" fmla="*/ 45 w 82"/>
              <a:gd name="T77" fmla="*/ 32 h 41"/>
              <a:gd name="T78" fmla="*/ 41 w 82"/>
              <a:gd name="T79" fmla="*/ 32 h 41"/>
              <a:gd name="T80" fmla="*/ 36 w 82"/>
              <a:gd name="T81" fmla="*/ 36 h 41"/>
              <a:gd name="T82" fmla="*/ 36 w 82"/>
              <a:gd name="T83" fmla="*/ 32 h 41"/>
              <a:gd name="T84" fmla="*/ 36 w 82"/>
              <a:gd name="T85" fmla="*/ 27 h 41"/>
              <a:gd name="T86" fmla="*/ 32 w 82"/>
              <a:gd name="T87" fmla="*/ 27 h 41"/>
              <a:gd name="T88" fmla="*/ 32 w 82"/>
              <a:gd name="T89" fmla="*/ 27 h 41"/>
              <a:gd name="T90" fmla="*/ 23 w 82"/>
              <a:gd name="T91" fmla="*/ 27 h 41"/>
              <a:gd name="T92" fmla="*/ 23 w 82"/>
              <a:gd name="T93" fmla="*/ 23 h 41"/>
              <a:gd name="T94" fmla="*/ 23 w 82"/>
              <a:gd name="T95" fmla="*/ 18 h 41"/>
              <a:gd name="T96" fmla="*/ 23 w 82"/>
              <a:gd name="T97" fmla="*/ 18 h 41"/>
              <a:gd name="T98" fmla="*/ 23 w 82"/>
              <a:gd name="T99" fmla="*/ 14 h 41"/>
              <a:gd name="T100" fmla="*/ 18 w 82"/>
              <a:gd name="T101" fmla="*/ 14 h 41"/>
              <a:gd name="T102" fmla="*/ 23 w 82"/>
              <a:gd name="T103" fmla="*/ 9 h 41"/>
              <a:gd name="T104" fmla="*/ 27 w 82"/>
              <a:gd name="T105" fmla="*/ 9 h 41"/>
              <a:gd name="T106" fmla="*/ 36 w 82"/>
              <a:gd name="T107" fmla="*/ 5 h 41"/>
              <a:gd name="T108" fmla="*/ 45 w 82"/>
              <a:gd name="T109"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 h="41">
                <a:moveTo>
                  <a:pt x="9" y="23"/>
                </a:moveTo>
                <a:lnTo>
                  <a:pt x="9" y="23"/>
                </a:lnTo>
                <a:lnTo>
                  <a:pt x="9" y="23"/>
                </a:lnTo>
                <a:lnTo>
                  <a:pt x="9" y="23"/>
                </a:lnTo>
                <a:lnTo>
                  <a:pt x="14" y="23"/>
                </a:lnTo>
                <a:lnTo>
                  <a:pt x="14" y="23"/>
                </a:lnTo>
                <a:lnTo>
                  <a:pt x="18" y="23"/>
                </a:lnTo>
                <a:lnTo>
                  <a:pt x="18" y="27"/>
                </a:lnTo>
                <a:lnTo>
                  <a:pt x="18" y="27"/>
                </a:lnTo>
                <a:lnTo>
                  <a:pt x="18" y="27"/>
                </a:lnTo>
                <a:lnTo>
                  <a:pt x="14" y="27"/>
                </a:lnTo>
                <a:lnTo>
                  <a:pt x="14" y="27"/>
                </a:lnTo>
                <a:lnTo>
                  <a:pt x="14" y="27"/>
                </a:lnTo>
                <a:lnTo>
                  <a:pt x="14" y="27"/>
                </a:lnTo>
                <a:lnTo>
                  <a:pt x="14" y="27"/>
                </a:lnTo>
                <a:lnTo>
                  <a:pt x="9" y="27"/>
                </a:lnTo>
                <a:lnTo>
                  <a:pt x="5" y="27"/>
                </a:lnTo>
                <a:lnTo>
                  <a:pt x="5" y="32"/>
                </a:lnTo>
                <a:lnTo>
                  <a:pt x="5" y="32"/>
                </a:lnTo>
                <a:lnTo>
                  <a:pt x="5" y="36"/>
                </a:lnTo>
                <a:lnTo>
                  <a:pt x="5" y="36"/>
                </a:lnTo>
                <a:lnTo>
                  <a:pt x="0" y="36"/>
                </a:lnTo>
                <a:lnTo>
                  <a:pt x="0" y="36"/>
                </a:lnTo>
                <a:lnTo>
                  <a:pt x="0" y="32"/>
                </a:lnTo>
                <a:lnTo>
                  <a:pt x="5" y="32"/>
                </a:lnTo>
                <a:lnTo>
                  <a:pt x="5" y="32"/>
                </a:lnTo>
                <a:lnTo>
                  <a:pt x="5" y="32"/>
                </a:lnTo>
                <a:lnTo>
                  <a:pt x="0" y="32"/>
                </a:lnTo>
                <a:lnTo>
                  <a:pt x="0" y="27"/>
                </a:lnTo>
                <a:lnTo>
                  <a:pt x="0" y="27"/>
                </a:lnTo>
                <a:lnTo>
                  <a:pt x="0" y="27"/>
                </a:lnTo>
                <a:lnTo>
                  <a:pt x="0" y="27"/>
                </a:lnTo>
                <a:lnTo>
                  <a:pt x="0" y="27"/>
                </a:lnTo>
                <a:lnTo>
                  <a:pt x="0" y="27"/>
                </a:lnTo>
                <a:lnTo>
                  <a:pt x="0" y="23"/>
                </a:lnTo>
                <a:lnTo>
                  <a:pt x="0" y="23"/>
                </a:lnTo>
                <a:lnTo>
                  <a:pt x="0" y="23"/>
                </a:lnTo>
                <a:lnTo>
                  <a:pt x="0" y="23"/>
                </a:lnTo>
                <a:lnTo>
                  <a:pt x="5" y="23"/>
                </a:lnTo>
                <a:lnTo>
                  <a:pt x="5" y="23"/>
                </a:lnTo>
                <a:lnTo>
                  <a:pt x="5" y="23"/>
                </a:lnTo>
                <a:lnTo>
                  <a:pt x="5" y="23"/>
                </a:lnTo>
                <a:lnTo>
                  <a:pt x="9" y="23"/>
                </a:lnTo>
                <a:lnTo>
                  <a:pt x="9" y="23"/>
                </a:lnTo>
                <a:lnTo>
                  <a:pt x="9" y="23"/>
                </a:lnTo>
                <a:moveTo>
                  <a:pt x="45" y="0"/>
                </a:moveTo>
                <a:lnTo>
                  <a:pt x="45" y="0"/>
                </a:lnTo>
                <a:lnTo>
                  <a:pt x="45" y="5"/>
                </a:lnTo>
                <a:lnTo>
                  <a:pt x="50" y="5"/>
                </a:lnTo>
                <a:lnTo>
                  <a:pt x="59" y="5"/>
                </a:lnTo>
                <a:lnTo>
                  <a:pt x="59" y="5"/>
                </a:lnTo>
                <a:lnTo>
                  <a:pt x="64" y="5"/>
                </a:lnTo>
                <a:lnTo>
                  <a:pt x="68" y="5"/>
                </a:lnTo>
                <a:lnTo>
                  <a:pt x="73" y="5"/>
                </a:lnTo>
                <a:lnTo>
                  <a:pt x="77" y="5"/>
                </a:lnTo>
                <a:lnTo>
                  <a:pt x="82" y="5"/>
                </a:lnTo>
                <a:lnTo>
                  <a:pt x="82" y="5"/>
                </a:lnTo>
                <a:lnTo>
                  <a:pt x="82" y="5"/>
                </a:lnTo>
                <a:lnTo>
                  <a:pt x="82" y="5"/>
                </a:lnTo>
                <a:lnTo>
                  <a:pt x="82" y="9"/>
                </a:lnTo>
                <a:lnTo>
                  <a:pt x="82" y="9"/>
                </a:lnTo>
                <a:lnTo>
                  <a:pt x="82" y="9"/>
                </a:lnTo>
                <a:lnTo>
                  <a:pt x="82" y="9"/>
                </a:lnTo>
                <a:lnTo>
                  <a:pt x="82" y="9"/>
                </a:lnTo>
                <a:lnTo>
                  <a:pt x="77" y="9"/>
                </a:lnTo>
                <a:lnTo>
                  <a:pt x="77" y="9"/>
                </a:lnTo>
                <a:lnTo>
                  <a:pt x="77" y="9"/>
                </a:lnTo>
                <a:lnTo>
                  <a:pt x="77" y="14"/>
                </a:lnTo>
                <a:lnTo>
                  <a:pt x="77" y="14"/>
                </a:lnTo>
                <a:lnTo>
                  <a:pt x="73" y="18"/>
                </a:lnTo>
                <a:lnTo>
                  <a:pt x="73" y="18"/>
                </a:lnTo>
                <a:lnTo>
                  <a:pt x="73" y="18"/>
                </a:lnTo>
                <a:lnTo>
                  <a:pt x="73" y="18"/>
                </a:lnTo>
                <a:lnTo>
                  <a:pt x="77" y="23"/>
                </a:lnTo>
                <a:lnTo>
                  <a:pt x="77" y="27"/>
                </a:lnTo>
                <a:lnTo>
                  <a:pt x="77" y="27"/>
                </a:lnTo>
                <a:lnTo>
                  <a:pt x="77" y="27"/>
                </a:lnTo>
                <a:lnTo>
                  <a:pt x="77" y="27"/>
                </a:lnTo>
                <a:lnTo>
                  <a:pt x="77" y="32"/>
                </a:lnTo>
                <a:lnTo>
                  <a:pt x="77" y="32"/>
                </a:lnTo>
                <a:lnTo>
                  <a:pt x="77" y="36"/>
                </a:lnTo>
                <a:lnTo>
                  <a:pt x="82" y="36"/>
                </a:lnTo>
                <a:lnTo>
                  <a:pt x="82" y="36"/>
                </a:lnTo>
                <a:lnTo>
                  <a:pt x="82" y="36"/>
                </a:lnTo>
                <a:lnTo>
                  <a:pt x="82" y="36"/>
                </a:lnTo>
                <a:lnTo>
                  <a:pt x="82" y="36"/>
                </a:lnTo>
                <a:lnTo>
                  <a:pt x="77" y="36"/>
                </a:lnTo>
                <a:lnTo>
                  <a:pt x="77" y="36"/>
                </a:lnTo>
                <a:lnTo>
                  <a:pt x="77" y="36"/>
                </a:lnTo>
                <a:lnTo>
                  <a:pt x="77" y="41"/>
                </a:lnTo>
                <a:lnTo>
                  <a:pt x="77" y="41"/>
                </a:lnTo>
                <a:lnTo>
                  <a:pt x="77" y="41"/>
                </a:lnTo>
                <a:lnTo>
                  <a:pt x="77" y="41"/>
                </a:lnTo>
                <a:lnTo>
                  <a:pt x="77" y="41"/>
                </a:lnTo>
                <a:lnTo>
                  <a:pt x="73" y="41"/>
                </a:lnTo>
                <a:lnTo>
                  <a:pt x="73" y="41"/>
                </a:lnTo>
                <a:lnTo>
                  <a:pt x="73" y="41"/>
                </a:lnTo>
                <a:lnTo>
                  <a:pt x="68" y="41"/>
                </a:lnTo>
                <a:lnTo>
                  <a:pt x="68" y="41"/>
                </a:lnTo>
                <a:lnTo>
                  <a:pt x="64" y="41"/>
                </a:lnTo>
                <a:lnTo>
                  <a:pt x="64" y="41"/>
                </a:lnTo>
                <a:lnTo>
                  <a:pt x="64" y="41"/>
                </a:lnTo>
                <a:lnTo>
                  <a:pt x="59" y="41"/>
                </a:lnTo>
                <a:lnTo>
                  <a:pt x="59" y="36"/>
                </a:lnTo>
                <a:lnTo>
                  <a:pt x="59" y="36"/>
                </a:lnTo>
                <a:lnTo>
                  <a:pt x="55" y="36"/>
                </a:lnTo>
                <a:lnTo>
                  <a:pt x="55" y="36"/>
                </a:lnTo>
                <a:lnTo>
                  <a:pt x="55" y="36"/>
                </a:lnTo>
                <a:lnTo>
                  <a:pt x="50" y="36"/>
                </a:lnTo>
                <a:lnTo>
                  <a:pt x="50" y="36"/>
                </a:lnTo>
                <a:lnTo>
                  <a:pt x="45" y="32"/>
                </a:lnTo>
                <a:lnTo>
                  <a:pt x="45" y="32"/>
                </a:lnTo>
                <a:lnTo>
                  <a:pt x="45" y="32"/>
                </a:lnTo>
                <a:lnTo>
                  <a:pt x="45" y="32"/>
                </a:lnTo>
                <a:lnTo>
                  <a:pt x="45" y="32"/>
                </a:lnTo>
                <a:lnTo>
                  <a:pt x="45" y="32"/>
                </a:lnTo>
                <a:lnTo>
                  <a:pt x="45" y="32"/>
                </a:lnTo>
                <a:lnTo>
                  <a:pt x="45" y="32"/>
                </a:lnTo>
                <a:lnTo>
                  <a:pt x="41" y="32"/>
                </a:lnTo>
                <a:lnTo>
                  <a:pt x="41" y="32"/>
                </a:lnTo>
                <a:lnTo>
                  <a:pt x="41" y="32"/>
                </a:lnTo>
                <a:lnTo>
                  <a:pt x="36" y="36"/>
                </a:lnTo>
                <a:lnTo>
                  <a:pt x="36" y="36"/>
                </a:lnTo>
                <a:lnTo>
                  <a:pt x="32" y="36"/>
                </a:lnTo>
                <a:lnTo>
                  <a:pt x="32" y="36"/>
                </a:lnTo>
                <a:lnTo>
                  <a:pt x="36" y="32"/>
                </a:lnTo>
                <a:lnTo>
                  <a:pt x="36" y="27"/>
                </a:lnTo>
                <a:lnTo>
                  <a:pt x="36" y="27"/>
                </a:lnTo>
                <a:lnTo>
                  <a:pt x="36" y="27"/>
                </a:lnTo>
                <a:lnTo>
                  <a:pt x="36" y="27"/>
                </a:lnTo>
                <a:lnTo>
                  <a:pt x="32" y="27"/>
                </a:lnTo>
                <a:lnTo>
                  <a:pt x="32" y="27"/>
                </a:lnTo>
                <a:lnTo>
                  <a:pt x="32" y="27"/>
                </a:lnTo>
                <a:lnTo>
                  <a:pt x="32" y="27"/>
                </a:lnTo>
                <a:lnTo>
                  <a:pt x="32" y="27"/>
                </a:lnTo>
                <a:lnTo>
                  <a:pt x="27" y="27"/>
                </a:lnTo>
                <a:lnTo>
                  <a:pt x="27" y="27"/>
                </a:lnTo>
                <a:lnTo>
                  <a:pt x="23" y="27"/>
                </a:lnTo>
                <a:lnTo>
                  <a:pt x="23" y="23"/>
                </a:lnTo>
                <a:lnTo>
                  <a:pt x="23" y="23"/>
                </a:lnTo>
                <a:lnTo>
                  <a:pt x="23" y="23"/>
                </a:lnTo>
                <a:lnTo>
                  <a:pt x="23" y="18"/>
                </a:lnTo>
                <a:lnTo>
                  <a:pt x="23" y="18"/>
                </a:lnTo>
                <a:lnTo>
                  <a:pt x="23" y="18"/>
                </a:lnTo>
                <a:lnTo>
                  <a:pt x="23" y="18"/>
                </a:lnTo>
                <a:lnTo>
                  <a:pt x="23" y="18"/>
                </a:lnTo>
                <a:lnTo>
                  <a:pt x="23" y="18"/>
                </a:lnTo>
                <a:lnTo>
                  <a:pt x="18" y="18"/>
                </a:lnTo>
                <a:lnTo>
                  <a:pt x="18" y="14"/>
                </a:lnTo>
                <a:lnTo>
                  <a:pt x="23" y="14"/>
                </a:lnTo>
                <a:lnTo>
                  <a:pt x="18" y="14"/>
                </a:lnTo>
                <a:lnTo>
                  <a:pt x="18" y="14"/>
                </a:lnTo>
                <a:lnTo>
                  <a:pt x="18" y="14"/>
                </a:lnTo>
                <a:lnTo>
                  <a:pt x="18" y="9"/>
                </a:lnTo>
                <a:lnTo>
                  <a:pt x="23" y="9"/>
                </a:lnTo>
                <a:lnTo>
                  <a:pt x="23" y="9"/>
                </a:lnTo>
                <a:lnTo>
                  <a:pt x="27" y="9"/>
                </a:lnTo>
                <a:lnTo>
                  <a:pt x="27" y="9"/>
                </a:lnTo>
                <a:lnTo>
                  <a:pt x="27" y="9"/>
                </a:lnTo>
                <a:lnTo>
                  <a:pt x="32" y="5"/>
                </a:lnTo>
                <a:lnTo>
                  <a:pt x="32" y="5"/>
                </a:lnTo>
                <a:lnTo>
                  <a:pt x="36" y="5"/>
                </a:lnTo>
                <a:lnTo>
                  <a:pt x="45" y="5"/>
                </a:lnTo>
                <a:lnTo>
                  <a:pt x="45" y="5"/>
                </a:lnTo>
                <a:lnTo>
                  <a:pt x="45" y="5"/>
                </a:lnTo>
                <a:lnTo>
                  <a:pt x="45"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64" name="Freeform 55">
            <a:extLst>
              <a:ext uri="{FF2B5EF4-FFF2-40B4-BE49-F238E27FC236}">
                <a16:creationId xmlns:a16="http://schemas.microsoft.com/office/drawing/2014/main" id="{D6EE3BF9-267A-6149-BC84-810BCC735AA1}"/>
              </a:ext>
            </a:extLst>
          </p:cNvPr>
          <p:cNvSpPr>
            <a:spLocks/>
          </p:cNvSpPr>
          <p:nvPr/>
        </p:nvSpPr>
        <p:spPr bwMode="auto">
          <a:xfrm>
            <a:off x="9260971" y="2621637"/>
            <a:ext cx="721698" cy="953177"/>
          </a:xfrm>
          <a:custGeom>
            <a:avLst/>
            <a:gdLst>
              <a:gd name="T0" fmla="*/ 100 w 149"/>
              <a:gd name="T1" fmla="*/ 13 h 194"/>
              <a:gd name="T2" fmla="*/ 100 w 149"/>
              <a:gd name="T3" fmla="*/ 18 h 194"/>
              <a:gd name="T4" fmla="*/ 95 w 149"/>
              <a:gd name="T5" fmla="*/ 22 h 194"/>
              <a:gd name="T6" fmla="*/ 100 w 149"/>
              <a:gd name="T7" fmla="*/ 36 h 194"/>
              <a:gd name="T8" fmla="*/ 113 w 149"/>
              <a:gd name="T9" fmla="*/ 50 h 194"/>
              <a:gd name="T10" fmla="*/ 109 w 149"/>
              <a:gd name="T11" fmla="*/ 59 h 194"/>
              <a:gd name="T12" fmla="*/ 118 w 149"/>
              <a:gd name="T13" fmla="*/ 72 h 194"/>
              <a:gd name="T14" fmla="*/ 122 w 149"/>
              <a:gd name="T15" fmla="*/ 81 h 194"/>
              <a:gd name="T16" fmla="*/ 118 w 149"/>
              <a:gd name="T17" fmla="*/ 90 h 194"/>
              <a:gd name="T18" fmla="*/ 122 w 149"/>
              <a:gd name="T19" fmla="*/ 90 h 194"/>
              <a:gd name="T20" fmla="*/ 122 w 149"/>
              <a:gd name="T21" fmla="*/ 99 h 194"/>
              <a:gd name="T22" fmla="*/ 127 w 149"/>
              <a:gd name="T23" fmla="*/ 104 h 194"/>
              <a:gd name="T24" fmla="*/ 136 w 149"/>
              <a:gd name="T25" fmla="*/ 113 h 194"/>
              <a:gd name="T26" fmla="*/ 136 w 149"/>
              <a:gd name="T27" fmla="*/ 122 h 194"/>
              <a:gd name="T28" fmla="*/ 149 w 149"/>
              <a:gd name="T29" fmla="*/ 131 h 194"/>
              <a:gd name="T30" fmla="*/ 145 w 149"/>
              <a:gd name="T31" fmla="*/ 144 h 194"/>
              <a:gd name="T32" fmla="*/ 131 w 149"/>
              <a:gd name="T33" fmla="*/ 163 h 194"/>
              <a:gd name="T34" fmla="*/ 118 w 149"/>
              <a:gd name="T35" fmla="*/ 172 h 194"/>
              <a:gd name="T36" fmla="*/ 104 w 149"/>
              <a:gd name="T37" fmla="*/ 181 h 194"/>
              <a:gd name="T38" fmla="*/ 95 w 149"/>
              <a:gd name="T39" fmla="*/ 181 h 194"/>
              <a:gd name="T40" fmla="*/ 91 w 149"/>
              <a:gd name="T41" fmla="*/ 181 h 194"/>
              <a:gd name="T42" fmla="*/ 86 w 149"/>
              <a:gd name="T43" fmla="*/ 185 h 194"/>
              <a:gd name="T44" fmla="*/ 81 w 149"/>
              <a:gd name="T45" fmla="*/ 185 h 194"/>
              <a:gd name="T46" fmla="*/ 68 w 149"/>
              <a:gd name="T47" fmla="*/ 190 h 194"/>
              <a:gd name="T48" fmla="*/ 50 w 149"/>
              <a:gd name="T49" fmla="*/ 194 h 194"/>
              <a:gd name="T50" fmla="*/ 50 w 149"/>
              <a:gd name="T51" fmla="*/ 190 h 194"/>
              <a:gd name="T52" fmla="*/ 45 w 149"/>
              <a:gd name="T53" fmla="*/ 190 h 194"/>
              <a:gd name="T54" fmla="*/ 41 w 149"/>
              <a:gd name="T55" fmla="*/ 185 h 194"/>
              <a:gd name="T56" fmla="*/ 41 w 149"/>
              <a:gd name="T57" fmla="*/ 185 h 194"/>
              <a:gd name="T58" fmla="*/ 32 w 149"/>
              <a:gd name="T59" fmla="*/ 181 h 194"/>
              <a:gd name="T60" fmla="*/ 27 w 149"/>
              <a:gd name="T61" fmla="*/ 176 h 194"/>
              <a:gd name="T62" fmla="*/ 27 w 149"/>
              <a:gd name="T63" fmla="*/ 167 h 194"/>
              <a:gd name="T64" fmla="*/ 27 w 149"/>
              <a:gd name="T65" fmla="*/ 163 h 194"/>
              <a:gd name="T66" fmla="*/ 27 w 149"/>
              <a:gd name="T67" fmla="*/ 158 h 194"/>
              <a:gd name="T68" fmla="*/ 23 w 149"/>
              <a:gd name="T69" fmla="*/ 144 h 194"/>
              <a:gd name="T70" fmla="*/ 23 w 149"/>
              <a:gd name="T71" fmla="*/ 135 h 194"/>
              <a:gd name="T72" fmla="*/ 27 w 149"/>
              <a:gd name="T73" fmla="*/ 131 h 194"/>
              <a:gd name="T74" fmla="*/ 32 w 149"/>
              <a:gd name="T75" fmla="*/ 126 h 194"/>
              <a:gd name="T76" fmla="*/ 41 w 149"/>
              <a:gd name="T77" fmla="*/ 117 h 194"/>
              <a:gd name="T78" fmla="*/ 50 w 149"/>
              <a:gd name="T79" fmla="*/ 108 h 194"/>
              <a:gd name="T80" fmla="*/ 59 w 149"/>
              <a:gd name="T81" fmla="*/ 99 h 194"/>
              <a:gd name="T82" fmla="*/ 63 w 149"/>
              <a:gd name="T83" fmla="*/ 95 h 194"/>
              <a:gd name="T84" fmla="*/ 63 w 149"/>
              <a:gd name="T85" fmla="*/ 86 h 194"/>
              <a:gd name="T86" fmla="*/ 54 w 149"/>
              <a:gd name="T87" fmla="*/ 81 h 194"/>
              <a:gd name="T88" fmla="*/ 45 w 149"/>
              <a:gd name="T89" fmla="*/ 77 h 194"/>
              <a:gd name="T90" fmla="*/ 41 w 149"/>
              <a:gd name="T91" fmla="*/ 68 h 194"/>
              <a:gd name="T92" fmla="*/ 45 w 149"/>
              <a:gd name="T93" fmla="*/ 63 h 194"/>
              <a:gd name="T94" fmla="*/ 41 w 149"/>
              <a:gd name="T95" fmla="*/ 54 h 194"/>
              <a:gd name="T96" fmla="*/ 36 w 149"/>
              <a:gd name="T97" fmla="*/ 50 h 194"/>
              <a:gd name="T98" fmla="*/ 36 w 149"/>
              <a:gd name="T99" fmla="*/ 45 h 194"/>
              <a:gd name="T100" fmla="*/ 36 w 149"/>
              <a:gd name="T101" fmla="*/ 36 h 194"/>
              <a:gd name="T102" fmla="*/ 23 w 149"/>
              <a:gd name="T103" fmla="*/ 31 h 194"/>
              <a:gd name="T104" fmla="*/ 9 w 149"/>
              <a:gd name="T105" fmla="*/ 27 h 194"/>
              <a:gd name="T106" fmla="*/ 0 w 149"/>
              <a:gd name="T107" fmla="*/ 22 h 194"/>
              <a:gd name="T108" fmla="*/ 5 w 149"/>
              <a:gd name="T109" fmla="*/ 18 h 194"/>
              <a:gd name="T110" fmla="*/ 18 w 149"/>
              <a:gd name="T111" fmla="*/ 22 h 194"/>
              <a:gd name="T112" fmla="*/ 32 w 149"/>
              <a:gd name="T113" fmla="*/ 27 h 194"/>
              <a:gd name="T114" fmla="*/ 41 w 149"/>
              <a:gd name="T115" fmla="*/ 27 h 194"/>
              <a:gd name="T116" fmla="*/ 54 w 149"/>
              <a:gd name="T117" fmla="*/ 27 h 194"/>
              <a:gd name="T118" fmla="*/ 59 w 149"/>
              <a:gd name="T119" fmla="*/ 22 h 194"/>
              <a:gd name="T120" fmla="*/ 63 w 149"/>
              <a:gd name="T121" fmla="*/ 9 h 194"/>
              <a:gd name="T122" fmla="*/ 72 w 149"/>
              <a:gd name="T123" fmla="*/ 4 h 194"/>
              <a:gd name="T124" fmla="*/ 86 w 149"/>
              <a:gd name="T12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9" h="194">
                <a:moveTo>
                  <a:pt x="86" y="4"/>
                </a:moveTo>
                <a:lnTo>
                  <a:pt x="86" y="4"/>
                </a:lnTo>
                <a:lnTo>
                  <a:pt x="86" y="4"/>
                </a:lnTo>
                <a:lnTo>
                  <a:pt x="91" y="4"/>
                </a:lnTo>
                <a:lnTo>
                  <a:pt x="95" y="4"/>
                </a:lnTo>
                <a:lnTo>
                  <a:pt x="100" y="9"/>
                </a:lnTo>
                <a:lnTo>
                  <a:pt x="100" y="13"/>
                </a:lnTo>
                <a:lnTo>
                  <a:pt x="100" y="13"/>
                </a:lnTo>
                <a:lnTo>
                  <a:pt x="100" y="13"/>
                </a:lnTo>
                <a:lnTo>
                  <a:pt x="100" y="13"/>
                </a:lnTo>
                <a:lnTo>
                  <a:pt x="95" y="18"/>
                </a:lnTo>
                <a:lnTo>
                  <a:pt x="95" y="18"/>
                </a:lnTo>
                <a:lnTo>
                  <a:pt x="95" y="18"/>
                </a:lnTo>
                <a:lnTo>
                  <a:pt x="100" y="18"/>
                </a:lnTo>
                <a:lnTo>
                  <a:pt x="95" y="18"/>
                </a:lnTo>
                <a:lnTo>
                  <a:pt x="95" y="22"/>
                </a:lnTo>
                <a:lnTo>
                  <a:pt x="95" y="22"/>
                </a:lnTo>
                <a:lnTo>
                  <a:pt x="91" y="22"/>
                </a:lnTo>
                <a:lnTo>
                  <a:pt x="91" y="22"/>
                </a:lnTo>
                <a:lnTo>
                  <a:pt x="95" y="22"/>
                </a:lnTo>
                <a:lnTo>
                  <a:pt x="95" y="22"/>
                </a:lnTo>
                <a:lnTo>
                  <a:pt x="95" y="22"/>
                </a:lnTo>
                <a:lnTo>
                  <a:pt x="95" y="22"/>
                </a:lnTo>
                <a:lnTo>
                  <a:pt x="95" y="22"/>
                </a:lnTo>
                <a:lnTo>
                  <a:pt x="95" y="27"/>
                </a:lnTo>
                <a:lnTo>
                  <a:pt x="95" y="31"/>
                </a:lnTo>
                <a:lnTo>
                  <a:pt x="95" y="31"/>
                </a:lnTo>
                <a:lnTo>
                  <a:pt x="100" y="36"/>
                </a:lnTo>
                <a:lnTo>
                  <a:pt x="104" y="36"/>
                </a:lnTo>
                <a:lnTo>
                  <a:pt x="104" y="36"/>
                </a:lnTo>
                <a:lnTo>
                  <a:pt x="109" y="40"/>
                </a:lnTo>
                <a:lnTo>
                  <a:pt x="113" y="45"/>
                </a:lnTo>
                <a:lnTo>
                  <a:pt x="113" y="45"/>
                </a:lnTo>
                <a:lnTo>
                  <a:pt x="113" y="45"/>
                </a:lnTo>
                <a:lnTo>
                  <a:pt x="113" y="50"/>
                </a:lnTo>
                <a:lnTo>
                  <a:pt x="113" y="50"/>
                </a:lnTo>
                <a:lnTo>
                  <a:pt x="113" y="50"/>
                </a:lnTo>
                <a:lnTo>
                  <a:pt x="109" y="54"/>
                </a:lnTo>
                <a:lnTo>
                  <a:pt x="109" y="54"/>
                </a:lnTo>
                <a:lnTo>
                  <a:pt x="109" y="59"/>
                </a:lnTo>
                <a:lnTo>
                  <a:pt x="109" y="59"/>
                </a:lnTo>
                <a:lnTo>
                  <a:pt x="109" y="59"/>
                </a:lnTo>
                <a:lnTo>
                  <a:pt x="109" y="59"/>
                </a:lnTo>
                <a:lnTo>
                  <a:pt x="109" y="63"/>
                </a:lnTo>
                <a:lnTo>
                  <a:pt x="113" y="63"/>
                </a:lnTo>
                <a:lnTo>
                  <a:pt x="113" y="68"/>
                </a:lnTo>
                <a:lnTo>
                  <a:pt x="113" y="68"/>
                </a:lnTo>
                <a:lnTo>
                  <a:pt x="113" y="68"/>
                </a:lnTo>
                <a:lnTo>
                  <a:pt x="118" y="72"/>
                </a:lnTo>
                <a:lnTo>
                  <a:pt x="118" y="72"/>
                </a:lnTo>
                <a:lnTo>
                  <a:pt x="118" y="72"/>
                </a:lnTo>
                <a:lnTo>
                  <a:pt x="118" y="77"/>
                </a:lnTo>
                <a:lnTo>
                  <a:pt x="122" y="77"/>
                </a:lnTo>
                <a:lnTo>
                  <a:pt x="122" y="81"/>
                </a:lnTo>
                <a:lnTo>
                  <a:pt x="122" y="81"/>
                </a:lnTo>
                <a:lnTo>
                  <a:pt x="122" y="81"/>
                </a:lnTo>
                <a:lnTo>
                  <a:pt x="122" y="81"/>
                </a:lnTo>
                <a:lnTo>
                  <a:pt x="122" y="81"/>
                </a:lnTo>
                <a:lnTo>
                  <a:pt x="118" y="81"/>
                </a:lnTo>
                <a:lnTo>
                  <a:pt x="118" y="81"/>
                </a:lnTo>
                <a:lnTo>
                  <a:pt x="122" y="86"/>
                </a:lnTo>
                <a:lnTo>
                  <a:pt x="118" y="86"/>
                </a:lnTo>
                <a:lnTo>
                  <a:pt x="118" y="90"/>
                </a:lnTo>
                <a:lnTo>
                  <a:pt x="118" y="90"/>
                </a:lnTo>
                <a:lnTo>
                  <a:pt x="118" y="90"/>
                </a:lnTo>
                <a:lnTo>
                  <a:pt x="118" y="90"/>
                </a:lnTo>
                <a:lnTo>
                  <a:pt x="118" y="90"/>
                </a:lnTo>
                <a:lnTo>
                  <a:pt x="122" y="90"/>
                </a:lnTo>
                <a:lnTo>
                  <a:pt x="122" y="90"/>
                </a:lnTo>
                <a:lnTo>
                  <a:pt x="122" y="90"/>
                </a:lnTo>
                <a:lnTo>
                  <a:pt x="122" y="95"/>
                </a:lnTo>
                <a:lnTo>
                  <a:pt x="122" y="95"/>
                </a:lnTo>
                <a:lnTo>
                  <a:pt x="118" y="95"/>
                </a:lnTo>
                <a:lnTo>
                  <a:pt x="118" y="95"/>
                </a:lnTo>
                <a:lnTo>
                  <a:pt x="118" y="95"/>
                </a:lnTo>
                <a:lnTo>
                  <a:pt x="122" y="95"/>
                </a:lnTo>
                <a:lnTo>
                  <a:pt x="122" y="99"/>
                </a:lnTo>
                <a:lnTo>
                  <a:pt x="122" y="99"/>
                </a:lnTo>
                <a:lnTo>
                  <a:pt x="127" y="99"/>
                </a:lnTo>
                <a:lnTo>
                  <a:pt x="127" y="99"/>
                </a:lnTo>
                <a:lnTo>
                  <a:pt x="127" y="99"/>
                </a:lnTo>
                <a:lnTo>
                  <a:pt x="127" y="104"/>
                </a:lnTo>
                <a:lnTo>
                  <a:pt x="127" y="104"/>
                </a:lnTo>
                <a:lnTo>
                  <a:pt x="127" y="104"/>
                </a:lnTo>
                <a:lnTo>
                  <a:pt x="127" y="104"/>
                </a:lnTo>
                <a:lnTo>
                  <a:pt x="127" y="108"/>
                </a:lnTo>
                <a:lnTo>
                  <a:pt x="131" y="108"/>
                </a:lnTo>
                <a:lnTo>
                  <a:pt x="131" y="108"/>
                </a:lnTo>
                <a:lnTo>
                  <a:pt x="136" y="108"/>
                </a:lnTo>
                <a:lnTo>
                  <a:pt x="136" y="113"/>
                </a:lnTo>
                <a:lnTo>
                  <a:pt x="136" y="113"/>
                </a:lnTo>
                <a:lnTo>
                  <a:pt x="136" y="113"/>
                </a:lnTo>
                <a:lnTo>
                  <a:pt x="131" y="113"/>
                </a:lnTo>
                <a:lnTo>
                  <a:pt x="131" y="117"/>
                </a:lnTo>
                <a:lnTo>
                  <a:pt x="127" y="117"/>
                </a:lnTo>
                <a:lnTo>
                  <a:pt x="127" y="117"/>
                </a:lnTo>
                <a:lnTo>
                  <a:pt x="131" y="122"/>
                </a:lnTo>
                <a:lnTo>
                  <a:pt x="136" y="122"/>
                </a:lnTo>
                <a:lnTo>
                  <a:pt x="140" y="126"/>
                </a:lnTo>
                <a:lnTo>
                  <a:pt x="140" y="126"/>
                </a:lnTo>
                <a:lnTo>
                  <a:pt x="145" y="126"/>
                </a:lnTo>
                <a:lnTo>
                  <a:pt x="145" y="131"/>
                </a:lnTo>
                <a:lnTo>
                  <a:pt x="149" y="131"/>
                </a:lnTo>
                <a:lnTo>
                  <a:pt x="149" y="131"/>
                </a:lnTo>
                <a:lnTo>
                  <a:pt x="149" y="131"/>
                </a:lnTo>
                <a:lnTo>
                  <a:pt x="149" y="135"/>
                </a:lnTo>
                <a:lnTo>
                  <a:pt x="149" y="135"/>
                </a:lnTo>
                <a:lnTo>
                  <a:pt x="149" y="135"/>
                </a:lnTo>
                <a:lnTo>
                  <a:pt x="149" y="140"/>
                </a:lnTo>
                <a:lnTo>
                  <a:pt x="149" y="140"/>
                </a:lnTo>
                <a:lnTo>
                  <a:pt x="149" y="140"/>
                </a:lnTo>
                <a:lnTo>
                  <a:pt x="145" y="144"/>
                </a:lnTo>
                <a:lnTo>
                  <a:pt x="140" y="149"/>
                </a:lnTo>
                <a:lnTo>
                  <a:pt x="140" y="149"/>
                </a:lnTo>
                <a:lnTo>
                  <a:pt x="140" y="153"/>
                </a:lnTo>
                <a:lnTo>
                  <a:pt x="136" y="158"/>
                </a:lnTo>
                <a:lnTo>
                  <a:pt x="136" y="158"/>
                </a:lnTo>
                <a:lnTo>
                  <a:pt x="131" y="158"/>
                </a:lnTo>
                <a:lnTo>
                  <a:pt x="131" y="163"/>
                </a:lnTo>
                <a:lnTo>
                  <a:pt x="131" y="163"/>
                </a:lnTo>
                <a:lnTo>
                  <a:pt x="127" y="167"/>
                </a:lnTo>
                <a:lnTo>
                  <a:pt x="122" y="167"/>
                </a:lnTo>
                <a:lnTo>
                  <a:pt x="122" y="167"/>
                </a:lnTo>
                <a:lnTo>
                  <a:pt x="122" y="172"/>
                </a:lnTo>
                <a:lnTo>
                  <a:pt x="118" y="172"/>
                </a:lnTo>
                <a:lnTo>
                  <a:pt x="118" y="172"/>
                </a:lnTo>
                <a:lnTo>
                  <a:pt x="118" y="172"/>
                </a:lnTo>
                <a:lnTo>
                  <a:pt x="113" y="176"/>
                </a:lnTo>
                <a:lnTo>
                  <a:pt x="109" y="181"/>
                </a:lnTo>
                <a:lnTo>
                  <a:pt x="109" y="181"/>
                </a:lnTo>
                <a:lnTo>
                  <a:pt x="109" y="181"/>
                </a:lnTo>
                <a:lnTo>
                  <a:pt x="109" y="181"/>
                </a:lnTo>
                <a:lnTo>
                  <a:pt x="104" y="181"/>
                </a:lnTo>
                <a:lnTo>
                  <a:pt x="104" y="181"/>
                </a:lnTo>
                <a:lnTo>
                  <a:pt x="104" y="181"/>
                </a:lnTo>
                <a:lnTo>
                  <a:pt x="100" y="181"/>
                </a:lnTo>
                <a:lnTo>
                  <a:pt x="100" y="181"/>
                </a:lnTo>
                <a:lnTo>
                  <a:pt x="95" y="181"/>
                </a:lnTo>
                <a:lnTo>
                  <a:pt x="95" y="181"/>
                </a:lnTo>
                <a:lnTo>
                  <a:pt x="95" y="181"/>
                </a:lnTo>
                <a:lnTo>
                  <a:pt x="95" y="181"/>
                </a:lnTo>
                <a:lnTo>
                  <a:pt x="95" y="181"/>
                </a:lnTo>
                <a:lnTo>
                  <a:pt x="95" y="176"/>
                </a:lnTo>
                <a:lnTo>
                  <a:pt x="95" y="176"/>
                </a:lnTo>
                <a:lnTo>
                  <a:pt x="95" y="176"/>
                </a:lnTo>
                <a:lnTo>
                  <a:pt x="91" y="181"/>
                </a:lnTo>
                <a:lnTo>
                  <a:pt x="91" y="181"/>
                </a:lnTo>
                <a:lnTo>
                  <a:pt x="91" y="181"/>
                </a:lnTo>
                <a:lnTo>
                  <a:pt x="91" y="181"/>
                </a:lnTo>
                <a:lnTo>
                  <a:pt x="86" y="181"/>
                </a:lnTo>
                <a:lnTo>
                  <a:pt x="86" y="181"/>
                </a:lnTo>
                <a:lnTo>
                  <a:pt x="86" y="181"/>
                </a:lnTo>
                <a:lnTo>
                  <a:pt x="86" y="181"/>
                </a:lnTo>
                <a:lnTo>
                  <a:pt x="86" y="185"/>
                </a:lnTo>
                <a:lnTo>
                  <a:pt x="86" y="185"/>
                </a:lnTo>
                <a:lnTo>
                  <a:pt x="86" y="185"/>
                </a:lnTo>
                <a:lnTo>
                  <a:pt x="86" y="185"/>
                </a:lnTo>
                <a:lnTo>
                  <a:pt x="81" y="185"/>
                </a:lnTo>
                <a:lnTo>
                  <a:pt x="81" y="185"/>
                </a:lnTo>
                <a:lnTo>
                  <a:pt x="81" y="185"/>
                </a:lnTo>
                <a:lnTo>
                  <a:pt x="81" y="185"/>
                </a:lnTo>
                <a:lnTo>
                  <a:pt x="77" y="185"/>
                </a:lnTo>
                <a:lnTo>
                  <a:pt x="77" y="185"/>
                </a:lnTo>
                <a:lnTo>
                  <a:pt x="72" y="185"/>
                </a:lnTo>
                <a:lnTo>
                  <a:pt x="72" y="185"/>
                </a:lnTo>
                <a:lnTo>
                  <a:pt x="68" y="190"/>
                </a:lnTo>
                <a:lnTo>
                  <a:pt x="68" y="190"/>
                </a:lnTo>
                <a:lnTo>
                  <a:pt x="68" y="190"/>
                </a:lnTo>
                <a:lnTo>
                  <a:pt x="63" y="190"/>
                </a:lnTo>
                <a:lnTo>
                  <a:pt x="63" y="190"/>
                </a:lnTo>
                <a:lnTo>
                  <a:pt x="59" y="190"/>
                </a:lnTo>
                <a:lnTo>
                  <a:pt x="54" y="190"/>
                </a:lnTo>
                <a:lnTo>
                  <a:pt x="54" y="190"/>
                </a:lnTo>
                <a:lnTo>
                  <a:pt x="54" y="190"/>
                </a:lnTo>
                <a:lnTo>
                  <a:pt x="50" y="194"/>
                </a:lnTo>
                <a:lnTo>
                  <a:pt x="50" y="194"/>
                </a:lnTo>
                <a:lnTo>
                  <a:pt x="50" y="194"/>
                </a:lnTo>
                <a:lnTo>
                  <a:pt x="50" y="194"/>
                </a:lnTo>
                <a:lnTo>
                  <a:pt x="50" y="190"/>
                </a:lnTo>
                <a:lnTo>
                  <a:pt x="50" y="190"/>
                </a:lnTo>
                <a:lnTo>
                  <a:pt x="50" y="190"/>
                </a:lnTo>
                <a:lnTo>
                  <a:pt x="50" y="190"/>
                </a:lnTo>
                <a:lnTo>
                  <a:pt x="50" y="190"/>
                </a:lnTo>
                <a:lnTo>
                  <a:pt x="50" y="190"/>
                </a:lnTo>
                <a:lnTo>
                  <a:pt x="45" y="185"/>
                </a:lnTo>
                <a:lnTo>
                  <a:pt x="45" y="185"/>
                </a:lnTo>
                <a:lnTo>
                  <a:pt x="45" y="185"/>
                </a:lnTo>
                <a:lnTo>
                  <a:pt x="45" y="190"/>
                </a:lnTo>
                <a:lnTo>
                  <a:pt x="45" y="190"/>
                </a:lnTo>
                <a:lnTo>
                  <a:pt x="45" y="190"/>
                </a:lnTo>
                <a:lnTo>
                  <a:pt x="45" y="190"/>
                </a:lnTo>
                <a:lnTo>
                  <a:pt x="45" y="190"/>
                </a:lnTo>
                <a:lnTo>
                  <a:pt x="41" y="190"/>
                </a:lnTo>
                <a:lnTo>
                  <a:pt x="41" y="190"/>
                </a:lnTo>
                <a:lnTo>
                  <a:pt x="41" y="190"/>
                </a:lnTo>
                <a:lnTo>
                  <a:pt x="41" y="185"/>
                </a:lnTo>
                <a:lnTo>
                  <a:pt x="41" y="185"/>
                </a:lnTo>
                <a:lnTo>
                  <a:pt x="41" y="185"/>
                </a:lnTo>
                <a:lnTo>
                  <a:pt x="41" y="185"/>
                </a:lnTo>
                <a:lnTo>
                  <a:pt x="41" y="185"/>
                </a:lnTo>
                <a:lnTo>
                  <a:pt x="41" y="185"/>
                </a:lnTo>
                <a:lnTo>
                  <a:pt x="41" y="185"/>
                </a:lnTo>
                <a:lnTo>
                  <a:pt x="41" y="185"/>
                </a:lnTo>
                <a:lnTo>
                  <a:pt x="41" y="185"/>
                </a:lnTo>
                <a:lnTo>
                  <a:pt x="41" y="185"/>
                </a:lnTo>
                <a:lnTo>
                  <a:pt x="41" y="185"/>
                </a:lnTo>
                <a:lnTo>
                  <a:pt x="41" y="181"/>
                </a:lnTo>
                <a:lnTo>
                  <a:pt x="41" y="185"/>
                </a:lnTo>
                <a:lnTo>
                  <a:pt x="36" y="181"/>
                </a:lnTo>
                <a:lnTo>
                  <a:pt x="32" y="181"/>
                </a:lnTo>
                <a:lnTo>
                  <a:pt x="32" y="181"/>
                </a:lnTo>
                <a:lnTo>
                  <a:pt x="32" y="181"/>
                </a:lnTo>
                <a:lnTo>
                  <a:pt x="32" y="181"/>
                </a:lnTo>
                <a:lnTo>
                  <a:pt x="27" y="181"/>
                </a:lnTo>
                <a:lnTo>
                  <a:pt x="27" y="181"/>
                </a:lnTo>
                <a:lnTo>
                  <a:pt x="27" y="181"/>
                </a:lnTo>
                <a:lnTo>
                  <a:pt x="27" y="176"/>
                </a:lnTo>
                <a:lnTo>
                  <a:pt x="27" y="176"/>
                </a:lnTo>
                <a:lnTo>
                  <a:pt x="27" y="176"/>
                </a:lnTo>
                <a:lnTo>
                  <a:pt x="23" y="176"/>
                </a:lnTo>
                <a:lnTo>
                  <a:pt x="23" y="172"/>
                </a:lnTo>
                <a:lnTo>
                  <a:pt x="23" y="172"/>
                </a:lnTo>
                <a:lnTo>
                  <a:pt x="27" y="167"/>
                </a:lnTo>
                <a:lnTo>
                  <a:pt x="27" y="167"/>
                </a:lnTo>
                <a:lnTo>
                  <a:pt x="27" y="167"/>
                </a:lnTo>
                <a:lnTo>
                  <a:pt x="27" y="163"/>
                </a:lnTo>
                <a:lnTo>
                  <a:pt x="27" y="163"/>
                </a:lnTo>
                <a:lnTo>
                  <a:pt x="27" y="163"/>
                </a:lnTo>
                <a:lnTo>
                  <a:pt x="27" y="163"/>
                </a:lnTo>
                <a:lnTo>
                  <a:pt x="27" y="163"/>
                </a:lnTo>
                <a:lnTo>
                  <a:pt x="27" y="163"/>
                </a:lnTo>
                <a:lnTo>
                  <a:pt x="27" y="163"/>
                </a:lnTo>
                <a:lnTo>
                  <a:pt x="27" y="163"/>
                </a:lnTo>
                <a:lnTo>
                  <a:pt x="27" y="163"/>
                </a:lnTo>
                <a:lnTo>
                  <a:pt x="27" y="163"/>
                </a:lnTo>
                <a:lnTo>
                  <a:pt x="27" y="158"/>
                </a:lnTo>
                <a:lnTo>
                  <a:pt x="27" y="158"/>
                </a:lnTo>
                <a:lnTo>
                  <a:pt x="27" y="158"/>
                </a:lnTo>
                <a:lnTo>
                  <a:pt x="23" y="158"/>
                </a:lnTo>
                <a:lnTo>
                  <a:pt x="23" y="153"/>
                </a:lnTo>
                <a:lnTo>
                  <a:pt x="23" y="153"/>
                </a:lnTo>
                <a:lnTo>
                  <a:pt x="23" y="149"/>
                </a:lnTo>
                <a:lnTo>
                  <a:pt x="23" y="149"/>
                </a:lnTo>
                <a:lnTo>
                  <a:pt x="23" y="149"/>
                </a:lnTo>
                <a:lnTo>
                  <a:pt x="23" y="144"/>
                </a:lnTo>
                <a:lnTo>
                  <a:pt x="18" y="144"/>
                </a:lnTo>
                <a:lnTo>
                  <a:pt x="18" y="144"/>
                </a:lnTo>
                <a:lnTo>
                  <a:pt x="18" y="140"/>
                </a:lnTo>
                <a:lnTo>
                  <a:pt x="18" y="140"/>
                </a:lnTo>
                <a:lnTo>
                  <a:pt x="18" y="140"/>
                </a:lnTo>
                <a:lnTo>
                  <a:pt x="18" y="140"/>
                </a:lnTo>
                <a:lnTo>
                  <a:pt x="23" y="135"/>
                </a:lnTo>
                <a:lnTo>
                  <a:pt x="23" y="135"/>
                </a:lnTo>
                <a:lnTo>
                  <a:pt x="23" y="131"/>
                </a:lnTo>
                <a:lnTo>
                  <a:pt x="23" y="131"/>
                </a:lnTo>
                <a:lnTo>
                  <a:pt x="23" y="131"/>
                </a:lnTo>
                <a:lnTo>
                  <a:pt x="23" y="131"/>
                </a:lnTo>
                <a:lnTo>
                  <a:pt x="27" y="131"/>
                </a:lnTo>
                <a:lnTo>
                  <a:pt x="27" y="131"/>
                </a:lnTo>
                <a:lnTo>
                  <a:pt x="32" y="131"/>
                </a:lnTo>
                <a:lnTo>
                  <a:pt x="32" y="126"/>
                </a:lnTo>
                <a:lnTo>
                  <a:pt x="32" y="126"/>
                </a:lnTo>
                <a:lnTo>
                  <a:pt x="32" y="126"/>
                </a:lnTo>
                <a:lnTo>
                  <a:pt x="32" y="126"/>
                </a:lnTo>
                <a:lnTo>
                  <a:pt x="32" y="126"/>
                </a:lnTo>
                <a:lnTo>
                  <a:pt x="32" y="126"/>
                </a:lnTo>
                <a:lnTo>
                  <a:pt x="32" y="126"/>
                </a:lnTo>
                <a:lnTo>
                  <a:pt x="32" y="126"/>
                </a:lnTo>
                <a:lnTo>
                  <a:pt x="32" y="126"/>
                </a:lnTo>
                <a:lnTo>
                  <a:pt x="36" y="122"/>
                </a:lnTo>
                <a:lnTo>
                  <a:pt x="36" y="122"/>
                </a:lnTo>
                <a:lnTo>
                  <a:pt x="36" y="122"/>
                </a:lnTo>
                <a:lnTo>
                  <a:pt x="41" y="117"/>
                </a:lnTo>
                <a:lnTo>
                  <a:pt x="41" y="117"/>
                </a:lnTo>
                <a:lnTo>
                  <a:pt x="41" y="117"/>
                </a:lnTo>
                <a:lnTo>
                  <a:pt x="45" y="113"/>
                </a:lnTo>
                <a:lnTo>
                  <a:pt x="45" y="113"/>
                </a:lnTo>
                <a:lnTo>
                  <a:pt x="45" y="113"/>
                </a:lnTo>
                <a:lnTo>
                  <a:pt x="50" y="108"/>
                </a:lnTo>
                <a:lnTo>
                  <a:pt x="50" y="108"/>
                </a:lnTo>
                <a:lnTo>
                  <a:pt x="50" y="108"/>
                </a:lnTo>
                <a:lnTo>
                  <a:pt x="54" y="104"/>
                </a:lnTo>
                <a:lnTo>
                  <a:pt x="54" y="104"/>
                </a:lnTo>
                <a:lnTo>
                  <a:pt x="59" y="99"/>
                </a:lnTo>
                <a:lnTo>
                  <a:pt x="59" y="99"/>
                </a:lnTo>
                <a:lnTo>
                  <a:pt x="59" y="99"/>
                </a:lnTo>
                <a:lnTo>
                  <a:pt x="59" y="99"/>
                </a:lnTo>
                <a:lnTo>
                  <a:pt x="63" y="99"/>
                </a:lnTo>
                <a:lnTo>
                  <a:pt x="63" y="99"/>
                </a:lnTo>
                <a:lnTo>
                  <a:pt x="63" y="99"/>
                </a:lnTo>
                <a:lnTo>
                  <a:pt x="68" y="99"/>
                </a:lnTo>
                <a:lnTo>
                  <a:pt x="68" y="99"/>
                </a:lnTo>
                <a:lnTo>
                  <a:pt x="63" y="95"/>
                </a:lnTo>
                <a:lnTo>
                  <a:pt x="63" y="95"/>
                </a:lnTo>
                <a:lnTo>
                  <a:pt x="68" y="95"/>
                </a:lnTo>
                <a:lnTo>
                  <a:pt x="68" y="95"/>
                </a:lnTo>
                <a:lnTo>
                  <a:pt x="68" y="95"/>
                </a:lnTo>
                <a:lnTo>
                  <a:pt x="63" y="95"/>
                </a:lnTo>
                <a:lnTo>
                  <a:pt x="63" y="90"/>
                </a:lnTo>
                <a:lnTo>
                  <a:pt x="63" y="90"/>
                </a:lnTo>
                <a:lnTo>
                  <a:pt x="63" y="86"/>
                </a:lnTo>
                <a:lnTo>
                  <a:pt x="63" y="86"/>
                </a:lnTo>
                <a:lnTo>
                  <a:pt x="59" y="86"/>
                </a:lnTo>
                <a:lnTo>
                  <a:pt x="59" y="86"/>
                </a:lnTo>
                <a:lnTo>
                  <a:pt x="54" y="81"/>
                </a:lnTo>
                <a:lnTo>
                  <a:pt x="54" y="81"/>
                </a:lnTo>
                <a:lnTo>
                  <a:pt x="54" y="81"/>
                </a:lnTo>
                <a:lnTo>
                  <a:pt x="54" y="81"/>
                </a:lnTo>
                <a:lnTo>
                  <a:pt x="54" y="81"/>
                </a:lnTo>
                <a:lnTo>
                  <a:pt x="54" y="81"/>
                </a:lnTo>
                <a:lnTo>
                  <a:pt x="54" y="81"/>
                </a:lnTo>
                <a:lnTo>
                  <a:pt x="50" y="81"/>
                </a:lnTo>
                <a:lnTo>
                  <a:pt x="50" y="81"/>
                </a:lnTo>
                <a:lnTo>
                  <a:pt x="50" y="77"/>
                </a:lnTo>
                <a:lnTo>
                  <a:pt x="45" y="77"/>
                </a:lnTo>
                <a:lnTo>
                  <a:pt x="45" y="77"/>
                </a:lnTo>
                <a:lnTo>
                  <a:pt x="45" y="72"/>
                </a:lnTo>
                <a:lnTo>
                  <a:pt x="45" y="72"/>
                </a:lnTo>
                <a:lnTo>
                  <a:pt x="45" y="72"/>
                </a:lnTo>
                <a:lnTo>
                  <a:pt x="41" y="72"/>
                </a:lnTo>
                <a:lnTo>
                  <a:pt x="41" y="72"/>
                </a:lnTo>
                <a:lnTo>
                  <a:pt x="41" y="68"/>
                </a:lnTo>
                <a:lnTo>
                  <a:pt x="41" y="68"/>
                </a:lnTo>
                <a:lnTo>
                  <a:pt x="45" y="68"/>
                </a:lnTo>
                <a:lnTo>
                  <a:pt x="45" y="68"/>
                </a:lnTo>
                <a:lnTo>
                  <a:pt x="45" y="68"/>
                </a:lnTo>
                <a:lnTo>
                  <a:pt x="45" y="63"/>
                </a:lnTo>
                <a:lnTo>
                  <a:pt x="45" y="63"/>
                </a:lnTo>
                <a:lnTo>
                  <a:pt x="45" y="63"/>
                </a:lnTo>
                <a:lnTo>
                  <a:pt x="45" y="63"/>
                </a:lnTo>
                <a:lnTo>
                  <a:pt x="45" y="59"/>
                </a:lnTo>
                <a:lnTo>
                  <a:pt x="45" y="59"/>
                </a:lnTo>
                <a:lnTo>
                  <a:pt x="41" y="59"/>
                </a:lnTo>
                <a:lnTo>
                  <a:pt x="41" y="59"/>
                </a:lnTo>
                <a:lnTo>
                  <a:pt x="41" y="54"/>
                </a:lnTo>
                <a:lnTo>
                  <a:pt x="41" y="54"/>
                </a:lnTo>
                <a:lnTo>
                  <a:pt x="41" y="54"/>
                </a:lnTo>
                <a:lnTo>
                  <a:pt x="41" y="54"/>
                </a:lnTo>
                <a:lnTo>
                  <a:pt x="41" y="54"/>
                </a:lnTo>
                <a:lnTo>
                  <a:pt x="41" y="54"/>
                </a:lnTo>
                <a:lnTo>
                  <a:pt x="41" y="50"/>
                </a:lnTo>
                <a:lnTo>
                  <a:pt x="41" y="50"/>
                </a:lnTo>
                <a:lnTo>
                  <a:pt x="36" y="50"/>
                </a:lnTo>
                <a:lnTo>
                  <a:pt x="36" y="50"/>
                </a:lnTo>
                <a:lnTo>
                  <a:pt x="36" y="50"/>
                </a:lnTo>
                <a:lnTo>
                  <a:pt x="36" y="50"/>
                </a:lnTo>
                <a:lnTo>
                  <a:pt x="36" y="50"/>
                </a:lnTo>
                <a:lnTo>
                  <a:pt x="36" y="50"/>
                </a:lnTo>
                <a:lnTo>
                  <a:pt x="36" y="50"/>
                </a:lnTo>
                <a:lnTo>
                  <a:pt x="36" y="45"/>
                </a:lnTo>
                <a:lnTo>
                  <a:pt x="36" y="45"/>
                </a:lnTo>
                <a:lnTo>
                  <a:pt x="36" y="45"/>
                </a:lnTo>
                <a:lnTo>
                  <a:pt x="36" y="40"/>
                </a:lnTo>
                <a:lnTo>
                  <a:pt x="36" y="40"/>
                </a:lnTo>
                <a:lnTo>
                  <a:pt x="36" y="40"/>
                </a:lnTo>
                <a:lnTo>
                  <a:pt x="36" y="40"/>
                </a:lnTo>
                <a:lnTo>
                  <a:pt x="36" y="36"/>
                </a:lnTo>
                <a:lnTo>
                  <a:pt x="32" y="36"/>
                </a:lnTo>
                <a:lnTo>
                  <a:pt x="32" y="36"/>
                </a:lnTo>
                <a:lnTo>
                  <a:pt x="32" y="36"/>
                </a:lnTo>
                <a:lnTo>
                  <a:pt x="27" y="36"/>
                </a:lnTo>
                <a:lnTo>
                  <a:pt x="27" y="31"/>
                </a:lnTo>
                <a:lnTo>
                  <a:pt x="27" y="31"/>
                </a:lnTo>
                <a:lnTo>
                  <a:pt x="23" y="31"/>
                </a:lnTo>
                <a:lnTo>
                  <a:pt x="18" y="31"/>
                </a:lnTo>
                <a:lnTo>
                  <a:pt x="18" y="31"/>
                </a:lnTo>
                <a:lnTo>
                  <a:pt x="14" y="27"/>
                </a:lnTo>
                <a:lnTo>
                  <a:pt x="14" y="27"/>
                </a:lnTo>
                <a:lnTo>
                  <a:pt x="14" y="27"/>
                </a:lnTo>
                <a:lnTo>
                  <a:pt x="9" y="27"/>
                </a:lnTo>
                <a:lnTo>
                  <a:pt x="9" y="27"/>
                </a:lnTo>
                <a:lnTo>
                  <a:pt x="9" y="27"/>
                </a:lnTo>
                <a:lnTo>
                  <a:pt x="9" y="22"/>
                </a:lnTo>
                <a:lnTo>
                  <a:pt x="5" y="22"/>
                </a:lnTo>
                <a:lnTo>
                  <a:pt x="5" y="22"/>
                </a:lnTo>
                <a:lnTo>
                  <a:pt x="5" y="22"/>
                </a:lnTo>
                <a:lnTo>
                  <a:pt x="5" y="22"/>
                </a:lnTo>
                <a:lnTo>
                  <a:pt x="0" y="22"/>
                </a:lnTo>
                <a:lnTo>
                  <a:pt x="0" y="18"/>
                </a:lnTo>
                <a:lnTo>
                  <a:pt x="5" y="18"/>
                </a:lnTo>
                <a:lnTo>
                  <a:pt x="5" y="22"/>
                </a:lnTo>
                <a:lnTo>
                  <a:pt x="5" y="22"/>
                </a:lnTo>
                <a:lnTo>
                  <a:pt x="5" y="18"/>
                </a:lnTo>
                <a:lnTo>
                  <a:pt x="5" y="18"/>
                </a:lnTo>
                <a:lnTo>
                  <a:pt x="5" y="18"/>
                </a:lnTo>
                <a:lnTo>
                  <a:pt x="5" y="18"/>
                </a:lnTo>
                <a:lnTo>
                  <a:pt x="9" y="18"/>
                </a:lnTo>
                <a:lnTo>
                  <a:pt x="9" y="18"/>
                </a:lnTo>
                <a:lnTo>
                  <a:pt x="9" y="18"/>
                </a:lnTo>
                <a:lnTo>
                  <a:pt x="9" y="18"/>
                </a:lnTo>
                <a:lnTo>
                  <a:pt x="14" y="18"/>
                </a:lnTo>
                <a:lnTo>
                  <a:pt x="18" y="22"/>
                </a:lnTo>
                <a:lnTo>
                  <a:pt x="18" y="22"/>
                </a:lnTo>
                <a:lnTo>
                  <a:pt x="18" y="22"/>
                </a:lnTo>
                <a:lnTo>
                  <a:pt x="23" y="27"/>
                </a:lnTo>
                <a:lnTo>
                  <a:pt x="23" y="27"/>
                </a:lnTo>
                <a:lnTo>
                  <a:pt x="23" y="27"/>
                </a:lnTo>
                <a:lnTo>
                  <a:pt x="27" y="27"/>
                </a:lnTo>
                <a:lnTo>
                  <a:pt x="32" y="27"/>
                </a:lnTo>
                <a:lnTo>
                  <a:pt x="32" y="27"/>
                </a:lnTo>
                <a:lnTo>
                  <a:pt x="32" y="27"/>
                </a:lnTo>
                <a:lnTo>
                  <a:pt x="36" y="27"/>
                </a:lnTo>
                <a:lnTo>
                  <a:pt x="36" y="27"/>
                </a:lnTo>
                <a:lnTo>
                  <a:pt x="36" y="27"/>
                </a:lnTo>
                <a:lnTo>
                  <a:pt x="41" y="22"/>
                </a:lnTo>
                <a:lnTo>
                  <a:pt x="41" y="27"/>
                </a:lnTo>
                <a:lnTo>
                  <a:pt x="41" y="27"/>
                </a:lnTo>
                <a:lnTo>
                  <a:pt x="45" y="27"/>
                </a:lnTo>
                <a:lnTo>
                  <a:pt x="45" y="27"/>
                </a:lnTo>
                <a:lnTo>
                  <a:pt x="50" y="27"/>
                </a:lnTo>
                <a:lnTo>
                  <a:pt x="50" y="27"/>
                </a:lnTo>
                <a:lnTo>
                  <a:pt x="50" y="27"/>
                </a:lnTo>
                <a:lnTo>
                  <a:pt x="54" y="27"/>
                </a:lnTo>
                <a:lnTo>
                  <a:pt x="54" y="27"/>
                </a:lnTo>
                <a:lnTo>
                  <a:pt x="54" y="22"/>
                </a:lnTo>
                <a:lnTo>
                  <a:pt x="54" y="22"/>
                </a:lnTo>
                <a:lnTo>
                  <a:pt x="59" y="22"/>
                </a:lnTo>
                <a:lnTo>
                  <a:pt x="59" y="22"/>
                </a:lnTo>
                <a:lnTo>
                  <a:pt x="59" y="22"/>
                </a:lnTo>
                <a:lnTo>
                  <a:pt x="59" y="22"/>
                </a:lnTo>
                <a:lnTo>
                  <a:pt x="59" y="18"/>
                </a:lnTo>
                <a:lnTo>
                  <a:pt x="59" y="18"/>
                </a:lnTo>
                <a:lnTo>
                  <a:pt x="59" y="13"/>
                </a:lnTo>
                <a:lnTo>
                  <a:pt x="59" y="13"/>
                </a:lnTo>
                <a:lnTo>
                  <a:pt x="59" y="9"/>
                </a:lnTo>
                <a:lnTo>
                  <a:pt x="63" y="9"/>
                </a:lnTo>
                <a:lnTo>
                  <a:pt x="63" y="9"/>
                </a:lnTo>
                <a:lnTo>
                  <a:pt x="63" y="9"/>
                </a:lnTo>
                <a:lnTo>
                  <a:pt x="63" y="4"/>
                </a:lnTo>
                <a:lnTo>
                  <a:pt x="68" y="4"/>
                </a:lnTo>
                <a:lnTo>
                  <a:pt x="68" y="4"/>
                </a:lnTo>
                <a:lnTo>
                  <a:pt x="68" y="4"/>
                </a:lnTo>
                <a:lnTo>
                  <a:pt x="72" y="4"/>
                </a:lnTo>
                <a:lnTo>
                  <a:pt x="72" y="4"/>
                </a:lnTo>
                <a:lnTo>
                  <a:pt x="72" y="4"/>
                </a:lnTo>
                <a:lnTo>
                  <a:pt x="72" y="4"/>
                </a:lnTo>
                <a:lnTo>
                  <a:pt x="77" y="4"/>
                </a:lnTo>
                <a:lnTo>
                  <a:pt x="77" y="0"/>
                </a:lnTo>
                <a:lnTo>
                  <a:pt x="81" y="0"/>
                </a:lnTo>
                <a:lnTo>
                  <a:pt x="81" y="0"/>
                </a:lnTo>
                <a:lnTo>
                  <a:pt x="86" y="4"/>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67" name="Freeform 58">
            <a:extLst>
              <a:ext uri="{FF2B5EF4-FFF2-40B4-BE49-F238E27FC236}">
                <a16:creationId xmlns:a16="http://schemas.microsoft.com/office/drawing/2014/main" id="{32B35B1F-6178-984E-B991-8C2FEC13C678}"/>
              </a:ext>
            </a:extLst>
          </p:cNvPr>
          <p:cNvSpPr>
            <a:spLocks noEditPoints="1"/>
          </p:cNvSpPr>
          <p:nvPr/>
        </p:nvSpPr>
        <p:spPr bwMode="auto">
          <a:xfrm>
            <a:off x="3201624" y="4375681"/>
            <a:ext cx="5424834" cy="4510396"/>
          </a:xfrm>
          <a:custGeom>
            <a:avLst/>
            <a:gdLst>
              <a:gd name="T0" fmla="*/ 45 w 1120"/>
              <a:gd name="T1" fmla="*/ 877 h 918"/>
              <a:gd name="T2" fmla="*/ 49 w 1120"/>
              <a:gd name="T3" fmla="*/ 886 h 918"/>
              <a:gd name="T4" fmla="*/ 36 w 1120"/>
              <a:gd name="T5" fmla="*/ 900 h 918"/>
              <a:gd name="T6" fmla="*/ 27 w 1120"/>
              <a:gd name="T7" fmla="*/ 918 h 918"/>
              <a:gd name="T8" fmla="*/ 18 w 1120"/>
              <a:gd name="T9" fmla="*/ 918 h 918"/>
              <a:gd name="T10" fmla="*/ 4 w 1120"/>
              <a:gd name="T11" fmla="*/ 918 h 918"/>
              <a:gd name="T12" fmla="*/ 4 w 1120"/>
              <a:gd name="T13" fmla="*/ 909 h 918"/>
              <a:gd name="T14" fmla="*/ 9 w 1120"/>
              <a:gd name="T15" fmla="*/ 891 h 918"/>
              <a:gd name="T16" fmla="*/ 4 w 1120"/>
              <a:gd name="T17" fmla="*/ 873 h 918"/>
              <a:gd name="T18" fmla="*/ 13 w 1120"/>
              <a:gd name="T19" fmla="*/ 850 h 918"/>
              <a:gd name="T20" fmla="*/ 1120 w 1120"/>
              <a:gd name="T21" fmla="*/ 158 h 918"/>
              <a:gd name="T22" fmla="*/ 1111 w 1120"/>
              <a:gd name="T23" fmla="*/ 181 h 918"/>
              <a:gd name="T24" fmla="*/ 1107 w 1120"/>
              <a:gd name="T25" fmla="*/ 172 h 918"/>
              <a:gd name="T26" fmla="*/ 1107 w 1120"/>
              <a:gd name="T27" fmla="*/ 167 h 918"/>
              <a:gd name="T28" fmla="*/ 1116 w 1120"/>
              <a:gd name="T29" fmla="*/ 158 h 918"/>
              <a:gd name="T30" fmla="*/ 1021 w 1120"/>
              <a:gd name="T31" fmla="*/ 9 h 918"/>
              <a:gd name="T32" fmla="*/ 1030 w 1120"/>
              <a:gd name="T33" fmla="*/ 14 h 918"/>
              <a:gd name="T34" fmla="*/ 1043 w 1120"/>
              <a:gd name="T35" fmla="*/ 18 h 918"/>
              <a:gd name="T36" fmla="*/ 1048 w 1120"/>
              <a:gd name="T37" fmla="*/ 23 h 918"/>
              <a:gd name="T38" fmla="*/ 1052 w 1120"/>
              <a:gd name="T39" fmla="*/ 27 h 918"/>
              <a:gd name="T40" fmla="*/ 1066 w 1120"/>
              <a:gd name="T41" fmla="*/ 32 h 918"/>
              <a:gd name="T42" fmla="*/ 1075 w 1120"/>
              <a:gd name="T43" fmla="*/ 32 h 918"/>
              <a:gd name="T44" fmla="*/ 1084 w 1120"/>
              <a:gd name="T45" fmla="*/ 36 h 918"/>
              <a:gd name="T46" fmla="*/ 1098 w 1120"/>
              <a:gd name="T47" fmla="*/ 41 h 918"/>
              <a:gd name="T48" fmla="*/ 1093 w 1120"/>
              <a:gd name="T49" fmla="*/ 59 h 918"/>
              <a:gd name="T50" fmla="*/ 1084 w 1120"/>
              <a:gd name="T51" fmla="*/ 68 h 918"/>
              <a:gd name="T52" fmla="*/ 1079 w 1120"/>
              <a:gd name="T53" fmla="*/ 77 h 918"/>
              <a:gd name="T54" fmla="*/ 1066 w 1120"/>
              <a:gd name="T55" fmla="*/ 86 h 918"/>
              <a:gd name="T56" fmla="*/ 1070 w 1120"/>
              <a:gd name="T57" fmla="*/ 90 h 918"/>
              <a:gd name="T58" fmla="*/ 1079 w 1120"/>
              <a:gd name="T59" fmla="*/ 95 h 918"/>
              <a:gd name="T60" fmla="*/ 1079 w 1120"/>
              <a:gd name="T61" fmla="*/ 104 h 918"/>
              <a:gd name="T62" fmla="*/ 1075 w 1120"/>
              <a:gd name="T63" fmla="*/ 113 h 918"/>
              <a:gd name="T64" fmla="*/ 1079 w 1120"/>
              <a:gd name="T65" fmla="*/ 122 h 918"/>
              <a:gd name="T66" fmla="*/ 1089 w 1120"/>
              <a:gd name="T67" fmla="*/ 131 h 918"/>
              <a:gd name="T68" fmla="*/ 1089 w 1120"/>
              <a:gd name="T69" fmla="*/ 140 h 918"/>
              <a:gd name="T70" fmla="*/ 1070 w 1120"/>
              <a:gd name="T71" fmla="*/ 149 h 918"/>
              <a:gd name="T72" fmla="*/ 1048 w 1120"/>
              <a:gd name="T73" fmla="*/ 145 h 918"/>
              <a:gd name="T74" fmla="*/ 1039 w 1120"/>
              <a:gd name="T75" fmla="*/ 145 h 918"/>
              <a:gd name="T76" fmla="*/ 1021 w 1120"/>
              <a:gd name="T77" fmla="*/ 163 h 918"/>
              <a:gd name="T78" fmla="*/ 1012 w 1120"/>
              <a:gd name="T79" fmla="*/ 167 h 918"/>
              <a:gd name="T80" fmla="*/ 998 w 1120"/>
              <a:gd name="T81" fmla="*/ 163 h 918"/>
              <a:gd name="T82" fmla="*/ 985 w 1120"/>
              <a:gd name="T83" fmla="*/ 154 h 918"/>
              <a:gd name="T84" fmla="*/ 971 w 1120"/>
              <a:gd name="T85" fmla="*/ 158 h 918"/>
              <a:gd name="T86" fmla="*/ 958 w 1120"/>
              <a:gd name="T87" fmla="*/ 154 h 918"/>
              <a:gd name="T88" fmla="*/ 948 w 1120"/>
              <a:gd name="T89" fmla="*/ 149 h 918"/>
              <a:gd name="T90" fmla="*/ 948 w 1120"/>
              <a:gd name="T91" fmla="*/ 140 h 918"/>
              <a:gd name="T92" fmla="*/ 962 w 1120"/>
              <a:gd name="T93" fmla="*/ 108 h 918"/>
              <a:gd name="T94" fmla="*/ 958 w 1120"/>
              <a:gd name="T95" fmla="*/ 99 h 918"/>
              <a:gd name="T96" fmla="*/ 958 w 1120"/>
              <a:gd name="T97" fmla="*/ 90 h 918"/>
              <a:gd name="T98" fmla="*/ 948 w 1120"/>
              <a:gd name="T99" fmla="*/ 72 h 918"/>
              <a:gd name="T100" fmla="*/ 939 w 1120"/>
              <a:gd name="T101" fmla="*/ 68 h 918"/>
              <a:gd name="T102" fmla="*/ 930 w 1120"/>
              <a:gd name="T103" fmla="*/ 63 h 918"/>
              <a:gd name="T104" fmla="*/ 912 w 1120"/>
              <a:gd name="T105" fmla="*/ 54 h 918"/>
              <a:gd name="T106" fmla="*/ 912 w 1120"/>
              <a:gd name="T107" fmla="*/ 50 h 918"/>
              <a:gd name="T108" fmla="*/ 926 w 1120"/>
              <a:gd name="T109" fmla="*/ 45 h 918"/>
              <a:gd name="T110" fmla="*/ 953 w 1120"/>
              <a:gd name="T111" fmla="*/ 45 h 918"/>
              <a:gd name="T112" fmla="*/ 958 w 1120"/>
              <a:gd name="T113" fmla="*/ 27 h 918"/>
              <a:gd name="T114" fmla="*/ 980 w 1120"/>
              <a:gd name="T115" fmla="*/ 32 h 918"/>
              <a:gd name="T116" fmla="*/ 1003 w 1120"/>
              <a:gd name="T117" fmla="*/ 18 h 918"/>
              <a:gd name="T118" fmla="*/ 1021 w 1120"/>
              <a:gd name="T119" fmla="*/ 4 h 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0" h="918">
                <a:moveTo>
                  <a:pt x="40" y="868"/>
                </a:moveTo>
                <a:lnTo>
                  <a:pt x="40" y="868"/>
                </a:lnTo>
                <a:lnTo>
                  <a:pt x="40" y="868"/>
                </a:lnTo>
                <a:lnTo>
                  <a:pt x="40" y="868"/>
                </a:lnTo>
                <a:lnTo>
                  <a:pt x="45" y="868"/>
                </a:lnTo>
                <a:lnTo>
                  <a:pt x="45" y="873"/>
                </a:lnTo>
                <a:lnTo>
                  <a:pt x="45" y="873"/>
                </a:lnTo>
                <a:lnTo>
                  <a:pt x="45" y="877"/>
                </a:lnTo>
                <a:lnTo>
                  <a:pt x="45" y="877"/>
                </a:lnTo>
                <a:lnTo>
                  <a:pt x="45" y="877"/>
                </a:lnTo>
                <a:lnTo>
                  <a:pt x="45" y="877"/>
                </a:lnTo>
                <a:lnTo>
                  <a:pt x="45" y="877"/>
                </a:lnTo>
                <a:lnTo>
                  <a:pt x="45" y="873"/>
                </a:lnTo>
                <a:lnTo>
                  <a:pt x="45" y="873"/>
                </a:lnTo>
                <a:lnTo>
                  <a:pt x="49" y="873"/>
                </a:lnTo>
                <a:lnTo>
                  <a:pt x="49" y="873"/>
                </a:lnTo>
                <a:lnTo>
                  <a:pt x="49" y="877"/>
                </a:lnTo>
                <a:lnTo>
                  <a:pt x="49" y="882"/>
                </a:lnTo>
                <a:lnTo>
                  <a:pt x="49" y="882"/>
                </a:lnTo>
                <a:lnTo>
                  <a:pt x="49" y="882"/>
                </a:lnTo>
                <a:lnTo>
                  <a:pt x="49" y="882"/>
                </a:lnTo>
                <a:lnTo>
                  <a:pt x="49" y="882"/>
                </a:lnTo>
                <a:lnTo>
                  <a:pt x="49" y="886"/>
                </a:lnTo>
                <a:lnTo>
                  <a:pt x="49" y="886"/>
                </a:lnTo>
                <a:lnTo>
                  <a:pt x="45" y="886"/>
                </a:lnTo>
                <a:lnTo>
                  <a:pt x="45" y="886"/>
                </a:lnTo>
                <a:lnTo>
                  <a:pt x="45" y="886"/>
                </a:lnTo>
                <a:lnTo>
                  <a:pt x="45" y="891"/>
                </a:lnTo>
                <a:lnTo>
                  <a:pt x="45" y="891"/>
                </a:lnTo>
                <a:lnTo>
                  <a:pt x="45" y="891"/>
                </a:lnTo>
                <a:lnTo>
                  <a:pt x="40" y="895"/>
                </a:lnTo>
                <a:lnTo>
                  <a:pt x="40" y="895"/>
                </a:lnTo>
                <a:lnTo>
                  <a:pt x="40" y="900"/>
                </a:lnTo>
                <a:lnTo>
                  <a:pt x="40" y="900"/>
                </a:lnTo>
                <a:lnTo>
                  <a:pt x="36" y="900"/>
                </a:lnTo>
                <a:lnTo>
                  <a:pt x="36" y="900"/>
                </a:lnTo>
                <a:lnTo>
                  <a:pt x="36" y="904"/>
                </a:lnTo>
                <a:lnTo>
                  <a:pt x="36" y="904"/>
                </a:lnTo>
                <a:lnTo>
                  <a:pt x="36" y="904"/>
                </a:lnTo>
                <a:lnTo>
                  <a:pt x="36" y="904"/>
                </a:lnTo>
                <a:lnTo>
                  <a:pt x="36" y="909"/>
                </a:lnTo>
                <a:lnTo>
                  <a:pt x="31" y="913"/>
                </a:lnTo>
                <a:lnTo>
                  <a:pt x="31" y="913"/>
                </a:lnTo>
                <a:lnTo>
                  <a:pt x="31" y="913"/>
                </a:lnTo>
                <a:lnTo>
                  <a:pt x="31" y="913"/>
                </a:lnTo>
                <a:lnTo>
                  <a:pt x="31" y="918"/>
                </a:lnTo>
                <a:lnTo>
                  <a:pt x="27" y="918"/>
                </a:lnTo>
                <a:lnTo>
                  <a:pt x="27" y="918"/>
                </a:lnTo>
                <a:lnTo>
                  <a:pt x="27" y="918"/>
                </a:lnTo>
                <a:lnTo>
                  <a:pt x="27" y="918"/>
                </a:lnTo>
                <a:lnTo>
                  <a:pt x="22" y="918"/>
                </a:lnTo>
                <a:lnTo>
                  <a:pt x="22" y="918"/>
                </a:lnTo>
                <a:lnTo>
                  <a:pt x="22" y="918"/>
                </a:lnTo>
                <a:lnTo>
                  <a:pt x="22" y="918"/>
                </a:lnTo>
                <a:lnTo>
                  <a:pt x="22" y="918"/>
                </a:lnTo>
                <a:lnTo>
                  <a:pt x="18" y="918"/>
                </a:lnTo>
                <a:lnTo>
                  <a:pt x="18" y="918"/>
                </a:lnTo>
                <a:lnTo>
                  <a:pt x="18" y="918"/>
                </a:lnTo>
                <a:lnTo>
                  <a:pt x="18" y="918"/>
                </a:lnTo>
                <a:lnTo>
                  <a:pt x="18" y="918"/>
                </a:lnTo>
                <a:lnTo>
                  <a:pt x="13" y="918"/>
                </a:lnTo>
                <a:lnTo>
                  <a:pt x="13" y="918"/>
                </a:lnTo>
                <a:lnTo>
                  <a:pt x="13" y="918"/>
                </a:lnTo>
                <a:lnTo>
                  <a:pt x="13" y="913"/>
                </a:lnTo>
                <a:lnTo>
                  <a:pt x="13" y="918"/>
                </a:lnTo>
                <a:lnTo>
                  <a:pt x="13" y="918"/>
                </a:lnTo>
                <a:lnTo>
                  <a:pt x="9" y="918"/>
                </a:lnTo>
                <a:lnTo>
                  <a:pt x="9" y="918"/>
                </a:lnTo>
                <a:lnTo>
                  <a:pt x="9" y="918"/>
                </a:lnTo>
                <a:lnTo>
                  <a:pt x="4" y="918"/>
                </a:lnTo>
                <a:lnTo>
                  <a:pt x="4" y="918"/>
                </a:lnTo>
                <a:lnTo>
                  <a:pt x="4" y="918"/>
                </a:lnTo>
                <a:lnTo>
                  <a:pt x="4" y="918"/>
                </a:lnTo>
                <a:lnTo>
                  <a:pt x="0" y="918"/>
                </a:lnTo>
                <a:lnTo>
                  <a:pt x="0" y="918"/>
                </a:lnTo>
                <a:lnTo>
                  <a:pt x="0" y="918"/>
                </a:lnTo>
                <a:lnTo>
                  <a:pt x="0" y="918"/>
                </a:lnTo>
                <a:lnTo>
                  <a:pt x="0" y="918"/>
                </a:lnTo>
                <a:lnTo>
                  <a:pt x="0" y="918"/>
                </a:lnTo>
                <a:lnTo>
                  <a:pt x="0" y="918"/>
                </a:lnTo>
                <a:lnTo>
                  <a:pt x="0" y="918"/>
                </a:lnTo>
                <a:lnTo>
                  <a:pt x="0" y="913"/>
                </a:lnTo>
                <a:lnTo>
                  <a:pt x="0" y="913"/>
                </a:lnTo>
                <a:lnTo>
                  <a:pt x="4" y="909"/>
                </a:lnTo>
                <a:lnTo>
                  <a:pt x="4" y="909"/>
                </a:lnTo>
                <a:lnTo>
                  <a:pt x="4" y="904"/>
                </a:lnTo>
                <a:lnTo>
                  <a:pt x="4" y="904"/>
                </a:lnTo>
                <a:lnTo>
                  <a:pt x="4" y="900"/>
                </a:lnTo>
                <a:lnTo>
                  <a:pt x="4" y="900"/>
                </a:lnTo>
                <a:lnTo>
                  <a:pt x="9" y="895"/>
                </a:lnTo>
                <a:lnTo>
                  <a:pt x="9" y="895"/>
                </a:lnTo>
                <a:lnTo>
                  <a:pt x="9" y="891"/>
                </a:lnTo>
                <a:lnTo>
                  <a:pt x="9" y="891"/>
                </a:lnTo>
                <a:lnTo>
                  <a:pt x="9" y="891"/>
                </a:lnTo>
                <a:lnTo>
                  <a:pt x="9" y="891"/>
                </a:lnTo>
                <a:lnTo>
                  <a:pt x="9" y="891"/>
                </a:lnTo>
                <a:lnTo>
                  <a:pt x="9" y="886"/>
                </a:lnTo>
                <a:lnTo>
                  <a:pt x="4" y="886"/>
                </a:lnTo>
                <a:lnTo>
                  <a:pt x="4" y="886"/>
                </a:lnTo>
                <a:lnTo>
                  <a:pt x="4" y="882"/>
                </a:lnTo>
                <a:lnTo>
                  <a:pt x="4" y="882"/>
                </a:lnTo>
                <a:lnTo>
                  <a:pt x="4" y="882"/>
                </a:lnTo>
                <a:lnTo>
                  <a:pt x="4" y="882"/>
                </a:lnTo>
                <a:lnTo>
                  <a:pt x="4" y="877"/>
                </a:lnTo>
                <a:lnTo>
                  <a:pt x="4" y="877"/>
                </a:lnTo>
                <a:lnTo>
                  <a:pt x="0" y="877"/>
                </a:lnTo>
                <a:lnTo>
                  <a:pt x="0" y="873"/>
                </a:lnTo>
                <a:lnTo>
                  <a:pt x="4" y="873"/>
                </a:lnTo>
                <a:lnTo>
                  <a:pt x="0" y="873"/>
                </a:lnTo>
                <a:lnTo>
                  <a:pt x="0" y="868"/>
                </a:lnTo>
                <a:lnTo>
                  <a:pt x="0" y="868"/>
                </a:lnTo>
                <a:lnTo>
                  <a:pt x="0" y="868"/>
                </a:lnTo>
                <a:lnTo>
                  <a:pt x="0" y="864"/>
                </a:lnTo>
                <a:lnTo>
                  <a:pt x="0" y="864"/>
                </a:lnTo>
                <a:lnTo>
                  <a:pt x="4" y="859"/>
                </a:lnTo>
                <a:lnTo>
                  <a:pt x="4" y="859"/>
                </a:lnTo>
                <a:lnTo>
                  <a:pt x="9" y="859"/>
                </a:lnTo>
                <a:lnTo>
                  <a:pt x="9" y="854"/>
                </a:lnTo>
                <a:lnTo>
                  <a:pt x="9" y="850"/>
                </a:lnTo>
                <a:lnTo>
                  <a:pt x="13" y="850"/>
                </a:lnTo>
                <a:lnTo>
                  <a:pt x="13" y="850"/>
                </a:lnTo>
                <a:lnTo>
                  <a:pt x="18" y="854"/>
                </a:lnTo>
                <a:lnTo>
                  <a:pt x="22" y="854"/>
                </a:lnTo>
                <a:lnTo>
                  <a:pt x="31" y="854"/>
                </a:lnTo>
                <a:lnTo>
                  <a:pt x="31" y="859"/>
                </a:lnTo>
                <a:lnTo>
                  <a:pt x="36" y="864"/>
                </a:lnTo>
                <a:lnTo>
                  <a:pt x="40" y="864"/>
                </a:lnTo>
                <a:lnTo>
                  <a:pt x="40" y="868"/>
                </a:lnTo>
                <a:moveTo>
                  <a:pt x="1120" y="158"/>
                </a:moveTo>
                <a:lnTo>
                  <a:pt x="1120" y="158"/>
                </a:lnTo>
                <a:lnTo>
                  <a:pt x="1120" y="158"/>
                </a:lnTo>
                <a:lnTo>
                  <a:pt x="1120" y="158"/>
                </a:lnTo>
                <a:lnTo>
                  <a:pt x="1120" y="163"/>
                </a:lnTo>
                <a:lnTo>
                  <a:pt x="1120" y="163"/>
                </a:lnTo>
                <a:lnTo>
                  <a:pt x="1120" y="167"/>
                </a:lnTo>
                <a:lnTo>
                  <a:pt x="1120" y="167"/>
                </a:lnTo>
                <a:lnTo>
                  <a:pt x="1116" y="172"/>
                </a:lnTo>
                <a:lnTo>
                  <a:pt x="1116" y="172"/>
                </a:lnTo>
                <a:lnTo>
                  <a:pt x="1116" y="176"/>
                </a:lnTo>
                <a:lnTo>
                  <a:pt x="1116" y="176"/>
                </a:lnTo>
                <a:lnTo>
                  <a:pt x="1116" y="181"/>
                </a:lnTo>
                <a:lnTo>
                  <a:pt x="1116" y="181"/>
                </a:lnTo>
                <a:lnTo>
                  <a:pt x="1116" y="185"/>
                </a:lnTo>
                <a:lnTo>
                  <a:pt x="1111" y="181"/>
                </a:lnTo>
                <a:lnTo>
                  <a:pt x="1111" y="181"/>
                </a:lnTo>
                <a:lnTo>
                  <a:pt x="1107" y="181"/>
                </a:lnTo>
                <a:lnTo>
                  <a:pt x="1107" y="181"/>
                </a:lnTo>
                <a:lnTo>
                  <a:pt x="1107" y="181"/>
                </a:lnTo>
                <a:lnTo>
                  <a:pt x="1111" y="176"/>
                </a:lnTo>
                <a:lnTo>
                  <a:pt x="1111" y="176"/>
                </a:lnTo>
                <a:lnTo>
                  <a:pt x="1107" y="176"/>
                </a:lnTo>
                <a:lnTo>
                  <a:pt x="1107" y="176"/>
                </a:lnTo>
                <a:lnTo>
                  <a:pt x="1107" y="176"/>
                </a:lnTo>
                <a:lnTo>
                  <a:pt x="1107" y="176"/>
                </a:lnTo>
                <a:lnTo>
                  <a:pt x="1107" y="172"/>
                </a:lnTo>
                <a:lnTo>
                  <a:pt x="1107" y="172"/>
                </a:lnTo>
                <a:lnTo>
                  <a:pt x="1107" y="172"/>
                </a:lnTo>
                <a:lnTo>
                  <a:pt x="1107" y="172"/>
                </a:lnTo>
                <a:lnTo>
                  <a:pt x="1107" y="172"/>
                </a:lnTo>
                <a:lnTo>
                  <a:pt x="1107" y="172"/>
                </a:lnTo>
                <a:lnTo>
                  <a:pt x="1107" y="172"/>
                </a:lnTo>
                <a:lnTo>
                  <a:pt x="1107" y="172"/>
                </a:lnTo>
                <a:lnTo>
                  <a:pt x="1107" y="167"/>
                </a:lnTo>
                <a:lnTo>
                  <a:pt x="1107" y="167"/>
                </a:lnTo>
                <a:lnTo>
                  <a:pt x="1107" y="167"/>
                </a:lnTo>
                <a:lnTo>
                  <a:pt x="1107" y="167"/>
                </a:lnTo>
                <a:lnTo>
                  <a:pt x="1107" y="167"/>
                </a:lnTo>
                <a:lnTo>
                  <a:pt x="1107" y="167"/>
                </a:lnTo>
                <a:lnTo>
                  <a:pt x="1107" y="167"/>
                </a:lnTo>
                <a:lnTo>
                  <a:pt x="1107" y="163"/>
                </a:lnTo>
                <a:lnTo>
                  <a:pt x="1107" y="163"/>
                </a:lnTo>
                <a:lnTo>
                  <a:pt x="1107" y="163"/>
                </a:lnTo>
                <a:lnTo>
                  <a:pt x="1107" y="163"/>
                </a:lnTo>
                <a:lnTo>
                  <a:pt x="1111" y="158"/>
                </a:lnTo>
                <a:lnTo>
                  <a:pt x="1111" y="158"/>
                </a:lnTo>
                <a:lnTo>
                  <a:pt x="1111" y="158"/>
                </a:lnTo>
                <a:lnTo>
                  <a:pt x="1111" y="158"/>
                </a:lnTo>
                <a:lnTo>
                  <a:pt x="1116" y="158"/>
                </a:lnTo>
                <a:lnTo>
                  <a:pt x="1116" y="158"/>
                </a:lnTo>
                <a:lnTo>
                  <a:pt x="1116" y="158"/>
                </a:lnTo>
                <a:lnTo>
                  <a:pt x="1116" y="158"/>
                </a:lnTo>
                <a:lnTo>
                  <a:pt x="1116" y="158"/>
                </a:lnTo>
                <a:lnTo>
                  <a:pt x="1116" y="158"/>
                </a:lnTo>
                <a:lnTo>
                  <a:pt x="1116" y="154"/>
                </a:lnTo>
                <a:lnTo>
                  <a:pt x="1116" y="154"/>
                </a:lnTo>
                <a:lnTo>
                  <a:pt x="1116" y="154"/>
                </a:lnTo>
                <a:lnTo>
                  <a:pt x="1120" y="154"/>
                </a:lnTo>
                <a:lnTo>
                  <a:pt x="1120" y="154"/>
                </a:lnTo>
                <a:lnTo>
                  <a:pt x="1120" y="154"/>
                </a:lnTo>
                <a:lnTo>
                  <a:pt x="1120" y="158"/>
                </a:lnTo>
                <a:moveTo>
                  <a:pt x="1021" y="9"/>
                </a:moveTo>
                <a:lnTo>
                  <a:pt x="1021" y="9"/>
                </a:lnTo>
                <a:lnTo>
                  <a:pt x="1021" y="9"/>
                </a:lnTo>
                <a:lnTo>
                  <a:pt x="1021" y="9"/>
                </a:lnTo>
                <a:lnTo>
                  <a:pt x="1025" y="9"/>
                </a:lnTo>
                <a:lnTo>
                  <a:pt x="1025" y="9"/>
                </a:lnTo>
                <a:lnTo>
                  <a:pt x="1025" y="9"/>
                </a:lnTo>
                <a:lnTo>
                  <a:pt x="1025" y="9"/>
                </a:lnTo>
                <a:lnTo>
                  <a:pt x="1030" y="9"/>
                </a:lnTo>
                <a:lnTo>
                  <a:pt x="1030" y="9"/>
                </a:lnTo>
                <a:lnTo>
                  <a:pt x="1030" y="9"/>
                </a:lnTo>
                <a:lnTo>
                  <a:pt x="1030" y="14"/>
                </a:lnTo>
                <a:lnTo>
                  <a:pt x="1030" y="14"/>
                </a:lnTo>
                <a:lnTo>
                  <a:pt x="1030" y="14"/>
                </a:lnTo>
                <a:lnTo>
                  <a:pt x="1034" y="14"/>
                </a:lnTo>
                <a:lnTo>
                  <a:pt x="1034" y="14"/>
                </a:lnTo>
                <a:lnTo>
                  <a:pt x="1034" y="14"/>
                </a:lnTo>
                <a:lnTo>
                  <a:pt x="1034" y="14"/>
                </a:lnTo>
                <a:lnTo>
                  <a:pt x="1034" y="14"/>
                </a:lnTo>
                <a:lnTo>
                  <a:pt x="1034" y="14"/>
                </a:lnTo>
                <a:lnTo>
                  <a:pt x="1034" y="14"/>
                </a:lnTo>
                <a:lnTo>
                  <a:pt x="1039" y="14"/>
                </a:lnTo>
                <a:lnTo>
                  <a:pt x="1039" y="14"/>
                </a:lnTo>
                <a:lnTo>
                  <a:pt x="1039" y="14"/>
                </a:lnTo>
                <a:lnTo>
                  <a:pt x="1043" y="18"/>
                </a:lnTo>
                <a:lnTo>
                  <a:pt x="1043" y="18"/>
                </a:lnTo>
                <a:lnTo>
                  <a:pt x="1043" y="18"/>
                </a:lnTo>
                <a:lnTo>
                  <a:pt x="1039" y="18"/>
                </a:lnTo>
                <a:lnTo>
                  <a:pt x="1043" y="18"/>
                </a:lnTo>
                <a:lnTo>
                  <a:pt x="1043" y="18"/>
                </a:lnTo>
                <a:lnTo>
                  <a:pt x="1043" y="23"/>
                </a:lnTo>
                <a:lnTo>
                  <a:pt x="1043" y="23"/>
                </a:lnTo>
                <a:lnTo>
                  <a:pt x="1039" y="23"/>
                </a:lnTo>
                <a:lnTo>
                  <a:pt x="1039" y="23"/>
                </a:lnTo>
                <a:lnTo>
                  <a:pt x="1039" y="23"/>
                </a:lnTo>
                <a:lnTo>
                  <a:pt x="1043" y="23"/>
                </a:lnTo>
                <a:lnTo>
                  <a:pt x="1043" y="23"/>
                </a:lnTo>
                <a:lnTo>
                  <a:pt x="1048" y="23"/>
                </a:lnTo>
                <a:lnTo>
                  <a:pt x="1048" y="23"/>
                </a:lnTo>
                <a:lnTo>
                  <a:pt x="1048" y="23"/>
                </a:lnTo>
                <a:lnTo>
                  <a:pt x="1048" y="18"/>
                </a:lnTo>
                <a:lnTo>
                  <a:pt x="1052" y="18"/>
                </a:lnTo>
                <a:lnTo>
                  <a:pt x="1052" y="18"/>
                </a:lnTo>
                <a:lnTo>
                  <a:pt x="1052" y="18"/>
                </a:lnTo>
                <a:lnTo>
                  <a:pt x="1052" y="23"/>
                </a:lnTo>
                <a:lnTo>
                  <a:pt x="1052" y="23"/>
                </a:lnTo>
                <a:lnTo>
                  <a:pt x="1052" y="23"/>
                </a:lnTo>
                <a:lnTo>
                  <a:pt x="1052" y="27"/>
                </a:lnTo>
                <a:lnTo>
                  <a:pt x="1052" y="27"/>
                </a:lnTo>
                <a:lnTo>
                  <a:pt x="1052" y="27"/>
                </a:lnTo>
                <a:lnTo>
                  <a:pt x="1052" y="27"/>
                </a:lnTo>
                <a:lnTo>
                  <a:pt x="1057" y="27"/>
                </a:lnTo>
                <a:lnTo>
                  <a:pt x="1057" y="27"/>
                </a:lnTo>
                <a:lnTo>
                  <a:pt x="1057" y="27"/>
                </a:lnTo>
                <a:lnTo>
                  <a:pt x="1057" y="27"/>
                </a:lnTo>
                <a:lnTo>
                  <a:pt x="1057" y="27"/>
                </a:lnTo>
                <a:lnTo>
                  <a:pt x="1061" y="32"/>
                </a:lnTo>
                <a:lnTo>
                  <a:pt x="1061" y="32"/>
                </a:lnTo>
                <a:lnTo>
                  <a:pt x="1061" y="32"/>
                </a:lnTo>
                <a:lnTo>
                  <a:pt x="1061" y="32"/>
                </a:lnTo>
                <a:lnTo>
                  <a:pt x="1061" y="32"/>
                </a:lnTo>
                <a:lnTo>
                  <a:pt x="1066" y="32"/>
                </a:lnTo>
                <a:lnTo>
                  <a:pt x="1066" y="32"/>
                </a:lnTo>
                <a:lnTo>
                  <a:pt x="1066" y="32"/>
                </a:lnTo>
                <a:lnTo>
                  <a:pt x="1066" y="32"/>
                </a:lnTo>
                <a:lnTo>
                  <a:pt x="1066" y="32"/>
                </a:lnTo>
                <a:lnTo>
                  <a:pt x="1066" y="32"/>
                </a:lnTo>
                <a:lnTo>
                  <a:pt x="1070" y="32"/>
                </a:lnTo>
                <a:lnTo>
                  <a:pt x="1070" y="32"/>
                </a:lnTo>
                <a:lnTo>
                  <a:pt x="1070" y="32"/>
                </a:lnTo>
                <a:lnTo>
                  <a:pt x="1070" y="32"/>
                </a:lnTo>
                <a:lnTo>
                  <a:pt x="1070" y="32"/>
                </a:lnTo>
                <a:lnTo>
                  <a:pt x="1075" y="32"/>
                </a:lnTo>
                <a:lnTo>
                  <a:pt x="1075" y="32"/>
                </a:lnTo>
                <a:lnTo>
                  <a:pt x="1075" y="32"/>
                </a:lnTo>
                <a:lnTo>
                  <a:pt x="1075" y="32"/>
                </a:lnTo>
                <a:lnTo>
                  <a:pt x="1075" y="36"/>
                </a:lnTo>
                <a:lnTo>
                  <a:pt x="1075" y="36"/>
                </a:lnTo>
                <a:lnTo>
                  <a:pt x="1075" y="36"/>
                </a:lnTo>
                <a:lnTo>
                  <a:pt x="1079" y="36"/>
                </a:lnTo>
                <a:lnTo>
                  <a:pt x="1079" y="36"/>
                </a:lnTo>
                <a:lnTo>
                  <a:pt x="1079" y="36"/>
                </a:lnTo>
                <a:lnTo>
                  <a:pt x="1079" y="36"/>
                </a:lnTo>
                <a:lnTo>
                  <a:pt x="1079" y="36"/>
                </a:lnTo>
                <a:lnTo>
                  <a:pt x="1084" y="36"/>
                </a:lnTo>
                <a:lnTo>
                  <a:pt x="1084" y="36"/>
                </a:lnTo>
                <a:lnTo>
                  <a:pt x="1084" y="36"/>
                </a:lnTo>
                <a:lnTo>
                  <a:pt x="1084" y="36"/>
                </a:lnTo>
                <a:lnTo>
                  <a:pt x="1084" y="36"/>
                </a:lnTo>
                <a:lnTo>
                  <a:pt x="1084" y="36"/>
                </a:lnTo>
                <a:lnTo>
                  <a:pt x="1084" y="36"/>
                </a:lnTo>
                <a:lnTo>
                  <a:pt x="1089" y="36"/>
                </a:lnTo>
                <a:lnTo>
                  <a:pt x="1089" y="36"/>
                </a:lnTo>
                <a:lnTo>
                  <a:pt x="1089" y="36"/>
                </a:lnTo>
                <a:lnTo>
                  <a:pt x="1089" y="41"/>
                </a:lnTo>
                <a:lnTo>
                  <a:pt x="1093" y="41"/>
                </a:lnTo>
                <a:lnTo>
                  <a:pt x="1093" y="41"/>
                </a:lnTo>
                <a:lnTo>
                  <a:pt x="1098" y="41"/>
                </a:lnTo>
                <a:lnTo>
                  <a:pt x="1098" y="41"/>
                </a:lnTo>
                <a:lnTo>
                  <a:pt x="1098" y="41"/>
                </a:lnTo>
                <a:lnTo>
                  <a:pt x="1098" y="41"/>
                </a:lnTo>
                <a:lnTo>
                  <a:pt x="1098" y="41"/>
                </a:lnTo>
                <a:lnTo>
                  <a:pt x="1098" y="45"/>
                </a:lnTo>
                <a:lnTo>
                  <a:pt x="1093" y="45"/>
                </a:lnTo>
                <a:lnTo>
                  <a:pt x="1093" y="50"/>
                </a:lnTo>
                <a:lnTo>
                  <a:pt x="1093" y="50"/>
                </a:lnTo>
                <a:lnTo>
                  <a:pt x="1093" y="54"/>
                </a:lnTo>
                <a:lnTo>
                  <a:pt x="1093" y="54"/>
                </a:lnTo>
                <a:lnTo>
                  <a:pt x="1089" y="59"/>
                </a:lnTo>
                <a:lnTo>
                  <a:pt x="1093" y="59"/>
                </a:lnTo>
                <a:lnTo>
                  <a:pt x="1093" y="59"/>
                </a:lnTo>
                <a:lnTo>
                  <a:pt x="1089" y="63"/>
                </a:lnTo>
                <a:lnTo>
                  <a:pt x="1089" y="63"/>
                </a:lnTo>
                <a:lnTo>
                  <a:pt x="1089" y="68"/>
                </a:lnTo>
                <a:lnTo>
                  <a:pt x="1093" y="68"/>
                </a:lnTo>
                <a:lnTo>
                  <a:pt x="1089" y="68"/>
                </a:lnTo>
                <a:lnTo>
                  <a:pt x="1089" y="68"/>
                </a:lnTo>
                <a:lnTo>
                  <a:pt x="1089" y="68"/>
                </a:lnTo>
                <a:lnTo>
                  <a:pt x="1089" y="68"/>
                </a:lnTo>
                <a:lnTo>
                  <a:pt x="1084" y="68"/>
                </a:lnTo>
                <a:lnTo>
                  <a:pt x="1084" y="68"/>
                </a:lnTo>
                <a:lnTo>
                  <a:pt x="1084" y="68"/>
                </a:lnTo>
                <a:lnTo>
                  <a:pt x="1084" y="68"/>
                </a:lnTo>
                <a:lnTo>
                  <a:pt x="1084" y="68"/>
                </a:lnTo>
                <a:lnTo>
                  <a:pt x="1084" y="68"/>
                </a:lnTo>
                <a:lnTo>
                  <a:pt x="1079" y="68"/>
                </a:lnTo>
                <a:lnTo>
                  <a:pt x="1079" y="72"/>
                </a:lnTo>
                <a:lnTo>
                  <a:pt x="1079" y="72"/>
                </a:lnTo>
                <a:lnTo>
                  <a:pt x="1079" y="72"/>
                </a:lnTo>
                <a:lnTo>
                  <a:pt x="1084" y="72"/>
                </a:lnTo>
                <a:lnTo>
                  <a:pt x="1084" y="72"/>
                </a:lnTo>
                <a:lnTo>
                  <a:pt x="1079" y="72"/>
                </a:lnTo>
                <a:lnTo>
                  <a:pt x="1079" y="72"/>
                </a:lnTo>
                <a:lnTo>
                  <a:pt x="1079" y="77"/>
                </a:lnTo>
                <a:lnTo>
                  <a:pt x="1075" y="77"/>
                </a:lnTo>
                <a:lnTo>
                  <a:pt x="1075" y="77"/>
                </a:lnTo>
                <a:lnTo>
                  <a:pt x="1075" y="77"/>
                </a:lnTo>
                <a:lnTo>
                  <a:pt x="1075" y="77"/>
                </a:lnTo>
                <a:lnTo>
                  <a:pt x="1075" y="81"/>
                </a:lnTo>
                <a:lnTo>
                  <a:pt x="1075" y="81"/>
                </a:lnTo>
                <a:lnTo>
                  <a:pt x="1075" y="81"/>
                </a:lnTo>
                <a:lnTo>
                  <a:pt x="1070" y="86"/>
                </a:lnTo>
                <a:lnTo>
                  <a:pt x="1070" y="86"/>
                </a:lnTo>
                <a:lnTo>
                  <a:pt x="1070" y="86"/>
                </a:lnTo>
                <a:lnTo>
                  <a:pt x="1066" y="86"/>
                </a:lnTo>
                <a:lnTo>
                  <a:pt x="1066" y="86"/>
                </a:lnTo>
                <a:lnTo>
                  <a:pt x="1066" y="90"/>
                </a:lnTo>
                <a:lnTo>
                  <a:pt x="1070" y="90"/>
                </a:lnTo>
                <a:lnTo>
                  <a:pt x="1066" y="90"/>
                </a:lnTo>
                <a:lnTo>
                  <a:pt x="1066" y="90"/>
                </a:lnTo>
                <a:lnTo>
                  <a:pt x="1066" y="90"/>
                </a:lnTo>
                <a:lnTo>
                  <a:pt x="1066" y="95"/>
                </a:lnTo>
                <a:lnTo>
                  <a:pt x="1066" y="95"/>
                </a:lnTo>
                <a:lnTo>
                  <a:pt x="1066" y="95"/>
                </a:lnTo>
                <a:lnTo>
                  <a:pt x="1066" y="95"/>
                </a:lnTo>
                <a:lnTo>
                  <a:pt x="1070" y="95"/>
                </a:lnTo>
                <a:lnTo>
                  <a:pt x="1070" y="90"/>
                </a:lnTo>
                <a:lnTo>
                  <a:pt x="1070" y="90"/>
                </a:lnTo>
                <a:lnTo>
                  <a:pt x="1070" y="90"/>
                </a:lnTo>
                <a:lnTo>
                  <a:pt x="1070" y="90"/>
                </a:lnTo>
                <a:lnTo>
                  <a:pt x="1070" y="90"/>
                </a:lnTo>
                <a:lnTo>
                  <a:pt x="1075" y="90"/>
                </a:lnTo>
                <a:lnTo>
                  <a:pt x="1075" y="90"/>
                </a:lnTo>
                <a:lnTo>
                  <a:pt x="1079" y="90"/>
                </a:lnTo>
                <a:lnTo>
                  <a:pt x="1079" y="90"/>
                </a:lnTo>
                <a:lnTo>
                  <a:pt x="1079" y="90"/>
                </a:lnTo>
                <a:lnTo>
                  <a:pt x="1079" y="90"/>
                </a:lnTo>
                <a:lnTo>
                  <a:pt x="1079" y="90"/>
                </a:lnTo>
                <a:lnTo>
                  <a:pt x="1079" y="95"/>
                </a:lnTo>
                <a:lnTo>
                  <a:pt x="1079" y="95"/>
                </a:lnTo>
                <a:lnTo>
                  <a:pt x="1079" y="95"/>
                </a:lnTo>
                <a:lnTo>
                  <a:pt x="1079" y="95"/>
                </a:lnTo>
                <a:lnTo>
                  <a:pt x="1079" y="95"/>
                </a:lnTo>
                <a:lnTo>
                  <a:pt x="1079" y="99"/>
                </a:lnTo>
                <a:lnTo>
                  <a:pt x="1079" y="99"/>
                </a:lnTo>
                <a:lnTo>
                  <a:pt x="1079" y="99"/>
                </a:lnTo>
                <a:lnTo>
                  <a:pt x="1079" y="99"/>
                </a:lnTo>
                <a:lnTo>
                  <a:pt x="1079" y="99"/>
                </a:lnTo>
                <a:lnTo>
                  <a:pt x="1079" y="99"/>
                </a:lnTo>
                <a:lnTo>
                  <a:pt x="1079" y="104"/>
                </a:lnTo>
                <a:lnTo>
                  <a:pt x="1079" y="104"/>
                </a:lnTo>
                <a:lnTo>
                  <a:pt x="1079" y="104"/>
                </a:lnTo>
                <a:lnTo>
                  <a:pt x="1079" y="104"/>
                </a:lnTo>
                <a:lnTo>
                  <a:pt x="1084" y="108"/>
                </a:lnTo>
                <a:lnTo>
                  <a:pt x="1084" y="108"/>
                </a:lnTo>
                <a:lnTo>
                  <a:pt x="1084" y="108"/>
                </a:lnTo>
                <a:lnTo>
                  <a:pt x="1084" y="108"/>
                </a:lnTo>
                <a:lnTo>
                  <a:pt x="1084" y="113"/>
                </a:lnTo>
                <a:lnTo>
                  <a:pt x="1079" y="113"/>
                </a:lnTo>
                <a:lnTo>
                  <a:pt x="1079" y="113"/>
                </a:lnTo>
                <a:lnTo>
                  <a:pt x="1079" y="113"/>
                </a:lnTo>
                <a:lnTo>
                  <a:pt x="1079" y="113"/>
                </a:lnTo>
                <a:lnTo>
                  <a:pt x="1075" y="113"/>
                </a:lnTo>
                <a:lnTo>
                  <a:pt x="1075" y="113"/>
                </a:lnTo>
                <a:lnTo>
                  <a:pt x="1075" y="113"/>
                </a:lnTo>
                <a:lnTo>
                  <a:pt x="1075" y="113"/>
                </a:lnTo>
                <a:lnTo>
                  <a:pt x="1075" y="118"/>
                </a:lnTo>
                <a:lnTo>
                  <a:pt x="1075" y="118"/>
                </a:lnTo>
                <a:lnTo>
                  <a:pt x="1079" y="118"/>
                </a:lnTo>
                <a:lnTo>
                  <a:pt x="1079" y="118"/>
                </a:lnTo>
                <a:lnTo>
                  <a:pt x="1079" y="118"/>
                </a:lnTo>
                <a:lnTo>
                  <a:pt x="1079" y="118"/>
                </a:lnTo>
                <a:lnTo>
                  <a:pt x="1079" y="118"/>
                </a:lnTo>
                <a:lnTo>
                  <a:pt x="1079" y="122"/>
                </a:lnTo>
                <a:lnTo>
                  <a:pt x="1079" y="122"/>
                </a:lnTo>
                <a:lnTo>
                  <a:pt x="1079" y="122"/>
                </a:lnTo>
                <a:lnTo>
                  <a:pt x="1079" y="122"/>
                </a:lnTo>
                <a:lnTo>
                  <a:pt x="1079" y="122"/>
                </a:lnTo>
                <a:lnTo>
                  <a:pt x="1079" y="127"/>
                </a:lnTo>
                <a:lnTo>
                  <a:pt x="1079" y="127"/>
                </a:lnTo>
                <a:lnTo>
                  <a:pt x="1079" y="127"/>
                </a:lnTo>
                <a:lnTo>
                  <a:pt x="1079" y="127"/>
                </a:lnTo>
                <a:lnTo>
                  <a:pt x="1079" y="127"/>
                </a:lnTo>
                <a:lnTo>
                  <a:pt x="1079" y="131"/>
                </a:lnTo>
                <a:lnTo>
                  <a:pt x="1084" y="131"/>
                </a:lnTo>
                <a:lnTo>
                  <a:pt x="1084" y="131"/>
                </a:lnTo>
                <a:lnTo>
                  <a:pt x="1089" y="131"/>
                </a:lnTo>
                <a:lnTo>
                  <a:pt x="1089" y="131"/>
                </a:lnTo>
                <a:lnTo>
                  <a:pt x="1089" y="131"/>
                </a:lnTo>
                <a:lnTo>
                  <a:pt x="1093" y="131"/>
                </a:lnTo>
                <a:lnTo>
                  <a:pt x="1093" y="131"/>
                </a:lnTo>
                <a:lnTo>
                  <a:pt x="1089" y="136"/>
                </a:lnTo>
                <a:lnTo>
                  <a:pt x="1089" y="136"/>
                </a:lnTo>
                <a:lnTo>
                  <a:pt x="1089" y="136"/>
                </a:lnTo>
                <a:lnTo>
                  <a:pt x="1089" y="136"/>
                </a:lnTo>
                <a:lnTo>
                  <a:pt x="1089" y="136"/>
                </a:lnTo>
                <a:lnTo>
                  <a:pt x="1089" y="140"/>
                </a:lnTo>
                <a:lnTo>
                  <a:pt x="1089" y="140"/>
                </a:lnTo>
                <a:lnTo>
                  <a:pt x="1089" y="140"/>
                </a:lnTo>
                <a:lnTo>
                  <a:pt x="1089" y="140"/>
                </a:lnTo>
                <a:lnTo>
                  <a:pt x="1089" y="140"/>
                </a:lnTo>
                <a:lnTo>
                  <a:pt x="1089" y="140"/>
                </a:lnTo>
                <a:lnTo>
                  <a:pt x="1089" y="140"/>
                </a:lnTo>
                <a:lnTo>
                  <a:pt x="1084" y="140"/>
                </a:lnTo>
                <a:lnTo>
                  <a:pt x="1084" y="140"/>
                </a:lnTo>
                <a:lnTo>
                  <a:pt x="1079" y="145"/>
                </a:lnTo>
                <a:lnTo>
                  <a:pt x="1075" y="145"/>
                </a:lnTo>
                <a:lnTo>
                  <a:pt x="1075" y="145"/>
                </a:lnTo>
                <a:lnTo>
                  <a:pt x="1075" y="149"/>
                </a:lnTo>
                <a:lnTo>
                  <a:pt x="1075" y="149"/>
                </a:lnTo>
                <a:lnTo>
                  <a:pt x="1070" y="149"/>
                </a:lnTo>
                <a:lnTo>
                  <a:pt x="1070" y="149"/>
                </a:lnTo>
                <a:lnTo>
                  <a:pt x="1066" y="154"/>
                </a:lnTo>
                <a:lnTo>
                  <a:pt x="1066" y="149"/>
                </a:lnTo>
                <a:lnTo>
                  <a:pt x="1061" y="149"/>
                </a:lnTo>
                <a:lnTo>
                  <a:pt x="1061" y="149"/>
                </a:lnTo>
                <a:lnTo>
                  <a:pt x="1057" y="149"/>
                </a:lnTo>
                <a:lnTo>
                  <a:pt x="1057" y="145"/>
                </a:lnTo>
                <a:lnTo>
                  <a:pt x="1052" y="145"/>
                </a:lnTo>
                <a:lnTo>
                  <a:pt x="1052" y="145"/>
                </a:lnTo>
                <a:lnTo>
                  <a:pt x="1052" y="145"/>
                </a:lnTo>
                <a:lnTo>
                  <a:pt x="1052" y="145"/>
                </a:lnTo>
                <a:lnTo>
                  <a:pt x="1052" y="145"/>
                </a:lnTo>
                <a:lnTo>
                  <a:pt x="1048" y="145"/>
                </a:lnTo>
                <a:lnTo>
                  <a:pt x="1048" y="145"/>
                </a:lnTo>
                <a:lnTo>
                  <a:pt x="1048" y="145"/>
                </a:lnTo>
                <a:lnTo>
                  <a:pt x="1048" y="145"/>
                </a:lnTo>
                <a:lnTo>
                  <a:pt x="1048" y="145"/>
                </a:lnTo>
                <a:lnTo>
                  <a:pt x="1048" y="145"/>
                </a:lnTo>
                <a:lnTo>
                  <a:pt x="1048" y="145"/>
                </a:lnTo>
                <a:lnTo>
                  <a:pt x="1043" y="145"/>
                </a:lnTo>
                <a:lnTo>
                  <a:pt x="1043" y="145"/>
                </a:lnTo>
                <a:lnTo>
                  <a:pt x="1039" y="145"/>
                </a:lnTo>
                <a:lnTo>
                  <a:pt x="1039" y="145"/>
                </a:lnTo>
                <a:lnTo>
                  <a:pt x="1039" y="145"/>
                </a:lnTo>
                <a:lnTo>
                  <a:pt x="1039" y="145"/>
                </a:lnTo>
                <a:lnTo>
                  <a:pt x="1034" y="145"/>
                </a:lnTo>
                <a:lnTo>
                  <a:pt x="1034" y="140"/>
                </a:lnTo>
                <a:lnTo>
                  <a:pt x="1034" y="140"/>
                </a:lnTo>
                <a:lnTo>
                  <a:pt x="1034" y="145"/>
                </a:lnTo>
                <a:lnTo>
                  <a:pt x="1034" y="145"/>
                </a:lnTo>
                <a:lnTo>
                  <a:pt x="1030" y="145"/>
                </a:lnTo>
                <a:lnTo>
                  <a:pt x="1021" y="149"/>
                </a:lnTo>
                <a:lnTo>
                  <a:pt x="1021" y="154"/>
                </a:lnTo>
                <a:lnTo>
                  <a:pt x="1021" y="154"/>
                </a:lnTo>
                <a:lnTo>
                  <a:pt x="1021" y="158"/>
                </a:lnTo>
                <a:lnTo>
                  <a:pt x="1021" y="163"/>
                </a:lnTo>
                <a:lnTo>
                  <a:pt x="1021" y="163"/>
                </a:lnTo>
                <a:lnTo>
                  <a:pt x="1021" y="163"/>
                </a:lnTo>
                <a:lnTo>
                  <a:pt x="1021" y="163"/>
                </a:lnTo>
                <a:lnTo>
                  <a:pt x="1021" y="163"/>
                </a:lnTo>
                <a:lnTo>
                  <a:pt x="1016" y="163"/>
                </a:lnTo>
                <a:lnTo>
                  <a:pt x="1016" y="163"/>
                </a:lnTo>
                <a:lnTo>
                  <a:pt x="1016" y="163"/>
                </a:lnTo>
                <a:lnTo>
                  <a:pt x="1016" y="163"/>
                </a:lnTo>
                <a:lnTo>
                  <a:pt x="1012" y="163"/>
                </a:lnTo>
                <a:lnTo>
                  <a:pt x="1012" y="163"/>
                </a:lnTo>
                <a:lnTo>
                  <a:pt x="1012" y="163"/>
                </a:lnTo>
                <a:lnTo>
                  <a:pt x="1012" y="167"/>
                </a:lnTo>
                <a:lnTo>
                  <a:pt x="1012" y="167"/>
                </a:lnTo>
                <a:lnTo>
                  <a:pt x="1007" y="163"/>
                </a:lnTo>
                <a:lnTo>
                  <a:pt x="1007" y="163"/>
                </a:lnTo>
                <a:lnTo>
                  <a:pt x="1003" y="163"/>
                </a:lnTo>
                <a:lnTo>
                  <a:pt x="1003" y="167"/>
                </a:lnTo>
                <a:lnTo>
                  <a:pt x="1003" y="163"/>
                </a:lnTo>
                <a:lnTo>
                  <a:pt x="1003" y="163"/>
                </a:lnTo>
                <a:lnTo>
                  <a:pt x="1003" y="163"/>
                </a:lnTo>
                <a:lnTo>
                  <a:pt x="1003" y="163"/>
                </a:lnTo>
                <a:lnTo>
                  <a:pt x="998" y="163"/>
                </a:lnTo>
                <a:lnTo>
                  <a:pt x="998" y="163"/>
                </a:lnTo>
                <a:lnTo>
                  <a:pt x="998" y="163"/>
                </a:lnTo>
                <a:lnTo>
                  <a:pt x="998" y="163"/>
                </a:lnTo>
                <a:lnTo>
                  <a:pt x="998" y="158"/>
                </a:lnTo>
                <a:lnTo>
                  <a:pt x="998" y="158"/>
                </a:lnTo>
                <a:lnTo>
                  <a:pt x="994" y="158"/>
                </a:lnTo>
                <a:lnTo>
                  <a:pt x="994" y="158"/>
                </a:lnTo>
                <a:lnTo>
                  <a:pt x="994" y="158"/>
                </a:lnTo>
                <a:lnTo>
                  <a:pt x="994" y="158"/>
                </a:lnTo>
                <a:lnTo>
                  <a:pt x="994" y="158"/>
                </a:lnTo>
                <a:lnTo>
                  <a:pt x="989" y="158"/>
                </a:lnTo>
                <a:lnTo>
                  <a:pt x="989" y="158"/>
                </a:lnTo>
                <a:lnTo>
                  <a:pt x="989" y="158"/>
                </a:lnTo>
                <a:lnTo>
                  <a:pt x="985" y="154"/>
                </a:lnTo>
                <a:lnTo>
                  <a:pt x="985" y="154"/>
                </a:lnTo>
                <a:lnTo>
                  <a:pt x="985" y="154"/>
                </a:lnTo>
                <a:lnTo>
                  <a:pt x="985" y="158"/>
                </a:lnTo>
                <a:lnTo>
                  <a:pt x="980" y="158"/>
                </a:lnTo>
                <a:lnTo>
                  <a:pt x="980" y="158"/>
                </a:lnTo>
                <a:lnTo>
                  <a:pt x="980" y="158"/>
                </a:lnTo>
                <a:lnTo>
                  <a:pt x="980" y="158"/>
                </a:lnTo>
                <a:lnTo>
                  <a:pt x="976" y="158"/>
                </a:lnTo>
                <a:lnTo>
                  <a:pt x="976" y="158"/>
                </a:lnTo>
                <a:lnTo>
                  <a:pt x="976" y="158"/>
                </a:lnTo>
                <a:lnTo>
                  <a:pt x="971" y="158"/>
                </a:lnTo>
                <a:lnTo>
                  <a:pt x="971" y="158"/>
                </a:lnTo>
                <a:lnTo>
                  <a:pt x="971" y="158"/>
                </a:lnTo>
                <a:lnTo>
                  <a:pt x="971" y="158"/>
                </a:lnTo>
                <a:lnTo>
                  <a:pt x="967" y="158"/>
                </a:lnTo>
                <a:lnTo>
                  <a:pt x="967" y="158"/>
                </a:lnTo>
                <a:lnTo>
                  <a:pt x="967" y="154"/>
                </a:lnTo>
                <a:lnTo>
                  <a:pt x="967" y="158"/>
                </a:lnTo>
                <a:lnTo>
                  <a:pt x="967" y="158"/>
                </a:lnTo>
                <a:lnTo>
                  <a:pt x="962" y="158"/>
                </a:lnTo>
                <a:lnTo>
                  <a:pt x="962" y="158"/>
                </a:lnTo>
                <a:lnTo>
                  <a:pt x="962" y="154"/>
                </a:lnTo>
                <a:lnTo>
                  <a:pt x="962" y="154"/>
                </a:lnTo>
                <a:lnTo>
                  <a:pt x="958" y="154"/>
                </a:lnTo>
                <a:lnTo>
                  <a:pt x="958" y="154"/>
                </a:lnTo>
                <a:lnTo>
                  <a:pt x="953" y="154"/>
                </a:lnTo>
                <a:lnTo>
                  <a:pt x="953" y="154"/>
                </a:lnTo>
                <a:lnTo>
                  <a:pt x="953" y="149"/>
                </a:lnTo>
                <a:lnTo>
                  <a:pt x="953" y="149"/>
                </a:lnTo>
                <a:lnTo>
                  <a:pt x="953" y="149"/>
                </a:lnTo>
                <a:lnTo>
                  <a:pt x="953" y="149"/>
                </a:lnTo>
                <a:lnTo>
                  <a:pt x="953" y="154"/>
                </a:lnTo>
                <a:lnTo>
                  <a:pt x="953" y="154"/>
                </a:lnTo>
                <a:lnTo>
                  <a:pt x="948" y="154"/>
                </a:lnTo>
                <a:lnTo>
                  <a:pt x="948" y="154"/>
                </a:lnTo>
                <a:lnTo>
                  <a:pt x="948" y="149"/>
                </a:lnTo>
                <a:lnTo>
                  <a:pt x="948" y="149"/>
                </a:lnTo>
                <a:lnTo>
                  <a:pt x="953" y="149"/>
                </a:lnTo>
                <a:lnTo>
                  <a:pt x="953" y="149"/>
                </a:lnTo>
                <a:lnTo>
                  <a:pt x="953" y="149"/>
                </a:lnTo>
                <a:lnTo>
                  <a:pt x="948" y="149"/>
                </a:lnTo>
                <a:lnTo>
                  <a:pt x="948" y="149"/>
                </a:lnTo>
                <a:lnTo>
                  <a:pt x="948" y="149"/>
                </a:lnTo>
                <a:lnTo>
                  <a:pt x="948" y="145"/>
                </a:lnTo>
                <a:lnTo>
                  <a:pt x="944" y="145"/>
                </a:lnTo>
                <a:lnTo>
                  <a:pt x="944" y="145"/>
                </a:lnTo>
                <a:lnTo>
                  <a:pt x="944" y="145"/>
                </a:lnTo>
                <a:lnTo>
                  <a:pt x="948" y="145"/>
                </a:lnTo>
                <a:lnTo>
                  <a:pt x="948" y="140"/>
                </a:lnTo>
                <a:lnTo>
                  <a:pt x="953" y="136"/>
                </a:lnTo>
                <a:lnTo>
                  <a:pt x="958" y="122"/>
                </a:lnTo>
                <a:lnTo>
                  <a:pt x="958" y="122"/>
                </a:lnTo>
                <a:lnTo>
                  <a:pt x="958" y="122"/>
                </a:lnTo>
                <a:lnTo>
                  <a:pt x="958" y="118"/>
                </a:lnTo>
                <a:lnTo>
                  <a:pt x="958" y="122"/>
                </a:lnTo>
                <a:lnTo>
                  <a:pt x="958" y="122"/>
                </a:lnTo>
                <a:lnTo>
                  <a:pt x="958" y="122"/>
                </a:lnTo>
                <a:lnTo>
                  <a:pt x="958" y="113"/>
                </a:lnTo>
                <a:lnTo>
                  <a:pt x="958" y="108"/>
                </a:lnTo>
                <a:lnTo>
                  <a:pt x="958" y="104"/>
                </a:lnTo>
                <a:lnTo>
                  <a:pt x="962" y="108"/>
                </a:lnTo>
                <a:lnTo>
                  <a:pt x="962" y="108"/>
                </a:lnTo>
                <a:lnTo>
                  <a:pt x="962" y="108"/>
                </a:lnTo>
                <a:lnTo>
                  <a:pt x="967" y="113"/>
                </a:lnTo>
                <a:lnTo>
                  <a:pt x="967" y="113"/>
                </a:lnTo>
                <a:lnTo>
                  <a:pt x="967" y="113"/>
                </a:lnTo>
                <a:lnTo>
                  <a:pt x="967" y="113"/>
                </a:lnTo>
                <a:lnTo>
                  <a:pt x="967" y="113"/>
                </a:lnTo>
                <a:lnTo>
                  <a:pt x="962" y="108"/>
                </a:lnTo>
                <a:lnTo>
                  <a:pt x="962" y="108"/>
                </a:lnTo>
                <a:lnTo>
                  <a:pt x="962" y="104"/>
                </a:lnTo>
                <a:lnTo>
                  <a:pt x="958" y="104"/>
                </a:lnTo>
                <a:lnTo>
                  <a:pt x="958" y="99"/>
                </a:lnTo>
                <a:lnTo>
                  <a:pt x="958" y="99"/>
                </a:lnTo>
                <a:lnTo>
                  <a:pt x="958" y="99"/>
                </a:lnTo>
                <a:lnTo>
                  <a:pt x="962" y="99"/>
                </a:lnTo>
                <a:lnTo>
                  <a:pt x="962" y="99"/>
                </a:lnTo>
                <a:lnTo>
                  <a:pt x="958" y="99"/>
                </a:lnTo>
                <a:lnTo>
                  <a:pt x="958" y="99"/>
                </a:lnTo>
                <a:lnTo>
                  <a:pt x="958" y="90"/>
                </a:lnTo>
                <a:lnTo>
                  <a:pt x="958" y="90"/>
                </a:lnTo>
                <a:lnTo>
                  <a:pt x="958" y="90"/>
                </a:lnTo>
                <a:lnTo>
                  <a:pt x="958" y="90"/>
                </a:lnTo>
                <a:lnTo>
                  <a:pt x="958" y="90"/>
                </a:lnTo>
                <a:lnTo>
                  <a:pt x="958" y="90"/>
                </a:lnTo>
                <a:lnTo>
                  <a:pt x="948" y="86"/>
                </a:lnTo>
                <a:lnTo>
                  <a:pt x="948" y="81"/>
                </a:lnTo>
                <a:lnTo>
                  <a:pt x="944" y="81"/>
                </a:lnTo>
                <a:lnTo>
                  <a:pt x="944" y="81"/>
                </a:lnTo>
                <a:lnTo>
                  <a:pt x="944" y="77"/>
                </a:lnTo>
                <a:lnTo>
                  <a:pt x="948" y="77"/>
                </a:lnTo>
                <a:lnTo>
                  <a:pt x="944" y="77"/>
                </a:lnTo>
                <a:lnTo>
                  <a:pt x="944" y="77"/>
                </a:lnTo>
                <a:lnTo>
                  <a:pt x="944" y="72"/>
                </a:lnTo>
                <a:lnTo>
                  <a:pt x="944" y="72"/>
                </a:lnTo>
                <a:lnTo>
                  <a:pt x="944" y="72"/>
                </a:lnTo>
                <a:lnTo>
                  <a:pt x="948" y="72"/>
                </a:lnTo>
                <a:lnTo>
                  <a:pt x="948" y="72"/>
                </a:lnTo>
                <a:lnTo>
                  <a:pt x="948" y="72"/>
                </a:lnTo>
                <a:lnTo>
                  <a:pt x="953" y="72"/>
                </a:lnTo>
                <a:lnTo>
                  <a:pt x="948" y="72"/>
                </a:lnTo>
                <a:lnTo>
                  <a:pt x="944" y="72"/>
                </a:lnTo>
                <a:lnTo>
                  <a:pt x="939" y="72"/>
                </a:lnTo>
                <a:lnTo>
                  <a:pt x="939" y="72"/>
                </a:lnTo>
                <a:lnTo>
                  <a:pt x="939" y="72"/>
                </a:lnTo>
                <a:lnTo>
                  <a:pt x="939" y="68"/>
                </a:lnTo>
                <a:lnTo>
                  <a:pt x="939" y="68"/>
                </a:lnTo>
                <a:lnTo>
                  <a:pt x="939" y="68"/>
                </a:lnTo>
                <a:lnTo>
                  <a:pt x="939" y="68"/>
                </a:lnTo>
                <a:lnTo>
                  <a:pt x="939" y="68"/>
                </a:lnTo>
                <a:lnTo>
                  <a:pt x="935" y="68"/>
                </a:lnTo>
                <a:lnTo>
                  <a:pt x="935" y="68"/>
                </a:lnTo>
                <a:lnTo>
                  <a:pt x="935" y="68"/>
                </a:lnTo>
                <a:lnTo>
                  <a:pt x="935" y="63"/>
                </a:lnTo>
                <a:lnTo>
                  <a:pt x="935" y="68"/>
                </a:lnTo>
                <a:lnTo>
                  <a:pt x="935" y="68"/>
                </a:lnTo>
                <a:lnTo>
                  <a:pt x="930" y="68"/>
                </a:lnTo>
                <a:lnTo>
                  <a:pt x="930" y="63"/>
                </a:lnTo>
                <a:lnTo>
                  <a:pt x="930" y="63"/>
                </a:lnTo>
                <a:lnTo>
                  <a:pt x="930" y="63"/>
                </a:lnTo>
                <a:lnTo>
                  <a:pt x="930" y="63"/>
                </a:lnTo>
                <a:lnTo>
                  <a:pt x="926" y="63"/>
                </a:lnTo>
                <a:lnTo>
                  <a:pt x="926" y="63"/>
                </a:lnTo>
                <a:lnTo>
                  <a:pt x="926" y="63"/>
                </a:lnTo>
                <a:lnTo>
                  <a:pt x="921" y="63"/>
                </a:lnTo>
                <a:lnTo>
                  <a:pt x="917" y="63"/>
                </a:lnTo>
                <a:lnTo>
                  <a:pt x="917" y="63"/>
                </a:lnTo>
                <a:lnTo>
                  <a:pt x="912" y="63"/>
                </a:lnTo>
                <a:lnTo>
                  <a:pt x="912" y="59"/>
                </a:lnTo>
                <a:lnTo>
                  <a:pt x="912" y="59"/>
                </a:lnTo>
                <a:lnTo>
                  <a:pt x="908" y="59"/>
                </a:lnTo>
                <a:lnTo>
                  <a:pt x="908" y="59"/>
                </a:lnTo>
                <a:lnTo>
                  <a:pt x="912" y="54"/>
                </a:lnTo>
                <a:lnTo>
                  <a:pt x="912" y="54"/>
                </a:lnTo>
                <a:lnTo>
                  <a:pt x="912" y="54"/>
                </a:lnTo>
                <a:lnTo>
                  <a:pt x="912" y="54"/>
                </a:lnTo>
                <a:lnTo>
                  <a:pt x="912" y="54"/>
                </a:lnTo>
                <a:lnTo>
                  <a:pt x="912" y="54"/>
                </a:lnTo>
                <a:lnTo>
                  <a:pt x="912" y="54"/>
                </a:lnTo>
                <a:lnTo>
                  <a:pt x="912" y="54"/>
                </a:lnTo>
                <a:lnTo>
                  <a:pt x="912" y="54"/>
                </a:lnTo>
                <a:lnTo>
                  <a:pt x="912" y="54"/>
                </a:lnTo>
                <a:lnTo>
                  <a:pt x="917" y="54"/>
                </a:lnTo>
                <a:lnTo>
                  <a:pt x="917" y="50"/>
                </a:lnTo>
                <a:lnTo>
                  <a:pt x="912" y="50"/>
                </a:lnTo>
                <a:lnTo>
                  <a:pt x="912" y="50"/>
                </a:lnTo>
                <a:lnTo>
                  <a:pt x="912" y="50"/>
                </a:lnTo>
                <a:lnTo>
                  <a:pt x="912" y="50"/>
                </a:lnTo>
                <a:lnTo>
                  <a:pt x="908" y="50"/>
                </a:lnTo>
                <a:lnTo>
                  <a:pt x="908" y="50"/>
                </a:lnTo>
                <a:lnTo>
                  <a:pt x="908" y="50"/>
                </a:lnTo>
                <a:lnTo>
                  <a:pt x="908" y="50"/>
                </a:lnTo>
                <a:lnTo>
                  <a:pt x="912" y="45"/>
                </a:lnTo>
                <a:lnTo>
                  <a:pt x="917" y="45"/>
                </a:lnTo>
                <a:lnTo>
                  <a:pt x="921" y="45"/>
                </a:lnTo>
                <a:lnTo>
                  <a:pt x="926" y="45"/>
                </a:lnTo>
                <a:lnTo>
                  <a:pt x="926" y="45"/>
                </a:lnTo>
                <a:lnTo>
                  <a:pt x="926" y="45"/>
                </a:lnTo>
                <a:lnTo>
                  <a:pt x="930" y="41"/>
                </a:lnTo>
                <a:lnTo>
                  <a:pt x="935" y="45"/>
                </a:lnTo>
                <a:lnTo>
                  <a:pt x="939" y="45"/>
                </a:lnTo>
                <a:lnTo>
                  <a:pt x="939" y="50"/>
                </a:lnTo>
                <a:lnTo>
                  <a:pt x="944" y="45"/>
                </a:lnTo>
                <a:lnTo>
                  <a:pt x="948" y="45"/>
                </a:lnTo>
                <a:lnTo>
                  <a:pt x="948" y="50"/>
                </a:lnTo>
                <a:lnTo>
                  <a:pt x="948" y="45"/>
                </a:lnTo>
                <a:lnTo>
                  <a:pt x="953" y="45"/>
                </a:lnTo>
                <a:lnTo>
                  <a:pt x="953" y="45"/>
                </a:lnTo>
                <a:lnTo>
                  <a:pt x="953" y="45"/>
                </a:lnTo>
                <a:lnTo>
                  <a:pt x="958" y="45"/>
                </a:lnTo>
                <a:lnTo>
                  <a:pt x="958" y="45"/>
                </a:lnTo>
                <a:lnTo>
                  <a:pt x="958" y="45"/>
                </a:lnTo>
                <a:lnTo>
                  <a:pt x="958" y="45"/>
                </a:lnTo>
                <a:lnTo>
                  <a:pt x="958" y="36"/>
                </a:lnTo>
                <a:lnTo>
                  <a:pt x="953" y="36"/>
                </a:lnTo>
                <a:lnTo>
                  <a:pt x="953" y="32"/>
                </a:lnTo>
                <a:lnTo>
                  <a:pt x="953" y="27"/>
                </a:lnTo>
                <a:lnTo>
                  <a:pt x="953" y="27"/>
                </a:lnTo>
                <a:lnTo>
                  <a:pt x="953" y="27"/>
                </a:lnTo>
                <a:lnTo>
                  <a:pt x="953" y="27"/>
                </a:lnTo>
                <a:lnTo>
                  <a:pt x="958" y="27"/>
                </a:lnTo>
                <a:lnTo>
                  <a:pt x="962" y="27"/>
                </a:lnTo>
                <a:lnTo>
                  <a:pt x="962" y="27"/>
                </a:lnTo>
                <a:lnTo>
                  <a:pt x="962" y="27"/>
                </a:lnTo>
                <a:lnTo>
                  <a:pt x="962" y="32"/>
                </a:lnTo>
                <a:lnTo>
                  <a:pt x="962" y="32"/>
                </a:lnTo>
                <a:lnTo>
                  <a:pt x="962" y="32"/>
                </a:lnTo>
                <a:lnTo>
                  <a:pt x="967" y="32"/>
                </a:lnTo>
                <a:lnTo>
                  <a:pt x="967" y="32"/>
                </a:lnTo>
                <a:lnTo>
                  <a:pt x="971" y="32"/>
                </a:lnTo>
                <a:lnTo>
                  <a:pt x="976" y="36"/>
                </a:lnTo>
                <a:lnTo>
                  <a:pt x="980" y="32"/>
                </a:lnTo>
                <a:lnTo>
                  <a:pt x="980" y="32"/>
                </a:lnTo>
                <a:lnTo>
                  <a:pt x="985" y="32"/>
                </a:lnTo>
                <a:lnTo>
                  <a:pt x="985" y="32"/>
                </a:lnTo>
                <a:lnTo>
                  <a:pt x="985" y="32"/>
                </a:lnTo>
                <a:lnTo>
                  <a:pt x="980" y="32"/>
                </a:lnTo>
                <a:lnTo>
                  <a:pt x="980" y="32"/>
                </a:lnTo>
                <a:lnTo>
                  <a:pt x="980" y="27"/>
                </a:lnTo>
                <a:lnTo>
                  <a:pt x="985" y="27"/>
                </a:lnTo>
                <a:lnTo>
                  <a:pt x="989" y="23"/>
                </a:lnTo>
                <a:lnTo>
                  <a:pt x="994" y="23"/>
                </a:lnTo>
                <a:lnTo>
                  <a:pt x="998" y="23"/>
                </a:lnTo>
                <a:lnTo>
                  <a:pt x="1003" y="18"/>
                </a:lnTo>
                <a:lnTo>
                  <a:pt x="1003" y="18"/>
                </a:lnTo>
                <a:lnTo>
                  <a:pt x="1003" y="18"/>
                </a:lnTo>
                <a:lnTo>
                  <a:pt x="1003" y="18"/>
                </a:lnTo>
                <a:lnTo>
                  <a:pt x="1003" y="18"/>
                </a:lnTo>
                <a:lnTo>
                  <a:pt x="1003" y="9"/>
                </a:lnTo>
                <a:lnTo>
                  <a:pt x="1003" y="4"/>
                </a:lnTo>
                <a:lnTo>
                  <a:pt x="1007" y="4"/>
                </a:lnTo>
                <a:lnTo>
                  <a:pt x="1007" y="4"/>
                </a:lnTo>
                <a:lnTo>
                  <a:pt x="1007" y="4"/>
                </a:lnTo>
                <a:lnTo>
                  <a:pt x="1016" y="0"/>
                </a:lnTo>
                <a:lnTo>
                  <a:pt x="1016" y="0"/>
                </a:lnTo>
                <a:lnTo>
                  <a:pt x="1016" y="0"/>
                </a:lnTo>
                <a:lnTo>
                  <a:pt x="1021" y="4"/>
                </a:lnTo>
                <a:lnTo>
                  <a:pt x="1021" y="4"/>
                </a:lnTo>
                <a:lnTo>
                  <a:pt x="1021" y="4"/>
                </a:lnTo>
                <a:lnTo>
                  <a:pt x="1021" y="4"/>
                </a:lnTo>
                <a:lnTo>
                  <a:pt x="1021" y="4"/>
                </a:lnTo>
                <a:lnTo>
                  <a:pt x="1021" y="9"/>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69" name="Freeform 60">
            <a:extLst>
              <a:ext uri="{FF2B5EF4-FFF2-40B4-BE49-F238E27FC236}">
                <a16:creationId xmlns:a16="http://schemas.microsoft.com/office/drawing/2014/main" id="{ED0A791C-BB13-B243-83D7-66B6363C4386}"/>
              </a:ext>
            </a:extLst>
          </p:cNvPr>
          <p:cNvSpPr>
            <a:spLocks noEditPoints="1"/>
          </p:cNvSpPr>
          <p:nvPr/>
        </p:nvSpPr>
        <p:spPr bwMode="auto">
          <a:xfrm>
            <a:off x="7425245" y="3687821"/>
            <a:ext cx="653888" cy="776299"/>
          </a:xfrm>
          <a:custGeom>
            <a:avLst/>
            <a:gdLst>
              <a:gd name="T0" fmla="*/ 31 w 135"/>
              <a:gd name="T1" fmla="*/ 72 h 158"/>
              <a:gd name="T2" fmla="*/ 36 w 135"/>
              <a:gd name="T3" fmla="*/ 77 h 158"/>
              <a:gd name="T4" fmla="*/ 31 w 135"/>
              <a:gd name="T5" fmla="*/ 86 h 158"/>
              <a:gd name="T6" fmla="*/ 22 w 135"/>
              <a:gd name="T7" fmla="*/ 81 h 158"/>
              <a:gd name="T8" fmla="*/ 13 w 135"/>
              <a:gd name="T9" fmla="*/ 81 h 158"/>
              <a:gd name="T10" fmla="*/ 4 w 135"/>
              <a:gd name="T11" fmla="*/ 81 h 158"/>
              <a:gd name="T12" fmla="*/ 4 w 135"/>
              <a:gd name="T13" fmla="*/ 72 h 158"/>
              <a:gd name="T14" fmla="*/ 9 w 135"/>
              <a:gd name="T15" fmla="*/ 68 h 158"/>
              <a:gd name="T16" fmla="*/ 27 w 135"/>
              <a:gd name="T17" fmla="*/ 63 h 158"/>
              <a:gd name="T18" fmla="*/ 40 w 135"/>
              <a:gd name="T19" fmla="*/ 22 h 158"/>
              <a:gd name="T20" fmla="*/ 31 w 135"/>
              <a:gd name="T21" fmla="*/ 27 h 158"/>
              <a:gd name="T22" fmla="*/ 27 w 135"/>
              <a:gd name="T23" fmla="*/ 18 h 158"/>
              <a:gd name="T24" fmla="*/ 36 w 135"/>
              <a:gd name="T25" fmla="*/ 4 h 158"/>
              <a:gd name="T26" fmla="*/ 27 w 135"/>
              <a:gd name="T27" fmla="*/ 13 h 158"/>
              <a:gd name="T28" fmla="*/ 22 w 135"/>
              <a:gd name="T29" fmla="*/ 9 h 158"/>
              <a:gd name="T30" fmla="*/ 22 w 135"/>
              <a:gd name="T31" fmla="*/ 4 h 158"/>
              <a:gd name="T32" fmla="*/ 36 w 135"/>
              <a:gd name="T33" fmla="*/ 0 h 158"/>
              <a:gd name="T34" fmla="*/ 72 w 135"/>
              <a:gd name="T35" fmla="*/ 4 h 158"/>
              <a:gd name="T36" fmla="*/ 67 w 135"/>
              <a:gd name="T37" fmla="*/ 18 h 158"/>
              <a:gd name="T38" fmla="*/ 95 w 135"/>
              <a:gd name="T39" fmla="*/ 18 h 158"/>
              <a:gd name="T40" fmla="*/ 81 w 135"/>
              <a:gd name="T41" fmla="*/ 36 h 158"/>
              <a:gd name="T42" fmla="*/ 81 w 135"/>
              <a:gd name="T43" fmla="*/ 40 h 158"/>
              <a:gd name="T44" fmla="*/ 67 w 135"/>
              <a:gd name="T45" fmla="*/ 50 h 158"/>
              <a:gd name="T46" fmla="*/ 95 w 135"/>
              <a:gd name="T47" fmla="*/ 63 h 158"/>
              <a:gd name="T48" fmla="*/ 113 w 135"/>
              <a:gd name="T49" fmla="*/ 86 h 158"/>
              <a:gd name="T50" fmla="*/ 108 w 135"/>
              <a:gd name="T51" fmla="*/ 90 h 158"/>
              <a:gd name="T52" fmla="*/ 113 w 135"/>
              <a:gd name="T53" fmla="*/ 104 h 158"/>
              <a:gd name="T54" fmla="*/ 126 w 135"/>
              <a:gd name="T55" fmla="*/ 104 h 158"/>
              <a:gd name="T56" fmla="*/ 135 w 135"/>
              <a:gd name="T57" fmla="*/ 122 h 158"/>
              <a:gd name="T58" fmla="*/ 122 w 135"/>
              <a:gd name="T59" fmla="*/ 131 h 158"/>
              <a:gd name="T60" fmla="*/ 122 w 135"/>
              <a:gd name="T61" fmla="*/ 135 h 158"/>
              <a:gd name="T62" fmla="*/ 122 w 135"/>
              <a:gd name="T63" fmla="*/ 144 h 158"/>
              <a:gd name="T64" fmla="*/ 95 w 135"/>
              <a:gd name="T65" fmla="*/ 144 h 158"/>
              <a:gd name="T66" fmla="*/ 81 w 135"/>
              <a:gd name="T67" fmla="*/ 149 h 158"/>
              <a:gd name="T68" fmla="*/ 67 w 135"/>
              <a:gd name="T69" fmla="*/ 149 h 158"/>
              <a:gd name="T70" fmla="*/ 49 w 135"/>
              <a:gd name="T71" fmla="*/ 154 h 158"/>
              <a:gd name="T72" fmla="*/ 31 w 135"/>
              <a:gd name="T73" fmla="*/ 158 h 158"/>
              <a:gd name="T74" fmla="*/ 36 w 135"/>
              <a:gd name="T75" fmla="*/ 149 h 158"/>
              <a:gd name="T76" fmla="*/ 63 w 135"/>
              <a:gd name="T77" fmla="*/ 140 h 158"/>
              <a:gd name="T78" fmla="*/ 72 w 135"/>
              <a:gd name="T79" fmla="*/ 131 h 158"/>
              <a:gd name="T80" fmla="*/ 49 w 135"/>
              <a:gd name="T81" fmla="*/ 131 h 158"/>
              <a:gd name="T82" fmla="*/ 36 w 135"/>
              <a:gd name="T83" fmla="*/ 126 h 158"/>
              <a:gd name="T84" fmla="*/ 54 w 135"/>
              <a:gd name="T85" fmla="*/ 117 h 158"/>
              <a:gd name="T86" fmla="*/ 54 w 135"/>
              <a:gd name="T87" fmla="*/ 104 h 158"/>
              <a:gd name="T88" fmla="*/ 54 w 135"/>
              <a:gd name="T89" fmla="*/ 104 h 158"/>
              <a:gd name="T90" fmla="*/ 72 w 135"/>
              <a:gd name="T91" fmla="*/ 99 h 158"/>
              <a:gd name="T92" fmla="*/ 72 w 135"/>
              <a:gd name="T93" fmla="*/ 90 h 158"/>
              <a:gd name="T94" fmla="*/ 67 w 135"/>
              <a:gd name="T95" fmla="*/ 81 h 158"/>
              <a:gd name="T96" fmla="*/ 63 w 135"/>
              <a:gd name="T97" fmla="*/ 68 h 158"/>
              <a:gd name="T98" fmla="*/ 54 w 135"/>
              <a:gd name="T99" fmla="*/ 68 h 158"/>
              <a:gd name="T100" fmla="*/ 40 w 135"/>
              <a:gd name="T101" fmla="*/ 68 h 158"/>
              <a:gd name="T102" fmla="*/ 49 w 135"/>
              <a:gd name="T103" fmla="*/ 50 h 158"/>
              <a:gd name="T104" fmla="*/ 49 w 135"/>
              <a:gd name="T105" fmla="*/ 50 h 158"/>
              <a:gd name="T106" fmla="*/ 49 w 135"/>
              <a:gd name="T107" fmla="*/ 45 h 158"/>
              <a:gd name="T108" fmla="*/ 36 w 135"/>
              <a:gd name="T109" fmla="*/ 59 h 158"/>
              <a:gd name="T110" fmla="*/ 40 w 135"/>
              <a:gd name="T111" fmla="*/ 50 h 158"/>
              <a:gd name="T112" fmla="*/ 45 w 135"/>
              <a:gd name="T113" fmla="*/ 36 h 158"/>
              <a:gd name="T114" fmla="*/ 31 w 135"/>
              <a:gd name="T115" fmla="*/ 36 h 158"/>
              <a:gd name="T116" fmla="*/ 40 w 135"/>
              <a:gd name="T117" fmla="*/ 22 h 158"/>
              <a:gd name="T118" fmla="*/ 40 w 135"/>
              <a:gd name="T119" fmla="*/ 13 h 158"/>
              <a:gd name="T120" fmla="*/ 45 w 135"/>
              <a:gd name="T121" fmla="*/ 4 h 158"/>
              <a:gd name="T122" fmla="*/ 54 w 135"/>
              <a:gd name="T123" fmla="*/ 0 h 158"/>
              <a:gd name="T124" fmla="*/ 67 w 135"/>
              <a:gd name="T12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 h="158">
                <a:moveTo>
                  <a:pt x="27" y="63"/>
                </a:moveTo>
                <a:lnTo>
                  <a:pt x="27" y="63"/>
                </a:lnTo>
                <a:lnTo>
                  <a:pt x="27" y="63"/>
                </a:lnTo>
                <a:lnTo>
                  <a:pt x="31" y="63"/>
                </a:lnTo>
                <a:lnTo>
                  <a:pt x="31" y="63"/>
                </a:lnTo>
                <a:lnTo>
                  <a:pt x="31" y="68"/>
                </a:lnTo>
                <a:lnTo>
                  <a:pt x="31" y="68"/>
                </a:lnTo>
                <a:lnTo>
                  <a:pt x="36" y="72"/>
                </a:lnTo>
                <a:lnTo>
                  <a:pt x="36" y="72"/>
                </a:lnTo>
                <a:lnTo>
                  <a:pt x="36" y="72"/>
                </a:lnTo>
                <a:lnTo>
                  <a:pt x="31" y="72"/>
                </a:lnTo>
                <a:lnTo>
                  <a:pt x="31" y="72"/>
                </a:lnTo>
                <a:lnTo>
                  <a:pt x="31" y="72"/>
                </a:lnTo>
                <a:lnTo>
                  <a:pt x="36" y="72"/>
                </a:lnTo>
                <a:lnTo>
                  <a:pt x="36" y="72"/>
                </a:lnTo>
                <a:lnTo>
                  <a:pt x="36" y="72"/>
                </a:lnTo>
                <a:lnTo>
                  <a:pt x="36" y="77"/>
                </a:lnTo>
                <a:lnTo>
                  <a:pt x="36" y="77"/>
                </a:lnTo>
                <a:lnTo>
                  <a:pt x="36" y="77"/>
                </a:lnTo>
                <a:lnTo>
                  <a:pt x="36" y="77"/>
                </a:lnTo>
                <a:lnTo>
                  <a:pt x="36" y="77"/>
                </a:lnTo>
                <a:lnTo>
                  <a:pt x="36" y="77"/>
                </a:lnTo>
                <a:lnTo>
                  <a:pt x="36" y="77"/>
                </a:lnTo>
                <a:lnTo>
                  <a:pt x="36" y="77"/>
                </a:lnTo>
                <a:lnTo>
                  <a:pt x="36" y="77"/>
                </a:lnTo>
                <a:lnTo>
                  <a:pt x="36" y="77"/>
                </a:lnTo>
                <a:lnTo>
                  <a:pt x="36" y="77"/>
                </a:lnTo>
                <a:lnTo>
                  <a:pt x="36" y="81"/>
                </a:lnTo>
                <a:lnTo>
                  <a:pt x="31" y="81"/>
                </a:lnTo>
                <a:lnTo>
                  <a:pt x="31" y="81"/>
                </a:lnTo>
                <a:lnTo>
                  <a:pt x="31" y="81"/>
                </a:lnTo>
                <a:lnTo>
                  <a:pt x="31" y="81"/>
                </a:lnTo>
                <a:lnTo>
                  <a:pt x="31" y="86"/>
                </a:lnTo>
                <a:lnTo>
                  <a:pt x="27" y="86"/>
                </a:lnTo>
                <a:lnTo>
                  <a:pt x="27" y="86"/>
                </a:lnTo>
                <a:lnTo>
                  <a:pt x="27" y="86"/>
                </a:lnTo>
                <a:lnTo>
                  <a:pt x="27" y="86"/>
                </a:lnTo>
                <a:lnTo>
                  <a:pt x="22" y="86"/>
                </a:lnTo>
                <a:lnTo>
                  <a:pt x="22" y="86"/>
                </a:lnTo>
                <a:lnTo>
                  <a:pt x="22" y="86"/>
                </a:lnTo>
                <a:lnTo>
                  <a:pt x="22" y="86"/>
                </a:lnTo>
                <a:lnTo>
                  <a:pt x="18" y="86"/>
                </a:lnTo>
                <a:lnTo>
                  <a:pt x="18" y="86"/>
                </a:lnTo>
                <a:lnTo>
                  <a:pt x="22" y="81"/>
                </a:lnTo>
                <a:lnTo>
                  <a:pt x="18" y="81"/>
                </a:lnTo>
                <a:lnTo>
                  <a:pt x="18" y="81"/>
                </a:lnTo>
                <a:lnTo>
                  <a:pt x="18" y="81"/>
                </a:lnTo>
                <a:lnTo>
                  <a:pt x="18" y="81"/>
                </a:lnTo>
                <a:lnTo>
                  <a:pt x="18" y="81"/>
                </a:lnTo>
                <a:lnTo>
                  <a:pt x="18" y="81"/>
                </a:lnTo>
                <a:lnTo>
                  <a:pt x="18" y="77"/>
                </a:lnTo>
                <a:lnTo>
                  <a:pt x="18" y="77"/>
                </a:lnTo>
                <a:lnTo>
                  <a:pt x="13" y="77"/>
                </a:lnTo>
                <a:lnTo>
                  <a:pt x="13" y="77"/>
                </a:lnTo>
                <a:lnTo>
                  <a:pt x="13" y="81"/>
                </a:lnTo>
                <a:lnTo>
                  <a:pt x="13" y="81"/>
                </a:lnTo>
                <a:lnTo>
                  <a:pt x="13" y="81"/>
                </a:lnTo>
                <a:lnTo>
                  <a:pt x="13" y="81"/>
                </a:lnTo>
                <a:lnTo>
                  <a:pt x="9" y="81"/>
                </a:lnTo>
                <a:lnTo>
                  <a:pt x="9" y="81"/>
                </a:lnTo>
                <a:lnTo>
                  <a:pt x="9" y="81"/>
                </a:lnTo>
                <a:lnTo>
                  <a:pt x="9" y="81"/>
                </a:lnTo>
                <a:lnTo>
                  <a:pt x="9" y="81"/>
                </a:lnTo>
                <a:lnTo>
                  <a:pt x="9" y="81"/>
                </a:lnTo>
                <a:lnTo>
                  <a:pt x="4" y="81"/>
                </a:lnTo>
                <a:lnTo>
                  <a:pt x="4" y="81"/>
                </a:lnTo>
                <a:lnTo>
                  <a:pt x="4" y="81"/>
                </a:lnTo>
                <a:lnTo>
                  <a:pt x="4" y="81"/>
                </a:lnTo>
                <a:lnTo>
                  <a:pt x="0" y="77"/>
                </a:lnTo>
                <a:lnTo>
                  <a:pt x="0" y="77"/>
                </a:lnTo>
                <a:lnTo>
                  <a:pt x="0" y="77"/>
                </a:lnTo>
                <a:lnTo>
                  <a:pt x="0" y="77"/>
                </a:lnTo>
                <a:lnTo>
                  <a:pt x="4" y="72"/>
                </a:lnTo>
                <a:lnTo>
                  <a:pt x="4" y="72"/>
                </a:lnTo>
                <a:lnTo>
                  <a:pt x="4" y="72"/>
                </a:lnTo>
                <a:lnTo>
                  <a:pt x="4" y="72"/>
                </a:lnTo>
                <a:lnTo>
                  <a:pt x="4" y="72"/>
                </a:lnTo>
                <a:lnTo>
                  <a:pt x="4" y="72"/>
                </a:lnTo>
                <a:lnTo>
                  <a:pt x="4" y="72"/>
                </a:lnTo>
                <a:lnTo>
                  <a:pt x="4" y="72"/>
                </a:lnTo>
                <a:lnTo>
                  <a:pt x="4" y="72"/>
                </a:lnTo>
                <a:lnTo>
                  <a:pt x="4" y="72"/>
                </a:lnTo>
                <a:lnTo>
                  <a:pt x="9" y="72"/>
                </a:lnTo>
                <a:lnTo>
                  <a:pt x="9" y="72"/>
                </a:lnTo>
                <a:lnTo>
                  <a:pt x="9" y="72"/>
                </a:lnTo>
                <a:lnTo>
                  <a:pt x="9" y="68"/>
                </a:lnTo>
                <a:lnTo>
                  <a:pt x="9" y="68"/>
                </a:lnTo>
                <a:lnTo>
                  <a:pt x="9" y="68"/>
                </a:lnTo>
                <a:lnTo>
                  <a:pt x="13" y="68"/>
                </a:lnTo>
                <a:lnTo>
                  <a:pt x="13" y="68"/>
                </a:lnTo>
                <a:lnTo>
                  <a:pt x="13" y="63"/>
                </a:lnTo>
                <a:lnTo>
                  <a:pt x="13" y="63"/>
                </a:lnTo>
                <a:lnTo>
                  <a:pt x="18" y="68"/>
                </a:lnTo>
                <a:lnTo>
                  <a:pt x="18" y="63"/>
                </a:lnTo>
                <a:lnTo>
                  <a:pt x="18" y="63"/>
                </a:lnTo>
                <a:lnTo>
                  <a:pt x="18" y="63"/>
                </a:lnTo>
                <a:lnTo>
                  <a:pt x="18" y="63"/>
                </a:lnTo>
                <a:lnTo>
                  <a:pt x="22" y="63"/>
                </a:lnTo>
                <a:lnTo>
                  <a:pt x="27" y="63"/>
                </a:lnTo>
                <a:lnTo>
                  <a:pt x="27" y="63"/>
                </a:lnTo>
                <a:moveTo>
                  <a:pt x="36" y="18"/>
                </a:moveTo>
                <a:lnTo>
                  <a:pt x="36" y="18"/>
                </a:lnTo>
                <a:lnTo>
                  <a:pt x="36" y="22"/>
                </a:lnTo>
                <a:lnTo>
                  <a:pt x="36" y="22"/>
                </a:lnTo>
                <a:lnTo>
                  <a:pt x="36" y="22"/>
                </a:lnTo>
                <a:lnTo>
                  <a:pt x="36" y="22"/>
                </a:lnTo>
                <a:lnTo>
                  <a:pt x="36" y="22"/>
                </a:lnTo>
                <a:lnTo>
                  <a:pt x="36" y="22"/>
                </a:lnTo>
                <a:lnTo>
                  <a:pt x="36" y="22"/>
                </a:lnTo>
                <a:lnTo>
                  <a:pt x="40" y="22"/>
                </a:lnTo>
                <a:lnTo>
                  <a:pt x="40" y="22"/>
                </a:lnTo>
                <a:lnTo>
                  <a:pt x="40" y="27"/>
                </a:lnTo>
                <a:lnTo>
                  <a:pt x="40" y="27"/>
                </a:lnTo>
                <a:lnTo>
                  <a:pt x="40" y="27"/>
                </a:lnTo>
                <a:lnTo>
                  <a:pt x="36" y="27"/>
                </a:lnTo>
                <a:lnTo>
                  <a:pt x="36" y="27"/>
                </a:lnTo>
                <a:lnTo>
                  <a:pt x="36" y="27"/>
                </a:lnTo>
                <a:lnTo>
                  <a:pt x="36" y="27"/>
                </a:lnTo>
                <a:lnTo>
                  <a:pt x="36" y="27"/>
                </a:lnTo>
                <a:lnTo>
                  <a:pt x="36" y="27"/>
                </a:lnTo>
                <a:lnTo>
                  <a:pt x="31" y="27"/>
                </a:lnTo>
                <a:lnTo>
                  <a:pt x="31" y="27"/>
                </a:lnTo>
                <a:lnTo>
                  <a:pt x="31" y="22"/>
                </a:lnTo>
                <a:lnTo>
                  <a:pt x="31" y="22"/>
                </a:lnTo>
                <a:lnTo>
                  <a:pt x="27" y="22"/>
                </a:lnTo>
                <a:lnTo>
                  <a:pt x="27" y="22"/>
                </a:lnTo>
                <a:lnTo>
                  <a:pt x="27" y="22"/>
                </a:lnTo>
                <a:lnTo>
                  <a:pt x="27" y="22"/>
                </a:lnTo>
                <a:lnTo>
                  <a:pt x="27" y="18"/>
                </a:lnTo>
                <a:lnTo>
                  <a:pt x="27" y="18"/>
                </a:lnTo>
                <a:lnTo>
                  <a:pt x="27" y="18"/>
                </a:lnTo>
                <a:lnTo>
                  <a:pt x="27" y="18"/>
                </a:lnTo>
                <a:lnTo>
                  <a:pt x="27" y="18"/>
                </a:lnTo>
                <a:lnTo>
                  <a:pt x="27" y="18"/>
                </a:lnTo>
                <a:lnTo>
                  <a:pt x="27" y="18"/>
                </a:lnTo>
                <a:lnTo>
                  <a:pt x="31" y="18"/>
                </a:lnTo>
                <a:lnTo>
                  <a:pt x="31" y="18"/>
                </a:lnTo>
                <a:lnTo>
                  <a:pt x="31" y="18"/>
                </a:lnTo>
                <a:lnTo>
                  <a:pt x="36" y="18"/>
                </a:lnTo>
                <a:lnTo>
                  <a:pt x="36" y="18"/>
                </a:lnTo>
                <a:lnTo>
                  <a:pt x="36" y="18"/>
                </a:lnTo>
                <a:moveTo>
                  <a:pt x="36" y="4"/>
                </a:moveTo>
                <a:lnTo>
                  <a:pt x="36" y="4"/>
                </a:lnTo>
                <a:lnTo>
                  <a:pt x="36" y="4"/>
                </a:lnTo>
                <a:lnTo>
                  <a:pt x="31" y="9"/>
                </a:lnTo>
                <a:lnTo>
                  <a:pt x="31" y="9"/>
                </a:lnTo>
                <a:lnTo>
                  <a:pt x="31" y="9"/>
                </a:lnTo>
                <a:lnTo>
                  <a:pt x="31" y="9"/>
                </a:lnTo>
                <a:lnTo>
                  <a:pt x="31" y="9"/>
                </a:lnTo>
                <a:lnTo>
                  <a:pt x="31" y="9"/>
                </a:lnTo>
                <a:lnTo>
                  <a:pt x="31" y="9"/>
                </a:lnTo>
                <a:lnTo>
                  <a:pt x="31" y="13"/>
                </a:lnTo>
                <a:lnTo>
                  <a:pt x="27" y="13"/>
                </a:lnTo>
                <a:lnTo>
                  <a:pt x="27" y="13"/>
                </a:lnTo>
                <a:lnTo>
                  <a:pt x="27" y="13"/>
                </a:lnTo>
                <a:lnTo>
                  <a:pt x="27" y="13"/>
                </a:lnTo>
                <a:lnTo>
                  <a:pt x="22" y="13"/>
                </a:lnTo>
                <a:lnTo>
                  <a:pt x="22" y="13"/>
                </a:lnTo>
                <a:lnTo>
                  <a:pt x="22" y="13"/>
                </a:lnTo>
                <a:lnTo>
                  <a:pt x="22" y="13"/>
                </a:lnTo>
                <a:lnTo>
                  <a:pt x="27" y="13"/>
                </a:lnTo>
                <a:lnTo>
                  <a:pt x="27" y="13"/>
                </a:lnTo>
                <a:lnTo>
                  <a:pt x="27" y="13"/>
                </a:lnTo>
                <a:lnTo>
                  <a:pt x="27" y="13"/>
                </a:lnTo>
                <a:lnTo>
                  <a:pt x="22" y="9"/>
                </a:lnTo>
                <a:lnTo>
                  <a:pt x="22" y="9"/>
                </a:lnTo>
                <a:lnTo>
                  <a:pt x="22" y="9"/>
                </a:lnTo>
                <a:lnTo>
                  <a:pt x="27" y="9"/>
                </a:lnTo>
                <a:lnTo>
                  <a:pt x="22" y="9"/>
                </a:lnTo>
                <a:lnTo>
                  <a:pt x="22" y="9"/>
                </a:lnTo>
                <a:lnTo>
                  <a:pt x="22" y="9"/>
                </a:lnTo>
                <a:lnTo>
                  <a:pt x="22" y="9"/>
                </a:lnTo>
                <a:lnTo>
                  <a:pt x="22" y="9"/>
                </a:lnTo>
                <a:lnTo>
                  <a:pt x="22" y="4"/>
                </a:lnTo>
                <a:lnTo>
                  <a:pt x="22" y="4"/>
                </a:lnTo>
                <a:lnTo>
                  <a:pt x="22" y="4"/>
                </a:lnTo>
                <a:lnTo>
                  <a:pt x="27" y="4"/>
                </a:lnTo>
                <a:lnTo>
                  <a:pt x="27" y="4"/>
                </a:lnTo>
                <a:lnTo>
                  <a:pt x="27" y="9"/>
                </a:lnTo>
                <a:lnTo>
                  <a:pt x="27" y="4"/>
                </a:lnTo>
                <a:lnTo>
                  <a:pt x="27" y="4"/>
                </a:lnTo>
                <a:lnTo>
                  <a:pt x="27" y="4"/>
                </a:lnTo>
                <a:lnTo>
                  <a:pt x="27" y="4"/>
                </a:lnTo>
                <a:lnTo>
                  <a:pt x="27" y="4"/>
                </a:lnTo>
                <a:lnTo>
                  <a:pt x="27" y="4"/>
                </a:lnTo>
                <a:lnTo>
                  <a:pt x="31" y="4"/>
                </a:lnTo>
                <a:lnTo>
                  <a:pt x="36" y="0"/>
                </a:lnTo>
                <a:lnTo>
                  <a:pt x="36" y="0"/>
                </a:lnTo>
                <a:lnTo>
                  <a:pt x="36" y="0"/>
                </a:lnTo>
                <a:lnTo>
                  <a:pt x="36" y="0"/>
                </a:lnTo>
                <a:lnTo>
                  <a:pt x="36" y="4"/>
                </a:lnTo>
                <a:moveTo>
                  <a:pt x="76" y="0"/>
                </a:moveTo>
                <a:lnTo>
                  <a:pt x="76" y="0"/>
                </a:lnTo>
                <a:lnTo>
                  <a:pt x="76" y="4"/>
                </a:lnTo>
                <a:lnTo>
                  <a:pt x="76" y="4"/>
                </a:lnTo>
                <a:lnTo>
                  <a:pt x="76" y="4"/>
                </a:lnTo>
                <a:lnTo>
                  <a:pt x="76" y="4"/>
                </a:lnTo>
                <a:lnTo>
                  <a:pt x="72" y="4"/>
                </a:lnTo>
                <a:lnTo>
                  <a:pt x="67" y="9"/>
                </a:lnTo>
                <a:lnTo>
                  <a:pt x="63" y="13"/>
                </a:lnTo>
                <a:lnTo>
                  <a:pt x="63" y="13"/>
                </a:lnTo>
                <a:lnTo>
                  <a:pt x="63" y="13"/>
                </a:lnTo>
                <a:lnTo>
                  <a:pt x="67" y="13"/>
                </a:lnTo>
                <a:lnTo>
                  <a:pt x="67" y="13"/>
                </a:lnTo>
                <a:lnTo>
                  <a:pt x="67" y="13"/>
                </a:lnTo>
                <a:lnTo>
                  <a:pt x="63" y="18"/>
                </a:lnTo>
                <a:lnTo>
                  <a:pt x="63" y="18"/>
                </a:lnTo>
                <a:lnTo>
                  <a:pt x="63" y="18"/>
                </a:lnTo>
                <a:lnTo>
                  <a:pt x="67" y="18"/>
                </a:lnTo>
                <a:lnTo>
                  <a:pt x="67" y="18"/>
                </a:lnTo>
                <a:lnTo>
                  <a:pt x="72" y="18"/>
                </a:lnTo>
                <a:lnTo>
                  <a:pt x="72" y="18"/>
                </a:lnTo>
                <a:lnTo>
                  <a:pt x="76" y="18"/>
                </a:lnTo>
                <a:lnTo>
                  <a:pt x="76" y="18"/>
                </a:lnTo>
                <a:lnTo>
                  <a:pt x="76" y="18"/>
                </a:lnTo>
                <a:lnTo>
                  <a:pt x="81" y="18"/>
                </a:lnTo>
                <a:lnTo>
                  <a:pt x="90" y="18"/>
                </a:lnTo>
                <a:lnTo>
                  <a:pt x="90" y="18"/>
                </a:lnTo>
                <a:lnTo>
                  <a:pt x="90" y="18"/>
                </a:lnTo>
                <a:lnTo>
                  <a:pt x="95" y="18"/>
                </a:lnTo>
                <a:lnTo>
                  <a:pt x="95" y="22"/>
                </a:lnTo>
                <a:lnTo>
                  <a:pt x="95" y="22"/>
                </a:lnTo>
                <a:lnTo>
                  <a:pt x="95" y="22"/>
                </a:lnTo>
                <a:lnTo>
                  <a:pt x="90" y="22"/>
                </a:lnTo>
                <a:lnTo>
                  <a:pt x="90" y="22"/>
                </a:lnTo>
                <a:lnTo>
                  <a:pt x="90" y="27"/>
                </a:lnTo>
                <a:lnTo>
                  <a:pt x="90" y="27"/>
                </a:lnTo>
                <a:lnTo>
                  <a:pt x="90" y="27"/>
                </a:lnTo>
                <a:lnTo>
                  <a:pt x="86" y="31"/>
                </a:lnTo>
                <a:lnTo>
                  <a:pt x="86" y="36"/>
                </a:lnTo>
                <a:lnTo>
                  <a:pt x="81" y="36"/>
                </a:lnTo>
                <a:lnTo>
                  <a:pt x="81" y="36"/>
                </a:lnTo>
                <a:lnTo>
                  <a:pt x="81" y="40"/>
                </a:lnTo>
                <a:lnTo>
                  <a:pt x="76" y="40"/>
                </a:lnTo>
                <a:lnTo>
                  <a:pt x="76" y="40"/>
                </a:lnTo>
                <a:lnTo>
                  <a:pt x="72" y="40"/>
                </a:lnTo>
                <a:lnTo>
                  <a:pt x="72" y="40"/>
                </a:lnTo>
                <a:lnTo>
                  <a:pt x="72" y="40"/>
                </a:lnTo>
                <a:lnTo>
                  <a:pt x="72" y="40"/>
                </a:lnTo>
                <a:lnTo>
                  <a:pt x="76" y="40"/>
                </a:lnTo>
                <a:lnTo>
                  <a:pt x="76" y="40"/>
                </a:lnTo>
                <a:lnTo>
                  <a:pt x="81" y="40"/>
                </a:lnTo>
                <a:lnTo>
                  <a:pt x="81" y="45"/>
                </a:lnTo>
                <a:lnTo>
                  <a:pt x="76" y="45"/>
                </a:lnTo>
                <a:lnTo>
                  <a:pt x="76" y="45"/>
                </a:lnTo>
                <a:lnTo>
                  <a:pt x="72" y="45"/>
                </a:lnTo>
                <a:lnTo>
                  <a:pt x="72" y="45"/>
                </a:lnTo>
                <a:lnTo>
                  <a:pt x="72" y="50"/>
                </a:lnTo>
                <a:lnTo>
                  <a:pt x="67" y="50"/>
                </a:lnTo>
                <a:lnTo>
                  <a:pt x="67" y="45"/>
                </a:lnTo>
                <a:lnTo>
                  <a:pt x="63" y="45"/>
                </a:lnTo>
                <a:lnTo>
                  <a:pt x="63" y="45"/>
                </a:lnTo>
                <a:lnTo>
                  <a:pt x="67" y="50"/>
                </a:lnTo>
                <a:lnTo>
                  <a:pt x="72" y="50"/>
                </a:lnTo>
                <a:lnTo>
                  <a:pt x="76" y="50"/>
                </a:lnTo>
                <a:lnTo>
                  <a:pt x="76" y="50"/>
                </a:lnTo>
                <a:lnTo>
                  <a:pt x="81" y="50"/>
                </a:lnTo>
                <a:lnTo>
                  <a:pt x="86" y="50"/>
                </a:lnTo>
                <a:lnTo>
                  <a:pt x="90" y="54"/>
                </a:lnTo>
                <a:lnTo>
                  <a:pt x="90" y="54"/>
                </a:lnTo>
                <a:lnTo>
                  <a:pt x="90" y="54"/>
                </a:lnTo>
                <a:lnTo>
                  <a:pt x="95" y="59"/>
                </a:lnTo>
                <a:lnTo>
                  <a:pt x="95" y="59"/>
                </a:lnTo>
                <a:lnTo>
                  <a:pt x="95" y="63"/>
                </a:lnTo>
                <a:lnTo>
                  <a:pt x="95" y="68"/>
                </a:lnTo>
                <a:lnTo>
                  <a:pt x="95" y="72"/>
                </a:lnTo>
                <a:lnTo>
                  <a:pt x="99" y="72"/>
                </a:lnTo>
                <a:lnTo>
                  <a:pt x="99" y="72"/>
                </a:lnTo>
                <a:lnTo>
                  <a:pt x="104" y="77"/>
                </a:lnTo>
                <a:lnTo>
                  <a:pt x="104" y="77"/>
                </a:lnTo>
                <a:lnTo>
                  <a:pt x="108" y="77"/>
                </a:lnTo>
                <a:lnTo>
                  <a:pt x="108" y="81"/>
                </a:lnTo>
                <a:lnTo>
                  <a:pt x="113" y="81"/>
                </a:lnTo>
                <a:lnTo>
                  <a:pt x="113" y="86"/>
                </a:lnTo>
                <a:lnTo>
                  <a:pt x="113" y="86"/>
                </a:lnTo>
                <a:lnTo>
                  <a:pt x="113" y="86"/>
                </a:lnTo>
                <a:lnTo>
                  <a:pt x="113" y="86"/>
                </a:lnTo>
                <a:lnTo>
                  <a:pt x="113" y="90"/>
                </a:lnTo>
                <a:lnTo>
                  <a:pt x="113" y="90"/>
                </a:lnTo>
                <a:lnTo>
                  <a:pt x="113" y="95"/>
                </a:lnTo>
                <a:lnTo>
                  <a:pt x="113" y="95"/>
                </a:lnTo>
                <a:lnTo>
                  <a:pt x="113" y="95"/>
                </a:lnTo>
                <a:lnTo>
                  <a:pt x="113" y="95"/>
                </a:lnTo>
                <a:lnTo>
                  <a:pt x="113" y="95"/>
                </a:lnTo>
                <a:lnTo>
                  <a:pt x="113" y="90"/>
                </a:lnTo>
                <a:lnTo>
                  <a:pt x="108" y="90"/>
                </a:lnTo>
                <a:lnTo>
                  <a:pt x="108" y="90"/>
                </a:lnTo>
                <a:lnTo>
                  <a:pt x="104" y="90"/>
                </a:lnTo>
                <a:lnTo>
                  <a:pt x="104" y="90"/>
                </a:lnTo>
                <a:lnTo>
                  <a:pt x="108" y="90"/>
                </a:lnTo>
                <a:lnTo>
                  <a:pt x="108" y="90"/>
                </a:lnTo>
                <a:lnTo>
                  <a:pt x="113" y="95"/>
                </a:lnTo>
                <a:lnTo>
                  <a:pt x="117" y="99"/>
                </a:lnTo>
                <a:lnTo>
                  <a:pt x="117" y="104"/>
                </a:lnTo>
                <a:lnTo>
                  <a:pt x="117" y="104"/>
                </a:lnTo>
                <a:lnTo>
                  <a:pt x="117" y="104"/>
                </a:lnTo>
                <a:lnTo>
                  <a:pt x="113" y="104"/>
                </a:lnTo>
                <a:lnTo>
                  <a:pt x="113" y="108"/>
                </a:lnTo>
                <a:lnTo>
                  <a:pt x="117" y="108"/>
                </a:lnTo>
                <a:lnTo>
                  <a:pt x="117" y="108"/>
                </a:lnTo>
                <a:lnTo>
                  <a:pt x="117" y="108"/>
                </a:lnTo>
                <a:lnTo>
                  <a:pt x="117" y="108"/>
                </a:lnTo>
                <a:lnTo>
                  <a:pt x="122" y="104"/>
                </a:lnTo>
                <a:lnTo>
                  <a:pt x="122" y="104"/>
                </a:lnTo>
                <a:lnTo>
                  <a:pt x="122" y="104"/>
                </a:lnTo>
                <a:lnTo>
                  <a:pt x="126" y="104"/>
                </a:lnTo>
                <a:lnTo>
                  <a:pt x="126" y="104"/>
                </a:lnTo>
                <a:lnTo>
                  <a:pt x="126" y="104"/>
                </a:lnTo>
                <a:lnTo>
                  <a:pt x="131" y="108"/>
                </a:lnTo>
                <a:lnTo>
                  <a:pt x="131" y="108"/>
                </a:lnTo>
                <a:lnTo>
                  <a:pt x="135" y="108"/>
                </a:lnTo>
                <a:lnTo>
                  <a:pt x="135" y="113"/>
                </a:lnTo>
                <a:lnTo>
                  <a:pt x="135" y="113"/>
                </a:lnTo>
                <a:lnTo>
                  <a:pt x="135" y="113"/>
                </a:lnTo>
                <a:lnTo>
                  <a:pt x="135" y="117"/>
                </a:lnTo>
                <a:lnTo>
                  <a:pt x="135" y="117"/>
                </a:lnTo>
                <a:lnTo>
                  <a:pt x="135" y="122"/>
                </a:lnTo>
                <a:lnTo>
                  <a:pt x="135" y="122"/>
                </a:lnTo>
                <a:lnTo>
                  <a:pt x="135" y="122"/>
                </a:lnTo>
                <a:lnTo>
                  <a:pt x="131" y="122"/>
                </a:lnTo>
                <a:lnTo>
                  <a:pt x="131" y="126"/>
                </a:lnTo>
                <a:lnTo>
                  <a:pt x="131" y="126"/>
                </a:lnTo>
                <a:lnTo>
                  <a:pt x="131" y="126"/>
                </a:lnTo>
                <a:lnTo>
                  <a:pt x="131" y="126"/>
                </a:lnTo>
                <a:lnTo>
                  <a:pt x="131" y="126"/>
                </a:lnTo>
                <a:lnTo>
                  <a:pt x="131" y="126"/>
                </a:lnTo>
                <a:lnTo>
                  <a:pt x="126" y="126"/>
                </a:lnTo>
                <a:lnTo>
                  <a:pt x="126" y="126"/>
                </a:lnTo>
                <a:lnTo>
                  <a:pt x="126" y="126"/>
                </a:lnTo>
                <a:lnTo>
                  <a:pt x="122" y="131"/>
                </a:lnTo>
                <a:lnTo>
                  <a:pt x="122" y="131"/>
                </a:lnTo>
                <a:lnTo>
                  <a:pt x="122" y="131"/>
                </a:lnTo>
                <a:lnTo>
                  <a:pt x="122" y="131"/>
                </a:lnTo>
                <a:lnTo>
                  <a:pt x="122" y="131"/>
                </a:lnTo>
                <a:lnTo>
                  <a:pt x="122" y="131"/>
                </a:lnTo>
                <a:lnTo>
                  <a:pt x="117" y="131"/>
                </a:lnTo>
                <a:lnTo>
                  <a:pt x="117" y="131"/>
                </a:lnTo>
                <a:lnTo>
                  <a:pt x="117" y="135"/>
                </a:lnTo>
                <a:lnTo>
                  <a:pt x="117" y="135"/>
                </a:lnTo>
                <a:lnTo>
                  <a:pt x="117" y="135"/>
                </a:lnTo>
                <a:lnTo>
                  <a:pt x="122" y="135"/>
                </a:lnTo>
                <a:lnTo>
                  <a:pt x="122" y="135"/>
                </a:lnTo>
                <a:lnTo>
                  <a:pt x="122" y="135"/>
                </a:lnTo>
                <a:lnTo>
                  <a:pt x="126" y="135"/>
                </a:lnTo>
                <a:lnTo>
                  <a:pt x="126" y="135"/>
                </a:lnTo>
                <a:lnTo>
                  <a:pt x="131" y="135"/>
                </a:lnTo>
                <a:lnTo>
                  <a:pt x="131" y="135"/>
                </a:lnTo>
                <a:lnTo>
                  <a:pt x="131" y="135"/>
                </a:lnTo>
                <a:lnTo>
                  <a:pt x="131" y="140"/>
                </a:lnTo>
                <a:lnTo>
                  <a:pt x="131" y="140"/>
                </a:lnTo>
                <a:lnTo>
                  <a:pt x="126" y="140"/>
                </a:lnTo>
                <a:lnTo>
                  <a:pt x="122" y="144"/>
                </a:lnTo>
                <a:lnTo>
                  <a:pt x="122" y="144"/>
                </a:lnTo>
                <a:lnTo>
                  <a:pt x="122" y="144"/>
                </a:lnTo>
                <a:lnTo>
                  <a:pt x="122" y="144"/>
                </a:lnTo>
                <a:lnTo>
                  <a:pt x="117" y="144"/>
                </a:lnTo>
                <a:lnTo>
                  <a:pt x="117" y="144"/>
                </a:lnTo>
                <a:lnTo>
                  <a:pt x="113" y="144"/>
                </a:lnTo>
                <a:lnTo>
                  <a:pt x="113" y="149"/>
                </a:lnTo>
                <a:lnTo>
                  <a:pt x="108" y="144"/>
                </a:lnTo>
                <a:lnTo>
                  <a:pt x="104" y="144"/>
                </a:lnTo>
                <a:lnTo>
                  <a:pt x="99" y="144"/>
                </a:lnTo>
                <a:lnTo>
                  <a:pt x="95" y="144"/>
                </a:lnTo>
                <a:lnTo>
                  <a:pt x="95" y="144"/>
                </a:lnTo>
                <a:lnTo>
                  <a:pt x="95" y="144"/>
                </a:lnTo>
                <a:lnTo>
                  <a:pt x="90" y="144"/>
                </a:lnTo>
                <a:lnTo>
                  <a:pt x="90" y="144"/>
                </a:lnTo>
                <a:lnTo>
                  <a:pt x="90" y="144"/>
                </a:lnTo>
                <a:lnTo>
                  <a:pt x="86" y="149"/>
                </a:lnTo>
                <a:lnTo>
                  <a:pt x="86" y="149"/>
                </a:lnTo>
                <a:lnTo>
                  <a:pt x="86" y="149"/>
                </a:lnTo>
                <a:lnTo>
                  <a:pt x="81" y="149"/>
                </a:lnTo>
                <a:lnTo>
                  <a:pt x="81" y="149"/>
                </a:lnTo>
                <a:lnTo>
                  <a:pt x="81" y="149"/>
                </a:lnTo>
                <a:lnTo>
                  <a:pt x="81" y="149"/>
                </a:lnTo>
                <a:lnTo>
                  <a:pt x="81" y="149"/>
                </a:lnTo>
                <a:lnTo>
                  <a:pt x="81" y="149"/>
                </a:lnTo>
                <a:lnTo>
                  <a:pt x="76" y="149"/>
                </a:lnTo>
                <a:lnTo>
                  <a:pt x="76" y="149"/>
                </a:lnTo>
                <a:lnTo>
                  <a:pt x="72" y="149"/>
                </a:lnTo>
                <a:lnTo>
                  <a:pt x="72" y="149"/>
                </a:lnTo>
                <a:lnTo>
                  <a:pt x="72" y="149"/>
                </a:lnTo>
                <a:lnTo>
                  <a:pt x="67" y="149"/>
                </a:lnTo>
                <a:lnTo>
                  <a:pt x="67" y="149"/>
                </a:lnTo>
                <a:lnTo>
                  <a:pt x="67" y="149"/>
                </a:lnTo>
                <a:lnTo>
                  <a:pt x="58" y="149"/>
                </a:lnTo>
                <a:lnTo>
                  <a:pt x="58" y="149"/>
                </a:lnTo>
                <a:lnTo>
                  <a:pt x="58" y="154"/>
                </a:lnTo>
                <a:lnTo>
                  <a:pt x="58" y="154"/>
                </a:lnTo>
                <a:lnTo>
                  <a:pt x="54" y="158"/>
                </a:lnTo>
                <a:lnTo>
                  <a:pt x="54" y="158"/>
                </a:lnTo>
                <a:lnTo>
                  <a:pt x="54" y="154"/>
                </a:lnTo>
                <a:lnTo>
                  <a:pt x="49" y="154"/>
                </a:lnTo>
                <a:lnTo>
                  <a:pt x="49" y="154"/>
                </a:lnTo>
                <a:lnTo>
                  <a:pt x="49" y="154"/>
                </a:lnTo>
                <a:lnTo>
                  <a:pt x="49" y="154"/>
                </a:lnTo>
                <a:lnTo>
                  <a:pt x="45" y="154"/>
                </a:lnTo>
                <a:lnTo>
                  <a:pt x="45" y="154"/>
                </a:lnTo>
                <a:lnTo>
                  <a:pt x="45" y="154"/>
                </a:lnTo>
                <a:lnTo>
                  <a:pt x="40" y="154"/>
                </a:lnTo>
                <a:lnTo>
                  <a:pt x="40" y="158"/>
                </a:lnTo>
                <a:lnTo>
                  <a:pt x="36" y="158"/>
                </a:lnTo>
                <a:lnTo>
                  <a:pt x="36" y="158"/>
                </a:lnTo>
                <a:lnTo>
                  <a:pt x="36" y="158"/>
                </a:lnTo>
                <a:lnTo>
                  <a:pt x="31" y="158"/>
                </a:lnTo>
                <a:lnTo>
                  <a:pt x="31" y="158"/>
                </a:lnTo>
                <a:lnTo>
                  <a:pt x="31" y="158"/>
                </a:lnTo>
                <a:lnTo>
                  <a:pt x="27" y="158"/>
                </a:lnTo>
                <a:lnTo>
                  <a:pt x="27" y="158"/>
                </a:lnTo>
                <a:lnTo>
                  <a:pt x="27" y="158"/>
                </a:lnTo>
                <a:lnTo>
                  <a:pt x="27" y="158"/>
                </a:lnTo>
                <a:lnTo>
                  <a:pt x="27" y="158"/>
                </a:lnTo>
                <a:lnTo>
                  <a:pt x="31" y="158"/>
                </a:lnTo>
                <a:lnTo>
                  <a:pt x="36" y="154"/>
                </a:lnTo>
                <a:lnTo>
                  <a:pt x="36" y="154"/>
                </a:lnTo>
                <a:lnTo>
                  <a:pt x="36" y="154"/>
                </a:lnTo>
                <a:lnTo>
                  <a:pt x="36" y="149"/>
                </a:lnTo>
                <a:lnTo>
                  <a:pt x="36" y="149"/>
                </a:lnTo>
                <a:lnTo>
                  <a:pt x="40" y="149"/>
                </a:lnTo>
                <a:lnTo>
                  <a:pt x="45" y="144"/>
                </a:lnTo>
                <a:lnTo>
                  <a:pt x="45" y="144"/>
                </a:lnTo>
                <a:lnTo>
                  <a:pt x="45" y="144"/>
                </a:lnTo>
                <a:lnTo>
                  <a:pt x="45" y="144"/>
                </a:lnTo>
                <a:lnTo>
                  <a:pt x="49" y="140"/>
                </a:lnTo>
                <a:lnTo>
                  <a:pt x="49" y="140"/>
                </a:lnTo>
                <a:lnTo>
                  <a:pt x="49" y="140"/>
                </a:lnTo>
                <a:lnTo>
                  <a:pt x="54" y="135"/>
                </a:lnTo>
                <a:lnTo>
                  <a:pt x="58" y="140"/>
                </a:lnTo>
                <a:lnTo>
                  <a:pt x="63" y="140"/>
                </a:lnTo>
                <a:lnTo>
                  <a:pt x="63" y="140"/>
                </a:lnTo>
                <a:lnTo>
                  <a:pt x="63" y="140"/>
                </a:lnTo>
                <a:lnTo>
                  <a:pt x="67" y="135"/>
                </a:lnTo>
                <a:lnTo>
                  <a:pt x="67" y="135"/>
                </a:lnTo>
                <a:lnTo>
                  <a:pt x="72" y="135"/>
                </a:lnTo>
                <a:lnTo>
                  <a:pt x="72" y="131"/>
                </a:lnTo>
                <a:lnTo>
                  <a:pt x="72" y="131"/>
                </a:lnTo>
                <a:lnTo>
                  <a:pt x="76" y="126"/>
                </a:lnTo>
                <a:lnTo>
                  <a:pt x="72" y="131"/>
                </a:lnTo>
                <a:lnTo>
                  <a:pt x="72" y="131"/>
                </a:lnTo>
                <a:lnTo>
                  <a:pt x="72" y="131"/>
                </a:lnTo>
                <a:lnTo>
                  <a:pt x="67" y="131"/>
                </a:lnTo>
                <a:lnTo>
                  <a:pt x="67" y="131"/>
                </a:lnTo>
                <a:lnTo>
                  <a:pt x="63" y="135"/>
                </a:lnTo>
                <a:lnTo>
                  <a:pt x="63" y="135"/>
                </a:lnTo>
                <a:lnTo>
                  <a:pt x="58" y="135"/>
                </a:lnTo>
                <a:lnTo>
                  <a:pt x="54" y="131"/>
                </a:lnTo>
                <a:lnTo>
                  <a:pt x="54" y="131"/>
                </a:lnTo>
                <a:lnTo>
                  <a:pt x="54" y="131"/>
                </a:lnTo>
                <a:lnTo>
                  <a:pt x="54" y="131"/>
                </a:lnTo>
                <a:lnTo>
                  <a:pt x="49" y="131"/>
                </a:lnTo>
                <a:lnTo>
                  <a:pt x="49" y="131"/>
                </a:lnTo>
                <a:lnTo>
                  <a:pt x="49" y="131"/>
                </a:lnTo>
                <a:lnTo>
                  <a:pt x="49" y="131"/>
                </a:lnTo>
                <a:lnTo>
                  <a:pt x="49" y="131"/>
                </a:lnTo>
                <a:lnTo>
                  <a:pt x="49" y="131"/>
                </a:lnTo>
                <a:lnTo>
                  <a:pt x="49" y="126"/>
                </a:lnTo>
                <a:lnTo>
                  <a:pt x="45" y="126"/>
                </a:lnTo>
                <a:lnTo>
                  <a:pt x="45" y="126"/>
                </a:lnTo>
                <a:lnTo>
                  <a:pt x="40" y="131"/>
                </a:lnTo>
                <a:lnTo>
                  <a:pt x="40" y="131"/>
                </a:lnTo>
                <a:lnTo>
                  <a:pt x="36" y="126"/>
                </a:lnTo>
                <a:lnTo>
                  <a:pt x="36" y="126"/>
                </a:lnTo>
                <a:lnTo>
                  <a:pt x="36" y="126"/>
                </a:lnTo>
                <a:lnTo>
                  <a:pt x="36" y="126"/>
                </a:lnTo>
                <a:lnTo>
                  <a:pt x="36" y="126"/>
                </a:lnTo>
                <a:lnTo>
                  <a:pt x="36" y="122"/>
                </a:lnTo>
                <a:lnTo>
                  <a:pt x="36" y="122"/>
                </a:lnTo>
                <a:lnTo>
                  <a:pt x="40" y="122"/>
                </a:lnTo>
                <a:lnTo>
                  <a:pt x="45" y="122"/>
                </a:lnTo>
                <a:lnTo>
                  <a:pt x="49" y="117"/>
                </a:lnTo>
                <a:lnTo>
                  <a:pt x="49" y="117"/>
                </a:lnTo>
                <a:lnTo>
                  <a:pt x="54" y="117"/>
                </a:lnTo>
                <a:lnTo>
                  <a:pt x="54" y="117"/>
                </a:lnTo>
                <a:lnTo>
                  <a:pt x="54" y="113"/>
                </a:lnTo>
                <a:lnTo>
                  <a:pt x="54" y="113"/>
                </a:lnTo>
                <a:lnTo>
                  <a:pt x="54" y="113"/>
                </a:lnTo>
                <a:lnTo>
                  <a:pt x="54" y="113"/>
                </a:lnTo>
                <a:lnTo>
                  <a:pt x="54" y="113"/>
                </a:lnTo>
                <a:lnTo>
                  <a:pt x="54" y="108"/>
                </a:lnTo>
                <a:lnTo>
                  <a:pt x="54" y="108"/>
                </a:lnTo>
                <a:lnTo>
                  <a:pt x="54" y="108"/>
                </a:lnTo>
                <a:lnTo>
                  <a:pt x="54" y="108"/>
                </a:lnTo>
                <a:lnTo>
                  <a:pt x="54" y="104"/>
                </a:lnTo>
                <a:lnTo>
                  <a:pt x="54" y="104"/>
                </a:lnTo>
                <a:lnTo>
                  <a:pt x="49" y="108"/>
                </a:lnTo>
                <a:lnTo>
                  <a:pt x="49" y="108"/>
                </a:lnTo>
                <a:lnTo>
                  <a:pt x="45" y="108"/>
                </a:lnTo>
                <a:lnTo>
                  <a:pt x="45" y="108"/>
                </a:lnTo>
                <a:lnTo>
                  <a:pt x="45" y="108"/>
                </a:lnTo>
                <a:lnTo>
                  <a:pt x="45" y="108"/>
                </a:lnTo>
                <a:lnTo>
                  <a:pt x="49" y="104"/>
                </a:lnTo>
                <a:lnTo>
                  <a:pt x="49" y="104"/>
                </a:lnTo>
                <a:lnTo>
                  <a:pt x="49" y="104"/>
                </a:lnTo>
                <a:lnTo>
                  <a:pt x="49" y="104"/>
                </a:lnTo>
                <a:lnTo>
                  <a:pt x="54" y="104"/>
                </a:lnTo>
                <a:lnTo>
                  <a:pt x="54" y="99"/>
                </a:lnTo>
                <a:lnTo>
                  <a:pt x="58" y="99"/>
                </a:lnTo>
                <a:lnTo>
                  <a:pt x="58" y="99"/>
                </a:lnTo>
                <a:lnTo>
                  <a:pt x="63" y="99"/>
                </a:lnTo>
                <a:lnTo>
                  <a:pt x="63" y="99"/>
                </a:lnTo>
                <a:lnTo>
                  <a:pt x="63" y="99"/>
                </a:lnTo>
                <a:lnTo>
                  <a:pt x="67" y="99"/>
                </a:lnTo>
                <a:lnTo>
                  <a:pt x="67" y="99"/>
                </a:lnTo>
                <a:lnTo>
                  <a:pt x="67" y="99"/>
                </a:lnTo>
                <a:lnTo>
                  <a:pt x="67" y="95"/>
                </a:lnTo>
                <a:lnTo>
                  <a:pt x="72" y="99"/>
                </a:lnTo>
                <a:lnTo>
                  <a:pt x="72" y="99"/>
                </a:lnTo>
                <a:lnTo>
                  <a:pt x="72" y="99"/>
                </a:lnTo>
                <a:lnTo>
                  <a:pt x="72" y="99"/>
                </a:lnTo>
                <a:lnTo>
                  <a:pt x="72" y="99"/>
                </a:lnTo>
                <a:lnTo>
                  <a:pt x="72" y="99"/>
                </a:lnTo>
                <a:lnTo>
                  <a:pt x="72" y="99"/>
                </a:lnTo>
                <a:lnTo>
                  <a:pt x="67" y="95"/>
                </a:lnTo>
                <a:lnTo>
                  <a:pt x="67" y="95"/>
                </a:lnTo>
                <a:lnTo>
                  <a:pt x="72" y="90"/>
                </a:lnTo>
                <a:lnTo>
                  <a:pt x="72" y="90"/>
                </a:lnTo>
                <a:lnTo>
                  <a:pt x="72" y="90"/>
                </a:lnTo>
                <a:lnTo>
                  <a:pt x="72" y="90"/>
                </a:lnTo>
                <a:lnTo>
                  <a:pt x="72" y="90"/>
                </a:lnTo>
                <a:lnTo>
                  <a:pt x="72" y="86"/>
                </a:lnTo>
                <a:lnTo>
                  <a:pt x="72" y="86"/>
                </a:lnTo>
                <a:lnTo>
                  <a:pt x="72" y="86"/>
                </a:lnTo>
                <a:lnTo>
                  <a:pt x="72" y="81"/>
                </a:lnTo>
                <a:lnTo>
                  <a:pt x="72" y="81"/>
                </a:lnTo>
                <a:lnTo>
                  <a:pt x="72" y="81"/>
                </a:lnTo>
                <a:lnTo>
                  <a:pt x="72" y="81"/>
                </a:lnTo>
                <a:lnTo>
                  <a:pt x="72" y="81"/>
                </a:lnTo>
                <a:lnTo>
                  <a:pt x="67" y="81"/>
                </a:lnTo>
                <a:lnTo>
                  <a:pt x="67" y="81"/>
                </a:lnTo>
                <a:lnTo>
                  <a:pt x="67" y="81"/>
                </a:lnTo>
                <a:lnTo>
                  <a:pt x="63" y="77"/>
                </a:lnTo>
                <a:lnTo>
                  <a:pt x="63" y="77"/>
                </a:lnTo>
                <a:lnTo>
                  <a:pt x="67" y="72"/>
                </a:lnTo>
                <a:lnTo>
                  <a:pt x="67" y="68"/>
                </a:lnTo>
                <a:lnTo>
                  <a:pt x="72" y="68"/>
                </a:lnTo>
                <a:lnTo>
                  <a:pt x="72" y="68"/>
                </a:lnTo>
                <a:lnTo>
                  <a:pt x="67" y="68"/>
                </a:lnTo>
                <a:lnTo>
                  <a:pt x="63" y="68"/>
                </a:lnTo>
                <a:lnTo>
                  <a:pt x="63" y="68"/>
                </a:lnTo>
                <a:lnTo>
                  <a:pt x="63" y="68"/>
                </a:lnTo>
                <a:lnTo>
                  <a:pt x="63" y="68"/>
                </a:lnTo>
                <a:lnTo>
                  <a:pt x="63" y="68"/>
                </a:lnTo>
                <a:lnTo>
                  <a:pt x="58" y="72"/>
                </a:lnTo>
                <a:lnTo>
                  <a:pt x="58" y="72"/>
                </a:lnTo>
                <a:lnTo>
                  <a:pt x="58" y="72"/>
                </a:lnTo>
                <a:lnTo>
                  <a:pt x="58" y="72"/>
                </a:lnTo>
                <a:lnTo>
                  <a:pt x="58" y="72"/>
                </a:lnTo>
                <a:lnTo>
                  <a:pt x="54" y="68"/>
                </a:lnTo>
                <a:lnTo>
                  <a:pt x="54" y="68"/>
                </a:lnTo>
                <a:lnTo>
                  <a:pt x="54" y="68"/>
                </a:lnTo>
                <a:lnTo>
                  <a:pt x="54" y="72"/>
                </a:lnTo>
                <a:lnTo>
                  <a:pt x="49" y="72"/>
                </a:lnTo>
                <a:lnTo>
                  <a:pt x="49" y="72"/>
                </a:lnTo>
                <a:lnTo>
                  <a:pt x="49" y="68"/>
                </a:lnTo>
                <a:lnTo>
                  <a:pt x="45" y="72"/>
                </a:lnTo>
                <a:lnTo>
                  <a:pt x="45" y="72"/>
                </a:lnTo>
                <a:lnTo>
                  <a:pt x="45" y="72"/>
                </a:lnTo>
                <a:lnTo>
                  <a:pt x="45" y="72"/>
                </a:lnTo>
                <a:lnTo>
                  <a:pt x="45" y="68"/>
                </a:lnTo>
                <a:lnTo>
                  <a:pt x="40" y="68"/>
                </a:lnTo>
                <a:lnTo>
                  <a:pt x="40" y="68"/>
                </a:lnTo>
                <a:lnTo>
                  <a:pt x="45" y="68"/>
                </a:lnTo>
                <a:lnTo>
                  <a:pt x="45" y="68"/>
                </a:lnTo>
                <a:lnTo>
                  <a:pt x="45" y="63"/>
                </a:lnTo>
                <a:lnTo>
                  <a:pt x="49" y="59"/>
                </a:lnTo>
                <a:lnTo>
                  <a:pt x="49" y="59"/>
                </a:lnTo>
                <a:lnTo>
                  <a:pt x="49" y="59"/>
                </a:lnTo>
                <a:lnTo>
                  <a:pt x="49" y="54"/>
                </a:lnTo>
                <a:lnTo>
                  <a:pt x="49" y="54"/>
                </a:lnTo>
                <a:lnTo>
                  <a:pt x="49" y="54"/>
                </a:lnTo>
                <a:lnTo>
                  <a:pt x="49" y="54"/>
                </a:lnTo>
                <a:lnTo>
                  <a:pt x="49" y="50"/>
                </a:lnTo>
                <a:lnTo>
                  <a:pt x="49" y="50"/>
                </a:lnTo>
                <a:lnTo>
                  <a:pt x="49" y="50"/>
                </a:lnTo>
                <a:lnTo>
                  <a:pt x="54" y="50"/>
                </a:lnTo>
                <a:lnTo>
                  <a:pt x="49" y="50"/>
                </a:lnTo>
                <a:lnTo>
                  <a:pt x="49" y="45"/>
                </a:lnTo>
                <a:lnTo>
                  <a:pt x="49" y="45"/>
                </a:lnTo>
                <a:lnTo>
                  <a:pt x="49" y="45"/>
                </a:lnTo>
                <a:lnTo>
                  <a:pt x="49" y="45"/>
                </a:lnTo>
                <a:lnTo>
                  <a:pt x="49" y="45"/>
                </a:lnTo>
                <a:lnTo>
                  <a:pt x="49" y="50"/>
                </a:lnTo>
                <a:lnTo>
                  <a:pt x="49" y="50"/>
                </a:lnTo>
                <a:lnTo>
                  <a:pt x="45" y="50"/>
                </a:lnTo>
                <a:lnTo>
                  <a:pt x="45" y="50"/>
                </a:lnTo>
                <a:lnTo>
                  <a:pt x="45" y="50"/>
                </a:lnTo>
                <a:lnTo>
                  <a:pt x="45" y="50"/>
                </a:lnTo>
                <a:lnTo>
                  <a:pt x="45" y="50"/>
                </a:lnTo>
                <a:lnTo>
                  <a:pt x="45" y="50"/>
                </a:lnTo>
                <a:lnTo>
                  <a:pt x="45" y="50"/>
                </a:lnTo>
                <a:lnTo>
                  <a:pt x="45" y="50"/>
                </a:lnTo>
                <a:lnTo>
                  <a:pt x="45" y="45"/>
                </a:lnTo>
                <a:lnTo>
                  <a:pt x="45" y="45"/>
                </a:lnTo>
                <a:lnTo>
                  <a:pt x="49" y="45"/>
                </a:lnTo>
                <a:lnTo>
                  <a:pt x="45" y="45"/>
                </a:lnTo>
                <a:lnTo>
                  <a:pt x="45" y="45"/>
                </a:lnTo>
                <a:lnTo>
                  <a:pt x="40" y="50"/>
                </a:lnTo>
                <a:lnTo>
                  <a:pt x="40" y="50"/>
                </a:lnTo>
                <a:lnTo>
                  <a:pt x="40" y="50"/>
                </a:lnTo>
                <a:lnTo>
                  <a:pt x="40" y="50"/>
                </a:lnTo>
                <a:lnTo>
                  <a:pt x="40" y="50"/>
                </a:lnTo>
                <a:lnTo>
                  <a:pt x="40" y="54"/>
                </a:lnTo>
                <a:lnTo>
                  <a:pt x="40" y="59"/>
                </a:lnTo>
                <a:lnTo>
                  <a:pt x="36" y="59"/>
                </a:lnTo>
                <a:lnTo>
                  <a:pt x="36" y="59"/>
                </a:lnTo>
                <a:lnTo>
                  <a:pt x="36" y="59"/>
                </a:lnTo>
                <a:lnTo>
                  <a:pt x="36" y="59"/>
                </a:lnTo>
                <a:lnTo>
                  <a:pt x="36" y="59"/>
                </a:lnTo>
                <a:lnTo>
                  <a:pt x="36" y="59"/>
                </a:lnTo>
                <a:lnTo>
                  <a:pt x="36" y="59"/>
                </a:lnTo>
                <a:lnTo>
                  <a:pt x="36" y="54"/>
                </a:lnTo>
                <a:lnTo>
                  <a:pt x="36" y="54"/>
                </a:lnTo>
                <a:lnTo>
                  <a:pt x="40" y="54"/>
                </a:lnTo>
                <a:lnTo>
                  <a:pt x="40" y="50"/>
                </a:lnTo>
                <a:lnTo>
                  <a:pt x="40" y="50"/>
                </a:lnTo>
                <a:lnTo>
                  <a:pt x="40" y="50"/>
                </a:lnTo>
                <a:lnTo>
                  <a:pt x="40" y="50"/>
                </a:lnTo>
                <a:lnTo>
                  <a:pt x="40" y="50"/>
                </a:lnTo>
                <a:lnTo>
                  <a:pt x="40" y="45"/>
                </a:lnTo>
                <a:lnTo>
                  <a:pt x="40" y="45"/>
                </a:lnTo>
                <a:lnTo>
                  <a:pt x="40" y="45"/>
                </a:lnTo>
                <a:lnTo>
                  <a:pt x="40" y="40"/>
                </a:lnTo>
                <a:lnTo>
                  <a:pt x="40" y="40"/>
                </a:lnTo>
                <a:lnTo>
                  <a:pt x="45" y="36"/>
                </a:lnTo>
                <a:lnTo>
                  <a:pt x="45" y="36"/>
                </a:lnTo>
                <a:lnTo>
                  <a:pt x="45" y="36"/>
                </a:lnTo>
                <a:lnTo>
                  <a:pt x="45" y="36"/>
                </a:lnTo>
                <a:lnTo>
                  <a:pt x="45" y="31"/>
                </a:lnTo>
                <a:lnTo>
                  <a:pt x="45" y="36"/>
                </a:lnTo>
                <a:lnTo>
                  <a:pt x="40" y="36"/>
                </a:lnTo>
                <a:lnTo>
                  <a:pt x="40" y="36"/>
                </a:lnTo>
                <a:lnTo>
                  <a:pt x="36" y="36"/>
                </a:lnTo>
                <a:lnTo>
                  <a:pt x="36" y="36"/>
                </a:lnTo>
                <a:lnTo>
                  <a:pt x="36" y="36"/>
                </a:lnTo>
                <a:lnTo>
                  <a:pt x="36" y="36"/>
                </a:lnTo>
                <a:lnTo>
                  <a:pt x="36" y="36"/>
                </a:lnTo>
                <a:lnTo>
                  <a:pt x="31" y="36"/>
                </a:lnTo>
                <a:lnTo>
                  <a:pt x="31" y="36"/>
                </a:lnTo>
                <a:lnTo>
                  <a:pt x="36" y="31"/>
                </a:lnTo>
                <a:lnTo>
                  <a:pt x="36" y="31"/>
                </a:lnTo>
                <a:lnTo>
                  <a:pt x="40" y="31"/>
                </a:lnTo>
                <a:lnTo>
                  <a:pt x="36" y="31"/>
                </a:lnTo>
                <a:lnTo>
                  <a:pt x="36" y="31"/>
                </a:lnTo>
                <a:lnTo>
                  <a:pt x="40" y="31"/>
                </a:lnTo>
                <a:lnTo>
                  <a:pt x="40" y="27"/>
                </a:lnTo>
                <a:lnTo>
                  <a:pt x="40" y="22"/>
                </a:lnTo>
                <a:lnTo>
                  <a:pt x="40" y="22"/>
                </a:lnTo>
                <a:lnTo>
                  <a:pt x="40" y="22"/>
                </a:lnTo>
                <a:lnTo>
                  <a:pt x="40" y="22"/>
                </a:lnTo>
                <a:lnTo>
                  <a:pt x="40" y="22"/>
                </a:lnTo>
                <a:lnTo>
                  <a:pt x="40" y="22"/>
                </a:lnTo>
                <a:lnTo>
                  <a:pt x="40" y="18"/>
                </a:lnTo>
                <a:lnTo>
                  <a:pt x="40" y="18"/>
                </a:lnTo>
                <a:lnTo>
                  <a:pt x="40" y="18"/>
                </a:lnTo>
                <a:lnTo>
                  <a:pt x="40" y="18"/>
                </a:lnTo>
                <a:lnTo>
                  <a:pt x="40" y="18"/>
                </a:lnTo>
                <a:lnTo>
                  <a:pt x="40" y="18"/>
                </a:lnTo>
                <a:lnTo>
                  <a:pt x="40" y="18"/>
                </a:lnTo>
                <a:lnTo>
                  <a:pt x="40" y="13"/>
                </a:lnTo>
                <a:lnTo>
                  <a:pt x="40" y="13"/>
                </a:lnTo>
                <a:lnTo>
                  <a:pt x="45" y="13"/>
                </a:lnTo>
                <a:lnTo>
                  <a:pt x="45" y="13"/>
                </a:lnTo>
                <a:lnTo>
                  <a:pt x="45" y="13"/>
                </a:lnTo>
                <a:lnTo>
                  <a:pt x="49" y="13"/>
                </a:lnTo>
                <a:lnTo>
                  <a:pt x="49" y="13"/>
                </a:lnTo>
                <a:lnTo>
                  <a:pt x="49" y="13"/>
                </a:lnTo>
                <a:lnTo>
                  <a:pt x="45" y="9"/>
                </a:lnTo>
                <a:lnTo>
                  <a:pt x="45" y="9"/>
                </a:lnTo>
                <a:lnTo>
                  <a:pt x="45" y="9"/>
                </a:lnTo>
                <a:lnTo>
                  <a:pt x="45" y="9"/>
                </a:lnTo>
                <a:lnTo>
                  <a:pt x="45" y="4"/>
                </a:lnTo>
                <a:lnTo>
                  <a:pt x="49" y="4"/>
                </a:lnTo>
                <a:lnTo>
                  <a:pt x="49" y="4"/>
                </a:lnTo>
                <a:lnTo>
                  <a:pt x="49" y="4"/>
                </a:lnTo>
                <a:lnTo>
                  <a:pt x="54" y="4"/>
                </a:lnTo>
                <a:lnTo>
                  <a:pt x="49" y="4"/>
                </a:lnTo>
                <a:lnTo>
                  <a:pt x="49" y="4"/>
                </a:lnTo>
                <a:lnTo>
                  <a:pt x="49" y="4"/>
                </a:lnTo>
                <a:lnTo>
                  <a:pt x="49" y="4"/>
                </a:lnTo>
                <a:lnTo>
                  <a:pt x="49" y="0"/>
                </a:lnTo>
                <a:lnTo>
                  <a:pt x="54" y="0"/>
                </a:lnTo>
                <a:lnTo>
                  <a:pt x="54" y="0"/>
                </a:lnTo>
                <a:lnTo>
                  <a:pt x="54" y="0"/>
                </a:lnTo>
                <a:lnTo>
                  <a:pt x="54" y="0"/>
                </a:lnTo>
                <a:lnTo>
                  <a:pt x="54" y="0"/>
                </a:lnTo>
                <a:lnTo>
                  <a:pt x="54" y="0"/>
                </a:lnTo>
                <a:lnTo>
                  <a:pt x="58" y="0"/>
                </a:lnTo>
                <a:lnTo>
                  <a:pt x="58" y="0"/>
                </a:lnTo>
                <a:lnTo>
                  <a:pt x="58" y="0"/>
                </a:lnTo>
                <a:lnTo>
                  <a:pt x="58" y="0"/>
                </a:lnTo>
                <a:lnTo>
                  <a:pt x="58" y="0"/>
                </a:lnTo>
                <a:lnTo>
                  <a:pt x="63" y="0"/>
                </a:lnTo>
                <a:lnTo>
                  <a:pt x="67" y="0"/>
                </a:lnTo>
                <a:lnTo>
                  <a:pt x="72" y="0"/>
                </a:lnTo>
                <a:lnTo>
                  <a:pt x="72" y="0"/>
                </a:lnTo>
                <a:lnTo>
                  <a:pt x="76" y="0"/>
                </a:lnTo>
                <a:lnTo>
                  <a:pt x="81" y="0"/>
                </a:lnTo>
                <a:lnTo>
                  <a:pt x="81" y="0"/>
                </a:lnTo>
                <a:lnTo>
                  <a:pt x="81" y="0"/>
                </a:lnTo>
                <a:lnTo>
                  <a:pt x="76"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70" name="Freeform 61">
            <a:extLst>
              <a:ext uri="{FF2B5EF4-FFF2-40B4-BE49-F238E27FC236}">
                <a16:creationId xmlns:a16="http://schemas.microsoft.com/office/drawing/2014/main" id="{57229EC6-1FC7-114B-8FAC-D8D632034F02}"/>
              </a:ext>
            </a:extLst>
          </p:cNvPr>
          <p:cNvSpPr>
            <a:spLocks/>
          </p:cNvSpPr>
          <p:nvPr/>
        </p:nvSpPr>
        <p:spPr bwMode="auto">
          <a:xfrm>
            <a:off x="10878734" y="5063541"/>
            <a:ext cx="547329" cy="221099"/>
          </a:xfrm>
          <a:custGeom>
            <a:avLst/>
            <a:gdLst>
              <a:gd name="T0" fmla="*/ 9 w 113"/>
              <a:gd name="T1" fmla="*/ 0 h 45"/>
              <a:gd name="T2" fmla="*/ 14 w 113"/>
              <a:gd name="T3" fmla="*/ 0 h 45"/>
              <a:gd name="T4" fmla="*/ 23 w 113"/>
              <a:gd name="T5" fmla="*/ 5 h 45"/>
              <a:gd name="T6" fmla="*/ 32 w 113"/>
              <a:gd name="T7" fmla="*/ 5 h 45"/>
              <a:gd name="T8" fmla="*/ 41 w 113"/>
              <a:gd name="T9" fmla="*/ 5 h 45"/>
              <a:gd name="T10" fmla="*/ 46 w 113"/>
              <a:gd name="T11" fmla="*/ 5 h 45"/>
              <a:gd name="T12" fmla="*/ 50 w 113"/>
              <a:gd name="T13" fmla="*/ 9 h 45"/>
              <a:gd name="T14" fmla="*/ 59 w 113"/>
              <a:gd name="T15" fmla="*/ 9 h 45"/>
              <a:gd name="T16" fmla="*/ 64 w 113"/>
              <a:gd name="T17" fmla="*/ 14 h 45"/>
              <a:gd name="T18" fmla="*/ 64 w 113"/>
              <a:gd name="T19" fmla="*/ 14 h 45"/>
              <a:gd name="T20" fmla="*/ 64 w 113"/>
              <a:gd name="T21" fmla="*/ 18 h 45"/>
              <a:gd name="T22" fmla="*/ 68 w 113"/>
              <a:gd name="T23" fmla="*/ 14 h 45"/>
              <a:gd name="T24" fmla="*/ 73 w 113"/>
              <a:gd name="T25" fmla="*/ 14 h 45"/>
              <a:gd name="T26" fmla="*/ 77 w 113"/>
              <a:gd name="T27" fmla="*/ 14 h 45"/>
              <a:gd name="T28" fmla="*/ 82 w 113"/>
              <a:gd name="T29" fmla="*/ 14 h 45"/>
              <a:gd name="T30" fmla="*/ 86 w 113"/>
              <a:gd name="T31" fmla="*/ 14 h 45"/>
              <a:gd name="T32" fmla="*/ 91 w 113"/>
              <a:gd name="T33" fmla="*/ 18 h 45"/>
              <a:gd name="T34" fmla="*/ 91 w 113"/>
              <a:gd name="T35" fmla="*/ 18 h 45"/>
              <a:gd name="T36" fmla="*/ 95 w 113"/>
              <a:gd name="T37" fmla="*/ 23 h 45"/>
              <a:gd name="T38" fmla="*/ 100 w 113"/>
              <a:gd name="T39" fmla="*/ 27 h 45"/>
              <a:gd name="T40" fmla="*/ 100 w 113"/>
              <a:gd name="T41" fmla="*/ 27 h 45"/>
              <a:gd name="T42" fmla="*/ 104 w 113"/>
              <a:gd name="T43" fmla="*/ 27 h 45"/>
              <a:gd name="T44" fmla="*/ 104 w 113"/>
              <a:gd name="T45" fmla="*/ 32 h 45"/>
              <a:gd name="T46" fmla="*/ 104 w 113"/>
              <a:gd name="T47" fmla="*/ 32 h 45"/>
              <a:gd name="T48" fmla="*/ 104 w 113"/>
              <a:gd name="T49" fmla="*/ 32 h 45"/>
              <a:gd name="T50" fmla="*/ 104 w 113"/>
              <a:gd name="T51" fmla="*/ 36 h 45"/>
              <a:gd name="T52" fmla="*/ 113 w 113"/>
              <a:gd name="T53" fmla="*/ 41 h 45"/>
              <a:gd name="T54" fmla="*/ 109 w 113"/>
              <a:gd name="T55" fmla="*/ 45 h 45"/>
              <a:gd name="T56" fmla="*/ 109 w 113"/>
              <a:gd name="T57" fmla="*/ 45 h 45"/>
              <a:gd name="T58" fmla="*/ 104 w 113"/>
              <a:gd name="T59" fmla="*/ 41 h 45"/>
              <a:gd name="T60" fmla="*/ 100 w 113"/>
              <a:gd name="T61" fmla="*/ 41 h 45"/>
              <a:gd name="T62" fmla="*/ 95 w 113"/>
              <a:gd name="T63" fmla="*/ 41 h 45"/>
              <a:gd name="T64" fmla="*/ 86 w 113"/>
              <a:gd name="T65" fmla="*/ 36 h 45"/>
              <a:gd name="T66" fmla="*/ 82 w 113"/>
              <a:gd name="T67" fmla="*/ 41 h 45"/>
              <a:gd name="T68" fmla="*/ 82 w 113"/>
              <a:gd name="T69" fmla="*/ 41 h 45"/>
              <a:gd name="T70" fmla="*/ 73 w 113"/>
              <a:gd name="T71" fmla="*/ 41 h 45"/>
              <a:gd name="T72" fmla="*/ 68 w 113"/>
              <a:gd name="T73" fmla="*/ 41 h 45"/>
              <a:gd name="T74" fmla="*/ 64 w 113"/>
              <a:gd name="T75" fmla="*/ 45 h 45"/>
              <a:gd name="T76" fmla="*/ 64 w 113"/>
              <a:gd name="T77" fmla="*/ 45 h 45"/>
              <a:gd name="T78" fmla="*/ 59 w 113"/>
              <a:gd name="T79" fmla="*/ 41 h 45"/>
              <a:gd name="T80" fmla="*/ 55 w 113"/>
              <a:gd name="T81" fmla="*/ 41 h 45"/>
              <a:gd name="T82" fmla="*/ 55 w 113"/>
              <a:gd name="T83" fmla="*/ 41 h 45"/>
              <a:gd name="T84" fmla="*/ 50 w 113"/>
              <a:gd name="T85" fmla="*/ 36 h 45"/>
              <a:gd name="T86" fmla="*/ 46 w 113"/>
              <a:gd name="T87" fmla="*/ 36 h 45"/>
              <a:gd name="T88" fmla="*/ 46 w 113"/>
              <a:gd name="T89" fmla="*/ 36 h 45"/>
              <a:gd name="T90" fmla="*/ 41 w 113"/>
              <a:gd name="T91" fmla="*/ 36 h 45"/>
              <a:gd name="T92" fmla="*/ 37 w 113"/>
              <a:gd name="T93" fmla="*/ 36 h 45"/>
              <a:gd name="T94" fmla="*/ 32 w 113"/>
              <a:gd name="T95" fmla="*/ 36 h 45"/>
              <a:gd name="T96" fmla="*/ 32 w 113"/>
              <a:gd name="T97" fmla="*/ 32 h 45"/>
              <a:gd name="T98" fmla="*/ 32 w 113"/>
              <a:gd name="T99" fmla="*/ 27 h 45"/>
              <a:gd name="T100" fmla="*/ 28 w 113"/>
              <a:gd name="T101" fmla="*/ 14 h 45"/>
              <a:gd name="T102" fmla="*/ 19 w 113"/>
              <a:gd name="T103" fmla="*/ 9 h 45"/>
              <a:gd name="T104" fmla="*/ 9 w 113"/>
              <a:gd name="T105" fmla="*/ 5 h 45"/>
              <a:gd name="T106" fmla="*/ 0 w 113"/>
              <a:gd name="T107" fmla="*/ 0 h 45"/>
              <a:gd name="T108" fmla="*/ 5 w 113"/>
              <a:gd name="T10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45">
                <a:moveTo>
                  <a:pt x="5" y="0"/>
                </a:moveTo>
                <a:lnTo>
                  <a:pt x="5" y="0"/>
                </a:lnTo>
                <a:lnTo>
                  <a:pt x="9" y="0"/>
                </a:lnTo>
                <a:lnTo>
                  <a:pt x="9" y="0"/>
                </a:lnTo>
                <a:lnTo>
                  <a:pt x="14" y="0"/>
                </a:lnTo>
                <a:lnTo>
                  <a:pt x="14" y="0"/>
                </a:lnTo>
                <a:lnTo>
                  <a:pt x="19" y="0"/>
                </a:lnTo>
                <a:lnTo>
                  <a:pt x="23" y="5"/>
                </a:lnTo>
                <a:lnTo>
                  <a:pt x="23" y="5"/>
                </a:lnTo>
                <a:lnTo>
                  <a:pt x="28" y="5"/>
                </a:lnTo>
                <a:lnTo>
                  <a:pt x="32" y="5"/>
                </a:lnTo>
                <a:lnTo>
                  <a:pt x="32" y="5"/>
                </a:lnTo>
                <a:lnTo>
                  <a:pt x="37" y="5"/>
                </a:lnTo>
                <a:lnTo>
                  <a:pt x="37" y="5"/>
                </a:lnTo>
                <a:lnTo>
                  <a:pt x="41" y="5"/>
                </a:lnTo>
                <a:lnTo>
                  <a:pt x="41" y="5"/>
                </a:lnTo>
                <a:lnTo>
                  <a:pt x="41" y="5"/>
                </a:lnTo>
                <a:lnTo>
                  <a:pt x="46" y="5"/>
                </a:lnTo>
                <a:lnTo>
                  <a:pt x="46" y="5"/>
                </a:lnTo>
                <a:lnTo>
                  <a:pt x="50" y="5"/>
                </a:lnTo>
                <a:lnTo>
                  <a:pt x="50" y="9"/>
                </a:lnTo>
                <a:lnTo>
                  <a:pt x="50" y="9"/>
                </a:lnTo>
                <a:lnTo>
                  <a:pt x="55" y="9"/>
                </a:lnTo>
                <a:lnTo>
                  <a:pt x="59" y="9"/>
                </a:lnTo>
                <a:lnTo>
                  <a:pt x="59" y="14"/>
                </a:lnTo>
                <a:lnTo>
                  <a:pt x="64" y="14"/>
                </a:lnTo>
                <a:lnTo>
                  <a:pt x="64" y="14"/>
                </a:lnTo>
                <a:lnTo>
                  <a:pt x="64" y="14"/>
                </a:lnTo>
                <a:lnTo>
                  <a:pt x="64" y="14"/>
                </a:lnTo>
                <a:lnTo>
                  <a:pt x="64" y="14"/>
                </a:lnTo>
                <a:lnTo>
                  <a:pt x="64" y="14"/>
                </a:lnTo>
                <a:lnTo>
                  <a:pt x="64" y="18"/>
                </a:lnTo>
                <a:lnTo>
                  <a:pt x="64" y="18"/>
                </a:lnTo>
                <a:lnTo>
                  <a:pt x="64" y="14"/>
                </a:lnTo>
                <a:lnTo>
                  <a:pt x="68" y="14"/>
                </a:lnTo>
                <a:lnTo>
                  <a:pt x="68" y="14"/>
                </a:lnTo>
                <a:lnTo>
                  <a:pt x="68" y="14"/>
                </a:lnTo>
                <a:lnTo>
                  <a:pt x="73" y="14"/>
                </a:lnTo>
                <a:lnTo>
                  <a:pt x="73" y="14"/>
                </a:lnTo>
                <a:lnTo>
                  <a:pt x="77" y="14"/>
                </a:lnTo>
                <a:lnTo>
                  <a:pt x="77" y="14"/>
                </a:lnTo>
                <a:lnTo>
                  <a:pt x="77" y="14"/>
                </a:lnTo>
                <a:lnTo>
                  <a:pt x="77" y="14"/>
                </a:lnTo>
                <a:lnTo>
                  <a:pt x="77" y="14"/>
                </a:lnTo>
                <a:lnTo>
                  <a:pt x="82" y="14"/>
                </a:lnTo>
                <a:lnTo>
                  <a:pt x="82" y="14"/>
                </a:lnTo>
                <a:lnTo>
                  <a:pt x="82" y="14"/>
                </a:lnTo>
                <a:lnTo>
                  <a:pt x="86" y="14"/>
                </a:lnTo>
                <a:lnTo>
                  <a:pt x="86" y="18"/>
                </a:lnTo>
                <a:lnTo>
                  <a:pt x="91" y="18"/>
                </a:lnTo>
                <a:lnTo>
                  <a:pt x="91" y="18"/>
                </a:lnTo>
                <a:lnTo>
                  <a:pt x="91" y="18"/>
                </a:lnTo>
                <a:lnTo>
                  <a:pt x="91" y="18"/>
                </a:lnTo>
                <a:lnTo>
                  <a:pt x="91" y="18"/>
                </a:lnTo>
                <a:lnTo>
                  <a:pt x="91" y="23"/>
                </a:lnTo>
                <a:lnTo>
                  <a:pt x="91" y="23"/>
                </a:lnTo>
                <a:lnTo>
                  <a:pt x="95" y="23"/>
                </a:lnTo>
                <a:lnTo>
                  <a:pt x="95" y="23"/>
                </a:lnTo>
                <a:lnTo>
                  <a:pt x="95" y="27"/>
                </a:lnTo>
                <a:lnTo>
                  <a:pt x="100" y="27"/>
                </a:lnTo>
                <a:lnTo>
                  <a:pt x="100" y="27"/>
                </a:lnTo>
                <a:lnTo>
                  <a:pt x="100" y="27"/>
                </a:lnTo>
                <a:lnTo>
                  <a:pt x="100" y="27"/>
                </a:lnTo>
                <a:lnTo>
                  <a:pt x="104" y="27"/>
                </a:lnTo>
                <a:lnTo>
                  <a:pt x="104" y="27"/>
                </a:lnTo>
                <a:lnTo>
                  <a:pt x="104" y="27"/>
                </a:lnTo>
                <a:lnTo>
                  <a:pt x="104" y="27"/>
                </a:lnTo>
                <a:lnTo>
                  <a:pt x="104" y="32"/>
                </a:lnTo>
                <a:lnTo>
                  <a:pt x="104" y="32"/>
                </a:lnTo>
                <a:lnTo>
                  <a:pt x="104" y="32"/>
                </a:lnTo>
                <a:lnTo>
                  <a:pt x="104" y="32"/>
                </a:lnTo>
                <a:lnTo>
                  <a:pt x="104" y="32"/>
                </a:lnTo>
                <a:lnTo>
                  <a:pt x="104" y="32"/>
                </a:lnTo>
                <a:lnTo>
                  <a:pt x="104" y="32"/>
                </a:lnTo>
                <a:lnTo>
                  <a:pt x="104" y="32"/>
                </a:lnTo>
                <a:lnTo>
                  <a:pt x="104" y="32"/>
                </a:lnTo>
                <a:lnTo>
                  <a:pt x="104" y="36"/>
                </a:lnTo>
                <a:lnTo>
                  <a:pt x="104" y="36"/>
                </a:lnTo>
                <a:lnTo>
                  <a:pt x="109" y="36"/>
                </a:lnTo>
                <a:lnTo>
                  <a:pt x="109" y="41"/>
                </a:lnTo>
                <a:lnTo>
                  <a:pt x="113" y="41"/>
                </a:lnTo>
                <a:lnTo>
                  <a:pt x="113" y="41"/>
                </a:lnTo>
                <a:lnTo>
                  <a:pt x="113" y="41"/>
                </a:lnTo>
                <a:lnTo>
                  <a:pt x="109" y="45"/>
                </a:lnTo>
                <a:lnTo>
                  <a:pt x="109" y="45"/>
                </a:lnTo>
                <a:lnTo>
                  <a:pt x="109" y="45"/>
                </a:lnTo>
                <a:lnTo>
                  <a:pt x="109" y="45"/>
                </a:lnTo>
                <a:lnTo>
                  <a:pt x="104" y="41"/>
                </a:lnTo>
                <a:lnTo>
                  <a:pt x="104" y="41"/>
                </a:lnTo>
                <a:lnTo>
                  <a:pt x="104" y="41"/>
                </a:lnTo>
                <a:lnTo>
                  <a:pt x="100" y="41"/>
                </a:lnTo>
                <a:lnTo>
                  <a:pt x="100" y="41"/>
                </a:lnTo>
                <a:lnTo>
                  <a:pt x="100" y="41"/>
                </a:lnTo>
                <a:lnTo>
                  <a:pt x="95" y="41"/>
                </a:lnTo>
                <a:lnTo>
                  <a:pt x="95" y="41"/>
                </a:lnTo>
                <a:lnTo>
                  <a:pt x="95" y="41"/>
                </a:lnTo>
                <a:lnTo>
                  <a:pt x="91" y="36"/>
                </a:lnTo>
                <a:lnTo>
                  <a:pt x="91" y="36"/>
                </a:lnTo>
                <a:lnTo>
                  <a:pt x="86" y="36"/>
                </a:lnTo>
                <a:lnTo>
                  <a:pt x="86" y="41"/>
                </a:lnTo>
                <a:lnTo>
                  <a:pt x="86" y="41"/>
                </a:lnTo>
                <a:lnTo>
                  <a:pt x="82" y="41"/>
                </a:lnTo>
                <a:lnTo>
                  <a:pt x="82" y="41"/>
                </a:lnTo>
                <a:lnTo>
                  <a:pt x="82" y="41"/>
                </a:lnTo>
                <a:lnTo>
                  <a:pt x="82" y="41"/>
                </a:lnTo>
                <a:lnTo>
                  <a:pt x="77" y="41"/>
                </a:lnTo>
                <a:lnTo>
                  <a:pt x="77" y="41"/>
                </a:lnTo>
                <a:lnTo>
                  <a:pt x="73" y="41"/>
                </a:lnTo>
                <a:lnTo>
                  <a:pt x="73" y="41"/>
                </a:lnTo>
                <a:lnTo>
                  <a:pt x="73" y="41"/>
                </a:lnTo>
                <a:lnTo>
                  <a:pt x="68" y="41"/>
                </a:lnTo>
                <a:lnTo>
                  <a:pt x="68" y="45"/>
                </a:lnTo>
                <a:lnTo>
                  <a:pt x="64" y="45"/>
                </a:lnTo>
                <a:lnTo>
                  <a:pt x="64" y="45"/>
                </a:lnTo>
                <a:lnTo>
                  <a:pt x="64" y="45"/>
                </a:lnTo>
                <a:lnTo>
                  <a:pt x="64" y="45"/>
                </a:lnTo>
                <a:lnTo>
                  <a:pt x="64" y="45"/>
                </a:lnTo>
                <a:lnTo>
                  <a:pt x="59" y="41"/>
                </a:lnTo>
                <a:lnTo>
                  <a:pt x="59" y="41"/>
                </a:lnTo>
                <a:lnTo>
                  <a:pt x="59" y="41"/>
                </a:lnTo>
                <a:lnTo>
                  <a:pt x="59" y="41"/>
                </a:lnTo>
                <a:lnTo>
                  <a:pt x="59" y="41"/>
                </a:lnTo>
                <a:lnTo>
                  <a:pt x="55" y="41"/>
                </a:lnTo>
                <a:lnTo>
                  <a:pt x="59" y="41"/>
                </a:lnTo>
                <a:lnTo>
                  <a:pt x="55" y="41"/>
                </a:lnTo>
                <a:lnTo>
                  <a:pt x="55" y="41"/>
                </a:lnTo>
                <a:lnTo>
                  <a:pt x="55" y="36"/>
                </a:lnTo>
                <a:lnTo>
                  <a:pt x="50" y="36"/>
                </a:lnTo>
                <a:lnTo>
                  <a:pt x="50" y="36"/>
                </a:lnTo>
                <a:lnTo>
                  <a:pt x="50" y="36"/>
                </a:lnTo>
                <a:lnTo>
                  <a:pt x="50" y="36"/>
                </a:lnTo>
                <a:lnTo>
                  <a:pt x="46" y="36"/>
                </a:lnTo>
                <a:lnTo>
                  <a:pt x="46" y="36"/>
                </a:lnTo>
                <a:lnTo>
                  <a:pt x="46" y="36"/>
                </a:lnTo>
                <a:lnTo>
                  <a:pt x="46" y="36"/>
                </a:lnTo>
                <a:lnTo>
                  <a:pt x="46" y="36"/>
                </a:lnTo>
                <a:lnTo>
                  <a:pt x="46" y="36"/>
                </a:lnTo>
                <a:lnTo>
                  <a:pt x="41" y="36"/>
                </a:lnTo>
                <a:lnTo>
                  <a:pt x="41" y="36"/>
                </a:lnTo>
                <a:lnTo>
                  <a:pt x="41" y="36"/>
                </a:lnTo>
                <a:lnTo>
                  <a:pt x="37" y="36"/>
                </a:lnTo>
                <a:lnTo>
                  <a:pt x="37" y="36"/>
                </a:lnTo>
                <a:lnTo>
                  <a:pt x="37" y="36"/>
                </a:lnTo>
                <a:lnTo>
                  <a:pt x="32" y="36"/>
                </a:lnTo>
                <a:lnTo>
                  <a:pt x="32" y="36"/>
                </a:lnTo>
                <a:lnTo>
                  <a:pt x="32" y="36"/>
                </a:lnTo>
                <a:lnTo>
                  <a:pt x="32" y="32"/>
                </a:lnTo>
                <a:lnTo>
                  <a:pt x="32" y="32"/>
                </a:lnTo>
                <a:lnTo>
                  <a:pt x="32" y="32"/>
                </a:lnTo>
                <a:lnTo>
                  <a:pt x="32" y="27"/>
                </a:lnTo>
                <a:lnTo>
                  <a:pt x="32" y="23"/>
                </a:lnTo>
                <a:lnTo>
                  <a:pt x="28" y="18"/>
                </a:lnTo>
                <a:lnTo>
                  <a:pt x="28" y="14"/>
                </a:lnTo>
                <a:lnTo>
                  <a:pt x="28" y="14"/>
                </a:lnTo>
                <a:lnTo>
                  <a:pt x="23" y="14"/>
                </a:lnTo>
                <a:lnTo>
                  <a:pt x="19" y="9"/>
                </a:lnTo>
                <a:lnTo>
                  <a:pt x="14" y="9"/>
                </a:lnTo>
                <a:lnTo>
                  <a:pt x="9" y="5"/>
                </a:lnTo>
                <a:lnTo>
                  <a:pt x="9" y="5"/>
                </a:lnTo>
                <a:lnTo>
                  <a:pt x="5" y="5"/>
                </a:lnTo>
                <a:lnTo>
                  <a:pt x="0" y="0"/>
                </a:lnTo>
                <a:lnTo>
                  <a:pt x="0" y="0"/>
                </a:lnTo>
                <a:lnTo>
                  <a:pt x="0" y="0"/>
                </a:lnTo>
                <a:lnTo>
                  <a:pt x="5" y="0"/>
                </a:lnTo>
                <a:lnTo>
                  <a:pt x="5"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76" name="Freeform 67">
            <a:extLst>
              <a:ext uri="{FF2B5EF4-FFF2-40B4-BE49-F238E27FC236}">
                <a16:creationId xmlns:a16="http://schemas.microsoft.com/office/drawing/2014/main" id="{C0707150-D270-574A-941A-8B7ADB930DA2}"/>
              </a:ext>
            </a:extLst>
          </p:cNvPr>
          <p:cNvSpPr>
            <a:spLocks noEditPoints="1"/>
          </p:cNvSpPr>
          <p:nvPr/>
        </p:nvSpPr>
        <p:spPr bwMode="auto">
          <a:xfrm>
            <a:off x="9415966" y="5240419"/>
            <a:ext cx="523109" cy="623989"/>
          </a:xfrm>
          <a:custGeom>
            <a:avLst/>
            <a:gdLst>
              <a:gd name="T0" fmla="*/ 72 w 108"/>
              <a:gd name="T1" fmla="*/ 118 h 127"/>
              <a:gd name="T2" fmla="*/ 72 w 108"/>
              <a:gd name="T3" fmla="*/ 118 h 127"/>
              <a:gd name="T4" fmla="*/ 90 w 108"/>
              <a:gd name="T5" fmla="*/ 122 h 127"/>
              <a:gd name="T6" fmla="*/ 99 w 108"/>
              <a:gd name="T7" fmla="*/ 122 h 127"/>
              <a:gd name="T8" fmla="*/ 104 w 108"/>
              <a:gd name="T9" fmla="*/ 127 h 127"/>
              <a:gd name="T10" fmla="*/ 81 w 108"/>
              <a:gd name="T11" fmla="*/ 127 h 127"/>
              <a:gd name="T12" fmla="*/ 63 w 108"/>
              <a:gd name="T13" fmla="*/ 122 h 127"/>
              <a:gd name="T14" fmla="*/ 63 w 108"/>
              <a:gd name="T15" fmla="*/ 118 h 127"/>
              <a:gd name="T16" fmla="*/ 54 w 108"/>
              <a:gd name="T17" fmla="*/ 55 h 127"/>
              <a:gd name="T18" fmla="*/ 68 w 108"/>
              <a:gd name="T19" fmla="*/ 59 h 127"/>
              <a:gd name="T20" fmla="*/ 77 w 108"/>
              <a:gd name="T21" fmla="*/ 68 h 127"/>
              <a:gd name="T22" fmla="*/ 72 w 108"/>
              <a:gd name="T23" fmla="*/ 68 h 127"/>
              <a:gd name="T24" fmla="*/ 68 w 108"/>
              <a:gd name="T25" fmla="*/ 64 h 127"/>
              <a:gd name="T26" fmla="*/ 59 w 108"/>
              <a:gd name="T27" fmla="*/ 59 h 127"/>
              <a:gd name="T28" fmla="*/ 49 w 108"/>
              <a:gd name="T29" fmla="*/ 55 h 127"/>
              <a:gd name="T30" fmla="*/ 99 w 108"/>
              <a:gd name="T31" fmla="*/ 9 h 127"/>
              <a:gd name="T32" fmla="*/ 95 w 108"/>
              <a:gd name="T33" fmla="*/ 18 h 127"/>
              <a:gd name="T34" fmla="*/ 81 w 108"/>
              <a:gd name="T35" fmla="*/ 14 h 127"/>
              <a:gd name="T36" fmla="*/ 63 w 108"/>
              <a:gd name="T37" fmla="*/ 18 h 127"/>
              <a:gd name="T38" fmla="*/ 63 w 108"/>
              <a:gd name="T39" fmla="*/ 23 h 127"/>
              <a:gd name="T40" fmla="*/ 63 w 108"/>
              <a:gd name="T41" fmla="*/ 27 h 127"/>
              <a:gd name="T42" fmla="*/ 63 w 108"/>
              <a:gd name="T43" fmla="*/ 32 h 127"/>
              <a:gd name="T44" fmla="*/ 59 w 108"/>
              <a:gd name="T45" fmla="*/ 32 h 127"/>
              <a:gd name="T46" fmla="*/ 45 w 108"/>
              <a:gd name="T47" fmla="*/ 23 h 127"/>
              <a:gd name="T48" fmla="*/ 40 w 108"/>
              <a:gd name="T49" fmla="*/ 27 h 127"/>
              <a:gd name="T50" fmla="*/ 54 w 108"/>
              <a:gd name="T51" fmla="*/ 45 h 127"/>
              <a:gd name="T52" fmla="*/ 45 w 108"/>
              <a:gd name="T53" fmla="*/ 45 h 127"/>
              <a:gd name="T54" fmla="*/ 45 w 108"/>
              <a:gd name="T55" fmla="*/ 55 h 127"/>
              <a:gd name="T56" fmla="*/ 54 w 108"/>
              <a:gd name="T57" fmla="*/ 59 h 127"/>
              <a:gd name="T58" fmla="*/ 68 w 108"/>
              <a:gd name="T59" fmla="*/ 73 h 127"/>
              <a:gd name="T60" fmla="*/ 59 w 108"/>
              <a:gd name="T61" fmla="*/ 68 h 127"/>
              <a:gd name="T62" fmla="*/ 49 w 108"/>
              <a:gd name="T63" fmla="*/ 73 h 127"/>
              <a:gd name="T64" fmla="*/ 59 w 108"/>
              <a:gd name="T65" fmla="*/ 82 h 127"/>
              <a:gd name="T66" fmla="*/ 49 w 108"/>
              <a:gd name="T67" fmla="*/ 82 h 127"/>
              <a:gd name="T68" fmla="*/ 54 w 108"/>
              <a:gd name="T69" fmla="*/ 91 h 127"/>
              <a:gd name="T70" fmla="*/ 49 w 108"/>
              <a:gd name="T71" fmla="*/ 95 h 127"/>
              <a:gd name="T72" fmla="*/ 40 w 108"/>
              <a:gd name="T73" fmla="*/ 95 h 127"/>
              <a:gd name="T74" fmla="*/ 36 w 108"/>
              <a:gd name="T75" fmla="*/ 91 h 127"/>
              <a:gd name="T76" fmla="*/ 27 w 108"/>
              <a:gd name="T77" fmla="*/ 77 h 127"/>
              <a:gd name="T78" fmla="*/ 22 w 108"/>
              <a:gd name="T79" fmla="*/ 68 h 127"/>
              <a:gd name="T80" fmla="*/ 36 w 108"/>
              <a:gd name="T81" fmla="*/ 68 h 127"/>
              <a:gd name="T82" fmla="*/ 49 w 108"/>
              <a:gd name="T83" fmla="*/ 68 h 127"/>
              <a:gd name="T84" fmla="*/ 49 w 108"/>
              <a:gd name="T85" fmla="*/ 68 h 127"/>
              <a:gd name="T86" fmla="*/ 36 w 108"/>
              <a:gd name="T87" fmla="*/ 64 h 127"/>
              <a:gd name="T88" fmla="*/ 22 w 108"/>
              <a:gd name="T89" fmla="*/ 64 h 127"/>
              <a:gd name="T90" fmla="*/ 13 w 108"/>
              <a:gd name="T91" fmla="*/ 55 h 127"/>
              <a:gd name="T92" fmla="*/ 18 w 108"/>
              <a:gd name="T93" fmla="*/ 50 h 127"/>
              <a:gd name="T94" fmla="*/ 9 w 108"/>
              <a:gd name="T95" fmla="*/ 50 h 127"/>
              <a:gd name="T96" fmla="*/ 4 w 108"/>
              <a:gd name="T97" fmla="*/ 41 h 127"/>
              <a:gd name="T98" fmla="*/ 9 w 108"/>
              <a:gd name="T99" fmla="*/ 36 h 127"/>
              <a:gd name="T100" fmla="*/ 9 w 108"/>
              <a:gd name="T101" fmla="*/ 32 h 127"/>
              <a:gd name="T102" fmla="*/ 13 w 108"/>
              <a:gd name="T103" fmla="*/ 27 h 127"/>
              <a:gd name="T104" fmla="*/ 13 w 108"/>
              <a:gd name="T105" fmla="*/ 18 h 127"/>
              <a:gd name="T106" fmla="*/ 27 w 108"/>
              <a:gd name="T107" fmla="*/ 14 h 127"/>
              <a:gd name="T108" fmla="*/ 40 w 108"/>
              <a:gd name="T109" fmla="*/ 14 h 127"/>
              <a:gd name="T110" fmla="*/ 49 w 108"/>
              <a:gd name="T111" fmla="*/ 9 h 127"/>
              <a:gd name="T112" fmla="*/ 63 w 108"/>
              <a:gd name="T113" fmla="*/ 5 h 127"/>
              <a:gd name="T114" fmla="*/ 68 w 108"/>
              <a:gd name="T115" fmla="*/ 5 h 127"/>
              <a:gd name="T116" fmla="*/ 81 w 108"/>
              <a:gd name="T117" fmla="*/ 9 h 127"/>
              <a:gd name="T118" fmla="*/ 95 w 108"/>
              <a:gd name="T119" fmla="*/ 5 h 127"/>
              <a:gd name="T120" fmla="*/ 95 w 108"/>
              <a:gd name="T121" fmla="*/ 0 h 127"/>
              <a:gd name="T122" fmla="*/ 104 w 108"/>
              <a:gd name="T123" fmla="*/ 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27">
                <a:moveTo>
                  <a:pt x="68" y="118"/>
                </a:moveTo>
                <a:lnTo>
                  <a:pt x="68" y="118"/>
                </a:lnTo>
                <a:lnTo>
                  <a:pt x="68" y="118"/>
                </a:lnTo>
                <a:lnTo>
                  <a:pt x="68" y="118"/>
                </a:lnTo>
                <a:lnTo>
                  <a:pt x="68" y="118"/>
                </a:lnTo>
                <a:lnTo>
                  <a:pt x="72" y="113"/>
                </a:lnTo>
                <a:lnTo>
                  <a:pt x="72" y="113"/>
                </a:lnTo>
                <a:lnTo>
                  <a:pt x="72" y="118"/>
                </a:lnTo>
                <a:lnTo>
                  <a:pt x="72" y="118"/>
                </a:lnTo>
                <a:lnTo>
                  <a:pt x="72" y="118"/>
                </a:lnTo>
                <a:lnTo>
                  <a:pt x="72" y="118"/>
                </a:lnTo>
                <a:lnTo>
                  <a:pt x="72" y="118"/>
                </a:lnTo>
                <a:lnTo>
                  <a:pt x="72" y="118"/>
                </a:lnTo>
                <a:lnTo>
                  <a:pt x="72" y="118"/>
                </a:lnTo>
                <a:lnTo>
                  <a:pt x="72" y="118"/>
                </a:lnTo>
                <a:lnTo>
                  <a:pt x="72" y="118"/>
                </a:lnTo>
                <a:lnTo>
                  <a:pt x="77" y="118"/>
                </a:lnTo>
                <a:lnTo>
                  <a:pt x="77" y="118"/>
                </a:lnTo>
                <a:lnTo>
                  <a:pt x="77" y="118"/>
                </a:lnTo>
                <a:lnTo>
                  <a:pt x="77" y="118"/>
                </a:lnTo>
                <a:lnTo>
                  <a:pt x="81" y="118"/>
                </a:lnTo>
                <a:lnTo>
                  <a:pt x="86" y="118"/>
                </a:lnTo>
                <a:lnTo>
                  <a:pt x="86" y="118"/>
                </a:lnTo>
                <a:lnTo>
                  <a:pt x="90" y="122"/>
                </a:lnTo>
                <a:lnTo>
                  <a:pt x="95" y="122"/>
                </a:lnTo>
                <a:lnTo>
                  <a:pt x="95" y="122"/>
                </a:lnTo>
                <a:lnTo>
                  <a:pt x="95" y="118"/>
                </a:lnTo>
                <a:lnTo>
                  <a:pt x="99" y="122"/>
                </a:lnTo>
                <a:lnTo>
                  <a:pt x="99" y="122"/>
                </a:lnTo>
                <a:lnTo>
                  <a:pt x="99" y="122"/>
                </a:lnTo>
                <a:lnTo>
                  <a:pt x="99" y="122"/>
                </a:lnTo>
                <a:lnTo>
                  <a:pt x="99" y="122"/>
                </a:lnTo>
                <a:lnTo>
                  <a:pt x="99" y="122"/>
                </a:lnTo>
                <a:lnTo>
                  <a:pt x="104" y="122"/>
                </a:lnTo>
                <a:lnTo>
                  <a:pt x="104" y="122"/>
                </a:lnTo>
                <a:lnTo>
                  <a:pt x="104" y="122"/>
                </a:lnTo>
                <a:lnTo>
                  <a:pt x="108" y="122"/>
                </a:lnTo>
                <a:lnTo>
                  <a:pt x="104" y="122"/>
                </a:lnTo>
                <a:lnTo>
                  <a:pt x="104" y="122"/>
                </a:lnTo>
                <a:lnTo>
                  <a:pt x="104" y="127"/>
                </a:lnTo>
                <a:lnTo>
                  <a:pt x="104" y="127"/>
                </a:lnTo>
                <a:lnTo>
                  <a:pt x="104" y="127"/>
                </a:lnTo>
                <a:lnTo>
                  <a:pt x="104" y="127"/>
                </a:lnTo>
                <a:lnTo>
                  <a:pt x="99" y="127"/>
                </a:lnTo>
                <a:lnTo>
                  <a:pt x="95" y="127"/>
                </a:lnTo>
                <a:lnTo>
                  <a:pt x="90" y="127"/>
                </a:lnTo>
                <a:lnTo>
                  <a:pt x="81" y="127"/>
                </a:lnTo>
                <a:lnTo>
                  <a:pt x="81" y="127"/>
                </a:lnTo>
                <a:lnTo>
                  <a:pt x="81" y="127"/>
                </a:lnTo>
                <a:lnTo>
                  <a:pt x="81" y="127"/>
                </a:lnTo>
                <a:lnTo>
                  <a:pt x="81" y="127"/>
                </a:lnTo>
                <a:lnTo>
                  <a:pt x="77" y="122"/>
                </a:lnTo>
                <a:lnTo>
                  <a:pt x="77" y="122"/>
                </a:lnTo>
                <a:lnTo>
                  <a:pt x="68" y="122"/>
                </a:lnTo>
                <a:lnTo>
                  <a:pt x="68" y="122"/>
                </a:lnTo>
                <a:lnTo>
                  <a:pt x="63" y="122"/>
                </a:lnTo>
                <a:lnTo>
                  <a:pt x="63" y="122"/>
                </a:lnTo>
                <a:lnTo>
                  <a:pt x="63" y="122"/>
                </a:lnTo>
                <a:lnTo>
                  <a:pt x="63" y="122"/>
                </a:lnTo>
                <a:lnTo>
                  <a:pt x="63" y="118"/>
                </a:lnTo>
                <a:lnTo>
                  <a:pt x="63" y="118"/>
                </a:lnTo>
                <a:lnTo>
                  <a:pt x="63" y="118"/>
                </a:lnTo>
                <a:lnTo>
                  <a:pt x="63" y="118"/>
                </a:lnTo>
                <a:lnTo>
                  <a:pt x="63" y="118"/>
                </a:lnTo>
                <a:lnTo>
                  <a:pt x="63" y="118"/>
                </a:lnTo>
                <a:lnTo>
                  <a:pt x="63" y="113"/>
                </a:lnTo>
                <a:lnTo>
                  <a:pt x="63" y="113"/>
                </a:lnTo>
                <a:lnTo>
                  <a:pt x="63" y="113"/>
                </a:lnTo>
                <a:lnTo>
                  <a:pt x="63" y="118"/>
                </a:lnTo>
                <a:lnTo>
                  <a:pt x="68" y="118"/>
                </a:lnTo>
                <a:moveTo>
                  <a:pt x="54" y="55"/>
                </a:moveTo>
                <a:lnTo>
                  <a:pt x="54" y="55"/>
                </a:lnTo>
                <a:lnTo>
                  <a:pt x="59" y="55"/>
                </a:lnTo>
                <a:lnTo>
                  <a:pt x="59" y="55"/>
                </a:lnTo>
                <a:lnTo>
                  <a:pt x="59" y="55"/>
                </a:lnTo>
                <a:lnTo>
                  <a:pt x="59" y="55"/>
                </a:lnTo>
                <a:lnTo>
                  <a:pt x="63" y="59"/>
                </a:lnTo>
                <a:lnTo>
                  <a:pt x="68" y="59"/>
                </a:lnTo>
                <a:lnTo>
                  <a:pt x="68" y="59"/>
                </a:lnTo>
                <a:lnTo>
                  <a:pt x="68" y="59"/>
                </a:lnTo>
                <a:lnTo>
                  <a:pt x="68" y="59"/>
                </a:lnTo>
                <a:lnTo>
                  <a:pt x="68" y="59"/>
                </a:lnTo>
                <a:lnTo>
                  <a:pt x="68" y="64"/>
                </a:lnTo>
                <a:lnTo>
                  <a:pt x="68" y="64"/>
                </a:lnTo>
                <a:lnTo>
                  <a:pt x="68" y="68"/>
                </a:lnTo>
                <a:lnTo>
                  <a:pt x="72" y="68"/>
                </a:lnTo>
                <a:lnTo>
                  <a:pt x="72" y="68"/>
                </a:lnTo>
                <a:lnTo>
                  <a:pt x="77" y="68"/>
                </a:lnTo>
                <a:lnTo>
                  <a:pt x="77" y="68"/>
                </a:lnTo>
                <a:lnTo>
                  <a:pt x="77" y="68"/>
                </a:lnTo>
                <a:lnTo>
                  <a:pt x="72" y="73"/>
                </a:lnTo>
                <a:lnTo>
                  <a:pt x="72" y="73"/>
                </a:lnTo>
                <a:lnTo>
                  <a:pt x="72" y="73"/>
                </a:lnTo>
                <a:lnTo>
                  <a:pt x="72" y="68"/>
                </a:lnTo>
                <a:lnTo>
                  <a:pt x="72" y="68"/>
                </a:lnTo>
                <a:lnTo>
                  <a:pt x="72" y="68"/>
                </a:lnTo>
                <a:lnTo>
                  <a:pt x="72" y="68"/>
                </a:lnTo>
                <a:lnTo>
                  <a:pt x="68" y="68"/>
                </a:lnTo>
                <a:lnTo>
                  <a:pt x="68" y="68"/>
                </a:lnTo>
                <a:lnTo>
                  <a:pt x="68" y="68"/>
                </a:lnTo>
                <a:lnTo>
                  <a:pt x="68" y="64"/>
                </a:lnTo>
                <a:lnTo>
                  <a:pt x="68" y="64"/>
                </a:lnTo>
                <a:lnTo>
                  <a:pt x="68" y="64"/>
                </a:lnTo>
                <a:lnTo>
                  <a:pt x="68" y="64"/>
                </a:lnTo>
                <a:lnTo>
                  <a:pt x="68" y="64"/>
                </a:lnTo>
                <a:lnTo>
                  <a:pt x="63" y="64"/>
                </a:lnTo>
                <a:lnTo>
                  <a:pt x="63" y="64"/>
                </a:lnTo>
                <a:lnTo>
                  <a:pt x="59" y="64"/>
                </a:lnTo>
                <a:lnTo>
                  <a:pt x="59" y="59"/>
                </a:lnTo>
                <a:lnTo>
                  <a:pt x="59" y="59"/>
                </a:lnTo>
                <a:lnTo>
                  <a:pt x="59" y="59"/>
                </a:lnTo>
                <a:lnTo>
                  <a:pt x="59" y="59"/>
                </a:lnTo>
                <a:lnTo>
                  <a:pt x="54" y="55"/>
                </a:lnTo>
                <a:lnTo>
                  <a:pt x="54" y="55"/>
                </a:lnTo>
                <a:lnTo>
                  <a:pt x="49" y="55"/>
                </a:lnTo>
                <a:lnTo>
                  <a:pt x="49" y="55"/>
                </a:lnTo>
                <a:lnTo>
                  <a:pt x="49" y="55"/>
                </a:lnTo>
                <a:lnTo>
                  <a:pt x="45" y="55"/>
                </a:lnTo>
                <a:lnTo>
                  <a:pt x="45" y="55"/>
                </a:lnTo>
                <a:lnTo>
                  <a:pt x="49" y="55"/>
                </a:lnTo>
                <a:lnTo>
                  <a:pt x="49" y="50"/>
                </a:lnTo>
                <a:lnTo>
                  <a:pt x="54" y="50"/>
                </a:lnTo>
                <a:lnTo>
                  <a:pt x="54" y="50"/>
                </a:lnTo>
                <a:lnTo>
                  <a:pt x="54" y="55"/>
                </a:lnTo>
                <a:moveTo>
                  <a:pt x="99" y="9"/>
                </a:moveTo>
                <a:lnTo>
                  <a:pt x="99" y="9"/>
                </a:lnTo>
                <a:lnTo>
                  <a:pt x="99" y="9"/>
                </a:lnTo>
                <a:lnTo>
                  <a:pt x="99" y="9"/>
                </a:lnTo>
                <a:lnTo>
                  <a:pt x="99" y="14"/>
                </a:lnTo>
                <a:lnTo>
                  <a:pt x="99" y="14"/>
                </a:lnTo>
                <a:lnTo>
                  <a:pt x="99" y="14"/>
                </a:lnTo>
                <a:lnTo>
                  <a:pt x="99" y="14"/>
                </a:lnTo>
                <a:lnTo>
                  <a:pt x="99" y="14"/>
                </a:lnTo>
                <a:lnTo>
                  <a:pt x="99" y="14"/>
                </a:lnTo>
                <a:lnTo>
                  <a:pt x="95" y="18"/>
                </a:lnTo>
                <a:lnTo>
                  <a:pt x="95" y="18"/>
                </a:lnTo>
                <a:lnTo>
                  <a:pt x="95" y="18"/>
                </a:lnTo>
                <a:lnTo>
                  <a:pt x="95" y="18"/>
                </a:lnTo>
                <a:lnTo>
                  <a:pt x="95" y="18"/>
                </a:lnTo>
                <a:lnTo>
                  <a:pt x="90" y="18"/>
                </a:lnTo>
                <a:lnTo>
                  <a:pt x="86" y="14"/>
                </a:lnTo>
                <a:lnTo>
                  <a:pt x="81" y="14"/>
                </a:lnTo>
                <a:lnTo>
                  <a:pt x="81" y="14"/>
                </a:lnTo>
                <a:lnTo>
                  <a:pt x="81" y="14"/>
                </a:lnTo>
                <a:lnTo>
                  <a:pt x="77" y="14"/>
                </a:lnTo>
                <a:lnTo>
                  <a:pt x="77" y="18"/>
                </a:lnTo>
                <a:lnTo>
                  <a:pt x="72" y="18"/>
                </a:lnTo>
                <a:lnTo>
                  <a:pt x="72" y="14"/>
                </a:lnTo>
                <a:lnTo>
                  <a:pt x="68" y="14"/>
                </a:lnTo>
                <a:lnTo>
                  <a:pt x="68" y="14"/>
                </a:lnTo>
                <a:lnTo>
                  <a:pt x="68" y="18"/>
                </a:lnTo>
                <a:lnTo>
                  <a:pt x="63" y="18"/>
                </a:lnTo>
                <a:lnTo>
                  <a:pt x="63" y="18"/>
                </a:lnTo>
                <a:lnTo>
                  <a:pt x="59" y="18"/>
                </a:lnTo>
                <a:lnTo>
                  <a:pt x="59" y="18"/>
                </a:lnTo>
                <a:lnTo>
                  <a:pt x="59" y="23"/>
                </a:lnTo>
                <a:lnTo>
                  <a:pt x="59" y="23"/>
                </a:lnTo>
                <a:lnTo>
                  <a:pt x="59" y="23"/>
                </a:lnTo>
                <a:lnTo>
                  <a:pt x="59" y="23"/>
                </a:lnTo>
                <a:lnTo>
                  <a:pt x="63" y="23"/>
                </a:lnTo>
                <a:lnTo>
                  <a:pt x="63" y="23"/>
                </a:lnTo>
                <a:lnTo>
                  <a:pt x="68" y="27"/>
                </a:lnTo>
                <a:lnTo>
                  <a:pt x="68" y="27"/>
                </a:lnTo>
                <a:lnTo>
                  <a:pt x="68" y="32"/>
                </a:lnTo>
                <a:lnTo>
                  <a:pt x="68" y="27"/>
                </a:lnTo>
                <a:lnTo>
                  <a:pt x="63" y="27"/>
                </a:lnTo>
                <a:lnTo>
                  <a:pt x="63" y="27"/>
                </a:lnTo>
                <a:lnTo>
                  <a:pt x="63" y="27"/>
                </a:lnTo>
                <a:lnTo>
                  <a:pt x="59" y="27"/>
                </a:lnTo>
                <a:lnTo>
                  <a:pt x="59" y="27"/>
                </a:lnTo>
                <a:lnTo>
                  <a:pt x="59" y="27"/>
                </a:lnTo>
                <a:lnTo>
                  <a:pt x="59" y="27"/>
                </a:lnTo>
                <a:lnTo>
                  <a:pt x="63" y="32"/>
                </a:lnTo>
                <a:lnTo>
                  <a:pt x="63" y="32"/>
                </a:lnTo>
                <a:lnTo>
                  <a:pt x="63" y="32"/>
                </a:lnTo>
                <a:lnTo>
                  <a:pt x="63" y="32"/>
                </a:lnTo>
                <a:lnTo>
                  <a:pt x="63" y="32"/>
                </a:lnTo>
                <a:lnTo>
                  <a:pt x="59" y="32"/>
                </a:lnTo>
                <a:lnTo>
                  <a:pt x="59" y="27"/>
                </a:lnTo>
                <a:lnTo>
                  <a:pt x="54" y="27"/>
                </a:lnTo>
                <a:lnTo>
                  <a:pt x="54" y="27"/>
                </a:lnTo>
                <a:lnTo>
                  <a:pt x="54" y="32"/>
                </a:lnTo>
                <a:lnTo>
                  <a:pt x="54" y="32"/>
                </a:lnTo>
                <a:lnTo>
                  <a:pt x="59" y="32"/>
                </a:lnTo>
                <a:lnTo>
                  <a:pt x="59" y="32"/>
                </a:lnTo>
                <a:lnTo>
                  <a:pt x="59" y="32"/>
                </a:lnTo>
                <a:lnTo>
                  <a:pt x="54" y="32"/>
                </a:lnTo>
                <a:lnTo>
                  <a:pt x="54" y="32"/>
                </a:lnTo>
                <a:lnTo>
                  <a:pt x="54" y="27"/>
                </a:lnTo>
                <a:lnTo>
                  <a:pt x="49" y="27"/>
                </a:lnTo>
                <a:lnTo>
                  <a:pt x="45" y="27"/>
                </a:lnTo>
                <a:lnTo>
                  <a:pt x="45" y="23"/>
                </a:lnTo>
                <a:lnTo>
                  <a:pt x="45" y="23"/>
                </a:lnTo>
                <a:lnTo>
                  <a:pt x="45" y="23"/>
                </a:lnTo>
                <a:lnTo>
                  <a:pt x="45" y="23"/>
                </a:lnTo>
                <a:lnTo>
                  <a:pt x="45" y="23"/>
                </a:lnTo>
                <a:lnTo>
                  <a:pt x="40" y="23"/>
                </a:lnTo>
                <a:lnTo>
                  <a:pt x="40" y="23"/>
                </a:lnTo>
                <a:lnTo>
                  <a:pt x="40" y="27"/>
                </a:lnTo>
                <a:lnTo>
                  <a:pt x="40" y="27"/>
                </a:lnTo>
                <a:lnTo>
                  <a:pt x="40" y="32"/>
                </a:lnTo>
                <a:lnTo>
                  <a:pt x="40" y="32"/>
                </a:lnTo>
                <a:lnTo>
                  <a:pt x="45" y="36"/>
                </a:lnTo>
                <a:lnTo>
                  <a:pt x="45" y="41"/>
                </a:lnTo>
                <a:lnTo>
                  <a:pt x="49" y="41"/>
                </a:lnTo>
                <a:lnTo>
                  <a:pt x="49" y="41"/>
                </a:lnTo>
                <a:lnTo>
                  <a:pt x="54" y="45"/>
                </a:lnTo>
                <a:lnTo>
                  <a:pt x="54" y="45"/>
                </a:lnTo>
                <a:lnTo>
                  <a:pt x="54" y="50"/>
                </a:lnTo>
                <a:lnTo>
                  <a:pt x="54" y="50"/>
                </a:lnTo>
                <a:lnTo>
                  <a:pt x="49" y="50"/>
                </a:lnTo>
                <a:lnTo>
                  <a:pt x="49" y="50"/>
                </a:lnTo>
                <a:lnTo>
                  <a:pt x="49" y="45"/>
                </a:lnTo>
                <a:lnTo>
                  <a:pt x="49" y="45"/>
                </a:lnTo>
                <a:lnTo>
                  <a:pt x="49" y="45"/>
                </a:lnTo>
                <a:lnTo>
                  <a:pt x="45" y="45"/>
                </a:lnTo>
                <a:lnTo>
                  <a:pt x="45" y="45"/>
                </a:lnTo>
                <a:lnTo>
                  <a:pt x="45" y="50"/>
                </a:lnTo>
                <a:lnTo>
                  <a:pt x="49" y="50"/>
                </a:lnTo>
                <a:lnTo>
                  <a:pt x="49" y="50"/>
                </a:lnTo>
                <a:lnTo>
                  <a:pt x="49" y="50"/>
                </a:lnTo>
                <a:lnTo>
                  <a:pt x="49" y="55"/>
                </a:lnTo>
                <a:lnTo>
                  <a:pt x="45" y="55"/>
                </a:lnTo>
                <a:lnTo>
                  <a:pt x="45" y="55"/>
                </a:lnTo>
                <a:lnTo>
                  <a:pt x="40" y="55"/>
                </a:lnTo>
                <a:lnTo>
                  <a:pt x="40" y="55"/>
                </a:lnTo>
                <a:lnTo>
                  <a:pt x="45" y="55"/>
                </a:lnTo>
                <a:lnTo>
                  <a:pt x="45" y="55"/>
                </a:lnTo>
                <a:lnTo>
                  <a:pt x="45" y="55"/>
                </a:lnTo>
                <a:lnTo>
                  <a:pt x="49" y="55"/>
                </a:lnTo>
                <a:lnTo>
                  <a:pt x="49" y="59"/>
                </a:lnTo>
                <a:lnTo>
                  <a:pt x="54" y="59"/>
                </a:lnTo>
                <a:lnTo>
                  <a:pt x="54" y="59"/>
                </a:lnTo>
                <a:lnTo>
                  <a:pt x="59" y="59"/>
                </a:lnTo>
                <a:lnTo>
                  <a:pt x="59" y="64"/>
                </a:lnTo>
                <a:lnTo>
                  <a:pt x="63" y="64"/>
                </a:lnTo>
                <a:lnTo>
                  <a:pt x="63" y="64"/>
                </a:lnTo>
                <a:lnTo>
                  <a:pt x="68" y="68"/>
                </a:lnTo>
                <a:lnTo>
                  <a:pt x="68" y="68"/>
                </a:lnTo>
                <a:lnTo>
                  <a:pt x="68" y="73"/>
                </a:lnTo>
                <a:lnTo>
                  <a:pt x="68" y="73"/>
                </a:lnTo>
                <a:lnTo>
                  <a:pt x="68" y="73"/>
                </a:lnTo>
                <a:lnTo>
                  <a:pt x="68" y="77"/>
                </a:lnTo>
                <a:lnTo>
                  <a:pt x="68" y="77"/>
                </a:lnTo>
                <a:lnTo>
                  <a:pt x="68" y="77"/>
                </a:lnTo>
                <a:lnTo>
                  <a:pt x="63" y="73"/>
                </a:lnTo>
                <a:lnTo>
                  <a:pt x="63" y="73"/>
                </a:lnTo>
                <a:lnTo>
                  <a:pt x="59" y="68"/>
                </a:lnTo>
                <a:lnTo>
                  <a:pt x="59" y="68"/>
                </a:lnTo>
                <a:lnTo>
                  <a:pt x="59" y="68"/>
                </a:lnTo>
                <a:lnTo>
                  <a:pt x="59" y="73"/>
                </a:lnTo>
                <a:lnTo>
                  <a:pt x="54" y="73"/>
                </a:lnTo>
                <a:lnTo>
                  <a:pt x="49" y="73"/>
                </a:lnTo>
                <a:lnTo>
                  <a:pt x="49" y="73"/>
                </a:lnTo>
                <a:lnTo>
                  <a:pt x="49" y="73"/>
                </a:lnTo>
                <a:lnTo>
                  <a:pt x="49" y="73"/>
                </a:lnTo>
                <a:lnTo>
                  <a:pt x="54" y="73"/>
                </a:lnTo>
                <a:lnTo>
                  <a:pt x="54" y="77"/>
                </a:lnTo>
                <a:lnTo>
                  <a:pt x="54" y="77"/>
                </a:lnTo>
                <a:lnTo>
                  <a:pt x="54" y="77"/>
                </a:lnTo>
                <a:lnTo>
                  <a:pt x="54" y="77"/>
                </a:lnTo>
                <a:lnTo>
                  <a:pt x="59" y="77"/>
                </a:lnTo>
                <a:lnTo>
                  <a:pt x="59" y="77"/>
                </a:lnTo>
                <a:lnTo>
                  <a:pt x="59" y="82"/>
                </a:lnTo>
                <a:lnTo>
                  <a:pt x="59" y="82"/>
                </a:lnTo>
                <a:lnTo>
                  <a:pt x="59" y="82"/>
                </a:lnTo>
                <a:lnTo>
                  <a:pt x="54" y="82"/>
                </a:lnTo>
                <a:lnTo>
                  <a:pt x="54" y="82"/>
                </a:lnTo>
                <a:lnTo>
                  <a:pt x="54" y="82"/>
                </a:lnTo>
                <a:lnTo>
                  <a:pt x="54" y="82"/>
                </a:lnTo>
                <a:lnTo>
                  <a:pt x="54" y="82"/>
                </a:lnTo>
                <a:lnTo>
                  <a:pt x="49" y="82"/>
                </a:lnTo>
                <a:lnTo>
                  <a:pt x="49" y="82"/>
                </a:lnTo>
                <a:lnTo>
                  <a:pt x="49" y="77"/>
                </a:lnTo>
                <a:lnTo>
                  <a:pt x="45" y="77"/>
                </a:lnTo>
                <a:lnTo>
                  <a:pt x="45" y="77"/>
                </a:lnTo>
                <a:lnTo>
                  <a:pt x="45" y="82"/>
                </a:lnTo>
                <a:lnTo>
                  <a:pt x="49" y="82"/>
                </a:lnTo>
                <a:lnTo>
                  <a:pt x="49" y="91"/>
                </a:lnTo>
                <a:lnTo>
                  <a:pt x="54" y="91"/>
                </a:lnTo>
                <a:lnTo>
                  <a:pt x="54" y="95"/>
                </a:lnTo>
                <a:lnTo>
                  <a:pt x="54" y="95"/>
                </a:lnTo>
                <a:lnTo>
                  <a:pt x="54" y="100"/>
                </a:lnTo>
                <a:lnTo>
                  <a:pt x="54" y="100"/>
                </a:lnTo>
                <a:lnTo>
                  <a:pt x="54" y="100"/>
                </a:lnTo>
                <a:lnTo>
                  <a:pt x="54" y="100"/>
                </a:lnTo>
                <a:lnTo>
                  <a:pt x="49" y="100"/>
                </a:lnTo>
                <a:lnTo>
                  <a:pt x="49" y="95"/>
                </a:lnTo>
                <a:lnTo>
                  <a:pt x="49" y="95"/>
                </a:lnTo>
                <a:lnTo>
                  <a:pt x="45" y="95"/>
                </a:lnTo>
                <a:lnTo>
                  <a:pt x="45" y="95"/>
                </a:lnTo>
                <a:lnTo>
                  <a:pt x="45" y="95"/>
                </a:lnTo>
                <a:lnTo>
                  <a:pt x="45" y="100"/>
                </a:lnTo>
                <a:lnTo>
                  <a:pt x="40" y="100"/>
                </a:lnTo>
                <a:lnTo>
                  <a:pt x="40" y="100"/>
                </a:lnTo>
                <a:lnTo>
                  <a:pt x="40" y="95"/>
                </a:lnTo>
                <a:lnTo>
                  <a:pt x="40" y="95"/>
                </a:lnTo>
                <a:lnTo>
                  <a:pt x="40" y="91"/>
                </a:lnTo>
                <a:lnTo>
                  <a:pt x="36" y="91"/>
                </a:lnTo>
                <a:lnTo>
                  <a:pt x="36" y="91"/>
                </a:lnTo>
                <a:lnTo>
                  <a:pt x="36" y="91"/>
                </a:lnTo>
                <a:lnTo>
                  <a:pt x="36" y="91"/>
                </a:lnTo>
                <a:lnTo>
                  <a:pt x="36" y="91"/>
                </a:lnTo>
                <a:lnTo>
                  <a:pt x="36" y="91"/>
                </a:lnTo>
                <a:lnTo>
                  <a:pt x="36" y="95"/>
                </a:lnTo>
                <a:lnTo>
                  <a:pt x="31" y="95"/>
                </a:lnTo>
                <a:lnTo>
                  <a:pt x="31" y="91"/>
                </a:lnTo>
                <a:lnTo>
                  <a:pt x="27" y="86"/>
                </a:lnTo>
                <a:lnTo>
                  <a:pt x="27" y="86"/>
                </a:lnTo>
                <a:lnTo>
                  <a:pt x="31" y="82"/>
                </a:lnTo>
                <a:lnTo>
                  <a:pt x="31" y="82"/>
                </a:lnTo>
                <a:lnTo>
                  <a:pt x="27" y="77"/>
                </a:lnTo>
                <a:lnTo>
                  <a:pt x="27" y="77"/>
                </a:lnTo>
                <a:lnTo>
                  <a:pt x="22" y="77"/>
                </a:lnTo>
                <a:lnTo>
                  <a:pt x="22" y="73"/>
                </a:lnTo>
                <a:lnTo>
                  <a:pt x="22" y="73"/>
                </a:lnTo>
                <a:lnTo>
                  <a:pt x="22" y="73"/>
                </a:lnTo>
                <a:lnTo>
                  <a:pt x="22" y="73"/>
                </a:lnTo>
                <a:lnTo>
                  <a:pt x="22" y="73"/>
                </a:lnTo>
                <a:lnTo>
                  <a:pt x="22" y="68"/>
                </a:lnTo>
                <a:lnTo>
                  <a:pt x="22" y="68"/>
                </a:lnTo>
                <a:lnTo>
                  <a:pt x="27" y="68"/>
                </a:lnTo>
                <a:lnTo>
                  <a:pt x="27" y="68"/>
                </a:lnTo>
                <a:lnTo>
                  <a:pt x="27" y="68"/>
                </a:lnTo>
                <a:lnTo>
                  <a:pt x="31" y="64"/>
                </a:lnTo>
                <a:lnTo>
                  <a:pt x="31" y="64"/>
                </a:lnTo>
                <a:lnTo>
                  <a:pt x="31" y="64"/>
                </a:lnTo>
                <a:lnTo>
                  <a:pt x="36" y="68"/>
                </a:lnTo>
                <a:lnTo>
                  <a:pt x="40" y="68"/>
                </a:lnTo>
                <a:lnTo>
                  <a:pt x="45" y="68"/>
                </a:lnTo>
                <a:lnTo>
                  <a:pt x="45" y="73"/>
                </a:lnTo>
                <a:lnTo>
                  <a:pt x="49" y="73"/>
                </a:lnTo>
                <a:lnTo>
                  <a:pt x="49" y="73"/>
                </a:lnTo>
                <a:lnTo>
                  <a:pt x="49" y="68"/>
                </a:lnTo>
                <a:lnTo>
                  <a:pt x="49" y="68"/>
                </a:lnTo>
                <a:lnTo>
                  <a:pt x="49" y="68"/>
                </a:lnTo>
                <a:lnTo>
                  <a:pt x="49" y="68"/>
                </a:lnTo>
                <a:lnTo>
                  <a:pt x="54" y="68"/>
                </a:lnTo>
                <a:lnTo>
                  <a:pt x="54" y="68"/>
                </a:lnTo>
                <a:lnTo>
                  <a:pt x="54" y="68"/>
                </a:lnTo>
                <a:lnTo>
                  <a:pt x="49" y="68"/>
                </a:lnTo>
                <a:lnTo>
                  <a:pt x="49" y="68"/>
                </a:lnTo>
                <a:lnTo>
                  <a:pt x="49" y="68"/>
                </a:lnTo>
                <a:lnTo>
                  <a:pt x="49" y="68"/>
                </a:lnTo>
                <a:lnTo>
                  <a:pt x="45" y="68"/>
                </a:lnTo>
                <a:lnTo>
                  <a:pt x="45" y="64"/>
                </a:lnTo>
                <a:lnTo>
                  <a:pt x="45" y="64"/>
                </a:lnTo>
                <a:lnTo>
                  <a:pt x="45" y="64"/>
                </a:lnTo>
                <a:lnTo>
                  <a:pt x="40" y="64"/>
                </a:lnTo>
                <a:lnTo>
                  <a:pt x="40" y="64"/>
                </a:lnTo>
                <a:lnTo>
                  <a:pt x="40" y="64"/>
                </a:lnTo>
                <a:lnTo>
                  <a:pt x="36" y="64"/>
                </a:lnTo>
                <a:lnTo>
                  <a:pt x="31" y="64"/>
                </a:lnTo>
                <a:lnTo>
                  <a:pt x="31" y="64"/>
                </a:lnTo>
                <a:lnTo>
                  <a:pt x="27" y="64"/>
                </a:lnTo>
                <a:lnTo>
                  <a:pt x="27" y="64"/>
                </a:lnTo>
                <a:lnTo>
                  <a:pt x="27" y="64"/>
                </a:lnTo>
                <a:lnTo>
                  <a:pt x="27" y="64"/>
                </a:lnTo>
                <a:lnTo>
                  <a:pt x="22" y="64"/>
                </a:lnTo>
                <a:lnTo>
                  <a:pt x="22" y="64"/>
                </a:lnTo>
                <a:lnTo>
                  <a:pt x="22" y="64"/>
                </a:lnTo>
                <a:lnTo>
                  <a:pt x="22" y="64"/>
                </a:lnTo>
                <a:lnTo>
                  <a:pt x="22" y="64"/>
                </a:lnTo>
                <a:lnTo>
                  <a:pt x="22" y="64"/>
                </a:lnTo>
                <a:lnTo>
                  <a:pt x="18" y="64"/>
                </a:lnTo>
                <a:lnTo>
                  <a:pt x="18" y="59"/>
                </a:lnTo>
                <a:lnTo>
                  <a:pt x="18" y="59"/>
                </a:lnTo>
                <a:lnTo>
                  <a:pt x="13" y="55"/>
                </a:lnTo>
                <a:lnTo>
                  <a:pt x="13" y="55"/>
                </a:lnTo>
                <a:lnTo>
                  <a:pt x="13" y="55"/>
                </a:lnTo>
                <a:lnTo>
                  <a:pt x="13" y="55"/>
                </a:lnTo>
                <a:lnTo>
                  <a:pt x="13" y="55"/>
                </a:lnTo>
                <a:lnTo>
                  <a:pt x="18" y="55"/>
                </a:lnTo>
                <a:lnTo>
                  <a:pt x="18" y="55"/>
                </a:lnTo>
                <a:lnTo>
                  <a:pt x="18" y="55"/>
                </a:lnTo>
                <a:lnTo>
                  <a:pt x="18" y="50"/>
                </a:lnTo>
                <a:lnTo>
                  <a:pt x="18" y="50"/>
                </a:lnTo>
                <a:lnTo>
                  <a:pt x="18" y="50"/>
                </a:lnTo>
                <a:lnTo>
                  <a:pt x="18" y="50"/>
                </a:lnTo>
                <a:lnTo>
                  <a:pt x="18" y="50"/>
                </a:lnTo>
                <a:lnTo>
                  <a:pt x="13" y="50"/>
                </a:lnTo>
                <a:lnTo>
                  <a:pt x="13" y="50"/>
                </a:lnTo>
                <a:lnTo>
                  <a:pt x="13" y="50"/>
                </a:lnTo>
                <a:lnTo>
                  <a:pt x="9" y="50"/>
                </a:lnTo>
                <a:lnTo>
                  <a:pt x="9" y="45"/>
                </a:lnTo>
                <a:lnTo>
                  <a:pt x="4" y="45"/>
                </a:lnTo>
                <a:lnTo>
                  <a:pt x="4" y="41"/>
                </a:lnTo>
                <a:lnTo>
                  <a:pt x="4" y="41"/>
                </a:lnTo>
                <a:lnTo>
                  <a:pt x="0" y="36"/>
                </a:lnTo>
                <a:lnTo>
                  <a:pt x="0" y="36"/>
                </a:lnTo>
                <a:lnTo>
                  <a:pt x="0" y="41"/>
                </a:lnTo>
                <a:lnTo>
                  <a:pt x="4" y="41"/>
                </a:lnTo>
                <a:lnTo>
                  <a:pt x="4" y="41"/>
                </a:lnTo>
                <a:lnTo>
                  <a:pt x="4" y="41"/>
                </a:lnTo>
                <a:lnTo>
                  <a:pt x="4" y="36"/>
                </a:lnTo>
                <a:lnTo>
                  <a:pt x="4" y="36"/>
                </a:lnTo>
                <a:lnTo>
                  <a:pt x="4" y="36"/>
                </a:lnTo>
                <a:lnTo>
                  <a:pt x="4" y="36"/>
                </a:lnTo>
                <a:lnTo>
                  <a:pt x="4" y="36"/>
                </a:lnTo>
                <a:lnTo>
                  <a:pt x="9" y="36"/>
                </a:lnTo>
                <a:lnTo>
                  <a:pt x="9" y="36"/>
                </a:lnTo>
                <a:lnTo>
                  <a:pt x="4" y="36"/>
                </a:lnTo>
                <a:lnTo>
                  <a:pt x="4" y="32"/>
                </a:lnTo>
                <a:lnTo>
                  <a:pt x="4" y="32"/>
                </a:lnTo>
                <a:lnTo>
                  <a:pt x="4" y="32"/>
                </a:lnTo>
                <a:lnTo>
                  <a:pt x="4" y="32"/>
                </a:lnTo>
                <a:lnTo>
                  <a:pt x="9" y="32"/>
                </a:lnTo>
                <a:lnTo>
                  <a:pt x="9" y="32"/>
                </a:lnTo>
                <a:lnTo>
                  <a:pt x="9" y="32"/>
                </a:lnTo>
                <a:lnTo>
                  <a:pt x="9" y="32"/>
                </a:lnTo>
                <a:lnTo>
                  <a:pt x="9" y="32"/>
                </a:lnTo>
                <a:lnTo>
                  <a:pt x="9" y="32"/>
                </a:lnTo>
                <a:lnTo>
                  <a:pt x="13" y="27"/>
                </a:lnTo>
                <a:lnTo>
                  <a:pt x="13" y="27"/>
                </a:lnTo>
                <a:lnTo>
                  <a:pt x="13" y="27"/>
                </a:lnTo>
                <a:lnTo>
                  <a:pt x="13" y="27"/>
                </a:lnTo>
                <a:lnTo>
                  <a:pt x="13" y="23"/>
                </a:lnTo>
                <a:lnTo>
                  <a:pt x="13" y="23"/>
                </a:lnTo>
                <a:lnTo>
                  <a:pt x="13" y="23"/>
                </a:lnTo>
                <a:lnTo>
                  <a:pt x="13" y="23"/>
                </a:lnTo>
                <a:lnTo>
                  <a:pt x="18" y="23"/>
                </a:lnTo>
                <a:lnTo>
                  <a:pt x="18" y="18"/>
                </a:lnTo>
                <a:lnTo>
                  <a:pt x="13" y="18"/>
                </a:lnTo>
                <a:lnTo>
                  <a:pt x="13" y="18"/>
                </a:lnTo>
                <a:lnTo>
                  <a:pt x="13" y="18"/>
                </a:lnTo>
                <a:lnTo>
                  <a:pt x="18" y="18"/>
                </a:lnTo>
                <a:lnTo>
                  <a:pt x="18" y="18"/>
                </a:lnTo>
                <a:lnTo>
                  <a:pt x="22" y="18"/>
                </a:lnTo>
                <a:lnTo>
                  <a:pt x="22" y="14"/>
                </a:lnTo>
                <a:lnTo>
                  <a:pt x="22" y="14"/>
                </a:lnTo>
                <a:lnTo>
                  <a:pt x="22" y="18"/>
                </a:lnTo>
                <a:lnTo>
                  <a:pt x="27" y="14"/>
                </a:lnTo>
                <a:lnTo>
                  <a:pt x="27" y="14"/>
                </a:lnTo>
                <a:lnTo>
                  <a:pt x="31" y="14"/>
                </a:lnTo>
                <a:lnTo>
                  <a:pt x="31" y="14"/>
                </a:lnTo>
                <a:lnTo>
                  <a:pt x="31" y="9"/>
                </a:lnTo>
                <a:lnTo>
                  <a:pt x="31" y="9"/>
                </a:lnTo>
                <a:lnTo>
                  <a:pt x="36" y="9"/>
                </a:lnTo>
                <a:lnTo>
                  <a:pt x="36" y="14"/>
                </a:lnTo>
                <a:lnTo>
                  <a:pt x="40" y="14"/>
                </a:lnTo>
                <a:lnTo>
                  <a:pt x="40" y="9"/>
                </a:lnTo>
                <a:lnTo>
                  <a:pt x="40" y="9"/>
                </a:lnTo>
                <a:lnTo>
                  <a:pt x="40" y="9"/>
                </a:lnTo>
                <a:lnTo>
                  <a:pt x="40" y="9"/>
                </a:lnTo>
                <a:lnTo>
                  <a:pt x="45" y="9"/>
                </a:lnTo>
                <a:lnTo>
                  <a:pt x="45" y="9"/>
                </a:lnTo>
                <a:lnTo>
                  <a:pt x="45" y="9"/>
                </a:lnTo>
                <a:lnTo>
                  <a:pt x="49" y="9"/>
                </a:lnTo>
                <a:lnTo>
                  <a:pt x="49" y="5"/>
                </a:lnTo>
                <a:lnTo>
                  <a:pt x="49" y="5"/>
                </a:lnTo>
                <a:lnTo>
                  <a:pt x="54" y="5"/>
                </a:lnTo>
                <a:lnTo>
                  <a:pt x="54" y="5"/>
                </a:lnTo>
                <a:lnTo>
                  <a:pt x="54" y="5"/>
                </a:lnTo>
                <a:lnTo>
                  <a:pt x="59" y="5"/>
                </a:lnTo>
                <a:lnTo>
                  <a:pt x="59" y="5"/>
                </a:lnTo>
                <a:lnTo>
                  <a:pt x="63" y="5"/>
                </a:lnTo>
                <a:lnTo>
                  <a:pt x="63" y="5"/>
                </a:lnTo>
                <a:lnTo>
                  <a:pt x="63" y="5"/>
                </a:lnTo>
                <a:lnTo>
                  <a:pt x="63" y="5"/>
                </a:lnTo>
                <a:lnTo>
                  <a:pt x="63" y="5"/>
                </a:lnTo>
                <a:lnTo>
                  <a:pt x="68" y="5"/>
                </a:lnTo>
                <a:lnTo>
                  <a:pt x="68" y="5"/>
                </a:lnTo>
                <a:lnTo>
                  <a:pt x="68" y="5"/>
                </a:lnTo>
                <a:lnTo>
                  <a:pt x="68" y="5"/>
                </a:lnTo>
                <a:lnTo>
                  <a:pt x="72" y="5"/>
                </a:lnTo>
                <a:lnTo>
                  <a:pt x="72" y="5"/>
                </a:lnTo>
                <a:lnTo>
                  <a:pt x="72" y="5"/>
                </a:lnTo>
                <a:lnTo>
                  <a:pt x="72" y="9"/>
                </a:lnTo>
                <a:lnTo>
                  <a:pt x="72" y="5"/>
                </a:lnTo>
                <a:lnTo>
                  <a:pt x="77" y="5"/>
                </a:lnTo>
                <a:lnTo>
                  <a:pt x="77" y="5"/>
                </a:lnTo>
                <a:lnTo>
                  <a:pt x="81" y="9"/>
                </a:lnTo>
                <a:lnTo>
                  <a:pt x="81" y="9"/>
                </a:lnTo>
                <a:lnTo>
                  <a:pt x="81" y="9"/>
                </a:lnTo>
                <a:lnTo>
                  <a:pt x="86" y="9"/>
                </a:lnTo>
                <a:lnTo>
                  <a:pt x="86" y="9"/>
                </a:lnTo>
                <a:lnTo>
                  <a:pt x="90" y="9"/>
                </a:lnTo>
                <a:lnTo>
                  <a:pt x="90" y="9"/>
                </a:lnTo>
                <a:lnTo>
                  <a:pt x="90" y="9"/>
                </a:lnTo>
                <a:lnTo>
                  <a:pt x="95" y="5"/>
                </a:lnTo>
                <a:lnTo>
                  <a:pt x="95" y="5"/>
                </a:lnTo>
                <a:lnTo>
                  <a:pt x="95" y="5"/>
                </a:lnTo>
                <a:lnTo>
                  <a:pt x="95" y="5"/>
                </a:lnTo>
                <a:lnTo>
                  <a:pt x="95" y="0"/>
                </a:lnTo>
                <a:lnTo>
                  <a:pt x="95" y="0"/>
                </a:lnTo>
                <a:lnTo>
                  <a:pt x="95" y="0"/>
                </a:lnTo>
                <a:lnTo>
                  <a:pt x="95" y="0"/>
                </a:lnTo>
                <a:lnTo>
                  <a:pt x="95" y="0"/>
                </a:lnTo>
                <a:lnTo>
                  <a:pt x="95" y="0"/>
                </a:lnTo>
                <a:lnTo>
                  <a:pt x="95" y="0"/>
                </a:lnTo>
                <a:lnTo>
                  <a:pt x="99" y="0"/>
                </a:lnTo>
                <a:lnTo>
                  <a:pt x="99" y="0"/>
                </a:lnTo>
                <a:lnTo>
                  <a:pt x="99" y="0"/>
                </a:lnTo>
                <a:lnTo>
                  <a:pt x="99" y="0"/>
                </a:lnTo>
                <a:lnTo>
                  <a:pt x="99" y="0"/>
                </a:lnTo>
                <a:lnTo>
                  <a:pt x="104" y="5"/>
                </a:lnTo>
                <a:lnTo>
                  <a:pt x="104" y="5"/>
                </a:lnTo>
                <a:lnTo>
                  <a:pt x="104" y="5"/>
                </a:lnTo>
                <a:lnTo>
                  <a:pt x="99" y="9"/>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77" name="Freeform 68">
            <a:extLst>
              <a:ext uri="{FF2B5EF4-FFF2-40B4-BE49-F238E27FC236}">
                <a16:creationId xmlns:a16="http://schemas.microsoft.com/office/drawing/2014/main" id="{87A1CDBA-201E-D24E-9034-00C3FACB1F23}"/>
              </a:ext>
            </a:extLst>
          </p:cNvPr>
          <p:cNvSpPr>
            <a:spLocks noEditPoints="1"/>
          </p:cNvSpPr>
          <p:nvPr/>
        </p:nvSpPr>
        <p:spPr bwMode="auto">
          <a:xfrm>
            <a:off x="4756421" y="1354009"/>
            <a:ext cx="2949755" cy="2156934"/>
          </a:xfrm>
          <a:custGeom>
            <a:avLst/>
            <a:gdLst>
              <a:gd name="T0" fmla="*/ 67 w 609"/>
              <a:gd name="T1" fmla="*/ 253 h 439"/>
              <a:gd name="T2" fmla="*/ 402 w 609"/>
              <a:gd name="T3" fmla="*/ 244 h 439"/>
              <a:gd name="T4" fmla="*/ 406 w 609"/>
              <a:gd name="T5" fmla="*/ 240 h 439"/>
              <a:gd name="T6" fmla="*/ 316 w 609"/>
              <a:gd name="T7" fmla="*/ 27 h 439"/>
              <a:gd name="T8" fmla="*/ 465 w 609"/>
              <a:gd name="T9" fmla="*/ 14 h 439"/>
              <a:gd name="T10" fmla="*/ 496 w 609"/>
              <a:gd name="T11" fmla="*/ 36 h 439"/>
              <a:gd name="T12" fmla="*/ 524 w 609"/>
              <a:gd name="T13" fmla="*/ 50 h 439"/>
              <a:gd name="T14" fmla="*/ 609 w 609"/>
              <a:gd name="T15" fmla="*/ 45 h 439"/>
              <a:gd name="T16" fmla="*/ 533 w 609"/>
              <a:gd name="T17" fmla="*/ 68 h 439"/>
              <a:gd name="T18" fmla="*/ 519 w 609"/>
              <a:gd name="T19" fmla="*/ 90 h 439"/>
              <a:gd name="T20" fmla="*/ 510 w 609"/>
              <a:gd name="T21" fmla="*/ 113 h 439"/>
              <a:gd name="T22" fmla="*/ 483 w 609"/>
              <a:gd name="T23" fmla="*/ 131 h 439"/>
              <a:gd name="T24" fmla="*/ 496 w 609"/>
              <a:gd name="T25" fmla="*/ 158 h 439"/>
              <a:gd name="T26" fmla="*/ 478 w 609"/>
              <a:gd name="T27" fmla="*/ 172 h 439"/>
              <a:gd name="T28" fmla="*/ 460 w 609"/>
              <a:gd name="T29" fmla="*/ 176 h 439"/>
              <a:gd name="T30" fmla="*/ 424 w 609"/>
              <a:gd name="T31" fmla="*/ 185 h 439"/>
              <a:gd name="T32" fmla="*/ 402 w 609"/>
              <a:gd name="T33" fmla="*/ 199 h 439"/>
              <a:gd name="T34" fmla="*/ 429 w 609"/>
              <a:gd name="T35" fmla="*/ 204 h 439"/>
              <a:gd name="T36" fmla="*/ 433 w 609"/>
              <a:gd name="T37" fmla="*/ 217 h 439"/>
              <a:gd name="T38" fmla="*/ 438 w 609"/>
              <a:gd name="T39" fmla="*/ 249 h 439"/>
              <a:gd name="T40" fmla="*/ 393 w 609"/>
              <a:gd name="T41" fmla="*/ 226 h 439"/>
              <a:gd name="T42" fmla="*/ 374 w 609"/>
              <a:gd name="T43" fmla="*/ 249 h 439"/>
              <a:gd name="T44" fmla="*/ 429 w 609"/>
              <a:gd name="T45" fmla="*/ 258 h 439"/>
              <a:gd name="T46" fmla="*/ 388 w 609"/>
              <a:gd name="T47" fmla="*/ 276 h 439"/>
              <a:gd name="T48" fmla="*/ 307 w 609"/>
              <a:gd name="T49" fmla="*/ 280 h 439"/>
              <a:gd name="T50" fmla="*/ 266 w 609"/>
              <a:gd name="T51" fmla="*/ 317 h 439"/>
              <a:gd name="T52" fmla="*/ 225 w 609"/>
              <a:gd name="T53" fmla="*/ 330 h 439"/>
              <a:gd name="T54" fmla="*/ 203 w 609"/>
              <a:gd name="T55" fmla="*/ 335 h 439"/>
              <a:gd name="T56" fmla="*/ 162 w 609"/>
              <a:gd name="T57" fmla="*/ 357 h 439"/>
              <a:gd name="T58" fmla="*/ 144 w 609"/>
              <a:gd name="T59" fmla="*/ 384 h 439"/>
              <a:gd name="T60" fmla="*/ 108 w 609"/>
              <a:gd name="T61" fmla="*/ 425 h 439"/>
              <a:gd name="T62" fmla="*/ 90 w 609"/>
              <a:gd name="T63" fmla="*/ 434 h 439"/>
              <a:gd name="T64" fmla="*/ 81 w 609"/>
              <a:gd name="T65" fmla="*/ 411 h 439"/>
              <a:gd name="T66" fmla="*/ 49 w 609"/>
              <a:gd name="T67" fmla="*/ 411 h 439"/>
              <a:gd name="T68" fmla="*/ 45 w 609"/>
              <a:gd name="T69" fmla="*/ 389 h 439"/>
              <a:gd name="T70" fmla="*/ 49 w 609"/>
              <a:gd name="T71" fmla="*/ 353 h 439"/>
              <a:gd name="T72" fmla="*/ 58 w 609"/>
              <a:gd name="T73" fmla="*/ 348 h 439"/>
              <a:gd name="T74" fmla="*/ 36 w 609"/>
              <a:gd name="T75" fmla="*/ 348 h 439"/>
              <a:gd name="T76" fmla="*/ 36 w 609"/>
              <a:gd name="T77" fmla="*/ 317 h 439"/>
              <a:gd name="T78" fmla="*/ 40 w 609"/>
              <a:gd name="T79" fmla="*/ 308 h 439"/>
              <a:gd name="T80" fmla="*/ 85 w 609"/>
              <a:gd name="T81" fmla="*/ 289 h 439"/>
              <a:gd name="T82" fmla="*/ 81 w 609"/>
              <a:gd name="T83" fmla="*/ 280 h 439"/>
              <a:gd name="T84" fmla="*/ 90 w 609"/>
              <a:gd name="T85" fmla="*/ 271 h 439"/>
              <a:gd name="T86" fmla="*/ 117 w 609"/>
              <a:gd name="T87" fmla="*/ 244 h 439"/>
              <a:gd name="T88" fmla="*/ 103 w 609"/>
              <a:gd name="T89" fmla="*/ 235 h 439"/>
              <a:gd name="T90" fmla="*/ 99 w 609"/>
              <a:gd name="T91" fmla="*/ 222 h 439"/>
              <a:gd name="T92" fmla="*/ 103 w 609"/>
              <a:gd name="T93" fmla="*/ 204 h 439"/>
              <a:gd name="T94" fmla="*/ 76 w 609"/>
              <a:gd name="T95" fmla="*/ 217 h 439"/>
              <a:gd name="T96" fmla="*/ 103 w 609"/>
              <a:gd name="T97" fmla="*/ 190 h 439"/>
              <a:gd name="T98" fmla="*/ 103 w 609"/>
              <a:gd name="T99" fmla="*/ 172 h 439"/>
              <a:gd name="T100" fmla="*/ 103 w 609"/>
              <a:gd name="T101" fmla="*/ 154 h 439"/>
              <a:gd name="T102" fmla="*/ 54 w 609"/>
              <a:gd name="T103" fmla="*/ 127 h 439"/>
              <a:gd name="T104" fmla="*/ 4 w 609"/>
              <a:gd name="T105" fmla="*/ 122 h 439"/>
              <a:gd name="T106" fmla="*/ 4 w 609"/>
              <a:gd name="T107" fmla="*/ 104 h 439"/>
              <a:gd name="T108" fmla="*/ 27 w 609"/>
              <a:gd name="T109" fmla="*/ 100 h 439"/>
              <a:gd name="T110" fmla="*/ 22 w 609"/>
              <a:gd name="T111" fmla="*/ 81 h 439"/>
              <a:gd name="T112" fmla="*/ 112 w 609"/>
              <a:gd name="T113" fmla="*/ 59 h 439"/>
              <a:gd name="T114" fmla="*/ 131 w 609"/>
              <a:gd name="T115" fmla="*/ 41 h 439"/>
              <a:gd name="T116" fmla="*/ 194 w 609"/>
              <a:gd name="T117" fmla="*/ 27 h 439"/>
              <a:gd name="T118" fmla="*/ 239 w 609"/>
              <a:gd name="T119" fmla="*/ 32 h 439"/>
              <a:gd name="T120" fmla="*/ 320 w 609"/>
              <a:gd name="T121" fmla="*/ 32 h 439"/>
              <a:gd name="T122" fmla="*/ 334 w 609"/>
              <a:gd name="T123" fmla="*/ 9 h 439"/>
              <a:gd name="T124" fmla="*/ 397 w 609"/>
              <a:gd name="T125" fmla="*/ 5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439">
                <a:moveTo>
                  <a:pt x="90" y="244"/>
                </a:moveTo>
                <a:lnTo>
                  <a:pt x="90" y="244"/>
                </a:lnTo>
                <a:lnTo>
                  <a:pt x="90" y="249"/>
                </a:lnTo>
                <a:lnTo>
                  <a:pt x="94" y="249"/>
                </a:lnTo>
                <a:lnTo>
                  <a:pt x="94" y="249"/>
                </a:lnTo>
                <a:lnTo>
                  <a:pt x="94" y="249"/>
                </a:lnTo>
                <a:lnTo>
                  <a:pt x="94" y="249"/>
                </a:lnTo>
                <a:lnTo>
                  <a:pt x="94" y="249"/>
                </a:lnTo>
                <a:lnTo>
                  <a:pt x="94" y="249"/>
                </a:lnTo>
                <a:lnTo>
                  <a:pt x="94" y="253"/>
                </a:lnTo>
                <a:lnTo>
                  <a:pt x="94" y="253"/>
                </a:lnTo>
                <a:lnTo>
                  <a:pt x="94" y="253"/>
                </a:lnTo>
                <a:lnTo>
                  <a:pt x="90" y="253"/>
                </a:lnTo>
                <a:lnTo>
                  <a:pt x="90" y="253"/>
                </a:lnTo>
                <a:lnTo>
                  <a:pt x="81" y="258"/>
                </a:lnTo>
                <a:lnTo>
                  <a:pt x="76" y="258"/>
                </a:lnTo>
                <a:lnTo>
                  <a:pt x="72" y="258"/>
                </a:lnTo>
                <a:lnTo>
                  <a:pt x="67" y="258"/>
                </a:lnTo>
                <a:lnTo>
                  <a:pt x="67" y="258"/>
                </a:lnTo>
                <a:lnTo>
                  <a:pt x="67" y="258"/>
                </a:lnTo>
                <a:lnTo>
                  <a:pt x="67" y="258"/>
                </a:lnTo>
                <a:lnTo>
                  <a:pt x="67" y="253"/>
                </a:lnTo>
                <a:lnTo>
                  <a:pt x="67" y="253"/>
                </a:lnTo>
                <a:lnTo>
                  <a:pt x="67" y="253"/>
                </a:lnTo>
                <a:lnTo>
                  <a:pt x="67" y="253"/>
                </a:lnTo>
                <a:lnTo>
                  <a:pt x="67" y="253"/>
                </a:lnTo>
                <a:lnTo>
                  <a:pt x="72" y="253"/>
                </a:lnTo>
                <a:lnTo>
                  <a:pt x="72" y="253"/>
                </a:lnTo>
                <a:lnTo>
                  <a:pt x="72" y="253"/>
                </a:lnTo>
                <a:lnTo>
                  <a:pt x="72" y="253"/>
                </a:lnTo>
                <a:lnTo>
                  <a:pt x="72" y="253"/>
                </a:lnTo>
                <a:lnTo>
                  <a:pt x="67" y="253"/>
                </a:lnTo>
                <a:lnTo>
                  <a:pt x="67" y="253"/>
                </a:lnTo>
                <a:lnTo>
                  <a:pt x="63" y="253"/>
                </a:lnTo>
                <a:lnTo>
                  <a:pt x="63" y="249"/>
                </a:lnTo>
                <a:lnTo>
                  <a:pt x="63" y="249"/>
                </a:lnTo>
                <a:lnTo>
                  <a:pt x="63" y="249"/>
                </a:lnTo>
                <a:lnTo>
                  <a:pt x="63" y="249"/>
                </a:lnTo>
                <a:lnTo>
                  <a:pt x="63" y="244"/>
                </a:lnTo>
                <a:lnTo>
                  <a:pt x="67" y="244"/>
                </a:lnTo>
                <a:lnTo>
                  <a:pt x="67" y="244"/>
                </a:lnTo>
                <a:lnTo>
                  <a:pt x="72" y="244"/>
                </a:lnTo>
                <a:lnTo>
                  <a:pt x="72" y="244"/>
                </a:lnTo>
                <a:lnTo>
                  <a:pt x="67" y="244"/>
                </a:lnTo>
                <a:lnTo>
                  <a:pt x="67" y="244"/>
                </a:lnTo>
                <a:lnTo>
                  <a:pt x="67" y="240"/>
                </a:lnTo>
                <a:lnTo>
                  <a:pt x="67" y="240"/>
                </a:lnTo>
                <a:lnTo>
                  <a:pt x="67" y="240"/>
                </a:lnTo>
                <a:lnTo>
                  <a:pt x="67" y="240"/>
                </a:lnTo>
                <a:lnTo>
                  <a:pt x="67" y="240"/>
                </a:lnTo>
                <a:lnTo>
                  <a:pt x="72" y="240"/>
                </a:lnTo>
                <a:lnTo>
                  <a:pt x="76" y="240"/>
                </a:lnTo>
                <a:lnTo>
                  <a:pt x="76" y="240"/>
                </a:lnTo>
                <a:lnTo>
                  <a:pt x="85" y="240"/>
                </a:lnTo>
                <a:lnTo>
                  <a:pt x="85" y="240"/>
                </a:lnTo>
                <a:lnTo>
                  <a:pt x="85" y="240"/>
                </a:lnTo>
                <a:lnTo>
                  <a:pt x="90" y="244"/>
                </a:lnTo>
                <a:moveTo>
                  <a:pt x="406" y="240"/>
                </a:moveTo>
                <a:lnTo>
                  <a:pt x="406" y="240"/>
                </a:lnTo>
                <a:lnTo>
                  <a:pt x="406" y="240"/>
                </a:lnTo>
                <a:lnTo>
                  <a:pt x="406" y="240"/>
                </a:lnTo>
                <a:lnTo>
                  <a:pt x="402" y="240"/>
                </a:lnTo>
                <a:lnTo>
                  <a:pt x="402" y="240"/>
                </a:lnTo>
                <a:lnTo>
                  <a:pt x="402" y="240"/>
                </a:lnTo>
                <a:lnTo>
                  <a:pt x="402" y="240"/>
                </a:lnTo>
                <a:lnTo>
                  <a:pt x="402" y="244"/>
                </a:lnTo>
                <a:lnTo>
                  <a:pt x="402" y="244"/>
                </a:lnTo>
                <a:lnTo>
                  <a:pt x="402" y="244"/>
                </a:lnTo>
                <a:lnTo>
                  <a:pt x="397" y="244"/>
                </a:lnTo>
                <a:lnTo>
                  <a:pt x="397" y="244"/>
                </a:lnTo>
                <a:lnTo>
                  <a:pt x="393" y="244"/>
                </a:lnTo>
                <a:lnTo>
                  <a:pt x="393" y="249"/>
                </a:lnTo>
                <a:lnTo>
                  <a:pt x="393" y="249"/>
                </a:lnTo>
                <a:lnTo>
                  <a:pt x="393" y="244"/>
                </a:lnTo>
                <a:lnTo>
                  <a:pt x="388" y="244"/>
                </a:lnTo>
                <a:lnTo>
                  <a:pt x="384" y="244"/>
                </a:lnTo>
                <a:lnTo>
                  <a:pt x="374" y="244"/>
                </a:lnTo>
                <a:lnTo>
                  <a:pt x="374" y="249"/>
                </a:lnTo>
                <a:lnTo>
                  <a:pt x="370" y="244"/>
                </a:lnTo>
                <a:lnTo>
                  <a:pt x="370" y="244"/>
                </a:lnTo>
                <a:lnTo>
                  <a:pt x="370" y="244"/>
                </a:lnTo>
                <a:lnTo>
                  <a:pt x="374" y="244"/>
                </a:lnTo>
                <a:lnTo>
                  <a:pt x="374" y="244"/>
                </a:lnTo>
                <a:lnTo>
                  <a:pt x="374" y="244"/>
                </a:lnTo>
                <a:lnTo>
                  <a:pt x="379" y="240"/>
                </a:lnTo>
                <a:lnTo>
                  <a:pt x="379" y="240"/>
                </a:lnTo>
                <a:lnTo>
                  <a:pt x="379" y="240"/>
                </a:lnTo>
                <a:lnTo>
                  <a:pt x="379" y="240"/>
                </a:lnTo>
                <a:lnTo>
                  <a:pt x="384" y="240"/>
                </a:lnTo>
                <a:lnTo>
                  <a:pt x="384" y="240"/>
                </a:lnTo>
                <a:lnTo>
                  <a:pt x="388" y="240"/>
                </a:lnTo>
                <a:lnTo>
                  <a:pt x="393" y="240"/>
                </a:lnTo>
                <a:lnTo>
                  <a:pt x="393" y="240"/>
                </a:lnTo>
                <a:lnTo>
                  <a:pt x="402" y="235"/>
                </a:lnTo>
                <a:lnTo>
                  <a:pt x="402" y="235"/>
                </a:lnTo>
                <a:lnTo>
                  <a:pt x="402" y="235"/>
                </a:lnTo>
                <a:lnTo>
                  <a:pt x="402" y="240"/>
                </a:lnTo>
                <a:lnTo>
                  <a:pt x="406" y="240"/>
                </a:lnTo>
                <a:lnTo>
                  <a:pt x="406" y="240"/>
                </a:lnTo>
                <a:moveTo>
                  <a:pt x="515" y="158"/>
                </a:moveTo>
                <a:lnTo>
                  <a:pt x="515" y="158"/>
                </a:lnTo>
                <a:lnTo>
                  <a:pt x="515" y="158"/>
                </a:lnTo>
                <a:lnTo>
                  <a:pt x="515" y="158"/>
                </a:lnTo>
                <a:lnTo>
                  <a:pt x="515" y="163"/>
                </a:lnTo>
                <a:lnTo>
                  <a:pt x="519" y="163"/>
                </a:lnTo>
                <a:lnTo>
                  <a:pt x="519" y="163"/>
                </a:lnTo>
                <a:lnTo>
                  <a:pt x="515" y="163"/>
                </a:lnTo>
                <a:lnTo>
                  <a:pt x="505" y="163"/>
                </a:lnTo>
                <a:lnTo>
                  <a:pt x="505" y="163"/>
                </a:lnTo>
                <a:lnTo>
                  <a:pt x="501" y="163"/>
                </a:lnTo>
                <a:lnTo>
                  <a:pt x="501" y="158"/>
                </a:lnTo>
                <a:lnTo>
                  <a:pt x="505" y="158"/>
                </a:lnTo>
                <a:lnTo>
                  <a:pt x="505" y="158"/>
                </a:lnTo>
                <a:lnTo>
                  <a:pt x="510" y="158"/>
                </a:lnTo>
                <a:lnTo>
                  <a:pt x="510" y="158"/>
                </a:lnTo>
                <a:lnTo>
                  <a:pt x="515" y="158"/>
                </a:lnTo>
                <a:moveTo>
                  <a:pt x="546" y="72"/>
                </a:moveTo>
                <a:lnTo>
                  <a:pt x="546" y="72"/>
                </a:lnTo>
                <a:lnTo>
                  <a:pt x="542" y="77"/>
                </a:lnTo>
                <a:lnTo>
                  <a:pt x="533" y="77"/>
                </a:lnTo>
                <a:lnTo>
                  <a:pt x="533" y="77"/>
                </a:lnTo>
                <a:lnTo>
                  <a:pt x="533" y="72"/>
                </a:lnTo>
                <a:lnTo>
                  <a:pt x="533" y="72"/>
                </a:lnTo>
                <a:lnTo>
                  <a:pt x="537" y="72"/>
                </a:lnTo>
                <a:lnTo>
                  <a:pt x="542" y="68"/>
                </a:lnTo>
                <a:lnTo>
                  <a:pt x="546" y="72"/>
                </a:lnTo>
                <a:lnTo>
                  <a:pt x="546" y="72"/>
                </a:lnTo>
                <a:lnTo>
                  <a:pt x="546" y="72"/>
                </a:lnTo>
                <a:moveTo>
                  <a:pt x="320" y="27"/>
                </a:moveTo>
                <a:lnTo>
                  <a:pt x="320" y="27"/>
                </a:lnTo>
                <a:lnTo>
                  <a:pt x="316" y="27"/>
                </a:lnTo>
                <a:lnTo>
                  <a:pt x="316" y="27"/>
                </a:lnTo>
                <a:lnTo>
                  <a:pt x="311" y="23"/>
                </a:lnTo>
                <a:lnTo>
                  <a:pt x="307" y="23"/>
                </a:lnTo>
                <a:lnTo>
                  <a:pt x="302" y="18"/>
                </a:lnTo>
                <a:lnTo>
                  <a:pt x="307" y="18"/>
                </a:lnTo>
                <a:lnTo>
                  <a:pt x="307" y="18"/>
                </a:lnTo>
                <a:lnTo>
                  <a:pt x="311" y="18"/>
                </a:lnTo>
                <a:lnTo>
                  <a:pt x="316" y="14"/>
                </a:lnTo>
                <a:lnTo>
                  <a:pt x="320" y="18"/>
                </a:lnTo>
                <a:lnTo>
                  <a:pt x="325" y="18"/>
                </a:lnTo>
                <a:lnTo>
                  <a:pt x="325" y="23"/>
                </a:lnTo>
                <a:lnTo>
                  <a:pt x="320" y="23"/>
                </a:lnTo>
                <a:lnTo>
                  <a:pt x="320" y="27"/>
                </a:lnTo>
                <a:moveTo>
                  <a:pt x="465" y="5"/>
                </a:moveTo>
                <a:lnTo>
                  <a:pt x="465" y="5"/>
                </a:lnTo>
                <a:lnTo>
                  <a:pt x="474" y="5"/>
                </a:lnTo>
                <a:lnTo>
                  <a:pt x="474" y="5"/>
                </a:lnTo>
                <a:lnTo>
                  <a:pt x="478" y="5"/>
                </a:lnTo>
                <a:lnTo>
                  <a:pt x="483" y="5"/>
                </a:lnTo>
                <a:lnTo>
                  <a:pt x="487" y="9"/>
                </a:lnTo>
                <a:lnTo>
                  <a:pt x="496" y="9"/>
                </a:lnTo>
                <a:lnTo>
                  <a:pt x="496" y="9"/>
                </a:lnTo>
                <a:lnTo>
                  <a:pt x="496" y="9"/>
                </a:lnTo>
                <a:lnTo>
                  <a:pt x="492" y="9"/>
                </a:lnTo>
                <a:lnTo>
                  <a:pt x="483" y="9"/>
                </a:lnTo>
                <a:lnTo>
                  <a:pt x="460" y="9"/>
                </a:lnTo>
                <a:lnTo>
                  <a:pt x="447" y="14"/>
                </a:lnTo>
                <a:lnTo>
                  <a:pt x="442" y="14"/>
                </a:lnTo>
                <a:lnTo>
                  <a:pt x="442" y="14"/>
                </a:lnTo>
                <a:lnTo>
                  <a:pt x="442" y="14"/>
                </a:lnTo>
                <a:lnTo>
                  <a:pt x="447" y="14"/>
                </a:lnTo>
                <a:lnTo>
                  <a:pt x="456" y="14"/>
                </a:lnTo>
                <a:lnTo>
                  <a:pt x="460" y="14"/>
                </a:lnTo>
                <a:lnTo>
                  <a:pt x="465" y="14"/>
                </a:lnTo>
                <a:lnTo>
                  <a:pt x="474" y="14"/>
                </a:lnTo>
                <a:lnTo>
                  <a:pt x="478" y="14"/>
                </a:lnTo>
                <a:lnTo>
                  <a:pt x="487" y="14"/>
                </a:lnTo>
                <a:lnTo>
                  <a:pt x="492" y="14"/>
                </a:lnTo>
                <a:lnTo>
                  <a:pt x="501" y="9"/>
                </a:lnTo>
                <a:lnTo>
                  <a:pt x="505" y="14"/>
                </a:lnTo>
                <a:lnTo>
                  <a:pt x="505" y="18"/>
                </a:lnTo>
                <a:lnTo>
                  <a:pt x="510" y="18"/>
                </a:lnTo>
                <a:lnTo>
                  <a:pt x="510" y="18"/>
                </a:lnTo>
                <a:lnTo>
                  <a:pt x="510" y="18"/>
                </a:lnTo>
                <a:lnTo>
                  <a:pt x="510" y="18"/>
                </a:lnTo>
                <a:lnTo>
                  <a:pt x="515" y="18"/>
                </a:lnTo>
                <a:lnTo>
                  <a:pt x="524" y="18"/>
                </a:lnTo>
                <a:lnTo>
                  <a:pt x="528" y="18"/>
                </a:lnTo>
                <a:lnTo>
                  <a:pt x="528" y="23"/>
                </a:lnTo>
                <a:lnTo>
                  <a:pt x="528" y="23"/>
                </a:lnTo>
                <a:lnTo>
                  <a:pt x="528" y="23"/>
                </a:lnTo>
                <a:lnTo>
                  <a:pt x="528" y="23"/>
                </a:lnTo>
                <a:lnTo>
                  <a:pt x="524" y="23"/>
                </a:lnTo>
                <a:lnTo>
                  <a:pt x="519" y="27"/>
                </a:lnTo>
                <a:lnTo>
                  <a:pt x="515" y="27"/>
                </a:lnTo>
                <a:lnTo>
                  <a:pt x="505" y="27"/>
                </a:lnTo>
                <a:lnTo>
                  <a:pt x="456" y="27"/>
                </a:lnTo>
                <a:lnTo>
                  <a:pt x="451" y="32"/>
                </a:lnTo>
                <a:lnTo>
                  <a:pt x="451" y="32"/>
                </a:lnTo>
                <a:lnTo>
                  <a:pt x="451" y="32"/>
                </a:lnTo>
                <a:lnTo>
                  <a:pt x="451" y="32"/>
                </a:lnTo>
                <a:lnTo>
                  <a:pt x="460" y="32"/>
                </a:lnTo>
                <a:lnTo>
                  <a:pt x="469" y="32"/>
                </a:lnTo>
                <a:lnTo>
                  <a:pt x="474" y="32"/>
                </a:lnTo>
                <a:lnTo>
                  <a:pt x="492" y="32"/>
                </a:lnTo>
                <a:lnTo>
                  <a:pt x="496" y="36"/>
                </a:lnTo>
                <a:lnTo>
                  <a:pt x="496" y="36"/>
                </a:lnTo>
                <a:lnTo>
                  <a:pt x="505" y="36"/>
                </a:lnTo>
                <a:lnTo>
                  <a:pt x="505" y="36"/>
                </a:lnTo>
                <a:lnTo>
                  <a:pt x="505" y="36"/>
                </a:lnTo>
                <a:lnTo>
                  <a:pt x="505" y="36"/>
                </a:lnTo>
                <a:lnTo>
                  <a:pt x="510" y="32"/>
                </a:lnTo>
                <a:lnTo>
                  <a:pt x="510" y="32"/>
                </a:lnTo>
                <a:lnTo>
                  <a:pt x="510" y="32"/>
                </a:lnTo>
                <a:lnTo>
                  <a:pt x="510" y="32"/>
                </a:lnTo>
                <a:lnTo>
                  <a:pt x="515" y="32"/>
                </a:lnTo>
                <a:lnTo>
                  <a:pt x="524" y="32"/>
                </a:lnTo>
                <a:lnTo>
                  <a:pt x="528" y="32"/>
                </a:lnTo>
                <a:lnTo>
                  <a:pt x="528" y="32"/>
                </a:lnTo>
                <a:lnTo>
                  <a:pt x="528" y="36"/>
                </a:lnTo>
                <a:lnTo>
                  <a:pt x="528" y="36"/>
                </a:lnTo>
                <a:lnTo>
                  <a:pt x="528" y="36"/>
                </a:lnTo>
                <a:lnTo>
                  <a:pt x="524" y="41"/>
                </a:lnTo>
                <a:lnTo>
                  <a:pt x="524" y="41"/>
                </a:lnTo>
                <a:lnTo>
                  <a:pt x="519" y="45"/>
                </a:lnTo>
                <a:lnTo>
                  <a:pt x="519" y="45"/>
                </a:lnTo>
                <a:lnTo>
                  <a:pt x="515" y="45"/>
                </a:lnTo>
                <a:lnTo>
                  <a:pt x="510" y="50"/>
                </a:lnTo>
                <a:lnTo>
                  <a:pt x="510" y="50"/>
                </a:lnTo>
                <a:lnTo>
                  <a:pt x="501" y="54"/>
                </a:lnTo>
                <a:lnTo>
                  <a:pt x="501" y="54"/>
                </a:lnTo>
                <a:lnTo>
                  <a:pt x="501" y="54"/>
                </a:lnTo>
                <a:lnTo>
                  <a:pt x="501" y="54"/>
                </a:lnTo>
                <a:lnTo>
                  <a:pt x="501" y="54"/>
                </a:lnTo>
                <a:lnTo>
                  <a:pt x="501" y="54"/>
                </a:lnTo>
                <a:lnTo>
                  <a:pt x="505" y="54"/>
                </a:lnTo>
                <a:lnTo>
                  <a:pt x="510" y="50"/>
                </a:lnTo>
                <a:lnTo>
                  <a:pt x="515" y="50"/>
                </a:lnTo>
                <a:lnTo>
                  <a:pt x="519" y="50"/>
                </a:lnTo>
                <a:lnTo>
                  <a:pt x="524" y="50"/>
                </a:lnTo>
                <a:lnTo>
                  <a:pt x="524" y="45"/>
                </a:lnTo>
                <a:lnTo>
                  <a:pt x="528" y="45"/>
                </a:lnTo>
                <a:lnTo>
                  <a:pt x="533" y="41"/>
                </a:lnTo>
                <a:lnTo>
                  <a:pt x="537" y="41"/>
                </a:lnTo>
                <a:lnTo>
                  <a:pt x="542" y="41"/>
                </a:lnTo>
                <a:lnTo>
                  <a:pt x="542" y="41"/>
                </a:lnTo>
                <a:lnTo>
                  <a:pt x="546" y="45"/>
                </a:lnTo>
                <a:lnTo>
                  <a:pt x="546" y="41"/>
                </a:lnTo>
                <a:lnTo>
                  <a:pt x="551" y="45"/>
                </a:lnTo>
                <a:lnTo>
                  <a:pt x="551" y="45"/>
                </a:lnTo>
                <a:lnTo>
                  <a:pt x="555" y="45"/>
                </a:lnTo>
                <a:lnTo>
                  <a:pt x="555" y="45"/>
                </a:lnTo>
                <a:lnTo>
                  <a:pt x="560" y="45"/>
                </a:lnTo>
                <a:lnTo>
                  <a:pt x="560" y="45"/>
                </a:lnTo>
                <a:lnTo>
                  <a:pt x="564" y="41"/>
                </a:lnTo>
                <a:lnTo>
                  <a:pt x="564" y="41"/>
                </a:lnTo>
                <a:lnTo>
                  <a:pt x="569" y="41"/>
                </a:lnTo>
                <a:lnTo>
                  <a:pt x="569" y="41"/>
                </a:lnTo>
                <a:lnTo>
                  <a:pt x="569" y="36"/>
                </a:lnTo>
                <a:lnTo>
                  <a:pt x="573" y="36"/>
                </a:lnTo>
                <a:lnTo>
                  <a:pt x="578" y="36"/>
                </a:lnTo>
                <a:lnTo>
                  <a:pt x="578" y="36"/>
                </a:lnTo>
                <a:lnTo>
                  <a:pt x="578" y="36"/>
                </a:lnTo>
                <a:lnTo>
                  <a:pt x="587" y="36"/>
                </a:lnTo>
                <a:lnTo>
                  <a:pt x="591" y="36"/>
                </a:lnTo>
                <a:lnTo>
                  <a:pt x="600" y="41"/>
                </a:lnTo>
                <a:lnTo>
                  <a:pt x="605" y="41"/>
                </a:lnTo>
                <a:lnTo>
                  <a:pt x="605" y="41"/>
                </a:lnTo>
                <a:lnTo>
                  <a:pt x="609" y="41"/>
                </a:lnTo>
                <a:lnTo>
                  <a:pt x="609" y="45"/>
                </a:lnTo>
                <a:lnTo>
                  <a:pt x="609" y="45"/>
                </a:lnTo>
                <a:lnTo>
                  <a:pt x="609" y="45"/>
                </a:lnTo>
                <a:lnTo>
                  <a:pt x="609" y="45"/>
                </a:lnTo>
                <a:lnTo>
                  <a:pt x="605" y="45"/>
                </a:lnTo>
                <a:lnTo>
                  <a:pt x="600" y="50"/>
                </a:lnTo>
                <a:lnTo>
                  <a:pt x="596" y="50"/>
                </a:lnTo>
                <a:lnTo>
                  <a:pt x="591" y="54"/>
                </a:lnTo>
                <a:lnTo>
                  <a:pt x="587" y="54"/>
                </a:lnTo>
                <a:lnTo>
                  <a:pt x="582" y="54"/>
                </a:lnTo>
                <a:lnTo>
                  <a:pt x="582" y="54"/>
                </a:lnTo>
                <a:lnTo>
                  <a:pt x="582" y="54"/>
                </a:lnTo>
                <a:lnTo>
                  <a:pt x="582" y="54"/>
                </a:lnTo>
                <a:lnTo>
                  <a:pt x="582" y="54"/>
                </a:lnTo>
                <a:lnTo>
                  <a:pt x="582" y="54"/>
                </a:lnTo>
                <a:lnTo>
                  <a:pt x="582" y="59"/>
                </a:lnTo>
                <a:lnTo>
                  <a:pt x="578" y="59"/>
                </a:lnTo>
                <a:lnTo>
                  <a:pt x="573" y="59"/>
                </a:lnTo>
                <a:lnTo>
                  <a:pt x="569" y="59"/>
                </a:lnTo>
                <a:lnTo>
                  <a:pt x="564" y="59"/>
                </a:lnTo>
                <a:lnTo>
                  <a:pt x="560" y="59"/>
                </a:lnTo>
                <a:lnTo>
                  <a:pt x="555" y="59"/>
                </a:lnTo>
                <a:lnTo>
                  <a:pt x="560" y="63"/>
                </a:lnTo>
                <a:lnTo>
                  <a:pt x="560" y="63"/>
                </a:lnTo>
                <a:lnTo>
                  <a:pt x="564" y="63"/>
                </a:lnTo>
                <a:lnTo>
                  <a:pt x="564" y="63"/>
                </a:lnTo>
                <a:lnTo>
                  <a:pt x="560" y="63"/>
                </a:lnTo>
                <a:lnTo>
                  <a:pt x="560" y="68"/>
                </a:lnTo>
                <a:lnTo>
                  <a:pt x="555" y="68"/>
                </a:lnTo>
                <a:lnTo>
                  <a:pt x="551" y="68"/>
                </a:lnTo>
                <a:lnTo>
                  <a:pt x="551" y="68"/>
                </a:lnTo>
                <a:lnTo>
                  <a:pt x="551" y="68"/>
                </a:lnTo>
                <a:lnTo>
                  <a:pt x="546" y="68"/>
                </a:lnTo>
                <a:lnTo>
                  <a:pt x="542" y="68"/>
                </a:lnTo>
                <a:lnTo>
                  <a:pt x="537" y="68"/>
                </a:lnTo>
                <a:lnTo>
                  <a:pt x="533" y="68"/>
                </a:lnTo>
                <a:lnTo>
                  <a:pt x="533" y="68"/>
                </a:lnTo>
                <a:lnTo>
                  <a:pt x="533" y="68"/>
                </a:lnTo>
                <a:lnTo>
                  <a:pt x="528" y="68"/>
                </a:lnTo>
                <a:lnTo>
                  <a:pt x="524" y="68"/>
                </a:lnTo>
                <a:lnTo>
                  <a:pt x="524" y="68"/>
                </a:lnTo>
                <a:lnTo>
                  <a:pt x="524" y="72"/>
                </a:lnTo>
                <a:lnTo>
                  <a:pt x="519" y="72"/>
                </a:lnTo>
                <a:lnTo>
                  <a:pt x="519" y="72"/>
                </a:lnTo>
                <a:lnTo>
                  <a:pt x="519" y="72"/>
                </a:lnTo>
                <a:lnTo>
                  <a:pt x="519" y="77"/>
                </a:lnTo>
                <a:lnTo>
                  <a:pt x="524" y="77"/>
                </a:lnTo>
                <a:lnTo>
                  <a:pt x="524" y="77"/>
                </a:lnTo>
                <a:lnTo>
                  <a:pt x="528" y="77"/>
                </a:lnTo>
                <a:lnTo>
                  <a:pt x="528" y="77"/>
                </a:lnTo>
                <a:lnTo>
                  <a:pt x="528" y="77"/>
                </a:lnTo>
                <a:lnTo>
                  <a:pt x="528" y="77"/>
                </a:lnTo>
                <a:lnTo>
                  <a:pt x="528" y="77"/>
                </a:lnTo>
                <a:lnTo>
                  <a:pt x="528" y="77"/>
                </a:lnTo>
                <a:lnTo>
                  <a:pt x="524" y="81"/>
                </a:lnTo>
                <a:lnTo>
                  <a:pt x="524" y="81"/>
                </a:lnTo>
                <a:lnTo>
                  <a:pt x="524" y="81"/>
                </a:lnTo>
                <a:lnTo>
                  <a:pt x="524" y="81"/>
                </a:lnTo>
                <a:lnTo>
                  <a:pt x="528" y="81"/>
                </a:lnTo>
                <a:lnTo>
                  <a:pt x="528" y="81"/>
                </a:lnTo>
                <a:lnTo>
                  <a:pt x="528" y="86"/>
                </a:lnTo>
                <a:lnTo>
                  <a:pt x="528" y="86"/>
                </a:lnTo>
                <a:lnTo>
                  <a:pt x="528" y="86"/>
                </a:lnTo>
                <a:lnTo>
                  <a:pt x="528" y="86"/>
                </a:lnTo>
                <a:lnTo>
                  <a:pt x="528" y="86"/>
                </a:lnTo>
                <a:lnTo>
                  <a:pt x="524" y="86"/>
                </a:lnTo>
                <a:lnTo>
                  <a:pt x="519" y="86"/>
                </a:lnTo>
                <a:lnTo>
                  <a:pt x="519" y="90"/>
                </a:lnTo>
                <a:lnTo>
                  <a:pt x="519" y="90"/>
                </a:lnTo>
                <a:lnTo>
                  <a:pt x="519" y="90"/>
                </a:lnTo>
                <a:lnTo>
                  <a:pt x="519" y="90"/>
                </a:lnTo>
                <a:lnTo>
                  <a:pt x="515" y="90"/>
                </a:lnTo>
                <a:lnTo>
                  <a:pt x="515" y="90"/>
                </a:lnTo>
                <a:lnTo>
                  <a:pt x="515" y="90"/>
                </a:lnTo>
                <a:lnTo>
                  <a:pt x="510" y="90"/>
                </a:lnTo>
                <a:lnTo>
                  <a:pt x="510" y="95"/>
                </a:lnTo>
                <a:lnTo>
                  <a:pt x="501" y="95"/>
                </a:lnTo>
                <a:lnTo>
                  <a:pt x="501" y="95"/>
                </a:lnTo>
                <a:lnTo>
                  <a:pt x="505" y="95"/>
                </a:lnTo>
                <a:lnTo>
                  <a:pt x="505" y="100"/>
                </a:lnTo>
                <a:lnTo>
                  <a:pt x="501" y="100"/>
                </a:lnTo>
                <a:lnTo>
                  <a:pt x="501" y="104"/>
                </a:lnTo>
                <a:lnTo>
                  <a:pt x="496" y="104"/>
                </a:lnTo>
                <a:lnTo>
                  <a:pt x="496" y="104"/>
                </a:lnTo>
                <a:lnTo>
                  <a:pt x="496" y="109"/>
                </a:lnTo>
                <a:lnTo>
                  <a:pt x="492" y="109"/>
                </a:lnTo>
                <a:lnTo>
                  <a:pt x="492" y="113"/>
                </a:lnTo>
                <a:lnTo>
                  <a:pt x="492" y="113"/>
                </a:lnTo>
                <a:lnTo>
                  <a:pt x="492" y="113"/>
                </a:lnTo>
                <a:lnTo>
                  <a:pt x="492" y="113"/>
                </a:lnTo>
                <a:lnTo>
                  <a:pt x="496" y="109"/>
                </a:lnTo>
                <a:lnTo>
                  <a:pt x="501" y="109"/>
                </a:lnTo>
                <a:lnTo>
                  <a:pt x="505" y="109"/>
                </a:lnTo>
                <a:lnTo>
                  <a:pt x="505" y="109"/>
                </a:lnTo>
                <a:lnTo>
                  <a:pt x="510" y="113"/>
                </a:lnTo>
                <a:lnTo>
                  <a:pt x="510" y="113"/>
                </a:lnTo>
                <a:lnTo>
                  <a:pt x="515" y="113"/>
                </a:lnTo>
                <a:lnTo>
                  <a:pt x="515" y="113"/>
                </a:lnTo>
                <a:lnTo>
                  <a:pt x="515" y="113"/>
                </a:lnTo>
                <a:lnTo>
                  <a:pt x="515" y="118"/>
                </a:lnTo>
                <a:lnTo>
                  <a:pt x="510" y="118"/>
                </a:lnTo>
                <a:lnTo>
                  <a:pt x="510" y="118"/>
                </a:lnTo>
                <a:lnTo>
                  <a:pt x="510" y="113"/>
                </a:lnTo>
                <a:lnTo>
                  <a:pt x="505" y="113"/>
                </a:lnTo>
                <a:lnTo>
                  <a:pt x="501" y="113"/>
                </a:lnTo>
                <a:lnTo>
                  <a:pt x="501" y="113"/>
                </a:lnTo>
                <a:lnTo>
                  <a:pt x="501" y="118"/>
                </a:lnTo>
                <a:lnTo>
                  <a:pt x="501" y="118"/>
                </a:lnTo>
                <a:lnTo>
                  <a:pt x="505" y="122"/>
                </a:lnTo>
                <a:lnTo>
                  <a:pt x="510" y="122"/>
                </a:lnTo>
                <a:lnTo>
                  <a:pt x="510" y="122"/>
                </a:lnTo>
                <a:lnTo>
                  <a:pt x="510" y="122"/>
                </a:lnTo>
                <a:lnTo>
                  <a:pt x="515" y="122"/>
                </a:lnTo>
                <a:lnTo>
                  <a:pt x="515" y="122"/>
                </a:lnTo>
                <a:lnTo>
                  <a:pt x="519" y="122"/>
                </a:lnTo>
                <a:lnTo>
                  <a:pt x="519" y="122"/>
                </a:lnTo>
                <a:lnTo>
                  <a:pt x="519" y="122"/>
                </a:lnTo>
                <a:lnTo>
                  <a:pt x="519" y="122"/>
                </a:lnTo>
                <a:lnTo>
                  <a:pt x="519" y="127"/>
                </a:lnTo>
                <a:lnTo>
                  <a:pt x="519" y="127"/>
                </a:lnTo>
                <a:lnTo>
                  <a:pt x="519" y="131"/>
                </a:lnTo>
                <a:lnTo>
                  <a:pt x="515" y="131"/>
                </a:lnTo>
                <a:lnTo>
                  <a:pt x="515" y="131"/>
                </a:lnTo>
                <a:lnTo>
                  <a:pt x="515" y="131"/>
                </a:lnTo>
                <a:lnTo>
                  <a:pt x="515" y="131"/>
                </a:lnTo>
                <a:lnTo>
                  <a:pt x="510" y="131"/>
                </a:lnTo>
                <a:lnTo>
                  <a:pt x="510" y="131"/>
                </a:lnTo>
                <a:lnTo>
                  <a:pt x="505" y="131"/>
                </a:lnTo>
                <a:lnTo>
                  <a:pt x="505" y="127"/>
                </a:lnTo>
                <a:lnTo>
                  <a:pt x="501" y="127"/>
                </a:lnTo>
                <a:lnTo>
                  <a:pt x="496" y="127"/>
                </a:lnTo>
                <a:lnTo>
                  <a:pt x="492" y="127"/>
                </a:lnTo>
                <a:lnTo>
                  <a:pt x="492" y="131"/>
                </a:lnTo>
                <a:lnTo>
                  <a:pt x="483" y="131"/>
                </a:lnTo>
                <a:lnTo>
                  <a:pt x="483" y="131"/>
                </a:lnTo>
                <a:lnTo>
                  <a:pt x="483" y="131"/>
                </a:lnTo>
                <a:lnTo>
                  <a:pt x="478" y="131"/>
                </a:lnTo>
                <a:lnTo>
                  <a:pt x="478" y="131"/>
                </a:lnTo>
                <a:lnTo>
                  <a:pt x="474" y="131"/>
                </a:lnTo>
                <a:lnTo>
                  <a:pt x="474" y="131"/>
                </a:lnTo>
                <a:lnTo>
                  <a:pt x="474" y="131"/>
                </a:lnTo>
                <a:lnTo>
                  <a:pt x="474" y="131"/>
                </a:lnTo>
                <a:lnTo>
                  <a:pt x="478" y="131"/>
                </a:lnTo>
                <a:lnTo>
                  <a:pt x="478" y="136"/>
                </a:lnTo>
                <a:lnTo>
                  <a:pt x="478" y="136"/>
                </a:lnTo>
                <a:lnTo>
                  <a:pt x="483" y="136"/>
                </a:lnTo>
                <a:lnTo>
                  <a:pt x="483" y="136"/>
                </a:lnTo>
                <a:lnTo>
                  <a:pt x="483" y="140"/>
                </a:lnTo>
                <a:lnTo>
                  <a:pt x="483" y="140"/>
                </a:lnTo>
                <a:lnTo>
                  <a:pt x="483" y="140"/>
                </a:lnTo>
                <a:lnTo>
                  <a:pt x="487" y="140"/>
                </a:lnTo>
                <a:lnTo>
                  <a:pt x="487" y="140"/>
                </a:lnTo>
                <a:lnTo>
                  <a:pt x="492" y="140"/>
                </a:lnTo>
                <a:lnTo>
                  <a:pt x="492" y="140"/>
                </a:lnTo>
                <a:lnTo>
                  <a:pt x="492" y="140"/>
                </a:lnTo>
                <a:lnTo>
                  <a:pt x="496" y="140"/>
                </a:lnTo>
                <a:lnTo>
                  <a:pt x="496" y="140"/>
                </a:lnTo>
                <a:lnTo>
                  <a:pt x="496" y="145"/>
                </a:lnTo>
                <a:lnTo>
                  <a:pt x="496" y="145"/>
                </a:lnTo>
                <a:lnTo>
                  <a:pt x="496" y="149"/>
                </a:lnTo>
                <a:lnTo>
                  <a:pt x="501" y="149"/>
                </a:lnTo>
                <a:lnTo>
                  <a:pt x="501" y="149"/>
                </a:lnTo>
                <a:lnTo>
                  <a:pt x="501" y="149"/>
                </a:lnTo>
                <a:lnTo>
                  <a:pt x="501" y="154"/>
                </a:lnTo>
                <a:lnTo>
                  <a:pt x="501" y="154"/>
                </a:lnTo>
                <a:lnTo>
                  <a:pt x="501" y="154"/>
                </a:lnTo>
                <a:lnTo>
                  <a:pt x="501" y="154"/>
                </a:lnTo>
                <a:lnTo>
                  <a:pt x="501" y="158"/>
                </a:lnTo>
                <a:lnTo>
                  <a:pt x="496" y="158"/>
                </a:lnTo>
                <a:lnTo>
                  <a:pt x="496" y="158"/>
                </a:lnTo>
                <a:lnTo>
                  <a:pt x="496" y="158"/>
                </a:lnTo>
                <a:lnTo>
                  <a:pt x="496" y="163"/>
                </a:lnTo>
                <a:lnTo>
                  <a:pt x="492" y="163"/>
                </a:lnTo>
                <a:lnTo>
                  <a:pt x="492" y="158"/>
                </a:lnTo>
                <a:lnTo>
                  <a:pt x="492" y="158"/>
                </a:lnTo>
                <a:lnTo>
                  <a:pt x="492" y="158"/>
                </a:lnTo>
                <a:lnTo>
                  <a:pt x="487" y="158"/>
                </a:lnTo>
                <a:lnTo>
                  <a:pt x="483" y="163"/>
                </a:lnTo>
                <a:lnTo>
                  <a:pt x="478" y="163"/>
                </a:lnTo>
                <a:lnTo>
                  <a:pt x="478" y="163"/>
                </a:lnTo>
                <a:lnTo>
                  <a:pt x="474" y="163"/>
                </a:lnTo>
                <a:lnTo>
                  <a:pt x="474" y="163"/>
                </a:lnTo>
                <a:lnTo>
                  <a:pt x="469" y="163"/>
                </a:lnTo>
                <a:lnTo>
                  <a:pt x="469" y="163"/>
                </a:lnTo>
                <a:lnTo>
                  <a:pt x="469" y="163"/>
                </a:lnTo>
                <a:lnTo>
                  <a:pt x="469" y="163"/>
                </a:lnTo>
                <a:lnTo>
                  <a:pt x="469" y="163"/>
                </a:lnTo>
                <a:lnTo>
                  <a:pt x="474" y="163"/>
                </a:lnTo>
                <a:lnTo>
                  <a:pt x="474" y="163"/>
                </a:lnTo>
                <a:lnTo>
                  <a:pt x="474" y="163"/>
                </a:lnTo>
                <a:lnTo>
                  <a:pt x="478" y="163"/>
                </a:lnTo>
                <a:lnTo>
                  <a:pt x="478" y="163"/>
                </a:lnTo>
                <a:lnTo>
                  <a:pt x="478" y="163"/>
                </a:lnTo>
                <a:lnTo>
                  <a:pt x="483" y="163"/>
                </a:lnTo>
                <a:lnTo>
                  <a:pt x="483" y="163"/>
                </a:lnTo>
                <a:lnTo>
                  <a:pt x="483" y="167"/>
                </a:lnTo>
                <a:lnTo>
                  <a:pt x="478" y="167"/>
                </a:lnTo>
                <a:lnTo>
                  <a:pt x="478" y="167"/>
                </a:lnTo>
                <a:lnTo>
                  <a:pt x="478" y="167"/>
                </a:lnTo>
                <a:lnTo>
                  <a:pt x="478" y="172"/>
                </a:lnTo>
                <a:lnTo>
                  <a:pt x="478" y="172"/>
                </a:lnTo>
                <a:lnTo>
                  <a:pt x="478" y="172"/>
                </a:lnTo>
                <a:lnTo>
                  <a:pt x="483" y="167"/>
                </a:lnTo>
                <a:lnTo>
                  <a:pt x="483" y="167"/>
                </a:lnTo>
                <a:lnTo>
                  <a:pt x="487" y="163"/>
                </a:lnTo>
                <a:lnTo>
                  <a:pt x="487" y="163"/>
                </a:lnTo>
                <a:lnTo>
                  <a:pt x="492" y="163"/>
                </a:lnTo>
                <a:lnTo>
                  <a:pt x="492" y="167"/>
                </a:lnTo>
                <a:lnTo>
                  <a:pt x="492" y="172"/>
                </a:lnTo>
                <a:lnTo>
                  <a:pt x="492" y="172"/>
                </a:lnTo>
                <a:lnTo>
                  <a:pt x="496" y="172"/>
                </a:lnTo>
                <a:lnTo>
                  <a:pt x="496" y="172"/>
                </a:lnTo>
                <a:lnTo>
                  <a:pt x="496" y="176"/>
                </a:lnTo>
                <a:lnTo>
                  <a:pt x="492" y="176"/>
                </a:lnTo>
                <a:lnTo>
                  <a:pt x="492" y="176"/>
                </a:lnTo>
                <a:lnTo>
                  <a:pt x="492" y="176"/>
                </a:lnTo>
                <a:lnTo>
                  <a:pt x="492" y="176"/>
                </a:lnTo>
                <a:lnTo>
                  <a:pt x="487" y="176"/>
                </a:lnTo>
                <a:lnTo>
                  <a:pt x="483" y="176"/>
                </a:lnTo>
                <a:lnTo>
                  <a:pt x="483" y="176"/>
                </a:lnTo>
                <a:lnTo>
                  <a:pt x="483" y="176"/>
                </a:lnTo>
                <a:lnTo>
                  <a:pt x="478" y="181"/>
                </a:lnTo>
                <a:lnTo>
                  <a:pt x="474" y="181"/>
                </a:lnTo>
                <a:lnTo>
                  <a:pt x="469" y="181"/>
                </a:lnTo>
                <a:lnTo>
                  <a:pt x="465" y="176"/>
                </a:lnTo>
                <a:lnTo>
                  <a:pt x="465" y="176"/>
                </a:lnTo>
                <a:lnTo>
                  <a:pt x="469" y="172"/>
                </a:lnTo>
                <a:lnTo>
                  <a:pt x="465" y="172"/>
                </a:lnTo>
                <a:lnTo>
                  <a:pt x="465" y="172"/>
                </a:lnTo>
                <a:lnTo>
                  <a:pt x="465" y="172"/>
                </a:lnTo>
                <a:lnTo>
                  <a:pt x="465" y="176"/>
                </a:lnTo>
                <a:lnTo>
                  <a:pt x="465" y="176"/>
                </a:lnTo>
                <a:lnTo>
                  <a:pt x="460" y="176"/>
                </a:lnTo>
                <a:lnTo>
                  <a:pt x="460" y="176"/>
                </a:lnTo>
                <a:lnTo>
                  <a:pt x="460" y="176"/>
                </a:lnTo>
                <a:lnTo>
                  <a:pt x="460" y="176"/>
                </a:lnTo>
                <a:lnTo>
                  <a:pt x="460" y="176"/>
                </a:lnTo>
                <a:lnTo>
                  <a:pt x="460" y="181"/>
                </a:lnTo>
                <a:lnTo>
                  <a:pt x="460" y="181"/>
                </a:lnTo>
                <a:lnTo>
                  <a:pt x="460" y="181"/>
                </a:lnTo>
                <a:lnTo>
                  <a:pt x="460" y="181"/>
                </a:lnTo>
                <a:lnTo>
                  <a:pt x="460" y="181"/>
                </a:lnTo>
                <a:lnTo>
                  <a:pt x="460" y="181"/>
                </a:lnTo>
                <a:lnTo>
                  <a:pt x="460" y="181"/>
                </a:lnTo>
                <a:lnTo>
                  <a:pt x="469" y="181"/>
                </a:lnTo>
                <a:lnTo>
                  <a:pt x="474" y="185"/>
                </a:lnTo>
                <a:lnTo>
                  <a:pt x="478" y="185"/>
                </a:lnTo>
                <a:lnTo>
                  <a:pt x="478" y="185"/>
                </a:lnTo>
                <a:lnTo>
                  <a:pt x="478" y="190"/>
                </a:lnTo>
                <a:lnTo>
                  <a:pt x="474" y="190"/>
                </a:lnTo>
                <a:lnTo>
                  <a:pt x="474" y="194"/>
                </a:lnTo>
                <a:lnTo>
                  <a:pt x="465" y="194"/>
                </a:lnTo>
                <a:lnTo>
                  <a:pt x="465" y="194"/>
                </a:lnTo>
                <a:lnTo>
                  <a:pt x="460" y="194"/>
                </a:lnTo>
                <a:lnTo>
                  <a:pt x="456" y="194"/>
                </a:lnTo>
                <a:lnTo>
                  <a:pt x="456" y="194"/>
                </a:lnTo>
                <a:lnTo>
                  <a:pt x="447" y="194"/>
                </a:lnTo>
                <a:lnTo>
                  <a:pt x="447" y="194"/>
                </a:lnTo>
                <a:lnTo>
                  <a:pt x="442" y="190"/>
                </a:lnTo>
                <a:lnTo>
                  <a:pt x="438" y="185"/>
                </a:lnTo>
                <a:lnTo>
                  <a:pt x="433" y="185"/>
                </a:lnTo>
                <a:lnTo>
                  <a:pt x="433" y="190"/>
                </a:lnTo>
                <a:lnTo>
                  <a:pt x="433" y="190"/>
                </a:lnTo>
                <a:lnTo>
                  <a:pt x="433" y="190"/>
                </a:lnTo>
                <a:lnTo>
                  <a:pt x="429" y="190"/>
                </a:lnTo>
                <a:lnTo>
                  <a:pt x="429" y="190"/>
                </a:lnTo>
                <a:lnTo>
                  <a:pt x="429" y="185"/>
                </a:lnTo>
                <a:lnTo>
                  <a:pt x="424" y="185"/>
                </a:lnTo>
                <a:lnTo>
                  <a:pt x="424" y="185"/>
                </a:lnTo>
                <a:lnTo>
                  <a:pt x="424" y="185"/>
                </a:lnTo>
                <a:lnTo>
                  <a:pt x="424" y="185"/>
                </a:lnTo>
                <a:lnTo>
                  <a:pt x="424" y="185"/>
                </a:lnTo>
                <a:lnTo>
                  <a:pt x="429" y="190"/>
                </a:lnTo>
                <a:lnTo>
                  <a:pt x="429" y="190"/>
                </a:lnTo>
                <a:lnTo>
                  <a:pt x="429" y="190"/>
                </a:lnTo>
                <a:lnTo>
                  <a:pt x="429" y="190"/>
                </a:lnTo>
                <a:lnTo>
                  <a:pt x="424" y="190"/>
                </a:lnTo>
                <a:lnTo>
                  <a:pt x="420" y="194"/>
                </a:lnTo>
                <a:lnTo>
                  <a:pt x="420" y="194"/>
                </a:lnTo>
                <a:lnTo>
                  <a:pt x="415" y="194"/>
                </a:lnTo>
                <a:lnTo>
                  <a:pt x="415" y="194"/>
                </a:lnTo>
                <a:lnTo>
                  <a:pt x="411" y="194"/>
                </a:lnTo>
                <a:lnTo>
                  <a:pt x="411" y="194"/>
                </a:lnTo>
                <a:lnTo>
                  <a:pt x="406" y="194"/>
                </a:lnTo>
                <a:lnTo>
                  <a:pt x="406" y="194"/>
                </a:lnTo>
                <a:lnTo>
                  <a:pt x="402" y="190"/>
                </a:lnTo>
                <a:lnTo>
                  <a:pt x="402" y="194"/>
                </a:lnTo>
                <a:lnTo>
                  <a:pt x="406" y="194"/>
                </a:lnTo>
                <a:lnTo>
                  <a:pt x="411" y="194"/>
                </a:lnTo>
                <a:lnTo>
                  <a:pt x="406" y="194"/>
                </a:lnTo>
                <a:lnTo>
                  <a:pt x="406" y="194"/>
                </a:lnTo>
                <a:lnTo>
                  <a:pt x="406" y="194"/>
                </a:lnTo>
                <a:lnTo>
                  <a:pt x="402" y="194"/>
                </a:lnTo>
                <a:lnTo>
                  <a:pt x="402" y="194"/>
                </a:lnTo>
                <a:lnTo>
                  <a:pt x="397" y="194"/>
                </a:lnTo>
                <a:lnTo>
                  <a:pt x="397" y="194"/>
                </a:lnTo>
                <a:lnTo>
                  <a:pt x="397" y="199"/>
                </a:lnTo>
                <a:lnTo>
                  <a:pt x="397" y="199"/>
                </a:lnTo>
                <a:lnTo>
                  <a:pt x="397" y="199"/>
                </a:lnTo>
                <a:lnTo>
                  <a:pt x="397" y="199"/>
                </a:lnTo>
                <a:lnTo>
                  <a:pt x="402" y="199"/>
                </a:lnTo>
                <a:lnTo>
                  <a:pt x="402" y="199"/>
                </a:lnTo>
                <a:lnTo>
                  <a:pt x="406" y="199"/>
                </a:lnTo>
                <a:lnTo>
                  <a:pt x="411" y="194"/>
                </a:lnTo>
                <a:lnTo>
                  <a:pt x="411" y="194"/>
                </a:lnTo>
                <a:lnTo>
                  <a:pt x="415" y="194"/>
                </a:lnTo>
                <a:lnTo>
                  <a:pt x="420" y="194"/>
                </a:lnTo>
                <a:lnTo>
                  <a:pt x="424" y="194"/>
                </a:lnTo>
                <a:lnTo>
                  <a:pt x="424" y="194"/>
                </a:lnTo>
                <a:lnTo>
                  <a:pt x="429" y="190"/>
                </a:lnTo>
                <a:lnTo>
                  <a:pt x="438" y="194"/>
                </a:lnTo>
                <a:lnTo>
                  <a:pt x="438" y="194"/>
                </a:lnTo>
                <a:lnTo>
                  <a:pt x="438" y="194"/>
                </a:lnTo>
                <a:lnTo>
                  <a:pt x="442" y="194"/>
                </a:lnTo>
                <a:lnTo>
                  <a:pt x="442" y="199"/>
                </a:lnTo>
                <a:lnTo>
                  <a:pt x="447" y="199"/>
                </a:lnTo>
                <a:lnTo>
                  <a:pt x="447" y="199"/>
                </a:lnTo>
                <a:lnTo>
                  <a:pt x="451" y="199"/>
                </a:lnTo>
                <a:lnTo>
                  <a:pt x="451" y="204"/>
                </a:lnTo>
                <a:lnTo>
                  <a:pt x="456" y="204"/>
                </a:lnTo>
                <a:lnTo>
                  <a:pt x="456" y="208"/>
                </a:lnTo>
                <a:lnTo>
                  <a:pt x="451" y="208"/>
                </a:lnTo>
                <a:lnTo>
                  <a:pt x="451" y="213"/>
                </a:lnTo>
                <a:lnTo>
                  <a:pt x="447" y="213"/>
                </a:lnTo>
                <a:lnTo>
                  <a:pt x="447" y="217"/>
                </a:lnTo>
                <a:lnTo>
                  <a:pt x="447" y="217"/>
                </a:lnTo>
                <a:lnTo>
                  <a:pt x="447" y="217"/>
                </a:lnTo>
                <a:lnTo>
                  <a:pt x="442" y="217"/>
                </a:lnTo>
                <a:lnTo>
                  <a:pt x="438" y="213"/>
                </a:lnTo>
                <a:lnTo>
                  <a:pt x="433" y="213"/>
                </a:lnTo>
                <a:lnTo>
                  <a:pt x="433" y="213"/>
                </a:lnTo>
                <a:lnTo>
                  <a:pt x="429" y="208"/>
                </a:lnTo>
                <a:lnTo>
                  <a:pt x="429" y="208"/>
                </a:lnTo>
                <a:lnTo>
                  <a:pt x="429" y="204"/>
                </a:lnTo>
                <a:lnTo>
                  <a:pt x="429" y="199"/>
                </a:lnTo>
                <a:lnTo>
                  <a:pt x="424" y="199"/>
                </a:lnTo>
                <a:lnTo>
                  <a:pt x="424" y="199"/>
                </a:lnTo>
                <a:lnTo>
                  <a:pt x="420" y="199"/>
                </a:lnTo>
                <a:lnTo>
                  <a:pt x="420" y="199"/>
                </a:lnTo>
                <a:lnTo>
                  <a:pt x="411" y="204"/>
                </a:lnTo>
                <a:lnTo>
                  <a:pt x="411" y="204"/>
                </a:lnTo>
                <a:lnTo>
                  <a:pt x="411" y="204"/>
                </a:lnTo>
                <a:lnTo>
                  <a:pt x="402" y="204"/>
                </a:lnTo>
                <a:lnTo>
                  <a:pt x="406" y="204"/>
                </a:lnTo>
                <a:lnTo>
                  <a:pt x="406" y="204"/>
                </a:lnTo>
                <a:lnTo>
                  <a:pt x="406" y="204"/>
                </a:lnTo>
                <a:lnTo>
                  <a:pt x="411" y="204"/>
                </a:lnTo>
                <a:lnTo>
                  <a:pt x="415" y="204"/>
                </a:lnTo>
                <a:lnTo>
                  <a:pt x="420" y="204"/>
                </a:lnTo>
                <a:lnTo>
                  <a:pt x="420" y="204"/>
                </a:lnTo>
                <a:lnTo>
                  <a:pt x="424" y="204"/>
                </a:lnTo>
                <a:lnTo>
                  <a:pt x="424" y="204"/>
                </a:lnTo>
                <a:lnTo>
                  <a:pt x="424" y="204"/>
                </a:lnTo>
                <a:lnTo>
                  <a:pt x="424" y="204"/>
                </a:lnTo>
                <a:lnTo>
                  <a:pt x="424" y="208"/>
                </a:lnTo>
                <a:lnTo>
                  <a:pt x="424" y="208"/>
                </a:lnTo>
                <a:lnTo>
                  <a:pt x="420" y="208"/>
                </a:lnTo>
                <a:lnTo>
                  <a:pt x="420" y="213"/>
                </a:lnTo>
                <a:lnTo>
                  <a:pt x="415" y="213"/>
                </a:lnTo>
                <a:lnTo>
                  <a:pt x="420" y="213"/>
                </a:lnTo>
                <a:lnTo>
                  <a:pt x="420" y="213"/>
                </a:lnTo>
                <a:lnTo>
                  <a:pt x="424" y="213"/>
                </a:lnTo>
                <a:lnTo>
                  <a:pt x="424" y="213"/>
                </a:lnTo>
                <a:lnTo>
                  <a:pt x="424" y="213"/>
                </a:lnTo>
                <a:lnTo>
                  <a:pt x="429" y="213"/>
                </a:lnTo>
                <a:lnTo>
                  <a:pt x="429" y="217"/>
                </a:lnTo>
                <a:lnTo>
                  <a:pt x="433" y="217"/>
                </a:lnTo>
                <a:lnTo>
                  <a:pt x="438" y="217"/>
                </a:lnTo>
                <a:lnTo>
                  <a:pt x="438" y="217"/>
                </a:lnTo>
                <a:lnTo>
                  <a:pt x="438" y="222"/>
                </a:lnTo>
                <a:lnTo>
                  <a:pt x="442" y="222"/>
                </a:lnTo>
                <a:lnTo>
                  <a:pt x="442" y="222"/>
                </a:lnTo>
                <a:lnTo>
                  <a:pt x="442" y="222"/>
                </a:lnTo>
                <a:lnTo>
                  <a:pt x="447" y="222"/>
                </a:lnTo>
                <a:lnTo>
                  <a:pt x="447" y="226"/>
                </a:lnTo>
                <a:lnTo>
                  <a:pt x="447" y="226"/>
                </a:lnTo>
                <a:lnTo>
                  <a:pt x="442" y="226"/>
                </a:lnTo>
                <a:lnTo>
                  <a:pt x="442" y="226"/>
                </a:lnTo>
                <a:lnTo>
                  <a:pt x="442" y="231"/>
                </a:lnTo>
                <a:lnTo>
                  <a:pt x="442" y="231"/>
                </a:lnTo>
                <a:lnTo>
                  <a:pt x="442" y="231"/>
                </a:lnTo>
                <a:lnTo>
                  <a:pt x="442" y="235"/>
                </a:lnTo>
                <a:lnTo>
                  <a:pt x="442" y="231"/>
                </a:lnTo>
                <a:lnTo>
                  <a:pt x="442" y="231"/>
                </a:lnTo>
                <a:lnTo>
                  <a:pt x="442" y="231"/>
                </a:lnTo>
                <a:lnTo>
                  <a:pt x="442" y="231"/>
                </a:lnTo>
                <a:lnTo>
                  <a:pt x="447" y="231"/>
                </a:lnTo>
                <a:lnTo>
                  <a:pt x="447" y="231"/>
                </a:lnTo>
                <a:lnTo>
                  <a:pt x="447" y="231"/>
                </a:lnTo>
                <a:lnTo>
                  <a:pt x="447" y="235"/>
                </a:lnTo>
                <a:lnTo>
                  <a:pt x="447" y="235"/>
                </a:lnTo>
                <a:lnTo>
                  <a:pt x="447" y="240"/>
                </a:lnTo>
                <a:lnTo>
                  <a:pt x="447" y="240"/>
                </a:lnTo>
                <a:lnTo>
                  <a:pt x="447" y="240"/>
                </a:lnTo>
                <a:lnTo>
                  <a:pt x="447" y="244"/>
                </a:lnTo>
                <a:lnTo>
                  <a:pt x="447" y="249"/>
                </a:lnTo>
                <a:lnTo>
                  <a:pt x="442" y="249"/>
                </a:lnTo>
                <a:lnTo>
                  <a:pt x="442" y="249"/>
                </a:lnTo>
                <a:lnTo>
                  <a:pt x="438" y="249"/>
                </a:lnTo>
                <a:lnTo>
                  <a:pt x="438" y="249"/>
                </a:lnTo>
                <a:lnTo>
                  <a:pt x="438" y="249"/>
                </a:lnTo>
                <a:lnTo>
                  <a:pt x="438" y="244"/>
                </a:lnTo>
                <a:lnTo>
                  <a:pt x="438" y="244"/>
                </a:lnTo>
                <a:lnTo>
                  <a:pt x="438" y="244"/>
                </a:lnTo>
                <a:lnTo>
                  <a:pt x="438" y="240"/>
                </a:lnTo>
                <a:lnTo>
                  <a:pt x="438" y="240"/>
                </a:lnTo>
                <a:lnTo>
                  <a:pt x="438" y="244"/>
                </a:lnTo>
                <a:lnTo>
                  <a:pt x="433" y="244"/>
                </a:lnTo>
                <a:lnTo>
                  <a:pt x="433" y="249"/>
                </a:lnTo>
                <a:lnTo>
                  <a:pt x="433" y="249"/>
                </a:lnTo>
                <a:lnTo>
                  <a:pt x="429" y="249"/>
                </a:lnTo>
                <a:lnTo>
                  <a:pt x="424" y="249"/>
                </a:lnTo>
                <a:lnTo>
                  <a:pt x="424" y="249"/>
                </a:lnTo>
                <a:lnTo>
                  <a:pt x="420" y="244"/>
                </a:lnTo>
                <a:lnTo>
                  <a:pt x="420" y="244"/>
                </a:lnTo>
                <a:lnTo>
                  <a:pt x="420" y="240"/>
                </a:lnTo>
                <a:lnTo>
                  <a:pt x="420" y="240"/>
                </a:lnTo>
                <a:lnTo>
                  <a:pt x="420" y="235"/>
                </a:lnTo>
                <a:lnTo>
                  <a:pt x="420" y="235"/>
                </a:lnTo>
                <a:lnTo>
                  <a:pt x="415" y="235"/>
                </a:lnTo>
                <a:lnTo>
                  <a:pt x="415" y="231"/>
                </a:lnTo>
                <a:lnTo>
                  <a:pt x="411" y="231"/>
                </a:lnTo>
                <a:lnTo>
                  <a:pt x="411" y="231"/>
                </a:lnTo>
                <a:lnTo>
                  <a:pt x="406" y="226"/>
                </a:lnTo>
                <a:lnTo>
                  <a:pt x="406" y="226"/>
                </a:lnTo>
                <a:lnTo>
                  <a:pt x="402" y="226"/>
                </a:lnTo>
                <a:lnTo>
                  <a:pt x="402" y="226"/>
                </a:lnTo>
                <a:lnTo>
                  <a:pt x="393" y="226"/>
                </a:lnTo>
                <a:lnTo>
                  <a:pt x="393" y="226"/>
                </a:lnTo>
                <a:lnTo>
                  <a:pt x="393" y="226"/>
                </a:lnTo>
                <a:lnTo>
                  <a:pt x="388" y="226"/>
                </a:lnTo>
                <a:lnTo>
                  <a:pt x="388" y="226"/>
                </a:lnTo>
                <a:lnTo>
                  <a:pt x="393" y="226"/>
                </a:lnTo>
                <a:lnTo>
                  <a:pt x="397" y="226"/>
                </a:lnTo>
                <a:lnTo>
                  <a:pt x="402" y="226"/>
                </a:lnTo>
                <a:lnTo>
                  <a:pt x="402" y="226"/>
                </a:lnTo>
                <a:lnTo>
                  <a:pt x="406" y="231"/>
                </a:lnTo>
                <a:lnTo>
                  <a:pt x="406" y="231"/>
                </a:lnTo>
                <a:lnTo>
                  <a:pt x="402" y="231"/>
                </a:lnTo>
                <a:lnTo>
                  <a:pt x="402" y="235"/>
                </a:lnTo>
                <a:lnTo>
                  <a:pt x="397" y="235"/>
                </a:lnTo>
                <a:lnTo>
                  <a:pt x="397" y="235"/>
                </a:lnTo>
                <a:lnTo>
                  <a:pt x="393" y="235"/>
                </a:lnTo>
                <a:lnTo>
                  <a:pt x="388" y="240"/>
                </a:lnTo>
                <a:lnTo>
                  <a:pt x="388" y="240"/>
                </a:lnTo>
                <a:lnTo>
                  <a:pt x="384" y="235"/>
                </a:lnTo>
                <a:lnTo>
                  <a:pt x="379" y="235"/>
                </a:lnTo>
                <a:lnTo>
                  <a:pt x="379" y="235"/>
                </a:lnTo>
                <a:lnTo>
                  <a:pt x="374" y="235"/>
                </a:lnTo>
                <a:lnTo>
                  <a:pt x="370" y="235"/>
                </a:lnTo>
                <a:lnTo>
                  <a:pt x="370" y="235"/>
                </a:lnTo>
                <a:lnTo>
                  <a:pt x="374" y="240"/>
                </a:lnTo>
                <a:lnTo>
                  <a:pt x="374" y="240"/>
                </a:lnTo>
                <a:lnTo>
                  <a:pt x="374" y="240"/>
                </a:lnTo>
                <a:lnTo>
                  <a:pt x="374" y="240"/>
                </a:lnTo>
                <a:lnTo>
                  <a:pt x="374" y="240"/>
                </a:lnTo>
                <a:lnTo>
                  <a:pt x="370" y="244"/>
                </a:lnTo>
                <a:lnTo>
                  <a:pt x="370" y="244"/>
                </a:lnTo>
                <a:lnTo>
                  <a:pt x="365" y="244"/>
                </a:lnTo>
                <a:lnTo>
                  <a:pt x="361" y="244"/>
                </a:lnTo>
                <a:lnTo>
                  <a:pt x="361" y="244"/>
                </a:lnTo>
                <a:lnTo>
                  <a:pt x="361" y="244"/>
                </a:lnTo>
                <a:lnTo>
                  <a:pt x="365" y="244"/>
                </a:lnTo>
                <a:lnTo>
                  <a:pt x="365" y="244"/>
                </a:lnTo>
                <a:lnTo>
                  <a:pt x="370" y="249"/>
                </a:lnTo>
                <a:lnTo>
                  <a:pt x="374" y="249"/>
                </a:lnTo>
                <a:lnTo>
                  <a:pt x="388" y="244"/>
                </a:lnTo>
                <a:lnTo>
                  <a:pt x="388" y="249"/>
                </a:lnTo>
                <a:lnTo>
                  <a:pt x="388" y="249"/>
                </a:lnTo>
                <a:lnTo>
                  <a:pt x="388" y="249"/>
                </a:lnTo>
                <a:lnTo>
                  <a:pt x="388" y="249"/>
                </a:lnTo>
                <a:lnTo>
                  <a:pt x="388" y="249"/>
                </a:lnTo>
                <a:lnTo>
                  <a:pt x="384" y="249"/>
                </a:lnTo>
                <a:lnTo>
                  <a:pt x="379" y="249"/>
                </a:lnTo>
                <a:lnTo>
                  <a:pt x="379" y="249"/>
                </a:lnTo>
                <a:lnTo>
                  <a:pt x="379" y="253"/>
                </a:lnTo>
                <a:lnTo>
                  <a:pt x="374" y="253"/>
                </a:lnTo>
                <a:lnTo>
                  <a:pt x="374" y="253"/>
                </a:lnTo>
                <a:lnTo>
                  <a:pt x="374" y="253"/>
                </a:lnTo>
                <a:lnTo>
                  <a:pt x="379" y="253"/>
                </a:lnTo>
                <a:lnTo>
                  <a:pt x="379" y="253"/>
                </a:lnTo>
                <a:lnTo>
                  <a:pt x="379" y="253"/>
                </a:lnTo>
                <a:lnTo>
                  <a:pt x="384" y="249"/>
                </a:lnTo>
                <a:lnTo>
                  <a:pt x="388" y="253"/>
                </a:lnTo>
                <a:lnTo>
                  <a:pt x="393" y="249"/>
                </a:lnTo>
                <a:lnTo>
                  <a:pt x="397" y="249"/>
                </a:lnTo>
                <a:lnTo>
                  <a:pt x="397" y="249"/>
                </a:lnTo>
                <a:lnTo>
                  <a:pt x="406" y="249"/>
                </a:lnTo>
                <a:lnTo>
                  <a:pt x="415" y="253"/>
                </a:lnTo>
                <a:lnTo>
                  <a:pt x="420" y="253"/>
                </a:lnTo>
                <a:lnTo>
                  <a:pt x="424" y="253"/>
                </a:lnTo>
                <a:lnTo>
                  <a:pt x="433" y="253"/>
                </a:lnTo>
                <a:lnTo>
                  <a:pt x="433" y="253"/>
                </a:lnTo>
                <a:lnTo>
                  <a:pt x="433" y="253"/>
                </a:lnTo>
                <a:lnTo>
                  <a:pt x="433" y="258"/>
                </a:lnTo>
                <a:lnTo>
                  <a:pt x="433" y="258"/>
                </a:lnTo>
                <a:lnTo>
                  <a:pt x="429" y="258"/>
                </a:lnTo>
                <a:lnTo>
                  <a:pt x="429" y="258"/>
                </a:lnTo>
                <a:lnTo>
                  <a:pt x="429" y="258"/>
                </a:lnTo>
                <a:lnTo>
                  <a:pt x="424" y="258"/>
                </a:lnTo>
                <a:lnTo>
                  <a:pt x="424" y="258"/>
                </a:lnTo>
                <a:lnTo>
                  <a:pt x="424" y="262"/>
                </a:lnTo>
                <a:lnTo>
                  <a:pt x="424" y="262"/>
                </a:lnTo>
                <a:lnTo>
                  <a:pt x="420" y="262"/>
                </a:lnTo>
                <a:lnTo>
                  <a:pt x="420" y="262"/>
                </a:lnTo>
                <a:lnTo>
                  <a:pt x="415" y="262"/>
                </a:lnTo>
                <a:lnTo>
                  <a:pt x="415" y="262"/>
                </a:lnTo>
                <a:lnTo>
                  <a:pt x="415" y="262"/>
                </a:lnTo>
                <a:lnTo>
                  <a:pt x="415" y="262"/>
                </a:lnTo>
                <a:lnTo>
                  <a:pt x="415" y="262"/>
                </a:lnTo>
                <a:lnTo>
                  <a:pt x="415" y="262"/>
                </a:lnTo>
                <a:lnTo>
                  <a:pt x="415" y="262"/>
                </a:lnTo>
                <a:lnTo>
                  <a:pt x="411" y="262"/>
                </a:lnTo>
                <a:lnTo>
                  <a:pt x="411" y="262"/>
                </a:lnTo>
                <a:lnTo>
                  <a:pt x="406" y="262"/>
                </a:lnTo>
                <a:lnTo>
                  <a:pt x="411" y="262"/>
                </a:lnTo>
                <a:lnTo>
                  <a:pt x="411" y="267"/>
                </a:lnTo>
                <a:lnTo>
                  <a:pt x="406" y="267"/>
                </a:lnTo>
                <a:lnTo>
                  <a:pt x="406" y="267"/>
                </a:lnTo>
                <a:lnTo>
                  <a:pt x="406" y="267"/>
                </a:lnTo>
                <a:lnTo>
                  <a:pt x="402" y="267"/>
                </a:lnTo>
                <a:lnTo>
                  <a:pt x="402" y="271"/>
                </a:lnTo>
                <a:lnTo>
                  <a:pt x="397" y="271"/>
                </a:lnTo>
                <a:lnTo>
                  <a:pt x="397" y="271"/>
                </a:lnTo>
                <a:lnTo>
                  <a:pt x="397" y="271"/>
                </a:lnTo>
                <a:lnTo>
                  <a:pt x="397" y="271"/>
                </a:lnTo>
                <a:lnTo>
                  <a:pt x="393" y="271"/>
                </a:lnTo>
                <a:lnTo>
                  <a:pt x="388" y="271"/>
                </a:lnTo>
                <a:lnTo>
                  <a:pt x="388" y="276"/>
                </a:lnTo>
                <a:lnTo>
                  <a:pt x="388" y="276"/>
                </a:lnTo>
                <a:lnTo>
                  <a:pt x="388" y="276"/>
                </a:lnTo>
                <a:lnTo>
                  <a:pt x="388" y="276"/>
                </a:lnTo>
                <a:lnTo>
                  <a:pt x="384" y="276"/>
                </a:lnTo>
                <a:lnTo>
                  <a:pt x="384" y="280"/>
                </a:lnTo>
                <a:lnTo>
                  <a:pt x="379" y="280"/>
                </a:lnTo>
                <a:lnTo>
                  <a:pt x="379" y="280"/>
                </a:lnTo>
                <a:lnTo>
                  <a:pt x="374" y="280"/>
                </a:lnTo>
                <a:lnTo>
                  <a:pt x="374" y="280"/>
                </a:lnTo>
                <a:lnTo>
                  <a:pt x="374" y="280"/>
                </a:lnTo>
                <a:lnTo>
                  <a:pt x="370" y="280"/>
                </a:lnTo>
                <a:lnTo>
                  <a:pt x="365" y="280"/>
                </a:lnTo>
                <a:lnTo>
                  <a:pt x="361" y="285"/>
                </a:lnTo>
                <a:lnTo>
                  <a:pt x="356" y="285"/>
                </a:lnTo>
                <a:lnTo>
                  <a:pt x="352" y="285"/>
                </a:lnTo>
                <a:lnTo>
                  <a:pt x="347" y="285"/>
                </a:lnTo>
                <a:lnTo>
                  <a:pt x="343" y="285"/>
                </a:lnTo>
                <a:lnTo>
                  <a:pt x="343" y="285"/>
                </a:lnTo>
                <a:lnTo>
                  <a:pt x="338" y="285"/>
                </a:lnTo>
                <a:lnTo>
                  <a:pt x="338" y="285"/>
                </a:lnTo>
                <a:lnTo>
                  <a:pt x="334" y="285"/>
                </a:lnTo>
                <a:lnTo>
                  <a:pt x="334" y="285"/>
                </a:lnTo>
                <a:lnTo>
                  <a:pt x="334" y="285"/>
                </a:lnTo>
                <a:lnTo>
                  <a:pt x="329" y="289"/>
                </a:lnTo>
                <a:lnTo>
                  <a:pt x="329" y="289"/>
                </a:lnTo>
                <a:lnTo>
                  <a:pt x="325" y="285"/>
                </a:lnTo>
                <a:lnTo>
                  <a:pt x="325" y="285"/>
                </a:lnTo>
                <a:lnTo>
                  <a:pt x="325" y="289"/>
                </a:lnTo>
                <a:lnTo>
                  <a:pt x="325" y="289"/>
                </a:lnTo>
                <a:lnTo>
                  <a:pt x="320" y="289"/>
                </a:lnTo>
                <a:lnTo>
                  <a:pt x="320" y="289"/>
                </a:lnTo>
                <a:lnTo>
                  <a:pt x="316" y="289"/>
                </a:lnTo>
                <a:lnTo>
                  <a:pt x="316" y="289"/>
                </a:lnTo>
                <a:lnTo>
                  <a:pt x="311" y="285"/>
                </a:lnTo>
                <a:lnTo>
                  <a:pt x="307" y="285"/>
                </a:lnTo>
                <a:lnTo>
                  <a:pt x="307" y="280"/>
                </a:lnTo>
                <a:lnTo>
                  <a:pt x="307" y="285"/>
                </a:lnTo>
                <a:lnTo>
                  <a:pt x="307" y="285"/>
                </a:lnTo>
                <a:lnTo>
                  <a:pt x="307" y="285"/>
                </a:lnTo>
                <a:lnTo>
                  <a:pt x="307" y="285"/>
                </a:lnTo>
                <a:lnTo>
                  <a:pt x="307" y="285"/>
                </a:lnTo>
                <a:lnTo>
                  <a:pt x="307" y="285"/>
                </a:lnTo>
                <a:lnTo>
                  <a:pt x="307" y="285"/>
                </a:lnTo>
                <a:lnTo>
                  <a:pt x="307" y="285"/>
                </a:lnTo>
                <a:lnTo>
                  <a:pt x="307" y="289"/>
                </a:lnTo>
                <a:lnTo>
                  <a:pt x="307" y="289"/>
                </a:lnTo>
                <a:lnTo>
                  <a:pt x="307" y="289"/>
                </a:lnTo>
                <a:lnTo>
                  <a:pt x="302" y="294"/>
                </a:lnTo>
                <a:lnTo>
                  <a:pt x="302" y="294"/>
                </a:lnTo>
                <a:lnTo>
                  <a:pt x="302" y="294"/>
                </a:lnTo>
                <a:lnTo>
                  <a:pt x="293" y="294"/>
                </a:lnTo>
                <a:lnTo>
                  <a:pt x="293" y="298"/>
                </a:lnTo>
                <a:lnTo>
                  <a:pt x="293" y="298"/>
                </a:lnTo>
                <a:lnTo>
                  <a:pt x="289" y="298"/>
                </a:lnTo>
                <a:lnTo>
                  <a:pt x="289" y="298"/>
                </a:lnTo>
                <a:lnTo>
                  <a:pt x="289" y="303"/>
                </a:lnTo>
                <a:lnTo>
                  <a:pt x="284" y="303"/>
                </a:lnTo>
                <a:lnTo>
                  <a:pt x="284" y="303"/>
                </a:lnTo>
                <a:lnTo>
                  <a:pt x="284" y="303"/>
                </a:lnTo>
                <a:lnTo>
                  <a:pt x="284" y="303"/>
                </a:lnTo>
                <a:lnTo>
                  <a:pt x="284" y="303"/>
                </a:lnTo>
                <a:lnTo>
                  <a:pt x="280" y="308"/>
                </a:lnTo>
                <a:lnTo>
                  <a:pt x="275" y="312"/>
                </a:lnTo>
                <a:lnTo>
                  <a:pt x="271" y="312"/>
                </a:lnTo>
                <a:lnTo>
                  <a:pt x="271" y="317"/>
                </a:lnTo>
                <a:lnTo>
                  <a:pt x="271" y="317"/>
                </a:lnTo>
                <a:lnTo>
                  <a:pt x="271" y="317"/>
                </a:lnTo>
                <a:lnTo>
                  <a:pt x="266" y="317"/>
                </a:lnTo>
                <a:lnTo>
                  <a:pt x="266" y="317"/>
                </a:lnTo>
                <a:lnTo>
                  <a:pt x="266" y="317"/>
                </a:lnTo>
                <a:lnTo>
                  <a:pt x="266" y="317"/>
                </a:lnTo>
                <a:lnTo>
                  <a:pt x="262" y="321"/>
                </a:lnTo>
                <a:lnTo>
                  <a:pt x="257" y="321"/>
                </a:lnTo>
                <a:lnTo>
                  <a:pt x="257" y="321"/>
                </a:lnTo>
                <a:lnTo>
                  <a:pt x="253" y="321"/>
                </a:lnTo>
                <a:lnTo>
                  <a:pt x="253" y="321"/>
                </a:lnTo>
                <a:lnTo>
                  <a:pt x="253" y="321"/>
                </a:lnTo>
                <a:lnTo>
                  <a:pt x="253" y="321"/>
                </a:lnTo>
                <a:lnTo>
                  <a:pt x="248" y="317"/>
                </a:lnTo>
                <a:lnTo>
                  <a:pt x="248" y="321"/>
                </a:lnTo>
                <a:lnTo>
                  <a:pt x="248" y="321"/>
                </a:lnTo>
                <a:lnTo>
                  <a:pt x="248" y="321"/>
                </a:lnTo>
                <a:lnTo>
                  <a:pt x="248" y="321"/>
                </a:lnTo>
                <a:lnTo>
                  <a:pt x="248" y="326"/>
                </a:lnTo>
                <a:lnTo>
                  <a:pt x="248" y="326"/>
                </a:lnTo>
                <a:lnTo>
                  <a:pt x="248" y="326"/>
                </a:lnTo>
                <a:lnTo>
                  <a:pt x="243" y="326"/>
                </a:lnTo>
                <a:lnTo>
                  <a:pt x="239" y="330"/>
                </a:lnTo>
                <a:lnTo>
                  <a:pt x="239" y="330"/>
                </a:lnTo>
                <a:lnTo>
                  <a:pt x="239" y="326"/>
                </a:lnTo>
                <a:lnTo>
                  <a:pt x="239" y="326"/>
                </a:lnTo>
                <a:lnTo>
                  <a:pt x="239" y="326"/>
                </a:lnTo>
                <a:lnTo>
                  <a:pt x="239" y="326"/>
                </a:lnTo>
                <a:lnTo>
                  <a:pt x="239" y="326"/>
                </a:lnTo>
                <a:lnTo>
                  <a:pt x="234" y="330"/>
                </a:lnTo>
                <a:lnTo>
                  <a:pt x="234" y="330"/>
                </a:lnTo>
                <a:lnTo>
                  <a:pt x="234" y="330"/>
                </a:lnTo>
                <a:lnTo>
                  <a:pt x="230" y="330"/>
                </a:lnTo>
                <a:lnTo>
                  <a:pt x="230" y="330"/>
                </a:lnTo>
                <a:lnTo>
                  <a:pt x="230" y="330"/>
                </a:lnTo>
                <a:lnTo>
                  <a:pt x="230" y="330"/>
                </a:lnTo>
                <a:lnTo>
                  <a:pt x="225" y="330"/>
                </a:lnTo>
                <a:lnTo>
                  <a:pt x="225" y="330"/>
                </a:lnTo>
                <a:lnTo>
                  <a:pt x="225" y="330"/>
                </a:lnTo>
                <a:lnTo>
                  <a:pt x="225" y="335"/>
                </a:lnTo>
                <a:lnTo>
                  <a:pt x="221" y="335"/>
                </a:lnTo>
                <a:lnTo>
                  <a:pt x="221" y="335"/>
                </a:lnTo>
                <a:lnTo>
                  <a:pt x="221" y="335"/>
                </a:lnTo>
                <a:lnTo>
                  <a:pt x="216" y="335"/>
                </a:lnTo>
                <a:lnTo>
                  <a:pt x="216" y="330"/>
                </a:lnTo>
                <a:lnTo>
                  <a:pt x="221" y="330"/>
                </a:lnTo>
                <a:lnTo>
                  <a:pt x="221" y="330"/>
                </a:lnTo>
                <a:lnTo>
                  <a:pt x="221" y="326"/>
                </a:lnTo>
                <a:lnTo>
                  <a:pt x="221" y="326"/>
                </a:lnTo>
                <a:lnTo>
                  <a:pt x="225" y="321"/>
                </a:lnTo>
                <a:lnTo>
                  <a:pt x="230" y="321"/>
                </a:lnTo>
                <a:lnTo>
                  <a:pt x="230" y="321"/>
                </a:lnTo>
                <a:lnTo>
                  <a:pt x="230" y="321"/>
                </a:lnTo>
                <a:lnTo>
                  <a:pt x="225" y="317"/>
                </a:lnTo>
                <a:lnTo>
                  <a:pt x="221" y="317"/>
                </a:lnTo>
                <a:lnTo>
                  <a:pt x="221" y="317"/>
                </a:lnTo>
                <a:lnTo>
                  <a:pt x="221" y="321"/>
                </a:lnTo>
                <a:lnTo>
                  <a:pt x="225" y="321"/>
                </a:lnTo>
                <a:lnTo>
                  <a:pt x="221" y="321"/>
                </a:lnTo>
                <a:lnTo>
                  <a:pt x="221" y="321"/>
                </a:lnTo>
                <a:lnTo>
                  <a:pt x="216" y="326"/>
                </a:lnTo>
                <a:lnTo>
                  <a:pt x="216" y="326"/>
                </a:lnTo>
                <a:lnTo>
                  <a:pt x="216" y="326"/>
                </a:lnTo>
                <a:lnTo>
                  <a:pt x="212" y="326"/>
                </a:lnTo>
                <a:lnTo>
                  <a:pt x="212" y="326"/>
                </a:lnTo>
                <a:lnTo>
                  <a:pt x="216" y="330"/>
                </a:lnTo>
                <a:lnTo>
                  <a:pt x="216" y="330"/>
                </a:lnTo>
                <a:lnTo>
                  <a:pt x="216" y="330"/>
                </a:lnTo>
                <a:lnTo>
                  <a:pt x="207" y="335"/>
                </a:lnTo>
                <a:lnTo>
                  <a:pt x="203" y="335"/>
                </a:lnTo>
                <a:lnTo>
                  <a:pt x="198" y="335"/>
                </a:lnTo>
                <a:lnTo>
                  <a:pt x="194" y="335"/>
                </a:lnTo>
                <a:lnTo>
                  <a:pt x="189" y="335"/>
                </a:lnTo>
                <a:lnTo>
                  <a:pt x="189" y="335"/>
                </a:lnTo>
                <a:lnTo>
                  <a:pt x="194" y="335"/>
                </a:lnTo>
                <a:lnTo>
                  <a:pt x="194" y="339"/>
                </a:lnTo>
                <a:lnTo>
                  <a:pt x="194" y="339"/>
                </a:lnTo>
                <a:lnTo>
                  <a:pt x="194" y="339"/>
                </a:lnTo>
                <a:lnTo>
                  <a:pt x="189" y="339"/>
                </a:lnTo>
                <a:lnTo>
                  <a:pt x="189" y="344"/>
                </a:lnTo>
                <a:lnTo>
                  <a:pt x="185" y="344"/>
                </a:lnTo>
                <a:lnTo>
                  <a:pt x="180" y="339"/>
                </a:lnTo>
                <a:lnTo>
                  <a:pt x="176" y="344"/>
                </a:lnTo>
                <a:lnTo>
                  <a:pt x="176" y="339"/>
                </a:lnTo>
                <a:lnTo>
                  <a:pt x="176" y="344"/>
                </a:lnTo>
                <a:lnTo>
                  <a:pt x="176" y="344"/>
                </a:lnTo>
                <a:lnTo>
                  <a:pt x="176" y="344"/>
                </a:lnTo>
                <a:lnTo>
                  <a:pt x="176" y="344"/>
                </a:lnTo>
                <a:lnTo>
                  <a:pt x="180" y="344"/>
                </a:lnTo>
                <a:lnTo>
                  <a:pt x="180" y="348"/>
                </a:lnTo>
                <a:lnTo>
                  <a:pt x="180" y="348"/>
                </a:lnTo>
                <a:lnTo>
                  <a:pt x="180" y="353"/>
                </a:lnTo>
                <a:lnTo>
                  <a:pt x="180" y="353"/>
                </a:lnTo>
                <a:lnTo>
                  <a:pt x="180" y="353"/>
                </a:lnTo>
                <a:lnTo>
                  <a:pt x="180" y="353"/>
                </a:lnTo>
                <a:lnTo>
                  <a:pt x="176" y="357"/>
                </a:lnTo>
                <a:lnTo>
                  <a:pt x="171" y="357"/>
                </a:lnTo>
                <a:lnTo>
                  <a:pt x="171" y="357"/>
                </a:lnTo>
                <a:lnTo>
                  <a:pt x="171" y="357"/>
                </a:lnTo>
                <a:lnTo>
                  <a:pt x="167" y="357"/>
                </a:lnTo>
                <a:lnTo>
                  <a:pt x="167" y="357"/>
                </a:lnTo>
                <a:lnTo>
                  <a:pt x="167" y="357"/>
                </a:lnTo>
                <a:lnTo>
                  <a:pt x="162" y="357"/>
                </a:lnTo>
                <a:lnTo>
                  <a:pt x="167" y="357"/>
                </a:lnTo>
                <a:lnTo>
                  <a:pt x="167" y="357"/>
                </a:lnTo>
                <a:lnTo>
                  <a:pt x="167" y="357"/>
                </a:lnTo>
                <a:lnTo>
                  <a:pt x="171" y="357"/>
                </a:lnTo>
                <a:lnTo>
                  <a:pt x="171" y="357"/>
                </a:lnTo>
                <a:lnTo>
                  <a:pt x="171" y="362"/>
                </a:lnTo>
                <a:lnTo>
                  <a:pt x="171" y="366"/>
                </a:lnTo>
                <a:lnTo>
                  <a:pt x="171" y="366"/>
                </a:lnTo>
                <a:lnTo>
                  <a:pt x="167" y="371"/>
                </a:lnTo>
                <a:lnTo>
                  <a:pt x="167" y="371"/>
                </a:lnTo>
                <a:lnTo>
                  <a:pt x="162" y="371"/>
                </a:lnTo>
                <a:lnTo>
                  <a:pt x="162" y="371"/>
                </a:lnTo>
                <a:lnTo>
                  <a:pt x="162" y="371"/>
                </a:lnTo>
                <a:lnTo>
                  <a:pt x="158" y="375"/>
                </a:lnTo>
                <a:lnTo>
                  <a:pt x="158" y="375"/>
                </a:lnTo>
                <a:lnTo>
                  <a:pt x="158" y="375"/>
                </a:lnTo>
                <a:lnTo>
                  <a:pt x="158" y="375"/>
                </a:lnTo>
                <a:lnTo>
                  <a:pt x="153" y="380"/>
                </a:lnTo>
                <a:lnTo>
                  <a:pt x="153" y="380"/>
                </a:lnTo>
                <a:lnTo>
                  <a:pt x="153" y="380"/>
                </a:lnTo>
                <a:lnTo>
                  <a:pt x="149" y="380"/>
                </a:lnTo>
                <a:lnTo>
                  <a:pt x="149" y="380"/>
                </a:lnTo>
                <a:lnTo>
                  <a:pt x="144" y="375"/>
                </a:lnTo>
                <a:lnTo>
                  <a:pt x="144" y="375"/>
                </a:lnTo>
                <a:lnTo>
                  <a:pt x="144" y="375"/>
                </a:lnTo>
                <a:lnTo>
                  <a:pt x="144" y="375"/>
                </a:lnTo>
                <a:lnTo>
                  <a:pt x="144" y="380"/>
                </a:lnTo>
                <a:lnTo>
                  <a:pt x="149" y="380"/>
                </a:lnTo>
                <a:lnTo>
                  <a:pt x="149" y="380"/>
                </a:lnTo>
                <a:lnTo>
                  <a:pt x="149" y="380"/>
                </a:lnTo>
                <a:lnTo>
                  <a:pt x="149" y="380"/>
                </a:lnTo>
                <a:lnTo>
                  <a:pt x="144" y="384"/>
                </a:lnTo>
                <a:lnTo>
                  <a:pt x="144" y="384"/>
                </a:lnTo>
                <a:lnTo>
                  <a:pt x="140" y="384"/>
                </a:lnTo>
                <a:lnTo>
                  <a:pt x="140" y="384"/>
                </a:lnTo>
                <a:lnTo>
                  <a:pt x="140" y="384"/>
                </a:lnTo>
                <a:lnTo>
                  <a:pt x="135" y="384"/>
                </a:lnTo>
                <a:lnTo>
                  <a:pt x="131" y="384"/>
                </a:lnTo>
                <a:lnTo>
                  <a:pt x="131" y="384"/>
                </a:lnTo>
                <a:lnTo>
                  <a:pt x="131" y="384"/>
                </a:lnTo>
                <a:lnTo>
                  <a:pt x="135" y="384"/>
                </a:lnTo>
                <a:lnTo>
                  <a:pt x="135" y="389"/>
                </a:lnTo>
                <a:lnTo>
                  <a:pt x="140" y="389"/>
                </a:lnTo>
                <a:lnTo>
                  <a:pt x="140" y="389"/>
                </a:lnTo>
                <a:lnTo>
                  <a:pt x="140" y="389"/>
                </a:lnTo>
                <a:lnTo>
                  <a:pt x="140" y="389"/>
                </a:lnTo>
                <a:lnTo>
                  <a:pt x="135" y="393"/>
                </a:lnTo>
                <a:lnTo>
                  <a:pt x="135" y="393"/>
                </a:lnTo>
                <a:lnTo>
                  <a:pt x="135" y="393"/>
                </a:lnTo>
                <a:lnTo>
                  <a:pt x="135" y="398"/>
                </a:lnTo>
                <a:lnTo>
                  <a:pt x="135" y="398"/>
                </a:lnTo>
                <a:lnTo>
                  <a:pt x="135" y="398"/>
                </a:lnTo>
                <a:lnTo>
                  <a:pt x="135" y="402"/>
                </a:lnTo>
                <a:lnTo>
                  <a:pt x="131" y="402"/>
                </a:lnTo>
                <a:lnTo>
                  <a:pt x="131" y="402"/>
                </a:lnTo>
                <a:lnTo>
                  <a:pt x="126" y="402"/>
                </a:lnTo>
                <a:lnTo>
                  <a:pt x="126" y="402"/>
                </a:lnTo>
                <a:lnTo>
                  <a:pt x="131" y="402"/>
                </a:lnTo>
                <a:lnTo>
                  <a:pt x="131" y="407"/>
                </a:lnTo>
                <a:lnTo>
                  <a:pt x="126" y="407"/>
                </a:lnTo>
                <a:lnTo>
                  <a:pt x="126" y="411"/>
                </a:lnTo>
                <a:lnTo>
                  <a:pt x="121" y="416"/>
                </a:lnTo>
                <a:lnTo>
                  <a:pt x="117" y="421"/>
                </a:lnTo>
                <a:lnTo>
                  <a:pt x="112" y="425"/>
                </a:lnTo>
                <a:lnTo>
                  <a:pt x="108" y="425"/>
                </a:lnTo>
                <a:lnTo>
                  <a:pt x="108" y="425"/>
                </a:lnTo>
                <a:lnTo>
                  <a:pt x="108" y="425"/>
                </a:lnTo>
                <a:lnTo>
                  <a:pt x="103" y="425"/>
                </a:lnTo>
                <a:lnTo>
                  <a:pt x="103" y="425"/>
                </a:lnTo>
                <a:lnTo>
                  <a:pt x="99" y="425"/>
                </a:lnTo>
                <a:lnTo>
                  <a:pt x="99" y="425"/>
                </a:lnTo>
                <a:lnTo>
                  <a:pt x="99" y="425"/>
                </a:lnTo>
                <a:lnTo>
                  <a:pt x="103" y="425"/>
                </a:lnTo>
                <a:lnTo>
                  <a:pt x="103" y="425"/>
                </a:lnTo>
                <a:lnTo>
                  <a:pt x="108" y="425"/>
                </a:lnTo>
                <a:lnTo>
                  <a:pt x="108" y="430"/>
                </a:lnTo>
                <a:lnTo>
                  <a:pt x="108" y="430"/>
                </a:lnTo>
                <a:lnTo>
                  <a:pt x="108" y="430"/>
                </a:lnTo>
                <a:lnTo>
                  <a:pt x="108" y="430"/>
                </a:lnTo>
                <a:lnTo>
                  <a:pt x="108" y="434"/>
                </a:lnTo>
                <a:lnTo>
                  <a:pt x="103" y="434"/>
                </a:lnTo>
                <a:lnTo>
                  <a:pt x="103" y="439"/>
                </a:lnTo>
                <a:lnTo>
                  <a:pt x="99" y="439"/>
                </a:lnTo>
                <a:lnTo>
                  <a:pt x="99" y="434"/>
                </a:lnTo>
                <a:lnTo>
                  <a:pt x="94" y="434"/>
                </a:lnTo>
                <a:lnTo>
                  <a:pt x="94" y="434"/>
                </a:lnTo>
                <a:lnTo>
                  <a:pt x="99" y="439"/>
                </a:lnTo>
                <a:lnTo>
                  <a:pt x="99" y="439"/>
                </a:lnTo>
                <a:lnTo>
                  <a:pt x="99" y="439"/>
                </a:lnTo>
                <a:lnTo>
                  <a:pt x="94" y="439"/>
                </a:lnTo>
                <a:lnTo>
                  <a:pt x="94" y="439"/>
                </a:lnTo>
                <a:lnTo>
                  <a:pt x="90" y="439"/>
                </a:lnTo>
                <a:lnTo>
                  <a:pt x="90" y="439"/>
                </a:lnTo>
                <a:lnTo>
                  <a:pt x="94" y="439"/>
                </a:lnTo>
                <a:lnTo>
                  <a:pt x="90" y="439"/>
                </a:lnTo>
                <a:lnTo>
                  <a:pt x="90" y="439"/>
                </a:lnTo>
                <a:lnTo>
                  <a:pt x="90" y="439"/>
                </a:lnTo>
                <a:lnTo>
                  <a:pt x="90" y="439"/>
                </a:lnTo>
                <a:lnTo>
                  <a:pt x="90" y="434"/>
                </a:lnTo>
                <a:lnTo>
                  <a:pt x="90" y="434"/>
                </a:lnTo>
                <a:lnTo>
                  <a:pt x="90" y="434"/>
                </a:lnTo>
                <a:lnTo>
                  <a:pt x="94" y="430"/>
                </a:lnTo>
                <a:lnTo>
                  <a:pt x="94" y="430"/>
                </a:lnTo>
                <a:lnTo>
                  <a:pt x="94" y="430"/>
                </a:lnTo>
                <a:lnTo>
                  <a:pt x="90" y="430"/>
                </a:lnTo>
                <a:lnTo>
                  <a:pt x="90" y="434"/>
                </a:lnTo>
                <a:lnTo>
                  <a:pt x="90" y="434"/>
                </a:lnTo>
                <a:lnTo>
                  <a:pt x="85" y="434"/>
                </a:lnTo>
                <a:lnTo>
                  <a:pt x="85" y="434"/>
                </a:lnTo>
                <a:lnTo>
                  <a:pt x="76" y="430"/>
                </a:lnTo>
                <a:lnTo>
                  <a:pt x="81" y="430"/>
                </a:lnTo>
                <a:lnTo>
                  <a:pt x="81" y="425"/>
                </a:lnTo>
                <a:lnTo>
                  <a:pt x="81" y="425"/>
                </a:lnTo>
                <a:lnTo>
                  <a:pt x="85" y="425"/>
                </a:lnTo>
                <a:lnTo>
                  <a:pt x="85" y="425"/>
                </a:lnTo>
                <a:lnTo>
                  <a:pt x="90" y="425"/>
                </a:lnTo>
                <a:lnTo>
                  <a:pt x="90" y="421"/>
                </a:lnTo>
                <a:lnTo>
                  <a:pt x="90" y="421"/>
                </a:lnTo>
                <a:lnTo>
                  <a:pt x="85" y="425"/>
                </a:lnTo>
                <a:lnTo>
                  <a:pt x="81" y="425"/>
                </a:lnTo>
                <a:lnTo>
                  <a:pt x="81" y="425"/>
                </a:lnTo>
                <a:lnTo>
                  <a:pt x="81" y="425"/>
                </a:lnTo>
                <a:lnTo>
                  <a:pt x="76" y="425"/>
                </a:lnTo>
                <a:lnTo>
                  <a:pt x="76" y="425"/>
                </a:lnTo>
                <a:lnTo>
                  <a:pt x="76" y="425"/>
                </a:lnTo>
                <a:lnTo>
                  <a:pt x="72" y="421"/>
                </a:lnTo>
                <a:lnTo>
                  <a:pt x="72" y="421"/>
                </a:lnTo>
                <a:lnTo>
                  <a:pt x="72" y="421"/>
                </a:lnTo>
                <a:lnTo>
                  <a:pt x="76" y="416"/>
                </a:lnTo>
                <a:lnTo>
                  <a:pt x="76" y="416"/>
                </a:lnTo>
                <a:lnTo>
                  <a:pt x="81" y="411"/>
                </a:lnTo>
                <a:lnTo>
                  <a:pt x="81" y="411"/>
                </a:lnTo>
                <a:lnTo>
                  <a:pt x="81" y="411"/>
                </a:lnTo>
                <a:lnTo>
                  <a:pt x="81" y="411"/>
                </a:lnTo>
                <a:lnTo>
                  <a:pt x="81" y="411"/>
                </a:lnTo>
                <a:lnTo>
                  <a:pt x="76" y="411"/>
                </a:lnTo>
                <a:lnTo>
                  <a:pt x="76" y="411"/>
                </a:lnTo>
                <a:lnTo>
                  <a:pt x="72" y="416"/>
                </a:lnTo>
                <a:lnTo>
                  <a:pt x="67" y="416"/>
                </a:lnTo>
                <a:lnTo>
                  <a:pt x="67" y="416"/>
                </a:lnTo>
                <a:lnTo>
                  <a:pt x="67" y="416"/>
                </a:lnTo>
                <a:lnTo>
                  <a:pt x="63" y="416"/>
                </a:lnTo>
                <a:lnTo>
                  <a:pt x="63" y="416"/>
                </a:lnTo>
                <a:lnTo>
                  <a:pt x="63" y="416"/>
                </a:lnTo>
                <a:lnTo>
                  <a:pt x="58" y="421"/>
                </a:lnTo>
                <a:lnTo>
                  <a:pt x="58" y="416"/>
                </a:lnTo>
                <a:lnTo>
                  <a:pt x="58" y="416"/>
                </a:lnTo>
                <a:lnTo>
                  <a:pt x="54" y="416"/>
                </a:lnTo>
                <a:lnTo>
                  <a:pt x="54" y="416"/>
                </a:lnTo>
                <a:lnTo>
                  <a:pt x="54" y="416"/>
                </a:lnTo>
                <a:lnTo>
                  <a:pt x="54" y="416"/>
                </a:lnTo>
                <a:lnTo>
                  <a:pt x="54" y="421"/>
                </a:lnTo>
                <a:lnTo>
                  <a:pt x="49" y="421"/>
                </a:lnTo>
                <a:lnTo>
                  <a:pt x="49" y="421"/>
                </a:lnTo>
                <a:lnTo>
                  <a:pt x="49" y="421"/>
                </a:lnTo>
                <a:lnTo>
                  <a:pt x="49" y="421"/>
                </a:lnTo>
                <a:lnTo>
                  <a:pt x="45" y="416"/>
                </a:lnTo>
                <a:lnTo>
                  <a:pt x="49" y="416"/>
                </a:lnTo>
                <a:lnTo>
                  <a:pt x="54" y="416"/>
                </a:lnTo>
                <a:lnTo>
                  <a:pt x="54" y="416"/>
                </a:lnTo>
                <a:lnTo>
                  <a:pt x="54" y="416"/>
                </a:lnTo>
                <a:lnTo>
                  <a:pt x="49" y="416"/>
                </a:lnTo>
                <a:lnTo>
                  <a:pt x="49" y="416"/>
                </a:lnTo>
                <a:lnTo>
                  <a:pt x="45" y="416"/>
                </a:lnTo>
                <a:lnTo>
                  <a:pt x="49" y="411"/>
                </a:lnTo>
                <a:lnTo>
                  <a:pt x="49" y="411"/>
                </a:lnTo>
                <a:lnTo>
                  <a:pt x="49" y="411"/>
                </a:lnTo>
                <a:lnTo>
                  <a:pt x="49" y="411"/>
                </a:lnTo>
                <a:lnTo>
                  <a:pt x="45" y="411"/>
                </a:lnTo>
                <a:lnTo>
                  <a:pt x="45" y="407"/>
                </a:lnTo>
                <a:lnTo>
                  <a:pt x="40" y="407"/>
                </a:lnTo>
                <a:lnTo>
                  <a:pt x="40" y="407"/>
                </a:lnTo>
                <a:lnTo>
                  <a:pt x="45" y="407"/>
                </a:lnTo>
                <a:lnTo>
                  <a:pt x="45" y="402"/>
                </a:lnTo>
                <a:lnTo>
                  <a:pt x="40" y="402"/>
                </a:lnTo>
                <a:lnTo>
                  <a:pt x="40" y="402"/>
                </a:lnTo>
                <a:lnTo>
                  <a:pt x="40" y="402"/>
                </a:lnTo>
                <a:lnTo>
                  <a:pt x="45" y="402"/>
                </a:lnTo>
                <a:lnTo>
                  <a:pt x="40" y="398"/>
                </a:lnTo>
                <a:lnTo>
                  <a:pt x="40" y="398"/>
                </a:lnTo>
                <a:lnTo>
                  <a:pt x="40" y="398"/>
                </a:lnTo>
                <a:lnTo>
                  <a:pt x="40" y="398"/>
                </a:lnTo>
                <a:lnTo>
                  <a:pt x="40" y="398"/>
                </a:lnTo>
                <a:lnTo>
                  <a:pt x="45" y="398"/>
                </a:lnTo>
                <a:lnTo>
                  <a:pt x="45" y="393"/>
                </a:lnTo>
                <a:lnTo>
                  <a:pt x="49" y="393"/>
                </a:lnTo>
                <a:lnTo>
                  <a:pt x="49" y="393"/>
                </a:lnTo>
                <a:lnTo>
                  <a:pt x="49" y="393"/>
                </a:lnTo>
                <a:lnTo>
                  <a:pt x="49" y="393"/>
                </a:lnTo>
                <a:lnTo>
                  <a:pt x="49" y="393"/>
                </a:lnTo>
                <a:lnTo>
                  <a:pt x="45" y="393"/>
                </a:lnTo>
                <a:lnTo>
                  <a:pt x="45" y="393"/>
                </a:lnTo>
                <a:lnTo>
                  <a:pt x="45" y="393"/>
                </a:lnTo>
                <a:lnTo>
                  <a:pt x="40" y="393"/>
                </a:lnTo>
                <a:lnTo>
                  <a:pt x="40" y="393"/>
                </a:lnTo>
                <a:lnTo>
                  <a:pt x="40" y="393"/>
                </a:lnTo>
                <a:lnTo>
                  <a:pt x="40" y="393"/>
                </a:lnTo>
                <a:lnTo>
                  <a:pt x="45" y="389"/>
                </a:lnTo>
                <a:lnTo>
                  <a:pt x="40" y="389"/>
                </a:lnTo>
                <a:lnTo>
                  <a:pt x="40" y="389"/>
                </a:lnTo>
                <a:lnTo>
                  <a:pt x="40" y="389"/>
                </a:lnTo>
                <a:lnTo>
                  <a:pt x="40" y="389"/>
                </a:lnTo>
                <a:lnTo>
                  <a:pt x="36" y="384"/>
                </a:lnTo>
                <a:lnTo>
                  <a:pt x="36" y="384"/>
                </a:lnTo>
                <a:lnTo>
                  <a:pt x="36" y="384"/>
                </a:lnTo>
                <a:lnTo>
                  <a:pt x="36" y="384"/>
                </a:lnTo>
                <a:lnTo>
                  <a:pt x="36" y="384"/>
                </a:lnTo>
                <a:lnTo>
                  <a:pt x="40" y="380"/>
                </a:lnTo>
                <a:lnTo>
                  <a:pt x="40" y="380"/>
                </a:lnTo>
                <a:lnTo>
                  <a:pt x="40" y="380"/>
                </a:lnTo>
                <a:lnTo>
                  <a:pt x="45" y="375"/>
                </a:lnTo>
                <a:lnTo>
                  <a:pt x="49" y="375"/>
                </a:lnTo>
                <a:lnTo>
                  <a:pt x="45" y="375"/>
                </a:lnTo>
                <a:lnTo>
                  <a:pt x="40" y="380"/>
                </a:lnTo>
                <a:lnTo>
                  <a:pt x="40" y="380"/>
                </a:lnTo>
                <a:lnTo>
                  <a:pt x="40" y="380"/>
                </a:lnTo>
                <a:lnTo>
                  <a:pt x="40" y="375"/>
                </a:lnTo>
                <a:lnTo>
                  <a:pt x="36" y="375"/>
                </a:lnTo>
                <a:lnTo>
                  <a:pt x="36" y="375"/>
                </a:lnTo>
                <a:lnTo>
                  <a:pt x="36" y="375"/>
                </a:lnTo>
                <a:lnTo>
                  <a:pt x="36" y="375"/>
                </a:lnTo>
                <a:lnTo>
                  <a:pt x="36" y="371"/>
                </a:lnTo>
                <a:lnTo>
                  <a:pt x="36" y="371"/>
                </a:lnTo>
                <a:lnTo>
                  <a:pt x="36" y="366"/>
                </a:lnTo>
                <a:lnTo>
                  <a:pt x="31" y="362"/>
                </a:lnTo>
                <a:lnTo>
                  <a:pt x="36" y="362"/>
                </a:lnTo>
                <a:lnTo>
                  <a:pt x="36" y="357"/>
                </a:lnTo>
                <a:lnTo>
                  <a:pt x="36" y="357"/>
                </a:lnTo>
                <a:lnTo>
                  <a:pt x="40" y="357"/>
                </a:lnTo>
                <a:lnTo>
                  <a:pt x="45" y="353"/>
                </a:lnTo>
                <a:lnTo>
                  <a:pt x="49" y="353"/>
                </a:lnTo>
                <a:lnTo>
                  <a:pt x="49" y="353"/>
                </a:lnTo>
                <a:lnTo>
                  <a:pt x="54" y="353"/>
                </a:lnTo>
                <a:lnTo>
                  <a:pt x="54" y="353"/>
                </a:lnTo>
                <a:lnTo>
                  <a:pt x="54" y="353"/>
                </a:lnTo>
                <a:lnTo>
                  <a:pt x="49" y="353"/>
                </a:lnTo>
                <a:lnTo>
                  <a:pt x="49" y="353"/>
                </a:lnTo>
                <a:lnTo>
                  <a:pt x="54" y="353"/>
                </a:lnTo>
                <a:lnTo>
                  <a:pt x="54" y="353"/>
                </a:lnTo>
                <a:lnTo>
                  <a:pt x="54" y="353"/>
                </a:lnTo>
                <a:lnTo>
                  <a:pt x="49" y="353"/>
                </a:lnTo>
                <a:lnTo>
                  <a:pt x="45" y="353"/>
                </a:lnTo>
                <a:lnTo>
                  <a:pt x="40" y="353"/>
                </a:lnTo>
                <a:lnTo>
                  <a:pt x="40" y="353"/>
                </a:lnTo>
                <a:lnTo>
                  <a:pt x="36" y="353"/>
                </a:lnTo>
                <a:lnTo>
                  <a:pt x="36" y="353"/>
                </a:lnTo>
                <a:lnTo>
                  <a:pt x="36" y="353"/>
                </a:lnTo>
                <a:lnTo>
                  <a:pt x="36" y="353"/>
                </a:lnTo>
                <a:lnTo>
                  <a:pt x="36" y="353"/>
                </a:lnTo>
                <a:lnTo>
                  <a:pt x="40" y="348"/>
                </a:lnTo>
                <a:lnTo>
                  <a:pt x="45" y="348"/>
                </a:lnTo>
                <a:lnTo>
                  <a:pt x="45" y="348"/>
                </a:lnTo>
                <a:lnTo>
                  <a:pt x="49" y="344"/>
                </a:lnTo>
                <a:lnTo>
                  <a:pt x="49" y="348"/>
                </a:lnTo>
                <a:lnTo>
                  <a:pt x="49" y="348"/>
                </a:lnTo>
                <a:lnTo>
                  <a:pt x="49" y="344"/>
                </a:lnTo>
                <a:lnTo>
                  <a:pt x="49" y="344"/>
                </a:lnTo>
                <a:lnTo>
                  <a:pt x="54" y="344"/>
                </a:lnTo>
                <a:lnTo>
                  <a:pt x="58" y="344"/>
                </a:lnTo>
                <a:lnTo>
                  <a:pt x="58" y="344"/>
                </a:lnTo>
                <a:lnTo>
                  <a:pt x="58" y="344"/>
                </a:lnTo>
                <a:lnTo>
                  <a:pt x="58" y="348"/>
                </a:lnTo>
                <a:lnTo>
                  <a:pt x="58" y="348"/>
                </a:lnTo>
                <a:lnTo>
                  <a:pt x="58" y="348"/>
                </a:lnTo>
                <a:lnTo>
                  <a:pt x="58" y="348"/>
                </a:lnTo>
                <a:lnTo>
                  <a:pt x="63" y="344"/>
                </a:lnTo>
                <a:lnTo>
                  <a:pt x="58" y="344"/>
                </a:lnTo>
                <a:lnTo>
                  <a:pt x="58" y="344"/>
                </a:lnTo>
                <a:lnTo>
                  <a:pt x="58" y="344"/>
                </a:lnTo>
                <a:lnTo>
                  <a:pt x="54" y="339"/>
                </a:lnTo>
                <a:lnTo>
                  <a:pt x="54" y="339"/>
                </a:lnTo>
                <a:lnTo>
                  <a:pt x="58" y="339"/>
                </a:lnTo>
                <a:lnTo>
                  <a:pt x="54" y="339"/>
                </a:lnTo>
                <a:lnTo>
                  <a:pt x="58" y="335"/>
                </a:lnTo>
                <a:lnTo>
                  <a:pt x="58" y="335"/>
                </a:lnTo>
                <a:lnTo>
                  <a:pt x="54" y="335"/>
                </a:lnTo>
                <a:lnTo>
                  <a:pt x="54" y="335"/>
                </a:lnTo>
                <a:lnTo>
                  <a:pt x="54" y="339"/>
                </a:lnTo>
                <a:lnTo>
                  <a:pt x="54" y="339"/>
                </a:lnTo>
                <a:lnTo>
                  <a:pt x="54" y="344"/>
                </a:lnTo>
                <a:lnTo>
                  <a:pt x="54" y="344"/>
                </a:lnTo>
                <a:lnTo>
                  <a:pt x="49" y="344"/>
                </a:lnTo>
                <a:lnTo>
                  <a:pt x="49" y="344"/>
                </a:lnTo>
                <a:lnTo>
                  <a:pt x="45" y="344"/>
                </a:lnTo>
                <a:lnTo>
                  <a:pt x="49" y="344"/>
                </a:lnTo>
                <a:lnTo>
                  <a:pt x="49" y="344"/>
                </a:lnTo>
                <a:lnTo>
                  <a:pt x="49" y="344"/>
                </a:lnTo>
                <a:lnTo>
                  <a:pt x="45" y="344"/>
                </a:lnTo>
                <a:lnTo>
                  <a:pt x="45" y="344"/>
                </a:lnTo>
                <a:lnTo>
                  <a:pt x="45" y="348"/>
                </a:lnTo>
                <a:lnTo>
                  <a:pt x="40" y="348"/>
                </a:lnTo>
                <a:lnTo>
                  <a:pt x="36" y="353"/>
                </a:lnTo>
                <a:lnTo>
                  <a:pt x="36" y="353"/>
                </a:lnTo>
                <a:lnTo>
                  <a:pt x="36" y="353"/>
                </a:lnTo>
                <a:lnTo>
                  <a:pt x="31" y="353"/>
                </a:lnTo>
                <a:lnTo>
                  <a:pt x="36" y="348"/>
                </a:lnTo>
                <a:lnTo>
                  <a:pt x="36" y="348"/>
                </a:lnTo>
                <a:lnTo>
                  <a:pt x="36" y="344"/>
                </a:lnTo>
                <a:lnTo>
                  <a:pt x="36" y="344"/>
                </a:lnTo>
                <a:lnTo>
                  <a:pt x="36" y="339"/>
                </a:lnTo>
                <a:lnTo>
                  <a:pt x="40" y="335"/>
                </a:lnTo>
                <a:lnTo>
                  <a:pt x="40" y="335"/>
                </a:lnTo>
                <a:lnTo>
                  <a:pt x="36" y="335"/>
                </a:lnTo>
                <a:lnTo>
                  <a:pt x="40" y="335"/>
                </a:lnTo>
                <a:lnTo>
                  <a:pt x="40" y="330"/>
                </a:lnTo>
                <a:lnTo>
                  <a:pt x="40" y="330"/>
                </a:lnTo>
                <a:lnTo>
                  <a:pt x="40" y="330"/>
                </a:lnTo>
                <a:lnTo>
                  <a:pt x="40" y="330"/>
                </a:lnTo>
                <a:lnTo>
                  <a:pt x="45" y="330"/>
                </a:lnTo>
                <a:lnTo>
                  <a:pt x="49" y="326"/>
                </a:lnTo>
                <a:lnTo>
                  <a:pt x="54" y="326"/>
                </a:lnTo>
                <a:lnTo>
                  <a:pt x="54" y="326"/>
                </a:lnTo>
                <a:lnTo>
                  <a:pt x="58" y="326"/>
                </a:lnTo>
                <a:lnTo>
                  <a:pt x="58" y="326"/>
                </a:lnTo>
                <a:lnTo>
                  <a:pt x="58" y="326"/>
                </a:lnTo>
                <a:lnTo>
                  <a:pt x="58" y="321"/>
                </a:lnTo>
                <a:lnTo>
                  <a:pt x="58" y="321"/>
                </a:lnTo>
                <a:lnTo>
                  <a:pt x="54" y="326"/>
                </a:lnTo>
                <a:lnTo>
                  <a:pt x="49" y="326"/>
                </a:lnTo>
                <a:lnTo>
                  <a:pt x="49" y="326"/>
                </a:lnTo>
                <a:lnTo>
                  <a:pt x="45" y="326"/>
                </a:lnTo>
                <a:lnTo>
                  <a:pt x="40" y="330"/>
                </a:lnTo>
                <a:lnTo>
                  <a:pt x="40" y="330"/>
                </a:lnTo>
                <a:lnTo>
                  <a:pt x="40" y="326"/>
                </a:lnTo>
                <a:lnTo>
                  <a:pt x="36" y="326"/>
                </a:lnTo>
                <a:lnTo>
                  <a:pt x="31" y="326"/>
                </a:lnTo>
                <a:lnTo>
                  <a:pt x="31" y="326"/>
                </a:lnTo>
                <a:lnTo>
                  <a:pt x="36" y="321"/>
                </a:lnTo>
                <a:lnTo>
                  <a:pt x="40" y="317"/>
                </a:lnTo>
                <a:lnTo>
                  <a:pt x="36" y="317"/>
                </a:lnTo>
                <a:lnTo>
                  <a:pt x="36" y="317"/>
                </a:lnTo>
                <a:lnTo>
                  <a:pt x="36" y="317"/>
                </a:lnTo>
                <a:lnTo>
                  <a:pt x="36" y="317"/>
                </a:lnTo>
                <a:lnTo>
                  <a:pt x="36" y="317"/>
                </a:lnTo>
                <a:lnTo>
                  <a:pt x="40" y="317"/>
                </a:lnTo>
                <a:lnTo>
                  <a:pt x="49" y="312"/>
                </a:lnTo>
                <a:lnTo>
                  <a:pt x="54" y="312"/>
                </a:lnTo>
                <a:lnTo>
                  <a:pt x="54" y="312"/>
                </a:lnTo>
                <a:lnTo>
                  <a:pt x="58" y="308"/>
                </a:lnTo>
                <a:lnTo>
                  <a:pt x="58" y="308"/>
                </a:lnTo>
                <a:lnTo>
                  <a:pt x="58" y="308"/>
                </a:lnTo>
                <a:lnTo>
                  <a:pt x="63" y="308"/>
                </a:lnTo>
                <a:lnTo>
                  <a:pt x="63" y="308"/>
                </a:lnTo>
                <a:lnTo>
                  <a:pt x="67" y="308"/>
                </a:lnTo>
                <a:lnTo>
                  <a:pt x="72" y="303"/>
                </a:lnTo>
                <a:lnTo>
                  <a:pt x="72" y="303"/>
                </a:lnTo>
                <a:lnTo>
                  <a:pt x="72" y="303"/>
                </a:lnTo>
                <a:lnTo>
                  <a:pt x="67" y="303"/>
                </a:lnTo>
                <a:lnTo>
                  <a:pt x="63" y="303"/>
                </a:lnTo>
                <a:lnTo>
                  <a:pt x="63" y="308"/>
                </a:lnTo>
                <a:lnTo>
                  <a:pt x="54" y="312"/>
                </a:lnTo>
                <a:lnTo>
                  <a:pt x="49" y="312"/>
                </a:lnTo>
                <a:lnTo>
                  <a:pt x="45" y="312"/>
                </a:lnTo>
                <a:lnTo>
                  <a:pt x="45" y="312"/>
                </a:lnTo>
                <a:lnTo>
                  <a:pt x="40" y="317"/>
                </a:lnTo>
                <a:lnTo>
                  <a:pt x="40" y="317"/>
                </a:lnTo>
                <a:lnTo>
                  <a:pt x="36" y="317"/>
                </a:lnTo>
                <a:lnTo>
                  <a:pt x="36" y="317"/>
                </a:lnTo>
                <a:lnTo>
                  <a:pt x="36" y="317"/>
                </a:lnTo>
                <a:lnTo>
                  <a:pt x="36" y="312"/>
                </a:lnTo>
                <a:lnTo>
                  <a:pt x="36" y="312"/>
                </a:lnTo>
                <a:lnTo>
                  <a:pt x="36" y="312"/>
                </a:lnTo>
                <a:lnTo>
                  <a:pt x="40" y="308"/>
                </a:lnTo>
                <a:lnTo>
                  <a:pt x="40" y="308"/>
                </a:lnTo>
                <a:lnTo>
                  <a:pt x="40" y="308"/>
                </a:lnTo>
                <a:lnTo>
                  <a:pt x="40" y="308"/>
                </a:lnTo>
                <a:lnTo>
                  <a:pt x="45" y="303"/>
                </a:lnTo>
                <a:lnTo>
                  <a:pt x="45" y="303"/>
                </a:lnTo>
                <a:lnTo>
                  <a:pt x="49" y="303"/>
                </a:lnTo>
                <a:lnTo>
                  <a:pt x="54" y="303"/>
                </a:lnTo>
                <a:lnTo>
                  <a:pt x="54" y="303"/>
                </a:lnTo>
                <a:lnTo>
                  <a:pt x="58" y="303"/>
                </a:lnTo>
                <a:lnTo>
                  <a:pt x="58" y="303"/>
                </a:lnTo>
                <a:lnTo>
                  <a:pt x="58" y="303"/>
                </a:lnTo>
                <a:lnTo>
                  <a:pt x="54" y="303"/>
                </a:lnTo>
                <a:lnTo>
                  <a:pt x="49" y="303"/>
                </a:lnTo>
                <a:lnTo>
                  <a:pt x="49" y="303"/>
                </a:lnTo>
                <a:lnTo>
                  <a:pt x="45" y="303"/>
                </a:lnTo>
                <a:lnTo>
                  <a:pt x="45" y="303"/>
                </a:lnTo>
                <a:lnTo>
                  <a:pt x="45" y="298"/>
                </a:lnTo>
                <a:lnTo>
                  <a:pt x="45" y="298"/>
                </a:lnTo>
                <a:lnTo>
                  <a:pt x="40" y="298"/>
                </a:lnTo>
                <a:lnTo>
                  <a:pt x="45" y="294"/>
                </a:lnTo>
                <a:lnTo>
                  <a:pt x="45" y="289"/>
                </a:lnTo>
                <a:lnTo>
                  <a:pt x="49" y="289"/>
                </a:lnTo>
                <a:lnTo>
                  <a:pt x="54" y="289"/>
                </a:lnTo>
                <a:lnTo>
                  <a:pt x="54" y="289"/>
                </a:lnTo>
                <a:lnTo>
                  <a:pt x="58" y="285"/>
                </a:lnTo>
                <a:lnTo>
                  <a:pt x="63" y="285"/>
                </a:lnTo>
                <a:lnTo>
                  <a:pt x="67" y="285"/>
                </a:lnTo>
                <a:lnTo>
                  <a:pt x="67" y="285"/>
                </a:lnTo>
                <a:lnTo>
                  <a:pt x="72" y="289"/>
                </a:lnTo>
                <a:lnTo>
                  <a:pt x="72" y="289"/>
                </a:lnTo>
                <a:lnTo>
                  <a:pt x="76" y="289"/>
                </a:lnTo>
                <a:lnTo>
                  <a:pt x="81" y="289"/>
                </a:lnTo>
                <a:lnTo>
                  <a:pt x="85" y="289"/>
                </a:lnTo>
                <a:lnTo>
                  <a:pt x="85" y="289"/>
                </a:lnTo>
                <a:lnTo>
                  <a:pt x="85" y="289"/>
                </a:lnTo>
                <a:lnTo>
                  <a:pt x="81" y="289"/>
                </a:lnTo>
                <a:lnTo>
                  <a:pt x="81" y="289"/>
                </a:lnTo>
                <a:lnTo>
                  <a:pt x="81" y="285"/>
                </a:lnTo>
                <a:lnTo>
                  <a:pt x="85" y="285"/>
                </a:lnTo>
                <a:lnTo>
                  <a:pt x="85" y="285"/>
                </a:lnTo>
                <a:lnTo>
                  <a:pt x="81" y="285"/>
                </a:lnTo>
                <a:lnTo>
                  <a:pt x="76" y="285"/>
                </a:lnTo>
                <a:lnTo>
                  <a:pt x="72" y="285"/>
                </a:lnTo>
                <a:lnTo>
                  <a:pt x="72" y="285"/>
                </a:lnTo>
                <a:lnTo>
                  <a:pt x="72" y="285"/>
                </a:lnTo>
                <a:lnTo>
                  <a:pt x="67" y="285"/>
                </a:lnTo>
                <a:lnTo>
                  <a:pt x="67" y="285"/>
                </a:lnTo>
                <a:lnTo>
                  <a:pt x="63" y="285"/>
                </a:lnTo>
                <a:lnTo>
                  <a:pt x="63" y="285"/>
                </a:lnTo>
                <a:lnTo>
                  <a:pt x="58" y="285"/>
                </a:lnTo>
                <a:lnTo>
                  <a:pt x="54" y="289"/>
                </a:lnTo>
                <a:lnTo>
                  <a:pt x="49" y="289"/>
                </a:lnTo>
                <a:lnTo>
                  <a:pt x="49" y="289"/>
                </a:lnTo>
                <a:lnTo>
                  <a:pt x="49" y="285"/>
                </a:lnTo>
                <a:lnTo>
                  <a:pt x="54" y="285"/>
                </a:lnTo>
                <a:lnTo>
                  <a:pt x="54" y="285"/>
                </a:lnTo>
                <a:lnTo>
                  <a:pt x="54" y="285"/>
                </a:lnTo>
                <a:lnTo>
                  <a:pt x="58" y="280"/>
                </a:lnTo>
                <a:lnTo>
                  <a:pt x="63" y="280"/>
                </a:lnTo>
                <a:lnTo>
                  <a:pt x="63" y="276"/>
                </a:lnTo>
                <a:lnTo>
                  <a:pt x="63" y="276"/>
                </a:lnTo>
                <a:lnTo>
                  <a:pt x="67" y="276"/>
                </a:lnTo>
                <a:lnTo>
                  <a:pt x="72" y="280"/>
                </a:lnTo>
                <a:lnTo>
                  <a:pt x="76" y="280"/>
                </a:lnTo>
                <a:lnTo>
                  <a:pt x="76" y="280"/>
                </a:lnTo>
                <a:lnTo>
                  <a:pt x="81" y="280"/>
                </a:lnTo>
                <a:lnTo>
                  <a:pt x="81" y="280"/>
                </a:lnTo>
                <a:lnTo>
                  <a:pt x="81" y="280"/>
                </a:lnTo>
                <a:lnTo>
                  <a:pt x="81" y="280"/>
                </a:lnTo>
                <a:lnTo>
                  <a:pt x="81" y="280"/>
                </a:lnTo>
                <a:lnTo>
                  <a:pt x="85" y="280"/>
                </a:lnTo>
                <a:lnTo>
                  <a:pt x="85" y="276"/>
                </a:lnTo>
                <a:lnTo>
                  <a:pt x="85" y="276"/>
                </a:lnTo>
                <a:lnTo>
                  <a:pt x="90" y="276"/>
                </a:lnTo>
                <a:lnTo>
                  <a:pt x="90" y="276"/>
                </a:lnTo>
                <a:lnTo>
                  <a:pt x="85" y="276"/>
                </a:lnTo>
                <a:lnTo>
                  <a:pt x="85" y="276"/>
                </a:lnTo>
                <a:lnTo>
                  <a:pt x="85" y="276"/>
                </a:lnTo>
                <a:lnTo>
                  <a:pt x="85" y="276"/>
                </a:lnTo>
                <a:lnTo>
                  <a:pt x="81" y="276"/>
                </a:lnTo>
                <a:lnTo>
                  <a:pt x="81" y="276"/>
                </a:lnTo>
                <a:lnTo>
                  <a:pt x="76" y="276"/>
                </a:lnTo>
                <a:lnTo>
                  <a:pt x="72" y="276"/>
                </a:lnTo>
                <a:lnTo>
                  <a:pt x="67" y="276"/>
                </a:lnTo>
                <a:lnTo>
                  <a:pt x="67" y="276"/>
                </a:lnTo>
                <a:lnTo>
                  <a:pt x="67" y="276"/>
                </a:lnTo>
                <a:lnTo>
                  <a:pt x="63" y="276"/>
                </a:lnTo>
                <a:lnTo>
                  <a:pt x="63" y="276"/>
                </a:lnTo>
                <a:lnTo>
                  <a:pt x="63" y="276"/>
                </a:lnTo>
                <a:lnTo>
                  <a:pt x="63" y="276"/>
                </a:lnTo>
                <a:lnTo>
                  <a:pt x="63" y="271"/>
                </a:lnTo>
                <a:lnTo>
                  <a:pt x="67" y="271"/>
                </a:lnTo>
                <a:lnTo>
                  <a:pt x="72" y="271"/>
                </a:lnTo>
                <a:lnTo>
                  <a:pt x="76" y="267"/>
                </a:lnTo>
                <a:lnTo>
                  <a:pt x="76" y="267"/>
                </a:lnTo>
                <a:lnTo>
                  <a:pt x="81" y="271"/>
                </a:lnTo>
                <a:lnTo>
                  <a:pt x="85" y="271"/>
                </a:lnTo>
                <a:lnTo>
                  <a:pt x="85" y="271"/>
                </a:lnTo>
                <a:lnTo>
                  <a:pt x="90" y="271"/>
                </a:lnTo>
                <a:lnTo>
                  <a:pt x="90" y="271"/>
                </a:lnTo>
                <a:lnTo>
                  <a:pt x="94" y="271"/>
                </a:lnTo>
                <a:lnTo>
                  <a:pt x="94" y="267"/>
                </a:lnTo>
                <a:lnTo>
                  <a:pt x="99" y="267"/>
                </a:lnTo>
                <a:lnTo>
                  <a:pt x="94" y="267"/>
                </a:lnTo>
                <a:lnTo>
                  <a:pt x="90" y="267"/>
                </a:lnTo>
                <a:lnTo>
                  <a:pt x="90" y="267"/>
                </a:lnTo>
                <a:lnTo>
                  <a:pt x="94" y="267"/>
                </a:lnTo>
                <a:lnTo>
                  <a:pt x="94" y="262"/>
                </a:lnTo>
                <a:lnTo>
                  <a:pt x="99" y="262"/>
                </a:lnTo>
                <a:lnTo>
                  <a:pt x="99" y="262"/>
                </a:lnTo>
                <a:lnTo>
                  <a:pt x="103" y="262"/>
                </a:lnTo>
                <a:lnTo>
                  <a:pt x="108" y="262"/>
                </a:lnTo>
                <a:lnTo>
                  <a:pt x="108" y="262"/>
                </a:lnTo>
                <a:lnTo>
                  <a:pt x="103" y="262"/>
                </a:lnTo>
                <a:lnTo>
                  <a:pt x="103" y="258"/>
                </a:lnTo>
                <a:lnTo>
                  <a:pt x="103" y="258"/>
                </a:lnTo>
                <a:lnTo>
                  <a:pt x="99" y="262"/>
                </a:lnTo>
                <a:lnTo>
                  <a:pt x="99" y="258"/>
                </a:lnTo>
                <a:lnTo>
                  <a:pt x="99" y="258"/>
                </a:lnTo>
                <a:lnTo>
                  <a:pt x="103" y="258"/>
                </a:lnTo>
                <a:lnTo>
                  <a:pt x="103" y="253"/>
                </a:lnTo>
                <a:lnTo>
                  <a:pt x="103" y="253"/>
                </a:lnTo>
                <a:lnTo>
                  <a:pt x="108" y="253"/>
                </a:lnTo>
                <a:lnTo>
                  <a:pt x="108" y="249"/>
                </a:lnTo>
                <a:lnTo>
                  <a:pt x="112" y="249"/>
                </a:lnTo>
                <a:lnTo>
                  <a:pt x="112" y="249"/>
                </a:lnTo>
                <a:lnTo>
                  <a:pt x="112" y="249"/>
                </a:lnTo>
                <a:lnTo>
                  <a:pt x="112" y="249"/>
                </a:lnTo>
                <a:lnTo>
                  <a:pt x="112" y="244"/>
                </a:lnTo>
                <a:lnTo>
                  <a:pt x="117" y="244"/>
                </a:lnTo>
                <a:lnTo>
                  <a:pt x="117" y="244"/>
                </a:lnTo>
                <a:lnTo>
                  <a:pt x="117" y="244"/>
                </a:lnTo>
                <a:lnTo>
                  <a:pt x="117" y="244"/>
                </a:lnTo>
                <a:lnTo>
                  <a:pt x="112" y="244"/>
                </a:lnTo>
                <a:lnTo>
                  <a:pt x="112" y="244"/>
                </a:lnTo>
                <a:lnTo>
                  <a:pt x="108" y="244"/>
                </a:lnTo>
                <a:lnTo>
                  <a:pt x="108" y="244"/>
                </a:lnTo>
                <a:lnTo>
                  <a:pt x="108" y="244"/>
                </a:lnTo>
                <a:lnTo>
                  <a:pt x="103" y="244"/>
                </a:lnTo>
                <a:lnTo>
                  <a:pt x="103" y="244"/>
                </a:lnTo>
                <a:lnTo>
                  <a:pt x="103" y="244"/>
                </a:lnTo>
                <a:lnTo>
                  <a:pt x="94" y="244"/>
                </a:lnTo>
                <a:lnTo>
                  <a:pt x="94" y="244"/>
                </a:lnTo>
                <a:lnTo>
                  <a:pt x="94" y="240"/>
                </a:lnTo>
                <a:lnTo>
                  <a:pt x="90" y="240"/>
                </a:lnTo>
                <a:lnTo>
                  <a:pt x="90" y="240"/>
                </a:lnTo>
                <a:lnTo>
                  <a:pt x="85" y="240"/>
                </a:lnTo>
                <a:lnTo>
                  <a:pt x="81" y="235"/>
                </a:lnTo>
                <a:lnTo>
                  <a:pt x="81" y="235"/>
                </a:lnTo>
                <a:lnTo>
                  <a:pt x="81" y="235"/>
                </a:lnTo>
                <a:lnTo>
                  <a:pt x="76" y="235"/>
                </a:lnTo>
                <a:lnTo>
                  <a:pt x="76" y="231"/>
                </a:lnTo>
                <a:lnTo>
                  <a:pt x="76" y="231"/>
                </a:lnTo>
                <a:lnTo>
                  <a:pt x="81" y="231"/>
                </a:lnTo>
                <a:lnTo>
                  <a:pt x="81" y="231"/>
                </a:lnTo>
                <a:lnTo>
                  <a:pt x="81" y="231"/>
                </a:lnTo>
                <a:lnTo>
                  <a:pt x="85" y="231"/>
                </a:lnTo>
                <a:lnTo>
                  <a:pt x="90" y="231"/>
                </a:lnTo>
                <a:lnTo>
                  <a:pt x="90" y="231"/>
                </a:lnTo>
                <a:lnTo>
                  <a:pt x="90" y="231"/>
                </a:lnTo>
                <a:lnTo>
                  <a:pt x="94" y="231"/>
                </a:lnTo>
                <a:lnTo>
                  <a:pt x="99" y="231"/>
                </a:lnTo>
                <a:lnTo>
                  <a:pt x="99" y="231"/>
                </a:lnTo>
                <a:lnTo>
                  <a:pt x="99" y="231"/>
                </a:lnTo>
                <a:lnTo>
                  <a:pt x="103" y="235"/>
                </a:lnTo>
                <a:lnTo>
                  <a:pt x="108" y="235"/>
                </a:lnTo>
                <a:lnTo>
                  <a:pt x="108" y="235"/>
                </a:lnTo>
                <a:lnTo>
                  <a:pt x="112" y="240"/>
                </a:lnTo>
                <a:lnTo>
                  <a:pt x="112" y="240"/>
                </a:lnTo>
                <a:lnTo>
                  <a:pt x="117" y="240"/>
                </a:lnTo>
                <a:lnTo>
                  <a:pt x="117" y="240"/>
                </a:lnTo>
                <a:lnTo>
                  <a:pt x="117" y="240"/>
                </a:lnTo>
                <a:lnTo>
                  <a:pt x="112" y="235"/>
                </a:lnTo>
                <a:lnTo>
                  <a:pt x="112" y="235"/>
                </a:lnTo>
                <a:lnTo>
                  <a:pt x="112" y="235"/>
                </a:lnTo>
                <a:lnTo>
                  <a:pt x="112" y="231"/>
                </a:lnTo>
                <a:lnTo>
                  <a:pt x="112" y="231"/>
                </a:lnTo>
                <a:lnTo>
                  <a:pt x="112" y="231"/>
                </a:lnTo>
                <a:lnTo>
                  <a:pt x="117" y="231"/>
                </a:lnTo>
                <a:lnTo>
                  <a:pt x="112" y="231"/>
                </a:lnTo>
                <a:lnTo>
                  <a:pt x="112" y="226"/>
                </a:lnTo>
                <a:lnTo>
                  <a:pt x="112" y="226"/>
                </a:lnTo>
                <a:lnTo>
                  <a:pt x="112" y="226"/>
                </a:lnTo>
                <a:lnTo>
                  <a:pt x="112" y="226"/>
                </a:lnTo>
                <a:lnTo>
                  <a:pt x="112" y="226"/>
                </a:lnTo>
                <a:lnTo>
                  <a:pt x="117" y="226"/>
                </a:lnTo>
                <a:lnTo>
                  <a:pt x="117" y="226"/>
                </a:lnTo>
                <a:lnTo>
                  <a:pt x="121" y="226"/>
                </a:lnTo>
                <a:lnTo>
                  <a:pt x="121" y="226"/>
                </a:lnTo>
                <a:lnTo>
                  <a:pt x="117" y="226"/>
                </a:lnTo>
                <a:lnTo>
                  <a:pt x="117" y="226"/>
                </a:lnTo>
                <a:lnTo>
                  <a:pt x="112" y="226"/>
                </a:lnTo>
                <a:lnTo>
                  <a:pt x="108" y="226"/>
                </a:lnTo>
                <a:lnTo>
                  <a:pt x="108" y="222"/>
                </a:lnTo>
                <a:lnTo>
                  <a:pt x="108" y="222"/>
                </a:lnTo>
                <a:lnTo>
                  <a:pt x="103" y="222"/>
                </a:lnTo>
                <a:lnTo>
                  <a:pt x="103" y="222"/>
                </a:lnTo>
                <a:lnTo>
                  <a:pt x="99" y="222"/>
                </a:lnTo>
                <a:lnTo>
                  <a:pt x="99" y="222"/>
                </a:lnTo>
                <a:lnTo>
                  <a:pt x="99" y="222"/>
                </a:lnTo>
                <a:lnTo>
                  <a:pt x="103" y="222"/>
                </a:lnTo>
                <a:lnTo>
                  <a:pt x="103" y="217"/>
                </a:lnTo>
                <a:lnTo>
                  <a:pt x="103" y="217"/>
                </a:lnTo>
                <a:lnTo>
                  <a:pt x="103" y="217"/>
                </a:lnTo>
                <a:lnTo>
                  <a:pt x="108" y="217"/>
                </a:lnTo>
                <a:lnTo>
                  <a:pt x="117" y="217"/>
                </a:lnTo>
                <a:lnTo>
                  <a:pt x="121" y="213"/>
                </a:lnTo>
                <a:lnTo>
                  <a:pt x="121" y="213"/>
                </a:lnTo>
                <a:lnTo>
                  <a:pt x="117" y="213"/>
                </a:lnTo>
                <a:lnTo>
                  <a:pt x="117" y="213"/>
                </a:lnTo>
                <a:lnTo>
                  <a:pt x="112" y="217"/>
                </a:lnTo>
                <a:lnTo>
                  <a:pt x="108" y="213"/>
                </a:lnTo>
                <a:lnTo>
                  <a:pt x="108" y="213"/>
                </a:lnTo>
                <a:lnTo>
                  <a:pt x="108" y="217"/>
                </a:lnTo>
                <a:lnTo>
                  <a:pt x="103" y="217"/>
                </a:lnTo>
                <a:lnTo>
                  <a:pt x="103" y="217"/>
                </a:lnTo>
                <a:lnTo>
                  <a:pt x="99" y="217"/>
                </a:lnTo>
                <a:lnTo>
                  <a:pt x="99" y="213"/>
                </a:lnTo>
                <a:lnTo>
                  <a:pt x="99" y="213"/>
                </a:lnTo>
                <a:lnTo>
                  <a:pt x="103" y="213"/>
                </a:lnTo>
                <a:lnTo>
                  <a:pt x="103" y="213"/>
                </a:lnTo>
                <a:lnTo>
                  <a:pt x="108" y="213"/>
                </a:lnTo>
                <a:lnTo>
                  <a:pt x="108" y="213"/>
                </a:lnTo>
                <a:lnTo>
                  <a:pt x="103" y="213"/>
                </a:lnTo>
                <a:lnTo>
                  <a:pt x="103" y="213"/>
                </a:lnTo>
                <a:lnTo>
                  <a:pt x="103" y="208"/>
                </a:lnTo>
                <a:lnTo>
                  <a:pt x="103" y="208"/>
                </a:lnTo>
                <a:lnTo>
                  <a:pt x="103" y="208"/>
                </a:lnTo>
                <a:lnTo>
                  <a:pt x="103" y="204"/>
                </a:lnTo>
                <a:lnTo>
                  <a:pt x="103" y="204"/>
                </a:lnTo>
                <a:lnTo>
                  <a:pt x="103" y="204"/>
                </a:lnTo>
                <a:lnTo>
                  <a:pt x="103" y="204"/>
                </a:lnTo>
                <a:lnTo>
                  <a:pt x="108" y="204"/>
                </a:lnTo>
                <a:lnTo>
                  <a:pt x="108" y="199"/>
                </a:lnTo>
                <a:lnTo>
                  <a:pt x="108" y="199"/>
                </a:lnTo>
                <a:lnTo>
                  <a:pt x="103" y="199"/>
                </a:lnTo>
                <a:lnTo>
                  <a:pt x="103" y="204"/>
                </a:lnTo>
                <a:lnTo>
                  <a:pt x="103" y="204"/>
                </a:lnTo>
                <a:lnTo>
                  <a:pt x="103" y="204"/>
                </a:lnTo>
                <a:lnTo>
                  <a:pt x="103" y="204"/>
                </a:lnTo>
                <a:lnTo>
                  <a:pt x="103" y="204"/>
                </a:lnTo>
                <a:lnTo>
                  <a:pt x="103" y="208"/>
                </a:lnTo>
                <a:lnTo>
                  <a:pt x="103" y="208"/>
                </a:lnTo>
                <a:lnTo>
                  <a:pt x="103" y="208"/>
                </a:lnTo>
                <a:lnTo>
                  <a:pt x="103" y="208"/>
                </a:lnTo>
                <a:lnTo>
                  <a:pt x="103" y="208"/>
                </a:lnTo>
                <a:lnTo>
                  <a:pt x="103" y="213"/>
                </a:lnTo>
                <a:lnTo>
                  <a:pt x="99" y="213"/>
                </a:lnTo>
                <a:lnTo>
                  <a:pt x="99" y="213"/>
                </a:lnTo>
                <a:lnTo>
                  <a:pt x="99" y="213"/>
                </a:lnTo>
                <a:lnTo>
                  <a:pt x="94" y="213"/>
                </a:lnTo>
                <a:lnTo>
                  <a:pt x="94" y="213"/>
                </a:lnTo>
                <a:lnTo>
                  <a:pt x="94" y="213"/>
                </a:lnTo>
                <a:lnTo>
                  <a:pt x="94" y="213"/>
                </a:lnTo>
                <a:lnTo>
                  <a:pt x="94" y="217"/>
                </a:lnTo>
                <a:lnTo>
                  <a:pt x="94" y="217"/>
                </a:lnTo>
                <a:lnTo>
                  <a:pt x="90" y="217"/>
                </a:lnTo>
                <a:lnTo>
                  <a:pt x="90" y="217"/>
                </a:lnTo>
                <a:lnTo>
                  <a:pt x="90" y="217"/>
                </a:lnTo>
                <a:lnTo>
                  <a:pt x="85" y="217"/>
                </a:lnTo>
                <a:lnTo>
                  <a:pt x="81" y="217"/>
                </a:lnTo>
                <a:lnTo>
                  <a:pt x="81" y="217"/>
                </a:lnTo>
                <a:lnTo>
                  <a:pt x="76" y="217"/>
                </a:lnTo>
                <a:lnTo>
                  <a:pt x="76" y="217"/>
                </a:lnTo>
                <a:lnTo>
                  <a:pt x="76" y="213"/>
                </a:lnTo>
                <a:lnTo>
                  <a:pt x="76" y="213"/>
                </a:lnTo>
                <a:lnTo>
                  <a:pt x="76" y="213"/>
                </a:lnTo>
                <a:lnTo>
                  <a:pt x="76" y="213"/>
                </a:lnTo>
                <a:lnTo>
                  <a:pt x="81" y="213"/>
                </a:lnTo>
                <a:lnTo>
                  <a:pt x="85" y="208"/>
                </a:lnTo>
                <a:lnTo>
                  <a:pt x="85" y="204"/>
                </a:lnTo>
                <a:lnTo>
                  <a:pt x="94" y="204"/>
                </a:lnTo>
                <a:lnTo>
                  <a:pt x="94" y="199"/>
                </a:lnTo>
                <a:lnTo>
                  <a:pt x="94" y="199"/>
                </a:lnTo>
                <a:lnTo>
                  <a:pt x="94" y="199"/>
                </a:lnTo>
                <a:lnTo>
                  <a:pt x="94" y="199"/>
                </a:lnTo>
                <a:lnTo>
                  <a:pt x="90" y="204"/>
                </a:lnTo>
                <a:lnTo>
                  <a:pt x="85" y="204"/>
                </a:lnTo>
                <a:lnTo>
                  <a:pt x="85" y="204"/>
                </a:lnTo>
                <a:lnTo>
                  <a:pt x="85" y="199"/>
                </a:lnTo>
                <a:lnTo>
                  <a:pt x="85" y="199"/>
                </a:lnTo>
                <a:lnTo>
                  <a:pt x="90" y="199"/>
                </a:lnTo>
                <a:lnTo>
                  <a:pt x="90" y="199"/>
                </a:lnTo>
                <a:lnTo>
                  <a:pt x="90" y="199"/>
                </a:lnTo>
                <a:lnTo>
                  <a:pt x="90" y="199"/>
                </a:lnTo>
                <a:lnTo>
                  <a:pt x="90" y="199"/>
                </a:lnTo>
                <a:lnTo>
                  <a:pt x="90" y="199"/>
                </a:lnTo>
                <a:lnTo>
                  <a:pt x="94" y="199"/>
                </a:lnTo>
                <a:lnTo>
                  <a:pt x="94" y="199"/>
                </a:lnTo>
                <a:lnTo>
                  <a:pt x="99" y="194"/>
                </a:lnTo>
                <a:lnTo>
                  <a:pt x="99" y="194"/>
                </a:lnTo>
                <a:lnTo>
                  <a:pt x="99" y="194"/>
                </a:lnTo>
                <a:lnTo>
                  <a:pt x="99" y="194"/>
                </a:lnTo>
                <a:lnTo>
                  <a:pt x="103" y="194"/>
                </a:lnTo>
                <a:lnTo>
                  <a:pt x="103" y="190"/>
                </a:lnTo>
                <a:lnTo>
                  <a:pt x="103" y="190"/>
                </a:lnTo>
                <a:lnTo>
                  <a:pt x="103" y="190"/>
                </a:lnTo>
                <a:lnTo>
                  <a:pt x="103" y="190"/>
                </a:lnTo>
                <a:lnTo>
                  <a:pt x="99" y="190"/>
                </a:lnTo>
                <a:lnTo>
                  <a:pt x="99" y="190"/>
                </a:lnTo>
                <a:lnTo>
                  <a:pt x="99" y="190"/>
                </a:lnTo>
                <a:lnTo>
                  <a:pt x="99" y="190"/>
                </a:lnTo>
                <a:lnTo>
                  <a:pt x="99" y="190"/>
                </a:lnTo>
                <a:lnTo>
                  <a:pt x="94" y="190"/>
                </a:lnTo>
                <a:lnTo>
                  <a:pt x="94" y="190"/>
                </a:lnTo>
                <a:lnTo>
                  <a:pt x="94" y="190"/>
                </a:lnTo>
                <a:lnTo>
                  <a:pt x="94" y="190"/>
                </a:lnTo>
                <a:lnTo>
                  <a:pt x="94" y="185"/>
                </a:lnTo>
                <a:lnTo>
                  <a:pt x="94" y="185"/>
                </a:lnTo>
                <a:lnTo>
                  <a:pt x="99" y="185"/>
                </a:lnTo>
                <a:lnTo>
                  <a:pt x="99" y="185"/>
                </a:lnTo>
                <a:lnTo>
                  <a:pt x="99" y="185"/>
                </a:lnTo>
                <a:lnTo>
                  <a:pt x="103" y="185"/>
                </a:lnTo>
                <a:lnTo>
                  <a:pt x="103" y="181"/>
                </a:lnTo>
                <a:lnTo>
                  <a:pt x="103" y="181"/>
                </a:lnTo>
                <a:lnTo>
                  <a:pt x="103" y="181"/>
                </a:lnTo>
                <a:lnTo>
                  <a:pt x="99" y="181"/>
                </a:lnTo>
                <a:lnTo>
                  <a:pt x="99" y="181"/>
                </a:lnTo>
                <a:lnTo>
                  <a:pt x="99" y="181"/>
                </a:lnTo>
                <a:lnTo>
                  <a:pt x="99" y="181"/>
                </a:lnTo>
                <a:lnTo>
                  <a:pt x="99" y="181"/>
                </a:lnTo>
                <a:lnTo>
                  <a:pt x="99" y="176"/>
                </a:lnTo>
                <a:lnTo>
                  <a:pt x="99" y="176"/>
                </a:lnTo>
                <a:lnTo>
                  <a:pt x="99" y="176"/>
                </a:lnTo>
                <a:lnTo>
                  <a:pt x="99" y="176"/>
                </a:lnTo>
                <a:lnTo>
                  <a:pt x="99" y="176"/>
                </a:lnTo>
                <a:lnTo>
                  <a:pt x="103" y="172"/>
                </a:lnTo>
                <a:lnTo>
                  <a:pt x="103" y="176"/>
                </a:lnTo>
                <a:lnTo>
                  <a:pt x="103" y="172"/>
                </a:lnTo>
                <a:lnTo>
                  <a:pt x="103" y="172"/>
                </a:lnTo>
                <a:lnTo>
                  <a:pt x="103" y="172"/>
                </a:lnTo>
                <a:lnTo>
                  <a:pt x="103" y="172"/>
                </a:lnTo>
                <a:lnTo>
                  <a:pt x="103" y="172"/>
                </a:lnTo>
                <a:lnTo>
                  <a:pt x="103" y="172"/>
                </a:lnTo>
                <a:lnTo>
                  <a:pt x="103" y="167"/>
                </a:lnTo>
                <a:lnTo>
                  <a:pt x="103" y="167"/>
                </a:lnTo>
                <a:lnTo>
                  <a:pt x="103" y="167"/>
                </a:lnTo>
                <a:lnTo>
                  <a:pt x="103" y="167"/>
                </a:lnTo>
                <a:lnTo>
                  <a:pt x="103" y="167"/>
                </a:lnTo>
                <a:lnTo>
                  <a:pt x="103" y="167"/>
                </a:lnTo>
                <a:lnTo>
                  <a:pt x="99" y="167"/>
                </a:lnTo>
                <a:lnTo>
                  <a:pt x="94" y="167"/>
                </a:lnTo>
                <a:lnTo>
                  <a:pt x="94" y="167"/>
                </a:lnTo>
                <a:lnTo>
                  <a:pt x="94" y="167"/>
                </a:lnTo>
                <a:lnTo>
                  <a:pt x="94" y="167"/>
                </a:lnTo>
                <a:lnTo>
                  <a:pt x="99" y="167"/>
                </a:lnTo>
                <a:lnTo>
                  <a:pt x="99" y="167"/>
                </a:lnTo>
                <a:lnTo>
                  <a:pt x="103" y="163"/>
                </a:lnTo>
                <a:lnTo>
                  <a:pt x="103" y="163"/>
                </a:lnTo>
                <a:lnTo>
                  <a:pt x="103" y="163"/>
                </a:lnTo>
                <a:lnTo>
                  <a:pt x="103" y="163"/>
                </a:lnTo>
                <a:lnTo>
                  <a:pt x="103" y="163"/>
                </a:lnTo>
                <a:lnTo>
                  <a:pt x="108" y="163"/>
                </a:lnTo>
                <a:lnTo>
                  <a:pt x="108" y="163"/>
                </a:lnTo>
                <a:lnTo>
                  <a:pt x="108" y="158"/>
                </a:lnTo>
                <a:lnTo>
                  <a:pt x="108" y="158"/>
                </a:lnTo>
                <a:lnTo>
                  <a:pt x="103" y="158"/>
                </a:lnTo>
                <a:lnTo>
                  <a:pt x="103" y="158"/>
                </a:lnTo>
                <a:lnTo>
                  <a:pt x="103" y="154"/>
                </a:lnTo>
                <a:lnTo>
                  <a:pt x="103" y="154"/>
                </a:lnTo>
                <a:lnTo>
                  <a:pt x="103" y="154"/>
                </a:lnTo>
                <a:lnTo>
                  <a:pt x="103" y="154"/>
                </a:lnTo>
                <a:lnTo>
                  <a:pt x="103" y="154"/>
                </a:lnTo>
                <a:lnTo>
                  <a:pt x="99" y="149"/>
                </a:lnTo>
                <a:lnTo>
                  <a:pt x="99" y="149"/>
                </a:lnTo>
                <a:lnTo>
                  <a:pt x="99" y="145"/>
                </a:lnTo>
                <a:lnTo>
                  <a:pt x="99" y="145"/>
                </a:lnTo>
                <a:lnTo>
                  <a:pt x="99" y="145"/>
                </a:lnTo>
                <a:lnTo>
                  <a:pt x="99" y="145"/>
                </a:lnTo>
                <a:lnTo>
                  <a:pt x="99" y="145"/>
                </a:lnTo>
                <a:lnTo>
                  <a:pt x="103" y="140"/>
                </a:lnTo>
                <a:lnTo>
                  <a:pt x="103" y="140"/>
                </a:lnTo>
                <a:lnTo>
                  <a:pt x="103" y="140"/>
                </a:lnTo>
                <a:lnTo>
                  <a:pt x="103" y="136"/>
                </a:lnTo>
                <a:lnTo>
                  <a:pt x="103" y="136"/>
                </a:lnTo>
                <a:lnTo>
                  <a:pt x="99" y="136"/>
                </a:lnTo>
                <a:lnTo>
                  <a:pt x="99" y="136"/>
                </a:lnTo>
                <a:lnTo>
                  <a:pt x="99" y="136"/>
                </a:lnTo>
                <a:lnTo>
                  <a:pt x="94" y="136"/>
                </a:lnTo>
                <a:lnTo>
                  <a:pt x="94" y="136"/>
                </a:lnTo>
                <a:lnTo>
                  <a:pt x="90" y="131"/>
                </a:lnTo>
                <a:lnTo>
                  <a:pt x="85" y="131"/>
                </a:lnTo>
                <a:lnTo>
                  <a:pt x="81" y="127"/>
                </a:lnTo>
                <a:lnTo>
                  <a:pt x="81" y="127"/>
                </a:lnTo>
                <a:lnTo>
                  <a:pt x="81" y="127"/>
                </a:lnTo>
                <a:lnTo>
                  <a:pt x="76" y="127"/>
                </a:lnTo>
                <a:lnTo>
                  <a:pt x="72" y="127"/>
                </a:lnTo>
                <a:lnTo>
                  <a:pt x="67" y="127"/>
                </a:lnTo>
                <a:lnTo>
                  <a:pt x="67" y="127"/>
                </a:lnTo>
                <a:lnTo>
                  <a:pt x="67" y="122"/>
                </a:lnTo>
                <a:lnTo>
                  <a:pt x="63" y="122"/>
                </a:lnTo>
                <a:lnTo>
                  <a:pt x="63" y="122"/>
                </a:lnTo>
                <a:lnTo>
                  <a:pt x="63" y="127"/>
                </a:lnTo>
                <a:lnTo>
                  <a:pt x="58" y="127"/>
                </a:lnTo>
                <a:lnTo>
                  <a:pt x="58" y="127"/>
                </a:lnTo>
                <a:lnTo>
                  <a:pt x="54" y="127"/>
                </a:lnTo>
                <a:lnTo>
                  <a:pt x="54" y="122"/>
                </a:lnTo>
                <a:lnTo>
                  <a:pt x="54" y="122"/>
                </a:lnTo>
                <a:lnTo>
                  <a:pt x="54" y="122"/>
                </a:lnTo>
                <a:lnTo>
                  <a:pt x="49" y="127"/>
                </a:lnTo>
                <a:lnTo>
                  <a:pt x="49" y="127"/>
                </a:lnTo>
                <a:lnTo>
                  <a:pt x="45" y="127"/>
                </a:lnTo>
                <a:lnTo>
                  <a:pt x="45" y="127"/>
                </a:lnTo>
                <a:lnTo>
                  <a:pt x="40" y="127"/>
                </a:lnTo>
                <a:lnTo>
                  <a:pt x="40" y="127"/>
                </a:lnTo>
                <a:lnTo>
                  <a:pt x="40" y="127"/>
                </a:lnTo>
                <a:lnTo>
                  <a:pt x="40" y="127"/>
                </a:lnTo>
                <a:lnTo>
                  <a:pt x="40" y="127"/>
                </a:lnTo>
                <a:lnTo>
                  <a:pt x="40" y="127"/>
                </a:lnTo>
                <a:lnTo>
                  <a:pt x="36" y="122"/>
                </a:lnTo>
                <a:lnTo>
                  <a:pt x="36" y="122"/>
                </a:lnTo>
                <a:lnTo>
                  <a:pt x="36" y="127"/>
                </a:lnTo>
                <a:lnTo>
                  <a:pt x="31" y="127"/>
                </a:lnTo>
                <a:lnTo>
                  <a:pt x="31" y="127"/>
                </a:lnTo>
                <a:lnTo>
                  <a:pt x="31" y="127"/>
                </a:lnTo>
                <a:lnTo>
                  <a:pt x="31" y="127"/>
                </a:lnTo>
                <a:lnTo>
                  <a:pt x="27" y="122"/>
                </a:lnTo>
                <a:lnTo>
                  <a:pt x="27" y="122"/>
                </a:lnTo>
                <a:lnTo>
                  <a:pt x="27" y="127"/>
                </a:lnTo>
                <a:lnTo>
                  <a:pt x="27" y="127"/>
                </a:lnTo>
                <a:lnTo>
                  <a:pt x="27" y="127"/>
                </a:lnTo>
                <a:lnTo>
                  <a:pt x="27" y="127"/>
                </a:lnTo>
                <a:lnTo>
                  <a:pt x="22" y="127"/>
                </a:lnTo>
                <a:lnTo>
                  <a:pt x="13" y="127"/>
                </a:lnTo>
                <a:lnTo>
                  <a:pt x="13" y="127"/>
                </a:lnTo>
                <a:lnTo>
                  <a:pt x="9" y="127"/>
                </a:lnTo>
                <a:lnTo>
                  <a:pt x="9" y="122"/>
                </a:lnTo>
                <a:lnTo>
                  <a:pt x="9" y="122"/>
                </a:lnTo>
                <a:lnTo>
                  <a:pt x="4" y="122"/>
                </a:lnTo>
                <a:lnTo>
                  <a:pt x="4" y="122"/>
                </a:lnTo>
                <a:lnTo>
                  <a:pt x="4" y="118"/>
                </a:lnTo>
                <a:lnTo>
                  <a:pt x="9" y="118"/>
                </a:lnTo>
                <a:lnTo>
                  <a:pt x="13" y="118"/>
                </a:lnTo>
                <a:lnTo>
                  <a:pt x="18" y="118"/>
                </a:lnTo>
                <a:lnTo>
                  <a:pt x="22" y="118"/>
                </a:lnTo>
                <a:lnTo>
                  <a:pt x="22" y="118"/>
                </a:lnTo>
                <a:lnTo>
                  <a:pt x="22" y="118"/>
                </a:lnTo>
                <a:lnTo>
                  <a:pt x="22" y="113"/>
                </a:lnTo>
                <a:lnTo>
                  <a:pt x="18" y="113"/>
                </a:lnTo>
                <a:lnTo>
                  <a:pt x="13" y="113"/>
                </a:lnTo>
                <a:lnTo>
                  <a:pt x="9" y="113"/>
                </a:lnTo>
                <a:lnTo>
                  <a:pt x="9" y="113"/>
                </a:lnTo>
                <a:lnTo>
                  <a:pt x="9" y="113"/>
                </a:lnTo>
                <a:lnTo>
                  <a:pt x="9" y="113"/>
                </a:lnTo>
                <a:lnTo>
                  <a:pt x="9" y="113"/>
                </a:lnTo>
                <a:lnTo>
                  <a:pt x="13" y="109"/>
                </a:lnTo>
                <a:lnTo>
                  <a:pt x="13" y="109"/>
                </a:lnTo>
                <a:lnTo>
                  <a:pt x="13" y="109"/>
                </a:lnTo>
                <a:lnTo>
                  <a:pt x="4" y="113"/>
                </a:lnTo>
                <a:lnTo>
                  <a:pt x="4" y="113"/>
                </a:lnTo>
                <a:lnTo>
                  <a:pt x="0" y="113"/>
                </a:lnTo>
                <a:lnTo>
                  <a:pt x="0" y="113"/>
                </a:lnTo>
                <a:lnTo>
                  <a:pt x="0" y="109"/>
                </a:lnTo>
                <a:lnTo>
                  <a:pt x="0" y="109"/>
                </a:lnTo>
                <a:lnTo>
                  <a:pt x="0" y="109"/>
                </a:lnTo>
                <a:lnTo>
                  <a:pt x="4" y="109"/>
                </a:lnTo>
                <a:lnTo>
                  <a:pt x="0" y="109"/>
                </a:lnTo>
                <a:lnTo>
                  <a:pt x="0" y="109"/>
                </a:lnTo>
                <a:lnTo>
                  <a:pt x="0" y="109"/>
                </a:lnTo>
                <a:lnTo>
                  <a:pt x="4" y="104"/>
                </a:lnTo>
                <a:lnTo>
                  <a:pt x="4" y="104"/>
                </a:lnTo>
                <a:lnTo>
                  <a:pt x="4" y="104"/>
                </a:lnTo>
                <a:lnTo>
                  <a:pt x="9" y="104"/>
                </a:lnTo>
                <a:lnTo>
                  <a:pt x="18" y="104"/>
                </a:lnTo>
                <a:lnTo>
                  <a:pt x="22" y="104"/>
                </a:lnTo>
                <a:lnTo>
                  <a:pt x="27" y="104"/>
                </a:lnTo>
                <a:lnTo>
                  <a:pt x="31" y="104"/>
                </a:lnTo>
                <a:lnTo>
                  <a:pt x="36" y="104"/>
                </a:lnTo>
                <a:lnTo>
                  <a:pt x="40" y="104"/>
                </a:lnTo>
                <a:lnTo>
                  <a:pt x="45" y="104"/>
                </a:lnTo>
                <a:lnTo>
                  <a:pt x="49" y="104"/>
                </a:lnTo>
                <a:lnTo>
                  <a:pt x="49" y="104"/>
                </a:lnTo>
                <a:lnTo>
                  <a:pt x="49" y="104"/>
                </a:lnTo>
                <a:lnTo>
                  <a:pt x="49" y="104"/>
                </a:lnTo>
                <a:lnTo>
                  <a:pt x="49" y="104"/>
                </a:lnTo>
                <a:lnTo>
                  <a:pt x="54" y="104"/>
                </a:lnTo>
                <a:lnTo>
                  <a:pt x="54" y="100"/>
                </a:lnTo>
                <a:lnTo>
                  <a:pt x="54" y="100"/>
                </a:lnTo>
                <a:lnTo>
                  <a:pt x="54" y="100"/>
                </a:lnTo>
                <a:lnTo>
                  <a:pt x="54" y="100"/>
                </a:lnTo>
                <a:lnTo>
                  <a:pt x="54" y="100"/>
                </a:lnTo>
                <a:lnTo>
                  <a:pt x="49" y="100"/>
                </a:lnTo>
                <a:lnTo>
                  <a:pt x="49" y="100"/>
                </a:lnTo>
                <a:lnTo>
                  <a:pt x="45" y="100"/>
                </a:lnTo>
                <a:lnTo>
                  <a:pt x="40" y="100"/>
                </a:lnTo>
                <a:lnTo>
                  <a:pt x="40" y="100"/>
                </a:lnTo>
                <a:lnTo>
                  <a:pt x="36" y="100"/>
                </a:lnTo>
                <a:lnTo>
                  <a:pt x="36" y="100"/>
                </a:lnTo>
                <a:lnTo>
                  <a:pt x="36" y="100"/>
                </a:lnTo>
                <a:lnTo>
                  <a:pt x="36" y="100"/>
                </a:lnTo>
                <a:lnTo>
                  <a:pt x="31" y="100"/>
                </a:lnTo>
                <a:lnTo>
                  <a:pt x="31" y="100"/>
                </a:lnTo>
                <a:lnTo>
                  <a:pt x="27" y="100"/>
                </a:lnTo>
                <a:lnTo>
                  <a:pt x="27" y="100"/>
                </a:lnTo>
                <a:lnTo>
                  <a:pt x="27" y="100"/>
                </a:lnTo>
                <a:lnTo>
                  <a:pt x="27" y="100"/>
                </a:lnTo>
                <a:lnTo>
                  <a:pt x="22" y="100"/>
                </a:lnTo>
                <a:lnTo>
                  <a:pt x="18" y="100"/>
                </a:lnTo>
                <a:lnTo>
                  <a:pt x="22" y="100"/>
                </a:lnTo>
                <a:lnTo>
                  <a:pt x="18" y="95"/>
                </a:lnTo>
                <a:lnTo>
                  <a:pt x="18" y="95"/>
                </a:lnTo>
                <a:lnTo>
                  <a:pt x="18" y="95"/>
                </a:lnTo>
                <a:lnTo>
                  <a:pt x="22" y="95"/>
                </a:lnTo>
                <a:lnTo>
                  <a:pt x="22" y="95"/>
                </a:lnTo>
                <a:lnTo>
                  <a:pt x="22" y="95"/>
                </a:lnTo>
                <a:lnTo>
                  <a:pt x="22" y="95"/>
                </a:lnTo>
                <a:lnTo>
                  <a:pt x="18" y="95"/>
                </a:lnTo>
                <a:lnTo>
                  <a:pt x="18" y="95"/>
                </a:lnTo>
                <a:lnTo>
                  <a:pt x="13" y="95"/>
                </a:lnTo>
                <a:lnTo>
                  <a:pt x="13" y="95"/>
                </a:lnTo>
                <a:lnTo>
                  <a:pt x="13" y="95"/>
                </a:lnTo>
                <a:lnTo>
                  <a:pt x="13" y="90"/>
                </a:lnTo>
                <a:lnTo>
                  <a:pt x="9" y="90"/>
                </a:lnTo>
                <a:lnTo>
                  <a:pt x="9" y="90"/>
                </a:lnTo>
                <a:lnTo>
                  <a:pt x="9" y="90"/>
                </a:lnTo>
                <a:lnTo>
                  <a:pt x="9" y="90"/>
                </a:lnTo>
                <a:lnTo>
                  <a:pt x="4" y="90"/>
                </a:lnTo>
                <a:lnTo>
                  <a:pt x="4" y="86"/>
                </a:lnTo>
                <a:lnTo>
                  <a:pt x="4" y="86"/>
                </a:lnTo>
                <a:lnTo>
                  <a:pt x="9" y="86"/>
                </a:lnTo>
                <a:lnTo>
                  <a:pt x="9" y="86"/>
                </a:lnTo>
                <a:lnTo>
                  <a:pt x="9" y="86"/>
                </a:lnTo>
                <a:lnTo>
                  <a:pt x="9" y="81"/>
                </a:lnTo>
                <a:lnTo>
                  <a:pt x="9" y="81"/>
                </a:lnTo>
                <a:lnTo>
                  <a:pt x="13" y="81"/>
                </a:lnTo>
                <a:lnTo>
                  <a:pt x="13" y="81"/>
                </a:lnTo>
                <a:lnTo>
                  <a:pt x="18" y="81"/>
                </a:lnTo>
                <a:lnTo>
                  <a:pt x="22" y="81"/>
                </a:lnTo>
                <a:lnTo>
                  <a:pt x="27" y="77"/>
                </a:lnTo>
                <a:lnTo>
                  <a:pt x="27" y="77"/>
                </a:lnTo>
                <a:lnTo>
                  <a:pt x="31" y="81"/>
                </a:lnTo>
                <a:lnTo>
                  <a:pt x="31" y="77"/>
                </a:lnTo>
                <a:lnTo>
                  <a:pt x="36" y="77"/>
                </a:lnTo>
                <a:lnTo>
                  <a:pt x="36" y="77"/>
                </a:lnTo>
                <a:lnTo>
                  <a:pt x="40" y="77"/>
                </a:lnTo>
                <a:lnTo>
                  <a:pt x="54" y="77"/>
                </a:lnTo>
                <a:lnTo>
                  <a:pt x="54" y="77"/>
                </a:lnTo>
                <a:lnTo>
                  <a:pt x="54" y="77"/>
                </a:lnTo>
                <a:lnTo>
                  <a:pt x="54" y="77"/>
                </a:lnTo>
                <a:lnTo>
                  <a:pt x="54" y="77"/>
                </a:lnTo>
                <a:lnTo>
                  <a:pt x="54" y="72"/>
                </a:lnTo>
                <a:lnTo>
                  <a:pt x="63" y="72"/>
                </a:lnTo>
                <a:lnTo>
                  <a:pt x="63" y="72"/>
                </a:lnTo>
                <a:lnTo>
                  <a:pt x="67" y="72"/>
                </a:lnTo>
                <a:lnTo>
                  <a:pt x="67" y="72"/>
                </a:lnTo>
                <a:lnTo>
                  <a:pt x="72" y="72"/>
                </a:lnTo>
                <a:lnTo>
                  <a:pt x="72" y="72"/>
                </a:lnTo>
                <a:lnTo>
                  <a:pt x="81" y="72"/>
                </a:lnTo>
                <a:lnTo>
                  <a:pt x="81" y="72"/>
                </a:lnTo>
                <a:lnTo>
                  <a:pt x="85" y="72"/>
                </a:lnTo>
                <a:lnTo>
                  <a:pt x="85" y="72"/>
                </a:lnTo>
                <a:lnTo>
                  <a:pt x="85" y="72"/>
                </a:lnTo>
                <a:lnTo>
                  <a:pt x="90" y="72"/>
                </a:lnTo>
                <a:lnTo>
                  <a:pt x="94" y="68"/>
                </a:lnTo>
                <a:lnTo>
                  <a:pt x="94" y="68"/>
                </a:lnTo>
                <a:lnTo>
                  <a:pt x="99" y="63"/>
                </a:lnTo>
                <a:lnTo>
                  <a:pt x="103" y="63"/>
                </a:lnTo>
                <a:lnTo>
                  <a:pt x="108" y="59"/>
                </a:lnTo>
                <a:lnTo>
                  <a:pt x="108" y="59"/>
                </a:lnTo>
                <a:lnTo>
                  <a:pt x="112" y="59"/>
                </a:lnTo>
                <a:lnTo>
                  <a:pt x="112" y="59"/>
                </a:lnTo>
                <a:lnTo>
                  <a:pt x="112" y="59"/>
                </a:lnTo>
                <a:lnTo>
                  <a:pt x="117" y="54"/>
                </a:lnTo>
                <a:lnTo>
                  <a:pt x="117" y="54"/>
                </a:lnTo>
                <a:lnTo>
                  <a:pt x="117" y="54"/>
                </a:lnTo>
                <a:lnTo>
                  <a:pt x="117" y="54"/>
                </a:lnTo>
                <a:lnTo>
                  <a:pt x="117" y="54"/>
                </a:lnTo>
                <a:lnTo>
                  <a:pt x="112" y="54"/>
                </a:lnTo>
                <a:lnTo>
                  <a:pt x="108" y="54"/>
                </a:lnTo>
                <a:lnTo>
                  <a:pt x="108" y="54"/>
                </a:lnTo>
                <a:lnTo>
                  <a:pt x="108" y="54"/>
                </a:lnTo>
                <a:lnTo>
                  <a:pt x="103" y="59"/>
                </a:lnTo>
                <a:lnTo>
                  <a:pt x="103" y="59"/>
                </a:lnTo>
                <a:lnTo>
                  <a:pt x="99" y="59"/>
                </a:lnTo>
                <a:lnTo>
                  <a:pt x="99" y="54"/>
                </a:lnTo>
                <a:lnTo>
                  <a:pt x="99" y="54"/>
                </a:lnTo>
                <a:lnTo>
                  <a:pt x="94" y="54"/>
                </a:lnTo>
                <a:lnTo>
                  <a:pt x="94" y="54"/>
                </a:lnTo>
                <a:lnTo>
                  <a:pt x="94" y="54"/>
                </a:lnTo>
                <a:lnTo>
                  <a:pt x="94" y="54"/>
                </a:lnTo>
                <a:lnTo>
                  <a:pt x="94" y="54"/>
                </a:lnTo>
                <a:lnTo>
                  <a:pt x="94" y="54"/>
                </a:lnTo>
                <a:lnTo>
                  <a:pt x="99" y="50"/>
                </a:lnTo>
                <a:lnTo>
                  <a:pt x="99" y="50"/>
                </a:lnTo>
                <a:lnTo>
                  <a:pt x="103" y="50"/>
                </a:lnTo>
                <a:lnTo>
                  <a:pt x="108" y="45"/>
                </a:lnTo>
                <a:lnTo>
                  <a:pt x="108" y="45"/>
                </a:lnTo>
                <a:lnTo>
                  <a:pt x="112" y="45"/>
                </a:lnTo>
                <a:lnTo>
                  <a:pt x="112" y="45"/>
                </a:lnTo>
                <a:lnTo>
                  <a:pt x="112" y="45"/>
                </a:lnTo>
                <a:lnTo>
                  <a:pt x="117" y="45"/>
                </a:lnTo>
                <a:lnTo>
                  <a:pt x="121" y="45"/>
                </a:lnTo>
                <a:lnTo>
                  <a:pt x="126" y="41"/>
                </a:lnTo>
                <a:lnTo>
                  <a:pt x="131" y="41"/>
                </a:lnTo>
                <a:lnTo>
                  <a:pt x="135" y="41"/>
                </a:lnTo>
                <a:lnTo>
                  <a:pt x="140" y="41"/>
                </a:lnTo>
                <a:lnTo>
                  <a:pt x="140" y="41"/>
                </a:lnTo>
                <a:lnTo>
                  <a:pt x="140" y="41"/>
                </a:lnTo>
                <a:lnTo>
                  <a:pt x="140" y="45"/>
                </a:lnTo>
                <a:lnTo>
                  <a:pt x="140" y="41"/>
                </a:lnTo>
                <a:lnTo>
                  <a:pt x="140" y="41"/>
                </a:lnTo>
                <a:lnTo>
                  <a:pt x="144" y="41"/>
                </a:lnTo>
                <a:lnTo>
                  <a:pt x="144" y="36"/>
                </a:lnTo>
                <a:lnTo>
                  <a:pt x="149" y="36"/>
                </a:lnTo>
                <a:lnTo>
                  <a:pt x="149" y="36"/>
                </a:lnTo>
                <a:lnTo>
                  <a:pt x="149" y="36"/>
                </a:lnTo>
                <a:lnTo>
                  <a:pt x="153" y="36"/>
                </a:lnTo>
                <a:lnTo>
                  <a:pt x="153" y="36"/>
                </a:lnTo>
                <a:lnTo>
                  <a:pt x="158" y="41"/>
                </a:lnTo>
                <a:lnTo>
                  <a:pt x="158" y="41"/>
                </a:lnTo>
                <a:lnTo>
                  <a:pt x="158" y="41"/>
                </a:lnTo>
                <a:lnTo>
                  <a:pt x="158" y="41"/>
                </a:lnTo>
                <a:lnTo>
                  <a:pt x="162" y="36"/>
                </a:lnTo>
                <a:lnTo>
                  <a:pt x="162" y="36"/>
                </a:lnTo>
                <a:lnTo>
                  <a:pt x="167" y="36"/>
                </a:lnTo>
                <a:lnTo>
                  <a:pt x="167" y="32"/>
                </a:lnTo>
                <a:lnTo>
                  <a:pt x="171" y="32"/>
                </a:lnTo>
                <a:lnTo>
                  <a:pt x="171" y="27"/>
                </a:lnTo>
                <a:lnTo>
                  <a:pt x="171" y="27"/>
                </a:lnTo>
                <a:lnTo>
                  <a:pt x="176" y="27"/>
                </a:lnTo>
                <a:lnTo>
                  <a:pt x="176" y="27"/>
                </a:lnTo>
                <a:lnTo>
                  <a:pt x="180" y="27"/>
                </a:lnTo>
                <a:lnTo>
                  <a:pt x="185" y="27"/>
                </a:lnTo>
                <a:lnTo>
                  <a:pt x="185" y="27"/>
                </a:lnTo>
                <a:lnTo>
                  <a:pt x="189" y="27"/>
                </a:lnTo>
                <a:lnTo>
                  <a:pt x="189" y="27"/>
                </a:lnTo>
                <a:lnTo>
                  <a:pt x="194" y="27"/>
                </a:lnTo>
                <a:lnTo>
                  <a:pt x="194" y="32"/>
                </a:lnTo>
                <a:lnTo>
                  <a:pt x="198" y="32"/>
                </a:lnTo>
                <a:lnTo>
                  <a:pt x="198" y="32"/>
                </a:lnTo>
                <a:lnTo>
                  <a:pt x="203" y="32"/>
                </a:lnTo>
                <a:lnTo>
                  <a:pt x="203" y="36"/>
                </a:lnTo>
                <a:lnTo>
                  <a:pt x="203" y="36"/>
                </a:lnTo>
                <a:lnTo>
                  <a:pt x="203" y="36"/>
                </a:lnTo>
                <a:lnTo>
                  <a:pt x="207" y="36"/>
                </a:lnTo>
                <a:lnTo>
                  <a:pt x="207" y="36"/>
                </a:lnTo>
                <a:lnTo>
                  <a:pt x="203" y="36"/>
                </a:lnTo>
                <a:lnTo>
                  <a:pt x="203" y="32"/>
                </a:lnTo>
                <a:lnTo>
                  <a:pt x="198" y="32"/>
                </a:lnTo>
                <a:lnTo>
                  <a:pt x="198" y="27"/>
                </a:lnTo>
                <a:lnTo>
                  <a:pt x="198" y="27"/>
                </a:lnTo>
                <a:lnTo>
                  <a:pt x="194" y="27"/>
                </a:lnTo>
                <a:lnTo>
                  <a:pt x="194" y="27"/>
                </a:lnTo>
                <a:lnTo>
                  <a:pt x="194" y="23"/>
                </a:lnTo>
                <a:lnTo>
                  <a:pt x="198" y="23"/>
                </a:lnTo>
                <a:lnTo>
                  <a:pt x="207" y="23"/>
                </a:lnTo>
                <a:lnTo>
                  <a:pt x="221" y="23"/>
                </a:lnTo>
                <a:lnTo>
                  <a:pt x="221" y="23"/>
                </a:lnTo>
                <a:lnTo>
                  <a:pt x="230" y="23"/>
                </a:lnTo>
                <a:lnTo>
                  <a:pt x="230" y="23"/>
                </a:lnTo>
                <a:lnTo>
                  <a:pt x="230" y="23"/>
                </a:lnTo>
                <a:lnTo>
                  <a:pt x="239" y="18"/>
                </a:lnTo>
                <a:lnTo>
                  <a:pt x="239" y="18"/>
                </a:lnTo>
                <a:lnTo>
                  <a:pt x="239" y="18"/>
                </a:lnTo>
                <a:lnTo>
                  <a:pt x="243" y="23"/>
                </a:lnTo>
                <a:lnTo>
                  <a:pt x="243" y="23"/>
                </a:lnTo>
                <a:lnTo>
                  <a:pt x="243" y="23"/>
                </a:lnTo>
                <a:lnTo>
                  <a:pt x="243" y="27"/>
                </a:lnTo>
                <a:lnTo>
                  <a:pt x="239" y="32"/>
                </a:lnTo>
                <a:lnTo>
                  <a:pt x="239" y="32"/>
                </a:lnTo>
                <a:lnTo>
                  <a:pt x="239" y="32"/>
                </a:lnTo>
                <a:lnTo>
                  <a:pt x="239" y="32"/>
                </a:lnTo>
                <a:lnTo>
                  <a:pt x="239" y="32"/>
                </a:lnTo>
                <a:lnTo>
                  <a:pt x="243" y="32"/>
                </a:lnTo>
                <a:lnTo>
                  <a:pt x="243" y="27"/>
                </a:lnTo>
                <a:lnTo>
                  <a:pt x="248" y="27"/>
                </a:lnTo>
                <a:lnTo>
                  <a:pt x="248" y="27"/>
                </a:lnTo>
                <a:lnTo>
                  <a:pt x="248" y="23"/>
                </a:lnTo>
                <a:lnTo>
                  <a:pt x="248" y="23"/>
                </a:lnTo>
                <a:lnTo>
                  <a:pt x="253" y="23"/>
                </a:lnTo>
                <a:lnTo>
                  <a:pt x="253" y="23"/>
                </a:lnTo>
                <a:lnTo>
                  <a:pt x="257" y="27"/>
                </a:lnTo>
                <a:lnTo>
                  <a:pt x="262" y="27"/>
                </a:lnTo>
                <a:lnTo>
                  <a:pt x="266" y="27"/>
                </a:lnTo>
                <a:lnTo>
                  <a:pt x="271" y="27"/>
                </a:lnTo>
                <a:lnTo>
                  <a:pt x="275" y="27"/>
                </a:lnTo>
                <a:lnTo>
                  <a:pt x="275" y="27"/>
                </a:lnTo>
                <a:lnTo>
                  <a:pt x="275" y="27"/>
                </a:lnTo>
                <a:lnTo>
                  <a:pt x="275" y="27"/>
                </a:lnTo>
                <a:lnTo>
                  <a:pt x="271" y="27"/>
                </a:lnTo>
                <a:lnTo>
                  <a:pt x="271" y="23"/>
                </a:lnTo>
                <a:lnTo>
                  <a:pt x="271" y="18"/>
                </a:lnTo>
                <a:lnTo>
                  <a:pt x="271" y="18"/>
                </a:lnTo>
                <a:lnTo>
                  <a:pt x="275" y="18"/>
                </a:lnTo>
                <a:lnTo>
                  <a:pt x="280" y="18"/>
                </a:lnTo>
                <a:lnTo>
                  <a:pt x="289" y="18"/>
                </a:lnTo>
                <a:lnTo>
                  <a:pt x="298" y="23"/>
                </a:lnTo>
                <a:lnTo>
                  <a:pt x="302" y="27"/>
                </a:lnTo>
                <a:lnTo>
                  <a:pt x="311" y="32"/>
                </a:lnTo>
                <a:lnTo>
                  <a:pt x="316" y="32"/>
                </a:lnTo>
                <a:lnTo>
                  <a:pt x="316" y="32"/>
                </a:lnTo>
                <a:lnTo>
                  <a:pt x="316" y="32"/>
                </a:lnTo>
                <a:lnTo>
                  <a:pt x="320" y="32"/>
                </a:lnTo>
                <a:lnTo>
                  <a:pt x="320" y="32"/>
                </a:lnTo>
                <a:lnTo>
                  <a:pt x="320" y="32"/>
                </a:lnTo>
                <a:lnTo>
                  <a:pt x="320" y="27"/>
                </a:lnTo>
                <a:lnTo>
                  <a:pt x="320" y="27"/>
                </a:lnTo>
                <a:lnTo>
                  <a:pt x="325" y="23"/>
                </a:lnTo>
                <a:lnTo>
                  <a:pt x="325" y="23"/>
                </a:lnTo>
                <a:lnTo>
                  <a:pt x="329" y="23"/>
                </a:lnTo>
                <a:lnTo>
                  <a:pt x="329" y="18"/>
                </a:lnTo>
                <a:lnTo>
                  <a:pt x="329" y="18"/>
                </a:lnTo>
                <a:lnTo>
                  <a:pt x="320" y="14"/>
                </a:lnTo>
                <a:lnTo>
                  <a:pt x="320" y="14"/>
                </a:lnTo>
                <a:lnTo>
                  <a:pt x="325" y="14"/>
                </a:lnTo>
                <a:lnTo>
                  <a:pt x="325" y="14"/>
                </a:lnTo>
                <a:lnTo>
                  <a:pt x="347" y="14"/>
                </a:lnTo>
                <a:lnTo>
                  <a:pt x="352" y="18"/>
                </a:lnTo>
                <a:lnTo>
                  <a:pt x="352" y="18"/>
                </a:lnTo>
                <a:lnTo>
                  <a:pt x="352" y="18"/>
                </a:lnTo>
                <a:lnTo>
                  <a:pt x="352" y="18"/>
                </a:lnTo>
                <a:lnTo>
                  <a:pt x="356" y="18"/>
                </a:lnTo>
                <a:lnTo>
                  <a:pt x="356" y="14"/>
                </a:lnTo>
                <a:lnTo>
                  <a:pt x="356" y="14"/>
                </a:lnTo>
                <a:lnTo>
                  <a:pt x="334" y="14"/>
                </a:lnTo>
                <a:lnTo>
                  <a:pt x="329" y="14"/>
                </a:lnTo>
                <a:lnTo>
                  <a:pt x="329" y="14"/>
                </a:lnTo>
                <a:lnTo>
                  <a:pt x="325" y="14"/>
                </a:lnTo>
                <a:lnTo>
                  <a:pt x="320" y="14"/>
                </a:lnTo>
                <a:lnTo>
                  <a:pt x="320" y="14"/>
                </a:lnTo>
                <a:lnTo>
                  <a:pt x="316" y="9"/>
                </a:lnTo>
                <a:lnTo>
                  <a:pt x="320" y="9"/>
                </a:lnTo>
                <a:lnTo>
                  <a:pt x="325" y="9"/>
                </a:lnTo>
                <a:lnTo>
                  <a:pt x="325" y="9"/>
                </a:lnTo>
                <a:lnTo>
                  <a:pt x="329" y="9"/>
                </a:lnTo>
                <a:lnTo>
                  <a:pt x="334" y="9"/>
                </a:lnTo>
                <a:lnTo>
                  <a:pt x="338" y="9"/>
                </a:lnTo>
                <a:lnTo>
                  <a:pt x="347" y="5"/>
                </a:lnTo>
                <a:lnTo>
                  <a:pt x="352" y="5"/>
                </a:lnTo>
                <a:lnTo>
                  <a:pt x="352" y="5"/>
                </a:lnTo>
                <a:lnTo>
                  <a:pt x="356" y="9"/>
                </a:lnTo>
                <a:lnTo>
                  <a:pt x="356" y="9"/>
                </a:lnTo>
                <a:lnTo>
                  <a:pt x="361" y="9"/>
                </a:lnTo>
                <a:lnTo>
                  <a:pt x="361" y="9"/>
                </a:lnTo>
                <a:lnTo>
                  <a:pt x="361" y="9"/>
                </a:lnTo>
                <a:lnTo>
                  <a:pt x="365" y="9"/>
                </a:lnTo>
                <a:lnTo>
                  <a:pt x="365" y="9"/>
                </a:lnTo>
                <a:lnTo>
                  <a:pt x="370" y="5"/>
                </a:lnTo>
                <a:lnTo>
                  <a:pt x="374" y="5"/>
                </a:lnTo>
                <a:lnTo>
                  <a:pt x="379" y="5"/>
                </a:lnTo>
                <a:lnTo>
                  <a:pt x="379" y="9"/>
                </a:lnTo>
                <a:lnTo>
                  <a:pt x="384" y="9"/>
                </a:lnTo>
                <a:lnTo>
                  <a:pt x="384" y="9"/>
                </a:lnTo>
                <a:lnTo>
                  <a:pt x="388" y="14"/>
                </a:lnTo>
                <a:lnTo>
                  <a:pt x="388" y="14"/>
                </a:lnTo>
                <a:lnTo>
                  <a:pt x="388" y="14"/>
                </a:lnTo>
                <a:lnTo>
                  <a:pt x="393" y="9"/>
                </a:lnTo>
                <a:lnTo>
                  <a:pt x="393" y="9"/>
                </a:lnTo>
                <a:lnTo>
                  <a:pt x="393" y="9"/>
                </a:lnTo>
                <a:lnTo>
                  <a:pt x="393" y="9"/>
                </a:lnTo>
                <a:lnTo>
                  <a:pt x="388" y="9"/>
                </a:lnTo>
                <a:lnTo>
                  <a:pt x="388" y="5"/>
                </a:lnTo>
                <a:lnTo>
                  <a:pt x="388" y="5"/>
                </a:lnTo>
                <a:lnTo>
                  <a:pt x="388" y="5"/>
                </a:lnTo>
                <a:lnTo>
                  <a:pt x="388" y="5"/>
                </a:lnTo>
                <a:lnTo>
                  <a:pt x="393" y="5"/>
                </a:lnTo>
                <a:lnTo>
                  <a:pt x="393" y="5"/>
                </a:lnTo>
                <a:lnTo>
                  <a:pt x="393" y="5"/>
                </a:lnTo>
                <a:lnTo>
                  <a:pt x="397" y="5"/>
                </a:lnTo>
                <a:lnTo>
                  <a:pt x="397" y="5"/>
                </a:lnTo>
                <a:lnTo>
                  <a:pt x="397" y="5"/>
                </a:lnTo>
                <a:lnTo>
                  <a:pt x="402" y="5"/>
                </a:lnTo>
                <a:lnTo>
                  <a:pt x="402" y="5"/>
                </a:lnTo>
                <a:lnTo>
                  <a:pt x="406" y="5"/>
                </a:lnTo>
                <a:lnTo>
                  <a:pt x="406" y="5"/>
                </a:lnTo>
                <a:lnTo>
                  <a:pt x="406" y="5"/>
                </a:lnTo>
                <a:lnTo>
                  <a:pt x="406" y="5"/>
                </a:lnTo>
                <a:lnTo>
                  <a:pt x="406" y="5"/>
                </a:lnTo>
                <a:lnTo>
                  <a:pt x="420" y="5"/>
                </a:lnTo>
                <a:lnTo>
                  <a:pt x="420" y="5"/>
                </a:lnTo>
                <a:lnTo>
                  <a:pt x="424" y="0"/>
                </a:lnTo>
                <a:lnTo>
                  <a:pt x="424" y="0"/>
                </a:lnTo>
                <a:lnTo>
                  <a:pt x="429" y="5"/>
                </a:lnTo>
                <a:lnTo>
                  <a:pt x="429" y="5"/>
                </a:lnTo>
                <a:lnTo>
                  <a:pt x="433" y="5"/>
                </a:lnTo>
                <a:lnTo>
                  <a:pt x="438" y="0"/>
                </a:lnTo>
                <a:lnTo>
                  <a:pt x="438" y="0"/>
                </a:lnTo>
                <a:lnTo>
                  <a:pt x="460" y="5"/>
                </a:lnTo>
                <a:lnTo>
                  <a:pt x="465" y="5"/>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81" name="Freeform 72">
            <a:extLst>
              <a:ext uri="{FF2B5EF4-FFF2-40B4-BE49-F238E27FC236}">
                <a16:creationId xmlns:a16="http://schemas.microsoft.com/office/drawing/2014/main" id="{67D5C4D3-C31A-D74A-9338-F2EA456175C0}"/>
              </a:ext>
            </a:extLst>
          </p:cNvPr>
          <p:cNvSpPr>
            <a:spLocks/>
          </p:cNvSpPr>
          <p:nvPr/>
        </p:nvSpPr>
        <p:spPr bwMode="auto">
          <a:xfrm>
            <a:off x="8912232" y="4798224"/>
            <a:ext cx="435924" cy="334103"/>
          </a:xfrm>
          <a:custGeom>
            <a:avLst/>
            <a:gdLst>
              <a:gd name="T0" fmla="*/ 54 w 90"/>
              <a:gd name="T1" fmla="*/ 4 h 68"/>
              <a:gd name="T2" fmla="*/ 59 w 90"/>
              <a:gd name="T3" fmla="*/ 9 h 68"/>
              <a:gd name="T4" fmla="*/ 63 w 90"/>
              <a:gd name="T5" fmla="*/ 13 h 68"/>
              <a:gd name="T6" fmla="*/ 72 w 90"/>
              <a:gd name="T7" fmla="*/ 13 h 68"/>
              <a:gd name="T8" fmla="*/ 77 w 90"/>
              <a:gd name="T9" fmla="*/ 13 h 68"/>
              <a:gd name="T10" fmla="*/ 81 w 90"/>
              <a:gd name="T11" fmla="*/ 13 h 68"/>
              <a:gd name="T12" fmla="*/ 81 w 90"/>
              <a:gd name="T13" fmla="*/ 13 h 68"/>
              <a:gd name="T14" fmla="*/ 81 w 90"/>
              <a:gd name="T15" fmla="*/ 18 h 68"/>
              <a:gd name="T16" fmla="*/ 86 w 90"/>
              <a:gd name="T17" fmla="*/ 18 h 68"/>
              <a:gd name="T18" fmla="*/ 90 w 90"/>
              <a:gd name="T19" fmla="*/ 22 h 68"/>
              <a:gd name="T20" fmla="*/ 90 w 90"/>
              <a:gd name="T21" fmla="*/ 27 h 68"/>
              <a:gd name="T22" fmla="*/ 86 w 90"/>
              <a:gd name="T23" fmla="*/ 27 h 68"/>
              <a:gd name="T24" fmla="*/ 86 w 90"/>
              <a:gd name="T25" fmla="*/ 27 h 68"/>
              <a:gd name="T26" fmla="*/ 86 w 90"/>
              <a:gd name="T27" fmla="*/ 32 h 68"/>
              <a:gd name="T28" fmla="*/ 86 w 90"/>
              <a:gd name="T29" fmla="*/ 32 h 68"/>
              <a:gd name="T30" fmla="*/ 81 w 90"/>
              <a:gd name="T31" fmla="*/ 32 h 68"/>
              <a:gd name="T32" fmla="*/ 77 w 90"/>
              <a:gd name="T33" fmla="*/ 27 h 68"/>
              <a:gd name="T34" fmla="*/ 72 w 90"/>
              <a:gd name="T35" fmla="*/ 27 h 68"/>
              <a:gd name="T36" fmla="*/ 68 w 90"/>
              <a:gd name="T37" fmla="*/ 27 h 68"/>
              <a:gd name="T38" fmla="*/ 63 w 90"/>
              <a:gd name="T39" fmla="*/ 27 h 68"/>
              <a:gd name="T40" fmla="*/ 59 w 90"/>
              <a:gd name="T41" fmla="*/ 27 h 68"/>
              <a:gd name="T42" fmla="*/ 45 w 90"/>
              <a:gd name="T43" fmla="*/ 27 h 68"/>
              <a:gd name="T44" fmla="*/ 41 w 90"/>
              <a:gd name="T45" fmla="*/ 27 h 68"/>
              <a:gd name="T46" fmla="*/ 36 w 90"/>
              <a:gd name="T47" fmla="*/ 27 h 68"/>
              <a:gd name="T48" fmla="*/ 36 w 90"/>
              <a:gd name="T49" fmla="*/ 32 h 68"/>
              <a:gd name="T50" fmla="*/ 41 w 90"/>
              <a:gd name="T51" fmla="*/ 41 h 68"/>
              <a:gd name="T52" fmla="*/ 45 w 90"/>
              <a:gd name="T53" fmla="*/ 45 h 68"/>
              <a:gd name="T54" fmla="*/ 50 w 90"/>
              <a:gd name="T55" fmla="*/ 50 h 68"/>
              <a:gd name="T56" fmla="*/ 59 w 90"/>
              <a:gd name="T57" fmla="*/ 59 h 68"/>
              <a:gd name="T58" fmla="*/ 63 w 90"/>
              <a:gd name="T59" fmla="*/ 63 h 68"/>
              <a:gd name="T60" fmla="*/ 63 w 90"/>
              <a:gd name="T61" fmla="*/ 68 h 68"/>
              <a:gd name="T62" fmla="*/ 59 w 90"/>
              <a:gd name="T63" fmla="*/ 63 h 68"/>
              <a:gd name="T64" fmla="*/ 45 w 90"/>
              <a:gd name="T65" fmla="*/ 59 h 68"/>
              <a:gd name="T66" fmla="*/ 41 w 90"/>
              <a:gd name="T67" fmla="*/ 54 h 68"/>
              <a:gd name="T68" fmla="*/ 36 w 90"/>
              <a:gd name="T69" fmla="*/ 50 h 68"/>
              <a:gd name="T70" fmla="*/ 27 w 90"/>
              <a:gd name="T71" fmla="*/ 45 h 68"/>
              <a:gd name="T72" fmla="*/ 31 w 90"/>
              <a:gd name="T73" fmla="*/ 45 h 68"/>
              <a:gd name="T74" fmla="*/ 22 w 90"/>
              <a:gd name="T75" fmla="*/ 36 h 68"/>
              <a:gd name="T76" fmla="*/ 18 w 90"/>
              <a:gd name="T77" fmla="*/ 27 h 68"/>
              <a:gd name="T78" fmla="*/ 13 w 90"/>
              <a:gd name="T79" fmla="*/ 22 h 68"/>
              <a:gd name="T80" fmla="*/ 9 w 90"/>
              <a:gd name="T81" fmla="*/ 32 h 68"/>
              <a:gd name="T82" fmla="*/ 4 w 90"/>
              <a:gd name="T83" fmla="*/ 27 h 68"/>
              <a:gd name="T84" fmla="*/ 0 w 90"/>
              <a:gd name="T85" fmla="*/ 18 h 68"/>
              <a:gd name="T86" fmla="*/ 9 w 90"/>
              <a:gd name="T87" fmla="*/ 22 h 68"/>
              <a:gd name="T88" fmla="*/ 9 w 90"/>
              <a:gd name="T89" fmla="*/ 22 h 68"/>
              <a:gd name="T90" fmla="*/ 18 w 90"/>
              <a:gd name="T91" fmla="*/ 18 h 68"/>
              <a:gd name="T92" fmla="*/ 18 w 90"/>
              <a:gd name="T93" fmla="*/ 18 h 68"/>
              <a:gd name="T94" fmla="*/ 22 w 90"/>
              <a:gd name="T95" fmla="*/ 22 h 68"/>
              <a:gd name="T96" fmla="*/ 27 w 90"/>
              <a:gd name="T97" fmla="*/ 22 h 68"/>
              <a:gd name="T98" fmla="*/ 27 w 90"/>
              <a:gd name="T99" fmla="*/ 18 h 68"/>
              <a:gd name="T100" fmla="*/ 27 w 90"/>
              <a:gd name="T101" fmla="*/ 18 h 68"/>
              <a:gd name="T102" fmla="*/ 31 w 90"/>
              <a:gd name="T103" fmla="*/ 13 h 68"/>
              <a:gd name="T104" fmla="*/ 31 w 90"/>
              <a:gd name="T105" fmla="*/ 9 h 68"/>
              <a:gd name="T106" fmla="*/ 31 w 90"/>
              <a:gd name="T107" fmla="*/ 4 h 68"/>
              <a:gd name="T108" fmla="*/ 36 w 90"/>
              <a:gd name="T109" fmla="*/ 4 h 68"/>
              <a:gd name="T110" fmla="*/ 41 w 90"/>
              <a:gd name="T111" fmla="*/ 4 h 68"/>
              <a:gd name="T112" fmla="*/ 41 w 90"/>
              <a:gd name="T113" fmla="*/ 0 h 68"/>
              <a:gd name="T114" fmla="*/ 50 w 90"/>
              <a:gd name="T115"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 h="68">
                <a:moveTo>
                  <a:pt x="50" y="4"/>
                </a:moveTo>
                <a:lnTo>
                  <a:pt x="50" y="4"/>
                </a:lnTo>
                <a:lnTo>
                  <a:pt x="50" y="4"/>
                </a:lnTo>
                <a:lnTo>
                  <a:pt x="54" y="4"/>
                </a:lnTo>
                <a:lnTo>
                  <a:pt x="54" y="9"/>
                </a:lnTo>
                <a:lnTo>
                  <a:pt x="54" y="9"/>
                </a:lnTo>
                <a:lnTo>
                  <a:pt x="59" y="9"/>
                </a:lnTo>
                <a:lnTo>
                  <a:pt x="59" y="9"/>
                </a:lnTo>
                <a:lnTo>
                  <a:pt x="59" y="13"/>
                </a:lnTo>
                <a:lnTo>
                  <a:pt x="63" y="13"/>
                </a:lnTo>
                <a:lnTo>
                  <a:pt x="63" y="13"/>
                </a:lnTo>
                <a:lnTo>
                  <a:pt x="63" y="13"/>
                </a:lnTo>
                <a:lnTo>
                  <a:pt x="63" y="13"/>
                </a:lnTo>
                <a:lnTo>
                  <a:pt x="68" y="13"/>
                </a:lnTo>
                <a:lnTo>
                  <a:pt x="68" y="13"/>
                </a:lnTo>
                <a:lnTo>
                  <a:pt x="72" y="13"/>
                </a:lnTo>
                <a:lnTo>
                  <a:pt x="72" y="13"/>
                </a:lnTo>
                <a:lnTo>
                  <a:pt x="72" y="13"/>
                </a:lnTo>
                <a:lnTo>
                  <a:pt x="77" y="13"/>
                </a:lnTo>
                <a:lnTo>
                  <a:pt x="77" y="13"/>
                </a:lnTo>
                <a:lnTo>
                  <a:pt x="77" y="13"/>
                </a:lnTo>
                <a:lnTo>
                  <a:pt x="77" y="13"/>
                </a:lnTo>
                <a:lnTo>
                  <a:pt x="81" y="13"/>
                </a:lnTo>
                <a:lnTo>
                  <a:pt x="81" y="13"/>
                </a:lnTo>
                <a:lnTo>
                  <a:pt x="81" y="13"/>
                </a:lnTo>
                <a:lnTo>
                  <a:pt x="81" y="13"/>
                </a:lnTo>
                <a:lnTo>
                  <a:pt x="81" y="13"/>
                </a:lnTo>
                <a:lnTo>
                  <a:pt x="81" y="13"/>
                </a:lnTo>
                <a:lnTo>
                  <a:pt x="81" y="13"/>
                </a:lnTo>
                <a:lnTo>
                  <a:pt x="81" y="13"/>
                </a:lnTo>
                <a:lnTo>
                  <a:pt x="81" y="18"/>
                </a:lnTo>
                <a:lnTo>
                  <a:pt x="81" y="18"/>
                </a:lnTo>
                <a:lnTo>
                  <a:pt x="81" y="18"/>
                </a:lnTo>
                <a:lnTo>
                  <a:pt x="86" y="18"/>
                </a:lnTo>
                <a:lnTo>
                  <a:pt x="86" y="18"/>
                </a:lnTo>
                <a:lnTo>
                  <a:pt x="86" y="18"/>
                </a:lnTo>
                <a:lnTo>
                  <a:pt x="86" y="22"/>
                </a:lnTo>
                <a:lnTo>
                  <a:pt x="86" y="22"/>
                </a:lnTo>
                <a:lnTo>
                  <a:pt x="86" y="22"/>
                </a:lnTo>
                <a:lnTo>
                  <a:pt x="90" y="22"/>
                </a:lnTo>
                <a:lnTo>
                  <a:pt x="90" y="22"/>
                </a:lnTo>
                <a:lnTo>
                  <a:pt x="90" y="22"/>
                </a:lnTo>
                <a:lnTo>
                  <a:pt x="90" y="27"/>
                </a:lnTo>
                <a:lnTo>
                  <a:pt x="90" y="27"/>
                </a:lnTo>
                <a:lnTo>
                  <a:pt x="90" y="27"/>
                </a:lnTo>
                <a:lnTo>
                  <a:pt x="90" y="27"/>
                </a:lnTo>
                <a:lnTo>
                  <a:pt x="90" y="27"/>
                </a:lnTo>
                <a:lnTo>
                  <a:pt x="86" y="27"/>
                </a:lnTo>
                <a:lnTo>
                  <a:pt x="86" y="27"/>
                </a:lnTo>
                <a:lnTo>
                  <a:pt x="86" y="27"/>
                </a:lnTo>
                <a:lnTo>
                  <a:pt x="86" y="27"/>
                </a:lnTo>
                <a:lnTo>
                  <a:pt x="86" y="27"/>
                </a:lnTo>
                <a:lnTo>
                  <a:pt x="86" y="32"/>
                </a:lnTo>
                <a:lnTo>
                  <a:pt x="86" y="32"/>
                </a:lnTo>
                <a:lnTo>
                  <a:pt x="86" y="32"/>
                </a:lnTo>
                <a:lnTo>
                  <a:pt x="86" y="32"/>
                </a:lnTo>
                <a:lnTo>
                  <a:pt x="86" y="32"/>
                </a:lnTo>
                <a:lnTo>
                  <a:pt x="86" y="32"/>
                </a:lnTo>
                <a:lnTo>
                  <a:pt x="86" y="32"/>
                </a:lnTo>
                <a:lnTo>
                  <a:pt x="86" y="32"/>
                </a:lnTo>
                <a:lnTo>
                  <a:pt x="81" y="32"/>
                </a:lnTo>
                <a:lnTo>
                  <a:pt x="81" y="32"/>
                </a:lnTo>
                <a:lnTo>
                  <a:pt x="81" y="32"/>
                </a:lnTo>
                <a:lnTo>
                  <a:pt x="81" y="32"/>
                </a:lnTo>
                <a:lnTo>
                  <a:pt x="81" y="27"/>
                </a:lnTo>
                <a:lnTo>
                  <a:pt x="81" y="27"/>
                </a:lnTo>
                <a:lnTo>
                  <a:pt x="77" y="27"/>
                </a:lnTo>
                <a:lnTo>
                  <a:pt x="77" y="27"/>
                </a:lnTo>
                <a:lnTo>
                  <a:pt x="77" y="27"/>
                </a:lnTo>
                <a:lnTo>
                  <a:pt x="72" y="27"/>
                </a:lnTo>
                <a:lnTo>
                  <a:pt x="72" y="27"/>
                </a:lnTo>
                <a:lnTo>
                  <a:pt x="72" y="27"/>
                </a:lnTo>
                <a:lnTo>
                  <a:pt x="68" y="27"/>
                </a:lnTo>
                <a:lnTo>
                  <a:pt x="68" y="27"/>
                </a:lnTo>
                <a:lnTo>
                  <a:pt x="68" y="27"/>
                </a:lnTo>
                <a:lnTo>
                  <a:pt x="68" y="27"/>
                </a:lnTo>
                <a:lnTo>
                  <a:pt x="63" y="27"/>
                </a:lnTo>
                <a:lnTo>
                  <a:pt x="63" y="27"/>
                </a:lnTo>
                <a:lnTo>
                  <a:pt x="63" y="27"/>
                </a:lnTo>
                <a:lnTo>
                  <a:pt x="63" y="27"/>
                </a:lnTo>
                <a:lnTo>
                  <a:pt x="63" y="27"/>
                </a:lnTo>
                <a:lnTo>
                  <a:pt x="59" y="27"/>
                </a:lnTo>
                <a:lnTo>
                  <a:pt x="59" y="27"/>
                </a:lnTo>
                <a:lnTo>
                  <a:pt x="59" y="27"/>
                </a:lnTo>
                <a:lnTo>
                  <a:pt x="54" y="27"/>
                </a:lnTo>
                <a:lnTo>
                  <a:pt x="54" y="22"/>
                </a:lnTo>
                <a:lnTo>
                  <a:pt x="50" y="27"/>
                </a:lnTo>
                <a:lnTo>
                  <a:pt x="45" y="27"/>
                </a:lnTo>
                <a:lnTo>
                  <a:pt x="45" y="27"/>
                </a:lnTo>
                <a:lnTo>
                  <a:pt x="45" y="27"/>
                </a:lnTo>
                <a:lnTo>
                  <a:pt x="45" y="27"/>
                </a:lnTo>
                <a:lnTo>
                  <a:pt x="41" y="27"/>
                </a:lnTo>
                <a:lnTo>
                  <a:pt x="41" y="27"/>
                </a:lnTo>
                <a:lnTo>
                  <a:pt x="41" y="27"/>
                </a:lnTo>
                <a:lnTo>
                  <a:pt x="36" y="27"/>
                </a:lnTo>
                <a:lnTo>
                  <a:pt x="36" y="27"/>
                </a:lnTo>
                <a:lnTo>
                  <a:pt x="36" y="27"/>
                </a:lnTo>
                <a:lnTo>
                  <a:pt x="36" y="27"/>
                </a:lnTo>
                <a:lnTo>
                  <a:pt x="36" y="32"/>
                </a:lnTo>
                <a:lnTo>
                  <a:pt x="36" y="32"/>
                </a:lnTo>
                <a:lnTo>
                  <a:pt x="36" y="36"/>
                </a:lnTo>
                <a:lnTo>
                  <a:pt x="36" y="36"/>
                </a:lnTo>
                <a:lnTo>
                  <a:pt x="41" y="36"/>
                </a:lnTo>
                <a:lnTo>
                  <a:pt x="41" y="41"/>
                </a:lnTo>
                <a:lnTo>
                  <a:pt x="41" y="41"/>
                </a:lnTo>
                <a:lnTo>
                  <a:pt x="41" y="41"/>
                </a:lnTo>
                <a:lnTo>
                  <a:pt x="41" y="45"/>
                </a:lnTo>
                <a:lnTo>
                  <a:pt x="45" y="45"/>
                </a:lnTo>
                <a:lnTo>
                  <a:pt x="45" y="45"/>
                </a:lnTo>
                <a:lnTo>
                  <a:pt x="45" y="50"/>
                </a:lnTo>
                <a:lnTo>
                  <a:pt x="50" y="50"/>
                </a:lnTo>
                <a:lnTo>
                  <a:pt x="50" y="50"/>
                </a:lnTo>
                <a:lnTo>
                  <a:pt x="50" y="54"/>
                </a:lnTo>
                <a:lnTo>
                  <a:pt x="54" y="54"/>
                </a:lnTo>
                <a:lnTo>
                  <a:pt x="54" y="59"/>
                </a:lnTo>
                <a:lnTo>
                  <a:pt x="59" y="59"/>
                </a:lnTo>
                <a:lnTo>
                  <a:pt x="59" y="59"/>
                </a:lnTo>
                <a:lnTo>
                  <a:pt x="59" y="59"/>
                </a:lnTo>
                <a:lnTo>
                  <a:pt x="59" y="63"/>
                </a:lnTo>
                <a:lnTo>
                  <a:pt x="63" y="63"/>
                </a:lnTo>
                <a:lnTo>
                  <a:pt x="63" y="68"/>
                </a:lnTo>
                <a:lnTo>
                  <a:pt x="63" y="68"/>
                </a:lnTo>
                <a:lnTo>
                  <a:pt x="68" y="68"/>
                </a:lnTo>
                <a:lnTo>
                  <a:pt x="63" y="68"/>
                </a:lnTo>
                <a:lnTo>
                  <a:pt x="63" y="68"/>
                </a:lnTo>
                <a:lnTo>
                  <a:pt x="63" y="68"/>
                </a:lnTo>
                <a:lnTo>
                  <a:pt x="59" y="63"/>
                </a:lnTo>
                <a:lnTo>
                  <a:pt x="59" y="63"/>
                </a:lnTo>
                <a:lnTo>
                  <a:pt x="54" y="59"/>
                </a:lnTo>
                <a:lnTo>
                  <a:pt x="50" y="59"/>
                </a:lnTo>
                <a:lnTo>
                  <a:pt x="45" y="59"/>
                </a:lnTo>
                <a:lnTo>
                  <a:pt x="45" y="59"/>
                </a:lnTo>
                <a:lnTo>
                  <a:pt x="41" y="59"/>
                </a:lnTo>
                <a:lnTo>
                  <a:pt x="41" y="59"/>
                </a:lnTo>
                <a:lnTo>
                  <a:pt x="41" y="59"/>
                </a:lnTo>
                <a:lnTo>
                  <a:pt x="41" y="54"/>
                </a:lnTo>
                <a:lnTo>
                  <a:pt x="41" y="54"/>
                </a:lnTo>
                <a:lnTo>
                  <a:pt x="41" y="54"/>
                </a:lnTo>
                <a:lnTo>
                  <a:pt x="36" y="54"/>
                </a:lnTo>
                <a:lnTo>
                  <a:pt x="36" y="50"/>
                </a:lnTo>
                <a:lnTo>
                  <a:pt x="31" y="50"/>
                </a:lnTo>
                <a:lnTo>
                  <a:pt x="27" y="45"/>
                </a:lnTo>
                <a:lnTo>
                  <a:pt x="27" y="45"/>
                </a:lnTo>
                <a:lnTo>
                  <a:pt x="27" y="45"/>
                </a:lnTo>
                <a:lnTo>
                  <a:pt x="27" y="45"/>
                </a:lnTo>
                <a:lnTo>
                  <a:pt x="27" y="45"/>
                </a:lnTo>
                <a:lnTo>
                  <a:pt x="31" y="41"/>
                </a:lnTo>
                <a:lnTo>
                  <a:pt x="31" y="45"/>
                </a:lnTo>
                <a:lnTo>
                  <a:pt x="31" y="41"/>
                </a:lnTo>
                <a:lnTo>
                  <a:pt x="27" y="41"/>
                </a:lnTo>
                <a:lnTo>
                  <a:pt x="22" y="36"/>
                </a:lnTo>
                <a:lnTo>
                  <a:pt x="22" y="36"/>
                </a:lnTo>
                <a:lnTo>
                  <a:pt x="22" y="32"/>
                </a:lnTo>
                <a:lnTo>
                  <a:pt x="22" y="32"/>
                </a:lnTo>
                <a:lnTo>
                  <a:pt x="22" y="27"/>
                </a:lnTo>
                <a:lnTo>
                  <a:pt x="18" y="27"/>
                </a:lnTo>
                <a:lnTo>
                  <a:pt x="18" y="22"/>
                </a:lnTo>
                <a:lnTo>
                  <a:pt x="13" y="22"/>
                </a:lnTo>
                <a:lnTo>
                  <a:pt x="13" y="22"/>
                </a:lnTo>
                <a:lnTo>
                  <a:pt x="13" y="22"/>
                </a:lnTo>
                <a:lnTo>
                  <a:pt x="13" y="27"/>
                </a:lnTo>
                <a:lnTo>
                  <a:pt x="9" y="32"/>
                </a:lnTo>
                <a:lnTo>
                  <a:pt x="9" y="32"/>
                </a:lnTo>
                <a:lnTo>
                  <a:pt x="9" y="32"/>
                </a:lnTo>
                <a:lnTo>
                  <a:pt x="9" y="32"/>
                </a:lnTo>
                <a:lnTo>
                  <a:pt x="4" y="32"/>
                </a:lnTo>
                <a:lnTo>
                  <a:pt x="4" y="32"/>
                </a:lnTo>
                <a:lnTo>
                  <a:pt x="4" y="27"/>
                </a:lnTo>
                <a:lnTo>
                  <a:pt x="4" y="27"/>
                </a:lnTo>
                <a:lnTo>
                  <a:pt x="4" y="27"/>
                </a:lnTo>
                <a:lnTo>
                  <a:pt x="0" y="22"/>
                </a:lnTo>
                <a:lnTo>
                  <a:pt x="0" y="18"/>
                </a:lnTo>
                <a:lnTo>
                  <a:pt x="4" y="22"/>
                </a:lnTo>
                <a:lnTo>
                  <a:pt x="4" y="22"/>
                </a:lnTo>
                <a:lnTo>
                  <a:pt x="9" y="22"/>
                </a:lnTo>
                <a:lnTo>
                  <a:pt x="9" y="22"/>
                </a:lnTo>
                <a:lnTo>
                  <a:pt x="9" y="18"/>
                </a:lnTo>
                <a:lnTo>
                  <a:pt x="9" y="18"/>
                </a:lnTo>
                <a:lnTo>
                  <a:pt x="9" y="22"/>
                </a:lnTo>
                <a:lnTo>
                  <a:pt x="9" y="22"/>
                </a:lnTo>
                <a:lnTo>
                  <a:pt x="13" y="22"/>
                </a:lnTo>
                <a:lnTo>
                  <a:pt x="13" y="22"/>
                </a:lnTo>
                <a:lnTo>
                  <a:pt x="13" y="18"/>
                </a:lnTo>
                <a:lnTo>
                  <a:pt x="18" y="18"/>
                </a:lnTo>
                <a:lnTo>
                  <a:pt x="18" y="18"/>
                </a:lnTo>
                <a:lnTo>
                  <a:pt x="18" y="18"/>
                </a:lnTo>
                <a:lnTo>
                  <a:pt x="18" y="18"/>
                </a:lnTo>
                <a:lnTo>
                  <a:pt x="18" y="18"/>
                </a:lnTo>
                <a:lnTo>
                  <a:pt x="18" y="18"/>
                </a:lnTo>
                <a:lnTo>
                  <a:pt x="18" y="18"/>
                </a:lnTo>
                <a:lnTo>
                  <a:pt x="18" y="22"/>
                </a:lnTo>
                <a:lnTo>
                  <a:pt x="22" y="22"/>
                </a:lnTo>
                <a:lnTo>
                  <a:pt x="22" y="22"/>
                </a:lnTo>
                <a:lnTo>
                  <a:pt x="22" y="18"/>
                </a:lnTo>
                <a:lnTo>
                  <a:pt x="27" y="22"/>
                </a:lnTo>
                <a:lnTo>
                  <a:pt x="27" y="22"/>
                </a:lnTo>
                <a:lnTo>
                  <a:pt x="27" y="22"/>
                </a:lnTo>
                <a:lnTo>
                  <a:pt x="27" y="18"/>
                </a:lnTo>
                <a:lnTo>
                  <a:pt x="27" y="18"/>
                </a:lnTo>
                <a:lnTo>
                  <a:pt x="27" y="18"/>
                </a:lnTo>
                <a:lnTo>
                  <a:pt x="27" y="18"/>
                </a:lnTo>
                <a:lnTo>
                  <a:pt x="27" y="18"/>
                </a:lnTo>
                <a:lnTo>
                  <a:pt x="27" y="18"/>
                </a:lnTo>
                <a:lnTo>
                  <a:pt x="27" y="18"/>
                </a:lnTo>
                <a:lnTo>
                  <a:pt x="27" y="18"/>
                </a:lnTo>
                <a:lnTo>
                  <a:pt x="31" y="13"/>
                </a:lnTo>
                <a:lnTo>
                  <a:pt x="31" y="13"/>
                </a:lnTo>
                <a:lnTo>
                  <a:pt x="31" y="13"/>
                </a:lnTo>
                <a:lnTo>
                  <a:pt x="31" y="13"/>
                </a:lnTo>
                <a:lnTo>
                  <a:pt x="31" y="9"/>
                </a:lnTo>
                <a:lnTo>
                  <a:pt x="31" y="9"/>
                </a:lnTo>
                <a:lnTo>
                  <a:pt x="31" y="9"/>
                </a:lnTo>
                <a:lnTo>
                  <a:pt x="31" y="9"/>
                </a:lnTo>
                <a:lnTo>
                  <a:pt x="31" y="9"/>
                </a:lnTo>
                <a:lnTo>
                  <a:pt x="31" y="9"/>
                </a:lnTo>
                <a:lnTo>
                  <a:pt x="31" y="4"/>
                </a:lnTo>
                <a:lnTo>
                  <a:pt x="36" y="4"/>
                </a:lnTo>
                <a:lnTo>
                  <a:pt x="36" y="4"/>
                </a:lnTo>
                <a:lnTo>
                  <a:pt x="36" y="4"/>
                </a:lnTo>
                <a:lnTo>
                  <a:pt x="36" y="4"/>
                </a:lnTo>
                <a:lnTo>
                  <a:pt x="41" y="4"/>
                </a:lnTo>
                <a:lnTo>
                  <a:pt x="41" y="4"/>
                </a:lnTo>
                <a:lnTo>
                  <a:pt x="41" y="4"/>
                </a:lnTo>
                <a:lnTo>
                  <a:pt x="41" y="4"/>
                </a:lnTo>
                <a:lnTo>
                  <a:pt x="41" y="0"/>
                </a:lnTo>
                <a:lnTo>
                  <a:pt x="41" y="0"/>
                </a:lnTo>
                <a:lnTo>
                  <a:pt x="41" y="0"/>
                </a:lnTo>
                <a:lnTo>
                  <a:pt x="41" y="0"/>
                </a:lnTo>
                <a:lnTo>
                  <a:pt x="45" y="0"/>
                </a:lnTo>
                <a:lnTo>
                  <a:pt x="45" y="0"/>
                </a:lnTo>
                <a:lnTo>
                  <a:pt x="45" y="0"/>
                </a:lnTo>
                <a:lnTo>
                  <a:pt x="50" y="4"/>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83" name="Freeform 74">
            <a:extLst>
              <a:ext uri="{FF2B5EF4-FFF2-40B4-BE49-F238E27FC236}">
                <a16:creationId xmlns:a16="http://schemas.microsoft.com/office/drawing/2014/main" id="{717FE466-A40C-8C42-819C-BE0A0304F713}"/>
              </a:ext>
            </a:extLst>
          </p:cNvPr>
          <p:cNvSpPr>
            <a:spLocks/>
          </p:cNvSpPr>
          <p:nvPr/>
        </p:nvSpPr>
        <p:spPr bwMode="auto">
          <a:xfrm>
            <a:off x="9110818" y="4621345"/>
            <a:ext cx="479518" cy="240753"/>
          </a:xfrm>
          <a:custGeom>
            <a:avLst/>
            <a:gdLst>
              <a:gd name="T0" fmla="*/ 76 w 99"/>
              <a:gd name="T1" fmla="*/ 0 h 49"/>
              <a:gd name="T2" fmla="*/ 81 w 99"/>
              <a:gd name="T3" fmla="*/ 4 h 49"/>
              <a:gd name="T4" fmla="*/ 85 w 99"/>
              <a:gd name="T5" fmla="*/ 0 h 49"/>
              <a:gd name="T6" fmla="*/ 90 w 99"/>
              <a:gd name="T7" fmla="*/ 0 h 49"/>
              <a:gd name="T8" fmla="*/ 90 w 99"/>
              <a:gd name="T9" fmla="*/ 4 h 49"/>
              <a:gd name="T10" fmla="*/ 94 w 99"/>
              <a:gd name="T11" fmla="*/ 9 h 49"/>
              <a:gd name="T12" fmla="*/ 99 w 99"/>
              <a:gd name="T13" fmla="*/ 9 h 49"/>
              <a:gd name="T14" fmla="*/ 99 w 99"/>
              <a:gd name="T15" fmla="*/ 9 h 49"/>
              <a:gd name="T16" fmla="*/ 94 w 99"/>
              <a:gd name="T17" fmla="*/ 13 h 49"/>
              <a:gd name="T18" fmla="*/ 90 w 99"/>
              <a:gd name="T19" fmla="*/ 13 h 49"/>
              <a:gd name="T20" fmla="*/ 85 w 99"/>
              <a:gd name="T21" fmla="*/ 18 h 49"/>
              <a:gd name="T22" fmla="*/ 85 w 99"/>
              <a:gd name="T23" fmla="*/ 22 h 49"/>
              <a:gd name="T24" fmla="*/ 81 w 99"/>
              <a:gd name="T25" fmla="*/ 27 h 49"/>
              <a:gd name="T26" fmla="*/ 81 w 99"/>
              <a:gd name="T27" fmla="*/ 31 h 49"/>
              <a:gd name="T28" fmla="*/ 76 w 99"/>
              <a:gd name="T29" fmla="*/ 36 h 49"/>
              <a:gd name="T30" fmla="*/ 76 w 99"/>
              <a:gd name="T31" fmla="*/ 36 h 49"/>
              <a:gd name="T32" fmla="*/ 76 w 99"/>
              <a:gd name="T33" fmla="*/ 40 h 49"/>
              <a:gd name="T34" fmla="*/ 67 w 99"/>
              <a:gd name="T35" fmla="*/ 40 h 49"/>
              <a:gd name="T36" fmla="*/ 67 w 99"/>
              <a:gd name="T37" fmla="*/ 45 h 49"/>
              <a:gd name="T38" fmla="*/ 63 w 99"/>
              <a:gd name="T39" fmla="*/ 45 h 49"/>
              <a:gd name="T40" fmla="*/ 54 w 99"/>
              <a:gd name="T41" fmla="*/ 45 h 49"/>
              <a:gd name="T42" fmla="*/ 49 w 99"/>
              <a:gd name="T43" fmla="*/ 45 h 49"/>
              <a:gd name="T44" fmla="*/ 45 w 99"/>
              <a:gd name="T45" fmla="*/ 45 h 49"/>
              <a:gd name="T46" fmla="*/ 45 w 99"/>
              <a:gd name="T47" fmla="*/ 45 h 49"/>
              <a:gd name="T48" fmla="*/ 40 w 99"/>
              <a:gd name="T49" fmla="*/ 49 h 49"/>
              <a:gd name="T50" fmla="*/ 36 w 99"/>
              <a:gd name="T51" fmla="*/ 49 h 49"/>
              <a:gd name="T52" fmla="*/ 31 w 99"/>
              <a:gd name="T53" fmla="*/ 49 h 49"/>
              <a:gd name="T54" fmla="*/ 27 w 99"/>
              <a:gd name="T55" fmla="*/ 49 h 49"/>
              <a:gd name="T56" fmla="*/ 22 w 99"/>
              <a:gd name="T57" fmla="*/ 49 h 49"/>
              <a:gd name="T58" fmla="*/ 13 w 99"/>
              <a:gd name="T59" fmla="*/ 45 h 49"/>
              <a:gd name="T60" fmla="*/ 9 w 99"/>
              <a:gd name="T61" fmla="*/ 40 h 49"/>
              <a:gd name="T62" fmla="*/ 4 w 99"/>
              <a:gd name="T63" fmla="*/ 36 h 49"/>
              <a:gd name="T64" fmla="*/ 0 w 99"/>
              <a:gd name="T65" fmla="*/ 31 h 49"/>
              <a:gd name="T66" fmla="*/ 0 w 99"/>
              <a:gd name="T67" fmla="*/ 31 h 49"/>
              <a:gd name="T68" fmla="*/ 4 w 99"/>
              <a:gd name="T69" fmla="*/ 27 h 49"/>
              <a:gd name="T70" fmla="*/ 4 w 99"/>
              <a:gd name="T71" fmla="*/ 27 h 49"/>
              <a:gd name="T72" fmla="*/ 4 w 99"/>
              <a:gd name="T73" fmla="*/ 22 h 49"/>
              <a:gd name="T74" fmla="*/ 4 w 99"/>
              <a:gd name="T75" fmla="*/ 22 h 49"/>
              <a:gd name="T76" fmla="*/ 4 w 99"/>
              <a:gd name="T77" fmla="*/ 18 h 49"/>
              <a:gd name="T78" fmla="*/ 4 w 99"/>
              <a:gd name="T79" fmla="*/ 13 h 49"/>
              <a:gd name="T80" fmla="*/ 4 w 99"/>
              <a:gd name="T81" fmla="*/ 13 h 49"/>
              <a:gd name="T82" fmla="*/ 9 w 99"/>
              <a:gd name="T83" fmla="*/ 13 h 49"/>
              <a:gd name="T84" fmla="*/ 13 w 99"/>
              <a:gd name="T85" fmla="*/ 13 h 49"/>
              <a:gd name="T86" fmla="*/ 13 w 99"/>
              <a:gd name="T87" fmla="*/ 9 h 49"/>
              <a:gd name="T88" fmla="*/ 13 w 99"/>
              <a:gd name="T89" fmla="*/ 9 h 49"/>
              <a:gd name="T90" fmla="*/ 22 w 99"/>
              <a:gd name="T91" fmla="*/ 13 h 49"/>
              <a:gd name="T92" fmla="*/ 36 w 99"/>
              <a:gd name="T93" fmla="*/ 13 h 49"/>
              <a:gd name="T94" fmla="*/ 36 w 99"/>
              <a:gd name="T95" fmla="*/ 9 h 49"/>
              <a:gd name="T96" fmla="*/ 49 w 99"/>
              <a:gd name="T97" fmla="*/ 9 h 49"/>
              <a:gd name="T98" fmla="*/ 49 w 99"/>
              <a:gd name="T99" fmla="*/ 4 h 49"/>
              <a:gd name="T100" fmla="*/ 58 w 99"/>
              <a:gd name="T101" fmla="*/ 4 h 49"/>
              <a:gd name="T102" fmla="*/ 63 w 99"/>
              <a:gd name="T103" fmla="*/ 0 h 49"/>
              <a:gd name="T104" fmla="*/ 72 w 99"/>
              <a:gd name="T10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49">
                <a:moveTo>
                  <a:pt x="76" y="0"/>
                </a:moveTo>
                <a:lnTo>
                  <a:pt x="76" y="0"/>
                </a:lnTo>
                <a:lnTo>
                  <a:pt x="76" y="0"/>
                </a:lnTo>
                <a:lnTo>
                  <a:pt x="76" y="0"/>
                </a:lnTo>
                <a:lnTo>
                  <a:pt x="81" y="0"/>
                </a:lnTo>
                <a:lnTo>
                  <a:pt x="81" y="0"/>
                </a:lnTo>
                <a:lnTo>
                  <a:pt x="81" y="0"/>
                </a:lnTo>
                <a:lnTo>
                  <a:pt x="81" y="4"/>
                </a:lnTo>
                <a:lnTo>
                  <a:pt x="81" y="4"/>
                </a:lnTo>
                <a:lnTo>
                  <a:pt x="85" y="0"/>
                </a:lnTo>
                <a:lnTo>
                  <a:pt x="85" y="0"/>
                </a:lnTo>
                <a:lnTo>
                  <a:pt x="85" y="0"/>
                </a:lnTo>
                <a:lnTo>
                  <a:pt x="90" y="0"/>
                </a:lnTo>
                <a:lnTo>
                  <a:pt x="90" y="0"/>
                </a:lnTo>
                <a:lnTo>
                  <a:pt x="90" y="0"/>
                </a:lnTo>
                <a:lnTo>
                  <a:pt x="90" y="0"/>
                </a:lnTo>
                <a:lnTo>
                  <a:pt x="90" y="4"/>
                </a:lnTo>
                <a:lnTo>
                  <a:pt x="90" y="4"/>
                </a:lnTo>
                <a:lnTo>
                  <a:pt x="90" y="4"/>
                </a:lnTo>
                <a:lnTo>
                  <a:pt x="90" y="4"/>
                </a:lnTo>
                <a:lnTo>
                  <a:pt x="94" y="4"/>
                </a:lnTo>
                <a:lnTo>
                  <a:pt x="94" y="4"/>
                </a:lnTo>
                <a:lnTo>
                  <a:pt x="94" y="9"/>
                </a:lnTo>
                <a:lnTo>
                  <a:pt x="94" y="9"/>
                </a:lnTo>
                <a:lnTo>
                  <a:pt x="94" y="9"/>
                </a:lnTo>
                <a:lnTo>
                  <a:pt x="94" y="4"/>
                </a:lnTo>
                <a:lnTo>
                  <a:pt x="94" y="9"/>
                </a:lnTo>
                <a:lnTo>
                  <a:pt x="99" y="9"/>
                </a:lnTo>
                <a:lnTo>
                  <a:pt x="99" y="9"/>
                </a:lnTo>
                <a:lnTo>
                  <a:pt x="99" y="9"/>
                </a:lnTo>
                <a:lnTo>
                  <a:pt x="99" y="9"/>
                </a:lnTo>
                <a:lnTo>
                  <a:pt x="99" y="9"/>
                </a:lnTo>
                <a:lnTo>
                  <a:pt x="99" y="9"/>
                </a:lnTo>
                <a:lnTo>
                  <a:pt x="94" y="13"/>
                </a:lnTo>
                <a:lnTo>
                  <a:pt x="94" y="13"/>
                </a:lnTo>
                <a:lnTo>
                  <a:pt x="94" y="13"/>
                </a:lnTo>
                <a:lnTo>
                  <a:pt x="94" y="13"/>
                </a:lnTo>
                <a:lnTo>
                  <a:pt x="90" y="13"/>
                </a:lnTo>
                <a:lnTo>
                  <a:pt x="90" y="13"/>
                </a:lnTo>
                <a:lnTo>
                  <a:pt x="90" y="13"/>
                </a:lnTo>
                <a:lnTo>
                  <a:pt x="90" y="13"/>
                </a:lnTo>
                <a:lnTo>
                  <a:pt x="90" y="18"/>
                </a:lnTo>
                <a:lnTo>
                  <a:pt x="85" y="18"/>
                </a:lnTo>
                <a:lnTo>
                  <a:pt x="85" y="18"/>
                </a:lnTo>
                <a:lnTo>
                  <a:pt x="85" y="18"/>
                </a:lnTo>
                <a:lnTo>
                  <a:pt x="85" y="18"/>
                </a:lnTo>
                <a:lnTo>
                  <a:pt x="85" y="22"/>
                </a:lnTo>
                <a:lnTo>
                  <a:pt x="85" y="22"/>
                </a:lnTo>
                <a:lnTo>
                  <a:pt x="85" y="22"/>
                </a:lnTo>
                <a:lnTo>
                  <a:pt x="81" y="27"/>
                </a:lnTo>
                <a:lnTo>
                  <a:pt x="81" y="27"/>
                </a:lnTo>
                <a:lnTo>
                  <a:pt x="81" y="27"/>
                </a:lnTo>
                <a:lnTo>
                  <a:pt x="81" y="27"/>
                </a:lnTo>
                <a:lnTo>
                  <a:pt x="81" y="27"/>
                </a:lnTo>
                <a:lnTo>
                  <a:pt x="81" y="31"/>
                </a:lnTo>
                <a:lnTo>
                  <a:pt x="81" y="31"/>
                </a:lnTo>
                <a:lnTo>
                  <a:pt x="81" y="31"/>
                </a:lnTo>
                <a:lnTo>
                  <a:pt x="81" y="31"/>
                </a:lnTo>
                <a:lnTo>
                  <a:pt x="76" y="36"/>
                </a:lnTo>
                <a:lnTo>
                  <a:pt x="76" y="36"/>
                </a:lnTo>
                <a:lnTo>
                  <a:pt x="76" y="36"/>
                </a:lnTo>
                <a:lnTo>
                  <a:pt x="76" y="36"/>
                </a:lnTo>
                <a:lnTo>
                  <a:pt x="76" y="36"/>
                </a:lnTo>
                <a:lnTo>
                  <a:pt x="76" y="36"/>
                </a:lnTo>
                <a:lnTo>
                  <a:pt x="76" y="40"/>
                </a:lnTo>
                <a:lnTo>
                  <a:pt x="76" y="40"/>
                </a:lnTo>
                <a:lnTo>
                  <a:pt x="76" y="40"/>
                </a:lnTo>
                <a:lnTo>
                  <a:pt x="76" y="40"/>
                </a:lnTo>
                <a:lnTo>
                  <a:pt x="72" y="40"/>
                </a:lnTo>
                <a:lnTo>
                  <a:pt x="72" y="40"/>
                </a:lnTo>
                <a:lnTo>
                  <a:pt x="72" y="40"/>
                </a:lnTo>
                <a:lnTo>
                  <a:pt x="67" y="40"/>
                </a:lnTo>
                <a:lnTo>
                  <a:pt x="67" y="40"/>
                </a:lnTo>
                <a:lnTo>
                  <a:pt x="67" y="40"/>
                </a:lnTo>
                <a:lnTo>
                  <a:pt x="67" y="45"/>
                </a:lnTo>
                <a:lnTo>
                  <a:pt x="67" y="45"/>
                </a:lnTo>
                <a:lnTo>
                  <a:pt x="67" y="45"/>
                </a:lnTo>
                <a:lnTo>
                  <a:pt x="63" y="45"/>
                </a:lnTo>
                <a:lnTo>
                  <a:pt x="63" y="45"/>
                </a:lnTo>
                <a:lnTo>
                  <a:pt x="63" y="45"/>
                </a:lnTo>
                <a:lnTo>
                  <a:pt x="58" y="45"/>
                </a:lnTo>
                <a:lnTo>
                  <a:pt x="58" y="45"/>
                </a:lnTo>
                <a:lnTo>
                  <a:pt x="58" y="45"/>
                </a:lnTo>
                <a:lnTo>
                  <a:pt x="54" y="45"/>
                </a:lnTo>
                <a:lnTo>
                  <a:pt x="54" y="45"/>
                </a:lnTo>
                <a:lnTo>
                  <a:pt x="49" y="45"/>
                </a:lnTo>
                <a:lnTo>
                  <a:pt x="49" y="45"/>
                </a:lnTo>
                <a:lnTo>
                  <a:pt x="49" y="45"/>
                </a:lnTo>
                <a:lnTo>
                  <a:pt x="49" y="45"/>
                </a:lnTo>
                <a:lnTo>
                  <a:pt x="49" y="45"/>
                </a:lnTo>
                <a:lnTo>
                  <a:pt x="49" y="45"/>
                </a:lnTo>
                <a:lnTo>
                  <a:pt x="45" y="45"/>
                </a:lnTo>
                <a:lnTo>
                  <a:pt x="45" y="45"/>
                </a:lnTo>
                <a:lnTo>
                  <a:pt x="45" y="45"/>
                </a:lnTo>
                <a:lnTo>
                  <a:pt x="45" y="45"/>
                </a:lnTo>
                <a:lnTo>
                  <a:pt x="45" y="45"/>
                </a:lnTo>
                <a:lnTo>
                  <a:pt x="45" y="45"/>
                </a:lnTo>
                <a:lnTo>
                  <a:pt x="45" y="49"/>
                </a:lnTo>
                <a:lnTo>
                  <a:pt x="40" y="49"/>
                </a:lnTo>
                <a:lnTo>
                  <a:pt x="40" y="49"/>
                </a:lnTo>
                <a:lnTo>
                  <a:pt x="40" y="49"/>
                </a:lnTo>
                <a:lnTo>
                  <a:pt x="40" y="49"/>
                </a:lnTo>
                <a:lnTo>
                  <a:pt x="40" y="49"/>
                </a:lnTo>
                <a:lnTo>
                  <a:pt x="36" y="49"/>
                </a:lnTo>
                <a:lnTo>
                  <a:pt x="36" y="49"/>
                </a:lnTo>
                <a:lnTo>
                  <a:pt x="36" y="49"/>
                </a:lnTo>
                <a:lnTo>
                  <a:pt x="36" y="49"/>
                </a:lnTo>
                <a:lnTo>
                  <a:pt x="31" y="49"/>
                </a:lnTo>
                <a:lnTo>
                  <a:pt x="31" y="49"/>
                </a:lnTo>
                <a:lnTo>
                  <a:pt x="31" y="49"/>
                </a:lnTo>
                <a:lnTo>
                  <a:pt x="27" y="49"/>
                </a:lnTo>
                <a:lnTo>
                  <a:pt x="27" y="49"/>
                </a:lnTo>
                <a:lnTo>
                  <a:pt x="22" y="49"/>
                </a:lnTo>
                <a:lnTo>
                  <a:pt x="22" y="49"/>
                </a:lnTo>
                <a:lnTo>
                  <a:pt x="22" y="49"/>
                </a:lnTo>
                <a:lnTo>
                  <a:pt x="22" y="49"/>
                </a:lnTo>
                <a:lnTo>
                  <a:pt x="18" y="49"/>
                </a:lnTo>
                <a:lnTo>
                  <a:pt x="18" y="45"/>
                </a:lnTo>
                <a:lnTo>
                  <a:pt x="18" y="45"/>
                </a:lnTo>
                <a:lnTo>
                  <a:pt x="13" y="45"/>
                </a:lnTo>
                <a:lnTo>
                  <a:pt x="13" y="45"/>
                </a:lnTo>
                <a:lnTo>
                  <a:pt x="13" y="40"/>
                </a:lnTo>
                <a:lnTo>
                  <a:pt x="9" y="40"/>
                </a:lnTo>
                <a:lnTo>
                  <a:pt x="9" y="40"/>
                </a:lnTo>
                <a:lnTo>
                  <a:pt x="4" y="36"/>
                </a:lnTo>
                <a:lnTo>
                  <a:pt x="4" y="36"/>
                </a:lnTo>
                <a:lnTo>
                  <a:pt x="4" y="36"/>
                </a:lnTo>
                <a:lnTo>
                  <a:pt x="4" y="36"/>
                </a:lnTo>
                <a:lnTo>
                  <a:pt x="4" y="36"/>
                </a:lnTo>
                <a:lnTo>
                  <a:pt x="4" y="36"/>
                </a:lnTo>
                <a:lnTo>
                  <a:pt x="4" y="31"/>
                </a:lnTo>
                <a:lnTo>
                  <a:pt x="0" y="31"/>
                </a:lnTo>
                <a:lnTo>
                  <a:pt x="0" y="31"/>
                </a:lnTo>
                <a:lnTo>
                  <a:pt x="0" y="31"/>
                </a:lnTo>
                <a:lnTo>
                  <a:pt x="0" y="31"/>
                </a:lnTo>
                <a:lnTo>
                  <a:pt x="0" y="31"/>
                </a:lnTo>
                <a:lnTo>
                  <a:pt x="0" y="27"/>
                </a:lnTo>
                <a:lnTo>
                  <a:pt x="0" y="27"/>
                </a:lnTo>
                <a:lnTo>
                  <a:pt x="4" y="27"/>
                </a:lnTo>
                <a:lnTo>
                  <a:pt x="4" y="27"/>
                </a:lnTo>
                <a:lnTo>
                  <a:pt x="4" y="27"/>
                </a:lnTo>
                <a:lnTo>
                  <a:pt x="4" y="27"/>
                </a:lnTo>
                <a:lnTo>
                  <a:pt x="4" y="27"/>
                </a:lnTo>
                <a:lnTo>
                  <a:pt x="4" y="27"/>
                </a:lnTo>
                <a:lnTo>
                  <a:pt x="4" y="27"/>
                </a:lnTo>
                <a:lnTo>
                  <a:pt x="4" y="27"/>
                </a:lnTo>
                <a:lnTo>
                  <a:pt x="4" y="22"/>
                </a:lnTo>
                <a:lnTo>
                  <a:pt x="4" y="22"/>
                </a:lnTo>
                <a:lnTo>
                  <a:pt x="4" y="22"/>
                </a:lnTo>
                <a:lnTo>
                  <a:pt x="4" y="22"/>
                </a:lnTo>
                <a:lnTo>
                  <a:pt x="4" y="22"/>
                </a:lnTo>
                <a:lnTo>
                  <a:pt x="4" y="22"/>
                </a:lnTo>
                <a:lnTo>
                  <a:pt x="4" y="18"/>
                </a:lnTo>
                <a:lnTo>
                  <a:pt x="4" y="18"/>
                </a:lnTo>
                <a:lnTo>
                  <a:pt x="4" y="18"/>
                </a:lnTo>
                <a:lnTo>
                  <a:pt x="4" y="18"/>
                </a:lnTo>
                <a:lnTo>
                  <a:pt x="4" y="18"/>
                </a:lnTo>
                <a:lnTo>
                  <a:pt x="4" y="13"/>
                </a:lnTo>
                <a:lnTo>
                  <a:pt x="4" y="13"/>
                </a:lnTo>
                <a:lnTo>
                  <a:pt x="4" y="13"/>
                </a:lnTo>
                <a:lnTo>
                  <a:pt x="4" y="13"/>
                </a:lnTo>
                <a:lnTo>
                  <a:pt x="4" y="13"/>
                </a:lnTo>
                <a:lnTo>
                  <a:pt x="4" y="13"/>
                </a:lnTo>
                <a:lnTo>
                  <a:pt x="4" y="13"/>
                </a:lnTo>
                <a:lnTo>
                  <a:pt x="9" y="13"/>
                </a:lnTo>
                <a:lnTo>
                  <a:pt x="9" y="13"/>
                </a:lnTo>
                <a:lnTo>
                  <a:pt x="9" y="13"/>
                </a:lnTo>
                <a:lnTo>
                  <a:pt x="9" y="13"/>
                </a:lnTo>
                <a:lnTo>
                  <a:pt x="9" y="13"/>
                </a:lnTo>
                <a:lnTo>
                  <a:pt x="13" y="13"/>
                </a:lnTo>
                <a:lnTo>
                  <a:pt x="13" y="13"/>
                </a:lnTo>
                <a:lnTo>
                  <a:pt x="13" y="13"/>
                </a:lnTo>
                <a:lnTo>
                  <a:pt x="13" y="13"/>
                </a:lnTo>
                <a:lnTo>
                  <a:pt x="13" y="13"/>
                </a:lnTo>
                <a:lnTo>
                  <a:pt x="13" y="9"/>
                </a:lnTo>
                <a:lnTo>
                  <a:pt x="13" y="9"/>
                </a:lnTo>
                <a:lnTo>
                  <a:pt x="13" y="9"/>
                </a:lnTo>
                <a:lnTo>
                  <a:pt x="13" y="9"/>
                </a:lnTo>
                <a:lnTo>
                  <a:pt x="13" y="9"/>
                </a:lnTo>
                <a:lnTo>
                  <a:pt x="13" y="9"/>
                </a:lnTo>
                <a:lnTo>
                  <a:pt x="13" y="9"/>
                </a:lnTo>
                <a:lnTo>
                  <a:pt x="18" y="13"/>
                </a:lnTo>
                <a:lnTo>
                  <a:pt x="22" y="13"/>
                </a:lnTo>
                <a:lnTo>
                  <a:pt x="22" y="13"/>
                </a:lnTo>
                <a:lnTo>
                  <a:pt x="27" y="13"/>
                </a:lnTo>
                <a:lnTo>
                  <a:pt x="27" y="13"/>
                </a:lnTo>
                <a:lnTo>
                  <a:pt x="31" y="13"/>
                </a:lnTo>
                <a:lnTo>
                  <a:pt x="36" y="13"/>
                </a:lnTo>
                <a:lnTo>
                  <a:pt x="36" y="13"/>
                </a:lnTo>
                <a:lnTo>
                  <a:pt x="36" y="13"/>
                </a:lnTo>
                <a:lnTo>
                  <a:pt x="36" y="9"/>
                </a:lnTo>
                <a:lnTo>
                  <a:pt x="36" y="9"/>
                </a:lnTo>
                <a:lnTo>
                  <a:pt x="36" y="9"/>
                </a:lnTo>
                <a:lnTo>
                  <a:pt x="40" y="9"/>
                </a:lnTo>
                <a:lnTo>
                  <a:pt x="45" y="9"/>
                </a:lnTo>
                <a:lnTo>
                  <a:pt x="49" y="9"/>
                </a:lnTo>
                <a:lnTo>
                  <a:pt x="49" y="4"/>
                </a:lnTo>
                <a:lnTo>
                  <a:pt x="49" y="4"/>
                </a:lnTo>
                <a:lnTo>
                  <a:pt x="49" y="4"/>
                </a:lnTo>
                <a:lnTo>
                  <a:pt x="49" y="4"/>
                </a:lnTo>
                <a:lnTo>
                  <a:pt x="54" y="4"/>
                </a:lnTo>
                <a:lnTo>
                  <a:pt x="54" y="4"/>
                </a:lnTo>
                <a:lnTo>
                  <a:pt x="54" y="4"/>
                </a:lnTo>
                <a:lnTo>
                  <a:pt x="58" y="4"/>
                </a:lnTo>
                <a:lnTo>
                  <a:pt x="58" y="4"/>
                </a:lnTo>
                <a:lnTo>
                  <a:pt x="63" y="0"/>
                </a:lnTo>
                <a:lnTo>
                  <a:pt x="63" y="0"/>
                </a:lnTo>
                <a:lnTo>
                  <a:pt x="63" y="0"/>
                </a:lnTo>
                <a:lnTo>
                  <a:pt x="67" y="0"/>
                </a:lnTo>
                <a:lnTo>
                  <a:pt x="67" y="0"/>
                </a:lnTo>
                <a:lnTo>
                  <a:pt x="72" y="0"/>
                </a:lnTo>
                <a:lnTo>
                  <a:pt x="72" y="0"/>
                </a:lnTo>
                <a:lnTo>
                  <a:pt x="76" y="0"/>
                </a:lnTo>
                <a:lnTo>
                  <a:pt x="76" y="0"/>
                </a:lnTo>
                <a:lnTo>
                  <a:pt x="76"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86" name="Freeform 77">
            <a:extLst>
              <a:ext uri="{FF2B5EF4-FFF2-40B4-BE49-F238E27FC236}">
                <a16:creationId xmlns:a16="http://schemas.microsoft.com/office/drawing/2014/main" id="{02BE3B6A-9E4C-BB4D-B6C2-BF66F1C49291}"/>
              </a:ext>
            </a:extLst>
          </p:cNvPr>
          <p:cNvSpPr>
            <a:spLocks/>
          </p:cNvSpPr>
          <p:nvPr/>
        </p:nvSpPr>
        <p:spPr bwMode="auto">
          <a:xfrm>
            <a:off x="7250875" y="3977703"/>
            <a:ext cx="305148" cy="353757"/>
          </a:xfrm>
          <a:custGeom>
            <a:avLst/>
            <a:gdLst>
              <a:gd name="T0" fmla="*/ 45 w 63"/>
              <a:gd name="T1" fmla="*/ 9 h 72"/>
              <a:gd name="T2" fmla="*/ 40 w 63"/>
              <a:gd name="T3" fmla="*/ 13 h 72"/>
              <a:gd name="T4" fmla="*/ 40 w 63"/>
              <a:gd name="T5" fmla="*/ 13 h 72"/>
              <a:gd name="T6" fmla="*/ 36 w 63"/>
              <a:gd name="T7" fmla="*/ 18 h 72"/>
              <a:gd name="T8" fmla="*/ 40 w 63"/>
              <a:gd name="T9" fmla="*/ 22 h 72"/>
              <a:gd name="T10" fmla="*/ 45 w 63"/>
              <a:gd name="T11" fmla="*/ 22 h 72"/>
              <a:gd name="T12" fmla="*/ 49 w 63"/>
              <a:gd name="T13" fmla="*/ 22 h 72"/>
              <a:gd name="T14" fmla="*/ 54 w 63"/>
              <a:gd name="T15" fmla="*/ 18 h 72"/>
              <a:gd name="T16" fmla="*/ 54 w 63"/>
              <a:gd name="T17" fmla="*/ 22 h 72"/>
              <a:gd name="T18" fmla="*/ 58 w 63"/>
              <a:gd name="T19" fmla="*/ 27 h 72"/>
              <a:gd name="T20" fmla="*/ 63 w 63"/>
              <a:gd name="T21" fmla="*/ 27 h 72"/>
              <a:gd name="T22" fmla="*/ 58 w 63"/>
              <a:gd name="T23" fmla="*/ 27 h 72"/>
              <a:gd name="T24" fmla="*/ 63 w 63"/>
              <a:gd name="T25" fmla="*/ 31 h 72"/>
              <a:gd name="T26" fmla="*/ 63 w 63"/>
              <a:gd name="T27" fmla="*/ 40 h 72"/>
              <a:gd name="T28" fmla="*/ 63 w 63"/>
              <a:gd name="T29" fmla="*/ 49 h 72"/>
              <a:gd name="T30" fmla="*/ 58 w 63"/>
              <a:gd name="T31" fmla="*/ 58 h 72"/>
              <a:gd name="T32" fmla="*/ 54 w 63"/>
              <a:gd name="T33" fmla="*/ 58 h 72"/>
              <a:gd name="T34" fmla="*/ 49 w 63"/>
              <a:gd name="T35" fmla="*/ 58 h 72"/>
              <a:gd name="T36" fmla="*/ 40 w 63"/>
              <a:gd name="T37" fmla="*/ 63 h 72"/>
              <a:gd name="T38" fmla="*/ 36 w 63"/>
              <a:gd name="T39" fmla="*/ 63 h 72"/>
              <a:gd name="T40" fmla="*/ 31 w 63"/>
              <a:gd name="T41" fmla="*/ 67 h 72"/>
              <a:gd name="T42" fmla="*/ 27 w 63"/>
              <a:gd name="T43" fmla="*/ 67 h 72"/>
              <a:gd name="T44" fmla="*/ 27 w 63"/>
              <a:gd name="T45" fmla="*/ 67 h 72"/>
              <a:gd name="T46" fmla="*/ 13 w 63"/>
              <a:gd name="T47" fmla="*/ 72 h 72"/>
              <a:gd name="T48" fmla="*/ 4 w 63"/>
              <a:gd name="T49" fmla="*/ 72 h 72"/>
              <a:gd name="T50" fmla="*/ 4 w 63"/>
              <a:gd name="T51" fmla="*/ 72 h 72"/>
              <a:gd name="T52" fmla="*/ 4 w 63"/>
              <a:gd name="T53" fmla="*/ 67 h 72"/>
              <a:gd name="T54" fmla="*/ 0 w 63"/>
              <a:gd name="T55" fmla="*/ 67 h 72"/>
              <a:gd name="T56" fmla="*/ 0 w 63"/>
              <a:gd name="T57" fmla="*/ 63 h 72"/>
              <a:gd name="T58" fmla="*/ 0 w 63"/>
              <a:gd name="T59" fmla="*/ 63 h 72"/>
              <a:gd name="T60" fmla="*/ 4 w 63"/>
              <a:gd name="T61" fmla="*/ 58 h 72"/>
              <a:gd name="T62" fmla="*/ 9 w 63"/>
              <a:gd name="T63" fmla="*/ 58 h 72"/>
              <a:gd name="T64" fmla="*/ 9 w 63"/>
              <a:gd name="T65" fmla="*/ 54 h 72"/>
              <a:gd name="T66" fmla="*/ 22 w 63"/>
              <a:gd name="T67" fmla="*/ 49 h 72"/>
              <a:gd name="T68" fmla="*/ 13 w 63"/>
              <a:gd name="T69" fmla="*/ 49 h 72"/>
              <a:gd name="T70" fmla="*/ 4 w 63"/>
              <a:gd name="T71" fmla="*/ 54 h 72"/>
              <a:gd name="T72" fmla="*/ 13 w 63"/>
              <a:gd name="T73" fmla="*/ 45 h 72"/>
              <a:gd name="T74" fmla="*/ 18 w 63"/>
              <a:gd name="T75" fmla="*/ 40 h 72"/>
              <a:gd name="T76" fmla="*/ 18 w 63"/>
              <a:gd name="T77" fmla="*/ 40 h 72"/>
              <a:gd name="T78" fmla="*/ 13 w 63"/>
              <a:gd name="T79" fmla="*/ 40 h 72"/>
              <a:gd name="T80" fmla="*/ 9 w 63"/>
              <a:gd name="T81" fmla="*/ 36 h 72"/>
              <a:gd name="T82" fmla="*/ 4 w 63"/>
              <a:gd name="T83" fmla="*/ 36 h 72"/>
              <a:gd name="T84" fmla="*/ 9 w 63"/>
              <a:gd name="T85" fmla="*/ 36 h 72"/>
              <a:gd name="T86" fmla="*/ 9 w 63"/>
              <a:gd name="T87" fmla="*/ 31 h 72"/>
              <a:gd name="T88" fmla="*/ 13 w 63"/>
              <a:gd name="T89" fmla="*/ 27 h 72"/>
              <a:gd name="T90" fmla="*/ 9 w 63"/>
              <a:gd name="T91" fmla="*/ 27 h 72"/>
              <a:gd name="T92" fmla="*/ 9 w 63"/>
              <a:gd name="T93" fmla="*/ 22 h 72"/>
              <a:gd name="T94" fmla="*/ 13 w 63"/>
              <a:gd name="T95" fmla="*/ 22 h 72"/>
              <a:gd name="T96" fmla="*/ 22 w 63"/>
              <a:gd name="T97" fmla="*/ 22 h 72"/>
              <a:gd name="T98" fmla="*/ 31 w 63"/>
              <a:gd name="T99" fmla="*/ 22 h 72"/>
              <a:gd name="T100" fmla="*/ 31 w 63"/>
              <a:gd name="T101" fmla="*/ 18 h 72"/>
              <a:gd name="T102" fmla="*/ 31 w 63"/>
              <a:gd name="T103" fmla="*/ 13 h 72"/>
              <a:gd name="T104" fmla="*/ 31 w 63"/>
              <a:gd name="T105" fmla="*/ 9 h 72"/>
              <a:gd name="T106" fmla="*/ 36 w 63"/>
              <a:gd name="T107" fmla="*/ 4 h 72"/>
              <a:gd name="T108" fmla="*/ 40 w 63"/>
              <a:gd name="T109" fmla="*/ 4 h 72"/>
              <a:gd name="T110" fmla="*/ 45 w 63"/>
              <a:gd name="T111" fmla="*/ 4 h 72"/>
              <a:gd name="T112" fmla="*/ 45 w 63"/>
              <a:gd name="T113" fmla="*/ 4 h 72"/>
              <a:gd name="T114" fmla="*/ 45 w 63"/>
              <a:gd name="T115" fmla="*/ 4 h 72"/>
              <a:gd name="T116" fmla="*/ 49 w 63"/>
              <a:gd name="T117" fmla="*/ 0 h 72"/>
              <a:gd name="T118" fmla="*/ 54 w 63"/>
              <a:gd name="T119" fmla="*/ 4 h 72"/>
              <a:gd name="T120" fmla="*/ 49 w 63"/>
              <a:gd name="T121" fmla="*/ 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2">
                <a:moveTo>
                  <a:pt x="49" y="9"/>
                </a:moveTo>
                <a:lnTo>
                  <a:pt x="49" y="9"/>
                </a:lnTo>
                <a:lnTo>
                  <a:pt x="45" y="9"/>
                </a:lnTo>
                <a:lnTo>
                  <a:pt x="45" y="9"/>
                </a:lnTo>
                <a:lnTo>
                  <a:pt x="45" y="9"/>
                </a:lnTo>
                <a:lnTo>
                  <a:pt x="45" y="13"/>
                </a:lnTo>
                <a:lnTo>
                  <a:pt x="45" y="13"/>
                </a:lnTo>
                <a:lnTo>
                  <a:pt x="45" y="13"/>
                </a:lnTo>
                <a:lnTo>
                  <a:pt x="40" y="13"/>
                </a:lnTo>
                <a:lnTo>
                  <a:pt x="40" y="13"/>
                </a:lnTo>
                <a:lnTo>
                  <a:pt x="40" y="13"/>
                </a:lnTo>
                <a:lnTo>
                  <a:pt x="40" y="13"/>
                </a:lnTo>
                <a:lnTo>
                  <a:pt x="40" y="13"/>
                </a:lnTo>
                <a:lnTo>
                  <a:pt x="40" y="13"/>
                </a:lnTo>
                <a:lnTo>
                  <a:pt x="40" y="13"/>
                </a:lnTo>
                <a:lnTo>
                  <a:pt x="40" y="13"/>
                </a:lnTo>
                <a:lnTo>
                  <a:pt x="40" y="13"/>
                </a:lnTo>
                <a:lnTo>
                  <a:pt x="40" y="13"/>
                </a:lnTo>
                <a:lnTo>
                  <a:pt x="36" y="18"/>
                </a:lnTo>
                <a:lnTo>
                  <a:pt x="36" y="18"/>
                </a:lnTo>
                <a:lnTo>
                  <a:pt x="36" y="18"/>
                </a:lnTo>
                <a:lnTo>
                  <a:pt x="36" y="18"/>
                </a:lnTo>
                <a:lnTo>
                  <a:pt x="40" y="22"/>
                </a:lnTo>
                <a:lnTo>
                  <a:pt x="40" y="22"/>
                </a:lnTo>
                <a:lnTo>
                  <a:pt x="40" y="22"/>
                </a:lnTo>
                <a:lnTo>
                  <a:pt x="40" y="22"/>
                </a:lnTo>
                <a:lnTo>
                  <a:pt x="45" y="22"/>
                </a:lnTo>
                <a:lnTo>
                  <a:pt x="45" y="22"/>
                </a:lnTo>
                <a:lnTo>
                  <a:pt x="45" y="22"/>
                </a:lnTo>
                <a:lnTo>
                  <a:pt x="45" y="22"/>
                </a:lnTo>
                <a:lnTo>
                  <a:pt x="45" y="22"/>
                </a:lnTo>
                <a:lnTo>
                  <a:pt x="45" y="22"/>
                </a:lnTo>
                <a:lnTo>
                  <a:pt x="49" y="22"/>
                </a:lnTo>
                <a:lnTo>
                  <a:pt x="49" y="22"/>
                </a:lnTo>
                <a:lnTo>
                  <a:pt x="49" y="22"/>
                </a:lnTo>
                <a:lnTo>
                  <a:pt x="49" y="22"/>
                </a:lnTo>
                <a:lnTo>
                  <a:pt x="49" y="18"/>
                </a:lnTo>
                <a:lnTo>
                  <a:pt x="49" y="18"/>
                </a:lnTo>
                <a:lnTo>
                  <a:pt x="54" y="18"/>
                </a:lnTo>
                <a:lnTo>
                  <a:pt x="54" y="18"/>
                </a:lnTo>
                <a:lnTo>
                  <a:pt x="54" y="22"/>
                </a:lnTo>
                <a:lnTo>
                  <a:pt x="54" y="22"/>
                </a:lnTo>
                <a:lnTo>
                  <a:pt x="54" y="22"/>
                </a:lnTo>
                <a:lnTo>
                  <a:pt x="54" y="22"/>
                </a:lnTo>
                <a:lnTo>
                  <a:pt x="54" y="22"/>
                </a:lnTo>
                <a:lnTo>
                  <a:pt x="54" y="22"/>
                </a:lnTo>
                <a:lnTo>
                  <a:pt x="58" y="22"/>
                </a:lnTo>
                <a:lnTo>
                  <a:pt x="54" y="27"/>
                </a:lnTo>
                <a:lnTo>
                  <a:pt x="54" y="27"/>
                </a:lnTo>
                <a:lnTo>
                  <a:pt x="58" y="27"/>
                </a:lnTo>
                <a:lnTo>
                  <a:pt x="58" y="27"/>
                </a:lnTo>
                <a:lnTo>
                  <a:pt x="58" y="27"/>
                </a:lnTo>
                <a:lnTo>
                  <a:pt x="58" y="27"/>
                </a:lnTo>
                <a:lnTo>
                  <a:pt x="63" y="27"/>
                </a:lnTo>
                <a:lnTo>
                  <a:pt x="63" y="27"/>
                </a:lnTo>
                <a:lnTo>
                  <a:pt x="63" y="27"/>
                </a:lnTo>
                <a:lnTo>
                  <a:pt x="63" y="27"/>
                </a:lnTo>
                <a:lnTo>
                  <a:pt x="63" y="27"/>
                </a:lnTo>
                <a:lnTo>
                  <a:pt x="63" y="27"/>
                </a:lnTo>
                <a:lnTo>
                  <a:pt x="58" y="27"/>
                </a:lnTo>
                <a:lnTo>
                  <a:pt x="58" y="27"/>
                </a:lnTo>
                <a:lnTo>
                  <a:pt x="58" y="27"/>
                </a:lnTo>
                <a:lnTo>
                  <a:pt x="63" y="31"/>
                </a:lnTo>
                <a:lnTo>
                  <a:pt x="63" y="31"/>
                </a:lnTo>
                <a:lnTo>
                  <a:pt x="63" y="31"/>
                </a:lnTo>
                <a:lnTo>
                  <a:pt x="63" y="36"/>
                </a:lnTo>
                <a:lnTo>
                  <a:pt x="63" y="36"/>
                </a:lnTo>
                <a:lnTo>
                  <a:pt x="63" y="36"/>
                </a:lnTo>
                <a:lnTo>
                  <a:pt x="63" y="36"/>
                </a:lnTo>
                <a:lnTo>
                  <a:pt x="63" y="40"/>
                </a:lnTo>
                <a:lnTo>
                  <a:pt x="63" y="40"/>
                </a:lnTo>
                <a:lnTo>
                  <a:pt x="63" y="40"/>
                </a:lnTo>
                <a:lnTo>
                  <a:pt x="63" y="45"/>
                </a:lnTo>
                <a:lnTo>
                  <a:pt x="63" y="45"/>
                </a:lnTo>
                <a:lnTo>
                  <a:pt x="63" y="49"/>
                </a:lnTo>
                <a:lnTo>
                  <a:pt x="63" y="49"/>
                </a:lnTo>
                <a:lnTo>
                  <a:pt x="58" y="49"/>
                </a:lnTo>
                <a:lnTo>
                  <a:pt x="58" y="49"/>
                </a:lnTo>
                <a:lnTo>
                  <a:pt x="58" y="54"/>
                </a:lnTo>
                <a:lnTo>
                  <a:pt x="58" y="58"/>
                </a:lnTo>
                <a:lnTo>
                  <a:pt x="54" y="58"/>
                </a:lnTo>
                <a:lnTo>
                  <a:pt x="54" y="58"/>
                </a:lnTo>
                <a:lnTo>
                  <a:pt x="58" y="58"/>
                </a:lnTo>
                <a:lnTo>
                  <a:pt x="54" y="58"/>
                </a:lnTo>
                <a:lnTo>
                  <a:pt x="54" y="58"/>
                </a:lnTo>
                <a:lnTo>
                  <a:pt x="49" y="58"/>
                </a:lnTo>
                <a:lnTo>
                  <a:pt x="49" y="58"/>
                </a:lnTo>
                <a:lnTo>
                  <a:pt x="49" y="58"/>
                </a:lnTo>
                <a:lnTo>
                  <a:pt x="49" y="63"/>
                </a:lnTo>
                <a:lnTo>
                  <a:pt x="49" y="58"/>
                </a:lnTo>
                <a:lnTo>
                  <a:pt x="49" y="58"/>
                </a:lnTo>
                <a:lnTo>
                  <a:pt x="45" y="58"/>
                </a:lnTo>
                <a:lnTo>
                  <a:pt x="45" y="63"/>
                </a:lnTo>
                <a:lnTo>
                  <a:pt x="45" y="63"/>
                </a:lnTo>
                <a:lnTo>
                  <a:pt x="40" y="63"/>
                </a:lnTo>
                <a:lnTo>
                  <a:pt x="40" y="63"/>
                </a:lnTo>
                <a:lnTo>
                  <a:pt x="40" y="63"/>
                </a:lnTo>
                <a:lnTo>
                  <a:pt x="40" y="63"/>
                </a:lnTo>
                <a:lnTo>
                  <a:pt x="36" y="63"/>
                </a:lnTo>
                <a:lnTo>
                  <a:pt x="36" y="63"/>
                </a:lnTo>
                <a:lnTo>
                  <a:pt x="36" y="63"/>
                </a:lnTo>
                <a:lnTo>
                  <a:pt x="36" y="63"/>
                </a:lnTo>
                <a:lnTo>
                  <a:pt x="31" y="67"/>
                </a:lnTo>
                <a:lnTo>
                  <a:pt x="31" y="67"/>
                </a:lnTo>
                <a:lnTo>
                  <a:pt x="31" y="67"/>
                </a:lnTo>
                <a:lnTo>
                  <a:pt x="27" y="67"/>
                </a:lnTo>
                <a:lnTo>
                  <a:pt x="27" y="67"/>
                </a:lnTo>
                <a:lnTo>
                  <a:pt x="27" y="67"/>
                </a:lnTo>
                <a:lnTo>
                  <a:pt x="27" y="67"/>
                </a:lnTo>
                <a:lnTo>
                  <a:pt x="27" y="67"/>
                </a:lnTo>
                <a:lnTo>
                  <a:pt x="27" y="67"/>
                </a:lnTo>
                <a:lnTo>
                  <a:pt x="27" y="67"/>
                </a:lnTo>
                <a:lnTo>
                  <a:pt x="27" y="67"/>
                </a:lnTo>
                <a:lnTo>
                  <a:pt x="27" y="67"/>
                </a:lnTo>
                <a:lnTo>
                  <a:pt x="27" y="67"/>
                </a:lnTo>
                <a:lnTo>
                  <a:pt x="22" y="72"/>
                </a:lnTo>
                <a:lnTo>
                  <a:pt x="22" y="72"/>
                </a:lnTo>
                <a:lnTo>
                  <a:pt x="18" y="72"/>
                </a:lnTo>
                <a:lnTo>
                  <a:pt x="13" y="72"/>
                </a:lnTo>
                <a:lnTo>
                  <a:pt x="13" y="72"/>
                </a:lnTo>
                <a:lnTo>
                  <a:pt x="13" y="72"/>
                </a:lnTo>
                <a:lnTo>
                  <a:pt x="9" y="72"/>
                </a:lnTo>
                <a:lnTo>
                  <a:pt x="9" y="72"/>
                </a:lnTo>
                <a:lnTo>
                  <a:pt x="4" y="72"/>
                </a:lnTo>
                <a:lnTo>
                  <a:pt x="4" y="72"/>
                </a:lnTo>
                <a:lnTo>
                  <a:pt x="9" y="72"/>
                </a:lnTo>
                <a:lnTo>
                  <a:pt x="9" y="67"/>
                </a:lnTo>
                <a:lnTo>
                  <a:pt x="9" y="67"/>
                </a:lnTo>
                <a:lnTo>
                  <a:pt x="9" y="67"/>
                </a:lnTo>
                <a:lnTo>
                  <a:pt x="4" y="72"/>
                </a:lnTo>
                <a:lnTo>
                  <a:pt x="4" y="72"/>
                </a:lnTo>
                <a:lnTo>
                  <a:pt x="0" y="72"/>
                </a:lnTo>
                <a:lnTo>
                  <a:pt x="0" y="72"/>
                </a:lnTo>
                <a:lnTo>
                  <a:pt x="4" y="67"/>
                </a:lnTo>
                <a:lnTo>
                  <a:pt x="4" y="67"/>
                </a:lnTo>
                <a:lnTo>
                  <a:pt x="4" y="67"/>
                </a:lnTo>
                <a:lnTo>
                  <a:pt x="9" y="67"/>
                </a:lnTo>
                <a:lnTo>
                  <a:pt x="9" y="67"/>
                </a:lnTo>
                <a:lnTo>
                  <a:pt x="0" y="67"/>
                </a:lnTo>
                <a:lnTo>
                  <a:pt x="0" y="67"/>
                </a:lnTo>
                <a:lnTo>
                  <a:pt x="0" y="67"/>
                </a:lnTo>
                <a:lnTo>
                  <a:pt x="0" y="67"/>
                </a:lnTo>
                <a:lnTo>
                  <a:pt x="0" y="67"/>
                </a:lnTo>
                <a:lnTo>
                  <a:pt x="0" y="63"/>
                </a:lnTo>
                <a:lnTo>
                  <a:pt x="0" y="63"/>
                </a:lnTo>
                <a:lnTo>
                  <a:pt x="4" y="63"/>
                </a:lnTo>
                <a:lnTo>
                  <a:pt x="4" y="63"/>
                </a:lnTo>
                <a:lnTo>
                  <a:pt x="4" y="63"/>
                </a:lnTo>
                <a:lnTo>
                  <a:pt x="4" y="63"/>
                </a:lnTo>
                <a:lnTo>
                  <a:pt x="0" y="63"/>
                </a:lnTo>
                <a:lnTo>
                  <a:pt x="0" y="58"/>
                </a:lnTo>
                <a:lnTo>
                  <a:pt x="0" y="58"/>
                </a:lnTo>
                <a:lnTo>
                  <a:pt x="0" y="58"/>
                </a:lnTo>
                <a:lnTo>
                  <a:pt x="0" y="58"/>
                </a:lnTo>
                <a:lnTo>
                  <a:pt x="4" y="58"/>
                </a:lnTo>
                <a:lnTo>
                  <a:pt x="4" y="58"/>
                </a:lnTo>
                <a:lnTo>
                  <a:pt x="4" y="58"/>
                </a:lnTo>
                <a:lnTo>
                  <a:pt x="4" y="58"/>
                </a:lnTo>
                <a:lnTo>
                  <a:pt x="9" y="58"/>
                </a:lnTo>
                <a:lnTo>
                  <a:pt x="9" y="58"/>
                </a:lnTo>
                <a:lnTo>
                  <a:pt x="9" y="58"/>
                </a:lnTo>
                <a:lnTo>
                  <a:pt x="4" y="54"/>
                </a:lnTo>
                <a:lnTo>
                  <a:pt x="9" y="54"/>
                </a:lnTo>
                <a:lnTo>
                  <a:pt x="9" y="54"/>
                </a:lnTo>
                <a:lnTo>
                  <a:pt x="9" y="54"/>
                </a:lnTo>
                <a:lnTo>
                  <a:pt x="9" y="54"/>
                </a:lnTo>
                <a:lnTo>
                  <a:pt x="13" y="54"/>
                </a:lnTo>
                <a:lnTo>
                  <a:pt x="18" y="54"/>
                </a:lnTo>
                <a:lnTo>
                  <a:pt x="22" y="49"/>
                </a:lnTo>
                <a:lnTo>
                  <a:pt x="22" y="49"/>
                </a:lnTo>
                <a:lnTo>
                  <a:pt x="18" y="49"/>
                </a:lnTo>
                <a:lnTo>
                  <a:pt x="18" y="49"/>
                </a:lnTo>
                <a:lnTo>
                  <a:pt x="18" y="49"/>
                </a:lnTo>
                <a:lnTo>
                  <a:pt x="13" y="54"/>
                </a:lnTo>
                <a:lnTo>
                  <a:pt x="13" y="49"/>
                </a:lnTo>
                <a:lnTo>
                  <a:pt x="13" y="49"/>
                </a:lnTo>
                <a:lnTo>
                  <a:pt x="13" y="49"/>
                </a:lnTo>
                <a:lnTo>
                  <a:pt x="9" y="54"/>
                </a:lnTo>
                <a:lnTo>
                  <a:pt x="9" y="54"/>
                </a:lnTo>
                <a:lnTo>
                  <a:pt x="4" y="54"/>
                </a:lnTo>
                <a:lnTo>
                  <a:pt x="9" y="49"/>
                </a:lnTo>
                <a:lnTo>
                  <a:pt x="13" y="49"/>
                </a:lnTo>
                <a:lnTo>
                  <a:pt x="13" y="49"/>
                </a:lnTo>
                <a:lnTo>
                  <a:pt x="13" y="45"/>
                </a:lnTo>
                <a:lnTo>
                  <a:pt x="13" y="45"/>
                </a:lnTo>
                <a:lnTo>
                  <a:pt x="13" y="45"/>
                </a:lnTo>
                <a:lnTo>
                  <a:pt x="18" y="45"/>
                </a:lnTo>
                <a:lnTo>
                  <a:pt x="18" y="40"/>
                </a:lnTo>
                <a:lnTo>
                  <a:pt x="18" y="40"/>
                </a:lnTo>
                <a:lnTo>
                  <a:pt x="18" y="40"/>
                </a:lnTo>
                <a:lnTo>
                  <a:pt x="22" y="40"/>
                </a:lnTo>
                <a:lnTo>
                  <a:pt x="22" y="40"/>
                </a:lnTo>
                <a:lnTo>
                  <a:pt x="22" y="40"/>
                </a:lnTo>
                <a:lnTo>
                  <a:pt x="22" y="40"/>
                </a:lnTo>
                <a:lnTo>
                  <a:pt x="18" y="40"/>
                </a:lnTo>
                <a:lnTo>
                  <a:pt x="13" y="40"/>
                </a:lnTo>
                <a:lnTo>
                  <a:pt x="13" y="40"/>
                </a:lnTo>
                <a:lnTo>
                  <a:pt x="13" y="40"/>
                </a:lnTo>
                <a:lnTo>
                  <a:pt x="13" y="40"/>
                </a:lnTo>
                <a:lnTo>
                  <a:pt x="13" y="40"/>
                </a:lnTo>
                <a:lnTo>
                  <a:pt x="13" y="40"/>
                </a:lnTo>
                <a:lnTo>
                  <a:pt x="13" y="40"/>
                </a:lnTo>
                <a:lnTo>
                  <a:pt x="9" y="40"/>
                </a:lnTo>
                <a:lnTo>
                  <a:pt x="9" y="40"/>
                </a:lnTo>
                <a:lnTo>
                  <a:pt x="9" y="36"/>
                </a:lnTo>
                <a:lnTo>
                  <a:pt x="9" y="36"/>
                </a:lnTo>
                <a:lnTo>
                  <a:pt x="9" y="36"/>
                </a:lnTo>
                <a:lnTo>
                  <a:pt x="9" y="36"/>
                </a:lnTo>
                <a:lnTo>
                  <a:pt x="4" y="36"/>
                </a:lnTo>
                <a:lnTo>
                  <a:pt x="4" y="36"/>
                </a:lnTo>
                <a:lnTo>
                  <a:pt x="9" y="36"/>
                </a:lnTo>
                <a:lnTo>
                  <a:pt x="4" y="36"/>
                </a:lnTo>
                <a:lnTo>
                  <a:pt x="4" y="36"/>
                </a:lnTo>
                <a:lnTo>
                  <a:pt x="9" y="36"/>
                </a:lnTo>
                <a:lnTo>
                  <a:pt x="9" y="36"/>
                </a:lnTo>
                <a:lnTo>
                  <a:pt x="9" y="31"/>
                </a:lnTo>
                <a:lnTo>
                  <a:pt x="13" y="31"/>
                </a:lnTo>
                <a:lnTo>
                  <a:pt x="9" y="31"/>
                </a:lnTo>
                <a:lnTo>
                  <a:pt x="9" y="31"/>
                </a:lnTo>
                <a:lnTo>
                  <a:pt x="9" y="31"/>
                </a:lnTo>
                <a:lnTo>
                  <a:pt x="9" y="31"/>
                </a:lnTo>
                <a:lnTo>
                  <a:pt x="13" y="31"/>
                </a:lnTo>
                <a:lnTo>
                  <a:pt x="13" y="31"/>
                </a:lnTo>
                <a:lnTo>
                  <a:pt x="13" y="27"/>
                </a:lnTo>
                <a:lnTo>
                  <a:pt x="13" y="27"/>
                </a:lnTo>
                <a:lnTo>
                  <a:pt x="13" y="27"/>
                </a:lnTo>
                <a:lnTo>
                  <a:pt x="9" y="27"/>
                </a:lnTo>
                <a:lnTo>
                  <a:pt x="9" y="27"/>
                </a:lnTo>
                <a:lnTo>
                  <a:pt x="9" y="27"/>
                </a:lnTo>
                <a:lnTo>
                  <a:pt x="9" y="27"/>
                </a:lnTo>
                <a:lnTo>
                  <a:pt x="13" y="22"/>
                </a:lnTo>
                <a:lnTo>
                  <a:pt x="9" y="22"/>
                </a:lnTo>
                <a:lnTo>
                  <a:pt x="9" y="22"/>
                </a:lnTo>
                <a:lnTo>
                  <a:pt x="9" y="22"/>
                </a:lnTo>
                <a:lnTo>
                  <a:pt x="9" y="22"/>
                </a:lnTo>
                <a:lnTo>
                  <a:pt x="9" y="22"/>
                </a:lnTo>
                <a:lnTo>
                  <a:pt x="9" y="22"/>
                </a:lnTo>
                <a:lnTo>
                  <a:pt x="9" y="22"/>
                </a:lnTo>
                <a:lnTo>
                  <a:pt x="9" y="22"/>
                </a:lnTo>
                <a:lnTo>
                  <a:pt x="13" y="22"/>
                </a:lnTo>
                <a:lnTo>
                  <a:pt x="13" y="22"/>
                </a:lnTo>
                <a:lnTo>
                  <a:pt x="18" y="18"/>
                </a:lnTo>
                <a:lnTo>
                  <a:pt x="18" y="22"/>
                </a:lnTo>
                <a:lnTo>
                  <a:pt x="22" y="22"/>
                </a:lnTo>
                <a:lnTo>
                  <a:pt x="22" y="22"/>
                </a:lnTo>
                <a:lnTo>
                  <a:pt x="22" y="22"/>
                </a:lnTo>
                <a:lnTo>
                  <a:pt x="22" y="22"/>
                </a:lnTo>
                <a:lnTo>
                  <a:pt x="27" y="22"/>
                </a:lnTo>
                <a:lnTo>
                  <a:pt x="31" y="22"/>
                </a:lnTo>
                <a:lnTo>
                  <a:pt x="31" y="22"/>
                </a:lnTo>
                <a:lnTo>
                  <a:pt x="31" y="22"/>
                </a:lnTo>
                <a:lnTo>
                  <a:pt x="27" y="18"/>
                </a:lnTo>
                <a:lnTo>
                  <a:pt x="31" y="18"/>
                </a:lnTo>
                <a:lnTo>
                  <a:pt x="31" y="18"/>
                </a:lnTo>
                <a:lnTo>
                  <a:pt x="31" y="18"/>
                </a:lnTo>
                <a:lnTo>
                  <a:pt x="36" y="18"/>
                </a:lnTo>
                <a:lnTo>
                  <a:pt x="36" y="18"/>
                </a:lnTo>
                <a:lnTo>
                  <a:pt x="36" y="13"/>
                </a:lnTo>
                <a:lnTo>
                  <a:pt x="36" y="13"/>
                </a:lnTo>
                <a:lnTo>
                  <a:pt x="31" y="13"/>
                </a:lnTo>
                <a:lnTo>
                  <a:pt x="27" y="13"/>
                </a:lnTo>
                <a:lnTo>
                  <a:pt x="27" y="13"/>
                </a:lnTo>
                <a:lnTo>
                  <a:pt x="31" y="13"/>
                </a:lnTo>
                <a:lnTo>
                  <a:pt x="31" y="13"/>
                </a:lnTo>
                <a:lnTo>
                  <a:pt x="31" y="9"/>
                </a:lnTo>
                <a:lnTo>
                  <a:pt x="31" y="9"/>
                </a:lnTo>
                <a:lnTo>
                  <a:pt x="36" y="9"/>
                </a:lnTo>
                <a:lnTo>
                  <a:pt x="31" y="9"/>
                </a:lnTo>
                <a:lnTo>
                  <a:pt x="36" y="9"/>
                </a:lnTo>
                <a:lnTo>
                  <a:pt x="36" y="4"/>
                </a:lnTo>
                <a:lnTo>
                  <a:pt x="36" y="4"/>
                </a:lnTo>
                <a:lnTo>
                  <a:pt x="36" y="4"/>
                </a:lnTo>
                <a:lnTo>
                  <a:pt x="36" y="4"/>
                </a:lnTo>
                <a:lnTo>
                  <a:pt x="40" y="4"/>
                </a:lnTo>
                <a:lnTo>
                  <a:pt x="40" y="4"/>
                </a:lnTo>
                <a:lnTo>
                  <a:pt x="40" y="4"/>
                </a:lnTo>
                <a:lnTo>
                  <a:pt x="45" y="4"/>
                </a:lnTo>
                <a:lnTo>
                  <a:pt x="45" y="4"/>
                </a:lnTo>
                <a:lnTo>
                  <a:pt x="45" y="4"/>
                </a:lnTo>
                <a:lnTo>
                  <a:pt x="45" y="4"/>
                </a:lnTo>
                <a:lnTo>
                  <a:pt x="45" y="4"/>
                </a:lnTo>
                <a:lnTo>
                  <a:pt x="45" y="4"/>
                </a:lnTo>
                <a:lnTo>
                  <a:pt x="45" y="4"/>
                </a:lnTo>
                <a:lnTo>
                  <a:pt x="45" y="4"/>
                </a:lnTo>
                <a:lnTo>
                  <a:pt x="45" y="4"/>
                </a:lnTo>
                <a:lnTo>
                  <a:pt x="45" y="9"/>
                </a:lnTo>
                <a:lnTo>
                  <a:pt x="45" y="9"/>
                </a:lnTo>
                <a:lnTo>
                  <a:pt x="45" y="9"/>
                </a:lnTo>
                <a:lnTo>
                  <a:pt x="45" y="9"/>
                </a:lnTo>
                <a:lnTo>
                  <a:pt x="45" y="4"/>
                </a:lnTo>
                <a:lnTo>
                  <a:pt x="45" y="4"/>
                </a:lnTo>
                <a:lnTo>
                  <a:pt x="45" y="4"/>
                </a:lnTo>
                <a:lnTo>
                  <a:pt x="45" y="4"/>
                </a:lnTo>
                <a:lnTo>
                  <a:pt x="49" y="4"/>
                </a:lnTo>
                <a:lnTo>
                  <a:pt x="49" y="0"/>
                </a:lnTo>
                <a:lnTo>
                  <a:pt x="49" y="0"/>
                </a:lnTo>
                <a:lnTo>
                  <a:pt x="49" y="0"/>
                </a:lnTo>
                <a:lnTo>
                  <a:pt x="49" y="0"/>
                </a:lnTo>
                <a:lnTo>
                  <a:pt x="54" y="0"/>
                </a:lnTo>
                <a:lnTo>
                  <a:pt x="54" y="4"/>
                </a:lnTo>
                <a:lnTo>
                  <a:pt x="54" y="4"/>
                </a:lnTo>
                <a:lnTo>
                  <a:pt x="54" y="4"/>
                </a:lnTo>
                <a:lnTo>
                  <a:pt x="49" y="4"/>
                </a:lnTo>
                <a:lnTo>
                  <a:pt x="49" y="4"/>
                </a:lnTo>
                <a:lnTo>
                  <a:pt x="49" y="9"/>
                </a:lnTo>
                <a:lnTo>
                  <a:pt x="49" y="9"/>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87" name="Freeform 78">
            <a:extLst>
              <a:ext uri="{FF2B5EF4-FFF2-40B4-BE49-F238E27FC236}">
                <a16:creationId xmlns:a16="http://schemas.microsoft.com/office/drawing/2014/main" id="{6C80E434-213B-D447-86C8-DAC2AD8E8FDC}"/>
              </a:ext>
            </a:extLst>
          </p:cNvPr>
          <p:cNvSpPr>
            <a:spLocks/>
          </p:cNvSpPr>
          <p:nvPr/>
        </p:nvSpPr>
        <p:spPr bwMode="auto">
          <a:xfrm>
            <a:off x="11251690" y="5397644"/>
            <a:ext cx="1709793" cy="1356067"/>
          </a:xfrm>
          <a:custGeom>
            <a:avLst/>
            <a:gdLst>
              <a:gd name="T0" fmla="*/ 23 w 353"/>
              <a:gd name="T1" fmla="*/ 13 h 276"/>
              <a:gd name="T2" fmla="*/ 45 w 353"/>
              <a:gd name="T3" fmla="*/ 13 h 276"/>
              <a:gd name="T4" fmla="*/ 68 w 353"/>
              <a:gd name="T5" fmla="*/ 4 h 276"/>
              <a:gd name="T6" fmla="*/ 68 w 353"/>
              <a:gd name="T7" fmla="*/ 13 h 276"/>
              <a:gd name="T8" fmla="*/ 68 w 353"/>
              <a:gd name="T9" fmla="*/ 18 h 276"/>
              <a:gd name="T10" fmla="*/ 82 w 353"/>
              <a:gd name="T11" fmla="*/ 32 h 276"/>
              <a:gd name="T12" fmla="*/ 104 w 353"/>
              <a:gd name="T13" fmla="*/ 45 h 276"/>
              <a:gd name="T14" fmla="*/ 163 w 353"/>
              <a:gd name="T15" fmla="*/ 50 h 276"/>
              <a:gd name="T16" fmla="*/ 163 w 353"/>
              <a:gd name="T17" fmla="*/ 45 h 276"/>
              <a:gd name="T18" fmla="*/ 176 w 353"/>
              <a:gd name="T19" fmla="*/ 36 h 276"/>
              <a:gd name="T20" fmla="*/ 199 w 353"/>
              <a:gd name="T21" fmla="*/ 27 h 276"/>
              <a:gd name="T22" fmla="*/ 213 w 353"/>
              <a:gd name="T23" fmla="*/ 27 h 276"/>
              <a:gd name="T24" fmla="*/ 226 w 353"/>
              <a:gd name="T25" fmla="*/ 32 h 276"/>
              <a:gd name="T26" fmla="*/ 240 w 353"/>
              <a:gd name="T27" fmla="*/ 36 h 276"/>
              <a:gd name="T28" fmla="*/ 258 w 353"/>
              <a:gd name="T29" fmla="*/ 45 h 276"/>
              <a:gd name="T30" fmla="*/ 285 w 353"/>
              <a:gd name="T31" fmla="*/ 63 h 276"/>
              <a:gd name="T32" fmla="*/ 285 w 353"/>
              <a:gd name="T33" fmla="*/ 72 h 276"/>
              <a:gd name="T34" fmla="*/ 285 w 353"/>
              <a:gd name="T35" fmla="*/ 81 h 276"/>
              <a:gd name="T36" fmla="*/ 285 w 353"/>
              <a:gd name="T37" fmla="*/ 90 h 276"/>
              <a:gd name="T38" fmla="*/ 280 w 353"/>
              <a:gd name="T39" fmla="*/ 99 h 276"/>
              <a:gd name="T40" fmla="*/ 289 w 353"/>
              <a:gd name="T41" fmla="*/ 113 h 276"/>
              <a:gd name="T42" fmla="*/ 294 w 353"/>
              <a:gd name="T43" fmla="*/ 145 h 276"/>
              <a:gd name="T44" fmla="*/ 312 w 353"/>
              <a:gd name="T45" fmla="*/ 158 h 276"/>
              <a:gd name="T46" fmla="*/ 312 w 353"/>
              <a:gd name="T47" fmla="*/ 194 h 276"/>
              <a:gd name="T48" fmla="*/ 330 w 353"/>
              <a:gd name="T49" fmla="*/ 212 h 276"/>
              <a:gd name="T50" fmla="*/ 344 w 353"/>
              <a:gd name="T51" fmla="*/ 231 h 276"/>
              <a:gd name="T52" fmla="*/ 353 w 353"/>
              <a:gd name="T53" fmla="*/ 235 h 276"/>
              <a:gd name="T54" fmla="*/ 344 w 353"/>
              <a:gd name="T55" fmla="*/ 244 h 276"/>
              <a:gd name="T56" fmla="*/ 335 w 353"/>
              <a:gd name="T57" fmla="*/ 249 h 276"/>
              <a:gd name="T58" fmla="*/ 330 w 353"/>
              <a:gd name="T59" fmla="*/ 267 h 276"/>
              <a:gd name="T60" fmla="*/ 312 w 353"/>
              <a:gd name="T61" fmla="*/ 267 h 276"/>
              <a:gd name="T62" fmla="*/ 280 w 353"/>
              <a:gd name="T63" fmla="*/ 267 h 276"/>
              <a:gd name="T64" fmla="*/ 253 w 353"/>
              <a:gd name="T65" fmla="*/ 258 h 276"/>
              <a:gd name="T66" fmla="*/ 235 w 353"/>
              <a:gd name="T67" fmla="*/ 235 h 276"/>
              <a:gd name="T68" fmla="*/ 213 w 353"/>
              <a:gd name="T69" fmla="*/ 249 h 276"/>
              <a:gd name="T70" fmla="*/ 181 w 353"/>
              <a:gd name="T71" fmla="*/ 240 h 276"/>
              <a:gd name="T72" fmla="*/ 154 w 353"/>
              <a:gd name="T73" fmla="*/ 221 h 276"/>
              <a:gd name="T74" fmla="*/ 140 w 353"/>
              <a:gd name="T75" fmla="*/ 203 h 276"/>
              <a:gd name="T76" fmla="*/ 127 w 353"/>
              <a:gd name="T77" fmla="*/ 185 h 276"/>
              <a:gd name="T78" fmla="*/ 109 w 353"/>
              <a:gd name="T79" fmla="*/ 176 h 276"/>
              <a:gd name="T80" fmla="*/ 104 w 353"/>
              <a:gd name="T81" fmla="*/ 185 h 276"/>
              <a:gd name="T82" fmla="*/ 95 w 353"/>
              <a:gd name="T83" fmla="*/ 181 h 276"/>
              <a:gd name="T84" fmla="*/ 86 w 353"/>
              <a:gd name="T85" fmla="*/ 167 h 276"/>
              <a:gd name="T86" fmla="*/ 73 w 353"/>
              <a:gd name="T87" fmla="*/ 140 h 276"/>
              <a:gd name="T88" fmla="*/ 50 w 353"/>
              <a:gd name="T89" fmla="*/ 131 h 276"/>
              <a:gd name="T90" fmla="*/ 45 w 353"/>
              <a:gd name="T91" fmla="*/ 117 h 276"/>
              <a:gd name="T92" fmla="*/ 41 w 353"/>
              <a:gd name="T93" fmla="*/ 108 h 276"/>
              <a:gd name="T94" fmla="*/ 41 w 353"/>
              <a:gd name="T95" fmla="*/ 95 h 276"/>
              <a:gd name="T96" fmla="*/ 41 w 353"/>
              <a:gd name="T97" fmla="*/ 81 h 276"/>
              <a:gd name="T98" fmla="*/ 36 w 353"/>
              <a:gd name="T99" fmla="*/ 77 h 276"/>
              <a:gd name="T100" fmla="*/ 27 w 353"/>
              <a:gd name="T101" fmla="*/ 63 h 276"/>
              <a:gd name="T102" fmla="*/ 18 w 353"/>
              <a:gd name="T103" fmla="*/ 50 h 276"/>
              <a:gd name="T104" fmla="*/ 14 w 353"/>
              <a:gd name="T105" fmla="*/ 45 h 276"/>
              <a:gd name="T106" fmla="*/ 9 w 353"/>
              <a:gd name="T107" fmla="*/ 36 h 276"/>
              <a:gd name="T108" fmla="*/ 9 w 353"/>
              <a:gd name="T109" fmla="*/ 27 h 276"/>
              <a:gd name="T110" fmla="*/ 5 w 353"/>
              <a:gd name="T111" fmla="*/ 13 h 276"/>
              <a:gd name="T112" fmla="*/ 0 w 353"/>
              <a:gd name="T113" fmla="*/ 9 h 276"/>
              <a:gd name="T114" fmla="*/ 9 w 353"/>
              <a:gd name="T115" fmla="*/ 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3" h="276">
                <a:moveTo>
                  <a:pt x="14" y="9"/>
                </a:moveTo>
                <a:lnTo>
                  <a:pt x="14" y="9"/>
                </a:lnTo>
                <a:lnTo>
                  <a:pt x="18" y="9"/>
                </a:lnTo>
                <a:lnTo>
                  <a:pt x="18" y="9"/>
                </a:lnTo>
                <a:lnTo>
                  <a:pt x="18" y="9"/>
                </a:lnTo>
                <a:lnTo>
                  <a:pt x="18" y="9"/>
                </a:lnTo>
                <a:lnTo>
                  <a:pt x="18" y="13"/>
                </a:lnTo>
                <a:lnTo>
                  <a:pt x="23" y="13"/>
                </a:lnTo>
                <a:lnTo>
                  <a:pt x="23" y="13"/>
                </a:lnTo>
                <a:lnTo>
                  <a:pt x="23" y="13"/>
                </a:lnTo>
                <a:lnTo>
                  <a:pt x="27" y="13"/>
                </a:lnTo>
                <a:lnTo>
                  <a:pt x="32" y="18"/>
                </a:lnTo>
                <a:lnTo>
                  <a:pt x="32" y="18"/>
                </a:lnTo>
                <a:lnTo>
                  <a:pt x="36" y="18"/>
                </a:lnTo>
                <a:lnTo>
                  <a:pt x="36" y="18"/>
                </a:lnTo>
                <a:lnTo>
                  <a:pt x="41" y="18"/>
                </a:lnTo>
                <a:lnTo>
                  <a:pt x="41" y="18"/>
                </a:lnTo>
                <a:lnTo>
                  <a:pt x="45" y="13"/>
                </a:lnTo>
                <a:lnTo>
                  <a:pt x="45" y="13"/>
                </a:lnTo>
                <a:lnTo>
                  <a:pt x="45" y="13"/>
                </a:lnTo>
                <a:lnTo>
                  <a:pt x="50" y="9"/>
                </a:lnTo>
                <a:lnTo>
                  <a:pt x="50" y="9"/>
                </a:lnTo>
                <a:lnTo>
                  <a:pt x="50" y="4"/>
                </a:lnTo>
                <a:lnTo>
                  <a:pt x="54" y="4"/>
                </a:lnTo>
                <a:lnTo>
                  <a:pt x="54" y="4"/>
                </a:lnTo>
                <a:lnTo>
                  <a:pt x="59" y="4"/>
                </a:lnTo>
                <a:lnTo>
                  <a:pt x="59" y="0"/>
                </a:lnTo>
                <a:lnTo>
                  <a:pt x="59" y="0"/>
                </a:lnTo>
                <a:lnTo>
                  <a:pt x="63" y="4"/>
                </a:lnTo>
                <a:lnTo>
                  <a:pt x="68" y="4"/>
                </a:lnTo>
                <a:lnTo>
                  <a:pt x="68" y="9"/>
                </a:lnTo>
                <a:lnTo>
                  <a:pt x="68" y="9"/>
                </a:lnTo>
                <a:lnTo>
                  <a:pt x="63" y="9"/>
                </a:lnTo>
                <a:lnTo>
                  <a:pt x="63" y="9"/>
                </a:lnTo>
                <a:lnTo>
                  <a:pt x="63" y="9"/>
                </a:lnTo>
                <a:lnTo>
                  <a:pt x="63" y="9"/>
                </a:lnTo>
                <a:lnTo>
                  <a:pt x="63" y="9"/>
                </a:lnTo>
                <a:lnTo>
                  <a:pt x="68" y="13"/>
                </a:lnTo>
                <a:lnTo>
                  <a:pt x="68" y="13"/>
                </a:lnTo>
                <a:lnTo>
                  <a:pt x="68" y="13"/>
                </a:lnTo>
                <a:lnTo>
                  <a:pt x="68" y="13"/>
                </a:lnTo>
                <a:lnTo>
                  <a:pt x="68" y="13"/>
                </a:lnTo>
                <a:lnTo>
                  <a:pt x="63" y="13"/>
                </a:lnTo>
                <a:lnTo>
                  <a:pt x="63" y="13"/>
                </a:lnTo>
                <a:lnTo>
                  <a:pt x="63" y="18"/>
                </a:lnTo>
                <a:lnTo>
                  <a:pt x="63" y="18"/>
                </a:lnTo>
                <a:lnTo>
                  <a:pt x="63" y="18"/>
                </a:lnTo>
                <a:lnTo>
                  <a:pt x="63" y="18"/>
                </a:lnTo>
                <a:lnTo>
                  <a:pt x="68" y="18"/>
                </a:lnTo>
                <a:lnTo>
                  <a:pt x="68" y="18"/>
                </a:lnTo>
                <a:lnTo>
                  <a:pt x="68" y="23"/>
                </a:lnTo>
                <a:lnTo>
                  <a:pt x="68" y="23"/>
                </a:lnTo>
                <a:lnTo>
                  <a:pt x="73" y="23"/>
                </a:lnTo>
                <a:lnTo>
                  <a:pt x="73" y="23"/>
                </a:lnTo>
                <a:lnTo>
                  <a:pt x="73" y="27"/>
                </a:lnTo>
                <a:lnTo>
                  <a:pt x="77" y="27"/>
                </a:lnTo>
                <a:lnTo>
                  <a:pt x="77" y="23"/>
                </a:lnTo>
                <a:lnTo>
                  <a:pt x="77" y="23"/>
                </a:lnTo>
                <a:lnTo>
                  <a:pt x="77" y="27"/>
                </a:lnTo>
                <a:lnTo>
                  <a:pt x="82" y="32"/>
                </a:lnTo>
                <a:lnTo>
                  <a:pt x="82" y="32"/>
                </a:lnTo>
                <a:lnTo>
                  <a:pt x="82" y="36"/>
                </a:lnTo>
                <a:lnTo>
                  <a:pt x="82" y="36"/>
                </a:lnTo>
                <a:lnTo>
                  <a:pt x="86" y="41"/>
                </a:lnTo>
                <a:lnTo>
                  <a:pt x="86" y="41"/>
                </a:lnTo>
                <a:lnTo>
                  <a:pt x="91" y="41"/>
                </a:lnTo>
                <a:lnTo>
                  <a:pt x="91" y="41"/>
                </a:lnTo>
                <a:lnTo>
                  <a:pt x="95" y="41"/>
                </a:lnTo>
                <a:lnTo>
                  <a:pt x="100" y="45"/>
                </a:lnTo>
                <a:lnTo>
                  <a:pt x="104" y="45"/>
                </a:lnTo>
                <a:lnTo>
                  <a:pt x="104" y="45"/>
                </a:lnTo>
                <a:lnTo>
                  <a:pt x="104" y="45"/>
                </a:lnTo>
                <a:lnTo>
                  <a:pt x="109" y="50"/>
                </a:lnTo>
                <a:lnTo>
                  <a:pt x="109" y="50"/>
                </a:lnTo>
                <a:lnTo>
                  <a:pt x="118" y="54"/>
                </a:lnTo>
                <a:lnTo>
                  <a:pt x="122" y="54"/>
                </a:lnTo>
                <a:lnTo>
                  <a:pt x="131" y="59"/>
                </a:lnTo>
                <a:lnTo>
                  <a:pt x="136" y="59"/>
                </a:lnTo>
                <a:lnTo>
                  <a:pt x="154" y="54"/>
                </a:lnTo>
                <a:lnTo>
                  <a:pt x="163" y="50"/>
                </a:lnTo>
                <a:lnTo>
                  <a:pt x="163" y="50"/>
                </a:lnTo>
                <a:lnTo>
                  <a:pt x="163" y="54"/>
                </a:lnTo>
                <a:lnTo>
                  <a:pt x="163" y="54"/>
                </a:lnTo>
                <a:lnTo>
                  <a:pt x="163" y="54"/>
                </a:lnTo>
                <a:lnTo>
                  <a:pt x="163" y="54"/>
                </a:lnTo>
                <a:lnTo>
                  <a:pt x="167" y="54"/>
                </a:lnTo>
                <a:lnTo>
                  <a:pt x="167" y="54"/>
                </a:lnTo>
                <a:lnTo>
                  <a:pt x="167" y="54"/>
                </a:lnTo>
                <a:lnTo>
                  <a:pt x="167" y="50"/>
                </a:lnTo>
                <a:lnTo>
                  <a:pt x="163" y="45"/>
                </a:lnTo>
                <a:lnTo>
                  <a:pt x="163" y="45"/>
                </a:lnTo>
                <a:lnTo>
                  <a:pt x="167" y="45"/>
                </a:lnTo>
                <a:lnTo>
                  <a:pt x="167" y="45"/>
                </a:lnTo>
                <a:lnTo>
                  <a:pt x="172" y="41"/>
                </a:lnTo>
                <a:lnTo>
                  <a:pt x="172" y="41"/>
                </a:lnTo>
                <a:lnTo>
                  <a:pt x="172" y="41"/>
                </a:lnTo>
                <a:lnTo>
                  <a:pt x="176" y="41"/>
                </a:lnTo>
                <a:lnTo>
                  <a:pt x="176" y="41"/>
                </a:lnTo>
                <a:lnTo>
                  <a:pt x="176" y="36"/>
                </a:lnTo>
                <a:lnTo>
                  <a:pt x="176" y="36"/>
                </a:lnTo>
                <a:lnTo>
                  <a:pt x="181" y="32"/>
                </a:lnTo>
                <a:lnTo>
                  <a:pt x="181" y="32"/>
                </a:lnTo>
                <a:lnTo>
                  <a:pt x="181" y="32"/>
                </a:lnTo>
                <a:lnTo>
                  <a:pt x="185" y="27"/>
                </a:lnTo>
                <a:lnTo>
                  <a:pt x="190" y="27"/>
                </a:lnTo>
                <a:lnTo>
                  <a:pt x="195" y="27"/>
                </a:lnTo>
                <a:lnTo>
                  <a:pt x="195" y="27"/>
                </a:lnTo>
                <a:lnTo>
                  <a:pt x="195" y="27"/>
                </a:lnTo>
                <a:lnTo>
                  <a:pt x="199" y="27"/>
                </a:lnTo>
                <a:lnTo>
                  <a:pt x="199" y="27"/>
                </a:lnTo>
                <a:lnTo>
                  <a:pt x="199" y="27"/>
                </a:lnTo>
                <a:lnTo>
                  <a:pt x="199" y="27"/>
                </a:lnTo>
                <a:lnTo>
                  <a:pt x="199" y="27"/>
                </a:lnTo>
                <a:lnTo>
                  <a:pt x="199" y="27"/>
                </a:lnTo>
                <a:lnTo>
                  <a:pt x="204" y="27"/>
                </a:lnTo>
                <a:lnTo>
                  <a:pt x="204" y="27"/>
                </a:lnTo>
                <a:lnTo>
                  <a:pt x="208" y="27"/>
                </a:lnTo>
                <a:lnTo>
                  <a:pt x="208" y="27"/>
                </a:lnTo>
                <a:lnTo>
                  <a:pt x="213" y="27"/>
                </a:lnTo>
                <a:lnTo>
                  <a:pt x="213" y="27"/>
                </a:lnTo>
                <a:lnTo>
                  <a:pt x="213" y="27"/>
                </a:lnTo>
                <a:lnTo>
                  <a:pt x="213" y="27"/>
                </a:lnTo>
                <a:lnTo>
                  <a:pt x="213" y="32"/>
                </a:lnTo>
                <a:lnTo>
                  <a:pt x="213" y="32"/>
                </a:lnTo>
                <a:lnTo>
                  <a:pt x="213" y="32"/>
                </a:lnTo>
                <a:lnTo>
                  <a:pt x="217" y="32"/>
                </a:lnTo>
                <a:lnTo>
                  <a:pt x="217" y="32"/>
                </a:lnTo>
                <a:lnTo>
                  <a:pt x="222" y="32"/>
                </a:lnTo>
                <a:lnTo>
                  <a:pt x="222" y="32"/>
                </a:lnTo>
                <a:lnTo>
                  <a:pt x="226" y="32"/>
                </a:lnTo>
                <a:lnTo>
                  <a:pt x="226" y="36"/>
                </a:lnTo>
                <a:lnTo>
                  <a:pt x="231" y="36"/>
                </a:lnTo>
                <a:lnTo>
                  <a:pt x="231" y="36"/>
                </a:lnTo>
                <a:lnTo>
                  <a:pt x="231" y="36"/>
                </a:lnTo>
                <a:lnTo>
                  <a:pt x="235" y="36"/>
                </a:lnTo>
                <a:lnTo>
                  <a:pt x="235" y="36"/>
                </a:lnTo>
                <a:lnTo>
                  <a:pt x="235" y="36"/>
                </a:lnTo>
                <a:lnTo>
                  <a:pt x="235" y="36"/>
                </a:lnTo>
                <a:lnTo>
                  <a:pt x="240" y="36"/>
                </a:lnTo>
                <a:lnTo>
                  <a:pt x="240" y="36"/>
                </a:lnTo>
                <a:lnTo>
                  <a:pt x="244" y="41"/>
                </a:lnTo>
                <a:lnTo>
                  <a:pt x="249" y="36"/>
                </a:lnTo>
                <a:lnTo>
                  <a:pt x="249" y="41"/>
                </a:lnTo>
                <a:lnTo>
                  <a:pt x="249" y="41"/>
                </a:lnTo>
                <a:lnTo>
                  <a:pt x="249" y="41"/>
                </a:lnTo>
                <a:lnTo>
                  <a:pt x="249" y="41"/>
                </a:lnTo>
                <a:lnTo>
                  <a:pt x="249" y="45"/>
                </a:lnTo>
                <a:lnTo>
                  <a:pt x="253" y="45"/>
                </a:lnTo>
                <a:lnTo>
                  <a:pt x="253" y="45"/>
                </a:lnTo>
                <a:lnTo>
                  <a:pt x="258" y="45"/>
                </a:lnTo>
                <a:lnTo>
                  <a:pt x="262" y="50"/>
                </a:lnTo>
                <a:lnTo>
                  <a:pt x="262" y="50"/>
                </a:lnTo>
                <a:lnTo>
                  <a:pt x="267" y="54"/>
                </a:lnTo>
                <a:lnTo>
                  <a:pt x="267" y="54"/>
                </a:lnTo>
                <a:lnTo>
                  <a:pt x="271" y="54"/>
                </a:lnTo>
                <a:lnTo>
                  <a:pt x="280" y="54"/>
                </a:lnTo>
                <a:lnTo>
                  <a:pt x="280" y="54"/>
                </a:lnTo>
                <a:lnTo>
                  <a:pt x="280" y="59"/>
                </a:lnTo>
                <a:lnTo>
                  <a:pt x="280" y="59"/>
                </a:lnTo>
                <a:lnTo>
                  <a:pt x="285" y="63"/>
                </a:lnTo>
                <a:lnTo>
                  <a:pt x="285" y="63"/>
                </a:lnTo>
                <a:lnTo>
                  <a:pt x="285" y="63"/>
                </a:lnTo>
                <a:lnTo>
                  <a:pt x="285" y="68"/>
                </a:lnTo>
                <a:lnTo>
                  <a:pt x="285" y="68"/>
                </a:lnTo>
                <a:lnTo>
                  <a:pt x="285" y="68"/>
                </a:lnTo>
                <a:lnTo>
                  <a:pt x="285" y="68"/>
                </a:lnTo>
                <a:lnTo>
                  <a:pt x="285" y="72"/>
                </a:lnTo>
                <a:lnTo>
                  <a:pt x="285" y="72"/>
                </a:lnTo>
                <a:lnTo>
                  <a:pt x="285" y="72"/>
                </a:lnTo>
                <a:lnTo>
                  <a:pt x="285" y="72"/>
                </a:lnTo>
                <a:lnTo>
                  <a:pt x="285" y="77"/>
                </a:lnTo>
                <a:lnTo>
                  <a:pt x="289" y="77"/>
                </a:lnTo>
                <a:lnTo>
                  <a:pt x="285" y="77"/>
                </a:lnTo>
                <a:lnTo>
                  <a:pt x="285" y="77"/>
                </a:lnTo>
                <a:lnTo>
                  <a:pt x="285" y="77"/>
                </a:lnTo>
                <a:lnTo>
                  <a:pt x="285" y="81"/>
                </a:lnTo>
                <a:lnTo>
                  <a:pt x="285" y="81"/>
                </a:lnTo>
                <a:lnTo>
                  <a:pt x="285" y="81"/>
                </a:lnTo>
                <a:lnTo>
                  <a:pt x="285" y="81"/>
                </a:lnTo>
                <a:lnTo>
                  <a:pt x="285" y="81"/>
                </a:lnTo>
                <a:lnTo>
                  <a:pt x="285" y="86"/>
                </a:lnTo>
                <a:lnTo>
                  <a:pt x="285" y="86"/>
                </a:lnTo>
                <a:lnTo>
                  <a:pt x="285" y="86"/>
                </a:lnTo>
                <a:lnTo>
                  <a:pt x="285" y="86"/>
                </a:lnTo>
                <a:lnTo>
                  <a:pt x="285" y="90"/>
                </a:lnTo>
                <a:lnTo>
                  <a:pt x="285" y="90"/>
                </a:lnTo>
                <a:lnTo>
                  <a:pt x="285" y="90"/>
                </a:lnTo>
                <a:lnTo>
                  <a:pt x="285" y="90"/>
                </a:lnTo>
                <a:lnTo>
                  <a:pt x="285" y="90"/>
                </a:lnTo>
                <a:lnTo>
                  <a:pt x="285" y="90"/>
                </a:lnTo>
                <a:lnTo>
                  <a:pt x="285" y="95"/>
                </a:lnTo>
                <a:lnTo>
                  <a:pt x="285" y="95"/>
                </a:lnTo>
                <a:lnTo>
                  <a:pt x="280" y="95"/>
                </a:lnTo>
                <a:lnTo>
                  <a:pt x="280" y="95"/>
                </a:lnTo>
                <a:lnTo>
                  <a:pt x="285" y="95"/>
                </a:lnTo>
                <a:lnTo>
                  <a:pt x="285" y="95"/>
                </a:lnTo>
                <a:lnTo>
                  <a:pt x="285" y="95"/>
                </a:lnTo>
                <a:lnTo>
                  <a:pt x="285" y="99"/>
                </a:lnTo>
                <a:lnTo>
                  <a:pt x="280" y="99"/>
                </a:lnTo>
                <a:lnTo>
                  <a:pt x="280" y="99"/>
                </a:lnTo>
                <a:lnTo>
                  <a:pt x="280" y="104"/>
                </a:lnTo>
                <a:lnTo>
                  <a:pt x="280" y="108"/>
                </a:lnTo>
                <a:lnTo>
                  <a:pt x="280" y="108"/>
                </a:lnTo>
                <a:lnTo>
                  <a:pt x="280" y="113"/>
                </a:lnTo>
                <a:lnTo>
                  <a:pt x="285" y="113"/>
                </a:lnTo>
                <a:lnTo>
                  <a:pt x="285" y="113"/>
                </a:lnTo>
                <a:lnTo>
                  <a:pt x="289" y="113"/>
                </a:lnTo>
                <a:lnTo>
                  <a:pt x="289" y="113"/>
                </a:lnTo>
                <a:lnTo>
                  <a:pt x="289" y="113"/>
                </a:lnTo>
                <a:lnTo>
                  <a:pt x="289" y="113"/>
                </a:lnTo>
                <a:lnTo>
                  <a:pt x="289" y="117"/>
                </a:lnTo>
                <a:lnTo>
                  <a:pt x="285" y="117"/>
                </a:lnTo>
                <a:lnTo>
                  <a:pt x="285" y="122"/>
                </a:lnTo>
                <a:lnTo>
                  <a:pt x="285" y="122"/>
                </a:lnTo>
                <a:lnTo>
                  <a:pt x="285" y="122"/>
                </a:lnTo>
                <a:lnTo>
                  <a:pt x="289" y="127"/>
                </a:lnTo>
                <a:lnTo>
                  <a:pt x="289" y="131"/>
                </a:lnTo>
                <a:lnTo>
                  <a:pt x="294" y="140"/>
                </a:lnTo>
                <a:lnTo>
                  <a:pt x="294" y="140"/>
                </a:lnTo>
                <a:lnTo>
                  <a:pt x="294" y="145"/>
                </a:lnTo>
                <a:lnTo>
                  <a:pt x="294" y="145"/>
                </a:lnTo>
                <a:lnTo>
                  <a:pt x="294" y="149"/>
                </a:lnTo>
                <a:lnTo>
                  <a:pt x="294" y="149"/>
                </a:lnTo>
                <a:lnTo>
                  <a:pt x="294" y="154"/>
                </a:lnTo>
                <a:lnTo>
                  <a:pt x="298" y="154"/>
                </a:lnTo>
                <a:lnTo>
                  <a:pt x="298" y="154"/>
                </a:lnTo>
                <a:lnTo>
                  <a:pt x="303" y="154"/>
                </a:lnTo>
                <a:lnTo>
                  <a:pt x="312" y="154"/>
                </a:lnTo>
                <a:lnTo>
                  <a:pt x="312" y="154"/>
                </a:lnTo>
                <a:lnTo>
                  <a:pt x="312" y="158"/>
                </a:lnTo>
                <a:lnTo>
                  <a:pt x="312" y="163"/>
                </a:lnTo>
                <a:lnTo>
                  <a:pt x="312" y="163"/>
                </a:lnTo>
                <a:lnTo>
                  <a:pt x="312" y="167"/>
                </a:lnTo>
                <a:lnTo>
                  <a:pt x="307" y="172"/>
                </a:lnTo>
                <a:lnTo>
                  <a:pt x="307" y="176"/>
                </a:lnTo>
                <a:lnTo>
                  <a:pt x="303" y="181"/>
                </a:lnTo>
                <a:lnTo>
                  <a:pt x="303" y="185"/>
                </a:lnTo>
                <a:lnTo>
                  <a:pt x="307" y="185"/>
                </a:lnTo>
                <a:lnTo>
                  <a:pt x="307" y="190"/>
                </a:lnTo>
                <a:lnTo>
                  <a:pt x="312" y="194"/>
                </a:lnTo>
                <a:lnTo>
                  <a:pt x="312" y="194"/>
                </a:lnTo>
                <a:lnTo>
                  <a:pt x="312" y="194"/>
                </a:lnTo>
                <a:lnTo>
                  <a:pt x="316" y="199"/>
                </a:lnTo>
                <a:lnTo>
                  <a:pt x="316" y="203"/>
                </a:lnTo>
                <a:lnTo>
                  <a:pt x="316" y="203"/>
                </a:lnTo>
                <a:lnTo>
                  <a:pt x="321" y="208"/>
                </a:lnTo>
                <a:lnTo>
                  <a:pt x="326" y="208"/>
                </a:lnTo>
                <a:lnTo>
                  <a:pt x="326" y="208"/>
                </a:lnTo>
                <a:lnTo>
                  <a:pt x="330" y="208"/>
                </a:lnTo>
                <a:lnTo>
                  <a:pt x="330" y="212"/>
                </a:lnTo>
                <a:lnTo>
                  <a:pt x="335" y="212"/>
                </a:lnTo>
                <a:lnTo>
                  <a:pt x="335" y="212"/>
                </a:lnTo>
                <a:lnTo>
                  <a:pt x="339" y="212"/>
                </a:lnTo>
                <a:lnTo>
                  <a:pt x="339" y="212"/>
                </a:lnTo>
                <a:lnTo>
                  <a:pt x="339" y="212"/>
                </a:lnTo>
                <a:lnTo>
                  <a:pt x="339" y="212"/>
                </a:lnTo>
                <a:lnTo>
                  <a:pt x="339" y="217"/>
                </a:lnTo>
                <a:lnTo>
                  <a:pt x="339" y="221"/>
                </a:lnTo>
                <a:lnTo>
                  <a:pt x="344" y="226"/>
                </a:lnTo>
                <a:lnTo>
                  <a:pt x="344" y="231"/>
                </a:lnTo>
                <a:lnTo>
                  <a:pt x="344" y="231"/>
                </a:lnTo>
                <a:lnTo>
                  <a:pt x="344" y="231"/>
                </a:lnTo>
                <a:lnTo>
                  <a:pt x="344" y="231"/>
                </a:lnTo>
                <a:lnTo>
                  <a:pt x="344" y="231"/>
                </a:lnTo>
                <a:lnTo>
                  <a:pt x="344" y="231"/>
                </a:lnTo>
                <a:lnTo>
                  <a:pt x="344" y="235"/>
                </a:lnTo>
                <a:lnTo>
                  <a:pt x="348" y="231"/>
                </a:lnTo>
                <a:lnTo>
                  <a:pt x="348" y="231"/>
                </a:lnTo>
                <a:lnTo>
                  <a:pt x="353" y="235"/>
                </a:lnTo>
                <a:lnTo>
                  <a:pt x="353" y="235"/>
                </a:lnTo>
                <a:lnTo>
                  <a:pt x="353" y="235"/>
                </a:lnTo>
                <a:lnTo>
                  <a:pt x="353" y="235"/>
                </a:lnTo>
                <a:lnTo>
                  <a:pt x="353" y="235"/>
                </a:lnTo>
                <a:lnTo>
                  <a:pt x="353" y="240"/>
                </a:lnTo>
                <a:lnTo>
                  <a:pt x="353" y="240"/>
                </a:lnTo>
                <a:lnTo>
                  <a:pt x="353" y="240"/>
                </a:lnTo>
                <a:lnTo>
                  <a:pt x="353" y="244"/>
                </a:lnTo>
                <a:lnTo>
                  <a:pt x="353" y="244"/>
                </a:lnTo>
                <a:lnTo>
                  <a:pt x="348" y="244"/>
                </a:lnTo>
                <a:lnTo>
                  <a:pt x="344" y="244"/>
                </a:lnTo>
                <a:lnTo>
                  <a:pt x="344" y="244"/>
                </a:lnTo>
                <a:lnTo>
                  <a:pt x="344" y="244"/>
                </a:lnTo>
                <a:lnTo>
                  <a:pt x="339" y="244"/>
                </a:lnTo>
                <a:lnTo>
                  <a:pt x="339" y="244"/>
                </a:lnTo>
                <a:lnTo>
                  <a:pt x="339" y="249"/>
                </a:lnTo>
                <a:lnTo>
                  <a:pt x="335" y="249"/>
                </a:lnTo>
                <a:lnTo>
                  <a:pt x="339" y="249"/>
                </a:lnTo>
                <a:lnTo>
                  <a:pt x="335" y="249"/>
                </a:lnTo>
                <a:lnTo>
                  <a:pt x="335" y="249"/>
                </a:lnTo>
                <a:lnTo>
                  <a:pt x="335" y="249"/>
                </a:lnTo>
                <a:lnTo>
                  <a:pt x="330" y="253"/>
                </a:lnTo>
                <a:lnTo>
                  <a:pt x="330" y="253"/>
                </a:lnTo>
                <a:lnTo>
                  <a:pt x="330" y="253"/>
                </a:lnTo>
                <a:lnTo>
                  <a:pt x="330" y="258"/>
                </a:lnTo>
                <a:lnTo>
                  <a:pt x="330" y="258"/>
                </a:lnTo>
                <a:lnTo>
                  <a:pt x="330" y="262"/>
                </a:lnTo>
                <a:lnTo>
                  <a:pt x="330" y="262"/>
                </a:lnTo>
                <a:lnTo>
                  <a:pt x="330" y="262"/>
                </a:lnTo>
                <a:lnTo>
                  <a:pt x="330" y="262"/>
                </a:lnTo>
                <a:lnTo>
                  <a:pt x="330" y="267"/>
                </a:lnTo>
                <a:lnTo>
                  <a:pt x="330" y="271"/>
                </a:lnTo>
                <a:lnTo>
                  <a:pt x="330" y="271"/>
                </a:lnTo>
                <a:lnTo>
                  <a:pt x="330" y="271"/>
                </a:lnTo>
                <a:lnTo>
                  <a:pt x="330" y="271"/>
                </a:lnTo>
                <a:lnTo>
                  <a:pt x="326" y="276"/>
                </a:lnTo>
                <a:lnTo>
                  <a:pt x="326" y="271"/>
                </a:lnTo>
                <a:lnTo>
                  <a:pt x="321" y="271"/>
                </a:lnTo>
                <a:lnTo>
                  <a:pt x="312" y="271"/>
                </a:lnTo>
                <a:lnTo>
                  <a:pt x="312" y="271"/>
                </a:lnTo>
                <a:lnTo>
                  <a:pt x="312" y="267"/>
                </a:lnTo>
                <a:lnTo>
                  <a:pt x="312" y="267"/>
                </a:lnTo>
                <a:lnTo>
                  <a:pt x="307" y="271"/>
                </a:lnTo>
                <a:lnTo>
                  <a:pt x="303" y="267"/>
                </a:lnTo>
                <a:lnTo>
                  <a:pt x="298" y="271"/>
                </a:lnTo>
                <a:lnTo>
                  <a:pt x="298" y="267"/>
                </a:lnTo>
                <a:lnTo>
                  <a:pt x="294" y="267"/>
                </a:lnTo>
                <a:lnTo>
                  <a:pt x="294" y="267"/>
                </a:lnTo>
                <a:lnTo>
                  <a:pt x="289" y="267"/>
                </a:lnTo>
                <a:lnTo>
                  <a:pt x="285" y="267"/>
                </a:lnTo>
                <a:lnTo>
                  <a:pt x="280" y="267"/>
                </a:lnTo>
                <a:lnTo>
                  <a:pt x="276" y="267"/>
                </a:lnTo>
                <a:lnTo>
                  <a:pt x="271" y="267"/>
                </a:lnTo>
                <a:lnTo>
                  <a:pt x="271" y="267"/>
                </a:lnTo>
                <a:lnTo>
                  <a:pt x="267" y="267"/>
                </a:lnTo>
                <a:lnTo>
                  <a:pt x="267" y="262"/>
                </a:lnTo>
                <a:lnTo>
                  <a:pt x="267" y="262"/>
                </a:lnTo>
                <a:lnTo>
                  <a:pt x="262" y="262"/>
                </a:lnTo>
                <a:lnTo>
                  <a:pt x="258" y="262"/>
                </a:lnTo>
                <a:lnTo>
                  <a:pt x="253" y="258"/>
                </a:lnTo>
                <a:lnTo>
                  <a:pt x="253" y="258"/>
                </a:lnTo>
                <a:lnTo>
                  <a:pt x="253" y="253"/>
                </a:lnTo>
                <a:lnTo>
                  <a:pt x="253" y="249"/>
                </a:lnTo>
                <a:lnTo>
                  <a:pt x="249" y="244"/>
                </a:lnTo>
                <a:lnTo>
                  <a:pt x="249" y="244"/>
                </a:lnTo>
                <a:lnTo>
                  <a:pt x="249" y="240"/>
                </a:lnTo>
                <a:lnTo>
                  <a:pt x="244" y="240"/>
                </a:lnTo>
                <a:lnTo>
                  <a:pt x="244" y="235"/>
                </a:lnTo>
                <a:lnTo>
                  <a:pt x="244" y="235"/>
                </a:lnTo>
                <a:lnTo>
                  <a:pt x="235" y="235"/>
                </a:lnTo>
                <a:lnTo>
                  <a:pt x="235" y="235"/>
                </a:lnTo>
                <a:lnTo>
                  <a:pt x="231" y="235"/>
                </a:lnTo>
                <a:lnTo>
                  <a:pt x="231" y="240"/>
                </a:lnTo>
                <a:lnTo>
                  <a:pt x="226" y="240"/>
                </a:lnTo>
                <a:lnTo>
                  <a:pt x="226" y="240"/>
                </a:lnTo>
                <a:lnTo>
                  <a:pt x="222" y="244"/>
                </a:lnTo>
                <a:lnTo>
                  <a:pt x="222" y="244"/>
                </a:lnTo>
                <a:lnTo>
                  <a:pt x="222" y="244"/>
                </a:lnTo>
                <a:lnTo>
                  <a:pt x="217" y="244"/>
                </a:lnTo>
                <a:lnTo>
                  <a:pt x="213" y="249"/>
                </a:lnTo>
                <a:lnTo>
                  <a:pt x="213" y="249"/>
                </a:lnTo>
                <a:lnTo>
                  <a:pt x="208" y="249"/>
                </a:lnTo>
                <a:lnTo>
                  <a:pt x="208" y="249"/>
                </a:lnTo>
                <a:lnTo>
                  <a:pt x="204" y="244"/>
                </a:lnTo>
                <a:lnTo>
                  <a:pt x="199" y="244"/>
                </a:lnTo>
                <a:lnTo>
                  <a:pt x="195" y="244"/>
                </a:lnTo>
                <a:lnTo>
                  <a:pt x="195" y="244"/>
                </a:lnTo>
                <a:lnTo>
                  <a:pt x="190" y="244"/>
                </a:lnTo>
                <a:lnTo>
                  <a:pt x="190" y="240"/>
                </a:lnTo>
                <a:lnTo>
                  <a:pt x="185" y="240"/>
                </a:lnTo>
                <a:lnTo>
                  <a:pt x="181" y="240"/>
                </a:lnTo>
                <a:lnTo>
                  <a:pt x="176" y="235"/>
                </a:lnTo>
                <a:lnTo>
                  <a:pt x="172" y="231"/>
                </a:lnTo>
                <a:lnTo>
                  <a:pt x="172" y="231"/>
                </a:lnTo>
                <a:lnTo>
                  <a:pt x="172" y="231"/>
                </a:lnTo>
                <a:lnTo>
                  <a:pt x="167" y="226"/>
                </a:lnTo>
                <a:lnTo>
                  <a:pt x="163" y="226"/>
                </a:lnTo>
                <a:lnTo>
                  <a:pt x="158" y="226"/>
                </a:lnTo>
                <a:lnTo>
                  <a:pt x="158" y="226"/>
                </a:lnTo>
                <a:lnTo>
                  <a:pt x="154" y="226"/>
                </a:lnTo>
                <a:lnTo>
                  <a:pt x="154" y="221"/>
                </a:lnTo>
                <a:lnTo>
                  <a:pt x="149" y="217"/>
                </a:lnTo>
                <a:lnTo>
                  <a:pt x="149" y="217"/>
                </a:lnTo>
                <a:lnTo>
                  <a:pt x="145" y="212"/>
                </a:lnTo>
                <a:lnTo>
                  <a:pt x="145" y="212"/>
                </a:lnTo>
                <a:lnTo>
                  <a:pt x="145" y="208"/>
                </a:lnTo>
                <a:lnTo>
                  <a:pt x="145" y="208"/>
                </a:lnTo>
                <a:lnTo>
                  <a:pt x="140" y="203"/>
                </a:lnTo>
                <a:lnTo>
                  <a:pt x="140" y="203"/>
                </a:lnTo>
                <a:lnTo>
                  <a:pt x="140" y="203"/>
                </a:lnTo>
                <a:lnTo>
                  <a:pt x="140" y="203"/>
                </a:lnTo>
                <a:lnTo>
                  <a:pt x="140" y="199"/>
                </a:lnTo>
                <a:lnTo>
                  <a:pt x="136" y="199"/>
                </a:lnTo>
                <a:lnTo>
                  <a:pt x="136" y="199"/>
                </a:lnTo>
                <a:lnTo>
                  <a:pt x="136" y="194"/>
                </a:lnTo>
                <a:lnTo>
                  <a:pt x="136" y="194"/>
                </a:lnTo>
                <a:lnTo>
                  <a:pt x="136" y="194"/>
                </a:lnTo>
                <a:lnTo>
                  <a:pt x="131" y="190"/>
                </a:lnTo>
                <a:lnTo>
                  <a:pt x="127" y="185"/>
                </a:lnTo>
                <a:lnTo>
                  <a:pt x="127" y="185"/>
                </a:lnTo>
                <a:lnTo>
                  <a:pt x="127" y="185"/>
                </a:lnTo>
                <a:lnTo>
                  <a:pt x="122" y="181"/>
                </a:lnTo>
                <a:lnTo>
                  <a:pt x="122" y="181"/>
                </a:lnTo>
                <a:lnTo>
                  <a:pt x="118" y="185"/>
                </a:lnTo>
                <a:lnTo>
                  <a:pt x="113" y="181"/>
                </a:lnTo>
                <a:lnTo>
                  <a:pt x="109" y="176"/>
                </a:lnTo>
                <a:lnTo>
                  <a:pt x="109" y="176"/>
                </a:lnTo>
                <a:lnTo>
                  <a:pt x="104" y="176"/>
                </a:lnTo>
                <a:lnTo>
                  <a:pt x="109" y="176"/>
                </a:lnTo>
                <a:lnTo>
                  <a:pt x="109" y="176"/>
                </a:lnTo>
                <a:lnTo>
                  <a:pt x="109" y="176"/>
                </a:lnTo>
                <a:lnTo>
                  <a:pt x="109" y="176"/>
                </a:lnTo>
                <a:lnTo>
                  <a:pt x="109" y="176"/>
                </a:lnTo>
                <a:lnTo>
                  <a:pt x="109" y="176"/>
                </a:lnTo>
                <a:lnTo>
                  <a:pt x="104" y="176"/>
                </a:lnTo>
                <a:lnTo>
                  <a:pt x="104" y="176"/>
                </a:lnTo>
                <a:lnTo>
                  <a:pt x="104" y="176"/>
                </a:lnTo>
                <a:lnTo>
                  <a:pt x="104" y="176"/>
                </a:lnTo>
                <a:lnTo>
                  <a:pt x="104" y="181"/>
                </a:lnTo>
                <a:lnTo>
                  <a:pt x="104" y="181"/>
                </a:lnTo>
                <a:lnTo>
                  <a:pt x="104" y="185"/>
                </a:lnTo>
                <a:lnTo>
                  <a:pt x="104" y="185"/>
                </a:lnTo>
                <a:lnTo>
                  <a:pt x="100" y="185"/>
                </a:lnTo>
                <a:lnTo>
                  <a:pt x="100" y="185"/>
                </a:lnTo>
                <a:lnTo>
                  <a:pt x="100" y="185"/>
                </a:lnTo>
                <a:lnTo>
                  <a:pt x="100" y="185"/>
                </a:lnTo>
                <a:lnTo>
                  <a:pt x="100" y="185"/>
                </a:lnTo>
                <a:lnTo>
                  <a:pt x="95" y="181"/>
                </a:lnTo>
                <a:lnTo>
                  <a:pt x="95" y="181"/>
                </a:lnTo>
                <a:lnTo>
                  <a:pt x="95" y="181"/>
                </a:lnTo>
                <a:lnTo>
                  <a:pt x="95" y="181"/>
                </a:lnTo>
                <a:lnTo>
                  <a:pt x="95" y="181"/>
                </a:lnTo>
                <a:lnTo>
                  <a:pt x="95" y="176"/>
                </a:lnTo>
                <a:lnTo>
                  <a:pt x="95" y="176"/>
                </a:lnTo>
                <a:lnTo>
                  <a:pt x="91" y="176"/>
                </a:lnTo>
                <a:lnTo>
                  <a:pt x="91" y="176"/>
                </a:lnTo>
                <a:lnTo>
                  <a:pt x="91" y="176"/>
                </a:lnTo>
                <a:lnTo>
                  <a:pt x="91" y="176"/>
                </a:lnTo>
                <a:lnTo>
                  <a:pt x="91" y="172"/>
                </a:lnTo>
                <a:lnTo>
                  <a:pt x="91" y="167"/>
                </a:lnTo>
                <a:lnTo>
                  <a:pt x="86" y="167"/>
                </a:lnTo>
                <a:lnTo>
                  <a:pt x="86" y="167"/>
                </a:lnTo>
                <a:lnTo>
                  <a:pt x="82" y="167"/>
                </a:lnTo>
                <a:lnTo>
                  <a:pt x="82" y="163"/>
                </a:lnTo>
                <a:lnTo>
                  <a:pt x="82" y="158"/>
                </a:lnTo>
                <a:lnTo>
                  <a:pt x="82" y="154"/>
                </a:lnTo>
                <a:lnTo>
                  <a:pt x="82" y="149"/>
                </a:lnTo>
                <a:lnTo>
                  <a:pt x="82" y="149"/>
                </a:lnTo>
                <a:lnTo>
                  <a:pt x="77" y="145"/>
                </a:lnTo>
                <a:lnTo>
                  <a:pt x="77" y="145"/>
                </a:lnTo>
                <a:lnTo>
                  <a:pt x="73" y="140"/>
                </a:lnTo>
                <a:lnTo>
                  <a:pt x="73" y="140"/>
                </a:lnTo>
                <a:lnTo>
                  <a:pt x="73" y="140"/>
                </a:lnTo>
                <a:lnTo>
                  <a:pt x="73" y="140"/>
                </a:lnTo>
                <a:lnTo>
                  <a:pt x="68" y="140"/>
                </a:lnTo>
                <a:lnTo>
                  <a:pt x="68" y="136"/>
                </a:lnTo>
                <a:lnTo>
                  <a:pt x="63" y="136"/>
                </a:lnTo>
                <a:lnTo>
                  <a:pt x="59" y="131"/>
                </a:lnTo>
                <a:lnTo>
                  <a:pt x="54" y="131"/>
                </a:lnTo>
                <a:lnTo>
                  <a:pt x="54" y="131"/>
                </a:lnTo>
                <a:lnTo>
                  <a:pt x="50" y="131"/>
                </a:lnTo>
                <a:lnTo>
                  <a:pt x="50" y="127"/>
                </a:lnTo>
                <a:lnTo>
                  <a:pt x="50" y="127"/>
                </a:lnTo>
                <a:lnTo>
                  <a:pt x="50" y="127"/>
                </a:lnTo>
                <a:lnTo>
                  <a:pt x="50" y="127"/>
                </a:lnTo>
                <a:lnTo>
                  <a:pt x="50" y="122"/>
                </a:lnTo>
                <a:lnTo>
                  <a:pt x="50" y="122"/>
                </a:lnTo>
                <a:lnTo>
                  <a:pt x="50" y="117"/>
                </a:lnTo>
                <a:lnTo>
                  <a:pt x="45" y="117"/>
                </a:lnTo>
                <a:lnTo>
                  <a:pt x="45" y="117"/>
                </a:lnTo>
                <a:lnTo>
                  <a:pt x="45" y="117"/>
                </a:lnTo>
                <a:lnTo>
                  <a:pt x="45" y="117"/>
                </a:lnTo>
                <a:lnTo>
                  <a:pt x="45" y="117"/>
                </a:lnTo>
                <a:lnTo>
                  <a:pt x="45" y="117"/>
                </a:lnTo>
                <a:lnTo>
                  <a:pt x="45" y="117"/>
                </a:lnTo>
                <a:lnTo>
                  <a:pt x="41" y="117"/>
                </a:lnTo>
                <a:lnTo>
                  <a:pt x="41" y="113"/>
                </a:lnTo>
                <a:lnTo>
                  <a:pt x="36" y="108"/>
                </a:lnTo>
                <a:lnTo>
                  <a:pt x="36" y="108"/>
                </a:lnTo>
                <a:lnTo>
                  <a:pt x="36" y="108"/>
                </a:lnTo>
                <a:lnTo>
                  <a:pt x="41" y="108"/>
                </a:lnTo>
                <a:lnTo>
                  <a:pt x="41" y="104"/>
                </a:lnTo>
                <a:lnTo>
                  <a:pt x="36" y="104"/>
                </a:lnTo>
                <a:lnTo>
                  <a:pt x="36" y="104"/>
                </a:lnTo>
                <a:lnTo>
                  <a:pt x="36" y="99"/>
                </a:lnTo>
                <a:lnTo>
                  <a:pt x="36" y="99"/>
                </a:lnTo>
                <a:lnTo>
                  <a:pt x="36" y="99"/>
                </a:lnTo>
                <a:lnTo>
                  <a:pt x="36" y="99"/>
                </a:lnTo>
                <a:lnTo>
                  <a:pt x="41" y="99"/>
                </a:lnTo>
                <a:lnTo>
                  <a:pt x="41" y="99"/>
                </a:lnTo>
                <a:lnTo>
                  <a:pt x="41" y="95"/>
                </a:lnTo>
                <a:lnTo>
                  <a:pt x="41" y="95"/>
                </a:lnTo>
                <a:lnTo>
                  <a:pt x="41" y="90"/>
                </a:lnTo>
                <a:lnTo>
                  <a:pt x="45" y="90"/>
                </a:lnTo>
                <a:lnTo>
                  <a:pt x="45" y="86"/>
                </a:lnTo>
                <a:lnTo>
                  <a:pt x="45" y="86"/>
                </a:lnTo>
                <a:lnTo>
                  <a:pt x="45" y="86"/>
                </a:lnTo>
                <a:lnTo>
                  <a:pt x="45" y="86"/>
                </a:lnTo>
                <a:lnTo>
                  <a:pt x="45" y="86"/>
                </a:lnTo>
                <a:lnTo>
                  <a:pt x="41" y="81"/>
                </a:lnTo>
                <a:lnTo>
                  <a:pt x="41" y="81"/>
                </a:lnTo>
                <a:lnTo>
                  <a:pt x="41" y="81"/>
                </a:lnTo>
                <a:lnTo>
                  <a:pt x="41" y="81"/>
                </a:lnTo>
                <a:lnTo>
                  <a:pt x="41" y="77"/>
                </a:lnTo>
                <a:lnTo>
                  <a:pt x="45" y="77"/>
                </a:lnTo>
                <a:lnTo>
                  <a:pt x="45" y="77"/>
                </a:lnTo>
                <a:lnTo>
                  <a:pt x="45" y="77"/>
                </a:lnTo>
                <a:lnTo>
                  <a:pt x="45" y="77"/>
                </a:lnTo>
                <a:lnTo>
                  <a:pt x="41" y="77"/>
                </a:lnTo>
                <a:lnTo>
                  <a:pt x="36" y="77"/>
                </a:lnTo>
                <a:lnTo>
                  <a:pt x="36" y="77"/>
                </a:lnTo>
                <a:lnTo>
                  <a:pt x="36" y="72"/>
                </a:lnTo>
                <a:lnTo>
                  <a:pt x="36" y="72"/>
                </a:lnTo>
                <a:lnTo>
                  <a:pt x="32" y="72"/>
                </a:lnTo>
                <a:lnTo>
                  <a:pt x="32" y="72"/>
                </a:lnTo>
                <a:lnTo>
                  <a:pt x="32" y="72"/>
                </a:lnTo>
                <a:lnTo>
                  <a:pt x="32" y="72"/>
                </a:lnTo>
                <a:lnTo>
                  <a:pt x="27" y="63"/>
                </a:lnTo>
                <a:lnTo>
                  <a:pt x="27" y="63"/>
                </a:lnTo>
                <a:lnTo>
                  <a:pt x="27" y="63"/>
                </a:lnTo>
                <a:lnTo>
                  <a:pt x="27" y="63"/>
                </a:lnTo>
                <a:lnTo>
                  <a:pt x="27" y="63"/>
                </a:lnTo>
                <a:lnTo>
                  <a:pt x="23" y="63"/>
                </a:lnTo>
                <a:lnTo>
                  <a:pt x="23" y="63"/>
                </a:lnTo>
                <a:lnTo>
                  <a:pt x="23" y="59"/>
                </a:lnTo>
                <a:lnTo>
                  <a:pt x="23" y="59"/>
                </a:lnTo>
                <a:lnTo>
                  <a:pt x="23" y="59"/>
                </a:lnTo>
                <a:lnTo>
                  <a:pt x="23" y="59"/>
                </a:lnTo>
                <a:lnTo>
                  <a:pt x="23" y="59"/>
                </a:lnTo>
                <a:lnTo>
                  <a:pt x="23" y="59"/>
                </a:lnTo>
                <a:lnTo>
                  <a:pt x="18" y="50"/>
                </a:lnTo>
                <a:lnTo>
                  <a:pt x="18" y="50"/>
                </a:lnTo>
                <a:lnTo>
                  <a:pt x="18" y="50"/>
                </a:lnTo>
                <a:lnTo>
                  <a:pt x="18" y="50"/>
                </a:lnTo>
                <a:lnTo>
                  <a:pt x="18" y="50"/>
                </a:lnTo>
                <a:lnTo>
                  <a:pt x="18" y="50"/>
                </a:lnTo>
                <a:lnTo>
                  <a:pt x="18" y="50"/>
                </a:lnTo>
                <a:lnTo>
                  <a:pt x="18" y="45"/>
                </a:lnTo>
                <a:lnTo>
                  <a:pt x="14" y="45"/>
                </a:lnTo>
                <a:lnTo>
                  <a:pt x="14" y="45"/>
                </a:lnTo>
                <a:lnTo>
                  <a:pt x="14" y="45"/>
                </a:lnTo>
                <a:lnTo>
                  <a:pt x="14" y="41"/>
                </a:lnTo>
                <a:lnTo>
                  <a:pt x="14" y="41"/>
                </a:lnTo>
                <a:lnTo>
                  <a:pt x="14" y="41"/>
                </a:lnTo>
                <a:lnTo>
                  <a:pt x="14" y="41"/>
                </a:lnTo>
                <a:lnTo>
                  <a:pt x="14" y="41"/>
                </a:lnTo>
                <a:lnTo>
                  <a:pt x="14" y="41"/>
                </a:lnTo>
                <a:lnTo>
                  <a:pt x="9" y="36"/>
                </a:lnTo>
                <a:lnTo>
                  <a:pt x="9" y="36"/>
                </a:lnTo>
                <a:lnTo>
                  <a:pt x="9" y="36"/>
                </a:lnTo>
                <a:lnTo>
                  <a:pt x="9" y="36"/>
                </a:lnTo>
                <a:lnTo>
                  <a:pt x="9" y="36"/>
                </a:lnTo>
                <a:lnTo>
                  <a:pt x="9" y="32"/>
                </a:lnTo>
                <a:lnTo>
                  <a:pt x="9" y="32"/>
                </a:lnTo>
                <a:lnTo>
                  <a:pt x="9" y="32"/>
                </a:lnTo>
                <a:lnTo>
                  <a:pt x="9" y="32"/>
                </a:lnTo>
                <a:lnTo>
                  <a:pt x="9" y="32"/>
                </a:lnTo>
                <a:lnTo>
                  <a:pt x="9" y="27"/>
                </a:lnTo>
                <a:lnTo>
                  <a:pt x="9" y="27"/>
                </a:lnTo>
                <a:lnTo>
                  <a:pt x="9" y="27"/>
                </a:lnTo>
                <a:lnTo>
                  <a:pt x="9" y="27"/>
                </a:lnTo>
                <a:lnTo>
                  <a:pt x="9" y="27"/>
                </a:lnTo>
                <a:lnTo>
                  <a:pt x="5" y="27"/>
                </a:lnTo>
                <a:lnTo>
                  <a:pt x="5" y="27"/>
                </a:lnTo>
                <a:lnTo>
                  <a:pt x="5" y="23"/>
                </a:lnTo>
                <a:lnTo>
                  <a:pt x="5" y="23"/>
                </a:lnTo>
                <a:lnTo>
                  <a:pt x="5" y="23"/>
                </a:lnTo>
                <a:lnTo>
                  <a:pt x="5" y="18"/>
                </a:lnTo>
                <a:lnTo>
                  <a:pt x="5" y="18"/>
                </a:lnTo>
                <a:lnTo>
                  <a:pt x="5" y="18"/>
                </a:lnTo>
                <a:lnTo>
                  <a:pt x="5" y="13"/>
                </a:lnTo>
                <a:lnTo>
                  <a:pt x="5" y="13"/>
                </a:lnTo>
                <a:lnTo>
                  <a:pt x="5" y="13"/>
                </a:lnTo>
                <a:lnTo>
                  <a:pt x="5" y="13"/>
                </a:lnTo>
                <a:lnTo>
                  <a:pt x="5" y="13"/>
                </a:lnTo>
                <a:lnTo>
                  <a:pt x="0" y="13"/>
                </a:lnTo>
                <a:lnTo>
                  <a:pt x="0" y="13"/>
                </a:lnTo>
                <a:lnTo>
                  <a:pt x="0" y="9"/>
                </a:lnTo>
                <a:lnTo>
                  <a:pt x="0" y="9"/>
                </a:lnTo>
                <a:lnTo>
                  <a:pt x="0" y="9"/>
                </a:lnTo>
                <a:lnTo>
                  <a:pt x="0" y="9"/>
                </a:lnTo>
                <a:lnTo>
                  <a:pt x="0" y="9"/>
                </a:lnTo>
                <a:lnTo>
                  <a:pt x="0" y="9"/>
                </a:lnTo>
                <a:lnTo>
                  <a:pt x="5" y="9"/>
                </a:lnTo>
                <a:lnTo>
                  <a:pt x="5" y="9"/>
                </a:lnTo>
                <a:lnTo>
                  <a:pt x="5" y="9"/>
                </a:lnTo>
                <a:lnTo>
                  <a:pt x="5" y="4"/>
                </a:lnTo>
                <a:lnTo>
                  <a:pt x="5" y="0"/>
                </a:lnTo>
                <a:lnTo>
                  <a:pt x="9" y="0"/>
                </a:lnTo>
                <a:lnTo>
                  <a:pt x="9" y="4"/>
                </a:lnTo>
                <a:lnTo>
                  <a:pt x="9" y="4"/>
                </a:lnTo>
                <a:lnTo>
                  <a:pt x="9" y="4"/>
                </a:lnTo>
                <a:lnTo>
                  <a:pt x="14" y="4"/>
                </a:lnTo>
                <a:lnTo>
                  <a:pt x="14" y="9"/>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88" name="Freeform 79">
            <a:extLst>
              <a:ext uri="{FF2B5EF4-FFF2-40B4-BE49-F238E27FC236}">
                <a16:creationId xmlns:a16="http://schemas.microsoft.com/office/drawing/2014/main" id="{E5B7D364-E283-F749-B3BF-9E23B5D58C43}"/>
              </a:ext>
            </a:extLst>
          </p:cNvPr>
          <p:cNvSpPr>
            <a:spLocks/>
          </p:cNvSpPr>
          <p:nvPr/>
        </p:nvSpPr>
        <p:spPr bwMode="auto">
          <a:xfrm>
            <a:off x="10922325" y="5618741"/>
            <a:ext cx="813725" cy="776299"/>
          </a:xfrm>
          <a:custGeom>
            <a:avLst/>
            <a:gdLst>
              <a:gd name="T0" fmla="*/ 59 w 168"/>
              <a:gd name="T1" fmla="*/ 0 h 158"/>
              <a:gd name="T2" fmla="*/ 68 w 168"/>
              <a:gd name="T3" fmla="*/ 5 h 158"/>
              <a:gd name="T4" fmla="*/ 73 w 168"/>
              <a:gd name="T5" fmla="*/ 5 h 158"/>
              <a:gd name="T6" fmla="*/ 77 w 168"/>
              <a:gd name="T7" fmla="*/ 5 h 158"/>
              <a:gd name="T8" fmla="*/ 77 w 168"/>
              <a:gd name="T9" fmla="*/ 9 h 158"/>
              <a:gd name="T10" fmla="*/ 82 w 168"/>
              <a:gd name="T11" fmla="*/ 9 h 158"/>
              <a:gd name="T12" fmla="*/ 86 w 168"/>
              <a:gd name="T13" fmla="*/ 5 h 158"/>
              <a:gd name="T14" fmla="*/ 86 w 168"/>
              <a:gd name="T15" fmla="*/ 5 h 158"/>
              <a:gd name="T16" fmla="*/ 91 w 168"/>
              <a:gd name="T17" fmla="*/ 14 h 158"/>
              <a:gd name="T18" fmla="*/ 91 w 168"/>
              <a:gd name="T19" fmla="*/ 18 h 158"/>
              <a:gd name="T20" fmla="*/ 95 w 168"/>
              <a:gd name="T21" fmla="*/ 18 h 158"/>
              <a:gd name="T22" fmla="*/ 100 w 168"/>
              <a:gd name="T23" fmla="*/ 27 h 158"/>
              <a:gd name="T24" fmla="*/ 104 w 168"/>
              <a:gd name="T25" fmla="*/ 32 h 158"/>
              <a:gd name="T26" fmla="*/ 113 w 168"/>
              <a:gd name="T27" fmla="*/ 32 h 158"/>
              <a:gd name="T28" fmla="*/ 109 w 168"/>
              <a:gd name="T29" fmla="*/ 36 h 158"/>
              <a:gd name="T30" fmla="*/ 113 w 168"/>
              <a:gd name="T31" fmla="*/ 41 h 158"/>
              <a:gd name="T32" fmla="*/ 113 w 168"/>
              <a:gd name="T33" fmla="*/ 41 h 158"/>
              <a:gd name="T34" fmla="*/ 109 w 168"/>
              <a:gd name="T35" fmla="*/ 50 h 158"/>
              <a:gd name="T36" fmla="*/ 104 w 168"/>
              <a:gd name="T37" fmla="*/ 54 h 158"/>
              <a:gd name="T38" fmla="*/ 104 w 168"/>
              <a:gd name="T39" fmla="*/ 59 h 158"/>
              <a:gd name="T40" fmla="*/ 104 w 168"/>
              <a:gd name="T41" fmla="*/ 63 h 158"/>
              <a:gd name="T42" fmla="*/ 113 w 168"/>
              <a:gd name="T43" fmla="*/ 72 h 158"/>
              <a:gd name="T44" fmla="*/ 113 w 168"/>
              <a:gd name="T45" fmla="*/ 72 h 158"/>
              <a:gd name="T46" fmla="*/ 118 w 168"/>
              <a:gd name="T47" fmla="*/ 77 h 158"/>
              <a:gd name="T48" fmla="*/ 118 w 168"/>
              <a:gd name="T49" fmla="*/ 82 h 158"/>
              <a:gd name="T50" fmla="*/ 122 w 168"/>
              <a:gd name="T51" fmla="*/ 86 h 158"/>
              <a:gd name="T52" fmla="*/ 136 w 168"/>
              <a:gd name="T53" fmla="*/ 95 h 158"/>
              <a:gd name="T54" fmla="*/ 141 w 168"/>
              <a:gd name="T55" fmla="*/ 95 h 158"/>
              <a:gd name="T56" fmla="*/ 150 w 168"/>
              <a:gd name="T57" fmla="*/ 104 h 158"/>
              <a:gd name="T58" fmla="*/ 150 w 168"/>
              <a:gd name="T59" fmla="*/ 122 h 158"/>
              <a:gd name="T60" fmla="*/ 159 w 168"/>
              <a:gd name="T61" fmla="*/ 127 h 158"/>
              <a:gd name="T62" fmla="*/ 159 w 168"/>
              <a:gd name="T63" fmla="*/ 131 h 158"/>
              <a:gd name="T64" fmla="*/ 163 w 168"/>
              <a:gd name="T65" fmla="*/ 136 h 158"/>
              <a:gd name="T66" fmla="*/ 168 w 168"/>
              <a:gd name="T67" fmla="*/ 140 h 158"/>
              <a:gd name="T68" fmla="*/ 163 w 168"/>
              <a:gd name="T69" fmla="*/ 140 h 158"/>
              <a:gd name="T70" fmla="*/ 159 w 168"/>
              <a:gd name="T71" fmla="*/ 140 h 158"/>
              <a:gd name="T72" fmla="*/ 150 w 168"/>
              <a:gd name="T73" fmla="*/ 136 h 158"/>
              <a:gd name="T74" fmla="*/ 145 w 168"/>
              <a:gd name="T75" fmla="*/ 140 h 158"/>
              <a:gd name="T76" fmla="*/ 141 w 168"/>
              <a:gd name="T77" fmla="*/ 149 h 158"/>
              <a:gd name="T78" fmla="*/ 131 w 168"/>
              <a:gd name="T79" fmla="*/ 158 h 158"/>
              <a:gd name="T80" fmla="*/ 104 w 168"/>
              <a:gd name="T81" fmla="*/ 154 h 158"/>
              <a:gd name="T82" fmla="*/ 91 w 168"/>
              <a:gd name="T83" fmla="*/ 145 h 158"/>
              <a:gd name="T84" fmla="*/ 68 w 168"/>
              <a:gd name="T85" fmla="*/ 127 h 158"/>
              <a:gd name="T86" fmla="*/ 50 w 168"/>
              <a:gd name="T87" fmla="*/ 118 h 158"/>
              <a:gd name="T88" fmla="*/ 32 w 168"/>
              <a:gd name="T89" fmla="*/ 104 h 158"/>
              <a:gd name="T90" fmla="*/ 14 w 168"/>
              <a:gd name="T91" fmla="*/ 104 h 158"/>
              <a:gd name="T92" fmla="*/ 10 w 168"/>
              <a:gd name="T93" fmla="*/ 100 h 158"/>
              <a:gd name="T94" fmla="*/ 5 w 168"/>
              <a:gd name="T95" fmla="*/ 91 h 158"/>
              <a:gd name="T96" fmla="*/ 5 w 168"/>
              <a:gd name="T97" fmla="*/ 77 h 158"/>
              <a:gd name="T98" fmla="*/ 19 w 168"/>
              <a:gd name="T99" fmla="*/ 63 h 158"/>
              <a:gd name="T100" fmla="*/ 32 w 168"/>
              <a:gd name="T101" fmla="*/ 59 h 158"/>
              <a:gd name="T102" fmla="*/ 37 w 168"/>
              <a:gd name="T103" fmla="*/ 45 h 158"/>
              <a:gd name="T104" fmla="*/ 37 w 168"/>
              <a:gd name="T105" fmla="*/ 36 h 158"/>
              <a:gd name="T106" fmla="*/ 32 w 168"/>
              <a:gd name="T107" fmla="*/ 27 h 158"/>
              <a:gd name="T108" fmla="*/ 32 w 168"/>
              <a:gd name="T109" fmla="*/ 18 h 158"/>
              <a:gd name="T110" fmla="*/ 41 w 168"/>
              <a:gd name="T111" fmla="*/ 14 h 158"/>
              <a:gd name="T112" fmla="*/ 50 w 168"/>
              <a:gd name="T113" fmla="*/ 9 h 158"/>
              <a:gd name="T114" fmla="*/ 55 w 168"/>
              <a:gd name="T11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158">
                <a:moveTo>
                  <a:pt x="55" y="0"/>
                </a:moveTo>
                <a:lnTo>
                  <a:pt x="55" y="0"/>
                </a:lnTo>
                <a:lnTo>
                  <a:pt x="55" y="5"/>
                </a:lnTo>
                <a:lnTo>
                  <a:pt x="59" y="0"/>
                </a:lnTo>
                <a:lnTo>
                  <a:pt x="59" y="0"/>
                </a:lnTo>
                <a:lnTo>
                  <a:pt x="64" y="5"/>
                </a:lnTo>
                <a:lnTo>
                  <a:pt x="64" y="5"/>
                </a:lnTo>
                <a:lnTo>
                  <a:pt x="68" y="5"/>
                </a:lnTo>
                <a:lnTo>
                  <a:pt x="68" y="5"/>
                </a:lnTo>
                <a:lnTo>
                  <a:pt x="68" y="5"/>
                </a:lnTo>
                <a:lnTo>
                  <a:pt x="73" y="5"/>
                </a:lnTo>
                <a:lnTo>
                  <a:pt x="73" y="5"/>
                </a:lnTo>
                <a:lnTo>
                  <a:pt x="73" y="0"/>
                </a:lnTo>
                <a:lnTo>
                  <a:pt x="73" y="5"/>
                </a:lnTo>
                <a:lnTo>
                  <a:pt x="77" y="5"/>
                </a:lnTo>
                <a:lnTo>
                  <a:pt x="77" y="5"/>
                </a:lnTo>
                <a:lnTo>
                  <a:pt x="77" y="5"/>
                </a:lnTo>
                <a:lnTo>
                  <a:pt x="77" y="5"/>
                </a:lnTo>
                <a:lnTo>
                  <a:pt x="77" y="9"/>
                </a:lnTo>
                <a:lnTo>
                  <a:pt x="77" y="9"/>
                </a:lnTo>
                <a:lnTo>
                  <a:pt x="77" y="9"/>
                </a:lnTo>
                <a:lnTo>
                  <a:pt x="77" y="9"/>
                </a:lnTo>
                <a:lnTo>
                  <a:pt x="77" y="9"/>
                </a:lnTo>
                <a:lnTo>
                  <a:pt x="82" y="9"/>
                </a:lnTo>
                <a:lnTo>
                  <a:pt x="82" y="5"/>
                </a:lnTo>
                <a:lnTo>
                  <a:pt x="82" y="5"/>
                </a:lnTo>
                <a:lnTo>
                  <a:pt x="82" y="5"/>
                </a:lnTo>
                <a:lnTo>
                  <a:pt x="86" y="5"/>
                </a:lnTo>
                <a:lnTo>
                  <a:pt x="86" y="5"/>
                </a:lnTo>
                <a:lnTo>
                  <a:pt x="86" y="5"/>
                </a:lnTo>
                <a:lnTo>
                  <a:pt x="86" y="5"/>
                </a:lnTo>
                <a:lnTo>
                  <a:pt x="86" y="5"/>
                </a:lnTo>
                <a:lnTo>
                  <a:pt x="91" y="14"/>
                </a:lnTo>
                <a:lnTo>
                  <a:pt x="91" y="14"/>
                </a:lnTo>
                <a:lnTo>
                  <a:pt x="91" y="14"/>
                </a:lnTo>
                <a:lnTo>
                  <a:pt x="91" y="14"/>
                </a:lnTo>
                <a:lnTo>
                  <a:pt x="91" y="14"/>
                </a:lnTo>
                <a:lnTo>
                  <a:pt x="91" y="14"/>
                </a:lnTo>
                <a:lnTo>
                  <a:pt x="91" y="18"/>
                </a:lnTo>
                <a:lnTo>
                  <a:pt x="91" y="18"/>
                </a:lnTo>
                <a:lnTo>
                  <a:pt x="95" y="18"/>
                </a:lnTo>
                <a:lnTo>
                  <a:pt x="95" y="18"/>
                </a:lnTo>
                <a:lnTo>
                  <a:pt x="95" y="18"/>
                </a:lnTo>
                <a:lnTo>
                  <a:pt x="95" y="18"/>
                </a:lnTo>
                <a:lnTo>
                  <a:pt x="95" y="18"/>
                </a:lnTo>
                <a:lnTo>
                  <a:pt x="100" y="27"/>
                </a:lnTo>
                <a:lnTo>
                  <a:pt x="100" y="27"/>
                </a:lnTo>
                <a:lnTo>
                  <a:pt x="100" y="27"/>
                </a:lnTo>
                <a:lnTo>
                  <a:pt x="100" y="27"/>
                </a:lnTo>
                <a:lnTo>
                  <a:pt x="104" y="27"/>
                </a:lnTo>
                <a:lnTo>
                  <a:pt x="104" y="27"/>
                </a:lnTo>
                <a:lnTo>
                  <a:pt x="104" y="32"/>
                </a:lnTo>
                <a:lnTo>
                  <a:pt x="104" y="32"/>
                </a:lnTo>
                <a:lnTo>
                  <a:pt x="109" y="32"/>
                </a:lnTo>
                <a:lnTo>
                  <a:pt x="113" y="32"/>
                </a:lnTo>
                <a:lnTo>
                  <a:pt x="113" y="32"/>
                </a:lnTo>
                <a:lnTo>
                  <a:pt x="113" y="32"/>
                </a:lnTo>
                <a:lnTo>
                  <a:pt x="113" y="32"/>
                </a:lnTo>
                <a:lnTo>
                  <a:pt x="109" y="32"/>
                </a:lnTo>
                <a:lnTo>
                  <a:pt x="109" y="36"/>
                </a:lnTo>
                <a:lnTo>
                  <a:pt x="109" y="36"/>
                </a:lnTo>
                <a:lnTo>
                  <a:pt x="109" y="36"/>
                </a:lnTo>
                <a:lnTo>
                  <a:pt x="109" y="36"/>
                </a:lnTo>
                <a:lnTo>
                  <a:pt x="113" y="41"/>
                </a:lnTo>
                <a:lnTo>
                  <a:pt x="113" y="41"/>
                </a:lnTo>
                <a:lnTo>
                  <a:pt x="113" y="41"/>
                </a:lnTo>
                <a:lnTo>
                  <a:pt x="113" y="41"/>
                </a:lnTo>
                <a:lnTo>
                  <a:pt x="113" y="41"/>
                </a:lnTo>
                <a:lnTo>
                  <a:pt x="113" y="45"/>
                </a:lnTo>
                <a:lnTo>
                  <a:pt x="109" y="45"/>
                </a:lnTo>
                <a:lnTo>
                  <a:pt x="109" y="50"/>
                </a:lnTo>
                <a:lnTo>
                  <a:pt x="109" y="50"/>
                </a:lnTo>
                <a:lnTo>
                  <a:pt x="109" y="54"/>
                </a:lnTo>
                <a:lnTo>
                  <a:pt x="109" y="54"/>
                </a:lnTo>
                <a:lnTo>
                  <a:pt x="104" y="54"/>
                </a:lnTo>
                <a:lnTo>
                  <a:pt x="104" y="54"/>
                </a:lnTo>
                <a:lnTo>
                  <a:pt x="104" y="54"/>
                </a:lnTo>
                <a:lnTo>
                  <a:pt x="104" y="54"/>
                </a:lnTo>
                <a:lnTo>
                  <a:pt x="104" y="59"/>
                </a:lnTo>
                <a:lnTo>
                  <a:pt x="104" y="59"/>
                </a:lnTo>
                <a:lnTo>
                  <a:pt x="109" y="59"/>
                </a:lnTo>
                <a:lnTo>
                  <a:pt x="109" y="63"/>
                </a:lnTo>
                <a:lnTo>
                  <a:pt x="104" y="63"/>
                </a:lnTo>
                <a:lnTo>
                  <a:pt x="104" y="63"/>
                </a:lnTo>
                <a:lnTo>
                  <a:pt x="104" y="63"/>
                </a:lnTo>
                <a:lnTo>
                  <a:pt x="109" y="68"/>
                </a:lnTo>
                <a:lnTo>
                  <a:pt x="109" y="72"/>
                </a:lnTo>
                <a:lnTo>
                  <a:pt x="113" y="72"/>
                </a:lnTo>
                <a:lnTo>
                  <a:pt x="113" y="72"/>
                </a:lnTo>
                <a:lnTo>
                  <a:pt x="113" y="72"/>
                </a:lnTo>
                <a:lnTo>
                  <a:pt x="113" y="72"/>
                </a:lnTo>
                <a:lnTo>
                  <a:pt x="113" y="72"/>
                </a:lnTo>
                <a:lnTo>
                  <a:pt x="113" y="72"/>
                </a:lnTo>
                <a:lnTo>
                  <a:pt x="113" y="72"/>
                </a:lnTo>
                <a:lnTo>
                  <a:pt x="118" y="72"/>
                </a:lnTo>
                <a:lnTo>
                  <a:pt x="118" y="77"/>
                </a:lnTo>
                <a:lnTo>
                  <a:pt x="118" y="77"/>
                </a:lnTo>
                <a:lnTo>
                  <a:pt x="118" y="82"/>
                </a:lnTo>
                <a:lnTo>
                  <a:pt x="118" y="82"/>
                </a:lnTo>
                <a:lnTo>
                  <a:pt x="118" y="82"/>
                </a:lnTo>
                <a:lnTo>
                  <a:pt x="118" y="82"/>
                </a:lnTo>
                <a:lnTo>
                  <a:pt x="118" y="86"/>
                </a:lnTo>
                <a:lnTo>
                  <a:pt x="122" y="86"/>
                </a:lnTo>
                <a:lnTo>
                  <a:pt x="122" y="86"/>
                </a:lnTo>
                <a:lnTo>
                  <a:pt x="127" y="86"/>
                </a:lnTo>
                <a:lnTo>
                  <a:pt x="131" y="91"/>
                </a:lnTo>
                <a:lnTo>
                  <a:pt x="136" y="91"/>
                </a:lnTo>
                <a:lnTo>
                  <a:pt x="136" y="95"/>
                </a:lnTo>
                <a:lnTo>
                  <a:pt x="141" y="95"/>
                </a:lnTo>
                <a:lnTo>
                  <a:pt x="141" y="95"/>
                </a:lnTo>
                <a:lnTo>
                  <a:pt x="141" y="95"/>
                </a:lnTo>
                <a:lnTo>
                  <a:pt x="141" y="95"/>
                </a:lnTo>
                <a:lnTo>
                  <a:pt x="145" y="100"/>
                </a:lnTo>
                <a:lnTo>
                  <a:pt x="145" y="100"/>
                </a:lnTo>
                <a:lnTo>
                  <a:pt x="150" y="104"/>
                </a:lnTo>
                <a:lnTo>
                  <a:pt x="150" y="104"/>
                </a:lnTo>
                <a:lnTo>
                  <a:pt x="150" y="109"/>
                </a:lnTo>
                <a:lnTo>
                  <a:pt x="150" y="113"/>
                </a:lnTo>
                <a:lnTo>
                  <a:pt x="150" y="118"/>
                </a:lnTo>
                <a:lnTo>
                  <a:pt x="150" y="122"/>
                </a:lnTo>
                <a:lnTo>
                  <a:pt x="154" y="122"/>
                </a:lnTo>
                <a:lnTo>
                  <a:pt x="154" y="122"/>
                </a:lnTo>
                <a:lnTo>
                  <a:pt x="159" y="122"/>
                </a:lnTo>
                <a:lnTo>
                  <a:pt x="159" y="127"/>
                </a:lnTo>
                <a:lnTo>
                  <a:pt x="159" y="131"/>
                </a:lnTo>
                <a:lnTo>
                  <a:pt x="159" y="131"/>
                </a:lnTo>
                <a:lnTo>
                  <a:pt x="159" y="131"/>
                </a:lnTo>
                <a:lnTo>
                  <a:pt x="159" y="131"/>
                </a:lnTo>
                <a:lnTo>
                  <a:pt x="163" y="131"/>
                </a:lnTo>
                <a:lnTo>
                  <a:pt x="163" y="131"/>
                </a:lnTo>
                <a:lnTo>
                  <a:pt x="163" y="136"/>
                </a:lnTo>
                <a:lnTo>
                  <a:pt x="163" y="136"/>
                </a:lnTo>
                <a:lnTo>
                  <a:pt x="163" y="136"/>
                </a:lnTo>
                <a:lnTo>
                  <a:pt x="163" y="136"/>
                </a:lnTo>
                <a:lnTo>
                  <a:pt x="163" y="136"/>
                </a:lnTo>
                <a:lnTo>
                  <a:pt x="168" y="140"/>
                </a:lnTo>
                <a:lnTo>
                  <a:pt x="168" y="140"/>
                </a:lnTo>
                <a:lnTo>
                  <a:pt x="168" y="140"/>
                </a:lnTo>
                <a:lnTo>
                  <a:pt x="168" y="140"/>
                </a:lnTo>
                <a:lnTo>
                  <a:pt x="163" y="140"/>
                </a:lnTo>
                <a:lnTo>
                  <a:pt x="159" y="140"/>
                </a:lnTo>
                <a:lnTo>
                  <a:pt x="159" y="140"/>
                </a:lnTo>
                <a:lnTo>
                  <a:pt x="159" y="140"/>
                </a:lnTo>
                <a:lnTo>
                  <a:pt x="159" y="140"/>
                </a:lnTo>
                <a:lnTo>
                  <a:pt x="154" y="140"/>
                </a:lnTo>
                <a:lnTo>
                  <a:pt x="154" y="136"/>
                </a:lnTo>
                <a:lnTo>
                  <a:pt x="154" y="136"/>
                </a:lnTo>
                <a:lnTo>
                  <a:pt x="150" y="136"/>
                </a:lnTo>
                <a:lnTo>
                  <a:pt x="145" y="140"/>
                </a:lnTo>
                <a:lnTo>
                  <a:pt x="145" y="140"/>
                </a:lnTo>
                <a:lnTo>
                  <a:pt x="145" y="140"/>
                </a:lnTo>
                <a:lnTo>
                  <a:pt x="145" y="140"/>
                </a:lnTo>
                <a:lnTo>
                  <a:pt x="145" y="140"/>
                </a:lnTo>
                <a:lnTo>
                  <a:pt x="145" y="145"/>
                </a:lnTo>
                <a:lnTo>
                  <a:pt x="141" y="145"/>
                </a:lnTo>
                <a:lnTo>
                  <a:pt x="141" y="149"/>
                </a:lnTo>
                <a:lnTo>
                  <a:pt x="141" y="154"/>
                </a:lnTo>
                <a:lnTo>
                  <a:pt x="141" y="154"/>
                </a:lnTo>
                <a:lnTo>
                  <a:pt x="136" y="158"/>
                </a:lnTo>
                <a:lnTo>
                  <a:pt x="131" y="158"/>
                </a:lnTo>
                <a:lnTo>
                  <a:pt x="127" y="158"/>
                </a:lnTo>
                <a:lnTo>
                  <a:pt x="118" y="158"/>
                </a:lnTo>
                <a:lnTo>
                  <a:pt x="113" y="154"/>
                </a:lnTo>
                <a:lnTo>
                  <a:pt x="104" y="154"/>
                </a:lnTo>
                <a:lnTo>
                  <a:pt x="104" y="154"/>
                </a:lnTo>
                <a:lnTo>
                  <a:pt x="100" y="149"/>
                </a:lnTo>
                <a:lnTo>
                  <a:pt x="95" y="149"/>
                </a:lnTo>
                <a:lnTo>
                  <a:pt x="91" y="145"/>
                </a:lnTo>
                <a:lnTo>
                  <a:pt x="82" y="140"/>
                </a:lnTo>
                <a:lnTo>
                  <a:pt x="77" y="136"/>
                </a:lnTo>
                <a:lnTo>
                  <a:pt x="73" y="131"/>
                </a:lnTo>
                <a:lnTo>
                  <a:pt x="68" y="127"/>
                </a:lnTo>
                <a:lnTo>
                  <a:pt x="64" y="122"/>
                </a:lnTo>
                <a:lnTo>
                  <a:pt x="59" y="122"/>
                </a:lnTo>
                <a:lnTo>
                  <a:pt x="55" y="118"/>
                </a:lnTo>
                <a:lnTo>
                  <a:pt x="50" y="118"/>
                </a:lnTo>
                <a:lnTo>
                  <a:pt x="46" y="113"/>
                </a:lnTo>
                <a:lnTo>
                  <a:pt x="41" y="109"/>
                </a:lnTo>
                <a:lnTo>
                  <a:pt x="37" y="109"/>
                </a:lnTo>
                <a:lnTo>
                  <a:pt x="32" y="104"/>
                </a:lnTo>
                <a:lnTo>
                  <a:pt x="28" y="104"/>
                </a:lnTo>
                <a:lnTo>
                  <a:pt x="23" y="104"/>
                </a:lnTo>
                <a:lnTo>
                  <a:pt x="19" y="104"/>
                </a:lnTo>
                <a:lnTo>
                  <a:pt x="14" y="104"/>
                </a:lnTo>
                <a:lnTo>
                  <a:pt x="10" y="100"/>
                </a:lnTo>
                <a:lnTo>
                  <a:pt x="10" y="100"/>
                </a:lnTo>
                <a:lnTo>
                  <a:pt x="10" y="95"/>
                </a:lnTo>
                <a:lnTo>
                  <a:pt x="10" y="100"/>
                </a:lnTo>
                <a:lnTo>
                  <a:pt x="5" y="100"/>
                </a:lnTo>
                <a:lnTo>
                  <a:pt x="5" y="95"/>
                </a:lnTo>
                <a:lnTo>
                  <a:pt x="5" y="95"/>
                </a:lnTo>
                <a:lnTo>
                  <a:pt x="5" y="91"/>
                </a:lnTo>
                <a:lnTo>
                  <a:pt x="5" y="86"/>
                </a:lnTo>
                <a:lnTo>
                  <a:pt x="0" y="82"/>
                </a:lnTo>
                <a:lnTo>
                  <a:pt x="0" y="77"/>
                </a:lnTo>
                <a:lnTo>
                  <a:pt x="5" y="77"/>
                </a:lnTo>
                <a:lnTo>
                  <a:pt x="5" y="72"/>
                </a:lnTo>
                <a:lnTo>
                  <a:pt x="10" y="72"/>
                </a:lnTo>
                <a:lnTo>
                  <a:pt x="14" y="68"/>
                </a:lnTo>
                <a:lnTo>
                  <a:pt x="19" y="63"/>
                </a:lnTo>
                <a:lnTo>
                  <a:pt x="23" y="63"/>
                </a:lnTo>
                <a:lnTo>
                  <a:pt x="28" y="59"/>
                </a:lnTo>
                <a:lnTo>
                  <a:pt x="32" y="59"/>
                </a:lnTo>
                <a:lnTo>
                  <a:pt x="32" y="59"/>
                </a:lnTo>
                <a:lnTo>
                  <a:pt x="37" y="54"/>
                </a:lnTo>
                <a:lnTo>
                  <a:pt x="37" y="50"/>
                </a:lnTo>
                <a:lnTo>
                  <a:pt x="37" y="50"/>
                </a:lnTo>
                <a:lnTo>
                  <a:pt x="37" y="45"/>
                </a:lnTo>
                <a:lnTo>
                  <a:pt x="37" y="41"/>
                </a:lnTo>
                <a:lnTo>
                  <a:pt x="37" y="41"/>
                </a:lnTo>
                <a:lnTo>
                  <a:pt x="37" y="36"/>
                </a:lnTo>
                <a:lnTo>
                  <a:pt x="37" y="36"/>
                </a:lnTo>
                <a:lnTo>
                  <a:pt x="37" y="32"/>
                </a:lnTo>
                <a:lnTo>
                  <a:pt x="37" y="32"/>
                </a:lnTo>
                <a:lnTo>
                  <a:pt x="32" y="27"/>
                </a:lnTo>
                <a:lnTo>
                  <a:pt x="32" y="27"/>
                </a:lnTo>
                <a:lnTo>
                  <a:pt x="32" y="23"/>
                </a:lnTo>
                <a:lnTo>
                  <a:pt x="32" y="23"/>
                </a:lnTo>
                <a:lnTo>
                  <a:pt x="32" y="23"/>
                </a:lnTo>
                <a:lnTo>
                  <a:pt x="32" y="18"/>
                </a:lnTo>
                <a:lnTo>
                  <a:pt x="37" y="18"/>
                </a:lnTo>
                <a:lnTo>
                  <a:pt x="37" y="18"/>
                </a:lnTo>
                <a:lnTo>
                  <a:pt x="41" y="18"/>
                </a:lnTo>
                <a:lnTo>
                  <a:pt x="41" y="14"/>
                </a:lnTo>
                <a:lnTo>
                  <a:pt x="46" y="14"/>
                </a:lnTo>
                <a:lnTo>
                  <a:pt x="46" y="9"/>
                </a:lnTo>
                <a:lnTo>
                  <a:pt x="50" y="9"/>
                </a:lnTo>
                <a:lnTo>
                  <a:pt x="50" y="9"/>
                </a:lnTo>
                <a:lnTo>
                  <a:pt x="50" y="5"/>
                </a:lnTo>
                <a:lnTo>
                  <a:pt x="50" y="5"/>
                </a:lnTo>
                <a:lnTo>
                  <a:pt x="50" y="5"/>
                </a:lnTo>
                <a:lnTo>
                  <a:pt x="55" y="0"/>
                </a:lnTo>
                <a:lnTo>
                  <a:pt x="55" y="0"/>
                </a:lnTo>
                <a:lnTo>
                  <a:pt x="55"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89" name="Freeform 80">
            <a:extLst>
              <a:ext uri="{FF2B5EF4-FFF2-40B4-BE49-F238E27FC236}">
                <a16:creationId xmlns:a16="http://schemas.microsoft.com/office/drawing/2014/main" id="{C85A1C08-DA62-1D4B-8BC5-7F8B373197C9}"/>
              </a:ext>
            </a:extLst>
          </p:cNvPr>
          <p:cNvSpPr>
            <a:spLocks/>
          </p:cNvSpPr>
          <p:nvPr/>
        </p:nvSpPr>
        <p:spPr bwMode="auto">
          <a:xfrm>
            <a:off x="6592145" y="2931175"/>
            <a:ext cx="658730" cy="289885"/>
          </a:xfrm>
          <a:custGeom>
            <a:avLst/>
            <a:gdLst>
              <a:gd name="T0" fmla="*/ 126 w 136"/>
              <a:gd name="T1" fmla="*/ 5 h 59"/>
              <a:gd name="T2" fmla="*/ 117 w 136"/>
              <a:gd name="T3" fmla="*/ 9 h 59"/>
              <a:gd name="T4" fmla="*/ 122 w 136"/>
              <a:gd name="T5" fmla="*/ 14 h 59"/>
              <a:gd name="T6" fmla="*/ 126 w 136"/>
              <a:gd name="T7" fmla="*/ 18 h 59"/>
              <a:gd name="T8" fmla="*/ 131 w 136"/>
              <a:gd name="T9" fmla="*/ 18 h 59"/>
              <a:gd name="T10" fmla="*/ 136 w 136"/>
              <a:gd name="T11" fmla="*/ 23 h 59"/>
              <a:gd name="T12" fmla="*/ 136 w 136"/>
              <a:gd name="T13" fmla="*/ 27 h 59"/>
              <a:gd name="T14" fmla="*/ 136 w 136"/>
              <a:gd name="T15" fmla="*/ 32 h 59"/>
              <a:gd name="T16" fmla="*/ 126 w 136"/>
              <a:gd name="T17" fmla="*/ 36 h 59"/>
              <a:gd name="T18" fmla="*/ 122 w 136"/>
              <a:gd name="T19" fmla="*/ 41 h 59"/>
              <a:gd name="T20" fmla="*/ 108 w 136"/>
              <a:gd name="T21" fmla="*/ 45 h 59"/>
              <a:gd name="T22" fmla="*/ 86 w 136"/>
              <a:gd name="T23" fmla="*/ 54 h 59"/>
              <a:gd name="T24" fmla="*/ 72 w 136"/>
              <a:gd name="T25" fmla="*/ 59 h 59"/>
              <a:gd name="T26" fmla="*/ 68 w 136"/>
              <a:gd name="T27" fmla="*/ 59 h 59"/>
              <a:gd name="T28" fmla="*/ 41 w 136"/>
              <a:gd name="T29" fmla="*/ 54 h 59"/>
              <a:gd name="T30" fmla="*/ 41 w 136"/>
              <a:gd name="T31" fmla="*/ 54 h 59"/>
              <a:gd name="T32" fmla="*/ 36 w 136"/>
              <a:gd name="T33" fmla="*/ 50 h 59"/>
              <a:gd name="T34" fmla="*/ 14 w 136"/>
              <a:gd name="T35" fmla="*/ 50 h 59"/>
              <a:gd name="T36" fmla="*/ 18 w 136"/>
              <a:gd name="T37" fmla="*/ 45 h 59"/>
              <a:gd name="T38" fmla="*/ 27 w 136"/>
              <a:gd name="T39" fmla="*/ 45 h 59"/>
              <a:gd name="T40" fmla="*/ 27 w 136"/>
              <a:gd name="T41" fmla="*/ 41 h 59"/>
              <a:gd name="T42" fmla="*/ 27 w 136"/>
              <a:gd name="T43" fmla="*/ 36 h 59"/>
              <a:gd name="T44" fmla="*/ 23 w 136"/>
              <a:gd name="T45" fmla="*/ 36 h 59"/>
              <a:gd name="T46" fmla="*/ 23 w 136"/>
              <a:gd name="T47" fmla="*/ 32 h 59"/>
              <a:gd name="T48" fmla="*/ 5 w 136"/>
              <a:gd name="T49" fmla="*/ 32 h 59"/>
              <a:gd name="T50" fmla="*/ 14 w 136"/>
              <a:gd name="T51" fmla="*/ 32 h 59"/>
              <a:gd name="T52" fmla="*/ 18 w 136"/>
              <a:gd name="T53" fmla="*/ 27 h 59"/>
              <a:gd name="T54" fmla="*/ 32 w 136"/>
              <a:gd name="T55" fmla="*/ 27 h 59"/>
              <a:gd name="T56" fmla="*/ 27 w 136"/>
              <a:gd name="T57" fmla="*/ 23 h 59"/>
              <a:gd name="T58" fmla="*/ 23 w 136"/>
              <a:gd name="T59" fmla="*/ 18 h 59"/>
              <a:gd name="T60" fmla="*/ 0 w 136"/>
              <a:gd name="T61" fmla="*/ 18 h 59"/>
              <a:gd name="T62" fmla="*/ 9 w 136"/>
              <a:gd name="T63" fmla="*/ 18 h 59"/>
              <a:gd name="T64" fmla="*/ 14 w 136"/>
              <a:gd name="T65" fmla="*/ 14 h 59"/>
              <a:gd name="T66" fmla="*/ 14 w 136"/>
              <a:gd name="T67" fmla="*/ 14 h 59"/>
              <a:gd name="T68" fmla="*/ 14 w 136"/>
              <a:gd name="T69" fmla="*/ 9 h 59"/>
              <a:gd name="T70" fmla="*/ 18 w 136"/>
              <a:gd name="T71" fmla="*/ 9 h 59"/>
              <a:gd name="T72" fmla="*/ 23 w 136"/>
              <a:gd name="T73" fmla="*/ 9 h 59"/>
              <a:gd name="T74" fmla="*/ 27 w 136"/>
              <a:gd name="T75" fmla="*/ 14 h 59"/>
              <a:gd name="T76" fmla="*/ 32 w 136"/>
              <a:gd name="T77" fmla="*/ 9 h 59"/>
              <a:gd name="T78" fmla="*/ 32 w 136"/>
              <a:gd name="T79" fmla="*/ 5 h 59"/>
              <a:gd name="T80" fmla="*/ 23 w 136"/>
              <a:gd name="T81" fmla="*/ 5 h 59"/>
              <a:gd name="T82" fmla="*/ 36 w 136"/>
              <a:gd name="T83" fmla="*/ 5 h 59"/>
              <a:gd name="T84" fmla="*/ 41 w 136"/>
              <a:gd name="T85" fmla="*/ 9 h 59"/>
              <a:gd name="T86" fmla="*/ 36 w 136"/>
              <a:gd name="T87" fmla="*/ 14 h 59"/>
              <a:gd name="T88" fmla="*/ 41 w 136"/>
              <a:gd name="T89" fmla="*/ 18 h 59"/>
              <a:gd name="T90" fmla="*/ 41 w 136"/>
              <a:gd name="T91" fmla="*/ 23 h 59"/>
              <a:gd name="T92" fmla="*/ 45 w 136"/>
              <a:gd name="T93" fmla="*/ 18 h 59"/>
              <a:gd name="T94" fmla="*/ 54 w 136"/>
              <a:gd name="T95" fmla="*/ 18 h 59"/>
              <a:gd name="T96" fmla="*/ 59 w 136"/>
              <a:gd name="T97" fmla="*/ 14 h 59"/>
              <a:gd name="T98" fmla="*/ 68 w 136"/>
              <a:gd name="T99" fmla="*/ 14 h 59"/>
              <a:gd name="T100" fmla="*/ 77 w 136"/>
              <a:gd name="T101" fmla="*/ 9 h 59"/>
              <a:gd name="T102" fmla="*/ 81 w 136"/>
              <a:gd name="T103" fmla="*/ 18 h 59"/>
              <a:gd name="T104" fmla="*/ 86 w 136"/>
              <a:gd name="T105" fmla="*/ 9 h 59"/>
              <a:gd name="T106" fmla="*/ 90 w 136"/>
              <a:gd name="T107" fmla="*/ 9 h 59"/>
              <a:gd name="T108" fmla="*/ 99 w 136"/>
              <a:gd name="T109" fmla="*/ 9 h 59"/>
              <a:gd name="T110" fmla="*/ 108 w 136"/>
              <a:gd name="T111"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 h="59">
                <a:moveTo>
                  <a:pt x="113" y="9"/>
                </a:moveTo>
                <a:lnTo>
                  <a:pt x="113" y="9"/>
                </a:lnTo>
                <a:lnTo>
                  <a:pt x="117" y="9"/>
                </a:lnTo>
                <a:lnTo>
                  <a:pt x="117" y="9"/>
                </a:lnTo>
                <a:lnTo>
                  <a:pt x="117" y="9"/>
                </a:lnTo>
                <a:lnTo>
                  <a:pt x="122" y="5"/>
                </a:lnTo>
                <a:lnTo>
                  <a:pt x="122" y="5"/>
                </a:lnTo>
                <a:lnTo>
                  <a:pt x="126" y="5"/>
                </a:lnTo>
                <a:lnTo>
                  <a:pt x="126" y="5"/>
                </a:lnTo>
                <a:lnTo>
                  <a:pt x="126" y="5"/>
                </a:lnTo>
                <a:lnTo>
                  <a:pt x="126" y="5"/>
                </a:lnTo>
                <a:lnTo>
                  <a:pt x="122" y="5"/>
                </a:lnTo>
                <a:lnTo>
                  <a:pt x="122" y="9"/>
                </a:lnTo>
                <a:lnTo>
                  <a:pt x="122" y="9"/>
                </a:lnTo>
                <a:lnTo>
                  <a:pt x="117" y="9"/>
                </a:lnTo>
                <a:lnTo>
                  <a:pt x="117" y="9"/>
                </a:lnTo>
                <a:lnTo>
                  <a:pt x="122" y="9"/>
                </a:lnTo>
                <a:lnTo>
                  <a:pt x="122" y="14"/>
                </a:lnTo>
                <a:lnTo>
                  <a:pt x="122" y="9"/>
                </a:lnTo>
                <a:lnTo>
                  <a:pt x="122" y="14"/>
                </a:lnTo>
                <a:lnTo>
                  <a:pt x="122" y="14"/>
                </a:lnTo>
                <a:lnTo>
                  <a:pt x="122" y="14"/>
                </a:lnTo>
                <a:lnTo>
                  <a:pt x="122" y="14"/>
                </a:lnTo>
                <a:lnTo>
                  <a:pt x="122" y="14"/>
                </a:lnTo>
                <a:lnTo>
                  <a:pt x="122" y="14"/>
                </a:lnTo>
                <a:lnTo>
                  <a:pt x="122" y="18"/>
                </a:lnTo>
                <a:lnTo>
                  <a:pt x="122" y="18"/>
                </a:lnTo>
                <a:lnTo>
                  <a:pt x="122" y="18"/>
                </a:lnTo>
                <a:lnTo>
                  <a:pt x="126" y="18"/>
                </a:lnTo>
                <a:lnTo>
                  <a:pt x="126" y="18"/>
                </a:lnTo>
                <a:lnTo>
                  <a:pt x="126" y="18"/>
                </a:lnTo>
                <a:lnTo>
                  <a:pt x="126" y="18"/>
                </a:lnTo>
                <a:lnTo>
                  <a:pt x="126" y="18"/>
                </a:lnTo>
                <a:lnTo>
                  <a:pt x="126" y="18"/>
                </a:lnTo>
                <a:lnTo>
                  <a:pt x="126" y="18"/>
                </a:lnTo>
                <a:lnTo>
                  <a:pt x="126" y="18"/>
                </a:lnTo>
                <a:lnTo>
                  <a:pt x="126" y="18"/>
                </a:lnTo>
                <a:lnTo>
                  <a:pt x="131" y="18"/>
                </a:lnTo>
                <a:lnTo>
                  <a:pt x="131" y="18"/>
                </a:lnTo>
                <a:lnTo>
                  <a:pt x="131" y="18"/>
                </a:lnTo>
                <a:lnTo>
                  <a:pt x="131" y="23"/>
                </a:lnTo>
                <a:lnTo>
                  <a:pt x="136" y="23"/>
                </a:lnTo>
                <a:lnTo>
                  <a:pt x="136" y="23"/>
                </a:lnTo>
                <a:lnTo>
                  <a:pt x="136" y="23"/>
                </a:lnTo>
                <a:lnTo>
                  <a:pt x="136" y="23"/>
                </a:lnTo>
                <a:lnTo>
                  <a:pt x="136" y="23"/>
                </a:lnTo>
                <a:lnTo>
                  <a:pt x="136" y="23"/>
                </a:lnTo>
                <a:lnTo>
                  <a:pt x="136" y="23"/>
                </a:lnTo>
                <a:lnTo>
                  <a:pt x="131" y="23"/>
                </a:lnTo>
                <a:lnTo>
                  <a:pt x="131" y="23"/>
                </a:lnTo>
                <a:lnTo>
                  <a:pt x="131" y="27"/>
                </a:lnTo>
                <a:lnTo>
                  <a:pt x="131" y="27"/>
                </a:lnTo>
                <a:lnTo>
                  <a:pt x="136" y="27"/>
                </a:lnTo>
                <a:lnTo>
                  <a:pt x="136" y="27"/>
                </a:lnTo>
                <a:lnTo>
                  <a:pt x="136" y="27"/>
                </a:lnTo>
                <a:lnTo>
                  <a:pt x="136" y="27"/>
                </a:lnTo>
                <a:lnTo>
                  <a:pt x="131" y="27"/>
                </a:lnTo>
                <a:lnTo>
                  <a:pt x="131" y="27"/>
                </a:lnTo>
                <a:lnTo>
                  <a:pt x="131" y="27"/>
                </a:lnTo>
                <a:lnTo>
                  <a:pt x="136" y="27"/>
                </a:lnTo>
                <a:lnTo>
                  <a:pt x="136" y="27"/>
                </a:lnTo>
                <a:lnTo>
                  <a:pt x="136" y="32"/>
                </a:lnTo>
                <a:lnTo>
                  <a:pt x="136" y="32"/>
                </a:lnTo>
                <a:lnTo>
                  <a:pt x="136" y="32"/>
                </a:lnTo>
                <a:lnTo>
                  <a:pt x="131" y="32"/>
                </a:lnTo>
                <a:lnTo>
                  <a:pt x="131" y="32"/>
                </a:lnTo>
                <a:lnTo>
                  <a:pt x="131" y="32"/>
                </a:lnTo>
                <a:lnTo>
                  <a:pt x="131" y="32"/>
                </a:lnTo>
                <a:lnTo>
                  <a:pt x="131" y="32"/>
                </a:lnTo>
                <a:lnTo>
                  <a:pt x="131" y="32"/>
                </a:lnTo>
                <a:lnTo>
                  <a:pt x="126" y="36"/>
                </a:lnTo>
                <a:lnTo>
                  <a:pt x="126" y="36"/>
                </a:lnTo>
                <a:lnTo>
                  <a:pt x="126" y="36"/>
                </a:lnTo>
                <a:lnTo>
                  <a:pt x="122" y="36"/>
                </a:lnTo>
                <a:lnTo>
                  <a:pt x="122" y="36"/>
                </a:lnTo>
                <a:lnTo>
                  <a:pt x="122" y="36"/>
                </a:lnTo>
                <a:lnTo>
                  <a:pt x="122" y="36"/>
                </a:lnTo>
                <a:lnTo>
                  <a:pt x="122" y="41"/>
                </a:lnTo>
                <a:lnTo>
                  <a:pt x="122" y="41"/>
                </a:lnTo>
                <a:lnTo>
                  <a:pt x="122" y="41"/>
                </a:lnTo>
                <a:lnTo>
                  <a:pt x="122" y="41"/>
                </a:lnTo>
                <a:lnTo>
                  <a:pt x="117" y="41"/>
                </a:lnTo>
                <a:lnTo>
                  <a:pt x="117" y="41"/>
                </a:lnTo>
                <a:lnTo>
                  <a:pt x="117" y="41"/>
                </a:lnTo>
                <a:lnTo>
                  <a:pt x="113" y="45"/>
                </a:lnTo>
                <a:lnTo>
                  <a:pt x="113" y="45"/>
                </a:lnTo>
                <a:lnTo>
                  <a:pt x="108" y="45"/>
                </a:lnTo>
                <a:lnTo>
                  <a:pt x="108" y="45"/>
                </a:lnTo>
                <a:lnTo>
                  <a:pt x="104" y="45"/>
                </a:lnTo>
                <a:lnTo>
                  <a:pt x="99" y="45"/>
                </a:lnTo>
                <a:lnTo>
                  <a:pt x="95" y="50"/>
                </a:lnTo>
                <a:lnTo>
                  <a:pt x="95" y="50"/>
                </a:lnTo>
                <a:lnTo>
                  <a:pt x="90" y="50"/>
                </a:lnTo>
                <a:lnTo>
                  <a:pt x="90" y="54"/>
                </a:lnTo>
                <a:lnTo>
                  <a:pt x="86" y="54"/>
                </a:lnTo>
                <a:lnTo>
                  <a:pt x="86" y="54"/>
                </a:lnTo>
                <a:lnTo>
                  <a:pt x="77" y="54"/>
                </a:lnTo>
                <a:lnTo>
                  <a:pt x="77" y="54"/>
                </a:lnTo>
                <a:lnTo>
                  <a:pt x="72" y="54"/>
                </a:lnTo>
                <a:lnTo>
                  <a:pt x="72" y="54"/>
                </a:lnTo>
                <a:lnTo>
                  <a:pt x="72" y="54"/>
                </a:lnTo>
                <a:lnTo>
                  <a:pt x="72" y="54"/>
                </a:lnTo>
                <a:lnTo>
                  <a:pt x="72" y="59"/>
                </a:lnTo>
                <a:lnTo>
                  <a:pt x="72" y="59"/>
                </a:lnTo>
                <a:lnTo>
                  <a:pt x="72" y="59"/>
                </a:lnTo>
                <a:lnTo>
                  <a:pt x="68" y="59"/>
                </a:lnTo>
                <a:lnTo>
                  <a:pt x="68" y="59"/>
                </a:lnTo>
                <a:lnTo>
                  <a:pt x="68" y="59"/>
                </a:lnTo>
                <a:lnTo>
                  <a:pt x="68" y="59"/>
                </a:lnTo>
                <a:lnTo>
                  <a:pt x="68" y="59"/>
                </a:lnTo>
                <a:lnTo>
                  <a:pt x="68" y="59"/>
                </a:lnTo>
                <a:lnTo>
                  <a:pt x="68" y="59"/>
                </a:lnTo>
                <a:lnTo>
                  <a:pt x="63" y="59"/>
                </a:lnTo>
                <a:lnTo>
                  <a:pt x="54" y="59"/>
                </a:lnTo>
                <a:lnTo>
                  <a:pt x="54" y="59"/>
                </a:lnTo>
                <a:lnTo>
                  <a:pt x="50" y="59"/>
                </a:lnTo>
                <a:lnTo>
                  <a:pt x="45" y="59"/>
                </a:lnTo>
                <a:lnTo>
                  <a:pt x="45" y="59"/>
                </a:lnTo>
                <a:lnTo>
                  <a:pt x="41" y="54"/>
                </a:lnTo>
                <a:lnTo>
                  <a:pt x="41" y="54"/>
                </a:lnTo>
                <a:lnTo>
                  <a:pt x="41" y="54"/>
                </a:lnTo>
                <a:lnTo>
                  <a:pt x="41" y="54"/>
                </a:lnTo>
                <a:lnTo>
                  <a:pt x="41" y="54"/>
                </a:lnTo>
                <a:lnTo>
                  <a:pt x="41" y="54"/>
                </a:lnTo>
                <a:lnTo>
                  <a:pt x="45" y="54"/>
                </a:lnTo>
                <a:lnTo>
                  <a:pt x="45" y="54"/>
                </a:lnTo>
                <a:lnTo>
                  <a:pt x="41" y="54"/>
                </a:lnTo>
                <a:lnTo>
                  <a:pt x="41" y="54"/>
                </a:lnTo>
                <a:lnTo>
                  <a:pt x="41" y="54"/>
                </a:lnTo>
                <a:lnTo>
                  <a:pt x="41" y="54"/>
                </a:lnTo>
                <a:lnTo>
                  <a:pt x="41" y="54"/>
                </a:lnTo>
                <a:lnTo>
                  <a:pt x="41" y="54"/>
                </a:lnTo>
                <a:lnTo>
                  <a:pt x="36" y="50"/>
                </a:lnTo>
                <a:lnTo>
                  <a:pt x="36" y="50"/>
                </a:lnTo>
                <a:lnTo>
                  <a:pt x="36" y="50"/>
                </a:lnTo>
                <a:lnTo>
                  <a:pt x="36" y="50"/>
                </a:lnTo>
                <a:lnTo>
                  <a:pt x="36" y="50"/>
                </a:lnTo>
                <a:lnTo>
                  <a:pt x="36" y="50"/>
                </a:lnTo>
                <a:lnTo>
                  <a:pt x="36" y="50"/>
                </a:lnTo>
                <a:lnTo>
                  <a:pt x="32" y="50"/>
                </a:lnTo>
                <a:lnTo>
                  <a:pt x="32" y="50"/>
                </a:lnTo>
                <a:lnTo>
                  <a:pt x="32" y="50"/>
                </a:lnTo>
                <a:lnTo>
                  <a:pt x="18" y="50"/>
                </a:lnTo>
                <a:lnTo>
                  <a:pt x="14" y="50"/>
                </a:lnTo>
                <a:lnTo>
                  <a:pt x="14" y="50"/>
                </a:lnTo>
                <a:lnTo>
                  <a:pt x="14" y="50"/>
                </a:lnTo>
                <a:lnTo>
                  <a:pt x="14" y="50"/>
                </a:lnTo>
                <a:lnTo>
                  <a:pt x="14" y="45"/>
                </a:lnTo>
                <a:lnTo>
                  <a:pt x="14" y="45"/>
                </a:lnTo>
                <a:lnTo>
                  <a:pt x="14" y="45"/>
                </a:lnTo>
                <a:lnTo>
                  <a:pt x="18" y="45"/>
                </a:lnTo>
                <a:lnTo>
                  <a:pt x="18" y="45"/>
                </a:lnTo>
                <a:lnTo>
                  <a:pt x="18" y="50"/>
                </a:lnTo>
                <a:lnTo>
                  <a:pt x="18" y="50"/>
                </a:lnTo>
                <a:lnTo>
                  <a:pt x="23" y="45"/>
                </a:lnTo>
                <a:lnTo>
                  <a:pt x="23" y="45"/>
                </a:lnTo>
                <a:lnTo>
                  <a:pt x="23" y="45"/>
                </a:lnTo>
                <a:lnTo>
                  <a:pt x="27" y="45"/>
                </a:lnTo>
                <a:lnTo>
                  <a:pt x="27" y="45"/>
                </a:lnTo>
                <a:lnTo>
                  <a:pt x="27" y="45"/>
                </a:lnTo>
                <a:lnTo>
                  <a:pt x="27" y="41"/>
                </a:lnTo>
                <a:lnTo>
                  <a:pt x="27" y="41"/>
                </a:lnTo>
                <a:lnTo>
                  <a:pt x="32" y="41"/>
                </a:lnTo>
                <a:lnTo>
                  <a:pt x="32" y="41"/>
                </a:lnTo>
                <a:lnTo>
                  <a:pt x="32" y="41"/>
                </a:lnTo>
                <a:lnTo>
                  <a:pt x="32" y="41"/>
                </a:lnTo>
                <a:lnTo>
                  <a:pt x="32" y="41"/>
                </a:lnTo>
                <a:lnTo>
                  <a:pt x="27" y="41"/>
                </a:lnTo>
                <a:lnTo>
                  <a:pt x="23" y="41"/>
                </a:lnTo>
                <a:lnTo>
                  <a:pt x="27" y="41"/>
                </a:lnTo>
                <a:lnTo>
                  <a:pt x="27" y="41"/>
                </a:lnTo>
                <a:lnTo>
                  <a:pt x="27" y="41"/>
                </a:lnTo>
                <a:lnTo>
                  <a:pt x="27" y="41"/>
                </a:lnTo>
                <a:lnTo>
                  <a:pt x="27" y="41"/>
                </a:lnTo>
                <a:lnTo>
                  <a:pt x="27" y="41"/>
                </a:lnTo>
                <a:lnTo>
                  <a:pt x="27" y="36"/>
                </a:lnTo>
                <a:lnTo>
                  <a:pt x="32" y="36"/>
                </a:lnTo>
                <a:lnTo>
                  <a:pt x="32" y="36"/>
                </a:lnTo>
                <a:lnTo>
                  <a:pt x="32" y="36"/>
                </a:lnTo>
                <a:lnTo>
                  <a:pt x="32" y="36"/>
                </a:lnTo>
                <a:lnTo>
                  <a:pt x="32" y="36"/>
                </a:lnTo>
                <a:lnTo>
                  <a:pt x="27" y="36"/>
                </a:lnTo>
                <a:lnTo>
                  <a:pt x="27" y="36"/>
                </a:lnTo>
                <a:lnTo>
                  <a:pt x="23" y="36"/>
                </a:lnTo>
                <a:lnTo>
                  <a:pt x="23" y="36"/>
                </a:lnTo>
                <a:lnTo>
                  <a:pt x="23" y="36"/>
                </a:lnTo>
                <a:lnTo>
                  <a:pt x="23" y="36"/>
                </a:lnTo>
                <a:lnTo>
                  <a:pt x="23" y="36"/>
                </a:lnTo>
                <a:lnTo>
                  <a:pt x="23" y="36"/>
                </a:lnTo>
                <a:lnTo>
                  <a:pt x="23" y="36"/>
                </a:lnTo>
                <a:lnTo>
                  <a:pt x="23" y="36"/>
                </a:lnTo>
                <a:lnTo>
                  <a:pt x="23" y="32"/>
                </a:lnTo>
                <a:lnTo>
                  <a:pt x="18" y="32"/>
                </a:lnTo>
                <a:lnTo>
                  <a:pt x="14" y="32"/>
                </a:lnTo>
                <a:lnTo>
                  <a:pt x="9" y="32"/>
                </a:lnTo>
                <a:lnTo>
                  <a:pt x="9" y="32"/>
                </a:lnTo>
                <a:lnTo>
                  <a:pt x="5" y="32"/>
                </a:lnTo>
                <a:lnTo>
                  <a:pt x="5" y="32"/>
                </a:lnTo>
                <a:lnTo>
                  <a:pt x="5" y="32"/>
                </a:lnTo>
                <a:lnTo>
                  <a:pt x="5" y="32"/>
                </a:lnTo>
                <a:lnTo>
                  <a:pt x="5" y="32"/>
                </a:lnTo>
                <a:lnTo>
                  <a:pt x="5" y="32"/>
                </a:lnTo>
                <a:lnTo>
                  <a:pt x="5" y="32"/>
                </a:lnTo>
                <a:lnTo>
                  <a:pt x="5" y="32"/>
                </a:lnTo>
                <a:lnTo>
                  <a:pt x="9" y="32"/>
                </a:lnTo>
                <a:lnTo>
                  <a:pt x="9" y="32"/>
                </a:lnTo>
                <a:lnTo>
                  <a:pt x="14" y="32"/>
                </a:lnTo>
                <a:lnTo>
                  <a:pt x="14" y="32"/>
                </a:lnTo>
                <a:lnTo>
                  <a:pt x="14" y="27"/>
                </a:lnTo>
                <a:lnTo>
                  <a:pt x="14" y="27"/>
                </a:lnTo>
                <a:lnTo>
                  <a:pt x="14" y="27"/>
                </a:lnTo>
                <a:lnTo>
                  <a:pt x="14" y="32"/>
                </a:lnTo>
                <a:lnTo>
                  <a:pt x="18" y="27"/>
                </a:lnTo>
                <a:lnTo>
                  <a:pt x="18" y="27"/>
                </a:lnTo>
                <a:lnTo>
                  <a:pt x="18" y="27"/>
                </a:lnTo>
                <a:lnTo>
                  <a:pt x="18" y="27"/>
                </a:lnTo>
                <a:lnTo>
                  <a:pt x="23" y="27"/>
                </a:lnTo>
                <a:lnTo>
                  <a:pt x="23" y="27"/>
                </a:lnTo>
                <a:lnTo>
                  <a:pt x="23" y="27"/>
                </a:lnTo>
                <a:lnTo>
                  <a:pt x="27" y="27"/>
                </a:lnTo>
                <a:lnTo>
                  <a:pt x="32" y="27"/>
                </a:lnTo>
                <a:lnTo>
                  <a:pt x="32" y="27"/>
                </a:lnTo>
                <a:lnTo>
                  <a:pt x="32" y="27"/>
                </a:lnTo>
                <a:lnTo>
                  <a:pt x="32" y="27"/>
                </a:lnTo>
                <a:lnTo>
                  <a:pt x="32" y="27"/>
                </a:lnTo>
                <a:lnTo>
                  <a:pt x="32" y="27"/>
                </a:lnTo>
                <a:lnTo>
                  <a:pt x="27" y="27"/>
                </a:lnTo>
                <a:lnTo>
                  <a:pt x="27" y="27"/>
                </a:lnTo>
                <a:lnTo>
                  <a:pt x="23" y="27"/>
                </a:lnTo>
                <a:lnTo>
                  <a:pt x="23" y="23"/>
                </a:lnTo>
                <a:lnTo>
                  <a:pt x="27" y="23"/>
                </a:lnTo>
                <a:lnTo>
                  <a:pt x="27" y="23"/>
                </a:lnTo>
                <a:lnTo>
                  <a:pt x="32" y="23"/>
                </a:lnTo>
                <a:lnTo>
                  <a:pt x="32" y="23"/>
                </a:lnTo>
                <a:lnTo>
                  <a:pt x="32" y="23"/>
                </a:lnTo>
                <a:lnTo>
                  <a:pt x="32" y="18"/>
                </a:lnTo>
                <a:lnTo>
                  <a:pt x="27" y="18"/>
                </a:lnTo>
                <a:lnTo>
                  <a:pt x="27" y="18"/>
                </a:lnTo>
                <a:lnTo>
                  <a:pt x="23" y="18"/>
                </a:lnTo>
                <a:lnTo>
                  <a:pt x="23" y="18"/>
                </a:lnTo>
                <a:lnTo>
                  <a:pt x="23" y="18"/>
                </a:lnTo>
                <a:lnTo>
                  <a:pt x="18" y="18"/>
                </a:lnTo>
                <a:lnTo>
                  <a:pt x="14" y="18"/>
                </a:lnTo>
                <a:lnTo>
                  <a:pt x="9" y="23"/>
                </a:lnTo>
                <a:lnTo>
                  <a:pt x="9" y="23"/>
                </a:lnTo>
                <a:lnTo>
                  <a:pt x="9" y="18"/>
                </a:lnTo>
                <a:lnTo>
                  <a:pt x="5" y="18"/>
                </a:lnTo>
                <a:lnTo>
                  <a:pt x="0" y="18"/>
                </a:lnTo>
                <a:lnTo>
                  <a:pt x="0" y="18"/>
                </a:lnTo>
                <a:lnTo>
                  <a:pt x="5" y="18"/>
                </a:lnTo>
                <a:lnTo>
                  <a:pt x="5" y="18"/>
                </a:lnTo>
                <a:lnTo>
                  <a:pt x="5" y="18"/>
                </a:lnTo>
                <a:lnTo>
                  <a:pt x="9" y="18"/>
                </a:lnTo>
                <a:lnTo>
                  <a:pt x="9" y="18"/>
                </a:lnTo>
                <a:lnTo>
                  <a:pt x="9" y="18"/>
                </a:lnTo>
                <a:lnTo>
                  <a:pt x="9" y="18"/>
                </a:lnTo>
                <a:lnTo>
                  <a:pt x="9" y="14"/>
                </a:lnTo>
                <a:lnTo>
                  <a:pt x="9" y="14"/>
                </a:lnTo>
                <a:lnTo>
                  <a:pt x="9" y="14"/>
                </a:lnTo>
                <a:lnTo>
                  <a:pt x="9" y="14"/>
                </a:lnTo>
                <a:lnTo>
                  <a:pt x="9" y="14"/>
                </a:lnTo>
                <a:lnTo>
                  <a:pt x="9" y="14"/>
                </a:lnTo>
                <a:lnTo>
                  <a:pt x="14" y="18"/>
                </a:lnTo>
                <a:lnTo>
                  <a:pt x="14" y="14"/>
                </a:lnTo>
                <a:lnTo>
                  <a:pt x="18" y="14"/>
                </a:lnTo>
                <a:lnTo>
                  <a:pt x="18" y="14"/>
                </a:lnTo>
                <a:lnTo>
                  <a:pt x="18" y="14"/>
                </a:lnTo>
                <a:lnTo>
                  <a:pt x="14" y="14"/>
                </a:lnTo>
                <a:lnTo>
                  <a:pt x="14" y="14"/>
                </a:lnTo>
                <a:lnTo>
                  <a:pt x="14" y="14"/>
                </a:lnTo>
                <a:lnTo>
                  <a:pt x="14" y="14"/>
                </a:lnTo>
                <a:lnTo>
                  <a:pt x="14" y="14"/>
                </a:lnTo>
                <a:lnTo>
                  <a:pt x="14" y="14"/>
                </a:lnTo>
                <a:lnTo>
                  <a:pt x="14" y="14"/>
                </a:lnTo>
                <a:lnTo>
                  <a:pt x="14" y="9"/>
                </a:lnTo>
                <a:lnTo>
                  <a:pt x="14" y="9"/>
                </a:lnTo>
                <a:lnTo>
                  <a:pt x="14" y="9"/>
                </a:lnTo>
                <a:lnTo>
                  <a:pt x="14" y="9"/>
                </a:lnTo>
                <a:lnTo>
                  <a:pt x="14" y="9"/>
                </a:lnTo>
                <a:lnTo>
                  <a:pt x="14" y="9"/>
                </a:lnTo>
                <a:lnTo>
                  <a:pt x="18" y="9"/>
                </a:lnTo>
                <a:lnTo>
                  <a:pt x="18" y="9"/>
                </a:lnTo>
                <a:lnTo>
                  <a:pt x="18" y="9"/>
                </a:lnTo>
                <a:lnTo>
                  <a:pt x="18" y="9"/>
                </a:lnTo>
                <a:lnTo>
                  <a:pt x="18" y="9"/>
                </a:lnTo>
                <a:lnTo>
                  <a:pt x="18" y="9"/>
                </a:lnTo>
                <a:lnTo>
                  <a:pt x="18" y="9"/>
                </a:lnTo>
                <a:lnTo>
                  <a:pt x="18" y="9"/>
                </a:lnTo>
                <a:lnTo>
                  <a:pt x="18" y="5"/>
                </a:lnTo>
                <a:lnTo>
                  <a:pt x="18" y="5"/>
                </a:lnTo>
                <a:lnTo>
                  <a:pt x="18" y="9"/>
                </a:lnTo>
                <a:lnTo>
                  <a:pt x="23" y="9"/>
                </a:lnTo>
                <a:lnTo>
                  <a:pt x="23" y="9"/>
                </a:lnTo>
                <a:lnTo>
                  <a:pt x="23" y="9"/>
                </a:lnTo>
                <a:lnTo>
                  <a:pt x="23" y="9"/>
                </a:lnTo>
                <a:lnTo>
                  <a:pt x="23" y="9"/>
                </a:lnTo>
                <a:lnTo>
                  <a:pt x="23" y="9"/>
                </a:lnTo>
                <a:lnTo>
                  <a:pt x="23" y="9"/>
                </a:lnTo>
                <a:lnTo>
                  <a:pt x="23" y="9"/>
                </a:lnTo>
                <a:lnTo>
                  <a:pt x="27" y="9"/>
                </a:lnTo>
                <a:lnTo>
                  <a:pt x="27" y="9"/>
                </a:lnTo>
                <a:lnTo>
                  <a:pt x="27" y="9"/>
                </a:lnTo>
                <a:lnTo>
                  <a:pt x="27" y="9"/>
                </a:lnTo>
                <a:lnTo>
                  <a:pt x="27" y="14"/>
                </a:lnTo>
                <a:lnTo>
                  <a:pt x="27" y="14"/>
                </a:lnTo>
                <a:lnTo>
                  <a:pt x="27" y="14"/>
                </a:lnTo>
                <a:lnTo>
                  <a:pt x="27" y="14"/>
                </a:lnTo>
                <a:lnTo>
                  <a:pt x="27" y="14"/>
                </a:lnTo>
                <a:lnTo>
                  <a:pt x="27" y="14"/>
                </a:lnTo>
                <a:lnTo>
                  <a:pt x="32" y="9"/>
                </a:lnTo>
                <a:lnTo>
                  <a:pt x="32" y="9"/>
                </a:lnTo>
                <a:lnTo>
                  <a:pt x="32" y="9"/>
                </a:lnTo>
                <a:lnTo>
                  <a:pt x="27" y="9"/>
                </a:lnTo>
                <a:lnTo>
                  <a:pt x="27" y="9"/>
                </a:lnTo>
                <a:lnTo>
                  <a:pt x="23" y="5"/>
                </a:lnTo>
                <a:lnTo>
                  <a:pt x="23" y="5"/>
                </a:lnTo>
                <a:lnTo>
                  <a:pt x="27" y="5"/>
                </a:lnTo>
                <a:lnTo>
                  <a:pt x="27" y="5"/>
                </a:lnTo>
                <a:lnTo>
                  <a:pt x="32" y="5"/>
                </a:lnTo>
                <a:lnTo>
                  <a:pt x="32" y="5"/>
                </a:lnTo>
                <a:lnTo>
                  <a:pt x="32" y="5"/>
                </a:lnTo>
                <a:lnTo>
                  <a:pt x="27" y="5"/>
                </a:lnTo>
                <a:lnTo>
                  <a:pt x="27" y="5"/>
                </a:lnTo>
                <a:lnTo>
                  <a:pt x="27" y="5"/>
                </a:lnTo>
                <a:lnTo>
                  <a:pt x="27" y="5"/>
                </a:lnTo>
                <a:lnTo>
                  <a:pt x="23" y="5"/>
                </a:lnTo>
                <a:lnTo>
                  <a:pt x="23" y="5"/>
                </a:lnTo>
                <a:lnTo>
                  <a:pt x="23" y="5"/>
                </a:lnTo>
                <a:lnTo>
                  <a:pt x="23" y="5"/>
                </a:lnTo>
                <a:lnTo>
                  <a:pt x="27" y="0"/>
                </a:lnTo>
                <a:lnTo>
                  <a:pt x="27" y="0"/>
                </a:lnTo>
                <a:lnTo>
                  <a:pt x="27" y="0"/>
                </a:lnTo>
                <a:lnTo>
                  <a:pt x="32" y="0"/>
                </a:lnTo>
                <a:lnTo>
                  <a:pt x="32" y="5"/>
                </a:lnTo>
                <a:lnTo>
                  <a:pt x="32" y="5"/>
                </a:lnTo>
                <a:lnTo>
                  <a:pt x="36" y="5"/>
                </a:lnTo>
                <a:lnTo>
                  <a:pt x="36" y="5"/>
                </a:lnTo>
                <a:lnTo>
                  <a:pt x="36" y="5"/>
                </a:lnTo>
                <a:lnTo>
                  <a:pt x="36" y="5"/>
                </a:lnTo>
                <a:lnTo>
                  <a:pt x="41" y="9"/>
                </a:lnTo>
                <a:lnTo>
                  <a:pt x="41" y="9"/>
                </a:lnTo>
                <a:lnTo>
                  <a:pt x="41" y="9"/>
                </a:lnTo>
                <a:lnTo>
                  <a:pt x="41" y="9"/>
                </a:lnTo>
                <a:lnTo>
                  <a:pt x="41" y="9"/>
                </a:lnTo>
                <a:lnTo>
                  <a:pt x="41" y="14"/>
                </a:lnTo>
                <a:lnTo>
                  <a:pt x="41" y="14"/>
                </a:lnTo>
                <a:lnTo>
                  <a:pt x="41" y="14"/>
                </a:lnTo>
                <a:lnTo>
                  <a:pt x="41" y="14"/>
                </a:lnTo>
                <a:lnTo>
                  <a:pt x="41" y="14"/>
                </a:lnTo>
                <a:lnTo>
                  <a:pt x="41" y="18"/>
                </a:lnTo>
                <a:lnTo>
                  <a:pt x="41" y="18"/>
                </a:lnTo>
                <a:lnTo>
                  <a:pt x="36" y="14"/>
                </a:lnTo>
                <a:lnTo>
                  <a:pt x="36" y="18"/>
                </a:lnTo>
                <a:lnTo>
                  <a:pt x="41" y="18"/>
                </a:lnTo>
                <a:lnTo>
                  <a:pt x="41" y="18"/>
                </a:lnTo>
                <a:lnTo>
                  <a:pt x="41" y="18"/>
                </a:lnTo>
                <a:lnTo>
                  <a:pt x="41" y="18"/>
                </a:lnTo>
                <a:lnTo>
                  <a:pt x="41" y="18"/>
                </a:lnTo>
                <a:lnTo>
                  <a:pt x="41" y="18"/>
                </a:lnTo>
                <a:lnTo>
                  <a:pt x="41" y="18"/>
                </a:lnTo>
                <a:lnTo>
                  <a:pt x="41" y="18"/>
                </a:lnTo>
                <a:lnTo>
                  <a:pt x="41" y="23"/>
                </a:lnTo>
                <a:lnTo>
                  <a:pt x="41" y="23"/>
                </a:lnTo>
                <a:lnTo>
                  <a:pt x="41" y="23"/>
                </a:lnTo>
                <a:lnTo>
                  <a:pt x="41" y="23"/>
                </a:lnTo>
                <a:lnTo>
                  <a:pt x="41" y="23"/>
                </a:lnTo>
                <a:lnTo>
                  <a:pt x="41" y="23"/>
                </a:lnTo>
                <a:lnTo>
                  <a:pt x="41" y="23"/>
                </a:lnTo>
                <a:lnTo>
                  <a:pt x="41" y="23"/>
                </a:lnTo>
                <a:lnTo>
                  <a:pt x="41" y="23"/>
                </a:lnTo>
                <a:lnTo>
                  <a:pt x="45" y="23"/>
                </a:lnTo>
                <a:lnTo>
                  <a:pt x="45" y="23"/>
                </a:lnTo>
                <a:lnTo>
                  <a:pt x="45" y="23"/>
                </a:lnTo>
                <a:lnTo>
                  <a:pt x="45" y="23"/>
                </a:lnTo>
                <a:lnTo>
                  <a:pt x="45" y="18"/>
                </a:lnTo>
                <a:lnTo>
                  <a:pt x="45" y="18"/>
                </a:lnTo>
                <a:lnTo>
                  <a:pt x="50" y="18"/>
                </a:lnTo>
                <a:lnTo>
                  <a:pt x="50" y="18"/>
                </a:lnTo>
                <a:lnTo>
                  <a:pt x="50" y="18"/>
                </a:lnTo>
                <a:lnTo>
                  <a:pt x="50" y="18"/>
                </a:lnTo>
                <a:lnTo>
                  <a:pt x="50" y="18"/>
                </a:lnTo>
                <a:lnTo>
                  <a:pt x="50" y="18"/>
                </a:lnTo>
                <a:lnTo>
                  <a:pt x="54" y="18"/>
                </a:lnTo>
                <a:lnTo>
                  <a:pt x="54" y="18"/>
                </a:lnTo>
                <a:lnTo>
                  <a:pt x="54" y="14"/>
                </a:lnTo>
                <a:lnTo>
                  <a:pt x="54" y="14"/>
                </a:lnTo>
                <a:lnTo>
                  <a:pt x="54" y="9"/>
                </a:lnTo>
                <a:lnTo>
                  <a:pt x="54" y="9"/>
                </a:lnTo>
                <a:lnTo>
                  <a:pt x="59" y="9"/>
                </a:lnTo>
                <a:lnTo>
                  <a:pt x="59" y="9"/>
                </a:lnTo>
                <a:lnTo>
                  <a:pt x="59" y="9"/>
                </a:lnTo>
                <a:lnTo>
                  <a:pt x="59" y="14"/>
                </a:lnTo>
                <a:lnTo>
                  <a:pt x="63" y="14"/>
                </a:lnTo>
                <a:lnTo>
                  <a:pt x="63" y="14"/>
                </a:lnTo>
                <a:lnTo>
                  <a:pt x="63" y="14"/>
                </a:lnTo>
                <a:lnTo>
                  <a:pt x="63" y="14"/>
                </a:lnTo>
                <a:lnTo>
                  <a:pt x="63" y="14"/>
                </a:lnTo>
                <a:lnTo>
                  <a:pt x="63" y="14"/>
                </a:lnTo>
                <a:lnTo>
                  <a:pt x="63" y="14"/>
                </a:lnTo>
                <a:lnTo>
                  <a:pt x="68" y="14"/>
                </a:lnTo>
                <a:lnTo>
                  <a:pt x="68" y="9"/>
                </a:lnTo>
                <a:lnTo>
                  <a:pt x="68" y="9"/>
                </a:lnTo>
                <a:lnTo>
                  <a:pt x="68" y="9"/>
                </a:lnTo>
                <a:lnTo>
                  <a:pt x="72" y="9"/>
                </a:lnTo>
                <a:lnTo>
                  <a:pt x="72" y="9"/>
                </a:lnTo>
                <a:lnTo>
                  <a:pt x="72" y="9"/>
                </a:lnTo>
                <a:lnTo>
                  <a:pt x="72" y="9"/>
                </a:lnTo>
                <a:lnTo>
                  <a:pt x="77" y="9"/>
                </a:lnTo>
                <a:lnTo>
                  <a:pt x="77" y="9"/>
                </a:lnTo>
                <a:lnTo>
                  <a:pt x="77" y="9"/>
                </a:lnTo>
                <a:lnTo>
                  <a:pt x="77" y="14"/>
                </a:lnTo>
                <a:lnTo>
                  <a:pt x="81" y="14"/>
                </a:lnTo>
                <a:lnTo>
                  <a:pt x="81" y="18"/>
                </a:lnTo>
                <a:lnTo>
                  <a:pt x="81" y="18"/>
                </a:lnTo>
                <a:lnTo>
                  <a:pt x="81" y="18"/>
                </a:lnTo>
                <a:lnTo>
                  <a:pt x="81" y="18"/>
                </a:lnTo>
                <a:lnTo>
                  <a:pt x="81" y="14"/>
                </a:lnTo>
                <a:lnTo>
                  <a:pt x="81" y="14"/>
                </a:lnTo>
                <a:lnTo>
                  <a:pt x="81" y="14"/>
                </a:lnTo>
                <a:lnTo>
                  <a:pt x="81" y="9"/>
                </a:lnTo>
                <a:lnTo>
                  <a:pt x="81" y="9"/>
                </a:lnTo>
                <a:lnTo>
                  <a:pt x="81" y="9"/>
                </a:lnTo>
                <a:lnTo>
                  <a:pt x="81" y="9"/>
                </a:lnTo>
                <a:lnTo>
                  <a:pt x="86" y="9"/>
                </a:lnTo>
                <a:lnTo>
                  <a:pt x="86" y="9"/>
                </a:lnTo>
                <a:lnTo>
                  <a:pt x="86" y="14"/>
                </a:lnTo>
                <a:lnTo>
                  <a:pt x="90" y="14"/>
                </a:lnTo>
                <a:lnTo>
                  <a:pt x="90" y="14"/>
                </a:lnTo>
                <a:lnTo>
                  <a:pt x="90" y="14"/>
                </a:lnTo>
                <a:lnTo>
                  <a:pt x="90" y="14"/>
                </a:lnTo>
                <a:lnTo>
                  <a:pt x="90" y="9"/>
                </a:lnTo>
                <a:lnTo>
                  <a:pt x="90" y="9"/>
                </a:lnTo>
                <a:lnTo>
                  <a:pt x="95" y="9"/>
                </a:lnTo>
                <a:lnTo>
                  <a:pt x="95" y="9"/>
                </a:lnTo>
                <a:lnTo>
                  <a:pt x="95" y="9"/>
                </a:lnTo>
                <a:lnTo>
                  <a:pt x="95" y="9"/>
                </a:lnTo>
                <a:lnTo>
                  <a:pt x="99" y="9"/>
                </a:lnTo>
                <a:lnTo>
                  <a:pt x="99" y="9"/>
                </a:lnTo>
                <a:lnTo>
                  <a:pt x="99" y="9"/>
                </a:lnTo>
                <a:lnTo>
                  <a:pt x="99" y="9"/>
                </a:lnTo>
                <a:lnTo>
                  <a:pt x="104" y="9"/>
                </a:lnTo>
                <a:lnTo>
                  <a:pt x="104" y="9"/>
                </a:lnTo>
                <a:lnTo>
                  <a:pt x="104" y="5"/>
                </a:lnTo>
                <a:lnTo>
                  <a:pt x="104" y="5"/>
                </a:lnTo>
                <a:lnTo>
                  <a:pt x="104" y="5"/>
                </a:lnTo>
                <a:lnTo>
                  <a:pt x="108" y="0"/>
                </a:lnTo>
                <a:lnTo>
                  <a:pt x="108" y="0"/>
                </a:lnTo>
                <a:lnTo>
                  <a:pt x="108" y="5"/>
                </a:lnTo>
                <a:lnTo>
                  <a:pt x="113" y="5"/>
                </a:lnTo>
                <a:lnTo>
                  <a:pt x="113" y="5"/>
                </a:lnTo>
                <a:lnTo>
                  <a:pt x="113" y="5"/>
                </a:lnTo>
                <a:lnTo>
                  <a:pt x="113" y="5"/>
                </a:lnTo>
                <a:lnTo>
                  <a:pt x="113" y="9"/>
                </a:lnTo>
                <a:lnTo>
                  <a:pt x="113" y="9"/>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90" name="Freeform 81">
            <a:extLst>
              <a:ext uri="{FF2B5EF4-FFF2-40B4-BE49-F238E27FC236}">
                <a16:creationId xmlns:a16="http://schemas.microsoft.com/office/drawing/2014/main" id="{49DD1F50-A799-1A47-B4AC-82D7C4635BB1}"/>
              </a:ext>
            </a:extLst>
          </p:cNvPr>
          <p:cNvSpPr>
            <a:spLocks/>
          </p:cNvSpPr>
          <p:nvPr/>
        </p:nvSpPr>
        <p:spPr bwMode="auto">
          <a:xfrm>
            <a:off x="10573586" y="5997065"/>
            <a:ext cx="130779" cy="378325"/>
          </a:xfrm>
          <a:custGeom>
            <a:avLst/>
            <a:gdLst>
              <a:gd name="T0" fmla="*/ 23 w 27"/>
              <a:gd name="T1" fmla="*/ 5 h 77"/>
              <a:gd name="T2" fmla="*/ 27 w 27"/>
              <a:gd name="T3" fmla="*/ 5 h 77"/>
              <a:gd name="T4" fmla="*/ 27 w 27"/>
              <a:gd name="T5" fmla="*/ 9 h 77"/>
              <a:gd name="T6" fmla="*/ 27 w 27"/>
              <a:gd name="T7" fmla="*/ 9 h 77"/>
              <a:gd name="T8" fmla="*/ 23 w 27"/>
              <a:gd name="T9" fmla="*/ 14 h 77"/>
              <a:gd name="T10" fmla="*/ 23 w 27"/>
              <a:gd name="T11" fmla="*/ 14 h 77"/>
              <a:gd name="T12" fmla="*/ 23 w 27"/>
              <a:gd name="T13" fmla="*/ 14 h 77"/>
              <a:gd name="T14" fmla="*/ 23 w 27"/>
              <a:gd name="T15" fmla="*/ 14 h 77"/>
              <a:gd name="T16" fmla="*/ 18 w 27"/>
              <a:gd name="T17" fmla="*/ 18 h 77"/>
              <a:gd name="T18" fmla="*/ 18 w 27"/>
              <a:gd name="T19" fmla="*/ 18 h 77"/>
              <a:gd name="T20" fmla="*/ 18 w 27"/>
              <a:gd name="T21" fmla="*/ 18 h 77"/>
              <a:gd name="T22" fmla="*/ 14 w 27"/>
              <a:gd name="T23" fmla="*/ 18 h 77"/>
              <a:gd name="T24" fmla="*/ 14 w 27"/>
              <a:gd name="T25" fmla="*/ 23 h 77"/>
              <a:gd name="T26" fmla="*/ 14 w 27"/>
              <a:gd name="T27" fmla="*/ 27 h 77"/>
              <a:gd name="T28" fmla="*/ 14 w 27"/>
              <a:gd name="T29" fmla="*/ 27 h 77"/>
              <a:gd name="T30" fmla="*/ 14 w 27"/>
              <a:gd name="T31" fmla="*/ 32 h 77"/>
              <a:gd name="T32" fmla="*/ 14 w 27"/>
              <a:gd name="T33" fmla="*/ 32 h 77"/>
              <a:gd name="T34" fmla="*/ 14 w 27"/>
              <a:gd name="T35" fmla="*/ 32 h 77"/>
              <a:gd name="T36" fmla="*/ 18 w 27"/>
              <a:gd name="T37" fmla="*/ 32 h 77"/>
              <a:gd name="T38" fmla="*/ 14 w 27"/>
              <a:gd name="T39" fmla="*/ 32 h 77"/>
              <a:gd name="T40" fmla="*/ 14 w 27"/>
              <a:gd name="T41" fmla="*/ 36 h 77"/>
              <a:gd name="T42" fmla="*/ 14 w 27"/>
              <a:gd name="T43" fmla="*/ 41 h 77"/>
              <a:gd name="T44" fmla="*/ 14 w 27"/>
              <a:gd name="T45" fmla="*/ 41 h 77"/>
              <a:gd name="T46" fmla="*/ 23 w 27"/>
              <a:gd name="T47" fmla="*/ 36 h 77"/>
              <a:gd name="T48" fmla="*/ 23 w 27"/>
              <a:gd name="T49" fmla="*/ 41 h 77"/>
              <a:gd name="T50" fmla="*/ 23 w 27"/>
              <a:gd name="T51" fmla="*/ 41 h 77"/>
              <a:gd name="T52" fmla="*/ 23 w 27"/>
              <a:gd name="T53" fmla="*/ 45 h 77"/>
              <a:gd name="T54" fmla="*/ 18 w 27"/>
              <a:gd name="T55" fmla="*/ 50 h 77"/>
              <a:gd name="T56" fmla="*/ 18 w 27"/>
              <a:gd name="T57" fmla="*/ 54 h 77"/>
              <a:gd name="T58" fmla="*/ 18 w 27"/>
              <a:gd name="T59" fmla="*/ 59 h 77"/>
              <a:gd name="T60" fmla="*/ 18 w 27"/>
              <a:gd name="T61" fmla="*/ 63 h 77"/>
              <a:gd name="T62" fmla="*/ 18 w 27"/>
              <a:gd name="T63" fmla="*/ 68 h 77"/>
              <a:gd name="T64" fmla="*/ 18 w 27"/>
              <a:gd name="T65" fmla="*/ 68 h 77"/>
              <a:gd name="T66" fmla="*/ 14 w 27"/>
              <a:gd name="T67" fmla="*/ 77 h 77"/>
              <a:gd name="T68" fmla="*/ 14 w 27"/>
              <a:gd name="T69" fmla="*/ 68 h 77"/>
              <a:gd name="T70" fmla="*/ 9 w 27"/>
              <a:gd name="T71" fmla="*/ 63 h 77"/>
              <a:gd name="T72" fmla="*/ 9 w 27"/>
              <a:gd name="T73" fmla="*/ 54 h 77"/>
              <a:gd name="T74" fmla="*/ 5 w 27"/>
              <a:gd name="T75" fmla="*/ 50 h 77"/>
              <a:gd name="T76" fmla="*/ 0 w 27"/>
              <a:gd name="T77" fmla="*/ 41 h 77"/>
              <a:gd name="T78" fmla="*/ 5 w 27"/>
              <a:gd name="T79" fmla="*/ 41 h 77"/>
              <a:gd name="T80" fmla="*/ 5 w 27"/>
              <a:gd name="T81" fmla="*/ 36 h 77"/>
              <a:gd name="T82" fmla="*/ 5 w 27"/>
              <a:gd name="T83" fmla="*/ 36 h 77"/>
              <a:gd name="T84" fmla="*/ 9 w 27"/>
              <a:gd name="T85" fmla="*/ 23 h 77"/>
              <a:gd name="T86" fmla="*/ 14 w 27"/>
              <a:gd name="T87" fmla="*/ 14 h 77"/>
              <a:gd name="T88" fmla="*/ 14 w 27"/>
              <a:gd name="T89" fmla="*/ 9 h 77"/>
              <a:gd name="T90" fmla="*/ 18 w 27"/>
              <a:gd name="T91" fmla="*/ 9 h 77"/>
              <a:gd name="T92" fmla="*/ 18 w 27"/>
              <a:gd name="T93" fmla="*/ 5 h 77"/>
              <a:gd name="T94" fmla="*/ 18 w 27"/>
              <a:gd name="T95" fmla="*/ 5 h 77"/>
              <a:gd name="T96" fmla="*/ 23 w 27"/>
              <a:gd name="T97" fmla="*/ 5 h 77"/>
              <a:gd name="T98" fmla="*/ 23 w 27"/>
              <a:gd name="T99" fmla="*/ 0 h 77"/>
              <a:gd name="T100" fmla="*/ 23 w 27"/>
              <a:gd name="T101" fmla="*/ 0 h 77"/>
              <a:gd name="T102" fmla="*/ 23 w 27"/>
              <a:gd name="T103" fmla="*/ 5 h 77"/>
              <a:gd name="T104" fmla="*/ 23 w 27"/>
              <a:gd name="T10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 h="77">
                <a:moveTo>
                  <a:pt x="23" y="5"/>
                </a:moveTo>
                <a:lnTo>
                  <a:pt x="23" y="5"/>
                </a:lnTo>
                <a:lnTo>
                  <a:pt x="27" y="5"/>
                </a:lnTo>
                <a:lnTo>
                  <a:pt x="27" y="5"/>
                </a:lnTo>
                <a:lnTo>
                  <a:pt x="27" y="9"/>
                </a:lnTo>
                <a:lnTo>
                  <a:pt x="27" y="9"/>
                </a:lnTo>
                <a:lnTo>
                  <a:pt x="27" y="9"/>
                </a:lnTo>
                <a:lnTo>
                  <a:pt x="27" y="9"/>
                </a:lnTo>
                <a:lnTo>
                  <a:pt x="27" y="9"/>
                </a:lnTo>
                <a:lnTo>
                  <a:pt x="23" y="14"/>
                </a:lnTo>
                <a:lnTo>
                  <a:pt x="23" y="14"/>
                </a:lnTo>
                <a:lnTo>
                  <a:pt x="23" y="14"/>
                </a:lnTo>
                <a:lnTo>
                  <a:pt x="23" y="14"/>
                </a:lnTo>
                <a:lnTo>
                  <a:pt x="23" y="14"/>
                </a:lnTo>
                <a:lnTo>
                  <a:pt x="23" y="14"/>
                </a:lnTo>
                <a:lnTo>
                  <a:pt x="23" y="14"/>
                </a:lnTo>
                <a:lnTo>
                  <a:pt x="23" y="18"/>
                </a:lnTo>
                <a:lnTo>
                  <a:pt x="18" y="18"/>
                </a:lnTo>
                <a:lnTo>
                  <a:pt x="18" y="18"/>
                </a:lnTo>
                <a:lnTo>
                  <a:pt x="18" y="18"/>
                </a:lnTo>
                <a:lnTo>
                  <a:pt x="18" y="18"/>
                </a:lnTo>
                <a:lnTo>
                  <a:pt x="18" y="18"/>
                </a:lnTo>
                <a:lnTo>
                  <a:pt x="14" y="18"/>
                </a:lnTo>
                <a:lnTo>
                  <a:pt x="14" y="18"/>
                </a:lnTo>
                <a:lnTo>
                  <a:pt x="14" y="23"/>
                </a:lnTo>
                <a:lnTo>
                  <a:pt x="14" y="23"/>
                </a:lnTo>
                <a:lnTo>
                  <a:pt x="14" y="23"/>
                </a:lnTo>
                <a:lnTo>
                  <a:pt x="14" y="27"/>
                </a:lnTo>
                <a:lnTo>
                  <a:pt x="14" y="27"/>
                </a:lnTo>
                <a:lnTo>
                  <a:pt x="14" y="27"/>
                </a:lnTo>
                <a:lnTo>
                  <a:pt x="14" y="32"/>
                </a:lnTo>
                <a:lnTo>
                  <a:pt x="14" y="32"/>
                </a:lnTo>
                <a:lnTo>
                  <a:pt x="14" y="32"/>
                </a:lnTo>
                <a:lnTo>
                  <a:pt x="14" y="32"/>
                </a:lnTo>
                <a:lnTo>
                  <a:pt x="14" y="32"/>
                </a:lnTo>
                <a:lnTo>
                  <a:pt x="14" y="32"/>
                </a:lnTo>
                <a:lnTo>
                  <a:pt x="18" y="32"/>
                </a:lnTo>
                <a:lnTo>
                  <a:pt x="18" y="32"/>
                </a:lnTo>
                <a:lnTo>
                  <a:pt x="18" y="32"/>
                </a:lnTo>
                <a:lnTo>
                  <a:pt x="14" y="32"/>
                </a:lnTo>
                <a:lnTo>
                  <a:pt x="14" y="36"/>
                </a:lnTo>
                <a:lnTo>
                  <a:pt x="14" y="36"/>
                </a:lnTo>
                <a:lnTo>
                  <a:pt x="14" y="41"/>
                </a:lnTo>
                <a:lnTo>
                  <a:pt x="14" y="41"/>
                </a:lnTo>
                <a:lnTo>
                  <a:pt x="14" y="41"/>
                </a:lnTo>
                <a:lnTo>
                  <a:pt x="14" y="41"/>
                </a:lnTo>
                <a:lnTo>
                  <a:pt x="18" y="36"/>
                </a:lnTo>
                <a:lnTo>
                  <a:pt x="23" y="36"/>
                </a:lnTo>
                <a:lnTo>
                  <a:pt x="23" y="36"/>
                </a:lnTo>
                <a:lnTo>
                  <a:pt x="23" y="41"/>
                </a:lnTo>
                <a:lnTo>
                  <a:pt x="23" y="41"/>
                </a:lnTo>
                <a:lnTo>
                  <a:pt x="23" y="41"/>
                </a:lnTo>
                <a:lnTo>
                  <a:pt x="23" y="41"/>
                </a:lnTo>
                <a:lnTo>
                  <a:pt x="23" y="45"/>
                </a:lnTo>
                <a:lnTo>
                  <a:pt x="23" y="45"/>
                </a:lnTo>
                <a:lnTo>
                  <a:pt x="18" y="50"/>
                </a:lnTo>
                <a:lnTo>
                  <a:pt x="18" y="50"/>
                </a:lnTo>
                <a:lnTo>
                  <a:pt x="18" y="54"/>
                </a:lnTo>
                <a:lnTo>
                  <a:pt x="18" y="54"/>
                </a:lnTo>
                <a:lnTo>
                  <a:pt x="18" y="59"/>
                </a:lnTo>
                <a:lnTo>
                  <a:pt x="18" y="59"/>
                </a:lnTo>
                <a:lnTo>
                  <a:pt x="18" y="63"/>
                </a:lnTo>
                <a:lnTo>
                  <a:pt x="18" y="63"/>
                </a:lnTo>
                <a:lnTo>
                  <a:pt x="18" y="68"/>
                </a:lnTo>
                <a:lnTo>
                  <a:pt x="18" y="68"/>
                </a:lnTo>
                <a:lnTo>
                  <a:pt x="18" y="68"/>
                </a:lnTo>
                <a:lnTo>
                  <a:pt x="18" y="72"/>
                </a:lnTo>
                <a:lnTo>
                  <a:pt x="14" y="77"/>
                </a:lnTo>
                <a:lnTo>
                  <a:pt x="14" y="72"/>
                </a:lnTo>
                <a:lnTo>
                  <a:pt x="14" y="68"/>
                </a:lnTo>
                <a:lnTo>
                  <a:pt x="14" y="68"/>
                </a:lnTo>
                <a:lnTo>
                  <a:pt x="9" y="63"/>
                </a:lnTo>
                <a:lnTo>
                  <a:pt x="9" y="59"/>
                </a:lnTo>
                <a:lnTo>
                  <a:pt x="9" y="54"/>
                </a:lnTo>
                <a:lnTo>
                  <a:pt x="9" y="54"/>
                </a:lnTo>
                <a:lnTo>
                  <a:pt x="5" y="50"/>
                </a:lnTo>
                <a:lnTo>
                  <a:pt x="5" y="45"/>
                </a:lnTo>
                <a:lnTo>
                  <a:pt x="0" y="41"/>
                </a:lnTo>
                <a:lnTo>
                  <a:pt x="5" y="41"/>
                </a:lnTo>
                <a:lnTo>
                  <a:pt x="5" y="41"/>
                </a:lnTo>
                <a:lnTo>
                  <a:pt x="5" y="36"/>
                </a:lnTo>
                <a:lnTo>
                  <a:pt x="5" y="36"/>
                </a:lnTo>
                <a:lnTo>
                  <a:pt x="5" y="36"/>
                </a:lnTo>
                <a:lnTo>
                  <a:pt x="5" y="36"/>
                </a:lnTo>
                <a:lnTo>
                  <a:pt x="9" y="32"/>
                </a:lnTo>
                <a:lnTo>
                  <a:pt x="9" y="23"/>
                </a:lnTo>
                <a:lnTo>
                  <a:pt x="9" y="18"/>
                </a:lnTo>
                <a:lnTo>
                  <a:pt x="14" y="14"/>
                </a:lnTo>
                <a:lnTo>
                  <a:pt x="14" y="9"/>
                </a:lnTo>
                <a:lnTo>
                  <a:pt x="14" y="9"/>
                </a:lnTo>
                <a:lnTo>
                  <a:pt x="14" y="9"/>
                </a:lnTo>
                <a:lnTo>
                  <a:pt x="18" y="9"/>
                </a:lnTo>
                <a:lnTo>
                  <a:pt x="18" y="9"/>
                </a:lnTo>
                <a:lnTo>
                  <a:pt x="18" y="5"/>
                </a:lnTo>
                <a:lnTo>
                  <a:pt x="18" y="5"/>
                </a:lnTo>
                <a:lnTo>
                  <a:pt x="18" y="5"/>
                </a:lnTo>
                <a:lnTo>
                  <a:pt x="18" y="5"/>
                </a:lnTo>
                <a:lnTo>
                  <a:pt x="23" y="5"/>
                </a:lnTo>
                <a:lnTo>
                  <a:pt x="23" y="5"/>
                </a:lnTo>
                <a:lnTo>
                  <a:pt x="23" y="0"/>
                </a:lnTo>
                <a:lnTo>
                  <a:pt x="23" y="0"/>
                </a:lnTo>
                <a:lnTo>
                  <a:pt x="23" y="0"/>
                </a:lnTo>
                <a:lnTo>
                  <a:pt x="23" y="0"/>
                </a:lnTo>
                <a:lnTo>
                  <a:pt x="23" y="5"/>
                </a:lnTo>
                <a:lnTo>
                  <a:pt x="23" y="5"/>
                </a:lnTo>
                <a:lnTo>
                  <a:pt x="23" y="5"/>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91" name="Freeform 82">
            <a:extLst>
              <a:ext uri="{FF2B5EF4-FFF2-40B4-BE49-F238E27FC236}">
                <a16:creationId xmlns:a16="http://schemas.microsoft.com/office/drawing/2014/main" id="{8BFCCA69-3667-7B43-BF09-89B193C7A3E1}"/>
              </a:ext>
            </a:extLst>
          </p:cNvPr>
          <p:cNvSpPr>
            <a:spLocks noEditPoints="1"/>
          </p:cNvSpPr>
          <p:nvPr/>
        </p:nvSpPr>
        <p:spPr bwMode="auto">
          <a:xfrm>
            <a:off x="8408497" y="4754002"/>
            <a:ext cx="896068" cy="953177"/>
          </a:xfrm>
          <a:custGeom>
            <a:avLst/>
            <a:gdLst>
              <a:gd name="T0" fmla="*/ 131 w 185"/>
              <a:gd name="T1" fmla="*/ 181 h 194"/>
              <a:gd name="T2" fmla="*/ 135 w 185"/>
              <a:gd name="T3" fmla="*/ 185 h 194"/>
              <a:gd name="T4" fmla="*/ 131 w 185"/>
              <a:gd name="T5" fmla="*/ 194 h 194"/>
              <a:gd name="T6" fmla="*/ 117 w 185"/>
              <a:gd name="T7" fmla="*/ 185 h 194"/>
              <a:gd name="T8" fmla="*/ 99 w 185"/>
              <a:gd name="T9" fmla="*/ 176 h 194"/>
              <a:gd name="T10" fmla="*/ 90 w 185"/>
              <a:gd name="T11" fmla="*/ 167 h 194"/>
              <a:gd name="T12" fmla="*/ 99 w 185"/>
              <a:gd name="T13" fmla="*/ 167 h 194"/>
              <a:gd name="T14" fmla="*/ 113 w 185"/>
              <a:gd name="T15" fmla="*/ 172 h 194"/>
              <a:gd name="T16" fmla="*/ 126 w 185"/>
              <a:gd name="T17" fmla="*/ 167 h 194"/>
              <a:gd name="T18" fmla="*/ 140 w 185"/>
              <a:gd name="T19" fmla="*/ 167 h 194"/>
              <a:gd name="T20" fmla="*/ 45 w 185"/>
              <a:gd name="T21" fmla="*/ 126 h 194"/>
              <a:gd name="T22" fmla="*/ 41 w 185"/>
              <a:gd name="T23" fmla="*/ 149 h 194"/>
              <a:gd name="T24" fmla="*/ 32 w 185"/>
              <a:gd name="T25" fmla="*/ 154 h 194"/>
              <a:gd name="T26" fmla="*/ 27 w 185"/>
              <a:gd name="T27" fmla="*/ 140 h 194"/>
              <a:gd name="T28" fmla="*/ 27 w 185"/>
              <a:gd name="T29" fmla="*/ 135 h 194"/>
              <a:gd name="T30" fmla="*/ 27 w 185"/>
              <a:gd name="T31" fmla="*/ 122 h 194"/>
              <a:gd name="T32" fmla="*/ 27 w 185"/>
              <a:gd name="T33" fmla="*/ 117 h 194"/>
              <a:gd name="T34" fmla="*/ 41 w 185"/>
              <a:gd name="T35" fmla="*/ 108 h 194"/>
              <a:gd name="T36" fmla="*/ 45 w 185"/>
              <a:gd name="T37" fmla="*/ 113 h 194"/>
              <a:gd name="T38" fmla="*/ 86 w 185"/>
              <a:gd name="T39" fmla="*/ 4 h 194"/>
              <a:gd name="T40" fmla="*/ 108 w 185"/>
              <a:gd name="T41" fmla="*/ 9 h 194"/>
              <a:gd name="T42" fmla="*/ 104 w 185"/>
              <a:gd name="T43" fmla="*/ 18 h 194"/>
              <a:gd name="T44" fmla="*/ 104 w 185"/>
              <a:gd name="T45" fmla="*/ 22 h 194"/>
              <a:gd name="T46" fmla="*/ 108 w 185"/>
              <a:gd name="T47" fmla="*/ 27 h 194"/>
              <a:gd name="T48" fmla="*/ 99 w 185"/>
              <a:gd name="T49" fmla="*/ 27 h 194"/>
              <a:gd name="T50" fmla="*/ 86 w 185"/>
              <a:gd name="T51" fmla="*/ 31 h 194"/>
              <a:gd name="T52" fmla="*/ 86 w 185"/>
              <a:gd name="T53" fmla="*/ 41 h 194"/>
              <a:gd name="T54" fmla="*/ 104 w 185"/>
              <a:gd name="T55" fmla="*/ 63 h 194"/>
              <a:gd name="T56" fmla="*/ 126 w 185"/>
              <a:gd name="T57" fmla="*/ 95 h 194"/>
              <a:gd name="T58" fmla="*/ 145 w 185"/>
              <a:gd name="T59" fmla="*/ 104 h 194"/>
              <a:gd name="T60" fmla="*/ 181 w 185"/>
              <a:gd name="T61" fmla="*/ 126 h 194"/>
              <a:gd name="T62" fmla="*/ 167 w 185"/>
              <a:gd name="T63" fmla="*/ 126 h 194"/>
              <a:gd name="T64" fmla="*/ 158 w 185"/>
              <a:gd name="T65" fmla="*/ 131 h 194"/>
              <a:gd name="T66" fmla="*/ 163 w 185"/>
              <a:gd name="T67" fmla="*/ 154 h 194"/>
              <a:gd name="T68" fmla="*/ 149 w 185"/>
              <a:gd name="T69" fmla="*/ 172 h 194"/>
              <a:gd name="T70" fmla="*/ 145 w 185"/>
              <a:gd name="T71" fmla="*/ 158 h 194"/>
              <a:gd name="T72" fmla="*/ 140 w 185"/>
              <a:gd name="T73" fmla="*/ 135 h 194"/>
              <a:gd name="T74" fmla="*/ 131 w 185"/>
              <a:gd name="T75" fmla="*/ 122 h 194"/>
              <a:gd name="T76" fmla="*/ 122 w 185"/>
              <a:gd name="T77" fmla="*/ 117 h 194"/>
              <a:gd name="T78" fmla="*/ 108 w 185"/>
              <a:gd name="T79" fmla="*/ 108 h 194"/>
              <a:gd name="T80" fmla="*/ 95 w 185"/>
              <a:gd name="T81" fmla="*/ 104 h 194"/>
              <a:gd name="T82" fmla="*/ 68 w 185"/>
              <a:gd name="T83" fmla="*/ 86 h 194"/>
              <a:gd name="T84" fmla="*/ 63 w 185"/>
              <a:gd name="T85" fmla="*/ 77 h 194"/>
              <a:gd name="T86" fmla="*/ 59 w 185"/>
              <a:gd name="T87" fmla="*/ 68 h 194"/>
              <a:gd name="T88" fmla="*/ 32 w 185"/>
              <a:gd name="T89" fmla="*/ 50 h 194"/>
              <a:gd name="T90" fmla="*/ 14 w 185"/>
              <a:gd name="T91" fmla="*/ 59 h 194"/>
              <a:gd name="T92" fmla="*/ 4 w 185"/>
              <a:gd name="T93" fmla="*/ 54 h 194"/>
              <a:gd name="T94" fmla="*/ 4 w 185"/>
              <a:gd name="T95" fmla="*/ 45 h 194"/>
              <a:gd name="T96" fmla="*/ 0 w 185"/>
              <a:gd name="T97" fmla="*/ 36 h 194"/>
              <a:gd name="T98" fmla="*/ 9 w 185"/>
              <a:gd name="T99" fmla="*/ 31 h 194"/>
              <a:gd name="T100" fmla="*/ 4 w 185"/>
              <a:gd name="T101" fmla="*/ 22 h 194"/>
              <a:gd name="T102" fmla="*/ 14 w 185"/>
              <a:gd name="T103" fmla="*/ 22 h 194"/>
              <a:gd name="T104" fmla="*/ 27 w 185"/>
              <a:gd name="T105" fmla="*/ 13 h 194"/>
              <a:gd name="T106" fmla="*/ 32 w 185"/>
              <a:gd name="T107" fmla="*/ 18 h 194"/>
              <a:gd name="T108" fmla="*/ 36 w 185"/>
              <a:gd name="T109" fmla="*/ 22 h 194"/>
              <a:gd name="T110" fmla="*/ 41 w 185"/>
              <a:gd name="T111" fmla="*/ 9 h 194"/>
              <a:gd name="T112" fmla="*/ 50 w 185"/>
              <a:gd name="T113" fmla="*/ 13 h 194"/>
              <a:gd name="T114" fmla="*/ 54 w 185"/>
              <a:gd name="T115" fmla="*/ 13 h 194"/>
              <a:gd name="T116" fmla="*/ 59 w 185"/>
              <a:gd name="T117" fmla="*/ 9 h 194"/>
              <a:gd name="T118" fmla="*/ 63 w 185"/>
              <a:gd name="T119" fmla="*/ 4 h 194"/>
              <a:gd name="T120" fmla="*/ 72 w 185"/>
              <a:gd name="T121" fmla="*/ 0 h 194"/>
              <a:gd name="T122" fmla="*/ 81 w 185"/>
              <a:gd name="T123"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5" h="194">
                <a:moveTo>
                  <a:pt x="140" y="167"/>
                </a:moveTo>
                <a:lnTo>
                  <a:pt x="140" y="167"/>
                </a:lnTo>
                <a:lnTo>
                  <a:pt x="140" y="167"/>
                </a:lnTo>
                <a:lnTo>
                  <a:pt x="140" y="167"/>
                </a:lnTo>
                <a:lnTo>
                  <a:pt x="135" y="176"/>
                </a:lnTo>
                <a:lnTo>
                  <a:pt x="135" y="176"/>
                </a:lnTo>
                <a:lnTo>
                  <a:pt x="135" y="176"/>
                </a:lnTo>
                <a:lnTo>
                  <a:pt x="135" y="176"/>
                </a:lnTo>
                <a:lnTo>
                  <a:pt x="131" y="181"/>
                </a:lnTo>
                <a:lnTo>
                  <a:pt x="131" y="181"/>
                </a:lnTo>
                <a:lnTo>
                  <a:pt x="131" y="181"/>
                </a:lnTo>
                <a:lnTo>
                  <a:pt x="131" y="181"/>
                </a:lnTo>
                <a:lnTo>
                  <a:pt x="135" y="185"/>
                </a:lnTo>
                <a:lnTo>
                  <a:pt x="135" y="185"/>
                </a:lnTo>
                <a:lnTo>
                  <a:pt x="135" y="185"/>
                </a:lnTo>
                <a:lnTo>
                  <a:pt x="135" y="185"/>
                </a:lnTo>
                <a:lnTo>
                  <a:pt x="135" y="185"/>
                </a:lnTo>
                <a:lnTo>
                  <a:pt x="135" y="185"/>
                </a:lnTo>
                <a:lnTo>
                  <a:pt x="135" y="190"/>
                </a:lnTo>
                <a:lnTo>
                  <a:pt x="135" y="190"/>
                </a:lnTo>
                <a:lnTo>
                  <a:pt x="135" y="190"/>
                </a:lnTo>
                <a:lnTo>
                  <a:pt x="135" y="190"/>
                </a:lnTo>
                <a:lnTo>
                  <a:pt x="135" y="190"/>
                </a:lnTo>
                <a:lnTo>
                  <a:pt x="131" y="194"/>
                </a:lnTo>
                <a:lnTo>
                  <a:pt x="135" y="194"/>
                </a:lnTo>
                <a:lnTo>
                  <a:pt x="135" y="194"/>
                </a:lnTo>
                <a:lnTo>
                  <a:pt x="131" y="194"/>
                </a:lnTo>
                <a:lnTo>
                  <a:pt x="131" y="194"/>
                </a:lnTo>
                <a:lnTo>
                  <a:pt x="126" y="194"/>
                </a:lnTo>
                <a:lnTo>
                  <a:pt x="126" y="194"/>
                </a:lnTo>
                <a:lnTo>
                  <a:pt x="126" y="194"/>
                </a:lnTo>
                <a:lnTo>
                  <a:pt x="122" y="194"/>
                </a:lnTo>
                <a:lnTo>
                  <a:pt x="122" y="190"/>
                </a:lnTo>
                <a:lnTo>
                  <a:pt x="117" y="190"/>
                </a:lnTo>
                <a:lnTo>
                  <a:pt x="117" y="185"/>
                </a:lnTo>
                <a:lnTo>
                  <a:pt x="117" y="185"/>
                </a:lnTo>
                <a:lnTo>
                  <a:pt x="113" y="185"/>
                </a:lnTo>
                <a:lnTo>
                  <a:pt x="113" y="185"/>
                </a:lnTo>
                <a:lnTo>
                  <a:pt x="108" y="185"/>
                </a:lnTo>
                <a:lnTo>
                  <a:pt x="104" y="181"/>
                </a:lnTo>
                <a:lnTo>
                  <a:pt x="104" y="181"/>
                </a:lnTo>
                <a:lnTo>
                  <a:pt x="104" y="181"/>
                </a:lnTo>
                <a:lnTo>
                  <a:pt x="104" y="181"/>
                </a:lnTo>
                <a:lnTo>
                  <a:pt x="99" y="181"/>
                </a:lnTo>
                <a:lnTo>
                  <a:pt x="99" y="176"/>
                </a:lnTo>
                <a:lnTo>
                  <a:pt x="99" y="176"/>
                </a:lnTo>
                <a:lnTo>
                  <a:pt x="95" y="176"/>
                </a:lnTo>
                <a:lnTo>
                  <a:pt x="95" y="176"/>
                </a:lnTo>
                <a:lnTo>
                  <a:pt x="95" y="176"/>
                </a:lnTo>
                <a:lnTo>
                  <a:pt x="90" y="176"/>
                </a:lnTo>
                <a:lnTo>
                  <a:pt x="90" y="176"/>
                </a:lnTo>
                <a:lnTo>
                  <a:pt x="90" y="172"/>
                </a:lnTo>
                <a:lnTo>
                  <a:pt x="90" y="172"/>
                </a:lnTo>
                <a:lnTo>
                  <a:pt x="90" y="167"/>
                </a:lnTo>
                <a:lnTo>
                  <a:pt x="95" y="167"/>
                </a:lnTo>
                <a:lnTo>
                  <a:pt x="95" y="167"/>
                </a:lnTo>
                <a:lnTo>
                  <a:pt x="95" y="167"/>
                </a:lnTo>
                <a:lnTo>
                  <a:pt x="95" y="167"/>
                </a:lnTo>
                <a:lnTo>
                  <a:pt x="95" y="167"/>
                </a:lnTo>
                <a:lnTo>
                  <a:pt x="99" y="172"/>
                </a:lnTo>
                <a:lnTo>
                  <a:pt x="99" y="167"/>
                </a:lnTo>
                <a:lnTo>
                  <a:pt x="99" y="167"/>
                </a:lnTo>
                <a:lnTo>
                  <a:pt x="99" y="167"/>
                </a:lnTo>
                <a:lnTo>
                  <a:pt x="104" y="167"/>
                </a:lnTo>
                <a:lnTo>
                  <a:pt x="104" y="167"/>
                </a:lnTo>
                <a:lnTo>
                  <a:pt x="104" y="167"/>
                </a:lnTo>
                <a:lnTo>
                  <a:pt x="104" y="167"/>
                </a:lnTo>
                <a:lnTo>
                  <a:pt x="104" y="167"/>
                </a:lnTo>
                <a:lnTo>
                  <a:pt x="108" y="167"/>
                </a:lnTo>
                <a:lnTo>
                  <a:pt x="108" y="172"/>
                </a:lnTo>
                <a:lnTo>
                  <a:pt x="113" y="172"/>
                </a:lnTo>
                <a:lnTo>
                  <a:pt x="113" y="172"/>
                </a:lnTo>
                <a:lnTo>
                  <a:pt x="113" y="172"/>
                </a:lnTo>
                <a:lnTo>
                  <a:pt x="117" y="167"/>
                </a:lnTo>
                <a:lnTo>
                  <a:pt x="117" y="172"/>
                </a:lnTo>
                <a:lnTo>
                  <a:pt x="122" y="167"/>
                </a:lnTo>
                <a:lnTo>
                  <a:pt x="122" y="167"/>
                </a:lnTo>
                <a:lnTo>
                  <a:pt x="126" y="167"/>
                </a:lnTo>
                <a:lnTo>
                  <a:pt x="126" y="167"/>
                </a:lnTo>
                <a:lnTo>
                  <a:pt x="126" y="167"/>
                </a:lnTo>
                <a:lnTo>
                  <a:pt x="126" y="167"/>
                </a:lnTo>
                <a:lnTo>
                  <a:pt x="131" y="167"/>
                </a:lnTo>
                <a:lnTo>
                  <a:pt x="131" y="167"/>
                </a:lnTo>
                <a:lnTo>
                  <a:pt x="135" y="167"/>
                </a:lnTo>
                <a:lnTo>
                  <a:pt x="135" y="167"/>
                </a:lnTo>
                <a:lnTo>
                  <a:pt x="135" y="167"/>
                </a:lnTo>
                <a:lnTo>
                  <a:pt x="135" y="167"/>
                </a:lnTo>
                <a:lnTo>
                  <a:pt x="140" y="163"/>
                </a:lnTo>
                <a:lnTo>
                  <a:pt x="140" y="163"/>
                </a:lnTo>
                <a:lnTo>
                  <a:pt x="140" y="167"/>
                </a:lnTo>
                <a:lnTo>
                  <a:pt x="140" y="167"/>
                </a:lnTo>
                <a:moveTo>
                  <a:pt x="45" y="117"/>
                </a:moveTo>
                <a:lnTo>
                  <a:pt x="45" y="117"/>
                </a:lnTo>
                <a:lnTo>
                  <a:pt x="45" y="117"/>
                </a:lnTo>
                <a:lnTo>
                  <a:pt x="50" y="122"/>
                </a:lnTo>
                <a:lnTo>
                  <a:pt x="50" y="122"/>
                </a:lnTo>
                <a:lnTo>
                  <a:pt x="50" y="126"/>
                </a:lnTo>
                <a:lnTo>
                  <a:pt x="50" y="126"/>
                </a:lnTo>
                <a:lnTo>
                  <a:pt x="45" y="126"/>
                </a:lnTo>
                <a:lnTo>
                  <a:pt x="45" y="131"/>
                </a:lnTo>
                <a:lnTo>
                  <a:pt x="45" y="131"/>
                </a:lnTo>
                <a:lnTo>
                  <a:pt x="45" y="131"/>
                </a:lnTo>
                <a:lnTo>
                  <a:pt x="45" y="135"/>
                </a:lnTo>
                <a:lnTo>
                  <a:pt x="45" y="144"/>
                </a:lnTo>
                <a:lnTo>
                  <a:pt x="45" y="144"/>
                </a:lnTo>
                <a:lnTo>
                  <a:pt x="45" y="149"/>
                </a:lnTo>
                <a:lnTo>
                  <a:pt x="45" y="149"/>
                </a:lnTo>
                <a:lnTo>
                  <a:pt x="41" y="149"/>
                </a:lnTo>
                <a:lnTo>
                  <a:pt x="41" y="149"/>
                </a:lnTo>
                <a:lnTo>
                  <a:pt x="41" y="149"/>
                </a:lnTo>
                <a:lnTo>
                  <a:pt x="36" y="149"/>
                </a:lnTo>
                <a:lnTo>
                  <a:pt x="36" y="149"/>
                </a:lnTo>
                <a:lnTo>
                  <a:pt x="36" y="149"/>
                </a:lnTo>
                <a:lnTo>
                  <a:pt x="36" y="149"/>
                </a:lnTo>
                <a:lnTo>
                  <a:pt x="36" y="154"/>
                </a:lnTo>
                <a:lnTo>
                  <a:pt x="36" y="154"/>
                </a:lnTo>
                <a:lnTo>
                  <a:pt x="32" y="154"/>
                </a:lnTo>
                <a:lnTo>
                  <a:pt x="32" y="154"/>
                </a:lnTo>
                <a:lnTo>
                  <a:pt x="32" y="154"/>
                </a:lnTo>
                <a:lnTo>
                  <a:pt x="32" y="154"/>
                </a:lnTo>
                <a:lnTo>
                  <a:pt x="27" y="149"/>
                </a:lnTo>
                <a:lnTo>
                  <a:pt x="27" y="149"/>
                </a:lnTo>
                <a:lnTo>
                  <a:pt x="27" y="149"/>
                </a:lnTo>
                <a:lnTo>
                  <a:pt x="27" y="144"/>
                </a:lnTo>
                <a:lnTo>
                  <a:pt x="27" y="140"/>
                </a:lnTo>
                <a:lnTo>
                  <a:pt x="27" y="140"/>
                </a:lnTo>
                <a:lnTo>
                  <a:pt x="27" y="140"/>
                </a:lnTo>
                <a:lnTo>
                  <a:pt x="27" y="140"/>
                </a:lnTo>
                <a:lnTo>
                  <a:pt x="27" y="140"/>
                </a:lnTo>
                <a:lnTo>
                  <a:pt x="27" y="135"/>
                </a:lnTo>
                <a:lnTo>
                  <a:pt x="27" y="140"/>
                </a:lnTo>
                <a:lnTo>
                  <a:pt x="27" y="135"/>
                </a:lnTo>
                <a:lnTo>
                  <a:pt x="27" y="135"/>
                </a:lnTo>
                <a:lnTo>
                  <a:pt x="27" y="135"/>
                </a:lnTo>
                <a:lnTo>
                  <a:pt x="27" y="135"/>
                </a:lnTo>
                <a:lnTo>
                  <a:pt x="27" y="135"/>
                </a:lnTo>
                <a:lnTo>
                  <a:pt x="27" y="131"/>
                </a:lnTo>
                <a:lnTo>
                  <a:pt x="27" y="131"/>
                </a:lnTo>
                <a:lnTo>
                  <a:pt x="27" y="131"/>
                </a:lnTo>
                <a:lnTo>
                  <a:pt x="27" y="131"/>
                </a:lnTo>
                <a:lnTo>
                  <a:pt x="27" y="126"/>
                </a:lnTo>
                <a:lnTo>
                  <a:pt x="27" y="126"/>
                </a:lnTo>
                <a:lnTo>
                  <a:pt x="27" y="126"/>
                </a:lnTo>
                <a:lnTo>
                  <a:pt x="27" y="122"/>
                </a:lnTo>
                <a:lnTo>
                  <a:pt x="27" y="122"/>
                </a:lnTo>
                <a:lnTo>
                  <a:pt x="23" y="122"/>
                </a:lnTo>
                <a:lnTo>
                  <a:pt x="23" y="122"/>
                </a:lnTo>
                <a:lnTo>
                  <a:pt x="23" y="117"/>
                </a:lnTo>
                <a:lnTo>
                  <a:pt x="23" y="117"/>
                </a:lnTo>
                <a:lnTo>
                  <a:pt x="23" y="117"/>
                </a:lnTo>
                <a:lnTo>
                  <a:pt x="23" y="117"/>
                </a:lnTo>
                <a:lnTo>
                  <a:pt x="27" y="117"/>
                </a:lnTo>
                <a:lnTo>
                  <a:pt x="27" y="117"/>
                </a:lnTo>
                <a:lnTo>
                  <a:pt x="27" y="117"/>
                </a:lnTo>
                <a:lnTo>
                  <a:pt x="27" y="117"/>
                </a:lnTo>
                <a:lnTo>
                  <a:pt x="32" y="117"/>
                </a:lnTo>
                <a:lnTo>
                  <a:pt x="32" y="113"/>
                </a:lnTo>
                <a:lnTo>
                  <a:pt x="36" y="113"/>
                </a:lnTo>
                <a:lnTo>
                  <a:pt x="36" y="113"/>
                </a:lnTo>
                <a:lnTo>
                  <a:pt x="41" y="108"/>
                </a:lnTo>
                <a:lnTo>
                  <a:pt x="41" y="108"/>
                </a:lnTo>
                <a:lnTo>
                  <a:pt x="41" y="108"/>
                </a:lnTo>
                <a:lnTo>
                  <a:pt x="41" y="108"/>
                </a:lnTo>
                <a:lnTo>
                  <a:pt x="41" y="108"/>
                </a:lnTo>
                <a:lnTo>
                  <a:pt x="45" y="113"/>
                </a:lnTo>
                <a:lnTo>
                  <a:pt x="45" y="113"/>
                </a:lnTo>
                <a:lnTo>
                  <a:pt x="45" y="113"/>
                </a:lnTo>
                <a:lnTo>
                  <a:pt x="45" y="113"/>
                </a:lnTo>
                <a:lnTo>
                  <a:pt x="45" y="113"/>
                </a:lnTo>
                <a:lnTo>
                  <a:pt x="45" y="113"/>
                </a:lnTo>
                <a:lnTo>
                  <a:pt x="45" y="113"/>
                </a:lnTo>
                <a:lnTo>
                  <a:pt x="45" y="113"/>
                </a:lnTo>
                <a:lnTo>
                  <a:pt x="45" y="117"/>
                </a:lnTo>
                <a:lnTo>
                  <a:pt x="45" y="117"/>
                </a:lnTo>
                <a:moveTo>
                  <a:pt x="81" y="0"/>
                </a:moveTo>
                <a:lnTo>
                  <a:pt x="81" y="0"/>
                </a:lnTo>
                <a:lnTo>
                  <a:pt x="86" y="4"/>
                </a:lnTo>
                <a:lnTo>
                  <a:pt x="86" y="4"/>
                </a:lnTo>
                <a:lnTo>
                  <a:pt x="86" y="4"/>
                </a:lnTo>
                <a:lnTo>
                  <a:pt x="86" y="4"/>
                </a:lnTo>
                <a:lnTo>
                  <a:pt x="90" y="9"/>
                </a:lnTo>
                <a:lnTo>
                  <a:pt x="90" y="9"/>
                </a:lnTo>
                <a:lnTo>
                  <a:pt x="90" y="9"/>
                </a:lnTo>
                <a:lnTo>
                  <a:pt x="95" y="9"/>
                </a:lnTo>
                <a:lnTo>
                  <a:pt x="99" y="9"/>
                </a:lnTo>
                <a:lnTo>
                  <a:pt x="104" y="9"/>
                </a:lnTo>
                <a:lnTo>
                  <a:pt x="104" y="9"/>
                </a:lnTo>
                <a:lnTo>
                  <a:pt x="108" y="9"/>
                </a:lnTo>
                <a:lnTo>
                  <a:pt x="108" y="9"/>
                </a:lnTo>
                <a:lnTo>
                  <a:pt x="108" y="13"/>
                </a:lnTo>
                <a:lnTo>
                  <a:pt x="104" y="13"/>
                </a:lnTo>
                <a:lnTo>
                  <a:pt x="104" y="13"/>
                </a:lnTo>
                <a:lnTo>
                  <a:pt x="104" y="13"/>
                </a:lnTo>
                <a:lnTo>
                  <a:pt x="104" y="13"/>
                </a:lnTo>
                <a:lnTo>
                  <a:pt x="104" y="13"/>
                </a:lnTo>
                <a:lnTo>
                  <a:pt x="104" y="18"/>
                </a:lnTo>
                <a:lnTo>
                  <a:pt x="104" y="13"/>
                </a:lnTo>
                <a:lnTo>
                  <a:pt x="104" y="18"/>
                </a:lnTo>
                <a:lnTo>
                  <a:pt x="104" y="18"/>
                </a:lnTo>
                <a:lnTo>
                  <a:pt x="108" y="18"/>
                </a:lnTo>
                <a:lnTo>
                  <a:pt x="108" y="18"/>
                </a:lnTo>
                <a:lnTo>
                  <a:pt x="104" y="18"/>
                </a:lnTo>
                <a:lnTo>
                  <a:pt x="104" y="18"/>
                </a:lnTo>
                <a:lnTo>
                  <a:pt x="104" y="18"/>
                </a:lnTo>
                <a:lnTo>
                  <a:pt x="104" y="18"/>
                </a:lnTo>
                <a:lnTo>
                  <a:pt x="104" y="18"/>
                </a:lnTo>
                <a:lnTo>
                  <a:pt x="104" y="22"/>
                </a:lnTo>
                <a:lnTo>
                  <a:pt x="104" y="18"/>
                </a:lnTo>
                <a:lnTo>
                  <a:pt x="104" y="22"/>
                </a:lnTo>
                <a:lnTo>
                  <a:pt x="104" y="22"/>
                </a:lnTo>
                <a:lnTo>
                  <a:pt x="104" y="22"/>
                </a:lnTo>
                <a:lnTo>
                  <a:pt x="108" y="22"/>
                </a:lnTo>
                <a:lnTo>
                  <a:pt x="108" y="22"/>
                </a:lnTo>
                <a:lnTo>
                  <a:pt x="108" y="27"/>
                </a:lnTo>
                <a:lnTo>
                  <a:pt x="108" y="27"/>
                </a:lnTo>
                <a:lnTo>
                  <a:pt x="108" y="27"/>
                </a:lnTo>
                <a:lnTo>
                  <a:pt x="108" y="27"/>
                </a:lnTo>
                <a:lnTo>
                  <a:pt x="108" y="27"/>
                </a:lnTo>
                <a:lnTo>
                  <a:pt x="108" y="27"/>
                </a:lnTo>
                <a:lnTo>
                  <a:pt x="108" y="22"/>
                </a:lnTo>
                <a:lnTo>
                  <a:pt x="104" y="22"/>
                </a:lnTo>
                <a:lnTo>
                  <a:pt x="104" y="27"/>
                </a:lnTo>
                <a:lnTo>
                  <a:pt x="99" y="22"/>
                </a:lnTo>
                <a:lnTo>
                  <a:pt x="99" y="22"/>
                </a:lnTo>
                <a:lnTo>
                  <a:pt x="99" y="27"/>
                </a:lnTo>
                <a:lnTo>
                  <a:pt x="99" y="27"/>
                </a:lnTo>
                <a:lnTo>
                  <a:pt x="95" y="27"/>
                </a:lnTo>
                <a:lnTo>
                  <a:pt x="95" y="27"/>
                </a:lnTo>
                <a:lnTo>
                  <a:pt x="90" y="27"/>
                </a:lnTo>
                <a:lnTo>
                  <a:pt x="90" y="31"/>
                </a:lnTo>
                <a:lnTo>
                  <a:pt x="90" y="31"/>
                </a:lnTo>
                <a:lnTo>
                  <a:pt x="90" y="27"/>
                </a:lnTo>
                <a:lnTo>
                  <a:pt x="90" y="27"/>
                </a:lnTo>
                <a:lnTo>
                  <a:pt x="86" y="31"/>
                </a:lnTo>
                <a:lnTo>
                  <a:pt x="86" y="31"/>
                </a:lnTo>
                <a:lnTo>
                  <a:pt x="86" y="31"/>
                </a:lnTo>
                <a:lnTo>
                  <a:pt x="86" y="36"/>
                </a:lnTo>
                <a:lnTo>
                  <a:pt x="86" y="36"/>
                </a:lnTo>
                <a:lnTo>
                  <a:pt x="86" y="36"/>
                </a:lnTo>
                <a:lnTo>
                  <a:pt x="90" y="41"/>
                </a:lnTo>
                <a:lnTo>
                  <a:pt x="90" y="41"/>
                </a:lnTo>
                <a:lnTo>
                  <a:pt x="90" y="41"/>
                </a:lnTo>
                <a:lnTo>
                  <a:pt x="86" y="41"/>
                </a:lnTo>
                <a:lnTo>
                  <a:pt x="86" y="41"/>
                </a:lnTo>
                <a:lnTo>
                  <a:pt x="86" y="41"/>
                </a:lnTo>
                <a:lnTo>
                  <a:pt x="86" y="45"/>
                </a:lnTo>
                <a:lnTo>
                  <a:pt x="86" y="50"/>
                </a:lnTo>
                <a:lnTo>
                  <a:pt x="90" y="54"/>
                </a:lnTo>
                <a:lnTo>
                  <a:pt x="90" y="54"/>
                </a:lnTo>
                <a:lnTo>
                  <a:pt x="95" y="59"/>
                </a:lnTo>
                <a:lnTo>
                  <a:pt x="95" y="59"/>
                </a:lnTo>
                <a:lnTo>
                  <a:pt x="104" y="63"/>
                </a:lnTo>
                <a:lnTo>
                  <a:pt x="104" y="63"/>
                </a:lnTo>
                <a:lnTo>
                  <a:pt x="108" y="63"/>
                </a:lnTo>
                <a:lnTo>
                  <a:pt x="108" y="68"/>
                </a:lnTo>
                <a:lnTo>
                  <a:pt x="108" y="72"/>
                </a:lnTo>
                <a:lnTo>
                  <a:pt x="113" y="77"/>
                </a:lnTo>
                <a:lnTo>
                  <a:pt x="113" y="81"/>
                </a:lnTo>
                <a:lnTo>
                  <a:pt x="117" y="86"/>
                </a:lnTo>
                <a:lnTo>
                  <a:pt x="122" y="90"/>
                </a:lnTo>
                <a:lnTo>
                  <a:pt x="126" y="95"/>
                </a:lnTo>
                <a:lnTo>
                  <a:pt x="131" y="95"/>
                </a:lnTo>
                <a:lnTo>
                  <a:pt x="135" y="95"/>
                </a:lnTo>
                <a:lnTo>
                  <a:pt x="145" y="95"/>
                </a:lnTo>
                <a:lnTo>
                  <a:pt x="145" y="95"/>
                </a:lnTo>
                <a:lnTo>
                  <a:pt x="149" y="95"/>
                </a:lnTo>
                <a:lnTo>
                  <a:pt x="149" y="99"/>
                </a:lnTo>
                <a:lnTo>
                  <a:pt x="149" y="99"/>
                </a:lnTo>
                <a:lnTo>
                  <a:pt x="145" y="99"/>
                </a:lnTo>
                <a:lnTo>
                  <a:pt x="145" y="104"/>
                </a:lnTo>
                <a:lnTo>
                  <a:pt x="145" y="104"/>
                </a:lnTo>
                <a:lnTo>
                  <a:pt x="145" y="104"/>
                </a:lnTo>
                <a:lnTo>
                  <a:pt x="154" y="108"/>
                </a:lnTo>
                <a:lnTo>
                  <a:pt x="163" y="113"/>
                </a:lnTo>
                <a:lnTo>
                  <a:pt x="167" y="113"/>
                </a:lnTo>
                <a:lnTo>
                  <a:pt x="167" y="117"/>
                </a:lnTo>
                <a:lnTo>
                  <a:pt x="176" y="122"/>
                </a:lnTo>
                <a:lnTo>
                  <a:pt x="176" y="122"/>
                </a:lnTo>
                <a:lnTo>
                  <a:pt x="181" y="126"/>
                </a:lnTo>
                <a:lnTo>
                  <a:pt x="185" y="126"/>
                </a:lnTo>
                <a:lnTo>
                  <a:pt x="185" y="131"/>
                </a:lnTo>
                <a:lnTo>
                  <a:pt x="185" y="131"/>
                </a:lnTo>
                <a:lnTo>
                  <a:pt x="185" y="135"/>
                </a:lnTo>
                <a:lnTo>
                  <a:pt x="181" y="135"/>
                </a:lnTo>
                <a:lnTo>
                  <a:pt x="181" y="135"/>
                </a:lnTo>
                <a:lnTo>
                  <a:pt x="176" y="135"/>
                </a:lnTo>
                <a:lnTo>
                  <a:pt x="176" y="126"/>
                </a:lnTo>
                <a:lnTo>
                  <a:pt x="167" y="126"/>
                </a:lnTo>
                <a:lnTo>
                  <a:pt x="167" y="126"/>
                </a:lnTo>
                <a:lnTo>
                  <a:pt x="167" y="126"/>
                </a:lnTo>
                <a:lnTo>
                  <a:pt x="167" y="122"/>
                </a:lnTo>
                <a:lnTo>
                  <a:pt x="163" y="122"/>
                </a:lnTo>
                <a:lnTo>
                  <a:pt x="163" y="122"/>
                </a:lnTo>
                <a:lnTo>
                  <a:pt x="163" y="122"/>
                </a:lnTo>
                <a:lnTo>
                  <a:pt x="158" y="122"/>
                </a:lnTo>
                <a:lnTo>
                  <a:pt x="158" y="126"/>
                </a:lnTo>
                <a:lnTo>
                  <a:pt x="158" y="131"/>
                </a:lnTo>
                <a:lnTo>
                  <a:pt x="154" y="135"/>
                </a:lnTo>
                <a:lnTo>
                  <a:pt x="154" y="135"/>
                </a:lnTo>
                <a:lnTo>
                  <a:pt x="154" y="140"/>
                </a:lnTo>
                <a:lnTo>
                  <a:pt x="158" y="140"/>
                </a:lnTo>
                <a:lnTo>
                  <a:pt x="163" y="140"/>
                </a:lnTo>
                <a:lnTo>
                  <a:pt x="163" y="144"/>
                </a:lnTo>
                <a:lnTo>
                  <a:pt x="163" y="149"/>
                </a:lnTo>
                <a:lnTo>
                  <a:pt x="163" y="149"/>
                </a:lnTo>
                <a:lnTo>
                  <a:pt x="163" y="154"/>
                </a:lnTo>
                <a:lnTo>
                  <a:pt x="163" y="154"/>
                </a:lnTo>
                <a:lnTo>
                  <a:pt x="158" y="154"/>
                </a:lnTo>
                <a:lnTo>
                  <a:pt x="158" y="154"/>
                </a:lnTo>
                <a:lnTo>
                  <a:pt x="154" y="158"/>
                </a:lnTo>
                <a:lnTo>
                  <a:pt x="154" y="163"/>
                </a:lnTo>
                <a:lnTo>
                  <a:pt x="154" y="163"/>
                </a:lnTo>
                <a:lnTo>
                  <a:pt x="149" y="167"/>
                </a:lnTo>
                <a:lnTo>
                  <a:pt x="149" y="167"/>
                </a:lnTo>
                <a:lnTo>
                  <a:pt x="149" y="172"/>
                </a:lnTo>
                <a:lnTo>
                  <a:pt x="149" y="172"/>
                </a:lnTo>
                <a:lnTo>
                  <a:pt x="145" y="172"/>
                </a:lnTo>
                <a:lnTo>
                  <a:pt x="140" y="167"/>
                </a:lnTo>
                <a:lnTo>
                  <a:pt x="140" y="167"/>
                </a:lnTo>
                <a:lnTo>
                  <a:pt x="140" y="167"/>
                </a:lnTo>
                <a:lnTo>
                  <a:pt x="145" y="163"/>
                </a:lnTo>
                <a:lnTo>
                  <a:pt x="145" y="163"/>
                </a:lnTo>
                <a:lnTo>
                  <a:pt x="145" y="158"/>
                </a:lnTo>
                <a:lnTo>
                  <a:pt x="145" y="158"/>
                </a:lnTo>
                <a:lnTo>
                  <a:pt x="145" y="158"/>
                </a:lnTo>
                <a:lnTo>
                  <a:pt x="149" y="158"/>
                </a:lnTo>
                <a:lnTo>
                  <a:pt x="149" y="154"/>
                </a:lnTo>
                <a:lnTo>
                  <a:pt x="149" y="154"/>
                </a:lnTo>
                <a:lnTo>
                  <a:pt x="149" y="149"/>
                </a:lnTo>
                <a:lnTo>
                  <a:pt x="149" y="149"/>
                </a:lnTo>
                <a:lnTo>
                  <a:pt x="145" y="144"/>
                </a:lnTo>
                <a:lnTo>
                  <a:pt x="145" y="140"/>
                </a:lnTo>
                <a:lnTo>
                  <a:pt x="140" y="135"/>
                </a:lnTo>
                <a:lnTo>
                  <a:pt x="140" y="131"/>
                </a:lnTo>
                <a:lnTo>
                  <a:pt x="140" y="131"/>
                </a:lnTo>
                <a:lnTo>
                  <a:pt x="135" y="131"/>
                </a:lnTo>
                <a:lnTo>
                  <a:pt x="135" y="131"/>
                </a:lnTo>
                <a:lnTo>
                  <a:pt x="131" y="126"/>
                </a:lnTo>
                <a:lnTo>
                  <a:pt x="131" y="126"/>
                </a:lnTo>
                <a:lnTo>
                  <a:pt x="131" y="126"/>
                </a:lnTo>
                <a:lnTo>
                  <a:pt x="131" y="126"/>
                </a:lnTo>
                <a:lnTo>
                  <a:pt x="131" y="122"/>
                </a:lnTo>
                <a:lnTo>
                  <a:pt x="126" y="122"/>
                </a:lnTo>
                <a:lnTo>
                  <a:pt x="126" y="122"/>
                </a:lnTo>
                <a:lnTo>
                  <a:pt x="126" y="122"/>
                </a:lnTo>
                <a:lnTo>
                  <a:pt x="122" y="122"/>
                </a:lnTo>
                <a:lnTo>
                  <a:pt x="122" y="122"/>
                </a:lnTo>
                <a:lnTo>
                  <a:pt x="122" y="122"/>
                </a:lnTo>
                <a:lnTo>
                  <a:pt x="122" y="122"/>
                </a:lnTo>
                <a:lnTo>
                  <a:pt x="117" y="122"/>
                </a:lnTo>
                <a:lnTo>
                  <a:pt x="122" y="117"/>
                </a:lnTo>
                <a:lnTo>
                  <a:pt x="122" y="117"/>
                </a:lnTo>
                <a:lnTo>
                  <a:pt x="117" y="117"/>
                </a:lnTo>
                <a:lnTo>
                  <a:pt x="117" y="117"/>
                </a:lnTo>
                <a:lnTo>
                  <a:pt x="117" y="117"/>
                </a:lnTo>
                <a:lnTo>
                  <a:pt x="117" y="117"/>
                </a:lnTo>
                <a:lnTo>
                  <a:pt x="113" y="117"/>
                </a:lnTo>
                <a:lnTo>
                  <a:pt x="113" y="117"/>
                </a:lnTo>
                <a:lnTo>
                  <a:pt x="113" y="113"/>
                </a:lnTo>
                <a:lnTo>
                  <a:pt x="108" y="108"/>
                </a:lnTo>
                <a:lnTo>
                  <a:pt x="108" y="108"/>
                </a:lnTo>
                <a:lnTo>
                  <a:pt x="108" y="108"/>
                </a:lnTo>
                <a:lnTo>
                  <a:pt x="104" y="108"/>
                </a:lnTo>
                <a:lnTo>
                  <a:pt x="104" y="108"/>
                </a:lnTo>
                <a:lnTo>
                  <a:pt x="99" y="108"/>
                </a:lnTo>
                <a:lnTo>
                  <a:pt x="99" y="108"/>
                </a:lnTo>
                <a:lnTo>
                  <a:pt x="99" y="108"/>
                </a:lnTo>
                <a:lnTo>
                  <a:pt x="99" y="108"/>
                </a:lnTo>
                <a:lnTo>
                  <a:pt x="95" y="104"/>
                </a:lnTo>
                <a:lnTo>
                  <a:pt x="90" y="104"/>
                </a:lnTo>
                <a:lnTo>
                  <a:pt x="86" y="99"/>
                </a:lnTo>
                <a:lnTo>
                  <a:pt x="86" y="95"/>
                </a:lnTo>
                <a:lnTo>
                  <a:pt x="81" y="95"/>
                </a:lnTo>
                <a:lnTo>
                  <a:pt x="77" y="90"/>
                </a:lnTo>
                <a:lnTo>
                  <a:pt x="77" y="90"/>
                </a:lnTo>
                <a:lnTo>
                  <a:pt x="72" y="86"/>
                </a:lnTo>
                <a:lnTo>
                  <a:pt x="72" y="86"/>
                </a:lnTo>
                <a:lnTo>
                  <a:pt x="68" y="86"/>
                </a:lnTo>
                <a:lnTo>
                  <a:pt x="68" y="86"/>
                </a:lnTo>
                <a:lnTo>
                  <a:pt x="68" y="86"/>
                </a:lnTo>
                <a:lnTo>
                  <a:pt x="68" y="86"/>
                </a:lnTo>
                <a:lnTo>
                  <a:pt x="68" y="86"/>
                </a:lnTo>
                <a:lnTo>
                  <a:pt x="68" y="86"/>
                </a:lnTo>
                <a:lnTo>
                  <a:pt x="68" y="81"/>
                </a:lnTo>
                <a:lnTo>
                  <a:pt x="63" y="81"/>
                </a:lnTo>
                <a:lnTo>
                  <a:pt x="63" y="81"/>
                </a:lnTo>
                <a:lnTo>
                  <a:pt x="63" y="77"/>
                </a:lnTo>
                <a:lnTo>
                  <a:pt x="63" y="77"/>
                </a:lnTo>
                <a:lnTo>
                  <a:pt x="63" y="77"/>
                </a:lnTo>
                <a:lnTo>
                  <a:pt x="59" y="77"/>
                </a:lnTo>
                <a:lnTo>
                  <a:pt x="59" y="77"/>
                </a:lnTo>
                <a:lnTo>
                  <a:pt x="59" y="77"/>
                </a:lnTo>
                <a:lnTo>
                  <a:pt x="59" y="72"/>
                </a:lnTo>
                <a:lnTo>
                  <a:pt x="59" y="72"/>
                </a:lnTo>
                <a:lnTo>
                  <a:pt x="59" y="68"/>
                </a:lnTo>
                <a:lnTo>
                  <a:pt x="59" y="68"/>
                </a:lnTo>
                <a:lnTo>
                  <a:pt x="54" y="59"/>
                </a:lnTo>
                <a:lnTo>
                  <a:pt x="54" y="59"/>
                </a:lnTo>
                <a:lnTo>
                  <a:pt x="54" y="59"/>
                </a:lnTo>
                <a:lnTo>
                  <a:pt x="50" y="54"/>
                </a:lnTo>
                <a:lnTo>
                  <a:pt x="41" y="50"/>
                </a:lnTo>
                <a:lnTo>
                  <a:pt x="41" y="50"/>
                </a:lnTo>
                <a:lnTo>
                  <a:pt x="36" y="50"/>
                </a:lnTo>
                <a:lnTo>
                  <a:pt x="32" y="50"/>
                </a:lnTo>
                <a:lnTo>
                  <a:pt x="32" y="50"/>
                </a:lnTo>
                <a:lnTo>
                  <a:pt x="27" y="54"/>
                </a:lnTo>
                <a:lnTo>
                  <a:pt x="23" y="59"/>
                </a:lnTo>
                <a:lnTo>
                  <a:pt x="23" y="59"/>
                </a:lnTo>
                <a:lnTo>
                  <a:pt x="18" y="63"/>
                </a:lnTo>
                <a:lnTo>
                  <a:pt x="14" y="63"/>
                </a:lnTo>
                <a:lnTo>
                  <a:pt x="14" y="59"/>
                </a:lnTo>
                <a:lnTo>
                  <a:pt x="14" y="59"/>
                </a:lnTo>
                <a:lnTo>
                  <a:pt x="14" y="59"/>
                </a:lnTo>
                <a:lnTo>
                  <a:pt x="14" y="59"/>
                </a:lnTo>
                <a:lnTo>
                  <a:pt x="14" y="59"/>
                </a:lnTo>
                <a:lnTo>
                  <a:pt x="18" y="54"/>
                </a:lnTo>
                <a:lnTo>
                  <a:pt x="18" y="54"/>
                </a:lnTo>
                <a:lnTo>
                  <a:pt x="14" y="54"/>
                </a:lnTo>
                <a:lnTo>
                  <a:pt x="14" y="54"/>
                </a:lnTo>
                <a:lnTo>
                  <a:pt x="14" y="54"/>
                </a:lnTo>
                <a:lnTo>
                  <a:pt x="9" y="54"/>
                </a:lnTo>
                <a:lnTo>
                  <a:pt x="9" y="54"/>
                </a:lnTo>
                <a:lnTo>
                  <a:pt x="4" y="54"/>
                </a:lnTo>
                <a:lnTo>
                  <a:pt x="4" y="50"/>
                </a:lnTo>
                <a:lnTo>
                  <a:pt x="4" y="50"/>
                </a:lnTo>
                <a:lnTo>
                  <a:pt x="4" y="50"/>
                </a:lnTo>
                <a:lnTo>
                  <a:pt x="4" y="50"/>
                </a:lnTo>
                <a:lnTo>
                  <a:pt x="4" y="50"/>
                </a:lnTo>
                <a:lnTo>
                  <a:pt x="4" y="45"/>
                </a:lnTo>
                <a:lnTo>
                  <a:pt x="4" y="45"/>
                </a:lnTo>
                <a:lnTo>
                  <a:pt x="4" y="45"/>
                </a:lnTo>
                <a:lnTo>
                  <a:pt x="4" y="45"/>
                </a:lnTo>
                <a:lnTo>
                  <a:pt x="4" y="45"/>
                </a:lnTo>
                <a:lnTo>
                  <a:pt x="4" y="41"/>
                </a:lnTo>
                <a:lnTo>
                  <a:pt x="4" y="41"/>
                </a:lnTo>
                <a:lnTo>
                  <a:pt x="4" y="41"/>
                </a:lnTo>
                <a:lnTo>
                  <a:pt x="4" y="41"/>
                </a:lnTo>
                <a:lnTo>
                  <a:pt x="4" y="41"/>
                </a:lnTo>
                <a:lnTo>
                  <a:pt x="0" y="41"/>
                </a:lnTo>
                <a:lnTo>
                  <a:pt x="0" y="41"/>
                </a:lnTo>
                <a:lnTo>
                  <a:pt x="0" y="36"/>
                </a:lnTo>
                <a:lnTo>
                  <a:pt x="0" y="36"/>
                </a:lnTo>
                <a:lnTo>
                  <a:pt x="0" y="36"/>
                </a:lnTo>
                <a:lnTo>
                  <a:pt x="0" y="36"/>
                </a:lnTo>
                <a:lnTo>
                  <a:pt x="4" y="36"/>
                </a:lnTo>
                <a:lnTo>
                  <a:pt x="4" y="36"/>
                </a:lnTo>
                <a:lnTo>
                  <a:pt x="4" y="36"/>
                </a:lnTo>
                <a:lnTo>
                  <a:pt x="4" y="36"/>
                </a:lnTo>
                <a:lnTo>
                  <a:pt x="9" y="36"/>
                </a:lnTo>
                <a:lnTo>
                  <a:pt x="9" y="31"/>
                </a:lnTo>
                <a:lnTo>
                  <a:pt x="9" y="31"/>
                </a:lnTo>
                <a:lnTo>
                  <a:pt x="9" y="31"/>
                </a:lnTo>
                <a:lnTo>
                  <a:pt x="9" y="31"/>
                </a:lnTo>
                <a:lnTo>
                  <a:pt x="4" y="27"/>
                </a:lnTo>
                <a:lnTo>
                  <a:pt x="4" y="27"/>
                </a:lnTo>
                <a:lnTo>
                  <a:pt x="4" y="27"/>
                </a:lnTo>
                <a:lnTo>
                  <a:pt x="4" y="27"/>
                </a:lnTo>
                <a:lnTo>
                  <a:pt x="4" y="22"/>
                </a:lnTo>
                <a:lnTo>
                  <a:pt x="4" y="22"/>
                </a:lnTo>
                <a:lnTo>
                  <a:pt x="4" y="22"/>
                </a:lnTo>
                <a:lnTo>
                  <a:pt x="4" y="22"/>
                </a:lnTo>
                <a:lnTo>
                  <a:pt x="4" y="22"/>
                </a:lnTo>
                <a:lnTo>
                  <a:pt x="9" y="22"/>
                </a:lnTo>
                <a:lnTo>
                  <a:pt x="9" y="22"/>
                </a:lnTo>
                <a:lnTo>
                  <a:pt x="14" y="22"/>
                </a:lnTo>
                <a:lnTo>
                  <a:pt x="14" y="22"/>
                </a:lnTo>
                <a:lnTo>
                  <a:pt x="14" y="22"/>
                </a:lnTo>
                <a:lnTo>
                  <a:pt x="14" y="22"/>
                </a:lnTo>
                <a:lnTo>
                  <a:pt x="18" y="22"/>
                </a:lnTo>
                <a:lnTo>
                  <a:pt x="18" y="22"/>
                </a:lnTo>
                <a:lnTo>
                  <a:pt x="23" y="18"/>
                </a:lnTo>
                <a:lnTo>
                  <a:pt x="23" y="18"/>
                </a:lnTo>
                <a:lnTo>
                  <a:pt x="23" y="18"/>
                </a:lnTo>
                <a:lnTo>
                  <a:pt x="23" y="18"/>
                </a:lnTo>
                <a:lnTo>
                  <a:pt x="23" y="13"/>
                </a:lnTo>
                <a:lnTo>
                  <a:pt x="23" y="13"/>
                </a:lnTo>
                <a:lnTo>
                  <a:pt x="27" y="13"/>
                </a:lnTo>
                <a:lnTo>
                  <a:pt x="27" y="13"/>
                </a:lnTo>
                <a:lnTo>
                  <a:pt x="27" y="13"/>
                </a:lnTo>
                <a:lnTo>
                  <a:pt x="27" y="13"/>
                </a:lnTo>
                <a:lnTo>
                  <a:pt x="27" y="13"/>
                </a:lnTo>
                <a:lnTo>
                  <a:pt x="27" y="13"/>
                </a:lnTo>
                <a:lnTo>
                  <a:pt x="27" y="13"/>
                </a:lnTo>
                <a:lnTo>
                  <a:pt x="27" y="13"/>
                </a:lnTo>
                <a:lnTo>
                  <a:pt x="32" y="18"/>
                </a:lnTo>
                <a:lnTo>
                  <a:pt x="32" y="18"/>
                </a:lnTo>
                <a:lnTo>
                  <a:pt x="32" y="18"/>
                </a:lnTo>
                <a:lnTo>
                  <a:pt x="36" y="18"/>
                </a:lnTo>
                <a:lnTo>
                  <a:pt x="32" y="18"/>
                </a:lnTo>
                <a:lnTo>
                  <a:pt x="36" y="22"/>
                </a:lnTo>
                <a:lnTo>
                  <a:pt x="36" y="22"/>
                </a:lnTo>
                <a:lnTo>
                  <a:pt x="36" y="22"/>
                </a:lnTo>
                <a:lnTo>
                  <a:pt x="36" y="22"/>
                </a:lnTo>
                <a:lnTo>
                  <a:pt x="36" y="22"/>
                </a:lnTo>
                <a:lnTo>
                  <a:pt x="36" y="22"/>
                </a:lnTo>
                <a:lnTo>
                  <a:pt x="36" y="18"/>
                </a:lnTo>
                <a:lnTo>
                  <a:pt x="36" y="18"/>
                </a:lnTo>
                <a:lnTo>
                  <a:pt x="36" y="18"/>
                </a:lnTo>
                <a:lnTo>
                  <a:pt x="36" y="18"/>
                </a:lnTo>
                <a:lnTo>
                  <a:pt x="41" y="18"/>
                </a:lnTo>
                <a:lnTo>
                  <a:pt x="41" y="13"/>
                </a:lnTo>
                <a:lnTo>
                  <a:pt x="41" y="13"/>
                </a:lnTo>
                <a:lnTo>
                  <a:pt x="41" y="9"/>
                </a:lnTo>
                <a:lnTo>
                  <a:pt x="41" y="9"/>
                </a:lnTo>
                <a:lnTo>
                  <a:pt x="41" y="9"/>
                </a:lnTo>
                <a:lnTo>
                  <a:pt x="45" y="9"/>
                </a:lnTo>
                <a:lnTo>
                  <a:pt x="45" y="13"/>
                </a:lnTo>
                <a:lnTo>
                  <a:pt x="45" y="13"/>
                </a:lnTo>
                <a:lnTo>
                  <a:pt x="45" y="13"/>
                </a:lnTo>
                <a:lnTo>
                  <a:pt x="45" y="13"/>
                </a:lnTo>
                <a:lnTo>
                  <a:pt x="45" y="13"/>
                </a:lnTo>
                <a:lnTo>
                  <a:pt x="50" y="13"/>
                </a:lnTo>
                <a:lnTo>
                  <a:pt x="50" y="13"/>
                </a:lnTo>
                <a:lnTo>
                  <a:pt x="50" y="13"/>
                </a:lnTo>
                <a:lnTo>
                  <a:pt x="50" y="13"/>
                </a:lnTo>
                <a:lnTo>
                  <a:pt x="54" y="13"/>
                </a:lnTo>
                <a:lnTo>
                  <a:pt x="54" y="13"/>
                </a:lnTo>
                <a:lnTo>
                  <a:pt x="54" y="13"/>
                </a:lnTo>
                <a:lnTo>
                  <a:pt x="54" y="13"/>
                </a:lnTo>
                <a:lnTo>
                  <a:pt x="54" y="13"/>
                </a:lnTo>
                <a:lnTo>
                  <a:pt x="54" y="13"/>
                </a:lnTo>
                <a:lnTo>
                  <a:pt x="54" y="13"/>
                </a:lnTo>
                <a:lnTo>
                  <a:pt x="54" y="13"/>
                </a:lnTo>
                <a:lnTo>
                  <a:pt x="54" y="9"/>
                </a:lnTo>
                <a:lnTo>
                  <a:pt x="54" y="9"/>
                </a:lnTo>
                <a:lnTo>
                  <a:pt x="54" y="9"/>
                </a:lnTo>
                <a:lnTo>
                  <a:pt x="54" y="9"/>
                </a:lnTo>
                <a:lnTo>
                  <a:pt x="54" y="9"/>
                </a:lnTo>
                <a:lnTo>
                  <a:pt x="54" y="9"/>
                </a:lnTo>
                <a:lnTo>
                  <a:pt x="59" y="9"/>
                </a:lnTo>
                <a:lnTo>
                  <a:pt x="59" y="9"/>
                </a:lnTo>
                <a:lnTo>
                  <a:pt x="59" y="9"/>
                </a:lnTo>
                <a:lnTo>
                  <a:pt x="59" y="9"/>
                </a:lnTo>
                <a:lnTo>
                  <a:pt x="59" y="9"/>
                </a:lnTo>
                <a:lnTo>
                  <a:pt x="59" y="4"/>
                </a:lnTo>
                <a:lnTo>
                  <a:pt x="59" y="4"/>
                </a:lnTo>
                <a:lnTo>
                  <a:pt x="59" y="4"/>
                </a:lnTo>
                <a:lnTo>
                  <a:pt x="59" y="4"/>
                </a:lnTo>
                <a:lnTo>
                  <a:pt x="63" y="4"/>
                </a:lnTo>
                <a:lnTo>
                  <a:pt x="63" y="4"/>
                </a:lnTo>
                <a:lnTo>
                  <a:pt x="63" y="4"/>
                </a:lnTo>
                <a:lnTo>
                  <a:pt x="68" y="4"/>
                </a:lnTo>
                <a:lnTo>
                  <a:pt x="68" y="4"/>
                </a:lnTo>
                <a:lnTo>
                  <a:pt x="68" y="4"/>
                </a:lnTo>
                <a:lnTo>
                  <a:pt x="68" y="4"/>
                </a:lnTo>
                <a:lnTo>
                  <a:pt x="68" y="4"/>
                </a:lnTo>
                <a:lnTo>
                  <a:pt x="72" y="0"/>
                </a:lnTo>
                <a:lnTo>
                  <a:pt x="72" y="0"/>
                </a:lnTo>
                <a:lnTo>
                  <a:pt x="72" y="0"/>
                </a:lnTo>
                <a:lnTo>
                  <a:pt x="77" y="0"/>
                </a:lnTo>
                <a:lnTo>
                  <a:pt x="77" y="0"/>
                </a:lnTo>
                <a:lnTo>
                  <a:pt x="77" y="0"/>
                </a:lnTo>
                <a:lnTo>
                  <a:pt x="81" y="0"/>
                </a:lnTo>
                <a:lnTo>
                  <a:pt x="86" y="0"/>
                </a:lnTo>
                <a:lnTo>
                  <a:pt x="86" y="0"/>
                </a:lnTo>
                <a:lnTo>
                  <a:pt x="86" y="0"/>
                </a:lnTo>
                <a:lnTo>
                  <a:pt x="86" y="0"/>
                </a:lnTo>
                <a:lnTo>
                  <a:pt x="81"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93" name="Freeform 84">
            <a:extLst>
              <a:ext uri="{FF2B5EF4-FFF2-40B4-BE49-F238E27FC236}">
                <a16:creationId xmlns:a16="http://schemas.microsoft.com/office/drawing/2014/main" id="{712FE049-A4D6-BF40-A704-D621D962186E}"/>
              </a:ext>
            </a:extLst>
          </p:cNvPr>
          <p:cNvSpPr>
            <a:spLocks/>
          </p:cNvSpPr>
          <p:nvPr/>
        </p:nvSpPr>
        <p:spPr bwMode="auto">
          <a:xfrm>
            <a:off x="10660771" y="5997065"/>
            <a:ext cx="309991" cy="397978"/>
          </a:xfrm>
          <a:custGeom>
            <a:avLst/>
            <a:gdLst>
              <a:gd name="T0" fmla="*/ 59 w 64"/>
              <a:gd name="T1" fmla="*/ 18 h 81"/>
              <a:gd name="T2" fmla="*/ 64 w 64"/>
              <a:gd name="T3" fmla="*/ 23 h 81"/>
              <a:gd name="T4" fmla="*/ 64 w 64"/>
              <a:gd name="T5" fmla="*/ 23 h 81"/>
              <a:gd name="T6" fmla="*/ 59 w 64"/>
              <a:gd name="T7" fmla="*/ 27 h 81"/>
              <a:gd name="T8" fmla="*/ 54 w 64"/>
              <a:gd name="T9" fmla="*/ 27 h 81"/>
              <a:gd name="T10" fmla="*/ 45 w 64"/>
              <a:gd name="T11" fmla="*/ 32 h 81"/>
              <a:gd name="T12" fmla="*/ 36 w 64"/>
              <a:gd name="T13" fmla="*/ 36 h 81"/>
              <a:gd name="T14" fmla="*/ 27 w 64"/>
              <a:gd name="T15" fmla="*/ 36 h 81"/>
              <a:gd name="T16" fmla="*/ 36 w 64"/>
              <a:gd name="T17" fmla="*/ 45 h 81"/>
              <a:gd name="T18" fmla="*/ 41 w 64"/>
              <a:gd name="T19" fmla="*/ 50 h 81"/>
              <a:gd name="T20" fmla="*/ 45 w 64"/>
              <a:gd name="T21" fmla="*/ 54 h 81"/>
              <a:gd name="T22" fmla="*/ 41 w 64"/>
              <a:gd name="T23" fmla="*/ 59 h 81"/>
              <a:gd name="T24" fmla="*/ 41 w 64"/>
              <a:gd name="T25" fmla="*/ 59 h 81"/>
              <a:gd name="T26" fmla="*/ 41 w 64"/>
              <a:gd name="T27" fmla="*/ 63 h 81"/>
              <a:gd name="T28" fmla="*/ 36 w 64"/>
              <a:gd name="T29" fmla="*/ 68 h 81"/>
              <a:gd name="T30" fmla="*/ 27 w 64"/>
              <a:gd name="T31" fmla="*/ 68 h 81"/>
              <a:gd name="T32" fmla="*/ 27 w 64"/>
              <a:gd name="T33" fmla="*/ 72 h 81"/>
              <a:gd name="T34" fmla="*/ 23 w 64"/>
              <a:gd name="T35" fmla="*/ 77 h 81"/>
              <a:gd name="T36" fmla="*/ 18 w 64"/>
              <a:gd name="T37" fmla="*/ 81 h 81"/>
              <a:gd name="T38" fmla="*/ 9 w 64"/>
              <a:gd name="T39" fmla="*/ 81 h 81"/>
              <a:gd name="T40" fmla="*/ 0 w 64"/>
              <a:gd name="T41" fmla="*/ 77 h 81"/>
              <a:gd name="T42" fmla="*/ 0 w 64"/>
              <a:gd name="T43" fmla="*/ 77 h 81"/>
              <a:gd name="T44" fmla="*/ 0 w 64"/>
              <a:gd name="T45" fmla="*/ 68 h 81"/>
              <a:gd name="T46" fmla="*/ 0 w 64"/>
              <a:gd name="T47" fmla="*/ 68 h 81"/>
              <a:gd name="T48" fmla="*/ 0 w 64"/>
              <a:gd name="T49" fmla="*/ 63 h 81"/>
              <a:gd name="T50" fmla="*/ 0 w 64"/>
              <a:gd name="T51" fmla="*/ 59 h 81"/>
              <a:gd name="T52" fmla="*/ 0 w 64"/>
              <a:gd name="T53" fmla="*/ 54 h 81"/>
              <a:gd name="T54" fmla="*/ 0 w 64"/>
              <a:gd name="T55" fmla="*/ 50 h 81"/>
              <a:gd name="T56" fmla="*/ 5 w 64"/>
              <a:gd name="T57" fmla="*/ 45 h 81"/>
              <a:gd name="T58" fmla="*/ 5 w 64"/>
              <a:gd name="T59" fmla="*/ 41 h 81"/>
              <a:gd name="T60" fmla="*/ 5 w 64"/>
              <a:gd name="T61" fmla="*/ 41 h 81"/>
              <a:gd name="T62" fmla="*/ 5 w 64"/>
              <a:gd name="T63" fmla="*/ 36 h 81"/>
              <a:gd name="T64" fmla="*/ 5 w 64"/>
              <a:gd name="T65" fmla="*/ 32 h 81"/>
              <a:gd name="T66" fmla="*/ 5 w 64"/>
              <a:gd name="T67" fmla="*/ 27 h 81"/>
              <a:gd name="T68" fmla="*/ 5 w 64"/>
              <a:gd name="T69" fmla="*/ 18 h 81"/>
              <a:gd name="T70" fmla="*/ 5 w 64"/>
              <a:gd name="T71" fmla="*/ 14 h 81"/>
              <a:gd name="T72" fmla="*/ 5 w 64"/>
              <a:gd name="T73" fmla="*/ 14 h 81"/>
              <a:gd name="T74" fmla="*/ 5 w 64"/>
              <a:gd name="T75" fmla="*/ 14 h 81"/>
              <a:gd name="T76" fmla="*/ 9 w 64"/>
              <a:gd name="T77" fmla="*/ 14 h 81"/>
              <a:gd name="T78" fmla="*/ 14 w 64"/>
              <a:gd name="T79" fmla="*/ 18 h 81"/>
              <a:gd name="T80" fmla="*/ 18 w 64"/>
              <a:gd name="T81" fmla="*/ 18 h 81"/>
              <a:gd name="T82" fmla="*/ 23 w 64"/>
              <a:gd name="T83" fmla="*/ 23 h 81"/>
              <a:gd name="T84" fmla="*/ 32 w 64"/>
              <a:gd name="T85" fmla="*/ 18 h 81"/>
              <a:gd name="T86" fmla="*/ 36 w 64"/>
              <a:gd name="T87" fmla="*/ 14 h 81"/>
              <a:gd name="T88" fmla="*/ 45 w 64"/>
              <a:gd name="T89" fmla="*/ 5 h 81"/>
              <a:gd name="T90" fmla="*/ 54 w 64"/>
              <a:gd name="T91" fmla="*/ 0 h 81"/>
              <a:gd name="T92" fmla="*/ 59 w 64"/>
              <a:gd name="T93" fmla="*/ 9 h 81"/>
              <a:gd name="T94" fmla="*/ 59 w 64"/>
              <a:gd name="T95" fmla="*/ 1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4" h="81">
                <a:moveTo>
                  <a:pt x="59" y="18"/>
                </a:moveTo>
                <a:lnTo>
                  <a:pt x="59" y="18"/>
                </a:lnTo>
                <a:lnTo>
                  <a:pt x="59" y="23"/>
                </a:lnTo>
                <a:lnTo>
                  <a:pt x="64" y="23"/>
                </a:lnTo>
                <a:lnTo>
                  <a:pt x="64" y="18"/>
                </a:lnTo>
                <a:lnTo>
                  <a:pt x="64" y="23"/>
                </a:lnTo>
                <a:lnTo>
                  <a:pt x="64" y="23"/>
                </a:lnTo>
                <a:lnTo>
                  <a:pt x="59" y="27"/>
                </a:lnTo>
                <a:lnTo>
                  <a:pt x="59" y="27"/>
                </a:lnTo>
                <a:lnTo>
                  <a:pt x="54" y="27"/>
                </a:lnTo>
                <a:lnTo>
                  <a:pt x="50" y="32"/>
                </a:lnTo>
                <a:lnTo>
                  <a:pt x="45" y="32"/>
                </a:lnTo>
                <a:lnTo>
                  <a:pt x="41" y="32"/>
                </a:lnTo>
                <a:lnTo>
                  <a:pt x="36" y="36"/>
                </a:lnTo>
                <a:lnTo>
                  <a:pt x="32" y="36"/>
                </a:lnTo>
                <a:lnTo>
                  <a:pt x="27" y="36"/>
                </a:lnTo>
                <a:lnTo>
                  <a:pt x="32" y="41"/>
                </a:lnTo>
                <a:lnTo>
                  <a:pt x="36" y="45"/>
                </a:lnTo>
                <a:lnTo>
                  <a:pt x="36" y="45"/>
                </a:lnTo>
                <a:lnTo>
                  <a:pt x="41" y="50"/>
                </a:lnTo>
                <a:lnTo>
                  <a:pt x="45" y="54"/>
                </a:lnTo>
                <a:lnTo>
                  <a:pt x="45" y="54"/>
                </a:lnTo>
                <a:lnTo>
                  <a:pt x="45" y="54"/>
                </a:lnTo>
                <a:lnTo>
                  <a:pt x="41" y="59"/>
                </a:lnTo>
                <a:lnTo>
                  <a:pt x="41" y="59"/>
                </a:lnTo>
                <a:lnTo>
                  <a:pt x="41" y="59"/>
                </a:lnTo>
                <a:lnTo>
                  <a:pt x="41" y="63"/>
                </a:lnTo>
                <a:lnTo>
                  <a:pt x="41" y="63"/>
                </a:lnTo>
                <a:lnTo>
                  <a:pt x="41" y="63"/>
                </a:lnTo>
                <a:lnTo>
                  <a:pt x="36" y="68"/>
                </a:lnTo>
                <a:lnTo>
                  <a:pt x="32" y="68"/>
                </a:lnTo>
                <a:lnTo>
                  <a:pt x="27" y="68"/>
                </a:lnTo>
                <a:lnTo>
                  <a:pt x="27" y="68"/>
                </a:lnTo>
                <a:lnTo>
                  <a:pt x="27" y="72"/>
                </a:lnTo>
                <a:lnTo>
                  <a:pt x="23" y="72"/>
                </a:lnTo>
                <a:lnTo>
                  <a:pt x="23" y="77"/>
                </a:lnTo>
                <a:lnTo>
                  <a:pt x="18" y="81"/>
                </a:lnTo>
                <a:lnTo>
                  <a:pt x="18" y="81"/>
                </a:lnTo>
                <a:lnTo>
                  <a:pt x="14" y="81"/>
                </a:lnTo>
                <a:lnTo>
                  <a:pt x="9" y="81"/>
                </a:lnTo>
                <a:lnTo>
                  <a:pt x="5" y="77"/>
                </a:lnTo>
                <a:lnTo>
                  <a:pt x="0" y="77"/>
                </a:lnTo>
                <a:lnTo>
                  <a:pt x="0" y="77"/>
                </a:lnTo>
                <a:lnTo>
                  <a:pt x="0" y="77"/>
                </a:lnTo>
                <a:lnTo>
                  <a:pt x="0" y="72"/>
                </a:lnTo>
                <a:lnTo>
                  <a:pt x="0" y="68"/>
                </a:lnTo>
                <a:lnTo>
                  <a:pt x="0" y="68"/>
                </a:lnTo>
                <a:lnTo>
                  <a:pt x="0" y="68"/>
                </a:lnTo>
                <a:lnTo>
                  <a:pt x="0" y="63"/>
                </a:lnTo>
                <a:lnTo>
                  <a:pt x="0" y="63"/>
                </a:lnTo>
                <a:lnTo>
                  <a:pt x="0" y="59"/>
                </a:lnTo>
                <a:lnTo>
                  <a:pt x="0" y="59"/>
                </a:lnTo>
                <a:lnTo>
                  <a:pt x="0" y="54"/>
                </a:lnTo>
                <a:lnTo>
                  <a:pt x="0" y="54"/>
                </a:lnTo>
                <a:lnTo>
                  <a:pt x="0" y="50"/>
                </a:lnTo>
                <a:lnTo>
                  <a:pt x="0" y="50"/>
                </a:lnTo>
                <a:lnTo>
                  <a:pt x="5" y="45"/>
                </a:lnTo>
                <a:lnTo>
                  <a:pt x="5" y="45"/>
                </a:lnTo>
                <a:lnTo>
                  <a:pt x="5" y="41"/>
                </a:lnTo>
                <a:lnTo>
                  <a:pt x="5" y="41"/>
                </a:lnTo>
                <a:lnTo>
                  <a:pt x="5" y="41"/>
                </a:lnTo>
                <a:lnTo>
                  <a:pt x="5" y="41"/>
                </a:lnTo>
                <a:lnTo>
                  <a:pt x="5" y="36"/>
                </a:lnTo>
                <a:lnTo>
                  <a:pt x="5" y="36"/>
                </a:lnTo>
                <a:lnTo>
                  <a:pt x="5" y="32"/>
                </a:lnTo>
                <a:lnTo>
                  <a:pt x="5" y="32"/>
                </a:lnTo>
                <a:lnTo>
                  <a:pt x="5" y="27"/>
                </a:lnTo>
                <a:lnTo>
                  <a:pt x="5" y="27"/>
                </a:lnTo>
                <a:lnTo>
                  <a:pt x="5" y="23"/>
                </a:lnTo>
                <a:lnTo>
                  <a:pt x="5" y="18"/>
                </a:lnTo>
                <a:lnTo>
                  <a:pt x="5" y="14"/>
                </a:lnTo>
                <a:lnTo>
                  <a:pt x="5" y="14"/>
                </a:lnTo>
                <a:lnTo>
                  <a:pt x="5" y="14"/>
                </a:lnTo>
                <a:lnTo>
                  <a:pt x="5" y="14"/>
                </a:lnTo>
                <a:lnTo>
                  <a:pt x="5" y="14"/>
                </a:lnTo>
                <a:lnTo>
                  <a:pt x="5" y="14"/>
                </a:lnTo>
                <a:lnTo>
                  <a:pt x="9" y="14"/>
                </a:lnTo>
                <a:lnTo>
                  <a:pt x="9" y="14"/>
                </a:lnTo>
                <a:lnTo>
                  <a:pt x="9" y="18"/>
                </a:lnTo>
                <a:lnTo>
                  <a:pt x="14" y="18"/>
                </a:lnTo>
                <a:lnTo>
                  <a:pt x="14" y="18"/>
                </a:lnTo>
                <a:lnTo>
                  <a:pt x="18" y="18"/>
                </a:lnTo>
                <a:lnTo>
                  <a:pt x="18" y="23"/>
                </a:lnTo>
                <a:lnTo>
                  <a:pt x="23" y="23"/>
                </a:lnTo>
                <a:lnTo>
                  <a:pt x="27" y="18"/>
                </a:lnTo>
                <a:lnTo>
                  <a:pt x="32" y="18"/>
                </a:lnTo>
                <a:lnTo>
                  <a:pt x="36" y="14"/>
                </a:lnTo>
                <a:lnTo>
                  <a:pt x="36" y="14"/>
                </a:lnTo>
                <a:lnTo>
                  <a:pt x="41" y="9"/>
                </a:lnTo>
                <a:lnTo>
                  <a:pt x="45" y="5"/>
                </a:lnTo>
                <a:lnTo>
                  <a:pt x="50" y="5"/>
                </a:lnTo>
                <a:lnTo>
                  <a:pt x="54" y="0"/>
                </a:lnTo>
                <a:lnTo>
                  <a:pt x="54" y="5"/>
                </a:lnTo>
                <a:lnTo>
                  <a:pt x="59" y="9"/>
                </a:lnTo>
                <a:lnTo>
                  <a:pt x="59" y="14"/>
                </a:lnTo>
                <a:lnTo>
                  <a:pt x="59" y="18"/>
                </a:lnTo>
                <a:lnTo>
                  <a:pt x="59" y="18"/>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96" name="Freeform 87">
            <a:extLst>
              <a:ext uri="{FF2B5EF4-FFF2-40B4-BE49-F238E27FC236}">
                <a16:creationId xmlns:a16="http://schemas.microsoft.com/office/drawing/2014/main" id="{0645BE4E-2F33-5244-A242-8CABE3194A5F}"/>
              </a:ext>
            </a:extLst>
          </p:cNvPr>
          <p:cNvSpPr>
            <a:spLocks/>
          </p:cNvSpPr>
          <p:nvPr/>
        </p:nvSpPr>
        <p:spPr bwMode="auto">
          <a:xfrm>
            <a:off x="11275910" y="3908917"/>
            <a:ext cx="2843196" cy="1375720"/>
          </a:xfrm>
          <a:custGeom>
            <a:avLst/>
            <a:gdLst>
              <a:gd name="T0" fmla="*/ 316 w 587"/>
              <a:gd name="T1" fmla="*/ 18 h 280"/>
              <a:gd name="T2" fmla="*/ 334 w 587"/>
              <a:gd name="T3" fmla="*/ 23 h 280"/>
              <a:gd name="T4" fmla="*/ 348 w 587"/>
              <a:gd name="T5" fmla="*/ 27 h 280"/>
              <a:gd name="T6" fmla="*/ 366 w 587"/>
              <a:gd name="T7" fmla="*/ 27 h 280"/>
              <a:gd name="T8" fmla="*/ 388 w 587"/>
              <a:gd name="T9" fmla="*/ 14 h 280"/>
              <a:gd name="T10" fmla="*/ 424 w 587"/>
              <a:gd name="T11" fmla="*/ 41 h 280"/>
              <a:gd name="T12" fmla="*/ 474 w 587"/>
              <a:gd name="T13" fmla="*/ 72 h 280"/>
              <a:gd name="T14" fmla="*/ 483 w 587"/>
              <a:gd name="T15" fmla="*/ 72 h 280"/>
              <a:gd name="T16" fmla="*/ 506 w 587"/>
              <a:gd name="T17" fmla="*/ 77 h 280"/>
              <a:gd name="T18" fmla="*/ 537 w 587"/>
              <a:gd name="T19" fmla="*/ 86 h 280"/>
              <a:gd name="T20" fmla="*/ 564 w 587"/>
              <a:gd name="T21" fmla="*/ 99 h 280"/>
              <a:gd name="T22" fmla="*/ 583 w 587"/>
              <a:gd name="T23" fmla="*/ 104 h 280"/>
              <a:gd name="T24" fmla="*/ 578 w 587"/>
              <a:gd name="T25" fmla="*/ 118 h 280"/>
              <a:gd name="T26" fmla="*/ 578 w 587"/>
              <a:gd name="T27" fmla="*/ 145 h 280"/>
              <a:gd name="T28" fmla="*/ 551 w 587"/>
              <a:gd name="T29" fmla="*/ 149 h 280"/>
              <a:gd name="T30" fmla="*/ 551 w 587"/>
              <a:gd name="T31" fmla="*/ 176 h 280"/>
              <a:gd name="T32" fmla="*/ 537 w 587"/>
              <a:gd name="T33" fmla="*/ 181 h 280"/>
              <a:gd name="T34" fmla="*/ 524 w 587"/>
              <a:gd name="T35" fmla="*/ 194 h 280"/>
              <a:gd name="T36" fmla="*/ 537 w 587"/>
              <a:gd name="T37" fmla="*/ 217 h 280"/>
              <a:gd name="T38" fmla="*/ 537 w 587"/>
              <a:gd name="T39" fmla="*/ 231 h 280"/>
              <a:gd name="T40" fmla="*/ 519 w 587"/>
              <a:gd name="T41" fmla="*/ 231 h 280"/>
              <a:gd name="T42" fmla="*/ 488 w 587"/>
              <a:gd name="T43" fmla="*/ 231 h 280"/>
              <a:gd name="T44" fmla="*/ 438 w 587"/>
              <a:gd name="T45" fmla="*/ 226 h 280"/>
              <a:gd name="T46" fmla="*/ 415 w 587"/>
              <a:gd name="T47" fmla="*/ 235 h 280"/>
              <a:gd name="T48" fmla="*/ 397 w 587"/>
              <a:gd name="T49" fmla="*/ 249 h 280"/>
              <a:gd name="T50" fmla="*/ 375 w 587"/>
              <a:gd name="T51" fmla="*/ 262 h 280"/>
              <a:gd name="T52" fmla="*/ 361 w 587"/>
              <a:gd name="T53" fmla="*/ 276 h 280"/>
              <a:gd name="T54" fmla="*/ 339 w 587"/>
              <a:gd name="T55" fmla="*/ 267 h 280"/>
              <a:gd name="T56" fmla="*/ 321 w 587"/>
              <a:gd name="T57" fmla="*/ 235 h 280"/>
              <a:gd name="T58" fmla="*/ 289 w 587"/>
              <a:gd name="T59" fmla="*/ 226 h 280"/>
              <a:gd name="T60" fmla="*/ 244 w 587"/>
              <a:gd name="T61" fmla="*/ 217 h 280"/>
              <a:gd name="T62" fmla="*/ 203 w 587"/>
              <a:gd name="T63" fmla="*/ 194 h 280"/>
              <a:gd name="T64" fmla="*/ 158 w 587"/>
              <a:gd name="T65" fmla="*/ 199 h 280"/>
              <a:gd name="T66" fmla="*/ 171 w 587"/>
              <a:gd name="T67" fmla="*/ 271 h 280"/>
              <a:gd name="T68" fmla="*/ 144 w 587"/>
              <a:gd name="T69" fmla="*/ 253 h 280"/>
              <a:gd name="T70" fmla="*/ 117 w 587"/>
              <a:gd name="T71" fmla="*/ 253 h 280"/>
              <a:gd name="T72" fmla="*/ 95 w 587"/>
              <a:gd name="T73" fmla="*/ 240 h 280"/>
              <a:gd name="T74" fmla="*/ 72 w 587"/>
              <a:gd name="T75" fmla="*/ 213 h 280"/>
              <a:gd name="T76" fmla="*/ 81 w 587"/>
              <a:gd name="T77" fmla="*/ 208 h 280"/>
              <a:gd name="T78" fmla="*/ 113 w 587"/>
              <a:gd name="T79" fmla="*/ 194 h 280"/>
              <a:gd name="T80" fmla="*/ 95 w 587"/>
              <a:gd name="T81" fmla="*/ 167 h 280"/>
              <a:gd name="T82" fmla="*/ 63 w 587"/>
              <a:gd name="T83" fmla="*/ 167 h 280"/>
              <a:gd name="T84" fmla="*/ 40 w 587"/>
              <a:gd name="T85" fmla="*/ 176 h 280"/>
              <a:gd name="T86" fmla="*/ 31 w 587"/>
              <a:gd name="T87" fmla="*/ 158 h 280"/>
              <a:gd name="T88" fmla="*/ 0 w 587"/>
              <a:gd name="T89" fmla="*/ 136 h 280"/>
              <a:gd name="T90" fmla="*/ 4 w 587"/>
              <a:gd name="T91" fmla="*/ 104 h 280"/>
              <a:gd name="T92" fmla="*/ 22 w 587"/>
              <a:gd name="T93" fmla="*/ 104 h 280"/>
              <a:gd name="T94" fmla="*/ 40 w 587"/>
              <a:gd name="T95" fmla="*/ 86 h 280"/>
              <a:gd name="T96" fmla="*/ 68 w 587"/>
              <a:gd name="T97" fmla="*/ 77 h 280"/>
              <a:gd name="T98" fmla="*/ 95 w 587"/>
              <a:gd name="T99" fmla="*/ 86 h 280"/>
              <a:gd name="T100" fmla="*/ 104 w 587"/>
              <a:gd name="T101" fmla="*/ 90 h 280"/>
              <a:gd name="T102" fmla="*/ 135 w 587"/>
              <a:gd name="T103" fmla="*/ 86 h 280"/>
              <a:gd name="T104" fmla="*/ 167 w 587"/>
              <a:gd name="T105" fmla="*/ 90 h 280"/>
              <a:gd name="T106" fmla="*/ 190 w 587"/>
              <a:gd name="T107" fmla="*/ 90 h 280"/>
              <a:gd name="T108" fmla="*/ 180 w 587"/>
              <a:gd name="T109" fmla="*/ 72 h 280"/>
              <a:gd name="T110" fmla="*/ 185 w 587"/>
              <a:gd name="T111" fmla="*/ 50 h 280"/>
              <a:gd name="T112" fmla="*/ 180 w 587"/>
              <a:gd name="T113" fmla="*/ 41 h 280"/>
              <a:gd name="T114" fmla="*/ 180 w 587"/>
              <a:gd name="T115" fmla="*/ 32 h 280"/>
              <a:gd name="T116" fmla="*/ 212 w 587"/>
              <a:gd name="T117" fmla="*/ 23 h 280"/>
              <a:gd name="T118" fmla="*/ 230 w 587"/>
              <a:gd name="T119" fmla="*/ 18 h 280"/>
              <a:gd name="T120" fmla="*/ 266 w 587"/>
              <a:gd name="T121" fmla="*/ 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 h="280">
                <a:moveTo>
                  <a:pt x="293" y="0"/>
                </a:moveTo>
                <a:lnTo>
                  <a:pt x="293" y="0"/>
                </a:lnTo>
                <a:lnTo>
                  <a:pt x="293" y="5"/>
                </a:lnTo>
                <a:lnTo>
                  <a:pt x="293" y="0"/>
                </a:lnTo>
                <a:lnTo>
                  <a:pt x="298" y="0"/>
                </a:lnTo>
                <a:lnTo>
                  <a:pt x="298" y="0"/>
                </a:lnTo>
                <a:lnTo>
                  <a:pt x="298" y="0"/>
                </a:lnTo>
                <a:lnTo>
                  <a:pt x="298" y="0"/>
                </a:lnTo>
                <a:lnTo>
                  <a:pt x="302" y="0"/>
                </a:lnTo>
                <a:lnTo>
                  <a:pt x="302" y="5"/>
                </a:lnTo>
                <a:lnTo>
                  <a:pt x="307" y="5"/>
                </a:lnTo>
                <a:lnTo>
                  <a:pt x="311" y="9"/>
                </a:lnTo>
                <a:lnTo>
                  <a:pt x="311" y="14"/>
                </a:lnTo>
                <a:lnTo>
                  <a:pt x="311" y="14"/>
                </a:lnTo>
                <a:lnTo>
                  <a:pt x="311" y="14"/>
                </a:lnTo>
                <a:lnTo>
                  <a:pt x="311" y="18"/>
                </a:lnTo>
                <a:lnTo>
                  <a:pt x="311" y="18"/>
                </a:lnTo>
                <a:lnTo>
                  <a:pt x="316" y="18"/>
                </a:lnTo>
                <a:lnTo>
                  <a:pt x="316" y="23"/>
                </a:lnTo>
                <a:lnTo>
                  <a:pt x="321" y="18"/>
                </a:lnTo>
                <a:lnTo>
                  <a:pt x="325" y="18"/>
                </a:lnTo>
                <a:lnTo>
                  <a:pt x="325" y="18"/>
                </a:lnTo>
                <a:lnTo>
                  <a:pt x="330" y="18"/>
                </a:lnTo>
                <a:lnTo>
                  <a:pt x="325" y="18"/>
                </a:lnTo>
                <a:lnTo>
                  <a:pt x="330" y="18"/>
                </a:lnTo>
                <a:lnTo>
                  <a:pt x="330" y="18"/>
                </a:lnTo>
                <a:lnTo>
                  <a:pt x="330" y="18"/>
                </a:lnTo>
                <a:lnTo>
                  <a:pt x="334" y="23"/>
                </a:lnTo>
                <a:lnTo>
                  <a:pt x="334" y="23"/>
                </a:lnTo>
                <a:lnTo>
                  <a:pt x="334" y="23"/>
                </a:lnTo>
                <a:lnTo>
                  <a:pt x="334" y="23"/>
                </a:lnTo>
                <a:lnTo>
                  <a:pt x="334" y="23"/>
                </a:lnTo>
                <a:lnTo>
                  <a:pt x="339" y="23"/>
                </a:lnTo>
                <a:lnTo>
                  <a:pt x="339" y="23"/>
                </a:lnTo>
                <a:lnTo>
                  <a:pt x="334" y="23"/>
                </a:lnTo>
                <a:lnTo>
                  <a:pt x="334" y="23"/>
                </a:lnTo>
                <a:lnTo>
                  <a:pt x="334" y="23"/>
                </a:lnTo>
                <a:lnTo>
                  <a:pt x="334" y="18"/>
                </a:lnTo>
                <a:lnTo>
                  <a:pt x="339" y="18"/>
                </a:lnTo>
                <a:lnTo>
                  <a:pt x="339" y="23"/>
                </a:lnTo>
                <a:lnTo>
                  <a:pt x="343" y="23"/>
                </a:lnTo>
                <a:lnTo>
                  <a:pt x="348" y="23"/>
                </a:lnTo>
                <a:lnTo>
                  <a:pt x="348" y="23"/>
                </a:lnTo>
                <a:lnTo>
                  <a:pt x="348" y="23"/>
                </a:lnTo>
                <a:lnTo>
                  <a:pt x="348" y="23"/>
                </a:lnTo>
                <a:lnTo>
                  <a:pt x="352" y="23"/>
                </a:lnTo>
                <a:lnTo>
                  <a:pt x="352" y="23"/>
                </a:lnTo>
                <a:lnTo>
                  <a:pt x="352" y="23"/>
                </a:lnTo>
                <a:lnTo>
                  <a:pt x="352" y="23"/>
                </a:lnTo>
                <a:lnTo>
                  <a:pt x="352" y="23"/>
                </a:lnTo>
                <a:lnTo>
                  <a:pt x="352" y="23"/>
                </a:lnTo>
                <a:lnTo>
                  <a:pt x="352" y="23"/>
                </a:lnTo>
                <a:lnTo>
                  <a:pt x="348" y="27"/>
                </a:lnTo>
                <a:lnTo>
                  <a:pt x="348" y="27"/>
                </a:lnTo>
                <a:lnTo>
                  <a:pt x="348" y="32"/>
                </a:lnTo>
                <a:lnTo>
                  <a:pt x="352" y="32"/>
                </a:lnTo>
                <a:lnTo>
                  <a:pt x="352" y="32"/>
                </a:lnTo>
                <a:lnTo>
                  <a:pt x="352" y="32"/>
                </a:lnTo>
                <a:lnTo>
                  <a:pt x="352" y="32"/>
                </a:lnTo>
                <a:lnTo>
                  <a:pt x="352" y="32"/>
                </a:lnTo>
                <a:lnTo>
                  <a:pt x="357" y="32"/>
                </a:lnTo>
                <a:lnTo>
                  <a:pt x="357" y="32"/>
                </a:lnTo>
                <a:lnTo>
                  <a:pt x="357" y="27"/>
                </a:lnTo>
                <a:lnTo>
                  <a:pt x="361" y="27"/>
                </a:lnTo>
                <a:lnTo>
                  <a:pt x="361" y="32"/>
                </a:lnTo>
                <a:lnTo>
                  <a:pt x="366" y="32"/>
                </a:lnTo>
                <a:lnTo>
                  <a:pt x="366" y="32"/>
                </a:lnTo>
                <a:lnTo>
                  <a:pt x="366" y="32"/>
                </a:lnTo>
                <a:lnTo>
                  <a:pt x="366" y="32"/>
                </a:lnTo>
                <a:lnTo>
                  <a:pt x="366" y="27"/>
                </a:lnTo>
                <a:lnTo>
                  <a:pt x="366" y="27"/>
                </a:lnTo>
                <a:lnTo>
                  <a:pt x="366" y="27"/>
                </a:lnTo>
                <a:lnTo>
                  <a:pt x="370" y="23"/>
                </a:lnTo>
                <a:lnTo>
                  <a:pt x="370" y="23"/>
                </a:lnTo>
                <a:lnTo>
                  <a:pt x="370" y="23"/>
                </a:lnTo>
                <a:lnTo>
                  <a:pt x="370" y="23"/>
                </a:lnTo>
                <a:lnTo>
                  <a:pt x="375" y="23"/>
                </a:lnTo>
                <a:lnTo>
                  <a:pt x="375" y="23"/>
                </a:lnTo>
                <a:lnTo>
                  <a:pt x="375" y="23"/>
                </a:lnTo>
                <a:lnTo>
                  <a:pt x="375" y="18"/>
                </a:lnTo>
                <a:lnTo>
                  <a:pt x="375" y="18"/>
                </a:lnTo>
                <a:lnTo>
                  <a:pt x="379" y="18"/>
                </a:lnTo>
                <a:lnTo>
                  <a:pt x="379" y="18"/>
                </a:lnTo>
                <a:lnTo>
                  <a:pt x="379" y="18"/>
                </a:lnTo>
                <a:lnTo>
                  <a:pt x="384" y="14"/>
                </a:lnTo>
                <a:lnTo>
                  <a:pt x="384" y="14"/>
                </a:lnTo>
                <a:lnTo>
                  <a:pt x="388" y="14"/>
                </a:lnTo>
                <a:lnTo>
                  <a:pt x="388" y="14"/>
                </a:lnTo>
                <a:lnTo>
                  <a:pt x="388" y="14"/>
                </a:lnTo>
                <a:lnTo>
                  <a:pt x="388" y="14"/>
                </a:lnTo>
                <a:lnTo>
                  <a:pt x="393" y="14"/>
                </a:lnTo>
                <a:lnTo>
                  <a:pt x="393" y="14"/>
                </a:lnTo>
                <a:lnTo>
                  <a:pt x="393" y="18"/>
                </a:lnTo>
                <a:lnTo>
                  <a:pt x="393" y="18"/>
                </a:lnTo>
                <a:lnTo>
                  <a:pt x="388" y="18"/>
                </a:lnTo>
                <a:lnTo>
                  <a:pt x="388" y="18"/>
                </a:lnTo>
                <a:lnTo>
                  <a:pt x="388" y="18"/>
                </a:lnTo>
                <a:lnTo>
                  <a:pt x="388" y="18"/>
                </a:lnTo>
                <a:lnTo>
                  <a:pt x="393" y="23"/>
                </a:lnTo>
                <a:lnTo>
                  <a:pt x="393" y="23"/>
                </a:lnTo>
                <a:lnTo>
                  <a:pt x="397" y="23"/>
                </a:lnTo>
                <a:lnTo>
                  <a:pt x="402" y="27"/>
                </a:lnTo>
                <a:lnTo>
                  <a:pt x="406" y="27"/>
                </a:lnTo>
                <a:lnTo>
                  <a:pt x="411" y="32"/>
                </a:lnTo>
                <a:lnTo>
                  <a:pt x="415" y="32"/>
                </a:lnTo>
                <a:lnTo>
                  <a:pt x="415" y="32"/>
                </a:lnTo>
                <a:lnTo>
                  <a:pt x="420" y="36"/>
                </a:lnTo>
                <a:lnTo>
                  <a:pt x="424" y="41"/>
                </a:lnTo>
                <a:lnTo>
                  <a:pt x="429" y="45"/>
                </a:lnTo>
                <a:lnTo>
                  <a:pt x="438" y="50"/>
                </a:lnTo>
                <a:lnTo>
                  <a:pt x="442" y="54"/>
                </a:lnTo>
                <a:lnTo>
                  <a:pt x="447" y="59"/>
                </a:lnTo>
                <a:lnTo>
                  <a:pt x="456" y="68"/>
                </a:lnTo>
                <a:lnTo>
                  <a:pt x="456" y="68"/>
                </a:lnTo>
                <a:lnTo>
                  <a:pt x="461" y="72"/>
                </a:lnTo>
                <a:lnTo>
                  <a:pt x="465" y="77"/>
                </a:lnTo>
                <a:lnTo>
                  <a:pt x="470" y="77"/>
                </a:lnTo>
                <a:lnTo>
                  <a:pt x="470" y="77"/>
                </a:lnTo>
                <a:lnTo>
                  <a:pt x="470" y="77"/>
                </a:lnTo>
                <a:lnTo>
                  <a:pt x="470" y="77"/>
                </a:lnTo>
                <a:lnTo>
                  <a:pt x="470" y="77"/>
                </a:lnTo>
                <a:lnTo>
                  <a:pt x="470" y="77"/>
                </a:lnTo>
                <a:lnTo>
                  <a:pt x="470" y="77"/>
                </a:lnTo>
                <a:lnTo>
                  <a:pt x="470" y="77"/>
                </a:lnTo>
                <a:lnTo>
                  <a:pt x="474" y="77"/>
                </a:lnTo>
                <a:lnTo>
                  <a:pt x="474" y="72"/>
                </a:lnTo>
                <a:lnTo>
                  <a:pt x="470" y="72"/>
                </a:lnTo>
                <a:lnTo>
                  <a:pt x="470" y="72"/>
                </a:lnTo>
                <a:lnTo>
                  <a:pt x="470" y="72"/>
                </a:lnTo>
                <a:lnTo>
                  <a:pt x="470" y="72"/>
                </a:lnTo>
                <a:lnTo>
                  <a:pt x="474" y="68"/>
                </a:lnTo>
                <a:lnTo>
                  <a:pt x="474" y="68"/>
                </a:lnTo>
                <a:lnTo>
                  <a:pt x="474" y="68"/>
                </a:lnTo>
                <a:lnTo>
                  <a:pt x="474" y="68"/>
                </a:lnTo>
                <a:lnTo>
                  <a:pt x="474" y="68"/>
                </a:lnTo>
                <a:lnTo>
                  <a:pt x="474" y="68"/>
                </a:lnTo>
                <a:lnTo>
                  <a:pt x="479" y="68"/>
                </a:lnTo>
                <a:lnTo>
                  <a:pt x="479" y="72"/>
                </a:lnTo>
                <a:lnTo>
                  <a:pt x="479" y="72"/>
                </a:lnTo>
                <a:lnTo>
                  <a:pt x="479" y="72"/>
                </a:lnTo>
                <a:lnTo>
                  <a:pt x="483" y="72"/>
                </a:lnTo>
                <a:lnTo>
                  <a:pt x="483" y="72"/>
                </a:lnTo>
                <a:lnTo>
                  <a:pt x="483" y="72"/>
                </a:lnTo>
                <a:lnTo>
                  <a:pt x="483" y="72"/>
                </a:lnTo>
                <a:lnTo>
                  <a:pt x="483" y="77"/>
                </a:lnTo>
                <a:lnTo>
                  <a:pt x="483" y="72"/>
                </a:lnTo>
                <a:lnTo>
                  <a:pt x="488" y="72"/>
                </a:lnTo>
                <a:lnTo>
                  <a:pt x="488" y="77"/>
                </a:lnTo>
                <a:lnTo>
                  <a:pt x="488" y="77"/>
                </a:lnTo>
                <a:lnTo>
                  <a:pt x="488" y="77"/>
                </a:lnTo>
                <a:lnTo>
                  <a:pt x="488" y="77"/>
                </a:lnTo>
                <a:lnTo>
                  <a:pt x="488" y="77"/>
                </a:lnTo>
                <a:lnTo>
                  <a:pt x="492" y="77"/>
                </a:lnTo>
                <a:lnTo>
                  <a:pt x="492" y="77"/>
                </a:lnTo>
                <a:lnTo>
                  <a:pt x="497" y="77"/>
                </a:lnTo>
                <a:lnTo>
                  <a:pt x="497" y="77"/>
                </a:lnTo>
                <a:lnTo>
                  <a:pt x="501" y="77"/>
                </a:lnTo>
                <a:lnTo>
                  <a:pt x="501" y="77"/>
                </a:lnTo>
                <a:lnTo>
                  <a:pt x="506" y="77"/>
                </a:lnTo>
                <a:lnTo>
                  <a:pt x="506" y="77"/>
                </a:lnTo>
                <a:lnTo>
                  <a:pt x="506" y="77"/>
                </a:lnTo>
                <a:lnTo>
                  <a:pt x="506" y="77"/>
                </a:lnTo>
                <a:lnTo>
                  <a:pt x="506" y="77"/>
                </a:lnTo>
                <a:lnTo>
                  <a:pt x="510" y="72"/>
                </a:lnTo>
                <a:lnTo>
                  <a:pt x="510" y="72"/>
                </a:lnTo>
                <a:lnTo>
                  <a:pt x="510" y="72"/>
                </a:lnTo>
                <a:lnTo>
                  <a:pt x="510" y="72"/>
                </a:lnTo>
                <a:lnTo>
                  <a:pt x="510" y="72"/>
                </a:lnTo>
                <a:lnTo>
                  <a:pt x="515" y="72"/>
                </a:lnTo>
                <a:lnTo>
                  <a:pt x="519" y="72"/>
                </a:lnTo>
                <a:lnTo>
                  <a:pt x="519" y="72"/>
                </a:lnTo>
                <a:lnTo>
                  <a:pt x="524" y="77"/>
                </a:lnTo>
                <a:lnTo>
                  <a:pt x="524" y="77"/>
                </a:lnTo>
                <a:lnTo>
                  <a:pt x="524" y="77"/>
                </a:lnTo>
                <a:lnTo>
                  <a:pt x="528" y="81"/>
                </a:lnTo>
                <a:lnTo>
                  <a:pt x="528" y="81"/>
                </a:lnTo>
                <a:lnTo>
                  <a:pt x="528" y="81"/>
                </a:lnTo>
                <a:lnTo>
                  <a:pt x="533" y="86"/>
                </a:lnTo>
                <a:lnTo>
                  <a:pt x="533" y="86"/>
                </a:lnTo>
                <a:lnTo>
                  <a:pt x="537" y="86"/>
                </a:lnTo>
                <a:lnTo>
                  <a:pt x="537" y="86"/>
                </a:lnTo>
                <a:lnTo>
                  <a:pt x="537" y="86"/>
                </a:lnTo>
                <a:lnTo>
                  <a:pt x="542" y="90"/>
                </a:lnTo>
                <a:lnTo>
                  <a:pt x="546" y="90"/>
                </a:lnTo>
                <a:lnTo>
                  <a:pt x="546" y="90"/>
                </a:lnTo>
                <a:lnTo>
                  <a:pt x="546" y="90"/>
                </a:lnTo>
                <a:lnTo>
                  <a:pt x="546" y="90"/>
                </a:lnTo>
                <a:lnTo>
                  <a:pt x="546" y="90"/>
                </a:lnTo>
                <a:lnTo>
                  <a:pt x="551" y="95"/>
                </a:lnTo>
                <a:lnTo>
                  <a:pt x="551" y="95"/>
                </a:lnTo>
                <a:lnTo>
                  <a:pt x="551" y="95"/>
                </a:lnTo>
                <a:lnTo>
                  <a:pt x="551" y="95"/>
                </a:lnTo>
                <a:lnTo>
                  <a:pt x="555" y="99"/>
                </a:lnTo>
                <a:lnTo>
                  <a:pt x="555" y="95"/>
                </a:lnTo>
                <a:lnTo>
                  <a:pt x="555" y="95"/>
                </a:lnTo>
                <a:lnTo>
                  <a:pt x="564" y="99"/>
                </a:lnTo>
                <a:lnTo>
                  <a:pt x="564" y="99"/>
                </a:lnTo>
                <a:lnTo>
                  <a:pt x="564" y="99"/>
                </a:lnTo>
                <a:lnTo>
                  <a:pt x="564" y="99"/>
                </a:lnTo>
                <a:lnTo>
                  <a:pt x="564" y="99"/>
                </a:lnTo>
                <a:lnTo>
                  <a:pt x="569" y="99"/>
                </a:lnTo>
                <a:lnTo>
                  <a:pt x="569" y="99"/>
                </a:lnTo>
                <a:lnTo>
                  <a:pt x="569" y="95"/>
                </a:lnTo>
                <a:lnTo>
                  <a:pt x="569" y="95"/>
                </a:lnTo>
                <a:lnTo>
                  <a:pt x="569" y="95"/>
                </a:lnTo>
                <a:lnTo>
                  <a:pt x="569" y="95"/>
                </a:lnTo>
                <a:lnTo>
                  <a:pt x="574" y="95"/>
                </a:lnTo>
                <a:lnTo>
                  <a:pt x="574" y="95"/>
                </a:lnTo>
                <a:lnTo>
                  <a:pt x="574" y="95"/>
                </a:lnTo>
                <a:lnTo>
                  <a:pt x="574" y="95"/>
                </a:lnTo>
                <a:lnTo>
                  <a:pt x="574" y="95"/>
                </a:lnTo>
                <a:lnTo>
                  <a:pt x="574" y="95"/>
                </a:lnTo>
                <a:lnTo>
                  <a:pt x="574" y="95"/>
                </a:lnTo>
                <a:lnTo>
                  <a:pt x="578" y="99"/>
                </a:lnTo>
                <a:lnTo>
                  <a:pt x="578" y="99"/>
                </a:lnTo>
                <a:lnTo>
                  <a:pt x="583" y="104"/>
                </a:lnTo>
                <a:lnTo>
                  <a:pt x="583" y="104"/>
                </a:lnTo>
                <a:lnTo>
                  <a:pt x="583" y="104"/>
                </a:lnTo>
                <a:lnTo>
                  <a:pt x="587" y="104"/>
                </a:lnTo>
                <a:lnTo>
                  <a:pt x="587" y="104"/>
                </a:lnTo>
                <a:lnTo>
                  <a:pt x="587" y="104"/>
                </a:lnTo>
                <a:lnTo>
                  <a:pt x="587" y="104"/>
                </a:lnTo>
                <a:lnTo>
                  <a:pt x="583" y="104"/>
                </a:lnTo>
                <a:lnTo>
                  <a:pt x="583" y="104"/>
                </a:lnTo>
                <a:lnTo>
                  <a:pt x="583" y="104"/>
                </a:lnTo>
                <a:lnTo>
                  <a:pt x="583" y="109"/>
                </a:lnTo>
                <a:lnTo>
                  <a:pt x="583" y="109"/>
                </a:lnTo>
                <a:lnTo>
                  <a:pt x="583" y="109"/>
                </a:lnTo>
                <a:lnTo>
                  <a:pt x="583" y="109"/>
                </a:lnTo>
                <a:lnTo>
                  <a:pt x="583" y="113"/>
                </a:lnTo>
                <a:lnTo>
                  <a:pt x="583" y="113"/>
                </a:lnTo>
                <a:lnTo>
                  <a:pt x="583" y="118"/>
                </a:lnTo>
                <a:lnTo>
                  <a:pt x="583" y="118"/>
                </a:lnTo>
                <a:lnTo>
                  <a:pt x="578" y="118"/>
                </a:lnTo>
                <a:lnTo>
                  <a:pt x="578" y="118"/>
                </a:lnTo>
                <a:lnTo>
                  <a:pt x="578" y="118"/>
                </a:lnTo>
                <a:lnTo>
                  <a:pt x="574" y="118"/>
                </a:lnTo>
                <a:lnTo>
                  <a:pt x="574" y="122"/>
                </a:lnTo>
                <a:lnTo>
                  <a:pt x="574" y="122"/>
                </a:lnTo>
                <a:lnTo>
                  <a:pt x="574" y="122"/>
                </a:lnTo>
                <a:lnTo>
                  <a:pt x="574" y="122"/>
                </a:lnTo>
                <a:lnTo>
                  <a:pt x="574" y="127"/>
                </a:lnTo>
                <a:lnTo>
                  <a:pt x="574" y="131"/>
                </a:lnTo>
                <a:lnTo>
                  <a:pt x="574" y="131"/>
                </a:lnTo>
                <a:lnTo>
                  <a:pt x="578" y="136"/>
                </a:lnTo>
                <a:lnTo>
                  <a:pt x="578" y="136"/>
                </a:lnTo>
                <a:lnTo>
                  <a:pt x="578" y="140"/>
                </a:lnTo>
                <a:lnTo>
                  <a:pt x="578" y="140"/>
                </a:lnTo>
                <a:lnTo>
                  <a:pt x="583" y="140"/>
                </a:lnTo>
                <a:lnTo>
                  <a:pt x="578" y="145"/>
                </a:lnTo>
                <a:lnTo>
                  <a:pt x="578" y="145"/>
                </a:lnTo>
                <a:lnTo>
                  <a:pt x="578" y="145"/>
                </a:lnTo>
                <a:lnTo>
                  <a:pt x="578" y="145"/>
                </a:lnTo>
                <a:lnTo>
                  <a:pt x="578" y="145"/>
                </a:lnTo>
                <a:lnTo>
                  <a:pt x="574" y="149"/>
                </a:lnTo>
                <a:lnTo>
                  <a:pt x="574" y="149"/>
                </a:lnTo>
                <a:lnTo>
                  <a:pt x="574" y="149"/>
                </a:lnTo>
                <a:lnTo>
                  <a:pt x="574" y="149"/>
                </a:lnTo>
                <a:lnTo>
                  <a:pt x="569" y="149"/>
                </a:lnTo>
                <a:lnTo>
                  <a:pt x="569" y="149"/>
                </a:lnTo>
                <a:lnTo>
                  <a:pt x="569" y="149"/>
                </a:lnTo>
                <a:lnTo>
                  <a:pt x="569" y="149"/>
                </a:lnTo>
                <a:lnTo>
                  <a:pt x="564" y="149"/>
                </a:lnTo>
                <a:lnTo>
                  <a:pt x="564" y="149"/>
                </a:lnTo>
                <a:lnTo>
                  <a:pt x="560" y="149"/>
                </a:lnTo>
                <a:lnTo>
                  <a:pt x="560" y="149"/>
                </a:lnTo>
                <a:lnTo>
                  <a:pt x="560" y="149"/>
                </a:lnTo>
                <a:lnTo>
                  <a:pt x="555" y="149"/>
                </a:lnTo>
                <a:lnTo>
                  <a:pt x="555" y="149"/>
                </a:lnTo>
                <a:lnTo>
                  <a:pt x="551" y="149"/>
                </a:lnTo>
                <a:lnTo>
                  <a:pt x="551" y="145"/>
                </a:lnTo>
                <a:lnTo>
                  <a:pt x="546" y="145"/>
                </a:lnTo>
                <a:lnTo>
                  <a:pt x="542" y="145"/>
                </a:lnTo>
                <a:lnTo>
                  <a:pt x="542" y="145"/>
                </a:lnTo>
                <a:lnTo>
                  <a:pt x="542" y="145"/>
                </a:lnTo>
                <a:lnTo>
                  <a:pt x="542" y="149"/>
                </a:lnTo>
                <a:lnTo>
                  <a:pt x="542" y="149"/>
                </a:lnTo>
                <a:lnTo>
                  <a:pt x="546" y="154"/>
                </a:lnTo>
                <a:lnTo>
                  <a:pt x="546" y="158"/>
                </a:lnTo>
                <a:lnTo>
                  <a:pt x="546" y="163"/>
                </a:lnTo>
                <a:lnTo>
                  <a:pt x="546" y="167"/>
                </a:lnTo>
                <a:lnTo>
                  <a:pt x="546" y="172"/>
                </a:lnTo>
                <a:lnTo>
                  <a:pt x="546" y="172"/>
                </a:lnTo>
                <a:lnTo>
                  <a:pt x="546" y="176"/>
                </a:lnTo>
                <a:lnTo>
                  <a:pt x="546" y="176"/>
                </a:lnTo>
                <a:lnTo>
                  <a:pt x="546" y="176"/>
                </a:lnTo>
                <a:lnTo>
                  <a:pt x="546" y="176"/>
                </a:lnTo>
                <a:lnTo>
                  <a:pt x="551" y="176"/>
                </a:lnTo>
                <a:lnTo>
                  <a:pt x="551" y="176"/>
                </a:lnTo>
                <a:lnTo>
                  <a:pt x="551" y="181"/>
                </a:lnTo>
                <a:lnTo>
                  <a:pt x="551" y="181"/>
                </a:lnTo>
                <a:lnTo>
                  <a:pt x="551" y="181"/>
                </a:lnTo>
                <a:lnTo>
                  <a:pt x="551" y="185"/>
                </a:lnTo>
                <a:lnTo>
                  <a:pt x="551" y="185"/>
                </a:lnTo>
                <a:lnTo>
                  <a:pt x="551" y="185"/>
                </a:lnTo>
                <a:lnTo>
                  <a:pt x="551" y="185"/>
                </a:lnTo>
                <a:lnTo>
                  <a:pt x="551" y="181"/>
                </a:lnTo>
                <a:lnTo>
                  <a:pt x="546" y="181"/>
                </a:lnTo>
                <a:lnTo>
                  <a:pt x="546" y="185"/>
                </a:lnTo>
                <a:lnTo>
                  <a:pt x="542" y="185"/>
                </a:lnTo>
                <a:lnTo>
                  <a:pt x="542" y="185"/>
                </a:lnTo>
                <a:lnTo>
                  <a:pt x="542" y="185"/>
                </a:lnTo>
                <a:lnTo>
                  <a:pt x="542" y="181"/>
                </a:lnTo>
                <a:lnTo>
                  <a:pt x="537" y="181"/>
                </a:lnTo>
                <a:lnTo>
                  <a:pt x="537" y="181"/>
                </a:lnTo>
                <a:lnTo>
                  <a:pt x="537" y="181"/>
                </a:lnTo>
                <a:lnTo>
                  <a:pt x="533" y="181"/>
                </a:lnTo>
                <a:lnTo>
                  <a:pt x="528" y="185"/>
                </a:lnTo>
                <a:lnTo>
                  <a:pt x="528" y="185"/>
                </a:lnTo>
                <a:lnTo>
                  <a:pt x="528" y="185"/>
                </a:lnTo>
                <a:lnTo>
                  <a:pt x="524" y="185"/>
                </a:lnTo>
                <a:lnTo>
                  <a:pt x="524" y="185"/>
                </a:lnTo>
                <a:lnTo>
                  <a:pt x="519" y="185"/>
                </a:lnTo>
                <a:lnTo>
                  <a:pt x="519" y="185"/>
                </a:lnTo>
                <a:lnTo>
                  <a:pt x="515" y="190"/>
                </a:lnTo>
                <a:lnTo>
                  <a:pt x="515" y="190"/>
                </a:lnTo>
                <a:lnTo>
                  <a:pt x="515" y="190"/>
                </a:lnTo>
                <a:lnTo>
                  <a:pt x="515" y="190"/>
                </a:lnTo>
                <a:lnTo>
                  <a:pt x="515" y="190"/>
                </a:lnTo>
                <a:lnTo>
                  <a:pt x="519" y="194"/>
                </a:lnTo>
                <a:lnTo>
                  <a:pt x="519" y="190"/>
                </a:lnTo>
                <a:lnTo>
                  <a:pt x="519" y="190"/>
                </a:lnTo>
                <a:lnTo>
                  <a:pt x="524" y="194"/>
                </a:lnTo>
                <a:lnTo>
                  <a:pt x="524" y="194"/>
                </a:lnTo>
                <a:lnTo>
                  <a:pt x="524" y="194"/>
                </a:lnTo>
                <a:lnTo>
                  <a:pt x="524" y="194"/>
                </a:lnTo>
                <a:lnTo>
                  <a:pt x="524" y="194"/>
                </a:lnTo>
                <a:lnTo>
                  <a:pt x="524" y="194"/>
                </a:lnTo>
                <a:lnTo>
                  <a:pt x="524" y="194"/>
                </a:lnTo>
                <a:lnTo>
                  <a:pt x="524" y="194"/>
                </a:lnTo>
                <a:lnTo>
                  <a:pt x="524" y="199"/>
                </a:lnTo>
                <a:lnTo>
                  <a:pt x="528" y="199"/>
                </a:lnTo>
                <a:lnTo>
                  <a:pt x="528" y="203"/>
                </a:lnTo>
                <a:lnTo>
                  <a:pt x="528" y="203"/>
                </a:lnTo>
                <a:lnTo>
                  <a:pt x="528" y="203"/>
                </a:lnTo>
                <a:lnTo>
                  <a:pt x="528" y="208"/>
                </a:lnTo>
                <a:lnTo>
                  <a:pt x="528" y="208"/>
                </a:lnTo>
                <a:lnTo>
                  <a:pt x="533" y="208"/>
                </a:lnTo>
                <a:lnTo>
                  <a:pt x="533" y="213"/>
                </a:lnTo>
                <a:lnTo>
                  <a:pt x="537" y="217"/>
                </a:lnTo>
                <a:lnTo>
                  <a:pt x="537" y="217"/>
                </a:lnTo>
                <a:lnTo>
                  <a:pt x="537" y="217"/>
                </a:lnTo>
                <a:lnTo>
                  <a:pt x="537" y="222"/>
                </a:lnTo>
                <a:lnTo>
                  <a:pt x="542" y="222"/>
                </a:lnTo>
                <a:lnTo>
                  <a:pt x="542" y="222"/>
                </a:lnTo>
                <a:lnTo>
                  <a:pt x="542" y="222"/>
                </a:lnTo>
                <a:lnTo>
                  <a:pt x="542" y="222"/>
                </a:lnTo>
                <a:lnTo>
                  <a:pt x="542" y="226"/>
                </a:lnTo>
                <a:lnTo>
                  <a:pt x="537" y="222"/>
                </a:lnTo>
                <a:lnTo>
                  <a:pt x="537" y="226"/>
                </a:lnTo>
                <a:lnTo>
                  <a:pt x="537" y="226"/>
                </a:lnTo>
                <a:lnTo>
                  <a:pt x="537" y="226"/>
                </a:lnTo>
                <a:lnTo>
                  <a:pt x="537" y="226"/>
                </a:lnTo>
                <a:lnTo>
                  <a:pt x="537" y="226"/>
                </a:lnTo>
                <a:lnTo>
                  <a:pt x="537" y="226"/>
                </a:lnTo>
                <a:lnTo>
                  <a:pt x="542" y="226"/>
                </a:lnTo>
                <a:lnTo>
                  <a:pt x="542" y="231"/>
                </a:lnTo>
                <a:lnTo>
                  <a:pt x="537" y="231"/>
                </a:lnTo>
                <a:lnTo>
                  <a:pt x="537" y="231"/>
                </a:lnTo>
                <a:lnTo>
                  <a:pt x="537" y="231"/>
                </a:lnTo>
                <a:lnTo>
                  <a:pt x="537" y="231"/>
                </a:lnTo>
                <a:lnTo>
                  <a:pt x="537" y="235"/>
                </a:lnTo>
                <a:lnTo>
                  <a:pt x="537" y="235"/>
                </a:lnTo>
                <a:lnTo>
                  <a:pt x="537" y="240"/>
                </a:lnTo>
                <a:lnTo>
                  <a:pt x="542" y="240"/>
                </a:lnTo>
                <a:lnTo>
                  <a:pt x="542" y="240"/>
                </a:lnTo>
                <a:lnTo>
                  <a:pt x="542" y="240"/>
                </a:lnTo>
                <a:lnTo>
                  <a:pt x="542" y="240"/>
                </a:lnTo>
                <a:lnTo>
                  <a:pt x="537" y="240"/>
                </a:lnTo>
                <a:lnTo>
                  <a:pt x="533" y="240"/>
                </a:lnTo>
                <a:lnTo>
                  <a:pt x="533" y="235"/>
                </a:lnTo>
                <a:lnTo>
                  <a:pt x="528" y="235"/>
                </a:lnTo>
                <a:lnTo>
                  <a:pt x="528" y="235"/>
                </a:lnTo>
                <a:lnTo>
                  <a:pt x="524" y="235"/>
                </a:lnTo>
                <a:lnTo>
                  <a:pt x="524" y="235"/>
                </a:lnTo>
                <a:lnTo>
                  <a:pt x="524" y="235"/>
                </a:lnTo>
                <a:lnTo>
                  <a:pt x="519" y="235"/>
                </a:lnTo>
                <a:lnTo>
                  <a:pt x="519" y="231"/>
                </a:lnTo>
                <a:lnTo>
                  <a:pt x="519" y="231"/>
                </a:lnTo>
                <a:lnTo>
                  <a:pt x="519" y="231"/>
                </a:lnTo>
                <a:lnTo>
                  <a:pt x="515" y="231"/>
                </a:lnTo>
                <a:lnTo>
                  <a:pt x="515" y="231"/>
                </a:lnTo>
                <a:lnTo>
                  <a:pt x="515" y="231"/>
                </a:lnTo>
                <a:lnTo>
                  <a:pt x="510" y="231"/>
                </a:lnTo>
                <a:lnTo>
                  <a:pt x="510" y="231"/>
                </a:lnTo>
                <a:lnTo>
                  <a:pt x="506" y="231"/>
                </a:lnTo>
                <a:lnTo>
                  <a:pt x="506" y="231"/>
                </a:lnTo>
                <a:lnTo>
                  <a:pt x="501" y="231"/>
                </a:lnTo>
                <a:lnTo>
                  <a:pt x="497" y="231"/>
                </a:lnTo>
                <a:lnTo>
                  <a:pt x="497" y="231"/>
                </a:lnTo>
                <a:lnTo>
                  <a:pt x="492" y="231"/>
                </a:lnTo>
                <a:lnTo>
                  <a:pt x="492" y="231"/>
                </a:lnTo>
                <a:lnTo>
                  <a:pt x="492" y="231"/>
                </a:lnTo>
                <a:lnTo>
                  <a:pt x="488" y="231"/>
                </a:lnTo>
                <a:lnTo>
                  <a:pt x="488" y="231"/>
                </a:lnTo>
                <a:lnTo>
                  <a:pt x="488" y="231"/>
                </a:lnTo>
                <a:lnTo>
                  <a:pt x="483" y="231"/>
                </a:lnTo>
                <a:lnTo>
                  <a:pt x="479" y="231"/>
                </a:lnTo>
                <a:lnTo>
                  <a:pt x="479" y="231"/>
                </a:lnTo>
                <a:lnTo>
                  <a:pt x="474" y="231"/>
                </a:lnTo>
                <a:lnTo>
                  <a:pt x="470" y="231"/>
                </a:lnTo>
                <a:lnTo>
                  <a:pt x="470" y="231"/>
                </a:lnTo>
                <a:lnTo>
                  <a:pt x="470" y="231"/>
                </a:lnTo>
                <a:lnTo>
                  <a:pt x="465" y="231"/>
                </a:lnTo>
                <a:lnTo>
                  <a:pt x="465" y="231"/>
                </a:lnTo>
                <a:lnTo>
                  <a:pt x="461" y="231"/>
                </a:lnTo>
                <a:lnTo>
                  <a:pt x="456" y="231"/>
                </a:lnTo>
                <a:lnTo>
                  <a:pt x="452" y="231"/>
                </a:lnTo>
                <a:lnTo>
                  <a:pt x="447" y="231"/>
                </a:lnTo>
                <a:lnTo>
                  <a:pt x="442" y="226"/>
                </a:lnTo>
                <a:lnTo>
                  <a:pt x="442" y="226"/>
                </a:lnTo>
                <a:lnTo>
                  <a:pt x="442" y="226"/>
                </a:lnTo>
                <a:lnTo>
                  <a:pt x="442" y="226"/>
                </a:lnTo>
                <a:lnTo>
                  <a:pt x="438" y="226"/>
                </a:lnTo>
                <a:lnTo>
                  <a:pt x="438" y="226"/>
                </a:lnTo>
                <a:lnTo>
                  <a:pt x="438" y="226"/>
                </a:lnTo>
                <a:lnTo>
                  <a:pt x="433" y="231"/>
                </a:lnTo>
                <a:lnTo>
                  <a:pt x="433" y="231"/>
                </a:lnTo>
                <a:lnTo>
                  <a:pt x="433" y="231"/>
                </a:lnTo>
                <a:lnTo>
                  <a:pt x="433" y="235"/>
                </a:lnTo>
                <a:lnTo>
                  <a:pt x="433" y="240"/>
                </a:lnTo>
                <a:lnTo>
                  <a:pt x="438" y="240"/>
                </a:lnTo>
                <a:lnTo>
                  <a:pt x="433" y="240"/>
                </a:lnTo>
                <a:lnTo>
                  <a:pt x="433" y="240"/>
                </a:lnTo>
                <a:lnTo>
                  <a:pt x="433" y="240"/>
                </a:lnTo>
                <a:lnTo>
                  <a:pt x="429" y="240"/>
                </a:lnTo>
                <a:lnTo>
                  <a:pt x="424" y="240"/>
                </a:lnTo>
                <a:lnTo>
                  <a:pt x="424" y="240"/>
                </a:lnTo>
                <a:lnTo>
                  <a:pt x="424" y="240"/>
                </a:lnTo>
                <a:lnTo>
                  <a:pt x="420" y="235"/>
                </a:lnTo>
                <a:lnTo>
                  <a:pt x="420" y="235"/>
                </a:lnTo>
                <a:lnTo>
                  <a:pt x="415" y="235"/>
                </a:lnTo>
                <a:lnTo>
                  <a:pt x="415" y="235"/>
                </a:lnTo>
                <a:lnTo>
                  <a:pt x="406" y="235"/>
                </a:lnTo>
                <a:lnTo>
                  <a:pt x="406" y="235"/>
                </a:lnTo>
                <a:lnTo>
                  <a:pt x="406" y="235"/>
                </a:lnTo>
                <a:lnTo>
                  <a:pt x="406" y="235"/>
                </a:lnTo>
                <a:lnTo>
                  <a:pt x="402" y="235"/>
                </a:lnTo>
                <a:lnTo>
                  <a:pt x="402" y="235"/>
                </a:lnTo>
                <a:lnTo>
                  <a:pt x="402" y="235"/>
                </a:lnTo>
                <a:lnTo>
                  <a:pt x="397" y="240"/>
                </a:lnTo>
                <a:lnTo>
                  <a:pt x="397" y="240"/>
                </a:lnTo>
                <a:lnTo>
                  <a:pt x="397" y="240"/>
                </a:lnTo>
                <a:lnTo>
                  <a:pt x="397" y="244"/>
                </a:lnTo>
                <a:lnTo>
                  <a:pt x="397" y="244"/>
                </a:lnTo>
                <a:lnTo>
                  <a:pt x="397" y="244"/>
                </a:lnTo>
                <a:lnTo>
                  <a:pt x="397" y="244"/>
                </a:lnTo>
                <a:lnTo>
                  <a:pt x="397" y="244"/>
                </a:lnTo>
                <a:lnTo>
                  <a:pt x="397" y="249"/>
                </a:lnTo>
                <a:lnTo>
                  <a:pt x="397" y="249"/>
                </a:lnTo>
                <a:lnTo>
                  <a:pt x="397" y="249"/>
                </a:lnTo>
                <a:lnTo>
                  <a:pt x="393" y="249"/>
                </a:lnTo>
                <a:lnTo>
                  <a:pt x="393" y="249"/>
                </a:lnTo>
                <a:lnTo>
                  <a:pt x="393" y="249"/>
                </a:lnTo>
                <a:lnTo>
                  <a:pt x="393" y="249"/>
                </a:lnTo>
                <a:lnTo>
                  <a:pt x="393" y="249"/>
                </a:lnTo>
                <a:lnTo>
                  <a:pt x="393" y="249"/>
                </a:lnTo>
                <a:lnTo>
                  <a:pt x="388" y="249"/>
                </a:lnTo>
                <a:lnTo>
                  <a:pt x="388" y="253"/>
                </a:lnTo>
                <a:lnTo>
                  <a:pt x="388" y="253"/>
                </a:lnTo>
                <a:lnTo>
                  <a:pt x="388" y="258"/>
                </a:lnTo>
                <a:lnTo>
                  <a:pt x="384" y="258"/>
                </a:lnTo>
                <a:lnTo>
                  <a:pt x="384" y="258"/>
                </a:lnTo>
                <a:lnTo>
                  <a:pt x="379" y="258"/>
                </a:lnTo>
                <a:lnTo>
                  <a:pt x="379" y="262"/>
                </a:lnTo>
                <a:lnTo>
                  <a:pt x="379" y="262"/>
                </a:lnTo>
                <a:lnTo>
                  <a:pt x="379" y="262"/>
                </a:lnTo>
                <a:lnTo>
                  <a:pt x="375" y="262"/>
                </a:lnTo>
                <a:lnTo>
                  <a:pt x="375" y="262"/>
                </a:lnTo>
                <a:lnTo>
                  <a:pt x="375" y="267"/>
                </a:lnTo>
                <a:lnTo>
                  <a:pt x="375" y="267"/>
                </a:lnTo>
                <a:lnTo>
                  <a:pt x="375" y="267"/>
                </a:lnTo>
                <a:lnTo>
                  <a:pt x="370" y="271"/>
                </a:lnTo>
                <a:lnTo>
                  <a:pt x="370" y="271"/>
                </a:lnTo>
                <a:lnTo>
                  <a:pt x="370" y="271"/>
                </a:lnTo>
                <a:lnTo>
                  <a:pt x="370" y="276"/>
                </a:lnTo>
                <a:lnTo>
                  <a:pt x="370" y="276"/>
                </a:lnTo>
                <a:lnTo>
                  <a:pt x="370" y="276"/>
                </a:lnTo>
                <a:lnTo>
                  <a:pt x="370" y="276"/>
                </a:lnTo>
                <a:lnTo>
                  <a:pt x="370" y="280"/>
                </a:lnTo>
                <a:lnTo>
                  <a:pt x="370" y="280"/>
                </a:lnTo>
                <a:lnTo>
                  <a:pt x="370" y="280"/>
                </a:lnTo>
                <a:lnTo>
                  <a:pt x="366" y="276"/>
                </a:lnTo>
                <a:lnTo>
                  <a:pt x="366" y="276"/>
                </a:lnTo>
                <a:lnTo>
                  <a:pt x="366" y="276"/>
                </a:lnTo>
                <a:lnTo>
                  <a:pt x="361" y="276"/>
                </a:lnTo>
                <a:lnTo>
                  <a:pt x="361" y="276"/>
                </a:lnTo>
                <a:lnTo>
                  <a:pt x="361" y="271"/>
                </a:lnTo>
                <a:lnTo>
                  <a:pt x="361" y="271"/>
                </a:lnTo>
                <a:lnTo>
                  <a:pt x="361" y="271"/>
                </a:lnTo>
                <a:lnTo>
                  <a:pt x="361" y="271"/>
                </a:lnTo>
                <a:lnTo>
                  <a:pt x="361" y="267"/>
                </a:lnTo>
                <a:lnTo>
                  <a:pt x="357" y="267"/>
                </a:lnTo>
                <a:lnTo>
                  <a:pt x="357" y="267"/>
                </a:lnTo>
                <a:lnTo>
                  <a:pt x="357" y="267"/>
                </a:lnTo>
                <a:lnTo>
                  <a:pt x="357" y="267"/>
                </a:lnTo>
                <a:lnTo>
                  <a:pt x="352" y="267"/>
                </a:lnTo>
                <a:lnTo>
                  <a:pt x="352" y="267"/>
                </a:lnTo>
                <a:lnTo>
                  <a:pt x="348" y="267"/>
                </a:lnTo>
                <a:lnTo>
                  <a:pt x="343" y="267"/>
                </a:lnTo>
                <a:lnTo>
                  <a:pt x="343" y="271"/>
                </a:lnTo>
                <a:lnTo>
                  <a:pt x="339" y="267"/>
                </a:lnTo>
                <a:lnTo>
                  <a:pt x="339" y="267"/>
                </a:lnTo>
                <a:lnTo>
                  <a:pt x="339" y="267"/>
                </a:lnTo>
                <a:lnTo>
                  <a:pt x="339" y="267"/>
                </a:lnTo>
                <a:lnTo>
                  <a:pt x="334" y="262"/>
                </a:lnTo>
                <a:lnTo>
                  <a:pt x="334" y="262"/>
                </a:lnTo>
                <a:lnTo>
                  <a:pt x="334" y="258"/>
                </a:lnTo>
                <a:lnTo>
                  <a:pt x="334" y="253"/>
                </a:lnTo>
                <a:lnTo>
                  <a:pt x="334" y="253"/>
                </a:lnTo>
                <a:lnTo>
                  <a:pt x="330" y="253"/>
                </a:lnTo>
                <a:lnTo>
                  <a:pt x="325" y="253"/>
                </a:lnTo>
                <a:lnTo>
                  <a:pt x="325" y="253"/>
                </a:lnTo>
                <a:lnTo>
                  <a:pt x="325" y="253"/>
                </a:lnTo>
                <a:lnTo>
                  <a:pt x="325" y="249"/>
                </a:lnTo>
                <a:lnTo>
                  <a:pt x="321" y="249"/>
                </a:lnTo>
                <a:lnTo>
                  <a:pt x="321" y="244"/>
                </a:lnTo>
                <a:lnTo>
                  <a:pt x="321" y="240"/>
                </a:lnTo>
                <a:lnTo>
                  <a:pt x="321" y="240"/>
                </a:lnTo>
                <a:lnTo>
                  <a:pt x="321" y="235"/>
                </a:lnTo>
                <a:lnTo>
                  <a:pt x="321" y="235"/>
                </a:lnTo>
                <a:lnTo>
                  <a:pt x="321" y="235"/>
                </a:lnTo>
                <a:lnTo>
                  <a:pt x="316" y="235"/>
                </a:lnTo>
                <a:lnTo>
                  <a:pt x="316" y="235"/>
                </a:lnTo>
                <a:lnTo>
                  <a:pt x="316" y="235"/>
                </a:lnTo>
                <a:lnTo>
                  <a:pt x="311" y="235"/>
                </a:lnTo>
                <a:lnTo>
                  <a:pt x="311" y="231"/>
                </a:lnTo>
                <a:lnTo>
                  <a:pt x="307" y="231"/>
                </a:lnTo>
                <a:lnTo>
                  <a:pt x="307" y="226"/>
                </a:lnTo>
                <a:lnTo>
                  <a:pt x="307" y="226"/>
                </a:lnTo>
                <a:lnTo>
                  <a:pt x="302" y="226"/>
                </a:lnTo>
                <a:lnTo>
                  <a:pt x="302" y="226"/>
                </a:lnTo>
                <a:lnTo>
                  <a:pt x="298" y="222"/>
                </a:lnTo>
                <a:lnTo>
                  <a:pt x="298" y="222"/>
                </a:lnTo>
                <a:lnTo>
                  <a:pt x="298" y="222"/>
                </a:lnTo>
                <a:lnTo>
                  <a:pt x="293" y="222"/>
                </a:lnTo>
                <a:lnTo>
                  <a:pt x="293" y="222"/>
                </a:lnTo>
                <a:lnTo>
                  <a:pt x="293" y="226"/>
                </a:lnTo>
                <a:lnTo>
                  <a:pt x="293" y="226"/>
                </a:lnTo>
                <a:lnTo>
                  <a:pt x="289" y="226"/>
                </a:lnTo>
                <a:lnTo>
                  <a:pt x="289" y="226"/>
                </a:lnTo>
                <a:lnTo>
                  <a:pt x="284" y="226"/>
                </a:lnTo>
                <a:lnTo>
                  <a:pt x="284" y="226"/>
                </a:lnTo>
                <a:lnTo>
                  <a:pt x="280" y="226"/>
                </a:lnTo>
                <a:lnTo>
                  <a:pt x="275" y="226"/>
                </a:lnTo>
                <a:lnTo>
                  <a:pt x="271" y="226"/>
                </a:lnTo>
                <a:lnTo>
                  <a:pt x="271" y="226"/>
                </a:lnTo>
                <a:lnTo>
                  <a:pt x="266" y="226"/>
                </a:lnTo>
                <a:lnTo>
                  <a:pt x="266" y="226"/>
                </a:lnTo>
                <a:lnTo>
                  <a:pt x="262" y="226"/>
                </a:lnTo>
                <a:lnTo>
                  <a:pt x="257" y="226"/>
                </a:lnTo>
                <a:lnTo>
                  <a:pt x="257" y="226"/>
                </a:lnTo>
                <a:lnTo>
                  <a:pt x="253" y="226"/>
                </a:lnTo>
                <a:lnTo>
                  <a:pt x="253" y="226"/>
                </a:lnTo>
                <a:lnTo>
                  <a:pt x="248" y="222"/>
                </a:lnTo>
                <a:lnTo>
                  <a:pt x="248" y="222"/>
                </a:lnTo>
                <a:lnTo>
                  <a:pt x="244" y="222"/>
                </a:lnTo>
                <a:lnTo>
                  <a:pt x="244" y="217"/>
                </a:lnTo>
                <a:lnTo>
                  <a:pt x="239" y="217"/>
                </a:lnTo>
                <a:lnTo>
                  <a:pt x="239" y="213"/>
                </a:lnTo>
                <a:lnTo>
                  <a:pt x="239" y="213"/>
                </a:lnTo>
                <a:lnTo>
                  <a:pt x="235" y="213"/>
                </a:lnTo>
                <a:lnTo>
                  <a:pt x="235" y="213"/>
                </a:lnTo>
                <a:lnTo>
                  <a:pt x="235" y="208"/>
                </a:lnTo>
                <a:lnTo>
                  <a:pt x="230" y="208"/>
                </a:lnTo>
                <a:lnTo>
                  <a:pt x="226" y="208"/>
                </a:lnTo>
                <a:lnTo>
                  <a:pt x="226" y="208"/>
                </a:lnTo>
                <a:lnTo>
                  <a:pt x="221" y="203"/>
                </a:lnTo>
                <a:lnTo>
                  <a:pt x="221" y="203"/>
                </a:lnTo>
                <a:lnTo>
                  <a:pt x="217" y="203"/>
                </a:lnTo>
                <a:lnTo>
                  <a:pt x="217" y="199"/>
                </a:lnTo>
                <a:lnTo>
                  <a:pt x="212" y="199"/>
                </a:lnTo>
                <a:lnTo>
                  <a:pt x="212" y="199"/>
                </a:lnTo>
                <a:lnTo>
                  <a:pt x="208" y="199"/>
                </a:lnTo>
                <a:lnTo>
                  <a:pt x="208" y="194"/>
                </a:lnTo>
                <a:lnTo>
                  <a:pt x="203" y="194"/>
                </a:lnTo>
                <a:lnTo>
                  <a:pt x="203" y="194"/>
                </a:lnTo>
                <a:lnTo>
                  <a:pt x="199" y="194"/>
                </a:lnTo>
                <a:lnTo>
                  <a:pt x="194" y="190"/>
                </a:lnTo>
                <a:lnTo>
                  <a:pt x="194" y="190"/>
                </a:lnTo>
                <a:lnTo>
                  <a:pt x="194" y="190"/>
                </a:lnTo>
                <a:lnTo>
                  <a:pt x="190" y="190"/>
                </a:lnTo>
                <a:lnTo>
                  <a:pt x="190" y="190"/>
                </a:lnTo>
                <a:lnTo>
                  <a:pt x="185" y="190"/>
                </a:lnTo>
                <a:lnTo>
                  <a:pt x="185" y="190"/>
                </a:lnTo>
                <a:lnTo>
                  <a:pt x="180" y="194"/>
                </a:lnTo>
                <a:lnTo>
                  <a:pt x="176" y="194"/>
                </a:lnTo>
                <a:lnTo>
                  <a:pt x="176" y="194"/>
                </a:lnTo>
                <a:lnTo>
                  <a:pt x="171" y="194"/>
                </a:lnTo>
                <a:lnTo>
                  <a:pt x="171" y="194"/>
                </a:lnTo>
                <a:lnTo>
                  <a:pt x="167" y="199"/>
                </a:lnTo>
                <a:lnTo>
                  <a:pt x="162" y="199"/>
                </a:lnTo>
                <a:lnTo>
                  <a:pt x="162" y="199"/>
                </a:lnTo>
                <a:lnTo>
                  <a:pt x="158" y="199"/>
                </a:lnTo>
                <a:lnTo>
                  <a:pt x="158" y="199"/>
                </a:lnTo>
                <a:lnTo>
                  <a:pt x="158" y="203"/>
                </a:lnTo>
                <a:lnTo>
                  <a:pt x="158" y="203"/>
                </a:lnTo>
                <a:lnTo>
                  <a:pt x="158" y="208"/>
                </a:lnTo>
                <a:lnTo>
                  <a:pt x="158" y="213"/>
                </a:lnTo>
                <a:lnTo>
                  <a:pt x="162" y="217"/>
                </a:lnTo>
                <a:lnTo>
                  <a:pt x="162" y="222"/>
                </a:lnTo>
                <a:lnTo>
                  <a:pt x="162" y="226"/>
                </a:lnTo>
                <a:lnTo>
                  <a:pt x="162" y="231"/>
                </a:lnTo>
                <a:lnTo>
                  <a:pt x="167" y="235"/>
                </a:lnTo>
                <a:lnTo>
                  <a:pt x="167" y="240"/>
                </a:lnTo>
                <a:lnTo>
                  <a:pt x="167" y="244"/>
                </a:lnTo>
                <a:lnTo>
                  <a:pt x="167" y="249"/>
                </a:lnTo>
                <a:lnTo>
                  <a:pt x="167" y="253"/>
                </a:lnTo>
                <a:lnTo>
                  <a:pt x="171" y="258"/>
                </a:lnTo>
                <a:lnTo>
                  <a:pt x="171" y="262"/>
                </a:lnTo>
                <a:lnTo>
                  <a:pt x="171" y="267"/>
                </a:lnTo>
                <a:lnTo>
                  <a:pt x="171" y="271"/>
                </a:lnTo>
                <a:lnTo>
                  <a:pt x="171" y="271"/>
                </a:lnTo>
                <a:lnTo>
                  <a:pt x="171" y="271"/>
                </a:lnTo>
                <a:lnTo>
                  <a:pt x="167" y="271"/>
                </a:lnTo>
                <a:lnTo>
                  <a:pt x="167" y="271"/>
                </a:lnTo>
                <a:lnTo>
                  <a:pt x="167" y="271"/>
                </a:lnTo>
                <a:lnTo>
                  <a:pt x="167" y="271"/>
                </a:lnTo>
                <a:lnTo>
                  <a:pt x="162" y="271"/>
                </a:lnTo>
                <a:lnTo>
                  <a:pt x="162" y="271"/>
                </a:lnTo>
                <a:lnTo>
                  <a:pt x="162" y="267"/>
                </a:lnTo>
                <a:lnTo>
                  <a:pt x="158" y="267"/>
                </a:lnTo>
                <a:lnTo>
                  <a:pt x="158" y="267"/>
                </a:lnTo>
                <a:lnTo>
                  <a:pt x="153" y="262"/>
                </a:lnTo>
                <a:lnTo>
                  <a:pt x="153" y="262"/>
                </a:lnTo>
                <a:lnTo>
                  <a:pt x="153" y="258"/>
                </a:lnTo>
                <a:lnTo>
                  <a:pt x="153" y="258"/>
                </a:lnTo>
                <a:lnTo>
                  <a:pt x="149" y="258"/>
                </a:lnTo>
                <a:lnTo>
                  <a:pt x="144" y="253"/>
                </a:lnTo>
                <a:lnTo>
                  <a:pt x="144" y="253"/>
                </a:lnTo>
                <a:lnTo>
                  <a:pt x="140" y="253"/>
                </a:lnTo>
                <a:lnTo>
                  <a:pt x="140" y="253"/>
                </a:lnTo>
                <a:lnTo>
                  <a:pt x="140" y="253"/>
                </a:lnTo>
                <a:lnTo>
                  <a:pt x="135" y="253"/>
                </a:lnTo>
                <a:lnTo>
                  <a:pt x="135" y="253"/>
                </a:lnTo>
                <a:lnTo>
                  <a:pt x="131" y="253"/>
                </a:lnTo>
                <a:lnTo>
                  <a:pt x="126" y="253"/>
                </a:lnTo>
                <a:lnTo>
                  <a:pt x="126" y="258"/>
                </a:lnTo>
                <a:lnTo>
                  <a:pt x="126" y="258"/>
                </a:lnTo>
                <a:lnTo>
                  <a:pt x="122" y="258"/>
                </a:lnTo>
                <a:lnTo>
                  <a:pt x="122" y="262"/>
                </a:lnTo>
                <a:lnTo>
                  <a:pt x="117" y="262"/>
                </a:lnTo>
                <a:lnTo>
                  <a:pt x="117" y="262"/>
                </a:lnTo>
                <a:lnTo>
                  <a:pt x="117" y="258"/>
                </a:lnTo>
                <a:lnTo>
                  <a:pt x="117" y="258"/>
                </a:lnTo>
                <a:lnTo>
                  <a:pt x="117" y="253"/>
                </a:lnTo>
                <a:lnTo>
                  <a:pt x="117" y="253"/>
                </a:lnTo>
                <a:lnTo>
                  <a:pt x="117" y="253"/>
                </a:lnTo>
                <a:lnTo>
                  <a:pt x="117" y="249"/>
                </a:lnTo>
                <a:lnTo>
                  <a:pt x="117" y="244"/>
                </a:lnTo>
                <a:lnTo>
                  <a:pt x="113" y="244"/>
                </a:lnTo>
                <a:lnTo>
                  <a:pt x="113" y="244"/>
                </a:lnTo>
                <a:lnTo>
                  <a:pt x="113" y="244"/>
                </a:lnTo>
                <a:lnTo>
                  <a:pt x="113" y="244"/>
                </a:lnTo>
                <a:lnTo>
                  <a:pt x="108" y="244"/>
                </a:lnTo>
                <a:lnTo>
                  <a:pt x="108" y="244"/>
                </a:lnTo>
                <a:lnTo>
                  <a:pt x="108" y="244"/>
                </a:lnTo>
                <a:lnTo>
                  <a:pt x="104" y="244"/>
                </a:lnTo>
                <a:lnTo>
                  <a:pt x="104" y="244"/>
                </a:lnTo>
                <a:lnTo>
                  <a:pt x="104" y="244"/>
                </a:lnTo>
                <a:lnTo>
                  <a:pt x="104" y="244"/>
                </a:lnTo>
                <a:lnTo>
                  <a:pt x="104" y="240"/>
                </a:lnTo>
                <a:lnTo>
                  <a:pt x="104" y="240"/>
                </a:lnTo>
                <a:lnTo>
                  <a:pt x="99" y="240"/>
                </a:lnTo>
                <a:lnTo>
                  <a:pt x="99" y="240"/>
                </a:lnTo>
                <a:lnTo>
                  <a:pt x="95" y="240"/>
                </a:lnTo>
                <a:lnTo>
                  <a:pt x="95" y="240"/>
                </a:lnTo>
                <a:lnTo>
                  <a:pt x="95" y="240"/>
                </a:lnTo>
                <a:lnTo>
                  <a:pt x="95" y="235"/>
                </a:lnTo>
                <a:lnTo>
                  <a:pt x="95" y="235"/>
                </a:lnTo>
                <a:lnTo>
                  <a:pt x="95" y="231"/>
                </a:lnTo>
                <a:lnTo>
                  <a:pt x="90" y="231"/>
                </a:lnTo>
                <a:lnTo>
                  <a:pt x="90" y="231"/>
                </a:lnTo>
                <a:lnTo>
                  <a:pt x="90" y="231"/>
                </a:lnTo>
                <a:lnTo>
                  <a:pt x="90" y="231"/>
                </a:lnTo>
                <a:lnTo>
                  <a:pt x="86" y="226"/>
                </a:lnTo>
                <a:lnTo>
                  <a:pt x="86" y="222"/>
                </a:lnTo>
                <a:lnTo>
                  <a:pt x="81" y="217"/>
                </a:lnTo>
                <a:lnTo>
                  <a:pt x="81" y="217"/>
                </a:lnTo>
                <a:lnTo>
                  <a:pt x="81" y="217"/>
                </a:lnTo>
                <a:lnTo>
                  <a:pt x="77" y="217"/>
                </a:lnTo>
                <a:lnTo>
                  <a:pt x="72" y="217"/>
                </a:lnTo>
                <a:lnTo>
                  <a:pt x="72" y="217"/>
                </a:lnTo>
                <a:lnTo>
                  <a:pt x="72" y="213"/>
                </a:lnTo>
                <a:lnTo>
                  <a:pt x="72" y="213"/>
                </a:lnTo>
                <a:lnTo>
                  <a:pt x="72" y="213"/>
                </a:lnTo>
                <a:lnTo>
                  <a:pt x="72" y="213"/>
                </a:lnTo>
                <a:lnTo>
                  <a:pt x="72" y="213"/>
                </a:lnTo>
                <a:lnTo>
                  <a:pt x="77" y="208"/>
                </a:lnTo>
                <a:lnTo>
                  <a:pt x="81" y="208"/>
                </a:lnTo>
                <a:lnTo>
                  <a:pt x="86" y="213"/>
                </a:lnTo>
                <a:lnTo>
                  <a:pt x="86" y="213"/>
                </a:lnTo>
                <a:lnTo>
                  <a:pt x="86" y="213"/>
                </a:lnTo>
                <a:lnTo>
                  <a:pt x="86" y="213"/>
                </a:lnTo>
                <a:lnTo>
                  <a:pt x="90" y="213"/>
                </a:lnTo>
                <a:lnTo>
                  <a:pt x="90" y="213"/>
                </a:lnTo>
                <a:lnTo>
                  <a:pt x="90" y="213"/>
                </a:lnTo>
                <a:lnTo>
                  <a:pt x="90" y="213"/>
                </a:lnTo>
                <a:lnTo>
                  <a:pt x="90" y="213"/>
                </a:lnTo>
                <a:lnTo>
                  <a:pt x="86" y="208"/>
                </a:lnTo>
                <a:lnTo>
                  <a:pt x="86" y="208"/>
                </a:lnTo>
                <a:lnTo>
                  <a:pt x="81" y="208"/>
                </a:lnTo>
                <a:lnTo>
                  <a:pt x="81" y="208"/>
                </a:lnTo>
                <a:lnTo>
                  <a:pt x="81" y="203"/>
                </a:lnTo>
                <a:lnTo>
                  <a:pt x="81" y="203"/>
                </a:lnTo>
                <a:lnTo>
                  <a:pt x="81" y="203"/>
                </a:lnTo>
                <a:lnTo>
                  <a:pt x="86" y="199"/>
                </a:lnTo>
                <a:lnTo>
                  <a:pt x="86" y="199"/>
                </a:lnTo>
                <a:lnTo>
                  <a:pt x="86" y="199"/>
                </a:lnTo>
                <a:lnTo>
                  <a:pt x="86" y="194"/>
                </a:lnTo>
                <a:lnTo>
                  <a:pt x="86" y="194"/>
                </a:lnTo>
                <a:lnTo>
                  <a:pt x="90" y="194"/>
                </a:lnTo>
                <a:lnTo>
                  <a:pt x="95" y="194"/>
                </a:lnTo>
                <a:lnTo>
                  <a:pt x="99" y="194"/>
                </a:lnTo>
                <a:lnTo>
                  <a:pt x="104" y="194"/>
                </a:lnTo>
                <a:lnTo>
                  <a:pt x="108" y="194"/>
                </a:lnTo>
                <a:lnTo>
                  <a:pt x="108" y="194"/>
                </a:lnTo>
                <a:lnTo>
                  <a:pt x="113" y="194"/>
                </a:lnTo>
                <a:lnTo>
                  <a:pt x="113" y="194"/>
                </a:lnTo>
                <a:lnTo>
                  <a:pt x="113" y="194"/>
                </a:lnTo>
                <a:lnTo>
                  <a:pt x="108" y="194"/>
                </a:lnTo>
                <a:lnTo>
                  <a:pt x="104" y="190"/>
                </a:lnTo>
                <a:lnTo>
                  <a:pt x="104" y="190"/>
                </a:lnTo>
                <a:lnTo>
                  <a:pt x="108" y="185"/>
                </a:lnTo>
                <a:lnTo>
                  <a:pt x="108" y="181"/>
                </a:lnTo>
                <a:lnTo>
                  <a:pt x="108" y="176"/>
                </a:lnTo>
                <a:lnTo>
                  <a:pt x="104" y="176"/>
                </a:lnTo>
                <a:lnTo>
                  <a:pt x="104" y="172"/>
                </a:lnTo>
                <a:lnTo>
                  <a:pt x="104" y="172"/>
                </a:lnTo>
                <a:lnTo>
                  <a:pt x="104" y="172"/>
                </a:lnTo>
                <a:lnTo>
                  <a:pt x="104" y="167"/>
                </a:lnTo>
                <a:lnTo>
                  <a:pt x="104" y="167"/>
                </a:lnTo>
                <a:lnTo>
                  <a:pt x="104" y="167"/>
                </a:lnTo>
                <a:lnTo>
                  <a:pt x="99" y="167"/>
                </a:lnTo>
                <a:lnTo>
                  <a:pt x="99" y="167"/>
                </a:lnTo>
                <a:lnTo>
                  <a:pt x="95" y="163"/>
                </a:lnTo>
                <a:lnTo>
                  <a:pt x="95" y="167"/>
                </a:lnTo>
                <a:lnTo>
                  <a:pt x="95" y="167"/>
                </a:lnTo>
                <a:lnTo>
                  <a:pt x="90" y="167"/>
                </a:lnTo>
                <a:lnTo>
                  <a:pt x="90" y="167"/>
                </a:lnTo>
                <a:lnTo>
                  <a:pt x="90" y="167"/>
                </a:lnTo>
                <a:lnTo>
                  <a:pt x="90" y="167"/>
                </a:lnTo>
                <a:lnTo>
                  <a:pt x="86" y="167"/>
                </a:lnTo>
                <a:lnTo>
                  <a:pt x="86" y="167"/>
                </a:lnTo>
                <a:lnTo>
                  <a:pt x="81" y="167"/>
                </a:lnTo>
                <a:lnTo>
                  <a:pt x="81" y="163"/>
                </a:lnTo>
                <a:lnTo>
                  <a:pt x="81" y="163"/>
                </a:lnTo>
                <a:lnTo>
                  <a:pt x="77" y="163"/>
                </a:lnTo>
                <a:lnTo>
                  <a:pt x="72" y="163"/>
                </a:lnTo>
                <a:lnTo>
                  <a:pt x="72" y="163"/>
                </a:lnTo>
                <a:lnTo>
                  <a:pt x="68" y="167"/>
                </a:lnTo>
                <a:lnTo>
                  <a:pt x="68" y="167"/>
                </a:lnTo>
                <a:lnTo>
                  <a:pt x="68" y="167"/>
                </a:lnTo>
                <a:lnTo>
                  <a:pt x="68" y="167"/>
                </a:lnTo>
                <a:lnTo>
                  <a:pt x="63" y="167"/>
                </a:lnTo>
                <a:lnTo>
                  <a:pt x="63" y="167"/>
                </a:lnTo>
                <a:lnTo>
                  <a:pt x="63" y="167"/>
                </a:lnTo>
                <a:lnTo>
                  <a:pt x="58" y="172"/>
                </a:lnTo>
                <a:lnTo>
                  <a:pt x="58" y="172"/>
                </a:lnTo>
                <a:lnTo>
                  <a:pt x="58" y="172"/>
                </a:lnTo>
                <a:lnTo>
                  <a:pt x="54" y="172"/>
                </a:lnTo>
                <a:lnTo>
                  <a:pt x="54" y="172"/>
                </a:lnTo>
                <a:lnTo>
                  <a:pt x="54" y="176"/>
                </a:lnTo>
                <a:lnTo>
                  <a:pt x="49" y="176"/>
                </a:lnTo>
                <a:lnTo>
                  <a:pt x="49" y="176"/>
                </a:lnTo>
                <a:lnTo>
                  <a:pt x="49" y="176"/>
                </a:lnTo>
                <a:lnTo>
                  <a:pt x="49" y="176"/>
                </a:lnTo>
                <a:lnTo>
                  <a:pt x="49" y="176"/>
                </a:lnTo>
                <a:lnTo>
                  <a:pt x="49" y="176"/>
                </a:lnTo>
                <a:lnTo>
                  <a:pt x="49" y="176"/>
                </a:lnTo>
                <a:lnTo>
                  <a:pt x="49" y="176"/>
                </a:lnTo>
                <a:lnTo>
                  <a:pt x="45" y="176"/>
                </a:lnTo>
                <a:lnTo>
                  <a:pt x="40" y="176"/>
                </a:lnTo>
                <a:lnTo>
                  <a:pt x="40" y="176"/>
                </a:lnTo>
                <a:lnTo>
                  <a:pt x="36" y="176"/>
                </a:lnTo>
                <a:lnTo>
                  <a:pt x="36" y="172"/>
                </a:lnTo>
                <a:lnTo>
                  <a:pt x="36" y="172"/>
                </a:lnTo>
                <a:lnTo>
                  <a:pt x="36" y="172"/>
                </a:lnTo>
                <a:lnTo>
                  <a:pt x="36" y="172"/>
                </a:lnTo>
                <a:lnTo>
                  <a:pt x="36" y="172"/>
                </a:lnTo>
                <a:lnTo>
                  <a:pt x="36" y="172"/>
                </a:lnTo>
                <a:lnTo>
                  <a:pt x="36" y="172"/>
                </a:lnTo>
                <a:lnTo>
                  <a:pt x="40" y="172"/>
                </a:lnTo>
                <a:lnTo>
                  <a:pt x="40" y="172"/>
                </a:lnTo>
                <a:lnTo>
                  <a:pt x="40" y="172"/>
                </a:lnTo>
                <a:lnTo>
                  <a:pt x="40" y="172"/>
                </a:lnTo>
                <a:lnTo>
                  <a:pt x="40" y="172"/>
                </a:lnTo>
                <a:lnTo>
                  <a:pt x="40" y="167"/>
                </a:lnTo>
                <a:lnTo>
                  <a:pt x="36" y="163"/>
                </a:lnTo>
                <a:lnTo>
                  <a:pt x="36" y="163"/>
                </a:lnTo>
                <a:lnTo>
                  <a:pt x="36" y="158"/>
                </a:lnTo>
                <a:lnTo>
                  <a:pt x="31" y="158"/>
                </a:lnTo>
                <a:lnTo>
                  <a:pt x="27" y="154"/>
                </a:lnTo>
                <a:lnTo>
                  <a:pt x="27" y="154"/>
                </a:lnTo>
                <a:lnTo>
                  <a:pt x="27" y="154"/>
                </a:lnTo>
                <a:lnTo>
                  <a:pt x="22" y="154"/>
                </a:lnTo>
                <a:lnTo>
                  <a:pt x="18" y="154"/>
                </a:lnTo>
                <a:lnTo>
                  <a:pt x="18" y="154"/>
                </a:lnTo>
                <a:lnTo>
                  <a:pt x="13" y="154"/>
                </a:lnTo>
                <a:lnTo>
                  <a:pt x="13" y="154"/>
                </a:lnTo>
                <a:lnTo>
                  <a:pt x="13" y="154"/>
                </a:lnTo>
                <a:lnTo>
                  <a:pt x="9" y="149"/>
                </a:lnTo>
                <a:lnTo>
                  <a:pt x="9" y="149"/>
                </a:lnTo>
                <a:lnTo>
                  <a:pt x="9" y="149"/>
                </a:lnTo>
                <a:lnTo>
                  <a:pt x="9" y="145"/>
                </a:lnTo>
                <a:lnTo>
                  <a:pt x="9" y="145"/>
                </a:lnTo>
                <a:lnTo>
                  <a:pt x="9" y="145"/>
                </a:lnTo>
                <a:lnTo>
                  <a:pt x="4" y="140"/>
                </a:lnTo>
                <a:lnTo>
                  <a:pt x="0" y="140"/>
                </a:lnTo>
                <a:lnTo>
                  <a:pt x="0" y="136"/>
                </a:lnTo>
                <a:lnTo>
                  <a:pt x="0" y="131"/>
                </a:lnTo>
                <a:lnTo>
                  <a:pt x="0" y="131"/>
                </a:lnTo>
                <a:lnTo>
                  <a:pt x="4" y="127"/>
                </a:lnTo>
                <a:lnTo>
                  <a:pt x="4" y="127"/>
                </a:lnTo>
                <a:lnTo>
                  <a:pt x="4" y="127"/>
                </a:lnTo>
                <a:lnTo>
                  <a:pt x="4" y="127"/>
                </a:lnTo>
                <a:lnTo>
                  <a:pt x="0" y="127"/>
                </a:lnTo>
                <a:lnTo>
                  <a:pt x="0" y="122"/>
                </a:lnTo>
                <a:lnTo>
                  <a:pt x="0" y="122"/>
                </a:lnTo>
                <a:lnTo>
                  <a:pt x="0" y="118"/>
                </a:lnTo>
                <a:lnTo>
                  <a:pt x="0" y="118"/>
                </a:lnTo>
                <a:lnTo>
                  <a:pt x="0" y="113"/>
                </a:lnTo>
                <a:lnTo>
                  <a:pt x="0" y="113"/>
                </a:lnTo>
                <a:lnTo>
                  <a:pt x="4" y="109"/>
                </a:lnTo>
                <a:lnTo>
                  <a:pt x="4" y="109"/>
                </a:lnTo>
                <a:lnTo>
                  <a:pt x="4" y="109"/>
                </a:lnTo>
                <a:lnTo>
                  <a:pt x="4" y="104"/>
                </a:lnTo>
                <a:lnTo>
                  <a:pt x="4" y="104"/>
                </a:lnTo>
                <a:lnTo>
                  <a:pt x="4" y="104"/>
                </a:lnTo>
                <a:lnTo>
                  <a:pt x="4" y="104"/>
                </a:lnTo>
                <a:lnTo>
                  <a:pt x="4" y="104"/>
                </a:lnTo>
                <a:lnTo>
                  <a:pt x="4" y="104"/>
                </a:lnTo>
                <a:lnTo>
                  <a:pt x="9" y="104"/>
                </a:lnTo>
                <a:lnTo>
                  <a:pt x="9" y="104"/>
                </a:lnTo>
                <a:lnTo>
                  <a:pt x="13" y="109"/>
                </a:lnTo>
                <a:lnTo>
                  <a:pt x="18" y="109"/>
                </a:lnTo>
                <a:lnTo>
                  <a:pt x="18" y="113"/>
                </a:lnTo>
                <a:lnTo>
                  <a:pt x="18" y="113"/>
                </a:lnTo>
                <a:lnTo>
                  <a:pt x="22" y="113"/>
                </a:lnTo>
                <a:lnTo>
                  <a:pt x="22" y="113"/>
                </a:lnTo>
                <a:lnTo>
                  <a:pt x="27" y="113"/>
                </a:lnTo>
                <a:lnTo>
                  <a:pt x="27" y="109"/>
                </a:lnTo>
                <a:lnTo>
                  <a:pt x="27" y="109"/>
                </a:lnTo>
                <a:lnTo>
                  <a:pt x="27" y="109"/>
                </a:lnTo>
                <a:lnTo>
                  <a:pt x="22" y="109"/>
                </a:lnTo>
                <a:lnTo>
                  <a:pt x="22" y="104"/>
                </a:lnTo>
                <a:lnTo>
                  <a:pt x="22" y="104"/>
                </a:lnTo>
                <a:lnTo>
                  <a:pt x="22" y="99"/>
                </a:lnTo>
                <a:lnTo>
                  <a:pt x="18" y="99"/>
                </a:lnTo>
                <a:lnTo>
                  <a:pt x="22" y="99"/>
                </a:lnTo>
                <a:lnTo>
                  <a:pt x="22" y="99"/>
                </a:lnTo>
                <a:lnTo>
                  <a:pt x="22" y="99"/>
                </a:lnTo>
                <a:lnTo>
                  <a:pt x="22" y="99"/>
                </a:lnTo>
                <a:lnTo>
                  <a:pt x="27" y="95"/>
                </a:lnTo>
                <a:lnTo>
                  <a:pt x="27" y="95"/>
                </a:lnTo>
                <a:lnTo>
                  <a:pt x="31" y="90"/>
                </a:lnTo>
                <a:lnTo>
                  <a:pt x="31" y="90"/>
                </a:lnTo>
                <a:lnTo>
                  <a:pt x="31" y="90"/>
                </a:lnTo>
                <a:lnTo>
                  <a:pt x="31" y="90"/>
                </a:lnTo>
                <a:lnTo>
                  <a:pt x="36" y="86"/>
                </a:lnTo>
                <a:lnTo>
                  <a:pt x="36" y="86"/>
                </a:lnTo>
                <a:lnTo>
                  <a:pt x="40" y="86"/>
                </a:lnTo>
                <a:lnTo>
                  <a:pt x="40" y="86"/>
                </a:lnTo>
                <a:lnTo>
                  <a:pt x="40" y="86"/>
                </a:lnTo>
                <a:lnTo>
                  <a:pt x="40" y="81"/>
                </a:lnTo>
                <a:lnTo>
                  <a:pt x="45" y="81"/>
                </a:lnTo>
                <a:lnTo>
                  <a:pt x="45" y="77"/>
                </a:lnTo>
                <a:lnTo>
                  <a:pt x="45" y="77"/>
                </a:lnTo>
                <a:lnTo>
                  <a:pt x="45" y="77"/>
                </a:lnTo>
                <a:lnTo>
                  <a:pt x="45" y="77"/>
                </a:lnTo>
                <a:lnTo>
                  <a:pt x="49" y="77"/>
                </a:lnTo>
                <a:lnTo>
                  <a:pt x="49" y="77"/>
                </a:lnTo>
                <a:lnTo>
                  <a:pt x="54" y="77"/>
                </a:lnTo>
                <a:lnTo>
                  <a:pt x="54" y="81"/>
                </a:lnTo>
                <a:lnTo>
                  <a:pt x="54" y="81"/>
                </a:lnTo>
                <a:lnTo>
                  <a:pt x="54" y="81"/>
                </a:lnTo>
                <a:lnTo>
                  <a:pt x="54" y="81"/>
                </a:lnTo>
                <a:lnTo>
                  <a:pt x="58" y="81"/>
                </a:lnTo>
                <a:lnTo>
                  <a:pt x="58" y="81"/>
                </a:lnTo>
                <a:lnTo>
                  <a:pt x="58" y="81"/>
                </a:lnTo>
                <a:lnTo>
                  <a:pt x="63" y="77"/>
                </a:lnTo>
                <a:lnTo>
                  <a:pt x="68" y="77"/>
                </a:lnTo>
                <a:lnTo>
                  <a:pt x="68" y="77"/>
                </a:lnTo>
                <a:lnTo>
                  <a:pt x="68" y="77"/>
                </a:lnTo>
                <a:lnTo>
                  <a:pt x="72" y="81"/>
                </a:lnTo>
                <a:lnTo>
                  <a:pt x="72" y="81"/>
                </a:lnTo>
                <a:lnTo>
                  <a:pt x="72" y="81"/>
                </a:lnTo>
                <a:lnTo>
                  <a:pt x="72" y="81"/>
                </a:lnTo>
                <a:lnTo>
                  <a:pt x="77" y="81"/>
                </a:lnTo>
                <a:lnTo>
                  <a:pt x="77" y="81"/>
                </a:lnTo>
                <a:lnTo>
                  <a:pt x="77" y="81"/>
                </a:lnTo>
                <a:lnTo>
                  <a:pt x="81" y="81"/>
                </a:lnTo>
                <a:lnTo>
                  <a:pt x="81" y="81"/>
                </a:lnTo>
                <a:lnTo>
                  <a:pt x="81" y="81"/>
                </a:lnTo>
                <a:lnTo>
                  <a:pt x="81" y="81"/>
                </a:lnTo>
                <a:lnTo>
                  <a:pt x="86" y="81"/>
                </a:lnTo>
                <a:lnTo>
                  <a:pt x="86" y="81"/>
                </a:lnTo>
                <a:lnTo>
                  <a:pt x="90" y="86"/>
                </a:lnTo>
                <a:lnTo>
                  <a:pt x="90" y="86"/>
                </a:lnTo>
                <a:lnTo>
                  <a:pt x="95" y="86"/>
                </a:lnTo>
                <a:lnTo>
                  <a:pt x="95" y="86"/>
                </a:lnTo>
                <a:lnTo>
                  <a:pt x="99" y="86"/>
                </a:lnTo>
                <a:lnTo>
                  <a:pt x="99" y="90"/>
                </a:lnTo>
                <a:lnTo>
                  <a:pt x="99" y="90"/>
                </a:lnTo>
                <a:lnTo>
                  <a:pt x="104" y="95"/>
                </a:lnTo>
                <a:lnTo>
                  <a:pt x="104" y="95"/>
                </a:lnTo>
                <a:lnTo>
                  <a:pt x="104" y="95"/>
                </a:lnTo>
                <a:lnTo>
                  <a:pt x="104" y="99"/>
                </a:lnTo>
                <a:lnTo>
                  <a:pt x="108" y="99"/>
                </a:lnTo>
                <a:lnTo>
                  <a:pt x="108" y="95"/>
                </a:lnTo>
                <a:lnTo>
                  <a:pt x="108" y="95"/>
                </a:lnTo>
                <a:lnTo>
                  <a:pt x="108" y="95"/>
                </a:lnTo>
                <a:lnTo>
                  <a:pt x="104" y="90"/>
                </a:lnTo>
                <a:lnTo>
                  <a:pt x="104" y="90"/>
                </a:lnTo>
                <a:lnTo>
                  <a:pt x="104" y="90"/>
                </a:lnTo>
                <a:lnTo>
                  <a:pt x="104" y="90"/>
                </a:lnTo>
                <a:lnTo>
                  <a:pt x="104" y="90"/>
                </a:lnTo>
                <a:lnTo>
                  <a:pt x="104" y="90"/>
                </a:lnTo>
                <a:lnTo>
                  <a:pt x="104" y="90"/>
                </a:lnTo>
                <a:lnTo>
                  <a:pt x="108" y="90"/>
                </a:lnTo>
                <a:lnTo>
                  <a:pt x="113" y="90"/>
                </a:lnTo>
                <a:lnTo>
                  <a:pt x="113" y="95"/>
                </a:lnTo>
                <a:lnTo>
                  <a:pt x="117" y="95"/>
                </a:lnTo>
                <a:lnTo>
                  <a:pt x="122" y="95"/>
                </a:lnTo>
                <a:lnTo>
                  <a:pt x="122" y="95"/>
                </a:lnTo>
                <a:lnTo>
                  <a:pt x="122" y="95"/>
                </a:lnTo>
                <a:lnTo>
                  <a:pt x="126" y="95"/>
                </a:lnTo>
                <a:lnTo>
                  <a:pt x="126" y="95"/>
                </a:lnTo>
                <a:lnTo>
                  <a:pt x="126" y="90"/>
                </a:lnTo>
                <a:lnTo>
                  <a:pt x="126" y="90"/>
                </a:lnTo>
                <a:lnTo>
                  <a:pt x="131" y="90"/>
                </a:lnTo>
                <a:lnTo>
                  <a:pt x="131" y="86"/>
                </a:lnTo>
                <a:lnTo>
                  <a:pt x="131" y="86"/>
                </a:lnTo>
                <a:lnTo>
                  <a:pt x="135" y="86"/>
                </a:lnTo>
                <a:lnTo>
                  <a:pt x="135" y="86"/>
                </a:lnTo>
                <a:lnTo>
                  <a:pt x="135" y="86"/>
                </a:lnTo>
                <a:lnTo>
                  <a:pt x="140" y="86"/>
                </a:lnTo>
                <a:lnTo>
                  <a:pt x="140" y="86"/>
                </a:lnTo>
                <a:lnTo>
                  <a:pt x="144" y="90"/>
                </a:lnTo>
                <a:lnTo>
                  <a:pt x="144" y="90"/>
                </a:lnTo>
                <a:lnTo>
                  <a:pt x="149" y="90"/>
                </a:lnTo>
                <a:lnTo>
                  <a:pt x="149" y="90"/>
                </a:lnTo>
                <a:lnTo>
                  <a:pt x="149" y="86"/>
                </a:lnTo>
                <a:lnTo>
                  <a:pt x="149" y="86"/>
                </a:lnTo>
                <a:lnTo>
                  <a:pt x="149" y="86"/>
                </a:lnTo>
                <a:lnTo>
                  <a:pt x="149" y="86"/>
                </a:lnTo>
                <a:lnTo>
                  <a:pt x="153" y="86"/>
                </a:lnTo>
                <a:lnTo>
                  <a:pt x="153" y="86"/>
                </a:lnTo>
                <a:lnTo>
                  <a:pt x="153" y="86"/>
                </a:lnTo>
                <a:lnTo>
                  <a:pt x="158" y="86"/>
                </a:lnTo>
                <a:lnTo>
                  <a:pt x="162" y="86"/>
                </a:lnTo>
                <a:lnTo>
                  <a:pt x="162" y="90"/>
                </a:lnTo>
                <a:lnTo>
                  <a:pt x="167" y="90"/>
                </a:lnTo>
                <a:lnTo>
                  <a:pt x="167" y="90"/>
                </a:lnTo>
                <a:lnTo>
                  <a:pt x="167" y="95"/>
                </a:lnTo>
                <a:lnTo>
                  <a:pt x="171" y="95"/>
                </a:lnTo>
                <a:lnTo>
                  <a:pt x="171" y="95"/>
                </a:lnTo>
                <a:lnTo>
                  <a:pt x="176" y="95"/>
                </a:lnTo>
                <a:lnTo>
                  <a:pt x="176" y="95"/>
                </a:lnTo>
                <a:lnTo>
                  <a:pt x="176" y="95"/>
                </a:lnTo>
                <a:lnTo>
                  <a:pt x="176" y="95"/>
                </a:lnTo>
                <a:lnTo>
                  <a:pt x="176" y="95"/>
                </a:lnTo>
                <a:lnTo>
                  <a:pt x="180" y="95"/>
                </a:lnTo>
                <a:lnTo>
                  <a:pt x="180" y="95"/>
                </a:lnTo>
                <a:lnTo>
                  <a:pt x="180" y="90"/>
                </a:lnTo>
                <a:lnTo>
                  <a:pt x="180" y="90"/>
                </a:lnTo>
                <a:lnTo>
                  <a:pt x="180" y="90"/>
                </a:lnTo>
                <a:lnTo>
                  <a:pt x="185" y="90"/>
                </a:lnTo>
                <a:lnTo>
                  <a:pt x="185" y="90"/>
                </a:lnTo>
                <a:lnTo>
                  <a:pt x="185" y="90"/>
                </a:lnTo>
                <a:lnTo>
                  <a:pt x="190" y="90"/>
                </a:lnTo>
                <a:lnTo>
                  <a:pt x="190" y="90"/>
                </a:lnTo>
                <a:lnTo>
                  <a:pt x="190" y="90"/>
                </a:lnTo>
                <a:lnTo>
                  <a:pt x="194" y="90"/>
                </a:lnTo>
                <a:lnTo>
                  <a:pt x="199" y="90"/>
                </a:lnTo>
                <a:lnTo>
                  <a:pt x="199" y="90"/>
                </a:lnTo>
                <a:lnTo>
                  <a:pt x="203" y="86"/>
                </a:lnTo>
                <a:lnTo>
                  <a:pt x="203" y="86"/>
                </a:lnTo>
                <a:lnTo>
                  <a:pt x="203" y="81"/>
                </a:lnTo>
                <a:lnTo>
                  <a:pt x="203" y="81"/>
                </a:lnTo>
                <a:lnTo>
                  <a:pt x="203" y="81"/>
                </a:lnTo>
                <a:lnTo>
                  <a:pt x="199" y="77"/>
                </a:lnTo>
                <a:lnTo>
                  <a:pt x="199" y="77"/>
                </a:lnTo>
                <a:lnTo>
                  <a:pt x="194" y="77"/>
                </a:lnTo>
                <a:lnTo>
                  <a:pt x="194" y="77"/>
                </a:lnTo>
                <a:lnTo>
                  <a:pt x="194" y="77"/>
                </a:lnTo>
                <a:lnTo>
                  <a:pt x="185" y="72"/>
                </a:lnTo>
                <a:lnTo>
                  <a:pt x="185" y="72"/>
                </a:lnTo>
                <a:lnTo>
                  <a:pt x="185" y="72"/>
                </a:lnTo>
                <a:lnTo>
                  <a:pt x="180" y="72"/>
                </a:lnTo>
                <a:lnTo>
                  <a:pt x="180" y="72"/>
                </a:lnTo>
                <a:lnTo>
                  <a:pt x="176" y="68"/>
                </a:lnTo>
                <a:lnTo>
                  <a:pt x="176" y="68"/>
                </a:lnTo>
                <a:lnTo>
                  <a:pt x="176" y="68"/>
                </a:lnTo>
                <a:lnTo>
                  <a:pt x="180" y="68"/>
                </a:lnTo>
                <a:lnTo>
                  <a:pt x="180" y="63"/>
                </a:lnTo>
                <a:lnTo>
                  <a:pt x="180" y="63"/>
                </a:lnTo>
                <a:lnTo>
                  <a:pt x="185" y="63"/>
                </a:lnTo>
                <a:lnTo>
                  <a:pt x="185" y="63"/>
                </a:lnTo>
                <a:lnTo>
                  <a:pt x="185" y="63"/>
                </a:lnTo>
                <a:lnTo>
                  <a:pt x="185" y="59"/>
                </a:lnTo>
                <a:lnTo>
                  <a:pt x="185" y="59"/>
                </a:lnTo>
                <a:lnTo>
                  <a:pt x="185" y="54"/>
                </a:lnTo>
                <a:lnTo>
                  <a:pt x="180" y="54"/>
                </a:lnTo>
                <a:lnTo>
                  <a:pt x="180" y="54"/>
                </a:lnTo>
                <a:lnTo>
                  <a:pt x="180" y="50"/>
                </a:lnTo>
                <a:lnTo>
                  <a:pt x="185" y="50"/>
                </a:lnTo>
                <a:lnTo>
                  <a:pt x="185" y="50"/>
                </a:lnTo>
                <a:lnTo>
                  <a:pt x="185" y="50"/>
                </a:lnTo>
                <a:lnTo>
                  <a:pt x="185" y="50"/>
                </a:lnTo>
                <a:lnTo>
                  <a:pt x="190" y="50"/>
                </a:lnTo>
                <a:lnTo>
                  <a:pt x="190" y="50"/>
                </a:lnTo>
                <a:lnTo>
                  <a:pt x="194" y="50"/>
                </a:lnTo>
                <a:lnTo>
                  <a:pt x="194" y="50"/>
                </a:lnTo>
                <a:lnTo>
                  <a:pt x="199" y="50"/>
                </a:lnTo>
                <a:lnTo>
                  <a:pt x="199" y="50"/>
                </a:lnTo>
                <a:lnTo>
                  <a:pt x="199" y="45"/>
                </a:lnTo>
                <a:lnTo>
                  <a:pt x="199" y="45"/>
                </a:lnTo>
                <a:lnTo>
                  <a:pt x="194" y="45"/>
                </a:lnTo>
                <a:lnTo>
                  <a:pt x="194" y="45"/>
                </a:lnTo>
                <a:lnTo>
                  <a:pt x="190" y="45"/>
                </a:lnTo>
                <a:lnTo>
                  <a:pt x="190" y="45"/>
                </a:lnTo>
                <a:lnTo>
                  <a:pt x="185" y="45"/>
                </a:lnTo>
                <a:lnTo>
                  <a:pt x="185" y="41"/>
                </a:lnTo>
                <a:lnTo>
                  <a:pt x="185" y="41"/>
                </a:lnTo>
                <a:lnTo>
                  <a:pt x="180" y="41"/>
                </a:lnTo>
                <a:lnTo>
                  <a:pt x="180" y="41"/>
                </a:lnTo>
                <a:lnTo>
                  <a:pt x="185" y="41"/>
                </a:lnTo>
                <a:lnTo>
                  <a:pt x="185" y="41"/>
                </a:lnTo>
                <a:lnTo>
                  <a:pt x="185" y="41"/>
                </a:lnTo>
                <a:lnTo>
                  <a:pt x="185" y="41"/>
                </a:lnTo>
                <a:lnTo>
                  <a:pt x="185" y="36"/>
                </a:lnTo>
                <a:lnTo>
                  <a:pt x="185" y="36"/>
                </a:lnTo>
                <a:lnTo>
                  <a:pt x="185" y="36"/>
                </a:lnTo>
                <a:lnTo>
                  <a:pt x="185" y="36"/>
                </a:lnTo>
                <a:lnTo>
                  <a:pt x="185" y="36"/>
                </a:lnTo>
                <a:lnTo>
                  <a:pt x="185" y="36"/>
                </a:lnTo>
                <a:lnTo>
                  <a:pt x="180" y="36"/>
                </a:lnTo>
                <a:lnTo>
                  <a:pt x="180" y="36"/>
                </a:lnTo>
                <a:lnTo>
                  <a:pt x="176" y="36"/>
                </a:lnTo>
                <a:lnTo>
                  <a:pt x="176" y="36"/>
                </a:lnTo>
                <a:lnTo>
                  <a:pt x="180" y="36"/>
                </a:lnTo>
                <a:lnTo>
                  <a:pt x="180" y="32"/>
                </a:lnTo>
                <a:lnTo>
                  <a:pt x="180" y="32"/>
                </a:lnTo>
                <a:lnTo>
                  <a:pt x="180" y="32"/>
                </a:lnTo>
                <a:lnTo>
                  <a:pt x="176" y="32"/>
                </a:lnTo>
                <a:lnTo>
                  <a:pt x="180" y="27"/>
                </a:lnTo>
                <a:lnTo>
                  <a:pt x="180" y="27"/>
                </a:lnTo>
                <a:lnTo>
                  <a:pt x="185" y="27"/>
                </a:lnTo>
                <a:lnTo>
                  <a:pt x="190" y="32"/>
                </a:lnTo>
                <a:lnTo>
                  <a:pt x="190" y="32"/>
                </a:lnTo>
                <a:lnTo>
                  <a:pt x="190" y="27"/>
                </a:lnTo>
                <a:lnTo>
                  <a:pt x="190" y="27"/>
                </a:lnTo>
                <a:lnTo>
                  <a:pt x="199" y="27"/>
                </a:lnTo>
                <a:lnTo>
                  <a:pt x="199" y="27"/>
                </a:lnTo>
                <a:lnTo>
                  <a:pt x="199" y="27"/>
                </a:lnTo>
                <a:lnTo>
                  <a:pt x="203" y="27"/>
                </a:lnTo>
                <a:lnTo>
                  <a:pt x="203" y="27"/>
                </a:lnTo>
                <a:lnTo>
                  <a:pt x="203" y="23"/>
                </a:lnTo>
                <a:lnTo>
                  <a:pt x="208" y="23"/>
                </a:lnTo>
                <a:lnTo>
                  <a:pt x="208" y="23"/>
                </a:lnTo>
                <a:lnTo>
                  <a:pt x="212" y="23"/>
                </a:lnTo>
                <a:lnTo>
                  <a:pt x="212" y="23"/>
                </a:lnTo>
                <a:lnTo>
                  <a:pt x="212" y="23"/>
                </a:lnTo>
                <a:lnTo>
                  <a:pt x="212" y="23"/>
                </a:lnTo>
                <a:lnTo>
                  <a:pt x="217" y="23"/>
                </a:lnTo>
                <a:lnTo>
                  <a:pt x="217" y="23"/>
                </a:lnTo>
                <a:lnTo>
                  <a:pt x="217" y="23"/>
                </a:lnTo>
                <a:lnTo>
                  <a:pt x="217" y="23"/>
                </a:lnTo>
                <a:lnTo>
                  <a:pt x="221" y="18"/>
                </a:lnTo>
                <a:lnTo>
                  <a:pt x="221" y="23"/>
                </a:lnTo>
                <a:lnTo>
                  <a:pt x="226" y="23"/>
                </a:lnTo>
                <a:lnTo>
                  <a:pt x="226" y="18"/>
                </a:lnTo>
                <a:lnTo>
                  <a:pt x="226" y="18"/>
                </a:lnTo>
                <a:lnTo>
                  <a:pt x="230" y="18"/>
                </a:lnTo>
                <a:lnTo>
                  <a:pt x="230" y="23"/>
                </a:lnTo>
                <a:lnTo>
                  <a:pt x="230" y="18"/>
                </a:lnTo>
                <a:lnTo>
                  <a:pt x="230" y="18"/>
                </a:lnTo>
                <a:lnTo>
                  <a:pt x="230" y="18"/>
                </a:lnTo>
                <a:lnTo>
                  <a:pt x="230" y="18"/>
                </a:lnTo>
                <a:lnTo>
                  <a:pt x="235" y="18"/>
                </a:lnTo>
                <a:lnTo>
                  <a:pt x="235" y="14"/>
                </a:lnTo>
                <a:lnTo>
                  <a:pt x="235" y="14"/>
                </a:lnTo>
                <a:lnTo>
                  <a:pt x="235" y="14"/>
                </a:lnTo>
                <a:lnTo>
                  <a:pt x="239" y="14"/>
                </a:lnTo>
                <a:lnTo>
                  <a:pt x="239" y="14"/>
                </a:lnTo>
                <a:lnTo>
                  <a:pt x="244" y="14"/>
                </a:lnTo>
                <a:lnTo>
                  <a:pt x="248" y="14"/>
                </a:lnTo>
                <a:lnTo>
                  <a:pt x="248" y="14"/>
                </a:lnTo>
                <a:lnTo>
                  <a:pt x="253" y="9"/>
                </a:lnTo>
                <a:lnTo>
                  <a:pt x="257" y="9"/>
                </a:lnTo>
                <a:lnTo>
                  <a:pt x="257" y="9"/>
                </a:lnTo>
                <a:lnTo>
                  <a:pt x="262" y="9"/>
                </a:lnTo>
                <a:lnTo>
                  <a:pt x="262" y="9"/>
                </a:lnTo>
                <a:lnTo>
                  <a:pt x="266" y="9"/>
                </a:lnTo>
                <a:lnTo>
                  <a:pt x="266" y="9"/>
                </a:lnTo>
                <a:lnTo>
                  <a:pt x="266" y="9"/>
                </a:lnTo>
                <a:lnTo>
                  <a:pt x="266" y="5"/>
                </a:lnTo>
                <a:lnTo>
                  <a:pt x="266" y="5"/>
                </a:lnTo>
                <a:lnTo>
                  <a:pt x="266" y="5"/>
                </a:lnTo>
                <a:lnTo>
                  <a:pt x="266" y="5"/>
                </a:lnTo>
                <a:lnTo>
                  <a:pt x="266" y="5"/>
                </a:lnTo>
                <a:lnTo>
                  <a:pt x="271" y="5"/>
                </a:lnTo>
                <a:lnTo>
                  <a:pt x="271" y="5"/>
                </a:lnTo>
                <a:lnTo>
                  <a:pt x="271" y="0"/>
                </a:lnTo>
                <a:lnTo>
                  <a:pt x="275" y="0"/>
                </a:lnTo>
                <a:lnTo>
                  <a:pt x="275" y="0"/>
                </a:lnTo>
                <a:lnTo>
                  <a:pt x="280" y="0"/>
                </a:lnTo>
                <a:lnTo>
                  <a:pt x="284" y="0"/>
                </a:lnTo>
                <a:lnTo>
                  <a:pt x="284" y="0"/>
                </a:lnTo>
                <a:lnTo>
                  <a:pt x="289" y="0"/>
                </a:lnTo>
                <a:lnTo>
                  <a:pt x="289" y="0"/>
                </a:lnTo>
                <a:lnTo>
                  <a:pt x="293"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01" name="Freeform 92">
            <a:extLst>
              <a:ext uri="{FF2B5EF4-FFF2-40B4-BE49-F238E27FC236}">
                <a16:creationId xmlns:a16="http://schemas.microsoft.com/office/drawing/2014/main" id="{115B1EAC-D361-2C47-804E-18FB1576184D}"/>
              </a:ext>
            </a:extLst>
          </p:cNvPr>
          <p:cNvSpPr>
            <a:spLocks/>
          </p:cNvSpPr>
          <p:nvPr/>
        </p:nvSpPr>
        <p:spPr bwMode="auto">
          <a:xfrm>
            <a:off x="9415966" y="5107759"/>
            <a:ext cx="130779" cy="132660"/>
          </a:xfrm>
          <a:custGeom>
            <a:avLst/>
            <a:gdLst>
              <a:gd name="T0" fmla="*/ 18 w 27"/>
              <a:gd name="T1" fmla="*/ 5 h 27"/>
              <a:gd name="T2" fmla="*/ 22 w 27"/>
              <a:gd name="T3" fmla="*/ 9 h 27"/>
              <a:gd name="T4" fmla="*/ 27 w 27"/>
              <a:gd name="T5" fmla="*/ 9 h 27"/>
              <a:gd name="T6" fmla="*/ 27 w 27"/>
              <a:gd name="T7" fmla="*/ 9 h 27"/>
              <a:gd name="T8" fmla="*/ 22 w 27"/>
              <a:gd name="T9" fmla="*/ 14 h 27"/>
              <a:gd name="T10" fmla="*/ 22 w 27"/>
              <a:gd name="T11" fmla="*/ 18 h 27"/>
              <a:gd name="T12" fmla="*/ 22 w 27"/>
              <a:gd name="T13" fmla="*/ 18 h 27"/>
              <a:gd name="T14" fmla="*/ 18 w 27"/>
              <a:gd name="T15" fmla="*/ 18 h 27"/>
              <a:gd name="T16" fmla="*/ 18 w 27"/>
              <a:gd name="T17" fmla="*/ 18 h 27"/>
              <a:gd name="T18" fmla="*/ 18 w 27"/>
              <a:gd name="T19" fmla="*/ 23 h 27"/>
              <a:gd name="T20" fmla="*/ 18 w 27"/>
              <a:gd name="T21" fmla="*/ 18 h 27"/>
              <a:gd name="T22" fmla="*/ 9 w 27"/>
              <a:gd name="T23" fmla="*/ 23 h 27"/>
              <a:gd name="T24" fmla="*/ 9 w 27"/>
              <a:gd name="T25" fmla="*/ 23 h 27"/>
              <a:gd name="T26" fmla="*/ 9 w 27"/>
              <a:gd name="T27" fmla="*/ 27 h 27"/>
              <a:gd name="T28" fmla="*/ 9 w 27"/>
              <a:gd name="T29" fmla="*/ 23 h 27"/>
              <a:gd name="T30" fmla="*/ 9 w 27"/>
              <a:gd name="T31" fmla="*/ 23 h 27"/>
              <a:gd name="T32" fmla="*/ 4 w 27"/>
              <a:gd name="T33" fmla="*/ 18 h 27"/>
              <a:gd name="T34" fmla="*/ 4 w 27"/>
              <a:gd name="T35" fmla="*/ 18 h 27"/>
              <a:gd name="T36" fmla="*/ 0 w 27"/>
              <a:gd name="T37" fmla="*/ 14 h 27"/>
              <a:gd name="T38" fmla="*/ 0 w 27"/>
              <a:gd name="T39" fmla="*/ 14 h 27"/>
              <a:gd name="T40" fmla="*/ 0 w 27"/>
              <a:gd name="T41" fmla="*/ 9 h 27"/>
              <a:gd name="T42" fmla="*/ 0 w 27"/>
              <a:gd name="T43" fmla="*/ 9 h 27"/>
              <a:gd name="T44" fmla="*/ 0 w 27"/>
              <a:gd name="T45" fmla="*/ 9 h 27"/>
              <a:gd name="T46" fmla="*/ 0 w 27"/>
              <a:gd name="T47" fmla="*/ 9 h 27"/>
              <a:gd name="T48" fmla="*/ 4 w 27"/>
              <a:gd name="T49" fmla="*/ 5 h 27"/>
              <a:gd name="T50" fmla="*/ 4 w 27"/>
              <a:gd name="T51" fmla="*/ 5 h 27"/>
              <a:gd name="T52" fmla="*/ 9 w 27"/>
              <a:gd name="T53" fmla="*/ 5 h 27"/>
              <a:gd name="T54" fmla="*/ 9 w 27"/>
              <a:gd name="T55" fmla="*/ 0 h 27"/>
              <a:gd name="T56" fmla="*/ 9 w 27"/>
              <a:gd name="T57" fmla="*/ 0 h 27"/>
              <a:gd name="T58" fmla="*/ 9 w 27"/>
              <a:gd name="T59" fmla="*/ 0 h 27"/>
              <a:gd name="T60" fmla="*/ 9 w 27"/>
              <a:gd name="T61" fmla="*/ 0 h 27"/>
              <a:gd name="T62" fmla="*/ 9 w 27"/>
              <a:gd name="T63" fmla="*/ 0 h 27"/>
              <a:gd name="T64" fmla="*/ 9 w 27"/>
              <a:gd name="T65" fmla="*/ 0 h 27"/>
              <a:gd name="T66" fmla="*/ 13 w 27"/>
              <a:gd name="T67" fmla="*/ 0 h 27"/>
              <a:gd name="T68" fmla="*/ 18 w 27"/>
              <a:gd name="T69" fmla="*/ 5 h 27"/>
              <a:gd name="T70" fmla="*/ 18 w 27"/>
              <a:gd name="T71"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27">
                <a:moveTo>
                  <a:pt x="18" y="5"/>
                </a:moveTo>
                <a:lnTo>
                  <a:pt x="18" y="5"/>
                </a:lnTo>
                <a:lnTo>
                  <a:pt x="18" y="9"/>
                </a:lnTo>
                <a:lnTo>
                  <a:pt x="22" y="9"/>
                </a:lnTo>
                <a:lnTo>
                  <a:pt x="22" y="9"/>
                </a:lnTo>
                <a:lnTo>
                  <a:pt x="27" y="9"/>
                </a:lnTo>
                <a:lnTo>
                  <a:pt x="27" y="9"/>
                </a:lnTo>
                <a:lnTo>
                  <a:pt x="27" y="9"/>
                </a:lnTo>
                <a:lnTo>
                  <a:pt x="22" y="14"/>
                </a:lnTo>
                <a:lnTo>
                  <a:pt x="22" y="14"/>
                </a:lnTo>
                <a:lnTo>
                  <a:pt x="22" y="14"/>
                </a:lnTo>
                <a:lnTo>
                  <a:pt x="22" y="18"/>
                </a:lnTo>
                <a:lnTo>
                  <a:pt x="22" y="18"/>
                </a:lnTo>
                <a:lnTo>
                  <a:pt x="22" y="18"/>
                </a:lnTo>
                <a:lnTo>
                  <a:pt x="22" y="18"/>
                </a:lnTo>
                <a:lnTo>
                  <a:pt x="18" y="18"/>
                </a:lnTo>
                <a:lnTo>
                  <a:pt x="18" y="18"/>
                </a:lnTo>
                <a:lnTo>
                  <a:pt x="18" y="18"/>
                </a:lnTo>
                <a:lnTo>
                  <a:pt x="18" y="23"/>
                </a:lnTo>
                <a:lnTo>
                  <a:pt x="18" y="23"/>
                </a:lnTo>
                <a:lnTo>
                  <a:pt x="18" y="18"/>
                </a:lnTo>
                <a:lnTo>
                  <a:pt x="18" y="18"/>
                </a:lnTo>
                <a:lnTo>
                  <a:pt x="13" y="18"/>
                </a:lnTo>
                <a:lnTo>
                  <a:pt x="9" y="23"/>
                </a:lnTo>
                <a:lnTo>
                  <a:pt x="9" y="23"/>
                </a:lnTo>
                <a:lnTo>
                  <a:pt x="9" y="23"/>
                </a:lnTo>
                <a:lnTo>
                  <a:pt x="9" y="23"/>
                </a:lnTo>
                <a:lnTo>
                  <a:pt x="9" y="27"/>
                </a:lnTo>
                <a:lnTo>
                  <a:pt x="9" y="23"/>
                </a:lnTo>
                <a:lnTo>
                  <a:pt x="9" y="23"/>
                </a:lnTo>
                <a:lnTo>
                  <a:pt x="9" y="23"/>
                </a:lnTo>
                <a:lnTo>
                  <a:pt x="9" y="23"/>
                </a:lnTo>
                <a:lnTo>
                  <a:pt x="4" y="18"/>
                </a:lnTo>
                <a:lnTo>
                  <a:pt x="4" y="18"/>
                </a:lnTo>
                <a:lnTo>
                  <a:pt x="4" y="18"/>
                </a:lnTo>
                <a:lnTo>
                  <a:pt x="4" y="18"/>
                </a:lnTo>
                <a:lnTo>
                  <a:pt x="0" y="18"/>
                </a:lnTo>
                <a:lnTo>
                  <a:pt x="0" y="14"/>
                </a:lnTo>
                <a:lnTo>
                  <a:pt x="0" y="14"/>
                </a:lnTo>
                <a:lnTo>
                  <a:pt x="0" y="14"/>
                </a:lnTo>
                <a:lnTo>
                  <a:pt x="0" y="14"/>
                </a:lnTo>
                <a:lnTo>
                  <a:pt x="0" y="9"/>
                </a:lnTo>
                <a:lnTo>
                  <a:pt x="0" y="9"/>
                </a:lnTo>
                <a:lnTo>
                  <a:pt x="0" y="9"/>
                </a:lnTo>
                <a:lnTo>
                  <a:pt x="0" y="9"/>
                </a:lnTo>
                <a:lnTo>
                  <a:pt x="0" y="9"/>
                </a:lnTo>
                <a:lnTo>
                  <a:pt x="0" y="9"/>
                </a:lnTo>
                <a:lnTo>
                  <a:pt x="0" y="9"/>
                </a:lnTo>
                <a:lnTo>
                  <a:pt x="4" y="5"/>
                </a:lnTo>
                <a:lnTo>
                  <a:pt x="4" y="5"/>
                </a:lnTo>
                <a:lnTo>
                  <a:pt x="4" y="5"/>
                </a:lnTo>
                <a:lnTo>
                  <a:pt x="4" y="5"/>
                </a:lnTo>
                <a:lnTo>
                  <a:pt x="4" y="5"/>
                </a:lnTo>
                <a:lnTo>
                  <a:pt x="9" y="5"/>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13" y="0"/>
                </a:lnTo>
                <a:lnTo>
                  <a:pt x="13" y="0"/>
                </a:lnTo>
                <a:lnTo>
                  <a:pt x="13" y="5"/>
                </a:lnTo>
                <a:lnTo>
                  <a:pt x="18" y="5"/>
                </a:lnTo>
                <a:lnTo>
                  <a:pt x="18" y="5"/>
                </a:lnTo>
                <a:lnTo>
                  <a:pt x="18" y="5"/>
                </a:lnTo>
                <a:lnTo>
                  <a:pt x="18" y="5"/>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02" name="Freeform 93">
            <a:extLst>
              <a:ext uri="{FF2B5EF4-FFF2-40B4-BE49-F238E27FC236}">
                <a16:creationId xmlns:a16="http://schemas.microsoft.com/office/drawing/2014/main" id="{1AEDA04D-F18E-5549-B8BD-DEC1AB75B9B0}"/>
              </a:ext>
            </a:extLst>
          </p:cNvPr>
          <p:cNvSpPr>
            <a:spLocks/>
          </p:cNvSpPr>
          <p:nvPr/>
        </p:nvSpPr>
        <p:spPr bwMode="auto">
          <a:xfrm>
            <a:off x="11581055" y="6286947"/>
            <a:ext cx="154995" cy="152313"/>
          </a:xfrm>
          <a:custGeom>
            <a:avLst/>
            <a:gdLst>
              <a:gd name="T0" fmla="*/ 27 w 32"/>
              <a:gd name="T1" fmla="*/ 9 h 31"/>
              <a:gd name="T2" fmla="*/ 27 w 32"/>
              <a:gd name="T3" fmla="*/ 9 h 31"/>
              <a:gd name="T4" fmla="*/ 27 w 32"/>
              <a:gd name="T5" fmla="*/ 13 h 31"/>
              <a:gd name="T6" fmla="*/ 27 w 32"/>
              <a:gd name="T7" fmla="*/ 13 h 31"/>
              <a:gd name="T8" fmla="*/ 23 w 32"/>
              <a:gd name="T9" fmla="*/ 13 h 31"/>
              <a:gd name="T10" fmla="*/ 23 w 32"/>
              <a:gd name="T11" fmla="*/ 9 h 31"/>
              <a:gd name="T12" fmla="*/ 23 w 32"/>
              <a:gd name="T13" fmla="*/ 13 h 31"/>
              <a:gd name="T14" fmla="*/ 18 w 32"/>
              <a:gd name="T15" fmla="*/ 13 h 31"/>
              <a:gd name="T16" fmla="*/ 18 w 32"/>
              <a:gd name="T17" fmla="*/ 13 h 31"/>
              <a:gd name="T18" fmla="*/ 23 w 32"/>
              <a:gd name="T19" fmla="*/ 13 h 31"/>
              <a:gd name="T20" fmla="*/ 23 w 32"/>
              <a:gd name="T21" fmla="*/ 13 h 31"/>
              <a:gd name="T22" fmla="*/ 23 w 32"/>
              <a:gd name="T23" fmla="*/ 13 h 31"/>
              <a:gd name="T24" fmla="*/ 27 w 32"/>
              <a:gd name="T25" fmla="*/ 18 h 31"/>
              <a:gd name="T26" fmla="*/ 27 w 32"/>
              <a:gd name="T27" fmla="*/ 18 h 31"/>
              <a:gd name="T28" fmla="*/ 27 w 32"/>
              <a:gd name="T29" fmla="*/ 18 h 31"/>
              <a:gd name="T30" fmla="*/ 27 w 32"/>
              <a:gd name="T31" fmla="*/ 22 h 31"/>
              <a:gd name="T32" fmla="*/ 32 w 32"/>
              <a:gd name="T33" fmla="*/ 22 h 31"/>
              <a:gd name="T34" fmla="*/ 32 w 32"/>
              <a:gd name="T35" fmla="*/ 27 h 31"/>
              <a:gd name="T36" fmla="*/ 32 w 32"/>
              <a:gd name="T37" fmla="*/ 27 h 31"/>
              <a:gd name="T38" fmla="*/ 32 w 32"/>
              <a:gd name="T39" fmla="*/ 31 h 31"/>
              <a:gd name="T40" fmla="*/ 32 w 32"/>
              <a:gd name="T41" fmla="*/ 31 h 31"/>
              <a:gd name="T42" fmla="*/ 32 w 32"/>
              <a:gd name="T43" fmla="*/ 31 h 31"/>
              <a:gd name="T44" fmla="*/ 27 w 32"/>
              <a:gd name="T45" fmla="*/ 31 h 31"/>
              <a:gd name="T46" fmla="*/ 23 w 32"/>
              <a:gd name="T47" fmla="*/ 31 h 31"/>
              <a:gd name="T48" fmla="*/ 23 w 32"/>
              <a:gd name="T49" fmla="*/ 31 h 31"/>
              <a:gd name="T50" fmla="*/ 18 w 32"/>
              <a:gd name="T51" fmla="*/ 31 h 31"/>
              <a:gd name="T52" fmla="*/ 18 w 32"/>
              <a:gd name="T53" fmla="*/ 27 h 31"/>
              <a:gd name="T54" fmla="*/ 18 w 32"/>
              <a:gd name="T55" fmla="*/ 27 h 31"/>
              <a:gd name="T56" fmla="*/ 14 w 32"/>
              <a:gd name="T57" fmla="*/ 22 h 31"/>
              <a:gd name="T58" fmla="*/ 9 w 32"/>
              <a:gd name="T59" fmla="*/ 22 h 31"/>
              <a:gd name="T60" fmla="*/ 9 w 32"/>
              <a:gd name="T61" fmla="*/ 22 h 31"/>
              <a:gd name="T62" fmla="*/ 5 w 32"/>
              <a:gd name="T63" fmla="*/ 22 h 31"/>
              <a:gd name="T64" fmla="*/ 0 w 32"/>
              <a:gd name="T65" fmla="*/ 22 h 31"/>
              <a:gd name="T66" fmla="*/ 5 w 32"/>
              <a:gd name="T67" fmla="*/ 18 h 31"/>
              <a:gd name="T68" fmla="*/ 5 w 32"/>
              <a:gd name="T69" fmla="*/ 18 h 31"/>
              <a:gd name="T70" fmla="*/ 5 w 32"/>
              <a:gd name="T71" fmla="*/ 13 h 31"/>
              <a:gd name="T72" fmla="*/ 5 w 32"/>
              <a:gd name="T73" fmla="*/ 9 h 31"/>
              <a:gd name="T74" fmla="*/ 9 w 32"/>
              <a:gd name="T75" fmla="*/ 9 h 31"/>
              <a:gd name="T76" fmla="*/ 9 w 32"/>
              <a:gd name="T77" fmla="*/ 4 h 31"/>
              <a:gd name="T78" fmla="*/ 9 w 32"/>
              <a:gd name="T79" fmla="*/ 4 h 31"/>
              <a:gd name="T80" fmla="*/ 9 w 32"/>
              <a:gd name="T81" fmla="*/ 4 h 31"/>
              <a:gd name="T82" fmla="*/ 9 w 32"/>
              <a:gd name="T83" fmla="*/ 4 h 31"/>
              <a:gd name="T84" fmla="*/ 9 w 32"/>
              <a:gd name="T85" fmla="*/ 4 h 31"/>
              <a:gd name="T86" fmla="*/ 14 w 32"/>
              <a:gd name="T87" fmla="*/ 0 h 31"/>
              <a:gd name="T88" fmla="*/ 18 w 32"/>
              <a:gd name="T89" fmla="*/ 0 h 31"/>
              <a:gd name="T90" fmla="*/ 18 w 32"/>
              <a:gd name="T91" fmla="*/ 0 h 31"/>
              <a:gd name="T92" fmla="*/ 18 w 32"/>
              <a:gd name="T93" fmla="*/ 4 h 31"/>
              <a:gd name="T94" fmla="*/ 23 w 32"/>
              <a:gd name="T95" fmla="*/ 4 h 31"/>
              <a:gd name="T96" fmla="*/ 23 w 32"/>
              <a:gd name="T97" fmla="*/ 4 h 31"/>
              <a:gd name="T98" fmla="*/ 23 w 32"/>
              <a:gd name="T99" fmla="*/ 9 h 31"/>
              <a:gd name="T100" fmla="*/ 23 w 32"/>
              <a:gd name="T101" fmla="*/ 9 h 31"/>
              <a:gd name="T102" fmla="*/ 27 w 32"/>
              <a:gd name="T103"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 h="31">
                <a:moveTo>
                  <a:pt x="27" y="9"/>
                </a:moveTo>
                <a:lnTo>
                  <a:pt x="27" y="9"/>
                </a:lnTo>
                <a:lnTo>
                  <a:pt x="27" y="13"/>
                </a:lnTo>
                <a:lnTo>
                  <a:pt x="27" y="13"/>
                </a:lnTo>
                <a:lnTo>
                  <a:pt x="23" y="13"/>
                </a:lnTo>
                <a:lnTo>
                  <a:pt x="23" y="9"/>
                </a:lnTo>
                <a:lnTo>
                  <a:pt x="23" y="13"/>
                </a:lnTo>
                <a:lnTo>
                  <a:pt x="18" y="13"/>
                </a:lnTo>
                <a:lnTo>
                  <a:pt x="18" y="13"/>
                </a:lnTo>
                <a:lnTo>
                  <a:pt x="23" y="13"/>
                </a:lnTo>
                <a:lnTo>
                  <a:pt x="23" y="13"/>
                </a:lnTo>
                <a:lnTo>
                  <a:pt x="23" y="13"/>
                </a:lnTo>
                <a:lnTo>
                  <a:pt x="27" y="18"/>
                </a:lnTo>
                <a:lnTo>
                  <a:pt x="27" y="18"/>
                </a:lnTo>
                <a:lnTo>
                  <a:pt x="27" y="18"/>
                </a:lnTo>
                <a:lnTo>
                  <a:pt x="27" y="22"/>
                </a:lnTo>
                <a:lnTo>
                  <a:pt x="32" y="22"/>
                </a:lnTo>
                <a:lnTo>
                  <a:pt x="32" y="27"/>
                </a:lnTo>
                <a:lnTo>
                  <a:pt x="32" y="27"/>
                </a:lnTo>
                <a:lnTo>
                  <a:pt x="32" y="31"/>
                </a:lnTo>
                <a:lnTo>
                  <a:pt x="32" y="31"/>
                </a:lnTo>
                <a:lnTo>
                  <a:pt x="32" y="31"/>
                </a:lnTo>
                <a:lnTo>
                  <a:pt x="27" y="31"/>
                </a:lnTo>
                <a:lnTo>
                  <a:pt x="23" y="31"/>
                </a:lnTo>
                <a:lnTo>
                  <a:pt x="23" y="31"/>
                </a:lnTo>
                <a:lnTo>
                  <a:pt x="18" y="31"/>
                </a:lnTo>
                <a:lnTo>
                  <a:pt x="18" y="27"/>
                </a:lnTo>
                <a:lnTo>
                  <a:pt x="18" y="27"/>
                </a:lnTo>
                <a:lnTo>
                  <a:pt x="14" y="22"/>
                </a:lnTo>
                <a:lnTo>
                  <a:pt x="9" y="22"/>
                </a:lnTo>
                <a:lnTo>
                  <a:pt x="9" y="22"/>
                </a:lnTo>
                <a:lnTo>
                  <a:pt x="5" y="22"/>
                </a:lnTo>
                <a:lnTo>
                  <a:pt x="0" y="22"/>
                </a:lnTo>
                <a:lnTo>
                  <a:pt x="5" y="18"/>
                </a:lnTo>
                <a:lnTo>
                  <a:pt x="5" y="18"/>
                </a:lnTo>
                <a:lnTo>
                  <a:pt x="5" y="13"/>
                </a:lnTo>
                <a:lnTo>
                  <a:pt x="5" y="9"/>
                </a:lnTo>
                <a:lnTo>
                  <a:pt x="9" y="9"/>
                </a:lnTo>
                <a:lnTo>
                  <a:pt x="9" y="4"/>
                </a:lnTo>
                <a:lnTo>
                  <a:pt x="9" y="4"/>
                </a:lnTo>
                <a:lnTo>
                  <a:pt x="9" y="4"/>
                </a:lnTo>
                <a:lnTo>
                  <a:pt x="9" y="4"/>
                </a:lnTo>
                <a:lnTo>
                  <a:pt x="9" y="4"/>
                </a:lnTo>
                <a:lnTo>
                  <a:pt x="14" y="0"/>
                </a:lnTo>
                <a:lnTo>
                  <a:pt x="18" y="0"/>
                </a:lnTo>
                <a:lnTo>
                  <a:pt x="18" y="0"/>
                </a:lnTo>
                <a:lnTo>
                  <a:pt x="18" y="4"/>
                </a:lnTo>
                <a:lnTo>
                  <a:pt x="23" y="4"/>
                </a:lnTo>
                <a:lnTo>
                  <a:pt x="23" y="4"/>
                </a:lnTo>
                <a:lnTo>
                  <a:pt x="23" y="9"/>
                </a:lnTo>
                <a:lnTo>
                  <a:pt x="23" y="9"/>
                </a:lnTo>
                <a:lnTo>
                  <a:pt x="27" y="9"/>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04" name="Freeform 95">
            <a:extLst>
              <a:ext uri="{FF2B5EF4-FFF2-40B4-BE49-F238E27FC236}">
                <a16:creationId xmlns:a16="http://schemas.microsoft.com/office/drawing/2014/main" id="{984292EF-B524-B54E-B6ED-E3E3A6E12E9A}"/>
              </a:ext>
            </a:extLst>
          </p:cNvPr>
          <p:cNvSpPr>
            <a:spLocks/>
          </p:cNvSpPr>
          <p:nvPr/>
        </p:nvSpPr>
        <p:spPr bwMode="auto">
          <a:xfrm>
            <a:off x="10641396" y="5884058"/>
            <a:ext cx="106559" cy="157225"/>
          </a:xfrm>
          <a:custGeom>
            <a:avLst/>
            <a:gdLst>
              <a:gd name="T0" fmla="*/ 18 w 22"/>
              <a:gd name="T1" fmla="*/ 0 h 32"/>
              <a:gd name="T2" fmla="*/ 18 w 22"/>
              <a:gd name="T3" fmla="*/ 0 h 32"/>
              <a:gd name="T4" fmla="*/ 18 w 22"/>
              <a:gd name="T5" fmla="*/ 0 h 32"/>
              <a:gd name="T6" fmla="*/ 18 w 22"/>
              <a:gd name="T7" fmla="*/ 0 h 32"/>
              <a:gd name="T8" fmla="*/ 18 w 22"/>
              <a:gd name="T9" fmla="*/ 5 h 32"/>
              <a:gd name="T10" fmla="*/ 18 w 22"/>
              <a:gd name="T11" fmla="*/ 5 h 32"/>
              <a:gd name="T12" fmla="*/ 18 w 22"/>
              <a:gd name="T13" fmla="*/ 5 h 32"/>
              <a:gd name="T14" fmla="*/ 18 w 22"/>
              <a:gd name="T15" fmla="*/ 5 h 32"/>
              <a:gd name="T16" fmla="*/ 18 w 22"/>
              <a:gd name="T17" fmla="*/ 5 h 32"/>
              <a:gd name="T18" fmla="*/ 22 w 22"/>
              <a:gd name="T19" fmla="*/ 9 h 32"/>
              <a:gd name="T20" fmla="*/ 18 w 22"/>
              <a:gd name="T21" fmla="*/ 9 h 32"/>
              <a:gd name="T22" fmla="*/ 18 w 22"/>
              <a:gd name="T23" fmla="*/ 9 h 32"/>
              <a:gd name="T24" fmla="*/ 18 w 22"/>
              <a:gd name="T25" fmla="*/ 14 h 32"/>
              <a:gd name="T26" fmla="*/ 18 w 22"/>
              <a:gd name="T27" fmla="*/ 14 h 32"/>
              <a:gd name="T28" fmla="*/ 18 w 22"/>
              <a:gd name="T29" fmla="*/ 14 h 32"/>
              <a:gd name="T30" fmla="*/ 18 w 22"/>
              <a:gd name="T31" fmla="*/ 14 h 32"/>
              <a:gd name="T32" fmla="*/ 18 w 22"/>
              <a:gd name="T33" fmla="*/ 14 h 32"/>
              <a:gd name="T34" fmla="*/ 18 w 22"/>
              <a:gd name="T35" fmla="*/ 14 h 32"/>
              <a:gd name="T36" fmla="*/ 18 w 22"/>
              <a:gd name="T37" fmla="*/ 14 h 32"/>
              <a:gd name="T38" fmla="*/ 18 w 22"/>
              <a:gd name="T39" fmla="*/ 14 h 32"/>
              <a:gd name="T40" fmla="*/ 18 w 22"/>
              <a:gd name="T41" fmla="*/ 14 h 32"/>
              <a:gd name="T42" fmla="*/ 13 w 22"/>
              <a:gd name="T43" fmla="*/ 14 h 32"/>
              <a:gd name="T44" fmla="*/ 13 w 22"/>
              <a:gd name="T45" fmla="*/ 14 h 32"/>
              <a:gd name="T46" fmla="*/ 13 w 22"/>
              <a:gd name="T47" fmla="*/ 14 h 32"/>
              <a:gd name="T48" fmla="*/ 13 w 22"/>
              <a:gd name="T49" fmla="*/ 18 h 32"/>
              <a:gd name="T50" fmla="*/ 13 w 22"/>
              <a:gd name="T51" fmla="*/ 18 h 32"/>
              <a:gd name="T52" fmla="*/ 13 w 22"/>
              <a:gd name="T53" fmla="*/ 18 h 32"/>
              <a:gd name="T54" fmla="*/ 13 w 22"/>
              <a:gd name="T55" fmla="*/ 18 h 32"/>
              <a:gd name="T56" fmla="*/ 13 w 22"/>
              <a:gd name="T57" fmla="*/ 18 h 32"/>
              <a:gd name="T58" fmla="*/ 13 w 22"/>
              <a:gd name="T59" fmla="*/ 18 h 32"/>
              <a:gd name="T60" fmla="*/ 13 w 22"/>
              <a:gd name="T61" fmla="*/ 18 h 32"/>
              <a:gd name="T62" fmla="*/ 13 w 22"/>
              <a:gd name="T63" fmla="*/ 23 h 32"/>
              <a:gd name="T64" fmla="*/ 13 w 22"/>
              <a:gd name="T65" fmla="*/ 23 h 32"/>
              <a:gd name="T66" fmla="*/ 13 w 22"/>
              <a:gd name="T67" fmla="*/ 23 h 32"/>
              <a:gd name="T68" fmla="*/ 13 w 22"/>
              <a:gd name="T69" fmla="*/ 23 h 32"/>
              <a:gd name="T70" fmla="*/ 9 w 22"/>
              <a:gd name="T71" fmla="*/ 23 h 32"/>
              <a:gd name="T72" fmla="*/ 9 w 22"/>
              <a:gd name="T73" fmla="*/ 23 h 32"/>
              <a:gd name="T74" fmla="*/ 9 w 22"/>
              <a:gd name="T75" fmla="*/ 23 h 32"/>
              <a:gd name="T76" fmla="*/ 9 w 22"/>
              <a:gd name="T77" fmla="*/ 28 h 32"/>
              <a:gd name="T78" fmla="*/ 9 w 22"/>
              <a:gd name="T79" fmla="*/ 28 h 32"/>
              <a:gd name="T80" fmla="*/ 4 w 22"/>
              <a:gd name="T81" fmla="*/ 28 h 32"/>
              <a:gd name="T82" fmla="*/ 4 w 22"/>
              <a:gd name="T83" fmla="*/ 28 h 32"/>
              <a:gd name="T84" fmla="*/ 4 w 22"/>
              <a:gd name="T85" fmla="*/ 28 h 32"/>
              <a:gd name="T86" fmla="*/ 4 w 22"/>
              <a:gd name="T87" fmla="*/ 28 h 32"/>
              <a:gd name="T88" fmla="*/ 4 w 22"/>
              <a:gd name="T89" fmla="*/ 32 h 32"/>
              <a:gd name="T90" fmla="*/ 4 w 22"/>
              <a:gd name="T91" fmla="*/ 32 h 32"/>
              <a:gd name="T92" fmla="*/ 0 w 22"/>
              <a:gd name="T93" fmla="*/ 32 h 32"/>
              <a:gd name="T94" fmla="*/ 0 w 22"/>
              <a:gd name="T95" fmla="*/ 32 h 32"/>
              <a:gd name="T96" fmla="*/ 0 w 22"/>
              <a:gd name="T97" fmla="*/ 28 h 32"/>
              <a:gd name="T98" fmla="*/ 0 w 22"/>
              <a:gd name="T99" fmla="*/ 28 h 32"/>
              <a:gd name="T100" fmla="*/ 0 w 22"/>
              <a:gd name="T101" fmla="*/ 23 h 32"/>
              <a:gd name="T102" fmla="*/ 0 w 22"/>
              <a:gd name="T103" fmla="*/ 23 h 32"/>
              <a:gd name="T104" fmla="*/ 4 w 22"/>
              <a:gd name="T105" fmla="*/ 14 h 32"/>
              <a:gd name="T106" fmla="*/ 4 w 22"/>
              <a:gd name="T107" fmla="*/ 14 h 32"/>
              <a:gd name="T108" fmla="*/ 4 w 22"/>
              <a:gd name="T109" fmla="*/ 9 h 32"/>
              <a:gd name="T110" fmla="*/ 9 w 22"/>
              <a:gd name="T111" fmla="*/ 5 h 32"/>
              <a:gd name="T112" fmla="*/ 9 w 22"/>
              <a:gd name="T113" fmla="*/ 5 h 32"/>
              <a:gd name="T114" fmla="*/ 9 w 22"/>
              <a:gd name="T115" fmla="*/ 0 h 32"/>
              <a:gd name="T116" fmla="*/ 9 w 22"/>
              <a:gd name="T117" fmla="*/ 0 h 32"/>
              <a:gd name="T118" fmla="*/ 13 w 22"/>
              <a:gd name="T119" fmla="*/ 0 h 32"/>
              <a:gd name="T120" fmla="*/ 13 w 22"/>
              <a:gd name="T121" fmla="*/ 0 h 32"/>
              <a:gd name="T122" fmla="*/ 13 w 22"/>
              <a:gd name="T123" fmla="*/ 0 h 32"/>
              <a:gd name="T124" fmla="*/ 18 w 2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 h="32">
                <a:moveTo>
                  <a:pt x="18" y="0"/>
                </a:moveTo>
                <a:lnTo>
                  <a:pt x="18" y="0"/>
                </a:lnTo>
                <a:lnTo>
                  <a:pt x="18" y="0"/>
                </a:lnTo>
                <a:lnTo>
                  <a:pt x="18" y="0"/>
                </a:lnTo>
                <a:lnTo>
                  <a:pt x="18" y="5"/>
                </a:lnTo>
                <a:lnTo>
                  <a:pt x="18" y="5"/>
                </a:lnTo>
                <a:lnTo>
                  <a:pt x="18" y="5"/>
                </a:lnTo>
                <a:lnTo>
                  <a:pt x="18" y="5"/>
                </a:lnTo>
                <a:lnTo>
                  <a:pt x="18" y="5"/>
                </a:lnTo>
                <a:lnTo>
                  <a:pt x="22" y="9"/>
                </a:lnTo>
                <a:lnTo>
                  <a:pt x="18" y="9"/>
                </a:lnTo>
                <a:lnTo>
                  <a:pt x="18" y="9"/>
                </a:lnTo>
                <a:lnTo>
                  <a:pt x="18" y="14"/>
                </a:lnTo>
                <a:lnTo>
                  <a:pt x="18" y="14"/>
                </a:lnTo>
                <a:lnTo>
                  <a:pt x="18" y="14"/>
                </a:lnTo>
                <a:lnTo>
                  <a:pt x="18" y="14"/>
                </a:lnTo>
                <a:lnTo>
                  <a:pt x="18" y="14"/>
                </a:lnTo>
                <a:lnTo>
                  <a:pt x="18" y="14"/>
                </a:lnTo>
                <a:lnTo>
                  <a:pt x="18" y="14"/>
                </a:lnTo>
                <a:lnTo>
                  <a:pt x="18" y="14"/>
                </a:lnTo>
                <a:lnTo>
                  <a:pt x="18" y="14"/>
                </a:lnTo>
                <a:lnTo>
                  <a:pt x="13" y="14"/>
                </a:lnTo>
                <a:lnTo>
                  <a:pt x="13" y="14"/>
                </a:lnTo>
                <a:lnTo>
                  <a:pt x="13" y="14"/>
                </a:lnTo>
                <a:lnTo>
                  <a:pt x="13" y="18"/>
                </a:lnTo>
                <a:lnTo>
                  <a:pt x="13" y="18"/>
                </a:lnTo>
                <a:lnTo>
                  <a:pt x="13" y="18"/>
                </a:lnTo>
                <a:lnTo>
                  <a:pt x="13" y="18"/>
                </a:lnTo>
                <a:lnTo>
                  <a:pt x="13" y="18"/>
                </a:lnTo>
                <a:lnTo>
                  <a:pt x="13" y="18"/>
                </a:lnTo>
                <a:lnTo>
                  <a:pt x="13" y="18"/>
                </a:lnTo>
                <a:lnTo>
                  <a:pt x="13" y="23"/>
                </a:lnTo>
                <a:lnTo>
                  <a:pt x="13" y="23"/>
                </a:lnTo>
                <a:lnTo>
                  <a:pt x="13" y="23"/>
                </a:lnTo>
                <a:lnTo>
                  <a:pt x="13" y="23"/>
                </a:lnTo>
                <a:lnTo>
                  <a:pt x="9" y="23"/>
                </a:lnTo>
                <a:lnTo>
                  <a:pt x="9" y="23"/>
                </a:lnTo>
                <a:lnTo>
                  <a:pt x="9" y="23"/>
                </a:lnTo>
                <a:lnTo>
                  <a:pt x="9" y="28"/>
                </a:lnTo>
                <a:lnTo>
                  <a:pt x="9" y="28"/>
                </a:lnTo>
                <a:lnTo>
                  <a:pt x="4" y="28"/>
                </a:lnTo>
                <a:lnTo>
                  <a:pt x="4" y="28"/>
                </a:lnTo>
                <a:lnTo>
                  <a:pt x="4" y="28"/>
                </a:lnTo>
                <a:lnTo>
                  <a:pt x="4" y="28"/>
                </a:lnTo>
                <a:lnTo>
                  <a:pt x="4" y="32"/>
                </a:lnTo>
                <a:lnTo>
                  <a:pt x="4" y="32"/>
                </a:lnTo>
                <a:lnTo>
                  <a:pt x="0" y="32"/>
                </a:lnTo>
                <a:lnTo>
                  <a:pt x="0" y="32"/>
                </a:lnTo>
                <a:lnTo>
                  <a:pt x="0" y="28"/>
                </a:lnTo>
                <a:lnTo>
                  <a:pt x="0" y="28"/>
                </a:lnTo>
                <a:lnTo>
                  <a:pt x="0" y="23"/>
                </a:lnTo>
                <a:lnTo>
                  <a:pt x="0" y="23"/>
                </a:lnTo>
                <a:lnTo>
                  <a:pt x="4" y="14"/>
                </a:lnTo>
                <a:lnTo>
                  <a:pt x="4" y="14"/>
                </a:lnTo>
                <a:lnTo>
                  <a:pt x="4" y="9"/>
                </a:lnTo>
                <a:lnTo>
                  <a:pt x="9" y="5"/>
                </a:lnTo>
                <a:lnTo>
                  <a:pt x="9" y="5"/>
                </a:lnTo>
                <a:lnTo>
                  <a:pt x="9" y="0"/>
                </a:lnTo>
                <a:lnTo>
                  <a:pt x="9" y="0"/>
                </a:lnTo>
                <a:lnTo>
                  <a:pt x="13" y="0"/>
                </a:lnTo>
                <a:lnTo>
                  <a:pt x="13" y="0"/>
                </a:lnTo>
                <a:lnTo>
                  <a:pt x="13" y="0"/>
                </a:lnTo>
                <a:lnTo>
                  <a:pt x="18"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09" name="Freeform 100">
            <a:extLst>
              <a:ext uri="{FF2B5EF4-FFF2-40B4-BE49-F238E27FC236}">
                <a16:creationId xmlns:a16="http://schemas.microsoft.com/office/drawing/2014/main" id="{878BD039-E741-EB49-B08B-FFD171CC77E5}"/>
              </a:ext>
            </a:extLst>
          </p:cNvPr>
          <p:cNvSpPr>
            <a:spLocks/>
          </p:cNvSpPr>
          <p:nvPr/>
        </p:nvSpPr>
        <p:spPr bwMode="auto">
          <a:xfrm>
            <a:off x="9391747" y="3884352"/>
            <a:ext cx="397175" cy="226011"/>
          </a:xfrm>
          <a:custGeom>
            <a:avLst/>
            <a:gdLst>
              <a:gd name="T0" fmla="*/ 54 w 82"/>
              <a:gd name="T1" fmla="*/ 5 h 46"/>
              <a:gd name="T2" fmla="*/ 64 w 82"/>
              <a:gd name="T3" fmla="*/ 5 h 46"/>
              <a:gd name="T4" fmla="*/ 73 w 82"/>
              <a:gd name="T5" fmla="*/ 10 h 46"/>
              <a:gd name="T6" fmla="*/ 77 w 82"/>
              <a:gd name="T7" fmla="*/ 14 h 46"/>
              <a:gd name="T8" fmla="*/ 77 w 82"/>
              <a:gd name="T9" fmla="*/ 14 h 46"/>
              <a:gd name="T10" fmla="*/ 77 w 82"/>
              <a:gd name="T11" fmla="*/ 19 h 46"/>
              <a:gd name="T12" fmla="*/ 82 w 82"/>
              <a:gd name="T13" fmla="*/ 19 h 46"/>
              <a:gd name="T14" fmla="*/ 82 w 82"/>
              <a:gd name="T15" fmla="*/ 23 h 46"/>
              <a:gd name="T16" fmla="*/ 82 w 82"/>
              <a:gd name="T17" fmla="*/ 23 h 46"/>
              <a:gd name="T18" fmla="*/ 77 w 82"/>
              <a:gd name="T19" fmla="*/ 23 h 46"/>
              <a:gd name="T20" fmla="*/ 73 w 82"/>
              <a:gd name="T21" fmla="*/ 28 h 46"/>
              <a:gd name="T22" fmla="*/ 68 w 82"/>
              <a:gd name="T23" fmla="*/ 28 h 46"/>
              <a:gd name="T24" fmla="*/ 68 w 82"/>
              <a:gd name="T25" fmla="*/ 32 h 46"/>
              <a:gd name="T26" fmla="*/ 68 w 82"/>
              <a:gd name="T27" fmla="*/ 37 h 46"/>
              <a:gd name="T28" fmla="*/ 68 w 82"/>
              <a:gd name="T29" fmla="*/ 41 h 46"/>
              <a:gd name="T30" fmla="*/ 68 w 82"/>
              <a:gd name="T31" fmla="*/ 41 h 46"/>
              <a:gd name="T32" fmla="*/ 73 w 82"/>
              <a:gd name="T33" fmla="*/ 41 h 46"/>
              <a:gd name="T34" fmla="*/ 68 w 82"/>
              <a:gd name="T35" fmla="*/ 41 h 46"/>
              <a:gd name="T36" fmla="*/ 68 w 82"/>
              <a:gd name="T37" fmla="*/ 41 h 46"/>
              <a:gd name="T38" fmla="*/ 64 w 82"/>
              <a:gd name="T39" fmla="*/ 41 h 46"/>
              <a:gd name="T40" fmla="*/ 59 w 82"/>
              <a:gd name="T41" fmla="*/ 41 h 46"/>
              <a:gd name="T42" fmla="*/ 59 w 82"/>
              <a:gd name="T43" fmla="*/ 46 h 46"/>
              <a:gd name="T44" fmla="*/ 54 w 82"/>
              <a:gd name="T45" fmla="*/ 46 h 46"/>
              <a:gd name="T46" fmla="*/ 50 w 82"/>
              <a:gd name="T47" fmla="*/ 46 h 46"/>
              <a:gd name="T48" fmla="*/ 45 w 82"/>
              <a:gd name="T49" fmla="*/ 46 h 46"/>
              <a:gd name="T50" fmla="*/ 41 w 82"/>
              <a:gd name="T51" fmla="*/ 46 h 46"/>
              <a:gd name="T52" fmla="*/ 41 w 82"/>
              <a:gd name="T53" fmla="*/ 46 h 46"/>
              <a:gd name="T54" fmla="*/ 36 w 82"/>
              <a:gd name="T55" fmla="*/ 41 h 46"/>
              <a:gd name="T56" fmla="*/ 32 w 82"/>
              <a:gd name="T57" fmla="*/ 41 h 46"/>
              <a:gd name="T58" fmla="*/ 32 w 82"/>
              <a:gd name="T59" fmla="*/ 41 h 46"/>
              <a:gd name="T60" fmla="*/ 27 w 82"/>
              <a:gd name="T61" fmla="*/ 37 h 46"/>
              <a:gd name="T62" fmla="*/ 27 w 82"/>
              <a:gd name="T63" fmla="*/ 37 h 46"/>
              <a:gd name="T64" fmla="*/ 27 w 82"/>
              <a:gd name="T65" fmla="*/ 32 h 46"/>
              <a:gd name="T66" fmla="*/ 23 w 82"/>
              <a:gd name="T67" fmla="*/ 28 h 46"/>
              <a:gd name="T68" fmla="*/ 18 w 82"/>
              <a:gd name="T69" fmla="*/ 28 h 46"/>
              <a:gd name="T70" fmla="*/ 14 w 82"/>
              <a:gd name="T71" fmla="*/ 23 h 46"/>
              <a:gd name="T72" fmla="*/ 9 w 82"/>
              <a:gd name="T73" fmla="*/ 23 h 46"/>
              <a:gd name="T74" fmla="*/ 5 w 82"/>
              <a:gd name="T75" fmla="*/ 23 h 46"/>
              <a:gd name="T76" fmla="*/ 5 w 82"/>
              <a:gd name="T77" fmla="*/ 14 h 46"/>
              <a:gd name="T78" fmla="*/ 0 w 82"/>
              <a:gd name="T79" fmla="*/ 5 h 46"/>
              <a:gd name="T80" fmla="*/ 9 w 82"/>
              <a:gd name="T81" fmla="*/ 0 h 46"/>
              <a:gd name="T82" fmla="*/ 18 w 82"/>
              <a:gd name="T83" fmla="*/ 0 h 46"/>
              <a:gd name="T84" fmla="*/ 27 w 82"/>
              <a:gd name="T85" fmla="*/ 0 h 46"/>
              <a:gd name="T86" fmla="*/ 27 w 82"/>
              <a:gd name="T87" fmla="*/ 0 h 46"/>
              <a:gd name="T88" fmla="*/ 36 w 82"/>
              <a:gd name="T89" fmla="*/ 0 h 46"/>
              <a:gd name="T90" fmla="*/ 45 w 82"/>
              <a:gd name="T91" fmla="*/ 5 h 46"/>
              <a:gd name="T92" fmla="*/ 50 w 82"/>
              <a:gd name="T93" fmla="*/ 0 h 46"/>
              <a:gd name="T94" fmla="*/ 54 w 82"/>
              <a:gd name="T9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46">
                <a:moveTo>
                  <a:pt x="54" y="0"/>
                </a:moveTo>
                <a:lnTo>
                  <a:pt x="54" y="0"/>
                </a:lnTo>
                <a:lnTo>
                  <a:pt x="54" y="5"/>
                </a:lnTo>
                <a:lnTo>
                  <a:pt x="59" y="5"/>
                </a:lnTo>
                <a:lnTo>
                  <a:pt x="64" y="5"/>
                </a:lnTo>
                <a:lnTo>
                  <a:pt x="64" y="5"/>
                </a:lnTo>
                <a:lnTo>
                  <a:pt x="68" y="10"/>
                </a:lnTo>
                <a:lnTo>
                  <a:pt x="68" y="10"/>
                </a:lnTo>
                <a:lnTo>
                  <a:pt x="73" y="10"/>
                </a:lnTo>
                <a:lnTo>
                  <a:pt x="73" y="10"/>
                </a:lnTo>
                <a:lnTo>
                  <a:pt x="73" y="14"/>
                </a:lnTo>
                <a:lnTo>
                  <a:pt x="77" y="14"/>
                </a:lnTo>
                <a:lnTo>
                  <a:pt x="77" y="14"/>
                </a:lnTo>
                <a:lnTo>
                  <a:pt x="77" y="14"/>
                </a:lnTo>
                <a:lnTo>
                  <a:pt x="77" y="14"/>
                </a:lnTo>
                <a:lnTo>
                  <a:pt x="77" y="14"/>
                </a:lnTo>
                <a:lnTo>
                  <a:pt x="77" y="19"/>
                </a:lnTo>
                <a:lnTo>
                  <a:pt x="77" y="19"/>
                </a:lnTo>
                <a:lnTo>
                  <a:pt x="77" y="19"/>
                </a:lnTo>
                <a:lnTo>
                  <a:pt x="77" y="19"/>
                </a:lnTo>
                <a:lnTo>
                  <a:pt x="82" y="19"/>
                </a:lnTo>
                <a:lnTo>
                  <a:pt x="82" y="23"/>
                </a:lnTo>
                <a:lnTo>
                  <a:pt x="82" y="23"/>
                </a:lnTo>
                <a:lnTo>
                  <a:pt x="82" y="23"/>
                </a:lnTo>
                <a:lnTo>
                  <a:pt x="82" y="23"/>
                </a:lnTo>
                <a:lnTo>
                  <a:pt x="82" y="23"/>
                </a:lnTo>
                <a:lnTo>
                  <a:pt x="82" y="23"/>
                </a:lnTo>
                <a:lnTo>
                  <a:pt x="77" y="23"/>
                </a:lnTo>
                <a:lnTo>
                  <a:pt x="77" y="23"/>
                </a:lnTo>
                <a:lnTo>
                  <a:pt x="77" y="23"/>
                </a:lnTo>
                <a:lnTo>
                  <a:pt x="77" y="28"/>
                </a:lnTo>
                <a:lnTo>
                  <a:pt x="73" y="28"/>
                </a:lnTo>
                <a:lnTo>
                  <a:pt x="73" y="28"/>
                </a:lnTo>
                <a:lnTo>
                  <a:pt x="73" y="28"/>
                </a:lnTo>
                <a:lnTo>
                  <a:pt x="73" y="28"/>
                </a:lnTo>
                <a:lnTo>
                  <a:pt x="68" y="28"/>
                </a:lnTo>
                <a:lnTo>
                  <a:pt x="68" y="32"/>
                </a:lnTo>
                <a:lnTo>
                  <a:pt x="68" y="32"/>
                </a:lnTo>
                <a:lnTo>
                  <a:pt x="68" y="32"/>
                </a:lnTo>
                <a:lnTo>
                  <a:pt x="68" y="37"/>
                </a:lnTo>
                <a:lnTo>
                  <a:pt x="68" y="37"/>
                </a:lnTo>
                <a:lnTo>
                  <a:pt x="68" y="37"/>
                </a:lnTo>
                <a:lnTo>
                  <a:pt x="68" y="37"/>
                </a:lnTo>
                <a:lnTo>
                  <a:pt x="68" y="41"/>
                </a:lnTo>
                <a:lnTo>
                  <a:pt x="68" y="41"/>
                </a:lnTo>
                <a:lnTo>
                  <a:pt x="68" y="41"/>
                </a:lnTo>
                <a:lnTo>
                  <a:pt x="68" y="41"/>
                </a:lnTo>
                <a:lnTo>
                  <a:pt x="68" y="41"/>
                </a:lnTo>
                <a:lnTo>
                  <a:pt x="73" y="41"/>
                </a:lnTo>
                <a:lnTo>
                  <a:pt x="73" y="41"/>
                </a:lnTo>
                <a:lnTo>
                  <a:pt x="73" y="41"/>
                </a:lnTo>
                <a:lnTo>
                  <a:pt x="68" y="41"/>
                </a:lnTo>
                <a:lnTo>
                  <a:pt x="68" y="41"/>
                </a:lnTo>
                <a:lnTo>
                  <a:pt x="68" y="41"/>
                </a:lnTo>
                <a:lnTo>
                  <a:pt x="68" y="41"/>
                </a:lnTo>
                <a:lnTo>
                  <a:pt x="68" y="41"/>
                </a:lnTo>
                <a:lnTo>
                  <a:pt x="68" y="41"/>
                </a:lnTo>
                <a:lnTo>
                  <a:pt x="68" y="41"/>
                </a:lnTo>
                <a:lnTo>
                  <a:pt x="64" y="41"/>
                </a:lnTo>
                <a:lnTo>
                  <a:pt x="64" y="41"/>
                </a:lnTo>
                <a:lnTo>
                  <a:pt x="64" y="41"/>
                </a:lnTo>
                <a:lnTo>
                  <a:pt x="64" y="41"/>
                </a:lnTo>
                <a:lnTo>
                  <a:pt x="59" y="41"/>
                </a:lnTo>
                <a:lnTo>
                  <a:pt x="59" y="41"/>
                </a:lnTo>
                <a:lnTo>
                  <a:pt x="59" y="41"/>
                </a:lnTo>
                <a:lnTo>
                  <a:pt x="59" y="46"/>
                </a:lnTo>
                <a:lnTo>
                  <a:pt x="59" y="46"/>
                </a:lnTo>
                <a:lnTo>
                  <a:pt x="54" y="46"/>
                </a:lnTo>
                <a:lnTo>
                  <a:pt x="54" y="46"/>
                </a:lnTo>
                <a:lnTo>
                  <a:pt x="50" y="46"/>
                </a:lnTo>
                <a:lnTo>
                  <a:pt x="50" y="46"/>
                </a:lnTo>
                <a:lnTo>
                  <a:pt x="50" y="46"/>
                </a:lnTo>
                <a:lnTo>
                  <a:pt x="45" y="46"/>
                </a:lnTo>
                <a:lnTo>
                  <a:pt x="45" y="46"/>
                </a:lnTo>
                <a:lnTo>
                  <a:pt x="45" y="46"/>
                </a:lnTo>
                <a:lnTo>
                  <a:pt x="45" y="46"/>
                </a:lnTo>
                <a:lnTo>
                  <a:pt x="41" y="46"/>
                </a:lnTo>
                <a:lnTo>
                  <a:pt x="41" y="46"/>
                </a:lnTo>
                <a:lnTo>
                  <a:pt x="41" y="46"/>
                </a:lnTo>
                <a:lnTo>
                  <a:pt x="41" y="46"/>
                </a:lnTo>
                <a:lnTo>
                  <a:pt x="41" y="46"/>
                </a:lnTo>
                <a:lnTo>
                  <a:pt x="36" y="46"/>
                </a:lnTo>
                <a:lnTo>
                  <a:pt x="36" y="41"/>
                </a:lnTo>
                <a:lnTo>
                  <a:pt x="36" y="41"/>
                </a:lnTo>
                <a:lnTo>
                  <a:pt x="36" y="41"/>
                </a:lnTo>
                <a:lnTo>
                  <a:pt x="32" y="41"/>
                </a:lnTo>
                <a:lnTo>
                  <a:pt x="32" y="41"/>
                </a:lnTo>
                <a:lnTo>
                  <a:pt x="32" y="41"/>
                </a:lnTo>
                <a:lnTo>
                  <a:pt x="32" y="41"/>
                </a:lnTo>
                <a:lnTo>
                  <a:pt x="32" y="41"/>
                </a:lnTo>
                <a:lnTo>
                  <a:pt x="32" y="37"/>
                </a:lnTo>
                <a:lnTo>
                  <a:pt x="32" y="37"/>
                </a:lnTo>
                <a:lnTo>
                  <a:pt x="27" y="37"/>
                </a:lnTo>
                <a:lnTo>
                  <a:pt x="27" y="41"/>
                </a:lnTo>
                <a:lnTo>
                  <a:pt x="27" y="37"/>
                </a:lnTo>
                <a:lnTo>
                  <a:pt x="27" y="37"/>
                </a:lnTo>
                <a:lnTo>
                  <a:pt x="27" y="37"/>
                </a:lnTo>
                <a:lnTo>
                  <a:pt x="27" y="32"/>
                </a:lnTo>
                <a:lnTo>
                  <a:pt x="27" y="32"/>
                </a:lnTo>
                <a:lnTo>
                  <a:pt x="27" y="28"/>
                </a:lnTo>
                <a:lnTo>
                  <a:pt x="27" y="28"/>
                </a:lnTo>
                <a:lnTo>
                  <a:pt x="23" y="28"/>
                </a:lnTo>
                <a:lnTo>
                  <a:pt x="23" y="28"/>
                </a:lnTo>
                <a:lnTo>
                  <a:pt x="23" y="28"/>
                </a:lnTo>
                <a:lnTo>
                  <a:pt x="18" y="28"/>
                </a:lnTo>
                <a:lnTo>
                  <a:pt x="18" y="28"/>
                </a:lnTo>
                <a:lnTo>
                  <a:pt x="14" y="23"/>
                </a:lnTo>
                <a:lnTo>
                  <a:pt x="14" y="23"/>
                </a:lnTo>
                <a:lnTo>
                  <a:pt x="9" y="23"/>
                </a:lnTo>
                <a:lnTo>
                  <a:pt x="9" y="23"/>
                </a:lnTo>
                <a:lnTo>
                  <a:pt x="9" y="23"/>
                </a:lnTo>
                <a:lnTo>
                  <a:pt x="5" y="23"/>
                </a:lnTo>
                <a:lnTo>
                  <a:pt x="5" y="23"/>
                </a:lnTo>
                <a:lnTo>
                  <a:pt x="5" y="23"/>
                </a:lnTo>
                <a:lnTo>
                  <a:pt x="5" y="19"/>
                </a:lnTo>
                <a:lnTo>
                  <a:pt x="5" y="19"/>
                </a:lnTo>
                <a:lnTo>
                  <a:pt x="5" y="14"/>
                </a:lnTo>
                <a:lnTo>
                  <a:pt x="0" y="14"/>
                </a:lnTo>
                <a:lnTo>
                  <a:pt x="0" y="10"/>
                </a:lnTo>
                <a:lnTo>
                  <a:pt x="0" y="5"/>
                </a:lnTo>
                <a:lnTo>
                  <a:pt x="5" y="5"/>
                </a:lnTo>
                <a:lnTo>
                  <a:pt x="9" y="0"/>
                </a:lnTo>
                <a:lnTo>
                  <a:pt x="9" y="0"/>
                </a:lnTo>
                <a:lnTo>
                  <a:pt x="14" y="0"/>
                </a:lnTo>
                <a:lnTo>
                  <a:pt x="14" y="0"/>
                </a:lnTo>
                <a:lnTo>
                  <a:pt x="18" y="0"/>
                </a:lnTo>
                <a:lnTo>
                  <a:pt x="23" y="0"/>
                </a:lnTo>
                <a:lnTo>
                  <a:pt x="23" y="0"/>
                </a:lnTo>
                <a:lnTo>
                  <a:pt x="27" y="0"/>
                </a:lnTo>
                <a:lnTo>
                  <a:pt x="27" y="0"/>
                </a:lnTo>
                <a:lnTo>
                  <a:pt x="27" y="0"/>
                </a:lnTo>
                <a:lnTo>
                  <a:pt x="27" y="0"/>
                </a:lnTo>
                <a:lnTo>
                  <a:pt x="32" y="0"/>
                </a:lnTo>
                <a:lnTo>
                  <a:pt x="36" y="0"/>
                </a:lnTo>
                <a:lnTo>
                  <a:pt x="36" y="0"/>
                </a:lnTo>
                <a:lnTo>
                  <a:pt x="41" y="0"/>
                </a:lnTo>
                <a:lnTo>
                  <a:pt x="41" y="0"/>
                </a:lnTo>
                <a:lnTo>
                  <a:pt x="45" y="5"/>
                </a:lnTo>
                <a:lnTo>
                  <a:pt x="45" y="0"/>
                </a:lnTo>
                <a:lnTo>
                  <a:pt x="50" y="0"/>
                </a:lnTo>
                <a:lnTo>
                  <a:pt x="50" y="0"/>
                </a:lnTo>
                <a:lnTo>
                  <a:pt x="50" y="0"/>
                </a:lnTo>
                <a:lnTo>
                  <a:pt x="50" y="0"/>
                </a:lnTo>
                <a:lnTo>
                  <a:pt x="54" y="0"/>
                </a:lnTo>
                <a:lnTo>
                  <a:pt x="54" y="0"/>
                </a:lnTo>
                <a:lnTo>
                  <a:pt x="54"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10" name="Freeform 101">
            <a:extLst>
              <a:ext uri="{FF2B5EF4-FFF2-40B4-BE49-F238E27FC236}">
                <a16:creationId xmlns:a16="http://schemas.microsoft.com/office/drawing/2014/main" id="{25C192A6-DBF4-9641-BD58-2F3EC2950F83}"/>
              </a:ext>
            </a:extLst>
          </p:cNvPr>
          <p:cNvSpPr>
            <a:spLocks/>
          </p:cNvSpPr>
          <p:nvPr/>
        </p:nvSpPr>
        <p:spPr bwMode="auto">
          <a:xfrm>
            <a:off x="8364903" y="4464120"/>
            <a:ext cx="43594" cy="68786"/>
          </a:xfrm>
          <a:custGeom>
            <a:avLst/>
            <a:gdLst>
              <a:gd name="T0" fmla="*/ 0 w 9"/>
              <a:gd name="T1" fmla="*/ 0 h 14"/>
              <a:gd name="T2" fmla="*/ 0 w 9"/>
              <a:gd name="T3" fmla="*/ 0 h 14"/>
              <a:gd name="T4" fmla="*/ 4 w 9"/>
              <a:gd name="T5" fmla="*/ 0 h 14"/>
              <a:gd name="T6" fmla="*/ 4 w 9"/>
              <a:gd name="T7" fmla="*/ 0 h 14"/>
              <a:gd name="T8" fmla="*/ 4 w 9"/>
              <a:gd name="T9" fmla="*/ 0 h 14"/>
              <a:gd name="T10" fmla="*/ 4 w 9"/>
              <a:gd name="T11" fmla="*/ 0 h 14"/>
              <a:gd name="T12" fmla="*/ 4 w 9"/>
              <a:gd name="T13" fmla="*/ 0 h 14"/>
              <a:gd name="T14" fmla="*/ 4 w 9"/>
              <a:gd name="T15" fmla="*/ 5 h 14"/>
              <a:gd name="T16" fmla="*/ 4 w 9"/>
              <a:gd name="T17" fmla="*/ 5 h 14"/>
              <a:gd name="T18" fmla="*/ 4 w 9"/>
              <a:gd name="T19" fmla="*/ 5 h 14"/>
              <a:gd name="T20" fmla="*/ 4 w 9"/>
              <a:gd name="T21" fmla="*/ 5 h 14"/>
              <a:gd name="T22" fmla="*/ 9 w 9"/>
              <a:gd name="T23" fmla="*/ 5 h 14"/>
              <a:gd name="T24" fmla="*/ 9 w 9"/>
              <a:gd name="T25" fmla="*/ 9 h 14"/>
              <a:gd name="T26" fmla="*/ 9 w 9"/>
              <a:gd name="T27" fmla="*/ 9 h 14"/>
              <a:gd name="T28" fmla="*/ 9 w 9"/>
              <a:gd name="T29" fmla="*/ 9 h 14"/>
              <a:gd name="T30" fmla="*/ 9 w 9"/>
              <a:gd name="T31" fmla="*/ 9 h 14"/>
              <a:gd name="T32" fmla="*/ 9 w 9"/>
              <a:gd name="T33" fmla="*/ 9 h 14"/>
              <a:gd name="T34" fmla="*/ 9 w 9"/>
              <a:gd name="T35" fmla="*/ 9 h 14"/>
              <a:gd name="T36" fmla="*/ 9 w 9"/>
              <a:gd name="T37" fmla="*/ 9 h 14"/>
              <a:gd name="T38" fmla="*/ 9 w 9"/>
              <a:gd name="T39" fmla="*/ 14 h 14"/>
              <a:gd name="T40" fmla="*/ 9 w 9"/>
              <a:gd name="T41" fmla="*/ 14 h 14"/>
              <a:gd name="T42" fmla="*/ 4 w 9"/>
              <a:gd name="T43" fmla="*/ 14 h 14"/>
              <a:gd name="T44" fmla="*/ 4 w 9"/>
              <a:gd name="T45" fmla="*/ 14 h 14"/>
              <a:gd name="T46" fmla="*/ 4 w 9"/>
              <a:gd name="T47" fmla="*/ 14 h 14"/>
              <a:gd name="T48" fmla="*/ 4 w 9"/>
              <a:gd name="T49" fmla="*/ 14 h 14"/>
              <a:gd name="T50" fmla="*/ 4 w 9"/>
              <a:gd name="T51" fmla="*/ 14 h 14"/>
              <a:gd name="T52" fmla="*/ 0 w 9"/>
              <a:gd name="T53" fmla="*/ 14 h 14"/>
              <a:gd name="T54" fmla="*/ 0 w 9"/>
              <a:gd name="T55" fmla="*/ 14 h 14"/>
              <a:gd name="T56" fmla="*/ 0 w 9"/>
              <a:gd name="T57" fmla="*/ 14 h 14"/>
              <a:gd name="T58" fmla="*/ 0 w 9"/>
              <a:gd name="T59" fmla="*/ 14 h 14"/>
              <a:gd name="T60" fmla="*/ 0 w 9"/>
              <a:gd name="T61" fmla="*/ 14 h 14"/>
              <a:gd name="T62" fmla="*/ 0 w 9"/>
              <a:gd name="T63" fmla="*/ 14 h 14"/>
              <a:gd name="T64" fmla="*/ 0 w 9"/>
              <a:gd name="T65" fmla="*/ 14 h 14"/>
              <a:gd name="T66" fmla="*/ 0 w 9"/>
              <a:gd name="T67" fmla="*/ 14 h 14"/>
              <a:gd name="T68" fmla="*/ 0 w 9"/>
              <a:gd name="T69" fmla="*/ 9 h 14"/>
              <a:gd name="T70" fmla="*/ 0 w 9"/>
              <a:gd name="T71" fmla="*/ 9 h 14"/>
              <a:gd name="T72" fmla="*/ 0 w 9"/>
              <a:gd name="T73" fmla="*/ 9 h 14"/>
              <a:gd name="T74" fmla="*/ 0 w 9"/>
              <a:gd name="T75" fmla="*/ 9 h 14"/>
              <a:gd name="T76" fmla="*/ 0 w 9"/>
              <a:gd name="T77" fmla="*/ 9 h 14"/>
              <a:gd name="T78" fmla="*/ 0 w 9"/>
              <a:gd name="T79" fmla="*/ 5 h 14"/>
              <a:gd name="T80" fmla="*/ 0 w 9"/>
              <a:gd name="T81" fmla="*/ 5 h 14"/>
              <a:gd name="T82" fmla="*/ 0 w 9"/>
              <a:gd name="T83" fmla="*/ 5 h 14"/>
              <a:gd name="T84" fmla="*/ 0 w 9"/>
              <a:gd name="T85" fmla="*/ 5 h 14"/>
              <a:gd name="T86" fmla="*/ 0 w 9"/>
              <a:gd name="T87" fmla="*/ 5 h 14"/>
              <a:gd name="T88" fmla="*/ 0 w 9"/>
              <a:gd name="T89" fmla="*/ 5 h 14"/>
              <a:gd name="T90" fmla="*/ 0 w 9"/>
              <a:gd name="T91" fmla="*/ 0 h 14"/>
              <a:gd name="T92" fmla="*/ 0 w 9"/>
              <a:gd name="T9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 h="14">
                <a:moveTo>
                  <a:pt x="0" y="0"/>
                </a:moveTo>
                <a:lnTo>
                  <a:pt x="0" y="0"/>
                </a:lnTo>
                <a:lnTo>
                  <a:pt x="4" y="0"/>
                </a:lnTo>
                <a:lnTo>
                  <a:pt x="4" y="0"/>
                </a:lnTo>
                <a:lnTo>
                  <a:pt x="4" y="0"/>
                </a:lnTo>
                <a:lnTo>
                  <a:pt x="4" y="0"/>
                </a:lnTo>
                <a:lnTo>
                  <a:pt x="4" y="0"/>
                </a:lnTo>
                <a:lnTo>
                  <a:pt x="4" y="5"/>
                </a:lnTo>
                <a:lnTo>
                  <a:pt x="4" y="5"/>
                </a:lnTo>
                <a:lnTo>
                  <a:pt x="4" y="5"/>
                </a:lnTo>
                <a:lnTo>
                  <a:pt x="4" y="5"/>
                </a:lnTo>
                <a:lnTo>
                  <a:pt x="9" y="5"/>
                </a:lnTo>
                <a:lnTo>
                  <a:pt x="9" y="9"/>
                </a:lnTo>
                <a:lnTo>
                  <a:pt x="9" y="9"/>
                </a:lnTo>
                <a:lnTo>
                  <a:pt x="9" y="9"/>
                </a:lnTo>
                <a:lnTo>
                  <a:pt x="9" y="9"/>
                </a:lnTo>
                <a:lnTo>
                  <a:pt x="9" y="9"/>
                </a:lnTo>
                <a:lnTo>
                  <a:pt x="9" y="9"/>
                </a:lnTo>
                <a:lnTo>
                  <a:pt x="9" y="9"/>
                </a:lnTo>
                <a:lnTo>
                  <a:pt x="9" y="14"/>
                </a:lnTo>
                <a:lnTo>
                  <a:pt x="9" y="14"/>
                </a:lnTo>
                <a:lnTo>
                  <a:pt x="4" y="14"/>
                </a:lnTo>
                <a:lnTo>
                  <a:pt x="4" y="14"/>
                </a:lnTo>
                <a:lnTo>
                  <a:pt x="4" y="14"/>
                </a:lnTo>
                <a:lnTo>
                  <a:pt x="4" y="14"/>
                </a:lnTo>
                <a:lnTo>
                  <a:pt x="4" y="14"/>
                </a:lnTo>
                <a:lnTo>
                  <a:pt x="0" y="14"/>
                </a:lnTo>
                <a:lnTo>
                  <a:pt x="0" y="14"/>
                </a:lnTo>
                <a:lnTo>
                  <a:pt x="0" y="14"/>
                </a:lnTo>
                <a:lnTo>
                  <a:pt x="0" y="14"/>
                </a:lnTo>
                <a:lnTo>
                  <a:pt x="0" y="14"/>
                </a:lnTo>
                <a:lnTo>
                  <a:pt x="0" y="14"/>
                </a:lnTo>
                <a:lnTo>
                  <a:pt x="0" y="14"/>
                </a:lnTo>
                <a:lnTo>
                  <a:pt x="0" y="14"/>
                </a:lnTo>
                <a:lnTo>
                  <a:pt x="0" y="9"/>
                </a:lnTo>
                <a:lnTo>
                  <a:pt x="0" y="9"/>
                </a:lnTo>
                <a:lnTo>
                  <a:pt x="0" y="9"/>
                </a:lnTo>
                <a:lnTo>
                  <a:pt x="0" y="9"/>
                </a:lnTo>
                <a:lnTo>
                  <a:pt x="0" y="9"/>
                </a:lnTo>
                <a:lnTo>
                  <a:pt x="0" y="5"/>
                </a:lnTo>
                <a:lnTo>
                  <a:pt x="0" y="5"/>
                </a:lnTo>
                <a:lnTo>
                  <a:pt x="0" y="5"/>
                </a:lnTo>
                <a:lnTo>
                  <a:pt x="0" y="5"/>
                </a:lnTo>
                <a:lnTo>
                  <a:pt x="0" y="5"/>
                </a:lnTo>
                <a:lnTo>
                  <a:pt x="0" y="5"/>
                </a:lnTo>
                <a:lnTo>
                  <a:pt x="0" y="0"/>
                </a:lnTo>
                <a:lnTo>
                  <a:pt x="0"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11" name="Freeform 102">
            <a:extLst>
              <a:ext uri="{FF2B5EF4-FFF2-40B4-BE49-F238E27FC236}">
                <a16:creationId xmlns:a16="http://schemas.microsoft.com/office/drawing/2014/main" id="{C37D41F0-3F07-854B-A161-F5EC5D8BCD27}"/>
              </a:ext>
            </a:extLst>
          </p:cNvPr>
          <p:cNvSpPr>
            <a:spLocks/>
          </p:cNvSpPr>
          <p:nvPr/>
        </p:nvSpPr>
        <p:spPr bwMode="auto">
          <a:xfrm>
            <a:off x="9391747" y="3732039"/>
            <a:ext cx="484360" cy="221099"/>
          </a:xfrm>
          <a:custGeom>
            <a:avLst/>
            <a:gdLst>
              <a:gd name="T0" fmla="*/ 54 w 100"/>
              <a:gd name="T1" fmla="*/ 0 h 45"/>
              <a:gd name="T2" fmla="*/ 54 w 100"/>
              <a:gd name="T3" fmla="*/ 0 h 45"/>
              <a:gd name="T4" fmla="*/ 59 w 100"/>
              <a:gd name="T5" fmla="*/ 4 h 45"/>
              <a:gd name="T6" fmla="*/ 64 w 100"/>
              <a:gd name="T7" fmla="*/ 4 h 45"/>
              <a:gd name="T8" fmla="*/ 68 w 100"/>
              <a:gd name="T9" fmla="*/ 9 h 45"/>
              <a:gd name="T10" fmla="*/ 73 w 100"/>
              <a:gd name="T11" fmla="*/ 9 h 45"/>
              <a:gd name="T12" fmla="*/ 82 w 100"/>
              <a:gd name="T13" fmla="*/ 9 h 45"/>
              <a:gd name="T14" fmla="*/ 86 w 100"/>
              <a:gd name="T15" fmla="*/ 9 h 45"/>
              <a:gd name="T16" fmla="*/ 86 w 100"/>
              <a:gd name="T17" fmla="*/ 9 h 45"/>
              <a:gd name="T18" fmla="*/ 91 w 100"/>
              <a:gd name="T19" fmla="*/ 13 h 45"/>
              <a:gd name="T20" fmla="*/ 91 w 100"/>
              <a:gd name="T21" fmla="*/ 18 h 45"/>
              <a:gd name="T22" fmla="*/ 91 w 100"/>
              <a:gd name="T23" fmla="*/ 18 h 45"/>
              <a:gd name="T24" fmla="*/ 91 w 100"/>
              <a:gd name="T25" fmla="*/ 22 h 45"/>
              <a:gd name="T26" fmla="*/ 95 w 100"/>
              <a:gd name="T27" fmla="*/ 22 h 45"/>
              <a:gd name="T28" fmla="*/ 95 w 100"/>
              <a:gd name="T29" fmla="*/ 27 h 45"/>
              <a:gd name="T30" fmla="*/ 100 w 100"/>
              <a:gd name="T31" fmla="*/ 27 h 45"/>
              <a:gd name="T32" fmla="*/ 100 w 100"/>
              <a:gd name="T33" fmla="*/ 31 h 45"/>
              <a:gd name="T34" fmla="*/ 100 w 100"/>
              <a:gd name="T35" fmla="*/ 36 h 45"/>
              <a:gd name="T36" fmla="*/ 95 w 100"/>
              <a:gd name="T37" fmla="*/ 41 h 45"/>
              <a:gd name="T38" fmla="*/ 91 w 100"/>
              <a:gd name="T39" fmla="*/ 41 h 45"/>
              <a:gd name="T40" fmla="*/ 91 w 100"/>
              <a:gd name="T41" fmla="*/ 41 h 45"/>
              <a:gd name="T42" fmla="*/ 82 w 100"/>
              <a:gd name="T43" fmla="*/ 45 h 45"/>
              <a:gd name="T44" fmla="*/ 77 w 100"/>
              <a:gd name="T45" fmla="*/ 45 h 45"/>
              <a:gd name="T46" fmla="*/ 73 w 100"/>
              <a:gd name="T47" fmla="*/ 45 h 45"/>
              <a:gd name="T48" fmla="*/ 68 w 100"/>
              <a:gd name="T49" fmla="*/ 41 h 45"/>
              <a:gd name="T50" fmla="*/ 64 w 100"/>
              <a:gd name="T51" fmla="*/ 36 h 45"/>
              <a:gd name="T52" fmla="*/ 54 w 100"/>
              <a:gd name="T53" fmla="*/ 31 h 45"/>
              <a:gd name="T54" fmla="*/ 50 w 100"/>
              <a:gd name="T55" fmla="*/ 31 h 45"/>
              <a:gd name="T56" fmla="*/ 50 w 100"/>
              <a:gd name="T57" fmla="*/ 31 h 45"/>
              <a:gd name="T58" fmla="*/ 41 w 100"/>
              <a:gd name="T59" fmla="*/ 31 h 45"/>
              <a:gd name="T60" fmla="*/ 36 w 100"/>
              <a:gd name="T61" fmla="*/ 31 h 45"/>
              <a:gd name="T62" fmla="*/ 27 w 100"/>
              <a:gd name="T63" fmla="*/ 31 h 45"/>
              <a:gd name="T64" fmla="*/ 23 w 100"/>
              <a:gd name="T65" fmla="*/ 31 h 45"/>
              <a:gd name="T66" fmla="*/ 14 w 100"/>
              <a:gd name="T67" fmla="*/ 31 h 45"/>
              <a:gd name="T68" fmla="*/ 9 w 100"/>
              <a:gd name="T69" fmla="*/ 31 h 45"/>
              <a:gd name="T70" fmla="*/ 0 w 100"/>
              <a:gd name="T71" fmla="*/ 36 h 45"/>
              <a:gd name="T72" fmla="*/ 5 w 100"/>
              <a:gd name="T73" fmla="*/ 22 h 45"/>
              <a:gd name="T74" fmla="*/ 5 w 100"/>
              <a:gd name="T75" fmla="*/ 18 h 45"/>
              <a:gd name="T76" fmla="*/ 9 w 100"/>
              <a:gd name="T77" fmla="*/ 9 h 45"/>
              <a:gd name="T78" fmla="*/ 18 w 100"/>
              <a:gd name="T79" fmla="*/ 9 h 45"/>
              <a:gd name="T80" fmla="*/ 27 w 100"/>
              <a:gd name="T81" fmla="*/ 13 h 45"/>
              <a:gd name="T82" fmla="*/ 41 w 100"/>
              <a:gd name="T83" fmla="*/ 18 h 45"/>
              <a:gd name="T84" fmla="*/ 45 w 100"/>
              <a:gd name="T85" fmla="*/ 13 h 45"/>
              <a:gd name="T86" fmla="*/ 41 w 100"/>
              <a:gd name="T87" fmla="*/ 4 h 45"/>
              <a:gd name="T88" fmla="*/ 45 w 100"/>
              <a:gd name="T89" fmla="*/ 4 h 45"/>
              <a:gd name="T90" fmla="*/ 50 w 100"/>
              <a:gd name="T91" fmla="*/ 0 h 45"/>
              <a:gd name="T92" fmla="*/ 54 w 100"/>
              <a:gd name="T9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45">
                <a:moveTo>
                  <a:pt x="54" y="0"/>
                </a:moveTo>
                <a:lnTo>
                  <a:pt x="54" y="0"/>
                </a:lnTo>
                <a:lnTo>
                  <a:pt x="54" y="0"/>
                </a:lnTo>
                <a:lnTo>
                  <a:pt x="54" y="0"/>
                </a:lnTo>
                <a:lnTo>
                  <a:pt x="54" y="0"/>
                </a:lnTo>
                <a:lnTo>
                  <a:pt x="54" y="0"/>
                </a:lnTo>
                <a:lnTo>
                  <a:pt x="54" y="0"/>
                </a:lnTo>
                <a:lnTo>
                  <a:pt x="59" y="4"/>
                </a:lnTo>
                <a:lnTo>
                  <a:pt x="59" y="4"/>
                </a:lnTo>
                <a:lnTo>
                  <a:pt x="64" y="4"/>
                </a:lnTo>
                <a:lnTo>
                  <a:pt x="64" y="4"/>
                </a:lnTo>
                <a:lnTo>
                  <a:pt x="64" y="4"/>
                </a:lnTo>
                <a:lnTo>
                  <a:pt x="68" y="4"/>
                </a:lnTo>
                <a:lnTo>
                  <a:pt x="68" y="4"/>
                </a:lnTo>
                <a:lnTo>
                  <a:pt x="68" y="9"/>
                </a:lnTo>
                <a:lnTo>
                  <a:pt x="73" y="9"/>
                </a:lnTo>
                <a:lnTo>
                  <a:pt x="73" y="9"/>
                </a:lnTo>
                <a:lnTo>
                  <a:pt x="73" y="9"/>
                </a:lnTo>
                <a:lnTo>
                  <a:pt x="77" y="9"/>
                </a:lnTo>
                <a:lnTo>
                  <a:pt x="77" y="9"/>
                </a:lnTo>
                <a:lnTo>
                  <a:pt x="82" y="9"/>
                </a:lnTo>
                <a:lnTo>
                  <a:pt x="82" y="9"/>
                </a:lnTo>
                <a:lnTo>
                  <a:pt x="82" y="9"/>
                </a:lnTo>
                <a:lnTo>
                  <a:pt x="86" y="9"/>
                </a:lnTo>
                <a:lnTo>
                  <a:pt x="86" y="9"/>
                </a:lnTo>
                <a:lnTo>
                  <a:pt x="86" y="9"/>
                </a:lnTo>
                <a:lnTo>
                  <a:pt x="86" y="9"/>
                </a:lnTo>
                <a:lnTo>
                  <a:pt x="86" y="13"/>
                </a:lnTo>
                <a:lnTo>
                  <a:pt x="91" y="13"/>
                </a:lnTo>
                <a:lnTo>
                  <a:pt x="91" y="13"/>
                </a:lnTo>
                <a:lnTo>
                  <a:pt x="91" y="13"/>
                </a:lnTo>
                <a:lnTo>
                  <a:pt x="91" y="13"/>
                </a:lnTo>
                <a:lnTo>
                  <a:pt x="91" y="18"/>
                </a:lnTo>
                <a:lnTo>
                  <a:pt x="91" y="18"/>
                </a:lnTo>
                <a:lnTo>
                  <a:pt x="91" y="18"/>
                </a:lnTo>
                <a:lnTo>
                  <a:pt x="91" y="18"/>
                </a:lnTo>
                <a:lnTo>
                  <a:pt x="91" y="18"/>
                </a:lnTo>
                <a:lnTo>
                  <a:pt x="91" y="22"/>
                </a:lnTo>
                <a:lnTo>
                  <a:pt x="91" y="22"/>
                </a:lnTo>
                <a:lnTo>
                  <a:pt x="91" y="22"/>
                </a:lnTo>
                <a:lnTo>
                  <a:pt x="95" y="22"/>
                </a:lnTo>
                <a:lnTo>
                  <a:pt x="95" y="22"/>
                </a:lnTo>
                <a:lnTo>
                  <a:pt x="95" y="22"/>
                </a:lnTo>
                <a:lnTo>
                  <a:pt x="95" y="27"/>
                </a:lnTo>
                <a:lnTo>
                  <a:pt x="95" y="27"/>
                </a:lnTo>
                <a:lnTo>
                  <a:pt x="95" y="27"/>
                </a:lnTo>
                <a:lnTo>
                  <a:pt x="100" y="27"/>
                </a:lnTo>
                <a:lnTo>
                  <a:pt x="100" y="27"/>
                </a:lnTo>
                <a:lnTo>
                  <a:pt x="100" y="31"/>
                </a:lnTo>
                <a:lnTo>
                  <a:pt x="100" y="31"/>
                </a:lnTo>
                <a:lnTo>
                  <a:pt x="100" y="31"/>
                </a:lnTo>
                <a:lnTo>
                  <a:pt x="100" y="36"/>
                </a:lnTo>
                <a:lnTo>
                  <a:pt x="100" y="36"/>
                </a:lnTo>
                <a:lnTo>
                  <a:pt x="100" y="36"/>
                </a:lnTo>
                <a:lnTo>
                  <a:pt x="100" y="36"/>
                </a:lnTo>
                <a:lnTo>
                  <a:pt x="95" y="36"/>
                </a:lnTo>
                <a:lnTo>
                  <a:pt x="95" y="41"/>
                </a:lnTo>
                <a:lnTo>
                  <a:pt x="91" y="41"/>
                </a:lnTo>
                <a:lnTo>
                  <a:pt x="91" y="41"/>
                </a:lnTo>
                <a:lnTo>
                  <a:pt x="91" y="41"/>
                </a:lnTo>
                <a:lnTo>
                  <a:pt x="91" y="41"/>
                </a:lnTo>
                <a:lnTo>
                  <a:pt x="91" y="41"/>
                </a:lnTo>
                <a:lnTo>
                  <a:pt x="91" y="41"/>
                </a:lnTo>
                <a:lnTo>
                  <a:pt x="86" y="41"/>
                </a:lnTo>
                <a:lnTo>
                  <a:pt x="82" y="41"/>
                </a:lnTo>
                <a:lnTo>
                  <a:pt x="82" y="45"/>
                </a:lnTo>
                <a:lnTo>
                  <a:pt x="82" y="45"/>
                </a:lnTo>
                <a:lnTo>
                  <a:pt x="77" y="45"/>
                </a:lnTo>
                <a:lnTo>
                  <a:pt x="77" y="45"/>
                </a:lnTo>
                <a:lnTo>
                  <a:pt x="77" y="45"/>
                </a:lnTo>
                <a:lnTo>
                  <a:pt x="77" y="45"/>
                </a:lnTo>
                <a:lnTo>
                  <a:pt x="73" y="45"/>
                </a:lnTo>
                <a:lnTo>
                  <a:pt x="73" y="41"/>
                </a:lnTo>
                <a:lnTo>
                  <a:pt x="73" y="41"/>
                </a:lnTo>
                <a:lnTo>
                  <a:pt x="68" y="41"/>
                </a:lnTo>
                <a:lnTo>
                  <a:pt x="68" y="41"/>
                </a:lnTo>
                <a:lnTo>
                  <a:pt x="64" y="36"/>
                </a:lnTo>
                <a:lnTo>
                  <a:pt x="64" y="36"/>
                </a:lnTo>
                <a:lnTo>
                  <a:pt x="59" y="36"/>
                </a:lnTo>
                <a:lnTo>
                  <a:pt x="54" y="36"/>
                </a:lnTo>
                <a:lnTo>
                  <a:pt x="54" y="31"/>
                </a:lnTo>
                <a:lnTo>
                  <a:pt x="54" y="31"/>
                </a:lnTo>
                <a:lnTo>
                  <a:pt x="54" y="31"/>
                </a:lnTo>
                <a:lnTo>
                  <a:pt x="50" y="31"/>
                </a:lnTo>
                <a:lnTo>
                  <a:pt x="50" y="31"/>
                </a:lnTo>
                <a:lnTo>
                  <a:pt x="50" y="31"/>
                </a:lnTo>
                <a:lnTo>
                  <a:pt x="50" y="31"/>
                </a:lnTo>
                <a:lnTo>
                  <a:pt x="45" y="31"/>
                </a:lnTo>
                <a:lnTo>
                  <a:pt x="45" y="36"/>
                </a:lnTo>
                <a:lnTo>
                  <a:pt x="41" y="31"/>
                </a:lnTo>
                <a:lnTo>
                  <a:pt x="41" y="31"/>
                </a:lnTo>
                <a:lnTo>
                  <a:pt x="36" y="31"/>
                </a:lnTo>
                <a:lnTo>
                  <a:pt x="36" y="31"/>
                </a:lnTo>
                <a:lnTo>
                  <a:pt x="32" y="31"/>
                </a:lnTo>
                <a:lnTo>
                  <a:pt x="27" y="31"/>
                </a:lnTo>
                <a:lnTo>
                  <a:pt x="27" y="31"/>
                </a:lnTo>
                <a:lnTo>
                  <a:pt x="27" y="31"/>
                </a:lnTo>
                <a:lnTo>
                  <a:pt x="27" y="31"/>
                </a:lnTo>
                <a:lnTo>
                  <a:pt x="23" y="31"/>
                </a:lnTo>
                <a:lnTo>
                  <a:pt x="23" y="31"/>
                </a:lnTo>
                <a:lnTo>
                  <a:pt x="18" y="31"/>
                </a:lnTo>
                <a:lnTo>
                  <a:pt x="14" y="31"/>
                </a:lnTo>
                <a:lnTo>
                  <a:pt x="14" y="31"/>
                </a:lnTo>
                <a:lnTo>
                  <a:pt x="9" y="31"/>
                </a:lnTo>
                <a:lnTo>
                  <a:pt x="9" y="31"/>
                </a:lnTo>
                <a:lnTo>
                  <a:pt x="5" y="36"/>
                </a:lnTo>
                <a:lnTo>
                  <a:pt x="0" y="36"/>
                </a:lnTo>
                <a:lnTo>
                  <a:pt x="0" y="36"/>
                </a:lnTo>
                <a:lnTo>
                  <a:pt x="0" y="27"/>
                </a:lnTo>
                <a:lnTo>
                  <a:pt x="0" y="22"/>
                </a:lnTo>
                <a:lnTo>
                  <a:pt x="5" y="22"/>
                </a:lnTo>
                <a:lnTo>
                  <a:pt x="5" y="22"/>
                </a:lnTo>
                <a:lnTo>
                  <a:pt x="5" y="18"/>
                </a:lnTo>
                <a:lnTo>
                  <a:pt x="5" y="18"/>
                </a:lnTo>
                <a:lnTo>
                  <a:pt x="5" y="13"/>
                </a:lnTo>
                <a:lnTo>
                  <a:pt x="9" y="9"/>
                </a:lnTo>
                <a:lnTo>
                  <a:pt x="9" y="9"/>
                </a:lnTo>
                <a:lnTo>
                  <a:pt x="14" y="9"/>
                </a:lnTo>
                <a:lnTo>
                  <a:pt x="18" y="9"/>
                </a:lnTo>
                <a:lnTo>
                  <a:pt x="18" y="9"/>
                </a:lnTo>
                <a:lnTo>
                  <a:pt x="23" y="9"/>
                </a:lnTo>
                <a:lnTo>
                  <a:pt x="27" y="13"/>
                </a:lnTo>
                <a:lnTo>
                  <a:pt x="27" y="13"/>
                </a:lnTo>
                <a:lnTo>
                  <a:pt x="32" y="18"/>
                </a:lnTo>
                <a:lnTo>
                  <a:pt x="36" y="22"/>
                </a:lnTo>
                <a:lnTo>
                  <a:pt x="41" y="18"/>
                </a:lnTo>
                <a:lnTo>
                  <a:pt x="41" y="18"/>
                </a:lnTo>
                <a:lnTo>
                  <a:pt x="45" y="18"/>
                </a:lnTo>
                <a:lnTo>
                  <a:pt x="45" y="13"/>
                </a:lnTo>
                <a:lnTo>
                  <a:pt x="45" y="13"/>
                </a:lnTo>
                <a:lnTo>
                  <a:pt x="45" y="9"/>
                </a:lnTo>
                <a:lnTo>
                  <a:pt x="41" y="4"/>
                </a:lnTo>
                <a:lnTo>
                  <a:pt x="41" y="4"/>
                </a:lnTo>
                <a:lnTo>
                  <a:pt x="45" y="4"/>
                </a:lnTo>
                <a:lnTo>
                  <a:pt x="45" y="4"/>
                </a:lnTo>
                <a:lnTo>
                  <a:pt x="50" y="0"/>
                </a:lnTo>
                <a:lnTo>
                  <a:pt x="50" y="0"/>
                </a:lnTo>
                <a:lnTo>
                  <a:pt x="50" y="0"/>
                </a:lnTo>
                <a:lnTo>
                  <a:pt x="54" y="0"/>
                </a:lnTo>
                <a:lnTo>
                  <a:pt x="54" y="0"/>
                </a:lnTo>
                <a:lnTo>
                  <a:pt x="54"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13" name="Freeform 104">
            <a:extLst>
              <a:ext uri="{FF2B5EF4-FFF2-40B4-BE49-F238E27FC236}">
                <a16:creationId xmlns:a16="http://schemas.microsoft.com/office/drawing/2014/main" id="{8A37CFA5-602D-8740-A4B0-BAD71C228D21}"/>
              </a:ext>
            </a:extLst>
          </p:cNvPr>
          <p:cNvSpPr>
            <a:spLocks/>
          </p:cNvSpPr>
          <p:nvPr/>
        </p:nvSpPr>
        <p:spPr bwMode="auto">
          <a:xfrm>
            <a:off x="9851891" y="4621345"/>
            <a:ext cx="261554" cy="265317"/>
          </a:xfrm>
          <a:custGeom>
            <a:avLst/>
            <a:gdLst>
              <a:gd name="T0" fmla="*/ 18 w 54"/>
              <a:gd name="T1" fmla="*/ 0 h 54"/>
              <a:gd name="T2" fmla="*/ 23 w 54"/>
              <a:gd name="T3" fmla="*/ 4 h 54"/>
              <a:gd name="T4" fmla="*/ 23 w 54"/>
              <a:gd name="T5" fmla="*/ 4 h 54"/>
              <a:gd name="T6" fmla="*/ 27 w 54"/>
              <a:gd name="T7" fmla="*/ 4 h 54"/>
              <a:gd name="T8" fmla="*/ 27 w 54"/>
              <a:gd name="T9" fmla="*/ 4 h 54"/>
              <a:gd name="T10" fmla="*/ 27 w 54"/>
              <a:gd name="T11" fmla="*/ 4 h 54"/>
              <a:gd name="T12" fmla="*/ 36 w 54"/>
              <a:gd name="T13" fmla="*/ 9 h 54"/>
              <a:gd name="T14" fmla="*/ 36 w 54"/>
              <a:gd name="T15" fmla="*/ 9 h 54"/>
              <a:gd name="T16" fmla="*/ 41 w 54"/>
              <a:gd name="T17" fmla="*/ 13 h 54"/>
              <a:gd name="T18" fmla="*/ 41 w 54"/>
              <a:gd name="T19" fmla="*/ 13 h 54"/>
              <a:gd name="T20" fmla="*/ 41 w 54"/>
              <a:gd name="T21" fmla="*/ 18 h 54"/>
              <a:gd name="T22" fmla="*/ 41 w 54"/>
              <a:gd name="T23" fmla="*/ 22 h 54"/>
              <a:gd name="T24" fmla="*/ 45 w 54"/>
              <a:gd name="T25" fmla="*/ 22 h 54"/>
              <a:gd name="T26" fmla="*/ 45 w 54"/>
              <a:gd name="T27" fmla="*/ 22 h 54"/>
              <a:gd name="T28" fmla="*/ 45 w 54"/>
              <a:gd name="T29" fmla="*/ 27 h 54"/>
              <a:gd name="T30" fmla="*/ 50 w 54"/>
              <a:gd name="T31" fmla="*/ 27 h 54"/>
              <a:gd name="T32" fmla="*/ 54 w 54"/>
              <a:gd name="T33" fmla="*/ 31 h 54"/>
              <a:gd name="T34" fmla="*/ 54 w 54"/>
              <a:gd name="T35" fmla="*/ 36 h 54"/>
              <a:gd name="T36" fmla="*/ 54 w 54"/>
              <a:gd name="T37" fmla="*/ 40 h 54"/>
              <a:gd name="T38" fmla="*/ 50 w 54"/>
              <a:gd name="T39" fmla="*/ 36 h 54"/>
              <a:gd name="T40" fmla="*/ 45 w 54"/>
              <a:gd name="T41" fmla="*/ 36 h 54"/>
              <a:gd name="T42" fmla="*/ 45 w 54"/>
              <a:gd name="T43" fmla="*/ 36 h 54"/>
              <a:gd name="T44" fmla="*/ 45 w 54"/>
              <a:gd name="T45" fmla="*/ 36 h 54"/>
              <a:gd name="T46" fmla="*/ 41 w 54"/>
              <a:gd name="T47" fmla="*/ 36 h 54"/>
              <a:gd name="T48" fmla="*/ 41 w 54"/>
              <a:gd name="T49" fmla="*/ 36 h 54"/>
              <a:gd name="T50" fmla="*/ 36 w 54"/>
              <a:gd name="T51" fmla="*/ 36 h 54"/>
              <a:gd name="T52" fmla="*/ 41 w 54"/>
              <a:gd name="T53" fmla="*/ 40 h 54"/>
              <a:gd name="T54" fmla="*/ 36 w 54"/>
              <a:gd name="T55" fmla="*/ 45 h 54"/>
              <a:gd name="T56" fmla="*/ 36 w 54"/>
              <a:gd name="T57" fmla="*/ 49 h 54"/>
              <a:gd name="T58" fmla="*/ 32 w 54"/>
              <a:gd name="T59" fmla="*/ 54 h 54"/>
              <a:gd name="T60" fmla="*/ 32 w 54"/>
              <a:gd name="T61" fmla="*/ 54 h 54"/>
              <a:gd name="T62" fmla="*/ 32 w 54"/>
              <a:gd name="T63" fmla="*/ 54 h 54"/>
              <a:gd name="T64" fmla="*/ 27 w 54"/>
              <a:gd name="T65" fmla="*/ 54 h 54"/>
              <a:gd name="T66" fmla="*/ 27 w 54"/>
              <a:gd name="T67" fmla="*/ 54 h 54"/>
              <a:gd name="T68" fmla="*/ 27 w 54"/>
              <a:gd name="T69" fmla="*/ 49 h 54"/>
              <a:gd name="T70" fmla="*/ 27 w 54"/>
              <a:gd name="T71" fmla="*/ 45 h 54"/>
              <a:gd name="T72" fmla="*/ 27 w 54"/>
              <a:gd name="T73" fmla="*/ 36 h 54"/>
              <a:gd name="T74" fmla="*/ 27 w 54"/>
              <a:gd name="T75" fmla="*/ 31 h 54"/>
              <a:gd name="T76" fmla="*/ 23 w 54"/>
              <a:gd name="T77" fmla="*/ 27 h 54"/>
              <a:gd name="T78" fmla="*/ 18 w 54"/>
              <a:gd name="T79" fmla="*/ 22 h 54"/>
              <a:gd name="T80" fmla="*/ 14 w 54"/>
              <a:gd name="T81" fmla="*/ 18 h 54"/>
              <a:gd name="T82" fmla="*/ 14 w 54"/>
              <a:gd name="T83" fmla="*/ 13 h 54"/>
              <a:gd name="T84" fmla="*/ 9 w 54"/>
              <a:gd name="T85" fmla="*/ 9 h 54"/>
              <a:gd name="T86" fmla="*/ 5 w 54"/>
              <a:gd name="T87" fmla="*/ 4 h 54"/>
              <a:gd name="T88" fmla="*/ 0 w 54"/>
              <a:gd name="T89" fmla="*/ 4 h 54"/>
              <a:gd name="T90" fmla="*/ 0 w 54"/>
              <a:gd name="T91" fmla="*/ 4 h 54"/>
              <a:gd name="T92" fmla="*/ 5 w 54"/>
              <a:gd name="T93" fmla="*/ 0 h 54"/>
              <a:gd name="T94" fmla="*/ 9 w 54"/>
              <a:gd name="T95" fmla="*/ 0 h 54"/>
              <a:gd name="T96" fmla="*/ 14 w 54"/>
              <a:gd name="T97" fmla="*/ 0 h 54"/>
              <a:gd name="T98" fmla="*/ 18 w 54"/>
              <a:gd name="T9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54">
                <a:moveTo>
                  <a:pt x="18" y="0"/>
                </a:moveTo>
                <a:lnTo>
                  <a:pt x="18" y="0"/>
                </a:lnTo>
                <a:lnTo>
                  <a:pt x="18" y="0"/>
                </a:lnTo>
                <a:lnTo>
                  <a:pt x="18" y="0"/>
                </a:lnTo>
                <a:lnTo>
                  <a:pt x="23" y="0"/>
                </a:lnTo>
                <a:lnTo>
                  <a:pt x="23" y="4"/>
                </a:lnTo>
                <a:lnTo>
                  <a:pt x="23" y="4"/>
                </a:lnTo>
                <a:lnTo>
                  <a:pt x="23" y="4"/>
                </a:lnTo>
                <a:lnTo>
                  <a:pt x="23" y="4"/>
                </a:lnTo>
                <a:lnTo>
                  <a:pt x="27" y="4"/>
                </a:lnTo>
                <a:lnTo>
                  <a:pt x="27" y="4"/>
                </a:lnTo>
                <a:lnTo>
                  <a:pt x="27" y="4"/>
                </a:lnTo>
                <a:lnTo>
                  <a:pt x="27" y="4"/>
                </a:lnTo>
                <a:lnTo>
                  <a:pt x="27" y="4"/>
                </a:lnTo>
                <a:lnTo>
                  <a:pt x="27" y="4"/>
                </a:lnTo>
                <a:lnTo>
                  <a:pt x="27" y="4"/>
                </a:lnTo>
                <a:lnTo>
                  <a:pt x="27" y="4"/>
                </a:lnTo>
                <a:lnTo>
                  <a:pt x="27" y="4"/>
                </a:lnTo>
                <a:lnTo>
                  <a:pt x="32" y="4"/>
                </a:lnTo>
                <a:lnTo>
                  <a:pt x="32" y="9"/>
                </a:lnTo>
                <a:lnTo>
                  <a:pt x="36" y="9"/>
                </a:lnTo>
                <a:lnTo>
                  <a:pt x="36" y="9"/>
                </a:lnTo>
                <a:lnTo>
                  <a:pt x="36" y="9"/>
                </a:lnTo>
                <a:lnTo>
                  <a:pt x="36" y="9"/>
                </a:lnTo>
                <a:lnTo>
                  <a:pt x="36" y="9"/>
                </a:lnTo>
                <a:lnTo>
                  <a:pt x="41" y="9"/>
                </a:lnTo>
                <a:lnTo>
                  <a:pt x="41" y="13"/>
                </a:lnTo>
                <a:lnTo>
                  <a:pt x="41" y="13"/>
                </a:lnTo>
                <a:lnTo>
                  <a:pt x="41" y="13"/>
                </a:lnTo>
                <a:lnTo>
                  <a:pt x="41" y="13"/>
                </a:lnTo>
                <a:lnTo>
                  <a:pt x="41" y="18"/>
                </a:lnTo>
                <a:lnTo>
                  <a:pt x="41" y="18"/>
                </a:lnTo>
                <a:lnTo>
                  <a:pt x="41" y="18"/>
                </a:lnTo>
                <a:lnTo>
                  <a:pt x="41" y="18"/>
                </a:lnTo>
                <a:lnTo>
                  <a:pt x="41" y="18"/>
                </a:lnTo>
                <a:lnTo>
                  <a:pt x="41" y="22"/>
                </a:lnTo>
                <a:lnTo>
                  <a:pt x="45" y="22"/>
                </a:lnTo>
                <a:lnTo>
                  <a:pt x="45" y="22"/>
                </a:lnTo>
                <a:lnTo>
                  <a:pt x="45" y="22"/>
                </a:lnTo>
                <a:lnTo>
                  <a:pt x="45" y="22"/>
                </a:lnTo>
                <a:lnTo>
                  <a:pt x="45" y="22"/>
                </a:lnTo>
                <a:lnTo>
                  <a:pt x="45" y="22"/>
                </a:lnTo>
                <a:lnTo>
                  <a:pt x="45" y="27"/>
                </a:lnTo>
                <a:lnTo>
                  <a:pt x="45" y="27"/>
                </a:lnTo>
                <a:lnTo>
                  <a:pt x="45" y="27"/>
                </a:lnTo>
                <a:lnTo>
                  <a:pt x="45" y="27"/>
                </a:lnTo>
                <a:lnTo>
                  <a:pt x="45" y="27"/>
                </a:lnTo>
                <a:lnTo>
                  <a:pt x="50" y="27"/>
                </a:lnTo>
                <a:lnTo>
                  <a:pt x="50" y="31"/>
                </a:lnTo>
                <a:lnTo>
                  <a:pt x="50" y="31"/>
                </a:lnTo>
                <a:lnTo>
                  <a:pt x="54" y="31"/>
                </a:lnTo>
                <a:lnTo>
                  <a:pt x="54" y="31"/>
                </a:lnTo>
                <a:lnTo>
                  <a:pt x="54" y="36"/>
                </a:lnTo>
                <a:lnTo>
                  <a:pt x="54" y="36"/>
                </a:lnTo>
                <a:lnTo>
                  <a:pt x="54" y="36"/>
                </a:lnTo>
                <a:lnTo>
                  <a:pt x="54" y="36"/>
                </a:lnTo>
                <a:lnTo>
                  <a:pt x="54" y="40"/>
                </a:lnTo>
                <a:lnTo>
                  <a:pt x="50" y="40"/>
                </a:lnTo>
                <a:lnTo>
                  <a:pt x="50" y="36"/>
                </a:lnTo>
                <a:lnTo>
                  <a:pt x="50" y="36"/>
                </a:lnTo>
                <a:lnTo>
                  <a:pt x="50" y="36"/>
                </a:lnTo>
                <a:lnTo>
                  <a:pt x="50" y="36"/>
                </a:lnTo>
                <a:lnTo>
                  <a:pt x="45" y="36"/>
                </a:lnTo>
                <a:lnTo>
                  <a:pt x="45" y="36"/>
                </a:lnTo>
                <a:lnTo>
                  <a:pt x="45" y="36"/>
                </a:lnTo>
                <a:lnTo>
                  <a:pt x="45" y="36"/>
                </a:lnTo>
                <a:lnTo>
                  <a:pt x="45" y="36"/>
                </a:lnTo>
                <a:lnTo>
                  <a:pt x="45" y="36"/>
                </a:lnTo>
                <a:lnTo>
                  <a:pt x="45" y="36"/>
                </a:lnTo>
                <a:lnTo>
                  <a:pt x="41" y="36"/>
                </a:lnTo>
                <a:lnTo>
                  <a:pt x="41" y="36"/>
                </a:lnTo>
                <a:lnTo>
                  <a:pt x="41" y="36"/>
                </a:lnTo>
                <a:lnTo>
                  <a:pt x="41" y="36"/>
                </a:lnTo>
                <a:lnTo>
                  <a:pt x="41" y="36"/>
                </a:lnTo>
                <a:lnTo>
                  <a:pt x="41" y="36"/>
                </a:lnTo>
                <a:lnTo>
                  <a:pt x="41" y="36"/>
                </a:lnTo>
                <a:lnTo>
                  <a:pt x="36" y="36"/>
                </a:lnTo>
                <a:lnTo>
                  <a:pt x="36" y="36"/>
                </a:lnTo>
                <a:lnTo>
                  <a:pt x="36" y="40"/>
                </a:lnTo>
                <a:lnTo>
                  <a:pt x="36" y="40"/>
                </a:lnTo>
                <a:lnTo>
                  <a:pt x="41" y="40"/>
                </a:lnTo>
                <a:lnTo>
                  <a:pt x="41" y="45"/>
                </a:lnTo>
                <a:lnTo>
                  <a:pt x="41" y="45"/>
                </a:lnTo>
                <a:lnTo>
                  <a:pt x="36" y="45"/>
                </a:lnTo>
                <a:lnTo>
                  <a:pt x="36" y="45"/>
                </a:lnTo>
                <a:lnTo>
                  <a:pt x="36" y="49"/>
                </a:lnTo>
                <a:lnTo>
                  <a:pt x="36" y="49"/>
                </a:lnTo>
                <a:lnTo>
                  <a:pt x="32" y="49"/>
                </a:lnTo>
                <a:lnTo>
                  <a:pt x="32" y="49"/>
                </a:lnTo>
                <a:lnTo>
                  <a:pt x="32" y="54"/>
                </a:lnTo>
                <a:lnTo>
                  <a:pt x="32" y="54"/>
                </a:lnTo>
                <a:lnTo>
                  <a:pt x="32" y="54"/>
                </a:lnTo>
                <a:lnTo>
                  <a:pt x="32" y="54"/>
                </a:lnTo>
                <a:lnTo>
                  <a:pt x="32" y="54"/>
                </a:lnTo>
                <a:lnTo>
                  <a:pt x="32" y="54"/>
                </a:lnTo>
                <a:lnTo>
                  <a:pt x="32" y="54"/>
                </a:lnTo>
                <a:lnTo>
                  <a:pt x="27" y="54"/>
                </a:lnTo>
                <a:lnTo>
                  <a:pt x="27" y="54"/>
                </a:lnTo>
                <a:lnTo>
                  <a:pt x="27" y="54"/>
                </a:lnTo>
                <a:lnTo>
                  <a:pt x="27" y="54"/>
                </a:lnTo>
                <a:lnTo>
                  <a:pt x="27" y="54"/>
                </a:lnTo>
                <a:lnTo>
                  <a:pt x="27" y="54"/>
                </a:lnTo>
                <a:lnTo>
                  <a:pt x="27" y="54"/>
                </a:lnTo>
                <a:lnTo>
                  <a:pt x="27" y="49"/>
                </a:lnTo>
                <a:lnTo>
                  <a:pt x="27" y="49"/>
                </a:lnTo>
                <a:lnTo>
                  <a:pt x="27" y="49"/>
                </a:lnTo>
                <a:lnTo>
                  <a:pt x="27" y="49"/>
                </a:lnTo>
                <a:lnTo>
                  <a:pt x="27" y="45"/>
                </a:lnTo>
                <a:lnTo>
                  <a:pt x="27" y="45"/>
                </a:lnTo>
                <a:lnTo>
                  <a:pt x="27" y="40"/>
                </a:lnTo>
                <a:lnTo>
                  <a:pt x="27" y="36"/>
                </a:lnTo>
                <a:lnTo>
                  <a:pt x="27" y="36"/>
                </a:lnTo>
                <a:lnTo>
                  <a:pt x="27" y="31"/>
                </a:lnTo>
                <a:lnTo>
                  <a:pt x="27" y="31"/>
                </a:lnTo>
                <a:lnTo>
                  <a:pt x="27" y="31"/>
                </a:lnTo>
                <a:lnTo>
                  <a:pt x="23" y="27"/>
                </a:lnTo>
                <a:lnTo>
                  <a:pt x="23" y="27"/>
                </a:lnTo>
                <a:lnTo>
                  <a:pt x="23" y="22"/>
                </a:lnTo>
                <a:lnTo>
                  <a:pt x="18" y="22"/>
                </a:lnTo>
                <a:lnTo>
                  <a:pt x="18" y="22"/>
                </a:lnTo>
                <a:lnTo>
                  <a:pt x="18" y="22"/>
                </a:lnTo>
                <a:lnTo>
                  <a:pt x="18" y="22"/>
                </a:lnTo>
                <a:lnTo>
                  <a:pt x="14" y="18"/>
                </a:lnTo>
                <a:lnTo>
                  <a:pt x="14" y="18"/>
                </a:lnTo>
                <a:lnTo>
                  <a:pt x="14" y="18"/>
                </a:lnTo>
                <a:lnTo>
                  <a:pt x="14" y="13"/>
                </a:lnTo>
                <a:lnTo>
                  <a:pt x="9" y="13"/>
                </a:lnTo>
                <a:lnTo>
                  <a:pt x="9" y="13"/>
                </a:lnTo>
                <a:lnTo>
                  <a:pt x="9" y="9"/>
                </a:lnTo>
                <a:lnTo>
                  <a:pt x="9" y="9"/>
                </a:lnTo>
                <a:lnTo>
                  <a:pt x="9" y="9"/>
                </a:lnTo>
                <a:lnTo>
                  <a:pt x="5" y="4"/>
                </a:lnTo>
                <a:lnTo>
                  <a:pt x="5" y="4"/>
                </a:lnTo>
                <a:lnTo>
                  <a:pt x="5" y="4"/>
                </a:lnTo>
                <a:lnTo>
                  <a:pt x="0" y="4"/>
                </a:lnTo>
                <a:lnTo>
                  <a:pt x="0" y="4"/>
                </a:lnTo>
                <a:lnTo>
                  <a:pt x="0" y="4"/>
                </a:lnTo>
                <a:lnTo>
                  <a:pt x="0" y="4"/>
                </a:lnTo>
                <a:lnTo>
                  <a:pt x="5" y="0"/>
                </a:lnTo>
                <a:lnTo>
                  <a:pt x="5" y="0"/>
                </a:lnTo>
                <a:lnTo>
                  <a:pt x="5" y="0"/>
                </a:lnTo>
                <a:lnTo>
                  <a:pt x="9" y="0"/>
                </a:lnTo>
                <a:lnTo>
                  <a:pt x="9" y="0"/>
                </a:lnTo>
                <a:lnTo>
                  <a:pt x="9" y="0"/>
                </a:lnTo>
                <a:lnTo>
                  <a:pt x="14" y="0"/>
                </a:lnTo>
                <a:lnTo>
                  <a:pt x="14" y="0"/>
                </a:lnTo>
                <a:lnTo>
                  <a:pt x="14" y="0"/>
                </a:lnTo>
                <a:lnTo>
                  <a:pt x="14" y="0"/>
                </a:lnTo>
                <a:lnTo>
                  <a:pt x="14" y="0"/>
                </a:lnTo>
                <a:lnTo>
                  <a:pt x="18"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16" name="Freeform 107">
            <a:extLst>
              <a:ext uri="{FF2B5EF4-FFF2-40B4-BE49-F238E27FC236}">
                <a16:creationId xmlns:a16="http://schemas.microsoft.com/office/drawing/2014/main" id="{E9B4F27B-6C93-0C4D-AD7B-DCB438E8B388}"/>
              </a:ext>
            </a:extLst>
          </p:cNvPr>
          <p:cNvSpPr>
            <a:spLocks/>
          </p:cNvSpPr>
          <p:nvPr/>
        </p:nvSpPr>
        <p:spPr bwMode="auto">
          <a:xfrm>
            <a:off x="9435341" y="5176545"/>
            <a:ext cx="198589" cy="152313"/>
          </a:xfrm>
          <a:custGeom>
            <a:avLst/>
            <a:gdLst>
              <a:gd name="T0" fmla="*/ 32 w 41"/>
              <a:gd name="T1" fmla="*/ 4 h 31"/>
              <a:gd name="T2" fmla="*/ 36 w 41"/>
              <a:gd name="T3" fmla="*/ 4 h 31"/>
              <a:gd name="T4" fmla="*/ 36 w 41"/>
              <a:gd name="T5" fmla="*/ 9 h 31"/>
              <a:gd name="T6" fmla="*/ 41 w 41"/>
              <a:gd name="T7" fmla="*/ 13 h 31"/>
              <a:gd name="T8" fmla="*/ 41 w 41"/>
              <a:gd name="T9" fmla="*/ 13 h 31"/>
              <a:gd name="T10" fmla="*/ 41 w 41"/>
              <a:gd name="T11" fmla="*/ 13 h 31"/>
              <a:gd name="T12" fmla="*/ 41 w 41"/>
              <a:gd name="T13" fmla="*/ 22 h 31"/>
              <a:gd name="T14" fmla="*/ 41 w 41"/>
              <a:gd name="T15" fmla="*/ 22 h 31"/>
              <a:gd name="T16" fmla="*/ 36 w 41"/>
              <a:gd name="T17" fmla="*/ 22 h 31"/>
              <a:gd name="T18" fmla="*/ 36 w 41"/>
              <a:gd name="T19" fmla="*/ 22 h 31"/>
              <a:gd name="T20" fmla="*/ 32 w 41"/>
              <a:gd name="T21" fmla="*/ 27 h 31"/>
              <a:gd name="T22" fmla="*/ 27 w 41"/>
              <a:gd name="T23" fmla="*/ 22 h 31"/>
              <a:gd name="T24" fmla="*/ 27 w 41"/>
              <a:gd name="T25" fmla="*/ 27 h 31"/>
              <a:gd name="T26" fmla="*/ 23 w 41"/>
              <a:gd name="T27" fmla="*/ 27 h 31"/>
              <a:gd name="T28" fmla="*/ 18 w 41"/>
              <a:gd name="T29" fmla="*/ 31 h 31"/>
              <a:gd name="T30" fmla="*/ 18 w 41"/>
              <a:gd name="T31" fmla="*/ 27 h 31"/>
              <a:gd name="T32" fmla="*/ 14 w 41"/>
              <a:gd name="T33" fmla="*/ 31 h 31"/>
              <a:gd name="T34" fmla="*/ 9 w 41"/>
              <a:gd name="T35" fmla="*/ 31 h 31"/>
              <a:gd name="T36" fmla="*/ 9 w 41"/>
              <a:gd name="T37" fmla="*/ 27 h 31"/>
              <a:gd name="T38" fmla="*/ 9 w 41"/>
              <a:gd name="T39" fmla="*/ 27 h 31"/>
              <a:gd name="T40" fmla="*/ 5 w 41"/>
              <a:gd name="T41" fmla="*/ 27 h 31"/>
              <a:gd name="T42" fmla="*/ 5 w 41"/>
              <a:gd name="T43" fmla="*/ 27 h 31"/>
              <a:gd name="T44" fmla="*/ 5 w 41"/>
              <a:gd name="T45" fmla="*/ 22 h 31"/>
              <a:gd name="T46" fmla="*/ 0 w 41"/>
              <a:gd name="T47" fmla="*/ 18 h 31"/>
              <a:gd name="T48" fmla="*/ 5 w 41"/>
              <a:gd name="T49" fmla="*/ 18 h 31"/>
              <a:gd name="T50" fmla="*/ 5 w 41"/>
              <a:gd name="T51" fmla="*/ 13 h 31"/>
              <a:gd name="T52" fmla="*/ 5 w 41"/>
              <a:gd name="T53" fmla="*/ 9 h 31"/>
              <a:gd name="T54" fmla="*/ 5 w 41"/>
              <a:gd name="T55" fmla="*/ 13 h 31"/>
              <a:gd name="T56" fmla="*/ 5 w 41"/>
              <a:gd name="T57" fmla="*/ 9 h 31"/>
              <a:gd name="T58" fmla="*/ 5 w 41"/>
              <a:gd name="T59" fmla="*/ 9 h 31"/>
              <a:gd name="T60" fmla="*/ 14 w 41"/>
              <a:gd name="T61" fmla="*/ 4 h 31"/>
              <a:gd name="T62" fmla="*/ 14 w 41"/>
              <a:gd name="T63" fmla="*/ 9 h 31"/>
              <a:gd name="T64" fmla="*/ 14 w 41"/>
              <a:gd name="T65" fmla="*/ 4 h 31"/>
              <a:gd name="T66" fmla="*/ 14 w 41"/>
              <a:gd name="T67" fmla="*/ 4 h 31"/>
              <a:gd name="T68" fmla="*/ 18 w 41"/>
              <a:gd name="T69" fmla="*/ 4 h 31"/>
              <a:gd name="T70" fmla="*/ 23 w 41"/>
              <a:gd name="T71" fmla="*/ 4 h 31"/>
              <a:gd name="T72" fmla="*/ 23 w 41"/>
              <a:gd name="T73" fmla="*/ 4 h 31"/>
              <a:gd name="T74" fmla="*/ 23 w 41"/>
              <a:gd name="T75" fmla="*/ 4 h 31"/>
              <a:gd name="T76" fmla="*/ 27 w 41"/>
              <a:gd name="T77" fmla="*/ 4 h 31"/>
              <a:gd name="T78" fmla="*/ 27 w 41"/>
              <a:gd name="T79" fmla="*/ 0 h 31"/>
              <a:gd name="T80" fmla="*/ 32 w 41"/>
              <a:gd name="T81"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31">
                <a:moveTo>
                  <a:pt x="32" y="4"/>
                </a:moveTo>
                <a:lnTo>
                  <a:pt x="32" y="4"/>
                </a:lnTo>
                <a:lnTo>
                  <a:pt x="32" y="4"/>
                </a:lnTo>
                <a:lnTo>
                  <a:pt x="36" y="4"/>
                </a:lnTo>
                <a:lnTo>
                  <a:pt x="36" y="9"/>
                </a:lnTo>
                <a:lnTo>
                  <a:pt x="36" y="9"/>
                </a:lnTo>
                <a:lnTo>
                  <a:pt x="36" y="9"/>
                </a:lnTo>
                <a:lnTo>
                  <a:pt x="41" y="13"/>
                </a:lnTo>
                <a:lnTo>
                  <a:pt x="41" y="13"/>
                </a:lnTo>
                <a:lnTo>
                  <a:pt x="41" y="13"/>
                </a:lnTo>
                <a:lnTo>
                  <a:pt x="41" y="13"/>
                </a:lnTo>
                <a:lnTo>
                  <a:pt x="41" y="13"/>
                </a:lnTo>
                <a:lnTo>
                  <a:pt x="41" y="18"/>
                </a:lnTo>
                <a:lnTo>
                  <a:pt x="41" y="22"/>
                </a:lnTo>
                <a:lnTo>
                  <a:pt x="41" y="22"/>
                </a:lnTo>
                <a:lnTo>
                  <a:pt x="41" y="22"/>
                </a:lnTo>
                <a:lnTo>
                  <a:pt x="36" y="22"/>
                </a:lnTo>
                <a:lnTo>
                  <a:pt x="36" y="22"/>
                </a:lnTo>
                <a:lnTo>
                  <a:pt x="36" y="22"/>
                </a:lnTo>
                <a:lnTo>
                  <a:pt x="36" y="22"/>
                </a:lnTo>
                <a:lnTo>
                  <a:pt x="36" y="27"/>
                </a:lnTo>
                <a:lnTo>
                  <a:pt x="32" y="27"/>
                </a:lnTo>
                <a:lnTo>
                  <a:pt x="32" y="22"/>
                </a:lnTo>
                <a:lnTo>
                  <a:pt x="27" y="22"/>
                </a:lnTo>
                <a:lnTo>
                  <a:pt x="27" y="22"/>
                </a:lnTo>
                <a:lnTo>
                  <a:pt x="27" y="27"/>
                </a:lnTo>
                <a:lnTo>
                  <a:pt x="27" y="27"/>
                </a:lnTo>
                <a:lnTo>
                  <a:pt x="23" y="27"/>
                </a:lnTo>
                <a:lnTo>
                  <a:pt x="23" y="27"/>
                </a:lnTo>
                <a:lnTo>
                  <a:pt x="18" y="31"/>
                </a:lnTo>
                <a:lnTo>
                  <a:pt x="18" y="27"/>
                </a:lnTo>
                <a:lnTo>
                  <a:pt x="18" y="27"/>
                </a:lnTo>
                <a:lnTo>
                  <a:pt x="18" y="31"/>
                </a:lnTo>
                <a:lnTo>
                  <a:pt x="14" y="31"/>
                </a:lnTo>
                <a:lnTo>
                  <a:pt x="14" y="31"/>
                </a:lnTo>
                <a:lnTo>
                  <a:pt x="9" y="31"/>
                </a:lnTo>
                <a:lnTo>
                  <a:pt x="9" y="31"/>
                </a:lnTo>
                <a:lnTo>
                  <a:pt x="9" y="27"/>
                </a:lnTo>
                <a:lnTo>
                  <a:pt x="9" y="27"/>
                </a:lnTo>
                <a:lnTo>
                  <a:pt x="9" y="27"/>
                </a:lnTo>
                <a:lnTo>
                  <a:pt x="5" y="27"/>
                </a:lnTo>
                <a:lnTo>
                  <a:pt x="5" y="27"/>
                </a:lnTo>
                <a:lnTo>
                  <a:pt x="5" y="27"/>
                </a:lnTo>
                <a:lnTo>
                  <a:pt x="5" y="27"/>
                </a:lnTo>
                <a:lnTo>
                  <a:pt x="5" y="22"/>
                </a:lnTo>
                <a:lnTo>
                  <a:pt x="5" y="22"/>
                </a:lnTo>
                <a:lnTo>
                  <a:pt x="5" y="18"/>
                </a:lnTo>
                <a:lnTo>
                  <a:pt x="0" y="18"/>
                </a:lnTo>
                <a:lnTo>
                  <a:pt x="0" y="18"/>
                </a:lnTo>
                <a:lnTo>
                  <a:pt x="5" y="18"/>
                </a:lnTo>
                <a:lnTo>
                  <a:pt x="5" y="13"/>
                </a:lnTo>
                <a:lnTo>
                  <a:pt x="5" y="13"/>
                </a:lnTo>
                <a:lnTo>
                  <a:pt x="5" y="13"/>
                </a:lnTo>
                <a:lnTo>
                  <a:pt x="5" y="9"/>
                </a:lnTo>
                <a:lnTo>
                  <a:pt x="5" y="9"/>
                </a:lnTo>
                <a:lnTo>
                  <a:pt x="5" y="13"/>
                </a:lnTo>
                <a:lnTo>
                  <a:pt x="5" y="9"/>
                </a:lnTo>
                <a:lnTo>
                  <a:pt x="5" y="9"/>
                </a:lnTo>
                <a:lnTo>
                  <a:pt x="5" y="9"/>
                </a:lnTo>
                <a:lnTo>
                  <a:pt x="5" y="9"/>
                </a:lnTo>
                <a:lnTo>
                  <a:pt x="9" y="4"/>
                </a:lnTo>
                <a:lnTo>
                  <a:pt x="14" y="4"/>
                </a:lnTo>
                <a:lnTo>
                  <a:pt x="14" y="4"/>
                </a:lnTo>
                <a:lnTo>
                  <a:pt x="14" y="9"/>
                </a:lnTo>
                <a:lnTo>
                  <a:pt x="14" y="9"/>
                </a:lnTo>
                <a:lnTo>
                  <a:pt x="14" y="4"/>
                </a:lnTo>
                <a:lnTo>
                  <a:pt x="14" y="4"/>
                </a:lnTo>
                <a:lnTo>
                  <a:pt x="14" y="4"/>
                </a:lnTo>
                <a:lnTo>
                  <a:pt x="18" y="4"/>
                </a:lnTo>
                <a:lnTo>
                  <a:pt x="18" y="4"/>
                </a:lnTo>
                <a:lnTo>
                  <a:pt x="18" y="4"/>
                </a:lnTo>
                <a:lnTo>
                  <a:pt x="23" y="4"/>
                </a:lnTo>
                <a:lnTo>
                  <a:pt x="23" y="4"/>
                </a:lnTo>
                <a:lnTo>
                  <a:pt x="23" y="4"/>
                </a:lnTo>
                <a:lnTo>
                  <a:pt x="23" y="4"/>
                </a:lnTo>
                <a:lnTo>
                  <a:pt x="23" y="4"/>
                </a:lnTo>
                <a:lnTo>
                  <a:pt x="27" y="4"/>
                </a:lnTo>
                <a:lnTo>
                  <a:pt x="27" y="4"/>
                </a:lnTo>
                <a:lnTo>
                  <a:pt x="27" y="0"/>
                </a:lnTo>
                <a:lnTo>
                  <a:pt x="27" y="0"/>
                </a:lnTo>
                <a:lnTo>
                  <a:pt x="32" y="4"/>
                </a:lnTo>
                <a:lnTo>
                  <a:pt x="32" y="4"/>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19" name="Freeform 110">
            <a:extLst>
              <a:ext uri="{FF2B5EF4-FFF2-40B4-BE49-F238E27FC236}">
                <a16:creationId xmlns:a16="http://schemas.microsoft.com/office/drawing/2014/main" id="{BCDA44FD-2D3D-BC48-B4DE-D462CC1A0AFA}"/>
              </a:ext>
            </a:extLst>
          </p:cNvPr>
          <p:cNvSpPr>
            <a:spLocks/>
          </p:cNvSpPr>
          <p:nvPr/>
        </p:nvSpPr>
        <p:spPr bwMode="auto">
          <a:xfrm>
            <a:off x="9285188" y="5088106"/>
            <a:ext cx="150153" cy="132660"/>
          </a:xfrm>
          <a:custGeom>
            <a:avLst/>
            <a:gdLst>
              <a:gd name="T0" fmla="*/ 9 w 31"/>
              <a:gd name="T1" fmla="*/ 0 h 27"/>
              <a:gd name="T2" fmla="*/ 9 w 31"/>
              <a:gd name="T3" fmla="*/ 0 h 27"/>
              <a:gd name="T4" fmla="*/ 13 w 31"/>
              <a:gd name="T5" fmla="*/ 0 h 27"/>
              <a:gd name="T6" fmla="*/ 13 w 31"/>
              <a:gd name="T7" fmla="*/ 0 h 27"/>
              <a:gd name="T8" fmla="*/ 13 w 31"/>
              <a:gd name="T9" fmla="*/ 0 h 27"/>
              <a:gd name="T10" fmla="*/ 18 w 31"/>
              <a:gd name="T11" fmla="*/ 4 h 27"/>
              <a:gd name="T12" fmla="*/ 18 w 31"/>
              <a:gd name="T13" fmla="*/ 4 h 27"/>
              <a:gd name="T14" fmla="*/ 22 w 31"/>
              <a:gd name="T15" fmla="*/ 4 h 27"/>
              <a:gd name="T16" fmla="*/ 27 w 31"/>
              <a:gd name="T17" fmla="*/ 9 h 27"/>
              <a:gd name="T18" fmla="*/ 31 w 31"/>
              <a:gd name="T19" fmla="*/ 9 h 27"/>
              <a:gd name="T20" fmla="*/ 31 w 31"/>
              <a:gd name="T21" fmla="*/ 9 h 27"/>
              <a:gd name="T22" fmla="*/ 27 w 31"/>
              <a:gd name="T23" fmla="*/ 13 h 27"/>
              <a:gd name="T24" fmla="*/ 27 w 31"/>
              <a:gd name="T25" fmla="*/ 13 h 27"/>
              <a:gd name="T26" fmla="*/ 27 w 31"/>
              <a:gd name="T27" fmla="*/ 13 h 27"/>
              <a:gd name="T28" fmla="*/ 27 w 31"/>
              <a:gd name="T29" fmla="*/ 18 h 27"/>
              <a:gd name="T30" fmla="*/ 27 w 31"/>
              <a:gd name="T31" fmla="*/ 18 h 27"/>
              <a:gd name="T32" fmla="*/ 22 w 31"/>
              <a:gd name="T33" fmla="*/ 18 h 27"/>
              <a:gd name="T34" fmla="*/ 22 w 31"/>
              <a:gd name="T35" fmla="*/ 18 h 27"/>
              <a:gd name="T36" fmla="*/ 22 w 31"/>
              <a:gd name="T37" fmla="*/ 13 h 27"/>
              <a:gd name="T38" fmla="*/ 22 w 31"/>
              <a:gd name="T39" fmla="*/ 13 h 27"/>
              <a:gd name="T40" fmla="*/ 18 w 31"/>
              <a:gd name="T41" fmla="*/ 18 h 27"/>
              <a:gd name="T42" fmla="*/ 18 w 31"/>
              <a:gd name="T43" fmla="*/ 18 h 27"/>
              <a:gd name="T44" fmla="*/ 13 w 31"/>
              <a:gd name="T45" fmla="*/ 22 h 27"/>
              <a:gd name="T46" fmla="*/ 13 w 31"/>
              <a:gd name="T47" fmla="*/ 22 h 27"/>
              <a:gd name="T48" fmla="*/ 13 w 31"/>
              <a:gd name="T49" fmla="*/ 27 h 27"/>
              <a:gd name="T50" fmla="*/ 13 w 31"/>
              <a:gd name="T51" fmla="*/ 27 h 27"/>
              <a:gd name="T52" fmla="*/ 13 w 31"/>
              <a:gd name="T53" fmla="*/ 27 h 27"/>
              <a:gd name="T54" fmla="*/ 9 w 31"/>
              <a:gd name="T55" fmla="*/ 22 h 27"/>
              <a:gd name="T56" fmla="*/ 4 w 31"/>
              <a:gd name="T57" fmla="*/ 18 h 27"/>
              <a:gd name="T58" fmla="*/ 4 w 31"/>
              <a:gd name="T59" fmla="*/ 18 h 27"/>
              <a:gd name="T60" fmla="*/ 4 w 31"/>
              <a:gd name="T61" fmla="*/ 18 h 27"/>
              <a:gd name="T62" fmla="*/ 0 w 31"/>
              <a:gd name="T63" fmla="*/ 18 h 27"/>
              <a:gd name="T64" fmla="*/ 0 w 31"/>
              <a:gd name="T65" fmla="*/ 18 h 27"/>
              <a:gd name="T66" fmla="*/ 0 w 31"/>
              <a:gd name="T67" fmla="*/ 18 h 27"/>
              <a:gd name="T68" fmla="*/ 4 w 31"/>
              <a:gd name="T69" fmla="*/ 13 h 27"/>
              <a:gd name="T70" fmla="*/ 0 w 31"/>
              <a:gd name="T71" fmla="*/ 13 h 27"/>
              <a:gd name="T72" fmla="*/ 0 w 31"/>
              <a:gd name="T73" fmla="*/ 9 h 27"/>
              <a:gd name="T74" fmla="*/ 0 w 31"/>
              <a:gd name="T75" fmla="*/ 9 h 27"/>
              <a:gd name="T76" fmla="*/ 4 w 31"/>
              <a:gd name="T77" fmla="*/ 4 h 27"/>
              <a:gd name="T78" fmla="*/ 4 w 31"/>
              <a:gd name="T79" fmla="*/ 4 h 27"/>
              <a:gd name="T80" fmla="*/ 4 w 31"/>
              <a:gd name="T81" fmla="*/ 4 h 27"/>
              <a:gd name="T82" fmla="*/ 9 w 31"/>
              <a:gd name="T83" fmla="*/ 0 h 27"/>
              <a:gd name="T84" fmla="*/ 9 w 31"/>
              <a:gd name="T85" fmla="*/ 4 h 27"/>
              <a:gd name="T86" fmla="*/ 9 w 31"/>
              <a:gd name="T87" fmla="*/ 0 h 27"/>
              <a:gd name="T88" fmla="*/ 9 w 31"/>
              <a:gd name="T89" fmla="*/ 0 h 27"/>
              <a:gd name="T90" fmla="*/ 9 w 31"/>
              <a:gd name="T9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27">
                <a:moveTo>
                  <a:pt x="9" y="0"/>
                </a:moveTo>
                <a:lnTo>
                  <a:pt x="9" y="0"/>
                </a:lnTo>
                <a:lnTo>
                  <a:pt x="9" y="0"/>
                </a:lnTo>
                <a:lnTo>
                  <a:pt x="9" y="0"/>
                </a:lnTo>
                <a:lnTo>
                  <a:pt x="13" y="0"/>
                </a:lnTo>
                <a:lnTo>
                  <a:pt x="13" y="0"/>
                </a:lnTo>
                <a:lnTo>
                  <a:pt x="13" y="0"/>
                </a:lnTo>
                <a:lnTo>
                  <a:pt x="13" y="0"/>
                </a:lnTo>
                <a:lnTo>
                  <a:pt x="13" y="0"/>
                </a:lnTo>
                <a:lnTo>
                  <a:pt x="13" y="0"/>
                </a:lnTo>
                <a:lnTo>
                  <a:pt x="13" y="0"/>
                </a:lnTo>
                <a:lnTo>
                  <a:pt x="18" y="4"/>
                </a:lnTo>
                <a:lnTo>
                  <a:pt x="18" y="4"/>
                </a:lnTo>
                <a:lnTo>
                  <a:pt x="18" y="4"/>
                </a:lnTo>
                <a:lnTo>
                  <a:pt x="22" y="4"/>
                </a:lnTo>
                <a:lnTo>
                  <a:pt x="22" y="4"/>
                </a:lnTo>
                <a:lnTo>
                  <a:pt x="22" y="4"/>
                </a:lnTo>
                <a:lnTo>
                  <a:pt x="27" y="9"/>
                </a:lnTo>
                <a:lnTo>
                  <a:pt x="27" y="9"/>
                </a:lnTo>
                <a:lnTo>
                  <a:pt x="31" y="9"/>
                </a:lnTo>
                <a:lnTo>
                  <a:pt x="31" y="9"/>
                </a:lnTo>
                <a:lnTo>
                  <a:pt x="31" y="9"/>
                </a:lnTo>
                <a:lnTo>
                  <a:pt x="27" y="13"/>
                </a:lnTo>
                <a:lnTo>
                  <a:pt x="27" y="13"/>
                </a:lnTo>
                <a:lnTo>
                  <a:pt x="27" y="13"/>
                </a:lnTo>
                <a:lnTo>
                  <a:pt x="27" y="13"/>
                </a:lnTo>
                <a:lnTo>
                  <a:pt x="27" y="13"/>
                </a:lnTo>
                <a:lnTo>
                  <a:pt x="27" y="13"/>
                </a:lnTo>
                <a:lnTo>
                  <a:pt x="27" y="13"/>
                </a:lnTo>
                <a:lnTo>
                  <a:pt x="27" y="18"/>
                </a:lnTo>
                <a:lnTo>
                  <a:pt x="27" y="18"/>
                </a:lnTo>
                <a:lnTo>
                  <a:pt x="27" y="18"/>
                </a:lnTo>
                <a:lnTo>
                  <a:pt x="22" y="18"/>
                </a:lnTo>
                <a:lnTo>
                  <a:pt x="22" y="18"/>
                </a:lnTo>
                <a:lnTo>
                  <a:pt x="22" y="18"/>
                </a:lnTo>
                <a:lnTo>
                  <a:pt x="22" y="18"/>
                </a:lnTo>
                <a:lnTo>
                  <a:pt x="22" y="18"/>
                </a:lnTo>
                <a:lnTo>
                  <a:pt x="22" y="13"/>
                </a:lnTo>
                <a:lnTo>
                  <a:pt x="22" y="13"/>
                </a:lnTo>
                <a:lnTo>
                  <a:pt x="22" y="13"/>
                </a:lnTo>
                <a:lnTo>
                  <a:pt x="18" y="13"/>
                </a:lnTo>
                <a:lnTo>
                  <a:pt x="18" y="18"/>
                </a:lnTo>
                <a:lnTo>
                  <a:pt x="18" y="18"/>
                </a:lnTo>
                <a:lnTo>
                  <a:pt x="18" y="18"/>
                </a:lnTo>
                <a:lnTo>
                  <a:pt x="18" y="22"/>
                </a:lnTo>
                <a:lnTo>
                  <a:pt x="13" y="22"/>
                </a:lnTo>
                <a:lnTo>
                  <a:pt x="13" y="22"/>
                </a:lnTo>
                <a:lnTo>
                  <a:pt x="13" y="22"/>
                </a:lnTo>
                <a:lnTo>
                  <a:pt x="18" y="27"/>
                </a:lnTo>
                <a:lnTo>
                  <a:pt x="13" y="27"/>
                </a:lnTo>
                <a:lnTo>
                  <a:pt x="18" y="27"/>
                </a:lnTo>
                <a:lnTo>
                  <a:pt x="13" y="27"/>
                </a:lnTo>
                <a:lnTo>
                  <a:pt x="13" y="27"/>
                </a:lnTo>
                <a:lnTo>
                  <a:pt x="13" y="27"/>
                </a:lnTo>
                <a:lnTo>
                  <a:pt x="13" y="27"/>
                </a:lnTo>
                <a:lnTo>
                  <a:pt x="9" y="22"/>
                </a:lnTo>
                <a:lnTo>
                  <a:pt x="4" y="18"/>
                </a:lnTo>
                <a:lnTo>
                  <a:pt x="4" y="18"/>
                </a:lnTo>
                <a:lnTo>
                  <a:pt x="4" y="18"/>
                </a:lnTo>
                <a:lnTo>
                  <a:pt x="4" y="18"/>
                </a:lnTo>
                <a:lnTo>
                  <a:pt x="4" y="18"/>
                </a:lnTo>
                <a:lnTo>
                  <a:pt x="4" y="18"/>
                </a:lnTo>
                <a:lnTo>
                  <a:pt x="4" y="18"/>
                </a:lnTo>
                <a:lnTo>
                  <a:pt x="0" y="18"/>
                </a:lnTo>
                <a:lnTo>
                  <a:pt x="0" y="18"/>
                </a:lnTo>
                <a:lnTo>
                  <a:pt x="0" y="18"/>
                </a:lnTo>
                <a:lnTo>
                  <a:pt x="0" y="18"/>
                </a:lnTo>
                <a:lnTo>
                  <a:pt x="0" y="18"/>
                </a:lnTo>
                <a:lnTo>
                  <a:pt x="4" y="13"/>
                </a:lnTo>
                <a:lnTo>
                  <a:pt x="4" y="13"/>
                </a:lnTo>
                <a:lnTo>
                  <a:pt x="4" y="13"/>
                </a:lnTo>
                <a:lnTo>
                  <a:pt x="0" y="13"/>
                </a:lnTo>
                <a:lnTo>
                  <a:pt x="0" y="9"/>
                </a:lnTo>
                <a:lnTo>
                  <a:pt x="0" y="9"/>
                </a:lnTo>
                <a:lnTo>
                  <a:pt x="0" y="9"/>
                </a:lnTo>
                <a:lnTo>
                  <a:pt x="0" y="9"/>
                </a:lnTo>
                <a:lnTo>
                  <a:pt x="4" y="9"/>
                </a:lnTo>
                <a:lnTo>
                  <a:pt x="4" y="4"/>
                </a:lnTo>
                <a:lnTo>
                  <a:pt x="4" y="4"/>
                </a:lnTo>
                <a:lnTo>
                  <a:pt x="4" y="4"/>
                </a:lnTo>
                <a:lnTo>
                  <a:pt x="4" y="4"/>
                </a:lnTo>
                <a:lnTo>
                  <a:pt x="4" y="4"/>
                </a:lnTo>
                <a:lnTo>
                  <a:pt x="9" y="0"/>
                </a:lnTo>
                <a:lnTo>
                  <a:pt x="9" y="0"/>
                </a:lnTo>
                <a:lnTo>
                  <a:pt x="9" y="0"/>
                </a:lnTo>
                <a:lnTo>
                  <a:pt x="9" y="4"/>
                </a:lnTo>
                <a:lnTo>
                  <a:pt x="9" y="4"/>
                </a:lnTo>
                <a:lnTo>
                  <a:pt x="9" y="0"/>
                </a:lnTo>
                <a:lnTo>
                  <a:pt x="9" y="0"/>
                </a:lnTo>
                <a:lnTo>
                  <a:pt x="9" y="0"/>
                </a:lnTo>
                <a:lnTo>
                  <a:pt x="9" y="0"/>
                </a:lnTo>
                <a:lnTo>
                  <a:pt x="9" y="0"/>
                </a:lnTo>
                <a:lnTo>
                  <a:pt x="9"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30" name="Freeform 121">
            <a:extLst>
              <a:ext uri="{FF2B5EF4-FFF2-40B4-BE49-F238E27FC236}">
                <a16:creationId xmlns:a16="http://schemas.microsoft.com/office/drawing/2014/main" id="{22FE1C1B-40B4-964A-BADD-29350464BF1E}"/>
              </a:ext>
            </a:extLst>
          </p:cNvPr>
          <p:cNvSpPr>
            <a:spLocks/>
          </p:cNvSpPr>
          <p:nvPr/>
        </p:nvSpPr>
        <p:spPr bwMode="auto">
          <a:xfrm>
            <a:off x="8209908" y="4154582"/>
            <a:ext cx="266400" cy="265317"/>
          </a:xfrm>
          <a:custGeom>
            <a:avLst/>
            <a:gdLst>
              <a:gd name="T0" fmla="*/ 9 w 55"/>
              <a:gd name="T1" fmla="*/ 40 h 54"/>
              <a:gd name="T2" fmla="*/ 0 w 55"/>
              <a:gd name="T3" fmla="*/ 40 h 54"/>
              <a:gd name="T4" fmla="*/ 0 w 55"/>
              <a:gd name="T5" fmla="*/ 36 h 54"/>
              <a:gd name="T6" fmla="*/ 0 w 55"/>
              <a:gd name="T7" fmla="*/ 36 h 54"/>
              <a:gd name="T8" fmla="*/ 9 w 55"/>
              <a:gd name="T9" fmla="*/ 40 h 54"/>
              <a:gd name="T10" fmla="*/ 9 w 55"/>
              <a:gd name="T11" fmla="*/ 36 h 54"/>
              <a:gd name="T12" fmla="*/ 9 w 55"/>
              <a:gd name="T13" fmla="*/ 36 h 54"/>
              <a:gd name="T14" fmla="*/ 5 w 55"/>
              <a:gd name="T15" fmla="*/ 31 h 54"/>
              <a:gd name="T16" fmla="*/ 9 w 55"/>
              <a:gd name="T17" fmla="*/ 27 h 54"/>
              <a:gd name="T18" fmla="*/ 14 w 55"/>
              <a:gd name="T19" fmla="*/ 27 h 54"/>
              <a:gd name="T20" fmla="*/ 18 w 55"/>
              <a:gd name="T21" fmla="*/ 13 h 54"/>
              <a:gd name="T22" fmla="*/ 18 w 55"/>
              <a:gd name="T23" fmla="*/ 13 h 54"/>
              <a:gd name="T24" fmla="*/ 27 w 55"/>
              <a:gd name="T25" fmla="*/ 9 h 54"/>
              <a:gd name="T26" fmla="*/ 32 w 55"/>
              <a:gd name="T27" fmla="*/ 4 h 54"/>
              <a:gd name="T28" fmla="*/ 45 w 55"/>
              <a:gd name="T29" fmla="*/ 4 h 54"/>
              <a:gd name="T30" fmla="*/ 50 w 55"/>
              <a:gd name="T31" fmla="*/ 4 h 54"/>
              <a:gd name="T32" fmla="*/ 55 w 55"/>
              <a:gd name="T33" fmla="*/ 9 h 54"/>
              <a:gd name="T34" fmla="*/ 50 w 55"/>
              <a:gd name="T35" fmla="*/ 13 h 54"/>
              <a:gd name="T36" fmla="*/ 50 w 55"/>
              <a:gd name="T37" fmla="*/ 18 h 54"/>
              <a:gd name="T38" fmla="*/ 45 w 55"/>
              <a:gd name="T39" fmla="*/ 18 h 54"/>
              <a:gd name="T40" fmla="*/ 45 w 55"/>
              <a:gd name="T41" fmla="*/ 18 h 54"/>
              <a:gd name="T42" fmla="*/ 45 w 55"/>
              <a:gd name="T43" fmla="*/ 22 h 54"/>
              <a:gd name="T44" fmla="*/ 50 w 55"/>
              <a:gd name="T45" fmla="*/ 22 h 54"/>
              <a:gd name="T46" fmla="*/ 50 w 55"/>
              <a:gd name="T47" fmla="*/ 22 h 54"/>
              <a:gd name="T48" fmla="*/ 45 w 55"/>
              <a:gd name="T49" fmla="*/ 27 h 54"/>
              <a:gd name="T50" fmla="*/ 45 w 55"/>
              <a:gd name="T51" fmla="*/ 27 h 54"/>
              <a:gd name="T52" fmla="*/ 45 w 55"/>
              <a:gd name="T53" fmla="*/ 31 h 54"/>
              <a:gd name="T54" fmla="*/ 41 w 55"/>
              <a:gd name="T55" fmla="*/ 31 h 54"/>
              <a:gd name="T56" fmla="*/ 41 w 55"/>
              <a:gd name="T57" fmla="*/ 31 h 54"/>
              <a:gd name="T58" fmla="*/ 36 w 55"/>
              <a:gd name="T59" fmla="*/ 31 h 54"/>
              <a:gd name="T60" fmla="*/ 36 w 55"/>
              <a:gd name="T61" fmla="*/ 31 h 54"/>
              <a:gd name="T62" fmla="*/ 36 w 55"/>
              <a:gd name="T63" fmla="*/ 36 h 54"/>
              <a:gd name="T64" fmla="*/ 36 w 55"/>
              <a:gd name="T65" fmla="*/ 40 h 54"/>
              <a:gd name="T66" fmla="*/ 36 w 55"/>
              <a:gd name="T67" fmla="*/ 40 h 54"/>
              <a:gd name="T68" fmla="*/ 36 w 55"/>
              <a:gd name="T69" fmla="*/ 45 h 54"/>
              <a:gd name="T70" fmla="*/ 36 w 55"/>
              <a:gd name="T71" fmla="*/ 45 h 54"/>
              <a:gd name="T72" fmla="*/ 32 w 55"/>
              <a:gd name="T73" fmla="*/ 45 h 54"/>
              <a:gd name="T74" fmla="*/ 32 w 55"/>
              <a:gd name="T75" fmla="*/ 49 h 54"/>
              <a:gd name="T76" fmla="*/ 36 w 55"/>
              <a:gd name="T77" fmla="*/ 49 h 54"/>
              <a:gd name="T78" fmla="*/ 32 w 55"/>
              <a:gd name="T79" fmla="*/ 54 h 54"/>
              <a:gd name="T80" fmla="*/ 27 w 55"/>
              <a:gd name="T81" fmla="*/ 49 h 54"/>
              <a:gd name="T82" fmla="*/ 32 w 55"/>
              <a:gd name="T83" fmla="*/ 49 h 54"/>
              <a:gd name="T84" fmla="*/ 32 w 55"/>
              <a:gd name="T85" fmla="*/ 45 h 54"/>
              <a:gd name="T86" fmla="*/ 32 w 55"/>
              <a:gd name="T87" fmla="*/ 45 h 54"/>
              <a:gd name="T88" fmla="*/ 27 w 55"/>
              <a:gd name="T89" fmla="*/ 40 h 54"/>
              <a:gd name="T90" fmla="*/ 23 w 55"/>
              <a:gd name="T91" fmla="*/ 45 h 54"/>
              <a:gd name="T92" fmla="*/ 23 w 55"/>
              <a:gd name="T93" fmla="*/ 40 h 54"/>
              <a:gd name="T94" fmla="*/ 18 w 55"/>
              <a:gd name="T95" fmla="*/ 40 h 54"/>
              <a:gd name="T96" fmla="*/ 18 w 55"/>
              <a:gd name="T97" fmla="*/ 40 h 54"/>
              <a:gd name="T98" fmla="*/ 18 w 55"/>
              <a:gd name="T99" fmla="*/ 40 h 54"/>
              <a:gd name="T100" fmla="*/ 14 w 55"/>
              <a:gd name="T101" fmla="*/ 40 h 54"/>
              <a:gd name="T102" fmla="*/ 14 w 55"/>
              <a:gd name="T103" fmla="*/ 40 h 54"/>
              <a:gd name="T104" fmla="*/ 9 w 55"/>
              <a:gd name="T105"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 h="54">
                <a:moveTo>
                  <a:pt x="9" y="40"/>
                </a:moveTo>
                <a:lnTo>
                  <a:pt x="9" y="40"/>
                </a:lnTo>
                <a:lnTo>
                  <a:pt x="9" y="40"/>
                </a:lnTo>
                <a:lnTo>
                  <a:pt x="5" y="40"/>
                </a:lnTo>
                <a:lnTo>
                  <a:pt x="5" y="40"/>
                </a:lnTo>
                <a:lnTo>
                  <a:pt x="0" y="40"/>
                </a:lnTo>
                <a:lnTo>
                  <a:pt x="0" y="40"/>
                </a:lnTo>
                <a:lnTo>
                  <a:pt x="0" y="40"/>
                </a:lnTo>
                <a:lnTo>
                  <a:pt x="0" y="36"/>
                </a:lnTo>
                <a:lnTo>
                  <a:pt x="0" y="36"/>
                </a:lnTo>
                <a:lnTo>
                  <a:pt x="0" y="36"/>
                </a:lnTo>
                <a:lnTo>
                  <a:pt x="0" y="36"/>
                </a:lnTo>
                <a:lnTo>
                  <a:pt x="5" y="36"/>
                </a:lnTo>
                <a:lnTo>
                  <a:pt x="9" y="40"/>
                </a:lnTo>
                <a:lnTo>
                  <a:pt x="9" y="40"/>
                </a:lnTo>
                <a:lnTo>
                  <a:pt x="9" y="40"/>
                </a:lnTo>
                <a:lnTo>
                  <a:pt x="9" y="40"/>
                </a:lnTo>
                <a:lnTo>
                  <a:pt x="9" y="36"/>
                </a:lnTo>
                <a:lnTo>
                  <a:pt x="9" y="36"/>
                </a:lnTo>
                <a:lnTo>
                  <a:pt x="5" y="36"/>
                </a:lnTo>
                <a:lnTo>
                  <a:pt x="9" y="36"/>
                </a:lnTo>
                <a:lnTo>
                  <a:pt x="9" y="36"/>
                </a:lnTo>
                <a:lnTo>
                  <a:pt x="9" y="36"/>
                </a:lnTo>
                <a:lnTo>
                  <a:pt x="5" y="31"/>
                </a:lnTo>
                <a:lnTo>
                  <a:pt x="5" y="31"/>
                </a:lnTo>
                <a:lnTo>
                  <a:pt x="5" y="31"/>
                </a:lnTo>
                <a:lnTo>
                  <a:pt x="9" y="27"/>
                </a:lnTo>
                <a:lnTo>
                  <a:pt x="9" y="27"/>
                </a:lnTo>
                <a:lnTo>
                  <a:pt x="9" y="27"/>
                </a:lnTo>
                <a:lnTo>
                  <a:pt x="14" y="27"/>
                </a:lnTo>
                <a:lnTo>
                  <a:pt x="14" y="22"/>
                </a:lnTo>
                <a:lnTo>
                  <a:pt x="14" y="22"/>
                </a:lnTo>
                <a:lnTo>
                  <a:pt x="18" y="13"/>
                </a:lnTo>
                <a:lnTo>
                  <a:pt x="18" y="13"/>
                </a:lnTo>
                <a:lnTo>
                  <a:pt x="18" y="13"/>
                </a:lnTo>
                <a:lnTo>
                  <a:pt x="18" y="13"/>
                </a:lnTo>
                <a:lnTo>
                  <a:pt x="18" y="13"/>
                </a:lnTo>
                <a:lnTo>
                  <a:pt x="23" y="9"/>
                </a:lnTo>
                <a:lnTo>
                  <a:pt x="27" y="9"/>
                </a:lnTo>
                <a:lnTo>
                  <a:pt x="27" y="4"/>
                </a:lnTo>
                <a:lnTo>
                  <a:pt x="27" y="4"/>
                </a:lnTo>
                <a:lnTo>
                  <a:pt x="32" y="4"/>
                </a:lnTo>
                <a:lnTo>
                  <a:pt x="36" y="4"/>
                </a:lnTo>
                <a:lnTo>
                  <a:pt x="41" y="4"/>
                </a:lnTo>
                <a:lnTo>
                  <a:pt x="45" y="4"/>
                </a:lnTo>
                <a:lnTo>
                  <a:pt x="45" y="0"/>
                </a:lnTo>
                <a:lnTo>
                  <a:pt x="50" y="4"/>
                </a:lnTo>
                <a:lnTo>
                  <a:pt x="50" y="4"/>
                </a:lnTo>
                <a:lnTo>
                  <a:pt x="50" y="4"/>
                </a:lnTo>
                <a:lnTo>
                  <a:pt x="55" y="4"/>
                </a:lnTo>
                <a:lnTo>
                  <a:pt x="55" y="9"/>
                </a:lnTo>
                <a:lnTo>
                  <a:pt x="55" y="9"/>
                </a:lnTo>
                <a:lnTo>
                  <a:pt x="55" y="9"/>
                </a:lnTo>
                <a:lnTo>
                  <a:pt x="50" y="13"/>
                </a:lnTo>
                <a:lnTo>
                  <a:pt x="50" y="13"/>
                </a:lnTo>
                <a:lnTo>
                  <a:pt x="50" y="18"/>
                </a:lnTo>
                <a:lnTo>
                  <a:pt x="50" y="18"/>
                </a:lnTo>
                <a:lnTo>
                  <a:pt x="45" y="18"/>
                </a:lnTo>
                <a:lnTo>
                  <a:pt x="45" y="18"/>
                </a:lnTo>
                <a:lnTo>
                  <a:pt x="45" y="18"/>
                </a:lnTo>
                <a:lnTo>
                  <a:pt x="45" y="18"/>
                </a:lnTo>
                <a:lnTo>
                  <a:pt x="45" y="18"/>
                </a:lnTo>
                <a:lnTo>
                  <a:pt x="45" y="18"/>
                </a:lnTo>
                <a:lnTo>
                  <a:pt x="45" y="18"/>
                </a:lnTo>
                <a:lnTo>
                  <a:pt x="45" y="22"/>
                </a:lnTo>
                <a:lnTo>
                  <a:pt x="45" y="22"/>
                </a:lnTo>
                <a:lnTo>
                  <a:pt x="50" y="22"/>
                </a:lnTo>
                <a:lnTo>
                  <a:pt x="50" y="22"/>
                </a:lnTo>
                <a:lnTo>
                  <a:pt x="50" y="22"/>
                </a:lnTo>
                <a:lnTo>
                  <a:pt x="50" y="22"/>
                </a:lnTo>
                <a:lnTo>
                  <a:pt x="50" y="22"/>
                </a:lnTo>
                <a:lnTo>
                  <a:pt x="50" y="22"/>
                </a:lnTo>
                <a:lnTo>
                  <a:pt x="50" y="27"/>
                </a:lnTo>
                <a:lnTo>
                  <a:pt x="45" y="27"/>
                </a:lnTo>
                <a:lnTo>
                  <a:pt x="45" y="27"/>
                </a:lnTo>
                <a:lnTo>
                  <a:pt x="45" y="27"/>
                </a:lnTo>
                <a:lnTo>
                  <a:pt x="45" y="27"/>
                </a:lnTo>
                <a:lnTo>
                  <a:pt x="45" y="27"/>
                </a:lnTo>
                <a:lnTo>
                  <a:pt x="45" y="27"/>
                </a:lnTo>
                <a:lnTo>
                  <a:pt x="45" y="31"/>
                </a:lnTo>
                <a:lnTo>
                  <a:pt x="45" y="31"/>
                </a:lnTo>
                <a:lnTo>
                  <a:pt x="45" y="31"/>
                </a:lnTo>
                <a:lnTo>
                  <a:pt x="45" y="31"/>
                </a:lnTo>
                <a:lnTo>
                  <a:pt x="41" y="31"/>
                </a:lnTo>
                <a:lnTo>
                  <a:pt x="41" y="31"/>
                </a:lnTo>
                <a:lnTo>
                  <a:pt x="41" y="31"/>
                </a:lnTo>
                <a:lnTo>
                  <a:pt x="41" y="31"/>
                </a:lnTo>
                <a:lnTo>
                  <a:pt x="41" y="31"/>
                </a:lnTo>
                <a:lnTo>
                  <a:pt x="36" y="31"/>
                </a:lnTo>
                <a:lnTo>
                  <a:pt x="36" y="31"/>
                </a:lnTo>
                <a:lnTo>
                  <a:pt x="36" y="31"/>
                </a:lnTo>
                <a:lnTo>
                  <a:pt x="36" y="31"/>
                </a:lnTo>
                <a:lnTo>
                  <a:pt x="36" y="31"/>
                </a:lnTo>
                <a:lnTo>
                  <a:pt x="36" y="31"/>
                </a:lnTo>
                <a:lnTo>
                  <a:pt x="36" y="36"/>
                </a:lnTo>
                <a:lnTo>
                  <a:pt x="36" y="36"/>
                </a:lnTo>
                <a:lnTo>
                  <a:pt x="36" y="36"/>
                </a:lnTo>
                <a:lnTo>
                  <a:pt x="36" y="36"/>
                </a:lnTo>
                <a:lnTo>
                  <a:pt x="36" y="40"/>
                </a:lnTo>
                <a:lnTo>
                  <a:pt x="36" y="40"/>
                </a:lnTo>
                <a:lnTo>
                  <a:pt x="36" y="40"/>
                </a:lnTo>
                <a:lnTo>
                  <a:pt x="36" y="40"/>
                </a:lnTo>
                <a:lnTo>
                  <a:pt x="36" y="45"/>
                </a:lnTo>
                <a:lnTo>
                  <a:pt x="36" y="45"/>
                </a:lnTo>
                <a:lnTo>
                  <a:pt x="36" y="45"/>
                </a:lnTo>
                <a:lnTo>
                  <a:pt x="36" y="45"/>
                </a:lnTo>
                <a:lnTo>
                  <a:pt x="36" y="45"/>
                </a:lnTo>
                <a:lnTo>
                  <a:pt x="36" y="45"/>
                </a:lnTo>
                <a:lnTo>
                  <a:pt x="32" y="45"/>
                </a:lnTo>
                <a:lnTo>
                  <a:pt x="32" y="45"/>
                </a:lnTo>
                <a:lnTo>
                  <a:pt x="32" y="45"/>
                </a:lnTo>
                <a:lnTo>
                  <a:pt x="32" y="45"/>
                </a:lnTo>
                <a:lnTo>
                  <a:pt x="32" y="49"/>
                </a:lnTo>
                <a:lnTo>
                  <a:pt x="32" y="49"/>
                </a:lnTo>
                <a:lnTo>
                  <a:pt x="32" y="49"/>
                </a:lnTo>
                <a:lnTo>
                  <a:pt x="36" y="49"/>
                </a:lnTo>
                <a:lnTo>
                  <a:pt x="36" y="49"/>
                </a:lnTo>
                <a:lnTo>
                  <a:pt x="36" y="54"/>
                </a:lnTo>
                <a:lnTo>
                  <a:pt x="32" y="54"/>
                </a:lnTo>
                <a:lnTo>
                  <a:pt x="32" y="54"/>
                </a:lnTo>
                <a:lnTo>
                  <a:pt x="32" y="54"/>
                </a:lnTo>
                <a:lnTo>
                  <a:pt x="32" y="49"/>
                </a:lnTo>
                <a:lnTo>
                  <a:pt x="27" y="49"/>
                </a:lnTo>
                <a:lnTo>
                  <a:pt x="27" y="49"/>
                </a:lnTo>
                <a:lnTo>
                  <a:pt x="32" y="49"/>
                </a:lnTo>
                <a:lnTo>
                  <a:pt x="32" y="49"/>
                </a:lnTo>
                <a:lnTo>
                  <a:pt x="32" y="49"/>
                </a:lnTo>
                <a:lnTo>
                  <a:pt x="32" y="49"/>
                </a:lnTo>
                <a:lnTo>
                  <a:pt x="32" y="45"/>
                </a:lnTo>
                <a:lnTo>
                  <a:pt x="32" y="45"/>
                </a:lnTo>
                <a:lnTo>
                  <a:pt x="32" y="45"/>
                </a:lnTo>
                <a:lnTo>
                  <a:pt x="32" y="45"/>
                </a:lnTo>
                <a:lnTo>
                  <a:pt x="27" y="45"/>
                </a:lnTo>
                <a:lnTo>
                  <a:pt x="27" y="45"/>
                </a:lnTo>
                <a:lnTo>
                  <a:pt x="27" y="40"/>
                </a:lnTo>
                <a:lnTo>
                  <a:pt x="27" y="40"/>
                </a:lnTo>
                <a:lnTo>
                  <a:pt x="27" y="40"/>
                </a:lnTo>
                <a:lnTo>
                  <a:pt x="23" y="45"/>
                </a:lnTo>
                <a:lnTo>
                  <a:pt x="23" y="40"/>
                </a:lnTo>
                <a:lnTo>
                  <a:pt x="23" y="40"/>
                </a:lnTo>
                <a:lnTo>
                  <a:pt x="23" y="40"/>
                </a:lnTo>
                <a:lnTo>
                  <a:pt x="23" y="40"/>
                </a:lnTo>
                <a:lnTo>
                  <a:pt x="23" y="40"/>
                </a:lnTo>
                <a:lnTo>
                  <a:pt x="18" y="40"/>
                </a:lnTo>
                <a:lnTo>
                  <a:pt x="18" y="40"/>
                </a:lnTo>
                <a:lnTo>
                  <a:pt x="18" y="40"/>
                </a:lnTo>
                <a:lnTo>
                  <a:pt x="18" y="40"/>
                </a:lnTo>
                <a:lnTo>
                  <a:pt x="18" y="40"/>
                </a:lnTo>
                <a:lnTo>
                  <a:pt x="18" y="40"/>
                </a:lnTo>
                <a:lnTo>
                  <a:pt x="18" y="40"/>
                </a:lnTo>
                <a:lnTo>
                  <a:pt x="18" y="40"/>
                </a:lnTo>
                <a:lnTo>
                  <a:pt x="14" y="40"/>
                </a:lnTo>
                <a:lnTo>
                  <a:pt x="14" y="40"/>
                </a:lnTo>
                <a:lnTo>
                  <a:pt x="14" y="40"/>
                </a:lnTo>
                <a:lnTo>
                  <a:pt x="14" y="40"/>
                </a:lnTo>
                <a:lnTo>
                  <a:pt x="14" y="40"/>
                </a:lnTo>
                <a:lnTo>
                  <a:pt x="9" y="40"/>
                </a:lnTo>
                <a:lnTo>
                  <a:pt x="14" y="40"/>
                </a:lnTo>
                <a:lnTo>
                  <a:pt x="9" y="40"/>
                </a:lnTo>
                <a:lnTo>
                  <a:pt x="9" y="40"/>
                </a:lnTo>
                <a:lnTo>
                  <a:pt x="9" y="4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31" name="Freeform 122">
            <a:extLst>
              <a:ext uri="{FF2B5EF4-FFF2-40B4-BE49-F238E27FC236}">
                <a16:creationId xmlns:a16="http://schemas.microsoft.com/office/drawing/2014/main" id="{C93BE565-FEA0-1047-8065-991019F97D92}"/>
              </a:ext>
            </a:extLst>
          </p:cNvPr>
          <p:cNvSpPr>
            <a:spLocks noEditPoints="1"/>
          </p:cNvSpPr>
          <p:nvPr/>
        </p:nvSpPr>
        <p:spPr bwMode="auto">
          <a:xfrm>
            <a:off x="8340687" y="2533197"/>
            <a:ext cx="1491829" cy="1198842"/>
          </a:xfrm>
          <a:custGeom>
            <a:avLst/>
            <a:gdLst>
              <a:gd name="T0" fmla="*/ 140 w 308"/>
              <a:gd name="T1" fmla="*/ 49 h 244"/>
              <a:gd name="T2" fmla="*/ 118 w 308"/>
              <a:gd name="T3" fmla="*/ 54 h 244"/>
              <a:gd name="T4" fmla="*/ 136 w 308"/>
              <a:gd name="T5" fmla="*/ 36 h 244"/>
              <a:gd name="T6" fmla="*/ 159 w 308"/>
              <a:gd name="T7" fmla="*/ 31 h 244"/>
              <a:gd name="T8" fmla="*/ 145 w 308"/>
              <a:gd name="T9" fmla="*/ 36 h 244"/>
              <a:gd name="T10" fmla="*/ 177 w 308"/>
              <a:gd name="T11" fmla="*/ 18 h 244"/>
              <a:gd name="T12" fmla="*/ 163 w 308"/>
              <a:gd name="T13" fmla="*/ 27 h 244"/>
              <a:gd name="T14" fmla="*/ 172 w 308"/>
              <a:gd name="T15" fmla="*/ 18 h 244"/>
              <a:gd name="T16" fmla="*/ 276 w 308"/>
              <a:gd name="T17" fmla="*/ 9 h 244"/>
              <a:gd name="T18" fmla="*/ 299 w 308"/>
              <a:gd name="T19" fmla="*/ 9 h 244"/>
              <a:gd name="T20" fmla="*/ 299 w 308"/>
              <a:gd name="T21" fmla="*/ 27 h 244"/>
              <a:gd name="T22" fmla="*/ 299 w 308"/>
              <a:gd name="T23" fmla="*/ 27 h 244"/>
              <a:gd name="T24" fmla="*/ 285 w 308"/>
              <a:gd name="T25" fmla="*/ 36 h 244"/>
              <a:gd name="T26" fmla="*/ 258 w 308"/>
              <a:gd name="T27" fmla="*/ 22 h 244"/>
              <a:gd name="T28" fmla="*/ 244 w 308"/>
              <a:gd name="T29" fmla="*/ 45 h 244"/>
              <a:gd name="T30" fmla="*/ 213 w 308"/>
              <a:gd name="T31" fmla="*/ 45 h 244"/>
              <a:gd name="T32" fmla="*/ 190 w 308"/>
              <a:gd name="T33" fmla="*/ 40 h 244"/>
              <a:gd name="T34" fmla="*/ 168 w 308"/>
              <a:gd name="T35" fmla="*/ 49 h 244"/>
              <a:gd name="T36" fmla="*/ 140 w 308"/>
              <a:gd name="T37" fmla="*/ 68 h 244"/>
              <a:gd name="T38" fmla="*/ 122 w 308"/>
              <a:gd name="T39" fmla="*/ 99 h 244"/>
              <a:gd name="T40" fmla="*/ 113 w 308"/>
              <a:gd name="T41" fmla="*/ 131 h 244"/>
              <a:gd name="T42" fmla="*/ 95 w 308"/>
              <a:gd name="T43" fmla="*/ 158 h 244"/>
              <a:gd name="T44" fmla="*/ 100 w 308"/>
              <a:gd name="T45" fmla="*/ 190 h 244"/>
              <a:gd name="T46" fmla="*/ 91 w 308"/>
              <a:gd name="T47" fmla="*/ 212 h 244"/>
              <a:gd name="T48" fmla="*/ 77 w 308"/>
              <a:gd name="T49" fmla="*/ 226 h 244"/>
              <a:gd name="T50" fmla="*/ 68 w 308"/>
              <a:gd name="T51" fmla="*/ 226 h 244"/>
              <a:gd name="T52" fmla="*/ 46 w 308"/>
              <a:gd name="T53" fmla="*/ 239 h 244"/>
              <a:gd name="T54" fmla="*/ 18 w 308"/>
              <a:gd name="T55" fmla="*/ 244 h 244"/>
              <a:gd name="T56" fmla="*/ 14 w 308"/>
              <a:gd name="T57" fmla="*/ 230 h 244"/>
              <a:gd name="T58" fmla="*/ 14 w 308"/>
              <a:gd name="T59" fmla="*/ 217 h 244"/>
              <a:gd name="T60" fmla="*/ 9 w 308"/>
              <a:gd name="T61" fmla="*/ 212 h 244"/>
              <a:gd name="T62" fmla="*/ 18 w 308"/>
              <a:gd name="T63" fmla="*/ 203 h 244"/>
              <a:gd name="T64" fmla="*/ 5 w 308"/>
              <a:gd name="T65" fmla="*/ 212 h 244"/>
              <a:gd name="T66" fmla="*/ 5 w 308"/>
              <a:gd name="T67" fmla="*/ 208 h 244"/>
              <a:gd name="T68" fmla="*/ 5 w 308"/>
              <a:gd name="T69" fmla="*/ 190 h 244"/>
              <a:gd name="T70" fmla="*/ 32 w 308"/>
              <a:gd name="T71" fmla="*/ 181 h 244"/>
              <a:gd name="T72" fmla="*/ 5 w 308"/>
              <a:gd name="T73" fmla="*/ 190 h 244"/>
              <a:gd name="T74" fmla="*/ 9 w 308"/>
              <a:gd name="T75" fmla="*/ 176 h 244"/>
              <a:gd name="T76" fmla="*/ 9 w 308"/>
              <a:gd name="T77" fmla="*/ 167 h 244"/>
              <a:gd name="T78" fmla="*/ 18 w 308"/>
              <a:gd name="T79" fmla="*/ 158 h 244"/>
              <a:gd name="T80" fmla="*/ 28 w 308"/>
              <a:gd name="T81" fmla="*/ 158 h 244"/>
              <a:gd name="T82" fmla="*/ 46 w 308"/>
              <a:gd name="T83" fmla="*/ 153 h 244"/>
              <a:gd name="T84" fmla="*/ 55 w 308"/>
              <a:gd name="T85" fmla="*/ 144 h 244"/>
              <a:gd name="T86" fmla="*/ 73 w 308"/>
              <a:gd name="T87" fmla="*/ 144 h 244"/>
              <a:gd name="T88" fmla="*/ 77 w 308"/>
              <a:gd name="T89" fmla="*/ 135 h 244"/>
              <a:gd name="T90" fmla="*/ 68 w 308"/>
              <a:gd name="T91" fmla="*/ 131 h 244"/>
              <a:gd name="T92" fmla="*/ 95 w 308"/>
              <a:gd name="T93" fmla="*/ 113 h 244"/>
              <a:gd name="T94" fmla="*/ 100 w 308"/>
              <a:gd name="T95" fmla="*/ 99 h 244"/>
              <a:gd name="T96" fmla="*/ 104 w 308"/>
              <a:gd name="T97" fmla="*/ 86 h 244"/>
              <a:gd name="T98" fmla="*/ 118 w 308"/>
              <a:gd name="T99" fmla="*/ 72 h 244"/>
              <a:gd name="T100" fmla="*/ 131 w 308"/>
              <a:gd name="T101" fmla="*/ 68 h 244"/>
              <a:gd name="T102" fmla="*/ 122 w 308"/>
              <a:gd name="T103" fmla="*/ 63 h 244"/>
              <a:gd name="T104" fmla="*/ 140 w 308"/>
              <a:gd name="T105" fmla="*/ 58 h 244"/>
              <a:gd name="T106" fmla="*/ 154 w 308"/>
              <a:gd name="T107" fmla="*/ 49 h 244"/>
              <a:gd name="T108" fmla="*/ 159 w 308"/>
              <a:gd name="T109" fmla="*/ 36 h 244"/>
              <a:gd name="T110" fmla="*/ 172 w 308"/>
              <a:gd name="T111" fmla="*/ 27 h 244"/>
              <a:gd name="T112" fmla="*/ 186 w 308"/>
              <a:gd name="T113" fmla="*/ 27 h 244"/>
              <a:gd name="T114" fmla="*/ 195 w 308"/>
              <a:gd name="T115" fmla="*/ 22 h 244"/>
              <a:gd name="T116" fmla="*/ 208 w 308"/>
              <a:gd name="T117" fmla="*/ 13 h 244"/>
              <a:gd name="T118" fmla="*/ 231 w 308"/>
              <a:gd name="T119" fmla="*/ 9 h 244"/>
              <a:gd name="T120" fmla="*/ 244 w 308"/>
              <a:gd name="T121" fmla="*/ 4 h 244"/>
              <a:gd name="T122" fmla="*/ 258 w 308"/>
              <a:gd name="T123" fmla="*/ 4 h 244"/>
              <a:gd name="T124" fmla="*/ 262 w 308"/>
              <a:gd name="T125"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244">
                <a:moveTo>
                  <a:pt x="131" y="49"/>
                </a:moveTo>
                <a:lnTo>
                  <a:pt x="131" y="49"/>
                </a:lnTo>
                <a:lnTo>
                  <a:pt x="136" y="49"/>
                </a:lnTo>
                <a:lnTo>
                  <a:pt x="136" y="45"/>
                </a:lnTo>
                <a:lnTo>
                  <a:pt x="136" y="45"/>
                </a:lnTo>
                <a:lnTo>
                  <a:pt x="136" y="45"/>
                </a:lnTo>
                <a:lnTo>
                  <a:pt x="136" y="45"/>
                </a:lnTo>
                <a:lnTo>
                  <a:pt x="136" y="45"/>
                </a:lnTo>
                <a:lnTo>
                  <a:pt x="136" y="40"/>
                </a:lnTo>
                <a:lnTo>
                  <a:pt x="140" y="40"/>
                </a:lnTo>
                <a:lnTo>
                  <a:pt x="140" y="40"/>
                </a:lnTo>
                <a:lnTo>
                  <a:pt x="140" y="40"/>
                </a:lnTo>
                <a:lnTo>
                  <a:pt x="140" y="40"/>
                </a:lnTo>
                <a:lnTo>
                  <a:pt x="140" y="45"/>
                </a:lnTo>
                <a:lnTo>
                  <a:pt x="145" y="45"/>
                </a:lnTo>
                <a:lnTo>
                  <a:pt x="140" y="45"/>
                </a:lnTo>
                <a:lnTo>
                  <a:pt x="140" y="49"/>
                </a:lnTo>
                <a:lnTo>
                  <a:pt x="140" y="49"/>
                </a:lnTo>
                <a:lnTo>
                  <a:pt x="136" y="49"/>
                </a:lnTo>
                <a:lnTo>
                  <a:pt x="136" y="49"/>
                </a:lnTo>
                <a:lnTo>
                  <a:pt x="136" y="49"/>
                </a:lnTo>
                <a:lnTo>
                  <a:pt x="136" y="49"/>
                </a:lnTo>
                <a:lnTo>
                  <a:pt x="136" y="49"/>
                </a:lnTo>
                <a:lnTo>
                  <a:pt x="136" y="49"/>
                </a:lnTo>
                <a:lnTo>
                  <a:pt x="131" y="49"/>
                </a:lnTo>
                <a:lnTo>
                  <a:pt x="131" y="54"/>
                </a:lnTo>
                <a:lnTo>
                  <a:pt x="127" y="54"/>
                </a:lnTo>
                <a:lnTo>
                  <a:pt x="127" y="49"/>
                </a:lnTo>
                <a:lnTo>
                  <a:pt x="127" y="49"/>
                </a:lnTo>
                <a:lnTo>
                  <a:pt x="127" y="54"/>
                </a:lnTo>
                <a:lnTo>
                  <a:pt x="127" y="54"/>
                </a:lnTo>
                <a:lnTo>
                  <a:pt x="127" y="54"/>
                </a:lnTo>
                <a:lnTo>
                  <a:pt x="122" y="54"/>
                </a:lnTo>
                <a:lnTo>
                  <a:pt x="122" y="54"/>
                </a:lnTo>
                <a:lnTo>
                  <a:pt x="118" y="54"/>
                </a:lnTo>
                <a:lnTo>
                  <a:pt x="118" y="54"/>
                </a:lnTo>
                <a:lnTo>
                  <a:pt x="118" y="54"/>
                </a:lnTo>
                <a:lnTo>
                  <a:pt x="118" y="54"/>
                </a:lnTo>
                <a:lnTo>
                  <a:pt x="118" y="49"/>
                </a:lnTo>
                <a:lnTo>
                  <a:pt x="127" y="49"/>
                </a:lnTo>
                <a:lnTo>
                  <a:pt x="131" y="45"/>
                </a:lnTo>
                <a:lnTo>
                  <a:pt x="131" y="45"/>
                </a:lnTo>
                <a:lnTo>
                  <a:pt x="131" y="40"/>
                </a:lnTo>
                <a:lnTo>
                  <a:pt x="131" y="40"/>
                </a:lnTo>
                <a:lnTo>
                  <a:pt x="131" y="40"/>
                </a:lnTo>
                <a:lnTo>
                  <a:pt x="131" y="40"/>
                </a:lnTo>
                <a:lnTo>
                  <a:pt x="131" y="40"/>
                </a:lnTo>
                <a:lnTo>
                  <a:pt x="131" y="36"/>
                </a:lnTo>
                <a:lnTo>
                  <a:pt x="131" y="36"/>
                </a:lnTo>
                <a:lnTo>
                  <a:pt x="136" y="36"/>
                </a:lnTo>
                <a:lnTo>
                  <a:pt x="136" y="36"/>
                </a:lnTo>
                <a:lnTo>
                  <a:pt x="136" y="36"/>
                </a:lnTo>
                <a:lnTo>
                  <a:pt x="136" y="36"/>
                </a:lnTo>
                <a:lnTo>
                  <a:pt x="136" y="36"/>
                </a:lnTo>
                <a:lnTo>
                  <a:pt x="136" y="36"/>
                </a:lnTo>
                <a:lnTo>
                  <a:pt x="136" y="40"/>
                </a:lnTo>
                <a:lnTo>
                  <a:pt x="136" y="40"/>
                </a:lnTo>
                <a:lnTo>
                  <a:pt x="136" y="40"/>
                </a:lnTo>
                <a:lnTo>
                  <a:pt x="136" y="45"/>
                </a:lnTo>
                <a:lnTo>
                  <a:pt x="136" y="45"/>
                </a:lnTo>
                <a:lnTo>
                  <a:pt x="136" y="45"/>
                </a:lnTo>
                <a:lnTo>
                  <a:pt x="131" y="49"/>
                </a:lnTo>
                <a:moveTo>
                  <a:pt x="154" y="27"/>
                </a:moveTo>
                <a:lnTo>
                  <a:pt x="154" y="27"/>
                </a:lnTo>
                <a:lnTo>
                  <a:pt x="154" y="31"/>
                </a:lnTo>
                <a:lnTo>
                  <a:pt x="154" y="27"/>
                </a:lnTo>
                <a:lnTo>
                  <a:pt x="154" y="27"/>
                </a:lnTo>
                <a:lnTo>
                  <a:pt x="159" y="31"/>
                </a:lnTo>
                <a:lnTo>
                  <a:pt x="159" y="31"/>
                </a:lnTo>
                <a:lnTo>
                  <a:pt x="159" y="31"/>
                </a:lnTo>
                <a:lnTo>
                  <a:pt x="159" y="31"/>
                </a:lnTo>
                <a:lnTo>
                  <a:pt x="159" y="31"/>
                </a:lnTo>
                <a:lnTo>
                  <a:pt x="159" y="31"/>
                </a:lnTo>
                <a:lnTo>
                  <a:pt x="159" y="31"/>
                </a:lnTo>
                <a:lnTo>
                  <a:pt x="159" y="36"/>
                </a:lnTo>
                <a:lnTo>
                  <a:pt x="159" y="36"/>
                </a:lnTo>
                <a:lnTo>
                  <a:pt x="159" y="36"/>
                </a:lnTo>
                <a:lnTo>
                  <a:pt x="154" y="36"/>
                </a:lnTo>
                <a:lnTo>
                  <a:pt x="154" y="36"/>
                </a:lnTo>
                <a:lnTo>
                  <a:pt x="149" y="36"/>
                </a:lnTo>
                <a:lnTo>
                  <a:pt x="149" y="40"/>
                </a:lnTo>
                <a:lnTo>
                  <a:pt x="149" y="40"/>
                </a:lnTo>
                <a:lnTo>
                  <a:pt x="149" y="40"/>
                </a:lnTo>
                <a:lnTo>
                  <a:pt x="145" y="40"/>
                </a:lnTo>
                <a:lnTo>
                  <a:pt x="145" y="40"/>
                </a:lnTo>
                <a:lnTo>
                  <a:pt x="145" y="36"/>
                </a:lnTo>
                <a:lnTo>
                  <a:pt x="145" y="36"/>
                </a:lnTo>
                <a:lnTo>
                  <a:pt x="145" y="36"/>
                </a:lnTo>
                <a:lnTo>
                  <a:pt x="149" y="36"/>
                </a:lnTo>
                <a:lnTo>
                  <a:pt x="145" y="36"/>
                </a:lnTo>
                <a:lnTo>
                  <a:pt x="149" y="31"/>
                </a:lnTo>
                <a:lnTo>
                  <a:pt x="149" y="31"/>
                </a:lnTo>
                <a:lnTo>
                  <a:pt x="149" y="31"/>
                </a:lnTo>
                <a:lnTo>
                  <a:pt x="149" y="31"/>
                </a:lnTo>
                <a:lnTo>
                  <a:pt x="154" y="31"/>
                </a:lnTo>
                <a:lnTo>
                  <a:pt x="149" y="31"/>
                </a:lnTo>
                <a:lnTo>
                  <a:pt x="149" y="31"/>
                </a:lnTo>
                <a:lnTo>
                  <a:pt x="149" y="31"/>
                </a:lnTo>
                <a:lnTo>
                  <a:pt x="149" y="31"/>
                </a:lnTo>
                <a:lnTo>
                  <a:pt x="154" y="31"/>
                </a:lnTo>
                <a:lnTo>
                  <a:pt x="154" y="27"/>
                </a:lnTo>
                <a:lnTo>
                  <a:pt x="154" y="27"/>
                </a:lnTo>
                <a:lnTo>
                  <a:pt x="154" y="27"/>
                </a:lnTo>
                <a:moveTo>
                  <a:pt x="172" y="18"/>
                </a:moveTo>
                <a:lnTo>
                  <a:pt x="172" y="18"/>
                </a:lnTo>
                <a:lnTo>
                  <a:pt x="172" y="22"/>
                </a:lnTo>
                <a:lnTo>
                  <a:pt x="177" y="22"/>
                </a:lnTo>
                <a:lnTo>
                  <a:pt x="177" y="18"/>
                </a:lnTo>
                <a:lnTo>
                  <a:pt x="177" y="18"/>
                </a:lnTo>
                <a:lnTo>
                  <a:pt x="177" y="22"/>
                </a:lnTo>
                <a:lnTo>
                  <a:pt x="177" y="22"/>
                </a:lnTo>
                <a:lnTo>
                  <a:pt x="177" y="22"/>
                </a:lnTo>
                <a:lnTo>
                  <a:pt x="172" y="22"/>
                </a:lnTo>
                <a:lnTo>
                  <a:pt x="172" y="22"/>
                </a:lnTo>
                <a:lnTo>
                  <a:pt x="172" y="22"/>
                </a:lnTo>
                <a:lnTo>
                  <a:pt x="172" y="27"/>
                </a:lnTo>
                <a:lnTo>
                  <a:pt x="168" y="27"/>
                </a:lnTo>
                <a:lnTo>
                  <a:pt x="168" y="27"/>
                </a:lnTo>
                <a:lnTo>
                  <a:pt x="168" y="27"/>
                </a:lnTo>
                <a:lnTo>
                  <a:pt x="168" y="27"/>
                </a:lnTo>
                <a:lnTo>
                  <a:pt x="163" y="27"/>
                </a:lnTo>
                <a:lnTo>
                  <a:pt x="163" y="31"/>
                </a:lnTo>
                <a:lnTo>
                  <a:pt x="159" y="27"/>
                </a:lnTo>
                <a:lnTo>
                  <a:pt x="159" y="27"/>
                </a:lnTo>
                <a:lnTo>
                  <a:pt x="159" y="27"/>
                </a:lnTo>
                <a:lnTo>
                  <a:pt x="163" y="27"/>
                </a:lnTo>
                <a:lnTo>
                  <a:pt x="163" y="27"/>
                </a:lnTo>
                <a:lnTo>
                  <a:pt x="163" y="27"/>
                </a:lnTo>
                <a:lnTo>
                  <a:pt x="163" y="27"/>
                </a:lnTo>
                <a:lnTo>
                  <a:pt x="163" y="27"/>
                </a:lnTo>
                <a:lnTo>
                  <a:pt x="163" y="27"/>
                </a:lnTo>
                <a:lnTo>
                  <a:pt x="163" y="27"/>
                </a:lnTo>
                <a:lnTo>
                  <a:pt x="163" y="22"/>
                </a:lnTo>
                <a:lnTo>
                  <a:pt x="168" y="22"/>
                </a:lnTo>
                <a:lnTo>
                  <a:pt x="168" y="27"/>
                </a:lnTo>
                <a:lnTo>
                  <a:pt x="168" y="22"/>
                </a:lnTo>
                <a:lnTo>
                  <a:pt x="168" y="22"/>
                </a:lnTo>
                <a:lnTo>
                  <a:pt x="168" y="22"/>
                </a:lnTo>
                <a:lnTo>
                  <a:pt x="168" y="22"/>
                </a:lnTo>
                <a:lnTo>
                  <a:pt x="168" y="22"/>
                </a:lnTo>
                <a:lnTo>
                  <a:pt x="168" y="18"/>
                </a:lnTo>
                <a:lnTo>
                  <a:pt x="172" y="18"/>
                </a:lnTo>
                <a:lnTo>
                  <a:pt x="172" y="18"/>
                </a:lnTo>
                <a:lnTo>
                  <a:pt x="172" y="18"/>
                </a:lnTo>
                <a:lnTo>
                  <a:pt x="172" y="18"/>
                </a:lnTo>
                <a:lnTo>
                  <a:pt x="172" y="18"/>
                </a:lnTo>
                <a:lnTo>
                  <a:pt x="172" y="18"/>
                </a:lnTo>
                <a:lnTo>
                  <a:pt x="172" y="18"/>
                </a:lnTo>
                <a:lnTo>
                  <a:pt x="172" y="18"/>
                </a:lnTo>
                <a:moveTo>
                  <a:pt x="271" y="9"/>
                </a:moveTo>
                <a:lnTo>
                  <a:pt x="271" y="9"/>
                </a:lnTo>
                <a:lnTo>
                  <a:pt x="271" y="9"/>
                </a:lnTo>
                <a:lnTo>
                  <a:pt x="271" y="4"/>
                </a:lnTo>
                <a:lnTo>
                  <a:pt x="276" y="9"/>
                </a:lnTo>
                <a:lnTo>
                  <a:pt x="271" y="9"/>
                </a:lnTo>
                <a:lnTo>
                  <a:pt x="276" y="13"/>
                </a:lnTo>
                <a:lnTo>
                  <a:pt x="276" y="13"/>
                </a:lnTo>
                <a:lnTo>
                  <a:pt x="276" y="13"/>
                </a:lnTo>
                <a:lnTo>
                  <a:pt x="276" y="13"/>
                </a:lnTo>
                <a:lnTo>
                  <a:pt x="276" y="13"/>
                </a:lnTo>
                <a:lnTo>
                  <a:pt x="276" y="13"/>
                </a:lnTo>
                <a:lnTo>
                  <a:pt x="276" y="9"/>
                </a:lnTo>
                <a:lnTo>
                  <a:pt x="276" y="9"/>
                </a:lnTo>
                <a:lnTo>
                  <a:pt x="276" y="4"/>
                </a:lnTo>
                <a:lnTo>
                  <a:pt x="281" y="4"/>
                </a:lnTo>
                <a:lnTo>
                  <a:pt x="281" y="4"/>
                </a:lnTo>
                <a:lnTo>
                  <a:pt x="285" y="4"/>
                </a:lnTo>
                <a:lnTo>
                  <a:pt x="285" y="4"/>
                </a:lnTo>
                <a:lnTo>
                  <a:pt x="285" y="4"/>
                </a:lnTo>
                <a:lnTo>
                  <a:pt x="285" y="4"/>
                </a:lnTo>
                <a:lnTo>
                  <a:pt x="290" y="4"/>
                </a:lnTo>
                <a:lnTo>
                  <a:pt x="290" y="9"/>
                </a:lnTo>
                <a:lnTo>
                  <a:pt x="290" y="9"/>
                </a:lnTo>
                <a:lnTo>
                  <a:pt x="290" y="9"/>
                </a:lnTo>
                <a:lnTo>
                  <a:pt x="294" y="4"/>
                </a:lnTo>
                <a:lnTo>
                  <a:pt x="294" y="4"/>
                </a:lnTo>
                <a:lnTo>
                  <a:pt x="299" y="9"/>
                </a:lnTo>
                <a:lnTo>
                  <a:pt x="299" y="9"/>
                </a:lnTo>
                <a:lnTo>
                  <a:pt x="299" y="9"/>
                </a:lnTo>
                <a:lnTo>
                  <a:pt x="299" y="9"/>
                </a:lnTo>
                <a:lnTo>
                  <a:pt x="303" y="9"/>
                </a:lnTo>
                <a:lnTo>
                  <a:pt x="308" y="13"/>
                </a:lnTo>
                <a:lnTo>
                  <a:pt x="308" y="13"/>
                </a:lnTo>
                <a:lnTo>
                  <a:pt x="308" y="13"/>
                </a:lnTo>
                <a:lnTo>
                  <a:pt x="303" y="13"/>
                </a:lnTo>
                <a:lnTo>
                  <a:pt x="299" y="18"/>
                </a:lnTo>
                <a:lnTo>
                  <a:pt x="294" y="18"/>
                </a:lnTo>
                <a:lnTo>
                  <a:pt x="281" y="18"/>
                </a:lnTo>
                <a:lnTo>
                  <a:pt x="281" y="18"/>
                </a:lnTo>
                <a:lnTo>
                  <a:pt x="294" y="18"/>
                </a:lnTo>
                <a:lnTo>
                  <a:pt x="294" y="22"/>
                </a:lnTo>
                <a:lnTo>
                  <a:pt x="294" y="22"/>
                </a:lnTo>
                <a:lnTo>
                  <a:pt x="294" y="22"/>
                </a:lnTo>
                <a:lnTo>
                  <a:pt x="294" y="22"/>
                </a:lnTo>
                <a:lnTo>
                  <a:pt x="294" y="22"/>
                </a:lnTo>
                <a:lnTo>
                  <a:pt x="294" y="22"/>
                </a:lnTo>
                <a:lnTo>
                  <a:pt x="299" y="22"/>
                </a:lnTo>
                <a:lnTo>
                  <a:pt x="299" y="27"/>
                </a:lnTo>
                <a:lnTo>
                  <a:pt x="299" y="22"/>
                </a:lnTo>
                <a:lnTo>
                  <a:pt x="299" y="22"/>
                </a:lnTo>
                <a:lnTo>
                  <a:pt x="299" y="22"/>
                </a:lnTo>
                <a:lnTo>
                  <a:pt x="303" y="22"/>
                </a:lnTo>
                <a:lnTo>
                  <a:pt x="303" y="22"/>
                </a:lnTo>
                <a:lnTo>
                  <a:pt x="303" y="22"/>
                </a:lnTo>
                <a:lnTo>
                  <a:pt x="303" y="22"/>
                </a:lnTo>
                <a:lnTo>
                  <a:pt x="303" y="22"/>
                </a:lnTo>
                <a:lnTo>
                  <a:pt x="303" y="22"/>
                </a:lnTo>
                <a:lnTo>
                  <a:pt x="308" y="22"/>
                </a:lnTo>
                <a:lnTo>
                  <a:pt x="308" y="27"/>
                </a:lnTo>
                <a:lnTo>
                  <a:pt x="308" y="27"/>
                </a:lnTo>
                <a:lnTo>
                  <a:pt x="308" y="27"/>
                </a:lnTo>
                <a:lnTo>
                  <a:pt x="308" y="27"/>
                </a:lnTo>
                <a:lnTo>
                  <a:pt x="308" y="27"/>
                </a:lnTo>
                <a:lnTo>
                  <a:pt x="303" y="27"/>
                </a:lnTo>
                <a:lnTo>
                  <a:pt x="303" y="27"/>
                </a:lnTo>
                <a:lnTo>
                  <a:pt x="299" y="27"/>
                </a:lnTo>
                <a:lnTo>
                  <a:pt x="299" y="27"/>
                </a:lnTo>
                <a:lnTo>
                  <a:pt x="299" y="27"/>
                </a:lnTo>
                <a:lnTo>
                  <a:pt x="299" y="27"/>
                </a:lnTo>
                <a:lnTo>
                  <a:pt x="299" y="27"/>
                </a:lnTo>
                <a:lnTo>
                  <a:pt x="299" y="27"/>
                </a:lnTo>
                <a:lnTo>
                  <a:pt x="299" y="31"/>
                </a:lnTo>
                <a:lnTo>
                  <a:pt x="299" y="31"/>
                </a:lnTo>
                <a:lnTo>
                  <a:pt x="299" y="31"/>
                </a:lnTo>
                <a:lnTo>
                  <a:pt x="299" y="31"/>
                </a:lnTo>
                <a:lnTo>
                  <a:pt x="294" y="31"/>
                </a:lnTo>
                <a:lnTo>
                  <a:pt x="290" y="31"/>
                </a:lnTo>
                <a:lnTo>
                  <a:pt x="290" y="36"/>
                </a:lnTo>
                <a:lnTo>
                  <a:pt x="290" y="36"/>
                </a:lnTo>
                <a:lnTo>
                  <a:pt x="290" y="36"/>
                </a:lnTo>
                <a:lnTo>
                  <a:pt x="290" y="36"/>
                </a:lnTo>
                <a:lnTo>
                  <a:pt x="285" y="36"/>
                </a:lnTo>
                <a:lnTo>
                  <a:pt x="285" y="36"/>
                </a:lnTo>
                <a:lnTo>
                  <a:pt x="285" y="36"/>
                </a:lnTo>
                <a:lnTo>
                  <a:pt x="290" y="31"/>
                </a:lnTo>
                <a:lnTo>
                  <a:pt x="290" y="31"/>
                </a:lnTo>
                <a:lnTo>
                  <a:pt x="290" y="31"/>
                </a:lnTo>
                <a:lnTo>
                  <a:pt x="290" y="31"/>
                </a:lnTo>
                <a:lnTo>
                  <a:pt x="290" y="27"/>
                </a:lnTo>
                <a:lnTo>
                  <a:pt x="285" y="22"/>
                </a:lnTo>
                <a:lnTo>
                  <a:pt x="281" y="22"/>
                </a:lnTo>
                <a:lnTo>
                  <a:pt x="276" y="22"/>
                </a:lnTo>
                <a:lnTo>
                  <a:pt x="276" y="22"/>
                </a:lnTo>
                <a:lnTo>
                  <a:pt x="271" y="18"/>
                </a:lnTo>
                <a:lnTo>
                  <a:pt x="271" y="18"/>
                </a:lnTo>
                <a:lnTo>
                  <a:pt x="267" y="18"/>
                </a:lnTo>
                <a:lnTo>
                  <a:pt x="267" y="22"/>
                </a:lnTo>
                <a:lnTo>
                  <a:pt x="262" y="22"/>
                </a:lnTo>
                <a:lnTo>
                  <a:pt x="262" y="22"/>
                </a:lnTo>
                <a:lnTo>
                  <a:pt x="262" y="22"/>
                </a:lnTo>
                <a:lnTo>
                  <a:pt x="262" y="22"/>
                </a:lnTo>
                <a:lnTo>
                  <a:pt x="258" y="22"/>
                </a:lnTo>
                <a:lnTo>
                  <a:pt x="258" y="22"/>
                </a:lnTo>
                <a:lnTo>
                  <a:pt x="258" y="22"/>
                </a:lnTo>
                <a:lnTo>
                  <a:pt x="253" y="22"/>
                </a:lnTo>
                <a:lnTo>
                  <a:pt x="253" y="27"/>
                </a:lnTo>
                <a:lnTo>
                  <a:pt x="253" y="27"/>
                </a:lnTo>
                <a:lnTo>
                  <a:pt x="253" y="27"/>
                </a:lnTo>
                <a:lnTo>
                  <a:pt x="249" y="27"/>
                </a:lnTo>
                <a:lnTo>
                  <a:pt x="249" y="31"/>
                </a:lnTo>
                <a:lnTo>
                  <a:pt x="249" y="31"/>
                </a:lnTo>
                <a:lnTo>
                  <a:pt x="249" y="36"/>
                </a:lnTo>
                <a:lnTo>
                  <a:pt x="249" y="36"/>
                </a:lnTo>
                <a:lnTo>
                  <a:pt x="249" y="40"/>
                </a:lnTo>
                <a:lnTo>
                  <a:pt x="249" y="40"/>
                </a:lnTo>
                <a:lnTo>
                  <a:pt x="249" y="40"/>
                </a:lnTo>
                <a:lnTo>
                  <a:pt x="249" y="40"/>
                </a:lnTo>
                <a:lnTo>
                  <a:pt x="244" y="40"/>
                </a:lnTo>
                <a:lnTo>
                  <a:pt x="244" y="40"/>
                </a:lnTo>
                <a:lnTo>
                  <a:pt x="244" y="45"/>
                </a:lnTo>
                <a:lnTo>
                  <a:pt x="244" y="45"/>
                </a:lnTo>
                <a:lnTo>
                  <a:pt x="240" y="45"/>
                </a:lnTo>
                <a:lnTo>
                  <a:pt x="240" y="45"/>
                </a:lnTo>
                <a:lnTo>
                  <a:pt x="240" y="45"/>
                </a:lnTo>
                <a:lnTo>
                  <a:pt x="235" y="45"/>
                </a:lnTo>
                <a:lnTo>
                  <a:pt x="235" y="45"/>
                </a:lnTo>
                <a:lnTo>
                  <a:pt x="231" y="45"/>
                </a:lnTo>
                <a:lnTo>
                  <a:pt x="231" y="45"/>
                </a:lnTo>
                <a:lnTo>
                  <a:pt x="231" y="40"/>
                </a:lnTo>
                <a:lnTo>
                  <a:pt x="226" y="45"/>
                </a:lnTo>
                <a:lnTo>
                  <a:pt x="226" y="45"/>
                </a:lnTo>
                <a:lnTo>
                  <a:pt x="226" y="45"/>
                </a:lnTo>
                <a:lnTo>
                  <a:pt x="222" y="45"/>
                </a:lnTo>
                <a:lnTo>
                  <a:pt x="222" y="45"/>
                </a:lnTo>
                <a:lnTo>
                  <a:pt x="222" y="45"/>
                </a:lnTo>
                <a:lnTo>
                  <a:pt x="217" y="45"/>
                </a:lnTo>
                <a:lnTo>
                  <a:pt x="213" y="45"/>
                </a:lnTo>
                <a:lnTo>
                  <a:pt x="213" y="45"/>
                </a:lnTo>
                <a:lnTo>
                  <a:pt x="213" y="45"/>
                </a:lnTo>
                <a:lnTo>
                  <a:pt x="208" y="40"/>
                </a:lnTo>
                <a:lnTo>
                  <a:pt x="208" y="40"/>
                </a:lnTo>
                <a:lnTo>
                  <a:pt x="208" y="40"/>
                </a:lnTo>
                <a:lnTo>
                  <a:pt x="204" y="36"/>
                </a:lnTo>
                <a:lnTo>
                  <a:pt x="199" y="36"/>
                </a:lnTo>
                <a:lnTo>
                  <a:pt x="199" y="36"/>
                </a:lnTo>
                <a:lnTo>
                  <a:pt x="199" y="36"/>
                </a:lnTo>
                <a:lnTo>
                  <a:pt x="199" y="36"/>
                </a:lnTo>
                <a:lnTo>
                  <a:pt x="195" y="36"/>
                </a:lnTo>
                <a:lnTo>
                  <a:pt x="195" y="36"/>
                </a:lnTo>
                <a:lnTo>
                  <a:pt x="195" y="36"/>
                </a:lnTo>
                <a:lnTo>
                  <a:pt x="195" y="36"/>
                </a:lnTo>
                <a:lnTo>
                  <a:pt x="195" y="40"/>
                </a:lnTo>
                <a:lnTo>
                  <a:pt x="195" y="40"/>
                </a:lnTo>
                <a:lnTo>
                  <a:pt x="195" y="36"/>
                </a:lnTo>
                <a:lnTo>
                  <a:pt x="190" y="36"/>
                </a:lnTo>
                <a:lnTo>
                  <a:pt x="190" y="40"/>
                </a:lnTo>
                <a:lnTo>
                  <a:pt x="190" y="40"/>
                </a:lnTo>
                <a:lnTo>
                  <a:pt x="186" y="40"/>
                </a:lnTo>
                <a:lnTo>
                  <a:pt x="186" y="40"/>
                </a:lnTo>
                <a:lnTo>
                  <a:pt x="186" y="40"/>
                </a:lnTo>
                <a:lnTo>
                  <a:pt x="186" y="40"/>
                </a:lnTo>
                <a:lnTo>
                  <a:pt x="186" y="45"/>
                </a:lnTo>
                <a:lnTo>
                  <a:pt x="186" y="45"/>
                </a:lnTo>
                <a:lnTo>
                  <a:pt x="186" y="45"/>
                </a:lnTo>
                <a:lnTo>
                  <a:pt x="186" y="49"/>
                </a:lnTo>
                <a:lnTo>
                  <a:pt x="186" y="49"/>
                </a:lnTo>
                <a:lnTo>
                  <a:pt x="186" y="49"/>
                </a:lnTo>
                <a:lnTo>
                  <a:pt x="186" y="49"/>
                </a:lnTo>
                <a:lnTo>
                  <a:pt x="181" y="49"/>
                </a:lnTo>
                <a:lnTo>
                  <a:pt x="181" y="49"/>
                </a:lnTo>
                <a:lnTo>
                  <a:pt x="177" y="49"/>
                </a:lnTo>
                <a:lnTo>
                  <a:pt x="172" y="49"/>
                </a:lnTo>
                <a:lnTo>
                  <a:pt x="172" y="49"/>
                </a:lnTo>
                <a:lnTo>
                  <a:pt x="168" y="49"/>
                </a:lnTo>
                <a:lnTo>
                  <a:pt x="163" y="49"/>
                </a:lnTo>
                <a:lnTo>
                  <a:pt x="163" y="49"/>
                </a:lnTo>
                <a:lnTo>
                  <a:pt x="163" y="49"/>
                </a:lnTo>
                <a:lnTo>
                  <a:pt x="163" y="49"/>
                </a:lnTo>
                <a:lnTo>
                  <a:pt x="163" y="54"/>
                </a:lnTo>
                <a:lnTo>
                  <a:pt x="163" y="54"/>
                </a:lnTo>
                <a:lnTo>
                  <a:pt x="163" y="54"/>
                </a:lnTo>
                <a:lnTo>
                  <a:pt x="163" y="58"/>
                </a:lnTo>
                <a:lnTo>
                  <a:pt x="159" y="58"/>
                </a:lnTo>
                <a:lnTo>
                  <a:pt x="154" y="58"/>
                </a:lnTo>
                <a:lnTo>
                  <a:pt x="154" y="58"/>
                </a:lnTo>
                <a:lnTo>
                  <a:pt x="149" y="58"/>
                </a:lnTo>
                <a:lnTo>
                  <a:pt x="145" y="58"/>
                </a:lnTo>
                <a:lnTo>
                  <a:pt x="145" y="68"/>
                </a:lnTo>
                <a:lnTo>
                  <a:pt x="145" y="68"/>
                </a:lnTo>
                <a:lnTo>
                  <a:pt x="145" y="68"/>
                </a:lnTo>
                <a:lnTo>
                  <a:pt x="140" y="68"/>
                </a:lnTo>
                <a:lnTo>
                  <a:pt x="140" y="68"/>
                </a:lnTo>
                <a:lnTo>
                  <a:pt x="140" y="68"/>
                </a:lnTo>
                <a:lnTo>
                  <a:pt x="140" y="72"/>
                </a:lnTo>
                <a:lnTo>
                  <a:pt x="140" y="72"/>
                </a:lnTo>
                <a:lnTo>
                  <a:pt x="145" y="72"/>
                </a:lnTo>
                <a:lnTo>
                  <a:pt x="145" y="77"/>
                </a:lnTo>
                <a:lnTo>
                  <a:pt x="145" y="77"/>
                </a:lnTo>
                <a:lnTo>
                  <a:pt x="140" y="77"/>
                </a:lnTo>
                <a:lnTo>
                  <a:pt x="136" y="81"/>
                </a:lnTo>
                <a:lnTo>
                  <a:pt x="131" y="86"/>
                </a:lnTo>
                <a:lnTo>
                  <a:pt x="131" y="86"/>
                </a:lnTo>
                <a:lnTo>
                  <a:pt x="131" y="90"/>
                </a:lnTo>
                <a:lnTo>
                  <a:pt x="131" y="90"/>
                </a:lnTo>
                <a:lnTo>
                  <a:pt x="127" y="90"/>
                </a:lnTo>
                <a:lnTo>
                  <a:pt x="127" y="95"/>
                </a:lnTo>
                <a:lnTo>
                  <a:pt x="127" y="95"/>
                </a:lnTo>
                <a:lnTo>
                  <a:pt x="122" y="95"/>
                </a:lnTo>
                <a:lnTo>
                  <a:pt x="122" y="99"/>
                </a:lnTo>
                <a:lnTo>
                  <a:pt x="122" y="99"/>
                </a:lnTo>
                <a:lnTo>
                  <a:pt x="122" y="99"/>
                </a:lnTo>
                <a:lnTo>
                  <a:pt x="122" y="99"/>
                </a:lnTo>
                <a:lnTo>
                  <a:pt x="122" y="104"/>
                </a:lnTo>
                <a:lnTo>
                  <a:pt x="122" y="108"/>
                </a:lnTo>
                <a:lnTo>
                  <a:pt x="122" y="108"/>
                </a:lnTo>
                <a:lnTo>
                  <a:pt x="118" y="113"/>
                </a:lnTo>
                <a:lnTo>
                  <a:pt x="118" y="117"/>
                </a:lnTo>
                <a:lnTo>
                  <a:pt x="113" y="117"/>
                </a:lnTo>
                <a:lnTo>
                  <a:pt x="113" y="122"/>
                </a:lnTo>
                <a:lnTo>
                  <a:pt x="113" y="122"/>
                </a:lnTo>
                <a:lnTo>
                  <a:pt x="118" y="126"/>
                </a:lnTo>
                <a:lnTo>
                  <a:pt x="118" y="126"/>
                </a:lnTo>
                <a:lnTo>
                  <a:pt x="118" y="131"/>
                </a:lnTo>
                <a:lnTo>
                  <a:pt x="118" y="131"/>
                </a:lnTo>
                <a:lnTo>
                  <a:pt x="118" y="131"/>
                </a:lnTo>
                <a:lnTo>
                  <a:pt x="118" y="131"/>
                </a:lnTo>
                <a:lnTo>
                  <a:pt x="113" y="135"/>
                </a:lnTo>
                <a:lnTo>
                  <a:pt x="113" y="131"/>
                </a:lnTo>
                <a:lnTo>
                  <a:pt x="109" y="131"/>
                </a:lnTo>
                <a:lnTo>
                  <a:pt x="104" y="131"/>
                </a:lnTo>
                <a:lnTo>
                  <a:pt x="104" y="131"/>
                </a:lnTo>
                <a:lnTo>
                  <a:pt x="100" y="135"/>
                </a:lnTo>
                <a:lnTo>
                  <a:pt x="100" y="135"/>
                </a:lnTo>
                <a:lnTo>
                  <a:pt x="100" y="135"/>
                </a:lnTo>
                <a:lnTo>
                  <a:pt x="100" y="135"/>
                </a:lnTo>
                <a:lnTo>
                  <a:pt x="95" y="140"/>
                </a:lnTo>
                <a:lnTo>
                  <a:pt x="95" y="140"/>
                </a:lnTo>
                <a:lnTo>
                  <a:pt x="95" y="144"/>
                </a:lnTo>
                <a:lnTo>
                  <a:pt x="91" y="149"/>
                </a:lnTo>
                <a:lnTo>
                  <a:pt x="91" y="149"/>
                </a:lnTo>
                <a:lnTo>
                  <a:pt x="91" y="149"/>
                </a:lnTo>
                <a:lnTo>
                  <a:pt x="95" y="153"/>
                </a:lnTo>
                <a:lnTo>
                  <a:pt x="91" y="153"/>
                </a:lnTo>
                <a:lnTo>
                  <a:pt x="91" y="153"/>
                </a:lnTo>
                <a:lnTo>
                  <a:pt x="91" y="158"/>
                </a:lnTo>
                <a:lnTo>
                  <a:pt x="95" y="158"/>
                </a:lnTo>
                <a:lnTo>
                  <a:pt x="91" y="158"/>
                </a:lnTo>
                <a:lnTo>
                  <a:pt x="91" y="158"/>
                </a:lnTo>
                <a:lnTo>
                  <a:pt x="95" y="167"/>
                </a:lnTo>
                <a:lnTo>
                  <a:pt x="95" y="167"/>
                </a:lnTo>
                <a:lnTo>
                  <a:pt x="95" y="167"/>
                </a:lnTo>
                <a:lnTo>
                  <a:pt x="95" y="171"/>
                </a:lnTo>
                <a:lnTo>
                  <a:pt x="95" y="176"/>
                </a:lnTo>
                <a:lnTo>
                  <a:pt x="95" y="176"/>
                </a:lnTo>
                <a:lnTo>
                  <a:pt x="100" y="181"/>
                </a:lnTo>
                <a:lnTo>
                  <a:pt x="100" y="181"/>
                </a:lnTo>
                <a:lnTo>
                  <a:pt x="100" y="181"/>
                </a:lnTo>
                <a:lnTo>
                  <a:pt x="104" y="185"/>
                </a:lnTo>
                <a:lnTo>
                  <a:pt x="104" y="185"/>
                </a:lnTo>
                <a:lnTo>
                  <a:pt x="104" y="185"/>
                </a:lnTo>
                <a:lnTo>
                  <a:pt x="100" y="185"/>
                </a:lnTo>
                <a:lnTo>
                  <a:pt x="100" y="190"/>
                </a:lnTo>
                <a:lnTo>
                  <a:pt x="100" y="190"/>
                </a:lnTo>
                <a:lnTo>
                  <a:pt x="100" y="190"/>
                </a:lnTo>
                <a:lnTo>
                  <a:pt x="100" y="190"/>
                </a:lnTo>
                <a:lnTo>
                  <a:pt x="95" y="190"/>
                </a:lnTo>
                <a:lnTo>
                  <a:pt x="95" y="190"/>
                </a:lnTo>
                <a:lnTo>
                  <a:pt x="95" y="194"/>
                </a:lnTo>
                <a:lnTo>
                  <a:pt x="100" y="194"/>
                </a:lnTo>
                <a:lnTo>
                  <a:pt x="100" y="199"/>
                </a:lnTo>
                <a:lnTo>
                  <a:pt x="100" y="199"/>
                </a:lnTo>
                <a:lnTo>
                  <a:pt x="100" y="203"/>
                </a:lnTo>
                <a:lnTo>
                  <a:pt x="100" y="203"/>
                </a:lnTo>
                <a:lnTo>
                  <a:pt x="100" y="203"/>
                </a:lnTo>
                <a:lnTo>
                  <a:pt x="100" y="208"/>
                </a:lnTo>
                <a:lnTo>
                  <a:pt x="95" y="208"/>
                </a:lnTo>
                <a:lnTo>
                  <a:pt x="95" y="208"/>
                </a:lnTo>
                <a:lnTo>
                  <a:pt x="95" y="212"/>
                </a:lnTo>
                <a:lnTo>
                  <a:pt x="95" y="212"/>
                </a:lnTo>
                <a:lnTo>
                  <a:pt x="91" y="212"/>
                </a:lnTo>
                <a:lnTo>
                  <a:pt x="91" y="212"/>
                </a:lnTo>
                <a:lnTo>
                  <a:pt x="91" y="212"/>
                </a:lnTo>
                <a:lnTo>
                  <a:pt x="91" y="217"/>
                </a:lnTo>
                <a:lnTo>
                  <a:pt x="86" y="217"/>
                </a:lnTo>
                <a:lnTo>
                  <a:pt x="86" y="217"/>
                </a:lnTo>
                <a:lnTo>
                  <a:pt x="91" y="221"/>
                </a:lnTo>
                <a:lnTo>
                  <a:pt x="91" y="221"/>
                </a:lnTo>
                <a:lnTo>
                  <a:pt x="91" y="226"/>
                </a:lnTo>
                <a:lnTo>
                  <a:pt x="91" y="226"/>
                </a:lnTo>
                <a:lnTo>
                  <a:pt x="86" y="230"/>
                </a:lnTo>
                <a:lnTo>
                  <a:pt x="86" y="230"/>
                </a:lnTo>
                <a:lnTo>
                  <a:pt x="86" y="230"/>
                </a:lnTo>
                <a:lnTo>
                  <a:pt x="86" y="226"/>
                </a:lnTo>
                <a:lnTo>
                  <a:pt x="86" y="226"/>
                </a:lnTo>
                <a:lnTo>
                  <a:pt x="82" y="226"/>
                </a:lnTo>
                <a:lnTo>
                  <a:pt x="82" y="226"/>
                </a:lnTo>
                <a:lnTo>
                  <a:pt x="82" y="226"/>
                </a:lnTo>
                <a:lnTo>
                  <a:pt x="77" y="226"/>
                </a:lnTo>
                <a:lnTo>
                  <a:pt x="77" y="226"/>
                </a:lnTo>
                <a:lnTo>
                  <a:pt x="77" y="226"/>
                </a:lnTo>
                <a:lnTo>
                  <a:pt x="77" y="221"/>
                </a:lnTo>
                <a:lnTo>
                  <a:pt x="73" y="221"/>
                </a:lnTo>
                <a:lnTo>
                  <a:pt x="73" y="221"/>
                </a:lnTo>
                <a:lnTo>
                  <a:pt x="73" y="217"/>
                </a:lnTo>
                <a:lnTo>
                  <a:pt x="73" y="217"/>
                </a:lnTo>
                <a:lnTo>
                  <a:pt x="73" y="212"/>
                </a:lnTo>
                <a:lnTo>
                  <a:pt x="73" y="217"/>
                </a:lnTo>
                <a:lnTo>
                  <a:pt x="73" y="217"/>
                </a:lnTo>
                <a:lnTo>
                  <a:pt x="73" y="217"/>
                </a:lnTo>
                <a:lnTo>
                  <a:pt x="73" y="217"/>
                </a:lnTo>
                <a:lnTo>
                  <a:pt x="73" y="221"/>
                </a:lnTo>
                <a:lnTo>
                  <a:pt x="73" y="221"/>
                </a:lnTo>
                <a:lnTo>
                  <a:pt x="73" y="221"/>
                </a:lnTo>
                <a:lnTo>
                  <a:pt x="73" y="221"/>
                </a:lnTo>
                <a:lnTo>
                  <a:pt x="68" y="226"/>
                </a:lnTo>
                <a:lnTo>
                  <a:pt x="68" y="226"/>
                </a:lnTo>
                <a:lnTo>
                  <a:pt x="68" y="226"/>
                </a:lnTo>
                <a:lnTo>
                  <a:pt x="68" y="226"/>
                </a:lnTo>
                <a:lnTo>
                  <a:pt x="64" y="230"/>
                </a:lnTo>
                <a:lnTo>
                  <a:pt x="64" y="230"/>
                </a:lnTo>
                <a:lnTo>
                  <a:pt x="64" y="226"/>
                </a:lnTo>
                <a:lnTo>
                  <a:pt x="59" y="226"/>
                </a:lnTo>
                <a:lnTo>
                  <a:pt x="59" y="226"/>
                </a:lnTo>
                <a:lnTo>
                  <a:pt x="59" y="226"/>
                </a:lnTo>
                <a:lnTo>
                  <a:pt x="64" y="226"/>
                </a:lnTo>
                <a:lnTo>
                  <a:pt x="59" y="230"/>
                </a:lnTo>
                <a:lnTo>
                  <a:pt x="59" y="230"/>
                </a:lnTo>
                <a:lnTo>
                  <a:pt x="59" y="230"/>
                </a:lnTo>
                <a:lnTo>
                  <a:pt x="55" y="230"/>
                </a:lnTo>
                <a:lnTo>
                  <a:pt x="59" y="230"/>
                </a:lnTo>
                <a:lnTo>
                  <a:pt x="55" y="230"/>
                </a:lnTo>
                <a:lnTo>
                  <a:pt x="55" y="230"/>
                </a:lnTo>
                <a:lnTo>
                  <a:pt x="55" y="235"/>
                </a:lnTo>
                <a:lnTo>
                  <a:pt x="55" y="235"/>
                </a:lnTo>
                <a:lnTo>
                  <a:pt x="50" y="235"/>
                </a:lnTo>
                <a:lnTo>
                  <a:pt x="46" y="239"/>
                </a:lnTo>
                <a:lnTo>
                  <a:pt x="41" y="244"/>
                </a:lnTo>
                <a:lnTo>
                  <a:pt x="41" y="244"/>
                </a:lnTo>
                <a:lnTo>
                  <a:pt x="41" y="244"/>
                </a:lnTo>
                <a:lnTo>
                  <a:pt x="37" y="244"/>
                </a:lnTo>
                <a:lnTo>
                  <a:pt x="32" y="244"/>
                </a:lnTo>
                <a:lnTo>
                  <a:pt x="28" y="244"/>
                </a:lnTo>
                <a:lnTo>
                  <a:pt x="23" y="244"/>
                </a:lnTo>
                <a:lnTo>
                  <a:pt x="23" y="244"/>
                </a:lnTo>
                <a:lnTo>
                  <a:pt x="23" y="244"/>
                </a:lnTo>
                <a:lnTo>
                  <a:pt x="23" y="244"/>
                </a:lnTo>
                <a:lnTo>
                  <a:pt x="23" y="244"/>
                </a:lnTo>
                <a:lnTo>
                  <a:pt x="23" y="244"/>
                </a:lnTo>
                <a:lnTo>
                  <a:pt x="23" y="244"/>
                </a:lnTo>
                <a:lnTo>
                  <a:pt x="23" y="244"/>
                </a:lnTo>
                <a:lnTo>
                  <a:pt x="23" y="244"/>
                </a:lnTo>
                <a:lnTo>
                  <a:pt x="23" y="244"/>
                </a:lnTo>
                <a:lnTo>
                  <a:pt x="18" y="244"/>
                </a:lnTo>
                <a:lnTo>
                  <a:pt x="18" y="244"/>
                </a:lnTo>
                <a:lnTo>
                  <a:pt x="18" y="244"/>
                </a:lnTo>
                <a:lnTo>
                  <a:pt x="23" y="244"/>
                </a:lnTo>
                <a:lnTo>
                  <a:pt x="18" y="244"/>
                </a:lnTo>
                <a:lnTo>
                  <a:pt x="18" y="239"/>
                </a:lnTo>
                <a:lnTo>
                  <a:pt x="18" y="239"/>
                </a:lnTo>
                <a:lnTo>
                  <a:pt x="18" y="239"/>
                </a:lnTo>
                <a:lnTo>
                  <a:pt x="18" y="239"/>
                </a:lnTo>
                <a:lnTo>
                  <a:pt x="14" y="239"/>
                </a:lnTo>
                <a:lnTo>
                  <a:pt x="9" y="239"/>
                </a:lnTo>
                <a:lnTo>
                  <a:pt x="9" y="235"/>
                </a:lnTo>
                <a:lnTo>
                  <a:pt x="5" y="235"/>
                </a:lnTo>
                <a:lnTo>
                  <a:pt x="5" y="235"/>
                </a:lnTo>
                <a:lnTo>
                  <a:pt x="5" y="230"/>
                </a:lnTo>
                <a:lnTo>
                  <a:pt x="5" y="226"/>
                </a:lnTo>
                <a:lnTo>
                  <a:pt x="5" y="226"/>
                </a:lnTo>
                <a:lnTo>
                  <a:pt x="9" y="230"/>
                </a:lnTo>
                <a:lnTo>
                  <a:pt x="14" y="230"/>
                </a:lnTo>
                <a:lnTo>
                  <a:pt x="14" y="230"/>
                </a:lnTo>
                <a:lnTo>
                  <a:pt x="14" y="230"/>
                </a:lnTo>
                <a:lnTo>
                  <a:pt x="18" y="226"/>
                </a:lnTo>
                <a:lnTo>
                  <a:pt x="18" y="226"/>
                </a:lnTo>
                <a:lnTo>
                  <a:pt x="14" y="230"/>
                </a:lnTo>
                <a:lnTo>
                  <a:pt x="14" y="226"/>
                </a:lnTo>
                <a:lnTo>
                  <a:pt x="9" y="226"/>
                </a:lnTo>
                <a:lnTo>
                  <a:pt x="9" y="226"/>
                </a:lnTo>
                <a:lnTo>
                  <a:pt x="9" y="226"/>
                </a:lnTo>
                <a:lnTo>
                  <a:pt x="9" y="226"/>
                </a:lnTo>
                <a:lnTo>
                  <a:pt x="9" y="221"/>
                </a:lnTo>
                <a:lnTo>
                  <a:pt x="9" y="221"/>
                </a:lnTo>
                <a:lnTo>
                  <a:pt x="14" y="221"/>
                </a:lnTo>
                <a:lnTo>
                  <a:pt x="14" y="221"/>
                </a:lnTo>
                <a:lnTo>
                  <a:pt x="18" y="217"/>
                </a:lnTo>
                <a:lnTo>
                  <a:pt x="18" y="217"/>
                </a:lnTo>
                <a:lnTo>
                  <a:pt x="18" y="217"/>
                </a:lnTo>
                <a:lnTo>
                  <a:pt x="14" y="217"/>
                </a:lnTo>
                <a:lnTo>
                  <a:pt x="14" y="217"/>
                </a:lnTo>
                <a:lnTo>
                  <a:pt x="14" y="221"/>
                </a:lnTo>
                <a:lnTo>
                  <a:pt x="9" y="221"/>
                </a:lnTo>
                <a:lnTo>
                  <a:pt x="9" y="221"/>
                </a:lnTo>
                <a:lnTo>
                  <a:pt x="9" y="221"/>
                </a:lnTo>
                <a:lnTo>
                  <a:pt x="5" y="221"/>
                </a:lnTo>
                <a:lnTo>
                  <a:pt x="5" y="226"/>
                </a:lnTo>
                <a:lnTo>
                  <a:pt x="5" y="226"/>
                </a:lnTo>
                <a:lnTo>
                  <a:pt x="0" y="226"/>
                </a:lnTo>
                <a:lnTo>
                  <a:pt x="0" y="221"/>
                </a:lnTo>
                <a:lnTo>
                  <a:pt x="0" y="217"/>
                </a:lnTo>
                <a:lnTo>
                  <a:pt x="0" y="217"/>
                </a:lnTo>
                <a:lnTo>
                  <a:pt x="5" y="217"/>
                </a:lnTo>
                <a:lnTo>
                  <a:pt x="5" y="217"/>
                </a:lnTo>
                <a:lnTo>
                  <a:pt x="5" y="212"/>
                </a:lnTo>
                <a:lnTo>
                  <a:pt x="5" y="212"/>
                </a:lnTo>
                <a:lnTo>
                  <a:pt x="5" y="217"/>
                </a:lnTo>
                <a:lnTo>
                  <a:pt x="9" y="217"/>
                </a:lnTo>
                <a:lnTo>
                  <a:pt x="9" y="212"/>
                </a:lnTo>
                <a:lnTo>
                  <a:pt x="14" y="212"/>
                </a:lnTo>
                <a:lnTo>
                  <a:pt x="14" y="212"/>
                </a:lnTo>
                <a:lnTo>
                  <a:pt x="14" y="212"/>
                </a:lnTo>
                <a:lnTo>
                  <a:pt x="14" y="212"/>
                </a:lnTo>
                <a:lnTo>
                  <a:pt x="14" y="212"/>
                </a:lnTo>
                <a:lnTo>
                  <a:pt x="9" y="212"/>
                </a:lnTo>
                <a:lnTo>
                  <a:pt x="9" y="212"/>
                </a:lnTo>
                <a:lnTo>
                  <a:pt x="9" y="212"/>
                </a:lnTo>
                <a:lnTo>
                  <a:pt x="9" y="212"/>
                </a:lnTo>
                <a:lnTo>
                  <a:pt x="14" y="208"/>
                </a:lnTo>
                <a:lnTo>
                  <a:pt x="14" y="208"/>
                </a:lnTo>
                <a:lnTo>
                  <a:pt x="14" y="208"/>
                </a:lnTo>
                <a:lnTo>
                  <a:pt x="14" y="208"/>
                </a:lnTo>
                <a:lnTo>
                  <a:pt x="14" y="203"/>
                </a:lnTo>
                <a:lnTo>
                  <a:pt x="18" y="203"/>
                </a:lnTo>
                <a:lnTo>
                  <a:pt x="18" y="203"/>
                </a:lnTo>
                <a:lnTo>
                  <a:pt x="18" y="203"/>
                </a:lnTo>
                <a:lnTo>
                  <a:pt x="18" y="203"/>
                </a:lnTo>
                <a:lnTo>
                  <a:pt x="18" y="208"/>
                </a:lnTo>
                <a:lnTo>
                  <a:pt x="23" y="203"/>
                </a:lnTo>
                <a:lnTo>
                  <a:pt x="23" y="199"/>
                </a:lnTo>
                <a:lnTo>
                  <a:pt x="23" y="199"/>
                </a:lnTo>
                <a:lnTo>
                  <a:pt x="28" y="199"/>
                </a:lnTo>
                <a:lnTo>
                  <a:pt x="28" y="199"/>
                </a:lnTo>
                <a:lnTo>
                  <a:pt x="23" y="199"/>
                </a:lnTo>
                <a:lnTo>
                  <a:pt x="18" y="199"/>
                </a:lnTo>
                <a:lnTo>
                  <a:pt x="14" y="203"/>
                </a:lnTo>
                <a:lnTo>
                  <a:pt x="14" y="203"/>
                </a:lnTo>
                <a:lnTo>
                  <a:pt x="14" y="203"/>
                </a:lnTo>
                <a:lnTo>
                  <a:pt x="9" y="208"/>
                </a:lnTo>
                <a:lnTo>
                  <a:pt x="9" y="208"/>
                </a:lnTo>
                <a:lnTo>
                  <a:pt x="9" y="208"/>
                </a:lnTo>
                <a:lnTo>
                  <a:pt x="9" y="208"/>
                </a:lnTo>
                <a:lnTo>
                  <a:pt x="5" y="212"/>
                </a:lnTo>
                <a:lnTo>
                  <a:pt x="5" y="212"/>
                </a:lnTo>
                <a:lnTo>
                  <a:pt x="5" y="212"/>
                </a:lnTo>
                <a:lnTo>
                  <a:pt x="0" y="212"/>
                </a:lnTo>
                <a:lnTo>
                  <a:pt x="0" y="217"/>
                </a:lnTo>
                <a:lnTo>
                  <a:pt x="0" y="217"/>
                </a:lnTo>
                <a:lnTo>
                  <a:pt x="0" y="217"/>
                </a:lnTo>
                <a:lnTo>
                  <a:pt x="0" y="217"/>
                </a:lnTo>
                <a:lnTo>
                  <a:pt x="0" y="212"/>
                </a:lnTo>
                <a:lnTo>
                  <a:pt x="0" y="212"/>
                </a:lnTo>
                <a:lnTo>
                  <a:pt x="0" y="212"/>
                </a:lnTo>
                <a:lnTo>
                  <a:pt x="0" y="208"/>
                </a:lnTo>
                <a:lnTo>
                  <a:pt x="0" y="208"/>
                </a:lnTo>
                <a:lnTo>
                  <a:pt x="0" y="208"/>
                </a:lnTo>
                <a:lnTo>
                  <a:pt x="5" y="208"/>
                </a:lnTo>
                <a:lnTo>
                  <a:pt x="5" y="208"/>
                </a:lnTo>
                <a:lnTo>
                  <a:pt x="5" y="208"/>
                </a:lnTo>
                <a:lnTo>
                  <a:pt x="9" y="208"/>
                </a:lnTo>
                <a:lnTo>
                  <a:pt x="9" y="208"/>
                </a:lnTo>
                <a:lnTo>
                  <a:pt x="5" y="208"/>
                </a:lnTo>
                <a:lnTo>
                  <a:pt x="5" y="208"/>
                </a:lnTo>
                <a:lnTo>
                  <a:pt x="5" y="203"/>
                </a:lnTo>
                <a:lnTo>
                  <a:pt x="0" y="203"/>
                </a:lnTo>
                <a:lnTo>
                  <a:pt x="0" y="199"/>
                </a:lnTo>
                <a:lnTo>
                  <a:pt x="0" y="199"/>
                </a:lnTo>
                <a:lnTo>
                  <a:pt x="5" y="199"/>
                </a:lnTo>
                <a:lnTo>
                  <a:pt x="9" y="194"/>
                </a:lnTo>
                <a:lnTo>
                  <a:pt x="9" y="194"/>
                </a:lnTo>
                <a:lnTo>
                  <a:pt x="5" y="199"/>
                </a:lnTo>
                <a:lnTo>
                  <a:pt x="5" y="199"/>
                </a:lnTo>
                <a:lnTo>
                  <a:pt x="0" y="199"/>
                </a:lnTo>
                <a:lnTo>
                  <a:pt x="0" y="194"/>
                </a:lnTo>
                <a:lnTo>
                  <a:pt x="0" y="194"/>
                </a:lnTo>
                <a:lnTo>
                  <a:pt x="0" y="190"/>
                </a:lnTo>
                <a:lnTo>
                  <a:pt x="0" y="190"/>
                </a:lnTo>
                <a:lnTo>
                  <a:pt x="0" y="190"/>
                </a:lnTo>
                <a:lnTo>
                  <a:pt x="0" y="190"/>
                </a:lnTo>
                <a:lnTo>
                  <a:pt x="5" y="190"/>
                </a:lnTo>
                <a:lnTo>
                  <a:pt x="5" y="190"/>
                </a:lnTo>
                <a:lnTo>
                  <a:pt x="14" y="190"/>
                </a:lnTo>
                <a:lnTo>
                  <a:pt x="18" y="190"/>
                </a:lnTo>
                <a:lnTo>
                  <a:pt x="18" y="190"/>
                </a:lnTo>
                <a:lnTo>
                  <a:pt x="23" y="190"/>
                </a:lnTo>
                <a:lnTo>
                  <a:pt x="23" y="185"/>
                </a:lnTo>
                <a:lnTo>
                  <a:pt x="23" y="190"/>
                </a:lnTo>
                <a:lnTo>
                  <a:pt x="28" y="190"/>
                </a:lnTo>
                <a:lnTo>
                  <a:pt x="28" y="190"/>
                </a:lnTo>
                <a:lnTo>
                  <a:pt x="28" y="190"/>
                </a:lnTo>
                <a:lnTo>
                  <a:pt x="28" y="190"/>
                </a:lnTo>
                <a:lnTo>
                  <a:pt x="28" y="190"/>
                </a:lnTo>
                <a:lnTo>
                  <a:pt x="28" y="190"/>
                </a:lnTo>
                <a:lnTo>
                  <a:pt x="32" y="185"/>
                </a:lnTo>
                <a:lnTo>
                  <a:pt x="32" y="185"/>
                </a:lnTo>
                <a:lnTo>
                  <a:pt x="32" y="185"/>
                </a:lnTo>
                <a:lnTo>
                  <a:pt x="32" y="185"/>
                </a:lnTo>
                <a:lnTo>
                  <a:pt x="32" y="181"/>
                </a:lnTo>
                <a:lnTo>
                  <a:pt x="32" y="181"/>
                </a:lnTo>
                <a:lnTo>
                  <a:pt x="32" y="185"/>
                </a:lnTo>
                <a:lnTo>
                  <a:pt x="32" y="185"/>
                </a:lnTo>
                <a:lnTo>
                  <a:pt x="32" y="185"/>
                </a:lnTo>
                <a:lnTo>
                  <a:pt x="32" y="185"/>
                </a:lnTo>
                <a:lnTo>
                  <a:pt x="28" y="185"/>
                </a:lnTo>
                <a:lnTo>
                  <a:pt x="28" y="185"/>
                </a:lnTo>
                <a:lnTo>
                  <a:pt x="23" y="185"/>
                </a:lnTo>
                <a:lnTo>
                  <a:pt x="23" y="185"/>
                </a:lnTo>
                <a:lnTo>
                  <a:pt x="23" y="185"/>
                </a:lnTo>
                <a:lnTo>
                  <a:pt x="23" y="185"/>
                </a:lnTo>
                <a:lnTo>
                  <a:pt x="23" y="185"/>
                </a:lnTo>
                <a:lnTo>
                  <a:pt x="18" y="185"/>
                </a:lnTo>
                <a:lnTo>
                  <a:pt x="18" y="185"/>
                </a:lnTo>
                <a:lnTo>
                  <a:pt x="18" y="190"/>
                </a:lnTo>
                <a:lnTo>
                  <a:pt x="14" y="185"/>
                </a:lnTo>
                <a:lnTo>
                  <a:pt x="9" y="185"/>
                </a:lnTo>
                <a:lnTo>
                  <a:pt x="5" y="190"/>
                </a:lnTo>
                <a:lnTo>
                  <a:pt x="5" y="190"/>
                </a:lnTo>
                <a:lnTo>
                  <a:pt x="0" y="185"/>
                </a:lnTo>
                <a:lnTo>
                  <a:pt x="0" y="185"/>
                </a:lnTo>
                <a:lnTo>
                  <a:pt x="0" y="181"/>
                </a:lnTo>
                <a:lnTo>
                  <a:pt x="0" y="181"/>
                </a:lnTo>
                <a:lnTo>
                  <a:pt x="5" y="181"/>
                </a:lnTo>
                <a:lnTo>
                  <a:pt x="5" y="181"/>
                </a:lnTo>
                <a:lnTo>
                  <a:pt x="5" y="181"/>
                </a:lnTo>
                <a:lnTo>
                  <a:pt x="5" y="181"/>
                </a:lnTo>
                <a:lnTo>
                  <a:pt x="5" y="181"/>
                </a:lnTo>
                <a:lnTo>
                  <a:pt x="0" y="176"/>
                </a:lnTo>
                <a:lnTo>
                  <a:pt x="0" y="176"/>
                </a:lnTo>
                <a:lnTo>
                  <a:pt x="0" y="176"/>
                </a:lnTo>
                <a:lnTo>
                  <a:pt x="0" y="176"/>
                </a:lnTo>
                <a:lnTo>
                  <a:pt x="0" y="171"/>
                </a:lnTo>
                <a:lnTo>
                  <a:pt x="0" y="171"/>
                </a:lnTo>
                <a:lnTo>
                  <a:pt x="0" y="171"/>
                </a:lnTo>
                <a:lnTo>
                  <a:pt x="5" y="171"/>
                </a:lnTo>
                <a:lnTo>
                  <a:pt x="9" y="176"/>
                </a:lnTo>
                <a:lnTo>
                  <a:pt x="14" y="176"/>
                </a:lnTo>
                <a:lnTo>
                  <a:pt x="18" y="176"/>
                </a:lnTo>
                <a:lnTo>
                  <a:pt x="23" y="171"/>
                </a:lnTo>
                <a:lnTo>
                  <a:pt x="23" y="171"/>
                </a:lnTo>
                <a:lnTo>
                  <a:pt x="18" y="176"/>
                </a:lnTo>
                <a:lnTo>
                  <a:pt x="14" y="176"/>
                </a:lnTo>
                <a:lnTo>
                  <a:pt x="9" y="171"/>
                </a:lnTo>
                <a:lnTo>
                  <a:pt x="5" y="171"/>
                </a:lnTo>
                <a:lnTo>
                  <a:pt x="5" y="171"/>
                </a:lnTo>
                <a:lnTo>
                  <a:pt x="5" y="171"/>
                </a:lnTo>
                <a:lnTo>
                  <a:pt x="0" y="171"/>
                </a:lnTo>
                <a:lnTo>
                  <a:pt x="5" y="167"/>
                </a:lnTo>
                <a:lnTo>
                  <a:pt x="5" y="167"/>
                </a:lnTo>
                <a:lnTo>
                  <a:pt x="5" y="167"/>
                </a:lnTo>
                <a:lnTo>
                  <a:pt x="5" y="167"/>
                </a:lnTo>
                <a:lnTo>
                  <a:pt x="5" y="167"/>
                </a:lnTo>
                <a:lnTo>
                  <a:pt x="9" y="167"/>
                </a:lnTo>
                <a:lnTo>
                  <a:pt x="9" y="167"/>
                </a:lnTo>
                <a:lnTo>
                  <a:pt x="9" y="162"/>
                </a:lnTo>
                <a:lnTo>
                  <a:pt x="9" y="162"/>
                </a:lnTo>
                <a:lnTo>
                  <a:pt x="14" y="162"/>
                </a:lnTo>
                <a:lnTo>
                  <a:pt x="14" y="162"/>
                </a:lnTo>
                <a:lnTo>
                  <a:pt x="14" y="162"/>
                </a:lnTo>
                <a:lnTo>
                  <a:pt x="14" y="162"/>
                </a:lnTo>
                <a:lnTo>
                  <a:pt x="18" y="162"/>
                </a:lnTo>
                <a:lnTo>
                  <a:pt x="23" y="162"/>
                </a:lnTo>
                <a:lnTo>
                  <a:pt x="23" y="162"/>
                </a:lnTo>
                <a:lnTo>
                  <a:pt x="23" y="162"/>
                </a:lnTo>
                <a:lnTo>
                  <a:pt x="18" y="162"/>
                </a:lnTo>
                <a:lnTo>
                  <a:pt x="18" y="162"/>
                </a:lnTo>
                <a:lnTo>
                  <a:pt x="14" y="162"/>
                </a:lnTo>
                <a:lnTo>
                  <a:pt x="14" y="162"/>
                </a:lnTo>
                <a:lnTo>
                  <a:pt x="18" y="162"/>
                </a:lnTo>
                <a:lnTo>
                  <a:pt x="18" y="162"/>
                </a:lnTo>
                <a:lnTo>
                  <a:pt x="18" y="158"/>
                </a:lnTo>
                <a:lnTo>
                  <a:pt x="18" y="158"/>
                </a:lnTo>
                <a:lnTo>
                  <a:pt x="18" y="158"/>
                </a:lnTo>
                <a:lnTo>
                  <a:pt x="23" y="158"/>
                </a:lnTo>
                <a:lnTo>
                  <a:pt x="23" y="158"/>
                </a:lnTo>
                <a:lnTo>
                  <a:pt x="28" y="158"/>
                </a:lnTo>
                <a:lnTo>
                  <a:pt x="32" y="158"/>
                </a:lnTo>
                <a:lnTo>
                  <a:pt x="32" y="162"/>
                </a:lnTo>
                <a:lnTo>
                  <a:pt x="37" y="162"/>
                </a:lnTo>
                <a:lnTo>
                  <a:pt x="37" y="162"/>
                </a:lnTo>
                <a:lnTo>
                  <a:pt x="37" y="158"/>
                </a:lnTo>
                <a:lnTo>
                  <a:pt x="32" y="158"/>
                </a:lnTo>
                <a:lnTo>
                  <a:pt x="32" y="158"/>
                </a:lnTo>
                <a:lnTo>
                  <a:pt x="32" y="158"/>
                </a:lnTo>
                <a:lnTo>
                  <a:pt x="37" y="158"/>
                </a:lnTo>
                <a:lnTo>
                  <a:pt x="41" y="158"/>
                </a:lnTo>
                <a:lnTo>
                  <a:pt x="41" y="158"/>
                </a:lnTo>
                <a:lnTo>
                  <a:pt x="32" y="158"/>
                </a:lnTo>
                <a:lnTo>
                  <a:pt x="32" y="158"/>
                </a:lnTo>
                <a:lnTo>
                  <a:pt x="28" y="158"/>
                </a:lnTo>
                <a:lnTo>
                  <a:pt x="28" y="158"/>
                </a:lnTo>
                <a:lnTo>
                  <a:pt x="23" y="158"/>
                </a:lnTo>
                <a:lnTo>
                  <a:pt x="23" y="158"/>
                </a:lnTo>
                <a:lnTo>
                  <a:pt x="23" y="158"/>
                </a:lnTo>
                <a:lnTo>
                  <a:pt x="28" y="153"/>
                </a:lnTo>
                <a:lnTo>
                  <a:pt x="28" y="153"/>
                </a:lnTo>
                <a:lnTo>
                  <a:pt x="28" y="153"/>
                </a:lnTo>
                <a:lnTo>
                  <a:pt x="32" y="153"/>
                </a:lnTo>
                <a:lnTo>
                  <a:pt x="37" y="149"/>
                </a:lnTo>
                <a:lnTo>
                  <a:pt x="37" y="149"/>
                </a:lnTo>
                <a:lnTo>
                  <a:pt x="37" y="149"/>
                </a:lnTo>
                <a:lnTo>
                  <a:pt x="37" y="149"/>
                </a:lnTo>
                <a:lnTo>
                  <a:pt x="41" y="149"/>
                </a:lnTo>
                <a:lnTo>
                  <a:pt x="41" y="153"/>
                </a:lnTo>
                <a:lnTo>
                  <a:pt x="46" y="153"/>
                </a:lnTo>
                <a:lnTo>
                  <a:pt x="50" y="153"/>
                </a:lnTo>
                <a:lnTo>
                  <a:pt x="46" y="153"/>
                </a:lnTo>
                <a:lnTo>
                  <a:pt x="46" y="153"/>
                </a:lnTo>
                <a:lnTo>
                  <a:pt x="41" y="149"/>
                </a:lnTo>
                <a:lnTo>
                  <a:pt x="41" y="149"/>
                </a:lnTo>
                <a:lnTo>
                  <a:pt x="41" y="149"/>
                </a:lnTo>
                <a:lnTo>
                  <a:pt x="46" y="149"/>
                </a:lnTo>
                <a:lnTo>
                  <a:pt x="46" y="144"/>
                </a:lnTo>
                <a:lnTo>
                  <a:pt x="50" y="144"/>
                </a:lnTo>
                <a:lnTo>
                  <a:pt x="50" y="144"/>
                </a:lnTo>
                <a:lnTo>
                  <a:pt x="46" y="144"/>
                </a:lnTo>
                <a:lnTo>
                  <a:pt x="46" y="144"/>
                </a:lnTo>
                <a:lnTo>
                  <a:pt x="46" y="144"/>
                </a:lnTo>
                <a:lnTo>
                  <a:pt x="46" y="144"/>
                </a:lnTo>
                <a:lnTo>
                  <a:pt x="46" y="144"/>
                </a:lnTo>
                <a:lnTo>
                  <a:pt x="46" y="140"/>
                </a:lnTo>
                <a:lnTo>
                  <a:pt x="50" y="140"/>
                </a:lnTo>
                <a:lnTo>
                  <a:pt x="50" y="140"/>
                </a:lnTo>
                <a:lnTo>
                  <a:pt x="55" y="140"/>
                </a:lnTo>
                <a:lnTo>
                  <a:pt x="55" y="140"/>
                </a:lnTo>
                <a:lnTo>
                  <a:pt x="55" y="144"/>
                </a:lnTo>
                <a:lnTo>
                  <a:pt x="55" y="144"/>
                </a:lnTo>
                <a:lnTo>
                  <a:pt x="55" y="144"/>
                </a:lnTo>
                <a:lnTo>
                  <a:pt x="59" y="140"/>
                </a:lnTo>
                <a:lnTo>
                  <a:pt x="59" y="140"/>
                </a:lnTo>
                <a:lnTo>
                  <a:pt x="59" y="140"/>
                </a:lnTo>
                <a:lnTo>
                  <a:pt x="64" y="140"/>
                </a:lnTo>
                <a:lnTo>
                  <a:pt x="64" y="144"/>
                </a:lnTo>
                <a:lnTo>
                  <a:pt x="64" y="144"/>
                </a:lnTo>
                <a:lnTo>
                  <a:pt x="64" y="144"/>
                </a:lnTo>
                <a:lnTo>
                  <a:pt x="64" y="144"/>
                </a:lnTo>
                <a:lnTo>
                  <a:pt x="64" y="144"/>
                </a:lnTo>
                <a:lnTo>
                  <a:pt x="68" y="144"/>
                </a:lnTo>
                <a:lnTo>
                  <a:pt x="68" y="144"/>
                </a:lnTo>
                <a:lnTo>
                  <a:pt x="68" y="144"/>
                </a:lnTo>
                <a:lnTo>
                  <a:pt x="73" y="144"/>
                </a:lnTo>
                <a:lnTo>
                  <a:pt x="73" y="144"/>
                </a:lnTo>
                <a:lnTo>
                  <a:pt x="77" y="144"/>
                </a:lnTo>
                <a:lnTo>
                  <a:pt x="73" y="144"/>
                </a:lnTo>
                <a:lnTo>
                  <a:pt x="73" y="140"/>
                </a:lnTo>
                <a:lnTo>
                  <a:pt x="73" y="140"/>
                </a:lnTo>
                <a:lnTo>
                  <a:pt x="77" y="140"/>
                </a:lnTo>
                <a:lnTo>
                  <a:pt x="77" y="140"/>
                </a:lnTo>
                <a:lnTo>
                  <a:pt x="82" y="140"/>
                </a:lnTo>
                <a:lnTo>
                  <a:pt x="82" y="140"/>
                </a:lnTo>
                <a:lnTo>
                  <a:pt x="82" y="135"/>
                </a:lnTo>
                <a:lnTo>
                  <a:pt x="82" y="135"/>
                </a:lnTo>
                <a:lnTo>
                  <a:pt x="82" y="135"/>
                </a:lnTo>
                <a:lnTo>
                  <a:pt x="82" y="135"/>
                </a:lnTo>
                <a:lnTo>
                  <a:pt x="82" y="135"/>
                </a:lnTo>
                <a:lnTo>
                  <a:pt x="82" y="135"/>
                </a:lnTo>
                <a:lnTo>
                  <a:pt x="86" y="135"/>
                </a:lnTo>
                <a:lnTo>
                  <a:pt x="82" y="135"/>
                </a:lnTo>
                <a:lnTo>
                  <a:pt x="82" y="131"/>
                </a:lnTo>
                <a:lnTo>
                  <a:pt x="82" y="135"/>
                </a:lnTo>
                <a:lnTo>
                  <a:pt x="77" y="135"/>
                </a:lnTo>
                <a:lnTo>
                  <a:pt x="77" y="135"/>
                </a:lnTo>
                <a:lnTo>
                  <a:pt x="77" y="135"/>
                </a:lnTo>
                <a:lnTo>
                  <a:pt x="77" y="135"/>
                </a:lnTo>
                <a:lnTo>
                  <a:pt x="77" y="140"/>
                </a:lnTo>
                <a:lnTo>
                  <a:pt x="68" y="140"/>
                </a:lnTo>
                <a:lnTo>
                  <a:pt x="68" y="144"/>
                </a:lnTo>
                <a:lnTo>
                  <a:pt x="64" y="144"/>
                </a:lnTo>
                <a:lnTo>
                  <a:pt x="64" y="140"/>
                </a:lnTo>
                <a:lnTo>
                  <a:pt x="64" y="140"/>
                </a:lnTo>
                <a:lnTo>
                  <a:pt x="64" y="140"/>
                </a:lnTo>
                <a:lnTo>
                  <a:pt x="59" y="140"/>
                </a:lnTo>
                <a:lnTo>
                  <a:pt x="59" y="140"/>
                </a:lnTo>
                <a:lnTo>
                  <a:pt x="59" y="140"/>
                </a:lnTo>
                <a:lnTo>
                  <a:pt x="59" y="135"/>
                </a:lnTo>
                <a:lnTo>
                  <a:pt x="64" y="135"/>
                </a:lnTo>
                <a:lnTo>
                  <a:pt x="64" y="135"/>
                </a:lnTo>
                <a:lnTo>
                  <a:pt x="64" y="135"/>
                </a:lnTo>
                <a:lnTo>
                  <a:pt x="64" y="131"/>
                </a:lnTo>
                <a:lnTo>
                  <a:pt x="68" y="131"/>
                </a:lnTo>
                <a:lnTo>
                  <a:pt x="73" y="126"/>
                </a:lnTo>
                <a:lnTo>
                  <a:pt x="77" y="126"/>
                </a:lnTo>
                <a:lnTo>
                  <a:pt x="77" y="122"/>
                </a:lnTo>
                <a:lnTo>
                  <a:pt x="77" y="122"/>
                </a:lnTo>
                <a:lnTo>
                  <a:pt x="82" y="122"/>
                </a:lnTo>
                <a:lnTo>
                  <a:pt x="82" y="122"/>
                </a:lnTo>
                <a:lnTo>
                  <a:pt x="86" y="122"/>
                </a:lnTo>
                <a:lnTo>
                  <a:pt x="86" y="117"/>
                </a:lnTo>
                <a:lnTo>
                  <a:pt x="86" y="117"/>
                </a:lnTo>
                <a:lnTo>
                  <a:pt x="82" y="117"/>
                </a:lnTo>
                <a:lnTo>
                  <a:pt x="82" y="117"/>
                </a:lnTo>
                <a:lnTo>
                  <a:pt x="82" y="117"/>
                </a:lnTo>
                <a:lnTo>
                  <a:pt x="82" y="117"/>
                </a:lnTo>
                <a:lnTo>
                  <a:pt x="86" y="117"/>
                </a:lnTo>
                <a:lnTo>
                  <a:pt x="91" y="113"/>
                </a:lnTo>
                <a:lnTo>
                  <a:pt x="95" y="113"/>
                </a:lnTo>
                <a:lnTo>
                  <a:pt x="95" y="113"/>
                </a:lnTo>
                <a:lnTo>
                  <a:pt x="95" y="113"/>
                </a:lnTo>
                <a:lnTo>
                  <a:pt x="100" y="113"/>
                </a:lnTo>
                <a:lnTo>
                  <a:pt x="100" y="108"/>
                </a:lnTo>
                <a:lnTo>
                  <a:pt x="100" y="108"/>
                </a:lnTo>
                <a:lnTo>
                  <a:pt x="100" y="108"/>
                </a:lnTo>
                <a:lnTo>
                  <a:pt x="95" y="113"/>
                </a:lnTo>
                <a:lnTo>
                  <a:pt x="95" y="113"/>
                </a:lnTo>
                <a:lnTo>
                  <a:pt x="95" y="113"/>
                </a:lnTo>
                <a:lnTo>
                  <a:pt x="95" y="108"/>
                </a:lnTo>
                <a:lnTo>
                  <a:pt x="95" y="108"/>
                </a:lnTo>
                <a:lnTo>
                  <a:pt x="91" y="108"/>
                </a:lnTo>
                <a:lnTo>
                  <a:pt x="91" y="108"/>
                </a:lnTo>
                <a:lnTo>
                  <a:pt x="91" y="108"/>
                </a:lnTo>
                <a:lnTo>
                  <a:pt x="91" y="104"/>
                </a:lnTo>
                <a:lnTo>
                  <a:pt x="95" y="104"/>
                </a:lnTo>
                <a:lnTo>
                  <a:pt x="95" y="104"/>
                </a:lnTo>
                <a:lnTo>
                  <a:pt x="100" y="99"/>
                </a:lnTo>
                <a:lnTo>
                  <a:pt x="100" y="99"/>
                </a:lnTo>
                <a:lnTo>
                  <a:pt x="100" y="99"/>
                </a:lnTo>
                <a:lnTo>
                  <a:pt x="104" y="99"/>
                </a:lnTo>
                <a:lnTo>
                  <a:pt x="104" y="95"/>
                </a:lnTo>
                <a:lnTo>
                  <a:pt x="104" y="95"/>
                </a:lnTo>
                <a:lnTo>
                  <a:pt x="100" y="95"/>
                </a:lnTo>
                <a:lnTo>
                  <a:pt x="100" y="95"/>
                </a:lnTo>
                <a:lnTo>
                  <a:pt x="109" y="95"/>
                </a:lnTo>
                <a:lnTo>
                  <a:pt x="109" y="95"/>
                </a:lnTo>
                <a:lnTo>
                  <a:pt x="113" y="90"/>
                </a:lnTo>
                <a:lnTo>
                  <a:pt x="113" y="90"/>
                </a:lnTo>
                <a:lnTo>
                  <a:pt x="113" y="90"/>
                </a:lnTo>
                <a:lnTo>
                  <a:pt x="113" y="90"/>
                </a:lnTo>
                <a:lnTo>
                  <a:pt x="109" y="90"/>
                </a:lnTo>
                <a:lnTo>
                  <a:pt x="109" y="90"/>
                </a:lnTo>
                <a:lnTo>
                  <a:pt x="109" y="90"/>
                </a:lnTo>
                <a:lnTo>
                  <a:pt x="109" y="90"/>
                </a:lnTo>
                <a:lnTo>
                  <a:pt x="104" y="90"/>
                </a:lnTo>
                <a:lnTo>
                  <a:pt x="104" y="90"/>
                </a:lnTo>
                <a:lnTo>
                  <a:pt x="104" y="86"/>
                </a:lnTo>
                <a:lnTo>
                  <a:pt x="104" y="86"/>
                </a:lnTo>
                <a:lnTo>
                  <a:pt x="104" y="86"/>
                </a:lnTo>
                <a:lnTo>
                  <a:pt x="104" y="81"/>
                </a:lnTo>
                <a:lnTo>
                  <a:pt x="109" y="81"/>
                </a:lnTo>
                <a:lnTo>
                  <a:pt x="109" y="81"/>
                </a:lnTo>
                <a:lnTo>
                  <a:pt x="109" y="81"/>
                </a:lnTo>
                <a:lnTo>
                  <a:pt x="113" y="81"/>
                </a:lnTo>
                <a:lnTo>
                  <a:pt x="113" y="81"/>
                </a:lnTo>
                <a:lnTo>
                  <a:pt x="113" y="81"/>
                </a:lnTo>
                <a:lnTo>
                  <a:pt x="109" y="81"/>
                </a:lnTo>
                <a:lnTo>
                  <a:pt x="109" y="81"/>
                </a:lnTo>
                <a:lnTo>
                  <a:pt x="109" y="77"/>
                </a:lnTo>
                <a:lnTo>
                  <a:pt x="113" y="77"/>
                </a:lnTo>
                <a:lnTo>
                  <a:pt x="113" y="77"/>
                </a:lnTo>
                <a:lnTo>
                  <a:pt x="113" y="77"/>
                </a:lnTo>
                <a:lnTo>
                  <a:pt x="113" y="77"/>
                </a:lnTo>
                <a:lnTo>
                  <a:pt x="118" y="77"/>
                </a:lnTo>
                <a:lnTo>
                  <a:pt x="118" y="72"/>
                </a:lnTo>
                <a:lnTo>
                  <a:pt x="118" y="77"/>
                </a:lnTo>
                <a:lnTo>
                  <a:pt x="122" y="72"/>
                </a:lnTo>
                <a:lnTo>
                  <a:pt x="122" y="72"/>
                </a:lnTo>
                <a:lnTo>
                  <a:pt x="131" y="72"/>
                </a:lnTo>
                <a:lnTo>
                  <a:pt x="131" y="72"/>
                </a:lnTo>
                <a:lnTo>
                  <a:pt x="131" y="72"/>
                </a:lnTo>
                <a:lnTo>
                  <a:pt x="122" y="72"/>
                </a:lnTo>
                <a:lnTo>
                  <a:pt x="122" y="72"/>
                </a:lnTo>
                <a:lnTo>
                  <a:pt x="118" y="72"/>
                </a:lnTo>
                <a:lnTo>
                  <a:pt x="118" y="72"/>
                </a:lnTo>
                <a:lnTo>
                  <a:pt x="118" y="72"/>
                </a:lnTo>
                <a:lnTo>
                  <a:pt x="122" y="72"/>
                </a:lnTo>
                <a:lnTo>
                  <a:pt x="122" y="72"/>
                </a:lnTo>
                <a:lnTo>
                  <a:pt x="122" y="68"/>
                </a:lnTo>
                <a:lnTo>
                  <a:pt x="127" y="68"/>
                </a:lnTo>
                <a:lnTo>
                  <a:pt x="127" y="68"/>
                </a:lnTo>
                <a:lnTo>
                  <a:pt x="127" y="68"/>
                </a:lnTo>
                <a:lnTo>
                  <a:pt x="131" y="68"/>
                </a:lnTo>
                <a:lnTo>
                  <a:pt x="131" y="68"/>
                </a:lnTo>
                <a:lnTo>
                  <a:pt x="131" y="72"/>
                </a:lnTo>
                <a:lnTo>
                  <a:pt x="131" y="72"/>
                </a:lnTo>
                <a:lnTo>
                  <a:pt x="131" y="68"/>
                </a:lnTo>
                <a:lnTo>
                  <a:pt x="136" y="68"/>
                </a:lnTo>
                <a:lnTo>
                  <a:pt x="131" y="68"/>
                </a:lnTo>
                <a:lnTo>
                  <a:pt x="131" y="68"/>
                </a:lnTo>
                <a:lnTo>
                  <a:pt x="131" y="68"/>
                </a:lnTo>
                <a:lnTo>
                  <a:pt x="127" y="68"/>
                </a:lnTo>
                <a:lnTo>
                  <a:pt x="127" y="63"/>
                </a:lnTo>
                <a:lnTo>
                  <a:pt x="127" y="63"/>
                </a:lnTo>
                <a:lnTo>
                  <a:pt x="131" y="63"/>
                </a:lnTo>
                <a:lnTo>
                  <a:pt x="127" y="63"/>
                </a:lnTo>
                <a:lnTo>
                  <a:pt x="127" y="63"/>
                </a:lnTo>
                <a:lnTo>
                  <a:pt x="122" y="63"/>
                </a:lnTo>
                <a:lnTo>
                  <a:pt x="122" y="63"/>
                </a:lnTo>
                <a:lnTo>
                  <a:pt x="122" y="63"/>
                </a:lnTo>
                <a:lnTo>
                  <a:pt x="122" y="63"/>
                </a:lnTo>
                <a:lnTo>
                  <a:pt x="127" y="58"/>
                </a:lnTo>
                <a:lnTo>
                  <a:pt x="127" y="58"/>
                </a:lnTo>
                <a:lnTo>
                  <a:pt x="127" y="58"/>
                </a:lnTo>
                <a:lnTo>
                  <a:pt x="131" y="58"/>
                </a:lnTo>
                <a:lnTo>
                  <a:pt x="131" y="58"/>
                </a:lnTo>
                <a:lnTo>
                  <a:pt x="131" y="58"/>
                </a:lnTo>
                <a:lnTo>
                  <a:pt x="131" y="58"/>
                </a:lnTo>
                <a:lnTo>
                  <a:pt x="131" y="58"/>
                </a:lnTo>
                <a:lnTo>
                  <a:pt x="127" y="58"/>
                </a:lnTo>
                <a:lnTo>
                  <a:pt x="127" y="58"/>
                </a:lnTo>
                <a:lnTo>
                  <a:pt x="131" y="58"/>
                </a:lnTo>
                <a:lnTo>
                  <a:pt x="131" y="54"/>
                </a:lnTo>
                <a:lnTo>
                  <a:pt x="136" y="54"/>
                </a:lnTo>
                <a:lnTo>
                  <a:pt x="136" y="54"/>
                </a:lnTo>
                <a:lnTo>
                  <a:pt x="136" y="54"/>
                </a:lnTo>
                <a:lnTo>
                  <a:pt x="136" y="54"/>
                </a:lnTo>
                <a:lnTo>
                  <a:pt x="140" y="58"/>
                </a:lnTo>
                <a:lnTo>
                  <a:pt x="140" y="58"/>
                </a:lnTo>
                <a:lnTo>
                  <a:pt x="140" y="58"/>
                </a:lnTo>
                <a:lnTo>
                  <a:pt x="140" y="58"/>
                </a:lnTo>
                <a:lnTo>
                  <a:pt x="140" y="58"/>
                </a:lnTo>
                <a:lnTo>
                  <a:pt x="140" y="58"/>
                </a:lnTo>
                <a:lnTo>
                  <a:pt x="140" y="58"/>
                </a:lnTo>
                <a:lnTo>
                  <a:pt x="140" y="58"/>
                </a:lnTo>
                <a:lnTo>
                  <a:pt x="140" y="54"/>
                </a:lnTo>
                <a:lnTo>
                  <a:pt x="140" y="54"/>
                </a:lnTo>
                <a:lnTo>
                  <a:pt x="140" y="54"/>
                </a:lnTo>
                <a:lnTo>
                  <a:pt x="140" y="49"/>
                </a:lnTo>
                <a:lnTo>
                  <a:pt x="145" y="49"/>
                </a:lnTo>
                <a:lnTo>
                  <a:pt x="145" y="49"/>
                </a:lnTo>
                <a:lnTo>
                  <a:pt x="149" y="49"/>
                </a:lnTo>
                <a:lnTo>
                  <a:pt x="149" y="49"/>
                </a:lnTo>
                <a:lnTo>
                  <a:pt x="154" y="49"/>
                </a:lnTo>
                <a:lnTo>
                  <a:pt x="154" y="49"/>
                </a:lnTo>
                <a:lnTo>
                  <a:pt x="154" y="49"/>
                </a:lnTo>
                <a:lnTo>
                  <a:pt x="154" y="49"/>
                </a:lnTo>
                <a:lnTo>
                  <a:pt x="154" y="49"/>
                </a:lnTo>
                <a:lnTo>
                  <a:pt x="154" y="49"/>
                </a:lnTo>
                <a:lnTo>
                  <a:pt x="154" y="49"/>
                </a:lnTo>
                <a:lnTo>
                  <a:pt x="149" y="49"/>
                </a:lnTo>
                <a:lnTo>
                  <a:pt x="145" y="49"/>
                </a:lnTo>
                <a:lnTo>
                  <a:pt x="145" y="49"/>
                </a:lnTo>
                <a:lnTo>
                  <a:pt x="140" y="49"/>
                </a:lnTo>
                <a:lnTo>
                  <a:pt x="145" y="49"/>
                </a:lnTo>
                <a:lnTo>
                  <a:pt x="145" y="45"/>
                </a:lnTo>
                <a:lnTo>
                  <a:pt x="145" y="45"/>
                </a:lnTo>
                <a:lnTo>
                  <a:pt x="149" y="45"/>
                </a:lnTo>
                <a:lnTo>
                  <a:pt x="154" y="45"/>
                </a:lnTo>
                <a:lnTo>
                  <a:pt x="154" y="40"/>
                </a:lnTo>
                <a:lnTo>
                  <a:pt x="154" y="40"/>
                </a:lnTo>
                <a:lnTo>
                  <a:pt x="154" y="36"/>
                </a:lnTo>
                <a:lnTo>
                  <a:pt x="159" y="36"/>
                </a:lnTo>
                <a:lnTo>
                  <a:pt x="159" y="36"/>
                </a:lnTo>
                <a:lnTo>
                  <a:pt x="159" y="36"/>
                </a:lnTo>
                <a:lnTo>
                  <a:pt x="159" y="31"/>
                </a:lnTo>
                <a:lnTo>
                  <a:pt x="163" y="31"/>
                </a:lnTo>
                <a:lnTo>
                  <a:pt x="163" y="31"/>
                </a:lnTo>
                <a:lnTo>
                  <a:pt x="163" y="31"/>
                </a:lnTo>
                <a:lnTo>
                  <a:pt x="163" y="31"/>
                </a:lnTo>
                <a:lnTo>
                  <a:pt x="163" y="31"/>
                </a:lnTo>
                <a:lnTo>
                  <a:pt x="168" y="31"/>
                </a:lnTo>
                <a:lnTo>
                  <a:pt x="168" y="31"/>
                </a:lnTo>
                <a:lnTo>
                  <a:pt x="168" y="31"/>
                </a:lnTo>
                <a:lnTo>
                  <a:pt x="168" y="31"/>
                </a:lnTo>
                <a:lnTo>
                  <a:pt x="168" y="31"/>
                </a:lnTo>
                <a:lnTo>
                  <a:pt x="168" y="31"/>
                </a:lnTo>
                <a:lnTo>
                  <a:pt x="168" y="31"/>
                </a:lnTo>
                <a:lnTo>
                  <a:pt x="168" y="31"/>
                </a:lnTo>
                <a:lnTo>
                  <a:pt x="168" y="31"/>
                </a:lnTo>
                <a:lnTo>
                  <a:pt x="172" y="27"/>
                </a:lnTo>
                <a:lnTo>
                  <a:pt x="172" y="27"/>
                </a:lnTo>
                <a:lnTo>
                  <a:pt x="172" y="27"/>
                </a:lnTo>
                <a:lnTo>
                  <a:pt x="172" y="27"/>
                </a:lnTo>
                <a:lnTo>
                  <a:pt x="172" y="27"/>
                </a:lnTo>
                <a:lnTo>
                  <a:pt x="177" y="22"/>
                </a:lnTo>
                <a:lnTo>
                  <a:pt x="177" y="27"/>
                </a:lnTo>
                <a:lnTo>
                  <a:pt x="177" y="27"/>
                </a:lnTo>
                <a:lnTo>
                  <a:pt x="177" y="31"/>
                </a:lnTo>
                <a:lnTo>
                  <a:pt x="177" y="31"/>
                </a:lnTo>
                <a:lnTo>
                  <a:pt x="181" y="31"/>
                </a:lnTo>
                <a:lnTo>
                  <a:pt x="181" y="27"/>
                </a:lnTo>
                <a:lnTo>
                  <a:pt x="181" y="22"/>
                </a:lnTo>
                <a:lnTo>
                  <a:pt x="181" y="22"/>
                </a:lnTo>
                <a:lnTo>
                  <a:pt x="181" y="22"/>
                </a:lnTo>
                <a:lnTo>
                  <a:pt x="186" y="22"/>
                </a:lnTo>
                <a:lnTo>
                  <a:pt x="186" y="22"/>
                </a:lnTo>
                <a:lnTo>
                  <a:pt x="186" y="22"/>
                </a:lnTo>
                <a:lnTo>
                  <a:pt x="186" y="22"/>
                </a:lnTo>
                <a:lnTo>
                  <a:pt x="186" y="27"/>
                </a:lnTo>
                <a:lnTo>
                  <a:pt x="186" y="27"/>
                </a:lnTo>
                <a:lnTo>
                  <a:pt x="186" y="31"/>
                </a:lnTo>
                <a:lnTo>
                  <a:pt x="181" y="31"/>
                </a:lnTo>
                <a:lnTo>
                  <a:pt x="181" y="31"/>
                </a:lnTo>
                <a:lnTo>
                  <a:pt x="186" y="31"/>
                </a:lnTo>
                <a:lnTo>
                  <a:pt x="186" y="31"/>
                </a:lnTo>
                <a:lnTo>
                  <a:pt x="186" y="27"/>
                </a:lnTo>
                <a:lnTo>
                  <a:pt x="190" y="31"/>
                </a:lnTo>
                <a:lnTo>
                  <a:pt x="190" y="31"/>
                </a:lnTo>
                <a:lnTo>
                  <a:pt x="190" y="27"/>
                </a:lnTo>
                <a:lnTo>
                  <a:pt x="190" y="27"/>
                </a:lnTo>
                <a:lnTo>
                  <a:pt x="186" y="27"/>
                </a:lnTo>
                <a:lnTo>
                  <a:pt x="186" y="22"/>
                </a:lnTo>
                <a:lnTo>
                  <a:pt x="190" y="22"/>
                </a:lnTo>
                <a:lnTo>
                  <a:pt x="190" y="22"/>
                </a:lnTo>
                <a:lnTo>
                  <a:pt x="195" y="22"/>
                </a:lnTo>
                <a:lnTo>
                  <a:pt x="195" y="22"/>
                </a:lnTo>
                <a:lnTo>
                  <a:pt x="195" y="22"/>
                </a:lnTo>
                <a:lnTo>
                  <a:pt x="195" y="22"/>
                </a:lnTo>
                <a:lnTo>
                  <a:pt x="199" y="22"/>
                </a:lnTo>
                <a:lnTo>
                  <a:pt x="199" y="22"/>
                </a:lnTo>
                <a:lnTo>
                  <a:pt x="204" y="22"/>
                </a:lnTo>
                <a:lnTo>
                  <a:pt x="204" y="22"/>
                </a:lnTo>
                <a:lnTo>
                  <a:pt x="204" y="22"/>
                </a:lnTo>
                <a:lnTo>
                  <a:pt x="204" y="22"/>
                </a:lnTo>
                <a:lnTo>
                  <a:pt x="204" y="18"/>
                </a:lnTo>
                <a:lnTo>
                  <a:pt x="199" y="18"/>
                </a:lnTo>
                <a:lnTo>
                  <a:pt x="195" y="18"/>
                </a:lnTo>
                <a:lnTo>
                  <a:pt x="195" y="18"/>
                </a:lnTo>
                <a:lnTo>
                  <a:pt x="195" y="18"/>
                </a:lnTo>
                <a:lnTo>
                  <a:pt x="199" y="18"/>
                </a:lnTo>
                <a:lnTo>
                  <a:pt x="199" y="18"/>
                </a:lnTo>
                <a:lnTo>
                  <a:pt x="204" y="13"/>
                </a:lnTo>
                <a:lnTo>
                  <a:pt x="204" y="13"/>
                </a:lnTo>
                <a:lnTo>
                  <a:pt x="204" y="13"/>
                </a:lnTo>
                <a:lnTo>
                  <a:pt x="208" y="13"/>
                </a:lnTo>
                <a:lnTo>
                  <a:pt x="208" y="13"/>
                </a:lnTo>
                <a:lnTo>
                  <a:pt x="208" y="13"/>
                </a:lnTo>
                <a:lnTo>
                  <a:pt x="213" y="13"/>
                </a:lnTo>
                <a:lnTo>
                  <a:pt x="213" y="13"/>
                </a:lnTo>
                <a:lnTo>
                  <a:pt x="213" y="13"/>
                </a:lnTo>
                <a:lnTo>
                  <a:pt x="213" y="18"/>
                </a:lnTo>
                <a:lnTo>
                  <a:pt x="217" y="18"/>
                </a:lnTo>
                <a:lnTo>
                  <a:pt x="217" y="18"/>
                </a:lnTo>
                <a:lnTo>
                  <a:pt x="217" y="22"/>
                </a:lnTo>
                <a:lnTo>
                  <a:pt x="222" y="22"/>
                </a:lnTo>
                <a:lnTo>
                  <a:pt x="222" y="18"/>
                </a:lnTo>
                <a:lnTo>
                  <a:pt x="217" y="18"/>
                </a:lnTo>
                <a:lnTo>
                  <a:pt x="217" y="18"/>
                </a:lnTo>
                <a:lnTo>
                  <a:pt x="217" y="18"/>
                </a:lnTo>
                <a:lnTo>
                  <a:pt x="217" y="18"/>
                </a:lnTo>
                <a:lnTo>
                  <a:pt x="222" y="13"/>
                </a:lnTo>
                <a:lnTo>
                  <a:pt x="226" y="13"/>
                </a:lnTo>
                <a:lnTo>
                  <a:pt x="226" y="13"/>
                </a:lnTo>
                <a:lnTo>
                  <a:pt x="231" y="9"/>
                </a:lnTo>
                <a:lnTo>
                  <a:pt x="231" y="9"/>
                </a:lnTo>
                <a:lnTo>
                  <a:pt x="231" y="9"/>
                </a:lnTo>
                <a:lnTo>
                  <a:pt x="231" y="4"/>
                </a:lnTo>
                <a:lnTo>
                  <a:pt x="226" y="4"/>
                </a:lnTo>
                <a:lnTo>
                  <a:pt x="226" y="4"/>
                </a:lnTo>
                <a:lnTo>
                  <a:pt x="231" y="4"/>
                </a:lnTo>
                <a:lnTo>
                  <a:pt x="231" y="0"/>
                </a:lnTo>
                <a:lnTo>
                  <a:pt x="235" y="0"/>
                </a:lnTo>
                <a:lnTo>
                  <a:pt x="235" y="0"/>
                </a:lnTo>
                <a:lnTo>
                  <a:pt x="235" y="4"/>
                </a:lnTo>
                <a:lnTo>
                  <a:pt x="240" y="4"/>
                </a:lnTo>
                <a:lnTo>
                  <a:pt x="240" y="4"/>
                </a:lnTo>
                <a:lnTo>
                  <a:pt x="240" y="4"/>
                </a:lnTo>
                <a:lnTo>
                  <a:pt x="240" y="4"/>
                </a:lnTo>
                <a:lnTo>
                  <a:pt x="240" y="4"/>
                </a:lnTo>
                <a:lnTo>
                  <a:pt x="244" y="4"/>
                </a:lnTo>
                <a:lnTo>
                  <a:pt x="244" y="4"/>
                </a:lnTo>
                <a:lnTo>
                  <a:pt x="244" y="4"/>
                </a:lnTo>
                <a:lnTo>
                  <a:pt x="244" y="4"/>
                </a:lnTo>
                <a:lnTo>
                  <a:pt x="244" y="4"/>
                </a:lnTo>
                <a:lnTo>
                  <a:pt x="244" y="4"/>
                </a:lnTo>
                <a:lnTo>
                  <a:pt x="244" y="9"/>
                </a:lnTo>
                <a:lnTo>
                  <a:pt x="240" y="9"/>
                </a:lnTo>
                <a:lnTo>
                  <a:pt x="240" y="9"/>
                </a:lnTo>
                <a:lnTo>
                  <a:pt x="240" y="13"/>
                </a:lnTo>
                <a:lnTo>
                  <a:pt x="240" y="18"/>
                </a:lnTo>
                <a:lnTo>
                  <a:pt x="240" y="18"/>
                </a:lnTo>
                <a:lnTo>
                  <a:pt x="240" y="18"/>
                </a:lnTo>
                <a:lnTo>
                  <a:pt x="240" y="18"/>
                </a:lnTo>
                <a:lnTo>
                  <a:pt x="244" y="18"/>
                </a:lnTo>
                <a:lnTo>
                  <a:pt x="244" y="13"/>
                </a:lnTo>
                <a:lnTo>
                  <a:pt x="249" y="9"/>
                </a:lnTo>
                <a:lnTo>
                  <a:pt x="249" y="4"/>
                </a:lnTo>
                <a:lnTo>
                  <a:pt x="253" y="4"/>
                </a:lnTo>
                <a:lnTo>
                  <a:pt x="253" y="4"/>
                </a:lnTo>
                <a:lnTo>
                  <a:pt x="258" y="4"/>
                </a:lnTo>
                <a:lnTo>
                  <a:pt x="258" y="4"/>
                </a:lnTo>
                <a:lnTo>
                  <a:pt x="253" y="9"/>
                </a:lnTo>
                <a:lnTo>
                  <a:pt x="253" y="9"/>
                </a:lnTo>
                <a:lnTo>
                  <a:pt x="258" y="9"/>
                </a:lnTo>
                <a:lnTo>
                  <a:pt x="253" y="9"/>
                </a:lnTo>
                <a:lnTo>
                  <a:pt x="253" y="13"/>
                </a:lnTo>
                <a:lnTo>
                  <a:pt x="258" y="13"/>
                </a:lnTo>
                <a:lnTo>
                  <a:pt x="258" y="13"/>
                </a:lnTo>
                <a:lnTo>
                  <a:pt x="258" y="9"/>
                </a:lnTo>
                <a:lnTo>
                  <a:pt x="262" y="9"/>
                </a:lnTo>
                <a:lnTo>
                  <a:pt x="262" y="9"/>
                </a:lnTo>
                <a:lnTo>
                  <a:pt x="262" y="4"/>
                </a:lnTo>
                <a:lnTo>
                  <a:pt x="262" y="4"/>
                </a:lnTo>
                <a:lnTo>
                  <a:pt x="267" y="4"/>
                </a:lnTo>
                <a:lnTo>
                  <a:pt x="267" y="4"/>
                </a:lnTo>
                <a:lnTo>
                  <a:pt x="262" y="4"/>
                </a:lnTo>
                <a:lnTo>
                  <a:pt x="262" y="0"/>
                </a:lnTo>
                <a:lnTo>
                  <a:pt x="262" y="0"/>
                </a:lnTo>
                <a:lnTo>
                  <a:pt x="267" y="0"/>
                </a:lnTo>
                <a:lnTo>
                  <a:pt x="267" y="0"/>
                </a:lnTo>
                <a:lnTo>
                  <a:pt x="267" y="0"/>
                </a:lnTo>
                <a:lnTo>
                  <a:pt x="271" y="0"/>
                </a:lnTo>
                <a:lnTo>
                  <a:pt x="276" y="0"/>
                </a:lnTo>
                <a:lnTo>
                  <a:pt x="276" y="4"/>
                </a:lnTo>
                <a:lnTo>
                  <a:pt x="276" y="4"/>
                </a:lnTo>
                <a:lnTo>
                  <a:pt x="271" y="4"/>
                </a:lnTo>
                <a:lnTo>
                  <a:pt x="271" y="4"/>
                </a:lnTo>
                <a:lnTo>
                  <a:pt x="271" y="9"/>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40" name="Freeform 131">
            <a:extLst>
              <a:ext uri="{FF2B5EF4-FFF2-40B4-BE49-F238E27FC236}">
                <a16:creationId xmlns:a16="http://schemas.microsoft.com/office/drawing/2014/main" id="{FA0DB5C1-9C24-7441-86F4-CA44F9A0C9F2}"/>
              </a:ext>
            </a:extLst>
          </p:cNvPr>
          <p:cNvSpPr>
            <a:spLocks/>
          </p:cNvSpPr>
          <p:nvPr/>
        </p:nvSpPr>
        <p:spPr bwMode="auto">
          <a:xfrm>
            <a:off x="8931606" y="4041578"/>
            <a:ext cx="721698" cy="535550"/>
          </a:xfrm>
          <a:custGeom>
            <a:avLst/>
            <a:gdLst>
              <a:gd name="T0" fmla="*/ 64 w 149"/>
              <a:gd name="T1" fmla="*/ 0 h 109"/>
              <a:gd name="T2" fmla="*/ 68 w 149"/>
              <a:gd name="T3" fmla="*/ 9 h 109"/>
              <a:gd name="T4" fmla="*/ 77 w 149"/>
              <a:gd name="T5" fmla="*/ 5 h 109"/>
              <a:gd name="T6" fmla="*/ 109 w 149"/>
              <a:gd name="T7" fmla="*/ 5 h 109"/>
              <a:gd name="T8" fmla="*/ 127 w 149"/>
              <a:gd name="T9" fmla="*/ 5 h 109"/>
              <a:gd name="T10" fmla="*/ 127 w 149"/>
              <a:gd name="T11" fmla="*/ 9 h 109"/>
              <a:gd name="T12" fmla="*/ 131 w 149"/>
              <a:gd name="T13" fmla="*/ 14 h 109"/>
              <a:gd name="T14" fmla="*/ 140 w 149"/>
              <a:gd name="T15" fmla="*/ 27 h 109"/>
              <a:gd name="T16" fmla="*/ 140 w 149"/>
              <a:gd name="T17" fmla="*/ 36 h 109"/>
              <a:gd name="T18" fmla="*/ 136 w 149"/>
              <a:gd name="T19" fmla="*/ 45 h 109"/>
              <a:gd name="T20" fmla="*/ 136 w 149"/>
              <a:gd name="T21" fmla="*/ 45 h 109"/>
              <a:gd name="T22" fmla="*/ 140 w 149"/>
              <a:gd name="T23" fmla="*/ 50 h 109"/>
              <a:gd name="T24" fmla="*/ 140 w 149"/>
              <a:gd name="T25" fmla="*/ 59 h 109"/>
              <a:gd name="T26" fmla="*/ 140 w 149"/>
              <a:gd name="T27" fmla="*/ 63 h 109"/>
              <a:gd name="T28" fmla="*/ 145 w 149"/>
              <a:gd name="T29" fmla="*/ 72 h 109"/>
              <a:gd name="T30" fmla="*/ 145 w 149"/>
              <a:gd name="T31" fmla="*/ 72 h 109"/>
              <a:gd name="T32" fmla="*/ 149 w 149"/>
              <a:gd name="T33" fmla="*/ 77 h 109"/>
              <a:gd name="T34" fmla="*/ 140 w 149"/>
              <a:gd name="T35" fmla="*/ 82 h 109"/>
              <a:gd name="T36" fmla="*/ 131 w 149"/>
              <a:gd name="T37" fmla="*/ 91 h 109"/>
              <a:gd name="T38" fmla="*/ 131 w 149"/>
              <a:gd name="T39" fmla="*/ 100 h 109"/>
              <a:gd name="T40" fmla="*/ 131 w 149"/>
              <a:gd name="T41" fmla="*/ 104 h 109"/>
              <a:gd name="T42" fmla="*/ 131 w 149"/>
              <a:gd name="T43" fmla="*/ 109 h 109"/>
              <a:gd name="T44" fmla="*/ 122 w 149"/>
              <a:gd name="T45" fmla="*/ 104 h 109"/>
              <a:gd name="T46" fmla="*/ 113 w 149"/>
              <a:gd name="T47" fmla="*/ 100 h 109"/>
              <a:gd name="T48" fmla="*/ 104 w 149"/>
              <a:gd name="T49" fmla="*/ 100 h 109"/>
              <a:gd name="T50" fmla="*/ 100 w 149"/>
              <a:gd name="T51" fmla="*/ 100 h 109"/>
              <a:gd name="T52" fmla="*/ 95 w 149"/>
              <a:gd name="T53" fmla="*/ 100 h 109"/>
              <a:gd name="T54" fmla="*/ 91 w 149"/>
              <a:gd name="T55" fmla="*/ 104 h 109"/>
              <a:gd name="T56" fmla="*/ 86 w 149"/>
              <a:gd name="T57" fmla="*/ 104 h 109"/>
              <a:gd name="T58" fmla="*/ 86 w 149"/>
              <a:gd name="T59" fmla="*/ 100 h 109"/>
              <a:gd name="T60" fmla="*/ 82 w 149"/>
              <a:gd name="T61" fmla="*/ 95 h 109"/>
              <a:gd name="T62" fmla="*/ 77 w 149"/>
              <a:gd name="T63" fmla="*/ 100 h 109"/>
              <a:gd name="T64" fmla="*/ 73 w 149"/>
              <a:gd name="T65" fmla="*/ 100 h 109"/>
              <a:gd name="T66" fmla="*/ 68 w 149"/>
              <a:gd name="T67" fmla="*/ 91 h 109"/>
              <a:gd name="T68" fmla="*/ 64 w 149"/>
              <a:gd name="T69" fmla="*/ 91 h 109"/>
              <a:gd name="T70" fmla="*/ 59 w 149"/>
              <a:gd name="T71" fmla="*/ 91 h 109"/>
              <a:gd name="T72" fmla="*/ 55 w 149"/>
              <a:gd name="T73" fmla="*/ 91 h 109"/>
              <a:gd name="T74" fmla="*/ 55 w 149"/>
              <a:gd name="T75" fmla="*/ 86 h 109"/>
              <a:gd name="T76" fmla="*/ 55 w 149"/>
              <a:gd name="T77" fmla="*/ 86 h 109"/>
              <a:gd name="T78" fmla="*/ 46 w 149"/>
              <a:gd name="T79" fmla="*/ 82 h 109"/>
              <a:gd name="T80" fmla="*/ 46 w 149"/>
              <a:gd name="T81" fmla="*/ 86 h 109"/>
              <a:gd name="T82" fmla="*/ 41 w 149"/>
              <a:gd name="T83" fmla="*/ 86 h 109"/>
              <a:gd name="T84" fmla="*/ 37 w 149"/>
              <a:gd name="T85" fmla="*/ 82 h 109"/>
              <a:gd name="T86" fmla="*/ 37 w 149"/>
              <a:gd name="T87" fmla="*/ 82 h 109"/>
              <a:gd name="T88" fmla="*/ 37 w 149"/>
              <a:gd name="T89" fmla="*/ 77 h 109"/>
              <a:gd name="T90" fmla="*/ 32 w 149"/>
              <a:gd name="T91" fmla="*/ 77 h 109"/>
              <a:gd name="T92" fmla="*/ 23 w 149"/>
              <a:gd name="T93" fmla="*/ 72 h 109"/>
              <a:gd name="T94" fmla="*/ 18 w 149"/>
              <a:gd name="T95" fmla="*/ 72 h 109"/>
              <a:gd name="T96" fmla="*/ 14 w 149"/>
              <a:gd name="T97" fmla="*/ 72 h 109"/>
              <a:gd name="T98" fmla="*/ 14 w 149"/>
              <a:gd name="T99" fmla="*/ 68 h 109"/>
              <a:gd name="T100" fmla="*/ 14 w 149"/>
              <a:gd name="T101" fmla="*/ 59 h 109"/>
              <a:gd name="T102" fmla="*/ 9 w 149"/>
              <a:gd name="T103" fmla="*/ 54 h 109"/>
              <a:gd name="T104" fmla="*/ 14 w 149"/>
              <a:gd name="T105" fmla="*/ 50 h 109"/>
              <a:gd name="T106" fmla="*/ 9 w 149"/>
              <a:gd name="T107" fmla="*/ 45 h 109"/>
              <a:gd name="T108" fmla="*/ 9 w 149"/>
              <a:gd name="T109" fmla="*/ 41 h 109"/>
              <a:gd name="T110" fmla="*/ 5 w 149"/>
              <a:gd name="T111" fmla="*/ 32 h 109"/>
              <a:gd name="T112" fmla="*/ 5 w 149"/>
              <a:gd name="T113" fmla="*/ 27 h 109"/>
              <a:gd name="T114" fmla="*/ 5 w 149"/>
              <a:gd name="T115" fmla="*/ 23 h 109"/>
              <a:gd name="T116" fmla="*/ 9 w 149"/>
              <a:gd name="T117" fmla="*/ 18 h 109"/>
              <a:gd name="T118" fmla="*/ 5 w 149"/>
              <a:gd name="T119" fmla="*/ 14 h 109"/>
              <a:gd name="T120" fmla="*/ 27 w 149"/>
              <a:gd name="T121" fmla="*/ 9 h 109"/>
              <a:gd name="T122" fmla="*/ 37 w 149"/>
              <a:gd name="T123" fmla="*/ 5 h 109"/>
              <a:gd name="T124" fmla="*/ 55 w 149"/>
              <a:gd name="T125"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9" h="109">
                <a:moveTo>
                  <a:pt x="64" y="0"/>
                </a:moveTo>
                <a:lnTo>
                  <a:pt x="64" y="0"/>
                </a:lnTo>
                <a:lnTo>
                  <a:pt x="68" y="0"/>
                </a:lnTo>
                <a:lnTo>
                  <a:pt x="68" y="0"/>
                </a:lnTo>
                <a:lnTo>
                  <a:pt x="64" y="0"/>
                </a:lnTo>
                <a:lnTo>
                  <a:pt x="64" y="0"/>
                </a:lnTo>
                <a:lnTo>
                  <a:pt x="64" y="0"/>
                </a:lnTo>
                <a:lnTo>
                  <a:pt x="64" y="5"/>
                </a:lnTo>
                <a:lnTo>
                  <a:pt x="64" y="5"/>
                </a:lnTo>
                <a:lnTo>
                  <a:pt x="68" y="9"/>
                </a:lnTo>
                <a:lnTo>
                  <a:pt x="68" y="9"/>
                </a:lnTo>
                <a:lnTo>
                  <a:pt x="77" y="5"/>
                </a:lnTo>
                <a:lnTo>
                  <a:pt x="77" y="5"/>
                </a:lnTo>
                <a:lnTo>
                  <a:pt x="77" y="5"/>
                </a:lnTo>
                <a:lnTo>
                  <a:pt x="77" y="5"/>
                </a:lnTo>
                <a:lnTo>
                  <a:pt x="82" y="5"/>
                </a:lnTo>
                <a:lnTo>
                  <a:pt x="86" y="5"/>
                </a:lnTo>
                <a:lnTo>
                  <a:pt x="95" y="5"/>
                </a:lnTo>
                <a:lnTo>
                  <a:pt x="100" y="5"/>
                </a:lnTo>
                <a:lnTo>
                  <a:pt x="109" y="5"/>
                </a:lnTo>
                <a:lnTo>
                  <a:pt x="113" y="9"/>
                </a:lnTo>
                <a:lnTo>
                  <a:pt x="122" y="9"/>
                </a:lnTo>
                <a:lnTo>
                  <a:pt x="122" y="9"/>
                </a:lnTo>
                <a:lnTo>
                  <a:pt x="122" y="5"/>
                </a:lnTo>
                <a:lnTo>
                  <a:pt x="127" y="5"/>
                </a:lnTo>
                <a:lnTo>
                  <a:pt x="127" y="5"/>
                </a:lnTo>
                <a:lnTo>
                  <a:pt x="127" y="9"/>
                </a:lnTo>
                <a:lnTo>
                  <a:pt x="127" y="9"/>
                </a:lnTo>
                <a:lnTo>
                  <a:pt x="127" y="9"/>
                </a:lnTo>
                <a:lnTo>
                  <a:pt x="127" y="9"/>
                </a:lnTo>
                <a:lnTo>
                  <a:pt x="127" y="9"/>
                </a:lnTo>
                <a:lnTo>
                  <a:pt x="131" y="9"/>
                </a:lnTo>
                <a:lnTo>
                  <a:pt x="131" y="9"/>
                </a:lnTo>
                <a:lnTo>
                  <a:pt x="131" y="9"/>
                </a:lnTo>
                <a:lnTo>
                  <a:pt x="131" y="14"/>
                </a:lnTo>
                <a:lnTo>
                  <a:pt x="136" y="14"/>
                </a:lnTo>
                <a:lnTo>
                  <a:pt x="136" y="14"/>
                </a:lnTo>
                <a:lnTo>
                  <a:pt x="136" y="14"/>
                </a:lnTo>
                <a:lnTo>
                  <a:pt x="136" y="23"/>
                </a:lnTo>
                <a:lnTo>
                  <a:pt x="140" y="27"/>
                </a:lnTo>
                <a:lnTo>
                  <a:pt x="140" y="32"/>
                </a:lnTo>
                <a:lnTo>
                  <a:pt x="140" y="32"/>
                </a:lnTo>
                <a:lnTo>
                  <a:pt x="140" y="36"/>
                </a:lnTo>
                <a:lnTo>
                  <a:pt x="140" y="36"/>
                </a:lnTo>
                <a:lnTo>
                  <a:pt x="140" y="36"/>
                </a:lnTo>
                <a:lnTo>
                  <a:pt x="140" y="36"/>
                </a:lnTo>
                <a:lnTo>
                  <a:pt x="140" y="41"/>
                </a:lnTo>
                <a:lnTo>
                  <a:pt x="136" y="41"/>
                </a:lnTo>
                <a:lnTo>
                  <a:pt x="136" y="41"/>
                </a:lnTo>
                <a:lnTo>
                  <a:pt x="136" y="45"/>
                </a:lnTo>
                <a:lnTo>
                  <a:pt x="131" y="45"/>
                </a:lnTo>
                <a:lnTo>
                  <a:pt x="131" y="45"/>
                </a:lnTo>
                <a:lnTo>
                  <a:pt x="131" y="45"/>
                </a:lnTo>
                <a:lnTo>
                  <a:pt x="131" y="45"/>
                </a:lnTo>
                <a:lnTo>
                  <a:pt x="136" y="45"/>
                </a:lnTo>
                <a:lnTo>
                  <a:pt x="136" y="50"/>
                </a:lnTo>
                <a:lnTo>
                  <a:pt x="136" y="50"/>
                </a:lnTo>
                <a:lnTo>
                  <a:pt x="140" y="50"/>
                </a:lnTo>
                <a:lnTo>
                  <a:pt x="140" y="50"/>
                </a:lnTo>
                <a:lnTo>
                  <a:pt x="140" y="50"/>
                </a:lnTo>
                <a:lnTo>
                  <a:pt x="140" y="50"/>
                </a:lnTo>
                <a:lnTo>
                  <a:pt x="140" y="54"/>
                </a:lnTo>
                <a:lnTo>
                  <a:pt x="140" y="54"/>
                </a:lnTo>
                <a:lnTo>
                  <a:pt x="140" y="54"/>
                </a:lnTo>
                <a:lnTo>
                  <a:pt x="140" y="59"/>
                </a:lnTo>
                <a:lnTo>
                  <a:pt x="140" y="59"/>
                </a:lnTo>
                <a:lnTo>
                  <a:pt x="140" y="59"/>
                </a:lnTo>
                <a:lnTo>
                  <a:pt x="140" y="63"/>
                </a:lnTo>
                <a:lnTo>
                  <a:pt x="140" y="63"/>
                </a:lnTo>
                <a:lnTo>
                  <a:pt x="140" y="63"/>
                </a:lnTo>
                <a:lnTo>
                  <a:pt x="140" y="63"/>
                </a:lnTo>
                <a:lnTo>
                  <a:pt x="140" y="63"/>
                </a:lnTo>
                <a:lnTo>
                  <a:pt x="145" y="68"/>
                </a:lnTo>
                <a:lnTo>
                  <a:pt x="145" y="68"/>
                </a:lnTo>
                <a:lnTo>
                  <a:pt x="145" y="72"/>
                </a:lnTo>
                <a:lnTo>
                  <a:pt x="149" y="72"/>
                </a:lnTo>
                <a:lnTo>
                  <a:pt x="149" y="72"/>
                </a:lnTo>
                <a:lnTo>
                  <a:pt x="149" y="72"/>
                </a:lnTo>
                <a:lnTo>
                  <a:pt x="145" y="72"/>
                </a:lnTo>
                <a:lnTo>
                  <a:pt x="145" y="72"/>
                </a:lnTo>
                <a:lnTo>
                  <a:pt x="145" y="72"/>
                </a:lnTo>
                <a:lnTo>
                  <a:pt x="145" y="72"/>
                </a:lnTo>
                <a:lnTo>
                  <a:pt x="149" y="77"/>
                </a:lnTo>
                <a:lnTo>
                  <a:pt x="149" y="77"/>
                </a:lnTo>
                <a:lnTo>
                  <a:pt x="149" y="77"/>
                </a:lnTo>
                <a:lnTo>
                  <a:pt x="149" y="77"/>
                </a:lnTo>
                <a:lnTo>
                  <a:pt x="149" y="82"/>
                </a:lnTo>
                <a:lnTo>
                  <a:pt x="145" y="82"/>
                </a:lnTo>
                <a:lnTo>
                  <a:pt x="145" y="82"/>
                </a:lnTo>
                <a:lnTo>
                  <a:pt x="140" y="82"/>
                </a:lnTo>
                <a:lnTo>
                  <a:pt x="140" y="86"/>
                </a:lnTo>
                <a:lnTo>
                  <a:pt x="140" y="86"/>
                </a:lnTo>
                <a:lnTo>
                  <a:pt x="136" y="86"/>
                </a:lnTo>
                <a:lnTo>
                  <a:pt x="136" y="91"/>
                </a:lnTo>
                <a:lnTo>
                  <a:pt x="131" y="91"/>
                </a:lnTo>
                <a:lnTo>
                  <a:pt x="131" y="95"/>
                </a:lnTo>
                <a:lnTo>
                  <a:pt x="131" y="95"/>
                </a:lnTo>
                <a:lnTo>
                  <a:pt x="131" y="100"/>
                </a:lnTo>
                <a:lnTo>
                  <a:pt x="131" y="100"/>
                </a:lnTo>
                <a:lnTo>
                  <a:pt x="131" y="100"/>
                </a:lnTo>
                <a:lnTo>
                  <a:pt x="131" y="104"/>
                </a:lnTo>
                <a:lnTo>
                  <a:pt x="131" y="104"/>
                </a:lnTo>
                <a:lnTo>
                  <a:pt x="131" y="104"/>
                </a:lnTo>
                <a:lnTo>
                  <a:pt x="131" y="104"/>
                </a:lnTo>
                <a:lnTo>
                  <a:pt x="131" y="104"/>
                </a:lnTo>
                <a:lnTo>
                  <a:pt x="131" y="104"/>
                </a:lnTo>
                <a:lnTo>
                  <a:pt x="131" y="109"/>
                </a:lnTo>
                <a:lnTo>
                  <a:pt x="131" y="109"/>
                </a:lnTo>
                <a:lnTo>
                  <a:pt x="131" y="109"/>
                </a:lnTo>
                <a:lnTo>
                  <a:pt x="131" y="109"/>
                </a:lnTo>
                <a:lnTo>
                  <a:pt x="127" y="104"/>
                </a:lnTo>
                <a:lnTo>
                  <a:pt x="127" y="104"/>
                </a:lnTo>
                <a:lnTo>
                  <a:pt x="127" y="104"/>
                </a:lnTo>
                <a:lnTo>
                  <a:pt x="122" y="104"/>
                </a:lnTo>
                <a:lnTo>
                  <a:pt x="122" y="104"/>
                </a:lnTo>
                <a:lnTo>
                  <a:pt x="122" y="104"/>
                </a:lnTo>
                <a:lnTo>
                  <a:pt x="118" y="104"/>
                </a:lnTo>
                <a:lnTo>
                  <a:pt x="118" y="100"/>
                </a:lnTo>
                <a:lnTo>
                  <a:pt x="118" y="100"/>
                </a:lnTo>
                <a:lnTo>
                  <a:pt x="113" y="100"/>
                </a:lnTo>
                <a:lnTo>
                  <a:pt x="109" y="100"/>
                </a:lnTo>
                <a:lnTo>
                  <a:pt x="109" y="100"/>
                </a:lnTo>
                <a:lnTo>
                  <a:pt x="109" y="100"/>
                </a:lnTo>
                <a:lnTo>
                  <a:pt x="104" y="100"/>
                </a:lnTo>
                <a:lnTo>
                  <a:pt x="104" y="100"/>
                </a:lnTo>
                <a:lnTo>
                  <a:pt x="104" y="104"/>
                </a:lnTo>
                <a:lnTo>
                  <a:pt x="104" y="104"/>
                </a:lnTo>
                <a:lnTo>
                  <a:pt x="104" y="100"/>
                </a:lnTo>
                <a:lnTo>
                  <a:pt x="100" y="100"/>
                </a:lnTo>
                <a:lnTo>
                  <a:pt x="100" y="100"/>
                </a:lnTo>
                <a:lnTo>
                  <a:pt x="100" y="100"/>
                </a:lnTo>
                <a:lnTo>
                  <a:pt x="95" y="100"/>
                </a:lnTo>
                <a:lnTo>
                  <a:pt x="95" y="100"/>
                </a:lnTo>
                <a:lnTo>
                  <a:pt x="95" y="100"/>
                </a:lnTo>
                <a:lnTo>
                  <a:pt x="95" y="100"/>
                </a:lnTo>
                <a:lnTo>
                  <a:pt x="95" y="100"/>
                </a:lnTo>
                <a:lnTo>
                  <a:pt x="95" y="100"/>
                </a:lnTo>
                <a:lnTo>
                  <a:pt x="91" y="104"/>
                </a:lnTo>
                <a:lnTo>
                  <a:pt x="91" y="104"/>
                </a:lnTo>
                <a:lnTo>
                  <a:pt x="91" y="104"/>
                </a:lnTo>
                <a:lnTo>
                  <a:pt x="91" y="104"/>
                </a:lnTo>
                <a:lnTo>
                  <a:pt x="91" y="104"/>
                </a:lnTo>
                <a:lnTo>
                  <a:pt x="86" y="104"/>
                </a:lnTo>
                <a:lnTo>
                  <a:pt x="86" y="104"/>
                </a:lnTo>
                <a:lnTo>
                  <a:pt x="86" y="104"/>
                </a:lnTo>
                <a:lnTo>
                  <a:pt x="86" y="104"/>
                </a:lnTo>
                <a:lnTo>
                  <a:pt x="86" y="104"/>
                </a:lnTo>
                <a:lnTo>
                  <a:pt x="86" y="100"/>
                </a:lnTo>
                <a:lnTo>
                  <a:pt x="86" y="100"/>
                </a:lnTo>
                <a:lnTo>
                  <a:pt x="86" y="100"/>
                </a:lnTo>
                <a:lnTo>
                  <a:pt x="86" y="100"/>
                </a:lnTo>
                <a:lnTo>
                  <a:pt x="86" y="100"/>
                </a:lnTo>
                <a:lnTo>
                  <a:pt x="86" y="100"/>
                </a:lnTo>
                <a:lnTo>
                  <a:pt x="82" y="100"/>
                </a:lnTo>
                <a:lnTo>
                  <a:pt x="82" y="95"/>
                </a:lnTo>
                <a:lnTo>
                  <a:pt x="82" y="95"/>
                </a:lnTo>
                <a:lnTo>
                  <a:pt x="82" y="100"/>
                </a:lnTo>
                <a:lnTo>
                  <a:pt x="82" y="100"/>
                </a:lnTo>
                <a:lnTo>
                  <a:pt x="77" y="100"/>
                </a:lnTo>
                <a:lnTo>
                  <a:pt x="77" y="100"/>
                </a:lnTo>
                <a:lnTo>
                  <a:pt x="77" y="100"/>
                </a:lnTo>
                <a:lnTo>
                  <a:pt x="77" y="100"/>
                </a:lnTo>
                <a:lnTo>
                  <a:pt x="73" y="100"/>
                </a:lnTo>
                <a:lnTo>
                  <a:pt x="73" y="100"/>
                </a:lnTo>
                <a:lnTo>
                  <a:pt x="73" y="100"/>
                </a:lnTo>
                <a:lnTo>
                  <a:pt x="73" y="95"/>
                </a:lnTo>
                <a:lnTo>
                  <a:pt x="68" y="95"/>
                </a:lnTo>
                <a:lnTo>
                  <a:pt x="68" y="91"/>
                </a:lnTo>
                <a:lnTo>
                  <a:pt x="68" y="91"/>
                </a:lnTo>
                <a:lnTo>
                  <a:pt x="68" y="91"/>
                </a:lnTo>
                <a:lnTo>
                  <a:pt x="68" y="91"/>
                </a:lnTo>
                <a:lnTo>
                  <a:pt x="64" y="91"/>
                </a:lnTo>
                <a:lnTo>
                  <a:pt x="64" y="91"/>
                </a:lnTo>
                <a:lnTo>
                  <a:pt x="64" y="91"/>
                </a:lnTo>
                <a:lnTo>
                  <a:pt x="64" y="91"/>
                </a:lnTo>
                <a:lnTo>
                  <a:pt x="64" y="91"/>
                </a:lnTo>
                <a:lnTo>
                  <a:pt x="64" y="91"/>
                </a:lnTo>
                <a:lnTo>
                  <a:pt x="59" y="91"/>
                </a:lnTo>
                <a:lnTo>
                  <a:pt x="59" y="91"/>
                </a:lnTo>
                <a:lnTo>
                  <a:pt x="59" y="91"/>
                </a:lnTo>
                <a:lnTo>
                  <a:pt x="59" y="91"/>
                </a:lnTo>
                <a:lnTo>
                  <a:pt x="59" y="91"/>
                </a:lnTo>
                <a:lnTo>
                  <a:pt x="59" y="91"/>
                </a:lnTo>
                <a:lnTo>
                  <a:pt x="59" y="91"/>
                </a:lnTo>
                <a:lnTo>
                  <a:pt x="55" y="91"/>
                </a:lnTo>
                <a:lnTo>
                  <a:pt x="55" y="86"/>
                </a:lnTo>
                <a:lnTo>
                  <a:pt x="55" y="86"/>
                </a:lnTo>
                <a:lnTo>
                  <a:pt x="55" y="86"/>
                </a:lnTo>
                <a:lnTo>
                  <a:pt x="55" y="86"/>
                </a:lnTo>
                <a:lnTo>
                  <a:pt x="55" y="86"/>
                </a:lnTo>
                <a:lnTo>
                  <a:pt x="55" y="86"/>
                </a:lnTo>
                <a:lnTo>
                  <a:pt x="55" y="82"/>
                </a:lnTo>
                <a:lnTo>
                  <a:pt x="55" y="82"/>
                </a:lnTo>
                <a:lnTo>
                  <a:pt x="55" y="86"/>
                </a:lnTo>
                <a:lnTo>
                  <a:pt x="55" y="86"/>
                </a:lnTo>
                <a:lnTo>
                  <a:pt x="55" y="86"/>
                </a:lnTo>
                <a:lnTo>
                  <a:pt x="50" y="86"/>
                </a:lnTo>
                <a:lnTo>
                  <a:pt x="46" y="82"/>
                </a:lnTo>
                <a:lnTo>
                  <a:pt x="46" y="82"/>
                </a:lnTo>
                <a:lnTo>
                  <a:pt x="46" y="82"/>
                </a:lnTo>
                <a:lnTo>
                  <a:pt x="46" y="82"/>
                </a:lnTo>
                <a:lnTo>
                  <a:pt x="46" y="82"/>
                </a:lnTo>
                <a:lnTo>
                  <a:pt x="46" y="86"/>
                </a:lnTo>
                <a:lnTo>
                  <a:pt x="46" y="86"/>
                </a:lnTo>
                <a:lnTo>
                  <a:pt x="46" y="86"/>
                </a:lnTo>
                <a:lnTo>
                  <a:pt x="46" y="86"/>
                </a:lnTo>
                <a:lnTo>
                  <a:pt x="41" y="86"/>
                </a:lnTo>
                <a:lnTo>
                  <a:pt x="41" y="86"/>
                </a:lnTo>
                <a:lnTo>
                  <a:pt x="41" y="86"/>
                </a:lnTo>
                <a:lnTo>
                  <a:pt x="41" y="86"/>
                </a:lnTo>
                <a:lnTo>
                  <a:pt x="41" y="86"/>
                </a:lnTo>
                <a:lnTo>
                  <a:pt x="37" y="86"/>
                </a:lnTo>
                <a:lnTo>
                  <a:pt x="37" y="82"/>
                </a:lnTo>
                <a:lnTo>
                  <a:pt x="37" y="82"/>
                </a:lnTo>
                <a:lnTo>
                  <a:pt x="37" y="82"/>
                </a:lnTo>
                <a:lnTo>
                  <a:pt x="37" y="82"/>
                </a:lnTo>
                <a:lnTo>
                  <a:pt x="32" y="82"/>
                </a:lnTo>
                <a:lnTo>
                  <a:pt x="37" y="82"/>
                </a:lnTo>
                <a:lnTo>
                  <a:pt x="37" y="82"/>
                </a:lnTo>
                <a:lnTo>
                  <a:pt x="37" y="82"/>
                </a:lnTo>
                <a:lnTo>
                  <a:pt x="37" y="82"/>
                </a:lnTo>
                <a:lnTo>
                  <a:pt x="37" y="82"/>
                </a:lnTo>
                <a:lnTo>
                  <a:pt x="37" y="77"/>
                </a:lnTo>
                <a:lnTo>
                  <a:pt x="37" y="77"/>
                </a:lnTo>
                <a:lnTo>
                  <a:pt x="37" y="77"/>
                </a:lnTo>
                <a:lnTo>
                  <a:pt x="37" y="77"/>
                </a:lnTo>
                <a:lnTo>
                  <a:pt x="32" y="77"/>
                </a:lnTo>
                <a:lnTo>
                  <a:pt x="32" y="77"/>
                </a:lnTo>
                <a:lnTo>
                  <a:pt x="32" y="77"/>
                </a:lnTo>
                <a:lnTo>
                  <a:pt x="32" y="77"/>
                </a:lnTo>
                <a:lnTo>
                  <a:pt x="27" y="77"/>
                </a:lnTo>
                <a:lnTo>
                  <a:pt x="27" y="77"/>
                </a:lnTo>
                <a:lnTo>
                  <a:pt x="27" y="77"/>
                </a:lnTo>
                <a:lnTo>
                  <a:pt x="27" y="77"/>
                </a:lnTo>
                <a:lnTo>
                  <a:pt x="23" y="72"/>
                </a:lnTo>
                <a:lnTo>
                  <a:pt x="23" y="72"/>
                </a:lnTo>
                <a:lnTo>
                  <a:pt x="23" y="72"/>
                </a:lnTo>
                <a:lnTo>
                  <a:pt x="23" y="72"/>
                </a:lnTo>
                <a:lnTo>
                  <a:pt x="18" y="72"/>
                </a:lnTo>
                <a:lnTo>
                  <a:pt x="18" y="72"/>
                </a:lnTo>
                <a:lnTo>
                  <a:pt x="18" y="72"/>
                </a:lnTo>
                <a:lnTo>
                  <a:pt x="14" y="72"/>
                </a:lnTo>
                <a:lnTo>
                  <a:pt x="14" y="72"/>
                </a:lnTo>
                <a:lnTo>
                  <a:pt x="14" y="72"/>
                </a:lnTo>
                <a:lnTo>
                  <a:pt x="14" y="72"/>
                </a:lnTo>
                <a:lnTo>
                  <a:pt x="14" y="72"/>
                </a:lnTo>
                <a:lnTo>
                  <a:pt x="14" y="72"/>
                </a:lnTo>
                <a:lnTo>
                  <a:pt x="14" y="72"/>
                </a:lnTo>
                <a:lnTo>
                  <a:pt x="14" y="72"/>
                </a:lnTo>
                <a:lnTo>
                  <a:pt x="14" y="68"/>
                </a:lnTo>
                <a:lnTo>
                  <a:pt x="14" y="68"/>
                </a:lnTo>
                <a:lnTo>
                  <a:pt x="14" y="63"/>
                </a:lnTo>
                <a:lnTo>
                  <a:pt x="14" y="63"/>
                </a:lnTo>
                <a:lnTo>
                  <a:pt x="14" y="63"/>
                </a:lnTo>
                <a:lnTo>
                  <a:pt x="14" y="59"/>
                </a:lnTo>
                <a:lnTo>
                  <a:pt x="9" y="59"/>
                </a:lnTo>
                <a:lnTo>
                  <a:pt x="14" y="59"/>
                </a:lnTo>
                <a:lnTo>
                  <a:pt x="14" y="59"/>
                </a:lnTo>
                <a:lnTo>
                  <a:pt x="9" y="59"/>
                </a:lnTo>
                <a:lnTo>
                  <a:pt x="9" y="54"/>
                </a:lnTo>
                <a:lnTo>
                  <a:pt x="9" y="54"/>
                </a:lnTo>
                <a:lnTo>
                  <a:pt x="9" y="54"/>
                </a:lnTo>
                <a:lnTo>
                  <a:pt x="9" y="54"/>
                </a:lnTo>
                <a:lnTo>
                  <a:pt x="9" y="50"/>
                </a:lnTo>
                <a:lnTo>
                  <a:pt x="14" y="50"/>
                </a:lnTo>
                <a:lnTo>
                  <a:pt x="14" y="50"/>
                </a:lnTo>
                <a:lnTo>
                  <a:pt x="9" y="50"/>
                </a:lnTo>
                <a:lnTo>
                  <a:pt x="9" y="50"/>
                </a:lnTo>
                <a:lnTo>
                  <a:pt x="9" y="50"/>
                </a:lnTo>
                <a:lnTo>
                  <a:pt x="9" y="45"/>
                </a:lnTo>
                <a:lnTo>
                  <a:pt x="9" y="45"/>
                </a:lnTo>
                <a:lnTo>
                  <a:pt x="9" y="45"/>
                </a:lnTo>
                <a:lnTo>
                  <a:pt x="9" y="45"/>
                </a:lnTo>
                <a:lnTo>
                  <a:pt x="9" y="45"/>
                </a:lnTo>
                <a:lnTo>
                  <a:pt x="9" y="41"/>
                </a:lnTo>
                <a:lnTo>
                  <a:pt x="9" y="41"/>
                </a:lnTo>
                <a:lnTo>
                  <a:pt x="5" y="36"/>
                </a:lnTo>
                <a:lnTo>
                  <a:pt x="0" y="36"/>
                </a:lnTo>
                <a:lnTo>
                  <a:pt x="0" y="36"/>
                </a:lnTo>
                <a:lnTo>
                  <a:pt x="5" y="32"/>
                </a:lnTo>
                <a:lnTo>
                  <a:pt x="5" y="32"/>
                </a:lnTo>
                <a:lnTo>
                  <a:pt x="5" y="32"/>
                </a:lnTo>
                <a:lnTo>
                  <a:pt x="5" y="27"/>
                </a:lnTo>
                <a:lnTo>
                  <a:pt x="5" y="27"/>
                </a:lnTo>
                <a:lnTo>
                  <a:pt x="5" y="27"/>
                </a:lnTo>
                <a:lnTo>
                  <a:pt x="5" y="23"/>
                </a:lnTo>
                <a:lnTo>
                  <a:pt x="5" y="23"/>
                </a:lnTo>
                <a:lnTo>
                  <a:pt x="5" y="18"/>
                </a:lnTo>
                <a:lnTo>
                  <a:pt x="5" y="18"/>
                </a:lnTo>
                <a:lnTo>
                  <a:pt x="5" y="23"/>
                </a:lnTo>
                <a:lnTo>
                  <a:pt x="9" y="23"/>
                </a:lnTo>
                <a:lnTo>
                  <a:pt x="9" y="23"/>
                </a:lnTo>
                <a:lnTo>
                  <a:pt x="9" y="18"/>
                </a:lnTo>
                <a:lnTo>
                  <a:pt x="9" y="18"/>
                </a:lnTo>
                <a:lnTo>
                  <a:pt x="9" y="18"/>
                </a:lnTo>
                <a:lnTo>
                  <a:pt x="5" y="18"/>
                </a:lnTo>
                <a:lnTo>
                  <a:pt x="5" y="18"/>
                </a:lnTo>
                <a:lnTo>
                  <a:pt x="5" y="14"/>
                </a:lnTo>
                <a:lnTo>
                  <a:pt x="5" y="14"/>
                </a:lnTo>
                <a:lnTo>
                  <a:pt x="5" y="14"/>
                </a:lnTo>
                <a:lnTo>
                  <a:pt x="5" y="14"/>
                </a:lnTo>
                <a:lnTo>
                  <a:pt x="9" y="14"/>
                </a:lnTo>
                <a:lnTo>
                  <a:pt x="18" y="14"/>
                </a:lnTo>
                <a:lnTo>
                  <a:pt x="27" y="9"/>
                </a:lnTo>
                <a:lnTo>
                  <a:pt x="27" y="9"/>
                </a:lnTo>
                <a:lnTo>
                  <a:pt x="32" y="9"/>
                </a:lnTo>
                <a:lnTo>
                  <a:pt x="32" y="9"/>
                </a:lnTo>
                <a:lnTo>
                  <a:pt x="32" y="9"/>
                </a:lnTo>
                <a:lnTo>
                  <a:pt x="32" y="5"/>
                </a:lnTo>
                <a:lnTo>
                  <a:pt x="37" y="5"/>
                </a:lnTo>
                <a:lnTo>
                  <a:pt x="41" y="5"/>
                </a:lnTo>
                <a:lnTo>
                  <a:pt x="41" y="0"/>
                </a:lnTo>
                <a:lnTo>
                  <a:pt x="46" y="0"/>
                </a:lnTo>
                <a:lnTo>
                  <a:pt x="55" y="0"/>
                </a:lnTo>
                <a:lnTo>
                  <a:pt x="55" y="0"/>
                </a:lnTo>
                <a:lnTo>
                  <a:pt x="59" y="0"/>
                </a:lnTo>
                <a:lnTo>
                  <a:pt x="64"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43" name="Freeform 134">
            <a:extLst>
              <a:ext uri="{FF2B5EF4-FFF2-40B4-BE49-F238E27FC236}">
                <a16:creationId xmlns:a16="http://schemas.microsoft.com/office/drawing/2014/main" id="{E10651C2-9DEF-A345-976B-36E0256DFD03}"/>
              </a:ext>
            </a:extLst>
          </p:cNvPr>
          <p:cNvSpPr>
            <a:spLocks/>
          </p:cNvSpPr>
          <p:nvPr/>
        </p:nvSpPr>
        <p:spPr bwMode="auto">
          <a:xfrm>
            <a:off x="7158848" y="5196198"/>
            <a:ext cx="285774" cy="491329"/>
          </a:xfrm>
          <a:custGeom>
            <a:avLst/>
            <a:gdLst>
              <a:gd name="T0" fmla="*/ 28 w 59"/>
              <a:gd name="T1" fmla="*/ 9 h 100"/>
              <a:gd name="T2" fmla="*/ 32 w 59"/>
              <a:gd name="T3" fmla="*/ 5 h 100"/>
              <a:gd name="T4" fmla="*/ 37 w 59"/>
              <a:gd name="T5" fmla="*/ 5 h 100"/>
              <a:gd name="T6" fmla="*/ 41 w 59"/>
              <a:gd name="T7" fmla="*/ 5 h 100"/>
              <a:gd name="T8" fmla="*/ 41 w 59"/>
              <a:gd name="T9" fmla="*/ 5 h 100"/>
              <a:gd name="T10" fmla="*/ 46 w 59"/>
              <a:gd name="T11" fmla="*/ 5 h 100"/>
              <a:gd name="T12" fmla="*/ 50 w 59"/>
              <a:gd name="T13" fmla="*/ 5 h 100"/>
              <a:gd name="T14" fmla="*/ 50 w 59"/>
              <a:gd name="T15" fmla="*/ 5 h 100"/>
              <a:gd name="T16" fmla="*/ 55 w 59"/>
              <a:gd name="T17" fmla="*/ 5 h 100"/>
              <a:gd name="T18" fmla="*/ 55 w 59"/>
              <a:gd name="T19" fmla="*/ 9 h 100"/>
              <a:gd name="T20" fmla="*/ 55 w 59"/>
              <a:gd name="T21" fmla="*/ 9 h 100"/>
              <a:gd name="T22" fmla="*/ 59 w 59"/>
              <a:gd name="T23" fmla="*/ 14 h 100"/>
              <a:gd name="T24" fmla="*/ 55 w 59"/>
              <a:gd name="T25" fmla="*/ 14 h 100"/>
              <a:gd name="T26" fmla="*/ 50 w 59"/>
              <a:gd name="T27" fmla="*/ 18 h 100"/>
              <a:gd name="T28" fmla="*/ 46 w 59"/>
              <a:gd name="T29" fmla="*/ 23 h 100"/>
              <a:gd name="T30" fmla="*/ 46 w 59"/>
              <a:gd name="T31" fmla="*/ 27 h 100"/>
              <a:gd name="T32" fmla="*/ 46 w 59"/>
              <a:gd name="T33" fmla="*/ 32 h 100"/>
              <a:gd name="T34" fmla="*/ 46 w 59"/>
              <a:gd name="T35" fmla="*/ 36 h 100"/>
              <a:gd name="T36" fmla="*/ 41 w 59"/>
              <a:gd name="T37" fmla="*/ 36 h 100"/>
              <a:gd name="T38" fmla="*/ 46 w 59"/>
              <a:gd name="T39" fmla="*/ 41 h 100"/>
              <a:gd name="T40" fmla="*/ 41 w 59"/>
              <a:gd name="T41" fmla="*/ 45 h 100"/>
              <a:gd name="T42" fmla="*/ 41 w 59"/>
              <a:gd name="T43" fmla="*/ 45 h 100"/>
              <a:gd name="T44" fmla="*/ 32 w 59"/>
              <a:gd name="T45" fmla="*/ 50 h 100"/>
              <a:gd name="T46" fmla="*/ 37 w 59"/>
              <a:gd name="T47" fmla="*/ 50 h 100"/>
              <a:gd name="T48" fmla="*/ 41 w 59"/>
              <a:gd name="T49" fmla="*/ 59 h 100"/>
              <a:gd name="T50" fmla="*/ 41 w 59"/>
              <a:gd name="T51" fmla="*/ 64 h 100"/>
              <a:gd name="T52" fmla="*/ 37 w 59"/>
              <a:gd name="T53" fmla="*/ 64 h 100"/>
              <a:gd name="T54" fmla="*/ 37 w 59"/>
              <a:gd name="T55" fmla="*/ 68 h 100"/>
              <a:gd name="T56" fmla="*/ 41 w 59"/>
              <a:gd name="T57" fmla="*/ 77 h 100"/>
              <a:gd name="T58" fmla="*/ 41 w 59"/>
              <a:gd name="T59" fmla="*/ 77 h 100"/>
              <a:gd name="T60" fmla="*/ 37 w 59"/>
              <a:gd name="T61" fmla="*/ 82 h 100"/>
              <a:gd name="T62" fmla="*/ 32 w 59"/>
              <a:gd name="T63" fmla="*/ 86 h 100"/>
              <a:gd name="T64" fmla="*/ 32 w 59"/>
              <a:gd name="T65" fmla="*/ 95 h 100"/>
              <a:gd name="T66" fmla="*/ 23 w 59"/>
              <a:gd name="T67" fmla="*/ 100 h 100"/>
              <a:gd name="T68" fmla="*/ 14 w 59"/>
              <a:gd name="T69" fmla="*/ 95 h 100"/>
              <a:gd name="T70" fmla="*/ 9 w 59"/>
              <a:gd name="T71" fmla="*/ 95 h 100"/>
              <a:gd name="T72" fmla="*/ 9 w 59"/>
              <a:gd name="T73" fmla="*/ 91 h 100"/>
              <a:gd name="T74" fmla="*/ 9 w 59"/>
              <a:gd name="T75" fmla="*/ 82 h 100"/>
              <a:gd name="T76" fmla="*/ 14 w 59"/>
              <a:gd name="T77" fmla="*/ 73 h 100"/>
              <a:gd name="T78" fmla="*/ 14 w 59"/>
              <a:gd name="T79" fmla="*/ 68 h 100"/>
              <a:gd name="T80" fmla="*/ 9 w 59"/>
              <a:gd name="T81" fmla="*/ 68 h 100"/>
              <a:gd name="T82" fmla="*/ 5 w 59"/>
              <a:gd name="T83" fmla="*/ 68 h 100"/>
              <a:gd name="T84" fmla="*/ 5 w 59"/>
              <a:gd name="T85" fmla="*/ 64 h 100"/>
              <a:gd name="T86" fmla="*/ 9 w 59"/>
              <a:gd name="T87" fmla="*/ 64 h 100"/>
              <a:gd name="T88" fmla="*/ 14 w 59"/>
              <a:gd name="T89" fmla="*/ 59 h 100"/>
              <a:gd name="T90" fmla="*/ 9 w 59"/>
              <a:gd name="T91" fmla="*/ 64 h 100"/>
              <a:gd name="T92" fmla="*/ 5 w 59"/>
              <a:gd name="T93" fmla="*/ 64 h 100"/>
              <a:gd name="T94" fmla="*/ 0 w 59"/>
              <a:gd name="T95" fmla="*/ 64 h 100"/>
              <a:gd name="T96" fmla="*/ 5 w 59"/>
              <a:gd name="T97" fmla="*/ 59 h 100"/>
              <a:gd name="T98" fmla="*/ 5 w 59"/>
              <a:gd name="T99" fmla="*/ 54 h 100"/>
              <a:gd name="T100" fmla="*/ 9 w 59"/>
              <a:gd name="T101" fmla="*/ 50 h 100"/>
              <a:gd name="T102" fmla="*/ 14 w 59"/>
              <a:gd name="T103" fmla="*/ 36 h 100"/>
              <a:gd name="T104" fmla="*/ 19 w 59"/>
              <a:gd name="T105" fmla="*/ 32 h 100"/>
              <a:gd name="T106" fmla="*/ 19 w 59"/>
              <a:gd name="T107" fmla="*/ 23 h 100"/>
              <a:gd name="T108" fmla="*/ 19 w 59"/>
              <a:gd name="T109" fmla="*/ 18 h 100"/>
              <a:gd name="T110" fmla="*/ 19 w 59"/>
              <a:gd name="T111" fmla="*/ 9 h 100"/>
              <a:gd name="T112" fmla="*/ 19 w 59"/>
              <a:gd name="T113" fmla="*/ 9 h 100"/>
              <a:gd name="T114" fmla="*/ 19 w 59"/>
              <a:gd name="T115" fmla="*/ 5 h 100"/>
              <a:gd name="T116" fmla="*/ 28 w 59"/>
              <a:gd name="T117" fmla="*/ 0 h 100"/>
              <a:gd name="T118" fmla="*/ 28 w 59"/>
              <a:gd name="T119" fmla="*/ 0 h 100"/>
              <a:gd name="T120" fmla="*/ 28 w 59"/>
              <a:gd name="T121" fmla="*/ 5 h 100"/>
              <a:gd name="T122" fmla="*/ 28 w 59"/>
              <a:gd name="T123" fmla="*/ 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100">
                <a:moveTo>
                  <a:pt x="28" y="5"/>
                </a:moveTo>
                <a:lnTo>
                  <a:pt x="28" y="5"/>
                </a:lnTo>
                <a:lnTo>
                  <a:pt x="28" y="9"/>
                </a:lnTo>
                <a:lnTo>
                  <a:pt x="28" y="9"/>
                </a:lnTo>
                <a:lnTo>
                  <a:pt x="32" y="5"/>
                </a:lnTo>
                <a:lnTo>
                  <a:pt x="32" y="5"/>
                </a:lnTo>
                <a:lnTo>
                  <a:pt x="32" y="5"/>
                </a:lnTo>
                <a:lnTo>
                  <a:pt x="37" y="5"/>
                </a:lnTo>
                <a:lnTo>
                  <a:pt x="37" y="5"/>
                </a:lnTo>
                <a:lnTo>
                  <a:pt x="37" y="5"/>
                </a:lnTo>
                <a:lnTo>
                  <a:pt x="37" y="5"/>
                </a:lnTo>
                <a:lnTo>
                  <a:pt x="41" y="5"/>
                </a:lnTo>
                <a:lnTo>
                  <a:pt x="41" y="5"/>
                </a:lnTo>
                <a:lnTo>
                  <a:pt x="41" y="5"/>
                </a:lnTo>
                <a:lnTo>
                  <a:pt x="41" y="5"/>
                </a:lnTo>
                <a:lnTo>
                  <a:pt x="41" y="5"/>
                </a:lnTo>
                <a:lnTo>
                  <a:pt x="46" y="5"/>
                </a:lnTo>
                <a:lnTo>
                  <a:pt x="46" y="5"/>
                </a:lnTo>
                <a:lnTo>
                  <a:pt x="46" y="5"/>
                </a:lnTo>
                <a:lnTo>
                  <a:pt x="46" y="5"/>
                </a:lnTo>
                <a:lnTo>
                  <a:pt x="50" y="5"/>
                </a:lnTo>
                <a:lnTo>
                  <a:pt x="50" y="5"/>
                </a:lnTo>
                <a:lnTo>
                  <a:pt x="50" y="5"/>
                </a:lnTo>
                <a:lnTo>
                  <a:pt x="50" y="5"/>
                </a:lnTo>
                <a:lnTo>
                  <a:pt x="50" y="5"/>
                </a:lnTo>
                <a:lnTo>
                  <a:pt x="55" y="5"/>
                </a:lnTo>
                <a:lnTo>
                  <a:pt x="55" y="5"/>
                </a:lnTo>
                <a:lnTo>
                  <a:pt x="55" y="9"/>
                </a:lnTo>
                <a:lnTo>
                  <a:pt x="55" y="9"/>
                </a:lnTo>
                <a:lnTo>
                  <a:pt x="55" y="9"/>
                </a:lnTo>
                <a:lnTo>
                  <a:pt x="55" y="9"/>
                </a:lnTo>
                <a:lnTo>
                  <a:pt x="55" y="9"/>
                </a:lnTo>
                <a:lnTo>
                  <a:pt x="55" y="9"/>
                </a:lnTo>
                <a:lnTo>
                  <a:pt x="59" y="9"/>
                </a:lnTo>
                <a:lnTo>
                  <a:pt x="59" y="14"/>
                </a:lnTo>
                <a:lnTo>
                  <a:pt x="59" y="14"/>
                </a:lnTo>
                <a:lnTo>
                  <a:pt x="59" y="14"/>
                </a:lnTo>
                <a:lnTo>
                  <a:pt x="55" y="14"/>
                </a:lnTo>
                <a:lnTo>
                  <a:pt x="55" y="14"/>
                </a:lnTo>
                <a:lnTo>
                  <a:pt x="50" y="18"/>
                </a:lnTo>
                <a:lnTo>
                  <a:pt x="50" y="18"/>
                </a:lnTo>
                <a:lnTo>
                  <a:pt x="50" y="18"/>
                </a:lnTo>
                <a:lnTo>
                  <a:pt x="46" y="23"/>
                </a:lnTo>
                <a:lnTo>
                  <a:pt x="46" y="23"/>
                </a:lnTo>
                <a:lnTo>
                  <a:pt x="46" y="23"/>
                </a:lnTo>
                <a:lnTo>
                  <a:pt x="46" y="23"/>
                </a:lnTo>
                <a:lnTo>
                  <a:pt x="46" y="27"/>
                </a:lnTo>
                <a:lnTo>
                  <a:pt x="46" y="27"/>
                </a:lnTo>
                <a:lnTo>
                  <a:pt x="46" y="32"/>
                </a:lnTo>
                <a:lnTo>
                  <a:pt x="46" y="32"/>
                </a:lnTo>
                <a:lnTo>
                  <a:pt x="46" y="32"/>
                </a:lnTo>
                <a:lnTo>
                  <a:pt x="46" y="32"/>
                </a:lnTo>
                <a:lnTo>
                  <a:pt x="46" y="36"/>
                </a:lnTo>
                <a:lnTo>
                  <a:pt x="46" y="36"/>
                </a:lnTo>
                <a:lnTo>
                  <a:pt x="46" y="36"/>
                </a:lnTo>
                <a:lnTo>
                  <a:pt x="46" y="36"/>
                </a:lnTo>
                <a:lnTo>
                  <a:pt x="41" y="36"/>
                </a:lnTo>
                <a:lnTo>
                  <a:pt x="41" y="36"/>
                </a:lnTo>
                <a:lnTo>
                  <a:pt x="41" y="36"/>
                </a:lnTo>
                <a:lnTo>
                  <a:pt x="46" y="41"/>
                </a:lnTo>
                <a:lnTo>
                  <a:pt x="46" y="41"/>
                </a:lnTo>
                <a:lnTo>
                  <a:pt x="46" y="41"/>
                </a:lnTo>
                <a:lnTo>
                  <a:pt x="41" y="45"/>
                </a:lnTo>
                <a:lnTo>
                  <a:pt x="41" y="45"/>
                </a:lnTo>
                <a:lnTo>
                  <a:pt x="41" y="45"/>
                </a:lnTo>
                <a:lnTo>
                  <a:pt x="41" y="45"/>
                </a:lnTo>
                <a:lnTo>
                  <a:pt x="37" y="45"/>
                </a:lnTo>
                <a:lnTo>
                  <a:pt x="32" y="45"/>
                </a:lnTo>
                <a:lnTo>
                  <a:pt x="32" y="50"/>
                </a:lnTo>
                <a:lnTo>
                  <a:pt x="37" y="50"/>
                </a:lnTo>
                <a:lnTo>
                  <a:pt x="37" y="50"/>
                </a:lnTo>
                <a:lnTo>
                  <a:pt x="37" y="50"/>
                </a:lnTo>
                <a:lnTo>
                  <a:pt x="37" y="54"/>
                </a:lnTo>
                <a:lnTo>
                  <a:pt x="41" y="59"/>
                </a:lnTo>
                <a:lnTo>
                  <a:pt x="41" y="59"/>
                </a:lnTo>
                <a:lnTo>
                  <a:pt x="41" y="59"/>
                </a:lnTo>
                <a:lnTo>
                  <a:pt x="41" y="59"/>
                </a:lnTo>
                <a:lnTo>
                  <a:pt x="41" y="64"/>
                </a:lnTo>
                <a:lnTo>
                  <a:pt x="41" y="64"/>
                </a:lnTo>
                <a:lnTo>
                  <a:pt x="37" y="64"/>
                </a:lnTo>
                <a:lnTo>
                  <a:pt x="37" y="64"/>
                </a:lnTo>
                <a:lnTo>
                  <a:pt x="37" y="68"/>
                </a:lnTo>
                <a:lnTo>
                  <a:pt x="37" y="68"/>
                </a:lnTo>
                <a:lnTo>
                  <a:pt x="37" y="68"/>
                </a:lnTo>
                <a:lnTo>
                  <a:pt x="37" y="68"/>
                </a:lnTo>
                <a:lnTo>
                  <a:pt x="37" y="77"/>
                </a:lnTo>
                <a:lnTo>
                  <a:pt x="41" y="77"/>
                </a:lnTo>
                <a:lnTo>
                  <a:pt x="41" y="77"/>
                </a:lnTo>
                <a:lnTo>
                  <a:pt x="41" y="77"/>
                </a:lnTo>
                <a:lnTo>
                  <a:pt x="41" y="77"/>
                </a:lnTo>
                <a:lnTo>
                  <a:pt x="37" y="77"/>
                </a:lnTo>
                <a:lnTo>
                  <a:pt x="37" y="77"/>
                </a:lnTo>
                <a:lnTo>
                  <a:pt x="37" y="82"/>
                </a:lnTo>
                <a:lnTo>
                  <a:pt x="32" y="82"/>
                </a:lnTo>
                <a:lnTo>
                  <a:pt x="32" y="86"/>
                </a:lnTo>
                <a:lnTo>
                  <a:pt x="32" y="86"/>
                </a:lnTo>
                <a:lnTo>
                  <a:pt x="32" y="86"/>
                </a:lnTo>
                <a:lnTo>
                  <a:pt x="32" y="91"/>
                </a:lnTo>
                <a:lnTo>
                  <a:pt x="32" y="95"/>
                </a:lnTo>
                <a:lnTo>
                  <a:pt x="32" y="95"/>
                </a:lnTo>
                <a:lnTo>
                  <a:pt x="23" y="100"/>
                </a:lnTo>
                <a:lnTo>
                  <a:pt x="23" y="100"/>
                </a:lnTo>
                <a:lnTo>
                  <a:pt x="19" y="95"/>
                </a:lnTo>
                <a:lnTo>
                  <a:pt x="14" y="95"/>
                </a:lnTo>
                <a:lnTo>
                  <a:pt x="14" y="95"/>
                </a:lnTo>
                <a:lnTo>
                  <a:pt x="9" y="95"/>
                </a:lnTo>
                <a:lnTo>
                  <a:pt x="9" y="95"/>
                </a:lnTo>
                <a:lnTo>
                  <a:pt x="9" y="95"/>
                </a:lnTo>
                <a:lnTo>
                  <a:pt x="5" y="95"/>
                </a:lnTo>
                <a:lnTo>
                  <a:pt x="9" y="95"/>
                </a:lnTo>
                <a:lnTo>
                  <a:pt x="9" y="91"/>
                </a:lnTo>
                <a:lnTo>
                  <a:pt x="9" y="86"/>
                </a:lnTo>
                <a:lnTo>
                  <a:pt x="9" y="82"/>
                </a:lnTo>
                <a:lnTo>
                  <a:pt x="9" y="82"/>
                </a:lnTo>
                <a:lnTo>
                  <a:pt x="9" y="82"/>
                </a:lnTo>
                <a:lnTo>
                  <a:pt x="9" y="77"/>
                </a:lnTo>
                <a:lnTo>
                  <a:pt x="14" y="73"/>
                </a:lnTo>
                <a:lnTo>
                  <a:pt x="9" y="68"/>
                </a:lnTo>
                <a:lnTo>
                  <a:pt x="14" y="73"/>
                </a:lnTo>
                <a:lnTo>
                  <a:pt x="14" y="68"/>
                </a:lnTo>
                <a:lnTo>
                  <a:pt x="14" y="68"/>
                </a:lnTo>
                <a:lnTo>
                  <a:pt x="9" y="68"/>
                </a:lnTo>
                <a:lnTo>
                  <a:pt x="9" y="68"/>
                </a:lnTo>
                <a:lnTo>
                  <a:pt x="9" y="68"/>
                </a:lnTo>
                <a:lnTo>
                  <a:pt x="5" y="73"/>
                </a:lnTo>
                <a:lnTo>
                  <a:pt x="5" y="68"/>
                </a:lnTo>
                <a:lnTo>
                  <a:pt x="5" y="68"/>
                </a:lnTo>
                <a:lnTo>
                  <a:pt x="5" y="68"/>
                </a:lnTo>
                <a:lnTo>
                  <a:pt x="5" y="64"/>
                </a:lnTo>
                <a:lnTo>
                  <a:pt x="9" y="64"/>
                </a:lnTo>
                <a:lnTo>
                  <a:pt x="9" y="64"/>
                </a:lnTo>
                <a:lnTo>
                  <a:pt x="9" y="64"/>
                </a:lnTo>
                <a:lnTo>
                  <a:pt x="9" y="64"/>
                </a:lnTo>
                <a:lnTo>
                  <a:pt x="9" y="59"/>
                </a:lnTo>
                <a:lnTo>
                  <a:pt x="14" y="59"/>
                </a:lnTo>
                <a:lnTo>
                  <a:pt x="14" y="59"/>
                </a:lnTo>
                <a:lnTo>
                  <a:pt x="9" y="59"/>
                </a:lnTo>
                <a:lnTo>
                  <a:pt x="9" y="64"/>
                </a:lnTo>
                <a:lnTo>
                  <a:pt x="9" y="64"/>
                </a:lnTo>
                <a:lnTo>
                  <a:pt x="5" y="64"/>
                </a:lnTo>
                <a:lnTo>
                  <a:pt x="5" y="64"/>
                </a:lnTo>
                <a:lnTo>
                  <a:pt x="5" y="64"/>
                </a:lnTo>
                <a:lnTo>
                  <a:pt x="0" y="64"/>
                </a:lnTo>
                <a:lnTo>
                  <a:pt x="0" y="64"/>
                </a:lnTo>
                <a:lnTo>
                  <a:pt x="0" y="64"/>
                </a:lnTo>
                <a:lnTo>
                  <a:pt x="5" y="59"/>
                </a:lnTo>
                <a:lnTo>
                  <a:pt x="5" y="59"/>
                </a:lnTo>
                <a:lnTo>
                  <a:pt x="5" y="54"/>
                </a:lnTo>
                <a:lnTo>
                  <a:pt x="5" y="54"/>
                </a:lnTo>
                <a:lnTo>
                  <a:pt x="5" y="54"/>
                </a:lnTo>
                <a:lnTo>
                  <a:pt x="5" y="54"/>
                </a:lnTo>
                <a:lnTo>
                  <a:pt x="5" y="50"/>
                </a:lnTo>
                <a:lnTo>
                  <a:pt x="9" y="50"/>
                </a:lnTo>
                <a:lnTo>
                  <a:pt x="9" y="45"/>
                </a:lnTo>
                <a:lnTo>
                  <a:pt x="14" y="41"/>
                </a:lnTo>
                <a:lnTo>
                  <a:pt x="14" y="36"/>
                </a:lnTo>
                <a:lnTo>
                  <a:pt x="14" y="36"/>
                </a:lnTo>
                <a:lnTo>
                  <a:pt x="14" y="36"/>
                </a:lnTo>
                <a:lnTo>
                  <a:pt x="19" y="32"/>
                </a:lnTo>
                <a:lnTo>
                  <a:pt x="19" y="27"/>
                </a:lnTo>
                <a:lnTo>
                  <a:pt x="19" y="27"/>
                </a:lnTo>
                <a:lnTo>
                  <a:pt x="19" y="23"/>
                </a:lnTo>
                <a:lnTo>
                  <a:pt x="19" y="23"/>
                </a:lnTo>
                <a:lnTo>
                  <a:pt x="19" y="23"/>
                </a:lnTo>
                <a:lnTo>
                  <a:pt x="19" y="18"/>
                </a:lnTo>
                <a:lnTo>
                  <a:pt x="19" y="18"/>
                </a:lnTo>
                <a:lnTo>
                  <a:pt x="19" y="14"/>
                </a:lnTo>
                <a:lnTo>
                  <a:pt x="19" y="9"/>
                </a:lnTo>
                <a:lnTo>
                  <a:pt x="19" y="9"/>
                </a:lnTo>
                <a:lnTo>
                  <a:pt x="19" y="9"/>
                </a:lnTo>
                <a:lnTo>
                  <a:pt x="19" y="9"/>
                </a:lnTo>
                <a:lnTo>
                  <a:pt x="19" y="5"/>
                </a:lnTo>
                <a:lnTo>
                  <a:pt x="19" y="5"/>
                </a:lnTo>
                <a:lnTo>
                  <a:pt x="19" y="5"/>
                </a:lnTo>
                <a:lnTo>
                  <a:pt x="23" y="0"/>
                </a:lnTo>
                <a:lnTo>
                  <a:pt x="23" y="0"/>
                </a:lnTo>
                <a:lnTo>
                  <a:pt x="28" y="0"/>
                </a:lnTo>
                <a:lnTo>
                  <a:pt x="28" y="0"/>
                </a:lnTo>
                <a:lnTo>
                  <a:pt x="28" y="0"/>
                </a:lnTo>
                <a:lnTo>
                  <a:pt x="28" y="0"/>
                </a:lnTo>
                <a:lnTo>
                  <a:pt x="28" y="0"/>
                </a:lnTo>
                <a:lnTo>
                  <a:pt x="28" y="5"/>
                </a:lnTo>
                <a:lnTo>
                  <a:pt x="28" y="5"/>
                </a:lnTo>
                <a:lnTo>
                  <a:pt x="28" y="5"/>
                </a:lnTo>
                <a:lnTo>
                  <a:pt x="28" y="5"/>
                </a:lnTo>
                <a:lnTo>
                  <a:pt x="28" y="5"/>
                </a:lnTo>
                <a:lnTo>
                  <a:pt x="28" y="5"/>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45" name="Freeform 136">
            <a:extLst>
              <a:ext uri="{FF2B5EF4-FFF2-40B4-BE49-F238E27FC236}">
                <a16:creationId xmlns:a16="http://schemas.microsoft.com/office/drawing/2014/main" id="{0731E5FC-C44E-2F48-842F-3C1E9F37A185}"/>
              </a:ext>
            </a:extLst>
          </p:cNvPr>
          <p:cNvSpPr>
            <a:spLocks/>
          </p:cNvSpPr>
          <p:nvPr/>
        </p:nvSpPr>
        <p:spPr bwMode="auto">
          <a:xfrm>
            <a:off x="10641396" y="6085504"/>
            <a:ext cx="43594" cy="113007"/>
          </a:xfrm>
          <a:custGeom>
            <a:avLst/>
            <a:gdLst>
              <a:gd name="T0" fmla="*/ 9 w 9"/>
              <a:gd name="T1" fmla="*/ 9 h 23"/>
              <a:gd name="T2" fmla="*/ 9 w 9"/>
              <a:gd name="T3" fmla="*/ 9 h 23"/>
              <a:gd name="T4" fmla="*/ 9 w 9"/>
              <a:gd name="T5" fmla="*/ 14 h 23"/>
              <a:gd name="T6" fmla="*/ 9 w 9"/>
              <a:gd name="T7" fmla="*/ 14 h 23"/>
              <a:gd name="T8" fmla="*/ 9 w 9"/>
              <a:gd name="T9" fmla="*/ 18 h 23"/>
              <a:gd name="T10" fmla="*/ 9 w 9"/>
              <a:gd name="T11" fmla="*/ 18 h 23"/>
              <a:gd name="T12" fmla="*/ 9 w 9"/>
              <a:gd name="T13" fmla="*/ 18 h 23"/>
              <a:gd name="T14" fmla="*/ 4 w 9"/>
              <a:gd name="T15" fmla="*/ 18 h 23"/>
              <a:gd name="T16" fmla="*/ 0 w 9"/>
              <a:gd name="T17" fmla="*/ 23 h 23"/>
              <a:gd name="T18" fmla="*/ 0 w 9"/>
              <a:gd name="T19" fmla="*/ 23 h 23"/>
              <a:gd name="T20" fmla="*/ 0 w 9"/>
              <a:gd name="T21" fmla="*/ 23 h 23"/>
              <a:gd name="T22" fmla="*/ 0 w 9"/>
              <a:gd name="T23" fmla="*/ 23 h 23"/>
              <a:gd name="T24" fmla="*/ 0 w 9"/>
              <a:gd name="T25" fmla="*/ 18 h 23"/>
              <a:gd name="T26" fmla="*/ 0 w 9"/>
              <a:gd name="T27" fmla="*/ 18 h 23"/>
              <a:gd name="T28" fmla="*/ 0 w 9"/>
              <a:gd name="T29" fmla="*/ 14 h 23"/>
              <a:gd name="T30" fmla="*/ 4 w 9"/>
              <a:gd name="T31" fmla="*/ 14 h 23"/>
              <a:gd name="T32" fmla="*/ 4 w 9"/>
              <a:gd name="T33" fmla="*/ 14 h 23"/>
              <a:gd name="T34" fmla="*/ 4 w 9"/>
              <a:gd name="T35" fmla="*/ 14 h 23"/>
              <a:gd name="T36" fmla="*/ 0 w 9"/>
              <a:gd name="T37" fmla="*/ 14 h 23"/>
              <a:gd name="T38" fmla="*/ 0 w 9"/>
              <a:gd name="T39" fmla="*/ 14 h 23"/>
              <a:gd name="T40" fmla="*/ 0 w 9"/>
              <a:gd name="T41" fmla="*/ 14 h 23"/>
              <a:gd name="T42" fmla="*/ 0 w 9"/>
              <a:gd name="T43" fmla="*/ 14 h 23"/>
              <a:gd name="T44" fmla="*/ 0 w 9"/>
              <a:gd name="T45" fmla="*/ 14 h 23"/>
              <a:gd name="T46" fmla="*/ 0 w 9"/>
              <a:gd name="T47" fmla="*/ 14 h 23"/>
              <a:gd name="T48" fmla="*/ 0 w 9"/>
              <a:gd name="T49" fmla="*/ 9 h 23"/>
              <a:gd name="T50" fmla="*/ 0 w 9"/>
              <a:gd name="T51" fmla="*/ 9 h 23"/>
              <a:gd name="T52" fmla="*/ 0 w 9"/>
              <a:gd name="T53" fmla="*/ 9 h 23"/>
              <a:gd name="T54" fmla="*/ 0 w 9"/>
              <a:gd name="T55" fmla="*/ 5 h 23"/>
              <a:gd name="T56" fmla="*/ 0 w 9"/>
              <a:gd name="T57" fmla="*/ 5 h 23"/>
              <a:gd name="T58" fmla="*/ 0 w 9"/>
              <a:gd name="T59" fmla="*/ 5 h 23"/>
              <a:gd name="T60" fmla="*/ 0 w 9"/>
              <a:gd name="T61" fmla="*/ 0 h 23"/>
              <a:gd name="T62" fmla="*/ 0 w 9"/>
              <a:gd name="T63" fmla="*/ 0 h 23"/>
              <a:gd name="T64" fmla="*/ 4 w 9"/>
              <a:gd name="T65" fmla="*/ 0 h 23"/>
              <a:gd name="T66" fmla="*/ 4 w 9"/>
              <a:gd name="T67" fmla="*/ 0 h 23"/>
              <a:gd name="T68" fmla="*/ 4 w 9"/>
              <a:gd name="T69" fmla="*/ 0 h 23"/>
              <a:gd name="T70" fmla="*/ 4 w 9"/>
              <a:gd name="T71" fmla="*/ 0 h 23"/>
              <a:gd name="T72" fmla="*/ 4 w 9"/>
              <a:gd name="T73" fmla="*/ 0 h 23"/>
              <a:gd name="T74" fmla="*/ 9 w 9"/>
              <a:gd name="T75" fmla="*/ 0 h 23"/>
              <a:gd name="T76" fmla="*/ 9 w 9"/>
              <a:gd name="T77" fmla="*/ 5 h 23"/>
              <a:gd name="T78" fmla="*/ 9 w 9"/>
              <a:gd name="T79" fmla="*/ 9 h 23"/>
              <a:gd name="T80" fmla="*/ 9 w 9"/>
              <a:gd name="T8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3">
                <a:moveTo>
                  <a:pt x="9" y="9"/>
                </a:moveTo>
                <a:lnTo>
                  <a:pt x="9" y="9"/>
                </a:lnTo>
                <a:lnTo>
                  <a:pt x="9" y="14"/>
                </a:lnTo>
                <a:lnTo>
                  <a:pt x="9" y="14"/>
                </a:lnTo>
                <a:lnTo>
                  <a:pt x="9" y="18"/>
                </a:lnTo>
                <a:lnTo>
                  <a:pt x="9" y="18"/>
                </a:lnTo>
                <a:lnTo>
                  <a:pt x="9" y="18"/>
                </a:lnTo>
                <a:lnTo>
                  <a:pt x="4" y="18"/>
                </a:lnTo>
                <a:lnTo>
                  <a:pt x="0" y="23"/>
                </a:lnTo>
                <a:lnTo>
                  <a:pt x="0" y="23"/>
                </a:lnTo>
                <a:lnTo>
                  <a:pt x="0" y="23"/>
                </a:lnTo>
                <a:lnTo>
                  <a:pt x="0" y="23"/>
                </a:lnTo>
                <a:lnTo>
                  <a:pt x="0" y="18"/>
                </a:lnTo>
                <a:lnTo>
                  <a:pt x="0" y="18"/>
                </a:lnTo>
                <a:lnTo>
                  <a:pt x="0" y="14"/>
                </a:lnTo>
                <a:lnTo>
                  <a:pt x="4" y="14"/>
                </a:lnTo>
                <a:lnTo>
                  <a:pt x="4" y="14"/>
                </a:lnTo>
                <a:lnTo>
                  <a:pt x="4" y="14"/>
                </a:lnTo>
                <a:lnTo>
                  <a:pt x="0" y="14"/>
                </a:lnTo>
                <a:lnTo>
                  <a:pt x="0" y="14"/>
                </a:lnTo>
                <a:lnTo>
                  <a:pt x="0" y="14"/>
                </a:lnTo>
                <a:lnTo>
                  <a:pt x="0" y="14"/>
                </a:lnTo>
                <a:lnTo>
                  <a:pt x="0" y="14"/>
                </a:lnTo>
                <a:lnTo>
                  <a:pt x="0" y="14"/>
                </a:lnTo>
                <a:lnTo>
                  <a:pt x="0" y="9"/>
                </a:lnTo>
                <a:lnTo>
                  <a:pt x="0" y="9"/>
                </a:lnTo>
                <a:lnTo>
                  <a:pt x="0" y="9"/>
                </a:lnTo>
                <a:lnTo>
                  <a:pt x="0" y="5"/>
                </a:lnTo>
                <a:lnTo>
                  <a:pt x="0" y="5"/>
                </a:lnTo>
                <a:lnTo>
                  <a:pt x="0" y="5"/>
                </a:lnTo>
                <a:lnTo>
                  <a:pt x="0" y="0"/>
                </a:lnTo>
                <a:lnTo>
                  <a:pt x="0" y="0"/>
                </a:lnTo>
                <a:lnTo>
                  <a:pt x="4" y="0"/>
                </a:lnTo>
                <a:lnTo>
                  <a:pt x="4" y="0"/>
                </a:lnTo>
                <a:lnTo>
                  <a:pt x="4" y="0"/>
                </a:lnTo>
                <a:lnTo>
                  <a:pt x="4" y="0"/>
                </a:lnTo>
                <a:lnTo>
                  <a:pt x="4" y="0"/>
                </a:lnTo>
                <a:lnTo>
                  <a:pt x="9" y="0"/>
                </a:lnTo>
                <a:lnTo>
                  <a:pt x="9" y="5"/>
                </a:lnTo>
                <a:lnTo>
                  <a:pt x="9" y="9"/>
                </a:lnTo>
                <a:lnTo>
                  <a:pt x="9" y="9"/>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46" name="Freeform 137">
            <a:extLst>
              <a:ext uri="{FF2B5EF4-FFF2-40B4-BE49-F238E27FC236}">
                <a16:creationId xmlns:a16="http://schemas.microsoft.com/office/drawing/2014/main" id="{73C3DB18-A6D1-3444-90BA-83095DF4BA26}"/>
              </a:ext>
            </a:extLst>
          </p:cNvPr>
          <p:cNvSpPr>
            <a:spLocks/>
          </p:cNvSpPr>
          <p:nvPr/>
        </p:nvSpPr>
        <p:spPr bwMode="auto">
          <a:xfrm>
            <a:off x="11973388" y="6665272"/>
            <a:ext cx="67810" cy="132660"/>
          </a:xfrm>
          <a:custGeom>
            <a:avLst/>
            <a:gdLst>
              <a:gd name="T0" fmla="*/ 9 w 14"/>
              <a:gd name="T1" fmla="*/ 27 h 27"/>
              <a:gd name="T2" fmla="*/ 9 w 14"/>
              <a:gd name="T3" fmla="*/ 27 h 27"/>
              <a:gd name="T4" fmla="*/ 5 w 14"/>
              <a:gd name="T5" fmla="*/ 27 h 27"/>
              <a:gd name="T6" fmla="*/ 5 w 14"/>
              <a:gd name="T7" fmla="*/ 27 h 27"/>
              <a:gd name="T8" fmla="*/ 5 w 14"/>
              <a:gd name="T9" fmla="*/ 27 h 27"/>
              <a:gd name="T10" fmla="*/ 5 w 14"/>
              <a:gd name="T11" fmla="*/ 27 h 27"/>
              <a:gd name="T12" fmla="*/ 0 w 14"/>
              <a:gd name="T13" fmla="*/ 27 h 27"/>
              <a:gd name="T14" fmla="*/ 0 w 14"/>
              <a:gd name="T15" fmla="*/ 22 h 27"/>
              <a:gd name="T16" fmla="*/ 0 w 14"/>
              <a:gd name="T17" fmla="*/ 22 h 27"/>
              <a:gd name="T18" fmla="*/ 0 w 14"/>
              <a:gd name="T19" fmla="*/ 22 h 27"/>
              <a:gd name="T20" fmla="*/ 0 w 14"/>
              <a:gd name="T21" fmla="*/ 18 h 27"/>
              <a:gd name="T22" fmla="*/ 0 w 14"/>
              <a:gd name="T23" fmla="*/ 13 h 27"/>
              <a:gd name="T24" fmla="*/ 0 w 14"/>
              <a:gd name="T25" fmla="*/ 13 h 27"/>
              <a:gd name="T26" fmla="*/ 0 w 14"/>
              <a:gd name="T27" fmla="*/ 13 h 27"/>
              <a:gd name="T28" fmla="*/ 0 w 14"/>
              <a:gd name="T29" fmla="*/ 9 h 27"/>
              <a:gd name="T30" fmla="*/ 0 w 14"/>
              <a:gd name="T31" fmla="*/ 9 h 27"/>
              <a:gd name="T32" fmla="*/ 0 w 14"/>
              <a:gd name="T33" fmla="*/ 0 h 27"/>
              <a:gd name="T34" fmla="*/ 5 w 14"/>
              <a:gd name="T35" fmla="*/ 0 h 27"/>
              <a:gd name="T36" fmla="*/ 5 w 14"/>
              <a:gd name="T37" fmla="*/ 0 h 27"/>
              <a:gd name="T38" fmla="*/ 9 w 14"/>
              <a:gd name="T39" fmla="*/ 0 h 27"/>
              <a:gd name="T40" fmla="*/ 9 w 14"/>
              <a:gd name="T41" fmla="*/ 4 h 27"/>
              <a:gd name="T42" fmla="*/ 9 w 14"/>
              <a:gd name="T43" fmla="*/ 4 h 27"/>
              <a:gd name="T44" fmla="*/ 9 w 14"/>
              <a:gd name="T45" fmla="*/ 9 h 27"/>
              <a:gd name="T46" fmla="*/ 9 w 14"/>
              <a:gd name="T47" fmla="*/ 9 h 27"/>
              <a:gd name="T48" fmla="*/ 9 w 14"/>
              <a:gd name="T49" fmla="*/ 13 h 27"/>
              <a:gd name="T50" fmla="*/ 9 w 14"/>
              <a:gd name="T51" fmla="*/ 13 h 27"/>
              <a:gd name="T52" fmla="*/ 14 w 14"/>
              <a:gd name="T53" fmla="*/ 13 h 27"/>
              <a:gd name="T54" fmla="*/ 14 w 14"/>
              <a:gd name="T55" fmla="*/ 18 h 27"/>
              <a:gd name="T56" fmla="*/ 14 w 14"/>
              <a:gd name="T57" fmla="*/ 18 h 27"/>
              <a:gd name="T58" fmla="*/ 14 w 14"/>
              <a:gd name="T59" fmla="*/ 22 h 27"/>
              <a:gd name="T60" fmla="*/ 14 w 14"/>
              <a:gd name="T61" fmla="*/ 22 h 27"/>
              <a:gd name="T62" fmla="*/ 9 w 14"/>
              <a:gd name="T63" fmla="*/ 27 h 27"/>
              <a:gd name="T64" fmla="*/ 9 w 14"/>
              <a:gd name="T65" fmla="*/ 27 h 27"/>
              <a:gd name="T66" fmla="*/ 9 w 14"/>
              <a:gd name="T67" fmla="*/ 27 h 27"/>
              <a:gd name="T68" fmla="*/ 9 w 14"/>
              <a:gd name="T6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27">
                <a:moveTo>
                  <a:pt x="9" y="27"/>
                </a:moveTo>
                <a:lnTo>
                  <a:pt x="9" y="27"/>
                </a:lnTo>
                <a:lnTo>
                  <a:pt x="5" y="27"/>
                </a:lnTo>
                <a:lnTo>
                  <a:pt x="5" y="27"/>
                </a:lnTo>
                <a:lnTo>
                  <a:pt x="5" y="27"/>
                </a:lnTo>
                <a:lnTo>
                  <a:pt x="5" y="27"/>
                </a:lnTo>
                <a:lnTo>
                  <a:pt x="0" y="27"/>
                </a:lnTo>
                <a:lnTo>
                  <a:pt x="0" y="22"/>
                </a:lnTo>
                <a:lnTo>
                  <a:pt x="0" y="22"/>
                </a:lnTo>
                <a:lnTo>
                  <a:pt x="0" y="22"/>
                </a:lnTo>
                <a:lnTo>
                  <a:pt x="0" y="18"/>
                </a:lnTo>
                <a:lnTo>
                  <a:pt x="0" y="13"/>
                </a:lnTo>
                <a:lnTo>
                  <a:pt x="0" y="13"/>
                </a:lnTo>
                <a:lnTo>
                  <a:pt x="0" y="13"/>
                </a:lnTo>
                <a:lnTo>
                  <a:pt x="0" y="9"/>
                </a:lnTo>
                <a:lnTo>
                  <a:pt x="0" y="9"/>
                </a:lnTo>
                <a:lnTo>
                  <a:pt x="0" y="0"/>
                </a:lnTo>
                <a:lnTo>
                  <a:pt x="5" y="0"/>
                </a:lnTo>
                <a:lnTo>
                  <a:pt x="5" y="0"/>
                </a:lnTo>
                <a:lnTo>
                  <a:pt x="9" y="0"/>
                </a:lnTo>
                <a:lnTo>
                  <a:pt x="9" y="4"/>
                </a:lnTo>
                <a:lnTo>
                  <a:pt x="9" y="4"/>
                </a:lnTo>
                <a:lnTo>
                  <a:pt x="9" y="9"/>
                </a:lnTo>
                <a:lnTo>
                  <a:pt x="9" y="9"/>
                </a:lnTo>
                <a:lnTo>
                  <a:pt x="9" y="13"/>
                </a:lnTo>
                <a:lnTo>
                  <a:pt x="9" y="13"/>
                </a:lnTo>
                <a:lnTo>
                  <a:pt x="14" y="13"/>
                </a:lnTo>
                <a:lnTo>
                  <a:pt x="14" y="18"/>
                </a:lnTo>
                <a:lnTo>
                  <a:pt x="14" y="18"/>
                </a:lnTo>
                <a:lnTo>
                  <a:pt x="14" y="22"/>
                </a:lnTo>
                <a:lnTo>
                  <a:pt x="14" y="22"/>
                </a:lnTo>
                <a:lnTo>
                  <a:pt x="9" y="27"/>
                </a:lnTo>
                <a:lnTo>
                  <a:pt x="9" y="27"/>
                </a:lnTo>
                <a:lnTo>
                  <a:pt x="9" y="27"/>
                </a:lnTo>
                <a:lnTo>
                  <a:pt x="9" y="27"/>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47" name="Freeform 138">
            <a:extLst>
              <a:ext uri="{FF2B5EF4-FFF2-40B4-BE49-F238E27FC236}">
                <a16:creationId xmlns:a16="http://schemas.microsoft.com/office/drawing/2014/main" id="{F26A81D2-8869-0845-BC5F-781BCAF0A46E}"/>
              </a:ext>
            </a:extLst>
          </p:cNvPr>
          <p:cNvSpPr>
            <a:spLocks/>
          </p:cNvSpPr>
          <p:nvPr/>
        </p:nvSpPr>
        <p:spPr bwMode="auto">
          <a:xfrm>
            <a:off x="9415966" y="4640998"/>
            <a:ext cx="697479" cy="422543"/>
          </a:xfrm>
          <a:custGeom>
            <a:avLst/>
            <a:gdLst>
              <a:gd name="T0" fmla="*/ 104 w 144"/>
              <a:gd name="T1" fmla="*/ 14 h 86"/>
              <a:gd name="T2" fmla="*/ 108 w 144"/>
              <a:gd name="T3" fmla="*/ 18 h 86"/>
              <a:gd name="T4" fmla="*/ 117 w 144"/>
              <a:gd name="T5" fmla="*/ 27 h 86"/>
              <a:gd name="T6" fmla="*/ 117 w 144"/>
              <a:gd name="T7" fmla="*/ 41 h 86"/>
              <a:gd name="T8" fmla="*/ 117 w 144"/>
              <a:gd name="T9" fmla="*/ 45 h 86"/>
              <a:gd name="T10" fmla="*/ 117 w 144"/>
              <a:gd name="T11" fmla="*/ 50 h 86"/>
              <a:gd name="T12" fmla="*/ 126 w 144"/>
              <a:gd name="T13" fmla="*/ 54 h 86"/>
              <a:gd name="T14" fmla="*/ 126 w 144"/>
              <a:gd name="T15" fmla="*/ 54 h 86"/>
              <a:gd name="T16" fmla="*/ 135 w 144"/>
              <a:gd name="T17" fmla="*/ 50 h 86"/>
              <a:gd name="T18" fmla="*/ 140 w 144"/>
              <a:gd name="T19" fmla="*/ 59 h 86"/>
              <a:gd name="T20" fmla="*/ 135 w 144"/>
              <a:gd name="T21" fmla="*/ 64 h 86"/>
              <a:gd name="T22" fmla="*/ 131 w 144"/>
              <a:gd name="T23" fmla="*/ 59 h 86"/>
              <a:gd name="T24" fmla="*/ 131 w 144"/>
              <a:gd name="T25" fmla="*/ 68 h 86"/>
              <a:gd name="T26" fmla="*/ 131 w 144"/>
              <a:gd name="T27" fmla="*/ 73 h 86"/>
              <a:gd name="T28" fmla="*/ 126 w 144"/>
              <a:gd name="T29" fmla="*/ 82 h 86"/>
              <a:gd name="T30" fmla="*/ 117 w 144"/>
              <a:gd name="T31" fmla="*/ 77 h 86"/>
              <a:gd name="T32" fmla="*/ 108 w 144"/>
              <a:gd name="T33" fmla="*/ 77 h 86"/>
              <a:gd name="T34" fmla="*/ 90 w 144"/>
              <a:gd name="T35" fmla="*/ 77 h 86"/>
              <a:gd name="T36" fmla="*/ 77 w 144"/>
              <a:gd name="T37" fmla="*/ 86 h 86"/>
              <a:gd name="T38" fmla="*/ 49 w 144"/>
              <a:gd name="T39" fmla="*/ 82 h 86"/>
              <a:gd name="T40" fmla="*/ 40 w 144"/>
              <a:gd name="T41" fmla="*/ 82 h 86"/>
              <a:gd name="T42" fmla="*/ 40 w 144"/>
              <a:gd name="T43" fmla="*/ 77 h 86"/>
              <a:gd name="T44" fmla="*/ 36 w 144"/>
              <a:gd name="T45" fmla="*/ 73 h 86"/>
              <a:gd name="T46" fmla="*/ 36 w 144"/>
              <a:gd name="T47" fmla="*/ 68 h 86"/>
              <a:gd name="T48" fmla="*/ 36 w 144"/>
              <a:gd name="T49" fmla="*/ 68 h 86"/>
              <a:gd name="T50" fmla="*/ 27 w 144"/>
              <a:gd name="T51" fmla="*/ 68 h 86"/>
              <a:gd name="T52" fmla="*/ 18 w 144"/>
              <a:gd name="T53" fmla="*/ 64 h 86"/>
              <a:gd name="T54" fmla="*/ 18 w 144"/>
              <a:gd name="T55" fmla="*/ 64 h 86"/>
              <a:gd name="T56" fmla="*/ 18 w 144"/>
              <a:gd name="T57" fmla="*/ 64 h 86"/>
              <a:gd name="T58" fmla="*/ 18 w 144"/>
              <a:gd name="T59" fmla="*/ 59 h 86"/>
              <a:gd name="T60" fmla="*/ 18 w 144"/>
              <a:gd name="T61" fmla="*/ 59 h 86"/>
              <a:gd name="T62" fmla="*/ 13 w 144"/>
              <a:gd name="T63" fmla="*/ 54 h 86"/>
              <a:gd name="T64" fmla="*/ 9 w 144"/>
              <a:gd name="T65" fmla="*/ 50 h 86"/>
              <a:gd name="T66" fmla="*/ 4 w 144"/>
              <a:gd name="T67" fmla="*/ 50 h 86"/>
              <a:gd name="T68" fmla="*/ 4 w 144"/>
              <a:gd name="T69" fmla="*/ 45 h 86"/>
              <a:gd name="T70" fmla="*/ 0 w 144"/>
              <a:gd name="T71" fmla="*/ 45 h 86"/>
              <a:gd name="T72" fmla="*/ 0 w 144"/>
              <a:gd name="T73" fmla="*/ 41 h 86"/>
              <a:gd name="T74" fmla="*/ 4 w 144"/>
              <a:gd name="T75" fmla="*/ 36 h 86"/>
              <a:gd name="T76" fmla="*/ 13 w 144"/>
              <a:gd name="T77" fmla="*/ 36 h 86"/>
              <a:gd name="T78" fmla="*/ 13 w 144"/>
              <a:gd name="T79" fmla="*/ 32 h 86"/>
              <a:gd name="T80" fmla="*/ 18 w 144"/>
              <a:gd name="T81" fmla="*/ 27 h 86"/>
              <a:gd name="T82" fmla="*/ 18 w 144"/>
              <a:gd name="T83" fmla="*/ 23 h 86"/>
              <a:gd name="T84" fmla="*/ 22 w 144"/>
              <a:gd name="T85" fmla="*/ 18 h 86"/>
              <a:gd name="T86" fmla="*/ 22 w 144"/>
              <a:gd name="T87" fmla="*/ 14 h 86"/>
              <a:gd name="T88" fmla="*/ 27 w 144"/>
              <a:gd name="T89" fmla="*/ 9 h 86"/>
              <a:gd name="T90" fmla="*/ 36 w 144"/>
              <a:gd name="T91" fmla="*/ 5 h 86"/>
              <a:gd name="T92" fmla="*/ 40 w 144"/>
              <a:gd name="T93" fmla="*/ 5 h 86"/>
              <a:gd name="T94" fmla="*/ 45 w 144"/>
              <a:gd name="T95" fmla="*/ 5 h 86"/>
              <a:gd name="T96" fmla="*/ 54 w 144"/>
              <a:gd name="T97" fmla="*/ 5 h 86"/>
              <a:gd name="T98" fmla="*/ 63 w 144"/>
              <a:gd name="T99" fmla="*/ 5 h 86"/>
              <a:gd name="T100" fmla="*/ 68 w 144"/>
              <a:gd name="T101" fmla="*/ 9 h 86"/>
              <a:gd name="T102" fmla="*/ 86 w 144"/>
              <a:gd name="T103" fmla="*/ 5 h 86"/>
              <a:gd name="T104" fmla="*/ 90 w 144"/>
              <a:gd name="T105" fmla="*/ 0 h 86"/>
              <a:gd name="T106" fmla="*/ 95 w 144"/>
              <a:gd name="T107" fmla="*/ 0 h 86"/>
              <a:gd name="T108" fmla="*/ 99 w 144"/>
              <a:gd name="T109" fmla="*/ 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4" h="86">
                <a:moveTo>
                  <a:pt x="99" y="9"/>
                </a:moveTo>
                <a:lnTo>
                  <a:pt x="99" y="9"/>
                </a:lnTo>
                <a:lnTo>
                  <a:pt x="104" y="9"/>
                </a:lnTo>
                <a:lnTo>
                  <a:pt x="104" y="14"/>
                </a:lnTo>
                <a:lnTo>
                  <a:pt x="104" y="14"/>
                </a:lnTo>
                <a:lnTo>
                  <a:pt x="104" y="14"/>
                </a:lnTo>
                <a:lnTo>
                  <a:pt x="108" y="18"/>
                </a:lnTo>
                <a:lnTo>
                  <a:pt x="108" y="18"/>
                </a:lnTo>
                <a:lnTo>
                  <a:pt x="108" y="18"/>
                </a:lnTo>
                <a:lnTo>
                  <a:pt x="108" y="18"/>
                </a:lnTo>
                <a:lnTo>
                  <a:pt x="113" y="18"/>
                </a:lnTo>
                <a:lnTo>
                  <a:pt x="113" y="23"/>
                </a:lnTo>
                <a:lnTo>
                  <a:pt x="113" y="23"/>
                </a:lnTo>
                <a:lnTo>
                  <a:pt x="117" y="27"/>
                </a:lnTo>
                <a:lnTo>
                  <a:pt x="117" y="27"/>
                </a:lnTo>
                <a:lnTo>
                  <a:pt x="117" y="27"/>
                </a:lnTo>
                <a:lnTo>
                  <a:pt x="117" y="32"/>
                </a:lnTo>
                <a:lnTo>
                  <a:pt x="117" y="32"/>
                </a:lnTo>
                <a:lnTo>
                  <a:pt x="117" y="36"/>
                </a:lnTo>
                <a:lnTo>
                  <a:pt x="117" y="41"/>
                </a:lnTo>
                <a:lnTo>
                  <a:pt x="117" y="41"/>
                </a:lnTo>
                <a:lnTo>
                  <a:pt x="117" y="45"/>
                </a:lnTo>
                <a:lnTo>
                  <a:pt x="117" y="45"/>
                </a:lnTo>
                <a:lnTo>
                  <a:pt x="117" y="45"/>
                </a:lnTo>
                <a:lnTo>
                  <a:pt x="117" y="45"/>
                </a:lnTo>
                <a:lnTo>
                  <a:pt x="117" y="50"/>
                </a:lnTo>
                <a:lnTo>
                  <a:pt x="117" y="50"/>
                </a:lnTo>
                <a:lnTo>
                  <a:pt x="117" y="50"/>
                </a:lnTo>
                <a:lnTo>
                  <a:pt x="117" y="50"/>
                </a:lnTo>
                <a:lnTo>
                  <a:pt x="117" y="50"/>
                </a:lnTo>
                <a:lnTo>
                  <a:pt x="117" y="50"/>
                </a:lnTo>
                <a:lnTo>
                  <a:pt x="117" y="50"/>
                </a:lnTo>
                <a:lnTo>
                  <a:pt x="122" y="54"/>
                </a:lnTo>
                <a:lnTo>
                  <a:pt x="122" y="54"/>
                </a:lnTo>
                <a:lnTo>
                  <a:pt x="126" y="54"/>
                </a:lnTo>
                <a:lnTo>
                  <a:pt x="126" y="54"/>
                </a:lnTo>
                <a:lnTo>
                  <a:pt x="126" y="54"/>
                </a:lnTo>
                <a:lnTo>
                  <a:pt x="126" y="54"/>
                </a:lnTo>
                <a:lnTo>
                  <a:pt x="126" y="54"/>
                </a:lnTo>
                <a:lnTo>
                  <a:pt x="126" y="54"/>
                </a:lnTo>
                <a:lnTo>
                  <a:pt x="131" y="54"/>
                </a:lnTo>
                <a:lnTo>
                  <a:pt x="131" y="54"/>
                </a:lnTo>
                <a:lnTo>
                  <a:pt x="131" y="54"/>
                </a:lnTo>
                <a:lnTo>
                  <a:pt x="135" y="54"/>
                </a:lnTo>
                <a:lnTo>
                  <a:pt x="135" y="50"/>
                </a:lnTo>
                <a:lnTo>
                  <a:pt x="140" y="54"/>
                </a:lnTo>
                <a:lnTo>
                  <a:pt x="140" y="54"/>
                </a:lnTo>
                <a:lnTo>
                  <a:pt x="144" y="54"/>
                </a:lnTo>
                <a:lnTo>
                  <a:pt x="140" y="54"/>
                </a:lnTo>
                <a:lnTo>
                  <a:pt x="140" y="59"/>
                </a:lnTo>
                <a:lnTo>
                  <a:pt x="140" y="59"/>
                </a:lnTo>
                <a:lnTo>
                  <a:pt x="140" y="64"/>
                </a:lnTo>
                <a:lnTo>
                  <a:pt x="140" y="64"/>
                </a:lnTo>
                <a:lnTo>
                  <a:pt x="135" y="64"/>
                </a:lnTo>
                <a:lnTo>
                  <a:pt x="135" y="64"/>
                </a:lnTo>
                <a:lnTo>
                  <a:pt x="135" y="64"/>
                </a:lnTo>
                <a:lnTo>
                  <a:pt x="131" y="64"/>
                </a:lnTo>
                <a:lnTo>
                  <a:pt x="135" y="59"/>
                </a:lnTo>
                <a:lnTo>
                  <a:pt x="131" y="59"/>
                </a:lnTo>
                <a:lnTo>
                  <a:pt x="131" y="59"/>
                </a:lnTo>
                <a:lnTo>
                  <a:pt x="131" y="64"/>
                </a:lnTo>
                <a:lnTo>
                  <a:pt x="131" y="64"/>
                </a:lnTo>
                <a:lnTo>
                  <a:pt x="131" y="64"/>
                </a:lnTo>
                <a:lnTo>
                  <a:pt x="131" y="64"/>
                </a:lnTo>
                <a:lnTo>
                  <a:pt x="131" y="68"/>
                </a:lnTo>
                <a:lnTo>
                  <a:pt x="131" y="68"/>
                </a:lnTo>
                <a:lnTo>
                  <a:pt x="131" y="68"/>
                </a:lnTo>
                <a:lnTo>
                  <a:pt x="131" y="68"/>
                </a:lnTo>
                <a:lnTo>
                  <a:pt x="131" y="68"/>
                </a:lnTo>
                <a:lnTo>
                  <a:pt x="131" y="73"/>
                </a:lnTo>
                <a:lnTo>
                  <a:pt x="126" y="73"/>
                </a:lnTo>
                <a:lnTo>
                  <a:pt x="131" y="77"/>
                </a:lnTo>
                <a:lnTo>
                  <a:pt x="126" y="82"/>
                </a:lnTo>
                <a:lnTo>
                  <a:pt x="126" y="82"/>
                </a:lnTo>
                <a:lnTo>
                  <a:pt x="126" y="82"/>
                </a:lnTo>
                <a:lnTo>
                  <a:pt x="126" y="82"/>
                </a:lnTo>
                <a:lnTo>
                  <a:pt x="122" y="82"/>
                </a:lnTo>
                <a:lnTo>
                  <a:pt x="122" y="82"/>
                </a:lnTo>
                <a:lnTo>
                  <a:pt x="117" y="82"/>
                </a:lnTo>
                <a:lnTo>
                  <a:pt x="117" y="77"/>
                </a:lnTo>
                <a:lnTo>
                  <a:pt x="113" y="82"/>
                </a:lnTo>
                <a:lnTo>
                  <a:pt x="113" y="82"/>
                </a:lnTo>
                <a:lnTo>
                  <a:pt x="113" y="77"/>
                </a:lnTo>
                <a:lnTo>
                  <a:pt x="113" y="77"/>
                </a:lnTo>
                <a:lnTo>
                  <a:pt x="108" y="77"/>
                </a:lnTo>
                <a:lnTo>
                  <a:pt x="104" y="77"/>
                </a:lnTo>
                <a:lnTo>
                  <a:pt x="104" y="77"/>
                </a:lnTo>
                <a:lnTo>
                  <a:pt x="99" y="77"/>
                </a:lnTo>
                <a:lnTo>
                  <a:pt x="95" y="77"/>
                </a:lnTo>
                <a:lnTo>
                  <a:pt x="90" y="77"/>
                </a:lnTo>
                <a:lnTo>
                  <a:pt x="86" y="82"/>
                </a:lnTo>
                <a:lnTo>
                  <a:pt x="86" y="82"/>
                </a:lnTo>
                <a:lnTo>
                  <a:pt x="86" y="86"/>
                </a:lnTo>
                <a:lnTo>
                  <a:pt x="81" y="86"/>
                </a:lnTo>
                <a:lnTo>
                  <a:pt x="77" y="86"/>
                </a:lnTo>
                <a:lnTo>
                  <a:pt x="72" y="86"/>
                </a:lnTo>
                <a:lnTo>
                  <a:pt x="63" y="82"/>
                </a:lnTo>
                <a:lnTo>
                  <a:pt x="63" y="86"/>
                </a:lnTo>
                <a:lnTo>
                  <a:pt x="59" y="82"/>
                </a:lnTo>
                <a:lnTo>
                  <a:pt x="49" y="82"/>
                </a:lnTo>
                <a:lnTo>
                  <a:pt x="45" y="82"/>
                </a:lnTo>
                <a:lnTo>
                  <a:pt x="40" y="82"/>
                </a:lnTo>
                <a:lnTo>
                  <a:pt x="40" y="82"/>
                </a:lnTo>
                <a:lnTo>
                  <a:pt x="40" y="82"/>
                </a:lnTo>
                <a:lnTo>
                  <a:pt x="40" y="82"/>
                </a:lnTo>
                <a:lnTo>
                  <a:pt x="40" y="82"/>
                </a:lnTo>
                <a:lnTo>
                  <a:pt x="40" y="77"/>
                </a:lnTo>
                <a:lnTo>
                  <a:pt x="40" y="77"/>
                </a:lnTo>
                <a:lnTo>
                  <a:pt x="40" y="77"/>
                </a:lnTo>
                <a:lnTo>
                  <a:pt x="40" y="77"/>
                </a:lnTo>
                <a:lnTo>
                  <a:pt x="40" y="77"/>
                </a:lnTo>
                <a:lnTo>
                  <a:pt x="36" y="77"/>
                </a:lnTo>
                <a:lnTo>
                  <a:pt x="36" y="77"/>
                </a:lnTo>
                <a:lnTo>
                  <a:pt x="36" y="73"/>
                </a:lnTo>
                <a:lnTo>
                  <a:pt x="36" y="73"/>
                </a:lnTo>
                <a:lnTo>
                  <a:pt x="36" y="73"/>
                </a:lnTo>
                <a:lnTo>
                  <a:pt x="36" y="73"/>
                </a:lnTo>
                <a:lnTo>
                  <a:pt x="36" y="73"/>
                </a:lnTo>
                <a:lnTo>
                  <a:pt x="36" y="73"/>
                </a:lnTo>
                <a:lnTo>
                  <a:pt x="36" y="68"/>
                </a:lnTo>
                <a:lnTo>
                  <a:pt x="36" y="68"/>
                </a:lnTo>
                <a:lnTo>
                  <a:pt x="36" y="68"/>
                </a:lnTo>
                <a:lnTo>
                  <a:pt x="36" y="68"/>
                </a:lnTo>
                <a:lnTo>
                  <a:pt x="36" y="68"/>
                </a:lnTo>
                <a:lnTo>
                  <a:pt x="36" y="68"/>
                </a:lnTo>
                <a:lnTo>
                  <a:pt x="36" y="68"/>
                </a:lnTo>
                <a:lnTo>
                  <a:pt x="31" y="68"/>
                </a:lnTo>
                <a:lnTo>
                  <a:pt x="31" y="68"/>
                </a:lnTo>
                <a:lnTo>
                  <a:pt x="27" y="68"/>
                </a:lnTo>
                <a:lnTo>
                  <a:pt x="27" y="68"/>
                </a:lnTo>
                <a:lnTo>
                  <a:pt x="27" y="68"/>
                </a:lnTo>
                <a:lnTo>
                  <a:pt x="22" y="68"/>
                </a:lnTo>
                <a:lnTo>
                  <a:pt x="22" y="68"/>
                </a:lnTo>
                <a:lnTo>
                  <a:pt x="18" y="64"/>
                </a:lnTo>
                <a:lnTo>
                  <a:pt x="18" y="64"/>
                </a:lnTo>
                <a:lnTo>
                  <a:pt x="18" y="64"/>
                </a:lnTo>
                <a:lnTo>
                  <a:pt x="18" y="64"/>
                </a:lnTo>
                <a:lnTo>
                  <a:pt x="18" y="64"/>
                </a:lnTo>
                <a:lnTo>
                  <a:pt x="18" y="64"/>
                </a:lnTo>
                <a:lnTo>
                  <a:pt x="18" y="64"/>
                </a:lnTo>
                <a:lnTo>
                  <a:pt x="18" y="64"/>
                </a:lnTo>
                <a:lnTo>
                  <a:pt x="18" y="64"/>
                </a:lnTo>
                <a:lnTo>
                  <a:pt x="18" y="64"/>
                </a:lnTo>
                <a:lnTo>
                  <a:pt x="18" y="64"/>
                </a:lnTo>
                <a:lnTo>
                  <a:pt x="18" y="64"/>
                </a:lnTo>
                <a:lnTo>
                  <a:pt x="18" y="59"/>
                </a:lnTo>
                <a:lnTo>
                  <a:pt x="18" y="59"/>
                </a:lnTo>
                <a:lnTo>
                  <a:pt x="18" y="59"/>
                </a:lnTo>
                <a:lnTo>
                  <a:pt x="18" y="59"/>
                </a:lnTo>
                <a:lnTo>
                  <a:pt x="18" y="59"/>
                </a:lnTo>
                <a:lnTo>
                  <a:pt x="18" y="59"/>
                </a:lnTo>
                <a:lnTo>
                  <a:pt x="18" y="59"/>
                </a:lnTo>
                <a:lnTo>
                  <a:pt x="18" y="59"/>
                </a:lnTo>
                <a:lnTo>
                  <a:pt x="18" y="59"/>
                </a:lnTo>
                <a:lnTo>
                  <a:pt x="18" y="59"/>
                </a:lnTo>
                <a:lnTo>
                  <a:pt x="18" y="59"/>
                </a:lnTo>
                <a:lnTo>
                  <a:pt x="18" y="59"/>
                </a:lnTo>
                <a:lnTo>
                  <a:pt x="13" y="54"/>
                </a:lnTo>
                <a:lnTo>
                  <a:pt x="13" y="54"/>
                </a:lnTo>
                <a:lnTo>
                  <a:pt x="13" y="54"/>
                </a:lnTo>
                <a:lnTo>
                  <a:pt x="9" y="54"/>
                </a:lnTo>
                <a:lnTo>
                  <a:pt x="9" y="54"/>
                </a:lnTo>
                <a:lnTo>
                  <a:pt x="9" y="54"/>
                </a:lnTo>
                <a:lnTo>
                  <a:pt x="9" y="54"/>
                </a:lnTo>
                <a:lnTo>
                  <a:pt x="9" y="50"/>
                </a:lnTo>
                <a:lnTo>
                  <a:pt x="9" y="50"/>
                </a:lnTo>
                <a:lnTo>
                  <a:pt x="9" y="50"/>
                </a:lnTo>
                <a:lnTo>
                  <a:pt x="9" y="50"/>
                </a:lnTo>
                <a:lnTo>
                  <a:pt x="4" y="50"/>
                </a:lnTo>
                <a:lnTo>
                  <a:pt x="4" y="50"/>
                </a:lnTo>
                <a:lnTo>
                  <a:pt x="4" y="45"/>
                </a:lnTo>
                <a:lnTo>
                  <a:pt x="4" y="45"/>
                </a:lnTo>
                <a:lnTo>
                  <a:pt x="4" y="45"/>
                </a:lnTo>
                <a:lnTo>
                  <a:pt x="4" y="45"/>
                </a:lnTo>
                <a:lnTo>
                  <a:pt x="4" y="45"/>
                </a:lnTo>
                <a:lnTo>
                  <a:pt x="4" y="45"/>
                </a:lnTo>
                <a:lnTo>
                  <a:pt x="4" y="45"/>
                </a:lnTo>
                <a:lnTo>
                  <a:pt x="4" y="45"/>
                </a:lnTo>
                <a:lnTo>
                  <a:pt x="4" y="45"/>
                </a:lnTo>
                <a:lnTo>
                  <a:pt x="0" y="45"/>
                </a:lnTo>
                <a:lnTo>
                  <a:pt x="0" y="41"/>
                </a:lnTo>
                <a:lnTo>
                  <a:pt x="0" y="41"/>
                </a:lnTo>
                <a:lnTo>
                  <a:pt x="0" y="41"/>
                </a:lnTo>
                <a:lnTo>
                  <a:pt x="0" y="41"/>
                </a:lnTo>
                <a:lnTo>
                  <a:pt x="0" y="41"/>
                </a:lnTo>
                <a:lnTo>
                  <a:pt x="4" y="41"/>
                </a:lnTo>
                <a:lnTo>
                  <a:pt x="4" y="41"/>
                </a:lnTo>
                <a:lnTo>
                  <a:pt x="4" y="41"/>
                </a:lnTo>
                <a:lnTo>
                  <a:pt x="4" y="36"/>
                </a:lnTo>
                <a:lnTo>
                  <a:pt x="4" y="36"/>
                </a:lnTo>
                <a:lnTo>
                  <a:pt x="4" y="36"/>
                </a:lnTo>
                <a:lnTo>
                  <a:pt x="9" y="36"/>
                </a:lnTo>
                <a:lnTo>
                  <a:pt x="9" y="36"/>
                </a:lnTo>
                <a:lnTo>
                  <a:pt x="9" y="36"/>
                </a:lnTo>
                <a:lnTo>
                  <a:pt x="13" y="36"/>
                </a:lnTo>
                <a:lnTo>
                  <a:pt x="13" y="36"/>
                </a:lnTo>
                <a:lnTo>
                  <a:pt x="13" y="36"/>
                </a:lnTo>
                <a:lnTo>
                  <a:pt x="13" y="36"/>
                </a:lnTo>
                <a:lnTo>
                  <a:pt x="13" y="32"/>
                </a:lnTo>
                <a:lnTo>
                  <a:pt x="13" y="32"/>
                </a:lnTo>
                <a:lnTo>
                  <a:pt x="13" y="32"/>
                </a:lnTo>
                <a:lnTo>
                  <a:pt x="13" y="32"/>
                </a:lnTo>
                <a:lnTo>
                  <a:pt x="13" y="32"/>
                </a:lnTo>
                <a:lnTo>
                  <a:pt x="13" y="32"/>
                </a:lnTo>
                <a:lnTo>
                  <a:pt x="18" y="27"/>
                </a:lnTo>
                <a:lnTo>
                  <a:pt x="18" y="27"/>
                </a:lnTo>
                <a:lnTo>
                  <a:pt x="18" y="27"/>
                </a:lnTo>
                <a:lnTo>
                  <a:pt x="18" y="27"/>
                </a:lnTo>
                <a:lnTo>
                  <a:pt x="18" y="23"/>
                </a:lnTo>
                <a:lnTo>
                  <a:pt x="18" y="23"/>
                </a:lnTo>
                <a:lnTo>
                  <a:pt x="18" y="23"/>
                </a:lnTo>
                <a:lnTo>
                  <a:pt x="18" y="23"/>
                </a:lnTo>
                <a:lnTo>
                  <a:pt x="18" y="23"/>
                </a:lnTo>
                <a:lnTo>
                  <a:pt x="22" y="18"/>
                </a:lnTo>
                <a:lnTo>
                  <a:pt x="22" y="18"/>
                </a:lnTo>
                <a:lnTo>
                  <a:pt x="22" y="18"/>
                </a:lnTo>
                <a:lnTo>
                  <a:pt x="22" y="14"/>
                </a:lnTo>
                <a:lnTo>
                  <a:pt x="22" y="14"/>
                </a:lnTo>
                <a:lnTo>
                  <a:pt x="22" y="14"/>
                </a:lnTo>
                <a:lnTo>
                  <a:pt x="22" y="14"/>
                </a:lnTo>
                <a:lnTo>
                  <a:pt x="27" y="14"/>
                </a:lnTo>
                <a:lnTo>
                  <a:pt x="27" y="9"/>
                </a:lnTo>
                <a:lnTo>
                  <a:pt x="27" y="9"/>
                </a:lnTo>
                <a:lnTo>
                  <a:pt x="27" y="9"/>
                </a:lnTo>
                <a:lnTo>
                  <a:pt x="27" y="9"/>
                </a:lnTo>
                <a:lnTo>
                  <a:pt x="31" y="9"/>
                </a:lnTo>
                <a:lnTo>
                  <a:pt x="31" y="9"/>
                </a:lnTo>
                <a:lnTo>
                  <a:pt x="31" y="9"/>
                </a:lnTo>
                <a:lnTo>
                  <a:pt x="31" y="9"/>
                </a:lnTo>
                <a:lnTo>
                  <a:pt x="36" y="5"/>
                </a:lnTo>
                <a:lnTo>
                  <a:pt x="36" y="5"/>
                </a:lnTo>
                <a:lnTo>
                  <a:pt x="36" y="5"/>
                </a:lnTo>
                <a:lnTo>
                  <a:pt x="36" y="5"/>
                </a:lnTo>
                <a:lnTo>
                  <a:pt x="36" y="5"/>
                </a:lnTo>
                <a:lnTo>
                  <a:pt x="40" y="5"/>
                </a:lnTo>
                <a:lnTo>
                  <a:pt x="40" y="5"/>
                </a:lnTo>
                <a:lnTo>
                  <a:pt x="45" y="5"/>
                </a:lnTo>
                <a:lnTo>
                  <a:pt x="45" y="5"/>
                </a:lnTo>
                <a:lnTo>
                  <a:pt x="45" y="5"/>
                </a:lnTo>
                <a:lnTo>
                  <a:pt x="45" y="5"/>
                </a:lnTo>
                <a:lnTo>
                  <a:pt x="49" y="5"/>
                </a:lnTo>
                <a:lnTo>
                  <a:pt x="49" y="5"/>
                </a:lnTo>
                <a:lnTo>
                  <a:pt x="54" y="5"/>
                </a:lnTo>
                <a:lnTo>
                  <a:pt x="54" y="5"/>
                </a:lnTo>
                <a:lnTo>
                  <a:pt x="54" y="5"/>
                </a:lnTo>
                <a:lnTo>
                  <a:pt x="54" y="5"/>
                </a:lnTo>
                <a:lnTo>
                  <a:pt x="59" y="5"/>
                </a:lnTo>
                <a:lnTo>
                  <a:pt x="59" y="5"/>
                </a:lnTo>
                <a:lnTo>
                  <a:pt x="59" y="5"/>
                </a:lnTo>
                <a:lnTo>
                  <a:pt x="63" y="5"/>
                </a:lnTo>
                <a:lnTo>
                  <a:pt x="63" y="9"/>
                </a:lnTo>
                <a:lnTo>
                  <a:pt x="63" y="9"/>
                </a:lnTo>
                <a:lnTo>
                  <a:pt x="68" y="9"/>
                </a:lnTo>
                <a:lnTo>
                  <a:pt x="68" y="9"/>
                </a:lnTo>
                <a:lnTo>
                  <a:pt x="68" y="9"/>
                </a:lnTo>
                <a:lnTo>
                  <a:pt x="72" y="5"/>
                </a:lnTo>
                <a:lnTo>
                  <a:pt x="77" y="5"/>
                </a:lnTo>
                <a:lnTo>
                  <a:pt x="81" y="5"/>
                </a:lnTo>
                <a:lnTo>
                  <a:pt x="86" y="5"/>
                </a:lnTo>
                <a:lnTo>
                  <a:pt x="86" y="5"/>
                </a:lnTo>
                <a:lnTo>
                  <a:pt x="86" y="0"/>
                </a:lnTo>
                <a:lnTo>
                  <a:pt x="86" y="0"/>
                </a:lnTo>
                <a:lnTo>
                  <a:pt x="86" y="0"/>
                </a:lnTo>
                <a:lnTo>
                  <a:pt x="90" y="0"/>
                </a:lnTo>
                <a:lnTo>
                  <a:pt x="90" y="0"/>
                </a:lnTo>
                <a:lnTo>
                  <a:pt x="90" y="0"/>
                </a:lnTo>
                <a:lnTo>
                  <a:pt x="90" y="0"/>
                </a:lnTo>
                <a:lnTo>
                  <a:pt x="95" y="0"/>
                </a:lnTo>
                <a:lnTo>
                  <a:pt x="95" y="0"/>
                </a:lnTo>
                <a:lnTo>
                  <a:pt x="95" y="0"/>
                </a:lnTo>
                <a:lnTo>
                  <a:pt x="99" y="5"/>
                </a:lnTo>
                <a:lnTo>
                  <a:pt x="99" y="5"/>
                </a:lnTo>
                <a:lnTo>
                  <a:pt x="99" y="5"/>
                </a:lnTo>
                <a:lnTo>
                  <a:pt x="99" y="9"/>
                </a:lnTo>
                <a:lnTo>
                  <a:pt x="99" y="9"/>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48" name="Freeform 139">
            <a:extLst>
              <a:ext uri="{FF2B5EF4-FFF2-40B4-BE49-F238E27FC236}">
                <a16:creationId xmlns:a16="http://schemas.microsoft.com/office/drawing/2014/main" id="{05B5E893-12CC-714D-93A2-DB1C4B49B22D}"/>
              </a:ext>
            </a:extLst>
          </p:cNvPr>
          <p:cNvSpPr>
            <a:spLocks noEditPoints="1"/>
          </p:cNvSpPr>
          <p:nvPr/>
        </p:nvSpPr>
        <p:spPr bwMode="auto">
          <a:xfrm>
            <a:off x="9304562" y="1776552"/>
            <a:ext cx="9256125" cy="3488433"/>
          </a:xfrm>
          <a:custGeom>
            <a:avLst/>
            <a:gdLst>
              <a:gd name="T0" fmla="*/ 1667 w 1911"/>
              <a:gd name="T1" fmla="*/ 380 h 710"/>
              <a:gd name="T2" fmla="*/ 1807 w 1911"/>
              <a:gd name="T3" fmla="*/ 524 h 710"/>
              <a:gd name="T4" fmla="*/ 1595 w 1911"/>
              <a:gd name="T5" fmla="*/ 371 h 710"/>
              <a:gd name="T6" fmla="*/ 1735 w 1911"/>
              <a:gd name="T7" fmla="*/ 77 h 710"/>
              <a:gd name="T8" fmla="*/ 1816 w 1911"/>
              <a:gd name="T9" fmla="*/ 86 h 710"/>
              <a:gd name="T10" fmla="*/ 1866 w 1911"/>
              <a:gd name="T11" fmla="*/ 108 h 710"/>
              <a:gd name="T12" fmla="*/ 1821 w 1911"/>
              <a:gd name="T13" fmla="*/ 118 h 710"/>
              <a:gd name="T14" fmla="*/ 312 w 1911"/>
              <a:gd name="T15" fmla="*/ 181 h 710"/>
              <a:gd name="T16" fmla="*/ 357 w 1911"/>
              <a:gd name="T17" fmla="*/ 104 h 710"/>
              <a:gd name="T18" fmla="*/ 353 w 1911"/>
              <a:gd name="T19" fmla="*/ 140 h 710"/>
              <a:gd name="T20" fmla="*/ 935 w 1911"/>
              <a:gd name="T21" fmla="*/ 54 h 710"/>
              <a:gd name="T22" fmla="*/ 375 w 1911"/>
              <a:gd name="T23" fmla="*/ 95 h 710"/>
              <a:gd name="T24" fmla="*/ 393 w 1911"/>
              <a:gd name="T25" fmla="*/ 50 h 710"/>
              <a:gd name="T26" fmla="*/ 886 w 1911"/>
              <a:gd name="T27" fmla="*/ 18 h 710"/>
              <a:gd name="T28" fmla="*/ 913 w 1911"/>
              <a:gd name="T29" fmla="*/ 68 h 710"/>
              <a:gd name="T30" fmla="*/ 1062 w 1911"/>
              <a:gd name="T31" fmla="*/ 72 h 710"/>
              <a:gd name="T32" fmla="*/ 1157 w 1911"/>
              <a:gd name="T33" fmla="*/ 90 h 710"/>
              <a:gd name="T34" fmla="*/ 1243 w 1911"/>
              <a:gd name="T35" fmla="*/ 63 h 710"/>
              <a:gd name="T36" fmla="*/ 1365 w 1911"/>
              <a:gd name="T37" fmla="*/ 72 h 710"/>
              <a:gd name="T38" fmla="*/ 1590 w 1911"/>
              <a:gd name="T39" fmla="*/ 72 h 710"/>
              <a:gd name="T40" fmla="*/ 1785 w 1911"/>
              <a:gd name="T41" fmla="*/ 140 h 710"/>
              <a:gd name="T42" fmla="*/ 1848 w 1911"/>
              <a:gd name="T43" fmla="*/ 190 h 710"/>
              <a:gd name="T44" fmla="*/ 1785 w 1911"/>
              <a:gd name="T45" fmla="*/ 244 h 710"/>
              <a:gd name="T46" fmla="*/ 1880 w 1911"/>
              <a:gd name="T47" fmla="*/ 353 h 710"/>
              <a:gd name="T48" fmla="*/ 1762 w 1911"/>
              <a:gd name="T49" fmla="*/ 253 h 710"/>
              <a:gd name="T50" fmla="*/ 1712 w 1911"/>
              <a:gd name="T51" fmla="*/ 226 h 710"/>
              <a:gd name="T52" fmla="*/ 1654 w 1911"/>
              <a:gd name="T53" fmla="*/ 271 h 710"/>
              <a:gd name="T54" fmla="*/ 1590 w 1911"/>
              <a:gd name="T55" fmla="*/ 389 h 710"/>
              <a:gd name="T56" fmla="*/ 1717 w 1911"/>
              <a:gd name="T57" fmla="*/ 461 h 710"/>
              <a:gd name="T58" fmla="*/ 1699 w 1911"/>
              <a:gd name="T59" fmla="*/ 624 h 710"/>
              <a:gd name="T60" fmla="*/ 1685 w 1911"/>
              <a:gd name="T61" fmla="*/ 543 h 710"/>
              <a:gd name="T62" fmla="*/ 1572 w 1911"/>
              <a:gd name="T63" fmla="*/ 493 h 710"/>
              <a:gd name="T64" fmla="*/ 1437 w 1911"/>
              <a:gd name="T65" fmla="*/ 420 h 710"/>
              <a:gd name="T66" fmla="*/ 1355 w 1911"/>
              <a:gd name="T67" fmla="*/ 497 h 710"/>
              <a:gd name="T68" fmla="*/ 1193 w 1911"/>
              <a:gd name="T69" fmla="*/ 497 h 710"/>
              <a:gd name="T70" fmla="*/ 1130 w 1911"/>
              <a:gd name="T71" fmla="*/ 520 h 710"/>
              <a:gd name="T72" fmla="*/ 1030 w 1911"/>
              <a:gd name="T73" fmla="*/ 515 h 710"/>
              <a:gd name="T74" fmla="*/ 944 w 1911"/>
              <a:gd name="T75" fmla="*/ 520 h 710"/>
              <a:gd name="T76" fmla="*/ 800 w 1911"/>
              <a:gd name="T77" fmla="*/ 448 h 710"/>
              <a:gd name="T78" fmla="*/ 696 w 1911"/>
              <a:gd name="T79" fmla="*/ 434 h 710"/>
              <a:gd name="T80" fmla="*/ 601 w 1911"/>
              <a:gd name="T81" fmla="*/ 479 h 710"/>
              <a:gd name="T82" fmla="*/ 533 w 1911"/>
              <a:gd name="T83" fmla="*/ 524 h 710"/>
              <a:gd name="T84" fmla="*/ 425 w 1911"/>
              <a:gd name="T85" fmla="*/ 547 h 710"/>
              <a:gd name="T86" fmla="*/ 434 w 1911"/>
              <a:gd name="T87" fmla="*/ 624 h 710"/>
              <a:gd name="T88" fmla="*/ 425 w 1911"/>
              <a:gd name="T89" fmla="*/ 696 h 710"/>
              <a:gd name="T90" fmla="*/ 276 w 1911"/>
              <a:gd name="T91" fmla="*/ 637 h 710"/>
              <a:gd name="T92" fmla="*/ 307 w 1911"/>
              <a:gd name="T93" fmla="*/ 574 h 710"/>
              <a:gd name="T94" fmla="*/ 231 w 1911"/>
              <a:gd name="T95" fmla="*/ 529 h 710"/>
              <a:gd name="T96" fmla="*/ 185 w 1911"/>
              <a:gd name="T97" fmla="*/ 479 h 710"/>
              <a:gd name="T98" fmla="*/ 109 w 1911"/>
              <a:gd name="T99" fmla="*/ 420 h 710"/>
              <a:gd name="T100" fmla="*/ 109 w 1911"/>
              <a:gd name="T101" fmla="*/ 344 h 710"/>
              <a:gd name="T102" fmla="*/ 104 w 1911"/>
              <a:gd name="T103" fmla="*/ 222 h 710"/>
              <a:gd name="T104" fmla="*/ 158 w 1911"/>
              <a:gd name="T105" fmla="*/ 185 h 710"/>
              <a:gd name="T106" fmla="*/ 172 w 1911"/>
              <a:gd name="T107" fmla="*/ 253 h 710"/>
              <a:gd name="T108" fmla="*/ 276 w 1911"/>
              <a:gd name="T109" fmla="*/ 240 h 710"/>
              <a:gd name="T110" fmla="*/ 362 w 1911"/>
              <a:gd name="T111" fmla="*/ 194 h 710"/>
              <a:gd name="T112" fmla="*/ 447 w 1911"/>
              <a:gd name="T113" fmla="*/ 172 h 710"/>
              <a:gd name="T114" fmla="*/ 547 w 1911"/>
              <a:gd name="T115" fmla="*/ 108 h 710"/>
              <a:gd name="T116" fmla="*/ 628 w 1911"/>
              <a:gd name="T117" fmla="*/ 203 h 710"/>
              <a:gd name="T118" fmla="*/ 578 w 1911"/>
              <a:gd name="T119" fmla="*/ 108 h 710"/>
              <a:gd name="T120" fmla="*/ 673 w 1911"/>
              <a:gd name="T121" fmla="*/ 136 h 710"/>
              <a:gd name="T122" fmla="*/ 682 w 1911"/>
              <a:gd name="T123" fmla="*/ 81 h 710"/>
              <a:gd name="T124" fmla="*/ 718 w 1911"/>
              <a:gd name="T125" fmla="*/ 3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11" h="710">
                <a:moveTo>
                  <a:pt x="1884" y="561"/>
                </a:moveTo>
                <a:lnTo>
                  <a:pt x="1884" y="561"/>
                </a:lnTo>
                <a:lnTo>
                  <a:pt x="1889" y="565"/>
                </a:lnTo>
                <a:lnTo>
                  <a:pt x="1893" y="565"/>
                </a:lnTo>
                <a:lnTo>
                  <a:pt x="1893" y="565"/>
                </a:lnTo>
                <a:lnTo>
                  <a:pt x="1893" y="565"/>
                </a:lnTo>
                <a:lnTo>
                  <a:pt x="1893" y="565"/>
                </a:lnTo>
                <a:lnTo>
                  <a:pt x="1889" y="565"/>
                </a:lnTo>
                <a:lnTo>
                  <a:pt x="1889" y="570"/>
                </a:lnTo>
                <a:lnTo>
                  <a:pt x="1889" y="570"/>
                </a:lnTo>
                <a:lnTo>
                  <a:pt x="1889" y="574"/>
                </a:lnTo>
                <a:lnTo>
                  <a:pt x="1889" y="574"/>
                </a:lnTo>
                <a:lnTo>
                  <a:pt x="1889" y="579"/>
                </a:lnTo>
                <a:lnTo>
                  <a:pt x="1889" y="579"/>
                </a:lnTo>
                <a:lnTo>
                  <a:pt x="1889" y="579"/>
                </a:lnTo>
                <a:lnTo>
                  <a:pt x="1889" y="579"/>
                </a:lnTo>
                <a:lnTo>
                  <a:pt x="1884" y="574"/>
                </a:lnTo>
                <a:lnTo>
                  <a:pt x="1889" y="574"/>
                </a:lnTo>
                <a:lnTo>
                  <a:pt x="1889" y="570"/>
                </a:lnTo>
                <a:lnTo>
                  <a:pt x="1884" y="570"/>
                </a:lnTo>
                <a:lnTo>
                  <a:pt x="1884" y="570"/>
                </a:lnTo>
                <a:lnTo>
                  <a:pt x="1884" y="570"/>
                </a:lnTo>
                <a:lnTo>
                  <a:pt x="1884" y="570"/>
                </a:lnTo>
                <a:lnTo>
                  <a:pt x="1884" y="561"/>
                </a:lnTo>
                <a:lnTo>
                  <a:pt x="1884" y="561"/>
                </a:lnTo>
                <a:moveTo>
                  <a:pt x="1907" y="543"/>
                </a:moveTo>
                <a:lnTo>
                  <a:pt x="1907" y="543"/>
                </a:lnTo>
                <a:lnTo>
                  <a:pt x="1902" y="543"/>
                </a:lnTo>
                <a:lnTo>
                  <a:pt x="1902" y="547"/>
                </a:lnTo>
                <a:lnTo>
                  <a:pt x="1902" y="547"/>
                </a:lnTo>
                <a:lnTo>
                  <a:pt x="1902" y="552"/>
                </a:lnTo>
                <a:lnTo>
                  <a:pt x="1902" y="552"/>
                </a:lnTo>
                <a:lnTo>
                  <a:pt x="1898" y="552"/>
                </a:lnTo>
                <a:lnTo>
                  <a:pt x="1898" y="552"/>
                </a:lnTo>
                <a:lnTo>
                  <a:pt x="1898" y="552"/>
                </a:lnTo>
                <a:lnTo>
                  <a:pt x="1898" y="556"/>
                </a:lnTo>
                <a:lnTo>
                  <a:pt x="1898" y="556"/>
                </a:lnTo>
                <a:lnTo>
                  <a:pt x="1898" y="561"/>
                </a:lnTo>
                <a:lnTo>
                  <a:pt x="1898" y="561"/>
                </a:lnTo>
                <a:lnTo>
                  <a:pt x="1898" y="565"/>
                </a:lnTo>
                <a:lnTo>
                  <a:pt x="1898" y="561"/>
                </a:lnTo>
                <a:lnTo>
                  <a:pt x="1898" y="561"/>
                </a:lnTo>
                <a:lnTo>
                  <a:pt x="1898" y="556"/>
                </a:lnTo>
                <a:lnTo>
                  <a:pt x="1893" y="556"/>
                </a:lnTo>
                <a:lnTo>
                  <a:pt x="1893" y="556"/>
                </a:lnTo>
                <a:lnTo>
                  <a:pt x="1898" y="552"/>
                </a:lnTo>
                <a:lnTo>
                  <a:pt x="1898" y="552"/>
                </a:lnTo>
                <a:lnTo>
                  <a:pt x="1898" y="547"/>
                </a:lnTo>
                <a:lnTo>
                  <a:pt x="1898" y="547"/>
                </a:lnTo>
                <a:lnTo>
                  <a:pt x="1898" y="547"/>
                </a:lnTo>
                <a:lnTo>
                  <a:pt x="1898" y="543"/>
                </a:lnTo>
                <a:lnTo>
                  <a:pt x="1893" y="543"/>
                </a:lnTo>
                <a:lnTo>
                  <a:pt x="1898" y="543"/>
                </a:lnTo>
                <a:lnTo>
                  <a:pt x="1898" y="547"/>
                </a:lnTo>
                <a:lnTo>
                  <a:pt x="1902" y="547"/>
                </a:lnTo>
                <a:lnTo>
                  <a:pt x="1902" y="543"/>
                </a:lnTo>
                <a:lnTo>
                  <a:pt x="1902" y="538"/>
                </a:lnTo>
                <a:lnTo>
                  <a:pt x="1902" y="538"/>
                </a:lnTo>
                <a:lnTo>
                  <a:pt x="1907" y="538"/>
                </a:lnTo>
                <a:lnTo>
                  <a:pt x="1907" y="538"/>
                </a:lnTo>
                <a:lnTo>
                  <a:pt x="1907" y="538"/>
                </a:lnTo>
                <a:lnTo>
                  <a:pt x="1907" y="538"/>
                </a:lnTo>
                <a:lnTo>
                  <a:pt x="1907" y="543"/>
                </a:lnTo>
                <a:lnTo>
                  <a:pt x="1907" y="543"/>
                </a:lnTo>
                <a:lnTo>
                  <a:pt x="1907" y="543"/>
                </a:lnTo>
                <a:lnTo>
                  <a:pt x="1907" y="543"/>
                </a:lnTo>
                <a:moveTo>
                  <a:pt x="1911" y="434"/>
                </a:moveTo>
                <a:lnTo>
                  <a:pt x="1911" y="434"/>
                </a:lnTo>
                <a:lnTo>
                  <a:pt x="1911" y="439"/>
                </a:lnTo>
                <a:lnTo>
                  <a:pt x="1911" y="439"/>
                </a:lnTo>
                <a:lnTo>
                  <a:pt x="1907" y="439"/>
                </a:lnTo>
                <a:lnTo>
                  <a:pt x="1911" y="439"/>
                </a:lnTo>
                <a:lnTo>
                  <a:pt x="1911" y="439"/>
                </a:lnTo>
                <a:lnTo>
                  <a:pt x="1907" y="439"/>
                </a:lnTo>
                <a:lnTo>
                  <a:pt x="1907" y="439"/>
                </a:lnTo>
                <a:lnTo>
                  <a:pt x="1902" y="439"/>
                </a:lnTo>
                <a:lnTo>
                  <a:pt x="1902" y="439"/>
                </a:lnTo>
                <a:lnTo>
                  <a:pt x="1902" y="434"/>
                </a:lnTo>
                <a:lnTo>
                  <a:pt x="1902" y="434"/>
                </a:lnTo>
                <a:lnTo>
                  <a:pt x="1902" y="434"/>
                </a:lnTo>
                <a:lnTo>
                  <a:pt x="1907" y="434"/>
                </a:lnTo>
                <a:lnTo>
                  <a:pt x="1907" y="429"/>
                </a:lnTo>
                <a:lnTo>
                  <a:pt x="1902" y="429"/>
                </a:lnTo>
                <a:lnTo>
                  <a:pt x="1902" y="425"/>
                </a:lnTo>
                <a:lnTo>
                  <a:pt x="1902" y="425"/>
                </a:lnTo>
                <a:lnTo>
                  <a:pt x="1907" y="429"/>
                </a:lnTo>
                <a:lnTo>
                  <a:pt x="1907" y="429"/>
                </a:lnTo>
                <a:lnTo>
                  <a:pt x="1911" y="429"/>
                </a:lnTo>
                <a:lnTo>
                  <a:pt x="1911" y="434"/>
                </a:lnTo>
                <a:moveTo>
                  <a:pt x="1667" y="380"/>
                </a:moveTo>
                <a:lnTo>
                  <a:pt x="1667" y="380"/>
                </a:lnTo>
                <a:lnTo>
                  <a:pt x="1672" y="384"/>
                </a:lnTo>
                <a:lnTo>
                  <a:pt x="1676" y="384"/>
                </a:lnTo>
                <a:lnTo>
                  <a:pt x="1676" y="384"/>
                </a:lnTo>
                <a:lnTo>
                  <a:pt x="1676" y="384"/>
                </a:lnTo>
                <a:lnTo>
                  <a:pt x="1676" y="389"/>
                </a:lnTo>
                <a:lnTo>
                  <a:pt x="1681" y="389"/>
                </a:lnTo>
                <a:lnTo>
                  <a:pt x="1681" y="389"/>
                </a:lnTo>
                <a:lnTo>
                  <a:pt x="1685" y="393"/>
                </a:lnTo>
                <a:lnTo>
                  <a:pt x="1694" y="398"/>
                </a:lnTo>
                <a:lnTo>
                  <a:pt x="1694" y="398"/>
                </a:lnTo>
                <a:lnTo>
                  <a:pt x="1694" y="402"/>
                </a:lnTo>
                <a:lnTo>
                  <a:pt x="1699" y="402"/>
                </a:lnTo>
                <a:lnTo>
                  <a:pt x="1703" y="407"/>
                </a:lnTo>
                <a:lnTo>
                  <a:pt x="1708" y="411"/>
                </a:lnTo>
                <a:lnTo>
                  <a:pt x="1708" y="411"/>
                </a:lnTo>
                <a:lnTo>
                  <a:pt x="1708" y="411"/>
                </a:lnTo>
                <a:lnTo>
                  <a:pt x="1708" y="416"/>
                </a:lnTo>
                <a:lnTo>
                  <a:pt x="1708" y="416"/>
                </a:lnTo>
                <a:lnTo>
                  <a:pt x="1712" y="420"/>
                </a:lnTo>
                <a:lnTo>
                  <a:pt x="1717" y="425"/>
                </a:lnTo>
                <a:lnTo>
                  <a:pt x="1721" y="425"/>
                </a:lnTo>
                <a:lnTo>
                  <a:pt x="1721" y="429"/>
                </a:lnTo>
                <a:lnTo>
                  <a:pt x="1726" y="429"/>
                </a:lnTo>
                <a:lnTo>
                  <a:pt x="1726" y="429"/>
                </a:lnTo>
                <a:lnTo>
                  <a:pt x="1726" y="429"/>
                </a:lnTo>
                <a:lnTo>
                  <a:pt x="1730" y="434"/>
                </a:lnTo>
                <a:lnTo>
                  <a:pt x="1730" y="434"/>
                </a:lnTo>
                <a:lnTo>
                  <a:pt x="1730" y="434"/>
                </a:lnTo>
                <a:lnTo>
                  <a:pt x="1735" y="434"/>
                </a:lnTo>
                <a:lnTo>
                  <a:pt x="1735" y="439"/>
                </a:lnTo>
                <a:lnTo>
                  <a:pt x="1749" y="452"/>
                </a:lnTo>
                <a:lnTo>
                  <a:pt x="1758" y="452"/>
                </a:lnTo>
                <a:lnTo>
                  <a:pt x="1767" y="461"/>
                </a:lnTo>
                <a:lnTo>
                  <a:pt x="1771" y="466"/>
                </a:lnTo>
                <a:lnTo>
                  <a:pt x="1776" y="466"/>
                </a:lnTo>
                <a:lnTo>
                  <a:pt x="1776" y="470"/>
                </a:lnTo>
                <a:lnTo>
                  <a:pt x="1780" y="470"/>
                </a:lnTo>
                <a:lnTo>
                  <a:pt x="1780" y="475"/>
                </a:lnTo>
                <a:lnTo>
                  <a:pt x="1785" y="475"/>
                </a:lnTo>
                <a:lnTo>
                  <a:pt x="1789" y="479"/>
                </a:lnTo>
                <a:lnTo>
                  <a:pt x="1794" y="479"/>
                </a:lnTo>
                <a:lnTo>
                  <a:pt x="1794" y="479"/>
                </a:lnTo>
                <a:lnTo>
                  <a:pt x="1798" y="484"/>
                </a:lnTo>
                <a:lnTo>
                  <a:pt x="1794" y="484"/>
                </a:lnTo>
                <a:lnTo>
                  <a:pt x="1794" y="479"/>
                </a:lnTo>
                <a:lnTo>
                  <a:pt x="1789" y="479"/>
                </a:lnTo>
                <a:lnTo>
                  <a:pt x="1785" y="479"/>
                </a:lnTo>
                <a:lnTo>
                  <a:pt x="1785" y="475"/>
                </a:lnTo>
                <a:lnTo>
                  <a:pt x="1780" y="475"/>
                </a:lnTo>
                <a:lnTo>
                  <a:pt x="1776" y="475"/>
                </a:lnTo>
                <a:lnTo>
                  <a:pt x="1776" y="475"/>
                </a:lnTo>
                <a:lnTo>
                  <a:pt x="1771" y="475"/>
                </a:lnTo>
                <a:lnTo>
                  <a:pt x="1771" y="475"/>
                </a:lnTo>
                <a:lnTo>
                  <a:pt x="1767" y="475"/>
                </a:lnTo>
                <a:lnTo>
                  <a:pt x="1767" y="475"/>
                </a:lnTo>
                <a:lnTo>
                  <a:pt x="1767" y="475"/>
                </a:lnTo>
                <a:lnTo>
                  <a:pt x="1767" y="479"/>
                </a:lnTo>
                <a:lnTo>
                  <a:pt x="1767" y="484"/>
                </a:lnTo>
                <a:lnTo>
                  <a:pt x="1776" y="497"/>
                </a:lnTo>
                <a:lnTo>
                  <a:pt x="1776" y="497"/>
                </a:lnTo>
                <a:lnTo>
                  <a:pt x="1780" y="502"/>
                </a:lnTo>
                <a:lnTo>
                  <a:pt x="1785" y="506"/>
                </a:lnTo>
                <a:lnTo>
                  <a:pt x="1785" y="506"/>
                </a:lnTo>
                <a:lnTo>
                  <a:pt x="1789" y="511"/>
                </a:lnTo>
                <a:lnTo>
                  <a:pt x="1789" y="511"/>
                </a:lnTo>
                <a:lnTo>
                  <a:pt x="1794" y="511"/>
                </a:lnTo>
                <a:lnTo>
                  <a:pt x="1794" y="511"/>
                </a:lnTo>
                <a:lnTo>
                  <a:pt x="1794" y="511"/>
                </a:lnTo>
                <a:lnTo>
                  <a:pt x="1794" y="511"/>
                </a:lnTo>
                <a:lnTo>
                  <a:pt x="1798" y="515"/>
                </a:lnTo>
                <a:lnTo>
                  <a:pt x="1803" y="520"/>
                </a:lnTo>
                <a:lnTo>
                  <a:pt x="1807" y="520"/>
                </a:lnTo>
                <a:lnTo>
                  <a:pt x="1807" y="524"/>
                </a:lnTo>
                <a:lnTo>
                  <a:pt x="1807" y="520"/>
                </a:lnTo>
                <a:lnTo>
                  <a:pt x="1812" y="520"/>
                </a:lnTo>
                <a:lnTo>
                  <a:pt x="1812" y="520"/>
                </a:lnTo>
                <a:lnTo>
                  <a:pt x="1812" y="524"/>
                </a:lnTo>
                <a:lnTo>
                  <a:pt x="1816" y="524"/>
                </a:lnTo>
                <a:lnTo>
                  <a:pt x="1821" y="529"/>
                </a:lnTo>
                <a:lnTo>
                  <a:pt x="1821" y="529"/>
                </a:lnTo>
                <a:lnTo>
                  <a:pt x="1821" y="533"/>
                </a:lnTo>
                <a:lnTo>
                  <a:pt x="1821" y="533"/>
                </a:lnTo>
                <a:lnTo>
                  <a:pt x="1821" y="533"/>
                </a:lnTo>
                <a:lnTo>
                  <a:pt x="1821" y="538"/>
                </a:lnTo>
                <a:lnTo>
                  <a:pt x="1825" y="538"/>
                </a:lnTo>
                <a:lnTo>
                  <a:pt x="1821" y="533"/>
                </a:lnTo>
                <a:lnTo>
                  <a:pt x="1816" y="529"/>
                </a:lnTo>
                <a:lnTo>
                  <a:pt x="1816" y="529"/>
                </a:lnTo>
                <a:lnTo>
                  <a:pt x="1812" y="529"/>
                </a:lnTo>
                <a:lnTo>
                  <a:pt x="1807" y="524"/>
                </a:lnTo>
                <a:lnTo>
                  <a:pt x="1807" y="524"/>
                </a:lnTo>
                <a:lnTo>
                  <a:pt x="1803" y="524"/>
                </a:lnTo>
                <a:lnTo>
                  <a:pt x="1803" y="524"/>
                </a:lnTo>
                <a:lnTo>
                  <a:pt x="1803" y="524"/>
                </a:lnTo>
                <a:lnTo>
                  <a:pt x="1803" y="524"/>
                </a:lnTo>
                <a:lnTo>
                  <a:pt x="1798" y="524"/>
                </a:lnTo>
                <a:lnTo>
                  <a:pt x="1798" y="524"/>
                </a:lnTo>
                <a:lnTo>
                  <a:pt x="1803" y="529"/>
                </a:lnTo>
                <a:lnTo>
                  <a:pt x="1803" y="529"/>
                </a:lnTo>
                <a:lnTo>
                  <a:pt x="1803" y="533"/>
                </a:lnTo>
                <a:lnTo>
                  <a:pt x="1807" y="538"/>
                </a:lnTo>
                <a:lnTo>
                  <a:pt x="1807" y="538"/>
                </a:lnTo>
                <a:lnTo>
                  <a:pt x="1807" y="543"/>
                </a:lnTo>
                <a:lnTo>
                  <a:pt x="1803" y="538"/>
                </a:lnTo>
                <a:lnTo>
                  <a:pt x="1803" y="538"/>
                </a:lnTo>
                <a:lnTo>
                  <a:pt x="1803" y="538"/>
                </a:lnTo>
                <a:lnTo>
                  <a:pt x="1798" y="538"/>
                </a:lnTo>
                <a:lnTo>
                  <a:pt x="1794" y="529"/>
                </a:lnTo>
                <a:lnTo>
                  <a:pt x="1789" y="524"/>
                </a:lnTo>
                <a:lnTo>
                  <a:pt x="1789" y="520"/>
                </a:lnTo>
                <a:lnTo>
                  <a:pt x="1785" y="515"/>
                </a:lnTo>
                <a:lnTo>
                  <a:pt x="1785" y="515"/>
                </a:lnTo>
                <a:lnTo>
                  <a:pt x="1780" y="515"/>
                </a:lnTo>
                <a:lnTo>
                  <a:pt x="1780" y="511"/>
                </a:lnTo>
                <a:lnTo>
                  <a:pt x="1776" y="511"/>
                </a:lnTo>
                <a:lnTo>
                  <a:pt x="1776" y="506"/>
                </a:lnTo>
                <a:lnTo>
                  <a:pt x="1776" y="506"/>
                </a:lnTo>
                <a:lnTo>
                  <a:pt x="1776" y="502"/>
                </a:lnTo>
                <a:lnTo>
                  <a:pt x="1771" y="502"/>
                </a:lnTo>
                <a:lnTo>
                  <a:pt x="1767" y="493"/>
                </a:lnTo>
                <a:lnTo>
                  <a:pt x="1762" y="493"/>
                </a:lnTo>
                <a:lnTo>
                  <a:pt x="1758" y="488"/>
                </a:lnTo>
                <a:lnTo>
                  <a:pt x="1758" y="488"/>
                </a:lnTo>
                <a:lnTo>
                  <a:pt x="1758" y="488"/>
                </a:lnTo>
                <a:lnTo>
                  <a:pt x="1753" y="484"/>
                </a:lnTo>
                <a:lnTo>
                  <a:pt x="1753" y="479"/>
                </a:lnTo>
                <a:lnTo>
                  <a:pt x="1749" y="475"/>
                </a:lnTo>
                <a:lnTo>
                  <a:pt x="1749" y="475"/>
                </a:lnTo>
                <a:lnTo>
                  <a:pt x="1744" y="470"/>
                </a:lnTo>
                <a:lnTo>
                  <a:pt x="1735" y="457"/>
                </a:lnTo>
                <a:lnTo>
                  <a:pt x="1735" y="457"/>
                </a:lnTo>
                <a:lnTo>
                  <a:pt x="1730" y="452"/>
                </a:lnTo>
                <a:lnTo>
                  <a:pt x="1726" y="452"/>
                </a:lnTo>
                <a:lnTo>
                  <a:pt x="1726" y="448"/>
                </a:lnTo>
                <a:lnTo>
                  <a:pt x="1721" y="443"/>
                </a:lnTo>
                <a:lnTo>
                  <a:pt x="1721" y="443"/>
                </a:lnTo>
                <a:lnTo>
                  <a:pt x="1717" y="439"/>
                </a:lnTo>
                <a:lnTo>
                  <a:pt x="1712" y="434"/>
                </a:lnTo>
                <a:lnTo>
                  <a:pt x="1708" y="434"/>
                </a:lnTo>
                <a:lnTo>
                  <a:pt x="1708" y="429"/>
                </a:lnTo>
                <a:lnTo>
                  <a:pt x="1703" y="429"/>
                </a:lnTo>
                <a:lnTo>
                  <a:pt x="1703" y="429"/>
                </a:lnTo>
                <a:lnTo>
                  <a:pt x="1703" y="429"/>
                </a:lnTo>
                <a:lnTo>
                  <a:pt x="1703" y="429"/>
                </a:lnTo>
                <a:lnTo>
                  <a:pt x="1699" y="429"/>
                </a:lnTo>
                <a:lnTo>
                  <a:pt x="1699" y="425"/>
                </a:lnTo>
                <a:lnTo>
                  <a:pt x="1690" y="420"/>
                </a:lnTo>
                <a:lnTo>
                  <a:pt x="1690" y="416"/>
                </a:lnTo>
                <a:lnTo>
                  <a:pt x="1690" y="416"/>
                </a:lnTo>
                <a:lnTo>
                  <a:pt x="1690" y="416"/>
                </a:lnTo>
                <a:lnTo>
                  <a:pt x="1685" y="411"/>
                </a:lnTo>
                <a:lnTo>
                  <a:pt x="1681" y="407"/>
                </a:lnTo>
                <a:lnTo>
                  <a:pt x="1676" y="402"/>
                </a:lnTo>
                <a:lnTo>
                  <a:pt x="1676" y="398"/>
                </a:lnTo>
                <a:lnTo>
                  <a:pt x="1672" y="398"/>
                </a:lnTo>
                <a:lnTo>
                  <a:pt x="1672" y="398"/>
                </a:lnTo>
                <a:lnTo>
                  <a:pt x="1676" y="398"/>
                </a:lnTo>
                <a:lnTo>
                  <a:pt x="1676" y="398"/>
                </a:lnTo>
                <a:lnTo>
                  <a:pt x="1681" y="398"/>
                </a:lnTo>
                <a:lnTo>
                  <a:pt x="1681" y="398"/>
                </a:lnTo>
                <a:lnTo>
                  <a:pt x="1681" y="398"/>
                </a:lnTo>
                <a:lnTo>
                  <a:pt x="1681" y="398"/>
                </a:lnTo>
                <a:lnTo>
                  <a:pt x="1681" y="393"/>
                </a:lnTo>
                <a:lnTo>
                  <a:pt x="1676" y="393"/>
                </a:lnTo>
                <a:lnTo>
                  <a:pt x="1676" y="393"/>
                </a:lnTo>
                <a:lnTo>
                  <a:pt x="1676" y="393"/>
                </a:lnTo>
                <a:lnTo>
                  <a:pt x="1676" y="389"/>
                </a:lnTo>
                <a:lnTo>
                  <a:pt x="1676" y="389"/>
                </a:lnTo>
                <a:lnTo>
                  <a:pt x="1676" y="389"/>
                </a:lnTo>
                <a:lnTo>
                  <a:pt x="1676" y="389"/>
                </a:lnTo>
                <a:lnTo>
                  <a:pt x="1672" y="384"/>
                </a:lnTo>
                <a:lnTo>
                  <a:pt x="1667" y="384"/>
                </a:lnTo>
                <a:lnTo>
                  <a:pt x="1663" y="380"/>
                </a:lnTo>
                <a:lnTo>
                  <a:pt x="1667" y="380"/>
                </a:lnTo>
                <a:lnTo>
                  <a:pt x="1667" y="380"/>
                </a:lnTo>
                <a:lnTo>
                  <a:pt x="1667" y="380"/>
                </a:lnTo>
                <a:lnTo>
                  <a:pt x="1663" y="380"/>
                </a:lnTo>
                <a:lnTo>
                  <a:pt x="1667" y="380"/>
                </a:lnTo>
                <a:moveTo>
                  <a:pt x="1595" y="371"/>
                </a:moveTo>
                <a:lnTo>
                  <a:pt x="1595" y="371"/>
                </a:lnTo>
                <a:lnTo>
                  <a:pt x="1595" y="371"/>
                </a:lnTo>
                <a:lnTo>
                  <a:pt x="1595" y="371"/>
                </a:lnTo>
                <a:lnTo>
                  <a:pt x="1595" y="371"/>
                </a:lnTo>
                <a:lnTo>
                  <a:pt x="1595" y="375"/>
                </a:lnTo>
                <a:lnTo>
                  <a:pt x="1599" y="375"/>
                </a:lnTo>
                <a:lnTo>
                  <a:pt x="1599" y="375"/>
                </a:lnTo>
                <a:lnTo>
                  <a:pt x="1599" y="380"/>
                </a:lnTo>
                <a:lnTo>
                  <a:pt x="1599" y="380"/>
                </a:lnTo>
                <a:lnTo>
                  <a:pt x="1599" y="380"/>
                </a:lnTo>
                <a:lnTo>
                  <a:pt x="1599" y="380"/>
                </a:lnTo>
                <a:lnTo>
                  <a:pt x="1599" y="380"/>
                </a:lnTo>
                <a:lnTo>
                  <a:pt x="1590" y="380"/>
                </a:lnTo>
                <a:lnTo>
                  <a:pt x="1590" y="375"/>
                </a:lnTo>
                <a:lnTo>
                  <a:pt x="1590" y="380"/>
                </a:lnTo>
                <a:lnTo>
                  <a:pt x="1590" y="380"/>
                </a:lnTo>
                <a:lnTo>
                  <a:pt x="1586" y="375"/>
                </a:lnTo>
                <a:lnTo>
                  <a:pt x="1586" y="375"/>
                </a:lnTo>
                <a:lnTo>
                  <a:pt x="1586" y="375"/>
                </a:lnTo>
                <a:lnTo>
                  <a:pt x="1586" y="371"/>
                </a:lnTo>
                <a:lnTo>
                  <a:pt x="1586" y="371"/>
                </a:lnTo>
                <a:lnTo>
                  <a:pt x="1590" y="371"/>
                </a:lnTo>
                <a:lnTo>
                  <a:pt x="1595" y="371"/>
                </a:lnTo>
                <a:moveTo>
                  <a:pt x="14" y="457"/>
                </a:moveTo>
                <a:lnTo>
                  <a:pt x="14" y="457"/>
                </a:lnTo>
                <a:lnTo>
                  <a:pt x="18" y="457"/>
                </a:lnTo>
                <a:lnTo>
                  <a:pt x="18" y="457"/>
                </a:lnTo>
                <a:lnTo>
                  <a:pt x="18" y="457"/>
                </a:lnTo>
                <a:lnTo>
                  <a:pt x="23" y="457"/>
                </a:lnTo>
                <a:lnTo>
                  <a:pt x="23" y="452"/>
                </a:lnTo>
                <a:lnTo>
                  <a:pt x="23" y="452"/>
                </a:lnTo>
                <a:lnTo>
                  <a:pt x="23" y="452"/>
                </a:lnTo>
                <a:lnTo>
                  <a:pt x="27" y="452"/>
                </a:lnTo>
                <a:lnTo>
                  <a:pt x="27" y="452"/>
                </a:lnTo>
                <a:lnTo>
                  <a:pt x="27" y="452"/>
                </a:lnTo>
                <a:lnTo>
                  <a:pt x="32" y="452"/>
                </a:lnTo>
                <a:lnTo>
                  <a:pt x="32" y="452"/>
                </a:lnTo>
                <a:lnTo>
                  <a:pt x="36" y="457"/>
                </a:lnTo>
                <a:lnTo>
                  <a:pt x="36" y="457"/>
                </a:lnTo>
                <a:lnTo>
                  <a:pt x="41" y="457"/>
                </a:lnTo>
                <a:lnTo>
                  <a:pt x="41" y="457"/>
                </a:lnTo>
                <a:lnTo>
                  <a:pt x="41" y="457"/>
                </a:lnTo>
                <a:lnTo>
                  <a:pt x="45" y="457"/>
                </a:lnTo>
                <a:lnTo>
                  <a:pt x="45" y="457"/>
                </a:lnTo>
                <a:lnTo>
                  <a:pt x="45" y="461"/>
                </a:lnTo>
                <a:lnTo>
                  <a:pt x="45" y="461"/>
                </a:lnTo>
                <a:lnTo>
                  <a:pt x="45" y="466"/>
                </a:lnTo>
                <a:lnTo>
                  <a:pt x="45" y="466"/>
                </a:lnTo>
                <a:lnTo>
                  <a:pt x="45" y="466"/>
                </a:lnTo>
                <a:lnTo>
                  <a:pt x="45" y="470"/>
                </a:lnTo>
                <a:lnTo>
                  <a:pt x="45" y="470"/>
                </a:lnTo>
                <a:lnTo>
                  <a:pt x="36" y="470"/>
                </a:lnTo>
                <a:lnTo>
                  <a:pt x="32" y="466"/>
                </a:lnTo>
                <a:lnTo>
                  <a:pt x="23" y="466"/>
                </a:lnTo>
                <a:lnTo>
                  <a:pt x="18" y="466"/>
                </a:lnTo>
                <a:lnTo>
                  <a:pt x="9" y="466"/>
                </a:lnTo>
                <a:lnTo>
                  <a:pt x="5" y="466"/>
                </a:lnTo>
                <a:lnTo>
                  <a:pt x="0" y="466"/>
                </a:lnTo>
                <a:lnTo>
                  <a:pt x="0" y="466"/>
                </a:lnTo>
                <a:lnTo>
                  <a:pt x="5" y="466"/>
                </a:lnTo>
                <a:lnTo>
                  <a:pt x="5" y="461"/>
                </a:lnTo>
                <a:lnTo>
                  <a:pt x="5" y="461"/>
                </a:lnTo>
                <a:lnTo>
                  <a:pt x="5" y="461"/>
                </a:lnTo>
                <a:lnTo>
                  <a:pt x="5" y="457"/>
                </a:lnTo>
                <a:lnTo>
                  <a:pt x="9" y="457"/>
                </a:lnTo>
                <a:lnTo>
                  <a:pt x="14" y="457"/>
                </a:lnTo>
                <a:lnTo>
                  <a:pt x="14" y="457"/>
                </a:lnTo>
                <a:lnTo>
                  <a:pt x="14" y="452"/>
                </a:lnTo>
                <a:lnTo>
                  <a:pt x="18" y="452"/>
                </a:lnTo>
                <a:lnTo>
                  <a:pt x="18" y="452"/>
                </a:lnTo>
                <a:lnTo>
                  <a:pt x="18" y="452"/>
                </a:lnTo>
                <a:lnTo>
                  <a:pt x="18" y="452"/>
                </a:lnTo>
                <a:lnTo>
                  <a:pt x="14" y="457"/>
                </a:lnTo>
                <a:lnTo>
                  <a:pt x="14" y="457"/>
                </a:lnTo>
                <a:moveTo>
                  <a:pt x="1699" y="68"/>
                </a:moveTo>
                <a:lnTo>
                  <a:pt x="1699" y="68"/>
                </a:lnTo>
                <a:lnTo>
                  <a:pt x="1703" y="68"/>
                </a:lnTo>
                <a:lnTo>
                  <a:pt x="1703" y="68"/>
                </a:lnTo>
                <a:lnTo>
                  <a:pt x="1703" y="68"/>
                </a:lnTo>
                <a:lnTo>
                  <a:pt x="1703" y="68"/>
                </a:lnTo>
                <a:lnTo>
                  <a:pt x="1708" y="68"/>
                </a:lnTo>
                <a:lnTo>
                  <a:pt x="1712" y="68"/>
                </a:lnTo>
                <a:lnTo>
                  <a:pt x="1717" y="72"/>
                </a:lnTo>
                <a:lnTo>
                  <a:pt x="1721" y="72"/>
                </a:lnTo>
                <a:lnTo>
                  <a:pt x="1721" y="72"/>
                </a:lnTo>
                <a:lnTo>
                  <a:pt x="1717" y="72"/>
                </a:lnTo>
                <a:lnTo>
                  <a:pt x="1717" y="72"/>
                </a:lnTo>
                <a:lnTo>
                  <a:pt x="1721" y="72"/>
                </a:lnTo>
                <a:lnTo>
                  <a:pt x="1721" y="72"/>
                </a:lnTo>
                <a:lnTo>
                  <a:pt x="1726" y="72"/>
                </a:lnTo>
                <a:lnTo>
                  <a:pt x="1730" y="72"/>
                </a:lnTo>
                <a:lnTo>
                  <a:pt x="1730" y="72"/>
                </a:lnTo>
                <a:lnTo>
                  <a:pt x="1735" y="77"/>
                </a:lnTo>
                <a:lnTo>
                  <a:pt x="1735" y="77"/>
                </a:lnTo>
                <a:lnTo>
                  <a:pt x="1735" y="77"/>
                </a:lnTo>
                <a:lnTo>
                  <a:pt x="1735" y="77"/>
                </a:lnTo>
                <a:lnTo>
                  <a:pt x="1730" y="72"/>
                </a:lnTo>
                <a:lnTo>
                  <a:pt x="1726" y="72"/>
                </a:lnTo>
                <a:lnTo>
                  <a:pt x="1721" y="72"/>
                </a:lnTo>
                <a:lnTo>
                  <a:pt x="1726" y="72"/>
                </a:lnTo>
                <a:lnTo>
                  <a:pt x="1735" y="72"/>
                </a:lnTo>
                <a:lnTo>
                  <a:pt x="1739" y="77"/>
                </a:lnTo>
                <a:lnTo>
                  <a:pt x="1739" y="77"/>
                </a:lnTo>
                <a:lnTo>
                  <a:pt x="1739" y="77"/>
                </a:lnTo>
                <a:lnTo>
                  <a:pt x="1739" y="77"/>
                </a:lnTo>
                <a:lnTo>
                  <a:pt x="1739" y="77"/>
                </a:lnTo>
                <a:lnTo>
                  <a:pt x="1739" y="77"/>
                </a:lnTo>
                <a:lnTo>
                  <a:pt x="1744" y="77"/>
                </a:lnTo>
                <a:lnTo>
                  <a:pt x="1744" y="77"/>
                </a:lnTo>
                <a:lnTo>
                  <a:pt x="1749" y="77"/>
                </a:lnTo>
                <a:lnTo>
                  <a:pt x="1776" y="81"/>
                </a:lnTo>
                <a:lnTo>
                  <a:pt x="1780" y="81"/>
                </a:lnTo>
                <a:lnTo>
                  <a:pt x="1780" y="81"/>
                </a:lnTo>
                <a:lnTo>
                  <a:pt x="1780" y="81"/>
                </a:lnTo>
                <a:lnTo>
                  <a:pt x="1785" y="86"/>
                </a:lnTo>
                <a:lnTo>
                  <a:pt x="1785" y="86"/>
                </a:lnTo>
                <a:lnTo>
                  <a:pt x="1785" y="86"/>
                </a:lnTo>
                <a:lnTo>
                  <a:pt x="1785" y="86"/>
                </a:lnTo>
                <a:lnTo>
                  <a:pt x="1785" y="86"/>
                </a:lnTo>
                <a:lnTo>
                  <a:pt x="1785" y="86"/>
                </a:lnTo>
                <a:lnTo>
                  <a:pt x="1789" y="86"/>
                </a:lnTo>
                <a:lnTo>
                  <a:pt x="1789" y="86"/>
                </a:lnTo>
                <a:lnTo>
                  <a:pt x="1794" y="86"/>
                </a:lnTo>
                <a:lnTo>
                  <a:pt x="1794" y="86"/>
                </a:lnTo>
                <a:lnTo>
                  <a:pt x="1798" y="90"/>
                </a:lnTo>
                <a:lnTo>
                  <a:pt x="1798" y="90"/>
                </a:lnTo>
                <a:lnTo>
                  <a:pt x="1803" y="90"/>
                </a:lnTo>
                <a:lnTo>
                  <a:pt x="1803" y="90"/>
                </a:lnTo>
                <a:lnTo>
                  <a:pt x="1807" y="95"/>
                </a:lnTo>
                <a:lnTo>
                  <a:pt x="1807" y="95"/>
                </a:lnTo>
                <a:lnTo>
                  <a:pt x="1812" y="95"/>
                </a:lnTo>
                <a:lnTo>
                  <a:pt x="1812" y="95"/>
                </a:lnTo>
                <a:lnTo>
                  <a:pt x="1812" y="95"/>
                </a:lnTo>
                <a:lnTo>
                  <a:pt x="1816" y="95"/>
                </a:lnTo>
                <a:lnTo>
                  <a:pt x="1816" y="95"/>
                </a:lnTo>
                <a:lnTo>
                  <a:pt x="1821" y="99"/>
                </a:lnTo>
                <a:lnTo>
                  <a:pt x="1821" y="99"/>
                </a:lnTo>
                <a:lnTo>
                  <a:pt x="1821" y="99"/>
                </a:lnTo>
                <a:lnTo>
                  <a:pt x="1825" y="99"/>
                </a:lnTo>
                <a:lnTo>
                  <a:pt x="1825" y="99"/>
                </a:lnTo>
                <a:lnTo>
                  <a:pt x="1821" y="99"/>
                </a:lnTo>
                <a:lnTo>
                  <a:pt x="1821" y="99"/>
                </a:lnTo>
                <a:lnTo>
                  <a:pt x="1821" y="99"/>
                </a:lnTo>
                <a:lnTo>
                  <a:pt x="1825" y="99"/>
                </a:lnTo>
                <a:lnTo>
                  <a:pt x="1830" y="99"/>
                </a:lnTo>
                <a:lnTo>
                  <a:pt x="1830" y="99"/>
                </a:lnTo>
                <a:lnTo>
                  <a:pt x="1830" y="99"/>
                </a:lnTo>
                <a:lnTo>
                  <a:pt x="1830" y="99"/>
                </a:lnTo>
                <a:lnTo>
                  <a:pt x="1830" y="99"/>
                </a:lnTo>
                <a:lnTo>
                  <a:pt x="1830" y="99"/>
                </a:lnTo>
                <a:lnTo>
                  <a:pt x="1825" y="99"/>
                </a:lnTo>
                <a:lnTo>
                  <a:pt x="1825" y="95"/>
                </a:lnTo>
                <a:lnTo>
                  <a:pt x="1821" y="95"/>
                </a:lnTo>
                <a:lnTo>
                  <a:pt x="1821" y="95"/>
                </a:lnTo>
                <a:lnTo>
                  <a:pt x="1816" y="95"/>
                </a:lnTo>
                <a:lnTo>
                  <a:pt x="1816" y="95"/>
                </a:lnTo>
                <a:lnTo>
                  <a:pt x="1816" y="95"/>
                </a:lnTo>
                <a:lnTo>
                  <a:pt x="1816" y="95"/>
                </a:lnTo>
                <a:lnTo>
                  <a:pt x="1816" y="90"/>
                </a:lnTo>
                <a:lnTo>
                  <a:pt x="1812" y="90"/>
                </a:lnTo>
                <a:lnTo>
                  <a:pt x="1812" y="90"/>
                </a:lnTo>
                <a:lnTo>
                  <a:pt x="1807" y="90"/>
                </a:lnTo>
                <a:lnTo>
                  <a:pt x="1807" y="90"/>
                </a:lnTo>
                <a:lnTo>
                  <a:pt x="1803" y="90"/>
                </a:lnTo>
                <a:lnTo>
                  <a:pt x="1803" y="90"/>
                </a:lnTo>
                <a:lnTo>
                  <a:pt x="1803" y="90"/>
                </a:lnTo>
                <a:lnTo>
                  <a:pt x="1803" y="90"/>
                </a:lnTo>
                <a:lnTo>
                  <a:pt x="1803" y="90"/>
                </a:lnTo>
                <a:lnTo>
                  <a:pt x="1798" y="90"/>
                </a:lnTo>
                <a:lnTo>
                  <a:pt x="1803" y="90"/>
                </a:lnTo>
                <a:lnTo>
                  <a:pt x="1807" y="86"/>
                </a:lnTo>
                <a:lnTo>
                  <a:pt x="1807" y="86"/>
                </a:lnTo>
                <a:lnTo>
                  <a:pt x="1807" y="86"/>
                </a:lnTo>
                <a:lnTo>
                  <a:pt x="1807" y="86"/>
                </a:lnTo>
                <a:lnTo>
                  <a:pt x="1812" y="86"/>
                </a:lnTo>
                <a:lnTo>
                  <a:pt x="1812" y="86"/>
                </a:lnTo>
                <a:lnTo>
                  <a:pt x="1812" y="86"/>
                </a:lnTo>
                <a:lnTo>
                  <a:pt x="1816" y="90"/>
                </a:lnTo>
                <a:lnTo>
                  <a:pt x="1816" y="90"/>
                </a:lnTo>
                <a:lnTo>
                  <a:pt x="1816" y="90"/>
                </a:lnTo>
                <a:lnTo>
                  <a:pt x="1821" y="90"/>
                </a:lnTo>
                <a:lnTo>
                  <a:pt x="1821" y="90"/>
                </a:lnTo>
                <a:lnTo>
                  <a:pt x="1816" y="90"/>
                </a:lnTo>
                <a:lnTo>
                  <a:pt x="1816" y="90"/>
                </a:lnTo>
                <a:lnTo>
                  <a:pt x="1816" y="86"/>
                </a:lnTo>
                <a:lnTo>
                  <a:pt x="1816" y="86"/>
                </a:lnTo>
                <a:lnTo>
                  <a:pt x="1816" y="90"/>
                </a:lnTo>
                <a:lnTo>
                  <a:pt x="1816" y="90"/>
                </a:lnTo>
                <a:lnTo>
                  <a:pt x="1821" y="86"/>
                </a:lnTo>
                <a:lnTo>
                  <a:pt x="1821" y="86"/>
                </a:lnTo>
                <a:lnTo>
                  <a:pt x="1821" y="86"/>
                </a:lnTo>
                <a:lnTo>
                  <a:pt x="1821" y="86"/>
                </a:lnTo>
                <a:lnTo>
                  <a:pt x="1816" y="86"/>
                </a:lnTo>
                <a:lnTo>
                  <a:pt x="1816" y="86"/>
                </a:lnTo>
                <a:lnTo>
                  <a:pt x="1816" y="86"/>
                </a:lnTo>
                <a:lnTo>
                  <a:pt x="1821" y="86"/>
                </a:lnTo>
                <a:lnTo>
                  <a:pt x="1825" y="86"/>
                </a:lnTo>
                <a:lnTo>
                  <a:pt x="1825" y="86"/>
                </a:lnTo>
                <a:lnTo>
                  <a:pt x="1830" y="86"/>
                </a:lnTo>
                <a:lnTo>
                  <a:pt x="1834" y="86"/>
                </a:lnTo>
                <a:lnTo>
                  <a:pt x="1839" y="90"/>
                </a:lnTo>
                <a:lnTo>
                  <a:pt x="1843" y="90"/>
                </a:lnTo>
                <a:lnTo>
                  <a:pt x="1848" y="90"/>
                </a:lnTo>
                <a:lnTo>
                  <a:pt x="1857" y="95"/>
                </a:lnTo>
                <a:lnTo>
                  <a:pt x="1857" y="95"/>
                </a:lnTo>
                <a:lnTo>
                  <a:pt x="1857" y="95"/>
                </a:lnTo>
                <a:lnTo>
                  <a:pt x="1857" y="95"/>
                </a:lnTo>
                <a:lnTo>
                  <a:pt x="1861" y="95"/>
                </a:lnTo>
                <a:lnTo>
                  <a:pt x="1861" y="95"/>
                </a:lnTo>
                <a:lnTo>
                  <a:pt x="1861" y="95"/>
                </a:lnTo>
                <a:lnTo>
                  <a:pt x="1861" y="95"/>
                </a:lnTo>
                <a:lnTo>
                  <a:pt x="1861" y="95"/>
                </a:lnTo>
                <a:lnTo>
                  <a:pt x="1861" y="95"/>
                </a:lnTo>
                <a:lnTo>
                  <a:pt x="1866" y="95"/>
                </a:lnTo>
                <a:lnTo>
                  <a:pt x="1866" y="95"/>
                </a:lnTo>
                <a:lnTo>
                  <a:pt x="1866" y="95"/>
                </a:lnTo>
                <a:lnTo>
                  <a:pt x="1866" y="95"/>
                </a:lnTo>
                <a:lnTo>
                  <a:pt x="1866" y="95"/>
                </a:lnTo>
                <a:lnTo>
                  <a:pt x="1866" y="95"/>
                </a:lnTo>
                <a:lnTo>
                  <a:pt x="1866" y="95"/>
                </a:lnTo>
                <a:lnTo>
                  <a:pt x="1866" y="95"/>
                </a:lnTo>
                <a:lnTo>
                  <a:pt x="1866" y="95"/>
                </a:lnTo>
                <a:lnTo>
                  <a:pt x="1866"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9"/>
                </a:lnTo>
                <a:lnTo>
                  <a:pt x="1870" y="99"/>
                </a:lnTo>
                <a:lnTo>
                  <a:pt x="1870" y="99"/>
                </a:lnTo>
                <a:lnTo>
                  <a:pt x="1870" y="99"/>
                </a:lnTo>
                <a:lnTo>
                  <a:pt x="1870" y="99"/>
                </a:lnTo>
                <a:lnTo>
                  <a:pt x="1875" y="99"/>
                </a:lnTo>
                <a:lnTo>
                  <a:pt x="1875" y="104"/>
                </a:lnTo>
                <a:lnTo>
                  <a:pt x="1880" y="104"/>
                </a:lnTo>
                <a:lnTo>
                  <a:pt x="1880" y="104"/>
                </a:lnTo>
                <a:lnTo>
                  <a:pt x="1875" y="104"/>
                </a:lnTo>
                <a:lnTo>
                  <a:pt x="1875" y="104"/>
                </a:lnTo>
                <a:lnTo>
                  <a:pt x="1870" y="104"/>
                </a:lnTo>
                <a:lnTo>
                  <a:pt x="1870" y="104"/>
                </a:lnTo>
                <a:lnTo>
                  <a:pt x="1866" y="104"/>
                </a:lnTo>
                <a:lnTo>
                  <a:pt x="1866" y="104"/>
                </a:lnTo>
                <a:lnTo>
                  <a:pt x="1866" y="104"/>
                </a:lnTo>
                <a:lnTo>
                  <a:pt x="1866" y="104"/>
                </a:lnTo>
                <a:lnTo>
                  <a:pt x="1870" y="104"/>
                </a:lnTo>
                <a:lnTo>
                  <a:pt x="1875" y="104"/>
                </a:lnTo>
                <a:lnTo>
                  <a:pt x="1875" y="108"/>
                </a:lnTo>
                <a:lnTo>
                  <a:pt x="1880" y="108"/>
                </a:lnTo>
                <a:lnTo>
                  <a:pt x="1880" y="108"/>
                </a:lnTo>
                <a:lnTo>
                  <a:pt x="1875" y="108"/>
                </a:lnTo>
                <a:lnTo>
                  <a:pt x="1875" y="108"/>
                </a:lnTo>
                <a:lnTo>
                  <a:pt x="1875" y="108"/>
                </a:lnTo>
                <a:lnTo>
                  <a:pt x="1870" y="108"/>
                </a:lnTo>
                <a:lnTo>
                  <a:pt x="1870" y="108"/>
                </a:lnTo>
                <a:lnTo>
                  <a:pt x="1870" y="108"/>
                </a:lnTo>
                <a:lnTo>
                  <a:pt x="1870" y="108"/>
                </a:lnTo>
                <a:lnTo>
                  <a:pt x="1866" y="108"/>
                </a:lnTo>
                <a:lnTo>
                  <a:pt x="1866" y="108"/>
                </a:lnTo>
                <a:lnTo>
                  <a:pt x="1866" y="108"/>
                </a:lnTo>
                <a:lnTo>
                  <a:pt x="1866" y="108"/>
                </a:lnTo>
                <a:lnTo>
                  <a:pt x="1861" y="108"/>
                </a:lnTo>
                <a:lnTo>
                  <a:pt x="1861" y="108"/>
                </a:lnTo>
                <a:lnTo>
                  <a:pt x="1857" y="108"/>
                </a:lnTo>
                <a:lnTo>
                  <a:pt x="1857" y="108"/>
                </a:lnTo>
                <a:lnTo>
                  <a:pt x="1861" y="108"/>
                </a:lnTo>
                <a:lnTo>
                  <a:pt x="1866" y="108"/>
                </a:lnTo>
                <a:lnTo>
                  <a:pt x="1866" y="108"/>
                </a:lnTo>
                <a:lnTo>
                  <a:pt x="1866" y="108"/>
                </a:lnTo>
                <a:lnTo>
                  <a:pt x="1870" y="108"/>
                </a:lnTo>
                <a:lnTo>
                  <a:pt x="1870" y="108"/>
                </a:lnTo>
                <a:lnTo>
                  <a:pt x="1870" y="108"/>
                </a:lnTo>
                <a:lnTo>
                  <a:pt x="1875" y="113"/>
                </a:lnTo>
                <a:lnTo>
                  <a:pt x="1875" y="113"/>
                </a:lnTo>
                <a:lnTo>
                  <a:pt x="1870" y="113"/>
                </a:lnTo>
                <a:lnTo>
                  <a:pt x="1875" y="113"/>
                </a:lnTo>
                <a:lnTo>
                  <a:pt x="1875" y="113"/>
                </a:lnTo>
                <a:lnTo>
                  <a:pt x="1875" y="113"/>
                </a:lnTo>
                <a:lnTo>
                  <a:pt x="1875" y="113"/>
                </a:lnTo>
                <a:lnTo>
                  <a:pt x="1880" y="113"/>
                </a:lnTo>
                <a:lnTo>
                  <a:pt x="1884" y="118"/>
                </a:lnTo>
                <a:lnTo>
                  <a:pt x="1884" y="118"/>
                </a:lnTo>
                <a:lnTo>
                  <a:pt x="1884" y="118"/>
                </a:lnTo>
                <a:lnTo>
                  <a:pt x="1884" y="118"/>
                </a:lnTo>
                <a:lnTo>
                  <a:pt x="1884" y="122"/>
                </a:lnTo>
                <a:lnTo>
                  <a:pt x="1880" y="122"/>
                </a:lnTo>
                <a:lnTo>
                  <a:pt x="1880" y="122"/>
                </a:lnTo>
                <a:lnTo>
                  <a:pt x="1880" y="122"/>
                </a:lnTo>
                <a:lnTo>
                  <a:pt x="1880" y="122"/>
                </a:lnTo>
                <a:lnTo>
                  <a:pt x="1880" y="122"/>
                </a:lnTo>
                <a:lnTo>
                  <a:pt x="1884" y="122"/>
                </a:lnTo>
                <a:lnTo>
                  <a:pt x="1884" y="122"/>
                </a:lnTo>
                <a:lnTo>
                  <a:pt x="1884" y="122"/>
                </a:lnTo>
                <a:lnTo>
                  <a:pt x="1884" y="122"/>
                </a:lnTo>
                <a:lnTo>
                  <a:pt x="1884" y="122"/>
                </a:lnTo>
                <a:lnTo>
                  <a:pt x="1889" y="122"/>
                </a:lnTo>
                <a:lnTo>
                  <a:pt x="1889" y="122"/>
                </a:lnTo>
                <a:lnTo>
                  <a:pt x="1889" y="127"/>
                </a:lnTo>
                <a:lnTo>
                  <a:pt x="1889" y="127"/>
                </a:lnTo>
                <a:lnTo>
                  <a:pt x="1893" y="127"/>
                </a:lnTo>
                <a:lnTo>
                  <a:pt x="1893" y="127"/>
                </a:lnTo>
                <a:lnTo>
                  <a:pt x="1898" y="127"/>
                </a:lnTo>
                <a:lnTo>
                  <a:pt x="1898" y="127"/>
                </a:lnTo>
                <a:lnTo>
                  <a:pt x="1898" y="127"/>
                </a:lnTo>
                <a:lnTo>
                  <a:pt x="1898" y="127"/>
                </a:lnTo>
                <a:lnTo>
                  <a:pt x="1898" y="127"/>
                </a:lnTo>
                <a:lnTo>
                  <a:pt x="1898" y="127"/>
                </a:lnTo>
                <a:lnTo>
                  <a:pt x="1893" y="127"/>
                </a:lnTo>
                <a:lnTo>
                  <a:pt x="1893" y="127"/>
                </a:lnTo>
                <a:lnTo>
                  <a:pt x="1893" y="127"/>
                </a:lnTo>
                <a:lnTo>
                  <a:pt x="1893" y="127"/>
                </a:lnTo>
                <a:lnTo>
                  <a:pt x="1898" y="127"/>
                </a:lnTo>
                <a:lnTo>
                  <a:pt x="1898" y="131"/>
                </a:lnTo>
                <a:lnTo>
                  <a:pt x="1898" y="131"/>
                </a:lnTo>
                <a:lnTo>
                  <a:pt x="1898" y="131"/>
                </a:lnTo>
                <a:lnTo>
                  <a:pt x="1893" y="131"/>
                </a:lnTo>
                <a:lnTo>
                  <a:pt x="1893" y="131"/>
                </a:lnTo>
                <a:lnTo>
                  <a:pt x="1889" y="127"/>
                </a:lnTo>
                <a:lnTo>
                  <a:pt x="1889" y="127"/>
                </a:lnTo>
                <a:lnTo>
                  <a:pt x="1889" y="127"/>
                </a:lnTo>
                <a:lnTo>
                  <a:pt x="1889" y="127"/>
                </a:lnTo>
                <a:lnTo>
                  <a:pt x="1889" y="127"/>
                </a:lnTo>
                <a:lnTo>
                  <a:pt x="1889" y="127"/>
                </a:lnTo>
                <a:lnTo>
                  <a:pt x="1889" y="131"/>
                </a:lnTo>
                <a:lnTo>
                  <a:pt x="1889" y="131"/>
                </a:lnTo>
                <a:lnTo>
                  <a:pt x="1889" y="131"/>
                </a:lnTo>
                <a:lnTo>
                  <a:pt x="1884" y="131"/>
                </a:lnTo>
                <a:lnTo>
                  <a:pt x="1884" y="131"/>
                </a:lnTo>
                <a:lnTo>
                  <a:pt x="1880" y="127"/>
                </a:lnTo>
                <a:lnTo>
                  <a:pt x="1875" y="127"/>
                </a:lnTo>
                <a:lnTo>
                  <a:pt x="1870" y="127"/>
                </a:lnTo>
                <a:lnTo>
                  <a:pt x="1866" y="127"/>
                </a:lnTo>
                <a:lnTo>
                  <a:pt x="1866" y="127"/>
                </a:lnTo>
                <a:lnTo>
                  <a:pt x="1861" y="127"/>
                </a:lnTo>
                <a:lnTo>
                  <a:pt x="1861" y="127"/>
                </a:lnTo>
                <a:lnTo>
                  <a:pt x="1861" y="127"/>
                </a:lnTo>
                <a:lnTo>
                  <a:pt x="1861" y="127"/>
                </a:lnTo>
                <a:lnTo>
                  <a:pt x="1857" y="127"/>
                </a:lnTo>
                <a:lnTo>
                  <a:pt x="1857" y="127"/>
                </a:lnTo>
                <a:lnTo>
                  <a:pt x="1852" y="122"/>
                </a:lnTo>
                <a:lnTo>
                  <a:pt x="1852" y="122"/>
                </a:lnTo>
                <a:lnTo>
                  <a:pt x="1848" y="122"/>
                </a:lnTo>
                <a:lnTo>
                  <a:pt x="1848" y="122"/>
                </a:lnTo>
                <a:lnTo>
                  <a:pt x="1843" y="122"/>
                </a:lnTo>
                <a:lnTo>
                  <a:pt x="1839" y="118"/>
                </a:lnTo>
                <a:lnTo>
                  <a:pt x="1834" y="118"/>
                </a:lnTo>
                <a:lnTo>
                  <a:pt x="1830" y="118"/>
                </a:lnTo>
                <a:lnTo>
                  <a:pt x="1825" y="118"/>
                </a:lnTo>
                <a:lnTo>
                  <a:pt x="1821" y="118"/>
                </a:lnTo>
                <a:lnTo>
                  <a:pt x="1821" y="118"/>
                </a:lnTo>
                <a:lnTo>
                  <a:pt x="1821" y="118"/>
                </a:lnTo>
                <a:lnTo>
                  <a:pt x="1821" y="118"/>
                </a:lnTo>
                <a:lnTo>
                  <a:pt x="1816" y="122"/>
                </a:lnTo>
                <a:lnTo>
                  <a:pt x="1812" y="122"/>
                </a:lnTo>
                <a:lnTo>
                  <a:pt x="1812" y="118"/>
                </a:lnTo>
                <a:lnTo>
                  <a:pt x="1807" y="118"/>
                </a:lnTo>
                <a:lnTo>
                  <a:pt x="1807" y="118"/>
                </a:lnTo>
                <a:lnTo>
                  <a:pt x="1807" y="118"/>
                </a:lnTo>
                <a:lnTo>
                  <a:pt x="1803" y="118"/>
                </a:lnTo>
                <a:lnTo>
                  <a:pt x="1803" y="118"/>
                </a:lnTo>
                <a:lnTo>
                  <a:pt x="1803" y="118"/>
                </a:lnTo>
                <a:lnTo>
                  <a:pt x="1798" y="113"/>
                </a:lnTo>
                <a:lnTo>
                  <a:pt x="1798" y="113"/>
                </a:lnTo>
                <a:lnTo>
                  <a:pt x="1794" y="113"/>
                </a:lnTo>
                <a:lnTo>
                  <a:pt x="1794" y="113"/>
                </a:lnTo>
                <a:lnTo>
                  <a:pt x="1794" y="113"/>
                </a:lnTo>
                <a:lnTo>
                  <a:pt x="1794" y="113"/>
                </a:lnTo>
                <a:lnTo>
                  <a:pt x="1794" y="108"/>
                </a:lnTo>
                <a:lnTo>
                  <a:pt x="1794" y="108"/>
                </a:lnTo>
                <a:lnTo>
                  <a:pt x="1789" y="108"/>
                </a:lnTo>
                <a:lnTo>
                  <a:pt x="1789" y="108"/>
                </a:lnTo>
                <a:lnTo>
                  <a:pt x="1785" y="104"/>
                </a:lnTo>
                <a:lnTo>
                  <a:pt x="1785" y="108"/>
                </a:lnTo>
                <a:lnTo>
                  <a:pt x="1789" y="108"/>
                </a:lnTo>
                <a:lnTo>
                  <a:pt x="1789" y="108"/>
                </a:lnTo>
                <a:lnTo>
                  <a:pt x="1789" y="108"/>
                </a:lnTo>
                <a:lnTo>
                  <a:pt x="1789" y="108"/>
                </a:lnTo>
                <a:lnTo>
                  <a:pt x="1789" y="108"/>
                </a:lnTo>
                <a:lnTo>
                  <a:pt x="1785" y="108"/>
                </a:lnTo>
                <a:lnTo>
                  <a:pt x="1780" y="108"/>
                </a:lnTo>
                <a:lnTo>
                  <a:pt x="1780" y="108"/>
                </a:lnTo>
                <a:lnTo>
                  <a:pt x="1780" y="108"/>
                </a:lnTo>
                <a:lnTo>
                  <a:pt x="1780" y="108"/>
                </a:lnTo>
                <a:lnTo>
                  <a:pt x="1780" y="108"/>
                </a:lnTo>
                <a:lnTo>
                  <a:pt x="1780" y="108"/>
                </a:lnTo>
                <a:lnTo>
                  <a:pt x="1785" y="108"/>
                </a:lnTo>
                <a:lnTo>
                  <a:pt x="1785" y="113"/>
                </a:lnTo>
                <a:lnTo>
                  <a:pt x="1785" y="113"/>
                </a:lnTo>
                <a:lnTo>
                  <a:pt x="1785" y="113"/>
                </a:lnTo>
                <a:lnTo>
                  <a:pt x="1780" y="113"/>
                </a:lnTo>
                <a:lnTo>
                  <a:pt x="1785" y="113"/>
                </a:lnTo>
                <a:lnTo>
                  <a:pt x="1785" y="113"/>
                </a:lnTo>
                <a:lnTo>
                  <a:pt x="1789" y="118"/>
                </a:lnTo>
                <a:lnTo>
                  <a:pt x="1794" y="118"/>
                </a:lnTo>
                <a:lnTo>
                  <a:pt x="1794" y="118"/>
                </a:lnTo>
                <a:lnTo>
                  <a:pt x="1798" y="118"/>
                </a:lnTo>
                <a:lnTo>
                  <a:pt x="1803" y="118"/>
                </a:lnTo>
                <a:lnTo>
                  <a:pt x="1803" y="122"/>
                </a:lnTo>
                <a:lnTo>
                  <a:pt x="1803" y="122"/>
                </a:lnTo>
                <a:lnTo>
                  <a:pt x="1807" y="122"/>
                </a:lnTo>
                <a:lnTo>
                  <a:pt x="1807" y="122"/>
                </a:lnTo>
                <a:lnTo>
                  <a:pt x="1812" y="127"/>
                </a:lnTo>
                <a:lnTo>
                  <a:pt x="1812" y="127"/>
                </a:lnTo>
                <a:lnTo>
                  <a:pt x="1812" y="131"/>
                </a:lnTo>
                <a:lnTo>
                  <a:pt x="1803" y="127"/>
                </a:lnTo>
                <a:lnTo>
                  <a:pt x="1798" y="122"/>
                </a:lnTo>
                <a:lnTo>
                  <a:pt x="1789" y="118"/>
                </a:lnTo>
                <a:lnTo>
                  <a:pt x="1785" y="113"/>
                </a:lnTo>
                <a:lnTo>
                  <a:pt x="1776" y="108"/>
                </a:lnTo>
                <a:lnTo>
                  <a:pt x="1767" y="104"/>
                </a:lnTo>
                <a:lnTo>
                  <a:pt x="1762" y="104"/>
                </a:lnTo>
                <a:lnTo>
                  <a:pt x="1753" y="99"/>
                </a:lnTo>
                <a:lnTo>
                  <a:pt x="1749" y="95"/>
                </a:lnTo>
                <a:lnTo>
                  <a:pt x="1739" y="90"/>
                </a:lnTo>
                <a:lnTo>
                  <a:pt x="1730" y="86"/>
                </a:lnTo>
                <a:lnTo>
                  <a:pt x="1726" y="81"/>
                </a:lnTo>
                <a:lnTo>
                  <a:pt x="1717" y="81"/>
                </a:lnTo>
                <a:lnTo>
                  <a:pt x="1712" y="77"/>
                </a:lnTo>
                <a:lnTo>
                  <a:pt x="1703" y="72"/>
                </a:lnTo>
                <a:lnTo>
                  <a:pt x="1694" y="68"/>
                </a:lnTo>
                <a:lnTo>
                  <a:pt x="1699" y="68"/>
                </a:lnTo>
                <a:moveTo>
                  <a:pt x="334" y="185"/>
                </a:moveTo>
                <a:lnTo>
                  <a:pt x="334" y="185"/>
                </a:lnTo>
                <a:lnTo>
                  <a:pt x="334" y="185"/>
                </a:lnTo>
                <a:lnTo>
                  <a:pt x="334" y="185"/>
                </a:lnTo>
                <a:lnTo>
                  <a:pt x="334" y="185"/>
                </a:lnTo>
                <a:lnTo>
                  <a:pt x="334" y="185"/>
                </a:lnTo>
                <a:lnTo>
                  <a:pt x="334" y="185"/>
                </a:lnTo>
                <a:lnTo>
                  <a:pt x="334" y="185"/>
                </a:lnTo>
                <a:lnTo>
                  <a:pt x="334" y="185"/>
                </a:lnTo>
                <a:lnTo>
                  <a:pt x="330" y="190"/>
                </a:lnTo>
                <a:lnTo>
                  <a:pt x="325" y="190"/>
                </a:lnTo>
                <a:lnTo>
                  <a:pt x="325" y="190"/>
                </a:lnTo>
                <a:lnTo>
                  <a:pt x="321" y="194"/>
                </a:lnTo>
                <a:lnTo>
                  <a:pt x="316" y="190"/>
                </a:lnTo>
                <a:lnTo>
                  <a:pt x="316" y="190"/>
                </a:lnTo>
                <a:lnTo>
                  <a:pt x="316" y="190"/>
                </a:lnTo>
                <a:lnTo>
                  <a:pt x="312" y="185"/>
                </a:lnTo>
                <a:lnTo>
                  <a:pt x="312" y="185"/>
                </a:lnTo>
                <a:lnTo>
                  <a:pt x="312" y="185"/>
                </a:lnTo>
                <a:lnTo>
                  <a:pt x="312" y="181"/>
                </a:lnTo>
                <a:lnTo>
                  <a:pt x="312" y="181"/>
                </a:lnTo>
                <a:lnTo>
                  <a:pt x="316" y="181"/>
                </a:lnTo>
                <a:lnTo>
                  <a:pt x="316" y="176"/>
                </a:lnTo>
                <a:lnTo>
                  <a:pt x="316" y="176"/>
                </a:lnTo>
                <a:lnTo>
                  <a:pt x="321" y="176"/>
                </a:lnTo>
                <a:lnTo>
                  <a:pt x="330" y="181"/>
                </a:lnTo>
                <a:lnTo>
                  <a:pt x="334" y="181"/>
                </a:lnTo>
                <a:lnTo>
                  <a:pt x="334" y="185"/>
                </a:lnTo>
                <a:moveTo>
                  <a:pt x="1581" y="72"/>
                </a:moveTo>
                <a:lnTo>
                  <a:pt x="1581" y="72"/>
                </a:lnTo>
                <a:lnTo>
                  <a:pt x="1581" y="77"/>
                </a:lnTo>
                <a:lnTo>
                  <a:pt x="1572" y="72"/>
                </a:lnTo>
                <a:lnTo>
                  <a:pt x="1572" y="72"/>
                </a:lnTo>
                <a:lnTo>
                  <a:pt x="1568" y="72"/>
                </a:lnTo>
                <a:lnTo>
                  <a:pt x="1563" y="72"/>
                </a:lnTo>
                <a:lnTo>
                  <a:pt x="1563" y="72"/>
                </a:lnTo>
                <a:lnTo>
                  <a:pt x="1563" y="72"/>
                </a:lnTo>
                <a:lnTo>
                  <a:pt x="1563" y="72"/>
                </a:lnTo>
                <a:lnTo>
                  <a:pt x="1563" y="68"/>
                </a:lnTo>
                <a:lnTo>
                  <a:pt x="1563" y="68"/>
                </a:lnTo>
                <a:lnTo>
                  <a:pt x="1563" y="68"/>
                </a:lnTo>
                <a:lnTo>
                  <a:pt x="1577" y="68"/>
                </a:lnTo>
                <a:lnTo>
                  <a:pt x="1577" y="68"/>
                </a:lnTo>
                <a:lnTo>
                  <a:pt x="1577" y="72"/>
                </a:lnTo>
                <a:lnTo>
                  <a:pt x="1581" y="72"/>
                </a:lnTo>
                <a:lnTo>
                  <a:pt x="1581" y="72"/>
                </a:lnTo>
                <a:lnTo>
                  <a:pt x="1581" y="72"/>
                </a:lnTo>
                <a:lnTo>
                  <a:pt x="1581" y="72"/>
                </a:lnTo>
                <a:lnTo>
                  <a:pt x="1581" y="72"/>
                </a:lnTo>
                <a:lnTo>
                  <a:pt x="1581" y="72"/>
                </a:lnTo>
                <a:moveTo>
                  <a:pt x="447" y="167"/>
                </a:moveTo>
                <a:lnTo>
                  <a:pt x="447" y="167"/>
                </a:lnTo>
                <a:lnTo>
                  <a:pt x="447" y="167"/>
                </a:lnTo>
                <a:lnTo>
                  <a:pt x="447" y="167"/>
                </a:lnTo>
                <a:lnTo>
                  <a:pt x="447" y="167"/>
                </a:lnTo>
                <a:lnTo>
                  <a:pt x="447" y="172"/>
                </a:lnTo>
                <a:lnTo>
                  <a:pt x="447" y="172"/>
                </a:lnTo>
                <a:lnTo>
                  <a:pt x="443" y="172"/>
                </a:lnTo>
                <a:lnTo>
                  <a:pt x="443" y="172"/>
                </a:lnTo>
                <a:lnTo>
                  <a:pt x="443" y="172"/>
                </a:lnTo>
                <a:lnTo>
                  <a:pt x="438" y="172"/>
                </a:lnTo>
                <a:lnTo>
                  <a:pt x="438" y="172"/>
                </a:lnTo>
                <a:lnTo>
                  <a:pt x="438" y="172"/>
                </a:lnTo>
                <a:lnTo>
                  <a:pt x="438" y="167"/>
                </a:lnTo>
                <a:lnTo>
                  <a:pt x="434" y="167"/>
                </a:lnTo>
                <a:lnTo>
                  <a:pt x="434" y="167"/>
                </a:lnTo>
                <a:lnTo>
                  <a:pt x="434" y="167"/>
                </a:lnTo>
                <a:lnTo>
                  <a:pt x="429" y="167"/>
                </a:lnTo>
                <a:lnTo>
                  <a:pt x="429" y="167"/>
                </a:lnTo>
                <a:lnTo>
                  <a:pt x="429" y="167"/>
                </a:lnTo>
                <a:lnTo>
                  <a:pt x="429" y="167"/>
                </a:lnTo>
                <a:lnTo>
                  <a:pt x="425" y="163"/>
                </a:lnTo>
                <a:lnTo>
                  <a:pt x="425" y="163"/>
                </a:lnTo>
                <a:lnTo>
                  <a:pt x="425" y="163"/>
                </a:lnTo>
                <a:lnTo>
                  <a:pt x="420" y="163"/>
                </a:lnTo>
                <a:lnTo>
                  <a:pt x="420" y="158"/>
                </a:lnTo>
                <a:lnTo>
                  <a:pt x="420" y="158"/>
                </a:lnTo>
                <a:lnTo>
                  <a:pt x="420" y="158"/>
                </a:lnTo>
                <a:lnTo>
                  <a:pt x="420" y="158"/>
                </a:lnTo>
                <a:lnTo>
                  <a:pt x="420" y="158"/>
                </a:lnTo>
                <a:lnTo>
                  <a:pt x="425" y="158"/>
                </a:lnTo>
                <a:lnTo>
                  <a:pt x="425" y="158"/>
                </a:lnTo>
                <a:lnTo>
                  <a:pt x="425" y="158"/>
                </a:lnTo>
                <a:lnTo>
                  <a:pt x="429" y="158"/>
                </a:lnTo>
                <a:lnTo>
                  <a:pt x="429" y="158"/>
                </a:lnTo>
                <a:lnTo>
                  <a:pt x="434" y="158"/>
                </a:lnTo>
                <a:lnTo>
                  <a:pt x="434" y="163"/>
                </a:lnTo>
                <a:lnTo>
                  <a:pt x="438" y="163"/>
                </a:lnTo>
                <a:lnTo>
                  <a:pt x="443" y="163"/>
                </a:lnTo>
                <a:lnTo>
                  <a:pt x="443" y="167"/>
                </a:lnTo>
                <a:lnTo>
                  <a:pt x="447" y="167"/>
                </a:lnTo>
                <a:moveTo>
                  <a:pt x="610" y="113"/>
                </a:moveTo>
                <a:lnTo>
                  <a:pt x="610" y="113"/>
                </a:lnTo>
                <a:lnTo>
                  <a:pt x="601" y="113"/>
                </a:lnTo>
                <a:lnTo>
                  <a:pt x="601" y="113"/>
                </a:lnTo>
                <a:lnTo>
                  <a:pt x="601" y="113"/>
                </a:lnTo>
                <a:lnTo>
                  <a:pt x="601" y="113"/>
                </a:lnTo>
                <a:lnTo>
                  <a:pt x="601" y="113"/>
                </a:lnTo>
                <a:lnTo>
                  <a:pt x="601" y="108"/>
                </a:lnTo>
                <a:lnTo>
                  <a:pt x="601" y="108"/>
                </a:lnTo>
                <a:lnTo>
                  <a:pt x="601" y="108"/>
                </a:lnTo>
                <a:lnTo>
                  <a:pt x="606" y="108"/>
                </a:lnTo>
                <a:lnTo>
                  <a:pt x="610" y="108"/>
                </a:lnTo>
                <a:lnTo>
                  <a:pt x="615" y="108"/>
                </a:lnTo>
                <a:lnTo>
                  <a:pt x="615" y="108"/>
                </a:lnTo>
                <a:lnTo>
                  <a:pt x="610" y="113"/>
                </a:lnTo>
                <a:lnTo>
                  <a:pt x="610" y="113"/>
                </a:lnTo>
                <a:lnTo>
                  <a:pt x="610" y="113"/>
                </a:lnTo>
                <a:lnTo>
                  <a:pt x="610" y="113"/>
                </a:lnTo>
                <a:moveTo>
                  <a:pt x="357" y="104"/>
                </a:moveTo>
                <a:lnTo>
                  <a:pt x="357" y="104"/>
                </a:lnTo>
                <a:lnTo>
                  <a:pt x="362" y="104"/>
                </a:lnTo>
                <a:lnTo>
                  <a:pt x="366" y="104"/>
                </a:lnTo>
                <a:lnTo>
                  <a:pt x="371" y="104"/>
                </a:lnTo>
                <a:lnTo>
                  <a:pt x="371" y="108"/>
                </a:lnTo>
                <a:lnTo>
                  <a:pt x="371" y="108"/>
                </a:lnTo>
                <a:lnTo>
                  <a:pt x="371" y="108"/>
                </a:lnTo>
                <a:lnTo>
                  <a:pt x="371" y="108"/>
                </a:lnTo>
                <a:lnTo>
                  <a:pt x="371" y="108"/>
                </a:lnTo>
                <a:lnTo>
                  <a:pt x="371" y="113"/>
                </a:lnTo>
                <a:lnTo>
                  <a:pt x="371" y="113"/>
                </a:lnTo>
                <a:lnTo>
                  <a:pt x="371" y="113"/>
                </a:lnTo>
                <a:lnTo>
                  <a:pt x="371" y="113"/>
                </a:lnTo>
                <a:lnTo>
                  <a:pt x="366" y="113"/>
                </a:lnTo>
                <a:lnTo>
                  <a:pt x="366" y="113"/>
                </a:lnTo>
                <a:lnTo>
                  <a:pt x="366" y="118"/>
                </a:lnTo>
                <a:lnTo>
                  <a:pt x="366" y="118"/>
                </a:lnTo>
                <a:lnTo>
                  <a:pt x="366" y="118"/>
                </a:lnTo>
                <a:lnTo>
                  <a:pt x="366" y="118"/>
                </a:lnTo>
                <a:lnTo>
                  <a:pt x="366" y="118"/>
                </a:lnTo>
                <a:lnTo>
                  <a:pt x="366" y="122"/>
                </a:lnTo>
                <a:lnTo>
                  <a:pt x="366" y="122"/>
                </a:lnTo>
                <a:lnTo>
                  <a:pt x="366" y="122"/>
                </a:lnTo>
                <a:lnTo>
                  <a:pt x="366" y="122"/>
                </a:lnTo>
                <a:lnTo>
                  <a:pt x="366" y="122"/>
                </a:lnTo>
                <a:lnTo>
                  <a:pt x="371" y="127"/>
                </a:lnTo>
                <a:lnTo>
                  <a:pt x="371" y="127"/>
                </a:lnTo>
                <a:lnTo>
                  <a:pt x="371" y="127"/>
                </a:lnTo>
                <a:lnTo>
                  <a:pt x="371" y="131"/>
                </a:lnTo>
                <a:lnTo>
                  <a:pt x="371" y="131"/>
                </a:lnTo>
                <a:lnTo>
                  <a:pt x="371" y="131"/>
                </a:lnTo>
                <a:lnTo>
                  <a:pt x="375" y="131"/>
                </a:lnTo>
                <a:lnTo>
                  <a:pt x="375" y="136"/>
                </a:lnTo>
                <a:lnTo>
                  <a:pt x="380" y="140"/>
                </a:lnTo>
                <a:lnTo>
                  <a:pt x="384" y="140"/>
                </a:lnTo>
                <a:lnTo>
                  <a:pt x="389" y="145"/>
                </a:lnTo>
                <a:lnTo>
                  <a:pt x="398" y="149"/>
                </a:lnTo>
                <a:lnTo>
                  <a:pt x="398" y="149"/>
                </a:lnTo>
                <a:lnTo>
                  <a:pt x="402" y="149"/>
                </a:lnTo>
                <a:lnTo>
                  <a:pt x="407" y="149"/>
                </a:lnTo>
                <a:lnTo>
                  <a:pt x="407" y="154"/>
                </a:lnTo>
                <a:lnTo>
                  <a:pt x="407" y="154"/>
                </a:lnTo>
                <a:lnTo>
                  <a:pt x="402" y="154"/>
                </a:lnTo>
                <a:lnTo>
                  <a:pt x="402" y="154"/>
                </a:lnTo>
                <a:lnTo>
                  <a:pt x="402" y="154"/>
                </a:lnTo>
                <a:lnTo>
                  <a:pt x="398" y="154"/>
                </a:lnTo>
                <a:lnTo>
                  <a:pt x="398" y="154"/>
                </a:lnTo>
                <a:lnTo>
                  <a:pt x="393" y="154"/>
                </a:lnTo>
                <a:lnTo>
                  <a:pt x="393" y="154"/>
                </a:lnTo>
                <a:lnTo>
                  <a:pt x="393" y="154"/>
                </a:lnTo>
                <a:lnTo>
                  <a:pt x="393" y="154"/>
                </a:lnTo>
                <a:lnTo>
                  <a:pt x="393" y="154"/>
                </a:lnTo>
                <a:lnTo>
                  <a:pt x="393" y="154"/>
                </a:lnTo>
                <a:lnTo>
                  <a:pt x="398" y="154"/>
                </a:lnTo>
                <a:lnTo>
                  <a:pt x="398" y="154"/>
                </a:lnTo>
                <a:lnTo>
                  <a:pt x="393" y="154"/>
                </a:lnTo>
                <a:lnTo>
                  <a:pt x="389" y="154"/>
                </a:lnTo>
                <a:lnTo>
                  <a:pt x="389" y="154"/>
                </a:lnTo>
                <a:lnTo>
                  <a:pt x="389" y="154"/>
                </a:lnTo>
                <a:lnTo>
                  <a:pt x="389" y="154"/>
                </a:lnTo>
                <a:lnTo>
                  <a:pt x="389" y="154"/>
                </a:lnTo>
                <a:lnTo>
                  <a:pt x="389" y="154"/>
                </a:lnTo>
                <a:lnTo>
                  <a:pt x="384" y="154"/>
                </a:lnTo>
                <a:lnTo>
                  <a:pt x="384" y="154"/>
                </a:lnTo>
                <a:lnTo>
                  <a:pt x="384" y="154"/>
                </a:lnTo>
                <a:lnTo>
                  <a:pt x="380" y="154"/>
                </a:lnTo>
                <a:lnTo>
                  <a:pt x="380" y="154"/>
                </a:lnTo>
                <a:lnTo>
                  <a:pt x="375" y="154"/>
                </a:lnTo>
                <a:lnTo>
                  <a:pt x="375" y="154"/>
                </a:lnTo>
                <a:lnTo>
                  <a:pt x="375" y="154"/>
                </a:lnTo>
                <a:lnTo>
                  <a:pt x="375" y="154"/>
                </a:lnTo>
                <a:lnTo>
                  <a:pt x="371" y="154"/>
                </a:lnTo>
                <a:lnTo>
                  <a:pt x="371" y="154"/>
                </a:lnTo>
                <a:lnTo>
                  <a:pt x="366" y="154"/>
                </a:lnTo>
                <a:lnTo>
                  <a:pt x="362" y="154"/>
                </a:lnTo>
                <a:lnTo>
                  <a:pt x="357" y="149"/>
                </a:lnTo>
                <a:lnTo>
                  <a:pt x="357" y="149"/>
                </a:lnTo>
                <a:lnTo>
                  <a:pt x="362" y="149"/>
                </a:lnTo>
                <a:lnTo>
                  <a:pt x="362" y="149"/>
                </a:lnTo>
                <a:lnTo>
                  <a:pt x="357" y="149"/>
                </a:lnTo>
                <a:lnTo>
                  <a:pt x="357" y="149"/>
                </a:lnTo>
                <a:lnTo>
                  <a:pt x="357" y="145"/>
                </a:lnTo>
                <a:lnTo>
                  <a:pt x="362" y="149"/>
                </a:lnTo>
                <a:lnTo>
                  <a:pt x="362" y="145"/>
                </a:lnTo>
                <a:lnTo>
                  <a:pt x="362" y="145"/>
                </a:lnTo>
                <a:lnTo>
                  <a:pt x="362" y="145"/>
                </a:lnTo>
                <a:lnTo>
                  <a:pt x="366" y="145"/>
                </a:lnTo>
                <a:lnTo>
                  <a:pt x="362" y="145"/>
                </a:lnTo>
                <a:lnTo>
                  <a:pt x="357" y="145"/>
                </a:lnTo>
                <a:lnTo>
                  <a:pt x="357" y="140"/>
                </a:lnTo>
                <a:lnTo>
                  <a:pt x="357" y="140"/>
                </a:lnTo>
                <a:lnTo>
                  <a:pt x="353" y="140"/>
                </a:lnTo>
                <a:lnTo>
                  <a:pt x="353" y="140"/>
                </a:lnTo>
                <a:lnTo>
                  <a:pt x="353" y="140"/>
                </a:lnTo>
                <a:lnTo>
                  <a:pt x="353" y="140"/>
                </a:lnTo>
                <a:lnTo>
                  <a:pt x="353" y="140"/>
                </a:lnTo>
                <a:lnTo>
                  <a:pt x="348" y="140"/>
                </a:lnTo>
                <a:lnTo>
                  <a:pt x="344" y="140"/>
                </a:lnTo>
                <a:lnTo>
                  <a:pt x="344" y="140"/>
                </a:lnTo>
                <a:lnTo>
                  <a:pt x="339" y="140"/>
                </a:lnTo>
                <a:lnTo>
                  <a:pt x="334" y="140"/>
                </a:lnTo>
                <a:lnTo>
                  <a:pt x="334" y="140"/>
                </a:lnTo>
                <a:lnTo>
                  <a:pt x="334" y="140"/>
                </a:lnTo>
                <a:lnTo>
                  <a:pt x="330" y="140"/>
                </a:lnTo>
                <a:lnTo>
                  <a:pt x="330" y="136"/>
                </a:lnTo>
                <a:lnTo>
                  <a:pt x="330" y="136"/>
                </a:lnTo>
                <a:lnTo>
                  <a:pt x="330" y="136"/>
                </a:lnTo>
                <a:lnTo>
                  <a:pt x="325" y="131"/>
                </a:lnTo>
                <a:lnTo>
                  <a:pt x="325" y="131"/>
                </a:lnTo>
                <a:lnTo>
                  <a:pt x="330" y="131"/>
                </a:lnTo>
                <a:lnTo>
                  <a:pt x="330" y="127"/>
                </a:lnTo>
                <a:lnTo>
                  <a:pt x="330" y="127"/>
                </a:lnTo>
                <a:lnTo>
                  <a:pt x="330" y="127"/>
                </a:lnTo>
                <a:lnTo>
                  <a:pt x="334" y="127"/>
                </a:lnTo>
                <a:lnTo>
                  <a:pt x="334" y="127"/>
                </a:lnTo>
                <a:lnTo>
                  <a:pt x="334" y="127"/>
                </a:lnTo>
                <a:lnTo>
                  <a:pt x="334" y="127"/>
                </a:lnTo>
                <a:lnTo>
                  <a:pt x="334" y="127"/>
                </a:lnTo>
                <a:lnTo>
                  <a:pt x="339" y="127"/>
                </a:lnTo>
                <a:lnTo>
                  <a:pt x="339" y="127"/>
                </a:lnTo>
                <a:lnTo>
                  <a:pt x="339" y="122"/>
                </a:lnTo>
                <a:lnTo>
                  <a:pt x="339" y="122"/>
                </a:lnTo>
                <a:lnTo>
                  <a:pt x="339" y="122"/>
                </a:lnTo>
                <a:lnTo>
                  <a:pt x="339" y="122"/>
                </a:lnTo>
                <a:lnTo>
                  <a:pt x="339" y="122"/>
                </a:lnTo>
                <a:lnTo>
                  <a:pt x="339" y="118"/>
                </a:lnTo>
                <a:lnTo>
                  <a:pt x="339" y="118"/>
                </a:lnTo>
                <a:lnTo>
                  <a:pt x="339" y="118"/>
                </a:lnTo>
                <a:lnTo>
                  <a:pt x="334" y="118"/>
                </a:lnTo>
                <a:lnTo>
                  <a:pt x="334" y="118"/>
                </a:lnTo>
                <a:lnTo>
                  <a:pt x="334" y="118"/>
                </a:lnTo>
                <a:lnTo>
                  <a:pt x="334" y="118"/>
                </a:lnTo>
                <a:lnTo>
                  <a:pt x="334" y="118"/>
                </a:lnTo>
                <a:lnTo>
                  <a:pt x="334" y="113"/>
                </a:lnTo>
                <a:lnTo>
                  <a:pt x="334" y="113"/>
                </a:lnTo>
                <a:lnTo>
                  <a:pt x="334" y="113"/>
                </a:lnTo>
                <a:lnTo>
                  <a:pt x="339" y="113"/>
                </a:lnTo>
                <a:lnTo>
                  <a:pt x="339" y="113"/>
                </a:lnTo>
                <a:lnTo>
                  <a:pt x="339" y="113"/>
                </a:lnTo>
                <a:lnTo>
                  <a:pt x="339" y="113"/>
                </a:lnTo>
                <a:lnTo>
                  <a:pt x="339" y="113"/>
                </a:lnTo>
                <a:lnTo>
                  <a:pt x="334" y="108"/>
                </a:lnTo>
                <a:lnTo>
                  <a:pt x="334" y="108"/>
                </a:lnTo>
                <a:lnTo>
                  <a:pt x="334" y="108"/>
                </a:lnTo>
                <a:lnTo>
                  <a:pt x="339" y="108"/>
                </a:lnTo>
                <a:lnTo>
                  <a:pt x="339" y="108"/>
                </a:lnTo>
                <a:lnTo>
                  <a:pt x="339" y="108"/>
                </a:lnTo>
                <a:lnTo>
                  <a:pt x="339" y="104"/>
                </a:lnTo>
                <a:lnTo>
                  <a:pt x="344" y="104"/>
                </a:lnTo>
                <a:lnTo>
                  <a:pt x="344" y="104"/>
                </a:lnTo>
                <a:lnTo>
                  <a:pt x="348" y="104"/>
                </a:lnTo>
                <a:lnTo>
                  <a:pt x="348" y="104"/>
                </a:lnTo>
                <a:lnTo>
                  <a:pt x="348" y="104"/>
                </a:lnTo>
                <a:lnTo>
                  <a:pt x="353" y="104"/>
                </a:lnTo>
                <a:lnTo>
                  <a:pt x="353" y="104"/>
                </a:lnTo>
                <a:lnTo>
                  <a:pt x="357" y="104"/>
                </a:lnTo>
                <a:lnTo>
                  <a:pt x="357" y="104"/>
                </a:lnTo>
                <a:moveTo>
                  <a:pt x="524" y="104"/>
                </a:moveTo>
                <a:lnTo>
                  <a:pt x="524" y="104"/>
                </a:lnTo>
                <a:lnTo>
                  <a:pt x="520" y="104"/>
                </a:lnTo>
                <a:lnTo>
                  <a:pt x="520" y="104"/>
                </a:lnTo>
                <a:lnTo>
                  <a:pt x="520" y="104"/>
                </a:lnTo>
                <a:lnTo>
                  <a:pt x="520" y="104"/>
                </a:lnTo>
                <a:lnTo>
                  <a:pt x="515" y="104"/>
                </a:lnTo>
                <a:lnTo>
                  <a:pt x="515" y="104"/>
                </a:lnTo>
                <a:lnTo>
                  <a:pt x="515" y="99"/>
                </a:lnTo>
                <a:lnTo>
                  <a:pt x="515" y="99"/>
                </a:lnTo>
                <a:lnTo>
                  <a:pt x="515" y="99"/>
                </a:lnTo>
                <a:lnTo>
                  <a:pt x="515" y="95"/>
                </a:lnTo>
                <a:lnTo>
                  <a:pt x="515" y="95"/>
                </a:lnTo>
                <a:lnTo>
                  <a:pt x="520" y="95"/>
                </a:lnTo>
                <a:lnTo>
                  <a:pt x="524" y="95"/>
                </a:lnTo>
                <a:lnTo>
                  <a:pt x="524" y="95"/>
                </a:lnTo>
                <a:lnTo>
                  <a:pt x="524" y="95"/>
                </a:lnTo>
                <a:lnTo>
                  <a:pt x="529" y="99"/>
                </a:lnTo>
                <a:lnTo>
                  <a:pt x="529" y="99"/>
                </a:lnTo>
                <a:lnTo>
                  <a:pt x="533" y="99"/>
                </a:lnTo>
                <a:lnTo>
                  <a:pt x="533" y="99"/>
                </a:lnTo>
                <a:lnTo>
                  <a:pt x="533" y="99"/>
                </a:lnTo>
                <a:lnTo>
                  <a:pt x="529" y="99"/>
                </a:lnTo>
                <a:lnTo>
                  <a:pt x="524" y="104"/>
                </a:lnTo>
                <a:lnTo>
                  <a:pt x="524" y="104"/>
                </a:lnTo>
                <a:moveTo>
                  <a:pt x="935" y="54"/>
                </a:moveTo>
                <a:lnTo>
                  <a:pt x="935" y="54"/>
                </a:lnTo>
                <a:lnTo>
                  <a:pt x="940" y="54"/>
                </a:lnTo>
                <a:lnTo>
                  <a:pt x="940" y="54"/>
                </a:lnTo>
                <a:lnTo>
                  <a:pt x="940" y="54"/>
                </a:lnTo>
                <a:lnTo>
                  <a:pt x="940" y="54"/>
                </a:lnTo>
                <a:lnTo>
                  <a:pt x="935" y="59"/>
                </a:lnTo>
                <a:lnTo>
                  <a:pt x="940" y="59"/>
                </a:lnTo>
                <a:lnTo>
                  <a:pt x="935" y="59"/>
                </a:lnTo>
                <a:lnTo>
                  <a:pt x="931" y="59"/>
                </a:lnTo>
                <a:lnTo>
                  <a:pt x="931" y="59"/>
                </a:lnTo>
                <a:lnTo>
                  <a:pt x="926" y="59"/>
                </a:lnTo>
                <a:lnTo>
                  <a:pt x="922" y="59"/>
                </a:lnTo>
                <a:lnTo>
                  <a:pt x="922" y="54"/>
                </a:lnTo>
                <a:lnTo>
                  <a:pt x="922" y="54"/>
                </a:lnTo>
                <a:lnTo>
                  <a:pt x="922" y="54"/>
                </a:lnTo>
                <a:lnTo>
                  <a:pt x="922" y="54"/>
                </a:lnTo>
                <a:lnTo>
                  <a:pt x="922" y="54"/>
                </a:lnTo>
                <a:lnTo>
                  <a:pt x="922" y="54"/>
                </a:lnTo>
                <a:lnTo>
                  <a:pt x="922" y="54"/>
                </a:lnTo>
                <a:lnTo>
                  <a:pt x="922" y="54"/>
                </a:lnTo>
                <a:lnTo>
                  <a:pt x="922" y="50"/>
                </a:lnTo>
                <a:lnTo>
                  <a:pt x="931" y="54"/>
                </a:lnTo>
                <a:lnTo>
                  <a:pt x="935" y="54"/>
                </a:lnTo>
                <a:lnTo>
                  <a:pt x="935" y="54"/>
                </a:lnTo>
                <a:moveTo>
                  <a:pt x="456" y="45"/>
                </a:moveTo>
                <a:lnTo>
                  <a:pt x="456" y="45"/>
                </a:lnTo>
                <a:lnTo>
                  <a:pt x="452" y="50"/>
                </a:lnTo>
                <a:lnTo>
                  <a:pt x="452" y="50"/>
                </a:lnTo>
                <a:lnTo>
                  <a:pt x="447" y="50"/>
                </a:lnTo>
                <a:lnTo>
                  <a:pt x="447" y="50"/>
                </a:lnTo>
                <a:lnTo>
                  <a:pt x="443" y="50"/>
                </a:lnTo>
                <a:lnTo>
                  <a:pt x="438" y="54"/>
                </a:lnTo>
                <a:lnTo>
                  <a:pt x="434" y="54"/>
                </a:lnTo>
                <a:lnTo>
                  <a:pt x="429" y="54"/>
                </a:lnTo>
                <a:lnTo>
                  <a:pt x="425" y="59"/>
                </a:lnTo>
                <a:lnTo>
                  <a:pt x="420" y="59"/>
                </a:lnTo>
                <a:lnTo>
                  <a:pt x="420" y="59"/>
                </a:lnTo>
                <a:lnTo>
                  <a:pt x="416" y="59"/>
                </a:lnTo>
                <a:lnTo>
                  <a:pt x="416" y="59"/>
                </a:lnTo>
                <a:lnTo>
                  <a:pt x="407" y="63"/>
                </a:lnTo>
                <a:lnTo>
                  <a:pt x="402" y="68"/>
                </a:lnTo>
                <a:lnTo>
                  <a:pt x="402" y="68"/>
                </a:lnTo>
                <a:lnTo>
                  <a:pt x="402" y="68"/>
                </a:lnTo>
                <a:lnTo>
                  <a:pt x="402" y="68"/>
                </a:lnTo>
                <a:lnTo>
                  <a:pt x="398" y="68"/>
                </a:lnTo>
                <a:lnTo>
                  <a:pt x="398" y="68"/>
                </a:lnTo>
                <a:lnTo>
                  <a:pt x="398" y="68"/>
                </a:lnTo>
                <a:lnTo>
                  <a:pt x="398" y="72"/>
                </a:lnTo>
                <a:lnTo>
                  <a:pt x="398" y="72"/>
                </a:lnTo>
                <a:lnTo>
                  <a:pt x="393" y="72"/>
                </a:lnTo>
                <a:lnTo>
                  <a:pt x="393" y="72"/>
                </a:lnTo>
                <a:lnTo>
                  <a:pt x="393" y="72"/>
                </a:lnTo>
                <a:lnTo>
                  <a:pt x="393" y="72"/>
                </a:lnTo>
                <a:lnTo>
                  <a:pt x="398" y="72"/>
                </a:lnTo>
                <a:lnTo>
                  <a:pt x="398" y="72"/>
                </a:lnTo>
                <a:lnTo>
                  <a:pt x="398" y="72"/>
                </a:lnTo>
                <a:lnTo>
                  <a:pt x="393" y="77"/>
                </a:lnTo>
                <a:lnTo>
                  <a:pt x="393" y="77"/>
                </a:lnTo>
                <a:lnTo>
                  <a:pt x="393" y="77"/>
                </a:lnTo>
                <a:lnTo>
                  <a:pt x="393" y="77"/>
                </a:lnTo>
                <a:lnTo>
                  <a:pt x="389" y="77"/>
                </a:lnTo>
                <a:lnTo>
                  <a:pt x="389" y="77"/>
                </a:lnTo>
                <a:lnTo>
                  <a:pt x="393" y="77"/>
                </a:lnTo>
                <a:lnTo>
                  <a:pt x="393" y="77"/>
                </a:lnTo>
                <a:lnTo>
                  <a:pt x="389" y="81"/>
                </a:lnTo>
                <a:lnTo>
                  <a:pt x="389" y="81"/>
                </a:lnTo>
                <a:lnTo>
                  <a:pt x="384" y="77"/>
                </a:lnTo>
                <a:lnTo>
                  <a:pt x="384" y="77"/>
                </a:lnTo>
                <a:lnTo>
                  <a:pt x="384" y="81"/>
                </a:lnTo>
                <a:lnTo>
                  <a:pt x="384" y="81"/>
                </a:lnTo>
                <a:lnTo>
                  <a:pt x="384" y="81"/>
                </a:lnTo>
                <a:lnTo>
                  <a:pt x="384" y="81"/>
                </a:lnTo>
                <a:lnTo>
                  <a:pt x="384" y="81"/>
                </a:lnTo>
                <a:lnTo>
                  <a:pt x="380" y="81"/>
                </a:lnTo>
                <a:lnTo>
                  <a:pt x="380" y="81"/>
                </a:lnTo>
                <a:lnTo>
                  <a:pt x="380" y="81"/>
                </a:lnTo>
                <a:lnTo>
                  <a:pt x="384" y="86"/>
                </a:lnTo>
                <a:lnTo>
                  <a:pt x="384" y="86"/>
                </a:lnTo>
                <a:lnTo>
                  <a:pt x="384" y="86"/>
                </a:lnTo>
                <a:lnTo>
                  <a:pt x="384" y="90"/>
                </a:lnTo>
                <a:lnTo>
                  <a:pt x="375" y="90"/>
                </a:lnTo>
                <a:lnTo>
                  <a:pt x="380" y="90"/>
                </a:lnTo>
                <a:lnTo>
                  <a:pt x="380" y="95"/>
                </a:lnTo>
                <a:lnTo>
                  <a:pt x="380" y="95"/>
                </a:lnTo>
                <a:lnTo>
                  <a:pt x="380" y="95"/>
                </a:lnTo>
                <a:lnTo>
                  <a:pt x="380" y="95"/>
                </a:lnTo>
                <a:lnTo>
                  <a:pt x="380" y="95"/>
                </a:lnTo>
                <a:lnTo>
                  <a:pt x="380" y="95"/>
                </a:lnTo>
                <a:lnTo>
                  <a:pt x="375" y="95"/>
                </a:lnTo>
                <a:lnTo>
                  <a:pt x="375" y="95"/>
                </a:lnTo>
                <a:lnTo>
                  <a:pt x="375" y="95"/>
                </a:lnTo>
                <a:lnTo>
                  <a:pt x="375" y="95"/>
                </a:lnTo>
                <a:lnTo>
                  <a:pt x="380" y="99"/>
                </a:lnTo>
                <a:lnTo>
                  <a:pt x="380" y="99"/>
                </a:lnTo>
                <a:lnTo>
                  <a:pt x="375" y="99"/>
                </a:lnTo>
                <a:lnTo>
                  <a:pt x="375" y="104"/>
                </a:lnTo>
                <a:lnTo>
                  <a:pt x="371" y="104"/>
                </a:lnTo>
                <a:lnTo>
                  <a:pt x="371" y="104"/>
                </a:lnTo>
                <a:lnTo>
                  <a:pt x="366" y="104"/>
                </a:lnTo>
                <a:lnTo>
                  <a:pt x="366" y="104"/>
                </a:lnTo>
                <a:lnTo>
                  <a:pt x="362" y="104"/>
                </a:lnTo>
                <a:lnTo>
                  <a:pt x="357" y="104"/>
                </a:lnTo>
                <a:lnTo>
                  <a:pt x="353" y="104"/>
                </a:lnTo>
                <a:lnTo>
                  <a:pt x="353" y="104"/>
                </a:lnTo>
                <a:lnTo>
                  <a:pt x="348" y="104"/>
                </a:lnTo>
                <a:lnTo>
                  <a:pt x="348" y="104"/>
                </a:lnTo>
                <a:lnTo>
                  <a:pt x="344" y="104"/>
                </a:lnTo>
                <a:lnTo>
                  <a:pt x="344" y="99"/>
                </a:lnTo>
                <a:lnTo>
                  <a:pt x="339" y="99"/>
                </a:lnTo>
                <a:lnTo>
                  <a:pt x="339" y="95"/>
                </a:lnTo>
                <a:lnTo>
                  <a:pt x="339" y="95"/>
                </a:lnTo>
                <a:lnTo>
                  <a:pt x="339" y="95"/>
                </a:lnTo>
                <a:lnTo>
                  <a:pt x="339" y="95"/>
                </a:lnTo>
                <a:lnTo>
                  <a:pt x="344" y="95"/>
                </a:lnTo>
                <a:lnTo>
                  <a:pt x="344" y="95"/>
                </a:lnTo>
                <a:lnTo>
                  <a:pt x="344" y="95"/>
                </a:lnTo>
                <a:lnTo>
                  <a:pt x="344" y="90"/>
                </a:lnTo>
                <a:lnTo>
                  <a:pt x="344" y="90"/>
                </a:lnTo>
                <a:lnTo>
                  <a:pt x="348" y="90"/>
                </a:lnTo>
                <a:lnTo>
                  <a:pt x="348" y="90"/>
                </a:lnTo>
                <a:lnTo>
                  <a:pt x="348" y="86"/>
                </a:lnTo>
                <a:lnTo>
                  <a:pt x="348" y="86"/>
                </a:lnTo>
                <a:lnTo>
                  <a:pt x="353" y="81"/>
                </a:lnTo>
                <a:lnTo>
                  <a:pt x="357" y="81"/>
                </a:lnTo>
                <a:lnTo>
                  <a:pt x="353" y="81"/>
                </a:lnTo>
                <a:lnTo>
                  <a:pt x="353" y="81"/>
                </a:lnTo>
                <a:lnTo>
                  <a:pt x="348" y="81"/>
                </a:lnTo>
                <a:lnTo>
                  <a:pt x="348" y="81"/>
                </a:lnTo>
                <a:lnTo>
                  <a:pt x="348" y="81"/>
                </a:lnTo>
                <a:lnTo>
                  <a:pt x="348" y="81"/>
                </a:lnTo>
                <a:lnTo>
                  <a:pt x="348" y="77"/>
                </a:lnTo>
                <a:lnTo>
                  <a:pt x="353" y="77"/>
                </a:lnTo>
                <a:lnTo>
                  <a:pt x="353" y="72"/>
                </a:lnTo>
                <a:lnTo>
                  <a:pt x="353" y="72"/>
                </a:lnTo>
                <a:lnTo>
                  <a:pt x="353" y="72"/>
                </a:lnTo>
                <a:lnTo>
                  <a:pt x="348" y="72"/>
                </a:lnTo>
                <a:lnTo>
                  <a:pt x="348" y="72"/>
                </a:lnTo>
                <a:lnTo>
                  <a:pt x="348" y="72"/>
                </a:lnTo>
                <a:lnTo>
                  <a:pt x="344" y="72"/>
                </a:lnTo>
                <a:lnTo>
                  <a:pt x="348" y="72"/>
                </a:lnTo>
                <a:lnTo>
                  <a:pt x="348" y="68"/>
                </a:lnTo>
                <a:lnTo>
                  <a:pt x="348" y="68"/>
                </a:lnTo>
                <a:lnTo>
                  <a:pt x="348" y="72"/>
                </a:lnTo>
                <a:lnTo>
                  <a:pt x="353" y="72"/>
                </a:lnTo>
                <a:lnTo>
                  <a:pt x="353" y="72"/>
                </a:lnTo>
                <a:lnTo>
                  <a:pt x="353" y="72"/>
                </a:lnTo>
                <a:lnTo>
                  <a:pt x="357" y="68"/>
                </a:lnTo>
                <a:lnTo>
                  <a:pt x="353" y="68"/>
                </a:lnTo>
                <a:lnTo>
                  <a:pt x="353" y="68"/>
                </a:lnTo>
                <a:lnTo>
                  <a:pt x="353" y="68"/>
                </a:lnTo>
                <a:lnTo>
                  <a:pt x="357" y="68"/>
                </a:lnTo>
                <a:lnTo>
                  <a:pt x="357" y="68"/>
                </a:lnTo>
                <a:lnTo>
                  <a:pt x="357" y="68"/>
                </a:lnTo>
                <a:lnTo>
                  <a:pt x="362" y="68"/>
                </a:lnTo>
                <a:lnTo>
                  <a:pt x="362" y="68"/>
                </a:lnTo>
                <a:lnTo>
                  <a:pt x="362" y="63"/>
                </a:lnTo>
                <a:lnTo>
                  <a:pt x="362" y="63"/>
                </a:lnTo>
                <a:lnTo>
                  <a:pt x="366" y="63"/>
                </a:lnTo>
                <a:lnTo>
                  <a:pt x="366" y="63"/>
                </a:lnTo>
                <a:lnTo>
                  <a:pt x="362" y="59"/>
                </a:lnTo>
                <a:lnTo>
                  <a:pt x="366" y="59"/>
                </a:lnTo>
                <a:lnTo>
                  <a:pt x="366" y="59"/>
                </a:lnTo>
                <a:lnTo>
                  <a:pt x="371" y="59"/>
                </a:lnTo>
                <a:lnTo>
                  <a:pt x="371" y="54"/>
                </a:lnTo>
                <a:lnTo>
                  <a:pt x="371" y="54"/>
                </a:lnTo>
                <a:lnTo>
                  <a:pt x="375" y="54"/>
                </a:lnTo>
                <a:lnTo>
                  <a:pt x="380" y="54"/>
                </a:lnTo>
                <a:lnTo>
                  <a:pt x="380" y="54"/>
                </a:lnTo>
                <a:lnTo>
                  <a:pt x="380" y="54"/>
                </a:lnTo>
                <a:lnTo>
                  <a:pt x="380" y="50"/>
                </a:lnTo>
                <a:lnTo>
                  <a:pt x="384" y="50"/>
                </a:lnTo>
                <a:lnTo>
                  <a:pt x="384" y="50"/>
                </a:lnTo>
                <a:lnTo>
                  <a:pt x="389" y="54"/>
                </a:lnTo>
                <a:lnTo>
                  <a:pt x="389" y="54"/>
                </a:lnTo>
                <a:lnTo>
                  <a:pt x="389" y="50"/>
                </a:lnTo>
                <a:lnTo>
                  <a:pt x="389" y="50"/>
                </a:lnTo>
                <a:lnTo>
                  <a:pt x="389" y="50"/>
                </a:lnTo>
                <a:lnTo>
                  <a:pt x="389" y="50"/>
                </a:lnTo>
                <a:lnTo>
                  <a:pt x="389" y="50"/>
                </a:lnTo>
                <a:lnTo>
                  <a:pt x="389" y="50"/>
                </a:lnTo>
                <a:lnTo>
                  <a:pt x="393" y="50"/>
                </a:lnTo>
                <a:lnTo>
                  <a:pt x="393" y="50"/>
                </a:lnTo>
                <a:lnTo>
                  <a:pt x="398" y="50"/>
                </a:lnTo>
                <a:lnTo>
                  <a:pt x="402" y="50"/>
                </a:lnTo>
                <a:lnTo>
                  <a:pt x="407" y="50"/>
                </a:lnTo>
                <a:lnTo>
                  <a:pt x="407" y="50"/>
                </a:lnTo>
                <a:lnTo>
                  <a:pt x="411" y="45"/>
                </a:lnTo>
                <a:lnTo>
                  <a:pt x="420" y="45"/>
                </a:lnTo>
                <a:lnTo>
                  <a:pt x="420" y="45"/>
                </a:lnTo>
                <a:lnTo>
                  <a:pt x="425" y="45"/>
                </a:lnTo>
                <a:lnTo>
                  <a:pt x="425" y="41"/>
                </a:lnTo>
                <a:lnTo>
                  <a:pt x="425" y="41"/>
                </a:lnTo>
                <a:lnTo>
                  <a:pt x="429" y="41"/>
                </a:lnTo>
                <a:lnTo>
                  <a:pt x="429" y="41"/>
                </a:lnTo>
                <a:lnTo>
                  <a:pt x="429" y="41"/>
                </a:lnTo>
                <a:lnTo>
                  <a:pt x="429" y="41"/>
                </a:lnTo>
                <a:lnTo>
                  <a:pt x="429" y="41"/>
                </a:lnTo>
                <a:lnTo>
                  <a:pt x="429" y="41"/>
                </a:lnTo>
                <a:lnTo>
                  <a:pt x="434" y="36"/>
                </a:lnTo>
                <a:lnTo>
                  <a:pt x="434" y="36"/>
                </a:lnTo>
                <a:lnTo>
                  <a:pt x="438" y="36"/>
                </a:lnTo>
                <a:lnTo>
                  <a:pt x="443" y="32"/>
                </a:lnTo>
                <a:lnTo>
                  <a:pt x="443" y="32"/>
                </a:lnTo>
                <a:lnTo>
                  <a:pt x="443" y="32"/>
                </a:lnTo>
                <a:lnTo>
                  <a:pt x="447" y="32"/>
                </a:lnTo>
                <a:lnTo>
                  <a:pt x="452" y="32"/>
                </a:lnTo>
                <a:lnTo>
                  <a:pt x="456" y="36"/>
                </a:lnTo>
                <a:lnTo>
                  <a:pt x="461" y="36"/>
                </a:lnTo>
                <a:lnTo>
                  <a:pt x="461" y="36"/>
                </a:lnTo>
                <a:lnTo>
                  <a:pt x="461" y="36"/>
                </a:lnTo>
                <a:lnTo>
                  <a:pt x="461" y="36"/>
                </a:lnTo>
                <a:lnTo>
                  <a:pt x="461" y="41"/>
                </a:lnTo>
                <a:lnTo>
                  <a:pt x="461" y="41"/>
                </a:lnTo>
                <a:lnTo>
                  <a:pt x="461" y="41"/>
                </a:lnTo>
                <a:lnTo>
                  <a:pt x="456" y="45"/>
                </a:lnTo>
                <a:lnTo>
                  <a:pt x="456" y="45"/>
                </a:lnTo>
                <a:lnTo>
                  <a:pt x="456" y="45"/>
                </a:lnTo>
                <a:moveTo>
                  <a:pt x="791" y="4"/>
                </a:moveTo>
                <a:lnTo>
                  <a:pt x="791" y="4"/>
                </a:lnTo>
                <a:lnTo>
                  <a:pt x="791" y="4"/>
                </a:lnTo>
                <a:lnTo>
                  <a:pt x="795" y="4"/>
                </a:lnTo>
                <a:lnTo>
                  <a:pt x="800" y="4"/>
                </a:lnTo>
                <a:lnTo>
                  <a:pt x="804" y="4"/>
                </a:lnTo>
                <a:lnTo>
                  <a:pt x="804" y="4"/>
                </a:lnTo>
                <a:lnTo>
                  <a:pt x="804" y="9"/>
                </a:lnTo>
                <a:lnTo>
                  <a:pt x="804" y="9"/>
                </a:lnTo>
                <a:lnTo>
                  <a:pt x="804" y="9"/>
                </a:lnTo>
                <a:lnTo>
                  <a:pt x="800" y="14"/>
                </a:lnTo>
                <a:lnTo>
                  <a:pt x="795" y="14"/>
                </a:lnTo>
                <a:lnTo>
                  <a:pt x="795" y="14"/>
                </a:lnTo>
                <a:lnTo>
                  <a:pt x="804" y="14"/>
                </a:lnTo>
                <a:lnTo>
                  <a:pt x="809" y="14"/>
                </a:lnTo>
                <a:lnTo>
                  <a:pt x="809" y="14"/>
                </a:lnTo>
                <a:lnTo>
                  <a:pt x="813" y="14"/>
                </a:lnTo>
                <a:lnTo>
                  <a:pt x="813" y="14"/>
                </a:lnTo>
                <a:lnTo>
                  <a:pt x="813" y="14"/>
                </a:lnTo>
                <a:lnTo>
                  <a:pt x="818" y="14"/>
                </a:lnTo>
                <a:lnTo>
                  <a:pt x="818" y="14"/>
                </a:lnTo>
                <a:lnTo>
                  <a:pt x="822" y="14"/>
                </a:lnTo>
                <a:lnTo>
                  <a:pt x="827" y="14"/>
                </a:lnTo>
                <a:lnTo>
                  <a:pt x="827" y="14"/>
                </a:lnTo>
                <a:lnTo>
                  <a:pt x="827" y="18"/>
                </a:lnTo>
                <a:lnTo>
                  <a:pt x="827" y="18"/>
                </a:lnTo>
                <a:lnTo>
                  <a:pt x="827" y="23"/>
                </a:lnTo>
                <a:lnTo>
                  <a:pt x="827" y="23"/>
                </a:lnTo>
                <a:lnTo>
                  <a:pt x="827" y="23"/>
                </a:lnTo>
                <a:lnTo>
                  <a:pt x="827" y="23"/>
                </a:lnTo>
                <a:lnTo>
                  <a:pt x="831" y="23"/>
                </a:lnTo>
                <a:lnTo>
                  <a:pt x="831" y="23"/>
                </a:lnTo>
                <a:lnTo>
                  <a:pt x="831" y="23"/>
                </a:lnTo>
                <a:lnTo>
                  <a:pt x="840" y="23"/>
                </a:lnTo>
                <a:lnTo>
                  <a:pt x="840" y="23"/>
                </a:lnTo>
                <a:lnTo>
                  <a:pt x="840" y="18"/>
                </a:lnTo>
                <a:lnTo>
                  <a:pt x="840" y="18"/>
                </a:lnTo>
                <a:lnTo>
                  <a:pt x="836" y="18"/>
                </a:lnTo>
                <a:lnTo>
                  <a:pt x="840" y="18"/>
                </a:lnTo>
                <a:lnTo>
                  <a:pt x="840" y="18"/>
                </a:lnTo>
                <a:lnTo>
                  <a:pt x="845" y="18"/>
                </a:lnTo>
                <a:lnTo>
                  <a:pt x="849" y="18"/>
                </a:lnTo>
                <a:lnTo>
                  <a:pt x="854" y="18"/>
                </a:lnTo>
                <a:lnTo>
                  <a:pt x="859" y="14"/>
                </a:lnTo>
                <a:lnTo>
                  <a:pt x="868" y="14"/>
                </a:lnTo>
                <a:lnTo>
                  <a:pt x="872" y="14"/>
                </a:lnTo>
                <a:lnTo>
                  <a:pt x="872" y="18"/>
                </a:lnTo>
                <a:lnTo>
                  <a:pt x="877" y="18"/>
                </a:lnTo>
                <a:lnTo>
                  <a:pt x="877" y="18"/>
                </a:lnTo>
                <a:lnTo>
                  <a:pt x="881" y="18"/>
                </a:lnTo>
                <a:lnTo>
                  <a:pt x="881" y="18"/>
                </a:lnTo>
                <a:lnTo>
                  <a:pt x="881" y="23"/>
                </a:lnTo>
                <a:lnTo>
                  <a:pt x="881" y="18"/>
                </a:lnTo>
                <a:lnTo>
                  <a:pt x="886" y="18"/>
                </a:lnTo>
                <a:lnTo>
                  <a:pt x="886" y="18"/>
                </a:lnTo>
                <a:lnTo>
                  <a:pt x="886" y="18"/>
                </a:lnTo>
                <a:lnTo>
                  <a:pt x="890" y="23"/>
                </a:lnTo>
                <a:lnTo>
                  <a:pt x="895" y="23"/>
                </a:lnTo>
                <a:lnTo>
                  <a:pt x="895" y="23"/>
                </a:lnTo>
                <a:lnTo>
                  <a:pt x="895" y="27"/>
                </a:lnTo>
                <a:lnTo>
                  <a:pt x="895" y="27"/>
                </a:lnTo>
                <a:lnTo>
                  <a:pt x="895" y="27"/>
                </a:lnTo>
                <a:lnTo>
                  <a:pt x="899" y="23"/>
                </a:lnTo>
                <a:lnTo>
                  <a:pt x="899" y="23"/>
                </a:lnTo>
                <a:lnTo>
                  <a:pt x="899" y="23"/>
                </a:lnTo>
                <a:lnTo>
                  <a:pt x="895" y="23"/>
                </a:lnTo>
                <a:lnTo>
                  <a:pt x="895" y="23"/>
                </a:lnTo>
                <a:lnTo>
                  <a:pt x="895" y="23"/>
                </a:lnTo>
                <a:lnTo>
                  <a:pt x="895" y="23"/>
                </a:lnTo>
                <a:lnTo>
                  <a:pt x="899" y="23"/>
                </a:lnTo>
                <a:lnTo>
                  <a:pt x="899" y="23"/>
                </a:lnTo>
                <a:lnTo>
                  <a:pt x="908" y="27"/>
                </a:lnTo>
                <a:lnTo>
                  <a:pt x="908" y="27"/>
                </a:lnTo>
                <a:lnTo>
                  <a:pt x="913" y="27"/>
                </a:lnTo>
                <a:lnTo>
                  <a:pt x="913" y="32"/>
                </a:lnTo>
                <a:lnTo>
                  <a:pt x="913" y="32"/>
                </a:lnTo>
                <a:lnTo>
                  <a:pt x="913" y="32"/>
                </a:lnTo>
                <a:lnTo>
                  <a:pt x="913" y="32"/>
                </a:lnTo>
                <a:lnTo>
                  <a:pt x="913" y="32"/>
                </a:lnTo>
                <a:lnTo>
                  <a:pt x="913" y="32"/>
                </a:lnTo>
                <a:lnTo>
                  <a:pt x="908" y="32"/>
                </a:lnTo>
                <a:lnTo>
                  <a:pt x="908" y="32"/>
                </a:lnTo>
                <a:lnTo>
                  <a:pt x="899" y="27"/>
                </a:lnTo>
                <a:lnTo>
                  <a:pt x="899" y="27"/>
                </a:lnTo>
                <a:lnTo>
                  <a:pt x="899" y="27"/>
                </a:lnTo>
                <a:lnTo>
                  <a:pt x="899" y="32"/>
                </a:lnTo>
                <a:lnTo>
                  <a:pt x="904" y="32"/>
                </a:lnTo>
                <a:lnTo>
                  <a:pt x="908" y="32"/>
                </a:lnTo>
                <a:lnTo>
                  <a:pt x="908" y="32"/>
                </a:lnTo>
                <a:lnTo>
                  <a:pt x="908" y="32"/>
                </a:lnTo>
                <a:lnTo>
                  <a:pt x="913" y="36"/>
                </a:lnTo>
                <a:lnTo>
                  <a:pt x="917" y="36"/>
                </a:lnTo>
                <a:lnTo>
                  <a:pt x="917" y="36"/>
                </a:lnTo>
                <a:lnTo>
                  <a:pt x="922" y="36"/>
                </a:lnTo>
                <a:lnTo>
                  <a:pt x="922" y="45"/>
                </a:lnTo>
                <a:lnTo>
                  <a:pt x="917" y="45"/>
                </a:lnTo>
                <a:lnTo>
                  <a:pt x="917" y="50"/>
                </a:lnTo>
                <a:lnTo>
                  <a:pt x="913" y="50"/>
                </a:lnTo>
                <a:lnTo>
                  <a:pt x="908" y="54"/>
                </a:lnTo>
                <a:lnTo>
                  <a:pt x="908" y="54"/>
                </a:lnTo>
                <a:lnTo>
                  <a:pt x="908" y="54"/>
                </a:lnTo>
                <a:lnTo>
                  <a:pt x="904" y="59"/>
                </a:lnTo>
                <a:lnTo>
                  <a:pt x="904" y="59"/>
                </a:lnTo>
                <a:lnTo>
                  <a:pt x="908" y="59"/>
                </a:lnTo>
                <a:lnTo>
                  <a:pt x="908" y="59"/>
                </a:lnTo>
                <a:lnTo>
                  <a:pt x="908" y="59"/>
                </a:lnTo>
                <a:lnTo>
                  <a:pt x="904" y="63"/>
                </a:lnTo>
                <a:lnTo>
                  <a:pt x="904" y="63"/>
                </a:lnTo>
                <a:lnTo>
                  <a:pt x="899" y="68"/>
                </a:lnTo>
                <a:lnTo>
                  <a:pt x="899" y="72"/>
                </a:lnTo>
                <a:lnTo>
                  <a:pt x="895" y="72"/>
                </a:lnTo>
                <a:lnTo>
                  <a:pt x="890" y="72"/>
                </a:lnTo>
                <a:lnTo>
                  <a:pt x="895" y="77"/>
                </a:lnTo>
                <a:lnTo>
                  <a:pt x="890" y="77"/>
                </a:lnTo>
                <a:lnTo>
                  <a:pt x="886" y="77"/>
                </a:lnTo>
                <a:lnTo>
                  <a:pt x="890" y="86"/>
                </a:lnTo>
                <a:lnTo>
                  <a:pt x="890" y="86"/>
                </a:lnTo>
                <a:lnTo>
                  <a:pt x="886" y="86"/>
                </a:lnTo>
                <a:lnTo>
                  <a:pt x="890" y="86"/>
                </a:lnTo>
                <a:lnTo>
                  <a:pt x="890" y="86"/>
                </a:lnTo>
                <a:lnTo>
                  <a:pt x="895" y="86"/>
                </a:lnTo>
                <a:lnTo>
                  <a:pt x="895" y="81"/>
                </a:lnTo>
                <a:lnTo>
                  <a:pt x="895" y="81"/>
                </a:lnTo>
                <a:lnTo>
                  <a:pt x="895" y="81"/>
                </a:lnTo>
                <a:lnTo>
                  <a:pt x="895" y="81"/>
                </a:lnTo>
                <a:lnTo>
                  <a:pt x="899" y="81"/>
                </a:lnTo>
                <a:lnTo>
                  <a:pt x="904" y="81"/>
                </a:lnTo>
                <a:lnTo>
                  <a:pt x="908" y="77"/>
                </a:lnTo>
                <a:lnTo>
                  <a:pt x="908" y="77"/>
                </a:lnTo>
                <a:lnTo>
                  <a:pt x="908" y="77"/>
                </a:lnTo>
                <a:lnTo>
                  <a:pt x="908" y="77"/>
                </a:lnTo>
                <a:lnTo>
                  <a:pt x="908" y="77"/>
                </a:lnTo>
                <a:lnTo>
                  <a:pt x="913" y="77"/>
                </a:lnTo>
                <a:lnTo>
                  <a:pt x="917" y="72"/>
                </a:lnTo>
                <a:lnTo>
                  <a:pt x="917" y="72"/>
                </a:lnTo>
                <a:lnTo>
                  <a:pt x="917" y="72"/>
                </a:lnTo>
                <a:lnTo>
                  <a:pt x="917" y="72"/>
                </a:lnTo>
                <a:lnTo>
                  <a:pt x="922" y="72"/>
                </a:lnTo>
                <a:lnTo>
                  <a:pt x="922" y="68"/>
                </a:lnTo>
                <a:lnTo>
                  <a:pt x="926" y="68"/>
                </a:lnTo>
                <a:lnTo>
                  <a:pt x="926" y="68"/>
                </a:lnTo>
                <a:lnTo>
                  <a:pt x="926" y="68"/>
                </a:lnTo>
                <a:lnTo>
                  <a:pt x="922" y="68"/>
                </a:lnTo>
                <a:lnTo>
                  <a:pt x="922" y="68"/>
                </a:lnTo>
                <a:lnTo>
                  <a:pt x="917" y="68"/>
                </a:lnTo>
                <a:lnTo>
                  <a:pt x="917" y="68"/>
                </a:lnTo>
                <a:lnTo>
                  <a:pt x="913" y="68"/>
                </a:lnTo>
                <a:lnTo>
                  <a:pt x="913" y="68"/>
                </a:lnTo>
                <a:lnTo>
                  <a:pt x="913" y="63"/>
                </a:lnTo>
                <a:lnTo>
                  <a:pt x="913" y="63"/>
                </a:lnTo>
                <a:lnTo>
                  <a:pt x="913" y="63"/>
                </a:lnTo>
                <a:lnTo>
                  <a:pt x="913" y="63"/>
                </a:lnTo>
                <a:lnTo>
                  <a:pt x="922" y="63"/>
                </a:lnTo>
                <a:lnTo>
                  <a:pt x="922" y="63"/>
                </a:lnTo>
                <a:lnTo>
                  <a:pt x="922" y="63"/>
                </a:lnTo>
                <a:lnTo>
                  <a:pt x="926" y="59"/>
                </a:lnTo>
                <a:lnTo>
                  <a:pt x="926" y="63"/>
                </a:lnTo>
                <a:lnTo>
                  <a:pt x="926" y="63"/>
                </a:lnTo>
                <a:lnTo>
                  <a:pt x="926" y="63"/>
                </a:lnTo>
                <a:lnTo>
                  <a:pt x="926" y="63"/>
                </a:lnTo>
                <a:lnTo>
                  <a:pt x="931" y="63"/>
                </a:lnTo>
                <a:lnTo>
                  <a:pt x="935" y="68"/>
                </a:lnTo>
                <a:lnTo>
                  <a:pt x="940" y="68"/>
                </a:lnTo>
                <a:lnTo>
                  <a:pt x="940" y="68"/>
                </a:lnTo>
                <a:lnTo>
                  <a:pt x="944" y="63"/>
                </a:lnTo>
                <a:lnTo>
                  <a:pt x="944" y="63"/>
                </a:lnTo>
                <a:lnTo>
                  <a:pt x="944" y="63"/>
                </a:lnTo>
                <a:lnTo>
                  <a:pt x="940" y="63"/>
                </a:lnTo>
                <a:lnTo>
                  <a:pt x="940" y="63"/>
                </a:lnTo>
                <a:lnTo>
                  <a:pt x="944" y="63"/>
                </a:lnTo>
                <a:lnTo>
                  <a:pt x="949" y="63"/>
                </a:lnTo>
                <a:lnTo>
                  <a:pt x="949" y="63"/>
                </a:lnTo>
                <a:lnTo>
                  <a:pt x="953" y="68"/>
                </a:lnTo>
                <a:lnTo>
                  <a:pt x="953" y="68"/>
                </a:lnTo>
                <a:lnTo>
                  <a:pt x="953" y="68"/>
                </a:lnTo>
                <a:lnTo>
                  <a:pt x="958" y="72"/>
                </a:lnTo>
                <a:lnTo>
                  <a:pt x="958" y="72"/>
                </a:lnTo>
                <a:lnTo>
                  <a:pt x="962" y="77"/>
                </a:lnTo>
                <a:lnTo>
                  <a:pt x="967" y="77"/>
                </a:lnTo>
                <a:lnTo>
                  <a:pt x="967" y="77"/>
                </a:lnTo>
                <a:lnTo>
                  <a:pt x="967" y="81"/>
                </a:lnTo>
                <a:lnTo>
                  <a:pt x="967" y="81"/>
                </a:lnTo>
                <a:lnTo>
                  <a:pt x="967" y="81"/>
                </a:lnTo>
                <a:lnTo>
                  <a:pt x="971" y="81"/>
                </a:lnTo>
                <a:lnTo>
                  <a:pt x="971" y="86"/>
                </a:lnTo>
                <a:lnTo>
                  <a:pt x="976" y="86"/>
                </a:lnTo>
                <a:lnTo>
                  <a:pt x="976" y="81"/>
                </a:lnTo>
                <a:lnTo>
                  <a:pt x="976" y="81"/>
                </a:lnTo>
                <a:lnTo>
                  <a:pt x="971" y="81"/>
                </a:lnTo>
                <a:lnTo>
                  <a:pt x="971" y="81"/>
                </a:lnTo>
                <a:lnTo>
                  <a:pt x="967" y="81"/>
                </a:lnTo>
                <a:lnTo>
                  <a:pt x="967" y="81"/>
                </a:lnTo>
                <a:lnTo>
                  <a:pt x="967" y="77"/>
                </a:lnTo>
                <a:lnTo>
                  <a:pt x="967" y="77"/>
                </a:lnTo>
                <a:lnTo>
                  <a:pt x="967" y="77"/>
                </a:lnTo>
                <a:lnTo>
                  <a:pt x="962" y="72"/>
                </a:lnTo>
                <a:lnTo>
                  <a:pt x="962" y="72"/>
                </a:lnTo>
                <a:lnTo>
                  <a:pt x="962" y="72"/>
                </a:lnTo>
                <a:lnTo>
                  <a:pt x="962" y="72"/>
                </a:lnTo>
                <a:lnTo>
                  <a:pt x="962" y="72"/>
                </a:lnTo>
                <a:lnTo>
                  <a:pt x="962" y="72"/>
                </a:lnTo>
                <a:lnTo>
                  <a:pt x="962" y="72"/>
                </a:lnTo>
                <a:lnTo>
                  <a:pt x="958" y="68"/>
                </a:lnTo>
                <a:lnTo>
                  <a:pt x="958" y="68"/>
                </a:lnTo>
                <a:lnTo>
                  <a:pt x="958" y="68"/>
                </a:lnTo>
                <a:lnTo>
                  <a:pt x="962" y="68"/>
                </a:lnTo>
                <a:lnTo>
                  <a:pt x="967" y="68"/>
                </a:lnTo>
                <a:lnTo>
                  <a:pt x="971" y="63"/>
                </a:lnTo>
                <a:lnTo>
                  <a:pt x="981" y="63"/>
                </a:lnTo>
                <a:lnTo>
                  <a:pt x="994" y="63"/>
                </a:lnTo>
                <a:lnTo>
                  <a:pt x="1003" y="63"/>
                </a:lnTo>
                <a:lnTo>
                  <a:pt x="1008" y="63"/>
                </a:lnTo>
                <a:lnTo>
                  <a:pt x="1008" y="63"/>
                </a:lnTo>
                <a:lnTo>
                  <a:pt x="1012" y="63"/>
                </a:lnTo>
                <a:lnTo>
                  <a:pt x="1008" y="63"/>
                </a:lnTo>
                <a:lnTo>
                  <a:pt x="1008" y="63"/>
                </a:lnTo>
                <a:lnTo>
                  <a:pt x="1008" y="68"/>
                </a:lnTo>
                <a:lnTo>
                  <a:pt x="1012" y="68"/>
                </a:lnTo>
                <a:lnTo>
                  <a:pt x="1017" y="72"/>
                </a:lnTo>
                <a:lnTo>
                  <a:pt x="1026" y="72"/>
                </a:lnTo>
                <a:lnTo>
                  <a:pt x="1030" y="72"/>
                </a:lnTo>
                <a:lnTo>
                  <a:pt x="1030" y="72"/>
                </a:lnTo>
                <a:lnTo>
                  <a:pt x="1039" y="72"/>
                </a:lnTo>
                <a:lnTo>
                  <a:pt x="1044" y="72"/>
                </a:lnTo>
                <a:lnTo>
                  <a:pt x="1044" y="72"/>
                </a:lnTo>
                <a:lnTo>
                  <a:pt x="1048" y="72"/>
                </a:lnTo>
                <a:lnTo>
                  <a:pt x="1053" y="72"/>
                </a:lnTo>
                <a:lnTo>
                  <a:pt x="1053" y="72"/>
                </a:lnTo>
                <a:lnTo>
                  <a:pt x="1057" y="72"/>
                </a:lnTo>
                <a:lnTo>
                  <a:pt x="1057" y="72"/>
                </a:lnTo>
                <a:lnTo>
                  <a:pt x="1062" y="72"/>
                </a:lnTo>
                <a:lnTo>
                  <a:pt x="1062" y="72"/>
                </a:lnTo>
                <a:lnTo>
                  <a:pt x="1062" y="72"/>
                </a:lnTo>
                <a:lnTo>
                  <a:pt x="1057" y="72"/>
                </a:lnTo>
                <a:lnTo>
                  <a:pt x="1057" y="68"/>
                </a:lnTo>
                <a:lnTo>
                  <a:pt x="1057" y="68"/>
                </a:lnTo>
                <a:lnTo>
                  <a:pt x="1062" y="72"/>
                </a:lnTo>
                <a:lnTo>
                  <a:pt x="1062" y="72"/>
                </a:lnTo>
                <a:lnTo>
                  <a:pt x="1062" y="68"/>
                </a:lnTo>
                <a:lnTo>
                  <a:pt x="1062" y="68"/>
                </a:lnTo>
                <a:lnTo>
                  <a:pt x="1062" y="68"/>
                </a:lnTo>
                <a:lnTo>
                  <a:pt x="1062" y="68"/>
                </a:lnTo>
                <a:lnTo>
                  <a:pt x="1062" y="68"/>
                </a:lnTo>
                <a:lnTo>
                  <a:pt x="1062" y="68"/>
                </a:lnTo>
                <a:lnTo>
                  <a:pt x="1062" y="63"/>
                </a:lnTo>
                <a:lnTo>
                  <a:pt x="1057" y="63"/>
                </a:lnTo>
                <a:lnTo>
                  <a:pt x="1057" y="63"/>
                </a:lnTo>
                <a:lnTo>
                  <a:pt x="1053" y="63"/>
                </a:lnTo>
                <a:lnTo>
                  <a:pt x="1053" y="59"/>
                </a:lnTo>
                <a:lnTo>
                  <a:pt x="1053" y="59"/>
                </a:lnTo>
                <a:lnTo>
                  <a:pt x="1053" y="59"/>
                </a:lnTo>
                <a:lnTo>
                  <a:pt x="1053" y="59"/>
                </a:lnTo>
                <a:lnTo>
                  <a:pt x="1053" y="59"/>
                </a:lnTo>
                <a:lnTo>
                  <a:pt x="1053" y="59"/>
                </a:lnTo>
                <a:lnTo>
                  <a:pt x="1057" y="54"/>
                </a:lnTo>
                <a:lnTo>
                  <a:pt x="1057" y="54"/>
                </a:lnTo>
                <a:lnTo>
                  <a:pt x="1062" y="54"/>
                </a:lnTo>
                <a:lnTo>
                  <a:pt x="1075" y="59"/>
                </a:lnTo>
                <a:lnTo>
                  <a:pt x="1075" y="59"/>
                </a:lnTo>
                <a:lnTo>
                  <a:pt x="1075" y="59"/>
                </a:lnTo>
                <a:lnTo>
                  <a:pt x="1075" y="59"/>
                </a:lnTo>
                <a:lnTo>
                  <a:pt x="1080" y="59"/>
                </a:lnTo>
                <a:lnTo>
                  <a:pt x="1080" y="59"/>
                </a:lnTo>
                <a:lnTo>
                  <a:pt x="1080" y="59"/>
                </a:lnTo>
                <a:lnTo>
                  <a:pt x="1080" y="59"/>
                </a:lnTo>
                <a:lnTo>
                  <a:pt x="1084" y="59"/>
                </a:lnTo>
                <a:lnTo>
                  <a:pt x="1084" y="59"/>
                </a:lnTo>
                <a:lnTo>
                  <a:pt x="1084" y="59"/>
                </a:lnTo>
                <a:lnTo>
                  <a:pt x="1084" y="59"/>
                </a:lnTo>
                <a:lnTo>
                  <a:pt x="1089" y="59"/>
                </a:lnTo>
                <a:lnTo>
                  <a:pt x="1089" y="59"/>
                </a:lnTo>
                <a:lnTo>
                  <a:pt x="1089" y="59"/>
                </a:lnTo>
                <a:lnTo>
                  <a:pt x="1089" y="59"/>
                </a:lnTo>
                <a:lnTo>
                  <a:pt x="1093" y="59"/>
                </a:lnTo>
                <a:lnTo>
                  <a:pt x="1098" y="59"/>
                </a:lnTo>
                <a:lnTo>
                  <a:pt x="1098" y="59"/>
                </a:lnTo>
                <a:lnTo>
                  <a:pt x="1102" y="59"/>
                </a:lnTo>
                <a:lnTo>
                  <a:pt x="1102" y="59"/>
                </a:lnTo>
                <a:lnTo>
                  <a:pt x="1102" y="59"/>
                </a:lnTo>
                <a:lnTo>
                  <a:pt x="1107" y="59"/>
                </a:lnTo>
                <a:lnTo>
                  <a:pt x="1107" y="59"/>
                </a:lnTo>
                <a:lnTo>
                  <a:pt x="1107" y="59"/>
                </a:lnTo>
                <a:lnTo>
                  <a:pt x="1112" y="59"/>
                </a:lnTo>
                <a:lnTo>
                  <a:pt x="1112" y="63"/>
                </a:lnTo>
                <a:lnTo>
                  <a:pt x="1116" y="63"/>
                </a:lnTo>
                <a:lnTo>
                  <a:pt x="1116" y="63"/>
                </a:lnTo>
                <a:lnTo>
                  <a:pt x="1116" y="63"/>
                </a:lnTo>
                <a:lnTo>
                  <a:pt x="1116" y="63"/>
                </a:lnTo>
                <a:lnTo>
                  <a:pt x="1121" y="63"/>
                </a:lnTo>
                <a:lnTo>
                  <a:pt x="1116" y="63"/>
                </a:lnTo>
                <a:lnTo>
                  <a:pt x="1116" y="63"/>
                </a:lnTo>
                <a:lnTo>
                  <a:pt x="1116" y="68"/>
                </a:lnTo>
                <a:lnTo>
                  <a:pt x="1121" y="68"/>
                </a:lnTo>
                <a:lnTo>
                  <a:pt x="1121" y="68"/>
                </a:lnTo>
                <a:lnTo>
                  <a:pt x="1125" y="68"/>
                </a:lnTo>
                <a:lnTo>
                  <a:pt x="1130" y="68"/>
                </a:lnTo>
                <a:lnTo>
                  <a:pt x="1130" y="68"/>
                </a:lnTo>
                <a:lnTo>
                  <a:pt x="1125" y="72"/>
                </a:lnTo>
                <a:lnTo>
                  <a:pt x="1125" y="72"/>
                </a:lnTo>
                <a:lnTo>
                  <a:pt x="1125" y="72"/>
                </a:lnTo>
                <a:lnTo>
                  <a:pt x="1125" y="72"/>
                </a:lnTo>
                <a:lnTo>
                  <a:pt x="1125" y="72"/>
                </a:lnTo>
                <a:lnTo>
                  <a:pt x="1134" y="72"/>
                </a:lnTo>
                <a:lnTo>
                  <a:pt x="1134" y="72"/>
                </a:lnTo>
                <a:lnTo>
                  <a:pt x="1139" y="77"/>
                </a:lnTo>
                <a:lnTo>
                  <a:pt x="1143" y="77"/>
                </a:lnTo>
                <a:lnTo>
                  <a:pt x="1143" y="81"/>
                </a:lnTo>
                <a:lnTo>
                  <a:pt x="1139" y="81"/>
                </a:lnTo>
                <a:lnTo>
                  <a:pt x="1130" y="77"/>
                </a:lnTo>
                <a:lnTo>
                  <a:pt x="1125" y="77"/>
                </a:lnTo>
                <a:lnTo>
                  <a:pt x="1121" y="77"/>
                </a:lnTo>
                <a:lnTo>
                  <a:pt x="1121" y="77"/>
                </a:lnTo>
                <a:lnTo>
                  <a:pt x="1125" y="77"/>
                </a:lnTo>
                <a:lnTo>
                  <a:pt x="1125" y="77"/>
                </a:lnTo>
                <a:lnTo>
                  <a:pt x="1134" y="81"/>
                </a:lnTo>
                <a:lnTo>
                  <a:pt x="1148" y="86"/>
                </a:lnTo>
                <a:lnTo>
                  <a:pt x="1148" y="86"/>
                </a:lnTo>
                <a:lnTo>
                  <a:pt x="1148" y="86"/>
                </a:lnTo>
                <a:lnTo>
                  <a:pt x="1148" y="81"/>
                </a:lnTo>
                <a:lnTo>
                  <a:pt x="1143" y="81"/>
                </a:lnTo>
                <a:lnTo>
                  <a:pt x="1148" y="81"/>
                </a:lnTo>
                <a:lnTo>
                  <a:pt x="1148" y="81"/>
                </a:lnTo>
                <a:lnTo>
                  <a:pt x="1152" y="86"/>
                </a:lnTo>
                <a:lnTo>
                  <a:pt x="1152" y="86"/>
                </a:lnTo>
                <a:lnTo>
                  <a:pt x="1148" y="86"/>
                </a:lnTo>
                <a:lnTo>
                  <a:pt x="1148" y="86"/>
                </a:lnTo>
                <a:lnTo>
                  <a:pt x="1152" y="86"/>
                </a:lnTo>
                <a:lnTo>
                  <a:pt x="1152" y="86"/>
                </a:lnTo>
                <a:lnTo>
                  <a:pt x="1157" y="90"/>
                </a:lnTo>
                <a:lnTo>
                  <a:pt x="1161" y="90"/>
                </a:lnTo>
                <a:lnTo>
                  <a:pt x="1170" y="95"/>
                </a:lnTo>
                <a:lnTo>
                  <a:pt x="1175" y="95"/>
                </a:lnTo>
                <a:lnTo>
                  <a:pt x="1179" y="99"/>
                </a:lnTo>
                <a:lnTo>
                  <a:pt x="1184" y="99"/>
                </a:lnTo>
                <a:lnTo>
                  <a:pt x="1184" y="99"/>
                </a:lnTo>
                <a:lnTo>
                  <a:pt x="1184" y="95"/>
                </a:lnTo>
                <a:lnTo>
                  <a:pt x="1184" y="99"/>
                </a:lnTo>
                <a:lnTo>
                  <a:pt x="1188" y="99"/>
                </a:lnTo>
                <a:lnTo>
                  <a:pt x="1193" y="99"/>
                </a:lnTo>
                <a:lnTo>
                  <a:pt x="1193" y="99"/>
                </a:lnTo>
                <a:lnTo>
                  <a:pt x="1193" y="99"/>
                </a:lnTo>
                <a:lnTo>
                  <a:pt x="1193" y="99"/>
                </a:lnTo>
                <a:lnTo>
                  <a:pt x="1193" y="99"/>
                </a:lnTo>
                <a:lnTo>
                  <a:pt x="1188" y="95"/>
                </a:lnTo>
                <a:lnTo>
                  <a:pt x="1188" y="90"/>
                </a:lnTo>
                <a:lnTo>
                  <a:pt x="1188" y="90"/>
                </a:lnTo>
                <a:lnTo>
                  <a:pt x="1188" y="90"/>
                </a:lnTo>
                <a:lnTo>
                  <a:pt x="1188" y="90"/>
                </a:lnTo>
                <a:lnTo>
                  <a:pt x="1184" y="86"/>
                </a:lnTo>
                <a:lnTo>
                  <a:pt x="1184" y="86"/>
                </a:lnTo>
                <a:lnTo>
                  <a:pt x="1179" y="81"/>
                </a:lnTo>
                <a:lnTo>
                  <a:pt x="1179" y="81"/>
                </a:lnTo>
                <a:lnTo>
                  <a:pt x="1179" y="77"/>
                </a:lnTo>
                <a:lnTo>
                  <a:pt x="1179" y="81"/>
                </a:lnTo>
                <a:lnTo>
                  <a:pt x="1184" y="81"/>
                </a:lnTo>
                <a:lnTo>
                  <a:pt x="1184" y="81"/>
                </a:lnTo>
                <a:lnTo>
                  <a:pt x="1184" y="81"/>
                </a:lnTo>
                <a:lnTo>
                  <a:pt x="1193" y="86"/>
                </a:lnTo>
                <a:lnTo>
                  <a:pt x="1197" y="86"/>
                </a:lnTo>
                <a:lnTo>
                  <a:pt x="1202" y="86"/>
                </a:lnTo>
                <a:lnTo>
                  <a:pt x="1206" y="86"/>
                </a:lnTo>
                <a:lnTo>
                  <a:pt x="1211" y="86"/>
                </a:lnTo>
                <a:lnTo>
                  <a:pt x="1211" y="86"/>
                </a:lnTo>
                <a:lnTo>
                  <a:pt x="1211" y="81"/>
                </a:lnTo>
                <a:lnTo>
                  <a:pt x="1215" y="81"/>
                </a:lnTo>
                <a:lnTo>
                  <a:pt x="1215" y="81"/>
                </a:lnTo>
                <a:lnTo>
                  <a:pt x="1220" y="81"/>
                </a:lnTo>
                <a:lnTo>
                  <a:pt x="1220" y="81"/>
                </a:lnTo>
                <a:lnTo>
                  <a:pt x="1224" y="81"/>
                </a:lnTo>
                <a:lnTo>
                  <a:pt x="1233" y="81"/>
                </a:lnTo>
                <a:lnTo>
                  <a:pt x="1238" y="86"/>
                </a:lnTo>
                <a:lnTo>
                  <a:pt x="1243" y="86"/>
                </a:lnTo>
                <a:lnTo>
                  <a:pt x="1247" y="86"/>
                </a:lnTo>
                <a:lnTo>
                  <a:pt x="1247" y="86"/>
                </a:lnTo>
                <a:lnTo>
                  <a:pt x="1252" y="86"/>
                </a:lnTo>
                <a:lnTo>
                  <a:pt x="1252" y="86"/>
                </a:lnTo>
                <a:lnTo>
                  <a:pt x="1247" y="86"/>
                </a:lnTo>
                <a:lnTo>
                  <a:pt x="1247" y="86"/>
                </a:lnTo>
                <a:lnTo>
                  <a:pt x="1247" y="86"/>
                </a:lnTo>
                <a:lnTo>
                  <a:pt x="1247" y="86"/>
                </a:lnTo>
                <a:lnTo>
                  <a:pt x="1247" y="86"/>
                </a:lnTo>
                <a:lnTo>
                  <a:pt x="1247" y="86"/>
                </a:lnTo>
                <a:lnTo>
                  <a:pt x="1247" y="81"/>
                </a:lnTo>
                <a:lnTo>
                  <a:pt x="1247" y="81"/>
                </a:lnTo>
                <a:lnTo>
                  <a:pt x="1247" y="81"/>
                </a:lnTo>
                <a:lnTo>
                  <a:pt x="1243" y="81"/>
                </a:lnTo>
                <a:lnTo>
                  <a:pt x="1243" y="81"/>
                </a:lnTo>
                <a:lnTo>
                  <a:pt x="1243" y="81"/>
                </a:lnTo>
                <a:lnTo>
                  <a:pt x="1243" y="81"/>
                </a:lnTo>
                <a:lnTo>
                  <a:pt x="1243" y="81"/>
                </a:lnTo>
                <a:lnTo>
                  <a:pt x="1243" y="77"/>
                </a:lnTo>
                <a:lnTo>
                  <a:pt x="1243" y="77"/>
                </a:lnTo>
                <a:lnTo>
                  <a:pt x="1247" y="81"/>
                </a:lnTo>
                <a:lnTo>
                  <a:pt x="1243" y="77"/>
                </a:lnTo>
                <a:lnTo>
                  <a:pt x="1247" y="77"/>
                </a:lnTo>
                <a:lnTo>
                  <a:pt x="1252" y="77"/>
                </a:lnTo>
                <a:lnTo>
                  <a:pt x="1256" y="81"/>
                </a:lnTo>
                <a:lnTo>
                  <a:pt x="1256" y="81"/>
                </a:lnTo>
                <a:lnTo>
                  <a:pt x="1256" y="81"/>
                </a:lnTo>
                <a:lnTo>
                  <a:pt x="1261" y="77"/>
                </a:lnTo>
                <a:lnTo>
                  <a:pt x="1261" y="77"/>
                </a:lnTo>
                <a:lnTo>
                  <a:pt x="1252" y="77"/>
                </a:lnTo>
                <a:lnTo>
                  <a:pt x="1247" y="72"/>
                </a:lnTo>
                <a:lnTo>
                  <a:pt x="1247" y="72"/>
                </a:lnTo>
                <a:lnTo>
                  <a:pt x="1243" y="72"/>
                </a:lnTo>
                <a:lnTo>
                  <a:pt x="1247" y="72"/>
                </a:lnTo>
                <a:lnTo>
                  <a:pt x="1243" y="68"/>
                </a:lnTo>
                <a:lnTo>
                  <a:pt x="1243" y="68"/>
                </a:lnTo>
                <a:lnTo>
                  <a:pt x="1247" y="68"/>
                </a:lnTo>
                <a:lnTo>
                  <a:pt x="1243" y="68"/>
                </a:lnTo>
                <a:lnTo>
                  <a:pt x="1238" y="68"/>
                </a:lnTo>
                <a:lnTo>
                  <a:pt x="1238" y="68"/>
                </a:lnTo>
                <a:lnTo>
                  <a:pt x="1238" y="68"/>
                </a:lnTo>
                <a:lnTo>
                  <a:pt x="1238" y="68"/>
                </a:lnTo>
                <a:lnTo>
                  <a:pt x="1233" y="68"/>
                </a:lnTo>
                <a:lnTo>
                  <a:pt x="1233" y="68"/>
                </a:lnTo>
                <a:lnTo>
                  <a:pt x="1233" y="63"/>
                </a:lnTo>
                <a:lnTo>
                  <a:pt x="1233" y="63"/>
                </a:lnTo>
                <a:lnTo>
                  <a:pt x="1238" y="63"/>
                </a:lnTo>
                <a:lnTo>
                  <a:pt x="1243" y="63"/>
                </a:lnTo>
                <a:lnTo>
                  <a:pt x="1243" y="59"/>
                </a:lnTo>
                <a:lnTo>
                  <a:pt x="1243" y="59"/>
                </a:lnTo>
                <a:lnTo>
                  <a:pt x="1238" y="59"/>
                </a:lnTo>
                <a:lnTo>
                  <a:pt x="1233" y="54"/>
                </a:lnTo>
                <a:lnTo>
                  <a:pt x="1233" y="54"/>
                </a:lnTo>
                <a:lnTo>
                  <a:pt x="1233" y="54"/>
                </a:lnTo>
                <a:lnTo>
                  <a:pt x="1233" y="54"/>
                </a:lnTo>
                <a:lnTo>
                  <a:pt x="1238" y="54"/>
                </a:lnTo>
                <a:lnTo>
                  <a:pt x="1243" y="54"/>
                </a:lnTo>
                <a:lnTo>
                  <a:pt x="1252" y="54"/>
                </a:lnTo>
                <a:lnTo>
                  <a:pt x="1265" y="54"/>
                </a:lnTo>
                <a:lnTo>
                  <a:pt x="1265" y="54"/>
                </a:lnTo>
                <a:lnTo>
                  <a:pt x="1274" y="54"/>
                </a:lnTo>
                <a:lnTo>
                  <a:pt x="1274" y="54"/>
                </a:lnTo>
                <a:lnTo>
                  <a:pt x="1283" y="54"/>
                </a:lnTo>
                <a:lnTo>
                  <a:pt x="1288" y="54"/>
                </a:lnTo>
                <a:lnTo>
                  <a:pt x="1288" y="54"/>
                </a:lnTo>
                <a:lnTo>
                  <a:pt x="1292" y="54"/>
                </a:lnTo>
                <a:lnTo>
                  <a:pt x="1297" y="59"/>
                </a:lnTo>
                <a:lnTo>
                  <a:pt x="1297" y="59"/>
                </a:lnTo>
                <a:lnTo>
                  <a:pt x="1292" y="59"/>
                </a:lnTo>
                <a:lnTo>
                  <a:pt x="1288" y="59"/>
                </a:lnTo>
                <a:lnTo>
                  <a:pt x="1283" y="59"/>
                </a:lnTo>
                <a:lnTo>
                  <a:pt x="1283" y="59"/>
                </a:lnTo>
                <a:lnTo>
                  <a:pt x="1283" y="59"/>
                </a:lnTo>
                <a:lnTo>
                  <a:pt x="1283" y="63"/>
                </a:lnTo>
                <a:lnTo>
                  <a:pt x="1283" y="63"/>
                </a:lnTo>
                <a:lnTo>
                  <a:pt x="1283" y="63"/>
                </a:lnTo>
                <a:lnTo>
                  <a:pt x="1288" y="63"/>
                </a:lnTo>
                <a:lnTo>
                  <a:pt x="1288" y="59"/>
                </a:lnTo>
                <a:lnTo>
                  <a:pt x="1301" y="59"/>
                </a:lnTo>
                <a:lnTo>
                  <a:pt x="1306" y="59"/>
                </a:lnTo>
                <a:lnTo>
                  <a:pt x="1306" y="59"/>
                </a:lnTo>
                <a:lnTo>
                  <a:pt x="1306" y="63"/>
                </a:lnTo>
                <a:lnTo>
                  <a:pt x="1306" y="63"/>
                </a:lnTo>
                <a:lnTo>
                  <a:pt x="1306" y="63"/>
                </a:lnTo>
                <a:lnTo>
                  <a:pt x="1306" y="63"/>
                </a:lnTo>
                <a:lnTo>
                  <a:pt x="1301" y="63"/>
                </a:lnTo>
                <a:lnTo>
                  <a:pt x="1301" y="63"/>
                </a:lnTo>
                <a:lnTo>
                  <a:pt x="1301" y="63"/>
                </a:lnTo>
                <a:lnTo>
                  <a:pt x="1297" y="59"/>
                </a:lnTo>
                <a:lnTo>
                  <a:pt x="1297" y="59"/>
                </a:lnTo>
                <a:lnTo>
                  <a:pt x="1297" y="59"/>
                </a:lnTo>
                <a:lnTo>
                  <a:pt x="1297" y="63"/>
                </a:lnTo>
                <a:lnTo>
                  <a:pt x="1301" y="63"/>
                </a:lnTo>
                <a:lnTo>
                  <a:pt x="1301" y="63"/>
                </a:lnTo>
                <a:lnTo>
                  <a:pt x="1306" y="63"/>
                </a:lnTo>
                <a:lnTo>
                  <a:pt x="1301" y="68"/>
                </a:lnTo>
                <a:lnTo>
                  <a:pt x="1301" y="68"/>
                </a:lnTo>
                <a:lnTo>
                  <a:pt x="1297" y="68"/>
                </a:lnTo>
                <a:lnTo>
                  <a:pt x="1297" y="68"/>
                </a:lnTo>
                <a:lnTo>
                  <a:pt x="1297" y="68"/>
                </a:lnTo>
                <a:lnTo>
                  <a:pt x="1301" y="68"/>
                </a:lnTo>
                <a:lnTo>
                  <a:pt x="1301" y="68"/>
                </a:lnTo>
                <a:lnTo>
                  <a:pt x="1301" y="68"/>
                </a:lnTo>
                <a:lnTo>
                  <a:pt x="1301" y="68"/>
                </a:lnTo>
                <a:lnTo>
                  <a:pt x="1306" y="68"/>
                </a:lnTo>
                <a:lnTo>
                  <a:pt x="1306" y="68"/>
                </a:lnTo>
                <a:lnTo>
                  <a:pt x="1310" y="68"/>
                </a:lnTo>
                <a:lnTo>
                  <a:pt x="1310" y="68"/>
                </a:lnTo>
                <a:lnTo>
                  <a:pt x="1310" y="63"/>
                </a:lnTo>
                <a:lnTo>
                  <a:pt x="1310" y="59"/>
                </a:lnTo>
                <a:lnTo>
                  <a:pt x="1306" y="59"/>
                </a:lnTo>
                <a:lnTo>
                  <a:pt x="1310" y="59"/>
                </a:lnTo>
                <a:lnTo>
                  <a:pt x="1310" y="59"/>
                </a:lnTo>
                <a:lnTo>
                  <a:pt x="1319" y="54"/>
                </a:lnTo>
                <a:lnTo>
                  <a:pt x="1324" y="59"/>
                </a:lnTo>
                <a:lnTo>
                  <a:pt x="1333" y="59"/>
                </a:lnTo>
                <a:lnTo>
                  <a:pt x="1337" y="59"/>
                </a:lnTo>
                <a:lnTo>
                  <a:pt x="1342" y="59"/>
                </a:lnTo>
                <a:lnTo>
                  <a:pt x="1342" y="59"/>
                </a:lnTo>
                <a:lnTo>
                  <a:pt x="1346" y="63"/>
                </a:lnTo>
                <a:lnTo>
                  <a:pt x="1346" y="63"/>
                </a:lnTo>
                <a:lnTo>
                  <a:pt x="1342" y="63"/>
                </a:lnTo>
                <a:lnTo>
                  <a:pt x="1337" y="63"/>
                </a:lnTo>
                <a:lnTo>
                  <a:pt x="1337" y="63"/>
                </a:lnTo>
                <a:lnTo>
                  <a:pt x="1337" y="63"/>
                </a:lnTo>
                <a:lnTo>
                  <a:pt x="1337" y="63"/>
                </a:lnTo>
                <a:lnTo>
                  <a:pt x="1342" y="68"/>
                </a:lnTo>
                <a:lnTo>
                  <a:pt x="1342" y="68"/>
                </a:lnTo>
                <a:lnTo>
                  <a:pt x="1346" y="68"/>
                </a:lnTo>
                <a:lnTo>
                  <a:pt x="1351" y="68"/>
                </a:lnTo>
                <a:lnTo>
                  <a:pt x="1351" y="68"/>
                </a:lnTo>
                <a:lnTo>
                  <a:pt x="1355" y="68"/>
                </a:lnTo>
                <a:lnTo>
                  <a:pt x="1355" y="68"/>
                </a:lnTo>
                <a:lnTo>
                  <a:pt x="1360" y="68"/>
                </a:lnTo>
                <a:lnTo>
                  <a:pt x="1360" y="68"/>
                </a:lnTo>
                <a:lnTo>
                  <a:pt x="1365" y="68"/>
                </a:lnTo>
                <a:lnTo>
                  <a:pt x="1365" y="68"/>
                </a:lnTo>
                <a:lnTo>
                  <a:pt x="1365" y="68"/>
                </a:lnTo>
                <a:lnTo>
                  <a:pt x="1365" y="72"/>
                </a:lnTo>
                <a:lnTo>
                  <a:pt x="1365" y="72"/>
                </a:lnTo>
                <a:lnTo>
                  <a:pt x="1365" y="68"/>
                </a:lnTo>
                <a:lnTo>
                  <a:pt x="1369" y="68"/>
                </a:lnTo>
                <a:lnTo>
                  <a:pt x="1369" y="68"/>
                </a:lnTo>
                <a:lnTo>
                  <a:pt x="1374" y="68"/>
                </a:lnTo>
                <a:lnTo>
                  <a:pt x="1378" y="72"/>
                </a:lnTo>
                <a:lnTo>
                  <a:pt x="1387" y="72"/>
                </a:lnTo>
                <a:lnTo>
                  <a:pt x="1387" y="72"/>
                </a:lnTo>
                <a:lnTo>
                  <a:pt x="1387" y="72"/>
                </a:lnTo>
                <a:lnTo>
                  <a:pt x="1396" y="77"/>
                </a:lnTo>
                <a:lnTo>
                  <a:pt x="1401" y="77"/>
                </a:lnTo>
                <a:lnTo>
                  <a:pt x="1405" y="72"/>
                </a:lnTo>
                <a:lnTo>
                  <a:pt x="1405" y="72"/>
                </a:lnTo>
                <a:lnTo>
                  <a:pt x="1410" y="72"/>
                </a:lnTo>
                <a:lnTo>
                  <a:pt x="1414" y="68"/>
                </a:lnTo>
                <a:lnTo>
                  <a:pt x="1419" y="68"/>
                </a:lnTo>
                <a:lnTo>
                  <a:pt x="1419" y="68"/>
                </a:lnTo>
                <a:lnTo>
                  <a:pt x="1428" y="68"/>
                </a:lnTo>
                <a:lnTo>
                  <a:pt x="1437" y="68"/>
                </a:lnTo>
                <a:lnTo>
                  <a:pt x="1441" y="68"/>
                </a:lnTo>
                <a:lnTo>
                  <a:pt x="1450" y="68"/>
                </a:lnTo>
                <a:lnTo>
                  <a:pt x="1459" y="68"/>
                </a:lnTo>
                <a:lnTo>
                  <a:pt x="1468" y="68"/>
                </a:lnTo>
                <a:lnTo>
                  <a:pt x="1468" y="72"/>
                </a:lnTo>
                <a:lnTo>
                  <a:pt x="1473" y="72"/>
                </a:lnTo>
                <a:lnTo>
                  <a:pt x="1477" y="72"/>
                </a:lnTo>
                <a:lnTo>
                  <a:pt x="1477" y="77"/>
                </a:lnTo>
                <a:lnTo>
                  <a:pt x="1482" y="77"/>
                </a:lnTo>
                <a:lnTo>
                  <a:pt x="1482" y="77"/>
                </a:lnTo>
                <a:lnTo>
                  <a:pt x="1486" y="77"/>
                </a:lnTo>
                <a:lnTo>
                  <a:pt x="1486" y="81"/>
                </a:lnTo>
                <a:lnTo>
                  <a:pt x="1491" y="81"/>
                </a:lnTo>
                <a:lnTo>
                  <a:pt x="1491" y="81"/>
                </a:lnTo>
                <a:lnTo>
                  <a:pt x="1496" y="86"/>
                </a:lnTo>
                <a:lnTo>
                  <a:pt x="1505" y="86"/>
                </a:lnTo>
                <a:lnTo>
                  <a:pt x="1509" y="86"/>
                </a:lnTo>
                <a:lnTo>
                  <a:pt x="1514" y="86"/>
                </a:lnTo>
                <a:lnTo>
                  <a:pt x="1514" y="90"/>
                </a:lnTo>
                <a:lnTo>
                  <a:pt x="1523" y="95"/>
                </a:lnTo>
                <a:lnTo>
                  <a:pt x="1523" y="95"/>
                </a:lnTo>
                <a:lnTo>
                  <a:pt x="1527" y="95"/>
                </a:lnTo>
                <a:lnTo>
                  <a:pt x="1532" y="95"/>
                </a:lnTo>
                <a:lnTo>
                  <a:pt x="1536" y="99"/>
                </a:lnTo>
                <a:lnTo>
                  <a:pt x="1536" y="99"/>
                </a:lnTo>
                <a:lnTo>
                  <a:pt x="1536" y="104"/>
                </a:lnTo>
                <a:lnTo>
                  <a:pt x="1536" y="104"/>
                </a:lnTo>
                <a:lnTo>
                  <a:pt x="1536" y="99"/>
                </a:lnTo>
                <a:lnTo>
                  <a:pt x="1532" y="95"/>
                </a:lnTo>
                <a:lnTo>
                  <a:pt x="1532" y="95"/>
                </a:lnTo>
                <a:lnTo>
                  <a:pt x="1532" y="95"/>
                </a:lnTo>
                <a:lnTo>
                  <a:pt x="1527" y="95"/>
                </a:lnTo>
                <a:lnTo>
                  <a:pt x="1523" y="90"/>
                </a:lnTo>
                <a:lnTo>
                  <a:pt x="1523" y="90"/>
                </a:lnTo>
                <a:lnTo>
                  <a:pt x="1518" y="86"/>
                </a:lnTo>
                <a:lnTo>
                  <a:pt x="1518" y="86"/>
                </a:lnTo>
                <a:lnTo>
                  <a:pt x="1518" y="81"/>
                </a:lnTo>
                <a:lnTo>
                  <a:pt x="1518" y="81"/>
                </a:lnTo>
                <a:lnTo>
                  <a:pt x="1523" y="81"/>
                </a:lnTo>
                <a:lnTo>
                  <a:pt x="1527" y="81"/>
                </a:lnTo>
                <a:lnTo>
                  <a:pt x="1527" y="81"/>
                </a:lnTo>
                <a:lnTo>
                  <a:pt x="1532" y="81"/>
                </a:lnTo>
                <a:lnTo>
                  <a:pt x="1532" y="77"/>
                </a:lnTo>
                <a:lnTo>
                  <a:pt x="1536" y="77"/>
                </a:lnTo>
                <a:lnTo>
                  <a:pt x="1541" y="81"/>
                </a:lnTo>
                <a:lnTo>
                  <a:pt x="1554" y="77"/>
                </a:lnTo>
                <a:lnTo>
                  <a:pt x="1554" y="81"/>
                </a:lnTo>
                <a:lnTo>
                  <a:pt x="1563" y="77"/>
                </a:lnTo>
                <a:lnTo>
                  <a:pt x="1563" y="77"/>
                </a:lnTo>
                <a:lnTo>
                  <a:pt x="1563" y="77"/>
                </a:lnTo>
                <a:lnTo>
                  <a:pt x="1563" y="72"/>
                </a:lnTo>
                <a:lnTo>
                  <a:pt x="1568" y="72"/>
                </a:lnTo>
                <a:lnTo>
                  <a:pt x="1568" y="72"/>
                </a:lnTo>
                <a:lnTo>
                  <a:pt x="1572" y="77"/>
                </a:lnTo>
                <a:lnTo>
                  <a:pt x="1572" y="77"/>
                </a:lnTo>
                <a:lnTo>
                  <a:pt x="1577" y="77"/>
                </a:lnTo>
                <a:lnTo>
                  <a:pt x="1586" y="81"/>
                </a:lnTo>
                <a:lnTo>
                  <a:pt x="1586" y="81"/>
                </a:lnTo>
                <a:lnTo>
                  <a:pt x="1586" y="81"/>
                </a:lnTo>
                <a:lnTo>
                  <a:pt x="1595" y="81"/>
                </a:lnTo>
                <a:lnTo>
                  <a:pt x="1599" y="81"/>
                </a:lnTo>
                <a:lnTo>
                  <a:pt x="1604" y="86"/>
                </a:lnTo>
                <a:lnTo>
                  <a:pt x="1608" y="86"/>
                </a:lnTo>
                <a:lnTo>
                  <a:pt x="1613" y="86"/>
                </a:lnTo>
                <a:lnTo>
                  <a:pt x="1617" y="86"/>
                </a:lnTo>
                <a:lnTo>
                  <a:pt x="1613" y="81"/>
                </a:lnTo>
                <a:lnTo>
                  <a:pt x="1613" y="77"/>
                </a:lnTo>
                <a:lnTo>
                  <a:pt x="1608" y="77"/>
                </a:lnTo>
                <a:lnTo>
                  <a:pt x="1604" y="77"/>
                </a:lnTo>
                <a:lnTo>
                  <a:pt x="1595" y="72"/>
                </a:lnTo>
                <a:lnTo>
                  <a:pt x="1590" y="72"/>
                </a:lnTo>
                <a:lnTo>
                  <a:pt x="1590" y="72"/>
                </a:lnTo>
                <a:lnTo>
                  <a:pt x="1590" y="72"/>
                </a:lnTo>
                <a:lnTo>
                  <a:pt x="1586" y="68"/>
                </a:lnTo>
                <a:lnTo>
                  <a:pt x="1586" y="68"/>
                </a:lnTo>
                <a:lnTo>
                  <a:pt x="1581" y="63"/>
                </a:lnTo>
                <a:lnTo>
                  <a:pt x="1581" y="63"/>
                </a:lnTo>
                <a:lnTo>
                  <a:pt x="1586" y="63"/>
                </a:lnTo>
                <a:lnTo>
                  <a:pt x="1595" y="63"/>
                </a:lnTo>
                <a:lnTo>
                  <a:pt x="1604" y="63"/>
                </a:lnTo>
                <a:lnTo>
                  <a:pt x="1604" y="63"/>
                </a:lnTo>
                <a:lnTo>
                  <a:pt x="1608" y="63"/>
                </a:lnTo>
                <a:lnTo>
                  <a:pt x="1613" y="63"/>
                </a:lnTo>
                <a:lnTo>
                  <a:pt x="1608" y="63"/>
                </a:lnTo>
                <a:lnTo>
                  <a:pt x="1608" y="63"/>
                </a:lnTo>
                <a:lnTo>
                  <a:pt x="1613" y="63"/>
                </a:lnTo>
                <a:lnTo>
                  <a:pt x="1617" y="63"/>
                </a:lnTo>
                <a:lnTo>
                  <a:pt x="1622" y="63"/>
                </a:lnTo>
                <a:lnTo>
                  <a:pt x="1627" y="63"/>
                </a:lnTo>
                <a:lnTo>
                  <a:pt x="1631" y="63"/>
                </a:lnTo>
                <a:lnTo>
                  <a:pt x="1631" y="59"/>
                </a:lnTo>
                <a:lnTo>
                  <a:pt x="1636" y="59"/>
                </a:lnTo>
                <a:lnTo>
                  <a:pt x="1636" y="59"/>
                </a:lnTo>
                <a:lnTo>
                  <a:pt x="1640" y="63"/>
                </a:lnTo>
                <a:lnTo>
                  <a:pt x="1649" y="63"/>
                </a:lnTo>
                <a:lnTo>
                  <a:pt x="1654" y="63"/>
                </a:lnTo>
                <a:lnTo>
                  <a:pt x="1663" y="63"/>
                </a:lnTo>
                <a:lnTo>
                  <a:pt x="1667" y="63"/>
                </a:lnTo>
                <a:lnTo>
                  <a:pt x="1672" y="63"/>
                </a:lnTo>
                <a:lnTo>
                  <a:pt x="1676" y="63"/>
                </a:lnTo>
                <a:lnTo>
                  <a:pt x="1676" y="63"/>
                </a:lnTo>
                <a:lnTo>
                  <a:pt x="1676" y="63"/>
                </a:lnTo>
                <a:lnTo>
                  <a:pt x="1681" y="63"/>
                </a:lnTo>
                <a:lnTo>
                  <a:pt x="1694" y="68"/>
                </a:lnTo>
                <a:lnTo>
                  <a:pt x="1694" y="68"/>
                </a:lnTo>
                <a:lnTo>
                  <a:pt x="1703" y="72"/>
                </a:lnTo>
                <a:lnTo>
                  <a:pt x="1712" y="77"/>
                </a:lnTo>
                <a:lnTo>
                  <a:pt x="1717" y="81"/>
                </a:lnTo>
                <a:lnTo>
                  <a:pt x="1726" y="81"/>
                </a:lnTo>
                <a:lnTo>
                  <a:pt x="1730" y="86"/>
                </a:lnTo>
                <a:lnTo>
                  <a:pt x="1739" y="90"/>
                </a:lnTo>
                <a:lnTo>
                  <a:pt x="1749" y="95"/>
                </a:lnTo>
                <a:lnTo>
                  <a:pt x="1753" y="99"/>
                </a:lnTo>
                <a:lnTo>
                  <a:pt x="1762" y="104"/>
                </a:lnTo>
                <a:lnTo>
                  <a:pt x="1767" y="104"/>
                </a:lnTo>
                <a:lnTo>
                  <a:pt x="1776" y="108"/>
                </a:lnTo>
                <a:lnTo>
                  <a:pt x="1785" y="113"/>
                </a:lnTo>
                <a:lnTo>
                  <a:pt x="1789" y="118"/>
                </a:lnTo>
                <a:lnTo>
                  <a:pt x="1798" y="122"/>
                </a:lnTo>
                <a:lnTo>
                  <a:pt x="1803" y="127"/>
                </a:lnTo>
                <a:lnTo>
                  <a:pt x="1812" y="131"/>
                </a:lnTo>
                <a:lnTo>
                  <a:pt x="1812" y="131"/>
                </a:lnTo>
                <a:lnTo>
                  <a:pt x="1812" y="131"/>
                </a:lnTo>
                <a:lnTo>
                  <a:pt x="1812" y="136"/>
                </a:lnTo>
                <a:lnTo>
                  <a:pt x="1812" y="136"/>
                </a:lnTo>
                <a:lnTo>
                  <a:pt x="1812" y="140"/>
                </a:lnTo>
                <a:lnTo>
                  <a:pt x="1812" y="140"/>
                </a:lnTo>
                <a:lnTo>
                  <a:pt x="1807" y="140"/>
                </a:lnTo>
                <a:lnTo>
                  <a:pt x="1803" y="140"/>
                </a:lnTo>
                <a:lnTo>
                  <a:pt x="1798" y="140"/>
                </a:lnTo>
                <a:lnTo>
                  <a:pt x="1789" y="136"/>
                </a:lnTo>
                <a:lnTo>
                  <a:pt x="1789" y="136"/>
                </a:lnTo>
                <a:lnTo>
                  <a:pt x="1785" y="136"/>
                </a:lnTo>
                <a:lnTo>
                  <a:pt x="1780" y="136"/>
                </a:lnTo>
                <a:lnTo>
                  <a:pt x="1780" y="136"/>
                </a:lnTo>
                <a:lnTo>
                  <a:pt x="1780" y="136"/>
                </a:lnTo>
                <a:lnTo>
                  <a:pt x="1780" y="136"/>
                </a:lnTo>
                <a:lnTo>
                  <a:pt x="1780" y="136"/>
                </a:lnTo>
                <a:lnTo>
                  <a:pt x="1780" y="136"/>
                </a:lnTo>
                <a:lnTo>
                  <a:pt x="1785" y="136"/>
                </a:lnTo>
                <a:lnTo>
                  <a:pt x="1785" y="136"/>
                </a:lnTo>
                <a:lnTo>
                  <a:pt x="1789" y="136"/>
                </a:lnTo>
                <a:lnTo>
                  <a:pt x="1794" y="136"/>
                </a:lnTo>
                <a:lnTo>
                  <a:pt x="1794" y="140"/>
                </a:lnTo>
                <a:lnTo>
                  <a:pt x="1794" y="140"/>
                </a:lnTo>
                <a:lnTo>
                  <a:pt x="1789" y="140"/>
                </a:lnTo>
                <a:lnTo>
                  <a:pt x="1785" y="140"/>
                </a:lnTo>
                <a:lnTo>
                  <a:pt x="1785" y="140"/>
                </a:lnTo>
                <a:lnTo>
                  <a:pt x="1780" y="140"/>
                </a:lnTo>
                <a:lnTo>
                  <a:pt x="1780" y="140"/>
                </a:lnTo>
                <a:lnTo>
                  <a:pt x="1776" y="140"/>
                </a:lnTo>
                <a:lnTo>
                  <a:pt x="1776" y="145"/>
                </a:lnTo>
                <a:lnTo>
                  <a:pt x="1771" y="145"/>
                </a:lnTo>
                <a:lnTo>
                  <a:pt x="1771" y="145"/>
                </a:lnTo>
                <a:lnTo>
                  <a:pt x="1776" y="145"/>
                </a:lnTo>
                <a:lnTo>
                  <a:pt x="1776" y="145"/>
                </a:lnTo>
                <a:lnTo>
                  <a:pt x="1780" y="140"/>
                </a:lnTo>
                <a:lnTo>
                  <a:pt x="1780" y="140"/>
                </a:lnTo>
                <a:lnTo>
                  <a:pt x="1780" y="140"/>
                </a:lnTo>
                <a:lnTo>
                  <a:pt x="1780" y="140"/>
                </a:lnTo>
                <a:lnTo>
                  <a:pt x="1780" y="140"/>
                </a:lnTo>
                <a:lnTo>
                  <a:pt x="1785" y="140"/>
                </a:lnTo>
                <a:lnTo>
                  <a:pt x="1785" y="140"/>
                </a:lnTo>
                <a:lnTo>
                  <a:pt x="1789" y="140"/>
                </a:lnTo>
                <a:lnTo>
                  <a:pt x="1789" y="145"/>
                </a:lnTo>
                <a:lnTo>
                  <a:pt x="1789" y="145"/>
                </a:lnTo>
                <a:lnTo>
                  <a:pt x="1789" y="145"/>
                </a:lnTo>
                <a:lnTo>
                  <a:pt x="1789" y="140"/>
                </a:lnTo>
                <a:lnTo>
                  <a:pt x="1794" y="140"/>
                </a:lnTo>
                <a:lnTo>
                  <a:pt x="1794" y="140"/>
                </a:lnTo>
                <a:lnTo>
                  <a:pt x="1794" y="140"/>
                </a:lnTo>
                <a:lnTo>
                  <a:pt x="1794" y="140"/>
                </a:lnTo>
                <a:lnTo>
                  <a:pt x="1798" y="140"/>
                </a:lnTo>
                <a:lnTo>
                  <a:pt x="1798" y="140"/>
                </a:lnTo>
                <a:lnTo>
                  <a:pt x="1803" y="140"/>
                </a:lnTo>
                <a:lnTo>
                  <a:pt x="1807" y="145"/>
                </a:lnTo>
                <a:lnTo>
                  <a:pt x="1812" y="145"/>
                </a:lnTo>
                <a:lnTo>
                  <a:pt x="1816" y="145"/>
                </a:lnTo>
                <a:lnTo>
                  <a:pt x="1816" y="145"/>
                </a:lnTo>
                <a:lnTo>
                  <a:pt x="1816" y="145"/>
                </a:lnTo>
                <a:lnTo>
                  <a:pt x="1816" y="145"/>
                </a:lnTo>
                <a:lnTo>
                  <a:pt x="1816" y="145"/>
                </a:lnTo>
                <a:lnTo>
                  <a:pt x="1816" y="145"/>
                </a:lnTo>
                <a:lnTo>
                  <a:pt x="1821" y="145"/>
                </a:lnTo>
                <a:lnTo>
                  <a:pt x="1825" y="149"/>
                </a:lnTo>
                <a:lnTo>
                  <a:pt x="1825" y="149"/>
                </a:lnTo>
                <a:lnTo>
                  <a:pt x="1825" y="149"/>
                </a:lnTo>
                <a:lnTo>
                  <a:pt x="1830" y="149"/>
                </a:lnTo>
                <a:lnTo>
                  <a:pt x="1830" y="149"/>
                </a:lnTo>
                <a:lnTo>
                  <a:pt x="1834" y="154"/>
                </a:lnTo>
                <a:lnTo>
                  <a:pt x="1839" y="154"/>
                </a:lnTo>
                <a:lnTo>
                  <a:pt x="1839" y="154"/>
                </a:lnTo>
                <a:lnTo>
                  <a:pt x="1839" y="154"/>
                </a:lnTo>
                <a:lnTo>
                  <a:pt x="1839" y="158"/>
                </a:lnTo>
                <a:lnTo>
                  <a:pt x="1839" y="158"/>
                </a:lnTo>
                <a:lnTo>
                  <a:pt x="1843" y="158"/>
                </a:lnTo>
                <a:lnTo>
                  <a:pt x="1843" y="158"/>
                </a:lnTo>
                <a:lnTo>
                  <a:pt x="1843" y="158"/>
                </a:lnTo>
                <a:lnTo>
                  <a:pt x="1848" y="158"/>
                </a:lnTo>
                <a:lnTo>
                  <a:pt x="1848" y="158"/>
                </a:lnTo>
                <a:lnTo>
                  <a:pt x="1848" y="158"/>
                </a:lnTo>
                <a:lnTo>
                  <a:pt x="1843" y="158"/>
                </a:lnTo>
                <a:lnTo>
                  <a:pt x="1843" y="158"/>
                </a:lnTo>
                <a:lnTo>
                  <a:pt x="1848" y="158"/>
                </a:lnTo>
                <a:lnTo>
                  <a:pt x="1852" y="158"/>
                </a:lnTo>
                <a:lnTo>
                  <a:pt x="1852" y="158"/>
                </a:lnTo>
                <a:lnTo>
                  <a:pt x="1857" y="163"/>
                </a:lnTo>
                <a:lnTo>
                  <a:pt x="1861" y="163"/>
                </a:lnTo>
                <a:lnTo>
                  <a:pt x="1861" y="163"/>
                </a:lnTo>
                <a:lnTo>
                  <a:pt x="1861" y="163"/>
                </a:lnTo>
                <a:lnTo>
                  <a:pt x="1861" y="163"/>
                </a:lnTo>
                <a:lnTo>
                  <a:pt x="1866" y="167"/>
                </a:lnTo>
                <a:lnTo>
                  <a:pt x="1866" y="167"/>
                </a:lnTo>
                <a:lnTo>
                  <a:pt x="1870" y="167"/>
                </a:lnTo>
                <a:lnTo>
                  <a:pt x="1875" y="167"/>
                </a:lnTo>
                <a:lnTo>
                  <a:pt x="1875" y="167"/>
                </a:lnTo>
                <a:lnTo>
                  <a:pt x="1875" y="172"/>
                </a:lnTo>
                <a:lnTo>
                  <a:pt x="1880" y="172"/>
                </a:lnTo>
                <a:lnTo>
                  <a:pt x="1880" y="172"/>
                </a:lnTo>
                <a:lnTo>
                  <a:pt x="1880" y="176"/>
                </a:lnTo>
                <a:lnTo>
                  <a:pt x="1880" y="176"/>
                </a:lnTo>
                <a:lnTo>
                  <a:pt x="1880" y="176"/>
                </a:lnTo>
                <a:lnTo>
                  <a:pt x="1880" y="176"/>
                </a:lnTo>
                <a:lnTo>
                  <a:pt x="1866" y="176"/>
                </a:lnTo>
                <a:lnTo>
                  <a:pt x="1861" y="176"/>
                </a:lnTo>
                <a:lnTo>
                  <a:pt x="1857" y="176"/>
                </a:lnTo>
                <a:lnTo>
                  <a:pt x="1857" y="176"/>
                </a:lnTo>
                <a:lnTo>
                  <a:pt x="1852" y="176"/>
                </a:lnTo>
                <a:lnTo>
                  <a:pt x="1852" y="172"/>
                </a:lnTo>
                <a:lnTo>
                  <a:pt x="1852" y="172"/>
                </a:lnTo>
                <a:lnTo>
                  <a:pt x="1852" y="172"/>
                </a:lnTo>
                <a:lnTo>
                  <a:pt x="1852" y="172"/>
                </a:lnTo>
                <a:lnTo>
                  <a:pt x="1852" y="172"/>
                </a:lnTo>
                <a:lnTo>
                  <a:pt x="1852" y="172"/>
                </a:lnTo>
                <a:lnTo>
                  <a:pt x="1848" y="172"/>
                </a:lnTo>
                <a:lnTo>
                  <a:pt x="1848" y="172"/>
                </a:lnTo>
                <a:lnTo>
                  <a:pt x="1848" y="172"/>
                </a:lnTo>
                <a:lnTo>
                  <a:pt x="1848" y="172"/>
                </a:lnTo>
                <a:lnTo>
                  <a:pt x="1852" y="176"/>
                </a:lnTo>
                <a:lnTo>
                  <a:pt x="1852" y="176"/>
                </a:lnTo>
                <a:lnTo>
                  <a:pt x="1857" y="176"/>
                </a:lnTo>
                <a:lnTo>
                  <a:pt x="1857" y="176"/>
                </a:lnTo>
                <a:lnTo>
                  <a:pt x="1852" y="176"/>
                </a:lnTo>
                <a:lnTo>
                  <a:pt x="1852" y="176"/>
                </a:lnTo>
                <a:lnTo>
                  <a:pt x="1852" y="181"/>
                </a:lnTo>
                <a:lnTo>
                  <a:pt x="1852" y="181"/>
                </a:lnTo>
                <a:lnTo>
                  <a:pt x="1852" y="185"/>
                </a:lnTo>
                <a:lnTo>
                  <a:pt x="1852" y="185"/>
                </a:lnTo>
                <a:lnTo>
                  <a:pt x="1852" y="185"/>
                </a:lnTo>
                <a:lnTo>
                  <a:pt x="1848" y="185"/>
                </a:lnTo>
                <a:lnTo>
                  <a:pt x="1852" y="190"/>
                </a:lnTo>
                <a:lnTo>
                  <a:pt x="1848" y="190"/>
                </a:lnTo>
                <a:lnTo>
                  <a:pt x="1848" y="190"/>
                </a:lnTo>
                <a:lnTo>
                  <a:pt x="1848" y="190"/>
                </a:lnTo>
                <a:lnTo>
                  <a:pt x="1848" y="194"/>
                </a:lnTo>
                <a:lnTo>
                  <a:pt x="1848" y="194"/>
                </a:lnTo>
                <a:lnTo>
                  <a:pt x="1848" y="194"/>
                </a:lnTo>
                <a:lnTo>
                  <a:pt x="1848" y="194"/>
                </a:lnTo>
                <a:lnTo>
                  <a:pt x="1843" y="194"/>
                </a:lnTo>
                <a:lnTo>
                  <a:pt x="1848" y="199"/>
                </a:lnTo>
                <a:lnTo>
                  <a:pt x="1848" y="203"/>
                </a:lnTo>
                <a:lnTo>
                  <a:pt x="1848" y="203"/>
                </a:lnTo>
                <a:lnTo>
                  <a:pt x="1843" y="203"/>
                </a:lnTo>
                <a:lnTo>
                  <a:pt x="1843" y="203"/>
                </a:lnTo>
                <a:lnTo>
                  <a:pt x="1843" y="203"/>
                </a:lnTo>
                <a:lnTo>
                  <a:pt x="1848" y="203"/>
                </a:lnTo>
                <a:lnTo>
                  <a:pt x="1848" y="203"/>
                </a:lnTo>
                <a:lnTo>
                  <a:pt x="1848" y="203"/>
                </a:lnTo>
                <a:lnTo>
                  <a:pt x="1848" y="203"/>
                </a:lnTo>
                <a:lnTo>
                  <a:pt x="1848" y="203"/>
                </a:lnTo>
                <a:lnTo>
                  <a:pt x="1848" y="208"/>
                </a:lnTo>
                <a:lnTo>
                  <a:pt x="1848" y="208"/>
                </a:lnTo>
                <a:lnTo>
                  <a:pt x="1848" y="208"/>
                </a:lnTo>
                <a:lnTo>
                  <a:pt x="1848" y="208"/>
                </a:lnTo>
                <a:lnTo>
                  <a:pt x="1848" y="208"/>
                </a:lnTo>
                <a:lnTo>
                  <a:pt x="1848" y="208"/>
                </a:lnTo>
                <a:lnTo>
                  <a:pt x="1848" y="212"/>
                </a:lnTo>
                <a:lnTo>
                  <a:pt x="1848" y="212"/>
                </a:lnTo>
                <a:lnTo>
                  <a:pt x="1848" y="212"/>
                </a:lnTo>
                <a:lnTo>
                  <a:pt x="1848" y="212"/>
                </a:lnTo>
                <a:lnTo>
                  <a:pt x="1848" y="212"/>
                </a:lnTo>
                <a:lnTo>
                  <a:pt x="1848" y="212"/>
                </a:lnTo>
                <a:lnTo>
                  <a:pt x="1848" y="217"/>
                </a:lnTo>
                <a:lnTo>
                  <a:pt x="1848" y="222"/>
                </a:lnTo>
                <a:lnTo>
                  <a:pt x="1848" y="222"/>
                </a:lnTo>
                <a:lnTo>
                  <a:pt x="1848" y="222"/>
                </a:lnTo>
                <a:lnTo>
                  <a:pt x="1848" y="226"/>
                </a:lnTo>
                <a:lnTo>
                  <a:pt x="1848" y="226"/>
                </a:lnTo>
                <a:lnTo>
                  <a:pt x="1852" y="226"/>
                </a:lnTo>
                <a:lnTo>
                  <a:pt x="1857" y="231"/>
                </a:lnTo>
                <a:lnTo>
                  <a:pt x="1857" y="231"/>
                </a:lnTo>
                <a:lnTo>
                  <a:pt x="1857" y="231"/>
                </a:lnTo>
                <a:lnTo>
                  <a:pt x="1852" y="231"/>
                </a:lnTo>
                <a:lnTo>
                  <a:pt x="1848" y="231"/>
                </a:lnTo>
                <a:lnTo>
                  <a:pt x="1848" y="231"/>
                </a:lnTo>
                <a:lnTo>
                  <a:pt x="1848" y="231"/>
                </a:lnTo>
                <a:lnTo>
                  <a:pt x="1843" y="231"/>
                </a:lnTo>
                <a:lnTo>
                  <a:pt x="1843" y="226"/>
                </a:lnTo>
                <a:lnTo>
                  <a:pt x="1843" y="226"/>
                </a:lnTo>
                <a:lnTo>
                  <a:pt x="1839" y="226"/>
                </a:lnTo>
                <a:lnTo>
                  <a:pt x="1830" y="222"/>
                </a:lnTo>
                <a:lnTo>
                  <a:pt x="1830" y="222"/>
                </a:lnTo>
                <a:lnTo>
                  <a:pt x="1825" y="226"/>
                </a:lnTo>
                <a:lnTo>
                  <a:pt x="1825" y="226"/>
                </a:lnTo>
                <a:lnTo>
                  <a:pt x="1821" y="226"/>
                </a:lnTo>
                <a:lnTo>
                  <a:pt x="1816" y="226"/>
                </a:lnTo>
                <a:lnTo>
                  <a:pt x="1816" y="226"/>
                </a:lnTo>
                <a:lnTo>
                  <a:pt x="1816" y="226"/>
                </a:lnTo>
                <a:lnTo>
                  <a:pt x="1812" y="231"/>
                </a:lnTo>
                <a:lnTo>
                  <a:pt x="1812" y="231"/>
                </a:lnTo>
                <a:lnTo>
                  <a:pt x="1816" y="240"/>
                </a:lnTo>
                <a:lnTo>
                  <a:pt x="1816" y="240"/>
                </a:lnTo>
                <a:lnTo>
                  <a:pt x="1816" y="240"/>
                </a:lnTo>
                <a:lnTo>
                  <a:pt x="1816" y="240"/>
                </a:lnTo>
                <a:lnTo>
                  <a:pt x="1812" y="240"/>
                </a:lnTo>
                <a:lnTo>
                  <a:pt x="1812" y="240"/>
                </a:lnTo>
                <a:lnTo>
                  <a:pt x="1807" y="235"/>
                </a:lnTo>
                <a:lnTo>
                  <a:pt x="1807" y="235"/>
                </a:lnTo>
                <a:lnTo>
                  <a:pt x="1803" y="231"/>
                </a:lnTo>
                <a:lnTo>
                  <a:pt x="1803" y="231"/>
                </a:lnTo>
                <a:lnTo>
                  <a:pt x="1803" y="231"/>
                </a:lnTo>
                <a:lnTo>
                  <a:pt x="1798" y="231"/>
                </a:lnTo>
                <a:lnTo>
                  <a:pt x="1798" y="235"/>
                </a:lnTo>
                <a:lnTo>
                  <a:pt x="1798" y="235"/>
                </a:lnTo>
                <a:lnTo>
                  <a:pt x="1798" y="235"/>
                </a:lnTo>
                <a:lnTo>
                  <a:pt x="1798" y="240"/>
                </a:lnTo>
                <a:lnTo>
                  <a:pt x="1798" y="240"/>
                </a:lnTo>
                <a:lnTo>
                  <a:pt x="1798" y="240"/>
                </a:lnTo>
                <a:lnTo>
                  <a:pt x="1803" y="240"/>
                </a:lnTo>
                <a:lnTo>
                  <a:pt x="1803" y="244"/>
                </a:lnTo>
                <a:lnTo>
                  <a:pt x="1803" y="244"/>
                </a:lnTo>
                <a:lnTo>
                  <a:pt x="1803" y="244"/>
                </a:lnTo>
                <a:lnTo>
                  <a:pt x="1798" y="244"/>
                </a:lnTo>
                <a:lnTo>
                  <a:pt x="1794" y="240"/>
                </a:lnTo>
                <a:lnTo>
                  <a:pt x="1794" y="240"/>
                </a:lnTo>
                <a:lnTo>
                  <a:pt x="1794" y="240"/>
                </a:lnTo>
                <a:lnTo>
                  <a:pt x="1789" y="240"/>
                </a:lnTo>
                <a:lnTo>
                  <a:pt x="1794" y="244"/>
                </a:lnTo>
                <a:lnTo>
                  <a:pt x="1794" y="244"/>
                </a:lnTo>
                <a:lnTo>
                  <a:pt x="1789" y="244"/>
                </a:lnTo>
                <a:lnTo>
                  <a:pt x="1789" y="244"/>
                </a:lnTo>
                <a:lnTo>
                  <a:pt x="1785" y="244"/>
                </a:lnTo>
                <a:lnTo>
                  <a:pt x="1785" y="244"/>
                </a:lnTo>
                <a:lnTo>
                  <a:pt x="1785" y="244"/>
                </a:lnTo>
                <a:lnTo>
                  <a:pt x="1785" y="244"/>
                </a:lnTo>
                <a:lnTo>
                  <a:pt x="1785" y="244"/>
                </a:lnTo>
                <a:lnTo>
                  <a:pt x="1785" y="244"/>
                </a:lnTo>
                <a:lnTo>
                  <a:pt x="1785" y="244"/>
                </a:lnTo>
                <a:lnTo>
                  <a:pt x="1789" y="249"/>
                </a:lnTo>
                <a:lnTo>
                  <a:pt x="1789" y="249"/>
                </a:lnTo>
                <a:lnTo>
                  <a:pt x="1794" y="253"/>
                </a:lnTo>
                <a:lnTo>
                  <a:pt x="1798" y="258"/>
                </a:lnTo>
                <a:lnTo>
                  <a:pt x="1798" y="258"/>
                </a:lnTo>
                <a:lnTo>
                  <a:pt x="1798" y="258"/>
                </a:lnTo>
                <a:lnTo>
                  <a:pt x="1798" y="258"/>
                </a:lnTo>
                <a:lnTo>
                  <a:pt x="1798" y="258"/>
                </a:lnTo>
                <a:lnTo>
                  <a:pt x="1803" y="262"/>
                </a:lnTo>
                <a:lnTo>
                  <a:pt x="1803" y="262"/>
                </a:lnTo>
                <a:lnTo>
                  <a:pt x="1803" y="262"/>
                </a:lnTo>
                <a:lnTo>
                  <a:pt x="1803" y="262"/>
                </a:lnTo>
                <a:lnTo>
                  <a:pt x="1803" y="267"/>
                </a:lnTo>
                <a:lnTo>
                  <a:pt x="1803" y="267"/>
                </a:lnTo>
                <a:lnTo>
                  <a:pt x="1807" y="271"/>
                </a:lnTo>
                <a:lnTo>
                  <a:pt x="1807" y="276"/>
                </a:lnTo>
                <a:lnTo>
                  <a:pt x="1812" y="280"/>
                </a:lnTo>
                <a:lnTo>
                  <a:pt x="1816" y="280"/>
                </a:lnTo>
                <a:lnTo>
                  <a:pt x="1816" y="285"/>
                </a:lnTo>
                <a:lnTo>
                  <a:pt x="1821" y="285"/>
                </a:lnTo>
                <a:lnTo>
                  <a:pt x="1821" y="285"/>
                </a:lnTo>
                <a:lnTo>
                  <a:pt x="1825" y="285"/>
                </a:lnTo>
                <a:lnTo>
                  <a:pt x="1825" y="285"/>
                </a:lnTo>
                <a:lnTo>
                  <a:pt x="1825" y="285"/>
                </a:lnTo>
                <a:lnTo>
                  <a:pt x="1825" y="285"/>
                </a:lnTo>
                <a:lnTo>
                  <a:pt x="1825" y="280"/>
                </a:lnTo>
                <a:lnTo>
                  <a:pt x="1825" y="280"/>
                </a:lnTo>
                <a:lnTo>
                  <a:pt x="1825" y="280"/>
                </a:lnTo>
                <a:lnTo>
                  <a:pt x="1830" y="280"/>
                </a:lnTo>
                <a:lnTo>
                  <a:pt x="1834" y="285"/>
                </a:lnTo>
                <a:lnTo>
                  <a:pt x="1834" y="285"/>
                </a:lnTo>
                <a:lnTo>
                  <a:pt x="1839" y="285"/>
                </a:lnTo>
                <a:lnTo>
                  <a:pt x="1839" y="289"/>
                </a:lnTo>
                <a:lnTo>
                  <a:pt x="1839" y="289"/>
                </a:lnTo>
                <a:lnTo>
                  <a:pt x="1839" y="294"/>
                </a:lnTo>
                <a:lnTo>
                  <a:pt x="1839" y="294"/>
                </a:lnTo>
                <a:lnTo>
                  <a:pt x="1843" y="294"/>
                </a:lnTo>
                <a:lnTo>
                  <a:pt x="1843" y="298"/>
                </a:lnTo>
                <a:lnTo>
                  <a:pt x="1848" y="298"/>
                </a:lnTo>
                <a:lnTo>
                  <a:pt x="1852" y="298"/>
                </a:lnTo>
                <a:lnTo>
                  <a:pt x="1852" y="303"/>
                </a:lnTo>
                <a:lnTo>
                  <a:pt x="1852" y="303"/>
                </a:lnTo>
                <a:lnTo>
                  <a:pt x="1857" y="303"/>
                </a:lnTo>
                <a:lnTo>
                  <a:pt x="1857" y="303"/>
                </a:lnTo>
                <a:lnTo>
                  <a:pt x="1857" y="303"/>
                </a:lnTo>
                <a:lnTo>
                  <a:pt x="1861" y="303"/>
                </a:lnTo>
                <a:lnTo>
                  <a:pt x="1861" y="307"/>
                </a:lnTo>
                <a:lnTo>
                  <a:pt x="1866" y="307"/>
                </a:lnTo>
                <a:lnTo>
                  <a:pt x="1870" y="312"/>
                </a:lnTo>
                <a:lnTo>
                  <a:pt x="1870" y="312"/>
                </a:lnTo>
                <a:lnTo>
                  <a:pt x="1870" y="312"/>
                </a:lnTo>
                <a:lnTo>
                  <a:pt x="1875" y="316"/>
                </a:lnTo>
                <a:lnTo>
                  <a:pt x="1870" y="316"/>
                </a:lnTo>
                <a:lnTo>
                  <a:pt x="1870" y="316"/>
                </a:lnTo>
                <a:lnTo>
                  <a:pt x="1861" y="312"/>
                </a:lnTo>
                <a:lnTo>
                  <a:pt x="1861" y="312"/>
                </a:lnTo>
                <a:lnTo>
                  <a:pt x="1861" y="307"/>
                </a:lnTo>
                <a:lnTo>
                  <a:pt x="1861" y="307"/>
                </a:lnTo>
                <a:lnTo>
                  <a:pt x="1861" y="307"/>
                </a:lnTo>
                <a:lnTo>
                  <a:pt x="1861" y="307"/>
                </a:lnTo>
                <a:lnTo>
                  <a:pt x="1861" y="307"/>
                </a:lnTo>
                <a:lnTo>
                  <a:pt x="1857" y="307"/>
                </a:lnTo>
                <a:lnTo>
                  <a:pt x="1857" y="307"/>
                </a:lnTo>
                <a:lnTo>
                  <a:pt x="1857" y="307"/>
                </a:lnTo>
                <a:lnTo>
                  <a:pt x="1861" y="312"/>
                </a:lnTo>
                <a:lnTo>
                  <a:pt x="1861" y="312"/>
                </a:lnTo>
                <a:lnTo>
                  <a:pt x="1861" y="312"/>
                </a:lnTo>
                <a:lnTo>
                  <a:pt x="1861" y="316"/>
                </a:lnTo>
                <a:lnTo>
                  <a:pt x="1861" y="316"/>
                </a:lnTo>
                <a:lnTo>
                  <a:pt x="1866" y="321"/>
                </a:lnTo>
                <a:lnTo>
                  <a:pt x="1866" y="325"/>
                </a:lnTo>
                <a:lnTo>
                  <a:pt x="1870" y="325"/>
                </a:lnTo>
                <a:lnTo>
                  <a:pt x="1875" y="330"/>
                </a:lnTo>
                <a:lnTo>
                  <a:pt x="1880" y="335"/>
                </a:lnTo>
                <a:lnTo>
                  <a:pt x="1880" y="335"/>
                </a:lnTo>
                <a:lnTo>
                  <a:pt x="1884" y="335"/>
                </a:lnTo>
                <a:lnTo>
                  <a:pt x="1889" y="339"/>
                </a:lnTo>
                <a:lnTo>
                  <a:pt x="1893" y="339"/>
                </a:lnTo>
                <a:lnTo>
                  <a:pt x="1893" y="344"/>
                </a:lnTo>
                <a:lnTo>
                  <a:pt x="1893" y="344"/>
                </a:lnTo>
                <a:lnTo>
                  <a:pt x="1893" y="344"/>
                </a:lnTo>
                <a:lnTo>
                  <a:pt x="1889" y="348"/>
                </a:lnTo>
                <a:lnTo>
                  <a:pt x="1884" y="344"/>
                </a:lnTo>
                <a:lnTo>
                  <a:pt x="1880" y="344"/>
                </a:lnTo>
                <a:lnTo>
                  <a:pt x="1880" y="348"/>
                </a:lnTo>
                <a:lnTo>
                  <a:pt x="1880" y="348"/>
                </a:lnTo>
                <a:lnTo>
                  <a:pt x="1880" y="353"/>
                </a:lnTo>
                <a:lnTo>
                  <a:pt x="1880" y="353"/>
                </a:lnTo>
                <a:lnTo>
                  <a:pt x="1880" y="357"/>
                </a:lnTo>
                <a:lnTo>
                  <a:pt x="1884" y="357"/>
                </a:lnTo>
                <a:lnTo>
                  <a:pt x="1884" y="362"/>
                </a:lnTo>
                <a:lnTo>
                  <a:pt x="1889" y="366"/>
                </a:lnTo>
                <a:lnTo>
                  <a:pt x="1889" y="366"/>
                </a:lnTo>
                <a:lnTo>
                  <a:pt x="1893" y="366"/>
                </a:lnTo>
                <a:lnTo>
                  <a:pt x="1893" y="371"/>
                </a:lnTo>
                <a:lnTo>
                  <a:pt x="1898" y="371"/>
                </a:lnTo>
                <a:lnTo>
                  <a:pt x="1898" y="371"/>
                </a:lnTo>
                <a:lnTo>
                  <a:pt x="1902" y="375"/>
                </a:lnTo>
                <a:lnTo>
                  <a:pt x="1902" y="375"/>
                </a:lnTo>
                <a:lnTo>
                  <a:pt x="1898" y="371"/>
                </a:lnTo>
                <a:lnTo>
                  <a:pt x="1893" y="371"/>
                </a:lnTo>
                <a:lnTo>
                  <a:pt x="1893" y="375"/>
                </a:lnTo>
                <a:lnTo>
                  <a:pt x="1893" y="380"/>
                </a:lnTo>
                <a:lnTo>
                  <a:pt x="1893" y="380"/>
                </a:lnTo>
                <a:lnTo>
                  <a:pt x="1889" y="380"/>
                </a:lnTo>
                <a:lnTo>
                  <a:pt x="1889" y="380"/>
                </a:lnTo>
                <a:lnTo>
                  <a:pt x="1889" y="380"/>
                </a:lnTo>
                <a:lnTo>
                  <a:pt x="1884" y="380"/>
                </a:lnTo>
                <a:lnTo>
                  <a:pt x="1889" y="380"/>
                </a:lnTo>
                <a:lnTo>
                  <a:pt x="1889" y="380"/>
                </a:lnTo>
                <a:lnTo>
                  <a:pt x="1893" y="380"/>
                </a:lnTo>
                <a:lnTo>
                  <a:pt x="1893" y="384"/>
                </a:lnTo>
                <a:lnTo>
                  <a:pt x="1893" y="384"/>
                </a:lnTo>
                <a:lnTo>
                  <a:pt x="1898" y="389"/>
                </a:lnTo>
                <a:lnTo>
                  <a:pt x="1902" y="389"/>
                </a:lnTo>
                <a:lnTo>
                  <a:pt x="1902" y="393"/>
                </a:lnTo>
                <a:lnTo>
                  <a:pt x="1902" y="398"/>
                </a:lnTo>
                <a:lnTo>
                  <a:pt x="1907" y="402"/>
                </a:lnTo>
                <a:lnTo>
                  <a:pt x="1907" y="407"/>
                </a:lnTo>
                <a:lnTo>
                  <a:pt x="1907" y="407"/>
                </a:lnTo>
                <a:lnTo>
                  <a:pt x="1907" y="411"/>
                </a:lnTo>
                <a:lnTo>
                  <a:pt x="1907" y="411"/>
                </a:lnTo>
                <a:lnTo>
                  <a:pt x="1907" y="416"/>
                </a:lnTo>
                <a:lnTo>
                  <a:pt x="1907" y="420"/>
                </a:lnTo>
                <a:lnTo>
                  <a:pt x="1907" y="420"/>
                </a:lnTo>
                <a:lnTo>
                  <a:pt x="1907" y="420"/>
                </a:lnTo>
                <a:lnTo>
                  <a:pt x="1902" y="416"/>
                </a:lnTo>
                <a:lnTo>
                  <a:pt x="1902" y="416"/>
                </a:lnTo>
                <a:lnTo>
                  <a:pt x="1898" y="416"/>
                </a:lnTo>
                <a:lnTo>
                  <a:pt x="1898" y="411"/>
                </a:lnTo>
                <a:lnTo>
                  <a:pt x="1893" y="411"/>
                </a:lnTo>
                <a:lnTo>
                  <a:pt x="1884" y="402"/>
                </a:lnTo>
                <a:lnTo>
                  <a:pt x="1875" y="393"/>
                </a:lnTo>
                <a:lnTo>
                  <a:pt x="1870" y="393"/>
                </a:lnTo>
                <a:lnTo>
                  <a:pt x="1866" y="389"/>
                </a:lnTo>
                <a:lnTo>
                  <a:pt x="1866" y="389"/>
                </a:lnTo>
                <a:lnTo>
                  <a:pt x="1861" y="384"/>
                </a:lnTo>
                <a:lnTo>
                  <a:pt x="1857" y="384"/>
                </a:lnTo>
                <a:lnTo>
                  <a:pt x="1839" y="371"/>
                </a:lnTo>
                <a:lnTo>
                  <a:pt x="1834" y="366"/>
                </a:lnTo>
                <a:lnTo>
                  <a:pt x="1821" y="357"/>
                </a:lnTo>
                <a:lnTo>
                  <a:pt x="1812" y="348"/>
                </a:lnTo>
                <a:lnTo>
                  <a:pt x="1803" y="344"/>
                </a:lnTo>
                <a:lnTo>
                  <a:pt x="1803" y="339"/>
                </a:lnTo>
                <a:lnTo>
                  <a:pt x="1794" y="330"/>
                </a:lnTo>
                <a:lnTo>
                  <a:pt x="1789" y="325"/>
                </a:lnTo>
                <a:lnTo>
                  <a:pt x="1776" y="316"/>
                </a:lnTo>
                <a:lnTo>
                  <a:pt x="1776" y="312"/>
                </a:lnTo>
                <a:lnTo>
                  <a:pt x="1776" y="312"/>
                </a:lnTo>
                <a:lnTo>
                  <a:pt x="1776" y="307"/>
                </a:lnTo>
                <a:lnTo>
                  <a:pt x="1776" y="307"/>
                </a:lnTo>
                <a:lnTo>
                  <a:pt x="1776" y="303"/>
                </a:lnTo>
                <a:lnTo>
                  <a:pt x="1771" y="298"/>
                </a:lnTo>
                <a:lnTo>
                  <a:pt x="1767" y="298"/>
                </a:lnTo>
                <a:lnTo>
                  <a:pt x="1767" y="298"/>
                </a:lnTo>
                <a:lnTo>
                  <a:pt x="1767" y="294"/>
                </a:lnTo>
                <a:lnTo>
                  <a:pt x="1762" y="294"/>
                </a:lnTo>
                <a:lnTo>
                  <a:pt x="1762" y="294"/>
                </a:lnTo>
                <a:lnTo>
                  <a:pt x="1762" y="294"/>
                </a:lnTo>
                <a:lnTo>
                  <a:pt x="1762" y="294"/>
                </a:lnTo>
                <a:lnTo>
                  <a:pt x="1767" y="294"/>
                </a:lnTo>
                <a:lnTo>
                  <a:pt x="1767" y="294"/>
                </a:lnTo>
                <a:lnTo>
                  <a:pt x="1767" y="289"/>
                </a:lnTo>
                <a:lnTo>
                  <a:pt x="1771" y="289"/>
                </a:lnTo>
                <a:lnTo>
                  <a:pt x="1771" y="289"/>
                </a:lnTo>
                <a:lnTo>
                  <a:pt x="1771" y="289"/>
                </a:lnTo>
                <a:lnTo>
                  <a:pt x="1771" y="285"/>
                </a:lnTo>
                <a:lnTo>
                  <a:pt x="1771" y="285"/>
                </a:lnTo>
                <a:lnTo>
                  <a:pt x="1771" y="280"/>
                </a:lnTo>
                <a:lnTo>
                  <a:pt x="1771" y="280"/>
                </a:lnTo>
                <a:lnTo>
                  <a:pt x="1771" y="276"/>
                </a:lnTo>
                <a:lnTo>
                  <a:pt x="1771" y="276"/>
                </a:lnTo>
                <a:lnTo>
                  <a:pt x="1771" y="271"/>
                </a:lnTo>
                <a:lnTo>
                  <a:pt x="1771" y="271"/>
                </a:lnTo>
                <a:lnTo>
                  <a:pt x="1767" y="267"/>
                </a:lnTo>
                <a:lnTo>
                  <a:pt x="1762" y="258"/>
                </a:lnTo>
                <a:lnTo>
                  <a:pt x="1762" y="258"/>
                </a:lnTo>
                <a:lnTo>
                  <a:pt x="1762" y="253"/>
                </a:lnTo>
                <a:lnTo>
                  <a:pt x="1762" y="253"/>
                </a:lnTo>
                <a:lnTo>
                  <a:pt x="1762" y="249"/>
                </a:lnTo>
                <a:lnTo>
                  <a:pt x="1762" y="244"/>
                </a:lnTo>
                <a:lnTo>
                  <a:pt x="1762" y="244"/>
                </a:lnTo>
                <a:lnTo>
                  <a:pt x="1758" y="244"/>
                </a:lnTo>
                <a:lnTo>
                  <a:pt x="1758" y="240"/>
                </a:lnTo>
                <a:lnTo>
                  <a:pt x="1758" y="240"/>
                </a:lnTo>
                <a:lnTo>
                  <a:pt x="1758" y="235"/>
                </a:lnTo>
                <a:lnTo>
                  <a:pt x="1758" y="235"/>
                </a:lnTo>
                <a:lnTo>
                  <a:pt x="1758" y="231"/>
                </a:lnTo>
                <a:lnTo>
                  <a:pt x="1762" y="231"/>
                </a:lnTo>
                <a:lnTo>
                  <a:pt x="1762" y="231"/>
                </a:lnTo>
                <a:lnTo>
                  <a:pt x="1762" y="226"/>
                </a:lnTo>
                <a:lnTo>
                  <a:pt x="1762" y="226"/>
                </a:lnTo>
                <a:lnTo>
                  <a:pt x="1758" y="226"/>
                </a:lnTo>
                <a:lnTo>
                  <a:pt x="1758" y="226"/>
                </a:lnTo>
                <a:lnTo>
                  <a:pt x="1758" y="222"/>
                </a:lnTo>
                <a:lnTo>
                  <a:pt x="1758" y="222"/>
                </a:lnTo>
                <a:lnTo>
                  <a:pt x="1753" y="217"/>
                </a:lnTo>
                <a:lnTo>
                  <a:pt x="1753" y="217"/>
                </a:lnTo>
                <a:lnTo>
                  <a:pt x="1753" y="217"/>
                </a:lnTo>
                <a:lnTo>
                  <a:pt x="1749" y="217"/>
                </a:lnTo>
                <a:lnTo>
                  <a:pt x="1749" y="217"/>
                </a:lnTo>
                <a:lnTo>
                  <a:pt x="1749" y="212"/>
                </a:lnTo>
                <a:lnTo>
                  <a:pt x="1744" y="212"/>
                </a:lnTo>
                <a:lnTo>
                  <a:pt x="1744" y="208"/>
                </a:lnTo>
                <a:lnTo>
                  <a:pt x="1739" y="208"/>
                </a:lnTo>
                <a:lnTo>
                  <a:pt x="1735" y="203"/>
                </a:lnTo>
                <a:lnTo>
                  <a:pt x="1730" y="199"/>
                </a:lnTo>
                <a:lnTo>
                  <a:pt x="1730" y="199"/>
                </a:lnTo>
                <a:lnTo>
                  <a:pt x="1735" y="199"/>
                </a:lnTo>
                <a:lnTo>
                  <a:pt x="1735" y="199"/>
                </a:lnTo>
                <a:lnTo>
                  <a:pt x="1739" y="199"/>
                </a:lnTo>
                <a:lnTo>
                  <a:pt x="1739" y="199"/>
                </a:lnTo>
                <a:lnTo>
                  <a:pt x="1739" y="199"/>
                </a:lnTo>
                <a:lnTo>
                  <a:pt x="1739" y="199"/>
                </a:lnTo>
                <a:lnTo>
                  <a:pt x="1739" y="199"/>
                </a:lnTo>
                <a:lnTo>
                  <a:pt x="1739" y="199"/>
                </a:lnTo>
                <a:lnTo>
                  <a:pt x="1739" y="199"/>
                </a:lnTo>
                <a:lnTo>
                  <a:pt x="1735" y="199"/>
                </a:lnTo>
                <a:lnTo>
                  <a:pt x="1730" y="194"/>
                </a:lnTo>
                <a:lnTo>
                  <a:pt x="1726" y="194"/>
                </a:lnTo>
                <a:lnTo>
                  <a:pt x="1726" y="194"/>
                </a:lnTo>
                <a:lnTo>
                  <a:pt x="1721" y="194"/>
                </a:lnTo>
                <a:lnTo>
                  <a:pt x="1717" y="199"/>
                </a:lnTo>
                <a:lnTo>
                  <a:pt x="1717" y="199"/>
                </a:lnTo>
                <a:lnTo>
                  <a:pt x="1717" y="199"/>
                </a:lnTo>
                <a:lnTo>
                  <a:pt x="1721" y="203"/>
                </a:lnTo>
                <a:lnTo>
                  <a:pt x="1721" y="203"/>
                </a:lnTo>
                <a:lnTo>
                  <a:pt x="1721" y="203"/>
                </a:lnTo>
                <a:lnTo>
                  <a:pt x="1721" y="203"/>
                </a:lnTo>
                <a:lnTo>
                  <a:pt x="1726" y="208"/>
                </a:lnTo>
                <a:lnTo>
                  <a:pt x="1726" y="208"/>
                </a:lnTo>
                <a:lnTo>
                  <a:pt x="1730" y="212"/>
                </a:lnTo>
                <a:lnTo>
                  <a:pt x="1735" y="212"/>
                </a:lnTo>
                <a:lnTo>
                  <a:pt x="1735" y="212"/>
                </a:lnTo>
                <a:lnTo>
                  <a:pt x="1739" y="212"/>
                </a:lnTo>
                <a:lnTo>
                  <a:pt x="1739" y="217"/>
                </a:lnTo>
                <a:lnTo>
                  <a:pt x="1739" y="217"/>
                </a:lnTo>
                <a:lnTo>
                  <a:pt x="1739" y="217"/>
                </a:lnTo>
                <a:lnTo>
                  <a:pt x="1739" y="217"/>
                </a:lnTo>
                <a:lnTo>
                  <a:pt x="1739" y="217"/>
                </a:lnTo>
                <a:lnTo>
                  <a:pt x="1739" y="217"/>
                </a:lnTo>
                <a:lnTo>
                  <a:pt x="1735" y="212"/>
                </a:lnTo>
                <a:lnTo>
                  <a:pt x="1735" y="212"/>
                </a:lnTo>
                <a:lnTo>
                  <a:pt x="1735" y="217"/>
                </a:lnTo>
                <a:lnTo>
                  <a:pt x="1735" y="217"/>
                </a:lnTo>
                <a:lnTo>
                  <a:pt x="1735" y="217"/>
                </a:lnTo>
                <a:lnTo>
                  <a:pt x="1730" y="217"/>
                </a:lnTo>
                <a:lnTo>
                  <a:pt x="1730" y="217"/>
                </a:lnTo>
                <a:lnTo>
                  <a:pt x="1730" y="217"/>
                </a:lnTo>
                <a:lnTo>
                  <a:pt x="1735" y="231"/>
                </a:lnTo>
                <a:lnTo>
                  <a:pt x="1735" y="231"/>
                </a:lnTo>
                <a:lnTo>
                  <a:pt x="1735" y="235"/>
                </a:lnTo>
                <a:lnTo>
                  <a:pt x="1730" y="235"/>
                </a:lnTo>
                <a:lnTo>
                  <a:pt x="1730" y="235"/>
                </a:lnTo>
                <a:lnTo>
                  <a:pt x="1730" y="235"/>
                </a:lnTo>
                <a:lnTo>
                  <a:pt x="1730" y="240"/>
                </a:lnTo>
                <a:lnTo>
                  <a:pt x="1730" y="235"/>
                </a:lnTo>
                <a:lnTo>
                  <a:pt x="1730" y="235"/>
                </a:lnTo>
                <a:lnTo>
                  <a:pt x="1726" y="235"/>
                </a:lnTo>
                <a:lnTo>
                  <a:pt x="1726" y="231"/>
                </a:lnTo>
                <a:lnTo>
                  <a:pt x="1721" y="231"/>
                </a:lnTo>
                <a:lnTo>
                  <a:pt x="1721" y="231"/>
                </a:lnTo>
                <a:lnTo>
                  <a:pt x="1721" y="231"/>
                </a:lnTo>
                <a:lnTo>
                  <a:pt x="1721" y="231"/>
                </a:lnTo>
                <a:lnTo>
                  <a:pt x="1721" y="231"/>
                </a:lnTo>
                <a:lnTo>
                  <a:pt x="1717" y="231"/>
                </a:lnTo>
                <a:lnTo>
                  <a:pt x="1717" y="231"/>
                </a:lnTo>
                <a:lnTo>
                  <a:pt x="1712" y="226"/>
                </a:lnTo>
                <a:lnTo>
                  <a:pt x="1712" y="226"/>
                </a:lnTo>
                <a:lnTo>
                  <a:pt x="1712" y="226"/>
                </a:lnTo>
                <a:lnTo>
                  <a:pt x="1708" y="222"/>
                </a:lnTo>
                <a:lnTo>
                  <a:pt x="1708" y="222"/>
                </a:lnTo>
                <a:lnTo>
                  <a:pt x="1703" y="217"/>
                </a:lnTo>
                <a:lnTo>
                  <a:pt x="1703" y="217"/>
                </a:lnTo>
                <a:lnTo>
                  <a:pt x="1703" y="217"/>
                </a:lnTo>
                <a:lnTo>
                  <a:pt x="1703" y="217"/>
                </a:lnTo>
                <a:lnTo>
                  <a:pt x="1699" y="217"/>
                </a:lnTo>
                <a:lnTo>
                  <a:pt x="1699" y="217"/>
                </a:lnTo>
                <a:lnTo>
                  <a:pt x="1699" y="222"/>
                </a:lnTo>
                <a:lnTo>
                  <a:pt x="1699" y="217"/>
                </a:lnTo>
                <a:lnTo>
                  <a:pt x="1694" y="217"/>
                </a:lnTo>
                <a:lnTo>
                  <a:pt x="1690" y="217"/>
                </a:lnTo>
                <a:lnTo>
                  <a:pt x="1690" y="217"/>
                </a:lnTo>
                <a:lnTo>
                  <a:pt x="1690" y="217"/>
                </a:lnTo>
                <a:lnTo>
                  <a:pt x="1690" y="217"/>
                </a:lnTo>
                <a:lnTo>
                  <a:pt x="1685" y="222"/>
                </a:lnTo>
                <a:lnTo>
                  <a:pt x="1685" y="222"/>
                </a:lnTo>
                <a:lnTo>
                  <a:pt x="1681" y="222"/>
                </a:lnTo>
                <a:lnTo>
                  <a:pt x="1681" y="222"/>
                </a:lnTo>
                <a:lnTo>
                  <a:pt x="1676" y="222"/>
                </a:lnTo>
                <a:lnTo>
                  <a:pt x="1676" y="222"/>
                </a:lnTo>
                <a:lnTo>
                  <a:pt x="1676" y="222"/>
                </a:lnTo>
                <a:lnTo>
                  <a:pt x="1672" y="226"/>
                </a:lnTo>
                <a:lnTo>
                  <a:pt x="1676" y="226"/>
                </a:lnTo>
                <a:lnTo>
                  <a:pt x="1676" y="226"/>
                </a:lnTo>
                <a:lnTo>
                  <a:pt x="1676" y="226"/>
                </a:lnTo>
                <a:lnTo>
                  <a:pt x="1676" y="231"/>
                </a:lnTo>
                <a:lnTo>
                  <a:pt x="1676" y="235"/>
                </a:lnTo>
                <a:lnTo>
                  <a:pt x="1676" y="235"/>
                </a:lnTo>
                <a:lnTo>
                  <a:pt x="1681" y="240"/>
                </a:lnTo>
                <a:lnTo>
                  <a:pt x="1681" y="244"/>
                </a:lnTo>
                <a:lnTo>
                  <a:pt x="1681" y="244"/>
                </a:lnTo>
                <a:lnTo>
                  <a:pt x="1681" y="249"/>
                </a:lnTo>
                <a:lnTo>
                  <a:pt x="1681" y="249"/>
                </a:lnTo>
                <a:lnTo>
                  <a:pt x="1685" y="258"/>
                </a:lnTo>
                <a:lnTo>
                  <a:pt x="1685" y="258"/>
                </a:lnTo>
                <a:lnTo>
                  <a:pt x="1685" y="262"/>
                </a:lnTo>
                <a:lnTo>
                  <a:pt x="1685" y="262"/>
                </a:lnTo>
                <a:lnTo>
                  <a:pt x="1690" y="262"/>
                </a:lnTo>
                <a:lnTo>
                  <a:pt x="1690" y="262"/>
                </a:lnTo>
                <a:lnTo>
                  <a:pt x="1690" y="267"/>
                </a:lnTo>
                <a:lnTo>
                  <a:pt x="1690" y="267"/>
                </a:lnTo>
                <a:lnTo>
                  <a:pt x="1694" y="267"/>
                </a:lnTo>
                <a:lnTo>
                  <a:pt x="1694" y="267"/>
                </a:lnTo>
                <a:lnTo>
                  <a:pt x="1694" y="267"/>
                </a:lnTo>
                <a:lnTo>
                  <a:pt x="1699" y="267"/>
                </a:lnTo>
                <a:lnTo>
                  <a:pt x="1703" y="267"/>
                </a:lnTo>
                <a:lnTo>
                  <a:pt x="1708" y="267"/>
                </a:lnTo>
                <a:lnTo>
                  <a:pt x="1708" y="271"/>
                </a:lnTo>
                <a:lnTo>
                  <a:pt x="1712" y="271"/>
                </a:lnTo>
                <a:lnTo>
                  <a:pt x="1708" y="271"/>
                </a:lnTo>
                <a:lnTo>
                  <a:pt x="1708" y="271"/>
                </a:lnTo>
                <a:lnTo>
                  <a:pt x="1708" y="271"/>
                </a:lnTo>
                <a:lnTo>
                  <a:pt x="1703" y="271"/>
                </a:lnTo>
                <a:lnTo>
                  <a:pt x="1703" y="271"/>
                </a:lnTo>
                <a:lnTo>
                  <a:pt x="1703" y="276"/>
                </a:lnTo>
                <a:lnTo>
                  <a:pt x="1699" y="276"/>
                </a:lnTo>
                <a:lnTo>
                  <a:pt x="1699" y="276"/>
                </a:lnTo>
                <a:lnTo>
                  <a:pt x="1694" y="271"/>
                </a:lnTo>
                <a:lnTo>
                  <a:pt x="1690" y="276"/>
                </a:lnTo>
                <a:lnTo>
                  <a:pt x="1694" y="276"/>
                </a:lnTo>
                <a:lnTo>
                  <a:pt x="1690" y="276"/>
                </a:lnTo>
                <a:lnTo>
                  <a:pt x="1690" y="276"/>
                </a:lnTo>
                <a:lnTo>
                  <a:pt x="1690" y="280"/>
                </a:lnTo>
                <a:lnTo>
                  <a:pt x="1690" y="280"/>
                </a:lnTo>
                <a:lnTo>
                  <a:pt x="1685" y="280"/>
                </a:lnTo>
                <a:lnTo>
                  <a:pt x="1685" y="280"/>
                </a:lnTo>
                <a:lnTo>
                  <a:pt x="1681" y="280"/>
                </a:lnTo>
                <a:lnTo>
                  <a:pt x="1681" y="280"/>
                </a:lnTo>
                <a:lnTo>
                  <a:pt x="1681" y="280"/>
                </a:lnTo>
                <a:lnTo>
                  <a:pt x="1681" y="280"/>
                </a:lnTo>
                <a:lnTo>
                  <a:pt x="1676" y="285"/>
                </a:lnTo>
                <a:lnTo>
                  <a:pt x="1667" y="280"/>
                </a:lnTo>
                <a:lnTo>
                  <a:pt x="1672" y="276"/>
                </a:lnTo>
                <a:lnTo>
                  <a:pt x="1672" y="276"/>
                </a:lnTo>
                <a:lnTo>
                  <a:pt x="1676" y="276"/>
                </a:lnTo>
                <a:lnTo>
                  <a:pt x="1676" y="276"/>
                </a:lnTo>
                <a:lnTo>
                  <a:pt x="1676" y="276"/>
                </a:lnTo>
                <a:lnTo>
                  <a:pt x="1676" y="276"/>
                </a:lnTo>
                <a:lnTo>
                  <a:pt x="1672" y="276"/>
                </a:lnTo>
                <a:lnTo>
                  <a:pt x="1672" y="276"/>
                </a:lnTo>
                <a:lnTo>
                  <a:pt x="1663" y="271"/>
                </a:lnTo>
                <a:lnTo>
                  <a:pt x="1658" y="271"/>
                </a:lnTo>
                <a:lnTo>
                  <a:pt x="1658" y="271"/>
                </a:lnTo>
                <a:lnTo>
                  <a:pt x="1654" y="271"/>
                </a:lnTo>
                <a:lnTo>
                  <a:pt x="1654" y="271"/>
                </a:lnTo>
                <a:lnTo>
                  <a:pt x="1654" y="271"/>
                </a:lnTo>
                <a:lnTo>
                  <a:pt x="1658" y="271"/>
                </a:lnTo>
                <a:lnTo>
                  <a:pt x="1658" y="271"/>
                </a:lnTo>
                <a:lnTo>
                  <a:pt x="1654" y="271"/>
                </a:lnTo>
                <a:lnTo>
                  <a:pt x="1654" y="271"/>
                </a:lnTo>
                <a:lnTo>
                  <a:pt x="1654" y="271"/>
                </a:lnTo>
                <a:lnTo>
                  <a:pt x="1654" y="271"/>
                </a:lnTo>
                <a:lnTo>
                  <a:pt x="1654" y="271"/>
                </a:lnTo>
                <a:lnTo>
                  <a:pt x="1649" y="271"/>
                </a:lnTo>
                <a:lnTo>
                  <a:pt x="1645" y="271"/>
                </a:lnTo>
                <a:lnTo>
                  <a:pt x="1645" y="271"/>
                </a:lnTo>
                <a:lnTo>
                  <a:pt x="1636" y="271"/>
                </a:lnTo>
                <a:lnTo>
                  <a:pt x="1636" y="271"/>
                </a:lnTo>
                <a:lnTo>
                  <a:pt x="1631" y="271"/>
                </a:lnTo>
                <a:lnTo>
                  <a:pt x="1631" y="271"/>
                </a:lnTo>
                <a:lnTo>
                  <a:pt x="1636" y="276"/>
                </a:lnTo>
                <a:lnTo>
                  <a:pt x="1636" y="276"/>
                </a:lnTo>
                <a:lnTo>
                  <a:pt x="1636" y="276"/>
                </a:lnTo>
                <a:lnTo>
                  <a:pt x="1636" y="276"/>
                </a:lnTo>
                <a:lnTo>
                  <a:pt x="1636" y="276"/>
                </a:lnTo>
                <a:lnTo>
                  <a:pt x="1631" y="276"/>
                </a:lnTo>
                <a:lnTo>
                  <a:pt x="1631" y="276"/>
                </a:lnTo>
                <a:lnTo>
                  <a:pt x="1636" y="276"/>
                </a:lnTo>
                <a:lnTo>
                  <a:pt x="1636" y="276"/>
                </a:lnTo>
                <a:lnTo>
                  <a:pt x="1636" y="276"/>
                </a:lnTo>
                <a:lnTo>
                  <a:pt x="1640" y="280"/>
                </a:lnTo>
                <a:lnTo>
                  <a:pt x="1636" y="280"/>
                </a:lnTo>
                <a:lnTo>
                  <a:pt x="1636" y="280"/>
                </a:lnTo>
                <a:lnTo>
                  <a:pt x="1627" y="276"/>
                </a:lnTo>
                <a:lnTo>
                  <a:pt x="1627" y="280"/>
                </a:lnTo>
                <a:lnTo>
                  <a:pt x="1627" y="280"/>
                </a:lnTo>
                <a:lnTo>
                  <a:pt x="1622" y="280"/>
                </a:lnTo>
                <a:lnTo>
                  <a:pt x="1617" y="280"/>
                </a:lnTo>
                <a:lnTo>
                  <a:pt x="1613" y="280"/>
                </a:lnTo>
                <a:lnTo>
                  <a:pt x="1608" y="280"/>
                </a:lnTo>
                <a:lnTo>
                  <a:pt x="1608" y="280"/>
                </a:lnTo>
                <a:lnTo>
                  <a:pt x="1608" y="285"/>
                </a:lnTo>
                <a:lnTo>
                  <a:pt x="1608" y="285"/>
                </a:lnTo>
                <a:lnTo>
                  <a:pt x="1604" y="285"/>
                </a:lnTo>
                <a:lnTo>
                  <a:pt x="1604" y="285"/>
                </a:lnTo>
                <a:lnTo>
                  <a:pt x="1599" y="280"/>
                </a:lnTo>
                <a:lnTo>
                  <a:pt x="1599" y="280"/>
                </a:lnTo>
                <a:lnTo>
                  <a:pt x="1586" y="285"/>
                </a:lnTo>
                <a:lnTo>
                  <a:pt x="1581" y="285"/>
                </a:lnTo>
                <a:lnTo>
                  <a:pt x="1577" y="285"/>
                </a:lnTo>
                <a:lnTo>
                  <a:pt x="1577" y="285"/>
                </a:lnTo>
                <a:lnTo>
                  <a:pt x="1572" y="285"/>
                </a:lnTo>
                <a:lnTo>
                  <a:pt x="1568" y="289"/>
                </a:lnTo>
                <a:lnTo>
                  <a:pt x="1563" y="289"/>
                </a:lnTo>
                <a:lnTo>
                  <a:pt x="1563" y="294"/>
                </a:lnTo>
                <a:lnTo>
                  <a:pt x="1568" y="298"/>
                </a:lnTo>
                <a:lnTo>
                  <a:pt x="1568" y="303"/>
                </a:lnTo>
                <a:lnTo>
                  <a:pt x="1568" y="303"/>
                </a:lnTo>
                <a:lnTo>
                  <a:pt x="1563" y="307"/>
                </a:lnTo>
                <a:lnTo>
                  <a:pt x="1563" y="307"/>
                </a:lnTo>
                <a:lnTo>
                  <a:pt x="1563" y="312"/>
                </a:lnTo>
                <a:lnTo>
                  <a:pt x="1572" y="316"/>
                </a:lnTo>
                <a:lnTo>
                  <a:pt x="1572" y="316"/>
                </a:lnTo>
                <a:lnTo>
                  <a:pt x="1568" y="321"/>
                </a:lnTo>
                <a:lnTo>
                  <a:pt x="1568" y="325"/>
                </a:lnTo>
                <a:lnTo>
                  <a:pt x="1568" y="325"/>
                </a:lnTo>
                <a:lnTo>
                  <a:pt x="1568" y="325"/>
                </a:lnTo>
                <a:lnTo>
                  <a:pt x="1568" y="330"/>
                </a:lnTo>
                <a:lnTo>
                  <a:pt x="1568" y="330"/>
                </a:lnTo>
                <a:lnTo>
                  <a:pt x="1568" y="330"/>
                </a:lnTo>
                <a:lnTo>
                  <a:pt x="1568" y="335"/>
                </a:lnTo>
                <a:lnTo>
                  <a:pt x="1568" y="335"/>
                </a:lnTo>
                <a:lnTo>
                  <a:pt x="1568" y="344"/>
                </a:lnTo>
                <a:lnTo>
                  <a:pt x="1568" y="344"/>
                </a:lnTo>
                <a:lnTo>
                  <a:pt x="1568" y="344"/>
                </a:lnTo>
                <a:lnTo>
                  <a:pt x="1568" y="348"/>
                </a:lnTo>
                <a:lnTo>
                  <a:pt x="1568" y="353"/>
                </a:lnTo>
                <a:lnTo>
                  <a:pt x="1568" y="353"/>
                </a:lnTo>
                <a:lnTo>
                  <a:pt x="1568" y="357"/>
                </a:lnTo>
                <a:lnTo>
                  <a:pt x="1568" y="357"/>
                </a:lnTo>
                <a:lnTo>
                  <a:pt x="1568" y="362"/>
                </a:lnTo>
                <a:lnTo>
                  <a:pt x="1568" y="362"/>
                </a:lnTo>
                <a:lnTo>
                  <a:pt x="1563" y="366"/>
                </a:lnTo>
                <a:lnTo>
                  <a:pt x="1563" y="366"/>
                </a:lnTo>
                <a:lnTo>
                  <a:pt x="1568" y="371"/>
                </a:lnTo>
                <a:lnTo>
                  <a:pt x="1563" y="375"/>
                </a:lnTo>
                <a:lnTo>
                  <a:pt x="1563" y="375"/>
                </a:lnTo>
                <a:lnTo>
                  <a:pt x="1563" y="380"/>
                </a:lnTo>
                <a:lnTo>
                  <a:pt x="1563" y="380"/>
                </a:lnTo>
                <a:lnTo>
                  <a:pt x="1563" y="380"/>
                </a:lnTo>
                <a:lnTo>
                  <a:pt x="1568" y="384"/>
                </a:lnTo>
                <a:lnTo>
                  <a:pt x="1568" y="384"/>
                </a:lnTo>
                <a:lnTo>
                  <a:pt x="1568" y="384"/>
                </a:lnTo>
                <a:lnTo>
                  <a:pt x="1577" y="384"/>
                </a:lnTo>
                <a:lnTo>
                  <a:pt x="1581" y="384"/>
                </a:lnTo>
                <a:lnTo>
                  <a:pt x="1586" y="384"/>
                </a:lnTo>
                <a:lnTo>
                  <a:pt x="1586" y="384"/>
                </a:lnTo>
                <a:lnTo>
                  <a:pt x="1586" y="384"/>
                </a:lnTo>
                <a:lnTo>
                  <a:pt x="1590" y="384"/>
                </a:lnTo>
                <a:lnTo>
                  <a:pt x="1590" y="384"/>
                </a:lnTo>
                <a:lnTo>
                  <a:pt x="1590" y="389"/>
                </a:lnTo>
                <a:lnTo>
                  <a:pt x="1595" y="393"/>
                </a:lnTo>
                <a:lnTo>
                  <a:pt x="1599" y="393"/>
                </a:lnTo>
                <a:lnTo>
                  <a:pt x="1599" y="398"/>
                </a:lnTo>
                <a:lnTo>
                  <a:pt x="1604" y="398"/>
                </a:lnTo>
                <a:lnTo>
                  <a:pt x="1604" y="398"/>
                </a:lnTo>
                <a:lnTo>
                  <a:pt x="1604" y="398"/>
                </a:lnTo>
                <a:lnTo>
                  <a:pt x="1604" y="398"/>
                </a:lnTo>
                <a:lnTo>
                  <a:pt x="1604" y="393"/>
                </a:lnTo>
                <a:lnTo>
                  <a:pt x="1604" y="393"/>
                </a:lnTo>
                <a:lnTo>
                  <a:pt x="1599" y="393"/>
                </a:lnTo>
                <a:lnTo>
                  <a:pt x="1599" y="389"/>
                </a:lnTo>
                <a:lnTo>
                  <a:pt x="1599" y="389"/>
                </a:lnTo>
                <a:lnTo>
                  <a:pt x="1604" y="389"/>
                </a:lnTo>
                <a:lnTo>
                  <a:pt x="1604" y="389"/>
                </a:lnTo>
                <a:lnTo>
                  <a:pt x="1604" y="389"/>
                </a:lnTo>
                <a:lnTo>
                  <a:pt x="1604" y="389"/>
                </a:lnTo>
                <a:lnTo>
                  <a:pt x="1604" y="389"/>
                </a:lnTo>
                <a:lnTo>
                  <a:pt x="1604" y="393"/>
                </a:lnTo>
                <a:lnTo>
                  <a:pt x="1608" y="393"/>
                </a:lnTo>
                <a:lnTo>
                  <a:pt x="1608" y="393"/>
                </a:lnTo>
                <a:lnTo>
                  <a:pt x="1613" y="393"/>
                </a:lnTo>
                <a:lnTo>
                  <a:pt x="1613" y="393"/>
                </a:lnTo>
                <a:lnTo>
                  <a:pt x="1613" y="393"/>
                </a:lnTo>
                <a:lnTo>
                  <a:pt x="1613" y="398"/>
                </a:lnTo>
                <a:lnTo>
                  <a:pt x="1613" y="402"/>
                </a:lnTo>
                <a:lnTo>
                  <a:pt x="1613" y="402"/>
                </a:lnTo>
                <a:lnTo>
                  <a:pt x="1613" y="402"/>
                </a:lnTo>
                <a:lnTo>
                  <a:pt x="1613" y="402"/>
                </a:lnTo>
                <a:lnTo>
                  <a:pt x="1617" y="402"/>
                </a:lnTo>
                <a:lnTo>
                  <a:pt x="1622" y="398"/>
                </a:lnTo>
                <a:lnTo>
                  <a:pt x="1622" y="398"/>
                </a:lnTo>
                <a:lnTo>
                  <a:pt x="1622" y="393"/>
                </a:lnTo>
                <a:lnTo>
                  <a:pt x="1622" y="393"/>
                </a:lnTo>
                <a:lnTo>
                  <a:pt x="1622" y="393"/>
                </a:lnTo>
                <a:lnTo>
                  <a:pt x="1622" y="393"/>
                </a:lnTo>
                <a:lnTo>
                  <a:pt x="1622" y="393"/>
                </a:lnTo>
                <a:lnTo>
                  <a:pt x="1627" y="398"/>
                </a:lnTo>
                <a:lnTo>
                  <a:pt x="1627" y="398"/>
                </a:lnTo>
                <a:lnTo>
                  <a:pt x="1627" y="402"/>
                </a:lnTo>
                <a:lnTo>
                  <a:pt x="1627" y="402"/>
                </a:lnTo>
                <a:lnTo>
                  <a:pt x="1627" y="402"/>
                </a:lnTo>
                <a:lnTo>
                  <a:pt x="1627" y="398"/>
                </a:lnTo>
                <a:lnTo>
                  <a:pt x="1627" y="398"/>
                </a:lnTo>
                <a:lnTo>
                  <a:pt x="1627" y="393"/>
                </a:lnTo>
                <a:lnTo>
                  <a:pt x="1622" y="389"/>
                </a:lnTo>
                <a:lnTo>
                  <a:pt x="1617" y="389"/>
                </a:lnTo>
                <a:lnTo>
                  <a:pt x="1617" y="389"/>
                </a:lnTo>
                <a:lnTo>
                  <a:pt x="1617" y="384"/>
                </a:lnTo>
                <a:lnTo>
                  <a:pt x="1617" y="384"/>
                </a:lnTo>
                <a:lnTo>
                  <a:pt x="1622" y="389"/>
                </a:lnTo>
                <a:lnTo>
                  <a:pt x="1627" y="389"/>
                </a:lnTo>
                <a:lnTo>
                  <a:pt x="1631" y="384"/>
                </a:lnTo>
                <a:lnTo>
                  <a:pt x="1631" y="384"/>
                </a:lnTo>
                <a:lnTo>
                  <a:pt x="1631" y="384"/>
                </a:lnTo>
                <a:lnTo>
                  <a:pt x="1640" y="389"/>
                </a:lnTo>
                <a:lnTo>
                  <a:pt x="1640" y="389"/>
                </a:lnTo>
                <a:lnTo>
                  <a:pt x="1645" y="393"/>
                </a:lnTo>
                <a:lnTo>
                  <a:pt x="1654" y="398"/>
                </a:lnTo>
                <a:lnTo>
                  <a:pt x="1663" y="398"/>
                </a:lnTo>
                <a:lnTo>
                  <a:pt x="1663" y="398"/>
                </a:lnTo>
                <a:lnTo>
                  <a:pt x="1667" y="402"/>
                </a:lnTo>
                <a:lnTo>
                  <a:pt x="1667" y="402"/>
                </a:lnTo>
                <a:lnTo>
                  <a:pt x="1672" y="402"/>
                </a:lnTo>
                <a:lnTo>
                  <a:pt x="1672" y="402"/>
                </a:lnTo>
                <a:lnTo>
                  <a:pt x="1672" y="407"/>
                </a:lnTo>
                <a:lnTo>
                  <a:pt x="1667" y="407"/>
                </a:lnTo>
                <a:lnTo>
                  <a:pt x="1667" y="407"/>
                </a:lnTo>
                <a:lnTo>
                  <a:pt x="1667" y="407"/>
                </a:lnTo>
                <a:lnTo>
                  <a:pt x="1672" y="407"/>
                </a:lnTo>
                <a:lnTo>
                  <a:pt x="1676" y="411"/>
                </a:lnTo>
                <a:lnTo>
                  <a:pt x="1681" y="411"/>
                </a:lnTo>
                <a:lnTo>
                  <a:pt x="1681" y="416"/>
                </a:lnTo>
                <a:lnTo>
                  <a:pt x="1681" y="416"/>
                </a:lnTo>
                <a:lnTo>
                  <a:pt x="1685" y="420"/>
                </a:lnTo>
                <a:lnTo>
                  <a:pt x="1685" y="420"/>
                </a:lnTo>
                <a:lnTo>
                  <a:pt x="1690" y="420"/>
                </a:lnTo>
                <a:lnTo>
                  <a:pt x="1690" y="420"/>
                </a:lnTo>
                <a:lnTo>
                  <a:pt x="1690" y="425"/>
                </a:lnTo>
                <a:lnTo>
                  <a:pt x="1694" y="425"/>
                </a:lnTo>
                <a:lnTo>
                  <a:pt x="1694" y="429"/>
                </a:lnTo>
                <a:lnTo>
                  <a:pt x="1694" y="429"/>
                </a:lnTo>
                <a:lnTo>
                  <a:pt x="1694" y="434"/>
                </a:lnTo>
                <a:lnTo>
                  <a:pt x="1694" y="439"/>
                </a:lnTo>
                <a:lnTo>
                  <a:pt x="1699" y="439"/>
                </a:lnTo>
                <a:lnTo>
                  <a:pt x="1699" y="443"/>
                </a:lnTo>
                <a:lnTo>
                  <a:pt x="1703" y="448"/>
                </a:lnTo>
                <a:lnTo>
                  <a:pt x="1703" y="448"/>
                </a:lnTo>
                <a:lnTo>
                  <a:pt x="1708" y="452"/>
                </a:lnTo>
                <a:lnTo>
                  <a:pt x="1717" y="461"/>
                </a:lnTo>
                <a:lnTo>
                  <a:pt x="1717" y="461"/>
                </a:lnTo>
                <a:lnTo>
                  <a:pt x="1717" y="461"/>
                </a:lnTo>
                <a:lnTo>
                  <a:pt x="1717" y="461"/>
                </a:lnTo>
                <a:lnTo>
                  <a:pt x="1717" y="466"/>
                </a:lnTo>
                <a:lnTo>
                  <a:pt x="1717" y="466"/>
                </a:lnTo>
                <a:lnTo>
                  <a:pt x="1721" y="470"/>
                </a:lnTo>
                <a:lnTo>
                  <a:pt x="1721" y="470"/>
                </a:lnTo>
                <a:lnTo>
                  <a:pt x="1726" y="470"/>
                </a:lnTo>
                <a:lnTo>
                  <a:pt x="1726" y="479"/>
                </a:lnTo>
                <a:lnTo>
                  <a:pt x="1726" y="479"/>
                </a:lnTo>
                <a:lnTo>
                  <a:pt x="1730" y="479"/>
                </a:lnTo>
                <a:lnTo>
                  <a:pt x="1730" y="479"/>
                </a:lnTo>
                <a:lnTo>
                  <a:pt x="1730" y="484"/>
                </a:lnTo>
                <a:lnTo>
                  <a:pt x="1730" y="484"/>
                </a:lnTo>
                <a:lnTo>
                  <a:pt x="1730" y="484"/>
                </a:lnTo>
                <a:lnTo>
                  <a:pt x="1735" y="484"/>
                </a:lnTo>
                <a:lnTo>
                  <a:pt x="1735" y="488"/>
                </a:lnTo>
                <a:lnTo>
                  <a:pt x="1739" y="493"/>
                </a:lnTo>
                <a:lnTo>
                  <a:pt x="1739" y="497"/>
                </a:lnTo>
                <a:lnTo>
                  <a:pt x="1739" y="497"/>
                </a:lnTo>
                <a:lnTo>
                  <a:pt x="1739" y="502"/>
                </a:lnTo>
                <a:lnTo>
                  <a:pt x="1739" y="502"/>
                </a:lnTo>
                <a:lnTo>
                  <a:pt x="1739" y="506"/>
                </a:lnTo>
                <a:lnTo>
                  <a:pt x="1739" y="506"/>
                </a:lnTo>
                <a:lnTo>
                  <a:pt x="1739" y="511"/>
                </a:lnTo>
                <a:lnTo>
                  <a:pt x="1739" y="515"/>
                </a:lnTo>
                <a:lnTo>
                  <a:pt x="1739" y="524"/>
                </a:lnTo>
                <a:lnTo>
                  <a:pt x="1739" y="524"/>
                </a:lnTo>
                <a:lnTo>
                  <a:pt x="1739" y="529"/>
                </a:lnTo>
                <a:lnTo>
                  <a:pt x="1744" y="529"/>
                </a:lnTo>
                <a:lnTo>
                  <a:pt x="1744" y="533"/>
                </a:lnTo>
                <a:lnTo>
                  <a:pt x="1744" y="538"/>
                </a:lnTo>
                <a:lnTo>
                  <a:pt x="1749" y="538"/>
                </a:lnTo>
                <a:lnTo>
                  <a:pt x="1749" y="547"/>
                </a:lnTo>
                <a:lnTo>
                  <a:pt x="1749" y="547"/>
                </a:lnTo>
                <a:lnTo>
                  <a:pt x="1749" y="552"/>
                </a:lnTo>
                <a:lnTo>
                  <a:pt x="1744" y="556"/>
                </a:lnTo>
                <a:lnTo>
                  <a:pt x="1744" y="565"/>
                </a:lnTo>
                <a:lnTo>
                  <a:pt x="1744" y="565"/>
                </a:lnTo>
                <a:lnTo>
                  <a:pt x="1744" y="565"/>
                </a:lnTo>
                <a:lnTo>
                  <a:pt x="1744" y="570"/>
                </a:lnTo>
                <a:lnTo>
                  <a:pt x="1744" y="574"/>
                </a:lnTo>
                <a:lnTo>
                  <a:pt x="1744" y="574"/>
                </a:lnTo>
                <a:lnTo>
                  <a:pt x="1744" y="579"/>
                </a:lnTo>
                <a:lnTo>
                  <a:pt x="1744" y="579"/>
                </a:lnTo>
                <a:lnTo>
                  <a:pt x="1744" y="579"/>
                </a:lnTo>
                <a:lnTo>
                  <a:pt x="1744" y="588"/>
                </a:lnTo>
                <a:lnTo>
                  <a:pt x="1744" y="588"/>
                </a:lnTo>
                <a:lnTo>
                  <a:pt x="1744" y="592"/>
                </a:lnTo>
                <a:lnTo>
                  <a:pt x="1744" y="592"/>
                </a:lnTo>
                <a:lnTo>
                  <a:pt x="1744" y="597"/>
                </a:lnTo>
                <a:lnTo>
                  <a:pt x="1744" y="601"/>
                </a:lnTo>
                <a:lnTo>
                  <a:pt x="1744" y="601"/>
                </a:lnTo>
                <a:lnTo>
                  <a:pt x="1739" y="610"/>
                </a:lnTo>
                <a:lnTo>
                  <a:pt x="1739" y="610"/>
                </a:lnTo>
                <a:lnTo>
                  <a:pt x="1735" y="615"/>
                </a:lnTo>
                <a:lnTo>
                  <a:pt x="1735" y="615"/>
                </a:lnTo>
                <a:lnTo>
                  <a:pt x="1730" y="615"/>
                </a:lnTo>
                <a:lnTo>
                  <a:pt x="1730" y="615"/>
                </a:lnTo>
                <a:lnTo>
                  <a:pt x="1726" y="615"/>
                </a:lnTo>
                <a:lnTo>
                  <a:pt x="1726" y="615"/>
                </a:lnTo>
                <a:lnTo>
                  <a:pt x="1726" y="615"/>
                </a:lnTo>
                <a:lnTo>
                  <a:pt x="1721" y="615"/>
                </a:lnTo>
                <a:lnTo>
                  <a:pt x="1721" y="615"/>
                </a:lnTo>
                <a:lnTo>
                  <a:pt x="1717" y="615"/>
                </a:lnTo>
                <a:lnTo>
                  <a:pt x="1717" y="615"/>
                </a:lnTo>
                <a:lnTo>
                  <a:pt x="1712" y="615"/>
                </a:lnTo>
                <a:lnTo>
                  <a:pt x="1708" y="606"/>
                </a:lnTo>
                <a:lnTo>
                  <a:pt x="1708" y="606"/>
                </a:lnTo>
                <a:lnTo>
                  <a:pt x="1708" y="606"/>
                </a:lnTo>
                <a:lnTo>
                  <a:pt x="1708" y="610"/>
                </a:lnTo>
                <a:lnTo>
                  <a:pt x="1708" y="610"/>
                </a:lnTo>
                <a:lnTo>
                  <a:pt x="1703" y="610"/>
                </a:lnTo>
                <a:lnTo>
                  <a:pt x="1703" y="610"/>
                </a:lnTo>
                <a:lnTo>
                  <a:pt x="1703" y="606"/>
                </a:lnTo>
                <a:lnTo>
                  <a:pt x="1703" y="606"/>
                </a:lnTo>
                <a:lnTo>
                  <a:pt x="1703" y="606"/>
                </a:lnTo>
                <a:lnTo>
                  <a:pt x="1703" y="606"/>
                </a:lnTo>
                <a:lnTo>
                  <a:pt x="1699" y="610"/>
                </a:lnTo>
                <a:lnTo>
                  <a:pt x="1699" y="610"/>
                </a:lnTo>
                <a:lnTo>
                  <a:pt x="1703" y="615"/>
                </a:lnTo>
                <a:lnTo>
                  <a:pt x="1699" y="615"/>
                </a:lnTo>
                <a:lnTo>
                  <a:pt x="1699" y="619"/>
                </a:lnTo>
                <a:lnTo>
                  <a:pt x="1699" y="619"/>
                </a:lnTo>
                <a:lnTo>
                  <a:pt x="1699" y="619"/>
                </a:lnTo>
                <a:lnTo>
                  <a:pt x="1699" y="619"/>
                </a:lnTo>
                <a:lnTo>
                  <a:pt x="1694" y="619"/>
                </a:lnTo>
                <a:lnTo>
                  <a:pt x="1694" y="619"/>
                </a:lnTo>
                <a:lnTo>
                  <a:pt x="1699" y="624"/>
                </a:lnTo>
                <a:lnTo>
                  <a:pt x="1699" y="628"/>
                </a:lnTo>
                <a:lnTo>
                  <a:pt x="1699" y="628"/>
                </a:lnTo>
                <a:lnTo>
                  <a:pt x="1699" y="628"/>
                </a:lnTo>
                <a:lnTo>
                  <a:pt x="1699" y="624"/>
                </a:lnTo>
                <a:lnTo>
                  <a:pt x="1694" y="624"/>
                </a:lnTo>
                <a:lnTo>
                  <a:pt x="1694" y="624"/>
                </a:lnTo>
                <a:lnTo>
                  <a:pt x="1694" y="624"/>
                </a:lnTo>
                <a:lnTo>
                  <a:pt x="1694" y="624"/>
                </a:lnTo>
                <a:lnTo>
                  <a:pt x="1694" y="619"/>
                </a:lnTo>
                <a:lnTo>
                  <a:pt x="1690" y="619"/>
                </a:lnTo>
                <a:lnTo>
                  <a:pt x="1690" y="619"/>
                </a:lnTo>
                <a:lnTo>
                  <a:pt x="1690" y="619"/>
                </a:lnTo>
                <a:lnTo>
                  <a:pt x="1690" y="619"/>
                </a:lnTo>
                <a:lnTo>
                  <a:pt x="1690" y="619"/>
                </a:lnTo>
                <a:lnTo>
                  <a:pt x="1690" y="619"/>
                </a:lnTo>
                <a:lnTo>
                  <a:pt x="1690" y="619"/>
                </a:lnTo>
                <a:lnTo>
                  <a:pt x="1690" y="615"/>
                </a:lnTo>
                <a:lnTo>
                  <a:pt x="1694" y="615"/>
                </a:lnTo>
                <a:lnTo>
                  <a:pt x="1694" y="615"/>
                </a:lnTo>
                <a:lnTo>
                  <a:pt x="1694" y="615"/>
                </a:lnTo>
                <a:lnTo>
                  <a:pt x="1694" y="615"/>
                </a:lnTo>
                <a:lnTo>
                  <a:pt x="1694" y="615"/>
                </a:lnTo>
                <a:lnTo>
                  <a:pt x="1694" y="615"/>
                </a:lnTo>
                <a:lnTo>
                  <a:pt x="1694" y="610"/>
                </a:lnTo>
                <a:lnTo>
                  <a:pt x="1694" y="610"/>
                </a:lnTo>
                <a:lnTo>
                  <a:pt x="1694" y="610"/>
                </a:lnTo>
                <a:lnTo>
                  <a:pt x="1694" y="610"/>
                </a:lnTo>
                <a:lnTo>
                  <a:pt x="1694" y="606"/>
                </a:lnTo>
                <a:lnTo>
                  <a:pt x="1694" y="606"/>
                </a:lnTo>
                <a:lnTo>
                  <a:pt x="1690" y="606"/>
                </a:lnTo>
                <a:lnTo>
                  <a:pt x="1690" y="606"/>
                </a:lnTo>
                <a:lnTo>
                  <a:pt x="1690" y="601"/>
                </a:lnTo>
                <a:lnTo>
                  <a:pt x="1690" y="601"/>
                </a:lnTo>
                <a:lnTo>
                  <a:pt x="1690" y="601"/>
                </a:lnTo>
                <a:lnTo>
                  <a:pt x="1690" y="601"/>
                </a:lnTo>
                <a:lnTo>
                  <a:pt x="1685" y="601"/>
                </a:lnTo>
                <a:lnTo>
                  <a:pt x="1685" y="597"/>
                </a:lnTo>
                <a:lnTo>
                  <a:pt x="1681" y="592"/>
                </a:lnTo>
                <a:lnTo>
                  <a:pt x="1681" y="592"/>
                </a:lnTo>
                <a:lnTo>
                  <a:pt x="1676" y="583"/>
                </a:lnTo>
                <a:lnTo>
                  <a:pt x="1672" y="583"/>
                </a:lnTo>
                <a:lnTo>
                  <a:pt x="1672" y="579"/>
                </a:lnTo>
                <a:lnTo>
                  <a:pt x="1667" y="579"/>
                </a:lnTo>
                <a:lnTo>
                  <a:pt x="1667" y="579"/>
                </a:lnTo>
                <a:lnTo>
                  <a:pt x="1667" y="579"/>
                </a:lnTo>
                <a:lnTo>
                  <a:pt x="1667" y="574"/>
                </a:lnTo>
                <a:lnTo>
                  <a:pt x="1667" y="574"/>
                </a:lnTo>
                <a:lnTo>
                  <a:pt x="1672" y="574"/>
                </a:lnTo>
                <a:lnTo>
                  <a:pt x="1672" y="574"/>
                </a:lnTo>
                <a:lnTo>
                  <a:pt x="1672" y="574"/>
                </a:lnTo>
                <a:lnTo>
                  <a:pt x="1672" y="574"/>
                </a:lnTo>
                <a:lnTo>
                  <a:pt x="1672" y="570"/>
                </a:lnTo>
                <a:lnTo>
                  <a:pt x="1672" y="570"/>
                </a:lnTo>
                <a:lnTo>
                  <a:pt x="1672" y="570"/>
                </a:lnTo>
                <a:lnTo>
                  <a:pt x="1672" y="570"/>
                </a:lnTo>
                <a:lnTo>
                  <a:pt x="1672" y="565"/>
                </a:lnTo>
                <a:lnTo>
                  <a:pt x="1672" y="565"/>
                </a:lnTo>
                <a:lnTo>
                  <a:pt x="1676" y="570"/>
                </a:lnTo>
                <a:lnTo>
                  <a:pt x="1676" y="570"/>
                </a:lnTo>
                <a:lnTo>
                  <a:pt x="1676" y="570"/>
                </a:lnTo>
                <a:lnTo>
                  <a:pt x="1681" y="570"/>
                </a:lnTo>
                <a:lnTo>
                  <a:pt x="1681" y="570"/>
                </a:lnTo>
                <a:lnTo>
                  <a:pt x="1685" y="570"/>
                </a:lnTo>
                <a:lnTo>
                  <a:pt x="1690" y="570"/>
                </a:lnTo>
                <a:lnTo>
                  <a:pt x="1690" y="570"/>
                </a:lnTo>
                <a:lnTo>
                  <a:pt x="1690" y="570"/>
                </a:lnTo>
                <a:lnTo>
                  <a:pt x="1690" y="570"/>
                </a:lnTo>
                <a:lnTo>
                  <a:pt x="1694" y="570"/>
                </a:lnTo>
                <a:lnTo>
                  <a:pt x="1694" y="570"/>
                </a:lnTo>
                <a:lnTo>
                  <a:pt x="1694" y="570"/>
                </a:lnTo>
                <a:lnTo>
                  <a:pt x="1690" y="565"/>
                </a:lnTo>
                <a:lnTo>
                  <a:pt x="1690" y="565"/>
                </a:lnTo>
                <a:lnTo>
                  <a:pt x="1690" y="561"/>
                </a:lnTo>
                <a:lnTo>
                  <a:pt x="1690" y="561"/>
                </a:lnTo>
                <a:lnTo>
                  <a:pt x="1690" y="561"/>
                </a:lnTo>
                <a:lnTo>
                  <a:pt x="1690" y="561"/>
                </a:lnTo>
                <a:lnTo>
                  <a:pt x="1690" y="561"/>
                </a:lnTo>
                <a:lnTo>
                  <a:pt x="1690" y="556"/>
                </a:lnTo>
                <a:lnTo>
                  <a:pt x="1690" y="556"/>
                </a:lnTo>
                <a:lnTo>
                  <a:pt x="1690" y="556"/>
                </a:lnTo>
                <a:lnTo>
                  <a:pt x="1690" y="556"/>
                </a:lnTo>
                <a:lnTo>
                  <a:pt x="1690" y="552"/>
                </a:lnTo>
                <a:lnTo>
                  <a:pt x="1690" y="552"/>
                </a:lnTo>
                <a:lnTo>
                  <a:pt x="1690" y="552"/>
                </a:lnTo>
                <a:lnTo>
                  <a:pt x="1690" y="552"/>
                </a:lnTo>
                <a:lnTo>
                  <a:pt x="1690" y="552"/>
                </a:lnTo>
                <a:lnTo>
                  <a:pt x="1690" y="552"/>
                </a:lnTo>
                <a:lnTo>
                  <a:pt x="1685" y="547"/>
                </a:lnTo>
                <a:lnTo>
                  <a:pt x="1685" y="547"/>
                </a:lnTo>
                <a:lnTo>
                  <a:pt x="1685" y="547"/>
                </a:lnTo>
                <a:lnTo>
                  <a:pt x="1690" y="547"/>
                </a:lnTo>
                <a:lnTo>
                  <a:pt x="1685" y="547"/>
                </a:lnTo>
                <a:lnTo>
                  <a:pt x="1685" y="543"/>
                </a:lnTo>
                <a:lnTo>
                  <a:pt x="1685" y="543"/>
                </a:lnTo>
                <a:lnTo>
                  <a:pt x="1685" y="543"/>
                </a:lnTo>
                <a:lnTo>
                  <a:pt x="1685" y="543"/>
                </a:lnTo>
                <a:lnTo>
                  <a:pt x="1685" y="538"/>
                </a:lnTo>
                <a:lnTo>
                  <a:pt x="1681" y="538"/>
                </a:lnTo>
                <a:lnTo>
                  <a:pt x="1681" y="533"/>
                </a:lnTo>
                <a:lnTo>
                  <a:pt x="1681" y="533"/>
                </a:lnTo>
                <a:lnTo>
                  <a:pt x="1681" y="533"/>
                </a:lnTo>
                <a:lnTo>
                  <a:pt x="1681" y="533"/>
                </a:lnTo>
                <a:lnTo>
                  <a:pt x="1681" y="529"/>
                </a:lnTo>
                <a:lnTo>
                  <a:pt x="1681" y="529"/>
                </a:lnTo>
                <a:lnTo>
                  <a:pt x="1676" y="529"/>
                </a:lnTo>
                <a:lnTo>
                  <a:pt x="1676" y="524"/>
                </a:lnTo>
                <a:lnTo>
                  <a:pt x="1676" y="524"/>
                </a:lnTo>
                <a:lnTo>
                  <a:pt x="1676" y="524"/>
                </a:lnTo>
                <a:lnTo>
                  <a:pt x="1676" y="524"/>
                </a:lnTo>
                <a:lnTo>
                  <a:pt x="1676" y="524"/>
                </a:lnTo>
                <a:lnTo>
                  <a:pt x="1676" y="524"/>
                </a:lnTo>
                <a:lnTo>
                  <a:pt x="1676" y="524"/>
                </a:lnTo>
                <a:lnTo>
                  <a:pt x="1676" y="520"/>
                </a:lnTo>
                <a:lnTo>
                  <a:pt x="1676" y="520"/>
                </a:lnTo>
                <a:lnTo>
                  <a:pt x="1676" y="520"/>
                </a:lnTo>
                <a:lnTo>
                  <a:pt x="1676" y="520"/>
                </a:lnTo>
                <a:lnTo>
                  <a:pt x="1676" y="515"/>
                </a:lnTo>
                <a:lnTo>
                  <a:pt x="1676" y="515"/>
                </a:lnTo>
                <a:lnTo>
                  <a:pt x="1676" y="515"/>
                </a:lnTo>
                <a:lnTo>
                  <a:pt x="1672" y="515"/>
                </a:lnTo>
                <a:lnTo>
                  <a:pt x="1672" y="511"/>
                </a:lnTo>
                <a:lnTo>
                  <a:pt x="1672" y="511"/>
                </a:lnTo>
                <a:lnTo>
                  <a:pt x="1672" y="511"/>
                </a:lnTo>
                <a:lnTo>
                  <a:pt x="1672" y="511"/>
                </a:lnTo>
                <a:lnTo>
                  <a:pt x="1667" y="506"/>
                </a:lnTo>
                <a:lnTo>
                  <a:pt x="1667" y="506"/>
                </a:lnTo>
                <a:lnTo>
                  <a:pt x="1667" y="506"/>
                </a:lnTo>
                <a:lnTo>
                  <a:pt x="1667" y="506"/>
                </a:lnTo>
                <a:lnTo>
                  <a:pt x="1663" y="506"/>
                </a:lnTo>
                <a:lnTo>
                  <a:pt x="1663" y="506"/>
                </a:lnTo>
                <a:lnTo>
                  <a:pt x="1663" y="506"/>
                </a:lnTo>
                <a:lnTo>
                  <a:pt x="1658" y="506"/>
                </a:lnTo>
                <a:lnTo>
                  <a:pt x="1658" y="506"/>
                </a:lnTo>
                <a:lnTo>
                  <a:pt x="1654" y="506"/>
                </a:lnTo>
                <a:lnTo>
                  <a:pt x="1654" y="511"/>
                </a:lnTo>
                <a:lnTo>
                  <a:pt x="1654" y="511"/>
                </a:lnTo>
                <a:lnTo>
                  <a:pt x="1654" y="511"/>
                </a:lnTo>
                <a:lnTo>
                  <a:pt x="1649" y="511"/>
                </a:lnTo>
                <a:lnTo>
                  <a:pt x="1649" y="511"/>
                </a:lnTo>
                <a:lnTo>
                  <a:pt x="1649" y="515"/>
                </a:lnTo>
                <a:lnTo>
                  <a:pt x="1645" y="515"/>
                </a:lnTo>
                <a:lnTo>
                  <a:pt x="1645" y="515"/>
                </a:lnTo>
                <a:lnTo>
                  <a:pt x="1645" y="515"/>
                </a:lnTo>
                <a:lnTo>
                  <a:pt x="1645" y="520"/>
                </a:lnTo>
                <a:lnTo>
                  <a:pt x="1645" y="520"/>
                </a:lnTo>
                <a:lnTo>
                  <a:pt x="1645" y="520"/>
                </a:lnTo>
                <a:lnTo>
                  <a:pt x="1640" y="520"/>
                </a:lnTo>
                <a:lnTo>
                  <a:pt x="1636" y="520"/>
                </a:lnTo>
                <a:lnTo>
                  <a:pt x="1636" y="520"/>
                </a:lnTo>
                <a:lnTo>
                  <a:pt x="1631" y="520"/>
                </a:lnTo>
                <a:lnTo>
                  <a:pt x="1631" y="520"/>
                </a:lnTo>
                <a:lnTo>
                  <a:pt x="1627" y="520"/>
                </a:lnTo>
                <a:lnTo>
                  <a:pt x="1627" y="520"/>
                </a:lnTo>
                <a:lnTo>
                  <a:pt x="1627" y="520"/>
                </a:lnTo>
                <a:lnTo>
                  <a:pt x="1627" y="520"/>
                </a:lnTo>
                <a:lnTo>
                  <a:pt x="1622" y="520"/>
                </a:lnTo>
                <a:lnTo>
                  <a:pt x="1622" y="515"/>
                </a:lnTo>
                <a:lnTo>
                  <a:pt x="1617" y="515"/>
                </a:lnTo>
                <a:lnTo>
                  <a:pt x="1617" y="515"/>
                </a:lnTo>
                <a:lnTo>
                  <a:pt x="1613" y="511"/>
                </a:lnTo>
                <a:lnTo>
                  <a:pt x="1613" y="511"/>
                </a:lnTo>
                <a:lnTo>
                  <a:pt x="1613" y="511"/>
                </a:lnTo>
                <a:lnTo>
                  <a:pt x="1613" y="506"/>
                </a:lnTo>
                <a:lnTo>
                  <a:pt x="1608" y="506"/>
                </a:lnTo>
                <a:lnTo>
                  <a:pt x="1608" y="506"/>
                </a:lnTo>
                <a:lnTo>
                  <a:pt x="1608" y="506"/>
                </a:lnTo>
                <a:lnTo>
                  <a:pt x="1604" y="502"/>
                </a:lnTo>
                <a:lnTo>
                  <a:pt x="1604" y="502"/>
                </a:lnTo>
                <a:lnTo>
                  <a:pt x="1604" y="502"/>
                </a:lnTo>
                <a:lnTo>
                  <a:pt x="1599" y="502"/>
                </a:lnTo>
                <a:lnTo>
                  <a:pt x="1595" y="502"/>
                </a:lnTo>
                <a:lnTo>
                  <a:pt x="1595" y="497"/>
                </a:lnTo>
                <a:lnTo>
                  <a:pt x="1586" y="493"/>
                </a:lnTo>
                <a:lnTo>
                  <a:pt x="1586" y="493"/>
                </a:lnTo>
                <a:lnTo>
                  <a:pt x="1581" y="493"/>
                </a:lnTo>
                <a:lnTo>
                  <a:pt x="1581" y="493"/>
                </a:lnTo>
                <a:lnTo>
                  <a:pt x="1581" y="493"/>
                </a:lnTo>
                <a:lnTo>
                  <a:pt x="1581" y="493"/>
                </a:lnTo>
                <a:lnTo>
                  <a:pt x="1577" y="493"/>
                </a:lnTo>
                <a:lnTo>
                  <a:pt x="1577" y="493"/>
                </a:lnTo>
                <a:lnTo>
                  <a:pt x="1577" y="493"/>
                </a:lnTo>
                <a:lnTo>
                  <a:pt x="1577" y="493"/>
                </a:lnTo>
                <a:lnTo>
                  <a:pt x="1577" y="493"/>
                </a:lnTo>
                <a:lnTo>
                  <a:pt x="1577" y="493"/>
                </a:lnTo>
                <a:lnTo>
                  <a:pt x="1572" y="493"/>
                </a:lnTo>
                <a:lnTo>
                  <a:pt x="1572" y="493"/>
                </a:lnTo>
                <a:lnTo>
                  <a:pt x="1572" y="493"/>
                </a:lnTo>
                <a:lnTo>
                  <a:pt x="1568" y="493"/>
                </a:lnTo>
                <a:lnTo>
                  <a:pt x="1568" y="488"/>
                </a:lnTo>
                <a:lnTo>
                  <a:pt x="1568" y="488"/>
                </a:lnTo>
                <a:lnTo>
                  <a:pt x="1568" y="488"/>
                </a:lnTo>
                <a:lnTo>
                  <a:pt x="1568" y="488"/>
                </a:lnTo>
                <a:lnTo>
                  <a:pt x="1563" y="488"/>
                </a:lnTo>
                <a:lnTo>
                  <a:pt x="1559" y="488"/>
                </a:lnTo>
                <a:lnTo>
                  <a:pt x="1559" y="488"/>
                </a:lnTo>
                <a:lnTo>
                  <a:pt x="1554" y="488"/>
                </a:lnTo>
                <a:lnTo>
                  <a:pt x="1550" y="488"/>
                </a:lnTo>
                <a:lnTo>
                  <a:pt x="1550" y="488"/>
                </a:lnTo>
                <a:lnTo>
                  <a:pt x="1550" y="488"/>
                </a:lnTo>
                <a:lnTo>
                  <a:pt x="1545" y="484"/>
                </a:lnTo>
                <a:lnTo>
                  <a:pt x="1545" y="484"/>
                </a:lnTo>
                <a:lnTo>
                  <a:pt x="1545" y="484"/>
                </a:lnTo>
                <a:lnTo>
                  <a:pt x="1541" y="479"/>
                </a:lnTo>
                <a:lnTo>
                  <a:pt x="1541" y="479"/>
                </a:lnTo>
                <a:lnTo>
                  <a:pt x="1536" y="475"/>
                </a:lnTo>
                <a:lnTo>
                  <a:pt x="1536" y="475"/>
                </a:lnTo>
                <a:lnTo>
                  <a:pt x="1536" y="475"/>
                </a:lnTo>
                <a:lnTo>
                  <a:pt x="1536" y="475"/>
                </a:lnTo>
                <a:lnTo>
                  <a:pt x="1532" y="475"/>
                </a:lnTo>
                <a:lnTo>
                  <a:pt x="1532" y="475"/>
                </a:lnTo>
                <a:lnTo>
                  <a:pt x="1532" y="470"/>
                </a:lnTo>
                <a:lnTo>
                  <a:pt x="1532" y="470"/>
                </a:lnTo>
                <a:lnTo>
                  <a:pt x="1532" y="470"/>
                </a:lnTo>
                <a:lnTo>
                  <a:pt x="1527" y="466"/>
                </a:lnTo>
                <a:lnTo>
                  <a:pt x="1523" y="466"/>
                </a:lnTo>
                <a:lnTo>
                  <a:pt x="1518" y="461"/>
                </a:lnTo>
                <a:lnTo>
                  <a:pt x="1518" y="461"/>
                </a:lnTo>
                <a:lnTo>
                  <a:pt x="1518" y="461"/>
                </a:lnTo>
                <a:lnTo>
                  <a:pt x="1514" y="457"/>
                </a:lnTo>
                <a:lnTo>
                  <a:pt x="1514" y="457"/>
                </a:lnTo>
                <a:lnTo>
                  <a:pt x="1514" y="457"/>
                </a:lnTo>
                <a:lnTo>
                  <a:pt x="1514" y="457"/>
                </a:lnTo>
                <a:lnTo>
                  <a:pt x="1514" y="457"/>
                </a:lnTo>
                <a:lnTo>
                  <a:pt x="1509" y="452"/>
                </a:lnTo>
                <a:lnTo>
                  <a:pt x="1509" y="452"/>
                </a:lnTo>
                <a:lnTo>
                  <a:pt x="1509" y="452"/>
                </a:lnTo>
                <a:lnTo>
                  <a:pt x="1509" y="452"/>
                </a:lnTo>
                <a:lnTo>
                  <a:pt x="1505" y="452"/>
                </a:lnTo>
                <a:lnTo>
                  <a:pt x="1505" y="448"/>
                </a:lnTo>
                <a:lnTo>
                  <a:pt x="1500" y="448"/>
                </a:lnTo>
                <a:lnTo>
                  <a:pt x="1500" y="443"/>
                </a:lnTo>
                <a:lnTo>
                  <a:pt x="1496" y="443"/>
                </a:lnTo>
                <a:lnTo>
                  <a:pt x="1496" y="443"/>
                </a:lnTo>
                <a:lnTo>
                  <a:pt x="1496" y="443"/>
                </a:lnTo>
                <a:lnTo>
                  <a:pt x="1491" y="439"/>
                </a:lnTo>
                <a:lnTo>
                  <a:pt x="1491" y="439"/>
                </a:lnTo>
                <a:lnTo>
                  <a:pt x="1491" y="439"/>
                </a:lnTo>
                <a:lnTo>
                  <a:pt x="1491" y="439"/>
                </a:lnTo>
                <a:lnTo>
                  <a:pt x="1491" y="439"/>
                </a:lnTo>
                <a:lnTo>
                  <a:pt x="1486" y="439"/>
                </a:lnTo>
                <a:lnTo>
                  <a:pt x="1486" y="439"/>
                </a:lnTo>
                <a:lnTo>
                  <a:pt x="1486" y="434"/>
                </a:lnTo>
                <a:lnTo>
                  <a:pt x="1486" y="434"/>
                </a:lnTo>
                <a:lnTo>
                  <a:pt x="1482" y="434"/>
                </a:lnTo>
                <a:lnTo>
                  <a:pt x="1482" y="434"/>
                </a:lnTo>
                <a:lnTo>
                  <a:pt x="1482" y="434"/>
                </a:lnTo>
                <a:lnTo>
                  <a:pt x="1482" y="434"/>
                </a:lnTo>
                <a:lnTo>
                  <a:pt x="1482" y="434"/>
                </a:lnTo>
                <a:lnTo>
                  <a:pt x="1482" y="434"/>
                </a:lnTo>
                <a:lnTo>
                  <a:pt x="1482" y="434"/>
                </a:lnTo>
                <a:lnTo>
                  <a:pt x="1482" y="429"/>
                </a:lnTo>
                <a:lnTo>
                  <a:pt x="1477" y="429"/>
                </a:lnTo>
                <a:lnTo>
                  <a:pt x="1477" y="429"/>
                </a:lnTo>
                <a:lnTo>
                  <a:pt x="1477" y="429"/>
                </a:lnTo>
                <a:lnTo>
                  <a:pt x="1473" y="429"/>
                </a:lnTo>
                <a:lnTo>
                  <a:pt x="1473" y="429"/>
                </a:lnTo>
                <a:lnTo>
                  <a:pt x="1473" y="429"/>
                </a:lnTo>
                <a:lnTo>
                  <a:pt x="1473" y="429"/>
                </a:lnTo>
                <a:lnTo>
                  <a:pt x="1473" y="425"/>
                </a:lnTo>
                <a:lnTo>
                  <a:pt x="1468" y="425"/>
                </a:lnTo>
                <a:lnTo>
                  <a:pt x="1468" y="425"/>
                </a:lnTo>
                <a:lnTo>
                  <a:pt x="1468" y="425"/>
                </a:lnTo>
                <a:lnTo>
                  <a:pt x="1464" y="425"/>
                </a:lnTo>
                <a:lnTo>
                  <a:pt x="1459" y="425"/>
                </a:lnTo>
                <a:lnTo>
                  <a:pt x="1459" y="425"/>
                </a:lnTo>
                <a:lnTo>
                  <a:pt x="1459" y="425"/>
                </a:lnTo>
                <a:lnTo>
                  <a:pt x="1459" y="425"/>
                </a:lnTo>
                <a:lnTo>
                  <a:pt x="1459" y="425"/>
                </a:lnTo>
                <a:lnTo>
                  <a:pt x="1455" y="425"/>
                </a:lnTo>
                <a:lnTo>
                  <a:pt x="1455" y="425"/>
                </a:lnTo>
                <a:lnTo>
                  <a:pt x="1450" y="425"/>
                </a:lnTo>
                <a:lnTo>
                  <a:pt x="1450" y="420"/>
                </a:lnTo>
                <a:lnTo>
                  <a:pt x="1446" y="420"/>
                </a:lnTo>
                <a:lnTo>
                  <a:pt x="1446" y="420"/>
                </a:lnTo>
                <a:lnTo>
                  <a:pt x="1446" y="420"/>
                </a:lnTo>
                <a:lnTo>
                  <a:pt x="1437" y="420"/>
                </a:lnTo>
                <a:lnTo>
                  <a:pt x="1437" y="420"/>
                </a:lnTo>
                <a:lnTo>
                  <a:pt x="1437" y="420"/>
                </a:lnTo>
                <a:lnTo>
                  <a:pt x="1437" y="420"/>
                </a:lnTo>
                <a:lnTo>
                  <a:pt x="1437" y="420"/>
                </a:lnTo>
                <a:lnTo>
                  <a:pt x="1432" y="420"/>
                </a:lnTo>
                <a:lnTo>
                  <a:pt x="1432" y="420"/>
                </a:lnTo>
                <a:lnTo>
                  <a:pt x="1432" y="420"/>
                </a:lnTo>
                <a:lnTo>
                  <a:pt x="1428" y="420"/>
                </a:lnTo>
                <a:lnTo>
                  <a:pt x="1428" y="420"/>
                </a:lnTo>
                <a:lnTo>
                  <a:pt x="1423" y="420"/>
                </a:lnTo>
                <a:lnTo>
                  <a:pt x="1423" y="420"/>
                </a:lnTo>
                <a:lnTo>
                  <a:pt x="1419" y="420"/>
                </a:lnTo>
                <a:lnTo>
                  <a:pt x="1419" y="425"/>
                </a:lnTo>
                <a:lnTo>
                  <a:pt x="1414" y="425"/>
                </a:lnTo>
                <a:lnTo>
                  <a:pt x="1410" y="425"/>
                </a:lnTo>
                <a:lnTo>
                  <a:pt x="1405" y="429"/>
                </a:lnTo>
                <a:lnTo>
                  <a:pt x="1405" y="429"/>
                </a:lnTo>
                <a:lnTo>
                  <a:pt x="1405" y="434"/>
                </a:lnTo>
                <a:lnTo>
                  <a:pt x="1405" y="439"/>
                </a:lnTo>
                <a:lnTo>
                  <a:pt x="1401" y="439"/>
                </a:lnTo>
                <a:lnTo>
                  <a:pt x="1401" y="439"/>
                </a:lnTo>
                <a:lnTo>
                  <a:pt x="1405" y="443"/>
                </a:lnTo>
                <a:lnTo>
                  <a:pt x="1405" y="443"/>
                </a:lnTo>
                <a:lnTo>
                  <a:pt x="1410" y="443"/>
                </a:lnTo>
                <a:lnTo>
                  <a:pt x="1410" y="443"/>
                </a:lnTo>
                <a:lnTo>
                  <a:pt x="1414" y="443"/>
                </a:lnTo>
                <a:lnTo>
                  <a:pt x="1414" y="443"/>
                </a:lnTo>
                <a:lnTo>
                  <a:pt x="1414" y="443"/>
                </a:lnTo>
                <a:lnTo>
                  <a:pt x="1419" y="448"/>
                </a:lnTo>
                <a:lnTo>
                  <a:pt x="1419" y="448"/>
                </a:lnTo>
                <a:lnTo>
                  <a:pt x="1423" y="452"/>
                </a:lnTo>
                <a:lnTo>
                  <a:pt x="1423" y="452"/>
                </a:lnTo>
                <a:lnTo>
                  <a:pt x="1423" y="457"/>
                </a:lnTo>
                <a:lnTo>
                  <a:pt x="1419" y="457"/>
                </a:lnTo>
                <a:lnTo>
                  <a:pt x="1419" y="461"/>
                </a:lnTo>
                <a:lnTo>
                  <a:pt x="1419" y="466"/>
                </a:lnTo>
                <a:lnTo>
                  <a:pt x="1419" y="466"/>
                </a:lnTo>
                <a:lnTo>
                  <a:pt x="1423" y="470"/>
                </a:lnTo>
                <a:lnTo>
                  <a:pt x="1423" y="470"/>
                </a:lnTo>
                <a:lnTo>
                  <a:pt x="1423" y="470"/>
                </a:lnTo>
                <a:lnTo>
                  <a:pt x="1423" y="475"/>
                </a:lnTo>
                <a:lnTo>
                  <a:pt x="1423" y="475"/>
                </a:lnTo>
                <a:lnTo>
                  <a:pt x="1423" y="475"/>
                </a:lnTo>
                <a:lnTo>
                  <a:pt x="1423" y="479"/>
                </a:lnTo>
                <a:lnTo>
                  <a:pt x="1423" y="479"/>
                </a:lnTo>
                <a:lnTo>
                  <a:pt x="1423" y="479"/>
                </a:lnTo>
                <a:lnTo>
                  <a:pt x="1423" y="484"/>
                </a:lnTo>
                <a:lnTo>
                  <a:pt x="1423" y="484"/>
                </a:lnTo>
                <a:lnTo>
                  <a:pt x="1423" y="484"/>
                </a:lnTo>
                <a:lnTo>
                  <a:pt x="1423" y="484"/>
                </a:lnTo>
                <a:lnTo>
                  <a:pt x="1428" y="484"/>
                </a:lnTo>
                <a:lnTo>
                  <a:pt x="1428" y="488"/>
                </a:lnTo>
                <a:lnTo>
                  <a:pt x="1432" y="488"/>
                </a:lnTo>
                <a:lnTo>
                  <a:pt x="1432" y="493"/>
                </a:lnTo>
                <a:lnTo>
                  <a:pt x="1428" y="493"/>
                </a:lnTo>
                <a:lnTo>
                  <a:pt x="1428" y="493"/>
                </a:lnTo>
                <a:lnTo>
                  <a:pt x="1423" y="493"/>
                </a:lnTo>
                <a:lnTo>
                  <a:pt x="1423" y="497"/>
                </a:lnTo>
                <a:lnTo>
                  <a:pt x="1423" y="497"/>
                </a:lnTo>
                <a:lnTo>
                  <a:pt x="1419" y="502"/>
                </a:lnTo>
                <a:lnTo>
                  <a:pt x="1419" y="502"/>
                </a:lnTo>
                <a:lnTo>
                  <a:pt x="1419" y="502"/>
                </a:lnTo>
                <a:lnTo>
                  <a:pt x="1414" y="502"/>
                </a:lnTo>
                <a:lnTo>
                  <a:pt x="1410" y="502"/>
                </a:lnTo>
                <a:lnTo>
                  <a:pt x="1405" y="502"/>
                </a:lnTo>
                <a:lnTo>
                  <a:pt x="1401" y="502"/>
                </a:lnTo>
                <a:lnTo>
                  <a:pt x="1401" y="497"/>
                </a:lnTo>
                <a:lnTo>
                  <a:pt x="1396" y="497"/>
                </a:lnTo>
                <a:lnTo>
                  <a:pt x="1396" y="497"/>
                </a:lnTo>
                <a:lnTo>
                  <a:pt x="1392" y="497"/>
                </a:lnTo>
                <a:lnTo>
                  <a:pt x="1392" y="497"/>
                </a:lnTo>
                <a:lnTo>
                  <a:pt x="1387" y="497"/>
                </a:lnTo>
                <a:lnTo>
                  <a:pt x="1387" y="497"/>
                </a:lnTo>
                <a:lnTo>
                  <a:pt x="1387" y="497"/>
                </a:lnTo>
                <a:lnTo>
                  <a:pt x="1383" y="497"/>
                </a:lnTo>
                <a:lnTo>
                  <a:pt x="1383" y="497"/>
                </a:lnTo>
                <a:lnTo>
                  <a:pt x="1383" y="497"/>
                </a:lnTo>
                <a:lnTo>
                  <a:pt x="1378" y="497"/>
                </a:lnTo>
                <a:lnTo>
                  <a:pt x="1378" y="497"/>
                </a:lnTo>
                <a:lnTo>
                  <a:pt x="1374" y="497"/>
                </a:lnTo>
                <a:lnTo>
                  <a:pt x="1374" y="493"/>
                </a:lnTo>
                <a:lnTo>
                  <a:pt x="1369" y="493"/>
                </a:lnTo>
                <a:lnTo>
                  <a:pt x="1365" y="493"/>
                </a:lnTo>
                <a:lnTo>
                  <a:pt x="1365" y="493"/>
                </a:lnTo>
                <a:lnTo>
                  <a:pt x="1365" y="493"/>
                </a:lnTo>
                <a:lnTo>
                  <a:pt x="1360" y="493"/>
                </a:lnTo>
                <a:lnTo>
                  <a:pt x="1360" y="493"/>
                </a:lnTo>
                <a:lnTo>
                  <a:pt x="1360" y="493"/>
                </a:lnTo>
                <a:lnTo>
                  <a:pt x="1355" y="493"/>
                </a:lnTo>
                <a:lnTo>
                  <a:pt x="1355" y="497"/>
                </a:lnTo>
                <a:lnTo>
                  <a:pt x="1355" y="497"/>
                </a:lnTo>
                <a:lnTo>
                  <a:pt x="1355" y="497"/>
                </a:lnTo>
                <a:lnTo>
                  <a:pt x="1351" y="497"/>
                </a:lnTo>
                <a:lnTo>
                  <a:pt x="1351" y="502"/>
                </a:lnTo>
                <a:lnTo>
                  <a:pt x="1351" y="502"/>
                </a:lnTo>
                <a:lnTo>
                  <a:pt x="1351" y="506"/>
                </a:lnTo>
                <a:lnTo>
                  <a:pt x="1351" y="506"/>
                </a:lnTo>
                <a:lnTo>
                  <a:pt x="1351" y="506"/>
                </a:lnTo>
                <a:lnTo>
                  <a:pt x="1351" y="506"/>
                </a:lnTo>
                <a:lnTo>
                  <a:pt x="1346" y="506"/>
                </a:lnTo>
                <a:lnTo>
                  <a:pt x="1346" y="506"/>
                </a:lnTo>
                <a:lnTo>
                  <a:pt x="1342" y="511"/>
                </a:lnTo>
                <a:lnTo>
                  <a:pt x="1342" y="511"/>
                </a:lnTo>
                <a:lnTo>
                  <a:pt x="1337" y="511"/>
                </a:lnTo>
                <a:lnTo>
                  <a:pt x="1337" y="511"/>
                </a:lnTo>
                <a:lnTo>
                  <a:pt x="1337" y="511"/>
                </a:lnTo>
                <a:lnTo>
                  <a:pt x="1333" y="511"/>
                </a:lnTo>
                <a:lnTo>
                  <a:pt x="1333" y="511"/>
                </a:lnTo>
                <a:lnTo>
                  <a:pt x="1333" y="511"/>
                </a:lnTo>
                <a:lnTo>
                  <a:pt x="1333" y="511"/>
                </a:lnTo>
                <a:lnTo>
                  <a:pt x="1328" y="515"/>
                </a:lnTo>
                <a:lnTo>
                  <a:pt x="1328" y="515"/>
                </a:lnTo>
                <a:lnTo>
                  <a:pt x="1324" y="515"/>
                </a:lnTo>
                <a:lnTo>
                  <a:pt x="1324" y="520"/>
                </a:lnTo>
                <a:lnTo>
                  <a:pt x="1324" y="515"/>
                </a:lnTo>
                <a:lnTo>
                  <a:pt x="1319" y="515"/>
                </a:lnTo>
                <a:lnTo>
                  <a:pt x="1319" y="515"/>
                </a:lnTo>
                <a:lnTo>
                  <a:pt x="1319" y="515"/>
                </a:lnTo>
                <a:lnTo>
                  <a:pt x="1315" y="515"/>
                </a:lnTo>
                <a:lnTo>
                  <a:pt x="1310" y="515"/>
                </a:lnTo>
                <a:lnTo>
                  <a:pt x="1306" y="515"/>
                </a:lnTo>
                <a:lnTo>
                  <a:pt x="1306" y="515"/>
                </a:lnTo>
                <a:lnTo>
                  <a:pt x="1301" y="515"/>
                </a:lnTo>
                <a:lnTo>
                  <a:pt x="1297" y="515"/>
                </a:lnTo>
                <a:lnTo>
                  <a:pt x="1297" y="515"/>
                </a:lnTo>
                <a:lnTo>
                  <a:pt x="1292" y="515"/>
                </a:lnTo>
                <a:lnTo>
                  <a:pt x="1292" y="515"/>
                </a:lnTo>
                <a:lnTo>
                  <a:pt x="1288" y="515"/>
                </a:lnTo>
                <a:lnTo>
                  <a:pt x="1283" y="511"/>
                </a:lnTo>
                <a:lnTo>
                  <a:pt x="1283" y="511"/>
                </a:lnTo>
                <a:lnTo>
                  <a:pt x="1283" y="511"/>
                </a:lnTo>
                <a:lnTo>
                  <a:pt x="1279" y="511"/>
                </a:lnTo>
                <a:lnTo>
                  <a:pt x="1279" y="511"/>
                </a:lnTo>
                <a:lnTo>
                  <a:pt x="1279" y="511"/>
                </a:lnTo>
                <a:lnTo>
                  <a:pt x="1279" y="511"/>
                </a:lnTo>
                <a:lnTo>
                  <a:pt x="1279" y="506"/>
                </a:lnTo>
                <a:lnTo>
                  <a:pt x="1279" y="506"/>
                </a:lnTo>
                <a:lnTo>
                  <a:pt x="1274" y="506"/>
                </a:lnTo>
                <a:lnTo>
                  <a:pt x="1274" y="506"/>
                </a:lnTo>
                <a:lnTo>
                  <a:pt x="1270" y="506"/>
                </a:lnTo>
                <a:lnTo>
                  <a:pt x="1270" y="506"/>
                </a:lnTo>
                <a:lnTo>
                  <a:pt x="1265" y="506"/>
                </a:lnTo>
                <a:lnTo>
                  <a:pt x="1265" y="506"/>
                </a:lnTo>
                <a:lnTo>
                  <a:pt x="1261" y="502"/>
                </a:lnTo>
                <a:lnTo>
                  <a:pt x="1261" y="502"/>
                </a:lnTo>
                <a:lnTo>
                  <a:pt x="1256" y="502"/>
                </a:lnTo>
                <a:lnTo>
                  <a:pt x="1256" y="497"/>
                </a:lnTo>
                <a:lnTo>
                  <a:pt x="1252" y="497"/>
                </a:lnTo>
                <a:lnTo>
                  <a:pt x="1252" y="502"/>
                </a:lnTo>
                <a:lnTo>
                  <a:pt x="1247" y="502"/>
                </a:lnTo>
                <a:lnTo>
                  <a:pt x="1247" y="502"/>
                </a:lnTo>
                <a:lnTo>
                  <a:pt x="1243" y="497"/>
                </a:lnTo>
                <a:lnTo>
                  <a:pt x="1243" y="497"/>
                </a:lnTo>
                <a:lnTo>
                  <a:pt x="1238" y="497"/>
                </a:lnTo>
                <a:lnTo>
                  <a:pt x="1238" y="497"/>
                </a:lnTo>
                <a:lnTo>
                  <a:pt x="1233" y="497"/>
                </a:lnTo>
                <a:lnTo>
                  <a:pt x="1233" y="497"/>
                </a:lnTo>
                <a:lnTo>
                  <a:pt x="1233" y="497"/>
                </a:lnTo>
                <a:lnTo>
                  <a:pt x="1233" y="497"/>
                </a:lnTo>
                <a:lnTo>
                  <a:pt x="1229" y="502"/>
                </a:lnTo>
                <a:lnTo>
                  <a:pt x="1224" y="502"/>
                </a:lnTo>
                <a:lnTo>
                  <a:pt x="1224" y="502"/>
                </a:lnTo>
                <a:lnTo>
                  <a:pt x="1224" y="502"/>
                </a:lnTo>
                <a:lnTo>
                  <a:pt x="1224" y="502"/>
                </a:lnTo>
                <a:lnTo>
                  <a:pt x="1220" y="502"/>
                </a:lnTo>
                <a:lnTo>
                  <a:pt x="1220" y="506"/>
                </a:lnTo>
                <a:lnTo>
                  <a:pt x="1220" y="506"/>
                </a:lnTo>
                <a:lnTo>
                  <a:pt x="1220" y="506"/>
                </a:lnTo>
                <a:lnTo>
                  <a:pt x="1215" y="506"/>
                </a:lnTo>
                <a:lnTo>
                  <a:pt x="1215" y="506"/>
                </a:lnTo>
                <a:lnTo>
                  <a:pt x="1215" y="506"/>
                </a:lnTo>
                <a:lnTo>
                  <a:pt x="1215" y="506"/>
                </a:lnTo>
                <a:lnTo>
                  <a:pt x="1211" y="506"/>
                </a:lnTo>
                <a:lnTo>
                  <a:pt x="1211" y="506"/>
                </a:lnTo>
                <a:lnTo>
                  <a:pt x="1206" y="506"/>
                </a:lnTo>
                <a:lnTo>
                  <a:pt x="1206" y="502"/>
                </a:lnTo>
                <a:lnTo>
                  <a:pt x="1206" y="502"/>
                </a:lnTo>
                <a:lnTo>
                  <a:pt x="1202" y="502"/>
                </a:lnTo>
                <a:lnTo>
                  <a:pt x="1202" y="502"/>
                </a:lnTo>
                <a:lnTo>
                  <a:pt x="1197" y="502"/>
                </a:lnTo>
                <a:lnTo>
                  <a:pt x="1197" y="502"/>
                </a:lnTo>
                <a:lnTo>
                  <a:pt x="1193" y="502"/>
                </a:lnTo>
                <a:lnTo>
                  <a:pt x="1193" y="497"/>
                </a:lnTo>
                <a:lnTo>
                  <a:pt x="1193" y="497"/>
                </a:lnTo>
                <a:lnTo>
                  <a:pt x="1193" y="497"/>
                </a:lnTo>
                <a:lnTo>
                  <a:pt x="1188" y="497"/>
                </a:lnTo>
                <a:lnTo>
                  <a:pt x="1188" y="497"/>
                </a:lnTo>
                <a:lnTo>
                  <a:pt x="1188" y="497"/>
                </a:lnTo>
                <a:lnTo>
                  <a:pt x="1188" y="497"/>
                </a:lnTo>
                <a:lnTo>
                  <a:pt x="1188" y="493"/>
                </a:lnTo>
                <a:lnTo>
                  <a:pt x="1188" y="493"/>
                </a:lnTo>
                <a:lnTo>
                  <a:pt x="1184" y="493"/>
                </a:lnTo>
                <a:lnTo>
                  <a:pt x="1184" y="493"/>
                </a:lnTo>
                <a:lnTo>
                  <a:pt x="1184" y="493"/>
                </a:lnTo>
                <a:lnTo>
                  <a:pt x="1184" y="488"/>
                </a:lnTo>
                <a:lnTo>
                  <a:pt x="1184" y="488"/>
                </a:lnTo>
                <a:lnTo>
                  <a:pt x="1179" y="488"/>
                </a:lnTo>
                <a:lnTo>
                  <a:pt x="1179" y="484"/>
                </a:lnTo>
                <a:lnTo>
                  <a:pt x="1179" y="484"/>
                </a:lnTo>
                <a:lnTo>
                  <a:pt x="1179" y="484"/>
                </a:lnTo>
                <a:lnTo>
                  <a:pt x="1175" y="484"/>
                </a:lnTo>
                <a:lnTo>
                  <a:pt x="1175" y="484"/>
                </a:lnTo>
                <a:lnTo>
                  <a:pt x="1170" y="484"/>
                </a:lnTo>
                <a:lnTo>
                  <a:pt x="1170" y="484"/>
                </a:lnTo>
                <a:lnTo>
                  <a:pt x="1166" y="484"/>
                </a:lnTo>
                <a:lnTo>
                  <a:pt x="1166" y="484"/>
                </a:lnTo>
                <a:lnTo>
                  <a:pt x="1166" y="484"/>
                </a:lnTo>
                <a:lnTo>
                  <a:pt x="1161" y="479"/>
                </a:lnTo>
                <a:lnTo>
                  <a:pt x="1157" y="479"/>
                </a:lnTo>
                <a:lnTo>
                  <a:pt x="1157" y="479"/>
                </a:lnTo>
                <a:lnTo>
                  <a:pt x="1152" y="479"/>
                </a:lnTo>
                <a:lnTo>
                  <a:pt x="1152" y="479"/>
                </a:lnTo>
                <a:lnTo>
                  <a:pt x="1148" y="479"/>
                </a:lnTo>
                <a:lnTo>
                  <a:pt x="1143" y="479"/>
                </a:lnTo>
                <a:lnTo>
                  <a:pt x="1143" y="479"/>
                </a:lnTo>
                <a:lnTo>
                  <a:pt x="1139" y="479"/>
                </a:lnTo>
                <a:lnTo>
                  <a:pt x="1139" y="475"/>
                </a:lnTo>
                <a:lnTo>
                  <a:pt x="1139" y="475"/>
                </a:lnTo>
                <a:lnTo>
                  <a:pt x="1134" y="475"/>
                </a:lnTo>
                <a:lnTo>
                  <a:pt x="1134" y="475"/>
                </a:lnTo>
                <a:lnTo>
                  <a:pt x="1130" y="475"/>
                </a:lnTo>
                <a:lnTo>
                  <a:pt x="1130" y="475"/>
                </a:lnTo>
                <a:lnTo>
                  <a:pt x="1130" y="475"/>
                </a:lnTo>
                <a:lnTo>
                  <a:pt x="1125" y="475"/>
                </a:lnTo>
                <a:lnTo>
                  <a:pt x="1125" y="475"/>
                </a:lnTo>
                <a:lnTo>
                  <a:pt x="1125" y="475"/>
                </a:lnTo>
                <a:lnTo>
                  <a:pt x="1125" y="475"/>
                </a:lnTo>
                <a:lnTo>
                  <a:pt x="1125" y="475"/>
                </a:lnTo>
                <a:lnTo>
                  <a:pt x="1125" y="479"/>
                </a:lnTo>
                <a:lnTo>
                  <a:pt x="1121" y="479"/>
                </a:lnTo>
                <a:lnTo>
                  <a:pt x="1121" y="479"/>
                </a:lnTo>
                <a:lnTo>
                  <a:pt x="1121" y="484"/>
                </a:lnTo>
                <a:lnTo>
                  <a:pt x="1121" y="484"/>
                </a:lnTo>
                <a:lnTo>
                  <a:pt x="1121" y="484"/>
                </a:lnTo>
                <a:lnTo>
                  <a:pt x="1121" y="484"/>
                </a:lnTo>
                <a:lnTo>
                  <a:pt x="1121" y="484"/>
                </a:lnTo>
                <a:lnTo>
                  <a:pt x="1121" y="484"/>
                </a:lnTo>
                <a:lnTo>
                  <a:pt x="1121" y="488"/>
                </a:lnTo>
                <a:lnTo>
                  <a:pt x="1121" y="488"/>
                </a:lnTo>
                <a:lnTo>
                  <a:pt x="1121" y="488"/>
                </a:lnTo>
                <a:lnTo>
                  <a:pt x="1121" y="488"/>
                </a:lnTo>
                <a:lnTo>
                  <a:pt x="1121" y="488"/>
                </a:lnTo>
                <a:lnTo>
                  <a:pt x="1121" y="493"/>
                </a:lnTo>
                <a:lnTo>
                  <a:pt x="1121" y="493"/>
                </a:lnTo>
                <a:lnTo>
                  <a:pt x="1125" y="493"/>
                </a:lnTo>
                <a:lnTo>
                  <a:pt x="1125" y="497"/>
                </a:lnTo>
                <a:lnTo>
                  <a:pt x="1125" y="497"/>
                </a:lnTo>
                <a:lnTo>
                  <a:pt x="1125" y="497"/>
                </a:lnTo>
                <a:lnTo>
                  <a:pt x="1125" y="497"/>
                </a:lnTo>
                <a:lnTo>
                  <a:pt x="1130" y="497"/>
                </a:lnTo>
                <a:lnTo>
                  <a:pt x="1130" y="502"/>
                </a:lnTo>
                <a:lnTo>
                  <a:pt x="1130" y="502"/>
                </a:lnTo>
                <a:lnTo>
                  <a:pt x="1130" y="502"/>
                </a:lnTo>
                <a:lnTo>
                  <a:pt x="1134" y="502"/>
                </a:lnTo>
                <a:lnTo>
                  <a:pt x="1134" y="502"/>
                </a:lnTo>
                <a:lnTo>
                  <a:pt x="1134" y="502"/>
                </a:lnTo>
                <a:lnTo>
                  <a:pt x="1134" y="502"/>
                </a:lnTo>
                <a:lnTo>
                  <a:pt x="1134" y="506"/>
                </a:lnTo>
                <a:lnTo>
                  <a:pt x="1139" y="506"/>
                </a:lnTo>
                <a:lnTo>
                  <a:pt x="1139" y="511"/>
                </a:lnTo>
                <a:lnTo>
                  <a:pt x="1139" y="511"/>
                </a:lnTo>
                <a:lnTo>
                  <a:pt x="1139" y="511"/>
                </a:lnTo>
                <a:lnTo>
                  <a:pt x="1139" y="511"/>
                </a:lnTo>
                <a:lnTo>
                  <a:pt x="1139" y="515"/>
                </a:lnTo>
                <a:lnTo>
                  <a:pt x="1134" y="515"/>
                </a:lnTo>
                <a:lnTo>
                  <a:pt x="1134" y="515"/>
                </a:lnTo>
                <a:lnTo>
                  <a:pt x="1134" y="515"/>
                </a:lnTo>
                <a:lnTo>
                  <a:pt x="1134" y="515"/>
                </a:lnTo>
                <a:lnTo>
                  <a:pt x="1134" y="515"/>
                </a:lnTo>
                <a:lnTo>
                  <a:pt x="1134" y="515"/>
                </a:lnTo>
                <a:lnTo>
                  <a:pt x="1134" y="515"/>
                </a:lnTo>
                <a:lnTo>
                  <a:pt x="1130" y="520"/>
                </a:lnTo>
                <a:lnTo>
                  <a:pt x="1130" y="520"/>
                </a:lnTo>
                <a:lnTo>
                  <a:pt x="1130" y="520"/>
                </a:lnTo>
                <a:lnTo>
                  <a:pt x="1125" y="520"/>
                </a:lnTo>
                <a:lnTo>
                  <a:pt x="1125" y="520"/>
                </a:lnTo>
                <a:lnTo>
                  <a:pt x="1125" y="515"/>
                </a:lnTo>
                <a:lnTo>
                  <a:pt x="1125" y="515"/>
                </a:lnTo>
                <a:lnTo>
                  <a:pt x="1121" y="515"/>
                </a:lnTo>
                <a:lnTo>
                  <a:pt x="1121" y="515"/>
                </a:lnTo>
                <a:lnTo>
                  <a:pt x="1121" y="515"/>
                </a:lnTo>
                <a:lnTo>
                  <a:pt x="1116" y="515"/>
                </a:lnTo>
                <a:lnTo>
                  <a:pt x="1116" y="515"/>
                </a:lnTo>
                <a:lnTo>
                  <a:pt x="1116" y="515"/>
                </a:lnTo>
                <a:lnTo>
                  <a:pt x="1116" y="515"/>
                </a:lnTo>
                <a:lnTo>
                  <a:pt x="1116" y="515"/>
                </a:lnTo>
                <a:lnTo>
                  <a:pt x="1112" y="515"/>
                </a:lnTo>
                <a:lnTo>
                  <a:pt x="1112" y="515"/>
                </a:lnTo>
                <a:lnTo>
                  <a:pt x="1112" y="515"/>
                </a:lnTo>
                <a:lnTo>
                  <a:pt x="1107" y="515"/>
                </a:lnTo>
                <a:lnTo>
                  <a:pt x="1107" y="515"/>
                </a:lnTo>
                <a:lnTo>
                  <a:pt x="1107" y="515"/>
                </a:lnTo>
                <a:lnTo>
                  <a:pt x="1107" y="515"/>
                </a:lnTo>
                <a:lnTo>
                  <a:pt x="1107" y="515"/>
                </a:lnTo>
                <a:lnTo>
                  <a:pt x="1107" y="515"/>
                </a:lnTo>
                <a:lnTo>
                  <a:pt x="1107" y="515"/>
                </a:lnTo>
                <a:lnTo>
                  <a:pt x="1102" y="515"/>
                </a:lnTo>
                <a:lnTo>
                  <a:pt x="1102" y="515"/>
                </a:lnTo>
                <a:lnTo>
                  <a:pt x="1102" y="515"/>
                </a:lnTo>
                <a:lnTo>
                  <a:pt x="1102" y="515"/>
                </a:lnTo>
                <a:lnTo>
                  <a:pt x="1098" y="515"/>
                </a:lnTo>
                <a:lnTo>
                  <a:pt x="1098" y="515"/>
                </a:lnTo>
                <a:lnTo>
                  <a:pt x="1098" y="515"/>
                </a:lnTo>
                <a:lnTo>
                  <a:pt x="1093" y="515"/>
                </a:lnTo>
                <a:lnTo>
                  <a:pt x="1093" y="515"/>
                </a:lnTo>
                <a:lnTo>
                  <a:pt x="1093" y="515"/>
                </a:lnTo>
                <a:lnTo>
                  <a:pt x="1093" y="515"/>
                </a:lnTo>
                <a:lnTo>
                  <a:pt x="1089" y="515"/>
                </a:lnTo>
                <a:lnTo>
                  <a:pt x="1089" y="515"/>
                </a:lnTo>
                <a:lnTo>
                  <a:pt x="1089" y="515"/>
                </a:lnTo>
                <a:lnTo>
                  <a:pt x="1089" y="515"/>
                </a:lnTo>
                <a:lnTo>
                  <a:pt x="1084" y="515"/>
                </a:lnTo>
                <a:lnTo>
                  <a:pt x="1084" y="515"/>
                </a:lnTo>
                <a:lnTo>
                  <a:pt x="1084" y="511"/>
                </a:lnTo>
                <a:lnTo>
                  <a:pt x="1084" y="511"/>
                </a:lnTo>
                <a:lnTo>
                  <a:pt x="1080" y="511"/>
                </a:lnTo>
                <a:lnTo>
                  <a:pt x="1080" y="511"/>
                </a:lnTo>
                <a:lnTo>
                  <a:pt x="1080" y="506"/>
                </a:lnTo>
                <a:lnTo>
                  <a:pt x="1080" y="506"/>
                </a:lnTo>
                <a:lnTo>
                  <a:pt x="1075" y="506"/>
                </a:lnTo>
                <a:lnTo>
                  <a:pt x="1075" y="506"/>
                </a:lnTo>
                <a:lnTo>
                  <a:pt x="1071" y="506"/>
                </a:lnTo>
                <a:lnTo>
                  <a:pt x="1071" y="506"/>
                </a:lnTo>
                <a:lnTo>
                  <a:pt x="1071" y="506"/>
                </a:lnTo>
                <a:lnTo>
                  <a:pt x="1066" y="506"/>
                </a:lnTo>
                <a:lnTo>
                  <a:pt x="1066" y="506"/>
                </a:lnTo>
                <a:lnTo>
                  <a:pt x="1062" y="506"/>
                </a:lnTo>
                <a:lnTo>
                  <a:pt x="1062" y="506"/>
                </a:lnTo>
                <a:lnTo>
                  <a:pt x="1062" y="506"/>
                </a:lnTo>
                <a:lnTo>
                  <a:pt x="1062" y="506"/>
                </a:lnTo>
                <a:lnTo>
                  <a:pt x="1057" y="506"/>
                </a:lnTo>
                <a:lnTo>
                  <a:pt x="1057" y="502"/>
                </a:lnTo>
                <a:lnTo>
                  <a:pt x="1057" y="502"/>
                </a:lnTo>
                <a:lnTo>
                  <a:pt x="1057" y="502"/>
                </a:lnTo>
                <a:lnTo>
                  <a:pt x="1057" y="502"/>
                </a:lnTo>
                <a:lnTo>
                  <a:pt x="1057" y="506"/>
                </a:lnTo>
                <a:lnTo>
                  <a:pt x="1053" y="506"/>
                </a:lnTo>
                <a:lnTo>
                  <a:pt x="1053" y="506"/>
                </a:lnTo>
                <a:lnTo>
                  <a:pt x="1053" y="506"/>
                </a:lnTo>
                <a:lnTo>
                  <a:pt x="1053" y="502"/>
                </a:lnTo>
                <a:lnTo>
                  <a:pt x="1048" y="502"/>
                </a:lnTo>
                <a:lnTo>
                  <a:pt x="1048" y="502"/>
                </a:lnTo>
                <a:lnTo>
                  <a:pt x="1048" y="502"/>
                </a:lnTo>
                <a:lnTo>
                  <a:pt x="1048" y="502"/>
                </a:lnTo>
                <a:lnTo>
                  <a:pt x="1048" y="502"/>
                </a:lnTo>
                <a:lnTo>
                  <a:pt x="1048" y="506"/>
                </a:lnTo>
                <a:lnTo>
                  <a:pt x="1048" y="506"/>
                </a:lnTo>
                <a:lnTo>
                  <a:pt x="1044" y="506"/>
                </a:lnTo>
                <a:lnTo>
                  <a:pt x="1044" y="506"/>
                </a:lnTo>
                <a:lnTo>
                  <a:pt x="1039" y="506"/>
                </a:lnTo>
                <a:lnTo>
                  <a:pt x="1039" y="506"/>
                </a:lnTo>
                <a:lnTo>
                  <a:pt x="1039" y="506"/>
                </a:lnTo>
                <a:lnTo>
                  <a:pt x="1039" y="506"/>
                </a:lnTo>
                <a:lnTo>
                  <a:pt x="1039" y="511"/>
                </a:lnTo>
                <a:lnTo>
                  <a:pt x="1039" y="511"/>
                </a:lnTo>
                <a:lnTo>
                  <a:pt x="1039" y="511"/>
                </a:lnTo>
                <a:lnTo>
                  <a:pt x="1039" y="511"/>
                </a:lnTo>
                <a:lnTo>
                  <a:pt x="1035" y="511"/>
                </a:lnTo>
                <a:lnTo>
                  <a:pt x="1035" y="511"/>
                </a:lnTo>
                <a:lnTo>
                  <a:pt x="1035" y="511"/>
                </a:lnTo>
                <a:lnTo>
                  <a:pt x="1035" y="511"/>
                </a:lnTo>
                <a:lnTo>
                  <a:pt x="1035" y="515"/>
                </a:lnTo>
                <a:lnTo>
                  <a:pt x="1030" y="515"/>
                </a:lnTo>
                <a:lnTo>
                  <a:pt x="1030" y="515"/>
                </a:lnTo>
                <a:lnTo>
                  <a:pt x="1030" y="515"/>
                </a:lnTo>
                <a:lnTo>
                  <a:pt x="1030" y="515"/>
                </a:lnTo>
                <a:lnTo>
                  <a:pt x="1026" y="515"/>
                </a:lnTo>
                <a:lnTo>
                  <a:pt x="1026" y="515"/>
                </a:lnTo>
                <a:lnTo>
                  <a:pt x="1026" y="520"/>
                </a:lnTo>
                <a:lnTo>
                  <a:pt x="1026" y="520"/>
                </a:lnTo>
                <a:lnTo>
                  <a:pt x="1026" y="520"/>
                </a:lnTo>
                <a:lnTo>
                  <a:pt x="1021" y="520"/>
                </a:lnTo>
                <a:lnTo>
                  <a:pt x="1026" y="520"/>
                </a:lnTo>
                <a:lnTo>
                  <a:pt x="1021" y="520"/>
                </a:lnTo>
                <a:lnTo>
                  <a:pt x="1021" y="520"/>
                </a:lnTo>
                <a:lnTo>
                  <a:pt x="1021" y="524"/>
                </a:lnTo>
                <a:lnTo>
                  <a:pt x="1021" y="524"/>
                </a:lnTo>
                <a:lnTo>
                  <a:pt x="1021" y="524"/>
                </a:lnTo>
                <a:lnTo>
                  <a:pt x="1021" y="524"/>
                </a:lnTo>
                <a:lnTo>
                  <a:pt x="1021" y="524"/>
                </a:lnTo>
                <a:lnTo>
                  <a:pt x="1021" y="529"/>
                </a:lnTo>
                <a:lnTo>
                  <a:pt x="1021" y="529"/>
                </a:lnTo>
                <a:lnTo>
                  <a:pt x="1017" y="529"/>
                </a:lnTo>
                <a:lnTo>
                  <a:pt x="1017" y="529"/>
                </a:lnTo>
                <a:lnTo>
                  <a:pt x="1017" y="529"/>
                </a:lnTo>
                <a:lnTo>
                  <a:pt x="1017" y="529"/>
                </a:lnTo>
                <a:lnTo>
                  <a:pt x="1017" y="529"/>
                </a:lnTo>
                <a:lnTo>
                  <a:pt x="1017" y="529"/>
                </a:lnTo>
                <a:lnTo>
                  <a:pt x="1017" y="529"/>
                </a:lnTo>
                <a:lnTo>
                  <a:pt x="1012" y="529"/>
                </a:lnTo>
                <a:lnTo>
                  <a:pt x="1012" y="529"/>
                </a:lnTo>
                <a:lnTo>
                  <a:pt x="1012" y="529"/>
                </a:lnTo>
                <a:lnTo>
                  <a:pt x="1012" y="529"/>
                </a:lnTo>
                <a:lnTo>
                  <a:pt x="1012" y="533"/>
                </a:lnTo>
                <a:lnTo>
                  <a:pt x="1012" y="533"/>
                </a:lnTo>
                <a:lnTo>
                  <a:pt x="1012" y="533"/>
                </a:lnTo>
                <a:lnTo>
                  <a:pt x="1008" y="529"/>
                </a:lnTo>
                <a:lnTo>
                  <a:pt x="1008" y="529"/>
                </a:lnTo>
                <a:lnTo>
                  <a:pt x="1008" y="533"/>
                </a:lnTo>
                <a:lnTo>
                  <a:pt x="1008" y="529"/>
                </a:lnTo>
                <a:lnTo>
                  <a:pt x="1008" y="533"/>
                </a:lnTo>
                <a:lnTo>
                  <a:pt x="1003" y="533"/>
                </a:lnTo>
                <a:lnTo>
                  <a:pt x="1003" y="533"/>
                </a:lnTo>
                <a:lnTo>
                  <a:pt x="1003" y="533"/>
                </a:lnTo>
                <a:lnTo>
                  <a:pt x="1003" y="533"/>
                </a:lnTo>
                <a:lnTo>
                  <a:pt x="1003" y="538"/>
                </a:lnTo>
                <a:lnTo>
                  <a:pt x="1003" y="538"/>
                </a:lnTo>
                <a:lnTo>
                  <a:pt x="1003" y="538"/>
                </a:lnTo>
                <a:lnTo>
                  <a:pt x="1003" y="538"/>
                </a:lnTo>
                <a:lnTo>
                  <a:pt x="1003" y="538"/>
                </a:lnTo>
                <a:lnTo>
                  <a:pt x="999" y="538"/>
                </a:lnTo>
                <a:lnTo>
                  <a:pt x="999" y="538"/>
                </a:lnTo>
                <a:lnTo>
                  <a:pt x="999" y="538"/>
                </a:lnTo>
                <a:lnTo>
                  <a:pt x="999" y="538"/>
                </a:lnTo>
                <a:lnTo>
                  <a:pt x="999" y="538"/>
                </a:lnTo>
                <a:lnTo>
                  <a:pt x="994" y="538"/>
                </a:lnTo>
                <a:lnTo>
                  <a:pt x="994" y="538"/>
                </a:lnTo>
                <a:lnTo>
                  <a:pt x="994" y="538"/>
                </a:lnTo>
                <a:lnTo>
                  <a:pt x="994" y="538"/>
                </a:lnTo>
                <a:lnTo>
                  <a:pt x="990" y="538"/>
                </a:lnTo>
                <a:lnTo>
                  <a:pt x="990" y="538"/>
                </a:lnTo>
                <a:lnTo>
                  <a:pt x="990" y="538"/>
                </a:lnTo>
                <a:lnTo>
                  <a:pt x="985" y="533"/>
                </a:lnTo>
                <a:lnTo>
                  <a:pt x="985" y="533"/>
                </a:lnTo>
                <a:lnTo>
                  <a:pt x="981" y="529"/>
                </a:lnTo>
                <a:lnTo>
                  <a:pt x="981" y="529"/>
                </a:lnTo>
                <a:lnTo>
                  <a:pt x="981" y="529"/>
                </a:lnTo>
                <a:lnTo>
                  <a:pt x="981" y="529"/>
                </a:lnTo>
                <a:lnTo>
                  <a:pt x="981" y="529"/>
                </a:lnTo>
                <a:lnTo>
                  <a:pt x="981" y="529"/>
                </a:lnTo>
                <a:lnTo>
                  <a:pt x="981" y="529"/>
                </a:lnTo>
                <a:lnTo>
                  <a:pt x="976" y="529"/>
                </a:lnTo>
                <a:lnTo>
                  <a:pt x="976" y="529"/>
                </a:lnTo>
                <a:lnTo>
                  <a:pt x="976" y="529"/>
                </a:lnTo>
                <a:lnTo>
                  <a:pt x="976" y="529"/>
                </a:lnTo>
                <a:lnTo>
                  <a:pt x="976" y="533"/>
                </a:lnTo>
                <a:lnTo>
                  <a:pt x="976" y="533"/>
                </a:lnTo>
                <a:lnTo>
                  <a:pt x="971" y="533"/>
                </a:lnTo>
                <a:lnTo>
                  <a:pt x="971" y="533"/>
                </a:lnTo>
                <a:lnTo>
                  <a:pt x="971" y="533"/>
                </a:lnTo>
                <a:lnTo>
                  <a:pt x="971" y="533"/>
                </a:lnTo>
                <a:lnTo>
                  <a:pt x="971" y="533"/>
                </a:lnTo>
                <a:lnTo>
                  <a:pt x="962" y="529"/>
                </a:lnTo>
                <a:lnTo>
                  <a:pt x="962" y="529"/>
                </a:lnTo>
                <a:lnTo>
                  <a:pt x="962" y="533"/>
                </a:lnTo>
                <a:lnTo>
                  <a:pt x="958" y="529"/>
                </a:lnTo>
                <a:lnTo>
                  <a:pt x="958" y="529"/>
                </a:lnTo>
                <a:lnTo>
                  <a:pt x="958" y="529"/>
                </a:lnTo>
                <a:lnTo>
                  <a:pt x="958" y="529"/>
                </a:lnTo>
                <a:lnTo>
                  <a:pt x="953" y="524"/>
                </a:lnTo>
                <a:lnTo>
                  <a:pt x="953" y="524"/>
                </a:lnTo>
                <a:lnTo>
                  <a:pt x="953" y="524"/>
                </a:lnTo>
                <a:lnTo>
                  <a:pt x="953" y="524"/>
                </a:lnTo>
                <a:lnTo>
                  <a:pt x="953" y="524"/>
                </a:lnTo>
                <a:lnTo>
                  <a:pt x="949" y="524"/>
                </a:lnTo>
                <a:lnTo>
                  <a:pt x="944" y="520"/>
                </a:lnTo>
                <a:lnTo>
                  <a:pt x="944" y="520"/>
                </a:lnTo>
                <a:lnTo>
                  <a:pt x="944" y="520"/>
                </a:lnTo>
                <a:lnTo>
                  <a:pt x="940" y="520"/>
                </a:lnTo>
                <a:lnTo>
                  <a:pt x="940" y="520"/>
                </a:lnTo>
                <a:lnTo>
                  <a:pt x="935" y="515"/>
                </a:lnTo>
                <a:lnTo>
                  <a:pt x="935" y="515"/>
                </a:lnTo>
                <a:lnTo>
                  <a:pt x="935" y="515"/>
                </a:lnTo>
                <a:lnTo>
                  <a:pt x="931" y="511"/>
                </a:lnTo>
                <a:lnTo>
                  <a:pt x="931" y="511"/>
                </a:lnTo>
                <a:lnTo>
                  <a:pt x="931" y="511"/>
                </a:lnTo>
                <a:lnTo>
                  <a:pt x="926" y="506"/>
                </a:lnTo>
                <a:lnTo>
                  <a:pt x="926" y="506"/>
                </a:lnTo>
                <a:lnTo>
                  <a:pt x="922" y="506"/>
                </a:lnTo>
                <a:lnTo>
                  <a:pt x="917" y="506"/>
                </a:lnTo>
                <a:lnTo>
                  <a:pt x="917" y="506"/>
                </a:lnTo>
                <a:lnTo>
                  <a:pt x="917" y="506"/>
                </a:lnTo>
                <a:lnTo>
                  <a:pt x="917" y="506"/>
                </a:lnTo>
                <a:lnTo>
                  <a:pt x="917" y="506"/>
                </a:lnTo>
                <a:lnTo>
                  <a:pt x="913" y="511"/>
                </a:lnTo>
                <a:lnTo>
                  <a:pt x="913" y="511"/>
                </a:lnTo>
                <a:lnTo>
                  <a:pt x="913" y="511"/>
                </a:lnTo>
                <a:lnTo>
                  <a:pt x="913" y="511"/>
                </a:lnTo>
                <a:lnTo>
                  <a:pt x="913" y="511"/>
                </a:lnTo>
                <a:lnTo>
                  <a:pt x="908" y="511"/>
                </a:lnTo>
                <a:lnTo>
                  <a:pt x="908" y="511"/>
                </a:lnTo>
                <a:lnTo>
                  <a:pt x="904" y="511"/>
                </a:lnTo>
                <a:lnTo>
                  <a:pt x="904" y="511"/>
                </a:lnTo>
                <a:lnTo>
                  <a:pt x="899" y="511"/>
                </a:lnTo>
                <a:lnTo>
                  <a:pt x="899" y="511"/>
                </a:lnTo>
                <a:lnTo>
                  <a:pt x="895" y="511"/>
                </a:lnTo>
                <a:lnTo>
                  <a:pt x="895" y="511"/>
                </a:lnTo>
                <a:lnTo>
                  <a:pt x="895" y="511"/>
                </a:lnTo>
                <a:lnTo>
                  <a:pt x="895" y="511"/>
                </a:lnTo>
                <a:lnTo>
                  <a:pt x="895" y="511"/>
                </a:lnTo>
                <a:lnTo>
                  <a:pt x="895" y="506"/>
                </a:lnTo>
                <a:lnTo>
                  <a:pt x="890" y="506"/>
                </a:lnTo>
                <a:lnTo>
                  <a:pt x="890" y="511"/>
                </a:lnTo>
                <a:lnTo>
                  <a:pt x="890" y="506"/>
                </a:lnTo>
                <a:lnTo>
                  <a:pt x="890" y="506"/>
                </a:lnTo>
                <a:lnTo>
                  <a:pt x="890" y="506"/>
                </a:lnTo>
                <a:lnTo>
                  <a:pt x="890" y="506"/>
                </a:lnTo>
                <a:lnTo>
                  <a:pt x="886" y="506"/>
                </a:lnTo>
                <a:lnTo>
                  <a:pt x="886" y="506"/>
                </a:lnTo>
                <a:lnTo>
                  <a:pt x="886" y="506"/>
                </a:lnTo>
                <a:lnTo>
                  <a:pt x="886" y="502"/>
                </a:lnTo>
                <a:lnTo>
                  <a:pt x="881" y="502"/>
                </a:lnTo>
                <a:lnTo>
                  <a:pt x="881" y="502"/>
                </a:lnTo>
                <a:lnTo>
                  <a:pt x="881" y="502"/>
                </a:lnTo>
                <a:lnTo>
                  <a:pt x="881" y="502"/>
                </a:lnTo>
                <a:lnTo>
                  <a:pt x="881" y="502"/>
                </a:lnTo>
                <a:lnTo>
                  <a:pt x="881" y="502"/>
                </a:lnTo>
                <a:lnTo>
                  <a:pt x="877" y="506"/>
                </a:lnTo>
                <a:lnTo>
                  <a:pt x="877" y="506"/>
                </a:lnTo>
                <a:lnTo>
                  <a:pt x="877" y="506"/>
                </a:lnTo>
                <a:lnTo>
                  <a:pt x="877" y="506"/>
                </a:lnTo>
                <a:lnTo>
                  <a:pt x="881" y="506"/>
                </a:lnTo>
                <a:lnTo>
                  <a:pt x="881" y="511"/>
                </a:lnTo>
                <a:lnTo>
                  <a:pt x="877" y="511"/>
                </a:lnTo>
                <a:lnTo>
                  <a:pt x="877" y="511"/>
                </a:lnTo>
                <a:lnTo>
                  <a:pt x="877" y="511"/>
                </a:lnTo>
                <a:lnTo>
                  <a:pt x="877" y="511"/>
                </a:lnTo>
                <a:lnTo>
                  <a:pt x="877" y="511"/>
                </a:lnTo>
                <a:lnTo>
                  <a:pt x="877" y="511"/>
                </a:lnTo>
                <a:lnTo>
                  <a:pt x="877" y="511"/>
                </a:lnTo>
                <a:lnTo>
                  <a:pt x="877" y="511"/>
                </a:lnTo>
                <a:lnTo>
                  <a:pt x="872" y="511"/>
                </a:lnTo>
                <a:lnTo>
                  <a:pt x="868" y="506"/>
                </a:lnTo>
                <a:lnTo>
                  <a:pt x="863" y="502"/>
                </a:lnTo>
                <a:lnTo>
                  <a:pt x="863" y="502"/>
                </a:lnTo>
                <a:lnTo>
                  <a:pt x="854" y="493"/>
                </a:lnTo>
                <a:lnTo>
                  <a:pt x="849" y="488"/>
                </a:lnTo>
                <a:lnTo>
                  <a:pt x="845" y="484"/>
                </a:lnTo>
                <a:lnTo>
                  <a:pt x="836" y="479"/>
                </a:lnTo>
                <a:lnTo>
                  <a:pt x="831" y="475"/>
                </a:lnTo>
                <a:lnTo>
                  <a:pt x="827" y="470"/>
                </a:lnTo>
                <a:lnTo>
                  <a:pt x="822" y="466"/>
                </a:lnTo>
                <a:lnTo>
                  <a:pt x="822" y="466"/>
                </a:lnTo>
                <a:lnTo>
                  <a:pt x="818" y="466"/>
                </a:lnTo>
                <a:lnTo>
                  <a:pt x="813" y="461"/>
                </a:lnTo>
                <a:lnTo>
                  <a:pt x="809" y="461"/>
                </a:lnTo>
                <a:lnTo>
                  <a:pt x="804" y="457"/>
                </a:lnTo>
                <a:lnTo>
                  <a:pt x="800" y="457"/>
                </a:lnTo>
                <a:lnTo>
                  <a:pt x="800" y="457"/>
                </a:lnTo>
                <a:lnTo>
                  <a:pt x="795" y="452"/>
                </a:lnTo>
                <a:lnTo>
                  <a:pt x="795" y="452"/>
                </a:lnTo>
                <a:lnTo>
                  <a:pt x="795" y="452"/>
                </a:lnTo>
                <a:lnTo>
                  <a:pt x="795" y="452"/>
                </a:lnTo>
                <a:lnTo>
                  <a:pt x="800" y="452"/>
                </a:lnTo>
                <a:lnTo>
                  <a:pt x="800" y="452"/>
                </a:lnTo>
                <a:lnTo>
                  <a:pt x="800" y="448"/>
                </a:lnTo>
                <a:lnTo>
                  <a:pt x="800" y="448"/>
                </a:lnTo>
                <a:lnTo>
                  <a:pt x="795" y="448"/>
                </a:lnTo>
                <a:lnTo>
                  <a:pt x="795" y="448"/>
                </a:lnTo>
                <a:lnTo>
                  <a:pt x="795" y="448"/>
                </a:lnTo>
                <a:lnTo>
                  <a:pt x="795" y="448"/>
                </a:lnTo>
                <a:lnTo>
                  <a:pt x="791" y="448"/>
                </a:lnTo>
                <a:lnTo>
                  <a:pt x="791" y="448"/>
                </a:lnTo>
                <a:lnTo>
                  <a:pt x="786" y="452"/>
                </a:lnTo>
                <a:lnTo>
                  <a:pt x="786" y="452"/>
                </a:lnTo>
                <a:lnTo>
                  <a:pt x="786" y="452"/>
                </a:lnTo>
                <a:lnTo>
                  <a:pt x="782" y="452"/>
                </a:lnTo>
                <a:lnTo>
                  <a:pt x="782" y="452"/>
                </a:lnTo>
                <a:lnTo>
                  <a:pt x="782" y="457"/>
                </a:lnTo>
                <a:lnTo>
                  <a:pt x="782" y="457"/>
                </a:lnTo>
                <a:lnTo>
                  <a:pt x="782" y="457"/>
                </a:lnTo>
                <a:lnTo>
                  <a:pt x="777" y="457"/>
                </a:lnTo>
                <a:lnTo>
                  <a:pt x="777" y="457"/>
                </a:lnTo>
                <a:lnTo>
                  <a:pt x="777" y="457"/>
                </a:lnTo>
                <a:lnTo>
                  <a:pt x="777" y="457"/>
                </a:lnTo>
                <a:lnTo>
                  <a:pt x="773" y="461"/>
                </a:lnTo>
                <a:lnTo>
                  <a:pt x="773" y="461"/>
                </a:lnTo>
                <a:lnTo>
                  <a:pt x="773" y="461"/>
                </a:lnTo>
                <a:lnTo>
                  <a:pt x="773" y="466"/>
                </a:lnTo>
                <a:lnTo>
                  <a:pt x="773" y="466"/>
                </a:lnTo>
                <a:lnTo>
                  <a:pt x="773" y="466"/>
                </a:lnTo>
                <a:lnTo>
                  <a:pt x="773" y="466"/>
                </a:lnTo>
                <a:lnTo>
                  <a:pt x="768" y="466"/>
                </a:lnTo>
                <a:lnTo>
                  <a:pt x="768" y="461"/>
                </a:lnTo>
                <a:lnTo>
                  <a:pt x="764" y="461"/>
                </a:lnTo>
                <a:lnTo>
                  <a:pt x="764" y="466"/>
                </a:lnTo>
                <a:lnTo>
                  <a:pt x="764" y="466"/>
                </a:lnTo>
                <a:lnTo>
                  <a:pt x="759" y="466"/>
                </a:lnTo>
                <a:lnTo>
                  <a:pt x="759" y="466"/>
                </a:lnTo>
                <a:lnTo>
                  <a:pt x="759" y="466"/>
                </a:lnTo>
                <a:lnTo>
                  <a:pt x="759" y="466"/>
                </a:lnTo>
                <a:lnTo>
                  <a:pt x="759" y="466"/>
                </a:lnTo>
                <a:lnTo>
                  <a:pt x="755" y="466"/>
                </a:lnTo>
                <a:lnTo>
                  <a:pt x="755" y="461"/>
                </a:lnTo>
                <a:lnTo>
                  <a:pt x="755" y="461"/>
                </a:lnTo>
                <a:lnTo>
                  <a:pt x="759" y="457"/>
                </a:lnTo>
                <a:lnTo>
                  <a:pt x="759" y="457"/>
                </a:lnTo>
                <a:lnTo>
                  <a:pt x="759" y="457"/>
                </a:lnTo>
                <a:lnTo>
                  <a:pt x="759" y="457"/>
                </a:lnTo>
                <a:lnTo>
                  <a:pt x="759" y="457"/>
                </a:lnTo>
                <a:lnTo>
                  <a:pt x="759" y="457"/>
                </a:lnTo>
                <a:lnTo>
                  <a:pt x="759" y="457"/>
                </a:lnTo>
                <a:lnTo>
                  <a:pt x="755" y="457"/>
                </a:lnTo>
                <a:lnTo>
                  <a:pt x="755" y="457"/>
                </a:lnTo>
                <a:lnTo>
                  <a:pt x="755" y="457"/>
                </a:lnTo>
                <a:lnTo>
                  <a:pt x="755" y="457"/>
                </a:lnTo>
                <a:lnTo>
                  <a:pt x="750" y="457"/>
                </a:lnTo>
                <a:lnTo>
                  <a:pt x="746" y="457"/>
                </a:lnTo>
                <a:lnTo>
                  <a:pt x="746" y="452"/>
                </a:lnTo>
                <a:lnTo>
                  <a:pt x="741" y="452"/>
                </a:lnTo>
                <a:lnTo>
                  <a:pt x="741" y="457"/>
                </a:lnTo>
                <a:lnTo>
                  <a:pt x="741" y="457"/>
                </a:lnTo>
                <a:lnTo>
                  <a:pt x="741" y="457"/>
                </a:lnTo>
                <a:lnTo>
                  <a:pt x="746" y="457"/>
                </a:lnTo>
                <a:lnTo>
                  <a:pt x="746" y="457"/>
                </a:lnTo>
                <a:lnTo>
                  <a:pt x="741" y="457"/>
                </a:lnTo>
                <a:lnTo>
                  <a:pt x="741" y="457"/>
                </a:lnTo>
                <a:lnTo>
                  <a:pt x="741" y="457"/>
                </a:lnTo>
                <a:lnTo>
                  <a:pt x="741" y="457"/>
                </a:lnTo>
                <a:lnTo>
                  <a:pt x="741" y="457"/>
                </a:lnTo>
                <a:lnTo>
                  <a:pt x="737" y="452"/>
                </a:lnTo>
                <a:lnTo>
                  <a:pt x="737" y="452"/>
                </a:lnTo>
                <a:lnTo>
                  <a:pt x="737" y="452"/>
                </a:lnTo>
                <a:lnTo>
                  <a:pt x="732" y="452"/>
                </a:lnTo>
                <a:lnTo>
                  <a:pt x="737" y="452"/>
                </a:lnTo>
                <a:lnTo>
                  <a:pt x="732" y="452"/>
                </a:lnTo>
                <a:lnTo>
                  <a:pt x="732" y="452"/>
                </a:lnTo>
                <a:lnTo>
                  <a:pt x="728" y="452"/>
                </a:lnTo>
                <a:lnTo>
                  <a:pt x="723" y="457"/>
                </a:lnTo>
                <a:lnTo>
                  <a:pt x="723" y="452"/>
                </a:lnTo>
                <a:lnTo>
                  <a:pt x="718" y="452"/>
                </a:lnTo>
                <a:lnTo>
                  <a:pt x="718" y="452"/>
                </a:lnTo>
                <a:lnTo>
                  <a:pt x="718" y="448"/>
                </a:lnTo>
                <a:lnTo>
                  <a:pt x="718" y="448"/>
                </a:lnTo>
                <a:lnTo>
                  <a:pt x="718" y="448"/>
                </a:lnTo>
                <a:lnTo>
                  <a:pt x="718" y="443"/>
                </a:lnTo>
                <a:lnTo>
                  <a:pt x="714" y="439"/>
                </a:lnTo>
                <a:lnTo>
                  <a:pt x="709" y="439"/>
                </a:lnTo>
                <a:lnTo>
                  <a:pt x="709" y="434"/>
                </a:lnTo>
                <a:lnTo>
                  <a:pt x="705" y="434"/>
                </a:lnTo>
                <a:lnTo>
                  <a:pt x="705" y="434"/>
                </a:lnTo>
                <a:lnTo>
                  <a:pt x="705" y="434"/>
                </a:lnTo>
                <a:lnTo>
                  <a:pt x="705" y="434"/>
                </a:lnTo>
                <a:lnTo>
                  <a:pt x="700" y="434"/>
                </a:lnTo>
                <a:lnTo>
                  <a:pt x="700" y="439"/>
                </a:lnTo>
                <a:lnTo>
                  <a:pt x="700" y="434"/>
                </a:lnTo>
                <a:lnTo>
                  <a:pt x="696" y="434"/>
                </a:lnTo>
                <a:lnTo>
                  <a:pt x="696" y="434"/>
                </a:lnTo>
                <a:lnTo>
                  <a:pt x="691" y="434"/>
                </a:lnTo>
                <a:lnTo>
                  <a:pt x="691" y="434"/>
                </a:lnTo>
                <a:lnTo>
                  <a:pt x="687" y="434"/>
                </a:lnTo>
                <a:lnTo>
                  <a:pt x="682" y="434"/>
                </a:lnTo>
                <a:lnTo>
                  <a:pt x="682" y="434"/>
                </a:lnTo>
                <a:lnTo>
                  <a:pt x="678" y="434"/>
                </a:lnTo>
                <a:lnTo>
                  <a:pt x="678" y="439"/>
                </a:lnTo>
                <a:lnTo>
                  <a:pt x="678" y="439"/>
                </a:lnTo>
                <a:lnTo>
                  <a:pt x="673" y="439"/>
                </a:lnTo>
                <a:lnTo>
                  <a:pt x="673" y="439"/>
                </a:lnTo>
                <a:lnTo>
                  <a:pt x="673" y="439"/>
                </a:lnTo>
                <a:lnTo>
                  <a:pt x="673" y="439"/>
                </a:lnTo>
                <a:lnTo>
                  <a:pt x="673" y="439"/>
                </a:lnTo>
                <a:lnTo>
                  <a:pt x="673" y="443"/>
                </a:lnTo>
                <a:lnTo>
                  <a:pt x="673" y="443"/>
                </a:lnTo>
                <a:lnTo>
                  <a:pt x="673" y="443"/>
                </a:lnTo>
                <a:lnTo>
                  <a:pt x="669" y="443"/>
                </a:lnTo>
                <a:lnTo>
                  <a:pt x="669" y="443"/>
                </a:lnTo>
                <a:lnTo>
                  <a:pt x="664" y="443"/>
                </a:lnTo>
                <a:lnTo>
                  <a:pt x="664" y="443"/>
                </a:lnTo>
                <a:lnTo>
                  <a:pt x="660" y="443"/>
                </a:lnTo>
                <a:lnTo>
                  <a:pt x="655" y="448"/>
                </a:lnTo>
                <a:lnTo>
                  <a:pt x="655" y="448"/>
                </a:lnTo>
                <a:lnTo>
                  <a:pt x="651" y="448"/>
                </a:lnTo>
                <a:lnTo>
                  <a:pt x="646" y="448"/>
                </a:lnTo>
                <a:lnTo>
                  <a:pt x="646" y="448"/>
                </a:lnTo>
                <a:lnTo>
                  <a:pt x="642" y="448"/>
                </a:lnTo>
                <a:lnTo>
                  <a:pt x="642" y="448"/>
                </a:lnTo>
                <a:lnTo>
                  <a:pt x="642" y="448"/>
                </a:lnTo>
                <a:lnTo>
                  <a:pt x="642" y="452"/>
                </a:lnTo>
                <a:lnTo>
                  <a:pt x="637" y="452"/>
                </a:lnTo>
                <a:lnTo>
                  <a:pt x="637" y="452"/>
                </a:lnTo>
                <a:lnTo>
                  <a:pt x="637" y="452"/>
                </a:lnTo>
                <a:lnTo>
                  <a:pt x="637" y="452"/>
                </a:lnTo>
                <a:lnTo>
                  <a:pt x="637" y="457"/>
                </a:lnTo>
                <a:lnTo>
                  <a:pt x="637" y="452"/>
                </a:lnTo>
                <a:lnTo>
                  <a:pt x="633" y="452"/>
                </a:lnTo>
                <a:lnTo>
                  <a:pt x="633" y="452"/>
                </a:lnTo>
                <a:lnTo>
                  <a:pt x="633" y="457"/>
                </a:lnTo>
                <a:lnTo>
                  <a:pt x="628" y="457"/>
                </a:lnTo>
                <a:lnTo>
                  <a:pt x="628" y="452"/>
                </a:lnTo>
                <a:lnTo>
                  <a:pt x="624" y="457"/>
                </a:lnTo>
                <a:lnTo>
                  <a:pt x="624" y="457"/>
                </a:lnTo>
                <a:lnTo>
                  <a:pt x="624" y="457"/>
                </a:lnTo>
                <a:lnTo>
                  <a:pt x="624" y="457"/>
                </a:lnTo>
                <a:lnTo>
                  <a:pt x="619" y="457"/>
                </a:lnTo>
                <a:lnTo>
                  <a:pt x="619" y="457"/>
                </a:lnTo>
                <a:lnTo>
                  <a:pt x="619" y="457"/>
                </a:lnTo>
                <a:lnTo>
                  <a:pt x="619" y="457"/>
                </a:lnTo>
                <a:lnTo>
                  <a:pt x="615" y="457"/>
                </a:lnTo>
                <a:lnTo>
                  <a:pt x="615" y="457"/>
                </a:lnTo>
                <a:lnTo>
                  <a:pt x="610" y="457"/>
                </a:lnTo>
                <a:lnTo>
                  <a:pt x="610" y="461"/>
                </a:lnTo>
                <a:lnTo>
                  <a:pt x="610" y="461"/>
                </a:lnTo>
                <a:lnTo>
                  <a:pt x="606" y="461"/>
                </a:lnTo>
                <a:lnTo>
                  <a:pt x="606" y="461"/>
                </a:lnTo>
                <a:lnTo>
                  <a:pt x="606" y="461"/>
                </a:lnTo>
                <a:lnTo>
                  <a:pt x="597" y="461"/>
                </a:lnTo>
                <a:lnTo>
                  <a:pt x="597" y="461"/>
                </a:lnTo>
                <a:lnTo>
                  <a:pt x="597" y="466"/>
                </a:lnTo>
                <a:lnTo>
                  <a:pt x="597" y="466"/>
                </a:lnTo>
                <a:lnTo>
                  <a:pt x="592" y="461"/>
                </a:lnTo>
                <a:lnTo>
                  <a:pt x="587" y="461"/>
                </a:lnTo>
                <a:lnTo>
                  <a:pt x="587" y="461"/>
                </a:lnTo>
                <a:lnTo>
                  <a:pt x="583" y="466"/>
                </a:lnTo>
                <a:lnTo>
                  <a:pt x="587" y="466"/>
                </a:lnTo>
                <a:lnTo>
                  <a:pt x="587" y="466"/>
                </a:lnTo>
                <a:lnTo>
                  <a:pt x="587" y="466"/>
                </a:lnTo>
                <a:lnTo>
                  <a:pt x="587" y="470"/>
                </a:lnTo>
                <a:lnTo>
                  <a:pt x="583" y="470"/>
                </a:lnTo>
                <a:lnTo>
                  <a:pt x="583" y="470"/>
                </a:lnTo>
                <a:lnTo>
                  <a:pt x="587" y="470"/>
                </a:lnTo>
                <a:lnTo>
                  <a:pt x="587" y="470"/>
                </a:lnTo>
                <a:lnTo>
                  <a:pt x="592" y="470"/>
                </a:lnTo>
                <a:lnTo>
                  <a:pt x="592" y="470"/>
                </a:lnTo>
                <a:lnTo>
                  <a:pt x="592" y="470"/>
                </a:lnTo>
                <a:lnTo>
                  <a:pt x="592" y="470"/>
                </a:lnTo>
                <a:lnTo>
                  <a:pt x="592" y="470"/>
                </a:lnTo>
                <a:lnTo>
                  <a:pt x="592" y="470"/>
                </a:lnTo>
                <a:lnTo>
                  <a:pt x="592" y="475"/>
                </a:lnTo>
                <a:lnTo>
                  <a:pt x="592" y="475"/>
                </a:lnTo>
                <a:lnTo>
                  <a:pt x="592" y="475"/>
                </a:lnTo>
                <a:lnTo>
                  <a:pt x="592" y="475"/>
                </a:lnTo>
                <a:lnTo>
                  <a:pt x="587" y="475"/>
                </a:lnTo>
                <a:lnTo>
                  <a:pt x="587" y="475"/>
                </a:lnTo>
                <a:lnTo>
                  <a:pt x="592" y="475"/>
                </a:lnTo>
                <a:lnTo>
                  <a:pt x="592" y="475"/>
                </a:lnTo>
                <a:lnTo>
                  <a:pt x="592" y="479"/>
                </a:lnTo>
                <a:lnTo>
                  <a:pt x="597" y="479"/>
                </a:lnTo>
                <a:lnTo>
                  <a:pt x="597" y="479"/>
                </a:lnTo>
                <a:lnTo>
                  <a:pt x="601" y="479"/>
                </a:lnTo>
                <a:lnTo>
                  <a:pt x="601" y="479"/>
                </a:lnTo>
                <a:lnTo>
                  <a:pt x="606" y="479"/>
                </a:lnTo>
                <a:lnTo>
                  <a:pt x="606" y="479"/>
                </a:lnTo>
                <a:lnTo>
                  <a:pt x="606" y="484"/>
                </a:lnTo>
                <a:lnTo>
                  <a:pt x="606" y="484"/>
                </a:lnTo>
                <a:lnTo>
                  <a:pt x="601" y="484"/>
                </a:lnTo>
                <a:lnTo>
                  <a:pt x="601" y="484"/>
                </a:lnTo>
                <a:lnTo>
                  <a:pt x="597" y="484"/>
                </a:lnTo>
                <a:lnTo>
                  <a:pt x="597" y="484"/>
                </a:lnTo>
                <a:lnTo>
                  <a:pt x="592" y="484"/>
                </a:lnTo>
                <a:lnTo>
                  <a:pt x="592" y="484"/>
                </a:lnTo>
                <a:lnTo>
                  <a:pt x="592" y="484"/>
                </a:lnTo>
                <a:lnTo>
                  <a:pt x="592" y="484"/>
                </a:lnTo>
                <a:lnTo>
                  <a:pt x="587" y="484"/>
                </a:lnTo>
                <a:lnTo>
                  <a:pt x="587" y="488"/>
                </a:lnTo>
                <a:lnTo>
                  <a:pt x="587" y="488"/>
                </a:lnTo>
                <a:lnTo>
                  <a:pt x="592" y="488"/>
                </a:lnTo>
                <a:lnTo>
                  <a:pt x="592" y="493"/>
                </a:lnTo>
                <a:lnTo>
                  <a:pt x="592" y="493"/>
                </a:lnTo>
                <a:lnTo>
                  <a:pt x="592" y="497"/>
                </a:lnTo>
                <a:lnTo>
                  <a:pt x="592" y="497"/>
                </a:lnTo>
                <a:lnTo>
                  <a:pt x="592" y="497"/>
                </a:lnTo>
                <a:lnTo>
                  <a:pt x="587" y="497"/>
                </a:lnTo>
                <a:lnTo>
                  <a:pt x="587" y="497"/>
                </a:lnTo>
                <a:lnTo>
                  <a:pt x="587" y="502"/>
                </a:lnTo>
                <a:lnTo>
                  <a:pt x="583" y="502"/>
                </a:lnTo>
                <a:lnTo>
                  <a:pt x="583" y="502"/>
                </a:lnTo>
                <a:lnTo>
                  <a:pt x="583" y="502"/>
                </a:lnTo>
                <a:lnTo>
                  <a:pt x="587" y="506"/>
                </a:lnTo>
                <a:lnTo>
                  <a:pt x="587" y="506"/>
                </a:lnTo>
                <a:lnTo>
                  <a:pt x="592" y="506"/>
                </a:lnTo>
                <a:lnTo>
                  <a:pt x="592" y="506"/>
                </a:lnTo>
                <a:lnTo>
                  <a:pt x="592" y="506"/>
                </a:lnTo>
                <a:lnTo>
                  <a:pt x="601" y="511"/>
                </a:lnTo>
                <a:lnTo>
                  <a:pt x="601" y="511"/>
                </a:lnTo>
                <a:lnTo>
                  <a:pt x="601" y="511"/>
                </a:lnTo>
                <a:lnTo>
                  <a:pt x="606" y="511"/>
                </a:lnTo>
                <a:lnTo>
                  <a:pt x="606" y="511"/>
                </a:lnTo>
                <a:lnTo>
                  <a:pt x="610" y="515"/>
                </a:lnTo>
                <a:lnTo>
                  <a:pt x="610" y="515"/>
                </a:lnTo>
                <a:lnTo>
                  <a:pt x="610" y="515"/>
                </a:lnTo>
                <a:lnTo>
                  <a:pt x="610" y="520"/>
                </a:lnTo>
                <a:lnTo>
                  <a:pt x="610" y="520"/>
                </a:lnTo>
                <a:lnTo>
                  <a:pt x="606" y="524"/>
                </a:lnTo>
                <a:lnTo>
                  <a:pt x="606" y="524"/>
                </a:lnTo>
                <a:lnTo>
                  <a:pt x="601" y="524"/>
                </a:lnTo>
                <a:lnTo>
                  <a:pt x="597" y="524"/>
                </a:lnTo>
                <a:lnTo>
                  <a:pt x="597" y="524"/>
                </a:lnTo>
                <a:lnTo>
                  <a:pt x="597" y="524"/>
                </a:lnTo>
                <a:lnTo>
                  <a:pt x="592" y="524"/>
                </a:lnTo>
                <a:lnTo>
                  <a:pt x="592" y="524"/>
                </a:lnTo>
                <a:lnTo>
                  <a:pt x="592" y="524"/>
                </a:lnTo>
                <a:lnTo>
                  <a:pt x="587" y="524"/>
                </a:lnTo>
                <a:lnTo>
                  <a:pt x="587" y="524"/>
                </a:lnTo>
                <a:lnTo>
                  <a:pt x="587" y="524"/>
                </a:lnTo>
                <a:lnTo>
                  <a:pt x="587" y="529"/>
                </a:lnTo>
                <a:lnTo>
                  <a:pt x="587" y="529"/>
                </a:lnTo>
                <a:lnTo>
                  <a:pt x="583" y="529"/>
                </a:lnTo>
                <a:lnTo>
                  <a:pt x="583" y="529"/>
                </a:lnTo>
                <a:lnTo>
                  <a:pt x="583" y="529"/>
                </a:lnTo>
                <a:lnTo>
                  <a:pt x="583" y="529"/>
                </a:lnTo>
                <a:lnTo>
                  <a:pt x="583" y="529"/>
                </a:lnTo>
                <a:lnTo>
                  <a:pt x="578" y="529"/>
                </a:lnTo>
                <a:lnTo>
                  <a:pt x="578" y="529"/>
                </a:lnTo>
                <a:lnTo>
                  <a:pt x="574" y="529"/>
                </a:lnTo>
                <a:lnTo>
                  <a:pt x="574" y="524"/>
                </a:lnTo>
                <a:lnTo>
                  <a:pt x="574" y="524"/>
                </a:lnTo>
                <a:lnTo>
                  <a:pt x="569" y="524"/>
                </a:lnTo>
                <a:lnTo>
                  <a:pt x="569" y="520"/>
                </a:lnTo>
                <a:lnTo>
                  <a:pt x="565" y="520"/>
                </a:lnTo>
                <a:lnTo>
                  <a:pt x="560" y="520"/>
                </a:lnTo>
                <a:lnTo>
                  <a:pt x="560" y="520"/>
                </a:lnTo>
                <a:lnTo>
                  <a:pt x="560" y="520"/>
                </a:lnTo>
                <a:lnTo>
                  <a:pt x="556" y="520"/>
                </a:lnTo>
                <a:lnTo>
                  <a:pt x="556" y="520"/>
                </a:lnTo>
                <a:lnTo>
                  <a:pt x="556" y="520"/>
                </a:lnTo>
                <a:lnTo>
                  <a:pt x="556" y="520"/>
                </a:lnTo>
                <a:lnTo>
                  <a:pt x="556" y="524"/>
                </a:lnTo>
                <a:lnTo>
                  <a:pt x="556" y="524"/>
                </a:lnTo>
                <a:lnTo>
                  <a:pt x="551" y="524"/>
                </a:lnTo>
                <a:lnTo>
                  <a:pt x="551" y="524"/>
                </a:lnTo>
                <a:lnTo>
                  <a:pt x="547" y="520"/>
                </a:lnTo>
                <a:lnTo>
                  <a:pt x="547" y="520"/>
                </a:lnTo>
                <a:lnTo>
                  <a:pt x="542" y="520"/>
                </a:lnTo>
                <a:lnTo>
                  <a:pt x="542" y="520"/>
                </a:lnTo>
                <a:lnTo>
                  <a:pt x="542" y="520"/>
                </a:lnTo>
                <a:lnTo>
                  <a:pt x="538" y="520"/>
                </a:lnTo>
                <a:lnTo>
                  <a:pt x="538" y="520"/>
                </a:lnTo>
                <a:lnTo>
                  <a:pt x="538" y="524"/>
                </a:lnTo>
                <a:lnTo>
                  <a:pt x="533" y="524"/>
                </a:lnTo>
                <a:lnTo>
                  <a:pt x="533" y="524"/>
                </a:lnTo>
                <a:lnTo>
                  <a:pt x="533" y="529"/>
                </a:lnTo>
                <a:lnTo>
                  <a:pt x="533" y="529"/>
                </a:lnTo>
                <a:lnTo>
                  <a:pt x="529" y="529"/>
                </a:lnTo>
                <a:lnTo>
                  <a:pt x="529" y="529"/>
                </a:lnTo>
                <a:lnTo>
                  <a:pt x="529" y="529"/>
                </a:lnTo>
                <a:lnTo>
                  <a:pt x="524" y="529"/>
                </a:lnTo>
                <a:lnTo>
                  <a:pt x="520" y="529"/>
                </a:lnTo>
                <a:lnTo>
                  <a:pt x="520" y="524"/>
                </a:lnTo>
                <a:lnTo>
                  <a:pt x="515" y="524"/>
                </a:lnTo>
                <a:lnTo>
                  <a:pt x="511" y="524"/>
                </a:lnTo>
                <a:lnTo>
                  <a:pt x="511" y="524"/>
                </a:lnTo>
                <a:lnTo>
                  <a:pt x="511" y="524"/>
                </a:lnTo>
                <a:lnTo>
                  <a:pt x="511" y="524"/>
                </a:lnTo>
                <a:lnTo>
                  <a:pt x="511" y="524"/>
                </a:lnTo>
                <a:lnTo>
                  <a:pt x="511" y="524"/>
                </a:lnTo>
                <a:lnTo>
                  <a:pt x="511" y="524"/>
                </a:lnTo>
                <a:lnTo>
                  <a:pt x="515" y="529"/>
                </a:lnTo>
                <a:lnTo>
                  <a:pt x="515" y="529"/>
                </a:lnTo>
                <a:lnTo>
                  <a:pt x="515" y="529"/>
                </a:lnTo>
                <a:lnTo>
                  <a:pt x="515" y="533"/>
                </a:lnTo>
                <a:lnTo>
                  <a:pt x="511" y="533"/>
                </a:lnTo>
                <a:lnTo>
                  <a:pt x="511" y="529"/>
                </a:lnTo>
                <a:lnTo>
                  <a:pt x="511" y="529"/>
                </a:lnTo>
                <a:lnTo>
                  <a:pt x="511" y="529"/>
                </a:lnTo>
                <a:lnTo>
                  <a:pt x="506" y="524"/>
                </a:lnTo>
                <a:lnTo>
                  <a:pt x="506" y="524"/>
                </a:lnTo>
                <a:lnTo>
                  <a:pt x="506" y="520"/>
                </a:lnTo>
                <a:lnTo>
                  <a:pt x="502" y="520"/>
                </a:lnTo>
                <a:lnTo>
                  <a:pt x="502" y="520"/>
                </a:lnTo>
                <a:lnTo>
                  <a:pt x="497" y="520"/>
                </a:lnTo>
                <a:lnTo>
                  <a:pt x="497" y="520"/>
                </a:lnTo>
                <a:lnTo>
                  <a:pt x="493" y="515"/>
                </a:lnTo>
                <a:lnTo>
                  <a:pt x="493" y="515"/>
                </a:lnTo>
                <a:lnTo>
                  <a:pt x="488" y="515"/>
                </a:lnTo>
                <a:lnTo>
                  <a:pt x="488" y="515"/>
                </a:lnTo>
                <a:lnTo>
                  <a:pt x="488" y="515"/>
                </a:lnTo>
                <a:lnTo>
                  <a:pt x="488" y="515"/>
                </a:lnTo>
                <a:lnTo>
                  <a:pt x="484" y="515"/>
                </a:lnTo>
                <a:lnTo>
                  <a:pt x="484" y="515"/>
                </a:lnTo>
                <a:lnTo>
                  <a:pt x="484" y="515"/>
                </a:lnTo>
                <a:lnTo>
                  <a:pt x="479" y="515"/>
                </a:lnTo>
                <a:lnTo>
                  <a:pt x="479" y="515"/>
                </a:lnTo>
                <a:lnTo>
                  <a:pt x="479" y="515"/>
                </a:lnTo>
                <a:lnTo>
                  <a:pt x="479" y="515"/>
                </a:lnTo>
                <a:lnTo>
                  <a:pt x="475" y="511"/>
                </a:lnTo>
                <a:lnTo>
                  <a:pt x="475" y="511"/>
                </a:lnTo>
                <a:lnTo>
                  <a:pt x="475" y="511"/>
                </a:lnTo>
                <a:lnTo>
                  <a:pt x="470" y="511"/>
                </a:lnTo>
                <a:lnTo>
                  <a:pt x="465" y="515"/>
                </a:lnTo>
                <a:lnTo>
                  <a:pt x="465" y="515"/>
                </a:lnTo>
                <a:lnTo>
                  <a:pt x="465" y="515"/>
                </a:lnTo>
                <a:lnTo>
                  <a:pt x="461" y="515"/>
                </a:lnTo>
                <a:lnTo>
                  <a:pt x="461" y="515"/>
                </a:lnTo>
                <a:lnTo>
                  <a:pt x="461" y="515"/>
                </a:lnTo>
                <a:lnTo>
                  <a:pt x="461" y="515"/>
                </a:lnTo>
                <a:lnTo>
                  <a:pt x="461" y="511"/>
                </a:lnTo>
                <a:lnTo>
                  <a:pt x="456" y="511"/>
                </a:lnTo>
                <a:lnTo>
                  <a:pt x="456" y="511"/>
                </a:lnTo>
                <a:lnTo>
                  <a:pt x="452" y="511"/>
                </a:lnTo>
                <a:lnTo>
                  <a:pt x="452" y="511"/>
                </a:lnTo>
                <a:lnTo>
                  <a:pt x="452" y="511"/>
                </a:lnTo>
                <a:lnTo>
                  <a:pt x="452" y="511"/>
                </a:lnTo>
                <a:lnTo>
                  <a:pt x="452" y="515"/>
                </a:lnTo>
                <a:lnTo>
                  <a:pt x="447" y="515"/>
                </a:lnTo>
                <a:lnTo>
                  <a:pt x="447" y="520"/>
                </a:lnTo>
                <a:lnTo>
                  <a:pt x="447" y="520"/>
                </a:lnTo>
                <a:lnTo>
                  <a:pt x="447" y="520"/>
                </a:lnTo>
                <a:lnTo>
                  <a:pt x="443" y="520"/>
                </a:lnTo>
                <a:lnTo>
                  <a:pt x="443" y="520"/>
                </a:lnTo>
                <a:lnTo>
                  <a:pt x="438" y="524"/>
                </a:lnTo>
                <a:lnTo>
                  <a:pt x="438" y="524"/>
                </a:lnTo>
                <a:lnTo>
                  <a:pt x="438" y="524"/>
                </a:lnTo>
                <a:lnTo>
                  <a:pt x="438" y="524"/>
                </a:lnTo>
                <a:lnTo>
                  <a:pt x="434" y="529"/>
                </a:lnTo>
                <a:lnTo>
                  <a:pt x="434" y="529"/>
                </a:lnTo>
                <a:lnTo>
                  <a:pt x="429" y="533"/>
                </a:lnTo>
                <a:lnTo>
                  <a:pt x="429" y="533"/>
                </a:lnTo>
                <a:lnTo>
                  <a:pt x="429" y="533"/>
                </a:lnTo>
                <a:lnTo>
                  <a:pt x="429" y="533"/>
                </a:lnTo>
                <a:lnTo>
                  <a:pt x="425" y="533"/>
                </a:lnTo>
                <a:lnTo>
                  <a:pt x="429" y="533"/>
                </a:lnTo>
                <a:lnTo>
                  <a:pt x="429" y="538"/>
                </a:lnTo>
                <a:lnTo>
                  <a:pt x="429" y="538"/>
                </a:lnTo>
                <a:lnTo>
                  <a:pt x="429" y="543"/>
                </a:lnTo>
                <a:lnTo>
                  <a:pt x="434" y="543"/>
                </a:lnTo>
                <a:lnTo>
                  <a:pt x="434" y="543"/>
                </a:lnTo>
                <a:lnTo>
                  <a:pt x="434" y="543"/>
                </a:lnTo>
                <a:lnTo>
                  <a:pt x="434" y="547"/>
                </a:lnTo>
                <a:lnTo>
                  <a:pt x="429" y="547"/>
                </a:lnTo>
                <a:lnTo>
                  <a:pt x="429" y="547"/>
                </a:lnTo>
                <a:lnTo>
                  <a:pt x="425" y="547"/>
                </a:lnTo>
                <a:lnTo>
                  <a:pt x="425" y="547"/>
                </a:lnTo>
                <a:lnTo>
                  <a:pt x="425" y="543"/>
                </a:lnTo>
                <a:lnTo>
                  <a:pt x="420" y="543"/>
                </a:lnTo>
                <a:lnTo>
                  <a:pt x="416" y="538"/>
                </a:lnTo>
                <a:lnTo>
                  <a:pt x="416" y="538"/>
                </a:lnTo>
                <a:lnTo>
                  <a:pt x="411" y="538"/>
                </a:lnTo>
                <a:lnTo>
                  <a:pt x="411" y="538"/>
                </a:lnTo>
                <a:lnTo>
                  <a:pt x="411" y="538"/>
                </a:lnTo>
                <a:lnTo>
                  <a:pt x="411" y="538"/>
                </a:lnTo>
                <a:lnTo>
                  <a:pt x="411" y="538"/>
                </a:lnTo>
                <a:lnTo>
                  <a:pt x="411" y="538"/>
                </a:lnTo>
                <a:lnTo>
                  <a:pt x="411" y="543"/>
                </a:lnTo>
                <a:lnTo>
                  <a:pt x="411" y="543"/>
                </a:lnTo>
                <a:lnTo>
                  <a:pt x="411" y="543"/>
                </a:lnTo>
                <a:lnTo>
                  <a:pt x="407" y="547"/>
                </a:lnTo>
                <a:lnTo>
                  <a:pt x="407" y="547"/>
                </a:lnTo>
                <a:lnTo>
                  <a:pt x="407" y="552"/>
                </a:lnTo>
                <a:lnTo>
                  <a:pt x="407" y="552"/>
                </a:lnTo>
                <a:lnTo>
                  <a:pt x="407" y="556"/>
                </a:lnTo>
                <a:lnTo>
                  <a:pt x="407" y="556"/>
                </a:lnTo>
                <a:lnTo>
                  <a:pt x="407" y="561"/>
                </a:lnTo>
                <a:lnTo>
                  <a:pt x="411" y="561"/>
                </a:lnTo>
                <a:lnTo>
                  <a:pt x="411" y="561"/>
                </a:lnTo>
                <a:lnTo>
                  <a:pt x="411" y="561"/>
                </a:lnTo>
                <a:lnTo>
                  <a:pt x="411" y="561"/>
                </a:lnTo>
                <a:lnTo>
                  <a:pt x="407" y="565"/>
                </a:lnTo>
                <a:lnTo>
                  <a:pt x="407" y="565"/>
                </a:lnTo>
                <a:lnTo>
                  <a:pt x="407" y="570"/>
                </a:lnTo>
                <a:lnTo>
                  <a:pt x="407" y="574"/>
                </a:lnTo>
                <a:lnTo>
                  <a:pt x="411" y="574"/>
                </a:lnTo>
                <a:lnTo>
                  <a:pt x="416" y="579"/>
                </a:lnTo>
                <a:lnTo>
                  <a:pt x="416" y="579"/>
                </a:lnTo>
                <a:lnTo>
                  <a:pt x="416" y="579"/>
                </a:lnTo>
                <a:lnTo>
                  <a:pt x="416" y="583"/>
                </a:lnTo>
                <a:lnTo>
                  <a:pt x="416" y="583"/>
                </a:lnTo>
                <a:lnTo>
                  <a:pt x="416" y="583"/>
                </a:lnTo>
                <a:lnTo>
                  <a:pt x="420" y="588"/>
                </a:lnTo>
                <a:lnTo>
                  <a:pt x="420" y="588"/>
                </a:lnTo>
                <a:lnTo>
                  <a:pt x="420" y="588"/>
                </a:lnTo>
                <a:lnTo>
                  <a:pt x="425" y="588"/>
                </a:lnTo>
                <a:lnTo>
                  <a:pt x="425" y="588"/>
                </a:lnTo>
                <a:lnTo>
                  <a:pt x="429" y="588"/>
                </a:lnTo>
                <a:lnTo>
                  <a:pt x="434" y="588"/>
                </a:lnTo>
                <a:lnTo>
                  <a:pt x="434" y="588"/>
                </a:lnTo>
                <a:lnTo>
                  <a:pt x="434" y="588"/>
                </a:lnTo>
                <a:lnTo>
                  <a:pt x="438" y="592"/>
                </a:lnTo>
                <a:lnTo>
                  <a:pt x="443" y="592"/>
                </a:lnTo>
                <a:lnTo>
                  <a:pt x="443" y="597"/>
                </a:lnTo>
                <a:lnTo>
                  <a:pt x="443" y="597"/>
                </a:lnTo>
                <a:lnTo>
                  <a:pt x="447" y="601"/>
                </a:lnTo>
                <a:lnTo>
                  <a:pt x="447" y="606"/>
                </a:lnTo>
                <a:lnTo>
                  <a:pt x="447" y="606"/>
                </a:lnTo>
                <a:lnTo>
                  <a:pt x="447" y="606"/>
                </a:lnTo>
                <a:lnTo>
                  <a:pt x="447" y="606"/>
                </a:lnTo>
                <a:lnTo>
                  <a:pt x="447" y="606"/>
                </a:lnTo>
                <a:lnTo>
                  <a:pt x="443" y="606"/>
                </a:lnTo>
                <a:lnTo>
                  <a:pt x="443" y="606"/>
                </a:lnTo>
                <a:lnTo>
                  <a:pt x="443" y="606"/>
                </a:lnTo>
                <a:lnTo>
                  <a:pt x="443" y="606"/>
                </a:lnTo>
                <a:lnTo>
                  <a:pt x="443" y="606"/>
                </a:lnTo>
                <a:lnTo>
                  <a:pt x="443" y="606"/>
                </a:lnTo>
                <a:lnTo>
                  <a:pt x="443" y="606"/>
                </a:lnTo>
                <a:lnTo>
                  <a:pt x="443" y="610"/>
                </a:lnTo>
                <a:lnTo>
                  <a:pt x="447" y="610"/>
                </a:lnTo>
                <a:lnTo>
                  <a:pt x="447" y="610"/>
                </a:lnTo>
                <a:lnTo>
                  <a:pt x="452" y="610"/>
                </a:lnTo>
                <a:lnTo>
                  <a:pt x="456" y="610"/>
                </a:lnTo>
                <a:lnTo>
                  <a:pt x="456" y="610"/>
                </a:lnTo>
                <a:lnTo>
                  <a:pt x="456" y="615"/>
                </a:lnTo>
                <a:lnTo>
                  <a:pt x="452" y="615"/>
                </a:lnTo>
                <a:lnTo>
                  <a:pt x="452" y="615"/>
                </a:lnTo>
                <a:lnTo>
                  <a:pt x="452" y="615"/>
                </a:lnTo>
                <a:lnTo>
                  <a:pt x="452" y="619"/>
                </a:lnTo>
                <a:lnTo>
                  <a:pt x="447" y="619"/>
                </a:lnTo>
                <a:lnTo>
                  <a:pt x="447" y="619"/>
                </a:lnTo>
                <a:lnTo>
                  <a:pt x="447" y="619"/>
                </a:lnTo>
                <a:lnTo>
                  <a:pt x="447" y="619"/>
                </a:lnTo>
                <a:lnTo>
                  <a:pt x="452" y="619"/>
                </a:lnTo>
                <a:lnTo>
                  <a:pt x="452" y="619"/>
                </a:lnTo>
                <a:lnTo>
                  <a:pt x="447" y="619"/>
                </a:lnTo>
                <a:lnTo>
                  <a:pt x="447" y="619"/>
                </a:lnTo>
                <a:lnTo>
                  <a:pt x="447" y="619"/>
                </a:lnTo>
                <a:lnTo>
                  <a:pt x="447" y="619"/>
                </a:lnTo>
                <a:lnTo>
                  <a:pt x="447" y="619"/>
                </a:lnTo>
                <a:lnTo>
                  <a:pt x="443" y="624"/>
                </a:lnTo>
                <a:lnTo>
                  <a:pt x="443" y="624"/>
                </a:lnTo>
                <a:lnTo>
                  <a:pt x="438" y="624"/>
                </a:lnTo>
                <a:lnTo>
                  <a:pt x="438" y="624"/>
                </a:lnTo>
                <a:lnTo>
                  <a:pt x="438" y="624"/>
                </a:lnTo>
                <a:lnTo>
                  <a:pt x="434" y="624"/>
                </a:lnTo>
                <a:lnTo>
                  <a:pt x="434" y="624"/>
                </a:lnTo>
                <a:lnTo>
                  <a:pt x="434" y="628"/>
                </a:lnTo>
                <a:lnTo>
                  <a:pt x="434" y="628"/>
                </a:lnTo>
                <a:lnTo>
                  <a:pt x="434" y="624"/>
                </a:lnTo>
                <a:lnTo>
                  <a:pt x="434" y="624"/>
                </a:lnTo>
                <a:lnTo>
                  <a:pt x="434" y="624"/>
                </a:lnTo>
                <a:lnTo>
                  <a:pt x="434" y="628"/>
                </a:lnTo>
                <a:lnTo>
                  <a:pt x="434" y="628"/>
                </a:lnTo>
                <a:lnTo>
                  <a:pt x="434" y="628"/>
                </a:lnTo>
                <a:lnTo>
                  <a:pt x="434" y="628"/>
                </a:lnTo>
                <a:lnTo>
                  <a:pt x="434" y="628"/>
                </a:lnTo>
                <a:lnTo>
                  <a:pt x="434" y="628"/>
                </a:lnTo>
                <a:lnTo>
                  <a:pt x="434" y="633"/>
                </a:lnTo>
                <a:lnTo>
                  <a:pt x="434" y="633"/>
                </a:lnTo>
                <a:lnTo>
                  <a:pt x="429" y="637"/>
                </a:lnTo>
                <a:lnTo>
                  <a:pt x="429" y="637"/>
                </a:lnTo>
                <a:lnTo>
                  <a:pt x="429" y="637"/>
                </a:lnTo>
                <a:lnTo>
                  <a:pt x="429" y="642"/>
                </a:lnTo>
                <a:lnTo>
                  <a:pt x="429" y="642"/>
                </a:lnTo>
                <a:lnTo>
                  <a:pt x="429" y="642"/>
                </a:lnTo>
                <a:lnTo>
                  <a:pt x="429" y="642"/>
                </a:lnTo>
                <a:lnTo>
                  <a:pt x="429" y="642"/>
                </a:lnTo>
                <a:lnTo>
                  <a:pt x="429" y="642"/>
                </a:lnTo>
                <a:lnTo>
                  <a:pt x="425" y="642"/>
                </a:lnTo>
                <a:lnTo>
                  <a:pt x="425" y="647"/>
                </a:lnTo>
                <a:lnTo>
                  <a:pt x="425" y="647"/>
                </a:lnTo>
                <a:lnTo>
                  <a:pt x="425" y="647"/>
                </a:lnTo>
                <a:lnTo>
                  <a:pt x="425" y="651"/>
                </a:lnTo>
                <a:lnTo>
                  <a:pt x="425" y="651"/>
                </a:lnTo>
                <a:lnTo>
                  <a:pt x="429" y="651"/>
                </a:lnTo>
                <a:lnTo>
                  <a:pt x="429" y="651"/>
                </a:lnTo>
                <a:lnTo>
                  <a:pt x="434" y="651"/>
                </a:lnTo>
                <a:lnTo>
                  <a:pt x="434" y="656"/>
                </a:lnTo>
                <a:lnTo>
                  <a:pt x="434" y="656"/>
                </a:lnTo>
                <a:lnTo>
                  <a:pt x="438" y="656"/>
                </a:lnTo>
                <a:lnTo>
                  <a:pt x="438" y="660"/>
                </a:lnTo>
                <a:lnTo>
                  <a:pt x="438" y="665"/>
                </a:lnTo>
                <a:lnTo>
                  <a:pt x="443" y="660"/>
                </a:lnTo>
                <a:lnTo>
                  <a:pt x="443" y="660"/>
                </a:lnTo>
                <a:lnTo>
                  <a:pt x="443" y="660"/>
                </a:lnTo>
                <a:lnTo>
                  <a:pt x="443" y="665"/>
                </a:lnTo>
                <a:lnTo>
                  <a:pt x="443" y="665"/>
                </a:lnTo>
                <a:lnTo>
                  <a:pt x="443" y="669"/>
                </a:lnTo>
                <a:lnTo>
                  <a:pt x="443" y="669"/>
                </a:lnTo>
                <a:lnTo>
                  <a:pt x="443" y="674"/>
                </a:lnTo>
                <a:lnTo>
                  <a:pt x="443" y="674"/>
                </a:lnTo>
                <a:lnTo>
                  <a:pt x="443" y="678"/>
                </a:lnTo>
                <a:lnTo>
                  <a:pt x="443" y="678"/>
                </a:lnTo>
                <a:lnTo>
                  <a:pt x="447" y="678"/>
                </a:lnTo>
                <a:lnTo>
                  <a:pt x="447" y="678"/>
                </a:lnTo>
                <a:lnTo>
                  <a:pt x="447" y="683"/>
                </a:lnTo>
                <a:lnTo>
                  <a:pt x="447" y="683"/>
                </a:lnTo>
                <a:lnTo>
                  <a:pt x="447" y="683"/>
                </a:lnTo>
                <a:lnTo>
                  <a:pt x="456" y="687"/>
                </a:lnTo>
                <a:lnTo>
                  <a:pt x="456" y="692"/>
                </a:lnTo>
                <a:lnTo>
                  <a:pt x="461" y="692"/>
                </a:lnTo>
                <a:lnTo>
                  <a:pt x="461" y="696"/>
                </a:lnTo>
                <a:lnTo>
                  <a:pt x="461" y="696"/>
                </a:lnTo>
                <a:lnTo>
                  <a:pt x="461" y="696"/>
                </a:lnTo>
                <a:lnTo>
                  <a:pt x="465" y="696"/>
                </a:lnTo>
                <a:lnTo>
                  <a:pt x="465" y="701"/>
                </a:lnTo>
                <a:lnTo>
                  <a:pt x="461" y="701"/>
                </a:lnTo>
                <a:lnTo>
                  <a:pt x="461" y="701"/>
                </a:lnTo>
                <a:lnTo>
                  <a:pt x="461" y="705"/>
                </a:lnTo>
                <a:lnTo>
                  <a:pt x="456" y="705"/>
                </a:lnTo>
                <a:lnTo>
                  <a:pt x="456" y="705"/>
                </a:lnTo>
                <a:lnTo>
                  <a:pt x="456" y="705"/>
                </a:lnTo>
                <a:lnTo>
                  <a:pt x="456" y="710"/>
                </a:lnTo>
                <a:lnTo>
                  <a:pt x="452" y="710"/>
                </a:lnTo>
                <a:lnTo>
                  <a:pt x="452" y="710"/>
                </a:lnTo>
                <a:lnTo>
                  <a:pt x="452" y="710"/>
                </a:lnTo>
                <a:lnTo>
                  <a:pt x="447" y="710"/>
                </a:lnTo>
                <a:lnTo>
                  <a:pt x="447" y="710"/>
                </a:lnTo>
                <a:lnTo>
                  <a:pt x="443" y="705"/>
                </a:lnTo>
                <a:lnTo>
                  <a:pt x="443" y="705"/>
                </a:lnTo>
                <a:lnTo>
                  <a:pt x="443" y="705"/>
                </a:lnTo>
                <a:lnTo>
                  <a:pt x="438" y="701"/>
                </a:lnTo>
                <a:lnTo>
                  <a:pt x="438" y="701"/>
                </a:lnTo>
                <a:lnTo>
                  <a:pt x="438" y="701"/>
                </a:lnTo>
                <a:lnTo>
                  <a:pt x="438" y="701"/>
                </a:lnTo>
                <a:lnTo>
                  <a:pt x="434" y="701"/>
                </a:lnTo>
                <a:lnTo>
                  <a:pt x="434" y="696"/>
                </a:lnTo>
                <a:lnTo>
                  <a:pt x="434" y="701"/>
                </a:lnTo>
                <a:lnTo>
                  <a:pt x="434" y="701"/>
                </a:lnTo>
                <a:lnTo>
                  <a:pt x="434" y="701"/>
                </a:lnTo>
                <a:lnTo>
                  <a:pt x="434" y="696"/>
                </a:lnTo>
                <a:lnTo>
                  <a:pt x="429" y="696"/>
                </a:lnTo>
                <a:lnTo>
                  <a:pt x="429" y="696"/>
                </a:lnTo>
                <a:lnTo>
                  <a:pt x="429" y="696"/>
                </a:lnTo>
                <a:lnTo>
                  <a:pt x="425" y="696"/>
                </a:lnTo>
                <a:lnTo>
                  <a:pt x="425" y="696"/>
                </a:lnTo>
                <a:lnTo>
                  <a:pt x="425" y="696"/>
                </a:lnTo>
                <a:lnTo>
                  <a:pt x="425" y="696"/>
                </a:lnTo>
                <a:lnTo>
                  <a:pt x="420" y="696"/>
                </a:lnTo>
                <a:lnTo>
                  <a:pt x="420" y="692"/>
                </a:lnTo>
                <a:lnTo>
                  <a:pt x="420" y="692"/>
                </a:lnTo>
                <a:lnTo>
                  <a:pt x="416" y="692"/>
                </a:lnTo>
                <a:lnTo>
                  <a:pt x="416" y="692"/>
                </a:lnTo>
                <a:lnTo>
                  <a:pt x="416" y="687"/>
                </a:lnTo>
                <a:lnTo>
                  <a:pt x="416" y="687"/>
                </a:lnTo>
                <a:lnTo>
                  <a:pt x="416" y="687"/>
                </a:lnTo>
                <a:lnTo>
                  <a:pt x="416" y="687"/>
                </a:lnTo>
                <a:lnTo>
                  <a:pt x="416" y="687"/>
                </a:lnTo>
                <a:lnTo>
                  <a:pt x="411" y="687"/>
                </a:lnTo>
                <a:lnTo>
                  <a:pt x="411" y="683"/>
                </a:lnTo>
                <a:lnTo>
                  <a:pt x="407" y="683"/>
                </a:lnTo>
                <a:lnTo>
                  <a:pt x="407" y="683"/>
                </a:lnTo>
                <a:lnTo>
                  <a:pt x="407" y="683"/>
                </a:lnTo>
                <a:lnTo>
                  <a:pt x="402" y="683"/>
                </a:lnTo>
                <a:lnTo>
                  <a:pt x="402" y="683"/>
                </a:lnTo>
                <a:lnTo>
                  <a:pt x="402" y="683"/>
                </a:lnTo>
                <a:lnTo>
                  <a:pt x="402" y="683"/>
                </a:lnTo>
                <a:lnTo>
                  <a:pt x="402" y="683"/>
                </a:lnTo>
                <a:lnTo>
                  <a:pt x="398" y="683"/>
                </a:lnTo>
                <a:lnTo>
                  <a:pt x="398" y="683"/>
                </a:lnTo>
                <a:lnTo>
                  <a:pt x="393" y="683"/>
                </a:lnTo>
                <a:lnTo>
                  <a:pt x="393" y="683"/>
                </a:lnTo>
                <a:lnTo>
                  <a:pt x="393" y="683"/>
                </a:lnTo>
                <a:lnTo>
                  <a:pt x="389" y="683"/>
                </a:lnTo>
                <a:lnTo>
                  <a:pt x="389" y="687"/>
                </a:lnTo>
                <a:lnTo>
                  <a:pt x="389" y="687"/>
                </a:lnTo>
                <a:lnTo>
                  <a:pt x="389" y="683"/>
                </a:lnTo>
                <a:lnTo>
                  <a:pt x="389" y="683"/>
                </a:lnTo>
                <a:lnTo>
                  <a:pt x="389" y="683"/>
                </a:lnTo>
                <a:lnTo>
                  <a:pt x="389" y="683"/>
                </a:lnTo>
                <a:lnTo>
                  <a:pt x="389" y="683"/>
                </a:lnTo>
                <a:lnTo>
                  <a:pt x="389" y="683"/>
                </a:lnTo>
                <a:lnTo>
                  <a:pt x="384" y="683"/>
                </a:lnTo>
                <a:lnTo>
                  <a:pt x="384" y="678"/>
                </a:lnTo>
                <a:lnTo>
                  <a:pt x="380" y="678"/>
                </a:lnTo>
                <a:lnTo>
                  <a:pt x="375" y="678"/>
                </a:lnTo>
                <a:lnTo>
                  <a:pt x="375" y="678"/>
                </a:lnTo>
                <a:lnTo>
                  <a:pt x="375" y="674"/>
                </a:lnTo>
                <a:lnTo>
                  <a:pt x="371" y="674"/>
                </a:lnTo>
                <a:lnTo>
                  <a:pt x="371" y="674"/>
                </a:lnTo>
                <a:lnTo>
                  <a:pt x="366" y="674"/>
                </a:lnTo>
                <a:lnTo>
                  <a:pt x="366" y="674"/>
                </a:lnTo>
                <a:lnTo>
                  <a:pt x="366" y="674"/>
                </a:lnTo>
                <a:lnTo>
                  <a:pt x="362" y="674"/>
                </a:lnTo>
                <a:lnTo>
                  <a:pt x="362" y="674"/>
                </a:lnTo>
                <a:lnTo>
                  <a:pt x="357" y="674"/>
                </a:lnTo>
                <a:lnTo>
                  <a:pt x="357" y="674"/>
                </a:lnTo>
                <a:lnTo>
                  <a:pt x="353" y="674"/>
                </a:lnTo>
                <a:lnTo>
                  <a:pt x="348" y="674"/>
                </a:lnTo>
                <a:lnTo>
                  <a:pt x="348" y="674"/>
                </a:lnTo>
                <a:lnTo>
                  <a:pt x="344" y="669"/>
                </a:lnTo>
                <a:lnTo>
                  <a:pt x="339" y="669"/>
                </a:lnTo>
                <a:lnTo>
                  <a:pt x="339" y="669"/>
                </a:lnTo>
                <a:lnTo>
                  <a:pt x="334" y="669"/>
                </a:lnTo>
                <a:lnTo>
                  <a:pt x="334" y="669"/>
                </a:lnTo>
                <a:lnTo>
                  <a:pt x="330" y="669"/>
                </a:lnTo>
                <a:lnTo>
                  <a:pt x="330" y="669"/>
                </a:lnTo>
                <a:lnTo>
                  <a:pt x="325" y="669"/>
                </a:lnTo>
                <a:lnTo>
                  <a:pt x="325" y="669"/>
                </a:lnTo>
                <a:lnTo>
                  <a:pt x="325" y="669"/>
                </a:lnTo>
                <a:lnTo>
                  <a:pt x="325" y="669"/>
                </a:lnTo>
                <a:lnTo>
                  <a:pt x="316" y="665"/>
                </a:lnTo>
                <a:lnTo>
                  <a:pt x="316" y="660"/>
                </a:lnTo>
                <a:lnTo>
                  <a:pt x="303" y="656"/>
                </a:lnTo>
                <a:lnTo>
                  <a:pt x="303" y="656"/>
                </a:lnTo>
                <a:lnTo>
                  <a:pt x="298" y="651"/>
                </a:lnTo>
                <a:lnTo>
                  <a:pt x="294" y="651"/>
                </a:lnTo>
                <a:lnTo>
                  <a:pt x="289" y="647"/>
                </a:lnTo>
                <a:lnTo>
                  <a:pt x="289" y="647"/>
                </a:lnTo>
                <a:lnTo>
                  <a:pt x="285" y="647"/>
                </a:lnTo>
                <a:lnTo>
                  <a:pt x="285" y="647"/>
                </a:lnTo>
                <a:lnTo>
                  <a:pt x="285" y="647"/>
                </a:lnTo>
                <a:lnTo>
                  <a:pt x="280" y="647"/>
                </a:lnTo>
                <a:lnTo>
                  <a:pt x="280" y="642"/>
                </a:lnTo>
                <a:lnTo>
                  <a:pt x="280" y="642"/>
                </a:lnTo>
                <a:lnTo>
                  <a:pt x="276" y="642"/>
                </a:lnTo>
                <a:lnTo>
                  <a:pt x="271" y="637"/>
                </a:lnTo>
                <a:lnTo>
                  <a:pt x="271" y="637"/>
                </a:lnTo>
                <a:lnTo>
                  <a:pt x="271" y="637"/>
                </a:lnTo>
                <a:lnTo>
                  <a:pt x="276" y="637"/>
                </a:lnTo>
                <a:lnTo>
                  <a:pt x="276" y="637"/>
                </a:lnTo>
                <a:lnTo>
                  <a:pt x="271" y="633"/>
                </a:lnTo>
                <a:lnTo>
                  <a:pt x="271" y="633"/>
                </a:lnTo>
                <a:lnTo>
                  <a:pt x="271" y="633"/>
                </a:lnTo>
                <a:lnTo>
                  <a:pt x="271" y="633"/>
                </a:lnTo>
                <a:lnTo>
                  <a:pt x="271" y="633"/>
                </a:lnTo>
                <a:lnTo>
                  <a:pt x="276" y="633"/>
                </a:lnTo>
                <a:lnTo>
                  <a:pt x="276" y="637"/>
                </a:lnTo>
                <a:lnTo>
                  <a:pt x="280" y="637"/>
                </a:lnTo>
                <a:lnTo>
                  <a:pt x="280" y="637"/>
                </a:lnTo>
                <a:lnTo>
                  <a:pt x="285" y="633"/>
                </a:lnTo>
                <a:lnTo>
                  <a:pt x="285" y="633"/>
                </a:lnTo>
                <a:lnTo>
                  <a:pt x="285" y="633"/>
                </a:lnTo>
                <a:lnTo>
                  <a:pt x="285" y="633"/>
                </a:lnTo>
                <a:lnTo>
                  <a:pt x="285" y="633"/>
                </a:lnTo>
                <a:lnTo>
                  <a:pt x="285" y="628"/>
                </a:lnTo>
                <a:lnTo>
                  <a:pt x="285" y="628"/>
                </a:lnTo>
                <a:lnTo>
                  <a:pt x="285" y="624"/>
                </a:lnTo>
                <a:lnTo>
                  <a:pt x="289" y="624"/>
                </a:lnTo>
                <a:lnTo>
                  <a:pt x="289" y="619"/>
                </a:lnTo>
                <a:lnTo>
                  <a:pt x="289" y="624"/>
                </a:lnTo>
                <a:lnTo>
                  <a:pt x="289" y="624"/>
                </a:lnTo>
                <a:lnTo>
                  <a:pt x="289" y="624"/>
                </a:lnTo>
                <a:lnTo>
                  <a:pt x="289" y="624"/>
                </a:lnTo>
                <a:lnTo>
                  <a:pt x="289" y="619"/>
                </a:lnTo>
                <a:lnTo>
                  <a:pt x="294" y="619"/>
                </a:lnTo>
                <a:lnTo>
                  <a:pt x="294" y="619"/>
                </a:lnTo>
                <a:lnTo>
                  <a:pt x="294" y="619"/>
                </a:lnTo>
                <a:lnTo>
                  <a:pt x="294" y="619"/>
                </a:lnTo>
                <a:lnTo>
                  <a:pt x="289" y="615"/>
                </a:lnTo>
                <a:lnTo>
                  <a:pt x="285" y="615"/>
                </a:lnTo>
                <a:lnTo>
                  <a:pt x="285" y="615"/>
                </a:lnTo>
                <a:lnTo>
                  <a:pt x="285" y="610"/>
                </a:lnTo>
                <a:lnTo>
                  <a:pt x="285" y="610"/>
                </a:lnTo>
                <a:lnTo>
                  <a:pt x="285" y="610"/>
                </a:lnTo>
                <a:lnTo>
                  <a:pt x="285" y="610"/>
                </a:lnTo>
                <a:lnTo>
                  <a:pt x="289" y="610"/>
                </a:lnTo>
                <a:lnTo>
                  <a:pt x="289" y="610"/>
                </a:lnTo>
                <a:lnTo>
                  <a:pt x="289" y="610"/>
                </a:lnTo>
                <a:lnTo>
                  <a:pt x="294" y="610"/>
                </a:lnTo>
                <a:lnTo>
                  <a:pt x="294" y="610"/>
                </a:lnTo>
                <a:lnTo>
                  <a:pt x="294" y="606"/>
                </a:lnTo>
                <a:lnTo>
                  <a:pt x="294" y="606"/>
                </a:lnTo>
                <a:lnTo>
                  <a:pt x="298" y="606"/>
                </a:lnTo>
                <a:lnTo>
                  <a:pt x="303" y="601"/>
                </a:lnTo>
                <a:lnTo>
                  <a:pt x="303" y="601"/>
                </a:lnTo>
                <a:lnTo>
                  <a:pt x="303" y="601"/>
                </a:lnTo>
                <a:lnTo>
                  <a:pt x="303" y="601"/>
                </a:lnTo>
                <a:lnTo>
                  <a:pt x="303" y="601"/>
                </a:lnTo>
                <a:lnTo>
                  <a:pt x="303" y="597"/>
                </a:lnTo>
                <a:lnTo>
                  <a:pt x="298" y="597"/>
                </a:lnTo>
                <a:lnTo>
                  <a:pt x="298" y="601"/>
                </a:lnTo>
                <a:lnTo>
                  <a:pt x="294" y="601"/>
                </a:lnTo>
                <a:lnTo>
                  <a:pt x="294" y="601"/>
                </a:lnTo>
                <a:lnTo>
                  <a:pt x="294" y="601"/>
                </a:lnTo>
                <a:lnTo>
                  <a:pt x="294" y="597"/>
                </a:lnTo>
                <a:lnTo>
                  <a:pt x="294" y="597"/>
                </a:lnTo>
                <a:lnTo>
                  <a:pt x="294" y="597"/>
                </a:lnTo>
                <a:lnTo>
                  <a:pt x="294" y="601"/>
                </a:lnTo>
                <a:lnTo>
                  <a:pt x="289" y="601"/>
                </a:lnTo>
                <a:lnTo>
                  <a:pt x="289" y="601"/>
                </a:lnTo>
                <a:lnTo>
                  <a:pt x="289" y="601"/>
                </a:lnTo>
                <a:lnTo>
                  <a:pt x="289" y="601"/>
                </a:lnTo>
                <a:lnTo>
                  <a:pt x="289" y="597"/>
                </a:lnTo>
                <a:lnTo>
                  <a:pt x="289" y="597"/>
                </a:lnTo>
                <a:lnTo>
                  <a:pt x="289" y="597"/>
                </a:lnTo>
                <a:lnTo>
                  <a:pt x="289" y="597"/>
                </a:lnTo>
                <a:lnTo>
                  <a:pt x="289" y="597"/>
                </a:lnTo>
                <a:lnTo>
                  <a:pt x="289" y="597"/>
                </a:lnTo>
                <a:lnTo>
                  <a:pt x="289" y="597"/>
                </a:lnTo>
                <a:lnTo>
                  <a:pt x="289" y="597"/>
                </a:lnTo>
                <a:lnTo>
                  <a:pt x="289" y="597"/>
                </a:lnTo>
                <a:lnTo>
                  <a:pt x="289" y="592"/>
                </a:lnTo>
                <a:lnTo>
                  <a:pt x="289" y="592"/>
                </a:lnTo>
                <a:lnTo>
                  <a:pt x="289" y="592"/>
                </a:lnTo>
                <a:lnTo>
                  <a:pt x="289" y="592"/>
                </a:lnTo>
                <a:lnTo>
                  <a:pt x="294" y="592"/>
                </a:lnTo>
                <a:lnTo>
                  <a:pt x="294" y="588"/>
                </a:lnTo>
                <a:lnTo>
                  <a:pt x="294" y="588"/>
                </a:lnTo>
                <a:lnTo>
                  <a:pt x="294" y="588"/>
                </a:lnTo>
                <a:lnTo>
                  <a:pt x="298" y="588"/>
                </a:lnTo>
                <a:lnTo>
                  <a:pt x="298" y="588"/>
                </a:lnTo>
                <a:lnTo>
                  <a:pt x="303" y="588"/>
                </a:lnTo>
                <a:lnTo>
                  <a:pt x="307" y="588"/>
                </a:lnTo>
                <a:lnTo>
                  <a:pt x="307" y="588"/>
                </a:lnTo>
                <a:lnTo>
                  <a:pt x="307" y="588"/>
                </a:lnTo>
                <a:lnTo>
                  <a:pt x="307" y="583"/>
                </a:lnTo>
                <a:lnTo>
                  <a:pt x="307" y="583"/>
                </a:lnTo>
                <a:lnTo>
                  <a:pt x="307" y="583"/>
                </a:lnTo>
                <a:lnTo>
                  <a:pt x="312" y="579"/>
                </a:lnTo>
                <a:lnTo>
                  <a:pt x="312" y="579"/>
                </a:lnTo>
                <a:lnTo>
                  <a:pt x="307" y="579"/>
                </a:lnTo>
                <a:lnTo>
                  <a:pt x="307" y="579"/>
                </a:lnTo>
                <a:lnTo>
                  <a:pt x="307" y="579"/>
                </a:lnTo>
                <a:lnTo>
                  <a:pt x="307" y="579"/>
                </a:lnTo>
                <a:lnTo>
                  <a:pt x="307" y="579"/>
                </a:lnTo>
                <a:lnTo>
                  <a:pt x="307" y="574"/>
                </a:lnTo>
                <a:lnTo>
                  <a:pt x="307" y="574"/>
                </a:lnTo>
                <a:lnTo>
                  <a:pt x="307" y="574"/>
                </a:lnTo>
                <a:lnTo>
                  <a:pt x="307" y="574"/>
                </a:lnTo>
                <a:lnTo>
                  <a:pt x="303" y="574"/>
                </a:lnTo>
                <a:lnTo>
                  <a:pt x="303" y="570"/>
                </a:lnTo>
                <a:lnTo>
                  <a:pt x="303" y="570"/>
                </a:lnTo>
                <a:lnTo>
                  <a:pt x="307" y="570"/>
                </a:lnTo>
                <a:lnTo>
                  <a:pt x="307" y="570"/>
                </a:lnTo>
                <a:lnTo>
                  <a:pt x="307" y="570"/>
                </a:lnTo>
                <a:lnTo>
                  <a:pt x="307" y="570"/>
                </a:lnTo>
                <a:lnTo>
                  <a:pt x="307" y="570"/>
                </a:lnTo>
                <a:lnTo>
                  <a:pt x="307" y="570"/>
                </a:lnTo>
                <a:lnTo>
                  <a:pt x="307" y="570"/>
                </a:lnTo>
                <a:lnTo>
                  <a:pt x="303" y="565"/>
                </a:lnTo>
                <a:lnTo>
                  <a:pt x="303" y="565"/>
                </a:lnTo>
                <a:lnTo>
                  <a:pt x="303" y="565"/>
                </a:lnTo>
                <a:lnTo>
                  <a:pt x="303" y="565"/>
                </a:lnTo>
                <a:lnTo>
                  <a:pt x="307" y="565"/>
                </a:lnTo>
                <a:lnTo>
                  <a:pt x="307" y="561"/>
                </a:lnTo>
                <a:lnTo>
                  <a:pt x="307" y="561"/>
                </a:lnTo>
                <a:lnTo>
                  <a:pt x="307" y="561"/>
                </a:lnTo>
                <a:lnTo>
                  <a:pt x="307" y="561"/>
                </a:lnTo>
                <a:lnTo>
                  <a:pt x="307" y="556"/>
                </a:lnTo>
                <a:lnTo>
                  <a:pt x="307" y="556"/>
                </a:lnTo>
                <a:lnTo>
                  <a:pt x="307" y="556"/>
                </a:lnTo>
                <a:lnTo>
                  <a:pt x="307" y="556"/>
                </a:lnTo>
                <a:lnTo>
                  <a:pt x="307" y="556"/>
                </a:lnTo>
                <a:lnTo>
                  <a:pt x="307" y="556"/>
                </a:lnTo>
                <a:lnTo>
                  <a:pt x="307" y="556"/>
                </a:lnTo>
                <a:lnTo>
                  <a:pt x="303" y="556"/>
                </a:lnTo>
                <a:lnTo>
                  <a:pt x="303" y="556"/>
                </a:lnTo>
                <a:lnTo>
                  <a:pt x="298" y="552"/>
                </a:lnTo>
                <a:lnTo>
                  <a:pt x="298" y="552"/>
                </a:lnTo>
                <a:lnTo>
                  <a:pt x="298" y="552"/>
                </a:lnTo>
                <a:lnTo>
                  <a:pt x="294" y="552"/>
                </a:lnTo>
                <a:lnTo>
                  <a:pt x="294" y="552"/>
                </a:lnTo>
                <a:lnTo>
                  <a:pt x="294" y="552"/>
                </a:lnTo>
                <a:lnTo>
                  <a:pt x="294" y="552"/>
                </a:lnTo>
                <a:lnTo>
                  <a:pt x="294" y="552"/>
                </a:lnTo>
                <a:lnTo>
                  <a:pt x="289" y="552"/>
                </a:lnTo>
                <a:lnTo>
                  <a:pt x="289" y="552"/>
                </a:lnTo>
                <a:lnTo>
                  <a:pt x="289" y="547"/>
                </a:lnTo>
                <a:lnTo>
                  <a:pt x="285" y="547"/>
                </a:lnTo>
                <a:lnTo>
                  <a:pt x="285" y="547"/>
                </a:lnTo>
                <a:lnTo>
                  <a:pt x="280" y="547"/>
                </a:lnTo>
                <a:lnTo>
                  <a:pt x="280" y="547"/>
                </a:lnTo>
                <a:lnTo>
                  <a:pt x="280" y="547"/>
                </a:lnTo>
                <a:lnTo>
                  <a:pt x="276" y="547"/>
                </a:lnTo>
                <a:lnTo>
                  <a:pt x="276" y="547"/>
                </a:lnTo>
                <a:lnTo>
                  <a:pt x="276" y="547"/>
                </a:lnTo>
                <a:lnTo>
                  <a:pt x="276" y="547"/>
                </a:lnTo>
                <a:lnTo>
                  <a:pt x="276" y="547"/>
                </a:lnTo>
                <a:lnTo>
                  <a:pt x="276" y="547"/>
                </a:lnTo>
                <a:lnTo>
                  <a:pt x="271" y="547"/>
                </a:lnTo>
                <a:lnTo>
                  <a:pt x="267" y="543"/>
                </a:lnTo>
                <a:lnTo>
                  <a:pt x="267" y="543"/>
                </a:lnTo>
                <a:lnTo>
                  <a:pt x="267" y="543"/>
                </a:lnTo>
                <a:lnTo>
                  <a:pt x="267" y="538"/>
                </a:lnTo>
                <a:lnTo>
                  <a:pt x="267" y="538"/>
                </a:lnTo>
                <a:lnTo>
                  <a:pt x="262" y="538"/>
                </a:lnTo>
                <a:lnTo>
                  <a:pt x="262" y="543"/>
                </a:lnTo>
                <a:lnTo>
                  <a:pt x="262" y="543"/>
                </a:lnTo>
                <a:lnTo>
                  <a:pt x="258" y="543"/>
                </a:lnTo>
                <a:lnTo>
                  <a:pt x="258" y="543"/>
                </a:lnTo>
                <a:lnTo>
                  <a:pt x="258" y="543"/>
                </a:lnTo>
                <a:lnTo>
                  <a:pt x="253" y="543"/>
                </a:lnTo>
                <a:lnTo>
                  <a:pt x="253" y="543"/>
                </a:lnTo>
                <a:lnTo>
                  <a:pt x="253" y="543"/>
                </a:lnTo>
                <a:lnTo>
                  <a:pt x="249" y="543"/>
                </a:lnTo>
                <a:lnTo>
                  <a:pt x="249" y="543"/>
                </a:lnTo>
                <a:lnTo>
                  <a:pt x="249" y="543"/>
                </a:lnTo>
                <a:lnTo>
                  <a:pt x="249" y="543"/>
                </a:lnTo>
                <a:lnTo>
                  <a:pt x="249" y="538"/>
                </a:lnTo>
                <a:lnTo>
                  <a:pt x="244" y="538"/>
                </a:lnTo>
                <a:lnTo>
                  <a:pt x="244" y="538"/>
                </a:lnTo>
                <a:lnTo>
                  <a:pt x="244" y="538"/>
                </a:lnTo>
                <a:lnTo>
                  <a:pt x="240" y="543"/>
                </a:lnTo>
                <a:lnTo>
                  <a:pt x="240" y="543"/>
                </a:lnTo>
                <a:lnTo>
                  <a:pt x="240" y="538"/>
                </a:lnTo>
                <a:lnTo>
                  <a:pt x="240" y="538"/>
                </a:lnTo>
                <a:lnTo>
                  <a:pt x="235" y="538"/>
                </a:lnTo>
                <a:lnTo>
                  <a:pt x="235" y="538"/>
                </a:lnTo>
                <a:lnTo>
                  <a:pt x="235" y="533"/>
                </a:lnTo>
                <a:lnTo>
                  <a:pt x="235" y="533"/>
                </a:lnTo>
                <a:lnTo>
                  <a:pt x="235" y="533"/>
                </a:lnTo>
                <a:lnTo>
                  <a:pt x="235" y="533"/>
                </a:lnTo>
                <a:lnTo>
                  <a:pt x="235" y="533"/>
                </a:lnTo>
                <a:lnTo>
                  <a:pt x="235" y="529"/>
                </a:lnTo>
                <a:lnTo>
                  <a:pt x="235" y="529"/>
                </a:lnTo>
                <a:lnTo>
                  <a:pt x="235" y="529"/>
                </a:lnTo>
                <a:lnTo>
                  <a:pt x="235" y="529"/>
                </a:lnTo>
                <a:lnTo>
                  <a:pt x="235" y="529"/>
                </a:lnTo>
                <a:lnTo>
                  <a:pt x="231" y="529"/>
                </a:lnTo>
                <a:lnTo>
                  <a:pt x="231" y="529"/>
                </a:lnTo>
                <a:lnTo>
                  <a:pt x="231" y="529"/>
                </a:lnTo>
                <a:lnTo>
                  <a:pt x="231" y="524"/>
                </a:lnTo>
                <a:lnTo>
                  <a:pt x="231" y="524"/>
                </a:lnTo>
                <a:lnTo>
                  <a:pt x="231" y="524"/>
                </a:lnTo>
                <a:lnTo>
                  <a:pt x="226" y="524"/>
                </a:lnTo>
                <a:lnTo>
                  <a:pt x="226" y="524"/>
                </a:lnTo>
                <a:lnTo>
                  <a:pt x="226" y="524"/>
                </a:lnTo>
                <a:lnTo>
                  <a:pt x="226" y="524"/>
                </a:lnTo>
                <a:lnTo>
                  <a:pt x="222" y="524"/>
                </a:lnTo>
                <a:lnTo>
                  <a:pt x="222" y="524"/>
                </a:lnTo>
                <a:lnTo>
                  <a:pt x="217" y="524"/>
                </a:lnTo>
                <a:lnTo>
                  <a:pt x="217" y="524"/>
                </a:lnTo>
                <a:lnTo>
                  <a:pt x="217" y="524"/>
                </a:lnTo>
                <a:lnTo>
                  <a:pt x="217" y="524"/>
                </a:lnTo>
                <a:lnTo>
                  <a:pt x="217" y="524"/>
                </a:lnTo>
                <a:lnTo>
                  <a:pt x="217" y="524"/>
                </a:lnTo>
                <a:lnTo>
                  <a:pt x="217" y="520"/>
                </a:lnTo>
                <a:lnTo>
                  <a:pt x="217" y="520"/>
                </a:lnTo>
                <a:lnTo>
                  <a:pt x="217" y="520"/>
                </a:lnTo>
                <a:lnTo>
                  <a:pt x="213" y="520"/>
                </a:lnTo>
                <a:lnTo>
                  <a:pt x="213" y="515"/>
                </a:lnTo>
                <a:lnTo>
                  <a:pt x="213" y="515"/>
                </a:lnTo>
                <a:lnTo>
                  <a:pt x="217" y="515"/>
                </a:lnTo>
                <a:lnTo>
                  <a:pt x="217" y="515"/>
                </a:lnTo>
                <a:lnTo>
                  <a:pt x="217" y="515"/>
                </a:lnTo>
                <a:lnTo>
                  <a:pt x="217" y="515"/>
                </a:lnTo>
                <a:lnTo>
                  <a:pt x="213" y="511"/>
                </a:lnTo>
                <a:lnTo>
                  <a:pt x="213" y="506"/>
                </a:lnTo>
                <a:lnTo>
                  <a:pt x="208" y="506"/>
                </a:lnTo>
                <a:lnTo>
                  <a:pt x="208" y="506"/>
                </a:lnTo>
                <a:lnTo>
                  <a:pt x="208" y="502"/>
                </a:lnTo>
                <a:lnTo>
                  <a:pt x="203" y="506"/>
                </a:lnTo>
                <a:lnTo>
                  <a:pt x="203" y="506"/>
                </a:lnTo>
                <a:lnTo>
                  <a:pt x="199" y="502"/>
                </a:lnTo>
                <a:lnTo>
                  <a:pt x="199" y="506"/>
                </a:lnTo>
                <a:lnTo>
                  <a:pt x="194" y="506"/>
                </a:lnTo>
                <a:lnTo>
                  <a:pt x="194" y="506"/>
                </a:lnTo>
                <a:lnTo>
                  <a:pt x="190" y="506"/>
                </a:lnTo>
                <a:lnTo>
                  <a:pt x="190" y="506"/>
                </a:lnTo>
                <a:lnTo>
                  <a:pt x="190" y="506"/>
                </a:lnTo>
                <a:lnTo>
                  <a:pt x="185" y="506"/>
                </a:lnTo>
                <a:lnTo>
                  <a:pt x="185" y="506"/>
                </a:lnTo>
                <a:lnTo>
                  <a:pt x="185" y="511"/>
                </a:lnTo>
                <a:lnTo>
                  <a:pt x="185" y="511"/>
                </a:lnTo>
                <a:lnTo>
                  <a:pt x="185" y="511"/>
                </a:lnTo>
                <a:lnTo>
                  <a:pt x="181" y="511"/>
                </a:lnTo>
                <a:lnTo>
                  <a:pt x="181" y="511"/>
                </a:lnTo>
                <a:lnTo>
                  <a:pt x="181" y="511"/>
                </a:lnTo>
                <a:lnTo>
                  <a:pt x="181" y="511"/>
                </a:lnTo>
                <a:lnTo>
                  <a:pt x="181" y="511"/>
                </a:lnTo>
                <a:lnTo>
                  <a:pt x="181" y="506"/>
                </a:lnTo>
                <a:lnTo>
                  <a:pt x="176" y="506"/>
                </a:lnTo>
                <a:lnTo>
                  <a:pt x="176" y="506"/>
                </a:lnTo>
                <a:lnTo>
                  <a:pt x="176" y="506"/>
                </a:lnTo>
                <a:lnTo>
                  <a:pt x="176" y="506"/>
                </a:lnTo>
                <a:lnTo>
                  <a:pt x="176" y="502"/>
                </a:lnTo>
                <a:lnTo>
                  <a:pt x="176" y="502"/>
                </a:lnTo>
                <a:lnTo>
                  <a:pt x="176" y="502"/>
                </a:lnTo>
                <a:lnTo>
                  <a:pt x="172" y="497"/>
                </a:lnTo>
                <a:lnTo>
                  <a:pt x="172" y="497"/>
                </a:lnTo>
                <a:lnTo>
                  <a:pt x="176" y="497"/>
                </a:lnTo>
                <a:lnTo>
                  <a:pt x="176" y="497"/>
                </a:lnTo>
                <a:lnTo>
                  <a:pt x="172" y="497"/>
                </a:lnTo>
                <a:lnTo>
                  <a:pt x="172" y="493"/>
                </a:lnTo>
                <a:lnTo>
                  <a:pt x="172" y="493"/>
                </a:lnTo>
                <a:lnTo>
                  <a:pt x="172" y="493"/>
                </a:lnTo>
                <a:lnTo>
                  <a:pt x="167" y="493"/>
                </a:lnTo>
                <a:lnTo>
                  <a:pt x="172" y="493"/>
                </a:lnTo>
                <a:lnTo>
                  <a:pt x="172" y="488"/>
                </a:lnTo>
                <a:lnTo>
                  <a:pt x="172" y="488"/>
                </a:lnTo>
                <a:lnTo>
                  <a:pt x="172" y="488"/>
                </a:lnTo>
                <a:lnTo>
                  <a:pt x="172" y="488"/>
                </a:lnTo>
                <a:lnTo>
                  <a:pt x="176" y="488"/>
                </a:lnTo>
                <a:lnTo>
                  <a:pt x="176" y="488"/>
                </a:lnTo>
                <a:lnTo>
                  <a:pt x="176" y="488"/>
                </a:lnTo>
                <a:lnTo>
                  <a:pt x="176" y="488"/>
                </a:lnTo>
                <a:lnTo>
                  <a:pt x="181" y="488"/>
                </a:lnTo>
                <a:lnTo>
                  <a:pt x="181" y="488"/>
                </a:lnTo>
                <a:lnTo>
                  <a:pt x="181" y="488"/>
                </a:lnTo>
                <a:lnTo>
                  <a:pt x="185" y="488"/>
                </a:lnTo>
                <a:lnTo>
                  <a:pt x="185" y="488"/>
                </a:lnTo>
                <a:lnTo>
                  <a:pt x="185" y="488"/>
                </a:lnTo>
                <a:lnTo>
                  <a:pt x="190" y="484"/>
                </a:lnTo>
                <a:lnTo>
                  <a:pt x="190" y="484"/>
                </a:lnTo>
                <a:lnTo>
                  <a:pt x="190" y="484"/>
                </a:lnTo>
                <a:lnTo>
                  <a:pt x="190" y="484"/>
                </a:lnTo>
                <a:lnTo>
                  <a:pt x="190" y="484"/>
                </a:lnTo>
                <a:lnTo>
                  <a:pt x="185" y="484"/>
                </a:lnTo>
                <a:lnTo>
                  <a:pt x="185" y="479"/>
                </a:lnTo>
                <a:lnTo>
                  <a:pt x="185" y="479"/>
                </a:lnTo>
                <a:lnTo>
                  <a:pt x="185" y="479"/>
                </a:lnTo>
                <a:lnTo>
                  <a:pt x="185" y="479"/>
                </a:lnTo>
                <a:lnTo>
                  <a:pt x="181" y="479"/>
                </a:lnTo>
                <a:lnTo>
                  <a:pt x="176" y="479"/>
                </a:lnTo>
                <a:lnTo>
                  <a:pt x="176" y="479"/>
                </a:lnTo>
                <a:lnTo>
                  <a:pt x="172" y="475"/>
                </a:lnTo>
                <a:lnTo>
                  <a:pt x="176" y="475"/>
                </a:lnTo>
                <a:lnTo>
                  <a:pt x="176" y="475"/>
                </a:lnTo>
                <a:lnTo>
                  <a:pt x="176" y="475"/>
                </a:lnTo>
                <a:lnTo>
                  <a:pt x="176" y="475"/>
                </a:lnTo>
                <a:lnTo>
                  <a:pt x="172" y="470"/>
                </a:lnTo>
                <a:lnTo>
                  <a:pt x="172" y="470"/>
                </a:lnTo>
                <a:lnTo>
                  <a:pt x="167" y="470"/>
                </a:lnTo>
                <a:lnTo>
                  <a:pt x="167" y="466"/>
                </a:lnTo>
                <a:lnTo>
                  <a:pt x="163" y="466"/>
                </a:lnTo>
                <a:lnTo>
                  <a:pt x="163" y="466"/>
                </a:lnTo>
                <a:lnTo>
                  <a:pt x="163" y="466"/>
                </a:lnTo>
                <a:lnTo>
                  <a:pt x="163" y="466"/>
                </a:lnTo>
                <a:lnTo>
                  <a:pt x="163" y="461"/>
                </a:lnTo>
                <a:lnTo>
                  <a:pt x="163" y="461"/>
                </a:lnTo>
                <a:lnTo>
                  <a:pt x="163" y="461"/>
                </a:lnTo>
                <a:lnTo>
                  <a:pt x="158" y="461"/>
                </a:lnTo>
                <a:lnTo>
                  <a:pt x="158" y="457"/>
                </a:lnTo>
                <a:lnTo>
                  <a:pt x="158" y="457"/>
                </a:lnTo>
                <a:lnTo>
                  <a:pt x="158" y="457"/>
                </a:lnTo>
                <a:lnTo>
                  <a:pt x="158" y="457"/>
                </a:lnTo>
                <a:lnTo>
                  <a:pt x="158" y="457"/>
                </a:lnTo>
                <a:lnTo>
                  <a:pt x="158" y="452"/>
                </a:lnTo>
                <a:lnTo>
                  <a:pt x="158" y="452"/>
                </a:lnTo>
                <a:lnTo>
                  <a:pt x="158" y="452"/>
                </a:lnTo>
                <a:lnTo>
                  <a:pt x="158" y="452"/>
                </a:lnTo>
                <a:lnTo>
                  <a:pt x="158" y="448"/>
                </a:lnTo>
                <a:lnTo>
                  <a:pt x="158" y="448"/>
                </a:lnTo>
                <a:lnTo>
                  <a:pt x="158" y="448"/>
                </a:lnTo>
                <a:lnTo>
                  <a:pt x="158" y="448"/>
                </a:lnTo>
                <a:lnTo>
                  <a:pt x="158" y="448"/>
                </a:lnTo>
                <a:lnTo>
                  <a:pt x="158" y="443"/>
                </a:lnTo>
                <a:lnTo>
                  <a:pt x="158" y="443"/>
                </a:lnTo>
                <a:lnTo>
                  <a:pt x="158" y="443"/>
                </a:lnTo>
                <a:lnTo>
                  <a:pt x="158" y="443"/>
                </a:lnTo>
                <a:lnTo>
                  <a:pt x="154" y="443"/>
                </a:lnTo>
                <a:lnTo>
                  <a:pt x="154" y="443"/>
                </a:lnTo>
                <a:lnTo>
                  <a:pt x="154" y="443"/>
                </a:lnTo>
                <a:lnTo>
                  <a:pt x="154" y="443"/>
                </a:lnTo>
                <a:lnTo>
                  <a:pt x="154" y="443"/>
                </a:lnTo>
                <a:lnTo>
                  <a:pt x="149" y="439"/>
                </a:lnTo>
                <a:lnTo>
                  <a:pt x="149" y="439"/>
                </a:lnTo>
                <a:lnTo>
                  <a:pt x="145" y="439"/>
                </a:lnTo>
                <a:lnTo>
                  <a:pt x="145" y="439"/>
                </a:lnTo>
                <a:lnTo>
                  <a:pt x="145" y="439"/>
                </a:lnTo>
                <a:lnTo>
                  <a:pt x="140" y="439"/>
                </a:lnTo>
                <a:lnTo>
                  <a:pt x="140" y="439"/>
                </a:lnTo>
                <a:lnTo>
                  <a:pt x="140" y="439"/>
                </a:lnTo>
                <a:lnTo>
                  <a:pt x="140" y="439"/>
                </a:lnTo>
                <a:lnTo>
                  <a:pt x="140" y="439"/>
                </a:lnTo>
                <a:lnTo>
                  <a:pt x="136" y="443"/>
                </a:lnTo>
                <a:lnTo>
                  <a:pt x="136" y="443"/>
                </a:lnTo>
                <a:lnTo>
                  <a:pt x="136" y="439"/>
                </a:lnTo>
                <a:lnTo>
                  <a:pt x="136" y="439"/>
                </a:lnTo>
                <a:lnTo>
                  <a:pt x="136" y="439"/>
                </a:lnTo>
                <a:lnTo>
                  <a:pt x="136" y="439"/>
                </a:lnTo>
                <a:lnTo>
                  <a:pt x="136" y="439"/>
                </a:lnTo>
                <a:lnTo>
                  <a:pt x="131" y="439"/>
                </a:lnTo>
                <a:lnTo>
                  <a:pt x="131" y="434"/>
                </a:lnTo>
                <a:lnTo>
                  <a:pt x="131" y="434"/>
                </a:lnTo>
                <a:lnTo>
                  <a:pt x="127" y="434"/>
                </a:lnTo>
                <a:lnTo>
                  <a:pt x="127" y="439"/>
                </a:lnTo>
                <a:lnTo>
                  <a:pt x="127" y="439"/>
                </a:lnTo>
                <a:lnTo>
                  <a:pt x="127" y="434"/>
                </a:lnTo>
                <a:lnTo>
                  <a:pt x="122" y="434"/>
                </a:lnTo>
                <a:lnTo>
                  <a:pt x="122" y="434"/>
                </a:lnTo>
                <a:lnTo>
                  <a:pt x="122" y="434"/>
                </a:lnTo>
                <a:lnTo>
                  <a:pt x="122" y="434"/>
                </a:lnTo>
                <a:lnTo>
                  <a:pt x="118" y="434"/>
                </a:lnTo>
                <a:lnTo>
                  <a:pt x="118" y="434"/>
                </a:lnTo>
                <a:lnTo>
                  <a:pt x="118" y="434"/>
                </a:lnTo>
                <a:lnTo>
                  <a:pt x="118" y="434"/>
                </a:lnTo>
                <a:lnTo>
                  <a:pt x="118" y="429"/>
                </a:lnTo>
                <a:lnTo>
                  <a:pt x="118" y="429"/>
                </a:lnTo>
                <a:lnTo>
                  <a:pt x="118" y="429"/>
                </a:lnTo>
                <a:lnTo>
                  <a:pt x="118" y="425"/>
                </a:lnTo>
                <a:lnTo>
                  <a:pt x="118" y="425"/>
                </a:lnTo>
                <a:lnTo>
                  <a:pt x="113" y="425"/>
                </a:lnTo>
                <a:lnTo>
                  <a:pt x="113" y="425"/>
                </a:lnTo>
                <a:lnTo>
                  <a:pt x="113" y="425"/>
                </a:lnTo>
                <a:lnTo>
                  <a:pt x="113" y="420"/>
                </a:lnTo>
                <a:lnTo>
                  <a:pt x="113" y="420"/>
                </a:lnTo>
                <a:lnTo>
                  <a:pt x="113" y="420"/>
                </a:lnTo>
                <a:lnTo>
                  <a:pt x="109" y="420"/>
                </a:lnTo>
                <a:lnTo>
                  <a:pt x="109" y="420"/>
                </a:lnTo>
                <a:lnTo>
                  <a:pt x="109" y="420"/>
                </a:lnTo>
                <a:lnTo>
                  <a:pt x="109" y="416"/>
                </a:lnTo>
                <a:lnTo>
                  <a:pt x="109" y="416"/>
                </a:lnTo>
                <a:lnTo>
                  <a:pt x="109" y="416"/>
                </a:lnTo>
                <a:lnTo>
                  <a:pt x="109" y="416"/>
                </a:lnTo>
                <a:lnTo>
                  <a:pt x="109" y="416"/>
                </a:lnTo>
                <a:lnTo>
                  <a:pt x="109" y="411"/>
                </a:lnTo>
                <a:lnTo>
                  <a:pt x="109" y="411"/>
                </a:lnTo>
                <a:lnTo>
                  <a:pt x="109" y="411"/>
                </a:lnTo>
                <a:lnTo>
                  <a:pt x="109" y="411"/>
                </a:lnTo>
                <a:lnTo>
                  <a:pt x="104" y="411"/>
                </a:lnTo>
                <a:lnTo>
                  <a:pt x="104" y="407"/>
                </a:lnTo>
                <a:lnTo>
                  <a:pt x="104" y="407"/>
                </a:lnTo>
                <a:lnTo>
                  <a:pt x="104" y="407"/>
                </a:lnTo>
                <a:lnTo>
                  <a:pt x="104" y="407"/>
                </a:lnTo>
                <a:lnTo>
                  <a:pt x="104" y="407"/>
                </a:lnTo>
                <a:lnTo>
                  <a:pt x="104" y="407"/>
                </a:lnTo>
                <a:lnTo>
                  <a:pt x="104" y="402"/>
                </a:lnTo>
                <a:lnTo>
                  <a:pt x="104" y="402"/>
                </a:lnTo>
                <a:lnTo>
                  <a:pt x="104" y="402"/>
                </a:lnTo>
                <a:lnTo>
                  <a:pt x="109" y="402"/>
                </a:lnTo>
                <a:lnTo>
                  <a:pt x="109" y="402"/>
                </a:lnTo>
                <a:lnTo>
                  <a:pt x="109" y="402"/>
                </a:lnTo>
                <a:lnTo>
                  <a:pt x="109" y="402"/>
                </a:lnTo>
                <a:lnTo>
                  <a:pt x="109" y="402"/>
                </a:lnTo>
                <a:lnTo>
                  <a:pt x="104" y="402"/>
                </a:lnTo>
                <a:lnTo>
                  <a:pt x="104" y="398"/>
                </a:lnTo>
                <a:lnTo>
                  <a:pt x="104" y="398"/>
                </a:lnTo>
                <a:lnTo>
                  <a:pt x="104" y="393"/>
                </a:lnTo>
                <a:lnTo>
                  <a:pt x="104" y="393"/>
                </a:lnTo>
                <a:lnTo>
                  <a:pt x="104" y="393"/>
                </a:lnTo>
                <a:lnTo>
                  <a:pt x="104" y="393"/>
                </a:lnTo>
                <a:lnTo>
                  <a:pt x="104" y="389"/>
                </a:lnTo>
                <a:lnTo>
                  <a:pt x="100" y="384"/>
                </a:lnTo>
                <a:lnTo>
                  <a:pt x="100" y="384"/>
                </a:lnTo>
                <a:lnTo>
                  <a:pt x="100" y="384"/>
                </a:lnTo>
                <a:lnTo>
                  <a:pt x="100" y="384"/>
                </a:lnTo>
                <a:lnTo>
                  <a:pt x="104" y="380"/>
                </a:lnTo>
                <a:lnTo>
                  <a:pt x="104" y="380"/>
                </a:lnTo>
                <a:lnTo>
                  <a:pt x="104" y="375"/>
                </a:lnTo>
                <a:lnTo>
                  <a:pt x="104" y="375"/>
                </a:lnTo>
                <a:lnTo>
                  <a:pt x="104" y="375"/>
                </a:lnTo>
                <a:lnTo>
                  <a:pt x="109" y="375"/>
                </a:lnTo>
                <a:lnTo>
                  <a:pt x="109" y="375"/>
                </a:lnTo>
                <a:lnTo>
                  <a:pt x="109" y="375"/>
                </a:lnTo>
                <a:lnTo>
                  <a:pt x="109" y="375"/>
                </a:lnTo>
                <a:lnTo>
                  <a:pt x="109" y="375"/>
                </a:lnTo>
                <a:lnTo>
                  <a:pt x="109" y="371"/>
                </a:lnTo>
                <a:lnTo>
                  <a:pt x="109" y="371"/>
                </a:lnTo>
                <a:lnTo>
                  <a:pt x="109" y="371"/>
                </a:lnTo>
                <a:lnTo>
                  <a:pt x="109" y="371"/>
                </a:lnTo>
                <a:lnTo>
                  <a:pt x="109" y="366"/>
                </a:lnTo>
                <a:lnTo>
                  <a:pt x="104" y="366"/>
                </a:lnTo>
                <a:lnTo>
                  <a:pt x="109" y="366"/>
                </a:lnTo>
                <a:lnTo>
                  <a:pt x="109" y="366"/>
                </a:lnTo>
                <a:lnTo>
                  <a:pt x="109" y="366"/>
                </a:lnTo>
                <a:lnTo>
                  <a:pt x="109" y="366"/>
                </a:lnTo>
                <a:lnTo>
                  <a:pt x="113" y="366"/>
                </a:lnTo>
                <a:lnTo>
                  <a:pt x="113" y="366"/>
                </a:lnTo>
                <a:lnTo>
                  <a:pt x="113" y="366"/>
                </a:lnTo>
                <a:lnTo>
                  <a:pt x="113" y="366"/>
                </a:lnTo>
                <a:lnTo>
                  <a:pt x="118" y="366"/>
                </a:lnTo>
                <a:lnTo>
                  <a:pt x="118" y="366"/>
                </a:lnTo>
                <a:lnTo>
                  <a:pt x="118" y="366"/>
                </a:lnTo>
                <a:lnTo>
                  <a:pt x="118" y="362"/>
                </a:lnTo>
                <a:lnTo>
                  <a:pt x="118" y="362"/>
                </a:lnTo>
                <a:lnTo>
                  <a:pt x="118" y="362"/>
                </a:lnTo>
                <a:lnTo>
                  <a:pt x="122" y="362"/>
                </a:lnTo>
                <a:lnTo>
                  <a:pt x="127" y="362"/>
                </a:lnTo>
                <a:lnTo>
                  <a:pt x="136" y="362"/>
                </a:lnTo>
                <a:lnTo>
                  <a:pt x="136" y="362"/>
                </a:lnTo>
                <a:lnTo>
                  <a:pt x="136" y="362"/>
                </a:lnTo>
                <a:lnTo>
                  <a:pt x="131" y="362"/>
                </a:lnTo>
                <a:lnTo>
                  <a:pt x="131" y="362"/>
                </a:lnTo>
                <a:lnTo>
                  <a:pt x="131" y="357"/>
                </a:lnTo>
                <a:lnTo>
                  <a:pt x="127" y="357"/>
                </a:lnTo>
                <a:lnTo>
                  <a:pt x="127" y="357"/>
                </a:lnTo>
                <a:lnTo>
                  <a:pt x="122" y="357"/>
                </a:lnTo>
                <a:lnTo>
                  <a:pt x="118" y="357"/>
                </a:lnTo>
                <a:lnTo>
                  <a:pt x="113" y="357"/>
                </a:lnTo>
                <a:lnTo>
                  <a:pt x="113" y="353"/>
                </a:lnTo>
                <a:lnTo>
                  <a:pt x="109" y="353"/>
                </a:lnTo>
                <a:lnTo>
                  <a:pt x="109" y="353"/>
                </a:lnTo>
                <a:lnTo>
                  <a:pt x="113" y="353"/>
                </a:lnTo>
                <a:lnTo>
                  <a:pt x="113" y="353"/>
                </a:lnTo>
                <a:lnTo>
                  <a:pt x="113" y="348"/>
                </a:lnTo>
                <a:lnTo>
                  <a:pt x="109" y="348"/>
                </a:lnTo>
                <a:lnTo>
                  <a:pt x="109" y="348"/>
                </a:lnTo>
                <a:lnTo>
                  <a:pt x="104" y="353"/>
                </a:lnTo>
                <a:lnTo>
                  <a:pt x="100" y="353"/>
                </a:lnTo>
                <a:lnTo>
                  <a:pt x="104" y="348"/>
                </a:lnTo>
                <a:lnTo>
                  <a:pt x="109" y="344"/>
                </a:lnTo>
                <a:lnTo>
                  <a:pt x="109" y="344"/>
                </a:lnTo>
                <a:lnTo>
                  <a:pt x="109" y="344"/>
                </a:lnTo>
                <a:lnTo>
                  <a:pt x="113" y="344"/>
                </a:lnTo>
                <a:lnTo>
                  <a:pt x="113" y="339"/>
                </a:lnTo>
                <a:lnTo>
                  <a:pt x="113" y="339"/>
                </a:lnTo>
                <a:lnTo>
                  <a:pt x="118" y="339"/>
                </a:lnTo>
                <a:lnTo>
                  <a:pt x="122" y="335"/>
                </a:lnTo>
                <a:lnTo>
                  <a:pt x="122" y="335"/>
                </a:lnTo>
                <a:lnTo>
                  <a:pt x="122" y="330"/>
                </a:lnTo>
                <a:lnTo>
                  <a:pt x="127" y="330"/>
                </a:lnTo>
                <a:lnTo>
                  <a:pt x="127" y="330"/>
                </a:lnTo>
                <a:lnTo>
                  <a:pt x="131" y="325"/>
                </a:lnTo>
                <a:lnTo>
                  <a:pt x="131" y="321"/>
                </a:lnTo>
                <a:lnTo>
                  <a:pt x="131" y="321"/>
                </a:lnTo>
                <a:lnTo>
                  <a:pt x="136" y="316"/>
                </a:lnTo>
                <a:lnTo>
                  <a:pt x="140" y="312"/>
                </a:lnTo>
                <a:lnTo>
                  <a:pt x="140" y="312"/>
                </a:lnTo>
                <a:lnTo>
                  <a:pt x="140" y="312"/>
                </a:lnTo>
                <a:lnTo>
                  <a:pt x="140" y="307"/>
                </a:lnTo>
                <a:lnTo>
                  <a:pt x="140" y="307"/>
                </a:lnTo>
                <a:lnTo>
                  <a:pt x="140" y="307"/>
                </a:lnTo>
                <a:lnTo>
                  <a:pt x="140" y="303"/>
                </a:lnTo>
                <a:lnTo>
                  <a:pt x="140" y="303"/>
                </a:lnTo>
                <a:lnTo>
                  <a:pt x="140" y="303"/>
                </a:lnTo>
                <a:lnTo>
                  <a:pt x="136" y="303"/>
                </a:lnTo>
                <a:lnTo>
                  <a:pt x="136" y="298"/>
                </a:lnTo>
                <a:lnTo>
                  <a:pt x="131" y="298"/>
                </a:lnTo>
                <a:lnTo>
                  <a:pt x="131" y="298"/>
                </a:lnTo>
                <a:lnTo>
                  <a:pt x="127" y="294"/>
                </a:lnTo>
                <a:lnTo>
                  <a:pt x="122" y="294"/>
                </a:lnTo>
                <a:lnTo>
                  <a:pt x="118" y="289"/>
                </a:lnTo>
                <a:lnTo>
                  <a:pt x="118" y="289"/>
                </a:lnTo>
                <a:lnTo>
                  <a:pt x="122" y="289"/>
                </a:lnTo>
                <a:lnTo>
                  <a:pt x="122" y="285"/>
                </a:lnTo>
                <a:lnTo>
                  <a:pt x="127" y="285"/>
                </a:lnTo>
                <a:lnTo>
                  <a:pt x="127" y="285"/>
                </a:lnTo>
                <a:lnTo>
                  <a:pt x="127" y="285"/>
                </a:lnTo>
                <a:lnTo>
                  <a:pt x="127" y="280"/>
                </a:lnTo>
                <a:lnTo>
                  <a:pt x="122" y="280"/>
                </a:lnTo>
                <a:lnTo>
                  <a:pt x="122" y="280"/>
                </a:lnTo>
                <a:lnTo>
                  <a:pt x="118" y="280"/>
                </a:lnTo>
                <a:lnTo>
                  <a:pt x="118" y="276"/>
                </a:lnTo>
                <a:lnTo>
                  <a:pt x="118" y="276"/>
                </a:lnTo>
                <a:lnTo>
                  <a:pt x="118" y="276"/>
                </a:lnTo>
                <a:lnTo>
                  <a:pt x="118" y="276"/>
                </a:lnTo>
                <a:lnTo>
                  <a:pt x="118" y="271"/>
                </a:lnTo>
                <a:lnTo>
                  <a:pt x="118" y="271"/>
                </a:lnTo>
                <a:lnTo>
                  <a:pt x="118" y="271"/>
                </a:lnTo>
                <a:lnTo>
                  <a:pt x="113" y="271"/>
                </a:lnTo>
                <a:lnTo>
                  <a:pt x="113" y="271"/>
                </a:lnTo>
                <a:lnTo>
                  <a:pt x="113" y="267"/>
                </a:lnTo>
                <a:lnTo>
                  <a:pt x="109" y="267"/>
                </a:lnTo>
                <a:lnTo>
                  <a:pt x="109" y="267"/>
                </a:lnTo>
                <a:lnTo>
                  <a:pt x="109" y="267"/>
                </a:lnTo>
                <a:lnTo>
                  <a:pt x="113" y="267"/>
                </a:lnTo>
                <a:lnTo>
                  <a:pt x="113" y="267"/>
                </a:lnTo>
                <a:lnTo>
                  <a:pt x="113" y="262"/>
                </a:lnTo>
                <a:lnTo>
                  <a:pt x="113" y="262"/>
                </a:lnTo>
                <a:lnTo>
                  <a:pt x="113" y="262"/>
                </a:lnTo>
                <a:lnTo>
                  <a:pt x="109" y="262"/>
                </a:lnTo>
                <a:lnTo>
                  <a:pt x="109" y="262"/>
                </a:lnTo>
                <a:lnTo>
                  <a:pt x="109" y="262"/>
                </a:lnTo>
                <a:lnTo>
                  <a:pt x="109" y="262"/>
                </a:lnTo>
                <a:lnTo>
                  <a:pt x="109" y="262"/>
                </a:lnTo>
                <a:lnTo>
                  <a:pt x="109" y="258"/>
                </a:lnTo>
                <a:lnTo>
                  <a:pt x="113" y="258"/>
                </a:lnTo>
                <a:lnTo>
                  <a:pt x="109" y="253"/>
                </a:lnTo>
                <a:lnTo>
                  <a:pt x="109" y="253"/>
                </a:lnTo>
                <a:lnTo>
                  <a:pt x="113" y="253"/>
                </a:lnTo>
                <a:lnTo>
                  <a:pt x="113" y="253"/>
                </a:lnTo>
                <a:lnTo>
                  <a:pt x="113" y="253"/>
                </a:lnTo>
                <a:lnTo>
                  <a:pt x="113" y="253"/>
                </a:lnTo>
                <a:lnTo>
                  <a:pt x="113" y="253"/>
                </a:lnTo>
                <a:lnTo>
                  <a:pt x="113" y="249"/>
                </a:lnTo>
                <a:lnTo>
                  <a:pt x="109" y="249"/>
                </a:lnTo>
                <a:lnTo>
                  <a:pt x="109" y="244"/>
                </a:lnTo>
                <a:lnTo>
                  <a:pt x="109" y="244"/>
                </a:lnTo>
                <a:lnTo>
                  <a:pt x="109" y="244"/>
                </a:lnTo>
                <a:lnTo>
                  <a:pt x="104" y="240"/>
                </a:lnTo>
                <a:lnTo>
                  <a:pt x="104" y="240"/>
                </a:lnTo>
                <a:lnTo>
                  <a:pt x="104" y="240"/>
                </a:lnTo>
                <a:lnTo>
                  <a:pt x="104" y="235"/>
                </a:lnTo>
                <a:lnTo>
                  <a:pt x="100" y="235"/>
                </a:lnTo>
                <a:lnTo>
                  <a:pt x="100" y="231"/>
                </a:lnTo>
                <a:lnTo>
                  <a:pt x="100" y="231"/>
                </a:lnTo>
                <a:lnTo>
                  <a:pt x="100" y="231"/>
                </a:lnTo>
                <a:lnTo>
                  <a:pt x="100" y="231"/>
                </a:lnTo>
                <a:lnTo>
                  <a:pt x="100" y="226"/>
                </a:lnTo>
                <a:lnTo>
                  <a:pt x="100" y="226"/>
                </a:lnTo>
                <a:lnTo>
                  <a:pt x="104" y="222"/>
                </a:lnTo>
                <a:lnTo>
                  <a:pt x="104" y="222"/>
                </a:lnTo>
                <a:lnTo>
                  <a:pt x="104" y="222"/>
                </a:lnTo>
                <a:lnTo>
                  <a:pt x="104" y="217"/>
                </a:lnTo>
                <a:lnTo>
                  <a:pt x="104" y="217"/>
                </a:lnTo>
                <a:lnTo>
                  <a:pt x="104" y="217"/>
                </a:lnTo>
                <a:lnTo>
                  <a:pt x="100" y="212"/>
                </a:lnTo>
                <a:lnTo>
                  <a:pt x="95" y="208"/>
                </a:lnTo>
                <a:lnTo>
                  <a:pt x="95" y="208"/>
                </a:lnTo>
                <a:lnTo>
                  <a:pt x="91" y="208"/>
                </a:lnTo>
                <a:lnTo>
                  <a:pt x="86" y="203"/>
                </a:lnTo>
                <a:lnTo>
                  <a:pt x="86" y="203"/>
                </a:lnTo>
                <a:lnTo>
                  <a:pt x="86" y="199"/>
                </a:lnTo>
                <a:lnTo>
                  <a:pt x="86" y="194"/>
                </a:lnTo>
                <a:lnTo>
                  <a:pt x="86" y="194"/>
                </a:lnTo>
                <a:lnTo>
                  <a:pt x="86" y="194"/>
                </a:lnTo>
                <a:lnTo>
                  <a:pt x="86" y="194"/>
                </a:lnTo>
                <a:lnTo>
                  <a:pt x="86" y="194"/>
                </a:lnTo>
                <a:lnTo>
                  <a:pt x="82" y="194"/>
                </a:lnTo>
                <a:lnTo>
                  <a:pt x="82" y="194"/>
                </a:lnTo>
                <a:lnTo>
                  <a:pt x="86" y="194"/>
                </a:lnTo>
                <a:lnTo>
                  <a:pt x="86" y="194"/>
                </a:lnTo>
                <a:lnTo>
                  <a:pt x="86" y="190"/>
                </a:lnTo>
                <a:lnTo>
                  <a:pt x="91" y="190"/>
                </a:lnTo>
                <a:lnTo>
                  <a:pt x="91" y="190"/>
                </a:lnTo>
                <a:lnTo>
                  <a:pt x="91" y="190"/>
                </a:lnTo>
                <a:lnTo>
                  <a:pt x="91" y="190"/>
                </a:lnTo>
                <a:lnTo>
                  <a:pt x="91" y="185"/>
                </a:lnTo>
                <a:lnTo>
                  <a:pt x="95" y="185"/>
                </a:lnTo>
                <a:lnTo>
                  <a:pt x="100" y="185"/>
                </a:lnTo>
                <a:lnTo>
                  <a:pt x="100" y="185"/>
                </a:lnTo>
                <a:lnTo>
                  <a:pt x="100" y="185"/>
                </a:lnTo>
                <a:lnTo>
                  <a:pt x="100" y="185"/>
                </a:lnTo>
                <a:lnTo>
                  <a:pt x="100" y="181"/>
                </a:lnTo>
                <a:lnTo>
                  <a:pt x="100" y="181"/>
                </a:lnTo>
                <a:lnTo>
                  <a:pt x="100" y="181"/>
                </a:lnTo>
                <a:lnTo>
                  <a:pt x="100" y="181"/>
                </a:lnTo>
                <a:lnTo>
                  <a:pt x="100" y="181"/>
                </a:lnTo>
                <a:lnTo>
                  <a:pt x="100" y="181"/>
                </a:lnTo>
                <a:lnTo>
                  <a:pt x="104" y="181"/>
                </a:lnTo>
                <a:lnTo>
                  <a:pt x="104" y="181"/>
                </a:lnTo>
                <a:lnTo>
                  <a:pt x="109" y="181"/>
                </a:lnTo>
                <a:lnTo>
                  <a:pt x="109" y="181"/>
                </a:lnTo>
                <a:lnTo>
                  <a:pt x="109" y="181"/>
                </a:lnTo>
                <a:lnTo>
                  <a:pt x="109" y="181"/>
                </a:lnTo>
                <a:lnTo>
                  <a:pt x="109" y="181"/>
                </a:lnTo>
                <a:lnTo>
                  <a:pt x="109" y="176"/>
                </a:lnTo>
                <a:lnTo>
                  <a:pt x="109" y="176"/>
                </a:lnTo>
                <a:lnTo>
                  <a:pt x="113" y="181"/>
                </a:lnTo>
                <a:lnTo>
                  <a:pt x="118" y="181"/>
                </a:lnTo>
                <a:lnTo>
                  <a:pt x="118" y="176"/>
                </a:lnTo>
                <a:lnTo>
                  <a:pt x="118" y="176"/>
                </a:lnTo>
                <a:lnTo>
                  <a:pt x="118" y="176"/>
                </a:lnTo>
                <a:lnTo>
                  <a:pt x="122" y="176"/>
                </a:lnTo>
                <a:lnTo>
                  <a:pt x="122" y="176"/>
                </a:lnTo>
                <a:lnTo>
                  <a:pt x="122" y="176"/>
                </a:lnTo>
                <a:lnTo>
                  <a:pt x="122" y="172"/>
                </a:lnTo>
                <a:lnTo>
                  <a:pt x="127" y="176"/>
                </a:lnTo>
                <a:lnTo>
                  <a:pt x="127" y="176"/>
                </a:lnTo>
                <a:lnTo>
                  <a:pt x="131" y="176"/>
                </a:lnTo>
                <a:lnTo>
                  <a:pt x="131" y="176"/>
                </a:lnTo>
                <a:lnTo>
                  <a:pt x="131" y="181"/>
                </a:lnTo>
                <a:lnTo>
                  <a:pt x="131" y="181"/>
                </a:lnTo>
                <a:lnTo>
                  <a:pt x="131" y="181"/>
                </a:lnTo>
                <a:lnTo>
                  <a:pt x="131" y="181"/>
                </a:lnTo>
                <a:lnTo>
                  <a:pt x="122" y="181"/>
                </a:lnTo>
                <a:lnTo>
                  <a:pt x="122" y="181"/>
                </a:lnTo>
                <a:lnTo>
                  <a:pt x="122" y="181"/>
                </a:lnTo>
                <a:lnTo>
                  <a:pt x="127" y="181"/>
                </a:lnTo>
                <a:lnTo>
                  <a:pt x="127" y="181"/>
                </a:lnTo>
                <a:lnTo>
                  <a:pt x="131" y="181"/>
                </a:lnTo>
                <a:lnTo>
                  <a:pt x="131" y="181"/>
                </a:lnTo>
                <a:lnTo>
                  <a:pt x="136" y="181"/>
                </a:lnTo>
                <a:lnTo>
                  <a:pt x="136" y="185"/>
                </a:lnTo>
                <a:lnTo>
                  <a:pt x="136" y="185"/>
                </a:lnTo>
                <a:lnTo>
                  <a:pt x="136" y="185"/>
                </a:lnTo>
                <a:lnTo>
                  <a:pt x="136" y="185"/>
                </a:lnTo>
                <a:lnTo>
                  <a:pt x="140" y="185"/>
                </a:lnTo>
                <a:lnTo>
                  <a:pt x="140" y="185"/>
                </a:lnTo>
                <a:lnTo>
                  <a:pt x="140" y="185"/>
                </a:lnTo>
                <a:lnTo>
                  <a:pt x="140" y="185"/>
                </a:lnTo>
                <a:lnTo>
                  <a:pt x="140" y="185"/>
                </a:lnTo>
                <a:lnTo>
                  <a:pt x="140" y="190"/>
                </a:lnTo>
                <a:lnTo>
                  <a:pt x="136" y="190"/>
                </a:lnTo>
                <a:lnTo>
                  <a:pt x="136" y="190"/>
                </a:lnTo>
                <a:lnTo>
                  <a:pt x="140" y="190"/>
                </a:lnTo>
                <a:lnTo>
                  <a:pt x="140" y="190"/>
                </a:lnTo>
                <a:lnTo>
                  <a:pt x="140" y="185"/>
                </a:lnTo>
                <a:lnTo>
                  <a:pt x="145" y="185"/>
                </a:lnTo>
                <a:lnTo>
                  <a:pt x="149" y="185"/>
                </a:lnTo>
                <a:lnTo>
                  <a:pt x="149" y="185"/>
                </a:lnTo>
                <a:lnTo>
                  <a:pt x="158" y="185"/>
                </a:lnTo>
                <a:lnTo>
                  <a:pt x="158" y="185"/>
                </a:lnTo>
                <a:lnTo>
                  <a:pt x="158" y="185"/>
                </a:lnTo>
                <a:lnTo>
                  <a:pt x="163" y="185"/>
                </a:lnTo>
                <a:lnTo>
                  <a:pt x="163" y="185"/>
                </a:lnTo>
                <a:lnTo>
                  <a:pt x="167" y="185"/>
                </a:lnTo>
                <a:lnTo>
                  <a:pt x="176" y="190"/>
                </a:lnTo>
                <a:lnTo>
                  <a:pt x="194" y="194"/>
                </a:lnTo>
                <a:lnTo>
                  <a:pt x="203" y="203"/>
                </a:lnTo>
                <a:lnTo>
                  <a:pt x="203" y="203"/>
                </a:lnTo>
                <a:lnTo>
                  <a:pt x="208" y="203"/>
                </a:lnTo>
                <a:lnTo>
                  <a:pt x="208" y="203"/>
                </a:lnTo>
                <a:lnTo>
                  <a:pt x="208" y="203"/>
                </a:lnTo>
                <a:lnTo>
                  <a:pt x="217" y="208"/>
                </a:lnTo>
                <a:lnTo>
                  <a:pt x="222" y="208"/>
                </a:lnTo>
                <a:lnTo>
                  <a:pt x="222" y="208"/>
                </a:lnTo>
                <a:lnTo>
                  <a:pt x="222" y="203"/>
                </a:lnTo>
                <a:lnTo>
                  <a:pt x="222" y="208"/>
                </a:lnTo>
                <a:lnTo>
                  <a:pt x="222" y="208"/>
                </a:lnTo>
                <a:lnTo>
                  <a:pt x="222" y="208"/>
                </a:lnTo>
                <a:lnTo>
                  <a:pt x="226" y="208"/>
                </a:lnTo>
                <a:lnTo>
                  <a:pt x="231" y="212"/>
                </a:lnTo>
                <a:lnTo>
                  <a:pt x="231" y="212"/>
                </a:lnTo>
                <a:lnTo>
                  <a:pt x="231" y="212"/>
                </a:lnTo>
                <a:lnTo>
                  <a:pt x="235" y="212"/>
                </a:lnTo>
                <a:lnTo>
                  <a:pt x="235" y="212"/>
                </a:lnTo>
                <a:lnTo>
                  <a:pt x="240" y="217"/>
                </a:lnTo>
                <a:lnTo>
                  <a:pt x="240" y="222"/>
                </a:lnTo>
                <a:lnTo>
                  <a:pt x="240" y="222"/>
                </a:lnTo>
                <a:lnTo>
                  <a:pt x="244" y="222"/>
                </a:lnTo>
                <a:lnTo>
                  <a:pt x="244" y="222"/>
                </a:lnTo>
                <a:lnTo>
                  <a:pt x="244" y="226"/>
                </a:lnTo>
                <a:lnTo>
                  <a:pt x="244" y="231"/>
                </a:lnTo>
                <a:lnTo>
                  <a:pt x="244" y="231"/>
                </a:lnTo>
                <a:lnTo>
                  <a:pt x="240" y="240"/>
                </a:lnTo>
                <a:lnTo>
                  <a:pt x="235" y="240"/>
                </a:lnTo>
                <a:lnTo>
                  <a:pt x="226" y="244"/>
                </a:lnTo>
                <a:lnTo>
                  <a:pt x="217" y="244"/>
                </a:lnTo>
                <a:lnTo>
                  <a:pt x="213" y="244"/>
                </a:lnTo>
                <a:lnTo>
                  <a:pt x="208" y="244"/>
                </a:lnTo>
                <a:lnTo>
                  <a:pt x="203" y="244"/>
                </a:lnTo>
                <a:lnTo>
                  <a:pt x="199" y="244"/>
                </a:lnTo>
                <a:lnTo>
                  <a:pt x="194" y="240"/>
                </a:lnTo>
                <a:lnTo>
                  <a:pt x="194" y="240"/>
                </a:lnTo>
                <a:lnTo>
                  <a:pt x="190" y="240"/>
                </a:lnTo>
                <a:lnTo>
                  <a:pt x="176" y="240"/>
                </a:lnTo>
                <a:lnTo>
                  <a:pt x="176" y="240"/>
                </a:lnTo>
                <a:lnTo>
                  <a:pt x="167" y="235"/>
                </a:lnTo>
                <a:lnTo>
                  <a:pt x="167" y="235"/>
                </a:lnTo>
                <a:lnTo>
                  <a:pt x="163" y="235"/>
                </a:lnTo>
                <a:lnTo>
                  <a:pt x="163" y="235"/>
                </a:lnTo>
                <a:lnTo>
                  <a:pt x="163" y="235"/>
                </a:lnTo>
                <a:lnTo>
                  <a:pt x="163" y="235"/>
                </a:lnTo>
                <a:lnTo>
                  <a:pt x="158" y="235"/>
                </a:lnTo>
                <a:lnTo>
                  <a:pt x="158" y="235"/>
                </a:lnTo>
                <a:lnTo>
                  <a:pt x="154" y="235"/>
                </a:lnTo>
                <a:lnTo>
                  <a:pt x="154" y="235"/>
                </a:lnTo>
                <a:lnTo>
                  <a:pt x="154" y="235"/>
                </a:lnTo>
                <a:lnTo>
                  <a:pt x="149" y="235"/>
                </a:lnTo>
                <a:lnTo>
                  <a:pt x="145" y="231"/>
                </a:lnTo>
                <a:lnTo>
                  <a:pt x="145" y="231"/>
                </a:lnTo>
                <a:lnTo>
                  <a:pt x="145" y="231"/>
                </a:lnTo>
                <a:lnTo>
                  <a:pt x="145" y="226"/>
                </a:lnTo>
                <a:lnTo>
                  <a:pt x="145" y="226"/>
                </a:lnTo>
                <a:lnTo>
                  <a:pt x="136" y="226"/>
                </a:lnTo>
                <a:lnTo>
                  <a:pt x="131" y="226"/>
                </a:lnTo>
                <a:lnTo>
                  <a:pt x="131" y="226"/>
                </a:lnTo>
                <a:lnTo>
                  <a:pt x="136" y="226"/>
                </a:lnTo>
                <a:lnTo>
                  <a:pt x="136" y="226"/>
                </a:lnTo>
                <a:lnTo>
                  <a:pt x="140" y="231"/>
                </a:lnTo>
                <a:lnTo>
                  <a:pt x="140" y="231"/>
                </a:lnTo>
                <a:lnTo>
                  <a:pt x="140" y="231"/>
                </a:lnTo>
                <a:lnTo>
                  <a:pt x="145" y="235"/>
                </a:lnTo>
                <a:lnTo>
                  <a:pt x="145" y="235"/>
                </a:lnTo>
                <a:lnTo>
                  <a:pt x="145" y="235"/>
                </a:lnTo>
                <a:lnTo>
                  <a:pt x="149" y="235"/>
                </a:lnTo>
                <a:lnTo>
                  <a:pt x="149" y="235"/>
                </a:lnTo>
                <a:lnTo>
                  <a:pt x="149" y="235"/>
                </a:lnTo>
                <a:lnTo>
                  <a:pt x="149" y="240"/>
                </a:lnTo>
                <a:lnTo>
                  <a:pt x="154" y="240"/>
                </a:lnTo>
                <a:lnTo>
                  <a:pt x="154" y="240"/>
                </a:lnTo>
                <a:lnTo>
                  <a:pt x="154" y="240"/>
                </a:lnTo>
                <a:lnTo>
                  <a:pt x="154" y="240"/>
                </a:lnTo>
                <a:lnTo>
                  <a:pt x="154" y="240"/>
                </a:lnTo>
                <a:lnTo>
                  <a:pt x="154" y="240"/>
                </a:lnTo>
                <a:lnTo>
                  <a:pt x="154" y="240"/>
                </a:lnTo>
                <a:lnTo>
                  <a:pt x="154" y="240"/>
                </a:lnTo>
                <a:lnTo>
                  <a:pt x="163" y="244"/>
                </a:lnTo>
                <a:lnTo>
                  <a:pt x="167" y="244"/>
                </a:lnTo>
                <a:lnTo>
                  <a:pt x="167" y="249"/>
                </a:lnTo>
                <a:lnTo>
                  <a:pt x="172" y="249"/>
                </a:lnTo>
                <a:lnTo>
                  <a:pt x="172" y="249"/>
                </a:lnTo>
                <a:lnTo>
                  <a:pt x="172" y="253"/>
                </a:lnTo>
                <a:lnTo>
                  <a:pt x="172" y="253"/>
                </a:lnTo>
                <a:lnTo>
                  <a:pt x="172" y="253"/>
                </a:lnTo>
                <a:lnTo>
                  <a:pt x="172" y="258"/>
                </a:lnTo>
                <a:lnTo>
                  <a:pt x="172" y="258"/>
                </a:lnTo>
                <a:lnTo>
                  <a:pt x="167" y="258"/>
                </a:lnTo>
                <a:lnTo>
                  <a:pt x="172" y="262"/>
                </a:lnTo>
                <a:lnTo>
                  <a:pt x="172" y="262"/>
                </a:lnTo>
                <a:lnTo>
                  <a:pt x="176" y="267"/>
                </a:lnTo>
                <a:lnTo>
                  <a:pt x="176" y="267"/>
                </a:lnTo>
                <a:lnTo>
                  <a:pt x="176" y="271"/>
                </a:lnTo>
                <a:lnTo>
                  <a:pt x="176" y="271"/>
                </a:lnTo>
                <a:lnTo>
                  <a:pt x="176" y="271"/>
                </a:lnTo>
                <a:lnTo>
                  <a:pt x="176" y="271"/>
                </a:lnTo>
                <a:lnTo>
                  <a:pt x="176" y="276"/>
                </a:lnTo>
                <a:lnTo>
                  <a:pt x="181" y="276"/>
                </a:lnTo>
                <a:lnTo>
                  <a:pt x="185" y="276"/>
                </a:lnTo>
                <a:lnTo>
                  <a:pt x="185" y="280"/>
                </a:lnTo>
                <a:lnTo>
                  <a:pt x="190" y="276"/>
                </a:lnTo>
                <a:lnTo>
                  <a:pt x="190" y="280"/>
                </a:lnTo>
                <a:lnTo>
                  <a:pt x="194" y="280"/>
                </a:lnTo>
                <a:lnTo>
                  <a:pt x="199" y="285"/>
                </a:lnTo>
                <a:lnTo>
                  <a:pt x="199" y="285"/>
                </a:lnTo>
                <a:lnTo>
                  <a:pt x="203" y="285"/>
                </a:lnTo>
                <a:lnTo>
                  <a:pt x="208" y="285"/>
                </a:lnTo>
                <a:lnTo>
                  <a:pt x="213" y="289"/>
                </a:lnTo>
                <a:lnTo>
                  <a:pt x="213" y="289"/>
                </a:lnTo>
                <a:lnTo>
                  <a:pt x="217" y="285"/>
                </a:lnTo>
                <a:lnTo>
                  <a:pt x="217" y="285"/>
                </a:lnTo>
                <a:lnTo>
                  <a:pt x="222" y="285"/>
                </a:lnTo>
                <a:lnTo>
                  <a:pt x="222" y="280"/>
                </a:lnTo>
                <a:lnTo>
                  <a:pt x="217" y="280"/>
                </a:lnTo>
                <a:lnTo>
                  <a:pt x="217" y="280"/>
                </a:lnTo>
                <a:lnTo>
                  <a:pt x="217" y="276"/>
                </a:lnTo>
                <a:lnTo>
                  <a:pt x="213" y="276"/>
                </a:lnTo>
                <a:lnTo>
                  <a:pt x="213" y="276"/>
                </a:lnTo>
                <a:lnTo>
                  <a:pt x="208" y="276"/>
                </a:lnTo>
                <a:lnTo>
                  <a:pt x="208" y="276"/>
                </a:lnTo>
                <a:lnTo>
                  <a:pt x="203" y="276"/>
                </a:lnTo>
                <a:lnTo>
                  <a:pt x="199" y="271"/>
                </a:lnTo>
                <a:lnTo>
                  <a:pt x="199" y="271"/>
                </a:lnTo>
                <a:lnTo>
                  <a:pt x="199" y="271"/>
                </a:lnTo>
                <a:lnTo>
                  <a:pt x="199" y="267"/>
                </a:lnTo>
                <a:lnTo>
                  <a:pt x="194" y="267"/>
                </a:lnTo>
                <a:lnTo>
                  <a:pt x="199" y="267"/>
                </a:lnTo>
                <a:lnTo>
                  <a:pt x="199" y="267"/>
                </a:lnTo>
                <a:lnTo>
                  <a:pt x="199" y="262"/>
                </a:lnTo>
                <a:lnTo>
                  <a:pt x="203" y="262"/>
                </a:lnTo>
                <a:lnTo>
                  <a:pt x="203" y="262"/>
                </a:lnTo>
                <a:lnTo>
                  <a:pt x="208" y="262"/>
                </a:lnTo>
                <a:lnTo>
                  <a:pt x="217" y="267"/>
                </a:lnTo>
                <a:lnTo>
                  <a:pt x="217" y="267"/>
                </a:lnTo>
                <a:lnTo>
                  <a:pt x="217" y="267"/>
                </a:lnTo>
                <a:lnTo>
                  <a:pt x="222" y="267"/>
                </a:lnTo>
                <a:lnTo>
                  <a:pt x="222" y="267"/>
                </a:lnTo>
                <a:lnTo>
                  <a:pt x="222" y="271"/>
                </a:lnTo>
                <a:lnTo>
                  <a:pt x="222" y="271"/>
                </a:lnTo>
                <a:lnTo>
                  <a:pt x="231" y="271"/>
                </a:lnTo>
                <a:lnTo>
                  <a:pt x="235" y="271"/>
                </a:lnTo>
                <a:lnTo>
                  <a:pt x="240" y="271"/>
                </a:lnTo>
                <a:lnTo>
                  <a:pt x="240" y="271"/>
                </a:lnTo>
                <a:lnTo>
                  <a:pt x="240" y="271"/>
                </a:lnTo>
                <a:lnTo>
                  <a:pt x="240" y="271"/>
                </a:lnTo>
                <a:lnTo>
                  <a:pt x="244" y="267"/>
                </a:lnTo>
                <a:lnTo>
                  <a:pt x="244" y="271"/>
                </a:lnTo>
                <a:lnTo>
                  <a:pt x="244" y="267"/>
                </a:lnTo>
                <a:lnTo>
                  <a:pt x="244" y="267"/>
                </a:lnTo>
                <a:lnTo>
                  <a:pt x="244" y="267"/>
                </a:lnTo>
                <a:lnTo>
                  <a:pt x="240" y="262"/>
                </a:lnTo>
                <a:lnTo>
                  <a:pt x="235" y="262"/>
                </a:lnTo>
                <a:lnTo>
                  <a:pt x="235" y="258"/>
                </a:lnTo>
                <a:lnTo>
                  <a:pt x="235" y="258"/>
                </a:lnTo>
                <a:lnTo>
                  <a:pt x="235" y="253"/>
                </a:lnTo>
                <a:lnTo>
                  <a:pt x="235" y="253"/>
                </a:lnTo>
                <a:lnTo>
                  <a:pt x="240" y="249"/>
                </a:lnTo>
                <a:lnTo>
                  <a:pt x="240" y="249"/>
                </a:lnTo>
                <a:lnTo>
                  <a:pt x="244" y="249"/>
                </a:lnTo>
                <a:lnTo>
                  <a:pt x="244" y="244"/>
                </a:lnTo>
                <a:lnTo>
                  <a:pt x="249" y="244"/>
                </a:lnTo>
                <a:lnTo>
                  <a:pt x="253" y="244"/>
                </a:lnTo>
                <a:lnTo>
                  <a:pt x="253" y="240"/>
                </a:lnTo>
                <a:lnTo>
                  <a:pt x="258" y="235"/>
                </a:lnTo>
                <a:lnTo>
                  <a:pt x="258" y="235"/>
                </a:lnTo>
                <a:lnTo>
                  <a:pt x="258" y="235"/>
                </a:lnTo>
                <a:lnTo>
                  <a:pt x="262" y="235"/>
                </a:lnTo>
                <a:lnTo>
                  <a:pt x="262" y="240"/>
                </a:lnTo>
                <a:lnTo>
                  <a:pt x="267" y="240"/>
                </a:lnTo>
                <a:lnTo>
                  <a:pt x="267" y="240"/>
                </a:lnTo>
                <a:lnTo>
                  <a:pt x="271" y="240"/>
                </a:lnTo>
                <a:lnTo>
                  <a:pt x="276" y="240"/>
                </a:lnTo>
                <a:lnTo>
                  <a:pt x="276" y="240"/>
                </a:lnTo>
                <a:lnTo>
                  <a:pt x="276" y="240"/>
                </a:lnTo>
                <a:lnTo>
                  <a:pt x="276" y="240"/>
                </a:lnTo>
                <a:lnTo>
                  <a:pt x="276" y="244"/>
                </a:lnTo>
                <a:lnTo>
                  <a:pt x="276" y="244"/>
                </a:lnTo>
                <a:lnTo>
                  <a:pt x="280" y="244"/>
                </a:lnTo>
                <a:lnTo>
                  <a:pt x="280" y="244"/>
                </a:lnTo>
                <a:lnTo>
                  <a:pt x="280" y="244"/>
                </a:lnTo>
                <a:lnTo>
                  <a:pt x="285" y="244"/>
                </a:lnTo>
                <a:lnTo>
                  <a:pt x="285" y="244"/>
                </a:lnTo>
                <a:lnTo>
                  <a:pt x="285" y="244"/>
                </a:lnTo>
                <a:lnTo>
                  <a:pt x="285" y="244"/>
                </a:lnTo>
                <a:lnTo>
                  <a:pt x="285" y="240"/>
                </a:lnTo>
                <a:lnTo>
                  <a:pt x="285" y="235"/>
                </a:lnTo>
                <a:lnTo>
                  <a:pt x="285" y="235"/>
                </a:lnTo>
                <a:lnTo>
                  <a:pt x="285" y="231"/>
                </a:lnTo>
                <a:lnTo>
                  <a:pt x="285" y="231"/>
                </a:lnTo>
                <a:lnTo>
                  <a:pt x="280" y="226"/>
                </a:lnTo>
                <a:lnTo>
                  <a:pt x="280" y="226"/>
                </a:lnTo>
                <a:lnTo>
                  <a:pt x="280" y="226"/>
                </a:lnTo>
                <a:lnTo>
                  <a:pt x="276" y="222"/>
                </a:lnTo>
                <a:lnTo>
                  <a:pt x="276" y="222"/>
                </a:lnTo>
                <a:lnTo>
                  <a:pt x="271" y="222"/>
                </a:lnTo>
                <a:lnTo>
                  <a:pt x="271" y="222"/>
                </a:lnTo>
                <a:lnTo>
                  <a:pt x="271" y="217"/>
                </a:lnTo>
                <a:lnTo>
                  <a:pt x="271" y="212"/>
                </a:lnTo>
                <a:lnTo>
                  <a:pt x="271" y="208"/>
                </a:lnTo>
                <a:lnTo>
                  <a:pt x="271" y="208"/>
                </a:lnTo>
                <a:lnTo>
                  <a:pt x="271" y="203"/>
                </a:lnTo>
                <a:lnTo>
                  <a:pt x="271" y="203"/>
                </a:lnTo>
                <a:lnTo>
                  <a:pt x="271" y="203"/>
                </a:lnTo>
                <a:lnTo>
                  <a:pt x="271" y="203"/>
                </a:lnTo>
                <a:lnTo>
                  <a:pt x="258" y="194"/>
                </a:lnTo>
                <a:lnTo>
                  <a:pt x="258" y="194"/>
                </a:lnTo>
                <a:lnTo>
                  <a:pt x="258" y="194"/>
                </a:lnTo>
                <a:lnTo>
                  <a:pt x="258" y="194"/>
                </a:lnTo>
                <a:lnTo>
                  <a:pt x="262" y="194"/>
                </a:lnTo>
                <a:lnTo>
                  <a:pt x="267" y="199"/>
                </a:lnTo>
                <a:lnTo>
                  <a:pt x="271" y="199"/>
                </a:lnTo>
                <a:lnTo>
                  <a:pt x="280" y="194"/>
                </a:lnTo>
                <a:lnTo>
                  <a:pt x="285" y="199"/>
                </a:lnTo>
                <a:lnTo>
                  <a:pt x="289" y="199"/>
                </a:lnTo>
                <a:lnTo>
                  <a:pt x="294" y="203"/>
                </a:lnTo>
                <a:lnTo>
                  <a:pt x="298" y="203"/>
                </a:lnTo>
                <a:lnTo>
                  <a:pt x="303" y="208"/>
                </a:lnTo>
                <a:lnTo>
                  <a:pt x="303" y="208"/>
                </a:lnTo>
                <a:lnTo>
                  <a:pt x="298" y="208"/>
                </a:lnTo>
                <a:lnTo>
                  <a:pt x="298" y="212"/>
                </a:lnTo>
                <a:lnTo>
                  <a:pt x="289" y="212"/>
                </a:lnTo>
                <a:lnTo>
                  <a:pt x="289" y="212"/>
                </a:lnTo>
                <a:lnTo>
                  <a:pt x="285" y="217"/>
                </a:lnTo>
                <a:lnTo>
                  <a:pt x="285" y="217"/>
                </a:lnTo>
                <a:lnTo>
                  <a:pt x="285" y="222"/>
                </a:lnTo>
                <a:lnTo>
                  <a:pt x="289" y="222"/>
                </a:lnTo>
                <a:lnTo>
                  <a:pt x="294" y="222"/>
                </a:lnTo>
                <a:lnTo>
                  <a:pt x="298" y="226"/>
                </a:lnTo>
                <a:lnTo>
                  <a:pt x="298" y="226"/>
                </a:lnTo>
                <a:lnTo>
                  <a:pt x="303" y="231"/>
                </a:lnTo>
                <a:lnTo>
                  <a:pt x="303" y="231"/>
                </a:lnTo>
                <a:lnTo>
                  <a:pt x="307" y="231"/>
                </a:lnTo>
                <a:lnTo>
                  <a:pt x="307" y="231"/>
                </a:lnTo>
                <a:lnTo>
                  <a:pt x="307" y="231"/>
                </a:lnTo>
                <a:lnTo>
                  <a:pt x="307" y="231"/>
                </a:lnTo>
                <a:lnTo>
                  <a:pt x="312" y="231"/>
                </a:lnTo>
                <a:lnTo>
                  <a:pt x="321" y="226"/>
                </a:lnTo>
                <a:lnTo>
                  <a:pt x="321" y="226"/>
                </a:lnTo>
                <a:lnTo>
                  <a:pt x="321" y="226"/>
                </a:lnTo>
                <a:lnTo>
                  <a:pt x="321" y="222"/>
                </a:lnTo>
                <a:lnTo>
                  <a:pt x="321" y="217"/>
                </a:lnTo>
                <a:lnTo>
                  <a:pt x="321" y="217"/>
                </a:lnTo>
                <a:lnTo>
                  <a:pt x="321" y="217"/>
                </a:lnTo>
                <a:lnTo>
                  <a:pt x="321" y="212"/>
                </a:lnTo>
                <a:lnTo>
                  <a:pt x="325" y="212"/>
                </a:lnTo>
                <a:lnTo>
                  <a:pt x="330" y="212"/>
                </a:lnTo>
                <a:lnTo>
                  <a:pt x="330" y="212"/>
                </a:lnTo>
                <a:lnTo>
                  <a:pt x="330" y="212"/>
                </a:lnTo>
                <a:lnTo>
                  <a:pt x="330" y="208"/>
                </a:lnTo>
                <a:lnTo>
                  <a:pt x="325" y="208"/>
                </a:lnTo>
                <a:lnTo>
                  <a:pt x="325" y="208"/>
                </a:lnTo>
                <a:lnTo>
                  <a:pt x="330" y="208"/>
                </a:lnTo>
                <a:lnTo>
                  <a:pt x="330" y="208"/>
                </a:lnTo>
                <a:lnTo>
                  <a:pt x="334" y="208"/>
                </a:lnTo>
                <a:lnTo>
                  <a:pt x="339" y="203"/>
                </a:lnTo>
                <a:lnTo>
                  <a:pt x="344" y="203"/>
                </a:lnTo>
                <a:lnTo>
                  <a:pt x="344" y="203"/>
                </a:lnTo>
                <a:lnTo>
                  <a:pt x="348" y="199"/>
                </a:lnTo>
                <a:lnTo>
                  <a:pt x="348" y="199"/>
                </a:lnTo>
                <a:lnTo>
                  <a:pt x="353" y="199"/>
                </a:lnTo>
                <a:lnTo>
                  <a:pt x="353" y="199"/>
                </a:lnTo>
                <a:lnTo>
                  <a:pt x="357" y="194"/>
                </a:lnTo>
                <a:lnTo>
                  <a:pt x="362" y="194"/>
                </a:lnTo>
                <a:lnTo>
                  <a:pt x="362" y="194"/>
                </a:lnTo>
                <a:lnTo>
                  <a:pt x="362" y="194"/>
                </a:lnTo>
                <a:lnTo>
                  <a:pt x="366" y="194"/>
                </a:lnTo>
                <a:lnTo>
                  <a:pt x="366" y="199"/>
                </a:lnTo>
                <a:lnTo>
                  <a:pt x="366" y="199"/>
                </a:lnTo>
                <a:lnTo>
                  <a:pt x="366" y="199"/>
                </a:lnTo>
                <a:lnTo>
                  <a:pt x="366" y="199"/>
                </a:lnTo>
                <a:lnTo>
                  <a:pt x="366" y="199"/>
                </a:lnTo>
                <a:lnTo>
                  <a:pt x="366" y="199"/>
                </a:lnTo>
                <a:lnTo>
                  <a:pt x="371" y="199"/>
                </a:lnTo>
                <a:lnTo>
                  <a:pt x="371" y="194"/>
                </a:lnTo>
                <a:lnTo>
                  <a:pt x="371" y="194"/>
                </a:lnTo>
                <a:lnTo>
                  <a:pt x="366" y="194"/>
                </a:lnTo>
                <a:lnTo>
                  <a:pt x="366" y="194"/>
                </a:lnTo>
                <a:lnTo>
                  <a:pt x="366" y="194"/>
                </a:lnTo>
                <a:lnTo>
                  <a:pt x="366" y="190"/>
                </a:lnTo>
                <a:lnTo>
                  <a:pt x="375" y="185"/>
                </a:lnTo>
                <a:lnTo>
                  <a:pt x="380" y="185"/>
                </a:lnTo>
                <a:lnTo>
                  <a:pt x="384" y="185"/>
                </a:lnTo>
                <a:lnTo>
                  <a:pt x="384" y="185"/>
                </a:lnTo>
                <a:lnTo>
                  <a:pt x="384" y="185"/>
                </a:lnTo>
                <a:lnTo>
                  <a:pt x="380" y="185"/>
                </a:lnTo>
                <a:lnTo>
                  <a:pt x="380" y="185"/>
                </a:lnTo>
                <a:lnTo>
                  <a:pt x="380" y="190"/>
                </a:lnTo>
                <a:lnTo>
                  <a:pt x="380" y="190"/>
                </a:lnTo>
                <a:lnTo>
                  <a:pt x="380" y="190"/>
                </a:lnTo>
                <a:lnTo>
                  <a:pt x="380" y="190"/>
                </a:lnTo>
                <a:lnTo>
                  <a:pt x="380" y="190"/>
                </a:lnTo>
                <a:lnTo>
                  <a:pt x="380" y="190"/>
                </a:lnTo>
                <a:lnTo>
                  <a:pt x="380" y="194"/>
                </a:lnTo>
                <a:lnTo>
                  <a:pt x="384" y="194"/>
                </a:lnTo>
                <a:lnTo>
                  <a:pt x="384" y="194"/>
                </a:lnTo>
                <a:lnTo>
                  <a:pt x="384" y="199"/>
                </a:lnTo>
                <a:lnTo>
                  <a:pt x="380" y="199"/>
                </a:lnTo>
                <a:lnTo>
                  <a:pt x="380" y="199"/>
                </a:lnTo>
                <a:lnTo>
                  <a:pt x="380" y="199"/>
                </a:lnTo>
                <a:lnTo>
                  <a:pt x="380" y="199"/>
                </a:lnTo>
                <a:lnTo>
                  <a:pt x="380" y="199"/>
                </a:lnTo>
                <a:lnTo>
                  <a:pt x="380" y="199"/>
                </a:lnTo>
                <a:lnTo>
                  <a:pt x="380" y="199"/>
                </a:lnTo>
                <a:lnTo>
                  <a:pt x="384" y="199"/>
                </a:lnTo>
                <a:lnTo>
                  <a:pt x="384" y="199"/>
                </a:lnTo>
                <a:lnTo>
                  <a:pt x="389" y="199"/>
                </a:lnTo>
                <a:lnTo>
                  <a:pt x="389" y="199"/>
                </a:lnTo>
                <a:lnTo>
                  <a:pt x="389" y="199"/>
                </a:lnTo>
                <a:lnTo>
                  <a:pt x="393" y="199"/>
                </a:lnTo>
                <a:lnTo>
                  <a:pt x="393" y="199"/>
                </a:lnTo>
                <a:lnTo>
                  <a:pt x="393" y="199"/>
                </a:lnTo>
                <a:lnTo>
                  <a:pt x="398" y="199"/>
                </a:lnTo>
                <a:lnTo>
                  <a:pt x="398" y="199"/>
                </a:lnTo>
                <a:lnTo>
                  <a:pt x="398" y="194"/>
                </a:lnTo>
                <a:lnTo>
                  <a:pt x="402" y="194"/>
                </a:lnTo>
                <a:lnTo>
                  <a:pt x="402" y="194"/>
                </a:lnTo>
                <a:lnTo>
                  <a:pt x="407" y="190"/>
                </a:lnTo>
                <a:lnTo>
                  <a:pt x="407" y="190"/>
                </a:lnTo>
                <a:lnTo>
                  <a:pt x="411" y="190"/>
                </a:lnTo>
                <a:lnTo>
                  <a:pt x="416" y="190"/>
                </a:lnTo>
                <a:lnTo>
                  <a:pt x="416" y="194"/>
                </a:lnTo>
                <a:lnTo>
                  <a:pt x="420" y="194"/>
                </a:lnTo>
                <a:lnTo>
                  <a:pt x="425" y="190"/>
                </a:lnTo>
                <a:lnTo>
                  <a:pt x="429" y="185"/>
                </a:lnTo>
                <a:lnTo>
                  <a:pt x="429" y="185"/>
                </a:lnTo>
                <a:lnTo>
                  <a:pt x="429" y="185"/>
                </a:lnTo>
                <a:lnTo>
                  <a:pt x="438" y="185"/>
                </a:lnTo>
                <a:lnTo>
                  <a:pt x="438" y="185"/>
                </a:lnTo>
                <a:lnTo>
                  <a:pt x="438" y="185"/>
                </a:lnTo>
                <a:lnTo>
                  <a:pt x="438" y="185"/>
                </a:lnTo>
                <a:lnTo>
                  <a:pt x="443" y="185"/>
                </a:lnTo>
                <a:lnTo>
                  <a:pt x="443" y="190"/>
                </a:lnTo>
                <a:lnTo>
                  <a:pt x="443" y="190"/>
                </a:lnTo>
                <a:lnTo>
                  <a:pt x="443" y="190"/>
                </a:lnTo>
                <a:lnTo>
                  <a:pt x="443" y="190"/>
                </a:lnTo>
                <a:lnTo>
                  <a:pt x="443" y="194"/>
                </a:lnTo>
                <a:lnTo>
                  <a:pt x="447" y="194"/>
                </a:lnTo>
                <a:lnTo>
                  <a:pt x="452" y="194"/>
                </a:lnTo>
                <a:lnTo>
                  <a:pt x="452" y="194"/>
                </a:lnTo>
                <a:lnTo>
                  <a:pt x="452" y="194"/>
                </a:lnTo>
                <a:lnTo>
                  <a:pt x="452" y="194"/>
                </a:lnTo>
                <a:lnTo>
                  <a:pt x="452" y="194"/>
                </a:lnTo>
                <a:lnTo>
                  <a:pt x="452" y="194"/>
                </a:lnTo>
                <a:lnTo>
                  <a:pt x="452" y="194"/>
                </a:lnTo>
                <a:lnTo>
                  <a:pt x="452" y="190"/>
                </a:lnTo>
                <a:lnTo>
                  <a:pt x="452" y="190"/>
                </a:lnTo>
                <a:lnTo>
                  <a:pt x="452" y="190"/>
                </a:lnTo>
                <a:lnTo>
                  <a:pt x="456" y="190"/>
                </a:lnTo>
                <a:lnTo>
                  <a:pt x="461" y="185"/>
                </a:lnTo>
                <a:lnTo>
                  <a:pt x="461" y="185"/>
                </a:lnTo>
                <a:lnTo>
                  <a:pt x="461" y="181"/>
                </a:lnTo>
                <a:lnTo>
                  <a:pt x="456" y="181"/>
                </a:lnTo>
                <a:lnTo>
                  <a:pt x="456" y="181"/>
                </a:lnTo>
                <a:lnTo>
                  <a:pt x="447" y="176"/>
                </a:lnTo>
                <a:lnTo>
                  <a:pt x="447" y="172"/>
                </a:lnTo>
                <a:lnTo>
                  <a:pt x="447" y="172"/>
                </a:lnTo>
                <a:lnTo>
                  <a:pt x="447" y="172"/>
                </a:lnTo>
                <a:lnTo>
                  <a:pt x="452" y="167"/>
                </a:lnTo>
                <a:lnTo>
                  <a:pt x="452" y="167"/>
                </a:lnTo>
                <a:lnTo>
                  <a:pt x="452" y="167"/>
                </a:lnTo>
                <a:lnTo>
                  <a:pt x="461" y="167"/>
                </a:lnTo>
                <a:lnTo>
                  <a:pt x="475" y="167"/>
                </a:lnTo>
                <a:lnTo>
                  <a:pt x="484" y="167"/>
                </a:lnTo>
                <a:lnTo>
                  <a:pt x="493" y="172"/>
                </a:lnTo>
                <a:lnTo>
                  <a:pt x="497" y="172"/>
                </a:lnTo>
                <a:lnTo>
                  <a:pt x="502" y="176"/>
                </a:lnTo>
                <a:lnTo>
                  <a:pt x="502" y="176"/>
                </a:lnTo>
                <a:lnTo>
                  <a:pt x="506" y="176"/>
                </a:lnTo>
                <a:lnTo>
                  <a:pt x="511" y="176"/>
                </a:lnTo>
                <a:lnTo>
                  <a:pt x="511" y="176"/>
                </a:lnTo>
                <a:lnTo>
                  <a:pt x="515" y="176"/>
                </a:lnTo>
                <a:lnTo>
                  <a:pt x="515" y="181"/>
                </a:lnTo>
                <a:lnTo>
                  <a:pt x="520" y="181"/>
                </a:lnTo>
                <a:lnTo>
                  <a:pt x="524" y="181"/>
                </a:lnTo>
                <a:lnTo>
                  <a:pt x="529" y="181"/>
                </a:lnTo>
                <a:lnTo>
                  <a:pt x="533" y="181"/>
                </a:lnTo>
                <a:lnTo>
                  <a:pt x="533" y="185"/>
                </a:lnTo>
                <a:lnTo>
                  <a:pt x="542" y="185"/>
                </a:lnTo>
                <a:lnTo>
                  <a:pt x="542" y="190"/>
                </a:lnTo>
                <a:lnTo>
                  <a:pt x="551" y="190"/>
                </a:lnTo>
                <a:lnTo>
                  <a:pt x="551" y="190"/>
                </a:lnTo>
                <a:lnTo>
                  <a:pt x="556" y="190"/>
                </a:lnTo>
                <a:lnTo>
                  <a:pt x="556" y="185"/>
                </a:lnTo>
                <a:lnTo>
                  <a:pt x="556" y="181"/>
                </a:lnTo>
                <a:lnTo>
                  <a:pt x="556" y="181"/>
                </a:lnTo>
                <a:lnTo>
                  <a:pt x="551" y="181"/>
                </a:lnTo>
                <a:lnTo>
                  <a:pt x="551" y="181"/>
                </a:lnTo>
                <a:lnTo>
                  <a:pt x="551" y="181"/>
                </a:lnTo>
                <a:lnTo>
                  <a:pt x="547" y="181"/>
                </a:lnTo>
                <a:lnTo>
                  <a:pt x="547" y="176"/>
                </a:lnTo>
                <a:lnTo>
                  <a:pt x="542" y="176"/>
                </a:lnTo>
                <a:lnTo>
                  <a:pt x="538" y="172"/>
                </a:lnTo>
                <a:lnTo>
                  <a:pt x="538" y="172"/>
                </a:lnTo>
                <a:lnTo>
                  <a:pt x="533" y="172"/>
                </a:lnTo>
                <a:lnTo>
                  <a:pt x="529" y="167"/>
                </a:lnTo>
                <a:lnTo>
                  <a:pt x="524" y="167"/>
                </a:lnTo>
                <a:lnTo>
                  <a:pt x="524" y="167"/>
                </a:lnTo>
                <a:lnTo>
                  <a:pt x="524" y="167"/>
                </a:lnTo>
                <a:lnTo>
                  <a:pt x="524" y="172"/>
                </a:lnTo>
                <a:lnTo>
                  <a:pt x="520" y="167"/>
                </a:lnTo>
                <a:lnTo>
                  <a:pt x="520" y="167"/>
                </a:lnTo>
                <a:lnTo>
                  <a:pt x="520" y="167"/>
                </a:lnTo>
                <a:lnTo>
                  <a:pt x="520" y="163"/>
                </a:lnTo>
                <a:lnTo>
                  <a:pt x="520" y="163"/>
                </a:lnTo>
                <a:lnTo>
                  <a:pt x="520" y="163"/>
                </a:lnTo>
                <a:lnTo>
                  <a:pt x="520" y="163"/>
                </a:lnTo>
                <a:lnTo>
                  <a:pt x="520" y="158"/>
                </a:lnTo>
                <a:lnTo>
                  <a:pt x="520" y="158"/>
                </a:lnTo>
                <a:lnTo>
                  <a:pt x="520" y="158"/>
                </a:lnTo>
                <a:lnTo>
                  <a:pt x="520" y="154"/>
                </a:lnTo>
                <a:lnTo>
                  <a:pt x="515" y="154"/>
                </a:lnTo>
                <a:lnTo>
                  <a:pt x="515" y="149"/>
                </a:lnTo>
                <a:lnTo>
                  <a:pt x="511" y="145"/>
                </a:lnTo>
                <a:lnTo>
                  <a:pt x="511" y="145"/>
                </a:lnTo>
                <a:lnTo>
                  <a:pt x="511" y="145"/>
                </a:lnTo>
                <a:lnTo>
                  <a:pt x="506" y="145"/>
                </a:lnTo>
                <a:lnTo>
                  <a:pt x="506" y="145"/>
                </a:lnTo>
                <a:lnTo>
                  <a:pt x="506" y="145"/>
                </a:lnTo>
                <a:lnTo>
                  <a:pt x="506" y="145"/>
                </a:lnTo>
                <a:lnTo>
                  <a:pt x="506" y="140"/>
                </a:lnTo>
                <a:lnTo>
                  <a:pt x="506" y="140"/>
                </a:lnTo>
                <a:lnTo>
                  <a:pt x="502" y="140"/>
                </a:lnTo>
                <a:lnTo>
                  <a:pt x="506" y="140"/>
                </a:lnTo>
                <a:lnTo>
                  <a:pt x="506" y="136"/>
                </a:lnTo>
                <a:lnTo>
                  <a:pt x="506" y="136"/>
                </a:lnTo>
                <a:lnTo>
                  <a:pt x="511" y="136"/>
                </a:lnTo>
                <a:lnTo>
                  <a:pt x="511" y="131"/>
                </a:lnTo>
                <a:lnTo>
                  <a:pt x="515" y="131"/>
                </a:lnTo>
                <a:lnTo>
                  <a:pt x="515" y="127"/>
                </a:lnTo>
                <a:lnTo>
                  <a:pt x="515" y="122"/>
                </a:lnTo>
                <a:lnTo>
                  <a:pt x="511" y="118"/>
                </a:lnTo>
                <a:lnTo>
                  <a:pt x="511" y="113"/>
                </a:lnTo>
                <a:lnTo>
                  <a:pt x="511" y="104"/>
                </a:lnTo>
                <a:lnTo>
                  <a:pt x="515" y="104"/>
                </a:lnTo>
                <a:lnTo>
                  <a:pt x="515" y="104"/>
                </a:lnTo>
                <a:lnTo>
                  <a:pt x="515" y="104"/>
                </a:lnTo>
                <a:lnTo>
                  <a:pt x="515" y="104"/>
                </a:lnTo>
                <a:lnTo>
                  <a:pt x="515" y="108"/>
                </a:lnTo>
                <a:lnTo>
                  <a:pt x="515" y="108"/>
                </a:lnTo>
                <a:lnTo>
                  <a:pt x="520" y="108"/>
                </a:lnTo>
                <a:lnTo>
                  <a:pt x="520" y="108"/>
                </a:lnTo>
                <a:lnTo>
                  <a:pt x="524" y="108"/>
                </a:lnTo>
                <a:lnTo>
                  <a:pt x="533" y="104"/>
                </a:lnTo>
                <a:lnTo>
                  <a:pt x="538" y="104"/>
                </a:lnTo>
                <a:lnTo>
                  <a:pt x="542" y="108"/>
                </a:lnTo>
                <a:lnTo>
                  <a:pt x="542" y="108"/>
                </a:lnTo>
                <a:lnTo>
                  <a:pt x="547" y="108"/>
                </a:lnTo>
                <a:lnTo>
                  <a:pt x="547" y="108"/>
                </a:lnTo>
                <a:lnTo>
                  <a:pt x="551" y="108"/>
                </a:lnTo>
                <a:lnTo>
                  <a:pt x="556" y="113"/>
                </a:lnTo>
                <a:lnTo>
                  <a:pt x="556" y="118"/>
                </a:lnTo>
                <a:lnTo>
                  <a:pt x="556" y="122"/>
                </a:lnTo>
                <a:lnTo>
                  <a:pt x="556" y="122"/>
                </a:lnTo>
                <a:lnTo>
                  <a:pt x="556" y="127"/>
                </a:lnTo>
                <a:lnTo>
                  <a:pt x="556" y="127"/>
                </a:lnTo>
                <a:lnTo>
                  <a:pt x="556" y="131"/>
                </a:lnTo>
                <a:lnTo>
                  <a:pt x="556" y="131"/>
                </a:lnTo>
                <a:lnTo>
                  <a:pt x="556" y="131"/>
                </a:lnTo>
                <a:lnTo>
                  <a:pt x="556" y="131"/>
                </a:lnTo>
                <a:lnTo>
                  <a:pt x="560" y="136"/>
                </a:lnTo>
                <a:lnTo>
                  <a:pt x="569" y="136"/>
                </a:lnTo>
                <a:lnTo>
                  <a:pt x="569" y="140"/>
                </a:lnTo>
                <a:lnTo>
                  <a:pt x="574" y="145"/>
                </a:lnTo>
                <a:lnTo>
                  <a:pt x="578" y="149"/>
                </a:lnTo>
                <a:lnTo>
                  <a:pt x="578" y="149"/>
                </a:lnTo>
                <a:lnTo>
                  <a:pt x="578" y="154"/>
                </a:lnTo>
                <a:lnTo>
                  <a:pt x="578" y="154"/>
                </a:lnTo>
                <a:lnTo>
                  <a:pt x="578" y="154"/>
                </a:lnTo>
                <a:lnTo>
                  <a:pt x="583" y="163"/>
                </a:lnTo>
                <a:lnTo>
                  <a:pt x="587" y="167"/>
                </a:lnTo>
                <a:lnTo>
                  <a:pt x="587" y="172"/>
                </a:lnTo>
                <a:lnTo>
                  <a:pt x="592" y="176"/>
                </a:lnTo>
                <a:lnTo>
                  <a:pt x="592" y="176"/>
                </a:lnTo>
                <a:lnTo>
                  <a:pt x="592" y="176"/>
                </a:lnTo>
                <a:lnTo>
                  <a:pt x="597" y="181"/>
                </a:lnTo>
                <a:lnTo>
                  <a:pt x="597" y="181"/>
                </a:lnTo>
                <a:lnTo>
                  <a:pt x="606" y="181"/>
                </a:lnTo>
                <a:lnTo>
                  <a:pt x="610" y="185"/>
                </a:lnTo>
                <a:lnTo>
                  <a:pt x="610" y="185"/>
                </a:lnTo>
                <a:lnTo>
                  <a:pt x="610" y="185"/>
                </a:lnTo>
                <a:lnTo>
                  <a:pt x="610" y="185"/>
                </a:lnTo>
                <a:lnTo>
                  <a:pt x="610" y="190"/>
                </a:lnTo>
                <a:lnTo>
                  <a:pt x="610" y="190"/>
                </a:lnTo>
                <a:lnTo>
                  <a:pt x="610" y="194"/>
                </a:lnTo>
                <a:lnTo>
                  <a:pt x="610" y="194"/>
                </a:lnTo>
                <a:lnTo>
                  <a:pt x="615" y="199"/>
                </a:lnTo>
                <a:lnTo>
                  <a:pt x="615" y="199"/>
                </a:lnTo>
                <a:lnTo>
                  <a:pt x="615" y="199"/>
                </a:lnTo>
                <a:lnTo>
                  <a:pt x="610" y="203"/>
                </a:lnTo>
                <a:lnTo>
                  <a:pt x="606" y="212"/>
                </a:lnTo>
                <a:lnTo>
                  <a:pt x="606" y="217"/>
                </a:lnTo>
                <a:lnTo>
                  <a:pt x="601" y="217"/>
                </a:lnTo>
                <a:lnTo>
                  <a:pt x="606" y="217"/>
                </a:lnTo>
                <a:lnTo>
                  <a:pt x="606" y="217"/>
                </a:lnTo>
                <a:lnTo>
                  <a:pt x="606" y="222"/>
                </a:lnTo>
                <a:lnTo>
                  <a:pt x="606" y="222"/>
                </a:lnTo>
                <a:lnTo>
                  <a:pt x="601" y="222"/>
                </a:lnTo>
                <a:lnTo>
                  <a:pt x="601" y="222"/>
                </a:lnTo>
                <a:lnTo>
                  <a:pt x="601" y="226"/>
                </a:lnTo>
                <a:lnTo>
                  <a:pt x="597" y="222"/>
                </a:lnTo>
                <a:lnTo>
                  <a:pt x="597" y="222"/>
                </a:lnTo>
                <a:lnTo>
                  <a:pt x="597" y="222"/>
                </a:lnTo>
                <a:lnTo>
                  <a:pt x="597" y="222"/>
                </a:lnTo>
                <a:lnTo>
                  <a:pt x="597" y="222"/>
                </a:lnTo>
                <a:lnTo>
                  <a:pt x="597" y="222"/>
                </a:lnTo>
                <a:lnTo>
                  <a:pt x="597" y="222"/>
                </a:lnTo>
                <a:lnTo>
                  <a:pt x="597" y="222"/>
                </a:lnTo>
                <a:lnTo>
                  <a:pt x="597" y="222"/>
                </a:lnTo>
                <a:lnTo>
                  <a:pt x="592" y="222"/>
                </a:lnTo>
                <a:lnTo>
                  <a:pt x="587" y="222"/>
                </a:lnTo>
                <a:lnTo>
                  <a:pt x="587" y="217"/>
                </a:lnTo>
                <a:lnTo>
                  <a:pt x="587" y="217"/>
                </a:lnTo>
                <a:lnTo>
                  <a:pt x="583" y="217"/>
                </a:lnTo>
                <a:lnTo>
                  <a:pt x="578" y="217"/>
                </a:lnTo>
                <a:lnTo>
                  <a:pt x="578" y="222"/>
                </a:lnTo>
                <a:lnTo>
                  <a:pt x="578" y="222"/>
                </a:lnTo>
                <a:lnTo>
                  <a:pt x="578" y="222"/>
                </a:lnTo>
                <a:lnTo>
                  <a:pt x="578" y="222"/>
                </a:lnTo>
                <a:lnTo>
                  <a:pt x="578" y="222"/>
                </a:lnTo>
                <a:lnTo>
                  <a:pt x="583" y="222"/>
                </a:lnTo>
                <a:lnTo>
                  <a:pt x="583" y="226"/>
                </a:lnTo>
                <a:lnTo>
                  <a:pt x="587" y="226"/>
                </a:lnTo>
                <a:lnTo>
                  <a:pt x="592" y="226"/>
                </a:lnTo>
                <a:lnTo>
                  <a:pt x="597" y="226"/>
                </a:lnTo>
                <a:lnTo>
                  <a:pt x="606" y="226"/>
                </a:lnTo>
                <a:lnTo>
                  <a:pt x="610" y="226"/>
                </a:lnTo>
                <a:lnTo>
                  <a:pt x="610" y="226"/>
                </a:lnTo>
                <a:lnTo>
                  <a:pt x="615" y="231"/>
                </a:lnTo>
                <a:lnTo>
                  <a:pt x="619" y="226"/>
                </a:lnTo>
                <a:lnTo>
                  <a:pt x="619" y="226"/>
                </a:lnTo>
                <a:lnTo>
                  <a:pt x="619" y="222"/>
                </a:lnTo>
                <a:lnTo>
                  <a:pt x="619" y="222"/>
                </a:lnTo>
                <a:lnTo>
                  <a:pt x="628" y="217"/>
                </a:lnTo>
                <a:lnTo>
                  <a:pt x="628" y="217"/>
                </a:lnTo>
                <a:lnTo>
                  <a:pt x="633" y="212"/>
                </a:lnTo>
                <a:lnTo>
                  <a:pt x="633" y="212"/>
                </a:lnTo>
                <a:lnTo>
                  <a:pt x="628" y="208"/>
                </a:lnTo>
                <a:lnTo>
                  <a:pt x="628" y="203"/>
                </a:lnTo>
                <a:lnTo>
                  <a:pt x="633" y="199"/>
                </a:lnTo>
                <a:lnTo>
                  <a:pt x="633" y="199"/>
                </a:lnTo>
                <a:lnTo>
                  <a:pt x="633" y="194"/>
                </a:lnTo>
                <a:lnTo>
                  <a:pt x="633" y="194"/>
                </a:lnTo>
                <a:lnTo>
                  <a:pt x="628" y="194"/>
                </a:lnTo>
                <a:lnTo>
                  <a:pt x="628" y="190"/>
                </a:lnTo>
                <a:lnTo>
                  <a:pt x="624" y="190"/>
                </a:lnTo>
                <a:lnTo>
                  <a:pt x="619" y="185"/>
                </a:lnTo>
                <a:lnTo>
                  <a:pt x="619" y="181"/>
                </a:lnTo>
                <a:lnTo>
                  <a:pt x="619" y="181"/>
                </a:lnTo>
                <a:lnTo>
                  <a:pt x="624" y="176"/>
                </a:lnTo>
                <a:lnTo>
                  <a:pt x="628" y="176"/>
                </a:lnTo>
                <a:lnTo>
                  <a:pt x="633" y="176"/>
                </a:lnTo>
                <a:lnTo>
                  <a:pt x="637" y="176"/>
                </a:lnTo>
                <a:lnTo>
                  <a:pt x="637" y="176"/>
                </a:lnTo>
                <a:lnTo>
                  <a:pt x="642" y="176"/>
                </a:lnTo>
                <a:lnTo>
                  <a:pt x="642" y="181"/>
                </a:lnTo>
                <a:lnTo>
                  <a:pt x="651" y="181"/>
                </a:lnTo>
                <a:lnTo>
                  <a:pt x="651" y="185"/>
                </a:lnTo>
                <a:lnTo>
                  <a:pt x="655" y="185"/>
                </a:lnTo>
                <a:lnTo>
                  <a:pt x="660" y="194"/>
                </a:lnTo>
                <a:lnTo>
                  <a:pt x="660" y="199"/>
                </a:lnTo>
                <a:lnTo>
                  <a:pt x="664" y="199"/>
                </a:lnTo>
                <a:lnTo>
                  <a:pt x="664" y="199"/>
                </a:lnTo>
                <a:lnTo>
                  <a:pt x="669" y="199"/>
                </a:lnTo>
                <a:lnTo>
                  <a:pt x="669" y="199"/>
                </a:lnTo>
                <a:lnTo>
                  <a:pt x="669" y="199"/>
                </a:lnTo>
                <a:lnTo>
                  <a:pt x="673" y="199"/>
                </a:lnTo>
                <a:lnTo>
                  <a:pt x="678" y="199"/>
                </a:lnTo>
                <a:lnTo>
                  <a:pt x="682" y="199"/>
                </a:lnTo>
                <a:lnTo>
                  <a:pt x="682" y="199"/>
                </a:lnTo>
                <a:lnTo>
                  <a:pt x="682" y="199"/>
                </a:lnTo>
                <a:lnTo>
                  <a:pt x="678" y="199"/>
                </a:lnTo>
                <a:lnTo>
                  <a:pt x="673" y="199"/>
                </a:lnTo>
                <a:lnTo>
                  <a:pt x="664" y="199"/>
                </a:lnTo>
                <a:lnTo>
                  <a:pt x="664" y="194"/>
                </a:lnTo>
                <a:lnTo>
                  <a:pt x="660" y="194"/>
                </a:lnTo>
                <a:lnTo>
                  <a:pt x="660" y="190"/>
                </a:lnTo>
                <a:lnTo>
                  <a:pt x="660" y="190"/>
                </a:lnTo>
                <a:lnTo>
                  <a:pt x="664" y="190"/>
                </a:lnTo>
                <a:lnTo>
                  <a:pt x="664" y="190"/>
                </a:lnTo>
                <a:lnTo>
                  <a:pt x="664" y="185"/>
                </a:lnTo>
                <a:lnTo>
                  <a:pt x="660" y="185"/>
                </a:lnTo>
                <a:lnTo>
                  <a:pt x="655" y="181"/>
                </a:lnTo>
                <a:lnTo>
                  <a:pt x="651" y="176"/>
                </a:lnTo>
                <a:lnTo>
                  <a:pt x="651" y="176"/>
                </a:lnTo>
                <a:lnTo>
                  <a:pt x="646" y="176"/>
                </a:lnTo>
                <a:lnTo>
                  <a:pt x="637" y="172"/>
                </a:lnTo>
                <a:lnTo>
                  <a:pt x="628" y="172"/>
                </a:lnTo>
                <a:lnTo>
                  <a:pt x="624" y="172"/>
                </a:lnTo>
                <a:lnTo>
                  <a:pt x="624" y="172"/>
                </a:lnTo>
                <a:lnTo>
                  <a:pt x="619" y="172"/>
                </a:lnTo>
                <a:lnTo>
                  <a:pt x="619" y="176"/>
                </a:lnTo>
                <a:lnTo>
                  <a:pt x="610" y="172"/>
                </a:lnTo>
                <a:lnTo>
                  <a:pt x="610" y="176"/>
                </a:lnTo>
                <a:lnTo>
                  <a:pt x="606" y="172"/>
                </a:lnTo>
                <a:lnTo>
                  <a:pt x="606" y="172"/>
                </a:lnTo>
                <a:lnTo>
                  <a:pt x="606" y="167"/>
                </a:lnTo>
                <a:lnTo>
                  <a:pt x="601" y="167"/>
                </a:lnTo>
                <a:lnTo>
                  <a:pt x="597" y="167"/>
                </a:lnTo>
                <a:lnTo>
                  <a:pt x="597" y="163"/>
                </a:lnTo>
                <a:lnTo>
                  <a:pt x="597" y="163"/>
                </a:lnTo>
                <a:lnTo>
                  <a:pt x="592" y="154"/>
                </a:lnTo>
                <a:lnTo>
                  <a:pt x="592" y="154"/>
                </a:lnTo>
                <a:lnTo>
                  <a:pt x="597" y="149"/>
                </a:lnTo>
                <a:lnTo>
                  <a:pt x="597" y="149"/>
                </a:lnTo>
                <a:lnTo>
                  <a:pt x="592" y="145"/>
                </a:lnTo>
                <a:lnTo>
                  <a:pt x="583" y="140"/>
                </a:lnTo>
                <a:lnTo>
                  <a:pt x="578" y="136"/>
                </a:lnTo>
                <a:lnTo>
                  <a:pt x="578" y="136"/>
                </a:lnTo>
                <a:lnTo>
                  <a:pt x="574" y="136"/>
                </a:lnTo>
                <a:lnTo>
                  <a:pt x="569" y="131"/>
                </a:lnTo>
                <a:lnTo>
                  <a:pt x="569" y="131"/>
                </a:lnTo>
                <a:lnTo>
                  <a:pt x="569" y="122"/>
                </a:lnTo>
                <a:lnTo>
                  <a:pt x="574" y="122"/>
                </a:lnTo>
                <a:lnTo>
                  <a:pt x="578" y="122"/>
                </a:lnTo>
                <a:lnTo>
                  <a:pt x="578" y="122"/>
                </a:lnTo>
                <a:lnTo>
                  <a:pt x="578" y="118"/>
                </a:lnTo>
                <a:lnTo>
                  <a:pt x="583" y="118"/>
                </a:lnTo>
                <a:lnTo>
                  <a:pt x="583" y="118"/>
                </a:lnTo>
                <a:lnTo>
                  <a:pt x="583" y="118"/>
                </a:lnTo>
                <a:lnTo>
                  <a:pt x="578" y="113"/>
                </a:lnTo>
                <a:lnTo>
                  <a:pt x="578" y="108"/>
                </a:lnTo>
                <a:lnTo>
                  <a:pt x="574" y="108"/>
                </a:lnTo>
                <a:lnTo>
                  <a:pt x="574" y="108"/>
                </a:lnTo>
                <a:lnTo>
                  <a:pt x="569" y="104"/>
                </a:lnTo>
                <a:lnTo>
                  <a:pt x="569" y="104"/>
                </a:lnTo>
                <a:lnTo>
                  <a:pt x="574" y="104"/>
                </a:lnTo>
                <a:lnTo>
                  <a:pt x="574" y="104"/>
                </a:lnTo>
                <a:lnTo>
                  <a:pt x="578" y="104"/>
                </a:lnTo>
                <a:lnTo>
                  <a:pt x="578" y="108"/>
                </a:lnTo>
                <a:lnTo>
                  <a:pt x="583" y="108"/>
                </a:lnTo>
                <a:lnTo>
                  <a:pt x="583" y="113"/>
                </a:lnTo>
                <a:lnTo>
                  <a:pt x="583" y="113"/>
                </a:lnTo>
                <a:lnTo>
                  <a:pt x="587" y="113"/>
                </a:lnTo>
                <a:lnTo>
                  <a:pt x="587" y="113"/>
                </a:lnTo>
                <a:lnTo>
                  <a:pt x="587" y="113"/>
                </a:lnTo>
                <a:lnTo>
                  <a:pt x="587" y="118"/>
                </a:lnTo>
                <a:lnTo>
                  <a:pt x="587" y="118"/>
                </a:lnTo>
                <a:lnTo>
                  <a:pt x="587" y="118"/>
                </a:lnTo>
                <a:lnTo>
                  <a:pt x="587" y="122"/>
                </a:lnTo>
                <a:lnTo>
                  <a:pt x="587" y="122"/>
                </a:lnTo>
                <a:lnTo>
                  <a:pt x="587" y="122"/>
                </a:lnTo>
                <a:lnTo>
                  <a:pt x="592" y="127"/>
                </a:lnTo>
                <a:lnTo>
                  <a:pt x="597" y="131"/>
                </a:lnTo>
                <a:lnTo>
                  <a:pt x="597" y="131"/>
                </a:lnTo>
                <a:lnTo>
                  <a:pt x="592" y="131"/>
                </a:lnTo>
                <a:lnTo>
                  <a:pt x="597" y="131"/>
                </a:lnTo>
                <a:lnTo>
                  <a:pt x="597" y="131"/>
                </a:lnTo>
                <a:lnTo>
                  <a:pt x="601" y="136"/>
                </a:lnTo>
                <a:lnTo>
                  <a:pt x="606" y="136"/>
                </a:lnTo>
                <a:lnTo>
                  <a:pt x="615" y="136"/>
                </a:lnTo>
                <a:lnTo>
                  <a:pt x="615" y="136"/>
                </a:lnTo>
                <a:lnTo>
                  <a:pt x="615" y="136"/>
                </a:lnTo>
                <a:lnTo>
                  <a:pt x="624" y="136"/>
                </a:lnTo>
                <a:lnTo>
                  <a:pt x="628" y="136"/>
                </a:lnTo>
                <a:lnTo>
                  <a:pt x="633" y="140"/>
                </a:lnTo>
                <a:lnTo>
                  <a:pt x="637" y="140"/>
                </a:lnTo>
                <a:lnTo>
                  <a:pt x="642" y="140"/>
                </a:lnTo>
                <a:lnTo>
                  <a:pt x="642" y="136"/>
                </a:lnTo>
                <a:lnTo>
                  <a:pt x="642" y="136"/>
                </a:lnTo>
                <a:lnTo>
                  <a:pt x="637" y="136"/>
                </a:lnTo>
                <a:lnTo>
                  <a:pt x="637" y="136"/>
                </a:lnTo>
                <a:lnTo>
                  <a:pt x="637" y="136"/>
                </a:lnTo>
                <a:lnTo>
                  <a:pt x="637" y="136"/>
                </a:lnTo>
                <a:lnTo>
                  <a:pt x="633" y="136"/>
                </a:lnTo>
                <a:lnTo>
                  <a:pt x="633" y="136"/>
                </a:lnTo>
                <a:lnTo>
                  <a:pt x="628" y="131"/>
                </a:lnTo>
                <a:lnTo>
                  <a:pt x="624" y="131"/>
                </a:lnTo>
                <a:lnTo>
                  <a:pt x="624" y="131"/>
                </a:lnTo>
                <a:lnTo>
                  <a:pt x="619" y="131"/>
                </a:lnTo>
                <a:lnTo>
                  <a:pt x="615" y="131"/>
                </a:lnTo>
                <a:lnTo>
                  <a:pt x="610" y="131"/>
                </a:lnTo>
                <a:lnTo>
                  <a:pt x="606" y="127"/>
                </a:lnTo>
                <a:lnTo>
                  <a:pt x="601" y="127"/>
                </a:lnTo>
                <a:lnTo>
                  <a:pt x="601" y="127"/>
                </a:lnTo>
                <a:lnTo>
                  <a:pt x="597" y="122"/>
                </a:lnTo>
                <a:lnTo>
                  <a:pt x="597" y="122"/>
                </a:lnTo>
                <a:lnTo>
                  <a:pt x="597" y="122"/>
                </a:lnTo>
                <a:lnTo>
                  <a:pt x="601" y="122"/>
                </a:lnTo>
                <a:lnTo>
                  <a:pt x="606" y="118"/>
                </a:lnTo>
                <a:lnTo>
                  <a:pt x="606" y="118"/>
                </a:lnTo>
                <a:lnTo>
                  <a:pt x="615" y="122"/>
                </a:lnTo>
                <a:lnTo>
                  <a:pt x="615" y="122"/>
                </a:lnTo>
                <a:lnTo>
                  <a:pt x="619" y="122"/>
                </a:lnTo>
                <a:lnTo>
                  <a:pt x="619" y="122"/>
                </a:lnTo>
                <a:lnTo>
                  <a:pt x="615" y="118"/>
                </a:lnTo>
                <a:lnTo>
                  <a:pt x="615" y="118"/>
                </a:lnTo>
                <a:lnTo>
                  <a:pt x="610" y="118"/>
                </a:lnTo>
                <a:lnTo>
                  <a:pt x="610" y="118"/>
                </a:lnTo>
                <a:lnTo>
                  <a:pt x="610" y="118"/>
                </a:lnTo>
                <a:lnTo>
                  <a:pt x="610" y="118"/>
                </a:lnTo>
                <a:lnTo>
                  <a:pt x="606" y="118"/>
                </a:lnTo>
                <a:lnTo>
                  <a:pt x="610" y="118"/>
                </a:lnTo>
                <a:lnTo>
                  <a:pt x="610" y="113"/>
                </a:lnTo>
                <a:lnTo>
                  <a:pt x="610" y="113"/>
                </a:lnTo>
                <a:lnTo>
                  <a:pt x="615" y="113"/>
                </a:lnTo>
                <a:lnTo>
                  <a:pt x="615" y="113"/>
                </a:lnTo>
                <a:lnTo>
                  <a:pt x="628" y="113"/>
                </a:lnTo>
                <a:lnTo>
                  <a:pt x="633" y="113"/>
                </a:lnTo>
                <a:lnTo>
                  <a:pt x="642" y="113"/>
                </a:lnTo>
                <a:lnTo>
                  <a:pt x="642" y="118"/>
                </a:lnTo>
                <a:lnTo>
                  <a:pt x="646" y="118"/>
                </a:lnTo>
                <a:lnTo>
                  <a:pt x="646" y="118"/>
                </a:lnTo>
                <a:lnTo>
                  <a:pt x="646" y="118"/>
                </a:lnTo>
                <a:lnTo>
                  <a:pt x="655" y="122"/>
                </a:lnTo>
                <a:lnTo>
                  <a:pt x="660" y="122"/>
                </a:lnTo>
                <a:lnTo>
                  <a:pt x="664" y="122"/>
                </a:lnTo>
                <a:lnTo>
                  <a:pt x="669" y="122"/>
                </a:lnTo>
                <a:lnTo>
                  <a:pt x="669" y="122"/>
                </a:lnTo>
                <a:lnTo>
                  <a:pt x="673" y="122"/>
                </a:lnTo>
                <a:lnTo>
                  <a:pt x="673" y="122"/>
                </a:lnTo>
                <a:lnTo>
                  <a:pt x="678" y="122"/>
                </a:lnTo>
                <a:lnTo>
                  <a:pt x="678" y="122"/>
                </a:lnTo>
                <a:lnTo>
                  <a:pt x="678" y="122"/>
                </a:lnTo>
                <a:lnTo>
                  <a:pt x="678" y="127"/>
                </a:lnTo>
                <a:lnTo>
                  <a:pt x="678" y="127"/>
                </a:lnTo>
                <a:lnTo>
                  <a:pt x="673" y="131"/>
                </a:lnTo>
                <a:lnTo>
                  <a:pt x="673" y="131"/>
                </a:lnTo>
                <a:lnTo>
                  <a:pt x="673" y="131"/>
                </a:lnTo>
                <a:lnTo>
                  <a:pt x="673" y="136"/>
                </a:lnTo>
                <a:lnTo>
                  <a:pt x="673" y="136"/>
                </a:lnTo>
                <a:lnTo>
                  <a:pt x="678" y="136"/>
                </a:lnTo>
                <a:lnTo>
                  <a:pt x="678" y="140"/>
                </a:lnTo>
                <a:lnTo>
                  <a:pt x="678" y="140"/>
                </a:lnTo>
                <a:lnTo>
                  <a:pt x="682" y="140"/>
                </a:lnTo>
                <a:lnTo>
                  <a:pt x="682" y="145"/>
                </a:lnTo>
                <a:lnTo>
                  <a:pt x="682" y="145"/>
                </a:lnTo>
                <a:lnTo>
                  <a:pt x="682" y="145"/>
                </a:lnTo>
                <a:lnTo>
                  <a:pt x="682" y="145"/>
                </a:lnTo>
                <a:lnTo>
                  <a:pt x="682" y="145"/>
                </a:lnTo>
                <a:lnTo>
                  <a:pt x="682" y="140"/>
                </a:lnTo>
                <a:lnTo>
                  <a:pt x="682" y="136"/>
                </a:lnTo>
                <a:lnTo>
                  <a:pt x="682" y="136"/>
                </a:lnTo>
                <a:lnTo>
                  <a:pt x="682" y="136"/>
                </a:lnTo>
                <a:lnTo>
                  <a:pt x="687" y="136"/>
                </a:lnTo>
                <a:lnTo>
                  <a:pt x="687" y="136"/>
                </a:lnTo>
                <a:lnTo>
                  <a:pt x="687" y="140"/>
                </a:lnTo>
                <a:lnTo>
                  <a:pt x="691" y="140"/>
                </a:lnTo>
                <a:lnTo>
                  <a:pt x="691" y="145"/>
                </a:lnTo>
                <a:lnTo>
                  <a:pt x="691" y="149"/>
                </a:lnTo>
                <a:lnTo>
                  <a:pt x="691" y="149"/>
                </a:lnTo>
                <a:lnTo>
                  <a:pt x="691" y="149"/>
                </a:lnTo>
                <a:lnTo>
                  <a:pt x="696" y="149"/>
                </a:lnTo>
                <a:lnTo>
                  <a:pt x="696" y="149"/>
                </a:lnTo>
                <a:lnTo>
                  <a:pt x="696" y="149"/>
                </a:lnTo>
                <a:lnTo>
                  <a:pt x="696" y="149"/>
                </a:lnTo>
                <a:lnTo>
                  <a:pt x="696" y="149"/>
                </a:lnTo>
                <a:lnTo>
                  <a:pt x="696" y="149"/>
                </a:lnTo>
                <a:lnTo>
                  <a:pt x="696" y="149"/>
                </a:lnTo>
                <a:lnTo>
                  <a:pt x="696" y="145"/>
                </a:lnTo>
                <a:lnTo>
                  <a:pt x="700" y="145"/>
                </a:lnTo>
                <a:lnTo>
                  <a:pt x="700" y="145"/>
                </a:lnTo>
                <a:lnTo>
                  <a:pt x="700" y="145"/>
                </a:lnTo>
                <a:lnTo>
                  <a:pt x="696" y="140"/>
                </a:lnTo>
                <a:lnTo>
                  <a:pt x="696" y="140"/>
                </a:lnTo>
                <a:lnTo>
                  <a:pt x="691" y="140"/>
                </a:lnTo>
                <a:lnTo>
                  <a:pt x="687" y="136"/>
                </a:lnTo>
                <a:lnTo>
                  <a:pt x="682" y="131"/>
                </a:lnTo>
                <a:lnTo>
                  <a:pt x="682" y="131"/>
                </a:lnTo>
                <a:lnTo>
                  <a:pt x="682" y="127"/>
                </a:lnTo>
                <a:lnTo>
                  <a:pt x="682" y="127"/>
                </a:lnTo>
                <a:lnTo>
                  <a:pt x="682" y="122"/>
                </a:lnTo>
                <a:lnTo>
                  <a:pt x="682" y="122"/>
                </a:lnTo>
                <a:lnTo>
                  <a:pt x="682" y="122"/>
                </a:lnTo>
                <a:lnTo>
                  <a:pt x="678" y="122"/>
                </a:lnTo>
                <a:lnTo>
                  <a:pt x="673" y="118"/>
                </a:lnTo>
                <a:lnTo>
                  <a:pt x="673" y="118"/>
                </a:lnTo>
                <a:lnTo>
                  <a:pt x="669" y="118"/>
                </a:lnTo>
                <a:lnTo>
                  <a:pt x="669" y="118"/>
                </a:lnTo>
                <a:lnTo>
                  <a:pt x="660" y="118"/>
                </a:lnTo>
                <a:lnTo>
                  <a:pt x="660" y="113"/>
                </a:lnTo>
                <a:lnTo>
                  <a:pt x="660" y="113"/>
                </a:lnTo>
                <a:lnTo>
                  <a:pt x="655" y="113"/>
                </a:lnTo>
                <a:lnTo>
                  <a:pt x="655" y="113"/>
                </a:lnTo>
                <a:lnTo>
                  <a:pt x="651" y="113"/>
                </a:lnTo>
                <a:lnTo>
                  <a:pt x="651" y="108"/>
                </a:lnTo>
                <a:lnTo>
                  <a:pt x="646" y="113"/>
                </a:lnTo>
                <a:lnTo>
                  <a:pt x="642" y="108"/>
                </a:lnTo>
                <a:lnTo>
                  <a:pt x="637" y="108"/>
                </a:lnTo>
                <a:lnTo>
                  <a:pt x="637" y="108"/>
                </a:lnTo>
                <a:lnTo>
                  <a:pt x="637" y="104"/>
                </a:lnTo>
                <a:lnTo>
                  <a:pt x="633" y="104"/>
                </a:lnTo>
                <a:lnTo>
                  <a:pt x="633" y="104"/>
                </a:lnTo>
                <a:lnTo>
                  <a:pt x="633" y="104"/>
                </a:lnTo>
                <a:lnTo>
                  <a:pt x="633" y="99"/>
                </a:lnTo>
                <a:lnTo>
                  <a:pt x="633" y="99"/>
                </a:lnTo>
                <a:lnTo>
                  <a:pt x="628" y="99"/>
                </a:lnTo>
                <a:lnTo>
                  <a:pt x="628" y="99"/>
                </a:lnTo>
                <a:lnTo>
                  <a:pt x="628" y="95"/>
                </a:lnTo>
                <a:lnTo>
                  <a:pt x="624" y="95"/>
                </a:lnTo>
                <a:lnTo>
                  <a:pt x="624" y="95"/>
                </a:lnTo>
                <a:lnTo>
                  <a:pt x="624" y="95"/>
                </a:lnTo>
                <a:lnTo>
                  <a:pt x="624" y="90"/>
                </a:lnTo>
                <a:lnTo>
                  <a:pt x="624" y="90"/>
                </a:lnTo>
                <a:lnTo>
                  <a:pt x="624" y="90"/>
                </a:lnTo>
                <a:lnTo>
                  <a:pt x="624" y="90"/>
                </a:lnTo>
                <a:lnTo>
                  <a:pt x="628" y="86"/>
                </a:lnTo>
                <a:lnTo>
                  <a:pt x="633" y="86"/>
                </a:lnTo>
                <a:lnTo>
                  <a:pt x="651" y="86"/>
                </a:lnTo>
                <a:lnTo>
                  <a:pt x="651" y="86"/>
                </a:lnTo>
                <a:lnTo>
                  <a:pt x="660" y="86"/>
                </a:lnTo>
                <a:lnTo>
                  <a:pt x="660" y="81"/>
                </a:lnTo>
                <a:lnTo>
                  <a:pt x="664" y="86"/>
                </a:lnTo>
                <a:lnTo>
                  <a:pt x="669" y="86"/>
                </a:lnTo>
                <a:lnTo>
                  <a:pt x="669" y="81"/>
                </a:lnTo>
                <a:lnTo>
                  <a:pt x="669" y="81"/>
                </a:lnTo>
                <a:lnTo>
                  <a:pt x="673" y="81"/>
                </a:lnTo>
                <a:lnTo>
                  <a:pt x="678" y="81"/>
                </a:lnTo>
                <a:lnTo>
                  <a:pt x="682" y="81"/>
                </a:lnTo>
                <a:lnTo>
                  <a:pt x="682" y="81"/>
                </a:lnTo>
                <a:lnTo>
                  <a:pt x="682" y="81"/>
                </a:lnTo>
                <a:lnTo>
                  <a:pt x="682" y="81"/>
                </a:lnTo>
                <a:lnTo>
                  <a:pt x="682" y="86"/>
                </a:lnTo>
                <a:lnTo>
                  <a:pt x="678" y="86"/>
                </a:lnTo>
                <a:lnTo>
                  <a:pt x="678" y="86"/>
                </a:lnTo>
                <a:lnTo>
                  <a:pt x="678" y="90"/>
                </a:lnTo>
                <a:lnTo>
                  <a:pt x="678" y="90"/>
                </a:lnTo>
                <a:lnTo>
                  <a:pt x="678" y="90"/>
                </a:lnTo>
                <a:lnTo>
                  <a:pt x="678" y="90"/>
                </a:lnTo>
                <a:lnTo>
                  <a:pt x="682" y="90"/>
                </a:lnTo>
                <a:lnTo>
                  <a:pt x="687" y="95"/>
                </a:lnTo>
                <a:lnTo>
                  <a:pt x="691" y="95"/>
                </a:lnTo>
                <a:lnTo>
                  <a:pt x="691" y="95"/>
                </a:lnTo>
                <a:lnTo>
                  <a:pt x="691" y="95"/>
                </a:lnTo>
                <a:lnTo>
                  <a:pt x="682" y="90"/>
                </a:lnTo>
                <a:lnTo>
                  <a:pt x="682" y="90"/>
                </a:lnTo>
                <a:lnTo>
                  <a:pt x="678" y="90"/>
                </a:lnTo>
                <a:lnTo>
                  <a:pt x="678" y="90"/>
                </a:lnTo>
                <a:lnTo>
                  <a:pt x="678" y="86"/>
                </a:lnTo>
                <a:lnTo>
                  <a:pt x="678" y="86"/>
                </a:lnTo>
                <a:lnTo>
                  <a:pt x="678" y="86"/>
                </a:lnTo>
                <a:lnTo>
                  <a:pt x="682" y="86"/>
                </a:lnTo>
                <a:lnTo>
                  <a:pt x="687" y="86"/>
                </a:lnTo>
                <a:lnTo>
                  <a:pt x="687" y="81"/>
                </a:lnTo>
                <a:lnTo>
                  <a:pt x="687" y="81"/>
                </a:lnTo>
                <a:lnTo>
                  <a:pt x="691" y="81"/>
                </a:lnTo>
                <a:lnTo>
                  <a:pt x="687" y="81"/>
                </a:lnTo>
                <a:lnTo>
                  <a:pt x="687" y="81"/>
                </a:lnTo>
                <a:lnTo>
                  <a:pt x="687" y="81"/>
                </a:lnTo>
                <a:lnTo>
                  <a:pt x="673" y="72"/>
                </a:lnTo>
                <a:lnTo>
                  <a:pt x="673" y="72"/>
                </a:lnTo>
                <a:lnTo>
                  <a:pt x="669" y="72"/>
                </a:lnTo>
                <a:lnTo>
                  <a:pt x="664" y="72"/>
                </a:lnTo>
                <a:lnTo>
                  <a:pt x="664" y="72"/>
                </a:lnTo>
                <a:lnTo>
                  <a:pt x="669" y="72"/>
                </a:lnTo>
                <a:lnTo>
                  <a:pt x="669" y="72"/>
                </a:lnTo>
                <a:lnTo>
                  <a:pt x="673" y="72"/>
                </a:lnTo>
                <a:lnTo>
                  <a:pt x="673" y="72"/>
                </a:lnTo>
                <a:lnTo>
                  <a:pt x="678" y="72"/>
                </a:lnTo>
                <a:lnTo>
                  <a:pt x="678" y="72"/>
                </a:lnTo>
                <a:lnTo>
                  <a:pt x="673" y="68"/>
                </a:lnTo>
                <a:lnTo>
                  <a:pt x="669" y="68"/>
                </a:lnTo>
                <a:lnTo>
                  <a:pt x="664" y="68"/>
                </a:lnTo>
                <a:lnTo>
                  <a:pt x="664" y="68"/>
                </a:lnTo>
                <a:lnTo>
                  <a:pt x="660" y="68"/>
                </a:lnTo>
                <a:lnTo>
                  <a:pt x="660" y="63"/>
                </a:lnTo>
                <a:lnTo>
                  <a:pt x="660" y="63"/>
                </a:lnTo>
                <a:lnTo>
                  <a:pt x="660" y="63"/>
                </a:lnTo>
                <a:lnTo>
                  <a:pt x="660" y="63"/>
                </a:lnTo>
                <a:lnTo>
                  <a:pt x="669" y="68"/>
                </a:lnTo>
                <a:lnTo>
                  <a:pt x="669" y="63"/>
                </a:lnTo>
                <a:lnTo>
                  <a:pt x="669" y="63"/>
                </a:lnTo>
                <a:lnTo>
                  <a:pt x="669" y="59"/>
                </a:lnTo>
                <a:lnTo>
                  <a:pt x="669" y="59"/>
                </a:lnTo>
                <a:lnTo>
                  <a:pt x="669" y="59"/>
                </a:lnTo>
                <a:lnTo>
                  <a:pt x="664" y="59"/>
                </a:lnTo>
                <a:lnTo>
                  <a:pt x="664" y="59"/>
                </a:lnTo>
                <a:lnTo>
                  <a:pt x="664" y="59"/>
                </a:lnTo>
                <a:lnTo>
                  <a:pt x="664" y="59"/>
                </a:lnTo>
                <a:lnTo>
                  <a:pt x="664" y="54"/>
                </a:lnTo>
                <a:lnTo>
                  <a:pt x="669" y="59"/>
                </a:lnTo>
                <a:lnTo>
                  <a:pt x="678" y="54"/>
                </a:lnTo>
                <a:lnTo>
                  <a:pt x="678" y="54"/>
                </a:lnTo>
                <a:lnTo>
                  <a:pt x="682" y="50"/>
                </a:lnTo>
                <a:lnTo>
                  <a:pt x="682" y="50"/>
                </a:lnTo>
                <a:lnTo>
                  <a:pt x="687" y="50"/>
                </a:lnTo>
                <a:lnTo>
                  <a:pt x="696" y="45"/>
                </a:lnTo>
                <a:lnTo>
                  <a:pt x="700" y="45"/>
                </a:lnTo>
                <a:lnTo>
                  <a:pt x="700" y="45"/>
                </a:lnTo>
                <a:lnTo>
                  <a:pt x="705" y="45"/>
                </a:lnTo>
                <a:lnTo>
                  <a:pt x="709" y="41"/>
                </a:lnTo>
                <a:lnTo>
                  <a:pt x="714" y="41"/>
                </a:lnTo>
                <a:lnTo>
                  <a:pt x="718" y="41"/>
                </a:lnTo>
                <a:lnTo>
                  <a:pt x="718" y="41"/>
                </a:lnTo>
                <a:lnTo>
                  <a:pt x="714" y="41"/>
                </a:lnTo>
                <a:lnTo>
                  <a:pt x="714" y="41"/>
                </a:lnTo>
                <a:lnTo>
                  <a:pt x="714" y="41"/>
                </a:lnTo>
                <a:lnTo>
                  <a:pt x="714" y="41"/>
                </a:lnTo>
                <a:lnTo>
                  <a:pt x="709" y="41"/>
                </a:lnTo>
                <a:lnTo>
                  <a:pt x="709" y="41"/>
                </a:lnTo>
                <a:lnTo>
                  <a:pt x="709" y="41"/>
                </a:lnTo>
                <a:lnTo>
                  <a:pt x="709" y="41"/>
                </a:lnTo>
                <a:lnTo>
                  <a:pt x="709" y="41"/>
                </a:lnTo>
                <a:lnTo>
                  <a:pt x="705" y="41"/>
                </a:lnTo>
                <a:lnTo>
                  <a:pt x="705" y="36"/>
                </a:lnTo>
                <a:lnTo>
                  <a:pt x="709" y="36"/>
                </a:lnTo>
                <a:lnTo>
                  <a:pt x="709" y="36"/>
                </a:lnTo>
                <a:lnTo>
                  <a:pt x="709" y="36"/>
                </a:lnTo>
                <a:lnTo>
                  <a:pt x="714" y="36"/>
                </a:lnTo>
                <a:lnTo>
                  <a:pt x="714" y="36"/>
                </a:lnTo>
                <a:lnTo>
                  <a:pt x="718" y="36"/>
                </a:lnTo>
                <a:lnTo>
                  <a:pt x="718" y="36"/>
                </a:lnTo>
                <a:lnTo>
                  <a:pt x="718" y="36"/>
                </a:lnTo>
                <a:lnTo>
                  <a:pt x="718" y="36"/>
                </a:lnTo>
                <a:lnTo>
                  <a:pt x="728" y="36"/>
                </a:lnTo>
                <a:lnTo>
                  <a:pt x="728" y="36"/>
                </a:lnTo>
                <a:lnTo>
                  <a:pt x="732" y="36"/>
                </a:lnTo>
                <a:lnTo>
                  <a:pt x="732" y="36"/>
                </a:lnTo>
                <a:lnTo>
                  <a:pt x="737" y="36"/>
                </a:lnTo>
                <a:lnTo>
                  <a:pt x="737" y="36"/>
                </a:lnTo>
                <a:lnTo>
                  <a:pt x="737" y="41"/>
                </a:lnTo>
                <a:lnTo>
                  <a:pt x="737" y="41"/>
                </a:lnTo>
                <a:lnTo>
                  <a:pt x="737" y="36"/>
                </a:lnTo>
                <a:lnTo>
                  <a:pt x="741" y="36"/>
                </a:lnTo>
                <a:lnTo>
                  <a:pt x="741" y="36"/>
                </a:lnTo>
                <a:lnTo>
                  <a:pt x="746" y="36"/>
                </a:lnTo>
                <a:lnTo>
                  <a:pt x="746" y="41"/>
                </a:lnTo>
                <a:lnTo>
                  <a:pt x="746" y="36"/>
                </a:lnTo>
                <a:lnTo>
                  <a:pt x="750" y="36"/>
                </a:lnTo>
                <a:lnTo>
                  <a:pt x="750" y="36"/>
                </a:lnTo>
                <a:lnTo>
                  <a:pt x="750" y="36"/>
                </a:lnTo>
                <a:lnTo>
                  <a:pt x="755" y="36"/>
                </a:lnTo>
                <a:lnTo>
                  <a:pt x="750" y="36"/>
                </a:lnTo>
                <a:lnTo>
                  <a:pt x="755" y="36"/>
                </a:lnTo>
                <a:lnTo>
                  <a:pt x="755" y="32"/>
                </a:lnTo>
                <a:lnTo>
                  <a:pt x="755" y="32"/>
                </a:lnTo>
                <a:lnTo>
                  <a:pt x="755" y="32"/>
                </a:lnTo>
                <a:lnTo>
                  <a:pt x="759" y="32"/>
                </a:lnTo>
                <a:lnTo>
                  <a:pt x="759" y="32"/>
                </a:lnTo>
                <a:lnTo>
                  <a:pt x="764" y="32"/>
                </a:lnTo>
                <a:lnTo>
                  <a:pt x="764" y="32"/>
                </a:lnTo>
                <a:lnTo>
                  <a:pt x="768" y="32"/>
                </a:lnTo>
                <a:lnTo>
                  <a:pt x="773" y="32"/>
                </a:lnTo>
                <a:lnTo>
                  <a:pt x="773" y="32"/>
                </a:lnTo>
                <a:lnTo>
                  <a:pt x="773" y="36"/>
                </a:lnTo>
                <a:lnTo>
                  <a:pt x="773" y="36"/>
                </a:lnTo>
                <a:lnTo>
                  <a:pt x="773" y="36"/>
                </a:lnTo>
                <a:lnTo>
                  <a:pt x="773" y="41"/>
                </a:lnTo>
                <a:lnTo>
                  <a:pt x="777" y="41"/>
                </a:lnTo>
                <a:lnTo>
                  <a:pt x="777" y="36"/>
                </a:lnTo>
                <a:lnTo>
                  <a:pt x="777" y="36"/>
                </a:lnTo>
                <a:lnTo>
                  <a:pt x="777" y="36"/>
                </a:lnTo>
                <a:lnTo>
                  <a:pt x="773" y="32"/>
                </a:lnTo>
                <a:lnTo>
                  <a:pt x="768" y="32"/>
                </a:lnTo>
                <a:lnTo>
                  <a:pt x="764" y="32"/>
                </a:lnTo>
                <a:lnTo>
                  <a:pt x="759" y="27"/>
                </a:lnTo>
                <a:lnTo>
                  <a:pt x="759" y="27"/>
                </a:lnTo>
                <a:lnTo>
                  <a:pt x="755" y="27"/>
                </a:lnTo>
                <a:lnTo>
                  <a:pt x="755" y="27"/>
                </a:lnTo>
                <a:lnTo>
                  <a:pt x="764" y="27"/>
                </a:lnTo>
                <a:lnTo>
                  <a:pt x="764" y="27"/>
                </a:lnTo>
                <a:lnTo>
                  <a:pt x="768" y="27"/>
                </a:lnTo>
                <a:lnTo>
                  <a:pt x="773" y="27"/>
                </a:lnTo>
                <a:lnTo>
                  <a:pt x="777" y="27"/>
                </a:lnTo>
                <a:lnTo>
                  <a:pt x="777" y="27"/>
                </a:lnTo>
                <a:lnTo>
                  <a:pt x="782" y="27"/>
                </a:lnTo>
                <a:lnTo>
                  <a:pt x="782" y="27"/>
                </a:lnTo>
                <a:lnTo>
                  <a:pt x="777" y="23"/>
                </a:lnTo>
                <a:lnTo>
                  <a:pt x="777" y="23"/>
                </a:lnTo>
                <a:lnTo>
                  <a:pt x="773" y="23"/>
                </a:lnTo>
                <a:lnTo>
                  <a:pt x="773" y="23"/>
                </a:lnTo>
                <a:lnTo>
                  <a:pt x="773" y="23"/>
                </a:lnTo>
                <a:lnTo>
                  <a:pt x="773" y="23"/>
                </a:lnTo>
                <a:lnTo>
                  <a:pt x="768" y="18"/>
                </a:lnTo>
                <a:lnTo>
                  <a:pt x="768" y="18"/>
                </a:lnTo>
                <a:lnTo>
                  <a:pt x="768" y="18"/>
                </a:lnTo>
                <a:lnTo>
                  <a:pt x="768" y="18"/>
                </a:lnTo>
                <a:lnTo>
                  <a:pt x="768" y="14"/>
                </a:lnTo>
                <a:lnTo>
                  <a:pt x="768" y="14"/>
                </a:lnTo>
                <a:lnTo>
                  <a:pt x="773" y="9"/>
                </a:lnTo>
                <a:lnTo>
                  <a:pt x="773" y="4"/>
                </a:lnTo>
                <a:lnTo>
                  <a:pt x="777" y="4"/>
                </a:lnTo>
                <a:lnTo>
                  <a:pt x="777" y="4"/>
                </a:lnTo>
                <a:lnTo>
                  <a:pt x="782" y="4"/>
                </a:lnTo>
                <a:lnTo>
                  <a:pt x="782" y="0"/>
                </a:lnTo>
                <a:lnTo>
                  <a:pt x="791" y="4"/>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51" name="Freeform 142">
            <a:extLst>
              <a:ext uri="{FF2B5EF4-FFF2-40B4-BE49-F238E27FC236}">
                <a16:creationId xmlns:a16="http://schemas.microsoft.com/office/drawing/2014/main" id="{7C9D1B59-41D5-A843-92E8-D10822C60EC3}"/>
              </a:ext>
            </a:extLst>
          </p:cNvPr>
          <p:cNvSpPr>
            <a:spLocks/>
          </p:cNvSpPr>
          <p:nvPr/>
        </p:nvSpPr>
        <p:spPr bwMode="auto">
          <a:xfrm>
            <a:off x="10641396" y="6110069"/>
            <a:ext cx="1772758" cy="1464159"/>
          </a:xfrm>
          <a:custGeom>
            <a:avLst/>
            <a:gdLst>
              <a:gd name="T0" fmla="*/ 194 w 366"/>
              <a:gd name="T1" fmla="*/ 58 h 298"/>
              <a:gd name="T2" fmla="*/ 212 w 366"/>
              <a:gd name="T3" fmla="*/ 67 h 298"/>
              <a:gd name="T4" fmla="*/ 230 w 366"/>
              <a:gd name="T5" fmla="*/ 72 h 298"/>
              <a:gd name="T6" fmla="*/ 239 w 366"/>
              <a:gd name="T7" fmla="*/ 86 h 298"/>
              <a:gd name="T8" fmla="*/ 248 w 366"/>
              <a:gd name="T9" fmla="*/ 95 h 298"/>
              <a:gd name="T10" fmla="*/ 257 w 366"/>
              <a:gd name="T11" fmla="*/ 104 h 298"/>
              <a:gd name="T12" fmla="*/ 262 w 366"/>
              <a:gd name="T13" fmla="*/ 113 h 298"/>
              <a:gd name="T14" fmla="*/ 266 w 366"/>
              <a:gd name="T15" fmla="*/ 122 h 298"/>
              <a:gd name="T16" fmla="*/ 275 w 366"/>
              <a:gd name="T17" fmla="*/ 135 h 298"/>
              <a:gd name="T18" fmla="*/ 284 w 366"/>
              <a:gd name="T19" fmla="*/ 140 h 298"/>
              <a:gd name="T20" fmla="*/ 289 w 366"/>
              <a:gd name="T21" fmla="*/ 144 h 298"/>
              <a:gd name="T22" fmla="*/ 293 w 366"/>
              <a:gd name="T23" fmla="*/ 153 h 298"/>
              <a:gd name="T24" fmla="*/ 298 w 366"/>
              <a:gd name="T25" fmla="*/ 162 h 298"/>
              <a:gd name="T26" fmla="*/ 307 w 366"/>
              <a:gd name="T27" fmla="*/ 171 h 298"/>
              <a:gd name="T28" fmla="*/ 316 w 366"/>
              <a:gd name="T29" fmla="*/ 171 h 298"/>
              <a:gd name="T30" fmla="*/ 343 w 366"/>
              <a:gd name="T31" fmla="*/ 176 h 298"/>
              <a:gd name="T32" fmla="*/ 352 w 366"/>
              <a:gd name="T33" fmla="*/ 176 h 298"/>
              <a:gd name="T34" fmla="*/ 366 w 366"/>
              <a:gd name="T35" fmla="*/ 190 h 298"/>
              <a:gd name="T36" fmla="*/ 361 w 366"/>
              <a:gd name="T37" fmla="*/ 203 h 298"/>
              <a:gd name="T38" fmla="*/ 357 w 366"/>
              <a:gd name="T39" fmla="*/ 217 h 298"/>
              <a:gd name="T40" fmla="*/ 348 w 366"/>
              <a:gd name="T41" fmla="*/ 230 h 298"/>
              <a:gd name="T42" fmla="*/ 330 w 366"/>
              <a:gd name="T43" fmla="*/ 239 h 298"/>
              <a:gd name="T44" fmla="*/ 311 w 366"/>
              <a:gd name="T45" fmla="*/ 248 h 298"/>
              <a:gd name="T46" fmla="*/ 280 w 366"/>
              <a:gd name="T47" fmla="*/ 253 h 298"/>
              <a:gd name="T48" fmla="*/ 253 w 366"/>
              <a:gd name="T49" fmla="*/ 262 h 298"/>
              <a:gd name="T50" fmla="*/ 235 w 366"/>
              <a:gd name="T51" fmla="*/ 275 h 298"/>
              <a:gd name="T52" fmla="*/ 221 w 366"/>
              <a:gd name="T53" fmla="*/ 284 h 298"/>
              <a:gd name="T54" fmla="*/ 203 w 366"/>
              <a:gd name="T55" fmla="*/ 280 h 298"/>
              <a:gd name="T56" fmla="*/ 185 w 366"/>
              <a:gd name="T57" fmla="*/ 280 h 298"/>
              <a:gd name="T58" fmla="*/ 171 w 366"/>
              <a:gd name="T59" fmla="*/ 280 h 298"/>
              <a:gd name="T60" fmla="*/ 162 w 366"/>
              <a:gd name="T61" fmla="*/ 275 h 298"/>
              <a:gd name="T62" fmla="*/ 162 w 366"/>
              <a:gd name="T63" fmla="*/ 280 h 298"/>
              <a:gd name="T64" fmla="*/ 162 w 366"/>
              <a:gd name="T65" fmla="*/ 289 h 298"/>
              <a:gd name="T66" fmla="*/ 153 w 366"/>
              <a:gd name="T67" fmla="*/ 298 h 298"/>
              <a:gd name="T68" fmla="*/ 149 w 366"/>
              <a:gd name="T69" fmla="*/ 284 h 298"/>
              <a:gd name="T70" fmla="*/ 131 w 366"/>
              <a:gd name="T71" fmla="*/ 262 h 298"/>
              <a:gd name="T72" fmla="*/ 117 w 366"/>
              <a:gd name="T73" fmla="*/ 239 h 298"/>
              <a:gd name="T74" fmla="*/ 104 w 366"/>
              <a:gd name="T75" fmla="*/ 226 h 298"/>
              <a:gd name="T76" fmla="*/ 86 w 366"/>
              <a:gd name="T77" fmla="*/ 203 h 298"/>
              <a:gd name="T78" fmla="*/ 81 w 366"/>
              <a:gd name="T79" fmla="*/ 185 h 298"/>
              <a:gd name="T80" fmla="*/ 81 w 366"/>
              <a:gd name="T81" fmla="*/ 176 h 298"/>
              <a:gd name="T82" fmla="*/ 68 w 366"/>
              <a:gd name="T83" fmla="*/ 158 h 298"/>
              <a:gd name="T84" fmla="*/ 54 w 366"/>
              <a:gd name="T85" fmla="*/ 149 h 298"/>
              <a:gd name="T86" fmla="*/ 49 w 366"/>
              <a:gd name="T87" fmla="*/ 135 h 298"/>
              <a:gd name="T88" fmla="*/ 36 w 366"/>
              <a:gd name="T89" fmla="*/ 117 h 298"/>
              <a:gd name="T90" fmla="*/ 13 w 366"/>
              <a:gd name="T91" fmla="*/ 86 h 298"/>
              <a:gd name="T92" fmla="*/ 0 w 366"/>
              <a:gd name="T93" fmla="*/ 76 h 298"/>
              <a:gd name="T94" fmla="*/ 18 w 366"/>
              <a:gd name="T95" fmla="*/ 58 h 298"/>
              <a:gd name="T96" fmla="*/ 31 w 366"/>
              <a:gd name="T97" fmla="*/ 45 h 298"/>
              <a:gd name="T98" fmla="*/ 45 w 366"/>
              <a:gd name="T99" fmla="*/ 36 h 298"/>
              <a:gd name="T100" fmla="*/ 40 w 366"/>
              <a:gd name="T101" fmla="*/ 22 h 298"/>
              <a:gd name="T102" fmla="*/ 54 w 366"/>
              <a:gd name="T103" fmla="*/ 9 h 298"/>
              <a:gd name="T104" fmla="*/ 81 w 366"/>
              <a:gd name="T105" fmla="*/ 4 h 298"/>
              <a:gd name="T106" fmla="*/ 113 w 366"/>
              <a:gd name="T107" fmla="*/ 18 h 298"/>
              <a:gd name="T108" fmla="*/ 149 w 366"/>
              <a:gd name="T109" fmla="*/ 45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298">
                <a:moveTo>
                  <a:pt x="162" y="54"/>
                </a:moveTo>
                <a:lnTo>
                  <a:pt x="162" y="54"/>
                </a:lnTo>
                <a:lnTo>
                  <a:pt x="171" y="54"/>
                </a:lnTo>
                <a:lnTo>
                  <a:pt x="176" y="58"/>
                </a:lnTo>
                <a:lnTo>
                  <a:pt x="185" y="58"/>
                </a:lnTo>
                <a:lnTo>
                  <a:pt x="189" y="58"/>
                </a:lnTo>
                <a:lnTo>
                  <a:pt x="194" y="58"/>
                </a:lnTo>
                <a:lnTo>
                  <a:pt x="199" y="58"/>
                </a:lnTo>
                <a:lnTo>
                  <a:pt x="203" y="58"/>
                </a:lnTo>
                <a:lnTo>
                  <a:pt x="203" y="58"/>
                </a:lnTo>
                <a:lnTo>
                  <a:pt x="208" y="58"/>
                </a:lnTo>
                <a:lnTo>
                  <a:pt x="212" y="63"/>
                </a:lnTo>
                <a:lnTo>
                  <a:pt x="212" y="63"/>
                </a:lnTo>
                <a:lnTo>
                  <a:pt x="212" y="67"/>
                </a:lnTo>
                <a:lnTo>
                  <a:pt x="217" y="67"/>
                </a:lnTo>
                <a:lnTo>
                  <a:pt x="217" y="67"/>
                </a:lnTo>
                <a:lnTo>
                  <a:pt x="221" y="67"/>
                </a:lnTo>
                <a:lnTo>
                  <a:pt x="226" y="67"/>
                </a:lnTo>
                <a:lnTo>
                  <a:pt x="226" y="67"/>
                </a:lnTo>
                <a:lnTo>
                  <a:pt x="230" y="67"/>
                </a:lnTo>
                <a:lnTo>
                  <a:pt x="230" y="72"/>
                </a:lnTo>
                <a:lnTo>
                  <a:pt x="230" y="76"/>
                </a:lnTo>
                <a:lnTo>
                  <a:pt x="235" y="76"/>
                </a:lnTo>
                <a:lnTo>
                  <a:pt x="235" y="81"/>
                </a:lnTo>
                <a:lnTo>
                  <a:pt x="235" y="81"/>
                </a:lnTo>
                <a:lnTo>
                  <a:pt x="235" y="81"/>
                </a:lnTo>
                <a:lnTo>
                  <a:pt x="235" y="81"/>
                </a:lnTo>
                <a:lnTo>
                  <a:pt x="239" y="86"/>
                </a:lnTo>
                <a:lnTo>
                  <a:pt x="239" y="86"/>
                </a:lnTo>
                <a:lnTo>
                  <a:pt x="244" y="86"/>
                </a:lnTo>
                <a:lnTo>
                  <a:pt x="244" y="86"/>
                </a:lnTo>
                <a:lnTo>
                  <a:pt x="244" y="86"/>
                </a:lnTo>
                <a:lnTo>
                  <a:pt x="244" y="90"/>
                </a:lnTo>
                <a:lnTo>
                  <a:pt x="248" y="95"/>
                </a:lnTo>
                <a:lnTo>
                  <a:pt x="248" y="95"/>
                </a:lnTo>
                <a:lnTo>
                  <a:pt x="253" y="95"/>
                </a:lnTo>
                <a:lnTo>
                  <a:pt x="257" y="99"/>
                </a:lnTo>
                <a:lnTo>
                  <a:pt x="262" y="104"/>
                </a:lnTo>
                <a:lnTo>
                  <a:pt x="262" y="104"/>
                </a:lnTo>
                <a:lnTo>
                  <a:pt x="257" y="104"/>
                </a:lnTo>
                <a:lnTo>
                  <a:pt x="257" y="104"/>
                </a:lnTo>
                <a:lnTo>
                  <a:pt x="257" y="104"/>
                </a:lnTo>
                <a:lnTo>
                  <a:pt x="257" y="104"/>
                </a:lnTo>
                <a:lnTo>
                  <a:pt x="257" y="104"/>
                </a:lnTo>
                <a:lnTo>
                  <a:pt x="262" y="108"/>
                </a:lnTo>
                <a:lnTo>
                  <a:pt x="262" y="108"/>
                </a:lnTo>
                <a:lnTo>
                  <a:pt x="262" y="108"/>
                </a:lnTo>
                <a:lnTo>
                  <a:pt x="262" y="113"/>
                </a:lnTo>
                <a:lnTo>
                  <a:pt x="262" y="113"/>
                </a:lnTo>
                <a:lnTo>
                  <a:pt x="262" y="113"/>
                </a:lnTo>
                <a:lnTo>
                  <a:pt x="262" y="113"/>
                </a:lnTo>
                <a:lnTo>
                  <a:pt x="262" y="113"/>
                </a:lnTo>
                <a:lnTo>
                  <a:pt x="262" y="117"/>
                </a:lnTo>
                <a:lnTo>
                  <a:pt x="262" y="117"/>
                </a:lnTo>
                <a:lnTo>
                  <a:pt x="262" y="117"/>
                </a:lnTo>
                <a:lnTo>
                  <a:pt x="266" y="122"/>
                </a:lnTo>
                <a:lnTo>
                  <a:pt x="266" y="122"/>
                </a:lnTo>
                <a:lnTo>
                  <a:pt x="266" y="126"/>
                </a:lnTo>
                <a:lnTo>
                  <a:pt x="271" y="126"/>
                </a:lnTo>
                <a:lnTo>
                  <a:pt x="271" y="131"/>
                </a:lnTo>
                <a:lnTo>
                  <a:pt x="275" y="135"/>
                </a:lnTo>
                <a:lnTo>
                  <a:pt x="275" y="135"/>
                </a:lnTo>
                <a:lnTo>
                  <a:pt x="275" y="135"/>
                </a:lnTo>
                <a:lnTo>
                  <a:pt x="275" y="140"/>
                </a:lnTo>
                <a:lnTo>
                  <a:pt x="280" y="140"/>
                </a:lnTo>
                <a:lnTo>
                  <a:pt x="280" y="140"/>
                </a:lnTo>
                <a:lnTo>
                  <a:pt x="280" y="140"/>
                </a:lnTo>
                <a:lnTo>
                  <a:pt x="280" y="140"/>
                </a:lnTo>
                <a:lnTo>
                  <a:pt x="284" y="140"/>
                </a:lnTo>
                <a:lnTo>
                  <a:pt x="284" y="140"/>
                </a:lnTo>
                <a:lnTo>
                  <a:pt x="284" y="140"/>
                </a:lnTo>
                <a:lnTo>
                  <a:pt x="284" y="140"/>
                </a:lnTo>
                <a:lnTo>
                  <a:pt x="289" y="144"/>
                </a:lnTo>
                <a:lnTo>
                  <a:pt x="284" y="144"/>
                </a:lnTo>
                <a:lnTo>
                  <a:pt x="284" y="144"/>
                </a:lnTo>
                <a:lnTo>
                  <a:pt x="289" y="144"/>
                </a:lnTo>
                <a:lnTo>
                  <a:pt x="289" y="144"/>
                </a:lnTo>
                <a:lnTo>
                  <a:pt x="289" y="149"/>
                </a:lnTo>
                <a:lnTo>
                  <a:pt x="289" y="149"/>
                </a:lnTo>
                <a:lnTo>
                  <a:pt x="289" y="149"/>
                </a:lnTo>
                <a:lnTo>
                  <a:pt x="289" y="149"/>
                </a:lnTo>
                <a:lnTo>
                  <a:pt x="289" y="149"/>
                </a:lnTo>
                <a:lnTo>
                  <a:pt x="293" y="153"/>
                </a:lnTo>
                <a:lnTo>
                  <a:pt x="293" y="153"/>
                </a:lnTo>
                <a:lnTo>
                  <a:pt x="293" y="153"/>
                </a:lnTo>
                <a:lnTo>
                  <a:pt x="293" y="153"/>
                </a:lnTo>
                <a:lnTo>
                  <a:pt x="298" y="158"/>
                </a:lnTo>
                <a:lnTo>
                  <a:pt x="298" y="158"/>
                </a:lnTo>
                <a:lnTo>
                  <a:pt x="298" y="158"/>
                </a:lnTo>
                <a:lnTo>
                  <a:pt x="298" y="162"/>
                </a:lnTo>
                <a:lnTo>
                  <a:pt x="298" y="162"/>
                </a:lnTo>
                <a:lnTo>
                  <a:pt x="302" y="162"/>
                </a:lnTo>
                <a:lnTo>
                  <a:pt x="302" y="162"/>
                </a:lnTo>
                <a:lnTo>
                  <a:pt x="302" y="167"/>
                </a:lnTo>
                <a:lnTo>
                  <a:pt x="302" y="167"/>
                </a:lnTo>
                <a:lnTo>
                  <a:pt x="307" y="167"/>
                </a:lnTo>
                <a:lnTo>
                  <a:pt x="307" y="167"/>
                </a:lnTo>
                <a:lnTo>
                  <a:pt x="307" y="171"/>
                </a:lnTo>
                <a:lnTo>
                  <a:pt x="307" y="171"/>
                </a:lnTo>
                <a:lnTo>
                  <a:pt x="311" y="171"/>
                </a:lnTo>
                <a:lnTo>
                  <a:pt x="311" y="171"/>
                </a:lnTo>
                <a:lnTo>
                  <a:pt x="311" y="171"/>
                </a:lnTo>
                <a:lnTo>
                  <a:pt x="311" y="171"/>
                </a:lnTo>
                <a:lnTo>
                  <a:pt x="316" y="171"/>
                </a:lnTo>
                <a:lnTo>
                  <a:pt x="316" y="171"/>
                </a:lnTo>
                <a:lnTo>
                  <a:pt x="321" y="171"/>
                </a:lnTo>
                <a:lnTo>
                  <a:pt x="325" y="176"/>
                </a:lnTo>
                <a:lnTo>
                  <a:pt x="330" y="176"/>
                </a:lnTo>
                <a:lnTo>
                  <a:pt x="330" y="176"/>
                </a:lnTo>
                <a:lnTo>
                  <a:pt x="334" y="176"/>
                </a:lnTo>
                <a:lnTo>
                  <a:pt x="339" y="176"/>
                </a:lnTo>
                <a:lnTo>
                  <a:pt x="343" y="176"/>
                </a:lnTo>
                <a:lnTo>
                  <a:pt x="348" y="176"/>
                </a:lnTo>
                <a:lnTo>
                  <a:pt x="348" y="176"/>
                </a:lnTo>
                <a:lnTo>
                  <a:pt x="352" y="176"/>
                </a:lnTo>
                <a:lnTo>
                  <a:pt x="352" y="176"/>
                </a:lnTo>
                <a:lnTo>
                  <a:pt x="352" y="176"/>
                </a:lnTo>
                <a:lnTo>
                  <a:pt x="352" y="176"/>
                </a:lnTo>
                <a:lnTo>
                  <a:pt x="352" y="176"/>
                </a:lnTo>
                <a:lnTo>
                  <a:pt x="352" y="176"/>
                </a:lnTo>
                <a:lnTo>
                  <a:pt x="357" y="176"/>
                </a:lnTo>
                <a:lnTo>
                  <a:pt x="357" y="180"/>
                </a:lnTo>
                <a:lnTo>
                  <a:pt x="357" y="180"/>
                </a:lnTo>
                <a:lnTo>
                  <a:pt x="361" y="185"/>
                </a:lnTo>
                <a:lnTo>
                  <a:pt x="361" y="190"/>
                </a:lnTo>
                <a:lnTo>
                  <a:pt x="366" y="190"/>
                </a:lnTo>
                <a:lnTo>
                  <a:pt x="361" y="190"/>
                </a:lnTo>
                <a:lnTo>
                  <a:pt x="361" y="194"/>
                </a:lnTo>
                <a:lnTo>
                  <a:pt x="361" y="194"/>
                </a:lnTo>
                <a:lnTo>
                  <a:pt x="361" y="199"/>
                </a:lnTo>
                <a:lnTo>
                  <a:pt x="361" y="199"/>
                </a:lnTo>
                <a:lnTo>
                  <a:pt x="361" y="203"/>
                </a:lnTo>
                <a:lnTo>
                  <a:pt x="361" y="203"/>
                </a:lnTo>
                <a:lnTo>
                  <a:pt x="361" y="208"/>
                </a:lnTo>
                <a:lnTo>
                  <a:pt x="361" y="208"/>
                </a:lnTo>
                <a:lnTo>
                  <a:pt x="361" y="212"/>
                </a:lnTo>
                <a:lnTo>
                  <a:pt x="361" y="212"/>
                </a:lnTo>
                <a:lnTo>
                  <a:pt x="361" y="217"/>
                </a:lnTo>
                <a:lnTo>
                  <a:pt x="357" y="217"/>
                </a:lnTo>
                <a:lnTo>
                  <a:pt x="357" y="217"/>
                </a:lnTo>
                <a:lnTo>
                  <a:pt x="357" y="221"/>
                </a:lnTo>
                <a:lnTo>
                  <a:pt x="357" y="221"/>
                </a:lnTo>
                <a:lnTo>
                  <a:pt x="357" y="226"/>
                </a:lnTo>
                <a:lnTo>
                  <a:pt x="357" y="226"/>
                </a:lnTo>
                <a:lnTo>
                  <a:pt x="357" y="230"/>
                </a:lnTo>
                <a:lnTo>
                  <a:pt x="352" y="230"/>
                </a:lnTo>
                <a:lnTo>
                  <a:pt x="348" y="230"/>
                </a:lnTo>
                <a:lnTo>
                  <a:pt x="348" y="230"/>
                </a:lnTo>
                <a:lnTo>
                  <a:pt x="343" y="235"/>
                </a:lnTo>
                <a:lnTo>
                  <a:pt x="343" y="235"/>
                </a:lnTo>
                <a:lnTo>
                  <a:pt x="339" y="235"/>
                </a:lnTo>
                <a:lnTo>
                  <a:pt x="334" y="235"/>
                </a:lnTo>
                <a:lnTo>
                  <a:pt x="334" y="239"/>
                </a:lnTo>
                <a:lnTo>
                  <a:pt x="330" y="239"/>
                </a:lnTo>
                <a:lnTo>
                  <a:pt x="325" y="239"/>
                </a:lnTo>
                <a:lnTo>
                  <a:pt x="325" y="239"/>
                </a:lnTo>
                <a:lnTo>
                  <a:pt x="321" y="244"/>
                </a:lnTo>
                <a:lnTo>
                  <a:pt x="321" y="244"/>
                </a:lnTo>
                <a:lnTo>
                  <a:pt x="316" y="244"/>
                </a:lnTo>
                <a:lnTo>
                  <a:pt x="311" y="244"/>
                </a:lnTo>
                <a:lnTo>
                  <a:pt x="311" y="248"/>
                </a:lnTo>
                <a:lnTo>
                  <a:pt x="307" y="248"/>
                </a:lnTo>
                <a:lnTo>
                  <a:pt x="302" y="248"/>
                </a:lnTo>
                <a:lnTo>
                  <a:pt x="298" y="248"/>
                </a:lnTo>
                <a:lnTo>
                  <a:pt x="293" y="248"/>
                </a:lnTo>
                <a:lnTo>
                  <a:pt x="289" y="248"/>
                </a:lnTo>
                <a:lnTo>
                  <a:pt x="284" y="253"/>
                </a:lnTo>
                <a:lnTo>
                  <a:pt x="280" y="253"/>
                </a:lnTo>
                <a:lnTo>
                  <a:pt x="275" y="253"/>
                </a:lnTo>
                <a:lnTo>
                  <a:pt x="271" y="253"/>
                </a:lnTo>
                <a:lnTo>
                  <a:pt x="266" y="253"/>
                </a:lnTo>
                <a:lnTo>
                  <a:pt x="262" y="253"/>
                </a:lnTo>
                <a:lnTo>
                  <a:pt x="257" y="257"/>
                </a:lnTo>
                <a:lnTo>
                  <a:pt x="257" y="257"/>
                </a:lnTo>
                <a:lnTo>
                  <a:pt x="253" y="262"/>
                </a:lnTo>
                <a:lnTo>
                  <a:pt x="248" y="262"/>
                </a:lnTo>
                <a:lnTo>
                  <a:pt x="244" y="262"/>
                </a:lnTo>
                <a:lnTo>
                  <a:pt x="244" y="266"/>
                </a:lnTo>
                <a:lnTo>
                  <a:pt x="239" y="271"/>
                </a:lnTo>
                <a:lnTo>
                  <a:pt x="239" y="271"/>
                </a:lnTo>
                <a:lnTo>
                  <a:pt x="235" y="275"/>
                </a:lnTo>
                <a:lnTo>
                  <a:pt x="235" y="275"/>
                </a:lnTo>
                <a:lnTo>
                  <a:pt x="235" y="280"/>
                </a:lnTo>
                <a:lnTo>
                  <a:pt x="235" y="284"/>
                </a:lnTo>
                <a:lnTo>
                  <a:pt x="230" y="284"/>
                </a:lnTo>
                <a:lnTo>
                  <a:pt x="230" y="284"/>
                </a:lnTo>
                <a:lnTo>
                  <a:pt x="230" y="289"/>
                </a:lnTo>
                <a:lnTo>
                  <a:pt x="226" y="284"/>
                </a:lnTo>
                <a:lnTo>
                  <a:pt x="221" y="284"/>
                </a:lnTo>
                <a:lnTo>
                  <a:pt x="221" y="280"/>
                </a:lnTo>
                <a:lnTo>
                  <a:pt x="221" y="280"/>
                </a:lnTo>
                <a:lnTo>
                  <a:pt x="221" y="280"/>
                </a:lnTo>
                <a:lnTo>
                  <a:pt x="217" y="280"/>
                </a:lnTo>
                <a:lnTo>
                  <a:pt x="212" y="280"/>
                </a:lnTo>
                <a:lnTo>
                  <a:pt x="208" y="280"/>
                </a:lnTo>
                <a:lnTo>
                  <a:pt x="203" y="280"/>
                </a:lnTo>
                <a:lnTo>
                  <a:pt x="199" y="280"/>
                </a:lnTo>
                <a:lnTo>
                  <a:pt x="199" y="280"/>
                </a:lnTo>
                <a:lnTo>
                  <a:pt x="194" y="280"/>
                </a:lnTo>
                <a:lnTo>
                  <a:pt x="194" y="280"/>
                </a:lnTo>
                <a:lnTo>
                  <a:pt x="194" y="280"/>
                </a:lnTo>
                <a:lnTo>
                  <a:pt x="189" y="280"/>
                </a:lnTo>
                <a:lnTo>
                  <a:pt x="185" y="280"/>
                </a:lnTo>
                <a:lnTo>
                  <a:pt x="185" y="280"/>
                </a:lnTo>
                <a:lnTo>
                  <a:pt x="180" y="280"/>
                </a:lnTo>
                <a:lnTo>
                  <a:pt x="176" y="280"/>
                </a:lnTo>
                <a:lnTo>
                  <a:pt x="176" y="280"/>
                </a:lnTo>
                <a:lnTo>
                  <a:pt x="176" y="280"/>
                </a:lnTo>
                <a:lnTo>
                  <a:pt x="171" y="280"/>
                </a:lnTo>
                <a:lnTo>
                  <a:pt x="171" y="280"/>
                </a:lnTo>
                <a:lnTo>
                  <a:pt x="171" y="280"/>
                </a:lnTo>
                <a:lnTo>
                  <a:pt x="171" y="280"/>
                </a:lnTo>
                <a:lnTo>
                  <a:pt x="167" y="280"/>
                </a:lnTo>
                <a:lnTo>
                  <a:pt x="167" y="280"/>
                </a:lnTo>
                <a:lnTo>
                  <a:pt x="167" y="275"/>
                </a:lnTo>
                <a:lnTo>
                  <a:pt x="167" y="275"/>
                </a:lnTo>
                <a:lnTo>
                  <a:pt x="162" y="275"/>
                </a:lnTo>
                <a:lnTo>
                  <a:pt x="162" y="275"/>
                </a:lnTo>
                <a:lnTo>
                  <a:pt x="162" y="275"/>
                </a:lnTo>
                <a:lnTo>
                  <a:pt x="162" y="280"/>
                </a:lnTo>
                <a:lnTo>
                  <a:pt x="158" y="280"/>
                </a:lnTo>
                <a:lnTo>
                  <a:pt x="158" y="280"/>
                </a:lnTo>
                <a:lnTo>
                  <a:pt x="162" y="280"/>
                </a:lnTo>
                <a:lnTo>
                  <a:pt x="162" y="280"/>
                </a:lnTo>
                <a:lnTo>
                  <a:pt x="158" y="284"/>
                </a:lnTo>
                <a:lnTo>
                  <a:pt x="158" y="284"/>
                </a:lnTo>
                <a:lnTo>
                  <a:pt x="158" y="284"/>
                </a:lnTo>
                <a:lnTo>
                  <a:pt x="158" y="289"/>
                </a:lnTo>
                <a:lnTo>
                  <a:pt x="158" y="289"/>
                </a:lnTo>
                <a:lnTo>
                  <a:pt x="162" y="289"/>
                </a:lnTo>
                <a:lnTo>
                  <a:pt x="162" y="289"/>
                </a:lnTo>
                <a:lnTo>
                  <a:pt x="158" y="293"/>
                </a:lnTo>
                <a:lnTo>
                  <a:pt x="158" y="293"/>
                </a:lnTo>
                <a:lnTo>
                  <a:pt x="158" y="293"/>
                </a:lnTo>
                <a:lnTo>
                  <a:pt x="158" y="293"/>
                </a:lnTo>
                <a:lnTo>
                  <a:pt x="158" y="293"/>
                </a:lnTo>
                <a:lnTo>
                  <a:pt x="153" y="298"/>
                </a:lnTo>
                <a:lnTo>
                  <a:pt x="153" y="298"/>
                </a:lnTo>
                <a:lnTo>
                  <a:pt x="153" y="293"/>
                </a:lnTo>
                <a:lnTo>
                  <a:pt x="153" y="293"/>
                </a:lnTo>
                <a:lnTo>
                  <a:pt x="153" y="293"/>
                </a:lnTo>
                <a:lnTo>
                  <a:pt x="149" y="289"/>
                </a:lnTo>
                <a:lnTo>
                  <a:pt x="149" y="289"/>
                </a:lnTo>
                <a:lnTo>
                  <a:pt x="149" y="289"/>
                </a:lnTo>
                <a:lnTo>
                  <a:pt x="149" y="284"/>
                </a:lnTo>
                <a:lnTo>
                  <a:pt x="144" y="284"/>
                </a:lnTo>
                <a:lnTo>
                  <a:pt x="144" y="280"/>
                </a:lnTo>
                <a:lnTo>
                  <a:pt x="144" y="280"/>
                </a:lnTo>
                <a:lnTo>
                  <a:pt x="140" y="275"/>
                </a:lnTo>
                <a:lnTo>
                  <a:pt x="135" y="271"/>
                </a:lnTo>
                <a:lnTo>
                  <a:pt x="131" y="266"/>
                </a:lnTo>
                <a:lnTo>
                  <a:pt x="131" y="262"/>
                </a:lnTo>
                <a:lnTo>
                  <a:pt x="126" y="257"/>
                </a:lnTo>
                <a:lnTo>
                  <a:pt x="126" y="253"/>
                </a:lnTo>
                <a:lnTo>
                  <a:pt x="126" y="253"/>
                </a:lnTo>
                <a:lnTo>
                  <a:pt x="122" y="253"/>
                </a:lnTo>
                <a:lnTo>
                  <a:pt x="122" y="248"/>
                </a:lnTo>
                <a:lnTo>
                  <a:pt x="122" y="248"/>
                </a:lnTo>
                <a:lnTo>
                  <a:pt x="117" y="239"/>
                </a:lnTo>
                <a:lnTo>
                  <a:pt x="117" y="239"/>
                </a:lnTo>
                <a:lnTo>
                  <a:pt x="117" y="235"/>
                </a:lnTo>
                <a:lnTo>
                  <a:pt x="117" y="235"/>
                </a:lnTo>
                <a:lnTo>
                  <a:pt x="117" y="235"/>
                </a:lnTo>
                <a:lnTo>
                  <a:pt x="113" y="235"/>
                </a:lnTo>
                <a:lnTo>
                  <a:pt x="108" y="230"/>
                </a:lnTo>
                <a:lnTo>
                  <a:pt x="104" y="226"/>
                </a:lnTo>
                <a:lnTo>
                  <a:pt x="99" y="226"/>
                </a:lnTo>
                <a:lnTo>
                  <a:pt x="95" y="221"/>
                </a:lnTo>
                <a:lnTo>
                  <a:pt x="95" y="221"/>
                </a:lnTo>
                <a:lnTo>
                  <a:pt x="90" y="217"/>
                </a:lnTo>
                <a:lnTo>
                  <a:pt x="90" y="212"/>
                </a:lnTo>
                <a:lnTo>
                  <a:pt x="86" y="208"/>
                </a:lnTo>
                <a:lnTo>
                  <a:pt x="86" y="203"/>
                </a:lnTo>
                <a:lnTo>
                  <a:pt x="86" y="203"/>
                </a:lnTo>
                <a:lnTo>
                  <a:pt x="86" y="199"/>
                </a:lnTo>
                <a:lnTo>
                  <a:pt x="81" y="199"/>
                </a:lnTo>
                <a:lnTo>
                  <a:pt x="81" y="194"/>
                </a:lnTo>
                <a:lnTo>
                  <a:pt x="81" y="194"/>
                </a:lnTo>
                <a:lnTo>
                  <a:pt x="81" y="190"/>
                </a:lnTo>
                <a:lnTo>
                  <a:pt x="81" y="185"/>
                </a:lnTo>
                <a:lnTo>
                  <a:pt x="81" y="185"/>
                </a:lnTo>
                <a:lnTo>
                  <a:pt x="81" y="180"/>
                </a:lnTo>
                <a:lnTo>
                  <a:pt x="81" y="180"/>
                </a:lnTo>
                <a:lnTo>
                  <a:pt x="81" y="176"/>
                </a:lnTo>
                <a:lnTo>
                  <a:pt x="81" y="176"/>
                </a:lnTo>
                <a:lnTo>
                  <a:pt x="77" y="176"/>
                </a:lnTo>
                <a:lnTo>
                  <a:pt x="81" y="176"/>
                </a:lnTo>
                <a:lnTo>
                  <a:pt x="77" y="176"/>
                </a:lnTo>
                <a:lnTo>
                  <a:pt x="77" y="171"/>
                </a:lnTo>
                <a:lnTo>
                  <a:pt x="77" y="171"/>
                </a:lnTo>
                <a:lnTo>
                  <a:pt x="77" y="167"/>
                </a:lnTo>
                <a:lnTo>
                  <a:pt x="72" y="162"/>
                </a:lnTo>
                <a:lnTo>
                  <a:pt x="72" y="162"/>
                </a:lnTo>
                <a:lnTo>
                  <a:pt x="68" y="158"/>
                </a:lnTo>
                <a:lnTo>
                  <a:pt x="63" y="153"/>
                </a:lnTo>
                <a:lnTo>
                  <a:pt x="63" y="153"/>
                </a:lnTo>
                <a:lnTo>
                  <a:pt x="58" y="153"/>
                </a:lnTo>
                <a:lnTo>
                  <a:pt x="58" y="153"/>
                </a:lnTo>
                <a:lnTo>
                  <a:pt x="58" y="149"/>
                </a:lnTo>
                <a:lnTo>
                  <a:pt x="54" y="149"/>
                </a:lnTo>
                <a:lnTo>
                  <a:pt x="54" y="149"/>
                </a:lnTo>
                <a:lnTo>
                  <a:pt x="54" y="144"/>
                </a:lnTo>
                <a:lnTo>
                  <a:pt x="49" y="144"/>
                </a:lnTo>
                <a:lnTo>
                  <a:pt x="45" y="140"/>
                </a:lnTo>
                <a:lnTo>
                  <a:pt x="49" y="140"/>
                </a:lnTo>
                <a:lnTo>
                  <a:pt x="49" y="135"/>
                </a:lnTo>
                <a:lnTo>
                  <a:pt x="49" y="135"/>
                </a:lnTo>
                <a:lnTo>
                  <a:pt x="49" y="135"/>
                </a:lnTo>
                <a:lnTo>
                  <a:pt x="45" y="131"/>
                </a:lnTo>
                <a:lnTo>
                  <a:pt x="40" y="126"/>
                </a:lnTo>
                <a:lnTo>
                  <a:pt x="40" y="122"/>
                </a:lnTo>
                <a:lnTo>
                  <a:pt x="40" y="122"/>
                </a:lnTo>
                <a:lnTo>
                  <a:pt x="36" y="117"/>
                </a:lnTo>
                <a:lnTo>
                  <a:pt x="36" y="117"/>
                </a:lnTo>
                <a:lnTo>
                  <a:pt x="36" y="117"/>
                </a:lnTo>
                <a:lnTo>
                  <a:pt x="27" y="108"/>
                </a:lnTo>
                <a:lnTo>
                  <a:pt x="27" y="104"/>
                </a:lnTo>
                <a:lnTo>
                  <a:pt x="27" y="99"/>
                </a:lnTo>
                <a:lnTo>
                  <a:pt x="22" y="99"/>
                </a:lnTo>
                <a:lnTo>
                  <a:pt x="18" y="95"/>
                </a:lnTo>
                <a:lnTo>
                  <a:pt x="18" y="90"/>
                </a:lnTo>
                <a:lnTo>
                  <a:pt x="13" y="86"/>
                </a:lnTo>
                <a:lnTo>
                  <a:pt x="9" y="81"/>
                </a:lnTo>
                <a:lnTo>
                  <a:pt x="9" y="76"/>
                </a:lnTo>
                <a:lnTo>
                  <a:pt x="4" y="76"/>
                </a:lnTo>
                <a:lnTo>
                  <a:pt x="0" y="76"/>
                </a:lnTo>
                <a:lnTo>
                  <a:pt x="0" y="81"/>
                </a:lnTo>
                <a:lnTo>
                  <a:pt x="0" y="76"/>
                </a:lnTo>
                <a:lnTo>
                  <a:pt x="0" y="76"/>
                </a:lnTo>
                <a:lnTo>
                  <a:pt x="0" y="72"/>
                </a:lnTo>
                <a:lnTo>
                  <a:pt x="0" y="67"/>
                </a:lnTo>
                <a:lnTo>
                  <a:pt x="4" y="54"/>
                </a:lnTo>
                <a:lnTo>
                  <a:pt x="4" y="54"/>
                </a:lnTo>
                <a:lnTo>
                  <a:pt x="9" y="54"/>
                </a:lnTo>
                <a:lnTo>
                  <a:pt x="13" y="58"/>
                </a:lnTo>
                <a:lnTo>
                  <a:pt x="18" y="58"/>
                </a:lnTo>
                <a:lnTo>
                  <a:pt x="22" y="58"/>
                </a:lnTo>
                <a:lnTo>
                  <a:pt x="22" y="58"/>
                </a:lnTo>
                <a:lnTo>
                  <a:pt x="27" y="54"/>
                </a:lnTo>
                <a:lnTo>
                  <a:pt x="27" y="49"/>
                </a:lnTo>
                <a:lnTo>
                  <a:pt x="31" y="49"/>
                </a:lnTo>
                <a:lnTo>
                  <a:pt x="31" y="45"/>
                </a:lnTo>
                <a:lnTo>
                  <a:pt x="31" y="45"/>
                </a:lnTo>
                <a:lnTo>
                  <a:pt x="36" y="45"/>
                </a:lnTo>
                <a:lnTo>
                  <a:pt x="40" y="45"/>
                </a:lnTo>
                <a:lnTo>
                  <a:pt x="45" y="40"/>
                </a:lnTo>
                <a:lnTo>
                  <a:pt x="45" y="40"/>
                </a:lnTo>
                <a:lnTo>
                  <a:pt x="45" y="40"/>
                </a:lnTo>
                <a:lnTo>
                  <a:pt x="45" y="36"/>
                </a:lnTo>
                <a:lnTo>
                  <a:pt x="45" y="36"/>
                </a:lnTo>
                <a:lnTo>
                  <a:pt x="45" y="36"/>
                </a:lnTo>
                <a:lnTo>
                  <a:pt x="49" y="31"/>
                </a:lnTo>
                <a:lnTo>
                  <a:pt x="49" y="31"/>
                </a:lnTo>
                <a:lnTo>
                  <a:pt x="49" y="31"/>
                </a:lnTo>
                <a:lnTo>
                  <a:pt x="45" y="27"/>
                </a:lnTo>
                <a:lnTo>
                  <a:pt x="40" y="22"/>
                </a:lnTo>
                <a:lnTo>
                  <a:pt x="40" y="22"/>
                </a:lnTo>
                <a:lnTo>
                  <a:pt x="36" y="18"/>
                </a:lnTo>
                <a:lnTo>
                  <a:pt x="31" y="13"/>
                </a:lnTo>
                <a:lnTo>
                  <a:pt x="36" y="13"/>
                </a:lnTo>
                <a:lnTo>
                  <a:pt x="40" y="13"/>
                </a:lnTo>
                <a:lnTo>
                  <a:pt x="45" y="9"/>
                </a:lnTo>
                <a:lnTo>
                  <a:pt x="49" y="9"/>
                </a:lnTo>
                <a:lnTo>
                  <a:pt x="54" y="9"/>
                </a:lnTo>
                <a:lnTo>
                  <a:pt x="58" y="4"/>
                </a:lnTo>
                <a:lnTo>
                  <a:pt x="63" y="4"/>
                </a:lnTo>
                <a:lnTo>
                  <a:pt x="63" y="4"/>
                </a:lnTo>
                <a:lnTo>
                  <a:pt x="68" y="0"/>
                </a:lnTo>
                <a:lnTo>
                  <a:pt x="72" y="4"/>
                </a:lnTo>
                <a:lnTo>
                  <a:pt x="77" y="4"/>
                </a:lnTo>
                <a:lnTo>
                  <a:pt x="81" y="4"/>
                </a:lnTo>
                <a:lnTo>
                  <a:pt x="86" y="4"/>
                </a:lnTo>
                <a:lnTo>
                  <a:pt x="90" y="4"/>
                </a:lnTo>
                <a:lnTo>
                  <a:pt x="95" y="9"/>
                </a:lnTo>
                <a:lnTo>
                  <a:pt x="99" y="9"/>
                </a:lnTo>
                <a:lnTo>
                  <a:pt x="104" y="13"/>
                </a:lnTo>
                <a:lnTo>
                  <a:pt x="108" y="18"/>
                </a:lnTo>
                <a:lnTo>
                  <a:pt x="113" y="18"/>
                </a:lnTo>
                <a:lnTo>
                  <a:pt x="117" y="22"/>
                </a:lnTo>
                <a:lnTo>
                  <a:pt x="122" y="22"/>
                </a:lnTo>
                <a:lnTo>
                  <a:pt x="126" y="27"/>
                </a:lnTo>
                <a:lnTo>
                  <a:pt x="131" y="31"/>
                </a:lnTo>
                <a:lnTo>
                  <a:pt x="135" y="36"/>
                </a:lnTo>
                <a:lnTo>
                  <a:pt x="140" y="40"/>
                </a:lnTo>
                <a:lnTo>
                  <a:pt x="149" y="45"/>
                </a:lnTo>
                <a:lnTo>
                  <a:pt x="153" y="49"/>
                </a:lnTo>
                <a:lnTo>
                  <a:pt x="158" y="49"/>
                </a:lnTo>
                <a:lnTo>
                  <a:pt x="162" y="54"/>
                </a:lnTo>
                <a:lnTo>
                  <a:pt x="162" y="54"/>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59" name="Freeform 150">
            <a:extLst>
              <a:ext uri="{FF2B5EF4-FFF2-40B4-BE49-F238E27FC236}">
                <a16:creationId xmlns:a16="http://schemas.microsoft.com/office/drawing/2014/main" id="{158A7775-68C2-F84A-B2B0-7C71C7FB6943}"/>
              </a:ext>
            </a:extLst>
          </p:cNvPr>
          <p:cNvSpPr>
            <a:spLocks/>
          </p:cNvSpPr>
          <p:nvPr/>
        </p:nvSpPr>
        <p:spPr bwMode="auto">
          <a:xfrm>
            <a:off x="9304562" y="4842442"/>
            <a:ext cx="329365" cy="353757"/>
          </a:xfrm>
          <a:custGeom>
            <a:avLst/>
            <a:gdLst>
              <a:gd name="T0" fmla="*/ 18 w 68"/>
              <a:gd name="T1" fmla="*/ 0 h 72"/>
              <a:gd name="T2" fmla="*/ 23 w 68"/>
              <a:gd name="T3" fmla="*/ 4 h 72"/>
              <a:gd name="T4" fmla="*/ 27 w 68"/>
              <a:gd name="T5" fmla="*/ 4 h 72"/>
              <a:gd name="T6" fmla="*/ 27 w 68"/>
              <a:gd name="T7" fmla="*/ 9 h 72"/>
              <a:gd name="T8" fmla="*/ 32 w 68"/>
              <a:gd name="T9" fmla="*/ 9 h 72"/>
              <a:gd name="T10" fmla="*/ 36 w 68"/>
              <a:gd name="T11" fmla="*/ 13 h 72"/>
              <a:gd name="T12" fmla="*/ 41 w 68"/>
              <a:gd name="T13" fmla="*/ 18 h 72"/>
              <a:gd name="T14" fmla="*/ 41 w 68"/>
              <a:gd name="T15" fmla="*/ 18 h 72"/>
              <a:gd name="T16" fmla="*/ 41 w 68"/>
              <a:gd name="T17" fmla="*/ 23 h 72"/>
              <a:gd name="T18" fmla="*/ 41 w 68"/>
              <a:gd name="T19" fmla="*/ 23 h 72"/>
              <a:gd name="T20" fmla="*/ 41 w 68"/>
              <a:gd name="T21" fmla="*/ 23 h 72"/>
              <a:gd name="T22" fmla="*/ 50 w 68"/>
              <a:gd name="T23" fmla="*/ 27 h 72"/>
              <a:gd name="T24" fmla="*/ 59 w 68"/>
              <a:gd name="T25" fmla="*/ 27 h 72"/>
              <a:gd name="T26" fmla="*/ 59 w 68"/>
              <a:gd name="T27" fmla="*/ 27 h 72"/>
              <a:gd name="T28" fmla="*/ 59 w 68"/>
              <a:gd name="T29" fmla="*/ 32 h 72"/>
              <a:gd name="T30" fmla="*/ 59 w 68"/>
              <a:gd name="T31" fmla="*/ 36 h 72"/>
              <a:gd name="T32" fmla="*/ 54 w 68"/>
              <a:gd name="T33" fmla="*/ 41 h 72"/>
              <a:gd name="T34" fmla="*/ 59 w 68"/>
              <a:gd name="T35" fmla="*/ 45 h 72"/>
              <a:gd name="T36" fmla="*/ 63 w 68"/>
              <a:gd name="T37" fmla="*/ 50 h 72"/>
              <a:gd name="T38" fmla="*/ 63 w 68"/>
              <a:gd name="T39" fmla="*/ 54 h 72"/>
              <a:gd name="T40" fmla="*/ 59 w 68"/>
              <a:gd name="T41" fmla="*/ 59 h 72"/>
              <a:gd name="T42" fmla="*/ 59 w 68"/>
              <a:gd name="T43" fmla="*/ 63 h 72"/>
              <a:gd name="T44" fmla="*/ 59 w 68"/>
              <a:gd name="T45" fmla="*/ 68 h 72"/>
              <a:gd name="T46" fmla="*/ 54 w 68"/>
              <a:gd name="T47" fmla="*/ 68 h 72"/>
              <a:gd name="T48" fmla="*/ 50 w 68"/>
              <a:gd name="T49" fmla="*/ 72 h 72"/>
              <a:gd name="T50" fmla="*/ 45 w 68"/>
              <a:gd name="T51" fmla="*/ 72 h 72"/>
              <a:gd name="T52" fmla="*/ 45 w 68"/>
              <a:gd name="T53" fmla="*/ 68 h 72"/>
              <a:gd name="T54" fmla="*/ 45 w 68"/>
              <a:gd name="T55" fmla="*/ 63 h 72"/>
              <a:gd name="T56" fmla="*/ 41 w 68"/>
              <a:gd name="T57" fmla="*/ 59 h 72"/>
              <a:gd name="T58" fmla="*/ 32 w 68"/>
              <a:gd name="T59" fmla="*/ 54 h 72"/>
              <a:gd name="T60" fmla="*/ 32 w 68"/>
              <a:gd name="T61" fmla="*/ 54 h 72"/>
              <a:gd name="T62" fmla="*/ 32 w 68"/>
              <a:gd name="T63" fmla="*/ 54 h 72"/>
              <a:gd name="T64" fmla="*/ 27 w 68"/>
              <a:gd name="T65" fmla="*/ 59 h 72"/>
              <a:gd name="T66" fmla="*/ 23 w 68"/>
              <a:gd name="T67" fmla="*/ 59 h 72"/>
              <a:gd name="T68" fmla="*/ 14 w 68"/>
              <a:gd name="T69" fmla="*/ 54 h 72"/>
              <a:gd name="T70" fmla="*/ 9 w 68"/>
              <a:gd name="T71" fmla="*/ 50 h 72"/>
              <a:gd name="T72" fmla="*/ 9 w 68"/>
              <a:gd name="T73" fmla="*/ 45 h 72"/>
              <a:gd name="T74" fmla="*/ 14 w 68"/>
              <a:gd name="T75" fmla="*/ 45 h 72"/>
              <a:gd name="T76" fmla="*/ 9 w 68"/>
              <a:gd name="T77" fmla="*/ 41 h 72"/>
              <a:gd name="T78" fmla="*/ 14 w 68"/>
              <a:gd name="T79" fmla="*/ 36 h 72"/>
              <a:gd name="T80" fmla="*/ 5 w 68"/>
              <a:gd name="T81" fmla="*/ 32 h 72"/>
              <a:gd name="T82" fmla="*/ 5 w 68"/>
              <a:gd name="T83" fmla="*/ 27 h 72"/>
              <a:gd name="T84" fmla="*/ 9 w 68"/>
              <a:gd name="T85" fmla="*/ 23 h 72"/>
              <a:gd name="T86" fmla="*/ 5 w 68"/>
              <a:gd name="T87" fmla="*/ 23 h 72"/>
              <a:gd name="T88" fmla="*/ 5 w 68"/>
              <a:gd name="T89" fmla="*/ 23 h 72"/>
              <a:gd name="T90" fmla="*/ 5 w 68"/>
              <a:gd name="T91" fmla="*/ 18 h 72"/>
              <a:gd name="T92" fmla="*/ 9 w 68"/>
              <a:gd name="T93" fmla="*/ 18 h 72"/>
              <a:gd name="T94" fmla="*/ 5 w 68"/>
              <a:gd name="T95" fmla="*/ 13 h 72"/>
              <a:gd name="T96" fmla="*/ 5 w 68"/>
              <a:gd name="T97" fmla="*/ 9 h 72"/>
              <a:gd name="T98" fmla="*/ 0 w 68"/>
              <a:gd name="T99" fmla="*/ 4 h 72"/>
              <a:gd name="T100" fmla="*/ 5 w 68"/>
              <a:gd name="T101" fmla="*/ 4 h 72"/>
              <a:gd name="T102" fmla="*/ 5 w 68"/>
              <a:gd name="T103" fmla="*/ 0 h 72"/>
              <a:gd name="T104" fmla="*/ 9 w 68"/>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72">
                <a:moveTo>
                  <a:pt x="14" y="0"/>
                </a:moveTo>
                <a:lnTo>
                  <a:pt x="14" y="0"/>
                </a:lnTo>
                <a:lnTo>
                  <a:pt x="14" y="0"/>
                </a:lnTo>
                <a:lnTo>
                  <a:pt x="18" y="0"/>
                </a:lnTo>
                <a:lnTo>
                  <a:pt x="18" y="0"/>
                </a:lnTo>
                <a:lnTo>
                  <a:pt x="18" y="0"/>
                </a:lnTo>
                <a:lnTo>
                  <a:pt x="23" y="0"/>
                </a:lnTo>
                <a:lnTo>
                  <a:pt x="23" y="0"/>
                </a:lnTo>
                <a:lnTo>
                  <a:pt x="23" y="0"/>
                </a:lnTo>
                <a:lnTo>
                  <a:pt x="23" y="4"/>
                </a:lnTo>
                <a:lnTo>
                  <a:pt x="27" y="4"/>
                </a:lnTo>
                <a:lnTo>
                  <a:pt x="27" y="4"/>
                </a:lnTo>
                <a:lnTo>
                  <a:pt x="27" y="4"/>
                </a:lnTo>
                <a:lnTo>
                  <a:pt x="27" y="4"/>
                </a:lnTo>
                <a:lnTo>
                  <a:pt x="27" y="4"/>
                </a:lnTo>
                <a:lnTo>
                  <a:pt x="27" y="4"/>
                </a:lnTo>
                <a:lnTo>
                  <a:pt x="27" y="4"/>
                </a:lnTo>
                <a:lnTo>
                  <a:pt x="27" y="4"/>
                </a:lnTo>
                <a:lnTo>
                  <a:pt x="27" y="4"/>
                </a:lnTo>
                <a:lnTo>
                  <a:pt x="27" y="9"/>
                </a:lnTo>
                <a:lnTo>
                  <a:pt x="27" y="9"/>
                </a:lnTo>
                <a:lnTo>
                  <a:pt x="32" y="9"/>
                </a:lnTo>
                <a:lnTo>
                  <a:pt x="32" y="9"/>
                </a:lnTo>
                <a:lnTo>
                  <a:pt x="32" y="9"/>
                </a:lnTo>
                <a:lnTo>
                  <a:pt x="32" y="9"/>
                </a:lnTo>
                <a:lnTo>
                  <a:pt x="32" y="13"/>
                </a:lnTo>
                <a:lnTo>
                  <a:pt x="32" y="13"/>
                </a:lnTo>
                <a:lnTo>
                  <a:pt x="32" y="13"/>
                </a:lnTo>
                <a:lnTo>
                  <a:pt x="32" y="13"/>
                </a:lnTo>
                <a:lnTo>
                  <a:pt x="36" y="13"/>
                </a:lnTo>
                <a:lnTo>
                  <a:pt x="36" y="13"/>
                </a:lnTo>
                <a:lnTo>
                  <a:pt x="36" y="13"/>
                </a:lnTo>
                <a:lnTo>
                  <a:pt x="41" y="18"/>
                </a:lnTo>
                <a:lnTo>
                  <a:pt x="41" y="18"/>
                </a:lnTo>
                <a:lnTo>
                  <a:pt x="41" y="18"/>
                </a:lnTo>
                <a:lnTo>
                  <a:pt x="41" y="18"/>
                </a:lnTo>
                <a:lnTo>
                  <a:pt x="41" y="18"/>
                </a:lnTo>
                <a:lnTo>
                  <a:pt x="41" y="18"/>
                </a:lnTo>
                <a:lnTo>
                  <a:pt x="41" y="18"/>
                </a:lnTo>
                <a:lnTo>
                  <a:pt x="41" y="18"/>
                </a:lnTo>
                <a:lnTo>
                  <a:pt x="41" y="18"/>
                </a:lnTo>
                <a:lnTo>
                  <a:pt x="41" y="18"/>
                </a:lnTo>
                <a:lnTo>
                  <a:pt x="41" y="18"/>
                </a:lnTo>
                <a:lnTo>
                  <a:pt x="41" y="18"/>
                </a:lnTo>
                <a:lnTo>
                  <a:pt x="41" y="23"/>
                </a:lnTo>
                <a:lnTo>
                  <a:pt x="41" y="23"/>
                </a:lnTo>
                <a:lnTo>
                  <a:pt x="41" y="23"/>
                </a:lnTo>
                <a:lnTo>
                  <a:pt x="41" y="23"/>
                </a:lnTo>
                <a:lnTo>
                  <a:pt x="41" y="23"/>
                </a:lnTo>
                <a:lnTo>
                  <a:pt x="41" y="23"/>
                </a:lnTo>
                <a:lnTo>
                  <a:pt x="41" y="23"/>
                </a:lnTo>
                <a:lnTo>
                  <a:pt x="41" y="23"/>
                </a:lnTo>
                <a:lnTo>
                  <a:pt x="41" y="23"/>
                </a:lnTo>
                <a:lnTo>
                  <a:pt x="41" y="23"/>
                </a:lnTo>
                <a:lnTo>
                  <a:pt x="41" y="23"/>
                </a:lnTo>
                <a:lnTo>
                  <a:pt x="41" y="23"/>
                </a:lnTo>
                <a:lnTo>
                  <a:pt x="45" y="27"/>
                </a:lnTo>
                <a:lnTo>
                  <a:pt x="45" y="27"/>
                </a:lnTo>
                <a:lnTo>
                  <a:pt x="50" y="27"/>
                </a:lnTo>
                <a:lnTo>
                  <a:pt x="50" y="27"/>
                </a:lnTo>
                <a:lnTo>
                  <a:pt x="50" y="27"/>
                </a:lnTo>
                <a:lnTo>
                  <a:pt x="54" y="27"/>
                </a:lnTo>
                <a:lnTo>
                  <a:pt x="54" y="27"/>
                </a:lnTo>
                <a:lnTo>
                  <a:pt x="59" y="27"/>
                </a:lnTo>
                <a:lnTo>
                  <a:pt x="59" y="27"/>
                </a:lnTo>
                <a:lnTo>
                  <a:pt x="59" y="27"/>
                </a:lnTo>
                <a:lnTo>
                  <a:pt x="59" y="27"/>
                </a:lnTo>
                <a:lnTo>
                  <a:pt x="59" y="27"/>
                </a:lnTo>
                <a:lnTo>
                  <a:pt x="59" y="27"/>
                </a:lnTo>
                <a:lnTo>
                  <a:pt x="59" y="27"/>
                </a:lnTo>
                <a:lnTo>
                  <a:pt x="59" y="32"/>
                </a:lnTo>
                <a:lnTo>
                  <a:pt x="59" y="32"/>
                </a:lnTo>
                <a:lnTo>
                  <a:pt x="59" y="32"/>
                </a:lnTo>
                <a:lnTo>
                  <a:pt x="59" y="32"/>
                </a:lnTo>
                <a:lnTo>
                  <a:pt x="59" y="32"/>
                </a:lnTo>
                <a:lnTo>
                  <a:pt x="59" y="32"/>
                </a:lnTo>
                <a:lnTo>
                  <a:pt x="59" y="36"/>
                </a:lnTo>
                <a:lnTo>
                  <a:pt x="59" y="36"/>
                </a:lnTo>
                <a:lnTo>
                  <a:pt x="59" y="36"/>
                </a:lnTo>
                <a:lnTo>
                  <a:pt x="59" y="36"/>
                </a:lnTo>
                <a:lnTo>
                  <a:pt x="59" y="36"/>
                </a:lnTo>
                <a:lnTo>
                  <a:pt x="59" y="36"/>
                </a:lnTo>
                <a:lnTo>
                  <a:pt x="59" y="41"/>
                </a:lnTo>
                <a:lnTo>
                  <a:pt x="54" y="41"/>
                </a:lnTo>
                <a:lnTo>
                  <a:pt x="54" y="41"/>
                </a:lnTo>
                <a:lnTo>
                  <a:pt x="54" y="41"/>
                </a:lnTo>
                <a:lnTo>
                  <a:pt x="54" y="41"/>
                </a:lnTo>
                <a:lnTo>
                  <a:pt x="54" y="45"/>
                </a:lnTo>
                <a:lnTo>
                  <a:pt x="54" y="45"/>
                </a:lnTo>
                <a:lnTo>
                  <a:pt x="59" y="45"/>
                </a:lnTo>
                <a:lnTo>
                  <a:pt x="59" y="45"/>
                </a:lnTo>
                <a:lnTo>
                  <a:pt x="59" y="50"/>
                </a:lnTo>
                <a:lnTo>
                  <a:pt x="59" y="50"/>
                </a:lnTo>
                <a:lnTo>
                  <a:pt x="63" y="50"/>
                </a:lnTo>
                <a:lnTo>
                  <a:pt x="63" y="50"/>
                </a:lnTo>
                <a:lnTo>
                  <a:pt x="63" y="50"/>
                </a:lnTo>
                <a:lnTo>
                  <a:pt x="63" y="54"/>
                </a:lnTo>
                <a:lnTo>
                  <a:pt x="68" y="54"/>
                </a:lnTo>
                <a:lnTo>
                  <a:pt x="68" y="54"/>
                </a:lnTo>
                <a:lnTo>
                  <a:pt x="63" y="54"/>
                </a:lnTo>
                <a:lnTo>
                  <a:pt x="63" y="54"/>
                </a:lnTo>
                <a:lnTo>
                  <a:pt x="63" y="59"/>
                </a:lnTo>
                <a:lnTo>
                  <a:pt x="63" y="59"/>
                </a:lnTo>
                <a:lnTo>
                  <a:pt x="63" y="59"/>
                </a:lnTo>
                <a:lnTo>
                  <a:pt x="59" y="59"/>
                </a:lnTo>
                <a:lnTo>
                  <a:pt x="59" y="59"/>
                </a:lnTo>
                <a:lnTo>
                  <a:pt x="59" y="59"/>
                </a:lnTo>
                <a:lnTo>
                  <a:pt x="59" y="63"/>
                </a:lnTo>
                <a:lnTo>
                  <a:pt x="59" y="63"/>
                </a:lnTo>
                <a:lnTo>
                  <a:pt x="59" y="63"/>
                </a:lnTo>
                <a:lnTo>
                  <a:pt x="59" y="63"/>
                </a:lnTo>
                <a:lnTo>
                  <a:pt x="59" y="68"/>
                </a:lnTo>
                <a:lnTo>
                  <a:pt x="59" y="68"/>
                </a:lnTo>
                <a:lnTo>
                  <a:pt x="59" y="68"/>
                </a:lnTo>
                <a:lnTo>
                  <a:pt x="59" y="68"/>
                </a:lnTo>
                <a:lnTo>
                  <a:pt x="59" y="68"/>
                </a:lnTo>
                <a:lnTo>
                  <a:pt x="59" y="72"/>
                </a:lnTo>
                <a:lnTo>
                  <a:pt x="59" y="72"/>
                </a:lnTo>
                <a:lnTo>
                  <a:pt x="59" y="72"/>
                </a:lnTo>
                <a:lnTo>
                  <a:pt x="54" y="68"/>
                </a:lnTo>
                <a:lnTo>
                  <a:pt x="54" y="68"/>
                </a:lnTo>
                <a:lnTo>
                  <a:pt x="54" y="72"/>
                </a:lnTo>
                <a:lnTo>
                  <a:pt x="54" y="72"/>
                </a:lnTo>
                <a:lnTo>
                  <a:pt x="50" y="72"/>
                </a:lnTo>
                <a:lnTo>
                  <a:pt x="50" y="72"/>
                </a:lnTo>
                <a:lnTo>
                  <a:pt x="50" y="72"/>
                </a:lnTo>
                <a:lnTo>
                  <a:pt x="50" y="72"/>
                </a:lnTo>
                <a:lnTo>
                  <a:pt x="50" y="72"/>
                </a:lnTo>
                <a:lnTo>
                  <a:pt x="45" y="72"/>
                </a:lnTo>
                <a:lnTo>
                  <a:pt x="45" y="72"/>
                </a:lnTo>
                <a:lnTo>
                  <a:pt x="45" y="72"/>
                </a:lnTo>
                <a:lnTo>
                  <a:pt x="45" y="72"/>
                </a:lnTo>
                <a:lnTo>
                  <a:pt x="45" y="68"/>
                </a:lnTo>
                <a:lnTo>
                  <a:pt x="45" y="68"/>
                </a:lnTo>
                <a:lnTo>
                  <a:pt x="45" y="68"/>
                </a:lnTo>
                <a:lnTo>
                  <a:pt x="50" y="63"/>
                </a:lnTo>
                <a:lnTo>
                  <a:pt x="50" y="63"/>
                </a:lnTo>
                <a:lnTo>
                  <a:pt x="50" y="63"/>
                </a:lnTo>
                <a:lnTo>
                  <a:pt x="45" y="63"/>
                </a:lnTo>
                <a:lnTo>
                  <a:pt x="45" y="63"/>
                </a:lnTo>
                <a:lnTo>
                  <a:pt x="41" y="63"/>
                </a:lnTo>
                <a:lnTo>
                  <a:pt x="41" y="59"/>
                </a:lnTo>
                <a:lnTo>
                  <a:pt x="41" y="59"/>
                </a:lnTo>
                <a:lnTo>
                  <a:pt x="41" y="59"/>
                </a:lnTo>
                <a:lnTo>
                  <a:pt x="41" y="59"/>
                </a:lnTo>
                <a:lnTo>
                  <a:pt x="36" y="59"/>
                </a:lnTo>
                <a:lnTo>
                  <a:pt x="36" y="54"/>
                </a:lnTo>
                <a:lnTo>
                  <a:pt x="36" y="54"/>
                </a:lnTo>
                <a:lnTo>
                  <a:pt x="32" y="54"/>
                </a:lnTo>
                <a:lnTo>
                  <a:pt x="32" y="54"/>
                </a:lnTo>
                <a:lnTo>
                  <a:pt x="32" y="54"/>
                </a:lnTo>
                <a:lnTo>
                  <a:pt x="32" y="54"/>
                </a:lnTo>
                <a:lnTo>
                  <a:pt x="32" y="54"/>
                </a:lnTo>
                <a:lnTo>
                  <a:pt x="32" y="54"/>
                </a:lnTo>
                <a:lnTo>
                  <a:pt x="32" y="54"/>
                </a:lnTo>
                <a:lnTo>
                  <a:pt x="32" y="54"/>
                </a:lnTo>
                <a:lnTo>
                  <a:pt x="32" y="54"/>
                </a:lnTo>
                <a:lnTo>
                  <a:pt x="32" y="54"/>
                </a:lnTo>
                <a:lnTo>
                  <a:pt x="32" y="54"/>
                </a:lnTo>
                <a:lnTo>
                  <a:pt x="32" y="54"/>
                </a:lnTo>
                <a:lnTo>
                  <a:pt x="32" y="59"/>
                </a:lnTo>
                <a:lnTo>
                  <a:pt x="27" y="59"/>
                </a:lnTo>
                <a:lnTo>
                  <a:pt x="27" y="59"/>
                </a:lnTo>
                <a:lnTo>
                  <a:pt x="27" y="59"/>
                </a:lnTo>
                <a:lnTo>
                  <a:pt x="27" y="59"/>
                </a:lnTo>
                <a:lnTo>
                  <a:pt x="27" y="59"/>
                </a:lnTo>
                <a:lnTo>
                  <a:pt x="27" y="59"/>
                </a:lnTo>
                <a:lnTo>
                  <a:pt x="27" y="59"/>
                </a:lnTo>
                <a:lnTo>
                  <a:pt x="23" y="59"/>
                </a:lnTo>
                <a:lnTo>
                  <a:pt x="23" y="59"/>
                </a:lnTo>
                <a:lnTo>
                  <a:pt x="18" y="54"/>
                </a:lnTo>
                <a:lnTo>
                  <a:pt x="18" y="54"/>
                </a:lnTo>
                <a:lnTo>
                  <a:pt x="18" y="54"/>
                </a:lnTo>
                <a:lnTo>
                  <a:pt x="14" y="54"/>
                </a:lnTo>
                <a:lnTo>
                  <a:pt x="14" y="54"/>
                </a:lnTo>
                <a:lnTo>
                  <a:pt x="14" y="54"/>
                </a:lnTo>
                <a:lnTo>
                  <a:pt x="9" y="50"/>
                </a:lnTo>
                <a:lnTo>
                  <a:pt x="9" y="50"/>
                </a:lnTo>
                <a:lnTo>
                  <a:pt x="9" y="50"/>
                </a:lnTo>
                <a:lnTo>
                  <a:pt x="9" y="50"/>
                </a:lnTo>
                <a:lnTo>
                  <a:pt x="9" y="50"/>
                </a:lnTo>
                <a:lnTo>
                  <a:pt x="9" y="50"/>
                </a:lnTo>
                <a:lnTo>
                  <a:pt x="9" y="45"/>
                </a:lnTo>
                <a:lnTo>
                  <a:pt x="9" y="45"/>
                </a:lnTo>
                <a:lnTo>
                  <a:pt x="9" y="45"/>
                </a:lnTo>
                <a:lnTo>
                  <a:pt x="9" y="45"/>
                </a:lnTo>
                <a:lnTo>
                  <a:pt x="14" y="45"/>
                </a:lnTo>
                <a:lnTo>
                  <a:pt x="14" y="45"/>
                </a:lnTo>
                <a:lnTo>
                  <a:pt x="14" y="45"/>
                </a:lnTo>
                <a:lnTo>
                  <a:pt x="14" y="45"/>
                </a:lnTo>
                <a:lnTo>
                  <a:pt x="9" y="41"/>
                </a:lnTo>
                <a:lnTo>
                  <a:pt x="9" y="41"/>
                </a:lnTo>
                <a:lnTo>
                  <a:pt x="9" y="41"/>
                </a:lnTo>
                <a:lnTo>
                  <a:pt x="9" y="41"/>
                </a:lnTo>
                <a:lnTo>
                  <a:pt x="9" y="41"/>
                </a:lnTo>
                <a:lnTo>
                  <a:pt x="9" y="41"/>
                </a:lnTo>
                <a:lnTo>
                  <a:pt x="9" y="41"/>
                </a:lnTo>
                <a:lnTo>
                  <a:pt x="14" y="41"/>
                </a:lnTo>
                <a:lnTo>
                  <a:pt x="14" y="41"/>
                </a:lnTo>
                <a:lnTo>
                  <a:pt x="14" y="36"/>
                </a:lnTo>
                <a:lnTo>
                  <a:pt x="14" y="36"/>
                </a:lnTo>
                <a:lnTo>
                  <a:pt x="9" y="36"/>
                </a:lnTo>
                <a:lnTo>
                  <a:pt x="9" y="36"/>
                </a:lnTo>
                <a:lnTo>
                  <a:pt x="9" y="32"/>
                </a:lnTo>
                <a:lnTo>
                  <a:pt x="5" y="32"/>
                </a:lnTo>
                <a:lnTo>
                  <a:pt x="5" y="32"/>
                </a:lnTo>
                <a:lnTo>
                  <a:pt x="5" y="32"/>
                </a:lnTo>
                <a:lnTo>
                  <a:pt x="5" y="32"/>
                </a:lnTo>
                <a:lnTo>
                  <a:pt x="5" y="32"/>
                </a:lnTo>
                <a:lnTo>
                  <a:pt x="5" y="27"/>
                </a:lnTo>
                <a:lnTo>
                  <a:pt x="9" y="27"/>
                </a:lnTo>
                <a:lnTo>
                  <a:pt x="9" y="27"/>
                </a:lnTo>
                <a:lnTo>
                  <a:pt x="9" y="23"/>
                </a:lnTo>
                <a:lnTo>
                  <a:pt x="9" y="23"/>
                </a:lnTo>
                <a:lnTo>
                  <a:pt x="9" y="23"/>
                </a:lnTo>
                <a:lnTo>
                  <a:pt x="9" y="23"/>
                </a:lnTo>
                <a:lnTo>
                  <a:pt x="5" y="23"/>
                </a:lnTo>
                <a:lnTo>
                  <a:pt x="5" y="23"/>
                </a:lnTo>
                <a:lnTo>
                  <a:pt x="5" y="23"/>
                </a:lnTo>
                <a:lnTo>
                  <a:pt x="5" y="23"/>
                </a:lnTo>
                <a:lnTo>
                  <a:pt x="5" y="23"/>
                </a:lnTo>
                <a:lnTo>
                  <a:pt x="5" y="23"/>
                </a:lnTo>
                <a:lnTo>
                  <a:pt x="5" y="23"/>
                </a:lnTo>
                <a:lnTo>
                  <a:pt x="5" y="23"/>
                </a:lnTo>
                <a:lnTo>
                  <a:pt x="5" y="23"/>
                </a:lnTo>
                <a:lnTo>
                  <a:pt x="5" y="23"/>
                </a:lnTo>
                <a:lnTo>
                  <a:pt x="5" y="18"/>
                </a:lnTo>
                <a:lnTo>
                  <a:pt x="5" y="18"/>
                </a:lnTo>
                <a:lnTo>
                  <a:pt x="5" y="18"/>
                </a:lnTo>
                <a:lnTo>
                  <a:pt x="5" y="18"/>
                </a:lnTo>
                <a:lnTo>
                  <a:pt x="5" y="18"/>
                </a:lnTo>
                <a:lnTo>
                  <a:pt x="9" y="18"/>
                </a:lnTo>
                <a:lnTo>
                  <a:pt x="9" y="18"/>
                </a:lnTo>
                <a:lnTo>
                  <a:pt x="9" y="18"/>
                </a:lnTo>
                <a:lnTo>
                  <a:pt x="9" y="18"/>
                </a:lnTo>
                <a:lnTo>
                  <a:pt x="9" y="18"/>
                </a:lnTo>
                <a:lnTo>
                  <a:pt x="9" y="13"/>
                </a:lnTo>
                <a:lnTo>
                  <a:pt x="9" y="13"/>
                </a:lnTo>
                <a:lnTo>
                  <a:pt x="9" y="13"/>
                </a:lnTo>
                <a:lnTo>
                  <a:pt x="5" y="13"/>
                </a:lnTo>
                <a:lnTo>
                  <a:pt x="5" y="13"/>
                </a:lnTo>
                <a:lnTo>
                  <a:pt x="5" y="13"/>
                </a:lnTo>
                <a:lnTo>
                  <a:pt x="5" y="9"/>
                </a:lnTo>
                <a:lnTo>
                  <a:pt x="5" y="9"/>
                </a:lnTo>
                <a:lnTo>
                  <a:pt x="5" y="9"/>
                </a:lnTo>
                <a:lnTo>
                  <a:pt x="0" y="9"/>
                </a:lnTo>
                <a:lnTo>
                  <a:pt x="0" y="9"/>
                </a:lnTo>
                <a:lnTo>
                  <a:pt x="0" y="9"/>
                </a:lnTo>
                <a:lnTo>
                  <a:pt x="0" y="4"/>
                </a:lnTo>
                <a:lnTo>
                  <a:pt x="0" y="4"/>
                </a:lnTo>
                <a:lnTo>
                  <a:pt x="0" y="4"/>
                </a:lnTo>
                <a:lnTo>
                  <a:pt x="0" y="4"/>
                </a:lnTo>
                <a:lnTo>
                  <a:pt x="0" y="4"/>
                </a:lnTo>
                <a:lnTo>
                  <a:pt x="0" y="4"/>
                </a:lnTo>
                <a:lnTo>
                  <a:pt x="5" y="4"/>
                </a:lnTo>
                <a:lnTo>
                  <a:pt x="5" y="0"/>
                </a:lnTo>
                <a:lnTo>
                  <a:pt x="5" y="0"/>
                </a:lnTo>
                <a:lnTo>
                  <a:pt x="5" y="0"/>
                </a:lnTo>
                <a:lnTo>
                  <a:pt x="5" y="0"/>
                </a:lnTo>
                <a:lnTo>
                  <a:pt x="5" y="0"/>
                </a:lnTo>
                <a:lnTo>
                  <a:pt x="5" y="0"/>
                </a:lnTo>
                <a:lnTo>
                  <a:pt x="9" y="0"/>
                </a:lnTo>
                <a:lnTo>
                  <a:pt x="9" y="0"/>
                </a:lnTo>
                <a:lnTo>
                  <a:pt x="9" y="0"/>
                </a:lnTo>
                <a:lnTo>
                  <a:pt x="9" y="0"/>
                </a:lnTo>
                <a:lnTo>
                  <a:pt x="9" y="0"/>
                </a:lnTo>
                <a:lnTo>
                  <a:pt x="9" y="0"/>
                </a:lnTo>
                <a:lnTo>
                  <a:pt x="14"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61" name="Freeform 152">
            <a:extLst>
              <a:ext uri="{FF2B5EF4-FFF2-40B4-BE49-F238E27FC236}">
                <a16:creationId xmlns:a16="http://schemas.microsoft.com/office/drawing/2014/main" id="{FA218FAB-4146-3C41-BADC-617938EBD2CF}"/>
              </a:ext>
            </a:extLst>
          </p:cNvPr>
          <p:cNvSpPr>
            <a:spLocks/>
          </p:cNvSpPr>
          <p:nvPr/>
        </p:nvSpPr>
        <p:spPr bwMode="auto">
          <a:xfrm>
            <a:off x="9154412" y="4508338"/>
            <a:ext cx="392333" cy="176878"/>
          </a:xfrm>
          <a:custGeom>
            <a:avLst/>
            <a:gdLst>
              <a:gd name="T0" fmla="*/ 40 w 81"/>
              <a:gd name="T1" fmla="*/ 5 h 36"/>
              <a:gd name="T2" fmla="*/ 40 w 81"/>
              <a:gd name="T3" fmla="*/ 9 h 36"/>
              <a:gd name="T4" fmla="*/ 40 w 81"/>
              <a:gd name="T5" fmla="*/ 9 h 36"/>
              <a:gd name="T6" fmla="*/ 45 w 81"/>
              <a:gd name="T7" fmla="*/ 9 h 36"/>
              <a:gd name="T8" fmla="*/ 45 w 81"/>
              <a:gd name="T9" fmla="*/ 9 h 36"/>
              <a:gd name="T10" fmla="*/ 49 w 81"/>
              <a:gd name="T11" fmla="*/ 5 h 36"/>
              <a:gd name="T12" fmla="*/ 49 w 81"/>
              <a:gd name="T13" fmla="*/ 5 h 36"/>
              <a:gd name="T14" fmla="*/ 54 w 81"/>
              <a:gd name="T15" fmla="*/ 5 h 36"/>
              <a:gd name="T16" fmla="*/ 58 w 81"/>
              <a:gd name="T17" fmla="*/ 9 h 36"/>
              <a:gd name="T18" fmla="*/ 63 w 81"/>
              <a:gd name="T19" fmla="*/ 5 h 36"/>
              <a:gd name="T20" fmla="*/ 67 w 81"/>
              <a:gd name="T21" fmla="*/ 5 h 36"/>
              <a:gd name="T22" fmla="*/ 72 w 81"/>
              <a:gd name="T23" fmla="*/ 9 h 36"/>
              <a:gd name="T24" fmla="*/ 76 w 81"/>
              <a:gd name="T25" fmla="*/ 9 h 36"/>
              <a:gd name="T26" fmla="*/ 81 w 81"/>
              <a:gd name="T27" fmla="*/ 14 h 36"/>
              <a:gd name="T28" fmla="*/ 81 w 81"/>
              <a:gd name="T29" fmla="*/ 14 h 36"/>
              <a:gd name="T30" fmla="*/ 76 w 81"/>
              <a:gd name="T31" fmla="*/ 23 h 36"/>
              <a:gd name="T32" fmla="*/ 72 w 81"/>
              <a:gd name="T33" fmla="*/ 27 h 36"/>
              <a:gd name="T34" fmla="*/ 72 w 81"/>
              <a:gd name="T35" fmla="*/ 23 h 36"/>
              <a:gd name="T36" fmla="*/ 67 w 81"/>
              <a:gd name="T37" fmla="*/ 23 h 36"/>
              <a:gd name="T38" fmla="*/ 67 w 81"/>
              <a:gd name="T39" fmla="*/ 23 h 36"/>
              <a:gd name="T40" fmla="*/ 58 w 81"/>
              <a:gd name="T41" fmla="*/ 23 h 36"/>
              <a:gd name="T42" fmla="*/ 54 w 81"/>
              <a:gd name="T43" fmla="*/ 23 h 36"/>
              <a:gd name="T44" fmla="*/ 49 w 81"/>
              <a:gd name="T45" fmla="*/ 27 h 36"/>
              <a:gd name="T46" fmla="*/ 45 w 81"/>
              <a:gd name="T47" fmla="*/ 27 h 36"/>
              <a:gd name="T48" fmla="*/ 40 w 81"/>
              <a:gd name="T49" fmla="*/ 27 h 36"/>
              <a:gd name="T50" fmla="*/ 36 w 81"/>
              <a:gd name="T51" fmla="*/ 32 h 36"/>
              <a:gd name="T52" fmla="*/ 27 w 81"/>
              <a:gd name="T53" fmla="*/ 32 h 36"/>
              <a:gd name="T54" fmla="*/ 27 w 81"/>
              <a:gd name="T55" fmla="*/ 36 h 36"/>
              <a:gd name="T56" fmla="*/ 18 w 81"/>
              <a:gd name="T57" fmla="*/ 36 h 36"/>
              <a:gd name="T58" fmla="*/ 13 w 81"/>
              <a:gd name="T59" fmla="*/ 36 h 36"/>
              <a:gd name="T60" fmla="*/ 4 w 81"/>
              <a:gd name="T61" fmla="*/ 32 h 36"/>
              <a:gd name="T62" fmla="*/ 4 w 81"/>
              <a:gd name="T63" fmla="*/ 32 h 36"/>
              <a:gd name="T64" fmla="*/ 0 w 81"/>
              <a:gd name="T65" fmla="*/ 27 h 36"/>
              <a:gd name="T66" fmla="*/ 0 w 81"/>
              <a:gd name="T67" fmla="*/ 23 h 36"/>
              <a:gd name="T68" fmla="*/ 0 w 81"/>
              <a:gd name="T69" fmla="*/ 23 h 36"/>
              <a:gd name="T70" fmla="*/ 4 w 81"/>
              <a:gd name="T71" fmla="*/ 18 h 36"/>
              <a:gd name="T72" fmla="*/ 9 w 81"/>
              <a:gd name="T73" fmla="*/ 18 h 36"/>
              <a:gd name="T74" fmla="*/ 13 w 81"/>
              <a:gd name="T75" fmla="*/ 14 h 36"/>
              <a:gd name="T76" fmla="*/ 13 w 81"/>
              <a:gd name="T77" fmla="*/ 14 h 36"/>
              <a:gd name="T78" fmla="*/ 18 w 81"/>
              <a:gd name="T79" fmla="*/ 9 h 36"/>
              <a:gd name="T80" fmla="*/ 18 w 81"/>
              <a:gd name="T81" fmla="*/ 9 h 36"/>
              <a:gd name="T82" fmla="*/ 22 w 81"/>
              <a:gd name="T83" fmla="*/ 5 h 36"/>
              <a:gd name="T84" fmla="*/ 22 w 81"/>
              <a:gd name="T85" fmla="*/ 5 h 36"/>
              <a:gd name="T86" fmla="*/ 27 w 81"/>
              <a:gd name="T87" fmla="*/ 5 h 36"/>
              <a:gd name="T88" fmla="*/ 31 w 81"/>
              <a:gd name="T89" fmla="*/ 5 h 36"/>
              <a:gd name="T90" fmla="*/ 31 w 81"/>
              <a:gd name="T91" fmla="*/ 5 h 36"/>
              <a:gd name="T92" fmla="*/ 36 w 81"/>
              <a:gd name="T93" fmla="*/ 0 h 36"/>
              <a:gd name="T94" fmla="*/ 40 w 81"/>
              <a:gd name="T9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36">
                <a:moveTo>
                  <a:pt x="40" y="5"/>
                </a:moveTo>
                <a:lnTo>
                  <a:pt x="40" y="5"/>
                </a:lnTo>
                <a:lnTo>
                  <a:pt x="40" y="5"/>
                </a:lnTo>
                <a:lnTo>
                  <a:pt x="40" y="5"/>
                </a:lnTo>
                <a:lnTo>
                  <a:pt x="40" y="5"/>
                </a:lnTo>
                <a:lnTo>
                  <a:pt x="40" y="9"/>
                </a:lnTo>
                <a:lnTo>
                  <a:pt x="40" y="9"/>
                </a:lnTo>
                <a:lnTo>
                  <a:pt x="40" y="9"/>
                </a:lnTo>
                <a:lnTo>
                  <a:pt x="40" y="9"/>
                </a:lnTo>
                <a:lnTo>
                  <a:pt x="40" y="9"/>
                </a:lnTo>
                <a:lnTo>
                  <a:pt x="45" y="9"/>
                </a:lnTo>
                <a:lnTo>
                  <a:pt x="45" y="9"/>
                </a:lnTo>
                <a:lnTo>
                  <a:pt x="45" y="9"/>
                </a:lnTo>
                <a:lnTo>
                  <a:pt x="45" y="9"/>
                </a:lnTo>
                <a:lnTo>
                  <a:pt x="45" y="9"/>
                </a:lnTo>
                <a:lnTo>
                  <a:pt x="49" y="5"/>
                </a:lnTo>
                <a:lnTo>
                  <a:pt x="49" y="5"/>
                </a:lnTo>
                <a:lnTo>
                  <a:pt x="49" y="5"/>
                </a:lnTo>
                <a:lnTo>
                  <a:pt x="49" y="5"/>
                </a:lnTo>
                <a:lnTo>
                  <a:pt x="49" y="5"/>
                </a:lnTo>
                <a:lnTo>
                  <a:pt x="49" y="5"/>
                </a:lnTo>
                <a:lnTo>
                  <a:pt x="54" y="5"/>
                </a:lnTo>
                <a:lnTo>
                  <a:pt x="54" y="5"/>
                </a:lnTo>
                <a:lnTo>
                  <a:pt x="54" y="5"/>
                </a:lnTo>
                <a:lnTo>
                  <a:pt x="58" y="5"/>
                </a:lnTo>
                <a:lnTo>
                  <a:pt x="58" y="9"/>
                </a:lnTo>
                <a:lnTo>
                  <a:pt x="58" y="9"/>
                </a:lnTo>
                <a:lnTo>
                  <a:pt x="58" y="5"/>
                </a:lnTo>
                <a:lnTo>
                  <a:pt x="58" y="5"/>
                </a:lnTo>
                <a:lnTo>
                  <a:pt x="63" y="5"/>
                </a:lnTo>
                <a:lnTo>
                  <a:pt x="63" y="5"/>
                </a:lnTo>
                <a:lnTo>
                  <a:pt x="63" y="5"/>
                </a:lnTo>
                <a:lnTo>
                  <a:pt x="67" y="5"/>
                </a:lnTo>
                <a:lnTo>
                  <a:pt x="72" y="5"/>
                </a:lnTo>
                <a:lnTo>
                  <a:pt x="72" y="5"/>
                </a:lnTo>
                <a:lnTo>
                  <a:pt x="72" y="9"/>
                </a:lnTo>
                <a:lnTo>
                  <a:pt x="76" y="9"/>
                </a:lnTo>
                <a:lnTo>
                  <a:pt x="76" y="9"/>
                </a:lnTo>
                <a:lnTo>
                  <a:pt x="76" y="9"/>
                </a:lnTo>
                <a:lnTo>
                  <a:pt x="81" y="9"/>
                </a:lnTo>
                <a:lnTo>
                  <a:pt x="81" y="9"/>
                </a:lnTo>
                <a:lnTo>
                  <a:pt x="81" y="14"/>
                </a:lnTo>
                <a:lnTo>
                  <a:pt x="81" y="14"/>
                </a:lnTo>
                <a:lnTo>
                  <a:pt x="81" y="14"/>
                </a:lnTo>
                <a:lnTo>
                  <a:pt x="81" y="14"/>
                </a:lnTo>
                <a:lnTo>
                  <a:pt x="81" y="18"/>
                </a:lnTo>
                <a:lnTo>
                  <a:pt x="81" y="18"/>
                </a:lnTo>
                <a:lnTo>
                  <a:pt x="76" y="23"/>
                </a:lnTo>
                <a:lnTo>
                  <a:pt x="76" y="23"/>
                </a:lnTo>
                <a:lnTo>
                  <a:pt x="76" y="23"/>
                </a:lnTo>
                <a:lnTo>
                  <a:pt x="72" y="27"/>
                </a:lnTo>
                <a:lnTo>
                  <a:pt x="72" y="27"/>
                </a:lnTo>
                <a:lnTo>
                  <a:pt x="72" y="23"/>
                </a:lnTo>
                <a:lnTo>
                  <a:pt x="72" y="23"/>
                </a:lnTo>
                <a:lnTo>
                  <a:pt x="72" y="23"/>
                </a:lnTo>
                <a:lnTo>
                  <a:pt x="67" y="23"/>
                </a:lnTo>
                <a:lnTo>
                  <a:pt x="67" y="23"/>
                </a:lnTo>
                <a:lnTo>
                  <a:pt x="67" y="23"/>
                </a:lnTo>
                <a:lnTo>
                  <a:pt x="67" y="23"/>
                </a:lnTo>
                <a:lnTo>
                  <a:pt x="67" y="23"/>
                </a:lnTo>
                <a:lnTo>
                  <a:pt x="63" y="23"/>
                </a:lnTo>
                <a:lnTo>
                  <a:pt x="63" y="23"/>
                </a:lnTo>
                <a:lnTo>
                  <a:pt x="58" y="23"/>
                </a:lnTo>
                <a:lnTo>
                  <a:pt x="58" y="23"/>
                </a:lnTo>
                <a:lnTo>
                  <a:pt x="54" y="23"/>
                </a:lnTo>
                <a:lnTo>
                  <a:pt x="54" y="23"/>
                </a:lnTo>
                <a:lnTo>
                  <a:pt x="54" y="23"/>
                </a:lnTo>
                <a:lnTo>
                  <a:pt x="49" y="27"/>
                </a:lnTo>
                <a:lnTo>
                  <a:pt x="49" y="27"/>
                </a:lnTo>
                <a:lnTo>
                  <a:pt x="45" y="27"/>
                </a:lnTo>
                <a:lnTo>
                  <a:pt x="45" y="27"/>
                </a:lnTo>
                <a:lnTo>
                  <a:pt x="45" y="27"/>
                </a:lnTo>
                <a:lnTo>
                  <a:pt x="40" y="27"/>
                </a:lnTo>
                <a:lnTo>
                  <a:pt x="40" y="27"/>
                </a:lnTo>
                <a:lnTo>
                  <a:pt x="40" y="27"/>
                </a:lnTo>
                <a:lnTo>
                  <a:pt x="40" y="27"/>
                </a:lnTo>
                <a:lnTo>
                  <a:pt x="40" y="32"/>
                </a:lnTo>
                <a:lnTo>
                  <a:pt x="36" y="32"/>
                </a:lnTo>
                <a:lnTo>
                  <a:pt x="31" y="32"/>
                </a:lnTo>
                <a:lnTo>
                  <a:pt x="27" y="32"/>
                </a:lnTo>
                <a:lnTo>
                  <a:pt x="27" y="32"/>
                </a:lnTo>
                <a:lnTo>
                  <a:pt x="27" y="32"/>
                </a:lnTo>
                <a:lnTo>
                  <a:pt x="27" y="36"/>
                </a:lnTo>
                <a:lnTo>
                  <a:pt x="27" y="36"/>
                </a:lnTo>
                <a:lnTo>
                  <a:pt x="27" y="36"/>
                </a:lnTo>
                <a:lnTo>
                  <a:pt x="22" y="36"/>
                </a:lnTo>
                <a:lnTo>
                  <a:pt x="18" y="36"/>
                </a:lnTo>
                <a:lnTo>
                  <a:pt x="18" y="36"/>
                </a:lnTo>
                <a:lnTo>
                  <a:pt x="13" y="36"/>
                </a:lnTo>
                <a:lnTo>
                  <a:pt x="13" y="36"/>
                </a:lnTo>
                <a:lnTo>
                  <a:pt x="9" y="36"/>
                </a:lnTo>
                <a:lnTo>
                  <a:pt x="4" y="32"/>
                </a:lnTo>
                <a:lnTo>
                  <a:pt x="4" y="32"/>
                </a:lnTo>
                <a:lnTo>
                  <a:pt x="4" y="32"/>
                </a:lnTo>
                <a:lnTo>
                  <a:pt x="4" y="32"/>
                </a:lnTo>
                <a:lnTo>
                  <a:pt x="4" y="32"/>
                </a:lnTo>
                <a:lnTo>
                  <a:pt x="4" y="32"/>
                </a:lnTo>
                <a:lnTo>
                  <a:pt x="4" y="32"/>
                </a:lnTo>
                <a:lnTo>
                  <a:pt x="0" y="27"/>
                </a:lnTo>
                <a:lnTo>
                  <a:pt x="0" y="23"/>
                </a:lnTo>
                <a:lnTo>
                  <a:pt x="0" y="23"/>
                </a:lnTo>
                <a:lnTo>
                  <a:pt x="0" y="23"/>
                </a:lnTo>
                <a:lnTo>
                  <a:pt x="0" y="23"/>
                </a:lnTo>
                <a:lnTo>
                  <a:pt x="0" y="23"/>
                </a:lnTo>
                <a:lnTo>
                  <a:pt x="0" y="23"/>
                </a:lnTo>
                <a:lnTo>
                  <a:pt x="0" y="18"/>
                </a:lnTo>
                <a:lnTo>
                  <a:pt x="4" y="18"/>
                </a:lnTo>
                <a:lnTo>
                  <a:pt x="4" y="18"/>
                </a:lnTo>
                <a:lnTo>
                  <a:pt x="4" y="14"/>
                </a:lnTo>
                <a:lnTo>
                  <a:pt x="4" y="18"/>
                </a:lnTo>
                <a:lnTo>
                  <a:pt x="9" y="18"/>
                </a:lnTo>
                <a:lnTo>
                  <a:pt x="9" y="18"/>
                </a:lnTo>
                <a:lnTo>
                  <a:pt x="13" y="14"/>
                </a:lnTo>
                <a:lnTo>
                  <a:pt x="13" y="14"/>
                </a:lnTo>
                <a:lnTo>
                  <a:pt x="13" y="14"/>
                </a:lnTo>
                <a:lnTo>
                  <a:pt x="13" y="14"/>
                </a:lnTo>
                <a:lnTo>
                  <a:pt x="13" y="14"/>
                </a:lnTo>
                <a:lnTo>
                  <a:pt x="18" y="14"/>
                </a:lnTo>
                <a:lnTo>
                  <a:pt x="18" y="14"/>
                </a:lnTo>
                <a:lnTo>
                  <a:pt x="18" y="9"/>
                </a:lnTo>
                <a:lnTo>
                  <a:pt x="18" y="9"/>
                </a:lnTo>
                <a:lnTo>
                  <a:pt x="18" y="9"/>
                </a:lnTo>
                <a:lnTo>
                  <a:pt x="18" y="9"/>
                </a:lnTo>
                <a:lnTo>
                  <a:pt x="22" y="5"/>
                </a:lnTo>
                <a:lnTo>
                  <a:pt x="22" y="5"/>
                </a:lnTo>
                <a:lnTo>
                  <a:pt x="22" y="5"/>
                </a:lnTo>
                <a:lnTo>
                  <a:pt x="22" y="5"/>
                </a:lnTo>
                <a:lnTo>
                  <a:pt x="22" y="5"/>
                </a:lnTo>
                <a:lnTo>
                  <a:pt x="22" y="5"/>
                </a:lnTo>
                <a:lnTo>
                  <a:pt x="27" y="5"/>
                </a:lnTo>
                <a:lnTo>
                  <a:pt x="27" y="5"/>
                </a:lnTo>
                <a:lnTo>
                  <a:pt x="27" y="5"/>
                </a:lnTo>
                <a:lnTo>
                  <a:pt x="27" y="5"/>
                </a:lnTo>
                <a:lnTo>
                  <a:pt x="27" y="5"/>
                </a:lnTo>
                <a:lnTo>
                  <a:pt x="31" y="5"/>
                </a:lnTo>
                <a:lnTo>
                  <a:pt x="31" y="5"/>
                </a:lnTo>
                <a:lnTo>
                  <a:pt x="31" y="5"/>
                </a:lnTo>
                <a:lnTo>
                  <a:pt x="31" y="5"/>
                </a:lnTo>
                <a:lnTo>
                  <a:pt x="36" y="5"/>
                </a:lnTo>
                <a:lnTo>
                  <a:pt x="36" y="5"/>
                </a:lnTo>
                <a:lnTo>
                  <a:pt x="36" y="0"/>
                </a:lnTo>
                <a:lnTo>
                  <a:pt x="36" y="0"/>
                </a:lnTo>
                <a:lnTo>
                  <a:pt x="36" y="5"/>
                </a:lnTo>
                <a:lnTo>
                  <a:pt x="40" y="5"/>
                </a:lnTo>
                <a:lnTo>
                  <a:pt x="40" y="5"/>
                </a:lnTo>
                <a:lnTo>
                  <a:pt x="40" y="5"/>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62" name="Freeform 153">
            <a:extLst>
              <a:ext uri="{FF2B5EF4-FFF2-40B4-BE49-F238E27FC236}">
                <a16:creationId xmlns:a16="http://schemas.microsoft.com/office/drawing/2014/main" id="{AFFDF7FB-1B21-7143-9061-4D78786B026E}"/>
              </a:ext>
            </a:extLst>
          </p:cNvPr>
          <p:cNvSpPr>
            <a:spLocks/>
          </p:cNvSpPr>
          <p:nvPr/>
        </p:nvSpPr>
        <p:spPr bwMode="auto">
          <a:xfrm>
            <a:off x="8912232" y="4773656"/>
            <a:ext cx="217964" cy="132660"/>
          </a:xfrm>
          <a:custGeom>
            <a:avLst/>
            <a:gdLst>
              <a:gd name="T0" fmla="*/ 45 w 45"/>
              <a:gd name="T1" fmla="*/ 5 h 27"/>
              <a:gd name="T2" fmla="*/ 45 w 45"/>
              <a:gd name="T3" fmla="*/ 5 h 27"/>
              <a:gd name="T4" fmla="*/ 41 w 45"/>
              <a:gd name="T5" fmla="*/ 5 h 27"/>
              <a:gd name="T6" fmla="*/ 41 w 45"/>
              <a:gd name="T7" fmla="*/ 9 h 27"/>
              <a:gd name="T8" fmla="*/ 41 w 45"/>
              <a:gd name="T9" fmla="*/ 9 h 27"/>
              <a:gd name="T10" fmla="*/ 36 w 45"/>
              <a:gd name="T11" fmla="*/ 9 h 27"/>
              <a:gd name="T12" fmla="*/ 31 w 45"/>
              <a:gd name="T13" fmla="*/ 14 h 27"/>
              <a:gd name="T14" fmla="*/ 31 w 45"/>
              <a:gd name="T15" fmla="*/ 14 h 27"/>
              <a:gd name="T16" fmla="*/ 31 w 45"/>
              <a:gd name="T17" fmla="*/ 18 h 27"/>
              <a:gd name="T18" fmla="*/ 31 w 45"/>
              <a:gd name="T19" fmla="*/ 18 h 27"/>
              <a:gd name="T20" fmla="*/ 27 w 45"/>
              <a:gd name="T21" fmla="*/ 23 h 27"/>
              <a:gd name="T22" fmla="*/ 27 w 45"/>
              <a:gd name="T23" fmla="*/ 23 h 27"/>
              <a:gd name="T24" fmla="*/ 27 w 45"/>
              <a:gd name="T25" fmla="*/ 27 h 27"/>
              <a:gd name="T26" fmla="*/ 22 w 45"/>
              <a:gd name="T27" fmla="*/ 23 h 27"/>
              <a:gd name="T28" fmla="*/ 18 w 45"/>
              <a:gd name="T29" fmla="*/ 27 h 27"/>
              <a:gd name="T30" fmla="*/ 18 w 45"/>
              <a:gd name="T31" fmla="*/ 23 h 27"/>
              <a:gd name="T32" fmla="*/ 18 w 45"/>
              <a:gd name="T33" fmla="*/ 23 h 27"/>
              <a:gd name="T34" fmla="*/ 13 w 45"/>
              <a:gd name="T35" fmla="*/ 27 h 27"/>
              <a:gd name="T36" fmla="*/ 9 w 45"/>
              <a:gd name="T37" fmla="*/ 27 h 27"/>
              <a:gd name="T38" fmla="*/ 9 w 45"/>
              <a:gd name="T39" fmla="*/ 27 h 27"/>
              <a:gd name="T40" fmla="*/ 4 w 45"/>
              <a:gd name="T41" fmla="*/ 27 h 27"/>
              <a:gd name="T42" fmla="*/ 4 w 45"/>
              <a:gd name="T43" fmla="*/ 23 h 27"/>
              <a:gd name="T44" fmla="*/ 4 w 45"/>
              <a:gd name="T45" fmla="*/ 23 h 27"/>
              <a:gd name="T46" fmla="*/ 4 w 45"/>
              <a:gd name="T47" fmla="*/ 18 h 27"/>
              <a:gd name="T48" fmla="*/ 0 w 45"/>
              <a:gd name="T49" fmla="*/ 18 h 27"/>
              <a:gd name="T50" fmla="*/ 0 w 45"/>
              <a:gd name="T51" fmla="*/ 14 h 27"/>
              <a:gd name="T52" fmla="*/ 0 w 45"/>
              <a:gd name="T53" fmla="*/ 14 h 27"/>
              <a:gd name="T54" fmla="*/ 4 w 45"/>
              <a:gd name="T55" fmla="*/ 14 h 27"/>
              <a:gd name="T56" fmla="*/ 0 w 45"/>
              <a:gd name="T57" fmla="*/ 9 h 27"/>
              <a:gd name="T58" fmla="*/ 0 w 45"/>
              <a:gd name="T59" fmla="*/ 9 h 27"/>
              <a:gd name="T60" fmla="*/ 0 w 45"/>
              <a:gd name="T61" fmla="*/ 9 h 27"/>
              <a:gd name="T62" fmla="*/ 4 w 45"/>
              <a:gd name="T63" fmla="*/ 5 h 27"/>
              <a:gd name="T64" fmla="*/ 4 w 45"/>
              <a:gd name="T65" fmla="*/ 5 h 27"/>
              <a:gd name="T66" fmla="*/ 13 w 45"/>
              <a:gd name="T67" fmla="*/ 9 h 27"/>
              <a:gd name="T68" fmla="*/ 13 w 45"/>
              <a:gd name="T69" fmla="*/ 9 h 27"/>
              <a:gd name="T70" fmla="*/ 18 w 45"/>
              <a:gd name="T71" fmla="*/ 9 h 27"/>
              <a:gd name="T72" fmla="*/ 18 w 45"/>
              <a:gd name="T73" fmla="*/ 5 h 27"/>
              <a:gd name="T74" fmla="*/ 22 w 45"/>
              <a:gd name="T75" fmla="*/ 5 h 27"/>
              <a:gd name="T76" fmla="*/ 31 w 45"/>
              <a:gd name="T77" fmla="*/ 5 h 27"/>
              <a:gd name="T78" fmla="*/ 36 w 45"/>
              <a:gd name="T79" fmla="*/ 0 h 27"/>
              <a:gd name="T80" fmla="*/ 36 w 45"/>
              <a:gd name="T81" fmla="*/ 0 h 27"/>
              <a:gd name="T82" fmla="*/ 36 w 45"/>
              <a:gd name="T83" fmla="*/ 0 h 27"/>
              <a:gd name="T84" fmla="*/ 41 w 45"/>
              <a:gd name="T85" fmla="*/ 0 h 27"/>
              <a:gd name="T86" fmla="*/ 45 w 45"/>
              <a:gd name="T8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 h="27">
                <a:moveTo>
                  <a:pt x="45" y="5"/>
                </a:moveTo>
                <a:lnTo>
                  <a:pt x="45" y="5"/>
                </a:lnTo>
                <a:lnTo>
                  <a:pt x="45" y="5"/>
                </a:lnTo>
                <a:lnTo>
                  <a:pt x="45" y="5"/>
                </a:lnTo>
                <a:lnTo>
                  <a:pt x="45" y="5"/>
                </a:lnTo>
                <a:lnTo>
                  <a:pt x="45" y="5"/>
                </a:lnTo>
                <a:lnTo>
                  <a:pt x="45" y="5"/>
                </a:lnTo>
                <a:lnTo>
                  <a:pt x="41" y="5"/>
                </a:lnTo>
                <a:lnTo>
                  <a:pt x="41" y="5"/>
                </a:lnTo>
                <a:lnTo>
                  <a:pt x="41" y="5"/>
                </a:lnTo>
                <a:lnTo>
                  <a:pt x="41" y="5"/>
                </a:lnTo>
                <a:lnTo>
                  <a:pt x="41" y="9"/>
                </a:lnTo>
                <a:lnTo>
                  <a:pt x="41" y="9"/>
                </a:lnTo>
                <a:lnTo>
                  <a:pt x="41" y="9"/>
                </a:lnTo>
                <a:lnTo>
                  <a:pt x="41" y="9"/>
                </a:lnTo>
                <a:lnTo>
                  <a:pt x="36" y="9"/>
                </a:lnTo>
                <a:lnTo>
                  <a:pt x="36" y="9"/>
                </a:lnTo>
                <a:lnTo>
                  <a:pt x="36" y="9"/>
                </a:lnTo>
                <a:lnTo>
                  <a:pt x="36" y="9"/>
                </a:lnTo>
                <a:lnTo>
                  <a:pt x="31" y="9"/>
                </a:lnTo>
                <a:lnTo>
                  <a:pt x="31" y="14"/>
                </a:lnTo>
                <a:lnTo>
                  <a:pt x="31" y="14"/>
                </a:lnTo>
                <a:lnTo>
                  <a:pt x="31" y="14"/>
                </a:lnTo>
                <a:lnTo>
                  <a:pt x="31" y="14"/>
                </a:lnTo>
                <a:lnTo>
                  <a:pt x="31" y="14"/>
                </a:lnTo>
                <a:lnTo>
                  <a:pt x="31" y="14"/>
                </a:lnTo>
                <a:lnTo>
                  <a:pt x="31" y="18"/>
                </a:lnTo>
                <a:lnTo>
                  <a:pt x="31" y="18"/>
                </a:lnTo>
                <a:lnTo>
                  <a:pt x="31" y="18"/>
                </a:lnTo>
                <a:lnTo>
                  <a:pt x="31" y="18"/>
                </a:lnTo>
                <a:lnTo>
                  <a:pt x="27" y="23"/>
                </a:lnTo>
                <a:lnTo>
                  <a:pt x="27" y="23"/>
                </a:lnTo>
                <a:lnTo>
                  <a:pt x="27" y="23"/>
                </a:lnTo>
                <a:lnTo>
                  <a:pt x="27" y="23"/>
                </a:lnTo>
                <a:lnTo>
                  <a:pt x="27" y="23"/>
                </a:lnTo>
                <a:lnTo>
                  <a:pt x="27" y="23"/>
                </a:lnTo>
                <a:lnTo>
                  <a:pt x="27" y="23"/>
                </a:lnTo>
                <a:lnTo>
                  <a:pt x="27" y="23"/>
                </a:lnTo>
                <a:lnTo>
                  <a:pt x="27" y="27"/>
                </a:lnTo>
                <a:lnTo>
                  <a:pt x="27" y="27"/>
                </a:lnTo>
                <a:lnTo>
                  <a:pt x="27" y="27"/>
                </a:lnTo>
                <a:lnTo>
                  <a:pt x="22" y="23"/>
                </a:lnTo>
                <a:lnTo>
                  <a:pt x="22" y="27"/>
                </a:lnTo>
                <a:lnTo>
                  <a:pt x="22" y="27"/>
                </a:lnTo>
                <a:lnTo>
                  <a:pt x="18" y="27"/>
                </a:lnTo>
                <a:lnTo>
                  <a:pt x="18" y="23"/>
                </a:lnTo>
                <a:lnTo>
                  <a:pt x="18" y="23"/>
                </a:lnTo>
                <a:lnTo>
                  <a:pt x="18" y="23"/>
                </a:lnTo>
                <a:lnTo>
                  <a:pt x="18" y="23"/>
                </a:lnTo>
                <a:lnTo>
                  <a:pt x="18" y="23"/>
                </a:lnTo>
                <a:lnTo>
                  <a:pt x="18" y="23"/>
                </a:lnTo>
                <a:lnTo>
                  <a:pt x="18" y="23"/>
                </a:lnTo>
                <a:lnTo>
                  <a:pt x="13" y="23"/>
                </a:lnTo>
                <a:lnTo>
                  <a:pt x="13" y="27"/>
                </a:lnTo>
                <a:lnTo>
                  <a:pt x="13" y="27"/>
                </a:lnTo>
                <a:lnTo>
                  <a:pt x="9" y="27"/>
                </a:lnTo>
                <a:lnTo>
                  <a:pt x="9" y="27"/>
                </a:lnTo>
                <a:lnTo>
                  <a:pt x="9" y="23"/>
                </a:lnTo>
                <a:lnTo>
                  <a:pt x="9" y="23"/>
                </a:lnTo>
                <a:lnTo>
                  <a:pt x="9" y="27"/>
                </a:lnTo>
                <a:lnTo>
                  <a:pt x="9" y="27"/>
                </a:lnTo>
                <a:lnTo>
                  <a:pt x="4" y="27"/>
                </a:lnTo>
                <a:lnTo>
                  <a:pt x="4" y="27"/>
                </a:lnTo>
                <a:lnTo>
                  <a:pt x="0" y="23"/>
                </a:lnTo>
                <a:lnTo>
                  <a:pt x="4" y="23"/>
                </a:lnTo>
                <a:lnTo>
                  <a:pt x="4" y="23"/>
                </a:lnTo>
                <a:lnTo>
                  <a:pt x="4" y="23"/>
                </a:lnTo>
                <a:lnTo>
                  <a:pt x="4" y="23"/>
                </a:lnTo>
                <a:lnTo>
                  <a:pt x="4" y="23"/>
                </a:lnTo>
                <a:lnTo>
                  <a:pt x="4" y="23"/>
                </a:lnTo>
                <a:lnTo>
                  <a:pt x="4" y="18"/>
                </a:lnTo>
                <a:lnTo>
                  <a:pt x="4" y="18"/>
                </a:lnTo>
                <a:lnTo>
                  <a:pt x="0" y="18"/>
                </a:lnTo>
                <a:lnTo>
                  <a:pt x="0" y="18"/>
                </a:lnTo>
                <a:lnTo>
                  <a:pt x="0" y="18"/>
                </a:lnTo>
                <a:lnTo>
                  <a:pt x="0" y="14"/>
                </a:lnTo>
                <a:lnTo>
                  <a:pt x="0" y="18"/>
                </a:lnTo>
                <a:lnTo>
                  <a:pt x="0" y="14"/>
                </a:lnTo>
                <a:lnTo>
                  <a:pt x="0" y="14"/>
                </a:lnTo>
                <a:lnTo>
                  <a:pt x="0" y="14"/>
                </a:lnTo>
                <a:lnTo>
                  <a:pt x="0" y="14"/>
                </a:lnTo>
                <a:lnTo>
                  <a:pt x="0" y="14"/>
                </a:lnTo>
                <a:lnTo>
                  <a:pt x="4" y="14"/>
                </a:lnTo>
                <a:lnTo>
                  <a:pt x="4" y="14"/>
                </a:lnTo>
                <a:lnTo>
                  <a:pt x="0" y="14"/>
                </a:lnTo>
                <a:lnTo>
                  <a:pt x="0" y="14"/>
                </a:lnTo>
                <a:lnTo>
                  <a:pt x="0" y="9"/>
                </a:lnTo>
                <a:lnTo>
                  <a:pt x="0" y="14"/>
                </a:lnTo>
                <a:lnTo>
                  <a:pt x="0" y="9"/>
                </a:lnTo>
                <a:lnTo>
                  <a:pt x="0" y="9"/>
                </a:lnTo>
                <a:lnTo>
                  <a:pt x="0" y="9"/>
                </a:lnTo>
                <a:lnTo>
                  <a:pt x="0" y="9"/>
                </a:lnTo>
                <a:lnTo>
                  <a:pt x="0" y="9"/>
                </a:lnTo>
                <a:lnTo>
                  <a:pt x="4" y="9"/>
                </a:lnTo>
                <a:lnTo>
                  <a:pt x="4" y="5"/>
                </a:lnTo>
                <a:lnTo>
                  <a:pt x="4" y="5"/>
                </a:lnTo>
                <a:lnTo>
                  <a:pt x="4" y="5"/>
                </a:lnTo>
                <a:lnTo>
                  <a:pt x="4" y="5"/>
                </a:lnTo>
                <a:lnTo>
                  <a:pt x="4" y="5"/>
                </a:lnTo>
                <a:lnTo>
                  <a:pt x="9" y="5"/>
                </a:lnTo>
                <a:lnTo>
                  <a:pt x="9" y="5"/>
                </a:lnTo>
                <a:lnTo>
                  <a:pt x="13" y="9"/>
                </a:lnTo>
                <a:lnTo>
                  <a:pt x="13" y="9"/>
                </a:lnTo>
                <a:lnTo>
                  <a:pt x="13" y="9"/>
                </a:lnTo>
                <a:lnTo>
                  <a:pt x="13" y="9"/>
                </a:lnTo>
                <a:lnTo>
                  <a:pt x="18" y="9"/>
                </a:lnTo>
                <a:lnTo>
                  <a:pt x="18" y="9"/>
                </a:lnTo>
                <a:lnTo>
                  <a:pt x="18" y="9"/>
                </a:lnTo>
                <a:lnTo>
                  <a:pt x="18" y="5"/>
                </a:lnTo>
                <a:lnTo>
                  <a:pt x="18" y="5"/>
                </a:lnTo>
                <a:lnTo>
                  <a:pt x="18" y="5"/>
                </a:lnTo>
                <a:lnTo>
                  <a:pt x="22" y="5"/>
                </a:lnTo>
                <a:lnTo>
                  <a:pt x="22" y="5"/>
                </a:lnTo>
                <a:lnTo>
                  <a:pt x="22" y="5"/>
                </a:lnTo>
                <a:lnTo>
                  <a:pt x="22" y="5"/>
                </a:lnTo>
                <a:lnTo>
                  <a:pt x="27" y="5"/>
                </a:lnTo>
                <a:lnTo>
                  <a:pt x="31" y="5"/>
                </a:lnTo>
                <a:lnTo>
                  <a:pt x="31" y="5"/>
                </a:lnTo>
                <a:lnTo>
                  <a:pt x="31" y="0"/>
                </a:lnTo>
                <a:lnTo>
                  <a:pt x="36" y="0"/>
                </a:lnTo>
                <a:lnTo>
                  <a:pt x="36" y="0"/>
                </a:lnTo>
                <a:lnTo>
                  <a:pt x="36" y="5"/>
                </a:lnTo>
                <a:lnTo>
                  <a:pt x="36" y="0"/>
                </a:lnTo>
                <a:lnTo>
                  <a:pt x="36" y="0"/>
                </a:lnTo>
                <a:lnTo>
                  <a:pt x="36" y="0"/>
                </a:lnTo>
                <a:lnTo>
                  <a:pt x="36" y="0"/>
                </a:lnTo>
                <a:lnTo>
                  <a:pt x="41" y="0"/>
                </a:lnTo>
                <a:lnTo>
                  <a:pt x="41" y="0"/>
                </a:lnTo>
                <a:lnTo>
                  <a:pt x="41" y="0"/>
                </a:lnTo>
                <a:lnTo>
                  <a:pt x="41" y="0"/>
                </a:lnTo>
                <a:lnTo>
                  <a:pt x="41" y="0"/>
                </a:lnTo>
                <a:lnTo>
                  <a:pt x="45" y="0"/>
                </a:lnTo>
                <a:lnTo>
                  <a:pt x="45" y="5"/>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63" name="Freeform 154">
            <a:extLst>
              <a:ext uri="{FF2B5EF4-FFF2-40B4-BE49-F238E27FC236}">
                <a16:creationId xmlns:a16="http://schemas.microsoft.com/office/drawing/2014/main" id="{78386EAE-E47B-1C49-AC0D-474089684FCF}"/>
              </a:ext>
            </a:extLst>
          </p:cNvPr>
          <p:cNvSpPr>
            <a:spLocks noEditPoints="1"/>
          </p:cNvSpPr>
          <p:nvPr/>
        </p:nvSpPr>
        <p:spPr bwMode="auto">
          <a:xfrm>
            <a:off x="8737862" y="2729729"/>
            <a:ext cx="765289" cy="1267628"/>
          </a:xfrm>
          <a:custGeom>
            <a:avLst/>
            <a:gdLst>
              <a:gd name="T0" fmla="*/ 104 w 158"/>
              <a:gd name="T1" fmla="*/ 217 h 258"/>
              <a:gd name="T2" fmla="*/ 99 w 158"/>
              <a:gd name="T3" fmla="*/ 222 h 258"/>
              <a:gd name="T4" fmla="*/ 99 w 158"/>
              <a:gd name="T5" fmla="*/ 208 h 258"/>
              <a:gd name="T6" fmla="*/ 140 w 158"/>
              <a:gd name="T7" fmla="*/ 14 h 258"/>
              <a:gd name="T8" fmla="*/ 144 w 158"/>
              <a:gd name="T9" fmla="*/ 23 h 258"/>
              <a:gd name="T10" fmla="*/ 149 w 158"/>
              <a:gd name="T11" fmla="*/ 32 h 258"/>
              <a:gd name="T12" fmla="*/ 153 w 158"/>
              <a:gd name="T13" fmla="*/ 41 h 258"/>
              <a:gd name="T14" fmla="*/ 149 w 158"/>
              <a:gd name="T15" fmla="*/ 50 h 258"/>
              <a:gd name="T16" fmla="*/ 149 w 158"/>
              <a:gd name="T17" fmla="*/ 59 h 258"/>
              <a:gd name="T18" fmla="*/ 135 w 158"/>
              <a:gd name="T19" fmla="*/ 59 h 258"/>
              <a:gd name="T20" fmla="*/ 135 w 158"/>
              <a:gd name="T21" fmla="*/ 64 h 258"/>
              <a:gd name="T22" fmla="*/ 126 w 158"/>
              <a:gd name="T23" fmla="*/ 68 h 258"/>
              <a:gd name="T24" fmla="*/ 126 w 158"/>
              <a:gd name="T25" fmla="*/ 68 h 258"/>
              <a:gd name="T26" fmla="*/ 126 w 158"/>
              <a:gd name="T27" fmla="*/ 82 h 258"/>
              <a:gd name="T28" fmla="*/ 113 w 158"/>
              <a:gd name="T29" fmla="*/ 100 h 258"/>
              <a:gd name="T30" fmla="*/ 104 w 158"/>
              <a:gd name="T31" fmla="*/ 104 h 258"/>
              <a:gd name="T32" fmla="*/ 95 w 158"/>
              <a:gd name="T33" fmla="*/ 109 h 258"/>
              <a:gd name="T34" fmla="*/ 90 w 158"/>
              <a:gd name="T35" fmla="*/ 113 h 258"/>
              <a:gd name="T36" fmla="*/ 86 w 158"/>
              <a:gd name="T37" fmla="*/ 118 h 258"/>
              <a:gd name="T38" fmla="*/ 81 w 158"/>
              <a:gd name="T39" fmla="*/ 122 h 258"/>
              <a:gd name="T40" fmla="*/ 81 w 158"/>
              <a:gd name="T41" fmla="*/ 127 h 258"/>
              <a:gd name="T42" fmla="*/ 77 w 158"/>
              <a:gd name="T43" fmla="*/ 141 h 258"/>
              <a:gd name="T44" fmla="*/ 77 w 158"/>
              <a:gd name="T45" fmla="*/ 150 h 258"/>
              <a:gd name="T46" fmla="*/ 86 w 158"/>
              <a:gd name="T47" fmla="*/ 159 h 258"/>
              <a:gd name="T48" fmla="*/ 99 w 158"/>
              <a:gd name="T49" fmla="*/ 168 h 258"/>
              <a:gd name="T50" fmla="*/ 95 w 158"/>
              <a:gd name="T51" fmla="*/ 177 h 258"/>
              <a:gd name="T52" fmla="*/ 86 w 158"/>
              <a:gd name="T53" fmla="*/ 177 h 258"/>
              <a:gd name="T54" fmla="*/ 72 w 158"/>
              <a:gd name="T55" fmla="*/ 177 h 258"/>
              <a:gd name="T56" fmla="*/ 81 w 158"/>
              <a:gd name="T57" fmla="*/ 181 h 258"/>
              <a:gd name="T58" fmla="*/ 95 w 158"/>
              <a:gd name="T59" fmla="*/ 181 h 258"/>
              <a:gd name="T60" fmla="*/ 95 w 158"/>
              <a:gd name="T61" fmla="*/ 186 h 258"/>
              <a:gd name="T62" fmla="*/ 72 w 158"/>
              <a:gd name="T63" fmla="*/ 195 h 258"/>
              <a:gd name="T64" fmla="*/ 72 w 158"/>
              <a:gd name="T65" fmla="*/ 199 h 258"/>
              <a:gd name="T66" fmla="*/ 72 w 158"/>
              <a:gd name="T67" fmla="*/ 217 h 258"/>
              <a:gd name="T68" fmla="*/ 67 w 158"/>
              <a:gd name="T69" fmla="*/ 235 h 258"/>
              <a:gd name="T70" fmla="*/ 49 w 158"/>
              <a:gd name="T71" fmla="*/ 240 h 258"/>
              <a:gd name="T72" fmla="*/ 45 w 158"/>
              <a:gd name="T73" fmla="*/ 254 h 258"/>
              <a:gd name="T74" fmla="*/ 27 w 158"/>
              <a:gd name="T75" fmla="*/ 249 h 258"/>
              <a:gd name="T76" fmla="*/ 22 w 158"/>
              <a:gd name="T77" fmla="*/ 235 h 258"/>
              <a:gd name="T78" fmla="*/ 18 w 158"/>
              <a:gd name="T79" fmla="*/ 226 h 258"/>
              <a:gd name="T80" fmla="*/ 4 w 158"/>
              <a:gd name="T81" fmla="*/ 208 h 258"/>
              <a:gd name="T82" fmla="*/ 0 w 158"/>
              <a:gd name="T83" fmla="*/ 186 h 258"/>
              <a:gd name="T84" fmla="*/ 9 w 158"/>
              <a:gd name="T85" fmla="*/ 181 h 258"/>
              <a:gd name="T86" fmla="*/ 13 w 158"/>
              <a:gd name="T87" fmla="*/ 168 h 258"/>
              <a:gd name="T88" fmla="*/ 13 w 158"/>
              <a:gd name="T89" fmla="*/ 150 h 258"/>
              <a:gd name="T90" fmla="*/ 18 w 158"/>
              <a:gd name="T91" fmla="*/ 141 h 258"/>
              <a:gd name="T92" fmla="*/ 9 w 158"/>
              <a:gd name="T93" fmla="*/ 118 h 258"/>
              <a:gd name="T94" fmla="*/ 13 w 158"/>
              <a:gd name="T95" fmla="*/ 100 h 258"/>
              <a:gd name="T96" fmla="*/ 31 w 158"/>
              <a:gd name="T97" fmla="*/ 95 h 258"/>
              <a:gd name="T98" fmla="*/ 36 w 158"/>
              <a:gd name="T99" fmla="*/ 77 h 258"/>
              <a:gd name="T100" fmla="*/ 45 w 158"/>
              <a:gd name="T101" fmla="*/ 55 h 258"/>
              <a:gd name="T102" fmla="*/ 63 w 158"/>
              <a:gd name="T103" fmla="*/ 37 h 258"/>
              <a:gd name="T104" fmla="*/ 63 w 158"/>
              <a:gd name="T105" fmla="*/ 18 h 258"/>
              <a:gd name="T106" fmla="*/ 81 w 158"/>
              <a:gd name="T107" fmla="*/ 9 h 258"/>
              <a:gd name="T108" fmla="*/ 104 w 158"/>
              <a:gd name="T109" fmla="*/ 9 h 258"/>
              <a:gd name="T110" fmla="*/ 108 w 158"/>
              <a:gd name="T111" fmla="*/ 0 h 258"/>
              <a:gd name="T112" fmla="*/ 122 w 158"/>
              <a:gd name="T113" fmla="*/ 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8" h="258">
                <a:moveTo>
                  <a:pt x="108" y="208"/>
                </a:moveTo>
                <a:lnTo>
                  <a:pt x="108" y="208"/>
                </a:lnTo>
                <a:lnTo>
                  <a:pt x="104" y="208"/>
                </a:lnTo>
                <a:lnTo>
                  <a:pt x="104" y="213"/>
                </a:lnTo>
                <a:lnTo>
                  <a:pt x="104" y="213"/>
                </a:lnTo>
                <a:lnTo>
                  <a:pt x="104" y="213"/>
                </a:lnTo>
                <a:lnTo>
                  <a:pt x="104" y="217"/>
                </a:lnTo>
                <a:lnTo>
                  <a:pt x="104" y="217"/>
                </a:lnTo>
                <a:lnTo>
                  <a:pt x="104" y="217"/>
                </a:lnTo>
                <a:lnTo>
                  <a:pt x="104" y="217"/>
                </a:lnTo>
                <a:lnTo>
                  <a:pt x="104" y="217"/>
                </a:lnTo>
                <a:lnTo>
                  <a:pt x="104" y="222"/>
                </a:lnTo>
                <a:lnTo>
                  <a:pt x="99" y="222"/>
                </a:lnTo>
                <a:lnTo>
                  <a:pt x="99" y="222"/>
                </a:lnTo>
                <a:lnTo>
                  <a:pt x="99" y="222"/>
                </a:lnTo>
                <a:lnTo>
                  <a:pt x="99" y="226"/>
                </a:lnTo>
                <a:lnTo>
                  <a:pt x="95" y="226"/>
                </a:lnTo>
                <a:lnTo>
                  <a:pt x="95" y="226"/>
                </a:lnTo>
                <a:lnTo>
                  <a:pt x="95" y="226"/>
                </a:lnTo>
                <a:lnTo>
                  <a:pt x="99" y="222"/>
                </a:lnTo>
                <a:lnTo>
                  <a:pt x="95" y="222"/>
                </a:lnTo>
                <a:lnTo>
                  <a:pt x="95" y="222"/>
                </a:lnTo>
                <a:lnTo>
                  <a:pt x="95" y="222"/>
                </a:lnTo>
                <a:lnTo>
                  <a:pt x="95" y="217"/>
                </a:lnTo>
                <a:lnTo>
                  <a:pt x="95" y="217"/>
                </a:lnTo>
                <a:lnTo>
                  <a:pt x="95" y="213"/>
                </a:lnTo>
                <a:lnTo>
                  <a:pt x="95" y="213"/>
                </a:lnTo>
                <a:lnTo>
                  <a:pt x="95" y="213"/>
                </a:lnTo>
                <a:lnTo>
                  <a:pt x="99" y="208"/>
                </a:lnTo>
                <a:lnTo>
                  <a:pt x="99" y="208"/>
                </a:lnTo>
                <a:lnTo>
                  <a:pt x="104" y="208"/>
                </a:lnTo>
                <a:lnTo>
                  <a:pt x="104" y="208"/>
                </a:lnTo>
                <a:lnTo>
                  <a:pt x="104" y="208"/>
                </a:lnTo>
                <a:lnTo>
                  <a:pt x="104" y="208"/>
                </a:lnTo>
                <a:lnTo>
                  <a:pt x="104" y="208"/>
                </a:lnTo>
                <a:lnTo>
                  <a:pt x="108" y="208"/>
                </a:lnTo>
                <a:moveTo>
                  <a:pt x="135" y="9"/>
                </a:moveTo>
                <a:lnTo>
                  <a:pt x="135" y="9"/>
                </a:lnTo>
                <a:lnTo>
                  <a:pt x="135" y="14"/>
                </a:lnTo>
                <a:lnTo>
                  <a:pt x="140" y="14"/>
                </a:lnTo>
                <a:lnTo>
                  <a:pt x="140" y="14"/>
                </a:lnTo>
                <a:lnTo>
                  <a:pt x="140" y="14"/>
                </a:lnTo>
                <a:lnTo>
                  <a:pt x="144" y="14"/>
                </a:lnTo>
                <a:lnTo>
                  <a:pt x="144" y="18"/>
                </a:lnTo>
                <a:lnTo>
                  <a:pt x="144" y="18"/>
                </a:lnTo>
                <a:lnTo>
                  <a:pt x="144" y="18"/>
                </a:lnTo>
                <a:lnTo>
                  <a:pt x="144" y="18"/>
                </a:lnTo>
                <a:lnTo>
                  <a:pt x="144" y="23"/>
                </a:lnTo>
                <a:lnTo>
                  <a:pt x="144" y="23"/>
                </a:lnTo>
                <a:lnTo>
                  <a:pt x="144" y="23"/>
                </a:lnTo>
                <a:lnTo>
                  <a:pt x="144" y="28"/>
                </a:lnTo>
                <a:lnTo>
                  <a:pt x="144" y="28"/>
                </a:lnTo>
                <a:lnTo>
                  <a:pt x="144" y="28"/>
                </a:lnTo>
                <a:lnTo>
                  <a:pt x="144" y="28"/>
                </a:lnTo>
                <a:lnTo>
                  <a:pt x="144" y="28"/>
                </a:lnTo>
                <a:lnTo>
                  <a:pt x="144" y="28"/>
                </a:lnTo>
                <a:lnTo>
                  <a:pt x="144" y="28"/>
                </a:lnTo>
                <a:lnTo>
                  <a:pt x="149" y="28"/>
                </a:lnTo>
                <a:lnTo>
                  <a:pt x="149" y="28"/>
                </a:lnTo>
                <a:lnTo>
                  <a:pt x="149" y="32"/>
                </a:lnTo>
                <a:lnTo>
                  <a:pt x="149" y="32"/>
                </a:lnTo>
                <a:lnTo>
                  <a:pt x="149" y="32"/>
                </a:lnTo>
                <a:lnTo>
                  <a:pt x="149" y="32"/>
                </a:lnTo>
                <a:lnTo>
                  <a:pt x="149" y="32"/>
                </a:lnTo>
                <a:lnTo>
                  <a:pt x="149" y="32"/>
                </a:lnTo>
                <a:lnTo>
                  <a:pt x="149" y="37"/>
                </a:lnTo>
                <a:lnTo>
                  <a:pt x="149" y="37"/>
                </a:lnTo>
                <a:lnTo>
                  <a:pt x="153" y="37"/>
                </a:lnTo>
                <a:lnTo>
                  <a:pt x="153" y="37"/>
                </a:lnTo>
                <a:lnTo>
                  <a:pt x="153" y="41"/>
                </a:lnTo>
                <a:lnTo>
                  <a:pt x="153" y="41"/>
                </a:lnTo>
                <a:lnTo>
                  <a:pt x="153" y="41"/>
                </a:lnTo>
                <a:lnTo>
                  <a:pt x="153" y="41"/>
                </a:lnTo>
                <a:lnTo>
                  <a:pt x="153" y="46"/>
                </a:lnTo>
                <a:lnTo>
                  <a:pt x="153" y="46"/>
                </a:lnTo>
                <a:lnTo>
                  <a:pt x="153" y="46"/>
                </a:lnTo>
                <a:lnTo>
                  <a:pt x="149" y="46"/>
                </a:lnTo>
                <a:lnTo>
                  <a:pt x="149" y="46"/>
                </a:lnTo>
                <a:lnTo>
                  <a:pt x="149" y="50"/>
                </a:lnTo>
                <a:lnTo>
                  <a:pt x="149" y="50"/>
                </a:lnTo>
                <a:lnTo>
                  <a:pt x="153" y="50"/>
                </a:lnTo>
                <a:lnTo>
                  <a:pt x="153" y="50"/>
                </a:lnTo>
                <a:lnTo>
                  <a:pt x="153" y="50"/>
                </a:lnTo>
                <a:lnTo>
                  <a:pt x="153" y="55"/>
                </a:lnTo>
                <a:lnTo>
                  <a:pt x="153" y="55"/>
                </a:lnTo>
                <a:lnTo>
                  <a:pt x="158" y="55"/>
                </a:lnTo>
                <a:lnTo>
                  <a:pt x="158" y="59"/>
                </a:lnTo>
                <a:lnTo>
                  <a:pt x="153" y="59"/>
                </a:lnTo>
                <a:lnTo>
                  <a:pt x="153" y="59"/>
                </a:lnTo>
                <a:lnTo>
                  <a:pt x="149" y="59"/>
                </a:lnTo>
                <a:lnTo>
                  <a:pt x="149" y="59"/>
                </a:lnTo>
                <a:lnTo>
                  <a:pt x="144" y="59"/>
                </a:lnTo>
                <a:lnTo>
                  <a:pt x="144" y="59"/>
                </a:lnTo>
                <a:lnTo>
                  <a:pt x="144" y="59"/>
                </a:lnTo>
                <a:lnTo>
                  <a:pt x="144" y="59"/>
                </a:lnTo>
                <a:lnTo>
                  <a:pt x="140" y="59"/>
                </a:lnTo>
                <a:lnTo>
                  <a:pt x="140" y="59"/>
                </a:lnTo>
                <a:lnTo>
                  <a:pt x="140" y="59"/>
                </a:lnTo>
                <a:lnTo>
                  <a:pt x="135" y="59"/>
                </a:lnTo>
                <a:lnTo>
                  <a:pt x="135" y="59"/>
                </a:lnTo>
                <a:lnTo>
                  <a:pt x="135" y="59"/>
                </a:lnTo>
                <a:lnTo>
                  <a:pt x="135" y="59"/>
                </a:lnTo>
                <a:lnTo>
                  <a:pt x="135" y="59"/>
                </a:lnTo>
                <a:lnTo>
                  <a:pt x="135" y="59"/>
                </a:lnTo>
                <a:lnTo>
                  <a:pt x="135" y="64"/>
                </a:lnTo>
                <a:lnTo>
                  <a:pt x="135" y="64"/>
                </a:lnTo>
                <a:lnTo>
                  <a:pt x="131" y="64"/>
                </a:lnTo>
                <a:lnTo>
                  <a:pt x="131" y="64"/>
                </a:lnTo>
                <a:lnTo>
                  <a:pt x="135" y="64"/>
                </a:lnTo>
                <a:lnTo>
                  <a:pt x="135" y="64"/>
                </a:lnTo>
                <a:lnTo>
                  <a:pt x="131" y="64"/>
                </a:lnTo>
                <a:lnTo>
                  <a:pt x="131" y="64"/>
                </a:lnTo>
                <a:lnTo>
                  <a:pt x="131" y="64"/>
                </a:lnTo>
                <a:lnTo>
                  <a:pt x="131" y="64"/>
                </a:lnTo>
                <a:lnTo>
                  <a:pt x="131" y="68"/>
                </a:lnTo>
                <a:lnTo>
                  <a:pt x="131" y="68"/>
                </a:lnTo>
                <a:lnTo>
                  <a:pt x="126" y="68"/>
                </a:lnTo>
                <a:lnTo>
                  <a:pt x="126" y="68"/>
                </a:lnTo>
                <a:lnTo>
                  <a:pt x="126" y="68"/>
                </a:lnTo>
                <a:lnTo>
                  <a:pt x="126" y="68"/>
                </a:lnTo>
                <a:lnTo>
                  <a:pt x="126" y="68"/>
                </a:lnTo>
                <a:lnTo>
                  <a:pt x="126" y="68"/>
                </a:lnTo>
                <a:lnTo>
                  <a:pt x="126" y="68"/>
                </a:lnTo>
                <a:lnTo>
                  <a:pt x="126" y="68"/>
                </a:lnTo>
                <a:lnTo>
                  <a:pt x="126" y="68"/>
                </a:lnTo>
                <a:lnTo>
                  <a:pt x="126" y="68"/>
                </a:lnTo>
                <a:lnTo>
                  <a:pt x="126" y="68"/>
                </a:lnTo>
                <a:lnTo>
                  <a:pt x="126" y="68"/>
                </a:lnTo>
                <a:lnTo>
                  <a:pt x="126" y="68"/>
                </a:lnTo>
                <a:lnTo>
                  <a:pt x="126" y="68"/>
                </a:lnTo>
                <a:lnTo>
                  <a:pt x="126" y="73"/>
                </a:lnTo>
                <a:lnTo>
                  <a:pt x="126" y="73"/>
                </a:lnTo>
                <a:lnTo>
                  <a:pt x="126" y="73"/>
                </a:lnTo>
                <a:lnTo>
                  <a:pt x="126" y="77"/>
                </a:lnTo>
                <a:lnTo>
                  <a:pt x="122" y="77"/>
                </a:lnTo>
                <a:lnTo>
                  <a:pt x="122" y="77"/>
                </a:lnTo>
                <a:lnTo>
                  <a:pt x="122" y="77"/>
                </a:lnTo>
                <a:lnTo>
                  <a:pt x="126" y="77"/>
                </a:lnTo>
                <a:lnTo>
                  <a:pt x="126" y="82"/>
                </a:lnTo>
                <a:lnTo>
                  <a:pt x="126" y="82"/>
                </a:lnTo>
                <a:lnTo>
                  <a:pt x="126" y="86"/>
                </a:lnTo>
                <a:lnTo>
                  <a:pt x="126" y="86"/>
                </a:lnTo>
                <a:lnTo>
                  <a:pt x="126" y="86"/>
                </a:lnTo>
                <a:lnTo>
                  <a:pt x="126" y="86"/>
                </a:lnTo>
                <a:lnTo>
                  <a:pt x="122" y="91"/>
                </a:lnTo>
                <a:lnTo>
                  <a:pt x="122" y="95"/>
                </a:lnTo>
                <a:lnTo>
                  <a:pt x="117" y="95"/>
                </a:lnTo>
                <a:lnTo>
                  <a:pt x="117" y="95"/>
                </a:lnTo>
                <a:lnTo>
                  <a:pt x="113" y="100"/>
                </a:lnTo>
                <a:lnTo>
                  <a:pt x="113" y="100"/>
                </a:lnTo>
                <a:lnTo>
                  <a:pt x="108" y="100"/>
                </a:lnTo>
                <a:lnTo>
                  <a:pt x="108" y="100"/>
                </a:lnTo>
                <a:lnTo>
                  <a:pt x="108" y="104"/>
                </a:lnTo>
                <a:lnTo>
                  <a:pt x="108" y="104"/>
                </a:lnTo>
                <a:lnTo>
                  <a:pt x="104" y="104"/>
                </a:lnTo>
                <a:lnTo>
                  <a:pt x="104" y="104"/>
                </a:lnTo>
                <a:lnTo>
                  <a:pt x="104" y="104"/>
                </a:lnTo>
                <a:lnTo>
                  <a:pt x="104" y="104"/>
                </a:lnTo>
                <a:lnTo>
                  <a:pt x="104" y="104"/>
                </a:lnTo>
                <a:lnTo>
                  <a:pt x="104" y="104"/>
                </a:lnTo>
                <a:lnTo>
                  <a:pt x="99" y="104"/>
                </a:lnTo>
                <a:lnTo>
                  <a:pt x="99" y="109"/>
                </a:lnTo>
                <a:lnTo>
                  <a:pt x="95" y="109"/>
                </a:lnTo>
                <a:lnTo>
                  <a:pt x="95" y="109"/>
                </a:lnTo>
                <a:lnTo>
                  <a:pt x="95" y="109"/>
                </a:lnTo>
                <a:lnTo>
                  <a:pt x="95" y="109"/>
                </a:lnTo>
                <a:lnTo>
                  <a:pt x="95" y="109"/>
                </a:lnTo>
                <a:lnTo>
                  <a:pt x="95" y="109"/>
                </a:lnTo>
                <a:lnTo>
                  <a:pt x="95" y="109"/>
                </a:lnTo>
                <a:lnTo>
                  <a:pt x="95" y="109"/>
                </a:lnTo>
                <a:lnTo>
                  <a:pt x="95" y="109"/>
                </a:lnTo>
                <a:lnTo>
                  <a:pt x="95" y="109"/>
                </a:lnTo>
                <a:lnTo>
                  <a:pt x="90" y="113"/>
                </a:lnTo>
                <a:lnTo>
                  <a:pt x="90" y="113"/>
                </a:lnTo>
                <a:lnTo>
                  <a:pt x="90" y="113"/>
                </a:lnTo>
                <a:lnTo>
                  <a:pt x="90" y="113"/>
                </a:lnTo>
                <a:lnTo>
                  <a:pt x="90" y="113"/>
                </a:lnTo>
                <a:lnTo>
                  <a:pt x="90" y="113"/>
                </a:lnTo>
                <a:lnTo>
                  <a:pt x="90" y="113"/>
                </a:lnTo>
                <a:lnTo>
                  <a:pt x="90" y="113"/>
                </a:lnTo>
                <a:lnTo>
                  <a:pt x="90" y="113"/>
                </a:lnTo>
                <a:lnTo>
                  <a:pt x="90" y="118"/>
                </a:lnTo>
                <a:lnTo>
                  <a:pt x="86" y="118"/>
                </a:lnTo>
                <a:lnTo>
                  <a:pt x="86" y="113"/>
                </a:lnTo>
                <a:lnTo>
                  <a:pt x="86" y="113"/>
                </a:lnTo>
                <a:lnTo>
                  <a:pt x="86" y="113"/>
                </a:lnTo>
                <a:lnTo>
                  <a:pt x="86" y="113"/>
                </a:lnTo>
                <a:lnTo>
                  <a:pt x="86" y="113"/>
                </a:lnTo>
                <a:lnTo>
                  <a:pt x="86" y="113"/>
                </a:lnTo>
                <a:lnTo>
                  <a:pt x="86" y="118"/>
                </a:lnTo>
                <a:lnTo>
                  <a:pt x="86" y="118"/>
                </a:lnTo>
                <a:lnTo>
                  <a:pt x="86" y="118"/>
                </a:lnTo>
                <a:lnTo>
                  <a:pt x="86" y="118"/>
                </a:lnTo>
                <a:lnTo>
                  <a:pt x="86" y="118"/>
                </a:lnTo>
                <a:lnTo>
                  <a:pt x="86" y="118"/>
                </a:lnTo>
                <a:lnTo>
                  <a:pt x="86" y="118"/>
                </a:lnTo>
                <a:lnTo>
                  <a:pt x="86" y="118"/>
                </a:lnTo>
                <a:lnTo>
                  <a:pt x="86" y="122"/>
                </a:lnTo>
                <a:lnTo>
                  <a:pt x="81" y="122"/>
                </a:lnTo>
                <a:lnTo>
                  <a:pt x="81" y="122"/>
                </a:lnTo>
                <a:lnTo>
                  <a:pt x="81" y="122"/>
                </a:lnTo>
                <a:lnTo>
                  <a:pt x="81" y="122"/>
                </a:lnTo>
                <a:lnTo>
                  <a:pt x="81" y="122"/>
                </a:lnTo>
                <a:lnTo>
                  <a:pt x="77" y="122"/>
                </a:lnTo>
                <a:lnTo>
                  <a:pt x="77" y="122"/>
                </a:lnTo>
                <a:lnTo>
                  <a:pt x="81" y="122"/>
                </a:lnTo>
                <a:lnTo>
                  <a:pt x="81" y="127"/>
                </a:lnTo>
                <a:lnTo>
                  <a:pt x="81" y="127"/>
                </a:lnTo>
                <a:lnTo>
                  <a:pt x="81" y="127"/>
                </a:lnTo>
                <a:lnTo>
                  <a:pt x="81" y="127"/>
                </a:lnTo>
                <a:lnTo>
                  <a:pt x="81" y="131"/>
                </a:lnTo>
                <a:lnTo>
                  <a:pt x="81" y="131"/>
                </a:lnTo>
                <a:lnTo>
                  <a:pt x="81" y="131"/>
                </a:lnTo>
                <a:lnTo>
                  <a:pt x="81" y="136"/>
                </a:lnTo>
                <a:lnTo>
                  <a:pt x="81" y="136"/>
                </a:lnTo>
                <a:lnTo>
                  <a:pt x="81" y="136"/>
                </a:lnTo>
                <a:lnTo>
                  <a:pt x="81" y="136"/>
                </a:lnTo>
                <a:lnTo>
                  <a:pt x="77" y="136"/>
                </a:lnTo>
                <a:lnTo>
                  <a:pt x="77" y="136"/>
                </a:lnTo>
                <a:lnTo>
                  <a:pt x="77" y="141"/>
                </a:lnTo>
                <a:lnTo>
                  <a:pt x="77" y="141"/>
                </a:lnTo>
                <a:lnTo>
                  <a:pt x="77" y="141"/>
                </a:lnTo>
                <a:lnTo>
                  <a:pt x="77" y="141"/>
                </a:lnTo>
                <a:lnTo>
                  <a:pt x="77" y="145"/>
                </a:lnTo>
                <a:lnTo>
                  <a:pt x="77" y="145"/>
                </a:lnTo>
                <a:lnTo>
                  <a:pt x="77" y="145"/>
                </a:lnTo>
                <a:lnTo>
                  <a:pt x="77" y="145"/>
                </a:lnTo>
                <a:lnTo>
                  <a:pt x="77" y="145"/>
                </a:lnTo>
                <a:lnTo>
                  <a:pt x="77" y="150"/>
                </a:lnTo>
                <a:lnTo>
                  <a:pt x="77" y="150"/>
                </a:lnTo>
                <a:lnTo>
                  <a:pt x="81" y="154"/>
                </a:lnTo>
                <a:lnTo>
                  <a:pt x="81" y="154"/>
                </a:lnTo>
                <a:lnTo>
                  <a:pt x="81" y="154"/>
                </a:lnTo>
                <a:lnTo>
                  <a:pt x="81" y="159"/>
                </a:lnTo>
                <a:lnTo>
                  <a:pt x="81" y="159"/>
                </a:lnTo>
                <a:lnTo>
                  <a:pt x="81" y="159"/>
                </a:lnTo>
                <a:lnTo>
                  <a:pt x="86" y="159"/>
                </a:lnTo>
                <a:lnTo>
                  <a:pt x="86" y="159"/>
                </a:lnTo>
                <a:lnTo>
                  <a:pt x="86" y="159"/>
                </a:lnTo>
                <a:lnTo>
                  <a:pt x="86" y="159"/>
                </a:lnTo>
                <a:lnTo>
                  <a:pt x="86" y="159"/>
                </a:lnTo>
                <a:lnTo>
                  <a:pt x="90" y="159"/>
                </a:lnTo>
                <a:lnTo>
                  <a:pt x="90" y="159"/>
                </a:lnTo>
                <a:lnTo>
                  <a:pt x="90" y="159"/>
                </a:lnTo>
                <a:lnTo>
                  <a:pt x="95" y="163"/>
                </a:lnTo>
                <a:lnTo>
                  <a:pt x="95" y="163"/>
                </a:lnTo>
                <a:lnTo>
                  <a:pt x="95" y="163"/>
                </a:lnTo>
                <a:lnTo>
                  <a:pt x="95" y="168"/>
                </a:lnTo>
                <a:lnTo>
                  <a:pt x="99" y="168"/>
                </a:lnTo>
                <a:lnTo>
                  <a:pt x="99" y="168"/>
                </a:lnTo>
                <a:lnTo>
                  <a:pt x="99" y="168"/>
                </a:lnTo>
                <a:lnTo>
                  <a:pt x="104" y="168"/>
                </a:lnTo>
                <a:lnTo>
                  <a:pt x="104" y="168"/>
                </a:lnTo>
                <a:lnTo>
                  <a:pt x="104" y="172"/>
                </a:lnTo>
                <a:lnTo>
                  <a:pt x="104" y="172"/>
                </a:lnTo>
                <a:lnTo>
                  <a:pt x="104" y="172"/>
                </a:lnTo>
                <a:lnTo>
                  <a:pt x="99" y="177"/>
                </a:lnTo>
                <a:lnTo>
                  <a:pt x="99" y="177"/>
                </a:lnTo>
                <a:lnTo>
                  <a:pt x="99" y="177"/>
                </a:lnTo>
                <a:lnTo>
                  <a:pt x="95" y="177"/>
                </a:lnTo>
                <a:lnTo>
                  <a:pt x="95" y="177"/>
                </a:lnTo>
                <a:lnTo>
                  <a:pt x="95" y="181"/>
                </a:lnTo>
                <a:lnTo>
                  <a:pt x="95" y="181"/>
                </a:lnTo>
                <a:lnTo>
                  <a:pt x="95" y="181"/>
                </a:lnTo>
                <a:lnTo>
                  <a:pt x="90" y="181"/>
                </a:lnTo>
                <a:lnTo>
                  <a:pt x="90" y="181"/>
                </a:lnTo>
                <a:lnTo>
                  <a:pt x="86" y="181"/>
                </a:lnTo>
                <a:lnTo>
                  <a:pt x="86" y="177"/>
                </a:lnTo>
                <a:lnTo>
                  <a:pt x="86" y="177"/>
                </a:lnTo>
                <a:lnTo>
                  <a:pt x="86" y="177"/>
                </a:lnTo>
                <a:lnTo>
                  <a:pt x="86" y="177"/>
                </a:lnTo>
                <a:lnTo>
                  <a:pt x="86" y="177"/>
                </a:lnTo>
                <a:lnTo>
                  <a:pt x="86" y="177"/>
                </a:lnTo>
                <a:lnTo>
                  <a:pt x="81" y="177"/>
                </a:lnTo>
                <a:lnTo>
                  <a:pt x="81" y="177"/>
                </a:lnTo>
                <a:lnTo>
                  <a:pt x="77" y="177"/>
                </a:lnTo>
                <a:lnTo>
                  <a:pt x="77" y="177"/>
                </a:lnTo>
                <a:lnTo>
                  <a:pt x="77" y="177"/>
                </a:lnTo>
                <a:lnTo>
                  <a:pt x="72" y="177"/>
                </a:lnTo>
                <a:lnTo>
                  <a:pt x="72" y="177"/>
                </a:lnTo>
                <a:lnTo>
                  <a:pt x="72" y="177"/>
                </a:lnTo>
                <a:lnTo>
                  <a:pt x="72" y="177"/>
                </a:lnTo>
                <a:lnTo>
                  <a:pt x="67" y="177"/>
                </a:lnTo>
                <a:lnTo>
                  <a:pt x="63" y="177"/>
                </a:lnTo>
                <a:lnTo>
                  <a:pt x="67" y="181"/>
                </a:lnTo>
                <a:lnTo>
                  <a:pt x="72" y="177"/>
                </a:lnTo>
                <a:lnTo>
                  <a:pt x="72" y="181"/>
                </a:lnTo>
                <a:lnTo>
                  <a:pt x="77" y="181"/>
                </a:lnTo>
                <a:lnTo>
                  <a:pt x="77" y="181"/>
                </a:lnTo>
                <a:lnTo>
                  <a:pt x="81" y="181"/>
                </a:lnTo>
                <a:lnTo>
                  <a:pt x="81" y="181"/>
                </a:lnTo>
                <a:lnTo>
                  <a:pt x="81" y="181"/>
                </a:lnTo>
                <a:lnTo>
                  <a:pt x="86" y="181"/>
                </a:lnTo>
                <a:lnTo>
                  <a:pt x="86" y="181"/>
                </a:lnTo>
                <a:lnTo>
                  <a:pt x="90" y="181"/>
                </a:lnTo>
                <a:lnTo>
                  <a:pt x="90" y="181"/>
                </a:lnTo>
                <a:lnTo>
                  <a:pt x="90" y="181"/>
                </a:lnTo>
                <a:lnTo>
                  <a:pt x="95" y="181"/>
                </a:lnTo>
                <a:lnTo>
                  <a:pt x="95" y="181"/>
                </a:lnTo>
                <a:lnTo>
                  <a:pt x="95" y="181"/>
                </a:lnTo>
                <a:lnTo>
                  <a:pt x="95" y="181"/>
                </a:lnTo>
                <a:lnTo>
                  <a:pt x="95" y="181"/>
                </a:lnTo>
                <a:lnTo>
                  <a:pt x="99" y="181"/>
                </a:lnTo>
                <a:lnTo>
                  <a:pt x="99" y="181"/>
                </a:lnTo>
                <a:lnTo>
                  <a:pt x="99" y="181"/>
                </a:lnTo>
                <a:lnTo>
                  <a:pt x="99" y="181"/>
                </a:lnTo>
                <a:lnTo>
                  <a:pt x="95" y="181"/>
                </a:lnTo>
                <a:lnTo>
                  <a:pt x="95" y="186"/>
                </a:lnTo>
                <a:lnTo>
                  <a:pt x="95" y="186"/>
                </a:lnTo>
                <a:lnTo>
                  <a:pt x="95" y="186"/>
                </a:lnTo>
                <a:lnTo>
                  <a:pt x="90" y="186"/>
                </a:lnTo>
                <a:lnTo>
                  <a:pt x="90" y="186"/>
                </a:lnTo>
                <a:lnTo>
                  <a:pt x="90" y="190"/>
                </a:lnTo>
                <a:lnTo>
                  <a:pt x="86" y="186"/>
                </a:lnTo>
                <a:lnTo>
                  <a:pt x="86" y="190"/>
                </a:lnTo>
                <a:lnTo>
                  <a:pt x="86" y="190"/>
                </a:lnTo>
                <a:lnTo>
                  <a:pt x="81" y="190"/>
                </a:lnTo>
                <a:lnTo>
                  <a:pt x="81" y="195"/>
                </a:lnTo>
                <a:lnTo>
                  <a:pt x="77" y="195"/>
                </a:lnTo>
                <a:lnTo>
                  <a:pt x="72" y="195"/>
                </a:lnTo>
                <a:lnTo>
                  <a:pt x="67" y="195"/>
                </a:lnTo>
                <a:lnTo>
                  <a:pt x="67" y="195"/>
                </a:lnTo>
                <a:lnTo>
                  <a:pt x="67" y="195"/>
                </a:lnTo>
                <a:lnTo>
                  <a:pt x="67" y="195"/>
                </a:lnTo>
                <a:lnTo>
                  <a:pt x="72" y="195"/>
                </a:lnTo>
                <a:lnTo>
                  <a:pt x="72" y="195"/>
                </a:lnTo>
                <a:lnTo>
                  <a:pt x="77" y="195"/>
                </a:lnTo>
                <a:lnTo>
                  <a:pt x="77" y="195"/>
                </a:lnTo>
                <a:lnTo>
                  <a:pt x="77" y="199"/>
                </a:lnTo>
                <a:lnTo>
                  <a:pt x="72" y="199"/>
                </a:lnTo>
                <a:lnTo>
                  <a:pt x="77" y="199"/>
                </a:lnTo>
                <a:lnTo>
                  <a:pt x="77" y="204"/>
                </a:lnTo>
                <a:lnTo>
                  <a:pt x="72" y="204"/>
                </a:lnTo>
                <a:lnTo>
                  <a:pt x="77" y="208"/>
                </a:lnTo>
                <a:lnTo>
                  <a:pt x="72" y="208"/>
                </a:lnTo>
                <a:lnTo>
                  <a:pt x="72" y="208"/>
                </a:lnTo>
                <a:lnTo>
                  <a:pt x="72" y="213"/>
                </a:lnTo>
                <a:lnTo>
                  <a:pt x="72" y="213"/>
                </a:lnTo>
                <a:lnTo>
                  <a:pt x="72" y="213"/>
                </a:lnTo>
                <a:lnTo>
                  <a:pt x="72" y="217"/>
                </a:lnTo>
                <a:lnTo>
                  <a:pt x="72" y="217"/>
                </a:lnTo>
                <a:lnTo>
                  <a:pt x="72" y="222"/>
                </a:lnTo>
                <a:lnTo>
                  <a:pt x="72" y="222"/>
                </a:lnTo>
                <a:lnTo>
                  <a:pt x="72" y="222"/>
                </a:lnTo>
                <a:lnTo>
                  <a:pt x="72" y="222"/>
                </a:lnTo>
                <a:lnTo>
                  <a:pt x="72" y="226"/>
                </a:lnTo>
                <a:lnTo>
                  <a:pt x="72" y="226"/>
                </a:lnTo>
                <a:lnTo>
                  <a:pt x="72" y="231"/>
                </a:lnTo>
                <a:lnTo>
                  <a:pt x="67" y="231"/>
                </a:lnTo>
                <a:lnTo>
                  <a:pt x="67" y="235"/>
                </a:lnTo>
                <a:lnTo>
                  <a:pt x="67" y="240"/>
                </a:lnTo>
                <a:lnTo>
                  <a:pt x="67" y="240"/>
                </a:lnTo>
                <a:lnTo>
                  <a:pt x="63" y="240"/>
                </a:lnTo>
                <a:lnTo>
                  <a:pt x="63" y="240"/>
                </a:lnTo>
                <a:lnTo>
                  <a:pt x="63" y="240"/>
                </a:lnTo>
                <a:lnTo>
                  <a:pt x="58" y="240"/>
                </a:lnTo>
                <a:lnTo>
                  <a:pt x="58" y="240"/>
                </a:lnTo>
                <a:lnTo>
                  <a:pt x="54" y="240"/>
                </a:lnTo>
                <a:lnTo>
                  <a:pt x="49" y="240"/>
                </a:lnTo>
                <a:lnTo>
                  <a:pt x="49" y="240"/>
                </a:lnTo>
                <a:lnTo>
                  <a:pt x="49" y="245"/>
                </a:lnTo>
                <a:lnTo>
                  <a:pt x="49" y="245"/>
                </a:lnTo>
                <a:lnTo>
                  <a:pt x="45" y="245"/>
                </a:lnTo>
                <a:lnTo>
                  <a:pt x="45" y="245"/>
                </a:lnTo>
                <a:lnTo>
                  <a:pt x="45" y="245"/>
                </a:lnTo>
                <a:lnTo>
                  <a:pt x="45" y="245"/>
                </a:lnTo>
                <a:lnTo>
                  <a:pt x="40" y="249"/>
                </a:lnTo>
                <a:lnTo>
                  <a:pt x="40" y="249"/>
                </a:lnTo>
                <a:lnTo>
                  <a:pt x="45" y="249"/>
                </a:lnTo>
                <a:lnTo>
                  <a:pt x="45" y="254"/>
                </a:lnTo>
                <a:lnTo>
                  <a:pt x="40" y="254"/>
                </a:lnTo>
                <a:lnTo>
                  <a:pt x="40" y="254"/>
                </a:lnTo>
                <a:lnTo>
                  <a:pt x="36" y="254"/>
                </a:lnTo>
                <a:lnTo>
                  <a:pt x="31" y="258"/>
                </a:lnTo>
                <a:lnTo>
                  <a:pt x="22" y="254"/>
                </a:lnTo>
                <a:lnTo>
                  <a:pt x="22" y="254"/>
                </a:lnTo>
                <a:lnTo>
                  <a:pt x="22" y="254"/>
                </a:lnTo>
                <a:lnTo>
                  <a:pt x="27" y="249"/>
                </a:lnTo>
                <a:lnTo>
                  <a:pt x="27" y="249"/>
                </a:lnTo>
                <a:lnTo>
                  <a:pt x="27" y="249"/>
                </a:lnTo>
                <a:lnTo>
                  <a:pt x="22" y="249"/>
                </a:lnTo>
                <a:lnTo>
                  <a:pt x="22" y="245"/>
                </a:lnTo>
                <a:lnTo>
                  <a:pt x="18" y="240"/>
                </a:lnTo>
                <a:lnTo>
                  <a:pt x="18" y="240"/>
                </a:lnTo>
                <a:lnTo>
                  <a:pt x="18" y="240"/>
                </a:lnTo>
                <a:lnTo>
                  <a:pt x="18" y="240"/>
                </a:lnTo>
                <a:lnTo>
                  <a:pt x="22" y="240"/>
                </a:lnTo>
                <a:lnTo>
                  <a:pt x="22" y="240"/>
                </a:lnTo>
                <a:lnTo>
                  <a:pt x="22" y="240"/>
                </a:lnTo>
                <a:lnTo>
                  <a:pt x="22" y="235"/>
                </a:lnTo>
                <a:lnTo>
                  <a:pt x="22" y="235"/>
                </a:lnTo>
                <a:lnTo>
                  <a:pt x="22" y="235"/>
                </a:lnTo>
                <a:lnTo>
                  <a:pt x="22" y="235"/>
                </a:lnTo>
                <a:lnTo>
                  <a:pt x="22" y="235"/>
                </a:lnTo>
                <a:lnTo>
                  <a:pt x="22" y="235"/>
                </a:lnTo>
                <a:lnTo>
                  <a:pt x="22" y="231"/>
                </a:lnTo>
                <a:lnTo>
                  <a:pt x="22" y="231"/>
                </a:lnTo>
                <a:lnTo>
                  <a:pt x="22" y="231"/>
                </a:lnTo>
                <a:lnTo>
                  <a:pt x="18" y="226"/>
                </a:lnTo>
                <a:lnTo>
                  <a:pt x="18" y="226"/>
                </a:lnTo>
                <a:lnTo>
                  <a:pt x="13" y="222"/>
                </a:lnTo>
                <a:lnTo>
                  <a:pt x="13" y="217"/>
                </a:lnTo>
                <a:lnTo>
                  <a:pt x="9" y="217"/>
                </a:lnTo>
                <a:lnTo>
                  <a:pt x="9" y="217"/>
                </a:lnTo>
                <a:lnTo>
                  <a:pt x="9" y="213"/>
                </a:lnTo>
                <a:lnTo>
                  <a:pt x="9" y="213"/>
                </a:lnTo>
                <a:lnTo>
                  <a:pt x="9" y="213"/>
                </a:lnTo>
                <a:lnTo>
                  <a:pt x="9" y="213"/>
                </a:lnTo>
                <a:lnTo>
                  <a:pt x="9" y="208"/>
                </a:lnTo>
                <a:lnTo>
                  <a:pt x="4" y="208"/>
                </a:lnTo>
                <a:lnTo>
                  <a:pt x="4" y="204"/>
                </a:lnTo>
                <a:lnTo>
                  <a:pt x="4" y="199"/>
                </a:lnTo>
                <a:lnTo>
                  <a:pt x="0" y="199"/>
                </a:lnTo>
                <a:lnTo>
                  <a:pt x="0" y="199"/>
                </a:lnTo>
                <a:lnTo>
                  <a:pt x="0" y="199"/>
                </a:lnTo>
                <a:lnTo>
                  <a:pt x="0" y="199"/>
                </a:lnTo>
                <a:lnTo>
                  <a:pt x="0" y="195"/>
                </a:lnTo>
                <a:lnTo>
                  <a:pt x="0" y="190"/>
                </a:lnTo>
                <a:lnTo>
                  <a:pt x="0" y="190"/>
                </a:lnTo>
                <a:lnTo>
                  <a:pt x="0" y="186"/>
                </a:lnTo>
                <a:lnTo>
                  <a:pt x="0" y="186"/>
                </a:lnTo>
                <a:lnTo>
                  <a:pt x="0" y="186"/>
                </a:lnTo>
                <a:lnTo>
                  <a:pt x="0" y="186"/>
                </a:lnTo>
                <a:lnTo>
                  <a:pt x="4" y="186"/>
                </a:lnTo>
                <a:lnTo>
                  <a:pt x="4" y="190"/>
                </a:lnTo>
                <a:lnTo>
                  <a:pt x="4" y="190"/>
                </a:lnTo>
                <a:lnTo>
                  <a:pt x="4" y="190"/>
                </a:lnTo>
                <a:lnTo>
                  <a:pt x="9" y="186"/>
                </a:lnTo>
                <a:lnTo>
                  <a:pt x="9" y="186"/>
                </a:lnTo>
                <a:lnTo>
                  <a:pt x="9" y="181"/>
                </a:lnTo>
                <a:lnTo>
                  <a:pt x="9" y="181"/>
                </a:lnTo>
                <a:lnTo>
                  <a:pt x="4" y="177"/>
                </a:lnTo>
                <a:lnTo>
                  <a:pt x="4" y="177"/>
                </a:lnTo>
                <a:lnTo>
                  <a:pt x="9" y="177"/>
                </a:lnTo>
                <a:lnTo>
                  <a:pt x="9" y="172"/>
                </a:lnTo>
                <a:lnTo>
                  <a:pt x="9" y="172"/>
                </a:lnTo>
                <a:lnTo>
                  <a:pt x="9" y="172"/>
                </a:lnTo>
                <a:lnTo>
                  <a:pt x="13" y="172"/>
                </a:lnTo>
                <a:lnTo>
                  <a:pt x="13" y="172"/>
                </a:lnTo>
                <a:lnTo>
                  <a:pt x="13" y="168"/>
                </a:lnTo>
                <a:lnTo>
                  <a:pt x="13" y="168"/>
                </a:lnTo>
                <a:lnTo>
                  <a:pt x="18" y="168"/>
                </a:lnTo>
                <a:lnTo>
                  <a:pt x="18" y="163"/>
                </a:lnTo>
                <a:lnTo>
                  <a:pt x="18" y="163"/>
                </a:lnTo>
                <a:lnTo>
                  <a:pt x="18" y="163"/>
                </a:lnTo>
                <a:lnTo>
                  <a:pt x="18" y="159"/>
                </a:lnTo>
                <a:lnTo>
                  <a:pt x="18" y="159"/>
                </a:lnTo>
                <a:lnTo>
                  <a:pt x="18" y="154"/>
                </a:lnTo>
                <a:lnTo>
                  <a:pt x="13" y="154"/>
                </a:lnTo>
                <a:lnTo>
                  <a:pt x="13" y="150"/>
                </a:lnTo>
                <a:lnTo>
                  <a:pt x="13" y="150"/>
                </a:lnTo>
                <a:lnTo>
                  <a:pt x="18" y="150"/>
                </a:lnTo>
                <a:lnTo>
                  <a:pt x="18" y="150"/>
                </a:lnTo>
                <a:lnTo>
                  <a:pt x="18" y="150"/>
                </a:lnTo>
                <a:lnTo>
                  <a:pt x="18" y="150"/>
                </a:lnTo>
                <a:lnTo>
                  <a:pt x="18" y="145"/>
                </a:lnTo>
                <a:lnTo>
                  <a:pt x="22" y="145"/>
                </a:lnTo>
                <a:lnTo>
                  <a:pt x="22" y="145"/>
                </a:lnTo>
                <a:lnTo>
                  <a:pt x="22" y="145"/>
                </a:lnTo>
                <a:lnTo>
                  <a:pt x="18" y="141"/>
                </a:lnTo>
                <a:lnTo>
                  <a:pt x="18" y="141"/>
                </a:lnTo>
                <a:lnTo>
                  <a:pt x="18" y="141"/>
                </a:lnTo>
                <a:lnTo>
                  <a:pt x="13" y="136"/>
                </a:lnTo>
                <a:lnTo>
                  <a:pt x="13" y="136"/>
                </a:lnTo>
                <a:lnTo>
                  <a:pt x="13" y="131"/>
                </a:lnTo>
                <a:lnTo>
                  <a:pt x="13" y="127"/>
                </a:lnTo>
                <a:lnTo>
                  <a:pt x="13" y="127"/>
                </a:lnTo>
                <a:lnTo>
                  <a:pt x="13" y="127"/>
                </a:lnTo>
                <a:lnTo>
                  <a:pt x="9" y="118"/>
                </a:lnTo>
                <a:lnTo>
                  <a:pt x="9" y="118"/>
                </a:lnTo>
                <a:lnTo>
                  <a:pt x="13" y="118"/>
                </a:lnTo>
                <a:lnTo>
                  <a:pt x="9" y="118"/>
                </a:lnTo>
                <a:lnTo>
                  <a:pt x="9" y="113"/>
                </a:lnTo>
                <a:lnTo>
                  <a:pt x="9" y="113"/>
                </a:lnTo>
                <a:lnTo>
                  <a:pt x="13" y="113"/>
                </a:lnTo>
                <a:lnTo>
                  <a:pt x="9" y="109"/>
                </a:lnTo>
                <a:lnTo>
                  <a:pt x="9" y="109"/>
                </a:lnTo>
                <a:lnTo>
                  <a:pt x="9" y="109"/>
                </a:lnTo>
                <a:lnTo>
                  <a:pt x="13" y="104"/>
                </a:lnTo>
                <a:lnTo>
                  <a:pt x="13" y="100"/>
                </a:lnTo>
                <a:lnTo>
                  <a:pt x="13" y="100"/>
                </a:lnTo>
                <a:lnTo>
                  <a:pt x="18" y="95"/>
                </a:lnTo>
                <a:lnTo>
                  <a:pt x="18" y="95"/>
                </a:lnTo>
                <a:lnTo>
                  <a:pt x="18" y="95"/>
                </a:lnTo>
                <a:lnTo>
                  <a:pt x="18" y="95"/>
                </a:lnTo>
                <a:lnTo>
                  <a:pt x="22" y="91"/>
                </a:lnTo>
                <a:lnTo>
                  <a:pt x="22" y="91"/>
                </a:lnTo>
                <a:lnTo>
                  <a:pt x="27" y="91"/>
                </a:lnTo>
                <a:lnTo>
                  <a:pt x="31" y="91"/>
                </a:lnTo>
                <a:lnTo>
                  <a:pt x="31" y="95"/>
                </a:lnTo>
                <a:lnTo>
                  <a:pt x="36" y="91"/>
                </a:lnTo>
                <a:lnTo>
                  <a:pt x="36" y="91"/>
                </a:lnTo>
                <a:lnTo>
                  <a:pt x="36" y="91"/>
                </a:lnTo>
                <a:lnTo>
                  <a:pt x="36" y="91"/>
                </a:lnTo>
                <a:lnTo>
                  <a:pt x="36" y="86"/>
                </a:lnTo>
                <a:lnTo>
                  <a:pt x="36" y="86"/>
                </a:lnTo>
                <a:lnTo>
                  <a:pt x="31" y="82"/>
                </a:lnTo>
                <a:lnTo>
                  <a:pt x="31" y="82"/>
                </a:lnTo>
                <a:lnTo>
                  <a:pt x="31" y="77"/>
                </a:lnTo>
                <a:lnTo>
                  <a:pt x="36" y="77"/>
                </a:lnTo>
                <a:lnTo>
                  <a:pt x="36" y="73"/>
                </a:lnTo>
                <a:lnTo>
                  <a:pt x="40" y="68"/>
                </a:lnTo>
                <a:lnTo>
                  <a:pt x="40" y="68"/>
                </a:lnTo>
                <a:lnTo>
                  <a:pt x="40" y="64"/>
                </a:lnTo>
                <a:lnTo>
                  <a:pt x="40" y="59"/>
                </a:lnTo>
                <a:lnTo>
                  <a:pt x="40" y="59"/>
                </a:lnTo>
                <a:lnTo>
                  <a:pt x="40" y="59"/>
                </a:lnTo>
                <a:lnTo>
                  <a:pt x="40" y="59"/>
                </a:lnTo>
                <a:lnTo>
                  <a:pt x="40" y="55"/>
                </a:lnTo>
                <a:lnTo>
                  <a:pt x="45" y="55"/>
                </a:lnTo>
                <a:lnTo>
                  <a:pt x="45" y="55"/>
                </a:lnTo>
                <a:lnTo>
                  <a:pt x="45" y="50"/>
                </a:lnTo>
                <a:lnTo>
                  <a:pt x="49" y="50"/>
                </a:lnTo>
                <a:lnTo>
                  <a:pt x="49" y="50"/>
                </a:lnTo>
                <a:lnTo>
                  <a:pt x="49" y="46"/>
                </a:lnTo>
                <a:lnTo>
                  <a:pt x="49" y="46"/>
                </a:lnTo>
                <a:lnTo>
                  <a:pt x="54" y="41"/>
                </a:lnTo>
                <a:lnTo>
                  <a:pt x="58" y="37"/>
                </a:lnTo>
                <a:lnTo>
                  <a:pt x="63" y="37"/>
                </a:lnTo>
                <a:lnTo>
                  <a:pt x="63" y="37"/>
                </a:lnTo>
                <a:lnTo>
                  <a:pt x="63" y="32"/>
                </a:lnTo>
                <a:lnTo>
                  <a:pt x="58" y="32"/>
                </a:lnTo>
                <a:lnTo>
                  <a:pt x="58" y="32"/>
                </a:lnTo>
                <a:lnTo>
                  <a:pt x="58" y="28"/>
                </a:lnTo>
                <a:lnTo>
                  <a:pt x="58" y="28"/>
                </a:lnTo>
                <a:lnTo>
                  <a:pt x="58" y="28"/>
                </a:lnTo>
                <a:lnTo>
                  <a:pt x="63" y="28"/>
                </a:lnTo>
                <a:lnTo>
                  <a:pt x="63" y="28"/>
                </a:lnTo>
                <a:lnTo>
                  <a:pt x="63" y="28"/>
                </a:lnTo>
                <a:lnTo>
                  <a:pt x="63" y="18"/>
                </a:lnTo>
                <a:lnTo>
                  <a:pt x="67" y="18"/>
                </a:lnTo>
                <a:lnTo>
                  <a:pt x="72" y="18"/>
                </a:lnTo>
                <a:lnTo>
                  <a:pt x="72" y="18"/>
                </a:lnTo>
                <a:lnTo>
                  <a:pt x="77" y="18"/>
                </a:lnTo>
                <a:lnTo>
                  <a:pt x="81" y="18"/>
                </a:lnTo>
                <a:lnTo>
                  <a:pt x="81" y="14"/>
                </a:lnTo>
                <a:lnTo>
                  <a:pt x="81" y="14"/>
                </a:lnTo>
                <a:lnTo>
                  <a:pt x="81" y="14"/>
                </a:lnTo>
                <a:lnTo>
                  <a:pt x="81" y="9"/>
                </a:lnTo>
                <a:lnTo>
                  <a:pt x="81" y="9"/>
                </a:lnTo>
                <a:lnTo>
                  <a:pt x="81" y="9"/>
                </a:lnTo>
                <a:lnTo>
                  <a:pt x="81" y="9"/>
                </a:lnTo>
                <a:lnTo>
                  <a:pt x="86" y="9"/>
                </a:lnTo>
                <a:lnTo>
                  <a:pt x="90" y="9"/>
                </a:lnTo>
                <a:lnTo>
                  <a:pt x="90" y="9"/>
                </a:lnTo>
                <a:lnTo>
                  <a:pt x="95" y="9"/>
                </a:lnTo>
                <a:lnTo>
                  <a:pt x="99" y="9"/>
                </a:lnTo>
                <a:lnTo>
                  <a:pt x="99" y="9"/>
                </a:lnTo>
                <a:lnTo>
                  <a:pt x="104" y="9"/>
                </a:lnTo>
                <a:lnTo>
                  <a:pt x="104" y="9"/>
                </a:lnTo>
                <a:lnTo>
                  <a:pt x="104" y="9"/>
                </a:lnTo>
                <a:lnTo>
                  <a:pt x="104" y="9"/>
                </a:lnTo>
                <a:lnTo>
                  <a:pt x="104" y="5"/>
                </a:lnTo>
                <a:lnTo>
                  <a:pt x="104" y="5"/>
                </a:lnTo>
                <a:lnTo>
                  <a:pt x="104" y="5"/>
                </a:lnTo>
                <a:lnTo>
                  <a:pt x="104" y="0"/>
                </a:lnTo>
                <a:lnTo>
                  <a:pt x="104" y="0"/>
                </a:lnTo>
                <a:lnTo>
                  <a:pt x="104" y="0"/>
                </a:lnTo>
                <a:lnTo>
                  <a:pt x="104" y="0"/>
                </a:lnTo>
                <a:lnTo>
                  <a:pt x="108" y="0"/>
                </a:lnTo>
                <a:lnTo>
                  <a:pt x="108" y="0"/>
                </a:lnTo>
                <a:lnTo>
                  <a:pt x="113" y="0"/>
                </a:lnTo>
                <a:lnTo>
                  <a:pt x="113" y="0"/>
                </a:lnTo>
                <a:lnTo>
                  <a:pt x="113" y="0"/>
                </a:lnTo>
                <a:lnTo>
                  <a:pt x="113" y="0"/>
                </a:lnTo>
                <a:lnTo>
                  <a:pt x="117" y="0"/>
                </a:lnTo>
                <a:lnTo>
                  <a:pt x="117" y="5"/>
                </a:lnTo>
                <a:lnTo>
                  <a:pt x="117" y="5"/>
                </a:lnTo>
                <a:lnTo>
                  <a:pt x="117" y="5"/>
                </a:lnTo>
                <a:lnTo>
                  <a:pt x="122" y="5"/>
                </a:lnTo>
                <a:lnTo>
                  <a:pt x="122" y="5"/>
                </a:lnTo>
                <a:lnTo>
                  <a:pt x="122" y="5"/>
                </a:lnTo>
                <a:lnTo>
                  <a:pt x="126" y="9"/>
                </a:lnTo>
                <a:lnTo>
                  <a:pt x="126" y="9"/>
                </a:lnTo>
                <a:lnTo>
                  <a:pt x="131" y="9"/>
                </a:lnTo>
                <a:lnTo>
                  <a:pt x="135" y="9"/>
                </a:lnTo>
                <a:lnTo>
                  <a:pt x="135" y="9"/>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65" name="Freeform 156">
            <a:extLst>
              <a:ext uri="{FF2B5EF4-FFF2-40B4-BE49-F238E27FC236}">
                <a16:creationId xmlns:a16="http://schemas.microsoft.com/office/drawing/2014/main" id="{AFE85C66-7D26-6B47-9AE5-EBED5C0A65FE}"/>
              </a:ext>
            </a:extLst>
          </p:cNvPr>
          <p:cNvSpPr>
            <a:spLocks/>
          </p:cNvSpPr>
          <p:nvPr/>
        </p:nvSpPr>
        <p:spPr bwMode="auto">
          <a:xfrm>
            <a:off x="10660771" y="5643309"/>
            <a:ext cx="503735" cy="466764"/>
          </a:xfrm>
          <a:custGeom>
            <a:avLst/>
            <a:gdLst>
              <a:gd name="T0" fmla="*/ 104 w 104"/>
              <a:gd name="T1" fmla="*/ 4 h 95"/>
              <a:gd name="T2" fmla="*/ 95 w 104"/>
              <a:gd name="T3" fmla="*/ 9 h 95"/>
              <a:gd name="T4" fmla="*/ 91 w 104"/>
              <a:gd name="T5" fmla="*/ 13 h 95"/>
              <a:gd name="T6" fmla="*/ 86 w 104"/>
              <a:gd name="T7" fmla="*/ 18 h 95"/>
              <a:gd name="T8" fmla="*/ 86 w 104"/>
              <a:gd name="T9" fmla="*/ 22 h 95"/>
              <a:gd name="T10" fmla="*/ 91 w 104"/>
              <a:gd name="T11" fmla="*/ 31 h 95"/>
              <a:gd name="T12" fmla="*/ 91 w 104"/>
              <a:gd name="T13" fmla="*/ 36 h 95"/>
              <a:gd name="T14" fmla="*/ 91 w 104"/>
              <a:gd name="T15" fmla="*/ 45 h 95"/>
              <a:gd name="T16" fmla="*/ 86 w 104"/>
              <a:gd name="T17" fmla="*/ 54 h 95"/>
              <a:gd name="T18" fmla="*/ 73 w 104"/>
              <a:gd name="T19" fmla="*/ 58 h 95"/>
              <a:gd name="T20" fmla="*/ 59 w 104"/>
              <a:gd name="T21" fmla="*/ 67 h 95"/>
              <a:gd name="T22" fmla="*/ 50 w 104"/>
              <a:gd name="T23" fmla="*/ 77 h 95"/>
              <a:gd name="T24" fmla="*/ 36 w 104"/>
              <a:gd name="T25" fmla="*/ 86 h 95"/>
              <a:gd name="T26" fmla="*/ 27 w 104"/>
              <a:gd name="T27" fmla="*/ 90 h 95"/>
              <a:gd name="T28" fmla="*/ 18 w 104"/>
              <a:gd name="T29" fmla="*/ 90 h 95"/>
              <a:gd name="T30" fmla="*/ 9 w 104"/>
              <a:gd name="T31" fmla="*/ 90 h 95"/>
              <a:gd name="T32" fmla="*/ 5 w 104"/>
              <a:gd name="T33" fmla="*/ 86 h 95"/>
              <a:gd name="T34" fmla="*/ 9 w 104"/>
              <a:gd name="T35" fmla="*/ 81 h 95"/>
              <a:gd name="T36" fmla="*/ 9 w 104"/>
              <a:gd name="T37" fmla="*/ 81 h 95"/>
              <a:gd name="T38" fmla="*/ 5 w 104"/>
              <a:gd name="T39" fmla="*/ 77 h 95"/>
              <a:gd name="T40" fmla="*/ 5 w 104"/>
              <a:gd name="T41" fmla="*/ 72 h 95"/>
              <a:gd name="T42" fmla="*/ 9 w 104"/>
              <a:gd name="T43" fmla="*/ 72 h 95"/>
              <a:gd name="T44" fmla="*/ 9 w 104"/>
              <a:gd name="T45" fmla="*/ 67 h 95"/>
              <a:gd name="T46" fmla="*/ 9 w 104"/>
              <a:gd name="T47" fmla="*/ 67 h 95"/>
              <a:gd name="T48" fmla="*/ 9 w 104"/>
              <a:gd name="T49" fmla="*/ 67 h 95"/>
              <a:gd name="T50" fmla="*/ 9 w 104"/>
              <a:gd name="T51" fmla="*/ 63 h 95"/>
              <a:gd name="T52" fmla="*/ 14 w 104"/>
              <a:gd name="T53" fmla="*/ 63 h 95"/>
              <a:gd name="T54" fmla="*/ 14 w 104"/>
              <a:gd name="T55" fmla="*/ 63 h 95"/>
              <a:gd name="T56" fmla="*/ 14 w 104"/>
              <a:gd name="T57" fmla="*/ 63 h 95"/>
              <a:gd name="T58" fmla="*/ 18 w 104"/>
              <a:gd name="T59" fmla="*/ 58 h 95"/>
              <a:gd name="T60" fmla="*/ 14 w 104"/>
              <a:gd name="T61" fmla="*/ 54 h 95"/>
              <a:gd name="T62" fmla="*/ 14 w 104"/>
              <a:gd name="T63" fmla="*/ 49 h 95"/>
              <a:gd name="T64" fmla="*/ 9 w 104"/>
              <a:gd name="T65" fmla="*/ 49 h 95"/>
              <a:gd name="T66" fmla="*/ 5 w 104"/>
              <a:gd name="T67" fmla="*/ 49 h 95"/>
              <a:gd name="T68" fmla="*/ 5 w 104"/>
              <a:gd name="T69" fmla="*/ 40 h 95"/>
              <a:gd name="T70" fmla="*/ 5 w 104"/>
              <a:gd name="T71" fmla="*/ 36 h 95"/>
              <a:gd name="T72" fmla="*/ 0 w 104"/>
              <a:gd name="T73" fmla="*/ 27 h 95"/>
              <a:gd name="T74" fmla="*/ 5 w 104"/>
              <a:gd name="T75" fmla="*/ 27 h 95"/>
              <a:gd name="T76" fmla="*/ 9 w 104"/>
              <a:gd name="T77" fmla="*/ 22 h 95"/>
              <a:gd name="T78" fmla="*/ 9 w 104"/>
              <a:gd name="T79" fmla="*/ 22 h 95"/>
              <a:gd name="T80" fmla="*/ 14 w 104"/>
              <a:gd name="T81" fmla="*/ 18 h 95"/>
              <a:gd name="T82" fmla="*/ 9 w 104"/>
              <a:gd name="T83" fmla="*/ 13 h 95"/>
              <a:gd name="T84" fmla="*/ 14 w 104"/>
              <a:gd name="T85" fmla="*/ 9 h 95"/>
              <a:gd name="T86" fmla="*/ 18 w 104"/>
              <a:gd name="T87" fmla="*/ 9 h 95"/>
              <a:gd name="T88" fmla="*/ 23 w 104"/>
              <a:gd name="T89" fmla="*/ 13 h 95"/>
              <a:gd name="T90" fmla="*/ 27 w 104"/>
              <a:gd name="T91" fmla="*/ 9 h 95"/>
              <a:gd name="T92" fmla="*/ 36 w 104"/>
              <a:gd name="T93" fmla="*/ 9 h 95"/>
              <a:gd name="T94" fmla="*/ 41 w 104"/>
              <a:gd name="T95" fmla="*/ 9 h 95"/>
              <a:gd name="T96" fmla="*/ 45 w 104"/>
              <a:gd name="T97" fmla="*/ 9 h 95"/>
              <a:gd name="T98" fmla="*/ 54 w 104"/>
              <a:gd name="T99" fmla="*/ 9 h 95"/>
              <a:gd name="T100" fmla="*/ 64 w 104"/>
              <a:gd name="T101" fmla="*/ 9 h 95"/>
              <a:gd name="T102" fmla="*/ 77 w 104"/>
              <a:gd name="T103" fmla="*/ 4 h 95"/>
              <a:gd name="T104" fmla="*/ 86 w 104"/>
              <a:gd name="T105" fmla="*/ 4 h 95"/>
              <a:gd name="T106" fmla="*/ 91 w 104"/>
              <a:gd name="T107" fmla="*/ 0 h 95"/>
              <a:gd name="T108" fmla="*/ 100 w 104"/>
              <a:gd name="T109" fmla="*/ 0 h 95"/>
              <a:gd name="T110" fmla="*/ 100 w 104"/>
              <a:gd name="T111" fmla="*/ 0 h 95"/>
              <a:gd name="T112" fmla="*/ 104 w 104"/>
              <a:gd name="T113" fmla="*/ 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 h="95">
                <a:moveTo>
                  <a:pt x="104" y="4"/>
                </a:moveTo>
                <a:lnTo>
                  <a:pt x="104" y="4"/>
                </a:lnTo>
                <a:lnTo>
                  <a:pt x="104" y="4"/>
                </a:lnTo>
                <a:lnTo>
                  <a:pt x="100" y="4"/>
                </a:lnTo>
                <a:lnTo>
                  <a:pt x="100" y="9"/>
                </a:lnTo>
                <a:lnTo>
                  <a:pt x="95" y="9"/>
                </a:lnTo>
                <a:lnTo>
                  <a:pt x="95" y="13"/>
                </a:lnTo>
                <a:lnTo>
                  <a:pt x="91" y="13"/>
                </a:lnTo>
                <a:lnTo>
                  <a:pt x="91" y="13"/>
                </a:lnTo>
                <a:lnTo>
                  <a:pt x="86" y="13"/>
                </a:lnTo>
                <a:lnTo>
                  <a:pt x="86" y="18"/>
                </a:lnTo>
                <a:lnTo>
                  <a:pt x="86" y="18"/>
                </a:lnTo>
                <a:lnTo>
                  <a:pt x="86" y="18"/>
                </a:lnTo>
                <a:lnTo>
                  <a:pt x="86" y="22"/>
                </a:lnTo>
                <a:lnTo>
                  <a:pt x="86" y="22"/>
                </a:lnTo>
                <a:lnTo>
                  <a:pt x="91" y="27"/>
                </a:lnTo>
                <a:lnTo>
                  <a:pt x="91" y="27"/>
                </a:lnTo>
                <a:lnTo>
                  <a:pt x="91" y="31"/>
                </a:lnTo>
                <a:lnTo>
                  <a:pt x="91" y="31"/>
                </a:lnTo>
                <a:lnTo>
                  <a:pt x="91" y="36"/>
                </a:lnTo>
                <a:lnTo>
                  <a:pt x="91" y="36"/>
                </a:lnTo>
                <a:lnTo>
                  <a:pt x="91" y="40"/>
                </a:lnTo>
                <a:lnTo>
                  <a:pt x="91" y="45"/>
                </a:lnTo>
                <a:lnTo>
                  <a:pt x="91" y="45"/>
                </a:lnTo>
                <a:lnTo>
                  <a:pt x="91" y="49"/>
                </a:lnTo>
                <a:lnTo>
                  <a:pt x="86" y="54"/>
                </a:lnTo>
                <a:lnTo>
                  <a:pt x="86" y="54"/>
                </a:lnTo>
                <a:lnTo>
                  <a:pt x="82" y="54"/>
                </a:lnTo>
                <a:lnTo>
                  <a:pt x="77" y="58"/>
                </a:lnTo>
                <a:lnTo>
                  <a:pt x="73" y="58"/>
                </a:lnTo>
                <a:lnTo>
                  <a:pt x="68" y="63"/>
                </a:lnTo>
                <a:lnTo>
                  <a:pt x="64" y="67"/>
                </a:lnTo>
                <a:lnTo>
                  <a:pt x="59" y="67"/>
                </a:lnTo>
                <a:lnTo>
                  <a:pt x="59" y="72"/>
                </a:lnTo>
                <a:lnTo>
                  <a:pt x="54" y="72"/>
                </a:lnTo>
                <a:lnTo>
                  <a:pt x="50" y="77"/>
                </a:lnTo>
                <a:lnTo>
                  <a:pt x="45" y="77"/>
                </a:lnTo>
                <a:lnTo>
                  <a:pt x="41" y="81"/>
                </a:lnTo>
                <a:lnTo>
                  <a:pt x="36" y="86"/>
                </a:lnTo>
                <a:lnTo>
                  <a:pt x="36" y="86"/>
                </a:lnTo>
                <a:lnTo>
                  <a:pt x="32" y="90"/>
                </a:lnTo>
                <a:lnTo>
                  <a:pt x="27" y="90"/>
                </a:lnTo>
                <a:lnTo>
                  <a:pt x="23" y="95"/>
                </a:lnTo>
                <a:lnTo>
                  <a:pt x="18" y="95"/>
                </a:lnTo>
                <a:lnTo>
                  <a:pt x="18" y="90"/>
                </a:lnTo>
                <a:lnTo>
                  <a:pt x="14" y="90"/>
                </a:lnTo>
                <a:lnTo>
                  <a:pt x="14" y="90"/>
                </a:lnTo>
                <a:lnTo>
                  <a:pt x="9" y="90"/>
                </a:lnTo>
                <a:lnTo>
                  <a:pt x="9" y="86"/>
                </a:lnTo>
                <a:lnTo>
                  <a:pt x="9" y="86"/>
                </a:lnTo>
                <a:lnTo>
                  <a:pt x="5" y="86"/>
                </a:lnTo>
                <a:lnTo>
                  <a:pt x="5" y="86"/>
                </a:lnTo>
                <a:lnTo>
                  <a:pt x="9" y="81"/>
                </a:lnTo>
                <a:lnTo>
                  <a:pt x="9" y="81"/>
                </a:lnTo>
                <a:lnTo>
                  <a:pt x="9" y="81"/>
                </a:lnTo>
                <a:lnTo>
                  <a:pt x="9" y="81"/>
                </a:lnTo>
                <a:lnTo>
                  <a:pt x="9" y="81"/>
                </a:lnTo>
                <a:lnTo>
                  <a:pt x="9" y="77"/>
                </a:lnTo>
                <a:lnTo>
                  <a:pt x="9" y="77"/>
                </a:lnTo>
                <a:lnTo>
                  <a:pt x="5" y="77"/>
                </a:lnTo>
                <a:lnTo>
                  <a:pt x="5" y="77"/>
                </a:lnTo>
                <a:lnTo>
                  <a:pt x="5" y="77"/>
                </a:lnTo>
                <a:lnTo>
                  <a:pt x="5" y="72"/>
                </a:lnTo>
                <a:lnTo>
                  <a:pt x="5" y="72"/>
                </a:lnTo>
                <a:lnTo>
                  <a:pt x="9" y="72"/>
                </a:lnTo>
                <a:lnTo>
                  <a:pt x="9" y="72"/>
                </a:lnTo>
                <a:lnTo>
                  <a:pt x="9" y="72"/>
                </a:lnTo>
                <a:lnTo>
                  <a:pt x="9" y="72"/>
                </a:lnTo>
                <a:lnTo>
                  <a:pt x="9" y="67"/>
                </a:lnTo>
                <a:lnTo>
                  <a:pt x="9" y="67"/>
                </a:lnTo>
                <a:lnTo>
                  <a:pt x="9" y="67"/>
                </a:lnTo>
                <a:lnTo>
                  <a:pt x="9" y="67"/>
                </a:lnTo>
                <a:lnTo>
                  <a:pt x="9" y="67"/>
                </a:lnTo>
                <a:lnTo>
                  <a:pt x="9" y="67"/>
                </a:lnTo>
                <a:lnTo>
                  <a:pt x="9" y="67"/>
                </a:lnTo>
                <a:lnTo>
                  <a:pt x="9" y="63"/>
                </a:lnTo>
                <a:lnTo>
                  <a:pt x="9" y="63"/>
                </a:lnTo>
                <a:lnTo>
                  <a:pt x="9" y="63"/>
                </a:lnTo>
                <a:lnTo>
                  <a:pt x="14" y="63"/>
                </a:lnTo>
                <a:lnTo>
                  <a:pt x="14" y="63"/>
                </a:lnTo>
                <a:lnTo>
                  <a:pt x="14" y="63"/>
                </a:lnTo>
                <a:lnTo>
                  <a:pt x="14" y="63"/>
                </a:lnTo>
                <a:lnTo>
                  <a:pt x="14" y="63"/>
                </a:lnTo>
                <a:lnTo>
                  <a:pt x="14" y="63"/>
                </a:lnTo>
                <a:lnTo>
                  <a:pt x="14" y="63"/>
                </a:lnTo>
                <a:lnTo>
                  <a:pt x="14" y="63"/>
                </a:lnTo>
                <a:lnTo>
                  <a:pt x="14" y="63"/>
                </a:lnTo>
                <a:lnTo>
                  <a:pt x="14" y="58"/>
                </a:lnTo>
                <a:lnTo>
                  <a:pt x="14" y="58"/>
                </a:lnTo>
                <a:lnTo>
                  <a:pt x="18" y="58"/>
                </a:lnTo>
                <a:lnTo>
                  <a:pt x="14" y="54"/>
                </a:lnTo>
                <a:lnTo>
                  <a:pt x="14" y="54"/>
                </a:lnTo>
                <a:lnTo>
                  <a:pt x="14" y="54"/>
                </a:lnTo>
                <a:lnTo>
                  <a:pt x="14" y="54"/>
                </a:lnTo>
                <a:lnTo>
                  <a:pt x="14" y="54"/>
                </a:lnTo>
                <a:lnTo>
                  <a:pt x="14" y="49"/>
                </a:lnTo>
                <a:lnTo>
                  <a:pt x="14" y="49"/>
                </a:lnTo>
                <a:lnTo>
                  <a:pt x="14" y="49"/>
                </a:lnTo>
                <a:lnTo>
                  <a:pt x="9" y="49"/>
                </a:lnTo>
                <a:lnTo>
                  <a:pt x="9" y="49"/>
                </a:lnTo>
                <a:lnTo>
                  <a:pt x="9" y="49"/>
                </a:lnTo>
                <a:lnTo>
                  <a:pt x="5" y="49"/>
                </a:lnTo>
                <a:lnTo>
                  <a:pt x="5" y="45"/>
                </a:lnTo>
                <a:lnTo>
                  <a:pt x="5" y="45"/>
                </a:lnTo>
                <a:lnTo>
                  <a:pt x="5" y="40"/>
                </a:lnTo>
                <a:lnTo>
                  <a:pt x="5" y="40"/>
                </a:lnTo>
                <a:lnTo>
                  <a:pt x="5" y="36"/>
                </a:lnTo>
                <a:lnTo>
                  <a:pt x="5" y="36"/>
                </a:lnTo>
                <a:lnTo>
                  <a:pt x="5" y="36"/>
                </a:lnTo>
                <a:lnTo>
                  <a:pt x="0" y="31"/>
                </a:lnTo>
                <a:lnTo>
                  <a:pt x="0" y="27"/>
                </a:lnTo>
                <a:lnTo>
                  <a:pt x="0" y="27"/>
                </a:lnTo>
                <a:lnTo>
                  <a:pt x="5" y="27"/>
                </a:lnTo>
                <a:lnTo>
                  <a:pt x="5" y="27"/>
                </a:lnTo>
                <a:lnTo>
                  <a:pt x="5" y="27"/>
                </a:lnTo>
                <a:lnTo>
                  <a:pt x="5" y="27"/>
                </a:lnTo>
                <a:lnTo>
                  <a:pt x="9" y="22"/>
                </a:lnTo>
                <a:lnTo>
                  <a:pt x="9" y="22"/>
                </a:lnTo>
                <a:lnTo>
                  <a:pt x="9" y="22"/>
                </a:lnTo>
                <a:lnTo>
                  <a:pt x="9" y="22"/>
                </a:lnTo>
                <a:lnTo>
                  <a:pt x="9" y="18"/>
                </a:lnTo>
                <a:lnTo>
                  <a:pt x="14" y="18"/>
                </a:lnTo>
                <a:lnTo>
                  <a:pt x="14" y="18"/>
                </a:lnTo>
                <a:lnTo>
                  <a:pt x="14" y="18"/>
                </a:lnTo>
                <a:lnTo>
                  <a:pt x="9" y="13"/>
                </a:lnTo>
                <a:lnTo>
                  <a:pt x="9" y="13"/>
                </a:lnTo>
                <a:lnTo>
                  <a:pt x="9" y="9"/>
                </a:lnTo>
                <a:lnTo>
                  <a:pt x="14" y="9"/>
                </a:lnTo>
                <a:lnTo>
                  <a:pt x="14" y="9"/>
                </a:lnTo>
                <a:lnTo>
                  <a:pt x="14" y="9"/>
                </a:lnTo>
                <a:lnTo>
                  <a:pt x="18" y="9"/>
                </a:lnTo>
                <a:lnTo>
                  <a:pt x="18" y="9"/>
                </a:lnTo>
                <a:lnTo>
                  <a:pt x="18" y="13"/>
                </a:lnTo>
                <a:lnTo>
                  <a:pt x="23" y="13"/>
                </a:lnTo>
                <a:lnTo>
                  <a:pt x="23" y="13"/>
                </a:lnTo>
                <a:lnTo>
                  <a:pt x="23" y="13"/>
                </a:lnTo>
                <a:lnTo>
                  <a:pt x="27" y="9"/>
                </a:lnTo>
                <a:lnTo>
                  <a:pt x="27" y="9"/>
                </a:lnTo>
                <a:lnTo>
                  <a:pt x="32" y="9"/>
                </a:lnTo>
                <a:lnTo>
                  <a:pt x="32" y="9"/>
                </a:lnTo>
                <a:lnTo>
                  <a:pt x="36" y="9"/>
                </a:lnTo>
                <a:lnTo>
                  <a:pt x="36" y="9"/>
                </a:lnTo>
                <a:lnTo>
                  <a:pt x="41" y="9"/>
                </a:lnTo>
                <a:lnTo>
                  <a:pt x="41" y="9"/>
                </a:lnTo>
                <a:lnTo>
                  <a:pt x="41" y="9"/>
                </a:lnTo>
                <a:lnTo>
                  <a:pt x="45" y="9"/>
                </a:lnTo>
                <a:lnTo>
                  <a:pt x="45" y="9"/>
                </a:lnTo>
                <a:lnTo>
                  <a:pt x="50" y="9"/>
                </a:lnTo>
                <a:lnTo>
                  <a:pt x="50" y="9"/>
                </a:lnTo>
                <a:lnTo>
                  <a:pt x="54" y="9"/>
                </a:lnTo>
                <a:lnTo>
                  <a:pt x="59" y="9"/>
                </a:lnTo>
                <a:lnTo>
                  <a:pt x="59" y="9"/>
                </a:lnTo>
                <a:lnTo>
                  <a:pt x="64" y="9"/>
                </a:lnTo>
                <a:lnTo>
                  <a:pt x="73" y="4"/>
                </a:lnTo>
                <a:lnTo>
                  <a:pt x="77" y="4"/>
                </a:lnTo>
                <a:lnTo>
                  <a:pt x="77" y="4"/>
                </a:lnTo>
                <a:lnTo>
                  <a:pt x="82" y="4"/>
                </a:lnTo>
                <a:lnTo>
                  <a:pt x="82" y="4"/>
                </a:lnTo>
                <a:lnTo>
                  <a:pt x="86" y="4"/>
                </a:lnTo>
                <a:lnTo>
                  <a:pt x="86" y="4"/>
                </a:lnTo>
                <a:lnTo>
                  <a:pt x="91" y="4"/>
                </a:lnTo>
                <a:lnTo>
                  <a:pt x="91" y="0"/>
                </a:lnTo>
                <a:lnTo>
                  <a:pt x="95" y="0"/>
                </a:lnTo>
                <a:lnTo>
                  <a:pt x="95" y="0"/>
                </a:lnTo>
                <a:lnTo>
                  <a:pt x="100" y="0"/>
                </a:lnTo>
                <a:lnTo>
                  <a:pt x="100" y="0"/>
                </a:lnTo>
                <a:lnTo>
                  <a:pt x="100" y="0"/>
                </a:lnTo>
                <a:lnTo>
                  <a:pt x="100" y="0"/>
                </a:lnTo>
                <a:lnTo>
                  <a:pt x="100" y="0"/>
                </a:lnTo>
                <a:lnTo>
                  <a:pt x="104" y="0"/>
                </a:lnTo>
                <a:lnTo>
                  <a:pt x="104" y="4"/>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70" name="Freeform 161">
            <a:extLst>
              <a:ext uri="{FF2B5EF4-FFF2-40B4-BE49-F238E27FC236}">
                <a16:creationId xmlns:a16="http://schemas.microsoft.com/office/drawing/2014/main" id="{EB23CEF2-A841-9140-8E9D-FBF3A5F68EDC}"/>
              </a:ext>
            </a:extLst>
          </p:cNvPr>
          <p:cNvSpPr>
            <a:spLocks/>
          </p:cNvSpPr>
          <p:nvPr/>
        </p:nvSpPr>
        <p:spPr bwMode="auto">
          <a:xfrm>
            <a:off x="11842609" y="5107759"/>
            <a:ext cx="1162464" cy="687860"/>
          </a:xfrm>
          <a:custGeom>
            <a:avLst/>
            <a:gdLst>
              <a:gd name="T0" fmla="*/ 100 w 240"/>
              <a:gd name="T1" fmla="*/ 5 h 140"/>
              <a:gd name="T2" fmla="*/ 113 w 240"/>
              <a:gd name="T3" fmla="*/ 9 h 140"/>
              <a:gd name="T4" fmla="*/ 113 w 240"/>
              <a:gd name="T5" fmla="*/ 14 h 140"/>
              <a:gd name="T6" fmla="*/ 118 w 240"/>
              <a:gd name="T7" fmla="*/ 18 h 140"/>
              <a:gd name="T8" fmla="*/ 118 w 240"/>
              <a:gd name="T9" fmla="*/ 23 h 140"/>
              <a:gd name="T10" fmla="*/ 131 w 240"/>
              <a:gd name="T11" fmla="*/ 27 h 140"/>
              <a:gd name="T12" fmla="*/ 140 w 240"/>
              <a:gd name="T13" fmla="*/ 27 h 140"/>
              <a:gd name="T14" fmla="*/ 154 w 240"/>
              <a:gd name="T15" fmla="*/ 32 h 140"/>
              <a:gd name="T16" fmla="*/ 163 w 240"/>
              <a:gd name="T17" fmla="*/ 50 h 140"/>
              <a:gd name="T18" fmla="*/ 185 w 240"/>
              <a:gd name="T19" fmla="*/ 63 h 140"/>
              <a:gd name="T20" fmla="*/ 208 w 240"/>
              <a:gd name="T21" fmla="*/ 72 h 140"/>
              <a:gd name="T22" fmla="*/ 226 w 240"/>
              <a:gd name="T23" fmla="*/ 82 h 140"/>
              <a:gd name="T24" fmla="*/ 240 w 240"/>
              <a:gd name="T25" fmla="*/ 86 h 140"/>
              <a:gd name="T26" fmla="*/ 240 w 240"/>
              <a:gd name="T27" fmla="*/ 100 h 140"/>
              <a:gd name="T28" fmla="*/ 226 w 240"/>
              <a:gd name="T29" fmla="*/ 95 h 140"/>
              <a:gd name="T30" fmla="*/ 213 w 240"/>
              <a:gd name="T31" fmla="*/ 104 h 140"/>
              <a:gd name="T32" fmla="*/ 213 w 240"/>
              <a:gd name="T33" fmla="*/ 118 h 140"/>
              <a:gd name="T34" fmla="*/ 204 w 240"/>
              <a:gd name="T35" fmla="*/ 122 h 140"/>
              <a:gd name="T36" fmla="*/ 194 w 240"/>
              <a:gd name="T37" fmla="*/ 131 h 140"/>
              <a:gd name="T38" fmla="*/ 190 w 240"/>
              <a:gd name="T39" fmla="*/ 136 h 140"/>
              <a:gd name="T40" fmla="*/ 181 w 240"/>
              <a:gd name="T41" fmla="*/ 140 h 140"/>
              <a:gd name="T42" fmla="*/ 176 w 240"/>
              <a:gd name="T43" fmla="*/ 136 h 140"/>
              <a:gd name="T44" fmla="*/ 163 w 240"/>
              <a:gd name="T45" fmla="*/ 131 h 140"/>
              <a:gd name="T46" fmla="*/ 163 w 240"/>
              <a:gd name="T47" fmla="*/ 127 h 140"/>
              <a:gd name="T48" fmla="*/ 158 w 240"/>
              <a:gd name="T49" fmla="*/ 113 h 140"/>
              <a:gd name="T50" fmla="*/ 131 w 240"/>
              <a:gd name="T51" fmla="*/ 104 h 140"/>
              <a:gd name="T52" fmla="*/ 127 w 240"/>
              <a:gd name="T53" fmla="*/ 95 h 140"/>
              <a:gd name="T54" fmla="*/ 113 w 240"/>
              <a:gd name="T55" fmla="*/ 95 h 140"/>
              <a:gd name="T56" fmla="*/ 100 w 240"/>
              <a:gd name="T57" fmla="*/ 91 h 140"/>
              <a:gd name="T58" fmla="*/ 91 w 240"/>
              <a:gd name="T59" fmla="*/ 86 h 140"/>
              <a:gd name="T60" fmla="*/ 77 w 240"/>
              <a:gd name="T61" fmla="*/ 86 h 140"/>
              <a:gd name="T62" fmla="*/ 73 w 240"/>
              <a:gd name="T63" fmla="*/ 86 h 140"/>
              <a:gd name="T64" fmla="*/ 54 w 240"/>
              <a:gd name="T65" fmla="*/ 95 h 140"/>
              <a:gd name="T66" fmla="*/ 45 w 240"/>
              <a:gd name="T67" fmla="*/ 104 h 140"/>
              <a:gd name="T68" fmla="*/ 36 w 240"/>
              <a:gd name="T69" fmla="*/ 86 h 140"/>
              <a:gd name="T70" fmla="*/ 32 w 240"/>
              <a:gd name="T71" fmla="*/ 72 h 140"/>
              <a:gd name="T72" fmla="*/ 23 w 240"/>
              <a:gd name="T73" fmla="*/ 63 h 140"/>
              <a:gd name="T74" fmla="*/ 23 w 240"/>
              <a:gd name="T75" fmla="*/ 59 h 140"/>
              <a:gd name="T76" fmla="*/ 23 w 240"/>
              <a:gd name="T77" fmla="*/ 59 h 140"/>
              <a:gd name="T78" fmla="*/ 14 w 240"/>
              <a:gd name="T79" fmla="*/ 54 h 140"/>
              <a:gd name="T80" fmla="*/ 9 w 240"/>
              <a:gd name="T81" fmla="*/ 45 h 140"/>
              <a:gd name="T82" fmla="*/ 14 w 240"/>
              <a:gd name="T83" fmla="*/ 36 h 140"/>
              <a:gd name="T84" fmla="*/ 23 w 240"/>
              <a:gd name="T85" fmla="*/ 41 h 140"/>
              <a:gd name="T86" fmla="*/ 32 w 240"/>
              <a:gd name="T87" fmla="*/ 36 h 140"/>
              <a:gd name="T88" fmla="*/ 36 w 240"/>
              <a:gd name="T89" fmla="*/ 36 h 140"/>
              <a:gd name="T90" fmla="*/ 27 w 240"/>
              <a:gd name="T91" fmla="*/ 23 h 140"/>
              <a:gd name="T92" fmla="*/ 18 w 240"/>
              <a:gd name="T93" fmla="*/ 14 h 140"/>
              <a:gd name="T94" fmla="*/ 5 w 240"/>
              <a:gd name="T95" fmla="*/ 23 h 140"/>
              <a:gd name="T96" fmla="*/ 5 w 240"/>
              <a:gd name="T97" fmla="*/ 27 h 140"/>
              <a:gd name="T98" fmla="*/ 9 w 240"/>
              <a:gd name="T99" fmla="*/ 9 h 140"/>
              <a:gd name="T100" fmla="*/ 27 w 240"/>
              <a:gd name="T101" fmla="*/ 9 h 140"/>
              <a:gd name="T102" fmla="*/ 41 w 240"/>
              <a:gd name="T103" fmla="*/ 23 h 140"/>
              <a:gd name="T104" fmla="*/ 50 w 240"/>
              <a:gd name="T105" fmla="*/ 27 h 140"/>
              <a:gd name="T106" fmla="*/ 68 w 240"/>
              <a:gd name="T107" fmla="*/ 27 h 140"/>
              <a:gd name="T108" fmla="*/ 73 w 240"/>
              <a:gd name="T109" fmla="*/ 27 h 140"/>
              <a:gd name="T110" fmla="*/ 73 w 240"/>
              <a:gd name="T111" fmla="*/ 14 h 140"/>
              <a:gd name="T112" fmla="*/ 82 w 240"/>
              <a:gd name="T113" fmla="*/ 5 h 140"/>
              <a:gd name="T114" fmla="*/ 86 w 240"/>
              <a:gd name="T115" fmla="*/ 5 h 140"/>
              <a:gd name="T116" fmla="*/ 91 w 240"/>
              <a:gd name="T117" fmla="*/ 5 h 140"/>
              <a:gd name="T118" fmla="*/ 86 w 240"/>
              <a:gd name="T11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40">
                <a:moveTo>
                  <a:pt x="91" y="0"/>
                </a:moveTo>
                <a:lnTo>
                  <a:pt x="91" y="0"/>
                </a:lnTo>
                <a:lnTo>
                  <a:pt x="95" y="0"/>
                </a:lnTo>
                <a:lnTo>
                  <a:pt x="95" y="0"/>
                </a:lnTo>
                <a:lnTo>
                  <a:pt x="100" y="5"/>
                </a:lnTo>
                <a:lnTo>
                  <a:pt x="100" y="5"/>
                </a:lnTo>
                <a:lnTo>
                  <a:pt x="100" y="5"/>
                </a:lnTo>
                <a:lnTo>
                  <a:pt x="100" y="5"/>
                </a:lnTo>
                <a:lnTo>
                  <a:pt x="104" y="5"/>
                </a:lnTo>
                <a:lnTo>
                  <a:pt x="104" y="5"/>
                </a:lnTo>
                <a:lnTo>
                  <a:pt x="104" y="5"/>
                </a:lnTo>
                <a:lnTo>
                  <a:pt x="109" y="5"/>
                </a:lnTo>
                <a:lnTo>
                  <a:pt x="113" y="5"/>
                </a:lnTo>
                <a:lnTo>
                  <a:pt x="113" y="9"/>
                </a:lnTo>
                <a:lnTo>
                  <a:pt x="113" y="9"/>
                </a:lnTo>
                <a:lnTo>
                  <a:pt x="113" y="9"/>
                </a:lnTo>
                <a:lnTo>
                  <a:pt x="113" y="9"/>
                </a:lnTo>
                <a:lnTo>
                  <a:pt x="113" y="9"/>
                </a:lnTo>
                <a:lnTo>
                  <a:pt x="113" y="9"/>
                </a:lnTo>
                <a:lnTo>
                  <a:pt x="113" y="14"/>
                </a:lnTo>
                <a:lnTo>
                  <a:pt x="113" y="14"/>
                </a:lnTo>
                <a:lnTo>
                  <a:pt x="113" y="14"/>
                </a:lnTo>
                <a:lnTo>
                  <a:pt x="113" y="14"/>
                </a:lnTo>
                <a:lnTo>
                  <a:pt x="118" y="14"/>
                </a:lnTo>
                <a:lnTo>
                  <a:pt x="118" y="14"/>
                </a:lnTo>
                <a:lnTo>
                  <a:pt x="118" y="14"/>
                </a:lnTo>
                <a:lnTo>
                  <a:pt x="118" y="14"/>
                </a:lnTo>
                <a:lnTo>
                  <a:pt x="118" y="18"/>
                </a:lnTo>
                <a:lnTo>
                  <a:pt x="118" y="18"/>
                </a:lnTo>
                <a:lnTo>
                  <a:pt x="118" y="18"/>
                </a:lnTo>
                <a:lnTo>
                  <a:pt x="118" y="18"/>
                </a:lnTo>
                <a:lnTo>
                  <a:pt x="118" y="18"/>
                </a:lnTo>
                <a:lnTo>
                  <a:pt x="118" y="18"/>
                </a:lnTo>
                <a:lnTo>
                  <a:pt x="118" y="23"/>
                </a:lnTo>
                <a:lnTo>
                  <a:pt x="118" y="23"/>
                </a:lnTo>
                <a:lnTo>
                  <a:pt x="118" y="23"/>
                </a:lnTo>
                <a:lnTo>
                  <a:pt x="118" y="23"/>
                </a:lnTo>
                <a:lnTo>
                  <a:pt x="122" y="23"/>
                </a:lnTo>
                <a:lnTo>
                  <a:pt x="127" y="27"/>
                </a:lnTo>
                <a:lnTo>
                  <a:pt x="127" y="27"/>
                </a:lnTo>
                <a:lnTo>
                  <a:pt x="131" y="27"/>
                </a:lnTo>
                <a:lnTo>
                  <a:pt x="131" y="27"/>
                </a:lnTo>
                <a:lnTo>
                  <a:pt x="131" y="27"/>
                </a:lnTo>
                <a:lnTo>
                  <a:pt x="136" y="27"/>
                </a:lnTo>
                <a:lnTo>
                  <a:pt x="136" y="27"/>
                </a:lnTo>
                <a:lnTo>
                  <a:pt x="140" y="27"/>
                </a:lnTo>
                <a:lnTo>
                  <a:pt x="140" y="27"/>
                </a:lnTo>
                <a:lnTo>
                  <a:pt x="140" y="27"/>
                </a:lnTo>
                <a:lnTo>
                  <a:pt x="140" y="27"/>
                </a:lnTo>
                <a:lnTo>
                  <a:pt x="140" y="27"/>
                </a:lnTo>
                <a:lnTo>
                  <a:pt x="140" y="27"/>
                </a:lnTo>
                <a:lnTo>
                  <a:pt x="145" y="27"/>
                </a:lnTo>
                <a:lnTo>
                  <a:pt x="145" y="27"/>
                </a:lnTo>
                <a:lnTo>
                  <a:pt x="149" y="27"/>
                </a:lnTo>
                <a:lnTo>
                  <a:pt x="149" y="32"/>
                </a:lnTo>
                <a:lnTo>
                  <a:pt x="154" y="32"/>
                </a:lnTo>
                <a:lnTo>
                  <a:pt x="154" y="36"/>
                </a:lnTo>
                <a:lnTo>
                  <a:pt x="158" y="41"/>
                </a:lnTo>
                <a:lnTo>
                  <a:pt x="158" y="41"/>
                </a:lnTo>
                <a:lnTo>
                  <a:pt x="158" y="41"/>
                </a:lnTo>
                <a:lnTo>
                  <a:pt x="163" y="50"/>
                </a:lnTo>
                <a:lnTo>
                  <a:pt x="163" y="50"/>
                </a:lnTo>
                <a:lnTo>
                  <a:pt x="163" y="50"/>
                </a:lnTo>
                <a:lnTo>
                  <a:pt x="167" y="50"/>
                </a:lnTo>
                <a:lnTo>
                  <a:pt x="172" y="54"/>
                </a:lnTo>
                <a:lnTo>
                  <a:pt x="176" y="54"/>
                </a:lnTo>
                <a:lnTo>
                  <a:pt x="176" y="59"/>
                </a:lnTo>
                <a:lnTo>
                  <a:pt x="181" y="59"/>
                </a:lnTo>
                <a:lnTo>
                  <a:pt x="185" y="63"/>
                </a:lnTo>
                <a:lnTo>
                  <a:pt x="185" y="63"/>
                </a:lnTo>
                <a:lnTo>
                  <a:pt x="190" y="68"/>
                </a:lnTo>
                <a:lnTo>
                  <a:pt x="194" y="68"/>
                </a:lnTo>
                <a:lnTo>
                  <a:pt x="199" y="68"/>
                </a:lnTo>
                <a:lnTo>
                  <a:pt x="204" y="72"/>
                </a:lnTo>
                <a:lnTo>
                  <a:pt x="204" y="72"/>
                </a:lnTo>
                <a:lnTo>
                  <a:pt x="204" y="72"/>
                </a:lnTo>
                <a:lnTo>
                  <a:pt x="208" y="72"/>
                </a:lnTo>
                <a:lnTo>
                  <a:pt x="213" y="77"/>
                </a:lnTo>
                <a:lnTo>
                  <a:pt x="217" y="77"/>
                </a:lnTo>
                <a:lnTo>
                  <a:pt x="222" y="82"/>
                </a:lnTo>
                <a:lnTo>
                  <a:pt x="222" y="82"/>
                </a:lnTo>
                <a:lnTo>
                  <a:pt x="222" y="82"/>
                </a:lnTo>
                <a:lnTo>
                  <a:pt x="226" y="82"/>
                </a:lnTo>
                <a:lnTo>
                  <a:pt x="226" y="82"/>
                </a:lnTo>
                <a:lnTo>
                  <a:pt x="226" y="82"/>
                </a:lnTo>
                <a:lnTo>
                  <a:pt x="231" y="82"/>
                </a:lnTo>
                <a:lnTo>
                  <a:pt x="231" y="82"/>
                </a:lnTo>
                <a:lnTo>
                  <a:pt x="231" y="82"/>
                </a:lnTo>
                <a:lnTo>
                  <a:pt x="235" y="86"/>
                </a:lnTo>
                <a:lnTo>
                  <a:pt x="235" y="86"/>
                </a:lnTo>
                <a:lnTo>
                  <a:pt x="240" y="86"/>
                </a:lnTo>
                <a:lnTo>
                  <a:pt x="240" y="86"/>
                </a:lnTo>
                <a:lnTo>
                  <a:pt x="240" y="86"/>
                </a:lnTo>
                <a:lnTo>
                  <a:pt x="240" y="86"/>
                </a:lnTo>
                <a:lnTo>
                  <a:pt x="240" y="91"/>
                </a:lnTo>
                <a:lnTo>
                  <a:pt x="240" y="91"/>
                </a:lnTo>
                <a:lnTo>
                  <a:pt x="240" y="95"/>
                </a:lnTo>
                <a:lnTo>
                  <a:pt x="240" y="100"/>
                </a:lnTo>
                <a:lnTo>
                  <a:pt x="240" y="100"/>
                </a:lnTo>
                <a:lnTo>
                  <a:pt x="235" y="95"/>
                </a:lnTo>
                <a:lnTo>
                  <a:pt x="235" y="95"/>
                </a:lnTo>
                <a:lnTo>
                  <a:pt x="231" y="95"/>
                </a:lnTo>
                <a:lnTo>
                  <a:pt x="226" y="95"/>
                </a:lnTo>
                <a:lnTo>
                  <a:pt x="226" y="95"/>
                </a:lnTo>
                <a:lnTo>
                  <a:pt x="226" y="95"/>
                </a:lnTo>
                <a:lnTo>
                  <a:pt x="226" y="95"/>
                </a:lnTo>
                <a:lnTo>
                  <a:pt x="226" y="100"/>
                </a:lnTo>
                <a:lnTo>
                  <a:pt x="226" y="100"/>
                </a:lnTo>
                <a:lnTo>
                  <a:pt x="222" y="100"/>
                </a:lnTo>
                <a:lnTo>
                  <a:pt x="217" y="100"/>
                </a:lnTo>
                <a:lnTo>
                  <a:pt x="217" y="100"/>
                </a:lnTo>
                <a:lnTo>
                  <a:pt x="213" y="104"/>
                </a:lnTo>
                <a:lnTo>
                  <a:pt x="213" y="104"/>
                </a:lnTo>
                <a:lnTo>
                  <a:pt x="213" y="104"/>
                </a:lnTo>
                <a:lnTo>
                  <a:pt x="213" y="109"/>
                </a:lnTo>
                <a:lnTo>
                  <a:pt x="213" y="113"/>
                </a:lnTo>
                <a:lnTo>
                  <a:pt x="213" y="118"/>
                </a:lnTo>
                <a:lnTo>
                  <a:pt x="213" y="118"/>
                </a:lnTo>
                <a:lnTo>
                  <a:pt x="213" y="118"/>
                </a:lnTo>
                <a:lnTo>
                  <a:pt x="208" y="122"/>
                </a:lnTo>
                <a:lnTo>
                  <a:pt x="208" y="122"/>
                </a:lnTo>
                <a:lnTo>
                  <a:pt x="208" y="122"/>
                </a:lnTo>
                <a:lnTo>
                  <a:pt x="208" y="122"/>
                </a:lnTo>
                <a:lnTo>
                  <a:pt x="208" y="122"/>
                </a:lnTo>
                <a:lnTo>
                  <a:pt x="204" y="122"/>
                </a:lnTo>
                <a:lnTo>
                  <a:pt x="204" y="122"/>
                </a:lnTo>
                <a:lnTo>
                  <a:pt x="204" y="127"/>
                </a:lnTo>
                <a:lnTo>
                  <a:pt x="199" y="127"/>
                </a:lnTo>
                <a:lnTo>
                  <a:pt x="194" y="127"/>
                </a:lnTo>
                <a:lnTo>
                  <a:pt x="194" y="127"/>
                </a:lnTo>
                <a:lnTo>
                  <a:pt x="194" y="127"/>
                </a:lnTo>
                <a:lnTo>
                  <a:pt x="194" y="127"/>
                </a:lnTo>
                <a:lnTo>
                  <a:pt x="194" y="131"/>
                </a:lnTo>
                <a:lnTo>
                  <a:pt x="194" y="131"/>
                </a:lnTo>
                <a:lnTo>
                  <a:pt x="194" y="131"/>
                </a:lnTo>
                <a:lnTo>
                  <a:pt x="194" y="131"/>
                </a:lnTo>
                <a:lnTo>
                  <a:pt x="194" y="131"/>
                </a:lnTo>
                <a:lnTo>
                  <a:pt x="194" y="136"/>
                </a:lnTo>
                <a:lnTo>
                  <a:pt x="194" y="136"/>
                </a:lnTo>
                <a:lnTo>
                  <a:pt x="190" y="136"/>
                </a:lnTo>
                <a:lnTo>
                  <a:pt x="190" y="140"/>
                </a:lnTo>
                <a:lnTo>
                  <a:pt x="190" y="140"/>
                </a:lnTo>
                <a:lnTo>
                  <a:pt x="185" y="140"/>
                </a:lnTo>
                <a:lnTo>
                  <a:pt x="185" y="140"/>
                </a:lnTo>
                <a:lnTo>
                  <a:pt x="185" y="140"/>
                </a:lnTo>
                <a:lnTo>
                  <a:pt x="185" y="140"/>
                </a:lnTo>
                <a:lnTo>
                  <a:pt x="181" y="140"/>
                </a:lnTo>
                <a:lnTo>
                  <a:pt x="181" y="140"/>
                </a:lnTo>
                <a:lnTo>
                  <a:pt x="181" y="140"/>
                </a:lnTo>
                <a:lnTo>
                  <a:pt x="181" y="140"/>
                </a:lnTo>
                <a:lnTo>
                  <a:pt x="176" y="136"/>
                </a:lnTo>
                <a:lnTo>
                  <a:pt x="176" y="136"/>
                </a:lnTo>
                <a:lnTo>
                  <a:pt x="176" y="136"/>
                </a:lnTo>
                <a:lnTo>
                  <a:pt x="176" y="136"/>
                </a:lnTo>
                <a:lnTo>
                  <a:pt x="172" y="136"/>
                </a:lnTo>
                <a:lnTo>
                  <a:pt x="172" y="136"/>
                </a:lnTo>
                <a:lnTo>
                  <a:pt x="167" y="136"/>
                </a:lnTo>
                <a:lnTo>
                  <a:pt x="167" y="136"/>
                </a:lnTo>
                <a:lnTo>
                  <a:pt x="167" y="131"/>
                </a:lnTo>
                <a:lnTo>
                  <a:pt x="167" y="131"/>
                </a:lnTo>
                <a:lnTo>
                  <a:pt x="163" y="131"/>
                </a:lnTo>
                <a:lnTo>
                  <a:pt x="163" y="131"/>
                </a:lnTo>
                <a:lnTo>
                  <a:pt x="163" y="131"/>
                </a:lnTo>
                <a:lnTo>
                  <a:pt x="163" y="131"/>
                </a:lnTo>
                <a:lnTo>
                  <a:pt x="163" y="127"/>
                </a:lnTo>
                <a:lnTo>
                  <a:pt x="163" y="127"/>
                </a:lnTo>
                <a:lnTo>
                  <a:pt x="163" y="127"/>
                </a:lnTo>
                <a:lnTo>
                  <a:pt x="163" y="127"/>
                </a:lnTo>
                <a:lnTo>
                  <a:pt x="163" y="122"/>
                </a:lnTo>
                <a:lnTo>
                  <a:pt x="163" y="122"/>
                </a:lnTo>
                <a:lnTo>
                  <a:pt x="163" y="122"/>
                </a:lnTo>
                <a:lnTo>
                  <a:pt x="158" y="118"/>
                </a:lnTo>
                <a:lnTo>
                  <a:pt x="158" y="118"/>
                </a:lnTo>
                <a:lnTo>
                  <a:pt x="158" y="113"/>
                </a:lnTo>
                <a:lnTo>
                  <a:pt x="158" y="113"/>
                </a:lnTo>
                <a:lnTo>
                  <a:pt x="149" y="113"/>
                </a:lnTo>
                <a:lnTo>
                  <a:pt x="145" y="113"/>
                </a:lnTo>
                <a:lnTo>
                  <a:pt x="145" y="113"/>
                </a:lnTo>
                <a:lnTo>
                  <a:pt x="140" y="109"/>
                </a:lnTo>
                <a:lnTo>
                  <a:pt x="140" y="109"/>
                </a:lnTo>
                <a:lnTo>
                  <a:pt x="136" y="104"/>
                </a:lnTo>
                <a:lnTo>
                  <a:pt x="131" y="104"/>
                </a:lnTo>
                <a:lnTo>
                  <a:pt x="131" y="104"/>
                </a:lnTo>
                <a:lnTo>
                  <a:pt x="127" y="104"/>
                </a:lnTo>
                <a:lnTo>
                  <a:pt x="127" y="100"/>
                </a:lnTo>
                <a:lnTo>
                  <a:pt x="127" y="100"/>
                </a:lnTo>
                <a:lnTo>
                  <a:pt x="127" y="100"/>
                </a:lnTo>
                <a:lnTo>
                  <a:pt x="127" y="100"/>
                </a:lnTo>
                <a:lnTo>
                  <a:pt x="127" y="95"/>
                </a:lnTo>
                <a:lnTo>
                  <a:pt x="122" y="100"/>
                </a:lnTo>
                <a:lnTo>
                  <a:pt x="118" y="95"/>
                </a:lnTo>
                <a:lnTo>
                  <a:pt x="118" y="95"/>
                </a:lnTo>
                <a:lnTo>
                  <a:pt x="113" y="95"/>
                </a:lnTo>
                <a:lnTo>
                  <a:pt x="113" y="95"/>
                </a:lnTo>
                <a:lnTo>
                  <a:pt x="113" y="95"/>
                </a:lnTo>
                <a:lnTo>
                  <a:pt x="113" y="95"/>
                </a:lnTo>
                <a:lnTo>
                  <a:pt x="109" y="95"/>
                </a:lnTo>
                <a:lnTo>
                  <a:pt x="109" y="95"/>
                </a:lnTo>
                <a:lnTo>
                  <a:pt x="109" y="95"/>
                </a:lnTo>
                <a:lnTo>
                  <a:pt x="104" y="95"/>
                </a:lnTo>
                <a:lnTo>
                  <a:pt x="104" y="91"/>
                </a:lnTo>
                <a:lnTo>
                  <a:pt x="100" y="91"/>
                </a:lnTo>
                <a:lnTo>
                  <a:pt x="100" y="91"/>
                </a:lnTo>
                <a:lnTo>
                  <a:pt x="95" y="91"/>
                </a:lnTo>
                <a:lnTo>
                  <a:pt x="95" y="91"/>
                </a:lnTo>
                <a:lnTo>
                  <a:pt x="91" y="91"/>
                </a:lnTo>
                <a:lnTo>
                  <a:pt x="91" y="91"/>
                </a:lnTo>
                <a:lnTo>
                  <a:pt x="91" y="91"/>
                </a:lnTo>
                <a:lnTo>
                  <a:pt x="91" y="86"/>
                </a:lnTo>
                <a:lnTo>
                  <a:pt x="91" y="86"/>
                </a:lnTo>
                <a:lnTo>
                  <a:pt x="91" y="86"/>
                </a:lnTo>
                <a:lnTo>
                  <a:pt x="91" y="86"/>
                </a:lnTo>
                <a:lnTo>
                  <a:pt x="86" y="86"/>
                </a:lnTo>
                <a:lnTo>
                  <a:pt x="86" y="86"/>
                </a:lnTo>
                <a:lnTo>
                  <a:pt x="82" y="86"/>
                </a:lnTo>
                <a:lnTo>
                  <a:pt x="82" y="86"/>
                </a:lnTo>
                <a:lnTo>
                  <a:pt x="77" y="86"/>
                </a:lnTo>
                <a:lnTo>
                  <a:pt x="77" y="86"/>
                </a:lnTo>
                <a:lnTo>
                  <a:pt x="77" y="86"/>
                </a:lnTo>
                <a:lnTo>
                  <a:pt x="77" y="86"/>
                </a:lnTo>
                <a:lnTo>
                  <a:pt x="77" y="86"/>
                </a:lnTo>
                <a:lnTo>
                  <a:pt x="77" y="86"/>
                </a:lnTo>
                <a:lnTo>
                  <a:pt x="73" y="86"/>
                </a:lnTo>
                <a:lnTo>
                  <a:pt x="73" y="86"/>
                </a:lnTo>
                <a:lnTo>
                  <a:pt x="73" y="86"/>
                </a:lnTo>
                <a:lnTo>
                  <a:pt x="68" y="86"/>
                </a:lnTo>
                <a:lnTo>
                  <a:pt x="63" y="86"/>
                </a:lnTo>
                <a:lnTo>
                  <a:pt x="59" y="91"/>
                </a:lnTo>
                <a:lnTo>
                  <a:pt x="59" y="91"/>
                </a:lnTo>
                <a:lnTo>
                  <a:pt x="59" y="91"/>
                </a:lnTo>
                <a:lnTo>
                  <a:pt x="54" y="95"/>
                </a:lnTo>
                <a:lnTo>
                  <a:pt x="54" y="95"/>
                </a:lnTo>
                <a:lnTo>
                  <a:pt x="54" y="100"/>
                </a:lnTo>
                <a:lnTo>
                  <a:pt x="54" y="100"/>
                </a:lnTo>
                <a:lnTo>
                  <a:pt x="50" y="100"/>
                </a:lnTo>
                <a:lnTo>
                  <a:pt x="50" y="100"/>
                </a:lnTo>
                <a:lnTo>
                  <a:pt x="50" y="100"/>
                </a:lnTo>
                <a:lnTo>
                  <a:pt x="45" y="104"/>
                </a:lnTo>
                <a:lnTo>
                  <a:pt x="45" y="104"/>
                </a:lnTo>
                <a:lnTo>
                  <a:pt x="41" y="104"/>
                </a:lnTo>
                <a:lnTo>
                  <a:pt x="41" y="100"/>
                </a:lnTo>
                <a:lnTo>
                  <a:pt x="36" y="95"/>
                </a:lnTo>
                <a:lnTo>
                  <a:pt x="36" y="91"/>
                </a:lnTo>
                <a:lnTo>
                  <a:pt x="36" y="91"/>
                </a:lnTo>
                <a:lnTo>
                  <a:pt x="36" y="86"/>
                </a:lnTo>
                <a:lnTo>
                  <a:pt x="36" y="82"/>
                </a:lnTo>
                <a:lnTo>
                  <a:pt x="36" y="82"/>
                </a:lnTo>
                <a:lnTo>
                  <a:pt x="36" y="77"/>
                </a:lnTo>
                <a:lnTo>
                  <a:pt x="36" y="77"/>
                </a:lnTo>
                <a:lnTo>
                  <a:pt x="36" y="72"/>
                </a:lnTo>
                <a:lnTo>
                  <a:pt x="32" y="72"/>
                </a:lnTo>
                <a:lnTo>
                  <a:pt x="32" y="72"/>
                </a:lnTo>
                <a:lnTo>
                  <a:pt x="32" y="68"/>
                </a:lnTo>
                <a:lnTo>
                  <a:pt x="32" y="68"/>
                </a:lnTo>
                <a:lnTo>
                  <a:pt x="32" y="68"/>
                </a:lnTo>
                <a:lnTo>
                  <a:pt x="27" y="68"/>
                </a:lnTo>
                <a:lnTo>
                  <a:pt x="27" y="68"/>
                </a:lnTo>
                <a:lnTo>
                  <a:pt x="27" y="68"/>
                </a:lnTo>
                <a:lnTo>
                  <a:pt x="23" y="63"/>
                </a:lnTo>
                <a:lnTo>
                  <a:pt x="23" y="63"/>
                </a:lnTo>
                <a:lnTo>
                  <a:pt x="23" y="63"/>
                </a:lnTo>
                <a:lnTo>
                  <a:pt x="23" y="68"/>
                </a:lnTo>
                <a:lnTo>
                  <a:pt x="18" y="63"/>
                </a:lnTo>
                <a:lnTo>
                  <a:pt x="18" y="63"/>
                </a:lnTo>
                <a:lnTo>
                  <a:pt x="23" y="59"/>
                </a:lnTo>
                <a:lnTo>
                  <a:pt x="23" y="59"/>
                </a:lnTo>
                <a:lnTo>
                  <a:pt x="23" y="63"/>
                </a:lnTo>
                <a:lnTo>
                  <a:pt x="27" y="63"/>
                </a:lnTo>
                <a:lnTo>
                  <a:pt x="27" y="59"/>
                </a:lnTo>
                <a:lnTo>
                  <a:pt x="27" y="59"/>
                </a:lnTo>
                <a:lnTo>
                  <a:pt x="27" y="59"/>
                </a:lnTo>
                <a:lnTo>
                  <a:pt x="23" y="59"/>
                </a:lnTo>
                <a:lnTo>
                  <a:pt x="23" y="59"/>
                </a:lnTo>
                <a:lnTo>
                  <a:pt x="23" y="54"/>
                </a:lnTo>
                <a:lnTo>
                  <a:pt x="23" y="54"/>
                </a:lnTo>
                <a:lnTo>
                  <a:pt x="23" y="54"/>
                </a:lnTo>
                <a:lnTo>
                  <a:pt x="23" y="54"/>
                </a:lnTo>
                <a:lnTo>
                  <a:pt x="18" y="54"/>
                </a:lnTo>
                <a:lnTo>
                  <a:pt x="18" y="54"/>
                </a:lnTo>
                <a:lnTo>
                  <a:pt x="14" y="54"/>
                </a:lnTo>
                <a:lnTo>
                  <a:pt x="14" y="54"/>
                </a:lnTo>
                <a:lnTo>
                  <a:pt x="18" y="59"/>
                </a:lnTo>
                <a:lnTo>
                  <a:pt x="14" y="54"/>
                </a:lnTo>
                <a:lnTo>
                  <a:pt x="14" y="54"/>
                </a:lnTo>
                <a:lnTo>
                  <a:pt x="14" y="50"/>
                </a:lnTo>
                <a:lnTo>
                  <a:pt x="9" y="50"/>
                </a:lnTo>
                <a:lnTo>
                  <a:pt x="9" y="45"/>
                </a:lnTo>
                <a:lnTo>
                  <a:pt x="9" y="41"/>
                </a:lnTo>
                <a:lnTo>
                  <a:pt x="9" y="41"/>
                </a:lnTo>
                <a:lnTo>
                  <a:pt x="9" y="36"/>
                </a:lnTo>
                <a:lnTo>
                  <a:pt x="9" y="32"/>
                </a:lnTo>
                <a:lnTo>
                  <a:pt x="14" y="36"/>
                </a:lnTo>
                <a:lnTo>
                  <a:pt x="14" y="36"/>
                </a:lnTo>
                <a:lnTo>
                  <a:pt x="14" y="36"/>
                </a:lnTo>
                <a:lnTo>
                  <a:pt x="14" y="36"/>
                </a:lnTo>
                <a:lnTo>
                  <a:pt x="18" y="36"/>
                </a:lnTo>
                <a:lnTo>
                  <a:pt x="18" y="36"/>
                </a:lnTo>
                <a:lnTo>
                  <a:pt x="18" y="36"/>
                </a:lnTo>
                <a:lnTo>
                  <a:pt x="23" y="36"/>
                </a:lnTo>
                <a:lnTo>
                  <a:pt x="23" y="36"/>
                </a:lnTo>
                <a:lnTo>
                  <a:pt x="23" y="41"/>
                </a:lnTo>
                <a:lnTo>
                  <a:pt x="27" y="41"/>
                </a:lnTo>
                <a:lnTo>
                  <a:pt x="32" y="41"/>
                </a:lnTo>
                <a:lnTo>
                  <a:pt x="32" y="41"/>
                </a:lnTo>
                <a:lnTo>
                  <a:pt x="32" y="41"/>
                </a:lnTo>
                <a:lnTo>
                  <a:pt x="32" y="41"/>
                </a:lnTo>
                <a:lnTo>
                  <a:pt x="36" y="41"/>
                </a:lnTo>
                <a:lnTo>
                  <a:pt x="32" y="36"/>
                </a:lnTo>
                <a:lnTo>
                  <a:pt x="32" y="36"/>
                </a:lnTo>
                <a:lnTo>
                  <a:pt x="32" y="36"/>
                </a:lnTo>
                <a:lnTo>
                  <a:pt x="36" y="36"/>
                </a:lnTo>
                <a:lnTo>
                  <a:pt x="36" y="36"/>
                </a:lnTo>
                <a:lnTo>
                  <a:pt x="36" y="36"/>
                </a:lnTo>
                <a:lnTo>
                  <a:pt x="36" y="36"/>
                </a:lnTo>
                <a:lnTo>
                  <a:pt x="36" y="36"/>
                </a:lnTo>
                <a:lnTo>
                  <a:pt x="36" y="32"/>
                </a:lnTo>
                <a:lnTo>
                  <a:pt x="36" y="32"/>
                </a:lnTo>
                <a:lnTo>
                  <a:pt x="36" y="32"/>
                </a:lnTo>
                <a:lnTo>
                  <a:pt x="36" y="32"/>
                </a:lnTo>
                <a:lnTo>
                  <a:pt x="32" y="27"/>
                </a:lnTo>
                <a:lnTo>
                  <a:pt x="27" y="27"/>
                </a:lnTo>
                <a:lnTo>
                  <a:pt x="27" y="23"/>
                </a:lnTo>
                <a:lnTo>
                  <a:pt x="23" y="23"/>
                </a:lnTo>
                <a:lnTo>
                  <a:pt x="23" y="18"/>
                </a:lnTo>
                <a:lnTo>
                  <a:pt x="23" y="18"/>
                </a:lnTo>
                <a:lnTo>
                  <a:pt x="18" y="14"/>
                </a:lnTo>
                <a:lnTo>
                  <a:pt x="18" y="14"/>
                </a:lnTo>
                <a:lnTo>
                  <a:pt x="18" y="14"/>
                </a:lnTo>
                <a:lnTo>
                  <a:pt x="18" y="14"/>
                </a:lnTo>
                <a:lnTo>
                  <a:pt x="14" y="14"/>
                </a:lnTo>
                <a:lnTo>
                  <a:pt x="9" y="14"/>
                </a:lnTo>
                <a:lnTo>
                  <a:pt x="9" y="14"/>
                </a:lnTo>
                <a:lnTo>
                  <a:pt x="9" y="14"/>
                </a:lnTo>
                <a:lnTo>
                  <a:pt x="9" y="14"/>
                </a:lnTo>
                <a:lnTo>
                  <a:pt x="5" y="18"/>
                </a:lnTo>
                <a:lnTo>
                  <a:pt x="5" y="23"/>
                </a:lnTo>
                <a:lnTo>
                  <a:pt x="9" y="23"/>
                </a:lnTo>
                <a:lnTo>
                  <a:pt x="9" y="23"/>
                </a:lnTo>
                <a:lnTo>
                  <a:pt x="9" y="27"/>
                </a:lnTo>
                <a:lnTo>
                  <a:pt x="9" y="32"/>
                </a:lnTo>
                <a:lnTo>
                  <a:pt x="9" y="32"/>
                </a:lnTo>
                <a:lnTo>
                  <a:pt x="9" y="32"/>
                </a:lnTo>
                <a:lnTo>
                  <a:pt x="5" y="27"/>
                </a:lnTo>
                <a:lnTo>
                  <a:pt x="5" y="23"/>
                </a:lnTo>
                <a:lnTo>
                  <a:pt x="0" y="18"/>
                </a:lnTo>
                <a:lnTo>
                  <a:pt x="5" y="18"/>
                </a:lnTo>
                <a:lnTo>
                  <a:pt x="5" y="14"/>
                </a:lnTo>
                <a:lnTo>
                  <a:pt x="9" y="14"/>
                </a:lnTo>
                <a:lnTo>
                  <a:pt x="9" y="14"/>
                </a:lnTo>
                <a:lnTo>
                  <a:pt x="9" y="9"/>
                </a:lnTo>
                <a:lnTo>
                  <a:pt x="14" y="9"/>
                </a:lnTo>
                <a:lnTo>
                  <a:pt x="18" y="9"/>
                </a:lnTo>
                <a:lnTo>
                  <a:pt x="18" y="9"/>
                </a:lnTo>
                <a:lnTo>
                  <a:pt x="23" y="9"/>
                </a:lnTo>
                <a:lnTo>
                  <a:pt x="23" y="9"/>
                </a:lnTo>
                <a:lnTo>
                  <a:pt x="23" y="9"/>
                </a:lnTo>
                <a:lnTo>
                  <a:pt x="27" y="9"/>
                </a:lnTo>
                <a:lnTo>
                  <a:pt x="27" y="9"/>
                </a:lnTo>
                <a:lnTo>
                  <a:pt x="32" y="14"/>
                </a:lnTo>
                <a:lnTo>
                  <a:pt x="36" y="14"/>
                </a:lnTo>
                <a:lnTo>
                  <a:pt x="36" y="14"/>
                </a:lnTo>
                <a:lnTo>
                  <a:pt x="36" y="18"/>
                </a:lnTo>
                <a:lnTo>
                  <a:pt x="36" y="18"/>
                </a:lnTo>
                <a:lnTo>
                  <a:pt x="41" y="23"/>
                </a:lnTo>
                <a:lnTo>
                  <a:pt x="41" y="23"/>
                </a:lnTo>
                <a:lnTo>
                  <a:pt x="45" y="23"/>
                </a:lnTo>
                <a:lnTo>
                  <a:pt x="45" y="27"/>
                </a:lnTo>
                <a:lnTo>
                  <a:pt x="45" y="27"/>
                </a:lnTo>
                <a:lnTo>
                  <a:pt x="50" y="27"/>
                </a:lnTo>
                <a:lnTo>
                  <a:pt x="50" y="27"/>
                </a:lnTo>
                <a:lnTo>
                  <a:pt x="50" y="27"/>
                </a:lnTo>
                <a:lnTo>
                  <a:pt x="50" y="27"/>
                </a:lnTo>
                <a:lnTo>
                  <a:pt x="54" y="27"/>
                </a:lnTo>
                <a:lnTo>
                  <a:pt x="54" y="27"/>
                </a:lnTo>
                <a:lnTo>
                  <a:pt x="54" y="27"/>
                </a:lnTo>
                <a:lnTo>
                  <a:pt x="59" y="27"/>
                </a:lnTo>
                <a:lnTo>
                  <a:pt x="63" y="27"/>
                </a:lnTo>
                <a:lnTo>
                  <a:pt x="68" y="27"/>
                </a:lnTo>
                <a:lnTo>
                  <a:pt x="68" y="27"/>
                </a:lnTo>
                <a:lnTo>
                  <a:pt x="73" y="27"/>
                </a:lnTo>
                <a:lnTo>
                  <a:pt x="73" y="27"/>
                </a:lnTo>
                <a:lnTo>
                  <a:pt x="73" y="27"/>
                </a:lnTo>
                <a:lnTo>
                  <a:pt x="73" y="27"/>
                </a:lnTo>
                <a:lnTo>
                  <a:pt x="73" y="27"/>
                </a:lnTo>
                <a:lnTo>
                  <a:pt x="73" y="27"/>
                </a:lnTo>
                <a:lnTo>
                  <a:pt x="73" y="23"/>
                </a:lnTo>
                <a:lnTo>
                  <a:pt x="73" y="23"/>
                </a:lnTo>
                <a:lnTo>
                  <a:pt x="73" y="18"/>
                </a:lnTo>
                <a:lnTo>
                  <a:pt x="68" y="18"/>
                </a:lnTo>
                <a:lnTo>
                  <a:pt x="68" y="14"/>
                </a:lnTo>
                <a:lnTo>
                  <a:pt x="73" y="14"/>
                </a:lnTo>
                <a:lnTo>
                  <a:pt x="73" y="14"/>
                </a:lnTo>
                <a:lnTo>
                  <a:pt x="73" y="9"/>
                </a:lnTo>
                <a:lnTo>
                  <a:pt x="73" y="9"/>
                </a:lnTo>
                <a:lnTo>
                  <a:pt x="77" y="9"/>
                </a:lnTo>
                <a:lnTo>
                  <a:pt x="82" y="9"/>
                </a:lnTo>
                <a:lnTo>
                  <a:pt x="82" y="9"/>
                </a:lnTo>
                <a:lnTo>
                  <a:pt x="82" y="5"/>
                </a:lnTo>
                <a:lnTo>
                  <a:pt x="82" y="5"/>
                </a:lnTo>
                <a:lnTo>
                  <a:pt x="82" y="5"/>
                </a:lnTo>
                <a:lnTo>
                  <a:pt x="82" y="5"/>
                </a:lnTo>
                <a:lnTo>
                  <a:pt x="82" y="5"/>
                </a:lnTo>
                <a:lnTo>
                  <a:pt x="86" y="5"/>
                </a:lnTo>
                <a:lnTo>
                  <a:pt x="86" y="5"/>
                </a:lnTo>
                <a:lnTo>
                  <a:pt x="86" y="5"/>
                </a:lnTo>
                <a:lnTo>
                  <a:pt x="86" y="5"/>
                </a:lnTo>
                <a:lnTo>
                  <a:pt x="91" y="5"/>
                </a:lnTo>
                <a:lnTo>
                  <a:pt x="91" y="9"/>
                </a:lnTo>
                <a:lnTo>
                  <a:pt x="91" y="9"/>
                </a:lnTo>
                <a:lnTo>
                  <a:pt x="91" y="9"/>
                </a:lnTo>
                <a:lnTo>
                  <a:pt x="91" y="9"/>
                </a:lnTo>
                <a:lnTo>
                  <a:pt x="91" y="9"/>
                </a:lnTo>
                <a:lnTo>
                  <a:pt x="91" y="5"/>
                </a:lnTo>
                <a:lnTo>
                  <a:pt x="91" y="5"/>
                </a:lnTo>
                <a:lnTo>
                  <a:pt x="91" y="5"/>
                </a:lnTo>
                <a:lnTo>
                  <a:pt x="86" y="5"/>
                </a:lnTo>
                <a:lnTo>
                  <a:pt x="86" y="0"/>
                </a:lnTo>
                <a:lnTo>
                  <a:pt x="86" y="0"/>
                </a:lnTo>
                <a:lnTo>
                  <a:pt x="82" y="0"/>
                </a:lnTo>
                <a:lnTo>
                  <a:pt x="86" y="0"/>
                </a:lnTo>
                <a:lnTo>
                  <a:pt x="86" y="0"/>
                </a:lnTo>
                <a:lnTo>
                  <a:pt x="86" y="0"/>
                </a:lnTo>
                <a:lnTo>
                  <a:pt x="91" y="0"/>
                </a:lnTo>
                <a:lnTo>
                  <a:pt x="91" y="0"/>
                </a:lnTo>
                <a:lnTo>
                  <a:pt x="91" y="0"/>
                </a:lnTo>
                <a:lnTo>
                  <a:pt x="91"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74" name="Freeform 165">
            <a:extLst>
              <a:ext uri="{FF2B5EF4-FFF2-40B4-BE49-F238E27FC236}">
                <a16:creationId xmlns:a16="http://schemas.microsoft.com/office/drawing/2014/main" id="{4721EACD-76B1-A846-BC23-EF35573219C6}"/>
              </a:ext>
            </a:extLst>
          </p:cNvPr>
          <p:cNvSpPr>
            <a:spLocks noEditPoints="1"/>
          </p:cNvSpPr>
          <p:nvPr/>
        </p:nvSpPr>
        <p:spPr bwMode="auto">
          <a:xfrm>
            <a:off x="9876107" y="5196198"/>
            <a:ext cx="1462768" cy="579768"/>
          </a:xfrm>
          <a:custGeom>
            <a:avLst/>
            <a:gdLst>
              <a:gd name="T0" fmla="*/ 153 w 302"/>
              <a:gd name="T1" fmla="*/ 9 h 118"/>
              <a:gd name="T2" fmla="*/ 171 w 302"/>
              <a:gd name="T3" fmla="*/ 18 h 118"/>
              <a:gd name="T4" fmla="*/ 216 w 302"/>
              <a:gd name="T5" fmla="*/ 23 h 118"/>
              <a:gd name="T6" fmla="*/ 239 w 302"/>
              <a:gd name="T7" fmla="*/ 9 h 118"/>
              <a:gd name="T8" fmla="*/ 253 w 302"/>
              <a:gd name="T9" fmla="*/ 9 h 118"/>
              <a:gd name="T10" fmla="*/ 257 w 302"/>
              <a:gd name="T11" fmla="*/ 9 h 118"/>
              <a:gd name="T12" fmla="*/ 266 w 302"/>
              <a:gd name="T13" fmla="*/ 14 h 118"/>
              <a:gd name="T14" fmla="*/ 275 w 302"/>
              <a:gd name="T15" fmla="*/ 23 h 118"/>
              <a:gd name="T16" fmla="*/ 275 w 302"/>
              <a:gd name="T17" fmla="*/ 36 h 118"/>
              <a:gd name="T18" fmla="*/ 289 w 302"/>
              <a:gd name="T19" fmla="*/ 41 h 118"/>
              <a:gd name="T20" fmla="*/ 289 w 302"/>
              <a:gd name="T21" fmla="*/ 45 h 118"/>
              <a:gd name="T22" fmla="*/ 284 w 302"/>
              <a:gd name="T23" fmla="*/ 50 h 118"/>
              <a:gd name="T24" fmla="*/ 289 w 302"/>
              <a:gd name="T25" fmla="*/ 59 h 118"/>
              <a:gd name="T26" fmla="*/ 293 w 302"/>
              <a:gd name="T27" fmla="*/ 68 h 118"/>
              <a:gd name="T28" fmla="*/ 293 w 302"/>
              <a:gd name="T29" fmla="*/ 77 h 118"/>
              <a:gd name="T30" fmla="*/ 298 w 302"/>
              <a:gd name="T31" fmla="*/ 82 h 118"/>
              <a:gd name="T32" fmla="*/ 302 w 302"/>
              <a:gd name="T33" fmla="*/ 91 h 118"/>
              <a:gd name="T34" fmla="*/ 293 w 302"/>
              <a:gd name="T35" fmla="*/ 95 h 118"/>
              <a:gd name="T36" fmla="*/ 289 w 302"/>
              <a:gd name="T37" fmla="*/ 91 h 118"/>
              <a:gd name="T38" fmla="*/ 271 w 302"/>
              <a:gd name="T39" fmla="*/ 91 h 118"/>
              <a:gd name="T40" fmla="*/ 262 w 302"/>
              <a:gd name="T41" fmla="*/ 91 h 118"/>
              <a:gd name="T42" fmla="*/ 244 w 302"/>
              <a:gd name="T43" fmla="*/ 95 h 118"/>
              <a:gd name="T44" fmla="*/ 212 w 302"/>
              <a:gd name="T45" fmla="*/ 100 h 118"/>
              <a:gd name="T46" fmla="*/ 194 w 302"/>
              <a:gd name="T47" fmla="*/ 100 h 118"/>
              <a:gd name="T48" fmla="*/ 180 w 302"/>
              <a:gd name="T49" fmla="*/ 100 h 118"/>
              <a:gd name="T50" fmla="*/ 176 w 302"/>
              <a:gd name="T51" fmla="*/ 109 h 118"/>
              <a:gd name="T52" fmla="*/ 167 w 302"/>
              <a:gd name="T53" fmla="*/ 118 h 118"/>
              <a:gd name="T54" fmla="*/ 167 w 302"/>
              <a:gd name="T55" fmla="*/ 100 h 118"/>
              <a:gd name="T56" fmla="*/ 153 w 302"/>
              <a:gd name="T57" fmla="*/ 104 h 118"/>
              <a:gd name="T58" fmla="*/ 126 w 302"/>
              <a:gd name="T59" fmla="*/ 113 h 118"/>
              <a:gd name="T60" fmla="*/ 104 w 302"/>
              <a:gd name="T61" fmla="*/ 109 h 118"/>
              <a:gd name="T62" fmla="*/ 76 w 302"/>
              <a:gd name="T63" fmla="*/ 109 h 118"/>
              <a:gd name="T64" fmla="*/ 58 w 302"/>
              <a:gd name="T65" fmla="*/ 113 h 118"/>
              <a:gd name="T66" fmla="*/ 49 w 302"/>
              <a:gd name="T67" fmla="*/ 104 h 118"/>
              <a:gd name="T68" fmla="*/ 31 w 302"/>
              <a:gd name="T69" fmla="*/ 104 h 118"/>
              <a:gd name="T70" fmla="*/ 36 w 302"/>
              <a:gd name="T71" fmla="*/ 100 h 118"/>
              <a:gd name="T72" fmla="*/ 22 w 302"/>
              <a:gd name="T73" fmla="*/ 95 h 118"/>
              <a:gd name="T74" fmla="*/ 22 w 302"/>
              <a:gd name="T75" fmla="*/ 86 h 118"/>
              <a:gd name="T76" fmla="*/ 13 w 302"/>
              <a:gd name="T77" fmla="*/ 77 h 118"/>
              <a:gd name="T78" fmla="*/ 9 w 302"/>
              <a:gd name="T79" fmla="*/ 73 h 118"/>
              <a:gd name="T80" fmla="*/ 13 w 302"/>
              <a:gd name="T81" fmla="*/ 73 h 118"/>
              <a:gd name="T82" fmla="*/ 18 w 302"/>
              <a:gd name="T83" fmla="*/ 68 h 118"/>
              <a:gd name="T84" fmla="*/ 18 w 302"/>
              <a:gd name="T85" fmla="*/ 64 h 118"/>
              <a:gd name="T86" fmla="*/ 13 w 302"/>
              <a:gd name="T87" fmla="*/ 54 h 118"/>
              <a:gd name="T88" fmla="*/ 4 w 302"/>
              <a:gd name="T89" fmla="*/ 50 h 118"/>
              <a:gd name="T90" fmla="*/ 18 w 302"/>
              <a:gd name="T91" fmla="*/ 32 h 118"/>
              <a:gd name="T92" fmla="*/ 31 w 302"/>
              <a:gd name="T93" fmla="*/ 32 h 118"/>
              <a:gd name="T94" fmla="*/ 45 w 302"/>
              <a:gd name="T95" fmla="*/ 32 h 118"/>
              <a:gd name="T96" fmla="*/ 58 w 302"/>
              <a:gd name="T97" fmla="*/ 27 h 118"/>
              <a:gd name="T98" fmla="*/ 45 w 302"/>
              <a:gd name="T99" fmla="*/ 18 h 118"/>
              <a:gd name="T100" fmla="*/ 95 w 302"/>
              <a:gd name="T101" fmla="*/ 9 h 118"/>
              <a:gd name="T102" fmla="*/ 140 w 302"/>
              <a:gd name="T103" fmla="*/ 0 h 118"/>
              <a:gd name="T104" fmla="*/ 22 w 302"/>
              <a:gd name="T105" fmla="*/ 5 h 118"/>
              <a:gd name="T106" fmla="*/ 45 w 302"/>
              <a:gd name="T107" fmla="*/ 18 h 118"/>
              <a:gd name="T108" fmla="*/ 27 w 302"/>
              <a:gd name="T109" fmla="*/ 23 h 118"/>
              <a:gd name="T110" fmla="*/ 4 w 302"/>
              <a:gd name="T111" fmla="*/ 41 h 118"/>
              <a:gd name="T112" fmla="*/ 9 w 302"/>
              <a:gd name="T113" fmla="*/ 27 h 118"/>
              <a:gd name="T114" fmla="*/ 4 w 302"/>
              <a:gd name="T115" fmla="*/ 23 h 118"/>
              <a:gd name="T116" fmla="*/ 9 w 302"/>
              <a:gd name="T117" fmla="*/ 14 h 118"/>
              <a:gd name="T118" fmla="*/ 0 w 302"/>
              <a:gd name="T119" fmla="*/ 9 h 118"/>
              <a:gd name="T120" fmla="*/ 9 w 302"/>
              <a:gd name="T121"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2" h="118">
                <a:moveTo>
                  <a:pt x="140" y="5"/>
                </a:moveTo>
                <a:lnTo>
                  <a:pt x="140" y="5"/>
                </a:lnTo>
                <a:lnTo>
                  <a:pt x="140" y="5"/>
                </a:lnTo>
                <a:lnTo>
                  <a:pt x="140" y="5"/>
                </a:lnTo>
                <a:lnTo>
                  <a:pt x="140" y="9"/>
                </a:lnTo>
                <a:lnTo>
                  <a:pt x="144" y="9"/>
                </a:lnTo>
                <a:lnTo>
                  <a:pt x="149" y="9"/>
                </a:lnTo>
                <a:lnTo>
                  <a:pt x="153" y="9"/>
                </a:lnTo>
                <a:lnTo>
                  <a:pt x="153" y="9"/>
                </a:lnTo>
                <a:lnTo>
                  <a:pt x="153" y="14"/>
                </a:lnTo>
                <a:lnTo>
                  <a:pt x="158" y="14"/>
                </a:lnTo>
                <a:lnTo>
                  <a:pt x="158" y="14"/>
                </a:lnTo>
                <a:lnTo>
                  <a:pt x="162" y="14"/>
                </a:lnTo>
                <a:lnTo>
                  <a:pt x="162" y="14"/>
                </a:lnTo>
                <a:lnTo>
                  <a:pt x="162" y="14"/>
                </a:lnTo>
                <a:lnTo>
                  <a:pt x="167" y="14"/>
                </a:lnTo>
                <a:lnTo>
                  <a:pt x="167" y="14"/>
                </a:lnTo>
                <a:lnTo>
                  <a:pt x="171" y="18"/>
                </a:lnTo>
                <a:lnTo>
                  <a:pt x="176" y="18"/>
                </a:lnTo>
                <a:lnTo>
                  <a:pt x="180" y="18"/>
                </a:lnTo>
                <a:lnTo>
                  <a:pt x="185" y="18"/>
                </a:lnTo>
                <a:lnTo>
                  <a:pt x="189" y="23"/>
                </a:lnTo>
                <a:lnTo>
                  <a:pt x="194" y="23"/>
                </a:lnTo>
                <a:lnTo>
                  <a:pt x="198" y="18"/>
                </a:lnTo>
                <a:lnTo>
                  <a:pt x="207" y="18"/>
                </a:lnTo>
                <a:lnTo>
                  <a:pt x="212" y="18"/>
                </a:lnTo>
                <a:lnTo>
                  <a:pt x="216" y="23"/>
                </a:lnTo>
                <a:lnTo>
                  <a:pt x="216" y="18"/>
                </a:lnTo>
                <a:lnTo>
                  <a:pt x="216" y="23"/>
                </a:lnTo>
                <a:lnTo>
                  <a:pt x="221" y="23"/>
                </a:lnTo>
                <a:lnTo>
                  <a:pt x="226" y="18"/>
                </a:lnTo>
                <a:lnTo>
                  <a:pt x="230" y="18"/>
                </a:lnTo>
                <a:lnTo>
                  <a:pt x="230" y="14"/>
                </a:lnTo>
                <a:lnTo>
                  <a:pt x="230" y="14"/>
                </a:lnTo>
                <a:lnTo>
                  <a:pt x="235" y="14"/>
                </a:lnTo>
                <a:lnTo>
                  <a:pt x="239" y="9"/>
                </a:lnTo>
                <a:lnTo>
                  <a:pt x="239" y="9"/>
                </a:lnTo>
                <a:lnTo>
                  <a:pt x="239" y="9"/>
                </a:lnTo>
                <a:lnTo>
                  <a:pt x="244" y="9"/>
                </a:lnTo>
                <a:lnTo>
                  <a:pt x="244" y="9"/>
                </a:lnTo>
                <a:lnTo>
                  <a:pt x="244" y="9"/>
                </a:lnTo>
                <a:lnTo>
                  <a:pt x="248" y="9"/>
                </a:lnTo>
                <a:lnTo>
                  <a:pt x="248" y="9"/>
                </a:lnTo>
                <a:lnTo>
                  <a:pt x="248" y="9"/>
                </a:lnTo>
                <a:lnTo>
                  <a:pt x="253" y="9"/>
                </a:lnTo>
                <a:lnTo>
                  <a:pt x="253" y="9"/>
                </a:lnTo>
                <a:lnTo>
                  <a:pt x="253" y="9"/>
                </a:lnTo>
                <a:lnTo>
                  <a:pt x="253" y="9"/>
                </a:lnTo>
                <a:lnTo>
                  <a:pt x="253" y="9"/>
                </a:lnTo>
                <a:lnTo>
                  <a:pt x="253" y="9"/>
                </a:lnTo>
                <a:lnTo>
                  <a:pt x="257" y="9"/>
                </a:lnTo>
                <a:lnTo>
                  <a:pt x="257" y="9"/>
                </a:lnTo>
                <a:lnTo>
                  <a:pt x="257" y="9"/>
                </a:lnTo>
                <a:lnTo>
                  <a:pt x="257" y="9"/>
                </a:lnTo>
                <a:lnTo>
                  <a:pt x="262" y="9"/>
                </a:lnTo>
                <a:lnTo>
                  <a:pt x="262" y="14"/>
                </a:lnTo>
                <a:lnTo>
                  <a:pt x="262" y="14"/>
                </a:lnTo>
                <a:lnTo>
                  <a:pt x="266" y="14"/>
                </a:lnTo>
                <a:lnTo>
                  <a:pt x="262" y="14"/>
                </a:lnTo>
                <a:lnTo>
                  <a:pt x="266" y="14"/>
                </a:lnTo>
                <a:lnTo>
                  <a:pt x="266" y="14"/>
                </a:lnTo>
                <a:lnTo>
                  <a:pt x="266" y="14"/>
                </a:lnTo>
                <a:lnTo>
                  <a:pt x="266" y="14"/>
                </a:lnTo>
                <a:lnTo>
                  <a:pt x="266" y="14"/>
                </a:lnTo>
                <a:lnTo>
                  <a:pt x="271" y="18"/>
                </a:lnTo>
                <a:lnTo>
                  <a:pt x="271" y="18"/>
                </a:lnTo>
                <a:lnTo>
                  <a:pt x="271" y="18"/>
                </a:lnTo>
                <a:lnTo>
                  <a:pt x="271" y="18"/>
                </a:lnTo>
                <a:lnTo>
                  <a:pt x="271" y="18"/>
                </a:lnTo>
                <a:lnTo>
                  <a:pt x="271" y="18"/>
                </a:lnTo>
                <a:lnTo>
                  <a:pt x="271" y="18"/>
                </a:lnTo>
                <a:lnTo>
                  <a:pt x="275" y="23"/>
                </a:lnTo>
                <a:lnTo>
                  <a:pt x="275" y="23"/>
                </a:lnTo>
                <a:lnTo>
                  <a:pt x="275" y="27"/>
                </a:lnTo>
                <a:lnTo>
                  <a:pt x="275" y="27"/>
                </a:lnTo>
                <a:lnTo>
                  <a:pt x="275" y="27"/>
                </a:lnTo>
                <a:lnTo>
                  <a:pt x="275" y="27"/>
                </a:lnTo>
                <a:lnTo>
                  <a:pt x="275" y="32"/>
                </a:lnTo>
                <a:lnTo>
                  <a:pt x="275" y="32"/>
                </a:lnTo>
                <a:lnTo>
                  <a:pt x="275" y="32"/>
                </a:lnTo>
                <a:lnTo>
                  <a:pt x="275" y="36"/>
                </a:lnTo>
                <a:lnTo>
                  <a:pt x="275" y="36"/>
                </a:lnTo>
                <a:lnTo>
                  <a:pt x="275" y="36"/>
                </a:lnTo>
                <a:lnTo>
                  <a:pt x="280" y="36"/>
                </a:lnTo>
                <a:lnTo>
                  <a:pt x="280" y="36"/>
                </a:lnTo>
                <a:lnTo>
                  <a:pt x="280" y="36"/>
                </a:lnTo>
                <a:lnTo>
                  <a:pt x="284" y="36"/>
                </a:lnTo>
                <a:lnTo>
                  <a:pt x="284" y="36"/>
                </a:lnTo>
                <a:lnTo>
                  <a:pt x="289" y="36"/>
                </a:lnTo>
                <a:lnTo>
                  <a:pt x="289" y="41"/>
                </a:lnTo>
                <a:lnTo>
                  <a:pt x="293" y="41"/>
                </a:lnTo>
                <a:lnTo>
                  <a:pt x="293" y="41"/>
                </a:lnTo>
                <a:lnTo>
                  <a:pt x="293" y="45"/>
                </a:lnTo>
                <a:lnTo>
                  <a:pt x="293" y="45"/>
                </a:lnTo>
                <a:lnTo>
                  <a:pt x="293" y="45"/>
                </a:lnTo>
                <a:lnTo>
                  <a:pt x="293" y="45"/>
                </a:lnTo>
                <a:lnTo>
                  <a:pt x="293" y="41"/>
                </a:lnTo>
                <a:lnTo>
                  <a:pt x="289" y="41"/>
                </a:lnTo>
                <a:lnTo>
                  <a:pt x="289" y="45"/>
                </a:lnTo>
                <a:lnTo>
                  <a:pt x="289" y="50"/>
                </a:lnTo>
                <a:lnTo>
                  <a:pt x="289" y="50"/>
                </a:lnTo>
                <a:lnTo>
                  <a:pt x="289" y="50"/>
                </a:lnTo>
                <a:lnTo>
                  <a:pt x="284" y="50"/>
                </a:lnTo>
                <a:lnTo>
                  <a:pt x="284" y="50"/>
                </a:lnTo>
                <a:lnTo>
                  <a:pt x="284" y="50"/>
                </a:lnTo>
                <a:lnTo>
                  <a:pt x="284" y="50"/>
                </a:lnTo>
                <a:lnTo>
                  <a:pt x="284" y="50"/>
                </a:lnTo>
                <a:lnTo>
                  <a:pt x="284" y="50"/>
                </a:lnTo>
                <a:lnTo>
                  <a:pt x="284" y="54"/>
                </a:lnTo>
                <a:lnTo>
                  <a:pt x="284" y="54"/>
                </a:lnTo>
                <a:lnTo>
                  <a:pt x="289" y="54"/>
                </a:lnTo>
                <a:lnTo>
                  <a:pt x="289" y="54"/>
                </a:lnTo>
                <a:lnTo>
                  <a:pt x="289" y="54"/>
                </a:lnTo>
                <a:lnTo>
                  <a:pt x="289" y="54"/>
                </a:lnTo>
                <a:lnTo>
                  <a:pt x="289" y="54"/>
                </a:lnTo>
                <a:lnTo>
                  <a:pt x="289" y="59"/>
                </a:lnTo>
                <a:lnTo>
                  <a:pt x="289" y="59"/>
                </a:lnTo>
                <a:lnTo>
                  <a:pt x="289" y="59"/>
                </a:lnTo>
                <a:lnTo>
                  <a:pt x="289" y="64"/>
                </a:lnTo>
                <a:lnTo>
                  <a:pt x="289" y="64"/>
                </a:lnTo>
                <a:lnTo>
                  <a:pt x="289" y="64"/>
                </a:lnTo>
                <a:lnTo>
                  <a:pt x="289" y="68"/>
                </a:lnTo>
                <a:lnTo>
                  <a:pt x="289" y="68"/>
                </a:lnTo>
                <a:lnTo>
                  <a:pt x="293" y="68"/>
                </a:lnTo>
                <a:lnTo>
                  <a:pt x="293" y="68"/>
                </a:lnTo>
                <a:lnTo>
                  <a:pt x="293" y="68"/>
                </a:lnTo>
                <a:lnTo>
                  <a:pt x="293" y="68"/>
                </a:lnTo>
                <a:lnTo>
                  <a:pt x="293" y="68"/>
                </a:lnTo>
                <a:lnTo>
                  <a:pt x="293" y="73"/>
                </a:lnTo>
                <a:lnTo>
                  <a:pt x="293" y="73"/>
                </a:lnTo>
                <a:lnTo>
                  <a:pt x="293" y="73"/>
                </a:lnTo>
                <a:lnTo>
                  <a:pt x="293" y="73"/>
                </a:lnTo>
                <a:lnTo>
                  <a:pt x="293" y="73"/>
                </a:lnTo>
                <a:lnTo>
                  <a:pt x="293" y="77"/>
                </a:lnTo>
                <a:lnTo>
                  <a:pt x="293" y="77"/>
                </a:lnTo>
                <a:lnTo>
                  <a:pt x="293" y="77"/>
                </a:lnTo>
                <a:lnTo>
                  <a:pt x="293" y="77"/>
                </a:lnTo>
                <a:lnTo>
                  <a:pt x="293" y="77"/>
                </a:lnTo>
                <a:lnTo>
                  <a:pt x="298" y="82"/>
                </a:lnTo>
                <a:lnTo>
                  <a:pt x="298" y="82"/>
                </a:lnTo>
                <a:lnTo>
                  <a:pt x="298" y="82"/>
                </a:lnTo>
                <a:lnTo>
                  <a:pt x="298" y="82"/>
                </a:lnTo>
                <a:lnTo>
                  <a:pt x="298" y="82"/>
                </a:lnTo>
                <a:lnTo>
                  <a:pt x="298" y="82"/>
                </a:lnTo>
                <a:lnTo>
                  <a:pt x="298" y="86"/>
                </a:lnTo>
                <a:lnTo>
                  <a:pt x="298" y="86"/>
                </a:lnTo>
                <a:lnTo>
                  <a:pt x="298" y="86"/>
                </a:lnTo>
                <a:lnTo>
                  <a:pt x="302" y="86"/>
                </a:lnTo>
                <a:lnTo>
                  <a:pt x="302" y="91"/>
                </a:lnTo>
                <a:lnTo>
                  <a:pt x="302" y="91"/>
                </a:lnTo>
                <a:lnTo>
                  <a:pt x="302" y="91"/>
                </a:lnTo>
                <a:lnTo>
                  <a:pt x="302" y="91"/>
                </a:lnTo>
                <a:lnTo>
                  <a:pt x="302" y="91"/>
                </a:lnTo>
                <a:lnTo>
                  <a:pt x="302" y="91"/>
                </a:lnTo>
                <a:lnTo>
                  <a:pt x="302" y="91"/>
                </a:lnTo>
                <a:lnTo>
                  <a:pt x="298" y="91"/>
                </a:lnTo>
                <a:lnTo>
                  <a:pt x="298" y="91"/>
                </a:lnTo>
                <a:lnTo>
                  <a:pt x="298" y="91"/>
                </a:lnTo>
                <a:lnTo>
                  <a:pt x="298" y="95"/>
                </a:lnTo>
                <a:lnTo>
                  <a:pt x="293" y="95"/>
                </a:lnTo>
                <a:lnTo>
                  <a:pt x="293" y="95"/>
                </a:lnTo>
                <a:lnTo>
                  <a:pt x="293" y="95"/>
                </a:lnTo>
                <a:lnTo>
                  <a:pt x="293" y="95"/>
                </a:lnTo>
                <a:lnTo>
                  <a:pt x="293" y="95"/>
                </a:lnTo>
                <a:lnTo>
                  <a:pt x="293" y="91"/>
                </a:lnTo>
                <a:lnTo>
                  <a:pt x="293" y="91"/>
                </a:lnTo>
                <a:lnTo>
                  <a:pt x="293" y="91"/>
                </a:lnTo>
                <a:lnTo>
                  <a:pt x="293" y="91"/>
                </a:lnTo>
                <a:lnTo>
                  <a:pt x="289" y="91"/>
                </a:lnTo>
                <a:lnTo>
                  <a:pt x="289" y="86"/>
                </a:lnTo>
                <a:lnTo>
                  <a:pt x="289" y="91"/>
                </a:lnTo>
                <a:lnTo>
                  <a:pt x="289" y="91"/>
                </a:lnTo>
                <a:lnTo>
                  <a:pt x="284" y="91"/>
                </a:lnTo>
                <a:lnTo>
                  <a:pt x="284" y="91"/>
                </a:lnTo>
                <a:lnTo>
                  <a:pt x="284" y="91"/>
                </a:lnTo>
                <a:lnTo>
                  <a:pt x="280" y="91"/>
                </a:lnTo>
                <a:lnTo>
                  <a:pt x="280" y="91"/>
                </a:lnTo>
                <a:lnTo>
                  <a:pt x="275" y="86"/>
                </a:lnTo>
                <a:lnTo>
                  <a:pt x="275" y="86"/>
                </a:lnTo>
                <a:lnTo>
                  <a:pt x="271" y="91"/>
                </a:lnTo>
                <a:lnTo>
                  <a:pt x="271" y="86"/>
                </a:lnTo>
                <a:lnTo>
                  <a:pt x="271" y="86"/>
                </a:lnTo>
                <a:lnTo>
                  <a:pt x="271" y="86"/>
                </a:lnTo>
                <a:lnTo>
                  <a:pt x="266" y="91"/>
                </a:lnTo>
                <a:lnTo>
                  <a:pt x="266" y="91"/>
                </a:lnTo>
                <a:lnTo>
                  <a:pt x="266" y="91"/>
                </a:lnTo>
                <a:lnTo>
                  <a:pt x="262" y="91"/>
                </a:lnTo>
                <a:lnTo>
                  <a:pt x="262" y="91"/>
                </a:lnTo>
                <a:lnTo>
                  <a:pt x="262" y="91"/>
                </a:lnTo>
                <a:lnTo>
                  <a:pt x="262" y="91"/>
                </a:lnTo>
                <a:lnTo>
                  <a:pt x="262" y="91"/>
                </a:lnTo>
                <a:lnTo>
                  <a:pt x="257" y="91"/>
                </a:lnTo>
                <a:lnTo>
                  <a:pt x="257" y="91"/>
                </a:lnTo>
                <a:lnTo>
                  <a:pt x="253" y="91"/>
                </a:lnTo>
                <a:lnTo>
                  <a:pt x="253" y="95"/>
                </a:lnTo>
                <a:lnTo>
                  <a:pt x="248" y="95"/>
                </a:lnTo>
                <a:lnTo>
                  <a:pt x="248" y="95"/>
                </a:lnTo>
                <a:lnTo>
                  <a:pt x="244" y="95"/>
                </a:lnTo>
                <a:lnTo>
                  <a:pt x="244" y="95"/>
                </a:lnTo>
                <a:lnTo>
                  <a:pt x="239" y="95"/>
                </a:lnTo>
                <a:lnTo>
                  <a:pt x="239" y="95"/>
                </a:lnTo>
                <a:lnTo>
                  <a:pt x="235" y="95"/>
                </a:lnTo>
                <a:lnTo>
                  <a:pt x="226" y="100"/>
                </a:lnTo>
                <a:lnTo>
                  <a:pt x="221" y="100"/>
                </a:lnTo>
                <a:lnTo>
                  <a:pt x="221" y="100"/>
                </a:lnTo>
                <a:lnTo>
                  <a:pt x="216" y="100"/>
                </a:lnTo>
                <a:lnTo>
                  <a:pt x="212" y="100"/>
                </a:lnTo>
                <a:lnTo>
                  <a:pt x="212" y="100"/>
                </a:lnTo>
                <a:lnTo>
                  <a:pt x="207" y="100"/>
                </a:lnTo>
                <a:lnTo>
                  <a:pt x="207" y="100"/>
                </a:lnTo>
                <a:lnTo>
                  <a:pt x="203" y="100"/>
                </a:lnTo>
                <a:lnTo>
                  <a:pt x="203" y="100"/>
                </a:lnTo>
                <a:lnTo>
                  <a:pt x="203" y="100"/>
                </a:lnTo>
                <a:lnTo>
                  <a:pt x="198" y="100"/>
                </a:lnTo>
                <a:lnTo>
                  <a:pt x="198" y="100"/>
                </a:lnTo>
                <a:lnTo>
                  <a:pt x="194" y="100"/>
                </a:lnTo>
                <a:lnTo>
                  <a:pt x="194" y="100"/>
                </a:lnTo>
                <a:lnTo>
                  <a:pt x="189" y="100"/>
                </a:lnTo>
                <a:lnTo>
                  <a:pt x="189" y="100"/>
                </a:lnTo>
                <a:lnTo>
                  <a:pt x="185" y="104"/>
                </a:lnTo>
                <a:lnTo>
                  <a:pt x="185" y="104"/>
                </a:lnTo>
                <a:lnTo>
                  <a:pt x="185" y="104"/>
                </a:lnTo>
                <a:lnTo>
                  <a:pt x="180" y="104"/>
                </a:lnTo>
                <a:lnTo>
                  <a:pt x="180" y="100"/>
                </a:lnTo>
                <a:lnTo>
                  <a:pt x="180" y="100"/>
                </a:lnTo>
                <a:lnTo>
                  <a:pt x="176" y="100"/>
                </a:lnTo>
                <a:lnTo>
                  <a:pt x="176" y="100"/>
                </a:lnTo>
                <a:lnTo>
                  <a:pt x="176" y="100"/>
                </a:lnTo>
                <a:lnTo>
                  <a:pt x="171" y="100"/>
                </a:lnTo>
                <a:lnTo>
                  <a:pt x="171" y="104"/>
                </a:lnTo>
                <a:lnTo>
                  <a:pt x="171" y="104"/>
                </a:lnTo>
                <a:lnTo>
                  <a:pt x="176" y="109"/>
                </a:lnTo>
                <a:lnTo>
                  <a:pt x="176" y="109"/>
                </a:lnTo>
                <a:lnTo>
                  <a:pt x="176" y="109"/>
                </a:lnTo>
                <a:lnTo>
                  <a:pt x="171" y="109"/>
                </a:lnTo>
                <a:lnTo>
                  <a:pt x="171" y="113"/>
                </a:lnTo>
                <a:lnTo>
                  <a:pt x="171" y="113"/>
                </a:lnTo>
                <a:lnTo>
                  <a:pt x="171" y="113"/>
                </a:lnTo>
                <a:lnTo>
                  <a:pt x="171" y="113"/>
                </a:lnTo>
                <a:lnTo>
                  <a:pt x="167" y="118"/>
                </a:lnTo>
                <a:lnTo>
                  <a:pt x="167" y="118"/>
                </a:lnTo>
                <a:lnTo>
                  <a:pt x="167" y="118"/>
                </a:lnTo>
                <a:lnTo>
                  <a:pt x="167" y="118"/>
                </a:lnTo>
                <a:lnTo>
                  <a:pt x="162" y="118"/>
                </a:lnTo>
                <a:lnTo>
                  <a:pt x="167" y="113"/>
                </a:lnTo>
                <a:lnTo>
                  <a:pt x="162" y="113"/>
                </a:lnTo>
                <a:lnTo>
                  <a:pt x="162" y="109"/>
                </a:lnTo>
                <a:lnTo>
                  <a:pt x="162" y="109"/>
                </a:lnTo>
                <a:lnTo>
                  <a:pt x="167" y="104"/>
                </a:lnTo>
                <a:lnTo>
                  <a:pt x="167" y="104"/>
                </a:lnTo>
                <a:lnTo>
                  <a:pt x="167" y="100"/>
                </a:lnTo>
                <a:lnTo>
                  <a:pt x="167" y="100"/>
                </a:lnTo>
                <a:lnTo>
                  <a:pt x="167" y="100"/>
                </a:lnTo>
                <a:lnTo>
                  <a:pt x="162" y="100"/>
                </a:lnTo>
                <a:lnTo>
                  <a:pt x="162" y="100"/>
                </a:lnTo>
                <a:lnTo>
                  <a:pt x="162" y="100"/>
                </a:lnTo>
                <a:lnTo>
                  <a:pt x="158" y="100"/>
                </a:lnTo>
                <a:lnTo>
                  <a:pt x="158" y="100"/>
                </a:lnTo>
                <a:lnTo>
                  <a:pt x="158" y="104"/>
                </a:lnTo>
                <a:lnTo>
                  <a:pt x="158" y="104"/>
                </a:lnTo>
                <a:lnTo>
                  <a:pt x="153" y="104"/>
                </a:lnTo>
                <a:lnTo>
                  <a:pt x="149" y="104"/>
                </a:lnTo>
                <a:lnTo>
                  <a:pt x="149" y="100"/>
                </a:lnTo>
                <a:lnTo>
                  <a:pt x="144" y="100"/>
                </a:lnTo>
                <a:lnTo>
                  <a:pt x="144" y="100"/>
                </a:lnTo>
                <a:lnTo>
                  <a:pt x="140" y="100"/>
                </a:lnTo>
                <a:lnTo>
                  <a:pt x="135" y="104"/>
                </a:lnTo>
                <a:lnTo>
                  <a:pt x="135" y="109"/>
                </a:lnTo>
                <a:lnTo>
                  <a:pt x="131" y="109"/>
                </a:lnTo>
                <a:lnTo>
                  <a:pt x="126" y="113"/>
                </a:lnTo>
                <a:lnTo>
                  <a:pt x="126" y="113"/>
                </a:lnTo>
                <a:lnTo>
                  <a:pt x="126" y="113"/>
                </a:lnTo>
                <a:lnTo>
                  <a:pt x="117" y="113"/>
                </a:lnTo>
                <a:lnTo>
                  <a:pt x="117" y="113"/>
                </a:lnTo>
                <a:lnTo>
                  <a:pt x="113" y="113"/>
                </a:lnTo>
                <a:lnTo>
                  <a:pt x="108" y="113"/>
                </a:lnTo>
                <a:lnTo>
                  <a:pt x="108" y="113"/>
                </a:lnTo>
                <a:lnTo>
                  <a:pt x="104" y="109"/>
                </a:lnTo>
                <a:lnTo>
                  <a:pt x="104" y="109"/>
                </a:lnTo>
                <a:lnTo>
                  <a:pt x="99" y="104"/>
                </a:lnTo>
                <a:lnTo>
                  <a:pt x="95" y="104"/>
                </a:lnTo>
                <a:lnTo>
                  <a:pt x="90" y="100"/>
                </a:lnTo>
                <a:lnTo>
                  <a:pt x="85" y="100"/>
                </a:lnTo>
                <a:lnTo>
                  <a:pt x="81" y="100"/>
                </a:lnTo>
                <a:lnTo>
                  <a:pt x="76" y="100"/>
                </a:lnTo>
                <a:lnTo>
                  <a:pt x="76" y="100"/>
                </a:lnTo>
                <a:lnTo>
                  <a:pt x="76" y="104"/>
                </a:lnTo>
                <a:lnTo>
                  <a:pt x="76" y="109"/>
                </a:lnTo>
                <a:lnTo>
                  <a:pt x="76" y="109"/>
                </a:lnTo>
                <a:lnTo>
                  <a:pt x="76" y="109"/>
                </a:lnTo>
                <a:lnTo>
                  <a:pt x="76" y="113"/>
                </a:lnTo>
                <a:lnTo>
                  <a:pt x="72" y="109"/>
                </a:lnTo>
                <a:lnTo>
                  <a:pt x="72" y="109"/>
                </a:lnTo>
                <a:lnTo>
                  <a:pt x="72" y="113"/>
                </a:lnTo>
                <a:lnTo>
                  <a:pt x="67" y="113"/>
                </a:lnTo>
                <a:lnTo>
                  <a:pt x="63" y="113"/>
                </a:lnTo>
                <a:lnTo>
                  <a:pt x="58" y="113"/>
                </a:lnTo>
                <a:lnTo>
                  <a:pt x="58" y="109"/>
                </a:lnTo>
                <a:lnTo>
                  <a:pt x="54" y="109"/>
                </a:lnTo>
                <a:lnTo>
                  <a:pt x="54" y="104"/>
                </a:lnTo>
                <a:lnTo>
                  <a:pt x="54" y="104"/>
                </a:lnTo>
                <a:lnTo>
                  <a:pt x="54" y="104"/>
                </a:lnTo>
                <a:lnTo>
                  <a:pt x="54" y="104"/>
                </a:lnTo>
                <a:lnTo>
                  <a:pt x="49" y="104"/>
                </a:lnTo>
                <a:lnTo>
                  <a:pt x="49" y="104"/>
                </a:lnTo>
                <a:lnTo>
                  <a:pt x="49" y="104"/>
                </a:lnTo>
                <a:lnTo>
                  <a:pt x="49" y="104"/>
                </a:lnTo>
                <a:lnTo>
                  <a:pt x="45" y="100"/>
                </a:lnTo>
                <a:lnTo>
                  <a:pt x="40" y="100"/>
                </a:lnTo>
                <a:lnTo>
                  <a:pt x="40" y="104"/>
                </a:lnTo>
                <a:lnTo>
                  <a:pt x="36" y="104"/>
                </a:lnTo>
                <a:lnTo>
                  <a:pt x="36" y="104"/>
                </a:lnTo>
                <a:lnTo>
                  <a:pt x="36" y="104"/>
                </a:lnTo>
                <a:lnTo>
                  <a:pt x="36" y="104"/>
                </a:lnTo>
                <a:lnTo>
                  <a:pt x="31" y="104"/>
                </a:lnTo>
                <a:lnTo>
                  <a:pt x="31" y="104"/>
                </a:lnTo>
                <a:lnTo>
                  <a:pt x="27" y="104"/>
                </a:lnTo>
                <a:lnTo>
                  <a:pt x="27" y="104"/>
                </a:lnTo>
                <a:lnTo>
                  <a:pt x="27" y="104"/>
                </a:lnTo>
                <a:lnTo>
                  <a:pt x="27" y="104"/>
                </a:lnTo>
                <a:lnTo>
                  <a:pt x="31" y="100"/>
                </a:lnTo>
                <a:lnTo>
                  <a:pt x="36" y="100"/>
                </a:lnTo>
                <a:lnTo>
                  <a:pt x="36" y="100"/>
                </a:lnTo>
                <a:lnTo>
                  <a:pt x="36" y="100"/>
                </a:lnTo>
                <a:lnTo>
                  <a:pt x="40" y="100"/>
                </a:lnTo>
                <a:lnTo>
                  <a:pt x="40" y="95"/>
                </a:lnTo>
                <a:lnTo>
                  <a:pt x="36" y="95"/>
                </a:lnTo>
                <a:lnTo>
                  <a:pt x="31" y="100"/>
                </a:lnTo>
                <a:lnTo>
                  <a:pt x="27" y="95"/>
                </a:lnTo>
                <a:lnTo>
                  <a:pt x="27" y="100"/>
                </a:lnTo>
                <a:lnTo>
                  <a:pt x="22" y="100"/>
                </a:lnTo>
                <a:lnTo>
                  <a:pt x="22" y="95"/>
                </a:lnTo>
                <a:lnTo>
                  <a:pt x="22" y="95"/>
                </a:lnTo>
                <a:lnTo>
                  <a:pt x="27" y="95"/>
                </a:lnTo>
                <a:lnTo>
                  <a:pt x="27" y="95"/>
                </a:lnTo>
                <a:lnTo>
                  <a:pt x="27" y="95"/>
                </a:lnTo>
                <a:lnTo>
                  <a:pt x="27" y="91"/>
                </a:lnTo>
                <a:lnTo>
                  <a:pt x="27" y="91"/>
                </a:lnTo>
                <a:lnTo>
                  <a:pt x="22" y="91"/>
                </a:lnTo>
                <a:lnTo>
                  <a:pt x="22" y="91"/>
                </a:lnTo>
                <a:lnTo>
                  <a:pt x="22" y="91"/>
                </a:lnTo>
                <a:lnTo>
                  <a:pt x="22" y="86"/>
                </a:lnTo>
                <a:lnTo>
                  <a:pt x="18" y="86"/>
                </a:lnTo>
                <a:lnTo>
                  <a:pt x="18" y="86"/>
                </a:lnTo>
                <a:lnTo>
                  <a:pt x="22" y="86"/>
                </a:lnTo>
                <a:lnTo>
                  <a:pt x="22" y="82"/>
                </a:lnTo>
                <a:lnTo>
                  <a:pt x="22" y="77"/>
                </a:lnTo>
                <a:lnTo>
                  <a:pt x="22" y="77"/>
                </a:lnTo>
                <a:lnTo>
                  <a:pt x="18" y="77"/>
                </a:lnTo>
                <a:lnTo>
                  <a:pt x="18" y="77"/>
                </a:lnTo>
                <a:lnTo>
                  <a:pt x="13" y="77"/>
                </a:lnTo>
                <a:lnTo>
                  <a:pt x="13" y="77"/>
                </a:lnTo>
                <a:lnTo>
                  <a:pt x="13" y="77"/>
                </a:lnTo>
                <a:lnTo>
                  <a:pt x="13" y="77"/>
                </a:lnTo>
                <a:lnTo>
                  <a:pt x="9" y="77"/>
                </a:lnTo>
                <a:lnTo>
                  <a:pt x="9" y="77"/>
                </a:lnTo>
                <a:lnTo>
                  <a:pt x="9" y="73"/>
                </a:lnTo>
                <a:lnTo>
                  <a:pt x="9" y="73"/>
                </a:lnTo>
                <a:lnTo>
                  <a:pt x="9" y="73"/>
                </a:lnTo>
                <a:lnTo>
                  <a:pt x="9" y="73"/>
                </a:lnTo>
                <a:lnTo>
                  <a:pt x="9" y="73"/>
                </a:lnTo>
                <a:lnTo>
                  <a:pt x="9" y="68"/>
                </a:lnTo>
                <a:lnTo>
                  <a:pt x="9" y="68"/>
                </a:lnTo>
                <a:lnTo>
                  <a:pt x="9" y="68"/>
                </a:lnTo>
                <a:lnTo>
                  <a:pt x="9" y="68"/>
                </a:lnTo>
                <a:lnTo>
                  <a:pt x="9" y="68"/>
                </a:lnTo>
                <a:lnTo>
                  <a:pt x="13" y="68"/>
                </a:lnTo>
                <a:lnTo>
                  <a:pt x="13" y="73"/>
                </a:lnTo>
                <a:lnTo>
                  <a:pt x="13" y="73"/>
                </a:lnTo>
                <a:lnTo>
                  <a:pt x="13" y="73"/>
                </a:lnTo>
                <a:lnTo>
                  <a:pt x="13" y="73"/>
                </a:lnTo>
                <a:lnTo>
                  <a:pt x="13" y="73"/>
                </a:lnTo>
                <a:lnTo>
                  <a:pt x="13" y="73"/>
                </a:lnTo>
                <a:lnTo>
                  <a:pt x="18" y="73"/>
                </a:lnTo>
                <a:lnTo>
                  <a:pt x="18" y="73"/>
                </a:lnTo>
                <a:lnTo>
                  <a:pt x="18" y="73"/>
                </a:lnTo>
                <a:lnTo>
                  <a:pt x="18" y="73"/>
                </a:lnTo>
                <a:lnTo>
                  <a:pt x="18" y="68"/>
                </a:lnTo>
                <a:lnTo>
                  <a:pt x="13" y="68"/>
                </a:lnTo>
                <a:lnTo>
                  <a:pt x="13" y="68"/>
                </a:lnTo>
                <a:lnTo>
                  <a:pt x="13" y="68"/>
                </a:lnTo>
                <a:lnTo>
                  <a:pt x="13" y="64"/>
                </a:lnTo>
                <a:lnTo>
                  <a:pt x="13" y="64"/>
                </a:lnTo>
                <a:lnTo>
                  <a:pt x="18" y="64"/>
                </a:lnTo>
                <a:lnTo>
                  <a:pt x="18" y="64"/>
                </a:lnTo>
                <a:lnTo>
                  <a:pt x="18" y="64"/>
                </a:lnTo>
                <a:lnTo>
                  <a:pt x="18" y="64"/>
                </a:lnTo>
                <a:lnTo>
                  <a:pt x="13" y="64"/>
                </a:lnTo>
                <a:lnTo>
                  <a:pt x="13" y="59"/>
                </a:lnTo>
                <a:lnTo>
                  <a:pt x="13" y="59"/>
                </a:lnTo>
                <a:lnTo>
                  <a:pt x="13" y="59"/>
                </a:lnTo>
                <a:lnTo>
                  <a:pt x="13" y="59"/>
                </a:lnTo>
                <a:lnTo>
                  <a:pt x="13" y="54"/>
                </a:lnTo>
                <a:lnTo>
                  <a:pt x="13" y="54"/>
                </a:lnTo>
                <a:lnTo>
                  <a:pt x="13" y="54"/>
                </a:lnTo>
                <a:lnTo>
                  <a:pt x="13" y="54"/>
                </a:lnTo>
                <a:lnTo>
                  <a:pt x="13" y="50"/>
                </a:lnTo>
                <a:lnTo>
                  <a:pt x="13" y="50"/>
                </a:lnTo>
                <a:lnTo>
                  <a:pt x="13" y="50"/>
                </a:lnTo>
                <a:lnTo>
                  <a:pt x="9" y="50"/>
                </a:lnTo>
                <a:lnTo>
                  <a:pt x="4" y="50"/>
                </a:lnTo>
                <a:lnTo>
                  <a:pt x="4" y="50"/>
                </a:lnTo>
                <a:lnTo>
                  <a:pt x="0" y="50"/>
                </a:lnTo>
                <a:lnTo>
                  <a:pt x="0" y="50"/>
                </a:lnTo>
                <a:lnTo>
                  <a:pt x="4" y="50"/>
                </a:lnTo>
                <a:lnTo>
                  <a:pt x="4" y="45"/>
                </a:lnTo>
                <a:lnTo>
                  <a:pt x="4" y="41"/>
                </a:lnTo>
                <a:lnTo>
                  <a:pt x="4" y="41"/>
                </a:lnTo>
                <a:lnTo>
                  <a:pt x="9" y="36"/>
                </a:lnTo>
                <a:lnTo>
                  <a:pt x="9" y="32"/>
                </a:lnTo>
                <a:lnTo>
                  <a:pt x="13" y="32"/>
                </a:lnTo>
                <a:lnTo>
                  <a:pt x="18" y="32"/>
                </a:lnTo>
                <a:lnTo>
                  <a:pt x="18" y="32"/>
                </a:lnTo>
                <a:lnTo>
                  <a:pt x="18" y="32"/>
                </a:lnTo>
                <a:lnTo>
                  <a:pt x="18" y="36"/>
                </a:lnTo>
                <a:lnTo>
                  <a:pt x="22" y="36"/>
                </a:lnTo>
                <a:lnTo>
                  <a:pt x="27" y="36"/>
                </a:lnTo>
                <a:lnTo>
                  <a:pt x="27" y="36"/>
                </a:lnTo>
                <a:lnTo>
                  <a:pt x="27" y="32"/>
                </a:lnTo>
                <a:lnTo>
                  <a:pt x="27" y="32"/>
                </a:lnTo>
                <a:lnTo>
                  <a:pt x="27" y="32"/>
                </a:lnTo>
                <a:lnTo>
                  <a:pt x="27" y="32"/>
                </a:lnTo>
                <a:lnTo>
                  <a:pt x="31" y="32"/>
                </a:lnTo>
                <a:lnTo>
                  <a:pt x="31" y="32"/>
                </a:lnTo>
                <a:lnTo>
                  <a:pt x="31" y="32"/>
                </a:lnTo>
                <a:lnTo>
                  <a:pt x="31" y="32"/>
                </a:lnTo>
                <a:lnTo>
                  <a:pt x="31" y="36"/>
                </a:lnTo>
                <a:lnTo>
                  <a:pt x="36" y="32"/>
                </a:lnTo>
                <a:lnTo>
                  <a:pt x="40" y="32"/>
                </a:lnTo>
                <a:lnTo>
                  <a:pt x="40" y="32"/>
                </a:lnTo>
                <a:lnTo>
                  <a:pt x="45" y="32"/>
                </a:lnTo>
                <a:lnTo>
                  <a:pt x="45" y="32"/>
                </a:lnTo>
                <a:lnTo>
                  <a:pt x="45" y="32"/>
                </a:lnTo>
                <a:lnTo>
                  <a:pt x="45" y="32"/>
                </a:lnTo>
                <a:lnTo>
                  <a:pt x="45" y="32"/>
                </a:lnTo>
                <a:lnTo>
                  <a:pt x="40" y="32"/>
                </a:lnTo>
                <a:lnTo>
                  <a:pt x="45" y="27"/>
                </a:lnTo>
                <a:lnTo>
                  <a:pt x="45" y="27"/>
                </a:lnTo>
                <a:lnTo>
                  <a:pt x="54" y="27"/>
                </a:lnTo>
                <a:lnTo>
                  <a:pt x="58" y="27"/>
                </a:lnTo>
                <a:lnTo>
                  <a:pt x="58" y="27"/>
                </a:lnTo>
                <a:lnTo>
                  <a:pt x="58" y="27"/>
                </a:lnTo>
                <a:lnTo>
                  <a:pt x="49" y="27"/>
                </a:lnTo>
                <a:lnTo>
                  <a:pt x="49" y="23"/>
                </a:lnTo>
                <a:lnTo>
                  <a:pt x="45" y="23"/>
                </a:lnTo>
                <a:lnTo>
                  <a:pt x="45" y="23"/>
                </a:lnTo>
                <a:lnTo>
                  <a:pt x="45" y="23"/>
                </a:lnTo>
                <a:lnTo>
                  <a:pt x="45" y="18"/>
                </a:lnTo>
                <a:lnTo>
                  <a:pt x="45" y="18"/>
                </a:lnTo>
                <a:lnTo>
                  <a:pt x="45" y="18"/>
                </a:lnTo>
                <a:lnTo>
                  <a:pt x="49" y="18"/>
                </a:lnTo>
                <a:lnTo>
                  <a:pt x="58" y="18"/>
                </a:lnTo>
                <a:lnTo>
                  <a:pt x="67" y="18"/>
                </a:lnTo>
                <a:lnTo>
                  <a:pt x="72" y="18"/>
                </a:lnTo>
                <a:lnTo>
                  <a:pt x="81" y="18"/>
                </a:lnTo>
                <a:lnTo>
                  <a:pt x="81" y="18"/>
                </a:lnTo>
                <a:lnTo>
                  <a:pt x="81" y="14"/>
                </a:lnTo>
                <a:lnTo>
                  <a:pt x="90" y="9"/>
                </a:lnTo>
                <a:lnTo>
                  <a:pt x="95" y="9"/>
                </a:lnTo>
                <a:lnTo>
                  <a:pt x="99" y="5"/>
                </a:lnTo>
                <a:lnTo>
                  <a:pt x="104" y="5"/>
                </a:lnTo>
                <a:lnTo>
                  <a:pt x="108" y="5"/>
                </a:lnTo>
                <a:lnTo>
                  <a:pt x="113" y="0"/>
                </a:lnTo>
                <a:lnTo>
                  <a:pt x="122" y="5"/>
                </a:lnTo>
                <a:lnTo>
                  <a:pt x="131" y="5"/>
                </a:lnTo>
                <a:lnTo>
                  <a:pt x="135" y="0"/>
                </a:lnTo>
                <a:lnTo>
                  <a:pt x="140" y="0"/>
                </a:lnTo>
                <a:lnTo>
                  <a:pt x="140" y="0"/>
                </a:lnTo>
                <a:lnTo>
                  <a:pt x="140" y="5"/>
                </a:lnTo>
                <a:moveTo>
                  <a:pt x="18" y="5"/>
                </a:moveTo>
                <a:lnTo>
                  <a:pt x="18" y="5"/>
                </a:lnTo>
                <a:lnTo>
                  <a:pt x="18" y="5"/>
                </a:lnTo>
                <a:lnTo>
                  <a:pt x="22" y="5"/>
                </a:lnTo>
                <a:lnTo>
                  <a:pt x="22" y="5"/>
                </a:lnTo>
                <a:lnTo>
                  <a:pt x="22" y="5"/>
                </a:lnTo>
                <a:lnTo>
                  <a:pt x="22" y="5"/>
                </a:lnTo>
                <a:lnTo>
                  <a:pt x="22" y="5"/>
                </a:lnTo>
                <a:lnTo>
                  <a:pt x="27" y="5"/>
                </a:lnTo>
                <a:lnTo>
                  <a:pt x="27" y="5"/>
                </a:lnTo>
                <a:lnTo>
                  <a:pt x="27" y="5"/>
                </a:lnTo>
                <a:lnTo>
                  <a:pt x="27" y="5"/>
                </a:lnTo>
                <a:lnTo>
                  <a:pt x="27" y="9"/>
                </a:lnTo>
                <a:lnTo>
                  <a:pt x="31" y="14"/>
                </a:lnTo>
                <a:lnTo>
                  <a:pt x="36" y="14"/>
                </a:lnTo>
                <a:lnTo>
                  <a:pt x="45" y="18"/>
                </a:lnTo>
                <a:lnTo>
                  <a:pt x="45" y="18"/>
                </a:lnTo>
                <a:lnTo>
                  <a:pt x="45" y="18"/>
                </a:lnTo>
                <a:lnTo>
                  <a:pt x="45" y="23"/>
                </a:lnTo>
                <a:lnTo>
                  <a:pt x="45" y="23"/>
                </a:lnTo>
                <a:lnTo>
                  <a:pt x="40" y="23"/>
                </a:lnTo>
                <a:lnTo>
                  <a:pt x="36" y="23"/>
                </a:lnTo>
                <a:lnTo>
                  <a:pt x="31" y="23"/>
                </a:lnTo>
                <a:lnTo>
                  <a:pt x="31" y="23"/>
                </a:lnTo>
                <a:lnTo>
                  <a:pt x="27" y="23"/>
                </a:lnTo>
                <a:lnTo>
                  <a:pt x="27" y="23"/>
                </a:lnTo>
                <a:lnTo>
                  <a:pt x="22" y="23"/>
                </a:lnTo>
                <a:lnTo>
                  <a:pt x="22" y="27"/>
                </a:lnTo>
                <a:lnTo>
                  <a:pt x="18" y="27"/>
                </a:lnTo>
                <a:lnTo>
                  <a:pt x="13" y="32"/>
                </a:lnTo>
                <a:lnTo>
                  <a:pt x="9" y="32"/>
                </a:lnTo>
                <a:lnTo>
                  <a:pt x="4" y="36"/>
                </a:lnTo>
                <a:lnTo>
                  <a:pt x="4" y="41"/>
                </a:lnTo>
                <a:lnTo>
                  <a:pt x="4" y="41"/>
                </a:lnTo>
                <a:lnTo>
                  <a:pt x="4" y="41"/>
                </a:lnTo>
                <a:lnTo>
                  <a:pt x="4" y="41"/>
                </a:lnTo>
                <a:lnTo>
                  <a:pt x="4" y="36"/>
                </a:lnTo>
                <a:lnTo>
                  <a:pt x="4" y="36"/>
                </a:lnTo>
                <a:lnTo>
                  <a:pt x="4" y="36"/>
                </a:lnTo>
                <a:lnTo>
                  <a:pt x="4" y="32"/>
                </a:lnTo>
                <a:lnTo>
                  <a:pt x="4" y="32"/>
                </a:lnTo>
                <a:lnTo>
                  <a:pt x="9" y="32"/>
                </a:lnTo>
                <a:lnTo>
                  <a:pt x="9" y="27"/>
                </a:lnTo>
                <a:lnTo>
                  <a:pt x="9" y="27"/>
                </a:lnTo>
                <a:lnTo>
                  <a:pt x="4" y="32"/>
                </a:lnTo>
                <a:lnTo>
                  <a:pt x="4" y="32"/>
                </a:lnTo>
                <a:lnTo>
                  <a:pt x="0" y="32"/>
                </a:lnTo>
                <a:lnTo>
                  <a:pt x="0" y="27"/>
                </a:lnTo>
                <a:lnTo>
                  <a:pt x="0" y="27"/>
                </a:lnTo>
                <a:lnTo>
                  <a:pt x="0" y="27"/>
                </a:lnTo>
                <a:lnTo>
                  <a:pt x="0" y="27"/>
                </a:lnTo>
                <a:lnTo>
                  <a:pt x="0" y="27"/>
                </a:lnTo>
                <a:lnTo>
                  <a:pt x="4" y="23"/>
                </a:lnTo>
                <a:lnTo>
                  <a:pt x="4" y="23"/>
                </a:lnTo>
                <a:lnTo>
                  <a:pt x="4" y="23"/>
                </a:lnTo>
                <a:lnTo>
                  <a:pt x="4" y="23"/>
                </a:lnTo>
                <a:lnTo>
                  <a:pt x="4" y="23"/>
                </a:lnTo>
                <a:lnTo>
                  <a:pt x="4" y="23"/>
                </a:lnTo>
                <a:lnTo>
                  <a:pt x="4" y="18"/>
                </a:lnTo>
                <a:lnTo>
                  <a:pt x="4" y="18"/>
                </a:lnTo>
                <a:lnTo>
                  <a:pt x="4" y="18"/>
                </a:lnTo>
                <a:lnTo>
                  <a:pt x="9" y="14"/>
                </a:lnTo>
                <a:lnTo>
                  <a:pt x="9" y="14"/>
                </a:lnTo>
                <a:lnTo>
                  <a:pt x="9" y="14"/>
                </a:lnTo>
                <a:lnTo>
                  <a:pt x="4" y="9"/>
                </a:lnTo>
                <a:lnTo>
                  <a:pt x="4" y="9"/>
                </a:lnTo>
                <a:lnTo>
                  <a:pt x="4" y="9"/>
                </a:lnTo>
                <a:lnTo>
                  <a:pt x="4" y="9"/>
                </a:lnTo>
                <a:lnTo>
                  <a:pt x="4" y="9"/>
                </a:lnTo>
                <a:lnTo>
                  <a:pt x="0" y="9"/>
                </a:lnTo>
                <a:lnTo>
                  <a:pt x="0" y="9"/>
                </a:lnTo>
                <a:lnTo>
                  <a:pt x="0" y="9"/>
                </a:lnTo>
                <a:lnTo>
                  <a:pt x="4" y="9"/>
                </a:lnTo>
                <a:lnTo>
                  <a:pt x="4" y="9"/>
                </a:lnTo>
                <a:lnTo>
                  <a:pt x="4" y="5"/>
                </a:lnTo>
                <a:lnTo>
                  <a:pt x="4" y="5"/>
                </a:lnTo>
                <a:lnTo>
                  <a:pt x="4" y="5"/>
                </a:lnTo>
                <a:lnTo>
                  <a:pt x="4" y="5"/>
                </a:lnTo>
                <a:lnTo>
                  <a:pt x="9" y="5"/>
                </a:lnTo>
                <a:lnTo>
                  <a:pt x="9" y="5"/>
                </a:lnTo>
                <a:lnTo>
                  <a:pt x="9" y="5"/>
                </a:lnTo>
                <a:lnTo>
                  <a:pt x="13" y="5"/>
                </a:lnTo>
                <a:lnTo>
                  <a:pt x="13" y="5"/>
                </a:lnTo>
                <a:lnTo>
                  <a:pt x="13" y="0"/>
                </a:lnTo>
                <a:lnTo>
                  <a:pt x="18" y="0"/>
                </a:lnTo>
                <a:lnTo>
                  <a:pt x="18" y="0"/>
                </a:lnTo>
                <a:lnTo>
                  <a:pt x="18" y="5"/>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78" name="Freeform 169">
            <a:extLst>
              <a:ext uri="{FF2B5EF4-FFF2-40B4-BE49-F238E27FC236}">
                <a16:creationId xmlns:a16="http://schemas.microsoft.com/office/drawing/2014/main" id="{13B25BCA-D0EC-F241-B913-8FE0CD80F3E1}"/>
              </a:ext>
            </a:extLst>
          </p:cNvPr>
          <p:cNvSpPr>
            <a:spLocks/>
          </p:cNvSpPr>
          <p:nvPr/>
        </p:nvSpPr>
        <p:spPr bwMode="auto">
          <a:xfrm>
            <a:off x="9522526" y="4243021"/>
            <a:ext cx="1293243" cy="756646"/>
          </a:xfrm>
          <a:custGeom>
            <a:avLst/>
            <a:gdLst>
              <a:gd name="T0" fmla="*/ 172 w 267"/>
              <a:gd name="T1" fmla="*/ 13 h 154"/>
              <a:gd name="T2" fmla="*/ 172 w 267"/>
              <a:gd name="T3" fmla="*/ 22 h 154"/>
              <a:gd name="T4" fmla="*/ 186 w 267"/>
              <a:gd name="T5" fmla="*/ 22 h 154"/>
              <a:gd name="T6" fmla="*/ 190 w 267"/>
              <a:gd name="T7" fmla="*/ 31 h 154"/>
              <a:gd name="T8" fmla="*/ 199 w 267"/>
              <a:gd name="T9" fmla="*/ 36 h 154"/>
              <a:gd name="T10" fmla="*/ 213 w 267"/>
              <a:gd name="T11" fmla="*/ 41 h 154"/>
              <a:gd name="T12" fmla="*/ 231 w 267"/>
              <a:gd name="T13" fmla="*/ 45 h 154"/>
              <a:gd name="T14" fmla="*/ 244 w 267"/>
              <a:gd name="T15" fmla="*/ 50 h 154"/>
              <a:gd name="T16" fmla="*/ 258 w 267"/>
              <a:gd name="T17" fmla="*/ 54 h 154"/>
              <a:gd name="T18" fmla="*/ 262 w 267"/>
              <a:gd name="T19" fmla="*/ 59 h 154"/>
              <a:gd name="T20" fmla="*/ 262 w 267"/>
              <a:gd name="T21" fmla="*/ 68 h 154"/>
              <a:gd name="T22" fmla="*/ 262 w 267"/>
              <a:gd name="T23" fmla="*/ 77 h 154"/>
              <a:gd name="T24" fmla="*/ 258 w 267"/>
              <a:gd name="T25" fmla="*/ 86 h 154"/>
              <a:gd name="T26" fmla="*/ 244 w 267"/>
              <a:gd name="T27" fmla="*/ 95 h 154"/>
              <a:gd name="T28" fmla="*/ 244 w 267"/>
              <a:gd name="T29" fmla="*/ 99 h 154"/>
              <a:gd name="T30" fmla="*/ 222 w 267"/>
              <a:gd name="T31" fmla="*/ 108 h 154"/>
              <a:gd name="T32" fmla="*/ 199 w 267"/>
              <a:gd name="T33" fmla="*/ 117 h 154"/>
              <a:gd name="T34" fmla="*/ 199 w 267"/>
              <a:gd name="T35" fmla="*/ 122 h 154"/>
              <a:gd name="T36" fmla="*/ 217 w 267"/>
              <a:gd name="T37" fmla="*/ 131 h 154"/>
              <a:gd name="T38" fmla="*/ 213 w 267"/>
              <a:gd name="T39" fmla="*/ 140 h 154"/>
              <a:gd name="T40" fmla="*/ 190 w 267"/>
              <a:gd name="T41" fmla="*/ 149 h 154"/>
              <a:gd name="T42" fmla="*/ 177 w 267"/>
              <a:gd name="T43" fmla="*/ 135 h 154"/>
              <a:gd name="T44" fmla="*/ 177 w 267"/>
              <a:gd name="T45" fmla="*/ 126 h 154"/>
              <a:gd name="T46" fmla="*/ 158 w 267"/>
              <a:gd name="T47" fmla="*/ 117 h 154"/>
              <a:gd name="T48" fmla="*/ 149 w 267"/>
              <a:gd name="T49" fmla="*/ 113 h 154"/>
              <a:gd name="T50" fmla="*/ 154 w 267"/>
              <a:gd name="T51" fmla="*/ 108 h 154"/>
              <a:gd name="T52" fmla="*/ 149 w 267"/>
              <a:gd name="T53" fmla="*/ 104 h 154"/>
              <a:gd name="T54" fmla="*/ 136 w 267"/>
              <a:gd name="T55" fmla="*/ 113 h 154"/>
              <a:gd name="T56" fmla="*/ 122 w 267"/>
              <a:gd name="T57" fmla="*/ 126 h 154"/>
              <a:gd name="T58" fmla="*/ 113 w 267"/>
              <a:gd name="T59" fmla="*/ 135 h 154"/>
              <a:gd name="T60" fmla="*/ 100 w 267"/>
              <a:gd name="T61" fmla="*/ 135 h 154"/>
              <a:gd name="T62" fmla="*/ 104 w 267"/>
              <a:gd name="T63" fmla="*/ 126 h 154"/>
              <a:gd name="T64" fmla="*/ 109 w 267"/>
              <a:gd name="T65" fmla="*/ 113 h 154"/>
              <a:gd name="T66" fmla="*/ 113 w 267"/>
              <a:gd name="T67" fmla="*/ 113 h 154"/>
              <a:gd name="T68" fmla="*/ 122 w 267"/>
              <a:gd name="T69" fmla="*/ 113 h 154"/>
              <a:gd name="T70" fmla="*/ 113 w 267"/>
              <a:gd name="T71" fmla="*/ 104 h 154"/>
              <a:gd name="T72" fmla="*/ 109 w 267"/>
              <a:gd name="T73" fmla="*/ 95 h 154"/>
              <a:gd name="T74" fmla="*/ 104 w 267"/>
              <a:gd name="T75" fmla="*/ 86 h 154"/>
              <a:gd name="T76" fmla="*/ 95 w 267"/>
              <a:gd name="T77" fmla="*/ 81 h 154"/>
              <a:gd name="T78" fmla="*/ 82 w 267"/>
              <a:gd name="T79" fmla="*/ 77 h 154"/>
              <a:gd name="T80" fmla="*/ 68 w 267"/>
              <a:gd name="T81" fmla="*/ 81 h 154"/>
              <a:gd name="T82" fmla="*/ 46 w 267"/>
              <a:gd name="T83" fmla="*/ 90 h 154"/>
              <a:gd name="T84" fmla="*/ 27 w 267"/>
              <a:gd name="T85" fmla="*/ 86 h 154"/>
              <a:gd name="T86" fmla="*/ 14 w 267"/>
              <a:gd name="T87" fmla="*/ 86 h 154"/>
              <a:gd name="T88" fmla="*/ 9 w 267"/>
              <a:gd name="T89" fmla="*/ 81 h 154"/>
              <a:gd name="T90" fmla="*/ 0 w 267"/>
              <a:gd name="T91" fmla="*/ 77 h 154"/>
              <a:gd name="T92" fmla="*/ 9 w 267"/>
              <a:gd name="T93" fmla="*/ 68 h 154"/>
              <a:gd name="T94" fmla="*/ 9 w 267"/>
              <a:gd name="T95" fmla="*/ 54 h 154"/>
              <a:gd name="T96" fmla="*/ 27 w 267"/>
              <a:gd name="T97" fmla="*/ 36 h 154"/>
              <a:gd name="T98" fmla="*/ 23 w 267"/>
              <a:gd name="T99" fmla="*/ 31 h 154"/>
              <a:gd name="T100" fmla="*/ 18 w 267"/>
              <a:gd name="T101" fmla="*/ 18 h 154"/>
              <a:gd name="T102" fmla="*/ 32 w 267"/>
              <a:gd name="T103" fmla="*/ 13 h 154"/>
              <a:gd name="T104" fmla="*/ 59 w 267"/>
              <a:gd name="T105" fmla="*/ 13 h 154"/>
              <a:gd name="T106" fmla="*/ 77 w 267"/>
              <a:gd name="T107" fmla="*/ 18 h 154"/>
              <a:gd name="T108" fmla="*/ 86 w 267"/>
              <a:gd name="T109" fmla="*/ 18 h 154"/>
              <a:gd name="T110" fmla="*/ 95 w 267"/>
              <a:gd name="T111" fmla="*/ 18 h 154"/>
              <a:gd name="T112" fmla="*/ 109 w 267"/>
              <a:gd name="T113" fmla="*/ 18 h 154"/>
              <a:gd name="T114" fmla="*/ 118 w 267"/>
              <a:gd name="T115" fmla="*/ 18 h 154"/>
              <a:gd name="T116" fmla="*/ 127 w 267"/>
              <a:gd name="T117" fmla="*/ 9 h 154"/>
              <a:gd name="T118" fmla="*/ 140 w 267"/>
              <a:gd name="T11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7" h="154">
                <a:moveTo>
                  <a:pt x="158" y="4"/>
                </a:moveTo>
                <a:lnTo>
                  <a:pt x="158" y="4"/>
                </a:lnTo>
                <a:lnTo>
                  <a:pt x="158" y="4"/>
                </a:lnTo>
                <a:lnTo>
                  <a:pt x="163" y="0"/>
                </a:lnTo>
                <a:lnTo>
                  <a:pt x="163" y="4"/>
                </a:lnTo>
                <a:lnTo>
                  <a:pt x="163" y="4"/>
                </a:lnTo>
                <a:lnTo>
                  <a:pt x="168" y="4"/>
                </a:lnTo>
                <a:lnTo>
                  <a:pt x="168" y="9"/>
                </a:lnTo>
                <a:lnTo>
                  <a:pt x="172" y="13"/>
                </a:lnTo>
                <a:lnTo>
                  <a:pt x="172" y="13"/>
                </a:lnTo>
                <a:lnTo>
                  <a:pt x="172" y="13"/>
                </a:lnTo>
                <a:lnTo>
                  <a:pt x="172" y="13"/>
                </a:lnTo>
                <a:lnTo>
                  <a:pt x="168" y="13"/>
                </a:lnTo>
                <a:lnTo>
                  <a:pt x="168" y="13"/>
                </a:lnTo>
                <a:lnTo>
                  <a:pt x="168" y="18"/>
                </a:lnTo>
                <a:lnTo>
                  <a:pt x="172" y="18"/>
                </a:lnTo>
                <a:lnTo>
                  <a:pt x="172" y="18"/>
                </a:lnTo>
                <a:lnTo>
                  <a:pt x="172" y="18"/>
                </a:lnTo>
                <a:lnTo>
                  <a:pt x="172" y="22"/>
                </a:lnTo>
                <a:lnTo>
                  <a:pt x="172" y="22"/>
                </a:lnTo>
                <a:lnTo>
                  <a:pt x="172" y="22"/>
                </a:lnTo>
                <a:lnTo>
                  <a:pt x="172" y="22"/>
                </a:lnTo>
                <a:lnTo>
                  <a:pt x="172" y="22"/>
                </a:lnTo>
                <a:lnTo>
                  <a:pt x="172" y="22"/>
                </a:lnTo>
                <a:lnTo>
                  <a:pt x="177" y="22"/>
                </a:lnTo>
                <a:lnTo>
                  <a:pt x="177" y="22"/>
                </a:lnTo>
                <a:lnTo>
                  <a:pt x="181" y="22"/>
                </a:lnTo>
                <a:lnTo>
                  <a:pt x="181" y="22"/>
                </a:lnTo>
                <a:lnTo>
                  <a:pt x="181" y="22"/>
                </a:lnTo>
                <a:lnTo>
                  <a:pt x="181" y="22"/>
                </a:lnTo>
                <a:lnTo>
                  <a:pt x="186" y="22"/>
                </a:lnTo>
                <a:lnTo>
                  <a:pt x="186" y="22"/>
                </a:lnTo>
                <a:lnTo>
                  <a:pt x="186" y="22"/>
                </a:lnTo>
                <a:lnTo>
                  <a:pt x="186" y="27"/>
                </a:lnTo>
                <a:lnTo>
                  <a:pt x="186" y="27"/>
                </a:lnTo>
                <a:lnTo>
                  <a:pt x="186" y="27"/>
                </a:lnTo>
                <a:lnTo>
                  <a:pt x="190" y="27"/>
                </a:lnTo>
                <a:lnTo>
                  <a:pt x="190" y="27"/>
                </a:lnTo>
                <a:lnTo>
                  <a:pt x="190" y="27"/>
                </a:lnTo>
                <a:lnTo>
                  <a:pt x="190" y="27"/>
                </a:lnTo>
                <a:lnTo>
                  <a:pt x="190" y="27"/>
                </a:lnTo>
                <a:lnTo>
                  <a:pt x="190" y="31"/>
                </a:lnTo>
                <a:lnTo>
                  <a:pt x="190" y="31"/>
                </a:lnTo>
                <a:lnTo>
                  <a:pt x="190" y="31"/>
                </a:lnTo>
                <a:lnTo>
                  <a:pt x="190" y="31"/>
                </a:lnTo>
                <a:lnTo>
                  <a:pt x="190" y="31"/>
                </a:lnTo>
                <a:lnTo>
                  <a:pt x="190" y="36"/>
                </a:lnTo>
                <a:lnTo>
                  <a:pt x="190" y="36"/>
                </a:lnTo>
                <a:lnTo>
                  <a:pt x="195" y="36"/>
                </a:lnTo>
                <a:lnTo>
                  <a:pt x="195" y="36"/>
                </a:lnTo>
                <a:lnTo>
                  <a:pt x="195" y="41"/>
                </a:lnTo>
                <a:lnTo>
                  <a:pt x="195" y="41"/>
                </a:lnTo>
                <a:lnTo>
                  <a:pt x="199" y="36"/>
                </a:lnTo>
                <a:lnTo>
                  <a:pt x="199" y="36"/>
                </a:lnTo>
                <a:lnTo>
                  <a:pt x="199" y="36"/>
                </a:lnTo>
                <a:lnTo>
                  <a:pt x="204" y="36"/>
                </a:lnTo>
                <a:lnTo>
                  <a:pt x="204" y="41"/>
                </a:lnTo>
                <a:lnTo>
                  <a:pt x="204" y="41"/>
                </a:lnTo>
                <a:lnTo>
                  <a:pt x="204" y="41"/>
                </a:lnTo>
                <a:lnTo>
                  <a:pt x="204" y="41"/>
                </a:lnTo>
                <a:lnTo>
                  <a:pt x="208" y="41"/>
                </a:lnTo>
                <a:lnTo>
                  <a:pt x="208" y="41"/>
                </a:lnTo>
                <a:lnTo>
                  <a:pt x="208" y="41"/>
                </a:lnTo>
                <a:lnTo>
                  <a:pt x="213" y="41"/>
                </a:lnTo>
                <a:lnTo>
                  <a:pt x="213" y="41"/>
                </a:lnTo>
                <a:lnTo>
                  <a:pt x="213" y="41"/>
                </a:lnTo>
                <a:lnTo>
                  <a:pt x="217" y="41"/>
                </a:lnTo>
                <a:lnTo>
                  <a:pt x="217" y="41"/>
                </a:lnTo>
                <a:lnTo>
                  <a:pt x="217" y="36"/>
                </a:lnTo>
                <a:lnTo>
                  <a:pt x="222" y="36"/>
                </a:lnTo>
                <a:lnTo>
                  <a:pt x="222" y="36"/>
                </a:lnTo>
                <a:lnTo>
                  <a:pt x="222" y="41"/>
                </a:lnTo>
                <a:lnTo>
                  <a:pt x="222" y="41"/>
                </a:lnTo>
                <a:lnTo>
                  <a:pt x="222" y="41"/>
                </a:lnTo>
                <a:lnTo>
                  <a:pt x="226" y="45"/>
                </a:lnTo>
                <a:lnTo>
                  <a:pt x="231" y="45"/>
                </a:lnTo>
                <a:lnTo>
                  <a:pt x="231" y="45"/>
                </a:lnTo>
                <a:lnTo>
                  <a:pt x="231" y="45"/>
                </a:lnTo>
                <a:lnTo>
                  <a:pt x="231" y="45"/>
                </a:lnTo>
                <a:lnTo>
                  <a:pt x="231" y="45"/>
                </a:lnTo>
                <a:lnTo>
                  <a:pt x="231" y="45"/>
                </a:lnTo>
                <a:lnTo>
                  <a:pt x="235" y="45"/>
                </a:lnTo>
                <a:lnTo>
                  <a:pt x="235" y="45"/>
                </a:lnTo>
                <a:lnTo>
                  <a:pt x="235" y="45"/>
                </a:lnTo>
                <a:lnTo>
                  <a:pt x="240" y="45"/>
                </a:lnTo>
                <a:lnTo>
                  <a:pt x="240" y="45"/>
                </a:lnTo>
                <a:lnTo>
                  <a:pt x="244" y="45"/>
                </a:lnTo>
                <a:lnTo>
                  <a:pt x="244" y="50"/>
                </a:lnTo>
                <a:lnTo>
                  <a:pt x="244" y="50"/>
                </a:lnTo>
                <a:lnTo>
                  <a:pt x="249" y="50"/>
                </a:lnTo>
                <a:lnTo>
                  <a:pt x="249" y="50"/>
                </a:lnTo>
                <a:lnTo>
                  <a:pt x="249" y="50"/>
                </a:lnTo>
                <a:lnTo>
                  <a:pt x="249" y="50"/>
                </a:lnTo>
                <a:lnTo>
                  <a:pt x="249" y="50"/>
                </a:lnTo>
                <a:lnTo>
                  <a:pt x="253" y="50"/>
                </a:lnTo>
                <a:lnTo>
                  <a:pt x="253" y="50"/>
                </a:lnTo>
                <a:lnTo>
                  <a:pt x="253" y="50"/>
                </a:lnTo>
                <a:lnTo>
                  <a:pt x="258" y="54"/>
                </a:lnTo>
                <a:lnTo>
                  <a:pt x="258" y="54"/>
                </a:lnTo>
                <a:lnTo>
                  <a:pt x="262" y="54"/>
                </a:lnTo>
                <a:lnTo>
                  <a:pt x="262" y="54"/>
                </a:lnTo>
                <a:lnTo>
                  <a:pt x="262" y="54"/>
                </a:lnTo>
                <a:lnTo>
                  <a:pt x="262" y="54"/>
                </a:lnTo>
                <a:lnTo>
                  <a:pt x="262" y="54"/>
                </a:lnTo>
                <a:lnTo>
                  <a:pt x="262" y="54"/>
                </a:lnTo>
                <a:lnTo>
                  <a:pt x="262" y="54"/>
                </a:lnTo>
                <a:lnTo>
                  <a:pt x="262" y="59"/>
                </a:lnTo>
                <a:lnTo>
                  <a:pt x="262" y="59"/>
                </a:lnTo>
                <a:lnTo>
                  <a:pt x="262" y="59"/>
                </a:lnTo>
                <a:lnTo>
                  <a:pt x="262" y="59"/>
                </a:lnTo>
                <a:lnTo>
                  <a:pt x="262" y="63"/>
                </a:lnTo>
                <a:lnTo>
                  <a:pt x="258" y="63"/>
                </a:lnTo>
                <a:lnTo>
                  <a:pt x="258" y="63"/>
                </a:lnTo>
                <a:lnTo>
                  <a:pt x="258" y="63"/>
                </a:lnTo>
                <a:lnTo>
                  <a:pt x="258" y="63"/>
                </a:lnTo>
                <a:lnTo>
                  <a:pt x="262" y="68"/>
                </a:lnTo>
                <a:lnTo>
                  <a:pt x="262" y="68"/>
                </a:lnTo>
                <a:lnTo>
                  <a:pt x="262" y="68"/>
                </a:lnTo>
                <a:lnTo>
                  <a:pt x="262" y="68"/>
                </a:lnTo>
                <a:lnTo>
                  <a:pt x="262" y="68"/>
                </a:lnTo>
                <a:lnTo>
                  <a:pt x="262" y="68"/>
                </a:lnTo>
                <a:lnTo>
                  <a:pt x="262" y="68"/>
                </a:lnTo>
                <a:lnTo>
                  <a:pt x="258" y="68"/>
                </a:lnTo>
                <a:lnTo>
                  <a:pt x="258" y="68"/>
                </a:lnTo>
                <a:lnTo>
                  <a:pt x="258" y="72"/>
                </a:lnTo>
                <a:lnTo>
                  <a:pt x="262" y="72"/>
                </a:lnTo>
                <a:lnTo>
                  <a:pt x="262" y="72"/>
                </a:lnTo>
                <a:lnTo>
                  <a:pt x="262" y="72"/>
                </a:lnTo>
                <a:lnTo>
                  <a:pt x="262" y="72"/>
                </a:lnTo>
                <a:lnTo>
                  <a:pt x="262" y="77"/>
                </a:lnTo>
                <a:lnTo>
                  <a:pt x="262" y="77"/>
                </a:lnTo>
                <a:lnTo>
                  <a:pt x="262" y="77"/>
                </a:lnTo>
                <a:lnTo>
                  <a:pt x="262" y="77"/>
                </a:lnTo>
                <a:lnTo>
                  <a:pt x="262" y="77"/>
                </a:lnTo>
                <a:lnTo>
                  <a:pt x="267" y="77"/>
                </a:lnTo>
                <a:lnTo>
                  <a:pt x="267" y="77"/>
                </a:lnTo>
                <a:lnTo>
                  <a:pt x="262" y="81"/>
                </a:lnTo>
                <a:lnTo>
                  <a:pt x="262" y="81"/>
                </a:lnTo>
                <a:lnTo>
                  <a:pt x="262" y="81"/>
                </a:lnTo>
                <a:lnTo>
                  <a:pt x="262" y="86"/>
                </a:lnTo>
                <a:lnTo>
                  <a:pt x="262" y="86"/>
                </a:lnTo>
                <a:lnTo>
                  <a:pt x="262" y="86"/>
                </a:lnTo>
                <a:lnTo>
                  <a:pt x="258" y="86"/>
                </a:lnTo>
                <a:lnTo>
                  <a:pt x="253" y="86"/>
                </a:lnTo>
                <a:lnTo>
                  <a:pt x="253" y="86"/>
                </a:lnTo>
                <a:lnTo>
                  <a:pt x="249" y="86"/>
                </a:lnTo>
                <a:lnTo>
                  <a:pt x="249" y="86"/>
                </a:lnTo>
                <a:lnTo>
                  <a:pt x="249" y="86"/>
                </a:lnTo>
                <a:lnTo>
                  <a:pt x="249" y="90"/>
                </a:lnTo>
                <a:lnTo>
                  <a:pt x="244" y="90"/>
                </a:lnTo>
                <a:lnTo>
                  <a:pt x="244" y="90"/>
                </a:lnTo>
                <a:lnTo>
                  <a:pt x="244" y="90"/>
                </a:lnTo>
                <a:lnTo>
                  <a:pt x="244" y="90"/>
                </a:lnTo>
                <a:lnTo>
                  <a:pt x="244" y="95"/>
                </a:lnTo>
                <a:lnTo>
                  <a:pt x="244" y="95"/>
                </a:lnTo>
                <a:lnTo>
                  <a:pt x="244" y="95"/>
                </a:lnTo>
                <a:lnTo>
                  <a:pt x="244" y="95"/>
                </a:lnTo>
                <a:lnTo>
                  <a:pt x="244" y="95"/>
                </a:lnTo>
                <a:lnTo>
                  <a:pt x="244" y="95"/>
                </a:lnTo>
                <a:lnTo>
                  <a:pt x="244" y="95"/>
                </a:lnTo>
                <a:lnTo>
                  <a:pt x="244" y="95"/>
                </a:lnTo>
                <a:lnTo>
                  <a:pt x="244" y="95"/>
                </a:lnTo>
                <a:lnTo>
                  <a:pt x="244" y="99"/>
                </a:lnTo>
                <a:lnTo>
                  <a:pt x="244" y="99"/>
                </a:lnTo>
                <a:lnTo>
                  <a:pt x="244" y="99"/>
                </a:lnTo>
                <a:lnTo>
                  <a:pt x="244" y="99"/>
                </a:lnTo>
                <a:lnTo>
                  <a:pt x="244" y="99"/>
                </a:lnTo>
                <a:lnTo>
                  <a:pt x="235" y="99"/>
                </a:lnTo>
                <a:lnTo>
                  <a:pt x="235" y="99"/>
                </a:lnTo>
                <a:lnTo>
                  <a:pt x="231" y="104"/>
                </a:lnTo>
                <a:lnTo>
                  <a:pt x="231" y="104"/>
                </a:lnTo>
                <a:lnTo>
                  <a:pt x="226" y="104"/>
                </a:lnTo>
                <a:lnTo>
                  <a:pt x="226" y="104"/>
                </a:lnTo>
                <a:lnTo>
                  <a:pt x="222" y="108"/>
                </a:lnTo>
                <a:lnTo>
                  <a:pt x="222" y="108"/>
                </a:lnTo>
                <a:lnTo>
                  <a:pt x="222" y="108"/>
                </a:lnTo>
                <a:lnTo>
                  <a:pt x="217" y="108"/>
                </a:lnTo>
                <a:lnTo>
                  <a:pt x="217" y="108"/>
                </a:lnTo>
                <a:lnTo>
                  <a:pt x="213" y="108"/>
                </a:lnTo>
                <a:lnTo>
                  <a:pt x="213" y="108"/>
                </a:lnTo>
                <a:lnTo>
                  <a:pt x="208" y="108"/>
                </a:lnTo>
                <a:lnTo>
                  <a:pt x="204" y="113"/>
                </a:lnTo>
                <a:lnTo>
                  <a:pt x="204" y="117"/>
                </a:lnTo>
                <a:lnTo>
                  <a:pt x="199" y="117"/>
                </a:lnTo>
                <a:lnTo>
                  <a:pt x="199" y="117"/>
                </a:lnTo>
                <a:lnTo>
                  <a:pt x="199" y="117"/>
                </a:lnTo>
                <a:lnTo>
                  <a:pt x="199" y="117"/>
                </a:lnTo>
                <a:lnTo>
                  <a:pt x="199" y="117"/>
                </a:lnTo>
                <a:lnTo>
                  <a:pt x="204" y="117"/>
                </a:lnTo>
                <a:lnTo>
                  <a:pt x="204" y="113"/>
                </a:lnTo>
                <a:lnTo>
                  <a:pt x="204" y="113"/>
                </a:lnTo>
                <a:lnTo>
                  <a:pt x="199" y="113"/>
                </a:lnTo>
                <a:lnTo>
                  <a:pt x="199" y="117"/>
                </a:lnTo>
                <a:lnTo>
                  <a:pt x="199" y="117"/>
                </a:lnTo>
                <a:lnTo>
                  <a:pt x="195" y="117"/>
                </a:lnTo>
                <a:lnTo>
                  <a:pt x="195" y="122"/>
                </a:lnTo>
                <a:lnTo>
                  <a:pt x="195" y="122"/>
                </a:lnTo>
                <a:lnTo>
                  <a:pt x="199" y="122"/>
                </a:lnTo>
                <a:lnTo>
                  <a:pt x="199" y="126"/>
                </a:lnTo>
                <a:lnTo>
                  <a:pt x="204" y="131"/>
                </a:lnTo>
                <a:lnTo>
                  <a:pt x="204" y="131"/>
                </a:lnTo>
                <a:lnTo>
                  <a:pt x="208" y="135"/>
                </a:lnTo>
                <a:lnTo>
                  <a:pt x="208" y="135"/>
                </a:lnTo>
                <a:lnTo>
                  <a:pt x="213" y="131"/>
                </a:lnTo>
                <a:lnTo>
                  <a:pt x="213" y="131"/>
                </a:lnTo>
                <a:lnTo>
                  <a:pt x="217" y="131"/>
                </a:lnTo>
                <a:lnTo>
                  <a:pt x="217" y="131"/>
                </a:lnTo>
                <a:lnTo>
                  <a:pt x="217" y="131"/>
                </a:lnTo>
                <a:lnTo>
                  <a:pt x="217" y="131"/>
                </a:lnTo>
                <a:lnTo>
                  <a:pt x="222" y="131"/>
                </a:lnTo>
                <a:lnTo>
                  <a:pt x="222" y="131"/>
                </a:lnTo>
                <a:lnTo>
                  <a:pt x="222" y="135"/>
                </a:lnTo>
                <a:lnTo>
                  <a:pt x="222" y="135"/>
                </a:lnTo>
                <a:lnTo>
                  <a:pt x="222" y="135"/>
                </a:lnTo>
                <a:lnTo>
                  <a:pt x="222" y="140"/>
                </a:lnTo>
                <a:lnTo>
                  <a:pt x="222" y="140"/>
                </a:lnTo>
                <a:lnTo>
                  <a:pt x="217" y="140"/>
                </a:lnTo>
                <a:lnTo>
                  <a:pt x="213" y="140"/>
                </a:lnTo>
                <a:lnTo>
                  <a:pt x="213" y="140"/>
                </a:lnTo>
                <a:lnTo>
                  <a:pt x="213" y="140"/>
                </a:lnTo>
                <a:lnTo>
                  <a:pt x="213" y="140"/>
                </a:lnTo>
                <a:lnTo>
                  <a:pt x="208" y="135"/>
                </a:lnTo>
                <a:lnTo>
                  <a:pt x="208" y="140"/>
                </a:lnTo>
                <a:lnTo>
                  <a:pt x="208" y="140"/>
                </a:lnTo>
                <a:lnTo>
                  <a:pt x="204" y="140"/>
                </a:lnTo>
                <a:lnTo>
                  <a:pt x="204" y="145"/>
                </a:lnTo>
                <a:lnTo>
                  <a:pt x="199" y="145"/>
                </a:lnTo>
                <a:lnTo>
                  <a:pt x="199" y="145"/>
                </a:lnTo>
                <a:lnTo>
                  <a:pt x="195" y="145"/>
                </a:lnTo>
                <a:lnTo>
                  <a:pt x="190" y="149"/>
                </a:lnTo>
                <a:lnTo>
                  <a:pt x="190" y="149"/>
                </a:lnTo>
                <a:lnTo>
                  <a:pt x="186" y="154"/>
                </a:lnTo>
                <a:lnTo>
                  <a:pt x="186" y="154"/>
                </a:lnTo>
                <a:lnTo>
                  <a:pt x="181" y="149"/>
                </a:lnTo>
                <a:lnTo>
                  <a:pt x="177" y="149"/>
                </a:lnTo>
                <a:lnTo>
                  <a:pt x="177" y="149"/>
                </a:lnTo>
                <a:lnTo>
                  <a:pt x="181" y="149"/>
                </a:lnTo>
                <a:lnTo>
                  <a:pt x="181" y="145"/>
                </a:lnTo>
                <a:lnTo>
                  <a:pt x="181" y="140"/>
                </a:lnTo>
                <a:lnTo>
                  <a:pt x="181" y="140"/>
                </a:lnTo>
                <a:lnTo>
                  <a:pt x="181" y="140"/>
                </a:lnTo>
                <a:lnTo>
                  <a:pt x="177" y="135"/>
                </a:lnTo>
                <a:lnTo>
                  <a:pt x="172" y="135"/>
                </a:lnTo>
                <a:lnTo>
                  <a:pt x="172" y="135"/>
                </a:lnTo>
                <a:lnTo>
                  <a:pt x="168" y="135"/>
                </a:lnTo>
                <a:lnTo>
                  <a:pt x="168" y="135"/>
                </a:lnTo>
                <a:lnTo>
                  <a:pt x="163" y="135"/>
                </a:lnTo>
                <a:lnTo>
                  <a:pt x="163" y="135"/>
                </a:lnTo>
                <a:lnTo>
                  <a:pt x="163" y="131"/>
                </a:lnTo>
                <a:lnTo>
                  <a:pt x="168" y="131"/>
                </a:lnTo>
                <a:lnTo>
                  <a:pt x="172" y="126"/>
                </a:lnTo>
                <a:lnTo>
                  <a:pt x="172" y="126"/>
                </a:lnTo>
                <a:lnTo>
                  <a:pt x="177" y="126"/>
                </a:lnTo>
                <a:lnTo>
                  <a:pt x="177" y="122"/>
                </a:lnTo>
                <a:lnTo>
                  <a:pt x="177" y="122"/>
                </a:lnTo>
                <a:lnTo>
                  <a:pt x="177" y="117"/>
                </a:lnTo>
                <a:lnTo>
                  <a:pt x="177" y="122"/>
                </a:lnTo>
                <a:lnTo>
                  <a:pt x="177" y="122"/>
                </a:lnTo>
                <a:lnTo>
                  <a:pt x="172" y="117"/>
                </a:lnTo>
                <a:lnTo>
                  <a:pt x="172" y="117"/>
                </a:lnTo>
                <a:lnTo>
                  <a:pt x="168" y="117"/>
                </a:lnTo>
                <a:lnTo>
                  <a:pt x="163" y="117"/>
                </a:lnTo>
                <a:lnTo>
                  <a:pt x="158" y="122"/>
                </a:lnTo>
                <a:lnTo>
                  <a:pt x="158" y="117"/>
                </a:lnTo>
                <a:lnTo>
                  <a:pt x="154" y="117"/>
                </a:lnTo>
                <a:lnTo>
                  <a:pt x="149" y="117"/>
                </a:lnTo>
                <a:lnTo>
                  <a:pt x="149" y="117"/>
                </a:lnTo>
                <a:lnTo>
                  <a:pt x="149" y="117"/>
                </a:lnTo>
                <a:lnTo>
                  <a:pt x="149" y="117"/>
                </a:lnTo>
                <a:lnTo>
                  <a:pt x="149" y="113"/>
                </a:lnTo>
                <a:lnTo>
                  <a:pt x="154" y="113"/>
                </a:lnTo>
                <a:lnTo>
                  <a:pt x="154" y="113"/>
                </a:lnTo>
                <a:lnTo>
                  <a:pt x="154" y="113"/>
                </a:lnTo>
                <a:lnTo>
                  <a:pt x="149" y="113"/>
                </a:lnTo>
                <a:lnTo>
                  <a:pt x="149" y="113"/>
                </a:lnTo>
                <a:lnTo>
                  <a:pt x="145" y="113"/>
                </a:lnTo>
                <a:lnTo>
                  <a:pt x="145" y="113"/>
                </a:lnTo>
                <a:lnTo>
                  <a:pt x="149" y="113"/>
                </a:lnTo>
                <a:lnTo>
                  <a:pt x="149" y="113"/>
                </a:lnTo>
                <a:lnTo>
                  <a:pt x="154" y="113"/>
                </a:lnTo>
                <a:lnTo>
                  <a:pt x="158" y="113"/>
                </a:lnTo>
                <a:lnTo>
                  <a:pt x="158" y="113"/>
                </a:lnTo>
                <a:lnTo>
                  <a:pt x="158" y="108"/>
                </a:lnTo>
                <a:lnTo>
                  <a:pt x="158" y="108"/>
                </a:lnTo>
                <a:lnTo>
                  <a:pt x="158" y="113"/>
                </a:lnTo>
                <a:lnTo>
                  <a:pt x="154" y="108"/>
                </a:lnTo>
                <a:lnTo>
                  <a:pt x="154" y="108"/>
                </a:lnTo>
                <a:lnTo>
                  <a:pt x="149" y="108"/>
                </a:lnTo>
                <a:lnTo>
                  <a:pt x="149" y="108"/>
                </a:lnTo>
                <a:lnTo>
                  <a:pt x="149" y="104"/>
                </a:lnTo>
                <a:lnTo>
                  <a:pt x="149" y="104"/>
                </a:lnTo>
                <a:lnTo>
                  <a:pt x="149" y="99"/>
                </a:lnTo>
                <a:lnTo>
                  <a:pt x="149" y="99"/>
                </a:lnTo>
                <a:lnTo>
                  <a:pt x="145" y="99"/>
                </a:lnTo>
                <a:lnTo>
                  <a:pt x="149" y="99"/>
                </a:lnTo>
                <a:lnTo>
                  <a:pt x="149" y="104"/>
                </a:lnTo>
                <a:lnTo>
                  <a:pt x="149" y="104"/>
                </a:lnTo>
                <a:lnTo>
                  <a:pt x="149" y="108"/>
                </a:lnTo>
                <a:lnTo>
                  <a:pt x="149" y="108"/>
                </a:lnTo>
                <a:lnTo>
                  <a:pt x="149" y="108"/>
                </a:lnTo>
                <a:lnTo>
                  <a:pt x="145" y="108"/>
                </a:lnTo>
                <a:lnTo>
                  <a:pt x="145" y="108"/>
                </a:lnTo>
                <a:lnTo>
                  <a:pt x="145" y="108"/>
                </a:lnTo>
                <a:lnTo>
                  <a:pt x="145" y="108"/>
                </a:lnTo>
                <a:lnTo>
                  <a:pt x="140" y="108"/>
                </a:lnTo>
                <a:lnTo>
                  <a:pt x="140" y="108"/>
                </a:lnTo>
                <a:lnTo>
                  <a:pt x="140" y="108"/>
                </a:lnTo>
                <a:lnTo>
                  <a:pt x="136" y="113"/>
                </a:lnTo>
                <a:lnTo>
                  <a:pt x="131" y="113"/>
                </a:lnTo>
                <a:lnTo>
                  <a:pt x="131" y="113"/>
                </a:lnTo>
                <a:lnTo>
                  <a:pt x="131" y="117"/>
                </a:lnTo>
                <a:lnTo>
                  <a:pt x="131" y="117"/>
                </a:lnTo>
                <a:lnTo>
                  <a:pt x="131" y="122"/>
                </a:lnTo>
                <a:lnTo>
                  <a:pt x="131" y="122"/>
                </a:lnTo>
                <a:lnTo>
                  <a:pt x="127" y="126"/>
                </a:lnTo>
                <a:lnTo>
                  <a:pt x="127" y="126"/>
                </a:lnTo>
                <a:lnTo>
                  <a:pt x="122" y="126"/>
                </a:lnTo>
                <a:lnTo>
                  <a:pt x="122" y="126"/>
                </a:lnTo>
                <a:lnTo>
                  <a:pt x="122" y="126"/>
                </a:lnTo>
                <a:lnTo>
                  <a:pt x="118" y="126"/>
                </a:lnTo>
                <a:lnTo>
                  <a:pt x="118" y="126"/>
                </a:lnTo>
                <a:lnTo>
                  <a:pt x="118" y="126"/>
                </a:lnTo>
                <a:lnTo>
                  <a:pt x="118" y="131"/>
                </a:lnTo>
                <a:lnTo>
                  <a:pt x="118" y="131"/>
                </a:lnTo>
                <a:lnTo>
                  <a:pt x="122" y="135"/>
                </a:lnTo>
                <a:lnTo>
                  <a:pt x="122" y="135"/>
                </a:lnTo>
                <a:lnTo>
                  <a:pt x="118" y="135"/>
                </a:lnTo>
                <a:lnTo>
                  <a:pt x="118" y="135"/>
                </a:lnTo>
                <a:lnTo>
                  <a:pt x="113" y="131"/>
                </a:lnTo>
                <a:lnTo>
                  <a:pt x="113" y="135"/>
                </a:lnTo>
                <a:lnTo>
                  <a:pt x="109" y="135"/>
                </a:lnTo>
                <a:lnTo>
                  <a:pt x="109" y="135"/>
                </a:lnTo>
                <a:lnTo>
                  <a:pt x="109" y="135"/>
                </a:lnTo>
                <a:lnTo>
                  <a:pt x="104" y="135"/>
                </a:lnTo>
                <a:lnTo>
                  <a:pt x="104" y="135"/>
                </a:lnTo>
                <a:lnTo>
                  <a:pt x="104" y="135"/>
                </a:lnTo>
                <a:lnTo>
                  <a:pt x="104" y="135"/>
                </a:lnTo>
                <a:lnTo>
                  <a:pt x="104" y="135"/>
                </a:lnTo>
                <a:lnTo>
                  <a:pt x="104" y="135"/>
                </a:lnTo>
                <a:lnTo>
                  <a:pt x="100" y="135"/>
                </a:lnTo>
                <a:lnTo>
                  <a:pt x="100" y="135"/>
                </a:lnTo>
                <a:lnTo>
                  <a:pt x="95" y="131"/>
                </a:lnTo>
                <a:lnTo>
                  <a:pt x="100" y="131"/>
                </a:lnTo>
                <a:lnTo>
                  <a:pt x="100" y="131"/>
                </a:lnTo>
                <a:lnTo>
                  <a:pt x="100" y="131"/>
                </a:lnTo>
                <a:lnTo>
                  <a:pt x="100" y="131"/>
                </a:lnTo>
                <a:lnTo>
                  <a:pt x="100" y="131"/>
                </a:lnTo>
                <a:lnTo>
                  <a:pt x="100" y="131"/>
                </a:lnTo>
                <a:lnTo>
                  <a:pt x="100" y="131"/>
                </a:lnTo>
                <a:lnTo>
                  <a:pt x="100" y="126"/>
                </a:lnTo>
                <a:lnTo>
                  <a:pt x="100" y="126"/>
                </a:lnTo>
                <a:lnTo>
                  <a:pt x="104" y="126"/>
                </a:lnTo>
                <a:lnTo>
                  <a:pt x="104" y="126"/>
                </a:lnTo>
                <a:lnTo>
                  <a:pt x="104" y="122"/>
                </a:lnTo>
                <a:lnTo>
                  <a:pt x="104" y="122"/>
                </a:lnTo>
                <a:lnTo>
                  <a:pt x="109" y="122"/>
                </a:lnTo>
                <a:lnTo>
                  <a:pt x="109" y="122"/>
                </a:lnTo>
                <a:lnTo>
                  <a:pt x="109" y="117"/>
                </a:lnTo>
                <a:lnTo>
                  <a:pt x="104" y="117"/>
                </a:lnTo>
                <a:lnTo>
                  <a:pt x="104" y="117"/>
                </a:lnTo>
                <a:lnTo>
                  <a:pt x="104" y="113"/>
                </a:lnTo>
                <a:lnTo>
                  <a:pt x="104" y="113"/>
                </a:lnTo>
                <a:lnTo>
                  <a:pt x="109" y="113"/>
                </a:lnTo>
                <a:lnTo>
                  <a:pt x="109" y="113"/>
                </a:lnTo>
                <a:lnTo>
                  <a:pt x="109" y="113"/>
                </a:lnTo>
                <a:lnTo>
                  <a:pt x="109" y="113"/>
                </a:lnTo>
                <a:lnTo>
                  <a:pt x="109" y="113"/>
                </a:lnTo>
                <a:lnTo>
                  <a:pt x="109" y="113"/>
                </a:lnTo>
                <a:lnTo>
                  <a:pt x="109" y="113"/>
                </a:lnTo>
                <a:lnTo>
                  <a:pt x="113" y="113"/>
                </a:lnTo>
                <a:lnTo>
                  <a:pt x="113" y="113"/>
                </a:lnTo>
                <a:lnTo>
                  <a:pt x="113" y="113"/>
                </a:lnTo>
                <a:lnTo>
                  <a:pt x="113" y="113"/>
                </a:lnTo>
                <a:lnTo>
                  <a:pt x="113" y="113"/>
                </a:lnTo>
                <a:lnTo>
                  <a:pt x="113" y="113"/>
                </a:lnTo>
                <a:lnTo>
                  <a:pt x="113" y="113"/>
                </a:lnTo>
                <a:lnTo>
                  <a:pt x="118" y="113"/>
                </a:lnTo>
                <a:lnTo>
                  <a:pt x="118" y="113"/>
                </a:lnTo>
                <a:lnTo>
                  <a:pt x="118" y="113"/>
                </a:lnTo>
                <a:lnTo>
                  <a:pt x="118" y="113"/>
                </a:lnTo>
                <a:lnTo>
                  <a:pt x="118" y="117"/>
                </a:lnTo>
                <a:lnTo>
                  <a:pt x="122" y="117"/>
                </a:lnTo>
                <a:lnTo>
                  <a:pt x="122" y="113"/>
                </a:lnTo>
                <a:lnTo>
                  <a:pt x="122" y="113"/>
                </a:lnTo>
                <a:lnTo>
                  <a:pt x="122" y="113"/>
                </a:lnTo>
                <a:lnTo>
                  <a:pt x="122" y="113"/>
                </a:lnTo>
                <a:lnTo>
                  <a:pt x="122" y="108"/>
                </a:lnTo>
                <a:lnTo>
                  <a:pt x="122" y="108"/>
                </a:lnTo>
                <a:lnTo>
                  <a:pt x="118" y="108"/>
                </a:lnTo>
                <a:lnTo>
                  <a:pt x="118" y="108"/>
                </a:lnTo>
                <a:lnTo>
                  <a:pt x="118" y="104"/>
                </a:lnTo>
                <a:lnTo>
                  <a:pt x="113" y="104"/>
                </a:lnTo>
                <a:lnTo>
                  <a:pt x="113" y="104"/>
                </a:lnTo>
                <a:lnTo>
                  <a:pt x="113" y="104"/>
                </a:lnTo>
                <a:lnTo>
                  <a:pt x="113" y="104"/>
                </a:lnTo>
                <a:lnTo>
                  <a:pt x="113" y="104"/>
                </a:lnTo>
                <a:lnTo>
                  <a:pt x="113" y="99"/>
                </a:lnTo>
                <a:lnTo>
                  <a:pt x="113" y="99"/>
                </a:lnTo>
                <a:lnTo>
                  <a:pt x="113" y="99"/>
                </a:lnTo>
                <a:lnTo>
                  <a:pt x="113" y="99"/>
                </a:lnTo>
                <a:lnTo>
                  <a:pt x="113" y="99"/>
                </a:lnTo>
                <a:lnTo>
                  <a:pt x="113" y="99"/>
                </a:lnTo>
                <a:lnTo>
                  <a:pt x="109" y="99"/>
                </a:lnTo>
                <a:lnTo>
                  <a:pt x="109" y="95"/>
                </a:lnTo>
                <a:lnTo>
                  <a:pt x="109" y="95"/>
                </a:lnTo>
                <a:lnTo>
                  <a:pt x="109" y="95"/>
                </a:lnTo>
                <a:lnTo>
                  <a:pt x="109" y="95"/>
                </a:lnTo>
                <a:lnTo>
                  <a:pt x="109" y="95"/>
                </a:lnTo>
                <a:lnTo>
                  <a:pt x="109" y="90"/>
                </a:lnTo>
                <a:lnTo>
                  <a:pt x="109" y="90"/>
                </a:lnTo>
                <a:lnTo>
                  <a:pt x="109" y="90"/>
                </a:lnTo>
                <a:lnTo>
                  <a:pt x="109" y="90"/>
                </a:lnTo>
                <a:lnTo>
                  <a:pt x="109" y="86"/>
                </a:lnTo>
                <a:lnTo>
                  <a:pt x="104" y="86"/>
                </a:lnTo>
                <a:lnTo>
                  <a:pt x="104" y="86"/>
                </a:lnTo>
                <a:lnTo>
                  <a:pt x="104" y="86"/>
                </a:lnTo>
                <a:lnTo>
                  <a:pt x="104" y="86"/>
                </a:lnTo>
                <a:lnTo>
                  <a:pt x="104" y="86"/>
                </a:lnTo>
                <a:lnTo>
                  <a:pt x="100" y="86"/>
                </a:lnTo>
                <a:lnTo>
                  <a:pt x="100" y="81"/>
                </a:lnTo>
                <a:lnTo>
                  <a:pt x="95" y="81"/>
                </a:lnTo>
                <a:lnTo>
                  <a:pt x="95" y="81"/>
                </a:lnTo>
                <a:lnTo>
                  <a:pt x="95" y="81"/>
                </a:lnTo>
                <a:lnTo>
                  <a:pt x="95" y="81"/>
                </a:lnTo>
                <a:lnTo>
                  <a:pt x="95" y="81"/>
                </a:lnTo>
                <a:lnTo>
                  <a:pt x="95" y="81"/>
                </a:lnTo>
                <a:lnTo>
                  <a:pt x="95" y="81"/>
                </a:lnTo>
                <a:lnTo>
                  <a:pt x="95" y="81"/>
                </a:lnTo>
                <a:lnTo>
                  <a:pt x="95" y="81"/>
                </a:lnTo>
                <a:lnTo>
                  <a:pt x="91" y="81"/>
                </a:lnTo>
                <a:lnTo>
                  <a:pt x="91" y="81"/>
                </a:lnTo>
                <a:lnTo>
                  <a:pt x="91" y="81"/>
                </a:lnTo>
                <a:lnTo>
                  <a:pt x="91" y="81"/>
                </a:lnTo>
                <a:lnTo>
                  <a:pt x="91" y="77"/>
                </a:lnTo>
                <a:lnTo>
                  <a:pt x="86" y="77"/>
                </a:lnTo>
                <a:lnTo>
                  <a:pt x="86" y="77"/>
                </a:lnTo>
                <a:lnTo>
                  <a:pt x="86" y="77"/>
                </a:lnTo>
                <a:lnTo>
                  <a:pt x="82" y="77"/>
                </a:lnTo>
                <a:lnTo>
                  <a:pt x="82" y="77"/>
                </a:lnTo>
                <a:lnTo>
                  <a:pt x="82" y="77"/>
                </a:lnTo>
                <a:lnTo>
                  <a:pt x="82" y="77"/>
                </a:lnTo>
                <a:lnTo>
                  <a:pt x="82" y="77"/>
                </a:lnTo>
                <a:lnTo>
                  <a:pt x="77" y="77"/>
                </a:lnTo>
                <a:lnTo>
                  <a:pt x="77" y="77"/>
                </a:lnTo>
                <a:lnTo>
                  <a:pt x="77" y="77"/>
                </a:lnTo>
                <a:lnTo>
                  <a:pt x="73" y="77"/>
                </a:lnTo>
                <a:lnTo>
                  <a:pt x="73" y="77"/>
                </a:lnTo>
                <a:lnTo>
                  <a:pt x="73" y="77"/>
                </a:lnTo>
                <a:lnTo>
                  <a:pt x="68" y="81"/>
                </a:lnTo>
                <a:lnTo>
                  <a:pt x="68" y="81"/>
                </a:lnTo>
                <a:lnTo>
                  <a:pt x="68" y="81"/>
                </a:lnTo>
                <a:lnTo>
                  <a:pt x="64" y="81"/>
                </a:lnTo>
                <a:lnTo>
                  <a:pt x="64" y="81"/>
                </a:lnTo>
                <a:lnTo>
                  <a:pt x="64" y="81"/>
                </a:lnTo>
                <a:lnTo>
                  <a:pt x="64" y="86"/>
                </a:lnTo>
                <a:lnTo>
                  <a:pt x="64" y="86"/>
                </a:lnTo>
                <a:lnTo>
                  <a:pt x="59" y="86"/>
                </a:lnTo>
                <a:lnTo>
                  <a:pt x="55" y="86"/>
                </a:lnTo>
                <a:lnTo>
                  <a:pt x="50" y="86"/>
                </a:lnTo>
                <a:lnTo>
                  <a:pt x="46" y="90"/>
                </a:lnTo>
                <a:lnTo>
                  <a:pt x="46" y="90"/>
                </a:lnTo>
                <a:lnTo>
                  <a:pt x="46" y="90"/>
                </a:lnTo>
                <a:lnTo>
                  <a:pt x="41" y="90"/>
                </a:lnTo>
                <a:lnTo>
                  <a:pt x="41" y="90"/>
                </a:lnTo>
                <a:lnTo>
                  <a:pt x="41" y="86"/>
                </a:lnTo>
                <a:lnTo>
                  <a:pt x="37" y="86"/>
                </a:lnTo>
                <a:lnTo>
                  <a:pt x="37" y="86"/>
                </a:lnTo>
                <a:lnTo>
                  <a:pt x="37" y="86"/>
                </a:lnTo>
                <a:lnTo>
                  <a:pt x="32" y="86"/>
                </a:lnTo>
                <a:lnTo>
                  <a:pt x="32" y="86"/>
                </a:lnTo>
                <a:lnTo>
                  <a:pt x="32" y="86"/>
                </a:lnTo>
                <a:lnTo>
                  <a:pt x="32" y="86"/>
                </a:lnTo>
                <a:lnTo>
                  <a:pt x="27" y="86"/>
                </a:lnTo>
                <a:lnTo>
                  <a:pt x="27" y="86"/>
                </a:lnTo>
                <a:lnTo>
                  <a:pt x="23" y="86"/>
                </a:lnTo>
                <a:lnTo>
                  <a:pt x="23" y="86"/>
                </a:lnTo>
                <a:lnTo>
                  <a:pt x="23" y="86"/>
                </a:lnTo>
                <a:lnTo>
                  <a:pt x="23" y="86"/>
                </a:lnTo>
                <a:lnTo>
                  <a:pt x="18" y="86"/>
                </a:lnTo>
                <a:lnTo>
                  <a:pt x="18" y="86"/>
                </a:lnTo>
                <a:lnTo>
                  <a:pt x="14" y="86"/>
                </a:lnTo>
                <a:lnTo>
                  <a:pt x="14" y="86"/>
                </a:lnTo>
                <a:lnTo>
                  <a:pt x="14" y="86"/>
                </a:lnTo>
                <a:lnTo>
                  <a:pt x="14" y="86"/>
                </a:lnTo>
                <a:lnTo>
                  <a:pt x="14" y="86"/>
                </a:lnTo>
                <a:lnTo>
                  <a:pt x="14" y="86"/>
                </a:lnTo>
                <a:lnTo>
                  <a:pt x="14" y="86"/>
                </a:lnTo>
                <a:lnTo>
                  <a:pt x="14" y="86"/>
                </a:lnTo>
                <a:lnTo>
                  <a:pt x="9" y="86"/>
                </a:lnTo>
                <a:lnTo>
                  <a:pt x="9" y="81"/>
                </a:lnTo>
                <a:lnTo>
                  <a:pt x="9" y="86"/>
                </a:lnTo>
                <a:lnTo>
                  <a:pt x="9" y="86"/>
                </a:lnTo>
                <a:lnTo>
                  <a:pt x="9" y="86"/>
                </a:lnTo>
                <a:lnTo>
                  <a:pt x="9" y="81"/>
                </a:lnTo>
                <a:lnTo>
                  <a:pt x="9" y="81"/>
                </a:lnTo>
                <a:lnTo>
                  <a:pt x="5" y="81"/>
                </a:lnTo>
                <a:lnTo>
                  <a:pt x="5" y="81"/>
                </a:lnTo>
                <a:lnTo>
                  <a:pt x="5" y="81"/>
                </a:lnTo>
                <a:lnTo>
                  <a:pt x="5" y="81"/>
                </a:lnTo>
                <a:lnTo>
                  <a:pt x="5" y="77"/>
                </a:lnTo>
                <a:lnTo>
                  <a:pt x="5" y="77"/>
                </a:lnTo>
                <a:lnTo>
                  <a:pt x="5" y="77"/>
                </a:lnTo>
                <a:lnTo>
                  <a:pt x="5" y="77"/>
                </a:lnTo>
                <a:lnTo>
                  <a:pt x="0" y="77"/>
                </a:lnTo>
                <a:lnTo>
                  <a:pt x="0" y="77"/>
                </a:lnTo>
                <a:lnTo>
                  <a:pt x="0" y="77"/>
                </a:lnTo>
                <a:lnTo>
                  <a:pt x="5" y="72"/>
                </a:lnTo>
                <a:lnTo>
                  <a:pt x="5" y="72"/>
                </a:lnTo>
                <a:lnTo>
                  <a:pt x="5" y="68"/>
                </a:lnTo>
                <a:lnTo>
                  <a:pt x="5" y="68"/>
                </a:lnTo>
                <a:lnTo>
                  <a:pt x="5" y="68"/>
                </a:lnTo>
                <a:lnTo>
                  <a:pt x="5" y="68"/>
                </a:lnTo>
                <a:lnTo>
                  <a:pt x="5" y="63"/>
                </a:lnTo>
                <a:lnTo>
                  <a:pt x="5" y="63"/>
                </a:lnTo>
                <a:lnTo>
                  <a:pt x="9" y="68"/>
                </a:lnTo>
                <a:lnTo>
                  <a:pt x="9" y="68"/>
                </a:lnTo>
                <a:lnTo>
                  <a:pt x="9" y="68"/>
                </a:lnTo>
                <a:lnTo>
                  <a:pt x="9" y="68"/>
                </a:lnTo>
                <a:lnTo>
                  <a:pt x="9" y="63"/>
                </a:lnTo>
                <a:lnTo>
                  <a:pt x="9" y="63"/>
                </a:lnTo>
                <a:lnTo>
                  <a:pt x="9" y="63"/>
                </a:lnTo>
                <a:lnTo>
                  <a:pt x="9" y="63"/>
                </a:lnTo>
                <a:lnTo>
                  <a:pt x="9" y="63"/>
                </a:lnTo>
                <a:lnTo>
                  <a:pt x="9" y="63"/>
                </a:lnTo>
                <a:lnTo>
                  <a:pt x="9" y="59"/>
                </a:lnTo>
                <a:lnTo>
                  <a:pt x="9" y="59"/>
                </a:lnTo>
                <a:lnTo>
                  <a:pt x="9" y="59"/>
                </a:lnTo>
                <a:lnTo>
                  <a:pt x="9" y="54"/>
                </a:lnTo>
                <a:lnTo>
                  <a:pt x="9" y="54"/>
                </a:lnTo>
                <a:lnTo>
                  <a:pt x="9" y="50"/>
                </a:lnTo>
                <a:lnTo>
                  <a:pt x="14" y="50"/>
                </a:lnTo>
                <a:lnTo>
                  <a:pt x="14" y="45"/>
                </a:lnTo>
                <a:lnTo>
                  <a:pt x="18" y="45"/>
                </a:lnTo>
                <a:lnTo>
                  <a:pt x="18" y="45"/>
                </a:lnTo>
                <a:lnTo>
                  <a:pt x="18" y="41"/>
                </a:lnTo>
                <a:lnTo>
                  <a:pt x="23" y="41"/>
                </a:lnTo>
                <a:lnTo>
                  <a:pt x="23" y="41"/>
                </a:lnTo>
                <a:lnTo>
                  <a:pt x="27" y="41"/>
                </a:lnTo>
                <a:lnTo>
                  <a:pt x="27" y="36"/>
                </a:lnTo>
                <a:lnTo>
                  <a:pt x="27" y="36"/>
                </a:lnTo>
                <a:lnTo>
                  <a:pt x="27" y="36"/>
                </a:lnTo>
                <a:lnTo>
                  <a:pt x="27" y="36"/>
                </a:lnTo>
                <a:lnTo>
                  <a:pt x="23" y="31"/>
                </a:lnTo>
                <a:lnTo>
                  <a:pt x="23" y="31"/>
                </a:lnTo>
                <a:lnTo>
                  <a:pt x="23" y="31"/>
                </a:lnTo>
                <a:lnTo>
                  <a:pt x="23" y="31"/>
                </a:lnTo>
                <a:lnTo>
                  <a:pt x="27" y="31"/>
                </a:lnTo>
                <a:lnTo>
                  <a:pt x="27" y="31"/>
                </a:lnTo>
                <a:lnTo>
                  <a:pt x="27" y="31"/>
                </a:lnTo>
                <a:lnTo>
                  <a:pt x="23" y="31"/>
                </a:lnTo>
                <a:lnTo>
                  <a:pt x="23" y="27"/>
                </a:lnTo>
                <a:lnTo>
                  <a:pt x="23" y="27"/>
                </a:lnTo>
                <a:lnTo>
                  <a:pt x="18" y="22"/>
                </a:lnTo>
                <a:lnTo>
                  <a:pt x="18" y="22"/>
                </a:lnTo>
                <a:lnTo>
                  <a:pt x="18" y="22"/>
                </a:lnTo>
                <a:lnTo>
                  <a:pt x="18" y="22"/>
                </a:lnTo>
                <a:lnTo>
                  <a:pt x="18" y="22"/>
                </a:lnTo>
                <a:lnTo>
                  <a:pt x="18" y="18"/>
                </a:lnTo>
                <a:lnTo>
                  <a:pt x="18" y="18"/>
                </a:lnTo>
                <a:lnTo>
                  <a:pt x="18" y="18"/>
                </a:lnTo>
                <a:lnTo>
                  <a:pt x="18" y="18"/>
                </a:lnTo>
                <a:lnTo>
                  <a:pt x="18" y="18"/>
                </a:lnTo>
                <a:lnTo>
                  <a:pt x="18" y="18"/>
                </a:lnTo>
                <a:lnTo>
                  <a:pt x="23" y="18"/>
                </a:lnTo>
                <a:lnTo>
                  <a:pt x="23" y="18"/>
                </a:lnTo>
                <a:lnTo>
                  <a:pt x="23" y="18"/>
                </a:lnTo>
                <a:lnTo>
                  <a:pt x="23" y="18"/>
                </a:lnTo>
                <a:lnTo>
                  <a:pt x="27" y="13"/>
                </a:lnTo>
                <a:lnTo>
                  <a:pt x="27" y="13"/>
                </a:lnTo>
                <a:lnTo>
                  <a:pt x="27" y="13"/>
                </a:lnTo>
                <a:lnTo>
                  <a:pt x="32" y="13"/>
                </a:lnTo>
                <a:lnTo>
                  <a:pt x="32" y="13"/>
                </a:lnTo>
                <a:lnTo>
                  <a:pt x="32" y="13"/>
                </a:lnTo>
                <a:lnTo>
                  <a:pt x="37" y="13"/>
                </a:lnTo>
                <a:lnTo>
                  <a:pt x="37" y="13"/>
                </a:lnTo>
                <a:lnTo>
                  <a:pt x="37" y="13"/>
                </a:lnTo>
                <a:lnTo>
                  <a:pt x="41" y="13"/>
                </a:lnTo>
                <a:lnTo>
                  <a:pt x="46" y="13"/>
                </a:lnTo>
                <a:lnTo>
                  <a:pt x="50" y="13"/>
                </a:lnTo>
                <a:lnTo>
                  <a:pt x="50" y="13"/>
                </a:lnTo>
                <a:lnTo>
                  <a:pt x="55" y="13"/>
                </a:lnTo>
                <a:lnTo>
                  <a:pt x="59" y="13"/>
                </a:lnTo>
                <a:lnTo>
                  <a:pt x="59" y="13"/>
                </a:lnTo>
                <a:lnTo>
                  <a:pt x="59" y="13"/>
                </a:lnTo>
                <a:lnTo>
                  <a:pt x="64" y="13"/>
                </a:lnTo>
                <a:lnTo>
                  <a:pt x="64" y="13"/>
                </a:lnTo>
                <a:lnTo>
                  <a:pt x="68" y="13"/>
                </a:lnTo>
                <a:lnTo>
                  <a:pt x="68" y="13"/>
                </a:lnTo>
                <a:lnTo>
                  <a:pt x="73" y="18"/>
                </a:lnTo>
                <a:lnTo>
                  <a:pt x="73" y="18"/>
                </a:lnTo>
                <a:lnTo>
                  <a:pt x="73" y="18"/>
                </a:lnTo>
                <a:lnTo>
                  <a:pt x="73" y="18"/>
                </a:lnTo>
                <a:lnTo>
                  <a:pt x="77" y="18"/>
                </a:lnTo>
                <a:lnTo>
                  <a:pt x="77" y="18"/>
                </a:lnTo>
                <a:lnTo>
                  <a:pt x="77" y="18"/>
                </a:lnTo>
                <a:lnTo>
                  <a:pt x="77" y="18"/>
                </a:lnTo>
                <a:lnTo>
                  <a:pt x="77" y="18"/>
                </a:lnTo>
                <a:lnTo>
                  <a:pt x="77" y="18"/>
                </a:lnTo>
                <a:lnTo>
                  <a:pt x="77" y="18"/>
                </a:lnTo>
                <a:lnTo>
                  <a:pt x="77" y="18"/>
                </a:lnTo>
                <a:lnTo>
                  <a:pt x="82" y="18"/>
                </a:lnTo>
                <a:lnTo>
                  <a:pt x="82" y="18"/>
                </a:lnTo>
                <a:lnTo>
                  <a:pt x="82" y="18"/>
                </a:lnTo>
                <a:lnTo>
                  <a:pt x="82" y="18"/>
                </a:lnTo>
                <a:lnTo>
                  <a:pt x="86" y="18"/>
                </a:lnTo>
                <a:lnTo>
                  <a:pt x="86" y="18"/>
                </a:lnTo>
                <a:lnTo>
                  <a:pt x="91" y="18"/>
                </a:lnTo>
                <a:lnTo>
                  <a:pt x="91" y="18"/>
                </a:lnTo>
                <a:lnTo>
                  <a:pt x="91" y="18"/>
                </a:lnTo>
                <a:lnTo>
                  <a:pt x="91" y="18"/>
                </a:lnTo>
                <a:lnTo>
                  <a:pt x="91" y="18"/>
                </a:lnTo>
                <a:lnTo>
                  <a:pt x="91" y="18"/>
                </a:lnTo>
                <a:lnTo>
                  <a:pt x="95" y="18"/>
                </a:lnTo>
                <a:lnTo>
                  <a:pt x="95" y="18"/>
                </a:lnTo>
                <a:lnTo>
                  <a:pt x="95" y="18"/>
                </a:lnTo>
                <a:lnTo>
                  <a:pt x="95" y="18"/>
                </a:lnTo>
                <a:lnTo>
                  <a:pt x="95" y="18"/>
                </a:lnTo>
                <a:lnTo>
                  <a:pt x="95" y="18"/>
                </a:lnTo>
                <a:lnTo>
                  <a:pt x="95" y="18"/>
                </a:lnTo>
                <a:lnTo>
                  <a:pt x="100" y="18"/>
                </a:lnTo>
                <a:lnTo>
                  <a:pt x="100" y="18"/>
                </a:lnTo>
                <a:lnTo>
                  <a:pt x="100" y="22"/>
                </a:lnTo>
                <a:lnTo>
                  <a:pt x="100" y="22"/>
                </a:lnTo>
                <a:lnTo>
                  <a:pt x="104" y="22"/>
                </a:lnTo>
                <a:lnTo>
                  <a:pt x="104" y="18"/>
                </a:lnTo>
                <a:lnTo>
                  <a:pt x="104" y="18"/>
                </a:lnTo>
                <a:lnTo>
                  <a:pt x="109" y="18"/>
                </a:lnTo>
                <a:lnTo>
                  <a:pt x="113" y="18"/>
                </a:lnTo>
                <a:lnTo>
                  <a:pt x="113" y="18"/>
                </a:lnTo>
                <a:lnTo>
                  <a:pt x="113" y="18"/>
                </a:lnTo>
                <a:lnTo>
                  <a:pt x="113" y="22"/>
                </a:lnTo>
                <a:lnTo>
                  <a:pt x="113" y="22"/>
                </a:lnTo>
                <a:lnTo>
                  <a:pt x="118" y="22"/>
                </a:lnTo>
                <a:lnTo>
                  <a:pt x="118" y="22"/>
                </a:lnTo>
                <a:lnTo>
                  <a:pt x="118" y="22"/>
                </a:lnTo>
                <a:lnTo>
                  <a:pt x="118" y="22"/>
                </a:lnTo>
                <a:lnTo>
                  <a:pt x="118" y="22"/>
                </a:lnTo>
                <a:lnTo>
                  <a:pt x="118" y="18"/>
                </a:lnTo>
                <a:lnTo>
                  <a:pt x="118" y="18"/>
                </a:lnTo>
                <a:lnTo>
                  <a:pt x="118" y="18"/>
                </a:lnTo>
                <a:lnTo>
                  <a:pt x="118" y="13"/>
                </a:lnTo>
                <a:lnTo>
                  <a:pt x="118" y="13"/>
                </a:lnTo>
                <a:lnTo>
                  <a:pt x="118" y="13"/>
                </a:lnTo>
                <a:lnTo>
                  <a:pt x="118" y="9"/>
                </a:lnTo>
                <a:lnTo>
                  <a:pt x="122" y="9"/>
                </a:lnTo>
                <a:lnTo>
                  <a:pt x="122" y="9"/>
                </a:lnTo>
                <a:lnTo>
                  <a:pt x="122" y="9"/>
                </a:lnTo>
                <a:lnTo>
                  <a:pt x="127" y="9"/>
                </a:lnTo>
                <a:lnTo>
                  <a:pt x="127" y="9"/>
                </a:lnTo>
                <a:lnTo>
                  <a:pt x="127" y="9"/>
                </a:lnTo>
                <a:lnTo>
                  <a:pt x="131" y="9"/>
                </a:lnTo>
                <a:lnTo>
                  <a:pt x="136" y="9"/>
                </a:lnTo>
                <a:lnTo>
                  <a:pt x="136" y="9"/>
                </a:lnTo>
                <a:lnTo>
                  <a:pt x="136" y="9"/>
                </a:lnTo>
                <a:lnTo>
                  <a:pt x="136" y="9"/>
                </a:lnTo>
                <a:lnTo>
                  <a:pt x="136" y="9"/>
                </a:lnTo>
                <a:lnTo>
                  <a:pt x="140" y="9"/>
                </a:lnTo>
                <a:lnTo>
                  <a:pt x="140" y="9"/>
                </a:lnTo>
                <a:lnTo>
                  <a:pt x="140" y="9"/>
                </a:lnTo>
                <a:lnTo>
                  <a:pt x="140" y="4"/>
                </a:lnTo>
                <a:lnTo>
                  <a:pt x="140" y="4"/>
                </a:lnTo>
                <a:lnTo>
                  <a:pt x="145" y="4"/>
                </a:lnTo>
                <a:lnTo>
                  <a:pt x="145" y="4"/>
                </a:lnTo>
                <a:lnTo>
                  <a:pt x="145" y="4"/>
                </a:lnTo>
                <a:lnTo>
                  <a:pt x="149" y="4"/>
                </a:lnTo>
                <a:lnTo>
                  <a:pt x="149" y="4"/>
                </a:lnTo>
                <a:lnTo>
                  <a:pt x="154" y="4"/>
                </a:lnTo>
                <a:lnTo>
                  <a:pt x="154" y="0"/>
                </a:lnTo>
                <a:lnTo>
                  <a:pt x="158" y="4"/>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80" name="Freeform 171">
            <a:extLst>
              <a:ext uri="{FF2B5EF4-FFF2-40B4-BE49-F238E27FC236}">
                <a16:creationId xmlns:a16="http://schemas.microsoft.com/office/drawing/2014/main" id="{28E80AC6-FB4D-8344-8510-6243B8F252E0}"/>
              </a:ext>
            </a:extLst>
          </p:cNvPr>
          <p:cNvSpPr>
            <a:spLocks noEditPoints="1"/>
          </p:cNvSpPr>
          <p:nvPr/>
        </p:nvSpPr>
        <p:spPr bwMode="auto">
          <a:xfrm>
            <a:off x="-5003438" y="1953430"/>
            <a:ext cx="8074286" cy="5021378"/>
          </a:xfrm>
          <a:custGeom>
            <a:avLst/>
            <a:gdLst>
              <a:gd name="T0" fmla="*/ 0 w 1667"/>
              <a:gd name="T1" fmla="*/ 963 h 1022"/>
              <a:gd name="T2" fmla="*/ 1305 w 1667"/>
              <a:gd name="T3" fmla="*/ 479 h 1022"/>
              <a:gd name="T4" fmla="*/ 1418 w 1667"/>
              <a:gd name="T5" fmla="*/ 529 h 1022"/>
              <a:gd name="T6" fmla="*/ 1441 w 1667"/>
              <a:gd name="T7" fmla="*/ 620 h 1022"/>
              <a:gd name="T8" fmla="*/ 1608 w 1667"/>
              <a:gd name="T9" fmla="*/ 570 h 1022"/>
              <a:gd name="T10" fmla="*/ 1658 w 1667"/>
              <a:gd name="T11" fmla="*/ 570 h 1022"/>
              <a:gd name="T12" fmla="*/ 1631 w 1667"/>
              <a:gd name="T13" fmla="*/ 588 h 1022"/>
              <a:gd name="T14" fmla="*/ 1590 w 1667"/>
              <a:gd name="T15" fmla="*/ 638 h 1022"/>
              <a:gd name="T16" fmla="*/ 1518 w 1667"/>
              <a:gd name="T17" fmla="*/ 660 h 1022"/>
              <a:gd name="T18" fmla="*/ 1486 w 1667"/>
              <a:gd name="T19" fmla="*/ 701 h 1022"/>
              <a:gd name="T20" fmla="*/ 1472 w 1667"/>
              <a:gd name="T21" fmla="*/ 687 h 1022"/>
              <a:gd name="T22" fmla="*/ 1454 w 1667"/>
              <a:gd name="T23" fmla="*/ 701 h 1022"/>
              <a:gd name="T24" fmla="*/ 1450 w 1667"/>
              <a:gd name="T25" fmla="*/ 728 h 1022"/>
              <a:gd name="T26" fmla="*/ 1445 w 1667"/>
              <a:gd name="T27" fmla="*/ 755 h 1022"/>
              <a:gd name="T28" fmla="*/ 1396 w 1667"/>
              <a:gd name="T29" fmla="*/ 787 h 1022"/>
              <a:gd name="T30" fmla="*/ 1337 w 1667"/>
              <a:gd name="T31" fmla="*/ 832 h 1022"/>
              <a:gd name="T32" fmla="*/ 1305 w 1667"/>
              <a:gd name="T33" fmla="*/ 954 h 1022"/>
              <a:gd name="T34" fmla="*/ 1292 w 1667"/>
              <a:gd name="T35" fmla="*/ 882 h 1022"/>
              <a:gd name="T36" fmla="*/ 1228 w 1667"/>
              <a:gd name="T37" fmla="*/ 850 h 1022"/>
              <a:gd name="T38" fmla="*/ 1183 w 1667"/>
              <a:gd name="T39" fmla="*/ 864 h 1022"/>
              <a:gd name="T40" fmla="*/ 1134 w 1667"/>
              <a:gd name="T41" fmla="*/ 859 h 1022"/>
              <a:gd name="T42" fmla="*/ 1057 w 1667"/>
              <a:gd name="T43" fmla="*/ 886 h 1022"/>
              <a:gd name="T44" fmla="*/ 1007 w 1667"/>
              <a:gd name="T45" fmla="*/ 900 h 1022"/>
              <a:gd name="T46" fmla="*/ 935 w 1667"/>
              <a:gd name="T47" fmla="*/ 809 h 1022"/>
              <a:gd name="T48" fmla="*/ 754 w 1667"/>
              <a:gd name="T49" fmla="*/ 737 h 1022"/>
              <a:gd name="T50" fmla="*/ 768 w 1667"/>
              <a:gd name="T51" fmla="*/ 660 h 1022"/>
              <a:gd name="T52" fmla="*/ 813 w 1667"/>
              <a:gd name="T53" fmla="*/ 552 h 1022"/>
              <a:gd name="T54" fmla="*/ 903 w 1667"/>
              <a:gd name="T55" fmla="*/ 461 h 1022"/>
              <a:gd name="T56" fmla="*/ 899 w 1667"/>
              <a:gd name="T57" fmla="*/ 479 h 1022"/>
              <a:gd name="T58" fmla="*/ 1016 w 1667"/>
              <a:gd name="T59" fmla="*/ 452 h 1022"/>
              <a:gd name="T60" fmla="*/ 447 w 1667"/>
              <a:gd name="T61" fmla="*/ 285 h 1022"/>
              <a:gd name="T62" fmla="*/ 483 w 1667"/>
              <a:gd name="T63" fmla="*/ 276 h 1022"/>
              <a:gd name="T64" fmla="*/ 935 w 1667"/>
              <a:gd name="T65" fmla="*/ 312 h 1022"/>
              <a:gd name="T66" fmla="*/ 917 w 1667"/>
              <a:gd name="T67" fmla="*/ 321 h 1022"/>
              <a:gd name="T68" fmla="*/ 939 w 1667"/>
              <a:gd name="T69" fmla="*/ 299 h 1022"/>
              <a:gd name="T70" fmla="*/ 944 w 1667"/>
              <a:gd name="T71" fmla="*/ 285 h 1022"/>
              <a:gd name="T72" fmla="*/ 921 w 1667"/>
              <a:gd name="T73" fmla="*/ 271 h 1022"/>
              <a:gd name="T74" fmla="*/ 948 w 1667"/>
              <a:gd name="T75" fmla="*/ 253 h 1022"/>
              <a:gd name="T76" fmla="*/ 768 w 1667"/>
              <a:gd name="T77" fmla="*/ 222 h 1022"/>
              <a:gd name="T78" fmla="*/ 668 w 1667"/>
              <a:gd name="T79" fmla="*/ 158 h 1022"/>
              <a:gd name="T80" fmla="*/ 1138 w 1667"/>
              <a:gd name="T81" fmla="*/ 32 h 1022"/>
              <a:gd name="T82" fmla="*/ 957 w 1667"/>
              <a:gd name="T83" fmla="*/ 213 h 1022"/>
              <a:gd name="T84" fmla="*/ 962 w 1667"/>
              <a:gd name="T85" fmla="*/ 280 h 1022"/>
              <a:gd name="T86" fmla="*/ 935 w 1667"/>
              <a:gd name="T87" fmla="*/ 303 h 1022"/>
              <a:gd name="T88" fmla="*/ 975 w 1667"/>
              <a:gd name="T89" fmla="*/ 249 h 1022"/>
              <a:gd name="T90" fmla="*/ 953 w 1667"/>
              <a:gd name="T91" fmla="*/ 235 h 1022"/>
              <a:gd name="T92" fmla="*/ 944 w 1667"/>
              <a:gd name="T93" fmla="*/ 217 h 1022"/>
              <a:gd name="T94" fmla="*/ 894 w 1667"/>
              <a:gd name="T95" fmla="*/ 195 h 1022"/>
              <a:gd name="T96" fmla="*/ 867 w 1667"/>
              <a:gd name="T97" fmla="*/ 190 h 1022"/>
              <a:gd name="T98" fmla="*/ 813 w 1667"/>
              <a:gd name="T99" fmla="*/ 204 h 1022"/>
              <a:gd name="T100" fmla="*/ 872 w 1667"/>
              <a:gd name="T101" fmla="*/ 172 h 1022"/>
              <a:gd name="T102" fmla="*/ 781 w 1667"/>
              <a:gd name="T103" fmla="*/ 199 h 1022"/>
              <a:gd name="T104" fmla="*/ 677 w 1667"/>
              <a:gd name="T105" fmla="*/ 240 h 1022"/>
              <a:gd name="T106" fmla="*/ 601 w 1667"/>
              <a:gd name="T107" fmla="*/ 253 h 1022"/>
              <a:gd name="T108" fmla="*/ 596 w 1667"/>
              <a:gd name="T109" fmla="*/ 249 h 1022"/>
              <a:gd name="T110" fmla="*/ 691 w 1667"/>
              <a:gd name="T111" fmla="*/ 226 h 1022"/>
              <a:gd name="T112" fmla="*/ 677 w 1667"/>
              <a:gd name="T113" fmla="*/ 195 h 1022"/>
              <a:gd name="T114" fmla="*/ 713 w 1667"/>
              <a:gd name="T115" fmla="*/ 163 h 1022"/>
              <a:gd name="T116" fmla="*/ 759 w 1667"/>
              <a:gd name="T117" fmla="*/ 127 h 1022"/>
              <a:gd name="T118" fmla="*/ 844 w 1667"/>
              <a:gd name="T119" fmla="*/ 95 h 1022"/>
              <a:gd name="T120" fmla="*/ 858 w 1667"/>
              <a:gd name="T121" fmla="*/ 63 h 1022"/>
              <a:gd name="T122" fmla="*/ 908 w 1667"/>
              <a:gd name="T123" fmla="*/ 63 h 1022"/>
              <a:gd name="T124" fmla="*/ 1030 w 1667"/>
              <a:gd name="T125" fmla="*/ 14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67" h="1022">
                <a:moveTo>
                  <a:pt x="18" y="1017"/>
                </a:moveTo>
                <a:lnTo>
                  <a:pt x="18" y="1017"/>
                </a:lnTo>
                <a:lnTo>
                  <a:pt x="13" y="1022"/>
                </a:lnTo>
                <a:lnTo>
                  <a:pt x="13" y="1022"/>
                </a:lnTo>
                <a:lnTo>
                  <a:pt x="13" y="1017"/>
                </a:lnTo>
                <a:lnTo>
                  <a:pt x="13" y="1017"/>
                </a:lnTo>
                <a:lnTo>
                  <a:pt x="13" y="1008"/>
                </a:lnTo>
                <a:lnTo>
                  <a:pt x="18" y="1004"/>
                </a:lnTo>
                <a:lnTo>
                  <a:pt x="18" y="1004"/>
                </a:lnTo>
                <a:lnTo>
                  <a:pt x="18" y="999"/>
                </a:lnTo>
                <a:lnTo>
                  <a:pt x="18" y="999"/>
                </a:lnTo>
                <a:lnTo>
                  <a:pt x="22" y="995"/>
                </a:lnTo>
                <a:lnTo>
                  <a:pt x="22" y="995"/>
                </a:lnTo>
                <a:lnTo>
                  <a:pt x="22" y="990"/>
                </a:lnTo>
                <a:lnTo>
                  <a:pt x="22" y="990"/>
                </a:lnTo>
                <a:lnTo>
                  <a:pt x="27" y="995"/>
                </a:lnTo>
                <a:lnTo>
                  <a:pt x="31" y="999"/>
                </a:lnTo>
                <a:lnTo>
                  <a:pt x="31" y="999"/>
                </a:lnTo>
                <a:lnTo>
                  <a:pt x="31" y="1004"/>
                </a:lnTo>
                <a:lnTo>
                  <a:pt x="31" y="1004"/>
                </a:lnTo>
                <a:lnTo>
                  <a:pt x="31" y="1004"/>
                </a:lnTo>
                <a:lnTo>
                  <a:pt x="36" y="1008"/>
                </a:lnTo>
                <a:lnTo>
                  <a:pt x="36" y="1008"/>
                </a:lnTo>
                <a:lnTo>
                  <a:pt x="31" y="1008"/>
                </a:lnTo>
                <a:lnTo>
                  <a:pt x="27" y="1013"/>
                </a:lnTo>
                <a:lnTo>
                  <a:pt x="22" y="1013"/>
                </a:lnTo>
                <a:lnTo>
                  <a:pt x="18" y="1017"/>
                </a:lnTo>
                <a:lnTo>
                  <a:pt x="18" y="1017"/>
                </a:lnTo>
                <a:moveTo>
                  <a:pt x="22" y="977"/>
                </a:moveTo>
                <a:lnTo>
                  <a:pt x="22" y="977"/>
                </a:lnTo>
                <a:lnTo>
                  <a:pt x="22" y="977"/>
                </a:lnTo>
                <a:lnTo>
                  <a:pt x="22" y="977"/>
                </a:lnTo>
                <a:lnTo>
                  <a:pt x="22" y="977"/>
                </a:lnTo>
                <a:lnTo>
                  <a:pt x="27" y="977"/>
                </a:lnTo>
                <a:lnTo>
                  <a:pt x="27" y="977"/>
                </a:lnTo>
                <a:lnTo>
                  <a:pt x="27" y="977"/>
                </a:lnTo>
                <a:lnTo>
                  <a:pt x="27" y="981"/>
                </a:lnTo>
                <a:lnTo>
                  <a:pt x="27" y="981"/>
                </a:lnTo>
                <a:lnTo>
                  <a:pt x="22" y="981"/>
                </a:lnTo>
                <a:lnTo>
                  <a:pt x="22" y="981"/>
                </a:lnTo>
                <a:lnTo>
                  <a:pt x="18" y="981"/>
                </a:lnTo>
                <a:lnTo>
                  <a:pt x="18" y="981"/>
                </a:lnTo>
                <a:lnTo>
                  <a:pt x="18" y="981"/>
                </a:lnTo>
                <a:lnTo>
                  <a:pt x="18" y="981"/>
                </a:lnTo>
                <a:lnTo>
                  <a:pt x="18" y="977"/>
                </a:lnTo>
                <a:lnTo>
                  <a:pt x="18" y="977"/>
                </a:lnTo>
                <a:lnTo>
                  <a:pt x="18" y="977"/>
                </a:lnTo>
                <a:lnTo>
                  <a:pt x="18" y="977"/>
                </a:lnTo>
                <a:lnTo>
                  <a:pt x="18" y="972"/>
                </a:lnTo>
                <a:lnTo>
                  <a:pt x="18" y="972"/>
                </a:lnTo>
                <a:lnTo>
                  <a:pt x="18" y="972"/>
                </a:lnTo>
                <a:lnTo>
                  <a:pt x="22" y="972"/>
                </a:lnTo>
                <a:lnTo>
                  <a:pt x="22" y="977"/>
                </a:lnTo>
                <a:moveTo>
                  <a:pt x="4" y="963"/>
                </a:moveTo>
                <a:lnTo>
                  <a:pt x="4" y="963"/>
                </a:lnTo>
                <a:lnTo>
                  <a:pt x="4" y="963"/>
                </a:lnTo>
                <a:lnTo>
                  <a:pt x="4" y="963"/>
                </a:lnTo>
                <a:lnTo>
                  <a:pt x="4" y="963"/>
                </a:lnTo>
                <a:lnTo>
                  <a:pt x="4" y="963"/>
                </a:lnTo>
                <a:lnTo>
                  <a:pt x="4" y="963"/>
                </a:lnTo>
                <a:lnTo>
                  <a:pt x="4" y="963"/>
                </a:lnTo>
                <a:lnTo>
                  <a:pt x="4" y="968"/>
                </a:lnTo>
                <a:lnTo>
                  <a:pt x="4" y="963"/>
                </a:lnTo>
                <a:lnTo>
                  <a:pt x="0" y="963"/>
                </a:lnTo>
                <a:lnTo>
                  <a:pt x="0" y="963"/>
                </a:lnTo>
                <a:lnTo>
                  <a:pt x="0" y="963"/>
                </a:lnTo>
                <a:lnTo>
                  <a:pt x="0" y="963"/>
                </a:lnTo>
                <a:lnTo>
                  <a:pt x="0" y="963"/>
                </a:lnTo>
                <a:lnTo>
                  <a:pt x="0" y="963"/>
                </a:lnTo>
                <a:lnTo>
                  <a:pt x="0" y="963"/>
                </a:lnTo>
                <a:lnTo>
                  <a:pt x="0" y="963"/>
                </a:lnTo>
                <a:lnTo>
                  <a:pt x="0" y="963"/>
                </a:lnTo>
                <a:lnTo>
                  <a:pt x="0" y="959"/>
                </a:lnTo>
                <a:lnTo>
                  <a:pt x="0" y="959"/>
                </a:lnTo>
                <a:lnTo>
                  <a:pt x="0" y="959"/>
                </a:lnTo>
                <a:lnTo>
                  <a:pt x="0" y="959"/>
                </a:lnTo>
                <a:lnTo>
                  <a:pt x="4" y="954"/>
                </a:lnTo>
                <a:lnTo>
                  <a:pt x="4" y="954"/>
                </a:lnTo>
                <a:lnTo>
                  <a:pt x="4" y="959"/>
                </a:lnTo>
                <a:lnTo>
                  <a:pt x="4" y="959"/>
                </a:lnTo>
                <a:lnTo>
                  <a:pt x="4" y="959"/>
                </a:lnTo>
                <a:lnTo>
                  <a:pt x="4" y="963"/>
                </a:lnTo>
                <a:moveTo>
                  <a:pt x="1545" y="656"/>
                </a:moveTo>
                <a:lnTo>
                  <a:pt x="1545" y="656"/>
                </a:lnTo>
                <a:lnTo>
                  <a:pt x="1540" y="656"/>
                </a:lnTo>
                <a:lnTo>
                  <a:pt x="1545" y="656"/>
                </a:lnTo>
                <a:lnTo>
                  <a:pt x="1545" y="656"/>
                </a:lnTo>
                <a:lnTo>
                  <a:pt x="1545" y="656"/>
                </a:lnTo>
                <a:lnTo>
                  <a:pt x="1549" y="656"/>
                </a:lnTo>
                <a:lnTo>
                  <a:pt x="1549" y="651"/>
                </a:lnTo>
                <a:lnTo>
                  <a:pt x="1549" y="651"/>
                </a:lnTo>
                <a:lnTo>
                  <a:pt x="1549" y="656"/>
                </a:lnTo>
                <a:lnTo>
                  <a:pt x="1554" y="656"/>
                </a:lnTo>
                <a:lnTo>
                  <a:pt x="1554" y="651"/>
                </a:lnTo>
                <a:lnTo>
                  <a:pt x="1545" y="656"/>
                </a:lnTo>
                <a:lnTo>
                  <a:pt x="1545" y="656"/>
                </a:lnTo>
                <a:lnTo>
                  <a:pt x="1540" y="656"/>
                </a:lnTo>
                <a:lnTo>
                  <a:pt x="1540" y="656"/>
                </a:lnTo>
                <a:lnTo>
                  <a:pt x="1540" y="660"/>
                </a:lnTo>
                <a:lnTo>
                  <a:pt x="1531" y="660"/>
                </a:lnTo>
                <a:lnTo>
                  <a:pt x="1531" y="660"/>
                </a:lnTo>
                <a:lnTo>
                  <a:pt x="1531" y="660"/>
                </a:lnTo>
                <a:lnTo>
                  <a:pt x="1522" y="660"/>
                </a:lnTo>
                <a:lnTo>
                  <a:pt x="1522" y="660"/>
                </a:lnTo>
                <a:lnTo>
                  <a:pt x="1518" y="660"/>
                </a:lnTo>
                <a:lnTo>
                  <a:pt x="1522" y="660"/>
                </a:lnTo>
                <a:lnTo>
                  <a:pt x="1522" y="660"/>
                </a:lnTo>
                <a:lnTo>
                  <a:pt x="1522" y="660"/>
                </a:lnTo>
                <a:lnTo>
                  <a:pt x="1522" y="660"/>
                </a:lnTo>
                <a:lnTo>
                  <a:pt x="1518" y="660"/>
                </a:lnTo>
                <a:lnTo>
                  <a:pt x="1518" y="660"/>
                </a:lnTo>
                <a:lnTo>
                  <a:pt x="1518" y="660"/>
                </a:lnTo>
                <a:lnTo>
                  <a:pt x="1518" y="660"/>
                </a:lnTo>
                <a:lnTo>
                  <a:pt x="1518" y="660"/>
                </a:lnTo>
                <a:lnTo>
                  <a:pt x="1522" y="656"/>
                </a:lnTo>
                <a:lnTo>
                  <a:pt x="1522" y="656"/>
                </a:lnTo>
                <a:lnTo>
                  <a:pt x="1527" y="656"/>
                </a:lnTo>
                <a:lnTo>
                  <a:pt x="1527" y="656"/>
                </a:lnTo>
                <a:lnTo>
                  <a:pt x="1527" y="656"/>
                </a:lnTo>
                <a:lnTo>
                  <a:pt x="1527" y="656"/>
                </a:lnTo>
                <a:lnTo>
                  <a:pt x="1527" y="656"/>
                </a:lnTo>
                <a:lnTo>
                  <a:pt x="1527" y="656"/>
                </a:lnTo>
                <a:lnTo>
                  <a:pt x="1531" y="656"/>
                </a:lnTo>
                <a:lnTo>
                  <a:pt x="1531" y="656"/>
                </a:lnTo>
                <a:lnTo>
                  <a:pt x="1531" y="656"/>
                </a:lnTo>
                <a:lnTo>
                  <a:pt x="1531" y="656"/>
                </a:lnTo>
                <a:lnTo>
                  <a:pt x="1531" y="656"/>
                </a:lnTo>
                <a:lnTo>
                  <a:pt x="1536" y="656"/>
                </a:lnTo>
                <a:lnTo>
                  <a:pt x="1536" y="656"/>
                </a:lnTo>
                <a:lnTo>
                  <a:pt x="1540" y="656"/>
                </a:lnTo>
                <a:lnTo>
                  <a:pt x="1540" y="656"/>
                </a:lnTo>
                <a:lnTo>
                  <a:pt x="1545" y="651"/>
                </a:lnTo>
                <a:lnTo>
                  <a:pt x="1549" y="651"/>
                </a:lnTo>
                <a:lnTo>
                  <a:pt x="1549" y="651"/>
                </a:lnTo>
                <a:lnTo>
                  <a:pt x="1545" y="651"/>
                </a:lnTo>
                <a:lnTo>
                  <a:pt x="1545" y="656"/>
                </a:lnTo>
                <a:moveTo>
                  <a:pt x="1305" y="479"/>
                </a:moveTo>
                <a:lnTo>
                  <a:pt x="1305" y="479"/>
                </a:lnTo>
                <a:lnTo>
                  <a:pt x="1301" y="484"/>
                </a:lnTo>
                <a:lnTo>
                  <a:pt x="1301" y="484"/>
                </a:lnTo>
                <a:lnTo>
                  <a:pt x="1301" y="484"/>
                </a:lnTo>
                <a:lnTo>
                  <a:pt x="1301" y="484"/>
                </a:lnTo>
                <a:lnTo>
                  <a:pt x="1301" y="484"/>
                </a:lnTo>
                <a:lnTo>
                  <a:pt x="1305" y="484"/>
                </a:lnTo>
                <a:lnTo>
                  <a:pt x="1310" y="488"/>
                </a:lnTo>
                <a:lnTo>
                  <a:pt x="1310" y="488"/>
                </a:lnTo>
                <a:lnTo>
                  <a:pt x="1310" y="488"/>
                </a:lnTo>
                <a:lnTo>
                  <a:pt x="1314" y="488"/>
                </a:lnTo>
                <a:lnTo>
                  <a:pt x="1314" y="488"/>
                </a:lnTo>
                <a:lnTo>
                  <a:pt x="1314" y="488"/>
                </a:lnTo>
                <a:lnTo>
                  <a:pt x="1319" y="488"/>
                </a:lnTo>
                <a:lnTo>
                  <a:pt x="1319" y="488"/>
                </a:lnTo>
                <a:lnTo>
                  <a:pt x="1323" y="488"/>
                </a:lnTo>
                <a:lnTo>
                  <a:pt x="1323" y="488"/>
                </a:lnTo>
                <a:lnTo>
                  <a:pt x="1323" y="488"/>
                </a:lnTo>
                <a:lnTo>
                  <a:pt x="1323" y="488"/>
                </a:lnTo>
                <a:lnTo>
                  <a:pt x="1328" y="493"/>
                </a:lnTo>
                <a:lnTo>
                  <a:pt x="1328" y="493"/>
                </a:lnTo>
                <a:lnTo>
                  <a:pt x="1328" y="493"/>
                </a:lnTo>
                <a:lnTo>
                  <a:pt x="1328" y="493"/>
                </a:lnTo>
                <a:lnTo>
                  <a:pt x="1328" y="497"/>
                </a:lnTo>
                <a:lnTo>
                  <a:pt x="1328" y="497"/>
                </a:lnTo>
                <a:lnTo>
                  <a:pt x="1328" y="497"/>
                </a:lnTo>
                <a:lnTo>
                  <a:pt x="1332" y="497"/>
                </a:lnTo>
                <a:lnTo>
                  <a:pt x="1332" y="497"/>
                </a:lnTo>
                <a:lnTo>
                  <a:pt x="1332" y="497"/>
                </a:lnTo>
                <a:lnTo>
                  <a:pt x="1337" y="502"/>
                </a:lnTo>
                <a:lnTo>
                  <a:pt x="1337" y="502"/>
                </a:lnTo>
                <a:lnTo>
                  <a:pt x="1341" y="502"/>
                </a:lnTo>
                <a:lnTo>
                  <a:pt x="1341" y="502"/>
                </a:lnTo>
                <a:lnTo>
                  <a:pt x="1346" y="497"/>
                </a:lnTo>
                <a:lnTo>
                  <a:pt x="1346" y="497"/>
                </a:lnTo>
                <a:lnTo>
                  <a:pt x="1350" y="497"/>
                </a:lnTo>
                <a:lnTo>
                  <a:pt x="1350" y="502"/>
                </a:lnTo>
                <a:lnTo>
                  <a:pt x="1350" y="502"/>
                </a:lnTo>
                <a:lnTo>
                  <a:pt x="1350" y="502"/>
                </a:lnTo>
                <a:lnTo>
                  <a:pt x="1355" y="502"/>
                </a:lnTo>
                <a:lnTo>
                  <a:pt x="1359" y="502"/>
                </a:lnTo>
                <a:lnTo>
                  <a:pt x="1359" y="502"/>
                </a:lnTo>
                <a:lnTo>
                  <a:pt x="1359" y="502"/>
                </a:lnTo>
                <a:lnTo>
                  <a:pt x="1359" y="507"/>
                </a:lnTo>
                <a:lnTo>
                  <a:pt x="1359" y="502"/>
                </a:lnTo>
                <a:lnTo>
                  <a:pt x="1364" y="507"/>
                </a:lnTo>
                <a:lnTo>
                  <a:pt x="1364" y="507"/>
                </a:lnTo>
                <a:lnTo>
                  <a:pt x="1368" y="507"/>
                </a:lnTo>
                <a:lnTo>
                  <a:pt x="1368" y="502"/>
                </a:lnTo>
                <a:lnTo>
                  <a:pt x="1373" y="502"/>
                </a:lnTo>
                <a:lnTo>
                  <a:pt x="1378" y="502"/>
                </a:lnTo>
                <a:lnTo>
                  <a:pt x="1382" y="502"/>
                </a:lnTo>
                <a:lnTo>
                  <a:pt x="1387" y="502"/>
                </a:lnTo>
                <a:lnTo>
                  <a:pt x="1387" y="502"/>
                </a:lnTo>
                <a:lnTo>
                  <a:pt x="1387" y="502"/>
                </a:lnTo>
                <a:lnTo>
                  <a:pt x="1391" y="502"/>
                </a:lnTo>
                <a:lnTo>
                  <a:pt x="1391" y="507"/>
                </a:lnTo>
                <a:lnTo>
                  <a:pt x="1391" y="507"/>
                </a:lnTo>
                <a:lnTo>
                  <a:pt x="1396" y="511"/>
                </a:lnTo>
                <a:lnTo>
                  <a:pt x="1400" y="511"/>
                </a:lnTo>
                <a:lnTo>
                  <a:pt x="1400" y="516"/>
                </a:lnTo>
                <a:lnTo>
                  <a:pt x="1405" y="516"/>
                </a:lnTo>
                <a:lnTo>
                  <a:pt x="1405" y="516"/>
                </a:lnTo>
                <a:lnTo>
                  <a:pt x="1405" y="520"/>
                </a:lnTo>
                <a:lnTo>
                  <a:pt x="1409" y="520"/>
                </a:lnTo>
                <a:lnTo>
                  <a:pt x="1409" y="520"/>
                </a:lnTo>
                <a:lnTo>
                  <a:pt x="1409" y="525"/>
                </a:lnTo>
                <a:lnTo>
                  <a:pt x="1414" y="525"/>
                </a:lnTo>
                <a:lnTo>
                  <a:pt x="1414" y="525"/>
                </a:lnTo>
                <a:lnTo>
                  <a:pt x="1418" y="529"/>
                </a:lnTo>
                <a:lnTo>
                  <a:pt x="1418" y="529"/>
                </a:lnTo>
                <a:lnTo>
                  <a:pt x="1418" y="534"/>
                </a:lnTo>
                <a:lnTo>
                  <a:pt x="1418" y="534"/>
                </a:lnTo>
                <a:lnTo>
                  <a:pt x="1418" y="538"/>
                </a:lnTo>
                <a:lnTo>
                  <a:pt x="1418" y="538"/>
                </a:lnTo>
                <a:lnTo>
                  <a:pt x="1418" y="538"/>
                </a:lnTo>
                <a:lnTo>
                  <a:pt x="1418" y="538"/>
                </a:lnTo>
                <a:lnTo>
                  <a:pt x="1423" y="538"/>
                </a:lnTo>
                <a:lnTo>
                  <a:pt x="1423" y="538"/>
                </a:lnTo>
                <a:lnTo>
                  <a:pt x="1423" y="538"/>
                </a:lnTo>
                <a:lnTo>
                  <a:pt x="1423" y="538"/>
                </a:lnTo>
                <a:lnTo>
                  <a:pt x="1423" y="538"/>
                </a:lnTo>
                <a:lnTo>
                  <a:pt x="1423" y="538"/>
                </a:lnTo>
                <a:lnTo>
                  <a:pt x="1423" y="538"/>
                </a:lnTo>
                <a:lnTo>
                  <a:pt x="1423" y="538"/>
                </a:lnTo>
                <a:lnTo>
                  <a:pt x="1423" y="543"/>
                </a:lnTo>
                <a:lnTo>
                  <a:pt x="1423" y="543"/>
                </a:lnTo>
                <a:lnTo>
                  <a:pt x="1423" y="543"/>
                </a:lnTo>
                <a:lnTo>
                  <a:pt x="1423" y="547"/>
                </a:lnTo>
                <a:lnTo>
                  <a:pt x="1423" y="547"/>
                </a:lnTo>
                <a:lnTo>
                  <a:pt x="1423" y="547"/>
                </a:lnTo>
                <a:lnTo>
                  <a:pt x="1427" y="547"/>
                </a:lnTo>
                <a:lnTo>
                  <a:pt x="1427" y="547"/>
                </a:lnTo>
                <a:lnTo>
                  <a:pt x="1427" y="547"/>
                </a:lnTo>
                <a:lnTo>
                  <a:pt x="1427" y="547"/>
                </a:lnTo>
                <a:lnTo>
                  <a:pt x="1427" y="547"/>
                </a:lnTo>
                <a:lnTo>
                  <a:pt x="1427" y="547"/>
                </a:lnTo>
                <a:lnTo>
                  <a:pt x="1423" y="552"/>
                </a:lnTo>
                <a:lnTo>
                  <a:pt x="1427" y="556"/>
                </a:lnTo>
                <a:lnTo>
                  <a:pt x="1427" y="556"/>
                </a:lnTo>
                <a:lnTo>
                  <a:pt x="1432" y="561"/>
                </a:lnTo>
                <a:lnTo>
                  <a:pt x="1432" y="561"/>
                </a:lnTo>
                <a:lnTo>
                  <a:pt x="1436" y="561"/>
                </a:lnTo>
                <a:lnTo>
                  <a:pt x="1436" y="565"/>
                </a:lnTo>
                <a:lnTo>
                  <a:pt x="1432" y="565"/>
                </a:lnTo>
                <a:lnTo>
                  <a:pt x="1432" y="570"/>
                </a:lnTo>
                <a:lnTo>
                  <a:pt x="1432" y="574"/>
                </a:lnTo>
                <a:lnTo>
                  <a:pt x="1432" y="579"/>
                </a:lnTo>
                <a:lnTo>
                  <a:pt x="1427" y="579"/>
                </a:lnTo>
                <a:lnTo>
                  <a:pt x="1427" y="583"/>
                </a:lnTo>
                <a:lnTo>
                  <a:pt x="1427" y="588"/>
                </a:lnTo>
                <a:lnTo>
                  <a:pt x="1423" y="592"/>
                </a:lnTo>
                <a:lnTo>
                  <a:pt x="1423" y="597"/>
                </a:lnTo>
                <a:lnTo>
                  <a:pt x="1423" y="597"/>
                </a:lnTo>
                <a:lnTo>
                  <a:pt x="1418" y="601"/>
                </a:lnTo>
                <a:lnTo>
                  <a:pt x="1414" y="606"/>
                </a:lnTo>
                <a:lnTo>
                  <a:pt x="1414" y="606"/>
                </a:lnTo>
                <a:lnTo>
                  <a:pt x="1409" y="611"/>
                </a:lnTo>
                <a:lnTo>
                  <a:pt x="1409" y="615"/>
                </a:lnTo>
                <a:lnTo>
                  <a:pt x="1405" y="615"/>
                </a:lnTo>
                <a:lnTo>
                  <a:pt x="1405" y="615"/>
                </a:lnTo>
                <a:lnTo>
                  <a:pt x="1400" y="620"/>
                </a:lnTo>
                <a:lnTo>
                  <a:pt x="1396" y="620"/>
                </a:lnTo>
                <a:lnTo>
                  <a:pt x="1396" y="620"/>
                </a:lnTo>
                <a:lnTo>
                  <a:pt x="1396" y="620"/>
                </a:lnTo>
                <a:lnTo>
                  <a:pt x="1396" y="624"/>
                </a:lnTo>
                <a:lnTo>
                  <a:pt x="1391" y="629"/>
                </a:lnTo>
                <a:lnTo>
                  <a:pt x="1391" y="629"/>
                </a:lnTo>
                <a:lnTo>
                  <a:pt x="1396" y="633"/>
                </a:lnTo>
                <a:lnTo>
                  <a:pt x="1396" y="633"/>
                </a:lnTo>
                <a:lnTo>
                  <a:pt x="1400" y="633"/>
                </a:lnTo>
                <a:lnTo>
                  <a:pt x="1405" y="633"/>
                </a:lnTo>
                <a:lnTo>
                  <a:pt x="1409" y="629"/>
                </a:lnTo>
                <a:lnTo>
                  <a:pt x="1414" y="629"/>
                </a:lnTo>
                <a:lnTo>
                  <a:pt x="1418" y="624"/>
                </a:lnTo>
                <a:lnTo>
                  <a:pt x="1423" y="624"/>
                </a:lnTo>
                <a:lnTo>
                  <a:pt x="1427" y="624"/>
                </a:lnTo>
                <a:lnTo>
                  <a:pt x="1432" y="624"/>
                </a:lnTo>
                <a:lnTo>
                  <a:pt x="1441" y="620"/>
                </a:lnTo>
                <a:lnTo>
                  <a:pt x="1445" y="620"/>
                </a:lnTo>
                <a:lnTo>
                  <a:pt x="1450" y="620"/>
                </a:lnTo>
                <a:lnTo>
                  <a:pt x="1454" y="615"/>
                </a:lnTo>
                <a:lnTo>
                  <a:pt x="1459" y="615"/>
                </a:lnTo>
                <a:lnTo>
                  <a:pt x="1463" y="615"/>
                </a:lnTo>
                <a:lnTo>
                  <a:pt x="1463" y="615"/>
                </a:lnTo>
                <a:lnTo>
                  <a:pt x="1463" y="611"/>
                </a:lnTo>
                <a:lnTo>
                  <a:pt x="1463" y="611"/>
                </a:lnTo>
                <a:lnTo>
                  <a:pt x="1463" y="611"/>
                </a:lnTo>
                <a:lnTo>
                  <a:pt x="1463" y="611"/>
                </a:lnTo>
                <a:lnTo>
                  <a:pt x="1463" y="611"/>
                </a:lnTo>
                <a:lnTo>
                  <a:pt x="1463" y="611"/>
                </a:lnTo>
                <a:lnTo>
                  <a:pt x="1463" y="611"/>
                </a:lnTo>
                <a:lnTo>
                  <a:pt x="1463" y="611"/>
                </a:lnTo>
                <a:lnTo>
                  <a:pt x="1463" y="611"/>
                </a:lnTo>
                <a:lnTo>
                  <a:pt x="1468" y="606"/>
                </a:lnTo>
                <a:lnTo>
                  <a:pt x="1468" y="606"/>
                </a:lnTo>
                <a:lnTo>
                  <a:pt x="1468" y="601"/>
                </a:lnTo>
                <a:lnTo>
                  <a:pt x="1468" y="601"/>
                </a:lnTo>
                <a:lnTo>
                  <a:pt x="1472" y="601"/>
                </a:lnTo>
                <a:lnTo>
                  <a:pt x="1472" y="597"/>
                </a:lnTo>
                <a:lnTo>
                  <a:pt x="1477" y="597"/>
                </a:lnTo>
                <a:lnTo>
                  <a:pt x="1481" y="597"/>
                </a:lnTo>
                <a:lnTo>
                  <a:pt x="1486" y="601"/>
                </a:lnTo>
                <a:lnTo>
                  <a:pt x="1490" y="601"/>
                </a:lnTo>
                <a:lnTo>
                  <a:pt x="1495" y="601"/>
                </a:lnTo>
                <a:lnTo>
                  <a:pt x="1500" y="601"/>
                </a:lnTo>
                <a:lnTo>
                  <a:pt x="1504" y="601"/>
                </a:lnTo>
                <a:lnTo>
                  <a:pt x="1504" y="597"/>
                </a:lnTo>
                <a:lnTo>
                  <a:pt x="1509" y="592"/>
                </a:lnTo>
                <a:lnTo>
                  <a:pt x="1513" y="592"/>
                </a:lnTo>
                <a:lnTo>
                  <a:pt x="1518" y="588"/>
                </a:lnTo>
                <a:lnTo>
                  <a:pt x="1518" y="588"/>
                </a:lnTo>
                <a:lnTo>
                  <a:pt x="1518" y="588"/>
                </a:lnTo>
                <a:lnTo>
                  <a:pt x="1522" y="588"/>
                </a:lnTo>
                <a:lnTo>
                  <a:pt x="1522" y="588"/>
                </a:lnTo>
                <a:lnTo>
                  <a:pt x="1527" y="583"/>
                </a:lnTo>
                <a:lnTo>
                  <a:pt x="1527" y="583"/>
                </a:lnTo>
                <a:lnTo>
                  <a:pt x="1536" y="579"/>
                </a:lnTo>
                <a:lnTo>
                  <a:pt x="1540" y="579"/>
                </a:lnTo>
                <a:lnTo>
                  <a:pt x="1540" y="574"/>
                </a:lnTo>
                <a:lnTo>
                  <a:pt x="1545" y="574"/>
                </a:lnTo>
                <a:lnTo>
                  <a:pt x="1545" y="574"/>
                </a:lnTo>
                <a:lnTo>
                  <a:pt x="1545" y="574"/>
                </a:lnTo>
                <a:lnTo>
                  <a:pt x="1549" y="574"/>
                </a:lnTo>
                <a:lnTo>
                  <a:pt x="1549" y="574"/>
                </a:lnTo>
                <a:lnTo>
                  <a:pt x="1558" y="574"/>
                </a:lnTo>
                <a:lnTo>
                  <a:pt x="1563" y="574"/>
                </a:lnTo>
                <a:lnTo>
                  <a:pt x="1567" y="579"/>
                </a:lnTo>
                <a:lnTo>
                  <a:pt x="1576" y="579"/>
                </a:lnTo>
                <a:lnTo>
                  <a:pt x="1581" y="579"/>
                </a:lnTo>
                <a:lnTo>
                  <a:pt x="1585" y="579"/>
                </a:lnTo>
                <a:lnTo>
                  <a:pt x="1594" y="579"/>
                </a:lnTo>
                <a:lnTo>
                  <a:pt x="1599" y="574"/>
                </a:lnTo>
                <a:lnTo>
                  <a:pt x="1599" y="574"/>
                </a:lnTo>
                <a:lnTo>
                  <a:pt x="1599" y="574"/>
                </a:lnTo>
                <a:lnTo>
                  <a:pt x="1603" y="574"/>
                </a:lnTo>
                <a:lnTo>
                  <a:pt x="1603" y="574"/>
                </a:lnTo>
                <a:lnTo>
                  <a:pt x="1603" y="570"/>
                </a:lnTo>
                <a:lnTo>
                  <a:pt x="1603" y="574"/>
                </a:lnTo>
                <a:lnTo>
                  <a:pt x="1603" y="574"/>
                </a:lnTo>
                <a:lnTo>
                  <a:pt x="1603" y="574"/>
                </a:lnTo>
                <a:lnTo>
                  <a:pt x="1603" y="574"/>
                </a:lnTo>
                <a:lnTo>
                  <a:pt x="1608" y="574"/>
                </a:lnTo>
                <a:lnTo>
                  <a:pt x="1608" y="570"/>
                </a:lnTo>
                <a:lnTo>
                  <a:pt x="1608" y="570"/>
                </a:lnTo>
                <a:lnTo>
                  <a:pt x="1608" y="570"/>
                </a:lnTo>
                <a:lnTo>
                  <a:pt x="1608" y="570"/>
                </a:lnTo>
                <a:lnTo>
                  <a:pt x="1608" y="570"/>
                </a:lnTo>
                <a:lnTo>
                  <a:pt x="1608" y="570"/>
                </a:lnTo>
                <a:lnTo>
                  <a:pt x="1608" y="570"/>
                </a:lnTo>
                <a:lnTo>
                  <a:pt x="1612" y="570"/>
                </a:lnTo>
                <a:lnTo>
                  <a:pt x="1612" y="565"/>
                </a:lnTo>
                <a:lnTo>
                  <a:pt x="1617" y="565"/>
                </a:lnTo>
                <a:lnTo>
                  <a:pt x="1617" y="565"/>
                </a:lnTo>
                <a:lnTo>
                  <a:pt x="1617" y="565"/>
                </a:lnTo>
                <a:lnTo>
                  <a:pt x="1617" y="561"/>
                </a:lnTo>
                <a:lnTo>
                  <a:pt x="1621" y="561"/>
                </a:lnTo>
                <a:lnTo>
                  <a:pt x="1621" y="561"/>
                </a:lnTo>
                <a:lnTo>
                  <a:pt x="1621" y="561"/>
                </a:lnTo>
                <a:lnTo>
                  <a:pt x="1621" y="561"/>
                </a:lnTo>
                <a:lnTo>
                  <a:pt x="1621" y="556"/>
                </a:lnTo>
                <a:lnTo>
                  <a:pt x="1621" y="556"/>
                </a:lnTo>
                <a:lnTo>
                  <a:pt x="1626" y="552"/>
                </a:lnTo>
                <a:lnTo>
                  <a:pt x="1626" y="552"/>
                </a:lnTo>
                <a:lnTo>
                  <a:pt x="1631" y="547"/>
                </a:lnTo>
                <a:lnTo>
                  <a:pt x="1631" y="547"/>
                </a:lnTo>
                <a:lnTo>
                  <a:pt x="1635" y="543"/>
                </a:lnTo>
                <a:lnTo>
                  <a:pt x="1640" y="543"/>
                </a:lnTo>
                <a:lnTo>
                  <a:pt x="1640" y="538"/>
                </a:lnTo>
                <a:lnTo>
                  <a:pt x="1644" y="538"/>
                </a:lnTo>
                <a:lnTo>
                  <a:pt x="1649" y="534"/>
                </a:lnTo>
                <a:lnTo>
                  <a:pt x="1649" y="534"/>
                </a:lnTo>
                <a:lnTo>
                  <a:pt x="1649" y="534"/>
                </a:lnTo>
                <a:lnTo>
                  <a:pt x="1649" y="534"/>
                </a:lnTo>
                <a:lnTo>
                  <a:pt x="1653" y="534"/>
                </a:lnTo>
                <a:lnTo>
                  <a:pt x="1653" y="534"/>
                </a:lnTo>
                <a:lnTo>
                  <a:pt x="1649" y="538"/>
                </a:lnTo>
                <a:lnTo>
                  <a:pt x="1653" y="538"/>
                </a:lnTo>
                <a:lnTo>
                  <a:pt x="1653" y="538"/>
                </a:lnTo>
                <a:lnTo>
                  <a:pt x="1653" y="538"/>
                </a:lnTo>
                <a:lnTo>
                  <a:pt x="1653" y="538"/>
                </a:lnTo>
                <a:lnTo>
                  <a:pt x="1658" y="538"/>
                </a:lnTo>
                <a:lnTo>
                  <a:pt x="1658" y="538"/>
                </a:lnTo>
                <a:lnTo>
                  <a:pt x="1662" y="538"/>
                </a:lnTo>
                <a:lnTo>
                  <a:pt x="1662" y="534"/>
                </a:lnTo>
                <a:lnTo>
                  <a:pt x="1662" y="534"/>
                </a:lnTo>
                <a:lnTo>
                  <a:pt x="1662" y="534"/>
                </a:lnTo>
                <a:lnTo>
                  <a:pt x="1667" y="538"/>
                </a:lnTo>
                <a:lnTo>
                  <a:pt x="1667" y="538"/>
                </a:lnTo>
                <a:lnTo>
                  <a:pt x="1667" y="543"/>
                </a:lnTo>
                <a:lnTo>
                  <a:pt x="1667" y="543"/>
                </a:lnTo>
                <a:lnTo>
                  <a:pt x="1662" y="547"/>
                </a:lnTo>
                <a:lnTo>
                  <a:pt x="1662" y="552"/>
                </a:lnTo>
                <a:lnTo>
                  <a:pt x="1662" y="552"/>
                </a:lnTo>
                <a:lnTo>
                  <a:pt x="1662" y="556"/>
                </a:lnTo>
                <a:lnTo>
                  <a:pt x="1658" y="556"/>
                </a:lnTo>
                <a:lnTo>
                  <a:pt x="1658" y="561"/>
                </a:lnTo>
                <a:lnTo>
                  <a:pt x="1658" y="561"/>
                </a:lnTo>
                <a:lnTo>
                  <a:pt x="1658" y="565"/>
                </a:lnTo>
                <a:lnTo>
                  <a:pt x="1658" y="565"/>
                </a:lnTo>
                <a:lnTo>
                  <a:pt x="1658" y="565"/>
                </a:lnTo>
                <a:lnTo>
                  <a:pt x="1658" y="565"/>
                </a:lnTo>
                <a:lnTo>
                  <a:pt x="1658" y="565"/>
                </a:lnTo>
                <a:lnTo>
                  <a:pt x="1658" y="565"/>
                </a:lnTo>
                <a:lnTo>
                  <a:pt x="1658" y="565"/>
                </a:lnTo>
                <a:lnTo>
                  <a:pt x="1653" y="565"/>
                </a:lnTo>
                <a:lnTo>
                  <a:pt x="1653" y="565"/>
                </a:lnTo>
                <a:lnTo>
                  <a:pt x="1653" y="570"/>
                </a:lnTo>
                <a:lnTo>
                  <a:pt x="1653" y="570"/>
                </a:lnTo>
                <a:lnTo>
                  <a:pt x="1658" y="570"/>
                </a:lnTo>
                <a:lnTo>
                  <a:pt x="1658" y="570"/>
                </a:lnTo>
                <a:lnTo>
                  <a:pt x="1658" y="570"/>
                </a:lnTo>
                <a:lnTo>
                  <a:pt x="1658" y="570"/>
                </a:lnTo>
                <a:lnTo>
                  <a:pt x="1658" y="570"/>
                </a:lnTo>
                <a:lnTo>
                  <a:pt x="1658" y="570"/>
                </a:lnTo>
                <a:lnTo>
                  <a:pt x="1658" y="570"/>
                </a:lnTo>
                <a:lnTo>
                  <a:pt x="1658" y="570"/>
                </a:lnTo>
                <a:lnTo>
                  <a:pt x="1658" y="570"/>
                </a:lnTo>
                <a:lnTo>
                  <a:pt x="1658" y="570"/>
                </a:lnTo>
                <a:lnTo>
                  <a:pt x="1658" y="570"/>
                </a:lnTo>
                <a:lnTo>
                  <a:pt x="1658" y="574"/>
                </a:lnTo>
                <a:lnTo>
                  <a:pt x="1658" y="574"/>
                </a:lnTo>
                <a:lnTo>
                  <a:pt x="1658" y="574"/>
                </a:lnTo>
                <a:lnTo>
                  <a:pt x="1658" y="574"/>
                </a:lnTo>
                <a:lnTo>
                  <a:pt x="1658" y="574"/>
                </a:lnTo>
                <a:lnTo>
                  <a:pt x="1658" y="574"/>
                </a:lnTo>
                <a:lnTo>
                  <a:pt x="1658" y="574"/>
                </a:lnTo>
                <a:lnTo>
                  <a:pt x="1658" y="574"/>
                </a:lnTo>
                <a:lnTo>
                  <a:pt x="1658" y="579"/>
                </a:lnTo>
                <a:lnTo>
                  <a:pt x="1658" y="579"/>
                </a:lnTo>
                <a:lnTo>
                  <a:pt x="1658" y="579"/>
                </a:lnTo>
                <a:lnTo>
                  <a:pt x="1658" y="579"/>
                </a:lnTo>
                <a:lnTo>
                  <a:pt x="1658" y="579"/>
                </a:lnTo>
                <a:lnTo>
                  <a:pt x="1658" y="579"/>
                </a:lnTo>
                <a:lnTo>
                  <a:pt x="1658" y="579"/>
                </a:lnTo>
                <a:lnTo>
                  <a:pt x="1658" y="579"/>
                </a:lnTo>
                <a:lnTo>
                  <a:pt x="1662" y="579"/>
                </a:lnTo>
                <a:lnTo>
                  <a:pt x="1658" y="579"/>
                </a:lnTo>
                <a:lnTo>
                  <a:pt x="1658" y="579"/>
                </a:lnTo>
                <a:lnTo>
                  <a:pt x="1658" y="583"/>
                </a:lnTo>
                <a:lnTo>
                  <a:pt x="1658" y="583"/>
                </a:lnTo>
                <a:lnTo>
                  <a:pt x="1658" y="583"/>
                </a:lnTo>
                <a:lnTo>
                  <a:pt x="1658" y="583"/>
                </a:lnTo>
                <a:lnTo>
                  <a:pt x="1658" y="583"/>
                </a:lnTo>
                <a:lnTo>
                  <a:pt x="1658" y="583"/>
                </a:lnTo>
                <a:lnTo>
                  <a:pt x="1653" y="588"/>
                </a:lnTo>
                <a:lnTo>
                  <a:pt x="1653" y="588"/>
                </a:lnTo>
                <a:lnTo>
                  <a:pt x="1649" y="588"/>
                </a:lnTo>
                <a:lnTo>
                  <a:pt x="1649" y="588"/>
                </a:lnTo>
                <a:lnTo>
                  <a:pt x="1649" y="588"/>
                </a:lnTo>
                <a:lnTo>
                  <a:pt x="1649" y="588"/>
                </a:lnTo>
                <a:lnTo>
                  <a:pt x="1644" y="588"/>
                </a:lnTo>
                <a:lnTo>
                  <a:pt x="1644" y="588"/>
                </a:lnTo>
                <a:lnTo>
                  <a:pt x="1644" y="588"/>
                </a:lnTo>
                <a:lnTo>
                  <a:pt x="1644" y="592"/>
                </a:lnTo>
                <a:lnTo>
                  <a:pt x="1640" y="592"/>
                </a:lnTo>
                <a:lnTo>
                  <a:pt x="1640" y="592"/>
                </a:lnTo>
                <a:lnTo>
                  <a:pt x="1640" y="592"/>
                </a:lnTo>
                <a:lnTo>
                  <a:pt x="1640" y="592"/>
                </a:lnTo>
                <a:lnTo>
                  <a:pt x="1640" y="592"/>
                </a:lnTo>
                <a:lnTo>
                  <a:pt x="1640" y="592"/>
                </a:lnTo>
                <a:lnTo>
                  <a:pt x="1640" y="592"/>
                </a:lnTo>
                <a:lnTo>
                  <a:pt x="1640" y="588"/>
                </a:lnTo>
                <a:lnTo>
                  <a:pt x="1640" y="588"/>
                </a:lnTo>
                <a:lnTo>
                  <a:pt x="1635" y="588"/>
                </a:lnTo>
                <a:lnTo>
                  <a:pt x="1635" y="592"/>
                </a:lnTo>
                <a:lnTo>
                  <a:pt x="1635" y="592"/>
                </a:lnTo>
                <a:lnTo>
                  <a:pt x="1635" y="592"/>
                </a:lnTo>
                <a:lnTo>
                  <a:pt x="1635" y="588"/>
                </a:lnTo>
                <a:lnTo>
                  <a:pt x="1635" y="592"/>
                </a:lnTo>
                <a:lnTo>
                  <a:pt x="1631" y="592"/>
                </a:lnTo>
                <a:lnTo>
                  <a:pt x="1631" y="592"/>
                </a:lnTo>
                <a:lnTo>
                  <a:pt x="1631" y="592"/>
                </a:lnTo>
                <a:lnTo>
                  <a:pt x="1631" y="592"/>
                </a:lnTo>
                <a:lnTo>
                  <a:pt x="1631" y="592"/>
                </a:lnTo>
                <a:lnTo>
                  <a:pt x="1631" y="592"/>
                </a:lnTo>
                <a:lnTo>
                  <a:pt x="1626" y="592"/>
                </a:lnTo>
                <a:lnTo>
                  <a:pt x="1631" y="592"/>
                </a:lnTo>
                <a:lnTo>
                  <a:pt x="1631" y="592"/>
                </a:lnTo>
                <a:lnTo>
                  <a:pt x="1631" y="592"/>
                </a:lnTo>
                <a:lnTo>
                  <a:pt x="1631" y="592"/>
                </a:lnTo>
                <a:lnTo>
                  <a:pt x="1631" y="592"/>
                </a:lnTo>
                <a:lnTo>
                  <a:pt x="1631" y="588"/>
                </a:lnTo>
                <a:lnTo>
                  <a:pt x="1631" y="588"/>
                </a:lnTo>
                <a:lnTo>
                  <a:pt x="1631" y="588"/>
                </a:lnTo>
                <a:lnTo>
                  <a:pt x="1631" y="588"/>
                </a:lnTo>
                <a:lnTo>
                  <a:pt x="1626" y="592"/>
                </a:lnTo>
                <a:lnTo>
                  <a:pt x="1626" y="592"/>
                </a:lnTo>
                <a:lnTo>
                  <a:pt x="1621" y="597"/>
                </a:lnTo>
                <a:lnTo>
                  <a:pt x="1621" y="597"/>
                </a:lnTo>
                <a:lnTo>
                  <a:pt x="1621" y="597"/>
                </a:lnTo>
                <a:lnTo>
                  <a:pt x="1617" y="601"/>
                </a:lnTo>
                <a:lnTo>
                  <a:pt x="1617" y="597"/>
                </a:lnTo>
                <a:lnTo>
                  <a:pt x="1617" y="601"/>
                </a:lnTo>
                <a:lnTo>
                  <a:pt x="1612" y="601"/>
                </a:lnTo>
                <a:lnTo>
                  <a:pt x="1612" y="601"/>
                </a:lnTo>
                <a:lnTo>
                  <a:pt x="1612" y="601"/>
                </a:lnTo>
                <a:lnTo>
                  <a:pt x="1612" y="597"/>
                </a:lnTo>
                <a:lnTo>
                  <a:pt x="1612" y="601"/>
                </a:lnTo>
                <a:lnTo>
                  <a:pt x="1612" y="601"/>
                </a:lnTo>
                <a:lnTo>
                  <a:pt x="1612" y="601"/>
                </a:lnTo>
                <a:lnTo>
                  <a:pt x="1612" y="597"/>
                </a:lnTo>
                <a:lnTo>
                  <a:pt x="1612" y="601"/>
                </a:lnTo>
                <a:lnTo>
                  <a:pt x="1608" y="601"/>
                </a:lnTo>
                <a:lnTo>
                  <a:pt x="1608" y="601"/>
                </a:lnTo>
                <a:lnTo>
                  <a:pt x="1608" y="601"/>
                </a:lnTo>
                <a:lnTo>
                  <a:pt x="1608" y="601"/>
                </a:lnTo>
                <a:lnTo>
                  <a:pt x="1608" y="601"/>
                </a:lnTo>
                <a:lnTo>
                  <a:pt x="1608" y="601"/>
                </a:lnTo>
                <a:lnTo>
                  <a:pt x="1608" y="601"/>
                </a:lnTo>
                <a:lnTo>
                  <a:pt x="1608" y="601"/>
                </a:lnTo>
                <a:lnTo>
                  <a:pt x="1608" y="601"/>
                </a:lnTo>
                <a:lnTo>
                  <a:pt x="1608" y="601"/>
                </a:lnTo>
                <a:lnTo>
                  <a:pt x="1608" y="601"/>
                </a:lnTo>
                <a:lnTo>
                  <a:pt x="1608" y="601"/>
                </a:lnTo>
                <a:lnTo>
                  <a:pt x="1608" y="601"/>
                </a:lnTo>
                <a:lnTo>
                  <a:pt x="1603" y="601"/>
                </a:lnTo>
                <a:lnTo>
                  <a:pt x="1603" y="601"/>
                </a:lnTo>
                <a:lnTo>
                  <a:pt x="1599" y="606"/>
                </a:lnTo>
                <a:lnTo>
                  <a:pt x="1599" y="606"/>
                </a:lnTo>
                <a:lnTo>
                  <a:pt x="1599" y="606"/>
                </a:lnTo>
                <a:lnTo>
                  <a:pt x="1599" y="606"/>
                </a:lnTo>
                <a:lnTo>
                  <a:pt x="1594" y="611"/>
                </a:lnTo>
                <a:lnTo>
                  <a:pt x="1590" y="615"/>
                </a:lnTo>
                <a:lnTo>
                  <a:pt x="1590" y="615"/>
                </a:lnTo>
                <a:lnTo>
                  <a:pt x="1590" y="615"/>
                </a:lnTo>
                <a:lnTo>
                  <a:pt x="1585" y="620"/>
                </a:lnTo>
                <a:lnTo>
                  <a:pt x="1585" y="620"/>
                </a:lnTo>
                <a:lnTo>
                  <a:pt x="1585" y="620"/>
                </a:lnTo>
                <a:lnTo>
                  <a:pt x="1585" y="624"/>
                </a:lnTo>
                <a:lnTo>
                  <a:pt x="1585" y="624"/>
                </a:lnTo>
                <a:lnTo>
                  <a:pt x="1585" y="624"/>
                </a:lnTo>
                <a:lnTo>
                  <a:pt x="1585" y="624"/>
                </a:lnTo>
                <a:lnTo>
                  <a:pt x="1585" y="624"/>
                </a:lnTo>
                <a:lnTo>
                  <a:pt x="1585" y="624"/>
                </a:lnTo>
                <a:lnTo>
                  <a:pt x="1585" y="624"/>
                </a:lnTo>
                <a:lnTo>
                  <a:pt x="1585" y="624"/>
                </a:lnTo>
                <a:lnTo>
                  <a:pt x="1585" y="624"/>
                </a:lnTo>
                <a:lnTo>
                  <a:pt x="1581" y="624"/>
                </a:lnTo>
                <a:lnTo>
                  <a:pt x="1581" y="629"/>
                </a:lnTo>
                <a:lnTo>
                  <a:pt x="1581" y="629"/>
                </a:lnTo>
                <a:lnTo>
                  <a:pt x="1576" y="629"/>
                </a:lnTo>
                <a:lnTo>
                  <a:pt x="1576" y="629"/>
                </a:lnTo>
                <a:lnTo>
                  <a:pt x="1581" y="633"/>
                </a:lnTo>
                <a:lnTo>
                  <a:pt x="1581" y="633"/>
                </a:lnTo>
                <a:lnTo>
                  <a:pt x="1581" y="638"/>
                </a:lnTo>
                <a:lnTo>
                  <a:pt x="1581" y="638"/>
                </a:lnTo>
                <a:lnTo>
                  <a:pt x="1581" y="638"/>
                </a:lnTo>
                <a:lnTo>
                  <a:pt x="1581" y="638"/>
                </a:lnTo>
                <a:lnTo>
                  <a:pt x="1581" y="642"/>
                </a:lnTo>
                <a:lnTo>
                  <a:pt x="1581" y="642"/>
                </a:lnTo>
                <a:lnTo>
                  <a:pt x="1585" y="642"/>
                </a:lnTo>
                <a:lnTo>
                  <a:pt x="1585" y="642"/>
                </a:lnTo>
                <a:lnTo>
                  <a:pt x="1590" y="642"/>
                </a:lnTo>
                <a:lnTo>
                  <a:pt x="1590" y="638"/>
                </a:lnTo>
                <a:lnTo>
                  <a:pt x="1590" y="638"/>
                </a:lnTo>
                <a:lnTo>
                  <a:pt x="1590" y="638"/>
                </a:lnTo>
                <a:lnTo>
                  <a:pt x="1590" y="633"/>
                </a:lnTo>
                <a:lnTo>
                  <a:pt x="1590" y="638"/>
                </a:lnTo>
                <a:lnTo>
                  <a:pt x="1585" y="633"/>
                </a:lnTo>
                <a:lnTo>
                  <a:pt x="1585" y="633"/>
                </a:lnTo>
                <a:lnTo>
                  <a:pt x="1590" y="633"/>
                </a:lnTo>
                <a:lnTo>
                  <a:pt x="1590" y="633"/>
                </a:lnTo>
                <a:lnTo>
                  <a:pt x="1590" y="633"/>
                </a:lnTo>
                <a:lnTo>
                  <a:pt x="1590" y="638"/>
                </a:lnTo>
                <a:lnTo>
                  <a:pt x="1590" y="642"/>
                </a:lnTo>
                <a:lnTo>
                  <a:pt x="1590" y="642"/>
                </a:lnTo>
                <a:lnTo>
                  <a:pt x="1590" y="642"/>
                </a:lnTo>
                <a:lnTo>
                  <a:pt x="1590" y="642"/>
                </a:lnTo>
                <a:lnTo>
                  <a:pt x="1585" y="642"/>
                </a:lnTo>
                <a:lnTo>
                  <a:pt x="1581" y="642"/>
                </a:lnTo>
                <a:lnTo>
                  <a:pt x="1581" y="642"/>
                </a:lnTo>
                <a:lnTo>
                  <a:pt x="1576" y="647"/>
                </a:lnTo>
                <a:lnTo>
                  <a:pt x="1576" y="647"/>
                </a:lnTo>
                <a:lnTo>
                  <a:pt x="1576" y="642"/>
                </a:lnTo>
                <a:lnTo>
                  <a:pt x="1576" y="642"/>
                </a:lnTo>
                <a:lnTo>
                  <a:pt x="1576" y="642"/>
                </a:lnTo>
                <a:lnTo>
                  <a:pt x="1572" y="647"/>
                </a:lnTo>
                <a:lnTo>
                  <a:pt x="1572" y="647"/>
                </a:lnTo>
                <a:lnTo>
                  <a:pt x="1567" y="647"/>
                </a:lnTo>
                <a:lnTo>
                  <a:pt x="1567" y="647"/>
                </a:lnTo>
                <a:lnTo>
                  <a:pt x="1567" y="642"/>
                </a:lnTo>
                <a:lnTo>
                  <a:pt x="1572" y="642"/>
                </a:lnTo>
                <a:lnTo>
                  <a:pt x="1572" y="642"/>
                </a:lnTo>
                <a:lnTo>
                  <a:pt x="1567" y="642"/>
                </a:lnTo>
                <a:lnTo>
                  <a:pt x="1567" y="642"/>
                </a:lnTo>
                <a:lnTo>
                  <a:pt x="1567" y="642"/>
                </a:lnTo>
                <a:lnTo>
                  <a:pt x="1567" y="638"/>
                </a:lnTo>
                <a:lnTo>
                  <a:pt x="1567" y="638"/>
                </a:lnTo>
                <a:lnTo>
                  <a:pt x="1567" y="642"/>
                </a:lnTo>
                <a:lnTo>
                  <a:pt x="1567" y="642"/>
                </a:lnTo>
                <a:lnTo>
                  <a:pt x="1563" y="647"/>
                </a:lnTo>
                <a:lnTo>
                  <a:pt x="1563" y="647"/>
                </a:lnTo>
                <a:lnTo>
                  <a:pt x="1558" y="647"/>
                </a:lnTo>
                <a:lnTo>
                  <a:pt x="1554" y="647"/>
                </a:lnTo>
                <a:lnTo>
                  <a:pt x="1554" y="647"/>
                </a:lnTo>
                <a:lnTo>
                  <a:pt x="1549" y="647"/>
                </a:lnTo>
                <a:lnTo>
                  <a:pt x="1549" y="647"/>
                </a:lnTo>
                <a:lnTo>
                  <a:pt x="1545" y="647"/>
                </a:lnTo>
                <a:lnTo>
                  <a:pt x="1540" y="647"/>
                </a:lnTo>
                <a:lnTo>
                  <a:pt x="1540" y="647"/>
                </a:lnTo>
                <a:lnTo>
                  <a:pt x="1540" y="651"/>
                </a:lnTo>
                <a:lnTo>
                  <a:pt x="1536" y="651"/>
                </a:lnTo>
                <a:lnTo>
                  <a:pt x="1527" y="651"/>
                </a:lnTo>
                <a:lnTo>
                  <a:pt x="1527" y="656"/>
                </a:lnTo>
                <a:lnTo>
                  <a:pt x="1522" y="656"/>
                </a:lnTo>
                <a:lnTo>
                  <a:pt x="1522" y="656"/>
                </a:lnTo>
                <a:lnTo>
                  <a:pt x="1522" y="656"/>
                </a:lnTo>
                <a:lnTo>
                  <a:pt x="1522" y="656"/>
                </a:lnTo>
                <a:lnTo>
                  <a:pt x="1518" y="656"/>
                </a:lnTo>
                <a:lnTo>
                  <a:pt x="1522" y="656"/>
                </a:lnTo>
                <a:lnTo>
                  <a:pt x="1522" y="656"/>
                </a:lnTo>
                <a:lnTo>
                  <a:pt x="1522" y="651"/>
                </a:lnTo>
                <a:lnTo>
                  <a:pt x="1527" y="651"/>
                </a:lnTo>
                <a:lnTo>
                  <a:pt x="1522" y="647"/>
                </a:lnTo>
                <a:lnTo>
                  <a:pt x="1522" y="647"/>
                </a:lnTo>
                <a:lnTo>
                  <a:pt x="1522" y="651"/>
                </a:lnTo>
                <a:lnTo>
                  <a:pt x="1522" y="651"/>
                </a:lnTo>
                <a:lnTo>
                  <a:pt x="1522" y="656"/>
                </a:lnTo>
                <a:lnTo>
                  <a:pt x="1518" y="656"/>
                </a:lnTo>
                <a:lnTo>
                  <a:pt x="1518" y="660"/>
                </a:lnTo>
                <a:lnTo>
                  <a:pt x="1518" y="660"/>
                </a:lnTo>
                <a:lnTo>
                  <a:pt x="1518" y="660"/>
                </a:lnTo>
                <a:lnTo>
                  <a:pt x="1518" y="660"/>
                </a:lnTo>
                <a:lnTo>
                  <a:pt x="1513" y="660"/>
                </a:lnTo>
                <a:lnTo>
                  <a:pt x="1513" y="660"/>
                </a:lnTo>
                <a:lnTo>
                  <a:pt x="1513" y="665"/>
                </a:lnTo>
                <a:lnTo>
                  <a:pt x="1518" y="665"/>
                </a:lnTo>
                <a:lnTo>
                  <a:pt x="1518" y="665"/>
                </a:lnTo>
                <a:lnTo>
                  <a:pt x="1518" y="665"/>
                </a:lnTo>
                <a:lnTo>
                  <a:pt x="1518" y="665"/>
                </a:lnTo>
                <a:lnTo>
                  <a:pt x="1518" y="669"/>
                </a:lnTo>
                <a:lnTo>
                  <a:pt x="1513" y="669"/>
                </a:lnTo>
                <a:lnTo>
                  <a:pt x="1513" y="669"/>
                </a:lnTo>
                <a:lnTo>
                  <a:pt x="1513" y="674"/>
                </a:lnTo>
                <a:lnTo>
                  <a:pt x="1509" y="678"/>
                </a:lnTo>
                <a:lnTo>
                  <a:pt x="1509" y="674"/>
                </a:lnTo>
                <a:lnTo>
                  <a:pt x="1513" y="674"/>
                </a:lnTo>
                <a:lnTo>
                  <a:pt x="1513" y="674"/>
                </a:lnTo>
                <a:lnTo>
                  <a:pt x="1509" y="674"/>
                </a:lnTo>
                <a:lnTo>
                  <a:pt x="1509" y="678"/>
                </a:lnTo>
                <a:lnTo>
                  <a:pt x="1504" y="678"/>
                </a:lnTo>
                <a:lnTo>
                  <a:pt x="1504" y="683"/>
                </a:lnTo>
                <a:lnTo>
                  <a:pt x="1504" y="678"/>
                </a:lnTo>
                <a:lnTo>
                  <a:pt x="1504" y="683"/>
                </a:lnTo>
                <a:lnTo>
                  <a:pt x="1504" y="683"/>
                </a:lnTo>
                <a:lnTo>
                  <a:pt x="1500" y="683"/>
                </a:lnTo>
                <a:lnTo>
                  <a:pt x="1500" y="683"/>
                </a:lnTo>
                <a:lnTo>
                  <a:pt x="1500" y="683"/>
                </a:lnTo>
                <a:lnTo>
                  <a:pt x="1500" y="683"/>
                </a:lnTo>
                <a:lnTo>
                  <a:pt x="1500" y="687"/>
                </a:lnTo>
                <a:lnTo>
                  <a:pt x="1500" y="687"/>
                </a:lnTo>
                <a:lnTo>
                  <a:pt x="1495" y="687"/>
                </a:lnTo>
                <a:lnTo>
                  <a:pt x="1490" y="692"/>
                </a:lnTo>
                <a:lnTo>
                  <a:pt x="1490" y="692"/>
                </a:lnTo>
                <a:lnTo>
                  <a:pt x="1490" y="692"/>
                </a:lnTo>
                <a:lnTo>
                  <a:pt x="1490" y="692"/>
                </a:lnTo>
                <a:lnTo>
                  <a:pt x="1490" y="687"/>
                </a:lnTo>
                <a:lnTo>
                  <a:pt x="1490" y="687"/>
                </a:lnTo>
                <a:lnTo>
                  <a:pt x="1490" y="687"/>
                </a:lnTo>
                <a:lnTo>
                  <a:pt x="1490" y="687"/>
                </a:lnTo>
                <a:lnTo>
                  <a:pt x="1490" y="683"/>
                </a:lnTo>
                <a:lnTo>
                  <a:pt x="1486" y="683"/>
                </a:lnTo>
                <a:lnTo>
                  <a:pt x="1486" y="683"/>
                </a:lnTo>
                <a:lnTo>
                  <a:pt x="1486" y="678"/>
                </a:lnTo>
                <a:lnTo>
                  <a:pt x="1486" y="678"/>
                </a:lnTo>
                <a:lnTo>
                  <a:pt x="1486" y="678"/>
                </a:lnTo>
                <a:lnTo>
                  <a:pt x="1490" y="674"/>
                </a:lnTo>
                <a:lnTo>
                  <a:pt x="1490" y="674"/>
                </a:lnTo>
                <a:lnTo>
                  <a:pt x="1495" y="674"/>
                </a:lnTo>
                <a:lnTo>
                  <a:pt x="1495" y="674"/>
                </a:lnTo>
                <a:lnTo>
                  <a:pt x="1495" y="674"/>
                </a:lnTo>
                <a:lnTo>
                  <a:pt x="1495" y="674"/>
                </a:lnTo>
                <a:lnTo>
                  <a:pt x="1490" y="674"/>
                </a:lnTo>
                <a:lnTo>
                  <a:pt x="1490" y="674"/>
                </a:lnTo>
                <a:lnTo>
                  <a:pt x="1490" y="674"/>
                </a:lnTo>
                <a:lnTo>
                  <a:pt x="1486" y="678"/>
                </a:lnTo>
                <a:lnTo>
                  <a:pt x="1486" y="678"/>
                </a:lnTo>
                <a:lnTo>
                  <a:pt x="1486" y="678"/>
                </a:lnTo>
                <a:lnTo>
                  <a:pt x="1486" y="678"/>
                </a:lnTo>
                <a:lnTo>
                  <a:pt x="1486" y="683"/>
                </a:lnTo>
                <a:lnTo>
                  <a:pt x="1486" y="683"/>
                </a:lnTo>
                <a:lnTo>
                  <a:pt x="1486" y="683"/>
                </a:lnTo>
                <a:lnTo>
                  <a:pt x="1486" y="687"/>
                </a:lnTo>
                <a:lnTo>
                  <a:pt x="1486" y="692"/>
                </a:lnTo>
                <a:lnTo>
                  <a:pt x="1486" y="692"/>
                </a:lnTo>
                <a:lnTo>
                  <a:pt x="1486" y="696"/>
                </a:lnTo>
                <a:lnTo>
                  <a:pt x="1486" y="696"/>
                </a:lnTo>
                <a:lnTo>
                  <a:pt x="1486" y="696"/>
                </a:lnTo>
                <a:lnTo>
                  <a:pt x="1481" y="696"/>
                </a:lnTo>
                <a:lnTo>
                  <a:pt x="1486" y="696"/>
                </a:lnTo>
                <a:lnTo>
                  <a:pt x="1486" y="701"/>
                </a:lnTo>
                <a:lnTo>
                  <a:pt x="1486" y="701"/>
                </a:lnTo>
                <a:lnTo>
                  <a:pt x="1486" y="701"/>
                </a:lnTo>
                <a:lnTo>
                  <a:pt x="1486" y="701"/>
                </a:lnTo>
                <a:lnTo>
                  <a:pt x="1481" y="701"/>
                </a:lnTo>
                <a:lnTo>
                  <a:pt x="1481" y="701"/>
                </a:lnTo>
                <a:lnTo>
                  <a:pt x="1481" y="701"/>
                </a:lnTo>
                <a:lnTo>
                  <a:pt x="1481" y="701"/>
                </a:lnTo>
                <a:lnTo>
                  <a:pt x="1481" y="701"/>
                </a:lnTo>
                <a:lnTo>
                  <a:pt x="1481" y="705"/>
                </a:lnTo>
                <a:lnTo>
                  <a:pt x="1481" y="705"/>
                </a:lnTo>
                <a:lnTo>
                  <a:pt x="1481" y="705"/>
                </a:lnTo>
                <a:lnTo>
                  <a:pt x="1477" y="705"/>
                </a:lnTo>
                <a:lnTo>
                  <a:pt x="1477" y="710"/>
                </a:lnTo>
                <a:lnTo>
                  <a:pt x="1468" y="714"/>
                </a:lnTo>
                <a:lnTo>
                  <a:pt x="1468" y="719"/>
                </a:lnTo>
                <a:lnTo>
                  <a:pt x="1468" y="719"/>
                </a:lnTo>
                <a:lnTo>
                  <a:pt x="1468" y="719"/>
                </a:lnTo>
                <a:lnTo>
                  <a:pt x="1463" y="719"/>
                </a:lnTo>
                <a:lnTo>
                  <a:pt x="1463" y="719"/>
                </a:lnTo>
                <a:lnTo>
                  <a:pt x="1463" y="724"/>
                </a:lnTo>
                <a:lnTo>
                  <a:pt x="1459" y="724"/>
                </a:lnTo>
                <a:lnTo>
                  <a:pt x="1459" y="724"/>
                </a:lnTo>
                <a:lnTo>
                  <a:pt x="1459" y="724"/>
                </a:lnTo>
                <a:lnTo>
                  <a:pt x="1463" y="719"/>
                </a:lnTo>
                <a:lnTo>
                  <a:pt x="1463" y="714"/>
                </a:lnTo>
                <a:lnTo>
                  <a:pt x="1468" y="714"/>
                </a:lnTo>
                <a:lnTo>
                  <a:pt x="1468" y="714"/>
                </a:lnTo>
                <a:lnTo>
                  <a:pt x="1472" y="710"/>
                </a:lnTo>
                <a:lnTo>
                  <a:pt x="1468" y="710"/>
                </a:lnTo>
                <a:lnTo>
                  <a:pt x="1468" y="710"/>
                </a:lnTo>
                <a:lnTo>
                  <a:pt x="1468" y="710"/>
                </a:lnTo>
                <a:lnTo>
                  <a:pt x="1468" y="705"/>
                </a:lnTo>
                <a:lnTo>
                  <a:pt x="1468" y="705"/>
                </a:lnTo>
                <a:lnTo>
                  <a:pt x="1468" y="705"/>
                </a:lnTo>
                <a:lnTo>
                  <a:pt x="1468" y="705"/>
                </a:lnTo>
                <a:lnTo>
                  <a:pt x="1468" y="705"/>
                </a:lnTo>
                <a:lnTo>
                  <a:pt x="1472" y="705"/>
                </a:lnTo>
                <a:lnTo>
                  <a:pt x="1472" y="701"/>
                </a:lnTo>
                <a:lnTo>
                  <a:pt x="1472" y="701"/>
                </a:lnTo>
                <a:lnTo>
                  <a:pt x="1472" y="701"/>
                </a:lnTo>
                <a:lnTo>
                  <a:pt x="1468" y="705"/>
                </a:lnTo>
                <a:lnTo>
                  <a:pt x="1468" y="705"/>
                </a:lnTo>
                <a:lnTo>
                  <a:pt x="1468" y="701"/>
                </a:lnTo>
                <a:lnTo>
                  <a:pt x="1468" y="701"/>
                </a:lnTo>
                <a:lnTo>
                  <a:pt x="1468" y="705"/>
                </a:lnTo>
                <a:lnTo>
                  <a:pt x="1468" y="705"/>
                </a:lnTo>
                <a:lnTo>
                  <a:pt x="1468" y="701"/>
                </a:lnTo>
                <a:lnTo>
                  <a:pt x="1468" y="701"/>
                </a:lnTo>
                <a:lnTo>
                  <a:pt x="1463" y="701"/>
                </a:lnTo>
                <a:lnTo>
                  <a:pt x="1463" y="701"/>
                </a:lnTo>
                <a:lnTo>
                  <a:pt x="1468" y="696"/>
                </a:lnTo>
                <a:lnTo>
                  <a:pt x="1468" y="696"/>
                </a:lnTo>
                <a:lnTo>
                  <a:pt x="1468" y="696"/>
                </a:lnTo>
                <a:lnTo>
                  <a:pt x="1472" y="696"/>
                </a:lnTo>
                <a:lnTo>
                  <a:pt x="1472" y="696"/>
                </a:lnTo>
                <a:lnTo>
                  <a:pt x="1468" y="696"/>
                </a:lnTo>
                <a:lnTo>
                  <a:pt x="1468" y="696"/>
                </a:lnTo>
                <a:lnTo>
                  <a:pt x="1468" y="696"/>
                </a:lnTo>
                <a:lnTo>
                  <a:pt x="1468" y="692"/>
                </a:lnTo>
                <a:lnTo>
                  <a:pt x="1468" y="696"/>
                </a:lnTo>
                <a:lnTo>
                  <a:pt x="1468" y="696"/>
                </a:lnTo>
                <a:lnTo>
                  <a:pt x="1468" y="692"/>
                </a:lnTo>
                <a:lnTo>
                  <a:pt x="1468" y="692"/>
                </a:lnTo>
                <a:lnTo>
                  <a:pt x="1472" y="692"/>
                </a:lnTo>
                <a:lnTo>
                  <a:pt x="1472" y="692"/>
                </a:lnTo>
                <a:lnTo>
                  <a:pt x="1468" y="692"/>
                </a:lnTo>
                <a:lnTo>
                  <a:pt x="1468" y="692"/>
                </a:lnTo>
                <a:lnTo>
                  <a:pt x="1468" y="692"/>
                </a:lnTo>
                <a:lnTo>
                  <a:pt x="1468" y="687"/>
                </a:lnTo>
                <a:lnTo>
                  <a:pt x="1472" y="687"/>
                </a:lnTo>
                <a:lnTo>
                  <a:pt x="1472" y="692"/>
                </a:lnTo>
                <a:lnTo>
                  <a:pt x="1472" y="687"/>
                </a:lnTo>
                <a:lnTo>
                  <a:pt x="1472" y="687"/>
                </a:lnTo>
                <a:lnTo>
                  <a:pt x="1472" y="687"/>
                </a:lnTo>
                <a:lnTo>
                  <a:pt x="1472" y="687"/>
                </a:lnTo>
                <a:lnTo>
                  <a:pt x="1472" y="683"/>
                </a:lnTo>
                <a:lnTo>
                  <a:pt x="1477" y="683"/>
                </a:lnTo>
                <a:lnTo>
                  <a:pt x="1477" y="683"/>
                </a:lnTo>
                <a:lnTo>
                  <a:pt x="1477" y="683"/>
                </a:lnTo>
                <a:lnTo>
                  <a:pt x="1477" y="683"/>
                </a:lnTo>
                <a:lnTo>
                  <a:pt x="1477" y="683"/>
                </a:lnTo>
                <a:lnTo>
                  <a:pt x="1477" y="683"/>
                </a:lnTo>
                <a:lnTo>
                  <a:pt x="1481" y="683"/>
                </a:lnTo>
                <a:lnTo>
                  <a:pt x="1481" y="678"/>
                </a:lnTo>
                <a:lnTo>
                  <a:pt x="1477" y="678"/>
                </a:lnTo>
                <a:lnTo>
                  <a:pt x="1481" y="678"/>
                </a:lnTo>
                <a:lnTo>
                  <a:pt x="1477" y="678"/>
                </a:lnTo>
                <a:lnTo>
                  <a:pt x="1477" y="678"/>
                </a:lnTo>
                <a:lnTo>
                  <a:pt x="1477" y="678"/>
                </a:lnTo>
                <a:lnTo>
                  <a:pt x="1477" y="683"/>
                </a:lnTo>
                <a:lnTo>
                  <a:pt x="1477" y="683"/>
                </a:lnTo>
                <a:lnTo>
                  <a:pt x="1477" y="683"/>
                </a:lnTo>
                <a:lnTo>
                  <a:pt x="1472" y="683"/>
                </a:lnTo>
                <a:lnTo>
                  <a:pt x="1472" y="683"/>
                </a:lnTo>
                <a:lnTo>
                  <a:pt x="1472" y="683"/>
                </a:lnTo>
                <a:lnTo>
                  <a:pt x="1472" y="683"/>
                </a:lnTo>
                <a:lnTo>
                  <a:pt x="1472" y="683"/>
                </a:lnTo>
                <a:lnTo>
                  <a:pt x="1472" y="683"/>
                </a:lnTo>
                <a:lnTo>
                  <a:pt x="1472" y="683"/>
                </a:lnTo>
                <a:lnTo>
                  <a:pt x="1472" y="683"/>
                </a:lnTo>
                <a:lnTo>
                  <a:pt x="1472" y="683"/>
                </a:lnTo>
                <a:lnTo>
                  <a:pt x="1472" y="683"/>
                </a:lnTo>
                <a:lnTo>
                  <a:pt x="1468" y="683"/>
                </a:lnTo>
                <a:lnTo>
                  <a:pt x="1468" y="687"/>
                </a:lnTo>
                <a:lnTo>
                  <a:pt x="1468" y="683"/>
                </a:lnTo>
                <a:lnTo>
                  <a:pt x="1468" y="683"/>
                </a:lnTo>
                <a:lnTo>
                  <a:pt x="1468" y="687"/>
                </a:lnTo>
                <a:lnTo>
                  <a:pt x="1468" y="687"/>
                </a:lnTo>
                <a:lnTo>
                  <a:pt x="1468" y="687"/>
                </a:lnTo>
                <a:lnTo>
                  <a:pt x="1468" y="687"/>
                </a:lnTo>
                <a:lnTo>
                  <a:pt x="1468" y="687"/>
                </a:lnTo>
                <a:lnTo>
                  <a:pt x="1468" y="687"/>
                </a:lnTo>
                <a:lnTo>
                  <a:pt x="1468" y="687"/>
                </a:lnTo>
                <a:lnTo>
                  <a:pt x="1468" y="692"/>
                </a:lnTo>
                <a:lnTo>
                  <a:pt x="1463" y="692"/>
                </a:lnTo>
                <a:lnTo>
                  <a:pt x="1463" y="692"/>
                </a:lnTo>
                <a:lnTo>
                  <a:pt x="1463" y="692"/>
                </a:lnTo>
                <a:lnTo>
                  <a:pt x="1463" y="696"/>
                </a:lnTo>
                <a:lnTo>
                  <a:pt x="1463" y="696"/>
                </a:lnTo>
                <a:lnTo>
                  <a:pt x="1463" y="701"/>
                </a:lnTo>
                <a:lnTo>
                  <a:pt x="1463" y="701"/>
                </a:lnTo>
                <a:lnTo>
                  <a:pt x="1463" y="701"/>
                </a:lnTo>
                <a:lnTo>
                  <a:pt x="1463" y="701"/>
                </a:lnTo>
                <a:lnTo>
                  <a:pt x="1463" y="701"/>
                </a:lnTo>
                <a:lnTo>
                  <a:pt x="1459" y="701"/>
                </a:lnTo>
                <a:lnTo>
                  <a:pt x="1459" y="696"/>
                </a:lnTo>
                <a:lnTo>
                  <a:pt x="1459" y="696"/>
                </a:lnTo>
                <a:lnTo>
                  <a:pt x="1459" y="696"/>
                </a:lnTo>
                <a:lnTo>
                  <a:pt x="1459" y="696"/>
                </a:lnTo>
                <a:lnTo>
                  <a:pt x="1459" y="701"/>
                </a:lnTo>
                <a:lnTo>
                  <a:pt x="1463" y="705"/>
                </a:lnTo>
                <a:lnTo>
                  <a:pt x="1463" y="705"/>
                </a:lnTo>
                <a:lnTo>
                  <a:pt x="1463" y="705"/>
                </a:lnTo>
                <a:lnTo>
                  <a:pt x="1463" y="705"/>
                </a:lnTo>
                <a:lnTo>
                  <a:pt x="1459" y="705"/>
                </a:lnTo>
                <a:lnTo>
                  <a:pt x="1459" y="705"/>
                </a:lnTo>
                <a:lnTo>
                  <a:pt x="1459" y="705"/>
                </a:lnTo>
                <a:lnTo>
                  <a:pt x="1454" y="705"/>
                </a:lnTo>
                <a:lnTo>
                  <a:pt x="1454" y="701"/>
                </a:lnTo>
                <a:lnTo>
                  <a:pt x="1454" y="701"/>
                </a:lnTo>
                <a:lnTo>
                  <a:pt x="1454" y="701"/>
                </a:lnTo>
                <a:lnTo>
                  <a:pt x="1454" y="701"/>
                </a:lnTo>
                <a:lnTo>
                  <a:pt x="1454" y="701"/>
                </a:lnTo>
                <a:lnTo>
                  <a:pt x="1454" y="701"/>
                </a:lnTo>
                <a:lnTo>
                  <a:pt x="1454" y="701"/>
                </a:lnTo>
                <a:lnTo>
                  <a:pt x="1450" y="701"/>
                </a:lnTo>
                <a:lnTo>
                  <a:pt x="1450" y="701"/>
                </a:lnTo>
                <a:lnTo>
                  <a:pt x="1450" y="696"/>
                </a:lnTo>
                <a:lnTo>
                  <a:pt x="1450" y="696"/>
                </a:lnTo>
                <a:lnTo>
                  <a:pt x="1454" y="696"/>
                </a:lnTo>
                <a:lnTo>
                  <a:pt x="1454" y="696"/>
                </a:lnTo>
                <a:lnTo>
                  <a:pt x="1459" y="692"/>
                </a:lnTo>
                <a:lnTo>
                  <a:pt x="1459" y="692"/>
                </a:lnTo>
                <a:lnTo>
                  <a:pt x="1454" y="692"/>
                </a:lnTo>
                <a:lnTo>
                  <a:pt x="1454" y="696"/>
                </a:lnTo>
                <a:lnTo>
                  <a:pt x="1454" y="696"/>
                </a:lnTo>
                <a:lnTo>
                  <a:pt x="1450" y="696"/>
                </a:lnTo>
                <a:lnTo>
                  <a:pt x="1450" y="696"/>
                </a:lnTo>
                <a:lnTo>
                  <a:pt x="1450" y="701"/>
                </a:lnTo>
                <a:lnTo>
                  <a:pt x="1450" y="701"/>
                </a:lnTo>
                <a:lnTo>
                  <a:pt x="1450" y="701"/>
                </a:lnTo>
                <a:lnTo>
                  <a:pt x="1450" y="701"/>
                </a:lnTo>
                <a:lnTo>
                  <a:pt x="1454" y="701"/>
                </a:lnTo>
                <a:lnTo>
                  <a:pt x="1454" y="705"/>
                </a:lnTo>
                <a:lnTo>
                  <a:pt x="1459" y="705"/>
                </a:lnTo>
                <a:lnTo>
                  <a:pt x="1459" y="705"/>
                </a:lnTo>
                <a:lnTo>
                  <a:pt x="1459" y="710"/>
                </a:lnTo>
                <a:lnTo>
                  <a:pt x="1459" y="710"/>
                </a:lnTo>
                <a:lnTo>
                  <a:pt x="1459" y="710"/>
                </a:lnTo>
                <a:lnTo>
                  <a:pt x="1459" y="710"/>
                </a:lnTo>
                <a:lnTo>
                  <a:pt x="1459" y="714"/>
                </a:lnTo>
                <a:lnTo>
                  <a:pt x="1459" y="714"/>
                </a:lnTo>
                <a:lnTo>
                  <a:pt x="1459" y="714"/>
                </a:lnTo>
                <a:lnTo>
                  <a:pt x="1459" y="714"/>
                </a:lnTo>
                <a:lnTo>
                  <a:pt x="1454" y="714"/>
                </a:lnTo>
                <a:lnTo>
                  <a:pt x="1454" y="710"/>
                </a:lnTo>
                <a:lnTo>
                  <a:pt x="1454" y="710"/>
                </a:lnTo>
                <a:lnTo>
                  <a:pt x="1454" y="705"/>
                </a:lnTo>
                <a:lnTo>
                  <a:pt x="1450" y="705"/>
                </a:lnTo>
                <a:lnTo>
                  <a:pt x="1450" y="705"/>
                </a:lnTo>
                <a:lnTo>
                  <a:pt x="1450" y="710"/>
                </a:lnTo>
                <a:lnTo>
                  <a:pt x="1454" y="710"/>
                </a:lnTo>
                <a:lnTo>
                  <a:pt x="1454" y="714"/>
                </a:lnTo>
                <a:lnTo>
                  <a:pt x="1454" y="714"/>
                </a:lnTo>
                <a:lnTo>
                  <a:pt x="1454" y="714"/>
                </a:lnTo>
                <a:lnTo>
                  <a:pt x="1454" y="714"/>
                </a:lnTo>
                <a:lnTo>
                  <a:pt x="1459" y="719"/>
                </a:lnTo>
                <a:lnTo>
                  <a:pt x="1454" y="719"/>
                </a:lnTo>
                <a:lnTo>
                  <a:pt x="1459" y="719"/>
                </a:lnTo>
                <a:lnTo>
                  <a:pt x="1459" y="719"/>
                </a:lnTo>
                <a:lnTo>
                  <a:pt x="1459" y="724"/>
                </a:lnTo>
                <a:lnTo>
                  <a:pt x="1454" y="719"/>
                </a:lnTo>
                <a:lnTo>
                  <a:pt x="1454" y="724"/>
                </a:lnTo>
                <a:lnTo>
                  <a:pt x="1454" y="724"/>
                </a:lnTo>
                <a:lnTo>
                  <a:pt x="1454" y="724"/>
                </a:lnTo>
                <a:lnTo>
                  <a:pt x="1454" y="724"/>
                </a:lnTo>
                <a:lnTo>
                  <a:pt x="1450" y="719"/>
                </a:lnTo>
                <a:lnTo>
                  <a:pt x="1450" y="719"/>
                </a:lnTo>
                <a:lnTo>
                  <a:pt x="1450" y="719"/>
                </a:lnTo>
                <a:lnTo>
                  <a:pt x="1450" y="724"/>
                </a:lnTo>
                <a:lnTo>
                  <a:pt x="1454" y="724"/>
                </a:lnTo>
                <a:lnTo>
                  <a:pt x="1454" y="724"/>
                </a:lnTo>
                <a:lnTo>
                  <a:pt x="1454" y="724"/>
                </a:lnTo>
                <a:lnTo>
                  <a:pt x="1454" y="728"/>
                </a:lnTo>
                <a:lnTo>
                  <a:pt x="1454" y="728"/>
                </a:lnTo>
                <a:lnTo>
                  <a:pt x="1454" y="728"/>
                </a:lnTo>
                <a:lnTo>
                  <a:pt x="1450" y="728"/>
                </a:lnTo>
                <a:lnTo>
                  <a:pt x="1450" y="728"/>
                </a:lnTo>
                <a:lnTo>
                  <a:pt x="1450" y="728"/>
                </a:lnTo>
                <a:lnTo>
                  <a:pt x="1450" y="724"/>
                </a:lnTo>
                <a:lnTo>
                  <a:pt x="1450" y="724"/>
                </a:lnTo>
                <a:lnTo>
                  <a:pt x="1450" y="724"/>
                </a:lnTo>
                <a:lnTo>
                  <a:pt x="1445" y="724"/>
                </a:lnTo>
                <a:lnTo>
                  <a:pt x="1441" y="719"/>
                </a:lnTo>
                <a:lnTo>
                  <a:pt x="1441" y="724"/>
                </a:lnTo>
                <a:lnTo>
                  <a:pt x="1441" y="724"/>
                </a:lnTo>
                <a:lnTo>
                  <a:pt x="1445" y="724"/>
                </a:lnTo>
                <a:lnTo>
                  <a:pt x="1445" y="724"/>
                </a:lnTo>
                <a:lnTo>
                  <a:pt x="1450" y="724"/>
                </a:lnTo>
                <a:lnTo>
                  <a:pt x="1450" y="724"/>
                </a:lnTo>
                <a:lnTo>
                  <a:pt x="1450" y="728"/>
                </a:lnTo>
                <a:lnTo>
                  <a:pt x="1450" y="728"/>
                </a:lnTo>
                <a:lnTo>
                  <a:pt x="1450" y="728"/>
                </a:lnTo>
                <a:lnTo>
                  <a:pt x="1450" y="733"/>
                </a:lnTo>
                <a:lnTo>
                  <a:pt x="1454" y="728"/>
                </a:lnTo>
                <a:lnTo>
                  <a:pt x="1454" y="728"/>
                </a:lnTo>
                <a:lnTo>
                  <a:pt x="1459" y="728"/>
                </a:lnTo>
                <a:lnTo>
                  <a:pt x="1459" y="733"/>
                </a:lnTo>
                <a:lnTo>
                  <a:pt x="1459" y="733"/>
                </a:lnTo>
                <a:lnTo>
                  <a:pt x="1459" y="737"/>
                </a:lnTo>
                <a:lnTo>
                  <a:pt x="1454" y="742"/>
                </a:lnTo>
                <a:lnTo>
                  <a:pt x="1454" y="751"/>
                </a:lnTo>
                <a:lnTo>
                  <a:pt x="1454" y="751"/>
                </a:lnTo>
                <a:lnTo>
                  <a:pt x="1454" y="751"/>
                </a:lnTo>
                <a:lnTo>
                  <a:pt x="1454" y="746"/>
                </a:lnTo>
                <a:lnTo>
                  <a:pt x="1454" y="742"/>
                </a:lnTo>
                <a:lnTo>
                  <a:pt x="1454" y="737"/>
                </a:lnTo>
                <a:lnTo>
                  <a:pt x="1459" y="737"/>
                </a:lnTo>
                <a:lnTo>
                  <a:pt x="1454" y="737"/>
                </a:lnTo>
                <a:lnTo>
                  <a:pt x="1454" y="737"/>
                </a:lnTo>
                <a:lnTo>
                  <a:pt x="1454" y="737"/>
                </a:lnTo>
                <a:lnTo>
                  <a:pt x="1454" y="737"/>
                </a:lnTo>
                <a:lnTo>
                  <a:pt x="1454" y="737"/>
                </a:lnTo>
                <a:lnTo>
                  <a:pt x="1454" y="742"/>
                </a:lnTo>
                <a:lnTo>
                  <a:pt x="1454" y="742"/>
                </a:lnTo>
                <a:lnTo>
                  <a:pt x="1454" y="742"/>
                </a:lnTo>
                <a:lnTo>
                  <a:pt x="1454" y="746"/>
                </a:lnTo>
                <a:lnTo>
                  <a:pt x="1454" y="746"/>
                </a:lnTo>
                <a:lnTo>
                  <a:pt x="1454" y="742"/>
                </a:lnTo>
                <a:lnTo>
                  <a:pt x="1450" y="742"/>
                </a:lnTo>
                <a:lnTo>
                  <a:pt x="1450" y="742"/>
                </a:lnTo>
                <a:lnTo>
                  <a:pt x="1450" y="742"/>
                </a:lnTo>
                <a:lnTo>
                  <a:pt x="1450" y="746"/>
                </a:lnTo>
                <a:lnTo>
                  <a:pt x="1450" y="746"/>
                </a:lnTo>
                <a:lnTo>
                  <a:pt x="1450" y="746"/>
                </a:lnTo>
                <a:lnTo>
                  <a:pt x="1450" y="746"/>
                </a:lnTo>
                <a:lnTo>
                  <a:pt x="1445" y="746"/>
                </a:lnTo>
                <a:lnTo>
                  <a:pt x="1445" y="746"/>
                </a:lnTo>
                <a:lnTo>
                  <a:pt x="1445" y="746"/>
                </a:lnTo>
                <a:lnTo>
                  <a:pt x="1445" y="746"/>
                </a:lnTo>
                <a:lnTo>
                  <a:pt x="1441" y="746"/>
                </a:lnTo>
                <a:lnTo>
                  <a:pt x="1441" y="746"/>
                </a:lnTo>
                <a:lnTo>
                  <a:pt x="1441" y="746"/>
                </a:lnTo>
                <a:lnTo>
                  <a:pt x="1441" y="742"/>
                </a:lnTo>
                <a:lnTo>
                  <a:pt x="1441" y="746"/>
                </a:lnTo>
                <a:lnTo>
                  <a:pt x="1441" y="746"/>
                </a:lnTo>
                <a:lnTo>
                  <a:pt x="1441" y="746"/>
                </a:lnTo>
                <a:lnTo>
                  <a:pt x="1441" y="751"/>
                </a:lnTo>
                <a:lnTo>
                  <a:pt x="1441" y="746"/>
                </a:lnTo>
                <a:lnTo>
                  <a:pt x="1445" y="751"/>
                </a:lnTo>
                <a:lnTo>
                  <a:pt x="1445" y="746"/>
                </a:lnTo>
                <a:lnTo>
                  <a:pt x="1445" y="746"/>
                </a:lnTo>
                <a:lnTo>
                  <a:pt x="1450" y="746"/>
                </a:lnTo>
                <a:lnTo>
                  <a:pt x="1450" y="751"/>
                </a:lnTo>
                <a:lnTo>
                  <a:pt x="1450" y="751"/>
                </a:lnTo>
                <a:lnTo>
                  <a:pt x="1445" y="755"/>
                </a:lnTo>
                <a:lnTo>
                  <a:pt x="1445" y="755"/>
                </a:lnTo>
                <a:lnTo>
                  <a:pt x="1450" y="755"/>
                </a:lnTo>
                <a:lnTo>
                  <a:pt x="1450" y="751"/>
                </a:lnTo>
                <a:lnTo>
                  <a:pt x="1454" y="751"/>
                </a:lnTo>
                <a:lnTo>
                  <a:pt x="1454" y="751"/>
                </a:lnTo>
                <a:lnTo>
                  <a:pt x="1454" y="751"/>
                </a:lnTo>
                <a:lnTo>
                  <a:pt x="1454" y="751"/>
                </a:lnTo>
                <a:lnTo>
                  <a:pt x="1454" y="751"/>
                </a:lnTo>
                <a:lnTo>
                  <a:pt x="1450" y="755"/>
                </a:lnTo>
                <a:lnTo>
                  <a:pt x="1445" y="755"/>
                </a:lnTo>
                <a:lnTo>
                  <a:pt x="1445" y="760"/>
                </a:lnTo>
                <a:lnTo>
                  <a:pt x="1441" y="760"/>
                </a:lnTo>
                <a:lnTo>
                  <a:pt x="1441" y="760"/>
                </a:lnTo>
                <a:lnTo>
                  <a:pt x="1441" y="760"/>
                </a:lnTo>
                <a:lnTo>
                  <a:pt x="1441" y="760"/>
                </a:lnTo>
                <a:lnTo>
                  <a:pt x="1436" y="760"/>
                </a:lnTo>
                <a:lnTo>
                  <a:pt x="1436" y="760"/>
                </a:lnTo>
                <a:lnTo>
                  <a:pt x="1436" y="755"/>
                </a:lnTo>
                <a:lnTo>
                  <a:pt x="1436" y="755"/>
                </a:lnTo>
                <a:lnTo>
                  <a:pt x="1436" y="755"/>
                </a:lnTo>
                <a:lnTo>
                  <a:pt x="1436" y="760"/>
                </a:lnTo>
                <a:lnTo>
                  <a:pt x="1436" y="760"/>
                </a:lnTo>
                <a:lnTo>
                  <a:pt x="1432" y="760"/>
                </a:lnTo>
                <a:lnTo>
                  <a:pt x="1432" y="755"/>
                </a:lnTo>
                <a:lnTo>
                  <a:pt x="1432" y="760"/>
                </a:lnTo>
                <a:lnTo>
                  <a:pt x="1436" y="760"/>
                </a:lnTo>
                <a:lnTo>
                  <a:pt x="1436" y="760"/>
                </a:lnTo>
                <a:lnTo>
                  <a:pt x="1436" y="760"/>
                </a:lnTo>
                <a:lnTo>
                  <a:pt x="1436" y="764"/>
                </a:lnTo>
                <a:lnTo>
                  <a:pt x="1436" y="764"/>
                </a:lnTo>
                <a:lnTo>
                  <a:pt x="1436" y="764"/>
                </a:lnTo>
                <a:lnTo>
                  <a:pt x="1432" y="764"/>
                </a:lnTo>
                <a:lnTo>
                  <a:pt x="1432" y="769"/>
                </a:lnTo>
                <a:lnTo>
                  <a:pt x="1432" y="769"/>
                </a:lnTo>
                <a:lnTo>
                  <a:pt x="1427" y="764"/>
                </a:lnTo>
                <a:lnTo>
                  <a:pt x="1427" y="764"/>
                </a:lnTo>
                <a:lnTo>
                  <a:pt x="1427" y="769"/>
                </a:lnTo>
                <a:lnTo>
                  <a:pt x="1432" y="769"/>
                </a:lnTo>
                <a:lnTo>
                  <a:pt x="1436" y="769"/>
                </a:lnTo>
                <a:lnTo>
                  <a:pt x="1436" y="769"/>
                </a:lnTo>
                <a:lnTo>
                  <a:pt x="1436" y="769"/>
                </a:lnTo>
                <a:lnTo>
                  <a:pt x="1432" y="773"/>
                </a:lnTo>
                <a:lnTo>
                  <a:pt x="1432" y="773"/>
                </a:lnTo>
                <a:lnTo>
                  <a:pt x="1432" y="773"/>
                </a:lnTo>
                <a:lnTo>
                  <a:pt x="1427" y="773"/>
                </a:lnTo>
                <a:lnTo>
                  <a:pt x="1427" y="773"/>
                </a:lnTo>
                <a:lnTo>
                  <a:pt x="1427" y="773"/>
                </a:lnTo>
                <a:lnTo>
                  <a:pt x="1423" y="773"/>
                </a:lnTo>
                <a:lnTo>
                  <a:pt x="1423" y="773"/>
                </a:lnTo>
                <a:lnTo>
                  <a:pt x="1423" y="773"/>
                </a:lnTo>
                <a:lnTo>
                  <a:pt x="1418" y="773"/>
                </a:lnTo>
                <a:lnTo>
                  <a:pt x="1418" y="773"/>
                </a:lnTo>
                <a:lnTo>
                  <a:pt x="1418" y="773"/>
                </a:lnTo>
                <a:lnTo>
                  <a:pt x="1418" y="773"/>
                </a:lnTo>
                <a:lnTo>
                  <a:pt x="1418" y="773"/>
                </a:lnTo>
                <a:lnTo>
                  <a:pt x="1418" y="773"/>
                </a:lnTo>
                <a:lnTo>
                  <a:pt x="1418" y="773"/>
                </a:lnTo>
                <a:lnTo>
                  <a:pt x="1414" y="778"/>
                </a:lnTo>
                <a:lnTo>
                  <a:pt x="1414" y="778"/>
                </a:lnTo>
                <a:lnTo>
                  <a:pt x="1409" y="778"/>
                </a:lnTo>
                <a:lnTo>
                  <a:pt x="1409" y="778"/>
                </a:lnTo>
                <a:lnTo>
                  <a:pt x="1409" y="782"/>
                </a:lnTo>
                <a:lnTo>
                  <a:pt x="1405" y="782"/>
                </a:lnTo>
                <a:lnTo>
                  <a:pt x="1405" y="787"/>
                </a:lnTo>
                <a:lnTo>
                  <a:pt x="1405" y="787"/>
                </a:lnTo>
                <a:lnTo>
                  <a:pt x="1405" y="782"/>
                </a:lnTo>
                <a:lnTo>
                  <a:pt x="1405" y="782"/>
                </a:lnTo>
                <a:lnTo>
                  <a:pt x="1405" y="787"/>
                </a:lnTo>
                <a:lnTo>
                  <a:pt x="1405" y="787"/>
                </a:lnTo>
                <a:lnTo>
                  <a:pt x="1396" y="787"/>
                </a:lnTo>
                <a:lnTo>
                  <a:pt x="1396" y="787"/>
                </a:lnTo>
                <a:lnTo>
                  <a:pt x="1387" y="791"/>
                </a:lnTo>
                <a:lnTo>
                  <a:pt x="1387" y="791"/>
                </a:lnTo>
                <a:lnTo>
                  <a:pt x="1382" y="796"/>
                </a:lnTo>
                <a:lnTo>
                  <a:pt x="1378" y="800"/>
                </a:lnTo>
                <a:lnTo>
                  <a:pt x="1378" y="796"/>
                </a:lnTo>
                <a:lnTo>
                  <a:pt x="1382" y="796"/>
                </a:lnTo>
                <a:lnTo>
                  <a:pt x="1382" y="796"/>
                </a:lnTo>
                <a:lnTo>
                  <a:pt x="1378" y="796"/>
                </a:lnTo>
                <a:lnTo>
                  <a:pt x="1378" y="800"/>
                </a:lnTo>
                <a:lnTo>
                  <a:pt x="1378" y="800"/>
                </a:lnTo>
                <a:lnTo>
                  <a:pt x="1373" y="805"/>
                </a:lnTo>
                <a:lnTo>
                  <a:pt x="1373" y="805"/>
                </a:lnTo>
                <a:lnTo>
                  <a:pt x="1373" y="805"/>
                </a:lnTo>
                <a:lnTo>
                  <a:pt x="1368" y="805"/>
                </a:lnTo>
                <a:lnTo>
                  <a:pt x="1368" y="805"/>
                </a:lnTo>
                <a:lnTo>
                  <a:pt x="1368" y="809"/>
                </a:lnTo>
                <a:lnTo>
                  <a:pt x="1364" y="805"/>
                </a:lnTo>
                <a:lnTo>
                  <a:pt x="1364" y="809"/>
                </a:lnTo>
                <a:lnTo>
                  <a:pt x="1364" y="809"/>
                </a:lnTo>
                <a:lnTo>
                  <a:pt x="1364" y="809"/>
                </a:lnTo>
                <a:lnTo>
                  <a:pt x="1359" y="809"/>
                </a:lnTo>
                <a:lnTo>
                  <a:pt x="1359" y="809"/>
                </a:lnTo>
                <a:lnTo>
                  <a:pt x="1359" y="809"/>
                </a:lnTo>
                <a:lnTo>
                  <a:pt x="1359" y="814"/>
                </a:lnTo>
                <a:lnTo>
                  <a:pt x="1355" y="814"/>
                </a:lnTo>
                <a:lnTo>
                  <a:pt x="1355" y="814"/>
                </a:lnTo>
                <a:lnTo>
                  <a:pt x="1350" y="814"/>
                </a:lnTo>
                <a:lnTo>
                  <a:pt x="1350" y="814"/>
                </a:lnTo>
                <a:lnTo>
                  <a:pt x="1355" y="814"/>
                </a:lnTo>
                <a:lnTo>
                  <a:pt x="1355" y="814"/>
                </a:lnTo>
                <a:lnTo>
                  <a:pt x="1350" y="814"/>
                </a:lnTo>
                <a:lnTo>
                  <a:pt x="1350" y="814"/>
                </a:lnTo>
                <a:lnTo>
                  <a:pt x="1350" y="818"/>
                </a:lnTo>
                <a:lnTo>
                  <a:pt x="1350" y="818"/>
                </a:lnTo>
                <a:lnTo>
                  <a:pt x="1350" y="814"/>
                </a:lnTo>
                <a:lnTo>
                  <a:pt x="1350" y="814"/>
                </a:lnTo>
                <a:lnTo>
                  <a:pt x="1350" y="814"/>
                </a:lnTo>
                <a:lnTo>
                  <a:pt x="1350" y="814"/>
                </a:lnTo>
                <a:lnTo>
                  <a:pt x="1350" y="814"/>
                </a:lnTo>
                <a:lnTo>
                  <a:pt x="1350" y="814"/>
                </a:lnTo>
                <a:lnTo>
                  <a:pt x="1346" y="814"/>
                </a:lnTo>
                <a:lnTo>
                  <a:pt x="1346" y="818"/>
                </a:lnTo>
                <a:lnTo>
                  <a:pt x="1346" y="818"/>
                </a:lnTo>
                <a:lnTo>
                  <a:pt x="1350" y="818"/>
                </a:lnTo>
                <a:lnTo>
                  <a:pt x="1350" y="818"/>
                </a:lnTo>
                <a:lnTo>
                  <a:pt x="1346" y="818"/>
                </a:lnTo>
                <a:lnTo>
                  <a:pt x="1346" y="818"/>
                </a:lnTo>
                <a:lnTo>
                  <a:pt x="1346" y="818"/>
                </a:lnTo>
                <a:lnTo>
                  <a:pt x="1346" y="823"/>
                </a:lnTo>
                <a:lnTo>
                  <a:pt x="1346" y="823"/>
                </a:lnTo>
                <a:lnTo>
                  <a:pt x="1341" y="823"/>
                </a:lnTo>
                <a:lnTo>
                  <a:pt x="1341" y="823"/>
                </a:lnTo>
                <a:lnTo>
                  <a:pt x="1341" y="823"/>
                </a:lnTo>
                <a:lnTo>
                  <a:pt x="1341" y="823"/>
                </a:lnTo>
                <a:lnTo>
                  <a:pt x="1341" y="823"/>
                </a:lnTo>
                <a:lnTo>
                  <a:pt x="1341" y="828"/>
                </a:lnTo>
                <a:lnTo>
                  <a:pt x="1341" y="828"/>
                </a:lnTo>
                <a:lnTo>
                  <a:pt x="1337" y="828"/>
                </a:lnTo>
                <a:lnTo>
                  <a:pt x="1337" y="828"/>
                </a:lnTo>
                <a:lnTo>
                  <a:pt x="1337" y="828"/>
                </a:lnTo>
                <a:lnTo>
                  <a:pt x="1337" y="828"/>
                </a:lnTo>
                <a:lnTo>
                  <a:pt x="1337" y="828"/>
                </a:lnTo>
                <a:lnTo>
                  <a:pt x="1337" y="828"/>
                </a:lnTo>
                <a:lnTo>
                  <a:pt x="1337" y="832"/>
                </a:lnTo>
                <a:lnTo>
                  <a:pt x="1332" y="832"/>
                </a:lnTo>
                <a:lnTo>
                  <a:pt x="1337" y="832"/>
                </a:lnTo>
                <a:lnTo>
                  <a:pt x="1337" y="832"/>
                </a:lnTo>
                <a:lnTo>
                  <a:pt x="1337" y="832"/>
                </a:lnTo>
                <a:lnTo>
                  <a:pt x="1337" y="832"/>
                </a:lnTo>
                <a:lnTo>
                  <a:pt x="1332" y="832"/>
                </a:lnTo>
                <a:lnTo>
                  <a:pt x="1332" y="832"/>
                </a:lnTo>
                <a:lnTo>
                  <a:pt x="1332" y="837"/>
                </a:lnTo>
                <a:lnTo>
                  <a:pt x="1332" y="837"/>
                </a:lnTo>
                <a:lnTo>
                  <a:pt x="1332" y="837"/>
                </a:lnTo>
                <a:lnTo>
                  <a:pt x="1332" y="837"/>
                </a:lnTo>
                <a:lnTo>
                  <a:pt x="1332" y="837"/>
                </a:lnTo>
                <a:lnTo>
                  <a:pt x="1328" y="837"/>
                </a:lnTo>
                <a:lnTo>
                  <a:pt x="1328" y="837"/>
                </a:lnTo>
                <a:lnTo>
                  <a:pt x="1328" y="837"/>
                </a:lnTo>
                <a:lnTo>
                  <a:pt x="1328" y="841"/>
                </a:lnTo>
                <a:lnTo>
                  <a:pt x="1328" y="841"/>
                </a:lnTo>
                <a:lnTo>
                  <a:pt x="1328" y="841"/>
                </a:lnTo>
                <a:lnTo>
                  <a:pt x="1328" y="846"/>
                </a:lnTo>
                <a:lnTo>
                  <a:pt x="1323" y="846"/>
                </a:lnTo>
                <a:lnTo>
                  <a:pt x="1323" y="846"/>
                </a:lnTo>
                <a:lnTo>
                  <a:pt x="1323" y="850"/>
                </a:lnTo>
                <a:lnTo>
                  <a:pt x="1323" y="855"/>
                </a:lnTo>
                <a:lnTo>
                  <a:pt x="1323" y="859"/>
                </a:lnTo>
                <a:lnTo>
                  <a:pt x="1323" y="864"/>
                </a:lnTo>
                <a:lnTo>
                  <a:pt x="1323" y="873"/>
                </a:lnTo>
                <a:lnTo>
                  <a:pt x="1323" y="882"/>
                </a:lnTo>
                <a:lnTo>
                  <a:pt x="1328" y="891"/>
                </a:lnTo>
                <a:lnTo>
                  <a:pt x="1328" y="891"/>
                </a:lnTo>
                <a:lnTo>
                  <a:pt x="1323" y="891"/>
                </a:lnTo>
                <a:lnTo>
                  <a:pt x="1323" y="895"/>
                </a:lnTo>
                <a:lnTo>
                  <a:pt x="1323" y="895"/>
                </a:lnTo>
                <a:lnTo>
                  <a:pt x="1323" y="895"/>
                </a:lnTo>
                <a:lnTo>
                  <a:pt x="1323" y="900"/>
                </a:lnTo>
                <a:lnTo>
                  <a:pt x="1323" y="904"/>
                </a:lnTo>
                <a:lnTo>
                  <a:pt x="1323" y="900"/>
                </a:lnTo>
                <a:lnTo>
                  <a:pt x="1323" y="895"/>
                </a:lnTo>
                <a:lnTo>
                  <a:pt x="1323" y="895"/>
                </a:lnTo>
                <a:lnTo>
                  <a:pt x="1323" y="891"/>
                </a:lnTo>
                <a:lnTo>
                  <a:pt x="1323" y="891"/>
                </a:lnTo>
                <a:lnTo>
                  <a:pt x="1323" y="891"/>
                </a:lnTo>
                <a:lnTo>
                  <a:pt x="1323" y="895"/>
                </a:lnTo>
                <a:lnTo>
                  <a:pt x="1323" y="895"/>
                </a:lnTo>
                <a:lnTo>
                  <a:pt x="1323" y="891"/>
                </a:lnTo>
                <a:lnTo>
                  <a:pt x="1323" y="891"/>
                </a:lnTo>
                <a:lnTo>
                  <a:pt x="1323" y="891"/>
                </a:lnTo>
                <a:lnTo>
                  <a:pt x="1323" y="891"/>
                </a:lnTo>
                <a:lnTo>
                  <a:pt x="1323" y="886"/>
                </a:lnTo>
                <a:lnTo>
                  <a:pt x="1323" y="886"/>
                </a:lnTo>
                <a:lnTo>
                  <a:pt x="1323" y="886"/>
                </a:lnTo>
                <a:lnTo>
                  <a:pt x="1323" y="886"/>
                </a:lnTo>
                <a:lnTo>
                  <a:pt x="1323" y="886"/>
                </a:lnTo>
                <a:lnTo>
                  <a:pt x="1323" y="886"/>
                </a:lnTo>
                <a:lnTo>
                  <a:pt x="1323" y="891"/>
                </a:lnTo>
                <a:lnTo>
                  <a:pt x="1323" y="891"/>
                </a:lnTo>
                <a:lnTo>
                  <a:pt x="1323" y="895"/>
                </a:lnTo>
                <a:lnTo>
                  <a:pt x="1323" y="895"/>
                </a:lnTo>
                <a:lnTo>
                  <a:pt x="1323" y="918"/>
                </a:lnTo>
                <a:lnTo>
                  <a:pt x="1323" y="918"/>
                </a:lnTo>
                <a:lnTo>
                  <a:pt x="1323" y="922"/>
                </a:lnTo>
                <a:lnTo>
                  <a:pt x="1323" y="922"/>
                </a:lnTo>
                <a:lnTo>
                  <a:pt x="1323" y="927"/>
                </a:lnTo>
                <a:lnTo>
                  <a:pt x="1319" y="936"/>
                </a:lnTo>
                <a:lnTo>
                  <a:pt x="1319" y="945"/>
                </a:lnTo>
                <a:lnTo>
                  <a:pt x="1319" y="945"/>
                </a:lnTo>
                <a:lnTo>
                  <a:pt x="1319" y="941"/>
                </a:lnTo>
                <a:lnTo>
                  <a:pt x="1319" y="941"/>
                </a:lnTo>
                <a:lnTo>
                  <a:pt x="1314" y="945"/>
                </a:lnTo>
                <a:lnTo>
                  <a:pt x="1314" y="950"/>
                </a:lnTo>
                <a:lnTo>
                  <a:pt x="1310" y="950"/>
                </a:lnTo>
                <a:lnTo>
                  <a:pt x="1310" y="954"/>
                </a:lnTo>
                <a:lnTo>
                  <a:pt x="1310" y="954"/>
                </a:lnTo>
                <a:lnTo>
                  <a:pt x="1305" y="954"/>
                </a:lnTo>
                <a:lnTo>
                  <a:pt x="1305" y="954"/>
                </a:lnTo>
                <a:lnTo>
                  <a:pt x="1301" y="954"/>
                </a:lnTo>
                <a:lnTo>
                  <a:pt x="1296" y="959"/>
                </a:lnTo>
                <a:lnTo>
                  <a:pt x="1296" y="959"/>
                </a:lnTo>
                <a:lnTo>
                  <a:pt x="1296" y="954"/>
                </a:lnTo>
                <a:lnTo>
                  <a:pt x="1296" y="954"/>
                </a:lnTo>
                <a:lnTo>
                  <a:pt x="1296" y="954"/>
                </a:lnTo>
                <a:lnTo>
                  <a:pt x="1296" y="954"/>
                </a:lnTo>
                <a:lnTo>
                  <a:pt x="1301" y="954"/>
                </a:lnTo>
                <a:lnTo>
                  <a:pt x="1301" y="954"/>
                </a:lnTo>
                <a:lnTo>
                  <a:pt x="1301" y="954"/>
                </a:lnTo>
                <a:lnTo>
                  <a:pt x="1301" y="954"/>
                </a:lnTo>
                <a:lnTo>
                  <a:pt x="1296" y="954"/>
                </a:lnTo>
                <a:lnTo>
                  <a:pt x="1296" y="950"/>
                </a:lnTo>
                <a:lnTo>
                  <a:pt x="1296" y="945"/>
                </a:lnTo>
                <a:lnTo>
                  <a:pt x="1296" y="941"/>
                </a:lnTo>
                <a:lnTo>
                  <a:pt x="1292" y="941"/>
                </a:lnTo>
                <a:lnTo>
                  <a:pt x="1292" y="941"/>
                </a:lnTo>
                <a:lnTo>
                  <a:pt x="1292" y="936"/>
                </a:lnTo>
                <a:lnTo>
                  <a:pt x="1292" y="932"/>
                </a:lnTo>
                <a:lnTo>
                  <a:pt x="1292" y="932"/>
                </a:lnTo>
                <a:lnTo>
                  <a:pt x="1292" y="932"/>
                </a:lnTo>
                <a:lnTo>
                  <a:pt x="1292" y="927"/>
                </a:lnTo>
                <a:lnTo>
                  <a:pt x="1292" y="927"/>
                </a:lnTo>
                <a:lnTo>
                  <a:pt x="1292" y="927"/>
                </a:lnTo>
                <a:lnTo>
                  <a:pt x="1292" y="927"/>
                </a:lnTo>
                <a:lnTo>
                  <a:pt x="1292" y="927"/>
                </a:lnTo>
                <a:lnTo>
                  <a:pt x="1292" y="927"/>
                </a:lnTo>
                <a:lnTo>
                  <a:pt x="1292" y="927"/>
                </a:lnTo>
                <a:lnTo>
                  <a:pt x="1292" y="927"/>
                </a:lnTo>
                <a:lnTo>
                  <a:pt x="1292" y="922"/>
                </a:lnTo>
                <a:lnTo>
                  <a:pt x="1292" y="918"/>
                </a:lnTo>
                <a:lnTo>
                  <a:pt x="1292" y="918"/>
                </a:lnTo>
                <a:lnTo>
                  <a:pt x="1292" y="922"/>
                </a:lnTo>
                <a:lnTo>
                  <a:pt x="1287" y="922"/>
                </a:lnTo>
                <a:lnTo>
                  <a:pt x="1287" y="922"/>
                </a:lnTo>
                <a:lnTo>
                  <a:pt x="1287" y="922"/>
                </a:lnTo>
                <a:lnTo>
                  <a:pt x="1287" y="922"/>
                </a:lnTo>
                <a:lnTo>
                  <a:pt x="1287" y="922"/>
                </a:lnTo>
                <a:lnTo>
                  <a:pt x="1287" y="918"/>
                </a:lnTo>
                <a:lnTo>
                  <a:pt x="1287" y="909"/>
                </a:lnTo>
                <a:lnTo>
                  <a:pt x="1283" y="909"/>
                </a:lnTo>
                <a:lnTo>
                  <a:pt x="1283" y="909"/>
                </a:lnTo>
                <a:lnTo>
                  <a:pt x="1283" y="909"/>
                </a:lnTo>
                <a:lnTo>
                  <a:pt x="1287" y="909"/>
                </a:lnTo>
                <a:lnTo>
                  <a:pt x="1287" y="904"/>
                </a:lnTo>
                <a:lnTo>
                  <a:pt x="1292" y="904"/>
                </a:lnTo>
                <a:lnTo>
                  <a:pt x="1292" y="904"/>
                </a:lnTo>
                <a:lnTo>
                  <a:pt x="1292" y="900"/>
                </a:lnTo>
                <a:lnTo>
                  <a:pt x="1292" y="900"/>
                </a:lnTo>
                <a:lnTo>
                  <a:pt x="1292" y="900"/>
                </a:lnTo>
                <a:lnTo>
                  <a:pt x="1292" y="900"/>
                </a:lnTo>
                <a:lnTo>
                  <a:pt x="1287" y="900"/>
                </a:lnTo>
                <a:lnTo>
                  <a:pt x="1287" y="900"/>
                </a:lnTo>
                <a:lnTo>
                  <a:pt x="1287" y="900"/>
                </a:lnTo>
                <a:lnTo>
                  <a:pt x="1287" y="900"/>
                </a:lnTo>
                <a:lnTo>
                  <a:pt x="1287" y="900"/>
                </a:lnTo>
                <a:lnTo>
                  <a:pt x="1287" y="904"/>
                </a:lnTo>
                <a:lnTo>
                  <a:pt x="1287" y="904"/>
                </a:lnTo>
                <a:lnTo>
                  <a:pt x="1287" y="904"/>
                </a:lnTo>
                <a:lnTo>
                  <a:pt x="1287" y="904"/>
                </a:lnTo>
                <a:lnTo>
                  <a:pt x="1287" y="904"/>
                </a:lnTo>
                <a:lnTo>
                  <a:pt x="1283" y="904"/>
                </a:lnTo>
                <a:lnTo>
                  <a:pt x="1283" y="904"/>
                </a:lnTo>
                <a:lnTo>
                  <a:pt x="1283" y="904"/>
                </a:lnTo>
                <a:lnTo>
                  <a:pt x="1287" y="895"/>
                </a:lnTo>
                <a:lnTo>
                  <a:pt x="1292" y="891"/>
                </a:lnTo>
                <a:lnTo>
                  <a:pt x="1292" y="886"/>
                </a:lnTo>
                <a:lnTo>
                  <a:pt x="1292" y="882"/>
                </a:lnTo>
                <a:lnTo>
                  <a:pt x="1296" y="882"/>
                </a:lnTo>
                <a:lnTo>
                  <a:pt x="1292" y="877"/>
                </a:lnTo>
                <a:lnTo>
                  <a:pt x="1287" y="868"/>
                </a:lnTo>
                <a:lnTo>
                  <a:pt x="1283" y="859"/>
                </a:lnTo>
                <a:lnTo>
                  <a:pt x="1278" y="859"/>
                </a:lnTo>
                <a:lnTo>
                  <a:pt x="1274" y="859"/>
                </a:lnTo>
                <a:lnTo>
                  <a:pt x="1274" y="859"/>
                </a:lnTo>
                <a:lnTo>
                  <a:pt x="1274" y="859"/>
                </a:lnTo>
                <a:lnTo>
                  <a:pt x="1274" y="859"/>
                </a:lnTo>
                <a:lnTo>
                  <a:pt x="1274" y="859"/>
                </a:lnTo>
                <a:lnTo>
                  <a:pt x="1274" y="859"/>
                </a:lnTo>
                <a:lnTo>
                  <a:pt x="1269" y="859"/>
                </a:lnTo>
                <a:lnTo>
                  <a:pt x="1265" y="864"/>
                </a:lnTo>
                <a:lnTo>
                  <a:pt x="1265" y="864"/>
                </a:lnTo>
                <a:lnTo>
                  <a:pt x="1260" y="864"/>
                </a:lnTo>
                <a:lnTo>
                  <a:pt x="1260" y="864"/>
                </a:lnTo>
                <a:lnTo>
                  <a:pt x="1260" y="864"/>
                </a:lnTo>
                <a:lnTo>
                  <a:pt x="1256" y="864"/>
                </a:lnTo>
                <a:lnTo>
                  <a:pt x="1256" y="864"/>
                </a:lnTo>
                <a:lnTo>
                  <a:pt x="1256" y="864"/>
                </a:lnTo>
                <a:lnTo>
                  <a:pt x="1256" y="859"/>
                </a:lnTo>
                <a:lnTo>
                  <a:pt x="1256" y="864"/>
                </a:lnTo>
                <a:lnTo>
                  <a:pt x="1256" y="864"/>
                </a:lnTo>
                <a:lnTo>
                  <a:pt x="1256" y="864"/>
                </a:lnTo>
                <a:lnTo>
                  <a:pt x="1256" y="864"/>
                </a:lnTo>
                <a:lnTo>
                  <a:pt x="1256" y="859"/>
                </a:lnTo>
                <a:lnTo>
                  <a:pt x="1256" y="859"/>
                </a:lnTo>
                <a:lnTo>
                  <a:pt x="1251" y="855"/>
                </a:lnTo>
                <a:lnTo>
                  <a:pt x="1256" y="855"/>
                </a:lnTo>
                <a:lnTo>
                  <a:pt x="1256" y="855"/>
                </a:lnTo>
                <a:lnTo>
                  <a:pt x="1256" y="855"/>
                </a:lnTo>
                <a:lnTo>
                  <a:pt x="1256" y="855"/>
                </a:lnTo>
                <a:lnTo>
                  <a:pt x="1256" y="850"/>
                </a:lnTo>
                <a:lnTo>
                  <a:pt x="1256" y="850"/>
                </a:lnTo>
                <a:lnTo>
                  <a:pt x="1251" y="855"/>
                </a:lnTo>
                <a:lnTo>
                  <a:pt x="1251" y="855"/>
                </a:lnTo>
                <a:lnTo>
                  <a:pt x="1251" y="855"/>
                </a:lnTo>
                <a:lnTo>
                  <a:pt x="1251" y="855"/>
                </a:lnTo>
                <a:lnTo>
                  <a:pt x="1251" y="855"/>
                </a:lnTo>
                <a:lnTo>
                  <a:pt x="1247" y="850"/>
                </a:lnTo>
                <a:lnTo>
                  <a:pt x="1242" y="850"/>
                </a:lnTo>
                <a:lnTo>
                  <a:pt x="1247" y="850"/>
                </a:lnTo>
                <a:lnTo>
                  <a:pt x="1247" y="850"/>
                </a:lnTo>
                <a:lnTo>
                  <a:pt x="1247" y="850"/>
                </a:lnTo>
                <a:lnTo>
                  <a:pt x="1247" y="850"/>
                </a:lnTo>
                <a:lnTo>
                  <a:pt x="1247" y="846"/>
                </a:lnTo>
                <a:lnTo>
                  <a:pt x="1247" y="846"/>
                </a:lnTo>
                <a:lnTo>
                  <a:pt x="1242" y="846"/>
                </a:lnTo>
                <a:lnTo>
                  <a:pt x="1242" y="850"/>
                </a:lnTo>
                <a:lnTo>
                  <a:pt x="1242" y="850"/>
                </a:lnTo>
                <a:lnTo>
                  <a:pt x="1237" y="850"/>
                </a:lnTo>
                <a:lnTo>
                  <a:pt x="1233" y="850"/>
                </a:lnTo>
                <a:lnTo>
                  <a:pt x="1228" y="850"/>
                </a:lnTo>
                <a:lnTo>
                  <a:pt x="1233" y="850"/>
                </a:lnTo>
                <a:lnTo>
                  <a:pt x="1233" y="850"/>
                </a:lnTo>
                <a:lnTo>
                  <a:pt x="1233" y="850"/>
                </a:lnTo>
                <a:lnTo>
                  <a:pt x="1233" y="846"/>
                </a:lnTo>
                <a:lnTo>
                  <a:pt x="1233" y="846"/>
                </a:lnTo>
                <a:lnTo>
                  <a:pt x="1233" y="846"/>
                </a:lnTo>
                <a:lnTo>
                  <a:pt x="1233" y="846"/>
                </a:lnTo>
                <a:lnTo>
                  <a:pt x="1233" y="846"/>
                </a:lnTo>
                <a:lnTo>
                  <a:pt x="1233" y="846"/>
                </a:lnTo>
                <a:lnTo>
                  <a:pt x="1233" y="846"/>
                </a:lnTo>
                <a:lnTo>
                  <a:pt x="1228" y="850"/>
                </a:lnTo>
                <a:lnTo>
                  <a:pt x="1228" y="850"/>
                </a:lnTo>
                <a:lnTo>
                  <a:pt x="1224" y="850"/>
                </a:lnTo>
                <a:lnTo>
                  <a:pt x="1224" y="850"/>
                </a:lnTo>
                <a:lnTo>
                  <a:pt x="1228" y="850"/>
                </a:lnTo>
                <a:lnTo>
                  <a:pt x="1228" y="850"/>
                </a:lnTo>
                <a:lnTo>
                  <a:pt x="1224" y="850"/>
                </a:lnTo>
                <a:lnTo>
                  <a:pt x="1224" y="850"/>
                </a:lnTo>
                <a:lnTo>
                  <a:pt x="1215" y="850"/>
                </a:lnTo>
                <a:lnTo>
                  <a:pt x="1215" y="850"/>
                </a:lnTo>
                <a:lnTo>
                  <a:pt x="1219" y="850"/>
                </a:lnTo>
                <a:lnTo>
                  <a:pt x="1219" y="850"/>
                </a:lnTo>
                <a:lnTo>
                  <a:pt x="1219" y="850"/>
                </a:lnTo>
                <a:lnTo>
                  <a:pt x="1219" y="850"/>
                </a:lnTo>
                <a:lnTo>
                  <a:pt x="1219" y="850"/>
                </a:lnTo>
                <a:lnTo>
                  <a:pt x="1219" y="846"/>
                </a:lnTo>
                <a:lnTo>
                  <a:pt x="1219" y="846"/>
                </a:lnTo>
                <a:lnTo>
                  <a:pt x="1219" y="846"/>
                </a:lnTo>
                <a:lnTo>
                  <a:pt x="1219" y="841"/>
                </a:lnTo>
                <a:lnTo>
                  <a:pt x="1219" y="841"/>
                </a:lnTo>
                <a:lnTo>
                  <a:pt x="1219" y="846"/>
                </a:lnTo>
                <a:lnTo>
                  <a:pt x="1215" y="846"/>
                </a:lnTo>
                <a:lnTo>
                  <a:pt x="1215" y="850"/>
                </a:lnTo>
                <a:lnTo>
                  <a:pt x="1215" y="850"/>
                </a:lnTo>
                <a:lnTo>
                  <a:pt x="1210" y="850"/>
                </a:lnTo>
                <a:lnTo>
                  <a:pt x="1206" y="850"/>
                </a:lnTo>
                <a:lnTo>
                  <a:pt x="1206" y="846"/>
                </a:lnTo>
                <a:lnTo>
                  <a:pt x="1206" y="846"/>
                </a:lnTo>
                <a:lnTo>
                  <a:pt x="1201" y="846"/>
                </a:lnTo>
                <a:lnTo>
                  <a:pt x="1201" y="850"/>
                </a:lnTo>
                <a:lnTo>
                  <a:pt x="1197" y="850"/>
                </a:lnTo>
                <a:lnTo>
                  <a:pt x="1197" y="850"/>
                </a:lnTo>
                <a:lnTo>
                  <a:pt x="1197" y="850"/>
                </a:lnTo>
                <a:lnTo>
                  <a:pt x="1192" y="850"/>
                </a:lnTo>
                <a:lnTo>
                  <a:pt x="1192" y="850"/>
                </a:lnTo>
                <a:lnTo>
                  <a:pt x="1183" y="850"/>
                </a:lnTo>
                <a:lnTo>
                  <a:pt x="1183" y="846"/>
                </a:lnTo>
                <a:lnTo>
                  <a:pt x="1183" y="846"/>
                </a:lnTo>
                <a:lnTo>
                  <a:pt x="1183" y="846"/>
                </a:lnTo>
                <a:lnTo>
                  <a:pt x="1179" y="850"/>
                </a:lnTo>
                <a:lnTo>
                  <a:pt x="1179" y="850"/>
                </a:lnTo>
                <a:lnTo>
                  <a:pt x="1179" y="855"/>
                </a:lnTo>
                <a:lnTo>
                  <a:pt x="1179" y="855"/>
                </a:lnTo>
                <a:lnTo>
                  <a:pt x="1183" y="855"/>
                </a:lnTo>
                <a:lnTo>
                  <a:pt x="1183" y="850"/>
                </a:lnTo>
                <a:lnTo>
                  <a:pt x="1188" y="850"/>
                </a:lnTo>
                <a:lnTo>
                  <a:pt x="1188" y="850"/>
                </a:lnTo>
                <a:lnTo>
                  <a:pt x="1188" y="850"/>
                </a:lnTo>
                <a:lnTo>
                  <a:pt x="1188" y="850"/>
                </a:lnTo>
                <a:lnTo>
                  <a:pt x="1188" y="855"/>
                </a:lnTo>
                <a:lnTo>
                  <a:pt x="1188" y="855"/>
                </a:lnTo>
                <a:lnTo>
                  <a:pt x="1188" y="855"/>
                </a:lnTo>
                <a:lnTo>
                  <a:pt x="1183" y="855"/>
                </a:lnTo>
                <a:lnTo>
                  <a:pt x="1188" y="855"/>
                </a:lnTo>
                <a:lnTo>
                  <a:pt x="1188" y="855"/>
                </a:lnTo>
                <a:lnTo>
                  <a:pt x="1188" y="855"/>
                </a:lnTo>
                <a:lnTo>
                  <a:pt x="1188" y="855"/>
                </a:lnTo>
                <a:lnTo>
                  <a:pt x="1192" y="855"/>
                </a:lnTo>
                <a:lnTo>
                  <a:pt x="1192" y="855"/>
                </a:lnTo>
                <a:lnTo>
                  <a:pt x="1192" y="855"/>
                </a:lnTo>
                <a:lnTo>
                  <a:pt x="1192" y="855"/>
                </a:lnTo>
                <a:lnTo>
                  <a:pt x="1192" y="855"/>
                </a:lnTo>
                <a:lnTo>
                  <a:pt x="1192" y="859"/>
                </a:lnTo>
                <a:lnTo>
                  <a:pt x="1192" y="859"/>
                </a:lnTo>
                <a:lnTo>
                  <a:pt x="1188" y="859"/>
                </a:lnTo>
                <a:lnTo>
                  <a:pt x="1188" y="859"/>
                </a:lnTo>
                <a:lnTo>
                  <a:pt x="1188" y="859"/>
                </a:lnTo>
                <a:lnTo>
                  <a:pt x="1188" y="859"/>
                </a:lnTo>
                <a:lnTo>
                  <a:pt x="1188" y="859"/>
                </a:lnTo>
                <a:lnTo>
                  <a:pt x="1188" y="859"/>
                </a:lnTo>
                <a:lnTo>
                  <a:pt x="1183" y="859"/>
                </a:lnTo>
                <a:lnTo>
                  <a:pt x="1183" y="864"/>
                </a:lnTo>
                <a:lnTo>
                  <a:pt x="1183" y="864"/>
                </a:lnTo>
                <a:lnTo>
                  <a:pt x="1183" y="864"/>
                </a:lnTo>
                <a:lnTo>
                  <a:pt x="1183" y="864"/>
                </a:lnTo>
                <a:lnTo>
                  <a:pt x="1188" y="868"/>
                </a:lnTo>
                <a:lnTo>
                  <a:pt x="1188" y="868"/>
                </a:lnTo>
                <a:lnTo>
                  <a:pt x="1192" y="868"/>
                </a:lnTo>
                <a:lnTo>
                  <a:pt x="1192" y="868"/>
                </a:lnTo>
                <a:lnTo>
                  <a:pt x="1192" y="873"/>
                </a:lnTo>
                <a:lnTo>
                  <a:pt x="1192" y="873"/>
                </a:lnTo>
                <a:lnTo>
                  <a:pt x="1192" y="873"/>
                </a:lnTo>
                <a:lnTo>
                  <a:pt x="1192" y="873"/>
                </a:lnTo>
                <a:lnTo>
                  <a:pt x="1188" y="873"/>
                </a:lnTo>
                <a:lnTo>
                  <a:pt x="1188" y="873"/>
                </a:lnTo>
                <a:lnTo>
                  <a:pt x="1188" y="873"/>
                </a:lnTo>
                <a:lnTo>
                  <a:pt x="1188" y="873"/>
                </a:lnTo>
                <a:lnTo>
                  <a:pt x="1188" y="873"/>
                </a:lnTo>
                <a:lnTo>
                  <a:pt x="1183" y="877"/>
                </a:lnTo>
                <a:lnTo>
                  <a:pt x="1188" y="873"/>
                </a:lnTo>
                <a:lnTo>
                  <a:pt x="1188" y="873"/>
                </a:lnTo>
                <a:lnTo>
                  <a:pt x="1188" y="873"/>
                </a:lnTo>
                <a:lnTo>
                  <a:pt x="1183" y="868"/>
                </a:lnTo>
                <a:lnTo>
                  <a:pt x="1183" y="868"/>
                </a:lnTo>
                <a:lnTo>
                  <a:pt x="1183" y="868"/>
                </a:lnTo>
                <a:lnTo>
                  <a:pt x="1183" y="868"/>
                </a:lnTo>
                <a:lnTo>
                  <a:pt x="1183" y="868"/>
                </a:lnTo>
                <a:lnTo>
                  <a:pt x="1179" y="868"/>
                </a:lnTo>
                <a:lnTo>
                  <a:pt x="1183" y="868"/>
                </a:lnTo>
                <a:lnTo>
                  <a:pt x="1183" y="868"/>
                </a:lnTo>
                <a:lnTo>
                  <a:pt x="1179" y="864"/>
                </a:lnTo>
                <a:lnTo>
                  <a:pt x="1179" y="864"/>
                </a:lnTo>
                <a:lnTo>
                  <a:pt x="1174" y="864"/>
                </a:lnTo>
                <a:lnTo>
                  <a:pt x="1174" y="864"/>
                </a:lnTo>
                <a:lnTo>
                  <a:pt x="1179" y="864"/>
                </a:lnTo>
                <a:lnTo>
                  <a:pt x="1179" y="864"/>
                </a:lnTo>
                <a:lnTo>
                  <a:pt x="1179" y="868"/>
                </a:lnTo>
                <a:lnTo>
                  <a:pt x="1174" y="868"/>
                </a:lnTo>
                <a:lnTo>
                  <a:pt x="1174" y="868"/>
                </a:lnTo>
                <a:lnTo>
                  <a:pt x="1174" y="873"/>
                </a:lnTo>
                <a:lnTo>
                  <a:pt x="1174" y="873"/>
                </a:lnTo>
                <a:lnTo>
                  <a:pt x="1174" y="873"/>
                </a:lnTo>
                <a:lnTo>
                  <a:pt x="1174" y="873"/>
                </a:lnTo>
                <a:lnTo>
                  <a:pt x="1174" y="868"/>
                </a:lnTo>
                <a:lnTo>
                  <a:pt x="1170" y="868"/>
                </a:lnTo>
                <a:lnTo>
                  <a:pt x="1170" y="868"/>
                </a:lnTo>
                <a:lnTo>
                  <a:pt x="1170" y="868"/>
                </a:lnTo>
                <a:lnTo>
                  <a:pt x="1165" y="873"/>
                </a:lnTo>
                <a:lnTo>
                  <a:pt x="1165" y="873"/>
                </a:lnTo>
                <a:lnTo>
                  <a:pt x="1161" y="868"/>
                </a:lnTo>
                <a:lnTo>
                  <a:pt x="1156" y="868"/>
                </a:lnTo>
                <a:lnTo>
                  <a:pt x="1156" y="868"/>
                </a:lnTo>
                <a:lnTo>
                  <a:pt x="1156" y="868"/>
                </a:lnTo>
                <a:lnTo>
                  <a:pt x="1161" y="868"/>
                </a:lnTo>
                <a:lnTo>
                  <a:pt x="1161" y="868"/>
                </a:lnTo>
                <a:lnTo>
                  <a:pt x="1156" y="864"/>
                </a:lnTo>
                <a:lnTo>
                  <a:pt x="1161" y="864"/>
                </a:lnTo>
                <a:lnTo>
                  <a:pt x="1161" y="864"/>
                </a:lnTo>
                <a:lnTo>
                  <a:pt x="1161" y="864"/>
                </a:lnTo>
                <a:lnTo>
                  <a:pt x="1156" y="864"/>
                </a:lnTo>
                <a:lnTo>
                  <a:pt x="1156" y="864"/>
                </a:lnTo>
                <a:lnTo>
                  <a:pt x="1156" y="859"/>
                </a:lnTo>
                <a:lnTo>
                  <a:pt x="1152" y="859"/>
                </a:lnTo>
                <a:lnTo>
                  <a:pt x="1152" y="859"/>
                </a:lnTo>
                <a:lnTo>
                  <a:pt x="1152" y="855"/>
                </a:lnTo>
                <a:lnTo>
                  <a:pt x="1147" y="859"/>
                </a:lnTo>
                <a:lnTo>
                  <a:pt x="1147" y="859"/>
                </a:lnTo>
                <a:lnTo>
                  <a:pt x="1147" y="859"/>
                </a:lnTo>
                <a:lnTo>
                  <a:pt x="1147" y="859"/>
                </a:lnTo>
                <a:lnTo>
                  <a:pt x="1147" y="859"/>
                </a:lnTo>
                <a:lnTo>
                  <a:pt x="1147" y="859"/>
                </a:lnTo>
                <a:lnTo>
                  <a:pt x="1143" y="864"/>
                </a:lnTo>
                <a:lnTo>
                  <a:pt x="1138" y="859"/>
                </a:lnTo>
                <a:lnTo>
                  <a:pt x="1134" y="859"/>
                </a:lnTo>
                <a:lnTo>
                  <a:pt x="1134" y="859"/>
                </a:lnTo>
                <a:lnTo>
                  <a:pt x="1129" y="855"/>
                </a:lnTo>
                <a:lnTo>
                  <a:pt x="1129" y="855"/>
                </a:lnTo>
                <a:lnTo>
                  <a:pt x="1125" y="855"/>
                </a:lnTo>
                <a:lnTo>
                  <a:pt x="1120" y="855"/>
                </a:lnTo>
                <a:lnTo>
                  <a:pt x="1120" y="855"/>
                </a:lnTo>
                <a:lnTo>
                  <a:pt x="1120" y="859"/>
                </a:lnTo>
                <a:lnTo>
                  <a:pt x="1120" y="855"/>
                </a:lnTo>
                <a:lnTo>
                  <a:pt x="1120" y="855"/>
                </a:lnTo>
                <a:lnTo>
                  <a:pt x="1120" y="855"/>
                </a:lnTo>
                <a:lnTo>
                  <a:pt x="1120" y="855"/>
                </a:lnTo>
                <a:lnTo>
                  <a:pt x="1120" y="855"/>
                </a:lnTo>
                <a:lnTo>
                  <a:pt x="1120" y="855"/>
                </a:lnTo>
                <a:lnTo>
                  <a:pt x="1120" y="850"/>
                </a:lnTo>
                <a:lnTo>
                  <a:pt x="1120" y="850"/>
                </a:lnTo>
                <a:lnTo>
                  <a:pt x="1116" y="855"/>
                </a:lnTo>
                <a:lnTo>
                  <a:pt x="1116" y="859"/>
                </a:lnTo>
                <a:lnTo>
                  <a:pt x="1116" y="859"/>
                </a:lnTo>
                <a:lnTo>
                  <a:pt x="1116" y="859"/>
                </a:lnTo>
                <a:lnTo>
                  <a:pt x="1106" y="859"/>
                </a:lnTo>
                <a:lnTo>
                  <a:pt x="1102" y="864"/>
                </a:lnTo>
                <a:lnTo>
                  <a:pt x="1102" y="864"/>
                </a:lnTo>
                <a:lnTo>
                  <a:pt x="1106" y="859"/>
                </a:lnTo>
                <a:lnTo>
                  <a:pt x="1106" y="859"/>
                </a:lnTo>
                <a:lnTo>
                  <a:pt x="1102" y="859"/>
                </a:lnTo>
                <a:lnTo>
                  <a:pt x="1102" y="859"/>
                </a:lnTo>
                <a:lnTo>
                  <a:pt x="1102" y="859"/>
                </a:lnTo>
                <a:lnTo>
                  <a:pt x="1102" y="855"/>
                </a:lnTo>
                <a:lnTo>
                  <a:pt x="1102" y="855"/>
                </a:lnTo>
                <a:lnTo>
                  <a:pt x="1102" y="859"/>
                </a:lnTo>
                <a:lnTo>
                  <a:pt x="1102" y="859"/>
                </a:lnTo>
                <a:lnTo>
                  <a:pt x="1102" y="855"/>
                </a:lnTo>
                <a:lnTo>
                  <a:pt x="1097" y="855"/>
                </a:lnTo>
                <a:lnTo>
                  <a:pt x="1097" y="859"/>
                </a:lnTo>
                <a:lnTo>
                  <a:pt x="1097" y="859"/>
                </a:lnTo>
                <a:lnTo>
                  <a:pt x="1097" y="864"/>
                </a:lnTo>
                <a:lnTo>
                  <a:pt x="1097" y="864"/>
                </a:lnTo>
                <a:lnTo>
                  <a:pt x="1093" y="868"/>
                </a:lnTo>
                <a:lnTo>
                  <a:pt x="1093" y="868"/>
                </a:lnTo>
                <a:lnTo>
                  <a:pt x="1088" y="873"/>
                </a:lnTo>
                <a:lnTo>
                  <a:pt x="1088" y="873"/>
                </a:lnTo>
                <a:lnTo>
                  <a:pt x="1079" y="873"/>
                </a:lnTo>
                <a:lnTo>
                  <a:pt x="1079" y="877"/>
                </a:lnTo>
                <a:lnTo>
                  <a:pt x="1079" y="877"/>
                </a:lnTo>
                <a:lnTo>
                  <a:pt x="1075" y="877"/>
                </a:lnTo>
                <a:lnTo>
                  <a:pt x="1070" y="877"/>
                </a:lnTo>
                <a:lnTo>
                  <a:pt x="1070" y="882"/>
                </a:lnTo>
                <a:lnTo>
                  <a:pt x="1070" y="877"/>
                </a:lnTo>
                <a:lnTo>
                  <a:pt x="1075" y="877"/>
                </a:lnTo>
                <a:lnTo>
                  <a:pt x="1075" y="877"/>
                </a:lnTo>
                <a:lnTo>
                  <a:pt x="1070" y="877"/>
                </a:lnTo>
                <a:lnTo>
                  <a:pt x="1070" y="877"/>
                </a:lnTo>
                <a:lnTo>
                  <a:pt x="1070" y="877"/>
                </a:lnTo>
                <a:lnTo>
                  <a:pt x="1066" y="877"/>
                </a:lnTo>
                <a:lnTo>
                  <a:pt x="1066" y="877"/>
                </a:lnTo>
                <a:lnTo>
                  <a:pt x="1066" y="877"/>
                </a:lnTo>
                <a:lnTo>
                  <a:pt x="1066" y="873"/>
                </a:lnTo>
                <a:lnTo>
                  <a:pt x="1066" y="873"/>
                </a:lnTo>
                <a:lnTo>
                  <a:pt x="1066" y="873"/>
                </a:lnTo>
                <a:lnTo>
                  <a:pt x="1066" y="877"/>
                </a:lnTo>
                <a:lnTo>
                  <a:pt x="1066" y="882"/>
                </a:lnTo>
                <a:lnTo>
                  <a:pt x="1066" y="882"/>
                </a:lnTo>
                <a:lnTo>
                  <a:pt x="1066" y="882"/>
                </a:lnTo>
                <a:lnTo>
                  <a:pt x="1066" y="882"/>
                </a:lnTo>
                <a:lnTo>
                  <a:pt x="1061" y="882"/>
                </a:lnTo>
                <a:lnTo>
                  <a:pt x="1061" y="882"/>
                </a:lnTo>
                <a:lnTo>
                  <a:pt x="1061" y="882"/>
                </a:lnTo>
                <a:lnTo>
                  <a:pt x="1057" y="886"/>
                </a:lnTo>
                <a:lnTo>
                  <a:pt x="1057" y="886"/>
                </a:lnTo>
                <a:lnTo>
                  <a:pt x="1057" y="886"/>
                </a:lnTo>
                <a:lnTo>
                  <a:pt x="1057" y="886"/>
                </a:lnTo>
                <a:lnTo>
                  <a:pt x="1057" y="886"/>
                </a:lnTo>
                <a:lnTo>
                  <a:pt x="1057" y="886"/>
                </a:lnTo>
                <a:lnTo>
                  <a:pt x="1057" y="886"/>
                </a:lnTo>
                <a:lnTo>
                  <a:pt x="1052" y="886"/>
                </a:lnTo>
                <a:lnTo>
                  <a:pt x="1052" y="886"/>
                </a:lnTo>
                <a:lnTo>
                  <a:pt x="1052" y="886"/>
                </a:lnTo>
                <a:lnTo>
                  <a:pt x="1052" y="886"/>
                </a:lnTo>
                <a:lnTo>
                  <a:pt x="1052" y="886"/>
                </a:lnTo>
                <a:lnTo>
                  <a:pt x="1052" y="891"/>
                </a:lnTo>
                <a:lnTo>
                  <a:pt x="1052" y="891"/>
                </a:lnTo>
                <a:lnTo>
                  <a:pt x="1048" y="891"/>
                </a:lnTo>
                <a:lnTo>
                  <a:pt x="1048" y="891"/>
                </a:lnTo>
                <a:lnTo>
                  <a:pt x="1048" y="891"/>
                </a:lnTo>
                <a:lnTo>
                  <a:pt x="1048" y="891"/>
                </a:lnTo>
                <a:lnTo>
                  <a:pt x="1048" y="895"/>
                </a:lnTo>
                <a:lnTo>
                  <a:pt x="1043" y="900"/>
                </a:lnTo>
                <a:lnTo>
                  <a:pt x="1043" y="900"/>
                </a:lnTo>
                <a:lnTo>
                  <a:pt x="1043" y="900"/>
                </a:lnTo>
                <a:lnTo>
                  <a:pt x="1039" y="900"/>
                </a:lnTo>
                <a:lnTo>
                  <a:pt x="1039" y="900"/>
                </a:lnTo>
                <a:lnTo>
                  <a:pt x="1039" y="900"/>
                </a:lnTo>
                <a:lnTo>
                  <a:pt x="1039" y="904"/>
                </a:lnTo>
                <a:lnTo>
                  <a:pt x="1039" y="904"/>
                </a:lnTo>
                <a:lnTo>
                  <a:pt x="1039" y="904"/>
                </a:lnTo>
                <a:lnTo>
                  <a:pt x="1039" y="904"/>
                </a:lnTo>
                <a:lnTo>
                  <a:pt x="1039" y="909"/>
                </a:lnTo>
                <a:lnTo>
                  <a:pt x="1039" y="909"/>
                </a:lnTo>
                <a:lnTo>
                  <a:pt x="1039" y="909"/>
                </a:lnTo>
                <a:lnTo>
                  <a:pt x="1039" y="913"/>
                </a:lnTo>
                <a:lnTo>
                  <a:pt x="1039" y="913"/>
                </a:lnTo>
                <a:lnTo>
                  <a:pt x="1034" y="918"/>
                </a:lnTo>
                <a:lnTo>
                  <a:pt x="1034" y="922"/>
                </a:lnTo>
                <a:lnTo>
                  <a:pt x="1039" y="927"/>
                </a:lnTo>
                <a:lnTo>
                  <a:pt x="1039" y="927"/>
                </a:lnTo>
                <a:lnTo>
                  <a:pt x="1039" y="927"/>
                </a:lnTo>
                <a:lnTo>
                  <a:pt x="1039" y="932"/>
                </a:lnTo>
                <a:lnTo>
                  <a:pt x="1034" y="932"/>
                </a:lnTo>
                <a:lnTo>
                  <a:pt x="1034" y="932"/>
                </a:lnTo>
                <a:lnTo>
                  <a:pt x="1034" y="932"/>
                </a:lnTo>
                <a:lnTo>
                  <a:pt x="1034" y="932"/>
                </a:lnTo>
                <a:lnTo>
                  <a:pt x="1034" y="932"/>
                </a:lnTo>
                <a:lnTo>
                  <a:pt x="1030" y="932"/>
                </a:lnTo>
                <a:lnTo>
                  <a:pt x="1030" y="927"/>
                </a:lnTo>
                <a:lnTo>
                  <a:pt x="1025" y="927"/>
                </a:lnTo>
                <a:lnTo>
                  <a:pt x="1021" y="927"/>
                </a:lnTo>
                <a:lnTo>
                  <a:pt x="1021" y="927"/>
                </a:lnTo>
                <a:lnTo>
                  <a:pt x="1021" y="922"/>
                </a:lnTo>
                <a:lnTo>
                  <a:pt x="1016" y="922"/>
                </a:lnTo>
                <a:lnTo>
                  <a:pt x="1016" y="922"/>
                </a:lnTo>
                <a:lnTo>
                  <a:pt x="1016" y="922"/>
                </a:lnTo>
                <a:lnTo>
                  <a:pt x="1012" y="922"/>
                </a:lnTo>
                <a:lnTo>
                  <a:pt x="1012" y="918"/>
                </a:lnTo>
                <a:lnTo>
                  <a:pt x="1012" y="918"/>
                </a:lnTo>
                <a:lnTo>
                  <a:pt x="1007" y="918"/>
                </a:lnTo>
                <a:lnTo>
                  <a:pt x="1007" y="918"/>
                </a:lnTo>
                <a:lnTo>
                  <a:pt x="1007" y="913"/>
                </a:lnTo>
                <a:lnTo>
                  <a:pt x="1007" y="913"/>
                </a:lnTo>
                <a:lnTo>
                  <a:pt x="1007" y="909"/>
                </a:lnTo>
                <a:lnTo>
                  <a:pt x="1007" y="904"/>
                </a:lnTo>
                <a:lnTo>
                  <a:pt x="1007" y="904"/>
                </a:lnTo>
                <a:lnTo>
                  <a:pt x="1007" y="904"/>
                </a:lnTo>
                <a:lnTo>
                  <a:pt x="1007" y="904"/>
                </a:lnTo>
                <a:lnTo>
                  <a:pt x="1007" y="904"/>
                </a:lnTo>
                <a:lnTo>
                  <a:pt x="1007" y="900"/>
                </a:lnTo>
                <a:lnTo>
                  <a:pt x="1007" y="900"/>
                </a:lnTo>
                <a:lnTo>
                  <a:pt x="1007" y="900"/>
                </a:lnTo>
                <a:lnTo>
                  <a:pt x="1007" y="900"/>
                </a:lnTo>
                <a:lnTo>
                  <a:pt x="1012" y="895"/>
                </a:lnTo>
                <a:lnTo>
                  <a:pt x="1012" y="895"/>
                </a:lnTo>
                <a:lnTo>
                  <a:pt x="1007" y="895"/>
                </a:lnTo>
                <a:lnTo>
                  <a:pt x="1007" y="891"/>
                </a:lnTo>
                <a:lnTo>
                  <a:pt x="1007" y="891"/>
                </a:lnTo>
                <a:lnTo>
                  <a:pt x="1007" y="886"/>
                </a:lnTo>
                <a:lnTo>
                  <a:pt x="1007" y="882"/>
                </a:lnTo>
                <a:lnTo>
                  <a:pt x="1003" y="882"/>
                </a:lnTo>
                <a:lnTo>
                  <a:pt x="1003" y="877"/>
                </a:lnTo>
                <a:lnTo>
                  <a:pt x="1003" y="877"/>
                </a:lnTo>
                <a:lnTo>
                  <a:pt x="1003" y="877"/>
                </a:lnTo>
                <a:lnTo>
                  <a:pt x="1003" y="877"/>
                </a:lnTo>
                <a:lnTo>
                  <a:pt x="1003" y="873"/>
                </a:lnTo>
                <a:lnTo>
                  <a:pt x="1003" y="868"/>
                </a:lnTo>
                <a:lnTo>
                  <a:pt x="1003" y="868"/>
                </a:lnTo>
                <a:lnTo>
                  <a:pt x="1003" y="864"/>
                </a:lnTo>
                <a:lnTo>
                  <a:pt x="1003" y="864"/>
                </a:lnTo>
                <a:lnTo>
                  <a:pt x="1003" y="859"/>
                </a:lnTo>
                <a:lnTo>
                  <a:pt x="998" y="859"/>
                </a:lnTo>
                <a:lnTo>
                  <a:pt x="998" y="855"/>
                </a:lnTo>
                <a:lnTo>
                  <a:pt x="998" y="855"/>
                </a:lnTo>
                <a:lnTo>
                  <a:pt x="998" y="855"/>
                </a:lnTo>
                <a:lnTo>
                  <a:pt x="998" y="850"/>
                </a:lnTo>
                <a:lnTo>
                  <a:pt x="998" y="850"/>
                </a:lnTo>
                <a:lnTo>
                  <a:pt x="994" y="850"/>
                </a:lnTo>
                <a:lnTo>
                  <a:pt x="994" y="850"/>
                </a:lnTo>
                <a:lnTo>
                  <a:pt x="994" y="850"/>
                </a:lnTo>
                <a:lnTo>
                  <a:pt x="994" y="850"/>
                </a:lnTo>
                <a:lnTo>
                  <a:pt x="994" y="850"/>
                </a:lnTo>
                <a:lnTo>
                  <a:pt x="994" y="850"/>
                </a:lnTo>
                <a:lnTo>
                  <a:pt x="989" y="850"/>
                </a:lnTo>
                <a:lnTo>
                  <a:pt x="985" y="846"/>
                </a:lnTo>
                <a:lnTo>
                  <a:pt x="985" y="846"/>
                </a:lnTo>
                <a:lnTo>
                  <a:pt x="985" y="846"/>
                </a:lnTo>
                <a:lnTo>
                  <a:pt x="980" y="850"/>
                </a:lnTo>
                <a:lnTo>
                  <a:pt x="980" y="850"/>
                </a:lnTo>
                <a:lnTo>
                  <a:pt x="975" y="850"/>
                </a:lnTo>
                <a:lnTo>
                  <a:pt x="975" y="850"/>
                </a:lnTo>
                <a:lnTo>
                  <a:pt x="971" y="855"/>
                </a:lnTo>
                <a:lnTo>
                  <a:pt x="971" y="859"/>
                </a:lnTo>
                <a:lnTo>
                  <a:pt x="971" y="859"/>
                </a:lnTo>
                <a:lnTo>
                  <a:pt x="966" y="859"/>
                </a:lnTo>
                <a:lnTo>
                  <a:pt x="966" y="859"/>
                </a:lnTo>
                <a:lnTo>
                  <a:pt x="966" y="859"/>
                </a:lnTo>
                <a:lnTo>
                  <a:pt x="962" y="864"/>
                </a:lnTo>
                <a:lnTo>
                  <a:pt x="962" y="864"/>
                </a:lnTo>
                <a:lnTo>
                  <a:pt x="962" y="864"/>
                </a:lnTo>
                <a:lnTo>
                  <a:pt x="957" y="864"/>
                </a:lnTo>
                <a:lnTo>
                  <a:pt x="957" y="859"/>
                </a:lnTo>
                <a:lnTo>
                  <a:pt x="953" y="859"/>
                </a:lnTo>
                <a:lnTo>
                  <a:pt x="953" y="855"/>
                </a:lnTo>
                <a:lnTo>
                  <a:pt x="948" y="855"/>
                </a:lnTo>
                <a:lnTo>
                  <a:pt x="948" y="855"/>
                </a:lnTo>
                <a:lnTo>
                  <a:pt x="948" y="850"/>
                </a:lnTo>
                <a:lnTo>
                  <a:pt x="948" y="850"/>
                </a:lnTo>
                <a:lnTo>
                  <a:pt x="948" y="850"/>
                </a:lnTo>
                <a:lnTo>
                  <a:pt x="944" y="846"/>
                </a:lnTo>
                <a:lnTo>
                  <a:pt x="948" y="841"/>
                </a:lnTo>
                <a:lnTo>
                  <a:pt x="948" y="841"/>
                </a:lnTo>
                <a:lnTo>
                  <a:pt x="948" y="832"/>
                </a:lnTo>
                <a:lnTo>
                  <a:pt x="948" y="832"/>
                </a:lnTo>
                <a:lnTo>
                  <a:pt x="948" y="828"/>
                </a:lnTo>
                <a:lnTo>
                  <a:pt x="944" y="828"/>
                </a:lnTo>
                <a:lnTo>
                  <a:pt x="944" y="828"/>
                </a:lnTo>
                <a:lnTo>
                  <a:pt x="944" y="823"/>
                </a:lnTo>
                <a:lnTo>
                  <a:pt x="939" y="814"/>
                </a:lnTo>
                <a:lnTo>
                  <a:pt x="939" y="814"/>
                </a:lnTo>
                <a:lnTo>
                  <a:pt x="935" y="809"/>
                </a:lnTo>
                <a:lnTo>
                  <a:pt x="935" y="809"/>
                </a:lnTo>
                <a:lnTo>
                  <a:pt x="935" y="805"/>
                </a:lnTo>
                <a:lnTo>
                  <a:pt x="935" y="805"/>
                </a:lnTo>
                <a:lnTo>
                  <a:pt x="935" y="805"/>
                </a:lnTo>
                <a:lnTo>
                  <a:pt x="935" y="805"/>
                </a:lnTo>
                <a:lnTo>
                  <a:pt x="930" y="805"/>
                </a:lnTo>
                <a:lnTo>
                  <a:pt x="926" y="805"/>
                </a:lnTo>
                <a:lnTo>
                  <a:pt x="926" y="805"/>
                </a:lnTo>
                <a:lnTo>
                  <a:pt x="921" y="805"/>
                </a:lnTo>
                <a:lnTo>
                  <a:pt x="917" y="805"/>
                </a:lnTo>
                <a:lnTo>
                  <a:pt x="912" y="805"/>
                </a:lnTo>
                <a:lnTo>
                  <a:pt x="908" y="805"/>
                </a:lnTo>
                <a:lnTo>
                  <a:pt x="908" y="805"/>
                </a:lnTo>
                <a:lnTo>
                  <a:pt x="903" y="805"/>
                </a:lnTo>
                <a:lnTo>
                  <a:pt x="903" y="809"/>
                </a:lnTo>
                <a:lnTo>
                  <a:pt x="903" y="809"/>
                </a:lnTo>
                <a:lnTo>
                  <a:pt x="903" y="814"/>
                </a:lnTo>
                <a:lnTo>
                  <a:pt x="899" y="809"/>
                </a:lnTo>
                <a:lnTo>
                  <a:pt x="890" y="809"/>
                </a:lnTo>
                <a:lnTo>
                  <a:pt x="885" y="809"/>
                </a:lnTo>
                <a:lnTo>
                  <a:pt x="881" y="809"/>
                </a:lnTo>
                <a:lnTo>
                  <a:pt x="876" y="809"/>
                </a:lnTo>
                <a:lnTo>
                  <a:pt x="867" y="809"/>
                </a:lnTo>
                <a:lnTo>
                  <a:pt x="863" y="809"/>
                </a:lnTo>
                <a:lnTo>
                  <a:pt x="858" y="809"/>
                </a:lnTo>
                <a:lnTo>
                  <a:pt x="849" y="805"/>
                </a:lnTo>
                <a:lnTo>
                  <a:pt x="844" y="800"/>
                </a:lnTo>
                <a:lnTo>
                  <a:pt x="840" y="800"/>
                </a:lnTo>
                <a:lnTo>
                  <a:pt x="835" y="796"/>
                </a:lnTo>
                <a:lnTo>
                  <a:pt x="826" y="791"/>
                </a:lnTo>
                <a:lnTo>
                  <a:pt x="822" y="787"/>
                </a:lnTo>
                <a:lnTo>
                  <a:pt x="817" y="787"/>
                </a:lnTo>
                <a:lnTo>
                  <a:pt x="808" y="782"/>
                </a:lnTo>
                <a:lnTo>
                  <a:pt x="813" y="778"/>
                </a:lnTo>
                <a:lnTo>
                  <a:pt x="813" y="778"/>
                </a:lnTo>
                <a:lnTo>
                  <a:pt x="813" y="778"/>
                </a:lnTo>
                <a:lnTo>
                  <a:pt x="808" y="778"/>
                </a:lnTo>
                <a:lnTo>
                  <a:pt x="804" y="778"/>
                </a:lnTo>
                <a:lnTo>
                  <a:pt x="799" y="778"/>
                </a:lnTo>
                <a:lnTo>
                  <a:pt x="795" y="778"/>
                </a:lnTo>
                <a:lnTo>
                  <a:pt x="790" y="778"/>
                </a:lnTo>
                <a:lnTo>
                  <a:pt x="781" y="778"/>
                </a:lnTo>
                <a:lnTo>
                  <a:pt x="777" y="778"/>
                </a:lnTo>
                <a:lnTo>
                  <a:pt x="772" y="778"/>
                </a:lnTo>
                <a:lnTo>
                  <a:pt x="772" y="778"/>
                </a:lnTo>
                <a:lnTo>
                  <a:pt x="777" y="778"/>
                </a:lnTo>
                <a:lnTo>
                  <a:pt x="777" y="773"/>
                </a:lnTo>
                <a:lnTo>
                  <a:pt x="772" y="773"/>
                </a:lnTo>
                <a:lnTo>
                  <a:pt x="777" y="773"/>
                </a:lnTo>
                <a:lnTo>
                  <a:pt x="777" y="769"/>
                </a:lnTo>
                <a:lnTo>
                  <a:pt x="777" y="769"/>
                </a:lnTo>
                <a:lnTo>
                  <a:pt x="777" y="764"/>
                </a:lnTo>
                <a:lnTo>
                  <a:pt x="777" y="764"/>
                </a:lnTo>
                <a:lnTo>
                  <a:pt x="777" y="755"/>
                </a:lnTo>
                <a:lnTo>
                  <a:pt x="772" y="755"/>
                </a:lnTo>
                <a:lnTo>
                  <a:pt x="772" y="751"/>
                </a:lnTo>
                <a:lnTo>
                  <a:pt x="772" y="751"/>
                </a:lnTo>
                <a:lnTo>
                  <a:pt x="772" y="751"/>
                </a:lnTo>
                <a:lnTo>
                  <a:pt x="768" y="751"/>
                </a:lnTo>
                <a:lnTo>
                  <a:pt x="768" y="751"/>
                </a:lnTo>
                <a:lnTo>
                  <a:pt x="768" y="751"/>
                </a:lnTo>
                <a:lnTo>
                  <a:pt x="768" y="746"/>
                </a:lnTo>
                <a:lnTo>
                  <a:pt x="768" y="746"/>
                </a:lnTo>
                <a:lnTo>
                  <a:pt x="763" y="746"/>
                </a:lnTo>
                <a:lnTo>
                  <a:pt x="759" y="742"/>
                </a:lnTo>
                <a:lnTo>
                  <a:pt x="759" y="742"/>
                </a:lnTo>
                <a:lnTo>
                  <a:pt x="759" y="742"/>
                </a:lnTo>
                <a:lnTo>
                  <a:pt x="759" y="737"/>
                </a:lnTo>
                <a:lnTo>
                  <a:pt x="759" y="737"/>
                </a:lnTo>
                <a:lnTo>
                  <a:pt x="754" y="737"/>
                </a:lnTo>
                <a:lnTo>
                  <a:pt x="754" y="737"/>
                </a:lnTo>
                <a:lnTo>
                  <a:pt x="750" y="737"/>
                </a:lnTo>
                <a:lnTo>
                  <a:pt x="750" y="737"/>
                </a:lnTo>
                <a:lnTo>
                  <a:pt x="745" y="737"/>
                </a:lnTo>
                <a:lnTo>
                  <a:pt x="745" y="733"/>
                </a:lnTo>
                <a:lnTo>
                  <a:pt x="745" y="733"/>
                </a:lnTo>
                <a:lnTo>
                  <a:pt x="745" y="733"/>
                </a:lnTo>
                <a:lnTo>
                  <a:pt x="745" y="733"/>
                </a:lnTo>
                <a:lnTo>
                  <a:pt x="745" y="728"/>
                </a:lnTo>
                <a:lnTo>
                  <a:pt x="745" y="728"/>
                </a:lnTo>
                <a:lnTo>
                  <a:pt x="745" y="724"/>
                </a:lnTo>
                <a:lnTo>
                  <a:pt x="750" y="724"/>
                </a:lnTo>
                <a:lnTo>
                  <a:pt x="750" y="724"/>
                </a:lnTo>
                <a:lnTo>
                  <a:pt x="750" y="719"/>
                </a:lnTo>
                <a:lnTo>
                  <a:pt x="745" y="719"/>
                </a:lnTo>
                <a:lnTo>
                  <a:pt x="750" y="719"/>
                </a:lnTo>
                <a:lnTo>
                  <a:pt x="750" y="714"/>
                </a:lnTo>
                <a:lnTo>
                  <a:pt x="750" y="714"/>
                </a:lnTo>
                <a:lnTo>
                  <a:pt x="750" y="714"/>
                </a:lnTo>
                <a:lnTo>
                  <a:pt x="750" y="710"/>
                </a:lnTo>
                <a:lnTo>
                  <a:pt x="745" y="710"/>
                </a:lnTo>
                <a:lnTo>
                  <a:pt x="745" y="705"/>
                </a:lnTo>
                <a:lnTo>
                  <a:pt x="745" y="705"/>
                </a:lnTo>
                <a:lnTo>
                  <a:pt x="745" y="705"/>
                </a:lnTo>
                <a:lnTo>
                  <a:pt x="745" y="701"/>
                </a:lnTo>
                <a:lnTo>
                  <a:pt x="745" y="696"/>
                </a:lnTo>
                <a:lnTo>
                  <a:pt x="745" y="692"/>
                </a:lnTo>
                <a:lnTo>
                  <a:pt x="750" y="692"/>
                </a:lnTo>
                <a:lnTo>
                  <a:pt x="750" y="687"/>
                </a:lnTo>
                <a:lnTo>
                  <a:pt x="754" y="687"/>
                </a:lnTo>
                <a:lnTo>
                  <a:pt x="754" y="687"/>
                </a:lnTo>
                <a:lnTo>
                  <a:pt x="754" y="683"/>
                </a:lnTo>
                <a:lnTo>
                  <a:pt x="754" y="683"/>
                </a:lnTo>
                <a:lnTo>
                  <a:pt x="750" y="683"/>
                </a:lnTo>
                <a:lnTo>
                  <a:pt x="750" y="678"/>
                </a:lnTo>
                <a:lnTo>
                  <a:pt x="750" y="674"/>
                </a:lnTo>
                <a:lnTo>
                  <a:pt x="754" y="669"/>
                </a:lnTo>
                <a:lnTo>
                  <a:pt x="754" y="669"/>
                </a:lnTo>
                <a:lnTo>
                  <a:pt x="754" y="665"/>
                </a:lnTo>
                <a:lnTo>
                  <a:pt x="754" y="665"/>
                </a:lnTo>
                <a:lnTo>
                  <a:pt x="759" y="665"/>
                </a:lnTo>
                <a:lnTo>
                  <a:pt x="759" y="665"/>
                </a:lnTo>
                <a:lnTo>
                  <a:pt x="754" y="669"/>
                </a:lnTo>
                <a:lnTo>
                  <a:pt x="754" y="669"/>
                </a:lnTo>
                <a:lnTo>
                  <a:pt x="759" y="669"/>
                </a:lnTo>
                <a:lnTo>
                  <a:pt x="759" y="669"/>
                </a:lnTo>
                <a:lnTo>
                  <a:pt x="759" y="674"/>
                </a:lnTo>
                <a:lnTo>
                  <a:pt x="759" y="674"/>
                </a:lnTo>
                <a:lnTo>
                  <a:pt x="759" y="669"/>
                </a:lnTo>
                <a:lnTo>
                  <a:pt x="759" y="669"/>
                </a:lnTo>
                <a:lnTo>
                  <a:pt x="759" y="669"/>
                </a:lnTo>
                <a:lnTo>
                  <a:pt x="759" y="665"/>
                </a:lnTo>
                <a:lnTo>
                  <a:pt x="759" y="665"/>
                </a:lnTo>
                <a:lnTo>
                  <a:pt x="759" y="665"/>
                </a:lnTo>
                <a:lnTo>
                  <a:pt x="759" y="665"/>
                </a:lnTo>
                <a:lnTo>
                  <a:pt x="759" y="660"/>
                </a:lnTo>
                <a:lnTo>
                  <a:pt x="763" y="660"/>
                </a:lnTo>
                <a:lnTo>
                  <a:pt x="763" y="660"/>
                </a:lnTo>
                <a:lnTo>
                  <a:pt x="763" y="660"/>
                </a:lnTo>
                <a:lnTo>
                  <a:pt x="772" y="660"/>
                </a:lnTo>
                <a:lnTo>
                  <a:pt x="772" y="660"/>
                </a:lnTo>
                <a:lnTo>
                  <a:pt x="772" y="660"/>
                </a:lnTo>
                <a:lnTo>
                  <a:pt x="772" y="660"/>
                </a:lnTo>
                <a:lnTo>
                  <a:pt x="772" y="660"/>
                </a:lnTo>
                <a:lnTo>
                  <a:pt x="772" y="660"/>
                </a:lnTo>
                <a:lnTo>
                  <a:pt x="772" y="660"/>
                </a:lnTo>
                <a:lnTo>
                  <a:pt x="768" y="660"/>
                </a:lnTo>
                <a:lnTo>
                  <a:pt x="768" y="660"/>
                </a:lnTo>
                <a:lnTo>
                  <a:pt x="768" y="660"/>
                </a:lnTo>
                <a:lnTo>
                  <a:pt x="768" y="660"/>
                </a:lnTo>
                <a:lnTo>
                  <a:pt x="763" y="660"/>
                </a:lnTo>
                <a:lnTo>
                  <a:pt x="763" y="660"/>
                </a:lnTo>
                <a:lnTo>
                  <a:pt x="763" y="660"/>
                </a:lnTo>
                <a:lnTo>
                  <a:pt x="763" y="660"/>
                </a:lnTo>
                <a:lnTo>
                  <a:pt x="759" y="660"/>
                </a:lnTo>
                <a:lnTo>
                  <a:pt x="759" y="660"/>
                </a:lnTo>
                <a:lnTo>
                  <a:pt x="759" y="665"/>
                </a:lnTo>
                <a:lnTo>
                  <a:pt x="754" y="665"/>
                </a:lnTo>
                <a:lnTo>
                  <a:pt x="754" y="665"/>
                </a:lnTo>
                <a:lnTo>
                  <a:pt x="754" y="665"/>
                </a:lnTo>
                <a:lnTo>
                  <a:pt x="754" y="660"/>
                </a:lnTo>
                <a:lnTo>
                  <a:pt x="754" y="660"/>
                </a:lnTo>
                <a:lnTo>
                  <a:pt x="754" y="660"/>
                </a:lnTo>
                <a:lnTo>
                  <a:pt x="750" y="660"/>
                </a:lnTo>
                <a:lnTo>
                  <a:pt x="750" y="660"/>
                </a:lnTo>
                <a:lnTo>
                  <a:pt x="754" y="660"/>
                </a:lnTo>
                <a:lnTo>
                  <a:pt x="754" y="656"/>
                </a:lnTo>
                <a:lnTo>
                  <a:pt x="754" y="660"/>
                </a:lnTo>
                <a:lnTo>
                  <a:pt x="754" y="656"/>
                </a:lnTo>
                <a:lnTo>
                  <a:pt x="754" y="656"/>
                </a:lnTo>
                <a:lnTo>
                  <a:pt x="754" y="656"/>
                </a:lnTo>
                <a:lnTo>
                  <a:pt x="754" y="651"/>
                </a:lnTo>
                <a:lnTo>
                  <a:pt x="754" y="651"/>
                </a:lnTo>
                <a:lnTo>
                  <a:pt x="754" y="647"/>
                </a:lnTo>
                <a:lnTo>
                  <a:pt x="754" y="642"/>
                </a:lnTo>
                <a:lnTo>
                  <a:pt x="754" y="638"/>
                </a:lnTo>
                <a:lnTo>
                  <a:pt x="759" y="633"/>
                </a:lnTo>
                <a:lnTo>
                  <a:pt x="759" y="629"/>
                </a:lnTo>
                <a:lnTo>
                  <a:pt x="763" y="629"/>
                </a:lnTo>
                <a:lnTo>
                  <a:pt x="763" y="624"/>
                </a:lnTo>
                <a:lnTo>
                  <a:pt x="763" y="624"/>
                </a:lnTo>
                <a:lnTo>
                  <a:pt x="763" y="615"/>
                </a:lnTo>
                <a:lnTo>
                  <a:pt x="763" y="615"/>
                </a:lnTo>
                <a:lnTo>
                  <a:pt x="763" y="611"/>
                </a:lnTo>
                <a:lnTo>
                  <a:pt x="768" y="611"/>
                </a:lnTo>
                <a:lnTo>
                  <a:pt x="768" y="606"/>
                </a:lnTo>
                <a:lnTo>
                  <a:pt x="768" y="606"/>
                </a:lnTo>
                <a:lnTo>
                  <a:pt x="772" y="606"/>
                </a:lnTo>
                <a:lnTo>
                  <a:pt x="772" y="606"/>
                </a:lnTo>
                <a:lnTo>
                  <a:pt x="772" y="606"/>
                </a:lnTo>
                <a:lnTo>
                  <a:pt x="772" y="606"/>
                </a:lnTo>
                <a:lnTo>
                  <a:pt x="772" y="606"/>
                </a:lnTo>
                <a:lnTo>
                  <a:pt x="772" y="601"/>
                </a:lnTo>
                <a:lnTo>
                  <a:pt x="772" y="601"/>
                </a:lnTo>
                <a:lnTo>
                  <a:pt x="772" y="601"/>
                </a:lnTo>
                <a:lnTo>
                  <a:pt x="772" y="601"/>
                </a:lnTo>
                <a:lnTo>
                  <a:pt x="777" y="601"/>
                </a:lnTo>
                <a:lnTo>
                  <a:pt x="777" y="597"/>
                </a:lnTo>
                <a:lnTo>
                  <a:pt x="781" y="592"/>
                </a:lnTo>
                <a:lnTo>
                  <a:pt x="786" y="588"/>
                </a:lnTo>
                <a:lnTo>
                  <a:pt x="786" y="588"/>
                </a:lnTo>
                <a:lnTo>
                  <a:pt x="786" y="583"/>
                </a:lnTo>
                <a:lnTo>
                  <a:pt x="786" y="583"/>
                </a:lnTo>
                <a:lnTo>
                  <a:pt x="790" y="579"/>
                </a:lnTo>
                <a:lnTo>
                  <a:pt x="790" y="579"/>
                </a:lnTo>
                <a:lnTo>
                  <a:pt x="790" y="574"/>
                </a:lnTo>
                <a:lnTo>
                  <a:pt x="790" y="574"/>
                </a:lnTo>
                <a:lnTo>
                  <a:pt x="795" y="570"/>
                </a:lnTo>
                <a:lnTo>
                  <a:pt x="795" y="565"/>
                </a:lnTo>
                <a:lnTo>
                  <a:pt x="795" y="565"/>
                </a:lnTo>
                <a:lnTo>
                  <a:pt x="799" y="561"/>
                </a:lnTo>
                <a:lnTo>
                  <a:pt x="799" y="561"/>
                </a:lnTo>
                <a:lnTo>
                  <a:pt x="804" y="556"/>
                </a:lnTo>
                <a:lnTo>
                  <a:pt x="808" y="552"/>
                </a:lnTo>
                <a:lnTo>
                  <a:pt x="808" y="552"/>
                </a:lnTo>
                <a:lnTo>
                  <a:pt x="808" y="552"/>
                </a:lnTo>
                <a:lnTo>
                  <a:pt x="813" y="552"/>
                </a:lnTo>
                <a:lnTo>
                  <a:pt x="813" y="552"/>
                </a:lnTo>
                <a:lnTo>
                  <a:pt x="808" y="552"/>
                </a:lnTo>
                <a:lnTo>
                  <a:pt x="813" y="547"/>
                </a:lnTo>
                <a:lnTo>
                  <a:pt x="817" y="547"/>
                </a:lnTo>
                <a:lnTo>
                  <a:pt x="817" y="547"/>
                </a:lnTo>
                <a:lnTo>
                  <a:pt x="822" y="538"/>
                </a:lnTo>
                <a:lnTo>
                  <a:pt x="826" y="534"/>
                </a:lnTo>
                <a:lnTo>
                  <a:pt x="831" y="529"/>
                </a:lnTo>
                <a:lnTo>
                  <a:pt x="831" y="529"/>
                </a:lnTo>
                <a:lnTo>
                  <a:pt x="835" y="529"/>
                </a:lnTo>
                <a:lnTo>
                  <a:pt x="835" y="525"/>
                </a:lnTo>
                <a:lnTo>
                  <a:pt x="849" y="511"/>
                </a:lnTo>
                <a:lnTo>
                  <a:pt x="849" y="511"/>
                </a:lnTo>
                <a:lnTo>
                  <a:pt x="849" y="511"/>
                </a:lnTo>
                <a:lnTo>
                  <a:pt x="853" y="502"/>
                </a:lnTo>
                <a:lnTo>
                  <a:pt x="858" y="497"/>
                </a:lnTo>
                <a:lnTo>
                  <a:pt x="858" y="497"/>
                </a:lnTo>
                <a:lnTo>
                  <a:pt x="858" y="497"/>
                </a:lnTo>
                <a:lnTo>
                  <a:pt x="858" y="497"/>
                </a:lnTo>
                <a:lnTo>
                  <a:pt x="858" y="497"/>
                </a:lnTo>
                <a:lnTo>
                  <a:pt x="863" y="497"/>
                </a:lnTo>
                <a:lnTo>
                  <a:pt x="867" y="497"/>
                </a:lnTo>
                <a:lnTo>
                  <a:pt x="867" y="497"/>
                </a:lnTo>
                <a:lnTo>
                  <a:pt x="867" y="497"/>
                </a:lnTo>
                <a:lnTo>
                  <a:pt x="867" y="497"/>
                </a:lnTo>
                <a:lnTo>
                  <a:pt x="867" y="497"/>
                </a:lnTo>
                <a:lnTo>
                  <a:pt x="867" y="497"/>
                </a:lnTo>
                <a:lnTo>
                  <a:pt x="867" y="497"/>
                </a:lnTo>
                <a:lnTo>
                  <a:pt x="867" y="497"/>
                </a:lnTo>
                <a:lnTo>
                  <a:pt x="867" y="497"/>
                </a:lnTo>
                <a:lnTo>
                  <a:pt x="867" y="497"/>
                </a:lnTo>
                <a:lnTo>
                  <a:pt x="867" y="497"/>
                </a:lnTo>
                <a:lnTo>
                  <a:pt x="863" y="497"/>
                </a:lnTo>
                <a:lnTo>
                  <a:pt x="863" y="493"/>
                </a:lnTo>
                <a:lnTo>
                  <a:pt x="858" y="493"/>
                </a:lnTo>
                <a:lnTo>
                  <a:pt x="863" y="493"/>
                </a:lnTo>
                <a:lnTo>
                  <a:pt x="863" y="493"/>
                </a:lnTo>
                <a:lnTo>
                  <a:pt x="867" y="488"/>
                </a:lnTo>
                <a:lnTo>
                  <a:pt x="863" y="488"/>
                </a:lnTo>
                <a:lnTo>
                  <a:pt x="863" y="493"/>
                </a:lnTo>
                <a:lnTo>
                  <a:pt x="867" y="488"/>
                </a:lnTo>
                <a:lnTo>
                  <a:pt x="867" y="488"/>
                </a:lnTo>
                <a:lnTo>
                  <a:pt x="867" y="488"/>
                </a:lnTo>
                <a:lnTo>
                  <a:pt x="867" y="484"/>
                </a:lnTo>
                <a:lnTo>
                  <a:pt x="867" y="484"/>
                </a:lnTo>
                <a:lnTo>
                  <a:pt x="876" y="484"/>
                </a:lnTo>
                <a:lnTo>
                  <a:pt x="872" y="479"/>
                </a:lnTo>
                <a:lnTo>
                  <a:pt x="872" y="479"/>
                </a:lnTo>
                <a:lnTo>
                  <a:pt x="872" y="479"/>
                </a:lnTo>
                <a:lnTo>
                  <a:pt x="872" y="479"/>
                </a:lnTo>
                <a:lnTo>
                  <a:pt x="872" y="484"/>
                </a:lnTo>
                <a:lnTo>
                  <a:pt x="872" y="479"/>
                </a:lnTo>
                <a:lnTo>
                  <a:pt x="872" y="479"/>
                </a:lnTo>
                <a:lnTo>
                  <a:pt x="872" y="475"/>
                </a:lnTo>
                <a:lnTo>
                  <a:pt x="876" y="475"/>
                </a:lnTo>
                <a:lnTo>
                  <a:pt x="881" y="466"/>
                </a:lnTo>
                <a:lnTo>
                  <a:pt x="881" y="466"/>
                </a:lnTo>
                <a:lnTo>
                  <a:pt x="881" y="461"/>
                </a:lnTo>
                <a:lnTo>
                  <a:pt x="881" y="461"/>
                </a:lnTo>
                <a:lnTo>
                  <a:pt x="881" y="457"/>
                </a:lnTo>
                <a:lnTo>
                  <a:pt x="885" y="457"/>
                </a:lnTo>
                <a:lnTo>
                  <a:pt x="885" y="452"/>
                </a:lnTo>
                <a:lnTo>
                  <a:pt x="890" y="452"/>
                </a:lnTo>
                <a:lnTo>
                  <a:pt x="890" y="457"/>
                </a:lnTo>
                <a:lnTo>
                  <a:pt x="890" y="457"/>
                </a:lnTo>
                <a:lnTo>
                  <a:pt x="890" y="457"/>
                </a:lnTo>
                <a:lnTo>
                  <a:pt x="894" y="457"/>
                </a:lnTo>
                <a:lnTo>
                  <a:pt x="899" y="461"/>
                </a:lnTo>
                <a:lnTo>
                  <a:pt x="903" y="461"/>
                </a:lnTo>
                <a:lnTo>
                  <a:pt x="903" y="461"/>
                </a:lnTo>
                <a:lnTo>
                  <a:pt x="903" y="461"/>
                </a:lnTo>
                <a:lnTo>
                  <a:pt x="903" y="461"/>
                </a:lnTo>
                <a:lnTo>
                  <a:pt x="903" y="461"/>
                </a:lnTo>
                <a:lnTo>
                  <a:pt x="903" y="461"/>
                </a:lnTo>
                <a:lnTo>
                  <a:pt x="908" y="461"/>
                </a:lnTo>
                <a:lnTo>
                  <a:pt x="908" y="461"/>
                </a:lnTo>
                <a:lnTo>
                  <a:pt x="908" y="461"/>
                </a:lnTo>
                <a:lnTo>
                  <a:pt x="908" y="461"/>
                </a:lnTo>
                <a:lnTo>
                  <a:pt x="908" y="461"/>
                </a:lnTo>
                <a:lnTo>
                  <a:pt x="908" y="466"/>
                </a:lnTo>
                <a:lnTo>
                  <a:pt x="903" y="466"/>
                </a:lnTo>
                <a:lnTo>
                  <a:pt x="903" y="470"/>
                </a:lnTo>
                <a:lnTo>
                  <a:pt x="903" y="470"/>
                </a:lnTo>
                <a:lnTo>
                  <a:pt x="903" y="466"/>
                </a:lnTo>
                <a:lnTo>
                  <a:pt x="903" y="466"/>
                </a:lnTo>
                <a:lnTo>
                  <a:pt x="894" y="470"/>
                </a:lnTo>
                <a:lnTo>
                  <a:pt x="890" y="475"/>
                </a:lnTo>
                <a:lnTo>
                  <a:pt x="890" y="475"/>
                </a:lnTo>
                <a:lnTo>
                  <a:pt x="890" y="475"/>
                </a:lnTo>
                <a:lnTo>
                  <a:pt x="890" y="475"/>
                </a:lnTo>
                <a:lnTo>
                  <a:pt x="890" y="475"/>
                </a:lnTo>
                <a:lnTo>
                  <a:pt x="894" y="475"/>
                </a:lnTo>
                <a:lnTo>
                  <a:pt x="894" y="475"/>
                </a:lnTo>
                <a:lnTo>
                  <a:pt x="894" y="475"/>
                </a:lnTo>
                <a:lnTo>
                  <a:pt x="890" y="475"/>
                </a:lnTo>
                <a:lnTo>
                  <a:pt x="894" y="475"/>
                </a:lnTo>
                <a:lnTo>
                  <a:pt x="894" y="475"/>
                </a:lnTo>
                <a:lnTo>
                  <a:pt x="894" y="470"/>
                </a:lnTo>
                <a:lnTo>
                  <a:pt x="899" y="470"/>
                </a:lnTo>
                <a:lnTo>
                  <a:pt x="899" y="470"/>
                </a:lnTo>
                <a:lnTo>
                  <a:pt x="903" y="470"/>
                </a:lnTo>
                <a:lnTo>
                  <a:pt x="903" y="470"/>
                </a:lnTo>
                <a:lnTo>
                  <a:pt x="903" y="466"/>
                </a:lnTo>
                <a:lnTo>
                  <a:pt x="908" y="466"/>
                </a:lnTo>
                <a:lnTo>
                  <a:pt x="908" y="466"/>
                </a:lnTo>
                <a:lnTo>
                  <a:pt x="908" y="466"/>
                </a:lnTo>
                <a:lnTo>
                  <a:pt x="908" y="466"/>
                </a:lnTo>
                <a:lnTo>
                  <a:pt x="908" y="466"/>
                </a:lnTo>
                <a:lnTo>
                  <a:pt x="903" y="470"/>
                </a:lnTo>
                <a:lnTo>
                  <a:pt x="903" y="470"/>
                </a:lnTo>
                <a:lnTo>
                  <a:pt x="903" y="470"/>
                </a:lnTo>
                <a:lnTo>
                  <a:pt x="903" y="470"/>
                </a:lnTo>
                <a:lnTo>
                  <a:pt x="903" y="470"/>
                </a:lnTo>
                <a:lnTo>
                  <a:pt x="899" y="470"/>
                </a:lnTo>
                <a:lnTo>
                  <a:pt x="899" y="470"/>
                </a:lnTo>
                <a:lnTo>
                  <a:pt x="899" y="475"/>
                </a:lnTo>
                <a:lnTo>
                  <a:pt x="899" y="475"/>
                </a:lnTo>
                <a:lnTo>
                  <a:pt x="899" y="475"/>
                </a:lnTo>
                <a:lnTo>
                  <a:pt x="899" y="479"/>
                </a:lnTo>
                <a:lnTo>
                  <a:pt x="894" y="479"/>
                </a:lnTo>
                <a:lnTo>
                  <a:pt x="894" y="479"/>
                </a:lnTo>
                <a:lnTo>
                  <a:pt x="894" y="475"/>
                </a:lnTo>
                <a:lnTo>
                  <a:pt x="894" y="479"/>
                </a:lnTo>
                <a:lnTo>
                  <a:pt x="894" y="479"/>
                </a:lnTo>
                <a:lnTo>
                  <a:pt x="894" y="479"/>
                </a:lnTo>
                <a:lnTo>
                  <a:pt x="894" y="475"/>
                </a:lnTo>
                <a:lnTo>
                  <a:pt x="894" y="475"/>
                </a:lnTo>
                <a:lnTo>
                  <a:pt x="894" y="479"/>
                </a:lnTo>
                <a:lnTo>
                  <a:pt x="890" y="479"/>
                </a:lnTo>
                <a:lnTo>
                  <a:pt x="890" y="479"/>
                </a:lnTo>
                <a:lnTo>
                  <a:pt x="890" y="479"/>
                </a:lnTo>
                <a:lnTo>
                  <a:pt x="890" y="479"/>
                </a:lnTo>
                <a:lnTo>
                  <a:pt x="890" y="479"/>
                </a:lnTo>
                <a:lnTo>
                  <a:pt x="890" y="479"/>
                </a:lnTo>
                <a:lnTo>
                  <a:pt x="890" y="479"/>
                </a:lnTo>
                <a:lnTo>
                  <a:pt x="894" y="479"/>
                </a:lnTo>
                <a:lnTo>
                  <a:pt x="894" y="479"/>
                </a:lnTo>
                <a:lnTo>
                  <a:pt x="899" y="479"/>
                </a:lnTo>
                <a:lnTo>
                  <a:pt x="899" y="479"/>
                </a:lnTo>
                <a:lnTo>
                  <a:pt x="899" y="479"/>
                </a:lnTo>
                <a:lnTo>
                  <a:pt x="899" y="479"/>
                </a:lnTo>
                <a:lnTo>
                  <a:pt x="899" y="475"/>
                </a:lnTo>
                <a:lnTo>
                  <a:pt x="903" y="475"/>
                </a:lnTo>
                <a:lnTo>
                  <a:pt x="903" y="475"/>
                </a:lnTo>
                <a:lnTo>
                  <a:pt x="903" y="470"/>
                </a:lnTo>
                <a:lnTo>
                  <a:pt x="903" y="470"/>
                </a:lnTo>
                <a:lnTo>
                  <a:pt x="903" y="470"/>
                </a:lnTo>
                <a:lnTo>
                  <a:pt x="903" y="470"/>
                </a:lnTo>
                <a:lnTo>
                  <a:pt x="908" y="470"/>
                </a:lnTo>
                <a:lnTo>
                  <a:pt x="908" y="470"/>
                </a:lnTo>
                <a:lnTo>
                  <a:pt x="908" y="470"/>
                </a:lnTo>
                <a:lnTo>
                  <a:pt x="908" y="466"/>
                </a:lnTo>
                <a:lnTo>
                  <a:pt x="912" y="466"/>
                </a:lnTo>
                <a:lnTo>
                  <a:pt x="912" y="466"/>
                </a:lnTo>
                <a:lnTo>
                  <a:pt x="912" y="466"/>
                </a:lnTo>
                <a:lnTo>
                  <a:pt x="912" y="466"/>
                </a:lnTo>
                <a:lnTo>
                  <a:pt x="912" y="461"/>
                </a:lnTo>
                <a:lnTo>
                  <a:pt x="912" y="461"/>
                </a:lnTo>
                <a:lnTo>
                  <a:pt x="912" y="461"/>
                </a:lnTo>
                <a:lnTo>
                  <a:pt x="912" y="461"/>
                </a:lnTo>
                <a:lnTo>
                  <a:pt x="912" y="461"/>
                </a:lnTo>
                <a:lnTo>
                  <a:pt x="912" y="461"/>
                </a:lnTo>
                <a:lnTo>
                  <a:pt x="912" y="461"/>
                </a:lnTo>
                <a:lnTo>
                  <a:pt x="912" y="461"/>
                </a:lnTo>
                <a:lnTo>
                  <a:pt x="912" y="461"/>
                </a:lnTo>
                <a:lnTo>
                  <a:pt x="912" y="461"/>
                </a:lnTo>
                <a:lnTo>
                  <a:pt x="912" y="461"/>
                </a:lnTo>
                <a:lnTo>
                  <a:pt x="912" y="461"/>
                </a:lnTo>
                <a:lnTo>
                  <a:pt x="917" y="457"/>
                </a:lnTo>
                <a:lnTo>
                  <a:pt x="917" y="457"/>
                </a:lnTo>
                <a:lnTo>
                  <a:pt x="917" y="457"/>
                </a:lnTo>
                <a:lnTo>
                  <a:pt x="917" y="457"/>
                </a:lnTo>
                <a:lnTo>
                  <a:pt x="917" y="457"/>
                </a:lnTo>
                <a:lnTo>
                  <a:pt x="917" y="457"/>
                </a:lnTo>
                <a:lnTo>
                  <a:pt x="917" y="457"/>
                </a:lnTo>
                <a:lnTo>
                  <a:pt x="917" y="457"/>
                </a:lnTo>
                <a:lnTo>
                  <a:pt x="917" y="452"/>
                </a:lnTo>
                <a:lnTo>
                  <a:pt x="917" y="452"/>
                </a:lnTo>
                <a:lnTo>
                  <a:pt x="917" y="457"/>
                </a:lnTo>
                <a:lnTo>
                  <a:pt x="917" y="452"/>
                </a:lnTo>
                <a:lnTo>
                  <a:pt x="917" y="452"/>
                </a:lnTo>
                <a:lnTo>
                  <a:pt x="917" y="452"/>
                </a:lnTo>
                <a:lnTo>
                  <a:pt x="921" y="452"/>
                </a:lnTo>
                <a:lnTo>
                  <a:pt x="921" y="448"/>
                </a:lnTo>
                <a:lnTo>
                  <a:pt x="921" y="448"/>
                </a:lnTo>
                <a:lnTo>
                  <a:pt x="921" y="448"/>
                </a:lnTo>
                <a:lnTo>
                  <a:pt x="921" y="448"/>
                </a:lnTo>
                <a:lnTo>
                  <a:pt x="921" y="448"/>
                </a:lnTo>
                <a:lnTo>
                  <a:pt x="921" y="448"/>
                </a:lnTo>
                <a:lnTo>
                  <a:pt x="921" y="448"/>
                </a:lnTo>
                <a:lnTo>
                  <a:pt x="921" y="443"/>
                </a:lnTo>
                <a:lnTo>
                  <a:pt x="926" y="443"/>
                </a:lnTo>
                <a:lnTo>
                  <a:pt x="930" y="443"/>
                </a:lnTo>
                <a:lnTo>
                  <a:pt x="935" y="448"/>
                </a:lnTo>
                <a:lnTo>
                  <a:pt x="939" y="448"/>
                </a:lnTo>
                <a:lnTo>
                  <a:pt x="948" y="448"/>
                </a:lnTo>
                <a:lnTo>
                  <a:pt x="953" y="448"/>
                </a:lnTo>
                <a:lnTo>
                  <a:pt x="957" y="448"/>
                </a:lnTo>
                <a:lnTo>
                  <a:pt x="962" y="448"/>
                </a:lnTo>
                <a:lnTo>
                  <a:pt x="971" y="448"/>
                </a:lnTo>
                <a:lnTo>
                  <a:pt x="975" y="452"/>
                </a:lnTo>
                <a:lnTo>
                  <a:pt x="980" y="452"/>
                </a:lnTo>
                <a:lnTo>
                  <a:pt x="985" y="452"/>
                </a:lnTo>
                <a:lnTo>
                  <a:pt x="994" y="452"/>
                </a:lnTo>
                <a:lnTo>
                  <a:pt x="998" y="452"/>
                </a:lnTo>
                <a:lnTo>
                  <a:pt x="1003" y="452"/>
                </a:lnTo>
                <a:lnTo>
                  <a:pt x="1012" y="452"/>
                </a:lnTo>
                <a:lnTo>
                  <a:pt x="1016" y="452"/>
                </a:lnTo>
                <a:lnTo>
                  <a:pt x="1021" y="457"/>
                </a:lnTo>
                <a:lnTo>
                  <a:pt x="1025" y="457"/>
                </a:lnTo>
                <a:lnTo>
                  <a:pt x="1034" y="457"/>
                </a:lnTo>
                <a:lnTo>
                  <a:pt x="1039" y="457"/>
                </a:lnTo>
                <a:lnTo>
                  <a:pt x="1043" y="457"/>
                </a:lnTo>
                <a:lnTo>
                  <a:pt x="1048" y="457"/>
                </a:lnTo>
                <a:lnTo>
                  <a:pt x="1057" y="457"/>
                </a:lnTo>
                <a:lnTo>
                  <a:pt x="1061" y="457"/>
                </a:lnTo>
                <a:lnTo>
                  <a:pt x="1066" y="461"/>
                </a:lnTo>
                <a:lnTo>
                  <a:pt x="1075" y="461"/>
                </a:lnTo>
                <a:lnTo>
                  <a:pt x="1079" y="461"/>
                </a:lnTo>
                <a:lnTo>
                  <a:pt x="1084" y="461"/>
                </a:lnTo>
                <a:lnTo>
                  <a:pt x="1088" y="461"/>
                </a:lnTo>
                <a:lnTo>
                  <a:pt x="1097" y="461"/>
                </a:lnTo>
                <a:lnTo>
                  <a:pt x="1102" y="461"/>
                </a:lnTo>
                <a:lnTo>
                  <a:pt x="1106" y="461"/>
                </a:lnTo>
                <a:lnTo>
                  <a:pt x="1111" y="466"/>
                </a:lnTo>
                <a:lnTo>
                  <a:pt x="1120" y="466"/>
                </a:lnTo>
                <a:lnTo>
                  <a:pt x="1125" y="466"/>
                </a:lnTo>
                <a:lnTo>
                  <a:pt x="1129" y="466"/>
                </a:lnTo>
                <a:lnTo>
                  <a:pt x="1138" y="466"/>
                </a:lnTo>
                <a:lnTo>
                  <a:pt x="1143" y="466"/>
                </a:lnTo>
                <a:lnTo>
                  <a:pt x="1147" y="466"/>
                </a:lnTo>
                <a:lnTo>
                  <a:pt x="1156" y="466"/>
                </a:lnTo>
                <a:lnTo>
                  <a:pt x="1161" y="470"/>
                </a:lnTo>
                <a:lnTo>
                  <a:pt x="1165" y="470"/>
                </a:lnTo>
                <a:lnTo>
                  <a:pt x="1170" y="470"/>
                </a:lnTo>
                <a:lnTo>
                  <a:pt x="1179" y="470"/>
                </a:lnTo>
                <a:lnTo>
                  <a:pt x="1183" y="470"/>
                </a:lnTo>
                <a:lnTo>
                  <a:pt x="1188" y="470"/>
                </a:lnTo>
                <a:lnTo>
                  <a:pt x="1197" y="470"/>
                </a:lnTo>
                <a:lnTo>
                  <a:pt x="1201" y="470"/>
                </a:lnTo>
                <a:lnTo>
                  <a:pt x="1206" y="470"/>
                </a:lnTo>
                <a:lnTo>
                  <a:pt x="1210" y="475"/>
                </a:lnTo>
                <a:lnTo>
                  <a:pt x="1219" y="475"/>
                </a:lnTo>
                <a:lnTo>
                  <a:pt x="1224" y="475"/>
                </a:lnTo>
                <a:lnTo>
                  <a:pt x="1228" y="475"/>
                </a:lnTo>
                <a:lnTo>
                  <a:pt x="1237" y="475"/>
                </a:lnTo>
                <a:lnTo>
                  <a:pt x="1242" y="475"/>
                </a:lnTo>
                <a:lnTo>
                  <a:pt x="1247" y="475"/>
                </a:lnTo>
                <a:lnTo>
                  <a:pt x="1256" y="475"/>
                </a:lnTo>
                <a:lnTo>
                  <a:pt x="1260" y="475"/>
                </a:lnTo>
                <a:lnTo>
                  <a:pt x="1265" y="475"/>
                </a:lnTo>
                <a:lnTo>
                  <a:pt x="1274" y="479"/>
                </a:lnTo>
                <a:lnTo>
                  <a:pt x="1278" y="479"/>
                </a:lnTo>
                <a:lnTo>
                  <a:pt x="1283" y="479"/>
                </a:lnTo>
                <a:lnTo>
                  <a:pt x="1287" y="479"/>
                </a:lnTo>
                <a:lnTo>
                  <a:pt x="1296" y="479"/>
                </a:lnTo>
                <a:lnTo>
                  <a:pt x="1296" y="479"/>
                </a:lnTo>
                <a:lnTo>
                  <a:pt x="1301" y="475"/>
                </a:lnTo>
                <a:lnTo>
                  <a:pt x="1305" y="470"/>
                </a:lnTo>
                <a:lnTo>
                  <a:pt x="1305" y="475"/>
                </a:lnTo>
                <a:lnTo>
                  <a:pt x="1305" y="475"/>
                </a:lnTo>
                <a:lnTo>
                  <a:pt x="1305" y="475"/>
                </a:lnTo>
                <a:lnTo>
                  <a:pt x="1305" y="475"/>
                </a:lnTo>
                <a:lnTo>
                  <a:pt x="1305" y="479"/>
                </a:lnTo>
                <a:lnTo>
                  <a:pt x="1305" y="479"/>
                </a:lnTo>
                <a:moveTo>
                  <a:pt x="469" y="280"/>
                </a:moveTo>
                <a:lnTo>
                  <a:pt x="469" y="280"/>
                </a:lnTo>
                <a:lnTo>
                  <a:pt x="465" y="280"/>
                </a:lnTo>
                <a:lnTo>
                  <a:pt x="460" y="280"/>
                </a:lnTo>
                <a:lnTo>
                  <a:pt x="460" y="285"/>
                </a:lnTo>
                <a:lnTo>
                  <a:pt x="456" y="285"/>
                </a:lnTo>
                <a:lnTo>
                  <a:pt x="456" y="285"/>
                </a:lnTo>
                <a:lnTo>
                  <a:pt x="456" y="285"/>
                </a:lnTo>
                <a:lnTo>
                  <a:pt x="451" y="285"/>
                </a:lnTo>
                <a:lnTo>
                  <a:pt x="451" y="285"/>
                </a:lnTo>
                <a:lnTo>
                  <a:pt x="447" y="285"/>
                </a:lnTo>
                <a:lnTo>
                  <a:pt x="447" y="285"/>
                </a:lnTo>
                <a:lnTo>
                  <a:pt x="447" y="285"/>
                </a:lnTo>
                <a:lnTo>
                  <a:pt x="447" y="285"/>
                </a:lnTo>
                <a:lnTo>
                  <a:pt x="451" y="285"/>
                </a:lnTo>
                <a:lnTo>
                  <a:pt x="451" y="285"/>
                </a:lnTo>
                <a:lnTo>
                  <a:pt x="456" y="285"/>
                </a:lnTo>
                <a:lnTo>
                  <a:pt x="456" y="280"/>
                </a:lnTo>
                <a:lnTo>
                  <a:pt x="456" y="280"/>
                </a:lnTo>
                <a:lnTo>
                  <a:pt x="456" y="280"/>
                </a:lnTo>
                <a:lnTo>
                  <a:pt x="460" y="280"/>
                </a:lnTo>
                <a:lnTo>
                  <a:pt x="460" y="280"/>
                </a:lnTo>
                <a:lnTo>
                  <a:pt x="460" y="280"/>
                </a:lnTo>
                <a:lnTo>
                  <a:pt x="465" y="280"/>
                </a:lnTo>
                <a:lnTo>
                  <a:pt x="465" y="280"/>
                </a:lnTo>
                <a:lnTo>
                  <a:pt x="465" y="280"/>
                </a:lnTo>
                <a:lnTo>
                  <a:pt x="465" y="280"/>
                </a:lnTo>
                <a:lnTo>
                  <a:pt x="465" y="276"/>
                </a:lnTo>
                <a:lnTo>
                  <a:pt x="469" y="276"/>
                </a:lnTo>
                <a:lnTo>
                  <a:pt x="469" y="276"/>
                </a:lnTo>
                <a:lnTo>
                  <a:pt x="469" y="276"/>
                </a:lnTo>
                <a:lnTo>
                  <a:pt x="474" y="276"/>
                </a:lnTo>
                <a:lnTo>
                  <a:pt x="474" y="276"/>
                </a:lnTo>
                <a:lnTo>
                  <a:pt x="479" y="276"/>
                </a:lnTo>
                <a:lnTo>
                  <a:pt x="479" y="276"/>
                </a:lnTo>
                <a:lnTo>
                  <a:pt x="474" y="276"/>
                </a:lnTo>
                <a:lnTo>
                  <a:pt x="474" y="276"/>
                </a:lnTo>
                <a:lnTo>
                  <a:pt x="474" y="280"/>
                </a:lnTo>
                <a:lnTo>
                  <a:pt x="469" y="280"/>
                </a:lnTo>
                <a:moveTo>
                  <a:pt x="501" y="271"/>
                </a:moveTo>
                <a:lnTo>
                  <a:pt x="501" y="271"/>
                </a:lnTo>
                <a:lnTo>
                  <a:pt x="501" y="271"/>
                </a:lnTo>
                <a:lnTo>
                  <a:pt x="501" y="271"/>
                </a:lnTo>
                <a:lnTo>
                  <a:pt x="501" y="271"/>
                </a:lnTo>
                <a:lnTo>
                  <a:pt x="506" y="271"/>
                </a:lnTo>
                <a:lnTo>
                  <a:pt x="506" y="271"/>
                </a:lnTo>
                <a:lnTo>
                  <a:pt x="506" y="271"/>
                </a:lnTo>
                <a:lnTo>
                  <a:pt x="506" y="271"/>
                </a:lnTo>
                <a:lnTo>
                  <a:pt x="501" y="271"/>
                </a:lnTo>
                <a:lnTo>
                  <a:pt x="497" y="276"/>
                </a:lnTo>
                <a:lnTo>
                  <a:pt x="497" y="276"/>
                </a:lnTo>
                <a:lnTo>
                  <a:pt x="497" y="276"/>
                </a:lnTo>
                <a:lnTo>
                  <a:pt x="497" y="276"/>
                </a:lnTo>
                <a:lnTo>
                  <a:pt x="497" y="276"/>
                </a:lnTo>
                <a:lnTo>
                  <a:pt x="497" y="276"/>
                </a:lnTo>
                <a:lnTo>
                  <a:pt x="497" y="276"/>
                </a:lnTo>
                <a:lnTo>
                  <a:pt x="497" y="276"/>
                </a:lnTo>
                <a:lnTo>
                  <a:pt x="492" y="276"/>
                </a:lnTo>
                <a:lnTo>
                  <a:pt x="488" y="280"/>
                </a:lnTo>
                <a:lnTo>
                  <a:pt x="488" y="280"/>
                </a:lnTo>
                <a:lnTo>
                  <a:pt x="488" y="280"/>
                </a:lnTo>
                <a:lnTo>
                  <a:pt x="483" y="280"/>
                </a:lnTo>
                <a:lnTo>
                  <a:pt x="483" y="280"/>
                </a:lnTo>
                <a:lnTo>
                  <a:pt x="479" y="280"/>
                </a:lnTo>
                <a:lnTo>
                  <a:pt x="479" y="280"/>
                </a:lnTo>
                <a:lnTo>
                  <a:pt x="479" y="280"/>
                </a:lnTo>
                <a:lnTo>
                  <a:pt x="479" y="280"/>
                </a:lnTo>
                <a:lnTo>
                  <a:pt x="474" y="280"/>
                </a:lnTo>
                <a:lnTo>
                  <a:pt x="474" y="280"/>
                </a:lnTo>
                <a:lnTo>
                  <a:pt x="474" y="280"/>
                </a:lnTo>
                <a:lnTo>
                  <a:pt x="474" y="280"/>
                </a:lnTo>
                <a:lnTo>
                  <a:pt x="474" y="280"/>
                </a:lnTo>
                <a:lnTo>
                  <a:pt x="469" y="280"/>
                </a:lnTo>
                <a:lnTo>
                  <a:pt x="469" y="280"/>
                </a:lnTo>
                <a:lnTo>
                  <a:pt x="474" y="280"/>
                </a:lnTo>
                <a:lnTo>
                  <a:pt x="474" y="280"/>
                </a:lnTo>
                <a:lnTo>
                  <a:pt x="474" y="280"/>
                </a:lnTo>
                <a:lnTo>
                  <a:pt x="479" y="280"/>
                </a:lnTo>
                <a:lnTo>
                  <a:pt x="479" y="280"/>
                </a:lnTo>
                <a:lnTo>
                  <a:pt x="483" y="276"/>
                </a:lnTo>
                <a:lnTo>
                  <a:pt x="483" y="276"/>
                </a:lnTo>
                <a:lnTo>
                  <a:pt x="488" y="276"/>
                </a:lnTo>
                <a:lnTo>
                  <a:pt x="488" y="276"/>
                </a:lnTo>
                <a:lnTo>
                  <a:pt x="492" y="276"/>
                </a:lnTo>
                <a:lnTo>
                  <a:pt x="492" y="276"/>
                </a:lnTo>
                <a:lnTo>
                  <a:pt x="492" y="276"/>
                </a:lnTo>
                <a:lnTo>
                  <a:pt x="492" y="276"/>
                </a:lnTo>
                <a:lnTo>
                  <a:pt x="492" y="276"/>
                </a:lnTo>
                <a:lnTo>
                  <a:pt x="492" y="276"/>
                </a:lnTo>
                <a:lnTo>
                  <a:pt x="492" y="276"/>
                </a:lnTo>
                <a:lnTo>
                  <a:pt x="492" y="276"/>
                </a:lnTo>
                <a:lnTo>
                  <a:pt x="492" y="276"/>
                </a:lnTo>
                <a:lnTo>
                  <a:pt x="492" y="271"/>
                </a:lnTo>
                <a:lnTo>
                  <a:pt x="492" y="271"/>
                </a:lnTo>
                <a:lnTo>
                  <a:pt x="492" y="271"/>
                </a:lnTo>
                <a:lnTo>
                  <a:pt x="492" y="271"/>
                </a:lnTo>
                <a:lnTo>
                  <a:pt x="492" y="271"/>
                </a:lnTo>
                <a:lnTo>
                  <a:pt x="492" y="271"/>
                </a:lnTo>
                <a:lnTo>
                  <a:pt x="497" y="271"/>
                </a:lnTo>
                <a:lnTo>
                  <a:pt x="497" y="271"/>
                </a:lnTo>
                <a:lnTo>
                  <a:pt x="497" y="271"/>
                </a:lnTo>
                <a:lnTo>
                  <a:pt x="501" y="271"/>
                </a:lnTo>
                <a:lnTo>
                  <a:pt x="501" y="271"/>
                </a:lnTo>
                <a:lnTo>
                  <a:pt x="501" y="271"/>
                </a:lnTo>
                <a:lnTo>
                  <a:pt x="501" y="271"/>
                </a:lnTo>
                <a:lnTo>
                  <a:pt x="501" y="271"/>
                </a:lnTo>
                <a:moveTo>
                  <a:pt x="560" y="258"/>
                </a:moveTo>
                <a:lnTo>
                  <a:pt x="560" y="258"/>
                </a:lnTo>
                <a:lnTo>
                  <a:pt x="560" y="262"/>
                </a:lnTo>
                <a:lnTo>
                  <a:pt x="560" y="262"/>
                </a:lnTo>
                <a:lnTo>
                  <a:pt x="560" y="262"/>
                </a:lnTo>
                <a:lnTo>
                  <a:pt x="560" y="262"/>
                </a:lnTo>
                <a:lnTo>
                  <a:pt x="560" y="262"/>
                </a:lnTo>
                <a:lnTo>
                  <a:pt x="560" y="267"/>
                </a:lnTo>
                <a:lnTo>
                  <a:pt x="560" y="267"/>
                </a:lnTo>
                <a:lnTo>
                  <a:pt x="555" y="262"/>
                </a:lnTo>
                <a:lnTo>
                  <a:pt x="551" y="267"/>
                </a:lnTo>
                <a:lnTo>
                  <a:pt x="551" y="267"/>
                </a:lnTo>
                <a:lnTo>
                  <a:pt x="546" y="262"/>
                </a:lnTo>
                <a:lnTo>
                  <a:pt x="546" y="262"/>
                </a:lnTo>
                <a:lnTo>
                  <a:pt x="542" y="267"/>
                </a:lnTo>
                <a:lnTo>
                  <a:pt x="542" y="267"/>
                </a:lnTo>
                <a:lnTo>
                  <a:pt x="537" y="267"/>
                </a:lnTo>
                <a:lnTo>
                  <a:pt x="537" y="267"/>
                </a:lnTo>
                <a:lnTo>
                  <a:pt x="533" y="267"/>
                </a:lnTo>
                <a:lnTo>
                  <a:pt x="533" y="267"/>
                </a:lnTo>
                <a:lnTo>
                  <a:pt x="533" y="267"/>
                </a:lnTo>
                <a:lnTo>
                  <a:pt x="533" y="267"/>
                </a:lnTo>
                <a:lnTo>
                  <a:pt x="537" y="262"/>
                </a:lnTo>
                <a:lnTo>
                  <a:pt x="537" y="262"/>
                </a:lnTo>
                <a:lnTo>
                  <a:pt x="537" y="262"/>
                </a:lnTo>
                <a:lnTo>
                  <a:pt x="542" y="262"/>
                </a:lnTo>
                <a:lnTo>
                  <a:pt x="542" y="262"/>
                </a:lnTo>
                <a:lnTo>
                  <a:pt x="546" y="258"/>
                </a:lnTo>
                <a:lnTo>
                  <a:pt x="551" y="258"/>
                </a:lnTo>
                <a:lnTo>
                  <a:pt x="551" y="258"/>
                </a:lnTo>
                <a:lnTo>
                  <a:pt x="551" y="258"/>
                </a:lnTo>
                <a:lnTo>
                  <a:pt x="555" y="258"/>
                </a:lnTo>
                <a:lnTo>
                  <a:pt x="560" y="258"/>
                </a:lnTo>
                <a:lnTo>
                  <a:pt x="560" y="258"/>
                </a:lnTo>
                <a:lnTo>
                  <a:pt x="564" y="258"/>
                </a:lnTo>
                <a:lnTo>
                  <a:pt x="564" y="258"/>
                </a:lnTo>
                <a:lnTo>
                  <a:pt x="564" y="258"/>
                </a:lnTo>
                <a:lnTo>
                  <a:pt x="560" y="258"/>
                </a:lnTo>
                <a:moveTo>
                  <a:pt x="944" y="308"/>
                </a:moveTo>
                <a:lnTo>
                  <a:pt x="944" y="308"/>
                </a:lnTo>
                <a:lnTo>
                  <a:pt x="939" y="312"/>
                </a:lnTo>
                <a:lnTo>
                  <a:pt x="939" y="312"/>
                </a:lnTo>
                <a:lnTo>
                  <a:pt x="935" y="312"/>
                </a:lnTo>
                <a:lnTo>
                  <a:pt x="935" y="312"/>
                </a:lnTo>
                <a:lnTo>
                  <a:pt x="935" y="312"/>
                </a:lnTo>
                <a:lnTo>
                  <a:pt x="935" y="312"/>
                </a:lnTo>
                <a:lnTo>
                  <a:pt x="935" y="312"/>
                </a:lnTo>
                <a:lnTo>
                  <a:pt x="935" y="312"/>
                </a:lnTo>
                <a:lnTo>
                  <a:pt x="935" y="312"/>
                </a:lnTo>
                <a:lnTo>
                  <a:pt x="935" y="312"/>
                </a:lnTo>
                <a:lnTo>
                  <a:pt x="935" y="312"/>
                </a:lnTo>
                <a:lnTo>
                  <a:pt x="935" y="312"/>
                </a:lnTo>
                <a:lnTo>
                  <a:pt x="930" y="312"/>
                </a:lnTo>
                <a:lnTo>
                  <a:pt x="930" y="312"/>
                </a:lnTo>
                <a:lnTo>
                  <a:pt x="926" y="312"/>
                </a:lnTo>
                <a:lnTo>
                  <a:pt x="926" y="312"/>
                </a:lnTo>
                <a:lnTo>
                  <a:pt x="930" y="312"/>
                </a:lnTo>
                <a:lnTo>
                  <a:pt x="930" y="308"/>
                </a:lnTo>
                <a:lnTo>
                  <a:pt x="935" y="308"/>
                </a:lnTo>
                <a:lnTo>
                  <a:pt x="939" y="308"/>
                </a:lnTo>
                <a:lnTo>
                  <a:pt x="944" y="303"/>
                </a:lnTo>
                <a:lnTo>
                  <a:pt x="948" y="299"/>
                </a:lnTo>
                <a:lnTo>
                  <a:pt x="948" y="299"/>
                </a:lnTo>
                <a:lnTo>
                  <a:pt x="948" y="303"/>
                </a:lnTo>
                <a:lnTo>
                  <a:pt x="948" y="303"/>
                </a:lnTo>
                <a:lnTo>
                  <a:pt x="948" y="308"/>
                </a:lnTo>
                <a:lnTo>
                  <a:pt x="944" y="308"/>
                </a:lnTo>
                <a:lnTo>
                  <a:pt x="944" y="308"/>
                </a:lnTo>
                <a:moveTo>
                  <a:pt x="930" y="289"/>
                </a:moveTo>
                <a:lnTo>
                  <a:pt x="930" y="289"/>
                </a:lnTo>
                <a:lnTo>
                  <a:pt x="930" y="289"/>
                </a:lnTo>
                <a:lnTo>
                  <a:pt x="935" y="289"/>
                </a:lnTo>
                <a:lnTo>
                  <a:pt x="935" y="289"/>
                </a:lnTo>
                <a:lnTo>
                  <a:pt x="935" y="294"/>
                </a:lnTo>
                <a:lnTo>
                  <a:pt x="935" y="294"/>
                </a:lnTo>
                <a:lnTo>
                  <a:pt x="935" y="294"/>
                </a:lnTo>
                <a:lnTo>
                  <a:pt x="930" y="294"/>
                </a:lnTo>
                <a:lnTo>
                  <a:pt x="930" y="294"/>
                </a:lnTo>
                <a:lnTo>
                  <a:pt x="930" y="294"/>
                </a:lnTo>
                <a:lnTo>
                  <a:pt x="935" y="299"/>
                </a:lnTo>
                <a:lnTo>
                  <a:pt x="935" y="299"/>
                </a:lnTo>
                <a:lnTo>
                  <a:pt x="930" y="299"/>
                </a:lnTo>
                <a:lnTo>
                  <a:pt x="930" y="303"/>
                </a:lnTo>
                <a:lnTo>
                  <a:pt x="930" y="303"/>
                </a:lnTo>
                <a:lnTo>
                  <a:pt x="930" y="308"/>
                </a:lnTo>
                <a:lnTo>
                  <a:pt x="930" y="308"/>
                </a:lnTo>
                <a:lnTo>
                  <a:pt x="930" y="308"/>
                </a:lnTo>
                <a:lnTo>
                  <a:pt x="930" y="308"/>
                </a:lnTo>
                <a:lnTo>
                  <a:pt x="926" y="308"/>
                </a:lnTo>
                <a:lnTo>
                  <a:pt x="926" y="303"/>
                </a:lnTo>
                <a:lnTo>
                  <a:pt x="926" y="303"/>
                </a:lnTo>
                <a:lnTo>
                  <a:pt x="926" y="308"/>
                </a:lnTo>
                <a:lnTo>
                  <a:pt x="926" y="308"/>
                </a:lnTo>
                <a:lnTo>
                  <a:pt x="921" y="308"/>
                </a:lnTo>
                <a:lnTo>
                  <a:pt x="926" y="308"/>
                </a:lnTo>
                <a:lnTo>
                  <a:pt x="926" y="308"/>
                </a:lnTo>
                <a:lnTo>
                  <a:pt x="926" y="308"/>
                </a:lnTo>
                <a:lnTo>
                  <a:pt x="926" y="308"/>
                </a:lnTo>
                <a:lnTo>
                  <a:pt x="926" y="312"/>
                </a:lnTo>
                <a:lnTo>
                  <a:pt x="926" y="312"/>
                </a:lnTo>
                <a:lnTo>
                  <a:pt x="926" y="312"/>
                </a:lnTo>
                <a:lnTo>
                  <a:pt x="921" y="312"/>
                </a:lnTo>
                <a:lnTo>
                  <a:pt x="921" y="312"/>
                </a:lnTo>
                <a:lnTo>
                  <a:pt x="921" y="312"/>
                </a:lnTo>
                <a:lnTo>
                  <a:pt x="926" y="312"/>
                </a:lnTo>
                <a:lnTo>
                  <a:pt x="926" y="312"/>
                </a:lnTo>
                <a:lnTo>
                  <a:pt x="921" y="317"/>
                </a:lnTo>
                <a:lnTo>
                  <a:pt x="921" y="317"/>
                </a:lnTo>
                <a:lnTo>
                  <a:pt x="921" y="317"/>
                </a:lnTo>
                <a:lnTo>
                  <a:pt x="917" y="317"/>
                </a:lnTo>
                <a:lnTo>
                  <a:pt x="917" y="321"/>
                </a:lnTo>
                <a:lnTo>
                  <a:pt x="917" y="321"/>
                </a:lnTo>
                <a:lnTo>
                  <a:pt x="917" y="321"/>
                </a:lnTo>
                <a:lnTo>
                  <a:pt x="917" y="321"/>
                </a:lnTo>
                <a:lnTo>
                  <a:pt x="912" y="321"/>
                </a:lnTo>
                <a:lnTo>
                  <a:pt x="912" y="321"/>
                </a:lnTo>
                <a:lnTo>
                  <a:pt x="912" y="321"/>
                </a:lnTo>
                <a:lnTo>
                  <a:pt x="912" y="321"/>
                </a:lnTo>
                <a:lnTo>
                  <a:pt x="917" y="317"/>
                </a:lnTo>
                <a:lnTo>
                  <a:pt x="917" y="317"/>
                </a:lnTo>
                <a:lnTo>
                  <a:pt x="912" y="317"/>
                </a:lnTo>
                <a:lnTo>
                  <a:pt x="912" y="317"/>
                </a:lnTo>
                <a:lnTo>
                  <a:pt x="912" y="317"/>
                </a:lnTo>
                <a:lnTo>
                  <a:pt x="912" y="317"/>
                </a:lnTo>
                <a:lnTo>
                  <a:pt x="917" y="317"/>
                </a:lnTo>
                <a:lnTo>
                  <a:pt x="917" y="312"/>
                </a:lnTo>
                <a:lnTo>
                  <a:pt x="917" y="312"/>
                </a:lnTo>
                <a:lnTo>
                  <a:pt x="917" y="312"/>
                </a:lnTo>
                <a:lnTo>
                  <a:pt x="917" y="312"/>
                </a:lnTo>
                <a:lnTo>
                  <a:pt x="912" y="312"/>
                </a:lnTo>
                <a:lnTo>
                  <a:pt x="912" y="317"/>
                </a:lnTo>
                <a:lnTo>
                  <a:pt x="912" y="317"/>
                </a:lnTo>
                <a:lnTo>
                  <a:pt x="912" y="312"/>
                </a:lnTo>
                <a:lnTo>
                  <a:pt x="912" y="308"/>
                </a:lnTo>
                <a:lnTo>
                  <a:pt x="912" y="308"/>
                </a:lnTo>
                <a:lnTo>
                  <a:pt x="917" y="308"/>
                </a:lnTo>
                <a:lnTo>
                  <a:pt x="917" y="308"/>
                </a:lnTo>
                <a:lnTo>
                  <a:pt x="917" y="308"/>
                </a:lnTo>
                <a:lnTo>
                  <a:pt x="917" y="308"/>
                </a:lnTo>
                <a:lnTo>
                  <a:pt x="917" y="308"/>
                </a:lnTo>
                <a:lnTo>
                  <a:pt x="921" y="303"/>
                </a:lnTo>
                <a:lnTo>
                  <a:pt x="921" y="303"/>
                </a:lnTo>
                <a:lnTo>
                  <a:pt x="921" y="303"/>
                </a:lnTo>
                <a:lnTo>
                  <a:pt x="917" y="303"/>
                </a:lnTo>
                <a:lnTo>
                  <a:pt x="917" y="303"/>
                </a:lnTo>
                <a:lnTo>
                  <a:pt x="917" y="303"/>
                </a:lnTo>
                <a:lnTo>
                  <a:pt x="921" y="303"/>
                </a:lnTo>
                <a:lnTo>
                  <a:pt x="917" y="303"/>
                </a:lnTo>
                <a:lnTo>
                  <a:pt x="917" y="303"/>
                </a:lnTo>
                <a:lnTo>
                  <a:pt x="917" y="299"/>
                </a:lnTo>
                <a:lnTo>
                  <a:pt x="917" y="299"/>
                </a:lnTo>
                <a:lnTo>
                  <a:pt x="917" y="299"/>
                </a:lnTo>
                <a:lnTo>
                  <a:pt x="921" y="299"/>
                </a:lnTo>
                <a:lnTo>
                  <a:pt x="921" y="299"/>
                </a:lnTo>
                <a:lnTo>
                  <a:pt x="921" y="299"/>
                </a:lnTo>
                <a:lnTo>
                  <a:pt x="921" y="299"/>
                </a:lnTo>
                <a:lnTo>
                  <a:pt x="921" y="299"/>
                </a:lnTo>
                <a:lnTo>
                  <a:pt x="926" y="299"/>
                </a:lnTo>
                <a:lnTo>
                  <a:pt x="926" y="299"/>
                </a:lnTo>
                <a:lnTo>
                  <a:pt x="926" y="299"/>
                </a:lnTo>
                <a:lnTo>
                  <a:pt x="926" y="294"/>
                </a:lnTo>
                <a:lnTo>
                  <a:pt x="926" y="294"/>
                </a:lnTo>
                <a:lnTo>
                  <a:pt x="926" y="294"/>
                </a:lnTo>
                <a:lnTo>
                  <a:pt x="921" y="299"/>
                </a:lnTo>
                <a:lnTo>
                  <a:pt x="921" y="294"/>
                </a:lnTo>
                <a:lnTo>
                  <a:pt x="921" y="294"/>
                </a:lnTo>
                <a:lnTo>
                  <a:pt x="926" y="294"/>
                </a:lnTo>
                <a:lnTo>
                  <a:pt x="926" y="294"/>
                </a:lnTo>
                <a:lnTo>
                  <a:pt x="926" y="294"/>
                </a:lnTo>
                <a:lnTo>
                  <a:pt x="926" y="289"/>
                </a:lnTo>
                <a:lnTo>
                  <a:pt x="930" y="289"/>
                </a:lnTo>
                <a:lnTo>
                  <a:pt x="930" y="289"/>
                </a:lnTo>
                <a:moveTo>
                  <a:pt x="944" y="294"/>
                </a:moveTo>
                <a:lnTo>
                  <a:pt x="944" y="294"/>
                </a:lnTo>
                <a:lnTo>
                  <a:pt x="939" y="299"/>
                </a:lnTo>
                <a:lnTo>
                  <a:pt x="939" y="299"/>
                </a:lnTo>
                <a:lnTo>
                  <a:pt x="939" y="299"/>
                </a:lnTo>
                <a:lnTo>
                  <a:pt x="935" y="299"/>
                </a:lnTo>
                <a:lnTo>
                  <a:pt x="935" y="299"/>
                </a:lnTo>
                <a:lnTo>
                  <a:pt x="935" y="299"/>
                </a:lnTo>
                <a:lnTo>
                  <a:pt x="935" y="299"/>
                </a:lnTo>
                <a:lnTo>
                  <a:pt x="939" y="299"/>
                </a:lnTo>
                <a:lnTo>
                  <a:pt x="939" y="299"/>
                </a:lnTo>
                <a:lnTo>
                  <a:pt x="935" y="294"/>
                </a:lnTo>
                <a:lnTo>
                  <a:pt x="935" y="294"/>
                </a:lnTo>
                <a:lnTo>
                  <a:pt x="935" y="294"/>
                </a:lnTo>
                <a:lnTo>
                  <a:pt x="939" y="294"/>
                </a:lnTo>
                <a:lnTo>
                  <a:pt x="939" y="294"/>
                </a:lnTo>
                <a:lnTo>
                  <a:pt x="939" y="294"/>
                </a:lnTo>
                <a:lnTo>
                  <a:pt x="944" y="289"/>
                </a:lnTo>
                <a:lnTo>
                  <a:pt x="944" y="289"/>
                </a:lnTo>
                <a:lnTo>
                  <a:pt x="948" y="289"/>
                </a:lnTo>
                <a:lnTo>
                  <a:pt x="948" y="289"/>
                </a:lnTo>
                <a:lnTo>
                  <a:pt x="948" y="289"/>
                </a:lnTo>
                <a:lnTo>
                  <a:pt x="948" y="294"/>
                </a:lnTo>
                <a:lnTo>
                  <a:pt x="944" y="294"/>
                </a:lnTo>
                <a:moveTo>
                  <a:pt x="935" y="280"/>
                </a:moveTo>
                <a:lnTo>
                  <a:pt x="935" y="280"/>
                </a:lnTo>
                <a:lnTo>
                  <a:pt x="935" y="280"/>
                </a:lnTo>
                <a:lnTo>
                  <a:pt x="939" y="280"/>
                </a:lnTo>
                <a:lnTo>
                  <a:pt x="935" y="280"/>
                </a:lnTo>
                <a:lnTo>
                  <a:pt x="935" y="285"/>
                </a:lnTo>
                <a:lnTo>
                  <a:pt x="935" y="285"/>
                </a:lnTo>
                <a:lnTo>
                  <a:pt x="935" y="285"/>
                </a:lnTo>
                <a:lnTo>
                  <a:pt x="935" y="285"/>
                </a:lnTo>
                <a:lnTo>
                  <a:pt x="930" y="285"/>
                </a:lnTo>
                <a:lnTo>
                  <a:pt x="930" y="289"/>
                </a:lnTo>
                <a:lnTo>
                  <a:pt x="926" y="289"/>
                </a:lnTo>
                <a:lnTo>
                  <a:pt x="921" y="289"/>
                </a:lnTo>
                <a:lnTo>
                  <a:pt x="921" y="294"/>
                </a:lnTo>
                <a:lnTo>
                  <a:pt x="921" y="294"/>
                </a:lnTo>
                <a:lnTo>
                  <a:pt x="921" y="294"/>
                </a:lnTo>
                <a:lnTo>
                  <a:pt x="921" y="294"/>
                </a:lnTo>
                <a:lnTo>
                  <a:pt x="921" y="294"/>
                </a:lnTo>
                <a:lnTo>
                  <a:pt x="917" y="294"/>
                </a:lnTo>
                <a:lnTo>
                  <a:pt x="917" y="294"/>
                </a:lnTo>
                <a:lnTo>
                  <a:pt x="921" y="289"/>
                </a:lnTo>
                <a:lnTo>
                  <a:pt x="926" y="285"/>
                </a:lnTo>
                <a:lnTo>
                  <a:pt x="926" y="285"/>
                </a:lnTo>
                <a:lnTo>
                  <a:pt x="926" y="285"/>
                </a:lnTo>
                <a:lnTo>
                  <a:pt x="926" y="285"/>
                </a:lnTo>
                <a:lnTo>
                  <a:pt x="930" y="285"/>
                </a:lnTo>
                <a:lnTo>
                  <a:pt x="930" y="280"/>
                </a:lnTo>
                <a:lnTo>
                  <a:pt x="930" y="280"/>
                </a:lnTo>
                <a:lnTo>
                  <a:pt x="930" y="280"/>
                </a:lnTo>
                <a:lnTo>
                  <a:pt x="935" y="276"/>
                </a:lnTo>
                <a:lnTo>
                  <a:pt x="935" y="276"/>
                </a:lnTo>
                <a:lnTo>
                  <a:pt x="939" y="280"/>
                </a:lnTo>
                <a:lnTo>
                  <a:pt x="939" y="280"/>
                </a:lnTo>
                <a:lnTo>
                  <a:pt x="935" y="280"/>
                </a:lnTo>
                <a:moveTo>
                  <a:pt x="948" y="276"/>
                </a:moveTo>
                <a:lnTo>
                  <a:pt x="948" y="276"/>
                </a:lnTo>
                <a:lnTo>
                  <a:pt x="948" y="280"/>
                </a:lnTo>
                <a:lnTo>
                  <a:pt x="948" y="276"/>
                </a:lnTo>
                <a:lnTo>
                  <a:pt x="948" y="276"/>
                </a:lnTo>
                <a:lnTo>
                  <a:pt x="948" y="280"/>
                </a:lnTo>
                <a:lnTo>
                  <a:pt x="948" y="280"/>
                </a:lnTo>
                <a:lnTo>
                  <a:pt x="948" y="280"/>
                </a:lnTo>
                <a:lnTo>
                  <a:pt x="948" y="280"/>
                </a:lnTo>
                <a:lnTo>
                  <a:pt x="948" y="280"/>
                </a:lnTo>
                <a:lnTo>
                  <a:pt x="944" y="285"/>
                </a:lnTo>
                <a:lnTo>
                  <a:pt x="944" y="285"/>
                </a:lnTo>
                <a:lnTo>
                  <a:pt x="944" y="285"/>
                </a:lnTo>
                <a:lnTo>
                  <a:pt x="944" y="285"/>
                </a:lnTo>
                <a:lnTo>
                  <a:pt x="944" y="285"/>
                </a:lnTo>
                <a:lnTo>
                  <a:pt x="944" y="285"/>
                </a:lnTo>
                <a:lnTo>
                  <a:pt x="944" y="280"/>
                </a:lnTo>
                <a:lnTo>
                  <a:pt x="944" y="280"/>
                </a:lnTo>
                <a:lnTo>
                  <a:pt x="944" y="280"/>
                </a:lnTo>
                <a:lnTo>
                  <a:pt x="944" y="280"/>
                </a:lnTo>
                <a:lnTo>
                  <a:pt x="944" y="285"/>
                </a:lnTo>
                <a:lnTo>
                  <a:pt x="944" y="285"/>
                </a:lnTo>
                <a:lnTo>
                  <a:pt x="944" y="285"/>
                </a:lnTo>
                <a:lnTo>
                  <a:pt x="939" y="285"/>
                </a:lnTo>
                <a:lnTo>
                  <a:pt x="939" y="285"/>
                </a:lnTo>
                <a:lnTo>
                  <a:pt x="939" y="285"/>
                </a:lnTo>
                <a:lnTo>
                  <a:pt x="939" y="289"/>
                </a:lnTo>
                <a:lnTo>
                  <a:pt x="939" y="289"/>
                </a:lnTo>
                <a:lnTo>
                  <a:pt x="939" y="289"/>
                </a:lnTo>
                <a:lnTo>
                  <a:pt x="935" y="289"/>
                </a:lnTo>
                <a:lnTo>
                  <a:pt x="935" y="289"/>
                </a:lnTo>
                <a:lnTo>
                  <a:pt x="935" y="285"/>
                </a:lnTo>
                <a:lnTo>
                  <a:pt x="935" y="285"/>
                </a:lnTo>
                <a:lnTo>
                  <a:pt x="935" y="285"/>
                </a:lnTo>
                <a:lnTo>
                  <a:pt x="935" y="285"/>
                </a:lnTo>
                <a:lnTo>
                  <a:pt x="939" y="280"/>
                </a:lnTo>
                <a:lnTo>
                  <a:pt x="939" y="280"/>
                </a:lnTo>
                <a:lnTo>
                  <a:pt x="939" y="280"/>
                </a:lnTo>
                <a:lnTo>
                  <a:pt x="939" y="280"/>
                </a:lnTo>
                <a:lnTo>
                  <a:pt x="939" y="276"/>
                </a:lnTo>
                <a:lnTo>
                  <a:pt x="939" y="276"/>
                </a:lnTo>
                <a:lnTo>
                  <a:pt x="939" y="276"/>
                </a:lnTo>
                <a:lnTo>
                  <a:pt x="944" y="276"/>
                </a:lnTo>
                <a:lnTo>
                  <a:pt x="944" y="276"/>
                </a:lnTo>
                <a:lnTo>
                  <a:pt x="948" y="276"/>
                </a:lnTo>
                <a:moveTo>
                  <a:pt x="935" y="267"/>
                </a:moveTo>
                <a:lnTo>
                  <a:pt x="935" y="267"/>
                </a:lnTo>
                <a:lnTo>
                  <a:pt x="935" y="271"/>
                </a:lnTo>
                <a:lnTo>
                  <a:pt x="935" y="271"/>
                </a:lnTo>
                <a:lnTo>
                  <a:pt x="930" y="276"/>
                </a:lnTo>
                <a:lnTo>
                  <a:pt x="930" y="280"/>
                </a:lnTo>
                <a:lnTo>
                  <a:pt x="926" y="280"/>
                </a:lnTo>
                <a:lnTo>
                  <a:pt x="926" y="280"/>
                </a:lnTo>
                <a:lnTo>
                  <a:pt x="926" y="285"/>
                </a:lnTo>
                <a:lnTo>
                  <a:pt x="926" y="285"/>
                </a:lnTo>
                <a:lnTo>
                  <a:pt x="921" y="285"/>
                </a:lnTo>
                <a:lnTo>
                  <a:pt x="921" y="285"/>
                </a:lnTo>
                <a:lnTo>
                  <a:pt x="921" y="285"/>
                </a:lnTo>
                <a:lnTo>
                  <a:pt x="917" y="289"/>
                </a:lnTo>
                <a:lnTo>
                  <a:pt x="917" y="289"/>
                </a:lnTo>
                <a:lnTo>
                  <a:pt x="917" y="289"/>
                </a:lnTo>
                <a:lnTo>
                  <a:pt x="917" y="289"/>
                </a:lnTo>
                <a:lnTo>
                  <a:pt x="917" y="289"/>
                </a:lnTo>
                <a:lnTo>
                  <a:pt x="917" y="289"/>
                </a:lnTo>
                <a:lnTo>
                  <a:pt x="917" y="285"/>
                </a:lnTo>
                <a:lnTo>
                  <a:pt x="917" y="285"/>
                </a:lnTo>
                <a:lnTo>
                  <a:pt x="921" y="285"/>
                </a:lnTo>
                <a:lnTo>
                  <a:pt x="921" y="280"/>
                </a:lnTo>
                <a:lnTo>
                  <a:pt x="921" y="280"/>
                </a:lnTo>
                <a:lnTo>
                  <a:pt x="921" y="280"/>
                </a:lnTo>
                <a:lnTo>
                  <a:pt x="921" y="280"/>
                </a:lnTo>
                <a:lnTo>
                  <a:pt x="921" y="280"/>
                </a:lnTo>
                <a:lnTo>
                  <a:pt x="921" y="280"/>
                </a:lnTo>
                <a:lnTo>
                  <a:pt x="921" y="280"/>
                </a:lnTo>
                <a:lnTo>
                  <a:pt x="921" y="280"/>
                </a:lnTo>
                <a:lnTo>
                  <a:pt x="921" y="280"/>
                </a:lnTo>
                <a:lnTo>
                  <a:pt x="921" y="276"/>
                </a:lnTo>
                <a:lnTo>
                  <a:pt x="921" y="280"/>
                </a:lnTo>
                <a:lnTo>
                  <a:pt x="921" y="276"/>
                </a:lnTo>
                <a:lnTo>
                  <a:pt x="921" y="276"/>
                </a:lnTo>
                <a:lnTo>
                  <a:pt x="921" y="276"/>
                </a:lnTo>
                <a:lnTo>
                  <a:pt x="921" y="276"/>
                </a:lnTo>
                <a:lnTo>
                  <a:pt x="926" y="276"/>
                </a:lnTo>
                <a:lnTo>
                  <a:pt x="926" y="276"/>
                </a:lnTo>
                <a:lnTo>
                  <a:pt x="926" y="276"/>
                </a:lnTo>
                <a:lnTo>
                  <a:pt x="926" y="271"/>
                </a:lnTo>
                <a:lnTo>
                  <a:pt x="930" y="271"/>
                </a:lnTo>
                <a:lnTo>
                  <a:pt x="930" y="271"/>
                </a:lnTo>
                <a:lnTo>
                  <a:pt x="930" y="271"/>
                </a:lnTo>
                <a:lnTo>
                  <a:pt x="921" y="271"/>
                </a:lnTo>
                <a:lnTo>
                  <a:pt x="921" y="271"/>
                </a:lnTo>
                <a:lnTo>
                  <a:pt x="921" y="271"/>
                </a:lnTo>
                <a:lnTo>
                  <a:pt x="921" y="271"/>
                </a:lnTo>
                <a:lnTo>
                  <a:pt x="921" y="271"/>
                </a:lnTo>
                <a:lnTo>
                  <a:pt x="926" y="271"/>
                </a:lnTo>
                <a:lnTo>
                  <a:pt x="926" y="267"/>
                </a:lnTo>
                <a:lnTo>
                  <a:pt x="926" y="267"/>
                </a:lnTo>
                <a:lnTo>
                  <a:pt x="930" y="267"/>
                </a:lnTo>
                <a:lnTo>
                  <a:pt x="930" y="267"/>
                </a:lnTo>
                <a:lnTo>
                  <a:pt x="930" y="267"/>
                </a:lnTo>
                <a:lnTo>
                  <a:pt x="930" y="267"/>
                </a:lnTo>
                <a:lnTo>
                  <a:pt x="935" y="267"/>
                </a:lnTo>
                <a:lnTo>
                  <a:pt x="935" y="267"/>
                </a:lnTo>
                <a:lnTo>
                  <a:pt x="935" y="267"/>
                </a:lnTo>
                <a:lnTo>
                  <a:pt x="935" y="267"/>
                </a:lnTo>
                <a:lnTo>
                  <a:pt x="935" y="267"/>
                </a:lnTo>
                <a:lnTo>
                  <a:pt x="935" y="267"/>
                </a:lnTo>
                <a:moveTo>
                  <a:pt x="948" y="253"/>
                </a:moveTo>
                <a:lnTo>
                  <a:pt x="948" y="253"/>
                </a:lnTo>
                <a:lnTo>
                  <a:pt x="948" y="253"/>
                </a:lnTo>
                <a:lnTo>
                  <a:pt x="948" y="253"/>
                </a:lnTo>
                <a:lnTo>
                  <a:pt x="944" y="253"/>
                </a:lnTo>
                <a:lnTo>
                  <a:pt x="944" y="253"/>
                </a:lnTo>
                <a:lnTo>
                  <a:pt x="944" y="258"/>
                </a:lnTo>
                <a:lnTo>
                  <a:pt x="944" y="258"/>
                </a:lnTo>
                <a:lnTo>
                  <a:pt x="944" y="258"/>
                </a:lnTo>
                <a:lnTo>
                  <a:pt x="948" y="253"/>
                </a:lnTo>
                <a:lnTo>
                  <a:pt x="948" y="253"/>
                </a:lnTo>
                <a:lnTo>
                  <a:pt x="948" y="253"/>
                </a:lnTo>
                <a:lnTo>
                  <a:pt x="953" y="253"/>
                </a:lnTo>
                <a:lnTo>
                  <a:pt x="953" y="258"/>
                </a:lnTo>
                <a:lnTo>
                  <a:pt x="953" y="258"/>
                </a:lnTo>
                <a:lnTo>
                  <a:pt x="953" y="258"/>
                </a:lnTo>
                <a:lnTo>
                  <a:pt x="948" y="262"/>
                </a:lnTo>
                <a:lnTo>
                  <a:pt x="944" y="262"/>
                </a:lnTo>
                <a:lnTo>
                  <a:pt x="944" y="262"/>
                </a:lnTo>
                <a:lnTo>
                  <a:pt x="944" y="258"/>
                </a:lnTo>
                <a:lnTo>
                  <a:pt x="944" y="262"/>
                </a:lnTo>
                <a:lnTo>
                  <a:pt x="944" y="262"/>
                </a:lnTo>
                <a:lnTo>
                  <a:pt x="944" y="262"/>
                </a:lnTo>
                <a:lnTo>
                  <a:pt x="944" y="262"/>
                </a:lnTo>
                <a:lnTo>
                  <a:pt x="944" y="262"/>
                </a:lnTo>
                <a:lnTo>
                  <a:pt x="939" y="267"/>
                </a:lnTo>
                <a:lnTo>
                  <a:pt x="939" y="267"/>
                </a:lnTo>
                <a:lnTo>
                  <a:pt x="939" y="262"/>
                </a:lnTo>
                <a:lnTo>
                  <a:pt x="939" y="262"/>
                </a:lnTo>
                <a:lnTo>
                  <a:pt x="935" y="262"/>
                </a:lnTo>
                <a:lnTo>
                  <a:pt x="935" y="262"/>
                </a:lnTo>
                <a:lnTo>
                  <a:pt x="935" y="262"/>
                </a:lnTo>
                <a:lnTo>
                  <a:pt x="930" y="267"/>
                </a:lnTo>
                <a:lnTo>
                  <a:pt x="930" y="267"/>
                </a:lnTo>
                <a:lnTo>
                  <a:pt x="926" y="267"/>
                </a:lnTo>
                <a:lnTo>
                  <a:pt x="930" y="262"/>
                </a:lnTo>
                <a:lnTo>
                  <a:pt x="930" y="262"/>
                </a:lnTo>
                <a:lnTo>
                  <a:pt x="930" y="258"/>
                </a:lnTo>
                <a:lnTo>
                  <a:pt x="930" y="258"/>
                </a:lnTo>
                <a:lnTo>
                  <a:pt x="930" y="253"/>
                </a:lnTo>
                <a:lnTo>
                  <a:pt x="935" y="253"/>
                </a:lnTo>
                <a:lnTo>
                  <a:pt x="935" y="253"/>
                </a:lnTo>
                <a:lnTo>
                  <a:pt x="935" y="253"/>
                </a:lnTo>
                <a:lnTo>
                  <a:pt x="939" y="253"/>
                </a:lnTo>
                <a:lnTo>
                  <a:pt x="939" y="249"/>
                </a:lnTo>
                <a:lnTo>
                  <a:pt x="939" y="253"/>
                </a:lnTo>
                <a:lnTo>
                  <a:pt x="939" y="253"/>
                </a:lnTo>
                <a:lnTo>
                  <a:pt x="939" y="253"/>
                </a:lnTo>
                <a:lnTo>
                  <a:pt x="944" y="253"/>
                </a:lnTo>
                <a:lnTo>
                  <a:pt x="944" y="253"/>
                </a:lnTo>
                <a:lnTo>
                  <a:pt x="944" y="253"/>
                </a:lnTo>
                <a:lnTo>
                  <a:pt x="948" y="253"/>
                </a:lnTo>
                <a:lnTo>
                  <a:pt x="948" y="249"/>
                </a:lnTo>
                <a:lnTo>
                  <a:pt x="948" y="253"/>
                </a:lnTo>
                <a:moveTo>
                  <a:pt x="957" y="253"/>
                </a:moveTo>
                <a:lnTo>
                  <a:pt x="957" y="253"/>
                </a:lnTo>
                <a:lnTo>
                  <a:pt x="962" y="253"/>
                </a:lnTo>
                <a:lnTo>
                  <a:pt x="962" y="253"/>
                </a:lnTo>
                <a:lnTo>
                  <a:pt x="962" y="258"/>
                </a:lnTo>
                <a:lnTo>
                  <a:pt x="962" y="262"/>
                </a:lnTo>
                <a:lnTo>
                  <a:pt x="957" y="262"/>
                </a:lnTo>
                <a:lnTo>
                  <a:pt x="957" y="262"/>
                </a:lnTo>
                <a:lnTo>
                  <a:pt x="957" y="267"/>
                </a:lnTo>
                <a:lnTo>
                  <a:pt x="957" y="267"/>
                </a:lnTo>
                <a:lnTo>
                  <a:pt x="957" y="267"/>
                </a:lnTo>
                <a:lnTo>
                  <a:pt x="957" y="262"/>
                </a:lnTo>
                <a:lnTo>
                  <a:pt x="957" y="262"/>
                </a:lnTo>
                <a:lnTo>
                  <a:pt x="957" y="262"/>
                </a:lnTo>
                <a:lnTo>
                  <a:pt x="957" y="262"/>
                </a:lnTo>
                <a:lnTo>
                  <a:pt x="962" y="258"/>
                </a:lnTo>
                <a:lnTo>
                  <a:pt x="962" y="258"/>
                </a:lnTo>
                <a:lnTo>
                  <a:pt x="962" y="258"/>
                </a:lnTo>
                <a:lnTo>
                  <a:pt x="962" y="258"/>
                </a:lnTo>
                <a:lnTo>
                  <a:pt x="962" y="258"/>
                </a:lnTo>
                <a:lnTo>
                  <a:pt x="957" y="258"/>
                </a:lnTo>
                <a:lnTo>
                  <a:pt x="957" y="258"/>
                </a:lnTo>
                <a:lnTo>
                  <a:pt x="957" y="262"/>
                </a:lnTo>
                <a:lnTo>
                  <a:pt x="953" y="262"/>
                </a:lnTo>
                <a:lnTo>
                  <a:pt x="953" y="267"/>
                </a:lnTo>
                <a:lnTo>
                  <a:pt x="953" y="267"/>
                </a:lnTo>
                <a:lnTo>
                  <a:pt x="953" y="267"/>
                </a:lnTo>
                <a:lnTo>
                  <a:pt x="948" y="267"/>
                </a:lnTo>
                <a:lnTo>
                  <a:pt x="948" y="271"/>
                </a:lnTo>
                <a:lnTo>
                  <a:pt x="948" y="271"/>
                </a:lnTo>
                <a:lnTo>
                  <a:pt x="948" y="271"/>
                </a:lnTo>
                <a:lnTo>
                  <a:pt x="944" y="271"/>
                </a:lnTo>
                <a:lnTo>
                  <a:pt x="939" y="271"/>
                </a:lnTo>
                <a:lnTo>
                  <a:pt x="935" y="276"/>
                </a:lnTo>
                <a:lnTo>
                  <a:pt x="935" y="276"/>
                </a:lnTo>
                <a:lnTo>
                  <a:pt x="935" y="276"/>
                </a:lnTo>
                <a:lnTo>
                  <a:pt x="935" y="276"/>
                </a:lnTo>
                <a:lnTo>
                  <a:pt x="935" y="271"/>
                </a:lnTo>
                <a:lnTo>
                  <a:pt x="939" y="271"/>
                </a:lnTo>
                <a:lnTo>
                  <a:pt x="939" y="271"/>
                </a:lnTo>
                <a:lnTo>
                  <a:pt x="944" y="267"/>
                </a:lnTo>
                <a:lnTo>
                  <a:pt x="944" y="267"/>
                </a:lnTo>
                <a:lnTo>
                  <a:pt x="944" y="267"/>
                </a:lnTo>
                <a:lnTo>
                  <a:pt x="948" y="262"/>
                </a:lnTo>
                <a:lnTo>
                  <a:pt x="948" y="262"/>
                </a:lnTo>
                <a:lnTo>
                  <a:pt x="953" y="258"/>
                </a:lnTo>
                <a:lnTo>
                  <a:pt x="953" y="258"/>
                </a:lnTo>
                <a:lnTo>
                  <a:pt x="957" y="253"/>
                </a:lnTo>
                <a:lnTo>
                  <a:pt x="957" y="253"/>
                </a:lnTo>
                <a:lnTo>
                  <a:pt x="957" y="253"/>
                </a:lnTo>
                <a:lnTo>
                  <a:pt x="957" y="253"/>
                </a:lnTo>
                <a:lnTo>
                  <a:pt x="962" y="249"/>
                </a:lnTo>
                <a:lnTo>
                  <a:pt x="962" y="253"/>
                </a:lnTo>
                <a:lnTo>
                  <a:pt x="957" y="253"/>
                </a:lnTo>
                <a:lnTo>
                  <a:pt x="957" y="253"/>
                </a:lnTo>
                <a:moveTo>
                  <a:pt x="768" y="222"/>
                </a:moveTo>
                <a:lnTo>
                  <a:pt x="768" y="222"/>
                </a:lnTo>
                <a:lnTo>
                  <a:pt x="768" y="222"/>
                </a:lnTo>
                <a:lnTo>
                  <a:pt x="768" y="222"/>
                </a:lnTo>
                <a:lnTo>
                  <a:pt x="772" y="222"/>
                </a:lnTo>
                <a:lnTo>
                  <a:pt x="772" y="222"/>
                </a:lnTo>
                <a:lnTo>
                  <a:pt x="772" y="222"/>
                </a:lnTo>
                <a:lnTo>
                  <a:pt x="772" y="222"/>
                </a:lnTo>
                <a:lnTo>
                  <a:pt x="772" y="222"/>
                </a:lnTo>
                <a:lnTo>
                  <a:pt x="772" y="222"/>
                </a:lnTo>
                <a:lnTo>
                  <a:pt x="772" y="222"/>
                </a:lnTo>
                <a:lnTo>
                  <a:pt x="768" y="222"/>
                </a:lnTo>
                <a:lnTo>
                  <a:pt x="768" y="226"/>
                </a:lnTo>
                <a:lnTo>
                  <a:pt x="768" y="226"/>
                </a:lnTo>
                <a:lnTo>
                  <a:pt x="768" y="226"/>
                </a:lnTo>
                <a:lnTo>
                  <a:pt x="768" y="226"/>
                </a:lnTo>
                <a:lnTo>
                  <a:pt x="768" y="222"/>
                </a:lnTo>
                <a:lnTo>
                  <a:pt x="768" y="222"/>
                </a:lnTo>
                <a:lnTo>
                  <a:pt x="768" y="222"/>
                </a:lnTo>
                <a:lnTo>
                  <a:pt x="763" y="222"/>
                </a:lnTo>
                <a:lnTo>
                  <a:pt x="763" y="222"/>
                </a:lnTo>
                <a:lnTo>
                  <a:pt x="763" y="226"/>
                </a:lnTo>
                <a:lnTo>
                  <a:pt x="763" y="226"/>
                </a:lnTo>
                <a:lnTo>
                  <a:pt x="763" y="226"/>
                </a:lnTo>
                <a:lnTo>
                  <a:pt x="763" y="226"/>
                </a:lnTo>
                <a:lnTo>
                  <a:pt x="759" y="226"/>
                </a:lnTo>
                <a:lnTo>
                  <a:pt x="759" y="226"/>
                </a:lnTo>
                <a:lnTo>
                  <a:pt x="763" y="222"/>
                </a:lnTo>
                <a:lnTo>
                  <a:pt x="759" y="222"/>
                </a:lnTo>
                <a:lnTo>
                  <a:pt x="759" y="226"/>
                </a:lnTo>
                <a:lnTo>
                  <a:pt x="759" y="226"/>
                </a:lnTo>
                <a:lnTo>
                  <a:pt x="754" y="226"/>
                </a:lnTo>
                <a:lnTo>
                  <a:pt x="754" y="226"/>
                </a:lnTo>
                <a:lnTo>
                  <a:pt x="754" y="226"/>
                </a:lnTo>
                <a:lnTo>
                  <a:pt x="754" y="226"/>
                </a:lnTo>
                <a:lnTo>
                  <a:pt x="754" y="226"/>
                </a:lnTo>
                <a:lnTo>
                  <a:pt x="750" y="226"/>
                </a:lnTo>
                <a:lnTo>
                  <a:pt x="750" y="222"/>
                </a:lnTo>
                <a:lnTo>
                  <a:pt x="759" y="222"/>
                </a:lnTo>
                <a:lnTo>
                  <a:pt x="759" y="222"/>
                </a:lnTo>
                <a:lnTo>
                  <a:pt x="759" y="222"/>
                </a:lnTo>
                <a:lnTo>
                  <a:pt x="763" y="222"/>
                </a:lnTo>
                <a:lnTo>
                  <a:pt x="763" y="222"/>
                </a:lnTo>
                <a:lnTo>
                  <a:pt x="763" y="222"/>
                </a:lnTo>
                <a:lnTo>
                  <a:pt x="763" y="217"/>
                </a:lnTo>
                <a:lnTo>
                  <a:pt x="763" y="217"/>
                </a:lnTo>
                <a:lnTo>
                  <a:pt x="768" y="217"/>
                </a:lnTo>
                <a:lnTo>
                  <a:pt x="768" y="217"/>
                </a:lnTo>
                <a:lnTo>
                  <a:pt x="768" y="217"/>
                </a:lnTo>
                <a:lnTo>
                  <a:pt x="768" y="222"/>
                </a:lnTo>
                <a:lnTo>
                  <a:pt x="768" y="222"/>
                </a:lnTo>
                <a:moveTo>
                  <a:pt x="682" y="158"/>
                </a:moveTo>
                <a:lnTo>
                  <a:pt x="682" y="158"/>
                </a:lnTo>
                <a:lnTo>
                  <a:pt x="682" y="158"/>
                </a:lnTo>
                <a:lnTo>
                  <a:pt x="682" y="163"/>
                </a:lnTo>
                <a:lnTo>
                  <a:pt x="686" y="163"/>
                </a:lnTo>
                <a:lnTo>
                  <a:pt x="686" y="163"/>
                </a:lnTo>
                <a:lnTo>
                  <a:pt x="686" y="163"/>
                </a:lnTo>
                <a:lnTo>
                  <a:pt x="686" y="163"/>
                </a:lnTo>
                <a:lnTo>
                  <a:pt x="682" y="163"/>
                </a:lnTo>
                <a:lnTo>
                  <a:pt x="682" y="163"/>
                </a:lnTo>
                <a:lnTo>
                  <a:pt x="682" y="163"/>
                </a:lnTo>
                <a:lnTo>
                  <a:pt x="677" y="167"/>
                </a:lnTo>
                <a:lnTo>
                  <a:pt x="677" y="167"/>
                </a:lnTo>
                <a:lnTo>
                  <a:pt x="677" y="167"/>
                </a:lnTo>
                <a:lnTo>
                  <a:pt x="677" y="167"/>
                </a:lnTo>
                <a:lnTo>
                  <a:pt x="673" y="167"/>
                </a:lnTo>
                <a:lnTo>
                  <a:pt x="673" y="167"/>
                </a:lnTo>
                <a:lnTo>
                  <a:pt x="668" y="167"/>
                </a:lnTo>
                <a:lnTo>
                  <a:pt x="668" y="167"/>
                </a:lnTo>
                <a:lnTo>
                  <a:pt x="668" y="172"/>
                </a:lnTo>
                <a:lnTo>
                  <a:pt x="664" y="172"/>
                </a:lnTo>
                <a:lnTo>
                  <a:pt x="664" y="172"/>
                </a:lnTo>
                <a:lnTo>
                  <a:pt x="668" y="167"/>
                </a:lnTo>
                <a:lnTo>
                  <a:pt x="664" y="167"/>
                </a:lnTo>
                <a:lnTo>
                  <a:pt x="664" y="167"/>
                </a:lnTo>
                <a:lnTo>
                  <a:pt x="664" y="163"/>
                </a:lnTo>
                <a:lnTo>
                  <a:pt x="664" y="163"/>
                </a:lnTo>
                <a:lnTo>
                  <a:pt x="664" y="163"/>
                </a:lnTo>
                <a:lnTo>
                  <a:pt x="664" y="158"/>
                </a:lnTo>
                <a:lnTo>
                  <a:pt x="668" y="158"/>
                </a:lnTo>
                <a:lnTo>
                  <a:pt x="668" y="158"/>
                </a:lnTo>
                <a:lnTo>
                  <a:pt x="673" y="163"/>
                </a:lnTo>
                <a:lnTo>
                  <a:pt x="673" y="158"/>
                </a:lnTo>
                <a:lnTo>
                  <a:pt x="677" y="158"/>
                </a:lnTo>
                <a:lnTo>
                  <a:pt x="677" y="158"/>
                </a:lnTo>
                <a:lnTo>
                  <a:pt x="682" y="158"/>
                </a:lnTo>
                <a:lnTo>
                  <a:pt x="682" y="158"/>
                </a:lnTo>
                <a:lnTo>
                  <a:pt x="682" y="158"/>
                </a:lnTo>
                <a:lnTo>
                  <a:pt x="682" y="158"/>
                </a:lnTo>
                <a:lnTo>
                  <a:pt x="682" y="158"/>
                </a:lnTo>
                <a:lnTo>
                  <a:pt x="682" y="158"/>
                </a:lnTo>
                <a:moveTo>
                  <a:pt x="1079" y="9"/>
                </a:moveTo>
                <a:lnTo>
                  <a:pt x="1079" y="9"/>
                </a:lnTo>
                <a:lnTo>
                  <a:pt x="1084" y="9"/>
                </a:lnTo>
                <a:lnTo>
                  <a:pt x="1084" y="9"/>
                </a:lnTo>
                <a:lnTo>
                  <a:pt x="1088" y="9"/>
                </a:lnTo>
                <a:lnTo>
                  <a:pt x="1093" y="9"/>
                </a:lnTo>
                <a:lnTo>
                  <a:pt x="1093" y="9"/>
                </a:lnTo>
                <a:lnTo>
                  <a:pt x="1097" y="9"/>
                </a:lnTo>
                <a:lnTo>
                  <a:pt x="1097" y="9"/>
                </a:lnTo>
                <a:lnTo>
                  <a:pt x="1097" y="9"/>
                </a:lnTo>
                <a:lnTo>
                  <a:pt x="1097" y="9"/>
                </a:lnTo>
                <a:lnTo>
                  <a:pt x="1093" y="9"/>
                </a:lnTo>
                <a:lnTo>
                  <a:pt x="1093" y="9"/>
                </a:lnTo>
                <a:lnTo>
                  <a:pt x="1093" y="14"/>
                </a:lnTo>
                <a:lnTo>
                  <a:pt x="1093" y="14"/>
                </a:lnTo>
                <a:lnTo>
                  <a:pt x="1097" y="14"/>
                </a:lnTo>
                <a:lnTo>
                  <a:pt x="1102" y="14"/>
                </a:lnTo>
                <a:lnTo>
                  <a:pt x="1102" y="14"/>
                </a:lnTo>
                <a:lnTo>
                  <a:pt x="1102" y="14"/>
                </a:lnTo>
                <a:lnTo>
                  <a:pt x="1106" y="14"/>
                </a:lnTo>
                <a:lnTo>
                  <a:pt x="1111" y="14"/>
                </a:lnTo>
                <a:lnTo>
                  <a:pt x="1111" y="14"/>
                </a:lnTo>
                <a:lnTo>
                  <a:pt x="1111" y="14"/>
                </a:lnTo>
                <a:lnTo>
                  <a:pt x="1111" y="14"/>
                </a:lnTo>
                <a:lnTo>
                  <a:pt x="1111" y="14"/>
                </a:lnTo>
                <a:lnTo>
                  <a:pt x="1106" y="18"/>
                </a:lnTo>
                <a:lnTo>
                  <a:pt x="1106" y="18"/>
                </a:lnTo>
                <a:lnTo>
                  <a:pt x="1106" y="18"/>
                </a:lnTo>
                <a:lnTo>
                  <a:pt x="1106" y="18"/>
                </a:lnTo>
                <a:lnTo>
                  <a:pt x="1106" y="18"/>
                </a:lnTo>
                <a:lnTo>
                  <a:pt x="1106" y="18"/>
                </a:lnTo>
                <a:lnTo>
                  <a:pt x="1111" y="18"/>
                </a:lnTo>
                <a:lnTo>
                  <a:pt x="1106" y="18"/>
                </a:lnTo>
                <a:lnTo>
                  <a:pt x="1106" y="18"/>
                </a:lnTo>
                <a:lnTo>
                  <a:pt x="1106" y="23"/>
                </a:lnTo>
                <a:lnTo>
                  <a:pt x="1111" y="23"/>
                </a:lnTo>
                <a:lnTo>
                  <a:pt x="1111" y="23"/>
                </a:lnTo>
                <a:lnTo>
                  <a:pt x="1116" y="23"/>
                </a:lnTo>
                <a:lnTo>
                  <a:pt x="1116" y="23"/>
                </a:lnTo>
                <a:lnTo>
                  <a:pt x="1120" y="23"/>
                </a:lnTo>
                <a:lnTo>
                  <a:pt x="1120" y="23"/>
                </a:lnTo>
                <a:lnTo>
                  <a:pt x="1120" y="23"/>
                </a:lnTo>
                <a:lnTo>
                  <a:pt x="1120" y="23"/>
                </a:lnTo>
                <a:lnTo>
                  <a:pt x="1125" y="23"/>
                </a:lnTo>
                <a:lnTo>
                  <a:pt x="1129" y="23"/>
                </a:lnTo>
                <a:lnTo>
                  <a:pt x="1129" y="23"/>
                </a:lnTo>
                <a:lnTo>
                  <a:pt x="1129" y="23"/>
                </a:lnTo>
                <a:lnTo>
                  <a:pt x="1129" y="27"/>
                </a:lnTo>
                <a:lnTo>
                  <a:pt x="1134" y="27"/>
                </a:lnTo>
                <a:lnTo>
                  <a:pt x="1129" y="27"/>
                </a:lnTo>
                <a:lnTo>
                  <a:pt x="1134" y="27"/>
                </a:lnTo>
                <a:lnTo>
                  <a:pt x="1134" y="27"/>
                </a:lnTo>
                <a:lnTo>
                  <a:pt x="1134" y="27"/>
                </a:lnTo>
                <a:lnTo>
                  <a:pt x="1134" y="27"/>
                </a:lnTo>
                <a:lnTo>
                  <a:pt x="1138" y="27"/>
                </a:lnTo>
                <a:lnTo>
                  <a:pt x="1134" y="32"/>
                </a:lnTo>
                <a:lnTo>
                  <a:pt x="1134" y="32"/>
                </a:lnTo>
                <a:lnTo>
                  <a:pt x="1138" y="32"/>
                </a:lnTo>
                <a:lnTo>
                  <a:pt x="1143" y="32"/>
                </a:lnTo>
                <a:lnTo>
                  <a:pt x="1147" y="32"/>
                </a:lnTo>
                <a:lnTo>
                  <a:pt x="1147" y="32"/>
                </a:lnTo>
                <a:lnTo>
                  <a:pt x="1152" y="32"/>
                </a:lnTo>
                <a:lnTo>
                  <a:pt x="1152" y="36"/>
                </a:lnTo>
                <a:lnTo>
                  <a:pt x="1152" y="36"/>
                </a:lnTo>
                <a:lnTo>
                  <a:pt x="1152" y="36"/>
                </a:lnTo>
                <a:lnTo>
                  <a:pt x="1156" y="36"/>
                </a:lnTo>
                <a:lnTo>
                  <a:pt x="1161" y="36"/>
                </a:lnTo>
                <a:lnTo>
                  <a:pt x="1165" y="36"/>
                </a:lnTo>
                <a:lnTo>
                  <a:pt x="1170" y="36"/>
                </a:lnTo>
                <a:lnTo>
                  <a:pt x="1170" y="36"/>
                </a:lnTo>
                <a:lnTo>
                  <a:pt x="1170" y="36"/>
                </a:lnTo>
                <a:lnTo>
                  <a:pt x="1170" y="36"/>
                </a:lnTo>
                <a:lnTo>
                  <a:pt x="1174" y="36"/>
                </a:lnTo>
                <a:lnTo>
                  <a:pt x="1174" y="41"/>
                </a:lnTo>
                <a:lnTo>
                  <a:pt x="1174" y="41"/>
                </a:lnTo>
                <a:lnTo>
                  <a:pt x="1174" y="41"/>
                </a:lnTo>
                <a:lnTo>
                  <a:pt x="1179" y="45"/>
                </a:lnTo>
                <a:lnTo>
                  <a:pt x="1179" y="45"/>
                </a:lnTo>
                <a:lnTo>
                  <a:pt x="1179" y="50"/>
                </a:lnTo>
                <a:lnTo>
                  <a:pt x="1179" y="50"/>
                </a:lnTo>
                <a:lnTo>
                  <a:pt x="1179" y="50"/>
                </a:lnTo>
                <a:lnTo>
                  <a:pt x="1179" y="50"/>
                </a:lnTo>
                <a:lnTo>
                  <a:pt x="1179" y="50"/>
                </a:lnTo>
                <a:lnTo>
                  <a:pt x="1174" y="54"/>
                </a:lnTo>
                <a:lnTo>
                  <a:pt x="1165" y="59"/>
                </a:lnTo>
                <a:lnTo>
                  <a:pt x="1156" y="63"/>
                </a:lnTo>
                <a:lnTo>
                  <a:pt x="1147" y="68"/>
                </a:lnTo>
                <a:lnTo>
                  <a:pt x="1143" y="72"/>
                </a:lnTo>
                <a:lnTo>
                  <a:pt x="1134" y="77"/>
                </a:lnTo>
                <a:lnTo>
                  <a:pt x="1125" y="82"/>
                </a:lnTo>
                <a:lnTo>
                  <a:pt x="1116" y="86"/>
                </a:lnTo>
                <a:lnTo>
                  <a:pt x="1111" y="91"/>
                </a:lnTo>
                <a:lnTo>
                  <a:pt x="1102" y="95"/>
                </a:lnTo>
                <a:lnTo>
                  <a:pt x="1093" y="100"/>
                </a:lnTo>
                <a:lnTo>
                  <a:pt x="1088" y="104"/>
                </a:lnTo>
                <a:lnTo>
                  <a:pt x="1079" y="109"/>
                </a:lnTo>
                <a:lnTo>
                  <a:pt x="1070" y="118"/>
                </a:lnTo>
                <a:lnTo>
                  <a:pt x="1061" y="122"/>
                </a:lnTo>
                <a:lnTo>
                  <a:pt x="1057" y="127"/>
                </a:lnTo>
                <a:lnTo>
                  <a:pt x="1048" y="131"/>
                </a:lnTo>
                <a:lnTo>
                  <a:pt x="1039" y="136"/>
                </a:lnTo>
                <a:lnTo>
                  <a:pt x="1034" y="140"/>
                </a:lnTo>
                <a:lnTo>
                  <a:pt x="1025" y="145"/>
                </a:lnTo>
                <a:lnTo>
                  <a:pt x="1016" y="149"/>
                </a:lnTo>
                <a:lnTo>
                  <a:pt x="1012" y="154"/>
                </a:lnTo>
                <a:lnTo>
                  <a:pt x="1003" y="158"/>
                </a:lnTo>
                <a:lnTo>
                  <a:pt x="998" y="167"/>
                </a:lnTo>
                <a:lnTo>
                  <a:pt x="989" y="172"/>
                </a:lnTo>
                <a:lnTo>
                  <a:pt x="980" y="176"/>
                </a:lnTo>
                <a:lnTo>
                  <a:pt x="975" y="181"/>
                </a:lnTo>
                <a:lnTo>
                  <a:pt x="966" y="186"/>
                </a:lnTo>
                <a:lnTo>
                  <a:pt x="962" y="190"/>
                </a:lnTo>
                <a:lnTo>
                  <a:pt x="953" y="195"/>
                </a:lnTo>
                <a:lnTo>
                  <a:pt x="944" y="199"/>
                </a:lnTo>
                <a:lnTo>
                  <a:pt x="939" y="208"/>
                </a:lnTo>
                <a:lnTo>
                  <a:pt x="939" y="208"/>
                </a:lnTo>
                <a:lnTo>
                  <a:pt x="939" y="208"/>
                </a:lnTo>
                <a:lnTo>
                  <a:pt x="944" y="208"/>
                </a:lnTo>
                <a:lnTo>
                  <a:pt x="944" y="208"/>
                </a:lnTo>
                <a:lnTo>
                  <a:pt x="948" y="208"/>
                </a:lnTo>
                <a:lnTo>
                  <a:pt x="948" y="208"/>
                </a:lnTo>
                <a:lnTo>
                  <a:pt x="953" y="208"/>
                </a:lnTo>
                <a:lnTo>
                  <a:pt x="957" y="208"/>
                </a:lnTo>
                <a:lnTo>
                  <a:pt x="957" y="208"/>
                </a:lnTo>
                <a:lnTo>
                  <a:pt x="962" y="208"/>
                </a:lnTo>
                <a:lnTo>
                  <a:pt x="957" y="208"/>
                </a:lnTo>
                <a:lnTo>
                  <a:pt x="957" y="213"/>
                </a:lnTo>
                <a:lnTo>
                  <a:pt x="953" y="213"/>
                </a:lnTo>
                <a:lnTo>
                  <a:pt x="953" y="213"/>
                </a:lnTo>
                <a:lnTo>
                  <a:pt x="953" y="217"/>
                </a:lnTo>
                <a:lnTo>
                  <a:pt x="953" y="217"/>
                </a:lnTo>
                <a:lnTo>
                  <a:pt x="953" y="217"/>
                </a:lnTo>
                <a:lnTo>
                  <a:pt x="953" y="222"/>
                </a:lnTo>
                <a:lnTo>
                  <a:pt x="953" y="222"/>
                </a:lnTo>
                <a:lnTo>
                  <a:pt x="953" y="226"/>
                </a:lnTo>
                <a:lnTo>
                  <a:pt x="948" y="226"/>
                </a:lnTo>
                <a:lnTo>
                  <a:pt x="948" y="226"/>
                </a:lnTo>
                <a:lnTo>
                  <a:pt x="948" y="231"/>
                </a:lnTo>
                <a:lnTo>
                  <a:pt x="948" y="231"/>
                </a:lnTo>
                <a:lnTo>
                  <a:pt x="948" y="231"/>
                </a:lnTo>
                <a:lnTo>
                  <a:pt x="944" y="235"/>
                </a:lnTo>
                <a:lnTo>
                  <a:pt x="944" y="235"/>
                </a:lnTo>
                <a:lnTo>
                  <a:pt x="944" y="235"/>
                </a:lnTo>
                <a:lnTo>
                  <a:pt x="948" y="235"/>
                </a:lnTo>
                <a:lnTo>
                  <a:pt x="953" y="235"/>
                </a:lnTo>
                <a:lnTo>
                  <a:pt x="953" y="235"/>
                </a:lnTo>
                <a:lnTo>
                  <a:pt x="957" y="235"/>
                </a:lnTo>
                <a:lnTo>
                  <a:pt x="957" y="235"/>
                </a:lnTo>
                <a:lnTo>
                  <a:pt x="962" y="231"/>
                </a:lnTo>
                <a:lnTo>
                  <a:pt x="966" y="226"/>
                </a:lnTo>
                <a:lnTo>
                  <a:pt x="971" y="231"/>
                </a:lnTo>
                <a:lnTo>
                  <a:pt x="971" y="226"/>
                </a:lnTo>
                <a:lnTo>
                  <a:pt x="971" y="226"/>
                </a:lnTo>
                <a:lnTo>
                  <a:pt x="971" y="226"/>
                </a:lnTo>
                <a:lnTo>
                  <a:pt x="975" y="226"/>
                </a:lnTo>
                <a:lnTo>
                  <a:pt x="980" y="226"/>
                </a:lnTo>
                <a:lnTo>
                  <a:pt x="985" y="226"/>
                </a:lnTo>
                <a:lnTo>
                  <a:pt x="985" y="226"/>
                </a:lnTo>
                <a:lnTo>
                  <a:pt x="985" y="226"/>
                </a:lnTo>
                <a:lnTo>
                  <a:pt x="985" y="226"/>
                </a:lnTo>
                <a:lnTo>
                  <a:pt x="985" y="226"/>
                </a:lnTo>
                <a:lnTo>
                  <a:pt x="985" y="231"/>
                </a:lnTo>
                <a:lnTo>
                  <a:pt x="985" y="231"/>
                </a:lnTo>
                <a:lnTo>
                  <a:pt x="985" y="231"/>
                </a:lnTo>
                <a:lnTo>
                  <a:pt x="980" y="235"/>
                </a:lnTo>
                <a:lnTo>
                  <a:pt x="980" y="235"/>
                </a:lnTo>
                <a:lnTo>
                  <a:pt x="980" y="235"/>
                </a:lnTo>
                <a:lnTo>
                  <a:pt x="980" y="235"/>
                </a:lnTo>
                <a:lnTo>
                  <a:pt x="980" y="235"/>
                </a:lnTo>
                <a:lnTo>
                  <a:pt x="980" y="240"/>
                </a:lnTo>
                <a:lnTo>
                  <a:pt x="980" y="240"/>
                </a:lnTo>
                <a:lnTo>
                  <a:pt x="980" y="240"/>
                </a:lnTo>
                <a:lnTo>
                  <a:pt x="980" y="240"/>
                </a:lnTo>
                <a:lnTo>
                  <a:pt x="980" y="240"/>
                </a:lnTo>
                <a:lnTo>
                  <a:pt x="980" y="240"/>
                </a:lnTo>
                <a:lnTo>
                  <a:pt x="980" y="244"/>
                </a:lnTo>
                <a:lnTo>
                  <a:pt x="980" y="244"/>
                </a:lnTo>
                <a:lnTo>
                  <a:pt x="980" y="244"/>
                </a:lnTo>
                <a:lnTo>
                  <a:pt x="980" y="244"/>
                </a:lnTo>
                <a:lnTo>
                  <a:pt x="980" y="249"/>
                </a:lnTo>
                <a:lnTo>
                  <a:pt x="980" y="249"/>
                </a:lnTo>
                <a:lnTo>
                  <a:pt x="980" y="253"/>
                </a:lnTo>
                <a:lnTo>
                  <a:pt x="975" y="253"/>
                </a:lnTo>
                <a:lnTo>
                  <a:pt x="975" y="258"/>
                </a:lnTo>
                <a:lnTo>
                  <a:pt x="975" y="258"/>
                </a:lnTo>
                <a:lnTo>
                  <a:pt x="971" y="262"/>
                </a:lnTo>
                <a:lnTo>
                  <a:pt x="971" y="262"/>
                </a:lnTo>
                <a:lnTo>
                  <a:pt x="971" y="262"/>
                </a:lnTo>
                <a:lnTo>
                  <a:pt x="971" y="267"/>
                </a:lnTo>
                <a:lnTo>
                  <a:pt x="966" y="271"/>
                </a:lnTo>
                <a:lnTo>
                  <a:pt x="966" y="271"/>
                </a:lnTo>
                <a:lnTo>
                  <a:pt x="966" y="276"/>
                </a:lnTo>
                <a:lnTo>
                  <a:pt x="966" y="276"/>
                </a:lnTo>
                <a:lnTo>
                  <a:pt x="962" y="276"/>
                </a:lnTo>
                <a:lnTo>
                  <a:pt x="962" y="276"/>
                </a:lnTo>
                <a:lnTo>
                  <a:pt x="962" y="280"/>
                </a:lnTo>
                <a:lnTo>
                  <a:pt x="962" y="280"/>
                </a:lnTo>
                <a:lnTo>
                  <a:pt x="962" y="280"/>
                </a:lnTo>
                <a:lnTo>
                  <a:pt x="957" y="280"/>
                </a:lnTo>
                <a:lnTo>
                  <a:pt x="962" y="285"/>
                </a:lnTo>
                <a:lnTo>
                  <a:pt x="962" y="285"/>
                </a:lnTo>
                <a:lnTo>
                  <a:pt x="957" y="285"/>
                </a:lnTo>
                <a:lnTo>
                  <a:pt x="957" y="285"/>
                </a:lnTo>
                <a:lnTo>
                  <a:pt x="957" y="289"/>
                </a:lnTo>
                <a:lnTo>
                  <a:pt x="957" y="289"/>
                </a:lnTo>
                <a:lnTo>
                  <a:pt x="962" y="289"/>
                </a:lnTo>
                <a:lnTo>
                  <a:pt x="962" y="289"/>
                </a:lnTo>
                <a:lnTo>
                  <a:pt x="962" y="289"/>
                </a:lnTo>
                <a:lnTo>
                  <a:pt x="962" y="289"/>
                </a:lnTo>
                <a:lnTo>
                  <a:pt x="962" y="294"/>
                </a:lnTo>
                <a:lnTo>
                  <a:pt x="962" y="294"/>
                </a:lnTo>
                <a:lnTo>
                  <a:pt x="962" y="294"/>
                </a:lnTo>
                <a:lnTo>
                  <a:pt x="962" y="294"/>
                </a:lnTo>
                <a:lnTo>
                  <a:pt x="966" y="299"/>
                </a:lnTo>
                <a:lnTo>
                  <a:pt x="962" y="299"/>
                </a:lnTo>
                <a:lnTo>
                  <a:pt x="966" y="299"/>
                </a:lnTo>
                <a:lnTo>
                  <a:pt x="966" y="299"/>
                </a:lnTo>
                <a:lnTo>
                  <a:pt x="966" y="299"/>
                </a:lnTo>
                <a:lnTo>
                  <a:pt x="966" y="303"/>
                </a:lnTo>
                <a:lnTo>
                  <a:pt x="966" y="303"/>
                </a:lnTo>
                <a:lnTo>
                  <a:pt x="962" y="303"/>
                </a:lnTo>
                <a:lnTo>
                  <a:pt x="962" y="303"/>
                </a:lnTo>
                <a:lnTo>
                  <a:pt x="962" y="303"/>
                </a:lnTo>
                <a:lnTo>
                  <a:pt x="957" y="308"/>
                </a:lnTo>
                <a:lnTo>
                  <a:pt x="957" y="308"/>
                </a:lnTo>
                <a:lnTo>
                  <a:pt x="957" y="308"/>
                </a:lnTo>
                <a:lnTo>
                  <a:pt x="953" y="312"/>
                </a:lnTo>
                <a:lnTo>
                  <a:pt x="953" y="312"/>
                </a:lnTo>
                <a:lnTo>
                  <a:pt x="953" y="312"/>
                </a:lnTo>
                <a:lnTo>
                  <a:pt x="948" y="312"/>
                </a:lnTo>
                <a:lnTo>
                  <a:pt x="944" y="317"/>
                </a:lnTo>
                <a:lnTo>
                  <a:pt x="944" y="317"/>
                </a:lnTo>
                <a:lnTo>
                  <a:pt x="944" y="321"/>
                </a:lnTo>
                <a:lnTo>
                  <a:pt x="939" y="321"/>
                </a:lnTo>
                <a:lnTo>
                  <a:pt x="935" y="321"/>
                </a:lnTo>
                <a:lnTo>
                  <a:pt x="935" y="321"/>
                </a:lnTo>
                <a:lnTo>
                  <a:pt x="935" y="321"/>
                </a:lnTo>
                <a:lnTo>
                  <a:pt x="930" y="321"/>
                </a:lnTo>
                <a:lnTo>
                  <a:pt x="935" y="321"/>
                </a:lnTo>
                <a:lnTo>
                  <a:pt x="935" y="317"/>
                </a:lnTo>
                <a:lnTo>
                  <a:pt x="935" y="317"/>
                </a:lnTo>
                <a:lnTo>
                  <a:pt x="935" y="317"/>
                </a:lnTo>
                <a:lnTo>
                  <a:pt x="939" y="312"/>
                </a:lnTo>
                <a:lnTo>
                  <a:pt x="944" y="312"/>
                </a:lnTo>
                <a:lnTo>
                  <a:pt x="944" y="312"/>
                </a:lnTo>
                <a:lnTo>
                  <a:pt x="944" y="312"/>
                </a:lnTo>
                <a:lnTo>
                  <a:pt x="944" y="312"/>
                </a:lnTo>
                <a:lnTo>
                  <a:pt x="944" y="312"/>
                </a:lnTo>
                <a:lnTo>
                  <a:pt x="944" y="308"/>
                </a:lnTo>
                <a:lnTo>
                  <a:pt x="948" y="308"/>
                </a:lnTo>
                <a:lnTo>
                  <a:pt x="948" y="303"/>
                </a:lnTo>
                <a:lnTo>
                  <a:pt x="948" y="303"/>
                </a:lnTo>
                <a:lnTo>
                  <a:pt x="953" y="299"/>
                </a:lnTo>
                <a:lnTo>
                  <a:pt x="953" y="299"/>
                </a:lnTo>
                <a:lnTo>
                  <a:pt x="953" y="299"/>
                </a:lnTo>
                <a:lnTo>
                  <a:pt x="957" y="299"/>
                </a:lnTo>
                <a:lnTo>
                  <a:pt x="953" y="299"/>
                </a:lnTo>
                <a:lnTo>
                  <a:pt x="944" y="299"/>
                </a:lnTo>
                <a:lnTo>
                  <a:pt x="944" y="303"/>
                </a:lnTo>
                <a:lnTo>
                  <a:pt x="939" y="303"/>
                </a:lnTo>
                <a:lnTo>
                  <a:pt x="939" y="303"/>
                </a:lnTo>
                <a:lnTo>
                  <a:pt x="939" y="303"/>
                </a:lnTo>
                <a:lnTo>
                  <a:pt x="939" y="303"/>
                </a:lnTo>
                <a:lnTo>
                  <a:pt x="939" y="303"/>
                </a:lnTo>
                <a:lnTo>
                  <a:pt x="935" y="303"/>
                </a:lnTo>
                <a:lnTo>
                  <a:pt x="935" y="308"/>
                </a:lnTo>
                <a:lnTo>
                  <a:pt x="930" y="308"/>
                </a:lnTo>
                <a:lnTo>
                  <a:pt x="930" y="308"/>
                </a:lnTo>
                <a:lnTo>
                  <a:pt x="930" y="308"/>
                </a:lnTo>
                <a:lnTo>
                  <a:pt x="935" y="303"/>
                </a:lnTo>
                <a:lnTo>
                  <a:pt x="935" y="303"/>
                </a:lnTo>
                <a:lnTo>
                  <a:pt x="935" y="303"/>
                </a:lnTo>
                <a:lnTo>
                  <a:pt x="939" y="303"/>
                </a:lnTo>
                <a:lnTo>
                  <a:pt x="939" y="299"/>
                </a:lnTo>
                <a:lnTo>
                  <a:pt x="948" y="294"/>
                </a:lnTo>
                <a:lnTo>
                  <a:pt x="948" y="294"/>
                </a:lnTo>
                <a:lnTo>
                  <a:pt x="953" y="294"/>
                </a:lnTo>
                <a:lnTo>
                  <a:pt x="948" y="294"/>
                </a:lnTo>
                <a:lnTo>
                  <a:pt x="948" y="294"/>
                </a:lnTo>
                <a:lnTo>
                  <a:pt x="948" y="294"/>
                </a:lnTo>
                <a:lnTo>
                  <a:pt x="948" y="294"/>
                </a:lnTo>
                <a:lnTo>
                  <a:pt x="948" y="289"/>
                </a:lnTo>
                <a:lnTo>
                  <a:pt x="948" y="289"/>
                </a:lnTo>
                <a:lnTo>
                  <a:pt x="948" y="289"/>
                </a:lnTo>
                <a:lnTo>
                  <a:pt x="948" y="289"/>
                </a:lnTo>
                <a:lnTo>
                  <a:pt x="948" y="289"/>
                </a:lnTo>
                <a:lnTo>
                  <a:pt x="948" y="289"/>
                </a:lnTo>
                <a:lnTo>
                  <a:pt x="953" y="285"/>
                </a:lnTo>
                <a:lnTo>
                  <a:pt x="953" y="285"/>
                </a:lnTo>
                <a:lnTo>
                  <a:pt x="948" y="285"/>
                </a:lnTo>
                <a:lnTo>
                  <a:pt x="948" y="285"/>
                </a:lnTo>
                <a:lnTo>
                  <a:pt x="953" y="285"/>
                </a:lnTo>
                <a:lnTo>
                  <a:pt x="953" y="280"/>
                </a:lnTo>
                <a:lnTo>
                  <a:pt x="953" y="280"/>
                </a:lnTo>
                <a:lnTo>
                  <a:pt x="953" y="280"/>
                </a:lnTo>
                <a:lnTo>
                  <a:pt x="953" y="280"/>
                </a:lnTo>
                <a:lnTo>
                  <a:pt x="953" y="280"/>
                </a:lnTo>
                <a:lnTo>
                  <a:pt x="953" y="276"/>
                </a:lnTo>
                <a:lnTo>
                  <a:pt x="953" y="276"/>
                </a:lnTo>
                <a:lnTo>
                  <a:pt x="953" y="276"/>
                </a:lnTo>
                <a:lnTo>
                  <a:pt x="948" y="276"/>
                </a:lnTo>
                <a:lnTo>
                  <a:pt x="953" y="271"/>
                </a:lnTo>
                <a:lnTo>
                  <a:pt x="957" y="267"/>
                </a:lnTo>
                <a:lnTo>
                  <a:pt x="957" y="267"/>
                </a:lnTo>
                <a:lnTo>
                  <a:pt x="957" y="267"/>
                </a:lnTo>
                <a:lnTo>
                  <a:pt x="962" y="267"/>
                </a:lnTo>
                <a:lnTo>
                  <a:pt x="962" y="267"/>
                </a:lnTo>
                <a:lnTo>
                  <a:pt x="962" y="267"/>
                </a:lnTo>
                <a:lnTo>
                  <a:pt x="962" y="267"/>
                </a:lnTo>
                <a:lnTo>
                  <a:pt x="962" y="267"/>
                </a:lnTo>
                <a:lnTo>
                  <a:pt x="962" y="262"/>
                </a:lnTo>
                <a:lnTo>
                  <a:pt x="962" y="262"/>
                </a:lnTo>
                <a:lnTo>
                  <a:pt x="962" y="262"/>
                </a:lnTo>
                <a:lnTo>
                  <a:pt x="966" y="262"/>
                </a:lnTo>
                <a:lnTo>
                  <a:pt x="966" y="262"/>
                </a:lnTo>
                <a:lnTo>
                  <a:pt x="966" y="262"/>
                </a:lnTo>
                <a:lnTo>
                  <a:pt x="971" y="262"/>
                </a:lnTo>
                <a:lnTo>
                  <a:pt x="966" y="262"/>
                </a:lnTo>
                <a:lnTo>
                  <a:pt x="966" y="262"/>
                </a:lnTo>
                <a:lnTo>
                  <a:pt x="962" y="262"/>
                </a:lnTo>
                <a:lnTo>
                  <a:pt x="962" y="262"/>
                </a:lnTo>
                <a:lnTo>
                  <a:pt x="962" y="262"/>
                </a:lnTo>
                <a:lnTo>
                  <a:pt x="962" y="262"/>
                </a:lnTo>
                <a:lnTo>
                  <a:pt x="962" y="258"/>
                </a:lnTo>
                <a:lnTo>
                  <a:pt x="962" y="258"/>
                </a:lnTo>
                <a:lnTo>
                  <a:pt x="962" y="258"/>
                </a:lnTo>
                <a:lnTo>
                  <a:pt x="966" y="258"/>
                </a:lnTo>
                <a:lnTo>
                  <a:pt x="966" y="253"/>
                </a:lnTo>
                <a:lnTo>
                  <a:pt x="966" y="253"/>
                </a:lnTo>
                <a:lnTo>
                  <a:pt x="975" y="249"/>
                </a:lnTo>
                <a:lnTo>
                  <a:pt x="975" y="249"/>
                </a:lnTo>
                <a:lnTo>
                  <a:pt x="975" y="249"/>
                </a:lnTo>
                <a:lnTo>
                  <a:pt x="975" y="249"/>
                </a:lnTo>
                <a:lnTo>
                  <a:pt x="975" y="249"/>
                </a:lnTo>
                <a:lnTo>
                  <a:pt x="971" y="249"/>
                </a:lnTo>
                <a:lnTo>
                  <a:pt x="966" y="253"/>
                </a:lnTo>
                <a:lnTo>
                  <a:pt x="966" y="253"/>
                </a:lnTo>
                <a:lnTo>
                  <a:pt x="966" y="253"/>
                </a:lnTo>
                <a:lnTo>
                  <a:pt x="966" y="253"/>
                </a:lnTo>
                <a:lnTo>
                  <a:pt x="966" y="253"/>
                </a:lnTo>
                <a:lnTo>
                  <a:pt x="962" y="249"/>
                </a:lnTo>
                <a:lnTo>
                  <a:pt x="962" y="249"/>
                </a:lnTo>
                <a:lnTo>
                  <a:pt x="966" y="244"/>
                </a:lnTo>
                <a:lnTo>
                  <a:pt x="966" y="244"/>
                </a:lnTo>
                <a:lnTo>
                  <a:pt x="966" y="244"/>
                </a:lnTo>
                <a:lnTo>
                  <a:pt x="966" y="244"/>
                </a:lnTo>
                <a:lnTo>
                  <a:pt x="966" y="240"/>
                </a:lnTo>
                <a:lnTo>
                  <a:pt x="971" y="235"/>
                </a:lnTo>
                <a:lnTo>
                  <a:pt x="975" y="235"/>
                </a:lnTo>
                <a:lnTo>
                  <a:pt x="975" y="231"/>
                </a:lnTo>
                <a:lnTo>
                  <a:pt x="980" y="231"/>
                </a:lnTo>
                <a:lnTo>
                  <a:pt x="980" y="231"/>
                </a:lnTo>
                <a:lnTo>
                  <a:pt x="975" y="231"/>
                </a:lnTo>
                <a:lnTo>
                  <a:pt x="975" y="231"/>
                </a:lnTo>
                <a:lnTo>
                  <a:pt x="975" y="231"/>
                </a:lnTo>
                <a:lnTo>
                  <a:pt x="975" y="235"/>
                </a:lnTo>
                <a:lnTo>
                  <a:pt x="975" y="235"/>
                </a:lnTo>
                <a:lnTo>
                  <a:pt x="975" y="235"/>
                </a:lnTo>
                <a:lnTo>
                  <a:pt x="971" y="235"/>
                </a:lnTo>
                <a:lnTo>
                  <a:pt x="971" y="235"/>
                </a:lnTo>
                <a:lnTo>
                  <a:pt x="966" y="240"/>
                </a:lnTo>
                <a:lnTo>
                  <a:pt x="966" y="244"/>
                </a:lnTo>
                <a:lnTo>
                  <a:pt x="962" y="244"/>
                </a:lnTo>
                <a:lnTo>
                  <a:pt x="962" y="244"/>
                </a:lnTo>
                <a:lnTo>
                  <a:pt x="962" y="249"/>
                </a:lnTo>
                <a:lnTo>
                  <a:pt x="957" y="249"/>
                </a:lnTo>
                <a:lnTo>
                  <a:pt x="957" y="253"/>
                </a:lnTo>
                <a:lnTo>
                  <a:pt x="957" y="253"/>
                </a:lnTo>
                <a:lnTo>
                  <a:pt x="957" y="253"/>
                </a:lnTo>
                <a:lnTo>
                  <a:pt x="953" y="253"/>
                </a:lnTo>
                <a:lnTo>
                  <a:pt x="953" y="253"/>
                </a:lnTo>
                <a:lnTo>
                  <a:pt x="953" y="249"/>
                </a:lnTo>
                <a:lnTo>
                  <a:pt x="953" y="249"/>
                </a:lnTo>
                <a:lnTo>
                  <a:pt x="953" y="249"/>
                </a:lnTo>
                <a:lnTo>
                  <a:pt x="948" y="249"/>
                </a:lnTo>
                <a:lnTo>
                  <a:pt x="948" y="249"/>
                </a:lnTo>
                <a:lnTo>
                  <a:pt x="953" y="249"/>
                </a:lnTo>
                <a:lnTo>
                  <a:pt x="953" y="244"/>
                </a:lnTo>
                <a:lnTo>
                  <a:pt x="953" y="244"/>
                </a:lnTo>
                <a:lnTo>
                  <a:pt x="957" y="240"/>
                </a:lnTo>
                <a:lnTo>
                  <a:pt x="957" y="240"/>
                </a:lnTo>
                <a:lnTo>
                  <a:pt x="962" y="240"/>
                </a:lnTo>
                <a:lnTo>
                  <a:pt x="962" y="240"/>
                </a:lnTo>
                <a:lnTo>
                  <a:pt x="957" y="240"/>
                </a:lnTo>
                <a:lnTo>
                  <a:pt x="957" y="240"/>
                </a:lnTo>
                <a:lnTo>
                  <a:pt x="962" y="235"/>
                </a:lnTo>
                <a:lnTo>
                  <a:pt x="962" y="235"/>
                </a:lnTo>
                <a:lnTo>
                  <a:pt x="962" y="235"/>
                </a:lnTo>
                <a:lnTo>
                  <a:pt x="957" y="240"/>
                </a:lnTo>
                <a:lnTo>
                  <a:pt x="957" y="240"/>
                </a:lnTo>
                <a:lnTo>
                  <a:pt x="957" y="240"/>
                </a:lnTo>
                <a:lnTo>
                  <a:pt x="957" y="240"/>
                </a:lnTo>
                <a:lnTo>
                  <a:pt x="957" y="240"/>
                </a:lnTo>
                <a:lnTo>
                  <a:pt x="953" y="240"/>
                </a:lnTo>
                <a:lnTo>
                  <a:pt x="953" y="240"/>
                </a:lnTo>
                <a:lnTo>
                  <a:pt x="953" y="240"/>
                </a:lnTo>
                <a:lnTo>
                  <a:pt x="953" y="240"/>
                </a:lnTo>
                <a:lnTo>
                  <a:pt x="953" y="240"/>
                </a:lnTo>
                <a:lnTo>
                  <a:pt x="953" y="240"/>
                </a:lnTo>
                <a:lnTo>
                  <a:pt x="953" y="240"/>
                </a:lnTo>
                <a:lnTo>
                  <a:pt x="953" y="235"/>
                </a:lnTo>
                <a:lnTo>
                  <a:pt x="953" y="235"/>
                </a:lnTo>
                <a:lnTo>
                  <a:pt x="953" y="235"/>
                </a:lnTo>
                <a:lnTo>
                  <a:pt x="953" y="235"/>
                </a:lnTo>
                <a:lnTo>
                  <a:pt x="953" y="235"/>
                </a:lnTo>
                <a:lnTo>
                  <a:pt x="948" y="235"/>
                </a:lnTo>
                <a:lnTo>
                  <a:pt x="948" y="235"/>
                </a:lnTo>
                <a:lnTo>
                  <a:pt x="948" y="240"/>
                </a:lnTo>
                <a:lnTo>
                  <a:pt x="948" y="240"/>
                </a:lnTo>
                <a:lnTo>
                  <a:pt x="948" y="240"/>
                </a:lnTo>
                <a:lnTo>
                  <a:pt x="948" y="240"/>
                </a:lnTo>
                <a:lnTo>
                  <a:pt x="948" y="240"/>
                </a:lnTo>
                <a:lnTo>
                  <a:pt x="953" y="240"/>
                </a:lnTo>
                <a:lnTo>
                  <a:pt x="953" y="240"/>
                </a:lnTo>
                <a:lnTo>
                  <a:pt x="948" y="240"/>
                </a:lnTo>
                <a:lnTo>
                  <a:pt x="948" y="240"/>
                </a:lnTo>
                <a:lnTo>
                  <a:pt x="953" y="244"/>
                </a:lnTo>
                <a:lnTo>
                  <a:pt x="948" y="244"/>
                </a:lnTo>
                <a:lnTo>
                  <a:pt x="948" y="244"/>
                </a:lnTo>
                <a:lnTo>
                  <a:pt x="948" y="244"/>
                </a:lnTo>
                <a:lnTo>
                  <a:pt x="953" y="244"/>
                </a:lnTo>
                <a:lnTo>
                  <a:pt x="948" y="244"/>
                </a:lnTo>
                <a:lnTo>
                  <a:pt x="948" y="249"/>
                </a:lnTo>
                <a:lnTo>
                  <a:pt x="948" y="249"/>
                </a:lnTo>
                <a:lnTo>
                  <a:pt x="948" y="249"/>
                </a:lnTo>
                <a:lnTo>
                  <a:pt x="944" y="249"/>
                </a:lnTo>
                <a:lnTo>
                  <a:pt x="944" y="249"/>
                </a:lnTo>
                <a:lnTo>
                  <a:pt x="939" y="249"/>
                </a:lnTo>
                <a:lnTo>
                  <a:pt x="939" y="249"/>
                </a:lnTo>
                <a:lnTo>
                  <a:pt x="939" y="249"/>
                </a:lnTo>
                <a:lnTo>
                  <a:pt x="939" y="249"/>
                </a:lnTo>
                <a:lnTo>
                  <a:pt x="935" y="244"/>
                </a:lnTo>
                <a:lnTo>
                  <a:pt x="935" y="244"/>
                </a:lnTo>
                <a:lnTo>
                  <a:pt x="935" y="244"/>
                </a:lnTo>
                <a:lnTo>
                  <a:pt x="935" y="240"/>
                </a:lnTo>
                <a:lnTo>
                  <a:pt x="935" y="240"/>
                </a:lnTo>
                <a:lnTo>
                  <a:pt x="935" y="240"/>
                </a:lnTo>
                <a:lnTo>
                  <a:pt x="935" y="240"/>
                </a:lnTo>
                <a:lnTo>
                  <a:pt x="935" y="240"/>
                </a:lnTo>
                <a:lnTo>
                  <a:pt x="939" y="235"/>
                </a:lnTo>
                <a:lnTo>
                  <a:pt x="939" y="235"/>
                </a:lnTo>
                <a:lnTo>
                  <a:pt x="939" y="235"/>
                </a:lnTo>
                <a:lnTo>
                  <a:pt x="939" y="231"/>
                </a:lnTo>
                <a:lnTo>
                  <a:pt x="939" y="231"/>
                </a:lnTo>
                <a:lnTo>
                  <a:pt x="939" y="231"/>
                </a:lnTo>
                <a:lnTo>
                  <a:pt x="935" y="231"/>
                </a:lnTo>
                <a:lnTo>
                  <a:pt x="935" y="231"/>
                </a:lnTo>
                <a:lnTo>
                  <a:pt x="939" y="231"/>
                </a:lnTo>
                <a:lnTo>
                  <a:pt x="939" y="231"/>
                </a:lnTo>
                <a:lnTo>
                  <a:pt x="935" y="231"/>
                </a:lnTo>
                <a:lnTo>
                  <a:pt x="935" y="226"/>
                </a:lnTo>
                <a:lnTo>
                  <a:pt x="935" y="226"/>
                </a:lnTo>
                <a:lnTo>
                  <a:pt x="935" y="222"/>
                </a:lnTo>
                <a:lnTo>
                  <a:pt x="935" y="222"/>
                </a:lnTo>
                <a:lnTo>
                  <a:pt x="935" y="222"/>
                </a:lnTo>
                <a:lnTo>
                  <a:pt x="935" y="222"/>
                </a:lnTo>
                <a:lnTo>
                  <a:pt x="935" y="222"/>
                </a:lnTo>
                <a:lnTo>
                  <a:pt x="935" y="222"/>
                </a:lnTo>
                <a:lnTo>
                  <a:pt x="935" y="222"/>
                </a:lnTo>
                <a:lnTo>
                  <a:pt x="939" y="217"/>
                </a:lnTo>
                <a:lnTo>
                  <a:pt x="939" y="217"/>
                </a:lnTo>
                <a:lnTo>
                  <a:pt x="939" y="217"/>
                </a:lnTo>
                <a:lnTo>
                  <a:pt x="944" y="217"/>
                </a:lnTo>
                <a:lnTo>
                  <a:pt x="944" y="217"/>
                </a:lnTo>
                <a:lnTo>
                  <a:pt x="944" y="217"/>
                </a:lnTo>
                <a:lnTo>
                  <a:pt x="944" y="217"/>
                </a:lnTo>
                <a:lnTo>
                  <a:pt x="944" y="213"/>
                </a:lnTo>
                <a:lnTo>
                  <a:pt x="948" y="213"/>
                </a:lnTo>
                <a:lnTo>
                  <a:pt x="948" y="213"/>
                </a:lnTo>
                <a:lnTo>
                  <a:pt x="948" y="217"/>
                </a:lnTo>
                <a:lnTo>
                  <a:pt x="944" y="217"/>
                </a:lnTo>
                <a:lnTo>
                  <a:pt x="944" y="217"/>
                </a:lnTo>
                <a:lnTo>
                  <a:pt x="939" y="222"/>
                </a:lnTo>
                <a:lnTo>
                  <a:pt x="939" y="222"/>
                </a:lnTo>
                <a:lnTo>
                  <a:pt x="944" y="222"/>
                </a:lnTo>
                <a:lnTo>
                  <a:pt x="944" y="217"/>
                </a:lnTo>
                <a:lnTo>
                  <a:pt x="944" y="217"/>
                </a:lnTo>
                <a:lnTo>
                  <a:pt x="944" y="217"/>
                </a:lnTo>
                <a:lnTo>
                  <a:pt x="948" y="217"/>
                </a:lnTo>
                <a:lnTo>
                  <a:pt x="948" y="217"/>
                </a:lnTo>
                <a:lnTo>
                  <a:pt x="948" y="217"/>
                </a:lnTo>
                <a:lnTo>
                  <a:pt x="948" y="217"/>
                </a:lnTo>
                <a:lnTo>
                  <a:pt x="948" y="213"/>
                </a:lnTo>
                <a:lnTo>
                  <a:pt x="948" y="213"/>
                </a:lnTo>
                <a:lnTo>
                  <a:pt x="948" y="213"/>
                </a:lnTo>
                <a:lnTo>
                  <a:pt x="944" y="213"/>
                </a:lnTo>
                <a:lnTo>
                  <a:pt x="939" y="217"/>
                </a:lnTo>
                <a:lnTo>
                  <a:pt x="939" y="217"/>
                </a:lnTo>
                <a:lnTo>
                  <a:pt x="935" y="217"/>
                </a:lnTo>
                <a:lnTo>
                  <a:pt x="930" y="217"/>
                </a:lnTo>
                <a:lnTo>
                  <a:pt x="930" y="217"/>
                </a:lnTo>
                <a:lnTo>
                  <a:pt x="926" y="217"/>
                </a:lnTo>
                <a:lnTo>
                  <a:pt x="926" y="213"/>
                </a:lnTo>
                <a:lnTo>
                  <a:pt x="926" y="213"/>
                </a:lnTo>
                <a:lnTo>
                  <a:pt x="926" y="213"/>
                </a:lnTo>
                <a:lnTo>
                  <a:pt x="926" y="213"/>
                </a:lnTo>
                <a:lnTo>
                  <a:pt x="930" y="208"/>
                </a:lnTo>
                <a:lnTo>
                  <a:pt x="930" y="208"/>
                </a:lnTo>
                <a:lnTo>
                  <a:pt x="930" y="208"/>
                </a:lnTo>
                <a:lnTo>
                  <a:pt x="930" y="208"/>
                </a:lnTo>
                <a:lnTo>
                  <a:pt x="930" y="208"/>
                </a:lnTo>
                <a:lnTo>
                  <a:pt x="926" y="208"/>
                </a:lnTo>
                <a:lnTo>
                  <a:pt x="926" y="208"/>
                </a:lnTo>
                <a:lnTo>
                  <a:pt x="926" y="213"/>
                </a:lnTo>
                <a:lnTo>
                  <a:pt x="921" y="213"/>
                </a:lnTo>
                <a:lnTo>
                  <a:pt x="921" y="208"/>
                </a:lnTo>
                <a:lnTo>
                  <a:pt x="917" y="208"/>
                </a:lnTo>
                <a:lnTo>
                  <a:pt x="912" y="208"/>
                </a:lnTo>
                <a:lnTo>
                  <a:pt x="903" y="208"/>
                </a:lnTo>
                <a:lnTo>
                  <a:pt x="903" y="208"/>
                </a:lnTo>
                <a:lnTo>
                  <a:pt x="899" y="208"/>
                </a:lnTo>
                <a:lnTo>
                  <a:pt x="899" y="208"/>
                </a:lnTo>
                <a:lnTo>
                  <a:pt x="899" y="204"/>
                </a:lnTo>
                <a:lnTo>
                  <a:pt x="899" y="204"/>
                </a:lnTo>
                <a:lnTo>
                  <a:pt x="899" y="204"/>
                </a:lnTo>
                <a:lnTo>
                  <a:pt x="899" y="204"/>
                </a:lnTo>
                <a:lnTo>
                  <a:pt x="899" y="204"/>
                </a:lnTo>
                <a:lnTo>
                  <a:pt x="899" y="204"/>
                </a:lnTo>
                <a:lnTo>
                  <a:pt x="899" y="204"/>
                </a:lnTo>
                <a:lnTo>
                  <a:pt x="899" y="199"/>
                </a:lnTo>
                <a:lnTo>
                  <a:pt x="899" y="199"/>
                </a:lnTo>
                <a:lnTo>
                  <a:pt x="899" y="199"/>
                </a:lnTo>
                <a:lnTo>
                  <a:pt x="899" y="199"/>
                </a:lnTo>
                <a:lnTo>
                  <a:pt x="899" y="199"/>
                </a:lnTo>
                <a:lnTo>
                  <a:pt x="903" y="195"/>
                </a:lnTo>
                <a:lnTo>
                  <a:pt x="903" y="195"/>
                </a:lnTo>
                <a:lnTo>
                  <a:pt x="908" y="195"/>
                </a:lnTo>
                <a:lnTo>
                  <a:pt x="908" y="195"/>
                </a:lnTo>
                <a:lnTo>
                  <a:pt x="903" y="195"/>
                </a:lnTo>
                <a:lnTo>
                  <a:pt x="903" y="195"/>
                </a:lnTo>
                <a:lnTo>
                  <a:pt x="899" y="195"/>
                </a:lnTo>
                <a:lnTo>
                  <a:pt x="899" y="199"/>
                </a:lnTo>
                <a:lnTo>
                  <a:pt x="894" y="199"/>
                </a:lnTo>
                <a:lnTo>
                  <a:pt x="894" y="199"/>
                </a:lnTo>
                <a:lnTo>
                  <a:pt x="894" y="195"/>
                </a:lnTo>
                <a:lnTo>
                  <a:pt x="894" y="195"/>
                </a:lnTo>
                <a:lnTo>
                  <a:pt x="890" y="195"/>
                </a:lnTo>
                <a:lnTo>
                  <a:pt x="890" y="195"/>
                </a:lnTo>
                <a:lnTo>
                  <a:pt x="894" y="195"/>
                </a:lnTo>
                <a:lnTo>
                  <a:pt x="894" y="195"/>
                </a:lnTo>
                <a:lnTo>
                  <a:pt x="894" y="195"/>
                </a:lnTo>
                <a:lnTo>
                  <a:pt x="899" y="190"/>
                </a:lnTo>
                <a:lnTo>
                  <a:pt x="894" y="190"/>
                </a:lnTo>
                <a:lnTo>
                  <a:pt x="894" y="190"/>
                </a:lnTo>
                <a:lnTo>
                  <a:pt x="894" y="190"/>
                </a:lnTo>
                <a:lnTo>
                  <a:pt x="894" y="190"/>
                </a:lnTo>
                <a:lnTo>
                  <a:pt x="894" y="190"/>
                </a:lnTo>
                <a:lnTo>
                  <a:pt x="894" y="190"/>
                </a:lnTo>
                <a:lnTo>
                  <a:pt x="890" y="190"/>
                </a:lnTo>
                <a:lnTo>
                  <a:pt x="890" y="190"/>
                </a:lnTo>
                <a:lnTo>
                  <a:pt x="890" y="190"/>
                </a:lnTo>
                <a:lnTo>
                  <a:pt x="890" y="190"/>
                </a:lnTo>
                <a:lnTo>
                  <a:pt x="894" y="190"/>
                </a:lnTo>
                <a:lnTo>
                  <a:pt x="894" y="186"/>
                </a:lnTo>
                <a:lnTo>
                  <a:pt x="894" y="186"/>
                </a:lnTo>
                <a:lnTo>
                  <a:pt x="894" y="186"/>
                </a:lnTo>
                <a:lnTo>
                  <a:pt x="894" y="186"/>
                </a:lnTo>
                <a:lnTo>
                  <a:pt x="899" y="186"/>
                </a:lnTo>
                <a:lnTo>
                  <a:pt x="903" y="181"/>
                </a:lnTo>
                <a:lnTo>
                  <a:pt x="903" y="181"/>
                </a:lnTo>
                <a:lnTo>
                  <a:pt x="899" y="181"/>
                </a:lnTo>
                <a:lnTo>
                  <a:pt x="899" y="181"/>
                </a:lnTo>
                <a:lnTo>
                  <a:pt x="894" y="186"/>
                </a:lnTo>
                <a:lnTo>
                  <a:pt x="890" y="186"/>
                </a:lnTo>
                <a:lnTo>
                  <a:pt x="890" y="186"/>
                </a:lnTo>
                <a:lnTo>
                  <a:pt x="890" y="186"/>
                </a:lnTo>
                <a:lnTo>
                  <a:pt x="890" y="186"/>
                </a:lnTo>
                <a:lnTo>
                  <a:pt x="890" y="186"/>
                </a:lnTo>
                <a:lnTo>
                  <a:pt x="890" y="186"/>
                </a:lnTo>
                <a:lnTo>
                  <a:pt x="885" y="186"/>
                </a:lnTo>
                <a:lnTo>
                  <a:pt x="885" y="186"/>
                </a:lnTo>
                <a:lnTo>
                  <a:pt x="885" y="186"/>
                </a:lnTo>
                <a:lnTo>
                  <a:pt x="885" y="186"/>
                </a:lnTo>
                <a:lnTo>
                  <a:pt x="885" y="186"/>
                </a:lnTo>
                <a:lnTo>
                  <a:pt x="885" y="181"/>
                </a:lnTo>
                <a:lnTo>
                  <a:pt x="885" y="186"/>
                </a:lnTo>
                <a:lnTo>
                  <a:pt x="885" y="186"/>
                </a:lnTo>
                <a:lnTo>
                  <a:pt x="885" y="186"/>
                </a:lnTo>
                <a:lnTo>
                  <a:pt x="881" y="186"/>
                </a:lnTo>
                <a:lnTo>
                  <a:pt x="881" y="186"/>
                </a:lnTo>
                <a:lnTo>
                  <a:pt x="881" y="181"/>
                </a:lnTo>
                <a:lnTo>
                  <a:pt x="881" y="181"/>
                </a:lnTo>
                <a:lnTo>
                  <a:pt x="881" y="181"/>
                </a:lnTo>
                <a:lnTo>
                  <a:pt x="890" y="181"/>
                </a:lnTo>
                <a:lnTo>
                  <a:pt x="890" y="181"/>
                </a:lnTo>
                <a:lnTo>
                  <a:pt x="890" y="181"/>
                </a:lnTo>
                <a:lnTo>
                  <a:pt x="885" y="181"/>
                </a:lnTo>
                <a:lnTo>
                  <a:pt x="885" y="181"/>
                </a:lnTo>
                <a:lnTo>
                  <a:pt x="881" y="181"/>
                </a:lnTo>
                <a:lnTo>
                  <a:pt x="881" y="181"/>
                </a:lnTo>
                <a:lnTo>
                  <a:pt x="881" y="181"/>
                </a:lnTo>
                <a:lnTo>
                  <a:pt x="881" y="181"/>
                </a:lnTo>
                <a:lnTo>
                  <a:pt x="881" y="181"/>
                </a:lnTo>
                <a:lnTo>
                  <a:pt x="876" y="181"/>
                </a:lnTo>
                <a:lnTo>
                  <a:pt x="876" y="181"/>
                </a:lnTo>
                <a:lnTo>
                  <a:pt x="881" y="181"/>
                </a:lnTo>
                <a:lnTo>
                  <a:pt x="881" y="181"/>
                </a:lnTo>
                <a:lnTo>
                  <a:pt x="881" y="181"/>
                </a:lnTo>
                <a:lnTo>
                  <a:pt x="876" y="181"/>
                </a:lnTo>
                <a:lnTo>
                  <a:pt x="876" y="186"/>
                </a:lnTo>
                <a:lnTo>
                  <a:pt x="872" y="186"/>
                </a:lnTo>
                <a:lnTo>
                  <a:pt x="872" y="186"/>
                </a:lnTo>
                <a:lnTo>
                  <a:pt x="872" y="186"/>
                </a:lnTo>
                <a:lnTo>
                  <a:pt x="872" y="186"/>
                </a:lnTo>
                <a:lnTo>
                  <a:pt x="872" y="186"/>
                </a:lnTo>
                <a:lnTo>
                  <a:pt x="872" y="186"/>
                </a:lnTo>
                <a:lnTo>
                  <a:pt x="872" y="186"/>
                </a:lnTo>
                <a:lnTo>
                  <a:pt x="872" y="186"/>
                </a:lnTo>
                <a:lnTo>
                  <a:pt x="867" y="190"/>
                </a:lnTo>
                <a:lnTo>
                  <a:pt x="867" y="190"/>
                </a:lnTo>
                <a:lnTo>
                  <a:pt x="867" y="190"/>
                </a:lnTo>
                <a:lnTo>
                  <a:pt x="867" y="190"/>
                </a:lnTo>
                <a:lnTo>
                  <a:pt x="867" y="190"/>
                </a:lnTo>
                <a:lnTo>
                  <a:pt x="863" y="190"/>
                </a:lnTo>
                <a:lnTo>
                  <a:pt x="863" y="190"/>
                </a:lnTo>
                <a:lnTo>
                  <a:pt x="863" y="190"/>
                </a:lnTo>
                <a:lnTo>
                  <a:pt x="863" y="190"/>
                </a:lnTo>
                <a:lnTo>
                  <a:pt x="867" y="190"/>
                </a:lnTo>
                <a:lnTo>
                  <a:pt x="867" y="190"/>
                </a:lnTo>
                <a:lnTo>
                  <a:pt x="867" y="190"/>
                </a:lnTo>
                <a:lnTo>
                  <a:pt x="872" y="190"/>
                </a:lnTo>
                <a:lnTo>
                  <a:pt x="872" y="190"/>
                </a:lnTo>
                <a:lnTo>
                  <a:pt x="872" y="190"/>
                </a:lnTo>
                <a:lnTo>
                  <a:pt x="867" y="190"/>
                </a:lnTo>
                <a:lnTo>
                  <a:pt x="867" y="190"/>
                </a:lnTo>
                <a:lnTo>
                  <a:pt x="867" y="190"/>
                </a:lnTo>
                <a:lnTo>
                  <a:pt x="867" y="190"/>
                </a:lnTo>
                <a:lnTo>
                  <a:pt x="863" y="195"/>
                </a:lnTo>
                <a:lnTo>
                  <a:pt x="863" y="195"/>
                </a:lnTo>
                <a:lnTo>
                  <a:pt x="863" y="195"/>
                </a:lnTo>
                <a:lnTo>
                  <a:pt x="863" y="195"/>
                </a:lnTo>
                <a:lnTo>
                  <a:pt x="858" y="195"/>
                </a:lnTo>
                <a:lnTo>
                  <a:pt x="858" y="195"/>
                </a:lnTo>
                <a:lnTo>
                  <a:pt x="858" y="195"/>
                </a:lnTo>
                <a:lnTo>
                  <a:pt x="858" y="195"/>
                </a:lnTo>
                <a:lnTo>
                  <a:pt x="858" y="199"/>
                </a:lnTo>
                <a:lnTo>
                  <a:pt x="853" y="199"/>
                </a:lnTo>
                <a:lnTo>
                  <a:pt x="849" y="199"/>
                </a:lnTo>
                <a:lnTo>
                  <a:pt x="849" y="199"/>
                </a:lnTo>
                <a:lnTo>
                  <a:pt x="849" y="199"/>
                </a:lnTo>
                <a:lnTo>
                  <a:pt x="849" y="199"/>
                </a:lnTo>
                <a:lnTo>
                  <a:pt x="849" y="199"/>
                </a:lnTo>
                <a:lnTo>
                  <a:pt x="849" y="199"/>
                </a:lnTo>
                <a:lnTo>
                  <a:pt x="844" y="199"/>
                </a:lnTo>
                <a:lnTo>
                  <a:pt x="844" y="199"/>
                </a:lnTo>
                <a:lnTo>
                  <a:pt x="844" y="199"/>
                </a:lnTo>
                <a:lnTo>
                  <a:pt x="844" y="199"/>
                </a:lnTo>
                <a:lnTo>
                  <a:pt x="844" y="199"/>
                </a:lnTo>
                <a:lnTo>
                  <a:pt x="844" y="199"/>
                </a:lnTo>
                <a:lnTo>
                  <a:pt x="844" y="195"/>
                </a:lnTo>
                <a:lnTo>
                  <a:pt x="844" y="195"/>
                </a:lnTo>
                <a:lnTo>
                  <a:pt x="840" y="199"/>
                </a:lnTo>
                <a:lnTo>
                  <a:pt x="840" y="199"/>
                </a:lnTo>
                <a:lnTo>
                  <a:pt x="835" y="199"/>
                </a:lnTo>
                <a:lnTo>
                  <a:pt x="835" y="199"/>
                </a:lnTo>
                <a:lnTo>
                  <a:pt x="835" y="199"/>
                </a:lnTo>
                <a:lnTo>
                  <a:pt x="835" y="199"/>
                </a:lnTo>
                <a:lnTo>
                  <a:pt x="835" y="199"/>
                </a:lnTo>
                <a:lnTo>
                  <a:pt x="835" y="199"/>
                </a:lnTo>
                <a:lnTo>
                  <a:pt x="835" y="199"/>
                </a:lnTo>
                <a:lnTo>
                  <a:pt x="831" y="199"/>
                </a:lnTo>
                <a:lnTo>
                  <a:pt x="831" y="199"/>
                </a:lnTo>
                <a:lnTo>
                  <a:pt x="831" y="199"/>
                </a:lnTo>
                <a:lnTo>
                  <a:pt x="831" y="199"/>
                </a:lnTo>
                <a:lnTo>
                  <a:pt x="831" y="199"/>
                </a:lnTo>
                <a:lnTo>
                  <a:pt x="831" y="199"/>
                </a:lnTo>
                <a:lnTo>
                  <a:pt x="826" y="199"/>
                </a:lnTo>
                <a:lnTo>
                  <a:pt x="826" y="204"/>
                </a:lnTo>
                <a:lnTo>
                  <a:pt x="822" y="204"/>
                </a:lnTo>
                <a:lnTo>
                  <a:pt x="822" y="204"/>
                </a:lnTo>
                <a:lnTo>
                  <a:pt x="822" y="204"/>
                </a:lnTo>
                <a:lnTo>
                  <a:pt x="822" y="204"/>
                </a:lnTo>
                <a:lnTo>
                  <a:pt x="817" y="204"/>
                </a:lnTo>
                <a:lnTo>
                  <a:pt x="817" y="204"/>
                </a:lnTo>
                <a:lnTo>
                  <a:pt x="817" y="204"/>
                </a:lnTo>
                <a:lnTo>
                  <a:pt x="817" y="204"/>
                </a:lnTo>
                <a:lnTo>
                  <a:pt x="817" y="204"/>
                </a:lnTo>
                <a:lnTo>
                  <a:pt x="817" y="204"/>
                </a:lnTo>
                <a:lnTo>
                  <a:pt x="813" y="204"/>
                </a:lnTo>
                <a:lnTo>
                  <a:pt x="808" y="208"/>
                </a:lnTo>
                <a:lnTo>
                  <a:pt x="808" y="208"/>
                </a:lnTo>
                <a:lnTo>
                  <a:pt x="808" y="208"/>
                </a:lnTo>
                <a:lnTo>
                  <a:pt x="804" y="208"/>
                </a:lnTo>
                <a:lnTo>
                  <a:pt x="804" y="208"/>
                </a:lnTo>
                <a:lnTo>
                  <a:pt x="804" y="208"/>
                </a:lnTo>
                <a:lnTo>
                  <a:pt x="804" y="208"/>
                </a:lnTo>
                <a:lnTo>
                  <a:pt x="804" y="208"/>
                </a:lnTo>
                <a:lnTo>
                  <a:pt x="804" y="208"/>
                </a:lnTo>
                <a:lnTo>
                  <a:pt x="804" y="208"/>
                </a:lnTo>
                <a:lnTo>
                  <a:pt x="804" y="208"/>
                </a:lnTo>
                <a:lnTo>
                  <a:pt x="799" y="208"/>
                </a:lnTo>
                <a:lnTo>
                  <a:pt x="799" y="208"/>
                </a:lnTo>
                <a:lnTo>
                  <a:pt x="799" y="208"/>
                </a:lnTo>
                <a:lnTo>
                  <a:pt x="795" y="208"/>
                </a:lnTo>
                <a:lnTo>
                  <a:pt x="795" y="204"/>
                </a:lnTo>
                <a:lnTo>
                  <a:pt x="795" y="204"/>
                </a:lnTo>
                <a:lnTo>
                  <a:pt x="795" y="204"/>
                </a:lnTo>
                <a:lnTo>
                  <a:pt x="799" y="204"/>
                </a:lnTo>
                <a:lnTo>
                  <a:pt x="799" y="204"/>
                </a:lnTo>
                <a:lnTo>
                  <a:pt x="799" y="204"/>
                </a:lnTo>
                <a:lnTo>
                  <a:pt x="804" y="204"/>
                </a:lnTo>
                <a:lnTo>
                  <a:pt x="804" y="204"/>
                </a:lnTo>
                <a:lnTo>
                  <a:pt x="808" y="204"/>
                </a:lnTo>
                <a:lnTo>
                  <a:pt x="813" y="199"/>
                </a:lnTo>
                <a:lnTo>
                  <a:pt x="813" y="199"/>
                </a:lnTo>
                <a:lnTo>
                  <a:pt x="817" y="199"/>
                </a:lnTo>
                <a:lnTo>
                  <a:pt x="817" y="199"/>
                </a:lnTo>
                <a:lnTo>
                  <a:pt x="817" y="199"/>
                </a:lnTo>
                <a:lnTo>
                  <a:pt x="813" y="199"/>
                </a:lnTo>
                <a:lnTo>
                  <a:pt x="813" y="199"/>
                </a:lnTo>
                <a:lnTo>
                  <a:pt x="808" y="199"/>
                </a:lnTo>
                <a:lnTo>
                  <a:pt x="808" y="199"/>
                </a:lnTo>
                <a:lnTo>
                  <a:pt x="808" y="199"/>
                </a:lnTo>
                <a:lnTo>
                  <a:pt x="808" y="195"/>
                </a:lnTo>
                <a:lnTo>
                  <a:pt x="813" y="195"/>
                </a:lnTo>
                <a:lnTo>
                  <a:pt x="817" y="195"/>
                </a:lnTo>
                <a:lnTo>
                  <a:pt x="822" y="190"/>
                </a:lnTo>
                <a:lnTo>
                  <a:pt x="826" y="190"/>
                </a:lnTo>
                <a:lnTo>
                  <a:pt x="826" y="190"/>
                </a:lnTo>
                <a:lnTo>
                  <a:pt x="835" y="186"/>
                </a:lnTo>
                <a:lnTo>
                  <a:pt x="835" y="186"/>
                </a:lnTo>
                <a:lnTo>
                  <a:pt x="840" y="181"/>
                </a:lnTo>
                <a:lnTo>
                  <a:pt x="840" y="181"/>
                </a:lnTo>
                <a:lnTo>
                  <a:pt x="840" y="181"/>
                </a:lnTo>
                <a:lnTo>
                  <a:pt x="849" y="181"/>
                </a:lnTo>
                <a:lnTo>
                  <a:pt x="849" y="181"/>
                </a:lnTo>
                <a:lnTo>
                  <a:pt x="858" y="176"/>
                </a:lnTo>
                <a:lnTo>
                  <a:pt x="858" y="176"/>
                </a:lnTo>
                <a:lnTo>
                  <a:pt x="858" y="176"/>
                </a:lnTo>
                <a:lnTo>
                  <a:pt x="858" y="181"/>
                </a:lnTo>
                <a:lnTo>
                  <a:pt x="858" y="181"/>
                </a:lnTo>
                <a:lnTo>
                  <a:pt x="858" y="181"/>
                </a:lnTo>
                <a:lnTo>
                  <a:pt x="863" y="181"/>
                </a:lnTo>
                <a:lnTo>
                  <a:pt x="863" y="181"/>
                </a:lnTo>
                <a:lnTo>
                  <a:pt x="867" y="181"/>
                </a:lnTo>
                <a:lnTo>
                  <a:pt x="867" y="181"/>
                </a:lnTo>
                <a:lnTo>
                  <a:pt x="867" y="181"/>
                </a:lnTo>
                <a:lnTo>
                  <a:pt x="867" y="181"/>
                </a:lnTo>
                <a:lnTo>
                  <a:pt x="867" y="181"/>
                </a:lnTo>
                <a:lnTo>
                  <a:pt x="867" y="181"/>
                </a:lnTo>
                <a:lnTo>
                  <a:pt x="863" y="176"/>
                </a:lnTo>
                <a:lnTo>
                  <a:pt x="867" y="176"/>
                </a:lnTo>
                <a:lnTo>
                  <a:pt x="867" y="176"/>
                </a:lnTo>
                <a:lnTo>
                  <a:pt x="867" y="176"/>
                </a:lnTo>
                <a:lnTo>
                  <a:pt x="867" y="176"/>
                </a:lnTo>
                <a:lnTo>
                  <a:pt x="867" y="176"/>
                </a:lnTo>
                <a:lnTo>
                  <a:pt x="872" y="172"/>
                </a:lnTo>
                <a:lnTo>
                  <a:pt x="872" y="172"/>
                </a:lnTo>
                <a:lnTo>
                  <a:pt x="876" y="172"/>
                </a:lnTo>
                <a:lnTo>
                  <a:pt x="881" y="172"/>
                </a:lnTo>
                <a:lnTo>
                  <a:pt x="881" y="172"/>
                </a:lnTo>
                <a:lnTo>
                  <a:pt x="876" y="172"/>
                </a:lnTo>
                <a:lnTo>
                  <a:pt x="876" y="172"/>
                </a:lnTo>
                <a:lnTo>
                  <a:pt x="872" y="172"/>
                </a:lnTo>
                <a:lnTo>
                  <a:pt x="872" y="172"/>
                </a:lnTo>
                <a:lnTo>
                  <a:pt x="872" y="172"/>
                </a:lnTo>
                <a:lnTo>
                  <a:pt x="867" y="172"/>
                </a:lnTo>
                <a:lnTo>
                  <a:pt x="867" y="172"/>
                </a:lnTo>
                <a:lnTo>
                  <a:pt x="863" y="172"/>
                </a:lnTo>
                <a:lnTo>
                  <a:pt x="863" y="172"/>
                </a:lnTo>
                <a:lnTo>
                  <a:pt x="863" y="172"/>
                </a:lnTo>
                <a:lnTo>
                  <a:pt x="863" y="172"/>
                </a:lnTo>
                <a:lnTo>
                  <a:pt x="858" y="172"/>
                </a:lnTo>
                <a:lnTo>
                  <a:pt x="853" y="176"/>
                </a:lnTo>
                <a:lnTo>
                  <a:pt x="853" y="176"/>
                </a:lnTo>
                <a:lnTo>
                  <a:pt x="849" y="176"/>
                </a:lnTo>
                <a:lnTo>
                  <a:pt x="844" y="176"/>
                </a:lnTo>
                <a:lnTo>
                  <a:pt x="844" y="176"/>
                </a:lnTo>
                <a:lnTo>
                  <a:pt x="840" y="176"/>
                </a:lnTo>
                <a:lnTo>
                  <a:pt x="840" y="176"/>
                </a:lnTo>
                <a:lnTo>
                  <a:pt x="840" y="176"/>
                </a:lnTo>
                <a:lnTo>
                  <a:pt x="835" y="181"/>
                </a:lnTo>
                <a:lnTo>
                  <a:pt x="835" y="181"/>
                </a:lnTo>
                <a:lnTo>
                  <a:pt x="835" y="181"/>
                </a:lnTo>
                <a:lnTo>
                  <a:pt x="831" y="181"/>
                </a:lnTo>
                <a:lnTo>
                  <a:pt x="826" y="181"/>
                </a:lnTo>
                <a:lnTo>
                  <a:pt x="822" y="186"/>
                </a:lnTo>
                <a:lnTo>
                  <a:pt x="822" y="186"/>
                </a:lnTo>
                <a:lnTo>
                  <a:pt x="822" y="186"/>
                </a:lnTo>
                <a:lnTo>
                  <a:pt x="822" y="186"/>
                </a:lnTo>
                <a:lnTo>
                  <a:pt x="817" y="186"/>
                </a:lnTo>
                <a:lnTo>
                  <a:pt x="817" y="186"/>
                </a:lnTo>
                <a:lnTo>
                  <a:pt x="813" y="186"/>
                </a:lnTo>
                <a:lnTo>
                  <a:pt x="813" y="186"/>
                </a:lnTo>
                <a:lnTo>
                  <a:pt x="813" y="186"/>
                </a:lnTo>
                <a:lnTo>
                  <a:pt x="813" y="186"/>
                </a:lnTo>
                <a:lnTo>
                  <a:pt x="813" y="186"/>
                </a:lnTo>
                <a:lnTo>
                  <a:pt x="813" y="186"/>
                </a:lnTo>
                <a:lnTo>
                  <a:pt x="813" y="186"/>
                </a:lnTo>
                <a:lnTo>
                  <a:pt x="813" y="190"/>
                </a:lnTo>
                <a:lnTo>
                  <a:pt x="813" y="190"/>
                </a:lnTo>
                <a:lnTo>
                  <a:pt x="808" y="190"/>
                </a:lnTo>
                <a:lnTo>
                  <a:pt x="808" y="190"/>
                </a:lnTo>
                <a:lnTo>
                  <a:pt x="808" y="190"/>
                </a:lnTo>
                <a:lnTo>
                  <a:pt x="804" y="195"/>
                </a:lnTo>
                <a:lnTo>
                  <a:pt x="804" y="195"/>
                </a:lnTo>
                <a:lnTo>
                  <a:pt x="799" y="195"/>
                </a:lnTo>
                <a:lnTo>
                  <a:pt x="799" y="195"/>
                </a:lnTo>
                <a:lnTo>
                  <a:pt x="799" y="195"/>
                </a:lnTo>
                <a:lnTo>
                  <a:pt x="799" y="195"/>
                </a:lnTo>
                <a:lnTo>
                  <a:pt x="799" y="195"/>
                </a:lnTo>
                <a:lnTo>
                  <a:pt x="795" y="195"/>
                </a:lnTo>
                <a:lnTo>
                  <a:pt x="795" y="195"/>
                </a:lnTo>
                <a:lnTo>
                  <a:pt x="795" y="195"/>
                </a:lnTo>
                <a:lnTo>
                  <a:pt x="790" y="195"/>
                </a:lnTo>
                <a:lnTo>
                  <a:pt x="790" y="195"/>
                </a:lnTo>
                <a:lnTo>
                  <a:pt x="795" y="195"/>
                </a:lnTo>
                <a:lnTo>
                  <a:pt x="795" y="195"/>
                </a:lnTo>
                <a:lnTo>
                  <a:pt x="795" y="195"/>
                </a:lnTo>
                <a:lnTo>
                  <a:pt x="790" y="195"/>
                </a:lnTo>
                <a:lnTo>
                  <a:pt x="790" y="195"/>
                </a:lnTo>
                <a:lnTo>
                  <a:pt x="786" y="195"/>
                </a:lnTo>
                <a:lnTo>
                  <a:pt x="786" y="195"/>
                </a:lnTo>
                <a:lnTo>
                  <a:pt x="786" y="195"/>
                </a:lnTo>
                <a:lnTo>
                  <a:pt x="786" y="199"/>
                </a:lnTo>
                <a:lnTo>
                  <a:pt x="781" y="199"/>
                </a:lnTo>
                <a:lnTo>
                  <a:pt x="781" y="199"/>
                </a:lnTo>
                <a:lnTo>
                  <a:pt x="777" y="199"/>
                </a:lnTo>
                <a:lnTo>
                  <a:pt x="777" y="199"/>
                </a:lnTo>
                <a:lnTo>
                  <a:pt x="772" y="204"/>
                </a:lnTo>
                <a:lnTo>
                  <a:pt x="768" y="204"/>
                </a:lnTo>
                <a:lnTo>
                  <a:pt x="768" y="204"/>
                </a:lnTo>
                <a:lnTo>
                  <a:pt x="772" y="204"/>
                </a:lnTo>
                <a:lnTo>
                  <a:pt x="772" y="204"/>
                </a:lnTo>
                <a:lnTo>
                  <a:pt x="772" y="208"/>
                </a:lnTo>
                <a:lnTo>
                  <a:pt x="772" y="208"/>
                </a:lnTo>
                <a:lnTo>
                  <a:pt x="772" y="208"/>
                </a:lnTo>
                <a:lnTo>
                  <a:pt x="772" y="208"/>
                </a:lnTo>
                <a:lnTo>
                  <a:pt x="772" y="208"/>
                </a:lnTo>
                <a:lnTo>
                  <a:pt x="768" y="213"/>
                </a:lnTo>
                <a:lnTo>
                  <a:pt x="768" y="213"/>
                </a:lnTo>
                <a:lnTo>
                  <a:pt x="763" y="213"/>
                </a:lnTo>
                <a:lnTo>
                  <a:pt x="763" y="213"/>
                </a:lnTo>
                <a:lnTo>
                  <a:pt x="759" y="213"/>
                </a:lnTo>
                <a:lnTo>
                  <a:pt x="759" y="213"/>
                </a:lnTo>
                <a:lnTo>
                  <a:pt x="754" y="217"/>
                </a:lnTo>
                <a:lnTo>
                  <a:pt x="754" y="217"/>
                </a:lnTo>
                <a:lnTo>
                  <a:pt x="750" y="217"/>
                </a:lnTo>
                <a:lnTo>
                  <a:pt x="750" y="217"/>
                </a:lnTo>
                <a:lnTo>
                  <a:pt x="745" y="217"/>
                </a:lnTo>
                <a:lnTo>
                  <a:pt x="745" y="217"/>
                </a:lnTo>
                <a:lnTo>
                  <a:pt x="745" y="217"/>
                </a:lnTo>
                <a:lnTo>
                  <a:pt x="745" y="222"/>
                </a:lnTo>
                <a:lnTo>
                  <a:pt x="745" y="222"/>
                </a:lnTo>
                <a:lnTo>
                  <a:pt x="741" y="222"/>
                </a:lnTo>
                <a:lnTo>
                  <a:pt x="741" y="222"/>
                </a:lnTo>
                <a:lnTo>
                  <a:pt x="741" y="222"/>
                </a:lnTo>
                <a:lnTo>
                  <a:pt x="736" y="222"/>
                </a:lnTo>
                <a:lnTo>
                  <a:pt x="736" y="222"/>
                </a:lnTo>
                <a:lnTo>
                  <a:pt x="732" y="222"/>
                </a:lnTo>
                <a:lnTo>
                  <a:pt x="727" y="222"/>
                </a:lnTo>
                <a:lnTo>
                  <a:pt x="727" y="226"/>
                </a:lnTo>
                <a:lnTo>
                  <a:pt x="722" y="226"/>
                </a:lnTo>
                <a:lnTo>
                  <a:pt x="722" y="226"/>
                </a:lnTo>
                <a:lnTo>
                  <a:pt x="718" y="226"/>
                </a:lnTo>
                <a:lnTo>
                  <a:pt x="718" y="226"/>
                </a:lnTo>
                <a:lnTo>
                  <a:pt x="718" y="226"/>
                </a:lnTo>
                <a:lnTo>
                  <a:pt x="718" y="226"/>
                </a:lnTo>
                <a:lnTo>
                  <a:pt x="713" y="226"/>
                </a:lnTo>
                <a:lnTo>
                  <a:pt x="713" y="226"/>
                </a:lnTo>
                <a:lnTo>
                  <a:pt x="709" y="226"/>
                </a:lnTo>
                <a:lnTo>
                  <a:pt x="709" y="226"/>
                </a:lnTo>
                <a:lnTo>
                  <a:pt x="709" y="231"/>
                </a:lnTo>
                <a:lnTo>
                  <a:pt x="704" y="231"/>
                </a:lnTo>
                <a:lnTo>
                  <a:pt x="704" y="231"/>
                </a:lnTo>
                <a:lnTo>
                  <a:pt x="704" y="231"/>
                </a:lnTo>
                <a:lnTo>
                  <a:pt x="704" y="231"/>
                </a:lnTo>
                <a:lnTo>
                  <a:pt x="700" y="231"/>
                </a:lnTo>
                <a:lnTo>
                  <a:pt x="700" y="231"/>
                </a:lnTo>
                <a:lnTo>
                  <a:pt x="695" y="231"/>
                </a:lnTo>
                <a:lnTo>
                  <a:pt x="695" y="231"/>
                </a:lnTo>
                <a:lnTo>
                  <a:pt x="695" y="235"/>
                </a:lnTo>
                <a:lnTo>
                  <a:pt x="695" y="235"/>
                </a:lnTo>
                <a:lnTo>
                  <a:pt x="691" y="235"/>
                </a:lnTo>
                <a:lnTo>
                  <a:pt x="691" y="235"/>
                </a:lnTo>
                <a:lnTo>
                  <a:pt x="691" y="235"/>
                </a:lnTo>
                <a:lnTo>
                  <a:pt x="686" y="235"/>
                </a:lnTo>
                <a:lnTo>
                  <a:pt x="686" y="235"/>
                </a:lnTo>
                <a:lnTo>
                  <a:pt x="686" y="235"/>
                </a:lnTo>
                <a:lnTo>
                  <a:pt x="686" y="235"/>
                </a:lnTo>
                <a:lnTo>
                  <a:pt x="682" y="235"/>
                </a:lnTo>
                <a:lnTo>
                  <a:pt x="682" y="235"/>
                </a:lnTo>
                <a:lnTo>
                  <a:pt x="682" y="240"/>
                </a:lnTo>
                <a:lnTo>
                  <a:pt x="677" y="240"/>
                </a:lnTo>
                <a:lnTo>
                  <a:pt x="677" y="240"/>
                </a:lnTo>
                <a:lnTo>
                  <a:pt x="677" y="240"/>
                </a:lnTo>
                <a:lnTo>
                  <a:pt x="677" y="240"/>
                </a:lnTo>
                <a:lnTo>
                  <a:pt x="677" y="240"/>
                </a:lnTo>
                <a:lnTo>
                  <a:pt x="673" y="240"/>
                </a:lnTo>
                <a:lnTo>
                  <a:pt x="673" y="240"/>
                </a:lnTo>
                <a:lnTo>
                  <a:pt x="673" y="240"/>
                </a:lnTo>
                <a:lnTo>
                  <a:pt x="668" y="240"/>
                </a:lnTo>
                <a:lnTo>
                  <a:pt x="668" y="240"/>
                </a:lnTo>
                <a:lnTo>
                  <a:pt x="668" y="240"/>
                </a:lnTo>
                <a:lnTo>
                  <a:pt x="668" y="240"/>
                </a:lnTo>
                <a:lnTo>
                  <a:pt x="668" y="240"/>
                </a:lnTo>
                <a:lnTo>
                  <a:pt x="664" y="240"/>
                </a:lnTo>
                <a:lnTo>
                  <a:pt x="664" y="240"/>
                </a:lnTo>
                <a:lnTo>
                  <a:pt x="659" y="240"/>
                </a:lnTo>
                <a:lnTo>
                  <a:pt x="664" y="244"/>
                </a:lnTo>
                <a:lnTo>
                  <a:pt x="664" y="244"/>
                </a:lnTo>
                <a:lnTo>
                  <a:pt x="664" y="244"/>
                </a:lnTo>
                <a:lnTo>
                  <a:pt x="659" y="244"/>
                </a:lnTo>
                <a:lnTo>
                  <a:pt x="659" y="244"/>
                </a:lnTo>
                <a:lnTo>
                  <a:pt x="659" y="244"/>
                </a:lnTo>
                <a:lnTo>
                  <a:pt x="659" y="244"/>
                </a:lnTo>
                <a:lnTo>
                  <a:pt x="655" y="244"/>
                </a:lnTo>
                <a:lnTo>
                  <a:pt x="655" y="244"/>
                </a:lnTo>
                <a:lnTo>
                  <a:pt x="650" y="244"/>
                </a:lnTo>
                <a:lnTo>
                  <a:pt x="650" y="244"/>
                </a:lnTo>
                <a:lnTo>
                  <a:pt x="650" y="244"/>
                </a:lnTo>
                <a:lnTo>
                  <a:pt x="650" y="244"/>
                </a:lnTo>
                <a:lnTo>
                  <a:pt x="650" y="244"/>
                </a:lnTo>
                <a:lnTo>
                  <a:pt x="650" y="244"/>
                </a:lnTo>
                <a:lnTo>
                  <a:pt x="650" y="249"/>
                </a:lnTo>
                <a:lnTo>
                  <a:pt x="650" y="249"/>
                </a:lnTo>
                <a:lnTo>
                  <a:pt x="650" y="249"/>
                </a:lnTo>
                <a:lnTo>
                  <a:pt x="646" y="249"/>
                </a:lnTo>
                <a:lnTo>
                  <a:pt x="646" y="249"/>
                </a:lnTo>
                <a:lnTo>
                  <a:pt x="646" y="249"/>
                </a:lnTo>
                <a:lnTo>
                  <a:pt x="646" y="249"/>
                </a:lnTo>
                <a:lnTo>
                  <a:pt x="646" y="249"/>
                </a:lnTo>
                <a:lnTo>
                  <a:pt x="646" y="249"/>
                </a:lnTo>
                <a:lnTo>
                  <a:pt x="646" y="249"/>
                </a:lnTo>
                <a:lnTo>
                  <a:pt x="646" y="249"/>
                </a:lnTo>
                <a:lnTo>
                  <a:pt x="641" y="249"/>
                </a:lnTo>
                <a:lnTo>
                  <a:pt x="637" y="249"/>
                </a:lnTo>
                <a:lnTo>
                  <a:pt x="628" y="253"/>
                </a:lnTo>
                <a:lnTo>
                  <a:pt x="628" y="253"/>
                </a:lnTo>
                <a:lnTo>
                  <a:pt x="623" y="253"/>
                </a:lnTo>
                <a:lnTo>
                  <a:pt x="623" y="253"/>
                </a:lnTo>
                <a:lnTo>
                  <a:pt x="623" y="253"/>
                </a:lnTo>
                <a:lnTo>
                  <a:pt x="619" y="253"/>
                </a:lnTo>
                <a:lnTo>
                  <a:pt x="619" y="253"/>
                </a:lnTo>
                <a:lnTo>
                  <a:pt x="623" y="253"/>
                </a:lnTo>
                <a:lnTo>
                  <a:pt x="623" y="253"/>
                </a:lnTo>
                <a:lnTo>
                  <a:pt x="623" y="253"/>
                </a:lnTo>
                <a:lnTo>
                  <a:pt x="623" y="253"/>
                </a:lnTo>
                <a:lnTo>
                  <a:pt x="623" y="253"/>
                </a:lnTo>
                <a:lnTo>
                  <a:pt x="623" y="253"/>
                </a:lnTo>
                <a:lnTo>
                  <a:pt x="623" y="253"/>
                </a:lnTo>
                <a:lnTo>
                  <a:pt x="623" y="253"/>
                </a:lnTo>
                <a:lnTo>
                  <a:pt x="619" y="253"/>
                </a:lnTo>
                <a:lnTo>
                  <a:pt x="614" y="253"/>
                </a:lnTo>
                <a:lnTo>
                  <a:pt x="614" y="253"/>
                </a:lnTo>
                <a:lnTo>
                  <a:pt x="610" y="253"/>
                </a:lnTo>
                <a:lnTo>
                  <a:pt x="610" y="253"/>
                </a:lnTo>
                <a:lnTo>
                  <a:pt x="610" y="253"/>
                </a:lnTo>
                <a:lnTo>
                  <a:pt x="610" y="253"/>
                </a:lnTo>
                <a:lnTo>
                  <a:pt x="610" y="253"/>
                </a:lnTo>
                <a:lnTo>
                  <a:pt x="605" y="253"/>
                </a:lnTo>
                <a:lnTo>
                  <a:pt x="605" y="253"/>
                </a:lnTo>
                <a:lnTo>
                  <a:pt x="605" y="258"/>
                </a:lnTo>
                <a:lnTo>
                  <a:pt x="605" y="253"/>
                </a:lnTo>
                <a:lnTo>
                  <a:pt x="601" y="253"/>
                </a:lnTo>
                <a:lnTo>
                  <a:pt x="601" y="258"/>
                </a:lnTo>
                <a:lnTo>
                  <a:pt x="601" y="258"/>
                </a:lnTo>
                <a:lnTo>
                  <a:pt x="596" y="258"/>
                </a:lnTo>
                <a:lnTo>
                  <a:pt x="596" y="258"/>
                </a:lnTo>
                <a:lnTo>
                  <a:pt x="596" y="258"/>
                </a:lnTo>
                <a:lnTo>
                  <a:pt x="596" y="258"/>
                </a:lnTo>
                <a:lnTo>
                  <a:pt x="596" y="253"/>
                </a:lnTo>
                <a:lnTo>
                  <a:pt x="596" y="253"/>
                </a:lnTo>
                <a:lnTo>
                  <a:pt x="601" y="253"/>
                </a:lnTo>
                <a:lnTo>
                  <a:pt x="601" y="253"/>
                </a:lnTo>
                <a:lnTo>
                  <a:pt x="601" y="253"/>
                </a:lnTo>
                <a:lnTo>
                  <a:pt x="601" y="253"/>
                </a:lnTo>
                <a:lnTo>
                  <a:pt x="601" y="253"/>
                </a:lnTo>
                <a:lnTo>
                  <a:pt x="601" y="253"/>
                </a:lnTo>
                <a:lnTo>
                  <a:pt x="601" y="253"/>
                </a:lnTo>
                <a:lnTo>
                  <a:pt x="601" y="253"/>
                </a:lnTo>
                <a:lnTo>
                  <a:pt x="601" y="253"/>
                </a:lnTo>
                <a:lnTo>
                  <a:pt x="596" y="253"/>
                </a:lnTo>
                <a:lnTo>
                  <a:pt x="596" y="253"/>
                </a:lnTo>
                <a:lnTo>
                  <a:pt x="596" y="253"/>
                </a:lnTo>
                <a:lnTo>
                  <a:pt x="591" y="253"/>
                </a:lnTo>
                <a:lnTo>
                  <a:pt x="591" y="253"/>
                </a:lnTo>
                <a:lnTo>
                  <a:pt x="582" y="258"/>
                </a:lnTo>
                <a:lnTo>
                  <a:pt x="582" y="258"/>
                </a:lnTo>
                <a:lnTo>
                  <a:pt x="582" y="258"/>
                </a:lnTo>
                <a:lnTo>
                  <a:pt x="578" y="258"/>
                </a:lnTo>
                <a:lnTo>
                  <a:pt x="578" y="258"/>
                </a:lnTo>
                <a:lnTo>
                  <a:pt x="578" y="262"/>
                </a:lnTo>
                <a:lnTo>
                  <a:pt x="573" y="262"/>
                </a:lnTo>
                <a:lnTo>
                  <a:pt x="573" y="258"/>
                </a:lnTo>
                <a:lnTo>
                  <a:pt x="573" y="258"/>
                </a:lnTo>
                <a:lnTo>
                  <a:pt x="578" y="258"/>
                </a:lnTo>
                <a:lnTo>
                  <a:pt x="578" y="258"/>
                </a:lnTo>
                <a:lnTo>
                  <a:pt x="578" y="258"/>
                </a:lnTo>
                <a:lnTo>
                  <a:pt x="578" y="258"/>
                </a:lnTo>
                <a:lnTo>
                  <a:pt x="578" y="258"/>
                </a:lnTo>
                <a:lnTo>
                  <a:pt x="578" y="258"/>
                </a:lnTo>
                <a:lnTo>
                  <a:pt x="578" y="258"/>
                </a:lnTo>
                <a:lnTo>
                  <a:pt x="573" y="258"/>
                </a:lnTo>
                <a:lnTo>
                  <a:pt x="573" y="258"/>
                </a:lnTo>
                <a:lnTo>
                  <a:pt x="569" y="262"/>
                </a:lnTo>
                <a:lnTo>
                  <a:pt x="569" y="262"/>
                </a:lnTo>
                <a:lnTo>
                  <a:pt x="569" y="262"/>
                </a:lnTo>
                <a:lnTo>
                  <a:pt x="569" y="258"/>
                </a:lnTo>
                <a:lnTo>
                  <a:pt x="569" y="258"/>
                </a:lnTo>
                <a:lnTo>
                  <a:pt x="569" y="258"/>
                </a:lnTo>
                <a:lnTo>
                  <a:pt x="564" y="262"/>
                </a:lnTo>
                <a:lnTo>
                  <a:pt x="564" y="262"/>
                </a:lnTo>
                <a:lnTo>
                  <a:pt x="560" y="262"/>
                </a:lnTo>
                <a:lnTo>
                  <a:pt x="560" y="262"/>
                </a:lnTo>
                <a:lnTo>
                  <a:pt x="560" y="262"/>
                </a:lnTo>
                <a:lnTo>
                  <a:pt x="560" y="262"/>
                </a:lnTo>
                <a:lnTo>
                  <a:pt x="564" y="262"/>
                </a:lnTo>
                <a:lnTo>
                  <a:pt x="564" y="258"/>
                </a:lnTo>
                <a:lnTo>
                  <a:pt x="564" y="258"/>
                </a:lnTo>
                <a:lnTo>
                  <a:pt x="569" y="258"/>
                </a:lnTo>
                <a:lnTo>
                  <a:pt x="569" y="258"/>
                </a:lnTo>
                <a:lnTo>
                  <a:pt x="573" y="258"/>
                </a:lnTo>
                <a:lnTo>
                  <a:pt x="573" y="258"/>
                </a:lnTo>
                <a:lnTo>
                  <a:pt x="573" y="258"/>
                </a:lnTo>
                <a:lnTo>
                  <a:pt x="573" y="258"/>
                </a:lnTo>
                <a:lnTo>
                  <a:pt x="573" y="258"/>
                </a:lnTo>
                <a:lnTo>
                  <a:pt x="573" y="258"/>
                </a:lnTo>
                <a:lnTo>
                  <a:pt x="578" y="258"/>
                </a:lnTo>
                <a:lnTo>
                  <a:pt x="578" y="253"/>
                </a:lnTo>
                <a:lnTo>
                  <a:pt x="582" y="253"/>
                </a:lnTo>
                <a:lnTo>
                  <a:pt x="587" y="253"/>
                </a:lnTo>
                <a:lnTo>
                  <a:pt x="591" y="249"/>
                </a:lnTo>
                <a:lnTo>
                  <a:pt x="596" y="249"/>
                </a:lnTo>
                <a:lnTo>
                  <a:pt x="601" y="249"/>
                </a:lnTo>
                <a:lnTo>
                  <a:pt x="605" y="244"/>
                </a:lnTo>
                <a:lnTo>
                  <a:pt x="614" y="244"/>
                </a:lnTo>
                <a:lnTo>
                  <a:pt x="614" y="244"/>
                </a:lnTo>
                <a:lnTo>
                  <a:pt x="614" y="244"/>
                </a:lnTo>
                <a:lnTo>
                  <a:pt x="614" y="244"/>
                </a:lnTo>
                <a:lnTo>
                  <a:pt x="614" y="249"/>
                </a:lnTo>
                <a:lnTo>
                  <a:pt x="614" y="249"/>
                </a:lnTo>
                <a:lnTo>
                  <a:pt x="614" y="244"/>
                </a:lnTo>
                <a:lnTo>
                  <a:pt x="614" y="249"/>
                </a:lnTo>
                <a:lnTo>
                  <a:pt x="614" y="249"/>
                </a:lnTo>
                <a:lnTo>
                  <a:pt x="614" y="249"/>
                </a:lnTo>
                <a:lnTo>
                  <a:pt x="614" y="249"/>
                </a:lnTo>
                <a:lnTo>
                  <a:pt x="610" y="249"/>
                </a:lnTo>
                <a:lnTo>
                  <a:pt x="610" y="249"/>
                </a:lnTo>
                <a:lnTo>
                  <a:pt x="610" y="249"/>
                </a:lnTo>
                <a:lnTo>
                  <a:pt x="614" y="249"/>
                </a:lnTo>
                <a:lnTo>
                  <a:pt x="614" y="249"/>
                </a:lnTo>
                <a:lnTo>
                  <a:pt x="614" y="249"/>
                </a:lnTo>
                <a:lnTo>
                  <a:pt x="614" y="249"/>
                </a:lnTo>
                <a:lnTo>
                  <a:pt x="619" y="249"/>
                </a:lnTo>
                <a:lnTo>
                  <a:pt x="619" y="249"/>
                </a:lnTo>
                <a:lnTo>
                  <a:pt x="619" y="249"/>
                </a:lnTo>
                <a:lnTo>
                  <a:pt x="619" y="249"/>
                </a:lnTo>
                <a:lnTo>
                  <a:pt x="619" y="249"/>
                </a:lnTo>
                <a:lnTo>
                  <a:pt x="619" y="249"/>
                </a:lnTo>
                <a:lnTo>
                  <a:pt x="619" y="249"/>
                </a:lnTo>
                <a:lnTo>
                  <a:pt x="619" y="249"/>
                </a:lnTo>
                <a:lnTo>
                  <a:pt x="619" y="249"/>
                </a:lnTo>
                <a:lnTo>
                  <a:pt x="619" y="249"/>
                </a:lnTo>
                <a:lnTo>
                  <a:pt x="623" y="244"/>
                </a:lnTo>
                <a:lnTo>
                  <a:pt x="623" y="244"/>
                </a:lnTo>
                <a:lnTo>
                  <a:pt x="628" y="244"/>
                </a:lnTo>
                <a:lnTo>
                  <a:pt x="632" y="240"/>
                </a:lnTo>
                <a:lnTo>
                  <a:pt x="637" y="240"/>
                </a:lnTo>
                <a:lnTo>
                  <a:pt x="637" y="240"/>
                </a:lnTo>
                <a:lnTo>
                  <a:pt x="641" y="240"/>
                </a:lnTo>
                <a:lnTo>
                  <a:pt x="650" y="235"/>
                </a:lnTo>
                <a:lnTo>
                  <a:pt x="655" y="235"/>
                </a:lnTo>
                <a:lnTo>
                  <a:pt x="659" y="235"/>
                </a:lnTo>
                <a:lnTo>
                  <a:pt x="659" y="235"/>
                </a:lnTo>
                <a:lnTo>
                  <a:pt x="659" y="235"/>
                </a:lnTo>
                <a:lnTo>
                  <a:pt x="659" y="235"/>
                </a:lnTo>
                <a:lnTo>
                  <a:pt x="659" y="235"/>
                </a:lnTo>
                <a:lnTo>
                  <a:pt x="659" y="235"/>
                </a:lnTo>
                <a:lnTo>
                  <a:pt x="659" y="235"/>
                </a:lnTo>
                <a:lnTo>
                  <a:pt x="664" y="235"/>
                </a:lnTo>
                <a:lnTo>
                  <a:pt x="664" y="235"/>
                </a:lnTo>
                <a:lnTo>
                  <a:pt x="664" y="235"/>
                </a:lnTo>
                <a:lnTo>
                  <a:pt x="664" y="231"/>
                </a:lnTo>
                <a:lnTo>
                  <a:pt x="668" y="231"/>
                </a:lnTo>
                <a:lnTo>
                  <a:pt x="668" y="231"/>
                </a:lnTo>
                <a:lnTo>
                  <a:pt x="673" y="231"/>
                </a:lnTo>
                <a:lnTo>
                  <a:pt x="677" y="226"/>
                </a:lnTo>
                <a:lnTo>
                  <a:pt x="682" y="226"/>
                </a:lnTo>
                <a:lnTo>
                  <a:pt x="682" y="226"/>
                </a:lnTo>
                <a:lnTo>
                  <a:pt x="682" y="226"/>
                </a:lnTo>
                <a:lnTo>
                  <a:pt x="686" y="226"/>
                </a:lnTo>
                <a:lnTo>
                  <a:pt x="691" y="226"/>
                </a:lnTo>
                <a:lnTo>
                  <a:pt x="691" y="226"/>
                </a:lnTo>
                <a:lnTo>
                  <a:pt x="691" y="226"/>
                </a:lnTo>
                <a:lnTo>
                  <a:pt x="691" y="226"/>
                </a:lnTo>
                <a:lnTo>
                  <a:pt x="691" y="226"/>
                </a:lnTo>
                <a:lnTo>
                  <a:pt x="691" y="226"/>
                </a:lnTo>
                <a:lnTo>
                  <a:pt x="691" y="226"/>
                </a:lnTo>
                <a:lnTo>
                  <a:pt x="691" y="226"/>
                </a:lnTo>
                <a:lnTo>
                  <a:pt x="691" y="226"/>
                </a:lnTo>
                <a:lnTo>
                  <a:pt x="691" y="226"/>
                </a:lnTo>
                <a:lnTo>
                  <a:pt x="691" y="226"/>
                </a:lnTo>
                <a:lnTo>
                  <a:pt x="695" y="222"/>
                </a:lnTo>
                <a:lnTo>
                  <a:pt x="695" y="222"/>
                </a:lnTo>
                <a:lnTo>
                  <a:pt x="695" y="222"/>
                </a:lnTo>
                <a:lnTo>
                  <a:pt x="700" y="217"/>
                </a:lnTo>
                <a:lnTo>
                  <a:pt x="704" y="217"/>
                </a:lnTo>
                <a:lnTo>
                  <a:pt x="709" y="213"/>
                </a:lnTo>
                <a:lnTo>
                  <a:pt x="709" y="213"/>
                </a:lnTo>
                <a:lnTo>
                  <a:pt x="713" y="213"/>
                </a:lnTo>
                <a:lnTo>
                  <a:pt x="713" y="213"/>
                </a:lnTo>
                <a:lnTo>
                  <a:pt x="713" y="213"/>
                </a:lnTo>
                <a:lnTo>
                  <a:pt x="713" y="213"/>
                </a:lnTo>
                <a:lnTo>
                  <a:pt x="713" y="213"/>
                </a:lnTo>
                <a:lnTo>
                  <a:pt x="713" y="208"/>
                </a:lnTo>
                <a:lnTo>
                  <a:pt x="718" y="208"/>
                </a:lnTo>
                <a:lnTo>
                  <a:pt x="722" y="208"/>
                </a:lnTo>
                <a:lnTo>
                  <a:pt x="732" y="204"/>
                </a:lnTo>
                <a:lnTo>
                  <a:pt x="732" y="204"/>
                </a:lnTo>
                <a:lnTo>
                  <a:pt x="732" y="204"/>
                </a:lnTo>
                <a:lnTo>
                  <a:pt x="736" y="204"/>
                </a:lnTo>
                <a:lnTo>
                  <a:pt x="741" y="199"/>
                </a:lnTo>
                <a:lnTo>
                  <a:pt x="736" y="199"/>
                </a:lnTo>
                <a:lnTo>
                  <a:pt x="732" y="204"/>
                </a:lnTo>
                <a:lnTo>
                  <a:pt x="722" y="204"/>
                </a:lnTo>
                <a:lnTo>
                  <a:pt x="718" y="204"/>
                </a:lnTo>
                <a:lnTo>
                  <a:pt x="713" y="204"/>
                </a:lnTo>
                <a:lnTo>
                  <a:pt x="713" y="204"/>
                </a:lnTo>
                <a:lnTo>
                  <a:pt x="713" y="204"/>
                </a:lnTo>
                <a:lnTo>
                  <a:pt x="718" y="204"/>
                </a:lnTo>
                <a:lnTo>
                  <a:pt x="718" y="199"/>
                </a:lnTo>
                <a:lnTo>
                  <a:pt x="718" y="199"/>
                </a:lnTo>
                <a:lnTo>
                  <a:pt x="722" y="199"/>
                </a:lnTo>
                <a:lnTo>
                  <a:pt x="722" y="199"/>
                </a:lnTo>
                <a:lnTo>
                  <a:pt x="722" y="199"/>
                </a:lnTo>
                <a:lnTo>
                  <a:pt x="722" y="199"/>
                </a:lnTo>
                <a:lnTo>
                  <a:pt x="727" y="199"/>
                </a:lnTo>
                <a:lnTo>
                  <a:pt x="722" y="195"/>
                </a:lnTo>
                <a:lnTo>
                  <a:pt x="722" y="195"/>
                </a:lnTo>
                <a:lnTo>
                  <a:pt x="718" y="199"/>
                </a:lnTo>
                <a:lnTo>
                  <a:pt x="718" y="199"/>
                </a:lnTo>
                <a:lnTo>
                  <a:pt x="718" y="199"/>
                </a:lnTo>
                <a:lnTo>
                  <a:pt x="718" y="199"/>
                </a:lnTo>
                <a:lnTo>
                  <a:pt x="713" y="199"/>
                </a:lnTo>
                <a:lnTo>
                  <a:pt x="713" y="199"/>
                </a:lnTo>
                <a:lnTo>
                  <a:pt x="709" y="204"/>
                </a:lnTo>
                <a:lnTo>
                  <a:pt x="704" y="208"/>
                </a:lnTo>
                <a:lnTo>
                  <a:pt x="704" y="208"/>
                </a:lnTo>
                <a:lnTo>
                  <a:pt x="700" y="208"/>
                </a:lnTo>
                <a:lnTo>
                  <a:pt x="700" y="208"/>
                </a:lnTo>
                <a:lnTo>
                  <a:pt x="704" y="199"/>
                </a:lnTo>
                <a:lnTo>
                  <a:pt x="704" y="199"/>
                </a:lnTo>
                <a:lnTo>
                  <a:pt x="704" y="199"/>
                </a:lnTo>
                <a:lnTo>
                  <a:pt x="704" y="199"/>
                </a:lnTo>
                <a:lnTo>
                  <a:pt x="704" y="199"/>
                </a:lnTo>
                <a:lnTo>
                  <a:pt x="700" y="199"/>
                </a:lnTo>
                <a:lnTo>
                  <a:pt x="700" y="195"/>
                </a:lnTo>
                <a:lnTo>
                  <a:pt x="704" y="195"/>
                </a:lnTo>
                <a:lnTo>
                  <a:pt x="704" y="195"/>
                </a:lnTo>
                <a:lnTo>
                  <a:pt x="700" y="195"/>
                </a:lnTo>
                <a:lnTo>
                  <a:pt x="700" y="195"/>
                </a:lnTo>
                <a:lnTo>
                  <a:pt x="695" y="195"/>
                </a:lnTo>
                <a:lnTo>
                  <a:pt x="691" y="195"/>
                </a:lnTo>
                <a:lnTo>
                  <a:pt x="686" y="195"/>
                </a:lnTo>
                <a:lnTo>
                  <a:pt x="686" y="195"/>
                </a:lnTo>
                <a:lnTo>
                  <a:pt x="686" y="195"/>
                </a:lnTo>
                <a:lnTo>
                  <a:pt x="686" y="199"/>
                </a:lnTo>
                <a:lnTo>
                  <a:pt x="682" y="199"/>
                </a:lnTo>
                <a:lnTo>
                  <a:pt x="677" y="199"/>
                </a:lnTo>
                <a:lnTo>
                  <a:pt x="673" y="199"/>
                </a:lnTo>
                <a:lnTo>
                  <a:pt x="677" y="195"/>
                </a:lnTo>
                <a:lnTo>
                  <a:pt x="677" y="195"/>
                </a:lnTo>
                <a:lnTo>
                  <a:pt x="682" y="195"/>
                </a:lnTo>
                <a:lnTo>
                  <a:pt x="686" y="195"/>
                </a:lnTo>
                <a:lnTo>
                  <a:pt x="686" y="195"/>
                </a:lnTo>
                <a:lnTo>
                  <a:pt x="686" y="190"/>
                </a:lnTo>
                <a:lnTo>
                  <a:pt x="691" y="190"/>
                </a:lnTo>
                <a:lnTo>
                  <a:pt x="691" y="190"/>
                </a:lnTo>
                <a:lnTo>
                  <a:pt x="691" y="190"/>
                </a:lnTo>
                <a:lnTo>
                  <a:pt x="691" y="190"/>
                </a:lnTo>
                <a:lnTo>
                  <a:pt x="691" y="186"/>
                </a:lnTo>
                <a:lnTo>
                  <a:pt x="695" y="186"/>
                </a:lnTo>
                <a:lnTo>
                  <a:pt x="700" y="186"/>
                </a:lnTo>
                <a:lnTo>
                  <a:pt x="700" y="181"/>
                </a:lnTo>
                <a:lnTo>
                  <a:pt x="704" y="181"/>
                </a:lnTo>
                <a:lnTo>
                  <a:pt x="704" y="181"/>
                </a:lnTo>
                <a:lnTo>
                  <a:pt x="709" y="172"/>
                </a:lnTo>
                <a:lnTo>
                  <a:pt x="713" y="172"/>
                </a:lnTo>
                <a:lnTo>
                  <a:pt x="718" y="167"/>
                </a:lnTo>
                <a:lnTo>
                  <a:pt x="722" y="167"/>
                </a:lnTo>
                <a:lnTo>
                  <a:pt x="727" y="163"/>
                </a:lnTo>
                <a:lnTo>
                  <a:pt x="732" y="163"/>
                </a:lnTo>
                <a:lnTo>
                  <a:pt x="732" y="163"/>
                </a:lnTo>
                <a:lnTo>
                  <a:pt x="732" y="163"/>
                </a:lnTo>
                <a:lnTo>
                  <a:pt x="732" y="163"/>
                </a:lnTo>
                <a:lnTo>
                  <a:pt x="727" y="163"/>
                </a:lnTo>
                <a:lnTo>
                  <a:pt x="727" y="163"/>
                </a:lnTo>
                <a:lnTo>
                  <a:pt x="718" y="167"/>
                </a:lnTo>
                <a:lnTo>
                  <a:pt x="713" y="167"/>
                </a:lnTo>
                <a:lnTo>
                  <a:pt x="713" y="167"/>
                </a:lnTo>
                <a:lnTo>
                  <a:pt x="713" y="167"/>
                </a:lnTo>
                <a:lnTo>
                  <a:pt x="713" y="167"/>
                </a:lnTo>
                <a:lnTo>
                  <a:pt x="713" y="172"/>
                </a:lnTo>
                <a:lnTo>
                  <a:pt x="709" y="172"/>
                </a:lnTo>
                <a:lnTo>
                  <a:pt x="709" y="172"/>
                </a:lnTo>
                <a:lnTo>
                  <a:pt x="704" y="172"/>
                </a:lnTo>
                <a:lnTo>
                  <a:pt x="704" y="172"/>
                </a:lnTo>
                <a:lnTo>
                  <a:pt x="695" y="176"/>
                </a:lnTo>
                <a:lnTo>
                  <a:pt x="691" y="176"/>
                </a:lnTo>
                <a:lnTo>
                  <a:pt x="691" y="172"/>
                </a:lnTo>
                <a:lnTo>
                  <a:pt x="691" y="172"/>
                </a:lnTo>
                <a:lnTo>
                  <a:pt x="691" y="172"/>
                </a:lnTo>
                <a:lnTo>
                  <a:pt x="691" y="172"/>
                </a:lnTo>
                <a:lnTo>
                  <a:pt x="691" y="167"/>
                </a:lnTo>
                <a:lnTo>
                  <a:pt x="695" y="163"/>
                </a:lnTo>
                <a:lnTo>
                  <a:pt x="695" y="163"/>
                </a:lnTo>
                <a:lnTo>
                  <a:pt x="695" y="163"/>
                </a:lnTo>
                <a:lnTo>
                  <a:pt x="695" y="163"/>
                </a:lnTo>
                <a:lnTo>
                  <a:pt x="695" y="158"/>
                </a:lnTo>
                <a:lnTo>
                  <a:pt x="695" y="158"/>
                </a:lnTo>
                <a:lnTo>
                  <a:pt x="695" y="158"/>
                </a:lnTo>
                <a:lnTo>
                  <a:pt x="695" y="158"/>
                </a:lnTo>
                <a:lnTo>
                  <a:pt x="695" y="158"/>
                </a:lnTo>
                <a:lnTo>
                  <a:pt x="704" y="154"/>
                </a:lnTo>
                <a:lnTo>
                  <a:pt x="709" y="154"/>
                </a:lnTo>
                <a:lnTo>
                  <a:pt x="709" y="154"/>
                </a:lnTo>
                <a:lnTo>
                  <a:pt x="713" y="154"/>
                </a:lnTo>
                <a:lnTo>
                  <a:pt x="713" y="154"/>
                </a:lnTo>
                <a:lnTo>
                  <a:pt x="713" y="154"/>
                </a:lnTo>
                <a:lnTo>
                  <a:pt x="713" y="158"/>
                </a:lnTo>
                <a:lnTo>
                  <a:pt x="713" y="158"/>
                </a:lnTo>
                <a:lnTo>
                  <a:pt x="709" y="158"/>
                </a:lnTo>
                <a:lnTo>
                  <a:pt x="704" y="158"/>
                </a:lnTo>
                <a:lnTo>
                  <a:pt x="709" y="158"/>
                </a:lnTo>
                <a:lnTo>
                  <a:pt x="713" y="158"/>
                </a:lnTo>
                <a:lnTo>
                  <a:pt x="713" y="158"/>
                </a:lnTo>
                <a:lnTo>
                  <a:pt x="713" y="158"/>
                </a:lnTo>
                <a:lnTo>
                  <a:pt x="713" y="158"/>
                </a:lnTo>
                <a:lnTo>
                  <a:pt x="713" y="158"/>
                </a:lnTo>
                <a:lnTo>
                  <a:pt x="713" y="163"/>
                </a:lnTo>
                <a:lnTo>
                  <a:pt x="718" y="158"/>
                </a:lnTo>
                <a:lnTo>
                  <a:pt x="722" y="158"/>
                </a:lnTo>
                <a:lnTo>
                  <a:pt x="722" y="158"/>
                </a:lnTo>
                <a:lnTo>
                  <a:pt x="718" y="158"/>
                </a:lnTo>
                <a:lnTo>
                  <a:pt x="718" y="154"/>
                </a:lnTo>
                <a:lnTo>
                  <a:pt x="718" y="154"/>
                </a:lnTo>
                <a:lnTo>
                  <a:pt x="722" y="154"/>
                </a:lnTo>
                <a:lnTo>
                  <a:pt x="722" y="154"/>
                </a:lnTo>
                <a:lnTo>
                  <a:pt x="722" y="154"/>
                </a:lnTo>
                <a:lnTo>
                  <a:pt x="722" y="154"/>
                </a:lnTo>
                <a:lnTo>
                  <a:pt x="718" y="154"/>
                </a:lnTo>
                <a:lnTo>
                  <a:pt x="713" y="154"/>
                </a:lnTo>
                <a:lnTo>
                  <a:pt x="713" y="154"/>
                </a:lnTo>
                <a:lnTo>
                  <a:pt x="709" y="154"/>
                </a:lnTo>
                <a:lnTo>
                  <a:pt x="709" y="154"/>
                </a:lnTo>
                <a:lnTo>
                  <a:pt x="709" y="154"/>
                </a:lnTo>
                <a:lnTo>
                  <a:pt x="713" y="149"/>
                </a:lnTo>
                <a:lnTo>
                  <a:pt x="713" y="149"/>
                </a:lnTo>
                <a:lnTo>
                  <a:pt x="718" y="149"/>
                </a:lnTo>
                <a:lnTo>
                  <a:pt x="718" y="149"/>
                </a:lnTo>
                <a:lnTo>
                  <a:pt x="713" y="149"/>
                </a:lnTo>
                <a:lnTo>
                  <a:pt x="713" y="149"/>
                </a:lnTo>
                <a:lnTo>
                  <a:pt x="718" y="149"/>
                </a:lnTo>
                <a:lnTo>
                  <a:pt x="718" y="149"/>
                </a:lnTo>
                <a:lnTo>
                  <a:pt x="713" y="149"/>
                </a:lnTo>
                <a:lnTo>
                  <a:pt x="713" y="149"/>
                </a:lnTo>
                <a:lnTo>
                  <a:pt x="713" y="149"/>
                </a:lnTo>
                <a:lnTo>
                  <a:pt x="713" y="145"/>
                </a:lnTo>
                <a:lnTo>
                  <a:pt x="718" y="145"/>
                </a:lnTo>
                <a:lnTo>
                  <a:pt x="718" y="145"/>
                </a:lnTo>
                <a:lnTo>
                  <a:pt x="718" y="145"/>
                </a:lnTo>
                <a:lnTo>
                  <a:pt x="713" y="149"/>
                </a:lnTo>
                <a:lnTo>
                  <a:pt x="713" y="149"/>
                </a:lnTo>
                <a:lnTo>
                  <a:pt x="713" y="149"/>
                </a:lnTo>
                <a:lnTo>
                  <a:pt x="709" y="149"/>
                </a:lnTo>
                <a:lnTo>
                  <a:pt x="709" y="149"/>
                </a:lnTo>
                <a:lnTo>
                  <a:pt x="709" y="149"/>
                </a:lnTo>
                <a:lnTo>
                  <a:pt x="713" y="145"/>
                </a:lnTo>
                <a:lnTo>
                  <a:pt x="713" y="145"/>
                </a:lnTo>
                <a:lnTo>
                  <a:pt x="713" y="145"/>
                </a:lnTo>
                <a:lnTo>
                  <a:pt x="718" y="140"/>
                </a:lnTo>
                <a:lnTo>
                  <a:pt x="718" y="140"/>
                </a:lnTo>
                <a:lnTo>
                  <a:pt x="718" y="140"/>
                </a:lnTo>
                <a:lnTo>
                  <a:pt x="718" y="140"/>
                </a:lnTo>
                <a:lnTo>
                  <a:pt x="718" y="140"/>
                </a:lnTo>
                <a:lnTo>
                  <a:pt x="718" y="140"/>
                </a:lnTo>
                <a:lnTo>
                  <a:pt x="718" y="140"/>
                </a:lnTo>
                <a:lnTo>
                  <a:pt x="718" y="140"/>
                </a:lnTo>
                <a:lnTo>
                  <a:pt x="718" y="140"/>
                </a:lnTo>
                <a:lnTo>
                  <a:pt x="722" y="140"/>
                </a:lnTo>
                <a:lnTo>
                  <a:pt x="722" y="140"/>
                </a:lnTo>
                <a:lnTo>
                  <a:pt x="722" y="136"/>
                </a:lnTo>
                <a:lnTo>
                  <a:pt x="727" y="136"/>
                </a:lnTo>
                <a:lnTo>
                  <a:pt x="727" y="136"/>
                </a:lnTo>
                <a:lnTo>
                  <a:pt x="727" y="136"/>
                </a:lnTo>
                <a:lnTo>
                  <a:pt x="732" y="136"/>
                </a:lnTo>
                <a:lnTo>
                  <a:pt x="732" y="136"/>
                </a:lnTo>
                <a:lnTo>
                  <a:pt x="732" y="136"/>
                </a:lnTo>
                <a:lnTo>
                  <a:pt x="736" y="131"/>
                </a:lnTo>
                <a:lnTo>
                  <a:pt x="736" y="131"/>
                </a:lnTo>
                <a:lnTo>
                  <a:pt x="745" y="127"/>
                </a:lnTo>
                <a:lnTo>
                  <a:pt x="754" y="127"/>
                </a:lnTo>
                <a:lnTo>
                  <a:pt x="754" y="127"/>
                </a:lnTo>
                <a:lnTo>
                  <a:pt x="754" y="127"/>
                </a:lnTo>
                <a:lnTo>
                  <a:pt x="759" y="127"/>
                </a:lnTo>
                <a:lnTo>
                  <a:pt x="759" y="127"/>
                </a:lnTo>
                <a:lnTo>
                  <a:pt x="759" y="127"/>
                </a:lnTo>
                <a:lnTo>
                  <a:pt x="759" y="127"/>
                </a:lnTo>
                <a:lnTo>
                  <a:pt x="759" y="127"/>
                </a:lnTo>
                <a:lnTo>
                  <a:pt x="763" y="127"/>
                </a:lnTo>
                <a:lnTo>
                  <a:pt x="763" y="122"/>
                </a:lnTo>
                <a:lnTo>
                  <a:pt x="763" y="122"/>
                </a:lnTo>
                <a:lnTo>
                  <a:pt x="763" y="122"/>
                </a:lnTo>
                <a:lnTo>
                  <a:pt x="759" y="127"/>
                </a:lnTo>
                <a:lnTo>
                  <a:pt x="763" y="122"/>
                </a:lnTo>
                <a:lnTo>
                  <a:pt x="763" y="122"/>
                </a:lnTo>
                <a:lnTo>
                  <a:pt x="768" y="122"/>
                </a:lnTo>
                <a:lnTo>
                  <a:pt x="772" y="118"/>
                </a:lnTo>
                <a:lnTo>
                  <a:pt x="772" y="118"/>
                </a:lnTo>
                <a:lnTo>
                  <a:pt x="777" y="118"/>
                </a:lnTo>
                <a:lnTo>
                  <a:pt x="777" y="118"/>
                </a:lnTo>
                <a:lnTo>
                  <a:pt x="777" y="118"/>
                </a:lnTo>
                <a:lnTo>
                  <a:pt x="777" y="118"/>
                </a:lnTo>
                <a:lnTo>
                  <a:pt x="781" y="118"/>
                </a:lnTo>
                <a:lnTo>
                  <a:pt x="781" y="118"/>
                </a:lnTo>
                <a:lnTo>
                  <a:pt x="786" y="118"/>
                </a:lnTo>
                <a:lnTo>
                  <a:pt x="786" y="118"/>
                </a:lnTo>
                <a:lnTo>
                  <a:pt x="786" y="118"/>
                </a:lnTo>
                <a:lnTo>
                  <a:pt x="786" y="118"/>
                </a:lnTo>
                <a:lnTo>
                  <a:pt x="786" y="118"/>
                </a:lnTo>
                <a:lnTo>
                  <a:pt x="786" y="118"/>
                </a:lnTo>
                <a:lnTo>
                  <a:pt x="781" y="118"/>
                </a:lnTo>
                <a:lnTo>
                  <a:pt x="781" y="122"/>
                </a:lnTo>
                <a:lnTo>
                  <a:pt x="781" y="122"/>
                </a:lnTo>
                <a:lnTo>
                  <a:pt x="786" y="118"/>
                </a:lnTo>
                <a:lnTo>
                  <a:pt x="786" y="118"/>
                </a:lnTo>
                <a:lnTo>
                  <a:pt x="786" y="118"/>
                </a:lnTo>
                <a:lnTo>
                  <a:pt x="786" y="122"/>
                </a:lnTo>
                <a:lnTo>
                  <a:pt x="786" y="122"/>
                </a:lnTo>
                <a:lnTo>
                  <a:pt x="790" y="122"/>
                </a:lnTo>
                <a:lnTo>
                  <a:pt x="790" y="122"/>
                </a:lnTo>
                <a:lnTo>
                  <a:pt x="795" y="118"/>
                </a:lnTo>
                <a:lnTo>
                  <a:pt x="799" y="118"/>
                </a:lnTo>
                <a:lnTo>
                  <a:pt x="808" y="118"/>
                </a:lnTo>
                <a:lnTo>
                  <a:pt x="808" y="113"/>
                </a:lnTo>
                <a:lnTo>
                  <a:pt x="813" y="113"/>
                </a:lnTo>
                <a:lnTo>
                  <a:pt x="813" y="113"/>
                </a:lnTo>
                <a:lnTo>
                  <a:pt x="813" y="118"/>
                </a:lnTo>
                <a:lnTo>
                  <a:pt x="813" y="118"/>
                </a:lnTo>
                <a:lnTo>
                  <a:pt x="817" y="118"/>
                </a:lnTo>
                <a:lnTo>
                  <a:pt x="817" y="118"/>
                </a:lnTo>
                <a:lnTo>
                  <a:pt x="822" y="118"/>
                </a:lnTo>
                <a:lnTo>
                  <a:pt x="826" y="113"/>
                </a:lnTo>
                <a:lnTo>
                  <a:pt x="831" y="113"/>
                </a:lnTo>
                <a:lnTo>
                  <a:pt x="831" y="113"/>
                </a:lnTo>
                <a:lnTo>
                  <a:pt x="835" y="109"/>
                </a:lnTo>
                <a:lnTo>
                  <a:pt x="835" y="109"/>
                </a:lnTo>
                <a:lnTo>
                  <a:pt x="844" y="104"/>
                </a:lnTo>
                <a:lnTo>
                  <a:pt x="844" y="104"/>
                </a:lnTo>
                <a:lnTo>
                  <a:pt x="844" y="100"/>
                </a:lnTo>
                <a:lnTo>
                  <a:pt x="844" y="100"/>
                </a:lnTo>
                <a:lnTo>
                  <a:pt x="849" y="100"/>
                </a:lnTo>
                <a:lnTo>
                  <a:pt x="849" y="100"/>
                </a:lnTo>
                <a:lnTo>
                  <a:pt x="849" y="100"/>
                </a:lnTo>
                <a:lnTo>
                  <a:pt x="853" y="100"/>
                </a:lnTo>
                <a:lnTo>
                  <a:pt x="853" y="100"/>
                </a:lnTo>
                <a:lnTo>
                  <a:pt x="858" y="100"/>
                </a:lnTo>
                <a:lnTo>
                  <a:pt x="858" y="95"/>
                </a:lnTo>
                <a:lnTo>
                  <a:pt x="858" y="95"/>
                </a:lnTo>
                <a:lnTo>
                  <a:pt x="863" y="95"/>
                </a:lnTo>
                <a:lnTo>
                  <a:pt x="863" y="95"/>
                </a:lnTo>
                <a:lnTo>
                  <a:pt x="863" y="95"/>
                </a:lnTo>
                <a:lnTo>
                  <a:pt x="863" y="95"/>
                </a:lnTo>
                <a:lnTo>
                  <a:pt x="853" y="95"/>
                </a:lnTo>
                <a:lnTo>
                  <a:pt x="853" y="95"/>
                </a:lnTo>
                <a:lnTo>
                  <a:pt x="853" y="95"/>
                </a:lnTo>
                <a:lnTo>
                  <a:pt x="849" y="95"/>
                </a:lnTo>
                <a:lnTo>
                  <a:pt x="844" y="95"/>
                </a:lnTo>
                <a:lnTo>
                  <a:pt x="840" y="95"/>
                </a:lnTo>
                <a:lnTo>
                  <a:pt x="835" y="100"/>
                </a:lnTo>
                <a:lnTo>
                  <a:pt x="831" y="100"/>
                </a:lnTo>
                <a:lnTo>
                  <a:pt x="831" y="100"/>
                </a:lnTo>
                <a:lnTo>
                  <a:pt x="835" y="100"/>
                </a:lnTo>
                <a:lnTo>
                  <a:pt x="835" y="95"/>
                </a:lnTo>
                <a:lnTo>
                  <a:pt x="831" y="95"/>
                </a:lnTo>
                <a:lnTo>
                  <a:pt x="831" y="95"/>
                </a:lnTo>
                <a:lnTo>
                  <a:pt x="831" y="95"/>
                </a:lnTo>
                <a:lnTo>
                  <a:pt x="831" y="95"/>
                </a:lnTo>
                <a:lnTo>
                  <a:pt x="831" y="100"/>
                </a:lnTo>
                <a:lnTo>
                  <a:pt x="826" y="100"/>
                </a:lnTo>
                <a:lnTo>
                  <a:pt x="831" y="100"/>
                </a:lnTo>
                <a:lnTo>
                  <a:pt x="831" y="95"/>
                </a:lnTo>
                <a:lnTo>
                  <a:pt x="826" y="95"/>
                </a:lnTo>
                <a:lnTo>
                  <a:pt x="822" y="95"/>
                </a:lnTo>
                <a:lnTo>
                  <a:pt x="817" y="95"/>
                </a:lnTo>
                <a:lnTo>
                  <a:pt x="817" y="95"/>
                </a:lnTo>
                <a:lnTo>
                  <a:pt x="817" y="95"/>
                </a:lnTo>
                <a:lnTo>
                  <a:pt x="817" y="95"/>
                </a:lnTo>
                <a:lnTo>
                  <a:pt x="813" y="95"/>
                </a:lnTo>
                <a:lnTo>
                  <a:pt x="813" y="95"/>
                </a:lnTo>
                <a:lnTo>
                  <a:pt x="813" y="95"/>
                </a:lnTo>
                <a:lnTo>
                  <a:pt x="813" y="95"/>
                </a:lnTo>
                <a:lnTo>
                  <a:pt x="808" y="95"/>
                </a:lnTo>
                <a:lnTo>
                  <a:pt x="804" y="91"/>
                </a:lnTo>
                <a:lnTo>
                  <a:pt x="804" y="91"/>
                </a:lnTo>
                <a:lnTo>
                  <a:pt x="808" y="86"/>
                </a:lnTo>
                <a:lnTo>
                  <a:pt x="808" y="86"/>
                </a:lnTo>
                <a:lnTo>
                  <a:pt x="813" y="86"/>
                </a:lnTo>
                <a:lnTo>
                  <a:pt x="813" y="86"/>
                </a:lnTo>
                <a:lnTo>
                  <a:pt x="813" y="86"/>
                </a:lnTo>
                <a:lnTo>
                  <a:pt x="817" y="82"/>
                </a:lnTo>
                <a:lnTo>
                  <a:pt x="817" y="82"/>
                </a:lnTo>
                <a:lnTo>
                  <a:pt x="817" y="82"/>
                </a:lnTo>
                <a:lnTo>
                  <a:pt x="817" y="82"/>
                </a:lnTo>
                <a:lnTo>
                  <a:pt x="817" y="82"/>
                </a:lnTo>
                <a:lnTo>
                  <a:pt x="817" y="82"/>
                </a:lnTo>
                <a:lnTo>
                  <a:pt x="822" y="82"/>
                </a:lnTo>
                <a:lnTo>
                  <a:pt x="826" y="82"/>
                </a:lnTo>
                <a:lnTo>
                  <a:pt x="826" y="82"/>
                </a:lnTo>
                <a:lnTo>
                  <a:pt x="826" y="82"/>
                </a:lnTo>
                <a:lnTo>
                  <a:pt x="826" y="77"/>
                </a:lnTo>
                <a:lnTo>
                  <a:pt x="826" y="77"/>
                </a:lnTo>
                <a:lnTo>
                  <a:pt x="822" y="77"/>
                </a:lnTo>
                <a:lnTo>
                  <a:pt x="822" y="77"/>
                </a:lnTo>
                <a:lnTo>
                  <a:pt x="817" y="72"/>
                </a:lnTo>
                <a:lnTo>
                  <a:pt x="817" y="72"/>
                </a:lnTo>
                <a:lnTo>
                  <a:pt x="822" y="72"/>
                </a:lnTo>
                <a:lnTo>
                  <a:pt x="822" y="68"/>
                </a:lnTo>
                <a:lnTo>
                  <a:pt x="826" y="68"/>
                </a:lnTo>
                <a:lnTo>
                  <a:pt x="822" y="68"/>
                </a:lnTo>
                <a:lnTo>
                  <a:pt x="822" y="72"/>
                </a:lnTo>
                <a:lnTo>
                  <a:pt x="826" y="68"/>
                </a:lnTo>
                <a:lnTo>
                  <a:pt x="831" y="68"/>
                </a:lnTo>
                <a:lnTo>
                  <a:pt x="835" y="68"/>
                </a:lnTo>
                <a:lnTo>
                  <a:pt x="840" y="68"/>
                </a:lnTo>
                <a:lnTo>
                  <a:pt x="840" y="68"/>
                </a:lnTo>
                <a:lnTo>
                  <a:pt x="844" y="68"/>
                </a:lnTo>
                <a:lnTo>
                  <a:pt x="849" y="68"/>
                </a:lnTo>
                <a:lnTo>
                  <a:pt x="849" y="68"/>
                </a:lnTo>
                <a:lnTo>
                  <a:pt x="853" y="63"/>
                </a:lnTo>
                <a:lnTo>
                  <a:pt x="853" y="68"/>
                </a:lnTo>
                <a:lnTo>
                  <a:pt x="853" y="68"/>
                </a:lnTo>
                <a:lnTo>
                  <a:pt x="853" y="68"/>
                </a:lnTo>
                <a:lnTo>
                  <a:pt x="858" y="68"/>
                </a:lnTo>
                <a:lnTo>
                  <a:pt x="858" y="68"/>
                </a:lnTo>
                <a:lnTo>
                  <a:pt x="858" y="68"/>
                </a:lnTo>
                <a:lnTo>
                  <a:pt x="858" y="63"/>
                </a:lnTo>
                <a:lnTo>
                  <a:pt x="858" y="63"/>
                </a:lnTo>
                <a:lnTo>
                  <a:pt x="863" y="63"/>
                </a:lnTo>
                <a:lnTo>
                  <a:pt x="867" y="63"/>
                </a:lnTo>
                <a:lnTo>
                  <a:pt x="872" y="63"/>
                </a:lnTo>
                <a:lnTo>
                  <a:pt x="872" y="63"/>
                </a:lnTo>
                <a:lnTo>
                  <a:pt x="876" y="63"/>
                </a:lnTo>
                <a:lnTo>
                  <a:pt x="881" y="63"/>
                </a:lnTo>
                <a:lnTo>
                  <a:pt x="885" y="63"/>
                </a:lnTo>
                <a:lnTo>
                  <a:pt x="890" y="63"/>
                </a:lnTo>
                <a:lnTo>
                  <a:pt x="890" y="63"/>
                </a:lnTo>
                <a:lnTo>
                  <a:pt x="885" y="63"/>
                </a:lnTo>
                <a:lnTo>
                  <a:pt x="885" y="63"/>
                </a:lnTo>
                <a:lnTo>
                  <a:pt x="885" y="63"/>
                </a:lnTo>
                <a:lnTo>
                  <a:pt x="885" y="63"/>
                </a:lnTo>
                <a:lnTo>
                  <a:pt x="885" y="63"/>
                </a:lnTo>
                <a:lnTo>
                  <a:pt x="881" y="68"/>
                </a:lnTo>
                <a:lnTo>
                  <a:pt x="876" y="68"/>
                </a:lnTo>
                <a:lnTo>
                  <a:pt x="876" y="68"/>
                </a:lnTo>
                <a:lnTo>
                  <a:pt x="872" y="68"/>
                </a:lnTo>
                <a:lnTo>
                  <a:pt x="872" y="72"/>
                </a:lnTo>
                <a:lnTo>
                  <a:pt x="876" y="72"/>
                </a:lnTo>
                <a:lnTo>
                  <a:pt x="881" y="72"/>
                </a:lnTo>
                <a:lnTo>
                  <a:pt x="881" y="72"/>
                </a:lnTo>
                <a:lnTo>
                  <a:pt x="881" y="72"/>
                </a:lnTo>
                <a:lnTo>
                  <a:pt x="885" y="72"/>
                </a:lnTo>
                <a:lnTo>
                  <a:pt x="885" y="77"/>
                </a:lnTo>
                <a:lnTo>
                  <a:pt x="890" y="77"/>
                </a:lnTo>
                <a:lnTo>
                  <a:pt x="894" y="72"/>
                </a:lnTo>
                <a:lnTo>
                  <a:pt x="899" y="72"/>
                </a:lnTo>
                <a:lnTo>
                  <a:pt x="899" y="72"/>
                </a:lnTo>
                <a:lnTo>
                  <a:pt x="899" y="72"/>
                </a:lnTo>
                <a:lnTo>
                  <a:pt x="899" y="72"/>
                </a:lnTo>
                <a:lnTo>
                  <a:pt x="899" y="72"/>
                </a:lnTo>
                <a:lnTo>
                  <a:pt x="903" y="72"/>
                </a:lnTo>
                <a:lnTo>
                  <a:pt x="903" y="72"/>
                </a:lnTo>
                <a:lnTo>
                  <a:pt x="903" y="68"/>
                </a:lnTo>
                <a:lnTo>
                  <a:pt x="899" y="68"/>
                </a:lnTo>
                <a:lnTo>
                  <a:pt x="899" y="68"/>
                </a:lnTo>
                <a:lnTo>
                  <a:pt x="899" y="68"/>
                </a:lnTo>
                <a:lnTo>
                  <a:pt x="903" y="63"/>
                </a:lnTo>
                <a:lnTo>
                  <a:pt x="903" y="63"/>
                </a:lnTo>
                <a:lnTo>
                  <a:pt x="903" y="63"/>
                </a:lnTo>
                <a:lnTo>
                  <a:pt x="903" y="63"/>
                </a:lnTo>
                <a:lnTo>
                  <a:pt x="908" y="59"/>
                </a:lnTo>
                <a:lnTo>
                  <a:pt x="908" y="59"/>
                </a:lnTo>
                <a:lnTo>
                  <a:pt x="908" y="59"/>
                </a:lnTo>
                <a:lnTo>
                  <a:pt x="908" y="59"/>
                </a:lnTo>
                <a:lnTo>
                  <a:pt x="908" y="63"/>
                </a:lnTo>
                <a:lnTo>
                  <a:pt x="908" y="63"/>
                </a:lnTo>
                <a:lnTo>
                  <a:pt x="903" y="63"/>
                </a:lnTo>
                <a:lnTo>
                  <a:pt x="903" y="68"/>
                </a:lnTo>
                <a:lnTo>
                  <a:pt x="903" y="68"/>
                </a:lnTo>
                <a:lnTo>
                  <a:pt x="908" y="68"/>
                </a:lnTo>
                <a:lnTo>
                  <a:pt x="908" y="68"/>
                </a:lnTo>
                <a:lnTo>
                  <a:pt x="908" y="68"/>
                </a:lnTo>
                <a:lnTo>
                  <a:pt x="908" y="72"/>
                </a:lnTo>
                <a:lnTo>
                  <a:pt x="908" y="72"/>
                </a:lnTo>
                <a:lnTo>
                  <a:pt x="912" y="72"/>
                </a:lnTo>
                <a:lnTo>
                  <a:pt x="917" y="72"/>
                </a:lnTo>
                <a:lnTo>
                  <a:pt x="917" y="68"/>
                </a:lnTo>
                <a:lnTo>
                  <a:pt x="917" y="68"/>
                </a:lnTo>
                <a:lnTo>
                  <a:pt x="917" y="68"/>
                </a:lnTo>
                <a:lnTo>
                  <a:pt x="917" y="68"/>
                </a:lnTo>
                <a:lnTo>
                  <a:pt x="912" y="68"/>
                </a:lnTo>
                <a:lnTo>
                  <a:pt x="908" y="68"/>
                </a:lnTo>
                <a:lnTo>
                  <a:pt x="908" y="68"/>
                </a:lnTo>
                <a:lnTo>
                  <a:pt x="908" y="68"/>
                </a:lnTo>
                <a:lnTo>
                  <a:pt x="908" y="63"/>
                </a:lnTo>
                <a:lnTo>
                  <a:pt x="908" y="63"/>
                </a:lnTo>
                <a:lnTo>
                  <a:pt x="917" y="63"/>
                </a:lnTo>
                <a:lnTo>
                  <a:pt x="917" y="59"/>
                </a:lnTo>
                <a:lnTo>
                  <a:pt x="917" y="59"/>
                </a:lnTo>
                <a:lnTo>
                  <a:pt x="917" y="59"/>
                </a:lnTo>
                <a:lnTo>
                  <a:pt x="912" y="59"/>
                </a:lnTo>
                <a:lnTo>
                  <a:pt x="912" y="59"/>
                </a:lnTo>
                <a:lnTo>
                  <a:pt x="912" y="59"/>
                </a:lnTo>
                <a:lnTo>
                  <a:pt x="912" y="59"/>
                </a:lnTo>
                <a:lnTo>
                  <a:pt x="908" y="59"/>
                </a:lnTo>
                <a:lnTo>
                  <a:pt x="908" y="59"/>
                </a:lnTo>
                <a:lnTo>
                  <a:pt x="903" y="54"/>
                </a:lnTo>
                <a:lnTo>
                  <a:pt x="903" y="54"/>
                </a:lnTo>
                <a:lnTo>
                  <a:pt x="908" y="54"/>
                </a:lnTo>
                <a:lnTo>
                  <a:pt x="912" y="50"/>
                </a:lnTo>
                <a:lnTo>
                  <a:pt x="912" y="45"/>
                </a:lnTo>
                <a:lnTo>
                  <a:pt x="917" y="36"/>
                </a:lnTo>
                <a:lnTo>
                  <a:pt x="917" y="36"/>
                </a:lnTo>
                <a:lnTo>
                  <a:pt x="917" y="32"/>
                </a:lnTo>
                <a:lnTo>
                  <a:pt x="917" y="32"/>
                </a:lnTo>
                <a:lnTo>
                  <a:pt x="917" y="32"/>
                </a:lnTo>
                <a:lnTo>
                  <a:pt x="917" y="32"/>
                </a:lnTo>
                <a:lnTo>
                  <a:pt x="917" y="32"/>
                </a:lnTo>
                <a:lnTo>
                  <a:pt x="917" y="32"/>
                </a:lnTo>
                <a:lnTo>
                  <a:pt x="917" y="32"/>
                </a:lnTo>
                <a:lnTo>
                  <a:pt x="917" y="32"/>
                </a:lnTo>
                <a:lnTo>
                  <a:pt x="917" y="32"/>
                </a:lnTo>
                <a:lnTo>
                  <a:pt x="921" y="32"/>
                </a:lnTo>
                <a:lnTo>
                  <a:pt x="926" y="27"/>
                </a:lnTo>
                <a:lnTo>
                  <a:pt x="935" y="27"/>
                </a:lnTo>
                <a:lnTo>
                  <a:pt x="935" y="23"/>
                </a:lnTo>
                <a:lnTo>
                  <a:pt x="939" y="27"/>
                </a:lnTo>
                <a:lnTo>
                  <a:pt x="944" y="27"/>
                </a:lnTo>
                <a:lnTo>
                  <a:pt x="948" y="27"/>
                </a:lnTo>
                <a:lnTo>
                  <a:pt x="953" y="27"/>
                </a:lnTo>
                <a:lnTo>
                  <a:pt x="957" y="27"/>
                </a:lnTo>
                <a:lnTo>
                  <a:pt x="962" y="27"/>
                </a:lnTo>
                <a:lnTo>
                  <a:pt x="966" y="23"/>
                </a:lnTo>
                <a:lnTo>
                  <a:pt x="975" y="23"/>
                </a:lnTo>
                <a:lnTo>
                  <a:pt x="975" y="23"/>
                </a:lnTo>
                <a:lnTo>
                  <a:pt x="975" y="23"/>
                </a:lnTo>
                <a:lnTo>
                  <a:pt x="975" y="23"/>
                </a:lnTo>
                <a:lnTo>
                  <a:pt x="980" y="18"/>
                </a:lnTo>
                <a:lnTo>
                  <a:pt x="985" y="18"/>
                </a:lnTo>
                <a:lnTo>
                  <a:pt x="989" y="18"/>
                </a:lnTo>
                <a:lnTo>
                  <a:pt x="1007" y="14"/>
                </a:lnTo>
                <a:lnTo>
                  <a:pt x="1012" y="9"/>
                </a:lnTo>
                <a:lnTo>
                  <a:pt x="1016" y="9"/>
                </a:lnTo>
                <a:lnTo>
                  <a:pt x="1016" y="9"/>
                </a:lnTo>
                <a:lnTo>
                  <a:pt x="1016" y="9"/>
                </a:lnTo>
                <a:lnTo>
                  <a:pt x="1016" y="9"/>
                </a:lnTo>
                <a:lnTo>
                  <a:pt x="1016" y="9"/>
                </a:lnTo>
                <a:lnTo>
                  <a:pt x="1016" y="9"/>
                </a:lnTo>
                <a:lnTo>
                  <a:pt x="1012" y="9"/>
                </a:lnTo>
                <a:lnTo>
                  <a:pt x="1012" y="9"/>
                </a:lnTo>
                <a:lnTo>
                  <a:pt x="1012" y="9"/>
                </a:lnTo>
                <a:lnTo>
                  <a:pt x="1012" y="14"/>
                </a:lnTo>
                <a:lnTo>
                  <a:pt x="1012" y="9"/>
                </a:lnTo>
                <a:lnTo>
                  <a:pt x="1016" y="9"/>
                </a:lnTo>
                <a:lnTo>
                  <a:pt x="1021" y="9"/>
                </a:lnTo>
                <a:lnTo>
                  <a:pt x="1030" y="9"/>
                </a:lnTo>
                <a:lnTo>
                  <a:pt x="1030" y="9"/>
                </a:lnTo>
                <a:lnTo>
                  <a:pt x="1039" y="9"/>
                </a:lnTo>
                <a:lnTo>
                  <a:pt x="1039" y="9"/>
                </a:lnTo>
                <a:lnTo>
                  <a:pt x="1039" y="9"/>
                </a:lnTo>
                <a:lnTo>
                  <a:pt x="1034" y="9"/>
                </a:lnTo>
                <a:lnTo>
                  <a:pt x="1034" y="9"/>
                </a:lnTo>
                <a:lnTo>
                  <a:pt x="1030" y="14"/>
                </a:lnTo>
                <a:lnTo>
                  <a:pt x="1034" y="14"/>
                </a:lnTo>
                <a:lnTo>
                  <a:pt x="1030" y="14"/>
                </a:lnTo>
                <a:lnTo>
                  <a:pt x="1034" y="14"/>
                </a:lnTo>
                <a:lnTo>
                  <a:pt x="1034" y="9"/>
                </a:lnTo>
                <a:lnTo>
                  <a:pt x="1039" y="9"/>
                </a:lnTo>
                <a:lnTo>
                  <a:pt x="1039" y="9"/>
                </a:lnTo>
                <a:lnTo>
                  <a:pt x="1039" y="9"/>
                </a:lnTo>
                <a:lnTo>
                  <a:pt x="1043" y="9"/>
                </a:lnTo>
                <a:lnTo>
                  <a:pt x="1039" y="9"/>
                </a:lnTo>
                <a:lnTo>
                  <a:pt x="1043" y="9"/>
                </a:lnTo>
                <a:lnTo>
                  <a:pt x="1039" y="9"/>
                </a:lnTo>
                <a:lnTo>
                  <a:pt x="1048" y="5"/>
                </a:lnTo>
                <a:lnTo>
                  <a:pt x="1052" y="5"/>
                </a:lnTo>
                <a:lnTo>
                  <a:pt x="1057" y="5"/>
                </a:lnTo>
                <a:lnTo>
                  <a:pt x="1057" y="5"/>
                </a:lnTo>
                <a:lnTo>
                  <a:pt x="1052" y="5"/>
                </a:lnTo>
                <a:lnTo>
                  <a:pt x="1052" y="5"/>
                </a:lnTo>
                <a:lnTo>
                  <a:pt x="1052" y="5"/>
                </a:lnTo>
                <a:lnTo>
                  <a:pt x="1052" y="5"/>
                </a:lnTo>
                <a:lnTo>
                  <a:pt x="1052" y="5"/>
                </a:lnTo>
                <a:lnTo>
                  <a:pt x="1052" y="5"/>
                </a:lnTo>
                <a:lnTo>
                  <a:pt x="1057" y="5"/>
                </a:lnTo>
                <a:lnTo>
                  <a:pt x="1057" y="5"/>
                </a:lnTo>
                <a:lnTo>
                  <a:pt x="1061" y="5"/>
                </a:lnTo>
                <a:lnTo>
                  <a:pt x="1061" y="5"/>
                </a:lnTo>
                <a:lnTo>
                  <a:pt x="1066" y="9"/>
                </a:lnTo>
                <a:lnTo>
                  <a:pt x="1066" y="5"/>
                </a:lnTo>
                <a:lnTo>
                  <a:pt x="1070" y="5"/>
                </a:lnTo>
                <a:lnTo>
                  <a:pt x="1075" y="5"/>
                </a:lnTo>
                <a:lnTo>
                  <a:pt x="1079" y="5"/>
                </a:lnTo>
                <a:lnTo>
                  <a:pt x="1084" y="5"/>
                </a:lnTo>
                <a:lnTo>
                  <a:pt x="1088" y="0"/>
                </a:lnTo>
                <a:lnTo>
                  <a:pt x="1093" y="0"/>
                </a:lnTo>
                <a:lnTo>
                  <a:pt x="1093" y="0"/>
                </a:lnTo>
                <a:lnTo>
                  <a:pt x="1093" y="0"/>
                </a:lnTo>
                <a:lnTo>
                  <a:pt x="1093" y="0"/>
                </a:lnTo>
                <a:lnTo>
                  <a:pt x="1093" y="0"/>
                </a:lnTo>
                <a:lnTo>
                  <a:pt x="1093" y="5"/>
                </a:lnTo>
                <a:lnTo>
                  <a:pt x="1093" y="5"/>
                </a:lnTo>
                <a:lnTo>
                  <a:pt x="1093" y="5"/>
                </a:lnTo>
                <a:lnTo>
                  <a:pt x="1093" y="5"/>
                </a:lnTo>
                <a:lnTo>
                  <a:pt x="1088" y="9"/>
                </a:lnTo>
                <a:lnTo>
                  <a:pt x="1084" y="9"/>
                </a:lnTo>
                <a:lnTo>
                  <a:pt x="1084" y="9"/>
                </a:lnTo>
                <a:lnTo>
                  <a:pt x="1079" y="9"/>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89" name="Freeform 180">
            <a:extLst>
              <a:ext uri="{FF2B5EF4-FFF2-40B4-BE49-F238E27FC236}">
                <a16:creationId xmlns:a16="http://schemas.microsoft.com/office/drawing/2014/main" id="{035D5145-4B5F-F541-AA82-4CA3E70DCA95}"/>
              </a:ext>
            </a:extLst>
          </p:cNvPr>
          <p:cNvSpPr>
            <a:spLocks/>
          </p:cNvSpPr>
          <p:nvPr/>
        </p:nvSpPr>
        <p:spPr bwMode="auto">
          <a:xfrm>
            <a:off x="9851891" y="573174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90" name="Freeform 181">
            <a:extLst>
              <a:ext uri="{FF2B5EF4-FFF2-40B4-BE49-F238E27FC236}">
                <a16:creationId xmlns:a16="http://schemas.microsoft.com/office/drawing/2014/main" id="{562055B2-EE54-CE4B-B71A-D7B7CF55441D}"/>
              </a:ext>
            </a:extLst>
          </p:cNvPr>
          <p:cNvSpPr>
            <a:spLocks/>
          </p:cNvSpPr>
          <p:nvPr/>
        </p:nvSpPr>
        <p:spPr bwMode="auto">
          <a:xfrm>
            <a:off x="9851891" y="573174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91" name="Freeform 182">
            <a:extLst>
              <a:ext uri="{FF2B5EF4-FFF2-40B4-BE49-F238E27FC236}">
                <a16:creationId xmlns:a16="http://schemas.microsoft.com/office/drawing/2014/main" id="{AD2A237D-3376-1148-B2F4-F940FDE32FC3}"/>
              </a:ext>
            </a:extLst>
          </p:cNvPr>
          <p:cNvSpPr>
            <a:spLocks/>
          </p:cNvSpPr>
          <p:nvPr/>
        </p:nvSpPr>
        <p:spPr bwMode="auto">
          <a:xfrm>
            <a:off x="9919701" y="5707180"/>
            <a:ext cx="19374" cy="24568"/>
          </a:xfrm>
          <a:custGeom>
            <a:avLst/>
            <a:gdLst>
              <a:gd name="T0" fmla="*/ 4 w 4"/>
              <a:gd name="T1" fmla="*/ 0 h 5"/>
              <a:gd name="T2" fmla="*/ 4 w 4"/>
              <a:gd name="T3" fmla="*/ 0 h 5"/>
              <a:gd name="T4" fmla="*/ 0 w 4"/>
              <a:gd name="T5" fmla="*/ 0 h 5"/>
              <a:gd name="T6" fmla="*/ 0 w 4"/>
              <a:gd name="T7" fmla="*/ 5 h 5"/>
              <a:gd name="T8" fmla="*/ 0 w 4"/>
              <a:gd name="T9" fmla="*/ 0 h 5"/>
              <a:gd name="T10" fmla="*/ 0 w 4"/>
              <a:gd name="T11" fmla="*/ 0 h 5"/>
              <a:gd name="T12" fmla="*/ 0 w 4"/>
              <a:gd name="T13" fmla="*/ 0 h 5"/>
              <a:gd name="T14" fmla="*/ 0 w 4"/>
              <a:gd name="T15" fmla="*/ 0 h 5"/>
              <a:gd name="T16" fmla="*/ 0 w 4"/>
              <a:gd name="T17" fmla="*/ 0 h 5"/>
              <a:gd name="T18" fmla="*/ 4 w 4"/>
              <a:gd name="T19" fmla="*/ 0 h 5"/>
              <a:gd name="T20" fmla="*/ 4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4" y="0"/>
                </a:moveTo>
                <a:lnTo>
                  <a:pt x="4" y="0"/>
                </a:lnTo>
                <a:lnTo>
                  <a:pt x="0" y="0"/>
                </a:lnTo>
                <a:lnTo>
                  <a:pt x="0" y="5"/>
                </a:lnTo>
                <a:lnTo>
                  <a:pt x="0" y="0"/>
                </a:lnTo>
                <a:lnTo>
                  <a:pt x="0" y="0"/>
                </a:lnTo>
                <a:lnTo>
                  <a:pt x="0" y="0"/>
                </a:lnTo>
                <a:lnTo>
                  <a:pt x="0" y="0"/>
                </a:lnTo>
                <a:lnTo>
                  <a:pt x="0" y="0"/>
                </a:lnTo>
                <a:lnTo>
                  <a:pt x="4" y="0"/>
                </a:lnTo>
                <a:lnTo>
                  <a:pt x="4" y="0"/>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92" name="Freeform 183">
            <a:extLst>
              <a:ext uri="{FF2B5EF4-FFF2-40B4-BE49-F238E27FC236}">
                <a16:creationId xmlns:a16="http://schemas.microsoft.com/office/drawing/2014/main" id="{801509B8-B4B0-994F-8261-BFFE5D4D57DA}"/>
              </a:ext>
            </a:extLst>
          </p:cNvPr>
          <p:cNvSpPr>
            <a:spLocks/>
          </p:cNvSpPr>
          <p:nvPr/>
        </p:nvSpPr>
        <p:spPr bwMode="auto">
          <a:xfrm>
            <a:off x="9919701" y="5707180"/>
            <a:ext cx="19374" cy="24568"/>
          </a:xfrm>
          <a:custGeom>
            <a:avLst/>
            <a:gdLst>
              <a:gd name="T0" fmla="*/ 4 w 4"/>
              <a:gd name="T1" fmla="*/ 0 h 5"/>
              <a:gd name="T2" fmla="*/ 4 w 4"/>
              <a:gd name="T3" fmla="*/ 0 h 5"/>
              <a:gd name="T4" fmla="*/ 0 w 4"/>
              <a:gd name="T5" fmla="*/ 0 h 5"/>
              <a:gd name="T6" fmla="*/ 0 w 4"/>
              <a:gd name="T7" fmla="*/ 5 h 5"/>
              <a:gd name="T8" fmla="*/ 0 w 4"/>
              <a:gd name="T9" fmla="*/ 0 h 5"/>
              <a:gd name="T10" fmla="*/ 0 w 4"/>
              <a:gd name="T11" fmla="*/ 0 h 5"/>
              <a:gd name="T12" fmla="*/ 0 w 4"/>
              <a:gd name="T13" fmla="*/ 0 h 5"/>
              <a:gd name="T14" fmla="*/ 0 w 4"/>
              <a:gd name="T15" fmla="*/ 0 h 5"/>
              <a:gd name="T16" fmla="*/ 0 w 4"/>
              <a:gd name="T17" fmla="*/ 0 h 5"/>
              <a:gd name="T18" fmla="*/ 4 w 4"/>
              <a:gd name="T19" fmla="*/ 0 h 5"/>
              <a:gd name="T20" fmla="*/ 4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4" y="0"/>
                </a:moveTo>
                <a:lnTo>
                  <a:pt x="4" y="0"/>
                </a:lnTo>
                <a:lnTo>
                  <a:pt x="0" y="0"/>
                </a:lnTo>
                <a:lnTo>
                  <a:pt x="0" y="5"/>
                </a:lnTo>
                <a:lnTo>
                  <a:pt x="0" y="0"/>
                </a:lnTo>
                <a:lnTo>
                  <a:pt x="0" y="0"/>
                </a:lnTo>
                <a:lnTo>
                  <a:pt x="0" y="0"/>
                </a:lnTo>
                <a:lnTo>
                  <a:pt x="0" y="0"/>
                </a:lnTo>
                <a:lnTo>
                  <a:pt x="0" y="0"/>
                </a:lnTo>
                <a:lnTo>
                  <a:pt x="4" y="0"/>
                </a:lnTo>
                <a:lnTo>
                  <a:pt x="4"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93" name="Freeform 184">
            <a:extLst>
              <a:ext uri="{FF2B5EF4-FFF2-40B4-BE49-F238E27FC236}">
                <a16:creationId xmlns:a16="http://schemas.microsoft.com/office/drawing/2014/main" id="{7E02C46A-2C00-674B-9A52-57305877DFF4}"/>
              </a:ext>
            </a:extLst>
          </p:cNvPr>
          <p:cNvSpPr>
            <a:spLocks/>
          </p:cNvSpPr>
          <p:nvPr/>
        </p:nvSpPr>
        <p:spPr bwMode="auto">
          <a:xfrm>
            <a:off x="9764706" y="5707180"/>
            <a:ext cx="24220" cy="0"/>
          </a:xfrm>
          <a:custGeom>
            <a:avLst/>
            <a:gdLst>
              <a:gd name="T0" fmla="*/ 5 w 5"/>
              <a:gd name="T1" fmla="*/ 5 w 5"/>
              <a:gd name="T2" fmla="*/ 5 w 5"/>
              <a:gd name="T3" fmla="*/ 5 w 5"/>
              <a:gd name="T4" fmla="*/ 0 w 5"/>
              <a:gd name="T5" fmla="*/ 0 w 5"/>
              <a:gd name="T6" fmla="*/ 0 w 5"/>
              <a:gd name="T7" fmla="*/ 0 w 5"/>
              <a:gd name="T8" fmla="*/ 5 w 5"/>
              <a:gd name="T9" fmla="*/ 5 w 5"/>
              <a:gd name="T10"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5">
                <a:moveTo>
                  <a:pt x="5" y="0"/>
                </a:moveTo>
                <a:lnTo>
                  <a:pt x="5" y="0"/>
                </a:lnTo>
                <a:lnTo>
                  <a:pt x="5" y="0"/>
                </a:lnTo>
                <a:lnTo>
                  <a:pt x="5" y="0"/>
                </a:lnTo>
                <a:lnTo>
                  <a:pt x="0" y="0"/>
                </a:lnTo>
                <a:lnTo>
                  <a:pt x="0" y="0"/>
                </a:lnTo>
                <a:lnTo>
                  <a:pt x="0" y="0"/>
                </a:lnTo>
                <a:lnTo>
                  <a:pt x="0" y="0"/>
                </a:lnTo>
                <a:lnTo>
                  <a:pt x="5" y="0"/>
                </a:lnTo>
                <a:lnTo>
                  <a:pt x="5" y="0"/>
                </a:lnTo>
                <a:lnTo>
                  <a:pt x="5" y="0"/>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94" name="Freeform 185">
            <a:extLst>
              <a:ext uri="{FF2B5EF4-FFF2-40B4-BE49-F238E27FC236}">
                <a16:creationId xmlns:a16="http://schemas.microsoft.com/office/drawing/2014/main" id="{80A10F97-368E-1F4A-ACA8-F07D84558D00}"/>
              </a:ext>
            </a:extLst>
          </p:cNvPr>
          <p:cNvSpPr>
            <a:spLocks/>
          </p:cNvSpPr>
          <p:nvPr/>
        </p:nvSpPr>
        <p:spPr bwMode="auto">
          <a:xfrm>
            <a:off x="9764706" y="5707180"/>
            <a:ext cx="24220" cy="0"/>
          </a:xfrm>
          <a:custGeom>
            <a:avLst/>
            <a:gdLst>
              <a:gd name="T0" fmla="*/ 5 w 5"/>
              <a:gd name="T1" fmla="*/ 5 w 5"/>
              <a:gd name="T2" fmla="*/ 5 w 5"/>
              <a:gd name="T3" fmla="*/ 5 w 5"/>
              <a:gd name="T4" fmla="*/ 0 w 5"/>
              <a:gd name="T5" fmla="*/ 0 w 5"/>
              <a:gd name="T6" fmla="*/ 0 w 5"/>
              <a:gd name="T7" fmla="*/ 0 w 5"/>
              <a:gd name="T8" fmla="*/ 5 w 5"/>
              <a:gd name="T9" fmla="*/ 5 w 5"/>
              <a:gd name="T10"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5">
                <a:moveTo>
                  <a:pt x="5" y="0"/>
                </a:moveTo>
                <a:lnTo>
                  <a:pt x="5" y="0"/>
                </a:lnTo>
                <a:lnTo>
                  <a:pt x="5" y="0"/>
                </a:lnTo>
                <a:lnTo>
                  <a:pt x="5" y="0"/>
                </a:lnTo>
                <a:lnTo>
                  <a:pt x="0" y="0"/>
                </a:lnTo>
                <a:lnTo>
                  <a:pt x="0" y="0"/>
                </a:lnTo>
                <a:lnTo>
                  <a:pt x="0" y="0"/>
                </a:lnTo>
                <a:lnTo>
                  <a:pt x="0" y="0"/>
                </a:lnTo>
                <a:lnTo>
                  <a:pt x="5" y="0"/>
                </a:lnTo>
                <a:lnTo>
                  <a:pt x="5" y="0"/>
                </a:lnTo>
                <a:lnTo>
                  <a:pt x="5"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95" name="Freeform 186">
            <a:extLst>
              <a:ext uri="{FF2B5EF4-FFF2-40B4-BE49-F238E27FC236}">
                <a16:creationId xmlns:a16="http://schemas.microsoft.com/office/drawing/2014/main" id="{835CCF16-F87F-0A43-92A4-D775197832CF}"/>
              </a:ext>
            </a:extLst>
          </p:cNvPr>
          <p:cNvSpPr>
            <a:spLocks/>
          </p:cNvSpPr>
          <p:nvPr/>
        </p:nvSpPr>
        <p:spPr bwMode="auto">
          <a:xfrm>
            <a:off x="9832516" y="5687527"/>
            <a:ext cx="19374" cy="19653"/>
          </a:xfrm>
          <a:custGeom>
            <a:avLst/>
            <a:gdLst>
              <a:gd name="T0" fmla="*/ 4 w 4"/>
              <a:gd name="T1" fmla="*/ 4 h 4"/>
              <a:gd name="T2" fmla="*/ 4 w 4"/>
              <a:gd name="T3" fmla="*/ 4 h 4"/>
              <a:gd name="T4" fmla="*/ 4 w 4"/>
              <a:gd name="T5" fmla="*/ 4 h 4"/>
              <a:gd name="T6" fmla="*/ 0 w 4"/>
              <a:gd name="T7" fmla="*/ 4 h 4"/>
              <a:gd name="T8" fmla="*/ 0 w 4"/>
              <a:gd name="T9" fmla="*/ 4 h 4"/>
              <a:gd name="T10" fmla="*/ 0 w 4"/>
              <a:gd name="T11" fmla="*/ 0 h 4"/>
              <a:gd name="T12" fmla="*/ 4 w 4"/>
              <a:gd name="T13" fmla="*/ 4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lnTo>
                  <a:pt x="4" y="4"/>
                </a:lnTo>
                <a:lnTo>
                  <a:pt x="4" y="4"/>
                </a:lnTo>
                <a:lnTo>
                  <a:pt x="0" y="4"/>
                </a:lnTo>
                <a:lnTo>
                  <a:pt x="0" y="4"/>
                </a:lnTo>
                <a:lnTo>
                  <a:pt x="0" y="0"/>
                </a:lnTo>
                <a:lnTo>
                  <a:pt x="4" y="4"/>
                </a:lnTo>
                <a:lnTo>
                  <a:pt x="4" y="4"/>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96" name="Freeform 187">
            <a:extLst>
              <a:ext uri="{FF2B5EF4-FFF2-40B4-BE49-F238E27FC236}">
                <a16:creationId xmlns:a16="http://schemas.microsoft.com/office/drawing/2014/main" id="{A4420F6F-65D1-6E44-BC36-9BB685953837}"/>
              </a:ext>
            </a:extLst>
          </p:cNvPr>
          <p:cNvSpPr>
            <a:spLocks/>
          </p:cNvSpPr>
          <p:nvPr/>
        </p:nvSpPr>
        <p:spPr bwMode="auto">
          <a:xfrm>
            <a:off x="9832516" y="5687527"/>
            <a:ext cx="19374" cy="19653"/>
          </a:xfrm>
          <a:custGeom>
            <a:avLst/>
            <a:gdLst>
              <a:gd name="T0" fmla="*/ 4 w 4"/>
              <a:gd name="T1" fmla="*/ 4 h 4"/>
              <a:gd name="T2" fmla="*/ 4 w 4"/>
              <a:gd name="T3" fmla="*/ 4 h 4"/>
              <a:gd name="T4" fmla="*/ 4 w 4"/>
              <a:gd name="T5" fmla="*/ 4 h 4"/>
              <a:gd name="T6" fmla="*/ 0 w 4"/>
              <a:gd name="T7" fmla="*/ 4 h 4"/>
              <a:gd name="T8" fmla="*/ 0 w 4"/>
              <a:gd name="T9" fmla="*/ 4 h 4"/>
              <a:gd name="T10" fmla="*/ 0 w 4"/>
              <a:gd name="T11" fmla="*/ 0 h 4"/>
              <a:gd name="T12" fmla="*/ 4 w 4"/>
              <a:gd name="T13" fmla="*/ 4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lnTo>
                  <a:pt x="4" y="4"/>
                </a:lnTo>
                <a:lnTo>
                  <a:pt x="4" y="4"/>
                </a:lnTo>
                <a:lnTo>
                  <a:pt x="0" y="4"/>
                </a:lnTo>
                <a:lnTo>
                  <a:pt x="0" y="4"/>
                </a:lnTo>
                <a:lnTo>
                  <a:pt x="0" y="0"/>
                </a:lnTo>
                <a:lnTo>
                  <a:pt x="4" y="4"/>
                </a:lnTo>
                <a:lnTo>
                  <a:pt x="4" y="4"/>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97" name="Freeform 188">
            <a:extLst>
              <a:ext uri="{FF2B5EF4-FFF2-40B4-BE49-F238E27FC236}">
                <a16:creationId xmlns:a16="http://schemas.microsoft.com/office/drawing/2014/main" id="{9A4AFA2A-BE2F-B843-8A63-FF11048AFC36}"/>
              </a:ext>
            </a:extLst>
          </p:cNvPr>
          <p:cNvSpPr>
            <a:spLocks/>
          </p:cNvSpPr>
          <p:nvPr/>
        </p:nvSpPr>
        <p:spPr bwMode="auto">
          <a:xfrm>
            <a:off x="9876107" y="5687527"/>
            <a:ext cx="19374" cy="19653"/>
          </a:xfrm>
          <a:custGeom>
            <a:avLst/>
            <a:gdLst>
              <a:gd name="T0" fmla="*/ 0 w 4"/>
              <a:gd name="T1" fmla="*/ 0 h 4"/>
              <a:gd name="T2" fmla="*/ 0 w 4"/>
              <a:gd name="T3" fmla="*/ 0 h 4"/>
              <a:gd name="T4" fmla="*/ 0 w 4"/>
              <a:gd name="T5" fmla="*/ 4 h 4"/>
              <a:gd name="T6" fmla="*/ 0 w 4"/>
              <a:gd name="T7" fmla="*/ 0 h 4"/>
              <a:gd name="T8" fmla="*/ 0 w 4"/>
              <a:gd name="T9" fmla="*/ 0 h 4"/>
              <a:gd name="T10" fmla="*/ 0 w 4"/>
              <a:gd name="T11" fmla="*/ 0 h 4"/>
              <a:gd name="T12" fmla="*/ 0 w 4"/>
              <a:gd name="T13" fmla="*/ 0 h 4"/>
              <a:gd name="T14" fmla="*/ 4 w 4"/>
              <a:gd name="T15" fmla="*/ 0 h 4"/>
              <a:gd name="T16" fmla="*/ 4 w 4"/>
              <a:gd name="T17" fmla="*/ 0 h 4"/>
              <a:gd name="T18" fmla="*/ 4 w 4"/>
              <a:gd name="T19" fmla="*/ 0 h 4"/>
              <a:gd name="T20" fmla="*/ 4 w 4"/>
              <a:gd name="T21" fmla="*/ 0 h 4"/>
              <a:gd name="T22" fmla="*/ 0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0"/>
                </a:moveTo>
                <a:lnTo>
                  <a:pt x="0" y="0"/>
                </a:lnTo>
                <a:lnTo>
                  <a:pt x="0" y="4"/>
                </a:lnTo>
                <a:lnTo>
                  <a:pt x="0" y="0"/>
                </a:lnTo>
                <a:lnTo>
                  <a:pt x="0" y="0"/>
                </a:lnTo>
                <a:lnTo>
                  <a:pt x="0" y="0"/>
                </a:lnTo>
                <a:lnTo>
                  <a:pt x="0" y="0"/>
                </a:lnTo>
                <a:lnTo>
                  <a:pt x="4" y="0"/>
                </a:lnTo>
                <a:lnTo>
                  <a:pt x="4" y="0"/>
                </a:lnTo>
                <a:lnTo>
                  <a:pt x="4" y="0"/>
                </a:lnTo>
                <a:lnTo>
                  <a:pt x="4" y="0"/>
                </a:lnTo>
                <a:lnTo>
                  <a:pt x="0" y="0"/>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98" name="Freeform 189">
            <a:extLst>
              <a:ext uri="{FF2B5EF4-FFF2-40B4-BE49-F238E27FC236}">
                <a16:creationId xmlns:a16="http://schemas.microsoft.com/office/drawing/2014/main" id="{82308371-676F-E945-A613-B7AD349CAE99}"/>
              </a:ext>
            </a:extLst>
          </p:cNvPr>
          <p:cNvSpPr>
            <a:spLocks/>
          </p:cNvSpPr>
          <p:nvPr/>
        </p:nvSpPr>
        <p:spPr bwMode="auto">
          <a:xfrm>
            <a:off x="9876107" y="5687527"/>
            <a:ext cx="19374" cy="19653"/>
          </a:xfrm>
          <a:custGeom>
            <a:avLst/>
            <a:gdLst>
              <a:gd name="T0" fmla="*/ 0 w 4"/>
              <a:gd name="T1" fmla="*/ 0 h 4"/>
              <a:gd name="T2" fmla="*/ 0 w 4"/>
              <a:gd name="T3" fmla="*/ 0 h 4"/>
              <a:gd name="T4" fmla="*/ 0 w 4"/>
              <a:gd name="T5" fmla="*/ 4 h 4"/>
              <a:gd name="T6" fmla="*/ 0 w 4"/>
              <a:gd name="T7" fmla="*/ 0 h 4"/>
              <a:gd name="T8" fmla="*/ 0 w 4"/>
              <a:gd name="T9" fmla="*/ 0 h 4"/>
              <a:gd name="T10" fmla="*/ 0 w 4"/>
              <a:gd name="T11" fmla="*/ 0 h 4"/>
              <a:gd name="T12" fmla="*/ 0 w 4"/>
              <a:gd name="T13" fmla="*/ 0 h 4"/>
              <a:gd name="T14" fmla="*/ 4 w 4"/>
              <a:gd name="T15" fmla="*/ 0 h 4"/>
              <a:gd name="T16" fmla="*/ 4 w 4"/>
              <a:gd name="T17" fmla="*/ 0 h 4"/>
              <a:gd name="T18" fmla="*/ 4 w 4"/>
              <a:gd name="T19" fmla="*/ 0 h 4"/>
              <a:gd name="T20" fmla="*/ 4 w 4"/>
              <a:gd name="T21" fmla="*/ 0 h 4"/>
              <a:gd name="T22" fmla="*/ 0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0"/>
                </a:moveTo>
                <a:lnTo>
                  <a:pt x="0" y="0"/>
                </a:lnTo>
                <a:lnTo>
                  <a:pt x="0" y="4"/>
                </a:lnTo>
                <a:lnTo>
                  <a:pt x="0" y="0"/>
                </a:lnTo>
                <a:lnTo>
                  <a:pt x="0" y="0"/>
                </a:lnTo>
                <a:lnTo>
                  <a:pt x="0" y="0"/>
                </a:lnTo>
                <a:lnTo>
                  <a:pt x="0" y="0"/>
                </a:lnTo>
                <a:lnTo>
                  <a:pt x="4" y="0"/>
                </a:lnTo>
                <a:lnTo>
                  <a:pt x="4" y="0"/>
                </a:lnTo>
                <a:lnTo>
                  <a:pt x="4" y="0"/>
                </a:lnTo>
                <a:lnTo>
                  <a:pt x="4" y="0"/>
                </a:lnTo>
                <a:lnTo>
                  <a:pt x="0"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699" name="Freeform 190">
            <a:extLst>
              <a:ext uri="{FF2B5EF4-FFF2-40B4-BE49-F238E27FC236}">
                <a16:creationId xmlns:a16="http://schemas.microsoft.com/office/drawing/2014/main" id="{EC1D175F-304A-9540-AD6A-20390CB95775}"/>
              </a:ext>
            </a:extLst>
          </p:cNvPr>
          <p:cNvSpPr>
            <a:spLocks/>
          </p:cNvSpPr>
          <p:nvPr/>
        </p:nvSpPr>
        <p:spPr bwMode="auto">
          <a:xfrm>
            <a:off x="9788922" y="5687527"/>
            <a:ext cx="19374" cy="0"/>
          </a:xfrm>
          <a:custGeom>
            <a:avLst/>
            <a:gdLst>
              <a:gd name="T0" fmla="*/ 0 w 4"/>
              <a:gd name="T1" fmla="*/ 0 w 4"/>
              <a:gd name="T2" fmla="*/ 0 w 4"/>
              <a:gd name="T3" fmla="*/ 0 w 4"/>
              <a:gd name="T4" fmla="*/ 0 w 4"/>
              <a:gd name="T5" fmla="*/ 0 w 4"/>
              <a:gd name="T6" fmla="*/ 0 w 4"/>
              <a:gd name="T7" fmla="*/ 4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lnTo>
                  <a:pt x="0" y="0"/>
                </a:lnTo>
                <a:lnTo>
                  <a:pt x="0" y="0"/>
                </a:lnTo>
                <a:lnTo>
                  <a:pt x="0" y="0"/>
                </a:lnTo>
                <a:lnTo>
                  <a:pt x="0" y="0"/>
                </a:lnTo>
                <a:lnTo>
                  <a:pt x="0" y="0"/>
                </a:lnTo>
                <a:lnTo>
                  <a:pt x="0" y="0"/>
                </a:lnTo>
                <a:lnTo>
                  <a:pt x="4" y="0"/>
                </a:lnTo>
                <a:lnTo>
                  <a:pt x="0" y="0"/>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00" name="Freeform 191">
            <a:extLst>
              <a:ext uri="{FF2B5EF4-FFF2-40B4-BE49-F238E27FC236}">
                <a16:creationId xmlns:a16="http://schemas.microsoft.com/office/drawing/2014/main" id="{4F176912-CDBA-C341-9413-47E809C7BD6B}"/>
              </a:ext>
            </a:extLst>
          </p:cNvPr>
          <p:cNvSpPr>
            <a:spLocks/>
          </p:cNvSpPr>
          <p:nvPr/>
        </p:nvSpPr>
        <p:spPr bwMode="auto">
          <a:xfrm>
            <a:off x="9788922" y="5687527"/>
            <a:ext cx="19374" cy="0"/>
          </a:xfrm>
          <a:custGeom>
            <a:avLst/>
            <a:gdLst>
              <a:gd name="T0" fmla="*/ 0 w 4"/>
              <a:gd name="T1" fmla="*/ 0 w 4"/>
              <a:gd name="T2" fmla="*/ 0 w 4"/>
              <a:gd name="T3" fmla="*/ 0 w 4"/>
              <a:gd name="T4" fmla="*/ 0 w 4"/>
              <a:gd name="T5" fmla="*/ 0 w 4"/>
              <a:gd name="T6" fmla="*/ 0 w 4"/>
              <a:gd name="T7" fmla="*/ 4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lnTo>
                  <a:pt x="0" y="0"/>
                </a:lnTo>
                <a:lnTo>
                  <a:pt x="0" y="0"/>
                </a:lnTo>
                <a:lnTo>
                  <a:pt x="0" y="0"/>
                </a:lnTo>
                <a:lnTo>
                  <a:pt x="0" y="0"/>
                </a:lnTo>
                <a:lnTo>
                  <a:pt x="0" y="0"/>
                </a:lnTo>
                <a:lnTo>
                  <a:pt x="0" y="0"/>
                </a:lnTo>
                <a:lnTo>
                  <a:pt x="4" y="0"/>
                </a:lnTo>
                <a:lnTo>
                  <a:pt x="0"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01" name="Freeform 192">
            <a:extLst>
              <a:ext uri="{FF2B5EF4-FFF2-40B4-BE49-F238E27FC236}">
                <a16:creationId xmlns:a16="http://schemas.microsoft.com/office/drawing/2014/main" id="{8E0D4B44-21CB-5743-A137-1BF6E52EFAA0}"/>
              </a:ext>
            </a:extLst>
          </p:cNvPr>
          <p:cNvSpPr>
            <a:spLocks/>
          </p:cNvSpPr>
          <p:nvPr/>
        </p:nvSpPr>
        <p:spPr bwMode="auto">
          <a:xfrm>
            <a:off x="9832516" y="5662962"/>
            <a:ext cx="0" cy="24568"/>
          </a:xfrm>
          <a:custGeom>
            <a:avLst/>
            <a:gdLst>
              <a:gd name="T0" fmla="*/ 0 h 5"/>
              <a:gd name="T1" fmla="*/ 0 h 5"/>
              <a:gd name="T2" fmla="*/ 5 h 5"/>
              <a:gd name="T3" fmla="*/ 5 h 5"/>
              <a:gd name="T4" fmla="*/ 0 h 5"/>
              <a:gd name="T5" fmla="*/ 0 h 5"/>
              <a:gd name="T6" fmla="*/ 0 h 5"/>
              <a:gd name="T7" fmla="*/ 0 h 5"/>
              <a:gd name="T8" fmla="*/ 0 h 5"/>
              <a:gd name="T9"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5">
                <a:moveTo>
                  <a:pt x="0" y="0"/>
                </a:moveTo>
                <a:lnTo>
                  <a:pt x="0" y="0"/>
                </a:lnTo>
                <a:lnTo>
                  <a:pt x="0" y="5"/>
                </a:lnTo>
                <a:lnTo>
                  <a:pt x="0" y="5"/>
                </a:lnTo>
                <a:lnTo>
                  <a:pt x="0" y="0"/>
                </a:lnTo>
                <a:lnTo>
                  <a:pt x="0" y="0"/>
                </a:lnTo>
                <a:lnTo>
                  <a:pt x="0" y="0"/>
                </a:lnTo>
                <a:lnTo>
                  <a:pt x="0" y="0"/>
                </a:lnTo>
                <a:lnTo>
                  <a:pt x="0" y="0"/>
                </a:lnTo>
                <a:lnTo>
                  <a:pt x="0" y="0"/>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02" name="Freeform 193">
            <a:extLst>
              <a:ext uri="{FF2B5EF4-FFF2-40B4-BE49-F238E27FC236}">
                <a16:creationId xmlns:a16="http://schemas.microsoft.com/office/drawing/2014/main" id="{99E2602C-0AF2-DA48-A6E7-E3183492803C}"/>
              </a:ext>
            </a:extLst>
          </p:cNvPr>
          <p:cNvSpPr>
            <a:spLocks/>
          </p:cNvSpPr>
          <p:nvPr/>
        </p:nvSpPr>
        <p:spPr bwMode="auto">
          <a:xfrm>
            <a:off x="9832516" y="5662962"/>
            <a:ext cx="0" cy="24568"/>
          </a:xfrm>
          <a:custGeom>
            <a:avLst/>
            <a:gdLst>
              <a:gd name="T0" fmla="*/ 0 h 5"/>
              <a:gd name="T1" fmla="*/ 0 h 5"/>
              <a:gd name="T2" fmla="*/ 5 h 5"/>
              <a:gd name="T3" fmla="*/ 5 h 5"/>
              <a:gd name="T4" fmla="*/ 0 h 5"/>
              <a:gd name="T5" fmla="*/ 0 h 5"/>
              <a:gd name="T6" fmla="*/ 0 h 5"/>
              <a:gd name="T7" fmla="*/ 0 h 5"/>
              <a:gd name="T8" fmla="*/ 0 h 5"/>
              <a:gd name="T9"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5">
                <a:moveTo>
                  <a:pt x="0" y="0"/>
                </a:moveTo>
                <a:lnTo>
                  <a:pt x="0" y="0"/>
                </a:lnTo>
                <a:lnTo>
                  <a:pt x="0" y="5"/>
                </a:lnTo>
                <a:lnTo>
                  <a:pt x="0" y="5"/>
                </a:lnTo>
                <a:lnTo>
                  <a:pt x="0" y="0"/>
                </a:lnTo>
                <a:lnTo>
                  <a:pt x="0" y="0"/>
                </a:lnTo>
                <a:lnTo>
                  <a:pt x="0" y="0"/>
                </a:lnTo>
                <a:lnTo>
                  <a:pt x="0" y="0"/>
                </a:lnTo>
                <a:lnTo>
                  <a:pt x="0" y="0"/>
                </a:lnTo>
                <a:lnTo>
                  <a:pt x="0"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03" name="Freeform 194">
            <a:extLst>
              <a:ext uri="{FF2B5EF4-FFF2-40B4-BE49-F238E27FC236}">
                <a16:creationId xmlns:a16="http://schemas.microsoft.com/office/drawing/2014/main" id="{661A0E3D-5DD8-CD45-87AC-72F8671AF447}"/>
              </a:ext>
            </a:extLst>
          </p:cNvPr>
          <p:cNvSpPr>
            <a:spLocks/>
          </p:cNvSpPr>
          <p:nvPr/>
        </p:nvSpPr>
        <p:spPr bwMode="auto">
          <a:xfrm>
            <a:off x="9851891" y="5662962"/>
            <a:ext cx="0" cy="24568"/>
          </a:xfrm>
          <a:custGeom>
            <a:avLst/>
            <a:gdLst>
              <a:gd name="T0" fmla="*/ 5 h 5"/>
              <a:gd name="T1" fmla="*/ 5 h 5"/>
              <a:gd name="T2" fmla="*/ 5 h 5"/>
              <a:gd name="T3" fmla="*/ 5 h 5"/>
              <a:gd name="T4" fmla="*/ 0 h 5"/>
              <a:gd name="T5" fmla="*/ 0 h 5"/>
              <a:gd name="T6" fmla="*/ 0 h 5"/>
              <a:gd name="T7" fmla="*/ 0 h 5"/>
              <a:gd name="T8" fmla="*/ 0 h 5"/>
              <a:gd name="T9" fmla="*/ 5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5">
                <a:moveTo>
                  <a:pt x="0" y="5"/>
                </a:moveTo>
                <a:lnTo>
                  <a:pt x="0" y="5"/>
                </a:lnTo>
                <a:lnTo>
                  <a:pt x="0" y="5"/>
                </a:lnTo>
                <a:lnTo>
                  <a:pt x="0" y="5"/>
                </a:lnTo>
                <a:lnTo>
                  <a:pt x="0" y="0"/>
                </a:lnTo>
                <a:lnTo>
                  <a:pt x="0" y="0"/>
                </a:lnTo>
                <a:lnTo>
                  <a:pt x="0" y="0"/>
                </a:lnTo>
                <a:lnTo>
                  <a:pt x="0" y="0"/>
                </a:lnTo>
                <a:lnTo>
                  <a:pt x="0" y="0"/>
                </a:lnTo>
                <a:lnTo>
                  <a:pt x="0" y="5"/>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04" name="Freeform 195">
            <a:extLst>
              <a:ext uri="{FF2B5EF4-FFF2-40B4-BE49-F238E27FC236}">
                <a16:creationId xmlns:a16="http://schemas.microsoft.com/office/drawing/2014/main" id="{6F49B8D8-FF50-3342-A6A9-A3BB02BCDF45}"/>
              </a:ext>
            </a:extLst>
          </p:cNvPr>
          <p:cNvSpPr>
            <a:spLocks/>
          </p:cNvSpPr>
          <p:nvPr/>
        </p:nvSpPr>
        <p:spPr bwMode="auto">
          <a:xfrm>
            <a:off x="9851891" y="5662962"/>
            <a:ext cx="0" cy="24568"/>
          </a:xfrm>
          <a:custGeom>
            <a:avLst/>
            <a:gdLst>
              <a:gd name="T0" fmla="*/ 5 h 5"/>
              <a:gd name="T1" fmla="*/ 5 h 5"/>
              <a:gd name="T2" fmla="*/ 5 h 5"/>
              <a:gd name="T3" fmla="*/ 5 h 5"/>
              <a:gd name="T4" fmla="*/ 0 h 5"/>
              <a:gd name="T5" fmla="*/ 0 h 5"/>
              <a:gd name="T6" fmla="*/ 0 h 5"/>
              <a:gd name="T7" fmla="*/ 0 h 5"/>
              <a:gd name="T8" fmla="*/ 0 h 5"/>
              <a:gd name="T9" fmla="*/ 5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5">
                <a:moveTo>
                  <a:pt x="0" y="5"/>
                </a:moveTo>
                <a:lnTo>
                  <a:pt x="0" y="5"/>
                </a:lnTo>
                <a:lnTo>
                  <a:pt x="0" y="5"/>
                </a:lnTo>
                <a:lnTo>
                  <a:pt x="0" y="5"/>
                </a:lnTo>
                <a:lnTo>
                  <a:pt x="0" y="0"/>
                </a:lnTo>
                <a:lnTo>
                  <a:pt x="0" y="0"/>
                </a:lnTo>
                <a:lnTo>
                  <a:pt x="0" y="0"/>
                </a:lnTo>
                <a:lnTo>
                  <a:pt x="0" y="0"/>
                </a:lnTo>
                <a:lnTo>
                  <a:pt x="0" y="0"/>
                </a:lnTo>
                <a:lnTo>
                  <a:pt x="0" y="5"/>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05" name="Freeform 196">
            <a:extLst>
              <a:ext uri="{FF2B5EF4-FFF2-40B4-BE49-F238E27FC236}">
                <a16:creationId xmlns:a16="http://schemas.microsoft.com/office/drawing/2014/main" id="{6165A547-30AE-3B49-991E-56D68F82E657}"/>
              </a:ext>
            </a:extLst>
          </p:cNvPr>
          <p:cNvSpPr>
            <a:spLocks/>
          </p:cNvSpPr>
          <p:nvPr/>
        </p:nvSpPr>
        <p:spPr bwMode="auto">
          <a:xfrm>
            <a:off x="9764706" y="5662962"/>
            <a:ext cx="24220" cy="0"/>
          </a:xfrm>
          <a:custGeom>
            <a:avLst/>
            <a:gdLst>
              <a:gd name="T0" fmla="*/ 5 w 5"/>
              <a:gd name="T1" fmla="*/ 5 w 5"/>
              <a:gd name="T2" fmla="*/ 5 w 5"/>
              <a:gd name="T3" fmla="*/ 0 w 5"/>
              <a:gd name="T4" fmla="*/ 0 w 5"/>
              <a:gd name="T5" fmla="*/ 5 w 5"/>
              <a:gd name="T6" fmla="*/ 5 w 5"/>
              <a:gd name="T7" fmla="*/ 5 w 5"/>
              <a:gd name="T8"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5">
                <a:moveTo>
                  <a:pt x="5" y="0"/>
                </a:moveTo>
                <a:lnTo>
                  <a:pt x="5" y="0"/>
                </a:lnTo>
                <a:lnTo>
                  <a:pt x="5" y="0"/>
                </a:lnTo>
                <a:lnTo>
                  <a:pt x="0" y="0"/>
                </a:lnTo>
                <a:lnTo>
                  <a:pt x="0" y="0"/>
                </a:lnTo>
                <a:lnTo>
                  <a:pt x="5" y="0"/>
                </a:lnTo>
                <a:lnTo>
                  <a:pt x="5" y="0"/>
                </a:lnTo>
                <a:lnTo>
                  <a:pt x="5" y="0"/>
                </a:lnTo>
                <a:lnTo>
                  <a:pt x="5" y="0"/>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06" name="Freeform 197">
            <a:extLst>
              <a:ext uri="{FF2B5EF4-FFF2-40B4-BE49-F238E27FC236}">
                <a16:creationId xmlns:a16="http://schemas.microsoft.com/office/drawing/2014/main" id="{08A1390C-BEB3-C04B-839F-09E084200F78}"/>
              </a:ext>
            </a:extLst>
          </p:cNvPr>
          <p:cNvSpPr>
            <a:spLocks/>
          </p:cNvSpPr>
          <p:nvPr/>
        </p:nvSpPr>
        <p:spPr bwMode="auto">
          <a:xfrm>
            <a:off x="9764706" y="5662962"/>
            <a:ext cx="24220" cy="0"/>
          </a:xfrm>
          <a:custGeom>
            <a:avLst/>
            <a:gdLst>
              <a:gd name="T0" fmla="*/ 5 w 5"/>
              <a:gd name="T1" fmla="*/ 5 w 5"/>
              <a:gd name="T2" fmla="*/ 5 w 5"/>
              <a:gd name="T3" fmla="*/ 0 w 5"/>
              <a:gd name="T4" fmla="*/ 0 w 5"/>
              <a:gd name="T5" fmla="*/ 5 w 5"/>
              <a:gd name="T6" fmla="*/ 5 w 5"/>
              <a:gd name="T7" fmla="*/ 5 w 5"/>
              <a:gd name="T8"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5">
                <a:moveTo>
                  <a:pt x="5" y="0"/>
                </a:moveTo>
                <a:lnTo>
                  <a:pt x="5" y="0"/>
                </a:lnTo>
                <a:lnTo>
                  <a:pt x="5" y="0"/>
                </a:lnTo>
                <a:lnTo>
                  <a:pt x="0" y="0"/>
                </a:lnTo>
                <a:lnTo>
                  <a:pt x="0" y="0"/>
                </a:lnTo>
                <a:lnTo>
                  <a:pt x="5" y="0"/>
                </a:lnTo>
                <a:lnTo>
                  <a:pt x="5" y="0"/>
                </a:lnTo>
                <a:lnTo>
                  <a:pt x="5" y="0"/>
                </a:lnTo>
                <a:lnTo>
                  <a:pt x="5"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07" name="Freeform 198">
            <a:extLst>
              <a:ext uri="{FF2B5EF4-FFF2-40B4-BE49-F238E27FC236}">
                <a16:creationId xmlns:a16="http://schemas.microsoft.com/office/drawing/2014/main" id="{D5754049-9EC7-7349-9318-8FB8F8EE61A6}"/>
              </a:ext>
            </a:extLst>
          </p:cNvPr>
          <p:cNvSpPr>
            <a:spLocks/>
          </p:cNvSpPr>
          <p:nvPr/>
        </p:nvSpPr>
        <p:spPr bwMode="auto">
          <a:xfrm>
            <a:off x="9764706" y="564330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08" name="Freeform 199">
            <a:extLst>
              <a:ext uri="{FF2B5EF4-FFF2-40B4-BE49-F238E27FC236}">
                <a16:creationId xmlns:a16="http://schemas.microsoft.com/office/drawing/2014/main" id="{1ABC147E-6533-5443-BC5A-59A8FFDAABED}"/>
              </a:ext>
            </a:extLst>
          </p:cNvPr>
          <p:cNvSpPr>
            <a:spLocks/>
          </p:cNvSpPr>
          <p:nvPr/>
        </p:nvSpPr>
        <p:spPr bwMode="auto">
          <a:xfrm>
            <a:off x="9764706" y="564330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09" name="Freeform 200">
            <a:extLst>
              <a:ext uri="{FF2B5EF4-FFF2-40B4-BE49-F238E27FC236}">
                <a16:creationId xmlns:a16="http://schemas.microsoft.com/office/drawing/2014/main" id="{6C15F8CF-FD39-3841-878C-D6EE5C5BC939}"/>
              </a:ext>
            </a:extLst>
          </p:cNvPr>
          <p:cNvSpPr>
            <a:spLocks/>
          </p:cNvSpPr>
          <p:nvPr/>
        </p:nvSpPr>
        <p:spPr bwMode="auto">
          <a:xfrm>
            <a:off x="9808297" y="564330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10" name="Freeform 201">
            <a:extLst>
              <a:ext uri="{FF2B5EF4-FFF2-40B4-BE49-F238E27FC236}">
                <a16:creationId xmlns:a16="http://schemas.microsoft.com/office/drawing/2014/main" id="{C25CE73D-127F-B84E-AC00-5D2C81C12809}"/>
              </a:ext>
            </a:extLst>
          </p:cNvPr>
          <p:cNvSpPr>
            <a:spLocks/>
          </p:cNvSpPr>
          <p:nvPr/>
        </p:nvSpPr>
        <p:spPr bwMode="auto">
          <a:xfrm>
            <a:off x="9808297" y="564330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11" name="Freeform 202">
            <a:extLst>
              <a:ext uri="{FF2B5EF4-FFF2-40B4-BE49-F238E27FC236}">
                <a16:creationId xmlns:a16="http://schemas.microsoft.com/office/drawing/2014/main" id="{8C381254-97AC-014D-BBCB-05C47086E86A}"/>
              </a:ext>
            </a:extLst>
          </p:cNvPr>
          <p:cNvSpPr>
            <a:spLocks/>
          </p:cNvSpPr>
          <p:nvPr/>
        </p:nvSpPr>
        <p:spPr bwMode="auto">
          <a:xfrm>
            <a:off x="9832516" y="5618741"/>
            <a:ext cx="19374" cy="24568"/>
          </a:xfrm>
          <a:custGeom>
            <a:avLst/>
            <a:gdLst>
              <a:gd name="T0" fmla="*/ 4 w 4"/>
              <a:gd name="T1" fmla="*/ 5 h 5"/>
              <a:gd name="T2" fmla="*/ 4 w 4"/>
              <a:gd name="T3" fmla="*/ 5 h 5"/>
              <a:gd name="T4" fmla="*/ 0 w 4"/>
              <a:gd name="T5" fmla="*/ 5 h 5"/>
              <a:gd name="T6" fmla="*/ 0 w 4"/>
              <a:gd name="T7" fmla="*/ 5 h 5"/>
              <a:gd name="T8" fmla="*/ 0 w 4"/>
              <a:gd name="T9" fmla="*/ 0 h 5"/>
              <a:gd name="T10" fmla="*/ 4 w 4"/>
              <a:gd name="T11" fmla="*/ 5 h 5"/>
              <a:gd name="T12" fmla="*/ 4 w 4"/>
              <a:gd name="T13" fmla="*/ 5 h 5"/>
              <a:gd name="T14" fmla="*/ 4 w 4"/>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4" y="5"/>
                </a:moveTo>
                <a:lnTo>
                  <a:pt x="4" y="5"/>
                </a:lnTo>
                <a:lnTo>
                  <a:pt x="0" y="5"/>
                </a:lnTo>
                <a:lnTo>
                  <a:pt x="0" y="5"/>
                </a:lnTo>
                <a:lnTo>
                  <a:pt x="0" y="0"/>
                </a:lnTo>
                <a:lnTo>
                  <a:pt x="4" y="5"/>
                </a:lnTo>
                <a:lnTo>
                  <a:pt x="4" y="5"/>
                </a:lnTo>
                <a:lnTo>
                  <a:pt x="4" y="5"/>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12" name="Freeform 203">
            <a:extLst>
              <a:ext uri="{FF2B5EF4-FFF2-40B4-BE49-F238E27FC236}">
                <a16:creationId xmlns:a16="http://schemas.microsoft.com/office/drawing/2014/main" id="{7C2F58C0-1FAB-454A-A13E-7279158EF815}"/>
              </a:ext>
            </a:extLst>
          </p:cNvPr>
          <p:cNvSpPr>
            <a:spLocks/>
          </p:cNvSpPr>
          <p:nvPr/>
        </p:nvSpPr>
        <p:spPr bwMode="auto">
          <a:xfrm>
            <a:off x="9832516" y="5618741"/>
            <a:ext cx="19374" cy="24568"/>
          </a:xfrm>
          <a:custGeom>
            <a:avLst/>
            <a:gdLst>
              <a:gd name="T0" fmla="*/ 4 w 4"/>
              <a:gd name="T1" fmla="*/ 5 h 5"/>
              <a:gd name="T2" fmla="*/ 4 w 4"/>
              <a:gd name="T3" fmla="*/ 5 h 5"/>
              <a:gd name="T4" fmla="*/ 0 w 4"/>
              <a:gd name="T5" fmla="*/ 5 h 5"/>
              <a:gd name="T6" fmla="*/ 0 w 4"/>
              <a:gd name="T7" fmla="*/ 5 h 5"/>
              <a:gd name="T8" fmla="*/ 0 w 4"/>
              <a:gd name="T9" fmla="*/ 0 h 5"/>
              <a:gd name="T10" fmla="*/ 4 w 4"/>
              <a:gd name="T11" fmla="*/ 5 h 5"/>
              <a:gd name="T12" fmla="*/ 4 w 4"/>
              <a:gd name="T13" fmla="*/ 5 h 5"/>
              <a:gd name="T14" fmla="*/ 4 w 4"/>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4" y="5"/>
                </a:moveTo>
                <a:lnTo>
                  <a:pt x="4" y="5"/>
                </a:lnTo>
                <a:lnTo>
                  <a:pt x="0" y="5"/>
                </a:lnTo>
                <a:lnTo>
                  <a:pt x="0" y="5"/>
                </a:lnTo>
                <a:lnTo>
                  <a:pt x="0" y="0"/>
                </a:lnTo>
                <a:lnTo>
                  <a:pt x="4" y="5"/>
                </a:lnTo>
                <a:lnTo>
                  <a:pt x="4" y="5"/>
                </a:lnTo>
                <a:lnTo>
                  <a:pt x="4" y="5"/>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13" name="Freeform 204">
            <a:extLst>
              <a:ext uri="{FF2B5EF4-FFF2-40B4-BE49-F238E27FC236}">
                <a16:creationId xmlns:a16="http://schemas.microsoft.com/office/drawing/2014/main" id="{41F41918-17EF-4844-9B1E-8F238F989E67}"/>
              </a:ext>
            </a:extLst>
          </p:cNvPr>
          <p:cNvSpPr>
            <a:spLocks/>
          </p:cNvSpPr>
          <p:nvPr/>
        </p:nvSpPr>
        <p:spPr bwMode="auto">
          <a:xfrm>
            <a:off x="9895481" y="5618741"/>
            <a:ext cx="24220" cy="0"/>
          </a:xfrm>
          <a:custGeom>
            <a:avLst/>
            <a:gdLst>
              <a:gd name="T0" fmla="*/ 0 w 5"/>
              <a:gd name="T1" fmla="*/ 0 w 5"/>
              <a:gd name="T2" fmla="*/ 0 w 5"/>
              <a:gd name="T3" fmla="*/ 0 w 5"/>
              <a:gd name="T4" fmla="*/ 0 w 5"/>
              <a:gd name="T5" fmla="*/ 0 w 5"/>
              <a:gd name="T6" fmla="*/ 5 w 5"/>
              <a:gd name="T7" fmla="*/ 5 w 5"/>
              <a:gd name="T8" fmla="*/ 5 w 5"/>
              <a:gd name="T9" fmla="*/ 0 w 5"/>
              <a:gd name="T10"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5">
                <a:moveTo>
                  <a:pt x="0" y="0"/>
                </a:moveTo>
                <a:lnTo>
                  <a:pt x="0" y="0"/>
                </a:lnTo>
                <a:lnTo>
                  <a:pt x="0" y="0"/>
                </a:lnTo>
                <a:lnTo>
                  <a:pt x="0" y="0"/>
                </a:lnTo>
                <a:lnTo>
                  <a:pt x="0" y="0"/>
                </a:lnTo>
                <a:lnTo>
                  <a:pt x="0" y="0"/>
                </a:lnTo>
                <a:lnTo>
                  <a:pt x="5" y="0"/>
                </a:lnTo>
                <a:lnTo>
                  <a:pt x="5" y="0"/>
                </a:lnTo>
                <a:lnTo>
                  <a:pt x="5" y="0"/>
                </a:lnTo>
                <a:lnTo>
                  <a:pt x="0" y="0"/>
                </a:lnTo>
                <a:lnTo>
                  <a:pt x="0" y="0"/>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14" name="Freeform 206">
            <a:extLst>
              <a:ext uri="{FF2B5EF4-FFF2-40B4-BE49-F238E27FC236}">
                <a16:creationId xmlns:a16="http://schemas.microsoft.com/office/drawing/2014/main" id="{E96950F2-668C-FB40-9A7C-1A13A985D6B4}"/>
              </a:ext>
            </a:extLst>
          </p:cNvPr>
          <p:cNvSpPr>
            <a:spLocks/>
          </p:cNvSpPr>
          <p:nvPr/>
        </p:nvSpPr>
        <p:spPr bwMode="auto">
          <a:xfrm>
            <a:off x="9895481" y="5618741"/>
            <a:ext cx="24220" cy="0"/>
          </a:xfrm>
          <a:custGeom>
            <a:avLst/>
            <a:gdLst>
              <a:gd name="T0" fmla="*/ 0 w 5"/>
              <a:gd name="T1" fmla="*/ 0 w 5"/>
              <a:gd name="T2" fmla="*/ 0 w 5"/>
              <a:gd name="T3" fmla="*/ 0 w 5"/>
              <a:gd name="T4" fmla="*/ 0 w 5"/>
              <a:gd name="T5" fmla="*/ 0 w 5"/>
              <a:gd name="T6" fmla="*/ 5 w 5"/>
              <a:gd name="T7" fmla="*/ 5 w 5"/>
              <a:gd name="T8" fmla="*/ 5 w 5"/>
              <a:gd name="T9" fmla="*/ 0 w 5"/>
              <a:gd name="T10"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5">
                <a:moveTo>
                  <a:pt x="0" y="0"/>
                </a:moveTo>
                <a:lnTo>
                  <a:pt x="0" y="0"/>
                </a:lnTo>
                <a:lnTo>
                  <a:pt x="0" y="0"/>
                </a:lnTo>
                <a:lnTo>
                  <a:pt x="0" y="0"/>
                </a:lnTo>
                <a:lnTo>
                  <a:pt x="0" y="0"/>
                </a:lnTo>
                <a:lnTo>
                  <a:pt x="0" y="0"/>
                </a:lnTo>
                <a:lnTo>
                  <a:pt x="5" y="0"/>
                </a:lnTo>
                <a:lnTo>
                  <a:pt x="5" y="0"/>
                </a:lnTo>
                <a:lnTo>
                  <a:pt x="5" y="0"/>
                </a:lnTo>
                <a:lnTo>
                  <a:pt x="0" y="0"/>
                </a:lnTo>
                <a:lnTo>
                  <a:pt x="0"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15" name="Freeform 207">
            <a:extLst>
              <a:ext uri="{FF2B5EF4-FFF2-40B4-BE49-F238E27FC236}">
                <a16:creationId xmlns:a16="http://schemas.microsoft.com/office/drawing/2014/main" id="{B9ADDBCB-FEAF-4C43-ACD2-F763834B4D66}"/>
              </a:ext>
            </a:extLst>
          </p:cNvPr>
          <p:cNvSpPr>
            <a:spLocks/>
          </p:cNvSpPr>
          <p:nvPr/>
        </p:nvSpPr>
        <p:spPr bwMode="auto">
          <a:xfrm>
            <a:off x="9808297" y="5618741"/>
            <a:ext cx="24220" cy="0"/>
          </a:xfrm>
          <a:custGeom>
            <a:avLst/>
            <a:gdLst>
              <a:gd name="T0" fmla="*/ 5 w 5"/>
              <a:gd name="T1" fmla="*/ 5 w 5"/>
              <a:gd name="T2" fmla="*/ 5 w 5"/>
              <a:gd name="T3" fmla="*/ 5 w 5"/>
              <a:gd name="T4" fmla="*/ 0 w 5"/>
              <a:gd name="T5" fmla="*/ 0 w 5"/>
              <a:gd name="T6" fmla="*/ 0 w 5"/>
              <a:gd name="T7" fmla="*/ 0 w 5"/>
              <a:gd name="T8" fmla="*/ 5 w 5"/>
              <a:gd name="T9" fmla="*/ 5 w 5"/>
              <a:gd name="T10"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5">
                <a:moveTo>
                  <a:pt x="5" y="0"/>
                </a:moveTo>
                <a:lnTo>
                  <a:pt x="5" y="0"/>
                </a:lnTo>
                <a:lnTo>
                  <a:pt x="5" y="0"/>
                </a:lnTo>
                <a:lnTo>
                  <a:pt x="5" y="0"/>
                </a:lnTo>
                <a:lnTo>
                  <a:pt x="0" y="0"/>
                </a:lnTo>
                <a:lnTo>
                  <a:pt x="0" y="0"/>
                </a:lnTo>
                <a:lnTo>
                  <a:pt x="0" y="0"/>
                </a:lnTo>
                <a:lnTo>
                  <a:pt x="0" y="0"/>
                </a:lnTo>
                <a:lnTo>
                  <a:pt x="5" y="0"/>
                </a:lnTo>
                <a:lnTo>
                  <a:pt x="5" y="0"/>
                </a:lnTo>
                <a:lnTo>
                  <a:pt x="5" y="0"/>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16" name="Freeform 208">
            <a:extLst>
              <a:ext uri="{FF2B5EF4-FFF2-40B4-BE49-F238E27FC236}">
                <a16:creationId xmlns:a16="http://schemas.microsoft.com/office/drawing/2014/main" id="{32EE94E4-E795-0449-9661-67F179754475}"/>
              </a:ext>
            </a:extLst>
          </p:cNvPr>
          <p:cNvSpPr>
            <a:spLocks/>
          </p:cNvSpPr>
          <p:nvPr/>
        </p:nvSpPr>
        <p:spPr bwMode="auto">
          <a:xfrm>
            <a:off x="9808297" y="5618741"/>
            <a:ext cx="24220" cy="0"/>
          </a:xfrm>
          <a:custGeom>
            <a:avLst/>
            <a:gdLst>
              <a:gd name="T0" fmla="*/ 5 w 5"/>
              <a:gd name="T1" fmla="*/ 5 w 5"/>
              <a:gd name="T2" fmla="*/ 5 w 5"/>
              <a:gd name="T3" fmla="*/ 5 w 5"/>
              <a:gd name="T4" fmla="*/ 0 w 5"/>
              <a:gd name="T5" fmla="*/ 0 w 5"/>
              <a:gd name="T6" fmla="*/ 0 w 5"/>
              <a:gd name="T7" fmla="*/ 0 w 5"/>
              <a:gd name="T8" fmla="*/ 5 w 5"/>
              <a:gd name="T9" fmla="*/ 5 w 5"/>
              <a:gd name="T10"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5">
                <a:moveTo>
                  <a:pt x="5" y="0"/>
                </a:moveTo>
                <a:lnTo>
                  <a:pt x="5" y="0"/>
                </a:lnTo>
                <a:lnTo>
                  <a:pt x="5" y="0"/>
                </a:lnTo>
                <a:lnTo>
                  <a:pt x="5" y="0"/>
                </a:lnTo>
                <a:lnTo>
                  <a:pt x="0" y="0"/>
                </a:lnTo>
                <a:lnTo>
                  <a:pt x="0" y="0"/>
                </a:lnTo>
                <a:lnTo>
                  <a:pt x="0" y="0"/>
                </a:lnTo>
                <a:lnTo>
                  <a:pt x="0" y="0"/>
                </a:lnTo>
                <a:lnTo>
                  <a:pt x="5" y="0"/>
                </a:lnTo>
                <a:lnTo>
                  <a:pt x="5" y="0"/>
                </a:lnTo>
                <a:lnTo>
                  <a:pt x="5"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17" name="Freeform 209">
            <a:extLst>
              <a:ext uri="{FF2B5EF4-FFF2-40B4-BE49-F238E27FC236}">
                <a16:creationId xmlns:a16="http://schemas.microsoft.com/office/drawing/2014/main" id="{1C2B7D71-F0E6-5F4B-9A7C-7D004310C345}"/>
              </a:ext>
            </a:extLst>
          </p:cNvPr>
          <p:cNvSpPr>
            <a:spLocks/>
          </p:cNvSpPr>
          <p:nvPr/>
        </p:nvSpPr>
        <p:spPr bwMode="auto">
          <a:xfrm>
            <a:off x="9764706" y="5618741"/>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18" name="Freeform 210">
            <a:extLst>
              <a:ext uri="{FF2B5EF4-FFF2-40B4-BE49-F238E27FC236}">
                <a16:creationId xmlns:a16="http://schemas.microsoft.com/office/drawing/2014/main" id="{F73A1791-712E-584A-9C19-FB0A1FE62CCB}"/>
              </a:ext>
            </a:extLst>
          </p:cNvPr>
          <p:cNvSpPr>
            <a:spLocks/>
          </p:cNvSpPr>
          <p:nvPr/>
        </p:nvSpPr>
        <p:spPr bwMode="auto">
          <a:xfrm>
            <a:off x="9764706" y="5618741"/>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19" name="Freeform 211">
            <a:extLst>
              <a:ext uri="{FF2B5EF4-FFF2-40B4-BE49-F238E27FC236}">
                <a16:creationId xmlns:a16="http://schemas.microsoft.com/office/drawing/2014/main" id="{2D8AD796-77FD-114A-8C98-32BD6D8458B4}"/>
              </a:ext>
            </a:extLst>
          </p:cNvPr>
          <p:cNvSpPr>
            <a:spLocks/>
          </p:cNvSpPr>
          <p:nvPr/>
        </p:nvSpPr>
        <p:spPr bwMode="auto">
          <a:xfrm>
            <a:off x="9478932" y="5599087"/>
            <a:ext cx="24220" cy="19653"/>
          </a:xfrm>
          <a:custGeom>
            <a:avLst/>
            <a:gdLst>
              <a:gd name="T0" fmla="*/ 5 w 5"/>
              <a:gd name="T1" fmla="*/ 0 h 4"/>
              <a:gd name="T2" fmla="*/ 5 w 5"/>
              <a:gd name="T3" fmla="*/ 0 h 4"/>
              <a:gd name="T4" fmla="*/ 5 w 5"/>
              <a:gd name="T5" fmla="*/ 4 h 4"/>
              <a:gd name="T6" fmla="*/ 5 w 5"/>
              <a:gd name="T7" fmla="*/ 4 h 4"/>
              <a:gd name="T8" fmla="*/ 0 w 5"/>
              <a:gd name="T9" fmla="*/ 4 h 4"/>
              <a:gd name="T10" fmla="*/ 0 w 5"/>
              <a:gd name="T11" fmla="*/ 4 h 4"/>
              <a:gd name="T12" fmla="*/ 0 w 5"/>
              <a:gd name="T13" fmla="*/ 0 h 4"/>
              <a:gd name="T14" fmla="*/ 0 w 5"/>
              <a:gd name="T15" fmla="*/ 0 h 4"/>
              <a:gd name="T16" fmla="*/ 0 w 5"/>
              <a:gd name="T17" fmla="*/ 0 h 4"/>
              <a:gd name="T18" fmla="*/ 0 w 5"/>
              <a:gd name="T19" fmla="*/ 0 h 4"/>
              <a:gd name="T20" fmla="*/ 5 w 5"/>
              <a:gd name="T21" fmla="*/ 0 h 4"/>
              <a:gd name="T22" fmla="*/ 5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5" y="0"/>
                </a:moveTo>
                <a:lnTo>
                  <a:pt x="5" y="0"/>
                </a:lnTo>
                <a:lnTo>
                  <a:pt x="5" y="4"/>
                </a:lnTo>
                <a:lnTo>
                  <a:pt x="5" y="4"/>
                </a:lnTo>
                <a:lnTo>
                  <a:pt x="0" y="4"/>
                </a:lnTo>
                <a:lnTo>
                  <a:pt x="0" y="4"/>
                </a:lnTo>
                <a:lnTo>
                  <a:pt x="0" y="0"/>
                </a:lnTo>
                <a:lnTo>
                  <a:pt x="0" y="0"/>
                </a:lnTo>
                <a:lnTo>
                  <a:pt x="0" y="0"/>
                </a:lnTo>
                <a:lnTo>
                  <a:pt x="0" y="0"/>
                </a:lnTo>
                <a:lnTo>
                  <a:pt x="5" y="0"/>
                </a:lnTo>
                <a:lnTo>
                  <a:pt x="5" y="0"/>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20" name="Freeform 212">
            <a:extLst>
              <a:ext uri="{FF2B5EF4-FFF2-40B4-BE49-F238E27FC236}">
                <a16:creationId xmlns:a16="http://schemas.microsoft.com/office/drawing/2014/main" id="{69B7B4F0-F81C-DD4C-ACE9-374CD431BC0C}"/>
              </a:ext>
            </a:extLst>
          </p:cNvPr>
          <p:cNvSpPr>
            <a:spLocks/>
          </p:cNvSpPr>
          <p:nvPr/>
        </p:nvSpPr>
        <p:spPr bwMode="auto">
          <a:xfrm>
            <a:off x="9478932" y="5599087"/>
            <a:ext cx="24220" cy="19653"/>
          </a:xfrm>
          <a:custGeom>
            <a:avLst/>
            <a:gdLst>
              <a:gd name="T0" fmla="*/ 5 w 5"/>
              <a:gd name="T1" fmla="*/ 0 h 4"/>
              <a:gd name="T2" fmla="*/ 5 w 5"/>
              <a:gd name="T3" fmla="*/ 0 h 4"/>
              <a:gd name="T4" fmla="*/ 5 w 5"/>
              <a:gd name="T5" fmla="*/ 4 h 4"/>
              <a:gd name="T6" fmla="*/ 5 w 5"/>
              <a:gd name="T7" fmla="*/ 4 h 4"/>
              <a:gd name="T8" fmla="*/ 0 w 5"/>
              <a:gd name="T9" fmla="*/ 4 h 4"/>
              <a:gd name="T10" fmla="*/ 0 w 5"/>
              <a:gd name="T11" fmla="*/ 4 h 4"/>
              <a:gd name="T12" fmla="*/ 0 w 5"/>
              <a:gd name="T13" fmla="*/ 0 h 4"/>
              <a:gd name="T14" fmla="*/ 0 w 5"/>
              <a:gd name="T15" fmla="*/ 0 h 4"/>
              <a:gd name="T16" fmla="*/ 0 w 5"/>
              <a:gd name="T17" fmla="*/ 0 h 4"/>
              <a:gd name="T18" fmla="*/ 0 w 5"/>
              <a:gd name="T19" fmla="*/ 0 h 4"/>
              <a:gd name="T20" fmla="*/ 5 w 5"/>
              <a:gd name="T21" fmla="*/ 0 h 4"/>
              <a:gd name="T22" fmla="*/ 5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5" y="0"/>
                </a:moveTo>
                <a:lnTo>
                  <a:pt x="5" y="0"/>
                </a:lnTo>
                <a:lnTo>
                  <a:pt x="5" y="4"/>
                </a:lnTo>
                <a:lnTo>
                  <a:pt x="5" y="4"/>
                </a:lnTo>
                <a:lnTo>
                  <a:pt x="0" y="4"/>
                </a:lnTo>
                <a:lnTo>
                  <a:pt x="0" y="4"/>
                </a:lnTo>
                <a:lnTo>
                  <a:pt x="0" y="0"/>
                </a:lnTo>
                <a:lnTo>
                  <a:pt x="0" y="0"/>
                </a:lnTo>
                <a:lnTo>
                  <a:pt x="0" y="0"/>
                </a:lnTo>
                <a:lnTo>
                  <a:pt x="0" y="0"/>
                </a:lnTo>
                <a:lnTo>
                  <a:pt x="5" y="0"/>
                </a:lnTo>
                <a:lnTo>
                  <a:pt x="5"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21" name="Freeform 213">
            <a:extLst>
              <a:ext uri="{FF2B5EF4-FFF2-40B4-BE49-F238E27FC236}">
                <a16:creationId xmlns:a16="http://schemas.microsoft.com/office/drawing/2014/main" id="{47BA4786-17E7-5042-BAB3-12E84657EE27}"/>
              </a:ext>
            </a:extLst>
          </p:cNvPr>
          <p:cNvSpPr>
            <a:spLocks/>
          </p:cNvSpPr>
          <p:nvPr/>
        </p:nvSpPr>
        <p:spPr bwMode="auto">
          <a:xfrm>
            <a:off x="9788922" y="5599087"/>
            <a:ext cx="19374" cy="19653"/>
          </a:xfrm>
          <a:custGeom>
            <a:avLst/>
            <a:gdLst>
              <a:gd name="T0" fmla="*/ 4 w 4"/>
              <a:gd name="T1" fmla="*/ 0 h 4"/>
              <a:gd name="T2" fmla="*/ 4 w 4"/>
              <a:gd name="T3" fmla="*/ 0 h 4"/>
              <a:gd name="T4" fmla="*/ 4 w 4"/>
              <a:gd name="T5" fmla="*/ 4 h 4"/>
              <a:gd name="T6" fmla="*/ 4 w 4"/>
              <a:gd name="T7" fmla="*/ 0 h 4"/>
              <a:gd name="T8" fmla="*/ 0 w 4"/>
              <a:gd name="T9" fmla="*/ 0 h 4"/>
              <a:gd name="T10" fmla="*/ 0 w 4"/>
              <a:gd name="T11" fmla="*/ 0 h 4"/>
              <a:gd name="T12" fmla="*/ 0 w 4"/>
              <a:gd name="T13" fmla="*/ 0 h 4"/>
              <a:gd name="T14" fmla="*/ 0 w 4"/>
              <a:gd name="T15" fmla="*/ 0 h 4"/>
              <a:gd name="T16" fmla="*/ 0 w 4"/>
              <a:gd name="T17" fmla="*/ 0 h 4"/>
              <a:gd name="T18" fmla="*/ 0 w 4"/>
              <a:gd name="T19" fmla="*/ 0 h 4"/>
              <a:gd name="T20" fmla="*/ 4 w 4"/>
              <a:gd name="T21" fmla="*/ 0 h 4"/>
              <a:gd name="T22" fmla="*/ 4 w 4"/>
              <a:gd name="T23" fmla="*/ 0 h 4"/>
              <a:gd name="T24" fmla="*/ 4 w 4"/>
              <a:gd name="T25" fmla="*/ 0 h 4"/>
              <a:gd name="T26" fmla="*/ 4 w 4"/>
              <a:gd name="T27" fmla="*/ 0 h 4"/>
              <a:gd name="T28" fmla="*/ 4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0"/>
                </a:moveTo>
                <a:lnTo>
                  <a:pt x="4" y="0"/>
                </a:lnTo>
                <a:lnTo>
                  <a:pt x="4" y="4"/>
                </a:lnTo>
                <a:lnTo>
                  <a:pt x="4" y="0"/>
                </a:lnTo>
                <a:lnTo>
                  <a:pt x="0" y="0"/>
                </a:lnTo>
                <a:lnTo>
                  <a:pt x="0" y="0"/>
                </a:lnTo>
                <a:lnTo>
                  <a:pt x="0" y="0"/>
                </a:lnTo>
                <a:lnTo>
                  <a:pt x="0" y="0"/>
                </a:lnTo>
                <a:lnTo>
                  <a:pt x="0" y="0"/>
                </a:lnTo>
                <a:lnTo>
                  <a:pt x="0" y="0"/>
                </a:lnTo>
                <a:lnTo>
                  <a:pt x="4" y="0"/>
                </a:lnTo>
                <a:lnTo>
                  <a:pt x="4" y="0"/>
                </a:lnTo>
                <a:lnTo>
                  <a:pt x="4" y="0"/>
                </a:lnTo>
                <a:lnTo>
                  <a:pt x="4" y="0"/>
                </a:lnTo>
                <a:lnTo>
                  <a:pt x="4" y="0"/>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22" name="Freeform 214">
            <a:extLst>
              <a:ext uri="{FF2B5EF4-FFF2-40B4-BE49-F238E27FC236}">
                <a16:creationId xmlns:a16="http://schemas.microsoft.com/office/drawing/2014/main" id="{24AD09B0-AE3C-F74D-A1DD-4B22A203BBE3}"/>
              </a:ext>
            </a:extLst>
          </p:cNvPr>
          <p:cNvSpPr>
            <a:spLocks/>
          </p:cNvSpPr>
          <p:nvPr/>
        </p:nvSpPr>
        <p:spPr bwMode="auto">
          <a:xfrm>
            <a:off x="9788922" y="5599087"/>
            <a:ext cx="19374" cy="19653"/>
          </a:xfrm>
          <a:custGeom>
            <a:avLst/>
            <a:gdLst>
              <a:gd name="T0" fmla="*/ 4 w 4"/>
              <a:gd name="T1" fmla="*/ 0 h 4"/>
              <a:gd name="T2" fmla="*/ 4 w 4"/>
              <a:gd name="T3" fmla="*/ 0 h 4"/>
              <a:gd name="T4" fmla="*/ 4 w 4"/>
              <a:gd name="T5" fmla="*/ 4 h 4"/>
              <a:gd name="T6" fmla="*/ 4 w 4"/>
              <a:gd name="T7" fmla="*/ 0 h 4"/>
              <a:gd name="T8" fmla="*/ 0 w 4"/>
              <a:gd name="T9" fmla="*/ 0 h 4"/>
              <a:gd name="T10" fmla="*/ 0 w 4"/>
              <a:gd name="T11" fmla="*/ 0 h 4"/>
              <a:gd name="T12" fmla="*/ 0 w 4"/>
              <a:gd name="T13" fmla="*/ 0 h 4"/>
              <a:gd name="T14" fmla="*/ 0 w 4"/>
              <a:gd name="T15" fmla="*/ 0 h 4"/>
              <a:gd name="T16" fmla="*/ 0 w 4"/>
              <a:gd name="T17" fmla="*/ 0 h 4"/>
              <a:gd name="T18" fmla="*/ 0 w 4"/>
              <a:gd name="T19" fmla="*/ 0 h 4"/>
              <a:gd name="T20" fmla="*/ 4 w 4"/>
              <a:gd name="T21" fmla="*/ 0 h 4"/>
              <a:gd name="T22" fmla="*/ 4 w 4"/>
              <a:gd name="T23" fmla="*/ 0 h 4"/>
              <a:gd name="T24" fmla="*/ 4 w 4"/>
              <a:gd name="T25" fmla="*/ 0 h 4"/>
              <a:gd name="T26" fmla="*/ 4 w 4"/>
              <a:gd name="T27" fmla="*/ 0 h 4"/>
              <a:gd name="T28" fmla="*/ 4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0"/>
                </a:moveTo>
                <a:lnTo>
                  <a:pt x="4" y="0"/>
                </a:lnTo>
                <a:lnTo>
                  <a:pt x="4" y="4"/>
                </a:lnTo>
                <a:lnTo>
                  <a:pt x="4" y="0"/>
                </a:lnTo>
                <a:lnTo>
                  <a:pt x="0" y="0"/>
                </a:lnTo>
                <a:lnTo>
                  <a:pt x="0" y="0"/>
                </a:lnTo>
                <a:lnTo>
                  <a:pt x="0" y="0"/>
                </a:lnTo>
                <a:lnTo>
                  <a:pt x="0" y="0"/>
                </a:lnTo>
                <a:lnTo>
                  <a:pt x="0" y="0"/>
                </a:lnTo>
                <a:lnTo>
                  <a:pt x="0" y="0"/>
                </a:lnTo>
                <a:lnTo>
                  <a:pt x="4" y="0"/>
                </a:lnTo>
                <a:lnTo>
                  <a:pt x="4" y="0"/>
                </a:lnTo>
                <a:lnTo>
                  <a:pt x="4" y="0"/>
                </a:lnTo>
                <a:lnTo>
                  <a:pt x="4" y="0"/>
                </a:lnTo>
                <a:lnTo>
                  <a:pt x="4"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23" name="Freeform 215">
            <a:extLst>
              <a:ext uri="{FF2B5EF4-FFF2-40B4-BE49-F238E27FC236}">
                <a16:creationId xmlns:a16="http://schemas.microsoft.com/office/drawing/2014/main" id="{CCA4F301-1057-134E-B5C7-A6511FD9B0DD}"/>
              </a:ext>
            </a:extLst>
          </p:cNvPr>
          <p:cNvSpPr>
            <a:spLocks/>
          </p:cNvSpPr>
          <p:nvPr/>
        </p:nvSpPr>
        <p:spPr bwMode="auto">
          <a:xfrm>
            <a:off x="9459557" y="5554869"/>
            <a:ext cx="19374" cy="19653"/>
          </a:xfrm>
          <a:custGeom>
            <a:avLst/>
            <a:gdLst>
              <a:gd name="T0" fmla="*/ 4 w 4"/>
              <a:gd name="T1" fmla="*/ 0 h 4"/>
              <a:gd name="T2" fmla="*/ 4 w 4"/>
              <a:gd name="T3" fmla="*/ 0 h 4"/>
              <a:gd name="T4" fmla="*/ 4 w 4"/>
              <a:gd name="T5" fmla="*/ 0 h 4"/>
              <a:gd name="T6" fmla="*/ 4 w 4"/>
              <a:gd name="T7" fmla="*/ 4 h 4"/>
              <a:gd name="T8" fmla="*/ 4 w 4"/>
              <a:gd name="T9" fmla="*/ 4 h 4"/>
              <a:gd name="T10" fmla="*/ 4 w 4"/>
              <a:gd name="T11" fmla="*/ 4 h 4"/>
              <a:gd name="T12" fmla="*/ 4 w 4"/>
              <a:gd name="T13" fmla="*/ 4 h 4"/>
              <a:gd name="T14" fmla="*/ 4 w 4"/>
              <a:gd name="T15" fmla="*/ 4 h 4"/>
              <a:gd name="T16" fmla="*/ 4 w 4"/>
              <a:gd name="T17" fmla="*/ 4 h 4"/>
              <a:gd name="T18" fmla="*/ 0 w 4"/>
              <a:gd name="T19" fmla="*/ 4 h 4"/>
              <a:gd name="T20" fmla="*/ 0 w 4"/>
              <a:gd name="T21" fmla="*/ 4 h 4"/>
              <a:gd name="T22" fmla="*/ 0 w 4"/>
              <a:gd name="T23" fmla="*/ 4 h 4"/>
              <a:gd name="T24" fmla="*/ 0 w 4"/>
              <a:gd name="T25" fmla="*/ 4 h 4"/>
              <a:gd name="T26" fmla="*/ 0 w 4"/>
              <a:gd name="T27" fmla="*/ 4 h 4"/>
              <a:gd name="T28" fmla="*/ 0 w 4"/>
              <a:gd name="T29" fmla="*/ 4 h 4"/>
              <a:gd name="T30" fmla="*/ 0 w 4"/>
              <a:gd name="T31" fmla="*/ 4 h 4"/>
              <a:gd name="T32" fmla="*/ 0 w 4"/>
              <a:gd name="T33" fmla="*/ 4 h 4"/>
              <a:gd name="T34" fmla="*/ 0 w 4"/>
              <a:gd name="T35" fmla="*/ 0 h 4"/>
              <a:gd name="T36" fmla="*/ 0 w 4"/>
              <a:gd name="T37" fmla="*/ 0 h 4"/>
              <a:gd name="T38" fmla="*/ 0 w 4"/>
              <a:gd name="T39" fmla="*/ 0 h 4"/>
              <a:gd name="T40" fmla="*/ 0 w 4"/>
              <a:gd name="T41" fmla="*/ 0 h 4"/>
              <a:gd name="T42" fmla="*/ 0 w 4"/>
              <a:gd name="T43" fmla="*/ 0 h 4"/>
              <a:gd name="T44" fmla="*/ 0 w 4"/>
              <a:gd name="T45" fmla="*/ 0 h 4"/>
              <a:gd name="T46" fmla="*/ 0 w 4"/>
              <a:gd name="T47" fmla="*/ 0 h 4"/>
              <a:gd name="T48" fmla="*/ 4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4" y="0"/>
                </a:moveTo>
                <a:lnTo>
                  <a:pt x="4" y="0"/>
                </a:lnTo>
                <a:lnTo>
                  <a:pt x="4" y="0"/>
                </a:lnTo>
                <a:lnTo>
                  <a:pt x="4" y="4"/>
                </a:lnTo>
                <a:lnTo>
                  <a:pt x="4" y="4"/>
                </a:lnTo>
                <a:lnTo>
                  <a:pt x="4" y="4"/>
                </a:lnTo>
                <a:lnTo>
                  <a:pt x="4" y="4"/>
                </a:lnTo>
                <a:lnTo>
                  <a:pt x="4" y="4"/>
                </a:lnTo>
                <a:lnTo>
                  <a:pt x="4"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4" y="0"/>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24" name="Freeform 216">
            <a:extLst>
              <a:ext uri="{FF2B5EF4-FFF2-40B4-BE49-F238E27FC236}">
                <a16:creationId xmlns:a16="http://schemas.microsoft.com/office/drawing/2014/main" id="{60C4C9FE-2087-8540-8F58-4DACB863FC28}"/>
              </a:ext>
            </a:extLst>
          </p:cNvPr>
          <p:cNvSpPr>
            <a:spLocks/>
          </p:cNvSpPr>
          <p:nvPr/>
        </p:nvSpPr>
        <p:spPr bwMode="auto">
          <a:xfrm>
            <a:off x="9459557" y="5554869"/>
            <a:ext cx="19374" cy="19653"/>
          </a:xfrm>
          <a:custGeom>
            <a:avLst/>
            <a:gdLst>
              <a:gd name="T0" fmla="*/ 4 w 4"/>
              <a:gd name="T1" fmla="*/ 0 h 4"/>
              <a:gd name="T2" fmla="*/ 4 w 4"/>
              <a:gd name="T3" fmla="*/ 0 h 4"/>
              <a:gd name="T4" fmla="*/ 4 w 4"/>
              <a:gd name="T5" fmla="*/ 0 h 4"/>
              <a:gd name="T6" fmla="*/ 4 w 4"/>
              <a:gd name="T7" fmla="*/ 4 h 4"/>
              <a:gd name="T8" fmla="*/ 4 w 4"/>
              <a:gd name="T9" fmla="*/ 4 h 4"/>
              <a:gd name="T10" fmla="*/ 4 w 4"/>
              <a:gd name="T11" fmla="*/ 4 h 4"/>
              <a:gd name="T12" fmla="*/ 4 w 4"/>
              <a:gd name="T13" fmla="*/ 4 h 4"/>
              <a:gd name="T14" fmla="*/ 4 w 4"/>
              <a:gd name="T15" fmla="*/ 4 h 4"/>
              <a:gd name="T16" fmla="*/ 4 w 4"/>
              <a:gd name="T17" fmla="*/ 4 h 4"/>
              <a:gd name="T18" fmla="*/ 0 w 4"/>
              <a:gd name="T19" fmla="*/ 4 h 4"/>
              <a:gd name="T20" fmla="*/ 0 w 4"/>
              <a:gd name="T21" fmla="*/ 4 h 4"/>
              <a:gd name="T22" fmla="*/ 0 w 4"/>
              <a:gd name="T23" fmla="*/ 4 h 4"/>
              <a:gd name="T24" fmla="*/ 0 w 4"/>
              <a:gd name="T25" fmla="*/ 4 h 4"/>
              <a:gd name="T26" fmla="*/ 0 w 4"/>
              <a:gd name="T27" fmla="*/ 4 h 4"/>
              <a:gd name="T28" fmla="*/ 0 w 4"/>
              <a:gd name="T29" fmla="*/ 4 h 4"/>
              <a:gd name="T30" fmla="*/ 0 w 4"/>
              <a:gd name="T31" fmla="*/ 4 h 4"/>
              <a:gd name="T32" fmla="*/ 0 w 4"/>
              <a:gd name="T33" fmla="*/ 4 h 4"/>
              <a:gd name="T34" fmla="*/ 0 w 4"/>
              <a:gd name="T35" fmla="*/ 0 h 4"/>
              <a:gd name="T36" fmla="*/ 0 w 4"/>
              <a:gd name="T37" fmla="*/ 0 h 4"/>
              <a:gd name="T38" fmla="*/ 0 w 4"/>
              <a:gd name="T39" fmla="*/ 0 h 4"/>
              <a:gd name="T40" fmla="*/ 0 w 4"/>
              <a:gd name="T41" fmla="*/ 0 h 4"/>
              <a:gd name="T42" fmla="*/ 0 w 4"/>
              <a:gd name="T43" fmla="*/ 0 h 4"/>
              <a:gd name="T44" fmla="*/ 0 w 4"/>
              <a:gd name="T45" fmla="*/ 0 h 4"/>
              <a:gd name="T46" fmla="*/ 0 w 4"/>
              <a:gd name="T47" fmla="*/ 0 h 4"/>
              <a:gd name="T48" fmla="*/ 4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4" y="0"/>
                </a:moveTo>
                <a:lnTo>
                  <a:pt x="4" y="0"/>
                </a:lnTo>
                <a:lnTo>
                  <a:pt x="4" y="0"/>
                </a:lnTo>
                <a:lnTo>
                  <a:pt x="4" y="4"/>
                </a:lnTo>
                <a:lnTo>
                  <a:pt x="4" y="4"/>
                </a:lnTo>
                <a:lnTo>
                  <a:pt x="4" y="4"/>
                </a:lnTo>
                <a:lnTo>
                  <a:pt x="4" y="4"/>
                </a:lnTo>
                <a:lnTo>
                  <a:pt x="4" y="4"/>
                </a:lnTo>
                <a:lnTo>
                  <a:pt x="4"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4"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25" name="Freeform 217">
            <a:extLst>
              <a:ext uri="{FF2B5EF4-FFF2-40B4-BE49-F238E27FC236}">
                <a16:creationId xmlns:a16="http://schemas.microsoft.com/office/drawing/2014/main" id="{82D45E30-1D13-7F4F-96DA-06B5336611E7}"/>
              </a:ext>
            </a:extLst>
          </p:cNvPr>
          <p:cNvSpPr>
            <a:spLocks/>
          </p:cNvSpPr>
          <p:nvPr/>
        </p:nvSpPr>
        <p:spPr bwMode="auto">
          <a:xfrm>
            <a:off x="8297093" y="419880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26" name="Freeform 218">
            <a:extLst>
              <a:ext uri="{FF2B5EF4-FFF2-40B4-BE49-F238E27FC236}">
                <a16:creationId xmlns:a16="http://schemas.microsoft.com/office/drawing/2014/main" id="{6CC4CF31-4048-EF4E-948E-3BF9078A0551}"/>
              </a:ext>
            </a:extLst>
          </p:cNvPr>
          <p:cNvSpPr>
            <a:spLocks/>
          </p:cNvSpPr>
          <p:nvPr/>
        </p:nvSpPr>
        <p:spPr bwMode="auto">
          <a:xfrm>
            <a:off x="8297093" y="419880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27" name="Freeform 219">
            <a:extLst>
              <a:ext uri="{FF2B5EF4-FFF2-40B4-BE49-F238E27FC236}">
                <a16:creationId xmlns:a16="http://schemas.microsoft.com/office/drawing/2014/main" id="{9E033290-F03F-CA42-BAEA-27ADF447DD33}"/>
              </a:ext>
            </a:extLst>
          </p:cNvPr>
          <p:cNvSpPr>
            <a:spLocks/>
          </p:cNvSpPr>
          <p:nvPr/>
        </p:nvSpPr>
        <p:spPr bwMode="auto">
          <a:xfrm>
            <a:off x="8297093" y="4174235"/>
            <a:ext cx="24220" cy="0"/>
          </a:xfrm>
          <a:custGeom>
            <a:avLst/>
            <a:gdLst>
              <a:gd name="T0" fmla="*/ 5 w 5"/>
              <a:gd name="T1" fmla="*/ 5 w 5"/>
              <a:gd name="T2" fmla="*/ 0 w 5"/>
              <a:gd name="T3" fmla="*/ 0 w 5"/>
              <a:gd name="T4" fmla="*/ 5 w 5"/>
              <a:gd name="T5" fmla="*/ 5 w 5"/>
            </a:gdLst>
            <a:ahLst/>
            <a:cxnLst>
              <a:cxn ang="0">
                <a:pos x="T0" y="0"/>
              </a:cxn>
              <a:cxn ang="0">
                <a:pos x="T1" y="0"/>
              </a:cxn>
              <a:cxn ang="0">
                <a:pos x="T2" y="0"/>
              </a:cxn>
              <a:cxn ang="0">
                <a:pos x="T3" y="0"/>
              </a:cxn>
              <a:cxn ang="0">
                <a:pos x="T4" y="0"/>
              </a:cxn>
              <a:cxn ang="0">
                <a:pos x="T5" y="0"/>
              </a:cxn>
            </a:cxnLst>
            <a:rect l="0" t="0" r="r" b="b"/>
            <a:pathLst>
              <a:path w="5">
                <a:moveTo>
                  <a:pt x="5" y="0"/>
                </a:moveTo>
                <a:lnTo>
                  <a:pt x="5" y="0"/>
                </a:lnTo>
                <a:lnTo>
                  <a:pt x="0" y="0"/>
                </a:lnTo>
                <a:lnTo>
                  <a:pt x="0" y="0"/>
                </a:lnTo>
                <a:lnTo>
                  <a:pt x="5" y="0"/>
                </a:lnTo>
                <a:lnTo>
                  <a:pt x="5" y="0"/>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28" name="Freeform 220">
            <a:extLst>
              <a:ext uri="{FF2B5EF4-FFF2-40B4-BE49-F238E27FC236}">
                <a16:creationId xmlns:a16="http://schemas.microsoft.com/office/drawing/2014/main" id="{F9E7415D-BA17-FE47-B899-CFFDC352192D}"/>
              </a:ext>
            </a:extLst>
          </p:cNvPr>
          <p:cNvSpPr>
            <a:spLocks/>
          </p:cNvSpPr>
          <p:nvPr/>
        </p:nvSpPr>
        <p:spPr bwMode="auto">
          <a:xfrm>
            <a:off x="8297093" y="4174235"/>
            <a:ext cx="24220" cy="0"/>
          </a:xfrm>
          <a:custGeom>
            <a:avLst/>
            <a:gdLst>
              <a:gd name="T0" fmla="*/ 5 w 5"/>
              <a:gd name="T1" fmla="*/ 5 w 5"/>
              <a:gd name="T2" fmla="*/ 0 w 5"/>
              <a:gd name="T3" fmla="*/ 0 w 5"/>
              <a:gd name="T4" fmla="*/ 5 w 5"/>
              <a:gd name="T5" fmla="*/ 5 w 5"/>
            </a:gdLst>
            <a:ahLst/>
            <a:cxnLst>
              <a:cxn ang="0">
                <a:pos x="T0" y="0"/>
              </a:cxn>
              <a:cxn ang="0">
                <a:pos x="T1" y="0"/>
              </a:cxn>
              <a:cxn ang="0">
                <a:pos x="T2" y="0"/>
              </a:cxn>
              <a:cxn ang="0">
                <a:pos x="T3" y="0"/>
              </a:cxn>
              <a:cxn ang="0">
                <a:pos x="T4" y="0"/>
              </a:cxn>
              <a:cxn ang="0">
                <a:pos x="T5" y="0"/>
              </a:cxn>
            </a:cxnLst>
            <a:rect l="0" t="0" r="r" b="b"/>
            <a:pathLst>
              <a:path w="5">
                <a:moveTo>
                  <a:pt x="5" y="0"/>
                </a:moveTo>
                <a:lnTo>
                  <a:pt x="5" y="0"/>
                </a:lnTo>
                <a:lnTo>
                  <a:pt x="0" y="0"/>
                </a:lnTo>
                <a:lnTo>
                  <a:pt x="0" y="0"/>
                </a:lnTo>
                <a:lnTo>
                  <a:pt x="5" y="0"/>
                </a:lnTo>
                <a:lnTo>
                  <a:pt x="5"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29" name="Freeform 221">
            <a:extLst>
              <a:ext uri="{FF2B5EF4-FFF2-40B4-BE49-F238E27FC236}">
                <a16:creationId xmlns:a16="http://schemas.microsoft.com/office/drawing/2014/main" id="{3C6DCDD1-3A12-8E43-AEEB-B0D9FB678A53}"/>
              </a:ext>
            </a:extLst>
          </p:cNvPr>
          <p:cNvSpPr>
            <a:spLocks/>
          </p:cNvSpPr>
          <p:nvPr/>
        </p:nvSpPr>
        <p:spPr bwMode="auto">
          <a:xfrm>
            <a:off x="8321312" y="4154582"/>
            <a:ext cx="43594" cy="19653"/>
          </a:xfrm>
          <a:custGeom>
            <a:avLst/>
            <a:gdLst>
              <a:gd name="T0" fmla="*/ 4 w 9"/>
              <a:gd name="T1" fmla="*/ 4 h 4"/>
              <a:gd name="T2" fmla="*/ 4 w 9"/>
              <a:gd name="T3" fmla="*/ 4 h 4"/>
              <a:gd name="T4" fmla="*/ 0 w 9"/>
              <a:gd name="T5" fmla="*/ 4 h 4"/>
              <a:gd name="T6" fmla="*/ 0 w 9"/>
              <a:gd name="T7" fmla="*/ 4 h 4"/>
              <a:gd name="T8" fmla="*/ 4 w 9"/>
              <a:gd name="T9" fmla="*/ 4 h 4"/>
              <a:gd name="T10" fmla="*/ 4 w 9"/>
              <a:gd name="T11" fmla="*/ 0 h 4"/>
              <a:gd name="T12" fmla="*/ 9 w 9"/>
              <a:gd name="T13" fmla="*/ 0 h 4"/>
              <a:gd name="T14" fmla="*/ 4 w 9"/>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4"/>
                </a:moveTo>
                <a:lnTo>
                  <a:pt x="4" y="4"/>
                </a:lnTo>
                <a:lnTo>
                  <a:pt x="0" y="4"/>
                </a:lnTo>
                <a:lnTo>
                  <a:pt x="0" y="4"/>
                </a:lnTo>
                <a:lnTo>
                  <a:pt x="4" y="4"/>
                </a:lnTo>
                <a:lnTo>
                  <a:pt x="4" y="0"/>
                </a:lnTo>
                <a:lnTo>
                  <a:pt x="9" y="0"/>
                </a:lnTo>
                <a:lnTo>
                  <a:pt x="4" y="4"/>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30" name="Freeform 222">
            <a:extLst>
              <a:ext uri="{FF2B5EF4-FFF2-40B4-BE49-F238E27FC236}">
                <a16:creationId xmlns:a16="http://schemas.microsoft.com/office/drawing/2014/main" id="{D7846AEF-F2D3-4E43-9667-F622C64D6A57}"/>
              </a:ext>
            </a:extLst>
          </p:cNvPr>
          <p:cNvSpPr>
            <a:spLocks/>
          </p:cNvSpPr>
          <p:nvPr/>
        </p:nvSpPr>
        <p:spPr bwMode="auto">
          <a:xfrm>
            <a:off x="8321312" y="4154582"/>
            <a:ext cx="43594" cy="19653"/>
          </a:xfrm>
          <a:custGeom>
            <a:avLst/>
            <a:gdLst>
              <a:gd name="T0" fmla="*/ 4 w 9"/>
              <a:gd name="T1" fmla="*/ 4 h 4"/>
              <a:gd name="T2" fmla="*/ 4 w 9"/>
              <a:gd name="T3" fmla="*/ 4 h 4"/>
              <a:gd name="T4" fmla="*/ 0 w 9"/>
              <a:gd name="T5" fmla="*/ 4 h 4"/>
              <a:gd name="T6" fmla="*/ 0 w 9"/>
              <a:gd name="T7" fmla="*/ 4 h 4"/>
              <a:gd name="T8" fmla="*/ 4 w 9"/>
              <a:gd name="T9" fmla="*/ 4 h 4"/>
              <a:gd name="T10" fmla="*/ 4 w 9"/>
              <a:gd name="T11" fmla="*/ 0 h 4"/>
              <a:gd name="T12" fmla="*/ 9 w 9"/>
              <a:gd name="T13" fmla="*/ 0 h 4"/>
              <a:gd name="T14" fmla="*/ 4 w 9"/>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4"/>
                </a:moveTo>
                <a:lnTo>
                  <a:pt x="4" y="4"/>
                </a:lnTo>
                <a:lnTo>
                  <a:pt x="0" y="4"/>
                </a:lnTo>
                <a:lnTo>
                  <a:pt x="0" y="4"/>
                </a:lnTo>
                <a:lnTo>
                  <a:pt x="4" y="4"/>
                </a:lnTo>
                <a:lnTo>
                  <a:pt x="4" y="0"/>
                </a:lnTo>
                <a:lnTo>
                  <a:pt x="9" y="0"/>
                </a:lnTo>
                <a:lnTo>
                  <a:pt x="4" y="4"/>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31" name="Freeform 223">
            <a:extLst>
              <a:ext uri="{FF2B5EF4-FFF2-40B4-BE49-F238E27FC236}">
                <a16:creationId xmlns:a16="http://schemas.microsoft.com/office/drawing/2014/main" id="{BFF489C3-94F5-6442-AC68-6276B31A043E}"/>
              </a:ext>
            </a:extLst>
          </p:cNvPr>
          <p:cNvSpPr>
            <a:spLocks/>
          </p:cNvSpPr>
          <p:nvPr/>
        </p:nvSpPr>
        <p:spPr bwMode="auto">
          <a:xfrm>
            <a:off x="8364903" y="4154582"/>
            <a:ext cx="19374" cy="0"/>
          </a:xfrm>
          <a:custGeom>
            <a:avLst/>
            <a:gdLst>
              <a:gd name="T0" fmla="*/ 4 w 4"/>
              <a:gd name="T1" fmla="*/ 4 w 4"/>
              <a:gd name="T2" fmla="*/ 0 w 4"/>
              <a:gd name="T3" fmla="*/ 0 w 4"/>
              <a:gd name="T4" fmla="*/ 0 w 4"/>
              <a:gd name="T5" fmla="*/ 0 w 4"/>
              <a:gd name="T6" fmla="*/ 0 w 4"/>
              <a:gd name="T7" fmla="*/ 4 w 4"/>
              <a:gd name="T8"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4" y="0"/>
                </a:moveTo>
                <a:lnTo>
                  <a:pt x="4" y="0"/>
                </a:lnTo>
                <a:lnTo>
                  <a:pt x="0" y="0"/>
                </a:lnTo>
                <a:lnTo>
                  <a:pt x="0" y="0"/>
                </a:lnTo>
                <a:lnTo>
                  <a:pt x="0" y="0"/>
                </a:lnTo>
                <a:lnTo>
                  <a:pt x="0" y="0"/>
                </a:lnTo>
                <a:lnTo>
                  <a:pt x="0" y="0"/>
                </a:lnTo>
                <a:lnTo>
                  <a:pt x="4" y="0"/>
                </a:lnTo>
                <a:lnTo>
                  <a:pt x="4" y="0"/>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32" name="Freeform 224">
            <a:extLst>
              <a:ext uri="{FF2B5EF4-FFF2-40B4-BE49-F238E27FC236}">
                <a16:creationId xmlns:a16="http://schemas.microsoft.com/office/drawing/2014/main" id="{C15E145F-FB02-A941-B91E-ED2F5284ABDF}"/>
              </a:ext>
            </a:extLst>
          </p:cNvPr>
          <p:cNvSpPr>
            <a:spLocks/>
          </p:cNvSpPr>
          <p:nvPr/>
        </p:nvSpPr>
        <p:spPr bwMode="auto">
          <a:xfrm>
            <a:off x="8364903" y="4154582"/>
            <a:ext cx="19374" cy="0"/>
          </a:xfrm>
          <a:custGeom>
            <a:avLst/>
            <a:gdLst>
              <a:gd name="T0" fmla="*/ 4 w 4"/>
              <a:gd name="T1" fmla="*/ 4 w 4"/>
              <a:gd name="T2" fmla="*/ 0 w 4"/>
              <a:gd name="T3" fmla="*/ 0 w 4"/>
              <a:gd name="T4" fmla="*/ 0 w 4"/>
              <a:gd name="T5" fmla="*/ 0 w 4"/>
              <a:gd name="T6" fmla="*/ 0 w 4"/>
              <a:gd name="T7" fmla="*/ 4 w 4"/>
              <a:gd name="T8"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4" y="0"/>
                </a:moveTo>
                <a:lnTo>
                  <a:pt x="4" y="0"/>
                </a:lnTo>
                <a:lnTo>
                  <a:pt x="0" y="0"/>
                </a:lnTo>
                <a:lnTo>
                  <a:pt x="0" y="0"/>
                </a:lnTo>
                <a:lnTo>
                  <a:pt x="0" y="0"/>
                </a:lnTo>
                <a:lnTo>
                  <a:pt x="0" y="0"/>
                </a:lnTo>
                <a:lnTo>
                  <a:pt x="0" y="0"/>
                </a:lnTo>
                <a:lnTo>
                  <a:pt x="4" y="0"/>
                </a:lnTo>
                <a:lnTo>
                  <a:pt x="4"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33" name="Freeform 225">
            <a:extLst>
              <a:ext uri="{FF2B5EF4-FFF2-40B4-BE49-F238E27FC236}">
                <a16:creationId xmlns:a16="http://schemas.microsoft.com/office/drawing/2014/main" id="{4E637DD0-CD7F-9C4E-BBCD-523488A53E97}"/>
              </a:ext>
            </a:extLst>
          </p:cNvPr>
          <p:cNvSpPr>
            <a:spLocks/>
          </p:cNvSpPr>
          <p:nvPr/>
        </p:nvSpPr>
        <p:spPr bwMode="auto">
          <a:xfrm>
            <a:off x="8384278" y="4154582"/>
            <a:ext cx="24220" cy="0"/>
          </a:xfrm>
          <a:custGeom>
            <a:avLst/>
            <a:gdLst>
              <a:gd name="T0" fmla="*/ 5 w 5"/>
              <a:gd name="T1" fmla="*/ 5 w 5"/>
              <a:gd name="T2" fmla="*/ 0 w 5"/>
              <a:gd name="T3" fmla="*/ 0 w 5"/>
              <a:gd name="T4" fmla="*/ 0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0" y="0"/>
                </a:lnTo>
                <a:lnTo>
                  <a:pt x="0" y="0"/>
                </a:lnTo>
                <a:lnTo>
                  <a:pt x="0" y="0"/>
                </a:lnTo>
                <a:lnTo>
                  <a:pt x="5" y="0"/>
                </a:lnTo>
                <a:lnTo>
                  <a:pt x="5" y="0"/>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34" name="Freeform 226">
            <a:extLst>
              <a:ext uri="{FF2B5EF4-FFF2-40B4-BE49-F238E27FC236}">
                <a16:creationId xmlns:a16="http://schemas.microsoft.com/office/drawing/2014/main" id="{3BD9363A-F6EE-5A4A-9193-105C8436091A}"/>
              </a:ext>
            </a:extLst>
          </p:cNvPr>
          <p:cNvSpPr>
            <a:spLocks/>
          </p:cNvSpPr>
          <p:nvPr/>
        </p:nvSpPr>
        <p:spPr bwMode="auto">
          <a:xfrm>
            <a:off x="8384278" y="4154582"/>
            <a:ext cx="24220" cy="0"/>
          </a:xfrm>
          <a:custGeom>
            <a:avLst/>
            <a:gdLst>
              <a:gd name="T0" fmla="*/ 5 w 5"/>
              <a:gd name="T1" fmla="*/ 5 w 5"/>
              <a:gd name="T2" fmla="*/ 0 w 5"/>
              <a:gd name="T3" fmla="*/ 0 w 5"/>
              <a:gd name="T4" fmla="*/ 0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0" y="0"/>
                </a:lnTo>
                <a:lnTo>
                  <a:pt x="0" y="0"/>
                </a:lnTo>
                <a:lnTo>
                  <a:pt x="0" y="0"/>
                </a:lnTo>
                <a:lnTo>
                  <a:pt x="5" y="0"/>
                </a:lnTo>
                <a:lnTo>
                  <a:pt x="5"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35" name="Freeform 227">
            <a:extLst>
              <a:ext uri="{FF2B5EF4-FFF2-40B4-BE49-F238E27FC236}">
                <a16:creationId xmlns:a16="http://schemas.microsoft.com/office/drawing/2014/main" id="{076091C9-1C9D-834F-90DB-58CFF596DE2D}"/>
              </a:ext>
            </a:extLst>
          </p:cNvPr>
          <p:cNvSpPr>
            <a:spLocks/>
          </p:cNvSpPr>
          <p:nvPr/>
        </p:nvSpPr>
        <p:spPr bwMode="auto">
          <a:xfrm>
            <a:off x="8427872" y="4154582"/>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736" name="Freeform 228">
            <a:extLst>
              <a:ext uri="{FF2B5EF4-FFF2-40B4-BE49-F238E27FC236}">
                <a16:creationId xmlns:a16="http://schemas.microsoft.com/office/drawing/2014/main" id="{52E4863B-AB26-A049-BAEE-F82B16EF0B2A}"/>
              </a:ext>
            </a:extLst>
          </p:cNvPr>
          <p:cNvSpPr>
            <a:spLocks/>
          </p:cNvSpPr>
          <p:nvPr/>
        </p:nvSpPr>
        <p:spPr bwMode="auto">
          <a:xfrm>
            <a:off x="8427872" y="4154582"/>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solidFill>
            <a:schemeClr val="tx1">
              <a:alpha val="5000"/>
            </a:schemeClr>
          </a:solidFill>
          <a:ln w="0"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513" name="Freeform 283">
            <a:extLst>
              <a:ext uri="{FF2B5EF4-FFF2-40B4-BE49-F238E27FC236}">
                <a16:creationId xmlns:a16="http://schemas.microsoft.com/office/drawing/2014/main" id="{EF837C6A-5513-DA4F-A5B9-F299B9D9E730}"/>
              </a:ext>
            </a:extLst>
          </p:cNvPr>
          <p:cNvSpPr>
            <a:spLocks noEditPoints="1"/>
          </p:cNvSpPr>
          <p:nvPr/>
        </p:nvSpPr>
        <p:spPr bwMode="auto">
          <a:xfrm>
            <a:off x="-5158433" y="1354009"/>
            <a:ext cx="27874930" cy="13020207"/>
          </a:xfrm>
          <a:custGeom>
            <a:avLst/>
            <a:gdLst>
              <a:gd name="T0" fmla="*/ 1983 w 5755"/>
              <a:gd name="T1" fmla="*/ 68 h 2650"/>
              <a:gd name="T2" fmla="*/ 1812 w 5755"/>
              <a:gd name="T3" fmla="*/ 199 h 2650"/>
              <a:gd name="T4" fmla="*/ 1920 w 5755"/>
              <a:gd name="T5" fmla="*/ 348 h 2650"/>
              <a:gd name="T6" fmla="*/ 1906 w 5755"/>
              <a:gd name="T7" fmla="*/ 665 h 2650"/>
              <a:gd name="T8" fmla="*/ 1784 w 5755"/>
              <a:gd name="T9" fmla="*/ 696 h 2650"/>
              <a:gd name="T10" fmla="*/ 3370 w 5755"/>
              <a:gd name="T11" fmla="*/ 136 h 2650"/>
              <a:gd name="T12" fmla="*/ 2647 w 5755"/>
              <a:gd name="T13" fmla="*/ 479 h 2650"/>
              <a:gd name="T14" fmla="*/ 2571 w 5755"/>
              <a:gd name="T15" fmla="*/ 570 h 2650"/>
              <a:gd name="T16" fmla="*/ 1599 w 5755"/>
              <a:gd name="T17" fmla="*/ 100 h 2650"/>
              <a:gd name="T18" fmla="*/ 1604 w 5755"/>
              <a:gd name="T19" fmla="*/ 213 h 2650"/>
              <a:gd name="T20" fmla="*/ 1812 w 5755"/>
              <a:gd name="T21" fmla="*/ 104 h 2650"/>
              <a:gd name="T22" fmla="*/ 1843 w 5755"/>
              <a:gd name="T23" fmla="*/ 77 h 2650"/>
              <a:gd name="T24" fmla="*/ 4730 w 5755"/>
              <a:gd name="T25" fmla="*/ 1569 h 2650"/>
              <a:gd name="T26" fmla="*/ 4834 w 5755"/>
              <a:gd name="T27" fmla="*/ 841 h 2650"/>
              <a:gd name="T28" fmla="*/ 5286 w 5755"/>
              <a:gd name="T29" fmla="*/ 1714 h 2650"/>
              <a:gd name="T30" fmla="*/ 5240 w 5755"/>
              <a:gd name="T31" fmla="*/ 1736 h 2650"/>
              <a:gd name="T32" fmla="*/ 4875 w 5755"/>
              <a:gd name="T33" fmla="*/ 1759 h 2650"/>
              <a:gd name="T34" fmla="*/ 4689 w 5755"/>
              <a:gd name="T35" fmla="*/ 515 h 2650"/>
              <a:gd name="T36" fmla="*/ 4816 w 5755"/>
              <a:gd name="T37" fmla="*/ 1650 h 2650"/>
              <a:gd name="T38" fmla="*/ 2923 w 5755"/>
              <a:gd name="T39" fmla="*/ 882 h 2650"/>
              <a:gd name="T40" fmla="*/ 4504 w 5755"/>
              <a:gd name="T41" fmla="*/ 1216 h 2650"/>
              <a:gd name="T42" fmla="*/ 4590 w 5755"/>
              <a:gd name="T43" fmla="*/ 782 h 2650"/>
              <a:gd name="T44" fmla="*/ 4707 w 5755"/>
              <a:gd name="T45" fmla="*/ 317 h 2650"/>
              <a:gd name="T46" fmla="*/ 4856 w 5755"/>
              <a:gd name="T47" fmla="*/ 185 h 2650"/>
              <a:gd name="T48" fmla="*/ 3903 w 5755"/>
              <a:gd name="T49" fmla="*/ 154 h 2650"/>
              <a:gd name="T50" fmla="*/ 3542 w 5755"/>
              <a:gd name="T51" fmla="*/ 217 h 2650"/>
              <a:gd name="T52" fmla="*/ 2991 w 5755"/>
              <a:gd name="T53" fmla="*/ 262 h 2650"/>
              <a:gd name="T54" fmla="*/ 2914 w 5755"/>
              <a:gd name="T55" fmla="*/ 525 h 2650"/>
              <a:gd name="T56" fmla="*/ 2909 w 5755"/>
              <a:gd name="T57" fmla="*/ 565 h 2650"/>
              <a:gd name="T58" fmla="*/ 2747 w 5755"/>
              <a:gd name="T59" fmla="*/ 782 h 2650"/>
              <a:gd name="T60" fmla="*/ 3140 w 5755"/>
              <a:gd name="T61" fmla="*/ 733 h 2650"/>
              <a:gd name="T62" fmla="*/ 3013 w 5755"/>
              <a:gd name="T63" fmla="*/ 1004 h 2650"/>
              <a:gd name="T64" fmla="*/ 2796 w 5755"/>
              <a:gd name="T65" fmla="*/ 1488 h 2650"/>
              <a:gd name="T66" fmla="*/ 3357 w 5755"/>
              <a:gd name="T67" fmla="*/ 1700 h 2650"/>
              <a:gd name="T68" fmla="*/ 3542 w 5755"/>
              <a:gd name="T69" fmla="*/ 1081 h 2650"/>
              <a:gd name="T70" fmla="*/ 4197 w 5755"/>
              <a:gd name="T71" fmla="*/ 1144 h 2650"/>
              <a:gd name="T72" fmla="*/ 2869 w 5755"/>
              <a:gd name="T73" fmla="*/ 538 h 2650"/>
              <a:gd name="T74" fmla="*/ 1495 w 5755"/>
              <a:gd name="T75" fmla="*/ 1198 h 2650"/>
              <a:gd name="T76" fmla="*/ 2467 w 5755"/>
              <a:gd name="T77" fmla="*/ 204 h 2650"/>
              <a:gd name="T78" fmla="*/ 2141 w 5755"/>
              <a:gd name="T79" fmla="*/ 54 h 2650"/>
              <a:gd name="T80" fmla="*/ 2101 w 5755"/>
              <a:gd name="T81" fmla="*/ 344 h 2650"/>
              <a:gd name="T82" fmla="*/ 5128 w 5755"/>
              <a:gd name="T83" fmla="*/ 2559 h 2650"/>
              <a:gd name="T84" fmla="*/ 5475 w 5755"/>
              <a:gd name="T85" fmla="*/ 2071 h 2650"/>
              <a:gd name="T86" fmla="*/ 4915 w 5755"/>
              <a:gd name="T87" fmla="*/ 1863 h 2650"/>
              <a:gd name="T88" fmla="*/ 5015 w 5755"/>
              <a:gd name="T89" fmla="*/ 2374 h 2650"/>
              <a:gd name="T90" fmla="*/ 4522 w 5755"/>
              <a:gd name="T91" fmla="*/ 1691 h 2650"/>
              <a:gd name="T92" fmla="*/ 1608 w 5755"/>
              <a:gd name="T93" fmla="*/ 2518 h 2650"/>
              <a:gd name="T94" fmla="*/ 1613 w 5755"/>
              <a:gd name="T95" fmla="*/ 2541 h 2650"/>
              <a:gd name="T96" fmla="*/ 1464 w 5755"/>
              <a:gd name="T97" fmla="*/ 1352 h 2650"/>
              <a:gd name="T98" fmla="*/ 1188 w 5755"/>
              <a:gd name="T99" fmla="*/ 986 h 2650"/>
              <a:gd name="T100" fmla="*/ 1513 w 5755"/>
              <a:gd name="T101" fmla="*/ 805 h 2650"/>
              <a:gd name="T102" fmla="*/ 1658 w 5755"/>
              <a:gd name="T103" fmla="*/ 660 h 2650"/>
              <a:gd name="T104" fmla="*/ 1803 w 5755"/>
              <a:gd name="T105" fmla="*/ 389 h 2650"/>
              <a:gd name="T106" fmla="*/ 1667 w 5755"/>
              <a:gd name="T107" fmla="*/ 303 h 2650"/>
              <a:gd name="T108" fmla="*/ 1599 w 5755"/>
              <a:gd name="T109" fmla="*/ 249 h 2650"/>
              <a:gd name="T110" fmla="*/ 1093 w 5755"/>
              <a:gd name="T111" fmla="*/ 127 h 2650"/>
              <a:gd name="T112" fmla="*/ 655 w 5755"/>
              <a:gd name="T113" fmla="*/ 375 h 2650"/>
              <a:gd name="T114" fmla="*/ 971 w 5755"/>
              <a:gd name="T115" fmla="*/ 425 h 2650"/>
              <a:gd name="T116" fmla="*/ 804 w 5755"/>
              <a:gd name="T117" fmla="*/ 782 h 2650"/>
              <a:gd name="T118" fmla="*/ 1233 w 5755"/>
              <a:gd name="T119" fmla="*/ 1406 h 2650"/>
              <a:gd name="T120" fmla="*/ 1604 w 5755"/>
              <a:gd name="T121" fmla="*/ 2487 h 2650"/>
              <a:gd name="T122" fmla="*/ 1857 w 5755"/>
              <a:gd name="T123" fmla="*/ 2157 h 2650"/>
              <a:gd name="T124" fmla="*/ 1622 w 5755"/>
              <a:gd name="T125" fmla="*/ 1375 h 2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55" h="2650">
                <a:moveTo>
                  <a:pt x="1870" y="109"/>
                </a:moveTo>
                <a:lnTo>
                  <a:pt x="1870" y="109"/>
                </a:lnTo>
                <a:lnTo>
                  <a:pt x="1875" y="104"/>
                </a:lnTo>
                <a:lnTo>
                  <a:pt x="1875" y="104"/>
                </a:lnTo>
                <a:lnTo>
                  <a:pt x="1879" y="104"/>
                </a:lnTo>
                <a:lnTo>
                  <a:pt x="1875" y="104"/>
                </a:lnTo>
                <a:lnTo>
                  <a:pt x="1870" y="109"/>
                </a:lnTo>
                <a:lnTo>
                  <a:pt x="1875" y="109"/>
                </a:lnTo>
                <a:lnTo>
                  <a:pt x="1879" y="109"/>
                </a:lnTo>
                <a:lnTo>
                  <a:pt x="1884" y="104"/>
                </a:lnTo>
                <a:lnTo>
                  <a:pt x="1884" y="109"/>
                </a:lnTo>
                <a:lnTo>
                  <a:pt x="1884" y="109"/>
                </a:lnTo>
                <a:lnTo>
                  <a:pt x="1888" y="109"/>
                </a:lnTo>
                <a:lnTo>
                  <a:pt x="1893" y="109"/>
                </a:lnTo>
                <a:lnTo>
                  <a:pt x="1893" y="109"/>
                </a:lnTo>
                <a:lnTo>
                  <a:pt x="1893" y="109"/>
                </a:lnTo>
                <a:lnTo>
                  <a:pt x="1893" y="109"/>
                </a:lnTo>
                <a:lnTo>
                  <a:pt x="1893" y="109"/>
                </a:lnTo>
                <a:lnTo>
                  <a:pt x="1893" y="109"/>
                </a:lnTo>
                <a:lnTo>
                  <a:pt x="1897" y="113"/>
                </a:lnTo>
                <a:lnTo>
                  <a:pt x="1897" y="113"/>
                </a:lnTo>
                <a:lnTo>
                  <a:pt x="1902" y="113"/>
                </a:lnTo>
                <a:lnTo>
                  <a:pt x="1911" y="113"/>
                </a:lnTo>
                <a:lnTo>
                  <a:pt x="1916" y="109"/>
                </a:lnTo>
                <a:lnTo>
                  <a:pt x="1916" y="109"/>
                </a:lnTo>
                <a:lnTo>
                  <a:pt x="1916" y="109"/>
                </a:lnTo>
                <a:lnTo>
                  <a:pt x="1920" y="113"/>
                </a:lnTo>
                <a:lnTo>
                  <a:pt x="1929" y="113"/>
                </a:lnTo>
                <a:lnTo>
                  <a:pt x="1934" y="109"/>
                </a:lnTo>
                <a:lnTo>
                  <a:pt x="1934" y="109"/>
                </a:lnTo>
                <a:lnTo>
                  <a:pt x="1934" y="109"/>
                </a:lnTo>
                <a:lnTo>
                  <a:pt x="1934" y="109"/>
                </a:lnTo>
                <a:lnTo>
                  <a:pt x="1934" y="109"/>
                </a:lnTo>
                <a:lnTo>
                  <a:pt x="1934" y="109"/>
                </a:lnTo>
                <a:lnTo>
                  <a:pt x="1934" y="109"/>
                </a:lnTo>
                <a:lnTo>
                  <a:pt x="1934" y="109"/>
                </a:lnTo>
                <a:lnTo>
                  <a:pt x="1934" y="109"/>
                </a:lnTo>
                <a:lnTo>
                  <a:pt x="1938" y="109"/>
                </a:lnTo>
                <a:lnTo>
                  <a:pt x="1938" y="109"/>
                </a:lnTo>
                <a:lnTo>
                  <a:pt x="1938" y="113"/>
                </a:lnTo>
                <a:lnTo>
                  <a:pt x="1938" y="113"/>
                </a:lnTo>
                <a:lnTo>
                  <a:pt x="1938" y="113"/>
                </a:lnTo>
                <a:lnTo>
                  <a:pt x="1938" y="113"/>
                </a:lnTo>
                <a:lnTo>
                  <a:pt x="1943" y="113"/>
                </a:lnTo>
                <a:lnTo>
                  <a:pt x="1943" y="113"/>
                </a:lnTo>
                <a:lnTo>
                  <a:pt x="1943" y="113"/>
                </a:lnTo>
                <a:lnTo>
                  <a:pt x="1943" y="113"/>
                </a:lnTo>
                <a:lnTo>
                  <a:pt x="1943" y="113"/>
                </a:lnTo>
                <a:lnTo>
                  <a:pt x="1943" y="113"/>
                </a:lnTo>
                <a:lnTo>
                  <a:pt x="1938" y="118"/>
                </a:lnTo>
                <a:lnTo>
                  <a:pt x="1938" y="118"/>
                </a:lnTo>
                <a:lnTo>
                  <a:pt x="1938" y="118"/>
                </a:lnTo>
                <a:lnTo>
                  <a:pt x="1938" y="118"/>
                </a:lnTo>
                <a:lnTo>
                  <a:pt x="1938" y="118"/>
                </a:lnTo>
                <a:lnTo>
                  <a:pt x="1947" y="118"/>
                </a:lnTo>
                <a:lnTo>
                  <a:pt x="1947" y="118"/>
                </a:lnTo>
                <a:lnTo>
                  <a:pt x="1956" y="118"/>
                </a:lnTo>
                <a:lnTo>
                  <a:pt x="1956" y="113"/>
                </a:lnTo>
                <a:lnTo>
                  <a:pt x="1961" y="113"/>
                </a:lnTo>
                <a:lnTo>
                  <a:pt x="1961" y="113"/>
                </a:lnTo>
                <a:lnTo>
                  <a:pt x="1970" y="113"/>
                </a:lnTo>
                <a:lnTo>
                  <a:pt x="1974" y="109"/>
                </a:lnTo>
                <a:lnTo>
                  <a:pt x="1979" y="109"/>
                </a:lnTo>
                <a:lnTo>
                  <a:pt x="1979" y="109"/>
                </a:lnTo>
                <a:lnTo>
                  <a:pt x="1979" y="104"/>
                </a:lnTo>
                <a:lnTo>
                  <a:pt x="1979" y="104"/>
                </a:lnTo>
                <a:lnTo>
                  <a:pt x="1979" y="104"/>
                </a:lnTo>
                <a:lnTo>
                  <a:pt x="1974" y="104"/>
                </a:lnTo>
                <a:lnTo>
                  <a:pt x="1974" y="104"/>
                </a:lnTo>
                <a:lnTo>
                  <a:pt x="1970" y="104"/>
                </a:lnTo>
                <a:lnTo>
                  <a:pt x="1970" y="104"/>
                </a:lnTo>
                <a:lnTo>
                  <a:pt x="1970" y="104"/>
                </a:lnTo>
                <a:lnTo>
                  <a:pt x="1970" y="104"/>
                </a:lnTo>
                <a:lnTo>
                  <a:pt x="1970" y="104"/>
                </a:lnTo>
                <a:lnTo>
                  <a:pt x="1970" y="104"/>
                </a:lnTo>
                <a:lnTo>
                  <a:pt x="1970" y="100"/>
                </a:lnTo>
                <a:lnTo>
                  <a:pt x="1970" y="100"/>
                </a:lnTo>
                <a:lnTo>
                  <a:pt x="1965" y="100"/>
                </a:lnTo>
                <a:lnTo>
                  <a:pt x="1965" y="100"/>
                </a:lnTo>
                <a:lnTo>
                  <a:pt x="1961" y="100"/>
                </a:lnTo>
                <a:lnTo>
                  <a:pt x="1961" y="100"/>
                </a:lnTo>
                <a:lnTo>
                  <a:pt x="1961" y="100"/>
                </a:lnTo>
                <a:lnTo>
                  <a:pt x="1956" y="100"/>
                </a:lnTo>
                <a:lnTo>
                  <a:pt x="1956" y="100"/>
                </a:lnTo>
                <a:lnTo>
                  <a:pt x="1952" y="100"/>
                </a:lnTo>
                <a:lnTo>
                  <a:pt x="1952" y="100"/>
                </a:lnTo>
                <a:lnTo>
                  <a:pt x="1947" y="100"/>
                </a:lnTo>
                <a:lnTo>
                  <a:pt x="1947" y="100"/>
                </a:lnTo>
                <a:lnTo>
                  <a:pt x="1947" y="95"/>
                </a:lnTo>
                <a:lnTo>
                  <a:pt x="1947" y="95"/>
                </a:lnTo>
                <a:lnTo>
                  <a:pt x="1952" y="95"/>
                </a:lnTo>
                <a:lnTo>
                  <a:pt x="1956" y="95"/>
                </a:lnTo>
                <a:lnTo>
                  <a:pt x="1956" y="95"/>
                </a:lnTo>
                <a:lnTo>
                  <a:pt x="1956" y="95"/>
                </a:lnTo>
                <a:lnTo>
                  <a:pt x="1956" y="95"/>
                </a:lnTo>
                <a:lnTo>
                  <a:pt x="1956" y="95"/>
                </a:lnTo>
                <a:lnTo>
                  <a:pt x="1956" y="95"/>
                </a:lnTo>
                <a:lnTo>
                  <a:pt x="1956" y="95"/>
                </a:lnTo>
                <a:lnTo>
                  <a:pt x="1956" y="95"/>
                </a:lnTo>
                <a:lnTo>
                  <a:pt x="1961" y="95"/>
                </a:lnTo>
                <a:lnTo>
                  <a:pt x="1961" y="95"/>
                </a:lnTo>
                <a:lnTo>
                  <a:pt x="1965" y="100"/>
                </a:lnTo>
                <a:lnTo>
                  <a:pt x="1965" y="100"/>
                </a:lnTo>
                <a:lnTo>
                  <a:pt x="1970" y="100"/>
                </a:lnTo>
                <a:lnTo>
                  <a:pt x="1979" y="100"/>
                </a:lnTo>
                <a:lnTo>
                  <a:pt x="1979" y="100"/>
                </a:lnTo>
                <a:lnTo>
                  <a:pt x="1983" y="100"/>
                </a:lnTo>
                <a:lnTo>
                  <a:pt x="1983" y="100"/>
                </a:lnTo>
                <a:lnTo>
                  <a:pt x="1988" y="95"/>
                </a:lnTo>
                <a:lnTo>
                  <a:pt x="1988" y="95"/>
                </a:lnTo>
                <a:lnTo>
                  <a:pt x="1992" y="95"/>
                </a:lnTo>
                <a:lnTo>
                  <a:pt x="1992" y="95"/>
                </a:lnTo>
                <a:lnTo>
                  <a:pt x="1997" y="90"/>
                </a:lnTo>
                <a:lnTo>
                  <a:pt x="1997" y="90"/>
                </a:lnTo>
                <a:lnTo>
                  <a:pt x="1997" y="90"/>
                </a:lnTo>
                <a:lnTo>
                  <a:pt x="2001" y="86"/>
                </a:lnTo>
                <a:lnTo>
                  <a:pt x="2006" y="86"/>
                </a:lnTo>
                <a:lnTo>
                  <a:pt x="2010" y="90"/>
                </a:lnTo>
                <a:lnTo>
                  <a:pt x="2010" y="90"/>
                </a:lnTo>
                <a:lnTo>
                  <a:pt x="2015" y="86"/>
                </a:lnTo>
                <a:lnTo>
                  <a:pt x="2019" y="86"/>
                </a:lnTo>
                <a:lnTo>
                  <a:pt x="2019" y="86"/>
                </a:lnTo>
                <a:lnTo>
                  <a:pt x="2019" y="86"/>
                </a:lnTo>
                <a:lnTo>
                  <a:pt x="2028" y="86"/>
                </a:lnTo>
                <a:lnTo>
                  <a:pt x="2033" y="81"/>
                </a:lnTo>
                <a:lnTo>
                  <a:pt x="2033" y="81"/>
                </a:lnTo>
                <a:lnTo>
                  <a:pt x="2033" y="81"/>
                </a:lnTo>
                <a:lnTo>
                  <a:pt x="2028" y="81"/>
                </a:lnTo>
                <a:lnTo>
                  <a:pt x="2024" y="77"/>
                </a:lnTo>
                <a:lnTo>
                  <a:pt x="2024" y="77"/>
                </a:lnTo>
                <a:lnTo>
                  <a:pt x="2028" y="77"/>
                </a:lnTo>
                <a:lnTo>
                  <a:pt x="2033" y="77"/>
                </a:lnTo>
                <a:lnTo>
                  <a:pt x="2037" y="77"/>
                </a:lnTo>
                <a:lnTo>
                  <a:pt x="2042" y="77"/>
                </a:lnTo>
                <a:lnTo>
                  <a:pt x="2047" y="77"/>
                </a:lnTo>
                <a:lnTo>
                  <a:pt x="2047" y="77"/>
                </a:lnTo>
                <a:lnTo>
                  <a:pt x="2047" y="77"/>
                </a:lnTo>
                <a:lnTo>
                  <a:pt x="2047" y="77"/>
                </a:lnTo>
                <a:lnTo>
                  <a:pt x="2042" y="72"/>
                </a:lnTo>
                <a:lnTo>
                  <a:pt x="2042" y="72"/>
                </a:lnTo>
                <a:lnTo>
                  <a:pt x="2037" y="72"/>
                </a:lnTo>
                <a:lnTo>
                  <a:pt x="2037" y="72"/>
                </a:lnTo>
                <a:lnTo>
                  <a:pt x="2037" y="72"/>
                </a:lnTo>
                <a:lnTo>
                  <a:pt x="2037" y="72"/>
                </a:lnTo>
                <a:lnTo>
                  <a:pt x="2033" y="68"/>
                </a:lnTo>
                <a:lnTo>
                  <a:pt x="2028" y="68"/>
                </a:lnTo>
                <a:lnTo>
                  <a:pt x="2024" y="72"/>
                </a:lnTo>
                <a:lnTo>
                  <a:pt x="2019" y="72"/>
                </a:lnTo>
                <a:lnTo>
                  <a:pt x="2019" y="72"/>
                </a:lnTo>
                <a:lnTo>
                  <a:pt x="2019" y="72"/>
                </a:lnTo>
                <a:lnTo>
                  <a:pt x="2019" y="68"/>
                </a:lnTo>
                <a:lnTo>
                  <a:pt x="2015" y="68"/>
                </a:lnTo>
                <a:lnTo>
                  <a:pt x="2015" y="68"/>
                </a:lnTo>
                <a:lnTo>
                  <a:pt x="2015" y="68"/>
                </a:lnTo>
                <a:lnTo>
                  <a:pt x="2019" y="68"/>
                </a:lnTo>
                <a:lnTo>
                  <a:pt x="2019" y="68"/>
                </a:lnTo>
                <a:lnTo>
                  <a:pt x="2024" y="68"/>
                </a:lnTo>
                <a:lnTo>
                  <a:pt x="2024" y="68"/>
                </a:lnTo>
                <a:lnTo>
                  <a:pt x="2033" y="68"/>
                </a:lnTo>
                <a:lnTo>
                  <a:pt x="2033" y="68"/>
                </a:lnTo>
                <a:lnTo>
                  <a:pt x="2037" y="68"/>
                </a:lnTo>
                <a:lnTo>
                  <a:pt x="2037" y="68"/>
                </a:lnTo>
                <a:lnTo>
                  <a:pt x="2042" y="68"/>
                </a:lnTo>
                <a:lnTo>
                  <a:pt x="2042" y="68"/>
                </a:lnTo>
                <a:lnTo>
                  <a:pt x="2042" y="68"/>
                </a:lnTo>
                <a:lnTo>
                  <a:pt x="2047" y="72"/>
                </a:lnTo>
                <a:lnTo>
                  <a:pt x="2051" y="72"/>
                </a:lnTo>
                <a:lnTo>
                  <a:pt x="2051" y="72"/>
                </a:lnTo>
                <a:lnTo>
                  <a:pt x="2056" y="68"/>
                </a:lnTo>
                <a:lnTo>
                  <a:pt x="2056" y="68"/>
                </a:lnTo>
                <a:lnTo>
                  <a:pt x="2051" y="68"/>
                </a:lnTo>
                <a:lnTo>
                  <a:pt x="2047" y="68"/>
                </a:lnTo>
                <a:lnTo>
                  <a:pt x="2047" y="68"/>
                </a:lnTo>
                <a:lnTo>
                  <a:pt x="2042" y="63"/>
                </a:lnTo>
                <a:lnTo>
                  <a:pt x="2042" y="63"/>
                </a:lnTo>
                <a:lnTo>
                  <a:pt x="2042" y="63"/>
                </a:lnTo>
                <a:lnTo>
                  <a:pt x="2042" y="63"/>
                </a:lnTo>
                <a:lnTo>
                  <a:pt x="2037" y="63"/>
                </a:lnTo>
                <a:lnTo>
                  <a:pt x="2037" y="63"/>
                </a:lnTo>
                <a:lnTo>
                  <a:pt x="2042" y="63"/>
                </a:lnTo>
                <a:lnTo>
                  <a:pt x="2047" y="63"/>
                </a:lnTo>
                <a:lnTo>
                  <a:pt x="2047" y="63"/>
                </a:lnTo>
                <a:lnTo>
                  <a:pt x="2051" y="63"/>
                </a:lnTo>
                <a:lnTo>
                  <a:pt x="2051" y="63"/>
                </a:lnTo>
                <a:lnTo>
                  <a:pt x="2056" y="63"/>
                </a:lnTo>
                <a:lnTo>
                  <a:pt x="2060" y="63"/>
                </a:lnTo>
                <a:lnTo>
                  <a:pt x="2065" y="63"/>
                </a:lnTo>
                <a:lnTo>
                  <a:pt x="2065" y="63"/>
                </a:lnTo>
                <a:lnTo>
                  <a:pt x="2065" y="63"/>
                </a:lnTo>
                <a:lnTo>
                  <a:pt x="2069" y="63"/>
                </a:lnTo>
                <a:lnTo>
                  <a:pt x="2069" y="63"/>
                </a:lnTo>
                <a:lnTo>
                  <a:pt x="2074" y="63"/>
                </a:lnTo>
                <a:lnTo>
                  <a:pt x="2074" y="63"/>
                </a:lnTo>
                <a:lnTo>
                  <a:pt x="2074" y="63"/>
                </a:lnTo>
                <a:lnTo>
                  <a:pt x="2074" y="59"/>
                </a:lnTo>
                <a:lnTo>
                  <a:pt x="2074" y="59"/>
                </a:lnTo>
                <a:lnTo>
                  <a:pt x="2074" y="59"/>
                </a:lnTo>
                <a:lnTo>
                  <a:pt x="2074" y="59"/>
                </a:lnTo>
                <a:lnTo>
                  <a:pt x="2069" y="59"/>
                </a:lnTo>
                <a:lnTo>
                  <a:pt x="2065" y="59"/>
                </a:lnTo>
                <a:lnTo>
                  <a:pt x="2065" y="59"/>
                </a:lnTo>
                <a:lnTo>
                  <a:pt x="2069" y="54"/>
                </a:lnTo>
                <a:lnTo>
                  <a:pt x="2069" y="54"/>
                </a:lnTo>
                <a:lnTo>
                  <a:pt x="2074" y="59"/>
                </a:lnTo>
                <a:lnTo>
                  <a:pt x="2078" y="59"/>
                </a:lnTo>
                <a:lnTo>
                  <a:pt x="2083" y="59"/>
                </a:lnTo>
                <a:lnTo>
                  <a:pt x="2083" y="59"/>
                </a:lnTo>
                <a:lnTo>
                  <a:pt x="2087" y="59"/>
                </a:lnTo>
                <a:lnTo>
                  <a:pt x="2092" y="59"/>
                </a:lnTo>
                <a:lnTo>
                  <a:pt x="2096" y="59"/>
                </a:lnTo>
                <a:lnTo>
                  <a:pt x="2096" y="59"/>
                </a:lnTo>
                <a:lnTo>
                  <a:pt x="2096" y="59"/>
                </a:lnTo>
                <a:lnTo>
                  <a:pt x="2096" y="59"/>
                </a:lnTo>
                <a:lnTo>
                  <a:pt x="2096" y="59"/>
                </a:lnTo>
                <a:lnTo>
                  <a:pt x="2105" y="54"/>
                </a:lnTo>
                <a:lnTo>
                  <a:pt x="2105" y="54"/>
                </a:lnTo>
                <a:lnTo>
                  <a:pt x="2105" y="54"/>
                </a:lnTo>
                <a:lnTo>
                  <a:pt x="2105" y="54"/>
                </a:lnTo>
                <a:lnTo>
                  <a:pt x="2105" y="54"/>
                </a:lnTo>
                <a:lnTo>
                  <a:pt x="2096" y="54"/>
                </a:lnTo>
                <a:lnTo>
                  <a:pt x="2096" y="54"/>
                </a:lnTo>
                <a:lnTo>
                  <a:pt x="2096" y="54"/>
                </a:lnTo>
                <a:lnTo>
                  <a:pt x="2096" y="54"/>
                </a:lnTo>
                <a:lnTo>
                  <a:pt x="2096" y="54"/>
                </a:lnTo>
                <a:lnTo>
                  <a:pt x="2096" y="54"/>
                </a:lnTo>
                <a:lnTo>
                  <a:pt x="2096" y="54"/>
                </a:lnTo>
                <a:lnTo>
                  <a:pt x="2101" y="54"/>
                </a:lnTo>
                <a:lnTo>
                  <a:pt x="2105" y="54"/>
                </a:lnTo>
                <a:lnTo>
                  <a:pt x="2114" y="50"/>
                </a:lnTo>
                <a:lnTo>
                  <a:pt x="2114" y="50"/>
                </a:lnTo>
                <a:lnTo>
                  <a:pt x="2114" y="45"/>
                </a:lnTo>
                <a:lnTo>
                  <a:pt x="2114" y="45"/>
                </a:lnTo>
                <a:lnTo>
                  <a:pt x="2114" y="45"/>
                </a:lnTo>
                <a:lnTo>
                  <a:pt x="2114" y="50"/>
                </a:lnTo>
                <a:lnTo>
                  <a:pt x="2114" y="50"/>
                </a:lnTo>
                <a:lnTo>
                  <a:pt x="2119" y="50"/>
                </a:lnTo>
                <a:lnTo>
                  <a:pt x="2119" y="50"/>
                </a:lnTo>
                <a:lnTo>
                  <a:pt x="2123" y="50"/>
                </a:lnTo>
                <a:lnTo>
                  <a:pt x="2123" y="50"/>
                </a:lnTo>
                <a:lnTo>
                  <a:pt x="2132" y="45"/>
                </a:lnTo>
                <a:lnTo>
                  <a:pt x="2137" y="45"/>
                </a:lnTo>
                <a:lnTo>
                  <a:pt x="2146" y="41"/>
                </a:lnTo>
                <a:lnTo>
                  <a:pt x="2159" y="41"/>
                </a:lnTo>
                <a:lnTo>
                  <a:pt x="2164" y="36"/>
                </a:lnTo>
                <a:lnTo>
                  <a:pt x="2173" y="36"/>
                </a:lnTo>
                <a:lnTo>
                  <a:pt x="2182" y="32"/>
                </a:lnTo>
                <a:lnTo>
                  <a:pt x="2182" y="32"/>
                </a:lnTo>
                <a:lnTo>
                  <a:pt x="2178" y="32"/>
                </a:lnTo>
                <a:lnTo>
                  <a:pt x="2173" y="32"/>
                </a:lnTo>
                <a:lnTo>
                  <a:pt x="2150" y="36"/>
                </a:lnTo>
                <a:lnTo>
                  <a:pt x="2146" y="36"/>
                </a:lnTo>
                <a:lnTo>
                  <a:pt x="2146" y="36"/>
                </a:lnTo>
                <a:lnTo>
                  <a:pt x="2146" y="32"/>
                </a:lnTo>
                <a:lnTo>
                  <a:pt x="2164" y="32"/>
                </a:lnTo>
                <a:lnTo>
                  <a:pt x="2164" y="32"/>
                </a:lnTo>
                <a:lnTo>
                  <a:pt x="2168" y="32"/>
                </a:lnTo>
                <a:lnTo>
                  <a:pt x="2168" y="32"/>
                </a:lnTo>
                <a:lnTo>
                  <a:pt x="2168" y="27"/>
                </a:lnTo>
                <a:lnTo>
                  <a:pt x="2173" y="27"/>
                </a:lnTo>
                <a:lnTo>
                  <a:pt x="2178" y="27"/>
                </a:lnTo>
                <a:lnTo>
                  <a:pt x="2182" y="27"/>
                </a:lnTo>
                <a:lnTo>
                  <a:pt x="2182" y="27"/>
                </a:lnTo>
                <a:lnTo>
                  <a:pt x="2182" y="27"/>
                </a:lnTo>
                <a:lnTo>
                  <a:pt x="2191" y="27"/>
                </a:lnTo>
                <a:lnTo>
                  <a:pt x="2191" y="27"/>
                </a:lnTo>
                <a:lnTo>
                  <a:pt x="2196" y="27"/>
                </a:lnTo>
                <a:lnTo>
                  <a:pt x="2200" y="27"/>
                </a:lnTo>
                <a:lnTo>
                  <a:pt x="2214" y="23"/>
                </a:lnTo>
                <a:lnTo>
                  <a:pt x="2214" y="23"/>
                </a:lnTo>
                <a:lnTo>
                  <a:pt x="2218" y="23"/>
                </a:lnTo>
                <a:lnTo>
                  <a:pt x="2223" y="23"/>
                </a:lnTo>
                <a:lnTo>
                  <a:pt x="2227" y="18"/>
                </a:lnTo>
                <a:lnTo>
                  <a:pt x="2227" y="18"/>
                </a:lnTo>
                <a:lnTo>
                  <a:pt x="2227" y="18"/>
                </a:lnTo>
                <a:lnTo>
                  <a:pt x="2227" y="18"/>
                </a:lnTo>
                <a:lnTo>
                  <a:pt x="2227" y="14"/>
                </a:lnTo>
                <a:lnTo>
                  <a:pt x="2227" y="14"/>
                </a:lnTo>
                <a:lnTo>
                  <a:pt x="2223" y="14"/>
                </a:lnTo>
                <a:lnTo>
                  <a:pt x="2214" y="14"/>
                </a:lnTo>
                <a:lnTo>
                  <a:pt x="2214" y="14"/>
                </a:lnTo>
                <a:lnTo>
                  <a:pt x="2218" y="14"/>
                </a:lnTo>
                <a:lnTo>
                  <a:pt x="2218" y="14"/>
                </a:lnTo>
                <a:lnTo>
                  <a:pt x="2214" y="14"/>
                </a:lnTo>
                <a:lnTo>
                  <a:pt x="2214" y="9"/>
                </a:lnTo>
                <a:lnTo>
                  <a:pt x="2214" y="9"/>
                </a:lnTo>
                <a:lnTo>
                  <a:pt x="2214" y="9"/>
                </a:lnTo>
                <a:lnTo>
                  <a:pt x="2214" y="9"/>
                </a:lnTo>
                <a:lnTo>
                  <a:pt x="2218" y="9"/>
                </a:lnTo>
                <a:lnTo>
                  <a:pt x="2218" y="9"/>
                </a:lnTo>
                <a:lnTo>
                  <a:pt x="2218" y="9"/>
                </a:lnTo>
                <a:lnTo>
                  <a:pt x="2214" y="9"/>
                </a:lnTo>
                <a:lnTo>
                  <a:pt x="2214" y="9"/>
                </a:lnTo>
                <a:lnTo>
                  <a:pt x="2209" y="9"/>
                </a:lnTo>
                <a:lnTo>
                  <a:pt x="2209" y="9"/>
                </a:lnTo>
                <a:lnTo>
                  <a:pt x="2209" y="9"/>
                </a:lnTo>
                <a:lnTo>
                  <a:pt x="2209" y="9"/>
                </a:lnTo>
                <a:lnTo>
                  <a:pt x="2209" y="9"/>
                </a:lnTo>
                <a:lnTo>
                  <a:pt x="2205" y="9"/>
                </a:lnTo>
                <a:lnTo>
                  <a:pt x="2205" y="9"/>
                </a:lnTo>
                <a:lnTo>
                  <a:pt x="2205" y="9"/>
                </a:lnTo>
                <a:lnTo>
                  <a:pt x="2205" y="9"/>
                </a:lnTo>
                <a:lnTo>
                  <a:pt x="2200" y="9"/>
                </a:lnTo>
                <a:lnTo>
                  <a:pt x="2200" y="9"/>
                </a:lnTo>
                <a:lnTo>
                  <a:pt x="2200" y="9"/>
                </a:lnTo>
                <a:lnTo>
                  <a:pt x="2200" y="9"/>
                </a:lnTo>
                <a:lnTo>
                  <a:pt x="2196" y="9"/>
                </a:lnTo>
                <a:lnTo>
                  <a:pt x="2191" y="9"/>
                </a:lnTo>
                <a:lnTo>
                  <a:pt x="2187" y="9"/>
                </a:lnTo>
                <a:lnTo>
                  <a:pt x="2187" y="9"/>
                </a:lnTo>
                <a:lnTo>
                  <a:pt x="2182" y="9"/>
                </a:lnTo>
                <a:lnTo>
                  <a:pt x="2178" y="9"/>
                </a:lnTo>
                <a:lnTo>
                  <a:pt x="2173" y="9"/>
                </a:lnTo>
                <a:lnTo>
                  <a:pt x="2173" y="9"/>
                </a:lnTo>
                <a:lnTo>
                  <a:pt x="2173" y="9"/>
                </a:lnTo>
                <a:lnTo>
                  <a:pt x="2191" y="9"/>
                </a:lnTo>
                <a:lnTo>
                  <a:pt x="2191" y="9"/>
                </a:lnTo>
                <a:lnTo>
                  <a:pt x="2196" y="5"/>
                </a:lnTo>
                <a:lnTo>
                  <a:pt x="2196" y="5"/>
                </a:lnTo>
                <a:lnTo>
                  <a:pt x="2196" y="5"/>
                </a:lnTo>
                <a:lnTo>
                  <a:pt x="2187" y="5"/>
                </a:lnTo>
                <a:lnTo>
                  <a:pt x="2187" y="5"/>
                </a:lnTo>
                <a:lnTo>
                  <a:pt x="2182" y="5"/>
                </a:lnTo>
                <a:lnTo>
                  <a:pt x="2182" y="5"/>
                </a:lnTo>
                <a:lnTo>
                  <a:pt x="2182" y="5"/>
                </a:lnTo>
                <a:lnTo>
                  <a:pt x="2178" y="5"/>
                </a:lnTo>
                <a:lnTo>
                  <a:pt x="2173" y="5"/>
                </a:lnTo>
                <a:lnTo>
                  <a:pt x="2168" y="5"/>
                </a:lnTo>
                <a:lnTo>
                  <a:pt x="2168" y="0"/>
                </a:lnTo>
                <a:lnTo>
                  <a:pt x="2168" y="0"/>
                </a:lnTo>
                <a:lnTo>
                  <a:pt x="2168" y="0"/>
                </a:lnTo>
                <a:lnTo>
                  <a:pt x="2159" y="0"/>
                </a:lnTo>
                <a:lnTo>
                  <a:pt x="2159" y="0"/>
                </a:lnTo>
                <a:lnTo>
                  <a:pt x="2155" y="5"/>
                </a:lnTo>
                <a:lnTo>
                  <a:pt x="2155" y="5"/>
                </a:lnTo>
                <a:lnTo>
                  <a:pt x="2155" y="5"/>
                </a:lnTo>
                <a:lnTo>
                  <a:pt x="2155" y="5"/>
                </a:lnTo>
                <a:lnTo>
                  <a:pt x="2155" y="5"/>
                </a:lnTo>
                <a:lnTo>
                  <a:pt x="2155" y="5"/>
                </a:lnTo>
                <a:lnTo>
                  <a:pt x="2155" y="5"/>
                </a:lnTo>
                <a:lnTo>
                  <a:pt x="2150" y="0"/>
                </a:lnTo>
                <a:lnTo>
                  <a:pt x="2150" y="0"/>
                </a:lnTo>
                <a:lnTo>
                  <a:pt x="2146" y="0"/>
                </a:lnTo>
                <a:lnTo>
                  <a:pt x="2137" y="5"/>
                </a:lnTo>
                <a:lnTo>
                  <a:pt x="2137" y="5"/>
                </a:lnTo>
                <a:lnTo>
                  <a:pt x="2137" y="5"/>
                </a:lnTo>
                <a:lnTo>
                  <a:pt x="2137" y="5"/>
                </a:lnTo>
                <a:lnTo>
                  <a:pt x="2137" y="5"/>
                </a:lnTo>
                <a:lnTo>
                  <a:pt x="2137" y="9"/>
                </a:lnTo>
                <a:lnTo>
                  <a:pt x="2137" y="9"/>
                </a:lnTo>
                <a:lnTo>
                  <a:pt x="2137" y="5"/>
                </a:lnTo>
                <a:lnTo>
                  <a:pt x="2132" y="5"/>
                </a:lnTo>
                <a:lnTo>
                  <a:pt x="2132" y="5"/>
                </a:lnTo>
                <a:lnTo>
                  <a:pt x="2132" y="5"/>
                </a:lnTo>
                <a:lnTo>
                  <a:pt x="2132" y="5"/>
                </a:lnTo>
                <a:lnTo>
                  <a:pt x="2128" y="0"/>
                </a:lnTo>
                <a:lnTo>
                  <a:pt x="2119" y="0"/>
                </a:lnTo>
                <a:lnTo>
                  <a:pt x="2105" y="0"/>
                </a:lnTo>
                <a:lnTo>
                  <a:pt x="2105" y="0"/>
                </a:lnTo>
                <a:lnTo>
                  <a:pt x="2105" y="5"/>
                </a:lnTo>
                <a:lnTo>
                  <a:pt x="2110" y="5"/>
                </a:lnTo>
                <a:lnTo>
                  <a:pt x="2110" y="5"/>
                </a:lnTo>
                <a:lnTo>
                  <a:pt x="2110" y="5"/>
                </a:lnTo>
                <a:lnTo>
                  <a:pt x="2114" y="9"/>
                </a:lnTo>
                <a:lnTo>
                  <a:pt x="2114" y="9"/>
                </a:lnTo>
                <a:lnTo>
                  <a:pt x="2110" y="9"/>
                </a:lnTo>
                <a:lnTo>
                  <a:pt x="2105" y="9"/>
                </a:lnTo>
                <a:lnTo>
                  <a:pt x="2105" y="9"/>
                </a:lnTo>
                <a:lnTo>
                  <a:pt x="2105" y="9"/>
                </a:lnTo>
                <a:lnTo>
                  <a:pt x="2105" y="9"/>
                </a:lnTo>
                <a:lnTo>
                  <a:pt x="2105" y="9"/>
                </a:lnTo>
                <a:lnTo>
                  <a:pt x="2105" y="5"/>
                </a:lnTo>
                <a:lnTo>
                  <a:pt x="2101" y="5"/>
                </a:lnTo>
                <a:lnTo>
                  <a:pt x="2101" y="5"/>
                </a:lnTo>
                <a:lnTo>
                  <a:pt x="2096" y="5"/>
                </a:lnTo>
                <a:lnTo>
                  <a:pt x="2092" y="5"/>
                </a:lnTo>
                <a:lnTo>
                  <a:pt x="2087" y="0"/>
                </a:lnTo>
                <a:lnTo>
                  <a:pt x="2083" y="0"/>
                </a:lnTo>
                <a:lnTo>
                  <a:pt x="2078" y="0"/>
                </a:lnTo>
                <a:lnTo>
                  <a:pt x="2078" y="0"/>
                </a:lnTo>
                <a:lnTo>
                  <a:pt x="2083" y="5"/>
                </a:lnTo>
                <a:lnTo>
                  <a:pt x="2083" y="5"/>
                </a:lnTo>
                <a:lnTo>
                  <a:pt x="2083" y="5"/>
                </a:lnTo>
                <a:lnTo>
                  <a:pt x="2083" y="5"/>
                </a:lnTo>
                <a:lnTo>
                  <a:pt x="2087" y="5"/>
                </a:lnTo>
                <a:lnTo>
                  <a:pt x="2087" y="5"/>
                </a:lnTo>
                <a:lnTo>
                  <a:pt x="2083" y="5"/>
                </a:lnTo>
                <a:lnTo>
                  <a:pt x="2078" y="5"/>
                </a:lnTo>
                <a:lnTo>
                  <a:pt x="2074" y="5"/>
                </a:lnTo>
                <a:lnTo>
                  <a:pt x="2069" y="5"/>
                </a:lnTo>
                <a:lnTo>
                  <a:pt x="2069" y="5"/>
                </a:lnTo>
                <a:lnTo>
                  <a:pt x="2069" y="5"/>
                </a:lnTo>
                <a:lnTo>
                  <a:pt x="2069" y="5"/>
                </a:lnTo>
                <a:lnTo>
                  <a:pt x="2069" y="9"/>
                </a:lnTo>
                <a:lnTo>
                  <a:pt x="2069" y="9"/>
                </a:lnTo>
                <a:lnTo>
                  <a:pt x="2065" y="5"/>
                </a:lnTo>
                <a:lnTo>
                  <a:pt x="2065" y="5"/>
                </a:lnTo>
                <a:lnTo>
                  <a:pt x="2060" y="5"/>
                </a:lnTo>
                <a:lnTo>
                  <a:pt x="2060" y="5"/>
                </a:lnTo>
                <a:lnTo>
                  <a:pt x="2056" y="5"/>
                </a:lnTo>
                <a:lnTo>
                  <a:pt x="2060" y="9"/>
                </a:lnTo>
                <a:lnTo>
                  <a:pt x="2060" y="9"/>
                </a:lnTo>
                <a:lnTo>
                  <a:pt x="2060" y="9"/>
                </a:lnTo>
                <a:lnTo>
                  <a:pt x="2056" y="9"/>
                </a:lnTo>
                <a:lnTo>
                  <a:pt x="2056" y="9"/>
                </a:lnTo>
                <a:lnTo>
                  <a:pt x="2051" y="9"/>
                </a:lnTo>
                <a:lnTo>
                  <a:pt x="2051" y="9"/>
                </a:lnTo>
                <a:lnTo>
                  <a:pt x="2051" y="9"/>
                </a:lnTo>
                <a:lnTo>
                  <a:pt x="2051" y="14"/>
                </a:lnTo>
                <a:lnTo>
                  <a:pt x="2056" y="14"/>
                </a:lnTo>
                <a:lnTo>
                  <a:pt x="2060" y="18"/>
                </a:lnTo>
                <a:lnTo>
                  <a:pt x="2065" y="18"/>
                </a:lnTo>
                <a:lnTo>
                  <a:pt x="2065" y="18"/>
                </a:lnTo>
                <a:lnTo>
                  <a:pt x="2065" y="18"/>
                </a:lnTo>
                <a:lnTo>
                  <a:pt x="2065" y="18"/>
                </a:lnTo>
                <a:lnTo>
                  <a:pt x="2060" y="18"/>
                </a:lnTo>
                <a:lnTo>
                  <a:pt x="2060" y="18"/>
                </a:lnTo>
                <a:lnTo>
                  <a:pt x="2060" y="18"/>
                </a:lnTo>
                <a:lnTo>
                  <a:pt x="2051" y="14"/>
                </a:lnTo>
                <a:lnTo>
                  <a:pt x="2047" y="14"/>
                </a:lnTo>
                <a:lnTo>
                  <a:pt x="2047" y="14"/>
                </a:lnTo>
                <a:lnTo>
                  <a:pt x="2047" y="14"/>
                </a:lnTo>
                <a:lnTo>
                  <a:pt x="2047" y="14"/>
                </a:lnTo>
                <a:lnTo>
                  <a:pt x="2042" y="14"/>
                </a:lnTo>
                <a:lnTo>
                  <a:pt x="2042" y="14"/>
                </a:lnTo>
                <a:lnTo>
                  <a:pt x="2047" y="14"/>
                </a:lnTo>
                <a:lnTo>
                  <a:pt x="2042" y="14"/>
                </a:lnTo>
                <a:lnTo>
                  <a:pt x="2042" y="14"/>
                </a:lnTo>
                <a:lnTo>
                  <a:pt x="2042" y="14"/>
                </a:lnTo>
                <a:lnTo>
                  <a:pt x="2042" y="14"/>
                </a:lnTo>
                <a:lnTo>
                  <a:pt x="2042" y="14"/>
                </a:lnTo>
                <a:lnTo>
                  <a:pt x="2037" y="9"/>
                </a:lnTo>
                <a:lnTo>
                  <a:pt x="2037" y="9"/>
                </a:lnTo>
                <a:lnTo>
                  <a:pt x="2033" y="9"/>
                </a:lnTo>
                <a:lnTo>
                  <a:pt x="2033" y="9"/>
                </a:lnTo>
                <a:lnTo>
                  <a:pt x="2033" y="9"/>
                </a:lnTo>
                <a:lnTo>
                  <a:pt x="2033" y="9"/>
                </a:lnTo>
                <a:lnTo>
                  <a:pt x="2028" y="9"/>
                </a:lnTo>
                <a:lnTo>
                  <a:pt x="2024" y="9"/>
                </a:lnTo>
                <a:lnTo>
                  <a:pt x="2019" y="9"/>
                </a:lnTo>
                <a:lnTo>
                  <a:pt x="2019" y="9"/>
                </a:lnTo>
                <a:lnTo>
                  <a:pt x="2015" y="9"/>
                </a:lnTo>
                <a:lnTo>
                  <a:pt x="2010" y="9"/>
                </a:lnTo>
                <a:lnTo>
                  <a:pt x="2010" y="14"/>
                </a:lnTo>
                <a:lnTo>
                  <a:pt x="2019" y="14"/>
                </a:lnTo>
                <a:lnTo>
                  <a:pt x="2019" y="14"/>
                </a:lnTo>
                <a:lnTo>
                  <a:pt x="2019" y="14"/>
                </a:lnTo>
                <a:lnTo>
                  <a:pt x="2019" y="14"/>
                </a:lnTo>
                <a:lnTo>
                  <a:pt x="2015" y="14"/>
                </a:lnTo>
                <a:lnTo>
                  <a:pt x="2015" y="14"/>
                </a:lnTo>
                <a:lnTo>
                  <a:pt x="2015" y="14"/>
                </a:lnTo>
                <a:lnTo>
                  <a:pt x="2010" y="14"/>
                </a:lnTo>
                <a:lnTo>
                  <a:pt x="2010" y="14"/>
                </a:lnTo>
                <a:lnTo>
                  <a:pt x="2010" y="14"/>
                </a:lnTo>
                <a:lnTo>
                  <a:pt x="2006" y="14"/>
                </a:lnTo>
                <a:lnTo>
                  <a:pt x="2006" y="14"/>
                </a:lnTo>
                <a:lnTo>
                  <a:pt x="2001" y="14"/>
                </a:lnTo>
                <a:lnTo>
                  <a:pt x="2001" y="14"/>
                </a:lnTo>
                <a:lnTo>
                  <a:pt x="2001" y="14"/>
                </a:lnTo>
                <a:lnTo>
                  <a:pt x="2001" y="14"/>
                </a:lnTo>
                <a:lnTo>
                  <a:pt x="2001" y="14"/>
                </a:lnTo>
                <a:lnTo>
                  <a:pt x="1997" y="14"/>
                </a:lnTo>
                <a:lnTo>
                  <a:pt x="1992" y="14"/>
                </a:lnTo>
                <a:lnTo>
                  <a:pt x="1988" y="14"/>
                </a:lnTo>
                <a:lnTo>
                  <a:pt x="1983" y="14"/>
                </a:lnTo>
                <a:lnTo>
                  <a:pt x="1983" y="14"/>
                </a:lnTo>
                <a:lnTo>
                  <a:pt x="1979" y="14"/>
                </a:lnTo>
                <a:lnTo>
                  <a:pt x="1974" y="14"/>
                </a:lnTo>
                <a:lnTo>
                  <a:pt x="1970" y="14"/>
                </a:lnTo>
                <a:lnTo>
                  <a:pt x="1965" y="14"/>
                </a:lnTo>
                <a:lnTo>
                  <a:pt x="1965" y="18"/>
                </a:lnTo>
                <a:lnTo>
                  <a:pt x="1961" y="18"/>
                </a:lnTo>
                <a:lnTo>
                  <a:pt x="1956" y="18"/>
                </a:lnTo>
                <a:lnTo>
                  <a:pt x="1956" y="18"/>
                </a:lnTo>
                <a:lnTo>
                  <a:pt x="1956" y="18"/>
                </a:lnTo>
                <a:lnTo>
                  <a:pt x="1956" y="18"/>
                </a:lnTo>
                <a:lnTo>
                  <a:pt x="1961" y="18"/>
                </a:lnTo>
                <a:lnTo>
                  <a:pt x="1965" y="18"/>
                </a:lnTo>
                <a:lnTo>
                  <a:pt x="1965" y="18"/>
                </a:lnTo>
                <a:lnTo>
                  <a:pt x="1965" y="18"/>
                </a:lnTo>
                <a:lnTo>
                  <a:pt x="1970" y="18"/>
                </a:lnTo>
                <a:lnTo>
                  <a:pt x="1970" y="18"/>
                </a:lnTo>
                <a:lnTo>
                  <a:pt x="1970" y="18"/>
                </a:lnTo>
                <a:lnTo>
                  <a:pt x="1961" y="23"/>
                </a:lnTo>
                <a:lnTo>
                  <a:pt x="1961" y="23"/>
                </a:lnTo>
                <a:lnTo>
                  <a:pt x="1961" y="23"/>
                </a:lnTo>
                <a:lnTo>
                  <a:pt x="1961" y="23"/>
                </a:lnTo>
                <a:lnTo>
                  <a:pt x="1979" y="23"/>
                </a:lnTo>
                <a:lnTo>
                  <a:pt x="1983" y="23"/>
                </a:lnTo>
                <a:lnTo>
                  <a:pt x="1983" y="23"/>
                </a:lnTo>
                <a:lnTo>
                  <a:pt x="1988" y="23"/>
                </a:lnTo>
                <a:lnTo>
                  <a:pt x="1988" y="23"/>
                </a:lnTo>
                <a:lnTo>
                  <a:pt x="1983" y="23"/>
                </a:lnTo>
                <a:lnTo>
                  <a:pt x="1979" y="23"/>
                </a:lnTo>
                <a:lnTo>
                  <a:pt x="1974" y="23"/>
                </a:lnTo>
                <a:lnTo>
                  <a:pt x="1970" y="23"/>
                </a:lnTo>
                <a:lnTo>
                  <a:pt x="1965" y="23"/>
                </a:lnTo>
                <a:lnTo>
                  <a:pt x="1965" y="23"/>
                </a:lnTo>
                <a:lnTo>
                  <a:pt x="1970" y="27"/>
                </a:lnTo>
                <a:lnTo>
                  <a:pt x="1970" y="27"/>
                </a:lnTo>
                <a:lnTo>
                  <a:pt x="1965" y="27"/>
                </a:lnTo>
                <a:lnTo>
                  <a:pt x="1961" y="27"/>
                </a:lnTo>
                <a:lnTo>
                  <a:pt x="1961" y="27"/>
                </a:lnTo>
                <a:lnTo>
                  <a:pt x="1961" y="27"/>
                </a:lnTo>
                <a:lnTo>
                  <a:pt x="1961" y="27"/>
                </a:lnTo>
                <a:lnTo>
                  <a:pt x="1961" y="32"/>
                </a:lnTo>
                <a:lnTo>
                  <a:pt x="1965" y="27"/>
                </a:lnTo>
                <a:lnTo>
                  <a:pt x="1983" y="32"/>
                </a:lnTo>
                <a:lnTo>
                  <a:pt x="1988" y="27"/>
                </a:lnTo>
                <a:lnTo>
                  <a:pt x="1997" y="27"/>
                </a:lnTo>
                <a:lnTo>
                  <a:pt x="2001" y="27"/>
                </a:lnTo>
                <a:lnTo>
                  <a:pt x="2001" y="27"/>
                </a:lnTo>
                <a:lnTo>
                  <a:pt x="2006" y="27"/>
                </a:lnTo>
                <a:lnTo>
                  <a:pt x="2001" y="27"/>
                </a:lnTo>
                <a:lnTo>
                  <a:pt x="1992" y="32"/>
                </a:lnTo>
                <a:lnTo>
                  <a:pt x="1988" y="32"/>
                </a:lnTo>
                <a:lnTo>
                  <a:pt x="1983" y="32"/>
                </a:lnTo>
                <a:lnTo>
                  <a:pt x="1979" y="32"/>
                </a:lnTo>
                <a:lnTo>
                  <a:pt x="1970" y="32"/>
                </a:lnTo>
                <a:lnTo>
                  <a:pt x="1961" y="32"/>
                </a:lnTo>
                <a:lnTo>
                  <a:pt x="1961" y="32"/>
                </a:lnTo>
                <a:lnTo>
                  <a:pt x="1961" y="32"/>
                </a:lnTo>
                <a:lnTo>
                  <a:pt x="1961" y="32"/>
                </a:lnTo>
                <a:lnTo>
                  <a:pt x="1961" y="32"/>
                </a:lnTo>
                <a:lnTo>
                  <a:pt x="1961" y="32"/>
                </a:lnTo>
                <a:lnTo>
                  <a:pt x="1961" y="36"/>
                </a:lnTo>
                <a:lnTo>
                  <a:pt x="1965" y="36"/>
                </a:lnTo>
                <a:lnTo>
                  <a:pt x="1965" y="36"/>
                </a:lnTo>
                <a:lnTo>
                  <a:pt x="1970" y="36"/>
                </a:lnTo>
                <a:lnTo>
                  <a:pt x="1970" y="36"/>
                </a:lnTo>
                <a:lnTo>
                  <a:pt x="1974" y="36"/>
                </a:lnTo>
                <a:lnTo>
                  <a:pt x="1988" y="32"/>
                </a:lnTo>
                <a:lnTo>
                  <a:pt x="1992" y="32"/>
                </a:lnTo>
                <a:lnTo>
                  <a:pt x="1992" y="32"/>
                </a:lnTo>
                <a:lnTo>
                  <a:pt x="2006" y="32"/>
                </a:lnTo>
                <a:lnTo>
                  <a:pt x="2015" y="32"/>
                </a:lnTo>
                <a:lnTo>
                  <a:pt x="2015" y="32"/>
                </a:lnTo>
                <a:lnTo>
                  <a:pt x="2001" y="32"/>
                </a:lnTo>
                <a:lnTo>
                  <a:pt x="1997" y="32"/>
                </a:lnTo>
                <a:lnTo>
                  <a:pt x="1992" y="32"/>
                </a:lnTo>
                <a:lnTo>
                  <a:pt x="1983" y="36"/>
                </a:lnTo>
                <a:lnTo>
                  <a:pt x="1979" y="36"/>
                </a:lnTo>
                <a:lnTo>
                  <a:pt x="1979" y="36"/>
                </a:lnTo>
                <a:lnTo>
                  <a:pt x="1979" y="36"/>
                </a:lnTo>
                <a:lnTo>
                  <a:pt x="1979" y="36"/>
                </a:lnTo>
                <a:lnTo>
                  <a:pt x="1979" y="41"/>
                </a:lnTo>
                <a:lnTo>
                  <a:pt x="1979" y="41"/>
                </a:lnTo>
                <a:lnTo>
                  <a:pt x="1983" y="41"/>
                </a:lnTo>
                <a:lnTo>
                  <a:pt x="1988" y="41"/>
                </a:lnTo>
                <a:lnTo>
                  <a:pt x="1988" y="41"/>
                </a:lnTo>
                <a:lnTo>
                  <a:pt x="1992" y="41"/>
                </a:lnTo>
                <a:lnTo>
                  <a:pt x="1997" y="41"/>
                </a:lnTo>
                <a:lnTo>
                  <a:pt x="1997" y="41"/>
                </a:lnTo>
                <a:lnTo>
                  <a:pt x="2001" y="41"/>
                </a:lnTo>
                <a:lnTo>
                  <a:pt x="2001" y="36"/>
                </a:lnTo>
                <a:lnTo>
                  <a:pt x="2006" y="36"/>
                </a:lnTo>
                <a:lnTo>
                  <a:pt x="2010" y="36"/>
                </a:lnTo>
                <a:lnTo>
                  <a:pt x="2015" y="36"/>
                </a:lnTo>
                <a:lnTo>
                  <a:pt x="2019" y="36"/>
                </a:lnTo>
                <a:lnTo>
                  <a:pt x="2015" y="36"/>
                </a:lnTo>
                <a:lnTo>
                  <a:pt x="2010" y="41"/>
                </a:lnTo>
                <a:lnTo>
                  <a:pt x="2006" y="41"/>
                </a:lnTo>
                <a:lnTo>
                  <a:pt x="2010" y="41"/>
                </a:lnTo>
                <a:lnTo>
                  <a:pt x="2010" y="41"/>
                </a:lnTo>
                <a:lnTo>
                  <a:pt x="2019" y="41"/>
                </a:lnTo>
                <a:lnTo>
                  <a:pt x="2024" y="41"/>
                </a:lnTo>
                <a:lnTo>
                  <a:pt x="2024" y="41"/>
                </a:lnTo>
                <a:lnTo>
                  <a:pt x="2037" y="36"/>
                </a:lnTo>
                <a:lnTo>
                  <a:pt x="2042" y="36"/>
                </a:lnTo>
                <a:lnTo>
                  <a:pt x="2042" y="36"/>
                </a:lnTo>
                <a:lnTo>
                  <a:pt x="2042" y="36"/>
                </a:lnTo>
                <a:lnTo>
                  <a:pt x="2047" y="36"/>
                </a:lnTo>
                <a:lnTo>
                  <a:pt x="2047" y="32"/>
                </a:lnTo>
                <a:lnTo>
                  <a:pt x="2051" y="32"/>
                </a:lnTo>
                <a:lnTo>
                  <a:pt x="2051" y="32"/>
                </a:lnTo>
                <a:lnTo>
                  <a:pt x="2051" y="32"/>
                </a:lnTo>
                <a:lnTo>
                  <a:pt x="2056" y="32"/>
                </a:lnTo>
                <a:lnTo>
                  <a:pt x="2056" y="32"/>
                </a:lnTo>
                <a:lnTo>
                  <a:pt x="2060" y="32"/>
                </a:lnTo>
                <a:lnTo>
                  <a:pt x="2065" y="32"/>
                </a:lnTo>
                <a:lnTo>
                  <a:pt x="2078" y="27"/>
                </a:lnTo>
                <a:lnTo>
                  <a:pt x="2074" y="27"/>
                </a:lnTo>
                <a:lnTo>
                  <a:pt x="2069" y="32"/>
                </a:lnTo>
                <a:lnTo>
                  <a:pt x="2060" y="32"/>
                </a:lnTo>
                <a:lnTo>
                  <a:pt x="2056" y="32"/>
                </a:lnTo>
                <a:lnTo>
                  <a:pt x="2056" y="36"/>
                </a:lnTo>
                <a:lnTo>
                  <a:pt x="2051" y="36"/>
                </a:lnTo>
                <a:lnTo>
                  <a:pt x="2051" y="36"/>
                </a:lnTo>
                <a:lnTo>
                  <a:pt x="2051" y="36"/>
                </a:lnTo>
                <a:lnTo>
                  <a:pt x="2056" y="36"/>
                </a:lnTo>
                <a:lnTo>
                  <a:pt x="2065" y="36"/>
                </a:lnTo>
                <a:lnTo>
                  <a:pt x="2065" y="36"/>
                </a:lnTo>
                <a:lnTo>
                  <a:pt x="2065" y="36"/>
                </a:lnTo>
                <a:lnTo>
                  <a:pt x="2065" y="36"/>
                </a:lnTo>
                <a:lnTo>
                  <a:pt x="2065" y="36"/>
                </a:lnTo>
                <a:lnTo>
                  <a:pt x="2060" y="36"/>
                </a:lnTo>
                <a:lnTo>
                  <a:pt x="2051" y="41"/>
                </a:lnTo>
                <a:lnTo>
                  <a:pt x="2037" y="41"/>
                </a:lnTo>
                <a:lnTo>
                  <a:pt x="2037" y="41"/>
                </a:lnTo>
                <a:lnTo>
                  <a:pt x="2033" y="41"/>
                </a:lnTo>
                <a:lnTo>
                  <a:pt x="2024" y="45"/>
                </a:lnTo>
                <a:lnTo>
                  <a:pt x="2006" y="45"/>
                </a:lnTo>
                <a:lnTo>
                  <a:pt x="2006" y="45"/>
                </a:lnTo>
                <a:lnTo>
                  <a:pt x="2001" y="45"/>
                </a:lnTo>
                <a:lnTo>
                  <a:pt x="2001" y="45"/>
                </a:lnTo>
                <a:lnTo>
                  <a:pt x="2001" y="45"/>
                </a:lnTo>
                <a:lnTo>
                  <a:pt x="2001" y="50"/>
                </a:lnTo>
                <a:lnTo>
                  <a:pt x="2006" y="50"/>
                </a:lnTo>
                <a:lnTo>
                  <a:pt x="2006" y="54"/>
                </a:lnTo>
                <a:lnTo>
                  <a:pt x="2006" y="54"/>
                </a:lnTo>
                <a:lnTo>
                  <a:pt x="2006" y="54"/>
                </a:lnTo>
                <a:lnTo>
                  <a:pt x="2006" y="54"/>
                </a:lnTo>
                <a:lnTo>
                  <a:pt x="2010" y="59"/>
                </a:lnTo>
                <a:lnTo>
                  <a:pt x="2010" y="59"/>
                </a:lnTo>
                <a:lnTo>
                  <a:pt x="2015" y="59"/>
                </a:lnTo>
                <a:lnTo>
                  <a:pt x="2010" y="59"/>
                </a:lnTo>
                <a:lnTo>
                  <a:pt x="2010" y="59"/>
                </a:lnTo>
                <a:lnTo>
                  <a:pt x="2006" y="59"/>
                </a:lnTo>
                <a:lnTo>
                  <a:pt x="2006" y="59"/>
                </a:lnTo>
                <a:lnTo>
                  <a:pt x="2001" y="59"/>
                </a:lnTo>
                <a:lnTo>
                  <a:pt x="2001" y="54"/>
                </a:lnTo>
                <a:lnTo>
                  <a:pt x="2001" y="54"/>
                </a:lnTo>
                <a:lnTo>
                  <a:pt x="1997" y="54"/>
                </a:lnTo>
                <a:lnTo>
                  <a:pt x="1997" y="50"/>
                </a:lnTo>
                <a:lnTo>
                  <a:pt x="1997" y="50"/>
                </a:lnTo>
                <a:lnTo>
                  <a:pt x="1997" y="50"/>
                </a:lnTo>
                <a:lnTo>
                  <a:pt x="1997" y="45"/>
                </a:lnTo>
                <a:lnTo>
                  <a:pt x="1992" y="45"/>
                </a:lnTo>
                <a:lnTo>
                  <a:pt x="1992" y="45"/>
                </a:lnTo>
                <a:lnTo>
                  <a:pt x="1988" y="45"/>
                </a:lnTo>
                <a:lnTo>
                  <a:pt x="1983" y="45"/>
                </a:lnTo>
                <a:lnTo>
                  <a:pt x="1974" y="41"/>
                </a:lnTo>
                <a:lnTo>
                  <a:pt x="1970" y="45"/>
                </a:lnTo>
                <a:lnTo>
                  <a:pt x="1965" y="45"/>
                </a:lnTo>
                <a:lnTo>
                  <a:pt x="1965" y="50"/>
                </a:lnTo>
                <a:lnTo>
                  <a:pt x="1961" y="50"/>
                </a:lnTo>
                <a:lnTo>
                  <a:pt x="1961" y="54"/>
                </a:lnTo>
                <a:lnTo>
                  <a:pt x="1961" y="54"/>
                </a:lnTo>
                <a:lnTo>
                  <a:pt x="1965" y="54"/>
                </a:lnTo>
                <a:lnTo>
                  <a:pt x="1970" y="54"/>
                </a:lnTo>
                <a:lnTo>
                  <a:pt x="1970" y="54"/>
                </a:lnTo>
                <a:lnTo>
                  <a:pt x="1970" y="59"/>
                </a:lnTo>
                <a:lnTo>
                  <a:pt x="1970" y="59"/>
                </a:lnTo>
                <a:lnTo>
                  <a:pt x="1970" y="63"/>
                </a:lnTo>
                <a:lnTo>
                  <a:pt x="1970" y="63"/>
                </a:lnTo>
                <a:lnTo>
                  <a:pt x="1970" y="63"/>
                </a:lnTo>
                <a:lnTo>
                  <a:pt x="1970" y="63"/>
                </a:lnTo>
                <a:lnTo>
                  <a:pt x="1970" y="68"/>
                </a:lnTo>
                <a:lnTo>
                  <a:pt x="1970" y="63"/>
                </a:lnTo>
                <a:lnTo>
                  <a:pt x="1965" y="63"/>
                </a:lnTo>
                <a:lnTo>
                  <a:pt x="1965" y="63"/>
                </a:lnTo>
                <a:lnTo>
                  <a:pt x="1965" y="63"/>
                </a:lnTo>
                <a:lnTo>
                  <a:pt x="1961" y="63"/>
                </a:lnTo>
                <a:lnTo>
                  <a:pt x="1961" y="63"/>
                </a:lnTo>
                <a:lnTo>
                  <a:pt x="1961" y="68"/>
                </a:lnTo>
                <a:lnTo>
                  <a:pt x="1961" y="68"/>
                </a:lnTo>
                <a:lnTo>
                  <a:pt x="1961" y="68"/>
                </a:lnTo>
                <a:lnTo>
                  <a:pt x="1965" y="68"/>
                </a:lnTo>
                <a:lnTo>
                  <a:pt x="1965" y="68"/>
                </a:lnTo>
                <a:lnTo>
                  <a:pt x="1974" y="68"/>
                </a:lnTo>
                <a:lnTo>
                  <a:pt x="1974" y="68"/>
                </a:lnTo>
                <a:lnTo>
                  <a:pt x="1979" y="68"/>
                </a:lnTo>
                <a:lnTo>
                  <a:pt x="1979" y="68"/>
                </a:lnTo>
                <a:lnTo>
                  <a:pt x="1983" y="68"/>
                </a:lnTo>
                <a:lnTo>
                  <a:pt x="1983" y="68"/>
                </a:lnTo>
                <a:lnTo>
                  <a:pt x="1983" y="68"/>
                </a:lnTo>
                <a:lnTo>
                  <a:pt x="1983" y="68"/>
                </a:lnTo>
                <a:lnTo>
                  <a:pt x="1983" y="68"/>
                </a:lnTo>
                <a:lnTo>
                  <a:pt x="1979" y="68"/>
                </a:lnTo>
                <a:lnTo>
                  <a:pt x="1979" y="68"/>
                </a:lnTo>
                <a:lnTo>
                  <a:pt x="1974" y="68"/>
                </a:lnTo>
                <a:lnTo>
                  <a:pt x="1970" y="68"/>
                </a:lnTo>
                <a:lnTo>
                  <a:pt x="1970" y="72"/>
                </a:lnTo>
                <a:lnTo>
                  <a:pt x="1965" y="72"/>
                </a:lnTo>
                <a:lnTo>
                  <a:pt x="1965" y="72"/>
                </a:lnTo>
                <a:lnTo>
                  <a:pt x="1965" y="68"/>
                </a:lnTo>
                <a:lnTo>
                  <a:pt x="1961" y="68"/>
                </a:lnTo>
                <a:lnTo>
                  <a:pt x="1956" y="68"/>
                </a:lnTo>
                <a:lnTo>
                  <a:pt x="1956" y="68"/>
                </a:lnTo>
                <a:lnTo>
                  <a:pt x="1952" y="68"/>
                </a:lnTo>
                <a:lnTo>
                  <a:pt x="1947" y="68"/>
                </a:lnTo>
                <a:lnTo>
                  <a:pt x="1943" y="68"/>
                </a:lnTo>
                <a:lnTo>
                  <a:pt x="1934" y="68"/>
                </a:lnTo>
                <a:lnTo>
                  <a:pt x="1934" y="72"/>
                </a:lnTo>
                <a:lnTo>
                  <a:pt x="1929" y="72"/>
                </a:lnTo>
                <a:lnTo>
                  <a:pt x="1925" y="72"/>
                </a:lnTo>
                <a:lnTo>
                  <a:pt x="1920" y="72"/>
                </a:lnTo>
                <a:lnTo>
                  <a:pt x="1920" y="77"/>
                </a:lnTo>
                <a:lnTo>
                  <a:pt x="1916" y="77"/>
                </a:lnTo>
                <a:lnTo>
                  <a:pt x="1916" y="81"/>
                </a:lnTo>
                <a:lnTo>
                  <a:pt x="1920" y="81"/>
                </a:lnTo>
                <a:lnTo>
                  <a:pt x="1925" y="81"/>
                </a:lnTo>
                <a:lnTo>
                  <a:pt x="1925" y="77"/>
                </a:lnTo>
                <a:lnTo>
                  <a:pt x="1934" y="77"/>
                </a:lnTo>
                <a:lnTo>
                  <a:pt x="1934" y="77"/>
                </a:lnTo>
                <a:lnTo>
                  <a:pt x="1929" y="81"/>
                </a:lnTo>
                <a:lnTo>
                  <a:pt x="1925" y="81"/>
                </a:lnTo>
                <a:lnTo>
                  <a:pt x="1934" y="81"/>
                </a:lnTo>
                <a:lnTo>
                  <a:pt x="1934" y="81"/>
                </a:lnTo>
                <a:lnTo>
                  <a:pt x="1938" y="81"/>
                </a:lnTo>
                <a:lnTo>
                  <a:pt x="1943" y="77"/>
                </a:lnTo>
                <a:lnTo>
                  <a:pt x="1947" y="72"/>
                </a:lnTo>
                <a:lnTo>
                  <a:pt x="1943" y="77"/>
                </a:lnTo>
                <a:lnTo>
                  <a:pt x="1947" y="77"/>
                </a:lnTo>
                <a:lnTo>
                  <a:pt x="1947" y="81"/>
                </a:lnTo>
                <a:lnTo>
                  <a:pt x="1947" y="81"/>
                </a:lnTo>
                <a:lnTo>
                  <a:pt x="1943" y="81"/>
                </a:lnTo>
                <a:lnTo>
                  <a:pt x="1943" y="81"/>
                </a:lnTo>
                <a:lnTo>
                  <a:pt x="1938" y="81"/>
                </a:lnTo>
                <a:lnTo>
                  <a:pt x="1934" y="81"/>
                </a:lnTo>
                <a:lnTo>
                  <a:pt x="1929" y="86"/>
                </a:lnTo>
                <a:lnTo>
                  <a:pt x="1929" y="86"/>
                </a:lnTo>
                <a:lnTo>
                  <a:pt x="1925" y="90"/>
                </a:lnTo>
                <a:lnTo>
                  <a:pt x="1925" y="90"/>
                </a:lnTo>
                <a:lnTo>
                  <a:pt x="1929" y="90"/>
                </a:lnTo>
                <a:lnTo>
                  <a:pt x="1934" y="90"/>
                </a:lnTo>
                <a:lnTo>
                  <a:pt x="1934" y="90"/>
                </a:lnTo>
                <a:lnTo>
                  <a:pt x="1938" y="90"/>
                </a:lnTo>
                <a:lnTo>
                  <a:pt x="1938" y="90"/>
                </a:lnTo>
                <a:lnTo>
                  <a:pt x="1943" y="90"/>
                </a:lnTo>
                <a:lnTo>
                  <a:pt x="1943" y="90"/>
                </a:lnTo>
                <a:lnTo>
                  <a:pt x="1956" y="86"/>
                </a:lnTo>
                <a:lnTo>
                  <a:pt x="1956" y="86"/>
                </a:lnTo>
                <a:lnTo>
                  <a:pt x="1956" y="86"/>
                </a:lnTo>
                <a:lnTo>
                  <a:pt x="1956" y="86"/>
                </a:lnTo>
                <a:lnTo>
                  <a:pt x="1952" y="86"/>
                </a:lnTo>
                <a:lnTo>
                  <a:pt x="1952" y="90"/>
                </a:lnTo>
                <a:lnTo>
                  <a:pt x="1943" y="90"/>
                </a:lnTo>
                <a:lnTo>
                  <a:pt x="1938" y="90"/>
                </a:lnTo>
                <a:lnTo>
                  <a:pt x="1938" y="95"/>
                </a:lnTo>
                <a:lnTo>
                  <a:pt x="1938" y="95"/>
                </a:lnTo>
                <a:lnTo>
                  <a:pt x="1934" y="95"/>
                </a:lnTo>
                <a:lnTo>
                  <a:pt x="1934" y="95"/>
                </a:lnTo>
                <a:lnTo>
                  <a:pt x="1929" y="95"/>
                </a:lnTo>
                <a:lnTo>
                  <a:pt x="1925" y="95"/>
                </a:lnTo>
                <a:lnTo>
                  <a:pt x="1925" y="95"/>
                </a:lnTo>
                <a:lnTo>
                  <a:pt x="1920" y="90"/>
                </a:lnTo>
                <a:lnTo>
                  <a:pt x="1920" y="90"/>
                </a:lnTo>
                <a:lnTo>
                  <a:pt x="1920" y="90"/>
                </a:lnTo>
                <a:lnTo>
                  <a:pt x="1920" y="86"/>
                </a:lnTo>
                <a:lnTo>
                  <a:pt x="1920" y="86"/>
                </a:lnTo>
                <a:lnTo>
                  <a:pt x="1916" y="86"/>
                </a:lnTo>
                <a:lnTo>
                  <a:pt x="1916" y="86"/>
                </a:lnTo>
                <a:lnTo>
                  <a:pt x="1911" y="81"/>
                </a:lnTo>
                <a:lnTo>
                  <a:pt x="1911" y="86"/>
                </a:lnTo>
                <a:lnTo>
                  <a:pt x="1906" y="86"/>
                </a:lnTo>
                <a:lnTo>
                  <a:pt x="1902" y="86"/>
                </a:lnTo>
                <a:lnTo>
                  <a:pt x="1902" y="86"/>
                </a:lnTo>
                <a:lnTo>
                  <a:pt x="1902" y="86"/>
                </a:lnTo>
                <a:lnTo>
                  <a:pt x="1902" y="90"/>
                </a:lnTo>
                <a:lnTo>
                  <a:pt x="1897" y="90"/>
                </a:lnTo>
                <a:lnTo>
                  <a:pt x="1897" y="90"/>
                </a:lnTo>
                <a:lnTo>
                  <a:pt x="1902" y="95"/>
                </a:lnTo>
                <a:lnTo>
                  <a:pt x="1902" y="95"/>
                </a:lnTo>
                <a:lnTo>
                  <a:pt x="1902" y="95"/>
                </a:lnTo>
                <a:lnTo>
                  <a:pt x="1902" y="95"/>
                </a:lnTo>
                <a:lnTo>
                  <a:pt x="1902" y="95"/>
                </a:lnTo>
                <a:lnTo>
                  <a:pt x="1902" y="95"/>
                </a:lnTo>
                <a:lnTo>
                  <a:pt x="1902" y="95"/>
                </a:lnTo>
                <a:lnTo>
                  <a:pt x="1897" y="95"/>
                </a:lnTo>
                <a:lnTo>
                  <a:pt x="1897" y="95"/>
                </a:lnTo>
                <a:lnTo>
                  <a:pt x="1893" y="95"/>
                </a:lnTo>
                <a:lnTo>
                  <a:pt x="1893" y="95"/>
                </a:lnTo>
                <a:lnTo>
                  <a:pt x="1888" y="95"/>
                </a:lnTo>
                <a:lnTo>
                  <a:pt x="1884" y="95"/>
                </a:lnTo>
                <a:lnTo>
                  <a:pt x="1884" y="95"/>
                </a:lnTo>
                <a:lnTo>
                  <a:pt x="1879" y="100"/>
                </a:lnTo>
                <a:lnTo>
                  <a:pt x="1870" y="100"/>
                </a:lnTo>
                <a:lnTo>
                  <a:pt x="1866" y="104"/>
                </a:lnTo>
                <a:lnTo>
                  <a:pt x="1861" y="104"/>
                </a:lnTo>
                <a:lnTo>
                  <a:pt x="1866" y="109"/>
                </a:lnTo>
                <a:lnTo>
                  <a:pt x="1870" y="109"/>
                </a:lnTo>
                <a:close/>
                <a:moveTo>
                  <a:pt x="1988" y="298"/>
                </a:moveTo>
                <a:lnTo>
                  <a:pt x="1992" y="303"/>
                </a:lnTo>
                <a:lnTo>
                  <a:pt x="1992" y="303"/>
                </a:lnTo>
                <a:lnTo>
                  <a:pt x="1992" y="303"/>
                </a:lnTo>
                <a:lnTo>
                  <a:pt x="1997" y="303"/>
                </a:lnTo>
                <a:lnTo>
                  <a:pt x="1997" y="303"/>
                </a:lnTo>
                <a:lnTo>
                  <a:pt x="1997" y="298"/>
                </a:lnTo>
                <a:lnTo>
                  <a:pt x="1997" y="298"/>
                </a:lnTo>
                <a:lnTo>
                  <a:pt x="1992" y="294"/>
                </a:lnTo>
                <a:lnTo>
                  <a:pt x="1992" y="294"/>
                </a:lnTo>
                <a:lnTo>
                  <a:pt x="1992" y="294"/>
                </a:lnTo>
                <a:lnTo>
                  <a:pt x="1988" y="294"/>
                </a:lnTo>
                <a:lnTo>
                  <a:pt x="1983" y="294"/>
                </a:lnTo>
                <a:lnTo>
                  <a:pt x="1983" y="294"/>
                </a:lnTo>
                <a:lnTo>
                  <a:pt x="1983" y="294"/>
                </a:lnTo>
                <a:lnTo>
                  <a:pt x="1983" y="294"/>
                </a:lnTo>
                <a:lnTo>
                  <a:pt x="1983" y="294"/>
                </a:lnTo>
                <a:lnTo>
                  <a:pt x="1979" y="294"/>
                </a:lnTo>
                <a:lnTo>
                  <a:pt x="1974" y="294"/>
                </a:lnTo>
                <a:lnTo>
                  <a:pt x="1970" y="298"/>
                </a:lnTo>
                <a:lnTo>
                  <a:pt x="1970" y="298"/>
                </a:lnTo>
                <a:lnTo>
                  <a:pt x="1979" y="294"/>
                </a:lnTo>
                <a:lnTo>
                  <a:pt x="1979" y="294"/>
                </a:lnTo>
                <a:lnTo>
                  <a:pt x="1979" y="294"/>
                </a:lnTo>
                <a:lnTo>
                  <a:pt x="1979" y="289"/>
                </a:lnTo>
                <a:lnTo>
                  <a:pt x="1983" y="289"/>
                </a:lnTo>
                <a:lnTo>
                  <a:pt x="1983" y="289"/>
                </a:lnTo>
                <a:lnTo>
                  <a:pt x="1983" y="289"/>
                </a:lnTo>
                <a:lnTo>
                  <a:pt x="1979" y="285"/>
                </a:lnTo>
                <a:lnTo>
                  <a:pt x="1979" y="285"/>
                </a:lnTo>
                <a:lnTo>
                  <a:pt x="1979" y="285"/>
                </a:lnTo>
                <a:lnTo>
                  <a:pt x="1974" y="289"/>
                </a:lnTo>
                <a:lnTo>
                  <a:pt x="1974" y="289"/>
                </a:lnTo>
                <a:lnTo>
                  <a:pt x="1974" y="289"/>
                </a:lnTo>
                <a:lnTo>
                  <a:pt x="1970" y="289"/>
                </a:lnTo>
                <a:lnTo>
                  <a:pt x="1970" y="289"/>
                </a:lnTo>
                <a:lnTo>
                  <a:pt x="1970" y="289"/>
                </a:lnTo>
                <a:lnTo>
                  <a:pt x="1965" y="285"/>
                </a:lnTo>
                <a:lnTo>
                  <a:pt x="1965" y="285"/>
                </a:lnTo>
                <a:lnTo>
                  <a:pt x="1970" y="285"/>
                </a:lnTo>
                <a:lnTo>
                  <a:pt x="1970" y="285"/>
                </a:lnTo>
                <a:lnTo>
                  <a:pt x="1970" y="285"/>
                </a:lnTo>
                <a:lnTo>
                  <a:pt x="1974" y="285"/>
                </a:lnTo>
                <a:lnTo>
                  <a:pt x="1974" y="285"/>
                </a:lnTo>
                <a:lnTo>
                  <a:pt x="1979" y="285"/>
                </a:lnTo>
                <a:lnTo>
                  <a:pt x="1979" y="280"/>
                </a:lnTo>
                <a:lnTo>
                  <a:pt x="1974" y="280"/>
                </a:lnTo>
                <a:lnTo>
                  <a:pt x="1974" y="280"/>
                </a:lnTo>
                <a:lnTo>
                  <a:pt x="1974" y="276"/>
                </a:lnTo>
                <a:lnTo>
                  <a:pt x="1974" y="276"/>
                </a:lnTo>
                <a:lnTo>
                  <a:pt x="1970" y="276"/>
                </a:lnTo>
                <a:lnTo>
                  <a:pt x="1970" y="276"/>
                </a:lnTo>
                <a:lnTo>
                  <a:pt x="1970" y="276"/>
                </a:lnTo>
                <a:lnTo>
                  <a:pt x="1970" y="276"/>
                </a:lnTo>
                <a:lnTo>
                  <a:pt x="1970" y="276"/>
                </a:lnTo>
                <a:lnTo>
                  <a:pt x="1974" y="276"/>
                </a:lnTo>
                <a:lnTo>
                  <a:pt x="1974" y="276"/>
                </a:lnTo>
                <a:lnTo>
                  <a:pt x="1974" y="271"/>
                </a:lnTo>
                <a:lnTo>
                  <a:pt x="1974" y="271"/>
                </a:lnTo>
                <a:lnTo>
                  <a:pt x="1970" y="271"/>
                </a:lnTo>
                <a:lnTo>
                  <a:pt x="1970" y="276"/>
                </a:lnTo>
                <a:lnTo>
                  <a:pt x="1965" y="276"/>
                </a:lnTo>
                <a:lnTo>
                  <a:pt x="1965" y="276"/>
                </a:lnTo>
                <a:lnTo>
                  <a:pt x="1965" y="280"/>
                </a:lnTo>
                <a:lnTo>
                  <a:pt x="1965" y="280"/>
                </a:lnTo>
                <a:lnTo>
                  <a:pt x="1961" y="280"/>
                </a:lnTo>
                <a:lnTo>
                  <a:pt x="1961" y="276"/>
                </a:lnTo>
                <a:lnTo>
                  <a:pt x="1961" y="276"/>
                </a:lnTo>
                <a:lnTo>
                  <a:pt x="1965" y="276"/>
                </a:lnTo>
                <a:lnTo>
                  <a:pt x="1965" y="276"/>
                </a:lnTo>
                <a:lnTo>
                  <a:pt x="1965" y="276"/>
                </a:lnTo>
                <a:lnTo>
                  <a:pt x="1965" y="276"/>
                </a:lnTo>
                <a:lnTo>
                  <a:pt x="1961" y="276"/>
                </a:lnTo>
                <a:lnTo>
                  <a:pt x="1961" y="276"/>
                </a:lnTo>
                <a:lnTo>
                  <a:pt x="1961" y="276"/>
                </a:lnTo>
                <a:lnTo>
                  <a:pt x="1961" y="271"/>
                </a:lnTo>
                <a:lnTo>
                  <a:pt x="1961" y="271"/>
                </a:lnTo>
                <a:lnTo>
                  <a:pt x="1961" y="271"/>
                </a:lnTo>
                <a:lnTo>
                  <a:pt x="1956" y="276"/>
                </a:lnTo>
                <a:lnTo>
                  <a:pt x="1956" y="276"/>
                </a:lnTo>
                <a:lnTo>
                  <a:pt x="1952" y="276"/>
                </a:lnTo>
                <a:lnTo>
                  <a:pt x="1952" y="276"/>
                </a:lnTo>
                <a:lnTo>
                  <a:pt x="1952" y="276"/>
                </a:lnTo>
                <a:lnTo>
                  <a:pt x="1952" y="276"/>
                </a:lnTo>
                <a:lnTo>
                  <a:pt x="1956" y="276"/>
                </a:lnTo>
                <a:lnTo>
                  <a:pt x="1956" y="271"/>
                </a:lnTo>
                <a:lnTo>
                  <a:pt x="1961" y="271"/>
                </a:lnTo>
                <a:lnTo>
                  <a:pt x="1961" y="267"/>
                </a:lnTo>
                <a:lnTo>
                  <a:pt x="1956" y="267"/>
                </a:lnTo>
                <a:lnTo>
                  <a:pt x="1956" y="271"/>
                </a:lnTo>
                <a:lnTo>
                  <a:pt x="1956" y="271"/>
                </a:lnTo>
                <a:lnTo>
                  <a:pt x="1952" y="271"/>
                </a:lnTo>
                <a:lnTo>
                  <a:pt x="1952" y="271"/>
                </a:lnTo>
                <a:lnTo>
                  <a:pt x="1956" y="271"/>
                </a:lnTo>
                <a:lnTo>
                  <a:pt x="1952" y="271"/>
                </a:lnTo>
                <a:lnTo>
                  <a:pt x="1952" y="271"/>
                </a:lnTo>
                <a:lnTo>
                  <a:pt x="1952" y="271"/>
                </a:lnTo>
                <a:lnTo>
                  <a:pt x="1952" y="271"/>
                </a:lnTo>
                <a:lnTo>
                  <a:pt x="1952" y="271"/>
                </a:lnTo>
                <a:lnTo>
                  <a:pt x="1956" y="267"/>
                </a:lnTo>
                <a:lnTo>
                  <a:pt x="1952" y="267"/>
                </a:lnTo>
                <a:lnTo>
                  <a:pt x="1952" y="267"/>
                </a:lnTo>
                <a:lnTo>
                  <a:pt x="1956" y="267"/>
                </a:lnTo>
                <a:lnTo>
                  <a:pt x="1956" y="267"/>
                </a:lnTo>
                <a:lnTo>
                  <a:pt x="1961" y="267"/>
                </a:lnTo>
                <a:lnTo>
                  <a:pt x="1956" y="262"/>
                </a:lnTo>
                <a:lnTo>
                  <a:pt x="1956" y="262"/>
                </a:lnTo>
                <a:lnTo>
                  <a:pt x="1956" y="262"/>
                </a:lnTo>
                <a:lnTo>
                  <a:pt x="1952" y="262"/>
                </a:lnTo>
                <a:lnTo>
                  <a:pt x="1952" y="262"/>
                </a:lnTo>
                <a:lnTo>
                  <a:pt x="1952" y="262"/>
                </a:lnTo>
                <a:lnTo>
                  <a:pt x="1952" y="262"/>
                </a:lnTo>
                <a:lnTo>
                  <a:pt x="1947" y="262"/>
                </a:lnTo>
                <a:lnTo>
                  <a:pt x="1947" y="262"/>
                </a:lnTo>
                <a:lnTo>
                  <a:pt x="1947" y="262"/>
                </a:lnTo>
                <a:lnTo>
                  <a:pt x="1947" y="262"/>
                </a:lnTo>
                <a:lnTo>
                  <a:pt x="1947" y="262"/>
                </a:lnTo>
                <a:lnTo>
                  <a:pt x="1943" y="262"/>
                </a:lnTo>
                <a:lnTo>
                  <a:pt x="1947" y="258"/>
                </a:lnTo>
                <a:lnTo>
                  <a:pt x="1947" y="258"/>
                </a:lnTo>
                <a:lnTo>
                  <a:pt x="1943" y="258"/>
                </a:lnTo>
                <a:lnTo>
                  <a:pt x="1943" y="258"/>
                </a:lnTo>
                <a:lnTo>
                  <a:pt x="1938" y="258"/>
                </a:lnTo>
                <a:lnTo>
                  <a:pt x="1934" y="253"/>
                </a:lnTo>
                <a:lnTo>
                  <a:pt x="1934" y="253"/>
                </a:lnTo>
                <a:lnTo>
                  <a:pt x="1934" y="253"/>
                </a:lnTo>
                <a:lnTo>
                  <a:pt x="1938" y="253"/>
                </a:lnTo>
                <a:lnTo>
                  <a:pt x="1943" y="258"/>
                </a:lnTo>
                <a:lnTo>
                  <a:pt x="1943" y="258"/>
                </a:lnTo>
                <a:lnTo>
                  <a:pt x="1943" y="258"/>
                </a:lnTo>
                <a:lnTo>
                  <a:pt x="1943" y="258"/>
                </a:lnTo>
                <a:lnTo>
                  <a:pt x="1947" y="258"/>
                </a:lnTo>
                <a:lnTo>
                  <a:pt x="1947" y="258"/>
                </a:lnTo>
                <a:lnTo>
                  <a:pt x="1952" y="258"/>
                </a:lnTo>
                <a:lnTo>
                  <a:pt x="1952" y="258"/>
                </a:lnTo>
                <a:lnTo>
                  <a:pt x="1952" y="253"/>
                </a:lnTo>
                <a:lnTo>
                  <a:pt x="1956" y="253"/>
                </a:lnTo>
                <a:lnTo>
                  <a:pt x="1956" y="253"/>
                </a:lnTo>
                <a:lnTo>
                  <a:pt x="1952" y="253"/>
                </a:lnTo>
                <a:lnTo>
                  <a:pt x="1952" y="249"/>
                </a:lnTo>
                <a:lnTo>
                  <a:pt x="1952" y="249"/>
                </a:lnTo>
                <a:lnTo>
                  <a:pt x="1943" y="253"/>
                </a:lnTo>
                <a:lnTo>
                  <a:pt x="1943" y="253"/>
                </a:lnTo>
                <a:lnTo>
                  <a:pt x="1947" y="249"/>
                </a:lnTo>
                <a:lnTo>
                  <a:pt x="1952" y="249"/>
                </a:lnTo>
                <a:lnTo>
                  <a:pt x="1952" y="249"/>
                </a:lnTo>
                <a:lnTo>
                  <a:pt x="1956" y="249"/>
                </a:lnTo>
                <a:lnTo>
                  <a:pt x="1956" y="249"/>
                </a:lnTo>
                <a:lnTo>
                  <a:pt x="1961" y="249"/>
                </a:lnTo>
                <a:lnTo>
                  <a:pt x="1961" y="253"/>
                </a:lnTo>
                <a:lnTo>
                  <a:pt x="1961" y="249"/>
                </a:lnTo>
                <a:lnTo>
                  <a:pt x="1965" y="253"/>
                </a:lnTo>
                <a:lnTo>
                  <a:pt x="1970" y="253"/>
                </a:lnTo>
                <a:lnTo>
                  <a:pt x="1970" y="253"/>
                </a:lnTo>
                <a:lnTo>
                  <a:pt x="1970" y="253"/>
                </a:lnTo>
                <a:lnTo>
                  <a:pt x="1970" y="249"/>
                </a:lnTo>
                <a:lnTo>
                  <a:pt x="1970" y="249"/>
                </a:lnTo>
                <a:lnTo>
                  <a:pt x="1970" y="249"/>
                </a:lnTo>
                <a:lnTo>
                  <a:pt x="1970" y="249"/>
                </a:lnTo>
                <a:lnTo>
                  <a:pt x="1970" y="249"/>
                </a:lnTo>
                <a:lnTo>
                  <a:pt x="1965" y="244"/>
                </a:lnTo>
                <a:lnTo>
                  <a:pt x="1965" y="244"/>
                </a:lnTo>
                <a:lnTo>
                  <a:pt x="1961" y="244"/>
                </a:lnTo>
                <a:lnTo>
                  <a:pt x="1961" y="244"/>
                </a:lnTo>
                <a:lnTo>
                  <a:pt x="1961" y="244"/>
                </a:lnTo>
                <a:lnTo>
                  <a:pt x="1956" y="244"/>
                </a:lnTo>
                <a:lnTo>
                  <a:pt x="1956" y="244"/>
                </a:lnTo>
                <a:lnTo>
                  <a:pt x="1952" y="244"/>
                </a:lnTo>
                <a:lnTo>
                  <a:pt x="1947" y="244"/>
                </a:lnTo>
                <a:lnTo>
                  <a:pt x="1947" y="244"/>
                </a:lnTo>
                <a:lnTo>
                  <a:pt x="1947" y="244"/>
                </a:lnTo>
                <a:lnTo>
                  <a:pt x="1947" y="244"/>
                </a:lnTo>
                <a:lnTo>
                  <a:pt x="1952" y="240"/>
                </a:lnTo>
                <a:lnTo>
                  <a:pt x="1956" y="240"/>
                </a:lnTo>
                <a:lnTo>
                  <a:pt x="1956" y="240"/>
                </a:lnTo>
                <a:lnTo>
                  <a:pt x="1961" y="240"/>
                </a:lnTo>
                <a:lnTo>
                  <a:pt x="1961" y="240"/>
                </a:lnTo>
                <a:lnTo>
                  <a:pt x="1961" y="240"/>
                </a:lnTo>
                <a:lnTo>
                  <a:pt x="1961" y="240"/>
                </a:lnTo>
                <a:lnTo>
                  <a:pt x="1965" y="240"/>
                </a:lnTo>
                <a:lnTo>
                  <a:pt x="1965" y="240"/>
                </a:lnTo>
                <a:lnTo>
                  <a:pt x="1970" y="240"/>
                </a:lnTo>
                <a:lnTo>
                  <a:pt x="1970" y="240"/>
                </a:lnTo>
                <a:lnTo>
                  <a:pt x="1970" y="240"/>
                </a:lnTo>
                <a:lnTo>
                  <a:pt x="1970" y="240"/>
                </a:lnTo>
                <a:lnTo>
                  <a:pt x="1974" y="240"/>
                </a:lnTo>
                <a:lnTo>
                  <a:pt x="1974" y="240"/>
                </a:lnTo>
                <a:lnTo>
                  <a:pt x="1974" y="235"/>
                </a:lnTo>
                <a:lnTo>
                  <a:pt x="1974" y="235"/>
                </a:lnTo>
                <a:lnTo>
                  <a:pt x="1974" y="231"/>
                </a:lnTo>
                <a:lnTo>
                  <a:pt x="1974" y="231"/>
                </a:lnTo>
                <a:lnTo>
                  <a:pt x="1970" y="231"/>
                </a:lnTo>
                <a:lnTo>
                  <a:pt x="1970" y="231"/>
                </a:lnTo>
                <a:lnTo>
                  <a:pt x="1970" y="231"/>
                </a:lnTo>
                <a:lnTo>
                  <a:pt x="1965" y="231"/>
                </a:lnTo>
                <a:lnTo>
                  <a:pt x="1965" y="231"/>
                </a:lnTo>
                <a:lnTo>
                  <a:pt x="1965" y="231"/>
                </a:lnTo>
                <a:lnTo>
                  <a:pt x="1965" y="235"/>
                </a:lnTo>
                <a:lnTo>
                  <a:pt x="1965" y="235"/>
                </a:lnTo>
                <a:lnTo>
                  <a:pt x="1965" y="235"/>
                </a:lnTo>
                <a:lnTo>
                  <a:pt x="1965" y="235"/>
                </a:lnTo>
                <a:lnTo>
                  <a:pt x="1961" y="235"/>
                </a:lnTo>
                <a:lnTo>
                  <a:pt x="1961" y="235"/>
                </a:lnTo>
                <a:lnTo>
                  <a:pt x="1961" y="235"/>
                </a:lnTo>
                <a:lnTo>
                  <a:pt x="1956" y="235"/>
                </a:lnTo>
                <a:lnTo>
                  <a:pt x="1956" y="235"/>
                </a:lnTo>
                <a:lnTo>
                  <a:pt x="1956" y="235"/>
                </a:lnTo>
                <a:lnTo>
                  <a:pt x="1961" y="235"/>
                </a:lnTo>
                <a:lnTo>
                  <a:pt x="1961" y="235"/>
                </a:lnTo>
                <a:lnTo>
                  <a:pt x="1961" y="231"/>
                </a:lnTo>
                <a:lnTo>
                  <a:pt x="1961" y="231"/>
                </a:lnTo>
                <a:lnTo>
                  <a:pt x="1961" y="231"/>
                </a:lnTo>
                <a:lnTo>
                  <a:pt x="1961" y="231"/>
                </a:lnTo>
                <a:lnTo>
                  <a:pt x="1961" y="231"/>
                </a:lnTo>
                <a:lnTo>
                  <a:pt x="1956" y="231"/>
                </a:lnTo>
                <a:lnTo>
                  <a:pt x="1952" y="231"/>
                </a:lnTo>
                <a:lnTo>
                  <a:pt x="1952" y="231"/>
                </a:lnTo>
                <a:lnTo>
                  <a:pt x="1947" y="235"/>
                </a:lnTo>
                <a:lnTo>
                  <a:pt x="1947" y="235"/>
                </a:lnTo>
                <a:lnTo>
                  <a:pt x="1943" y="235"/>
                </a:lnTo>
                <a:lnTo>
                  <a:pt x="1947" y="231"/>
                </a:lnTo>
                <a:lnTo>
                  <a:pt x="1952" y="231"/>
                </a:lnTo>
                <a:lnTo>
                  <a:pt x="1956" y="231"/>
                </a:lnTo>
                <a:lnTo>
                  <a:pt x="1956" y="231"/>
                </a:lnTo>
                <a:lnTo>
                  <a:pt x="1961" y="231"/>
                </a:lnTo>
                <a:lnTo>
                  <a:pt x="1961" y="231"/>
                </a:lnTo>
                <a:lnTo>
                  <a:pt x="1961" y="231"/>
                </a:lnTo>
                <a:lnTo>
                  <a:pt x="1965" y="226"/>
                </a:lnTo>
                <a:lnTo>
                  <a:pt x="1965" y="226"/>
                </a:lnTo>
                <a:lnTo>
                  <a:pt x="1965" y="226"/>
                </a:lnTo>
                <a:lnTo>
                  <a:pt x="1970" y="226"/>
                </a:lnTo>
                <a:lnTo>
                  <a:pt x="1970" y="226"/>
                </a:lnTo>
                <a:lnTo>
                  <a:pt x="1970" y="226"/>
                </a:lnTo>
                <a:lnTo>
                  <a:pt x="1970" y="226"/>
                </a:lnTo>
                <a:lnTo>
                  <a:pt x="1970" y="226"/>
                </a:lnTo>
                <a:lnTo>
                  <a:pt x="1970" y="226"/>
                </a:lnTo>
                <a:lnTo>
                  <a:pt x="1965" y="222"/>
                </a:lnTo>
                <a:lnTo>
                  <a:pt x="1965" y="222"/>
                </a:lnTo>
                <a:lnTo>
                  <a:pt x="1965" y="222"/>
                </a:lnTo>
                <a:lnTo>
                  <a:pt x="1965" y="222"/>
                </a:lnTo>
                <a:lnTo>
                  <a:pt x="1965" y="222"/>
                </a:lnTo>
                <a:lnTo>
                  <a:pt x="1961" y="222"/>
                </a:lnTo>
                <a:lnTo>
                  <a:pt x="1961" y="222"/>
                </a:lnTo>
                <a:lnTo>
                  <a:pt x="1961" y="217"/>
                </a:lnTo>
                <a:lnTo>
                  <a:pt x="1956" y="217"/>
                </a:lnTo>
                <a:lnTo>
                  <a:pt x="1956" y="217"/>
                </a:lnTo>
                <a:lnTo>
                  <a:pt x="1952" y="222"/>
                </a:lnTo>
                <a:lnTo>
                  <a:pt x="1952" y="222"/>
                </a:lnTo>
                <a:lnTo>
                  <a:pt x="1947" y="222"/>
                </a:lnTo>
                <a:lnTo>
                  <a:pt x="1943" y="222"/>
                </a:lnTo>
                <a:lnTo>
                  <a:pt x="1943" y="226"/>
                </a:lnTo>
                <a:lnTo>
                  <a:pt x="1934" y="231"/>
                </a:lnTo>
                <a:lnTo>
                  <a:pt x="1929" y="231"/>
                </a:lnTo>
                <a:lnTo>
                  <a:pt x="1929" y="231"/>
                </a:lnTo>
                <a:lnTo>
                  <a:pt x="1938" y="226"/>
                </a:lnTo>
                <a:lnTo>
                  <a:pt x="1938" y="226"/>
                </a:lnTo>
                <a:lnTo>
                  <a:pt x="1938" y="222"/>
                </a:lnTo>
                <a:lnTo>
                  <a:pt x="1938" y="222"/>
                </a:lnTo>
                <a:lnTo>
                  <a:pt x="1938" y="222"/>
                </a:lnTo>
                <a:lnTo>
                  <a:pt x="1938" y="222"/>
                </a:lnTo>
                <a:lnTo>
                  <a:pt x="1934" y="226"/>
                </a:lnTo>
                <a:lnTo>
                  <a:pt x="1934" y="226"/>
                </a:lnTo>
                <a:lnTo>
                  <a:pt x="1934" y="226"/>
                </a:lnTo>
                <a:lnTo>
                  <a:pt x="1934" y="226"/>
                </a:lnTo>
                <a:lnTo>
                  <a:pt x="1929" y="226"/>
                </a:lnTo>
                <a:lnTo>
                  <a:pt x="1934" y="226"/>
                </a:lnTo>
                <a:lnTo>
                  <a:pt x="1934" y="226"/>
                </a:lnTo>
                <a:lnTo>
                  <a:pt x="1934" y="222"/>
                </a:lnTo>
                <a:lnTo>
                  <a:pt x="1938" y="222"/>
                </a:lnTo>
                <a:lnTo>
                  <a:pt x="1938" y="222"/>
                </a:lnTo>
                <a:lnTo>
                  <a:pt x="1943" y="222"/>
                </a:lnTo>
                <a:lnTo>
                  <a:pt x="1943" y="222"/>
                </a:lnTo>
                <a:lnTo>
                  <a:pt x="1947" y="222"/>
                </a:lnTo>
                <a:lnTo>
                  <a:pt x="1952" y="217"/>
                </a:lnTo>
                <a:lnTo>
                  <a:pt x="1952" y="217"/>
                </a:lnTo>
                <a:lnTo>
                  <a:pt x="1952" y="217"/>
                </a:lnTo>
                <a:lnTo>
                  <a:pt x="1952" y="213"/>
                </a:lnTo>
                <a:lnTo>
                  <a:pt x="1952" y="213"/>
                </a:lnTo>
                <a:lnTo>
                  <a:pt x="1952" y="213"/>
                </a:lnTo>
                <a:lnTo>
                  <a:pt x="1952" y="213"/>
                </a:lnTo>
                <a:lnTo>
                  <a:pt x="1952" y="213"/>
                </a:lnTo>
                <a:lnTo>
                  <a:pt x="1947" y="217"/>
                </a:lnTo>
                <a:lnTo>
                  <a:pt x="1943" y="217"/>
                </a:lnTo>
                <a:lnTo>
                  <a:pt x="1943" y="213"/>
                </a:lnTo>
                <a:lnTo>
                  <a:pt x="1938" y="213"/>
                </a:lnTo>
                <a:lnTo>
                  <a:pt x="1938" y="217"/>
                </a:lnTo>
                <a:lnTo>
                  <a:pt x="1934" y="217"/>
                </a:lnTo>
                <a:lnTo>
                  <a:pt x="1934" y="217"/>
                </a:lnTo>
                <a:lnTo>
                  <a:pt x="1929" y="217"/>
                </a:lnTo>
                <a:lnTo>
                  <a:pt x="1929" y="217"/>
                </a:lnTo>
                <a:lnTo>
                  <a:pt x="1934" y="217"/>
                </a:lnTo>
                <a:lnTo>
                  <a:pt x="1934" y="217"/>
                </a:lnTo>
                <a:lnTo>
                  <a:pt x="1938" y="213"/>
                </a:lnTo>
                <a:lnTo>
                  <a:pt x="1943" y="213"/>
                </a:lnTo>
                <a:lnTo>
                  <a:pt x="1943" y="213"/>
                </a:lnTo>
                <a:lnTo>
                  <a:pt x="1943" y="213"/>
                </a:lnTo>
                <a:lnTo>
                  <a:pt x="1947" y="213"/>
                </a:lnTo>
                <a:lnTo>
                  <a:pt x="1947" y="213"/>
                </a:lnTo>
                <a:lnTo>
                  <a:pt x="1952" y="213"/>
                </a:lnTo>
                <a:lnTo>
                  <a:pt x="1952" y="208"/>
                </a:lnTo>
                <a:lnTo>
                  <a:pt x="1952" y="208"/>
                </a:lnTo>
                <a:lnTo>
                  <a:pt x="1952" y="208"/>
                </a:lnTo>
                <a:lnTo>
                  <a:pt x="1952" y="208"/>
                </a:lnTo>
                <a:lnTo>
                  <a:pt x="1952" y="208"/>
                </a:lnTo>
                <a:lnTo>
                  <a:pt x="1952" y="204"/>
                </a:lnTo>
                <a:lnTo>
                  <a:pt x="1947" y="204"/>
                </a:lnTo>
                <a:lnTo>
                  <a:pt x="1947" y="204"/>
                </a:lnTo>
                <a:lnTo>
                  <a:pt x="1943" y="204"/>
                </a:lnTo>
                <a:lnTo>
                  <a:pt x="1943" y="204"/>
                </a:lnTo>
                <a:lnTo>
                  <a:pt x="1943" y="204"/>
                </a:lnTo>
                <a:lnTo>
                  <a:pt x="1943" y="204"/>
                </a:lnTo>
                <a:lnTo>
                  <a:pt x="1938" y="204"/>
                </a:lnTo>
                <a:lnTo>
                  <a:pt x="1934" y="204"/>
                </a:lnTo>
                <a:lnTo>
                  <a:pt x="1934" y="204"/>
                </a:lnTo>
                <a:lnTo>
                  <a:pt x="1934" y="204"/>
                </a:lnTo>
                <a:lnTo>
                  <a:pt x="1929" y="208"/>
                </a:lnTo>
                <a:lnTo>
                  <a:pt x="1929" y="208"/>
                </a:lnTo>
                <a:lnTo>
                  <a:pt x="1929" y="208"/>
                </a:lnTo>
                <a:lnTo>
                  <a:pt x="1929" y="208"/>
                </a:lnTo>
                <a:lnTo>
                  <a:pt x="1929" y="204"/>
                </a:lnTo>
                <a:lnTo>
                  <a:pt x="1929" y="204"/>
                </a:lnTo>
                <a:lnTo>
                  <a:pt x="1929" y="204"/>
                </a:lnTo>
                <a:lnTo>
                  <a:pt x="1929" y="204"/>
                </a:lnTo>
                <a:lnTo>
                  <a:pt x="1925" y="204"/>
                </a:lnTo>
                <a:lnTo>
                  <a:pt x="1925" y="204"/>
                </a:lnTo>
                <a:lnTo>
                  <a:pt x="1920" y="208"/>
                </a:lnTo>
                <a:lnTo>
                  <a:pt x="1929" y="204"/>
                </a:lnTo>
                <a:lnTo>
                  <a:pt x="1934" y="199"/>
                </a:lnTo>
                <a:lnTo>
                  <a:pt x="1934" y="199"/>
                </a:lnTo>
                <a:lnTo>
                  <a:pt x="1934" y="199"/>
                </a:lnTo>
                <a:lnTo>
                  <a:pt x="1929" y="199"/>
                </a:lnTo>
                <a:lnTo>
                  <a:pt x="1929" y="199"/>
                </a:lnTo>
                <a:lnTo>
                  <a:pt x="1925" y="199"/>
                </a:lnTo>
                <a:lnTo>
                  <a:pt x="1925" y="199"/>
                </a:lnTo>
                <a:lnTo>
                  <a:pt x="1925" y="204"/>
                </a:lnTo>
                <a:lnTo>
                  <a:pt x="1920" y="204"/>
                </a:lnTo>
                <a:lnTo>
                  <a:pt x="1916" y="204"/>
                </a:lnTo>
                <a:lnTo>
                  <a:pt x="1916" y="208"/>
                </a:lnTo>
                <a:lnTo>
                  <a:pt x="1911" y="208"/>
                </a:lnTo>
                <a:lnTo>
                  <a:pt x="1911" y="208"/>
                </a:lnTo>
                <a:lnTo>
                  <a:pt x="1911" y="208"/>
                </a:lnTo>
                <a:lnTo>
                  <a:pt x="1916" y="204"/>
                </a:lnTo>
                <a:lnTo>
                  <a:pt x="1916" y="204"/>
                </a:lnTo>
                <a:lnTo>
                  <a:pt x="1916" y="204"/>
                </a:lnTo>
                <a:lnTo>
                  <a:pt x="1916" y="204"/>
                </a:lnTo>
                <a:lnTo>
                  <a:pt x="1920" y="204"/>
                </a:lnTo>
                <a:lnTo>
                  <a:pt x="1920" y="199"/>
                </a:lnTo>
                <a:lnTo>
                  <a:pt x="1916" y="199"/>
                </a:lnTo>
                <a:lnTo>
                  <a:pt x="1916" y="199"/>
                </a:lnTo>
                <a:lnTo>
                  <a:pt x="1916" y="199"/>
                </a:lnTo>
                <a:lnTo>
                  <a:pt x="1920" y="199"/>
                </a:lnTo>
                <a:lnTo>
                  <a:pt x="1920" y="199"/>
                </a:lnTo>
                <a:lnTo>
                  <a:pt x="1925" y="199"/>
                </a:lnTo>
                <a:lnTo>
                  <a:pt x="1929" y="199"/>
                </a:lnTo>
                <a:lnTo>
                  <a:pt x="1929" y="199"/>
                </a:lnTo>
                <a:lnTo>
                  <a:pt x="1929" y="194"/>
                </a:lnTo>
                <a:lnTo>
                  <a:pt x="1929" y="194"/>
                </a:lnTo>
                <a:lnTo>
                  <a:pt x="1929" y="194"/>
                </a:lnTo>
                <a:lnTo>
                  <a:pt x="1929" y="194"/>
                </a:lnTo>
                <a:lnTo>
                  <a:pt x="1929" y="194"/>
                </a:lnTo>
                <a:lnTo>
                  <a:pt x="1929" y="194"/>
                </a:lnTo>
                <a:lnTo>
                  <a:pt x="1929" y="194"/>
                </a:lnTo>
                <a:lnTo>
                  <a:pt x="1925" y="194"/>
                </a:lnTo>
                <a:lnTo>
                  <a:pt x="1925" y="194"/>
                </a:lnTo>
                <a:lnTo>
                  <a:pt x="1920" y="194"/>
                </a:lnTo>
                <a:lnTo>
                  <a:pt x="1916" y="194"/>
                </a:lnTo>
                <a:lnTo>
                  <a:pt x="1911" y="199"/>
                </a:lnTo>
                <a:lnTo>
                  <a:pt x="1911" y="199"/>
                </a:lnTo>
                <a:lnTo>
                  <a:pt x="1906" y="199"/>
                </a:lnTo>
                <a:lnTo>
                  <a:pt x="1906" y="199"/>
                </a:lnTo>
                <a:lnTo>
                  <a:pt x="1911" y="199"/>
                </a:lnTo>
                <a:lnTo>
                  <a:pt x="1911" y="199"/>
                </a:lnTo>
                <a:lnTo>
                  <a:pt x="1916" y="194"/>
                </a:lnTo>
                <a:lnTo>
                  <a:pt x="1916" y="194"/>
                </a:lnTo>
                <a:lnTo>
                  <a:pt x="1920" y="194"/>
                </a:lnTo>
                <a:lnTo>
                  <a:pt x="1925" y="190"/>
                </a:lnTo>
                <a:lnTo>
                  <a:pt x="1929" y="190"/>
                </a:lnTo>
                <a:lnTo>
                  <a:pt x="1929" y="190"/>
                </a:lnTo>
                <a:lnTo>
                  <a:pt x="1929" y="190"/>
                </a:lnTo>
                <a:lnTo>
                  <a:pt x="1929" y="185"/>
                </a:lnTo>
                <a:lnTo>
                  <a:pt x="1929" y="185"/>
                </a:lnTo>
                <a:lnTo>
                  <a:pt x="1925" y="185"/>
                </a:lnTo>
                <a:lnTo>
                  <a:pt x="1925" y="185"/>
                </a:lnTo>
                <a:lnTo>
                  <a:pt x="1920" y="185"/>
                </a:lnTo>
                <a:lnTo>
                  <a:pt x="1920" y="185"/>
                </a:lnTo>
                <a:lnTo>
                  <a:pt x="1920" y="185"/>
                </a:lnTo>
                <a:lnTo>
                  <a:pt x="1920" y="181"/>
                </a:lnTo>
                <a:lnTo>
                  <a:pt x="1916" y="181"/>
                </a:lnTo>
                <a:lnTo>
                  <a:pt x="1916" y="181"/>
                </a:lnTo>
                <a:lnTo>
                  <a:pt x="1911" y="181"/>
                </a:lnTo>
                <a:lnTo>
                  <a:pt x="1906" y="181"/>
                </a:lnTo>
                <a:lnTo>
                  <a:pt x="1906" y="181"/>
                </a:lnTo>
                <a:lnTo>
                  <a:pt x="1902" y="181"/>
                </a:lnTo>
                <a:lnTo>
                  <a:pt x="1897" y="181"/>
                </a:lnTo>
                <a:lnTo>
                  <a:pt x="1897" y="181"/>
                </a:lnTo>
                <a:lnTo>
                  <a:pt x="1897" y="181"/>
                </a:lnTo>
                <a:lnTo>
                  <a:pt x="1897" y="185"/>
                </a:lnTo>
                <a:lnTo>
                  <a:pt x="1893" y="185"/>
                </a:lnTo>
                <a:lnTo>
                  <a:pt x="1893" y="185"/>
                </a:lnTo>
                <a:lnTo>
                  <a:pt x="1893" y="185"/>
                </a:lnTo>
                <a:lnTo>
                  <a:pt x="1897" y="185"/>
                </a:lnTo>
                <a:lnTo>
                  <a:pt x="1897" y="190"/>
                </a:lnTo>
                <a:lnTo>
                  <a:pt x="1902" y="190"/>
                </a:lnTo>
                <a:lnTo>
                  <a:pt x="1897" y="190"/>
                </a:lnTo>
                <a:lnTo>
                  <a:pt x="1897" y="190"/>
                </a:lnTo>
                <a:lnTo>
                  <a:pt x="1893" y="185"/>
                </a:lnTo>
                <a:lnTo>
                  <a:pt x="1893" y="185"/>
                </a:lnTo>
                <a:lnTo>
                  <a:pt x="1893" y="185"/>
                </a:lnTo>
                <a:lnTo>
                  <a:pt x="1893" y="185"/>
                </a:lnTo>
                <a:lnTo>
                  <a:pt x="1888" y="185"/>
                </a:lnTo>
                <a:lnTo>
                  <a:pt x="1888" y="185"/>
                </a:lnTo>
                <a:lnTo>
                  <a:pt x="1884" y="190"/>
                </a:lnTo>
                <a:lnTo>
                  <a:pt x="1884" y="190"/>
                </a:lnTo>
                <a:lnTo>
                  <a:pt x="1884" y="194"/>
                </a:lnTo>
                <a:lnTo>
                  <a:pt x="1884" y="194"/>
                </a:lnTo>
                <a:lnTo>
                  <a:pt x="1884" y="194"/>
                </a:lnTo>
                <a:lnTo>
                  <a:pt x="1884" y="194"/>
                </a:lnTo>
                <a:lnTo>
                  <a:pt x="1884" y="194"/>
                </a:lnTo>
                <a:lnTo>
                  <a:pt x="1884" y="194"/>
                </a:lnTo>
                <a:lnTo>
                  <a:pt x="1884" y="190"/>
                </a:lnTo>
                <a:lnTo>
                  <a:pt x="1884" y="190"/>
                </a:lnTo>
                <a:lnTo>
                  <a:pt x="1884" y="190"/>
                </a:lnTo>
                <a:lnTo>
                  <a:pt x="1884" y="185"/>
                </a:lnTo>
                <a:lnTo>
                  <a:pt x="1884" y="185"/>
                </a:lnTo>
                <a:lnTo>
                  <a:pt x="1884" y="185"/>
                </a:lnTo>
                <a:lnTo>
                  <a:pt x="1884" y="185"/>
                </a:lnTo>
                <a:lnTo>
                  <a:pt x="1879" y="185"/>
                </a:lnTo>
                <a:lnTo>
                  <a:pt x="1879" y="185"/>
                </a:lnTo>
                <a:lnTo>
                  <a:pt x="1879" y="185"/>
                </a:lnTo>
                <a:lnTo>
                  <a:pt x="1879" y="185"/>
                </a:lnTo>
                <a:lnTo>
                  <a:pt x="1879" y="185"/>
                </a:lnTo>
                <a:lnTo>
                  <a:pt x="1879" y="185"/>
                </a:lnTo>
                <a:lnTo>
                  <a:pt x="1879" y="185"/>
                </a:lnTo>
                <a:lnTo>
                  <a:pt x="1875" y="185"/>
                </a:lnTo>
                <a:lnTo>
                  <a:pt x="1875" y="185"/>
                </a:lnTo>
                <a:lnTo>
                  <a:pt x="1875" y="185"/>
                </a:lnTo>
                <a:lnTo>
                  <a:pt x="1875" y="190"/>
                </a:lnTo>
                <a:lnTo>
                  <a:pt x="1875" y="190"/>
                </a:lnTo>
                <a:lnTo>
                  <a:pt x="1875" y="185"/>
                </a:lnTo>
                <a:lnTo>
                  <a:pt x="1870" y="185"/>
                </a:lnTo>
                <a:lnTo>
                  <a:pt x="1870" y="190"/>
                </a:lnTo>
                <a:lnTo>
                  <a:pt x="1861" y="190"/>
                </a:lnTo>
                <a:lnTo>
                  <a:pt x="1861" y="190"/>
                </a:lnTo>
                <a:lnTo>
                  <a:pt x="1861" y="194"/>
                </a:lnTo>
                <a:lnTo>
                  <a:pt x="1861" y="194"/>
                </a:lnTo>
                <a:lnTo>
                  <a:pt x="1861" y="190"/>
                </a:lnTo>
                <a:lnTo>
                  <a:pt x="1861" y="190"/>
                </a:lnTo>
                <a:lnTo>
                  <a:pt x="1861" y="190"/>
                </a:lnTo>
                <a:lnTo>
                  <a:pt x="1861" y="190"/>
                </a:lnTo>
                <a:lnTo>
                  <a:pt x="1861" y="190"/>
                </a:lnTo>
                <a:lnTo>
                  <a:pt x="1861" y="190"/>
                </a:lnTo>
                <a:lnTo>
                  <a:pt x="1861" y="190"/>
                </a:lnTo>
                <a:lnTo>
                  <a:pt x="1861" y="190"/>
                </a:lnTo>
                <a:lnTo>
                  <a:pt x="1866" y="190"/>
                </a:lnTo>
                <a:lnTo>
                  <a:pt x="1866" y="190"/>
                </a:lnTo>
                <a:lnTo>
                  <a:pt x="1866" y="185"/>
                </a:lnTo>
                <a:lnTo>
                  <a:pt x="1866" y="185"/>
                </a:lnTo>
                <a:lnTo>
                  <a:pt x="1866" y="185"/>
                </a:lnTo>
                <a:lnTo>
                  <a:pt x="1870" y="185"/>
                </a:lnTo>
                <a:lnTo>
                  <a:pt x="1870" y="185"/>
                </a:lnTo>
                <a:lnTo>
                  <a:pt x="1870" y="181"/>
                </a:lnTo>
                <a:lnTo>
                  <a:pt x="1870" y="181"/>
                </a:lnTo>
                <a:lnTo>
                  <a:pt x="1861" y="185"/>
                </a:lnTo>
                <a:lnTo>
                  <a:pt x="1861" y="185"/>
                </a:lnTo>
                <a:lnTo>
                  <a:pt x="1866" y="181"/>
                </a:lnTo>
                <a:lnTo>
                  <a:pt x="1875" y="181"/>
                </a:lnTo>
                <a:lnTo>
                  <a:pt x="1879" y="181"/>
                </a:lnTo>
                <a:lnTo>
                  <a:pt x="1879" y="176"/>
                </a:lnTo>
                <a:lnTo>
                  <a:pt x="1879" y="176"/>
                </a:lnTo>
                <a:lnTo>
                  <a:pt x="1879" y="176"/>
                </a:lnTo>
                <a:lnTo>
                  <a:pt x="1879" y="176"/>
                </a:lnTo>
                <a:lnTo>
                  <a:pt x="1879" y="176"/>
                </a:lnTo>
                <a:lnTo>
                  <a:pt x="1879" y="176"/>
                </a:lnTo>
                <a:lnTo>
                  <a:pt x="1884" y="172"/>
                </a:lnTo>
                <a:lnTo>
                  <a:pt x="1884" y="172"/>
                </a:lnTo>
                <a:lnTo>
                  <a:pt x="1884" y="172"/>
                </a:lnTo>
                <a:lnTo>
                  <a:pt x="1884" y="172"/>
                </a:lnTo>
                <a:lnTo>
                  <a:pt x="1884" y="167"/>
                </a:lnTo>
                <a:lnTo>
                  <a:pt x="1884" y="167"/>
                </a:lnTo>
                <a:lnTo>
                  <a:pt x="1884" y="167"/>
                </a:lnTo>
                <a:lnTo>
                  <a:pt x="1884" y="163"/>
                </a:lnTo>
                <a:lnTo>
                  <a:pt x="1884" y="163"/>
                </a:lnTo>
                <a:lnTo>
                  <a:pt x="1884" y="163"/>
                </a:lnTo>
                <a:lnTo>
                  <a:pt x="1884" y="158"/>
                </a:lnTo>
                <a:lnTo>
                  <a:pt x="1884" y="158"/>
                </a:lnTo>
                <a:lnTo>
                  <a:pt x="1879" y="158"/>
                </a:lnTo>
                <a:lnTo>
                  <a:pt x="1875" y="158"/>
                </a:lnTo>
                <a:lnTo>
                  <a:pt x="1875" y="158"/>
                </a:lnTo>
                <a:lnTo>
                  <a:pt x="1870" y="158"/>
                </a:lnTo>
                <a:lnTo>
                  <a:pt x="1870" y="158"/>
                </a:lnTo>
                <a:lnTo>
                  <a:pt x="1866" y="158"/>
                </a:lnTo>
                <a:lnTo>
                  <a:pt x="1861" y="163"/>
                </a:lnTo>
                <a:lnTo>
                  <a:pt x="1857" y="163"/>
                </a:lnTo>
                <a:lnTo>
                  <a:pt x="1857" y="163"/>
                </a:lnTo>
                <a:lnTo>
                  <a:pt x="1857" y="163"/>
                </a:lnTo>
                <a:lnTo>
                  <a:pt x="1857" y="163"/>
                </a:lnTo>
                <a:lnTo>
                  <a:pt x="1857" y="163"/>
                </a:lnTo>
                <a:lnTo>
                  <a:pt x="1852" y="163"/>
                </a:lnTo>
                <a:lnTo>
                  <a:pt x="1848" y="163"/>
                </a:lnTo>
                <a:lnTo>
                  <a:pt x="1843" y="163"/>
                </a:lnTo>
                <a:lnTo>
                  <a:pt x="1834" y="167"/>
                </a:lnTo>
                <a:lnTo>
                  <a:pt x="1834" y="167"/>
                </a:lnTo>
                <a:lnTo>
                  <a:pt x="1839" y="172"/>
                </a:lnTo>
                <a:lnTo>
                  <a:pt x="1843" y="172"/>
                </a:lnTo>
                <a:lnTo>
                  <a:pt x="1843" y="172"/>
                </a:lnTo>
                <a:lnTo>
                  <a:pt x="1834" y="172"/>
                </a:lnTo>
                <a:lnTo>
                  <a:pt x="1834" y="172"/>
                </a:lnTo>
                <a:lnTo>
                  <a:pt x="1834" y="172"/>
                </a:lnTo>
                <a:lnTo>
                  <a:pt x="1830" y="172"/>
                </a:lnTo>
                <a:lnTo>
                  <a:pt x="1830" y="172"/>
                </a:lnTo>
                <a:lnTo>
                  <a:pt x="1830" y="172"/>
                </a:lnTo>
                <a:lnTo>
                  <a:pt x="1825" y="172"/>
                </a:lnTo>
                <a:lnTo>
                  <a:pt x="1825" y="176"/>
                </a:lnTo>
                <a:lnTo>
                  <a:pt x="1825" y="176"/>
                </a:lnTo>
                <a:lnTo>
                  <a:pt x="1825" y="176"/>
                </a:lnTo>
                <a:lnTo>
                  <a:pt x="1825" y="176"/>
                </a:lnTo>
                <a:lnTo>
                  <a:pt x="1825" y="176"/>
                </a:lnTo>
                <a:lnTo>
                  <a:pt x="1825" y="181"/>
                </a:lnTo>
                <a:lnTo>
                  <a:pt x="1825" y="181"/>
                </a:lnTo>
                <a:lnTo>
                  <a:pt x="1825" y="181"/>
                </a:lnTo>
                <a:lnTo>
                  <a:pt x="1825" y="181"/>
                </a:lnTo>
                <a:lnTo>
                  <a:pt x="1825" y="181"/>
                </a:lnTo>
                <a:lnTo>
                  <a:pt x="1830" y="181"/>
                </a:lnTo>
                <a:lnTo>
                  <a:pt x="1830" y="181"/>
                </a:lnTo>
                <a:lnTo>
                  <a:pt x="1830" y="181"/>
                </a:lnTo>
                <a:lnTo>
                  <a:pt x="1825" y="181"/>
                </a:lnTo>
                <a:lnTo>
                  <a:pt x="1825" y="181"/>
                </a:lnTo>
                <a:lnTo>
                  <a:pt x="1825" y="185"/>
                </a:lnTo>
                <a:lnTo>
                  <a:pt x="1825" y="185"/>
                </a:lnTo>
                <a:lnTo>
                  <a:pt x="1825" y="185"/>
                </a:lnTo>
                <a:lnTo>
                  <a:pt x="1825" y="185"/>
                </a:lnTo>
                <a:lnTo>
                  <a:pt x="1825" y="185"/>
                </a:lnTo>
                <a:lnTo>
                  <a:pt x="1825" y="185"/>
                </a:lnTo>
                <a:lnTo>
                  <a:pt x="1825" y="185"/>
                </a:lnTo>
                <a:lnTo>
                  <a:pt x="1821" y="185"/>
                </a:lnTo>
                <a:lnTo>
                  <a:pt x="1821" y="185"/>
                </a:lnTo>
                <a:lnTo>
                  <a:pt x="1821" y="185"/>
                </a:lnTo>
                <a:lnTo>
                  <a:pt x="1816" y="185"/>
                </a:lnTo>
                <a:lnTo>
                  <a:pt x="1812" y="185"/>
                </a:lnTo>
                <a:lnTo>
                  <a:pt x="1812" y="185"/>
                </a:lnTo>
                <a:lnTo>
                  <a:pt x="1807" y="185"/>
                </a:lnTo>
                <a:lnTo>
                  <a:pt x="1812" y="190"/>
                </a:lnTo>
                <a:lnTo>
                  <a:pt x="1812" y="190"/>
                </a:lnTo>
                <a:lnTo>
                  <a:pt x="1812" y="190"/>
                </a:lnTo>
                <a:lnTo>
                  <a:pt x="1812" y="190"/>
                </a:lnTo>
                <a:lnTo>
                  <a:pt x="1812" y="194"/>
                </a:lnTo>
                <a:lnTo>
                  <a:pt x="1812" y="194"/>
                </a:lnTo>
                <a:lnTo>
                  <a:pt x="1812" y="194"/>
                </a:lnTo>
                <a:lnTo>
                  <a:pt x="1812" y="194"/>
                </a:lnTo>
                <a:lnTo>
                  <a:pt x="1816" y="194"/>
                </a:lnTo>
                <a:lnTo>
                  <a:pt x="1816" y="194"/>
                </a:lnTo>
                <a:lnTo>
                  <a:pt x="1816" y="194"/>
                </a:lnTo>
                <a:lnTo>
                  <a:pt x="1812" y="194"/>
                </a:lnTo>
                <a:lnTo>
                  <a:pt x="1812" y="199"/>
                </a:lnTo>
                <a:lnTo>
                  <a:pt x="1812" y="199"/>
                </a:lnTo>
                <a:lnTo>
                  <a:pt x="1803" y="204"/>
                </a:lnTo>
                <a:lnTo>
                  <a:pt x="1803" y="204"/>
                </a:lnTo>
                <a:lnTo>
                  <a:pt x="1803" y="204"/>
                </a:lnTo>
                <a:lnTo>
                  <a:pt x="1803" y="204"/>
                </a:lnTo>
                <a:lnTo>
                  <a:pt x="1803" y="204"/>
                </a:lnTo>
                <a:lnTo>
                  <a:pt x="1803" y="204"/>
                </a:lnTo>
                <a:lnTo>
                  <a:pt x="1803" y="204"/>
                </a:lnTo>
                <a:lnTo>
                  <a:pt x="1803" y="204"/>
                </a:lnTo>
                <a:lnTo>
                  <a:pt x="1803" y="204"/>
                </a:lnTo>
                <a:lnTo>
                  <a:pt x="1798" y="204"/>
                </a:lnTo>
                <a:lnTo>
                  <a:pt x="1794" y="204"/>
                </a:lnTo>
                <a:lnTo>
                  <a:pt x="1789" y="204"/>
                </a:lnTo>
                <a:lnTo>
                  <a:pt x="1789" y="204"/>
                </a:lnTo>
                <a:lnTo>
                  <a:pt x="1784" y="204"/>
                </a:lnTo>
                <a:lnTo>
                  <a:pt x="1784" y="204"/>
                </a:lnTo>
                <a:lnTo>
                  <a:pt x="1784" y="204"/>
                </a:lnTo>
                <a:lnTo>
                  <a:pt x="1789" y="204"/>
                </a:lnTo>
                <a:lnTo>
                  <a:pt x="1794" y="204"/>
                </a:lnTo>
                <a:lnTo>
                  <a:pt x="1798" y="204"/>
                </a:lnTo>
                <a:lnTo>
                  <a:pt x="1803" y="199"/>
                </a:lnTo>
                <a:lnTo>
                  <a:pt x="1803" y="199"/>
                </a:lnTo>
                <a:lnTo>
                  <a:pt x="1807" y="199"/>
                </a:lnTo>
                <a:lnTo>
                  <a:pt x="1807" y="199"/>
                </a:lnTo>
                <a:lnTo>
                  <a:pt x="1807" y="194"/>
                </a:lnTo>
                <a:lnTo>
                  <a:pt x="1807" y="194"/>
                </a:lnTo>
                <a:lnTo>
                  <a:pt x="1803" y="194"/>
                </a:lnTo>
                <a:lnTo>
                  <a:pt x="1803" y="190"/>
                </a:lnTo>
                <a:lnTo>
                  <a:pt x="1803" y="190"/>
                </a:lnTo>
                <a:lnTo>
                  <a:pt x="1807" y="185"/>
                </a:lnTo>
                <a:lnTo>
                  <a:pt x="1807" y="185"/>
                </a:lnTo>
                <a:lnTo>
                  <a:pt x="1807" y="185"/>
                </a:lnTo>
                <a:lnTo>
                  <a:pt x="1812" y="181"/>
                </a:lnTo>
                <a:lnTo>
                  <a:pt x="1812" y="181"/>
                </a:lnTo>
                <a:lnTo>
                  <a:pt x="1816" y="176"/>
                </a:lnTo>
                <a:lnTo>
                  <a:pt x="1816" y="176"/>
                </a:lnTo>
                <a:lnTo>
                  <a:pt x="1816" y="176"/>
                </a:lnTo>
                <a:lnTo>
                  <a:pt x="1816" y="172"/>
                </a:lnTo>
                <a:lnTo>
                  <a:pt x="1816" y="172"/>
                </a:lnTo>
                <a:lnTo>
                  <a:pt x="1821" y="172"/>
                </a:lnTo>
                <a:lnTo>
                  <a:pt x="1821" y="172"/>
                </a:lnTo>
                <a:lnTo>
                  <a:pt x="1821" y="167"/>
                </a:lnTo>
                <a:lnTo>
                  <a:pt x="1830" y="163"/>
                </a:lnTo>
                <a:lnTo>
                  <a:pt x="1834" y="163"/>
                </a:lnTo>
                <a:lnTo>
                  <a:pt x="1839" y="163"/>
                </a:lnTo>
                <a:lnTo>
                  <a:pt x="1843" y="158"/>
                </a:lnTo>
                <a:lnTo>
                  <a:pt x="1848" y="158"/>
                </a:lnTo>
                <a:lnTo>
                  <a:pt x="1852" y="158"/>
                </a:lnTo>
                <a:lnTo>
                  <a:pt x="1852" y="158"/>
                </a:lnTo>
                <a:lnTo>
                  <a:pt x="1852" y="158"/>
                </a:lnTo>
                <a:lnTo>
                  <a:pt x="1852" y="158"/>
                </a:lnTo>
                <a:lnTo>
                  <a:pt x="1852" y="154"/>
                </a:lnTo>
                <a:lnTo>
                  <a:pt x="1843" y="154"/>
                </a:lnTo>
                <a:lnTo>
                  <a:pt x="1839" y="154"/>
                </a:lnTo>
                <a:lnTo>
                  <a:pt x="1834" y="154"/>
                </a:lnTo>
                <a:lnTo>
                  <a:pt x="1825" y="154"/>
                </a:lnTo>
                <a:lnTo>
                  <a:pt x="1825" y="154"/>
                </a:lnTo>
                <a:lnTo>
                  <a:pt x="1821" y="154"/>
                </a:lnTo>
                <a:lnTo>
                  <a:pt x="1816" y="158"/>
                </a:lnTo>
                <a:lnTo>
                  <a:pt x="1807" y="158"/>
                </a:lnTo>
                <a:lnTo>
                  <a:pt x="1807" y="158"/>
                </a:lnTo>
                <a:lnTo>
                  <a:pt x="1807" y="163"/>
                </a:lnTo>
                <a:lnTo>
                  <a:pt x="1807" y="163"/>
                </a:lnTo>
                <a:lnTo>
                  <a:pt x="1807" y="163"/>
                </a:lnTo>
                <a:lnTo>
                  <a:pt x="1803" y="163"/>
                </a:lnTo>
                <a:lnTo>
                  <a:pt x="1798" y="163"/>
                </a:lnTo>
                <a:lnTo>
                  <a:pt x="1798" y="163"/>
                </a:lnTo>
                <a:lnTo>
                  <a:pt x="1798" y="167"/>
                </a:lnTo>
                <a:lnTo>
                  <a:pt x="1794" y="167"/>
                </a:lnTo>
                <a:lnTo>
                  <a:pt x="1794" y="167"/>
                </a:lnTo>
                <a:lnTo>
                  <a:pt x="1789" y="167"/>
                </a:lnTo>
                <a:lnTo>
                  <a:pt x="1789" y="172"/>
                </a:lnTo>
                <a:lnTo>
                  <a:pt x="1784" y="172"/>
                </a:lnTo>
                <a:lnTo>
                  <a:pt x="1780" y="172"/>
                </a:lnTo>
                <a:lnTo>
                  <a:pt x="1780" y="176"/>
                </a:lnTo>
                <a:lnTo>
                  <a:pt x="1775" y="176"/>
                </a:lnTo>
                <a:lnTo>
                  <a:pt x="1775" y="176"/>
                </a:lnTo>
                <a:lnTo>
                  <a:pt x="1775" y="176"/>
                </a:lnTo>
                <a:lnTo>
                  <a:pt x="1775" y="181"/>
                </a:lnTo>
                <a:lnTo>
                  <a:pt x="1775" y="181"/>
                </a:lnTo>
                <a:lnTo>
                  <a:pt x="1775" y="181"/>
                </a:lnTo>
                <a:lnTo>
                  <a:pt x="1775" y="181"/>
                </a:lnTo>
                <a:lnTo>
                  <a:pt x="1775" y="181"/>
                </a:lnTo>
                <a:lnTo>
                  <a:pt x="1771" y="181"/>
                </a:lnTo>
                <a:lnTo>
                  <a:pt x="1766" y="185"/>
                </a:lnTo>
                <a:lnTo>
                  <a:pt x="1766" y="185"/>
                </a:lnTo>
                <a:lnTo>
                  <a:pt x="1766" y="185"/>
                </a:lnTo>
                <a:lnTo>
                  <a:pt x="1762" y="190"/>
                </a:lnTo>
                <a:lnTo>
                  <a:pt x="1762" y="190"/>
                </a:lnTo>
                <a:lnTo>
                  <a:pt x="1757" y="194"/>
                </a:lnTo>
                <a:lnTo>
                  <a:pt x="1757" y="194"/>
                </a:lnTo>
                <a:lnTo>
                  <a:pt x="1757" y="194"/>
                </a:lnTo>
                <a:lnTo>
                  <a:pt x="1762" y="194"/>
                </a:lnTo>
                <a:lnTo>
                  <a:pt x="1762" y="199"/>
                </a:lnTo>
                <a:lnTo>
                  <a:pt x="1766" y="199"/>
                </a:lnTo>
                <a:lnTo>
                  <a:pt x="1771" y="199"/>
                </a:lnTo>
                <a:lnTo>
                  <a:pt x="1775" y="199"/>
                </a:lnTo>
                <a:lnTo>
                  <a:pt x="1775" y="199"/>
                </a:lnTo>
                <a:lnTo>
                  <a:pt x="1775" y="204"/>
                </a:lnTo>
                <a:lnTo>
                  <a:pt x="1775" y="204"/>
                </a:lnTo>
                <a:lnTo>
                  <a:pt x="1780" y="204"/>
                </a:lnTo>
                <a:lnTo>
                  <a:pt x="1775" y="204"/>
                </a:lnTo>
                <a:lnTo>
                  <a:pt x="1771" y="204"/>
                </a:lnTo>
                <a:lnTo>
                  <a:pt x="1771" y="204"/>
                </a:lnTo>
                <a:lnTo>
                  <a:pt x="1766" y="204"/>
                </a:lnTo>
                <a:lnTo>
                  <a:pt x="1766" y="204"/>
                </a:lnTo>
                <a:lnTo>
                  <a:pt x="1766" y="204"/>
                </a:lnTo>
                <a:lnTo>
                  <a:pt x="1762" y="204"/>
                </a:lnTo>
                <a:lnTo>
                  <a:pt x="1757" y="204"/>
                </a:lnTo>
                <a:lnTo>
                  <a:pt x="1757" y="199"/>
                </a:lnTo>
                <a:lnTo>
                  <a:pt x="1753" y="199"/>
                </a:lnTo>
                <a:lnTo>
                  <a:pt x="1753" y="199"/>
                </a:lnTo>
                <a:lnTo>
                  <a:pt x="1753" y="204"/>
                </a:lnTo>
                <a:lnTo>
                  <a:pt x="1753" y="204"/>
                </a:lnTo>
                <a:lnTo>
                  <a:pt x="1753" y="208"/>
                </a:lnTo>
                <a:lnTo>
                  <a:pt x="1753" y="213"/>
                </a:lnTo>
                <a:lnTo>
                  <a:pt x="1753" y="213"/>
                </a:lnTo>
                <a:lnTo>
                  <a:pt x="1753" y="213"/>
                </a:lnTo>
                <a:lnTo>
                  <a:pt x="1753" y="213"/>
                </a:lnTo>
                <a:lnTo>
                  <a:pt x="1757" y="213"/>
                </a:lnTo>
                <a:lnTo>
                  <a:pt x="1757" y="217"/>
                </a:lnTo>
                <a:lnTo>
                  <a:pt x="1757" y="217"/>
                </a:lnTo>
                <a:lnTo>
                  <a:pt x="1757" y="217"/>
                </a:lnTo>
                <a:lnTo>
                  <a:pt x="1762" y="217"/>
                </a:lnTo>
                <a:lnTo>
                  <a:pt x="1762" y="217"/>
                </a:lnTo>
                <a:lnTo>
                  <a:pt x="1762" y="217"/>
                </a:lnTo>
                <a:lnTo>
                  <a:pt x="1766" y="217"/>
                </a:lnTo>
                <a:lnTo>
                  <a:pt x="1766" y="217"/>
                </a:lnTo>
                <a:lnTo>
                  <a:pt x="1766" y="217"/>
                </a:lnTo>
                <a:lnTo>
                  <a:pt x="1766" y="213"/>
                </a:lnTo>
                <a:lnTo>
                  <a:pt x="1766" y="213"/>
                </a:lnTo>
                <a:lnTo>
                  <a:pt x="1766" y="213"/>
                </a:lnTo>
                <a:lnTo>
                  <a:pt x="1771" y="213"/>
                </a:lnTo>
                <a:lnTo>
                  <a:pt x="1771" y="217"/>
                </a:lnTo>
                <a:lnTo>
                  <a:pt x="1771" y="213"/>
                </a:lnTo>
                <a:lnTo>
                  <a:pt x="1775" y="213"/>
                </a:lnTo>
                <a:lnTo>
                  <a:pt x="1775" y="213"/>
                </a:lnTo>
                <a:lnTo>
                  <a:pt x="1775" y="213"/>
                </a:lnTo>
                <a:lnTo>
                  <a:pt x="1771" y="217"/>
                </a:lnTo>
                <a:lnTo>
                  <a:pt x="1771" y="217"/>
                </a:lnTo>
                <a:lnTo>
                  <a:pt x="1771" y="217"/>
                </a:lnTo>
                <a:lnTo>
                  <a:pt x="1771" y="222"/>
                </a:lnTo>
                <a:lnTo>
                  <a:pt x="1771" y="222"/>
                </a:lnTo>
                <a:lnTo>
                  <a:pt x="1775" y="222"/>
                </a:lnTo>
                <a:lnTo>
                  <a:pt x="1780" y="222"/>
                </a:lnTo>
                <a:lnTo>
                  <a:pt x="1784" y="222"/>
                </a:lnTo>
                <a:lnTo>
                  <a:pt x="1784" y="222"/>
                </a:lnTo>
                <a:lnTo>
                  <a:pt x="1784" y="222"/>
                </a:lnTo>
                <a:lnTo>
                  <a:pt x="1784" y="222"/>
                </a:lnTo>
                <a:lnTo>
                  <a:pt x="1789" y="222"/>
                </a:lnTo>
                <a:lnTo>
                  <a:pt x="1794" y="226"/>
                </a:lnTo>
                <a:lnTo>
                  <a:pt x="1798" y="226"/>
                </a:lnTo>
                <a:lnTo>
                  <a:pt x="1803" y="226"/>
                </a:lnTo>
                <a:lnTo>
                  <a:pt x="1803" y="226"/>
                </a:lnTo>
                <a:lnTo>
                  <a:pt x="1803" y="226"/>
                </a:lnTo>
                <a:lnTo>
                  <a:pt x="1807" y="226"/>
                </a:lnTo>
                <a:lnTo>
                  <a:pt x="1807" y="226"/>
                </a:lnTo>
                <a:lnTo>
                  <a:pt x="1812" y="226"/>
                </a:lnTo>
                <a:lnTo>
                  <a:pt x="1812" y="226"/>
                </a:lnTo>
                <a:lnTo>
                  <a:pt x="1816" y="226"/>
                </a:lnTo>
                <a:lnTo>
                  <a:pt x="1821" y="231"/>
                </a:lnTo>
                <a:lnTo>
                  <a:pt x="1825" y="231"/>
                </a:lnTo>
                <a:lnTo>
                  <a:pt x="1825" y="231"/>
                </a:lnTo>
                <a:lnTo>
                  <a:pt x="1825" y="231"/>
                </a:lnTo>
                <a:lnTo>
                  <a:pt x="1825" y="226"/>
                </a:lnTo>
                <a:lnTo>
                  <a:pt x="1821" y="226"/>
                </a:lnTo>
                <a:lnTo>
                  <a:pt x="1821" y="226"/>
                </a:lnTo>
                <a:lnTo>
                  <a:pt x="1821" y="226"/>
                </a:lnTo>
                <a:lnTo>
                  <a:pt x="1821" y="226"/>
                </a:lnTo>
                <a:lnTo>
                  <a:pt x="1821" y="226"/>
                </a:lnTo>
                <a:lnTo>
                  <a:pt x="1821" y="226"/>
                </a:lnTo>
                <a:lnTo>
                  <a:pt x="1825" y="226"/>
                </a:lnTo>
                <a:lnTo>
                  <a:pt x="1830" y="226"/>
                </a:lnTo>
                <a:lnTo>
                  <a:pt x="1830" y="226"/>
                </a:lnTo>
                <a:lnTo>
                  <a:pt x="1834" y="226"/>
                </a:lnTo>
                <a:lnTo>
                  <a:pt x="1834" y="226"/>
                </a:lnTo>
                <a:lnTo>
                  <a:pt x="1834" y="226"/>
                </a:lnTo>
                <a:lnTo>
                  <a:pt x="1839" y="231"/>
                </a:lnTo>
                <a:lnTo>
                  <a:pt x="1839" y="231"/>
                </a:lnTo>
                <a:lnTo>
                  <a:pt x="1843" y="231"/>
                </a:lnTo>
                <a:lnTo>
                  <a:pt x="1843" y="231"/>
                </a:lnTo>
                <a:lnTo>
                  <a:pt x="1848" y="226"/>
                </a:lnTo>
                <a:lnTo>
                  <a:pt x="1848" y="226"/>
                </a:lnTo>
                <a:lnTo>
                  <a:pt x="1852" y="226"/>
                </a:lnTo>
                <a:lnTo>
                  <a:pt x="1852" y="226"/>
                </a:lnTo>
                <a:lnTo>
                  <a:pt x="1852" y="226"/>
                </a:lnTo>
                <a:lnTo>
                  <a:pt x="1852" y="222"/>
                </a:lnTo>
                <a:lnTo>
                  <a:pt x="1852" y="222"/>
                </a:lnTo>
                <a:lnTo>
                  <a:pt x="1852" y="222"/>
                </a:lnTo>
                <a:lnTo>
                  <a:pt x="1848" y="222"/>
                </a:lnTo>
                <a:lnTo>
                  <a:pt x="1848" y="222"/>
                </a:lnTo>
                <a:lnTo>
                  <a:pt x="1848" y="222"/>
                </a:lnTo>
                <a:lnTo>
                  <a:pt x="1852" y="217"/>
                </a:lnTo>
                <a:lnTo>
                  <a:pt x="1852" y="217"/>
                </a:lnTo>
                <a:lnTo>
                  <a:pt x="1857" y="217"/>
                </a:lnTo>
                <a:lnTo>
                  <a:pt x="1857" y="217"/>
                </a:lnTo>
                <a:lnTo>
                  <a:pt x="1857" y="217"/>
                </a:lnTo>
                <a:lnTo>
                  <a:pt x="1857" y="217"/>
                </a:lnTo>
                <a:lnTo>
                  <a:pt x="1857" y="222"/>
                </a:lnTo>
                <a:lnTo>
                  <a:pt x="1857" y="222"/>
                </a:lnTo>
                <a:lnTo>
                  <a:pt x="1857" y="222"/>
                </a:lnTo>
                <a:lnTo>
                  <a:pt x="1857" y="222"/>
                </a:lnTo>
                <a:lnTo>
                  <a:pt x="1857" y="222"/>
                </a:lnTo>
                <a:lnTo>
                  <a:pt x="1857" y="226"/>
                </a:lnTo>
                <a:lnTo>
                  <a:pt x="1857" y="226"/>
                </a:lnTo>
                <a:lnTo>
                  <a:pt x="1861" y="226"/>
                </a:lnTo>
                <a:lnTo>
                  <a:pt x="1861" y="226"/>
                </a:lnTo>
                <a:lnTo>
                  <a:pt x="1866" y="226"/>
                </a:lnTo>
                <a:lnTo>
                  <a:pt x="1861" y="226"/>
                </a:lnTo>
                <a:lnTo>
                  <a:pt x="1861" y="226"/>
                </a:lnTo>
                <a:lnTo>
                  <a:pt x="1861" y="231"/>
                </a:lnTo>
                <a:lnTo>
                  <a:pt x="1861" y="231"/>
                </a:lnTo>
                <a:lnTo>
                  <a:pt x="1861" y="231"/>
                </a:lnTo>
                <a:lnTo>
                  <a:pt x="1861" y="231"/>
                </a:lnTo>
                <a:lnTo>
                  <a:pt x="1861" y="231"/>
                </a:lnTo>
                <a:lnTo>
                  <a:pt x="1866" y="231"/>
                </a:lnTo>
                <a:lnTo>
                  <a:pt x="1866" y="231"/>
                </a:lnTo>
                <a:lnTo>
                  <a:pt x="1866" y="235"/>
                </a:lnTo>
                <a:lnTo>
                  <a:pt x="1866" y="235"/>
                </a:lnTo>
                <a:lnTo>
                  <a:pt x="1861" y="235"/>
                </a:lnTo>
                <a:lnTo>
                  <a:pt x="1861" y="235"/>
                </a:lnTo>
                <a:lnTo>
                  <a:pt x="1861" y="235"/>
                </a:lnTo>
                <a:lnTo>
                  <a:pt x="1861" y="235"/>
                </a:lnTo>
                <a:lnTo>
                  <a:pt x="1861" y="235"/>
                </a:lnTo>
                <a:lnTo>
                  <a:pt x="1861" y="235"/>
                </a:lnTo>
                <a:lnTo>
                  <a:pt x="1866" y="235"/>
                </a:lnTo>
                <a:lnTo>
                  <a:pt x="1866" y="235"/>
                </a:lnTo>
                <a:lnTo>
                  <a:pt x="1866" y="235"/>
                </a:lnTo>
                <a:lnTo>
                  <a:pt x="1870" y="235"/>
                </a:lnTo>
                <a:lnTo>
                  <a:pt x="1870" y="235"/>
                </a:lnTo>
                <a:lnTo>
                  <a:pt x="1870" y="235"/>
                </a:lnTo>
                <a:lnTo>
                  <a:pt x="1870" y="235"/>
                </a:lnTo>
                <a:lnTo>
                  <a:pt x="1870" y="235"/>
                </a:lnTo>
                <a:lnTo>
                  <a:pt x="1866" y="235"/>
                </a:lnTo>
                <a:lnTo>
                  <a:pt x="1866" y="240"/>
                </a:lnTo>
                <a:lnTo>
                  <a:pt x="1866" y="240"/>
                </a:lnTo>
                <a:lnTo>
                  <a:pt x="1866" y="240"/>
                </a:lnTo>
                <a:lnTo>
                  <a:pt x="1866" y="240"/>
                </a:lnTo>
                <a:lnTo>
                  <a:pt x="1866" y="240"/>
                </a:lnTo>
                <a:lnTo>
                  <a:pt x="1866" y="240"/>
                </a:lnTo>
                <a:lnTo>
                  <a:pt x="1870" y="240"/>
                </a:lnTo>
                <a:lnTo>
                  <a:pt x="1870" y="244"/>
                </a:lnTo>
                <a:lnTo>
                  <a:pt x="1870" y="244"/>
                </a:lnTo>
                <a:lnTo>
                  <a:pt x="1870" y="244"/>
                </a:lnTo>
                <a:lnTo>
                  <a:pt x="1870" y="244"/>
                </a:lnTo>
                <a:lnTo>
                  <a:pt x="1866" y="244"/>
                </a:lnTo>
                <a:lnTo>
                  <a:pt x="1866" y="249"/>
                </a:lnTo>
                <a:lnTo>
                  <a:pt x="1866" y="249"/>
                </a:lnTo>
                <a:lnTo>
                  <a:pt x="1861" y="249"/>
                </a:lnTo>
                <a:lnTo>
                  <a:pt x="1861" y="249"/>
                </a:lnTo>
                <a:lnTo>
                  <a:pt x="1857" y="249"/>
                </a:lnTo>
                <a:lnTo>
                  <a:pt x="1857" y="249"/>
                </a:lnTo>
                <a:lnTo>
                  <a:pt x="1857" y="249"/>
                </a:lnTo>
                <a:lnTo>
                  <a:pt x="1852" y="249"/>
                </a:lnTo>
                <a:lnTo>
                  <a:pt x="1852" y="249"/>
                </a:lnTo>
                <a:lnTo>
                  <a:pt x="1852" y="253"/>
                </a:lnTo>
                <a:lnTo>
                  <a:pt x="1852" y="253"/>
                </a:lnTo>
                <a:lnTo>
                  <a:pt x="1852" y="253"/>
                </a:lnTo>
                <a:lnTo>
                  <a:pt x="1852" y="253"/>
                </a:lnTo>
                <a:lnTo>
                  <a:pt x="1852" y="253"/>
                </a:lnTo>
                <a:lnTo>
                  <a:pt x="1857" y="253"/>
                </a:lnTo>
                <a:lnTo>
                  <a:pt x="1861" y="253"/>
                </a:lnTo>
                <a:lnTo>
                  <a:pt x="1866" y="249"/>
                </a:lnTo>
                <a:lnTo>
                  <a:pt x="1866" y="249"/>
                </a:lnTo>
                <a:lnTo>
                  <a:pt x="1870" y="249"/>
                </a:lnTo>
                <a:lnTo>
                  <a:pt x="1870" y="249"/>
                </a:lnTo>
                <a:lnTo>
                  <a:pt x="1870" y="249"/>
                </a:lnTo>
                <a:lnTo>
                  <a:pt x="1870" y="249"/>
                </a:lnTo>
                <a:lnTo>
                  <a:pt x="1875" y="249"/>
                </a:lnTo>
                <a:lnTo>
                  <a:pt x="1875" y="249"/>
                </a:lnTo>
                <a:lnTo>
                  <a:pt x="1879" y="249"/>
                </a:lnTo>
                <a:lnTo>
                  <a:pt x="1879" y="249"/>
                </a:lnTo>
                <a:lnTo>
                  <a:pt x="1879" y="249"/>
                </a:lnTo>
                <a:lnTo>
                  <a:pt x="1875" y="249"/>
                </a:lnTo>
                <a:lnTo>
                  <a:pt x="1875" y="249"/>
                </a:lnTo>
                <a:lnTo>
                  <a:pt x="1875" y="249"/>
                </a:lnTo>
                <a:lnTo>
                  <a:pt x="1875" y="249"/>
                </a:lnTo>
                <a:lnTo>
                  <a:pt x="1875" y="249"/>
                </a:lnTo>
                <a:lnTo>
                  <a:pt x="1875" y="249"/>
                </a:lnTo>
                <a:lnTo>
                  <a:pt x="1870" y="253"/>
                </a:lnTo>
                <a:lnTo>
                  <a:pt x="1870" y="253"/>
                </a:lnTo>
                <a:lnTo>
                  <a:pt x="1875" y="253"/>
                </a:lnTo>
                <a:lnTo>
                  <a:pt x="1875" y="253"/>
                </a:lnTo>
                <a:lnTo>
                  <a:pt x="1875" y="253"/>
                </a:lnTo>
                <a:lnTo>
                  <a:pt x="1875" y="253"/>
                </a:lnTo>
                <a:lnTo>
                  <a:pt x="1875" y="253"/>
                </a:lnTo>
                <a:lnTo>
                  <a:pt x="1875" y="253"/>
                </a:lnTo>
                <a:lnTo>
                  <a:pt x="1875" y="258"/>
                </a:lnTo>
                <a:lnTo>
                  <a:pt x="1875" y="258"/>
                </a:lnTo>
                <a:lnTo>
                  <a:pt x="1875" y="258"/>
                </a:lnTo>
                <a:lnTo>
                  <a:pt x="1875" y="258"/>
                </a:lnTo>
                <a:lnTo>
                  <a:pt x="1879" y="258"/>
                </a:lnTo>
                <a:lnTo>
                  <a:pt x="1879" y="258"/>
                </a:lnTo>
                <a:lnTo>
                  <a:pt x="1879" y="253"/>
                </a:lnTo>
                <a:lnTo>
                  <a:pt x="1879" y="253"/>
                </a:lnTo>
                <a:lnTo>
                  <a:pt x="1879" y="253"/>
                </a:lnTo>
                <a:lnTo>
                  <a:pt x="1884" y="253"/>
                </a:lnTo>
                <a:lnTo>
                  <a:pt x="1884" y="253"/>
                </a:lnTo>
                <a:lnTo>
                  <a:pt x="1884" y="258"/>
                </a:lnTo>
                <a:lnTo>
                  <a:pt x="1884" y="258"/>
                </a:lnTo>
                <a:lnTo>
                  <a:pt x="1879" y="258"/>
                </a:lnTo>
                <a:lnTo>
                  <a:pt x="1879" y="258"/>
                </a:lnTo>
                <a:lnTo>
                  <a:pt x="1879" y="258"/>
                </a:lnTo>
                <a:lnTo>
                  <a:pt x="1879" y="258"/>
                </a:lnTo>
                <a:lnTo>
                  <a:pt x="1879" y="262"/>
                </a:lnTo>
                <a:lnTo>
                  <a:pt x="1879" y="262"/>
                </a:lnTo>
                <a:lnTo>
                  <a:pt x="1879" y="262"/>
                </a:lnTo>
                <a:lnTo>
                  <a:pt x="1879" y="262"/>
                </a:lnTo>
                <a:lnTo>
                  <a:pt x="1884" y="262"/>
                </a:lnTo>
                <a:lnTo>
                  <a:pt x="1884" y="262"/>
                </a:lnTo>
                <a:lnTo>
                  <a:pt x="1884" y="262"/>
                </a:lnTo>
                <a:lnTo>
                  <a:pt x="1879" y="262"/>
                </a:lnTo>
                <a:lnTo>
                  <a:pt x="1884" y="267"/>
                </a:lnTo>
                <a:lnTo>
                  <a:pt x="1879" y="271"/>
                </a:lnTo>
                <a:lnTo>
                  <a:pt x="1879" y="271"/>
                </a:lnTo>
                <a:lnTo>
                  <a:pt x="1879" y="276"/>
                </a:lnTo>
                <a:lnTo>
                  <a:pt x="1879" y="280"/>
                </a:lnTo>
                <a:lnTo>
                  <a:pt x="1879" y="280"/>
                </a:lnTo>
                <a:lnTo>
                  <a:pt x="1879" y="280"/>
                </a:lnTo>
                <a:lnTo>
                  <a:pt x="1879" y="280"/>
                </a:lnTo>
                <a:lnTo>
                  <a:pt x="1875" y="285"/>
                </a:lnTo>
                <a:lnTo>
                  <a:pt x="1875" y="285"/>
                </a:lnTo>
                <a:lnTo>
                  <a:pt x="1870" y="285"/>
                </a:lnTo>
                <a:lnTo>
                  <a:pt x="1870" y="285"/>
                </a:lnTo>
                <a:lnTo>
                  <a:pt x="1866" y="289"/>
                </a:lnTo>
                <a:lnTo>
                  <a:pt x="1866" y="289"/>
                </a:lnTo>
                <a:lnTo>
                  <a:pt x="1861" y="289"/>
                </a:lnTo>
                <a:lnTo>
                  <a:pt x="1861" y="289"/>
                </a:lnTo>
                <a:lnTo>
                  <a:pt x="1861" y="294"/>
                </a:lnTo>
                <a:lnTo>
                  <a:pt x="1857" y="294"/>
                </a:lnTo>
                <a:lnTo>
                  <a:pt x="1857" y="294"/>
                </a:lnTo>
                <a:lnTo>
                  <a:pt x="1857" y="294"/>
                </a:lnTo>
                <a:lnTo>
                  <a:pt x="1852" y="294"/>
                </a:lnTo>
                <a:lnTo>
                  <a:pt x="1848" y="298"/>
                </a:lnTo>
                <a:lnTo>
                  <a:pt x="1839" y="298"/>
                </a:lnTo>
                <a:lnTo>
                  <a:pt x="1839" y="303"/>
                </a:lnTo>
                <a:lnTo>
                  <a:pt x="1839" y="303"/>
                </a:lnTo>
                <a:lnTo>
                  <a:pt x="1839" y="303"/>
                </a:lnTo>
                <a:lnTo>
                  <a:pt x="1839" y="303"/>
                </a:lnTo>
                <a:lnTo>
                  <a:pt x="1839" y="308"/>
                </a:lnTo>
                <a:lnTo>
                  <a:pt x="1839" y="308"/>
                </a:lnTo>
                <a:lnTo>
                  <a:pt x="1839" y="308"/>
                </a:lnTo>
                <a:lnTo>
                  <a:pt x="1839" y="312"/>
                </a:lnTo>
                <a:lnTo>
                  <a:pt x="1839" y="312"/>
                </a:lnTo>
                <a:lnTo>
                  <a:pt x="1839" y="312"/>
                </a:lnTo>
                <a:lnTo>
                  <a:pt x="1834" y="312"/>
                </a:lnTo>
                <a:lnTo>
                  <a:pt x="1834" y="312"/>
                </a:lnTo>
                <a:lnTo>
                  <a:pt x="1834" y="312"/>
                </a:lnTo>
                <a:lnTo>
                  <a:pt x="1830" y="312"/>
                </a:lnTo>
                <a:lnTo>
                  <a:pt x="1830" y="312"/>
                </a:lnTo>
                <a:lnTo>
                  <a:pt x="1825" y="317"/>
                </a:lnTo>
                <a:lnTo>
                  <a:pt x="1825" y="317"/>
                </a:lnTo>
                <a:lnTo>
                  <a:pt x="1825" y="317"/>
                </a:lnTo>
                <a:lnTo>
                  <a:pt x="1821" y="317"/>
                </a:lnTo>
                <a:lnTo>
                  <a:pt x="1821" y="317"/>
                </a:lnTo>
                <a:lnTo>
                  <a:pt x="1821" y="317"/>
                </a:lnTo>
                <a:lnTo>
                  <a:pt x="1816" y="317"/>
                </a:lnTo>
                <a:lnTo>
                  <a:pt x="1816" y="317"/>
                </a:lnTo>
                <a:lnTo>
                  <a:pt x="1816" y="317"/>
                </a:lnTo>
                <a:lnTo>
                  <a:pt x="1816" y="317"/>
                </a:lnTo>
                <a:lnTo>
                  <a:pt x="1812" y="317"/>
                </a:lnTo>
                <a:lnTo>
                  <a:pt x="1807" y="317"/>
                </a:lnTo>
                <a:lnTo>
                  <a:pt x="1807" y="317"/>
                </a:lnTo>
                <a:lnTo>
                  <a:pt x="1812" y="321"/>
                </a:lnTo>
                <a:lnTo>
                  <a:pt x="1812" y="321"/>
                </a:lnTo>
                <a:lnTo>
                  <a:pt x="1812" y="321"/>
                </a:lnTo>
                <a:lnTo>
                  <a:pt x="1812" y="321"/>
                </a:lnTo>
                <a:lnTo>
                  <a:pt x="1807" y="321"/>
                </a:lnTo>
                <a:lnTo>
                  <a:pt x="1807" y="321"/>
                </a:lnTo>
                <a:lnTo>
                  <a:pt x="1807" y="321"/>
                </a:lnTo>
                <a:lnTo>
                  <a:pt x="1807" y="326"/>
                </a:lnTo>
                <a:lnTo>
                  <a:pt x="1807" y="326"/>
                </a:lnTo>
                <a:lnTo>
                  <a:pt x="1807" y="326"/>
                </a:lnTo>
                <a:lnTo>
                  <a:pt x="1807" y="321"/>
                </a:lnTo>
                <a:lnTo>
                  <a:pt x="1807" y="321"/>
                </a:lnTo>
                <a:lnTo>
                  <a:pt x="1807" y="321"/>
                </a:lnTo>
                <a:lnTo>
                  <a:pt x="1807" y="321"/>
                </a:lnTo>
                <a:lnTo>
                  <a:pt x="1807" y="321"/>
                </a:lnTo>
                <a:lnTo>
                  <a:pt x="1807" y="317"/>
                </a:lnTo>
                <a:lnTo>
                  <a:pt x="1807" y="317"/>
                </a:lnTo>
                <a:lnTo>
                  <a:pt x="1807" y="317"/>
                </a:lnTo>
                <a:lnTo>
                  <a:pt x="1803" y="312"/>
                </a:lnTo>
                <a:lnTo>
                  <a:pt x="1798" y="312"/>
                </a:lnTo>
                <a:lnTo>
                  <a:pt x="1798" y="312"/>
                </a:lnTo>
                <a:lnTo>
                  <a:pt x="1794" y="312"/>
                </a:lnTo>
                <a:lnTo>
                  <a:pt x="1794" y="312"/>
                </a:lnTo>
                <a:lnTo>
                  <a:pt x="1794" y="312"/>
                </a:lnTo>
                <a:lnTo>
                  <a:pt x="1794" y="312"/>
                </a:lnTo>
                <a:lnTo>
                  <a:pt x="1789" y="312"/>
                </a:lnTo>
                <a:lnTo>
                  <a:pt x="1789" y="312"/>
                </a:lnTo>
                <a:lnTo>
                  <a:pt x="1789" y="312"/>
                </a:lnTo>
                <a:lnTo>
                  <a:pt x="1789" y="317"/>
                </a:lnTo>
                <a:lnTo>
                  <a:pt x="1789" y="317"/>
                </a:lnTo>
                <a:lnTo>
                  <a:pt x="1789" y="317"/>
                </a:lnTo>
                <a:lnTo>
                  <a:pt x="1780" y="317"/>
                </a:lnTo>
                <a:lnTo>
                  <a:pt x="1780" y="321"/>
                </a:lnTo>
                <a:lnTo>
                  <a:pt x="1775" y="321"/>
                </a:lnTo>
                <a:lnTo>
                  <a:pt x="1775" y="321"/>
                </a:lnTo>
                <a:lnTo>
                  <a:pt x="1775" y="321"/>
                </a:lnTo>
                <a:lnTo>
                  <a:pt x="1771" y="326"/>
                </a:lnTo>
                <a:lnTo>
                  <a:pt x="1771" y="326"/>
                </a:lnTo>
                <a:lnTo>
                  <a:pt x="1771" y="326"/>
                </a:lnTo>
                <a:lnTo>
                  <a:pt x="1771" y="326"/>
                </a:lnTo>
                <a:lnTo>
                  <a:pt x="1771" y="330"/>
                </a:lnTo>
                <a:lnTo>
                  <a:pt x="1771" y="330"/>
                </a:lnTo>
                <a:lnTo>
                  <a:pt x="1771" y="330"/>
                </a:lnTo>
                <a:lnTo>
                  <a:pt x="1771" y="330"/>
                </a:lnTo>
                <a:lnTo>
                  <a:pt x="1775" y="330"/>
                </a:lnTo>
                <a:lnTo>
                  <a:pt x="1775" y="330"/>
                </a:lnTo>
                <a:lnTo>
                  <a:pt x="1775" y="335"/>
                </a:lnTo>
                <a:lnTo>
                  <a:pt x="1775" y="335"/>
                </a:lnTo>
                <a:lnTo>
                  <a:pt x="1775" y="335"/>
                </a:lnTo>
                <a:lnTo>
                  <a:pt x="1780" y="335"/>
                </a:lnTo>
                <a:lnTo>
                  <a:pt x="1780" y="335"/>
                </a:lnTo>
                <a:lnTo>
                  <a:pt x="1780" y="335"/>
                </a:lnTo>
                <a:lnTo>
                  <a:pt x="1784" y="335"/>
                </a:lnTo>
                <a:lnTo>
                  <a:pt x="1784" y="335"/>
                </a:lnTo>
                <a:lnTo>
                  <a:pt x="1784" y="335"/>
                </a:lnTo>
                <a:lnTo>
                  <a:pt x="1789" y="335"/>
                </a:lnTo>
                <a:lnTo>
                  <a:pt x="1789" y="330"/>
                </a:lnTo>
                <a:lnTo>
                  <a:pt x="1794" y="330"/>
                </a:lnTo>
                <a:lnTo>
                  <a:pt x="1794" y="335"/>
                </a:lnTo>
                <a:lnTo>
                  <a:pt x="1794" y="330"/>
                </a:lnTo>
                <a:lnTo>
                  <a:pt x="1798" y="330"/>
                </a:lnTo>
                <a:lnTo>
                  <a:pt x="1803" y="330"/>
                </a:lnTo>
                <a:lnTo>
                  <a:pt x="1803" y="330"/>
                </a:lnTo>
                <a:lnTo>
                  <a:pt x="1803" y="330"/>
                </a:lnTo>
                <a:lnTo>
                  <a:pt x="1807" y="330"/>
                </a:lnTo>
                <a:lnTo>
                  <a:pt x="1807" y="330"/>
                </a:lnTo>
                <a:lnTo>
                  <a:pt x="1812" y="330"/>
                </a:lnTo>
                <a:lnTo>
                  <a:pt x="1812" y="330"/>
                </a:lnTo>
                <a:lnTo>
                  <a:pt x="1812" y="330"/>
                </a:lnTo>
                <a:lnTo>
                  <a:pt x="1812" y="326"/>
                </a:lnTo>
                <a:lnTo>
                  <a:pt x="1812" y="326"/>
                </a:lnTo>
                <a:lnTo>
                  <a:pt x="1812" y="326"/>
                </a:lnTo>
                <a:lnTo>
                  <a:pt x="1812" y="326"/>
                </a:lnTo>
                <a:lnTo>
                  <a:pt x="1812" y="326"/>
                </a:lnTo>
                <a:lnTo>
                  <a:pt x="1816" y="326"/>
                </a:lnTo>
                <a:lnTo>
                  <a:pt x="1816" y="326"/>
                </a:lnTo>
                <a:lnTo>
                  <a:pt x="1816" y="326"/>
                </a:lnTo>
                <a:lnTo>
                  <a:pt x="1816" y="326"/>
                </a:lnTo>
                <a:lnTo>
                  <a:pt x="1816" y="326"/>
                </a:lnTo>
                <a:lnTo>
                  <a:pt x="1816" y="330"/>
                </a:lnTo>
                <a:lnTo>
                  <a:pt x="1816" y="330"/>
                </a:lnTo>
                <a:lnTo>
                  <a:pt x="1816" y="330"/>
                </a:lnTo>
                <a:lnTo>
                  <a:pt x="1816" y="330"/>
                </a:lnTo>
                <a:lnTo>
                  <a:pt x="1816" y="330"/>
                </a:lnTo>
                <a:lnTo>
                  <a:pt x="1816" y="330"/>
                </a:lnTo>
                <a:lnTo>
                  <a:pt x="1816" y="335"/>
                </a:lnTo>
                <a:lnTo>
                  <a:pt x="1816" y="335"/>
                </a:lnTo>
                <a:lnTo>
                  <a:pt x="1816" y="335"/>
                </a:lnTo>
                <a:lnTo>
                  <a:pt x="1816" y="335"/>
                </a:lnTo>
                <a:lnTo>
                  <a:pt x="1816" y="335"/>
                </a:lnTo>
                <a:lnTo>
                  <a:pt x="1821" y="330"/>
                </a:lnTo>
                <a:lnTo>
                  <a:pt x="1821" y="330"/>
                </a:lnTo>
                <a:lnTo>
                  <a:pt x="1821" y="330"/>
                </a:lnTo>
                <a:lnTo>
                  <a:pt x="1821" y="330"/>
                </a:lnTo>
                <a:lnTo>
                  <a:pt x="1825" y="330"/>
                </a:lnTo>
                <a:lnTo>
                  <a:pt x="1825" y="330"/>
                </a:lnTo>
                <a:lnTo>
                  <a:pt x="1830" y="330"/>
                </a:lnTo>
                <a:lnTo>
                  <a:pt x="1830" y="330"/>
                </a:lnTo>
                <a:lnTo>
                  <a:pt x="1825" y="335"/>
                </a:lnTo>
                <a:lnTo>
                  <a:pt x="1825" y="335"/>
                </a:lnTo>
                <a:lnTo>
                  <a:pt x="1825" y="335"/>
                </a:lnTo>
                <a:lnTo>
                  <a:pt x="1825" y="335"/>
                </a:lnTo>
                <a:lnTo>
                  <a:pt x="1825" y="335"/>
                </a:lnTo>
                <a:lnTo>
                  <a:pt x="1825" y="339"/>
                </a:lnTo>
                <a:lnTo>
                  <a:pt x="1825" y="339"/>
                </a:lnTo>
                <a:lnTo>
                  <a:pt x="1825" y="344"/>
                </a:lnTo>
                <a:lnTo>
                  <a:pt x="1825" y="344"/>
                </a:lnTo>
                <a:lnTo>
                  <a:pt x="1825" y="344"/>
                </a:lnTo>
                <a:lnTo>
                  <a:pt x="1825" y="344"/>
                </a:lnTo>
                <a:lnTo>
                  <a:pt x="1825" y="344"/>
                </a:lnTo>
                <a:lnTo>
                  <a:pt x="1830" y="344"/>
                </a:lnTo>
                <a:lnTo>
                  <a:pt x="1830" y="344"/>
                </a:lnTo>
                <a:lnTo>
                  <a:pt x="1830" y="344"/>
                </a:lnTo>
                <a:lnTo>
                  <a:pt x="1830" y="344"/>
                </a:lnTo>
                <a:lnTo>
                  <a:pt x="1830" y="344"/>
                </a:lnTo>
                <a:lnTo>
                  <a:pt x="1830" y="348"/>
                </a:lnTo>
                <a:lnTo>
                  <a:pt x="1830" y="348"/>
                </a:lnTo>
                <a:lnTo>
                  <a:pt x="1830" y="348"/>
                </a:lnTo>
                <a:lnTo>
                  <a:pt x="1834" y="348"/>
                </a:lnTo>
                <a:lnTo>
                  <a:pt x="1834" y="348"/>
                </a:lnTo>
                <a:lnTo>
                  <a:pt x="1834" y="348"/>
                </a:lnTo>
                <a:lnTo>
                  <a:pt x="1834" y="348"/>
                </a:lnTo>
                <a:lnTo>
                  <a:pt x="1834" y="348"/>
                </a:lnTo>
                <a:lnTo>
                  <a:pt x="1834" y="353"/>
                </a:lnTo>
                <a:lnTo>
                  <a:pt x="1839" y="353"/>
                </a:lnTo>
                <a:lnTo>
                  <a:pt x="1834" y="353"/>
                </a:lnTo>
                <a:lnTo>
                  <a:pt x="1834" y="353"/>
                </a:lnTo>
                <a:lnTo>
                  <a:pt x="1834" y="353"/>
                </a:lnTo>
                <a:lnTo>
                  <a:pt x="1830" y="353"/>
                </a:lnTo>
                <a:lnTo>
                  <a:pt x="1830" y="353"/>
                </a:lnTo>
                <a:lnTo>
                  <a:pt x="1830" y="353"/>
                </a:lnTo>
                <a:lnTo>
                  <a:pt x="1825" y="353"/>
                </a:lnTo>
                <a:lnTo>
                  <a:pt x="1830" y="353"/>
                </a:lnTo>
                <a:lnTo>
                  <a:pt x="1830" y="357"/>
                </a:lnTo>
                <a:lnTo>
                  <a:pt x="1830" y="357"/>
                </a:lnTo>
                <a:lnTo>
                  <a:pt x="1830" y="362"/>
                </a:lnTo>
                <a:lnTo>
                  <a:pt x="1830" y="362"/>
                </a:lnTo>
                <a:lnTo>
                  <a:pt x="1834" y="362"/>
                </a:lnTo>
                <a:lnTo>
                  <a:pt x="1834" y="362"/>
                </a:lnTo>
                <a:lnTo>
                  <a:pt x="1834" y="362"/>
                </a:lnTo>
                <a:lnTo>
                  <a:pt x="1834" y="362"/>
                </a:lnTo>
                <a:lnTo>
                  <a:pt x="1834" y="362"/>
                </a:lnTo>
                <a:lnTo>
                  <a:pt x="1834" y="362"/>
                </a:lnTo>
                <a:lnTo>
                  <a:pt x="1839" y="366"/>
                </a:lnTo>
                <a:lnTo>
                  <a:pt x="1839" y="366"/>
                </a:lnTo>
                <a:lnTo>
                  <a:pt x="1839" y="366"/>
                </a:lnTo>
                <a:lnTo>
                  <a:pt x="1843" y="366"/>
                </a:lnTo>
                <a:lnTo>
                  <a:pt x="1843" y="366"/>
                </a:lnTo>
                <a:lnTo>
                  <a:pt x="1843" y="366"/>
                </a:lnTo>
                <a:lnTo>
                  <a:pt x="1848" y="366"/>
                </a:lnTo>
                <a:lnTo>
                  <a:pt x="1848" y="366"/>
                </a:lnTo>
                <a:lnTo>
                  <a:pt x="1848" y="371"/>
                </a:lnTo>
                <a:lnTo>
                  <a:pt x="1848" y="375"/>
                </a:lnTo>
                <a:lnTo>
                  <a:pt x="1848" y="375"/>
                </a:lnTo>
                <a:lnTo>
                  <a:pt x="1852" y="375"/>
                </a:lnTo>
                <a:lnTo>
                  <a:pt x="1852" y="375"/>
                </a:lnTo>
                <a:lnTo>
                  <a:pt x="1852" y="375"/>
                </a:lnTo>
                <a:lnTo>
                  <a:pt x="1857" y="380"/>
                </a:lnTo>
                <a:lnTo>
                  <a:pt x="1866" y="380"/>
                </a:lnTo>
                <a:lnTo>
                  <a:pt x="1866" y="380"/>
                </a:lnTo>
                <a:lnTo>
                  <a:pt x="1866" y="380"/>
                </a:lnTo>
                <a:lnTo>
                  <a:pt x="1870" y="380"/>
                </a:lnTo>
                <a:lnTo>
                  <a:pt x="1870" y="384"/>
                </a:lnTo>
                <a:lnTo>
                  <a:pt x="1875" y="384"/>
                </a:lnTo>
                <a:lnTo>
                  <a:pt x="1875" y="384"/>
                </a:lnTo>
                <a:lnTo>
                  <a:pt x="1875" y="384"/>
                </a:lnTo>
                <a:lnTo>
                  <a:pt x="1879" y="384"/>
                </a:lnTo>
                <a:lnTo>
                  <a:pt x="1879" y="384"/>
                </a:lnTo>
                <a:lnTo>
                  <a:pt x="1879" y="384"/>
                </a:lnTo>
                <a:lnTo>
                  <a:pt x="1879" y="384"/>
                </a:lnTo>
                <a:lnTo>
                  <a:pt x="1879" y="384"/>
                </a:lnTo>
                <a:lnTo>
                  <a:pt x="1884" y="380"/>
                </a:lnTo>
                <a:lnTo>
                  <a:pt x="1884" y="380"/>
                </a:lnTo>
                <a:lnTo>
                  <a:pt x="1884" y="380"/>
                </a:lnTo>
                <a:lnTo>
                  <a:pt x="1884" y="380"/>
                </a:lnTo>
                <a:lnTo>
                  <a:pt x="1884" y="380"/>
                </a:lnTo>
                <a:lnTo>
                  <a:pt x="1884" y="380"/>
                </a:lnTo>
                <a:lnTo>
                  <a:pt x="1884" y="380"/>
                </a:lnTo>
                <a:lnTo>
                  <a:pt x="1884" y="375"/>
                </a:lnTo>
                <a:lnTo>
                  <a:pt x="1884" y="375"/>
                </a:lnTo>
                <a:lnTo>
                  <a:pt x="1884" y="375"/>
                </a:lnTo>
                <a:lnTo>
                  <a:pt x="1879" y="371"/>
                </a:lnTo>
                <a:lnTo>
                  <a:pt x="1879" y="371"/>
                </a:lnTo>
                <a:lnTo>
                  <a:pt x="1879" y="371"/>
                </a:lnTo>
                <a:lnTo>
                  <a:pt x="1879" y="371"/>
                </a:lnTo>
                <a:lnTo>
                  <a:pt x="1879" y="366"/>
                </a:lnTo>
                <a:lnTo>
                  <a:pt x="1879" y="366"/>
                </a:lnTo>
                <a:lnTo>
                  <a:pt x="1875" y="366"/>
                </a:lnTo>
                <a:lnTo>
                  <a:pt x="1875" y="366"/>
                </a:lnTo>
                <a:lnTo>
                  <a:pt x="1875" y="362"/>
                </a:lnTo>
                <a:lnTo>
                  <a:pt x="1875" y="362"/>
                </a:lnTo>
                <a:lnTo>
                  <a:pt x="1875" y="362"/>
                </a:lnTo>
                <a:lnTo>
                  <a:pt x="1875" y="362"/>
                </a:lnTo>
                <a:lnTo>
                  <a:pt x="1875" y="362"/>
                </a:lnTo>
                <a:lnTo>
                  <a:pt x="1870" y="362"/>
                </a:lnTo>
                <a:lnTo>
                  <a:pt x="1870" y="362"/>
                </a:lnTo>
                <a:lnTo>
                  <a:pt x="1870" y="362"/>
                </a:lnTo>
                <a:lnTo>
                  <a:pt x="1870" y="357"/>
                </a:lnTo>
                <a:lnTo>
                  <a:pt x="1870" y="357"/>
                </a:lnTo>
                <a:lnTo>
                  <a:pt x="1870" y="353"/>
                </a:lnTo>
                <a:lnTo>
                  <a:pt x="1870" y="353"/>
                </a:lnTo>
                <a:lnTo>
                  <a:pt x="1870" y="348"/>
                </a:lnTo>
                <a:lnTo>
                  <a:pt x="1870" y="348"/>
                </a:lnTo>
                <a:lnTo>
                  <a:pt x="1870" y="348"/>
                </a:lnTo>
                <a:lnTo>
                  <a:pt x="1875" y="348"/>
                </a:lnTo>
                <a:lnTo>
                  <a:pt x="1875" y="353"/>
                </a:lnTo>
                <a:lnTo>
                  <a:pt x="1879" y="357"/>
                </a:lnTo>
                <a:lnTo>
                  <a:pt x="1879" y="357"/>
                </a:lnTo>
                <a:lnTo>
                  <a:pt x="1879" y="357"/>
                </a:lnTo>
                <a:lnTo>
                  <a:pt x="1879" y="357"/>
                </a:lnTo>
                <a:lnTo>
                  <a:pt x="1879" y="353"/>
                </a:lnTo>
                <a:lnTo>
                  <a:pt x="1879" y="353"/>
                </a:lnTo>
                <a:lnTo>
                  <a:pt x="1879" y="353"/>
                </a:lnTo>
                <a:lnTo>
                  <a:pt x="1884" y="353"/>
                </a:lnTo>
                <a:lnTo>
                  <a:pt x="1884" y="357"/>
                </a:lnTo>
                <a:lnTo>
                  <a:pt x="1884" y="357"/>
                </a:lnTo>
                <a:lnTo>
                  <a:pt x="1884" y="357"/>
                </a:lnTo>
                <a:lnTo>
                  <a:pt x="1884" y="357"/>
                </a:lnTo>
                <a:lnTo>
                  <a:pt x="1884" y="357"/>
                </a:lnTo>
                <a:lnTo>
                  <a:pt x="1884" y="362"/>
                </a:lnTo>
                <a:lnTo>
                  <a:pt x="1884" y="362"/>
                </a:lnTo>
                <a:lnTo>
                  <a:pt x="1888" y="362"/>
                </a:lnTo>
                <a:lnTo>
                  <a:pt x="1888" y="362"/>
                </a:lnTo>
                <a:lnTo>
                  <a:pt x="1888" y="362"/>
                </a:lnTo>
                <a:lnTo>
                  <a:pt x="1888" y="362"/>
                </a:lnTo>
                <a:lnTo>
                  <a:pt x="1888" y="362"/>
                </a:lnTo>
                <a:lnTo>
                  <a:pt x="1888" y="362"/>
                </a:lnTo>
                <a:lnTo>
                  <a:pt x="1888" y="362"/>
                </a:lnTo>
                <a:lnTo>
                  <a:pt x="1888" y="362"/>
                </a:lnTo>
                <a:lnTo>
                  <a:pt x="1888" y="362"/>
                </a:lnTo>
                <a:lnTo>
                  <a:pt x="1888" y="362"/>
                </a:lnTo>
                <a:lnTo>
                  <a:pt x="1888" y="362"/>
                </a:lnTo>
                <a:lnTo>
                  <a:pt x="1888" y="366"/>
                </a:lnTo>
                <a:lnTo>
                  <a:pt x="1893" y="366"/>
                </a:lnTo>
                <a:lnTo>
                  <a:pt x="1893" y="366"/>
                </a:lnTo>
                <a:lnTo>
                  <a:pt x="1893" y="366"/>
                </a:lnTo>
                <a:lnTo>
                  <a:pt x="1893" y="362"/>
                </a:lnTo>
                <a:lnTo>
                  <a:pt x="1893" y="362"/>
                </a:lnTo>
                <a:lnTo>
                  <a:pt x="1893" y="362"/>
                </a:lnTo>
                <a:lnTo>
                  <a:pt x="1893" y="366"/>
                </a:lnTo>
                <a:lnTo>
                  <a:pt x="1893" y="366"/>
                </a:lnTo>
                <a:lnTo>
                  <a:pt x="1893" y="366"/>
                </a:lnTo>
                <a:lnTo>
                  <a:pt x="1897" y="366"/>
                </a:lnTo>
                <a:lnTo>
                  <a:pt x="1897" y="366"/>
                </a:lnTo>
                <a:lnTo>
                  <a:pt x="1897" y="366"/>
                </a:lnTo>
                <a:lnTo>
                  <a:pt x="1897" y="366"/>
                </a:lnTo>
                <a:lnTo>
                  <a:pt x="1897" y="366"/>
                </a:lnTo>
                <a:lnTo>
                  <a:pt x="1897" y="371"/>
                </a:lnTo>
                <a:lnTo>
                  <a:pt x="1902" y="371"/>
                </a:lnTo>
                <a:lnTo>
                  <a:pt x="1902" y="371"/>
                </a:lnTo>
                <a:lnTo>
                  <a:pt x="1902" y="371"/>
                </a:lnTo>
                <a:lnTo>
                  <a:pt x="1902" y="371"/>
                </a:lnTo>
                <a:lnTo>
                  <a:pt x="1902" y="371"/>
                </a:lnTo>
                <a:lnTo>
                  <a:pt x="1902" y="366"/>
                </a:lnTo>
                <a:lnTo>
                  <a:pt x="1906" y="366"/>
                </a:lnTo>
                <a:lnTo>
                  <a:pt x="1906" y="366"/>
                </a:lnTo>
                <a:lnTo>
                  <a:pt x="1906" y="366"/>
                </a:lnTo>
                <a:lnTo>
                  <a:pt x="1906" y="366"/>
                </a:lnTo>
                <a:lnTo>
                  <a:pt x="1911" y="366"/>
                </a:lnTo>
                <a:lnTo>
                  <a:pt x="1911" y="366"/>
                </a:lnTo>
                <a:lnTo>
                  <a:pt x="1911" y="366"/>
                </a:lnTo>
                <a:lnTo>
                  <a:pt x="1911" y="366"/>
                </a:lnTo>
                <a:lnTo>
                  <a:pt x="1911" y="366"/>
                </a:lnTo>
                <a:lnTo>
                  <a:pt x="1911" y="362"/>
                </a:lnTo>
                <a:lnTo>
                  <a:pt x="1911" y="362"/>
                </a:lnTo>
                <a:lnTo>
                  <a:pt x="1911" y="362"/>
                </a:lnTo>
                <a:lnTo>
                  <a:pt x="1911" y="362"/>
                </a:lnTo>
                <a:lnTo>
                  <a:pt x="1911" y="362"/>
                </a:lnTo>
                <a:lnTo>
                  <a:pt x="1911" y="362"/>
                </a:lnTo>
                <a:lnTo>
                  <a:pt x="1911" y="357"/>
                </a:lnTo>
                <a:lnTo>
                  <a:pt x="1911" y="353"/>
                </a:lnTo>
                <a:lnTo>
                  <a:pt x="1916" y="353"/>
                </a:lnTo>
                <a:lnTo>
                  <a:pt x="1916" y="353"/>
                </a:lnTo>
                <a:lnTo>
                  <a:pt x="1916" y="353"/>
                </a:lnTo>
                <a:lnTo>
                  <a:pt x="1916" y="353"/>
                </a:lnTo>
                <a:lnTo>
                  <a:pt x="1916" y="357"/>
                </a:lnTo>
                <a:lnTo>
                  <a:pt x="1916" y="357"/>
                </a:lnTo>
                <a:lnTo>
                  <a:pt x="1916" y="362"/>
                </a:lnTo>
                <a:lnTo>
                  <a:pt x="1916" y="362"/>
                </a:lnTo>
                <a:lnTo>
                  <a:pt x="1916" y="362"/>
                </a:lnTo>
                <a:lnTo>
                  <a:pt x="1916" y="362"/>
                </a:lnTo>
                <a:lnTo>
                  <a:pt x="1916" y="362"/>
                </a:lnTo>
                <a:lnTo>
                  <a:pt x="1920" y="357"/>
                </a:lnTo>
                <a:lnTo>
                  <a:pt x="1920" y="357"/>
                </a:lnTo>
                <a:lnTo>
                  <a:pt x="1920" y="353"/>
                </a:lnTo>
                <a:lnTo>
                  <a:pt x="1920" y="353"/>
                </a:lnTo>
                <a:lnTo>
                  <a:pt x="1925" y="353"/>
                </a:lnTo>
                <a:lnTo>
                  <a:pt x="1925" y="353"/>
                </a:lnTo>
                <a:lnTo>
                  <a:pt x="1925" y="348"/>
                </a:lnTo>
                <a:lnTo>
                  <a:pt x="1925" y="348"/>
                </a:lnTo>
                <a:lnTo>
                  <a:pt x="1920" y="348"/>
                </a:lnTo>
                <a:lnTo>
                  <a:pt x="1920" y="348"/>
                </a:lnTo>
                <a:lnTo>
                  <a:pt x="1925" y="348"/>
                </a:lnTo>
                <a:lnTo>
                  <a:pt x="1925" y="348"/>
                </a:lnTo>
                <a:lnTo>
                  <a:pt x="1925" y="348"/>
                </a:lnTo>
                <a:lnTo>
                  <a:pt x="1920" y="348"/>
                </a:lnTo>
                <a:lnTo>
                  <a:pt x="1920" y="348"/>
                </a:lnTo>
                <a:lnTo>
                  <a:pt x="1920" y="348"/>
                </a:lnTo>
                <a:lnTo>
                  <a:pt x="1916" y="348"/>
                </a:lnTo>
                <a:lnTo>
                  <a:pt x="1916" y="348"/>
                </a:lnTo>
                <a:lnTo>
                  <a:pt x="1920" y="348"/>
                </a:lnTo>
                <a:lnTo>
                  <a:pt x="1920" y="344"/>
                </a:lnTo>
                <a:lnTo>
                  <a:pt x="1920" y="344"/>
                </a:lnTo>
                <a:lnTo>
                  <a:pt x="1920" y="344"/>
                </a:lnTo>
                <a:lnTo>
                  <a:pt x="1920" y="344"/>
                </a:lnTo>
                <a:lnTo>
                  <a:pt x="1916" y="344"/>
                </a:lnTo>
                <a:lnTo>
                  <a:pt x="1916" y="344"/>
                </a:lnTo>
                <a:lnTo>
                  <a:pt x="1916" y="339"/>
                </a:lnTo>
                <a:lnTo>
                  <a:pt x="1920" y="344"/>
                </a:lnTo>
                <a:lnTo>
                  <a:pt x="1920" y="344"/>
                </a:lnTo>
                <a:lnTo>
                  <a:pt x="1925" y="339"/>
                </a:lnTo>
                <a:lnTo>
                  <a:pt x="1925" y="339"/>
                </a:lnTo>
                <a:lnTo>
                  <a:pt x="1925" y="339"/>
                </a:lnTo>
                <a:lnTo>
                  <a:pt x="1920" y="339"/>
                </a:lnTo>
                <a:lnTo>
                  <a:pt x="1920" y="339"/>
                </a:lnTo>
                <a:lnTo>
                  <a:pt x="1920" y="339"/>
                </a:lnTo>
                <a:lnTo>
                  <a:pt x="1925" y="335"/>
                </a:lnTo>
                <a:lnTo>
                  <a:pt x="1925" y="335"/>
                </a:lnTo>
                <a:lnTo>
                  <a:pt x="1925" y="335"/>
                </a:lnTo>
                <a:lnTo>
                  <a:pt x="1920" y="335"/>
                </a:lnTo>
                <a:lnTo>
                  <a:pt x="1920" y="335"/>
                </a:lnTo>
                <a:lnTo>
                  <a:pt x="1920" y="335"/>
                </a:lnTo>
                <a:lnTo>
                  <a:pt x="1920" y="330"/>
                </a:lnTo>
                <a:lnTo>
                  <a:pt x="1920" y="330"/>
                </a:lnTo>
                <a:lnTo>
                  <a:pt x="1916" y="330"/>
                </a:lnTo>
                <a:lnTo>
                  <a:pt x="1916" y="330"/>
                </a:lnTo>
                <a:lnTo>
                  <a:pt x="1916" y="335"/>
                </a:lnTo>
                <a:lnTo>
                  <a:pt x="1916" y="335"/>
                </a:lnTo>
                <a:lnTo>
                  <a:pt x="1916" y="335"/>
                </a:lnTo>
                <a:lnTo>
                  <a:pt x="1916" y="330"/>
                </a:lnTo>
                <a:lnTo>
                  <a:pt x="1916" y="330"/>
                </a:lnTo>
                <a:lnTo>
                  <a:pt x="1916" y="330"/>
                </a:lnTo>
                <a:lnTo>
                  <a:pt x="1916" y="330"/>
                </a:lnTo>
                <a:lnTo>
                  <a:pt x="1916" y="330"/>
                </a:lnTo>
                <a:lnTo>
                  <a:pt x="1911" y="330"/>
                </a:lnTo>
                <a:lnTo>
                  <a:pt x="1911" y="330"/>
                </a:lnTo>
                <a:lnTo>
                  <a:pt x="1911" y="330"/>
                </a:lnTo>
                <a:lnTo>
                  <a:pt x="1911" y="330"/>
                </a:lnTo>
                <a:lnTo>
                  <a:pt x="1911" y="330"/>
                </a:lnTo>
                <a:lnTo>
                  <a:pt x="1911" y="326"/>
                </a:lnTo>
                <a:lnTo>
                  <a:pt x="1911" y="326"/>
                </a:lnTo>
                <a:lnTo>
                  <a:pt x="1911" y="326"/>
                </a:lnTo>
                <a:lnTo>
                  <a:pt x="1911" y="326"/>
                </a:lnTo>
                <a:lnTo>
                  <a:pt x="1911" y="326"/>
                </a:lnTo>
                <a:lnTo>
                  <a:pt x="1911" y="326"/>
                </a:lnTo>
                <a:lnTo>
                  <a:pt x="1911" y="326"/>
                </a:lnTo>
                <a:lnTo>
                  <a:pt x="1911" y="326"/>
                </a:lnTo>
                <a:lnTo>
                  <a:pt x="1911" y="326"/>
                </a:lnTo>
                <a:lnTo>
                  <a:pt x="1911" y="321"/>
                </a:lnTo>
                <a:lnTo>
                  <a:pt x="1911" y="321"/>
                </a:lnTo>
                <a:lnTo>
                  <a:pt x="1911" y="321"/>
                </a:lnTo>
                <a:lnTo>
                  <a:pt x="1911" y="321"/>
                </a:lnTo>
                <a:lnTo>
                  <a:pt x="1911" y="321"/>
                </a:lnTo>
                <a:lnTo>
                  <a:pt x="1911" y="321"/>
                </a:lnTo>
                <a:lnTo>
                  <a:pt x="1911" y="321"/>
                </a:lnTo>
                <a:lnTo>
                  <a:pt x="1911" y="317"/>
                </a:lnTo>
                <a:lnTo>
                  <a:pt x="1911" y="317"/>
                </a:lnTo>
                <a:lnTo>
                  <a:pt x="1911" y="317"/>
                </a:lnTo>
                <a:lnTo>
                  <a:pt x="1911" y="317"/>
                </a:lnTo>
                <a:lnTo>
                  <a:pt x="1911" y="317"/>
                </a:lnTo>
                <a:lnTo>
                  <a:pt x="1911" y="317"/>
                </a:lnTo>
                <a:lnTo>
                  <a:pt x="1911" y="317"/>
                </a:lnTo>
                <a:lnTo>
                  <a:pt x="1906" y="317"/>
                </a:lnTo>
                <a:lnTo>
                  <a:pt x="1906" y="317"/>
                </a:lnTo>
                <a:lnTo>
                  <a:pt x="1906" y="317"/>
                </a:lnTo>
                <a:lnTo>
                  <a:pt x="1906" y="317"/>
                </a:lnTo>
                <a:lnTo>
                  <a:pt x="1906" y="317"/>
                </a:lnTo>
                <a:lnTo>
                  <a:pt x="1906" y="312"/>
                </a:lnTo>
                <a:lnTo>
                  <a:pt x="1906" y="312"/>
                </a:lnTo>
                <a:lnTo>
                  <a:pt x="1906" y="312"/>
                </a:lnTo>
                <a:lnTo>
                  <a:pt x="1906" y="312"/>
                </a:lnTo>
                <a:lnTo>
                  <a:pt x="1906" y="312"/>
                </a:lnTo>
                <a:lnTo>
                  <a:pt x="1906" y="308"/>
                </a:lnTo>
                <a:lnTo>
                  <a:pt x="1906" y="308"/>
                </a:lnTo>
                <a:lnTo>
                  <a:pt x="1906" y="308"/>
                </a:lnTo>
                <a:lnTo>
                  <a:pt x="1906" y="308"/>
                </a:lnTo>
                <a:lnTo>
                  <a:pt x="1906" y="303"/>
                </a:lnTo>
                <a:lnTo>
                  <a:pt x="1906" y="303"/>
                </a:lnTo>
                <a:lnTo>
                  <a:pt x="1902" y="303"/>
                </a:lnTo>
                <a:lnTo>
                  <a:pt x="1902" y="303"/>
                </a:lnTo>
                <a:lnTo>
                  <a:pt x="1906" y="303"/>
                </a:lnTo>
                <a:lnTo>
                  <a:pt x="1906" y="303"/>
                </a:lnTo>
                <a:lnTo>
                  <a:pt x="1911" y="308"/>
                </a:lnTo>
                <a:lnTo>
                  <a:pt x="1911" y="308"/>
                </a:lnTo>
                <a:lnTo>
                  <a:pt x="1911" y="308"/>
                </a:lnTo>
                <a:lnTo>
                  <a:pt x="1916" y="312"/>
                </a:lnTo>
                <a:lnTo>
                  <a:pt x="1916" y="312"/>
                </a:lnTo>
                <a:lnTo>
                  <a:pt x="1916" y="312"/>
                </a:lnTo>
                <a:lnTo>
                  <a:pt x="1916" y="312"/>
                </a:lnTo>
                <a:lnTo>
                  <a:pt x="1920" y="308"/>
                </a:lnTo>
                <a:lnTo>
                  <a:pt x="1920" y="308"/>
                </a:lnTo>
                <a:lnTo>
                  <a:pt x="1916" y="308"/>
                </a:lnTo>
                <a:lnTo>
                  <a:pt x="1916" y="303"/>
                </a:lnTo>
                <a:lnTo>
                  <a:pt x="1916" y="303"/>
                </a:lnTo>
                <a:lnTo>
                  <a:pt x="1916" y="298"/>
                </a:lnTo>
                <a:lnTo>
                  <a:pt x="1920" y="298"/>
                </a:lnTo>
                <a:lnTo>
                  <a:pt x="1920" y="298"/>
                </a:lnTo>
                <a:lnTo>
                  <a:pt x="1920" y="303"/>
                </a:lnTo>
                <a:lnTo>
                  <a:pt x="1920" y="303"/>
                </a:lnTo>
                <a:lnTo>
                  <a:pt x="1920" y="303"/>
                </a:lnTo>
                <a:lnTo>
                  <a:pt x="1925" y="303"/>
                </a:lnTo>
                <a:lnTo>
                  <a:pt x="1925" y="303"/>
                </a:lnTo>
                <a:lnTo>
                  <a:pt x="1925" y="303"/>
                </a:lnTo>
                <a:lnTo>
                  <a:pt x="1925" y="298"/>
                </a:lnTo>
                <a:lnTo>
                  <a:pt x="1925" y="298"/>
                </a:lnTo>
                <a:lnTo>
                  <a:pt x="1925" y="298"/>
                </a:lnTo>
                <a:lnTo>
                  <a:pt x="1929" y="298"/>
                </a:lnTo>
                <a:lnTo>
                  <a:pt x="1929" y="298"/>
                </a:lnTo>
                <a:lnTo>
                  <a:pt x="1929" y="298"/>
                </a:lnTo>
                <a:lnTo>
                  <a:pt x="1929" y="298"/>
                </a:lnTo>
                <a:lnTo>
                  <a:pt x="1929" y="298"/>
                </a:lnTo>
                <a:lnTo>
                  <a:pt x="1929" y="298"/>
                </a:lnTo>
                <a:lnTo>
                  <a:pt x="1934" y="298"/>
                </a:lnTo>
                <a:lnTo>
                  <a:pt x="1929" y="298"/>
                </a:lnTo>
                <a:lnTo>
                  <a:pt x="1929" y="303"/>
                </a:lnTo>
                <a:lnTo>
                  <a:pt x="1934" y="303"/>
                </a:lnTo>
                <a:lnTo>
                  <a:pt x="1934" y="303"/>
                </a:lnTo>
                <a:lnTo>
                  <a:pt x="1934" y="308"/>
                </a:lnTo>
                <a:lnTo>
                  <a:pt x="1934" y="308"/>
                </a:lnTo>
                <a:lnTo>
                  <a:pt x="1934" y="308"/>
                </a:lnTo>
                <a:lnTo>
                  <a:pt x="1934" y="308"/>
                </a:lnTo>
                <a:lnTo>
                  <a:pt x="1938" y="308"/>
                </a:lnTo>
                <a:lnTo>
                  <a:pt x="1938" y="308"/>
                </a:lnTo>
                <a:lnTo>
                  <a:pt x="1938" y="308"/>
                </a:lnTo>
                <a:lnTo>
                  <a:pt x="1938" y="308"/>
                </a:lnTo>
                <a:lnTo>
                  <a:pt x="1938" y="308"/>
                </a:lnTo>
                <a:lnTo>
                  <a:pt x="1934" y="308"/>
                </a:lnTo>
                <a:lnTo>
                  <a:pt x="1934" y="312"/>
                </a:lnTo>
                <a:lnTo>
                  <a:pt x="1938" y="312"/>
                </a:lnTo>
                <a:lnTo>
                  <a:pt x="1938" y="312"/>
                </a:lnTo>
                <a:lnTo>
                  <a:pt x="1943" y="312"/>
                </a:lnTo>
                <a:lnTo>
                  <a:pt x="1947" y="308"/>
                </a:lnTo>
                <a:lnTo>
                  <a:pt x="1947" y="308"/>
                </a:lnTo>
                <a:lnTo>
                  <a:pt x="1952" y="308"/>
                </a:lnTo>
                <a:lnTo>
                  <a:pt x="1952" y="308"/>
                </a:lnTo>
                <a:lnTo>
                  <a:pt x="1956" y="303"/>
                </a:lnTo>
                <a:lnTo>
                  <a:pt x="1956" y="308"/>
                </a:lnTo>
                <a:lnTo>
                  <a:pt x="1952" y="308"/>
                </a:lnTo>
                <a:lnTo>
                  <a:pt x="1952" y="308"/>
                </a:lnTo>
                <a:lnTo>
                  <a:pt x="1947" y="308"/>
                </a:lnTo>
                <a:lnTo>
                  <a:pt x="1947" y="312"/>
                </a:lnTo>
                <a:lnTo>
                  <a:pt x="1943" y="312"/>
                </a:lnTo>
                <a:lnTo>
                  <a:pt x="1943" y="312"/>
                </a:lnTo>
                <a:lnTo>
                  <a:pt x="1938" y="312"/>
                </a:lnTo>
                <a:lnTo>
                  <a:pt x="1938" y="312"/>
                </a:lnTo>
                <a:lnTo>
                  <a:pt x="1938" y="317"/>
                </a:lnTo>
                <a:lnTo>
                  <a:pt x="1938" y="317"/>
                </a:lnTo>
                <a:lnTo>
                  <a:pt x="1938" y="317"/>
                </a:lnTo>
                <a:lnTo>
                  <a:pt x="1938" y="317"/>
                </a:lnTo>
                <a:lnTo>
                  <a:pt x="1938" y="317"/>
                </a:lnTo>
                <a:lnTo>
                  <a:pt x="1938" y="317"/>
                </a:lnTo>
                <a:lnTo>
                  <a:pt x="1938" y="321"/>
                </a:lnTo>
                <a:lnTo>
                  <a:pt x="1938" y="321"/>
                </a:lnTo>
                <a:lnTo>
                  <a:pt x="1938" y="326"/>
                </a:lnTo>
                <a:lnTo>
                  <a:pt x="1938" y="326"/>
                </a:lnTo>
                <a:lnTo>
                  <a:pt x="1938" y="326"/>
                </a:lnTo>
                <a:lnTo>
                  <a:pt x="1938" y="326"/>
                </a:lnTo>
                <a:lnTo>
                  <a:pt x="1943" y="326"/>
                </a:lnTo>
                <a:lnTo>
                  <a:pt x="1943" y="321"/>
                </a:lnTo>
                <a:lnTo>
                  <a:pt x="1947" y="321"/>
                </a:lnTo>
                <a:lnTo>
                  <a:pt x="1947" y="321"/>
                </a:lnTo>
                <a:lnTo>
                  <a:pt x="1943" y="326"/>
                </a:lnTo>
                <a:lnTo>
                  <a:pt x="1943" y="326"/>
                </a:lnTo>
                <a:lnTo>
                  <a:pt x="1943" y="326"/>
                </a:lnTo>
                <a:lnTo>
                  <a:pt x="1943" y="330"/>
                </a:lnTo>
                <a:lnTo>
                  <a:pt x="1943" y="326"/>
                </a:lnTo>
                <a:lnTo>
                  <a:pt x="1947" y="326"/>
                </a:lnTo>
                <a:lnTo>
                  <a:pt x="1947" y="330"/>
                </a:lnTo>
                <a:lnTo>
                  <a:pt x="1947" y="330"/>
                </a:lnTo>
                <a:lnTo>
                  <a:pt x="1947" y="330"/>
                </a:lnTo>
                <a:lnTo>
                  <a:pt x="1947" y="330"/>
                </a:lnTo>
                <a:lnTo>
                  <a:pt x="1947" y="330"/>
                </a:lnTo>
                <a:lnTo>
                  <a:pt x="1952" y="330"/>
                </a:lnTo>
                <a:lnTo>
                  <a:pt x="1952" y="330"/>
                </a:lnTo>
                <a:lnTo>
                  <a:pt x="1956" y="326"/>
                </a:lnTo>
                <a:lnTo>
                  <a:pt x="1956" y="321"/>
                </a:lnTo>
                <a:lnTo>
                  <a:pt x="1961" y="321"/>
                </a:lnTo>
                <a:lnTo>
                  <a:pt x="1956" y="317"/>
                </a:lnTo>
                <a:lnTo>
                  <a:pt x="1956" y="317"/>
                </a:lnTo>
                <a:lnTo>
                  <a:pt x="1956" y="317"/>
                </a:lnTo>
                <a:lnTo>
                  <a:pt x="1961" y="317"/>
                </a:lnTo>
                <a:lnTo>
                  <a:pt x="1961" y="317"/>
                </a:lnTo>
                <a:lnTo>
                  <a:pt x="1961" y="317"/>
                </a:lnTo>
                <a:lnTo>
                  <a:pt x="1961" y="317"/>
                </a:lnTo>
                <a:lnTo>
                  <a:pt x="1961" y="317"/>
                </a:lnTo>
                <a:lnTo>
                  <a:pt x="1961" y="317"/>
                </a:lnTo>
                <a:lnTo>
                  <a:pt x="1965" y="321"/>
                </a:lnTo>
                <a:lnTo>
                  <a:pt x="1965" y="317"/>
                </a:lnTo>
                <a:lnTo>
                  <a:pt x="1965" y="321"/>
                </a:lnTo>
                <a:lnTo>
                  <a:pt x="1970" y="321"/>
                </a:lnTo>
                <a:lnTo>
                  <a:pt x="1970" y="317"/>
                </a:lnTo>
                <a:lnTo>
                  <a:pt x="1974" y="317"/>
                </a:lnTo>
                <a:lnTo>
                  <a:pt x="1974" y="317"/>
                </a:lnTo>
                <a:lnTo>
                  <a:pt x="1974" y="317"/>
                </a:lnTo>
                <a:lnTo>
                  <a:pt x="1974" y="312"/>
                </a:lnTo>
                <a:lnTo>
                  <a:pt x="1974" y="312"/>
                </a:lnTo>
                <a:lnTo>
                  <a:pt x="1974" y="312"/>
                </a:lnTo>
                <a:lnTo>
                  <a:pt x="1974" y="312"/>
                </a:lnTo>
                <a:lnTo>
                  <a:pt x="1974" y="312"/>
                </a:lnTo>
                <a:lnTo>
                  <a:pt x="1974" y="312"/>
                </a:lnTo>
                <a:lnTo>
                  <a:pt x="1979" y="312"/>
                </a:lnTo>
                <a:lnTo>
                  <a:pt x="1979" y="312"/>
                </a:lnTo>
                <a:lnTo>
                  <a:pt x="1979" y="312"/>
                </a:lnTo>
                <a:lnTo>
                  <a:pt x="1979" y="312"/>
                </a:lnTo>
                <a:lnTo>
                  <a:pt x="1979" y="312"/>
                </a:lnTo>
                <a:lnTo>
                  <a:pt x="1979" y="308"/>
                </a:lnTo>
                <a:lnTo>
                  <a:pt x="1979" y="308"/>
                </a:lnTo>
                <a:lnTo>
                  <a:pt x="1979" y="308"/>
                </a:lnTo>
                <a:lnTo>
                  <a:pt x="1979" y="308"/>
                </a:lnTo>
                <a:lnTo>
                  <a:pt x="1979" y="303"/>
                </a:lnTo>
                <a:lnTo>
                  <a:pt x="1979" y="303"/>
                </a:lnTo>
                <a:lnTo>
                  <a:pt x="1983" y="303"/>
                </a:lnTo>
                <a:lnTo>
                  <a:pt x="1983" y="308"/>
                </a:lnTo>
                <a:lnTo>
                  <a:pt x="1983" y="308"/>
                </a:lnTo>
                <a:lnTo>
                  <a:pt x="1983" y="308"/>
                </a:lnTo>
                <a:lnTo>
                  <a:pt x="1988" y="308"/>
                </a:lnTo>
                <a:lnTo>
                  <a:pt x="1988" y="308"/>
                </a:lnTo>
                <a:lnTo>
                  <a:pt x="1992" y="308"/>
                </a:lnTo>
                <a:lnTo>
                  <a:pt x="1992" y="303"/>
                </a:lnTo>
                <a:lnTo>
                  <a:pt x="1988" y="303"/>
                </a:lnTo>
                <a:lnTo>
                  <a:pt x="1988" y="303"/>
                </a:lnTo>
                <a:lnTo>
                  <a:pt x="1988" y="298"/>
                </a:lnTo>
                <a:lnTo>
                  <a:pt x="1988" y="298"/>
                </a:lnTo>
                <a:close/>
                <a:moveTo>
                  <a:pt x="1830" y="1587"/>
                </a:moveTo>
                <a:lnTo>
                  <a:pt x="1830" y="1587"/>
                </a:lnTo>
                <a:lnTo>
                  <a:pt x="1830" y="1582"/>
                </a:lnTo>
                <a:lnTo>
                  <a:pt x="1834" y="1582"/>
                </a:lnTo>
                <a:lnTo>
                  <a:pt x="1834" y="1582"/>
                </a:lnTo>
                <a:lnTo>
                  <a:pt x="1830" y="1582"/>
                </a:lnTo>
                <a:lnTo>
                  <a:pt x="1830" y="1582"/>
                </a:lnTo>
                <a:lnTo>
                  <a:pt x="1830" y="1582"/>
                </a:lnTo>
                <a:lnTo>
                  <a:pt x="1825" y="1578"/>
                </a:lnTo>
                <a:lnTo>
                  <a:pt x="1821" y="1578"/>
                </a:lnTo>
                <a:lnTo>
                  <a:pt x="1816" y="1578"/>
                </a:lnTo>
                <a:lnTo>
                  <a:pt x="1816" y="1578"/>
                </a:lnTo>
                <a:lnTo>
                  <a:pt x="1816" y="1578"/>
                </a:lnTo>
                <a:lnTo>
                  <a:pt x="1812" y="1582"/>
                </a:lnTo>
                <a:lnTo>
                  <a:pt x="1812" y="1582"/>
                </a:lnTo>
                <a:lnTo>
                  <a:pt x="1798" y="1578"/>
                </a:lnTo>
                <a:lnTo>
                  <a:pt x="1798" y="1578"/>
                </a:lnTo>
                <a:lnTo>
                  <a:pt x="1794" y="1582"/>
                </a:lnTo>
                <a:lnTo>
                  <a:pt x="1794" y="1582"/>
                </a:lnTo>
                <a:lnTo>
                  <a:pt x="1794" y="1587"/>
                </a:lnTo>
                <a:lnTo>
                  <a:pt x="1794" y="1587"/>
                </a:lnTo>
                <a:lnTo>
                  <a:pt x="1794" y="1587"/>
                </a:lnTo>
                <a:lnTo>
                  <a:pt x="1789" y="1587"/>
                </a:lnTo>
                <a:lnTo>
                  <a:pt x="1789" y="1587"/>
                </a:lnTo>
                <a:lnTo>
                  <a:pt x="1789" y="1592"/>
                </a:lnTo>
                <a:lnTo>
                  <a:pt x="1789" y="1596"/>
                </a:lnTo>
                <a:lnTo>
                  <a:pt x="1794" y="1596"/>
                </a:lnTo>
                <a:lnTo>
                  <a:pt x="1794" y="1596"/>
                </a:lnTo>
                <a:lnTo>
                  <a:pt x="1794" y="1596"/>
                </a:lnTo>
                <a:lnTo>
                  <a:pt x="1794" y="1596"/>
                </a:lnTo>
                <a:lnTo>
                  <a:pt x="1794" y="1596"/>
                </a:lnTo>
                <a:lnTo>
                  <a:pt x="1794" y="1596"/>
                </a:lnTo>
                <a:lnTo>
                  <a:pt x="1789" y="1596"/>
                </a:lnTo>
                <a:lnTo>
                  <a:pt x="1789" y="1601"/>
                </a:lnTo>
                <a:lnTo>
                  <a:pt x="1794" y="1601"/>
                </a:lnTo>
                <a:lnTo>
                  <a:pt x="1794" y="1605"/>
                </a:lnTo>
                <a:lnTo>
                  <a:pt x="1794" y="1610"/>
                </a:lnTo>
                <a:lnTo>
                  <a:pt x="1794" y="1610"/>
                </a:lnTo>
                <a:lnTo>
                  <a:pt x="1794" y="1610"/>
                </a:lnTo>
                <a:lnTo>
                  <a:pt x="1798" y="1610"/>
                </a:lnTo>
                <a:lnTo>
                  <a:pt x="1798" y="1610"/>
                </a:lnTo>
                <a:lnTo>
                  <a:pt x="1803" y="1610"/>
                </a:lnTo>
                <a:lnTo>
                  <a:pt x="1803" y="1610"/>
                </a:lnTo>
                <a:lnTo>
                  <a:pt x="1803" y="1610"/>
                </a:lnTo>
                <a:lnTo>
                  <a:pt x="1807" y="1610"/>
                </a:lnTo>
                <a:lnTo>
                  <a:pt x="1807" y="1610"/>
                </a:lnTo>
                <a:lnTo>
                  <a:pt x="1807" y="1610"/>
                </a:lnTo>
                <a:lnTo>
                  <a:pt x="1812" y="1610"/>
                </a:lnTo>
                <a:lnTo>
                  <a:pt x="1812" y="1610"/>
                </a:lnTo>
                <a:lnTo>
                  <a:pt x="1812" y="1605"/>
                </a:lnTo>
                <a:lnTo>
                  <a:pt x="1812" y="1605"/>
                </a:lnTo>
                <a:lnTo>
                  <a:pt x="1816" y="1605"/>
                </a:lnTo>
                <a:lnTo>
                  <a:pt x="1816" y="1605"/>
                </a:lnTo>
                <a:lnTo>
                  <a:pt x="1816" y="1605"/>
                </a:lnTo>
                <a:lnTo>
                  <a:pt x="1816" y="1605"/>
                </a:lnTo>
                <a:lnTo>
                  <a:pt x="1816" y="1605"/>
                </a:lnTo>
                <a:lnTo>
                  <a:pt x="1821" y="1605"/>
                </a:lnTo>
                <a:lnTo>
                  <a:pt x="1821" y="1605"/>
                </a:lnTo>
                <a:lnTo>
                  <a:pt x="1821" y="1605"/>
                </a:lnTo>
                <a:lnTo>
                  <a:pt x="1821" y="1605"/>
                </a:lnTo>
                <a:lnTo>
                  <a:pt x="1821" y="1605"/>
                </a:lnTo>
                <a:lnTo>
                  <a:pt x="1825" y="1601"/>
                </a:lnTo>
                <a:lnTo>
                  <a:pt x="1825" y="1601"/>
                </a:lnTo>
                <a:lnTo>
                  <a:pt x="1825" y="1601"/>
                </a:lnTo>
                <a:lnTo>
                  <a:pt x="1825" y="1601"/>
                </a:lnTo>
                <a:lnTo>
                  <a:pt x="1825" y="1601"/>
                </a:lnTo>
                <a:lnTo>
                  <a:pt x="1825" y="1596"/>
                </a:lnTo>
                <a:lnTo>
                  <a:pt x="1825" y="1596"/>
                </a:lnTo>
                <a:lnTo>
                  <a:pt x="1830" y="1596"/>
                </a:lnTo>
                <a:lnTo>
                  <a:pt x="1830" y="1592"/>
                </a:lnTo>
                <a:lnTo>
                  <a:pt x="1830" y="1592"/>
                </a:lnTo>
                <a:lnTo>
                  <a:pt x="1830" y="1592"/>
                </a:lnTo>
                <a:lnTo>
                  <a:pt x="1830" y="1587"/>
                </a:lnTo>
                <a:lnTo>
                  <a:pt x="1830" y="1587"/>
                </a:lnTo>
                <a:lnTo>
                  <a:pt x="1830" y="1587"/>
                </a:lnTo>
                <a:close/>
                <a:moveTo>
                  <a:pt x="1920" y="651"/>
                </a:moveTo>
                <a:lnTo>
                  <a:pt x="1920" y="651"/>
                </a:lnTo>
                <a:lnTo>
                  <a:pt x="1920" y="647"/>
                </a:lnTo>
                <a:lnTo>
                  <a:pt x="1920" y="647"/>
                </a:lnTo>
                <a:lnTo>
                  <a:pt x="1925" y="647"/>
                </a:lnTo>
                <a:lnTo>
                  <a:pt x="1925" y="647"/>
                </a:lnTo>
                <a:lnTo>
                  <a:pt x="1925" y="647"/>
                </a:lnTo>
                <a:lnTo>
                  <a:pt x="1925" y="647"/>
                </a:lnTo>
                <a:lnTo>
                  <a:pt x="1925" y="647"/>
                </a:lnTo>
                <a:lnTo>
                  <a:pt x="1925" y="642"/>
                </a:lnTo>
                <a:lnTo>
                  <a:pt x="1925" y="642"/>
                </a:lnTo>
                <a:lnTo>
                  <a:pt x="1925" y="642"/>
                </a:lnTo>
                <a:lnTo>
                  <a:pt x="1925" y="642"/>
                </a:lnTo>
                <a:lnTo>
                  <a:pt x="1925" y="647"/>
                </a:lnTo>
                <a:lnTo>
                  <a:pt x="1925" y="647"/>
                </a:lnTo>
                <a:lnTo>
                  <a:pt x="1920" y="647"/>
                </a:lnTo>
                <a:lnTo>
                  <a:pt x="1920" y="647"/>
                </a:lnTo>
                <a:lnTo>
                  <a:pt x="1920" y="647"/>
                </a:lnTo>
                <a:lnTo>
                  <a:pt x="1916" y="647"/>
                </a:lnTo>
                <a:lnTo>
                  <a:pt x="1916" y="647"/>
                </a:lnTo>
                <a:lnTo>
                  <a:pt x="1916" y="647"/>
                </a:lnTo>
                <a:lnTo>
                  <a:pt x="1911" y="647"/>
                </a:lnTo>
                <a:lnTo>
                  <a:pt x="1911" y="647"/>
                </a:lnTo>
                <a:lnTo>
                  <a:pt x="1911" y="647"/>
                </a:lnTo>
                <a:lnTo>
                  <a:pt x="1911" y="647"/>
                </a:lnTo>
                <a:lnTo>
                  <a:pt x="1911" y="647"/>
                </a:lnTo>
                <a:lnTo>
                  <a:pt x="1911" y="647"/>
                </a:lnTo>
                <a:lnTo>
                  <a:pt x="1916" y="647"/>
                </a:lnTo>
                <a:lnTo>
                  <a:pt x="1916" y="647"/>
                </a:lnTo>
                <a:lnTo>
                  <a:pt x="1916" y="642"/>
                </a:lnTo>
                <a:lnTo>
                  <a:pt x="1916" y="642"/>
                </a:lnTo>
                <a:lnTo>
                  <a:pt x="1916" y="642"/>
                </a:lnTo>
                <a:lnTo>
                  <a:pt x="1916" y="642"/>
                </a:lnTo>
                <a:lnTo>
                  <a:pt x="1916" y="642"/>
                </a:lnTo>
                <a:lnTo>
                  <a:pt x="1916" y="642"/>
                </a:lnTo>
                <a:lnTo>
                  <a:pt x="1916" y="642"/>
                </a:lnTo>
                <a:lnTo>
                  <a:pt x="1916" y="642"/>
                </a:lnTo>
                <a:lnTo>
                  <a:pt x="1916" y="642"/>
                </a:lnTo>
                <a:lnTo>
                  <a:pt x="1916" y="642"/>
                </a:lnTo>
                <a:lnTo>
                  <a:pt x="1916" y="642"/>
                </a:lnTo>
                <a:lnTo>
                  <a:pt x="1911" y="642"/>
                </a:lnTo>
                <a:lnTo>
                  <a:pt x="1911" y="642"/>
                </a:lnTo>
                <a:lnTo>
                  <a:pt x="1916" y="638"/>
                </a:lnTo>
                <a:lnTo>
                  <a:pt x="1916" y="638"/>
                </a:lnTo>
                <a:lnTo>
                  <a:pt x="1916" y="638"/>
                </a:lnTo>
                <a:lnTo>
                  <a:pt x="1920" y="638"/>
                </a:lnTo>
                <a:lnTo>
                  <a:pt x="1920" y="638"/>
                </a:lnTo>
                <a:lnTo>
                  <a:pt x="1920" y="633"/>
                </a:lnTo>
                <a:lnTo>
                  <a:pt x="1925" y="633"/>
                </a:lnTo>
                <a:lnTo>
                  <a:pt x="1925" y="633"/>
                </a:lnTo>
                <a:lnTo>
                  <a:pt x="1925" y="633"/>
                </a:lnTo>
                <a:lnTo>
                  <a:pt x="1925" y="629"/>
                </a:lnTo>
                <a:lnTo>
                  <a:pt x="1920" y="629"/>
                </a:lnTo>
                <a:lnTo>
                  <a:pt x="1920" y="629"/>
                </a:lnTo>
                <a:lnTo>
                  <a:pt x="1920" y="629"/>
                </a:lnTo>
                <a:lnTo>
                  <a:pt x="1916" y="629"/>
                </a:lnTo>
                <a:lnTo>
                  <a:pt x="1916" y="629"/>
                </a:lnTo>
                <a:lnTo>
                  <a:pt x="1916" y="629"/>
                </a:lnTo>
                <a:lnTo>
                  <a:pt x="1911" y="629"/>
                </a:lnTo>
                <a:lnTo>
                  <a:pt x="1911" y="629"/>
                </a:lnTo>
                <a:lnTo>
                  <a:pt x="1911" y="629"/>
                </a:lnTo>
                <a:lnTo>
                  <a:pt x="1911" y="629"/>
                </a:lnTo>
                <a:lnTo>
                  <a:pt x="1911" y="629"/>
                </a:lnTo>
                <a:lnTo>
                  <a:pt x="1911" y="624"/>
                </a:lnTo>
                <a:lnTo>
                  <a:pt x="1911" y="624"/>
                </a:lnTo>
                <a:lnTo>
                  <a:pt x="1911" y="629"/>
                </a:lnTo>
                <a:lnTo>
                  <a:pt x="1911" y="629"/>
                </a:lnTo>
                <a:lnTo>
                  <a:pt x="1906" y="629"/>
                </a:lnTo>
                <a:lnTo>
                  <a:pt x="1906" y="629"/>
                </a:lnTo>
                <a:lnTo>
                  <a:pt x="1906" y="629"/>
                </a:lnTo>
                <a:lnTo>
                  <a:pt x="1906" y="629"/>
                </a:lnTo>
                <a:lnTo>
                  <a:pt x="1902" y="629"/>
                </a:lnTo>
                <a:lnTo>
                  <a:pt x="1902" y="629"/>
                </a:lnTo>
                <a:lnTo>
                  <a:pt x="1902" y="629"/>
                </a:lnTo>
                <a:lnTo>
                  <a:pt x="1902" y="629"/>
                </a:lnTo>
                <a:lnTo>
                  <a:pt x="1902" y="629"/>
                </a:lnTo>
                <a:lnTo>
                  <a:pt x="1902" y="633"/>
                </a:lnTo>
                <a:lnTo>
                  <a:pt x="1897" y="633"/>
                </a:lnTo>
                <a:lnTo>
                  <a:pt x="1897" y="633"/>
                </a:lnTo>
                <a:lnTo>
                  <a:pt x="1897" y="633"/>
                </a:lnTo>
                <a:lnTo>
                  <a:pt x="1897" y="633"/>
                </a:lnTo>
                <a:lnTo>
                  <a:pt x="1897" y="633"/>
                </a:lnTo>
                <a:lnTo>
                  <a:pt x="1897" y="633"/>
                </a:lnTo>
                <a:lnTo>
                  <a:pt x="1897" y="633"/>
                </a:lnTo>
                <a:lnTo>
                  <a:pt x="1897" y="633"/>
                </a:lnTo>
                <a:lnTo>
                  <a:pt x="1897" y="629"/>
                </a:lnTo>
                <a:lnTo>
                  <a:pt x="1902" y="629"/>
                </a:lnTo>
                <a:lnTo>
                  <a:pt x="1902" y="629"/>
                </a:lnTo>
                <a:lnTo>
                  <a:pt x="1902" y="629"/>
                </a:lnTo>
                <a:lnTo>
                  <a:pt x="1902" y="624"/>
                </a:lnTo>
                <a:lnTo>
                  <a:pt x="1902" y="624"/>
                </a:lnTo>
                <a:lnTo>
                  <a:pt x="1902" y="624"/>
                </a:lnTo>
                <a:lnTo>
                  <a:pt x="1902" y="629"/>
                </a:lnTo>
                <a:lnTo>
                  <a:pt x="1902" y="629"/>
                </a:lnTo>
                <a:lnTo>
                  <a:pt x="1897" y="629"/>
                </a:lnTo>
                <a:lnTo>
                  <a:pt x="1897" y="629"/>
                </a:lnTo>
                <a:lnTo>
                  <a:pt x="1897" y="629"/>
                </a:lnTo>
                <a:lnTo>
                  <a:pt x="1897" y="629"/>
                </a:lnTo>
                <a:lnTo>
                  <a:pt x="1897" y="624"/>
                </a:lnTo>
                <a:lnTo>
                  <a:pt x="1897" y="629"/>
                </a:lnTo>
                <a:lnTo>
                  <a:pt x="1893" y="629"/>
                </a:lnTo>
                <a:lnTo>
                  <a:pt x="1893" y="624"/>
                </a:lnTo>
                <a:lnTo>
                  <a:pt x="1888" y="629"/>
                </a:lnTo>
                <a:lnTo>
                  <a:pt x="1888" y="629"/>
                </a:lnTo>
                <a:lnTo>
                  <a:pt x="1893" y="624"/>
                </a:lnTo>
                <a:lnTo>
                  <a:pt x="1893" y="624"/>
                </a:lnTo>
                <a:lnTo>
                  <a:pt x="1893" y="624"/>
                </a:lnTo>
                <a:lnTo>
                  <a:pt x="1893" y="624"/>
                </a:lnTo>
                <a:lnTo>
                  <a:pt x="1893" y="624"/>
                </a:lnTo>
                <a:lnTo>
                  <a:pt x="1893" y="624"/>
                </a:lnTo>
                <a:lnTo>
                  <a:pt x="1888" y="624"/>
                </a:lnTo>
                <a:lnTo>
                  <a:pt x="1888" y="624"/>
                </a:lnTo>
                <a:lnTo>
                  <a:pt x="1893" y="619"/>
                </a:lnTo>
                <a:lnTo>
                  <a:pt x="1897" y="619"/>
                </a:lnTo>
                <a:lnTo>
                  <a:pt x="1897" y="619"/>
                </a:lnTo>
                <a:lnTo>
                  <a:pt x="1902" y="619"/>
                </a:lnTo>
                <a:lnTo>
                  <a:pt x="1902" y="615"/>
                </a:lnTo>
                <a:lnTo>
                  <a:pt x="1902" y="615"/>
                </a:lnTo>
                <a:lnTo>
                  <a:pt x="1897" y="615"/>
                </a:lnTo>
                <a:lnTo>
                  <a:pt x="1897" y="615"/>
                </a:lnTo>
                <a:lnTo>
                  <a:pt x="1897" y="615"/>
                </a:lnTo>
                <a:lnTo>
                  <a:pt x="1897" y="615"/>
                </a:lnTo>
                <a:lnTo>
                  <a:pt x="1893" y="615"/>
                </a:lnTo>
                <a:lnTo>
                  <a:pt x="1893" y="615"/>
                </a:lnTo>
                <a:lnTo>
                  <a:pt x="1893" y="615"/>
                </a:lnTo>
                <a:lnTo>
                  <a:pt x="1893" y="615"/>
                </a:lnTo>
                <a:lnTo>
                  <a:pt x="1893" y="615"/>
                </a:lnTo>
                <a:lnTo>
                  <a:pt x="1893" y="615"/>
                </a:lnTo>
                <a:lnTo>
                  <a:pt x="1893" y="615"/>
                </a:lnTo>
                <a:lnTo>
                  <a:pt x="1893" y="615"/>
                </a:lnTo>
                <a:lnTo>
                  <a:pt x="1888" y="615"/>
                </a:lnTo>
                <a:lnTo>
                  <a:pt x="1888" y="615"/>
                </a:lnTo>
                <a:lnTo>
                  <a:pt x="1888" y="619"/>
                </a:lnTo>
                <a:lnTo>
                  <a:pt x="1888" y="619"/>
                </a:lnTo>
                <a:lnTo>
                  <a:pt x="1884" y="619"/>
                </a:lnTo>
                <a:lnTo>
                  <a:pt x="1879" y="624"/>
                </a:lnTo>
                <a:lnTo>
                  <a:pt x="1879" y="624"/>
                </a:lnTo>
                <a:lnTo>
                  <a:pt x="1879" y="624"/>
                </a:lnTo>
                <a:lnTo>
                  <a:pt x="1879" y="619"/>
                </a:lnTo>
                <a:lnTo>
                  <a:pt x="1879" y="619"/>
                </a:lnTo>
                <a:lnTo>
                  <a:pt x="1879" y="619"/>
                </a:lnTo>
                <a:lnTo>
                  <a:pt x="1879" y="619"/>
                </a:lnTo>
                <a:lnTo>
                  <a:pt x="1884" y="619"/>
                </a:lnTo>
                <a:lnTo>
                  <a:pt x="1884" y="619"/>
                </a:lnTo>
                <a:lnTo>
                  <a:pt x="1884" y="619"/>
                </a:lnTo>
                <a:lnTo>
                  <a:pt x="1884" y="615"/>
                </a:lnTo>
                <a:lnTo>
                  <a:pt x="1884" y="615"/>
                </a:lnTo>
                <a:lnTo>
                  <a:pt x="1884" y="615"/>
                </a:lnTo>
                <a:lnTo>
                  <a:pt x="1888" y="610"/>
                </a:lnTo>
                <a:lnTo>
                  <a:pt x="1888" y="610"/>
                </a:lnTo>
                <a:lnTo>
                  <a:pt x="1893" y="610"/>
                </a:lnTo>
                <a:lnTo>
                  <a:pt x="1893" y="610"/>
                </a:lnTo>
                <a:lnTo>
                  <a:pt x="1893" y="606"/>
                </a:lnTo>
                <a:lnTo>
                  <a:pt x="1897" y="606"/>
                </a:lnTo>
                <a:lnTo>
                  <a:pt x="1897" y="606"/>
                </a:lnTo>
                <a:lnTo>
                  <a:pt x="1897" y="601"/>
                </a:lnTo>
                <a:lnTo>
                  <a:pt x="1897" y="601"/>
                </a:lnTo>
                <a:lnTo>
                  <a:pt x="1902" y="601"/>
                </a:lnTo>
                <a:lnTo>
                  <a:pt x="1902" y="601"/>
                </a:lnTo>
                <a:lnTo>
                  <a:pt x="1902" y="597"/>
                </a:lnTo>
                <a:lnTo>
                  <a:pt x="1906" y="597"/>
                </a:lnTo>
                <a:lnTo>
                  <a:pt x="1906" y="597"/>
                </a:lnTo>
                <a:lnTo>
                  <a:pt x="1906" y="597"/>
                </a:lnTo>
                <a:lnTo>
                  <a:pt x="1906" y="592"/>
                </a:lnTo>
                <a:lnTo>
                  <a:pt x="1906" y="592"/>
                </a:lnTo>
                <a:lnTo>
                  <a:pt x="1906" y="592"/>
                </a:lnTo>
                <a:lnTo>
                  <a:pt x="1906" y="592"/>
                </a:lnTo>
                <a:lnTo>
                  <a:pt x="1906" y="592"/>
                </a:lnTo>
                <a:lnTo>
                  <a:pt x="1906" y="592"/>
                </a:lnTo>
                <a:lnTo>
                  <a:pt x="1902" y="592"/>
                </a:lnTo>
                <a:lnTo>
                  <a:pt x="1906" y="592"/>
                </a:lnTo>
                <a:lnTo>
                  <a:pt x="1906" y="592"/>
                </a:lnTo>
                <a:lnTo>
                  <a:pt x="1906" y="592"/>
                </a:lnTo>
                <a:lnTo>
                  <a:pt x="1911" y="592"/>
                </a:lnTo>
                <a:lnTo>
                  <a:pt x="1911" y="592"/>
                </a:lnTo>
                <a:lnTo>
                  <a:pt x="1911" y="592"/>
                </a:lnTo>
                <a:lnTo>
                  <a:pt x="1911" y="588"/>
                </a:lnTo>
                <a:lnTo>
                  <a:pt x="1916" y="588"/>
                </a:lnTo>
                <a:lnTo>
                  <a:pt x="1916" y="588"/>
                </a:lnTo>
                <a:lnTo>
                  <a:pt x="1916" y="588"/>
                </a:lnTo>
                <a:lnTo>
                  <a:pt x="1916" y="588"/>
                </a:lnTo>
                <a:lnTo>
                  <a:pt x="1911" y="588"/>
                </a:lnTo>
                <a:lnTo>
                  <a:pt x="1911" y="588"/>
                </a:lnTo>
                <a:lnTo>
                  <a:pt x="1911" y="588"/>
                </a:lnTo>
                <a:lnTo>
                  <a:pt x="1911" y="588"/>
                </a:lnTo>
                <a:lnTo>
                  <a:pt x="1911" y="588"/>
                </a:lnTo>
                <a:lnTo>
                  <a:pt x="1911" y="588"/>
                </a:lnTo>
                <a:lnTo>
                  <a:pt x="1906" y="588"/>
                </a:lnTo>
                <a:lnTo>
                  <a:pt x="1902" y="588"/>
                </a:lnTo>
                <a:lnTo>
                  <a:pt x="1897" y="588"/>
                </a:lnTo>
                <a:lnTo>
                  <a:pt x="1897" y="588"/>
                </a:lnTo>
                <a:lnTo>
                  <a:pt x="1897" y="592"/>
                </a:lnTo>
                <a:lnTo>
                  <a:pt x="1893" y="592"/>
                </a:lnTo>
                <a:lnTo>
                  <a:pt x="1893" y="592"/>
                </a:lnTo>
                <a:lnTo>
                  <a:pt x="1893" y="592"/>
                </a:lnTo>
                <a:lnTo>
                  <a:pt x="1888" y="597"/>
                </a:lnTo>
                <a:lnTo>
                  <a:pt x="1888" y="597"/>
                </a:lnTo>
                <a:lnTo>
                  <a:pt x="1888" y="597"/>
                </a:lnTo>
                <a:lnTo>
                  <a:pt x="1888" y="597"/>
                </a:lnTo>
                <a:lnTo>
                  <a:pt x="1888" y="597"/>
                </a:lnTo>
                <a:lnTo>
                  <a:pt x="1888" y="601"/>
                </a:lnTo>
                <a:lnTo>
                  <a:pt x="1884" y="601"/>
                </a:lnTo>
                <a:lnTo>
                  <a:pt x="1884" y="601"/>
                </a:lnTo>
                <a:lnTo>
                  <a:pt x="1884" y="601"/>
                </a:lnTo>
                <a:lnTo>
                  <a:pt x="1884" y="601"/>
                </a:lnTo>
                <a:lnTo>
                  <a:pt x="1879" y="601"/>
                </a:lnTo>
                <a:lnTo>
                  <a:pt x="1884" y="601"/>
                </a:lnTo>
                <a:lnTo>
                  <a:pt x="1884" y="606"/>
                </a:lnTo>
                <a:lnTo>
                  <a:pt x="1884" y="606"/>
                </a:lnTo>
                <a:lnTo>
                  <a:pt x="1879" y="606"/>
                </a:lnTo>
                <a:lnTo>
                  <a:pt x="1879" y="606"/>
                </a:lnTo>
                <a:lnTo>
                  <a:pt x="1879" y="606"/>
                </a:lnTo>
                <a:lnTo>
                  <a:pt x="1879" y="606"/>
                </a:lnTo>
                <a:lnTo>
                  <a:pt x="1875" y="610"/>
                </a:lnTo>
                <a:lnTo>
                  <a:pt x="1870" y="615"/>
                </a:lnTo>
                <a:lnTo>
                  <a:pt x="1866" y="619"/>
                </a:lnTo>
                <a:lnTo>
                  <a:pt x="1866" y="619"/>
                </a:lnTo>
                <a:lnTo>
                  <a:pt x="1866" y="624"/>
                </a:lnTo>
                <a:lnTo>
                  <a:pt x="1866" y="624"/>
                </a:lnTo>
                <a:lnTo>
                  <a:pt x="1866" y="624"/>
                </a:lnTo>
                <a:lnTo>
                  <a:pt x="1861" y="624"/>
                </a:lnTo>
                <a:lnTo>
                  <a:pt x="1861" y="624"/>
                </a:lnTo>
                <a:lnTo>
                  <a:pt x="1861" y="624"/>
                </a:lnTo>
                <a:lnTo>
                  <a:pt x="1861" y="624"/>
                </a:lnTo>
                <a:lnTo>
                  <a:pt x="1857" y="624"/>
                </a:lnTo>
                <a:lnTo>
                  <a:pt x="1857" y="629"/>
                </a:lnTo>
                <a:lnTo>
                  <a:pt x="1857" y="629"/>
                </a:lnTo>
                <a:lnTo>
                  <a:pt x="1857" y="629"/>
                </a:lnTo>
                <a:lnTo>
                  <a:pt x="1857" y="629"/>
                </a:lnTo>
                <a:lnTo>
                  <a:pt x="1861" y="629"/>
                </a:lnTo>
                <a:lnTo>
                  <a:pt x="1861" y="629"/>
                </a:lnTo>
                <a:lnTo>
                  <a:pt x="1857" y="629"/>
                </a:lnTo>
                <a:lnTo>
                  <a:pt x="1857" y="633"/>
                </a:lnTo>
                <a:lnTo>
                  <a:pt x="1857" y="633"/>
                </a:lnTo>
                <a:lnTo>
                  <a:pt x="1857" y="633"/>
                </a:lnTo>
                <a:lnTo>
                  <a:pt x="1857" y="633"/>
                </a:lnTo>
                <a:lnTo>
                  <a:pt x="1857" y="633"/>
                </a:lnTo>
                <a:lnTo>
                  <a:pt x="1857" y="633"/>
                </a:lnTo>
                <a:lnTo>
                  <a:pt x="1857" y="633"/>
                </a:lnTo>
                <a:lnTo>
                  <a:pt x="1852" y="633"/>
                </a:lnTo>
                <a:lnTo>
                  <a:pt x="1852" y="633"/>
                </a:lnTo>
                <a:lnTo>
                  <a:pt x="1852" y="633"/>
                </a:lnTo>
                <a:lnTo>
                  <a:pt x="1852" y="633"/>
                </a:lnTo>
                <a:lnTo>
                  <a:pt x="1848" y="638"/>
                </a:lnTo>
                <a:lnTo>
                  <a:pt x="1848" y="638"/>
                </a:lnTo>
                <a:lnTo>
                  <a:pt x="1843" y="642"/>
                </a:lnTo>
                <a:lnTo>
                  <a:pt x="1843" y="642"/>
                </a:lnTo>
                <a:lnTo>
                  <a:pt x="1843" y="642"/>
                </a:lnTo>
                <a:lnTo>
                  <a:pt x="1843" y="642"/>
                </a:lnTo>
                <a:lnTo>
                  <a:pt x="1843" y="638"/>
                </a:lnTo>
                <a:lnTo>
                  <a:pt x="1843" y="638"/>
                </a:lnTo>
                <a:lnTo>
                  <a:pt x="1843" y="638"/>
                </a:lnTo>
                <a:lnTo>
                  <a:pt x="1843" y="638"/>
                </a:lnTo>
                <a:lnTo>
                  <a:pt x="1839" y="642"/>
                </a:lnTo>
                <a:lnTo>
                  <a:pt x="1839" y="642"/>
                </a:lnTo>
                <a:lnTo>
                  <a:pt x="1839" y="642"/>
                </a:lnTo>
                <a:lnTo>
                  <a:pt x="1839" y="642"/>
                </a:lnTo>
                <a:lnTo>
                  <a:pt x="1843" y="642"/>
                </a:lnTo>
                <a:lnTo>
                  <a:pt x="1843" y="642"/>
                </a:lnTo>
                <a:lnTo>
                  <a:pt x="1848" y="642"/>
                </a:lnTo>
                <a:lnTo>
                  <a:pt x="1848" y="642"/>
                </a:lnTo>
                <a:lnTo>
                  <a:pt x="1848" y="642"/>
                </a:lnTo>
                <a:lnTo>
                  <a:pt x="1848" y="642"/>
                </a:lnTo>
                <a:lnTo>
                  <a:pt x="1843" y="647"/>
                </a:lnTo>
                <a:lnTo>
                  <a:pt x="1843" y="647"/>
                </a:lnTo>
                <a:lnTo>
                  <a:pt x="1839" y="651"/>
                </a:lnTo>
                <a:lnTo>
                  <a:pt x="1830" y="651"/>
                </a:lnTo>
                <a:lnTo>
                  <a:pt x="1830" y="651"/>
                </a:lnTo>
                <a:lnTo>
                  <a:pt x="1830" y="656"/>
                </a:lnTo>
                <a:lnTo>
                  <a:pt x="1830" y="656"/>
                </a:lnTo>
                <a:lnTo>
                  <a:pt x="1830" y="656"/>
                </a:lnTo>
                <a:lnTo>
                  <a:pt x="1830" y="660"/>
                </a:lnTo>
                <a:lnTo>
                  <a:pt x="1830" y="660"/>
                </a:lnTo>
                <a:lnTo>
                  <a:pt x="1830" y="660"/>
                </a:lnTo>
                <a:lnTo>
                  <a:pt x="1834" y="660"/>
                </a:lnTo>
                <a:lnTo>
                  <a:pt x="1839" y="660"/>
                </a:lnTo>
                <a:lnTo>
                  <a:pt x="1839" y="660"/>
                </a:lnTo>
                <a:lnTo>
                  <a:pt x="1839" y="660"/>
                </a:lnTo>
                <a:lnTo>
                  <a:pt x="1843" y="656"/>
                </a:lnTo>
                <a:lnTo>
                  <a:pt x="1843" y="656"/>
                </a:lnTo>
                <a:lnTo>
                  <a:pt x="1843" y="660"/>
                </a:lnTo>
                <a:lnTo>
                  <a:pt x="1843" y="660"/>
                </a:lnTo>
                <a:lnTo>
                  <a:pt x="1848" y="660"/>
                </a:lnTo>
                <a:lnTo>
                  <a:pt x="1848" y="660"/>
                </a:lnTo>
                <a:lnTo>
                  <a:pt x="1852" y="660"/>
                </a:lnTo>
                <a:lnTo>
                  <a:pt x="1852" y="660"/>
                </a:lnTo>
                <a:lnTo>
                  <a:pt x="1861" y="660"/>
                </a:lnTo>
                <a:lnTo>
                  <a:pt x="1866" y="660"/>
                </a:lnTo>
                <a:lnTo>
                  <a:pt x="1866" y="660"/>
                </a:lnTo>
                <a:lnTo>
                  <a:pt x="1870" y="660"/>
                </a:lnTo>
                <a:lnTo>
                  <a:pt x="1870" y="660"/>
                </a:lnTo>
                <a:lnTo>
                  <a:pt x="1870" y="660"/>
                </a:lnTo>
                <a:lnTo>
                  <a:pt x="1875" y="660"/>
                </a:lnTo>
                <a:lnTo>
                  <a:pt x="1875" y="660"/>
                </a:lnTo>
                <a:lnTo>
                  <a:pt x="1875" y="656"/>
                </a:lnTo>
                <a:lnTo>
                  <a:pt x="1875" y="660"/>
                </a:lnTo>
                <a:lnTo>
                  <a:pt x="1875" y="660"/>
                </a:lnTo>
                <a:lnTo>
                  <a:pt x="1879" y="660"/>
                </a:lnTo>
                <a:lnTo>
                  <a:pt x="1879" y="656"/>
                </a:lnTo>
                <a:lnTo>
                  <a:pt x="1879" y="660"/>
                </a:lnTo>
                <a:lnTo>
                  <a:pt x="1879" y="660"/>
                </a:lnTo>
                <a:lnTo>
                  <a:pt x="1875" y="665"/>
                </a:lnTo>
                <a:lnTo>
                  <a:pt x="1875" y="665"/>
                </a:lnTo>
                <a:lnTo>
                  <a:pt x="1875" y="665"/>
                </a:lnTo>
                <a:lnTo>
                  <a:pt x="1875" y="665"/>
                </a:lnTo>
                <a:lnTo>
                  <a:pt x="1879" y="665"/>
                </a:lnTo>
                <a:lnTo>
                  <a:pt x="1879" y="665"/>
                </a:lnTo>
                <a:lnTo>
                  <a:pt x="1879" y="665"/>
                </a:lnTo>
                <a:lnTo>
                  <a:pt x="1884" y="665"/>
                </a:lnTo>
                <a:lnTo>
                  <a:pt x="1884" y="665"/>
                </a:lnTo>
                <a:lnTo>
                  <a:pt x="1884" y="665"/>
                </a:lnTo>
                <a:lnTo>
                  <a:pt x="1884" y="665"/>
                </a:lnTo>
                <a:lnTo>
                  <a:pt x="1884" y="660"/>
                </a:lnTo>
                <a:lnTo>
                  <a:pt x="1884" y="660"/>
                </a:lnTo>
                <a:lnTo>
                  <a:pt x="1888" y="660"/>
                </a:lnTo>
                <a:lnTo>
                  <a:pt x="1888" y="660"/>
                </a:lnTo>
                <a:lnTo>
                  <a:pt x="1888" y="660"/>
                </a:lnTo>
                <a:lnTo>
                  <a:pt x="1893" y="660"/>
                </a:lnTo>
                <a:lnTo>
                  <a:pt x="1893" y="660"/>
                </a:lnTo>
                <a:lnTo>
                  <a:pt x="1893" y="660"/>
                </a:lnTo>
                <a:lnTo>
                  <a:pt x="1893" y="660"/>
                </a:lnTo>
                <a:lnTo>
                  <a:pt x="1893" y="665"/>
                </a:lnTo>
                <a:lnTo>
                  <a:pt x="1888" y="665"/>
                </a:lnTo>
                <a:lnTo>
                  <a:pt x="1884" y="665"/>
                </a:lnTo>
                <a:lnTo>
                  <a:pt x="1884" y="669"/>
                </a:lnTo>
                <a:lnTo>
                  <a:pt x="1879" y="669"/>
                </a:lnTo>
                <a:lnTo>
                  <a:pt x="1879" y="669"/>
                </a:lnTo>
                <a:lnTo>
                  <a:pt x="1879" y="669"/>
                </a:lnTo>
                <a:lnTo>
                  <a:pt x="1875" y="669"/>
                </a:lnTo>
                <a:lnTo>
                  <a:pt x="1875" y="674"/>
                </a:lnTo>
                <a:lnTo>
                  <a:pt x="1870" y="674"/>
                </a:lnTo>
                <a:lnTo>
                  <a:pt x="1870" y="674"/>
                </a:lnTo>
                <a:lnTo>
                  <a:pt x="1870" y="674"/>
                </a:lnTo>
                <a:lnTo>
                  <a:pt x="1870" y="674"/>
                </a:lnTo>
                <a:lnTo>
                  <a:pt x="1870" y="674"/>
                </a:lnTo>
                <a:lnTo>
                  <a:pt x="1870" y="674"/>
                </a:lnTo>
                <a:lnTo>
                  <a:pt x="1875" y="674"/>
                </a:lnTo>
                <a:lnTo>
                  <a:pt x="1875" y="674"/>
                </a:lnTo>
                <a:lnTo>
                  <a:pt x="1875" y="674"/>
                </a:lnTo>
                <a:lnTo>
                  <a:pt x="1879" y="674"/>
                </a:lnTo>
                <a:lnTo>
                  <a:pt x="1879" y="674"/>
                </a:lnTo>
                <a:lnTo>
                  <a:pt x="1879" y="674"/>
                </a:lnTo>
                <a:lnTo>
                  <a:pt x="1879" y="674"/>
                </a:lnTo>
                <a:lnTo>
                  <a:pt x="1884" y="674"/>
                </a:lnTo>
                <a:lnTo>
                  <a:pt x="1884" y="674"/>
                </a:lnTo>
                <a:lnTo>
                  <a:pt x="1884" y="669"/>
                </a:lnTo>
                <a:lnTo>
                  <a:pt x="1888" y="665"/>
                </a:lnTo>
                <a:lnTo>
                  <a:pt x="1893" y="665"/>
                </a:lnTo>
                <a:lnTo>
                  <a:pt x="1893" y="665"/>
                </a:lnTo>
                <a:lnTo>
                  <a:pt x="1893" y="665"/>
                </a:lnTo>
                <a:lnTo>
                  <a:pt x="1893" y="665"/>
                </a:lnTo>
                <a:lnTo>
                  <a:pt x="1897" y="665"/>
                </a:lnTo>
                <a:lnTo>
                  <a:pt x="1897" y="665"/>
                </a:lnTo>
                <a:lnTo>
                  <a:pt x="1897" y="665"/>
                </a:lnTo>
                <a:lnTo>
                  <a:pt x="1893" y="665"/>
                </a:lnTo>
                <a:lnTo>
                  <a:pt x="1897" y="665"/>
                </a:lnTo>
                <a:lnTo>
                  <a:pt x="1897" y="665"/>
                </a:lnTo>
                <a:lnTo>
                  <a:pt x="1897" y="665"/>
                </a:lnTo>
                <a:lnTo>
                  <a:pt x="1897" y="665"/>
                </a:lnTo>
                <a:lnTo>
                  <a:pt x="1902" y="660"/>
                </a:lnTo>
                <a:lnTo>
                  <a:pt x="1902" y="660"/>
                </a:lnTo>
                <a:lnTo>
                  <a:pt x="1902" y="656"/>
                </a:lnTo>
                <a:lnTo>
                  <a:pt x="1906" y="660"/>
                </a:lnTo>
                <a:lnTo>
                  <a:pt x="1906" y="660"/>
                </a:lnTo>
                <a:lnTo>
                  <a:pt x="1906" y="660"/>
                </a:lnTo>
                <a:lnTo>
                  <a:pt x="1906" y="665"/>
                </a:lnTo>
                <a:lnTo>
                  <a:pt x="1906" y="665"/>
                </a:lnTo>
                <a:lnTo>
                  <a:pt x="1906" y="665"/>
                </a:lnTo>
                <a:lnTo>
                  <a:pt x="1906" y="665"/>
                </a:lnTo>
                <a:lnTo>
                  <a:pt x="1902" y="669"/>
                </a:lnTo>
                <a:lnTo>
                  <a:pt x="1897" y="674"/>
                </a:lnTo>
                <a:lnTo>
                  <a:pt x="1897" y="674"/>
                </a:lnTo>
                <a:lnTo>
                  <a:pt x="1897" y="674"/>
                </a:lnTo>
                <a:lnTo>
                  <a:pt x="1897" y="678"/>
                </a:lnTo>
                <a:lnTo>
                  <a:pt x="1897" y="678"/>
                </a:lnTo>
                <a:lnTo>
                  <a:pt x="1897" y="678"/>
                </a:lnTo>
                <a:lnTo>
                  <a:pt x="1897" y="678"/>
                </a:lnTo>
                <a:lnTo>
                  <a:pt x="1897" y="678"/>
                </a:lnTo>
                <a:lnTo>
                  <a:pt x="1902" y="674"/>
                </a:lnTo>
                <a:lnTo>
                  <a:pt x="1902" y="674"/>
                </a:lnTo>
                <a:lnTo>
                  <a:pt x="1906" y="674"/>
                </a:lnTo>
                <a:lnTo>
                  <a:pt x="1906" y="674"/>
                </a:lnTo>
                <a:lnTo>
                  <a:pt x="1906" y="674"/>
                </a:lnTo>
                <a:lnTo>
                  <a:pt x="1906" y="674"/>
                </a:lnTo>
                <a:lnTo>
                  <a:pt x="1906" y="674"/>
                </a:lnTo>
                <a:lnTo>
                  <a:pt x="1906" y="674"/>
                </a:lnTo>
                <a:lnTo>
                  <a:pt x="1906" y="674"/>
                </a:lnTo>
                <a:lnTo>
                  <a:pt x="1906" y="678"/>
                </a:lnTo>
                <a:lnTo>
                  <a:pt x="1902" y="678"/>
                </a:lnTo>
                <a:lnTo>
                  <a:pt x="1902" y="683"/>
                </a:lnTo>
                <a:lnTo>
                  <a:pt x="1902" y="683"/>
                </a:lnTo>
                <a:lnTo>
                  <a:pt x="1906" y="683"/>
                </a:lnTo>
                <a:lnTo>
                  <a:pt x="1906" y="678"/>
                </a:lnTo>
                <a:lnTo>
                  <a:pt x="1906" y="678"/>
                </a:lnTo>
                <a:lnTo>
                  <a:pt x="1906" y="678"/>
                </a:lnTo>
                <a:lnTo>
                  <a:pt x="1911" y="678"/>
                </a:lnTo>
                <a:lnTo>
                  <a:pt x="1911" y="683"/>
                </a:lnTo>
                <a:lnTo>
                  <a:pt x="1911" y="683"/>
                </a:lnTo>
                <a:lnTo>
                  <a:pt x="1911" y="683"/>
                </a:lnTo>
                <a:lnTo>
                  <a:pt x="1911" y="683"/>
                </a:lnTo>
                <a:lnTo>
                  <a:pt x="1911" y="678"/>
                </a:lnTo>
                <a:lnTo>
                  <a:pt x="1916" y="678"/>
                </a:lnTo>
                <a:lnTo>
                  <a:pt x="1916" y="674"/>
                </a:lnTo>
                <a:lnTo>
                  <a:pt x="1916" y="674"/>
                </a:lnTo>
                <a:lnTo>
                  <a:pt x="1916" y="674"/>
                </a:lnTo>
                <a:lnTo>
                  <a:pt x="1916" y="674"/>
                </a:lnTo>
                <a:lnTo>
                  <a:pt x="1925" y="665"/>
                </a:lnTo>
                <a:lnTo>
                  <a:pt x="1925" y="665"/>
                </a:lnTo>
                <a:lnTo>
                  <a:pt x="1925" y="665"/>
                </a:lnTo>
                <a:lnTo>
                  <a:pt x="1925" y="665"/>
                </a:lnTo>
                <a:lnTo>
                  <a:pt x="1925" y="660"/>
                </a:lnTo>
                <a:lnTo>
                  <a:pt x="1925" y="660"/>
                </a:lnTo>
                <a:lnTo>
                  <a:pt x="1925" y="660"/>
                </a:lnTo>
                <a:lnTo>
                  <a:pt x="1925" y="660"/>
                </a:lnTo>
                <a:lnTo>
                  <a:pt x="1925" y="660"/>
                </a:lnTo>
                <a:lnTo>
                  <a:pt x="1920" y="665"/>
                </a:lnTo>
                <a:lnTo>
                  <a:pt x="1920" y="665"/>
                </a:lnTo>
                <a:lnTo>
                  <a:pt x="1916" y="665"/>
                </a:lnTo>
                <a:lnTo>
                  <a:pt x="1916" y="665"/>
                </a:lnTo>
                <a:lnTo>
                  <a:pt x="1916" y="665"/>
                </a:lnTo>
                <a:lnTo>
                  <a:pt x="1916" y="665"/>
                </a:lnTo>
                <a:lnTo>
                  <a:pt x="1916" y="660"/>
                </a:lnTo>
                <a:lnTo>
                  <a:pt x="1920" y="660"/>
                </a:lnTo>
                <a:lnTo>
                  <a:pt x="1920" y="660"/>
                </a:lnTo>
                <a:lnTo>
                  <a:pt x="1920" y="656"/>
                </a:lnTo>
                <a:lnTo>
                  <a:pt x="1925" y="656"/>
                </a:lnTo>
                <a:lnTo>
                  <a:pt x="1925" y="656"/>
                </a:lnTo>
                <a:lnTo>
                  <a:pt x="1925" y="656"/>
                </a:lnTo>
                <a:lnTo>
                  <a:pt x="1925" y="656"/>
                </a:lnTo>
                <a:lnTo>
                  <a:pt x="1925" y="651"/>
                </a:lnTo>
                <a:lnTo>
                  <a:pt x="1920" y="656"/>
                </a:lnTo>
                <a:lnTo>
                  <a:pt x="1920" y="656"/>
                </a:lnTo>
                <a:lnTo>
                  <a:pt x="1911" y="660"/>
                </a:lnTo>
                <a:lnTo>
                  <a:pt x="1911" y="660"/>
                </a:lnTo>
                <a:lnTo>
                  <a:pt x="1911" y="660"/>
                </a:lnTo>
                <a:lnTo>
                  <a:pt x="1906" y="660"/>
                </a:lnTo>
                <a:lnTo>
                  <a:pt x="1906" y="660"/>
                </a:lnTo>
                <a:lnTo>
                  <a:pt x="1906" y="660"/>
                </a:lnTo>
                <a:lnTo>
                  <a:pt x="1906" y="660"/>
                </a:lnTo>
                <a:lnTo>
                  <a:pt x="1906" y="660"/>
                </a:lnTo>
                <a:lnTo>
                  <a:pt x="1911" y="656"/>
                </a:lnTo>
                <a:lnTo>
                  <a:pt x="1911" y="656"/>
                </a:lnTo>
                <a:lnTo>
                  <a:pt x="1911" y="656"/>
                </a:lnTo>
                <a:lnTo>
                  <a:pt x="1911" y="656"/>
                </a:lnTo>
                <a:lnTo>
                  <a:pt x="1911" y="656"/>
                </a:lnTo>
                <a:lnTo>
                  <a:pt x="1911" y="656"/>
                </a:lnTo>
                <a:lnTo>
                  <a:pt x="1911" y="656"/>
                </a:lnTo>
                <a:lnTo>
                  <a:pt x="1911" y="656"/>
                </a:lnTo>
                <a:lnTo>
                  <a:pt x="1911" y="656"/>
                </a:lnTo>
                <a:lnTo>
                  <a:pt x="1916" y="656"/>
                </a:lnTo>
                <a:lnTo>
                  <a:pt x="1916" y="656"/>
                </a:lnTo>
                <a:lnTo>
                  <a:pt x="1916" y="651"/>
                </a:lnTo>
                <a:lnTo>
                  <a:pt x="1916" y="651"/>
                </a:lnTo>
                <a:lnTo>
                  <a:pt x="1916" y="651"/>
                </a:lnTo>
                <a:lnTo>
                  <a:pt x="1920" y="651"/>
                </a:lnTo>
                <a:close/>
                <a:moveTo>
                  <a:pt x="2358" y="23"/>
                </a:moveTo>
                <a:lnTo>
                  <a:pt x="2363" y="27"/>
                </a:lnTo>
                <a:lnTo>
                  <a:pt x="2363" y="27"/>
                </a:lnTo>
                <a:lnTo>
                  <a:pt x="2367" y="27"/>
                </a:lnTo>
                <a:lnTo>
                  <a:pt x="2367" y="23"/>
                </a:lnTo>
                <a:lnTo>
                  <a:pt x="2372" y="23"/>
                </a:lnTo>
                <a:lnTo>
                  <a:pt x="2372" y="18"/>
                </a:lnTo>
                <a:lnTo>
                  <a:pt x="2367" y="18"/>
                </a:lnTo>
                <a:lnTo>
                  <a:pt x="2363" y="14"/>
                </a:lnTo>
                <a:lnTo>
                  <a:pt x="2358" y="18"/>
                </a:lnTo>
                <a:lnTo>
                  <a:pt x="2354" y="18"/>
                </a:lnTo>
                <a:lnTo>
                  <a:pt x="2354" y="18"/>
                </a:lnTo>
                <a:lnTo>
                  <a:pt x="2349" y="18"/>
                </a:lnTo>
                <a:lnTo>
                  <a:pt x="2354" y="23"/>
                </a:lnTo>
                <a:lnTo>
                  <a:pt x="2358" y="23"/>
                </a:lnTo>
                <a:close/>
                <a:moveTo>
                  <a:pt x="1870" y="95"/>
                </a:moveTo>
                <a:lnTo>
                  <a:pt x="1870" y="95"/>
                </a:lnTo>
                <a:lnTo>
                  <a:pt x="1875" y="90"/>
                </a:lnTo>
                <a:lnTo>
                  <a:pt x="1879" y="90"/>
                </a:lnTo>
                <a:lnTo>
                  <a:pt x="1879" y="90"/>
                </a:lnTo>
                <a:lnTo>
                  <a:pt x="1879" y="90"/>
                </a:lnTo>
                <a:lnTo>
                  <a:pt x="1879" y="90"/>
                </a:lnTo>
                <a:lnTo>
                  <a:pt x="1879" y="90"/>
                </a:lnTo>
                <a:lnTo>
                  <a:pt x="1879" y="90"/>
                </a:lnTo>
                <a:lnTo>
                  <a:pt x="1879" y="86"/>
                </a:lnTo>
                <a:lnTo>
                  <a:pt x="1879" y="86"/>
                </a:lnTo>
                <a:lnTo>
                  <a:pt x="1875" y="86"/>
                </a:lnTo>
                <a:lnTo>
                  <a:pt x="1875" y="86"/>
                </a:lnTo>
                <a:lnTo>
                  <a:pt x="1875" y="86"/>
                </a:lnTo>
                <a:lnTo>
                  <a:pt x="1870" y="86"/>
                </a:lnTo>
                <a:lnTo>
                  <a:pt x="1870" y="86"/>
                </a:lnTo>
                <a:lnTo>
                  <a:pt x="1870" y="86"/>
                </a:lnTo>
                <a:lnTo>
                  <a:pt x="1870" y="86"/>
                </a:lnTo>
                <a:lnTo>
                  <a:pt x="1866" y="90"/>
                </a:lnTo>
                <a:lnTo>
                  <a:pt x="1866" y="90"/>
                </a:lnTo>
                <a:lnTo>
                  <a:pt x="1866" y="90"/>
                </a:lnTo>
                <a:lnTo>
                  <a:pt x="1870" y="95"/>
                </a:lnTo>
                <a:close/>
                <a:moveTo>
                  <a:pt x="1875" y="54"/>
                </a:moveTo>
                <a:lnTo>
                  <a:pt x="1875" y="54"/>
                </a:lnTo>
                <a:lnTo>
                  <a:pt x="1875" y="54"/>
                </a:lnTo>
                <a:lnTo>
                  <a:pt x="1875" y="54"/>
                </a:lnTo>
                <a:lnTo>
                  <a:pt x="1879" y="54"/>
                </a:lnTo>
                <a:lnTo>
                  <a:pt x="1884" y="54"/>
                </a:lnTo>
                <a:lnTo>
                  <a:pt x="1884" y="54"/>
                </a:lnTo>
                <a:lnTo>
                  <a:pt x="1884" y="54"/>
                </a:lnTo>
                <a:lnTo>
                  <a:pt x="1884" y="54"/>
                </a:lnTo>
                <a:lnTo>
                  <a:pt x="1884" y="54"/>
                </a:lnTo>
                <a:lnTo>
                  <a:pt x="1884" y="54"/>
                </a:lnTo>
                <a:lnTo>
                  <a:pt x="1884" y="54"/>
                </a:lnTo>
                <a:lnTo>
                  <a:pt x="1884" y="54"/>
                </a:lnTo>
                <a:lnTo>
                  <a:pt x="1884" y="54"/>
                </a:lnTo>
                <a:lnTo>
                  <a:pt x="1888" y="54"/>
                </a:lnTo>
                <a:lnTo>
                  <a:pt x="1888" y="54"/>
                </a:lnTo>
                <a:lnTo>
                  <a:pt x="1893" y="54"/>
                </a:lnTo>
                <a:lnTo>
                  <a:pt x="1897" y="54"/>
                </a:lnTo>
                <a:lnTo>
                  <a:pt x="1897" y="54"/>
                </a:lnTo>
                <a:lnTo>
                  <a:pt x="1897" y="54"/>
                </a:lnTo>
                <a:lnTo>
                  <a:pt x="1902" y="54"/>
                </a:lnTo>
                <a:lnTo>
                  <a:pt x="1906" y="54"/>
                </a:lnTo>
                <a:lnTo>
                  <a:pt x="1906" y="54"/>
                </a:lnTo>
                <a:lnTo>
                  <a:pt x="1906" y="54"/>
                </a:lnTo>
                <a:lnTo>
                  <a:pt x="1902" y="59"/>
                </a:lnTo>
                <a:lnTo>
                  <a:pt x="1897" y="59"/>
                </a:lnTo>
                <a:lnTo>
                  <a:pt x="1893" y="59"/>
                </a:lnTo>
                <a:lnTo>
                  <a:pt x="1888" y="59"/>
                </a:lnTo>
                <a:lnTo>
                  <a:pt x="1888" y="59"/>
                </a:lnTo>
                <a:lnTo>
                  <a:pt x="1884" y="59"/>
                </a:lnTo>
                <a:lnTo>
                  <a:pt x="1879" y="59"/>
                </a:lnTo>
                <a:lnTo>
                  <a:pt x="1875" y="59"/>
                </a:lnTo>
                <a:lnTo>
                  <a:pt x="1875" y="63"/>
                </a:lnTo>
                <a:lnTo>
                  <a:pt x="1875" y="63"/>
                </a:lnTo>
                <a:lnTo>
                  <a:pt x="1875" y="63"/>
                </a:lnTo>
                <a:lnTo>
                  <a:pt x="1875" y="63"/>
                </a:lnTo>
                <a:lnTo>
                  <a:pt x="1879" y="63"/>
                </a:lnTo>
                <a:lnTo>
                  <a:pt x="1879" y="63"/>
                </a:lnTo>
                <a:lnTo>
                  <a:pt x="1879" y="63"/>
                </a:lnTo>
                <a:lnTo>
                  <a:pt x="1875" y="63"/>
                </a:lnTo>
                <a:lnTo>
                  <a:pt x="1875" y="63"/>
                </a:lnTo>
                <a:lnTo>
                  <a:pt x="1875" y="63"/>
                </a:lnTo>
                <a:lnTo>
                  <a:pt x="1875" y="68"/>
                </a:lnTo>
                <a:lnTo>
                  <a:pt x="1875" y="68"/>
                </a:lnTo>
                <a:lnTo>
                  <a:pt x="1875" y="68"/>
                </a:lnTo>
                <a:lnTo>
                  <a:pt x="1875" y="68"/>
                </a:lnTo>
                <a:lnTo>
                  <a:pt x="1875" y="68"/>
                </a:lnTo>
                <a:lnTo>
                  <a:pt x="1879" y="68"/>
                </a:lnTo>
                <a:lnTo>
                  <a:pt x="1884" y="68"/>
                </a:lnTo>
                <a:lnTo>
                  <a:pt x="1884" y="68"/>
                </a:lnTo>
                <a:lnTo>
                  <a:pt x="1879" y="68"/>
                </a:lnTo>
                <a:lnTo>
                  <a:pt x="1875" y="72"/>
                </a:lnTo>
                <a:lnTo>
                  <a:pt x="1875" y="72"/>
                </a:lnTo>
                <a:lnTo>
                  <a:pt x="1875" y="72"/>
                </a:lnTo>
                <a:lnTo>
                  <a:pt x="1875" y="72"/>
                </a:lnTo>
                <a:lnTo>
                  <a:pt x="1875" y="72"/>
                </a:lnTo>
                <a:lnTo>
                  <a:pt x="1879" y="77"/>
                </a:lnTo>
                <a:lnTo>
                  <a:pt x="1879" y="77"/>
                </a:lnTo>
                <a:lnTo>
                  <a:pt x="1884" y="77"/>
                </a:lnTo>
                <a:lnTo>
                  <a:pt x="1888" y="77"/>
                </a:lnTo>
                <a:lnTo>
                  <a:pt x="1888" y="77"/>
                </a:lnTo>
                <a:lnTo>
                  <a:pt x="1893" y="77"/>
                </a:lnTo>
                <a:lnTo>
                  <a:pt x="1893" y="77"/>
                </a:lnTo>
                <a:lnTo>
                  <a:pt x="1893" y="77"/>
                </a:lnTo>
                <a:lnTo>
                  <a:pt x="1893" y="77"/>
                </a:lnTo>
                <a:lnTo>
                  <a:pt x="1893" y="72"/>
                </a:lnTo>
                <a:lnTo>
                  <a:pt x="1893" y="72"/>
                </a:lnTo>
                <a:lnTo>
                  <a:pt x="1893" y="72"/>
                </a:lnTo>
                <a:lnTo>
                  <a:pt x="1893" y="72"/>
                </a:lnTo>
                <a:lnTo>
                  <a:pt x="1897" y="77"/>
                </a:lnTo>
                <a:lnTo>
                  <a:pt x="1897" y="77"/>
                </a:lnTo>
                <a:lnTo>
                  <a:pt x="1897" y="77"/>
                </a:lnTo>
                <a:lnTo>
                  <a:pt x="1897" y="77"/>
                </a:lnTo>
                <a:lnTo>
                  <a:pt x="1897" y="77"/>
                </a:lnTo>
                <a:lnTo>
                  <a:pt x="1897" y="77"/>
                </a:lnTo>
                <a:lnTo>
                  <a:pt x="1897" y="77"/>
                </a:lnTo>
                <a:lnTo>
                  <a:pt x="1897" y="77"/>
                </a:lnTo>
                <a:lnTo>
                  <a:pt x="1897" y="77"/>
                </a:lnTo>
                <a:lnTo>
                  <a:pt x="1897" y="77"/>
                </a:lnTo>
                <a:lnTo>
                  <a:pt x="1902" y="72"/>
                </a:lnTo>
                <a:lnTo>
                  <a:pt x="1902" y="72"/>
                </a:lnTo>
                <a:lnTo>
                  <a:pt x="1902" y="72"/>
                </a:lnTo>
                <a:lnTo>
                  <a:pt x="1902" y="68"/>
                </a:lnTo>
                <a:lnTo>
                  <a:pt x="1902" y="68"/>
                </a:lnTo>
                <a:lnTo>
                  <a:pt x="1902" y="72"/>
                </a:lnTo>
                <a:lnTo>
                  <a:pt x="1902" y="72"/>
                </a:lnTo>
                <a:lnTo>
                  <a:pt x="1902" y="72"/>
                </a:lnTo>
                <a:lnTo>
                  <a:pt x="1902" y="77"/>
                </a:lnTo>
                <a:lnTo>
                  <a:pt x="1902" y="77"/>
                </a:lnTo>
                <a:lnTo>
                  <a:pt x="1906" y="77"/>
                </a:lnTo>
                <a:lnTo>
                  <a:pt x="1906" y="77"/>
                </a:lnTo>
                <a:lnTo>
                  <a:pt x="1906" y="77"/>
                </a:lnTo>
                <a:lnTo>
                  <a:pt x="1911" y="77"/>
                </a:lnTo>
                <a:lnTo>
                  <a:pt x="1911" y="72"/>
                </a:lnTo>
                <a:lnTo>
                  <a:pt x="1911" y="72"/>
                </a:lnTo>
                <a:lnTo>
                  <a:pt x="1916" y="72"/>
                </a:lnTo>
                <a:lnTo>
                  <a:pt x="1916" y="72"/>
                </a:lnTo>
                <a:lnTo>
                  <a:pt x="1916" y="72"/>
                </a:lnTo>
                <a:lnTo>
                  <a:pt x="1916" y="72"/>
                </a:lnTo>
                <a:lnTo>
                  <a:pt x="1916" y="72"/>
                </a:lnTo>
                <a:lnTo>
                  <a:pt x="1916" y="72"/>
                </a:lnTo>
                <a:lnTo>
                  <a:pt x="1920" y="72"/>
                </a:lnTo>
                <a:lnTo>
                  <a:pt x="1920" y="72"/>
                </a:lnTo>
                <a:lnTo>
                  <a:pt x="1920" y="72"/>
                </a:lnTo>
                <a:lnTo>
                  <a:pt x="1920" y="72"/>
                </a:lnTo>
                <a:lnTo>
                  <a:pt x="1920" y="72"/>
                </a:lnTo>
                <a:lnTo>
                  <a:pt x="1920" y="72"/>
                </a:lnTo>
                <a:lnTo>
                  <a:pt x="1920" y="68"/>
                </a:lnTo>
                <a:lnTo>
                  <a:pt x="1920" y="68"/>
                </a:lnTo>
                <a:lnTo>
                  <a:pt x="1920" y="68"/>
                </a:lnTo>
                <a:lnTo>
                  <a:pt x="1925" y="68"/>
                </a:lnTo>
                <a:lnTo>
                  <a:pt x="1925" y="68"/>
                </a:lnTo>
                <a:lnTo>
                  <a:pt x="1925" y="63"/>
                </a:lnTo>
                <a:lnTo>
                  <a:pt x="1929" y="63"/>
                </a:lnTo>
                <a:lnTo>
                  <a:pt x="1929" y="63"/>
                </a:lnTo>
                <a:lnTo>
                  <a:pt x="1934" y="63"/>
                </a:lnTo>
                <a:lnTo>
                  <a:pt x="1934" y="63"/>
                </a:lnTo>
                <a:lnTo>
                  <a:pt x="1934" y="63"/>
                </a:lnTo>
                <a:lnTo>
                  <a:pt x="1929" y="63"/>
                </a:lnTo>
                <a:lnTo>
                  <a:pt x="1929" y="68"/>
                </a:lnTo>
                <a:lnTo>
                  <a:pt x="1929" y="68"/>
                </a:lnTo>
                <a:lnTo>
                  <a:pt x="1925" y="68"/>
                </a:lnTo>
                <a:lnTo>
                  <a:pt x="1925" y="68"/>
                </a:lnTo>
                <a:lnTo>
                  <a:pt x="1925" y="68"/>
                </a:lnTo>
                <a:lnTo>
                  <a:pt x="1925" y="68"/>
                </a:lnTo>
                <a:lnTo>
                  <a:pt x="1929" y="68"/>
                </a:lnTo>
                <a:lnTo>
                  <a:pt x="1934" y="68"/>
                </a:lnTo>
                <a:lnTo>
                  <a:pt x="1934" y="68"/>
                </a:lnTo>
                <a:lnTo>
                  <a:pt x="1938" y="68"/>
                </a:lnTo>
                <a:lnTo>
                  <a:pt x="1938" y="63"/>
                </a:lnTo>
                <a:lnTo>
                  <a:pt x="1938" y="63"/>
                </a:lnTo>
                <a:lnTo>
                  <a:pt x="1943" y="63"/>
                </a:lnTo>
                <a:lnTo>
                  <a:pt x="1943" y="63"/>
                </a:lnTo>
                <a:lnTo>
                  <a:pt x="1943" y="63"/>
                </a:lnTo>
                <a:lnTo>
                  <a:pt x="1947" y="63"/>
                </a:lnTo>
                <a:lnTo>
                  <a:pt x="1956" y="63"/>
                </a:lnTo>
                <a:lnTo>
                  <a:pt x="1961" y="63"/>
                </a:lnTo>
                <a:lnTo>
                  <a:pt x="1961" y="59"/>
                </a:lnTo>
                <a:lnTo>
                  <a:pt x="1961" y="59"/>
                </a:lnTo>
                <a:lnTo>
                  <a:pt x="1965" y="59"/>
                </a:lnTo>
                <a:lnTo>
                  <a:pt x="1965" y="59"/>
                </a:lnTo>
                <a:lnTo>
                  <a:pt x="1965" y="54"/>
                </a:lnTo>
                <a:lnTo>
                  <a:pt x="1965" y="54"/>
                </a:lnTo>
                <a:lnTo>
                  <a:pt x="1961" y="54"/>
                </a:lnTo>
                <a:lnTo>
                  <a:pt x="1961" y="54"/>
                </a:lnTo>
                <a:lnTo>
                  <a:pt x="1956" y="59"/>
                </a:lnTo>
                <a:lnTo>
                  <a:pt x="1956" y="59"/>
                </a:lnTo>
                <a:lnTo>
                  <a:pt x="1956" y="54"/>
                </a:lnTo>
                <a:lnTo>
                  <a:pt x="1961" y="54"/>
                </a:lnTo>
                <a:lnTo>
                  <a:pt x="1961" y="54"/>
                </a:lnTo>
                <a:lnTo>
                  <a:pt x="1956" y="54"/>
                </a:lnTo>
                <a:lnTo>
                  <a:pt x="1956" y="54"/>
                </a:lnTo>
                <a:lnTo>
                  <a:pt x="1952" y="54"/>
                </a:lnTo>
                <a:lnTo>
                  <a:pt x="1952" y="54"/>
                </a:lnTo>
                <a:lnTo>
                  <a:pt x="1947" y="54"/>
                </a:lnTo>
                <a:lnTo>
                  <a:pt x="1947" y="54"/>
                </a:lnTo>
                <a:lnTo>
                  <a:pt x="1952" y="54"/>
                </a:lnTo>
                <a:lnTo>
                  <a:pt x="1952" y="54"/>
                </a:lnTo>
                <a:lnTo>
                  <a:pt x="1956" y="50"/>
                </a:lnTo>
                <a:lnTo>
                  <a:pt x="1956" y="50"/>
                </a:lnTo>
                <a:lnTo>
                  <a:pt x="1961" y="50"/>
                </a:lnTo>
                <a:lnTo>
                  <a:pt x="1961" y="45"/>
                </a:lnTo>
                <a:lnTo>
                  <a:pt x="1956" y="45"/>
                </a:lnTo>
                <a:lnTo>
                  <a:pt x="1956" y="45"/>
                </a:lnTo>
                <a:lnTo>
                  <a:pt x="1956" y="45"/>
                </a:lnTo>
                <a:lnTo>
                  <a:pt x="1956" y="45"/>
                </a:lnTo>
                <a:lnTo>
                  <a:pt x="1956" y="45"/>
                </a:lnTo>
                <a:lnTo>
                  <a:pt x="1961" y="45"/>
                </a:lnTo>
                <a:lnTo>
                  <a:pt x="1961" y="45"/>
                </a:lnTo>
                <a:lnTo>
                  <a:pt x="1961" y="41"/>
                </a:lnTo>
                <a:lnTo>
                  <a:pt x="1961" y="41"/>
                </a:lnTo>
                <a:lnTo>
                  <a:pt x="1961" y="41"/>
                </a:lnTo>
                <a:lnTo>
                  <a:pt x="1961" y="41"/>
                </a:lnTo>
                <a:lnTo>
                  <a:pt x="1961" y="41"/>
                </a:lnTo>
                <a:lnTo>
                  <a:pt x="1956" y="41"/>
                </a:lnTo>
                <a:lnTo>
                  <a:pt x="1956" y="41"/>
                </a:lnTo>
                <a:lnTo>
                  <a:pt x="1956" y="41"/>
                </a:lnTo>
                <a:lnTo>
                  <a:pt x="1952" y="41"/>
                </a:lnTo>
                <a:lnTo>
                  <a:pt x="1952" y="41"/>
                </a:lnTo>
                <a:lnTo>
                  <a:pt x="1952" y="41"/>
                </a:lnTo>
                <a:lnTo>
                  <a:pt x="1952" y="45"/>
                </a:lnTo>
                <a:lnTo>
                  <a:pt x="1952" y="45"/>
                </a:lnTo>
                <a:lnTo>
                  <a:pt x="1952" y="45"/>
                </a:lnTo>
                <a:lnTo>
                  <a:pt x="1952" y="45"/>
                </a:lnTo>
                <a:lnTo>
                  <a:pt x="1952" y="45"/>
                </a:lnTo>
                <a:lnTo>
                  <a:pt x="1947" y="45"/>
                </a:lnTo>
                <a:lnTo>
                  <a:pt x="1947" y="45"/>
                </a:lnTo>
                <a:lnTo>
                  <a:pt x="1947" y="45"/>
                </a:lnTo>
                <a:lnTo>
                  <a:pt x="1947" y="41"/>
                </a:lnTo>
                <a:lnTo>
                  <a:pt x="1947" y="41"/>
                </a:lnTo>
                <a:lnTo>
                  <a:pt x="1947" y="41"/>
                </a:lnTo>
                <a:lnTo>
                  <a:pt x="1952" y="41"/>
                </a:lnTo>
                <a:lnTo>
                  <a:pt x="1947" y="41"/>
                </a:lnTo>
                <a:lnTo>
                  <a:pt x="1952" y="41"/>
                </a:lnTo>
                <a:lnTo>
                  <a:pt x="1952" y="41"/>
                </a:lnTo>
                <a:lnTo>
                  <a:pt x="1952" y="41"/>
                </a:lnTo>
                <a:lnTo>
                  <a:pt x="1952" y="41"/>
                </a:lnTo>
                <a:lnTo>
                  <a:pt x="1952" y="36"/>
                </a:lnTo>
                <a:lnTo>
                  <a:pt x="1952" y="36"/>
                </a:lnTo>
                <a:lnTo>
                  <a:pt x="1952" y="36"/>
                </a:lnTo>
                <a:lnTo>
                  <a:pt x="1947" y="36"/>
                </a:lnTo>
                <a:lnTo>
                  <a:pt x="1947" y="36"/>
                </a:lnTo>
                <a:lnTo>
                  <a:pt x="1947" y="36"/>
                </a:lnTo>
                <a:lnTo>
                  <a:pt x="1943" y="36"/>
                </a:lnTo>
                <a:lnTo>
                  <a:pt x="1943" y="36"/>
                </a:lnTo>
                <a:lnTo>
                  <a:pt x="1943" y="36"/>
                </a:lnTo>
                <a:lnTo>
                  <a:pt x="1943" y="36"/>
                </a:lnTo>
                <a:lnTo>
                  <a:pt x="1943" y="36"/>
                </a:lnTo>
                <a:lnTo>
                  <a:pt x="1943" y="36"/>
                </a:lnTo>
                <a:lnTo>
                  <a:pt x="1943" y="32"/>
                </a:lnTo>
                <a:lnTo>
                  <a:pt x="1943" y="32"/>
                </a:lnTo>
                <a:lnTo>
                  <a:pt x="1943" y="27"/>
                </a:lnTo>
                <a:lnTo>
                  <a:pt x="1943" y="27"/>
                </a:lnTo>
                <a:lnTo>
                  <a:pt x="1943" y="27"/>
                </a:lnTo>
                <a:lnTo>
                  <a:pt x="1943" y="23"/>
                </a:lnTo>
                <a:lnTo>
                  <a:pt x="1943" y="23"/>
                </a:lnTo>
                <a:lnTo>
                  <a:pt x="1938" y="23"/>
                </a:lnTo>
                <a:lnTo>
                  <a:pt x="1938" y="23"/>
                </a:lnTo>
                <a:lnTo>
                  <a:pt x="1934" y="23"/>
                </a:lnTo>
                <a:lnTo>
                  <a:pt x="1929" y="23"/>
                </a:lnTo>
                <a:lnTo>
                  <a:pt x="1929" y="23"/>
                </a:lnTo>
                <a:lnTo>
                  <a:pt x="1929" y="23"/>
                </a:lnTo>
                <a:lnTo>
                  <a:pt x="1929" y="23"/>
                </a:lnTo>
                <a:lnTo>
                  <a:pt x="1929" y="23"/>
                </a:lnTo>
                <a:lnTo>
                  <a:pt x="1925" y="23"/>
                </a:lnTo>
                <a:lnTo>
                  <a:pt x="1925" y="23"/>
                </a:lnTo>
                <a:lnTo>
                  <a:pt x="1925" y="23"/>
                </a:lnTo>
                <a:lnTo>
                  <a:pt x="1929" y="23"/>
                </a:lnTo>
                <a:lnTo>
                  <a:pt x="1934" y="23"/>
                </a:lnTo>
                <a:lnTo>
                  <a:pt x="1934" y="27"/>
                </a:lnTo>
                <a:lnTo>
                  <a:pt x="1934" y="27"/>
                </a:lnTo>
                <a:lnTo>
                  <a:pt x="1934" y="27"/>
                </a:lnTo>
                <a:lnTo>
                  <a:pt x="1929" y="27"/>
                </a:lnTo>
                <a:lnTo>
                  <a:pt x="1929" y="27"/>
                </a:lnTo>
                <a:lnTo>
                  <a:pt x="1929" y="27"/>
                </a:lnTo>
                <a:lnTo>
                  <a:pt x="1925" y="27"/>
                </a:lnTo>
                <a:lnTo>
                  <a:pt x="1920" y="27"/>
                </a:lnTo>
                <a:lnTo>
                  <a:pt x="1920" y="27"/>
                </a:lnTo>
                <a:lnTo>
                  <a:pt x="1916" y="27"/>
                </a:lnTo>
                <a:lnTo>
                  <a:pt x="1911" y="27"/>
                </a:lnTo>
                <a:lnTo>
                  <a:pt x="1906" y="27"/>
                </a:lnTo>
                <a:lnTo>
                  <a:pt x="1906" y="32"/>
                </a:lnTo>
                <a:lnTo>
                  <a:pt x="1906" y="32"/>
                </a:lnTo>
                <a:lnTo>
                  <a:pt x="1911" y="32"/>
                </a:lnTo>
                <a:lnTo>
                  <a:pt x="1906" y="32"/>
                </a:lnTo>
                <a:lnTo>
                  <a:pt x="1911" y="36"/>
                </a:lnTo>
                <a:lnTo>
                  <a:pt x="1911" y="36"/>
                </a:lnTo>
                <a:lnTo>
                  <a:pt x="1911" y="36"/>
                </a:lnTo>
                <a:lnTo>
                  <a:pt x="1906" y="36"/>
                </a:lnTo>
                <a:lnTo>
                  <a:pt x="1906" y="36"/>
                </a:lnTo>
                <a:lnTo>
                  <a:pt x="1906" y="36"/>
                </a:lnTo>
                <a:lnTo>
                  <a:pt x="1906" y="32"/>
                </a:lnTo>
                <a:lnTo>
                  <a:pt x="1906" y="32"/>
                </a:lnTo>
                <a:lnTo>
                  <a:pt x="1902" y="32"/>
                </a:lnTo>
                <a:lnTo>
                  <a:pt x="1902" y="32"/>
                </a:lnTo>
                <a:lnTo>
                  <a:pt x="1897" y="32"/>
                </a:lnTo>
                <a:lnTo>
                  <a:pt x="1897" y="32"/>
                </a:lnTo>
                <a:lnTo>
                  <a:pt x="1893" y="36"/>
                </a:lnTo>
                <a:lnTo>
                  <a:pt x="1893" y="36"/>
                </a:lnTo>
                <a:lnTo>
                  <a:pt x="1893" y="36"/>
                </a:lnTo>
                <a:lnTo>
                  <a:pt x="1893" y="36"/>
                </a:lnTo>
                <a:lnTo>
                  <a:pt x="1893" y="36"/>
                </a:lnTo>
                <a:lnTo>
                  <a:pt x="1888" y="36"/>
                </a:lnTo>
                <a:lnTo>
                  <a:pt x="1888" y="36"/>
                </a:lnTo>
                <a:lnTo>
                  <a:pt x="1888" y="36"/>
                </a:lnTo>
                <a:lnTo>
                  <a:pt x="1888" y="36"/>
                </a:lnTo>
                <a:lnTo>
                  <a:pt x="1884" y="36"/>
                </a:lnTo>
                <a:lnTo>
                  <a:pt x="1884" y="36"/>
                </a:lnTo>
                <a:lnTo>
                  <a:pt x="1884" y="41"/>
                </a:lnTo>
                <a:lnTo>
                  <a:pt x="1884" y="41"/>
                </a:lnTo>
                <a:lnTo>
                  <a:pt x="1888" y="41"/>
                </a:lnTo>
                <a:lnTo>
                  <a:pt x="1888" y="41"/>
                </a:lnTo>
                <a:lnTo>
                  <a:pt x="1888" y="41"/>
                </a:lnTo>
                <a:lnTo>
                  <a:pt x="1888" y="41"/>
                </a:lnTo>
                <a:lnTo>
                  <a:pt x="1893" y="41"/>
                </a:lnTo>
                <a:lnTo>
                  <a:pt x="1897" y="41"/>
                </a:lnTo>
                <a:lnTo>
                  <a:pt x="1902" y="41"/>
                </a:lnTo>
                <a:lnTo>
                  <a:pt x="1902" y="41"/>
                </a:lnTo>
                <a:lnTo>
                  <a:pt x="1897" y="41"/>
                </a:lnTo>
                <a:lnTo>
                  <a:pt x="1897" y="41"/>
                </a:lnTo>
                <a:lnTo>
                  <a:pt x="1897" y="41"/>
                </a:lnTo>
                <a:lnTo>
                  <a:pt x="1897" y="41"/>
                </a:lnTo>
                <a:lnTo>
                  <a:pt x="1893" y="45"/>
                </a:lnTo>
                <a:lnTo>
                  <a:pt x="1893" y="45"/>
                </a:lnTo>
                <a:lnTo>
                  <a:pt x="1888" y="41"/>
                </a:lnTo>
                <a:lnTo>
                  <a:pt x="1884" y="41"/>
                </a:lnTo>
                <a:lnTo>
                  <a:pt x="1879" y="41"/>
                </a:lnTo>
                <a:lnTo>
                  <a:pt x="1875" y="41"/>
                </a:lnTo>
                <a:lnTo>
                  <a:pt x="1875" y="45"/>
                </a:lnTo>
                <a:lnTo>
                  <a:pt x="1875" y="45"/>
                </a:lnTo>
                <a:lnTo>
                  <a:pt x="1875" y="45"/>
                </a:lnTo>
                <a:lnTo>
                  <a:pt x="1875" y="50"/>
                </a:lnTo>
                <a:lnTo>
                  <a:pt x="1875" y="50"/>
                </a:lnTo>
                <a:lnTo>
                  <a:pt x="1875" y="50"/>
                </a:lnTo>
                <a:lnTo>
                  <a:pt x="1879" y="50"/>
                </a:lnTo>
                <a:lnTo>
                  <a:pt x="1879" y="50"/>
                </a:lnTo>
                <a:lnTo>
                  <a:pt x="1884" y="50"/>
                </a:lnTo>
                <a:lnTo>
                  <a:pt x="1888" y="50"/>
                </a:lnTo>
                <a:lnTo>
                  <a:pt x="1888" y="50"/>
                </a:lnTo>
                <a:lnTo>
                  <a:pt x="1888" y="50"/>
                </a:lnTo>
                <a:lnTo>
                  <a:pt x="1888" y="50"/>
                </a:lnTo>
                <a:lnTo>
                  <a:pt x="1879" y="50"/>
                </a:lnTo>
                <a:lnTo>
                  <a:pt x="1875" y="50"/>
                </a:lnTo>
                <a:lnTo>
                  <a:pt x="1875" y="50"/>
                </a:lnTo>
                <a:lnTo>
                  <a:pt x="1870" y="54"/>
                </a:lnTo>
                <a:lnTo>
                  <a:pt x="1870" y="54"/>
                </a:lnTo>
                <a:lnTo>
                  <a:pt x="1875" y="54"/>
                </a:lnTo>
                <a:close/>
                <a:moveTo>
                  <a:pt x="1766" y="683"/>
                </a:moveTo>
                <a:lnTo>
                  <a:pt x="1766" y="683"/>
                </a:lnTo>
                <a:lnTo>
                  <a:pt x="1771" y="683"/>
                </a:lnTo>
                <a:lnTo>
                  <a:pt x="1775" y="683"/>
                </a:lnTo>
                <a:lnTo>
                  <a:pt x="1780" y="678"/>
                </a:lnTo>
                <a:lnTo>
                  <a:pt x="1775" y="678"/>
                </a:lnTo>
                <a:lnTo>
                  <a:pt x="1775" y="678"/>
                </a:lnTo>
                <a:lnTo>
                  <a:pt x="1775" y="678"/>
                </a:lnTo>
                <a:lnTo>
                  <a:pt x="1771" y="678"/>
                </a:lnTo>
                <a:lnTo>
                  <a:pt x="1766" y="678"/>
                </a:lnTo>
                <a:lnTo>
                  <a:pt x="1766" y="678"/>
                </a:lnTo>
                <a:lnTo>
                  <a:pt x="1762" y="678"/>
                </a:lnTo>
                <a:lnTo>
                  <a:pt x="1762" y="678"/>
                </a:lnTo>
                <a:lnTo>
                  <a:pt x="1757" y="678"/>
                </a:lnTo>
                <a:lnTo>
                  <a:pt x="1757" y="678"/>
                </a:lnTo>
                <a:lnTo>
                  <a:pt x="1757" y="678"/>
                </a:lnTo>
                <a:lnTo>
                  <a:pt x="1757" y="678"/>
                </a:lnTo>
                <a:lnTo>
                  <a:pt x="1757" y="678"/>
                </a:lnTo>
                <a:lnTo>
                  <a:pt x="1753" y="678"/>
                </a:lnTo>
                <a:lnTo>
                  <a:pt x="1753" y="678"/>
                </a:lnTo>
                <a:lnTo>
                  <a:pt x="1753" y="678"/>
                </a:lnTo>
                <a:lnTo>
                  <a:pt x="1753" y="678"/>
                </a:lnTo>
                <a:lnTo>
                  <a:pt x="1753" y="678"/>
                </a:lnTo>
                <a:lnTo>
                  <a:pt x="1753" y="678"/>
                </a:lnTo>
                <a:lnTo>
                  <a:pt x="1753" y="678"/>
                </a:lnTo>
                <a:lnTo>
                  <a:pt x="1753" y="674"/>
                </a:lnTo>
                <a:lnTo>
                  <a:pt x="1753" y="674"/>
                </a:lnTo>
                <a:lnTo>
                  <a:pt x="1753" y="674"/>
                </a:lnTo>
                <a:lnTo>
                  <a:pt x="1748" y="674"/>
                </a:lnTo>
                <a:lnTo>
                  <a:pt x="1753" y="669"/>
                </a:lnTo>
                <a:lnTo>
                  <a:pt x="1753" y="669"/>
                </a:lnTo>
                <a:lnTo>
                  <a:pt x="1753" y="665"/>
                </a:lnTo>
                <a:lnTo>
                  <a:pt x="1753" y="669"/>
                </a:lnTo>
                <a:lnTo>
                  <a:pt x="1748" y="669"/>
                </a:lnTo>
                <a:lnTo>
                  <a:pt x="1748" y="669"/>
                </a:lnTo>
                <a:lnTo>
                  <a:pt x="1748" y="674"/>
                </a:lnTo>
                <a:lnTo>
                  <a:pt x="1744" y="674"/>
                </a:lnTo>
                <a:lnTo>
                  <a:pt x="1744" y="674"/>
                </a:lnTo>
                <a:lnTo>
                  <a:pt x="1748" y="674"/>
                </a:lnTo>
                <a:lnTo>
                  <a:pt x="1748" y="674"/>
                </a:lnTo>
                <a:lnTo>
                  <a:pt x="1748" y="674"/>
                </a:lnTo>
                <a:lnTo>
                  <a:pt x="1748" y="678"/>
                </a:lnTo>
                <a:lnTo>
                  <a:pt x="1748" y="678"/>
                </a:lnTo>
                <a:lnTo>
                  <a:pt x="1753" y="678"/>
                </a:lnTo>
                <a:lnTo>
                  <a:pt x="1753" y="678"/>
                </a:lnTo>
                <a:lnTo>
                  <a:pt x="1753" y="678"/>
                </a:lnTo>
                <a:lnTo>
                  <a:pt x="1753" y="678"/>
                </a:lnTo>
                <a:lnTo>
                  <a:pt x="1753" y="678"/>
                </a:lnTo>
                <a:lnTo>
                  <a:pt x="1753" y="683"/>
                </a:lnTo>
                <a:lnTo>
                  <a:pt x="1753" y="683"/>
                </a:lnTo>
                <a:lnTo>
                  <a:pt x="1753" y="683"/>
                </a:lnTo>
                <a:lnTo>
                  <a:pt x="1757" y="683"/>
                </a:lnTo>
                <a:lnTo>
                  <a:pt x="1757" y="683"/>
                </a:lnTo>
                <a:lnTo>
                  <a:pt x="1757" y="683"/>
                </a:lnTo>
                <a:lnTo>
                  <a:pt x="1757" y="683"/>
                </a:lnTo>
                <a:lnTo>
                  <a:pt x="1757" y="683"/>
                </a:lnTo>
                <a:lnTo>
                  <a:pt x="1762" y="683"/>
                </a:lnTo>
                <a:lnTo>
                  <a:pt x="1762" y="683"/>
                </a:lnTo>
                <a:lnTo>
                  <a:pt x="1762" y="683"/>
                </a:lnTo>
                <a:lnTo>
                  <a:pt x="1762" y="683"/>
                </a:lnTo>
                <a:lnTo>
                  <a:pt x="1762" y="683"/>
                </a:lnTo>
                <a:lnTo>
                  <a:pt x="1762" y="683"/>
                </a:lnTo>
                <a:lnTo>
                  <a:pt x="1762" y="683"/>
                </a:lnTo>
                <a:lnTo>
                  <a:pt x="1762" y="683"/>
                </a:lnTo>
                <a:lnTo>
                  <a:pt x="1762" y="683"/>
                </a:lnTo>
                <a:lnTo>
                  <a:pt x="1762" y="687"/>
                </a:lnTo>
                <a:lnTo>
                  <a:pt x="1762" y="687"/>
                </a:lnTo>
                <a:lnTo>
                  <a:pt x="1762" y="687"/>
                </a:lnTo>
                <a:lnTo>
                  <a:pt x="1762" y="687"/>
                </a:lnTo>
                <a:lnTo>
                  <a:pt x="1762" y="687"/>
                </a:lnTo>
                <a:lnTo>
                  <a:pt x="1762" y="687"/>
                </a:lnTo>
                <a:lnTo>
                  <a:pt x="1766" y="687"/>
                </a:lnTo>
                <a:lnTo>
                  <a:pt x="1766" y="687"/>
                </a:lnTo>
                <a:lnTo>
                  <a:pt x="1766" y="687"/>
                </a:lnTo>
                <a:lnTo>
                  <a:pt x="1766" y="687"/>
                </a:lnTo>
                <a:lnTo>
                  <a:pt x="1766" y="687"/>
                </a:lnTo>
                <a:lnTo>
                  <a:pt x="1766" y="683"/>
                </a:lnTo>
                <a:close/>
                <a:moveTo>
                  <a:pt x="1861" y="271"/>
                </a:moveTo>
                <a:lnTo>
                  <a:pt x="1866" y="271"/>
                </a:lnTo>
                <a:lnTo>
                  <a:pt x="1870" y="271"/>
                </a:lnTo>
                <a:lnTo>
                  <a:pt x="1875" y="271"/>
                </a:lnTo>
                <a:lnTo>
                  <a:pt x="1875" y="271"/>
                </a:lnTo>
                <a:lnTo>
                  <a:pt x="1875" y="271"/>
                </a:lnTo>
                <a:lnTo>
                  <a:pt x="1875" y="267"/>
                </a:lnTo>
                <a:lnTo>
                  <a:pt x="1875" y="267"/>
                </a:lnTo>
                <a:lnTo>
                  <a:pt x="1875" y="267"/>
                </a:lnTo>
                <a:lnTo>
                  <a:pt x="1875" y="267"/>
                </a:lnTo>
                <a:lnTo>
                  <a:pt x="1870" y="267"/>
                </a:lnTo>
                <a:lnTo>
                  <a:pt x="1870" y="267"/>
                </a:lnTo>
                <a:lnTo>
                  <a:pt x="1866" y="267"/>
                </a:lnTo>
                <a:lnTo>
                  <a:pt x="1861" y="267"/>
                </a:lnTo>
                <a:lnTo>
                  <a:pt x="1861" y="267"/>
                </a:lnTo>
                <a:lnTo>
                  <a:pt x="1861" y="267"/>
                </a:lnTo>
                <a:lnTo>
                  <a:pt x="1861" y="267"/>
                </a:lnTo>
                <a:lnTo>
                  <a:pt x="1861" y="267"/>
                </a:lnTo>
                <a:lnTo>
                  <a:pt x="1861" y="271"/>
                </a:lnTo>
                <a:lnTo>
                  <a:pt x="1861" y="271"/>
                </a:lnTo>
                <a:lnTo>
                  <a:pt x="1861" y="271"/>
                </a:lnTo>
                <a:close/>
                <a:moveTo>
                  <a:pt x="1748" y="167"/>
                </a:moveTo>
                <a:lnTo>
                  <a:pt x="1757" y="167"/>
                </a:lnTo>
                <a:lnTo>
                  <a:pt x="1757" y="167"/>
                </a:lnTo>
                <a:lnTo>
                  <a:pt x="1762" y="167"/>
                </a:lnTo>
                <a:lnTo>
                  <a:pt x="1766" y="167"/>
                </a:lnTo>
                <a:lnTo>
                  <a:pt x="1766" y="167"/>
                </a:lnTo>
                <a:lnTo>
                  <a:pt x="1771" y="163"/>
                </a:lnTo>
                <a:lnTo>
                  <a:pt x="1775" y="163"/>
                </a:lnTo>
                <a:lnTo>
                  <a:pt x="1775" y="163"/>
                </a:lnTo>
                <a:lnTo>
                  <a:pt x="1775" y="163"/>
                </a:lnTo>
                <a:lnTo>
                  <a:pt x="1775" y="163"/>
                </a:lnTo>
                <a:lnTo>
                  <a:pt x="1780" y="158"/>
                </a:lnTo>
                <a:lnTo>
                  <a:pt x="1780" y="158"/>
                </a:lnTo>
                <a:lnTo>
                  <a:pt x="1784" y="158"/>
                </a:lnTo>
                <a:lnTo>
                  <a:pt x="1784" y="158"/>
                </a:lnTo>
                <a:lnTo>
                  <a:pt x="1789" y="158"/>
                </a:lnTo>
                <a:lnTo>
                  <a:pt x="1789" y="158"/>
                </a:lnTo>
                <a:lnTo>
                  <a:pt x="1789" y="154"/>
                </a:lnTo>
                <a:lnTo>
                  <a:pt x="1794" y="154"/>
                </a:lnTo>
                <a:lnTo>
                  <a:pt x="1798" y="154"/>
                </a:lnTo>
                <a:lnTo>
                  <a:pt x="1798" y="154"/>
                </a:lnTo>
                <a:lnTo>
                  <a:pt x="1803" y="149"/>
                </a:lnTo>
                <a:lnTo>
                  <a:pt x="1803" y="149"/>
                </a:lnTo>
                <a:lnTo>
                  <a:pt x="1798" y="149"/>
                </a:lnTo>
                <a:lnTo>
                  <a:pt x="1798" y="149"/>
                </a:lnTo>
                <a:lnTo>
                  <a:pt x="1794" y="149"/>
                </a:lnTo>
                <a:lnTo>
                  <a:pt x="1789" y="149"/>
                </a:lnTo>
                <a:lnTo>
                  <a:pt x="1784" y="149"/>
                </a:lnTo>
                <a:lnTo>
                  <a:pt x="1784" y="149"/>
                </a:lnTo>
                <a:lnTo>
                  <a:pt x="1784" y="145"/>
                </a:lnTo>
                <a:lnTo>
                  <a:pt x="1784" y="145"/>
                </a:lnTo>
                <a:lnTo>
                  <a:pt x="1780" y="145"/>
                </a:lnTo>
                <a:lnTo>
                  <a:pt x="1780" y="145"/>
                </a:lnTo>
                <a:lnTo>
                  <a:pt x="1775" y="145"/>
                </a:lnTo>
                <a:lnTo>
                  <a:pt x="1775" y="145"/>
                </a:lnTo>
                <a:lnTo>
                  <a:pt x="1771" y="145"/>
                </a:lnTo>
                <a:lnTo>
                  <a:pt x="1771" y="145"/>
                </a:lnTo>
                <a:lnTo>
                  <a:pt x="1766" y="145"/>
                </a:lnTo>
                <a:lnTo>
                  <a:pt x="1762" y="145"/>
                </a:lnTo>
                <a:lnTo>
                  <a:pt x="1757" y="145"/>
                </a:lnTo>
                <a:lnTo>
                  <a:pt x="1757" y="145"/>
                </a:lnTo>
                <a:lnTo>
                  <a:pt x="1757" y="145"/>
                </a:lnTo>
                <a:lnTo>
                  <a:pt x="1757" y="145"/>
                </a:lnTo>
                <a:lnTo>
                  <a:pt x="1757" y="145"/>
                </a:lnTo>
                <a:lnTo>
                  <a:pt x="1753" y="145"/>
                </a:lnTo>
                <a:lnTo>
                  <a:pt x="1753" y="145"/>
                </a:lnTo>
                <a:lnTo>
                  <a:pt x="1753" y="149"/>
                </a:lnTo>
                <a:lnTo>
                  <a:pt x="1753" y="149"/>
                </a:lnTo>
                <a:lnTo>
                  <a:pt x="1753" y="149"/>
                </a:lnTo>
                <a:lnTo>
                  <a:pt x="1753" y="149"/>
                </a:lnTo>
                <a:lnTo>
                  <a:pt x="1753" y="149"/>
                </a:lnTo>
                <a:lnTo>
                  <a:pt x="1753" y="149"/>
                </a:lnTo>
                <a:lnTo>
                  <a:pt x="1753" y="149"/>
                </a:lnTo>
                <a:lnTo>
                  <a:pt x="1748" y="149"/>
                </a:lnTo>
                <a:lnTo>
                  <a:pt x="1748" y="149"/>
                </a:lnTo>
                <a:lnTo>
                  <a:pt x="1748" y="149"/>
                </a:lnTo>
                <a:lnTo>
                  <a:pt x="1744" y="149"/>
                </a:lnTo>
                <a:lnTo>
                  <a:pt x="1744" y="149"/>
                </a:lnTo>
                <a:lnTo>
                  <a:pt x="1744" y="149"/>
                </a:lnTo>
                <a:lnTo>
                  <a:pt x="1744" y="154"/>
                </a:lnTo>
                <a:lnTo>
                  <a:pt x="1739" y="158"/>
                </a:lnTo>
                <a:lnTo>
                  <a:pt x="1735" y="158"/>
                </a:lnTo>
                <a:lnTo>
                  <a:pt x="1735" y="158"/>
                </a:lnTo>
                <a:lnTo>
                  <a:pt x="1730" y="163"/>
                </a:lnTo>
                <a:lnTo>
                  <a:pt x="1730" y="163"/>
                </a:lnTo>
                <a:lnTo>
                  <a:pt x="1730" y="163"/>
                </a:lnTo>
                <a:lnTo>
                  <a:pt x="1726" y="163"/>
                </a:lnTo>
                <a:lnTo>
                  <a:pt x="1726" y="167"/>
                </a:lnTo>
                <a:lnTo>
                  <a:pt x="1726" y="172"/>
                </a:lnTo>
                <a:lnTo>
                  <a:pt x="1721" y="172"/>
                </a:lnTo>
                <a:lnTo>
                  <a:pt x="1717" y="176"/>
                </a:lnTo>
                <a:lnTo>
                  <a:pt x="1717" y="181"/>
                </a:lnTo>
                <a:lnTo>
                  <a:pt x="1717" y="181"/>
                </a:lnTo>
                <a:lnTo>
                  <a:pt x="1721" y="181"/>
                </a:lnTo>
                <a:lnTo>
                  <a:pt x="1721" y="181"/>
                </a:lnTo>
                <a:lnTo>
                  <a:pt x="1726" y="181"/>
                </a:lnTo>
                <a:lnTo>
                  <a:pt x="1726" y="181"/>
                </a:lnTo>
                <a:lnTo>
                  <a:pt x="1730" y="176"/>
                </a:lnTo>
                <a:lnTo>
                  <a:pt x="1735" y="176"/>
                </a:lnTo>
                <a:lnTo>
                  <a:pt x="1739" y="172"/>
                </a:lnTo>
                <a:lnTo>
                  <a:pt x="1739" y="172"/>
                </a:lnTo>
                <a:lnTo>
                  <a:pt x="1744" y="172"/>
                </a:lnTo>
                <a:lnTo>
                  <a:pt x="1744" y="172"/>
                </a:lnTo>
                <a:lnTo>
                  <a:pt x="1744" y="172"/>
                </a:lnTo>
                <a:lnTo>
                  <a:pt x="1744" y="167"/>
                </a:lnTo>
                <a:lnTo>
                  <a:pt x="1744" y="167"/>
                </a:lnTo>
                <a:lnTo>
                  <a:pt x="1739" y="167"/>
                </a:lnTo>
                <a:lnTo>
                  <a:pt x="1739" y="167"/>
                </a:lnTo>
                <a:lnTo>
                  <a:pt x="1748" y="167"/>
                </a:lnTo>
                <a:lnTo>
                  <a:pt x="1748" y="167"/>
                </a:lnTo>
                <a:close/>
                <a:moveTo>
                  <a:pt x="1843" y="262"/>
                </a:moveTo>
                <a:lnTo>
                  <a:pt x="1839" y="262"/>
                </a:lnTo>
                <a:lnTo>
                  <a:pt x="1834" y="267"/>
                </a:lnTo>
                <a:lnTo>
                  <a:pt x="1830" y="267"/>
                </a:lnTo>
                <a:lnTo>
                  <a:pt x="1830" y="271"/>
                </a:lnTo>
                <a:lnTo>
                  <a:pt x="1830" y="271"/>
                </a:lnTo>
                <a:lnTo>
                  <a:pt x="1825" y="276"/>
                </a:lnTo>
                <a:lnTo>
                  <a:pt x="1825" y="276"/>
                </a:lnTo>
                <a:lnTo>
                  <a:pt x="1825" y="276"/>
                </a:lnTo>
                <a:lnTo>
                  <a:pt x="1825" y="280"/>
                </a:lnTo>
                <a:lnTo>
                  <a:pt x="1825" y="280"/>
                </a:lnTo>
                <a:lnTo>
                  <a:pt x="1825" y="280"/>
                </a:lnTo>
                <a:lnTo>
                  <a:pt x="1830" y="280"/>
                </a:lnTo>
                <a:lnTo>
                  <a:pt x="1834" y="280"/>
                </a:lnTo>
                <a:lnTo>
                  <a:pt x="1834" y="280"/>
                </a:lnTo>
                <a:lnTo>
                  <a:pt x="1839" y="280"/>
                </a:lnTo>
                <a:lnTo>
                  <a:pt x="1843" y="280"/>
                </a:lnTo>
                <a:lnTo>
                  <a:pt x="1848" y="276"/>
                </a:lnTo>
                <a:lnTo>
                  <a:pt x="1848" y="276"/>
                </a:lnTo>
                <a:lnTo>
                  <a:pt x="1852" y="276"/>
                </a:lnTo>
                <a:lnTo>
                  <a:pt x="1852" y="271"/>
                </a:lnTo>
                <a:lnTo>
                  <a:pt x="1852" y="271"/>
                </a:lnTo>
                <a:lnTo>
                  <a:pt x="1857" y="267"/>
                </a:lnTo>
                <a:lnTo>
                  <a:pt x="1857" y="267"/>
                </a:lnTo>
                <a:lnTo>
                  <a:pt x="1857" y="267"/>
                </a:lnTo>
                <a:lnTo>
                  <a:pt x="1861" y="267"/>
                </a:lnTo>
                <a:lnTo>
                  <a:pt x="1861" y="262"/>
                </a:lnTo>
                <a:lnTo>
                  <a:pt x="1861" y="262"/>
                </a:lnTo>
                <a:lnTo>
                  <a:pt x="1861" y="262"/>
                </a:lnTo>
                <a:lnTo>
                  <a:pt x="1861" y="262"/>
                </a:lnTo>
                <a:lnTo>
                  <a:pt x="1857" y="262"/>
                </a:lnTo>
                <a:lnTo>
                  <a:pt x="1852" y="262"/>
                </a:lnTo>
                <a:lnTo>
                  <a:pt x="1852" y="262"/>
                </a:lnTo>
                <a:lnTo>
                  <a:pt x="1852" y="262"/>
                </a:lnTo>
                <a:lnTo>
                  <a:pt x="1852" y="262"/>
                </a:lnTo>
                <a:lnTo>
                  <a:pt x="1848" y="262"/>
                </a:lnTo>
                <a:lnTo>
                  <a:pt x="1843" y="262"/>
                </a:lnTo>
                <a:lnTo>
                  <a:pt x="1843" y="262"/>
                </a:lnTo>
                <a:lnTo>
                  <a:pt x="1843" y="262"/>
                </a:lnTo>
                <a:close/>
                <a:moveTo>
                  <a:pt x="1780" y="696"/>
                </a:moveTo>
                <a:lnTo>
                  <a:pt x="1780" y="696"/>
                </a:lnTo>
                <a:lnTo>
                  <a:pt x="1784" y="696"/>
                </a:lnTo>
                <a:lnTo>
                  <a:pt x="1784" y="696"/>
                </a:lnTo>
                <a:lnTo>
                  <a:pt x="1784" y="696"/>
                </a:lnTo>
                <a:lnTo>
                  <a:pt x="1784" y="696"/>
                </a:lnTo>
                <a:lnTo>
                  <a:pt x="1789" y="696"/>
                </a:lnTo>
                <a:lnTo>
                  <a:pt x="1789" y="696"/>
                </a:lnTo>
                <a:lnTo>
                  <a:pt x="1789" y="696"/>
                </a:lnTo>
                <a:lnTo>
                  <a:pt x="1794" y="696"/>
                </a:lnTo>
                <a:lnTo>
                  <a:pt x="1798" y="696"/>
                </a:lnTo>
                <a:lnTo>
                  <a:pt x="1803" y="692"/>
                </a:lnTo>
                <a:lnTo>
                  <a:pt x="1803" y="692"/>
                </a:lnTo>
                <a:lnTo>
                  <a:pt x="1807" y="692"/>
                </a:lnTo>
                <a:lnTo>
                  <a:pt x="1807" y="692"/>
                </a:lnTo>
                <a:lnTo>
                  <a:pt x="1807" y="687"/>
                </a:lnTo>
                <a:lnTo>
                  <a:pt x="1807" y="687"/>
                </a:lnTo>
                <a:lnTo>
                  <a:pt x="1807" y="687"/>
                </a:lnTo>
                <a:lnTo>
                  <a:pt x="1807" y="687"/>
                </a:lnTo>
                <a:lnTo>
                  <a:pt x="1807" y="687"/>
                </a:lnTo>
                <a:lnTo>
                  <a:pt x="1807" y="687"/>
                </a:lnTo>
                <a:lnTo>
                  <a:pt x="1803" y="687"/>
                </a:lnTo>
                <a:lnTo>
                  <a:pt x="1803" y="687"/>
                </a:lnTo>
                <a:lnTo>
                  <a:pt x="1803" y="683"/>
                </a:lnTo>
                <a:lnTo>
                  <a:pt x="1803" y="683"/>
                </a:lnTo>
                <a:lnTo>
                  <a:pt x="1803" y="683"/>
                </a:lnTo>
                <a:lnTo>
                  <a:pt x="1798" y="683"/>
                </a:lnTo>
                <a:lnTo>
                  <a:pt x="1798" y="687"/>
                </a:lnTo>
                <a:lnTo>
                  <a:pt x="1798" y="687"/>
                </a:lnTo>
                <a:lnTo>
                  <a:pt x="1798" y="687"/>
                </a:lnTo>
                <a:lnTo>
                  <a:pt x="1794" y="692"/>
                </a:lnTo>
                <a:lnTo>
                  <a:pt x="1794" y="692"/>
                </a:lnTo>
                <a:lnTo>
                  <a:pt x="1798" y="692"/>
                </a:lnTo>
                <a:lnTo>
                  <a:pt x="1798" y="692"/>
                </a:lnTo>
                <a:lnTo>
                  <a:pt x="1794" y="692"/>
                </a:lnTo>
                <a:lnTo>
                  <a:pt x="1794" y="692"/>
                </a:lnTo>
                <a:lnTo>
                  <a:pt x="1789" y="692"/>
                </a:lnTo>
                <a:lnTo>
                  <a:pt x="1789" y="692"/>
                </a:lnTo>
                <a:lnTo>
                  <a:pt x="1789" y="692"/>
                </a:lnTo>
                <a:lnTo>
                  <a:pt x="1784" y="696"/>
                </a:lnTo>
                <a:lnTo>
                  <a:pt x="1784" y="692"/>
                </a:lnTo>
                <a:lnTo>
                  <a:pt x="1789" y="692"/>
                </a:lnTo>
                <a:lnTo>
                  <a:pt x="1789" y="692"/>
                </a:lnTo>
                <a:lnTo>
                  <a:pt x="1789" y="692"/>
                </a:lnTo>
                <a:lnTo>
                  <a:pt x="1789" y="692"/>
                </a:lnTo>
                <a:lnTo>
                  <a:pt x="1789" y="692"/>
                </a:lnTo>
                <a:lnTo>
                  <a:pt x="1789" y="692"/>
                </a:lnTo>
                <a:lnTo>
                  <a:pt x="1789" y="687"/>
                </a:lnTo>
                <a:lnTo>
                  <a:pt x="1789" y="687"/>
                </a:lnTo>
                <a:lnTo>
                  <a:pt x="1789" y="692"/>
                </a:lnTo>
                <a:lnTo>
                  <a:pt x="1789" y="692"/>
                </a:lnTo>
                <a:lnTo>
                  <a:pt x="1789" y="687"/>
                </a:lnTo>
                <a:lnTo>
                  <a:pt x="1794" y="687"/>
                </a:lnTo>
                <a:lnTo>
                  <a:pt x="1794" y="687"/>
                </a:lnTo>
                <a:lnTo>
                  <a:pt x="1798" y="687"/>
                </a:lnTo>
                <a:lnTo>
                  <a:pt x="1798" y="683"/>
                </a:lnTo>
                <a:lnTo>
                  <a:pt x="1798" y="683"/>
                </a:lnTo>
                <a:lnTo>
                  <a:pt x="1798" y="683"/>
                </a:lnTo>
                <a:lnTo>
                  <a:pt x="1803" y="683"/>
                </a:lnTo>
                <a:lnTo>
                  <a:pt x="1803" y="678"/>
                </a:lnTo>
                <a:lnTo>
                  <a:pt x="1807" y="674"/>
                </a:lnTo>
                <a:lnTo>
                  <a:pt x="1807" y="674"/>
                </a:lnTo>
                <a:lnTo>
                  <a:pt x="1807" y="674"/>
                </a:lnTo>
                <a:lnTo>
                  <a:pt x="1807" y="669"/>
                </a:lnTo>
                <a:lnTo>
                  <a:pt x="1807" y="669"/>
                </a:lnTo>
                <a:lnTo>
                  <a:pt x="1807" y="669"/>
                </a:lnTo>
                <a:lnTo>
                  <a:pt x="1803" y="669"/>
                </a:lnTo>
                <a:lnTo>
                  <a:pt x="1803" y="669"/>
                </a:lnTo>
                <a:lnTo>
                  <a:pt x="1798" y="674"/>
                </a:lnTo>
                <a:lnTo>
                  <a:pt x="1798" y="674"/>
                </a:lnTo>
                <a:lnTo>
                  <a:pt x="1798" y="674"/>
                </a:lnTo>
                <a:lnTo>
                  <a:pt x="1794" y="678"/>
                </a:lnTo>
                <a:lnTo>
                  <a:pt x="1789" y="683"/>
                </a:lnTo>
                <a:lnTo>
                  <a:pt x="1789" y="683"/>
                </a:lnTo>
                <a:lnTo>
                  <a:pt x="1784" y="687"/>
                </a:lnTo>
                <a:lnTo>
                  <a:pt x="1784" y="687"/>
                </a:lnTo>
                <a:lnTo>
                  <a:pt x="1780" y="687"/>
                </a:lnTo>
                <a:lnTo>
                  <a:pt x="1780" y="692"/>
                </a:lnTo>
                <a:lnTo>
                  <a:pt x="1780" y="696"/>
                </a:lnTo>
                <a:lnTo>
                  <a:pt x="1780" y="696"/>
                </a:lnTo>
                <a:close/>
                <a:moveTo>
                  <a:pt x="1780" y="619"/>
                </a:moveTo>
                <a:lnTo>
                  <a:pt x="1780" y="619"/>
                </a:lnTo>
                <a:lnTo>
                  <a:pt x="1780" y="619"/>
                </a:lnTo>
                <a:lnTo>
                  <a:pt x="1780" y="624"/>
                </a:lnTo>
                <a:lnTo>
                  <a:pt x="1789" y="624"/>
                </a:lnTo>
                <a:lnTo>
                  <a:pt x="1789" y="629"/>
                </a:lnTo>
                <a:lnTo>
                  <a:pt x="1794" y="629"/>
                </a:lnTo>
                <a:lnTo>
                  <a:pt x="1798" y="629"/>
                </a:lnTo>
                <a:lnTo>
                  <a:pt x="1803" y="629"/>
                </a:lnTo>
                <a:lnTo>
                  <a:pt x="1803" y="629"/>
                </a:lnTo>
                <a:lnTo>
                  <a:pt x="1807" y="629"/>
                </a:lnTo>
                <a:lnTo>
                  <a:pt x="1807" y="629"/>
                </a:lnTo>
                <a:lnTo>
                  <a:pt x="1807" y="624"/>
                </a:lnTo>
                <a:lnTo>
                  <a:pt x="1803" y="624"/>
                </a:lnTo>
                <a:lnTo>
                  <a:pt x="1803" y="624"/>
                </a:lnTo>
                <a:lnTo>
                  <a:pt x="1798" y="619"/>
                </a:lnTo>
                <a:lnTo>
                  <a:pt x="1794" y="615"/>
                </a:lnTo>
                <a:lnTo>
                  <a:pt x="1789" y="615"/>
                </a:lnTo>
                <a:lnTo>
                  <a:pt x="1789" y="615"/>
                </a:lnTo>
                <a:lnTo>
                  <a:pt x="1784" y="615"/>
                </a:lnTo>
                <a:lnTo>
                  <a:pt x="1780" y="610"/>
                </a:lnTo>
                <a:lnTo>
                  <a:pt x="1775" y="610"/>
                </a:lnTo>
                <a:lnTo>
                  <a:pt x="1775" y="610"/>
                </a:lnTo>
                <a:lnTo>
                  <a:pt x="1771" y="610"/>
                </a:lnTo>
                <a:lnTo>
                  <a:pt x="1771" y="615"/>
                </a:lnTo>
                <a:lnTo>
                  <a:pt x="1780" y="619"/>
                </a:lnTo>
                <a:lnTo>
                  <a:pt x="1780" y="619"/>
                </a:lnTo>
                <a:close/>
                <a:moveTo>
                  <a:pt x="1839" y="240"/>
                </a:moveTo>
                <a:lnTo>
                  <a:pt x="1834" y="240"/>
                </a:lnTo>
                <a:lnTo>
                  <a:pt x="1834" y="244"/>
                </a:lnTo>
                <a:lnTo>
                  <a:pt x="1834" y="244"/>
                </a:lnTo>
                <a:lnTo>
                  <a:pt x="1830" y="244"/>
                </a:lnTo>
                <a:lnTo>
                  <a:pt x="1830" y="244"/>
                </a:lnTo>
                <a:lnTo>
                  <a:pt x="1825" y="244"/>
                </a:lnTo>
                <a:lnTo>
                  <a:pt x="1825" y="244"/>
                </a:lnTo>
                <a:lnTo>
                  <a:pt x="1825" y="249"/>
                </a:lnTo>
                <a:lnTo>
                  <a:pt x="1825" y="249"/>
                </a:lnTo>
                <a:lnTo>
                  <a:pt x="1825" y="249"/>
                </a:lnTo>
                <a:lnTo>
                  <a:pt x="1825" y="249"/>
                </a:lnTo>
                <a:lnTo>
                  <a:pt x="1825" y="249"/>
                </a:lnTo>
                <a:lnTo>
                  <a:pt x="1825" y="249"/>
                </a:lnTo>
                <a:lnTo>
                  <a:pt x="1830" y="249"/>
                </a:lnTo>
                <a:lnTo>
                  <a:pt x="1830" y="249"/>
                </a:lnTo>
                <a:lnTo>
                  <a:pt x="1830" y="249"/>
                </a:lnTo>
                <a:lnTo>
                  <a:pt x="1834" y="244"/>
                </a:lnTo>
                <a:lnTo>
                  <a:pt x="1834" y="244"/>
                </a:lnTo>
                <a:lnTo>
                  <a:pt x="1839" y="244"/>
                </a:lnTo>
                <a:lnTo>
                  <a:pt x="1839" y="244"/>
                </a:lnTo>
                <a:lnTo>
                  <a:pt x="1839" y="244"/>
                </a:lnTo>
                <a:lnTo>
                  <a:pt x="1839" y="244"/>
                </a:lnTo>
                <a:lnTo>
                  <a:pt x="1843" y="240"/>
                </a:lnTo>
                <a:lnTo>
                  <a:pt x="1843" y="240"/>
                </a:lnTo>
                <a:lnTo>
                  <a:pt x="1843" y="240"/>
                </a:lnTo>
                <a:lnTo>
                  <a:pt x="1843" y="240"/>
                </a:lnTo>
                <a:lnTo>
                  <a:pt x="1843" y="240"/>
                </a:lnTo>
                <a:lnTo>
                  <a:pt x="1843" y="240"/>
                </a:lnTo>
                <a:lnTo>
                  <a:pt x="1843" y="240"/>
                </a:lnTo>
                <a:lnTo>
                  <a:pt x="1839" y="240"/>
                </a:lnTo>
                <a:lnTo>
                  <a:pt x="1839" y="240"/>
                </a:lnTo>
                <a:lnTo>
                  <a:pt x="1839" y="240"/>
                </a:lnTo>
                <a:lnTo>
                  <a:pt x="1839" y="240"/>
                </a:lnTo>
                <a:lnTo>
                  <a:pt x="1839" y="240"/>
                </a:lnTo>
                <a:lnTo>
                  <a:pt x="1839" y="240"/>
                </a:lnTo>
                <a:lnTo>
                  <a:pt x="1839" y="240"/>
                </a:lnTo>
                <a:close/>
                <a:moveTo>
                  <a:pt x="2634" y="502"/>
                </a:moveTo>
                <a:lnTo>
                  <a:pt x="2634" y="502"/>
                </a:lnTo>
                <a:lnTo>
                  <a:pt x="2634" y="502"/>
                </a:lnTo>
                <a:lnTo>
                  <a:pt x="2638" y="502"/>
                </a:lnTo>
                <a:lnTo>
                  <a:pt x="2638" y="502"/>
                </a:lnTo>
                <a:lnTo>
                  <a:pt x="2638" y="502"/>
                </a:lnTo>
                <a:lnTo>
                  <a:pt x="2638" y="497"/>
                </a:lnTo>
                <a:lnTo>
                  <a:pt x="2638" y="497"/>
                </a:lnTo>
                <a:lnTo>
                  <a:pt x="2634" y="497"/>
                </a:lnTo>
                <a:lnTo>
                  <a:pt x="2634" y="497"/>
                </a:lnTo>
                <a:lnTo>
                  <a:pt x="2634" y="497"/>
                </a:lnTo>
                <a:lnTo>
                  <a:pt x="2634" y="497"/>
                </a:lnTo>
                <a:lnTo>
                  <a:pt x="2634" y="497"/>
                </a:lnTo>
                <a:lnTo>
                  <a:pt x="2634" y="497"/>
                </a:lnTo>
                <a:lnTo>
                  <a:pt x="2634" y="497"/>
                </a:lnTo>
                <a:lnTo>
                  <a:pt x="2634" y="493"/>
                </a:lnTo>
                <a:lnTo>
                  <a:pt x="2634" y="493"/>
                </a:lnTo>
                <a:lnTo>
                  <a:pt x="2634" y="493"/>
                </a:lnTo>
                <a:lnTo>
                  <a:pt x="2629" y="493"/>
                </a:lnTo>
                <a:lnTo>
                  <a:pt x="2629" y="493"/>
                </a:lnTo>
                <a:lnTo>
                  <a:pt x="2629" y="493"/>
                </a:lnTo>
                <a:lnTo>
                  <a:pt x="2625" y="493"/>
                </a:lnTo>
                <a:lnTo>
                  <a:pt x="2625" y="493"/>
                </a:lnTo>
                <a:lnTo>
                  <a:pt x="2625" y="493"/>
                </a:lnTo>
                <a:lnTo>
                  <a:pt x="2625" y="493"/>
                </a:lnTo>
                <a:lnTo>
                  <a:pt x="2625" y="493"/>
                </a:lnTo>
                <a:lnTo>
                  <a:pt x="2625" y="493"/>
                </a:lnTo>
                <a:lnTo>
                  <a:pt x="2625" y="493"/>
                </a:lnTo>
                <a:lnTo>
                  <a:pt x="2625" y="497"/>
                </a:lnTo>
                <a:lnTo>
                  <a:pt x="2625" y="497"/>
                </a:lnTo>
                <a:lnTo>
                  <a:pt x="2625" y="497"/>
                </a:lnTo>
                <a:lnTo>
                  <a:pt x="2625" y="497"/>
                </a:lnTo>
                <a:lnTo>
                  <a:pt x="2629" y="497"/>
                </a:lnTo>
                <a:lnTo>
                  <a:pt x="2629" y="497"/>
                </a:lnTo>
                <a:lnTo>
                  <a:pt x="2629" y="502"/>
                </a:lnTo>
                <a:lnTo>
                  <a:pt x="2629" y="502"/>
                </a:lnTo>
                <a:lnTo>
                  <a:pt x="2634" y="502"/>
                </a:lnTo>
                <a:lnTo>
                  <a:pt x="2634" y="502"/>
                </a:lnTo>
                <a:lnTo>
                  <a:pt x="2634" y="502"/>
                </a:lnTo>
                <a:lnTo>
                  <a:pt x="2634" y="502"/>
                </a:lnTo>
                <a:close/>
                <a:moveTo>
                  <a:pt x="3298" y="271"/>
                </a:moveTo>
                <a:lnTo>
                  <a:pt x="3298" y="271"/>
                </a:lnTo>
                <a:lnTo>
                  <a:pt x="3302" y="276"/>
                </a:lnTo>
                <a:lnTo>
                  <a:pt x="3302" y="276"/>
                </a:lnTo>
                <a:lnTo>
                  <a:pt x="3302" y="276"/>
                </a:lnTo>
                <a:lnTo>
                  <a:pt x="3307" y="280"/>
                </a:lnTo>
                <a:lnTo>
                  <a:pt x="3311" y="276"/>
                </a:lnTo>
                <a:lnTo>
                  <a:pt x="3311" y="276"/>
                </a:lnTo>
                <a:lnTo>
                  <a:pt x="3316" y="276"/>
                </a:lnTo>
                <a:lnTo>
                  <a:pt x="3320" y="271"/>
                </a:lnTo>
                <a:lnTo>
                  <a:pt x="3320" y="271"/>
                </a:lnTo>
                <a:lnTo>
                  <a:pt x="3320" y="271"/>
                </a:lnTo>
                <a:lnTo>
                  <a:pt x="3320" y="271"/>
                </a:lnTo>
                <a:lnTo>
                  <a:pt x="3320" y="271"/>
                </a:lnTo>
                <a:lnTo>
                  <a:pt x="3320" y="271"/>
                </a:lnTo>
                <a:lnTo>
                  <a:pt x="3320" y="271"/>
                </a:lnTo>
                <a:lnTo>
                  <a:pt x="3320" y="271"/>
                </a:lnTo>
                <a:lnTo>
                  <a:pt x="3320" y="267"/>
                </a:lnTo>
                <a:lnTo>
                  <a:pt x="3316" y="267"/>
                </a:lnTo>
                <a:lnTo>
                  <a:pt x="3307" y="262"/>
                </a:lnTo>
                <a:lnTo>
                  <a:pt x="3302" y="262"/>
                </a:lnTo>
                <a:lnTo>
                  <a:pt x="3302" y="262"/>
                </a:lnTo>
                <a:lnTo>
                  <a:pt x="3302" y="267"/>
                </a:lnTo>
                <a:lnTo>
                  <a:pt x="3298" y="267"/>
                </a:lnTo>
                <a:lnTo>
                  <a:pt x="3298" y="267"/>
                </a:lnTo>
                <a:lnTo>
                  <a:pt x="3298" y="271"/>
                </a:lnTo>
                <a:lnTo>
                  <a:pt x="3298" y="271"/>
                </a:lnTo>
                <a:close/>
                <a:moveTo>
                  <a:pt x="3587" y="199"/>
                </a:moveTo>
                <a:lnTo>
                  <a:pt x="3587" y="199"/>
                </a:lnTo>
                <a:lnTo>
                  <a:pt x="3596" y="199"/>
                </a:lnTo>
                <a:lnTo>
                  <a:pt x="3596" y="199"/>
                </a:lnTo>
                <a:lnTo>
                  <a:pt x="3596" y="199"/>
                </a:lnTo>
                <a:lnTo>
                  <a:pt x="3596" y="199"/>
                </a:lnTo>
                <a:lnTo>
                  <a:pt x="3601" y="194"/>
                </a:lnTo>
                <a:lnTo>
                  <a:pt x="3601" y="194"/>
                </a:lnTo>
                <a:lnTo>
                  <a:pt x="3596" y="194"/>
                </a:lnTo>
                <a:lnTo>
                  <a:pt x="3592" y="194"/>
                </a:lnTo>
                <a:lnTo>
                  <a:pt x="3587" y="194"/>
                </a:lnTo>
                <a:lnTo>
                  <a:pt x="3587" y="194"/>
                </a:lnTo>
                <a:lnTo>
                  <a:pt x="3587" y="194"/>
                </a:lnTo>
                <a:lnTo>
                  <a:pt x="3587" y="199"/>
                </a:lnTo>
                <a:lnTo>
                  <a:pt x="3587" y="199"/>
                </a:lnTo>
                <a:lnTo>
                  <a:pt x="3587" y="199"/>
                </a:lnTo>
                <a:lnTo>
                  <a:pt x="3587" y="199"/>
                </a:lnTo>
                <a:close/>
                <a:moveTo>
                  <a:pt x="2625" y="488"/>
                </a:moveTo>
                <a:lnTo>
                  <a:pt x="2620" y="488"/>
                </a:lnTo>
                <a:lnTo>
                  <a:pt x="2620" y="488"/>
                </a:lnTo>
                <a:lnTo>
                  <a:pt x="2620" y="488"/>
                </a:lnTo>
                <a:lnTo>
                  <a:pt x="2620" y="488"/>
                </a:lnTo>
                <a:lnTo>
                  <a:pt x="2625" y="488"/>
                </a:lnTo>
                <a:lnTo>
                  <a:pt x="2625" y="488"/>
                </a:lnTo>
                <a:lnTo>
                  <a:pt x="2625" y="488"/>
                </a:lnTo>
                <a:lnTo>
                  <a:pt x="2625" y="488"/>
                </a:lnTo>
                <a:lnTo>
                  <a:pt x="2629" y="488"/>
                </a:lnTo>
                <a:lnTo>
                  <a:pt x="2629" y="484"/>
                </a:lnTo>
                <a:lnTo>
                  <a:pt x="2629" y="484"/>
                </a:lnTo>
                <a:lnTo>
                  <a:pt x="2629" y="484"/>
                </a:lnTo>
                <a:lnTo>
                  <a:pt x="2629" y="484"/>
                </a:lnTo>
                <a:lnTo>
                  <a:pt x="2629" y="484"/>
                </a:lnTo>
                <a:lnTo>
                  <a:pt x="2629" y="484"/>
                </a:lnTo>
                <a:lnTo>
                  <a:pt x="2629" y="484"/>
                </a:lnTo>
                <a:lnTo>
                  <a:pt x="2634" y="479"/>
                </a:lnTo>
                <a:lnTo>
                  <a:pt x="2634" y="479"/>
                </a:lnTo>
                <a:lnTo>
                  <a:pt x="2634" y="475"/>
                </a:lnTo>
                <a:lnTo>
                  <a:pt x="2634" y="475"/>
                </a:lnTo>
                <a:lnTo>
                  <a:pt x="2634" y="475"/>
                </a:lnTo>
                <a:lnTo>
                  <a:pt x="2634" y="475"/>
                </a:lnTo>
                <a:lnTo>
                  <a:pt x="2629" y="479"/>
                </a:lnTo>
                <a:lnTo>
                  <a:pt x="2625" y="479"/>
                </a:lnTo>
                <a:lnTo>
                  <a:pt x="2625" y="479"/>
                </a:lnTo>
                <a:lnTo>
                  <a:pt x="2625" y="479"/>
                </a:lnTo>
                <a:lnTo>
                  <a:pt x="2625" y="479"/>
                </a:lnTo>
                <a:lnTo>
                  <a:pt x="2625" y="479"/>
                </a:lnTo>
                <a:lnTo>
                  <a:pt x="2625" y="479"/>
                </a:lnTo>
                <a:lnTo>
                  <a:pt x="2625" y="484"/>
                </a:lnTo>
                <a:lnTo>
                  <a:pt x="2625" y="479"/>
                </a:lnTo>
                <a:lnTo>
                  <a:pt x="2625" y="479"/>
                </a:lnTo>
                <a:lnTo>
                  <a:pt x="2620" y="479"/>
                </a:lnTo>
                <a:lnTo>
                  <a:pt x="2620" y="479"/>
                </a:lnTo>
                <a:lnTo>
                  <a:pt x="2620" y="479"/>
                </a:lnTo>
                <a:lnTo>
                  <a:pt x="2620" y="484"/>
                </a:lnTo>
                <a:lnTo>
                  <a:pt x="2620" y="484"/>
                </a:lnTo>
                <a:lnTo>
                  <a:pt x="2620" y="484"/>
                </a:lnTo>
                <a:lnTo>
                  <a:pt x="2620" y="484"/>
                </a:lnTo>
                <a:lnTo>
                  <a:pt x="2620" y="484"/>
                </a:lnTo>
                <a:lnTo>
                  <a:pt x="2625" y="484"/>
                </a:lnTo>
                <a:lnTo>
                  <a:pt x="2620" y="484"/>
                </a:lnTo>
                <a:lnTo>
                  <a:pt x="2620" y="484"/>
                </a:lnTo>
                <a:lnTo>
                  <a:pt x="2620" y="484"/>
                </a:lnTo>
                <a:lnTo>
                  <a:pt x="2625" y="488"/>
                </a:lnTo>
                <a:lnTo>
                  <a:pt x="2625" y="488"/>
                </a:lnTo>
                <a:lnTo>
                  <a:pt x="2625" y="488"/>
                </a:lnTo>
                <a:lnTo>
                  <a:pt x="2625" y="488"/>
                </a:lnTo>
                <a:close/>
                <a:moveTo>
                  <a:pt x="2936" y="280"/>
                </a:moveTo>
                <a:lnTo>
                  <a:pt x="2936" y="280"/>
                </a:lnTo>
                <a:lnTo>
                  <a:pt x="2936" y="280"/>
                </a:lnTo>
                <a:lnTo>
                  <a:pt x="2936" y="276"/>
                </a:lnTo>
                <a:lnTo>
                  <a:pt x="2941" y="276"/>
                </a:lnTo>
                <a:lnTo>
                  <a:pt x="2941" y="276"/>
                </a:lnTo>
                <a:lnTo>
                  <a:pt x="2946" y="276"/>
                </a:lnTo>
                <a:lnTo>
                  <a:pt x="2946" y="276"/>
                </a:lnTo>
                <a:lnTo>
                  <a:pt x="2946" y="276"/>
                </a:lnTo>
                <a:lnTo>
                  <a:pt x="2946" y="271"/>
                </a:lnTo>
                <a:lnTo>
                  <a:pt x="2946" y="271"/>
                </a:lnTo>
                <a:lnTo>
                  <a:pt x="2946" y="271"/>
                </a:lnTo>
                <a:lnTo>
                  <a:pt x="2946" y="271"/>
                </a:lnTo>
                <a:lnTo>
                  <a:pt x="2946" y="271"/>
                </a:lnTo>
                <a:lnTo>
                  <a:pt x="2946" y="271"/>
                </a:lnTo>
                <a:lnTo>
                  <a:pt x="2946" y="271"/>
                </a:lnTo>
                <a:lnTo>
                  <a:pt x="2941" y="267"/>
                </a:lnTo>
                <a:lnTo>
                  <a:pt x="2941" y="267"/>
                </a:lnTo>
                <a:lnTo>
                  <a:pt x="2941" y="271"/>
                </a:lnTo>
                <a:lnTo>
                  <a:pt x="2941" y="267"/>
                </a:lnTo>
                <a:lnTo>
                  <a:pt x="2941" y="267"/>
                </a:lnTo>
                <a:lnTo>
                  <a:pt x="2941" y="267"/>
                </a:lnTo>
                <a:lnTo>
                  <a:pt x="2941" y="271"/>
                </a:lnTo>
                <a:lnTo>
                  <a:pt x="2936" y="271"/>
                </a:lnTo>
                <a:lnTo>
                  <a:pt x="2936" y="271"/>
                </a:lnTo>
                <a:lnTo>
                  <a:pt x="2936" y="271"/>
                </a:lnTo>
                <a:lnTo>
                  <a:pt x="2936" y="271"/>
                </a:lnTo>
                <a:lnTo>
                  <a:pt x="2941" y="271"/>
                </a:lnTo>
                <a:lnTo>
                  <a:pt x="2936" y="271"/>
                </a:lnTo>
                <a:lnTo>
                  <a:pt x="2936" y="271"/>
                </a:lnTo>
                <a:lnTo>
                  <a:pt x="2936" y="271"/>
                </a:lnTo>
                <a:lnTo>
                  <a:pt x="2936" y="271"/>
                </a:lnTo>
                <a:lnTo>
                  <a:pt x="2932" y="276"/>
                </a:lnTo>
                <a:lnTo>
                  <a:pt x="2936" y="276"/>
                </a:lnTo>
                <a:lnTo>
                  <a:pt x="2932" y="276"/>
                </a:lnTo>
                <a:lnTo>
                  <a:pt x="2932" y="276"/>
                </a:lnTo>
                <a:lnTo>
                  <a:pt x="2932" y="276"/>
                </a:lnTo>
                <a:lnTo>
                  <a:pt x="2932" y="280"/>
                </a:lnTo>
                <a:lnTo>
                  <a:pt x="2932" y="280"/>
                </a:lnTo>
                <a:lnTo>
                  <a:pt x="2936" y="280"/>
                </a:lnTo>
                <a:close/>
                <a:moveTo>
                  <a:pt x="3316" y="222"/>
                </a:moveTo>
                <a:lnTo>
                  <a:pt x="3316" y="222"/>
                </a:lnTo>
                <a:lnTo>
                  <a:pt x="3316" y="226"/>
                </a:lnTo>
                <a:lnTo>
                  <a:pt x="3320" y="226"/>
                </a:lnTo>
                <a:lnTo>
                  <a:pt x="3320" y="226"/>
                </a:lnTo>
                <a:lnTo>
                  <a:pt x="3320" y="226"/>
                </a:lnTo>
                <a:lnTo>
                  <a:pt x="3325" y="226"/>
                </a:lnTo>
                <a:lnTo>
                  <a:pt x="3330" y="226"/>
                </a:lnTo>
                <a:lnTo>
                  <a:pt x="3330" y="226"/>
                </a:lnTo>
                <a:lnTo>
                  <a:pt x="3334" y="226"/>
                </a:lnTo>
                <a:lnTo>
                  <a:pt x="3339" y="226"/>
                </a:lnTo>
                <a:lnTo>
                  <a:pt x="3339" y="226"/>
                </a:lnTo>
                <a:lnTo>
                  <a:pt x="3339" y="226"/>
                </a:lnTo>
                <a:lnTo>
                  <a:pt x="3339" y="226"/>
                </a:lnTo>
                <a:lnTo>
                  <a:pt x="3339" y="226"/>
                </a:lnTo>
                <a:lnTo>
                  <a:pt x="3343" y="226"/>
                </a:lnTo>
                <a:lnTo>
                  <a:pt x="3343" y="226"/>
                </a:lnTo>
                <a:lnTo>
                  <a:pt x="3343" y="231"/>
                </a:lnTo>
                <a:lnTo>
                  <a:pt x="3348" y="231"/>
                </a:lnTo>
                <a:lnTo>
                  <a:pt x="3352" y="231"/>
                </a:lnTo>
                <a:lnTo>
                  <a:pt x="3348" y="231"/>
                </a:lnTo>
                <a:lnTo>
                  <a:pt x="3348" y="231"/>
                </a:lnTo>
                <a:lnTo>
                  <a:pt x="3348" y="231"/>
                </a:lnTo>
                <a:lnTo>
                  <a:pt x="3348" y="235"/>
                </a:lnTo>
                <a:lnTo>
                  <a:pt x="3343" y="231"/>
                </a:lnTo>
                <a:lnTo>
                  <a:pt x="3343" y="235"/>
                </a:lnTo>
                <a:lnTo>
                  <a:pt x="3343" y="235"/>
                </a:lnTo>
                <a:lnTo>
                  <a:pt x="3348" y="235"/>
                </a:lnTo>
                <a:lnTo>
                  <a:pt x="3348" y="235"/>
                </a:lnTo>
                <a:lnTo>
                  <a:pt x="3343" y="235"/>
                </a:lnTo>
                <a:lnTo>
                  <a:pt x="3343" y="235"/>
                </a:lnTo>
                <a:lnTo>
                  <a:pt x="3348" y="240"/>
                </a:lnTo>
                <a:lnTo>
                  <a:pt x="3352" y="240"/>
                </a:lnTo>
                <a:lnTo>
                  <a:pt x="3357" y="240"/>
                </a:lnTo>
                <a:lnTo>
                  <a:pt x="3357" y="240"/>
                </a:lnTo>
                <a:lnTo>
                  <a:pt x="3361" y="240"/>
                </a:lnTo>
                <a:lnTo>
                  <a:pt x="3361" y="240"/>
                </a:lnTo>
                <a:lnTo>
                  <a:pt x="3361" y="240"/>
                </a:lnTo>
                <a:lnTo>
                  <a:pt x="3361" y="240"/>
                </a:lnTo>
                <a:lnTo>
                  <a:pt x="3366" y="240"/>
                </a:lnTo>
                <a:lnTo>
                  <a:pt x="3366" y="240"/>
                </a:lnTo>
                <a:lnTo>
                  <a:pt x="3370" y="240"/>
                </a:lnTo>
                <a:lnTo>
                  <a:pt x="3370" y="240"/>
                </a:lnTo>
                <a:lnTo>
                  <a:pt x="3370" y="240"/>
                </a:lnTo>
                <a:lnTo>
                  <a:pt x="3375" y="240"/>
                </a:lnTo>
                <a:lnTo>
                  <a:pt x="3375" y="240"/>
                </a:lnTo>
                <a:lnTo>
                  <a:pt x="3375" y="240"/>
                </a:lnTo>
                <a:lnTo>
                  <a:pt x="3375" y="240"/>
                </a:lnTo>
                <a:lnTo>
                  <a:pt x="3375" y="240"/>
                </a:lnTo>
                <a:lnTo>
                  <a:pt x="3375" y="240"/>
                </a:lnTo>
                <a:lnTo>
                  <a:pt x="3379" y="240"/>
                </a:lnTo>
                <a:lnTo>
                  <a:pt x="3384" y="240"/>
                </a:lnTo>
                <a:lnTo>
                  <a:pt x="3384" y="240"/>
                </a:lnTo>
                <a:lnTo>
                  <a:pt x="3379" y="240"/>
                </a:lnTo>
                <a:lnTo>
                  <a:pt x="3379" y="240"/>
                </a:lnTo>
                <a:lnTo>
                  <a:pt x="3379" y="240"/>
                </a:lnTo>
                <a:lnTo>
                  <a:pt x="3379" y="240"/>
                </a:lnTo>
                <a:lnTo>
                  <a:pt x="3379" y="240"/>
                </a:lnTo>
                <a:lnTo>
                  <a:pt x="3379" y="240"/>
                </a:lnTo>
                <a:lnTo>
                  <a:pt x="3384" y="240"/>
                </a:lnTo>
                <a:lnTo>
                  <a:pt x="3384" y="240"/>
                </a:lnTo>
                <a:lnTo>
                  <a:pt x="3388" y="240"/>
                </a:lnTo>
                <a:lnTo>
                  <a:pt x="3388" y="240"/>
                </a:lnTo>
                <a:lnTo>
                  <a:pt x="3388" y="240"/>
                </a:lnTo>
                <a:lnTo>
                  <a:pt x="3393" y="240"/>
                </a:lnTo>
                <a:lnTo>
                  <a:pt x="3393" y="240"/>
                </a:lnTo>
                <a:lnTo>
                  <a:pt x="3393" y="235"/>
                </a:lnTo>
                <a:lnTo>
                  <a:pt x="3388" y="235"/>
                </a:lnTo>
                <a:lnTo>
                  <a:pt x="3384" y="235"/>
                </a:lnTo>
                <a:lnTo>
                  <a:pt x="3384" y="235"/>
                </a:lnTo>
                <a:lnTo>
                  <a:pt x="3375" y="231"/>
                </a:lnTo>
                <a:lnTo>
                  <a:pt x="3370" y="226"/>
                </a:lnTo>
                <a:lnTo>
                  <a:pt x="3366" y="226"/>
                </a:lnTo>
                <a:lnTo>
                  <a:pt x="3361" y="222"/>
                </a:lnTo>
                <a:lnTo>
                  <a:pt x="3361" y="217"/>
                </a:lnTo>
                <a:lnTo>
                  <a:pt x="3357" y="217"/>
                </a:lnTo>
                <a:lnTo>
                  <a:pt x="3357" y="217"/>
                </a:lnTo>
                <a:lnTo>
                  <a:pt x="3357" y="217"/>
                </a:lnTo>
                <a:lnTo>
                  <a:pt x="3357" y="213"/>
                </a:lnTo>
                <a:lnTo>
                  <a:pt x="3357" y="213"/>
                </a:lnTo>
                <a:lnTo>
                  <a:pt x="3357" y="213"/>
                </a:lnTo>
                <a:lnTo>
                  <a:pt x="3352" y="208"/>
                </a:lnTo>
                <a:lnTo>
                  <a:pt x="3352" y="208"/>
                </a:lnTo>
                <a:lnTo>
                  <a:pt x="3352" y="208"/>
                </a:lnTo>
                <a:lnTo>
                  <a:pt x="3352" y="208"/>
                </a:lnTo>
                <a:lnTo>
                  <a:pt x="3352" y="208"/>
                </a:lnTo>
                <a:lnTo>
                  <a:pt x="3352" y="204"/>
                </a:lnTo>
                <a:lnTo>
                  <a:pt x="3352" y="204"/>
                </a:lnTo>
                <a:lnTo>
                  <a:pt x="3352" y="204"/>
                </a:lnTo>
                <a:lnTo>
                  <a:pt x="3352" y="204"/>
                </a:lnTo>
                <a:lnTo>
                  <a:pt x="3352" y="204"/>
                </a:lnTo>
                <a:lnTo>
                  <a:pt x="3352" y="199"/>
                </a:lnTo>
                <a:lnTo>
                  <a:pt x="3352" y="199"/>
                </a:lnTo>
                <a:lnTo>
                  <a:pt x="3357" y="199"/>
                </a:lnTo>
                <a:lnTo>
                  <a:pt x="3357" y="199"/>
                </a:lnTo>
                <a:lnTo>
                  <a:pt x="3357" y="199"/>
                </a:lnTo>
                <a:lnTo>
                  <a:pt x="3357" y="199"/>
                </a:lnTo>
                <a:lnTo>
                  <a:pt x="3357" y="194"/>
                </a:lnTo>
                <a:lnTo>
                  <a:pt x="3357" y="194"/>
                </a:lnTo>
                <a:lnTo>
                  <a:pt x="3357" y="194"/>
                </a:lnTo>
                <a:lnTo>
                  <a:pt x="3357" y="194"/>
                </a:lnTo>
                <a:lnTo>
                  <a:pt x="3357" y="194"/>
                </a:lnTo>
                <a:lnTo>
                  <a:pt x="3357" y="190"/>
                </a:lnTo>
                <a:lnTo>
                  <a:pt x="3352" y="190"/>
                </a:lnTo>
                <a:lnTo>
                  <a:pt x="3348" y="190"/>
                </a:lnTo>
                <a:lnTo>
                  <a:pt x="3343" y="190"/>
                </a:lnTo>
                <a:lnTo>
                  <a:pt x="3343" y="190"/>
                </a:lnTo>
                <a:lnTo>
                  <a:pt x="3339" y="190"/>
                </a:lnTo>
                <a:lnTo>
                  <a:pt x="3339" y="190"/>
                </a:lnTo>
                <a:lnTo>
                  <a:pt x="3334" y="190"/>
                </a:lnTo>
                <a:lnTo>
                  <a:pt x="3334" y="190"/>
                </a:lnTo>
                <a:lnTo>
                  <a:pt x="3334" y="190"/>
                </a:lnTo>
                <a:lnTo>
                  <a:pt x="3330" y="190"/>
                </a:lnTo>
                <a:lnTo>
                  <a:pt x="3330" y="190"/>
                </a:lnTo>
                <a:lnTo>
                  <a:pt x="3325" y="190"/>
                </a:lnTo>
                <a:lnTo>
                  <a:pt x="3325" y="194"/>
                </a:lnTo>
                <a:lnTo>
                  <a:pt x="3325" y="194"/>
                </a:lnTo>
                <a:lnTo>
                  <a:pt x="3325" y="194"/>
                </a:lnTo>
                <a:lnTo>
                  <a:pt x="3320" y="194"/>
                </a:lnTo>
                <a:lnTo>
                  <a:pt x="3320" y="194"/>
                </a:lnTo>
                <a:lnTo>
                  <a:pt x="3320" y="194"/>
                </a:lnTo>
                <a:lnTo>
                  <a:pt x="3325" y="199"/>
                </a:lnTo>
                <a:lnTo>
                  <a:pt x="3325" y="199"/>
                </a:lnTo>
                <a:lnTo>
                  <a:pt x="3325" y="199"/>
                </a:lnTo>
                <a:lnTo>
                  <a:pt x="3325" y="199"/>
                </a:lnTo>
                <a:lnTo>
                  <a:pt x="3325" y="199"/>
                </a:lnTo>
                <a:lnTo>
                  <a:pt x="3320" y="199"/>
                </a:lnTo>
                <a:lnTo>
                  <a:pt x="3320" y="199"/>
                </a:lnTo>
                <a:lnTo>
                  <a:pt x="3320" y="199"/>
                </a:lnTo>
                <a:lnTo>
                  <a:pt x="3320" y="204"/>
                </a:lnTo>
                <a:lnTo>
                  <a:pt x="3320" y="204"/>
                </a:lnTo>
                <a:lnTo>
                  <a:pt x="3320" y="204"/>
                </a:lnTo>
                <a:lnTo>
                  <a:pt x="3320" y="204"/>
                </a:lnTo>
                <a:lnTo>
                  <a:pt x="3320" y="204"/>
                </a:lnTo>
                <a:lnTo>
                  <a:pt x="3325" y="204"/>
                </a:lnTo>
                <a:lnTo>
                  <a:pt x="3325" y="204"/>
                </a:lnTo>
                <a:lnTo>
                  <a:pt x="3325" y="204"/>
                </a:lnTo>
                <a:lnTo>
                  <a:pt x="3325" y="208"/>
                </a:lnTo>
                <a:lnTo>
                  <a:pt x="3325" y="208"/>
                </a:lnTo>
                <a:lnTo>
                  <a:pt x="3325" y="208"/>
                </a:lnTo>
                <a:lnTo>
                  <a:pt x="3325" y="208"/>
                </a:lnTo>
                <a:lnTo>
                  <a:pt x="3325" y="208"/>
                </a:lnTo>
                <a:lnTo>
                  <a:pt x="3325" y="213"/>
                </a:lnTo>
                <a:lnTo>
                  <a:pt x="3325" y="213"/>
                </a:lnTo>
                <a:lnTo>
                  <a:pt x="3320" y="213"/>
                </a:lnTo>
                <a:lnTo>
                  <a:pt x="3320" y="213"/>
                </a:lnTo>
                <a:lnTo>
                  <a:pt x="3320" y="213"/>
                </a:lnTo>
                <a:lnTo>
                  <a:pt x="3320" y="213"/>
                </a:lnTo>
                <a:lnTo>
                  <a:pt x="3320" y="213"/>
                </a:lnTo>
                <a:lnTo>
                  <a:pt x="3316" y="213"/>
                </a:lnTo>
                <a:lnTo>
                  <a:pt x="3316" y="213"/>
                </a:lnTo>
                <a:lnTo>
                  <a:pt x="3316" y="213"/>
                </a:lnTo>
                <a:lnTo>
                  <a:pt x="3316" y="217"/>
                </a:lnTo>
                <a:lnTo>
                  <a:pt x="3311" y="217"/>
                </a:lnTo>
                <a:lnTo>
                  <a:pt x="3311" y="217"/>
                </a:lnTo>
                <a:lnTo>
                  <a:pt x="3316" y="222"/>
                </a:lnTo>
                <a:lnTo>
                  <a:pt x="3316" y="222"/>
                </a:lnTo>
                <a:close/>
                <a:moveTo>
                  <a:pt x="3433" y="253"/>
                </a:moveTo>
                <a:lnTo>
                  <a:pt x="3429" y="253"/>
                </a:lnTo>
                <a:lnTo>
                  <a:pt x="3429" y="249"/>
                </a:lnTo>
                <a:lnTo>
                  <a:pt x="3424" y="249"/>
                </a:lnTo>
                <a:lnTo>
                  <a:pt x="3420" y="249"/>
                </a:lnTo>
                <a:lnTo>
                  <a:pt x="3420" y="244"/>
                </a:lnTo>
                <a:lnTo>
                  <a:pt x="3415" y="244"/>
                </a:lnTo>
                <a:lnTo>
                  <a:pt x="3415" y="244"/>
                </a:lnTo>
                <a:lnTo>
                  <a:pt x="3411" y="244"/>
                </a:lnTo>
                <a:lnTo>
                  <a:pt x="3411" y="244"/>
                </a:lnTo>
                <a:lnTo>
                  <a:pt x="3411" y="244"/>
                </a:lnTo>
                <a:lnTo>
                  <a:pt x="3406" y="244"/>
                </a:lnTo>
                <a:lnTo>
                  <a:pt x="3406" y="244"/>
                </a:lnTo>
                <a:lnTo>
                  <a:pt x="3406" y="244"/>
                </a:lnTo>
                <a:lnTo>
                  <a:pt x="3406" y="244"/>
                </a:lnTo>
                <a:lnTo>
                  <a:pt x="3406" y="244"/>
                </a:lnTo>
                <a:lnTo>
                  <a:pt x="3406" y="249"/>
                </a:lnTo>
                <a:lnTo>
                  <a:pt x="3411" y="249"/>
                </a:lnTo>
                <a:lnTo>
                  <a:pt x="3411" y="249"/>
                </a:lnTo>
                <a:lnTo>
                  <a:pt x="3411" y="249"/>
                </a:lnTo>
                <a:lnTo>
                  <a:pt x="3415" y="253"/>
                </a:lnTo>
                <a:lnTo>
                  <a:pt x="3415" y="253"/>
                </a:lnTo>
                <a:lnTo>
                  <a:pt x="3415" y="253"/>
                </a:lnTo>
                <a:lnTo>
                  <a:pt x="3415" y="253"/>
                </a:lnTo>
                <a:lnTo>
                  <a:pt x="3420" y="253"/>
                </a:lnTo>
                <a:lnTo>
                  <a:pt x="3420" y="253"/>
                </a:lnTo>
                <a:lnTo>
                  <a:pt x="3420" y="253"/>
                </a:lnTo>
                <a:lnTo>
                  <a:pt x="3424" y="253"/>
                </a:lnTo>
                <a:lnTo>
                  <a:pt x="3424" y="258"/>
                </a:lnTo>
                <a:lnTo>
                  <a:pt x="3424" y="258"/>
                </a:lnTo>
                <a:lnTo>
                  <a:pt x="3424" y="258"/>
                </a:lnTo>
                <a:lnTo>
                  <a:pt x="3429" y="258"/>
                </a:lnTo>
                <a:lnTo>
                  <a:pt x="3429" y="258"/>
                </a:lnTo>
                <a:lnTo>
                  <a:pt x="3429" y="258"/>
                </a:lnTo>
                <a:lnTo>
                  <a:pt x="3433" y="258"/>
                </a:lnTo>
                <a:lnTo>
                  <a:pt x="3433" y="258"/>
                </a:lnTo>
                <a:lnTo>
                  <a:pt x="3433" y="253"/>
                </a:lnTo>
                <a:lnTo>
                  <a:pt x="3433" y="253"/>
                </a:lnTo>
                <a:lnTo>
                  <a:pt x="3433" y="253"/>
                </a:lnTo>
                <a:lnTo>
                  <a:pt x="3433" y="253"/>
                </a:lnTo>
                <a:close/>
                <a:moveTo>
                  <a:pt x="3501" y="185"/>
                </a:moveTo>
                <a:lnTo>
                  <a:pt x="3501" y="190"/>
                </a:lnTo>
                <a:lnTo>
                  <a:pt x="3501" y="190"/>
                </a:lnTo>
                <a:lnTo>
                  <a:pt x="3506" y="190"/>
                </a:lnTo>
                <a:lnTo>
                  <a:pt x="3506" y="190"/>
                </a:lnTo>
                <a:lnTo>
                  <a:pt x="3506" y="190"/>
                </a:lnTo>
                <a:lnTo>
                  <a:pt x="3506" y="190"/>
                </a:lnTo>
                <a:lnTo>
                  <a:pt x="3510" y="190"/>
                </a:lnTo>
                <a:lnTo>
                  <a:pt x="3510" y="190"/>
                </a:lnTo>
                <a:lnTo>
                  <a:pt x="3515" y="185"/>
                </a:lnTo>
                <a:lnTo>
                  <a:pt x="3519" y="185"/>
                </a:lnTo>
                <a:lnTo>
                  <a:pt x="3519" y="185"/>
                </a:lnTo>
                <a:lnTo>
                  <a:pt x="3519" y="185"/>
                </a:lnTo>
                <a:lnTo>
                  <a:pt x="3515" y="185"/>
                </a:lnTo>
                <a:lnTo>
                  <a:pt x="3515" y="185"/>
                </a:lnTo>
                <a:lnTo>
                  <a:pt x="3510" y="181"/>
                </a:lnTo>
                <a:lnTo>
                  <a:pt x="3510" y="181"/>
                </a:lnTo>
                <a:lnTo>
                  <a:pt x="3510" y="181"/>
                </a:lnTo>
                <a:lnTo>
                  <a:pt x="3506" y="181"/>
                </a:lnTo>
                <a:lnTo>
                  <a:pt x="3501" y="181"/>
                </a:lnTo>
                <a:lnTo>
                  <a:pt x="3501" y="181"/>
                </a:lnTo>
                <a:lnTo>
                  <a:pt x="3501" y="185"/>
                </a:lnTo>
                <a:lnTo>
                  <a:pt x="3501" y="185"/>
                </a:lnTo>
                <a:lnTo>
                  <a:pt x="3501" y="185"/>
                </a:lnTo>
                <a:close/>
                <a:moveTo>
                  <a:pt x="3330" y="185"/>
                </a:moveTo>
                <a:lnTo>
                  <a:pt x="3330" y="190"/>
                </a:lnTo>
                <a:lnTo>
                  <a:pt x="3334" y="190"/>
                </a:lnTo>
                <a:lnTo>
                  <a:pt x="3334" y="190"/>
                </a:lnTo>
                <a:lnTo>
                  <a:pt x="3339" y="190"/>
                </a:lnTo>
                <a:lnTo>
                  <a:pt x="3339" y="190"/>
                </a:lnTo>
                <a:lnTo>
                  <a:pt x="3343" y="190"/>
                </a:lnTo>
                <a:lnTo>
                  <a:pt x="3348" y="190"/>
                </a:lnTo>
                <a:lnTo>
                  <a:pt x="3352" y="190"/>
                </a:lnTo>
                <a:lnTo>
                  <a:pt x="3352" y="190"/>
                </a:lnTo>
                <a:lnTo>
                  <a:pt x="3357" y="190"/>
                </a:lnTo>
                <a:lnTo>
                  <a:pt x="3357" y="190"/>
                </a:lnTo>
                <a:lnTo>
                  <a:pt x="3361" y="190"/>
                </a:lnTo>
                <a:lnTo>
                  <a:pt x="3361" y="185"/>
                </a:lnTo>
                <a:lnTo>
                  <a:pt x="3366" y="185"/>
                </a:lnTo>
                <a:lnTo>
                  <a:pt x="3366" y="185"/>
                </a:lnTo>
                <a:lnTo>
                  <a:pt x="3361" y="181"/>
                </a:lnTo>
                <a:lnTo>
                  <a:pt x="3361" y="181"/>
                </a:lnTo>
                <a:lnTo>
                  <a:pt x="3361" y="181"/>
                </a:lnTo>
                <a:lnTo>
                  <a:pt x="3361" y="181"/>
                </a:lnTo>
                <a:lnTo>
                  <a:pt x="3366" y="181"/>
                </a:lnTo>
                <a:lnTo>
                  <a:pt x="3366" y="181"/>
                </a:lnTo>
                <a:lnTo>
                  <a:pt x="3366" y="181"/>
                </a:lnTo>
                <a:lnTo>
                  <a:pt x="3366" y="181"/>
                </a:lnTo>
                <a:lnTo>
                  <a:pt x="3366" y="181"/>
                </a:lnTo>
                <a:lnTo>
                  <a:pt x="3366" y="181"/>
                </a:lnTo>
                <a:lnTo>
                  <a:pt x="3366" y="176"/>
                </a:lnTo>
                <a:lnTo>
                  <a:pt x="3361" y="176"/>
                </a:lnTo>
                <a:lnTo>
                  <a:pt x="3370" y="176"/>
                </a:lnTo>
                <a:lnTo>
                  <a:pt x="3370" y="172"/>
                </a:lnTo>
                <a:lnTo>
                  <a:pt x="3370" y="172"/>
                </a:lnTo>
                <a:lnTo>
                  <a:pt x="3370" y="172"/>
                </a:lnTo>
                <a:lnTo>
                  <a:pt x="3366" y="167"/>
                </a:lnTo>
                <a:lnTo>
                  <a:pt x="3366" y="167"/>
                </a:lnTo>
                <a:lnTo>
                  <a:pt x="3366" y="167"/>
                </a:lnTo>
                <a:lnTo>
                  <a:pt x="3370" y="167"/>
                </a:lnTo>
                <a:lnTo>
                  <a:pt x="3370" y="167"/>
                </a:lnTo>
                <a:lnTo>
                  <a:pt x="3370" y="167"/>
                </a:lnTo>
                <a:lnTo>
                  <a:pt x="3370" y="167"/>
                </a:lnTo>
                <a:lnTo>
                  <a:pt x="3370" y="167"/>
                </a:lnTo>
                <a:lnTo>
                  <a:pt x="3370" y="163"/>
                </a:lnTo>
                <a:lnTo>
                  <a:pt x="3370" y="163"/>
                </a:lnTo>
                <a:lnTo>
                  <a:pt x="3375" y="167"/>
                </a:lnTo>
                <a:lnTo>
                  <a:pt x="3375" y="167"/>
                </a:lnTo>
                <a:lnTo>
                  <a:pt x="3379" y="163"/>
                </a:lnTo>
                <a:lnTo>
                  <a:pt x="3379" y="163"/>
                </a:lnTo>
                <a:lnTo>
                  <a:pt x="3375" y="163"/>
                </a:lnTo>
                <a:lnTo>
                  <a:pt x="3375" y="163"/>
                </a:lnTo>
                <a:lnTo>
                  <a:pt x="3379" y="163"/>
                </a:lnTo>
                <a:lnTo>
                  <a:pt x="3379" y="163"/>
                </a:lnTo>
                <a:lnTo>
                  <a:pt x="3379" y="163"/>
                </a:lnTo>
                <a:lnTo>
                  <a:pt x="3379" y="163"/>
                </a:lnTo>
                <a:lnTo>
                  <a:pt x="3384" y="158"/>
                </a:lnTo>
                <a:lnTo>
                  <a:pt x="3384" y="158"/>
                </a:lnTo>
                <a:lnTo>
                  <a:pt x="3384" y="158"/>
                </a:lnTo>
                <a:lnTo>
                  <a:pt x="3379" y="158"/>
                </a:lnTo>
                <a:lnTo>
                  <a:pt x="3379" y="158"/>
                </a:lnTo>
                <a:lnTo>
                  <a:pt x="3379" y="158"/>
                </a:lnTo>
                <a:lnTo>
                  <a:pt x="3379" y="158"/>
                </a:lnTo>
                <a:lnTo>
                  <a:pt x="3384" y="158"/>
                </a:lnTo>
                <a:lnTo>
                  <a:pt x="3384" y="158"/>
                </a:lnTo>
                <a:lnTo>
                  <a:pt x="3384" y="154"/>
                </a:lnTo>
                <a:lnTo>
                  <a:pt x="3384" y="154"/>
                </a:lnTo>
                <a:lnTo>
                  <a:pt x="3384" y="154"/>
                </a:lnTo>
                <a:lnTo>
                  <a:pt x="3388" y="154"/>
                </a:lnTo>
                <a:lnTo>
                  <a:pt x="3388" y="154"/>
                </a:lnTo>
                <a:lnTo>
                  <a:pt x="3388" y="154"/>
                </a:lnTo>
                <a:lnTo>
                  <a:pt x="3388" y="154"/>
                </a:lnTo>
                <a:lnTo>
                  <a:pt x="3393" y="149"/>
                </a:lnTo>
                <a:lnTo>
                  <a:pt x="3402" y="145"/>
                </a:lnTo>
                <a:lnTo>
                  <a:pt x="3402" y="145"/>
                </a:lnTo>
                <a:lnTo>
                  <a:pt x="3406" y="145"/>
                </a:lnTo>
                <a:lnTo>
                  <a:pt x="3406" y="145"/>
                </a:lnTo>
                <a:lnTo>
                  <a:pt x="3411" y="145"/>
                </a:lnTo>
                <a:lnTo>
                  <a:pt x="3415" y="140"/>
                </a:lnTo>
                <a:lnTo>
                  <a:pt x="3420" y="140"/>
                </a:lnTo>
                <a:lnTo>
                  <a:pt x="3424" y="140"/>
                </a:lnTo>
                <a:lnTo>
                  <a:pt x="3429" y="136"/>
                </a:lnTo>
                <a:lnTo>
                  <a:pt x="3433" y="136"/>
                </a:lnTo>
                <a:lnTo>
                  <a:pt x="3433" y="136"/>
                </a:lnTo>
                <a:lnTo>
                  <a:pt x="3438" y="136"/>
                </a:lnTo>
                <a:lnTo>
                  <a:pt x="3438" y="136"/>
                </a:lnTo>
                <a:lnTo>
                  <a:pt x="3442" y="131"/>
                </a:lnTo>
                <a:lnTo>
                  <a:pt x="3442" y="131"/>
                </a:lnTo>
                <a:lnTo>
                  <a:pt x="3442" y="131"/>
                </a:lnTo>
                <a:lnTo>
                  <a:pt x="3447" y="127"/>
                </a:lnTo>
                <a:lnTo>
                  <a:pt x="3447" y="127"/>
                </a:lnTo>
                <a:lnTo>
                  <a:pt x="3447" y="127"/>
                </a:lnTo>
                <a:lnTo>
                  <a:pt x="3447" y="122"/>
                </a:lnTo>
                <a:lnTo>
                  <a:pt x="3447" y="122"/>
                </a:lnTo>
                <a:lnTo>
                  <a:pt x="3447" y="122"/>
                </a:lnTo>
                <a:lnTo>
                  <a:pt x="3447" y="122"/>
                </a:lnTo>
                <a:lnTo>
                  <a:pt x="3442" y="122"/>
                </a:lnTo>
                <a:lnTo>
                  <a:pt x="3438" y="118"/>
                </a:lnTo>
                <a:lnTo>
                  <a:pt x="3433" y="118"/>
                </a:lnTo>
                <a:lnTo>
                  <a:pt x="3429" y="118"/>
                </a:lnTo>
                <a:lnTo>
                  <a:pt x="3429" y="118"/>
                </a:lnTo>
                <a:lnTo>
                  <a:pt x="3429" y="118"/>
                </a:lnTo>
                <a:lnTo>
                  <a:pt x="3424" y="122"/>
                </a:lnTo>
                <a:lnTo>
                  <a:pt x="3420" y="122"/>
                </a:lnTo>
                <a:lnTo>
                  <a:pt x="3420" y="122"/>
                </a:lnTo>
                <a:lnTo>
                  <a:pt x="3415" y="127"/>
                </a:lnTo>
                <a:lnTo>
                  <a:pt x="3415" y="127"/>
                </a:lnTo>
                <a:lnTo>
                  <a:pt x="3415" y="127"/>
                </a:lnTo>
                <a:lnTo>
                  <a:pt x="3415" y="127"/>
                </a:lnTo>
                <a:lnTo>
                  <a:pt x="3415" y="127"/>
                </a:lnTo>
                <a:lnTo>
                  <a:pt x="3415" y="127"/>
                </a:lnTo>
                <a:lnTo>
                  <a:pt x="3411" y="127"/>
                </a:lnTo>
                <a:lnTo>
                  <a:pt x="3411" y="127"/>
                </a:lnTo>
                <a:lnTo>
                  <a:pt x="3411" y="131"/>
                </a:lnTo>
                <a:lnTo>
                  <a:pt x="3406" y="131"/>
                </a:lnTo>
                <a:lnTo>
                  <a:pt x="3406" y="131"/>
                </a:lnTo>
                <a:lnTo>
                  <a:pt x="3397" y="131"/>
                </a:lnTo>
                <a:lnTo>
                  <a:pt x="3393" y="136"/>
                </a:lnTo>
                <a:lnTo>
                  <a:pt x="3393" y="136"/>
                </a:lnTo>
                <a:lnTo>
                  <a:pt x="3388" y="136"/>
                </a:lnTo>
                <a:lnTo>
                  <a:pt x="3384" y="136"/>
                </a:lnTo>
                <a:lnTo>
                  <a:pt x="3379" y="136"/>
                </a:lnTo>
                <a:lnTo>
                  <a:pt x="3379" y="136"/>
                </a:lnTo>
                <a:lnTo>
                  <a:pt x="3375" y="136"/>
                </a:lnTo>
                <a:lnTo>
                  <a:pt x="3375" y="136"/>
                </a:lnTo>
                <a:lnTo>
                  <a:pt x="3375" y="136"/>
                </a:lnTo>
                <a:lnTo>
                  <a:pt x="3375" y="136"/>
                </a:lnTo>
                <a:lnTo>
                  <a:pt x="3375" y="136"/>
                </a:lnTo>
                <a:lnTo>
                  <a:pt x="3375" y="136"/>
                </a:lnTo>
                <a:lnTo>
                  <a:pt x="3375" y="140"/>
                </a:lnTo>
                <a:lnTo>
                  <a:pt x="3375" y="140"/>
                </a:lnTo>
                <a:lnTo>
                  <a:pt x="3370" y="136"/>
                </a:lnTo>
                <a:lnTo>
                  <a:pt x="3370" y="136"/>
                </a:lnTo>
                <a:lnTo>
                  <a:pt x="3366" y="136"/>
                </a:lnTo>
                <a:lnTo>
                  <a:pt x="3366" y="140"/>
                </a:lnTo>
                <a:lnTo>
                  <a:pt x="3366" y="140"/>
                </a:lnTo>
                <a:lnTo>
                  <a:pt x="3366" y="140"/>
                </a:lnTo>
                <a:lnTo>
                  <a:pt x="3361" y="140"/>
                </a:lnTo>
                <a:lnTo>
                  <a:pt x="3357" y="140"/>
                </a:lnTo>
                <a:lnTo>
                  <a:pt x="3357" y="140"/>
                </a:lnTo>
                <a:lnTo>
                  <a:pt x="3357" y="145"/>
                </a:lnTo>
                <a:lnTo>
                  <a:pt x="3352" y="145"/>
                </a:lnTo>
                <a:lnTo>
                  <a:pt x="3352" y="145"/>
                </a:lnTo>
                <a:lnTo>
                  <a:pt x="3348" y="145"/>
                </a:lnTo>
                <a:lnTo>
                  <a:pt x="3352" y="149"/>
                </a:lnTo>
                <a:lnTo>
                  <a:pt x="3352" y="149"/>
                </a:lnTo>
                <a:lnTo>
                  <a:pt x="3348" y="149"/>
                </a:lnTo>
                <a:lnTo>
                  <a:pt x="3348" y="149"/>
                </a:lnTo>
                <a:lnTo>
                  <a:pt x="3348" y="154"/>
                </a:lnTo>
                <a:lnTo>
                  <a:pt x="3348" y="154"/>
                </a:lnTo>
                <a:lnTo>
                  <a:pt x="3343" y="154"/>
                </a:lnTo>
                <a:lnTo>
                  <a:pt x="3343" y="154"/>
                </a:lnTo>
                <a:lnTo>
                  <a:pt x="3343" y="154"/>
                </a:lnTo>
                <a:lnTo>
                  <a:pt x="3339" y="154"/>
                </a:lnTo>
                <a:lnTo>
                  <a:pt x="3339" y="154"/>
                </a:lnTo>
                <a:lnTo>
                  <a:pt x="3339" y="154"/>
                </a:lnTo>
                <a:lnTo>
                  <a:pt x="3343" y="154"/>
                </a:lnTo>
                <a:lnTo>
                  <a:pt x="3339" y="158"/>
                </a:lnTo>
                <a:lnTo>
                  <a:pt x="3339" y="158"/>
                </a:lnTo>
                <a:lnTo>
                  <a:pt x="3339" y="158"/>
                </a:lnTo>
                <a:lnTo>
                  <a:pt x="3334" y="158"/>
                </a:lnTo>
                <a:lnTo>
                  <a:pt x="3334" y="154"/>
                </a:lnTo>
                <a:lnTo>
                  <a:pt x="3334" y="154"/>
                </a:lnTo>
                <a:lnTo>
                  <a:pt x="3334" y="158"/>
                </a:lnTo>
                <a:lnTo>
                  <a:pt x="3330" y="158"/>
                </a:lnTo>
                <a:lnTo>
                  <a:pt x="3334" y="158"/>
                </a:lnTo>
                <a:lnTo>
                  <a:pt x="3334" y="158"/>
                </a:lnTo>
                <a:lnTo>
                  <a:pt x="3334" y="158"/>
                </a:lnTo>
                <a:lnTo>
                  <a:pt x="3339" y="158"/>
                </a:lnTo>
                <a:lnTo>
                  <a:pt x="3339" y="158"/>
                </a:lnTo>
                <a:lnTo>
                  <a:pt x="3339" y="158"/>
                </a:lnTo>
                <a:lnTo>
                  <a:pt x="3339" y="163"/>
                </a:lnTo>
                <a:lnTo>
                  <a:pt x="3334" y="163"/>
                </a:lnTo>
                <a:lnTo>
                  <a:pt x="3334" y="167"/>
                </a:lnTo>
                <a:lnTo>
                  <a:pt x="3334" y="167"/>
                </a:lnTo>
                <a:lnTo>
                  <a:pt x="3334" y="167"/>
                </a:lnTo>
                <a:lnTo>
                  <a:pt x="3334" y="167"/>
                </a:lnTo>
                <a:lnTo>
                  <a:pt x="3339" y="167"/>
                </a:lnTo>
                <a:lnTo>
                  <a:pt x="3339" y="167"/>
                </a:lnTo>
                <a:lnTo>
                  <a:pt x="3343" y="167"/>
                </a:lnTo>
                <a:lnTo>
                  <a:pt x="3339" y="167"/>
                </a:lnTo>
                <a:lnTo>
                  <a:pt x="3334" y="172"/>
                </a:lnTo>
                <a:lnTo>
                  <a:pt x="3334" y="172"/>
                </a:lnTo>
                <a:lnTo>
                  <a:pt x="3334" y="176"/>
                </a:lnTo>
                <a:lnTo>
                  <a:pt x="3334" y="176"/>
                </a:lnTo>
                <a:lnTo>
                  <a:pt x="3330" y="176"/>
                </a:lnTo>
                <a:lnTo>
                  <a:pt x="3330" y="176"/>
                </a:lnTo>
                <a:lnTo>
                  <a:pt x="3330" y="181"/>
                </a:lnTo>
                <a:lnTo>
                  <a:pt x="3330" y="181"/>
                </a:lnTo>
                <a:lnTo>
                  <a:pt x="3330" y="181"/>
                </a:lnTo>
                <a:lnTo>
                  <a:pt x="3325" y="181"/>
                </a:lnTo>
                <a:lnTo>
                  <a:pt x="3325" y="181"/>
                </a:lnTo>
                <a:lnTo>
                  <a:pt x="3325" y="181"/>
                </a:lnTo>
                <a:lnTo>
                  <a:pt x="3325" y="181"/>
                </a:lnTo>
                <a:lnTo>
                  <a:pt x="3325" y="185"/>
                </a:lnTo>
                <a:lnTo>
                  <a:pt x="3330" y="185"/>
                </a:lnTo>
                <a:close/>
                <a:moveTo>
                  <a:pt x="2950" y="271"/>
                </a:moveTo>
                <a:lnTo>
                  <a:pt x="2950" y="267"/>
                </a:lnTo>
                <a:lnTo>
                  <a:pt x="2955" y="267"/>
                </a:lnTo>
                <a:lnTo>
                  <a:pt x="2955" y="267"/>
                </a:lnTo>
                <a:lnTo>
                  <a:pt x="2955" y="267"/>
                </a:lnTo>
                <a:lnTo>
                  <a:pt x="2955" y="267"/>
                </a:lnTo>
                <a:lnTo>
                  <a:pt x="2959" y="267"/>
                </a:lnTo>
                <a:lnTo>
                  <a:pt x="2959" y="262"/>
                </a:lnTo>
                <a:lnTo>
                  <a:pt x="2959" y="262"/>
                </a:lnTo>
                <a:lnTo>
                  <a:pt x="2959" y="262"/>
                </a:lnTo>
                <a:lnTo>
                  <a:pt x="2964" y="262"/>
                </a:lnTo>
                <a:lnTo>
                  <a:pt x="2964" y="262"/>
                </a:lnTo>
                <a:lnTo>
                  <a:pt x="2964" y="262"/>
                </a:lnTo>
                <a:lnTo>
                  <a:pt x="2964" y="258"/>
                </a:lnTo>
                <a:lnTo>
                  <a:pt x="2964" y="258"/>
                </a:lnTo>
                <a:lnTo>
                  <a:pt x="2964" y="262"/>
                </a:lnTo>
                <a:lnTo>
                  <a:pt x="2959" y="262"/>
                </a:lnTo>
                <a:lnTo>
                  <a:pt x="2959" y="258"/>
                </a:lnTo>
                <a:lnTo>
                  <a:pt x="2959" y="258"/>
                </a:lnTo>
                <a:lnTo>
                  <a:pt x="2959" y="258"/>
                </a:lnTo>
                <a:lnTo>
                  <a:pt x="2959" y="258"/>
                </a:lnTo>
                <a:lnTo>
                  <a:pt x="2959" y="258"/>
                </a:lnTo>
                <a:lnTo>
                  <a:pt x="2959" y="258"/>
                </a:lnTo>
                <a:lnTo>
                  <a:pt x="2959" y="258"/>
                </a:lnTo>
                <a:lnTo>
                  <a:pt x="2959" y="258"/>
                </a:lnTo>
                <a:lnTo>
                  <a:pt x="2955" y="258"/>
                </a:lnTo>
                <a:lnTo>
                  <a:pt x="2955" y="262"/>
                </a:lnTo>
                <a:lnTo>
                  <a:pt x="2955" y="262"/>
                </a:lnTo>
                <a:lnTo>
                  <a:pt x="2955" y="262"/>
                </a:lnTo>
                <a:lnTo>
                  <a:pt x="2955" y="262"/>
                </a:lnTo>
                <a:lnTo>
                  <a:pt x="2955" y="262"/>
                </a:lnTo>
                <a:lnTo>
                  <a:pt x="2955" y="267"/>
                </a:lnTo>
                <a:lnTo>
                  <a:pt x="2955" y="262"/>
                </a:lnTo>
                <a:lnTo>
                  <a:pt x="2950" y="262"/>
                </a:lnTo>
                <a:lnTo>
                  <a:pt x="2950" y="267"/>
                </a:lnTo>
                <a:lnTo>
                  <a:pt x="2950" y="267"/>
                </a:lnTo>
                <a:lnTo>
                  <a:pt x="2950" y="267"/>
                </a:lnTo>
                <a:lnTo>
                  <a:pt x="2950" y="267"/>
                </a:lnTo>
                <a:lnTo>
                  <a:pt x="2950" y="267"/>
                </a:lnTo>
                <a:lnTo>
                  <a:pt x="2950" y="267"/>
                </a:lnTo>
                <a:lnTo>
                  <a:pt x="2950" y="267"/>
                </a:lnTo>
                <a:lnTo>
                  <a:pt x="2946" y="267"/>
                </a:lnTo>
                <a:lnTo>
                  <a:pt x="2946" y="267"/>
                </a:lnTo>
                <a:lnTo>
                  <a:pt x="2946" y="267"/>
                </a:lnTo>
                <a:lnTo>
                  <a:pt x="2950" y="271"/>
                </a:lnTo>
                <a:close/>
                <a:moveTo>
                  <a:pt x="2557" y="353"/>
                </a:moveTo>
                <a:lnTo>
                  <a:pt x="2562" y="353"/>
                </a:lnTo>
                <a:lnTo>
                  <a:pt x="2562" y="353"/>
                </a:lnTo>
                <a:lnTo>
                  <a:pt x="2562" y="353"/>
                </a:lnTo>
                <a:lnTo>
                  <a:pt x="2562" y="348"/>
                </a:lnTo>
                <a:lnTo>
                  <a:pt x="2562" y="348"/>
                </a:lnTo>
                <a:lnTo>
                  <a:pt x="2557" y="348"/>
                </a:lnTo>
                <a:lnTo>
                  <a:pt x="2557" y="348"/>
                </a:lnTo>
                <a:lnTo>
                  <a:pt x="2557" y="348"/>
                </a:lnTo>
                <a:lnTo>
                  <a:pt x="2562" y="348"/>
                </a:lnTo>
                <a:lnTo>
                  <a:pt x="2562" y="348"/>
                </a:lnTo>
                <a:lnTo>
                  <a:pt x="2562" y="348"/>
                </a:lnTo>
                <a:lnTo>
                  <a:pt x="2562" y="348"/>
                </a:lnTo>
                <a:lnTo>
                  <a:pt x="2557" y="348"/>
                </a:lnTo>
                <a:lnTo>
                  <a:pt x="2557" y="348"/>
                </a:lnTo>
                <a:lnTo>
                  <a:pt x="2557" y="344"/>
                </a:lnTo>
                <a:lnTo>
                  <a:pt x="2557" y="344"/>
                </a:lnTo>
                <a:lnTo>
                  <a:pt x="2562" y="344"/>
                </a:lnTo>
                <a:lnTo>
                  <a:pt x="2562" y="344"/>
                </a:lnTo>
                <a:lnTo>
                  <a:pt x="2562" y="344"/>
                </a:lnTo>
                <a:lnTo>
                  <a:pt x="2562" y="344"/>
                </a:lnTo>
                <a:lnTo>
                  <a:pt x="2562" y="344"/>
                </a:lnTo>
                <a:lnTo>
                  <a:pt x="2562" y="344"/>
                </a:lnTo>
                <a:lnTo>
                  <a:pt x="2562" y="344"/>
                </a:lnTo>
                <a:lnTo>
                  <a:pt x="2557" y="344"/>
                </a:lnTo>
                <a:lnTo>
                  <a:pt x="2557" y="339"/>
                </a:lnTo>
                <a:lnTo>
                  <a:pt x="2557" y="339"/>
                </a:lnTo>
                <a:lnTo>
                  <a:pt x="2557" y="339"/>
                </a:lnTo>
                <a:lnTo>
                  <a:pt x="2552" y="339"/>
                </a:lnTo>
                <a:lnTo>
                  <a:pt x="2552" y="339"/>
                </a:lnTo>
                <a:lnTo>
                  <a:pt x="2552" y="339"/>
                </a:lnTo>
                <a:lnTo>
                  <a:pt x="2552" y="339"/>
                </a:lnTo>
                <a:lnTo>
                  <a:pt x="2552" y="339"/>
                </a:lnTo>
                <a:lnTo>
                  <a:pt x="2552" y="339"/>
                </a:lnTo>
                <a:lnTo>
                  <a:pt x="2552" y="339"/>
                </a:lnTo>
                <a:lnTo>
                  <a:pt x="2552" y="339"/>
                </a:lnTo>
                <a:lnTo>
                  <a:pt x="2552" y="339"/>
                </a:lnTo>
                <a:lnTo>
                  <a:pt x="2548" y="339"/>
                </a:lnTo>
                <a:lnTo>
                  <a:pt x="2548" y="339"/>
                </a:lnTo>
                <a:lnTo>
                  <a:pt x="2548" y="339"/>
                </a:lnTo>
                <a:lnTo>
                  <a:pt x="2548" y="335"/>
                </a:lnTo>
                <a:lnTo>
                  <a:pt x="2548" y="335"/>
                </a:lnTo>
                <a:lnTo>
                  <a:pt x="2548" y="335"/>
                </a:lnTo>
                <a:lnTo>
                  <a:pt x="2548" y="335"/>
                </a:lnTo>
                <a:lnTo>
                  <a:pt x="2548" y="335"/>
                </a:lnTo>
                <a:lnTo>
                  <a:pt x="2548" y="335"/>
                </a:lnTo>
                <a:lnTo>
                  <a:pt x="2548" y="330"/>
                </a:lnTo>
                <a:lnTo>
                  <a:pt x="2548" y="335"/>
                </a:lnTo>
                <a:lnTo>
                  <a:pt x="2548" y="330"/>
                </a:lnTo>
                <a:lnTo>
                  <a:pt x="2543" y="330"/>
                </a:lnTo>
                <a:lnTo>
                  <a:pt x="2543" y="330"/>
                </a:lnTo>
                <a:lnTo>
                  <a:pt x="2548" y="330"/>
                </a:lnTo>
                <a:lnTo>
                  <a:pt x="2548" y="330"/>
                </a:lnTo>
                <a:lnTo>
                  <a:pt x="2548" y="326"/>
                </a:lnTo>
                <a:lnTo>
                  <a:pt x="2552" y="326"/>
                </a:lnTo>
                <a:lnTo>
                  <a:pt x="2552" y="326"/>
                </a:lnTo>
                <a:lnTo>
                  <a:pt x="2552" y="326"/>
                </a:lnTo>
                <a:lnTo>
                  <a:pt x="2552" y="326"/>
                </a:lnTo>
                <a:lnTo>
                  <a:pt x="2548" y="326"/>
                </a:lnTo>
                <a:lnTo>
                  <a:pt x="2548" y="326"/>
                </a:lnTo>
                <a:lnTo>
                  <a:pt x="2543" y="330"/>
                </a:lnTo>
                <a:lnTo>
                  <a:pt x="2543" y="330"/>
                </a:lnTo>
                <a:lnTo>
                  <a:pt x="2543" y="330"/>
                </a:lnTo>
                <a:lnTo>
                  <a:pt x="2539" y="330"/>
                </a:lnTo>
                <a:lnTo>
                  <a:pt x="2539" y="330"/>
                </a:lnTo>
                <a:lnTo>
                  <a:pt x="2539" y="326"/>
                </a:lnTo>
                <a:lnTo>
                  <a:pt x="2539" y="326"/>
                </a:lnTo>
                <a:lnTo>
                  <a:pt x="2539" y="326"/>
                </a:lnTo>
                <a:lnTo>
                  <a:pt x="2539" y="326"/>
                </a:lnTo>
                <a:lnTo>
                  <a:pt x="2534" y="326"/>
                </a:lnTo>
                <a:lnTo>
                  <a:pt x="2534" y="321"/>
                </a:lnTo>
                <a:lnTo>
                  <a:pt x="2534" y="321"/>
                </a:lnTo>
                <a:lnTo>
                  <a:pt x="2530" y="326"/>
                </a:lnTo>
                <a:lnTo>
                  <a:pt x="2530" y="326"/>
                </a:lnTo>
                <a:lnTo>
                  <a:pt x="2530" y="326"/>
                </a:lnTo>
                <a:lnTo>
                  <a:pt x="2530" y="330"/>
                </a:lnTo>
                <a:lnTo>
                  <a:pt x="2530" y="330"/>
                </a:lnTo>
                <a:lnTo>
                  <a:pt x="2525" y="330"/>
                </a:lnTo>
                <a:lnTo>
                  <a:pt x="2525" y="330"/>
                </a:lnTo>
                <a:lnTo>
                  <a:pt x="2525" y="330"/>
                </a:lnTo>
                <a:lnTo>
                  <a:pt x="2525" y="330"/>
                </a:lnTo>
                <a:lnTo>
                  <a:pt x="2521" y="330"/>
                </a:lnTo>
                <a:lnTo>
                  <a:pt x="2521" y="330"/>
                </a:lnTo>
                <a:lnTo>
                  <a:pt x="2521" y="330"/>
                </a:lnTo>
                <a:lnTo>
                  <a:pt x="2521" y="330"/>
                </a:lnTo>
                <a:lnTo>
                  <a:pt x="2516" y="330"/>
                </a:lnTo>
                <a:lnTo>
                  <a:pt x="2516" y="330"/>
                </a:lnTo>
                <a:lnTo>
                  <a:pt x="2516" y="335"/>
                </a:lnTo>
                <a:lnTo>
                  <a:pt x="2516" y="335"/>
                </a:lnTo>
                <a:lnTo>
                  <a:pt x="2516" y="335"/>
                </a:lnTo>
                <a:lnTo>
                  <a:pt x="2516" y="335"/>
                </a:lnTo>
                <a:lnTo>
                  <a:pt x="2512" y="335"/>
                </a:lnTo>
                <a:lnTo>
                  <a:pt x="2512" y="330"/>
                </a:lnTo>
                <a:lnTo>
                  <a:pt x="2512" y="330"/>
                </a:lnTo>
                <a:lnTo>
                  <a:pt x="2507" y="330"/>
                </a:lnTo>
                <a:lnTo>
                  <a:pt x="2507" y="330"/>
                </a:lnTo>
                <a:lnTo>
                  <a:pt x="2507" y="330"/>
                </a:lnTo>
                <a:lnTo>
                  <a:pt x="2507" y="330"/>
                </a:lnTo>
                <a:lnTo>
                  <a:pt x="2507" y="335"/>
                </a:lnTo>
                <a:lnTo>
                  <a:pt x="2507" y="335"/>
                </a:lnTo>
                <a:lnTo>
                  <a:pt x="2507" y="335"/>
                </a:lnTo>
                <a:lnTo>
                  <a:pt x="2507" y="339"/>
                </a:lnTo>
                <a:lnTo>
                  <a:pt x="2507" y="339"/>
                </a:lnTo>
                <a:lnTo>
                  <a:pt x="2507" y="339"/>
                </a:lnTo>
                <a:lnTo>
                  <a:pt x="2507" y="339"/>
                </a:lnTo>
                <a:lnTo>
                  <a:pt x="2507" y="335"/>
                </a:lnTo>
                <a:lnTo>
                  <a:pt x="2503" y="335"/>
                </a:lnTo>
                <a:lnTo>
                  <a:pt x="2503" y="330"/>
                </a:lnTo>
                <a:lnTo>
                  <a:pt x="2503" y="330"/>
                </a:lnTo>
                <a:lnTo>
                  <a:pt x="2503" y="330"/>
                </a:lnTo>
                <a:lnTo>
                  <a:pt x="2498" y="330"/>
                </a:lnTo>
                <a:lnTo>
                  <a:pt x="2498" y="330"/>
                </a:lnTo>
                <a:lnTo>
                  <a:pt x="2498" y="330"/>
                </a:lnTo>
                <a:lnTo>
                  <a:pt x="2498" y="330"/>
                </a:lnTo>
                <a:lnTo>
                  <a:pt x="2494" y="330"/>
                </a:lnTo>
                <a:lnTo>
                  <a:pt x="2494" y="330"/>
                </a:lnTo>
                <a:lnTo>
                  <a:pt x="2494" y="330"/>
                </a:lnTo>
                <a:lnTo>
                  <a:pt x="2494" y="335"/>
                </a:lnTo>
                <a:lnTo>
                  <a:pt x="2489" y="335"/>
                </a:lnTo>
                <a:lnTo>
                  <a:pt x="2489" y="335"/>
                </a:lnTo>
                <a:lnTo>
                  <a:pt x="2489" y="335"/>
                </a:lnTo>
                <a:lnTo>
                  <a:pt x="2489" y="335"/>
                </a:lnTo>
                <a:lnTo>
                  <a:pt x="2489" y="335"/>
                </a:lnTo>
                <a:lnTo>
                  <a:pt x="2489" y="335"/>
                </a:lnTo>
                <a:lnTo>
                  <a:pt x="2489" y="335"/>
                </a:lnTo>
                <a:lnTo>
                  <a:pt x="2485" y="335"/>
                </a:lnTo>
                <a:lnTo>
                  <a:pt x="2485" y="330"/>
                </a:lnTo>
                <a:lnTo>
                  <a:pt x="2485" y="330"/>
                </a:lnTo>
                <a:lnTo>
                  <a:pt x="2485" y="330"/>
                </a:lnTo>
                <a:lnTo>
                  <a:pt x="2480" y="330"/>
                </a:lnTo>
                <a:lnTo>
                  <a:pt x="2480" y="330"/>
                </a:lnTo>
                <a:lnTo>
                  <a:pt x="2480" y="335"/>
                </a:lnTo>
                <a:lnTo>
                  <a:pt x="2480" y="335"/>
                </a:lnTo>
                <a:lnTo>
                  <a:pt x="2480" y="339"/>
                </a:lnTo>
                <a:lnTo>
                  <a:pt x="2480" y="339"/>
                </a:lnTo>
                <a:lnTo>
                  <a:pt x="2476" y="339"/>
                </a:lnTo>
                <a:lnTo>
                  <a:pt x="2476" y="339"/>
                </a:lnTo>
                <a:lnTo>
                  <a:pt x="2476" y="339"/>
                </a:lnTo>
                <a:lnTo>
                  <a:pt x="2476" y="339"/>
                </a:lnTo>
                <a:lnTo>
                  <a:pt x="2476" y="339"/>
                </a:lnTo>
                <a:lnTo>
                  <a:pt x="2476" y="339"/>
                </a:lnTo>
                <a:lnTo>
                  <a:pt x="2471" y="339"/>
                </a:lnTo>
                <a:lnTo>
                  <a:pt x="2471" y="339"/>
                </a:lnTo>
                <a:lnTo>
                  <a:pt x="2471" y="344"/>
                </a:lnTo>
                <a:lnTo>
                  <a:pt x="2471" y="344"/>
                </a:lnTo>
                <a:lnTo>
                  <a:pt x="2471" y="344"/>
                </a:lnTo>
                <a:lnTo>
                  <a:pt x="2471" y="344"/>
                </a:lnTo>
                <a:lnTo>
                  <a:pt x="2467" y="344"/>
                </a:lnTo>
                <a:lnTo>
                  <a:pt x="2467" y="344"/>
                </a:lnTo>
                <a:lnTo>
                  <a:pt x="2467" y="344"/>
                </a:lnTo>
                <a:lnTo>
                  <a:pt x="2467" y="344"/>
                </a:lnTo>
                <a:lnTo>
                  <a:pt x="2467" y="344"/>
                </a:lnTo>
                <a:lnTo>
                  <a:pt x="2467" y="344"/>
                </a:lnTo>
                <a:lnTo>
                  <a:pt x="2467" y="344"/>
                </a:lnTo>
                <a:lnTo>
                  <a:pt x="2467" y="344"/>
                </a:lnTo>
                <a:lnTo>
                  <a:pt x="2467" y="344"/>
                </a:lnTo>
                <a:lnTo>
                  <a:pt x="2467" y="339"/>
                </a:lnTo>
                <a:lnTo>
                  <a:pt x="2467" y="339"/>
                </a:lnTo>
                <a:lnTo>
                  <a:pt x="2467" y="339"/>
                </a:lnTo>
                <a:lnTo>
                  <a:pt x="2467" y="339"/>
                </a:lnTo>
                <a:lnTo>
                  <a:pt x="2467" y="339"/>
                </a:lnTo>
                <a:lnTo>
                  <a:pt x="2467" y="339"/>
                </a:lnTo>
                <a:lnTo>
                  <a:pt x="2467" y="339"/>
                </a:lnTo>
                <a:lnTo>
                  <a:pt x="2467" y="339"/>
                </a:lnTo>
                <a:lnTo>
                  <a:pt x="2462" y="339"/>
                </a:lnTo>
                <a:lnTo>
                  <a:pt x="2462" y="335"/>
                </a:lnTo>
                <a:lnTo>
                  <a:pt x="2467" y="339"/>
                </a:lnTo>
                <a:lnTo>
                  <a:pt x="2467" y="339"/>
                </a:lnTo>
                <a:lnTo>
                  <a:pt x="2467" y="335"/>
                </a:lnTo>
                <a:lnTo>
                  <a:pt x="2467" y="335"/>
                </a:lnTo>
                <a:lnTo>
                  <a:pt x="2467" y="335"/>
                </a:lnTo>
                <a:lnTo>
                  <a:pt x="2467" y="335"/>
                </a:lnTo>
                <a:lnTo>
                  <a:pt x="2467" y="335"/>
                </a:lnTo>
                <a:lnTo>
                  <a:pt x="2467" y="330"/>
                </a:lnTo>
                <a:lnTo>
                  <a:pt x="2467" y="330"/>
                </a:lnTo>
                <a:lnTo>
                  <a:pt x="2467" y="330"/>
                </a:lnTo>
                <a:lnTo>
                  <a:pt x="2467" y="330"/>
                </a:lnTo>
                <a:lnTo>
                  <a:pt x="2467" y="330"/>
                </a:lnTo>
                <a:lnTo>
                  <a:pt x="2462" y="326"/>
                </a:lnTo>
                <a:lnTo>
                  <a:pt x="2462" y="326"/>
                </a:lnTo>
                <a:lnTo>
                  <a:pt x="2462" y="326"/>
                </a:lnTo>
                <a:lnTo>
                  <a:pt x="2462" y="326"/>
                </a:lnTo>
                <a:lnTo>
                  <a:pt x="2458" y="326"/>
                </a:lnTo>
                <a:lnTo>
                  <a:pt x="2458" y="326"/>
                </a:lnTo>
                <a:lnTo>
                  <a:pt x="2458" y="321"/>
                </a:lnTo>
                <a:lnTo>
                  <a:pt x="2453" y="321"/>
                </a:lnTo>
                <a:lnTo>
                  <a:pt x="2453" y="321"/>
                </a:lnTo>
                <a:lnTo>
                  <a:pt x="2453" y="321"/>
                </a:lnTo>
                <a:lnTo>
                  <a:pt x="2449" y="326"/>
                </a:lnTo>
                <a:lnTo>
                  <a:pt x="2449" y="326"/>
                </a:lnTo>
                <a:lnTo>
                  <a:pt x="2449" y="326"/>
                </a:lnTo>
                <a:lnTo>
                  <a:pt x="2449" y="326"/>
                </a:lnTo>
                <a:lnTo>
                  <a:pt x="2453" y="326"/>
                </a:lnTo>
                <a:lnTo>
                  <a:pt x="2453" y="326"/>
                </a:lnTo>
                <a:lnTo>
                  <a:pt x="2453" y="326"/>
                </a:lnTo>
                <a:lnTo>
                  <a:pt x="2453" y="326"/>
                </a:lnTo>
                <a:lnTo>
                  <a:pt x="2458" y="326"/>
                </a:lnTo>
                <a:lnTo>
                  <a:pt x="2458" y="326"/>
                </a:lnTo>
                <a:lnTo>
                  <a:pt x="2458" y="326"/>
                </a:lnTo>
                <a:lnTo>
                  <a:pt x="2453" y="326"/>
                </a:lnTo>
                <a:lnTo>
                  <a:pt x="2453" y="326"/>
                </a:lnTo>
                <a:lnTo>
                  <a:pt x="2449" y="326"/>
                </a:lnTo>
                <a:lnTo>
                  <a:pt x="2449" y="326"/>
                </a:lnTo>
                <a:lnTo>
                  <a:pt x="2453" y="330"/>
                </a:lnTo>
                <a:lnTo>
                  <a:pt x="2453" y="330"/>
                </a:lnTo>
                <a:lnTo>
                  <a:pt x="2458" y="330"/>
                </a:lnTo>
                <a:lnTo>
                  <a:pt x="2458" y="330"/>
                </a:lnTo>
                <a:lnTo>
                  <a:pt x="2458" y="330"/>
                </a:lnTo>
                <a:lnTo>
                  <a:pt x="2453" y="335"/>
                </a:lnTo>
                <a:lnTo>
                  <a:pt x="2453" y="335"/>
                </a:lnTo>
                <a:lnTo>
                  <a:pt x="2453" y="335"/>
                </a:lnTo>
                <a:lnTo>
                  <a:pt x="2453" y="335"/>
                </a:lnTo>
                <a:lnTo>
                  <a:pt x="2453" y="335"/>
                </a:lnTo>
                <a:lnTo>
                  <a:pt x="2453" y="335"/>
                </a:lnTo>
                <a:lnTo>
                  <a:pt x="2453" y="330"/>
                </a:lnTo>
                <a:lnTo>
                  <a:pt x="2453" y="330"/>
                </a:lnTo>
                <a:lnTo>
                  <a:pt x="2453" y="330"/>
                </a:lnTo>
                <a:lnTo>
                  <a:pt x="2453" y="330"/>
                </a:lnTo>
                <a:lnTo>
                  <a:pt x="2449" y="330"/>
                </a:lnTo>
                <a:lnTo>
                  <a:pt x="2449" y="330"/>
                </a:lnTo>
                <a:lnTo>
                  <a:pt x="2449" y="330"/>
                </a:lnTo>
                <a:lnTo>
                  <a:pt x="2449" y="330"/>
                </a:lnTo>
                <a:lnTo>
                  <a:pt x="2449" y="330"/>
                </a:lnTo>
                <a:lnTo>
                  <a:pt x="2449" y="330"/>
                </a:lnTo>
                <a:lnTo>
                  <a:pt x="2449" y="330"/>
                </a:lnTo>
                <a:lnTo>
                  <a:pt x="2449" y="330"/>
                </a:lnTo>
                <a:lnTo>
                  <a:pt x="2444" y="330"/>
                </a:lnTo>
                <a:lnTo>
                  <a:pt x="2444" y="326"/>
                </a:lnTo>
                <a:lnTo>
                  <a:pt x="2444" y="326"/>
                </a:lnTo>
                <a:lnTo>
                  <a:pt x="2444" y="330"/>
                </a:lnTo>
                <a:lnTo>
                  <a:pt x="2444" y="330"/>
                </a:lnTo>
                <a:lnTo>
                  <a:pt x="2444" y="330"/>
                </a:lnTo>
                <a:lnTo>
                  <a:pt x="2444" y="330"/>
                </a:lnTo>
                <a:lnTo>
                  <a:pt x="2444" y="330"/>
                </a:lnTo>
                <a:lnTo>
                  <a:pt x="2444" y="330"/>
                </a:lnTo>
                <a:lnTo>
                  <a:pt x="2444" y="330"/>
                </a:lnTo>
                <a:lnTo>
                  <a:pt x="2444" y="330"/>
                </a:lnTo>
                <a:lnTo>
                  <a:pt x="2440" y="330"/>
                </a:lnTo>
                <a:lnTo>
                  <a:pt x="2440" y="330"/>
                </a:lnTo>
                <a:lnTo>
                  <a:pt x="2440" y="330"/>
                </a:lnTo>
                <a:lnTo>
                  <a:pt x="2440" y="330"/>
                </a:lnTo>
                <a:lnTo>
                  <a:pt x="2440" y="330"/>
                </a:lnTo>
                <a:lnTo>
                  <a:pt x="2440" y="330"/>
                </a:lnTo>
                <a:lnTo>
                  <a:pt x="2440" y="335"/>
                </a:lnTo>
                <a:lnTo>
                  <a:pt x="2440" y="335"/>
                </a:lnTo>
                <a:lnTo>
                  <a:pt x="2440" y="335"/>
                </a:lnTo>
                <a:lnTo>
                  <a:pt x="2440" y="335"/>
                </a:lnTo>
                <a:lnTo>
                  <a:pt x="2440" y="335"/>
                </a:lnTo>
                <a:lnTo>
                  <a:pt x="2440" y="335"/>
                </a:lnTo>
                <a:lnTo>
                  <a:pt x="2440" y="335"/>
                </a:lnTo>
                <a:lnTo>
                  <a:pt x="2444" y="335"/>
                </a:lnTo>
                <a:lnTo>
                  <a:pt x="2444" y="335"/>
                </a:lnTo>
                <a:lnTo>
                  <a:pt x="2444" y="335"/>
                </a:lnTo>
                <a:lnTo>
                  <a:pt x="2440" y="335"/>
                </a:lnTo>
                <a:lnTo>
                  <a:pt x="2440" y="339"/>
                </a:lnTo>
                <a:lnTo>
                  <a:pt x="2435" y="335"/>
                </a:lnTo>
                <a:lnTo>
                  <a:pt x="2435" y="335"/>
                </a:lnTo>
                <a:lnTo>
                  <a:pt x="2435" y="335"/>
                </a:lnTo>
                <a:lnTo>
                  <a:pt x="2435" y="335"/>
                </a:lnTo>
                <a:lnTo>
                  <a:pt x="2435" y="335"/>
                </a:lnTo>
                <a:lnTo>
                  <a:pt x="2435" y="335"/>
                </a:lnTo>
                <a:lnTo>
                  <a:pt x="2435" y="339"/>
                </a:lnTo>
                <a:lnTo>
                  <a:pt x="2435" y="339"/>
                </a:lnTo>
                <a:lnTo>
                  <a:pt x="2435" y="339"/>
                </a:lnTo>
                <a:lnTo>
                  <a:pt x="2435" y="339"/>
                </a:lnTo>
                <a:lnTo>
                  <a:pt x="2431" y="339"/>
                </a:lnTo>
                <a:lnTo>
                  <a:pt x="2431" y="339"/>
                </a:lnTo>
                <a:lnTo>
                  <a:pt x="2431" y="339"/>
                </a:lnTo>
                <a:lnTo>
                  <a:pt x="2426" y="339"/>
                </a:lnTo>
                <a:lnTo>
                  <a:pt x="2426" y="339"/>
                </a:lnTo>
                <a:lnTo>
                  <a:pt x="2431" y="339"/>
                </a:lnTo>
                <a:lnTo>
                  <a:pt x="2435" y="339"/>
                </a:lnTo>
                <a:lnTo>
                  <a:pt x="2435" y="344"/>
                </a:lnTo>
                <a:lnTo>
                  <a:pt x="2435" y="344"/>
                </a:lnTo>
                <a:lnTo>
                  <a:pt x="2440" y="339"/>
                </a:lnTo>
                <a:lnTo>
                  <a:pt x="2444" y="339"/>
                </a:lnTo>
                <a:lnTo>
                  <a:pt x="2449" y="339"/>
                </a:lnTo>
                <a:lnTo>
                  <a:pt x="2449" y="339"/>
                </a:lnTo>
                <a:lnTo>
                  <a:pt x="2449" y="339"/>
                </a:lnTo>
                <a:lnTo>
                  <a:pt x="2453" y="339"/>
                </a:lnTo>
                <a:lnTo>
                  <a:pt x="2453" y="339"/>
                </a:lnTo>
                <a:lnTo>
                  <a:pt x="2458" y="339"/>
                </a:lnTo>
                <a:lnTo>
                  <a:pt x="2458" y="344"/>
                </a:lnTo>
                <a:lnTo>
                  <a:pt x="2458" y="344"/>
                </a:lnTo>
                <a:lnTo>
                  <a:pt x="2458" y="344"/>
                </a:lnTo>
                <a:lnTo>
                  <a:pt x="2453" y="344"/>
                </a:lnTo>
                <a:lnTo>
                  <a:pt x="2453" y="344"/>
                </a:lnTo>
                <a:lnTo>
                  <a:pt x="2449" y="344"/>
                </a:lnTo>
                <a:lnTo>
                  <a:pt x="2449" y="348"/>
                </a:lnTo>
                <a:lnTo>
                  <a:pt x="2453" y="348"/>
                </a:lnTo>
                <a:lnTo>
                  <a:pt x="2453" y="348"/>
                </a:lnTo>
                <a:lnTo>
                  <a:pt x="2458" y="348"/>
                </a:lnTo>
                <a:lnTo>
                  <a:pt x="2458" y="348"/>
                </a:lnTo>
                <a:lnTo>
                  <a:pt x="2458" y="348"/>
                </a:lnTo>
                <a:lnTo>
                  <a:pt x="2458" y="348"/>
                </a:lnTo>
                <a:lnTo>
                  <a:pt x="2458" y="348"/>
                </a:lnTo>
                <a:lnTo>
                  <a:pt x="2458" y="348"/>
                </a:lnTo>
                <a:lnTo>
                  <a:pt x="2453" y="348"/>
                </a:lnTo>
                <a:lnTo>
                  <a:pt x="2449" y="348"/>
                </a:lnTo>
                <a:lnTo>
                  <a:pt x="2449" y="348"/>
                </a:lnTo>
                <a:lnTo>
                  <a:pt x="2449" y="348"/>
                </a:lnTo>
                <a:lnTo>
                  <a:pt x="2444" y="348"/>
                </a:lnTo>
                <a:lnTo>
                  <a:pt x="2444" y="348"/>
                </a:lnTo>
                <a:lnTo>
                  <a:pt x="2444" y="348"/>
                </a:lnTo>
                <a:lnTo>
                  <a:pt x="2444" y="348"/>
                </a:lnTo>
                <a:lnTo>
                  <a:pt x="2440" y="353"/>
                </a:lnTo>
                <a:lnTo>
                  <a:pt x="2440" y="348"/>
                </a:lnTo>
                <a:lnTo>
                  <a:pt x="2440" y="348"/>
                </a:lnTo>
                <a:lnTo>
                  <a:pt x="2440" y="348"/>
                </a:lnTo>
                <a:lnTo>
                  <a:pt x="2440" y="353"/>
                </a:lnTo>
                <a:lnTo>
                  <a:pt x="2440" y="353"/>
                </a:lnTo>
                <a:lnTo>
                  <a:pt x="2435" y="353"/>
                </a:lnTo>
                <a:lnTo>
                  <a:pt x="2435" y="353"/>
                </a:lnTo>
                <a:lnTo>
                  <a:pt x="2431" y="353"/>
                </a:lnTo>
                <a:lnTo>
                  <a:pt x="2431" y="353"/>
                </a:lnTo>
                <a:lnTo>
                  <a:pt x="2431" y="353"/>
                </a:lnTo>
                <a:lnTo>
                  <a:pt x="2431" y="353"/>
                </a:lnTo>
                <a:lnTo>
                  <a:pt x="2431" y="353"/>
                </a:lnTo>
                <a:lnTo>
                  <a:pt x="2431" y="353"/>
                </a:lnTo>
                <a:lnTo>
                  <a:pt x="2431" y="353"/>
                </a:lnTo>
                <a:lnTo>
                  <a:pt x="2431" y="353"/>
                </a:lnTo>
                <a:lnTo>
                  <a:pt x="2435" y="353"/>
                </a:lnTo>
                <a:lnTo>
                  <a:pt x="2435" y="353"/>
                </a:lnTo>
                <a:lnTo>
                  <a:pt x="2440" y="353"/>
                </a:lnTo>
                <a:lnTo>
                  <a:pt x="2444" y="353"/>
                </a:lnTo>
                <a:lnTo>
                  <a:pt x="2449" y="353"/>
                </a:lnTo>
                <a:lnTo>
                  <a:pt x="2449" y="357"/>
                </a:lnTo>
                <a:lnTo>
                  <a:pt x="2449" y="357"/>
                </a:lnTo>
                <a:lnTo>
                  <a:pt x="2449" y="357"/>
                </a:lnTo>
                <a:lnTo>
                  <a:pt x="2449" y="357"/>
                </a:lnTo>
                <a:lnTo>
                  <a:pt x="2449" y="357"/>
                </a:lnTo>
                <a:lnTo>
                  <a:pt x="2449" y="357"/>
                </a:lnTo>
                <a:lnTo>
                  <a:pt x="2449" y="357"/>
                </a:lnTo>
                <a:lnTo>
                  <a:pt x="2449" y="357"/>
                </a:lnTo>
                <a:lnTo>
                  <a:pt x="2453" y="357"/>
                </a:lnTo>
                <a:lnTo>
                  <a:pt x="2453" y="357"/>
                </a:lnTo>
                <a:lnTo>
                  <a:pt x="2458" y="357"/>
                </a:lnTo>
                <a:lnTo>
                  <a:pt x="2458" y="357"/>
                </a:lnTo>
                <a:lnTo>
                  <a:pt x="2458" y="357"/>
                </a:lnTo>
                <a:lnTo>
                  <a:pt x="2458" y="357"/>
                </a:lnTo>
                <a:lnTo>
                  <a:pt x="2458" y="357"/>
                </a:lnTo>
                <a:lnTo>
                  <a:pt x="2453" y="357"/>
                </a:lnTo>
                <a:lnTo>
                  <a:pt x="2453" y="362"/>
                </a:lnTo>
                <a:lnTo>
                  <a:pt x="2453" y="362"/>
                </a:lnTo>
                <a:lnTo>
                  <a:pt x="2453" y="362"/>
                </a:lnTo>
                <a:lnTo>
                  <a:pt x="2453" y="362"/>
                </a:lnTo>
                <a:lnTo>
                  <a:pt x="2453" y="362"/>
                </a:lnTo>
                <a:lnTo>
                  <a:pt x="2453" y="362"/>
                </a:lnTo>
                <a:lnTo>
                  <a:pt x="2449" y="362"/>
                </a:lnTo>
                <a:lnTo>
                  <a:pt x="2453" y="362"/>
                </a:lnTo>
                <a:lnTo>
                  <a:pt x="2458" y="362"/>
                </a:lnTo>
                <a:lnTo>
                  <a:pt x="2458" y="362"/>
                </a:lnTo>
                <a:lnTo>
                  <a:pt x="2458" y="362"/>
                </a:lnTo>
                <a:lnTo>
                  <a:pt x="2458" y="362"/>
                </a:lnTo>
                <a:lnTo>
                  <a:pt x="2458" y="362"/>
                </a:lnTo>
                <a:lnTo>
                  <a:pt x="2453" y="362"/>
                </a:lnTo>
                <a:lnTo>
                  <a:pt x="2453" y="362"/>
                </a:lnTo>
                <a:lnTo>
                  <a:pt x="2453" y="366"/>
                </a:lnTo>
                <a:lnTo>
                  <a:pt x="2453" y="366"/>
                </a:lnTo>
                <a:lnTo>
                  <a:pt x="2453" y="366"/>
                </a:lnTo>
                <a:lnTo>
                  <a:pt x="2449" y="366"/>
                </a:lnTo>
                <a:lnTo>
                  <a:pt x="2449" y="366"/>
                </a:lnTo>
                <a:lnTo>
                  <a:pt x="2449" y="366"/>
                </a:lnTo>
                <a:lnTo>
                  <a:pt x="2444" y="371"/>
                </a:lnTo>
                <a:lnTo>
                  <a:pt x="2444" y="371"/>
                </a:lnTo>
                <a:lnTo>
                  <a:pt x="2444" y="366"/>
                </a:lnTo>
                <a:lnTo>
                  <a:pt x="2444" y="366"/>
                </a:lnTo>
                <a:lnTo>
                  <a:pt x="2440" y="366"/>
                </a:lnTo>
                <a:lnTo>
                  <a:pt x="2440" y="366"/>
                </a:lnTo>
                <a:lnTo>
                  <a:pt x="2440" y="366"/>
                </a:lnTo>
                <a:lnTo>
                  <a:pt x="2440" y="371"/>
                </a:lnTo>
                <a:lnTo>
                  <a:pt x="2440" y="371"/>
                </a:lnTo>
                <a:lnTo>
                  <a:pt x="2440" y="371"/>
                </a:lnTo>
                <a:lnTo>
                  <a:pt x="2440" y="371"/>
                </a:lnTo>
                <a:lnTo>
                  <a:pt x="2444" y="371"/>
                </a:lnTo>
                <a:lnTo>
                  <a:pt x="2458" y="371"/>
                </a:lnTo>
                <a:lnTo>
                  <a:pt x="2458" y="371"/>
                </a:lnTo>
                <a:lnTo>
                  <a:pt x="2458" y="371"/>
                </a:lnTo>
                <a:lnTo>
                  <a:pt x="2462" y="371"/>
                </a:lnTo>
                <a:lnTo>
                  <a:pt x="2462" y="371"/>
                </a:lnTo>
                <a:lnTo>
                  <a:pt x="2462" y="371"/>
                </a:lnTo>
                <a:lnTo>
                  <a:pt x="2462" y="371"/>
                </a:lnTo>
                <a:lnTo>
                  <a:pt x="2462" y="371"/>
                </a:lnTo>
                <a:lnTo>
                  <a:pt x="2462" y="371"/>
                </a:lnTo>
                <a:lnTo>
                  <a:pt x="2462" y="371"/>
                </a:lnTo>
                <a:lnTo>
                  <a:pt x="2467" y="375"/>
                </a:lnTo>
                <a:lnTo>
                  <a:pt x="2467" y="375"/>
                </a:lnTo>
                <a:lnTo>
                  <a:pt x="2467" y="375"/>
                </a:lnTo>
                <a:lnTo>
                  <a:pt x="2467" y="375"/>
                </a:lnTo>
                <a:lnTo>
                  <a:pt x="2467" y="375"/>
                </a:lnTo>
                <a:lnTo>
                  <a:pt x="2467" y="375"/>
                </a:lnTo>
                <a:lnTo>
                  <a:pt x="2471" y="375"/>
                </a:lnTo>
                <a:lnTo>
                  <a:pt x="2471" y="375"/>
                </a:lnTo>
                <a:lnTo>
                  <a:pt x="2467" y="375"/>
                </a:lnTo>
                <a:lnTo>
                  <a:pt x="2467" y="375"/>
                </a:lnTo>
                <a:lnTo>
                  <a:pt x="2467" y="375"/>
                </a:lnTo>
                <a:lnTo>
                  <a:pt x="2467" y="375"/>
                </a:lnTo>
                <a:lnTo>
                  <a:pt x="2467" y="375"/>
                </a:lnTo>
                <a:lnTo>
                  <a:pt x="2467" y="375"/>
                </a:lnTo>
                <a:lnTo>
                  <a:pt x="2471" y="380"/>
                </a:lnTo>
                <a:lnTo>
                  <a:pt x="2471" y="380"/>
                </a:lnTo>
                <a:lnTo>
                  <a:pt x="2476" y="380"/>
                </a:lnTo>
                <a:lnTo>
                  <a:pt x="2480" y="380"/>
                </a:lnTo>
                <a:lnTo>
                  <a:pt x="2480" y="380"/>
                </a:lnTo>
                <a:lnTo>
                  <a:pt x="2489" y="380"/>
                </a:lnTo>
                <a:lnTo>
                  <a:pt x="2494" y="380"/>
                </a:lnTo>
                <a:lnTo>
                  <a:pt x="2494" y="380"/>
                </a:lnTo>
                <a:lnTo>
                  <a:pt x="2494" y="380"/>
                </a:lnTo>
                <a:lnTo>
                  <a:pt x="2494" y="380"/>
                </a:lnTo>
                <a:lnTo>
                  <a:pt x="2494" y="380"/>
                </a:lnTo>
                <a:lnTo>
                  <a:pt x="2494" y="380"/>
                </a:lnTo>
                <a:lnTo>
                  <a:pt x="2494" y="380"/>
                </a:lnTo>
                <a:lnTo>
                  <a:pt x="2498" y="380"/>
                </a:lnTo>
                <a:lnTo>
                  <a:pt x="2498" y="380"/>
                </a:lnTo>
                <a:lnTo>
                  <a:pt x="2498" y="380"/>
                </a:lnTo>
                <a:lnTo>
                  <a:pt x="2498" y="375"/>
                </a:lnTo>
                <a:lnTo>
                  <a:pt x="2498" y="375"/>
                </a:lnTo>
                <a:lnTo>
                  <a:pt x="2498" y="375"/>
                </a:lnTo>
                <a:lnTo>
                  <a:pt x="2498" y="375"/>
                </a:lnTo>
                <a:lnTo>
                  <a:pt x="2503" y="375"/>
                </a:lnTo>
                <a:lnTo>
                  <a:pt x="2503" y="375"/>
                </a:lnTo>
                <a:lnTo>
                  <a:pt x="2512" y="375"/>
                </a:lnTo>
                <a:lnTo>
                  <a:pt x="2512" y="375"/>
                </a:lnTo>
                <a:lnTo>
                  <a:pt x="2516" y="375"/>
                </a:lnTo>
                <a:lnTo>
                  <a:pt x="2516" y="371"/>
                </a:lnTo>
                <a:lnTo>
                  <a:pt x="2521" y="371"/>
                </a:lnTo>
                <a:lnTo>
                  <a:pt x="2521" y="371"/>
                </a:lnTo>
                <a:lnTo>
                  <a:pt x="2525" y="366"/>
                </a:lnTo>
                <a:lnTo>
                  <a:pt x="2530" y="366"/>
                </a:lnTo>
                <a:lnTo>
                  <a:pt x="2534" y="366"/>
                </a:lnTo>
                <a:lnTo>
                  <a:pt x="2534" y="366"/>
                </a:lnTo>
                <a:lnTo>
                  <a:pt x="2539" y="366"/>
                </a:lnTo>
                <a:lnTo>
                  <a:pt x="2539" y="366"/>
                </a:lnTo>
                <a:lnTo>
                  <a:pt x="2543" y="362"/>
                </a:lnTo>
                <a:lnTo>
                  <a:pt x="2543" y="362"/>
                </a:lnTo>
                <a:lnTo>
                  <a:pt x="2543" y="362"/>
                </a:lnTo>
                <a:lnTo>
                  <a:pt x="2548" y="362"/>
                </a:lnTo>
                <a:lnTo>
                  <a:pt x="2548" y="362"/>
                </a:lnTo>
                <a:lnTo>
                  <a:pt x="2548" y="362"/>
                </a:lnTo>
                <a:lnTo>
                  <a:pt x="2548" y="362"/>
                </a:lnTo>
                <a:lnTo>
                  <a:pt x="2548" y="357"/>
                </a:lnTo>
                <a:lnTo>
                  <a:pt x="2548" y="357"/>
                </a:lnTo>
                <a:lnTo>
                  <a:pt x="2548" y="357"/>
                </a:lnTo>
                <a:lnTo>
                  <a:pt x="2548" y="357"/>
                </a:lnTo>
                <a:lnTo>
                  <a:pt x="2552" y="357"/>
                </a:lnTo>
                <a:lnTo>
                  <a:pt x="2552" y="357"/>
                </a:lnTo>
                <a:lnTo>
                  <a:pt x="2552" y="357"/>
                </a:lnTo>
                <a:lnTo>
                  <a:pt x="2557" y="353"/>
                </a:lnTo>
                <a:lnTo>
                  <a:pt x="2557" y="353"/>
                </a:lnTo>
                <a:lnTo>
                  <a:pt x="2557" y="353"/>
                </a:lnTo>
                <a:lnTo>
                  <a:pt x="2557" y="353"/>
                </a:lnTo>
                <a:lnTo>
                  <a:pt x="2557" y="353"/>
                </a:lnTo>
                <a:lnTo>
                  <a:pt x="2557" y="353"/>
                </a:lnTo>
                <a:close/>
                <a:moveTo>
                  <a:pt x="2562" y="158"/>
                </a:moveTo>
                <a:lnTo>
                  <a:pt x="2557" y="158"/>
                </a:lnTo>
                <a:lnTo>
                  <a:pt x="2557" y="158"/>
                </a:lnTo>
                <a:lnTo>
                  <a:pt x="2552" y="158"/>
                </a:lnTo>
                <a:lnTo>
                  <a:pt x="2552" y="158"/>
                </a:lnTo>
                <a:lnTo>
                  <a:pt x="2548" y="158"/>
                </a:lnTo>
                <a:lnTo>
                  <a:pt x="2548" y="163"/>
                </a:lnTo>
                <a:lnTo>
                  <a:pt x="2552" y="163"/>
                </a:lnTo>
                <a:lnTo>
                  <a:pt x="2552" y="163"/>
                </a:lnTo>
                <a:lnTo>
                  <a:pt x="2562" y="163"/>
                </a:lnTo>
                <a:lnTo>
                  <a:pt x="2566" y="163"/>
                </a:lnTo>
                <a:lnTo>
                  <a:pt x="2566" y="163"/>
                </a:lnTo>
                <a:lnTo>
                  <a:pt x="2562" y="163"/>
                </a:lnTo>
                <a:lnTo>
                  <a:pt x="2562" y="158"/>
                </a:lnTo>
                <a:lnTo>
                  <a:pt x="2562" y="158"/>
                </a:lnTo>
                <a:lnTo>
                  <a:pt x="2562" y="158"/>
                </a:lnTo>
                <a:close/>
                <a:moveTo>
                  <a:pt x="2905" y="294"/>
                </a:moveTo>
                <a:lnTo>
                  <a:pt x="2909" y="294"/>
                </a:lnTo>
                <a:lnTo>
                  <a:pt x="2909" y="294"/>
                </a:lnTo>
                <a:lnTo>
                  <a:pt x="2914" y="294"/>
                </a:lnTo>
                <a:lnTo>
                  <a:pt x="2914" y="294"/>
                </a:lnTo>
                <a:lnTo>
                  <a:pt x="2914" y="294"/>
                </a:lnTo>
                <a:lnTo>
                  <a:pt x="2914" y="289"/>
                </a:lnTo>
                <a:lnTo>
                  <a:pt x="2914" y="289"/>
                </a:lnTo>
                <a:lnTo>
                  <a:pt x="2914" y="294"/>
                </a:lnTo>
                <a:lnTo>
                  <a:pt x="2918" y="294"/>
                </a:lnTo>
                <a:lnTo>
                  <a:pt x="2918" y="289"/>
                </a:lnTo>
                <a:lnTo>
                  <a:pt x="2923" y="289"/>
                </a:lnTo>
                <a:lnTo>
                  <a:pt x="2923" y="289"/>
                </a:lnTo>
                <a:lnTo>
                  <a:pt x="2923" y="289"/>
                </a:lnTo>
                <a:lnTo>
                  <a:pt x="2923" y="289"/>
                </a:lnTo>
                <a:lnTo>
                  <a:pt x="2923" y="289"/>
                </a:lnTo>
                <a:lnTo>
                  <a:pt x="2923" y="289"/>
                </a:lnTo>
                <a:lnTo>
                  <a:pt x="2927" y="289"/>
                </a:lnTo>
                <a:lnTo>
                  <a:pt x="2927" y="289"/>
                </a:lnTo>
                <a:lnTo>
                  <a:pt x="2927" y="285"/>
                </a:lnTo>
                <a:lnTo>
                  <a:pt x="2932" y="285"/>
                </a:lnTo>
                <a:lnTo>
                  <a:pt x="2927" y="285"/>
                </a:lnTo>
                <a:lnTo>
                  <a:pt x="2927" y="280"/>
                </a:lnTo>
                <a:lnTo>
                  <a:pt x="2927" y="280"/>
                </a:lnTo>
                <a:lnTo>
                  <a:pt x="2927" y="280"/>
                </a:lnTo>
                <a:lnTo>
                  <a:pt x="2927" y="280"/>
                </a:lnTo>
                <a:lnTo>
                  <a:pt x="2923" y="280"/>
                </a:lnTo>
                <a:lnTo>
                  <a:pt x="2923" y="285"/>
                </a:lnTo>
                <a:lnTo>
                  <a:pt x="2923" y="285"/>
                </a:lnTo>
                <a:lnTo>
                  <a:pt x="2923" y="285"/>
                </a:lnTo>
                <a:lnTo>
                  <a:pt x="2923" y="285"/>
                </a:lnTo>
                <a:lnTo>
                  <a:pt x="2923" y="285"/>
                </a:lnTo>
                <a:lnTo>
                  <a:pt x="2923" y="289"/>
                </a:lnTo>
                <a:lnTo>
                  <a:pt x="2918" y="289"/>
                </a:lnTo>
                <a:lnTo>
                  <a:pt x="2923" y="285"/>
                </a:lnTo>
                <a:lnTo>
                  <a:pt x="2923" y="285"/>
                </a:lnTo>
                <a:lnTo>
                  <a:pt x="2923" y="285"/>
                </a:lnTo>
                <a:lnTo>
                  <a:pt x="2923" y="280"/>
                </a:lnTo>
                <a:lnTo>
                  <a:pt x="2923" y="280"/>
                </a:lnTo>
                <a:lnTo>
                  <a:pt x="2923" y="280"/>
                </a:lnTo>
                <a:lnTo>
                  <a:pt x="2923" y="276"/>
                </a:lnTo>
                <a:lnTo>
                  <a:pt x="2923" y="276"/>
                </a:lnTo>
                <a:lnTo>
                  <a:pt x="2923" y="276"/>
                </a:lnTo>
                <a:lnTo>
                  <a:pt x="2923" y="276"/>
                </a:lnTo>
                <a:lnTo>
                  <a:pt x="2923" y="276"/>
                </a:lnTo>
                <a:lnTo>
                  <a:pt x="2923" y="276"/>
                </a:lnTo>
                <a:lnTo>
                  <a:pt x="2918" y="276"/>
                </a:lnTo>
                <a:lnTo>
                  <a:pt x="2918" y="276"/>
                </a:lnTo>
                <a:lnTo>
                  <a:pt x="2918" y="280"/>
                </a:lnTo>
                <a:lnTo>
                  <a:pt x="2918" y="280"/>
                </a:lnTo>
                <a:lnTo>
                  <a:pt x="2918" y="280"/>
                </a:lnTo>
                <a:lnTo>
                  <a:pt x="2918" y="280"/>
                </a:lnTo>
                <a:lnTo>
                  <a:pt x="2918" y="280"/>
                </a:lnTo>
                <a:lnTo>
                  <a:pt x="2918" y="285"/>
                </a:lnTo>
                <a:lnTo>
                  <a:pt x="2918" y="285"/>
                </a:lnTo>
                <a:lnTo>
                  <a:pt x="2914" y="289"/>
                </a:lnTo>
                <a:lnTo>
                  <a:pt x="2905" y="289"/>
                </a:lnTo>
                <a:lnTo>
                  <a:pt x="2905" y="294"/>
                </a:lnTo>
                <a:lnTo>
                  <a:pt x="2905" y="294"/>
                </a:lnTo>
                <a:lnTo>
                  <a:pt x="2905" y="294"/>
                </a:lnTo>
                <a:lnTo>
                  <a:pt x="2905" y="294"/>
                </a:lnTo>
                <a:close/>
                <a:moveTo>
                  <a:pt x="2580" y="77"/>
                </a:moveTo>
                <a:lnTo>
                  <a:pt x="2589" y="77"/>
                </a:lnTo>
                <a:lnTo>
                  <a:pt x="2593" y="72"/>
                </a:lnTo>
                <a:lnTo>
                  <a:pt x="2593" y="72"/>
                </a:lnTo>
                <a:lnTo>
                  <a:pt x="2593" y="72"/>
                </a:lnTo>
                <a:lnTo>
                  <a:pt x="2589" y="68"/>
                </a:lnTo>
                <a:lnTo>
                  <a:pt x="2584" y="72"/>
                </a:lnTo>
                <a:lnTo>
                  <a:pt x="2580" y="72"/>
                </a:lnTo>
                <a:lnTo>
                  <a:pt x="2580" y="72"/>
                </a:lnTo>
                <a:lnTo>
                  <a:pt x="2580" y="77"/>
                </a:lnTo>
                <a:lnTo>
                  <a:pt x="2580" y="77"/>
                </a:lnTo>
                <a:close/>
                <a:moveTo>
                  <a:pt x="2656" y="475"/>
                </a:moveTo>
                <a:lnTo>
                  <a:pt x="2656" y="475"/>
                </a:lnTo>
                <a:lnTo>
                  <a:pt x="2656" y="475"/>
                </a:lnTo>
                <a:lnTo>
                  <a:pt x="2656" y="475"/>
                </a:lnTo>
                <a:lnTo>
                  <a:pt x="2652" y="475"/>
                </a:lnTo>
                <a:lnTo>
                  <a:pt x="2652" y="475"/>
                </a:lnTo>
                <a:lnTo>
                  <a:pt x="2652" y="475"/>
                </a:lnTo>
                <a:lnTo>
                  <a:pt x="2652" y="475"/>
                </a:lnTo>
                <a:lnTo>
                  <a:pt x="2652" y="475"/>
                </a:lnTo>
                <a:lnTo>
                  <a:pt x="2652" y="475"/>
                </a:lnTo>
                <a:lnTo>
                  <a:pt x="2647" y="475"/>
                </a:lnTo>
                <a:lnTo>
                  <a:pt x="2647" y="479"/>
                </a:lnTo>
                <a:lnTo>
                  <a:pt x="2647" y="479"/>
                </a:lnTo>
                <a:lnTo>
                  <a:pt x="2647" y="479"/>
                </a:lnTo>
                <a:lnTo>
                  <a:pt x="2647" y="479"/>
                </a:lnTo>
                <a:lnTo>
                  <a:pt x="2652" y="479"/>
                </a:lnTo>
                <a:lnTo>
                  <a:pt x="2647" y="479"/>
                </a:lnTo>
                <a:lnTo>
                  <a:pt x="2647" y="479"/>
                </a:lnTo>
                <a:lnTo>
                  <a:pt x="2647" y="479"/>
                </a:lnTo>
                <a:lnTo>
                  <a:pt x="2643" y="479"/>
                </a:lnTo>
                <a:lnTo>
                  <a:pt x="2643" y="484"/>
                </a:lnTo>
                <a:lnTo>
                  <a:pt x="2643" y="484"/>
                </a:lnTo>
                <a:lnTo>
                  <a:pt x="2643" y="484"/>
                </a:lnTo>
                <a:lnTo>
                  <a:pt x="2643" y="484"/>
                </a:lnTo>
                <a:lnTo>
                  <a:pt x="2647" y="488"/>
                </a:lnTo>
                <a:lnTo>
                  <a:pt x="2647" y="488"/>
                </a:lnTo>
                <a:lnTo>
                  <a:pt x="2647" y="488"/>
                </a:lnTo>
                <a:lnTo>
                  <a:pt x="2643" y="488"/>
                </a:lnTo>
                <a:lnTo>
                  <a:pt x="2643" y="488"/>
                </a:lnTo>
                <a:lnTo>
                  <a:pt x="2643" y="488"/>
                </a:lnTo>
                <a:lnTo>
                  <a:pt x="2638" y="488"/>
                </a:lnTo>
                <a:lnTo>
                  <a:pt x="2638" y="488"/>
                </a:lnTo>
                <a:lnTo>
                  <a:pt x="2638" y="493"/>
                </a:lnTo>
                <a:lnTo>
                  <a:pt x="2638" y="493"/>
                </a:lnTo>
                <a:lnTo>
                  <a:pt x="2638" y="493"/>
                </a:lnTo>
                <a:lnTo>
                  <a:pt x="2638" y="493"/>
                </a:lnTo>
                <a:lnTo>
                  <a:pt x="2638" y="493"/>
                </a:lnTo>
                <a:lnTo>
                  <a:pt x="2638" y="493"/>
                </a:lnTo>
                <a:lnTo>
                  <a:pt x="2638" y="493"/>
                </a:lnTo>
                <a:lnTo>
                  <a:pt x="2638" y="497"/>
                </a:lnTo>
                <a:lnTo>
                  <a:pt x="2638" y="497"/>
                </a:lnTo>
                <a:lnTo>
                  <a:pt x="2638" y="497"/>
                </a:lnTo>
                <a:lnTo>
                  <a:pt x="2638" y="497"/>
                </a:lnTo>
                <a:lnTo>
                  <a:pt x="2638" y="497"/>
                </a:lnTo>
                <a:lnTo>
                  <a:pt x="2638" y="497"/>
                </a:lnTo>
                <a:lnTo>
                  <a:pt x="2638" y="502"/>
                </a:lnTo>
                <a:lnTo>
                  <a:pt x="2638" y="506"/>
                </a:lnTo>
                <a:lnTo>
                  <a:pt x="2634" y="506"/>
                </a:lnTo>
                <a:lnTo>
                  <a:pt x="2634" y="506"/>
                </a:lnTo>
                <a:lnTo>
                  <a:pt x="2638" y="506"/>
                </a:lnTo>
                <a:lnTo>
                  <a:pt x="2634" y="506"/>
                </a:lnTo>
                <a:lnTo>
                  <a:pt x="2634" y="506"/>
                </a:lnTo>
                <a:lnTo>
                  <a:pt x="2629" y="511"/>
                </a:lnTo>
                <a:lnTo>
                  <a:pt x="2629" y="511"/>
                </a:lnTo>
                <a:lnTo>
                  <a:pt x="2634" y="511"/>
                </a:lnTo>
                <a:lnTo>
                  <a:pt x="2634" y="511"/>
                </a:lnTo>
                <a:lnTo>
                  <a:pt x="2634" y="511"/>
                </a:lnTo>
                <a:lnTo>
                  <a:pt x="2634" y="511"/>
                </a:lnTo>
                <a:lnTo>
                  <a:pt x="2634" y="511"/>
                </a:lnTo>
                <a:lnTo>
                  <a:pt x="2638" y="511"/>
                </a:lnTo>
                <a:lnTo>
                  <a:pt x="2638" y="511"/>
                </a:lnTo>
                <a:lnTo>
                  <a:pt x="2643" y="511"/>
                </a:lnTo>
                <a:lnTo>
                  <a:pt x="2643" y="506"/>
                </a:lnTo>
                <a:lnTo>
                  <a:pt x="2643" y="511"/>
                </a:lnTo>
                <a:lnTo>
                  <a:pt x="2643" y="511"/>
                </a:lnTo>
                <a:lnTo>
                  <a:pt x="2643" y="511"/>
                </a:lnTo>
                <a:lnTo>
                  <a:pt x="2643" y="511"/>
                </a:lnTo>
                <a:lnTo>
                  <a:pt x="2638" y="515"/>
                </a:lnTo>
                <a:lnTo>
                  <a:pt x="2638" y="515"/>
                </a:lnTo>
                <a:lnTo>
                  <a:pt x="2638" y="520"/>
                </a:lnTo>
                <a:lnTo>
                  <a:pt x="2638" y="520"/>
                </a:lnTo>
                <a:lnTo>
                  <a:pt x="2638" y="520"/>
                </a:lnTo>
                <a:lnTo>
                  <a:pt x="2638" y="525"/>
                </a:lnTo>
                <a:lnTo>
                  <a:pt x="2638" y="525"/>
                </a:lnTo>
                <a:lnTo>
                  <a:pt x="2638" y="525"/>
                </a:lnTo>
                <a:lnTo>
                  <a:pt x="2638" y="525"/>
                </a:lnTo>
                <a:lnTo>
                  <a:pt x="2638" y="525"/>
                </a:lnTo>
                <a:lnTo>
                  <a:pt x="2638" y="529"/>
                </a:lnTo>
                <a:lnTo>
                  <a:pt x="2634" y="529"/>
                </a:lnTo>
                <a:lnTo>
                  <a:pt x="2634" y="529"/>
                </a:lnTo>
                <a:lnTo>
                  <a:pt x="2634" y="534"/>
                </a:lnTo>
                <a:lnTo>
                  <a:pt x="2634" y="534"/>
                </a:lnTo>
                <a:lnTo>
                  <a:pt x="2634" y="534"/>
                </a:lnTo>
                <a:lnTo>
                  <a:pt x="2634" y="534"/>
                </a:lnTo>
                <a:lnTo>
                  <a:pt x="2634" y="534"/>
                </a:lnTo>
                <a:lnTo>
                  <a:pt x="2634" y="534"/>
                </a:lnTo>
                <a:lnTo>
                  <a:pt x="2634" y="534"/>
                </a:lnTo>
                <a:lnTo>
                  <a:pt x="2638" y="534"/>
                </a:lnTo>
                <a:lnTo>
                  <a:pt x="2638" y="529"/>
                </a:lnTo>
                <a:lnTo>
                  <a:pt x="2638" y="525"/>
                </a:lnTo>
                <a:lnTo>
                  <a:pt x="2638" y="525"/>
                </a:lnTo>
                <a:lnTo>
                  <a:pt x="2638" y="525"/>
                </a:lnTo>
                <a:lnTo>
                  <a:pt x="2638" y="525"/>
                </a:lnTo>
                <a:lnTo>
                  <a:pt x="2638" y="525"/>
                </a:lnTo>
                <a:lnTo>
                  <a:pt x="2643" y="520"/>
                </a:lnTo>
                <a:lnTo>
                  <a:pt x="2643" y="520"/>
                </a:lnTo>
                <a:lnTo>
                  <a:pt x="2647" y="520"/>
                </a:lnTo>
                <a:lnTo>
                  <a:pt x="2643" y="520"/>
                </a:lnTo>
                <a:lnTo>
                  <a:pt x="2643" y="520"/>
                </a:lnTo>
                <a:lnTo>
                  <a:pt x="2643" y="525"/>
                </a:lnTo>
                <a:lnTo>
                  <a:pt x="2643" y="525"/>
                </a:lnTo>
                <a:lnTo>
                  <a:pt x="2643" y="525"/>
                </a:lnTo>
                <a:lnTo>
                  <a:pt x="2643" y="525"/>
                </a:lnTo>
                <a:lnTo>
                  <a:pt x="2643" y="525"/>
                </a:lnTo>
                <a:lnTo>
                  <a:pt x="2643" y="525"/>
                </a:lnTo>
                <a:lnTo>
                  <a:pt x="2643" y="525"/>
                </a:lnTo>
                <a:lnTo>
                  <a:pt x="2643" y="525"/>
                </a:lnTo>
                <a:lnTo>
                  <a:pt x="2647" y="525"/>
                </a:lnTo>
                <a:lnTo>
                  <a:pt x="2647" y="525"/>
                </a:lnTo>
                <a:lnTo>
                  <a:pt x="2647" y="520"/>
                </a:lnTo>
                <a:lnTo>
                  <a:pt x="2647" y="520"/>
                </a:lnTo>
                <a:lnTo>
                  <a:pt x="2647" y="520"/>
                </a:lnTo>
                <a:lnTo>
                  <a:pt x="2647" y="520"/>
                </a:lnTo>
                <a:lnTo>
                  <a:pt x="2647" y="520"/>
                </a:lnTo>
                <a:lnTo>
                  <a:pt x="2647" y="525"/>
                </a:lnTo>
                <a:lnTo>
                  <a:pt x="2652" y="525"/>
                </a:lnTo>
                <a:lnTo>
                  <a:pt x="2647" y="525"/>
                </a:lnTo>
                <a:lnTo>
                  <a:pt x="2647" y="525"/>
                </a:lnTo>
                <a:lnTo>
                  <a:pt x="2647" y="525"/>
                </a:lnTo>
                <a:lnTo>
                  <a:pt x="2647" y="529"/>
                </a:lnTo>
                <a:lnTo>
                  <a:pt x="2647" y="529"/>
                </a:lnTo>
                <a:lnTo>
                  <a:pt x="2647" y="529"/>
                </a:lnTo>
                <a:lnTo>
                  <a:pt x="2647" y="529"/>
                </a:lnTo>
                <a:lnTo>
                  <a:pt x="2647" y="534"/>
                </a:lnTo>
                <a:lnTo>
                  <a:pt x="2647" y="534"/>
                </a:lnTo>
                <a:lnTo>
                  <a:pt x="2647" y="534"/>
                </a:lnTo>
                <a:lnTo>
                  <a:pt x="2643" y="538"/>
                </a:lnTo>
                <a:lnTo>
                  <a:pt x="2643" y="543"/>
                </a:lnTo>
                <a:lnTo>
                  <a:pt x="2643" y="543"/>
                </a:lnTo>
                <a:lnTo>
                  <a:pt x="2638" y="543"/>
                </a:lnTo>
                <a:lnTo>
                  <a:pt x="2638" y="543"/>
                </a:lnTo>
                <a:lnTo>
                  <a:pt x="2643" y="543"/>
                </a:lnTo>
                <a:lnTo>
                  <a:pt x="2643" y="547"/>
                </a:lnTo>
                <a:lnTo>
                  <a:pt x="2643" y="547"/>
                </a:lnTo>
                <a:lnTo>
                  <a:pt x="2643" y="547"/>
                </a:lnTo>
                <a:lnTo>
                  <a:pt x="2643" y="547"/>
                </a:lnTo>
                <a:lnTo>
                  <a:pt x="2647" y="543"/>
                </a:lnTo>
                <a:lnTo>
                  <a:pt x="2647" y="547"/>
                </a:lnTo>
                <a:lnTo>
                  <a:pt x="2647" y="547"/>
                </a:lnTo>
                <a:lnTo>
                  <a:pt x="2652" y="547"/>
                </a:lnTo>
                <a:lnTo>
                  <a:pt x="2652" y="543"/>
                </a:lnTo>
                <a:lnTo>
                  <a:pt x="2652" y="543"/>
                </a:lnTo>
                <a:lnTo>
                  <a:pt x="2652" y="543"/>
                </a:lnTo>
                <a:lnTo>
                  <a:pt x="2656" y="547"/>
                </a:lnTo>
                <a:lnTo>
                  <a:pt x="2656" y="547"/>
                </a:lnTo>
                <a:lnTo>
                  <a:pt x="2656" y="547"/>
                </a:lnTo>
                <a:lnTo>
                  <a:pt x="2656" y="547"/>
                </a:lnTo>
                <a:lnTo>
                  <a:pt x="2656" y="547"/>
                </a:lnTo>
                <a:lnTo>
                  <a:pt x="2661" y="543"/>
                </a:lnTo>
                <a:lnTo>
                  <a:pt x="2661" y="543"/>
                </a:lnTo>
                <a:lnTo>
                  <a:pt x="2661" y="543"/>
                </a:lnTo>
                <a:lnTo>
                  <a:pt x="2661" y="543"/>
                </a:lnTo>
                <a:lnTo>
                  <a:pt x="2661" y="543"/>
                </a:lnTo>
                <a:lnTo>
                  <a:pt x="2665" y="543"/>
                </a:lnTo>
                <a:lnTo>
                  <a:pt x="2670" y="543"/>
                </a:lnTo>
                <a:lnTo>
                  <a:pt x="2670" y="543"/>
                </a:lnTo>
                <a:lnTo>
                  <a:pt x="2665" y="543"/>
                </a:lnTo>
                <a:lnTo>
                  <a:pt x="2665" y="547"/>
                </a:lnTo>
                <a:lnTo>
                  <a:pt x="2661" y="552"/>
                </a:lnTo>
                <a:lnTo>
                  <a:pt x="2661" y="552"/>
                </a:lnTo>
                <a:lnTo>
                  <a:pt x="2665" y="556"/>
                </a:lnTo>
                <a:lnTo>
                  <a:pt x="2665" y="556"/>
                </a:lnTo>
                <a:lnTo>
                  <a:pt x="2665" y="556"/>
                </a:lnTo>
                <a:lnTo>
                  <a:pt x="2670" y="556"/>
                </a:lnTo>
                <a:lnTo>
                  <a:pt x="2670" y="556"/>
                </a:lnTo>
                <a:lnTo>
                  <a:pt x="2670" y="556"/>
                </a:lnTo>
                <a:lnTo>
                  <a:pt x="2670" y="556"/>
                </a:lnTo>
                <a:lnTo>
                  <a:pt x="2670" y="556"/>
                </a:lnTo>
                <a:lnTo>
                  <a:pt x="2670" y="561"/>
                </a:lnTo>
                <a:lnTo>
                  <a:pt x="2670" y="561"/>
                </a:lnTo>
                <a:lnTo>
                  <a:pt x="2670" y="561"/>
                </a:lnTo>
                <a:lnTo>
                  <a:pt x="2670" y="565"/>
                </a:lnTo>
                <a:lnTo>
                  <a:pt x="2670" y="565"/>
                </a:lnTo>
                <a:lnTo>
                  <a:pt x="2670" y="565"/>
                </a:lnTo>
                <a:lnTo>
                  <a:pt x="2670" y="565"/>
                </a:lnTo>
                <a:lnTo>
                  <a:pt x="2670" y="565"/>
                </a:lnTo>
                <a:lnTo>
                  <a:pt x="2665" y="570"/>
                </a:lnTo>
                <a:lnTo>
                  <a:pt x="2665" y="570"/>
                </a:lnTo>
                <a:lnTo>
                  <a:pt x="2670" y="574"/>
                </a:lnTo>
                <a:lnTo>
                  <a:pt x="2670" y="574"/>
                </a:lnTo>
                <a:lnTo>
                  <a:pt x="2670" y="574"/>
                </a:lnTo>
                <a:lnTo>
                  <a:pt x="2670" y="574"/>
                </a:lnTo>
                <a:lnTo>
                  <a:pt x="2670" y="574"/>
                </a:lnTo>
                <a:lnTo>
                  <a:pt x="2670" y="574"/>
                </a:lnTo>
                <a:lnTo>
                  <a:pt x="2670" y="574"/>
                </a:lnTo>
                <a:lnTo>
                  <a:pt x="2665" y="570"/>
                </a:lnTo>
                <a:lnTo>
                  <a:pt x="2665" y="574"/>
                </a:lnTo>
                <a:lnTo>
                  <a:pt x="2665" y="574"/>
                </a:lnTo>
                <a:lnTo>
                  <a:pt x="2665" y="574"/>
                </a:lnTo>
                <a:lnTo>
                  <a:pt x="2661" y="574"/>
                </a:lnTo>
                <a:lnTo>
                  <a:pt x="2661" y="574"/>
                </a:lnTo>
                <a:lnTo>
                  <a:pt x="2661" y="574"/>
                </a:lnTo>
                <a:lnTo>
                  <a:pt x="2656" y="574"/>
                </a:lnTo>
                <a:lnTo>
                  <a:pt x="2656" y="574"/>
                </a:lnTo>
                <a:lnTo>
                  <a:pt x="2652" y="574"/>
                </a:lnTo>
                <a:lnTo>
                  <a:pt x="2652" y="579"/>
                </a:lnTo>
                <a:lnTo>
                  <a:pt x="2647" y="579"/>
                </a:lnTo>
                <a:lnTo>
                  <a:pt x="2647" y="579"/>
                </a:lnTo>
                <a:lnTo>
                  <a:pt x="2647" y="579"/>
                </a:lnTo>
                <a:lnTo>
                  <a:pt x="2647" y="579"/>
                </a:lnTo>
                <a:lnTo>
                  <a:pt x="2643" y="583"/>
                </a:lnTo>
                <a:lnTo>
                  <a:pt x="2643" y="583"/>
                </a:lnTo>
                <a:lnTo>
                  <a:pt x="2643" y="583"/>
                </a:lnTo>
                <a:lnTo>
                  <a:pt x="2643" y="583"/>
                </a:lnTo>
                <a:lnTo>
                  <a:pt x="2647" y="583"/>
                </a:lnTo>
                <a:lnTo>
                  <a:pt x="2647" y="583"/>
                </a:lnTo>
                <a:lnTo>
                  <a:pt x="2652" y="579"/>
                </a:lnTo>
                <a:lnTo>
                  <a:pt x="2652" y="579"/>
                </a:lnTo>
                <a:lnTo>
                  <a:pt x="2652" y="583"/>
                </a:lnTo>
                <a:lnTo>
                  <a:pt x="2652" y="583"/>
                </a:lnTo>
                <a:lnTo>
                  <a:pt x="2652" y="583"/>
                </a:lnTo>
                <a:lnTo>
                  <a:pt x="2652" y="583"/>
                </a:lnTo>
                <a:lnTo>
                  <a:pt x="2652" y="588"/>
                </a:lnTo>
                <a:lnTo>
                  <a:pt x="2652" y="588"/>
                </a:lnTo>
                <a:lnTo>
                  <a:pt x="2652" y="588"/>
                </a:lnTo>
                <a:lnTo>
                  <a:pt x="2652" y="588"/>
                </a:lnTo>
                <a:lnTo>
                  <a:pt x="2652" y="588"/>
                </a:lnTo>
                <a:lnTo>
                  <a:pt x="2652" y="592"/>
                </a:lnTo>
                <a:lnTo>
                  <a:pt x="2652" y="592"/>
                </a:lnTo>
                <a:lnTo>
                  <a:pt x="2647" y="592"/>
                </a:lnTo>
                <a:lnTo>
                  <a:pt x="2647" y="592"/>
                </a:lnTo>
                <a:lnTo>
                  <a:pt x="2643" y="597"/>
                </a:lnTo>
                <a:lnTo>
                  <a:pt x="2638" y="597"/>
                </a:lnTo>
                <a:lnTo>
                  <a:pt x="2634" y="597"/>
                </a:lnTo>
                <a:lnTo>
                  <a:pt x="2634" y="597"/>
                </a:lnTo>
                <a:lnTo>
                  <a:pt x="2634" y="601"/>
                </a:lnTo>
                <a:lnTo>
                  <a:pt x="2634" y="601"/>
                </a:lnTo>
                <a:lnTo>
                  <a:pt x="2634" y="601"/>
                </a:lnTo>
                <a:lnTo>
                  <a:pt x="2634" y="601"/>
                </a:lnTo>
                <a:lnTo>
                  <a:pt x="2634" y="601"/>
                </a:lnTo>
                <a:lnTo>
                  <a:pt x="2638" y="606"/>
                </a:lnTo>
                <a:lnTo>
                  <a:pt x="2638" y="606"/>
                </a:lnTo>
                <a:lnTo>
                  <a:pt x="2643" y="601"/>
                </a:lnTo>
                <a:lnTo>
                  <a:pt x="2643" y="601"/>
                </a:lnTo>
                <a:lnTo>
                  <a:pt x="2647" y="601"/>
                </a:lnTo>
                <a:lnTo>
                  <a:pt x="2647" y="606"/>
                </a:lnTo>
                <a:lnTo>
                  <a:pt x="2647" y="606"/>
                </a:lnTo>
                <a:lnTo>
                  <a:pt x="2647" y="606"/>
                </a:lnTo>
                <a:lnTo>
                  <a:pt x="2647" y="606"/>
                </a:lnTo>
                <a:lnTo>
                  <a:pt x="2647" y="606"/>
                </a:lnTo>
                <a:lnTo>
                  <a:pt x="2647" y="606"/>
                </a:lnTo>
                <a:lnTo>
                  <a:pt x="2652" y="606"/>
                </a:lnTo>
                <a:lnTo>
                  <a:pt x="2652" y="606"/>
                </a:lnTo>
                <a:lnTo>
                  <a:pt x="2652" y="606"/>
                </a:lnTo>
                <a:lnTo>
                  <a:pt x="2652" y="606"/>
                </a:lnTo>
                <a:lnTo>
                  <a:pt x="2656" y="610"/>
                </a:lnTo>
                <a:lnTo>
                  <a:pt x="2661" y="610"/>
                </a:lnTo>
                <a:lnTo>
                  <a:pt x="2661" y="610"/>
                </a:lnTo>
                <a:lnTo>
                  <a:pt x="2665" y="606"/>
                </a:lnTo>
                <a:lnTo>
                  <a:pt x="2665" y="606"/>
                </a:lnTo>
                <a:lnTo>
                  <a:pt x="2670" y="606"/>
                </a:lnTo>
                <a:lnTo>
                  <a:pt x="2670" y="606"/>
                </a:lnTo>
                <a:lnTo>
                  <a:pt x="2670" y="606"/>
                </a:lnTo>
                <a:lnTo>
                  <a:pt x="2674" y="601"/>
                </a:lnTo>
                <a:lnTo>
                  <a:pt x="2670" y="606"/>
                </a:lnTo>
                <a:lnTo>
                  <a:pt x="2670" y="606"/>
                </a:lnTo>
                <a:lnTo>
                  <a:pt x="2670" y="610"/>
                </a:lnTo>
                <a:lnTo>
                  <a:pt x="2665" y="610"/>
                </a:lnTo>
                <a:lnTo>
                  <a:pt x="2665" y="610"/>
                </a:lnTo>
                <a:lnTo>
                  <a:pt x="2661" y="615"/>
                </a:lnTo>
                <a:lnTo>
                  <a:pt x="2661" y="615"/>
                </a:lnTo>
                <a:lnTo>
                  <a:pt x="2661" y="615"/>
                </a:lnTo>
                <a:lnTo>
                  <a:pt x="2656" y="615"/>
                </a:lnTo>
                <a:lnTo>
                  <a:pt x="2652" y="610"/>
                </a:lnTo>
                <a:lnTo>
                  <a:pt x="2647" y="615"/>
                </a:lnTo>
                <a:lnTo>
                  <a:pt x="2647" y="615"/>
                </a:lnTo>
                <a:lnTo>
                  <a:pt x="2647" y="615"/>
                </a:lnTo>
                <a:lnTo>
                  <a:pt x="2643" y="619"/>
                </a:lnTo>
                <a:lnTo>
                  <a:pt x="2643" y="619"/>
                </a:lnTo>
                <a:lnTo>
                  <a:pt x="2643" y="619"/>
                </a:lnTo>
                <a:lnTo>
                  <a:pt x="2643" y="619"/>
                </a:lnTo>
                <a:lnTo>
                  <a:pt x="2638" y="624"/>
                </a:lnTo>
                <a:lnTo>
                  <a:pt x="2634" y="624"/>
                </a:lnTo>
                <a:lnTo>
                  <a:pt x="2634" y="624"/>
                </a:lnTo>
                <a:lnTo>
                  <a:pt x="2634" y="629"/>
                </a:lnTo>
                <a:lnTo>
                  <a:pt x="2634" y="629"/>
                </a:lnTo>
                <a:lnTo>
                  <a:pt x="2634" y="629"/>
                </a:lnTo>
                <a:lnTo>
                  <a:pt x="2629" y="633"/>
                </a:lnTo>
                <a:lnTo>
                  <a:pt x="2625" y="633"/>
                </a:lnTo>
                <a:lnTo>
                  <a:pt x="2625" y="633"/>
                </a:lnTo>
                <a:lnTo>
                  <a:pt x="2625" y="633"/>
                </a:lnTo>
                <a:lnTo>
                  <a:pt x="2625" y="633"/>
                </a:lnTo>
                <a:lnTo>
                  <a:pt x="2625" y="633"/>
                </a:lnTo>
                <a:lnTo>
                  <a:pt x="2629" y="633"/>
                </a:lnTo>
                <a:lnTo>
                  <a:pt x="2629" y="633"/>
                </a:lnTo>
                <a:lnTo>
                  <a:pt x="2629" y="633"/>
                </a:lnTo>
                <a:lnTo>
                  <a:pt x="2634" y="633"/>
                </a:lnTo>
                <a:lnTo>
                  <a:pt x="2634" y="633"/>
                </a:lnTo>
                <a:lnTo>
                  <a:pt x="2634" y="633"/>
                </a:lnTo>
                <a:lnTo>
                  <a:pt x="2638" y="633"/>
                </a:lnTo>
                <a:lnTo>
                  <a:pt x="2638" y="629"/>
                </a:lnTo>
                <a:lnTo>
                  <a:pt x="2643" y="629"/>
                </a:lnTo>
                <a:lnTo>
                  <a:pt x="2643" y="629"/>
                </a:lnTo>
                <a:lnTo>
                  <a:pt x="2643" y="629"/>
                </a:lnTo>
                <a:lnTo>
                  <a:pt x="2647" y="629"/>
                </a:lnTo>
                <a:lnTo>
                  <a:pt x="2647" y="629"/>
                </a:lnTo>
                <a:lnTo>
                  <a:pt x="2647" y="629"/>
                </a:lnTo>
                <a:lnTo>
                  <a:pt x="2647" y="629"/>
                </a:lnTo>
                <a:lnTo>
                  <a:pt x="2652" y="629"/>
                </a:lnTo>
                <a:lnTo>
                  <a:pt x="2652" y="633"/>
                </a:lnTo>
                <a:lnTo>
                  <a:pt x="2652" y="633"/>
                </a:lnTo>
                <a:lnTo>
                  <a:pt x="2656" y="629"/>
                </a:lnTo>
                <a:lnTo>
                  <a:pt x="2656" y="629"/>
                </a:lnTo>
                <a:lnTo>
                  <a:pt x="2656" y="624"/>
                </a:lnTo>
                <a:lnTo>
                  <a:pt x="2656" y="624"/>
                </a:lnTo>
                <a:lnTo>
                  <a:pt x="2665" y="624"/>
                </a:lnTo>
                <a:lnTo>
                  <a:pt x="2665" y="624"/>
                </a:lnTo>
                <a:lnTo>
                  <a:pt x="2665" y="624"/>
                </a:lnTo>
                <a:lnTo>
                  <a:pt x="2670" y="624"/>
                </a:lnTo>
                <a:lnTo>
                  <a:pt x="2670" y="624"/>
                </a:lnTo>
                <a:lnTo>
                  <a:pt x="2670" y="624"/>
                </a:lnTo>
                <a:lnTo>
                  <a:pt x="2674" y="624"/>
                </a:lnTo>
                <a:lnTo>
                  <a:pt x="2674" y="624"/>
                </a:lnTo>
                <a:lnTo>
                  <a:pt x="2679" y="624"/>
                </a:lnTo>
                <a:lnTo>
                  <a:pt x="2679" y="624"/>
                </a:lnTo>
                <a:lnTo>
                  <a:pt x="2679" y="624"/>
                </a:lnTo>
                <a:lnTo>
                  <a:pt x="2679" y="624"/>
                </a:lnTo>
                <a:lnTo>
                  <a:pt x="2679" y="624"/>
                </a:lnTo>
                <a:lnTo>
                  <a:pt x="2679" y="624"/>
                </a:lnTo>
                <a:lnTo>
                  <a:pt x="2684" y="624"/>
                </a:lnTo>
                <a:lnTo>
                  <a:pt x="2684" y="624"/>
                </a:lnTo>
                <a:lnTo>
                  <a:pt x="2684" y="624"/>
                </a:lnTo>
                <a:lnTo>
                  <a:pt x="2688" y="619"/>
                </a:lnTo>
                <a:lnTo>
                  <a:pt x="2688" y="619"/>
                </a:lnTo>
                <a:lnTo>
                  <a:pt x="2688" y="619"/>
                </a:lnTo>
                <a:lnTo>
                  <a:pt x="2693" y="619"/>
                </a:lnTo>
                <a:lnTo>
                  <a:pt x="2693" y="619"/>
                </a:lnTo>
                <a:lnTo>
                  <a:pt x="2693" y="619"/>
                </a:lnTo>
                <a:lnTo>
                  <a:pt x="2697" y="619"/>
                </a:lnTo>
                <a:lnTo>
                  <a:pt x="2702" y="619"/>
                </a:lnTo>
                <a:lnTo>
                  <a:pt x="2706" y="619"/>
                </a:lnTo>
                <a:lnTo>
                  <a:pt x="2711" y="624"/>
                </a:lnTo>
                <a:lnTo>
                  <a:pt x="2711" y="619"/>
                </a:lnTo>
                <a:lnTo>
                  <a:pt x="2715" y="619"/>
                </a:lnTo>
                <a:lnTo>
                  <a:pt x="2715" y="619"/>
                </a:lnTo>
                <a:lnTo>
                  <a:pt x="2720" y="619"/>
                </a:lnTo>
                <a:lnTo>
                  <a:pt x="2720" y="619"/>
                </a:lnTo>
                <a:lnTo>
                  <a:pt x="2720" y="619"/>
                </a:lnTo>
                <a:lnTo>
                  <a:pt x="2720" y="619"/>
                </a:lnTo>
                <a:lnTo>
                  <a:pt x="2724" y="615"/>
                </a:lnTo>
                <a:lnTo>
                  <a:pt x="2729" y="615"/>
                </a:lnTo>
                <a:lnTo>
                  <a:pt x="2729" y="615"/>
                </a:lnTo>
                <a:lnTo>
                  <a:pt x="2729" y="610"/>
                </a:lnTo>
                <a:lnTo>
                  <a:pt x="2729" y="610"/>
                </a:lnTo>
                <a:lnTo>
                  <a:pt x="2729" y="610"/>
                </a:lnTo>
                <a:lnTo>
                  <a:pt x="2724" y="610"/>
                </a:lnTo>
                <a:lnTo>
                  <a:pt x="2724" y="610"/>
                </a:lnTo>
                <a:lnTo>
                  <a:pt x="2720" y="610"/>
                </a:lnTo>
                <a:lnTo>
                  <a:pt x="2720" y="610"/>
                </a:lnTo>
                <a:lnTo>
                  <a:pt x="2720" y="610"/>
                </a:lnTo>
                <a:lnTo>
                  <a:pt x="2715" y="610"/>
                </a:lnTo>
                <a:lnTo>
                  <a:pt x="2715" y="610"/>
                </a:lnTo>
                <a:lnTo>
                  <a:pt x="2715" y="610"/>
                </a:lnTo>
                <a:lnTo>
                  <a:pt x="2715" y="606"/>
                </a:lnTo>
                <a:lnTo>
                  <a:pt x="2715" y="606"/>
                </a:lnTo>
                <a:lnTo>
                  <a:pt x="2720" y="606"/>
                </a:lnTo>
                <a:lnTo>
                  <a:pt x="2720" y="606"/>
                </a:lnTo>
                <a:lnTo>
                  <a:pt x="2720" y="606"/>
                </a:lnTo>
                <a:lnTo>
                  <a:pt x="2720" y="606"/>
                </a:lnTo>
                <a:lnTo>
                  <a:pt x="2720" y="606"/>
                </a:lnTo>
                <a:lnTo>
                  <a:pt x="2720" y="606"/>
                </a:lnTo>
                <a:lnTo>
                  <a:pt x="2724" y="601"/>
                </a:lnTo>
                <a:lnTo>
                  <a:pt x="2724" y="601"/>
                </a:lnTo>
                <a:lnTo>
                  <a:pt x="2724" y="601"/>
                </a:lnTo>
                <a:lnTo>
                  <a:pt x="2729" y="601"/>
                </a:lnTo>
                <a:lnTo>
                  <a:pt x="2729" y="601"/>
                </a:lnTo>
                <a:lnTo>
                  <a:pt x="2729" y="601"/>
                </a:lnTo>
                <a:lnTo>
                  <a:pt x="2729" y="601"/>
                </a:lnTo>
                <a:lnTo>
                  <a:pt x="2729" y="601"/>
                </a:lnTo>
                <a:lnTo>
                  <a:pt x="2729" y="601"/>
                </a:lnTo>
                <a:lnTo>
                  <a:pt x="2729" y="597"/>
                </a:lnTo>
                <a:lnTo>
                  <a:pt x="2733" y="597"/>
                </a:lnTo>
                <a:lnTo>
                  <a:pt x="2733" y="597"/>
                </a:lnTo>
                <a:lnTo>
                  <a:pt x="2733" y="597"/>
                </a:lnTo>
                <a:lnTo>
                  <a:pt x="2733" y="592"/>
                </a:lnTo>
                <a:lnTo>
                  <a:pt x="2733" y="592"/>
                </a:lnTo>
                <a:lnTo>
                  <a:pt x="2733" y="588"/>
                </a:lnTo>
                <a:lnTo>
                  <a:pt x="2733" y="588"/>
                </a:lnTo>
                <a:lnTo>
                  <a:pt x="2733" y="588"/>
                </a:lnTo>
                <a:lnTo>
                  <a:pt x="2733" y="583"/>
                </a:lnTo>
                <a:lnTo>
                  <a:pt x="2729" y="583"/>
                </a:lnTo>
                <a:lnTo>
                  <a:pt x="2729" y="583"/>
                </a:lnTo>
                <a:lnTo>
                  <a:pt x="2724" y="579"/>
                </a:lnTo>
                <a:lnTo>
                  <a:pt x="2724" y="579"/>
                </a:lnTo>
                <a:lnTo>
                  <a:pt x="2724" y="579"/>
                </a:lnTo>
                <a:lnTo>
                  <a:pt x="2720" y="579"/>
                </a:lnTo>
                <a:lnTo>
                  <a:pt x="2720" y="579"/>
                </a:lnTo>
                <a:lnTo>
                  <a:pt x="2720" y="579"/>
                </a:lnTo>
                <a:lnTo>
                  <a:pt x="2715" y="583"/>
                </a:lnTo>
                <a:lnTo>
                  <a:pt x="2715" y="583"/>
                </a:lnTo>
                <a:lnTo>
                  <a:pt x="2715" y="583"/>
                </a:lnTo>
                <a:lnTo>
                  <a:pt x="2715" y="583"/>
                </a:lnTo>
                <a:lnTo>
                  <a:pt x="2711" y="583"/>
                </a:lnTo>
                <a:lnTo>
                  <a:pt x="2711" y="579"/>
                </a:lnTo>
                <a:lnTo>
                  <a:pt x="2715" y="579"/>
                </a:lnTo>
                <a:lnTo>
                  <a:pt x="2715" y="579"/>
                </a:lnTo>
                <a:lnTo>
                  <a:pt x="2715" y="579"/>
                </a:lnTo>
                <a:lnTo>
                  <a:pt x="2715" y="574"/>
                </a:lnTo>
                <a:lnTo>
                  <a:pt x="2711" y="570"/>
                </a:lnTo>
                <a:lnTo>
                  <a:pt x="2706" y="565"/>
                </a:lnTo>
                <a:lnTo>
                  <a:pt x="2706" y="565"/>
                </a:lnTo>
                <a:lnTo>
                  <a:pt x="2702" y="565"/>
                </a:lnTo>
                <a:lnTo>
                  <a:pt x="2702" y="565"/>
                </a:lnTo>
                <a:lnTo>
                  <a:pt x="2706" y="565"/>
                </a:lnTo>
                <a:lnTo>
                  <a:pt x="2706" y="565"/>
                </a:lnTo>
                <a:lnTo>
                  <a:pt x="2711" y="565"/>
                </a:lnTo>
                <a:lnTo>
                  <a:pt x="2711" y="570"/>
                </a:lnTo>
                <a:lnTo>
                  <a:pt x="2711" y="570"/>
                </a:lnTo>
                <a:lnTo>
                  <a:pt x="2711" y="570"/>
                </a:lnTo>
                <a:lnTo>
                  <a:pt x="2711" y="570"/>
                </a:lnTo>
                <a:lnTo>
                  <a:pt x="2711" y="570"/>
                </a:lnTo>
                <a:lnTo>
                  <a:pt x="2711" y="565"/>
                </a:lnTo>
                <a:lnTo>
                  <a:pt x="2711" y="565"/>
                </a:lnTo>
                <a:lnTo>
                  <a:pt x="2711" y="561"/>
                </a:lnTo>
                <a:lnTo>
                  <a:pt x="2711" y="561"/>
                </a:lnTo>
                <a:lnTo>
                  <a:pt x="2711" y="561"/>
                </a:lnTo>
                <a:lnTo>
                  <a:pt x="2711" y="561"/>
                </a:lnTo>
                <a:lnTo>
                  <a:pt x="2711" y="556"/>
                </a:lnTo>
                <a:lnTo>
                  <a:pt x="2706" y="556"/>
                </a:lnTo>
                <a:lnTo>
                  <a:pt x="2706" y="552"/>
                </a:lnTo>
                <a:lnTo>
                  <a:pt x="2702" y="552"/>
                </a:lnTo>
                <a:lnTo>
                  <a:pt x="2702" y="552"/>
                </a:lnTo>
                <a:lnTo>
                  <a:pt x="2697" y="547"/>
                </a:lnTo>
                <a:lnTo>
                  <a:pt x="2697" y="547"/>
                </a:lnTo>
                <a:lnTo>
                  <a:pt x="2693" y="547"/>
                </a:lnTo>
                <a:lnTo>
                  <a:pt x="2693" y="543"/>
                </a:lnTo>
                <a:lnTo>
                  <a:pt x="2693" y="538"/>
                </a:lnTo>
                <a:lnTo>
                  <a:pt x="2693" y="534"/>
                </a:lnTo>
                <a:lnTo>
                  <a:pt x="2693" y="534"/>
                </a:lnTo>
                <a:lnTo>
                  <a:pt x="2688" y="529"/>
                </a:lnTo>
                <a:lnTo>
                  <a:pt x="2688" y="529"/>
                </a:lnTo>
                <a:lnTo>
                  <a:pt x="2688" y="529"/>
                </a:lnTo>
                <a:lnTo>
                  <a:pt x="2684" y="525"/>
                </a:lnTo>
                <a:lnTo>
                  <a:pt x="2679" y="525"/>
                </a:lnTo>
                <a:lnTo>
                  <a:pt x="2674" y="525"/>
                </a:lnTo>
                <a:lnTo>
                  <a:pt x="2674" y="525"/>
                </a:lnTo>
                <a:lnTo>
                  <a:pt x="2670" y="525"/>
                </a:lnTo>
                <a:lnTo>
                  <a:pt x="2665" y="525"/>
                </a:lnTo>
                <a:lnTo>
                  <a:pt x="2661" y="520"/>
                </a:lnTo>
                <a:lnTo>
                  <a:pt x="2661" y="520"/>
                </a:lnTo>
                <a:lnTo>
                  <a:pt x="2665" y="520"/>
                </a:lnTo>
                <a:lnTo>
                  <a:pt x="2665" y="525"/>
                </a:lnTo>
                <a:lnTo>
                  <a:pt x="2670" y="525"/>
                </a:lnTo>
                <a:lnTo>
                  <a:pt x="2670" y="520"/>
                </a:lnTo>
                <a:lnTo>
                  <a:pt x="2670" y="520"/>
                </a:lnTo>
                <a:lnTo>
                  <a:pt x="2674" y="520"/>
                </a:lnTo>
                <a:lnTo>
                  <a:pt x="2674" y="520"/>
                </a:lnTo>
                <a:lnTo>
                  <a:pt x="2679" y="520"/>
                </a:lnTo>
                <a:lnTo>
                  <a:pt x="2679" y="515"/>
                </a:lnTo>
                <a:lnTo>
                  <a:pt x="2674" y="515"/>
                </a:lnTo>
                <a:lnTo>
                  <a:pt x="2674" y="515"/>
                </a:lnTo>
                <a:lnTo>
                  <a:pt x="2670" y="515"/>
                </a:lnTo>
                <a:lnTo>
                  <a:pt x="2670" y="515"/>
                </a:lnTo>
                <a:lnTo>
                  <a:pt x="2670" y="515"/>
                </a:lnTo>
                <a:lnTo>
                  <a:pt x="2670" y="515"/>
                </a:lnTo>
                <a:lnTo>
                  <a:pt x="2674" y="515"/>
                </a:lnTo>
                <a:lnTo>
                  <a:pt x="2674" y="515"/>
                </a:lnTo>
                <a:lnTo>
                  <a:pt x="2679" y="515"/>
                </a:lnTo>
                <a:lnTo>
                  <a:pt x="2679" y="511"/>
                </a:lnTo>
                <a:lnTo>
                  <a:pt x="2679" y="511"/>
                </a:lnTo>
                <a:lnTo>
                  <a:pt x="2684" y="511"/>
                </a:lnTo>
                <a:lnTo>
                  <a:pt x="2684" y="506"/>
                </a:lnTo>
                <a:lnTo>
                  <a:pt x="2688" y="502"/>
                </a:lnTo>
                <a:lnTo>
                  <a:pt x="2688" y="502"/>
                </a:lnTo>
                <a:lnTo>
                  <a:pt x="2688" y="502"/>
                </a:lnTo>
                <a:lnTo>
                  <a:pt x="2688" y="497"/>
                </a:lnTo>
                <a:lnTo>
                  <a:pt x="2688" y="497"/>
                </a:lnTo>
                <a:lnTo>
                  <a:pt x="2693" y="497"/>
                </a:lnTo>
                <a:lnTo>
                  <a:pt x="2693" y="497"/>
                </a:lnTo>
                <a:lnTo>
                  <a:pt x="2693" y="497"/>
                </a:lnTo>
                <a:lnTo>
                  <a:pt x="2693" y="493"/>
                </a:lnTo>
                <a:lnTo>
                  <a:pt x="2688" y="493"/>
                </a:lnTo>
                <a:lnTo>
                  <a:pt x="2688" y="493"/>
                </a:lnTo>
                <a:lnTo>
                  <a:pt x="2688" y="493"/>
                </a:lnTo>
                <a:lnTo>
                  <a:pt x="2679" y="493"/>
                </a:lnTo>
                <a:lnTo>
                  <a:pt x="2674" y="493"/>
                </a:lnTo>
                <a:lnTo>
                  <a:pt x="2674" y="493"/>
                </a:lnTo>
                <a:lnTo>
                  <a:pt x="2674" y="493"/>
                </a:lnTo>
                <a:lnTo>
                  <a:pt x="2670" y="493"/>
                </a:lnTo>
                <a:lnTo>
                  <a:pt x="2670" y="493"/>
                </a:lnTo>
                <a:lnTo>
                  <a:pt x="2665" y="493"/>
                </a:lnTo>
                <a:lnTo>
                  <a:pt x="2665" y="493"/>
                </a:lnTo>
                <a:lnTo>
                  <a:pt x="2661" y="493"/>
                </a:lnTo>
                <a:lnTo>
                  <a:pt x="2661" y="493"/>
                </a:lnTo>
                <a:lnTo>
                  <a:pt x="2661" y="493"/>
                </a:lnTo>
                <a:lnTo>
                  <a:pt x="2665" y="488"/>
                </a:lnTo>
                <a:lnTo>
                  <a:pt x="2665" y="488"/>
                </a:lnTo>
                <a:lnTo>
                  <a:pt x="2665" y="488"/>
                </a:lnTo>
                <a:lnTo>
                  <a:pt x="2661" y="488"/>
                </a:lnTo>
                <a:lnTo>
                  <a:pt x="2661" y="488"/>
                </a:lnTo>
                <a:lnTo>
                  <a:pt x="2661" y="488"/>
                </a:lnTo>
                <a:lnTo>
                  <a:pt x="2665" y="484"/>
                </a:lnTo>
                <a:lnTo>
                  <a:pt x="2670" y="479"/>
                </a:lnTo>
                <a:lnTo>
                  <a:pt x="2674" y="479"/>
                </a:lnTo>
                <a:lnTo>
                  <a:pt x="2674" y="479"/>
                </a:lnTo>
                <a:lnTo>
                  <a:pt x="2674" y="479"/>
                </a:lnTo>
                <a:lnTo>
                  <a:pt x="2674" y="479"/>
                </a:lnTo>
                <a:lnTo>
                  <a:pt x="2674" y="475"/>
                </a:lnTo>
                <a:lnTo>
                  <a:pt x="2679" y="475"/>
                </a:lnTo>
                <a:lnTo>
                  <a:pt x="2679" y="475"/>
                </a:lnTo>
                <a:lnTo>
                  <a:pt x="2679" y="475"/>
                </a:lnTo>
                <a:lnTo>
                  <a:pt x="2674" y="475"/>
                </a:lnTo>
                <a:lnTo>
                  <a:pt x="2670" y="475"/>
                </a:lnTo>
                <a:lnTo>
                  <a:pt x="2670" y="475"/>
                </a:lnTo>
                <a:lnTo>
                  <a:pt x="2665" y="475"/>
                </a:lnTo>
                <a:lnTo>
                  <a:pt x="2661" y="475"/>
                </a:lnTo>
                <a:lnTo>
                  <a:pt x="2656" y="475"/>
                </a:lnTo>
                <a:lnTo>
                  <a:pt x="2656" y="475"/>
                </a:lnTo>
                <a:close/>
                <a:moveTo>
                  <a:pt x="2620" y="592"/>
                </a:moveTo>
                <a:lnTo>
                  <a:pt x="2620" y="588"/>
                </a:lnTo>
                <a:lnTo>
                  <a:pt x="2620" y="583"/>
                </a:lnTo>
                <a:lnTo>
                  <a:pt x="2620" y="583"/>
                </a:lnTo>
                <a:lnTo>
                  <a:pt x="2625" y="583"/>
                </a:lnTo>
                <a:lnTo>
                  <a:pt x="2625" y="583"/>
                </a:lnTo>
                <a:lnTo>
                  <a:pt x="2625" y="579"/>
                </a:lnTo>
                <a:lnTo>
                  <a:pt x="2625" y="579"/>
                </a:lnTo>
                <a:lnTo>
                  <a:pt x="2625" y="574"/>
                </a:lnTo>
                <a:lnTo>
                  <a:pt x="2625" y="574"/>
                </a:lnTo>
                <a:lnTo>
                  <a:pt x="2625" y="574"/>
                </a:lnTo>
                <a:lnTo>
                  <a:pt x="2625" y="570"/>
                </a:lnTo>
                <a:lnTo>
                  <a:pt x="2625" y="570"/>
                </a:lnTo>
                <a:lnTo>
                  <a:pt x="2625" y="570"/>
                </a:lnTo>
                <a:lnTo>
                  <a:pt x="2625" y="570"/>
                </a:lnTo>
                <a:lnTo>
                  <a:pt x="2625" y="565"/>
                </a:lnTo>
                <a:lnTo>
                  <a:pt x="2625" y="565"/>
                </a:lnTo>
                <a:lnTo>
                  <a:pt x="2625" y="565"/>
                </a:lnTo>
                <a:lnTo>
                  <a:pt x="2620" y="561"/>
                </a:lnTo>
                <a:lnTo>
                  <a:pt x="2620" y="561"/>
                </a:lnTo>
                <a:lnTo>
                  <a:pt x="2620" y="561"/>
                </a:lnTo>
                <a:lnTo>
                  <a:pt x="2625" y="561"/>
                </a:lnTo>
                <a:lnTo>
                  <a:pt x="2625" y="561"/>
                </a:lnTo>
                <a:lnTo>
                  <a:pt x="2625" y="561"/>
                </a:lnTo>
                <a:lnTo>
                  <a:pt x="2625" y="561"/>
                </a:lnTo>
                <a:lnTo>
                  <a:pt x="2625" y="561"/>
                </a:lnTo>
                <a:lnTo>
                  <a:pt x="2625" y="561"/>
                </a:lnTo>
                <a:lnTo>
                  <a:pt x="2625" y="561"/>
                </a:lnTo>
                <a:lnTo>
                  <a:pt x="2629" y="561"/>
                </a:lnTo>
                <a:lnTo>
                  <a:pt x="2629" y="556"/>
                </a:lnTo>
                <a:lnTo>
                  <a:pt x="2629" y="556"/>
                </a:lnTo>
                <a:lnTo>
                  <a:pt x="2629" y="556"/>
                </a:lnTo>
                <a:lnTo>
                  <a:pt x="2629" y="556"/>
                </a:lnTo>
                <a:lnTo>
                  <a:pt x="2634" y="556"/>
                </a:lnTo>
                <a:lnTo>
                  <a:pt x="2634" y="552"/>
                </a:lnTo>
                <a:lnTo>
                  <a:pt x="2634" y="552"/>
                </a:lnTo>
                <a:lnTo>
                  <a:pt x="2634" y="552"/>
                </a:lnTo>
                <a:lnTo>
                  <a:pt x="2634" y="552"/>
                </a:lnTo>
                <a:lnTo>
                  <a:pt x="2634" y="552"/>
                </a:lnTo>
                <a:lnTo>
                  <a:pt x="2634" y="552"/>
                </a:lnTo>
                <a:lnTo>
                  <a:pt x="2634" y="552"/>
                </a:lnTo>
                <a:lnTo>
                  <a:pt x="2634" y="552"/>
                </a:lnTo>
                <a:lnTo>
                  <a:pt x="2634" y="552"/>
                </a:lnTo>
                <a:lnTo>
                  <a:pt x="2634" y="552"/>
                </a:lnTo>
                <a:lnTo>
                  <a:pt x="2634" y="552"/>
                </a:lnTo>
                <a:lnTo>
                  <a:pt x="2634" y="547"/>
                </a:lnTo>
                <a:lnTo>
                  <a:pt x="2634" y="547"/>
                </a:lnTo>
                <a:lnTo>
                  <a:pt x="2634" y="547"/>
                </a:lnTo>
                <a:lnTo>
                  <a:pt x="2629" y="547"/>
                </a:lnTo>
                <a:lnTo>
                  <a:pt x="2629" y="547"/>
                </a:lnTo>
                <a:lnTo>
                  <a:pt x="2629" y="547"/>
                </a:lnTo>
                <a:lnTo>
                  <a:pt x="2634" y="547"/>
                </a:lnTo>
                <a:lnTo>
                  <a:pt x="2634" y="547"/>
                </a:lnTo>
                <a:lnTo>
                  <a:pt x="2634" y="547"/>
                </a:lnTo>
                <a:lnTo>
                  <a:pt x="2629" y="543"/>
                </a:lnTo>
                <a:lnTo>
                  <a:pt x="2629" y="543"/>
                </a:lnTo>
                <a:lnTo>
                  <a:pt x="2629" y="538"/>
                </a:lnTo>
                <a:lnTo>
                  <a:pt x="2629" y="538"/>
                </a:lnTo>
                <a:lnTo>
                  <a:pt x="2625" y="538"/>
                </a:lnTo>
                <a:lnTo>
                  <a:pt x="2625" y="538"/>
                </a:lnTo>
                <a:lnTo>
                  <a:pt x="2625" y="538"/>
                </a:lnTo>
                <a:lnTo>
                  <a:pt x="2620" y="538"/>
                </a:lnTo>
                <a:lnTo>
                  <a:pt x="2616" y="538"/>
                </a:lnTo>
                <a:lnTo>
                  <a:pt x="2616" y="538"/>
                </a:lnTo>
                <a:lnTo>
                  <a:pt x="2616" y="538"/>
                </a:lnTo>
                <a:lnTo>
                  <a:pt x="2616" y="538"/>
                </a:lnTo>
                <a:lnTo>
                  <a:pt x="2616" y="543"/>
                </a:lnTo>
                <a:lnTo>
                  <a:pt x="2611" y="538"/>
                </a:lnTo>
                <a:lnTo>
                  <a:pt x="2611" y="538"/>
                </a:lnTo>
                <a:lnTo>
                  <a:pt x="2611" y="538"/>
                </a:lnTo>
                <a:lnTo>
                  <a:pt x="2616" y="538"/>
                </a:lnTo>
                <a:lnTo>
                  <a:pt x="2616" y="538"/>
                </a:lnTo>
                <a:lnTo>
                  <a:pt x="2616" y="538"/>
                </a:lnTo>
                <a:lnTo>
                  <a:pt x="2616" y="534"/>
                </a:lnTo>
                <a:lnTo>
                  <a:pt x="2611" y="534"/>
                </a:lnTo>
                <a:lnTo>
                  <a:pt x="2611" y="534"/>
                </a:lnTo>
                <a:lnTo>
                  <a:pt x="2611" y="534"/>
                </a:lnTo>
                <a:lnTo>
                  <a:pt x="2611" y="534"/>
                </a:lnTo>
                <a:lnTo>
                  <a:pt x="2611" y="538"/>
                </a:lnTo>
                <a:lnTo>
                  <a:pt x="2607" y="538"/>
                </a:lnTo>
                <a:lnTo>
                  <a:pt x="2607" y="538"/>
                </a:lnTo>
                <a:lnTo>
                  <a:pt x="2607" y="538"/>
                </a:lnTo>
                <a:lnTo>
                  <a:pt x="2607" y="538"/>
                </a:lnTo>
                <a:lnTo>
                  <a:pt x="2607" y="543"/>
                </a:lnTo>
                <a:lnTo>
                  <a:pt x="2607" y="543"/>
                </a:lnTo>
                <a:lnTo>
                  <a:pt x="2607" y="543"/>
                </a:lnTo>
                <a:lnTo>
                  <a:pt x="2607" y="543"/>
                </a:lnTo>
                <a:lnTo>
                  <a:pt x="2607" y="538"/>
                </a:lnTo>
                <a:lnTo>
                  <a:pt x="2607" y="538"/>
                </a:lnTo>
                <a:lnTo>
                  <a:pt x="2607" y="538"/>
                </a:lnTo>
                <a:lnTo>
                  <a:pt x="2607" y="538"/>
                </a:lnTo>
                <a:lnTo>
                  <a:pt x="2607" y="538"/>
                </a:lnTo>
                <a:lnTo>
                  <a:pt x="2607" y="538"/>
                </a:lnTo>
                <a:lnTo>
                  <a:pt x="2607" y="538"/>
                </a:lnTo>
                <a:lnTo>
                  <a:pt x="2607" y="538"/>
                </a:lnTo>
                <a:lnTo>
                  <a:pt x="2607" y="538"/>
                </a:lnTo>
                <a:lnTo>
                  <a:pt x="2602" y="538"/>
                </a:lnTo>
                <a:lnTo>
                  <a:pt x="2602" y="538"/>
                </a:lnTo>
                <a:lnTo>
                  <a:pt x="2602" y="538"/>
                </a:lnTo>
                <a:lnTo>
                  <a:pt x="2598" y="538"/>
                </a:lnTo>
                <a:lnTo>
                  <a:pt x="2598" y="538"/>
                </a:lnTo>
                <a:lnTo>
                  <a:pt x="2598" y="538"/>
                </a:lnTo>
                <a:lnTo>
                  <a:pt x="2598" y="538"/>
                </a:lnTo>
                <a:lnTo>
                  <a:pt x="2598" y="543"/>
                </a:lnTo>
                <a:lnTo>
                  <a:pt x="2593" y="543"/>
                </a:lnTo>
                <a:lnTo>
                  <a:pt x="2598" y="543"/>
                </a:lnTo>
                <a:lnTo>
                  <a:pt x="2593" y="543"/>
                </a:lnTo>
                <a:lnTo>
                  <a:pt x="2593" y="543"/>
                </a:lnTo>
                <a:lnTo>
                  <a:pt x="2593" y="547"/>
                </a:lnTo>
                <a:lnTo>
                  <a:pt x="2593" y="547"/>
                </a:lnTo>
                <a:lnTo>
                  <a:pt x="2589" y="547"/>
                </a:lnTo>
                <a:lnTo>
                  <a:pt x="2589" y="547"/>
                </a:lnTo>
                <a:lnTo>
                  <a:pt x="2593" y="547"/>
                </a:lnTo>
                <a:lnTo>
                  <a:pt x="2598" y="547"/>
                </a:lnTo>
                <a:lnTo>
                  <a:pt x="2598" y="547"/>
                </a:lnTo>
                <a:lnTo>
                  <a:pt x="2598" y="552"/>
                </a:lnTo>
                <a:lnTo>
                  <a:pt x="2598" y="552"/>
                </a:lnTo>
                <a:lnTo>
                  <a:pt x="2593" y="552"/>
                </a:lnTo>
                <a:lnTo>
                  <a:pt x="2593" y="552"/>
                </a:lnTo>
                <a:lnTo>
                  <a:pt x="2593" y="552"/>
                </a:lnTo>
                <a:lnTo>
                  <a:pt x="2589" y="552"/>
                </a:lnTo>
                <a:lnTo>
                  <a:pt x="2593" y="556"/>
                </a:lnTo>
                <a:lnTo>
                  <a:pt x="2593" y="556"/>
                </a:lnTo>
                <a:lnTo>
                  <a:pt x="2593" y="556"/>
                </a:lnTo>
                <a:lnTo>
                  <a:pt x="2589" y="556"/>
                </a:lnTo>
                <a:lnTo>
                  <a:pt x="2584" y="556"/>
                </a:lnTo>
                <a:lnTo>
                  <a:pt x="2584" y="556"/>
                </a:lnTo>
                <a:lnTo>
                  <a:pt x="2584" y="556"/>
                </a:lnTo>
                <a:lnTo>
                  <a:pt x="2584" y="556"/>
                </a:lnTo>
                <a:lnTo>
                  <a:pt x="2580" y="556"/>
                </a:lnTo>
                <a:lnTo>
                  <a:pt x="2580" y="552"/>
                </a:lnTo>
                <a:lnTo>
                  <a:pt x="2575" y="556"/>
                </a:lnTo>
                <a:lnTo>
                  <a:pt x="2575" y="556"/>
                </a:lnTo>
                <a:lnTo>
                  <a:pt x="2571" y="556"/>
                </a:lnTo>
                <a:lnTo>
                  <a:pt x="2571" y="556"/>
                </a:lnTo>
                <a:lnTo>
                  <a:pt x="2571" y="556"/>
                </a:lnTo>
                <a:lnTo>
                  <a:pt x="2571" y="556"/>
                </a:lnTo>
                <a:lnTo>
                  <a:pt x="2571" y="556"/>
                </a:lnTo>
                <a:lnTo>
                  <a:pt x="2571" y="556"/>
                </a:lnTo>
                <a:lnTo>
                  <a:pt x="2571" y="556"/>
                </a:lnTo>
                <a:lnTo>
                  <a:pt x="2571" y="556"/>
                </a:lnTo>
                <a:lnTo>
                  <a:pt x="2575" y="556"/>
                </a:lnTo>
                <a:lnTo>
                  <a:pt x="2571" y="561"/>
                </a:lnTo>
                <a:lnTo>
                  <a:pt x="2571" y="561"/>
                </a:lnTo>
                <a:lnTo>
                  <a:pt x="2571" y="561"/>
                </a:lnTo>
                <a:lnTo>
                  <a:pt x="2571" y="561"/>
                </a:lnTo>
                <a:lnTo>
                  <a:pt x="2575" y="561"/>
                </a:lnTo>
                <a:lnTo>
                  <a:pt x="2575" y="561"/>
                </a:lnTo>
                <a:lnTo>
                  <a:pt x="2575" y="561"/>
                </a:lnTo>
                <a:lnTo>
                  <a:pt x="2575" y="565"/>
                </a:lnTo>
                <a:lnTo>
                  <a:pt x="2575" y="565"/>
                </a:lnTo>
                <a:lnTo>
                  <a:pt x="2571" y="565"/>
                </a:lnTo>
                <a:lnTo>
                  <a:pt x="2571" y="565"/>
                </a:lnTo>
                <a:lnTo>
                  <a:pt x="2571" y="565"/>
                </a:lnTo>
                <a:lnTo>
                  <a:pt x="2571" y="565"/>
                </a:lnTo>
                <a:lnTo>
                  <a:pt x="2575" y="565"/>
                </a:lnTo>
                <a:lnTo>
                  <a:pt x="2571" y="565"/>
                </a:lnTo>
                <a:lnTo>
                  <a:pt x="2571" y="570"/>
                </a:lnTo>
                <a:lnTo>
                  <a:pt x="2571" y="570"/>
                </a:lnTo>
                <a:lnTo>
                  <a:pt x="2566" y="570"/>
                </a:lnTo>
                <a:lnTo>
                  <a:pt x="2566" y="570"/>
                </a:lnTo>
                <a:lnTo>
                  <a:pt x="2571" y="570"/>
                </a:lnTo>
                <a:lnTo>
                  <a:pt x="2566" y="570"/>
                </a:lnTo>
                <a:lnTo>
                  <a:pt x="2566" y="570"/>
                </a:lnTo>
                <a:lnTo>
                  <a:pt x="2571" y="570"/>
                </a:lnTo>
                <a:lnTo>
                  <a:pt x="2571" y="570"/>
                </a:lnTo>
                <a:lnTo>
                  <a:pt x="2571" y="570"/>
                </a:lnTo>
                <a:lnTo>
                  <a:pt x="2571" y="570"/>
                </a:lnTo>
                <a:lnTo>
                  <a:pt x="2571" y="574"/>
                </a:lnTo>
                <a:lnTo>
                  <a:pt x="2571" y="574"/>
                </a:lnTo>
                <a:lnTo>
                  <a:pt x="2575" y="574"/>
                </a:lnTo>
                <a:lnTo>
                  <a:pt x="2575" y="574"/>
                </a:lnTo>
                <a:lnTo>
                  <a:pt x="2575" y="574"/>
                </a:lnTo>
                <a:lnTo>
                  <a:pt x="2575" y="574"/>
                </a:lnTo>
                <a:lnTo>
                  <a:pt x="2575" y="574"/>
                </a:lnTo>
                <a:lnTo>
                  <a:pt x="2575" y="574"/>
                </a:lnTo>
                <a:lnTo>
                  <a:pt x="2575" y="574"/>
                </a:lnTo>
                <a:lnTo>
                  <a:pt x="2580" y="574"/>
                </a:lnTo>
                <a:lnTo>
                  <a:pt x="2584" y="574"/>
                </a:lnTo>
                <a:lnTo>
                  <a:pt x="2584" y="574"/>
                </a:lnTo>
                <a:lnTo>
                  <a:pt x="2584" y="574"/>
                </a:lnTo>
                <a:lnTo>
                  <a:pt x="2584" y="574"/>
                </a:lnTo>
                <a:lnTo>
                  <a:pt x="2580" y="574"/>
                </a:lnTo>
                <a:lnTo>
                  <a:pt x="2580" y="574"/>
                </a:lnTo>
                <a:lnTo>
                  <a:pt x="2580" y="574"/>
                </a:lnTo>
                <a:lnTo>
                  <a:pt x="2580" y="579"/>
                </a:lnTo>
                <a:lnTo>
                  <a:pt x="2575" y="579"/>
                </a:lnTo>
                <a:lnTo>
                  <a:pt x="2575" y="579"/>
                </a:lnTo>
                <a:lnTo>
                  <a:pt x="2575" y="579"/>
                </a:lnTo>
                <a:lnTo>
                  <a:pt x="2575" y="583"/>
                </a:lnTo>
                <a:lnTo>
                  <a:pt x="2575" y="583"/>
                </a:lnTo>
                <a:lnTo>
                  <a:pt x="2571" y="583"/>
                </a:lnTo>
                <a:lnTo>
                  <a:pt x="2566" y="588"/>
                </a:lnTo>
                <a:lnTo>
                  <a:pt x="2571" y="588"/>
                </a:lnTo>
                <a:lnTo>
                  <a:pt x="2571" y="588"/>
                </a:lnTo>
                <a:lnTo>
                  <a:pt x="2575" y="583"/>
                </a:lnTo>
                <a:lnTo>
                  <a:pt x="2575" y="583"/>
                </a:lnTo>
                <a:lnTo>
                  <a:pt x="2575" y="583"/>
                </a:lnTo>
                <a:lnTo>
                  <a:pt x="2575" y="588"/>
                </a:lnTo>
                <a:lnTo>
                  <a:pt x="2580" y="583"/>
                </a:lnTo>
                <a:lnTo>
                  <a:pt x="2580" y="583"/>
                </a:lnTo>
                <a:lnTo>
                  <a:pt x="2580" y="583"/>
                </a:lnTo>
                <a:lnTo>
                  <a:pt x="2584" y="583"/>
                </a:lnTo>
                <a:lnTo>
                  <a:pt x="2584" y="583"/>
                </a:lnTo>
                <a:lnTo>
                  <a:pt x="2580" y="588"/>
                </a:lnTo>
                <a:lnTo>
                  <a:pt x="2575" y="588"/>
                </a:lnTo>
                <a:lnTo>
                  <a:pt x="2571" y="588"/>
                </a:lnTo>
                <a:lnTo>
                  <a:pt x="2571" y="588"/>
                </a:lnTo>
                <a:lnTo>
                  <a:pt x="2571" y="588"/>
                </a:lnTo>
                <a:lnTo>
                  <a:pt x="2571" y="588"/>
                </a:lnTo>
                <a:lnTo>
                  <a:pt x="2566" y="588"/>
                </a:lnTo>
                <a:lnTo>
                  <a:pt x="2571" y="592"/>
                </a:lnTo>
                <a:lnTo>
                  <a:pt x="2571" y="592"/>
                </a:lnTo>
                <a:lnTo>
                  <a:pt x="2571" y="592"/>
                </a:lnTo>
                <a:lnTo>
                  <a:pt x="2566" y="592"/>
                </a:lnTo>
                <a:lnTo>
                  <a:pt x="2566" y="592"/>
                </a:lnTo>
                <a:lnTo>
                  <a:pt x="2566" y="592"/>
                </a:lnTo>
                <a:lnTo>
                  <a:pt x="2566" y="592"/>
                </a:lnTo>
                <a:lnTo>
                  <a:pt x="2562" y="592"/>
                </a:lnTo>
                <a:lnTo>
                  <a:pt x="2562" y="592"/>
                </a:lnTo>
                <a:lnTo>
                  <a:pt x="2562" y="592"/>
                </a:lnTo>
                <a:lnTo>
                  <a:pt x="2562" y="592"/>
                </a:lnTo>
                <a:lnTo>
                  <a:pt x="2562" y="597"/>
                </a:lnTo>
                <a:lnTo>
                  <a:pt x="2566" y="597"/>
                </a:lnTo>
                <a:lnTo>
                  <a:pt x="2566" y="597"/>
                </a:lnTo>
                <a:lnTo>
                  <a:pt x="2566" y="597"/>
                </a:lnTo>
                <a:lnTo>
                  <a:pt x="2566" y="597"/>
                </a:lnTo>
                <a:lnTo>
                  <a:pt x="2562" y="597"/>
                </a:lnTo>
                <a:lnTo>
                  <a:pt x="2562" y="597"/>
                </a:lnTo>
                <a:lnTo>
                  <a:pt x="2562" y="601"/>
                </a:lnTo>
                <a:lnTo>
                  <a:pt x="2562" y="601"/>
                </a:lnTo>
                <a:lnTo>
                  <a:pt x="2562" y="601"/>
                </a:lnTo>
                <a:lnTo>
                  <a:pt x="2562" y="601"/>
                </a:lnTo>
                <a:lnTo>
                  <a:pt x="2562" y="601"/>
                </a:lnTo>
                <a:lnTo>
                  <a:pt x="2571" y="601"/>
                </a:lnTo>
                <a:lnTo>
                  <a:pt x="2571" y="601"/>
                </a:lnTo>
                <a:lnTo>
                  <a:pt x="2566" y="601"/>
                </a:lnTo>
                <a:lnTo>
                  <a:pt x="2566" y="601"/>
                </a:lnTo>
                <a:lnTo>
                  <a:pt x="2566" y="601"/>
                </a:lnTo>
                <a:lnTo>
                  <a:pt x="2562" y="606"/>
                </a:lnTo>
                <a:lnTo>
                  <a:pt x="2562" y="606"/>
                </a:lnTo>
                <a:lnTo>
                  <a:pt x="2566" y="606"/>
                </a:lnTo>
                <a:lnTo>
                  <a:pt x="2566" y="606"/>
                </a:lnTo>
                <a:lnTo>
                  <a:pt x="2571" y="601"/>
                </a:lnTo>
                <a:lnTo>
                  <a:pt x="2571" y="601"/>
                </a:lnTo>
                <a:lnTo>
                  <a:pt x="2571" y="601"/>
                </a:lnTo>
                <a:lnTo>
                  <a:pt x="2571" y="606"/>
                </a:lnTo>
                <a:lnTo>
                  <a:pt x="2566" y="606"/>
                </a:lnTo>
                <a:lnTo>
                  <a:pt x="2566" y="606"/>
                </a:lnTo>
                <a:lnTo>
                  <a:pt x="2571" y="606"/>
                </a:lnTo>
                <a:lnTo>
                  <a:pt x="2571" y="606"/>
                </a:lnTo>
                <a:lnTo>
                  <a:pt x="2575" y="606"/>
                </a:lnTo>
                <a:lnTo>
                  <a:pt x="2575" y="606"/>
                </a:lnTo>
                <a:lnTo>
                  <a:pt x="2575" y="606"/>
                </a:lnTo>
                <a:lnTo>
                  <a:pt x="2580" y="606"/>
                </a:lnTo>
                <a:lnTo>
                  <a:pt x="2584" y="606"/>
                </a:lnTo>
                <a:lnTo>
                  <a:pt x="2584" y="606"/>
                </a:lnTo>
                <a:lnTo>
                  <a:pt x="2589" y="601"/>
                </a:lnTo>
                <a:lnTo>
                  <a:pt x="2589" y="601"/>
                </a:lnTo>
                <a:lnTo>
                  <a:pt x="2589" y="601"/>
                </a:lnTo>
                <a:lnTo>
                  <a:pt x="2589" y="601"/>
                </a:lnTo>
                <a:lnTo>
                  <a:pt x="2589" y="601"/>
                </a:lnTo>
                <a:lnTo>
                  <a:pt x="2589" y="601"/>
                </a:lnTo>
                <a:lnTo>
                  <a:pt x="2589" y="601"/>
                </a:lnTo>
                <a:lnTo>
                  <a:pt x="2589" y="601"/>
                </a:lnTo>
                <a:lnTo>
                  <a:pt x="2589" y="601"/>
                </a:lnTo>
                <a:lnTo>
                  <a:pt x="2589" y="601"/>
                </a:lnTo>
                <a:lnTo>
                  <a:pt x="2593" y="601"/>
                </a:lnTo>
                <a:lnTo>
                  <a:pt x="2593" y="601"/>
                </a:lnTo>
                <a:lnTo>
                  <a:pt x="2593" y="601"/>
                </a:lnTo>
                <a:lnTo>
                  <a:pt x="2598" y="597"/>
                </a:lnTo>
                <a:lnTo>
                  <a:pt x="2598" y="597"/>
                </a:lnTo>
                <a:lnTo>
                  <a:pt x="2598" y="597"/>
                </a:lnTo>
                <a:lnTo>
                  <a:pt x="2598" y="597"/>
                </a:lnTo>
                <a:lnTo>
                  <a:pt x="2602" y="597"/>
                </a:lnTo>
                <a:lnTo>
                  <a:pt x="2602" y="597"/>
                </a:lnTo>
                <a:lnTo>
                  <a:pt x="2602" y="597"/>
                </a:lnTo>
                <a:lnTo>
                  <a:pt x="2602" y="597"/>
                </a:lnTo>
                <a:lnTo>
                  <a:pt x="2607" y="597"/>
                </a:lnTo>
                <a:lnTo>
                  <a:pt x="2607" y="597"/>
                </a:lnTo>
                <a:lnTo>
                  <a:pt x="2607" y="592"/>
                </a:lnTo>
                <a:lnTo>
                  <a:pt x="2611" y="592"/>
                </a:lnTo>
                <a:lnTo>
                  <a:pt x="2611" y="592"/>
                </a:lnTo>
                <a:lnTo>
                  <a:pt x="2611" y="597"/>
                </a:lnTo>
                <a:lnTo>
                  <a:pt x="2611" y="592"/>
                </a:lnTo>
                <a:lnTo>
                  <a:pt x="2611" y="592"/>
                </a:lnTo>
                <a:lnTo>
                  <a:pt x="2611" y="592"/>
                </a:lnTo>
                <a:lnTo>
                  <a:pt x="2616" y="592"/>
                </a:lnTo>
                <a:lnTo>
                  <a:pt x="2616" y="592"/>
                </a:lnTo>
                <a:lnTo>
                  <a:pt x="2620" y="592"/>
                </a:lnTo>
                <a:lnTo>
                  <a:pt x="2616" y="592"/>
                </a:lnTo>
                <a:lnTo>
                  <a:pt x="2616" y="592"/>
                </a:lnTo>
                <a:lnTo>
                  <a:pt x="2620" y="592"/>
                </a:lnTo>
                <a:close/>
                <a:moveTo>
                  <a:pt x="1730" y="253"/>
                </a:moveTo>
                <a:lnTo>
                  <a:pt x="1730" y="253"/>
                </a:lnTo>
                <a:lnTo>
                  <a:pt x="1730" y="253"/>
                </a:lnTo>
                <a:lnTo>
                  <a:pt x="1726" y="253"/>
                </a:lnTo>
                <a:lnTo>
                  <a:pt x="1726" y="258"/>
                </a:lnTo>
                <a:lnTo>
                  <a:pt x="1726" y="258"/>
                </a:lnTo>
                <a:lnTo>
                  <a:pt x="1726" y="258"/>
                </a:lnTo>
                <a:lnTo>
                  <a:pt x="1726" y="258"/>
                </a:lnTo>
                <a:lnTo>
                  <a:pt x="1726" y="258"/>
                </a:lnTo>
                <a:lnTo>
                  <a:pt x="1726" y="258"/>
                </a:lnTo>
                <a:lnTo>
                  <a:pt x="1726" y="262"/>
                </a:lnTo>
                <a:lnTo>
                  <a:pt x="1721" y="262"/>
                </a:lnTo>
                <a:lnTo>
                  <a:pt x="1726" y="262"/>
                </a:lnTo>
                <a:lnTo>
                  <a:pt x="1726" y="262"/>
                </a:lnTo>
                <a:lnTo>
                  <a:pt x="1726" y="262"/>
                </a:lnTo>
                <a:lnTo>
                  <a:pt x="1726" y="262"/>
                </a:lnTo>
                <a:lnTo>
                  <a:pt x="1726" y="262"/>
                </a:lnTo>
                <a:lnTo>
                  <a:pt x="1730" y="262"/>
                </a:lnTo>
                <a:lnTo>
                  <a:pt x="1730" y="258"/>
                </a:lnTo>
                <a:lnTo>
                  <a:pt x="1730" y="258"/>
                </a:lnTo>
                <a:lnTo>
                  <a:pt x="1730" y="258"/>
                </a:lnTo>
                <a:lnTo>
                  <a:pt x="1735" y="258"/>
                </a:lnTo>
                <a:lnTo>
                  <a:pt x="1735" y="253"/>
                </a:lnTo>
                <a:lnTo>
                  <a:pt x="1735" y="253"/>
                </a:lnTo>
                <a:lnTo>
                  <a:pt x="1735" y="253"/>
                </a:lnTo>
                <a:lnTo>
                  <a:pt x="1735" y="253"/>
                </a:lnTo>
                <a:lnTo>
                  <a:pt x="1735" y="253"/>
                </a:lnTo>
                <a:lnTo>
                  <a:pt x="1730" y="253"/>
                </a:lnTo>
                <a:close/>
                <a:moveTo>
                  <a:pt x="696" y="289"/>
                </a:moveTo>
                <a:lnTo>
                  <a:pt x="696" y="289"/>
                </a:lnTo>
                <a:lnTo>
                  <a:pt x="700" y="289"/>
                </a:lnTo>
                <a:lnTo>
                  <a:pt x="696" y="294"/>
                </a:lnTo>
                <a:lnTo>
                  <a:pt x="696" y="294"/>
                </a:lnTo>
                <a:lnTo>
                  <a:pt x="700" y="294"/>
                </a:lnTo>
                <a:lnTo>
                  <a:pt x="700" y="289"/>
                </a:lnTo>
                <a:lnTo>
                  <a:pt x="700" y="289"/>
                </a:lnTo>
                <a:lnTo>
                  <a:pt x="705" y="289"/>
                </a:lnTo>
                <a:lnTo>
                  <a:pt x="705" y="289"/>
                </a:lnTo>
                <a:lnTo>
                  <a:pt x="709" y="289"/>
                </a:lnTo>
                <a:lnTo>
                  <a:pt x="709" y="289"/>
                </a:lnTo>
                <a:lnTo>
                  <a:pt x="709" y="289"/>
                </a:lnTo>
                <a:lnTo>
                  <a:pt x="709" y="289"/>
                </a:lnTo>
                <a:lnTo>
                  <a:pt x="714" y="285"/>
                </a:lnTo>
                <a:lnTo>
                  <a:pt x="714" y="285"/>
                </a:lnTo>
                <a:lnTo>
                  <a:pt x="714" y="285"/>
                </a:lnTo>
                <a:lnTo>
                  <a:pt x="718" y="285"/>
                </a:lnTo>
                <a:lnTo>
                  <a:pt x="718" y="285"/>
                </a:lnTo>
                <a:lnTo>
                  <a:pt x="718" y="285"/>
                </a:lnTo>
                <a:lnTo>
                  <a:pt x="718" y="285"/>
                </a:lnTo>
                <a:lnTo>
                  <a:pt x="714" y="285"/>
                </a:lnTo>
                <a:lnTo>
                  <a:pt x="714" y="280"/>
                </a:lnTo>
                <a:lnTo>
                  <a:pt x="714" y="280"/>
                </a:lnTo>
                <a:lnTo>
                  <a:pt x="714" y="280"/>
                </a:lnTo>
                <a:lnTo>
                  <a:pt x="714" y="280"/>
                </a:lnTo>
                <a:lnTo>
                  <a:pt x="714" y="280"/>
                </a:lnTo>
                <a:lnTo>
                  <a:pt x="714" y="280"/>
                </a:lnTo>
                <a:lnTo>
                  <a:pt x="714" y="280"/>
                </a:lnTo>
                <a:lnTo>
                  <a:pt x="709" y="280"/>
                </a:lnTo>
                <a:lnTo>
                  <a:pt x="709" y="280"/>
                </a:lnTo>
                <a:lnTo>
                  <a:pt x="705" y="280"/>
                </a:lnTo>
                <a:lnTo>
                  <a:pt x="705" y="285"/>
                </a:lnTo>
                <a:lnTo>
                  <a:pt x="700" y="280"/>
                </a:lnTo>
                <a:lnTo>
                  <a:pt x="700" y="280"/>
                </a:lnTo>
                <a:lnTo>
                  <a:pt x="696" y="280"/>
                </a:lnTo>
                <a:lnTo>
                  <a:pt x="696" y="285"/>
                </a:lnTo>
                <a:lnTo>
                  <a:pt x="696" y="285"/>
                </a:lnTo>
                <a:lnTo>
                  <a:pt x="696" y="285"/>
                </a:lnTo>
                <a:lnTo>
                  <a:pt x="696" y="289"/>
                </a:lnTo>
                <a:close/>
                <a:moveTo>
                  <a:pt x="1419" y="149"/>
                </a:moveTo>
                <a:lnTo>
                  <a:pt x="1419" y="154"/>
                </a:lnTo>
                <a:lnTo>
                  <a:pt x="1419" y="154"/>
                </a:lnTo>
                <a:lnTo>
                  <a:pt x="1423" y="154"/>
                </a:lnTo>
                <a:lnTo>
                  <a:pt x="1423" y="158"/>
                </a:lnTo>
                <a:lnTo>
                  <a:pt x="1423" y="158"/>
                </a:lnTo>
                <a:lnTo>
                  <a:pt x="1423" y="158"/>
                </a:lnTo>
                <a:lnTo>
                  <a:pt x="1423" y="163"/>
                </a:lnTo>
                <a:lnTo>
                  <a:pt x="1423" y="163"/>
                </a:lnTo>
                <a:lnTo>
                  <a:pt x="1419" y="167"/>
                </a:lnTo>
                <a:lnTo>
                  <a:pt x="1419" y="167"/>
                </a:lnTo>
                <a:lnTo>
                  <a:pt x="1419" y="167"/>
                </a:lnTo>
                <a:lnTo>
                  <a:pt x="1419" y="167"/>
                </a:lnTo>
                <a:lnTo>
                  <a:pt x="1419" y="167"/>
                </a:lnTo>
                <a:lnTo>
                  <a:pt x="1423" y="167"/>
                </a:lnTo>
                <a:lnTo>
                  <a:pt x="1423" y="167"/>
                </a:lnTo>
                <a:lnTo>
                  <a:pt x="1428" y="167"/>
                </a:lnTo>
                <a:lnTo>
                  <a:pt x="1432" y="167"/>
                </a:lnTo>
                <a:lnTo>
                  <a:pt x="1441" y="163"/>
                </a:lnTo>
                <a:lnTo>
                  <a:pt x="1441" y="163"/>
                </a:lnTo>
                <a:lnTo>
                  <a:pt x="1441" y="163"/>
                </a:lnTo>
                <a:lnTo>
                  <a:pt x="1441" y="163"/>
                </a:lnTo>
                <a:lnTo>
                  <a:pt x="1441" y="163"/>
                </a:lnTo>
                <a:lnTo>
                  <a:pt x="1446" y="163"/>
                </a:lnTo>
                <a:lnTo>
                  <a:pt x="1450" y="163"/>
                </a:lnTo>
                <a:lnTo>
                  <a:pt x="1455" y="163"/>
                </a:lnTo>
                <a:lnTo>
                  <a:pt x="1455" y="163"/>
                </a:lnTo>
                <a:lnTo>
                  <a:pt x="1455" y="163"/>
                </a:lnTo>
                <a:lnTo>
                  <a:pt x="1459" y="163"/>
                </a:lnTo>
                <a:lnTo>
                  <a:pt x="1464" y="158"/>
                </a:lnTo>
                <a:lnTo>
                  <a:pt x="1468" y="158"/>
                </a:lnTo>
                <a:lnTo>
                  <a:pt x="1473" y="154"/>
                </a:lnTo>
                <a:lnTo>
                  <a:pt x="1473" y="154"/>
                </a:lnTo>
                <a:lnTo>
                  <a:pt x="1477" y="154"/>
                </a:lnTo>
                <a:lnTo>
                  <a:pt x="1477" y="154"/>
                </a:lnTo>
                <a:lnTo>
                  <a:pt x="1482" y="154"/>
                </a:lnTo>
                <a:lnTo>
                  <a:pt x="1486" y="149"/>
                </a:lnTo>
                <a:lnTo>
                  <a:pt x="1495" y="149"/>
                </a:lnTo>
                <a:lnTo>
                  <a:pt x="1495" y="145"/>
                </a:lnTo>
                <a:lnTo>
                  <a:pt x="1500" y="145"/>
                </a:lnTo>
                <a:lnTo>
                  <a:pt x="1513" y="145"/>
                </a:lnTo>
                <a:lnTo>
                  <a:pt x="1522" y="140"/>
                </a:lnTo>
                <a:lnTo>
                  <a:pt x="1527" y="140"/>
                </a:lnTo>
                <a:lnTo>
                  <a:pt x="1536" y="140"/>
                </a:lnTo>
                <a:lnTo>
                  <a:pt x="1541" y="140"/>
                </a:lnTo>
                <a:lnTo>
                  <a:pt x="1541" y="140"/>
                </a:lnTo>
                <a:lnTo>
                  <a:pt x="1550" y="136"/>
                </a:lnTo>
                <a:lnTo>
                  <a:pt x="1550" y="136"/>
                </a:lnTo>
                <a:lnTo>
                  <a:pt x="1550" y="136"/>
                </a:lnTo>
                <a:lnTo>
                  <a:pt x="1550" y="136"/>
                </a:lnTo>
                <a:lnTo>
                  <a:pt x="1554" y="136"/>
                </a:lnTo>
                <a:lnTo>
                  <a:pt x="1554" y="136"/>
                </a:lnTo>
                <a:lnTo>
                  <a:pt x="1554" y="136"/>
                </a:lnTo>
                <a:lnTo>
                  <a:pt x="1554" y="131"/>
                </a:lnTo>
                <a:lnTo>
                  <a:pt x="1554" y="131"/>
                </a:lnTo>
                <a:lnTo>
                  <a:pt x="1554" y="127"/>
                </a:lnTo>
                <a:lnTo>
                  <a:pt x="1550" y="127"/>
                </a:lnTo>
                <a:lnTo>
                  <a:pt x="1550" y="122"/>
                </a:lnTo>
                <a:lnTo>
                  <a:pt x="1550" y="122"/>
                </a:lnTo>
                <a:lnTo>
                  <a:pt x="1550" y="122"/>
                </a:lnTo>
                <a:lnTo>
                  <a:pt x="1545" y="122"/>
                </a:lnTo>
                <a:lnTo>
                  <a:pt x="1545" y="122"/>
                </a:lnTo>
                <a:lnTo>
                  <a:pt x="1541" y="122"/>
                </a:lnTo>
                <a:lnTo>
                  <a:pt x="1541" y="122"/>
                </a:lnTo>
                <a:lnTo>
                  <a:pt x="1536" y="122"/>
                </a:lnTo>
                <a:lnTo>
                  <a:pt x="1532" y="122"/>
                </a:lnTo>
                <a:lnTo>
                  <a:pt x="1532" y="122"/>
                </a:lnTo>
                <a:lnTo>
                  <a:pt x="1532" y="122"/>
                </a:lnTo>
                <a:lnTo>
                  <a:pt x="1532" y="122"/>
                </a:lnTo>
                <a:lnTo>
                  <a:pt x="1532" y="122"/>
                </a:lnTo>
                <a:lnTo>
                  <a:pt x="1532" y="122"/>
                </a:lnTo>
                <a:lnTo>
                  <a:pt x="1532" y="122"/>
                </a:lnTo>
                <a:lnTo>
                  <a:pt x="1532" y="122"/>
                </a:lnTo>
                <a:lnTo>
                  <a:pt x="1532" y="122"/>
                </a:lnTo>
                <a:lnTo>
                  <a:pt x="1532" y="122"/>
                </a:lnTo>
                <a:lnTo>
                  <a:pt x="1527" y="122"/>
                </a:lnTo>
                <a:lnTo>
                  <a:pt x="1527" y="122"/>
                </a:lnTo>
                <a:lnTo>
                  <a:pt x="1527" y="122"/>
                </a:lnTo>
                <a:lnTo>
                  <a:pt x="1527" y="122"/>
                </a:lnTo>
                <a:lnTo>
                  <a:pt x="1532" y="122"/>
                </a:lnTo>
                <a:lnTo>
                  <a:pt x="1527" y="118"/>
                </a:lnTo>
                <a:lnTo>
                  <a:pt x="1527" y="118"/>
                </a:lnTo>
                <a:lnTo>
                  <a:pt x="1522" y="118"/>
                </a:lnTo>
                <a:lnTo>
                  <a:pt x="1522" y="113"/>
                </a:lnTo>
                <a:lnTo>
                  <a:pt x="1522" y="113"/>
                </a:lnTo>
                <a:lnTo>
                  <a:pt x="1522" y="113"/>
                </a:lnTo>
                <a:lnTo>
                  <a:pt x="1518" y="113"/>
                </a:lnTo>
                <a:lnTo>
                  <a:pt x="1509" y="113"/>
                </a:lnTo>
                <a:lnTo>
                  <a:pt x="1500" y="113"/>
                </a:lnTo>
                <a:lnTo>
                  <a:pt x="1486" y="113"/>
                </a:lnTo>
                <a:lnTo>
                  <a:pt x="1486" y="113"/>
                </a:lnTo>
                <a:lnTo>
                  <a:pt x="1486" y="113"/>
                </a:lnTo>
                <a:lnTo>
                  <a:pt x="1486" y="113"/>
                </a:lnTo>
                <a:lnTo>
                  <a:pt x="1486" y="113"/>
                </a:lnTo>
                <a:lnTo>
                  <a:pt x="1482" y="122"/>
                </a:lnTo>
                <a:lnTo>
                  <a:pt x="1482" y="122"/>
                </a:lnTo>
                <a:lnTo>
                  <a:pt x="1482" y="122"/>
                </a:lnTo>
                <a:lnTo>
                  <a:pt x="1482" y="122"/>
                </a:lnTo>
                <a:lnTo>
                  <a:pt x="1482" y="122"/>
                </a:lnTo>
                <a:lnTo>
                  <a:pt x="1482" y="122"/>
                </a:lnTo>
                <a:lnTo>
                  <a:pt x="1477" y="127"/>
                </a:lnTo>
                <a:lnTo>
                  <a:pt x="1473" y="127"/>
                </a:lnTo>
                <a:lnTo>
                  <a:pt x="1464" y="127"/>
                </a:lnTo>
                <a:lnTo>
                  <a:pt x="1459" y="131"/>
                </a:lnTo>
                <a:lnTo>
                  <a:pt x="1459" y="131"/>
                </a:lnTo>
                <a:lnTo>
                  <a:pt x="1455" y="131"/>
                </a:lnTo>
                <a:lnTo>
                  <a:pt x="1455" y="136"/>
                </a:lnTo>
                <a:lnTo>
                  <a:pt x="1455" y="136"/>
                </a:lnTo>
                <a:lnTo>
                  <a:pt x="1455" y="136"/>
                </a:lnTo>
                <a:lnTo>
                  <a:pt x="1455" y="136"/>
                </a:lnTo>
                <a:lnTo>
                  <a:pt x="1455" y="136"/>
                </a:lnTo>
                <a:lnTo>
                  <a:pt x="1455" y="136"/>
                </a:lnTo>
                <a:lnTo>
                  <a:pt x="1455" y="136"/>
                </a:lnTo>
                <a:lnTo>
                  <a:pt x="1450" y="136"/>
                </a:lnTo>
                <a:lnTo>
                  <a:pt x="1450" y="136"/>
                </a:lnTo>
                <a:lnTo>
                  <a:pt x="1446" y="136"/>
                </a:lnTo>
                <a:lnTo>
                  <a:pt x="1446" y="136"/>
                </a:lnTo>
                <a:lnTo>
                  <a:pt x="1446" y="136"/>
                </a:lnTo>
                <a:lnTo>
                  <a:pt x="1446" y="140"/>
                </a:lnTo>
                <a:lnTo>
                  <a:pt x="1441" y="140"/>
                </a:lnTo>
                <a:lnTo>
                  <a:pt x="1441" y="140"/>
                </a:lnTo>
                <a:lnTo>
                  <a:pt x="1441" y="140"/>
                </a:lnTo>
                <a:lnTo>
                  <a:pt x="1441" y="140"/>
                </a:lnTo>
                <a:lnTo>
                  <a:pt x="1441" y="140"/>
                </a:lnTo>
                <a:lnTo>
                  <a:pt x="1437" y="140"/>
                </a:lnTo>
                <a:lnTo>
                  <a:pt x="1437" y="140"/>
                </a:lnTo>
                <a:lnTo>
                  <a:pt x="1432" y="145"/>
                </a:lnTo>
                <a:lnTo>
                  <a:pt x="1432" y="145"/>
                </a:lnTo>
                <a:lnTo>
                  <a:pt x="1428" y="145"/>
                </a:lnTo>
                <a:lnTo>
                  <a:pt x="1428" y="145"/>
                </a:lnTo>
                <a:lnTo>
                  <a:pt x="1423" y="145"/>
                </a:lnTo>
                <a:lnTo>
                  <a:pt x="1423" y="145"/>
                </a:lnTo>
                <a:lnTo>
                  <a:pt x="1423" y="145"/>
                </a:lnTo>
                <a:lnTo>
                  <a:pt x="1423" y="145"/>
                </a:lnTo>
                <a:lnTo>
                  <a:pt x="1423" y="149"/>
                </a:lnTo>
                <a:lnTo>
                  <a:pt x="1423" y="149"/>
                </a:lnTo>
                <a:lnTo>
                  <a:pt x="1419" y="149"/>
                </a:lnTo>
                <a:lnTo>
                  <a:pt x="1419" y="149"/>
                </a:lnTo>
                <a:lnTo>
                  <a:pt x="1419" y="149"/>
                </a:lnTo>
                <a:lnTo>
                  <a:pt x="1419" y="149"/>
                </a:lnTo>
                <a:lnTo>
                  <a:pt x="1419" y="149"/>
                </a:lnTo>
                <a:lnTo>
                  <a:pt x="1414" y="149"/>
                </a:lnTo>
                <a:lnTo>
                  <a:pt x="1414" y="149"/>
                </a:lnTo>
                <a:lnTo>
                  <a:pt x="1414" y="149"/>
                </a:lnTo>
                <a:lnTo>
                  <a:pt x="1419" y="149"/>
                </a:lnTo>
                <a:close/>
                <a:moveTo>
                  <a:pt x="36" y="1085"/>
                </a:moveTo>
                <a:lnTo>
                  <a:pt x="36" y="1085"/>
                </a:lnTo>
                <a:lnTo>
                  <a:pt x="36" y="1081"/>
                </a:lnTo>
                <a:lnTo>
                  <a:pt x="36" y="1081"/>
                </a:lnTo>
                <a:lnTo>
                  <a:pt x="36" y="1081"/>
                </a:lnTo>
                <a:lnTo>
                  <a:pt x="36" y="1076"/>
                </a:lnTo>
                <a:lnTo>
                  <a:pt x="36" y="1076"/>
                </a:lnTo>
                <a:lnTo>
                  <a:pt x="32" y="1081"/>
                </a:lnTo>
                <a:lnTo>
                  <a:pt x="32" y="1081"/>
                </a:lnTo>
                <a:lnTo>
                  <a:pt x="32" y="1081"/>
                </a:lnTo>
                <a:lnTo>
                  <a:pt x="32" y="1081"/>
                </a:lnTo>
                <a:lnTo>
                  <a:pt x="32" y="1085"/>
                </a:lnTo>
                <a:lnTo>
                  <a:pt x="32" y="1085"/>
                </a:lnTo>
                <a:lnTo>
                  <a:pt x="32" y="1085"/>
                </a:lnTo>
                <a:lnTo>
                  <a:pt x="32" y="1085"/>
                </a:lnTo>
                <a:lnTo>
                  <a:pt x="32" y="1085"/>
                </a:lnTo>
                <a:lnTo>
                  <a:pt x="32" y="1085"/>
                </a:lnTo>
                <a:lnTo>
                  <a:pt x="32" y="1085"/>
                </a:lnTo>
                <a:lnTo>
                  <a:pt x="32" y="1085"/>
                </a:lnTo>
                <a:lnTo>
                  <a:pt x="32" y="1085"/>
                </a:lnTo>
                <a:lnTo>
                  <a:pt x="36" y="1085"/>
                </a:lnTo>
                <a:lnTo>
                  <a:pt x="36" y="1090"/>
                </a:lnTo>
                <a:lnTo>
                  <a:pt x="36" y="1085"/>
                </a:lnTo>
                <a:lnTo>
                  <a:pt x="36" y="1085"/>
                </a:lnTo>
                <a:lnTo>
                  <a:pt x="36" y="1085"/>
                </a:lnTo>
                <a:lnTo>
                  <a:pt x="36" y="1085"/>
                </a:lnTo>
                <a:lnTo>
                  <a:pt x="36" y="1085"/>
                </a:lnTo>
                <a:lnTo>
                  <a:pt x="36" y="1085"/>
                </a:lnTo>
                <a:close/>
                <a:moveTo>
                  <a:pt x="50" y="1094"/>
                </a:moveTo>
                <a:lnTo>
                  <a:pt x="50" y="1099"/>
                </a:lnTo>
                <a:lnTo>
                  <a:pt x="50" y="1099"/>
                </a:lnTo>
                <a:lnTo>
                  <a:pt x="50" y="1099"/>
                </a:lnTo>
                <a:lnTo>
                  <a:pt x="50" y="1099"/>
                </a:lnTo>
                <a:lnTo>
                  <a:pt x="50" y="1103"/>
                </a:lnTo>
                <a:lnTo>
                  <a:pt x="50" y="1103"/>
                </a:lnTo>
                <a:lnTo>
                  <a:pt x="50" y="1103"/>
                </a:lnTo>
                <a:lnTo>
                  <a:pt x="50" y="1103"/>
                </a:lnTo>
                <a:lnTo>
                  <a:pt x="54" y="1103"/>
                </a:lnTo>
                <a:lnTo>
                  <a:pt x="54" y="1103"/>
                </a:lnTo>
                <a:lnTo>
                  <a:pt x="59" y="1103"/>
                </a:lnTo>
                <a:lnTo>
                  <a:pt x="59" y="1103"/>
                </a:lnTo>
                <a:lnTo>
                  <a:pt x="59" y="1099"/>
                </a:lnTo>
                <a:lnTo>
                  <a:pt x="59" y="1099"/>
                </a:lnTo>
                <a:lnTo>
                  <a:pt x="59" y="1099"/>
                </a:lnTo>
                <a:lnTo>
                  <a:pt x="54" y="1099"/>
                </a:lnTo>
                <a:lnTo>
                  <a:pt x="54" y="1099"/>
                </a:lnTo>
                <a:lnTo>
                  <a:pt x="54" y="1099"/>
                </a:lnTo>
                <a:lnTo>
                  <a:pt x="54" y="1099"/>
                </a:lnTo>
                <a:lnTo>
                  <a:pt x="54" y="1094"/>
                </a:lnTo>
                <a:lnTo>
                  <a:pt x="50" y="1094"/>
                </a:lnTo>
                <a:lnTo>
                  <a:pt x="50" y="1094"/>
                </a:lnTo>
                <a:lnTo>
                  <a:pt x="50" y="1094"/>
                </a:lnTo>
                <a:close/>
                <a:moveTo>
                  <a:pt x="1672" y="72"/>
                </a:moveTo>
                <a:lnTo>
                  <a:pt x="1676" y="72"/>
                </a:lnTo>
                <a:lnTo>
                  <a:pt x="1676" y="77"/>
                </a:lnTo>
                <a:lnTo>
                  <a:pt x="1676" y="77"/>
                </a:lnTo>
                <a:lnTo>
                  <a:pt x="1676" y="77"/>
                </a:lnTo>
                <a:lnTo>
                  <a:pt x="1685" y="77"/>
                </a:lnTo>
                <a:lnTo>
                  <a:pt x="1690" y="77"/>
                </a:lnTo>
                <a:lnTo>
                  <a:pt x="1690" y="77"/>
                </a:lnTo>
                <a:lnTo>
                  <a:pt x="1694" y="77"/>
                </a:lnTo>
                <a:lnTo>
                  <a:pt x="1694" y="77"/>
                </a:lnTo>
                <a:lnTo>
                  <a:pt x="1699" y="72"/>
                </a:lnTo>
                <a:lnTo>
                  <a:pt x="1699" y="72"/>
                </a:lnTo>
                <a:lnTo>
                  <a:pt x="1703" y="72"/>
                </a:lnTo>
                <a:lnTo>
                  <a:pt x="1703" y="72"/>
                </a:lnTo>
                <a:lnTo>
                  <a:pt x="1703" y="72"/>
                </a:lnTo>
                <a:lnTo>
                  <a:pt x="1703" y="72"/>
                </a:lnTo>
                <a:lnTo>
                  <a:pt x="1703" y="72"/>
                </a:lnTo>
                <a:lnTo>
                  <a:pt x="1703" y="72"/>
                </a:lnTo>
                <a:lnTo>
                  <a:pt x="1699" y="68"/>
                </a:lnTo>
                <a:lnTo>
                  <a:pt x="1699" y="68"/>
                </a:lnTo>
                <a:lnTo>
                  <a:pt x="1699" y="68"/>
                </a:lnTo>
                <a:lnTo>
                  <a:pt x="1699" y="68"/>
                </a:lnTo>
                <a:lnTo>
                  <a:pt x="1703" y="68"/>
                </a:lnTo>
                <a:lnTo>
                  <a:pt x="1708" y="68"/>
                </a:lnTo>
                <a:lnTo>
                  <a:pt x="1712" y="68"/>
                </a:lnTo>
                <a:lnTo>
                  <a:pt x="1717" y="68"/>
                </a:lnTo>
                <a:lnTo>
                  <a:pt x="1717" y="68"/>
                </a:lnTo>
                <a:lnTo>
                  <a:pt x="1717" y="68"/>
                </a:lnTo>
                <a:lnTo>
                  <a:pt x="1717" y="68"/>
                </a:lnTo>
                <a:lnTo>
                  <a:pt x="1712" y="63"/>
                </a:lnTo>
                <a:lnTo>
                  <a:pt x="1708" y="63"/>
                </a:lnTo>
                <a:lnTo>
                  <a:pt x="1708" y="63"/>
                </a:lnTo>
                <a:lnTo>
                  <a:pt x="1703" y="63"/>
                </a:lnTo>
                <a:lnTo>
                  <a:pt x="1690" y="63"/>
                </a:lnTo>
                <a:lnTo>
                  <a:pt x="1685" y="68"/>
                </a:lnTo>
                <a:lnTo>
                  <a:pt x="1685" y="68"/>
                </a:lnTo>
                <a:lnTo>
                  <a:pt x="1681" y="68"/>
                </a:lnTo>
                <a:lnTo>
                  <a:pt x="1681" y="68"/>
                </a:lnTo>
                <a:lnTo>
                  <a:pt x="1681" y="68"/>
                </a:lnTo>
                <a:lnTo>
                  <a:pt x="1681" y="68"/>
                </a:lnTo>
                <a:lnTo>
                  <a:pt x="1681" y="68"/>
                </a:lnTo>
                <a:lnTo>
                  <a:pt x="1676" y="68"/>
                </a:lnTo>
                <a:lnTo>
                  <a:pt x="1676" y="68"/>
                </a:lnTo>
                <a:lnTo>
                  <a:pt x="1676" y="68"/>
                </a:lnTo>
                <a:lnTo>
                  <a:pt x="1676" y="72"/>
                </a:lnTo>
                <a:lnTo>
                  <a:pt x="1676" y="72"/>
                </a:lnTo>
                <a:lnTo>
                  <a:pt x="1672" y="72"/>
                </a:lnTo>
                <a:lnTo>
                  <a:pt x="1672" y="72"/>
                </a:lnTo>
                <a:lnTo>
                  <a:pt x="1672" y="72"/>
                </a:lnTo>
                <a:lnTo>
                  <a:pt x="1672" y="72"/>
                </a:lnTo>
                <a:lnTo>
                  <a:pt x="1672" y="72"/>
                </a:lnTo>
                <a:lnTo>
                  <a:pt x="1672" y="72"/>
                </a:lnTo>
                <a:close/>
                <a:moveTo>
                  <a:pt x="1550" y="90"/>
                </a:moveTo>
                <a:lnTo>
                  <a:pt x="1554" y="90"/>
                </a:lnTo>
                <a:lnTo>
                  <a:pt x="1559" y="90"/>
                </a:lnTo>
                <a:lnTo>
                  <a:pt x="1559" y="90"/>
                </a:lnTo>
                <a:lnTo>
                  <a:pt x="1559" y="90"/>
                </a:lnTo>
                <a:lnTo>
                  <a:pt x="1559" y="90"/>
                </a:lnTo>
                <a:lnTo>
                  <a:pt x="1563" y="90"/>
                </a:lnTo>
                <a:lnTo>
                  <a:pt x="1563" y="90"/>
                </a:lnTo>
                <a:lnTo>
                  <a:pt x="1568" y="86"/>
                </a:lnTo>
                <a:lnTo>
                  <a:pt x="1572" y="86"/>
                </a:lnTo>
                <a:lnTo>
                  <a:pt x="1572" y="86"/>
                </a:lnTo>
                <a:lnTo>
                  <a:pt x="1572" y="86"/>
                </a:lnTo>
                <a:lnTo>
                  <a:pt x="1568" y="90"/>
                </a:lnTo>
                <a:lnTo>
                  <a:pt x="1568" y="90"/>
                </a:lnTo>
                <a:lnTo>
                  <a:pt x="1568" y="90"/>
                </a:lnTo>
                <a:lnTo>
                  <a:pt x="1568" y="90"/>
                </a:lnTo>
                <a:lnTo>
                  <a:pt x="1563" y="95"/>
                </a:lnTo>
                <a:lnTo>
                  <a:pt x="1563" y="95"/>
                </a:lnTo>
                <a:lnTo>
                  <a:pt x="1563" y="95"/>
                </a:lnTo>
                <a:lnTo>
                  <a:pt x="1568" y="95"/>
                </a:lnTo>
                <a:lnTo>
                  <a:pt x="1568" y="95"/>
                </a:lnTo>
                <a:lnTo>
                  <a:pt x="1572" y="95"/>
                </a:lnTo>
                <a:lnTo>
                  <a:pt x="1572" y="90"/>
                </a:lnTo>
                <a:lnTo>
                  <a:pt x="1577" y="90"/>
                </a:lnTo>
                <a:lnTo>
                  <a:pt x="1577" y="90"/>
                </a:lnTo>
                <a:lnTo>
                  <a:pt x="1577" y="90"/>
                </a:lnTo>
                <a:lnTo>
                  <a:pt x="1577" y="90"/>
                </a:lnTo>
                <a:lnTo>
                  <a:pt x="1577" y="90"/>
                </a:lnTo>
                <a:lnTo>
                  <a:pt x="1577" y="90"/>
                </a:lnTo>
                <a:lnTo>
                  <a:pt x="1577" y="90"/>
                </a:lnTo>
                <a:lnTo>
                  <a:pt x="1581" y="90"/>
                </a:lnTo>
                <a:lnTo>
                  <a:pt x="1581" y="90"/>
                </a:lnTo>
                <a:lnTo>
                  <a:pt x="1581" y="86"/>
                </a:lnTo>
                <a:lnTo>
                  <a:pt x="1581" y="86"/>
                </a:lnTo>
                <a:lnTo>
                  <a:pt x="1586" y="86"/>
                </a:lnTo>
                <a:lnTo>
                  <a:pt x="1586" y="86"/>
                </a:lnTo>
                <a:lnTo>
                  <a:pt x="1586" y="86"/>
                </a:lnTo>
                <a:lnTo>
                  <a:pt x="1586" y="86"/>
                </a:lnTo>
                <a:lnTo>
                  <a:pt x="1586" y="90"/>
                </a:lnTo>
                <a:lnTo>
                  <a:pt x="1581" y="90"/>
                </a:lnTo>
                <a:lnTo>
                  <a:pt x="1581" y="90"/>
                </a:lnTo>
                <a:lnTo>
                  <a:pt x="1586" y="90"/>
                </a:lnTo>
                <a:lnTo>
                  <a:pt x="1586" y="90"/>
                </a:lnTo>
                <a:lnTo>
                  <a:pt x="1586" y="90"/>
                </a:lnTo>
                <a:lnTo>
                  <a:pt x="1590" y="86"/>
                </a:lnTo>
                <a:lnTo>
                  <a:pt x="1590" y="86"/>
                </a:lnTo>
                <a:lnTo>
                  <a:pt x="1595" y="86"/>
                </a:lnTo>
                <a:lnTo>
                  <a:pt x="1595" y="86"/>
                </a:lnTo>
                <a:lnTo>
                  <a:pt x="1595" y="86"/>
                </a:lnTo>
                <a:lnTo>
                  <a:pt x="1595" y="86"/>
                </a:lnTo>
                <a:lnTo>
                  <a:pt x="1595" y="86"/>
                </a:lnTo>
                <a:lnTo>
                  <a:pt x="1595" y="86"/>
                </a:lnTo>
                <a:lnTo>
                  <a:pt x="1599" y="86"/>
                </a:lnTo>
                <a:lnTo>
                  <a:pt x="1599" y="86"/>
                </a:lnTo>
                <a:lnTo>
                  <a:pt x="1599" y="86"/>
                </a:lnTo>
                <a:lnTo>
                  <a:pt x="1604" y="81"/>
                </a:lnTo>
                <a:lnTo>
                  <a:pt x="1604" y="81"/>
                </a:lnTo>
                <a:lnTo>
                  <a:pt x="1604" y="81"/>
                </a:lnTo>
                <a:lnTo>
                  <a:pt x="1608" y="81"/>
                </a:lnTo>
                <a:lnTo>
                  <a:pt x="1608" y="81"/>
                </a:lnTo>
                <a:lnTo>
                  <a:pt x="1608" y="81"/>
                </a:lnTo>
                <a:lnTo>
                  <a:pt x="1613" y="81"/>
                </a:lnTo>
                <a:lnTo>
                  <a:pt x="1613" y="81"/>
                </a:lnTo>
                <a:lnTo>
                  <a:pt x="1613" y="81"/>
                </a:lnTo>
                <a:lnTo>
                  <a:pt x="1613" y="81"/>
                </a:lnTo>
                <a:lnTo>
                  <a:pt x="1608" y="81"/>
                </a:lnTo>
                <a:lnTo>
                  <a:pt x="1604" y="86"/>
                </a:lnTo>
                <a:lnTo>
                  <a:pt x="1604" y="86"/>
                </a:lnTo>
                <a:lnTo>
                  <a:pt x="1604" y="86"/>
                </a:lnTo>
                <a:lnTo>
                  <a:pt x="1599" y="86"/>
                </a:lnTo>
                <a:lnTo>
                  <a:pt x="1599" y="86"/>
                </a:lnTo>
                <a:lnTo>
                  <a:pt x="1599" y="86"/>
                </a:lnTo>
                <a:lnTo>
                  <a:pt x="1604" y="90"/>
                </a:lnTo>
                <a:lnTo>
                  <a:pt x="1604" y="90"/>
                </a:lnTo>
                <a:lnTo>
                  <a:pt x="1604" y="90"/>
                </a:lnTo>
                <a:lnTo>
                  <a:pt x="1604" y="90"/>
                </a:lnTo>
                <a:lnTo>
                  <a:pt x="1608" y="90"/>
                </a:lnTo>
                <a:lnTo>
                  <a:pt x="1608" y="86"/>
                </a:lnTo>
                <a:lnTo>
                  <a:pt x="1608" y="86"/>
                </a:lnTo>
                <a:lnTo>
                  <a:pt x="1613" y="86"/>
                </a:lnTo>
                <a:lnTo>
                  <a:pt x="1613" y="86"/>
                </a:lnTo>
                <a:lnTo>
                  <a:pt x="1613" y="86"/>
                </a:lnTo>
                <a:lnTo>
                  <a:pt x="1617" y="86"/>
                </a:lnTo>
                <a:lnTo>
                  <a:pt x="1622" y="86"/>
                </a:lnTo>
                <a:lnTo>
                  <a:pt x="1626" y="86"/>
                </a:lnTo>
                <a:lnTo>
                  <a:pt x="1626" y="81"/>
                </a:lnTo>
                <a:lnTo>
                  <a:pt x="1626" y="81"/>
                </a:lnTo>
                <a:lnTo>
                  <a:pt x="1626" y="81"/>
                </a:lnTo>
                <a:lnTo>
                  <a:pt x="1626" y="81"/>
                </a:lnTo>
                <a:lnTo>
                  <a:pt x="1626" y="81"/>
                </a:lnTo>
                <a:lnTo>
                  <a:pt x="1631" y="81"/>
                </a:lnTo>
                <a:lnTo>
                  <a:pt x="1631" y="81"/>
                </a:lnTo>
                <a:lnTo>
                  <a:pt x="1631" y="81"/>
                </a:lnTo>
                <a:lnTo>
                  <a:pt x="1631" y="81"/>
                </a:lnTo>
                <a:lnTo>
                  <a:pt x="1635" y="81"/>
                </a:lnTo>
                <a:lnTo>
                  <a:pt x="1635" y="81"/>
                </a:lnTo>
                <a:lnTo>
                  <a:pt x="1635" y="77"/>
                </a:lnTo>
                <a:lnTo>
                  <a:pt x="1635" y="77"/>
                </a:lnTo>
                <a:lnTo>
                  <a:pt x="1635" y="77"/>
                </a:lnTo>
                <a:lnTo>
                  <a:pt x="1635" y="77"/>
                </a:lnTo>
                <a:lnTo>
                  <a:pt x="1644" y="72"/>
                </a:lnTo>
                <a:lnTo>
                  <a:pt x="1644" y="72"/>
                </a:lnTo>
                <a:lnTo>
                  <a:pt x="1644" y="72"/>
                </a:lnTo>
                <a:lnTo>
                  <a:pt x="1649" y="72"/>
                </a:lnTo>
                <a:lnTo>
                  <a:pt x="1649" y="72"/>
                </a:lnTo>
                <a:lnTo>
                  <a:pt x="1644" y="72"/>
                </a:lnTo>
                <a:lnTo>
                  <a:pt x="1644" y="72"/>
                </a:lnTo>
                <a:lnTo>
                  <a:pt x="1644" y="68"/>
                </a:lnTo>
                <a:lnTo>
                  <a:pt x="1644" y="68"/>
                </a:lnTo>
                <a:lnTo>
                  <a:pt x="1640" y="68"/>
                </a:lnTo>
                <a:lnTo>
                  <a:pt x="1640" y="68"/>
                </a:lnTo>
                <a:lnTo>
                  <a:pt x="1635" y="72"/>
                </a:lnTo>
                <a:lnTo>
                  <a:pt x="1635" y="72"/>
                </a:lnTo>
                <a:lnTo>
                  <a:pt x="1635" y="72"/>
                </a:lnTo>
                <a:lnTo>
                  <a:pt x="1635" y="72"/>
                </a:lnTo>
                <a:lnTo>
                  <a:pt x="1635" y="72"/>
                </a:lnTo>
                <a:lnTo>
                  <a:pt x="1635" y="72"/>
                </a:lnTo>
                <a:lnTo>
                  <a:pt x="1635" y="72"/>
                </a:lnTo>
                <a:lnTo>
                  <a:pt x="1635" y="72"/>
                </a:lnTo>
                <a:lnTo>
                  <a:pt x="1631" y="72"/>
                </a:lnTo>
                <a:lnTo>
                  <a:pt x="1631" y="72"/>
                </a:lnTo>
                <a:lnTo>
                  <a:pt x="1631" y="72"/>
                </a:lnTo>
                <a:lnTo>
                  <a:pt x="1631" y="72"/>
                </a:lnTo>
                <a:lnTo>
                  <a:pt x="1626" y="72"/>
                </a:lnTo>
                <a:lnTo>
                  <a:pt x="1617" y="72"/>
                </a:lnTo>
                <a:lnTo>
                  <a:pt x="1613" y="72"/>
                </a:lnTo>
                <a:lnTo>
                  <a:pt x="1613" y="72"/>
                </a:lnTo>
                <a:lnTo>
                  <a:pt x="1608" y="72"/>
                </a:lnTo>
                <a:lnTo>
                  <a:pt x="1604" y="72"/>
                </a:lnTo>
                <a:lnTo>
                  <a:pt x="1595" y="77"/>
                </a:lnTo>
                <a:lnTo>
                  <a:pt x="1595" y="77"/>
                </a:lnTo>
                <a:lnTo>
                  <a:pt x="1595" y="77"/>
                </a:lnTo>
                <a:lnTo>
                  <a:pt x="1590" y="77"/>
                </a:lnTo>
                <a:lnTo>
                  <a:pt x="1590" y="77"/>
                </a:lnTo>
                <a:lnTo>
                  <a:pt x="1581" y="81"/>
                </a:lnTo>
                <a:lnTo>
                  <a:pt x="1581" y="81"/>
                </a:lnTo>
                <a:lnTo>
                  <a:pt x="1577" y="81"/>
                </a:lnTo>
                <a:lnTo>
                  <a:pt x="1572" y="81"/>
                </a:lnTo>
                <a:lnTo>
                  <a:pt x="1572" y="81"/>
                </a:lnTo>
                <a:lnTo>
                  <a:pt x="1563" y="81"/>
                </a:lnTo>
                <a:lnTo>
                  <a:pt x="1563" y="81"/>
                </a:lnTo>
                <a:lnTo>
                  <a:pt x="1559" y="81"/>
                </a:lnTo>
                <a:lnTo>
                  <a:pt x="1554" y="86"/>
                </a:lnTo>
                <a:lnTo>
                  <a:pt x="1550" y="86"/>
                </a:lnTo>
                <a:lnTo>
                  <a:pt x="1550" y="86"/>
                </a:lnTo>
                <a:lnTo>
                  <a:pt x="1554" y="86"/>
                </a:lnTo>
                <a:lnTo>
                  <a:pt x="1554" y="86"/>
                </a:lnTo>
                <a:lnTo>
                  <a:pt x="1554" y="86"/>
                </a:lnTo>
                <a:lnTo>
                  <a:pt x="1554" y="86"/>
                </a:lnTo>
                <a:lnTo>
                  <a:pt x="1554" y="86"/>
                </a:lnTo>
                <a:lnTo>
                  <a:pt x="1554" y="86"/>
                </a:lnTo>
                <a:lnTo>
                  <a:pt x="1554" y="86"/>
                </a:lnTo>
                <a:lnTo>
                  <a:pt x="1554" y="86"/>
                </a:lnTo>
                <a:lnTo>
                  <a:pt x="1550" y="90"/>
                </a:lnTo>
                <a:lnTo>
                  <a:pt x="1550" y="90"/>
                </a:lnTo>
                <a:lnTo>
                  <a:pt x="1550" y="90"/>
                </a:lnTo>
                <a:lnTo>
                  <a:pt x="1550" y="90"/>
                </a:lnTo>
                <a:lnTo>
                  <a:pt x="1550" y="90"/>
                </a:lnTo>
                <a:lnTo>
                  <a:pt x="1550" y="90"/>
                </a:lnTo>
                <a:lnTo>
                  <a:pt x="1550" y="90"/>
                </a:lnTo>
                <a:close/>
                <a:moveTo>
                  <a:pt x="1644" y="104"/>
                </a:moveTo>
                <a:lnTo>
                  <a:pt x="1640" y="104"/>
                </a:lnTo>
                <a:lnTo>
                  <a:pt x="1640" y="104"/>
                </a:lnTo>
                <a:lnTo>
                  <a:pt x="1640" y="104"/>
                </a:lnTo>
                <a:lnTo>
                  <a:pt x="1640" y="104"/>
                </a:lnTo>
                <a:lnTo>
                  <a:pt x="1644" y="104"/>
                </a:lnTo>
                <a:lnTo>
                  <a:pt x="1644" y="100"/>
                </a:lnTo>
                <a:lnTo>
                  <a:pt x="1644" y="100"/>
                </a:lnTo>
                <a:lnTo>
                  <a:pt x="1644" y="100"/>
                </a:lnTo>
                <a:lnTo>
                  <a:pt x="1640" y="100"/>
                </a:lnTo>
                <a:lnTo>
                  <a:pt x="1640" y="100"/>
                </a:lnTo>
                <a:lnTo>
                  <a:pt x="1640" y="100"/>
                </a:lnTo>
                <a:lnTo>
                  <a:pt x="1640" y="100"/>
                </a:lnTo>
                <a:lnTo>
                  <a:pt x="1644" y="100"/>
                </a:lnTo>
                <a:lnTo>
                  <a:pt x="1644" y="100"/>
                </a:lnTo>
                <a:lnTo>
                  <a:pt x="1644" y="95"/>
                </a:lnTo>
                <a:lnTo>
                  <a:pt x="1644" y="95"/>
                </a:lnTo>
                <a:lnTo>
                  <a:pt x="1640" y="95"/>
                </a:lnTo>
                <a:lnTo>
                  <a:pt x="1640" y="95"/>
                </a:lnTo>
                <a:lnTo>
                  <a:pt x="1640" y="95"/>
                </a:lnTo>
                <a:lnTo>
                  <a:pt x="1631" y="95"/>
                </a:lnTo>
                <a:lnTo>
                  <a:pt x="1631" y="90"/>
                </a:lnTo>
                <a:lnTo>
                  <a:pt x="1635" y="90"/>
                </a:lnTo>
                <a:lnTo>
                  <a:pt x="1635" y="90"/>
                </a:lnTo>
                <a:lnTo>
                  <a:pt x="1635" y="90"/>
                </a:lnTo>
                <a:lnTo>
                  <a:pt x="1635" y="90"/>
                </a:lnTo>
                <a:lnTo>
                  <a:pt x="1635" y="90"/>
                </a:lnTo>
                <a:lnTo>
                  <a:pt x="1635" y="90"/>
                </a:lnTo>
                <a:lnTo>
                  <a:pt x="1635" y="90"/>
                </a:lnTo>
                <a:lnTo>
                  <a:pt x="1635" y="86"/>
                </a:lnTo>
                <a:lnTo>
                  <a:pt x="1631" y="86"/>
                </a:lnTo>
                <a:lnTo>
                  <a:pt x="1631" y="86"/>
                </a:lnTo>
                <a:lnTo>
                  <a:pt x="1622" y="86"/>
                </a:lnTo>
                <a:lnTo>
                  <a:pt x="1617" y="90"/>
                </a:lnTo>
                <a:lnTo>
                  <a:pt x="1617" y="90"/>
                </a:lnTo>
                <a:lnTo>
                  <a:pt x="1617" y="90"/>
                </a:lnTo>
                <a:lnTo>
                  <a:pt x="1617" y="90"/>
                </a:lnTo>
                <a:lnTo>
                  <a:pt x="1617" y="90"/>
                </a:lnTo>
                <a:lnTo>
                  <a:pt x="1617" y="90"/>
                </a:lnTo>
                <a:lnTo>
                  <a:pt x="1622" y="90"/>
                </a:lnTo>
                <a:lnTo>
                  <a:pt x="1622" y="90"/>
                </a:lnTo>
                <a:lnTo>
                  <a:pt x="1622" y="95"/>
                </a:lnTo>
                <a:lnTo>
                  <a:pt x="1622" y="95"/>
                </a:lnTo>
                <a:lnTo>
                  <a:pt x="1613" y="90"/>
                </a:lnTo>
                <a:lnTo>
                  <a:pt x="1613" y="90"/>
                </a:lnTo>
                <a:lnTo>
                  <a:pt x="1613" y="90"/>
                </a:lnTo>
                <a:lnTo>
                  <a:pt x="1608" y="90"/>
                </a:lnTo>
                <a:lnTo>
                  <a:pt x="1604" y="90"/>
                </a:lnTo>
                <a:lnTo>
                  <a:pt x="1604" y="95"/>
                </a:lnTo>
                <a:lnTo>
                  <a:pt x="1604" y="95"/>
                </a:lnTo>
                <a:lnTo>
                  <a:pt x="1604" y="95"/>
                </a:lnTo>
                <a:lnTo>
                  <a:pt x="1599" y="95"/>
                </a:lnTo>
                <a:lnTo>
                  <a:pt x="1599" y="95"/>
                </a:lnTo>
                <a:lnTo>
                  <a:pt x="1599" y="95"/>
                </a:lnTo>
                <a:lnTo>
                  <a:pt x="1604" y="95"/>
                </a:lnTo>
                <a:lnTo>
                  <a:pt x="1608" y="95"/>
                </a:lnTo>
                <a:lnTo>
                  <a:pt x="1613" y="95"/>
                </a:lnTo>
                <a:lnTo>
                  <a:pt x="1613" y="100"/>
                </a:lnTo>
                <a:lnTo>
                  <a:pt x="1608" y="100"/>
                </a:lnTo>
                <a:lnTo>
                  <a:pt x="1604" y="100"/>
                </a:lnTo>
                <a:lnTo>
                  <a:pt x="1599" y="100"/>
                </a:lnTo>
                <a:lnTo>
                  <a:pt x="1595" y="100"/>
                </a:lnTo>
                <a:lnTo>
                  <a:pt x="1595" y="100"/>
                </a:lnTo>
                <a:lnTo>
                  <a:pt x="1590" y="100"/>
                </a:lnTo>
                <a:lnTo>
                  <a:pt x="1590" y="100"/>
                </a:lnTo>
                <a:lnTo>
                  <a:pt x="1590" y="100"/>
                </a:lnTo>
                <a:lnTo>
                  <a:pt x="1590" y="100"/>
                </a:lnTo>
                <a:lnTo>
                  <a:pt x="1595" y="100"/>
                </a:lnTo>
                <a:lnTo>
                  <a:pt x="1599" y="100"/>
                </a:lnTo>
                <a:lnTo>
                  <a:pt x="1608" y="100"/>
                </a:lnTo>
                <a:lnTo>
                  <a:pt x="1608" y="100"/>
                </a:lnTo>
                <a:lnTo>
                  <a:pt x="1608" y="100"/>
                </a:lnTo>
                <a:lnTo>
                  <a:pt x="1604" y="100"/>
                </a:lnTo>
                <a:lnTo>
                  <a:pt x="1604" y="100"/>
                </a:lnTo>
                <a:lnTo>
                  <a:pt x="1595" y="104"/>
                </a:lnTo>
                <a:lnTo>
                  <a:pt x="1595" y="104"/>
                </a:lnTo>
                <a:lnTo>
                  <a:pt x="1586" y="104"/>
                </a:lnTo>
                <a:lnTo>
                  <a:pt x="1586" y="104"/>
                </a:lnTo>
                <a:lnTo>
                  <a:pt x="1581" y="104"/>
                </a:lnTo>
                <a:lnTo>
                  <a:pt x="1581" y="104"/>
                </a:lnTo>
                <a:lnTo>
                  <a:pt x="1581" y="104"/>
                </a:lnTo>
                <a:lnTo>
                  <a:pt x="1577" y="104"/>
                </a:lnTo>
                <a:lnTo>
                  <a:pt x="1577" y="104"/>
                </a:lnTo>
                <a:lnTo>
                  <a:pt x="1577" y="104"/>
                </a:lnTo>
                <a:lnTo>
                  <a:pt x="1577" y="104"/>
                </a:lnTo>
                <a:lnTo>
                  <a:pt x="1577" y="104"/>
                </a:lnTo>
                <a:lnTo>
                  <a:pt x="1577" y="104"/>
                </a:lnTo>
                <a:lnTo>
                  <a:pt x="1577" y="109"/>
                </a:lnTo>
                <a:lnTo>
                  <a:pt x="1581" y="109"/>
                </a:lnTo>
                <a:lnTo>
                  <a:pt x="1581" y="109"/>
                </a:lnTo>
                <a:lnTo>
                  <a:pt x="1581" y="109"/>
                </a:lnTo>
                <a:lnTo>
                  <a:pt x="1586" y="113"/>
                </a:lnTo>
                <a:lnTo>
                  <a:pt x="1586" y="113"/>
                </a:lnTo>
                <a:lnTo>
                  <a:pt x="1586" y="113"/>
                </a:lnTo>
                <a:lnTo>
                  <a:pt x="1590" y="109"/>
                </a:lnTo>
                <a:lnTo>
                  <a:pt x="1590" y="109"/>
                </a:lnTo>
                <a:lnTo>
                  <a:pt x="1590" y="109"/>
                </a:lnTo>
                <a:lnTo>
                  <a:pt x="1590" y="109"/>
                </a:lnTo>
                <a:lnTo>
                  <a:pt x="1590" y="109"/>
                </a:lnTo>
                <a:lnTo>
                  <a:pt x="1590" y="109"/>
                </a:lnTo>
                <a:lnTo>
                  <a:pt x="1590" y="109"/>
                </a:lnTo>
                <a:lnTo>
                  <a:pt x="1590" y="113"/>
                </a:lnTo>
                <a:lnTo>
                  <a:pt x="1590" y="113"/>
                </a:lnTo>
                <a:lnTo>
                  <a:pt x="1590" y="113"/>
                </a:lnTo>
                <a:lnTo>
                  <a:pt x="1595" y="113"/>
                </a:lnTo>
                <a:lnTo>
                  <a:pt x="1599" y="109"/>
                </a:lnTo>
                <a:lnTo>
                  <a:pt x="1599" y="109"/>
                </a:lnTo>
                <a:lnTo>
                  <a:pt x="1604" y="109"/>
                </a:lnTo>
                <a:lnTo>
                  <a:pt x="1604" y="109"/>
                </a:lnTo>
                <a:lnTo>
                  <a:pt x="1604" y="109"/>
                </a:lnTo>
                <a:lnTo>
                  <a:pt x="1604" y="109"/>
                </a:lnTo>
                <a:lnTo>
                  <a:pt x="1604" y="109"/>
                </a:lnTo>
                <a:lnTo>
                  <a:pt x="1604" y="109"/>
                </a:lnTo>
                <a:lnTo>
                  <a:pt x="1604" y="109"/>
                </a:lnTo>
                <a:lnTo>
                  <a:pt x="1608" y="109"/>
                </a:lnTo>
                <a:lnTo>
                  <a:pt x="1608" y="104"/>
                </a:lnTo>
                <a:lnTo>
                  <a:pt x="1613" y="104"/>
                </a:lnTo>
                <a:lnTo>
                  <a:pt x="1613" y="104"/>
                </a:lnTo>
                <a:lnTo>
                  <a:pt x="1613" y="104"/>
                </a:lnTo>
                <a:lnTo>
                  <a:pt x="1613" y="109"/>
                </a:lnTo>
                <a:lnTo>
                  <a:pt x="1613" y="109"/>
                </a:lnTo>
                <a:lnTo>
                  <a:pt x="1617" y="104"/>
                </a:lnTo>
                <a:lnTo>
                  <a:pt x="1617" y="104"/>
                </a:lnTo>
                <a:lnTo>
                  <a:pt x="1617" y="109"/>
                </a:lnTo>
                <a:lnTo>
                  <a:pt x="1613" y="109"/>
                </a:lnTo>
                <a:lnTo>
                  <a:pt x="1608" y="109"/>
                </a:lnTo>
                <a:lnTo>
                  <a:pt x="1608" y="109"/>
                </a:lnTo>
                <a:lnTo>
                  <a:pt x="1608" y="109"/>
                </a:lnTo>
                <a:lnTo>
                  <a:pt x="1608" y="109"/>
                </a:lnTo>
                <a:lnTo>
                  <a:pt x="1604" y="109"/>
                </a:lnTo>
                <a:lnTo>
                  <a:pt x="1604" y="113"/>
                </a:lnTo>
                <a:lnTo>
                  <a:pt x="1604" y="113"/>
                </a:lnTo>
                <a:lnTo>
                  <a:pt x="1604" y="113"/>
                </a:lnTo>
                <a:lnTo>
                  <a:pt x="1608" y="113"/>
                </a:lnTo>
                <a:lnTo>
                  <a:pt x="1613" y="113"/>
                </a:lnTo>
                <a:lnTo>
                  <a:pt x="1613" y="113"/>
                </a:lnTo>
                <a:lnTo>
                  <a:pt x="1617" y="113"/>
                </a:lnTo>
                <a:lnTo>
                  <a:pt x="1617" y="109"/>
                </a:lnTo>
                <a:lnTo>
                  <a:pt x="1617" y="109"/>
                </a:lnTo>
                <a:lnTo>
                  <a:pt x="1617" y="109"/>
                </a:lnTo>
                <a:lnTo>
                  <a:pt x="1622" y="109"/>
                </a:lnTo>
                <a:lnTo>
                  <a:pt x="1622" y="113"/>
                </a:lnTo>
                <a:lnTo>
                  <a:pt x="1622" y="113"/>
                </a:lnTo>
                <a:lnTo>
                  <a:pt x="1622" y="113"/>
                </a:lnTo>
                <a:lnTo>
                  <a:pt x="1626" y="113"/>
                </a:lnTo>
                <a:lnTo>
                  <a:pt x="1626" y="113"/>
                </a:lnTo>
                <a:lnTo>
                  <a:pt x="1631" y="113"/>
                </a:lnTo>
                <a:lnTo>
                  <a:pt x="1635" y="109"/>
                </a:lnTo>
                <a:lnTo>
                  <a:pt x="1635" y="113"/>
                </a:lnTo>
                <a:lnTo>
                  <a:pt x="1635" y="113"/>
                </a:lnTo>
                <a:lnTo>
                  <a:pt x="1631" y="113"/>
                </a:lnTo>
                <a:lnTo>
                  <a:pt x="1631" y="113"/>
                </a:lnTo>
                <a:lnTo>
                  <a:pt x="1626" y="113"/>
                </a:lnTo>
                <a:lnTo>
                  <a:pt x="1622" y="113"/>
                </a:lnTo>
                <a:lnTo>
                  <a:pt x="1622" y="113"/>
                </a:lnTo>
                <a:lnTo>
                  <a:pt x="1622" y="113"/>
                </a:lnTo>
                <a:lnTo>
                  <a:pt x="1617" y="113"/>
                </a:lnTo>
                <a:lnTo>
                  <a:pt x="1613" y="113"/>
                </a:lnTo>
                <a:lnTo>
                  <a:pt x="1613" y="113"/>
                </a:lnTo>
                <a:lnTo>
                  <a:pt x="1604" y="113"/>
                </a:lnTo>
                <a:lnTo>
                  <a:pt x="1599" y="118"/>
                </a:lnTo>
                <a:lnTo>
                  <a:pt x="1595" y="118"/>
                </a:lnTo>
                <a:lnTo>
                  <a:pt x="1590" y="118"/>
                </a:lnTo>
                <a:lnTo>
                  <a:pt x="1590" y="118"/>
                </a:lnTo>
                <a:lnTo>
                  <a:pt x="1590" y="118"/>
                </a:lnTo>
                <a:lnTo>
                  <a:pt x="1590" y="118"/>
                </a:lnTo>
                <a:lnTo>
                  <a:pt x="1590" y="122"/>
                </a:lnTo>
                <a:lnTo>
                  <a:pt x="1590" y="122"/>
                </a:lnTo>
                <a:lnTo>
                  <a:pt x="1590" y="122"/>
                </a:lnTo>
                <a:lnTo>
                  <a:pt x="1595" y="122"/>
                </a:lnTo>
                <a:lnTo>
                  <a:pt x="1599" y="122"/>
                </a:lnTo>
                <a:lnTo>
                  <a:pt x="1608" y="122"/>
                </a:lnTo>
                <a:lnTo>
                  <a:pt x="1617" y="122"/>
                </a:lnTo>
                <a:lnTo>
                  <a:pt x="1622" y="122"/>
                </a:lnTo>
                <a:lnTo>
                  <a:pt x="1622" y="122"/>
                </a:lnTo>
                <a:lnTo>
                  <a:pt x="1626" y="118"/>
                </a:lnTo>
                <a:lnTo>
                  <a:pt x="1626" y="118"/>
                </a:lnTo>
                <a:lnTo>
                  <a:pt x="1631" y="118"/>
                </a:lnTo>
                <a:lnTo>
                  <a:pt x="1631" y="118"/>
                </a:lnTo>
                <a:lnTo>
                  <a:pt x="1640" y="118"/>
                </a:lnTo>
                <a:lnTo>
                  <a:pt x="1649" y="118"/>
                </a:lnTo>
                <a:lnTo>
                  <a:pt x="1649" y="118"/>
                </a:lnTo>
                <a:lnTo>
                  <a:pt x="1653" y="118"/>
                </a:lnTo>
                <a:lnTo>
                  <a:pt x="1653" y="118"/>
                </a:lnTo>
                <a:lnTo>
                  <a:pt x="1649" y="118"/>
                </a:lnTo>
                <a:lnTo>
                  <a:pt x="1649" y="118"/>
                </a:lnTo>
                <a:lnTo>
                  <a:pt x="1649" y="118"/>
                </a:lnTo>
                <a:lnTo>
                  <a:pt x="1649" y="118"/>
                </a:lnTo>
                <a:lnTo>
                  <a:pt x="1653" y="118"/>
                </a:lnTo>
                <a:lnTo>
                  <a:pt x="1653" y="118"/>
                </a:lnTo>
                <a:lnTo>
                  <a:pt x="1658" y="118"/>
                </a:lnTo>
                <a:lnTo>
                  <a:pt x="1658" y="118"/>
                </a:lnTo>
                <a:lnTo>
                  <a:pt x="1663" y="118"/>
                </a:lnTo>
                <a:lnTo>
                  <a:pt x="1663" y="118"/>
                </a:lnTo>
                <a:lnTo>
                  <a:pt x="1663" y="118"/>
                </a:lnTo>
                <a:lnTo>
                  <a:pt x="1667" y="118"/>
                </a:lnTo>
                <a:lnTo>
                  <a:pt x="1672" y="118"/>
                </a:lnTo>
                <a:lnTo>
                  <a:pt x="1676" y="118"/>
                </a:lnTo>
                <a:lnTo>
                  <a:pt x="1681" y="118"/>
                </a:lnTo>
                <a:lnTo>
                  <a:pt x="1681" y="118"/>
                </a:lnTo>
                <a:lnTo>
                  <a:pt x="1690" y="113"/>
                </a:lnTo>
                <a:lnTo>
                  <a:pt x="1690" y="113"/>
                </a:lnTo>
                <a:lnTo>
                  <a:pt x="1694" y="109"/>
                </a:lnTo>
                <a:lnTo>
                  <a:pt x="1699" y="109"/>
                </a:lnTo>
                <a:lnTo>
                  <a:pt x="1699" y="109"/>
                </a:lnTo>
                <a:lnTo>
                  <a:pt x="1699" y="104"/>
                </a:lnTo>
                <a:lnTo>
                  <a:pt x="1699" y="104"/>
                </a:lnTo>
                <a:lnTo>
                  <a:pt x="1699" y="104"/>
                </a:lnTo>
                <a:lnTo>
                  <a:pt x="1699" y="104"/>
                </a:lnTo>
                <a:lnTo>
                  <a:pt x="1699" y="104"/>
                </a:lnTo>
                <a:lnTo>
                  <a:pt x="1699" y="100"/>
                </a:lnTo>
                <a:lnTo>
                  <a:pt x="1694" y="100"/>
                </a:lnTo>
                <a:lnTo>
                  <a:pt x="1694" y="100"/>
                </a:lnTo>
                <a:lnTo>
                  <a:pt x="1690" y="104"/>
                </a:lnTo>
                <a:lnTo>
                  <a:pt x="1690" y="104"/>
                </a:lnTo>
                <a:lnTo>
                  <a:pt x="1690" y="104"/>
                </a:lnTo>
                <a:lnTo>
                  <a:pt x="1690" y="104"/>
                </a:lnTo>
                <a:lnTo>
                  <a:pt x="1690" y="104"/>
                </a:lnTo>
                <a:lnTo>
                  <a:pt x="1690" y="104"/>
                </a:lnTo>
                <a:lnTo>
                  <a:pt x="1690" y="104"/>
                </a:lnTo>
                <a:lnTo>
                  <a:pt x="1685" y="104"/>
                </a:lnTo>
                <a:lnTo>
                  <a:pt x="1685" y="104"/>
                </a:lnTo>
                <a:lnTo>
                  <a:pt x="1685" y="109"/>
                </a:lnTo>
                <a:lnTo>
                  <a:pt x="1681" y="109"/>
                </a:lnTo>
                <a:lnTo>
                  <a:pt x="1685" y="104"/>
                </a:lnTo>
                <a:lnTo>
                  <a:pt x="1685" y="104"/>
                </a:lnTo>
                <a:lnTo>
                  <a:pt x="1685" y="104"/>
                </a:lnTo>
                <a:lnTo>
                  <a:pt x="1685" y="104"/>
                </a:lnTo>
                <a:lnTo>
                  <a:pt x="1685" y="104"/>
                </a:lnTo>
                <a:lnTo>
                  <a:pt x="1685" y="104"/>
                </a:lnTo>
                <a:lnTo>
                  <a:pt x="1681" y="104"/>
                </a:lnTo>
                <a:lnTo>
                  <a:pt x="1681" y="104"/>
                </a:lnTo>
                <a:lnTo>
                  <a:pt x="1676" y="104"/>
                </a:lnTo>
                <a:lnTo>
                  <a:pt x="1676" y="104"/>
                </a:lnTo>
                <a:lnTo>
                  <a:pt x="1676" y="104"/>
                </a:lnTo>
                <a:lnTo>
                  <a:pt x="1676" y="104"/>
                </a:lnTo>
                <a:lnTo>
                  <a:pt x="1681" y="104"/>
                </a:lnTo>
                <a:lnTo>
                  <a:pt x="1681" y="104"/>
                </a:lnTo>
                <a:lnTo>
                  <a:pt x="1681" y="100"/>
                </a:lnTo>
                <a:lnTo>
                  <a:pt x="1685" y="100"/>
                </a:lnTo>
                <a:lnTo>
                  <a:pt x="1685" y="100"/>
                </a:lnTo>
                <a:lnTo>
                  <a:pt x="1685" y="100"/>
                </a:lnTo>
                <a:lnTo>
                  <a:pt x="1681" y="100"/>
                </a:lnTo>
                <a:lnTo>
                  <a:pt x="1681" y="100"/>
                </a:lnTo>
                <a:lnTo>
                  <a:pt x="1681" y="100"/>
                </a:lnTo>
                <a:lnTo>
                  <a:pt x="1681" y="100"/>
                </a:lnTo>
                <a:lnTo>
                  <a:pt x="1681" y="100"/>
                </a:lnTo>
                <a:lnTo>
                  <a:pt x="1681" y="100"/>
                </a:lnTo>
                <a:lnTo>
                  <a:pt x="1681" y="100"/>
                </a:lnTo>
                <a:lnTo>
                  <a:pt x="1685" y="100"/>
                </a:lnTo>
                <a:lnTo>
                  <a:pt x="1685" y="95"/>
                </a:lnTo>
                <a:lnTo>
                  <a:pt x="1685" y="95"/>
                </a:lnTo>
                <a:lnTo>
                  <a:pt x="1685" y="95"/>
                </a:lnTo>
                <a:lnTo>
                  <a:pt x="1685" y="95"/>
                </a:lnTo>
                <a:lnTo>
                  <a:pt x="1685" y="95"/>
                </a:lnTo>
                <a:lnTo>
                  <a:pt x="1690" y="90"/>
                </a:lnTo>
                <a:lnTo>
                  <a:pt x="1690" y="90"/>
                </a:lnTo>
                <a:lnTo>
                  <a:pt x="1690" y="90"/>
                </a:lnTo>
                <a:lnTo>
                  <a:pt x="1690" y="90"/>
                </a:lnTo>
                <a:lnTo>
                  <a:pt x="1690" y="90"/>
                </a:lnTo>
                <a:lnTo>
                  <a:pt x="1694" y="90"/>
                </a:lnTo>
                <a:lnTo>
                  <a:pt x="1694" y="90"/>
                </a:lnTo>
                <a:lnTo>
                  <a:pt x="1694" y="90"/>
                </a:lnTo>
                <a:lnTo>
                  <a:pt x="1694" y="90"/>
                </a:lnTo>
                <a:lnTo>
                  <a:pt x="1694" y="90"/>
                </a:lnTo>
                <a:lnTo>
                  <a:pt x="1694" y="86"/>
                </a:lnTo>
                <a:lnTo>
                  <a:pt x="1690" y="86"/>
                </a:lnTo>
                <a:lnTo>
                  <a:pt x="1690" y="86"/>
                </a:lnTo>
                <a:lnTo>
                  <a:pt x="1685" y="86"/>
                </a:lnTo>
                <a:lnTo>
                  <a:pt x="1685" y="90"/>
                </a:lnTo>
                <a:lnTo>
                  <a:pt x="1676" y="90"/>
                </a:lnTo>
                <a:lnTo>
                  <a:pt x="1676" y="90"/>
                </a:lnTo>
                <a:lnTo>
                  <a:pt x="1672" y="90"/>
                </a:lnTo>
                <a:lnTo>
                  <a:pt x="1667" y="95"/>
                </a:lnTo>
                <a:lnTo>
                  <a:pt x="1667" y="95"/>
                </a:lnTo>
                <a:lnTo>
                  <a:pt x="1667" y="95"/>
                </a:lnTo>
                <a:lnTo>
                  <a:pt x="1667" y="95"/>
                </a:lnTo>
                <a:lnTo>
                  <a:pt x="1667" y="95"/>
                </a:lnTo>
                <a:lnTo>
                  <a:pt x="1667" y="95"/>
                </a:lnTo>
                <a:lnTo>
                  <a:pt x="1672" y="95"/>
                </a:lnTo>
                <a:lnTo>
                  <a:pt x="1672" y="100"/>
                </a:lnTo>
                <a:lnTo>
                  <a:pt x="1672" y="100"/>
                </a:lnTo>
                <a:lnTo>
                  <a:pt x="1672" y="100"/>
                </a:lnTo>
                <a:lnTo>
                  <a:pt x="1667" y="100"/>
                </a:lnTo>
                <a:lnTo>
                  <a:pt x="1667" y="100"/>
                </a:lnTo>
                <a:lnTo>
                  <a:pt x="1663" y="100"/>
                </a:lnTo>
                <a:lnTo>
                  <a:pt x="1663" y="104"/>
                </a:lnTo>
                <a:lnTo>
                  <a:pt x="1663" y="104"/>
                </a:lnTo>
                <a:lnTo>
                  <a:pt x="1663" y="104"/>
                </a:lnTo>
                <a:lnTo>
                  <a:pt x="1663" y="109"/>
                </a:lnTo>
                <a:lnTo>
                  <a:pt x="1663" y="109"/>
                </a:lnTo>
                <a:lnTo>
                  <a:pt x="1663" y="109"/>
                </a:lnTo>
                <a:lnTo>
                  <a:pt x="1658" y="109"/>
                </a:lnTo>
                <a:lnTo>
                  <a:pt x="1658" y="109"/>
                </a:lnTo>
                <a:lnTo>
                  <a:pt x="1649" y="109"/>
                </a:lnTo>
                <a:lnTo>
                  <a:pt x="1644" y="104"/>
                </a:lnTo>
                <a:lnTo>
                  <a:pt x="1644" y="104"/>
                </a:lnTo>
                <a:close/>
                <a:moveTo>
                  <a:pt x="506" y="398"/>
                </a:moveTo>
                <a:lnTo>
                  <a:pt x="506" y="398"/>
                </a:lnTo>
                <a:lnTo>
                  <a:pt x="511" y="398"/>
                </a:lnTo>
                <a:lnTo>
                  <a:pt x="511" y="398"/>
                </a:lnTo>
                <a:lnTo>
                  <a:pt x="506" y="398"/>
                </a:lnTo>
                <a:lnTo>
                  <a:pt x="506" y="398"/>
                </a:lnTo>
                <a:lnTo>
                  <a:pt x="501" y="398"/>
                </a:lnTo>
                <a:lnTo>
                  <a:pt x="501" y="398"/>
                </a:lnTo>
                <a:lnTo>
                  <a:pt x="501" y="398"/>
                </a:lnTo>
                <a:lnTo>
                  <a:pt x="497" y="398"/>
                </a:lnTo>
                <a:lnTo>
                  <a:pt x="497" y="402"/>
                </a:lnTo>
                <a:lnTo>
                  <a:pt x="497" y="402"/>
                </a:lnTo>
                <a:lnTo>
                  <a:pt x="497" y="402"/>
                </a:lnTo>
                <a:lnTo>
                  <a:pt x="497" y="402"/>
                </a:lnTo>
                <a:lnTo>
                  <a:pt x="492" y="402"/>
                </a:lnTo>
                <a:lnTo>
                  <a:pt x="492" y="402"/>
                </a:lnTo>
                <a:lnTo>
                  <a:pt x="492" y="402"/>
                </a:lnTo>
                <a:lnTo>
                  <a:pt x="488" y="402"/>
                </a:lnTo>
                <a:lnTo>
                  <a:pt x="488" y="402"/>
                </a:lnTo>
                <a:lnTo>
                  <a:pt x="488" y="402"/>
                </a:lnTo>
                <a:lnTo>
                  <a:pt x="488" y="407"/>
                </a:lnTo>
                <a:lnTo>
                  <a:pt x="483" y="407"/>
                </a:lnTo>
                <a:lnTo>
                  <a:pt x="483" y="407"/>
                </a:lnTo>
                <a:lnTo>
                  <a:pt x="479" y="407"/>
                </a:lnTo>
                <a:lnTo>
                  <a:pt x="479" y="407"/>
                </a:lnTo>
                <a:lnTo>
                  <a:pt x="479" y="407"/>
                </a:lnTo>
                <a:lnTo>
                  <a:pt x="479" y="407"/>
                </a:lnTo>
                <a:lnTo>
                  <a:pt x="483" y="407"/>
                </a:lnTo>
                <a:lnTo>
                  <a:pt x="483" y="407"/>
                </a:lnTo>
                <a:lnTo>
                  <a:pt x="488" y="407"/>
                </a:lnTo>
                <a:lnTo>
                  <a:pt x="488" y="407"/>
                </a:lnTo>
                <a:lnTo>
                  <a:pt x="488" y="407"/>
                </a:lnTo>
                <a:lnTo>
                  <a:pt x="492" y="407"/>
                </a:lnTo>
                <a:lnTo>
                  <a:pt x="492" y="402"/>
                </a:lnTo>
                <a:lnTo>
                  <a:pt x="497" y="402"/>
                </a:lnTo>
                <a:lnTo>
                  <a:pt x="501" y="402"/>
                </a:lnTo>
                <a:lnTo>
                  <a:pt x="506" y="402"/>
                </a:lnTo>
                <a:lnTo>
                  <a:pt x="506" y="398"/>
                </a:lnTo>
                <a:close/>
                <a:moveTo>
                  <a:pt x="1581" y="2451"/>
                </a:moveTo>
                <a:lnTo>
                  <a:pt x="1586" y="2455"/>
                </a:lnTo>
                <a:lnTo>
                  <a:pt x="1586" y="2455"/>
                </a:lnTo>
                <a:lnTo>
                  <a:pt x="1590" y="2460"/>
                </a:lnTo>
                <a:lnTo>
                  <a:pt x="1590" y="2460"/>
                </a:lnTo>
                <a:lnTo>
                  <a:pt x="1590" y="2460"/>
                </a:lnTo>
                <a:lnTo>
                  <a:pt x="1595" y="2460"/>
                </a:lnTo>
                <a:lnTo>
                  <a:pt x="1595" y="2460"/>
                </a:lnTo>
                <a:lnTo>
                  <a:pt x="1595" y="2460"/>
                </a:lnTo>
                <a:lnTo>
                  <a:pt x="1595" y="2460"/>
                </a:lnTo>
                <a:lnTo>
                  <a:pt x="1595" y="2460"/>
                </a:lnTo>
                <a:lnTo>
                  <a:pt x="1595" y="2455"/>
                </a:lnTo>
                <a:lnTo>
                  <a:pt x="1595" y="2455"/>
                </a:lnTo>
                <a:lnTo>
                  <a:pt x="1595" y="2455"/>
                </a:lnTo>
                <a:lnTo>
                  <a:pt x="1590" y="2455"/>
                </a:lnTo>
                <a:lnTo>
                  <a:pt x="1590" y="2455"/>
                </a:lnTo>
                <a:lnTo>
                  <a:pt x="1590" y="2451"/>
                </a:lnTo>
                <a:lnTo>
                  <a:pt x="1590" y="2451"/>
                </a:lnTo>
                <a:lnTo>
                  <a:pt x="1590" y="2451"/>
                </a:lnTo>
                <a:lnTo>
                  <a:pt x="1586" y="2446"/>
                </a:lnTo>
                <a:lnTo>
                  <a:pt x="1586" y="2446"/>
                </a:lnTo>
                <a:lnTo>
                  <a:pt x="1586" y="2446"/>
                </a:lnTo>
                <a:lnTo>
                  <a:pt x="1586" y="2446"/>
                </a:lnTo>
                <a:lnTo>
                  <a:pt x="1586" y="2442"/>
                </a:lnTo>
                <a:lnTo>
                  <a:pt x="1586" y="2442"/>
                </a:lnTo>
                <a:lnTo>
                  <a:pt x="1586" y="2442"/>
                </a:lnTo>
                <a:lnTo>
                  <a:pt x="1586" y="2442"/>
                </a:lnTo>
                <a:lnTo>
                  <a:pt x="1586" y="2442"/>
                </a:lnTo>
                <a:lnTo>
                  <a:pt x="1586" y="2437"/>
                </a:lnTo>
                <a:lnTo>
                  <a:pt x="1581" y="2437"/>
                </a:lnTo>
                <a:lnTo>
                  <a:pt x="1581" y="2437"/>
                </a:lnTo>
                <a:lnTo>
                  <a:pt x="1581" y="2437"/>
                </a:lnTo>
                <a:lnTo>
                  <a:pt x="1581" y="2437"/>
                </a:lnTo>
                <a:lnTo>
                  <a:pt x="1581" y="2442"/>
                </a:lnTo>
                <a:lnTo>
                  <a:pt x="1581" y="2442"/>
                </a:lnTo>
                <a:lnTo>
                  <a:pt x="1581" y="2442"/>
                </a:lnTo>
                <a:lnTo>
                  <a:pt x="1581" y="2442"/>
                </a:lnTo>
                <a:lnTo>
                  <a:pt x="1577" y="2442"/>
                </a:lnTo>
                <a:lnTo>
                  <a:pt x="1577" y="2442"/>
                </a:lnTo>
                <a:lnTo>
                  <a:pt x="1577" y="2446"/>
                </a:lnTo>
                <a:lnTo>
                  <a:pt x="1577" y="2446"/>
                </a:lnTo>
                <a:lnTo>
                  <a:pt x="1577" y="2446"/>
                </a:lnTo>
                <a:lnTo>
                  <a:pt x="1581" y="2451"/>
                </a:lnTo>
                <a:lnTo>
                  <a:pt x="1581" y="2451"/>
                </a:lnTo>
                <a:lnTo>
                  <a:pt x="1581" y="2451"/>
                </a:lnTo>
                <a:close/>
                <a:moveTo>
                  <a:pt x="1595" y="2446"/>
                </a:moveTo>
                <a:lnTo>
                  <a:pt x="1595" y="2446"/>
                </a:lnTo>
                <a:lnTo>
                  <a:pt x="1595" y="2446"/>
                </a:lnTo>
                <a:lnTo>
                  <a:pt x="1595" y="2451"/>
                </a:lnTo>
                <a:lnTo>
                  <a:pt x="1595" y="2451"/>
                </a:lnTo>
                <a:lnTo>
                  <a:pt x="1599" y="2451"/>
                </a:lnTo>
                <a:lnTo>
                  <a:pt x="1604" y="2451"/>
                </a:lnTo>
                <a:lnTo>
                  <a:pt x="1604" y="2446"/>
                </a:lnTo>
                <a:lnTo>
                  <a:pt x="1604" y="2446"/>
                </a:lnTo>
                <a:lnTo>
                  <a:pt x="1604" y="2446"/>
                </a:lnTo>
                <a:lnTo>
                  <a:pt x="1604" y="2442"/>
                </a:lnTo>
                <a:lnTo>
                  <a:pt x="1599" y="2442"/>
                </a:lnTo>
                <a:lnTo>
                  <a:pt x="1599" y="2442"/>
                </a:lnTo>
                <a:lnTo>
                  <a:pt x="1595" y="2442"/>
                </a:lnTo>
                <a:lnTo>
                  <a:pt x="1595" y="2442"/>
                </a:lnTo>
                <a:lnTo>
                  <a:pt x="1595" y="2442"/>
                </a:lnTo>
                <a:lnTo>
                  <a:pt x="1595" y="2442"/>
                </a:lnTo>
                <a:lnTo>
                  <a:pt x="1595" y="2442"/>
                </a:lnTo>
                <a:lnTo>
                  <a:pt x="1595" y="2446"/>
                </a:lnTo>
                <a:lnTo>
                  <a:pt x="1595" y="2446"/>
                </a:lnTo>
                <a:close/>
                <a:moveTo>
                  <a:pt x="1577" y="2419"/>
                </a:moveTo>
                <a:lnTo>
                  <a:pt x="1577" y="2419"/>
                </a:lnTo>
                <a:lnTo>
                  <a:pt x="1577" y="2419"/>
                </a:lnTo>
                <a:lnTo>
                  <a:pt x="1577" y="2414"/>
                </a:lnTo>
                <a:lnTo>
                  <a:pt x="1577" y="2414"/>
                </a:lnTo>
                <a:lnTo>
                  <a:pt x="1577" y="2414"/>
                </a:lnTo>
                <a:lnTo>
                  <a:pt x="1577" y="2410"/>
                </a:lnTo>
                <a:lnTo>
                  <a:pt x="1577" y="2410"/>
                </a:lnTo>
                <a:lnTo>
                  <a:pt x="1572" y="2410"/>
                </a:lnTo>
                <a:lnTo>
                  <a:pt x="1572" y="2410"/>
                </a:lnTo>
                <a:lnTo>
                  <a:pt x="1572" y="2405"/>
                </a:lnTo>
                <a:lnTo>
                  <a:pt x="1572" y="2405"/>
                </a:lnTo>
                <a:lnTo>
                  <a:pt x="1572" y="2405"/>
                </a:lnTo>
                <a:lnTo>
                  <a:pt x="1572" y="2405"/>
                </a:lnTo>
                <a:lnTo>
                  <a:pt x="1572" y="2405"/>
                </a:lnTo>
                <a:lnTo>
                  <a:pt x="1572" y="2405"/>
                </a:lnTo>
                <a:lnTo>
                  <a:pt x="1572" y="2405"/>
                </a:lnTo>
                <a:lnTo>
                  <a:pt x="1572" y="2401"/>
                </a:lnTo>
                <a:lnTo>
                  <a:pt x="1572" y="2401"/>
                </a:lnTo>
                <a:lnTo>
                  <a:pt x="1572" y="2401"/>
                </a:lnTo>
                <a:lnTo>
                  <a:pt x="1572" y="2401"/>
                </a:lnTo>
                <a:lnTo>
                  <a:pt x="1572" y="2396"/>
                </a:lnTo>
                <a:lnTo>
                  <a:pt x="1568" y="2396"/>
                </a:lnTo>
                <a:lnTo>
                  <a:pt x="1568" y="2392"/>
                </a:lnTo>
                <a:lnTo>
                  <a:pt x="1563" y="2392"/>
                </a:lnTo>
                <a:lnTo>
                  <a:pt x="1559" y="2392"/>
                </a:lnTo>
                <a:lnTo>
                  <a:pt x="1559" y="2392"/>
                </a:lnTo>
                <a:lnTo>
                  <a:pt x="1559" y="2392"/>
                </a:lnTo>
                <a:lnTo>
                  <a:pt x="1559" y="2396"/>
                </a:lnTo>
                <a:lnTo>
                  <a:pt x="1563" y="2396"/>
                </a:lnTo>
                <a:lnTo>
                  <a:pt x="1563" y="2396"/>
                </a:lnTo>
                <a:lnTo>
                  <a:pt x="1563" y="2396"/>
                </a:lnTo>
                <a:lnTo>
                  <a:pt x="1563" y="2401"/>
                </a:lnTo>
                <a:lnTo>
                  <a:pt x="1563" y="2401"/>
                </a:lnTo>
                <a:lnTo>
                  <a:pt x="1563" y="2401"/>
                </a:lnTo>
                <a:lnTo>
                  <a:pt x="1563" y="2405"/>
                </a:lnTo>
                <a:lnTo>
                  <a:pt x="1563" y="2405"/>
                </a:lnTo>
                <a:lnTo>
                  <a:pt x="1563" y="2405"/>
                </a:lnTo>
                <a:lnTo>
                  <a:pt x="1563" y="2410"/>
                </a:lnTo>
                <a:lnTo>
                  <a:pt x="1568" y="2414"/>
                </a:lnTo>
                <a:lnTo>
                  <a:pt x="1568" y="2419"/>
                </a:lnTo>
                <a:lnTo>
                  <a:pt x="1568" y="2419"/>
                </a:lnTo>
                <a:lnTo>
                  <a:pt x="1568" y="2419"/>
                </a:lnTo>
                <a:lnTo>
                  <a:pt x="1568" y="2419"/>
                </a:lnTo>
                <a:lnTo>
                  <a:pt x="1572" y="2423"/>
                </a:lnTo>
                <a:lnTo>
                  <a:pt x="1572" y="2423"/>
                </a:lnTo>
                <a:lnTo>
                  <a:pt x="1572" y="2423"/>
                </a:lnTo>
                <a:lnTo>
                  <a:pt x="1577" y="2423"/>
                </a:lnTo>
                <a:lnTo>
                  <a:pt x="1577" y="2423"/>
                </a:lnTo>
                <a:lnTo>
                  <a:pt x="1577" y="2423"/>
                </a:lnTo>
                <a:lnTo>
                  <a:pt x="1577" y="2419"/>
                </a:lnTo>
                <a:close/>
                <a:moveTo>
                  <a:pt x="592" y="384"/>
                </a:moveTo>
                <a:lnTo>
                  <a:pt x="592" y="384"/>
                </a:lnTo>
                <a:lnTo>
                  <a:pt x="592" y="380"/>
                </a:lnTo>
                <a:lnTo>
                  <a:pt x="596" y="380"/>
                </a:lnTo>
                <a:lnTo>
                  <a:pt x="596" y="380"/>
                </a:lnTo>
                <a:lnTo>
                  <a:pt x="596" y="380"/>
                </a:lnTo>
                <a:lnTo>
                  <a:pt x="592" y="380"/>
                </a:lnTo>
                <a:lnTo>
                  <a:pt x="592" y="380"/>
                </a:lnTo>
                <a:lnTo>
                  <a:pt x="587" y="380"/>
                </a:lnTo>
                <a:lnTo>
                  <a:pt x="583" y="380"/>
                </a:lnTo>
                <a:lnTo>
                  <a:pt x="583" y="380"/>
                </a:lnTo>
                <a:lnTo>
                  <a:pt x="583" y="380"/>
                </a:lnTo>
                <a:lnTo>
                  <a:pt x="578" y="380"/>
                </a:lnTo>
                <a:lnTo>
                  <a:pt x="574" y="384"/>
                </a:lnTo>
                <a:lnTo>
                  <a:pt x="574" y="384"/>
                </a:lnTo>
                <a:lnTo>
                  <a:pt x="569" y="384"/>
                </a:lnTo>
                <a:lnTo>
                  <a:pt x="569" y="384"/>
                </a:lnTo>
                <a:lnTo>
                  <a:pt x="569" y="384"/>
                </a:lnTo>
                <a:lnTo>
                  <a:pt x="565" y="389"/>
                </a:lnTo>
                <a:lnTo>
                  <a:pt x="565" y="389"/>
                </a:lnTo>
                <a:lnTo>
                  <a:pt x="565" y="389"/>
                </a:lnTo>
                <a:lnTo>
                  <a:pt x="565" y="389"/>
                </a:lnTo>
                <a:lnTo>
                  <a:pt x="569" y="389"/>
                </a:lnTo>
                <a:lnTo>
                  <a:pt x="569" y="389"/>
                </a:lnTo>
                <a:lnTo>
                  <a:pt x="574" y="389"/>
                </a:lnTo>
                <a:lnTo>
                  <a:pt x="574" y="389"/>
                </a:lnTo>
                <a:lnTo>
                  <a:pt x="578" y="384"/>
                </a:lnTo>
                <a:lnTo>
                  <a:pt x="578" y="384"/>
                </a:lnTo>
                <a:lnTo>
                  <a:pt x="583" y="389"/>
                </a:lnTo>
                <a:lnTo>
                  <a:pt x="583" y="389"/>
                </a:lnTo>
                <a:lnTo>
                  <a:pt x="587" y="384"/>
                </a:lnTo>
                <a:lnTo>
                  <a:pt x="592" y="389"/>
                </a:lnTo>
                <a:lnTo>
                  <a:pt x="592" y="389"/>
                </a:lnTo>
                <a:lnTo>
                  <a:pt x="592" y="384"/>
                </a:lnTo>
                <a:lnTo>
                  <a:pt x="592" y="384"/>
                </a:lnTo>
                <a:lnTo>
                  <a:pt x="592" y="384"/>
                </a:lnTo>
                <a:lnTo>
                  <a:pt x="592" y="384"/>
                </a:lnTo>
                <a:close/>
                <a:moveTo>
                  <a:pt x="1726" y="95"/>
                </a:moveTo>
                <a:lnTo>
                  <a:pt x="1726" y="95"/>
                </a:lnTo>
                <a:lnTo>
                  <a:pt x="1726" y="95"/>
                </a:lnTo>
                <a:lnTo>
                  <a:pt x="1726" y="95"/>
                </a:lnTo>
                <a:lnTo>
                  <a:pt x="1721" y="100"/>
                </a:lnTo>
                <a:lnTo>
                  <a:pt x="1721" y="100"/>
                </a:lnTo>
                <a:lnTo>
                  <a:pt x="1721" y="100"/>
                </a:lnTo>
                <a:lnTo>
                  <a:pt x="1730" y="100"/>
                </a:lnTo>
                <a:lnTo>
                  <a:pt x="1730" y="100"/>
                </a:lnTo>
                <a:lnTo>
                  <a:pt x="1735" y="100"/>
                </a:lnTo>
                <a:lnTo>
                  <a:pt x="1735" y="100"/>
                </a:lnTo>
                <a:lnTo>
                  <a:pt x="1735" y="100"/>
                </a:lnTo>
                <a:lnTo>
                  <a:pt x="1735" y="100"/>
                </a:lnTo>
                <a:lnTo>
                  <a:pt x="1735" y="95"/>
                </a:lnTo>
                <a:lnTo>
                  <a:pt x="1735" y="95"/>
                </a:lnTo>
                <a:lnTo>
                  <a:pt x="1735" y="95"/>
                </a:lnTo>
                <a:lnTo>
                  <a:pt x="1735" y="95"/>
                </a:lnTo>
                <a:lnTo>
                  <a:pt x="1735" y="95"/>
                </a:lnTo>
                <a:lnTo>
                  <a:pt x="1730" y="95"/>
                </a:lnTo>
                <a:lnTo>
                  <a:pt x="1730" y="95"/>
                </a:lnTo>
                <a:lnTo>
                  <a:pt x="1730" y="95"/>
                </a:lnTo>
                <a:lnTo>
                  <a:pt x="1730" y="95"/>
                </a:lnTo>
                <a:lnTo>
                  <a:pt x="1735" y="95"/>
                </a:lnTo>
                <a:lnTo>
                  <a:pt x="1730" y="95"/>
                </a:lnTo>
                <a:lnTo>
                  <a:pt x="1730" y="95"/>
                </a:lnTo>
                <a:lnTo>
                  <a:pt x="1726" y="95"/>
                </a:lnTo>
                <a:lnTo>
                  <a:pt x="1726" y="95"/>
                </a:lnTo>
                <a:close/>
                <a:moveTo>
                  <a:pt x="63" y="1126"/>
                </a:moveTo>
                <a:lnTo>
                  <a:pt x="63" y="1126"/>
                </a:lnTo>
                <a:lnTo>
                  <a:pt x="63" y="1126"/>
                </a:lnTo>
                <a:lnTo>
                  <a:pt x="63" y="1121"/>
                </a:lnTo>
                <a:lnTo>
                  <a:pt x="63" y="1121"/>
                </a:lnTo>
                <a:lnTo>
                  <a:pt x="59" y="1117"/>
                </a:lnTo>
                <a:lnTo>
                  <a:pt x="54" y="1112"/>
                </a:lnTo>
                <a:lnTo>
                  <a:pt x="54" y="1112"/>
                </a:lnTo>
                <a:lnTo>
                  <a:pt x="54" y="1117"/>
                </a:lnTo>
                <a:lnTo>
                  <a:pt x="54" y="1117"/>
                </a:lnTo>
                <a:lnTo>
                  <a:pt x="50" y="1121"/>
                </a:lnTo>
                <a:lnTo>
                  <a:pt x="50" y="1121"/>
                </a:lnTo>
                <a:lnTo>
                  <a:pt x="50" y="1126"/>
                </a:lnTo>
                <a:lnTo>
                  <a:pt x="50" y="1126"/>
                </a:lnTo>
                <a:lnTo>
                  <a:pt x="45" y="1130"/>
                </a:lnTo>
                <a:lnTo>
                  <a:pt x="45" y="1139"/>
                </a:lnTo>
                <a:lnTo>
                  <a:pt x="45" y="1139"/>
                </a:lnTo>
                <a:lnTo>
                  <a:pt x="45" y="1144"/>
                </a:lnTo>
                <a:lnTo>
                  <a:pt x="45" y="1144"/>
                </a:lnTo>
                <a:lnTo>
                  <a:pt x="50" y="1139"/>
                </a:lnTo>
                <a:lnTo>
                  <a:pt x="50" y="1139"/>
                </a:lnTo>
                <a:lnTo>
                  <a:pt x="54" y="1135"/>
                </a:lnTo>
                <a:lnTo>
                  <a:pt x="59" y="1135"/>
                </a:lnTo>
                <a:lnTo>
                  <a:pt x="63" y="1130"/>
                </a:lnTo>
                <a:lnTo>
                  <a:pt x="68" y="1130"/>
                </a:lnTo>
                <a:lnTo>
                  <a:pt x="68" y="1130"/>
                </a:lnTo>
                <a:lnTo>
                  <a:pt x="63" y="1126"/>
                </a:lnTo>
                <a:close/>
                <a:moveTo>
                  <a:pt x="538" y="393"/>
                </a:moveTo>
                <a:lnTo>
                  <a:pt x="533" y="393"/>
                </a:lnTo>
                <a:lnTo>
                  <a:pt x="533" y="393"/>
                </a:lnTo>
                <a:lnTo>
                  <a:pt x="533" y="393"/>
                </a:lnTo>
                <a:lnTo>
                  <a:pt x="533" y="393"/>
                </a:lnTo>
                <a:lnTo>
                  <a:pt x="533" y="393"/>
                </a:lnTo>
                <a:lnTo>
                  <a:pt x="533" y="393"/>
                </a:lnTo>
                <a:lnTo>
                  <a:pt x="533" y="393"/>
                </a:lnTo>
                <a:lnTo>
                  <a:pt x="533" y="393"/>
                </a:lnTo>
                <a:lnTo>
                  <a:pt x="529" y="393"/>
                </a:lnTo>
                <a:lnTo>
                  <a:pt x="529" y="393"/>
                </a:lnTo>
                <a:lnTo>
                  <a:pt x="529" y="393"/>
                </a:lnTo>
                <a:lnTo>
                  <a:pt x="524" y="393"/>
                </a:lnTo>
                <a:lnTo>
                  <a:pt x="524" y="393"/>
                </a:lnTo>
                <a:lnTo>
                  <a:pt x="524" y="393"/>
                </a:lnTo>
                <a:lnTo>
                  <a:pt x="524" y="393"/>
                </a:lnTo>
                <a:lnTo>
                  <a:pt x="524" y="393"/>
                </a:lnTo>
                <a:lnTo>
                  <a:pt x="524" y="393"/>
                </a:lnTo>
                <a:lnTo>
                  <a:pt x="524" y="398"/>
                </a:lnTo>
                <a:lnTo>
                  <a:pt x="524" y="398"/>
                </a:lnTo>
                <a:lnTo>
                  <a:pt x="524" y="398"/>
                </a:lnTo>
                <a:lnTo>
                  <a:pt x="524" y="398"/>
                </a:lnTo>
                <a:lnTo>
                  <a:pt x="524" y="398"/>
                </a:lnTo>
                <a:lnTo>
                  <a:pt x="524" y="398"/>
                </a:lnTo>
                <a:lnTo>
                  <a:pt x="524" y="398"/>
                </a:lnTo>
                <a:lnTo>
                  <a:pt x="524" y="398"/>
                </a:lnTo>
                <a:lnTo>
                  <a:pt x="524" y="398"/>
                </a:lnTo>
                <a:lnTo>
                  <a:pt x="520" y="398"/>
                </a:lnTo>
                <a:lnTo>
                  <a:pt x="520" y="398"/>
                </a:lnTo>
                <a:lnTo>
                  <a:pt x="515" y="398"/>
                </a:lnTo>
                <a:lnTo>
                  <a:pt x="515" y="398"/>
                </a:lnTo>
                <a:lnTo>
                  <a:pt x="511" y="402"/>
                </a:lnTo>
                <a:lnTo>
                  <a:pt x="511" y="402"/>
                </a:lnTo>
                <a:lnTo>
                  <a:pt x="506" y="402"/>
                </a:lnTo>
                <a:lnTo>
                  <a:pt x="506" y="402"/>
                </a:lnTo>
                <a:lnTo>
                  <a:pt x="506" y="402"/>
                </a:lnTo>
                <a:lnTo>
                  <a:pt x="501" y="402"/>
                </a:lnTo>
                <a:lnTo>
                  <a:pt x="501" y="402"/>
                </a:lnTo>
                <a:lnTo>
                  <a:pt x="506" y="402"/>
                </a:lnTo>
                <a:lnTo>
                  <a:pt x="506" y="402"/>
                </a:lnTo>
                <a:lnTo>
                  <a:pt x="506" y="402"/>
                </a:lnTo>
                <a:lnTo>
                  <a:pt x="506" y="402"/>
                </a:lnTo>
                <a:lnTo>
                  <a:pt x="506" y="402"/>
                </a:lnTo>
                <a:lnTo>
                  <a:pt x="511" y="402"/>
                </a:lnTo>
                <a:lnTo>
                  <a:pt x="511" y="402"/>
                </a:lnTo>
                <a:lnTo>
                  <a:pt x="511" y="402"/>
                </a:lnTo>
                <a:lnTo>
                  <a:pt x="511" y="402"/>
                </a:lnTo>
                <a:lnTo>
                  <a:pt x="515" y="402"/>
                </a:lnTo>
                <a:lnTo>
                  <a:pt x="515" y="402"/>
                </a:lnTo>
                <a:lnTo>
                  <a:pt x="520" y="402"/>
                </a:lnTo>
                <a:lnTo>
                  <a:pt x="520" y="402"/>
                </a:lnTo>
                <a:lnTo>
                  <a:pt x="520" y="402"/>
                </a:lnTo>
                <a:lnTo>
                  <a:pt x="524" y="398"/>
                </a:lnTo>
                <a:lnTo>
                  <a:pt x="529" y="398"/>
                </a:lnTo>
                <a:lnTo>
                  <a:pt x="529" y="398"/>
                </a:lnTo>
                <a:lnTo>
                  <a:pt x="529" y="398"/>
                </a:lnTo>
                <a:lnTo>
                  <a:pt x="529" y="398"/>
                </a:lnTo>
                <a:lnTo>
                  <a:pt x="529" y="398"/>
                </a:lnTo>
                <a:lnTo>
                  <a:pt x="529" y="398"/>
                </a:lnTo>
                <a:lnTo>
                  <a:pt x="529" y="398"/>
                </a:lnTo>
                <a:lnTo>
                  <a:pt x="529" y="398"/>
                </a:lnTo>
                <a:lnTo>
                  <a:pt x="533" y="393"/>
                </a:lnTo>
                <a:lnTo>
                  <a:pt x="538" y="393"/>
                </a:lnTo>
                <a:lnTo>
                  <a:pt x="538" y="393"/>
                </a:lnTo>
                <a:lnTo>
                  <a:pt x="538" y="393"/>
                </a:lnTo>
                <a:lnTo>
                  <a:pt x="538" y="393"/>
                </a:lnTo>
                <a:close/>
                <a:moveTo>
                  <a:pt x="1739" y="86"/>
                </a:moveTo>
                <a:lnTo>
                  <a:pt x="1739" y="86"/>
                </a:lnTo>
                <a:lnTo>
                  <a:pt x="1739" y="86"/>
                </a:lnTo>
                <a:lnTo>
                  <a:pt x="1744" y="81"/>
                </a:lnTo>
                <a:lnTo>
                  <a:pt x="1744" y="81"/>
                </a:lnTo>
                <a:lnTo>
                  <a:pt x="1744" y="81"/>
                </a:lnTo>
                <a:lnTo>
                  <a:pt x="1744" y="81"/>
                </a:lnTo>
                <a:lnTo>
                  <a:pt x="1744" y="81"/>
                </a:lnTo>
                <a:lnTo>
                  <a:pt x="1744" y="81"/>
                </a:lnTo>
                <a:lnTo>
                  <a:pt x="1744" y="81"/>
                </a:lnTo>
                <a:lnTo>
                  <a:pt x="1744" y="77"/>
                </a:lnTo>
                <a:lnTo>
                  <a:pt x="1744" y="77"/>
                </a:lnTo>
                <a:lnTo>
                  <a:pt x="1744" y="77"/>
                </a:lnTo>
                <a:lnTo>
                  <a:pt x="1744" y="77"/>
                </a:lnTo>
                <a:lnTo>
                  <a:pt x="1744" y="72"/>
                </a:lnTo>
                <a:lnTo>
                  <a:pt x="1744" y="72"/>
                </a:lnTo>
                <a:lnTo>
                  <a:pt x="1739" y="72"/>
                </a:lnTo>
                <a:lnTo>
                  <a:pt x="1739" y="72"/>
                </a:lnTo>
                <a:lnTo>
                  <a:pt x="1739" y="77"/>
                </a:lnTo>
                <a:lnTo>
                  <a:pt x="1739" y="77"/>
                </a:lnTo>
                <a:lnTo>
                  <a:pt x="1739" y="77"/>
                </a:lnTo>
                <a:lnTo>
                  <a:pt x="1735" y="77"/>
                </a:lnTo>
                <a:lnTo>
                  <a:pt x="1735" y="81"/>
                </a:lnTo>
                <a:lnTo>
                  <a:pt x="1735" y="81"/>
                </a:lnTo>
                <a:lnTo>
                  <a:pt x="1735" y="86"/>
                </a:lnTo>
                <a:lnTo>
                  <a:pt x="1735" y="86"/>
                </a:lnTo>
                <a:lnTo>
                  <a:pt x="1739" y="86"/>
                </a:lnTo>
                <a:close/>
                <a:moveTo>
                  <a:pt x="1694" y="122"/>
                </a:moveTo>
                <a:lnTo>
                  <a:pt x="1699" y="118"/>
                </a:lnTo>
                <a:lnTo>
                  <a:pt x="1699" y="118"/>
                </a:lnTo>
                <a:lnTo>
                  <a:pt x="1699" y="118"/>
                </a:lnTo>
                <a:lnTo>
                  <a:pt x="1703" y="118"/>
                </a:lnTo>
                <a:lnTo>
                  <a:pt x="1703" y="118"/>
                </a:lnTo>
                <a:lnTo>
                  <a:pt x="1703" y="118"/>
                </a:lnTo>
                <a:lnTo>
                  <a:pt x="1703" y="118"/>
                </a:lnTo>
                <a:lnTo>
                  <a:pt x="1703" y="118"/>
                </a:lnTo>
                <a:lnTo>
                  <a:pt x="1703" y="113"/>
                </a:lnTo>
                <a:lnTo>
                  <a:pt x="1703" y="113"/>
                </a:lnTo>
                <a:lnTo>
                  <a:pt x="1703" y="113"/>
                </a:lnTo>
                <a:lnTo>
                  <a:pt x="1703" y="113"/>
                </a:lnTo>
                <a:lnTo>
                  <a:pt x="1699" y="113"/>
                </a:lnTo>
                <a:lnTo>
                  <a:pt x="1699" y="113"/>
                </a:lnTo>
                <a:lnTo>
                  <a:pt x="1694" y="113"/>
                </a:lnTo>
                <a:lnTo>
                  <a:pt x="1694" y="113"/>
                </a:lnTo>
                <a:lnTo>
                  <a:pt x="1690" y="118"/>
                </a:lnTo>
                <a:lnTo>
                  <a:pt x="1690" y="118"/>
                </a:lnTo>
                <a:lnTo>
                  <a:pt x="1690" y="118"/>
                </a:lnTo>
                <a:lnTo>
                  <a:pt x="1690" y="118"/>
                </a:lnTo>
                <a:lnTo>
                  <a:pt x="1690" y="118"/>
                </a:lnTo>
                <a:lnTo>
                  <a:pt x="1690" y="118"/>
                </a:lnTo>
                <a:lnTo>
                  <a:pt x="1690" y="122"/>
                </a:lnTo>
                <a:lnTo>
                  <a:pt x="1694" y="122"/>
                </a:lnTo>
                <a:close/>
                <a:moveTo>
                  <a:pt x="1653" y="145"/>
                </a:moveTo>
                <a:lnTo>
                  <a:pt x="1658" y="145"/>
                </a:lnTo>
                <a:lnTo>
                  <a:pt x="1658" y="145"/>
                </a:lnTo>
                <a:lnTo>
                  <a:pt x="1658" y="145"/>
                </a:lnTo>
                <a:lnTo>
                  <a:pt x="1653" y="145"/>
                </a:lnTo>
                <a:lnTo>
                  <a:pt x="1653" y="140"/>
                </a:lnTo>
                <a:lnTo>
                  <a:pt x="1653" y="140"/>
                </a:lnTo>
                <a:lnTo>
                  <a:pt x="1653" y="140"/>
                </a:lnTo>
                <a:lnTo>
                  <a:pt x="1640" y="140"/>
                </a:lnTo>
                <a:lnTo>
                  <a:pt x="1640" y="140"/>
                </a:lnTo>
                <a:lnTo>
                  <a:pt x="1640" y="140"/>
                </a:lnTo>
                <a:lnTo>
                  <a:pt x="1635" y="140"/>
                </a:lnTo>
                <a:lnTo>
                  <a:pt x="1631" y="145"/>
                </a:lnTo>
                <a:lnTo>
                  <a:pt x="1631" y="145"/>
                </a:lnTo>
                <a:lnTo>
                  <a:pt x="1631" y="145"/>
                </a:lnTo>
                <a:lnTo>
                  <a:pt x="1635" y="145"/>
                </a:lnTo>
                <a:lnTo>
                  <a:pt x="1635" y="149"/>
                </a:lnTo>
                <a:lnTo>
                  <a:pt x="1635" y="149"/>
                </a:lnTo>
                <a:lnTo>
                  <a:pt x="1631" y="149"/>
                </a:lnTo>
                <a:lnTo>
                  <a:pt x="1635" y="154"/>
                </a:lnTo>
                <a:lnTo>
                  <a:pt x="1631" y="154"/>
                </a:lnTo>
                <a:lnTo>
                  <a:pt x="1635" y="154"/>
                </a:lnTo>
                <a:lnTo>
                  <a:pt x="1635" y="154"/>
                </a:lnTo>
                <a:lnTo>
                  <a:pt x="1635" y="154"/>
                </a:lnTo>
                <a:lnTo>
                  <a:pt x="1635" y="154"/>
                </a:lnTo>
                <a:lnTo>
                  <a:pt x="1640" y="154"/>
                </a:lnTo>
                <a:lnTo>
                  <a:pt x="1640" y="154"/>
                </a:lnTo>
                <a:lnTo>
                  <a:pt x="1640" y="154"/>
                </a:lnTo>
                <a:lnTo>
                  <a:pt x="1644" y="149"/>
                </a:lnTo>
                <a:lnTo>
                  <a:pt x="1649" y="149"/>
                </a:lnTo>
                <a:lnTo>
                  <a:pt x="1649" y="149"/>
                </a:lnTo>
                <a:lnTo>
                  <a:pt x="1653" y="145"/>
                </a:lnTo>
                <a:lnTo>
                  <a:pt x="1653" y="145"/>
                </a:lnTo>
                <a:close/>
                <a:moveTo>
                  <a:pt x="1717" y="104"/>
                </a:moveTo>
                <a:lnTo>
                  <a:pt x="1726" y="104"/>
                </a:lnTo>
                <a:lnTo>
                  <a:pt x="1726" y="104"/>
                </a:lnTo>
                <a:lnTo>
                  <a:pt x="1721" y="109"/>
                </a:lnTo>
                <a:lnTo>
                  <a:pt x="1717" y="109"/>
                </a:lnTo>
                <a:lnTo>
                  <a:pt x="1721" y="109"/>
                </a:lnTo>
                <a:lnTo>
                  <a:pt x="1726" y="109"/>
                </a:lnTo>
                <a:lnTo>
                  <a:pt x="1726" y="109"/>
                </a:lnTo>
                <a:lnTo>
                  <a:pt x="1730" y="109"/>
                </a:lnTo>
                <a:lnTo>
                  <a:pt x="1730" y="109"/>
                </a:lnTo>
                <a:lnTo>
                  <a:pt x="1735" y="109"/>
                </a:lnTo>
                <a:lnTo>
                  <a:pt x="1735" y="109"/>
                </a:lnTo>
                <a:lnTo>
                  <a:pt x="1735" y="109"/>
                </a:lnTo>
                <a:lnTo>
                  <a:pt x="1735" y="104"/>
                </a:lnTo>
                <a:lnTo>
                  <a:pt x="1735" y="104"/>
                </a:lnTo>
                <a:lnTo>
                  <a:pt x="1735" y="104"/>
                </a:lnTo>
                <a:lnTo>
                  <a:pt x="1735" y="104"/>
                </a:lnTo>
                <a:lnTo>
                  <a:pt x="1735" y="100"/>
                </a:lnTo>
                <a:lnTo>
                  <a:pt x="1735" y="100"/>
                </a:lnTo>
                <a:lnTo>
                  <a:pt x="1735" y="100"/>
                </a:lnTo>
                <a:lnTo>
                  <a:pt x="1726" y="100"/>
                </a:lnTo>
                <a:lnTo>
                  <a:pt x="1721" y="100"/>
                </a:lnTo>
                <a:lnTo>
                  <a:pt x="1717" y="100"/>
                </a:lnTo>
                <a:lnTo>
                  <a:pt x="1717" y="104"/>
                </a:lnTo>
                <a:lnTo>
                  <a:pt x="1717" y="104"/>
                </a:lnTo>
                <a:lnTo>
                  <a:pt x="1717" y="104"/>
                </a:lnTo>
                <a:lnTo>
                  <a:pt x="1721" y="104"/>
                </a:lnTo>
                <a:lnTo>
                  <a:pt x="1717" y="104"/>
                </a:lnTo>
                <a:lnTo>
                  <a:pt x="1717" y="104"/>
                </a:lnTo>
                <a:close/>
                <a:moveTo>
                  <a:pt x="1604" y="213"/>
                </a:moveTo>
                <a:lnTo>
                  <a:pt x="1604" y="213"/>
                </a:lnTo>
                <a:lnTo>
                  <a:pt x="1604" y="213"/>
                </a:lnTo>
                <a:lnTo>
                  <a:pt x="1608" y="217"/>
                </a:lnTo>
                <a:lnTo>
                  <a:pt x="1608" y="217"/>
                </a:lnTo>
                <a:lnTo>
                  <a:pt x="1608" y="213"/>
                </a:lnTo>
                <a:lnTo>
                  <a:pt x="1613" y="213"/>
                </a:lnTo>
                <a:lnTo>
                  <a:pt x="1613" y="213"/>
                </a:lnTo>
                <a:lnTo>
                  <a:pt x="1613" y="208"/>
                </a:lnTo>
                <a:lnTo>
                  <a:pt x="1617" y="208"/>
                </a:lnTo>
                <a:lnTo>
                  <a:pt x="1617" y="208"/>
                </a:lnTo>
                <a:lnTo>
                  <a:pt x="1617" y="208"/>
                </a:lnTo>
                <a:lnTo>
                  <a:pt x="1613" y="208"/>
                </a:lnTo>
                <a:lnTo>
                  <a:pt x="1613" y="208"/>
                </a:lnTo>
                <a:lnTo>
                  <a:pt x="1613" y="204"/>
                </a:lnTo>
                <a:lnTo>
                  <a:pt x="1613" y="204"/>
                </a:lnTo>
                <a:lnTo>
                  <a:pt x="1613" y="204"/>
                </a:lnTo>
                <a:lnTo>
                  <a:pt x="1613" y="204"/>
                </a:lnTo>
                <a:lnTo>
                  <a:pt x="1613" y="204"/>
                </a:lnTo>
                <a:lnTo>
                  <a:pt x="1608" y="204"/>
                </a:lnTo>
                <a:lnTo>
                  <a:pt x="1608" y="204"/>
                </a:lnTo>
                <a:lnTo>
                  <a:pt x="1608" y="199"/>
                </a:lnTo>
                <a:lnTo>
                  <a:pt x="1608" y="199"/>
                </a:lnTo>
                <a:lnTo>
                  <a:pt x="1608" y="199"/>
                </a:lnTo>
                <a:lnTo>
                  <a:pt x="1608" y="194"/>
                </a:lnTo>
                <a:lnTo>
                  <a:pt x="1608" y="194"/>
                </a:lnTo>
                <a:lnTo>
                  <a:pt x="1604" y="194"/>
                </a:lnTo>
                <a:lnTo>
                  <a:pt x="1604" y="199"/>
                </a:lnTo>
                <a:lnTo>
                  <a:pt x="1604" y="199"/>
                </a:lnTo>
                <a:lnTo>
                  <a:pt x="1604" y="199"/>
                </a:lnTo>
                <a:lnTo>
                  <a:pt x="1604" y="199"/>
                </a:lnTo>
                <a:lnTo>
                  <a:pt x="1604" y="199"/>
                </a:lnTo>
                <a:lnTo>
                  <a:pt x="1604" y="199"/>
                </a:lnTo>
                <a:lnTo>
                  <a:pt x="1604" y="199"/>
                </a:lnTo>
                <a:lnTo>
                  <a:pt x="1599" y="194"/>
                </a:lnTo>
                <a:lnTo>
                  <a:pt x="1599" y="194"/>
                </a:lnTo>
                <a:lnTo>
                  <a:pt x="1599" y="194"/>
                </a:lnTo>
                <a:lnTo>
                  <a:pt x="1599" y="190"/>
                </a:lnTo>
                <a:lnTo>
                  <a:pt x="1599" y="185"/>
                </a:lnTo>
                <a:lnTo>
                  <a:pt x="1599" y="185"/>
                </a:lnTo>
                <a:lnTo>
                  <a:pt x="1604" y="185"/>
                </a:lnTo>
                <a:lnTo>
                  <a:pt x="1604" y="185"/>
                </a:lnTo>
                <a:lnTo>
                  <a:pt x="1608" y="185"/>
                </a:lnTo>
                <a:lnTo>
                  <a:pt x="1608" y="181"/>
                </a:lnTo>
                <a:lnTo>
                  <a:pt x="1608" y="181"/>
                </a:lnTo>
                <a:lnTo>
                  <a:pt x="1613" y="181"/>
                </a:lnTo>
                <a:lnTo>
                  <a:pt x="1613" y="181"/>
                </a:lnTo>
                <a:lnTo>
                  <a:pt x="1613" y="181"/>
                </a:lnTo>
                <a:lnTo>
                  <a:pt x="1613" y="181"/>
                </a:lnTo>
                <a:lnTo>
                  <a:pt x="1613" y="176"/>
                </a:lnTo>
                <a:lnTo>
                  <a:pt x="1617" y="172"/>
                </a:lnTo>
                <a:lnTo>
                  <a:pt x="1617" y="172"/>
                </a:lnTo>
                <a:lnTo>
                  <a:pt x="1617" y="172"/>
                </a:lnTo>
                <a:lnTo>
                  <a:pt x="1622" y="163"/>
                </a:lnTo>
                <a:lnTo>
                  <a:pt x="1626" y="163"/>
                </a:lnTo>
                <a:lnTo>
                  <a:pt x="1626" y="163"/>
                </a:lnTo>
                <a:lnTo>
                  <a:pt x="1626" y="158"/>
                </a:lnTo>
                <a:lnTo>
                  <a:pt x="1626" y="158"/>
                </a:lnTo>
                <a:lnTo>
                  <a:pt x="1626" y="158"/>
                </a:lnTo>
                <a:lnTo>
                  <a:pt x="1631" y="158"/>
                </a:lnTo>
                <a:lnTo>
                  <a:pt x="1631" y="158"/>
                </a:lnTo>
                <a:lnTo>
                  <a:pt x="1631" y="158"/>
                </a:lnTo>
                <a:lnTo>
                  <a:pt x="1631" y="154"/>
                </a:lnTo>
                <a:lnTo>
                  <a:pt x="1631" y="154"/>
                </a:lnTo>
                <a:lnTo>
                  <a:pt x="1631" y="154"/>
                </a:lnTo>
                <a:lnTo>
                  <a:pt x="1631" y="154"/>
                </a:lnTo>
                <a:lnTo>
                  <a:pt x="1631" y="149"/>
                </a:lnTo>
                <a:lnTo>
                  <a:pt x="1626" y="149"/>
                </a:lnTo>
                <a:lnTo>
                  <a:pt x="1626" y="149"/>
                </a:lnTo>
                <a:lnTo>
                  <a:pt x="1626" y="149"/>
                </a:lnTo>
                <a:lnTo>
                  <a:pt x="1622" y="149"/>
                </a:lnTo>
                <a:lnTo>
                  <a:pt x="1622" y="149"/>
                </a:lnTo>
                <a:lnTo>
                  <a:pt x="1622" y="145"/>
                </a:lnTo>
                <a:lnTo>
                  <a:pt x="1622" y="145"/>
                </a:lnTo>
                <a:lnTo>
                  <a:pt x="1617" y="145"/>
                </a:lnTo>
                <a:lnTo>
                  <a:pt x="1617" y="145"/>
                </a:lnTo>
                <a:lnTo>
                  <a:pt x="1617" y="145"/>
                </a:lnTo>
                <a:lnTo>
                  <a:pt x="1617" y="149"/>
                </a:lnTo>
                <a:lnTo>
                  <a:pt x="1617" y="149"/>
                </a:lnTo>
                <a:lnTo>
                  <a:pt x="1613" y="149"/>
                </a:lnTo>
                <a:lnTo>
                  <a:pt x="1613" y="149"/>
                </a:lnTo>
                <a:lnTo>
                  <a:pt x="1613" y="149"/>
                </a:lnTo>
                <a:lnTo>
                  <a:pt x="1613" y="149"/>
                </a:lnTo>
                <a:lnTo>
                  <a:pt x="1608" y="149"/>
                </a:lnTo>
                <a:lnTo>
                  <a:pt x="1604" y="158"/>
                </a:lnTo>
                <a:lnTo>
                  <a:pt x="1599" y="158"/>
                </a:lnTo>
                <a:lnTo>
                  <a:pt x="1599" y="158"/>
                </a:lnTo>
                <a:lnTo>
                  <a:pt x="1599" y="158"/>
                </a:lnTo>
                <a:lnTo>
                  <a:pt x="1599" y="158"/>
                </a:lnTo>
                <a:lnTo>
                  <a:pt x="1599" y="158"/>
                </a:lnTo>
                <a:lnTo>
                  <a:pt x="1599" y="163"/>
                </a:lnTo>
                <a:lnTo>
                  <a:pt x="1595" y="163"/>
                </a:lnTo>
                <a:lnTo>
                  <a:pt x="1595" y="163"/>
                </a:lnTo>
                <a:lnTo>
                  <a:pt x="1595" y="167"/>
                </a:lnTo>
                <a:lnTo>
                  <a:pt x="1590" y="167"/>
                </a:lnTo>
                <a:lnTo>
                  <a:pt x="1590" y="172"/>
                </a:lnTo>
                <a:lnTo>
                  <a:pt x="1590" y="172"/>
                </a:lnTo>
                <a:lnTo>
                  <a:pt x="1590" y="172"/>
                </a:lnTo>
                <a:lnTo>
                  <a:pt x="1590" y="172"/>
                </a:lnTo>
                <a:lnTo>
                  <a:pt x="1590" y="172"/>
                </a:lnTo>
                <a:lnTo>
                  <a:pt x="1590" y="172"/>
                </a:lnTo>
                <a:lnTo>
                  <a:pt x="1586" y="172"/>
                </a:lnTo>
                <a:lnTo>
                  <a:pt x="1581" y="172"/>
                </a:lnTo>
                <a:lnTo>
                  <a:pt x="1581" y="176"/>
                </a:lnTo>
                <a:lnTo>
                  <a:pt x="1581" y="176"/>
                </a:lnTo>
                <a:lnTo>
                  <a:pt x="1581" y="176"/>
                </a:lnTo>
                <a:lnTo>
                  <a:pt x="1581" y="172"/>
                </a:lnTo>
                <a:lnTo>
                  <a:pt x="1577" y="172"/>
                </a:lnTo>
                <a:lnTo>
                  <a:pt x="1577" y="172"/>
                </a:lnTo>
                <a:lnTo>
                  <a:pt x="1581" y="172"/>
                </a:lnTo>
                <a:lnTo>
                  <a:pt x="1581" y="167"/>
                </a:lnTo>
                <a:lnTo>
                  <a:pt x="1586" y="167"/>
                </a:lnTo>
                <a:lnTo>
                  <a:pt x="1590" y="163"/>
                </a:lnTo>
                <a:lnTo>
                  <a:pt x="1590" y="163"/>
                </a:lnTo>
                <a:lnTo>
                  <a:pt x="1590" y="158"/>
                </a:lnTo>
                <a:lnTo>
                  <a:pt x="1590" y="158"/>
                </a:lnTo>
                <a:lnTo>
                  <a:pt x="1590" y="158"/>
                </a:lnTo>
                <a:lnTo>
                  <a:pt x="1590" y="158"/>
                </a:lnTo>
                <a:lnTo>
                  <a:pt x="1590" y="158"/>
                </a:lnTo>
                <a:lnTo>
                  <a:pt x="1590" y="158"/>
                </a:lnTo>
                <a:lnTo>
                  <a:pt x="1595" y="158"/>
                </a:lnTo>
                <a:lnTo>
                  <a:pt x="1595" y="154"/>
                </a:lnTo>
                <a:lnTo>
                  <a:pt x="1595" y="154"/>
                </a:lnTo>
                <a:lnTo>
                  <a:pt x="1595" y="154"/>
                </a:lnTo>
                <a:lnTo>
                  <a:pt x="1590" y="154"/>
                </a:lnTo>
                <a:lnTo>
                  <a:pt x="1590" y="154"/>
                </a:lnTo>
                <a:lnTo>
                  <a:pt x="1590" y="154"/>
                </a:lnTo>
                <a:lnTo>
                  <a:pt x="1590" y="149"/>
                </a:lnTo>
                <a:lnTo>
                  <a:pt x="1590" y="149"/>
                </a:lnTo>
                <a:lnTo>
                  <a:pt x="1586" y="149"/>
                </a:lnTo>
                <a:lnTo>
                  <a:pt x="1586" y="149"/>
                </a:lnTo>
                <a:lnTo>
                  <a:pt x="1581" y="149"/>
                </a:lnTo>
                <a:lnTo>
                  <a:pt x="1581" y="149"/>
                </a:lnTo>
                <a:lnTo>
                  <a:pt x="1581" y="154"/>
                </a:lnTo>
                <a:lnTo>
                  <a:pt x="1581" y="154"/>
                </a:lnTo>
                <a:lnTo>
                  <a:pt x="1581" y="154"/>
                </a:lnTo>
                <a:lnTo>
                  <a:pt x="1581" y="154"/>
                </a:lnTo>
                <a:lnTo>
                  <a:pt x="1577" y="154"/>
                </a:lnTo>
                <a:lnTo>
                  <a:pt x="1577" y="154"/>
                </a:lnTo>
                <a:lnTo>
                  <a:pt x="1572" y="158"/>
                </a:lnTo>
                <a:lnTo>
                  <a:pt x="1568" y="158"/>
                </a:lnTo>
                <a:lnTo>
                  <a:pt x="1563" y="158"/>
                </a:lnTo>
                <a:lnTo>
                  <a:pt x="1563" y="158"/>
                </a:lnTo>
                <a:lnTo>
                  <a:pt x="1563" y="158"/>
                </a:lnTo>
                <a:lnTo>
                  <a:pt x="1563" y="158"/>
                </a:lnTo>
                <a:lnTo>
                  <a:pt x="1563" y="158"/>
                </a:lnTo>
                <a:lnTo>
                  <a:pt x="1563" y="158"/>
                </a:lnTo>
                <a:lnTo>
                  <a:pt x="1568" y="158"/>
                </a:lnTo>
                <a:lnTo>
                  <a:pt x="1568" y="158"/>
                </a:lnTo>
                <a:lnTo>
                  <a:pt x="1563" y="158"/>
                </a:lnTo>
                <a:lnTo>
                  <a:pt x="1563" y="158"/>
                </a:lnTo>
                <a:lnTo>
                  <a:pt x="1559" y="158"/>
                </a:lnTo>
                <a:lnTo>
                  <a:pt x="1559" y="158"/>
                </a:lnTo>
                <a:lnTo>
                  <a:pt x="1559" y="158"/>
                </a:lnTo>
                <a:lnTo>
                  <a:pt x="1559" y="158"/>
                </a:lnTo>
                <a:lnTo>
                  <a:pt x="1559" y="158"/>
                </a:lnTo>
                <a:lnTo>
                  <a:pt x="1563" y="158"/>
                </a:lnTo>
                <a:lnTo>
                  <a:pt x="1568" y="154"/>
                </a:lnTo>
                <a:lnTo>
                  <a:pt x="1572" y="154"/>
                </a:lnTo>
                <a:lnTo>
                  <a:pt x="1572" y="154"/>
                </a:lnTo>
                <a:lnTo>
                  <a:pt x="1572" y="154"/>
                </a:lnTo>
                <a:lnTo>
                  <a:pt x="1568" y="149"/>
                </a:lnTo>
                <a:lnTo>
                  <a:pt x="1568" y="149"/>
                </a:lnTo>
                <a:lnTo>
                  <a:pt x="1563" y="149"/>
                </a:lnTo>
                <a:lnTo>
                  <a:pt x="1563" y="145"/>
                </a:lnTo>
                <a:lnTo>
                  <a:pt x="1559" y="145"/>
                </a:lnTo>
                <a:lnTo>
                  <a:pt x="1559" y="149"/>
                </a:lnTo>
                <a:lnTo>
                  <a:pt x="1554" y="149"/>
                </a:lnTo>
                <a:lnTo>
                  <a:pt x="1554" y="149"/>
                </a:lnTo>
                <a:lnTo>
                  <a:pt x="1550" y="149"/>
                </a:lnTo>
                <a:lnTo>
                  <a:pt x="1550" y="149"/>
                </a:lnTo>
                <a:lnTo>
                  <a:pt x="1550" y="149"/>
                </a:lnTo>
                <a:lnTo>
                  <a:pt x="1550" y="154"/>
                </a:lnTo>
                <a:lnTo>
                  <a:pt x="1550" y="154"/>
                </a:lnTo>
                <a:lnTo>
                  <a:pt x="1550" y="149"/>
                </a:lnTo>
                <a:lnTo>
                  <a:pt x="1545" y="149"/>
                </a:lnTo>
                <a:lnTo>
                  <a:pt x="1541" y="154"/>
                </a:lnTo>
                <a:lnTo>
                  <a:pt x="1541" y="154"/>
                </a:lnTo>
                <a:lnTo>
                  <a:pt x="1536" y="154"/>
                </a:lnTo>
                <a:lnTo>
                  <a:pt x="1536" y="154"/>
                </a:lnTo>
                <a:lnTo>
                  <a:pt x="1541" y="149"/>
                </a:lnTo>
                <a:lnTo>
                  <a:pt x="1545" y="149"/>
                </a:lnTo>
                <a:lnTo>
                  <a:pt x="1545" y="149"/>
                </a:lnTo>
                <a:lnTo>
                  <a:pt x="1550" y="149"/>
                </a:lnTo>
                <a:lnTo>
                  <a:pt x="1550" y="149"/>
                </a:lnTo>
                <a:lnTo>
                  <a:pt x="1550" y="145"/>
                </a:lnTo>
                <a:lnTo>
                  <a:pt x="1554" y="145"/>
                </a:lnTo>
                <a:lnTo>
                  <a:pt x="1554" y="145"/>
                </a:lnTo>
                <a:lnTo>
                  <a:pt x="1554" y="145"/>
                </a:lnTo>
                <a:lnTo>
                  <a:pt x="1559" y="140"/>
                </a:lnTo>
                <a:lnTo>
                  <a:pt x="1559" y="140"/>
                </a:lnTo>
                <a:lnTo>
                  <a:pt x="1559" y="140"/>
                </a:lnTo>
                <a:lnTo>
                  <a:pt x="1559" y="140"/>
                </a:lnTo>
                <a:lnTo>
                  <a:pt x="1554" y="140"/>
                </a:lnTo>
                <a:lnTo>
                  <a:pt x="1545" y="140"/>
                </a:lnTo>
                <a:lnTo>
                  <a:pt x="1532" y="140"/>
                </a:lnTo>
                <a:lnTo>
                  <a:pt x="1522" y="145"/>
                </a:lnTo>
                <a:lnTo>
                  <a:pt x="1518" y="145"/>
                </a:lnTo>
                <a:lnTo>
                  <a:pt x="1513" y="145"/>
                </a:lnTo>
                <a:lnTo>
                  <a:pt x="1504" y="149"/>
                </a:lnTo>
                <a:lnTo>
                  <a:pt x="1500" y="149"/>
                </a:lnTo>
                <a:lnTo>
                  <a:pt x="1495" y="149"/>
                </a:lnTo>
                <a:lnTo>
                  <a:pt x="1495" y="149"/>
                </a:lnTo>
                <a:lnTo>
                  <a:pt x="1495" y="149"/>
                </a:lnTo>
                <a:lnTo>
                  <a:pt x="1495" y="154"/>
                </a:lnTo>
                <a:lnTo>
                  <a:pt x="1495" y="154"/>
                </a:lnTo>
                <a:lnTo>
                  <a:pt x="1495" y="154"/>
                </a:lnTo>
                <a:lnTo>
                  <a:pt x="1495" y="154"/>
                </a:lnTo>
                <a:lnTo>
                  <a:pt x="1491" y="154"/>
                </a:lnTo>
                <a:lnTo>
                  <a:pt x="1486" y="154"/>
                </a:lnTo>
                <a:lnTo>
                  <a:pt x="1482" y="158"/>
                </a:lnTo>
                <a:lnTo>
                  <a:pt x="1482" y="158"/>
                </a:lnTo>
                <a:lnTo>
                  <a:pt x="1477" y="158"/>
                </a:lnTo>
                <a:lnTo>
                  <a:pt x="1477" y="163"/>
                </a:lnTo>
                <a:lnTo>
                  <a:pt x="1473" y="163"/>
                </a:lnTo>
                <a:lnTo>
                  <a:pt x="1473" y="163"/>
                </a:lnTo>
                <a:lnTo>
                  <a:pt x="1473" y="163"/>
                </a:lnTo>
                <a:lnTo>
                  <a:pt x="1477" y="163"/>
                </a:lnTo>
                <a:lnTo>
                  <a:pt x="1477" y="163"/>
                </a:lnTo>
                <a:lnTo>
                  <a:pt x="1482" y="163"/>
                </a:lnTo>
                <a:lnTo>
                  <a:pt x="1486" y="163"/>
                </a:lnTo>
                <a:lnTo>
                  <a:pt x="1482" y="167"/>
                </a:lnTo>
                <a:lnTo>
                  <a:pt x="1477" y="167"/>
                </a:lnTo>
                <a:lnTo>
                  <a:pt x="1473" y="167"/>
                </a:lnTo>
                <a:lnTo>
                  <a:pt x="1473" y="167"/>
                </a:lnTo>
                <a:lnTo>
                  <a:pt x="1473" y="167"/>
                </a:lnTo>
                <a:lnTo>
                  <a:pt x="1477" y="167"/>
                </a:lnTo>
                <a:lnTo>
                  <a:pt x="1477" y="167"/>
                </a:lnTo>
                <a:lnTo>
                  <a:pt x="1482" y="167"/>
                </a:lnTo>
                <a:lnTo>
                  <a:pt x="1486" y="167"/>
                </a:lnTo>
                <a:lnTo>
                  <a:pt x="1504" y="167"/>
                </a:lnTo>
                <a:lnTo>
                  <a:pt x="1504" y="167"/>
                </a:lnTo>
                <a:lnTo>
                  <a:pt x="1504" y="167"/>
                </a:lnTo>
                <a:lnTo>
                  <a:pt x="1504" y="172"/>
                </a:lnTo>
                <a:lnTo>
                  <a:pt x="1500" y="172"/>
                </a:lnTo>
                <a:lnTo>
                  <a:pt x="1500" y="167"/>
                </a:lnTo>
                <a:lnTo>
                  <a:pt x="1495" y="167"/>
                </a:lnTo>
                <a:lnTo>
                  <a:pt x="1495" y="167"/>
                </a:lnTo>
                <a:lnTo>
                  <a:pt x="1495" y="172"/>
                </a:lnTo>
                <a:lnTo>
                  <a:pt x="1495" y="172"/>
                </a:lnTo>
                <a:lnTo>
                  <a:pt x="1495" y="172"/>
                </a:lnTo>
                <a:lnTo>
                  <a:pt x="1495" y="172"/>
                </a:lnTo>
                <a:lnTo>
                  <a:pt x="1491" y="172"/>
                </a:lnTo>
                <a:lnTo>
                  <a:pt x="1491" y="172"/>
                </a:lnTo>
                <a:lnTo>
                  <a:pt x="1482" y="172"/>
                </a:lnTo>
                <a:lnTo>
                  <a:pt x="1477" y="172"/>
                </a:lnTo>
                <a:lnTo>
                  <a:pt x="1473" y="172"/>
                </a:lnTo>
                <a:lnTo>
                  <a:pt x="1468" y="172"/>
                </a:lnTo>
                <a:lnTo>
                  <a:pt x="1464" y="176"/>
                </a:lnTo>
                <a:lnTo>
                  <a:pt x="1464" y="176"/>
                </a:lnTo>
                <a:lnTo>
                  <a:pt x="1459" y="176"/>
                </a:lnTo>
                <a:lnTo>
                  <a:pt x="1459" y="176"/>
                </a:lnTo>
                <a:lnTo>
                  <a:pt x="1459" y="181"/>
                </a:lnTo>
                <a:lnTo>
                  <a:pt x="1468" y="181"/>
                </a:lnTo>
                <a:lnTo>
                  <a:pt x="1473" y="185"/>
                </a:lnTo>
                <a:lnTo>
                  <a:pt x="1473" y="185"/>
                </a:lnTo>
                <a:lnTo>
                  <a:pt x="1473" y="185"/>
                </a:lnTo>
                <a:lnTo>
                  <a:pt x="1477" y="185"/>
                </a:lnTo>
                <a:lnTo>
                  <a:pt x="1482" y="185"/>
                </a:lnTo>
                <a:lnTo>
                  <a:pt x="1486" y="185"/>
                </a:lnTo>
                <a:lnTo>
                  <a:pt x="1491" y="185"/>
                </a:lnTo>
                <a:lnTo>
                  <a:pt x="1495" y="185"/>
                </a:lnTo>
                <a:lnTo>
                  <a:pt x="1495" y="185"/>
                </a:lnTo>
                <a:lnTo>
                  <a:pt x="1500" y="185"/>
                </a:lnTo>
                <a:lnTo>
                  <a:pt x="1500" y="185"/>
                </a:lnTo>
                <a:lnTo>
                  <a:pt x="1504" y="185"/>
                </a:lnTo>
                <a:lnTo>
                  <a:pt x="1504" y="185"/>
                </a:lnTo>
                <a:lnTo>
                  <a:pt x="1509" y="190"/>
                </a:lnTo>
                <a:lnTo>
                  <a:pt x="1513" y="194"/>
                </a:lnTo>
                <a:lnTo>
                  <a:pt x="1513" y="194"/>
                </a:lnTo>
                <a:lnTo>
                  <a:pt x="1513" y="194"/>
                </a:lnTo>
                <a:lnTo>
                  <a:pt x="1509" y="194"/>
                </a:lnTo>
                <a:lnTo>
                  <a:pt x="1504" y="194"/>
                </a:lnTo>
                <a:lnTo>
                  <a:pt x="1504" y="194"/>
                </a:lnTo>
                <a:lnTo>
                  <a:pt x="1500" y="194"/>
                </a:lnTo>
                <a:lnTo>
                  <a:pt x="1500" y="194"/>
                </a:lnTo>
                <a:lnTo>
                  <a:pt x="1495" y="194"/>
                </a:lnTo>
                <a:lnTo>
                  <a:pt x="1491" y="190"/>
                </a:lnTo>
                <a:lnTo>
                  <a:pt x="1491" y="190"/>
                </a:lnTo>
                <a:lnTo>
                  <a:pt x="1486" y="190"/>
                </a:lnTo>
                <a:lnTo>
                  <a:pt x="1482" y="190"/>
                </a:lnTo>
                <a:lnTo>
                  <a:pt x="1473" y="190"/>
                </a:lnTo>
                <a:lnTo>
                  <a:pt x="1459" y="190"/>
                </a:lnTo>
                <a:lnTo>
                  <a:pt x="1455" y="190"/>
                </a:lnTo>
                <a:lnTo>
                  <a:pt x="1450" y="190"/>
                </a:lnTo>
                <a:lnTo>
                  <a:pt x="1450" y="190"/>
                </a:lnTo>
                <a:lnTo>
                  <a:pt x="1450" y="194"/>
                </a:lnTo>
                <a:lnTo>
                  <a:pt x="1446" y="194"/>
                </a:lnTo>
                <a:lnTo>
                  <a:pt x="1446" y="194"/>
                </a:lnTo>
                <a:lnTo>
                  <a:pt x="1446" y="194"/>
                </a:lnTo>
                <a:lnTo>
                  <a:pt x="1446" y="199"/>
                </a:lnTo>
                <a:lnTo>
                  <a:pt x="1446" y="199"/>
                </a:lnTo>
                <a:lnTo>
                  <a:pt x="1446" y="204"/>
                </a:lnTo>
                <a:lnTo>
                  <a:pt x="1446" y="204"/>
                </a:lnTo>
                <a:lnTo>
                  <a:pt x="1441" y="204"/>
                </a:lnTo>
                <a:lnTo>
                  <a:pt x="1441" y="204"/>
                </a:lnTo>
                <a:lnTo>
                  <a:pt x="1446" y="204"/>
                </a:lnTo>
                <a:lnTo>
                  <a:pt x="1446" y="208"/>
                </a:lnTo>
                <a:lnTo>
                  <a:pt x="1450" y="208"/>
                </a:lnTo>
                <a:lnTo>
                  <a:pt x="1455" y="208"/>
                </a:lnTo>
                <a:lnTo>
                  <a:pt x="1459" y="208"/>
                </a:lnTo>
                <a:lnTo>
                  <a:pt x="1464" y="208"/>
                </a:lnTo>
                <a:lnTo>
                  <a:pt x="1464" y="208"/>
                </a:lnTo>
                <a:lnTo>
                  <a:pt x="1468" y="213"/>
                </a:lnTo>
                <a:lnTo>
                  <a:pt x="1468" y="213"/>
                </a:lnTo>
                <a:lnTo>
                  <a:pt x="1464" y="213"/>
                </a:lnTo>
                <a:lnTo>
                  <a:pt x="1464" y="213"/>
                </a:lnTo>
                <a:lnTo>
                  <a:pt x="1459" y="217"/>
                </a:lnTo>
                <a:lnTo>
                  <a:pt x="1459" y="217"/>
                </a:lnTo>
                <a:lnTo>
                  <a:pt x="1455" y="222"/>
                </a:lnTo>
                <a:lnTo>
                  <a:pt x="1455" y="222"/>
                </a:lnTo>
                <a:lnTo>
                  <a:pt x="1455" y="222"/>
                </a:lnTo>
                <a:lnTo>
                  <a:pt x="1459" y="222"/>
                </a:lnTo>
                <a:lnTo>
                  <a:pt x="1459" y="222"/>
                </a:lnTo>
                <a:lnTo>
                  <a:pt x="1459" y="222"/>
                </a:lnTo>
                <a:lnTo>
                  <a:pt x="1464" y="222"/>
                </a:lnTo>
                <a:lnTo>
                  <a:pt x="1473" y="226"/>
                </a:lnTo>
                <a:lnTo>
                  <a:pt x="1477" y="226"/>
                </a:lnTo>
                <a:lnTo>
                  <a:pt x="1477" y="222"/>
                </a:lnTo>
                <a:lnTo>
                  <a:pt x="1482" y="222"/>
                </a:lnTo>
                <a:lnTo>
                  <a:pt x="1482" y="226"/>
                </a:lnTo>
                <a:lnTo>
                  <a:pt x="1486" y="226"/>
                </a:lnTo>
                <a:lnTo>
                  <a:pt x="1491" y="226"/>
                </a:lnTo>
                <a:lnTo>
                  <a:pt x="1500" y="222"/>
                </a:lnTo>
                <a:lnTo>
                  <a:pt x="1504" y="222"/>
                </a:lnTo>
                <a:lnTo>
                  <a:pt x="1509" y="222"/>
                </a:lnTo>
                <a:lnTo>
                  <a:pt x="1513" y="222"/>
                </a:lnTo>
                <a:lnTo>
                  <a:pt x="1513" y="222"/>
                </a:lnTo>
                <a:lnTo>
                  <a:pt x="1522" y="222"/>
                </a:lnTo>
                <a:lnTo>
                  <a:pt x="1527" y="222"/>
                </a:lnTo>
                <a:lnTo>
                  <a:pt x="1527" y="222"/>
                </a:lnTo>
                <a:lnTo>
                  <a:pt x="1532" y="217"/>
                </a:lnTo>
                <a:lnTo>
                  <a:pt x="1536" y="217"/>
                </a:lnTo>
                <a:lnTo>
                  <a:pt x="1541" y="217"/>
                </a:lnTo>
                <a:lnTo>
                  <a:pt x="1541" y="213"/>
                </a:lnTo>
                <a:lnTo>
                  <a:pt x="1545" y="213"/>
                </a:lnTo>
                <a:lnTo>
                  <a:pt x="1545" y="213"/>
                </a:lnTo>
                <a:lnTo>
                  <a:pt x="1545" y="213"/>
                </a:lnTo>
                <a:lnTo>
                  <a:pt x="1545" y="213"/>
                </a:lnTo>
                <a:lnTo>
                  <a:pt x="1545" y="217"/>
                </a:lnTo>
                <a:lnTo>
                  <a:pt x="1545" y="217"/>
                </a:lnTo>
                <a:lnTo>
                  <a:pt x="1545" y="217"/>
                </a:lnTo>
                <a:lnTo>
                  <a:pt x="1541" y="217"/>
                </a:lnTo>
                <a:lnTo>
                  <a:pt x="1541" y="217"/>
                </a:lnTo>
                <a:lnTo>
                  <a:pt x="1545" y="217"/>
                </a:lnTo>
                <a:lnTo>
                  <a:pt x="1545" y="217"/>
                </a:lnTo>
                <a:lnTo>
                  <a:pt x="1545" y="217"/>
                </a:lnTo>
                <a:lnTo>
                  <a:pt x="1550" y="222"/>
                </a:lnTo>
                <a:lnTo>
                  <a:pt x="1550" y="222"/>
                </a:lnTo>
                <a:lnTo>
                  <a:pt x="1554" y="222"/>
                </a:lnTo>
                <a:lnTo>
                  <a:pt x="1554" y="222"/>
                </a:lnTo>
                <a:lnTo>
                  <a:pt x="1554" y="222"/>
                </a:lnTo>
                <a:lnTo>
                  <a:pt x="1550" y="222"/>
                </a:lnTo>
                <a:lnTo>
                  <a:pt x="1550" y="222"/>
                </a:lnTo>
                <a:lnTo>
                  <a:pt x="1550" y="226"/>
                </a:lnTo>
                <a:lnTo>
                  <a:pt x="1554" y="226"/>
                </a:lnTo>
                <a:lnTo>
                  <a:pt x="1554" y="226"/>
                </a:lnTo>
                <a:lnTo>
                  <a:pt x="1559" y="226"/>
                </a:lnTo>
                <a:lnTo>
                  <a:pt x="1559" y="226"/>
                </a:lnTo>
                <a:lnTo>
                  <a:pt x="1559" y="226"/>
                </a:lnTo>
                <a:lnTo>
                  <a:pt x="1563" y="226"/>
                </a:lnTo>
                <a:lnTo>
                  <a:pt x="1568" y="226"/>
                </a:lnTo>
                <a:lnTo>
                  <a:pt x="1572" y="226"/>
                </a:lnTo>
                <a:lnTo>
                  <a:pt x="1572" y="226"/>
                </a:lnTo>
                <a:lnTo>
                  <a:pt x="1572" y="226"/>
                </a:lnTo>
                <a:lnTo>
                  <a:pt x="1577" y="226"/>
                </a:lnTo>
                <a:lnTo>
                  <a:pt x="1577" y="226"/>
                </a:lnTo>
                <a:lnTo>
                  <a:pt x="1581" y="226"/>
                </a:lnTo>
                <a:lnTo>
                  <a:pt x="1586" y="226"/>
                </a:lnTo>
                <a:lnTo>
                  <a:pt x="1586" y="222"/>
                </a:lnTo>
                <a:lnTo>
                  <a:pt x="1590" y="222"/>
                </a:lnTo>
                <a:lnTo>
                  <a:pt x="1590" y="222"/>
                </a:lnTo>
                <a:lnTo>
                  <a:pt x="1590" y="222"/>
                </a:lnTo>
                <a:lnTo>
                  <a:pt x="1590" y="222"/>
                </a:lnTo>
                <a:lnTo>
                  <a:pt x="1586" y="222"/>
                </a:lnTo>
                <a:lnTo>
                  <a:pt x="1586" y="222"/>
                </a:lnTo>
                <a:lnTo>
                  <a:pt x="1590" y="222"/>
                </a:lnTo>
                <a:lnTo>
                  <a:pt x="1590" y="222"/>
                </a:lnTo>
                <a:lnTo>
                  <a:pt x="1590" y="222"/>
                </a:lnTo>
                <a:lnTo>
                  <a:pt x="1590" y="222"/>
                </a:lnTo>
                <a:lnTo>
                  <a:pt x="1590" y="217"/>
                </a:lnTo>
                <a:lnTo>
                  <a:pt x="1590" y="217"/>
                </a:lnTo>
                <a:lnTo>
                  <a:pt x="1590" y="217"/>
                </a:lnTo>
                <a:lnTo>
                  <a:pt x="1590" y="217"/>
                </a:lnTo>
                <a:lnTo>
                  <a:pt x="1590" y="217"/>
                </a:lnTo>
                <a:lnTo>
                  <a:pt x="1586" y="217"/>
                </a:lnTo>
                <a:lnTo>
                  <a:pt x="1581" y="217"/>
                </a:lnTo>
                <a:lnTo>
                  <a:pt x="1581" y="217"/>
                </a:lnTo>
                <a:lnTo>
                  <a:pt x="1577" y="222"/>
                </a:lnTo>
                <a:lnTo>
                  <a:pt x="1577" y="222"/>
                </a:lnTo>
                <a:lnTo>
                  <a:pt x="1577" y="222"/>
                </a:lnTo>
                <a:lnTo>
                  <a:pt x="1581" y="217"/>
                </a:lnTo>
                <a:lnTo>
                  <a:pt x="1581" y="217"/>
                </a:lnTo>
                <a:lnTo>
                  <a:pt x="1581" y="217"/>
                </a:lnTo>
                <a:lnTo>
                  <a:pt x="1581" y="217"/>
                </a:lnTo>
                <a:lnTo>
                  <a:pt x="1581" y="217"/>
                </a:lnTo>
                <a:lnTo>
                  <a:pt x="1581" y="217"/>
                </a:lnTo>
                <a:lnTo>
                  <a:pt x="1581" y="213"/>
                </a:lnTo>
                <a:lnTo>
                  <a:pt x="1581" y="213"/>
                </a:lnTo>
                <a:lnTo>
                  <a:pt x="1581" y="213"/>
                </a:lnTo>
                <a:lnTo>
                  <a:pt x="1581" y="213"/>
                </a:lnTo>
                <a:lnTo>
                  <a:pt x="1581" y="213"/>
                </a:lnTo>
                <a:lnTo>
                  <a:pt x="1586" y="213"/>
                </a:lnTo>
                <a:lnTo>
                  <a:pt x="1586" y="213"/>
                </a:lnTo>
                <a:lnTo>
                  <a:pt x="1586" y="217"/>
                </a:lnTo>
                <a:lnTo>
                  <a:pt x="1586" y="217"/>
                </a:lnTo>
                <a:lnTo>
                  <a:pt x="1590" y="217"/>
                </a:lnTo>
                <a:lnTo>
                  <a:pt x="1590" y="217"/>
                </a:lnTo>
                <a:lnTo>
                  <a:pt x="1590" y="217"/>
                </a:lnTo>
                <a:lnTo>
                  <a:pt x="1590" y="213"/>
                </a:lnTo>
                <a:lnTo>
                  <a:pt x="1590" y="213"/>
                </a:lnTo>
                <a:lnTo>
                  <a:pt x="1590" y="213"/>
                </a:lnTo>
                <a:lnTo>
                  <a:pt x="1590" y="213"/>
                </a:lnTo>
                <a:lnTo>
                  <a:pt x="1595" y="213"/>
                </a:lnTo>
                <a:lnTo>
                  <a:pt x="1595" y="213"/>
                </a:lnTo>
                <a:lnTo>
                  <a:pt x="1599" y="213"/>
                </a:lnTo>
                <a:lnTo>
                  <a:pt x="1599" y="213"/>
                </a:lnTo>
                <a:lnTo>
                  <a:pt x="1599" y="213"/>
                </a:lnTo>
                <a:lnTo>
                  <a:pt x="1599" y="213"/>
                </a:lnTo>
                <a:lnTo>
                  <a:pt x="1599" y="213"/>
                </a:lnTo>
                <a:lnTo>
                  <a:pt x="1599" y="213"/>
                </a:lnTo>
                <a:lnTo>
                  <a:pt x="1604" y="213"/>
                </a:lnTo>
                <a:lnTo>
                  <a:pt x="1604" y="213"/>
                </a:lnTo>
                <a:lnTo>
                  <a:pt x="1604" y="213"/>
                </a:lnTo>
                <a:lnTo>
                  <a:pt x="1604" y="213"/>
                </a:lnTo>
                <a:lnTo>
                  <a:pt x="1604" y="213"/>
                </a:lnTo>
                <a:lnTo>
                  <a:pt x="1604" y="213"/>
                </a:lnTo>
                <a:close/>
                <a:moveTo>
                  <a:pt x="1617" y="235"/>
                </a:moveTo>
                <a:lnTo>
                  <a:pt x="1617" y="235"/>
                </a:lnTo>
                <a:lnTo>
                  <a:pt x="1617" y="235"/>
                </a:lnTo>
                <a:lnTo>
                  <a:pt x="1622" y="235"/>
                </a:lnTo>
                <a:lnTo>
                  <a:pt x="1622" y="235"/>
                </a:lnTo>
                <a:lnTo>
                  <a:pt x="1622" y="240"/>
                </a:lnTo>
                <a:lnTo>
                  <a:pt x="1622" y="240"/>
                </a:lnTo>
                <a:lnTo>
                  <a:pt x="1626" y="240"/>
                </a:lnTo>
                <a:lnTo>
                  <a:pt x="1631" y="240"/>
                </a:lnTo>
                <a:lnTo>
                  <a:pt x="1631" y="240"/>
                </a:lnTo>
                <a:lnTo>
                  <a:pt x="1635" y="240"/>
                </a:lnTo>
                <a:lnTo>
                  <a:pt x="1640" y="240"/>
                </a:lnTo>
                <a:lnTo>
                  <a:pt x="1640" y="240"/>
                </a:lnTo>
                <a:lnTo>
                  <a:pt x="1644" y="235"/>
                </a:lnTo>
                <a:lnTo>
                  <a:pt x="1644" y="235"/>
                </a:lnTo>
                <a:lnTo>
                  <a:pt x="1644" y="235"/>
                </a:lnTo>
                <a:lnTo>
                  <a:pt x="1649" y="235"/>
                </a:lnTo>
                <a:lnTo>
                  <a:pt x="1649" y="235"/>
                </a:lnTo>
                <a:lnTo>
                  <a:pt x="1649" y="235"/>
                </a:lnTo>
                <a:lnTo>
                  <a:pt x="1649" y="235"/>
                </a:lnTo>
                <a:lnTo>
                  <a:pt x="1649" y="235"/>
                </a:lnTo>
                <a:lnTo>
                  <a:pt x="1649" y="235"/>
                </a:lnTo>
                <a:lnTo>
                  <a:pt x="1649" y="235"/>
                </a:lnTo>
                <a:lnTo>
                  <a:pt x="1649" y="235"/>
                </a:lnTo>
                <a:lnTo>
                  <a:pt x="1649" y="235"/>
                </a:lnTo>
                <a:lnTo>
                  <a:pt x="1649" y="231"/>
                </a:lnTo>
                <a:lnTo>
                  <a:pt x="1649" y="231"/>
                </a:lnTo>
                <a:lnTo>
                  <a:pt x="1649" y="231"/>
                </a:lnTo>
                <a:lnTo>
                  <a:pt x="1649" y="226"/>
                </a:lnTo>
                <a:lnTo>
                  <a:pt x="1649" y="226"/>
                </a:lnTo>
                <a:lnTo>
                  <a:pt x="1649" y="222"/>
                </a:lnTo>
                <a:lnTo>
                  <a:pt x="1649" y="222"/>
                </a:lnTo>
                <a:lnTo>
                  <a:pt x="1649" y="222"/>
                </a:lnTo>
                <a:lnTo>
                  <a:pt x="1649" y="222"/>
                </a:lnTo>
                <a:lnTo>
                  <a:pt x="1644" y="217"/>
                </a:lnTo>
                <a:lnTo>
                  <a:pt x="1644" y="217"/>
                </a:lnTo>
                <a:lnTo>
                  <a:pt x="1644" y="217"/>
                </a:lnTo>
                <a:lnTo>
                  <a:pt x="1644" y="217"/>
                </a:lnTo>
                <a:lnTo>
                  <a:pt x="1644" y="217"/>
                </a:lnTo>
                <a:lnTo>
                  <a:pt x="1644" y="217"/>
                </a:lnTo>
                <a:lnTo>
                  <a:pt x="1644" y="217"/>
                </a:lnTo>
                <a:lnTo>
                  <a:pt x="1644" y="217"/>
                </a:lnTo>
                <a:lnTo>
                  <a:pt x="1644" y="217"/>
                </a:lnTo>
                <a:lnTo>
                  <a:pt x="1644" y="217"/>
                </a:lnTo>
                <a:lnTo>
                  <a:pt x="1644" y="217"/>
                </a:lnTo>
                <a:lnTo>
                  <a:pt x="1644" y="217"/>
                </a:lnTo>
                <a:lnTo>
                  <a:pt x="1644" y="217"/>
                </a:lnTo>
                <a:lnTo>
                  <a:pt x="1644" y="213"/>
                </a:lnTo>
                <a:lnTo>
                  <a:pt x="1644" y="213"/>
                </a:lnTo>
                <a:lnTo>
                  <a:pt x="1640" y="217"/>
                </a:lnTo>
                <a:lnTo>
                  <a:pt x="1640" y="217"/>
                </a:lnTo>
                <a:lnTo>
                  <a:pt x="1640" y="217"/>
                </a:lnTo>
                <a:lnTo>
                  <a:pt x="1635" y="217"/>
                </a:lnTo>
                <a:lnTo>
                  <a:pt x="1635" y="217"/>
                </a:lnTo>
                <a:lnTo>
                  <a:pt x="1635" y="217"/>
                </a:lnTo>
                <a:lnTo>
                  <a:pt x="1635" y="217"/>
                </a:lnTo>
                <a:lnTo>
                  <a:pt x="1635" y="222"/>
                </a:lnTo>
                <a:lnTo>
                  <a:pt x="1635" y="222"/>
                </a:lnTo>
                <a:lnTo>
                  <a:pt x="1631" y="222"/>
                </a:lnTo>
                <a:lnTo>
                  <a:pt x="1631" y="222"/>
                </a:lnTo>
                <a:lnTo>
                  <a:pt x="1631" y="217"/>
                </a:lnTo>
                <a:lnTo>
                  <a:pt x="1631" y="217"/>
                </a:lnTo>
                <a:lnTo>
                  <a:pt x="1631" y="217"/>
                </a:lnTo>
                <a:lnTo>
                  <a:pt x="1631" y="222"/>
                </a:lnTo>
                <a:lnTo>
                  <a:pt x="1631" y="222"/>
                </a:lnTo>
                <a:lnTo>
                  <a:pt x="1631" y="222"/>
                </a:lnTo>
                <a:lnTo>
                  <a:pt x="1631" y="222"/>
                </a:lnTo>
                <a:lnTo>
                  <a:pt x="1631" y="222"/>
                </a:lnTo>
                <a:lnTo>
                  <a:pt x="1626" y="222"/>
                </a:lnTo>
                <a:lnTo>
                  <a:pt x="1626" y="222"/>
                </a:lnTo>
                <a:lnTo>
                  <a:pt x="1626" y="222"/>
                </a:lnTo>
                <a:lnTo>
                  <a:pt x="1626" y="222"/>
                </a:lnTo>
                <a:lnTo>
                  <a:pt x="1626" y="222"/>
                </a:lnTo>
                <a:lnTo>
                  <a:pt x="1626" y="222"/>
                </a:lnTo>
                <a:lnTo>
                  <a:pt x="1622" y="226"/>
                </a:lnTo>
                <a:lnTo>
                  <a:pt x="1617" y="226"/>
                </a:lnTo>
                <a:lnTo>
                  <a:pt x="1617" y="226"/>
                </a:lnTo>
                <a:lnTo>
                  <a:pt x="1613" y="226"/>
                </a:lnTo>
                <a:lnTo>
                  <a:pt x="1613" y="226"/>
                </a:lnTo>
                <a:lnTo>
                  <a:pt x="1608" y="226"/>
                </a:lnTo>
                <a:lnTo>
                  <a:pt x="1608" y="226"/>
                </a:lnTo>
                <a:lnTo>
                  <a:pt x="1608" y="231"/>
                </a:lnTo>
                <a:lnTo>
                  <a:pt x="1608" y="231"/>
                </a:lnTo>
                <a:lnTo>
                  <a:pt x="1608" y="231"/>
                </a:lnTo>
                <a:lnTo>
                  <a:pt x="1608" y="231"/>
                </a:lnTo>
                <a:lnTo>
                  <a:pt x="1613" y="231"/>
                </a:lnTo>
                <a:lnTo>
                  <a:pt x="1613" y="231"/>
                </a:lnTo>
                <a:lnTo>
                  <a:pt x="1613" y="231"/>
                </a:lnTo>
                <a:lnTo>
                  <a:pt x="1613" y="231"/>
                </a:lnTo>
                <a:lnTo>
                  <a:pt x="1613" y="231"/>
                </a:lnTo>
                <a:lnTo>
                  <a:pt x="1613" y="231"/>
                </a:lnTo>
                <a:lnTo>
                  <a:pt x="1613" y="231"/>
                </a:lnTo>
                <a:lnTo>
                  <a:pt x="1613" y="231"/>
                </a:lnTo>
                <a:lnTo>
                  <a:pt x="1613" y="231"/>
                </a:lnTo>
                <a:lnTo>
                  <a:pt x="1613" y="231"/>
                </a:lnTo>
                <a:lnTo>
                  <a:pt x="1613" y="231"/>
                </a:lnTo>
                <a:lnTo>
                  <a:pt x="1613" y="231"/>
                </a:lnTo>
                <a:lnTo>
                  <a:pt x="1617" y="231"/>
                </a:lnTo>
                <a:lnTo>
                  <a:pt x="1617" y="231"/>
                </a:lnTo>
                <a:lnTo>
                  <a:pt x="1617" y="231"/>
                </a:lnTo>
                <a:lnTo>
                  <a:pt x="1617" y="231"/>
                </a:lnTo>
                <a:lnTo>
                  <a:pt x="1617" y="231"/>
                </a:lnTo>
                <a:lnTo>
                  <a:pt x="1617" y="231"/>
                </a:lnTo>
                <a:lnTo>
                  <a:pt x="1617" y="235"/>
                </a:lnTo>
                <a:close/>
                <a:moveTo>
                  <a:pt x="1771" y="131"/>
                </a:moveTo>
                <a:lnTo>
                  <a:pt x="1771" y="131"/>
                </a:lnTo>
                <a:lnTo>
                  <a:pt x="1775" y="131"/>
                </a:lnTo>
                <a:lnTo>
                  <a:pt x="1775" y="136"/>
                </a:lnTo>
                <a:lnTo>
                  <a:pt x="1775" y="136"/>
                </a:lnTo>
                <a:lnTo>
                  <a:pt x="1775" y="136"/>
                </a:lnTo>
                <a:lnTo>
                  <a:pt x="1780" y="136"/>
                </a:lnTo>
                <a:lnTo>
                  <a:pt x="1780" y="136"/>
                </a:lnTo>
                <a:lnTo>
                  <a:pt x="1784" y="136"/>
                </a:lnTo>
                <a:lnTo>
                  <a:pt x="1784" y="136"/>
                </a:lnTo>
                <a:lnTo>
                  <a:pt x="1784" y="136"/>
                </a:lnTo>
                <a:lnTo>
                  <a:pt x="1789" y="136"/>
                </a:lnTo>
                <a:lnTo>
                  <a:pt x="1789" y="131"/>
                </a:lnTo>
                <a:lnTo>
                  <a:pt x="1789" y="131"/>
                </a:lnTo>
                <a:lnTo>
                  <a:pt x="1789" y="131"/>
                </a:lnTo>
                <a:lnTo>
                  <a:pt x="1789" y="131"/>
                </a:lnTo>
                <a:lnTo>
                  <a:pt x="1794" y="131"/>
                </a:lnTo>
                <a:lnTo>
                  <a:pt x="1794" y="131"/>
                </a:lnTo>
                <a:lnTo>
                  <a:pt x="1794" y="127"/>
                </a:lnTo>
                <a:lnTo>
                  <a:pt x="1794" y="127"/>
                </a:lnTo>
                <a:lnTo>
                  <a:pt x="1794" y="127"/>
                </a:lnTo>
                <a:lnTo>
                  <a:pt x="1798" y="127"/>
                </a:lnTo>
                <a:lnTo>
                  <a:pt x="1798" y="127"/>
                </a:lnTo>
                <a:lnTo>
                  <a:pt x="1798" y="122"/>
                </a:lnTo>
                <a:lnTo>
                  <a:pt x="1798" y="122"/>
                </a:lnTo>
                <a:lnTo>
                  <a:pt x="1798" y="122"/>
                </a:lnTo>
                <a:lnTo>
                  <a:pt x="1798" y="118"/>
                </a:lnTo>
                <a:lnTo>
                  <a:pt x="1798" y="118"/>
                </a:lnTo>
                <a:lnTo>
                  <a:pt x="1798" y="118"/>
                </a:lnTo>
                <a:lnTo>
                  <a:pt x="1794" y="118"/>
                </a:lnTo>
                <a:lnTo>
                  <a:pt x="1794" y="118"/>
                </a:lnTo>
                <a:lnTo>
                  <a:pt x="1784" y="118"/>
                </a:lnTo>
                <a:lnTo>
                  <a:pt x="1780" y="118"/>
                </a:lnTo>
                <a:lnTo>
                  <a:pt x="1780" y="118"/>
                </a:lnTo>
                <a:lnTo>
                  <a:pt x="1775" y="122"/>
                </a:lnTo>
                <a:lnTo>
                  <a:pt x="1775" y="122"/>
                </a:lnTo>
                <a:lnTo>
                  <a:pt x="1771" y="122"/>
                </a:lnTo>
                <a:lnTo>
                  <a:pt x="1771" y="122"/>
                </a:lnTo>
                <a:lnTo>
                  <a:pt x="1771" y="122"/>
                </a:lnTo>
                <a:lnTo>
                  <a:pt x="1766" y="127"/>
                </a:lnTo>
                <a:lnTo>
                  <a:pt x="1766" y="127"/>
                </a:lnTo>
                <a:lnTo>
                  <a:pt x="1766" y="127"/>
                </a:lnTo>
                <a:lnTo>
                  <a:pt x="1762" y="127"/>
                </a:lnTo>
                <a:lnTo>
                  <a:pt x="1762" y="127"/>
                </a:lnTo>
                <a:lnTo>
                  <a:pt x="1766" y="127"/>
                </a:lnTo>
                <a:lnTo>
                  <a:pt x="1766" y="127"/>
                </a:lnTo>
                <a:lnTo>
                  <a:pt x="1766" y="127"/>
                </a:lnTo>
                <a:lnTo>
                  <a:pt x="1766" y="127"/>
                </a:lnTo>
                <a:lnTo>
                  <a:pt x="1766" y="127"/>
                </a:lnTo>
                <a:lnTo>
                  <a:pt x="1766" y="127"/>
                </a:lnTo>
                <a:lnTo>
                  <a:pt x="1766" y="127"/>
                </a:lnTo>
                <a:lnTo>
                  <a:pt x="1766" y="131"/>
                </a:lnTo>
                <a:lnTo>
                  <a:pt x="1771" y="131"/>
                </a:lnTo>
                <a:close/>
                <a:moveTo>
                  <a:pt x="1572" y="100"/>
                </a:moveTo>
                <a:lnTo>
                  <a:pt x="1572" y="100"/>
                </a:lnTo>
                <a:lnTo>
                  <a:pt x="1577" y="100"/>
                </a:lnTo>
                <a:lnTo>
                  <a:pt x="1577" y="100"/>
                </a:lnTo>
                <a:lnTo>
                  <a:pt x="1586" y="95"/>
                </a:lnTo>
                <a:lnTo>
                  <a:pt x="1590" y="95"/>
                </a:lnTo>
                <a:lnTo>
                  <a:pt x="1595" y="95"/>
                </a:lnTo>
                <a:lnTo>
                  <a:pt x="1595" y="90"/>
                </a:lnTo>
                <a:lnTo>
                  <a:pt x="1599" y="90"/>
                </a:lnTo>
                <a:lnTo>
                  <a:pt x="1595" y="90"/>
                </a:lnTo>
                <a:lnTo>
                  <a:pt x="1595" y="90"/>
                </a:lnTo>
                <a:lnTo>
                  <a:pt x="1595" y="90"/>
                </a:lnTo>
                <a:lnTo>
                  <a:pt x="1590" y="95"/>
                </a:lnTo>
                <a:lnTo>
                  <a:pt x="1586" y="95"/>
                </a:lnTo>
                <a:lnTo>
                  <a:pt x="1581" y="95"/>
                </a:lnTo>
                <a:lnTo>
                  <a:pt x="1577" y="95"/>
                </a:lnTo>
                <a:lnTo>
                  <a:pt x="1572" y="95"/>
                </a:lnTo>
                <a:lnTo>
                  <a:pt x="1572" y="95"/>
                </a:lnTo>
                <a:lnTo>
                  <a:pt x="1568" y="100"/>
                </a:lnTo>
                <a:lnTo>
                  <a:pt x="1568" y="100"/>
                </a:lnTo>
                <a:lnTo>
                  <a:pt x="1568" y="100"/>
                </a:lnTo>
                <a:lnTo>
                  <a:pt x="1568" y="100"/>
                </a:lnTo>
                <a:lnTo>
                  <a:pt x="1572" y="100"/>
                </a:lnTo>
                <a:close/>
                <a:moveTo>
                  <a:pt x="1852" y="81"/>
                </a:moveTo>
                <a:lnTo>
                  <a:pt x="1848" y="81"/>
                </a:lnTo>
                <a:lnTo>
                  <a:pt x="1843" y="81"/>
                </a:lnTo>
                <a:lnTo>
                  <a:pt x="1839" y="81"/>
                </a:lnTo>
                <a:lnTo>
                  <a:pt x="1839" y="81"/>
                </a:lnTo>
                <a:lnTo>
                  <a:pt x="1834" y="81"/>
                </a:lnTo>
                <a:lnTo>
                  <a:pt x="1834" y="81"/>
                </a:lnTo>
                <a:lnTo>
                  <a:pt x="1830" y="81"/>
                </a:lnTo>
                <a:lnTo>
                  <a:pt x="1825" y="81"/>
                </a:lnTo>
                <a:lnTo>
                  <a:pt x="1825" y="81"/>
                </a:lnTo>
                <a:lnTo>
                  <a:pt x="1825" y="81"/>
                </a:lnTo>
                <a:lnTo>
                  <a:pt x="1825" y="81"/>
                </a:lnTo>
                <a:lnTo>
                  <a:pt x="1825" y="86"/>
                </a:lnTo>
                <a:lnTo>
                  <a:pt x="1825" y="86"/>
                </a:lnTo>
                <a:lnTo>
                  <a:pt x="1839" y="86"/>
                </a:lnTo>
                <a:lnTo>
                  <a:pt x="1843" y="86"/>
                </a:lnTo>
                <a:lnTo>
                  <a:pt x="1843" y="86"/>
                </a:lnTo>
                <a:lnTo>
                  <a:pt x="1848" y="86"/>
                </a:lnTo>
                <a:lnTo>
                  <a:pt x="1848" y="86"/>
                </a:lnTo>
                <a:lnTo>
                  <a:pt x="1852" y="86"/>
                </a:lnTo>
                <a:lnTo>
                  <a:pt x="1852" y="86"/>
                </a:lnTo>
                <a:lnTo>
                  <a:pt x="1857" y="81"/>
                </a:lnTo>
                <a:lnTo>
                  <a:pt x="1852" y="81"/>
                </a:lnTo>
                <a:lnTo>
                  <a:pt x="1852" y="81"/>
                </a:lnTo>
                <a:lnTo>
                  <a:pt x="1852" y="81"/>
                </a:lnTo>
                <a:close/>
                <a:moveTo>
                  <a:pt x="1816" y="90"/>
                </a:moveTo>
                <a:lnTo>
                  <a:pt x="1812" y="95"/>
                </a:lnTo>
                <a:lnTo>
                  <a:pt x="1807" y="95"/>
                </a:lnTo>
                <a:lnTo>
                  <a:pt x="1807" y="95"/>
                </a:lnTo>
                <a:lnTo>
                  <a:pt x="1807" y="95"/>
                </a:lnTo>
                <a:lnTo>
                  <a:pt x="1807" y="95"/>
                </a:lnTo>
                <a:lnTo>
                  <a:pt x="1803" y="95"/>
                </a:lnTo>
                <a:lnTo>
                  <a:pt x="1803" y="95"/>
                </a:lnTo>
                <a:lnTo>
                  <a:pt x="1803" y="95"/>
                </a:lnTo>
                <a:lnTo>
                  <a:pt x="1807" y="95"/>
                </a:lnTo>
                <a:lnTo>
                  <a:pt x="1807" y="95"/>
                </a:lnTo>
                <a:lnTo>
                  <a:pt x="1803" y="95"/>
                </a:lnTo>
                <a:lnTo>
                  <a:pt x="1803" y="95"/>
                </a:lnTo>
                <a:lnTo>
                  <a:pt x="1803" y="95"/>
                </a:lnTo>
                <a:lnTo>
                  <a:pt x="1803" y="95"/>
                </a:lnTo>
                <a:lnTo>
                  <a:pt x="1798" y="95"/>
                </a:lnTo>
                <a:lnTo>
                  <a:pt x="1798" y="95"/>
                </a:lnTo>
                <a:lnTo>
                  <a:pt x="1798" y="95"/>
                </a:lnTo>
                <a:lnTo>
                  <a:pt x="1798" y="95"/>
                </a:lnTo>
                <a:lnTo>
                  <a:pt x="1803" y="100"/>
                </a:lnTo>
                <a:lnTo>
                  <a:pt x="1803" y="100"/>
                </a:lnTo>
                <a:lnTo>
                  <a:pt x="1807" y="100"/>
                </a:lnTo>
                <a:lnTo>
                  <a:pt x="1807" y="100"/>
                </a:lnTo>
                <a:lnTo>
                  <a:pt x="1807" y="100"/>
                </a:lnTo>
                <a:lnTo>
                  <a:pt x="1807" y="100"/>
                </a:lnTo>
                <a:lnTo>
                  <a:pt x="1803" y="100"/>
                </a:lnTo>
                <a:lnTo>
                  <a:pt x="1803" y="104"/>
                </a:lnTo>
                <a:lnTo>
                  <a:pt x="1803" y="104"/>
                </a:lnTo>
                <a:lnTo>
                  <a:pt x="1803" y="104"/>
                </a:lnTo>
                <a:lnTo>
                  <a:pt x="1803" y="104"/>
                </a:lnTo>
                <a:lnTo>
                  <a:pt x="1803" y="104"/>
                </a:lnTo>
                <a:lnTo>
                  <a:pt x="1807" y="109"/>
                </a:lnTo>
                <a:lnTo>
                  <a:pt x="1812" y="104"/>
                </a:lnTo>
                <a:lnTo>
                  <a:pt x="1812" y="104"/>
                </a:lnTo>
                <a:lnTo>
                  <a:pt x="1812" y="109"/>
                </a:lnTo>
                <a:lnTo>
                  <a:pt x="1816" y="109"/>
                </a:lnTo>
                <a:lnTo>
                  <a:pt x="1821" y="109"/>
                </a:lnTo>
                <a:lnTo>
                  <a:pt x="1821" y="109"/>
                </a:lnTo>
                <a:lnTo>
                  <a:pt x="1821" y="109"/>
                </a:lnTo>
                <a:lnTo>
                  <a:pt x="1825" y="104"/>
                </a:lnTo>
                <a:lnTo>
                  <a:pt x="1825" y="104"/>
                </a:lnTo>
                <a:lnTo>
                  <a:pt x="1825" y="104"/>
                </a:lnTo>
                <a:lnTo>
                  <a:pt x="1825" y="109"/>
                </a:lnTo>
                <a:lnTo>
                  <a:pt x="1825" y="109"/>
                </a:lnTo>
                <a:lnTo>
                  <a:pt x="1825" y="113"/>
                </a:lnTo>
                <a:lnTo>
                  <a:pt x="1825" y="113"/>
                </a:lnTo>
                <a:lnTo>
                  <a:pt x="1825" y="118"/>
                </a:lnTo>
                <a:lnTo>
                  <a:pt x="1825" y="118"/>
                </a:lnTo>
                <a:lnTo>
                  <a:pt x="1821" y="118"/>
                </a:lnTo>
                <a:lnTo>
                  <a:pt x="1821" y="118"/>
                </a:lnTo>
                <a:lnTo>
                  <a:pt x="1821" y="118"/>
                </a:lnTo>
                <a:lnTo>
                  <a:pt x="1821" y="118"/>
                </a:lnTo>
                <a:lnTo>
                  <a:pt x="1816" y="122"/>
                </a:lnTo>
                <a:lnTo>
                  <a:pt x="1812" y="122"/>
                </a:lnTo>
                <a:lnTo>
                  <a:pt x="1812" y="122"/>
                </a:lnTo>
                <a:lnTo>
                  <a:pt x="1812" y="122"/>
                </a:lnTo>
                <a:lnTo>
                  <a:pt x="1812" y="127"/>
                </a:lnTo>
                <a:lnTo>
                  <a:pt x="1812" y="127"/>
                </a:lnTo>
                <a:lnTo>
                  <a:pt x="1812" y="127"/>
                </a:lnTo>
                <a:lnTo>
                  <a:pt x="1812" y="127"/>
                </a:lnTo>
                <a:lnTo>
                  <a:pt x="1812" y="127"/>
                </a:lnTo>
                <a:lnTo>
                  <a:pt x="1812" y="127"/>
                </a:lnTo>
                <a:lnTo>
                  <a:pt x="1807" y="127"/>
                </a:lnTo>
                <a:lnTo>
                  <a:pt x="1807" y="131"/>
                </a:lnTo>
                <a:lnTo>
                  <a:pt x="1807" y="131"/>
                </a:lnTo>
                <a:lnTo>
                  <a:pt x="1803" y="136"/>
                </a:lnTo>
                <a:lnTo>
                  <a:pt x="1803" y="136"/>
                </a:lnTo>
                <a:lnTo>
                  <a:pt x="1807" y="136"/>
                </a:lnTo>
                <a:lnTo>
                  <a:pt x="1807" y="136"/>
                </a:lnTo>
                <a:lnTo>
                  <a:pt x="1807" y="136"/>
                </a:lnTo>
                <a:lnTo>
                  <a:pt x="1807" y="136"/>
                </a:lnTo>
                <a:lnTo>
                  <a:pt x="1807" y="136"/>
                </a:lnTo>
                <a:lnTo>
                  <a:pt x="1807" y="136"/>
                </a:lnTo>
                <a:lnTo>
                  <a:pt x="1812" y="136"/>
                </a:lnTo>
                <a:lnTo>
                  <a:pt x="1812" y="136"/>
                </a:lnTo>
                <a:lnTo>
                  <a:pt x="1816" y="136"/>
                </a:lnTo>
                <a:lnTo>
                  <a:pt x="1816" y="136"/>
                </a:lnTo>
                <a:lnTo>
                  <a:pt x="1812" y="136"/>
                </a:lnTo>
                <a:lnTo>
                  <a:pt x="1812" y="136"/>
                </a:lnTo>
                <a:lnTo>
                  <a:pt x="1812" y="136"/>
                </a:lnTo>
                <a:lnTo>
                  <a:pt x="1816" y="136"/>
                </a:lnTo>
                <a:lnTo>
                  <a:pt x="1816" y="140"/>
                </a:lnTo>
                <a:lnTo>
                  <a:pt x="1816" y="140"/>
                </a:lnTo>
                <a:lnTo>
                  <a:pt x="1821" y="140"/>
                </a:lnTo>
                <a:lnTo>
                  <a:pt x="1821" y="140"/>
                </a:lnTo>
                <a:lnTo>
                  <a:pt x="1825" y="140"/>
                </a:lnTo>
                <a:lnTo>
                  <a:pt x="1825" y="140"/>
                </a:lnTo>
                <a:lnTo>
                  <a:pt x="1830" y="140"/>
                </a:lnTo>
                <a:lnTo>
                  <a:pt x="1830" y="136"/>
                </a:lnTo>
                <a:lnTo>
                  <a:pt x="1830" y="136"/>
                </a:lnTo>
                <a:lnTo>
                  <a:pt x="1830" y="136"/>
                </a:lnTo>
                <a:lnTo>
                  <a:pt x="1830" y="136"/>
                </a:lnTo>
                <a:lnTo>
                  <a:pt x="1830" y="136"/>
                </a:lnTo>
                <a:lnTo>
                  <a:pt x="1830" y="136"/>
                </a:lnTo>
                <a:lnTo>
                  <a:pt x="1834" y="136"/>
                </a:lnTo>
                <a:lnTo>
                  <a:pt x="1834" y="136"/>
                </a:lnTo>
                <a:lnTo>
                  <a:pt x="1834" y="136"/>
                </a:lnTo>
                <a:lnTo>
                  <a:pt x="1834" y="136"/>
                </a:lnTo>
                <a:lnTo>
                  <a:pt x="1834" y="136"/>
                </a:lnTo>
                <a:lnTo>
                  <a:pt x="1834" y="136"/>
                </a:lnTo>
                <a:lnTo>
                  <a:pt x="1834" y="136"/>
                </a:lnTo>
                <a:lnTo>
                  <a:pt x="1834" y="136"/>
                </a:lnTo>
                <a:lnTo>
                  <a:pt x="1839" y="136"/>
                </a:lnTo>
                <a:lnTo>
                  <a:pt x="1839" y="136"/>
                </a:lnTo>
                <a:lnTo>
                  <a:pt x="1839" y="136"/>
                </a:lnTo>
                <a:lnTo>
                  <a:pt x="1839" y="136"/>
                </a:lnTo>
                <a:lnTo>
                  <a:pt x="1839" y="136"/>
                </a:lnTo>
                <a:lnTo>
                  <a:pt x="1834" y="140"/>
                </a:lnTo>
                <a:lnTo>
                  <a:pt x="1834" y="140"/>
                </a:lnTo>
                <a:lnTo>
                  <a:pt x="1834" y="140"/>
                </a:lnTo>
                <a:lnTo>
                  <a:pt x="1834" y="140"/>
                </a:lnTo>
                <a:lnTo>
                  <a:pt x="1834" y="140"/>
                </a:lnTo>
                <a:lnTo>
                  <a:pt x="1834" y="140"/>
                </a:lnTo>
                <a:lnTo>
                  <a:pt x="1834" y="140"/>
                </a:lnTo>
                <a:lnTo>
                  <a:pt x="1839" y="140"/>
                </a:lnTo>
                <a:lnTo>
                  <a:pt x="1843" y="140"/>
                </a:lnTo>
                <a:lnTo>
                  <a:pt x="1848" y="145"/>
                </a:lnTo>
                <a:lnTo>
                  <a:pt x="1848" y="145"/>
                </a:lnTo>
                <a:lnTo>
                  <a:pt x="1848" y="145"/>
                </a:lnTo>
                <a:lnTo>
                  <a:pt x="1852" y="140"/>
                </a:lnTo>
                <a:lnTo>
                  <a:pt x="1852" y="140"/>
                </a:lnTo>
                <a:lnTo>
                  <a:pt x="1852" y="145"/>
                </a:lnTo>
                <a:lnTo>
                  <a:pt x="1857" y="140"/>
                </a:lnTo>
                <a:lnTo>
                  <a:pt x="1857" y="140"/>
                </a:lnTo>
                <a:lnTo>
                  <a:pt x="1857" y="145"/>
                </a:lnTo>
                <a:lnTo>
                  <a:pt x="1857" y="145"/>
                </a:lnTo>
                <a:lnTo>
                  <a:pt x="1861" y="145"/>
                </a:lnTo>
                <a:lnTo>
                  <a:pt x="1861" y="145"/>
                </a:lnTo>
                <a:lnTo>
                  <a:pt x="1861" y="140"/>
                </a:lnTo>
                <a:lnTo>
                  <a:pt x="1861" y="140"/>
                </a:lnTo>
                <a:lnTo>
                  <a:pt x="1866" y="140"/>
                </a:lnTo>
                <a:lnTo>
                  <a:pt x="1866" y="145"/>
                </a:lnTo>
                <a:lnTo>
                  <a:pt x="1866" y="145"/>
                </a:lnTo>
                <a:lnTo>
                  <a:pt x="1866" y="145"/>
                </a:lnTo>
                <a:lnTo>
                  <a:pt x="1866" y="145"/>
                </a:lnTo>
                <a:lnTo>
                  <a:pt x="1866" y="140"/>
                </a:lnTo>
                <a:lnTo>
                  <a:pt x="1866" y="140"/>
                </a:lnTo>
                <a:lnTo>
                  <a:pt x="1870" y="145"/>
                </a:lnTo>
                <a:lnTo>
                  <a:pt x="1870" y="145"/>
                </a:lnTo>
                <a:lnTo>
                  <a:pt x="1870" y="145"/>
                </a:lnTo>
                <a:lnTo>
                  <a:pt x="1870" y="145"/>
                </a:lnTo>
                <a:lnTo>
                  <a:pt x="1875" y="145"/>
                </a:lnTo>
                <a:lnTo>
                  <a:pt x="1879" y="145"/>
                </a:lnTo>
                <a:lnTo>
                  <a:pt x="1879" y="145"/>
                </a:lnTo>
                <a:lnTo>
                  <a:pt x="1884" y="145"/>
                </a:lnTo>
                <a:lnTo>
                  <a:pt x="1884" y="140"/>
                </a:lnTo>
                <a:lnTo>
                  <a:pt x="1884" y="140"/>
                </a:lnTo>
                <a:lnTo>
                  <a:pt x="1888" y="140"/>
                </a:lnTo>
                <a:lnTo>
                  <a:pt x="1888" y="140"/>
                </a:lnTo>
                <a:lnTo>
                  <a:pt x="1888" y="140"/>
                </a:lnTo>
                <a:lnTo>
                  <a:pt x="1888" y="140"/>
                </a:lnTo>
                <a:lnTo>
                  <a:pt x="1888" y="136"/>
                </a:lnTo>
                <a:lnTo>
                  <a:pt x="1888" y="136"/>
                </a:lnTo>
                <a:lnTo>
                  <a:pt x="1888" y="140"/>
                </a:lnTo>
                <a:lnTo>
                  <a:pt x="1888" y="140"/>
                </a:lnTo>
                <a:lnTo>
                  <a:pt x="1888" y="140"/>
                </a:lnTo>
                <a:lnTo>
                  <a:pt x="1893" y="140"/>
                </a:lnTo>
                <a:lnTo>
                  <a:pt x="1888" y="140"/>
                </a:lnTo>
                <a:lnTo>
                  <a:pt x="1888" y="140"/>
                </a:lnTo>
                <a:lnTo>
                  <a:pt x="1888" y="140"/>
                </a:lnTo>
                <a:lnTo>
                  <a:pt x="1888" y="145"/>
                </a:lnTo>
                <a:lnTo>
                  <a:pt x="1888" y="145"/>
                </a:lnTo>
                <a:lnTo>
                  <a:pt x="1888" y="145"/>
                </a:lnTo>
                <a:lnTo>
                  <a:pt x="1888" y="145"/>
                </a:lnTo>
                <a:lnTo>
                  <a:pt x="1888" y="145"/>
                </a:lnTo>
                <a:lnTo>
                  <a:pt x="1893" y="145"/>
                </a:lnTo>
                <a:lnTo>
                  <a:pt x="1893" y="145"/>
                </a:lnTo>
                <a:lnTo>
                  <a:pt x="1897" y="145"/>
                </a:lnTo>
                <a:lnTo>
                  <a:pt x="1897" y="145"/>
                </a:lnTo>
                <a:lnTo>
                  <a:pt x="1897" y="145"/>
                </a:lnTo>
                <a:lnTo>
                  <a:pt x="1902" y="145"/>
                </a:lnTo>
                <a:lnTo>
                  <a:pt x="1906" y="145"/>
                </a:lnTo>
                <a:lnTo>
                  <a:pt x="1916" y="145"/>
                </a:lnTo>
                <a:lnTo>
                  <a:pt x="1916" y="145"/>
                </a:lnTo>
                <a:lnTo>
                  <a:pt x="1916" y="145"/>
                </a:lnTo>
                <a:lnTo>
                  <a:pt x="1916" y="145"/>
                </a:lnTo>
                <a:lnTo>
                  <a:pt x="1920" y="140"/>
                </a:lnTo>
                <a:lnTo>
                  <a:pt x="1920" y="140"/>
                </a:lnTo>
                <a:lnTo>
                  <a:pt x="1920" y="140"/>
                </a:lnTo>
                <a:lnTo>
                  <a:pt x="1920" y="140"/>
                </a:lnTo>
                <a:lnTo>
                  <a:pt x="1920" y="140"/>
                </a:lnTo>
                <a:lnTo>
                  <a:pt x="1920" y="140"/>
                </a:lnTo>
                <a:lnTo>
                  <a:pt x="1920" y="140"/>
                </a:lnTo>
                <a:lnTo>
                  <a:pt x="1920" y="140"/>
                </a:lnTo>
                <a:lnTo>
                  <a:pt x="1920" y="140"/>
                </a:lnTo>
                <a:lnTo>
                  <a:pt x="1929" y="140"/>
                </a:lnTo>
                <a:lnTo>
                  <a:pt x="1929" y="140"/>
                </a:lnTo>
                <a:lnTo>
                  <a:pt x="1929" y="140"/>
                </a:lnTo>
                <a:lnTo>
                  <a:pt x="1929" y="140"/>
                </a:lnTo>
                <a:lnTo>
                  <a:pt x="1929" y="140"/>
                </a:lnTo>
                <a:lnTo>
                  <a:pt x="1929" y="140"/>
                </a:lnTo>
                <a:lnTo>
                  <a:pt x="1925" y="140"/>
                </a:lnTo>
                <a:lnTo>
                  <a:pt x="1925" y="140"/>
                </a:lnTo>
                <a:lnTo>
                  <a:pt x="1920" y="140"/>
                </a:lnTo>
                <a:lnTo>
                  <a:pt x="1920" y="136"/>
                </a:lnTo>
                <a:lnTo>
                  <a:pt x="1920" y="136"/>
                </a:lnTo>
                <a:lnTo>
                  <a:pt x="1929" y="136"/>
                </a:lnTo>
                <a:lnTo>
                  <a:pt x="1934" y="136"/>
                </a:lnTo>
                <a:lnTo>
                  <a:pt x="1934" y="136"/>
                </a:lnTo>
                <a:lnTo>
                  <a:pt x="1934" y="131"/>
                </a:lnTo>
                <a:lnTo>
                  <a:pt x="1938" y="131"/>
                </a:lnTo>
                <a:lnTo>
                  <a:pt x="1938" y="131"/>
                </a:lnTo>
                <a:lnTo>
                  <a:pt x="1938" y="131"/>
                </a:lnTo>
                <a:lnTo>
                  <a:pt x="1934" y="131"/>
                </a:lnTo>
                <a:lnTo>
                  <a:pt x="1929" y="131"/>
                </a:lnTo>
                <a:lnTo>
                  <a:pt x="1929" y="131"/>
                </a:lnTo>
                <a:lnTo>
                  <a:pt x="1934" y="127"/>
                </a:lnTo>
                <a:lnTo>
                  <a:pt x="1934" y="127"/>
                </a:lnTo>
                <a:lnTo>
                  <a:pt x="1934" y="127"/>
                </a:lnTo>
                <a:lnTo>
                  <a:pt x="1934" y="127"/>
                </a:lnTo>
                <a:lnTo>
                  <a:pt x="1934" y="127"/>
                </a:lnTo>
                <a:lnTo>
                  <a:pt x="1929" y="127"/>
                </a:lnTo>
                <a:lnTo>
                  <a:pt x="1925" y="127"/>
                </a:lnTo>
                <a:lnTo>
                  <a:pt x="1925" y="127"/>
                </a:lnTo>
                <a:lnTo>
                  <a:pt x="1925" y="127"/>
                </a:lnTo>
                <a:lnTo>
                  <a:pt x="1929" y="127"/>
                </a:lnTo>
                <a:lnTo>
                  <a:pt x="1925" y="122"/>
                </a:lnTo>
                <a:lnTo>
                  <a:pt x="1925" y="122"/>
                </a:lnTo>
                <a:lnTo>
                  <a:pt x="1920" y="122"/>
                </a:lnTo>
                <a:lnTo>
                  <a:pt x="1916" y="122"/>
                </a:lnTo>
                <a:lnTo>
                  <a:pt x="1916" y="122"/>
                </a:lnTo>
                <a:lnTo>
                  <a:pt x="1911" y="122"/>
                </a:lnTo>
                <a:lnTo>
                  <a:pt x="1906" y="122"/>
                </a:lnTo>
                <a:lnTo>
                  <a:pt x="1902" y="122"/>
                </a:lnTo>
                <a:lnTo>
                  <a:pt x="1902" y="122"/>
                </a:lnTo>
                <a:lnTo>
                  <a:pt x="1902" y="122"/>
                </a:lnTo>
                <a:lnTo>
                  <a:pt x="1897" y="122"/>
                </a:lnTo>
                <a:lnTo>
                  <a:pt x="1893" y="122"/>
                </a:lnTo>
                <a:lnTo>
                  <a:pt x="1893" y="122"/>
                </a:lnTo>
                <a:lnTo>
                  <a:pt x="1888" y="122"/>
                </a:lnTo>
                <a:lnTo>
                  <a:pt x="1884" y="127"/>
                </a:lnTo>
                <a:lnTo>
                  <a:pt x="1879" y="127"/>
                </a:lnTo>
                <a:lnTo>
                  <a:pt x="1875" y="127"/>
                </a:lnTo>
                <a:lnTo>
                  <a:pt x="1875" y="127"/>
                </a:lnTo>
                <a:lnTo>
                  <a:pt x="1875" y="127"/>
                </a:lnTo>
                <a:lnTo>
                  <a:pt x="1875" y="127"/>
                </a:lnTo>
                <a:lnTo>
                  <a:pt x="1870" y="127"/>
                </a:lnTo>
                <a:lnTo>
                  <a:pt x="1870" y="127"/>
                </a:lnTo>
                <a:lnTo>
                  <a:pt x="1870" y="127"/>
                </a:lnTo>
                <a:lnTo>
                  <a:pt x="1866" y="127"/>
                </a:lnTo>
                <a:lnTo>
                  <a:pt x="1866" y="122"/>
                </a:lnTo>
                <a:lnTo>
                  <a:pt x="1866" y="122"/>
                </a:lnTo>
                <a:lnTo>
                  <a:pt x="1861" y="127"/>
                </a:lnTo>
                <a:lnTo>
                  <a:pt x="1861" y="127"/>
                </a:lnTo>
                <a:lnTo>
                  <a:pt x="1861" y="122"/>
                </a:lnTo>
                <a:lnTo>
                  <a:pt x="1861" y="122"/>
                </a:lnTo>
                <a:lnTo>
                  <a:pt x="1857" y="122"/>
                </a:lnTo>
                <a:lnTo>
                  <a:pt x="1852" y="122"/>
                </a:lnTo>
                <a:lnTo>
                  <a:pt x="1852" y="122"/>
                </a:lnTo>
                <a:lnTo>
                  <a:pt x="1852" y="122"/>
                </a:lnTo>
                <a:lnTo>
                  <a:pt x="1852" y="122"/>
                </a:lnTo>
                <a:lnTo>
                  <a:pt x="1852" y="122"/>
                </a:lnTo>
                <a:lnTo>
                  <a:pt x="1852" y="122"/>
                </a:lnTo>
                <a:lnTo>
                  <a:pt x="1848" y="122"/>
                </a:lnTo>
                <a:lnTo>
                  <a:pt x="1848" y="122"/>
                </a:lnTo>
                <a:lnTo>
                  <a:pt x="1848" y="122"/>
                </a:lnTo>
                <a:lnTo>
                  <a:pt x="1848" y="127"/>
                </a:lnTo>
                <a:lnTo>
                  <a:pt x="1848" y="127"/>
                </a:lnTo>
                <a:lnTo>
                  <a:pt x="1848" y="122"/>
                </a:lnTo>
                <a:lnTo>
                  <a:pt x="1843" y="122"/>
                </a:lnTo>
                <a:lnTo>
                  <a:pt x="1843" y="122"/>
                </a:lnTo>
                <a:lnTo>
                  <a:pt x="1843" y="122"/>
                </a:lnTo>
                <a:lnTo>
                  <a:pt x="1848" y="122"/>
                </a:lnTo>
                <a:lnTo>
                  <a:pt x="1848" y="122"/>
                </a:lnTo>
                <a:lnTo>
                  <a:pt x="1852" y="118"/>
                </a:lnTo>
                <a:lnTo>
                  <a:pt x="1852" y="118"/>
                </a:lnTo>
                <a:lnTo>
                  <a:pt x="1852" y="118"/>
                </a:lnTo>
                <a:lnTo>
                  <a:pt x="1848" y="118"/>
                </a:lnTo>
                <a:lnTo>
                  <a:pt x="1848" y="118"/>
                </a:lnTo>
                <a:lnTo>
                  <a:pt x="1848" y="118"/>
                </a:lnTo>
                <a:lnTo>
                  <a:pt x="1848" y="118"/>
                </a:lnTo>
                <a:lnTo>
                  <a:pt x="1848" y="113"/>
                </a:lnTo>
                <a:lnTo>
                  <a:pt x="1848" y="113"/>
                </a:lnTo>
                <a:lnTo>
                  <a:pt x="1848" y="113"/>
                </a:lnTo>
                <a:lnTo>
                  <a:pt x="1848" y="113"/>
                </a:lnTo>
                <a:lnTo>
                  <a:pt x="1843" y="113"/>
                </a:lnTo>
                <a:lnTo>
                  <a:pt x="1843" y="113"/>
                </a:lnTo>
                <a:lnTo>
                  <a:pt x="1843" y="113"/>
                </a:lnTo>
                <a:lnTo>
                  <a:pt x="1839" y="109"/>
                </a:lnTo>
                <a:lnTo>
                  <a:pt x="1839" y="109"/>
                </a:lnTo>
                <a:lnTo>
                  <a:pt x="1839" y="109"/>
                </a:lnTo>
                <a:lnTo>
                  <a:pt x="1843" y="109"/>
                </a:lnTo>
                <a:lnTo>
                  <a:pt x="1848" y="113"/>
                </a:lnTo>
                <a:lnTo>
                  <a:pt x="1857" y="113"/>
                </a:lnTo>
                <a:lnTo>
                  <a:pt x="1861" y="113"/>
                </a:lnTo>
                <a:lnTo>
                  <a:pt x="1861" y="109"/>
                </a:lnTo>
                <a:lnTo>
                  <a:pt x="1861" y="109"/>
                </a:lnTo>
                <a:lnTo>
                  <a:pt x="1861" y="109"/>
                </a:lnTo>
                <a:lnTo>
                  <a:pt x="1848" y="104"/>
                </a:lnTo>
                <a:lnTo>
                  <a:pt x="1843" y="104"/>
                </a:lnTo>
                <a:lnTo>
                  <a:pt x="1843" y="104"/>
                </a:lnTo>
                <a:lnTo>
                  <a:pt x="1843" y="104"/>
                </a:lnTo>
                <a:lnTo>
                  <a:pt x="1843" y="104"/>
                </a:lnTo>
                <a:lnTo>
                  <a:pt x="1848" y="104"/>
                </a:lnTo>
                <a:lnTo>
                  <a:pt x="1848" y="104"/>
                </a:lnTo>
                <a:lnTo>
                  <a:pt x="1848" y="104"/>
                </a:lnTo>
                <a:lnTo>
                  <a:pt x="1852" y="104"/>
                </a:lnTo>
                <a:lnTo>
                  <a:pt x="1852" y="104"/>
                </a:lnTo>
                <a:lnTo>
                  <a:pt x="1852" y="104"/>
                </a:lnTo>
                <a:lnTo>
                  <a:pt x="1852" y="104"/>
                </a:lnTo>
                <a:lnTo>
                  <a:pt x="1852" y="104"/>
                </a:lnTo>
                <a:lnTo>
                  <a:pt x="1852" y="104"/>
                </a:lnTo>
                <a:lnTo>
                  <a:pt x="1848" y="100"/>
                </a:lnTo>
                <a:lnTo>
                  <a:pt x="1848" y="100"/>
                </a:lnTo>
                <a:lnTo>
                  <a:pt x="1843" y="100"/>
                </a:lnTo>
                <a:lnTo>
                  <a:pt x="1839" y="104"/>
                </a:lnTo>
                <a:lnTo>
                  <a:pt x="1834" y="104"/>
                </a:lnTo>
                <a:lnTo>
                  <a:pt x="1834" y="100"/>
                </a:lnTo>
                <a:lnTo>
                  <a:pt x="1825" y="104"/>
                </a:lnTo>
                <a:lnTo>
                  <a:pt x="1825" y="104"/>
                </a:lnTo>
                <a:lnTo>
                  <a:pt x="1825" y="104"/>
                </a:lnTo>
                <a:lnTo>
                  <a:pt x="1825" y="104"/>
                </a:lnTo>
                <a:lnTo>
                  <a:pt x="1830" y="104"/>
                </a:lnTo>
                <a:lnTo>
                  <a:pt x="1830" y="100"/>
                </a:lnTo>
                <a:lnTo>
                  <a:pt x="1834" y="100"/>
                </a:lnTo>
                <a:lnTo>
                  <a:pt x="1834" y="100"/>
                </a:lnTo>
                <a:lnTo>
                  <a:pt x="1834" y="100"/>
                </a:lnTo>
                <a:lnTo>
                  <a:pt x="1834" y="100"/>
                </a:lnTo>
                <a:lnTo>
                  <a:pt x="1834" y="100"/>
                </a:lnTo>
                <a:lnTo>
                  <a:pt x="1834" y="100"/>
                </a:lnTo>
                <a:lnTo>
                  <a:pt x="1834" y="100"/>
                </a:lnTo>
                <a:lnTo>
                  <a:pt x="1834" y="95"/>
                </a:lnTo>
                <a:lnTo>
                  <a:pt x="1830" y="95"/>
                </a:lnTo>
                <a:lnTo>
                  <a:pt x="1830" y="95"/>
                </a:lnTo>
                <a:lnTo>
                  <a:pt x="1830" y="95"/>
                </a:lnTo>
                <a:lnTo>
                  <a:pt x="1825" y="95"/>
                </a:lnTo>
                <a:lnTo>
                  <a:pt x="1825" y="95"/>
                </a:lnTo>
                <a:lnTo>
                  <a:pt x="1821" y="95"/>
                </a:lnTo>
                <a:lnTo>
                  <a:pt x="1816" y="90"/>
                </a:lnTo>
                <a:lnTo>
                  <a:pt x="1816" y="90"/>
                </a:lnTo>
                <a:lnTo>
                  <a:pt x="1816" y="90"/>
                </a:lnTo>
                <a:close/>
                <a:moveTo>
                  <a:pt x="1766" y="68"/>
                </a:moveTo>
                <a:lnTo>
                  <a:pt x="1771" y="68"/>
                </a:lnTo>
                <a:lnTo>
                  <a:pt x="1775" y="68"/>
                </a:lnTo>
                <a:lnTo>
                  <a:pt x="1784" y="68"/>
                </a:lnTo>
                <a:lnTo>
                  <a:pt x="1784" y="68"/>
                </a:lnTo>
                <a:lnTo>
                  <a:pt x="1784" y="68"/>
                </a:lnTo>
                <a:lnTo>
                  <a:pt x="1784" y="68"/>
                </a:lnTo>
                <a:lnTo>
                  <a:pt x="1784" y="68"/>
                </a:lnTo>
                <a:lnTo>
                  <a:pt x="1784" y="68"/>
                </a:lnTo>
                <a:lnTo>
                  <a:pt x="1784" y="68"/>
                </a:lnTo>
                <a:lnTo>
                  <a:pt x="1789" y="68"/>
                </a:lnTo>
                <a:lnTo>
                  <a:pt x="1789" y="68"/>
                </a:lnTo>
                <a:lnTo>
                  <a:pt x="1794" y="68"/>
                </a:lnTo>
                <a:lnTo>
                  <a:pt x="1794" y="68"/>
                </a:lnTo>
                <a:lnTo>
                  <a:pt x="1794" y="72"/>
                </a:lnTo>
                <a:lnTo>
                  <a:pt x="1794" y="72"/>
                </a:lnTo>
                <a:lnTo>
                  <a:pt x="1794" y="72"/>
                </a:lnTo>
                <a:lnTo>
                  <a:pt x="1794" y="72"/>
                </a:lnTo>
                <a:lnTo>
                  <a:pt x="1794" y="72"/>
                </a:lnTo>
                <a:lnTo>
                  <a:pt x="1794" y="72"/>
                </a:lnTo>
                <a:lnTo>
                  <a:pt x="1794" y="77"/>
                </a:lnTo>
                <a:lnTo>
                  <a:pt x="1794" y="77"/>
                </a:lnTo>
                <a:lnTo>
                  <a:pt x="1794" y="77"/>
                </a:lnTo>
                <a:lnTo>
                  <a:pt x="1798" y="77"/>
                </a:lnTo>
                <a:lnTo>
                  <a:pt x="1803" y="77"/>
                </a:lnTo>
                <a:lnTo>
                  <a:pt x="1803" y="77"/>
                </a:lnTo>
                <a:lnTo>
                  <a:pt x="1807" y="77"/>
                </a:lnTo>
                <a:lnTo>
                  <a:pt x="1807" y="77"/>
                </a:lnTo>
                <a:lnTo>
                  <a:pt x="1807" y="72"/>
                </a:lnTo>
                <a:lnTo>
                  <a:pt x="1807" y="72"/>
                </a:lnTo>
                <a:lnTo>
                  <a:pt x="1812" y="72"/>
                </a:lnTo>
                <a:lnTo>
                  <a:pt x="1812" y="72"/>
                </a:lnTo>
                <a:lnTo>
                  <a:pt x="1812" y="68"/>
                </a:lnTo>
                <a:lnTo>
                  <a:pt x="1807" y="68"/>
                </a:lnTo>
                <a:lnTo>
                  <a:pt x="1812" y="68"/>
                </a:lnTo>
                <a:lnTo>
                  <a:pt x="1812" y="68"/>
                </a:lnTo>
                <a:lnTo>
                  <a:pt x="1812" y="68"/>
                </a:lnTo>
                <a:lnTo>
                  <a:pt x="1812" y="68"/>
                </a:lnTo>
                <a:lnTo>
                  <a:pt x="1812" y="68"/>
                </a:lnTo>
                <a:lnTo>
                  <a:pt x="1816" y="68"/>
                </a:lnTo>
                <a:lnTo>
                  <a:pt x="1816" y="63"/>
                </a:lnTo>
                <a:lnTo>
                  <a:pt x="1816" y="63"/>
                </a:lnTo>
                <a:lnTo>
                  <a:pt x="1816" y="63"/>
                </a:lnTo>
                <a:lnTo>
                  <a:pt x="1816" y="63"/>
                </a:lnTo>
                <a:lnTo>
                  <a:pt x="1816" y="63"/>
                </a:lnTo>
                <a:lnTo>
                  <a:pt x="1816" y="59"/>
                </a:lnTo>
                <a:lnTo>
                  <a:pt x="1812" y="59"/>
                </a:lnTo>
                <a:lnTo>
                  <a:pt x="1807" y="59"/>
                </a:lnTo>
                <a:lnTo>
                  <a:pt x="1807" y="59"/>
                </a:lnTo>
                <a:lnTo>
                  <a:pt x="1812" y="59"/>
                </a:lnTo>
                <a:lnTo>
                  <a:pt x="1812" y="59"/>
                </a:lnTo>
                <a:lnTo>
                  <a:pt x="1812" y="59"/>
                </a:lnTo>
                <a:lnTo>
                  <a:pt x="1812" y="59"/>
                </a:lnTo>
                <a:lnTo>
                  <a:pt x="1812" y="59"/>
                </a:lnTo>
                <a:lnTo>
                  <a:pt x="1812" y="59"/>
                </a:lnTo>
                <a:lnTo>
                  <a:pt x="1812" y="54"/>
                </a:lnTo>
                <a:lnTo>
                  <a:pt x="1807" y="54"/>
                </a:lnTo>
                <a:lnTo>
                  <a:pt x="1807" y="54"/>
                </a:lnTo>
                <a:lnTo>
                  <a:pt x="1807" y="54"/>
                </a:lnTo>
                <a:lnTo>
                  <a:pt x="1803" y="54"/>
                </a:lnTo>
                <a:lnTo>
                  <a:pt x="1803" y="59"/>
                </a:lnTo>
                <a:lnTo>
                  <a:pt x="1803" y="59"/>
                </a:lnTo>
                <a:lnTo>
                  <a:pt x="1798" y="59"/>
                </a:lnTo>
                <a:lnTo>
                  <a:pt x="1798" y="59"/>
                </a:lnTo>
                <a:lnTo>
                  <a:pt x="1798" y="59"/>
                </a:lnTo>
                <a:lnTo>
                  <a:pt x="1798" y="59"/>
                </a:lnTo>
                <a:lnTo>
                  <a:pt x="1798" y="59"/>
                </a:lnTo>
                <a:lnTo>
                  <a:pt x="1798" y="54"/>
                </a:lnTo>
                <a:lnTo>
                  <a:pt x="1798" y="54"/>
                </a:lnTo>
                <a:lnTo>
                  <a:pt x="1803" y="54"/>
                </a:lnTo>
                <a:lnTo>
                  <a:pt x="1803" y="54"/>
                </a:lnTo>
                <a:lnTo>
                  <a:pt x="1803" y="54"/>
                </a:lnTo>
                <a:lnTo>
                  <a:pt x="1803" y="54"/>
                </a:lnTo>
                <a:lnTo>
                  <a:pt x="1803" y="50"/>
                </a:lnTo>
                <a:lnTo>
                  <a:pt x="1803" y="50"/>
                </a:lnTo>
                <a:lnTo>
                  <a:pt x="1803" y="50"/>
                </a:lnTo>
                <a:lnTo>
                  <a:pt x="1798" y="50"/>
                </a:lnTo>
                <a:lnTo>
                  <a:pt x="1798" y="50"/>
                </a:lnTo>
                <a:lnTo>
                  <a:pt x="1789" y="50"/>
                </a:lnTo>
                <a:lnTo>
                  <a:pt x="1784" y="50"/>
                </a:lnTo>
                <a:lnTo>
                  <a:pt x="1784" y="50"/>
                </a:lnTo>
                <a:lnTo>
                  <a:pt x="1780" y="50"/>
                </a:lnTo>
                <a:lnTo>
                  <a:pt x="1780" y="50"/>
                </a:lnTo>
                <a:lnTo>
                  <a:pt x="1780" y="50"/>
                </a:lnTo>
                <a:lnTo>
                  <a:pt x="1775" y="54"/>
                </a:lnTo>
                <a:lnTo>
                  <a:pt x="1775" y="54"/>
                </a:lnTo>
                <a:lnTo>
                  <a:pt x="1780" y="54"/>
                </a:lnTo>
                <a:lnTo>
                  <a:pt x="1780" y="54"/>
                </a:lnTo>
                <a:lnTo>
                  <a:pt x="1784" y="54"/>
                </a:lnTo>
                <a:lnTo>
                  <a:pt x="1780" y="54"/>
                </a:lnTo>
                <a:lnTo>
                  <a:pt x="1780" y="54"/>
                </a:lnTo>
                <a:lnTo>
                  <a:pt x="1775" y="54"/>
                </a:lnTo>
                <a:lnTo>
                  <a:pt x="1775" y="59"/>
                </a:lnTo>
                <a:lnTo>
                  <a:pt x="1775" y="59"/>
                </a:lnTo>
                <a:lnTo>
                  <a:pt x="1775" y="59"/>
                </a:lnTo>
                <a:lnTo>
                  <a:pt x="1780" y="59"/>
                </a:lnTo>
                <a:lnTo>
                  <a:pt x="1784" y="54"/>
                </a:lnTo>
                <a:lnTo>
                  <a:pt x="1789" y="54"/>
                </a:lnTo>
                <a:lnTo>
                  <a:pt x="1789" y="54"/>
                </a:lnTo>
                <a:lnTo>
                  <a:pt x="1789" y="54"/>
                </a:lnTo>
                <a:lnTo>
                  <a:pt x="1789" y="54"/>
                </a:lnTo>
                <a:lnTo>
                  <a:pt x="1789" y="54"/>
                </a:lnTo>
                <a:lnTo>
                  <a:pt x="1784" y="59"/>
                </a:lnTo>
                <a:lnTo>
                  <a:pt x="1780" y="59"/>
                </a:lnTo>
                <a:lnTo>
                  <a:pt x="1780" y="59"/>
                </a:lnTo>
                <a:lnTo>
                  <a:pt x="1784" y="59"/>
                </a:lnTo>
                <a:lnTo>
                  <a:pt x="1789" y="59"/>
                </a:lnTo>
                <a:lnTo>
                  <a:pt x="1789" y="59"/>
                </a:lnTo>
                <a:lnTo>
                  <a:pt x="1789" y="59"/>
                </a:lnTo>
                <a:lnTo>
                  <a:pt x="1784" y="59"/>
                </a:lnTo>
                <a:lnTo>
                  <a:pt x="1780" y="59"/>
                </a:lnTo>
                <a:lnTo>
                  <a:pt x="1780" y="59"/>
                </a:lnTo>
                <a:lnTo>
                  <a:pt x="1784" y="63"/>
                </a:lnTo>
                <a:lnTo>
                  <a:pt x="1784" y="63"/>
                </a:lnTo>
                <a:lnTo>
                  <a:pt x="1780" y="63"/>
                </a:lnTo>
                <a:lnTo>
                  <a:pt x="1780" y="63"/>
                </a:lnTo>
                <a:lnTo>
                  <a:pt x="1775" y="63"/>
                </a:lnTo>
                <a:lnTo>
                  <a:pt x="1771" y="63"/>
                </a:lnTo>
                <a:lnTo>
                  <a:pt x="1771" y="63"/>
                </a:lnTo>
                <a:lnTo>
                  <a:pt x="1771" y="63"/>
                </a:lnTo>
                <a:lnTo>
                  <a:pt x="1766" y="63"/>
                </a:lnTo>
                <a:lnTo>
                  <a:pt x="1766" y="63"/>
                </a:lnTo>
                <a:lnTo>
                  <a:pt x="1766" y="63"/>
                </a:lnTo>
                <a:lnTo>
                  <a:pt x="1766" y="63"/>
                </a:lnTo>
                <a:lnTo>
                  <a:pt x="1766" y="68"/>
                </a:lnTo>
                <a:lnTo>
                  <a:pt x="1766" y="68"/>
                </a:lnTo>
                <a:close/>
                <a:moveTo>
                  <a:pt x="1739" y="100"/>
                </a:moveTo>
                <a:lnTo>
                  <a:pt x="1739" y="100"/>
                </a:lnTo>
                <a:lnTo>
                  <a:pt x="1744" y="104"/>
                </a:lnTo>
                <a:lnTo>
                  <a:pt x="1744" y="104"/>
                </a:lnTo>
                <a:lnTo>
                  <a:pt x="1744" y="104"/>
                </a:lnTo>
                <a:lnTo>
                  <a:pt x="1739" y="104"/>
                </a:lnTo>
                <a:lnTo>
                  <a:pt x="1739" y="104"/>
                </a:lnTo>
                <a:lnTo>
                  <a:pt x="1739" y="104"/>
                </a:lnTo>
                <a:lnTo>
                  <a:pt x="1739" y="104"/>
                </a:lnTo>
                <a:lnTo>
                  <a:pt x="1739" y="104"/>
                </a:lnTo>
                <a:lnTo>
                  <a:pt x="1739" y="104"/>
                </a:lnTo>
                <a:lnTo>
                  <a:pt x="1739" y="109"/>
                </a:lnTo>
                <a:lnTo>
                  <a:pt x="1739" y="109"/>
                </a:lnTo>
                <a:lnTo>
                  <a:pt x="1739" y="109"/>
                </a:lnTo>
                <a:lnTo>
                  <a:pt x="1739" y="109"/>
                </a:lnTo>
                <a:lnTo>
                  <a:pt x="1739" y="109"/>
                </a:lnTo>
                <a:lnTo>
                  <a:pt x="1739" y="109"/>
                </a:lnTo>
                <a:lnTo>
                  <a:pt x="1739" y="109"/>
                </a:lnTo>
                <a:lnTo>
                  <a:pt x="1739" y="109"/>
                </a:lnTo>
                <a:lnTo>
                  <a:pt x="1739" y="109"/>
                </a:lnTo>
                <a:lnTo>
                  <a:pt x="1735" y="109"/>
                </a:lnTo>
                <a:lnTo>
                  <a:pt x="1735" y="109"/>
                </a:lnTo>
                <a:lnTo>
                  <a:pt x="1735" y="109"/>
                </a:lnTo>
                <a:lnTo>
                  <a:pt x="1735" y="109"/>
                </a:lnTo>
                <a:lnTo>
                  <a:pt x="1730" y="109"/>
                </a:lnTo>
                <a:lnTo>
                  <a:pt x="1730" y="109"/>
                </a:lnTo>
                <a:lnTo>
                  <a:pt x="1730" y="109"/>
                </a:lnTo>
                <a:lnTo>
                  <a:pt x="1726" y="109"/>
                </a:lnTo>
                <a:lnTo>
                  <a:pt x="1721" y="113"/>
                </a:lnTo>
                <a:lnTo>
                  <a:pt x="1721" y="113"/>
                </a:lnTo>
                <a:lnTo>
                  <a:pt x="1717" y="113"/>
                </a:lnTo>
                <a:lnTo>
                  <a:pt x="1717" y="113"/>
                </a:lnTo>
                <a:lnTo>
                  <a:pt x="1721" y="113"/>
                </a:lnTo>
                <a:lnTo>
                  <a:pt x="1730" y="113"/>
                </a:lnTo>
                <a:lnTo>
                  <a:pt x="1735" y="113"/>
                </a:lnTo>
                <a:lnTo>
                  <a:pt x="1739" y="113"/>
                </a:lnTo>
                <a:lnTo>
                  <a:pt x="1748" y="113"/>
                </a:lnTo>
                <a:lnTo>
                  <a:pt x="1753" y="113"/>
                </a:lnTo>
                <a:lnTo>
                  <a:pt x="1753" y="113"/>
                </a:lnTo>
                <a:lnTo>
                  <a:pt x="1748" y="113"/>
                </a:lnTo>
                <a:lnTo>
                  <a:pt x="1748" y="113"/>
                </a:lnTo>
                <a:lnTo>
                  <a:pt x="1748" y="113"/>
                </a:lnTo>
                <a:lnTo>
                  <a:pt x="1744" y="113"/>
                </a:lnTo>
                <a:lnTo>
                  <a:pt x="1739" y="118"/>
                </a:lnTo>
                <a:lnTo>
                  <a:pt x="1735" y="118"/>
                </a:lnTo>
                <a:lnTo>
                  <a:pt x="1735" y="118"/>
                </a:lnTo>
                <a:lnTo>
                  <a:pt x="1730" y="118"/>
                </a:lnTo>
                <a:lnTo>
                  <a:pt x="1735" y="118"/>
                </a:lnTo>
                <a:lnTo>
                  <a:pt x="1735" y="118"/>
                </a:lnTo>
                <a:lnTo>
                  <a:pt x="1735" y="118"/>
                </a:lnTo>
                <a:lnTo>
                  <a:pt x="1735" y="122"/>
                </a:lnTo>
                <a:lnTo>
                  <a:pt x="1730" y="122"/>
                </a:lnTo>
                <a:lnTo>
                  <a:pt x="1730" y="122"/>
                </a:lnTo>
                <a:lnTo>
                  <a:pt x="1730" y="122"/>
                </a:lnTo>
                <a:lnTo>
                  <a:pt x="1730" y="122"/>
                </a:lnTo>
                <a:lnTo>
                  <a:pt x="1730" y="122"/>
                </a:lnTo>
                <a:lnTo>
                  <a:pt x="1730" y="122"/>
                </a:lnTo>
                <a:lnTo>
                  <a:pt x="1735" y="127"/>
                </a:lnTo>
                <a:lnTo>
                  <a:pt x="1739" y="122"/>
                </a:lnTo>
                <a:lnTo>
                  <a:pt x="1739" y="122"/>
                </a:lnTo>
                <a:lnTo>
                  <a:pt x="1739" y="122"/>
                </a:lnTo>
                <a:lnTo>
                  <a:pt x="1739" y="127"/>
                </a:lnTo>
                <a:lnTo>
                  <a:pt x="1739" y="127"/>
                </a:lnTo>
                <a:lnTo>
                  <a:pt x="1744" y="127"/>
                </a:lnTo>
                <a:lnTo>
                  <a:pt x="1744" y="127"/>
                </a:lnTo>
                <a:lnTo>
                  <a:pt x="1744" y="127"/>
                </a:lnTo>
                <a:lnTo>
                  <a:pt x="1748" y="127"/>
                </a:lnTo>
                <a:lnTo>
                  <a:pt x="1748" y="127"/>
                </a:lnTo>
                <a:lnTo>
                  <a:pt x="1753" y="127"/>
                </a:lnTo>
                <a:lnTo>
                  <a:pt x="1753" y="127"/>
                </a:lnTo>
                <a:lnTo>
                  <a:pt x="1753" y="122"/>
                </a:lnTo>
                <a:lnTo>
                  <a:pt x="1753" y="122"/>
                </a:lnTo>
                <a:lnTo>
                  <a:pt x="1753" y="122"/>
                </a:lnTo>
                <a:lnTo>
                  <a:pt x="1753" y="122"/>
                </a:lnTo>
                <a:lnTo>
                  <a:pt x="1753" y="122"/>
                </a:lnTo>
                <a:lnTo>
                  <a:pt x="1753" y="122"/>
                </a:lnTo>
                <a:lnTo>
                  <a:pt x="1753" y="122"/>
                </a:lnTo>
                <a:lnTo>
                  <a:pt x="1753" y="122"/>
                </a:lnTo>
                <a:lnTo>
                  <a:pt x="1757" y="122"/>
                </a:lnTo>
                <a:lnTo>
                  <a:pt x="1757" y="122"/>
                </a:lnTo>
                <a:lnTo>
                  <a:pt x="1757" y="122"/>
                </a:lnTo>
                <a:lnTo>
                  <a:pt x="1757" y="122"/>
                </a:lnTo>
                <a:lnTo>
                  <a:pt x="1762" y="118"/>
                </a:lnTo>
                <a:lnTo>
                  <a:pt x="1766" y="118"/>
                </a:lnTo>
                <a:lnTo>
                  <a:pt x="1766" y="118"/>
                </a:lnTo>
                <a:lnTo>
                  <a:pt x="1766" y="118"/>
                </a:lnTo>
                <a:lnTo>
                  <a:pt x="1766" y="118"/>
                </a:lnTo>
                <a:lnTo>
                  <a:pt x="1766" y="118"/>
                </a:lnTo>
                <a:lnTo>
                  <a:pt x="1771" y="113"/>
                </a:lnTo>
                <a:lnTo>
                  <a:pt x="1771" y="113"/>
                </a:lnTo>
                <a:lnTo>
                  <a:pt x="1766" y="113"/>
                </a:lnTo>
                <a:lnTo>
                  <a:pt x="1766" y="113"/>
                </a:lnTo>
                <a:lnTo>
                  <a:pt x="1771" y="113"/>
                </a:lnTo>
                <a:lnTo>
                  <a:pt x="1771" y="113"/>
                </a:lnTo>
                <a:lnTo>
                  <a:pt x="1775" y="113"/>
                </a:lnTo>
                <a:lnTo>
                  <a:pt x="1775" y="109"/>
                </a:lnTo>
                <a:lnTo>
                  <a:pt x="1775" y="109"/>
                </a:lnTo>
                <a:lnTo>
                  <a:pt x="1775" y="109"/>
                </a:lnTo>
                <a:lnTo>
                  <a:pt x="1780" y="109"/>
                </a:lnTo>
                <a:lnTo>
                  <a:pt x="1780" y="109"/>
                </a:lnTo>
                <a:lnTo>
                  <a:pt x="1780" y="104"/>
                </a:lnTo>
                <a:lnTo>
                  <a:pt x="1780" y="104"/>
                </a:lnTo>
                <a:lnTo>
                  <a:pt x="1780" y="104"/>
                </a:lnTo>
                <a:lnTo>
                  <a:pt x="1784" y="104"/>
                </a:lnTo>
                <a:lnTo>
                  <a:pt x="1784" y="104"/>
                </a:lnTo>
                <a:lnTo>
                  <a:pt x="1784" y="104"/>
                </a:lnTo>
                <a:lnTo>
                  <a:pt x="1784" y="100"/>
                </a:lnTo>
                <a:lnTo>
                  <a:pt x="1784" y="100"/>
                </a:lnTo>
                <a:lnTo>
                  <a:pt x="1784" y="100"/>
                </a:lnTo>
                <a:lnTo>
                  <a:pt x="1784" y="100"/>
                </a:lnTo>
                <a:lnTo>
                  <a:pt x="1784" y="100"/>
                </a:lnTo>
                <a:lnTo>
                  <a:pt x="1784" y="100"/>
                </a:lnTo>
                <a:lnTo>
                  <a:pt x="1784" y="100"/>
                </a:lnTo>
                <a:lnTo>
                  <a:pt x="1784" y="95"/>
                </a:lnTo>
                <a:lnTo>
                  <a:pt x="1780" y="95"/>
                </a:lnTo>
                <a:lnTo>
                  <a:pt x="1780" y="95"/>
                </a:lnTo>
                <a:lnTo>
                  <a:pt x="1775" y="100"/>
                </a:lnTo>
                <a:lnTo>
                  <a:pt x="1775" y="100"/>
                </a:lnTo>
                <a:lnTo>
                  <a:pt x="1775" y="100"/>
                </a:lnTo>
                <a:lnTo>
                  <a:pt x="1771" y="100"/>
                </a:lnTo>
                <a:lnTo>
                  <a:pt x="1771" y="100"/>
                </a:lnTo>
                <a:lnTo>
                  <a:pt x="1771" y="95"/>
                </a:lnTo>
                <a:lnTo>
                  <a:pt x="1771" y="95"/>
                </a:lnTo>
                <a:lnTo>
                  <a:pt x="1766" y="95"/>
                </a:lnTo>
                <a:lnTo>
                  <a:pt x="1766" y="95"/>
                </a:lnTo>
                <a:lnTo>
                  <a:pt x="1762" y="95"/>
                </a:lnTo>
                <a:lnTo>
                  <a:pt x="1757" y="100"/>
                </a:lnTo>
                <a:lnTo>
                  <a:pt x="1757" y="100"/>
                </a:lnTo>
                <a:lnTo>
                  <a:pt x="1757" y="100"/>
                </a:lnTo>
                <a:lnTo>
                  <a:pt x="1757" y="100"/>
                </a:lnTo>
                <a:lnTo>
                  <a:pt x="1757" y="100"/>
                </a:lnTo>
                <a:lnTo>
                  <a:pt x="1762" y="100"/>
                </a:lnTo>
                <a:lnTo>
                  <a:pt x="1762" y="100"/>
                </a:lnTo>
                <a:lnTo>
                  <a:pt x="1762" y="104"/>
                </a:lnTo>
                <a:lnTo>
                  <a:pt x="1762" y="104"/>
                </a:lnTo>
                <a:lnTo>
                  <a:pt x="1762" y="104"/>
                </a:lnTo>
                <a:lnTo>
                  <a:pt x="1757" y="104"/>
                </a:lnTo>
                <a:lnTo>
                  <a:pt x="1757" y="104"/>
                </a:lnTo>
                <a:lnTo>
                  <a:pt x="1757" y="104"/>
                </a:lnTo>
                <a:lnTo>
                  <a:pt x="1757" y="104"/>
                </a:lnTo>
                <a:lnTo>
                  <a:pt x="1757" y="104"/>
                </a:lnTo>
                <a:lnTo>
                  <a:pt x="1757" y="104"/>
                </a:lnTo>
                <a:lnTo>
                  <a:pt x="1762" y="104"/>
                </a:lnTo>
                <a:lnTo>
                  <a:pt x="1757" y="104"/>
                </a:lnTo>
                <a:lnTo>
                  <a:pt x="1757" y="104"/>
                </a:lnTo>
                <a:lnTo>
                  <a:pt x="1757" y="104"/>
                </a:lnTo>
                <a:lnTo>
                  <a:pt x="1757" y="104"/>
                </a:lnTo>
                <a:lnTo>
                  <a:pt x="1757" y="104"/>
                </a:lnTo>
                <a:lnTo>
                  <a:pt x="1753" y="109"/>
                </a:lnTo>
                <a:lnTo>
                  <a:pt x="1757" y="109"/>
                </a:lnTo>
                <a:lnTo>
                  <a:pt x="1757" y="109"/>
                </a:lnTo>
                <a:lnTo>
                  <a:pt x="1753" y="109"/>
                </a:lnTo>
                <a:lnTo>
                  <a:pt x="1753" y="109"/>
                </a:lnTo>
                <a:lnTo>
                  <a:pt x="1753" y="109"/>
                </a:lnTo>
                <a:lnTo>
                  <a:pt x="1753" y="109"/>
                </a:lnTo>
                <a:lnTo>
                  <a:pt x="1753" y="109"/>
                </a:lnTo>
                <a:lnTo>
                  <a:pt x="1748" y="104"/>
                </a:lnTo>
                <a:lnTo>
                  <a:pt x="1748" y="104"/>
                </a:lnTo>
                <a:lnTo>
                  <a:pt x="1748" y="104"/>
                </a:lnTo>
                <a:lnTo>
                  <a:pt x="1753" y="100"/>
                </a:lnTo>
                <a:lnTo>
                  <a:pt x="1753" y="100"/>
                </a:lnTo>
                <a:lnTo>
                  <a:pt x="1753" y="100"/>
                </a:lnTo>
                <a:lnTo>
                  <a:pt x="1753" y="100"/>
                </a:lnTo>
                <a:lnTo>
                  <a:pt x="1748" y="100"/>
                </a:lnTo>
                <a:lnTo>
                  <a:pt x="1748" y="100"/>
                </a:lnTo>
                <a:lnTo>
                  <a:pt x="1748" y="100"/>
                </a:lnTo>
                <a:lnTo>
                  <a:pt x="1744" y="100"/>
                </a:lnTo>
                <a:lnTo>
                  <a:pt x="1744" y="100"/>
                </a:lnTo>
                <a:lnTo>
                  <a:pt x="1739" y="100"/>
                </a:lnTo>
                <a:close/>
                <a:moveTo>
                  <a:pt x="1925" y="167"/>
                </a:moveTo>
                <a:lnTo>
                  <a:pt x="1925" y="167"/>
                </a:lnTo>
                <a:lnTo>
                  <a:pt x="1920" y="163"/>
                </a:lnTo>
                <a:lnTo>
                  <a:pt x="1916" y="163"/>
                </a:lnTo>
                <a:lnTo>
                  <a:pt x="1906" y="163"/>
                </a:lnTo>
                <a:lnTo>
                  <a:pt x="1906" y="163"/>
                </a:lnTo>
                <a:lnTo>
                  <a:pt x="1902" y="163"/>
                </a:lnTo>
                <a:lnTo>
                  <a:pt x="1902" y="163"/>
                </a:lnTo>
                <a:lnTo>
                  <a:pt x="1897" y="158"/>
                </a:lnTo>
                <a:lnTo>
                  <a:pt x="1897" y="158"/>
                </a:lnTo>
                <a:lnTo>
                  <a:pt x="1893" y="158"/>
                </a:lnTo>
                <a:lnTo>
                  <a:pt x="1893" y="158"/>
                </a:lnTo>
                <a:lnTo>
                  <a:pt x="1893" y="158"/>
                </a:lnTo>
                <a:lnTo>
                  <a:pt x="1893" y="163"/>
                </a:lnTo>
                <a:lnTo>
                  <a:pt x="1888" y="163"/>
                </a:lnTo>
                <a:lnTo>
                  <a:pt x="1888" y="163"/>
                </a:lnTo>
                <a:lnTo>
                  <a:pt x="1888" y="163"/>
                </a:lnTo>
                <a:lnTo>
                  <a:pt x="1888" y="163"/>
                </a:lnTo>
                <a:lnTo>
                  <a:pt x="1888" y="163"/>
                </a:lnTo>
                <a:lnTo>
                  <a:pt x="1888" y="167"/>
                </a:lnTo>
                <a:lnTo>
                  <a:pt x="1888" y="167"/>
                </a:lnTo>
                <a:lnTo>
                  <a:pt x="1888" y="167"/>
                </a:lnTo>
                <a:lnTo>
                  <a:pt x="1888" y="167"/>
                </a:lnTo>
                <a:lnTo>
                  <a:pt x="1888" y="167"/>
                </a:lnTo>
                <a:lnTo>
                  <a:pt x="1888" y="167"/>
                </a:lnTo>
                <a:lnTo>
                  <a:pt x="1888" y="167"/>
                </a:lnTo>
                <a:lnTo>
                  <a:pt x="1888" y="172"/>
                </a:lnTo>
                <a:lnTo>
                  <a:pt x="1888" y="172"/>
                </a:lnTo>
                <a:lnTo>
                  <a:pt x="1888" y="172"/>
                </a:lnTo>
                <a:lnTo>
                  <a:pt x="1888" y="176"/>
                </a:lnTo>
                <a:lnTo>
                  <a:pt x="1888" y="176"/>
                </a:lnTo>
                <a:lnTo>
                  <a:pt x="1888" y="176"/>
                </a:lnTo>
                <a:lnTo>
                  <a:pt x="1888" y="176"/>
                </a:lnTo>
                <a:lnTo>
                  <a:pt x="1893" y="176"/>
                </a:lnTo>
                <a:lnTo>
                  <a:pt x="1893" y="176"/>
                </a:lnTo>
                <a:lnTo>
                  <a:pt x="1902" y="176"/>
                </a:lnTo>
                <a:lnTo>
                  <a:pt x="1902" y="176"/>
                </a:lnTo>
                <a:lnTo>
                  <a:pt x="1906" y="176"/>
                </a:lnTo>
                <a:lnTo>
                  <a:pt x="1916" y="176"/>
                </a:lnTo>
                <a:lnTo>
                  <a:pt x="1920" y="181"/>
                </a:lnTo>
                <a:lnTo>
                  <a:pt x="1925" y="181"/>
                </a:lnTo>
                <a:lnTo>
                  <a:pt x="1925" y="176"/>
                </a:lnTo>
                <a:lnTo>
                  <a:pt x="1925" y="176"/>
                </a:lnTo>
                <a:lnTo>
                  <a:pt x="1925" y="176"/>
                </a:lnTo>
                <a:lnTo>
                  <a:pt x="1925" y="176"/>
                </a:lnTo>
                <a:lnTo>
                  <a:pt x="1929" y="176"/>
                </a:lnTo>
                <a:lnTo>
                  <a:pt x="1929" y="176"/>
                </a:lnTo>
                <a:lnTo>
                  <a:pt x="1925" y="172"/>
                </a:lnTo>
                <a:lnTo>
                  <a:pt x="1925" y="172"/>
                </a:lnTo>
                <a:lnTo>
                  <a:pt x="1929" y="172"/>
                </a:lnTo>
                <a:lnTo>
                  <a:pt x="1929" y="172"/>
                </a:lnTo>
                <a:lnTo>
                  <a:pt x="1929" y="172"/>
                </a:lnTo>
                <a:lnTo>
                  <a:pt x="1925" y="167"/>
                </a:lnTo>
                <a:lnTo>
                  <a:pt x="1925" y="167"/>
                </a:lnTo>
                <a:lnTo>
                  <a:pt x="1925" y="167"/>
                </a:lnTo>
                <a:lnTo>
                  <a:pt x="1925" y="167"/>
                </a:lnTo>
                <a:close/>
                <a:moveTo>
                  <a:pt x="1825" y="77"/>
                </a:moveTo>
                <a:lnTo>
                  <a:pt x="1825" y="77"/>
                </a:lnTo>
                <a:lnTo>
                  <a:pt x="1825" y="77"/>
                </a:lnTo>
                <a:lnTo>
                  <a:pt x="1825" y="77"/>
                </a:lnTo>
                <a:lnTo>
                  <a:pt x="1821" y="77"/>
                </a:lnTo>
                <a:lnTo>
                  <a:pt x="1821" y="77"/>
                </a:lnTo>
                <a:lnTo>
                  <a:pt x="1825" y="77"/>
                </a:lnTo>
                <a:lnTo>
                  <a:pt x="1825" y="77"/>
                </a:lnTo>
                <a:lnTo>
                  <a:pt x="1830" y="77"/>
                </a:lnTo>
                <a:lnTo>
                  <a:pt x="1834" y="77"/>
                </a:lnTo>
                <a:lnTo>
                  <a:pt x="1839" y="77"/>
                </a:lnTo>
                <a:lnTo>
                  <a:pt x="1839" y="77"/>
                </a:lnTo>
                <a:lnTo>
                  <a:pt x="1839" y="77"/>
                </a:lnTo>
                <a:lnTo>
                  <a:pt x="1843" y="77"/>
                </a:lnTo>
                <a:lnTo>
                  <a:pt x="1843" y="77"/>
                </a:lnTo>
                <a:lnTo>
                  <a:pt x="1848" y="77"/>
                </a:lnTo>
                <a:lnTo>
                  <a:pt x="1848" y="77"/>
                </a:lnTo>
                <a:lnTo>
                  <a:pt x="1848" y="77"/>
                </a:lnTo>
                <a:lnTo>
                  <a:pt x="1848" y="72"/>
                </a:lnTo>
                <a:lnTo>
                  <a:pt x="1848" y="72"/>
                </a:lnTo>
                <a:lnTo>
                  <a:pt x="1848" y="72"/>
                </a:lnTo>
                <a:lnTo>
                  <a:pt x="1852" y="72"/>
                </a:lnTo>
                <a:lnTo>
                  <a:pt x="1852" y="72"/>
                </a:lnTo>
                <a:lnTo>
                  <a:pt x="1852" y="72"/>
                </a:lnTo>
                <a:lnTo>
                  <a:pt x="1852" y="72"/>
                </a:lnTo>
                <a:lnTo>
                  <a:pt x="1852" y="68"/>
                </a:lnTo>
                <a:lnTo>
                  <a:pt x="1852" y="68"/>
                </a:lnTo>
                <a:lnTo>
                  <a:pt x="1852" y="68"/>
                </a:lnTo>
                <a:lnTo>
                  <a:pt x="1848" y="68"/>
                </a:lnTo>
                <a:lnTo>
                  <a:pt x="1848" y="68"/>
                </a:lnTo>
                <a:lnTo>
                  <a:pt x="1848" y="68"/>
                </a:lnTo>
                <a:lnTo>
                  <a:pt x="1848" y="68"/>
                </a:lnTo>
                <a:lnTo>
                  <a:pt x="1848" y="68"/>
                </a:lnTo>
                <a:lnTo>
                  <a:pt x="1848" y="63"/>
                </a:lnTo>
                <a:lnTo>
                  <a:pt x="1848" y="63"/>
                </a:lnTo>
                <a:lnTo>
                  <a:pt x="1843" y="63"/>
                </a:lnTo>
                <a:lnTo>
                  <a:pt x="1843" y="63"/>
                </a:lnTo>
                <a:lnTo>
                  <a:pt x="1843" y="63"/>
                </a:lnTo>
                <a:lnTo>
                  <a:pt x="1839" y="63"/>
                </a:lnTo>
                <a:lnTo>
                  <a:pt x="1834" y="63"/>
                </a:lnTo>
                <a:lnTo>
                  <a:pt x="1834" y="63"/>
                </a:lnTo>
                <a:lnTo>
                  <a:pt x="1834" y="63"/>
                </a:lnTo>
                <a:lnTo>
                  <a:pt x="1834" y="63"/>
                </a:lnTo>
                <a:lnTo>
                  <a:pt x="1830" y="63"/>
                </a:lnTo>
                <a:lnTo>
                  <a:pt x="1830" y="63"/>
                </a:lnTo>
                <a:lnTo>
                  <a:pt x="1830" y="68"/>
                </a:lnTo>
                <a:lnTo>
                  <a:pt x="1825" y="68"/>
                </a:lnTo>
                <a:lnTo>
                  <a:pt x="1825" y="68"/>
                </a:lnTo>
                <a:lnTo>
                  <a:pt x="1825" y="68"/>
                </a:lnTo>
                <a:lnTo>
                  <a:pt x="1825" y="68"/>
                </a:lnTo>
                <a:lnTo>
                  <a:pt x="1825" y="68"/>
                </a:lnTo>
                <a:lnTo>
                  <a:pt x="1825" y="68"/>
                </a:lnTo>
                <a:lnTo>
                  <a:pt x="1825" y="68"/>
                </a:lnTo>
                <a:lnTo>
                  <a:pt x="1825" y="68"/>
                </a:lnTo>
                <a:lnTo>
                  <a:pt x="1825" y="72"/>
                </a:lnTo>
                <a:lnTo>
                  <a:pt x="1825" y="72"/>
                </a:lnTo>
                <a:lnTo>
                  <a:pt x="1830" y="72"/>
                </a:lnTo>
                <a:lnTo>
                  <a:pt x="1830" y="72"/>
                </a:lnTo>
                <a:lnTo>
                  <a:pt x="1830" y="72"/>
                </a:lnTo>
                <a:lnTo>
                  <a:pt x="1830" y="72"/>
                </a:lnTo>
                <a:lnTo>
                  <a:pt x="1830" y="72"/>
                </a:lnTo>
                <a:lnTo>
                  <a:pt x="1825" y="72"/>
                </a:lnTo>
                <a:lnTo>
                  <a:pt x="1825" y="72"/>
                </a:lnTo>
                <a:lnTo>
                  <a:pt x="1821" y="72"/>
                </a:lnTo>
                <a:lnTo>
                  <a:pt x="1821" y="72"/>
                </a:lnTo>
                <a:lnTo>
                  <a:pt x="1821" y="77"/>
                </a:lnTo>
                <a:lnTo>
                  <a:pt x="1825" y="77"/>
                </a:lnTo>
                <a:close/>
                <a:moveTo>
                  <a:pt x="1604" y="2518"/>
                </a:moveTo>
                <a:lnTo>
                  <a:pt x="1599" y="2514"/>
                </a:lnTo>
                <a:lnTo>
                  <a:pt x="1599" y="2514"/>
                </a:lnTo>
                <a:lnTo>
                  <a:pt x="1595" y="2514"/>
                </a:lnTo>
                <a:lnTo>
                  <a:pt x="1595" y="2514"/>
                </a:lnTo>
                <a:lnTo>
                  <a:pt x="1599" y="2514"/>
                </a:lnTo>
                <a:lnTo>
                  <a:pt x="1599" y="2518"/>
                </a:lnTo>
                <a:lnTo>
                  <a:pt x="1599" y="2518"/>
                </a:lnTo>
                <a:lnTo>
                  <a:pt x="1599" y="2523"/>
                </a:lnTo>
                <a:lnTo>
                  <a:pt x="1604" y="2527"/>
                </a:lnTo>
                <a:lnTo>
                  <a:pt x="1604" y="2527"/>
                </a:lnTo>
                <a:lnTo>
                  <a:pt x="1604" y="2527"/>
                </a:lnTo>
                <a:lnTo>
                  <a:pt x="1608" y="2523"/>
                </a:lnTo>
                <a:lnTo>
                  <a:pt x="1608" y="2523"/>
                </a:lnTo>
                <a:lnTo>
                  <a:pt x="1604" y="2518"/>
                </a:lnTo>
                <a:lnTo>
                  <a:pt x="1604" y="2518"/>
                </a:lnTo>
                <a:close/>
                <a:moveTo>
                  <a:pt x="1708" y="172"/>
                </a:moveTo>
                <a:lnTo>
                  <a:pt x="1708" y="172"/>
                </a:lnTo>
                <a:lnTo>
                  <a:pt x="1708" y="172"/>
                </a:lnTo>
                <a:lnTo>
                  <a:pt x="1712" y="172"/>
                </a:lnTo>
                <a:lnTo>
                  <a:pt x="1712" y="172"/>
                </a:lnTo>
                <a:lnTo>
                  <a:pt x="1712" y="167"/>
                </a:lnTo>
                <a:lnTo>
                  <a:pt x="1717" y="167"/>
                </a:lnTo>
                <a:lnTo>
                  <a:pt x="1717" y="167"/>
                </a:lnTo>
                <a:lnTo>
                  <a:pt x="1717" y="167"/>
                </a:lnTo>
                <a:lnTo>
                  <a:pt x="1717" y="167"/>
                </a:lnTo>
                <a:lnTo>
                  <a:pt x="1712" y="167"/>
                </a:lnTo>
                <a:lnTo>
                  <a:pt x="1708" y="167"/>
                </a:lnTo>
                <a:lnTo>
                  <a:pt x="1708" y="167"/>
                </a:lnTo>
                <a:lnTo>
                  <a:pt x="1708" y="167"/>
                </a:lnTo>
                <a:lnTo>
                  <a:pt x="1708" y="167"/>
                </a:lnTo>
                <a:lnTo>
                  <a:pt x="1712" y="167"/>
                </a:lnTo>
                <a:lnTo>
                  <a:pt x="1712" y="163"/>
                </a:lnTo>
                <a:lnTo>
                  <a:pt x="1712" y="163"/>
                </a:lnTo>
                <a:lnTo>
                  <a:pt x="1712" y="163"/>
                </a:lnTo>
                <a:lnTo>
                  <a:pt x="1712" y="163"/>
                </a:lnTo>
                <a:lnTo>
                  <a:pt x="1712" y="163"/>
                </a:lnTo>
                <a:lnTo>
                  <a:pt x="1712" y="163"/>
                </a:lnTo>
                <a:lnTo>
                  <a:pt x="1712" y="163"/>
                </a:lnTo>
                <a:lnTo>
                  <a:pt x="1712" y="158"/>
                </a:lnTo>
                <a:lnTo>
                  <a:pt x="1712" y="158"/>
                </a:lnTo>
                <a:lnTo>
                  <a:pt x="1712" y="158"/>
                </a:lnTo>
                <a:lnTo>
                  <a:pt x="1708" y="158"/>
                </a:lnTo>
                <a:lnTo>
                  <a:pt x="1708" y="158"/>
                </a:lnTo>
                <a:lnTo>
                  <a:pt x="1708" y="158"/>
                </a:lnTo>
                <a:lnTo>
                  <a:pt x="1703" y="163"/>
                </a:lnTo>
                <a:lnTo>
                  <a:pt x="1703" y="158"/>
                </a:lnTo>
                <a:lnTo>
                  <a:pt x="1703" y="158"/>
                </a:lnTo>
                <a:lnTo>
                  <a:pt x="1703" y="158"/>
                </a:lnTo>
                <a:lnTo>
                  <a:pt x="1703" y="158"/>
                </a:lnTo>
                <a:lnTo>
                  <a:pt x="1703" y="158"/>
                </a:lnTo>
                <a:lnTo>
                  <a:pt x="1708" y="158"/>
                </a:lnTo>
                <a:lnTo>
                  <a:pt x="1717" y="154"/>
                </a:lnTo>
                <a:lnTo>
                  <a:pt x="1721" y="154"/>
                </a:lnTo>
                <a:lnTo>
                  <a:pt x="1721" y="154"/>
                </a:lnTo>
                <a:lnTo>
                  <a:pt x="1726" y="154"/>
                </a:lnTo>
                <a:lnTo>
                  <a:pt x="1726" y="154"/>
                </a:lnTo>
                <a:lnTo>
                  <a:pt x="1726" y="154"/>
                </a:lnTo>
                <a:lnTo>
                  <a:pt x="1721" y="154"/>
                </a:lnTo>
                <a:lnTo>
                  <a:pt x="1721" y="154"/>
                </a:lnTo>
                <a:lnTo>
                  <a:pt x="1721" y="154"/>
                </a:lnTo>
                <a:lnTo>
                  <a:pt x="1721" y="154"/>
                </a:lnTo>
                <a:lnTo>
                  <a:pt x="1721" y="149"/>
                </a:lnTo>
                <a:lnTo>
                  <a:pt x="1721" y="149"/>
                </a:lnTo>
                <a:lnTo>
                  <a:pt x="1726" y="149"/>
                </a:lnTo>
                <a:lnTo>
                  <a:pt x="1726" y="149"/>
                </a:lnTo>
                <a:lnTo>
                  <a:pt x="1726" y="149"/>
                </a:lnTo>
                <a:lnTo>
                  <a:pt x="1730" y="149"/>
                </a:lnTo>
                <a:lnTo>
                  <a:pt x="1730" y="149"/>
                </a:lnTo>
                <a:lnTo>
                  <a:pt x="1730" y="149"/>
                </a:lnTo>
                <a:lnTo>
                  <a:pt x="1730" y="149"/>
                </a:lnTo>
                <a:lnTo>
                  <a:pt x="1730" y="149"/>
                </a:lnTo>
                <a:lnTo>
                  <a:pt x="1735" y="145"/>
                </a:lnTo>
                <a:lnTo>
                  <a:pt x="1735" y="145"/>
                </a:lnTo>
                <a:lnTo>
                  <a:pt x="1735" y="145"/>
                </a:lnTo>
                <a:lnTo>
                  <a:pt x="1730" y="145"/>
                </a:lnTo>
                <a:lnTo>
                  <a:pt x="1730" y="145"/>
                </a:lnTo>
                <a:lnTo>
                  <a:pt x="1730" y="145"/>
                </a:lnTo>
                <a:lnTo>
                  <a:pt x="1726" y="145"/>
                </a:lnTo>
                <a:lnTo>
                  <a:pt x="1726" y="145"/>
                </a:lnTo>
                <a:lnTo>
                  <a:pt x="1721" y="145"/>
                </a:lnTo>
                <a:lnTo>
                  <a:pt x="1721" y="145"/>
                </a:lnTo>
                <a:lnTo>
                  <a:pt x="1717" y="145"/>
                </a:lnTo>
                <a:lnTo>
                  <a:pt x="1712" y="145"/>
                </a:lnTo>
                <a:lnTo>
                  <a:pt x="1712" y="145"/>
                </a:lnTo>
                <a:lnTo>
                  <a:pt x="1708" y="140"/>
                </a:lnTo>
                <a:lnTo>
                  <a:pt x="1708" y="140"/>
                </a:lnTo>
                <a:lnTo>
                  <a:pt x="1703" y="145"/>
                </a:lnTo>
                <a:lnTo>
                  <a:pt x="1703" y="145"/>
                </a:lnTo>
                <a:lnTo>
                  <a:pt x="1703" y="145"/>
                </a:lnTo>
                <a:lnTo>
                  <a:pt x="1708" y="145"/>
                </a:lnTo>
                <a:lnTo>
                  <a:pt x="1708" y="145"/>
                </a:lnTo>
                <a:lnTo>
                  <a:pt x="1708" y="145"/>
                </a:lnTo>
                <a:lnTo>
                  <a:pt x="1703" y="145"/>
                </a:lnTo>
                <a:lnTo>
                  <a:pt x="1703" y="145"/>
                </a:lnTo>
                <a:lnTo>
                  <a:pt x="1703" y="145"/>
                </a:lnTo>
                <a:lnTo>
                  <a:pt x="1699" y="145"/>
                </a:lnTo>
                <a:lnTo>
                  <a:pt x="1694" y="145"/>
                </a:lnTo>
                <a:lnTo>
                  <a:pt x="1694" y="145"/>
                </a:lnTo>
                <a:lnTo>
                  <a:pt x="1694" y="145"/>
                </a:lnTo>
                <a:lnTo>
                  <a:pt x="1694" y="145"/>
                </a:lnTo>
                <a:lnTo>
                  <a:pt x="1694" y="145"/>
                </a:lnTo>
                <a:lnTo>
                  <a:pt x="1694" y="149"/>
                </a:lnTo>
                <a:lnTo>
                  <a:pt x="1694" y="149"/>
                </a:lnTo>
                <a:lnTo>
                  <a:pt x="1694" y="149"/>
                </a:lnTo>
                <a:lnTo>
                  <a:pt x="1694" y="149"/>
                </a:lnTo>
                <a:lnTo>
                  <a:pt x="1694" y="149"/>
                </a:lnTo>
                <a:lnTo>
                  <a:pt x="1694" y="149"/>
                </a:lnTo>
                <a:lnTo>
                  <a:pt x="1694" y="149"/>
                </a:lnTo>
                <a:lnTo>
                  <a:pt x="1690" y="149"/>
                </a:lnTo>
                <a:lnTo>
                  <a:pt x="1690" y="149"/>
                </a:lnTo>
                <a:lnTo>
                  <a:pt x="1690" y="149"/>
                </a:lnTo>
                <a:lnTo>
                  <a:pt x="1685" y="149"/>
                </a:lnTo>
                <a:lnTo>
                  <a:pt x="1685" y="149"/>
                </a:lnTo>
                <a:lnTo>
                  <a:pt x="1685" y="149"/>
                </a:lnTo>
                <a:lnTo>
                  <a:pt x="1685" y="149"/>
                </a:lnTo>
                <a:lnTo>
                  <a:pt x="1685" y="149"/>
                </a:lnTo>
                <a:lnTo>
                  <a:pt x="1685" y="149"/>
                </a:lnTo>
                <a:lnTo>
                  <a:pt x="1685" y="154"/>
                </a:lnTo>
                <a:lnTo>
                  <a:pt x="1685" y="154"/>
                </a:lnTo>
                <a:lnTo>
                  <a:pt x="1690" y="154"/>
                </a:lnTo>
                <a:lnTo>
                  <a:pt x="1690" y="154"/>
                </a:lnTo>
                <a:lnTo>
                  <a:pt x="1694" y="154"/>
                </a:lnTo>
                <a:lnTo>
                  <a:pt x="1694" y="154"/>
                </a:lnTo>
                <a:lnTo>
                  <a:pt x="1694" y="154"/>
                </a:lnTo>
                <a:lnTo>
                  <a:pt x="1694" y="154"/>
                </a:lnTo>
                <a:lnTo>
                  <a:pt x="1694" y="154"/>
                </a:lnTo>
                <a:lnTo>
                  <a:pt x="1690" y="154"/>
                </a:lnTo>
                <a:lnTo>
                  <a:pt x="1690" y="154"/>
                </a:lnTo>
                <a:lnTo>
                  <a:pt x="1690" y="154"/>
                </a:lnTo>
                <a:lnTo>
                  <a:pt x="1690" y="154"/>
                </a:lnTo>
                <a:lnTo>
                  <a:pt x="1690" y="154"/>
                </a:lnTo>
                <a:lnTo>
                  <a:pt x="1685" y="154"/>
                </a:lnTo>
                <a:lnTo>
                  <a:pt x="1685" y="154"/>
                </a:lnTo>
                <a:lnTo>
                  <a:pt x="1685" y="154"/>
                </a:lnTo>
                <a:lnTo>
                  <a:pt x="1685" y="154"/>
                </a:lnTo>
                <a:lnTo>
                  <a:pt x="1685" y="154"/>
                </a:lnTo>
                <a:lnTo>
                  <a:pt x="1690" y="154"/>
                </a:lnTo>
                <a:lnTo>
                  <a:pt x="1690" y="158"/>
                </a:lnTo>
                <a:lnTo>
                  <a:pt x="1685" y="158"/>
                </a:lnTo>
                <a:lnTo>
                  <a:pt x="1685" y="158"/>
                </a:lnTo>
                <a:lnTo>
                  <a:pt x="1685" y="158"/>
                </a:lnTo>
                <a:lnTo>
                  <a:pt x="1685" y="158"/>
                </a:lnTo>
                <a:lnTo>
                  <a:pt x="1685" y="158"/>
                </a:lnTo>
                <a:lnTo>
                  <a:pt x="1685" y="158"/>
                </a:lnTo>
                <a:lnTo>
                  <a:pt x="1685" y="158"/>
                </a:lnTo>
                <a:lnTo>
                  <a:pt x="1685" y="158"/>
                </a:lnTo>
                <a:lnTo>
                  <a:pt x="1681" y="163"/>
                </a:lnTo>
                <a:lnTo>
                  <a:pt x="1681" y="163"/>
                </a:lnTo>
                <a:lnTo>
                  <a:pt x="1676" y="163"/>
                </a:lnTo>
                <a:lnTo>
                  <a:pt x="1672" y="163"/>
                </a:lnTo>
                <a:lnTo>
                  <a:pt x="1672" y="163"/>
                </a:lnTo>
                <a:lnTo>
                  <a:pt x="1667" y="163"/>
                </a:lnTo>
                <a:lnTo>
                  <a:pt x="1667" y="163"/>
                </a:lnTo>
                <a:lnTo>
                  <a:pt x="1672" y="158"/>
                </a:lnTo>
                <a:lnTo>
                  <a:pt x="1672" y="158"/>
                </a:lnTo>
                <a:lnTo>
                  <a:pt x="1672" y="158"/>
                </a:lnTo>
                <a:lnTo>
                  <a:pt x="1672" y="158"/>
                </a:lnTo>
                <a:lnTo>
                  <a:pt x="1672" y="158"/>
                </a:lnTo>
                <a:lnTo>
                  <a:pt x="1672" y="158"/>
                </a:lnTo>
                <a:lnTo>
                  <a:pt x="1672" y="154"/>
                </a:lnTo>
                <a:lnTo>
                  <a:pt x="1672" y="154"/>
                </a:lnTo>
                <a:lnTo>
                  <a:pt x="1667" y="154"/>
                </a:lnTo>
                <a:lnTo>
                  <a:pt x="1667" y="154"/>
                </a:lnTo>
                <a:lnTo>
                  <a:pt x="1663" y="154"/>
                </a:lnTo>
                <a:lnTo>
                  <a:pt x="1663" y="158"/>
                </a:lnTo>
                <a:lnTo>
                  <a:pt x="1658" y="158"/>
                </a:lnTo>
                <a:lnTo>
                  <a:pt x="1658" y="158"/>
                </a:lnTo>
                <a:lnTo>
                  <a:pt x="1658" y="158"/>
                </a:lnTo>
                <a:lnTo>
                  <a:pt x="1658" y="158"/>
                </a:lnTo>
                <a:lnTo>
                  <a:pt x="1653" y="163"/>
                </a:lnTo>
                <a:lnTo>
                  <a:pt x="1653" y="163"/>
                </a:lnTo>
                <a:lnTo>
                  <a:pt x="1658" y="167"/>
                </a:lnTo>
                <a:lnTo>
                  <a:pt x="1658" y="167"/>
                </a:lnTo>
                <a:lnTo>
                  <a:pt x="1658" y="167"/>
                </a:lnTo>
                <a:lnTo>
                  <a:pt x="1658" y="167"/>
                </a:lnTo>
                <a:lnTo>
                  <a:pt x="1658" y="167"/>
                </a:lnTo>
                <a:lnTo>
                  <a:pt x="1658" y="167"/>
                </a:lnTo>
                <a:lnTo>
                  <a:pt x="1658" y="167"/>
                </a:lnTo>
                <a:lnTo>
                  <a:pt x="1658" y="167"/>
                </a:lnTo>
                <a:lnTo>
                  <a:pt x="1663" y="167"/>
                </a:lnTo>
                <a:lnTo>
                  <a:pt x="1663" y="167"/>
                </a:lnTo>
                <a:lnTo>
                  <a:pt x="1663" y="172"/>
                </a:lnTo>
                <a:lnTo>
                  <a:pt x="1663" y="172"/>
                </a:lnTo>
                <a:lnTo>
                  <a:pt x="1663" y="172"/>
                </a:lnTo>
                <a:lnTo>
                  <a:pt x="1663" y="172"/>
                </a:lnTo>
                <a:lnTo>
                  <a:pt x="1663" y="172"/>
                </a:lnTo>
                <a:lnTo>
                  <a:pt x="1663" y="172"/>
                </a:lnTo>
                <a:lnTo>
                  <a:pt x="1663" y="176"/>
                </a:lnTo>
                <a:lnTo>
                  <a:pt x="1663" y="176"/>
                </a:lnTo>
                <a:lnTo>
                  <a:pt x="1663" y="181"/>
                </a:lnTo>
                <a:lnTo>
                  <a:pt x="1663" y="181"/>
                </a:lnTo>
                <a:lnTo>
                  <a:pt x="1663" y="185"/>
                </a:lnTo>
                <a:lnTo>
                  <a:pt x="1663" y="185"/>
                </a:lnTo>
                <a:lnTo>
                  <a:pt x="1663" y="185"/>
                </a:lnTo>
                <a:lnTo>
                  <a:pt x="1663" y="185"/>
                </a:lnTo>
                <a:lnTo>
                  <a:pt x="1663" y="185"/>
                </a:lnTo>
                <a:lnTo>
                  <a:pt x="1663" y="185"/>
                </a:lnTo>
                <a:lnTo>
                  <a:pt x="1663" y="190"/>
                </a:lnTo>
                <a:lnTo>
                  <a:pt x="1667" y="190"/>
                </a:lnTo>
                <a:lnTo>
                  <a:pt x="1667" y="190"/>
                </a:lnTo>
                <a:lnTo>
                  <a:pt x="1667" y="190"/>
                </a:lnTo>
                <a:lnTo>
                  <a:pt x="1672" y="185"/>
                </a:lnTo>
                <a:lnTo>
                  <a:pt x="1672" y="185"/>
                </a:lnTo>
                <a:lnTo>
                  <a:pt x="1676" y="185"/>
                </a:lnTo>
                <a:lnTo>
                  <a:pt x="1676" y="185"/>
                </a:lnTo>
                <a:lnTo>
                  <a:pt x="1676" y="181"/>
                </a:lnTo>
                <a:lnTo>
                  <a:pt x="1676" y="181"/>
                </a:lnTo>
                <a:lnTo>
                  <a:pt x="1681" y="181"/>
                </a:lnTo>
                <a:lnTo>
                  <a:pt x="1681" y="181"/>
                </a:lnTo>
                <a:lnTo>
                  <a:pt x="1681" y="181"/>
                </a:lnTo>
                <a:lnTo>
                  <a:pt x="1681" y="181"/>
                </a:lnTo>
                <a:lnTo>
                  <a:pt x="1681" y="181"/>
                </a:lnTo>
                <a:lnTo>
                  <a:pt x="1681" y="181"/>
                </a:lnTo>
                <a:lnTo>
                  <a:pt x="1676" y="181"/>
                </a:lnTo>
                <a:lnTo>
                  <a:pt x="1676" y="181"/>
                </a:lnTo>
                <a:lnTo>
                  <a:pt x="1676" y="181"/>
                </a:lnTo>
                <a:lnTo>
                  <a:pt x="1685" y="185"/>
                </a:lnTo>
                <a:lnTo>
                  <a:pt x="1685" y="185"/>
                </a:lnTo>
                <a:lnTo>
                  <a:pt x="1690" y="185"/>
                </a:lnTo>
                <a:lnTo>
                  <a:pt x="1690" y="181"/>
                </a:lnTo>
                <a:lnTo>
                  <a:pt x="1690" y="181"/>
                </a:lnTo>
                <a:lnTo>
                  <a:pt x="1694" y="181"/>
                </a:lnTo>
                <a:lnTo>
                  <a:pt x="1699" y="181"/>
                </a:lnTo>
                <a:lnTo>
                  <a:pt x="1699" y="181"/>
                </a:lnTo>
                <a:lnTo>
                  <a:pt x="1699" y="176"/>
                </a:lnTo>
                <a:lnTo>
                  <a:pt x="1699" y="176"/>
                </a:lnTo>
                <a:lnTo>
                  <a:pt x="1699" y="176"/>
                </a:lnTo>
                <a:lnTo>
                  <a:pt x="1703" y="176"/>
                </a:lnTo>
                <a:lnTo>
                  <a:pt x="1703" y="176"/>
                </a:lnTo>
                <a:lnTo>
                  <a:pt x="1703" y="176"/>
                </a:lnTo>
                <a:lnTo>
                  <a:pt x="1703" y="176"/>
                </a:lnTo>
                <a:lnTo>
                  <a:pt x="1703" y="172"/>
                </a:lnTo>
                <a:lnTo>
                  <a:pt x="1703" y="172"/>
                </a:lnTo>
                <a:lnTo>
                  <a:pt x="1703" y="172"/>
                </a:lnTo>
                <a:lnTo>
                  <a:pt x="1708" y="172"/>
                </a:lnTo>
                <a:close/>
                <a:moveTo>
                  <a:pt x="1848" y="45"/>
                </a:moveTo>
                <a:lnTo>
                  <a:pt x="1848" y="45"/>
                </a:lnTo>
                <a:lnTo>
                  <a:pt x="1848" y="45"/>
                </a:lnTo>
                <a:lnTo>
                  <a:pt x="1848" y="45"/>
                </a:lnTo>
                <a:lnTo>
                  <a:pt x="1848" y="45"/>
                </a:lnTo>
                <a:lnTo>
                  <a:pt x="1848" y="45"/>
                </a:lnTo>
                <a:lnTo>
                  <a:pt x="1848" y="45"/>
                </a:lnTo>
                <a:lnTo>
                  <a:pt x="1852" y="45"/>
                </a:lnTo>
                <a:lnTo>
                  <a:pt x="1852" y="45"/>
                </a:lnTo>
                <a:lnTo>
                  <a:pt x="1852" y="45"/>
                </a:lnTo>
                <a:lnTo>
                  <a:pt x="1852" y="45"/>
                </a:lnTo>
                <a:lnTo>
                  <a:pt x="1857" y="41"/>
                </a:lnTo>
                <a:lnTo>
                  <a:pt x="1857" y="41"/>
                </a:lnTo>
                <a:lnTo>
                  <a:pt x="1857" y="41"/>
                </a:lnTo>
                <a:lnTo>
                  <a:pt x="1857" y="41"/>
                </a:lnTo>
                <a:lnTo>
                  <a:pt x="1857" y="41"/>
                </a:lnTo>
                <a:lnTo>
                  <a:pt x="1857" y="41"/>
                </a:lnTo>
                <a:lnTo>
                  <a:pt x="1852" y="41"/>
                </a:lnTo>
                <a:lnTo>
                  <a:pt x="1852" y="41"/>
                </a:lnTo>
                <a:lnTo>
                  <a:pt x="1848" y="41"/>
                </a:lnTo>
                <a:lnTo>
                  <a:pt x="1848" y="41"/>
                </a:lnTo>
                <a:lnTo>
                  <a:pt x="1848" y="41"/>
                </a:lnTo>
                <a:lnTo>
                  <a:pt x="1848" y="41"/>
                </a:lnTo>
                <a:lnTo>
                  <a:pt x="1843" y="41"/>
                </a:lnTo>
                <a:lnTo>
                  <a:pt x="1843" y="41"/>
                </a:lnTo>
                <a:lnTo>
                  <a:pt x="1843" y="41"/>
                </a:lnTo>
                <a:lnTo>
                  <a:pt x="1848" y="45"/>
                </a:lnTo>
                <a:close/>
                <a:moveTo>
                  <a:pt x="4906" y="1610"/>
                </a:moveTo>
                <a:lnTo>
                  <a:pt x="4911" y="1610"/>
                </a:lnTo>
                <a:lnTo>
                  <a:pt x="4915" y="1610"/>
                </a:lnTo>
                <a:lnTo>
                  <a:pt x="4915" y="1610"/>
                </a:lnTo>
                <a:lnTo>
                  <a:pt x="4915" y="1610"/>
                </a:lnTo>
                <a:lnTo>
                  <a:pt x="4915" y="1610"/>
                </a:lnTo>
                <a:lnTo>
                  <a:pt x="4915" y="1610"/>
                </a:lnTo>
                <a:lnTo>
                  <a:pt x="4915" y="1610"/>
                </a:lnTo>
                <a:lnTo>
                  <a:pt x="4915" y="1605"/>
                </a:lnTo>
                <a:lnTo>
                  <a:pt x="4911" y="1605"/>
                </a:lnTo>
                <a:lnTo>
                  <a:pt x="4911" y="1605"/>
                </a:lnTo>
                <a:lnTo>
                  <a:pt x="4906" y="1605"/>
                </a:lnTo>
                <a:lnTo>
                  <a:pt x="4906" y="1605"/>
                </a:lnTo>
                <a:lnTo>
                  <a:pt x="4906" y="1610"/>
                </a:lnTo>
                <a:lnTo>
                  <a:pt x="4906" y="1610"/>
                </a:lnTo>
                <a:lnTo>
                  <a:pt x="4906" y="1610"/>
                </a:lnTo>
                <a:lnTo>
                  <a:pt x="4906" y="1610"/>
                </a:lnTo>
                <a:close/>
                <a:moveTo>
                  <a:pt x="4920" y="1533"/>
                </a:moveTo>
                <a:lnTo>
                  <a:pt x="4920" y="1533"/>
                </a:lnTo>
                <a:lnTo>
                  <a:pt x="4924" y="1533"/>
                </a:lnTo>
                <a:lnTo>
                  <a:pt x="4924" y="1533"/>
                </a:lnTo>
                <a:lnTo>
                  <a:pt x="4924" y="1528"/>
                </a:lnTo>
                <a:lnTo>
                  <a:pt x="4924" y="1524"/>
                </a:lnTo>
                <a:lnTo>
                  <a:pt x="4924" y="1524"/>
                </a:lnTo>
                <a:lnTo>
                  <a:pt x="4924" y="1524"/>
                </a:lnTo>
                <a:lnTo>
                  <a:pt x="4924" y="1524"/>
                </a:lnTo>
                <a:lnTo>
                  <a:pt x="4920" y="1524"/>
                </a:lnTo>
                <a:lnTo>
                  <a:pt x="4920" y="1528"/>
                </a:lnTo>
                <a:lnTo>
                  <a:pt x="4920" y="1533"/>
                </a:lnTo>
                <a:close/>
                <a:moveTo>
                  <a:pt x="4924" y="1546"/>
                </a:moveTo>
                <a:lnTo>
                  <a:pt x="4920" y="1546"/>
                </a:lnTo>
                <a:lnTo>
                  <a:pt x="4920" y="1551"/>
                </a:lnTo>
                <a:lnTo>
                  <a:pt x="4920" y="1551"/>
                </a:lnTo>
                <a:lnTo>
                  <a:pt x="4920" y="1551"/>
                </a:lnTo>
                <a:lnTo>
                  <a:pt x="4915" y="1551"/>
                </a:lnTo>
                <a:lnTo>
                  <a:pt x="4915" y="1551"/>
                </a:lnTo>
                <a:lnTo>
                  <a:pt x="4915" y="1555"/>
                </a:lnTo>
                <a:lnTo>
                  <a:pt x="4915" y="1555"/>
                </a:lnTo>
                <a:lnTo>
                  <a:pt x="4915" y="1560"/>
                </a:lnTo>
                <a:lnTo>
                  <a:pt x="4911" y="1560"/>
                </a:lnTo>
                <a:lnTo>
                  <a:pt x="4911" y="1560"/>
                </a:lnTo>
                <a:lnTo>
                  <a:pt x="4911" y="1560"/>
                </a:lnTo>
                <a:lnTo>
                  <a:pt x="4911" y="1555"/>
                </a:lnTo>
                <a:lnTo>
                  <a:pt x="4911" y="1555"/>
                </a:lnTo>
                <a:lnTo>
                  <a:pt x="4911" y="1555"/>
                </a:lnTo>
                <a:lnTo>
                  <a:pt x="4911" y="1555"/>
                </a:lnTo>
                <a:lnTo>
                  <a:pt x="4911" y="1551"/>
                </a:lnTo>
                <a:lnTo>
                  <a:pt x="4915" y="1551"/>
                </a:lnTo>
                <a:lnTo>
                  <a:pt x="4915" y="1546"/>
                </a:lnTo>
                <a:lnTo>
                  <a:pt x="4915" y="1546"/>
                </a:lnTo>
                <a:lnTo>
                  <a:pt x="4915" y="1542"/>
                </a:lnTo>
                <a:lnTo>
                  <a:pt x="4915" y="1542"/>
                </a:lnTo>
                <a:lnTo>
                  <a:pt x="4915" y="1537"/>
                </a:lnTo>
                <a:lnTo>
                  <a:pt x="4911" y="1537"/>
                </a:lnTo>
                <a:lnTo>
                  <a:pt x="4911" y="1537"/>
                </a:lnTo>
                <a:lnTo>
                  <a:pt x="4911" y="1537"/>
                </a:lnTo>
                <a:lnTo>
                  <a:pt x="4915" y="1533"/>
                </a:lnTo>
                <a:lnTo>
                  <a:pt x="4915" y="1533"/>
                </a:lnTo>
                <a:lnTo>
                  <a:pt x="4915" y="1528"/>
                </a:lnTo>
                <a:lnTo>
                  <a:pt x="4915" y="1533"/>
                </a:lnTo>
                <a:lnTo>
                  <a:pt x="4911" y="1533"/>
                </a:lnTo>
                <a:lnTo>
                  <a:pt x="4911" y="1537"/>
                </a:lnTo>
                <a:lnTo>
                  <a:pt x="4906" y="1537"/>
                </a:lnTo>
                <a:lnTo>
                  <a:pt x="4906" y="1542"/>
                </a:lnTo>
                <a:lnTo>
                  <a:pt x="4906" y="1542"/>
                </a:lnTo>
                <a:lnTo>
                  <a:pt x="4906" y="1542"/>
                </a:lnTo>
                <a:lnTo>
                  <a:pt x="4906" y="1546"/>
                </a:lnTo>
                <a:lnTo>
                  <a:pt x="4906" y="1551"/>
                </a:lnTo>
                <a:lnTo>
                  <a:pt x="4906" y="1551"/>
                </a:lnTo>
                <a:lnTo>
                  <a:pt x="4906" y="1555"/>
                </a:lnTo>
                <a:lnTo>
                  <a:pt x="4906" y="1560"/>
                </a:lnTo>
                <a:lnTo>
                  <a:pt x="4906" y="1560"/>
                </a:lnTo>
                <a:lnTo>
                  <a:pt x="4906" y="1560"/>
                </a:lnTo>
                <a:lnTo>
                  <a:pt x="4906" y="1560"/>
                </a:lnTo>
                <a:lnTo>
                  <a:pt x="4906" y="1564"/>
                </a:lnTo>
                <a:lnTo>
                  <a:pt x="4906" y="1564"/>
                </a:lnTo>
                <a:lnTo>
                  <a:pt x="4906" y="1569"/>
                </a:lnTo>
                <a:lnTo>
                  <a:pt x="4911" y="1569"/>
                </a:lnTo>
                <a:lnTo>
                  <a:pt x="4911" y="1569"/>
                </a:lnTo>
                <a:lnTo>
                  <a:pt x="4911" y="1573"/>
                </a:lnTo>
                <a:lnTo>
                  <a:pt x="4911" y="1573"/>
                </a:lnTo>
                <a:lnTo>
                  <a:pt x="4911" y="1578"/>
                </a:lnTo>
                <a:lnTo>
                  <a:pt x="4911" y="1578"/>
                </a:lnTo>
                <a:lnTo>
                  <a:pt x="4911" y="1582"/>
                </a:lnTo>
                <a:lnTo>
                  <a:pt x="4911" y="1582"/>
                </a:lnTo>
                <a:lnTo>
                  <a:pt x="4911" y="1582"/>
                </a:lnTo>
                <a:lnTo>
                  <a:pt x="4915" y="1582"/>
                </a:lnTo>
                <a:lnTo>
                  <a:pt x="4915" y="1592"/>
                </a:lnTo>
                <a:lnTo>
                  <a:pt x="4915" y="1592"/>
                </a:lnTo>
                <a:lnTo>
                  <a:pt x="4920" y="1592"/>
                </a:lnTo>
                <a:lnTo>
                  <a:pt x="4920" y="1596"/>
                </a:lnTo>
                <a:lnTo>
                  <a:pt x="4924" y="1596"/>
                </a:lnTo>
                <a:lnTo>
                  <a:pt x="4920" y="1592"/>
                </a:lnTo>
                <a:lnTo>
                  <a:pt x="4920" y="1592"/>
                </a:lnTo>
                <a:lnTo>
                  <a:pt x="4915" y="1587"/>
                </a:lnTo>
                <a:lnTo>
                  <a:pt x="4915" y="1582"/>
                </a:lnTo>
                <a:lnTo>
                  <a:pt x="4915" y="1573"/>
                </a:lnTo>
                <a:lnTo>
                  <a:pt x="4915" y="1573"/>
                </a:lnTo>
                <a:lnTo>
                  <a:pt x="4915" y="1573"/>
                </a:lnTo>
                <a:lnTo>
                  <a:pt x="4915" y="1569"/>
                </a:lnTo>
                <a:lnTo>
                  <a:pt x="4915" y="1569"/>
                </a:lnTo>
                <a:lnTo>
                  <a:pt x="4915" y="1569"/>
                </a:lnTo>
                <a:lnTo>
                  <a:pt x="4915" y="1564"/>
                </a:lnTo>
                <a:lnTo>
                  <a:pt x="4915" y="1564"/>
                </a:lnTo>
                <a:lnTo>
                  <a:pt x="4920" y="1569"/>
                </a:lnTo>
                <a:lnTo>
                  <a:pt x="4920" y="1569"/>
                </a:lnTo>
                <a:lnTo>
                  <a:pt x="4924" y="1569"/>
                </a:lnTo>
                <a:lnTo>
                  <a:pt x="4924" y="1569"/>
                </a:lnTo>
                <a:lnTo>
                  <a:pt x="4929" y="1573"/>
                </a:lnTo>
                <a:lnTo>
                  <a:pt x="4929" y="1569"/>
                </a:lnTo>
                <a:lnTo>
                  <a:pt x="4929" y="1569"/>
                </a:lnTo>
                <a:lnTo>
                  <a:pt x="4929" y="1569"/>
                </a:lnTo>
                <a:lnTo>
                  <a:pt x="4929" y="1569"/>
                </a:lnTo>
                <a:lnTo>
                  <a:pt x="4929" y="1569"/>
                </a:lnTo>
                <a:lnTo>
                  <a:pt x="4929" y="1564"/>
                </a:lnTo>
                <a:lnTo>
                  <a:pt x="4924" y="1564"/>
                </a:lnTo>
                <a:lnTo>
                  <a:pt x="4924" y="1564"/>
                </a:lnTo>
                <a:lnTo>
                  <a:pt x="4920" y="1560"/>
                </a:lnTo>
                <a:lnTo>
                  <a:pt x="4920" y="1560"/>
                </a:lnTo>
                <a:lnTo>
                  <a:pt x="4920" y="1560"/>
                </a:lnTo>
                <a:lnTo>
                  <a:pt x="4920" y="1555"/>
                </a:lnTo>
                <a:lnTo>
                  <a:pt x="4924" y="1555"/>
                </a:lnTo>
                <a:lnTo>
                  <a:pt x="4929" y="1555"/>
                </a:lnTo>
                <a:lnTo>
                  <a:pt x="4929" y="1551"/>
                </a:lnTo>
                <a:lnTo>
                  <a:pt x="4929" y="1546"/>
                </a:lnTo>
                <a:lnTo>
                  <a:pt x="4929" y="1546"/>
                </a:lnTo>
                <a:lnTo>
                  <a:pt x="4929" y="1546"/>
                </a:lnTo>
                <a:lnTo>
                  <a:pt x="4929" y="1542"/>
                </a:lnTo>
                <a:lnTo>
                  <a:pt x="4924" y="1542"/>
                </a:lnTo>
                <a:lnTo>
                  <a:pt x="4924" y="1546"/>
                </a:lnTo>
                <a:close/>
                <a:moveTo>
                  <a:pt x="4902" y="1587"/>
                </a:moveTo>
                <a:lnTo>
                  <a:pt x="4906" y="1587"/>
                </a:lnTo>
                <a:lnTo>
                  <a:pt x="4906" y="1587"/>
                </a:lnTo>
                <a:lnTo>
                  <a:pt x="4906" y="1592"/>
                </a:lnTo>
                <a:lnTo>
                  <a:pt x="4906" y="1592"/>
                </a:lnTo>
                <a:lnTo>
                  <a:pt x="4906" y="1592"/>
                </a:lnTo>
                <a:lnTo>
                  <a:pt x="4911" y="1592"/>
                </a:lnTo>
                <a:lnTo>
                  <a:pt x="4911" y="1592"/>
                </a:lnTo>
                <a:lnTo>
                  <a:pt x="4911" y="1592"/>
                </a:lnTo>
                <a:lnTo>
                  <a:pt x="4911" y="1596"/>
                </a:lnTo>
                <a:lnTo>
                  <a:pt x="4911" y="1592"/>
                </a:lnTo>
                <a:lnTo>
                  <a:pt x="4911" y="1592"/>
                </a:lnTo>
                <a:lnTo>
                  <a:pt x="4911" y="1592"/>
                </a:lnTo>
                <a:lnTo>
                  <a:pt x="4911" y="1592"/>
                </a:lnTo>
                <a:lnTo>
                  <a:pt x="4911" y="1592"/>
                </a:lnTo>
                <a:lnTo>
                  <a:pt x="4911" y="1592"/>
                </a:lnTo>
                <a:lnTo>
                  <a:pt x="4906" y="1587"/>
                </a:lnTo>
                <a:lnTo>
                  <a:pt x="4911" y="1587"/>
                </a:lnTo>
                <a:lnTo>
                  <a:pt x="4906" y="1582"/>
                </a:lnTo>
                <a:lnTo>
                  <a:pt x="4906" y="1582"/>
                </a:lnTo>
                <a:lnTo>
                  <a:pt x="4906" y="1582"/>
                </a:lnTo>
                <a:lnTo>
                  <a:pt x="4906" y="1582"/>
                </a:lnTo>
                <a:lnTo>
                  <a:pt x="4906" y="1582"/>
                </a:lnTo>
                <a:lnTo>
                  <a:pt x="4902" y="1582"/>
                </a:lnTo>
                <a:lnTo>
                  <a:pt x="4902" y="1582"/>
                </a:lnTo>
                <a:lnTo>
                  <a:pt x="4902" y="1587"/>
                </a:lnTo>
                <a:lnTo>
                  <a:pt x="4902" y="1587"/>
                </a:lnTo>
                <a:close/>
                <a:moveTo>
                  <a:pt x="4947" y="1619"/>
                </a:moveTo>
                <a:lnTo>
                  <a:pt x="4951" y="1619"/>
                </a:lnTo>
                <a:lnTo>
                  <a:pt x="4951" y="1619"/>
                </a:lnTo>
                <a:lnTo>
                  <a:pt x="4956" y="1619"/>
                </a:lnTo>
                <a:lnTo>
                  <a:pt x="4956" y="1619"/>
                </a:lnTo>
                <a:lnTo>
                  <a:pt x="4956" y="1619"/>
                </a:lnTo>
                <a:lnTo>
                  <a:pt x="4956" y="1619"/>
                </a:lnTo>
                <a:lnTo>
                  <a:pt x="4956" y="1619"/>
                </a:lnTo>
                <a:lnTo>
                  <a:pt x="4956" y="1614"/>
                </a:lnTo>
                <a:lnTo>
                  <a:pt x="4956" y="1614"/>
                </a:lnTo>
                <a:lnTo>
                  <a:pt x="4956" y="1614"/>
                </a:lnTo>
                <a:lnTo>
                  <a:pt x="4956" y="1614"/>
                </a:lnTo>
                <a:lnTo>
                  <a:pt x="4956" y="1614"/>
                </a:lnTo>
                <a:lnTo>
                  <a:pt x="4956" y="1610"/>
                </a:lnTo>
                <a:lnTo>
                  <a:pt x="4956" y="1610"/>
                </a:lnTo>
                <a:lnTo>
                  <a:pt x="4951" y="1610"/>
                </a:lnTo>
                <a:lnTo>
                  <a:pt x="4951" y="1610"/>
                </a:lnTo>
                <a:lnTo>
                  <a:pt x="4951" y="1614"/>
                </a:lnTo>
                <a:lnTo>
                  <a:pt x="4947" y="1614"/>
                </a:lnTo>
                <a:lnTo>
                  <a:pt x="4947" y="1614"/>
                </a:lnTo>
                <a:lnTo>
                  <a:pt x="4947" y="1619"/>
                </a:lnTo>
                <a:close/>
                <a:moveTo>
                  <a:pt x="4929" y="1637"/>
                </a:moveTo>
                <a:lnTo>
                  <a:pt x="4924" y="1637"/>
                </a:lnTo>
                <a:lnTo>
                  <a:pt x="4915" y="1637"/>
                </a:lnTo>
                <a:lnTo>
                  <a:pt x="4915" y="1637"/>
                </a:lnTo>
                <a:lnTo>
                  <a:pt x="4911" y="1641"/>
                </a:lnTo>
                <a:lnTo>
                  <a:pt x="4911" y="1646"/>
                </a:lnTo>
                <a:lnTo>
                  <a:pt x="4911" y="1646"/>
                </a:lnTo>
                <a:lnTo>
                  <a:pt x="4911" y="1646"/>
                </a:lnTo>
                <a:lnTo>
                  <a:pt x="4911" y="1650"/>
                </a:lnTo>
                <a:lnTo>
                  <a:pt x="4911" y="1650"/>
                </a:lnTo>
                <a:lnTo>
                  <a:pt x="4911" y="1646"/>
                </a:lnTo>
                <a:lnTo>
                  <a:pt x="4915" y="1646"/>
                </a:lnTo>
                <a:lnTo>
                  <a:pt x="4915" y="1646"/>
                </a:lnTo>
                <a:lnTo>
                  <a:pt x="4915" y="1641"/>
                </a:lnTo>
                <a:lnTo>
                  <a:pt x="4915" y="1641"/>
                </a:lnTo>
                <a:lnTo>
                  <a:pt x="4915" y="1641"/>
                </a:lnTo>
                <a:lnTo>
                  <a:pt x="4915" y="1641"/>
                </a:lnTo>
                <a:lnTo>
                  <a:pt x="4920" y="1641"/>
                </a:lnTo>
                <a:lnTo>
                  <a:pt x="4920" y="1641"/>
                </a:lnTo>
                <a:lnTo>
                  <a:pt x="4920" y="1646"/>
                </a:lnTo>
                <a:lnTo>
                  <a:pt x="4920" y="1646"/>
                </a:lnTo>
                <a:lnTo>
                  <a:pt x="4924" y="1646"/>
                </a:lnTo>
                <a:lnTo>
                  <a:pt x="4924" y="1646"/>
                </a:lnTo>
                <a:lnTo>
                  <a:pt x="4924" y="1646"/>
                </a:lnTo>
                <a:lnTo>
                  <a:pt x="4929" y="1646"/>
                </a:lnTo>
                <a:lnTo>
                  <a:pt x="4929" y="1641"/>
                </a:lnTo>
                <a:lnTo>
                  <a:pt x="4929" y="1641"/>
                </a:lnTo>
                <a:lnTo>
                  <a:pt x="4929" y="1641"/>
                </a:lnTo>
                <a:lnTo>
                  <a:pt x="4929" y="1641"/>
                </a:lnTo>
                <a:lnTo>
                  <a:pt x="4929" y="1646"/>
                </a:lnTo>
                <a:lnTo>
                  <a:pt x="4929" y="1646"/>
                </a:lnTo>
                <a:lnTo>
                  <a:pt x="4929" y="1646"/>
                </a:lnTo>
                <a:lnTo>
                  <a:pt x="4933" y="1646"/>
                </a:lnTo>
                <a:lnTo>
                  <a:pt x="4933" y="1646"/>
                </a:lnTo>
                <a:lnTo>
                  <a:pt x="4938" y="1646"/>
                </a:lnTo>
                <a:lnTo>
                  <a:pt x="4938" y="1646"/>
                </a:lnTo>
                <a:lnTo>
                  <a:pt x="4938" y="1646"/>
                </a:lnTo>
                <a:lnTo>
                  <a:pt x="4938" y="1646"/>
                </a:lnTo>
                <a:lnTo>
                  <a:pt x="4938" y="1646"/>
                </a:lnTo>
                <a:lnTo>
                  <a:pt x="4942" y="1646"/>
                </a:lnTo>
                <a:lnTo>
                  <a:pt x="4942" y="1646"/>
                </a:lnTo>
                <a:lnTo>
                  <a:pt x="4947" y="1646"/>
                </a:lnTo>
                <a:lnTo>
                  <a:pt x="4947" y="1646"/>
                </a:lnTo>
                <a:lnTo>
                  <a:pt x="4947" y="1646"/>
                </a:lnTo>
                <a:lnTo>
                  <a:pt x="4947" y="1646"/>
                </a:lnTo>
                <a:lnTo>
                  <a:pt x="4951" y="1650"/>
                </a:lnTo>
                <a:lnTo>
                  <a:pt x="4956" y="1650"/>
                </a:lnTo>
                <a:lnTo>
                  <a:pt x="4956" y="1655"/>
                </a:lnTo>
                <a:lnTo>
                  <a:pt x="4960" y="1655"/>
                </a:lnTo>
                <a:lnTo>
                  <a:pt x="4965" y="1650"/>
                </a:lnTo>
                <a:lnTo>
                  <a:pt x="4965" y="1650"/>
                </a:lnTo>
                <a:lnTo>
                  <a:pt x="4960" y="1646"/>
                </a:lnTo>
                <a:lnTo>
                  <a:pt x="4960" y="1646"/>
                </a:lnTo>
                <a:lnTo>
                  <a:pt x="4960" y="1646"/>
                </a:lnTo>
                <a:lnTo>
                  <a:pt x="4960" y="1646"/>
                </a:lnTo>
                <a:lnTo>
                  <a:pt x="4960" y="1641"/>
                </a:lnTo>
                <a:lnTo>
                  <a:pt x="4960" y="1641"/>
                </a:lnTo>
                <a:lnTo>
                  <a:pt x="4956" y="1637"/>
                </a:lnTo>
                <a:lnTo>
                  <a:pt x="4956" y="1637"/>
                </a:lnTo>
                <a:lnTo>
                  <a:pt x="4951" y="1637"/>
                </a:lnTo>
                <a:lnTo>
                  <a:pt x="4947" y="1637"/>
                </a:lnTo>
                <a:lnTo>
                  <a:pt x="4942" y="1637"/>
                </a:lnTo>
                <a:lnTo>
                  <a:pt x="4942" y="1632"/>
                </a:lnTo>
                <a:lnTo>
                  <a:pt x="4942" y="1632"/>
                </a:lnTo>
                <a:lnTo>
                  <a:pt x="4938" y="1632"/>
                </a:lnTo>
                <a:lnTo>
                  <a:pt x="4938" y="1632"/>
                </a:lnTo>
                <a:lnTo>
                  <a:pt x="4938" y="1632"/>
                </a:lnTo>
                <a:lnTo>
                  <a:pt x="4938" y="1637"/>
                </a:lnTo>
                <a:lnTo>
                  <a:pt x="4933" y="1637"/>
                </a:lnTo>
                <a:lnTo>
                  <a:pt x="4933" y="1637"/>
                </a:lnTo>
                <a:lnTo>
                  <a:pt x="4933" y="1637"/>
                </a:lnTo>
                <a:lnTo>
                  <a:pt x="4933" y="1637"/>
                </a:lnTo>
                <a:lnTo>
                  <a:pt x="4933" y="1637"/>
                </a:lnTo>
                <a:lnTo>
                  <a:pt x="4929" y="1637"/>
                </a:lnTo>
                <a:lnTo>
                  <a:pt x="4929" y="1637"/>
                </a:lnTo>
                <a:close/>
                <a:moveTo>
                  <a:pt x="4938" y="1818"/>
                </a:moveTo>
                <a:lnTo>
                  <a:pt x="4942" y="1818"/>
                </a:lnTo>
                <a:lnTo>
                  <a:pt x="4947" y="1822"/>
                </a:lnTo>
                <a:lnTo>
                  <a:pt x="4951" y="1818"/>
                </a:lnTo>
                <a:lnTo>
                  <a:pt x="4951" y="1818"/>
                </a:lnTo>
                <a:lnTo>
                  <a:pt x="4956" y="1818"/>
                </a:lnTo>
                <a:lnTo>
                  <a:pt x="4956" y="1813"/>
                </a:lnTo>
                <a:lnTo>
                  <a:pt x="4956" y="1813"/>
                </a:lnTo>
                <a:lnTo>
                  <a:pt x="4956" y="1813"/>
                </a:lnTo>
                <a:lnTo>
                  <a:pt x="4956" y="1813"/>
                </a:lnTo>
                <a:lnTo>
                  <a:pt x="4956" y="1813"/>
                </a:lnTo>
                <a:lnTo>
                  <a:pt x="4951" y="1809"/>
                </a:lnTo>
                <a:lnTo>
                  <a:pt x="4951" y="1809"/>
                </a:lnTo>
                <a:lnTo>
                  <a:pt x="4951" y="1809"/>
                </a:lnTo>
                <a:lnTo>
                  <a:pt x="4951" y="1809"/>
                </a:lnTo>
                <a:lnTo>
                  <a:pt x="4947" y="1813"/>
                </a:lnTo>
                <a:lnTo>
                  <a:pt x="4947" y="1813"/>
                </a:lnTo>
                <a:lnTo>
                  <a:pt x="4947" y="1809"/>
                </a:lnTo>
                <a:lnTo>
                  <a:pt x="4942" y="1813"/>
                </a:lnTo>
                <a:lnTo>
                  <a:pt x="4942" y="1813"/>
                </a:lnTo>
                <a:lnTo>
                  <a:pt x="4942" y="1809"/>
                </a:lnTo>
                <a:lnTo>
                  <a:pt x="4938" y="1809"/>
                </a:lnTo>
                <a:lnTo>
                  <a:pt x="4938" y="1809"/>
                </a:lnTo>
                <a:lnTo>
                  <a:pt x="4938" y="1809"/>
                </a:lnTo>
                <a:lnTo>
                  <a:pt x="4938" y="1809"/>
                </a:lnTo>
                <a:lnTo>
                  <a:pt x="4938" y="1809"/>
                </a:lnTo>
                <a:lnTo>
                  <a:pt x="4938" y="1809"/>
                </a:lnTo>
                <a:lnTo>
                  <a:pt x="4938" y="1813"/>
                </a:lnTo>
                <a:lnTo>
                  <a:pt x="4938" y="1818"/>
                </a:lnTo>
                <a:close/>
                <a:moveTo>
                  <a:pt x="4703" y="1646"/>
                </a:moveTo>
                <a:lnTo>
                  <a:pt x="4703" y="1646"/>
                </a:lnTo>
                <a:lnTo>
                  <a:pt x="4703" y="1646"/>
                </a:lnTo>
                <a:lnTo>
                  <a:pt x="4707" y="1641"/>
                </a:lnTo>
                <a:lnTo>
                  <a:pt x="4707" y="1641"/>
                </a:lnTo>
                <a:lnTo>
                  <a:pt x="4707" y="1641"/>
                </a:lnTo>
                <a:lnTo>
                  <a:pt x="4707" y="1641"/>
                </a:lnTo>
                <a:lnTo>
                  <a:pt x="4707" y="1637"/>
                </a:lnTo>
                <a:lnTo>
                  <a:pt x="4707" y="1637"/>
                </a:lnTo>
                <a:lnTo>
                  <a:pt x="4707" y="1637"/>
                </a:lnTo>
                <a:lnTo>
                  <a:pt x="4707" y="1637"/>
                </a:lnTo>
                <a:lnTo>
                  <a:pt x="4707" y="1637"/>
                </a:lnTo>
                <a:lnTo>
                  <a:pt x="4712" y="1637"/>
                </a:lnTo>
                <a:lnTo>
                  <a:pt x="4712" y="1632"/>
                </a:lnTo>
                <a:lnTo>
                  <a:pt x="4712" y="1632"/>
                </a:lnTo>
                <a:lnTo>
                  <a:pt x="4712" y="1628"/>
                </a:lnTo>
                <a:lnTo>
                  <a:pt x="4712" y="1628"/>
                </a:lnTo>
                <a:lnTo>
                  <a:pt x="4712" y="1628"/>
                </a:lnTo>
                <a:lnTo>
                  <a:pt x="4712" y="1628"/>
                </a:lnTo>
                <a:lnTo>
                  <a:pt x="4712" y="1628"/>
                </a:lnTo>
                <a:lnTo>
                  <a:pt x="4712" y="1628"/>
                </a:lnTo>
                <a:lnTo>
                  <a:pt x="4712" y="1628"/>
                </a:lnTo>
                <a:lnTo>
                  <a:pt x="4716" y="1623"/>
                </a:lnTo>
                <a:lnTo>
                  <a:pt x="4716" y="1623"/>
                </a:lnTo>
                <a:lnTo>
                  <a:pt x="4712" y="1619"/>
                </a:lnTo>
                <a:lnTo>
                  <a:pt x="4712" y="1619"/>
                </a:lnTo>
                <a:lnTo>
                  <a:pt x="4712" y="1619"/>
                </a:lnTo>
                <a:lnTo>
                  <a:pt x="4712" y="1619"/>
                </a:lnTo>
                <a:lnTo>
                  <a:pt x="4712" y="1619"/>
                </a:lnTo>
                <a:lnTo>
                  <a:pt x="4712" y="1614"/>
                </a:lnTo>
                <a:lnTo>
                  <a:pt x="4712" y="1614"/>
                </a:lnTo>
                <a:lnTo>
                  <a:pt x="4712" y="1614"/>
                </a:lnTo>
                <a:lnTo>
                  <a:pt x="4712" y="1614"/>
                </a:lnTo>
                <a:lnTo>
                  <a:pt x="4712" y="1614"/>
                </a:lnTo>
                <a:lnTo>
                  <a:pt x="4712" y="1610"/>
                </a:lnTo>
                <a:lnTo>
                  <a:pt x="4712" y="1610"/>
                </a:lnTo>
                <a:lnTo>
                  <a:pt x="4712" y="1610"/>
                </a:lnTo>
                <a:lnTo>
                  <a:pt x="4712" y="1610"/>
                </a:lnTo>
                <a:lnTo>
                  <a:pt x="4716" y="1610"/>
                </a:lnTo>
                <a:lnTo>
                  <a:pt x="4716" y="1605"/>
                </a:lnTo>
                <a:lnTo>
                  <a:pt x="4716" y="1605"/>
                </a:lnTo>
                <a:lnTo>
                  <a:pt x="4716" y="1605"/>
                </a:lnTo>
                <a:lnTo>
                  <a:pt x="4716" y="1605"/>
                </a:lnTo>
                <a:lnTo>
                  <a:pt x="4716" y="1601"/>
                </a:lnTo>
                <a:lnTo>
                  <a:pt x="4716" y="1601"/>
                </a:lnTo>
                <a:lnTo>
                  <a:pt x="4716" y="1601"/>
                </a:lnTo>
                <a:lnTo>
                  <a:pt x="4716" y="1596"/>
                </a:lnTo>
                <a:lnTo>
                  <a:pt x="4716" y="1596"/>
                </a:lnTo>
                <a:lnTo>
                  <a:pt x="4716" y="1601"/>
                </a:lnTo>
                <a:lnTo>
                  <a:pt x="4721" y="1601"/>
                </a:lnTo>
                <a:lnTo>
                  <a:pt x="4721" y="1601"/>
                </a:lnTo>
                <a:lnTo>
                  <a:pt x="4721" y="1601"/>
                </a:lnTo>
                <a:lnTo>
                  <a:pt x="4721" y="1601"/>
                </a:lnTo>
                <a:lnTo>
                  <a:pt x="4725" y="1601"/>
                </a:lnTo>
                <a:lnTo>
                  <a:pt x="4725" y="1596"/>
                </a:lnTo>
                <a:lnTo>
                  <a:pt x="4725" y="1596"/>
                </a:lnTo>
                <a:lnTo>
                  <a:pt x="4730" y="1592"/>
                </a:lnTo>
                <a:lnTo>
                  <a:pt x="4730" y="1592"/>
                </a:lnTo>
                <a:lnTo>
                  <a:pt x="4735" y="1592"/>
                </a:lnTo>
                <a:lnTo>
                  <a:pt x="4735" y="1592"/>
                </a:lnTo>
                <a:lnTo>
                  <a:pt x="4735" y="1592"/>
                </a:lnTo>
                <a:lnTo>
                  <a:pt x="4735" y="1587"/>
                </a:lnTo>
                <a:lnTo>
                  <a:pt x="4730" y="1582"/>
                </a:lnTo>
                <a:lnTo>
                  <a:pt x="4730" y="1578"/>
                </a:lnTo>
                <a:lnTo>
                  <a:pt x="4730" y="1569"/>
                </a:lnTo>
                <a:lnTo>
                  <a:pt x="4735" y="1569"/>
                </a:lnTo>
                <a:lnTo>
                  <a:pt x="4735" y="1560"/>
                </a:lnTo>
                <a:lnTo>
                  <a:pt x="4735" y="1560"/>
                </a:lnTo>
                <a:lnTo>
                  <a:pt x="4739" y="1560"/>
                </a:lnTo>
                <a:lnTo>
                  <a:pt x="4739" y="1560"/>
                </a:lnTo>
                <a:lnTo>
                  <a:pt x="4739" y="1560"/>
                </a:lnTo>
                <a:lnTo>
                  <a:pt x="4739" y="1555"/>
                </a:lnTo>
                <a:lnTo>
                  <a:pt x="4739" y="1555"/>
                </a:lnTo>
                <a:lnTo>
                  <a:pt x="4739" y="1555"/>
                </a:lnTo>
                <a:lnTo>
                  <a:pt x="4739" y="1555"/>
                </a:lnTo>
                <a:lnTo>
                  <a:pt x="4744" y="1555"/>
                </a:lnTo>
                <a:lnTo>
                  <a:pt x="4744" y="1560"/>
                </a:lnTo>
                <a:lnTo>
                  <a:pt x="4744" y="1560"/>
                </a:lnTo>
                <a:lnTo>
                  <a:pt x="4748" y="1560"/>
                </a:lnTo>
                <a:lnTo>
                  <a:pt x="4753" y="1560"/>
                </a:lnTo>
                <a:lnTo>
                  <a:pt x="4757" y="1560"/>
                </a:lnTo>
                <a:lnTo>
                  <a:pt x="4757" y="1555"/>
                </a:lnTo>
                <a:lnTo>
                  <a:pt x="4757" y="1555"/>
                </a:lnTo>
                <a:lnTo>
                  <a:pt x="4757" y="1555"/>
                </a:lnTo>
                <a:lnTo>
                  <a:pt x="4753" y="1551"/>
                </a:lnTo>
                <a:lnTo>
                  <a:pt x="4748" y="1546"/>
                </a:lnTo>
                <a:lnTo>
                  <a:pt x="4744" y="1542"/>
                </a:lnTo>
                <a:lnTo>
                  <a:pt x="4744" y="1542"/>
                </a:lnTo>
                <a:lnTo>
                  <a:pt x="4739" y="1537"/>
                </a:lnTo>
                <a:lnTo>
                  <a:pt x="4739" y="1537"/>
                </a:lnTo>
                <a:lnTo>
                  <a:pt x="4739" y="1537"/>
                </a:lnTo>
                <a:lnTo>
                  <a:pt x="4735" y="1533"/>
                </a:lnTo>
                <a:lnTo>
                  <a:pt x="4739" y="1533"/>
                </a:lnTo>
                <a:lnTo>
                  <a:pt x="4739" y="1533"/>
                </a:lnTo>
                <a:lnTo>
                  <a:pt x="4739" y="1533"/>
                </a:lnTo>
                <a:lnTo>
                  <a:pt x="4739" y="1533"/>
                </a:lnTo>
                <a:lnTo>
                  <a:pt x="4739" y="1528"/>
                </a:lnTo>
                <a:lnTo>
                  <a:pt x="4739" y="1528"/>
                </a:lnTo>
                <a:lnTo>
                  <a:pt x="4739" y="1528"/>
                </a:lnTo>
                <a:lnTo>
                  <a:pt x="4739" y="1524"/>
                </a:lnTo>
                <a:lnTo>
                  <a:pt x="4735" y="1524"/>
                </a:lnTo>
                <a:lnTo>
                  <a:pt x="4735" y="1519"/>
                </a:lnTo>
                <a:lnTo>
                  <a:pt x="4735" y="1519"/>
                </a:lnTo>
                <a:lnTo>
                  <a:pt x="4735" y="1519"/>
                </a:lnTo>
                <a:lnTo>
                  <a:pt x="4735" y="1519"/>
                </a:lnTo>
                <a:lnTo>
                  <a:pt x="4735" y="1519"/>
                </a:lnTo>
                <a:lnTo>
                  <a:pt x="4735" y="1519"/>
                </a:lnTo>
                <a:lnTo>
                  <a:pt x="4735" y="1515"/>
                </a:lnTo>
                <a:lnTo>
                  <a:pt x="4730" y="1515"/>
                </a:lnTo>
                <a:lnTo>
                  <a:pt x="4735" y="1515"/>
                </a:lnTo>
                <a:lnTo>
                  <a:pt x="4735" y="1515"/>
                </a:lnTo>
                <a:lnTo>
                  <a:pt x="4735" y="1515"/>
                </a:lnTo>
                <a:lnTo>
                  <a:pt x="4730" y="1515"/>
                </a:lnTo>
                <a:lnTo>
                  <a:pt x="4730" y="1515"/>
                </a:lnTo>
                <a:lnTo>
                  <a:pt x="4730" y="1510"/>
                </a:lnTo>
                <a:lnTo>
                  <a:pt x="4725" y="1510"/>
                </a:lnTo>
                <a:lnTo>
                  <a:pt x="4725" y="1510"/>
                </a:lnTo>
                <a:lnTo>
                  <a:pt x="4730" y="1506"/>
                </a:lnTo>
                <a:lnTo>
                  <a:pt x="4725" y="1506"/>
                </a:lnTo>
                <a:lnTo>
                  <a:pt x="4725" y="1501"/>
                </a:lnTo>
                <a:lnTo>
                  <a:pt x="4721" y="1501"/>
                </a:lnTo>
                <a:lnTo>
                  <a:pt x="4721" y="1501"/>
                </a:lnTo>
                <a:lnTo>
                  <a:pt x="4725" y="1501"/>
                </a:lnTo>
                <a:lnTo>
                  <a:pt x="4725" y="1501"/>
                </a:lnTo>
                <a:lnTo>
                  <a:pt x="4730" y="1501"/>
                </a:lnTo>
                <a:lnTo>
                  <a:pt x="4730" y="1501"/>
                </a:lnTo>
                <a:lnTo>
                  <a:pt x="4730" y="1501"/>
                </a:lnTo>
                <a:lnTo>
                  <a:pt x="4730" y="1501"/>
                </a:lnTo>
                <a:lnTo>
                  <a:pt x="4730" y="1501"/>
                </a:lnTo>
                <a:lnTo>
                  <a:pt x="4735" y="1501"/>
                </a:lnTo>
                <a:lnTo>
                  <a:pt x="4735" y="1501"/>
                </a:lnTo>
                <a:lnTo>
                  <a:pt x="4735" y="1501"/>
                </a:lnTo>
                <a:lnTo>
                  <a:pt x="4735" y="1501"/>
                </a:lnTo>
                <a:lnTo>
                  <a:pt x="4735" y="1497"/>
                </a:lnTo>
                <a:lnTo>
                  <a:pt x="4730" y="1497"/>
                </a:lnTo>
                <a:lnTo>
                  <a:pt x="4730" y="1497"/>
                </a:lnTo>
                <a:lnTo>
                  <a:pt x="4730" y="1497"/>
                </a:lnTo>
                <a:lnTo>
                  <a:pt x="4730" y="1492"/>
                </a:lnTo>
                <a:lnTo>
                  <a:pt x="4730" y="1492"/>
                </a:lnTo>
                <a:lnTo>
                  <a:pt x="4730" y="1492"/>
                </a:lnTo>
                <a:lnTo>
                  <a:pt x="4730" y="1492"/>
                </a:lnTo>
                <a:lnTo>
                  <a:pt x="4730" y="1488"/>
                </a:lnTo>
                <a:lnTo>
                  <a:pt x="4735" y="1488"/>
                </a:lnTo>
                <a:lnTo>
                  <a:pt x="4735" y="1488"/>
                </a:lnTo>
                <a:lnTo>
                  <a:pt x="4735" y="1488"/>
                </a:lnTo>
                <a:lnTo>
                  <a:pt x="4739" y="1488"/>
                </a:lnTo>
                <a:lnTo>
                  <a:pt x="4739" y="1488"/>
                </a:lnTo>
                <a:lnTo>
                  <a:pt x="4744" y="1488"/>
                </a:lnTo>
                <a:lnTo>
                  <a:pt x="4744" y="1488"/>
                </a:lnTo>
                <a:lnTo>
                  <a:pt x="4748" y="1488"/>
                </a:lnTo>
                <a:lnTo>
                  <a:pt x="4748" y="1488"/>
                </a:lnTo>
                <a:lnTo>
                  <a:pt x="4748" y="1488"/>
                </a:lnTo>
                <a:lnTo>
                  <a:pt x="4748" y="1483"/>
                </a:lnTo>
                <a:lnTo>
                  <a:pt x="4748" y="1483"/>
                </a:lnTo>
                <a:lnTo>
                  <a:pt x="4744" y="1483"/>
                </a:lnTo>
                <a:lnTo>
                  <a:pt x="4739" y="1479"/>
                </a:lnTo>
                <a:lnTo>
                  <a:pt x="4744" y="1474"/>
                </a:lnTo>
                <a:lnTo>
                  <a:pt x="4744" y="1474"/>
                </a:lnTo>
                <a:lnTo>
                  <a:pt x="4744" y="1474"/>
                </a:lnTo>
                <a:lnTo>
                  <a:pt x="4748" y="1474"/>
                </a:lnTo>
                <a:lnTo>
                  <a:pt x="4748" y="1474"/>
                </a:lnTo>
                <a:lnTo>
                  <a:pt x="4753" y="1474"/>
                </a:lnTo>
                <a:lnTo>
                  <a:pt x="4757" y="1474"/>
                </a:lnTo>
                <a:lnTo>
                  <a:pt x="4757" y="1469"/>
                </a:lnTo>
                <a:lnTo>
                  <a:pt x="4757" y="1469"/>
                </a:lnTo>
                <a:lnTo>
                  <a:pt x="4757" y="1469"/>
                </a:lnTo>
                <a:lnTo>
                  <a:pt x="4757" y="1469"/>
                </a:lnTo>
                <a:lnTo>
                  <a:pt x="4757" y="1465"/>
                </a:lnTo>
                <a:lnTo>
                  <a:pt x="4757" y="1465"/>
                </a:lnTo>
                <a:lnTo>
                  <a:pt x="4757" y="1465"/>
                </a:lnTo>
                <a:lnTo>
                  <a:pt x="4753" y="1465"/>
                </a:lnTo>
                <a:lnTo>
                  <a:pt x="4753" y="1465"/>
                </a:lnTo>
                <a:lnTo>
                  <a:pt x="4753" y="1465"/>
                </a:lnTo>
                <a:lnTo>
                  <a:pt x="4748" y="1465"/>
                </a:lnTo>
                <a:lnTo>
                  <a:pt x="4748" y="1460"/>
                </a:lnTo>
                <a:lnTo>
                  <a:pt x="4748" y="1460"/>
                </a:lnTo>
                <a:lnTo>
                  <a:pt x="4744" y="1460"/>
                </a:lnTo>
                <a:lnTo>
                  <a:pt x="4744" y="1460"/>
                </a:lnTo>
                <a:lnTo>
                  <a:pt x="4744" y="1456"/>
                </a:lnTo>
                <a:lnTo>
                  <a:pt x="4739" y="1456"/>
                </a:lnTo>
                <a:lnTo>
                  <a:pt x="4739" y="1456"/>
                </a:lnTo>
                <a:lnTo>
                  <a:pt x="4739" y="1460"/>
                </a:lnTo>
                <a:lnTo>
                  <a:pt x="4735" y="1460"/>
                </a:lnTo>
                <a:lnTo>
                  <a:pt x="4735" y="1460"/>
                </a:lnTo>
                <a:lnTo>
                  <a:pt x="4735" y="1460"/>
                </a:lnTo>
                <a:lnTo>
                  <a:pt x="4735" y="1460"/>
                </a:lnTo>
                <a:lnTo>
                  <a:pt x="4739" y="1456"/>
                </a:lnTo>
                <a:lnTo>
                  <a:pt x="4739" y="1456"/>
                </a:lnTo>
                <a:lnTo>
                  <a:pt x="4735" y="1456"/>
                </a:lnTo>
                <a:lnTo>
                  <a:pt x="4735" y="1451"/>
                </a:lnTo>
                <a:lnTo>
                  <a:pt x="4735" y="1456"/>
                </a:lnTo>
                <a:lnTo>
                  <a:pt x="4735" y="1456"/>
                </a:lnTo>
                <a:lnTo>
                  <a:pt x="4725" y="1456"/>
                </a:lnTo>
                <a:lnTo>
                  <a:pt x="4730" y="1456"/>
                </a:lnTo>
                <a:lnTo>
                  <a:pt x="4730" y="1456"/>
                </a:lnTo>
                <a:lnTo>
                  <a:pt x="4730" y="1451"/>
                </a:lnTo>
                <a:lnTo>
                  <a:pt x="4730" y="1451"/>
                </a:lnTo>
                <a:lnTo>
                  <a:pt x="4730" y="1447"/>
                </a:lnTo>
                <a:lnTo>
                  <a:pt x="4730" y="1447"/>
                </a:lnTo>
                <a:lnTo>
                  <a:pt x="4730" y="1447"/>
                </a:lnTo>
                <a:lnTo>
                  <a:pt x="4730" y="1442"/>
                </a:lnTo>
                <a:lnTo>
                  <a:pt x="4730" y="1442"/>
                </a:lnTo>
                <a:lnTo>
                  <a:pt x="4725" y="1442"/>
                </a:lnTo>
                <a:lnTo>
                  <a:pt x="4725" y="1442"/>
                </a:lnTo>
                <a:lnTo>
                  <a:pt x="4721" y="1442"/>
                </a:lnTo>
                <a:lnTo>
                  <a:pt x="4721" y="1438"/>
                </a:lnTo>
                <a:lnTo>
                  <a:pt x="4721" y="1438"/>
                </a:lnTo>
                <a:lnTo>
                  <a:pt x="4721" y="1433"/>
                </a:lnTo>
                <a:lnTo>
                  <a:pt x="4721" y="1433"/>
                </a:lnTo>
                <a:lnTo>
                  <a:pt x="4721" y="1433"/>
                </a:lnTo>
                <a:lnTo>
                  <a:pt x="4716" y="1433"/>
                </a:lnTo>
                <a:lnTo>
                  <a:pt x="4716" y="1438"/>
                </a:lnTo>
                <a:lnTo>
                  <a:pt x="4716" y="1442"/>
                </a:lnTo>
                <a:lnTo>
                  <a:pt x="4712" y="1442"/>
                </a:lnTo>
                <a:lnTo>
                  <a:pt x="4712" y="1442"/>
                </a:lnTo>
                <a:lnTo>
                  <a:pt x="4712" y="1442"/>
                </a:lnTo>
                <a:lnTo>
                  <a:pt x="4712" y="1438"/>
                </a:lnTo>
                <a:lnTo>
                  <a:pt x="4712" y="1438"/>
                </a:lnTo>
                <a:lnTo>
                  <a:pt x="4712" y="1433"/>
                </a:lnTo>
                <a:lnTo>
                  <a:pt x="4712" y="1433"/>
                </a:lnTo>
                <a:lnTo>
                  <a:pt x="4712" y="1433"/>
                </a:lnTo>
                <a:lnTo>
                  <a:pt x="4707" y="1442"/>
                </a:lnTo>
                <a:lnTo>
                  <a:pt x="4707" y="1442"/>
                </a:lnTo>
                <a:lnTo>
                  <a:pt x="4703" y="1451"/>
                </a:lnTo>
                <a:lnTo>
                  <a:pt x="4703" y="1456"/>
                </a:lnTo>
                <a:lnTo>
                  <a:pt x="4703" y="1456"/>
                </a:lnTo>
                <a:lnTo>
                  <a:pt x="4698" y="1460"/>
                </a:lnTo>
                <a:lnTo>
                  <a:pt x="4698" y="1460"/>
                </a:lnTo>
                <a:lnTo>
                  <a:pt x="4698" y="1465"/>
                </a:lnTo>
                <a:lnTo>
                  <a:pt x="4698" y="1465"/>
                </a:lnTo>
                <a:lnTo>
                  <a:pt x="4694" y="1465"/>
                </a:lnTo>
                <a:lnTo>
                  <a:pt x="4694" y="1465"/>
                </a:lnTo>
                <a:lnTo>
                  <a:pt x="4694" y="1460"/>
                </a:lnTo>
                <a:lnTo>
                  <a:pt x="4694" y="1465"/>
                </a:lnTo>
                <a:lnTo>
                  <a:pt x="4689" y="1465"/>
                </a:lnTo>
                <a:lnTo>
                  <a:pt x="4694" y="1469"/>
                </a:lnTo>
                <a:lnTo>
                  <a:pt x="4694" y="1469"/>
                </a:lnTo>
                <a:lnTo>
                  <a:pt x="4694" y="1469"/>
                </a:lnTo>
                <a:lnTo>
                  <a:pt x="4694" y="1474"/>
                </a:lnTo>
                <a:lnTo>
                  <a:pt x="4694" y="1474"/>
                </a:lnTo>
                <a:lnTo>
                  <a:pt x="4694" y="1474"/>
                </a:lnTo>
                <a:lnTo>
                  <a:pt x="4689" y="1474"/>
                </a:lnTo>
                <a:lnTo>
                  <a:pt x="4689" y="1479"/>
                </a:lnTo>
                <a:lnTo>
                  <a:pt x="4685" y="1479"/>
                </a:lnTo>
                <a:lnTo>
                  <a:pt x="4685" y="1474"/>
                </a:lnTo>
                <a:lnTo>
                  <a:pt x="4685" y="1474"/>
                </a:lnTo>
                <a:lnTo>
                  <a:pt x="4685" y="1474"/>
                </a:lnTo>
                <a:lnTo>
                  <a:pt x="4680" y="1474"/>
                </a:lnTo>
                <a:lnTo>
                  <a:pt x="4680" y="1479"/>
                </a:lnTo>
                <a:lnTo>
                  <a:pt x="4680" y="1479"/>
                </a:lnTo>
                <a:lnTo>
                  <a:pt x="4676" y="1479"/>
                </a:lnTo>
                <a:lnTo>
                  <a:pt x="4676" y="1483"/>
                </a:lnTo>
                <a:lnTo>
                  <a:pt x="4671" y="1483"/>
                </a:lnTo>
                <a:lnTo>
                  <a:pt x="4671" y="1483"/>
                </a:lnTo>
                <a:lnTo>
                  <a:pt x="4667" y="1483"/>
                </a:lnTo>
                <a:lnTo>
                  <a:pt x="4667" y="1483"/>
                </a:lnTo>
                <a:lnTo>
                  <a:pt x="4667" y="1483"/>
                </a:lnTo>
                <a:lnTo>
                  <a:pt x="4667" y="1488"/>
                </a:lnTo>
                <a:lnTo>
                  <a:pt x="4667" y="1488"/>
                </a:lnTo>
                <a:lnTo>
                  <a:pt x="4667" y="1488"/>
                </a:lnTo>
                <a:lnTo>
                  <a:pt x="4667" y="1492"/>
                </a:lnTo>
                <a:lnTo>
                  <a:pt x="4662" y="1497"/>
                </a:lnTo>
                <a:lnTo>
                  <a:pt x="4658" y="1501"/>
                </a:lnTo>
                <a:lnTo>
                  <a:pt x="4658" y="1506"/>
                </a:lnTo>
                <a:lnTo>
                  <a:pt x="4653" y="1510"/>
                </a:lnTo>
                <a:lnTo>
                  <a:pt x="4653" y="1510"/>
                </a:lnTo>
                <a:lnTo>
                  <a:pt x="4653" y="1510"/>
                </a:lnTo>
                <a:lnTo>
                  <a:pt x="4649" y="1515"/>
                </a:lnTo>
                <a:lnTo>
                  <a:pt x="4649" y="1515"/>
                </a:lnTo>
                <a:lnTo>
                  <a:pt x="4635" y="1519"/>
                </a:lnTo>
                <a:lnTo>
                  <a:pt x="4631" y="1519"/>
                </a:lnTo>
                <a:lnTo>
                  <a:pt x="4626" y="1519"/>
                </a:lnTo>
                <a:lnTo>
                  <a:pt x="4626" y="1519"/>
                </a:lnTo>
                <a:lnTo>
                  <a:pt x="4626" y="1524"/>
                </a:lnTo>
                <a:lnTo>
                  <a:pt x="4626" y="1524"/>
                </a:lnTo>
                <a:lnTo>
                  <a:pt x="4626" y="1528"/>
                </a:lnTo>
                <a:lnTo>
                  <a:pt x="4626" y="1528"/>
                </a:lnTo>
                <a:lnTo>
                  <a:pt x="4626" y="1528"/>
                </a:lnTo>
                <a:lnTo>
                  <a:pt x="4622" y="1528"/>
                </a:lnTo>
                <a:lnTo>
                  <a:pt x="4622" y="1528"/>
                </a:lnTo>
                <a:lnTo>
                  <a:pt x="4622" y="1528"/>
                </a:lnTo>
                <a:lnTo>
                  <a:pt x="4622" y="1528"/>
                </a:lnTo>
                <a:lnTo>
                  <a:pt x="4622" y="1528"/>
                </a:lnTo>
                <a:lnTo>
                  <a:pt x="4622" y="1533"/>
                </a:lnTo>
                <a:lnTo>
                  <a:pt x="4622" y="1533"/>
                </a:lnTo>
                <a:lnTo>
                  <a:pt x="4622" y="1533"/>
                </a:lnTo>
                <a:lnTo>
                  <a:pt x="4622" y="1537"/>
                </a:lnTo>
                <a:lnTo>
                  <a:pt x="4622" y="1537"/>
                </a:lnTo>
                <a:lnTo>
                  <a:pt x="4622" y="1542"/>
                </a:lnTo>
                <a:lnTo>
                  <a:pt x="4622" y="1542"/>
                </a:lnTo>
                <a:lnTo>
                  <a:pt x="4617" y="1542"/>
                </a:lnTo>
                <a:lnTo>
                  <a:pt x="4617" y="1546"/>
                </a:lnTo>
                <a:lnTo>
                  <a:pt x="4617" y="1546"/>
                </a:lnTo>
                <a:lnTo>
                  <a:pt x="4622" y="1546"/>
                </a:lnTo>
                <a:lnTo>
                  <a:pt x="4622" y="1546"/>
                </a:lnTo>
                <a:lnTo>
                  <a:pt x="4622" y="1546"/>
                </a:lnTo>
                <a:lnTo>
                  <a:pt x="4622" y="1546"/>
                </a:lnTo>
                <a:lnTo>
                  <a:pt x="4617" y="1546"/>
                </a:lnTo>
                <a:lnTo>
                  <a:pt x="4617" y="1546"/>
                </a:lnTo>
                <a:lnTo>
                  <a:pt x="4613" y="1546"/>
                </a:lnTo>
                <a:lnTo>
                  <a:pt x="4613" y="1546"/>
                </a:lnTo>
                <a:lnTo>
                  <a:pt x="4608" y="1542"/>
                </a:lnTo>
                <a:lnTo>
                  <a:pt x="4608" y="1542"/>
                </a:lnTo>
                <a:lnTo>
                  <a:pt x="4603" y="1542"/>
                </a:lnTo>
                <a:lnTo>
                  <a:pt x="4603" y="1542"/>
                </a:lnTo>
                <a:lnTo>
                  <a:pt x="4603" y="1542"/>
                </a:lnTo>
                <a:lnTo>
                  <a:pt x="4599" y="1542"/>
                </a:lnTo>
                <a:lnTo>
                  <a:pt x="4599" y="1542"/>
                </a:lnTo>
                <a:lnTo>
                  <a:pt x="4594" y="1537"/>
                </a:lnTo>
                <a:lnTo>
                  <a:pt x="4594" y="1537"/>
                </a:lnTo>
                <a:lnTo>
                  <a:pt x="4594" y="1537"/>
                </a:lnTo>
                <a:lnTo>
                  <a:pt x="4590" y="1537"/>
                </a:lnTo>
                <a:lnTo>
                  <a:pt x="4590" y="1537"/>
                </a:lnTo>
                <a:lnTo>
                  <a:pt x="4585" y="1542"/>
                </a:lnTo>
                <a:lnTo>
                  <a:pt x="4585" y="1542"/>
                </a:lnTo>
                <a:lnTo>
                  <a:pt x="4585" y="1546"/>
                </a:lnTo>
                <a:lnTo>
                  <a:pt x="4585" y="1546"/>
                </a:lnTo>
                <a:lnTo>
                  <a:pt x="4581" y="1551"/>
                </a:lnTo>
                <a:lnTo>
                  <a:pt x="4585" y="1551"/>
                </a:lnTo>
                <a:lnTo>
                  <a:pt x="4585" y="1551"/>
                </a:lnTo>
                <a:lnTo>
                  <a:pt x="4585" y="1551"/>
                </a:lnTo>
                <a:lnTo>
                  <a:pt x="4585" y="1551"/>
                </a:lnTo>
                <a:lnTo>
                  <a:pt x="4585" y="1551"/>
                </a:lnTo>
                <a:lnTo>
                  <a:pt x="4581" y="1555"/>
                </a:lnTo>
                <a:lnTo>
                  <a:pt x="4581" y="1555"/>
                </a:lnTo>
                <a:lnTo>
                  <a:pt x="4581" y="1560"/>
                </a:lnTo>
                <a:lnTo>
                  <a:pt x="4581" y="1564"/>
                </a:lnTo>
                <a:lnTo>
                  <a:pt x="4581" y="1569"/>
                </a:lnTo>
                <a:lnTo>
                  <a:pt x="4585" y="1569"/>
                </a:lnTo>
                <a:lnTo>
                  <a:pt x="4585" y="1573"/>
                </a:lnTo>
                <a:lnTo>
                  <a:pt x="4585" y="1573"/>
                </a:lnTo>
                <a:lnTo>
                  <a:pt x="4585" y="1573"/>
                </a:lnTo>
                <a:lnTo>
                  <a:pt x="4585" y="1573"/>
                </a:lnTo>
                <a:lnTo>
                  <a:pt x="4585" y="1573"/>
                </a:lnTo>
                <a:lnTo>
                  <a:pt x="4585" y="1578"/>
                </a:lnTo>
                <a:lnTo>
                  <a:pt x="4585" y="1578"/>
                </a:lnTo>
                <a:lnTo>
                  <a:pt x="4585" y="1578"/>
                </a:lnTo>
                <a:lnTo>
                  <a:pt x="4585" y="1582"/>
                </a:lnTo>
                <a:lnTo>
                  <a:pt x="4585" y="1582"/>
                </a:lnTo>
                <a:lnTo>
                  <a:pt x="4585" y="1587"/>
                </a:lnTo>
                <a:lnTo>
                  <a:pt x="4585" y="1587"/>
                </a:lnTo>
                <a:lnTo>
                  <a:pt x="4585" y="1587"/>
                </a:lnTo>
                <a:lnTo>
                  <a:pt x="4590" y="1587"/>
                </a:lnTo>
                <a:lnTo>
                  <a:pt x="4590" y="1592"/>
                </a:lnTo>
                <a:lnTo>
                  <a:pt x="4590" y="1592"/>
                </a:lnTo>
                <a:lnTo>
                  <a:pt x="4590" y="1592"/>
                </a:lnTo>
                <a:lnTo>
                  <a:pt x="4585" y="1592"/>
                </a:lnTo>
                <a:lnTo>
                  <a:pt x="4590" y="1592"/>
                </a:lnTo>
                <a:lnTo>
                  <a:pt x="4590" y="1592"/>
                </a:lnTo>
                <a:lnTo>
                  <a:pt x="4590" y="1592"/>
                </a:lnTo>
                <a:lnTo>
                  <a:pt x="4594" y="1596"/>
                </a:lnTo>
                <a:lnTo>
                  <a:pt x="4594" y="1596"/>
                </a:lnTo>
                <a:lnTo>
                  <a:pt x="4599" y="1596"/>
                </a:lnTo>
                <a:lnTo>
                  <a:pt x="4599" y="1601"/>
                </a:lnTo>
                <a:lnTo>
                  <a:pt x="4599" y="1601"/>
                </a:lnTo>
                <a:lnTo>
                  <a:pt x="4599" y="1605"/>
                </a:lnTo>
                <a:lnTo>
                  <a:pt x="4599" y="1605"/>
                </a:lnTo>
                <a:lnTo>
                  <a:pt x="4599" y="1610"/>
                </a:lnTo>
                <a:lnTo>
                  <a:pt x="4599" y="1610"/>
                </a:lnTo>
                <a:lnTo>
                  <a:pt x="4599" y="1614"/>
                </a:lnTo>
                <a:lnTo>
                  <a:pt x="4603" y="1614"/>
                </a:lnTo>
                <a:lnTo>
                  <a:pt x="4603" y="1614"/>
                </a:lnTo>
                <a:lnTo>
                  <a:pt x="4603" y="1619"/>
                </a:lnTo>
                <a:lnTo>
                  <a:pt x="4603" y="1628"/>
                </a:lnTo>
                <a:lnTo>
                  <a:pt x="4603" y="1637"/>
                </a:lnTo>
                <a:lnTo>
                  <a:pt x="4603" y="1637"/>
                </a:lnTo>
                <a:lnTo>
                  <a:pt x="4603" y="1637"/>
                </a:lnTo>
                <a:lnTo>
                  <a:pt x="4603" y="1637"/>
                </a:lnTo>
                <a:lnTo>
                  <a:pt x="4608" y="1637"/>
                </a:lnTo>
                <a:lnTo>
                  <a:pt x="4608" y="1632"/>
                </a:lnTo>
                <a:lnTo>
                  <a:pt x="4613" y="1637"/>
                </a:lnTo>
                <a:lnTo>
                  <a:pt x="4613" y="1637"/>
                </a:lnTo>
                <a:lnTo>
                  <a:pt x="4613" y="1637"/>
                </a:lnTo>
                <a:lnTo>
                  <a:pt x="4613" y="1637"/>
                </a:lnTo>
                <a:lnTo>
                  <a:pt x="4617" y="1632"/>
                </a:lnTo>
                <a:lnTo>
                  <a:pt x="4613" y="1637"/>
                </a:lnTo>
                <a:lnTo>
                  <a:pt x="4613" y="1637"/>
                </a:lnTo>
                <a:lnTo>
                  <a:pt x="4613" y="1637"/>
                </a:lnTo>
                <a:lnTo>
                  <a:pt x="4617" y="1637"/>
                </a:lnTo>
                <a:lnTo>
                  <a:pt x="4617" y="1637"/>
                </a:lnTo>
                <a:lnTo>
                  <a:pt x="4622" y="1637"/>
                </a:lnTo>
                <a:lnTo>
                  <a:pt x="4622" y="1637"/>
                </a:lnTo>
                <a:lnTo>
                  <a:pt x="4626" y="1637"/>
                </a:lnTo>
                <a:lnTo>
                  <a:pt x="4626" y="1637"/>
                </a:lnTo>
                <a:lnTo>
                  <a:pt x="4631" y="1637"/>
                </a:lnTo>
                <a:lnTo>
                  <a:pt x="4631" y="1632"/>
                </a:lnTo>
                <a:lnTo>
                  <a:pt x="4631" y="1637"/>
                </a:lnTo>
                <a:lnTo>
                  <a:pt x="4631" y="1637"/>
                </a:lnTo>
                <a:lnTo>
                  <a:pt x="4631" y="1637"/>
                </a:lnTo>
                <a:lnTo>
                  <a:pt x="4631" y="1641"/>
                </a:lnTo>
                <a:lnTo>
                  <a:pt x="4631" y="1646"/>
                </a:lnTo>
                <a:lnTo>
                  <a:pt x="4631" y="1646"/>
                </a:lnTo>
                <a:lnTo>
                  <a:pt x="4631" y="1646"/>
                </a:lnTo>
                <a:lnTo>
                  <a:pt x="4631" y="1646"/>
                </a:lnTo>
                <a:lnTo>
                  <a:pt x="4635" y="1646"/>
                </a:lnTo>
                <a:lnTo>
                  <a:pt x="4635" y="1646"/>
                </a:lnTo>
                <a:lnTo>
                  <a:pt x="4640" y="1641"/>
                </a:lnTo>
                <a:lnTo>
                  <a:pt x="4640" y="1646"/>
                </a:lnTo>
                <a:lnTo>
                  <a:pt x="4644" y="1646"/>
                </a:lnTo>
                <a:lnTo>
                  <a:pt x="4649" y="1641"/>
                </a:lnTo>
                <a:lnTo>
                  <a:pt x="4653" y="1641"/>
                </a:lnTo>
                <a:lnTo>
                  <a:pt x="4653" y="1637"/>
                </a:lnTo>
                <a:lnTo>
                  <a:pt x="4658" y="1641"/>
                </a:lnTo>
                <a:lnTo>
                  <a:pt x="4658" y="1641"/>
                </a:lnTo>
                <a:lnTo>
                  <a:pt x="4658" y="1641"/>
                </a:lnTo>
                <a:lnTo>
                  <a:pt x="4662" y="1641"/>
                </a:lnTo>
                <a:lnTo>
                  <a:pt x="4662" y="1641"/>
                </a:lnTo>
                <a:lnTo>
                  <a:pt x="4662" y="1641"/>
                </a:lnTo>
                <a:lnTo>
                  <a:pt x="4662" y="1641"/>
                </a:lnTo>
                <a:lnTo>
                  <a:pt x="4662" y="1641"/>
                </a:lnTo>
                <a:lnTo>
                  <a:pt x="4662" y="1646"/>
                </a:lnTo>
                <a:lnTo>
                  <a:pt x="4662" y="1646"/>
                </a:lnTo>
                <a:lnTo>
                  <a:pt x="4667" y="1646"/>
                </a:lnTo>
                <a:lnTo>
                  <a:pt x="4667" y="1646"/>
                </a:lnTo>
                <a:lnTo>
                  <a:pt x="4671" y="1641"/>
                </a:lnTo>
                <a:lnTo>
                  <a:pt x="4671" y="1641"/>
                </a:lnTo>
                <a:lnTo>
                  <a:pt x="4671" y="1641"/>
                </a:lnTo>
                <a:lnTo>
                  <a:pt x="4671" y="1646"/>
                </a:lnTo>
                <a:lnTo>
                  <a:pt x="4671" y="1646"/>
                </a:lnTo>
                <a:lnTo>
                  <a:pt x="4676" y="1641"/>
                </a:lnTo>
                <a:lnTo>
                  <a:pt x="4676" y="1641"/>
                </a:lnTo>
                <a:lnTo>
                  <a:pt x="4676" y="1646"/>
                </a:lnTo>
                <a:lnTo>
                  <a:pt x="4676" y="1646"/>
                </a:lnTo>
                <a:lnTo>
                  <a:pt x="4676" y="1646"/>
                </a:lnTo>
                <a:lnTo>
                  <a:pt x="4676" y="1646"/>
                </a:lnTo>
                <a:lnTo>
                  <a:pt x="4676" y="1646"/>
                </a:lnTo>
                <a:lnTo>
                  <a:pt x="4680" y="1646"/>
                </a:lnTo>
                <a:lnTo>
                  <a:pt x="4680" y="1646"/>
                </a:lnTo>
                <a:lnTo>
                  <a:pt x="4680" y="1650"/>
                </a:lnTo>
                <a:lnTo>
                  <a:pt x="4680" y="1659"/>
                </a:lnTo>
                <a:lnTo>
                  <a:pt x="4680" y="1659"/>
                </a:lnTo>
                <a:lnTo>
                  <a:pt x="4680" y="1659"/>
                </a:lnTo>
                <a:lnTo>
                  <a:pt x="4689" y="1655"/>
                </a:lnTo>
                <a:lnTo>
                  <a:pt x="4703" y="1650"/>
                </a:lnTo>
                <a:lnTo>
                  <a:pt x="4703" y="1646"/>
                </a:lnTo>
                <a:close/>
                <a:moveTo>
                  <a:pt x="4707" y="1745"/>
                </a:moveTo>
                <a:lnTo>
                  <a:pt x="4707" y="1745"/>
                </a:lnTo>
                <a:lnTo>
                  <a:pt x="4707" y="1745"/>
                </a:lnTo>
                <a:lnTo>
                  <a:pt x="4707" y="1745"/>
                </a:lnTo>
                <a:lnTo>
                  <a:pt x="4703" y="1741"/>
                </a:lnTo>
                <a:lnTo>
                  <a:pt x="4703" y="1741"/>
                </a:lnTo>
                <a:lnTo>
                  <a:pt x="4698" y="1745"/>
                </a:lnTo>
                <a:lnTo>
                  <a:pt x="4698" y="1745"/>
                </a:lnTo>
                <a:lnTo>
                  <a:pt x="4698" y="1750"/>
                </a:lnTo>
                <a:lnTo>
                  <a:pt x="4698" y="1754"/>
                </a:lnTo>
                <a:lnTo>
                  <a:pt x="4694" y="1754"/>
                </a:lnTo>
                <a:lnTo>
                  <a:pt x="4694" y="1754"/>
                </a:lnTo>
                <a:lnTo>
                  <a:pt x="4694" y="1754"/>
                </a:lnTo>
                <a:lnTo>
                  <a:pt x="4694" y="1754"/>
                </a:lnTo>
                <a:lnTo>
                  <a:pt x="4694" y="1754"/>
                </a:lnTo>
                <a:lnTo>
                  <a:pt x="4694" y="1754"/>
                </a:lnTo>
                <a:lnTo>
                  <a:pt x="4698" y="1754"/>
                </a:lnTo>
                <a:lnTo>
                  <a:pt x="4698" y="1754"/>
                </a:lnTo>
                <a:lnTo>
                  <a:pt x="4703" y="1759"/>
                </a:lnTo>
                <a:lnTo>
                  <a:pt x="4707" y="1754"/>
                </a:lnTo>
                <a:lnTo>
                  <a:pt x="4703" y="1754"/>
                </a:lnTo>
                <a:lnTo>
                  <a:pt x="4703" y="1754"/>
                </a:lnTo>
                <a:lnTo>
                  <a:pt x="4707" y="1750"/>
                </a:lnTo>
                <a:lnTo>
                  <a:pt x="4707" y="1745"/>
                </a:lnTo>
                <a:close/>
                <a:moveTo>
                  <a:pt x="4680" y="1754"/>
                </a:moveTo>
                <a:lnTo>
                  <a:pt x="4680" y="1754"/>
                </a:lnTo>
                <a:lnTo>
                  <a:pt x="4680" y="1754"/>
                </a:lnTo>
                <a:lnTo>
                  <a:pt x="4680" y="1754"/>
                </a:lnTo>
                <a:lnTo>
                  <a:pt x="4680" y="1754"/>
                </a:lnTo>
                <a:lnTo>
                  <a:pt x="4680" y="1754"/>
                </a:lnTo>
                <a:lnTo>
                  <a:pt x="4685" y="1750"/>
                </a:lnTo>
                <a:lnTo>
                  <a:pt x="4685" y="1750"/>
                </a:lnTo>
                <a:lnTo>
                  <a:pt x="4689" y="1750"/>
                </a:lnTo>
                <a:lnTo>
                  <a:pt x="4689" y="1745"/>
                </a:lnTo>
                <a:lnTo>
                  <a:pt x="4689" y="1745"/>
                </a:lnTo>
                <a:lnTo>
                  <a:pt x="4689" y="1745"/>
                </a:lnTo>
                <a:lnTo>
                  <a:pt x="4689" y="1741"/>
                </a:lnTo>
                <a:lnTo>
                  <a:pt x="4689" y="1741"/>
                </a:lnTo>
                <a:lnTo>
                  <a:pt x="4685" y="1741"/>
                </a:lnTo>
                <a:lnTo>
                  <a:pt x="4685" y="1741"/>
                </a:lnTo>
                <a:lnTo>
                  <a:pt x="4680" y="1741"/>
                </a:lnTo>
                <a:lnTo>
                  <a:pt x="4680" y="1741"/>
                </a:lnTo>
                <a:lnTo>
                  <a:pt x="4680" y="1741"/>
                </a:lnTo>
                <a:lnTo>
                  <a:pt x="4676" y="1741"/>
                </a:lnTo>
                <a:lnTo>
                  <a:pt x="4671" y="1741"/>
                </a:lnTo>
                <a:lnTo>
                  <a:pt x="4671" y="1741"/>
                </a:lnTo>
                <a:lnTo>
                  <a:pt x="4671" y="1741"/>
                </a:lnTo>
                <a:lnTo>
                  <a:pt x="4671" y="1741"/>
                </a:lnTo>
                <a:lnTo>
                  <a:pt x="4671" y="1741"/>
                </a:lnTo>
                <a:lnTo>
                  <a:pt x="4671" y="1741"/>
                </a:lnTo>
                <a:lnTo>
                  <a:pt x="4671" y="1745"/>
                </a:lnTo>
                <a:lnTo>
                  <a:pt x="4671" y="1745"/>
                </a:lnTo>
                <a:lnTo>
                  <a:pt x="4676" y="1745"/>
                </a:lnTo>
                <a:lnTo>
                  <a:pt x="4676" y="1745"/>
                </a:lnTo>
                <a:lnTo>
                  <a:pt x="4676" y="1750"/>
                </a:lnTo>
                <a:lnTo>
                  <a:pt x="4680" y="1750"/>
                </a:lnTo>
                <a:lnTo>
                  <a:pt x="4680" y="1750"/>
                </a:lnTo>
                <a:lnTo>
                  <a:pt x="4680" y="1750"/>
                </a:lnTo>
                <a:lnTo>
                  <a:pt x="4680" y="1754"/>
                </a:lnTo>
                <a:lnTo>
                  <a:pt x="4680" y="1754"/>
                </a:lnTo>
                <a:close/>
                <a:moveTo>
                  <a:pt x="4960" y="1582"/>
                </a:moveTo>
                <a:lnTo>
                  <a:pt x="4960" y="1582"/>
                </a:lnTo>
                <a:lnTo>
                  <a:pt x="4960" y="1582"/>
                </a:lnTo>
                <a:lnTo>
                  <a:pt x="4960" y="1582"/>
                </a:lnTo>
                <a:lnTo>
                  <a:pt x="4960" y="1582"/>
                </a:lnTo>
                <a:lnTo>
                  <a:pt x="4960" y="1582"/>
                </a:lnTo>
                <a:lnTo>
                  <a:pt x="4965" y="1587"/>
                </a:lnTo>
                <a:lnTo>
                  <a:pt x="4965" y="1582"/>
                </a:lnTo>
                <a:lnTo>
                  <a:pt x="4965" y="1582"/>
                </a:lnTo>
                <a:lnTo>
                  <a:pt x="4965" y="1582"/>
                </a:lnTo>
                <a:lnTo>
                  <a:pt x="4965" y="1582"/>
                </a:lnTo>
                <a:lnTo>
                  <a:pt x="4965" y="1582"/>
                </a:lnTo>
                <a:lnTo>
                  <a:pt x="4960" y="1578"/>
                </a:lnTo>
                <a:lnTo>
                  <a:pt x="4960" y="1578"/>
                </a:lnTo>
                <a:lnTo>
                  <a:pt x="4960" y="1578"/>
                </a:lnTo>
                <a:lnTo>
                  <a:pt x="4960" y="1578"/>
                </a:lnTo>
                <a:lnTo>
                  <a:pt x="4965" y="1582"/>
                </a:lnTo>
                <a:lnTo>
                  <a:pt x="4965" y="1582"/>
                </a:lnTo>
                <a:lnTo>
                  <a:pt x="4965" y="1582"/>
                </a:lnTo>
                <a:lnTo>
                  <a:pt x="4969" y="1582"/>
                </a:lnTo>
                <a:lnTo>
                  <a:pt x="4969" y="1582"/>
                </a:lnTo>
                <a:lnTo>
                  <a:pt x="4969" y="1582"/>
                </a:lnTo>
                <a:lnTo>
                  <a:pt x="4969" y="1582"/>
                </a:lnTo>
                <a:lnTo>
                  <a:pt x="4974" y="1582"/>
                </a:lnTo>
                <a:lnTo>
                  <a:pt x="4974" y="1582"/>
                </a:lnTo>
                <a:lnTo>
                  <a:pt x="4974" y="1582"/>
                </a:lnTo>
                <a:lnTo>
                  <a:pt x="4974" y="1578"/>
                </a:lnTo>
                <a:lnTo>
                  <a:pt x="4974" y="1578"/>
                </a:lnTo>
                <a:lnTo>
                  <a:pt x="4969" y="1578"/>
                </a:lnTo>
                <a:lnTo>
                  <a:pt x="4969" y="1578"/>
                </a:lnTo>
                <a:lnTo>
                  <a:pt x="4965" y="1578"/>
                </a:lnTo>
                <a:lnTo>
                  <a:pt x="4965" y="1578"/>
                </a:lnTo>
                <a:lnTo>
                  <a:pt x="4960" y="1578"/>
                </a:lnTo>
                <a:lnTo>
                  <a:pt x="4960" y="1578"/>
                </a:lnTo>
                <a:lnTo>
                  <a:pt x="4960" y="1578"/>
                </a:lnTo>
                <a:lnTo>
                  <a:pt x="4956" y="1578"/>
                </a:lnTo>
                <a:lnTo>
                  <a:pt x="4956" y="1578"/>
                </a:lnTo>
                <a:lnTo>
                  <a:pt x="4956" y="1578"/>
                </a:lnTo>
                <a:lnTo>
                  <a:pt x="4956" y="1578"/>
                </a:lnTo>
                <a:lnTo>
                  <a:pt x="4956" y="1582"/>
                </a:lnTo>
                <a:lnTo>
                  <a:pt x="4956" y="1582"/>
                </a:lnTo>
                <a:lnTo>
                  <a:pt x="4960" y="1582"/>
                </a:lnTo>
                <a:close/>
                <a:moveTo>
                  <a:pt x="3908" y="140"/>
                </a:moveTo>
                <a:lnTo>
                  <a:pt x="3908" y="140"/>
                </a:lnTo>
                <a:lnTo>
                  <a:pt x="3908" y="140"/>
                </a:lnTo>
                <a:lnTo>
                  <a:pt x="3908" y="145"/>
                </a:lnTo>
                <a:lnTo>
                  <a:pt x="3912" y="145"/>
                </a:lnTo>
                <a:lnTo>
                  <a:pt x="3917" y="145"/>
                </a:lnTo>
                <a:lnTo>
                  <a:pt x="3917" y="145"/>
                </a:lnTo>
                <a:lnTo>
                  <a:pt x="3921" y="145"/>
                </a:lnTo>
                <a:lnTo>
                  <a:pt x="3926" y="145"/>
                </a:lnTo>
                <a:lnTo>
                  <a:pt x="3921" y="145"/>
                </a:lnTo>
                <a:lnTo>
                  <a:pt x="3926" y="140"/>
                </a:lnTo>
                <a:lnTo>
                  <a:pt x="3926" y="140"/>
                </a:lnTo>
                <a:lnTo>
                  <a:pt x="3926" y="140"/>
                </a:lnTo>
                <a:lnTo>
                  <a:pt x="3926" y="140"/>
                </a:lnTo>
                <a:lnTo>
                  <a:pt x="3921" y="140"/>
                </a:lnTo>
                <a:lnTo>
                  <a:pt x="3921" y="140"/>
                </a:lnTo>
                <a:lnTo>
                  <a:pt x="3917" y="140"/>
                </a:lnTo>
                <a:lnTo>
                  <a:pt x="3908" y="136"/>
                </a:lnTo>
                <a:lnTo>
                  <a:pt x="3908" y="140"/>
                </a:lnTo>
                <a:lnTo>
                  <a:pt x="3908" y="140"/>
                </a:lnTo>
                <a:lnTo>
                  <a:pt x="3908" y="140"/>
                </a:lnTo>
                <a:lnTo>
                  <a:pt x="3908" y="140"/>
                </a:lnTo>
                <a:lnTo>
                  <a:pt x="3908" y="140"/>
                </a:lnTo>
                <a:lnTo>
                  <a:pt x="3908" y="140"/>
                </a:lnTo>
                <a:close/>
                <a:moveTo>
                  <a:pt x="4893" y="787"/>
                </a:moveTo>
                <a:lnTo>
                  <a:pt x="4893" y="787"/>
                </a:lnTo>
                <a:lnTo>
                  <a:pt x="4893" y="782"/>
                </a:lnTo>
                <a:lnTo>
                  <a:pt x="4888" y="782"/>
                </a:lnTo>
                <a:lnTo>
                  <a:pt x="4888" y="778"/>
                </a:lnTo>
                <a:lnTo>
                  <a:pt x="4888" y="778"/>
                </a:lnTo>
                <a:lnTo>
                  <a:pt x="4893" y="778"/>
                </a:lnTo>
                <a:lnTo>
                  <a:pt x="4893" y="778"/>
                </a:lnTo>
                <a:lnTo>
                  <a:pt x="4893" y="778"/>
                </a:lnTo>
                <a:lnTo>
                  <a:pt x="4893" y="773"/>
                </a:lnTo>
                <a:lnTo>
                  <a:pt x="4893" y="773"/>
                </a:lnTo>
                <a:lnTo>
                  <a:pt x="4893" y="769"/>
                </a:lnTo>
                <a:lnTo>
                  <a:pt x="4893" y="769"/>
                </a:lnTo>
                <a:lnTo>
                  <a:pt x="4888" y="769"/>
                </a:lnTo>
                <a:lnTo>
                  <a:pt x="4888" y="764"/>
                </a:lnTo>
                <a:lnTo>
                  <a:pt x="4888" y="764"/>
                </a:lnTo>
                <a:lnTo>
                  <a:pt x="4888" y="764"/>
                </a:lnTo>
                <a:lnTo>
                  <a:pt x="4888" y="764"/>
                </a:lnTo>
                <a:lnTo>
                  <a:pt x="4893" y="764"/>
                </a:lnTo>
                <a:lnTo>
                  <a:pt x="4893" y="764"/>
                </a:lnTo>
                <a:lnTo>
                  <a:pt x="4893" y="764"/>
                </a:lnTo>
                <a:lnTo>
                  <a:pt x="4893" y="760"/>
                </a:lnTo>
                <a:lnTo>
                  <a:pt x="4888" y="760"/>
                </a:lnTo>
                <a:lnTo>
                  <a:pt x="4888" y="755"/>
                </a:lnTo>
                <a:lnTo>
                  <a:pt x="4884" y="751"/>
                </a:lnTo>
                <a:lnTo>
                  <a:pt x="4884" y="751"/>
                </a:lnTo>
                <a:lnTo>
                  <a:pt x="4884" y="751"/>
                </a:lnTo>
                <a:lnTo>
                  <a:pt x="4884" y="746"/>
                </a:lnTo>
                <a:lnTo>
                  <a:pt x="4884" y="746"/>
                </a:lnTo>
                <a:lnTo>
                  <a:pt x="4879" y="746"/>
                </a:lnTo>
                <a:lnTo>
                  <a:pt x="4879" y="742"/>
                </a:lnTo>
                <a:lnTo>
                  <a:pt x="4875" y="737"/>
                </a:lnTo>
                <a:lnTo>
                  <a:pt x="4870" y="737"/>
                </a:lnTo>
                <a:lnTo>
                  <a:pt x="4866" y="733"/>
                </a:lnTo>
                <a:lnTo>
                  <a:pt x="4866" y="733"/>
                </a:lnTo>
                <a:lnTo>
                  <a:pt x="4861" y="728"/>
                </a:lnTo>
                <a:lnTo>
                  <a:pt x="4861" y="728"/>
                </a:lnTo>
                <a:lnTo>
                  <a:pt x="4856" y="723"/>
                </a:lnTo>
                <a:lnTo>
                  <a:pt x="4852" y="719"/>
                </a:lnTo>
                <a:lnTo>
                  <a:pt x="4852" y="714"/>
                </a:lnTo>
                <a:lnTo>
                  <a:pt x="4852" y="719"/>
                </a:lnTo>
                <a:lnTo>
                  <a:pt x="4847" y="719"/>
                </a:lnTo>
                <a:lnTo>
                  <a:pt x="4847" y="714"/>
                </a:lnTo>
                <a:lnTo>
                  <a:pt x="4847" y="714"/>
                </a:lnTo>
                <a:lnTo>
                  <a:pt x="4843" y="714"/>
                </a:lnTo>
                <a:lnTo>
                  <a:pt x="4843" y="714"/>
                </a:lnTo>
                <a:lnTo>
                  <a:pt x="4843" y="719"/>
                </a:lnTo>
                <a:lnTo>
                  <a:pt x="4843" y="719"/>
                </a:lnTo>
                <a:lnTo>
                  <a:pt x="4847" y="723"/>
                </a:lnTo>
                <a:lnTo>
                  <a:pt x="4852" y="723"/>
                </a:lnTo>
                <a:lnTo>
                  <a:pt x="4852" y="719"/>
                </a:lnTo>
                <a:lnTo>
                  <a:pt x="4852" y="719"/>
                </a:lnTo>
                <a:lnTo>
                  <a:pt x="4852" y="719"/>
                </a:lnTo>
                <a:lnTo>
                  <a:pt x="4852" y="719"/>
                </a:lnTo>
                <a:lnTo>
                  <a:pt x="4852" y="723"/>
                </a:lnTo>
                <a:lnTo>
                  <a:pt x="4856" y="723"/>
                </a:lnTo>
                <a:lnTo>
                  <a:pt x="4856" y="728"/>
                </a:lnTo>
                <a:lnTo>
                  <a:pt x="4856" y="728"/>
                </a:lnTo>
                <a:lnTo>
                  <a:pt x="4852" y="728"/>
                </a:lnTo>
                <a:lnTo>
                  <a:pt x="4852" y="728"/>
                </a:lnTo>
                <a:lnTo>
                  <a:pt x="4852" y="728"/>
                </a:lnTo>
                <a:lnTo>
                  <a:pt x="4852" y="728"/>
                </a:lnTo>
                <a:lnTo>
                  <a:pt x="4852" y="728"/>
                </a:lnTo>
                <a:lnTo>
                  <a:pt x="4847" y="728"/>
                </a:lnTo>
                <a:lnTo>
                  <a:pt x="4847" y="728"/>
                </a:lnTo>
                <a:lnTo>
                  <a:pt x="4843" y="723"/>
                </a:lnTo>
                <a:lnTo>
                  <a:pt x="4843" y="723"/>
                </a:lnTo>
                <a:lnTo>
                  <a:pt x="4843" y="723"/>
                </a:lnTo>
                <a:lnTo>
                  <a:pt x="4843" y="723"/>
                </a:lnTo>
                <a:lnTo>
                  <a:pt x="4838" y="723"/>
                </a:lnTo>
                <a:lnTo>
                  <a:pt x="4838" y="723"/>
                </a:lnTo>
                <a:lnTo>
                  <a:pt x="4838" y="723"/>
                </a:lnTo>
                <a:lnTo>
                  <a:pt x="4838" y="723"/>
                </a:lnTo>
                <a:lnTo>
                  <a:pt x="4843" y="728"/>
                </a:lnTo>
                <a:lnTo>
                  <a:pt x="4843" y="728"/>
                </a:lnTo>
                <a:lnTo>
                  <a:pt x="4843" y="728"/>
                </a:lnTo>
                <a:lnTo>
                  <a:pt x="4843" y="728"/>
                </a:lnTo>
                <a:lnTo>
                  <a:pt x="4843" y="733"/>
                </a:lnTo>
                <a:lnTo>
                  <a:pt x="4843" y="733"/>
                </a:lnTo>
                <a:lnTo>
                  <a:pt x="4843" y="733"/>
                </a:lnTo>
                <a:lnTo>
                  <a:pt x="4843" y="733"/>
                </a:lnTo>
                <a:lnTo>
                  <a:pt x="4843" y="733"/>
                </a:lnTo>
                <a:lnTo>
                  <a:pt x="4843" y="733"/>
                </a:lnTo>
                <a:lnTo>
                  <a:pt x="4843" y="737"/>
                </a:lnTo>
                <a:lnTo>
                  <a:pt x="4843" y="737"/>
                </a:lnTo>
                <a:lnTo>
                  <a:pt x="4847" y="742"/>
                </a:lnTo>
                <a:lnTo>
                  <a:pt x="4847" y="742"/>
                </a:lnTo>
                <a:lnTo>
                  <a:pt x="4847" y="742"/>
                </a:lnTo>
                <a:lnTo>
                  <a:pt x="4847" y="746"/>
                </a:lnTo>
                <a:lnTo>
                  <a:pt x="4847" y="746"/>
                </a:lnTo>
                <a:lnTo>
                  <a:pt x="4847" y="746"/>
                </a:lnTo>
                <a:lnTo>
                  <a:pt x="4847" y="746"/>
                </a:lnTo>
                <a:lnTo>
                  <a:pt x="4847" y="751"/>
                </a:lnTo>
                <a:lnTo>
                  <a:pt x="4852" y="751"/>
                </a:lnTo>
                <a:lnTo>
                  <a:pt x="4852" y="751"/>
                </a:lnTo>
                <a:lnTo>
                  <a:pt x="4852" y="751"/>
                </a:lnTo>
                <a:lnTo>
                  <a:pt x="4852" y="751"/>
                </a:lnTo>
                <a:lnTo>
                  <a:pt x="4856" y="751"/>
                </a:lnTo>
                <a:lnTo>
                  <a:pt x="4856" y="755"/>
                </a:lnTo>
                <a:lnTo>
                  <a:pt x="4861" y="755"/>
                </a:lnTo>
                <a:lnTo>
                  <a:pt x="4861" y="760"/>
                </a:lnTo>
                <a:lnTo>
                  <a:pt x="4861" y="760"/>
                </a:lnTo>
                <a:lnTo>
                  <a:pt x="4861" y="760"/>
                </a:lnTo>
                <a:lnTo>
                  <a:pt x="4861" y="760"/>
                </a:lnTo>
                <a:lnTo>
                  <a:pt x="4861" y="764"/>
                </a:lnTo>
                <a:lnTo>
                  <a:pt x="4861" y="764"/>
                </a:lnTo>
                <a:lnTo>
                  <a:pt x="4861" y="769"/>
                </a:lnTo>
                <a:lnTo>
                  <a:pt x="4866" y="769"/>
                </a:lnTo>
                <a:lnTo>
                  <a:pt x="4866" y="773"/>
                </a:lnTo>
                <a:lnTo>
                  <a:pt x="4866" y="773"/>
                </a:lnTo>
                <a:lnTo>
                  <a:pt x="4866" y="778"/>
                </a:lnTo>
                <a:lnTo>
                  <a:pt x="4866" y="778"/>
                </a:lnTo>
                <a:lnTo>
                  <a:pt x="4866" y="782"/>
                </a:lnTo>
                <a:lnTo>
                  <a:pt x="4866" y="782"/>
                </a:lnTo>
                <a:lnTo>
                  <a:pt x="4866" y="787"/>
                </a:lnTo>
                <a:lnTo>
                  <a:pt x="4866" y="787"/>
                </a:lnTo>
                <a:lnTo>
                  <a:pt x="4861" y="791"/>
                </a:lnTo>
                <a:lnTo>
                  <a:pt x="4861" y="791"/>
                </a:lnTo>
                <a:lnTo>
                  <a:pt x="4866" y="796"/>
                </a:lnTo>
                <a:lnTo>
                  <a:pt x="4866" y="796"/>
                </a:lnTo>
                <a:lnTo>
                  <a:pt x="4866" y="800"/>
                </a:lnTo>
                <a:lnTo>
                  <a:pt x="4866" y="800"/>
                </a:lnTo>
                <a:lnTo>
                  <a:pt x="4861" y="805"/>
                </a:lnTo>
                <a:lnTo>
                  <a:pt x="4861" y="805"/>
                </a:lnTo>
                <a:lnTo>
                  <a:pt x="4861" y="805"/>
                </a:lnTo>
                <a:lnTo>
                  <a:pt x="4856" y="809"/>
                </a:lnTo>
                <a:lnTo>
                  <a:pt x="4852" y="809"/>
                </a:lnTo>
                <a:lnTo>
                  <a:pt x="4852" y="809"/>
                </a:lnTo>
                <a:lnTo>
                  <a:pt x="4852" y="814"/>
                </a:lnTo>
                <a:lnTo>
                  <a:pt x="4852" y="814"/>
                </a:lnTo>
                <a:lnTo>
                  <a:pt x="4852" y="814"/>
                </a:lnTo>
                <a:lnTo>
                  <a:pt x="4852" y="814"/>
                </a:lnTo>
                <a:lnTo>
                  <a:pt x="4847" y="814"/>
                </a:lnTo>
                <a:lnTo>
                  <a:pt x="4847" y="814"/>
                </a:lnTo>
                <a:lnTo>
                  <a:pt x="4847" y="809"/>
                </a:lnTo>
                <a:lnTo>
                  <a:pt x="4843" y="809"/>
                </a:lnTo>
                <a:lnTo>
                  <a:pt x="4843" y="809"/>
                </a:lnTo>
                <a:lnTo>
                  <a:pt x="4843" y="805"/>
                </a:lnTo>
                <a:lnTo>
                  <a:pt x="4843" y="805"/>
                </a:lnTo>
                <a:lnTo>
                  <a:pt x="4843" y="805"/>
                </a:lnTo>
                <a:lnTo>
                  <a:pt x="4843" y="805"/>
                </a:lnTo>
                <a:lnTo>
                  <a:pt x="4843" y="800"/>
                </a:lnTo>
                <a:lnTo>
                  <a:pt x="4843" y="800"/>
                </a:lnTo>
                <a:lnTo>
                  <a:pt x="4843" y="800"/>
                </a:lnTo>
                <a:lnTo>
                  <a:pt x="4843" y="800"/>
                </a:lnTo>
                <a:lnTo>
                  <a:pt x="4838" y="800"/>
                </a:lnTo>
                <a:lnTo>
                  <a:pt x="4838" y="805"/>
                </a:lnTo>
                <a:lnTo>
                  <a:pt x="4838" y="805"/>
                </a:lnTo>
                <a:lnTo>
                  <a:pt x="4843" y="809"/>
                </a:lnTo>
                <a:lnTo>
                  <a:pt x="4843" y="814"/>
                </a:lnTo>
                <a:lnTo>
                  <a:pt x="4843" y="818"/>
                </a:lnTo>
                <a:lnTo>
                  <a:pt x="4843" y="823"/>
                </a:lnTo>
                <a:lnTo>
                  <a:pt x="4843" y="827"/>
                </a:lnTo>
                <a:lnTo>
                  <a:pt x="4843" y="827"/>
                </a:lnTo>
                <a:lnTo>
                  <a:pt x="4843" y="827"/>
                </a:lnTo>
                <a:lnTo>
                  <a:pt x="4843" y="832"/>
                </a:lnTo>
                <a:lnTo>
                  <a:pt x="4843" y="832"/>
                </a:lnTo>
                <a:lnTo>
                  <a:pt x="4847" y="836"/>
                </a:lnTo>
                <a:lnTo>
                  <a:pt x="4847" y="836"/>
                </a:lnTo>
                <a:lnTo>
                  <a:pt x="4847" y="841"/>
                </a:lnTo>
                <a:lnTo>
                  <a:pt x="4843" y="841"/>
                </a:lnTo>
                <a:lnTo>
                  <a:pt x="4843" y="841"/>
                </a:lnTo>
                <a:lnTo>
                  <a:pt x="4843" y="841"/>
                </a:lnTo>
                <a:lnTo>
                  <a:pt x="4838" y="841"/>
                </a:lnTo>
                <a:lnTo>
                  <a:pt x="4838" y="841"/>
                </a:lnTo>
                <a:lnTo>
                  <a:pt x="4834" y="841"/>
                </a:lnTo>
                <a:lnTo>
                  <a:pt x="4834" y="841"/>
                </a:lnTo>
                <a:lnTo>
                  <a:pt x="4834" y="836"/>
                </a:lnTo>
                <a:lnTo>
                  <a:pt x="4834" y="836"/>
                </a:lnTo>
                <a:lnTo>
                  <a:pt x="4834" y="836"/>
                </a:lnTo>
                <a:lnTo>
                  <a:pt x="4829" y="841"/>
                </a:lnTo>
                <a:lnTo>
                  <a:pt x="4825" y="841"/>
                </a:lnTo>
                <a:lnTo>
                  <a:pt x="4820" y="841"/>
                </a:lnTo>
                <a:lnTo>
                  <a:pt x="4820" y="841"/>
                </a:lnTo>
                <a:lnTo>
                  <a:pt x="4816" y="846"/>
                </a:lnTo>
                <a:lnTo>
                  <a:pt x="4816" y="846"/>
                </a:lnTo>
                <a:lnTo>
                  <a:pt x="4816" y="846"/>
                </a:lnTo>
                <a:lnTo>
                  <a:pt x="4811" y="846"/>
                </a:lnTo>
                <a:lnTo>
                  <a:pt x="4811" y="846"/>
                </a:lnTo>
                <a:lnTo>
                  <a:pt x="4811" y="846"/>
                </a:lnTo>
                <a:lnTo>
                  <a:pt x="4807" y="846"/>
                </a:lnTo>
                <a:lnTo>
                  <a:pt x="4807" y="846"/>
                </a:lnTo>
                <a:lnTo>
                  <a:pt x="4802" y="846"/>
                </a:lnTo>
                <a:lnTo>
                  <a:pt x="4802" y="846"/>
                </a:lnTo>
                <a:lnTo>
                  <a:pt x="4798" y="846"/>
                </a:lnTo>
                <a:lnTo>
                  <a:pt x="4798" y="846"/>
                </a:lnTo>
                <a:lnTo>
                  <a:pt x="4798" y="850"/>
                </a:lnTo>
                <a:lnTo>
                  <a:pt x="4798" y="855"/>
                </a:lnTo>
                <a:lnTo>
                  <a:pt x="4798" y="855"/>
                </a:lnTo>
                <a:lnTo>
                  <a:pt x="4793" y="855"/>
                </a:lnTo>
                <a:lnTo>
                  <a:pt x="4793" y="859"/>
                </a:lnTo>
                <a:lnTo>
                  <a:pt x="4793" y="859"/>
                </a:lnTo>
                <a:lnTo>
                  <a:pt x="4793" y="864"/>
                </a:lnTo>
                <a:lnTo>
                  <a:pt x="4793" y="864"/>
                </a:lnTo>
                <a:lnTo>
                  <a:pt x="4789" y="864"/>
                </a:lnTo>
                <a:lnTo>
                  <a:pt x="4789" y="864"/>
                </a:lnTo>
                <a:lnTo>
                  <a:pt x="4789" y="868"/>
                </a:lnTo>
                <a:lnTo>
                  <a:pt x="4789" y="868"/>
                </a:lnTo>
                <a:lnTo>
                  <a:pt x="4789" y="868"/>
                </a:lnTo>
                <a:lnTo>
                  <a:pt x="4784" y="868"/>
                </a:lnTo>
                <a:lnTo>
                  <a:pt x="4784" y="868"/>
                </a:lnTo>
                <a:lnTo>
                  <a:pt x="4784" y="873"/>
                </a:lnTo>
                <a:lnTo>
                  <a:pt x="4784" y="873"/>
                </a:lnTo>
                <a:lnTo>
                  <a:pt x="4784" y="873"/>
                </a:lnTo>
                <a:lnTo>
                  <a:pt x="4789" y="877"/>
                </a:lnTo>
                <a:lnTo>
                  <a:pt x="4789" y="877"/>
                </a:lnTo>
                <a:lnTo>
                  <a:pt x="4789" y="877"/>
                </a:lnTo>
                <a:lnTo>
                  <a:pt x="4789" y="877"/>
                </a:lnTo>
                <a:lnTo>
                  <a:pt x="4793" y="877"/>
                </a:lnTo>
                <a:lnTo>
                  <a:pt x="4793" y="877"/>
                </a:lnTo>
                <a:lnTo>
                  <a:pt x="4793" y="877"/>
                </a:lnTo>
                <a:lnTo>
                  <a:pt x="4793" y="877"/>
                </a:lnTo>
                <a:lnTo>
                  <a:pt x="4798" y="877"/>
                </a:lnTo>
                <a:lnTo>
                  <a:pt x="4798" y="877"/>
                </a:lnTo>
                <a:lnTo>
                  <a:pt x="4807" y="877"/>
                </a:lnTo>
                <a:lnTo>
                  <a:pt x="4807" y="877"/>
                </a:lnTo>
                <a:lnTo>
                  <a:pt x="4807" y="877"/>
                </a:lnTo>
                <a:lnTo>
                  <a:pt x="4807" y="877"/>
                </a:lnTo>
                <a:lnTo>
                  <a:pt x="4807" y="873"/>
                </a:lnTo>
                <a:lnTo>
                  <a:pt x="4807" y="868"/>
                </a:lnTo>
                <a:lnTo>
                  <a:pt x="4807" y="868"/>
                </a:lnTo>
                <a:lnTo>
                  <a:pt x="4807" y="868"/>
                </a:lnTo>
                <a:lnTo>
                  <a:pt x="4811" y="873"/>
                </a:lnTo>
                <a:lnTo>
                  <a:pt x="4811" y="868"/>
                </a:lnTo>
                <a:lnTo>
                  <a:pt x="4816" y="868"/>
                </a:lnTo>
                <a:lnTo>
                  <a:pt x="4816" y="868"/>
                </a:lnTo>
                <a:lnTo>
                  <a:pt x="4820" y="868"/>
                </a:lnTo>
                <a:lnTo>
                  <a:pt x="4820" y="868"/>
                </a:lnTo>
                <a:lnTo>
                  <a:pt x="4820" y="868"/>
                </a:lnTo>
                <a:lnTo>
                  <a:pt x="4820" y="868"/>
                </a:lnTo>
                <a:lnTo>
                  <a:pt x="4825" y="864"/>
                </a:lnTo>
                <a:lnTo>
                  <a:pt x="4825" y="864"/>
                </a:lnTo>
                <a:lnTo>
                  <a:pt x="4829" y="864"/>
                </a:lnTo>
                <a:lnTo>
                  <a:pt x="4829" y="864"/>
                </a:lnTo>
                <a:lnTo>
                  <a:pt x="4829" y="864"/>
                </a:lnTo>
                <a:lnTo>
                  <a:pt x="4829" y="859"/>
                </a:lnTo>
                <a:lnTo>
                  <a:pt x="4829" y="859"/>
                </a:lnTo>
                <a:lnTo>
                  <a:pt x="4834" y="859"/>
                </a:lnTo>
                <a:lnTo>
                  <a:pt x="4834" y="859"/>
                </a:lnTo>
                <a:lnTo>
                  <a:pt x="4834" y="859"/>
                </a:lnTo>
                <a:lnTo>
                  <a:pt x="4838" y="859"/>
                </a:lnTo>
                <a:lnTo>
                  <a:pt x="4838" y="859"/>
                </a:lnTo>
                <a:lnTo>
                  <a:pt x="4843" y="859"/>
                </a:lnTo>
                <a:lnTo>
                  <a:pt x="4843" y="859"/>
                </a:lnTo>
                <a:lnTo>
                  <a:pt x="4847" y="859"/>
                </a:lnTo>
                <a:lnTo>
                  <a:pt x="4847" y="859"/>
                </a:lnTo>
                <a:lnTo>
                  <a:pt x="4847" y="859"/>
                </a:lnTo>
                <a:lnTo>
                  <a:pt x="4852" y="859"/>
                </a:lnTo>
                <a:lnTo>
                  <a:pt x="4852" y="864"/>
                </a:lnTo>
                <a:lnTo>
                  <a:pt x="4852" y="864"/>
                </a:lnTo>
                <a:lnTo>
                  <a:pt x="4852" y="864"/>
                </a:lnTo>
                <a:lnTo>
                  <a:pt x="4847" y="868"/>
                </a:lnTo>
                <a:lnTo>
                  <a:pt x="4847" y="868"/>
                </a:lnTo>
                <a:lnTo>
                  <a:pt x="4852" y="868"/>
                </a:lnTo>
                <a:lnTo>
                  <a:pt x="4852" y="873"/>
                </a:lnTo>
                <a:lnTo>
                  <a:pt x="4852" y="873"/>
                </a:lnTo>
                <a:lnTo>
                  <a:pt x="4856" y="877"/>
                </a:lnTo>
                <a:lnTo>
                  <a:pt x="4856" y="877"/>
                </a:lnTo>
                <a:lnTo>
                  <a:pt x="4861" y="882"/>
                </a:lnTo>
                <a:lnTo>
                  <a:pt x="4861" y="882"/>
                </a:lnTo>
                <a:lnTo>
                  <a:pt x="4866" y="882"/>
                </a:lnTo>
                <a:lnTo>
                  <a:pt x="4870" y="882"/>
                </a:lnTo>
                <a:lnTo>
                  <a:pt x="4870" y="877"/>
                </a:lnTo>
                <a:lnTo>
                  <a:pt x="4870" y="868"/>
                </a:lnTo>
                <a:lnTo>
                  <a:pt x="4870" y="868"/>
                </a:lnTo>
                <a:lnTo>
                  <a:pt x="4870" y="864"/>
                </a:lnTo>
                <a:lnTo>
                  <a:pt x="4875" y="864"/>
                </a:lnTo>
                <a:lnTo>
                  <a:pt x="4875" y="864"/>
                </a:lnTo>
                <a:lnTo>
                  <a:pt x="4875" y="864"/>
                </a:lnTo>
                <a:lnTo>
                  <a:pt x="4875" y="864"/>
                </a:lnTo>
                <a:lnTo>
                  <a:pt x="4875" y="859"/>
                </a:lnTo>
                <a:lnTo>
                  <a:pt x="4870" y="859"/>
                </a:lnTo>
                <a:lnTo>
                  <a:pt x="4866" y="859"/>
                </a:lnTo>
                <a:lnTo>
                  <a:pt x="4866" y="855"/>
                </a:lnTo>
                <a:lnTo>
                  <a:pt x="4866" y="850"/>
                </a:lnTo>
                <a:lnTo>
                  <a:pt x="4866" y="850"/>
                </a:lnTo>
                <a:lnTo>
                  <a:pt x="4866" y="850"/>
                </a:lnTo>
                <a:lnTo>
                  <a:pt x="4866" y="850"/>
                </a:lnTo>
                <a:lnTo>
                  <a:pt x="4866" y="850"/>
                </a:lnTo>
                <a:lnTo>
                  <a:pt x="4866" y="850"/>
                </a:lnTo>
                <a:lnTo>
                  <a:pt x="4870" y="850"/>
                </a:lnTo>
                <a:lnTo>
                  <a:pt x="4870" y="855"/>
                </a:lnTo>
                <a:lnTo>
                  <a:pt x="4870" y="855"/>
                </a:lnTo>
                <a:lnTo>
                  <a:pt x="4870" y="855"/>
                </a:lnTo>
                <a:lnTo>
                  <a:pt x="4870" y="855"/>
                </a:lnTo>
                <a:lnTo>
                  <a:pt x="4870" y="855"/>
                </a:lnTo>
                <a:lnTo>
                  <a:pt x="4870" y="855"/>
                </a:lnTo>
                <a:lnTo>
                  <a:pt x="4870" y="855"/>
                </a:lnTo>
                <a:lnTo>
                  <a:pt x="4875" y="855"/>
                </a:lnTo>
                <a:lnTo>
                  <a:pt x="4875" y="855"/>
                </a:lnTo>
                <a:lnTo>
                  <a:pt x="4875" y="855"/>
                </a:lnTo>
                <a:lnTo>
                  <a:pt x="4875" y="855"/>
                </a:lnTo>
                <a:lnTo>
                  <a:pt x="4879" y="855"/>
                </a:lnTo>
                <a:lnTo>
                  <a:pt x="4879" y="855"/>
                </a:lnTo>
                <a:lnTo>
                  <a:pt x="4875" y="859"/>
                </a:lnTo>
                <a:lnTo>
                  <a:pt x="4875" y="859"/>
                </a:lnTo>
                <a:lnTo>
                  <a:pt x="4879" y="859"/>
                </a:lnTo>
                <a:lnTo>
                  <a:pt x="4884" y="855"/>
                </a:lnTo>
                <a:lnTo>
                  <a:pt x="4884" y="855"/>
                </a:lnTo>
                <a:lnTo>
                  <a:pt x="4888" y="855"/>
                </a:lnTo>
                <a:lnTo>
                  <a:pt x="4888" y="855"/>
                </a:lnTo>
                <a:lnTo>
                  <a:pt x="4893" y="859"/>
                </a:lnTo>
                <a:lnTo>
                  <a:pt x="4893" y="855"/>
                </a:lnTo>
                <a:lnTo>
                  <a:pt x="4893" y="850"/>
                </a:lnTo>
                <a:lnTo>
                  <a:pt x="4893" y="850"/>
                </a:lnTo>
                <a:lnTo>
                  <a:pt x="4893" y="850"/>
                </a:lnTo>
                <a:lnTo>
                  <a:pt x="4893" y="846"/>
                </a:lnTo>
                <a:lnTo>
                  <a:pt x="4893" y="846"/>
                </a:lnTo>
                <a:lnTo>
                  <a:pt x="4893" y="846"/>
                </a:lnTo>
                <a:lnTo>
                  <a:pt x="4897" y="846"/>
                </a:lnTo>
                <a:lnTo>
                  <a:pt x="4897" y="846"/>
                </a:lnTo>
                <a:lnTo>
                  <a:pt x="4897" y="850"/>
                </a:lnTo>
                <a:lnTo>
                  <a:pt x="4897" y="850"/>
                </a:lnTo>
                <a:lnTo>
                  <a:pt x="4902" y="855"/>
                </a:lnTo>
                <a:lnTo>
                  <a:pt x="4902" y="855"/>
                </a:lnTo>
                <a:lnTo>
                  <a:pt x="4902" y="855"/>
                </a:lnTo>
                <a:lnTo>
                  <a:pt x="4902" y="855"/>
                </a:lnTo>
                <a:lnTo>
                  <a:pt x="4902" y="855"/>
                </a:lnTo>
                <a:lnTo>
                  <a:pt x="4902" y="855"/>
                </a:lnTo>
                <a:lnTo>
                  <a:pt x="4902" y="850"/>
                </a:lnTo>
                <a:lnTo>
                  <a:pt x="4902" y="850"/>
                </a:lnTo>
                <a:lnTo>
                  <a:pt x="4902" y="846"/>
                </a:lnTo>
                <a:lnTo>
                  <a:pt x="4902" y="846"/>
                </a:lnTo>
                <a:lnTo>
                  <a:pt x="4902" y="846"/>
                </a:lnTo>
                <a:lnTo>
                  <a:pt x="4902" y="841"/>
                </a:lnTo>
                <a:lnTo>
                  <a:pt x="4902" y="841"/>
                </a:lnTo>
                <a:lnTo>
                  <a:pt x="4902" y="841"/>
                </a:lnTo>
                <a:lnTo>
                  <a:pt x="4906" y="841"/>
                </a:lnTo>
                <a:lnTo>
                  <a:pt x="4906" y="846"/>
                </a:lnTo>
                <a:lnTo>
                  <a:pt x="4911" y="846"/>
                </a:lnTo>
                <a:lnTo>
                  <a:pt x="4911" y="841"/>
                </a:lnTo>
                <a:lnTo>
                  <a:pt x="4906" y="841"/>
                </a:lnTo>
                <a:lnTo>
                  <a:pt x="4906" y="841"/>
                </a:lnTo>
                <a:lnTo>
                  <a:pt x="4906" y="841"/>
                </a:lnTo>
                <a:lnTo>
                  <a:pt x="4906" y="841"/>
                </a:lnTo>
                <a:lnTo>
                  <a:pt x="4906" y="836"/>
                </a:lnTo>
                <a:lnTo>
                  <a:pt x="4906" y="836"/>
                </a:lnTo>
                <a:lnTo>
                  <a:pt x="4906" y="836"/>
                </a:lnTo>
                <a:lnTo>
                  <a:pt x="4906" y="836"/>
                </a:lnTo>
                <a:lnTo>
                  <a:pt x="4906" y="832"/>
                </a:lnTo>
                <a:lnTo>
                  <a:pt x="4906" y="832"/>
                </a:lnTo>
                <a:lnTo>
                  <a:pt x="4906" y="832"/>
                </a:lnTo>
                <a:lnTo>
                  <a:pt x="4906" y="832"/>
                </a:lnTo>
                <a:lnTo>
                  <a:pt x="4911" y="836"/>
                </a:lnTo>
                <a:lnTo>
                  <a:pt x="4911" y="836"/>
                </a:lnTo>
                <a:lnTo>
                  <a:pt x="4911" y="836"/>
                </a:lnTo>
                <a:lnTo>
                  <a:pt x="4911" y="836"/>
                </a:lnTo>
                <a:lnTo>
                  <a:pt x="4911" y="841"/>
                </a:lnTo>
                <a:lnTo>
                  <a:pt x="4911" y="841"/>
                </a:lnTo>
                <a:lnTo>
                  <a:pt x="4911" y="841"/>
                </a:lnTo>
                <a:lnTo>
                  <a:pt x="4911" y="846"/>
                </a:lnTo>
                <a:lnTo>
                  <a:pt x="4911" y="846"/>
                </a:lnTo>
                <a:lnTo>
                  <a:pt x="4911" y="846"/>
                </a:lnTo>
                <a:lnTo>
                  <a:pt x="4915" y="850"/>
                </a:lnTo>
                <a:lnTo>
                  <a:pt x="4915" y="850"/>
                </a:lnTo>
                <a:lnTo>
                  <a:pt x="4915" y="846"/>
                </a:lnTo>
                <a:lnTo>
                  <a:pt x="4915" y="846"/>
                </a:lnTo>
                <a:lnTo>
                  <a:pt x="4915" y="846"/>
                </a:lnTo>
                <a:lnTo>
                  <a:pt x="4920" y="841"/>
                </a:lnTo>
                <a:lnTo>
                  <a:pt x="4920" y="841"/>
                </a:lnTo>
                <a:lnTo>
                  <a:pt x="4920" y="841"/>
                </a:lnTo>
                <a:lnTo>
                  <a:pt x="4920" y="841"/>
                </a:lnTo>
                <a:lnTo>
                  <a:pt x="4915" y="836"/>
                </a:lnTo>
                <a:lnTo>
                  <a:pt x="4915" y="836"/>
                </a:lnTo>
                <a:lnTo>
                  <a:pt x="4915" y="832"/>
                </a:lnTo>
                <a:lnTo>
                  <a:pt x="4915" y="832"/>
                </a:lnTo>
                <a:lnTo>
                  <a:pt x="4920" y="832"/>
                </a:lnTo>
                <a:lnTo>
                  <a:pt x="4920" y="832"/>
                </a:lnTo>
                <a:lnTo>
                  <a:pt x="4915" y="827"/>
                </a:lnTo>
                <a:lnTo>
                  <a:pt x="4911" y="823"/>
                </a:lnTo>
                <a:lnTo>
                  <a:pt x="4911" y="823"/>
                </a:lnTo>
                <a:lnTo>
                  <a:pt x="4911" y="823"/>
                </a:lnTo>
                <a:lnTo>
                  <a:pt x="4906" y="818"/>
                </a:lnTo>
                <a:lnTo>
                  <a:pt x="4906" y="818"/>
                </a:lnTo>
                <a:lnTo>
                  <a:pt x="4906" y="818"/>
                </a:lnTo>
                <a:lnTo>
                  <a:pt x="4906" y="814"/>
                </a:lnTo>
                <a:lnTo>
                  <a:pt x="4906" y="809"/>
                </a:lnTo>
                <a:lnTo>
                  <a:pt x="4906" y="809"/>
                </a:lnTo>
                <a:lnTo>
                  <a:pt x="4906" y="809"/>
                </a:lnTo>
                <a:lnTo>
                  <a:pt x="4906" y="805"/>
                </a:lnTo>
                <a:lnTo>
                  <a:pt x="4906" y="805"/>
                </a:lnTo>
                <a:lnTo>
                  <a:pt x="4906" y="805"/>
                </a:lnTo>
                <a:lnTo>
                  <a:pt x="4902" y="796"/>
                </a:lnTo>
                <a:lnTo>
                  <a:pt x="4897" y="791"/>
                </a:lnTo>
                <a:lnTo>
                  <a:pt x="4893" y="787"/>
                </a:lnTo>
                <a:close/>
                <a:moveTo>
                  <a:pt x="4748" y="1754"/>
                </a:moveTo>
                <a:lnTo>
                  <a:pt x="4748" y="1754"/>
                </a:lnTo>
                <a:lnTo>
                  <a:pt x="4748" y="1754"/>
                </a:lnTo>
                <a:lnTo>
                  <a:pt x="4748" y="1754"/>
                </a:lnTo>
                <a:lnTo>
                  <a:pt x="4748" y="1754"/>
                </a:lnTo>
                <a:lnTo>
                  <a:pt x="4748" y="1754"/>
                </a:lnTo>
                <a:lnTo>
                  <a:pt x="4748" y="1754"/>
                </a:lnTo>
                <a:lnTo>
                  <a:pt x="4748" y="1750"/>
                </a:lnTo>
                <a:lnTo>
                  <a:pt x="4748" y="1750"/>
                </a:lnTo>
                <a:lnTo>
                  <a:pt x="4748" y="1750"/>
                </a:lnTo>
                <a:lnTo>
                  <a:pt x="4748" y="1750"/>
                </a:lnTo>
                <a:lnTo>
                  <a:pt x="4748" y="1745"/>
                </a:lnTo>
                <a:lnTo>
                  <a:pt x="4748" y="1745"/>
                </a:lnTo>
                <a:lnTo>
                  <a:pt x="4748" y="1745"/>
                </a:lnTo>
                <a:lnTo>
                  <a:pt x="4744" y="1745"/>
                </a:lnTo>
                <a:lnTo>
                  <a:pt x="4744" y="1745"/>
                </a:lnTo>
                <a:lnTo>
                  <a:pt x="4744" y="1745"/>
                </a:lnTo>
                <a:lnTo>
                  <a:pt x="4744" y="1745"/>
                </a:lnTo>
                <a:lnTo>
                  <a:pt x="4744" y="1745"/>
                </a:lnTo>
                <a:lnTo>
                  <a:pt x="4744" y="1745"/>
                </a:lnTo>
                <a:lnTo>
                  <a:pt x="4739" y="1745"/>
                </a:lnTo>
                <a:lnTo>
                  <a:pt x="4739" y="1745"/>
                </a:lnTo>
                <a:lnTo>
                  <a:pt x="4739" y="1745"/>
                </a:lnTo>
                <a:lnTo>
                  <a:pt x="4739" y="1745"/>
                </a:lnTo>
                <a:lnTo>
                  <a:pt x="4735" y="1745"/>
                </a:lnTo>
                <a:lnTo>
                  <a:pt x="4735" y="1745"/>
                </a:lnTo>
                <a:lnTo>
                  <a:pt x="4735" y="1745"/>
                </a:lnTo>
                <a:lnTo>
                  <a:pt x="4735" y="1741"/>
                </a:lnTo>
                <a:lnTo>
                  <a:pt x="4735" y="1741"/>
                </a:lnTo>
                <a:lnTo>
                  <a:pt x="4730" y="1741"/>
                </a:lnTo>
                <a:lnTo>
                  <a:pt x="4730" y="1741"/>
                </a:lnTo>
                <a:lnTo>
                  <a:pt x="4725" y="1741"/>
                </a:lnTo>
                <a:lnTo>
                  <a:pt x="4725" y="1741"/>
                </a:lnTo>
                <a:lnTo>
                  <a:pt x="4725" y="1745"/>
                </a:lnTo>
                <a:lnTo>
                  <a:pt x="4730" y="1745"/>
                </a:lnTo>
                <a:lnTo>
                  <a:pt x="4730" y="1750"/>
                </a:lnTo>
                <a:lnTo>
                  <a:pt x="4730" y="1750"/>
                </a:lnTo>
                <a:lnTo>
                  <a:pt x="4730" y="1750"/>
                </a:lnTo>
                <a:lnTo>
                  <a:pt x="4735" y="1750"/>
                </a:lnTo>
                <a:lnTo>
                  <a:pt x="4735" y="1750"/>
                </a:lnTo>
                <a:lnTo>
                  <a:pt x="4735" y="1750"/>
                </a:lnTo>
                <a:lnTo>
                  <a:pt x="4735" y="1750"/>
                </a:lnTo>
                <a:lnTo>
                  <a:pt x="4730" y="1750"/>
                </a:lnTo>
                <a:lnTo>
                  <a:pt x="4730" y="1754"/>
                </a:lnTo>
                <a:lnTo>
                  <a:pt x="4730" y="1754"/>
                </a:lnTo>
                <a:lnTo>
                  <a:pt x="4725" y="1754"/>
                </a:lnTo>
                <a:lnTo>
                  <a:pt x="4725" y="1750"/>
                </a:lnTo>
                <a:lnTo>
                  <a:pt x="4725" y="1750"/>
                </a:lnTo>
                <a:lnTo>
                  <a:pt x="4725" y="1750"/>
                </a:lnTo>
                <a:lnTo>
                  <a:pt x="4725" y="1750"/>
                </a:lnTo>
                <a:lnTo>
                  <a:pt x="4725" y="1745"/>
                </a:lnTo>
                <a:lnTo>
                  <a:pt x="4721" y="1745"/>
                </a:lnTo>
                <a:lnTo>
                  <a:pt x="4721" y="1745"/>
                </a:lnTo>
                <a:lnTo>
                  <a:pt x="4716" y="1745"/>
                </a:lnTo>
                <a:lnTo>
                  <a:pt x="4716" y="1745"/>
                </a:lnTo>
                <a:lnTo>
                  <a:pt x="4716" y="1745"/>
                </a:lnTo>
                <a:lnTo>
                  <a:pt x="4712" y="1750"/>
                </a:lnTo>
                <a:lnTo>
                  <a:pt x="4712" y="1750"/>
                </a:lnTo>
                <a:lnTo>
                  <a:pt x="4712" y="1750"/>
                </a:lnTo>
                <a:lnTo>
                  <a:pt x="4712" y="1750"/>
                </a:lnTo>
                <a:lnTo>
                  <a:pt x="4707" y="1750"/>
                </a:lnTo>
                <a:lnTo>
                  <a:pt x="4707" y="1754"/>
                </a:lnTo>
                <a:lnTo>
                  <a:pt x="4707" y="1754"/>
                </a:lnTo>
                <a:lnTo>
                  <a:pt x="4707" y="1759"/>
                </a:lnTo>
                <a:lnTo>
                  <a:pt x="4707" y="1759"/>
                </a:lnTo>
                <a:lnTo>
                  <a:pt x="4712" y="1759"/>
                </a:lnTo>
                <a:lnTo>
                  <a:pt x="4712" y="1759"/>
                </a:lnTo>
                <a:lnTo>
                  <a:pt x="4712" y="1759"/>
                </a:lnTo>
                <a:lnTo>
                  <a:pt x="4716" y="1759"/>
                </a:lnTo>
                <a:lnTo>
                  <a:pt x="4716" y="1759"/>
                </a:lnTo>
                <a:lnTo>
                  <a:pt x="4716" y="1759"/>
                </a:lnTo>
                <a:lnTo>
                  <a:pt x="4716" y="1759"/>
                </a:lnTo>
                <a:lnTo>
                  <a:pt x="4721" y="1759"/>
                </a:lnTo>
                <a:lnTo>
                  <a:pt x="4721" y="1759"/>
                </a:lnTo>
                <a:lnTo>
                  <a:pt x="4725" y="1759"/>
                </a:lnTo>
                <a:lnTo>
                  <a:pt x="4725" y="1759"/>
                </a:lnTo>
                <a:lnTo>
                  <a:pt x="4725" y="1759"/>
                </a:lnTo>
                <a:lnTo>
                  <a:pt x="4730" y="1754"/>
                </a:lnTo>
                <a:lnTo>
                  <a:pt x="4730" y="1754"/>
                </a:lnTo>
                <a:lnTo>
                  <a:pt x="4735" y="1754"/>
                </a:lnTo>
                <a:lnTo>
                  <a:pt x="4735" y="1754"/>
                </a:lnTo>
                <a:lnTo>
                  <a:pt x="4739" y="1754"/>
                </a:lnTo>
                <a:lnTo>
                  <a:pt x="4739" y="1754"/>
                </a:lnTo>
                <a:lnTo>
                  <a:pt x="4739" y="1754"/>
                </a:lnTo>
                <a:lnTo>
                  <a:pt x="4739" y="1754"/>
                </a:lnTo>
                <a:lnTo>
                  <a:pt x="4739" y="1754"/>
                </a:lnTo>
                <a:lnTo>
                  <a:pt x="4744" y="1754"/>
                </a:lnTo>
                <a:lnTo>
                  <a:pt x="4744" y="1754"/>
                </a:lnTo>
                <a:lnTo>
                  <a:pt x="4744" y="1754"/>
                </a:lnTo>
                <a:lnTo>
                  <a:pt x="4744" y="1754"/>
                </a:lnTo>
                <a:lnTo>
                  <a:pt x="4744" y="1754"/>
                </a:lnTo>
                <a:lnTo>
                  <a:pt x="4744" y="1754"/>
                </a:lnTo>
                <a:lnTo>
                  <a:pt x="4744" y="1754"/>
                </a:lnTo>
                <a:lnTo>
                  <a:pt x="4744" y="1754"/>
                </a:lnTo>
                <a:lnTo>
                  <a:pt x="4744" y="1754"/>
                </a:lnTo>
                <a:lnTo>
                  <a:pt x="4748" y="1754"/>
                </a:lnTo>
                <a:close/>
                <a:moveTo>
                  <a:pt x="4816" y="1750"/>
                </a:moveTo>
                <a:lnTo>
                  <a:pt x="4816" y="1745"/>
                </a:lnTo>
                <a:lnTo>
                  <a:pt x="4816" y="1745"/>
                </a:lnTo>
                <a:lnTo>
                  <a:pt x="4816" y="1741"/>
                </a:lnTo>
                <a:lnTo>
                  <a:pt x="4816" y="1741"/>
                </a:lnTo>
                <a:lnTo>
                  <a:pt x="4816" y="1741"/>
                </a:lnTo>
                <a:lnTo>
                  <a:pt x="4816" y="1741"/>
                </a:lnTo>
                <a:lnTo>
                  <a:pt x="4816" y="1745"/>
                </a:lnTo>
                <a:lnTo>
                  <a:pt x="4816" y="1745"/>
                </a:lnTo>
                <a:lnTo>
                  <a:pt x="4816" y="1745"/>
                </a:lnTo>
                <a:lnTo>
                  <a:pt x="4811" y="1745"/>
                </a:lnTo>
                <a:lnTo>
                  <a:pt x="4811" y="1750"/>
                </a:lnTo>
                <a:lnTo>
                  <a:pt x="4811" y="1750"/>
                </a:lnTo>
                <a:lnTo>
                  <a:pt x="4811" y="1750"/>
                </a:lnTo>
                <a:lnTo>
                  <a:pt x="4807" y="1750"/>
                </a:lnTo>
                <a:lnTo>
                  <a:pt x="4807" y="1750"/>
                </a:lnTo>
                <a:lnTo>
                  <a:pt x="4807" y="1750"/>
                </a:lnTo>
                <a:lnTo>
                  <a:pt x="4807" y="1754"/>
                </a:lnTo>
                <a:lnTo>
                  <a:pt x="4802" y="1754"/>
                </a:lnTo>
                <a:lnTo>
                  <a:pt x="4802" y="1750"/>
                </a:lnTo>
                <a:lnTo>
                  <a:pt x="4802" y="1750"/>
                </a:lnTo>
                <a:lnTo>
                  <a:pt x="4798" y="1750"/>
                </a:lnTo>
                <a:lnTo>
                  <a:pt x="4798" y="1750"/>
                </a:lnTo>
                <a:lnTo>
                  <a:pt x="4798" y="1750"/>
                </a:lnTo>
                <a:lnTo>
                  <a:pt x="4798" y="1750"/>
                </a:lnTo>
                <a:lnTo>
                  <a:pt x="4793" y="1750"/>
                </a:lnTo>
                <a:lnTo>
                  <a:pt x="4793" y="1750"/>
                </a:lnTo>
                <a:lnTo>
                  <a:pt x="4793" y="1750"/>
                </a:lnTo>
                <a:lnTo>
                  <a:pt x="4793" y="1750"/>
                </a:lnTo>
                <a:lnTo>
                  <a:pt x="4789" y="1750"/>
                </a:lnTo>
                <a:lnTo>
                  <a:pt x="4789" y="1750"/>
                </a:lnTo>
                <a:lnTo>
                  <a:pt x="4789" y="1750"/>
                </a:lnTo>
                <a:lnTo>
                  <a:pt x="4784" y="1750"/>
                </a:lnTo>
                <a:lnTo>
                  <a:pt x="4784" y="1745"/>
                </a:lnTo>
                <a:lnTo>
                  <a:pt x="4780" y="1745"/>
                </a:lnTo>
                <a:lnTo>
                  <a:pt x="4780" y="1745"/>
                </a:lnTo>
                <a:lnTo>
                  <a:pt x="4780" y="1745"/>
                </a:lnTo>
                <a:lnTo>
                  <a:pt x="4775" y="1745"/>
                </a:lnTo>
                <a:lnTo>
                  <a:pt x="4775" y="1745"/>
                </a:lnTo>
                <a:lnTo>
                  <a:pt x="4775" y="1745"/>
                </a:lnTo>
                <a:lnTo>
                  <a:pt x="4775" y="1745"/>
                </a:lnTo>
                <a:lnTo>
                  <a:pt x="4771" y="1745"/>
                </a:lnTo>
                <a:lnTo>
                  <a:pt x="4771" y="1745"/>
                </a:lnTo>
                <a:lnTo>
                  <a:pt x="4766" y="1745"/>
                </a:lnTo>
                <a:lnTo>
                  <a:pt x="4766" y="1750"/>
                </a:lnTo>
                <a:lnTo>
                  <a:pt x="4766" y="1750"/>
                </a:lnTo>
                <a:lnTo>
                  <a:pt x="4762" y="1750"/>
                </a:lnTo>
                <a:lnTo>
                  <a:pt x="4762" y="1750"/>
                </a:lnTo>
                <a:lnTo>
                  <a:pt x="4762" y="1750"/>
                </a:lnTo>
                <a:lnTo>
                  <a:pt x="4762" y="1750"/>
                </a:lnTo>
                <a:lnTo>
                  <a:pt x="4762" y="1750"/>
                </a:lnTo>
                <a:lnTo>
                  <a:pt x="4762" y="1754"/>
                </a:lnTo>
                <a:lnTo>
                  <a:pt x="4762" y="1754"/>
                </a:lnTo>
                <a:lnTo>
                  <a:pt x="4762" y="1754"/>
                </a:lnTo>
                <a:lnTo>
                  <a:pt x="4762" y="1754"/>
                </a:lnTo>
                <a:lnTo>
                  <a:pt x="4766" y="1754"/>
                </a:lnTo>
                <a:lnTo>
                  <a:pt x="4766" y="1754"/>
                </a:lnTo>
                <a:lnTo>
                  <a:pt x="4771" y="1754"/>
                </a:lnTo>
                <a:lnTo>
                  <a:pt x="4775" y="1754"/>
                </a:lnTo>
                <a:lnTo>
                  <a:pt x="4780" y="1754"/>
                </a:lnTo>
                <a:lnTo>
                  <a:pt x="4780" y="1759"/>
                </a:lnTo>
                <a:lnTo>
                  <a:pt x="4784" y="1759"/>
                </a:lnTo>
                <a:lnTo>
                  <a:pt x="4784" y="1759"/>
                </a:lnTo>
                <a:lnTo>
                  <a:pt x="4784" y="1759"/>
                </a:lnTo>
                <a:lnTo>
                  <a:pt x="4784" y="1759"/>
                </a:lnTo>
                <a:lnTo>
                  <a:pt x="4789" y="1759"/>
                </a:lnTo>
                <a:lnTo>
                  <a:pt x="4789" y="1754"/>
                </a:lnTo>
                <a:lnTo>
                  <a:pt x="4789" y="1754"/>
                </a:lnTo>
                <a:lnTo>
                  <a:pt x="4793" y="1754"/>
                </a:lnTo>
                <a:lnTo>
                  <a:pt x="4793" y="1759"/>
                </a:lnTo>
                <a:lnTo>
                  <a:pt x="4793" y="1759"/>
                </a:lnTo>
                <a:lnTo>
                  <a:pt x="4793" y="1759"/>
                </a:lnTo>
                <a:lnTo>
                  <a:pt x="4798" y="1759"/>
                </a:lnTo>
                <a:lnTo>
                  <a:pt x="4802" y="1754"/>
                </a:lnTo>
                <a:lnTo>
                  <a:pt x="4802" y="1754"/>
                </a:lnTo>
                <a:lnTo>
                  <a:pt x="4807" y="1754"/>
                </a:lnTo>
                <a:lnTo>
                  <a:pt x="4807" y="1754"/>
                </a:lnTo>
                <a:lnTo>
                  <a:pt x="4807" y="1754"/>
                </a:lnTo>
                <a:lnTo>
                  <a:pt x="4811" y="1754"/>
                </a:lnTo>
                <a:lnTo>
                  <a:pt x="4811" y="1754"/>
                </a:lnTo>
                <a:lnTo>
                  <a:pt x="4811" y="1754"/>
                </a:lnTo>
                <a:lnTo>
                  <a:pt x="4816" y="1750"/>
                </a:lnTo>
                <a:lnTo>
                  <a:pt x="4816" y="1750"/>
                </a:lnTo>
                <a:lnTo>
                  <a:pt x="4816" y="1750"/>
                </a:lnTo>
                <a:lnTo>
                  <a:pt x="4816" y="1750"/>
                </a:lnTo>
                <a:lnTo>
                  <a:pt x="4816" y="1750"/>
                </a:lnTo>
                <a:close/>
                <a:moveTo>
                  <a:pt x="4974" y="1723"/>
                </a:moveTo>
                <a:lnTo>
                  <a:pt x="4969" y="1723"/>
                </a:lnTo>
                <a:lnTo>
                  <a:pt x="4969" y="1723"/>
                </a:lnTo>
                <a:lnTo>
                  <a:pt x="4969" y="1727"/>
                </a:lnTo>
                <a:lnTo>
                  <a:pt x="4969" y="1727"/>
                </a:lnTo>
                <a:lnTo>
                  <a:pt x="4969" y="1727"/>
                </a:lnTo>
                <a:lnTo>
                  <a:pt x="4965" y="1727"/>
                </a:lnTo>
                <a:lnTo>
                  <a:pt x="4965" y="1727"/>
                </a:lnTo>
                <a:lnTo>
                  <a:pt x="4965" y="1732"/>
                </a:lnTo>
                <a:lnTo>
                  <a:pt x="4965" y="1732"/>
                </a:lnTo>
                <a:lnTo>
                  <a:pt x="4965" y="1732"/>
                </a:lnTo>
                <a:lnTo>
                  <a:pt x="4960" y="1736"/>
                </a:lnTo>
                <a:lnTo>
                  <a:pt x="4960" y="1736"/>
                </a:lnTo>
                <a:lnTo>
                  <a:pt x="4960" y="1736"/>
                </a:lnTo>
                <a:lnTo>
                  <a:pt x="4960" y="1736"/>
                </a:lnTo>
                <a:lnTo>
                  <a:pt x="4960" y="1741"/>
                </a:lnTo>
                <a:lnTo>
                  <a:pt x="4960" y="1741"/>
                </a:lnTo>
                <a:lnTo>
                  <a:pt x="4960" y="1741"/>
                </a:lnTo>
                <a:lnTo>
                  <a:pt x="4960" y="1741"/>
                </a:lnTo>
                <a:lnTo>
                  <a:pt x="4965" y="1741"/>
                </a:lnTo>
                <a:lnTo>
                  <a:pt x="4965" y="1741"/>
                </a:lnTo>
                <a:lnTo>
                  <a:pt x="4965" y="1741"/>
                </a:lnTo>
                <a:lnTo>
                  <a:pt x="4965" y="1741"/>
                </a:lnTo>
                <a:lnTo>
                  <a:pt x="4965" y="1741"/>
                </a:lnTo>
                <a:lnTo>
                  <a:pt x="4965" y="1736"/>
                </a:lnTo>
                <a:lnTo>
                  <a:pt x="4965" y="1736"/>
                </a:lnTo>
                <a:lnTo>
                  <a:pt x="4969" y="1736"/>
                </a:lnTo>
                <a:lnTo>
                  <a:pt x="4969" y="1736"/>
                </a:lnTo>
                <a:lnTo>
                  <a:pt x="4969" y="1732"/>
                </a:lnTo>
                <a:lnTo>
                  <a:pt x="4969" y="1727"/>
                </a:lnTo>
                <a:lnTo>
                  <a:pt x="4974" y="1727"/>
                </a:lnTo>
                <a:lnTo>
                  <a:pt x="4974" y="1723"/>
                </a:lnTo>
                <a:close/>
                <a:moveTo>
                  <a:pt x="5317" y="1637"/>
                </a:moveTo>
                <a:lnTo>
                  <a:pt x="5317" y="1637"/>
                </a:lnTo>
                <a:lnTo>
                  <a:pt x="5322" y="1641"/>
                </a:lnTo>
                <a:lnTo>
                  <a:pt x="5322" y="1641"/>
                </a:lnTo>
                <a:lnTo>
                  <a:pt x="5326" y="1646"/>
                </a:lnTo>
                <a:lnTo>
                  <a:pt x="5331" y="1650"/>
                </a:lnTo>
                <a:lnTo>
                  <a:pt x="5331" y="1650"/>
                </a:lnTo>
                <a:lnTo>
                  <a:pt x="5331" y="1650"/>
                </a:lnTo>
                <a:lnTo>
                  <a:pt x="5331" y="1650"/>
                </a:lnTo>
                <a:lnTo>
                  <a:pt x="5335" y="1650"/>
                </a:lnTo>
                <a:lnTo>
                  <a:pt x="5335" y="1650"/>
                </a:lnTo>
                <a:lnTo>
                  <a:pt x="5335" y="1655"/>
                </a:lnTo>
                <a:lnTo>
                  <a:pt x="5340" y="1655"/>
                </a:lnTo>
                <a:lnTo>
                  <a:pt x="5340" y="1664"/>
                </a:lnTo>
                <a:lnTo>
                  <a:pt x="5344" y="1664"/>
                </a:lnTo>
                <a:lnTo>
                  <a:pt x="5344" y="1668"/>
                </a:lnTo>
                <a:lnTo>
                  <a:pt x="5344" y="1668"/>
                </a:lnTo>
                <a:lnTo>
                  <a:pt x="5344" y="1673"/>
                </a:lnTo>
                <a:lnTo>
                  <a:pt x="5344" y="1673"/>
                </a:lnTo>
                <a:lnTo>
                  <a:pt x="5344" y="1677"/>
                </a:lnTo>
                <a:lnTo>
                  <a:pt x="5344" y="1677"/>
                </a:lnTo>
                <a:lnTo>
                  <a:pt x="5344" y="1677"/>
                </a:lnTo>
                <a:lnTo>
                  <a:pt x="5344" y="1682"/>
                </a:lnTo>
                <a:lnTo>
                  <a:pt x="5349" y="1677"/>
                </a:lnTo>
                <a:lnTo>
                  <a:pt x="5349" y="1677"/>
                </a:lnTo>
                <a:lnTo>
                  <a:pt x="5349" y="1677"/>
                </a:lnTo>
                <a:lnTo>
                  <a:pt x="5349" y="1673"/>
                </a:lnTo>
                <a:lnTo>
                  <a:pt x="5349" y="1673"/>
                </a:lnTo>
                <a:lnTo>
                  <a:pt x="5349" y="1668"/>
                </a:lnTo>
                <a:lnTo>
                  <a:pt x="5349" y="1668"/>
                </a:lnTo>
                <a:lnTo>
                  <a:pt x="5349" y="1664"/>
                </a:lnTo>
                <a:lnTo>
                  <a:pt x="5340" y="1655"/>
                </a:lnTo>
                <a:lnTo>
                  <a:pt x="5340" y="1650"/>
                </a:lnTo>
                <a:lnTo>
                  <a:pt x="5335" y="1650"/>
                </a:lnTo>
                <a:lnTo>
                  <a:pt x="5335" y="1646"/>
                </a:lnTo>
                <a:lnTo>
                  <a:pt x="5335" y="1646"/>
                </a:lnTo>
                <a:lnTo>
                  <a:pt x="5331" y="1646"/>
                </a:lnTo>
                <a:lnTo>
                  <a:pt x="5326" y="1641"/>
                </a:lnTo>
                <a:lnTo>
                  <a:pt x="5326" y="1641"/>
                </a:lnTo>
                <a:lnTo>
                  <a:pt x="5322" y="1641"/>
                </a:lnTo>
                <a:lnTo>
                  <a:pt x="5322" y="1637"/>
                </a:lnTo>
                <a:lnTo>
                  <a:pt x="5317" y="1637"/>
                </a:lnTo>
                <a:lnTo>
                  <a:pt x="5317" y="1637"/>
                </a:lnTo>
                <a:lnTo>
                  <a:pt x="5317" y="1632"/>
                </a:lnTo>
                <a:lnTo>
                  <a:pt x="5313" y="1632"/>
                </a:lnTo>
                <a:lnTo>
                  <a:pt x="5313" y="1632"/>
                </a:lnTo>
                <a:lnTo>
                  <a:pt x="5313" y="1637"/>
                </a:lnTo>
                <a:lnTo>
                  <a:pt x="5313" y="1637"/>
                </a:lnTo>
                <a:lnTo>
                  <a:pt x="5313" y="1637"/>
                </a:lnTo>
                <a:lnTo>
                  <a:pt x="5317" y="1637"/>
                </a:lnTo>
                <a:close/>
                <a:moveTo>
                  <a:pt x="4649" y="1714"/>
                </a:moveTo>
                <a:lnTo>
                  <a:pt x="4644" y="1714"/>
                </a:lnTo>
                <a:lnTo>
                  <a:pt x="4644" y="1718"/>
                </a:lnTo>
                <a:lnTo>
                  <a:pt x="4640" y="1718"/>
                </a:lnTo>
                <a:lnTo>
                  <a:pt x="4644" y="1718"/>
                </a:lnTo>
                <a:lnTo>
                  <a:pt x="4649" y="1723"/>
                </a:lnTo>
                <a:lnTo>
                  <a:pt x="4649" y="1723"/>
                </a:lnTo>
                <a:lnTo>
                  <a:pt x="4649" y="1723"/>
                </a:lnTo>
                <a:lnTo>
                  <a:pt x="4649" y="1723"/>
                </a:lnTo>
                <a:lnTo>
                  <a:pt x="4649" y="1723"/>
                </a:lnTo>
                <a:lnTo>
                  <a:pt x="4653" y="1723"/>
                </a:lnTo>
                <a:lnTo>
                  <a:pt x="4658" y="1723"/>
                </a:lnTo>
                <a:lnTo>
                  <a:pt x="4658" y="1718"/>
                </a:lnTo>
                <a:lnTo>
                  <a:pt x="4662" y="1718"/>
                </a:lnTo>
                <a:lnTo>
                  <a:pt x="4662" y="1718"/>
                </a:lnTo>
                <a:lnTo>
                  <a:pt x="4662" y="1718"/>
                </a:lnTo>
                <a:lnTo>
                  <a:pt x="4667" y="1718"/>
                </a:lnTo>
                <a:lnTo>
                  <a:pt x="4667" y="1718"/>
                </a:lnTo>
                <a:lnTo>
                  <a:pt x="4662" y="1714"/>
                </a:lnTo>
                <a:lnTo>
                  <a:pt x="4649" y="1714"/>
                </a:lnTo>
                <a:close/>
                <a:moveTo>
                  <a:pt x="5376" y="1705"/>
                </a:moveTo>
                <a:lnTo>
                  <a:pt x="5376" y="1705"/>
                </a:lnTo>
                <a:lnTo>
                  <a:pt x="5376" y="1709"/>
                </a:lnTo>
                <a:lnTo>
                  <a:pt x="5381" y="1709"/>
                </a:lnTo>
                <a:lnTo>
                  <a:pt x="5381" y="1714"/>
                </a:lnTo>
                <a:lnTo>
                  <a:pt x="5381" y="1714"/>
                </a:lnTo>
                <a:lnTo>
                  <a:pt x="5381" y="1714"/>
                </a:lnTo>
                <a:lnTo>
                  <a:pt x="5385" y="1718"/>
                </a:lnTo>
                <a:lnTo>
                  <a:pt x="5381" y="1718"/>
                </a:lnTo>
                <a:lnTo>
                  <a:pt x="5381" y="1723"/>
                </a:lnTo>
                <a:lnTo>
                  <a:pt x="5385" y="1723"/>
                </a:lnTo>
                <a:lnTo>
                  <a:pt x="5385" y="1723"/>
                </a:lnTo>
                <a:lnTo>
                  <a:pt x="5385" y="1727"/>
                </a:lnTo>
                <a:lnTo>
                  <a:pt x="5390" y="1727"/>
                </a:lnTo>
                <a:lnTo>
                  <a:pt x="5390" y="1727"/>
                </a:lnTo>
                <a:lnTo>
                  <a:pt x="5390" y="1727"/>
                </a:lnTo>
                <a:lnTo>
                  <a:pt x="5390" y="1723"/>
                </a:lnTo>
                <a:lnTo>
                  <a:pt x="5394" y="1723"/>
                </a:lnTo>
                <a:lnTo>
                  <a:pt x="5394" y="1723"/>
                </a:lnTo>
                <a:lnTo>
                  <a:pt x="5394" y="1723"/>
                </a:lnTo>
                <a:lnTo>
                  <a:pt x="5394" y="1723"/>
                </a:lnTo>
                <a:lnTo>
                  <a:pt x="5394" y="1718"/>
                </a:lnTo>
                <a:lnTo>
                  <a:pt x="5394" y="1718"/>
                </a:lnTo>
                <a:lnTo>
                  <a:pt x="5394" y="1714"/>
                </a:lnTo>
                <a:lnTo>
                  <a:pt x="5394" y="1714"/>
                </a:lnTo>
                <a:lnTo>
                  <a:pt x="5390" y="1714"/>
                </a:lnTo>
                <a:lnTo>
                  <a:pt x="5390" y="1714"/>
                </a:lnTo>
                <a:lnTo>
                  <a:pt x="5390" y="1709"/>
                </a:lnTo>
                <a:lnTo>
                  <a:pt x="5390" y="1709"/>
                </a:lnTo>
                <a:lnTo>
                  <a:pt x="5385" y="1705"/>
                </a:lnTo>
                <a:lnTo>
                  <a:pt x="5385" y="1705"/>
                </a:lnTo>
                <a:lnTo>
                  <a:pt x="5385" y="1705"/>
                </a:lnTo>
                <a:lnTo>
                  <a:pt x="5385" y="1705"/>
                </a:lnTo>
                <a:lnTo>
                  <a:pt x="5385" y="1700"/>
                </a:lnTo>
                <a:lnTo>
                  <a:pt x="5381" y="1700"/>
                </a:lnTo>
                <a:lnTo>
                  <a:pt x="5381" y="1696"/>
                </a:lnTo>
                <a:lnTo>
                  <a:pt x="5381" y="1696"/>
                </a:lnTo>
                <a:lnTo>
                  <a:pt x="5376" y="1696"/>
                </a:lnTo>
                <a:lnTo>
                  <a:pt x="5376" y="1696"/>
                </a:lnTo>
                <a:lnTo>
                  <a:pt x="5376" y="1696"/>
                </a:lnTo>
                <a:lnTo>
                  <a:pt x="5376" y="1696"/>
                </a:lnTo>
                <a:lnTo>
                  <a:pt x="5376" y="1700"/>
                </a:lnTo>
                <a:lnTo>
                  <a:pt x="5376" y="1705"/>
                </a:lnTo>
                <a:lnTo>
                  <a:pt x="5376" y="1705"/>
                </a:lnTo>
                <a:close/>
                <a:moveTo>
                  <a:pt x="5471" y="1768"/>
                </a:moveTo>
                <a:lnTo>
                  <a:pt x="5471" y="1772"/>
                </a:lnTo>
                <a:lnTo>
                  <a:pt x="5471" y="1777"/>
                </a:lnTo>
                <a:lnTo>
                  <a:pt x="5475" y="1781"/>
                </a:lnTo>
                <a:lnTo>
                  <a:pt x="5475" y="1781"/>
                </a:lnTo>
                <a:lnTo>
                  <a:pt x="5475" y="1786"/>
                </a:lnTo>
                <a:lnTo>
                  <a:pt x="5480" y="1790"/>
                </a:lnTo>
                <a:lnTo>
                  <a:pt x="5480" y="1790"/>
                </a:lnTo>
                <a:lnTo>
                  <a:pt x="5480" y="1786"/>
                </a:lnTo>
                <a:lnTo>
                  <a:pt x="5480" y="1786"/>
                </a:lnTo>
                <a:lnTo>
                  <a:pt x="5480" y="1781"/>
                </a:lnTo>
                <a:lnTo>
                  <a:pt x="5480" y="1781"/>
                </a:lnTo>
                <a:lnTo>
                  <a:pt x="5480" y="1777"/>
                </a:lnTo>
                <a:lnTo>
                  <a:pt x="5480" y="1777"/>
                </a:lnTo>
                <a:lnTo>
                  <a:pt x="5475" y="1772"/>
                </a:lnTo>
                <a:lnTo>
                  <a:pt x="5475" y="1772"/>
                </a:lnTo>
                <a:lnTo>
                  <a:pt x="5475" y="1772"/>
                </a:lnTo>
                <a:lnTo>
                  <a:pt x="5475" y="1772"/>
                </a:lnTo>
                <a:lnTo>
                  <a:pt x="5475" y="1768"/>
                </a:lnTo>
                <a:lnTo>
                  <a:pt x="5475" y="1768"/>
                </a:lnTo>
                <a:lnTo>
                  <a:pt x="5475" y="1768"/>
                </a:lnTo>
                <a:lnTo>
                  <a:pt x="5471" y="1759"/>
                </a:lnTo>
                <a:lnTo>
                  <a:pt x="5471" y="1759"/>
                </a:lnTo>
                <a:lnTo>
                  <a:pt x="5471" y="1759"/>
                </a:lnTo>
                <a:lnTo>
                  <a:pt x="5471" y="1759"/>
                </a:lnTo>
                <a:lnTo>
                  <a:pt x="5471" y="1759"/>
                </a:lnTo>
                <a:lnTo>
                  <a:pt x="5471" y="1763"/>
                </a:lnTo>
                <a:lnTo>
                  <a:pt x="5471" y="1763"/>
                </a:lnTo>
                <a:lnTo>
                  <a:pt x="5471" y="1768"/>
                </a:lnTo>
                <a:close/>
                <a:moveTo>
                  <a:pt x="5240" y="1623"/>
                </a:moveTo>
                <a:lnTo>
                  <a:pt x="5240" y="1623"/>
                </a:lnTo>
                <a:lnTo>
                  <a:pt x="5240" y="1623"/>
                </a:lnTo>
                <a:lnTo>
                  <a:pt x="5240" y="1623"/>
                </a:lnTo>
                <a:lnTo>
                  <a:pt x="5245" y="1623"/>
                </a:lnTo>
                <a:lnTo>
                  <a:pt x="5250" y="1623"/>
                </a:lnTo>
                <a:lnTo>
                  <a:pt x="5250" y="1623"/>
                </a:lnTo>
                <a:lnTo>
                  <a:pt x="5250" y="1623"/>
                </a:lnTo>
                <a:lnTo>
                  <a:pt x="5250" y="1619"/>
                </a:lnTo>
                <a:lnTo>
                  <a:pt x="5254" y="1619"/>
                </a:lnTo>
                <a:lnTo>
                  <a:pt x="5254" y="1619"/>
                </a:lnTo>
                <a:lnTo>
                  <a:pt x="5254" y="1619"/>
                </a:lnTo>
                <a:lnTo>
                  <a:pt x="5254" y="1619"/>
                </a:lnTo>
                <a:lnTo>
                  <a:pt x="5254" y="1619"/>
                </a:lnTo>
                <a:lnTo>
                  <a:pt x="5254" y="1619"/>
                </a:lnTo>
                <a:lnTo>
                  <a:pt x="5254" y="1619"/>
                </a:lnTo>
                <a:lnTo>
                  <a:pt x="5254" y="1619"/>
                </a:lnTo>
                <a:lnTo>
                  <a:pt x="5250" y="1619"/>
                </a:lnTo>
                <a:lnTo>
                  <a:pt x="5245" y="1619"/>
                </a:lnTo>
                <a:lnTo>
                  <a:pt x="5240" y="1619"/>
                </a:lnTo>
                <a:lnTo>
                  <a:pt x="5240" y="1619"/>
                </a:lnTo>
                <a:lnTo>
                  <a:pt x="5240" y="1619"/>
                </a:lnTo>
                <a:lnTo>
                  <a:pt x="5240" y="1623"/>
                </a:lnTo>
                <a:lnTo>
                  <a:pt x="5236" y="1623"/>
                </a:lnTo>
                <a:lnTo>
                  <a:pt x="5236" y="1623"/>
                </a:lnTo>
                <a:lnTo>
                  <a:pt x="5240" y="1623"/>
                </a:lnTo>
                <a:lnTo>
                  <a:pt x="5240" y="1623"/>
                </a:lnTo>
                <a:close/>
                <a:moveTo>
                  <a:pt x="5421" y="1754"/>
                </a:moveTo>
                <a:lnTo>
                  <a:pt x="5421" y="1750"/>
                </a:lnTo>
                <a:lnTo>
                  <a:pt x="5417" y="1750"/>
                </a:lnTo>
                <a:lnTo>
                  <a:pt x="5417" y="1750"/>
                </a:lnTo>
                <a:lnTo>
                  <a:pt x="5417" y="1754"/>
                </a:lnTo>
                <a:lnTo>
                  <a:pt x="5412" y="1754"/>
                </a:lnTo>
                <a:lnTo>
                  <a:pt x="5412" y="1754"/>
                </a:lnTo>
                <a:lnTo>
                  <a:pt x="5412" y="1759"/>
                </a:lnTo>
                <a:lnTo>
                  <a:pt x="5412" y="1759"/>
                </a:lnTo>
                <a:lnTo>
                  <a:pt x="5412" y="1759"/>
                </a:lnTo>
                <a:lnTo>
                  <a:pt x="5412" y="1759"/>
                </a:lnTo>
                <a:lnTo>
                  <a:pt x="5417" y="1759"/>
                </a:lnTo>
                <a:lnTo>
                  <a:pt x="5417" y="1759"/>
                </a:lnTo>
                <a:lnTo>
                  <a:pt x="5417" y="1759"/>
                </a:lnTo>
                <a:lnTo>
                  <a:pt x="5417" y="1763"/>
                </a:lnTo>
                <a:lnTo>
                  <a:pt x="5417" y="1763"/>
                </a:lnTo>
                <a:lnTo>
                  <a:pt x="5421" y="1763"/>
                </a:lnTo>
                <a:lnTo>
                  <a:pt x="5421" y="1763"/>
                </a:lnTo>
                <a:lnTo>
                  <a:pt x="5421" y="1763"/>
                </a:lnTo>
                <a:lnTo>
                  <a:pt x="5421" y="1763"/>
                </a:lnTo>
                <a:lnTo>
                  <a:pt x="5421" y="1763"/>
                </a:lnTo>
                <a:lnTo>
                  <a:pt x="5421" y="1759"/>
                </a:lnTo>
                <a:lnTo>
                  <a:pt x="5421" y="1759"/>
                </a:lnTo>
                <a:lnTo>
                  <a:pt x="5421" y="1754"/>
                </a:lnTo>
                <a:lnTo>
                  <a:pt x="5421" y="1754"/>
                </a:lnTo>
                <a:close/>
                <a:moveTo>
                  <a:pt x="5408" y="1727"/>
                </a:moveTo>
                <a:lnTo>
                  <a:pt x="5408" y="1732"/>
                </a:lnTo>
                <a:lnTo>
                  <a:pt x="5412" y="1736"/>
                </a:lnTo>
                <a:lnTo>
                  <a:pt x="5417" y="1736"/>
                </a:lnTo>
                <a:lnTo>
                  <a:pt x="5417" y="1736"/>
                </a:lnTo>
                <a:lnTo>
                  <a:pt x="5417" y="1736"/>
                </a:lnTo>
                <a:lnTo>
                  <a:pt x="5417" y="1736"/>
                </a:lnTo>
                <a:lnTo>
                  <a:pt x="5417" y="1741"/>
                </a:lnTo>
                <a:lnTo>
                  <a:pt x="5421" y="1736"/>
                </a:lnTo>
                <a:lnTo>
                  <a:pt x="5421" y="1736"/>
                </a:lnTo>
                <a:lnTo>
                  <a:pt x="5417" y="1736"/>
                </a:lnTo>
                <a:lnTo>
                  <a:pt x="5417" y="1736"/>
                </a:lnTo>
                <a:lnTo>
                  <a:pt x="5417" y="1736"/>
                </a:lnTo>
                <a:lnTo>
                  <a:pt x="5417" y="1732"/>
                </a:lnTo>
                <a:lnTo>
                  <a:pt x="5412" y="1732"/>
                </a:lnTo>
                <a:lnTo>
                  <a:pt x="5412" y="1727"/>
                </a:lnTo>
                <a:lnTo>
                  <a:pt x="5412" y="1727"/>
                </a:lnTo>
                <a:lnTo>
                  <a:pt x="5408" y="1723"/>
                </a:lnTo>
                <a:lnTo>
                  <a:pt x="5408" y="1723"/>
                </a:lnTo>
                <a:lnTo>
                  <a:pt x="5403" y="1723"/>
                </a:lnTo>
                <a:lnTo>
                  <a:pt x="5403" y="1723"/>
                </a:lnTo>
                <a:lnTo>
                  <a:pt x="5403" y="1723"/>
                </a:lnTo>
                <a:lnTo>
                  <a:pt x="5403" y="1723"/>
                </a:lnTo>
                <a:lnTo>
                  <a:pt x="5408" y="1727"/>
                </a:lnTo>
                <a:close/>
                <a:moveTo>
                  <a:pt x="5268" y="1700"/>
                </a:moveTo>
                <a:lnTo>
                  <a:pt x="5268" y="1700"/>
                </a:lnTo>
                <a:lnTo>
                  <a:pt x="5272" y="1700"/>
                </a:lnTo>
                <a:lnTo>
                  <a:pt x="5272" y="1705"/>
                </a:lnTo>
                <a:lnTo>
                  <a:pt x="5277" y="1709"/>
                </a:lnTo>
                <a:lnTo>
                  <a:pt x="5277" y="1709"/>
                </a:lnTo>
                <a:lnTo>
                  <a:pt x="5281" y="1709"/>
                </a:lnTo>
                <a:lnTo>
                  <a:pt x="5281" y="1709"/>
                </a:lnTo>
                <a:lnTo>
                  <a:pt x="5286" y="1709"/>
                </a:lnTo>
                <a:lnTo>
                  <a:pt x="5286" y="1709"/>
                </a:lnTo>
                <a:lnTo>
                  <a:pt x="5286" y="1714"/>
                </a:lnTo>
                <a:lnTo>
                  <a:pt x="5286" y="1714"/>
                </a:lnTo>
                <a:lnTo>
                  <a:pt x="5290" y="1714"/>
                </a:lnTo>
                <a:lnTo>
                  <a:pt x="5295" y="1714"/>
                </a:lnTo>
                <a:lnTo>
                  <a:pt x="5299" y="1714"/>
                </a:lnTo>
                <a:lnTo>
                  <a:pt x="5299" y="1709"/>
                </a:lnTo>
                <a:lnTo>
                  <a:pt x="5304" y="1709"/>
                </a:lnTo>
                <a:lnTo>
                  <a:pt x="5304" y="1709"/>
                </a:lnTo>
                <a:lnTo>
                  <a:pt x="5304" y="1709"/>
                </a:lnTo>
                <a:lnTo>
                  <a:pt x="5308" y="1709"/>
                </a:lnTo>
                <a:lnTo>
                  <a:pt x="5308" y="1705"/>
                </a:lnTo>
                <a:lnTo>
                  <a:pt x="5313" y="1705"/>
                </a:lnTo>
                <a:lnTo>
                  <a:pt x="5313" y="1705"/>
                </a:lnTo>
                <a:lnTo>
                  <a:pt x="5313" y="1705"/>
                </a:lnTo>
                <a:lnTo>
                  <a:pt x="5317" y="1705"/>
                </a:lnTo>
                <a:lnTo>
                  <a:pt x="5317" y="1700"/>
                </a:lnTo>
                <a:lnTo>
                  <a:pt x="5317" y="1700"/>
                </a:lnTo>
                <a:lnTo>
                  <a:pt x="5317" y="1700"/>
                </a:lnTo>
                <a:lnTo>
                  <a:pt x="5317" y="1696"/>
                </a:lnTo>
                <a:lnTo>
                  <a:pt x="5322" y="1696"/>
                </a:lnTo>
                <a:lnTo>
                  <a:pt x="5322" y="1696"/>
                </a:lnTo>
                <a:lnTo>
                  <a:pt x="5326" y="1696"/>
                </a:lnTo>
                <a:lnTo>
                  <a:pt x="5326" y="1696"/>
                </a:lnTo>
                <a:lnTo>
                  <a:pt x="5331" y="1696"/>
                </a:lnTo>
                <a:lnTo>
                  <a:pt x="5331" y="1691"/>
                </a:lnTo>
                <a:lnTo>
                  <a:pt x="5331" y="1691"/>
                </a:lnTo>
                <a:lnTo>
                  <a:pt x="5331" y="1686"/>
                </a:lnTo>
                <a:lnTo>
                  <a:pt x="5331" y="1686"/>
                </a:lnTo>
                <a:lnTo>
                  <a:pt x="5331" y="1686"/>
                </a:lnTo>
                <a:lnTo>
                  <a:pt x="5331" y="1686"/>
                </a:lnTo>
                <a:lnTo>
                  <a:pt x="5335" y="1682"/>
                </a:lnTo>
                <a:lnTo>
                  <a:pt x="5335" y="1682"/>
                </a:lnTo>
                <a:lnTo>
                  <a:pt x="5335" y="1682"/>
                </a:lnTo>
                <a:lnTo>
                  <a:pt x="5335" y="1677"/>
                </a:lnTo>
                <a:lnTo>
                  <a:pt x="5335" y="1677"/>
                </a:lnTo>
                <a:lnTo>
                  <a:pt x="5335" y="1673"/>
                </a:lnTo>
                <a:lnTo>
                  <a:pt x="5335" y="1673"/>
                </a:lnTo>
                <a:lnTo>
                  <a:pt x="5340" y="1668"/>
                </a:lnTo>
                <a:lnTo>
                  <a:pt x="5335" y="1668"/>
                </a:lnTo>
                <a:lnTo>
                  <a:pt x="5335" y="1668"/>
                </a:lnTo>
                <a:lnTo>
                  <a:pt x="5335" y="1668"/>
                </a:lnTo>
                <a:lnTo>
                  <a:pt x="5331" y="1668"/>
                </a:lnTo>
                <a:lnTo>
                  <a:pt x="5331" y="1668"/>
                </a:lnTo>
                <a:lnTo>
                  <a:pt x="5331" y="1668"/>
                </a:lnTo>
                <a:lnTo>
                  <a:pt x="5326" y="1668"/>
                </a:lnTo>
                <a:lnTo>
                  <a:pt x="5326" y="1668"/>
                </a:lnTo>
                <a:lnTo>
                  <a:pt x="5326" y="1668"/>
                </a:lnTo>
                <a:lnTo>
                  <a:pt x="5322" y="1668"/>
                </a:lnTo>
                <a:lnTo>
                  <a:pt x="5322" y="1668"/>
                </a:lnTo>
                <a:lnTo>
                  <a:pt x="5322" y="1668"/>
                </a:lnTo>
                <a:lnTo>
                  <a:pt x="5326" y="1677"/>
                </a:lnTo>
                <a:lnTo>
                  <a:pt x="5326" y="1677"/>
                </a:lnTo>
                <a:lnTo>
                  <a:pt x="5326" y="1682"/>
                </a:lnTo>
                <a:lnTo>
                  <a:pt x="5322" y="1682"/>
                </a:lnTo>
                <a:lnTo>
                  <a:pt x="5322" y="1682"/>
                </a:lnTo>
                <a:lnTo>
                  <a:pt x="5317" y="1682"/>
                </a:lnTo>
                <a:lnTo>
                  <a:pt x="5317" y="1682"/>
                </a:lnTo>
                <a:lnTo>
                  <a:pt x="5313" y="1686"/>
                </a:lnTo>
                <a:lnTo>
                  <a:pt x="5313" y="1686"/>
                </a:lnTo>
                <a:lnTo>
                  <a:pt x="5313" y="1691"/>
                </a:lnTo>
                <a:lnTo>
                  <a:pt x="5313" y="1696"/>
                </a:lnTo>
                <a:lnTo>
                  <a:pt x="5308" y="1696"/>
                </a:lnTo>
                <a:lnTo>
                  <a:pt x="5308" y="1696"/>
                </a:lnTo>
                <a:lnTo>
                  <a:pt x="5308" y="1696"/>
                </a:lnTo>
                <a:lnTo>
                  <a:pt x="5308" y="1696"/>
                </a:lnTo>
                <a:lnTo>
                  <a:pt x="5304" y="1696"/>
                </a:lnTo>
                <a:lnTo>
                  <a:pt x="5304" y="1696"/>
                </a:lnTo>
                <a:lnTo>
                  <a:pt x="5299" y="1696"/>
                </a:lnTo>
                <a:lnTo>
                  <a:pt x="5299" y="1696"/>
                </a:lnTo>
                <a:lnTo>
                  <a:pt x="5299" y="1696"/>
                </a:lnTo>
                <a:lnTo>
                  <a:pt x="5295" y="1691"/>
                </a:lnTo>
                <a:lnTo>
                  <a:pt x="5295" y="1691"/>
                </a:lnTo>
                <a:lnTo>
                  <a:pt x="5295" y="1686"/>
                </a:lnTo>
                <a:lnTo>
                  <a:pt x="5295" y="1686"/>
                </a:lnTo>
                <a:lnTo>
                  <a:pt x="5299" y="1686"/>
                </a:lnTo>
                <a:lnTo>
                  <a:pt x="5299" y="1686"/>
                </a:lnTo>
                <a:lnTo>
                  <a:pt x="5295" y="1682"/>
                </a:lnTo>
                <a:lnTo>
                  <a:pt x="5295" y="1686"/>
                </a:lnTo>
                <a:lnTo>
                  <a:pt x="5295" y="1686"/>
                </a:lnTo>
                <a:lnTo>
                  <a:pt x="5295" y="1696"/>
                </a:lnTo>
                <a:lnTo>
                  <a:pt x="5290" y="1696"/>
                </a:lnTo>
                <a:lnTo>
                  <a:pt x="5290" y="1696"/>
                </a:lnTo>
                <a:lnTo>
                  <a:pt x="5286" y="1696"/>
                </a:lnTo>
                <a:lnTo>
                  <a:pt x="5286" y="1696"/>
                </a:lnTo>
                <a:lnTo>
                  <a:pt x="5281" y="1696"/>
                </a:lnTo>
                <a:lnTo>
                  <a:pt x="5281" y="1696"/>
                </a:lnTo>
                <a:lnTo>
                  <a:pt x="5277" y="1696"/>
                </a:lnTo>
                <a:lnTo>
                  <a:pt x="5277" y="1696"/>
                </a:lnTo>
                <a:lnTo>
                  <a:pt x="5272" y="1696"/>
                </a:lnTo>
                <a:lnTo>
                  <a:pt x="5272" y="1696"/>
                </a:lnTo>
                <a:lnTo>
                  <a:pt x="5272" y="1696"/>
                </a:lnTo>
                <a:lnTo>
                  <a:pt x="5268" y="1696"/>
                </a:lnTo>
                <a:lnTo>
                  <a:pt x="5268" y="1696"/>
                </a:lnTo>
                <a:lnTo>
                  <a:pt x="5268" y="1696"/>
                </a:lnTo>
                <a:lnTo>
                  <a:pt x="5263" y="1696"/>
                </a:lnTo>
                <a:lnTo>
                  <a:pt x="5263" y="1700"/>
                </a:lnTo>
                <a:lnTo>
                  <a:pt x="5268" y="1700"/>
                </a:lnTo>
                <a:lnTo>
                  <a:pt x="5268" y="1700"/>
                </a:lnTo>
                <a:close/>
                <a:moveTo>
                  <a:pt x="5096" y="1736"/>
                </a:moveTo>
                <a:lnTo>
                  <a:pt x="5096" y="1736"/>
                </a:lnTo>
                <a:lnTo>
                  <a:pt x="5096" y="1736"/>
                </a:lnTo>
                <a:lnTo>
                  <a:pt x="5096" y="1732"/>
                </a:lnTo>
                <a:lnTo>
                  <a:pt x="5096" y="1732"/>
                </a:lnTo>
                <a:lnTo>
                  <a:pt x="5091" y="1732"/>
                </a:lnTo>
                <a:lnTo>
                  <a:pt x="5087" y="1732"/>
                </a:lnTo>
                <a:lnTo>
                  <a:pt x="5082" y="1732"/>
                </a:lnTo>
                <a:lnTo>
                  <a:pt x="5082" y="1736"/>
                </a:lnTo>
                <a:lnTo>
                  <a:pt x="5082" y="1736"/>
                </a:lnTo>
                <a:lnTo>
                  <a:pt x="5078" y="1741"/>
                </a:lnTo>
                <a:lnTo>
                  <a:pt x="5073" y="1750"/>
                </a:lnTo>
                <a:lnTo>
                  <a:pt x="5073" y="1754"/>
                </a:lnTo>
                <a:lnTo>
                  <a:pt x="5073" y="1754"/>
                </a:lnTo>
                <a:lnTo>
                  <a:pt x="5078" y="1754"/>
                </a:lnTo>
                <a:lnTo>
                  <a:pt x="5078" y="1754"/>
                </a:lnTo>
                <a:lnTo>
                  <a:pt x="5082" y="1754"/>
                </a:lnTo>
                <a:lnTo>
                  <a:pt x="5087" y="1750"/>
                </a:lnTo>
                <a:lnTo>
                  <a:pt x="5091" y="1750"/>
                </a:lnTo>
                <a:lnTo>
                  <a:pt x="5091" y="1745"/>
                </a:lnTo>
                <a:lnTo>
                  <a:pt x="5096" y="1741"/>
                </a:lnTo>
                <a:lnTo>
                  <a:pt x="5096" y="1736"/>
                </a:lnTo>
                <a:close/>
                <a:moveTo>
                  <a:pt x="5060" y="1610"/>
                </a:moveTo>
                <a:lnTo>
                  <a:pt x="5055" y="1610"/>
                </a:lnTo>
                <a:lnTo>
                  <a:pt x="5051" y="1610"/>
                </a:lnTo>
                <a:lnTo>
                  <a:pt x="5046" y="1610"/>
                </a:lnTo>
                <a:lnTo>
                  <a:pt x="5046" y="1610"/>
                </a:lnTo>
                <a:lnTo>
                  <a:pt x="5046" y="1610"/>
                </a:lnTo>
                <a:lnTo>
                  <a:pt x="5051" y="1614"/>
                </a:lnTo>
                <a:lnTo>
                  <a:pt x="5055" y="1614"/>
                </a:lnTo>
                <a:lnTo>
                  <a:pt x="5060" y="1614"/>
                </a:lnTo>
                <a:lnTo>
                  <a:pt x="5060" y="1614"/>
                </a:lnTo>
                <a:lnTo>
                  <a:pt x="5060" y="1614"/>
                </a:lnTo>
                <a:lnTo>
                  <a:pt x="5064" y="1614"/>
                </a:lnTo>
                <a:lnTo>
                  <a:pt x="5064" y="1614"/>
                </a:lnTo>
                <a:lnTo>
                  <a:pt x="5069" y="1614"/>
                </a:lnTo>
                <a:lnTo>
                  <a:pt x="5069" y="1614"/>
                </a:lnTo>
                <a:lnTo>
                  <a:pt x="5069" y="1614"/>
                </a:lnTo>
                <a:lnTo>
                  <a:pt x="5069" y="1614"/>
                </a:lnTo>
                <a:lnTo>
                  <a:pt x="5060" y="1614"/>
                </a:lnTo>
                <a:lnTo>
                  <a:pt x="5060" y="1610"/>
                </a:lnTo>
                <a:close/>
                <a:moveTo>
                  <a:pt x="5015" y="1714"/>
                </a:moveTo>
                <a:lnTo>
                  <a:pt x="5015" y="1709"/>
                </a:lnTo>
                <a:lnTo>
                  <a:pt x="5015" y="1718"/>
                </a:lnTo>
                <a:lnTo>
                  <a:pt x="5015" y="1718"/>
                </a:lnTo>
                <a:lnTo>
                  <a:pt x="5015" y="1718"/>
                </a:lnTo>
                <a:lnTo>
                  <a:pt x="5019" y="1718"/>
                </a:lnTo>
                <a:lnTo>
                  <a:pt x="5019" y="1718"/>
                </a:lnTo>
                <a:lnTo>
                  <a:pt x="5019" y="1714"/>
                </a:lnTo>
                <a:lnTo>
                  <a:pt x="5024" y="1714"/>
                </a:lnTo>
                <a:lnTo>
                  <a:pt x="5024" y="1714"/>
                </a:lnTo>
                <a:lnTo>
                  <a:pt x="5024" y="1709"/>
                </a:lnTo>
                <a:lnTo>
                  <a:pt x="5019" y="1709"/>
                </a:lnTo>
                <a:lnTo>
                  <a:pt x="5019" y="1709"/>
                </a:lnTo>
                <a:lnTo>
                  <a:pt x="5019" y="1705"/>
                </a:lnTo>
                <a:lnTo>
                  <a:pt x="5015" y="1705"/>
                </a:lnTo>
                <a:lnTo>
                  <a:pt x="5015" y="1705"/>
                </a:lnTo>
                <a:lnTo>
                  <a:pt x="5015" y="1705"/>
                </a:lnTo>
                <a:lnTo>
                  <a:pt x="5015" y="1709"/>
                </a:lnTo>
                <a:lnTo>
                  <a:pt x="5015" y="1709"/>
                </a:lnTo>
                <a:lnTo>
                  <a:pt x="5015" y="1709"/>
                </a:lnTo>
                <a:lnTo>
                  <a:pt x="5015" y="1714"/>
                </a:lnTo>
                <a:close/>
                <a:moveTo>
                  <a:pt x="5028" y="1696"/>
                </a:moveTo>
                <a:lnTo>
                  <a:pt x="5028" y="1691"/>
                </a:lnTo>
                <a:lnTo>
                  <a:pt x="5028" y="1691"/>
                </a:lnTo>
                <a:lnTo>
                  <a:pt x="5028" y="1691"/>
                </a:lnTo>
                <a:lnTo>
                  <a:pt x="5028" y="1691"/>
                </a:lnTo>
                <a:lnTo>
                  <a:pt x="5028" y="1691"/>
                </a:lnTo>
                <a:lnTo>
                  <a:pt x="5024" y="1691"/>
                </a:lnTo>
                <a:lnTo>
                  <a:pt x="5024" y="1691"/>
                </a:lnTo>
                <a:lnTo>
                  <a:pt x="5024" y="1691"/>
                </a:lnTo>
                <a:lnTo>
                  <a:pt x="5024" y="1691"/>
                </a:lnTo>
                <a:lnTo>
                  <a:pt x="5019" y="1696"/>
                </a:lnTo>
                <a:lnTo>
                  <a:pt x="5019" y="1696"/>
                </a:lnTo>
                <a:lnTo>
                  <a:pt x="5019" y="1696"/>
                </a:lnTo>
                <a:lnTo>
                  <a:pt x="5019" y="1696"/>
                </a:lnTo>
                <a:lnTo>
                  <a:pt x="5019" y="1700"/>
                </a:lnTo>
                <a:lnTo>
                  <a:pt x="5019" y="1700"/>
                </a:lnTo>
                <a:lnTo>
                  <a:pt x="5019" y="1700"/>
                </a:lnTo>
                <a:lnTo>
                  <a:pt x="5019" y="1700"/>
                </a:lnTo>
                <a:lnTo>
                  <a:pt x="5019" y="1700"/>
                </a:lnTo>
                <a:lnTo>
                  <a:pt x="5015" y="1705"/>
                </a:lnTo>
                <a:lnTo>
                  <a:pt x="5019" y="1705"/>
                </a:lnTo>
                <a:lnTo>
                  <a:pt x="5019" y="1705"/>
                </a:lnTo>
                <a:lnTo>
                  <a:pt x="5019" y="1705"/>
                </a:lnTo>
                <a:lnTo>
                  <a:pt x="5019" y="1709"/>
                </a:lnTo>
                <a:lnTo>
                  <a:pt x="5019" y="1709"/>
                </a:lnTo>
                <a:lnTo>
                  <a:pt x="5024" y="1709"/>
                </a:lnTo>
                <a:lnTo>
                  <a:pt x="5024" y="1709"/>
                </a:lnTo>
                <a:lnTo>
                  <a:pt x="5024" y="1709"/>
                </a:lnTo>
                <a:lnTo>
                  <a:pt x="5028" y="1709"/>
                </a:lnTo>
                <a:lnTo>
                  <a:pt x="5028" y="1705"/>
                </a:lnTo>
                <a:lnTo>
                  <a:pt x="5028" y="1705"/>
                </a:lnTo>
                <a:lnTo>
                  <a:pt x="5028" y="1705"/>
                </a:lnTo>
                <a:lnTo>
                  <a:pt x="5028" y="1705"/>
                </a:lnTo>
                <a:lnTo>
                  <a:pt x="5028" y="1700"/>
                </a:lnTo>
                <a:lnTo>
                  <a:pt x="5028" y="1700"/>
                </a:lnTo>
                <a:lnTo>
                  <a:pt x="5028" y="1696"/>
                </a:lnTo>
                <a:lnTo>
                  <a:pt x="5028" y="1696"/>
                </a:lnTo>
                <a:lnTo>
                  <a:pt x="5028" y="1696"/>
                </a:lnTo>
                <a:close/>
                <a:moveTo>
                  <a:pt x="5236" y="2107"/>
                </a:moveTo>
                <a:lnTo>
                  <a:pt x="5236" y="2111"/>
                </a:lnTo>
                <a:lnTo>
                  <a:pt x="5236" y="2111"/>
                </a:lnTo>
                <a:lnTo>
                  <a:pt x="5236" y="2111"/>
                </a:lnTo>
                <a:lnTo>
                  <a:pt x="5236" y="2111"/>
                </a:lnTo>
                <a:lnTo>
                  <a:pt x="5236" y="2111"/>
                </a:lnTo>
                <a:lnTo>
                  <a:pt x="5231" y="2116"/>
                </a:lnTo>
                <a:lnTo>
                  <a:pt x="5231" y="2116"/>
                </a:lnTo>
                <a:lnTo>
                  <a:pt x="5227" y="2121"/>
                </a:lnTo>
                <a:lnTo>
                  <a:pt x="5227" y="2121"/>
                </a:lnTo>
                <a:lnTo>
                  <a:pt x="5227" y="2121"/>
                </a:lnTo>
                <a:lnTo>
                  <a:pt x="5227" y="2125"/>
                </a:lnTo>
                <a:lnTo>
                  <a:pt x="5222" y="2125"/>
                </a:lnTo>
                <a:lnTo>
                  <a:pt x="5222" y="2130"/>
                </a:lnTo>
                <a:lnTo>
                  <a:pt x="5222" y="2130"/>
                </a:lnTo>
                <a:lnTo>
                  <a:pt x="5222" y="2130"/>
                </a:lnTo>
                <a:lnTo>
                  <a:pt x="5222" y="2130"/>
                </a:lnTo>
                <a:lnTo>
                  <a:pt x="5227" y="2125"/>
                </a:lnTo>
                <a:lnTo>
                  <a:pt x="5236" y="2116"/>
                </a:lnTo>
                <a:lnTo>
                  <a:pt x="5236" y="2116"/>
                </a:lnTo>
                <a:lnTo>
                  <a:pt x="5236" y="2111"/>
                </a:lnTo>
                <a:lnTo>
                  <a:pt x="5236" y="2111"/>
                </a:lnTo>
                <a:lnTo>
                  <a:pt x="5236" y="2107"/>
                </a:lnTo>
                <a:close/>
                <a:moveTo>
                  <a:pt x="5046" y="1592"/>
                </a:moveTo>
                <a:lnTo>
                  <a:pt x="5046" y="1592"/>
                </a:lnTo>
                <a:lnTo>
                  <a:pt x="5046" y="1592"/>
                </a:lnTo>
                <a:lnTo>
                  <a:pt x="5046" y="1592"/>
                </a:lnTo>
                <a:lnTo>
                  <a:pt x="5051" y="1596"/>
                </a:lnTo>
                <a:lnTo>
                  <a:pt x="5051" y="1592"/>
                </a:lnTo>
                <a:lnTo>
                  <a:pt x="5051" y="1596"/>
                </a:lnTo>
                <a:lnTo>
                  <a:pt x="5051" y="1601"/>
                </a:lnTo>
                <a:lnTo>
                  <a:pt x="5055" y="1601"/>
                </a:lnTo>
                <a:lnTo>
                  <a:pt x="5055" y="1601"/>
                </a:lnTo>
                <a:lnTo>
                  <a:pt x="5055" y="1601"/>
                </a:lnTo>
                <a:lnTo>
                  <a:pt x="5060" y="1601"/>
                </a:lnTo>
                <a:lnTo>
                  <a:pt x="5060" y="1601"/>
                </a:lnTo>
                <a:lnTo>
                  <a:pt x="5060" y="1601"/>
                </a:lnTo>
                <a:lnTo>
                  <a:pt x="5060" y="1596"/>
                </a:lnTo>
                <a:lnTo>
                  <a:pt x="5055" y="1596"/>
                </a:lnTo>
                <a:lnTo>
                  <a:pt x="5055" y="1596"/>
                </a:lnTo>
                <a:lnTo>
                  <a:pt x="5051" y="1592"/>
                </a:lnTo>
                <a:lnTo>
                  <a:pt x="5051" y="1592"/>
                </a:lnTo>
                <a:lnTo>
                  <a:pt x="5051" y="1592"/>
                </a:lnTo>
                <a:lnTo>
                  <a:pt x="5051" y="1592"/>
                </a:lnTo>
                <a:lnTo>
                  <a:pt x="5046" y="1592"/>
                </a:lnTo>
                <a:lnTo>
                  <a:pt x="5046" y="1592"/>
                </a:lnTo>
                <a:lnTo>
                  <a:pt x="5046" y="1592"/>
                </a:lnTo>
                <a:lnTo>
                  <a:pt x="5046" y="1592"/>
                </a:lnTo>
                <a:close/>
                <a:moveTo>
                  <a:pt x="4974" y="1592"/>
                </a:moveTo>
                <a:lnTo>
                  <a:pt x="4974" y="1596"/>
                </a:lnTo>
                <a:lnTo>
                  <a:pt x="4974" y="1596"/>
                </a:lnTo>
                <a:lnTo>
                  <a:pt x="4974" y="1596"/>
                </a:lnTo>
                <a:lnTo>
                  <a:pt x="4969" y="1601"/>
                </a:lnTo>
                <a:lnTo>
                  <a:pt x="4969" y="1601"/>
                </a:lnTo>
                <a:lnTo>
                  <a:pt x="4969" y="1601"/>
                </a:lnTo>
                <a:lnTo>
                  <a:pt x="4969" y="1601"/>
                </a:lnTo>
                <a:lnTo>
                  <a:pt x="4969" y="1605"/>
                </a:lnTo>
                <a:lnTo>
                  <a:pt x="4965" y="1605"/>
                </a:lnTo>
                <a:lnTo>
                  <a:pt x="4969" y="1605"/>
                </a:lnTo>
                <a:lnTo>
                  <a:pt x="4969" y="1605"/>
                </a:lnTo>
                <a:lnTo>
                  <a:pt x="4969" y="1605"/>
                </a:lnTo>
                <a:lnTo>
                  <a:pt x="4969" y="1605"/>
                </a:lnTo>
                <a:lnTo>
                  <a:pt x="4974" y="1605"/>
                </a:lnTo>
                <a:lnTo>
                  <a:pt x="4978" y="1610"/>
                </a:lnTo>
                <a:lnTo>
                  <a:pt x="4983" y="1610"/>
                </a:lnTo>
                <a:lnTo>
                  <a:pt x="4983" y="1610"/>
                </a:lnTo>
                <a:lnTo>
                  <a:pt x="4983" y="1610"/>
                </a:lnTo>
                <a:lnTo>
                  <a:pt x="4983" y="1614"/>
                </a:lnTo>
                <a:lnTo>
                  <a:pt x="4983" y="1619"/>
                </a:lnTo>
                <a:lnTo>
                  <a:pt x="4987" y="1619"/>
                </a:lnTo>
                <a:lnTo>
                  <a:pt x="4987" y="1619"/>
                </a:lnTo>
                <a:lnTo>
                  <a:pt x="4987" y="1623"/>
                </a:lnTo>
                <a:lnTo>
                  <a:pt x="4987" y="1623"/>
                </a:lnTo>
                <a:lnTo>
                  <a:pt x="4992" y="1623"/>
                </a:lnTo>
                <a:lnTo>
                  <a:pt x="4992" y="1623"/>
                </a:lnTo>
                <a:lnTo>
                  <a:pt x="4997" y="1623"/>
                </a:lnTo>
                <a:lnTo>
                  <a:pt x="5001" y="1623"/>
                </a:lnTo>
                <a:lnTo>
                  <a:pt x="5001" y="1623"/>
                </a:lnTo>
                <a:lnTo>
                  <a:pt x="5006" y="1623"/>
                </a:lnTo>
                <a:lnTo>
                  <a:pt x="5010" y="1623"/>
                </a:lnTo>
                <a:lnTo>
                  <a:pt x="5010" y="1623"/>
                </a:lnTo>
                <a:lnTo>
                  <a:pt x="5015" y="1623"/>
                </a:lnTo>
                <a:lnTo>
                  <a:pt x="5019" y="1619"/>
                </a:lnTo>
                <a:lnTo>
                  <a:pt x="5019" y="1619"/>
                </a:lnTo>
                <a:lnTo>
                  <a:pt x="5019" y="1623"/>
                </a:lnTo>
                <a:lnTo>
                  <a:pt x="5015" y="1623"/>
                </a:lnTo>
                <a:lnTo>
                  <a:pt x="5015" y="1623"/>
                </a:lnTo>
                <a:lnTo>
                  <a:pt x="5019" y="1623"/>
                </a:lnTo>
                <a:lnTo>
                  <a:pt x="5019" y="1628"/>
                </a:lnTo>
                <a:lnTo>
                  <a:pt x="5019" y="1628"/>
                </a:lnTo>
                <a:lnTo>
                  <a:pt x="5015" y="1628"/>
                </a:lnTo>
                <a:lnTo>
                  <a:pt x="5015" y="1628"/>
                </a:lnTo>
                <a:lnTo>
                  <a:pt x="5015" y="1628"/>
                </a:lnTo>
                <a:lnTo>
                  <a:pt x="5015" y="1632"/>
                </a:lnTo>
                <a:lnTo>
                  <a:pt x="5015" y="1632"/>
                </a:lnTo>
                <a:lnTo>
                  <a:pt x="5010" y="1628"/>
                </a:lnTo>
                <a:lnTo>
                  <a:pt x="5010" y="1628"/>
                </a:lnTo>
                <a:lnTo>
                  <a:pt x="5010" y="1628"/>
                </a:lnTo>
                <a:lnTo>
                  <a:pt x="5006" y="1628"/>
                </a:lnTo>
                <a:lnTo>
                  <a:pt x="5006" y="1628"/>
                </a:lnTo>
                <a:lnTo>
                  <a:pt x="5006" y="1628"/>
                </a:lnTo>
                <a:lnTo>
                  <a:pt x="5001" y="1628"/>
                </a:lnTo>
                <a:lnTo>
                  <a:pt x="5001" y="1632"/>
                </a:lnTo>
                <a:lnTo>
                  <a:pt x="4997" y="1632"/>
                </a:lnTo>
                <a:lnTo>
                  <a:pt x="4997" y="1632"/>
                </a:lnTo>
                <a:lnTo>
                  <a:pt x="4992" y="1632"/>
                </a:lnTo>
                <a:lnTo>
                  <a:pt x="4987" y="1632"/>
                </a:lnTo>
                <a:lnTo>
                  <a:pt x="4987" y="1632"/>
                </a:lnTo>
                <a:lnTo>
                  <a:pt x="4983" y="1632"/>
                </a:lnTo>
                <a:lnTo>
                  <a:pt x="4983" y="1632"/>
                </a:lnTo>
                <a:lnTo>
                  <a:pt x="4983" y="1637"/>
                </a:lnTo>
                <a:lnTo>
                  <a:pt x="4983" y="1637"/>
                </a:lnTo>
                <a:lnTo>
                  <a:pt x="4987" y="1637"/>
                </a:lnTo>
                <a:lnTo>
                  <a:pt x="4987" y="1637"/>
                </a:lnTo>
                <a:lnTo>
                  <a:pt x="4987" y="1637"/>
                </a:lnTo>
                <a:lnTo>
                  <a:pt x="4992" y="1641"/>
                </a:lnTo>
                <a:lnTo>
                  <a:pt x="4997" y="1646"/>
                </a:lnTo>
                <a:lnTo>
                  <a:pt x="4997" y="1646"/>
                </a:lnTo>
                <a:lnTo>
                  <a:pt x="4997" y="1650"/>
                </a:lnTo>
                <a:lnTo>
                  <a:pt x="4997" y="1655"/>
                </a:lnTo>
                <a:lnTo>
                  <a:pt x="4997" y="1655"/>
                </a:lnTo>
                <a:lnTo>
                  <a:pt x="4997" y="1659"/>
                </a:lnTo>
                <a:lnTo>
                  <a:pt x="4997" y="1659"/>
                </a:lnTo>
                <a:lnTo>
                  <a:pt x="4997" y="1659"/>
                </a:lnTo>
                <a:lnTo>
                  <a:pt x="5001" y="1659"/>
                </a:lnTo>
                <a:lnTo>
                  <a:pt x="5001" y="1659"/>
                </a:lnTo>
                <a:lnTo>
                  <a:pt x="5006" y="1659"/>
                </a:lnTo>
                <a:lnTo>
                  <a:pt x="5006" y="1659"/>
                </a:lnTo>
                <a:lnTo>
                  <a:pt x="5006" y="1659"/>
                </a:lnTo>
                <a:lnTo>
                  <a:pt x="5006" y="1655"/>
                </a:lnTo>
                <a:lnTo>
                  <a:pt x="5006" y="1655"/>
                </a:lnTo>
                <a:lnTo>
                  <a:pt x="5006" y="1655"/>
                </a:lnTo>
                <a:lnTo>
                  <a:pt x="5010" y="1650"/>
                </a:lnTo>
                <a:lnTo>
                  <a:pt x="5010" y="1650"/>
                </a:lnTo>
                <a:lnTo>
                  <a:pt x="5010" y="1646"/>
                </a:lnTo>
                <a:lnTo>
                  <a:pt x="5010" y="1646"/>
                </a:lnTo>
                <a:lnTo>
                  <a:pt x="5010" y="1646"/>
                </a:lnTo>
                <a:lnTo>
                  <a:pt x="5015" y="1641"/>
                </a:lnTo>
                <a:lnTo>
                  <a:pt x="5015" y="1641"/>
                </a:lnTo>
                <a:lnTo>
                  <a:pt x="5015" y="1641"/>
                </a:lnTo>
                <a:lnTo>
                  <a:pt x="5015" y="1641"/>
                </a:lnTo>
                <a:lnTo>
                  <a:pt x="5015" y="1641"/>
                </a:lnTo>
                <a:lnTo>
                  <a:pt x="5015" y="1641"/>
                </a:lnTo>
                <a:lnTo>
                  <a:pt x="5015" y="1646"/>
                </a:lnTo>
                <a:lnTo>
                  <a:pt x="5015" y="1646"/>
                </a:lnTo>
                <a:lnTo>
                  <a:pt x="5015" y="1650"/>
                </a:lnTo>
                <a:lnTo>
                  <a:pt x="5015" y="1650"/>
                </a:lnTo>
                <a:lnTo>
                  <a:pt x="5015" y="1650"/>
                </a:lnTo>
                <a:lnTo>
                  <a:pt x="5015" y="1655"/>
                </a:lnTo>
                <a:lnTo>
                  <a:pt x="5015" y="1655"/>
                </a:lnTo>
                <a:lnTo>
                  <a:pt x="5015" y="1655"/>
                </a:lnTo>
                <a:lnTo>
                  <a:pt x="5019" y="1655"/>
                </a:lnTo>
                <a:lnTo>
                  <a:pt x="5019" y="1655"/>
                </a:lnTo>
                <a:lnTo>
                  <a:pt x="5019" y="1655"/>
                </a:lnTo>
                <a:lnTo>
                  <a:pt x="5019" y="1655"/>
                </a:lnTo>
                <a:lnTo>
                  <a:pt x="5019" y="1655"/>
                </a:lnTo>
                <a:lnTo>
                  <a:pt x="5019" y="1659"/>
                </a:lnTo>
                <a:lnTo>
                  <a:pt x="5024" y="1659"/>
                </a:lnTo>
                <a:lnTo>
                  <a:pt x="5024" y="1659"/>
                </a:lnTo>
                <a:lnTo>
                  <a:pt x="5024" y="1659"/>
                </a:lnTo>
                <a:lnTo>
                  <a:pt x="5028" y="1659"/>
                </a:lnTo>
                <a:lnTo>
                  <a:pt x="5028" y="1659"/>
                </a:lnTo>
                <a:lnTo>
                  <a:pt x="5028" y="1659"/>
                </a:lnTo>
                <a:lnTo>
                  <a:pt x="5033" y="1659"/>
                </a:lnTo>
                <a:lnTo>
                  <a:pt x="5033" y="1659"/>
                </a:lnTo>
                <a:lnTo>
                  <a:pt x="5028" y="1659"/>
                </a:lnTo>
                <a:lnTo>
                  <a:pt x="5028" y="1659"/>
                </a:lnTo>
                <a:lnTo>
                  <a:pt x="5028" y="1659"/>
                </a:lnTo>
                <a:lnTo>
                  <a:pt x="5028" y="1664"/>
                </a:lnTo>
                <a:lnTo>
                  <a:pt x="5037" y="1668"/>
                </a:lnTo>
                <a:lnTo>
                  <a:pt x="5037" y="1668"/>
                </a:lnTo>
                <a:lnTo>
                  <a:pt x="5042" y="1668"/>
                </a:lnTo>
                <a:lnTo>
                  <a:pt x="5042" y="1668"/>
                </a:lnTo>
                <a:lnTo>
                  <a:pt x="5046" y="1668"/>
                </a:lnTo>
                <a:lnTo>
                  <a:pt x="5051" y="1673"/>
                </a:lnTo>
                <a:lnTo>
                  <a:pt x="5055" y="1673"/>
                </a:lnTo>
                <a:lnTo>
                  <a:pt x="5055" y="1673"/>
                </a:lnTo>
                <a:lnTo>
                  <a:pt x="5060" y="1673"/>
                </a:lnTo>
                <a:lnTo>
                  <a:pt x="5060" y="1677"/>
                </a:lnTo>
                <a:lnTo>
                  <a:pt x="5064" y="1677"/>
                </a:lnTo>
                <a:lnTo>
                  <a:pt x="5069" y="1677"/>
                </a:lnTo>
                <a:lnTo>
                  <a:pt x="5069" y="1677"/>
                </a:lnTo>
                <a:lnTo>
                  <a:pt x="5069" y="1677"/>
                </a:lnTo>
                <a:lnTo>
                  <a:pt x="5069" y="1677"/>
                </a:lnTo>
                <a:lnTo>
                  <a:pt x="5069" y="1682"/>
                </a:lnTo>
                <a:lnTo>
                  <a:pt x="5073" y="1682"/>
                </a:lnTo>
                <a:lnTo>
                  <a:pt x="5073" y="1682"/>
                </a:lnTo>
                <a:lnTo>
                  <a:pt x="5073" y="1682"/>
                </a:lnTo>
                <a:lnTo>
                  <a:pt x="5073" y="1682"/>
                </a:lnTo>
                <a:lnTo>
                  <a:pt x="5082" y="1686"/>
                </a:lnTo>
                <a:lnTo>
                  <a:pt x="5082" y="1686"/>
                </a:lnTo>
                <a:lnTo>
                  <a:pt x="5082" y="1686"/>
                </a:lnTo>
                <a:lnTo>
                  <a:pt x="5082" y="1686"/>
                </a:lnTo>
                <a:lnTo>
                  <a:pt x="5082" y="1691"/>
                </a:lnTo>
                <a:lnTo>
                  <a:pt x="5087" y="1691"/>
                </a:lnTo>
                <a:lnTo>
                  <a:pt x="5087" y="1691"/>
                </a:lnTo>
                <a:lnTo>
                  <a:pt x="5087" y="1691"/>
                </a:lnTo>
                <a:lnTo>
                  <a:pt x="5087" y="1696"/>
                </a:lnTo>
                <a:lnTo>
                  <a:pt x="5087" y="1696"/>
                </a:lnTo>
                <a:lnTo>
                  <a:pt x="5087" y="1696"/>
                </a:lnTo>
                <a:lnTo>
                  <a:pt x="5087" y="1696"/>
                </a:lnTo>
                <a:lnTo>
                  <a:pt x="5087" y="1696"/>
                </a:lnTo>
                <a:lnTo>
                  <a:pt x="5087" y="1696"/>
                </a:lnTo>
                <a:lnTo>
                  <a:pt x="5091" y="1696"/>
                </a:lnTo>
                <a:lnTo>
                  <a:pt x="5087" y="1696"/>
                </a:lnTo>
                <a:lnTo>
                  <a:pt x="5087" y="1700"/>
                </a:lnTo>
                <a:lnTo>
                  <a:pt x="5087" y="1700"/>
                </a:lnTo>
                <a:lnTo>
                  <a:pt x="5091" y="1700"/>
                </a:lnTo>
                <a:lnTo>
                  <a:pt x="5091" y="1700"/>
                </a:lnTo>
                <a:lnTo>
                  <a:pt x="5091" y="1700"/>
                </a:lnTo>
                <a:lnTo>
                  <a:pt x="5091" y="1705"/>
                </a:lnTo>
                <a:lnTo>
                  <a:pt x="5091" y="1709"/>
                </a:lnTo>
                <a:lnTo>
                  <a:pt x="5091" y="1714"/>
                </a:lnTo>
                <a:lnTo>
                  <a:pt x="5096" y="1714"/>
                </a:lnTo>
                <a:lnTo>
                  <a:pt x="5096" y="1714"/>
                </a:lnTo>
                <a:lnTo>
                  <a:pt x="5096" y="1718"/>
                </a:lnTo>
                <a:lnTo>
                  <a:pt x="5096" y="1718"/>
                </a:lnTo>
                <a:lnTo>
                  <a:pt x="5096" y="1723"/>
                </a:lnTo>
                <a:lnTo>
                  <a:pt x="5096" y="1723"/>
                </a:lnTo>
                <a:lnTo>
                  <a:pt x="5091" y="1723"/>
                </a:lnTo>
                <a:lnTo>
                  <a:pt x="5091" y="1723"/>
                </a:lnTo>
                <a:lnTo>
                  <a:pt x="5096" y="1727"/>
                </a:lnTo>
                <a:lnTo>
                  <a:pt x="5096" y="1727"/>
                </a:lnTo>
                <a:lnTo>
                  <a:pt x="5100" y="1727"/>
                </a:lnTo>
                <a:lnTo>
                  <a:pt x="5100" y="1727"/>
                </a:lnTo>
                <a:lnTo>
                  <a:pt x="5100" y="1727"/>
                </a:lnTo>
                <a:lnTo>
                  <a:pt x="5100" y="1727"/>
                </a:lnTo>
                <a:lnTo>
                  <a:pt x="5100" y="1727"/>
                </a:lnTo>
                <a:lnTo>
                  <a:pt x="5096" y="1727"/>
                </a:lnTo>
                <a:lnTo>
                  <a:pt x="5096" y="1727"/>
                </a:lnTo>
                <a:lnTo>
                  <a:pt x="5096" y="1727"/>
                </a:lnTo>
                <a:lnTo>
                  <a:pt x="5096" y="1727"/>
                </a:lnTo>
                <a:lnTo>
                  <a:pt x="5096" y="1732"/>
                </a:lnTo>
                <a:lnTo>
                  <a:pt x="5096" y="1732"/>
                </a:lnTo>
                <a:lnTo>
                  <a:pt x="5096" y="1732"/>
                </a:lnTo>
                <a:lnTo>
                  <a:pt x="5096" y="1732"/>
                </a:lnTo>
                <a:lnTo>
                  <a:pt x="5096" y="1736"/>
                </a:lnTo>
                <a:lnTo>
                  <a:pt x="5100" y="1736"/>
                </a:lnTo>
                <a:lnTo>
                  <a:pt x="5100" y="1736"/>
                </a:lnTo>
                <a:lnTo>
                  <a:pt x="5100" y="1736"/>
                </a:lnTo>
                <a:lnTo>
                  <a:pt x="5100" y="1736"/>
                </a:lnTo>
                <a:lnTo>
                  <a:pt x="5096" y="1741"/>
                </a:lnTo>
                <a:lnTo>
                  <a:pt x="5096" y="1741"/>
                </a:lnTo>
                <a:lnTo>
                  <a:pt x="5096" y="1745"/>
                </a:lnTo>
                <a:lnTo>
                  <a:pt x="5096" y="1745"/>
                </a:lnTo>
                <a:lnTo>
                  <a:pt x="5096" y="1750"/>
                </a:lnTo>
                <a:lnTo>
                  <a:pt x="5096" y="1750"/>
                </a:lnTo>
                <a:lnTo>
                  <a:pt x="5096" y="1750"/>
                </a:lnTo>
                <a:lnTo>
                  <a:pt x="5096" y="1750"/>
                </a:lnTo>
                <a:lnTo>
                  <a:pt x="5096" y="1750"/>
                </a:lnTo>
                <a:lnTo>
                  <a:pt x="5100" y="1745"/>
                </a:lnTo>
                <a:lnTo>
                  <a:pt x="5100" y="1745"/>
                </a:lnTo>
                <a:lnTo>
                  <a:pt x="5100" y="1745"/>
                </a:lnTo>
                <a:lnTo>
                  <a:pt x="5100" y="1745"/>
                </a:lnTo>
                <a:lnTo>
                  <a:pt x="5100" y="1750"/>
                </a:lnTo>
                <a:lnTo>
                  <a:pt x="5105" y="1750"/>
                </a:lnTo>
                <a:lnTo>
                  <a:pt x="5105" y="1750"/>
                </a:lnTo>
                <a:lnTo>
                  <a:pt x="5109" y="1745"/>
                </a:lnTo>
                <a:lnTo>
                  <a:pt x="5109" y="1745"/>
                </a:lnTo>
                <a:lnTo>
                  <a:pt x="5114" y="1745"/>
                </a:lnTo>
                <a:lnTo>
                  <a:pt x="5114" y="1745"/>
                </a:lnTo>
                <a:lnTo>
                  <a:pt x="5114" y="1745"/>
                </a:lnTo>
                <a:lnTo>
                  <a:pt x="5114" y="1745"/>
                </a:lnTo>
                <a:lnTo>
                  <a:pt x="5114" y="1750"/>
                </a:lnTo>
                <a:lnTo>
                  <a:pt x="5114" y="1750"/>
                </a:lnTo>
                <a:lnTo>
                  <a:pt x="5114" y="1750"/>
                </a:lnTo>
                <a:lnTo>
                  <a:pt x="5114" y="1750"/>
                </a:lnTo>
                <a:lnTo>
                  <a:pt x="5119" y="1759"/>
                </a:lnTo>
                <a:lnTo>
                  <a:pt x="5123" y="1759"/>
                </a:lnTo>
                <a:lnTo>
                  <a:pt x="5123" y="1763"/>
                </a:lnTo>
                <a:lnTo>
                  <a:pt x="5123" y="1768"/>
                </a:lnTo>
                <a:lnTo>
                  <a:pt x="5128" y="1768"/>
                </a:lnTo>
                <a:lnTo>
                  <a:pt x="5132" y="1772"/>
                </a:lnTo>
                <a:lnTo>
                  <a:pt x="5132" y="1772"/>
                </a:lnTo>
                <a:lnTo>
                  <a:pt x="5132" y="1772"/>
                </a:lnTo>
                <a:lnTo>
                  <a:pt x="5137" y="1768"/>
                </a:lnTo>
                <a:lnTo>
                  <a:pt x="5137" y="1772"/>
                </a:lnTo>
                <a:lnTo>
                  <a:pt x="5137" y="1772"/>
                </a:lnTo>
                <a:lnTo>
                  <a:pt x="5141" y="1772"/>
                </a:lnTo>
                <a:lnTo>
                  <a:pt x="5146" y="1772"/>
                </a:lnTo>
                <a:lnTo>
                  <a:pt x="5150" y="1772"/>
                </a:lnTo>
                <a:lnTo>
                  <a:pt x="5150" y="1772"/>
                </a:lnTo>
                <a:lnTo>
                  <a:pt x="5150" y="1772"/>
                </a:lnTo>
                <a:lnTo>
                  <a:pt x="5155" y="1772"/>
                </a:lnTo>
                <a:lnTo>
                  <a:pt x="5155" y="1772"/>
                </a:lnTo>
                <a:lnTo>
                  <a:pt x="5155" y="1772"/>
                </a:lnTo>
                <a:lnTo>
                  <a:pt x="5159" y="1772"/>
                </a:lnTo>
                <a:lnTo>
                  <a:pt x="5164" y="1768"/>
                </a:lnTo>
                <a:lnTo>
                  <a:pt x="5168" y="1768"/>
                </a:lnTo>
                <a:lnTo>
                  <a:pt x="5168" y="1768"/>
                </a:lnTo>
                <a:lnTo>
                  <a:pt x="5168" y="1763"/>
                </a:lnTo>
                <a:lnTo>
                  <a:pt x="5168" y="1763"/>
                </a:lnTo>
                <a:lnTo>
                  <a:pt x="5168" y="1763"/>
                </a:lnTo>
                <a:lnTo>
                  <a:pt x="5168" y="1759"/>
                </a:lnTo>
                <a:lnTo>
                  <a:pt x="5168" y="1759"/>
                </a:lnTo>
                <a:lnTo>
                  <a:pt x="5168" y="1754"/>
                </a:lnTo>
                <a:lnTo>
                  <a:pt x="5164" y="1754"/>
                </a:lnTo>
                <a:lnTo>
                  <a:pt x="5164" y="1754"/>
                </a:lnTo>
                <a:lnTo>
                  <a:pt x="5164" y="1754"/>
                </a:lnTo>
                <a:lnTo>
                  <a:pt x="5159" y="1754"/>
                </a:lnTo>
                <a:lnTo>
                  <a:pt x="5155" y="1754"/>
                </a:lnTo>
                <a:lnTo>
                  <a:pt x="5155" y="1754"/>
                </a:lnTo>
                <a:lnTo>
                  <a:pt x="5155" y="1750"/>
                </a:lnTo>
                <a:lnTo>
                  <a:pt x="5155" y="1750"/>
                </a:lnTo>
                <a:lnTo>
                  <a:pt x="5150" y="1750"/>
                </a:lnTo>
                <a:lnTo>
                  <a:pt x="5155" y="1750"/>
                </a:lnTo>
                <a:lnTo>
                  <a:pt x="5155" y="1750"/>
                </a:lnTo>
                <a:lnTo>
                  <a:pt x="5155" y="1750"/>
                </a:lnTo>
                <a:lnTo>
                  <a:pt x="5155" y="1750"/>
                </a:lnTo>
                <a:lnTo>
                  <a:pt x="5155" y="1754"/>
                </a:lnTo>
                <a:lnTo>
                  <a:pt x="5155" y="1754"/>
                </a:lnTo>
                <a:lnTo>
                  <a:pt x="5159" y="1750"/>
                </a:lnTo>
                <a:lnTo>
                  <a:pt x="5159" y="1750"/>
                </a:lnTo>
                <a:lnTo>
                  <a:pt x="5164" y="1754"/>
                </a:lnTo>
                <a:lnTo>
                  <a:pt x="5164" y="1754"/>
                </a:lnTo>
                <a:lnTo>
                  <a:pt x="5168" y="1754"/>
                </a:lnTo>
                <a:lnTo>
                  <a:pt x="5168" y="1750"/>
                </a:lnTo>
                <a:lnTo>
                  <a:pt x="5173" y="1750"/>
                </a:lnTo>
                <a:lnTo>
                  <a:pt x="5177" y="1750"/>
                </a:lnTo>
                <a:lnTo>
                  <a:pt x="5177" y="1750"/>
                </a:lnTo>
                <a:lnTo>
                  <a:pt x="5177" y="1745"/>
                </a:lnTo>
                <a:lnTo>
                  <a:pt x="5177" y="1745"/>
                </a:lnTo>
                <a:lnTo>
                  <a:pt x="5177" y="1745"/>
                </a:lnTo>
                <a:lnTo>
                  <a:pt x="5177" y="1745"/>
                </a:lnTo>
                <a:lnTo>
                  <a:pt x="5177" y="1745"/>
                </a:lnTo>
                <a:lnTo>
                  <a:pt x="5182" y="1745"/>
                </a:lnTo>
                <a:lnTo>
                  <a:pt x="5182" y="1745"/>
                </a:lnTo>
                <a:lnTo>
                  <a:pt x="5182" y="1745"/>
                </a:lnTo>
                <a:lnTo>
                  <a:pt x="5182" y="1745"/>
                </a:lnTo>
                <a:lnTo>
                  <a:pt x="5182" y="1745"/>
                </a:lnTo>
                <a:lnTo>
                  <a:pt x="5182" y="1736"/>
                </a:lnTo>
                <a:lnTo>
                  <a:pt x="5177" y="1736"/>
                </a:lnTo>
                <a:lnTo>
                  <a:pt x="5182" y="1736"/>
                </a:lnTo>
                <a:lnTo>
                  <a:pt x="5182" y="1736"/>
                </a:lnTo>
                <a:lnTo>
                  <a:pt x="5182" y="1736"/>
                </a:lnTo>
                <a:lnTo>
                  <a:pt x="5182" y="1741"/>
                </a:lnTo>
                <a:lnTo>
                  <a:pt x="5182" y="1741"/>
                </a:lnTo>
                <a:lnTo>
                  <a:pt x="5186" y="1741"/>
                </a:lnTo>
                <a:lnTo>
                  <a:pt x="5186" y="1741"/>
                </a:lnTo>
                <a:lnTo>
                  <a:pt x="5191" y="1741"/>
                </a:lnTo>
                <a:lnTo>
                  <a:pt x="5191" y="1741"/>
                </a:lnTo>
                <a:lnTo>
                  <a:pt x="5191" y="1741"/>
                </a:lnTo>
                <a:lnTo>
                  <a:pt x="5191" y="1741"/>
                </a:lnTo>
                <a:lnTo>
                  <a:pt x="5191" y="1741"/>
                </a:lnTo>
                <a:lnTo>
                  <a:pt x="5191" y="1736"/>
                </a:lnTo>
                <a:lnTo>
                  <a:pt x="5195" y="1736"/>
                </a:lnTo>
                <a:lnTo>
                  <a:pt x="5195" y="1736"/>
                </a:lnTo>
                <a:lnTo>
                  <a:pt x="5195" y="1741"/>
                </a:lnTo>
                <a:lnTo>
                  <a:pt x="5200" y="1741"/>
                </a:lnTo>
                <a:lnTo>
                  <a:pt x="5200" y="1741"/>
                </a:lnTo>
                <a:lnTo>
                  <a:pt x="5200" y="1741"/>
                </a:lnTo>
                <a:lnTo>
                  <a:pt x="5200" y="1741"/>
                </a:lnTo>
                <a:lnTo>
                  <a:pt x="5200" y="1741"/>
                </a:lnTo>
                <a:lnTo>
                  <a:pt x="5204" y="1745"/>
                </a:lnTo>
                <a:lnTo>
                  <a:pt x="5204" y="1745"/>
                </a:lnTo>
                <a:lnTo>
                  <a:pt x="5204" y="1745"/>
                </a:lnTo>
                <a:lnTo>
                  <a:pt x="5209" y="1745"/>
                </a:lnTo>
                <a:lnTo>
                  <a:pt x="5209" y="1745"/>
                </a:lnTo>
                <a:lnTo>
                  <a:pt x="5213" y="1745"/>
                </a:lnTo>
                <a:lnTo>
                  <a:pt x="5213" y="1745"/>
                </a:lnTo>
                <a:lnTo>
                  <a:pt x="5213" y="1745"/>
                </a:lnTo>
                <a:lnTo>
                  <a:pt x="5218" y="1750"/>
                </a:lnTo>
                <a:lnTo>
                  <a:pt x="5218" y="1750"/>
                </a:lnTo>
                <a:lnTo>
                  <a:pt x="5218" y="1750"/>
                </a:lnTo>
                <a:lnTo>
                  <a:pt x="5218" y="1750"/>
                </a:lnTo>
                <a:lnTo>
                  <a:pt x="5222" y="1754"/>
                </a:lnTo>
                <a:lnTo>
                  <a:pt x="5222" y="1754"/>
                </a:lnTo>
                <a:lnTo>
                  <a:pt x="5222" y="1759"/>
                </a:lnTo>
                <a:lnTo>
                  <a:pt x="5222" y="1759"/>
                </a:lnTo>
                <a:lnTo>
                  <a:pt x="5227" y="1763"/>
                </a:lnTo>
                <a:lnTo>
                  <a:pt x="5227" y="1768"/>
                </a:lnTo>
                <a:lnTo>
                  <a:pt x="5227" y="1768"/>
                </a:lnTo>
                <a:lnTo>
                  <a:pt x="5231" y="1772"/>
                </a:lnTo>
                <a:lnTo>
                  <a:pt x="5231" y="1772"/>
                </a:lnTo>
                <a:lnTo>
                  <a:pt x="5231" y="1768"/>
                </a:lnTo>
                <a:lnTo>
                  <a:pt x="5231" y="1772"/>
                </a:lnTo>
                <a:lnTo>
                  <a:pt x="5231" y="1772"/>
                </a:lnTo>
                <a:lnTo>
                  <a:pt x="5231" y="1777"/>
                </a:lnTo>
                <a:lnTo>
                  <a:pt x="5231" y="1777"/>
                </a:lnTo>
                <a:lnTo>
                  <a:pt x="5236" y="1781"/>
                </a:lnTo>
                <a:lnTo>
                  <a:pt x="5236" y="1781"/>
                </a:lnTo>
                <a:lnTo>
                  <a:pt x="5236" y="1786"/>
                </a:lnTo>
                <a:lnTo>
                  <a:pt x="5240" y="1790"/>
                </a:lnTo>
                <a:lnTo>
                  <a:pt x="5240" y="1790"/>
                </a:lnTo>
                <a:lnTo>
                  <a:pt x="5240" y="1790"/>
                </a:lnTo>
                <a:lnTo>
                  <a:pt x="5240" y="1790"/>
                </a:lnTo>
                <a:lnTo>
                  <a:pt x="5245" y="1790"/>
                </a:lnTo>
                <a:lnTo>
                  <a:pt x="5245" y="1795"/>
                </a:lnTo>
                <a:lnTo>
                  <a:pt x="5250" y="1795"/>
                </a:lnTo>
                <a:lnTo>
                  <a:pt x="5250" y="1795"/>
                </a:lnTo>
                <a:lnTo>
                  <a:pt x="5250" y="1795"/>
                </a:lnTo>
                <a:lnTo>
                  <a:pt x="5254" y="1795"/>
                </a:lnTo>
                <a:lnTo>
                  <a:pt x="5254" y="1795"/>
                </a:lnTo>
                <a:lnTo>
                  <a:pt x="5254" y="1795"/>
                </a:lnTo>
                <a:lnTo>
                  <a:pt x="5259" y="1795"/>
                </a:lnTo>
                <a:lnTo>
                  <a:pt x="5259" y="1795"/>
                </a:lnTo>
                <a:lnTo>
                  <a:pt x="5259" y="1795"/>
                </a:lnTo>
                <a:lnTo>
                  <a:pt x="5263" y="1795"/>
                </a:lnTo>
                <a:lnTo>
                  <a:pt x="5268" y="1800"/>
                </a:lnTo>
                <a:lnTo>
                  <a:pt x="5272" y="1800"/>
                </a:lnTo>
                <a:lnTo>
                  <a:pt x="5272" y="1800"/>
                </a:lnTo>
                <a:lnTo>
                  <a:pt x="5277" y="1800"/>
                </a:lnTo>
                <a:lnTo>
                  <a:pt x="5277" y="1800"/>
                </a:lnTo>
                <a:lnTo>
                  <a:pt x="5277" y="1804"/>
                </a:lnTo>
                <a:lnTo>
                  <a:pt x="5277" y="1804"/>
                </a:lnTo>
                <a:lnTo>
                  <a:pt x="5277" y="1804"/>
                </a:lnTo>
                <a:lnTo>
                  <a:pt x="5281" y="1804"/>
                </a:lnTo>
                <a:lnTo>
                  <a:pt x="5286" y="1804"/>
                </a:lnTo>
                <a:lnTo>
                  <a:pt x="5286" y="1804"/>
                </a:lnTo>
                <a:lnTo>
                  <a:pt x="5286" y="1804"/>
                </a:lnTo>
                <a:lnTo>
                  <a:pt x="5290" y="1804"/>
                </a:lnTo>
                <a:lnTo>
                  <a:pt x="5290" y="1804"/>
                </a:lnTo>
                <a:lnTo>
                  <a:pt x="5290" y="1804"/>
                </a:lnTo>
                <a:lnTo>
                  <a:pt x="5286" y="1800"/>
                </a:lnTo>
                <a:lnTo>
                  <a:pt x="5286" y="1800"/>
                </a:lnTo>
                <a:lnTo>
                  <a:pt x="5286" y="1800"/>
                </a:lnTo>
                <a:lnTo>
                  <a:pt x="5290" y="1800"/>
                </a:lnTo>
                <a:lnTo>
                  <a:pt x="5290" y="1800"/>
                </a:lnTo>
                <a:lnTo>
                  <a:pt x="5295" y="1795"/>
                </a:lnTo>
                <a:lnTo>
                  <a:pt x="5290" y="1800"/>
                </a:lnTo>
                <a:lnTo>
                  <a:pt x="5290" y="1795"/>
                </a:lnTo>
                <a:lnTo>
                  <a:pt x="5286" y="1795"/>
                </a:lnTo>
                <a:lnTo>
                  <a:pt x="5286" y="1795"/>
                </a:lnTo>
                <a:lnTo>
                  <a:pt x="5286" y="1795"/>
                </a:lnTo>
                <a:lnTo>
                  <a:pt x="5281" y="1795"/>
                </a:lnTo>
                <a:lnTo>
                  <a:pt x="5281" y="1795"/>
                </a:lnTo>
                <a:lnTo>
                  <a:pt x="5281" y="1790"/>
                </a:lnTo>
                <a:lnTo>
                  <a:pt x="5277" y="1790"/>
                </a:lnTo>
                <a:lnTo>
                  <a:pt x="5277" y="1790"/>
                </a:lnTo>
                <a:lnTo>
                  <a:pt x="5277" y="1790"/>
                </a:lnTo>
                <a:lnTo>
                  <a:pt x="5277" y="1786"/>
                </a:lnTo>
                <a:lnTo>
                  <a:pt x="5281" y="1786"/>
                </a:lnTo>
                <a:lnTo>
                  <a:pt x="5281" y="1786"/>
                </a:lnTo>
                <a:lnTo>
                  <a:pt x="5281" y="1786"/>
                </a:lnTo>
                <a:lnTo>
                  <a:pt x="5281" y="1786"/>
                </a:lnTo>
                <a:lnTo>
                  <a:pt x="5281" y="1786"/>
                </a:lnTo>
                <a:lnTo>
                  <a:pt x="5281" y="1781"/>
                </a:lnTo>
                <a:lnTo>
                  <a:pt x="5277" y="1781"/>
                </a:lnTo>
                <a:lnTo>
                  <a:pt x="5272" y="1781"/>
                </a:lnTo>
                <a:lnTo>
                  <a:pt x="5272" y="1781"/>
                </a:lnTo>
                <a:lnTo>
                  <a:pt x="5268" y="1781"/>
                </a:lnTo>
                <a:lnTo>
                  <a:pt x="5268" y="1777"/>
                </a:lnTo>
                <a:lnTo>
                  <a:pt x="5268" y="1777"/>
                </a:lnTo>
                <a:lnTo>
                  <a:pt x="5272" y="1772"/>
                </a:lnTo>
                <a:lnTo>
                  <a:pt x="5272" y="1772"/>
                </a:lnTo>
                <a:lnTo>
                  <a:pt x="5272" y="1772"/>
                </a:lnTo>
                <a:lnTo>
                  <a:pt x="5268" y="1768"/>
                </a:lnTo>
                <a:lnTo>
                  <a:pt x="5268" y="1768"/>
                </a:lnTo>
                <a:lnTo>
                  <a:pt x="5263" y="1772"/>
                </a:lnTo>
                <a:lnTo>
                  <a:pt x="5263" y="1772"/>
                </a:lnTo>
                <a:lnTo>
                  <a:pt x="5259" y="1772"/>
                </a:lnTo>
                <a:lnTo>
                  <a:pt x="5259" y="1768"/>
                </a:lnTo>
                <a:lnTo>
                  <a:pt x="5259" y="1763"/>
                </a:lnTo>
                <a:lnTo>
                  <a:pt x="5259" y="1763"/>
                </a:lnTo>
                <a:lnTo>
                  <a:pt x="5254" y="1759"/>
                </a:lnTo>
                <a:lnTo>
                  <a:pt x="5254" y="1759"/>
                </a:lnTo>
                <a:lnTo>
                  <a:pt x="5254" y="1759"/>
                </a:lnTo>
                <a:lnTo>
                  <a:pt x="5254" y="1754"/>
                </a:lnTo>
                <a:lnTo>
                  <a:pt x="5254" y="1750"/>
                </a:lnTo>
                <a:lnTo>
                  <a:pt x="5254" y="1750"/>
                </a:lnTo>
                <a:lnTo>
                  <a:pt x="5250" y="1745"/>
                </a:lnTo>
                <a:lnTo>
                  <a:pt x="5250" y="1745"/>
                </a:lnTo>
                <a:lnTo>
                  <a:pt x="5250" y="1745"/>
                </a:lnTo>
                <a:lnTo>
                  <a:pt x="5245" y="1741"/>
                </a:lnTo>
                <a:lnTo>
                  <a:pt x="5245" y="1741"/>
                </a:lnTo>
                <a:lnTo>
                  <a:pt x="5245" y="1736"/>
                </a:lnTo>
                <a:lnTo>
                  <a:pt x="5240" y="1736"/>
                </a:lnTo>
                <a:lnTo>
                  <a:pt x="5240" y="1736"/>
                </a:lnTo>
                <a:lnTo>
                  <a:pt x="5240" y="1732"/>
                </a:lnTo>
                <a:lnTo>
                  <a:pt x="5236" y="1723"/>
                </a:lnTo>
                <a:lnTo>
                  <a:pt x="5236" y="1723"/>
                </a:lnTo>
                <a:lnTo>
                  <a:pt x="5236" y="1723"/>
                </a:lnTo>
                <a:lnTo>
                  <a:pt x="5240" y="1718"/>
                </a:lnTo>
                <a:lnTo>
                  <a:pt x="5245" y="1723"/>
                </a:lnTo>
                <a:lnTo>
                  <a:pt x="5250" y="1718"/>
                </a:lnTo>
                <a:lnTo>
                  <a:pt x="5254" y="1718"/>
                </a:lnTo>
                <a:lnTo>
                  <a:pt x="5254" y="1718"/>
                </a:lnTo>
                <a:lnTo>
                  <a:pt x="5254" y="1718"/>
                </a:lnTo>
                <a:lnTo>
                  <a:pt x="5254" y="1714"/>
                </a:lnTo>
                <a:lnTo>
                  <a:pt x="5254" y="1714"/>
                </a:lnTo>
                <a:lnTo>
                  <a:pt x="5254" y="1709"/>
                </a:lnTo>
                <a:lnTo>
                  <a:pt x="5254" y="1709"/>
                </a:lnTo>
                <a:lnTo>
                  <a:pt x="5250" y="1709"/>
                </a:lnTo>
                <a:lnTo>
                  <a:pt x="5250" y="1705"/>
                </a:lnTo>
                <a:lnTo>
                  <a:pt x="5250" y="1705"/>
                </a:lnTo>
                <a:lnTo>
                  <a:pt x="5250" y="1705"/>
                </a:lnTo>
                <a:lnTo>
                  <a:pt x="5245" y="1705"/>
                </a:lnTo>
                <a:lnTo>
                  <a:pt x="5245" y="1705"/>
                </a:lnTo>
                <a:lnTo>
                  <a:pt x="5245" y="1705"/>
                </a:lnTo>
                <a:lnTo>
                  <a:pt x="5240" y="1705"/>
                </a:lnTo>
                <a:lnTo>
                  <a:pt x="5231" y="1696"/>
                </a:lnTo>
                <a:lnTo>
                  <a:pt x="5227" y="1696"/>
                </a:lnTo>
                <a:lnTo>
                  <a:pt x="5222" y="1696"/>
                </a:lnTo>
                <a:lnTo>
                  <a:pt x="5222" y="1691"/>
                </a:lnTo>
                <a:lnTo>
                  <a:pt x="5218" y="1691"/>
                </a:lnTo>
                <a:lnTo>
                  <a:pt x="5222" y="1686"/>
                </a:lnTo>
                <a:lnTo>
                  <a:pt x="5222" y="1682"/>
                </a:lnTo>
                <a:lnTo>
                  <a:pt x="5222" y="1677"/>
                </a:lnTo>
                <a:lnTo>
                  <a:pt x="5213" y="1668"/>
                </a:lnTo>
                <a:lnTo>
                  <a:pt x="5213" y="1668"/>
                </a:lnTo>
                <a:lnTo>
                  <a:pt x="5209" y="1668"/>
                </a:lnTo>
                <a:lnTo>
                  <a:pt x="5209" y="1668"/>
                </a:lnTo>
                <a:lnTo>
                  <a:pt x="5209" y="1664"/>
                </a:lnTo>
                <a:lnTo>
                  <a:pt x="5204" y="1664"/>
                </a:lnTo>
                <a:lnTo>
                  <a:pt x="5204" y="1664"/>
                </a:lnTo>
                <a:lnTo>
                  <a:pt x="5204" y="1659"/>
                </a:lnTo>
                <a:lnTo>
                  <a:pt x="5200" y="1659"/>
                </a:lnTo>
                <a:lnTo>
                  <a:pt x="5200" y="1659"/>
                </a:lnTo>
                <a:lnTo>
                  <a:pt x="5200" y="1659"/>
                </a:lnTo>
                <a:lnTo>
                  <a:pt x="5200" y="1659"/>
                </a:lnTo>
                <a:lnTo>
                  <a:pt x="5200" y="1655"/>
                </a:lnTo>
                <a:lnTo>
                  <a:pt x="5195" y="1659"/>
                </a:lnTo>
                <a:lnTo>
                  <a:pt x="5195" y="1659"/>
                </a:lnTo>
                <a:lnTo>
                  <a:pt x="5195" y="1655"/>
                </a:lnTo>
                <a:lnTo>
                  <a:pt x="5191" y="1655"/>
                </a:lnTo>
                <a:lnTo>
                  <a:pt x="5191" y="1655"/>
                </a:lnTo>
                <a:lnTo>
                  <a:pt x="5191" y="1655"/>
                </a:lnTo>
                <a:lnTo>
                  <a:pt x="5186" y="1650"/>
                </a:lnTo>
                <a:lnTo>
                  <a:pt x="5186" y="1650"/>
                </a:lnTo>
                <a:lnTo>
                  <a:pt x="5182" y="1650"/>
                </a:lnTo>
                <a:lnTo>
                  <a:pt x="5177" y="1646"/>
                </a:lnTo>
                <a:lnTo>
                  <a:pt x="5177" y="1646"/>
                </a:lnTo>
                <a:lnTo>
                  <a:pt x="5173" y="1646"/>
                </a:lnTo>
                <a:lnTo>
                  <a:pt x="5168" y="1646"/>
                </a:lnTo>
                <a:lnTo>
                  <a:pt x="5164" y="1641"/>
                </a:lnTo>
                <a:lnTo>
                  <a:pt x="5159" y="1637"/>
                </a:lnTo>
                <a:lnTo>
                  <a:pt x="5159" y="1637"/>
                </a:lnTo>
                <a:lnTo>
                  <a:pt x="5155" y="1637"/>
                </a:lnTo>
                <a:lnTo>
                  <a:pt x="5155" y="1637"/>
                </a:lnTo>
                <a:lnTo>
                  <a:pt x="5155" y="1637"/>
                </a:lnTo>
                <a:lnTo>
                  <a:pt x="5146" y="1632"/>
                </a:lnTo>
                <a:lnTo>
                  <a:pt x="5141" y="1632"/>
                </a:lnTo>
                <a:lnTo>
                  <a:pt x="5137" y="1632"/>
                </a:lnTo>
                <a:lnTo>
                  <a:pt x="5137" y="1628"/>
                </a:lnTo>
                <a:lnTo>
                  <a:pt x="5137" y="1628"/>
                </a:lnTo>
                <a:lnTo>
                  <a:pt x="5137" y="1628"/>
                </a:lnTo>
                <a:lnTo>
                  <a:pt x="5128" y="1628"/>
                </a:lnTo>
                <a:lnTo>
                  <a:pt x="5128" y="1628"/>
                </a:lnTo>
                <a:lnTo>
                  <a:pt x="5128" y="1628"/>
                </a:lnTo>
                <a:lnTo>
                  <a:pt x="5128" y="1628"/>
                </a:lnTo>
                <a:lnTo>
                  <a:pt x="5123" y="1628"/>
                </a:lnTo>
                <a:lnTo>
                  <a:pt x="5119" y="1628"/>
                </a:lnTo>
                <a:lnTo>
                  <a:pt x="5114" y="1623"/>
                </a:lnTo>
                <a:lnTo>
                  <a:pt x="5109" y="1619"/>
                </a:lnTo>
                <a:lnTo>
                  <a:pt x="5109" y="1619"/>
                </a:lnTo>
                <a:lnTo>
                  <a:pt x="5109" y="1619"/>
                </a:lnTo>
                <a:lnTo>
                  <a:pt x="5105" y="1619"/>
                </a:lnTo>
                <a:lnTo>
                  <a:pt x="5105" y="1614"/>
                </a:lnTo>
                <a:lnTo>
                  <a:pt x="5100" y="1614"/>
                </a:lnTo>
                <a:lnTo>
                  <a:pt x="5100" y="1614"/>
                </a:lnTo>
                <a:lnTo>
                  <a:pt x="5091" y="1610"/>
                </a:lnTo>
                <a:lnTo>
                  <a:pt x="5091" y="1610"/>
                </a:lnTo>
                <a:lnTo>
                  <a:pt x="5087" y="1605"/>
                </a:lnTo>
                <a:lnTo>
                  <a:pt x="5087" y="1605"/>
                </a:lnTo>
                <a:lnTo>
                  <a:pt x="5082" y="1610"/>
                </a:lnTo>
                <a:lnTo>
                  <a:pt x="5078" y="1610"/>
                </a:lnTo>
                <a:lnTo>
                  <a:pt x="5073" y="1614"/>
                </a:lnTo>
                <a:lnTo>
                  <a:pt x="5073" y="1614"/>
                </a:lnTo>
                <a:lnTo>
                  <a:pt x="5073" y="1614"/>
                </a:lnTo>
                <a:lnTo>
                  <a:pt x="5073" y="1619"/>
                </a:lnTo>
                <a:lnTo>
                  <a:pt x="5073" y="1619"/>
                </a:lnTo>
                <a:lnTo>
                  <a:pt x="5073" y="1619"/>
                </a:lnTo>
                <a:lnTo>
                  <a:pt x="5069" y="1623"/>
                </a:lnTo>
                <a:lnTo>
                  <a:pt x="5064" y="1623"/>
                </a:lnTo>
                <a:lnTo>
                  <a:pt x="5060" y="1623"/>
                </a:lnTo>
                <a:lnTo>
                  <a:pt x="5060" y="1623"/>
                </a:lnTo>
                <a:lnTo>
                  <a:pt x="5060" y="1628"/>
                </a:lnTo>
                <a:lnTo>
                  <a:pt x="5060" y="1628"/>
                </a:lnTo>
                <a:lnTo>
                  <a:pt x="5060" y="1632"/>
                </a:lnTo>
                <a:lnTo>
                  <a:pt x="5055" y="1632"/>
                </a:lnTo>
                <a:lnTo>
                  <a:pt x="5055" y="1632"/>
                </a:lnTo>
                <a:lnTo>
                  <a:pt x="5051" y="1637"/>
                </a:lnTo>
                <a:lnTo>
                  <a:pt x="5051" y="1637"/>
                </a:lnTo>
                <a:lnTo>
                  <a:pt x="5046" y="1641"/>
                </a:lnTo>
                <a:lnTo>
                  <a:pt x="5046" y="1646"/>
                </a:lnTo>
                <a:lnTo>
                  <a:pt x="5046" y="1646"/>
                </a:lnTo>
                <a:lnTo>
                  <a:pt x="5042" y="1646"/>
                </a:lnTo>
                <a:lnTo>
                  <a:pt x="5042" y="1646"/>
                </a:lnTo>
                <a:lnTo>
                  <a:pt x="5037" y="1646"/>
                </a:lnTo>
                <a:lnTo>
                  <a:pt x="5037" y="1646"/>
                </a:lnTo>
                <a:lnTo>
                  <a:pt x="5033" y="1646"/>
                </a:lnTo>
                <a:lnTo>
                  <a:pt x="5033" y="1641"/>
                </a:lnTo>
                <a:lnTo>
                  <a:pt x="5033" y="1641"/>
                </a:lnTo>
                <a:lnTo>
                  <a:pt x="5033" y="1637"/>
                </a:lnTo>
                <a:lnTo>
                  <a:pt x="5033" y="1637"/>
                </a:lnTo>
                <a:lnTo>
                  <a:pt x="5033" y="1637"/>
                </a:lnTo>
                <a:lnTo>
                  <a:pt x="5033" y="1637"/>
                </a:lnTo>
                <a:lnTo>
                  <a:pt x="5028" y="1632"/>
                </a:lnTo>
                <a:lnTo>
                  <a:pt x="5028" y="1632"/>
                </a:lnTo>
                <a:lnTo>
                  <a:pt x="5028" y="1628"/>
                </a:lnTo>
                <a:lnTo>
                  <a:pt x="5028" y="1628"/>
                </a:lnTo>
                <a:lnTo>
                  <a:pt x="5028" y="1628"/>
                </a:lnTo>
                <a:lnTo>
                  <a:pt x="5028" y="1628"/>
                </a:lnTo>
                <a:lnTo>
                  <a:pt x="5028" y="1632"/>
                </a:lnTo>
                <a:lnTo>
                  <a:pt x="5028" y="1637"/>
                </a:lnTo>
                <a:lnTo>
                  <a:pt x="5024" y="1632"/>
                </a:lnTo>
                <a:lnTo>
                  <a:pt x="5024" y="1623"/>
                </a:lnTo>
                <a:lnTo>
                  <a:pt x="5024" y="1623"/>
                </a:lnTo>
                <a:lnTo>
                  <a:pt x="5024" y="1619"/>
                </a:lnTo>
                <a:lnTo>
                  <a:pt x="5024" y="1619"/>
                </a:lnTo>
                <a:lnTo>
                  <a:pt x="5024" y="1614"/>
                </a:lnTo>
                <a:lnTo>
                  <a:pt x="5019" y="1614"/>
                </a:lnTo>
                <a:lnTo>
                  <a:pt x="5024" y="1610"/>
                </a:lnTo>
                <a:lnTo>
                  <a:pt x="5024" y="1610"/>
                </a:lnTo>
                <a:lnTo>
                  <a:pt x="5024" y="1605"/>
                </a:lnTo>
                <a:lnTo>
                  <a:pt x="5024" y="1605"/>
                </a:lnTo>
                <a:lnTo>
                  <a:pt x="5024" y="1605"/>
                </a:lnTo>
                <a:lnTo>
                  <a:pt x="5024" y="1601"/>
                </a:lnTo>
                <a:lnTo>
                  <a:pt x="5024" y="1601"/>
                </a:lnTo>
                <a:lnTo>
                  <a:pt x="5019" y="1596"/>
                </a:lnTo>
                <a:lnTo>
                  <a:pt x="5019" y="1596"/>
                </a:lnTo>
                <a:lnTo>
                  <a:pt x="5024" y="1592"/>
                </a:lnTo>
                <a:lnTo>
                  <a:pt x="5019" y="1592"/>
                </a:lnTo>
                <a:lnTo>
                  <a:pt x="5019" y="1592"/>
                </a:lnTo>
                <a:lnTo>
                  <a:pt x="5019" y="1592"/>
                </a:lnTo>
                <a:lnTo>
                  <a:pt x="5015" y="1592"/>
                </a:lnTo>
                <a:lnTo>
                  <a:pt x="5010" y="1592"/>
                </a:lnTo>
                <a:lnTo>
                  <a:pt x="5006" y="1587"/>
                </a:lnTo>
                <a:lnTo>
                  <a:pt x="5006" y="1587"/>
                </a:lnTo>
                <a:lnTo>
                  <a:pt x="5001" y="1582"/>
                </a:lnTo>
                <a:lnTo>
                  <a:pt x="4997" y="1582"/>
                </a:lnTo>
                <a:lnTo>
                  <a:pt x="4992" y="1582"/>
                </a:lnTo>
                <a:lnTo>
                  <a:pt x="4992" y="1582"/>
                </a:lnTo>
                <a:lnTo>
                  <a:pt x="4987" y="1587"/>
                </a:lnTo>
                <a:lnTo>
                  <a:pt x="4987" y="1587"/>
                </a:lnTo>
                <a:lnTo>
                  <a:pt x="4987" y="1587"/>
                </a:lnTo>
                <a:lnTo>
                  <a:pt x="4983" y="1587"/>
                </a:lnTo>
                <a:lnTo>
                  <a:pt x="4983" y="1592"/>
                </a:lnTo>
                <a:lnTo>
                  <a:pt x="4983" y="1592"/>
                </a:lnTo>
                <a:lnTo>
                  <a:pt x="4974" y="1592"/>
                </a:lnTo>
                <a:lnTo>
                  <a:pt x="4974" y="1592"/>
                </a:lnTo>
                <a:lnTo>
                  <a:pt x="4974" y="1592"/>
                </a:lnTo>
                <a:close/>
                <a:moveTo>
                  <a:pt x="4825" y="1686"/>
                </a:moveTo>
                <a:lnTo>
                  <a:pt x="4825" y="1686"/>
                </a:lnTo>
                <a:lnTo>
                  <a:pt x="4825" y="1686"/>
                </a:lnTo>
                <a:lnTo>
                  <a:pt x="4825" y="1686"/>
                </a:lnTo>
                <a:lnTo>
                  <a:pt x="4825" y="1686"/>
                </a:lnTo>
                <a:lnTo>
                  <a:pt x="4829" y="1682"/>
                </a:lnTo>
                <a:lnTo>
                  <a:pt x="4825" y="1682"/>
                </a:lnTo>
                <a:lnTo>
                  <a:pt x="4825" y="1682"/>
                </a:lnTo>
                <a:lnTo>
                  <a:pt x="4825" y="1682"/>
                </a:lnTo>
                <a:lnTo>
                  <a:pt x="4825" y="1682"/>
                </a:lnTo>
                <a:lnTo>
                  <a:pt x="4825" y="1682"/>
                </a:lnTo>
                <a:lnTo>
                  <a:pt x="4825" y="1677"/>
                </a:lnTo>
                <a:lnTo>
                  <a:pt x="4825" y="1677"/>
                </a:lnTo>
                <a:lnTo>
                  <a:pt x="4825" y="1673"/>
                </a:lnTo>
                <a:lnTo>
                  <a:pt x="4825" y="1673"/>
                </a:lnTo>
                <a:lnTo>
                  <a:pt x="4825" y="1673"/>
                </a:lnTo>
                <a:lnTo>
                  <a:pt x="4825" y="1673"/>
                </a:lnTo>
                <a:lnTo>
                  <a:pt x="4825" y="1673"/>
                </a:lnTo>
                <a:lnTo>
                  <a:pt x="4825" y="1673"/>
                </a:lnTo>
                <a:lnTo>
                  <a:pt x="4829" y="1673"/>
                </a:lnTo>
                <a:lnTo>
                  <a:pt x="4829" y="1673"/>
                </a:lnTo>
                <a:lnTo>
                  <a:pt x="4829" y="1668"/>
                </a:lnTo>
                <a:lnTo>
                  <a:pt x="4825" y="1668"/>
                </a:lnTo>
                <a:lnTo>
                  <a:pt x="4825" y="1664"/>
                </a:lnTo>
                <a:lnTo>
                  <a:pt x="4825" y="1664"/>
                </a:lnTo>
                <a:lnTo>
                  <a:pt x="4825" y="1668"/>
                </a:lnTo>
                <a:lnTo>
                  <a:pt x="4820" y="1668"/>
                </a:lnTo>
                <a:lnTo>
                  <a:pt x="4820" y="1673"/>
                </a:lnTo>
                <a:lnTo>
                  <a:pt x="4820" y="1677"/>
                </a:lnTo>
                <a:lnTo>
                  <a:pt x="4820" y="1677"/>
                </a:lnTo>
                <a:lnTo>
                  <a:pt x="4820" y="1677"/>
                </a:lnTo>
                <a:lnTo>
                  <a:pt x="4820" y="1682"/>
                </a:lnTo>
                <a:lnTo>
                  <a:pt x="4820" y="1682"/>
                </a:lnTo>
                <a:lnTo>
                  <a:pt x="4820" y="1682"/>
                </a:lnTo>
                <a:lnTo>
                  <a:pt x="4816" y="1686"/>
                </a:lnTo>
                <a:lnTo>
                  <a:pt x="4816" y="1686"/>
                </a:lnTo>
                <a:lnTo>
                  <a:pt x="4816" y="1686"/>
                </a:lnTo>
                <a:lnTo>
                  <a:pt x="4816" y="1686"/>
                </a:lnTo>
                <a:lnTo>
                  <a:pt x="4816" y="1691"/>
                </a:lnTo>
                <a:lnTo>
                  <a:pt x="4816" y="1691"/>
                </a:lnTo>
                <a:lnTo>
                  <a:pt x="4816" y="1691"/>
                </a:lnTo>
                <a:lnTo>
                  <a:pt x="4820" y="1691"/>
                </a:lnTo>
                <a:lnTo>
                  <a:pt x="4820" y="1691"/>
                </a:lnTo>
                <a:lnTo>
                  <a:pt x="4820" y="1691"/>
                </a:lnTo>
                <a:lnTo>
                  <a:pt x="4820" y="1691"/>
                </a:lnTo>
                <a:lnTo>
                  <a:pt x="4820" y="1686"/>
                </a:lnTo>
                <a:lnTo>
                  <a:pt x="4820" y="1686"/>
                </a:lnTo>
                <a:lnTo>
                  <a:pt x="4825" y="1686"/>
                </a:lnTo>
                <a:close/>
                <a:moveTo>
                  <a:pt x="4843" y="1750"/>
                </a:moveTo>
                <a:lnTo>
                  <a:pt x="4843" y="1750"/>
                </a:lnTo>
                <a:lnTo>
                  <a:pt x="4856" y="1750"/>
                </a:lnTo>
                <a:lnTo>
                  <a:pt x="4856" y="1745"/>
                </a:lnTo>
                <a:lnTo>
                  <a:pt x="4856" y="1745"/>
                </a:lnTo>
                <a:lnTo>
                  <a:pt x="4852" y="1745"/>
                </a:lnTo>
                <a:lnTo>
                  <a:pt x="4852" y="1745"/>
                </a:lnTo>
                <a:lnTo>
                  <a:pt x="4847" y="1745"/>
                </a:lnTo>
                <a:lnTo>
                  <a:pt x="4847" y="1745"/>
                </a:lnTo>
                <a:lnTo>
                  <a:pt x="4847" y="1745"/>
                </a:lnTo>
                <a:lnTo>
                  <a:pt x="4847" y="1745"/>
                </a:lnTo>
                <a:lnTo>
                  <a:pt x="4843" y="1745"/>
                </a:lnTo>
                <a:lnTo>
                  <a:pt x="4843" y="1745"/>
                </a:lnTo>
                <a:lnTo>
                  <a:pt x="4843" y="1745"/>
                </a:lnTo>
                <a:lnTo>
                  <a:pt x="4843" y="1745"/>
                </a:lnTo>
                <a:lnTo>
                  <a:pt x="4843" y="1750"/>
                </a:lnTo>
                <a:lnTo>
                  <a:pt x="4843" y="1750"/>
                </a:lnTo>
                <a:close/>
                <a:moveTo>
                  <a:pt x="4825" y="1329"/>
                </a:moveTo>
                <a:lnTo>
                  <a:pt x="4820" y="1325"/>
                </a:lnTo>
                <a:lnTo>
                  <a:pt x="4820" y="1325"/>
                </a:lnTo>
                <a:lnTo>
                  <a:pt x="4816" y="1320"/>
                </a:lnTo>
                <a:lnTo>
                  <a:pt x="4816" y="1320"/>
                </a:lnTo>
                <a:lnTo>
                  <a:pt x="4816" y="1320"/>
                </a:lnTo>
                <a:lnTo>
                  <a:pt x="4811" y="1320"/>
                </a:lnTo>
                <a:lnTo>
                  <a:pt x="4811" y="1320"/>
                </a:lnTo>
                <a:lnTo>
                  <a:pt x="4811" y="1320"/>
                </a:lnTo>
                <a:lnTo>
                  <a:pt x="4811" y="1320"/>
                </a:lnTo>
                <a:lnTo>
                  <a:pt x="4811" y="1325"/>
                </a:lnTo>
                <a:lnTo>
                  <a:pt x="4811" y="1329"/>
                </a:lnTo>
                <a:lnTo>
                  <a:pt x="4811" y="1329"/>
                </a:lnTo>
                <a:lnTo>
                  <a:pt x="4811" y="1334"/>
                </a:lnTo>
                <a:lnTo>
                  <a:pt x="4811" y="1329"/>
                </a:lnTo>
                <a:lnTo>
                  <a:pt x="4816" y="1325"/>
                </a:lnTo>
                <a:lnTo>
                  <a:pt x="4816" y="1325"/>
                </a:lnTo>
                <a:lnTo>
                  <a:pt x="4816" y="1325"/>
                </a:lnTo>
                <a:lnTo>
                  <a:pt x="4816" y="1329"/>
                </a:lnTo>
                <a:lnTo>
                  <a:pt x="4820" y="1329"/>
                </a:lnTo>
                <a:lnTo>
                  <a:pt x="4820" y="1329"/>
                </a:lnTo>
                <a:lnTo>
                  <a:pt x="4820" y="1329"/>
                </a:lnTo>
                <a:lnTo>
                  <a:pt x="4820" y="1329"/>
                </a:lnTo>
                <a:lnTo>
                  <a:pt x="4820" y="1329"/>
                </a:lnTo>
                <a:lnTo>
                  <a:pt x="4820" y="1334"/>
                </a:lnTo>
                <a:lnTo>
                  <a:pt x="4825" y="1334"/>
                </a:lnTo>
                <a:lnTo>
                  <a:pt x="4825" y="1334"/>
                </a:lnTo>
                <a:lnTo>
                  <a:pt x="4825" y="1334"/>
                </a:lnTo>
                <a:lnTo>
                  <a:pt x="4825" y="1329"/>
                </a:lnTo>
                <a:close/>
                <a:moveTo>
                  <a:pt x="4870" y="1741"/>
                </a:moveTo>
                <a:lnTo>
                  <a:pt x="4870" y="1736"/>
                </a:lnTo>
                <a:lnTo>
                  <a:pt x="4875" y="1736"/>
                </a:lnTo>
                <a:lnTo>
                  <a:pt x="4875" y="1741"/>
                </a:lnTo>
                <a:lnTo>
                  <a:pt x="4875" y="1741"/>
                </a:lnTo>
                <a:lnTo>
                  <a:pt x="4879" y="1741"/>
                </a:lnTo>
                <a:lnTo>
                  <a:pt x="4879" y="1736"/>
                </a:lnTo>
                <a:lnTo>
                  <a:pt x="4879" y="1736"/>
                </a:lnTo>
                <a:lnTo>
                  <a:pt x="4884" y="1736"/>
                </a:lnTo>
                <a:lnTo>
                  <a:pt x="4884" y="1736"/>
                </a:lnTo>
                <a:lnTo>
                  <a:pt x="4884" y="1736"/>
                </a:lnTo>
                <a:lnTo>
                  <a:pt x="4884" y="1736"/>
                </a:lnTo>
                <a:lnTo>
                  <a:pt x="4884" y="1732"/>
                </a:lnTo>
                <a:lnTo>
                  <a:pt x="4884" y="1732"/>
                </a:lnTo>
                <a:lnTo>
                  <a:pt x="4879" y="1732"/>
                </a:lnTo>
                <a:lnTo>
                  <a:pt x="4879" y="1736"/>
                </a:lnTo>
                <a:lnTo>
                  <a:pt x="4875" y="1736"/>
                </a:lnTo>
                <a:lnTo>
                  <a:pt x="4875" y="1736"/>
                </a:lnTo>
                <a:lnTo>
                  <a:pt x="4870" y="1732"/>
                </a:lnTo>
                <a:lnTo>
                  <a:pt x="4870" y="1736"/>
                </a:lnTo>
                <a:lnTo>
                  <a:pt x="4866" y="1736"/>
                </a:lnTo>
                <a:lnTo>
                  <a:pt x="4866" y="1741"/>
                </a:lnTo>
                <a:lnTo>
                  <a:pt x="4870" y="1741"/>
                </a:lnTo>
                <a:lnTo>
                  <a:pt x="4870" y="1741"/>
                </a:lnTo>
                <a:close/>
                <a:moveTo>
                  <a:pt x="4861" y="1614"/>
                </a:moveTo>
                <a:lnTo>
                  <a:pt x="4861" y="1614"/>
                </a:lnTo>
                <a:lnTo>
                  <a:pt x="4866" y="1614"/>
                </a:lnTo>
                <a:lnTo>
                  <a:pt x="4866" y="1614"/>
                </a:lnTo>
                <a:lnTo>
                  <a:pt x="4870" y="1614"/>
                </a:lnTo>
                <a:lnTo>
                  <a:pt x="4866" y="1614"/>
                </a:lnTo>
                <a:lnTo>
                  <a:pt x="4866" y="1614"/>
                </a:lnTo>
                <a:lnTo>
                  <a:pt x="4866" y="1614"/>
                </a:lnTo>
                <a:lnTo>
                  <a:pt x="4866" y="1610"/>
                </a:lnTo>
                <a:lnTo>
                  <a:pt x="4866" y="1610"/>
                </a:lnTo>
                <a:lnTo>
                  <a:pt x="4866" y="1610"/>
                </a:lnTo>
                <a:lnTo>
                  <a:pt x="4866" y="1610"/>
                </a:lnTo>
                <a:lnTo>
                  <a:pt x="4866" y="1610"/>
                </a:lnTo>
                <a:lnTo>
                  <a:pt x="4861" y="1610"/>
                </a:lnTo>
                <a:lnTo>
                  <a:pt x="4856" y="1610"/>
                </a:lnTo>
                <a:lnTo>
                  <a:pt x="4852" y="1610"/>
                </a:lnTo>
                <a:lnTo>
                  <a:pt x="4852" y="1610"/>
                </a:lnTo>
                <a:lnTo>
                  <a:pt x="4852" y="1610"/>
                </a:lnTo>
                <a:lnTo>
                  <a:pt x="4852" y="1614"/>
                </a:lnTo>
                <a:lnTo>
                  <a:pt x="4852" y="1619"/>
                </a:lnTo>
                <a:lnTo>
                  <a:pt x="4852" y="1619"/>
                </a:lnTo>
                <a:lnTo>
                  <a:pt x="4856" y="1619"/>
                </a:lnTo>
                <a:lnTo>
                  <a:pt x="4861" y="1614"/>
                </a:lnTo>
                <a:close/>
                <a:moveTo>
                  <a:pt x="4852" y="1365"/>
                </a:moveTo>
                <a:lnTo>
                  <a:pt x="4852" y="1365"/>
                </a:lnTo>
                <a:lnTo>
                  <a:pt x="4852" y="1361"/>
                </a:lnTo>
                <a:lnTo>
                  <a:pt x="4852" y="1361"/>
                </a:lnTo>
                <a:lnTo>
                  <a:pt x="4852" y="1356"/>
                </a:lnTo>
                <a:lnTo>
                  <a:pt x="4847" y="1356"/>
                </a:lnTo>
                <a:lnTo>
                  <a:pt x="4847" y="1356"/>
                </a:lnTo>
                <a:lnTo>
                  <a:pt x="4847" y="1356"/>
                </a:lnTo>
                <a:lnTo>
                  <a:pt x="4847" y="1356"/>
                </a:lnTo>
                <a:lnTo>
                  <a:pt x="4847" y="1356"/>
                </a:lnTo>
                <a:lnTo>
                  <a:pt x="4847" y="1352"/>
                </a:lnTo>
                <a:lnTo>
                  <a:pt x="4847" y="1347"/>
                </a:lnTo>
                <a:lnTo>
                  <a:pt x="4843" y="1347"/>
                </a:lnTo>
                <a:lnTo>
                  <a:pt x="4843" y="1343"/>
                </a:lnTo>
                <a:lnTo>
                  <a:pt x="4843" y="1343"/>
                </a:lnTo>
                <a:lnTo>
                  <a:pt x="4843" y="1343"/>
                </a:lnTo>
                <a:lnTo>
                  <a:pt x="4838" y="1343"/>
                </a:lnTo>
                <a:lnTo>
                  <a:pt x="4838" y="1343"/>
                </a:lnTo>
                <a:lnTo>
                  <a:pt x="4838" y="1343"/>
                </a:lnTo>
                <a:lnTo>
                  <a:pt x="4834" y="1343"/>
                </a:lnTo>
                <a:lnTo>
                  <a:pt x="4834" y="1343"/>
                </a:lnTo>
                <a:lnTo>
                  <a:pt x="4834" y="1343"/>
                </a:lnTo>
                <a:lnTo>
                  <a:pt x="4834" y="1338"/>
                </a:lnTo>
                <a:lnTo>
                  <a:pt x="4834" y="1338"/>
                </a:lnTo>
                <a:lnTo>
                  <a:pt x="4834" y="1338"/>
                </a:lnTo>
                <a:lnTo>
                  <a:pt x="4834" y="1343"/>
                </a:lnTo>
                <a:lnTo>
                  <a:pt x="4834" y="1343"/>
                </a:lnTo>
                <a:lnTo>
                  <a:pt x="4834" y="1347"/>
                </a:lnTo>
                <a:lnTo>
                  <a:pt x="4834" y="1352"/>
                </a:lnTo>
                <a:lnTo>
                  <a:pt x="4838" y="1352"/>
                </a:lnTo>
                <a:lnTo>
                  <a:pt x="4838" y="1352"/>
                </a:lnTo>
                <a:lnTo>
                  <a:pt x="4838" y="1352"/>
                </a:lnTo>
                <a:lnTo>
                  <a:pt x="4843" y="1352"/>
                </a:lnTo>
                <a:lnTo>
                  <a:pt x="4843" y="1356"/>
                </a:lnTo>
                <a:lnTo>
                  <a:pt x="4843" y="1356"/>
                </a:lnTo>
                <a:lnTo>
                  <a:pt x="4843" y="1356"/>
                </a:lnTo>
                <a:lnTo>
                  <a:pt x="4843" y="1361"/>
                </a:lnTo>
                <a:lnTo>
                  <a:pt x="4843" y="1365"/>
                </a:lnTo>
                <a:lnTo>
                  <a:pt x="4843" y="1365"/>
                </a:lnTo>
                <a:lnTo>
                  <a:pt x="4843" y="1365"/>
                </a:lnTo>
                <a:lnTo>
                  <a:pt x="4843" y="1365"/>
                </a:lnTo>
                <a:lnTo>
                  <a:pt x="4847" y="1370"/>
                </a:lnTo>
                <a:lnTo>
                  <a:pt x="4847" y="1370"/>
                </a:lnTo>
                <a:lnTo>
                  <a:pt x="4847" y="1370"/>
                </a:lnTo>
                <a:lnTo>
                  <a:pt x="4847" y="1365"/>
                </a:lnTo>
                <a:lnTo>
                  <a:pt x="4847" y="1361"/>
                </a:lnTo>
                <a:lnTo>
                  <a:pt x="4847" y="1365"/>
                </a:lnTo>
                <a:lnTo>
                  <a:pt x="4847" y="1365"/>
                </a:lnTo>
                <a:lnTo>
                  <a:pt x="4852" y="1365"/>
                </a:lnTo>
                <a:lnTo>
                  <a:pt x="4852" y="1365"/>
                </a:lnTo>
                <a:lnTo>
                  <a:pt x="4852" y="1365"/>
                </a:lnTo>
                <a:lnTo>
                  <a:pt x="4852" y="1365"/>
                </a:lnTo>
                <a:close/>
                <a:moveTo>
                  <a:pt x="4807" y="1370"/>
                </a:moveTo>
                <a:lnTo>
                  <a:pt x="4807" y="1370"/>
                </a:lnTo>
                <a:lnTo>
                  <a:pt x="4807" y="1370"/>
                </a:lnTo>
                <a:lnTo>
                  <a:pt x="4807" y="1370"/>
                </a:lnTo>
                <a:lnTo>
                  <a:pt x="4802" y="1375"/>
                </a:lnTo>
                <a:lnTo>
                  <a:pt x="4802" y="1375"/>
                </a:lnTo>
                <a:lnTo>
                  <a:pt x="4802" y="1379"/>
                </a:lnTo>
                <a:lnTo>
                  <a:pt x="4807" y="1384"/>
                </a:lnTo>
                <a:lnTo>
                  <a:pt x="4807" y="1384"/>
                </a:lnTo>
                <a:lnTo>
                  <a:pt x="4811" y="1384"/>
                </a:lnTo>
                <a:lnTo>
                  <a:pt x="4811" y="1384"/>
                </a:lnTo>
                <a:lnTo>
                  <a:pt x="4811" y="1384"/>
                </a:lnTo>
                <a:lnTo>
                  <a:pt x="4816" y="1388"/>
                </a:lnTo>
                <a:lnTo>
                  <a:pt x="4816" y="1388"/>
                </a:lnTo>
                <a:lnTo>
                  <a:pt x="4816" y="1393"/>
                </a:lnTo>
                <a:lnTo>
                  <a:pt x="4820" y="1388"/>
                </a:lnTo>
                <a:lnTo>
                  <a:pt x="4820" y="1388"/>
                </a:lnTo>
                <a:lnTo>
                  <a:pt x="4820" y="1388"/>
                </a:lnTo>
                <a:lnTo>
                  <a:pt x="4820" y="1388"/>
                </a:lnTo>
                <a:lnTo>
                  <a:pt x="4820" y="1388"/>
                </a:lnTo>
                <a:lnTo>
                  <a:pt x="4820" y="1384"/>
                </a:lnTo>
                <a:lnTo>
                  <a:pt x="4820" y="1384"/>
                </a:lnTo>
                <a:lnTo>
                  <a:pt x="4816" y="1379"/>
                </a:lnTo>
                <a:lnTo>
                  <a:pt x="4816" y="1379"/>
                </a:lnTo>
                <a:lnTo>
                  <a:pt x="4816" y="1379"/>
                </a:lnTo>
                <a:lnTo>
                  <a:pt x="4816" y="1375"/>
                </a:lnTo>
                <a:lnTo>
                  <a:pt x="4816" y="1375"/>
                </a:lnTo>
                <a:lnTo>
                  <a:pt x="4816" y="1370"/>
                </a:lnTo>
                <a:lnTo>
                  <a:pt x="4820" y="1370"/>
                </a:lnTo>
                <a:lnTo>
                  <a:pt x="4820" y="1365"/>
                </a:lnTo>
                <a:lnTo>
                  <a:pt x="4820" y="1361"/>
                </a:lnTo>
                <a:lnTo>
                  <a:pt x="4820" y="1361"/>
                </a:lnTo>
                <a:lnTo>
                  <a:pt x="4820" y="1356"/>
                </a:lnTo>
                <a:lnTo>
                  <a:pt x="4820" y="1356"/>
                </a:lnTo>
                <a:lnTo>
                  <a:pt x="4820" y="1356"/>
                </a:lnTo>
                <a:lnTo>
                  <a:pt x="4820" y="1352"/>
                </a:lnTo>
                <a:lnTo>
                  <a:pt x="4816" y="1352"/>
                </a:lnTo>
                <a:lnTo>
                  <a:pt x="4816" y="1352"/>
                </a:lnTo>
                <a:lnTo>
                  <a:pt x="4811" y="1352"/>
                </a:lnTo>
                <a:lnTo>
                  <a:pt x="4811" y="1352"/>
                </a:lnTo>
                <a:lnTo>
                  <a:pt x="4811" y="1352"/>
                </a:lnTo>
                <a:lnTo>
                  <a:pt x="4811" y="1356"/>
                </a:lnTo>
                <a:lnTo>
                  <a:pt x="4811" y="1356"/>
                </a:lnTo>
                <a:lnTo>
                  <a:pt x="4811" y="1361"/>
                </a:lnTo>
                <a:lnTo>
                  <a:pt x="4811" y="1361"/>
                </a:lnTo>
                <a:lnTo>
                  <a:pt x="4807" y="1361"/>
                </a:lnTo>
                <a:lnTo>
                  <a:pt x="4811" y="1361"/>
                </a:lnTo>
                <a:lnTo>
                  <a:pt x="4811" y="1365"/>
                </a:lnTo>
                <a:lnTo>
                  <a:pt x="4811" y="1370"/>
                </a:lnTo>
                <a:lnTo>
                  <a:pt x="4811" y="1370"/>
                </a:lnTo>
                <a:lnTo>
                  <a:pt x="4807" y="1370"/>
                </a:lnTo>
                <a:close/>
                <a:moveTo>
                  <a:pt x="4829" y="1375"/>
                </a:moveTo>
                <a:lnTo>
                  <a:pt x="4829" y="1375"/>
                </a:lnTo>
                <a:lnTo>
                  <a:pt x="4829" y="1375"/>
                </a:lnTo>
                <a:lnTo>
                  <a:pt x="4829" y="1379"/>
                </a:lnTo>
                <a:lnTo>
                  <a:pt x="4829" y="1379"/>
                </a:lnTo>
                <a:lnTo>
                  <a:pt x="4834" y="1379"/>
                </a:lnTo>
                <a:lnTo>
                  <a:pt x="4838" y="1379"/>
                </a:lnTo>
                <a:lnTo>
                  <a:pt x="4838" y="1379"/>
                </a:lnTo>
                <a:lnTo>
                  <a:pt x="4838" y="1375"/>
                </a:lnTo>
                <a:lnTo>
                  <a:pt x="4838" y="1375"/>
                </a:lnTo>
                <a:lnTo>
                  <a:pt x="4843" y="1375"/>
                </a:lnTo>
                <a:lnTo>
                  <a:pt x="4843" y="1375"/>
                </a:lnTo>
                <a:lnTo>
                  <a:pt x="4843" y="1375"/>
                </a:lnTo>
                <a:lnTo>
                  <a:pt x="4843" y="1375"/>
                </a:lnTo>
                <a:lnTo>
                  <a:pt x="4843" y="1370"/>
                </a:lnTo>
                <a:lnTo>
                  <a:pt x="4838" y="1370"/>
                </a:lnTo>
                <a:lnTo>
                  <a:pt x="4838" y="1370"/>
                </a:lnTo>
                <a:lnTo>
                  <a:pt x="4838" y="1370"/>
                </a:lnTo>
                <a:lnTo>
                  <a:pt x="4838" y="1365"/>
                </a:lnTo>
                <a:lnTo>
                  <a:pt x="4838" y="1365"/>
                </a:lnTo>
                <a:lnTo>
                  <a:pt x="4834" y="1370"/>
                </a:lnTo>
                <a:lnTo>
                  <a:pt x="4834" y="1370"/>
                </a:lnTo>
                <a:lnTo>
                  <a:pt x="4834" y="1370"/>
                </a:lnTo>
                <a:lnTo>
                  <a:pt x="4829" y="1375"/>
                </a:lnTo>
                <a:lnTo>
                  <a:pt x="4829" y="1375"/>
                </a:lnTo>
                <a:close/>
                <a:moveTo>
                  <a:pt x="4825" y="1361"/>
                </a:moveTo>
                <a:lnTo>
                  <a:pt x="4825" y="1361"/>
                </a:lnTo>
                <a:lnTo>
                  <a:pt x="4825" y="1365"/>
                </a:lnTo>
                <a:lnTo>
                  <a:pt x="4820" y="1370"/>
                </a:lnTo>
                <a:lnTo>
                  <a:pt x="4820" y="1370"/>
                </a:lnTo>
                <a:lnTo>
                  <a:pt x="4820" y="1375"/>
                </a:lnTo>
                <a:lnTo>
                  <a:pt x="4820" y="1379"/>
                </a:lnTo>
                <a:lnTo>
                  <a:pt x="4820" y="1384"/>
                </a:lnTo>
                <a:lnTo>
                  <a:pt x="4820" y="1384"/>
                </a:lnTo>
                <a:lnTo>
                  <a:pt x="4820" y="1384"/>
                </a:lnTo>
                <a:lnTo>
                  <a:pt x="4825" y="1379"/>
                </a:lnTo>
                <a:lnTo>
                  <a:pt x="4825" y="1375"/>
                </a:lnTo>
                <a:lnTo>
                  <a:pt x="4825" y="1370"/>
                </a:lnTo>
                <a:lnTo>
                  <a:pt x="4825" y="1370"/>
                </a:lnTo>
                <a:lnTo>
                  <a:pt x="4825" y="1365"/>
                </a:lnTo>
                <a:lnTo>
                  <a:pt x="4829" y="1365"/>
                </a:lnTo>
                <a:lnTo>
                  <a:pt x="4829" y="1365"/>
                </a:lnTo>
                <a:lnTo>
                  <a:pt x="4829" y="1361"/>
                </a:lnTo>
                <a:lnTo>
                  <a:pt x="4829" y="1361"/>
                </a:lnTo>
                <a:lnTo>
                  <a:pt x="4829" y="1356"/>
                </a:lnTo>
                <a:lnTo>
                  <a:pt x="4829" y="1352"/>
                </a:lnTo>
                <a:lnTo>
                  <a:pt x="4829" y="1352"/>
                </a:lnTo>
                <a:lnTo>
                  <a:pt x="4829" y="1347"/>
                </a:lnTo>
                <a:lnTo>
                  <a:pt x="4829" y="1347"/>
                </a:lnTo>
                <a:lnTo>
                  <a:pt x="4829" y="1347"/>
                </a:lnTo>
                <a:lnTo>
                  <a:pt x="4829" y="1343"/>
                </a:lnTo>
                <a:lnTo>
                  <a:pt x="4825" y="1347"/>
                </a:lnTo>
                <a:lnTo>
                  <a:pt x="4825" y="1347"/>
                </a:lnTo>
                <a:lnTo>
                  <a:pt x="4825" y="1347"/>
                </a:lnTo>
                <a:lnTo>
                  <a:pt x="4825" y="1347"/>
                </a:lnTo>
                <a:lnTo>
                  <a:pt x="4825" y="1352"/>
                </a:lnTo>
                <a:lnTo>
                  <a:pt x="4825" y="1356"/>
                </a:lnTo>
                <a:lnTo>
                  <a:pt x="4825" y="1361"/>
                </a:lnTo>
                <a:close/>
                <a:moveTo>
                  <a:pt x="4721" y="1067"/>
                </a:moveTo>
                <a:lnTo>
                  <a:pt x="4721" y="1067"/>
                </a:lnTo>
                <a:lnTo>
                  <a:pt x="4721" y="1067"/>
                </a:lnTo>
                <a:lnTo>
                  <a:pt x="4716" y="1063"/>
                </a:lnTo>
                <a:lnTo>
                  <a:pt x="4716" y="1063"/>
                </a:lnTo>
                <a:lnTo>
                  <a:pt x="4716" y="1063"/>
                </a:lnTo>
                <a:lnTo>
                  <a:pt x="4712" y="1063"/>
                </a:lnTo>
                <a:lnTo>
                  <a:pt x="4712" y="1063"/>
                </a:lnTo>
                <a:lnTo>
                  <a:pt x="4712" y="1063"/>
                </a:lnTo>
                <a:lnTo>
                  <a:pt x="4712" y="1063"/>
                </a:lnTo>
                <a:lnTo>
                  <a:pt x="4707" y="1067"/>
                </a:lnTo>
                <a:lnTo>
                  <a:pt x="4707" y="1067"/>
                </a:lnTo>
                <a:lnTo>
                  <a:pt x="4707" y="1067"/>
                </a:lnTo>
                <a:lnTo>
                  <a:pt x="4707" y="1072"/>
                </a:lnTo>
                <a:lnTo>
                  <a:pt x="4707" y="1072"/>
                </a:lnTo>
                <a:lnTo>
                  <a:pt x="4703" y="1076"/>
                </a:lnTo>
                <a:lnTo>
                  <a:pt x="4703" y="1081"/>
                </a:lnTo>
                <a:lnTo>
                  <a:pt x="4703" y="1094"/>
                </a:lnTo>
                <a:lnTo>
                  <a:pt x="4703" y="1094"/>
                </a:lnTo>
                <a:lnTo>
                  <a:pt x="4703" y="1099"/>
                </a:lnTo>
                <a:lnTo>
                  <a:pt x="4703" y="1099"/>
                </a:lnTo>
                <a:lnTo>
                  <a:pt x="4703" y="1103"/>
                </a:lnTo>
                <a:lnTo>
                  <a:pt x="4703" y="1103"/>
                </a:lnTo>
                <a:lnTo>
                  <a:pt x="4703" y="1108"/>
                </a:lnTo>
                <a:lnTo>
                  <a:pt x="4703" y="1108"/>
                </a:lnTo>
                <a:lnTo>
                  <a:pt x="4703" y="1108"/>
                </a:lnTo>
                <a:lnTo>
                  <a:pt x="4707" y="1108"/>
                </a:lnTo>
                <a:lnTo>
                  <a:pt x="4707" y="1112"/>
                </a:lnTo>
                <a:lnTo>
                  <a:pt x="4712" y="1117"/>
                </a:lnTo>
                <a:lnTo>
                  <a:pt x="4712" y="1117"/>
                </a:lnTo>
                <a:lnTo>
                  <a:pt x="4712" y="1117"/>
                </a:lnTo>
                <a:lnTo>
                  <a:pt x="4712" y="1117"/>
                </a:lnTo>
                <a:lnTo>
                  <a:pt x="4716" y="1121"/>
                </a:lnTo>
                <a:lnTo>
                  <a:pt x="4716" y="1121"/>
                </a:lnTo>
                <a:lnTo>
                  <a:pt x="4716" y="1121"/>
                </a:lnTo>
                <a:lnTo>
                  <a:pt x="4721" y="1126"/>
                </a:lnTo>
                <a:lnTo>
                  <a:pt x="4721" y="1126"/>
                </a:lnTo>
                <a:lnTo>
                  <a:pt x="4721" y="1130"/>
                </a:lnTo>
                <a:lnTo>
                  <a:pt x="4725" y="1130"/>
                </a:lnTo>
                <a:lnTo>
                  <a:pt x="4725" y="1126"/>
                </a:lnTo>
                <a:lnTo>
                  <a:pt x="4721" y="1126"/>
                </a:lnTo>
                <a:lnTo>
                  <a:pt x="4721" y="1121"/>
                </a:lnTo>
                <a:lnTo>
                  <a:pt x="4721" y="1121"/>
                </a:lnTo>
                <a:lnTo>
                  <a:pt x="4721" y="1117"/>
                </a:lnTo>
                <a:lnTo>
                  <a:pt x="4721" y="1117"/>
                </a:lnTo>
                <a:lnTo>
                  <a:pt x="4725" y="1112"/>
                </a:lnTo>
                <a:lnTo>
                  <a:pt x="4725" y="1108"/>
                </a:lnTo>
                <a:lnTo>
                  <a:pt x="4725" y="1108"/>
                </a:lnTo>
                <a:lnTo>
                  <a:pt x="4725" y="1103"/>
                </a:lnTo>
                <a:lnTo>
                  <a:pt x="4725" y="1099"/>
                </a:lnTo>
                <a:lnTo>
                  <a:pt x="4725" y="1094"/>
                </a:lnTo>
                <a:lnTo>
                  <a:pt x="4725" y="1090"/>
                </a:lnTo>
                <a:lnTo>
                  <a:pt x="4721" y="1085"/>
                </a:lnTo>
                <a:lnTo>
                  <a:pt x="4721" y="1085"/>
                </a:lnTo>
                <a:lnTo>
                  <a:pt x="4725" y="1081"/>
                </a:lnTo>
                <a:lnTo>
                  <a:pt x="4721" y="1076"/>
                </a:lnTo>
                <a:lnTo>
                  <a:pt x="4721" y="1076"/>
                </a:lnTo>
                <a:lnTo>
                  <a:pt x="4721" y="1072"/>
                </a:lnTo>
                <a:lnTo>
                  <a:pt x="4721" y="1072"/>
                </a:lnTo>
                <a:lnTo>
                  <a:pt x="4721" y="1067"/>
                </a:lnTo>
                <a:lnTo>
                  <a:pt x="4721" y="1067"/>
                </a:lnTo>
                <a:close/>
                <a:moveTo>
                  <a:pt x="4730" y="1388"/>
                </a:moveTo>
                <a:lnTo>
                  <a:pt x="4730" y="1388"/>
                </a:lnTo>
                <a:lnTo>
                  <a:pt x="4730" y="1388"/>
                </a:lnTo>
                <a:lnTo>
                  <a:pt x="4730" y="1388"/>
                </a:lnTo>
                <a:lnTo>
                  <a:pt x="4725" y="1388"/>
                </a:lnTo>
                <a:lnTo>
                  <a:pt x="4725" y="1393"/>
                </a:lnTo>
                <a:lnTo>
                  <a:pt x="4721" y="1393"/>
                </a:lnTo>
                <a:lnTo>
                  <a:pt x="4721" y="1397"/>
                </a:lnTo>
                <a:lnTo>
                  <a:pt x="4721" y="1397"/>
                </a:lnTo>
                <a:lnTo>
                  <a:pt x="4721" y="1397"/>
                </a:lnTo>
                <a:lnTo>
                  <a:pt x="4716" y="1402"/>
                </a:lnTo>
                <a:lnTo>
                  <a:pt x="4716" y="1406"/>
                </a:lnTo>
                <a:lnTo>
                  <a:pt x="4716" y="1406"/>
                </a:lnTo>
                <a:lnTo>
                  <a:pt x="4721" y="1406"/>
                </a:lnTo>
                <a:lnTo>
                  <a:pt x="4721" y="1402"/>
                </a:lnTo>
                <a:lnTo>
                  <a:pt x="4721" y="1402"/>
                </a:lnTo>
                <a:lnTo>
                  <a:pt x="4721" y="1402"/>
                </a:lnTo>
                <a:lnTo>
                  <a:pt x="4721" y="1402"/>
                </a:lnTo>
                <a:lnTo>
                  <a:pt x="4721" y="1402"/>
                </a:lnTo>
                <a:lnTo>
                  <a:pt x="4725" y="1402"/>
                </a:lnTo>
                <a:lnTo>
                  <a:pt x="4725" y="1397"/>
                </a:lnTo>
                <a:lnTo>
                  <a:pt x="4730" y="1397"/>
                </a:lnTo>
                <a:lnTo>
                  <a:pt x="4730" y="1397"/>
                </a:lnTo>
                <a:lnTo>
                  <a:pt x="4730" y="1393"/>
                </a:lnTo>
                <a:lnTo>
                  <a:pt x="4730" y="1393"/>
                </a:lnTo>
                <a:lnTo>
                  <a:pt x="4735" y="1388"/>
                </a:lnTo>
                <a:lnTo>
                  <a:pt x="4735" y="1388"/>
                </a:lnTo>
                <a:lnTo>
                  <a:pt x="4735" y="1388"/>
                </a:lnTo>
                <a:lnTo>
                  <a:pt x="4739" y="1388"/>
                </a:lnTo>
                <a:lnTo>
                  <a:pt x="4739" y="1384"/>
                </a:lnTo>
                <a:lnTo>
                  <a:pt x="4739" y="1379"/>
                </a:lnTo>
                <a:lnTo>
                  <a:pt x="4739" y="1375"/>
                </a:lnTo>
                <a:lnTo>
                  <a:pt x="4739" y="1375"/>
                </a:lnTo>
                <a:lnTo>
                  <a:pt x="4744" y="1375"/>
                </a:lnTo>
                <a:lnTo>
                  <a:pt x="4744" y="1375"/>
                </a:lnTo>
                <a:lnTo>
                  <a:pt x="4748" y="1370"/>
                </a:lnTo>
                <a:lnTo>
                  <a:pt x="4748" y="1370"/>
                </a:lnTo>
                <a:lnTo>
                  <a:pt x="4748" y="1370"/>
                </a:lnTo>
                <a:lnTo>
                  <a:pt x="4748" y="1365"/>
                </a:lnTo>
                <a:lnTo>
                  <a:pt x="4748" y="1365"/>
                </a:lnTo>
                <a:lnTo>
                  <a:pt x="4753" y="1365"/>
                </a:lnTo>
                <a:lnTo>
                  <a:pt x="4753" y="1365"/>
                </a:lnTo>
                <a:lnTo>
                  <a:pt x="4753" y="1365"/>
                </a:lnTo>
                <a:lnTo>
                  <a:pt x="4753" y="1361"/>
                </a:lnTo>
                <a:lnTo>
                  <a:pt x="4753" y="1361"/>
                </a:lnTo>
                <a:lnTo>
                  <a:pt x="4753" y="1356"/>
                </a:lnTo>
                <a:lnTo>
                  <a:pt x="4753" y="1352"/>
                </a:lnTo>
                <a:lnTo>
                  <a:pt x="4753" y="1352"/>
                </a:lnTo>
                <a:lnTo>
                  <a:pt x="4753" y="1352"/>
                </a:lnTo>
                <a:lnTo>
                  <a:pt x="4748" y="1347"/>
                </a:lnTo>
                <a:lnTo>
                  <a:pt x="4753" y="1347"/>
                </a:lnTo>
                <a:lnTo>
                  <a:pt x="4748" y="1347"/>
                </a:lnTo>
                <a:lnTo>
                  <a:pt x="4748" y="1343"/>
                </a:lnTo>
                <a:lnTo>
                  <a:pt x="4748" y="1347"/>
                </a:lnTo>
                <a:lnTo>
                  <a:pt x="4748" y="1352"/>
                </a:lnTo>
                <a:lnTo>
                  <a:pt x="4748" y="1352"/>
                </a:lnTo>
                <a:lnTo>
                  <a:pt x="4748" y="1356"/>
                </a:lnTo>
                <a:lnTo>
                  <a:pt x="4748" y="1356"/>
                </a:lnTo>
                <a:lnTo>
                  <a:pt x="4748" y="1356"/>
                </a:lnTo>
                <a:lnTo>
                  <a:pt x="4748" y="1361"/>
                </a:lnTo>
                <a:lnTo>
                  <a:pt x="4748" y="1361"/>
                </a:lnTo>
                <a:lnTo>
                  <a:pt x="4748" y="1365"/>
                </a:lnTo>
                <a:lnTo>
                  <a:pt x="4744" y="1365"/>
                </a:lnTo>
                <a:lnTo>
                  <a:pt x="4744" y="1365"/>
                </a:lnTo>
                <a:lnTo>
                  <a:pt x="4744" y="1365"/>
                </a:lnTo>
                <a:lnTo>
                  <a:pt x="4744" y="1370"/>
                </a:lnTo>
                <a:lnTo>
                  <a:pt x="4739" y="1370"/>
                </a:lnTo>
                <a:lnTo>
                  <a:pt x="4739" y="1370"/>
                </a:lnTo>
                <a:lnTo>
                  <a:pt x="4739" y="1375"/>
                </a:lnTo>
                <a:lnTo>
                  <a:pt x="4735" y="1379"/>
                </a:lnTo>
                <a:lnTo>
                  <a:pt x="4730" y="1388"/>
                </a:lnTo>
                <a:close/>
                <a:moveTo>
                  <a:pt x="4549" y="158"/>
                </a:moveTo>
                <a:lnTo>
                  <a:pt x="4549" y="158"/>
                </a:lnTo>
                <a:lnTo>
                  <a:pt x="4549" y="158"/>
                </a:lnTo>
                <a:lnTo>
                  <a:pt x="4554" y="158"/>
                </a:lnTo>
                <a:lnTo>
                  <a:pt x="4558" y="158"/>
                </a:lnTo>
                <a:lnTo>
                  <a:pt x="4558" y="158"/>
                </a:lnTo>
                <a:lnTo>
                  <a:pt x="4567" y="163"/>
                </a:lnTo>
                <a:lnTo>
                  <a:pt x="4567" y="158"/>
                </a:lnTo>
                <a:lnTo>
                  <a:pt x="4567" y="158"/>
                </a:lnTo>
                <a:lnTo>
                  <a:pt x="4567" y="158"/>
                </a:lnTo>
                <a:lnTo>
                  <a:pt x="4567" y="158"/>
                </a:lnTo>
                <a:lnTo>
                  <a:pt x="4567" y="158"/>
                </a:lnTo>
                <a:lnTo>
                  <a:pt x="4567" y="158"/>
                </a:lnTo>
                <a:lnTo>
                  <a:pt x="4563" y="158"/>
                </a:lnTo>
                <a:lnTo>
                  <a:pt x="4563" y="154"/>
                </a:lnTo>
                <a:lnTo>
                  <a:pt x="4563" y="154"/>
                </a:lnTo>
                <a:lnTo>
                  <a:pt x="4549" y="154"/>
                </a:lnTo>
                <a:lnTo>
                  <a:pt x="4549" y="154"/>
                </a:lnTo>
                <a:lnTo>
                  <a:pt x="4549" y="154"/>
                </a:lnTo>
                <a:lnTo>
                  <a:pt x="4549" y="158"/>
                </a:lnTo>
                <a:lnTo>
                  <a:pt x="4549" y="158"/>
                </a:lnTo>
                <a:close/>
                <a:moveTo>
                  <a:pt x="4893" y="515"/>
                </a:moveTo>
                <a:lnTo>
                  <a:pt x="4888" y="511"/>
                </a:lnTo>
                <a:lnTo>
                  <a:pt x="4888" y="511"/>
                </a:lnTo>
                <a:lnTo>
                  <a:pt x="4888" y="515"/>
                </a:lnTo>
                <a:lnTo>
                  <a:pt x="4893" y="515"/>
                </a:lnTo>
                <a:lnTo>
                  <a:pt x="4893" y="520"/>
                </a:lnTo>
                <a:lnTo>
                  <a:pt x="4888" y="520"/>
                </a:lnTo>
                <a:lnTo>
                  <a:pt x="4888" y="520"/>
                </a:lnTo>
                <a:lnTo>
                  <a:pt x="4888" y="520"/>
                </a:lnTo>
                <a:lnTo>
                  <a:pt x="4888" y="525"/>
                </a:lnTo>
                <a:lnTo>
                  <a:pt x="4888" y="525"/>
                </a:lnTo>
                <a:lnTo>
                  <a:pt x="4893" y="525"/>
                </a:lnTo>
                <a:lnTo>
                  <a:pt x="4893" y="525"/>
                </a:lnTo>
                <a:lnTo>
                  <a:pt x="4897" y="525"/>
                </a:lnTo>
                <a:lnTo>
                  <a:pt x="4897" y="525"/>
                </a:lnTo>
                <a:lnTo>
                  <a:pt x="4893" y="525"/>
                </a:lnTo>
                <a:lnTo>
                  <a:pt x="4897" y="525"/>
                </a:lnTo>
                <a:lnTo>
                  <a:pt x="4897" y="525"/>
                </a:lnTo>
                <a:lnTo>
                  <a:pt x="4897" y="520"/>
                </a:lnTo>
                <a:lnTo>
                  <a:pt x="4897" y="515"/>
                </a:lnTo>
                <a:lnTo>
                  <a:pt x="4893" y="515"/>
                </a:lnTo>
                <a:lnTo>
                  <a:pt x="4893" y="515"/>
                </a:lnTo>
                <a:close/>
                <a:moveTo>
                  <a:pt x="4825" y="1786"/>
                </a:moveTo>
                <a:lnTo>
                  <a:pt x="4829" y="1786"/>
                </a:lnTo>
                <a:lnTo>
                  <a:pt x="4829" y="1786"/>
                </a:lnTo>
                <a:lnTo>
                  <a:pt x="4834" y="1786"/>
                </a:lnTo>
                <a:lnTo>
                  <a:pt x="4834" y="1786"/>
                </a:lnTo>
                <a:lnTo>
                  <a:pt x="4838" y="1786"/>
                </a:lnTo>
                <a:lnTo>
                  <a:pt x="4838" y="1781"/>
                </a:lnTo>
                <a:lnTo>
                  <a:pt x="4843" y="1781"/>
                </a:lnTo>
                <a:lnTo>
                  <a:pt x="4843" y="1781"/>
                </a:lnTo>
                <a:lnTo>
                  <a:pt x="4847" y="1777"/>
                </a:lnTo>
                <a:lnTo>
                  <a:pt x="4847" y="1772"/>
                </a:lnTo>
                <a:lnTo>
                  <a:pt x="4847" y="1772"/>
                </a:lnTo>
                <a:lnTo>
                  <a:pt x="4852" y="1768"/>
                </a:lnTo>
                <a:lnTo>
                  <a:pt x="4856" y="1768"/>
                </a:lnTo>
                <a:lnTo>
                  <a:pt x="4866" y="1763"/>
                </a:lnTo>
                <a:lnTo>
                  <a:pt x="4866" y="1763"/>
                </a:lnTo>
                <a:lnTo>
                  <a:pt x="4866" y="1763"/>
                </a:lnTo>
                <a:lnTo>
                  <a:pt x="4866" y="1763"/>
                </a:lnTo>
                <a:lnTo>
                  <a:pt x="4870" y="1763"/>
                </a:lnTo>
                <a:lnTo>
                  <a:pt x="4870" y="1763"/>
                </a:lnTo>
                <a:lnTo>
                  <a:pt x="4875" y="1759"/>
                </a:lnTo>
                <a:lnTo>
                  <a:pt x="4875" y="1759"/>
                </a:lnTo>
                <a:lnTo>
                  <a:pt x="4879" y="1759"/>
                </a:lnTo>
                <a:lnTo>
                  <a:pt x="4879" y="1759"/>
                </a:lnTo>
                <a:lnTo>
                  <a:pt x="4879" y="1759"/>
                </a:lnTo>
                <a:lnTo>
                  <a:pt x="4884" y="1754"/>
                </a:lnTo>
                <a:lnTo>
                  <a:pt x="4884" y="1754"/>
                </a:lnTo>
                <a:lnTo>
                  <a:pt x="4888" y="1754"/>
                </a:lnTo>
                <a:lnTo>
                  <a:pt x="4893" y="1750"/>
                </a:lnTo>
                <a:lnTo>
                  <a:pt x="4893" y="1750"/>
                </a:lnTo>
                <a:lnTo>
                  <a:pt x="4893" y="1750"/>
                </a:lnTo>
                <a:lnTo>
                  <a:pt x="4888" y="1750"/>
                </a:lnTo>
                <a:lnTo>
                  <a:pt x="4888" y="1745"/>
                </a:lnTo>
                <a:lnTo>
                  <a:pt x="4884" y="1750"/>
                </a:lnTo>
                <a:lnTo>
                  <a:pt x="4884" y="1750"/>
                </a:lnTo>
                <a:lnTo>
                  <a:pt x="4884" y="1750"/>
                </a:lnTo>
                <a:lnTo>
                  <a:pt x="4879" y="1750"/>
                </a:lnTo>
                <a:lnTo>
                  <a:pt x="4879" y="1750"/>
                </a:lnTo>
                <a:lnTo>
                  <a:pt x="4875" y="1750"/>
                </a:lnTo>
                <a:lnTo>
                  <a:pt x="4870" y="1750"/>
                </a:lnTo>
                <a:lnTo>
                  <a:pt x="4866" y="1750"/>
                </a:lnTo>
                <a:lnTo>
                  <a:pt x="4856" y="1754"/>
                </a:lnTo>
                <a:lnTo>
                  <a:pt x="4856" y="1754"/>
                </a:lnTo>
                <a:lnTo>
                  <a:pt x="4856" y="1754"/>
                </a:lnTo>
                <a:lnTo>
                  <a:pt x="4852" y="1754"/>
                </a:lnTo>
                <a:lnTo>
                  <a:pt x="4852" y="1759"/>
                </a:lnTo>
                <a:lnTo>
                  <a:pt x="4847" y="1759"/>
                </a:lnTo>
                <a:lnTo>
                  <a:pt x="4847" y="1763"/>
                </a:lnTo>
                <a:lnTo>
                  <a:pt x="4843" y="1763"/>
                </a:lnTo>
                <a:lnTo>
                  <a:pt x="4843" y="1763"/>
                </a:lnTo>
                <a:lnTo>
                  <a:pt x="4838" y="1768"/>
                </a:lnTo>
                <a:lnTo>
                  <a:pt x="4834" y="1768"/>
                </a:lnTo>
                <a:lnTo>
                  <a:pt x="4829" y="1768"/>
                </a:lnTo>
                <a:lnTo>
                  <a:pt x="4825" y="1772"/>
                </a:lnTo>
                <a:lnTo>
                  <a:pt x="4825" y="1777"/>
                </a:lnTo>
                <a:lnTo>
                  <a:pt x="4825" y="1777"/>
                </a:lnTo>
                <a:lnTo>
                  <a:pt x="4825" y="1781"/>
                </a:lnTo>
                <a:lnTo>
                  <a:pt x="4825" y="1781"/>
                </a:lnTo>
                <a:lnTo>
                  <a:pt x="4825" y="1781"/>
                </a:lnTo>
                <a:lnTo>
                  <a:pt x="4825" y="1781"/>
                </a:lnTo>
                <a:lnTo>
                  <a:pt x="4825" y="1786"/>
                </a:lnTo>
                <a:lnTo>
                  <a:pt x="4825" y="1786"/>
                </a:lnTo>
                <a:lnTo>
                  <a:pt x="4825" y="1786"/>
                </a:lnTo>
                <a:lnTo>
                  <a:pt x="4825" y="1786"/>
                </a:lnTo>
                <a:lnTo>
                  <a:pt x="4825" y="1786"/>
                </a:lnTo>
                <a:close/>
                <a:moveTo>
                  <a:pt x="4707" y="1650"/>
                </a:moveTo>
                <a:lnTo>
                  <a:pt x="4707" y="1646"/>
                </a:lnTo>
                <a:lnTo>
                  <a:pt x="4707" y="1646"/>
                </a:lnTo>
                <a:lnTo>
                  <a:pt x="4707" y="1646"/>
                </a:lnTo>
                <a:lnTo>
                  <a:pt x="4707" y="1646"/>
                </a:lnTo>
                <a:lnTo>
                  <a:pt x="4707" y="1641"/>
                </a:lnTo>
                <a:lnTo>
                  <a:pt x="4707" y="1641"/>
                </a:lnTo>
                <a:lnTo>
                  <a:pt x="4707" y="1646"/>
                </a:lnTo>
                <a:lnTo>
                  <a:pt x="4703" y="1646"/>
                </a:lnTo>
                <a:lnTo>
                  <a:pt x="4703" y="1650"/>
                </a:lnTo>
                <a:lnTo>
                  <a:pt x="4703" y="1650"/>
                </a:lnTo>
                <a:lnTo>
                  <a:pt x="4703" y="1655"/>
                </a:lnTo>
                <a:lnTo>
                  <a:pt x="4703" y="1659"/>
                </a:lnTo>
                <a:lnTo>
                  <a:pt x="4703" y="1659"/>
                </a:lnTo>
                <a:lnTo>
                  <a:pt x="4707" y="1655"/>
                </a:lnTo>
                <a:lnTo>
                  <a:pt x="4707" y="1655"/>
                </a:lnTo>
                <a:lnTo>
                  <a:pt x="4707" y="1650"/>
                </a:lnTo>
                <a:lnTo>
                  <a:pt x="4707" y="1650"/>
                </a:lnTo>
                <a:close/>
                <a:moveTo>
                  <a:pt x="4744" y="1772"/>
                </a:moveTo>
                <a:lnTo>
                  <a:pt x="4748" y="1772"/>
                </a:lnTo>
                <a:lnTo>
                  <a:pt x="4748" y="1772"/>
                </a:lnTo>
                <a:lnTo>
                  <a:pt x="4753" y="1777"/>
                </a:lnTo>
                <a:lnTo>
                  <a:pt x="4753" y="1777"/>
                </a:lnTo>
                <a:lnTo>
                  <a:pt x="4753" y="1777"/>
                </a:lnTo>
                <a:lnTo>
                  <a:pt x="4757" y="1777"/>
                </a:lnTo>
                <a:lnTo>
                  <a:pt x="4757" y="1777"/>
                </a:lnTo>
                <a:lnTo>
                  <a:pt x="4762" y="1777"/>
                </a:lnTo>
                <a:lnTo>
                  <a:pt x="4762" y="1781"/>
                </a:lnTo>
                <a:lnTo>
                  <a:pt x="4762" y="1781"/>
                </a:lnTo>
                <a:lnTo>
                  <a:pt x="4762" y="1786"/>
                </a:lnTo>
                <a:lnTo>
                  <a:pt x="4766" y="1786"/>
                </a:lnTo>
                <a:lnTo>
                  <a:pt x="4766" y="1786"/>
                </a:lnTo>
                <a:lnTo>
                  <a:pt x="4771" y="1786"/>
                </a:lnTo>
                <a:lnTo>
                  <a:pt x="4771" y="1786"/>
                </a:lnTo>
                <a:lnTo>
                  <a:pt x="4771" y="1786"/>
                </a:lnTo>
                <a:lnTo>
                  <a:pt x="4775" y="1786"/>
                </a:lnTo>
                <a:lnTo>
                  <a:pt x="4775" y="1781"/>
                </a:lnTo>
                <a:lnTo>
                  <a:pt x="4775" y="1781"/>
                </a:lnTo>
                <a:lnTo>
                  <a:pt x="4775" y="1777"/>
                </a:lnTo>
                <a:lnTo>
                  <a:pt x="4775" y="1777"/>
                </a:lnTo>
                <a:lnTo>
                  <a:pt x="4775" y="1777"/>
                </a:lnTo>
                <a:lnTo>
                  <a:pt x="4771" y="1772"/>
                </a:lnTo>
                <a:lnTo>
                  <a:pt x="4771" y="1772"/>
                </a:lnTo>
                <a:lnTo>
                  <a:pt x="4771" y="1772"/>
                </a:lnTo>
                <a:lnTo>
                  <a:pt x="4771" y="1772"/>
                </a:lnTo>
                <a:lnTo>
                  <a:pt x="4766" y="1772"/>
                </a:lnTo>
                <a:lnTo>
                  <a:pt x="4766" y="1772"/>
                </a:lnTo>
                <a:lnTo>
                  <a:pt x="4766" y="1772"/>
                </a:lnTo>
                <a:lnTo>
                  <a:pt x="4766" y="1768"/>
                </a:lnTo>
                <a:lnTo>
                  <a:pt x="4766" y="1768"/>
                </a:lnTo>
                <a:lnTo>
                  <a:pt x="4762" y="1768"/>
                </a:lnTo>
                <a:lnTo>
                  <a:pt x="4762" y="1768"/>
                </a:lnTo>
                <a:lnTo>
                  <a:pt x="4762" y="1763"/>
                </a:lnTo>
                <a:lnTo>
                  <a:pt x="4762" y="1768"/>
                </a:lnTo>
                <a:lnTo>
                  <a:pt x="4762" y="1768"/>
                </a:lnTo>
                <a:lnTo>
                  <a:pt x="4757" y="1768"/>
                </a:lnTo>
                <a:lnTo>
                  <a:pt x="4753" y="1768"/>
                </a:lnTo>
                <a:lnTo>
                  <a:pt x="4753" y="1768"/>
                </a:lnTo>
                <a:lnTo>
                  <a:pt x="4748" y="1768"/>
                </a:lnTo>
                <a:lnTo>
                  <a:pt x="4748" y="1768"/>
                </a:lnTo>
                <a:lnTo>
                  <a:pt x="4744" y="1768"/>
                </a:lnTo>
                <a:lnTo>
                  <a:pt x="4744" y="1768"/>
                </a:lnTo>
                <a:lnTo>
                  <a:pt x="4744" y="1772"/>
                </a:lnTo>
                <a:lnTo>
                  <a:pt x="4744" y="1772"/>
                </a:lnTo>
                <a:close/>
                <a:moveTo>
                  <a:pt x="4893" y="1655"/>
                </a:moveTo>
                <a:lnTo>
                  <a:pt x="4897" y="1650"/>
                </a:lnTo>
                <a:lnTo>
                  <a:pt x="4897" y="1650"/>
                </a:lnTo>
                <a:lnTo>
                  <a:pt x="4902" y="1650"/>
                </a:lnTo>
                <a:lnTo>
                  <a:pt x="4902" y="1646"/>
                </a:lnTo>
                <a:lnTo>
                  <a:pt x="4902" y="1646"/>
                </a:lnTo>
                <a:lnTo>
                  <a:pt x="4897" y="1646"/>
                </a:lnTo>
                <a:lnTo>
                  <a:pt x="4897" y="1646"/>
                </a:lnTo>
                <a:lnTo>
                  <a:pt x="4897" y="1646"/>
                </a:lnTo>
                <a:lnTo>
                  <a:pt x="4897" y="1641"/>
                </a:lnTo>
                <a:lnTo>
                  <a:pt x="4897" y="1641"/>
                </a:lnTo>
                <a:lnTo>
                  <a:pt x="4893" y="1641"/>
                </a:lnTo>
                <a:lnTo>
                  <a:pt x="4893" y="1641"/>
                </a:lnTo>
                <a:lnTo>
                  <a:pt x="4888" y="1641"/>
                </a:lnTo>
                <a:lnTo>
                  <a:pt x="4884" y="1641"/>
                </a:lnTo>
                <a:lnTo>
                  <a:pt x="4884" y="1641"/>
                </a:lnTo>
                <a:lnTo>
                  <a:pt x="4879" y="1641"/>
                </a:lnTo>
                <a:lnTo>
                  <a:pt x="4879" y="1641"/>
                </a:lnTo>
                <a:lnTo>
                  <a:pt x="4879" y="1641"/>
                </a:lnTo>
                <a:lnTo>
                  <a:pt x="4879" y="1646"/>
                </a:lnTo>
                <a:lnTo>
                  <a:pt x="4879" y="1646"/>
                </a:lnTo>
                <a:lnTo>
                  <a:pt x="4879" y="1650"/>
                </a:lnTo>
                <a:lnTo>
                  <a:pt x="4884" y="1650"/>
                </a:lnTo>
                <a:lnTo>
                  <a:pt x="4884" y="1650"/>
                </a:lnTo>
                <a:lnTo>
                  <a:pt x="4884" y="1650"/>
                </a:lnTo>
                <a:lnTo>
                  <a:pt x="4888" y="1655"/>
                </a:lnTo>
                <a:lnTo>
                  <a:pt x="4888" y="1655"/>
                </a:lnTo>
                <a:lnTo>
                  <a:pt x="4893" y="1655"/>
                </a:lnTo>
                <a:lnTo>
                  <a:pt x="4893" y="1655"/>
                </a:lnTo>
                <a:lnTo>
                  <a:pt x="4893" y="1655"/>
                </a:lnTo>
                <a:lnTo>
                  <a:pt x="4893" y="1655"/>
                </a:lnTo>
                <a:close/>
                <a:moveTo>
                  <a:pt x="4879" y="642"/>
                </a:moveTo>
                <a:lnTo>
                  <a:pt x="4884" y="642"/>
                </a:lnTo>
                <a:lnTo>
                  <a:pt x="4884" y="647"/>
                </a:lnTo>
                <a:lnTo>
                  <a:pt x="4884" y="647"/>
                </a:lnTo>
                <a:lnTo>
                  <a:pt x="4884" y="651"/>
                </a:lnTo>
                <a:lnTo>
                  <a:pt x="4884" y="647"/>
                </a:lnTo>
                <a:lnTo>
                  <a:pt x="4884" y="647"/>
                </a:lnTo>
                <a:lnTo>
                  <a:pt x="4884" y="642"/>
                </a:lnTo>
                <a:lnTo>
                  <a:pt x="4884" y="642"/>
                </a:lnTo>
                <a:lnTo>
                  <a:pt x="4884" y="638"/>
                </a:lnTo>
                <a:lnTo>
                  <a:pt x="4884" y="638"/>
                </a:lnTo>
                <a:lnTo>
                  <a:pt x="4884" y="638"/>
                </a:lnTo>
                <a:lnTo>
                  <a:pt x="4888" y="638"/>
                </a:lnTo>
                <a:lnTo>
                  <a:pt x="4888" y="638"/>
                </a:lnTo>
                <a:lnTo>
                  <a:pt x="4888" y="633"/>
                </a:lnTo>
                <a:lnTo>
                  <a:pt x="4888" y="633"/>
                </a:lnTo>
                <a:lnTo>
                  <a:pt x="4888" y="629"/>
                </a:lnTo>
                <a:lnTo>
                  <a:pt x="4893" y="629"/>
                </a:lnTo>
                <a:lnTo>
                  <a:pt x="4893" y="629"/>
                </a:lnTo>
                <a:lnTo>
                  <a:pt x="4893" y="629"/>
                </a:lnTo>
                <a:lnTo>
                  <a:pt x="4893" y="629"/>
                </a:lnTo>
                <a:lnTo>
                  <a:pt x="4893" y="624"/>
                </a:lnTo>
                <a:lnTo>
                  <a:pt x="4893" y="624"/>
                </a:lnTo>
                <a:lnTo>
                  <a:pt x="4893" y="624"/>
                </a:lnTo>
                <a:lnTo>
                  <a:pt x="4893" y="624"/>
                </a:lnTo>
                <a:lnTo>
                  <a:pt x="4888" y="624"/>
                </a:lnTo>
                <a:lnTo>
                  <a:pt x="4888" y="624"/>
                </a:lnTo>
                <a:lnTo>
                  <a:pt x="4888" y="629"/>
                </a:lnTo>
                <a:lnTo>
                  <a:pt x="4888" y="633"/>
                </a:lnTo>
                <a:lnTo>
                  <a:pt x="4884" y="633"/>
                </a:lnTo>
                <a:lnTo>
                  <a:pt x="4884" y="629"/>
                </a:lnTo>
                <a:lnTo>
                  <a:pt x="4879" y="629"/>
                </a:lnTo>
                <a:lnTo>
                  <a:pt x="4884" y="629"/>
                </a:lnTo>
                <a:lnTo>
                  <a:pt x="4884" y="633"/>
                </a:lnTo>
                <a:lnTo>
                  <a:pt x="4884" y="633"/>
                </a:lnTo>
                <a:lnTo>
                  <a:pt x="4884" y="633"/>
                </a:lnTo>
                <a:lnTo>
                  <a:pt x="4884" y="638"/>
                </a:lnTo>
                <a:lnTo>
                  <a:pt x="4884" y="638"/>
                </a:lnTo>
                <a:lnTo>
                  <a:pt x="4879" y="642"/>
                </a:lnTo>
                <a:lnTo>
                  <a:pt x="4879" y="642"/>
                </a:lnTo>
                <a:close/>
                <a:moveTo>
                  <a:pt x="4802" y="886"/>
                </a:moveTo>
                <a:lnTo>
                  <a:pt x="4802" y="886"/>
                </a:lnTo>
                <a:lnTo>
                  <a:pt x="4802" y="882"/>
                </a:lnTo>
                <a:lnTo>
                  <a:pt x="4802" y="882"/>
                </a:lnTo>
                <a:lnTo>
                  <a:pt x="4798" y="886"/>
                </a:lnTo>
                <a:lnTo>
                  <a:pt x="4798" y="886"/>
                </a:lnTo>
                <a:lnTo>
                  <a:pt x="4798" y="886"/>
                </a:lnTo>
                <a:lnTo>
                  <a:pt x="4798" y="886"/>
                </a:lnTo>
                <a:lnTo>
                  <a:pt x="4793" y="886"/>
                </a:lnTo>
                <a:lnTo>
                  <a:pt x="4793" y="882"/>
                </a:lnTo>
                <a:lnTo>
                  <a:pt x="4789" y="882"/>
                </a:lnTo>
                <a:lnTo>
                  <a:pt x="4789" y="882"/>
                </a:lnTo>
                <a:lnTo>
                  <a:pt x="4784" y="877"/>
                </a:lnTo>
                <a:lnTo>
                  <a:pt x="4784" y="877"/>
                </a:lnTo>
                <a:lnTo>
                  <a:pt x="4784" y="877"/>
                </a:lnTo>
                <a:lnTo>
                  <a:pt x="4780" y="882"/>
                </a:lnTo>
                <a:lnTo>
                  <a:pt x="4780" y="882"/>
                </a:lnTo>
                <a:lnTo>
                  <a:pt x="4784" y="882"/>
                </a:lnTo>
                <a:lnTo>
                  <a:pt x="4784" y="886"/>
                </a:lnTo>
                <a:lnTo>
                  <a:pt x="4780" y="886"/>
                </a:lnTo>
                <a:lnTo>
                  <a:pt x="4780" y="886"/>
                </a:lnTo>
                <a:lnTo>
                  <a:pt x="4780" y="886"/>
                </a:lnTo>
                <a:lnTo>
                  <a:pt x="4780" y="886"/>
                </a:lnTo>
                <a:lnTo>
                  <a:pt x="4780" y="886"/>
                </a:lnTo>
                <a:lnTo>
                  <a:pt x="4775" y="891"/>
                </a:lnTo>
                <a:lnTo>
                  <a:pt x="4775" y="891"/>
                </a:lnTo>
                <a:lnTo>
                  <a:pt x="4775" y="891"/>
                </a:lnTo>
                <a:lnTo>
                  <a:pt x="4775" y="891"/>
                </a:lnTo>
                <a:lnTo>
                  <a:pt x="4775" y="891"/>
                </a:lnTo>
                <a:lnTo>
                  <a:pt x="4775" y="891"/>
                </a:lnTo>
                <a:lnTo>
                  <a:pt x="4775" y="891"/>
                </a:lnTo>
                <a:lnTo>
                  <a:pt x="4775" y="891"/>
                </a:lnTo>
                <a:lnTo>
                  <a:pt x="4775" y="895"/>
                </a:lnTo>
                <a:lnTo>
                  <a:pt x="4775" y="895"/>
                </a:lnTo>
                <a:lnTo>
                  <a:pt x="4780" y="895"/>
                </a:lnTo>
                <a:lnTo>
                  <a:pt x="4780" y="900"/>
                </a:lnTo>
                <a:lnTo>
                  <a:pt x="4780" y="900"/>
                </a:lnTo>
                <a:lnTo>
                  <a:pt x="4784" y="900"/>
                </a:lnTo>
                <a:lnTo>
                  <a:pt x="4784" y="900"/>
                </a:lnTo>
                <a:lnTo>
                  <a:pt x="4780" y="900"/>
                </a:lnTo>
                <a:lnTo>
                  <a:pt x="4780" y="900"/>
                </a:lnTo>
                <a:lnTo>
                  <a:pt x="4775" y="900"/>
                </a:lnTo>
                <a:lnTo>
                  <a:pt x="4780" y="900"/>
                </a:lnTo>
                <a:lnTo>
                  <a:pt x="4780" y="900"/>
                </a:lnTo>
                <a:lnTo>
                  <a:pt x="4780" y="900"/>
                </a:lnTo>
                <a:lnTo>
                  <a:pt x="4780" y="904"/>
                </a:lnTo>
                <a:lnTo>
                  <a:pt x="4784" y="904"/>
                </a:lnTo>
                <a:lnTo>
                  <a:pt x="4784" y="904"/>
                </a:lnTo>
                <a:lnTo>
                  <a:pt x="4784" y="909"/>
                </a:lnTo>
                <a:lnTo>
                  <a:pt x="4784" y="904"/>
                </a:lnTo>
                <a:lnTo>
                  <a:pt x="4784" y="904"/>
                </a:lnTo>
                <a:lnTo>
                  <a:pt x="4784" y="904"/>
                </a:lnTo>
                <a:lnTo>
                  <a:pt x="4789" y="904"/>
                </a:lnTo>
                <a:lnTo>
                  <a:pt x="4789" y="904"/>
                </a:lnTo>
                <a:lnTo>
                  <a:pt x="4789" y="904"/>
                </a:lnTo>
                <a:lnTo>
                  <a:pt x="4789" y="904"/>
                </a:lnTo>
                <a:lnTo>
                  <a:pt x="4793" y="904"/>
                </a:lnTo>
                <a:lnTo>
                  <a:pt x="4789" y="904"/>
                </a:lnTo>
                <a:lnTo>
                  <a:pt x="4789" y="900"/>
                </a:lnTo>
                <a:lnTo>
                  <a:pt x="4789" y="900"/>
                </a:lnTo>
                <a:lnTo>
                  <a:pt x="4789" y="900"/>
                </a:lnTo>
                <a:lnTo>
                  <a:pt x="4789" y="900"/>
                </a:lnTo>
                <a:lnTo>
                  <a:pt x="4789" y="900"/>
                </a:lnTo>
                <a:lnTo>
                  <a:pt x="4784" y="900"/>
                </a:lnTo>
                <a:lnTo>
                  <a:pt x="4784" y="900"/>
                </a:lnTo>
                <a:lnTo>
                  <a:pt x="4784" y="895"/>
                </a:lnTo>
                <a:lnTo>
                  <a:pt x="4784" y="895"/>
                </a:lnTo>
                <a:lnTo>
                  <a:pt x="4784" y="895"/>
                </a:lnTo>
                <a:lnTo>
                  <a:pt x="4784" y="895"/>
                </a:lnTo>
                <a:lnTo>
                  <a:pt x="4789" y="895"/>
                </a:lnTo>
                <a:lnTo>
                  <a:pt x="4789" y="900"/>
                </a:lnTo>
                <a:lnTo>
                  <a:pt x="4793" y="900"/>
                </a:lnTo>
                <a:lnTo>
                  <a:pt x="4793" y="904"/>
                </a:lnTo>
                <a:lnTo>
                  <a:pt x="4793" y="904"/>
                </a:lnTo>
                <a:lnTo>
                  <a:pt x="4793" y="904"/>
                </a:lnTo>
                <a:lnTo>
                  <a:pt x="4798" y="904"/>
                </a:lnTo>
                <a:lnTo>
                  <a:pt x="4798" y="909"/>
                </a:lnTo>
                <a:lnTo>
                  <a:pt x="4798" y="913"/>
                </a:lnTo>
                <a:lnTo>
                  <a:pt x="4798" y="913"/>
                </a:lnTo>
                <a:lnTo>
                  <a:pt x="4798" y="913"/>
                </a:lnTo>
                <a:lnTo>
                  <a:pt x="4793" y="918"/>
                </a:lnTo>
                <a:lnTo>
                  <a:pt x="4793" y="918"/>
                </a:lnTo>
                <a:lnTo>
                  <a:pt x="4798" y="918"/>
                </a:lnTo>
                <a:lnTo>
                  <a:pt x="4798" y="922"/>
                </a:lnTo>
                <a:lnTo>
                  <a:pt x="4798" y="922"/>
                </a:lnTo>
                <a:lnTo>
                  <a:pt x="4798" y="922"/>
                </a:lnTo>
                <a:lnTo>
                  <a:pt x="4802" y="922"/>
                </a:lnTo>
                <a:lnTo>
                  <a:pt x="4802" y="927"/>
                </a:lnTo>
                <a:lnTo>
                  <a:pt x="4802" y="927"/>
                </a:lnTo>
                <a:lnTo>
                  <a:pt x="4802" y="931"/>
                </a:lnTo>
                <a:lnTo>
                  <a:pt x="4802" y="931"/>
                </a:lnTo>
                <a:lnTo>
                  <a:pt x="4802" y="931"/>
                </a:lnTo>
                <a:lnTo>
                  <a:pt x="4802" y="931"/>
                </a:lnTo>
                <a:lnTo>
                  <a:pt x="4802" y="931"/>
                </a:lnTo>
                <a:lnTo>
                  <a:pt x="4807" y="931"/>
                </a:lnTo>
                <a:lnTo>
                  <a:pt x="4811" y="936"/>
                </a:lnTo>
                <a:lnTo>
                  <a:pt x="4811" y="936"/>
                </a:lnTo>
                <a:lnTo>
                  <a:pt x="4811" y="931"/>
                </a:lnTo>
                <a:lnTo>
                  <a:pt x="4807" y="931"/>
                </a:lnTo>
                <a:lnTo>
                  <a:pt x="4807" y="931"/>
                </a:lnTo>
                <a:lnTo>
                  <a:pt x="4807" y="927"/>
                </a:lnTo>
                <a:lnTo>
                  <a:pt x="4807" y="927"/>
                </a:lnTo>
                <a:lnTo>
                  <a:pt x="4807" y="927"/>
                </a:lnTo>
                <a:lnTo>
                  <a:pt x="4807" y="922"/>
                </a:lnTo>
                <a:lnTo>
                  <a:pt x="4807" y="922"/>
                </a:lnTo>
                <a:lnTo>
                  <a:pt x="4807" y="922"/>
                </a:lnTo>
                <a:lnTo>
                  <a:pt x="4807" y="922"/>
                </a:lnTo>
                <a:lnTo>
                  <a:pt x="4811" y="927"/>
                </a:lnTo>
                <a:lnTo>
                  <a:pt x="4811" y="927"/>
                </a:lnTo>
                <a:lnTo>
                  <a:pt x="4807" y="927"/>
                </a:lnTo>
                <a:lnTo>
                  <a:pt x="4807" y="927"/>
                </a:lnTo>
                <a:lnTo>
                  <a:pt x="4807" y="927"/>
                </a:lnTo>
                <a:lnTo>
                  <a:pt x="4811" y="931"/>
                </a:lnTo>
                <a:lnTo>
                  <a:pt x="4811" y="931"/>
                </a:lnTo>
                <a:lnTo>
                  <a:pt x="4811" y="936"/>
                </a:lnTo>
                <a:lnTo>
                  <a:pt x="4811" y="936"/>
                </a:lnTo>
                <a:lnTo>
                  <a:pt x="4811" y="936"/>
                </a:lnTo>
                <a:lnTo>
                  <a:pt x="4811" y="936"/>
                </a:lnTo>
                <a:lnTo>
                  <a:pt x="4811" y="936"/>
                </a:lnTo>
                <a:lnTo>
                  <a:pt x="4816" y="936"/>
                </a:lnTo>
                <a:lnTo>
                  <a:pt x="4816" y="931"/>
                </a:lnTo>
                <a:lnTo>
                  <a:pt x="4816" y="931"/>
                </a:lnTo>
                <a:lnTo>
                  <a:pt x="4816" y="927"/>
                </a:lnTo>
                <a:lnTo>
                  <a:pt x="4816" y="927"/>
                </a:lnTo>
                <a:lnTo>
                  <a:pt x="4820" y="931"/>
                </a:lnTo>
                <a:lnTo>
                  <a:pt x="4820" y="931"/>
                </a:lnTo>
                <a:lnTo>
                  <a:pt x="4820" y="922"/>
                </a:lnTo>
                <a:lnTo>
                  <a:pt x="4820" y="922"/>
                </a:lnTo>
                <a:lnTo>
                  <a:pt x="4816" y="918"/>
                </a:lnTo>
                <a:lnTo>
                  <a:pt x="4816" y="918"/>
                </a:lnTo>
                <a:lnTo>
                  <a:pt x="4816" y="913"/>
                </a:lnTo>
                <a:lnTo>
                  <a:pt x="4816" y="913"/>
                </a:lnTo>
                <a:lnTo>
                  <a:pt x="4816" y="909"/>
                </a:lnTo>
                <a:lnTo>
                  <a:pt x="4816" y="909"/>
                </a:lnTo>
                <a:lnTo>
                  <a:pt x="4816" y="904"/>
                </a:lnTo>
                <a:lnTo>
                  <a:pt x="4816" y="900"/>
                </a:lnTo>
                <a:lnTo>
                  <a:pt x="4816" y="900"/>
                </a:lnTo>
                <a:lnTo>
                  <a:pt x="4816" y="900"/>
                </a:lnTo>
                <a:lnTo>
                  <a:pt x="4811" y="895"/>
                </a:lnTo>
                <a:lnTo>
                  <a:pt x="4811" y="895"/>
                </a:lnTo>
                <a:lnTo>
                  <a:pt x="4811" y="895"/>
                </a:lnTo>
                <a:lnTo>
                  <a:pt x="4811" y="895"/>
                </a:lnTo>
                <a:lnTo>
                  <a:pt x="4811" y="895"/>
                </a:lnTo>
                <a:lnTo>
                  <a:pt x="4811" y="891"/>
                </a:lnTo>
                <a:lnTo>
                  <a:pt x="4811" y="891"/>
                </a:lnTo>
                <a:lnTo>
                  <a:pt x="4807" y="891"/>
                </a:lnTo>
                <a:lnTo>
                  <a:pt x="4802" y="891"/>
                </a:lnTo>
                <a:lnTo>
                  <a:pt x="4802" y="891"/>
                </a:lnTo>
                <a:lnTo>
                  <a:pt x="4802" y="886"/>
                </a:lnTo>
                <a:lnTo>
                  <a:pt x="4802" y="886"/>
                </a:lnTo>
                <a:close/>
                <a:moveTo>
                  <a:pt x="4870" y="665"/>
                </a:moveTo>
                <a:lnTo>
                  <a:pt x="4866" y="665"/>
                </a:lnTo>
                <a:lnTo>
                  <a:pt x="4866" y="660"/>
                </a:lnTo>
                <a:lnTo>
                  <a:pt x="4866" y="656"/>
                </a:lnTo>
                <a:lnTo>
                  <a:pt x="4866" y="656"/>
                </a:lnTo>
                <a:lnTo>
                  <a:pt x="4866" y="651"/>
                </a:lnTo>
                <a:lnTo>
                  <a:pt x="4861" y="651"/>
                </a:lnTo>
                <a:lnTo>
                  <a:pt x="4861" y="656"/>
                </a:lnTo>
                <a:lnTo>
                  <a:pt x="4861" y="660"/>
                </a:lnTo>
                <a:lnTo>
                  <a:pt x="4861" y="660"/>
                </a:lnTo>
                <a:lnTo>
                  <a:pt x="4861" y="660"/>
                </a:lnTo>
                <a:lnTo>
                  <a:pt x="4861" y="660"/>
                </a:lnTo>
                <a:lnTo>
                  <a:pt x="4856" y="660"/>
                </a:lnTo>
                <a:lnTo>
                  <a:pt x="4847" y="660"/>
                </a:lnTo>
                <a:lnTo>
                  <a:pt x="4847" y="660"/>
                </a:lnTo>
                <a:lnTo>
                  <a:pt x="4847" y="660"/>
                </a:lnTo>
                <a:lnTo>
                  <a:pt x="4843" y="660"/>
                </a:lnTo>
                <a:lnTo>
                  <a:pt x="4843" y="660"/>
                </a:lnTo>
                <a:lnTo>
                  <a:pt x="4843" y="656"/>
                </a:lnTo>
                <a:lnTo>
                  <a:pt x="4838" y="656"/>
                </a:lnTo>
                <a:lnTo>
                  <a:pt x="4834" y="656"/>
                </a:lnTo>
                <a:lnTo>
                  <a:pt x="4829" y="651"/>
                </a:lnTo>
                <a:lnTo>
                  <a:pt x="4825" y="651"/>
                </a:lnTo>
                <a:lnTo>
                  <a:pt x="4820" y="647"/>
                </a:lnTo>
                <a:lnTo>
                  <a:pt x="4811" y="642"/>
                </a:lnTo>
                <a:lnTo>
                  <a:pt x="4802" y="638"/>
                </a:lnTo>
                <a:lnTo>
                  <a:pt x="4798" y="638"/>
                </a:lnTo>
                <a:lnTo>
                  <a:pt x="4798" y="638"/>
                </a:lnTo>
                <a:lnTo>
                  <a:pt x="4798" y="633"/>
                </a:lnTo>
                <a:lnTo>
                  <a:pt x="4798" y="638"/>
                </a:lnTo>
                <a:lnTo>
                  <a:pt x="4798" y="638"/>
                </a:lnTo>
                <a:lnTo>
                  <a:pt x="4798" y="638"/>
                </a:lnTo>
                <a:lnTo>
                  <a:pt x="4793" y="638"/>
                </a:lnTo>
                <a:lnTo>
                  <a:pt x="4793" y="638"/>
                </a:lnTo>
                <a:lnTo>
                  <a:pt x="4798" y="638"/>
                </a:lnTo>
                <a:lnTo>
                  <a:pt x="4798" y="642"/>
                </a:lnTo>
                <a:lnTo>
                  <a:pt x="4798" y="642"/>
                </a:lnTo>
                <a:lnTo>
                  <a:pt x="4802" y="647"/>
                </a:lnTo>
                <a:lnTo>
                  <a:pt x="4802" y="647"/>
                </a:lnTo>
                <a:lnTo>
                  <a:pt x="4807" y="651"/>
                </a:lnTo>
                <a:lnTo>
                  <a:pt x="4811" y="656"/>
                </a:lnTo>
                <a:lnTo>
                  <a:pt x="4811" y="656"/>
                </a:lnTo>
                <a:lnTo>
                  <a:pt x="4811" y="660"/>
                </a:lnTo>
                <a:lnTo>
                  <a:pt x="4816" y="665"/>
                </a:lnTo>
                <a:lnTo>
                  <a:pt x="4816" y="665"/>
                </a:lnTo>
                <a:lnTo>
                  <a:pt x="4816" y="669"/>
                </a:lnTo>
                <a:lnTo>
                  <a:pt x="4820" y="674"/>
                </a:lnTo>
                <a:lnTo>
                  <a:pt x="4820" y="674"/>
                </a:lnTo>
                <a:lnTo>
                  <a:pt x="4825" y="678"/>
                </a:lnTo>
                <a:lnTo>
                  <a:pt x="4825" y="678"/>
                </a:lnTo>
                <a:lnTo>
                  <a:pt x="4825" y="683"/>
                </a:lnTo>
                <a:lnTo>
                  <a:pt x="4825" y="683"/>
                </a:lnTo>
                <a:lnTo>
                  <a:pt x="4820" y="683"/>
                </a:lnTo>
                <a:lnTo>
                  <a:pt x="4820" y="683"/>
                </a:lnTo>
                <a:lnTo>
                  <a:pt x="4816" y="683"/>
                </a:lnTo>
                <a:lnTo>
                  <a:pt x="4816" y="683"/>
                </a:lnTo>
                <a:lnTo>
                  <a:pt x="4811" y="678"/>
                </a:lnTo>
                <a:lnTo>
                  <a:pt x="4811" y="678"/>
                </a:lnTo>
                <a:lnTo>
                  <a:pt x="4811" y="683"/>
                </a:lnTo>
                <a:lnTo>
                  <a:pt x="4811" y="683"/>
                </a:lnTo>
                <a:lnTo>
                  <a:pt x="4811" y="683"/>
                </a:lnTo>
                <a:lnTo>
                  <a:pt x="4816" y="687"/>
                </a:lnTo>
                <a:lnTo>
                  <a:pt x="4816" y="687"/>
                </a:lnTo>
                <a:lnTo>
                  <a:pt x="4816" y="687"/>
                </a:lnTo>
                <a:lnTo>
                  <a:pt x="4816" y="692"/>
                </a:lnTo>
                <a:lnTo>
                  <a:pt x="4816" y="692"/>
                </a:lnTo>
                <a:lnTo>
                  <a:pt x="4811" y="692"/>
                </a:lnTo>
                <a:lnTo>
                  <a:pt x="4811" y="692"/>
                </a:lnTo>
                <a:lnTo>
                  <a:pt x="4811" y="696"/>
                </a:lnTo>
                <a:lnTo>
                  <a:pt x="4811" y="696"/>
                </a:lnTo>
                <a:lnTo>
                  <a:pt x="4816" y="696"/>
                </a:lnTo>
                <a:lnTo>
                  <a:pt x="4816" y="701"/>
                </a:lnTo>
                <a:lnTo>
                  <a:pt x="4816" y="701"/>
                </a:lnTo>
                <a:lnTo>
                  <a:pt x="4820" y="705"/>
                </a:lnTo>
                <a:lnTo>
                  <a:pt x="4820" y="705"/>
                </a:lnTo>
                <a:lnTo>
                  <a:pt x="4825" y="705"/>
                </a:lnTo>
                <a:lnTo>
                  <a:pt x="4825" y="710"/>
                </a:lnTo>
                <a:lnTo>
                  <a:pt x="4825" y="710"/>
                </a:lnTo>
                <a:lnTo>
                  <a:pt x="4829" y="714"/>
                </a:lnTo>
                <a:lnTo>
                  <a:pt x="4829" y="714"/>
                </a:lnTo>
                <a:lnTo>
                  <a:pt x="4829" y="714"/>
                </a:lnTo>
                <a:lnTo>
                  <a:pt x="4829" y="719"/>
                </a:lnTo>
                <a:lnTo>
                  <a:pt x="4834" y="719"/>
                </a:lnTo>
                <a:lnTo>
                  <a:pt x="4834" y="719"/>
                </a:lnTo>
                <a:lnTo>
                  <a:pt x="4834" y="719"/>
                </a:lnTo>
                <a:lnTo>
                  <a:pt x="4834" y="714"/>
                </a:lnTo>
                <a:lnTo>
                  <a:pt x="4834" y="714"/>
                </a:lnTo>
                <a:lnTo>
                  <a:pt x="4834" y="714"/>
                </a:lnTo>
                <a:lnTo>
                  <a:pt x="4834" y="710"/>
                </a:lnTo>
                <a:lnTo>
                  <a:pt x="4834" y="710"/>
                </a:lnTo>
                <a:lnTo>
                  <a:pt x="4838" y="710"/>
                </a:lnTo>
                <a:lnTo>
                  <a:pt x="4838" y="710"/>
                </a:lnTo>
                <a:lnTo>
                  <a:pt x="4843" y="710"/>
                </a:lnTo>
                <a:lnTo>
                  <a:pt x="4843" y="710"/>
                </a:lnTo>
                <a:lnTo>
                  <a:pt x="4843" y="710"/>
                </a:lnTo>
                <a:lnTo>
                  <a:pt x="4843" y="710"/>
                </a:lnTo>
                <a:lnTo>
                  <a:pt x="4838" y="705"/>
                </a:lnTo>
                <a:lnTo>
                  <a:pt x="4834" y="705"/>
                </a:lnTo>
                <a:lnTo>
                  <a:pt x="4829" y="705"/>
                </a:lnTo>
                <a:lnTo>
                  <a:pt x="4829" y="705"/>
                </a:lnTo>
                <a:lnTo>
                  <a:pt x="4829" y="705"/>
                </a:lnTo>
                <a:lnTo>
                  <a:pt x="4825" y="701"/>
                </a:lnTo>
                <a:lnTo>
                  <a:pt x="4825" y="701"/>
                </a:lnTo>
                <a:lnTo>
                  <a:pt x="4820" y="701"/>
                </a:lnTo>
                <a:lnTo>
                  <a:pt x="4820" y="701"/>
                </a:lnTo>
                <a:lnTo>
                  <a:pt x="4820" y="696"/>
                </a:lnTo>
                <a:lnTo>
                  <a:pt x="4820" y="696"/>
                </a:lnTo>
                <a:lnTo>
                  <a:pt x="4820" y="696"/>
                </a:lnTo>
                <a:lnTo>
                  <a:pt x="4820" y="696"/>
                </a:lnTo>
                <a:lnTo>
                  <a:pt x="4825" y="696"/>
                </a:lnTo>
                <a:lnTo>
                  <a:pt x="4825" y="696"/>
                </a:lnTo>
                <a:lnTo>
                  <a:pt x="4825" y="696"/>
                </a:lnTo>
                <a:lnTo>
                  <a:pt x="4829" y="696"/>
                </a:lnTo>
                <a:lnTo>
                  <a:pt x="4834" y="701"/>
                </a:lnTo>
                <a:lnTo>
                  <a:pt x="4834" y="692"/>
                </a:lnTo>
                <a:lnTo>
                  <a:pt x="4843" y="692"/>
                </a:lnTo>
                <a:lnTo>
                  <a:pt x="4847" y="696"/>
                </a:lnTo>
                <a:lnTo>
                  <a:pt x="4856" y="696"/>
                </a:lnTo>
                <a:lnTo>
                  <a:pt x="4861" y="701"/>
                </a:lnTo>
                <a:lnTo>
                  <a:pt x="4866" y="701"/>
                </a:lnTo>
                <a:lnTo>
                  <a:pt x="4870" y="701"/>
                </a:lnTo>
                <a:lnTo>
                  <a:pt x="4870" y="701"/>
                </a:lnTo>
                <a:lnTo>
                  <a:pt x="4870" y="701"/>
                </a:lnTo>
                <a:lnTo>
                  <a:pt x="4870" y="701"/>
                </a:lnTo>
                <a:lnTo>
                  <a:pt x="4866" y="696"/>
                </a:lnTo>
                <a:lnTo>
                  <a:pt x="4866" y="696"/>
                </a:lnTo>
                <a:lnTo>
                  <a:pt x="4866" y="692"/>
                </a:lnTo>
                <a:lnTo>
                  <a:pt x="4866" y="692"/>
                </a:lnTo>
                <a:lnTo>
                  <a:pt x="4866" y="687"/>
                </a:lnTo>
                <a:lnTo>
                  <a:pt x="4866" y="683"/>
                </a:lnTo>
                <a:lnTo>
                  <a:pt x="4870" y="683"/>
                </a:lnTo>
                <a:lnTo>
                  <a:pt x="4870" y="683"/>
                </a:lnTo>
                <a:lnTo>
                  <a:pt x="4875" y="683"/>
                </a:lnTo>
                <a:lnTo>
                  <a:pt x="4875" y="683"/>
                </a:lnTo>
                <a:lnTo>
                  <a:pt x="4875" y="678"/>
                </a:lnTo>
                <a:lnTo>
                  <a:pt x="4879" y="678"/>
                </a:lnTo>
                <a:lnTo>
                  <a:pt x="4879" y="678"/>
                </a:lnTo>
                <a:lnTo>
                  <a:pt x="4879" y="678"/>
                </a:lnTo>
                <a:lnTo>
                  <a:pt x="4879" y="678"/>
                </a:lnTo>
                <a:lnTo>
                  <a:pt x="4879" y="674"/>
                </a:lnTo>
                <a:lnTo>
                  <a:pt x="4884" y="674"/>
                </a:lnTo>
                <a:lnTo>
                  <a:pt x="4884" y="674"/>
                </a:lnTo>
                <a:lnTo>
                  <a:pt x="4884" y="674"/>
                </a:lnTo>
                <a:lnTo>
                  <a:pt x="4884" y="674"/>
                </a:lnTo>
                <a:lnTo>
                  <a:pt x="4884" y="674"/>
                </a:lnTo>
                <a:lnTo>
                  <a:pt x="4884" y="669"/>
                </a:lnTo>
                <a:lnTo>
                  <a:pt x="4884" y="669"/>
                </a:lnTo>
                <a:lnTo>
                  <a:pt x="4884" y="669"/>
                </a:lnTo>
                <a:lnTo>
                  <a:pt x="4884" y="674"/>
                </a:lnTo>
                <a:lnTo>
                  <a:pt x="4884" y="674"/>
                </a:lnTo>
                <a:lnTo>
                  <a:pt x="4879" y="674"/>
                </a:lnTo>
                <a:lnTo>
                  <a:pt x="4879" y="674"/>
                </a:lnTo>
                <a:lnTo>
                  <a:pt x="4875" y="669"/>
                </a:lnTo>
                <a:lnTo>
                  <a:pt x="4875" y="669"/>
                </a:lnTo>
                <a:lnTo>
                  <a:pt x="4870" y="665"/>
                </a:lnTo>
                <a:lnTo>
                  <a:pt x="4870" y="665"/>
                </a:lnTo>
                <a:close/>
                <a:moveTo>
                  <a:pt x="4689" y="515"/>
                </a:moveTo>
                <a:lnTo>
                  <a:pt x="4694" y="515"/>
                </a:lnTo>
                <a:lnTo>
                  <a:pt x="4694" y="520"/>
                </a:lnTo>
                <a:lnTo>
                  <a:pt x="4698" y="520"/>
                </a:lnTo>
                <a:lnTo>
                  <a:pt x="4703" y="525"/>
                </a:lnTo>
                <a:lnTo>
                  <a:pt x="4707" y="529"/>
                </a:lnTo>
                <a:lnTo>
                  <a:pt x="4707" y="529"/>
                </a:lnTo>
                <a:lnTo>
                  <a:pt x="4712" y="534"/>
                </a:lnTo>
                <a:lnTo>
                  <a:pt x="4712" y="538"/>
                </a:lnTo>
                <a:lnTo>
                  <a:pt x="4716" y="538"/>
                </a:lnTo>
                <a:lnTo>
                  <a:pt x="4721" y="543"/>
                </a:lnTo>
                <a:lnTo>
                  <a:pt x="4721" y="543"/>
                </a:lnTo>
                <a:lnTo>
                  <a:pt x="4730" y="556"/>
                </a:lnTo>
                <a:lnTo>
                  <a:pt x="4735" y="561"/>
                </a:lnTo>
                <a:lnTo>
                  <a:pt x="4735" y="561"/>
                </a:lnTo>
                <a:lnTo>
                  <a:pt x="4739" y="565"/>
                </a:lnTo>
                <a:lnTo>
                  <a:pt x="4739" y="570"/>
                </a:lnTo>
                <a:lnTo>
                  <a:pt x="4744" y="574"/>
                </a:lnTo>
                <a:lnTo>
                  <a:pt x="4744" y="574"/>
                </a:lnTo>
                <a:lnTo>
                  <a:pt x="4744" y="574"/>
                </a:lnTo>
                <a:lnTo>
                  <a:pt x="4748" y="579"/>
                </a:lnTo>
                <a:lnTo>
                  <a:pt x="4753" y="579"/>
                </a:lnTo>
                <a:lnTo>
                  <a:pt x="4757" y="588"/>
                </a:lnTo>
                <a:lnTo>
                  <a:pt x="4762" y="588"/>
                </a:lnTo>
                <a:lnTo>
                  <a:pt x="4762" y="592"/>
                </a:lnTo>
                <a:lnTo>
                  <a:pt x="4762" y="592"/>
                </a:lnTo>
                <a:lnTo>
                  <a:pt x="4762" y="597"/>
                </a:lnTo>
                <a:lnTo>
                  <a:pt x="4766" y="597"/>
                </a:lnTo>
                <a:lnTo>
                  <a:pt x="4766" y="601"/>
                </a:lnTo>
                <a:lnTo>
                  <a:pt x="4771" y="601"/>
                </a:lnTo>
                <a:lnTo>
                  <a:pt x="4771" y="601"/>
                </a:lnTo>
                <a:lnTo>
                  <a:pt x="4775" y="606"/>
                </a:lnTo>
                <a:lnTo>
                  <a:pt x="4775" y="610"/>
                </a:lnTo>
                <a:lnTo>
                  <a:pt x="4780" y="615"/>
                </a:lnTo>
                <a:lnTo>
                  <a:pt x="4784" y="624"/>
                </a:lnTo>
                <a:lnTo>
                  <a:pt x="4789" y="624"/>
                </a:lnTo>
                <a:lnTo>
                  <a:pt x="4789" y="624"/>
                </a:lnTo>
                <a:lnTo>
                  <a:pt x="4789" y="624"/>
                </a:lnTo>
                <a:lnTo>
                  <a:pt x="4793" y="629"/>
                </a:lnTo>
                <a:lnTo>
                  <a:pt x="4793" y="624"/>
                </a:lnTo>
                <a:lnTo>
                  <a:pt x="4793" y="624"/>
                </a:lnTo>
                <a:lnTo>
                  <a:pt x="4789" y="619"/>
                </a:lnTo>
                <a:lnTo>
                  <a:pt x="4789" y="615"/>
                </a:lnTo>
                <a:lnTo>
                  <a:pt x="4789" y="615"/>
                </a:lnTo>
                <a:lnTo>
                  <a:pt x="4784" y="610"/>
                </a:lnTo>
                <a:lnTo>
                  <a:pt x="4784" y="610"/>
                </a:lnTo>
                <a:lnTo>
                  <a:pt x="4789" y="610"/>
                </a:lnTo>
                <a:lnTo>
                  <a:pt x="4789" y="610"/>
                </a:lnTo>
                <a:lnTo>
                  <a:pt x="4789" y="610"/>
                </a:lnTo>
                <a:lnTo>
                  <a:pt x="4789" y="610"/>
                </a:lnTo>
                <a:lnTo>
                  <a:pt x="4793" y="610"/>
                </a:lnTo>
                <a:lnTo>
                  <a:pt x="4793" y="610"/>
                </a:lnTo>
                <a:lnTo>
                  <a:pt x="4798" y="615"/>
                </a:lnTo>
                <a:lnTo>
                  <a:pt x="4802" y="615"/>
                </a:lnTo>
                <a:lnTo>
                  <a:pt x="4802" y="615"/>
                </a:lnTo>
                <a:lnTo>
                  <a:pt x="4807" y="619"/>
                </a:lnTo>
                <a:lnTo>
                  <a:pt x="4811" y="624"/>
                </a:lnTo>
                <a:lnTo>
                  <a:pt x="4807" y="624"/>
                </a:lnTo>
                <a:lnTo>
                  <a:pt x="4807" y="619"/>
                </a:lnTo>
                <a:lnTo>
                  <a:pt x="4807" y="619"/>
                </a:lnTo>
                <a:lnTo>
                  <a:pt x="4807" y="619"/>
                </a:lnTo>
                <a:lnTo>
                  <a:pt x="4807" y="615"/>
                </a:lnTo>
                <a:lnTo>
                  <a:pt x="4807" y="615"/>
                </a:lnTo>
                <a:lnTo>
                  <a:pt x="4802" y="610"/>
                </a:lnTo>
                <a:lnTo>
                  <a:pt x="4798" y="610"/>
                </a:lnTo>
                <a:lnTo>
                  <a:pt x="4798" y="606"/>
                </a:lnTo>
                <a:lnTo>
                  <a:pt x="4798" y="606"/>
                </a:lnTo>
                <a:lnTo>
                  <a:pt x="4793" y="606"/>
                </a:lnTo>
                <a:lnTo>
                  <a:pt x="4793" y="610"/>
                </a:lnTo>
                <a:lnTo>
                  <a:pt x="4793" y="606"/>
                </a:lnTo>
                <a:lnTo>
                  <a:pt x="4789" y="606"/>
                </a:lnTo>
                <a:lnTo>
                  <a:pt x="4784" y="601"/>
                </a:lnTo>
                <a:lnTo>
                  <a:pt x="4780" y="597"/>
                </a:lnTo>
                <a:lnTo>
                  <a:pt x="4780" y="597"/>
                </a:lnTo>
                <a:lnTo>
                  <a:pt x="4780" y="597"/>
                </a:lnTo>
                <a:lnTo>
                  <a:pt x="4780" y="597"/>
                </a:lnTo>
                <a:lnTo>
                  <a:pt x="4775" y="597"/>
                </a:lnTo>
                <a:lnTo>
                  <a:pt x="4775" y="597"/>
                </a:lnTo>
                <a:lnTo>
                  <a:pt x="4771" y="592"/>
                </a:lnTo>
                <a:lnTo>
                  <a:pt x="4771" y="592"/>
                </a:lnTo>
                <a:lnTo>
                  <a:pt x="4766" y="588"/>
                </a:lnTo>
                <a:lnTo>
                  <a:pt x="4762" y="583"/>
                </a:lnTo>
                <a:lnTo>
                  <a:pt x="4762" y="583"/>
                </a:lnTo>
                <a:lnTo>
                  <a:pt x="4753" y="570"/>
                </a:lnTo>
                <a:lnTo>
                  <a:pt x="4753" y="565"/>
                </a:lnTo>
                <a:lnTo>
                  <a:pt x="4753" y="561"/>
                </a:lnTo>
                <a:lnTo>
                  <a:pt x="4753" y="561"/>
                </a:lnTo>
                <a:lnTo>
                  <a:pt x="4753" y="561"/>
                </a:lnTo>
                <a:lnTo>
                  <a:pt x="4757" y="561"/>
                </a:lnTo>
                <a:lnTo>
                  <a:pt x="4757" y="561"/>
                </a:lnTo>
                <a:lnTo>
                  <a:pt x="4762" y="561"/>
                </a:lnTo>
                <a:lnTo>
                  <a:pt x="4762" y="561"/>
                </a:lnTo>
                <a:lnTo>
                  <a:pt x="4766" y="561"/>
                </a:lnTo>
                <a:lnTo>
                  <a:pt x="4771" y="561"/>
                </a:lnTo>
                <a:lnTo>
                  <a:pt x="4771" y="565"/>
                </a:lnTo>
                <a:lnTo>
                  <a:pt x="4775" y="565"/>
                </a:lnTo>
                <a:lnTo>
                  <a:pt x="4780" y="565"/>
                </a:lnTo>
                <a:lnTo>
                  <a:pt x="4780" y="570"/>
                </a:lnTo>
                <a:lnTo>
                  <a:pt x="4784" y="570"/>
                </a:lnTo>
                <a:lnTo>
                  <a:pt x="4780" y="565"/>
                </a:lnTo>
                <a:lnTo>
                  <a:pt x="4780" y="565"/>
                </a:lnTo>
                <a:lnTo>
                  <a:pt x="4775" y="565"/>
                </a:lnTo>
                <a:lnTo>
                  <a:pt x="4771" y="561"/>
                </a:lnTo>
                <a:lnTo>
                  <a:pt x="4766" y="561"/>
                </a:lnTo>
                <a:lnTo>
                  <a:pt x="4766" y="556"/>
                </a:lnTo>
                <a:lnTo>
                  <a:pt x="4762" y="556"/>
                </a:lnTo>
                <a:lnTo>
                  <a:pt x="4762" y="552"/>
                </a:lnTo>
                <a:lnTo>
                  <a:pt x="4757" y="552"/>
                </a:lnTo>
                <a:lnTo>
                  <a:pt x="4753" y="547"/>
                </a:lnTo>
                <a:lnTo>
                  <a:pt x="4744" y="538"/>
                </a:lnTo>
                <a:lnTo>
                  <a:pt x="4735" y="538"/>
                </a:lnTo>
                <a:lnTo>
                  <a:pt x="4721" y="525"/>
                </a:lnTo>
                <a:lnTo>
                  <a:pt x="4721" y="520"/>
                </a:lnTo>
                <a:lnTo>
                  <a:pt x="4716" y="520"/>
                </a:lnTo>
                <a:lnTo>
                  <a:pt x="4716" y="520"/>
                </a:lnTo>
                <a:lnTo>
                  <a:pt x="4716" y="520"/>
                </a:lnTo>
                <a:lnTo>
                  <a:pt x="4712" y="515"/>
                </a:lnTo>
                <a:lnTo>
                  <a:pt x="4712" y="515"/>
                </a:lnTo>
                <a:lnTo>
                  <a:pt x="4712" y="515"/>
                </a:lnTo>
                <a:lnTo>
                  <a:pt x="4707" y="515"/>
                </a:lnTo>
                <a:lnTo>
                  <a:pt x="4707" y="511"/>
                </a:lnTo>
                <a:lnTo>
                  <a:pt x="4703" y="511"/>
                </a:lnTo>
                <a:lnTo>
                  <a:pt x="4698" y="506"/>
                </a:lnTo>
                <a:lnTo>
                  <a:pt x="4694" y="502"/>
                </a:lnTo>
                <a:lnTo>
                  <a:pt x="4694" y="502"/>
                </a:lnTo>
                <a:lnTo>
                  <a:pt x="4694" y="497"/>
                </a:lnTo>
                <a:lnTo>
                  <a:pt x="4694" y="497"/>
                </a:lnTo>
                <a:lnTo>
                  <a:pt x="4694" y="497"/>
                </a:lnTo>
                <a:lnTo>
                  <a:pt x="4689" y="493"/>
                </a:lnTo>
                <a:lnTo>
                  <a:pt x="4685" y="488"/>
                </a:lnTo>
                <a:lnTo>
                  <a:pt x="4680" y="488"/>
                </a:lnTo>
                <a:lnTo>
                  <a:pt x="4680" y="484"/>
                </a:lnTo>
                <a:lnTo>
                  <a:pt x="4680" y="484"/>
                </a:lnTo>
                <a:lnTo>
                  <a:pt x="4671" y="479"/>
                </a:lnTo>
                <a:lnTo>
                  <a:pt x="4667" y="475"/>
                </a:lnTo>
                <a:lnTo>
                  <a:pt x="4667" y="475"/>
                </a:lnTo>
                <a:lnTo>
                  <a:pt x="4662" y="475"/>
                </a:lnTo>
                <a:lnTo>
                  <a:pt x="4662" y="470"/>
                </a:lnTo>
                <a:lnTo>
                  <a:pt x="4662" y="470"/>
                </a:lnTo>
                <a:lnTo>
                  <a:pt x="4662" y="470"/>
                </a:lnTo>
                <a:lnTo>
                  <a:pt x="4658" y="470"/>
                </a:lnTo>
                <a:lnTo>
                  <a:pt x="4653" y="466"/>
                </a:lnTo>
                <a:lnTo>
                  <a:pt x="4649" y="466"/>
                </a:lnTo>
                <a:lnTo>
                  <a:pt x="4653" y="466"/>
                </a:lnTo>
                <a:lnTo>
                  <a:pt x="4653" y="466"/>
                </a:lnTo>
                <a:lnTo>
                  <a:pt x="4653" y="466"/>
                </a:lnTo>
                <a:lnTo>
                  <a:pt x="4649" y="466"/>
                </a:lnTo>
                <a:lnTo>
                  <a:pt x="4653" y="470"/>
                </a:lnTo>
                <a:lnTo>
                  <a:pt x="4658" y="470"/>
                </a:lnTo>
                <a:lnTo>
                  <a:pt x="4662" y="475"/>
                </a:lnTo>
                <a:lnTo>
                  <a:pt x="4662" y="475"/>
                </a:lnTo>
                <a:lnTo>
                  <a:pt x="4662" y="475"/>
                </a:lnTo>
                <a:lnTo>
                  <a:pt x="4662" y="475"/>
                </a:lnTo>
                <a:lnTo>
                  <a:pt x="4662" y="479"/>
                </a:lnTo>
                <a:lnTo>
                  <a:pt x="4662" y="479"/>
                </a:lnTo>
                <a:lnTo>
                  <a:pt x="4662" y="479"/>
                </a:lnTo>
                <a:lnTo>
                  <a:pt x="4667" y="479"/>
                </a:lnTo>
                <a:lnTo>
                  <a:pt x="4667" y="484"/>
                </a:lnTo>
                <a:lnTo>
                  <a:pt x="4667" y="484"/>
                </a:lnTo>
                <a:lnTo>
                  <a:pt x="4667" y="484"/>
                </a:lnTo>
                <a:lnTo>
                  <a:pt x="4667" y="484"/>
                </a:lnTo>
                <a:lnTo>
                  <a:pt x="4662" y="484"/>
                </a:lnTo>
                <a:lnTo>
                  <a:pt x="4662" y="484"/>
                </a:lnTo>
                <a:lnTo>
                  <a:pt x="4658" y="484"/>
                </a:lnTo>
                <a:lnTo>
                  <a:pt x="4658" y="484"/>
                </a:lnTo>
                <a:lnTo>
                  <a:pt x="4662" y="484"/>
                </a:lnTo>
                <a:lnTo>
                  <a:pt x="4662" y="488"/>
                </a:lnTo>
                <a:lnTo>
                  <a:pt x="4667" y="493"/>
                </a:lnTo>
                <a:lnTo>
                  <a:pt x="4671" y="497"/>
                </a:lnTo>
                <a:lnTo>
                  <a:pt x="4676" y="502"/>
                </a:lnTo>
                <a:lnTo>
                  <a:pt x="4676" y="502"/>
                </a:lnTo>
                <a:lnTo>
                  <a:pt x="4676" y="502"/>
                </a:lnTo>
                <a:lnTo>
                  <a:pt x="4676" y="506"/>
                </a:lnTo>
                <a:lnTo>
                  <a:pt x="4685" y="511"/>
                </a:lnTo>
                <a:lnTo>
                  <a:pt x="4685" y="515"/>
                </a:lnTo>
                <a:lnTo>
                  <a:pt x="4689" y="515"/>
                </a:lnTo>
                <a:lnTo>
                  <a:pt x="4689" y="515"/>
                </a:lnTo>
                <a:lnTo>
                  <a:pt x="4689" y="515"/>
                </a:lnTo>
                <a:lnTo>
                  <a:pt x="4689" y="515"/>
                </a:lnTo>
                <a:close/>
                <a:moveTo>
                  <a:pt x="4748" y="1248"/>
                </a:moveTo>
                <a:lnTo>
                  <a:pt x="4744" y="1248"/>
                </a:lnTo>
                <a:lnTo>
                  <a:pt x="4744" y="1248"/>
                </a:lnTo>
                <a:lnTo>
                  <a:pt x="4744" y="1248"/>
                </a:lnTo>
                <a:lnTo>
                  <a:pt x="4739" y="1248"/>
                </a:lnTo>
                <a:lnTo>
                  <a:pt x="4739" y="1248"/>
                </a:lnTo>
                <a:lnTo>
                  <a:pt x="4739" y="1243"/>
                </a:lnTo>
                <a:lnTo>
                  <a:pt x="4739" y="1243"/>
                </a:lnTo>
                <a:lnTo>
                  <a:pt x="4735" y="1243"/>
                </a:lnTo>
                <a:lnTo>
                  <a:pt x="4735" y="1243"/>
                </a:lnTo>
                <a:lnTo>
                  <a:pt x="4735" y="1243"/>
                </a:lnTo>
                <a:lnTo>
                  <a:pt x="4735" y="1248"/>
                </a:lnTo>
                <a:lnTo>
                  <a:pt x="4735" y="1248"/>
                </a:lnTo>
                <a:lnTo>
                  <a:pt x="4739" y="1252"/>
                </a:lnTo>
                <a:lnTo>
                  <a:pt x="4739" y="1252"/>
                </a:lnTo>
                <a:lnTo>
                  <a:pt x="4739" y="1252"/>
                </a:lnTo>
                <a:lnTo>
                  <a:pt x="4739" y="1252"/>
                </a:lnTo>
                <a:lnTo>
                  <a:pt x="4744" y="1261"/>
                </a:lnTo>
                <a:lnTo>
                  <a:pt x="4744" y="1261"/>
                </a:lnTo>
                <a:lnTo>
                  <a:pt x="4744" y="1266"/>
                </a:lnTo>
                <a:lnTo>
                  <a:pt x="4744" y="1266"/>
                </a:lnTo>
                <a:lnTo>
                  <a:pt x="4744" y="1271"/>
                </a:lnTo>
                <a:lnTo>
                  <a:pt x="4748" y="1275"/>
                </a:lnTo>
                <a:lnTo>
                  <a:pt x="4748" y="1275"/>
                </a:lnTo>
                <a:lnTo>
                  <a:pt x="4748" y="1275"/>
                </a:lnTo>
                <a:lnTo>
                  <a:pt x="4748" y="1275"/>
                </a:lnTo>
                <a:lnTo>
                  <a:pt x="4753" y="1275"/>
                </a:lnTo>
                <a:lnTo>
                  <a:pt x="4753" y="1280"/>
                </a:lnTo>
                <a:lnTo>
                  <a:pt x="4753" y="1280"/>
                </a:lnTo>
                <a:lnTo>
                  <a:pt x="4753" y="1280"/>
                </a:lnTo>
                <a:lnTo>
                  <a:pt x="4757" y="1280"/>
                </a:lnTo>
                <a:lnTo>
                  <a:pt x="4757" y="1280"/>
                </a:lnTo>
                <a:lnTo>
                  <a:pt x="4757" y="1280"/>
                </a:lnTo>
                <a:lnTo>
                  <a:pt x="4757" y="1280"/>
                </a:lnTo>
                <a:lnTo>
                  <a:pt x="4757" y="1275"/>
                </a:lnTo>
                <a:lnTo>
                  <a:pt x="4757" y="1271"/>
                </a:lnTo>
                <a:lnTo>
                  <a:pt x="4757" y="1275"/>
                </a:lnTo>
                <a:lnTo>
                  <a:pt x="4757" y="1275"/>
                </a:lnTo>
                <a:lnTo>
                  <a:pt x="4757" y="1275"/>
                </a:lnTo>
                <a:lnTo>
                  <a:pt x="4762" y="1275"/>
                </a:lnTo>
                <a:lnTo>
                  <a:pt x="4762" y="1275"/>
                </a:lnTo>
                <a:lnTo>
                  <a:pt x="4762" y="1280"/>
                </a:lnTo>
                <a:lnTo>
                  <a:pt x="4762" y="1280"/>
                </a:lnTo>
                <a:lnTo>
                  <a:pt x="4757" y="1284"/>
                </a:lnTo>
                <a:lnTo>
                  <a:pt x="4757" y="1284"/>
                </a:lnTo>
                <a:lnTo>
                  <a:pt x="4757" y="1289"/>
                </a:lnTo>
                <a:lnTo>
                  <a:pt x="4757" y="1289"/>
                </a:lnTo>
                <a:lnTo>
                  <a:pt x="4762" y="1293"/>
                </a:lnTo>
                <a:lnTo>
                  <a:pt x="4762" y="1293"/>
                </a:lnTo>
                <a:lnTo>
                  <a:pt x="4762" y="1293"/>
                </a:lnTo>
                <a:lnTo>
                  <a:pt x="4766" y="1293"/>
                </a:lnTo>
                <a:lnTo>
                  <a:pt x="4766" y="1293"/>
                </a:lnTo>
                <a:lnTo>
                  <a:pt x="4771" y="1298"/>
                </a:lnTo>
                <a:lnTo>
                  <a:pt x="4771" y="1298"/>
                </a:lnTo>
                <a:lnTo>
                  <a:pt x="4775" y="1298"/>
                </a:lnTo>
                <a:lnTo>
                  <a:pt x="4775" y="1298"/>
                </a:lnTo>
                <a:lnTo>
                  <a:pt x="4775" y="1293"/>
                </a:lnTo>
                <a:lnTo>
                  <a:pt x="4775" y="1293"/>
                </a:lnTo>
                <a:lnTo>
                  <a:pt x="4775" y="1293"/>
                </a:lnTo>
                <a:lnTo>
                  <a:pt x="4780" y="1293"/>
                </a:lnTo>
                <a:lnTo>
                  <a:pt x="4780" y="1293"/>
                </a:lnTo>
                <a:lnTo>
                  <a:pt x="4780" y="1293"/>
                </a:lnTo>
                <a:lnTo>
                  <a:pt x="4784" y="1293"/>
                </a:lnTo>
                <a:lnTo>
                  <a:pt x="4789" y="1298"/>
                </a:lnTo>
                <a:lnTo>
                  <a:pt x="4793" y="1298"/>
                </a:lnTo>
                <a:lnTo>
                  <a:pt x="4793" y="1302"/>
                </a:lnTo>
                <a:lnTo>
                  <a:pt x="4793" y="1302"/>
                </a:lnTo>
                <a:lnTo>
                  <a:pt x="4793" y="1302"/>
                </a:lnTo>
                <a:lnTo>
                  <a:pt x="4793" y="1307"/>
                </a:lnTo>
                <a:lnTo>
                  <a:pt x="4798" y="1307"/>
                </a:lnTo>
                <a:lnTo>
                  <a:pt x="4798" y="1307"/>
                </a:lnTo>
                <a:lnTo>
                  <a:pt x="4798" y="1302"/>
                </a:lnTo>
                <a:lnTo>
                  <a:pt x="4793" y="1298"/>
                </a:lnTo>
                <a:lnTo>
                  <a:pt x="4793" y="1298"/>
                </a:lnTo>
                <a:lnTo>
                  <a:pt x="4793" y="1298"/>
                </a:lnTo>
                <a:lnTo>
                  <a:pt x="4793" y="1298"/>
                </a:lnTo>
                <a:lnTo>
                  <a:pt x="4793" y="1293"/>
                </a:lnTo>
                <a:lnTo>
                  <a:pt x="4793" y="1293"/>
                </a:lnTo>
                <a:lnTo>
                  <a:pt x="4793" y="1293"/>
                </a:lnTo>
                <a:lnTo>
                  <a:pt x="4793" y="1293"/>
                </a:lnTo>
                <a:lnTo>
                  <a:pt x="4793" y="1293"/>
                </a:lnTo>
                <a:lnTo>
                  <a:pt x="4793" y="1293"/>
                </a:lnTo>
                <a:lnTo>
                  <a:pt x="4798" y="1293"/>
                </a:lnTo>
                <a:lnTo>
                  <a:pt x="4798" y="1298"/>
                </a:lnTo>
                <a:lnTo>
                  <a:pt x="4798" y="1298"/>
                </a:lnTo>
                <a:lnTo>
                  <a:pt x="4807" y="1302"/>
                </a:lnTo>
                <a:lnTo>
                  <a:pt x="4807" y="1302"/>
                </a:lnTo>
                <a:lnTo>
                  <a:pt x="4807" y="1302"/>
                </a:lnTo>
                <a:lnTo>
                  <a:pt x="4807" y="1307"/>
                </a:lnTo>
                <a:lnTo>
                  <a:pt x="4807" y="1307"/>
                </a:lnTo>
                <a:lnTo>
                  <a:pt x="4811" y="1307"/>
                </a:lnTo>
                <a:lnTo>
                  <a:pt x="4811" y="1307"/>
                </a:lnTo>
                <a:lnTo>
                  <a:pt x="4816" y="1311"/>
                </a:lnTo>
                <a:lnTo>
                  <a:pt x="4816" y="1311"/>
                </a:lnTo>
                <a:lnTo>
                  <a:pt x="4816" y="1311"/>
                </a:lnTo>
                <a:lnTo>
                  <a:pt x="4820" y="1311"/>
                </a:lnTo>
                <a:lnTo>
                  <a:pt x="4820" y="1311"/>
                </a:lnTo>
                <a:lnTo>
                  <a:pt x="4820" y="1311"/>
                </a:lnTo>
                <a:lnTo>
                  <a:pt x="4820" y="1311"/>
                </a:lnTo>
                <a:lnTo>
                  <a:pt x="4820" y="1316"/>
                </a:lnTo>
                <a:lnTo>
                  <a:pt x="4820" y="1316"/>
                </a:lnTo>
                <a:lnTo>
                  <a:pt x="4825" y="1320"/>
                </a:lnTo>
                <a:lnTo>
                  <a:pt x="4825" y="1316"/>
                </a:lnTo>
                <a:lnTo>
                  <a:pt x="4825" y="1307"/>
                </a:lnTo>
                <a:lnTo>
                  <a:pt x="4825" y="1307"/>
                </a:lnTo>
                <a:lnTo>
                  <a:pt x="4820" y="1307"/>
                </a:lnTo>
                <a:lnTo>
                  <a:pt x="4820" y="1307"/>
                </a:lnTo>
                <a:lnTo>
                  <a:pt x="4820" y="1307"/>
                </a:lnTo>
                <a:lnTo>
                  <a:pt x="4816" y="1307"/>
                </a:lnTo>
                <a:lnTo>
                  <a:pt x="4816" y="1307"/>
                </a:lnTo>
                <a:lnTo>
                  <a:pt x="4816" y="1302"/>
                </a:lnTo>
                <a:lnTo>
                  <a:pt x="4816" y="1302"/>
                </a:lnTo>
                <a:lnTo>
                  <a:pt x="4816" y="1302"/>
                </a:lnTo>
                <a:lnTo>
                  <a:pt x="4811" y="1298"/>
                </a:lnTo>
                <a:lnTo>
                  <a:pt x="4811" y="1298"/>
                </a:lnTo>
                <a:lnTo>
                  <a:pt x="4811" y="1293"/>
                </a:lnTo>
                <a:lnTo>
                  <a:pt x="4816" y="1293"/>
                </a:lnTo>
                <a:lnTo>
                  <a:pt x="4816" y="1293"/>
                </a:lnTo>
                <a:lnTo>
                  <a:pt x="4816" y="1293"/>
                </a:lnTo>
                <a:lnTo>
                  <a:pt x="4811" y="1293"/>
                </a:lnTo>
                <a:lnTo>
                  <a:pt x="4811" y="1293"/>
                </a:lnTo>
                <a:lnTo>
                  <a:pt x="4811" y="1293"/>
                </a:lnTo>
                <a:lnTo>
                  <a:pt x="4807" y="1289"/>
                </a:lnTo>
                <a:lnTo>
                  <a:pt x="4807" y="1289"/>
                </a:lnTo>
                <a:lnTo>
                  <a:pt x="4807" y="1289"/>
                </a:lnTo>
                <a:lnTo>
                  <a:pt x="4807" y="1289"/>
                </a:lnTo>
                <a:lnTo>
                  <a:pt x="4807" y="1289"/>
                </a:lnTo>
                <a:lnTo>
                  <a:pt x="4807" y="1289"/>
                </a:lnTo>
                <a:lnTo>
                  <a:pt x="4807" y="1293"/>
                </a:lnTo>
                <a:lnTo>
                  <a:pt x="4807" y="1293"/>
                </a:lnTo>
                <a:lnTo>
                  <a:pt x="4802" y="1293"/>
                </a:lnTo>
                <a:lnTo>
                  <a:pt x="4802" y="1293"/>
                </a:lnTo>
                <a:lnTo>
                  <a:pt x="4802" y="1293"/>
                </a:lnTo>
                <a:lnTo>
                  <a:pt x="4802" y="1293"/>
                </a:lnTo>
                <a:lnTo>
                  <a:pt x="4802" y="1289"/>
                </a:lnTo>
                <a:lnTo>
                  <a:pt x="4798" y="1289"/>
                </a:lnTo>
                <a:lnTo>
                  <a:pt x="4798" y="1284"/>
                </a:lnTo>
                <a:lnTo>
                  <a:pt x="4798" y="1284"/>
                </a:lnTo>
                <a:lnTo>
                  <a:pt x="4793" y="1284"/>
                </a:lnTo>
                <a:lnTo>
                  <a:pt x="4793" y="1284"/>
                </a:lnTo>
                <a:lnTo>
                  <a:pt x="4789" y="1284"/>
                </a:lnTo>
                <a:lnTo>
                  <a:pt x="4789" y="1284"/>
                </a:lnTo>
                <a:lnTo>
                  <a:pt x="4789" y="1284"/>
                </a:lnTo>
                <a:lnTo>
                  <a:pt x="4784" y="1284"/>
                </a:lnTo>
                <a:lnTo>
                  <a:pt x="4784" y="1289"/>
                </a:lnTo>
                <a:lnTo>
                  <a:pt x="4784" y="1289"/>
                </a:lnTo>
                <a:lnTo>
                  <a:pt x="4789" y="1289"/>
                </a:lnTo>
                <a:lnTo>
                  <a:pt x="4789" y="1289"/>
                </a:lnTo>
                <a:lnTo>
                  <a:pt x="4789" y="1289"/>
                </a:lnTo>
                <a:lnTo>
                  <a:pt x="4789" y="1293"/>
                </a:lnTo>
                <a:lnTo>
                  <a:pt x="4784" y="1293"/>
                </a:lnTo>
                <a:lnTo>
                  <a:pt x="4784" y="1293"/>
                </a:lnTo>
                <a:lnTo>
                  <a:pt x="4780" y="1289"/>
                </a:lnTo>
                <a:lnTo>
                  <a:pt x="4780" y="1289"/>
                </a:lnTo>
                <a:lnTo>
                  <a:pt x="4780" y="1289"/>
                </a:lnTo>
                <a:lnTo>
                  <a:pt x="4780" y="1289"/>
                </a:lnTo>
                <a:lnTo>
                  <a:pt x="4780" y="1284"/>
                </a:lnTo>
                <a:lnTo>
                  <a:pt x="4775" y="1280"/>
                </a:lnTo>
                <a:lnTo>
                  <a:pt x="4775" y="1280"/>
                </a:lnTo>
                <a:lnTo>
                  <a:pt x="4775" y="1275"/>
                </a:lnTo>
                <a:lnTo>
                  <a:pt x="4775" y="1275"/>
                </a:lnTo>
                <a:lnTo>
                  <a:pt x="4775" y="1275"/>
                </a:lnTo>
                <a:lnTo>
                  <a:pt x="4775" y="1275"/>
                </a:lnTo>
                <a:lnTo>
                  <a:pt x="4771" y="1271"/>
                </a:lnTo>
                <a:lnTo>
                  <a:pt x="4766" y="1266"/>
                </a:lnTo>
                <a:lnTo>
                  <a:pt x="4766" y="1266"/>
                </a:lnTo>
                <a:lnTo>
                  <a:pt x="4766" y="1261"/>
                </a:lnTo>
                <a:lnTo>
                  <a:pt x="4766" y="1261"/>
                </a:lnTo>
                <a:lnTo>
                  <a:pt x="4766" y="1261"/>
                </a:lnTo>
                <a:lnTo>
                  <a:pt x="4766" y="1261"/>
                </a:lnTo>
                <a:lnTo>
                  <a:pt x="4771" y="1257"/>
                </a:lnTo>
                <a:lnTo>
                  <a:pt x="4771" y="1257"/>
                </a:lnTo>
                <a:lnTo>
                  <a:pt x="4771" y="1257"/>
                </a:lnTo>
                <a:lnTo>
                  <a:pt x="4771" y="1252"/>
                </a:lnTo>
                <a:lnTo>
                  <a:pt x="4766" y="1252"/>
                </a:lnTo>
                <a:lnTo>
                  <a:pt x="4766" y="1252"/>
                </a:lnTo>
                <a:lnTo>
                  <a:pt x="4771" y="1248"/>
                </a:lnTo>
                <a:lnTo>
                  <a:pt x="4771" y="1248"/>
                </a:lnTo>
                <a:lnTo>
                  <a:pt x="4775" y="1248"/>
                </a:lnTo>
                <a:lnTo>
                  <a:pt x="4775" y="1243"/>
                </a:lnTo>
                <a:lnTo>
                  <a:pt x="4775" y="1243"/>
                </a:lnTo>
                <a:lnTo>
                  <a:pt x="4775" y="1239"/>
                </a:lnTo>
                <a:lnTo>
                  <a:pt x="4780" y="1234"/>
                </a:lnTo>
                <a:lnTo>
                  <a:pt x="4780" y="1230"/>
                </a:lnTo>
                <a:lnTo>
                  <a:pt x="4780" y="1225"/>
                </a:lnTo>
                <a:lnTo>
                  <a:pt x="4780" y="1225"/>
                </a:lnTo>
                <a:lnTo>
                  <a:pt x="4775" y="1225"/>
                </a:lnTo>
                <a:lnTo>
                  <a:pt x="4775" y="1225"/>
                </a:lnTo>
                <a:lnTo>
                  <a:pt x="4775" y="1225"/>
                </a:lnTo>
                <a:lnTo>
                  <a:pt x="4775" y="1221"/>
                </a:lnTo>
                <a:lnTo>
                  <a:pt x="4775" y="1221"/>
                </a:lnTo>
                <a:lnTo>
                  <a:pt x="4771" y="1221"/>
                </a:lnTo>
                <a:lnTo>
                  <a:pt x="4771" y="1221"/>
                </a:lnTo>
                <a:lnTo>
                  <a:pt x="4771" y="1216"/>
                </a:lnTo>
                <a:lnTo>
                  <a:pt x="4771" y="1216"/>
                </a:lnTo>
                <a:lnTo>
                  <a:pt x="4771" y="1212"/>
                </a:lnTo>
                <a:lnTo>
                  <a:pt x="4766" y="1207"/>
                </a:lnTo>
                <a:lnTo>
                  <a:pt x="4766" y="1207"/>
                </a:lnTo>
                <a:lnTo>
                  <a:pt x="4771" y="1203"/>
                </a:lnTo>
                <a:lnTo>
                  <a:pt x="4771" y="1203"/>
                </a:lnTo>
                <a:lnTo>
                  <a:pt x="4766" y="1198"/>
                </a:lnTo>
                <a:lnTo>
                  <a:pt x="4766" y="1198"/>
                </a:lnTo>
                <a:lnTo>
                  <a:pt x="4766" y="1198"/>
                </a:lnTo>
                <a:lnTo>
                  <a:pt x="4766" y="1198"/>
                </a:lnTo>
                <a:lnTo>
                  <a:pt x="4766" y="1203"/>
                </a:lnTo>
                <a:lnTo>
                  <a:pt x="4766" y="1203"/>
                </a:lnTo>
                <a:lnTo>
                  <a:pt x="4762" y="1203"/>
                </a:lnTo>
                <a:lnTo>
                  <a:pt x="4762" y="1203"/>
                </a:lnTo>
                <a:lnTo>
                  <a:pt x="4757" y="1203"/>
                </a:lnTo>
                <a:lnTo>
                  <a:pt x="4757" y="1203"/>
                </a:lnTo>
                <a:lnTo>
                  <a:pt x="4748" y="1198"/>
                </a:lnTo>
                <a:lnTo>
                  <a:pt x="4748" y="1198"/>
                </a:lnTo>
                <a:lnTo>
                  <a:pt x="4744" y="1198"/>
                </a:lnTo>
                <a:lnTo>
                  <a:pt x="4744" y="1198"/>
                </a:lnTo>
                <a:lnTo>
                  <a:pt x="4744" y="1198"/>
                </a:lnTo>
                <a:lnTo>
                  <a:pt x="4744" y="1198"/>
                </a:lnTo>
                <a:lnTo>
                  <a:pt x="4739" y="1198"/>
                </a:lnTo>
                <a:lnTo>
                  <a:pt x="4739" y="1198"/>
                </a:lnTo>
                <a:lnTo>
                  <a:pt x="4739" y="1203"/>
                </a:lnTo>
                <a:lnTo>
                  <a:pt x="4739" y="1203"/>
                </a:lnTo>
                <a:lnTo>
                  <a:pt x="4739" y="1207"/>
                </a:lnTo>
                <a:lnTo>
                  <a:pt x="4739" y="1216"/>
                </a:lnTo>
                <a:lnTo>
                  <a:pt x="4739" y="1221"/>
                </a:lnTo>
                <a:lnTo>
                  <a:pt x="4739" y="1221"/>
                </a:lnTo>
                <a:lnTo>
                  <a:pt x="4744" y="1221"/>
                </a:lnTo>
                <a:lnTo>
                  <a:pt x="4744" y="1225"/>
                </a:lnTo>
                <a:lnTo>
                  <a:pt x="4744" y="1230"/>
                </a:lnTo>
                <a:lnTo>
                  <a:pt x="4744" y="1230"/>
                </a:lnTo>
                <a:lnTo>
                  <a:pt x="4744" y="1234"/>
                </a:lnTo>
                <a:lnTo>
                  <a:pt x="4744" y="1239"/>
                </a:lnTo>
                <a:lnTo>
                  <a:pt x="4744" y="1239"/>
                </a:lnTo>
                <a:lnTo>
                  <a:pt x="4744" y="1243"/>
                </a:lnTo>
                <a:lnTo>
                  <a:pt x="4748" y="1243"/>
                </a:lnTo>
                <a:lnTo>
                  <a:pt x="4748" y="1248"/>
                </a:lnTo>
                <a:lnTo>
                  <a:pt x="4748" y="1248"/>
                </a:lnTo>
                <a:lnTo>
                  <a:pt x="4748" y="1248"/>
                </a:lnTo>
                <a:close/>
                <a:moveTo>
                  <a:pt x="4816" y="886"/>
                </a:moveTo>
                <a:lnTo>
                  <a:pt x="4816" y="886"/>
                </a:lnTo>
                <a:lnTo>
                  <a:pt x="4811" y="886"/>
                </a:lnTo>
                <a:lnTo>
                  <a:pt x="4811" y="891"/>
                </a:lnTo>
                <a:lnTo>
                  <a:pt x="4811" y="891"/>
                </a:lnTo>
                <a:lnTo>
                  <a:pt x="4816" y="886"/>
                </a:lnTo>
                <a:lnTo>
                  <a:pt x="4816" y="886"/>
                </a:lnTo>
                <a:lnTo>
                  <a:pt x="4816" y="886"/>
                </a:lnTo>
                <a:lnTo>
                  <a:pt x="4816" y="891"/>
                </a:lnTo>
                <a:lnTo>
                  <a:pt x="4816" y="891"/>
                </a:lnTo>
                <a:lnTo>
                  <a:pt x="4820" y="891"/>
                </a:lnTo>
                <a:lnTo>
                  <a:pt x="4820" y="891"/>
                </a:lnTo>
                <a:lnTo>
                  <a:pt x="4820" y="891"/>
                </a:lnTo>
                <a:lnTo>
                  <a:pt x="4820" y="891"/>
                </a:lnTo>
                <a:lnTo>
                  <a:pt x="4820" y="895"/>
                </a:lnTo>
                <a:lnTo>
                  <a:pt x="4820" y="895"/>
                </a:lnTo>
                <a:lnTo>
                  <a:pt x="4820" y="895"/>
                </a:lnTo>
                <a:lnTo>
                  <a:pt x="4825" y="895"/>
                </a:lnTo>
                <a:lnTo>
                  <a:pt x="4825" y="895"/>
                </a:lnTo>
                <a:lnTo>
                  <a:pt x="4825" y="895"/>
                </a:lnTo>
                <a:lnTo>
                  <a:pt x="4825" y="900"/>
                </a:lnTo>
                <a:lnTo>
                  <a:pt x="4829" y="900"/>
                </a:lnTo>
                <a:lnTo>
                  <a:pt x="4829" y="900"/>
                </a:lnTo>
                <a:lnTo>
                  <a:pt x="4829" y="900"/>
                </a:lnTo>
                <a:lnTo>
                  <a:pt x="4829" y="900"/>
                </a:lnTo>
                <a:lnTo>
                  <a:pt x="4829" y="895"/>
                </a:lnTo>
                <a:lnTo>
                  <a:pt x="4829" y="895"/>
                </a:lnTo>
                <a:lnTo>
                  <a:pt x="4829" y="895"/>
                </a:lnTo>
                <a:lnTo>
                  <a:pt x="4829" y="895"/>
                </a:lnTo>
                <a:lnTo>
                  <a:pt x="4829" y="891"/>
                </a:lnTo>
                <a:lnTo>
                  <a:pt x="4829" y="886"/>
                </a:lnTo>
                <a:lnTo>
                  <a:pt x="4834" y="886"/>
                </a:lnTo>
                <a:lnTo>
                  <a:pt x="4834" y="886"/>
                </a:lnTo>
                <a:lnTo>
                  <a:pt x="4838" y="886"/>
                </a:lnTo>
                <a:lnTo>
                  <a:pt x="4838" y="886"/>
                </a:lnTo>
                <a:lnTo>
                  <a:pt x="4843" y="886"/>
                </a:lnTo>
                <a:lnTo>
                  <a:pt x="4847" y="891"/>
                </a:lnTo>
                <a:lnTo>
                  <a:pt x="4843" y="886"/>
                </a:lnTo>
                <a:lnTo>
                  <a:pt x="4843" y="886"/>
                </a:lnTo>
                <a:lnTo>
                  <a:pt x="4843" y="882"/>
                </a:lnTo>
                <a:lnTo>
                  <a:pt x="4843" y="882"/>
                </a:lnTo>
                <a:lnTo>
                  <a:pt x="4847" y="877"/>
                </a:lnTo>
                <a:lnTo>
                  <a:pt x="4847" y="877"/>
                </a:lnTo>
                <a:lnTo>
                  <a:pt x="4847" y="877"/>
                </a:lnTo>
                <a:lnTo>
                  <a:pt x="4847" y="873"/>
                </a:lnTo>
                <a:lnTo>
                  <a:pt x="4843" y="873"/>
                </a:lnTo>
                <a:lnTo>
                  <a:pt x="4843" y="873"/>
                </a:lnTo>
                <a:lnTo>
                  <a:pt x="4843" y="868"/>
                </a:lnTo>
                <a:lnTo>
                  <a:pt x="4838" y="868"/>
                </a:lnTo>
                <a:lnTo>
                  <a:pt x="4838" y="868"/>
                </a:lnTo>
                <a:lnTo>
                  <a:pt x="4834" y="868"/>
                </a:lnTo>
                <a:lnTo>
                  <a:pt x="4834" y="868"/>
                </a:lnTo>
                <a:lnTo>
                  <a:pt x="4829" y="868"/>
                </a:lnTo>
                <a:lnTo>
                  <a:pt x="4829" y="868"/>
                </a:lnTo>
                <a:lnTo>
                  <a:pt x="4829" y="868"/>
                </a:lnTo>
                <a:lnTo>
                  <a:pt x="4825" y="868"/>
                </a:lnTo>
                <a:lnTo>
                  <a:pt x="4825" y="868"/>
                </a:lnTo>
                <a:lnTo>
                  <a:pt x="4829" y="873"/>
                </a:lnTo>
                <a:lnTo>
                  <a:pt x="4829" y="873"/>
                </a:lnTo>
                <a:lnTo>
                  <a:pt x="4829" y="873"/>
                </a:lnTo>
                <a:lnTo>
                  <a:pt x="4825" y="877"/>
                </a:lnTo>
                <a:lnTo>
                  <a:pt x="4825" y="877"/>
                </a:lnTo>
                <a:lnTo>
                  <a:pt x="4825" y="877"/>
                </a:lnTo>
                <a:lnTo>
                  <a:pt x="4825" y="877"/>
                </a:lnTo>
                <a:lnTo>
                  <a:pt x="4820" y="877"/>
                </a:lnTo>
                <a:lnTo>
                  <a:pt x="4820" y="877"/>
                </a:lnTo>
                <a:lnTo>
                  <a:pt x="4816" y="873"/>
                </a:lnTo>
                <a:lnTo>
                  <a:pt x="4816" y="873"/>
                </a:lnTo>
                <a:lnTo>
                  <a:pt x="4816" y="873"/>
                </a:lnTo>
                <a:lnTo>
                  <a:pt x="4816" y="877"/>
                </a:lnTo>
                <a:lnTo>
                  <a:pt x="4816" y="877"/>
                </a:lnTo>
                <a:lnTo>
                  <a:pt x="4816" y="877"/>
                </a:lnTo>
                <a:lnTo>
                  <a:pt x="4816" y="882"/>
                </a:lnTo>
                <a:lnTo>
                  <a:pt x="4816" y="882"/>
                </a:lnTo>
                <a:lnTo>
                  <a:pt x="4816" y="882"/>
                </a:lnTo>
                <a:lnTo>
                  <a:pt x="4816" y="886"/>
                </a:lnTo>
                <a:close/>
                <a:moveTo>
                  <a:pt x="4875" y="651"/>
                </a:moveTo>
                <a:lnTo>
                  <a:pt x="4879" y="651"/>
                </a:lnTo>
                <a:lnTo>
                  <a:pt x="4879" y="651"/>
                </a:lnTo>
                <a:lnTo>
                  <a:pt x="4879" y="651"/>
                </a:lnTo>
                <a:lnTo>
                  <a:pt x="4879" y="651"/>
                </a:lnTo>
                <a:lnTo>
                  <a:pt x="4875" y="651"/>
                </a:lnTo>
                <a:lnTo>
                  <a:pt x="4870" y="647"/>
                </a:lnTo>
                <a:lnTo>
                  <a:pt x="4870" y="647"/>
                </a:lnTo>
                <a:lnTo>
                  <a:pt x="4870" y="656"/>
                </a:lnTo>
                <a:lnTo>
                  <a:pt x="4870" y="656"/>
                </a:lnTo>
                <a:lnTo>
                  <a:pt x="4870" y="656"/>
                </a:lnTo>
                <a:lnTo>
                  <a:pt x="4870" y="656"/>
                </a:lnTo>
                <a:lnTo>
                  <a:pt x="4875" y="656"/>
                </a:lnTo>
                <a:lnTo>
                  <a:pt x="4875" y="660"/>
                </a:lnTo>
                <a:lnTo>
                  <a:pt x="4870" y="660"/>
                </a:lnTo>
                <a:lnTo>
                  <a:pt x="4875" y="665"/>
                </a:lnTo>
                <a:lnTo>
                  <a:pt x="4875" y="665"/>
                </a:lnTo>
                <a:lnTo>
                  <a:pt x="4875" y="665"/>
                </a:lnTo>
                <a:lnTo>
                  <a:pt x="4875" y="665"/>
                </a:lnTo>
                <a:lnTo>
                  <a:pt x="4875" y="660"/>
                </a:lnTo>
                <a:lnTo>
                  <a:pt x="4875" y="660"/>
                </a:lnTo>
                <a:lnTo>
                  <a:pt x="4875" y="656"/>
                </a:lnTo>
                <a:lnTo>
                  <a:pt x="4875" y="656"/>
                </a:lnTo>
                <a:lnTo>
                  <a:pt x="4875" y="651"/>
                </a:lnTo>
                <a:close/>
                <a:moveTo>
                  <a:pt x="4847" y="1325"/>
                </a:moveTo>
                <a:lnTo>
                  <a:pt x="4847" y="1325"/>
                </a:lnTo>
                <a:lnTo>
                  <a:pt x="4847" y="1325"/>
                </a:lnTo>
                <a:lnTo>
                  <a:pt x="4847" y="1325"/>
                </a:lnTo>
                <a:lnTo>
                  <a:pt x="4847" y="1320"/>
                </a:lnTo>
                <a:lnTo>
                  <a:pt x="4847" y="1320"/>
                </a:lnTo>
                <a:lnTo>
                  <a:pt x="4843" y="1320"/>
                </a:lnTo>
                <a:lnTo>
                  <a:pt x="4843" y="1316"/>
                </a:lnTo>
                <a:lnTo>
                  <a:pt x="4838" y="1320"/>
                </a:lnTo>
                <a:lnTo>
                  <a:pt x="4834" y="1320"/>
                </a:lnTo>
                <a:lnTo>
                  <a:pt x="4829" y="1320"/>
                </a:lnTo>
                <a:lnTo>
                  <a:pt x="4829" y="1320"/>
                </a:lnTo>
                <a:lnTo>
                  <a:pt x="4829" y="1325"/>
                </a:lnTo>
                <a:lnTo>
                  <a:pt x="4834" y="1325"/>
                </a:lnTo>
                <a:lnTo>
                  <a:pt x="4834" y="1329"/>
                </a:lnTo>
                <a:lnTo>
                  <a:pt x="4834" y="1329"/>
                </a:lnTo>
                <a:lnTo>
                  <a:pt x="4838" y="1329"/>
                </a:lnTo>
                <a:lnTo>
                  <a:pt x="4838" y="1329"/>
                </a:lnTo>
                <a:lnTo>
                  <a:pt x="4838" y="1334"/>
                </a:lnTo>
                <a:lnTo>
                  <a:pt x="4838" y="1334"/>
                </a:lnTo>
                <a:lnTo>
                  <a:pt x="4838" y="1334"/>
                </a:lnTo>
                <a:lnTo>
                  <a:pt x="4843" y="1334"/>
                </a:lnTo>
                <a:lnTo>
                  <a:pt x="4843" y="1334"/>
                </a:lnTo>
                <a:lnTo>
                  <a:pt x="4843" y="1334"/>
                </a:lnTo>
                <a:lnTo>
                  <a:pt x="4843" y="1338"/>
                </a:lnTo>
                <a:lnTo>
                  <a:pt x="4843" y="1338"/>
                </a:lnTo>
                <a:lnTo>
                  <a:pt x="4843" y="1338"/>
                </a:lnTo>
                <a:lnTo>
                  <a:pt x="4843" y="1343"/>
                </a:lnTo>
                <a:lnTo>
                  <a:pt x="4847" y="1343"/>
                </a:lnTo>
                <a:lnTo>
                  <a:pt x="4847" y="1343"/>
                </a:lnTo>
                <a:lnTo>
                  <a:pt x="4847" y="1347"/>
                </a:lnTo>
                <a:lnTo>
                  <a:pt x="4852" y="1347"/>
                </a:lnTo>
                <a:lnTo>
                  <a:pt x="4852" y="1347"/>
                </a:lnTo>
                <a:lnTo>
                  <a:pt x="4856" y="1347"/>
                </a:lnTo>
                <a:lnTo>
                  <a:pt x="4856" y="1347"/>
                </a:lnTo>
                <a:lnTo>
                  <a:pt x="4856" y="1347"/>
                </a:lnTo>
                <a:lnTo>
                  <a:pt x="4856" y="1347"/>
                </a:lnTo>
                <a:lnTo>
                  <a:pt x="4856" y="1347"/>
                </a:lnTo>
                <a:lnTo>
                  <a:pt x="4856" y="1343"/>
                </a:lnTo>
                <a:lnTo>
                  <a:pt x="4856" y="1343"/>
                </a:lnTo>
                <a:lnTo>
                  <a:pt x="4856" y="1343"/>
                </a:lnTo>
                <a:lnTo>
                  <a:pt x="4856" y="1343"/>
                </a:lnTo>
                <a:lnTo>
                  <a:pt x="4852" y="1343"/>
                </a:lnTo>
                <a:lnTo>
                  <a:pt x="4852" y="1338"/>
                </a:lnTo>
                <a:lnTo>
                  <a:pt x="4852" y="1338"/>
                </a:lnTo>
                <a:lnTo>
                  <a:pt x="4852" y="1338"/>
                </a:lnTo>
                <a:lnTo>
                  <a:pt x="4852" y="1334"/>
                </a:lnTo>
                <a:lnTo>
                  <a:pt x="4852" y="1334"/>
                </a:lnTo>
                <a:lnTo>
                  <a:pt x="4852" y="1329"/>
                </a:lnTo>
                <a:lnTo>
                  <a:pt x="4852" y="1329"/>
                </a:lnTo>
                <a:lnTo>
                  <a:pt x="4852" y="1325"/>
                </a:lnTo>
                <a:lnTo>
                  <a:pt x="4852" y="1325"/>
                </a:lnTo>
                <a:lnTo>
                  <a:pt x="4847" y="1325"/>
                </a:lnTo>
                <a:close/>
                <a:moveTo>
                  <a:pt x="4807" y="1338"/>
                </a:moveTo>
                <a:lnTo>
                  <a:pt x="4802" y="1338"/>
                </a:lnTo>
                <a:lnTo>
                  <a:pt x="4802" y="1338"/>
                </a:lnTo>
                <a:lnTo>
                  <a:pt x="4798" y="1338"/>
                </a:lnTo>
                <a:lnTo>
                  <a:pt x="4798" y="1338"/>
                </a:lnTo>
                <a:lnTo>
                  <a:pt x="4798" y="1334"/>
                </a:lnTo>
                <a:lnTo>
                  <a:pt x="4793" y="1334"/>
                </a:lnTo>
                <a:lnTo>
                  <a:pt x="4793" y="1334"/>
                </a:lnTo>
                <a:lnTo>
                  <a:pt x="4789" y="1334"/>
                </a:lnTo>
                <a:lnTo>
                  <a:pt x="4789" y="1334"/>
                </a:lnTo>
                <a:lnTo>
                  <a:pt x="4789" y="1334"/>
                </a:lnTo>
                <a:lnTo>
                  <a:pt x="4789" y="1334"/>
                </a:lnTo>
                <a:lnTo>
                  <a:pt x="4793" y="1338"/>
                </a:lnTo>
                <a:lnTo>
                  <a:pt x="4793" y="1338"/>
                </a:lnTo>
                <a:lnTo>
                  <a:pt x="4793" y="1338"/>
                </a:lnTo>
                <a:lnTo>
                  <a:pt x="4793" y="1343"/>
                </a:lnTo>
                <a:lnTo>
                  <a:pt x="4793" y="1347"/>
                </a:lnTo>
                <a:lnTo>
                  <a:pt x="4793" y="1352"/>
                </a:lnTo>
                <a:lnTo>
                  <a:pt x="4793" y="1352"/>
                </a:lnTo>
                <a:lnTo>
                  <a:pt x="4793" y="1356"/>
                </a:lnTo>
                <a:lnTo>
                  <a:pt x="4793" y="1356"/>
                </a:lnTo>
                <a:lnTo>
                  <a:pt x="4793" y="1356"/>
                </a:lnTo>
                <a:lnTo>
                  <a:pt x="4793" y="1361"/>
                </a:lnTo>
                <a:lnTo>
                  <a:pt x="4793" y="1361"/>
                </a:lnTo>
                <a:lnTo>
                  <a:pt x="4793" y="1361"/>
                </a:lnTo>
                <a:lnTo>
                  <a:pt x="4793" y="1361"/>
                </a:lnTo>
                <a:lnTo>
                  <a:pt x="4798" y="1361"/>
                </a:lnTo>
                <a:lnTo>
                  <a:pt x="4798" y="1361"/>
                </a:lnTo>
                <a:lnTo>
                  <a:pt x="4798" y="1356"/>
                </a:lnTo>
                <a:lnTo>
                  <a:pt x="4802" y="1356"/>
                </a:lnTo>
                <a:lnTo>
                  <a:pt x="4807" y="1356"/>
                </a:lnTo>
                <a:lnTo>
                  <a:pt x="4807" y="1356"/>
                </a:lnTo>
                <a:lnTo>
                  <a:pt x="4807" y="1352"/>
                </a:lnTo>
                <a:lnTo>
                  <a:pt x="4807" y="1352"/>
                </a:lnTo>
                <a:lnTo>
                  <a:pt x="4807" y="1352"/>
                </a:lnTo>
                <a:lnTo>
                  <a:pt x="4807" y="1352"/>
                </a:lnTo>
                <a:lnTo>
                  <a:pt x="4811" y="1347"/>
                </a:lnTo>
                <a:lnTo>
                  <a:pt x="4811" y="1347"/>
                </a:lnTo>
                <a:lnTo>
                  <a:pt x="4811" y="1347"/>
                </a:lnTo>
                <a:lnTo>
                  <a:pt x="4811" y="1343"/>
                </a:lnTo>
                <a:lnTo>
                  <a:pt x="4811" y="1343"/>
                </a:lnTo>
                <a:lnTo>
                  <a:pt x="4811" y="1343"/>
                </a:lnTo>
                <a:lnTo>
                  <a:pt x="4811" y="1338"/>
                </a:lnTo>
                <a:lnTo>
                  <a:pt x="4811" y="1338"/>
                </a:lnTo>
                <a:lnTo>
                  <a:pt x="4807" y="1343"/>
                </a:lnTo>
                <a:lnTo>
                  <a:pt x="4807" y="1343"/>
                </a:lnTo>
                <a:lnTo>
                  <a:pt x="4807" y="1338"/>
                </a:lnTo>
                <a:lnTo>
                  <a:pt x="4807" y="1338"/>
                </a:lnTo>
                <a:close/>
                <a:moveTo>
                  <a:pt x="4843" y="1569"/>
                </a:moveTo>
                <a:lnTo>
                  <a:pt x="4847" y="1569"/>
                </a:lnTo>
                <a:lnTo>
                  <a:pt x="4847" y="1569"/>
                </a:lnTo>
                <a:lnTo>
                  <a:pt x="4852" y="1569"/>
                </a:lnTo>
                <a:lnTo>
                  <a:pt x="4852" y="1569"/>
                </a:lnTo>
                <a:lnTo>
                  <a:pt x="4852" y="1564"/>
                </a:lnTo>
                <a:lnTo>
                  <a:pt x="4852" y="1564"/>
                </a:lnTo>
                <a:lnTo>
                  <a:pt x="4856" y="1564"/>
                </a:lnTo>
                <a:lnTo>
                  <a:pt x="4856" y="1560"/>
                </a:lnTo>
                <a:lnTo>
                  <a:pt x="4856" y="1560"/>
                </a:lnTo>
                <a:lnTo>
                  <a:pt x="4861" y="1555"/>
                </a:lnTo>
                <a:lnTo>
                  <a:pt x="4861" y="1555"/>
                </a:lnTo>
                <a:lnTo>
                  <a:pt x="4861" y="1551"/>
                </a:lnTo>
                <a:lnTo>
                  <a:pt x="4866" y="1546"/>
                </a:lnTo>
                <a:lnTo>
                  <a:pt x="4866" y="1546"/>
                </a:lnTo>
                <a:lnTo>
                  <a:pt x="4866" y="1546"/>
                </a:lnTo>
                <a:lnTo>
                  <a:pt x="4866" y="1546"/>
                </a:lnTo>
                <a:lnTo>
                  <a:pt x="4866" y="1542"/>
                </a:lnTo>
                <a:lnTo>
                  <a:pt x="4866" y="1542"/>
                </a:lnTo>
                <a:lnTo>
                  <a:pt x="4861" y="1542"/>
                </a:lnTo>
                <a:lnTo>
                  <a:pt x="4861" y="1542"/>
                </a:lnTo>
                <a:lnTo>
                  <a:pt x="4861" y="1542"/>
                </a:lnTo>
                <a:lnTo>
                  <a:pt x="4856" y="1546"/>
                </a:lnTo>
                <a:lnTo>
                  <a:pt x="4856" y="1546"/>
                </a:lnTo>
                <a:lnTo>
                  <a:pt x="4856" y="1546"/>
                </a:lnTo>
                <a:lnTo>
                  <a:pt x="4856" y="1546"/>
                </a:lnTo>
                <a:lnTo>
                  <a:pt x="4856" y="1551"/>
                </a:lnTo>
                <a:lnTo>
                  <a:pt x="4856" y="1551"/>
                </a:lnTo>
                <a:lnTo>
                  <a:pt x="4852" y="1551"/>
                </a:lnTo>
                <a:lnTo>
                  <a:pt x="4852" y="1555"/>
                </a:lnTo>
                <a:lnTo>
                  <a:pt x="4843" y="1560"/>
                </a:lnTo>
                <a:lnTo>
                  <a:pt x="4843" y="1560"/>
                </a:lnTo>
                <a:lnTo>
                  <a:pt x="4834" y="1555"/>
                </a:lnTo>
                <a:lnTo>
                  <a:pt x="4829" y="1555"/>
                </a:lnTo>
                <a:lnTo>
                  <a:pt x="4829" y="1555"/>
                </a:lnTo>
                <a:lnTo>
                  <a:pt x="4825" y="1555"/>
                </a:lnTo>
                <a:lnTo>
                  <a:pt x="4825" y="1560"/>
                </a:lnTo>
                <a:lnTo>
                  <a:pt x="4825" y="1560"/>
                </a:lnTo>
                <a:lnTo>
                  <a:pt x="4825" y="1560"/>
                </a:lnTo>
                <a:lnTo>
                  <a:pt x="4820" y="1555"/>
                </a:lnTo>
                <a:lnTo>
                  <a:pt x="4820" y="1555"/>
                </a:lnTo>
                <a:lnTo>
                  <a:pt x="4816" y="1555"/>
                </a:lnTo>
                <a:lnTo>
                  <a:pt x="4811" y="1555"/>
                </a:lnTo>
                <a:lnTo>
                  <a:pt x="4807" y="1555"/>
                </a:lnTo>
                <a:lnTo>
                  <a:pt x="4802" y="1555"/>
                </a:lnTo>
                <a:lnTo>
                  <a:pt x="4802" y="1555"/>
                </a:lnTo>
                <a:lnTo>
                  <a:pt x="4802" y="1555"/>
                </a:lnTo>
                <a:lnTo>
                  <a:pt x="4802" y="1551"/>
                </a:lnTo>
                <a:lnTo>
                  <a:pt x="4802" y="1551"/>
                </a:lnTo>
                <a:lnTo>
                  <a:pt x="4798" y="1551"/>
                </a:lnTo>
                <a:lnTo>
                  <a:pt x="4798" y="1551"/>
                </a:lnTo>
                <a:lnTo>
                  <a:pt x="4798" y="1551"/>
                </a:lnTo>
                <a:lnTo>
                  <a:pt x="4798" y="1551"/>
                </a:lnTo>
                <a:lnTo>
                  <a:pt x="4793" y="1551"/>
                </a:lnTo>
                <a:lnTo>
                  <a:pt x="4793" y="1551"/>
                </a:lnTo>
                <a:lnTo>
                  <a:pt x="4793" y="1551"/>
                </a:lnTo>
                <a:lnTo>
                  <a:pt x="4793" y="1551"/>
                </a:lnTo>
                <a:lnTo>
                  <a:pt x="4789" y="1551"/>
                </a:lnTo>
                <a:lnTo>
                  <a:pt x="4789" y="1551"/>
                </a:lnTo>
                <a:lnTo>
                  <a:pt x="4789" y="1555"/>
                </a:lnTo>
                <a:lnTo>
                  <a:pt x="4789" y="1555"/>
                </a:lnTo>
                <a:lnTo>
                  <a:pt x="4789" y="1555"/>
                </a:lnTo>
                <a:lnTo>
                  <a:pt x="4784" y="1555"/>
                </a:lnTo>
                <a:lnTo>
                  <a:pt x="4784" y="1560"/>
                </a:lnTo>
                <a:lnTo>
                  <a:pt x="4784" y="1560"/>
                </a:lnTo>
                <a:lnTo>
                  <a:pt x="4784" y="1560"/>
                </a:lnTo>
                <a:lnTo>
                  <a:pt x="4780" y="1560"/>
                </a:lnTo>
                <a:lnTo>
                  <a:pt x="4780" y="1555"/>
                </a:lnTo>
                <a:lnTo>
                  <a:pt x="4780" y="1555"/>
                </a:lnTo>
                <a:lnTo>
                  <a:pt x="4780" y="1555"/>
                </a:lnTo>
                <a:lnTo>
                  <a:pt x="4780" y="1560"/>
                </a:lnTo>
                <a:lnTo>
                  <a:pt x="4780" y="1560"/>
                </a:lnTo>
                <a:lnTo>
                  <a:pt x="4775" y="1560"/>
                </a:lnTo>
                <a:lnTo>
                  <a:pt x="4775" y="1560"/>
                </a:lnTo>
                <a:lnTo>
                  <a:pt x="4775" y="1564"/>
                </a:lnTo>
                <a:lnTo>
                  <a:pt x="4775" y="1564"/>
                </a:lnTo>
                <a:lnTo>
                  <a:pt x="4775" y="1569"/>
                </a:lnTo>
                <a:lnTo>
                  <a:pt x="4771" y="1569"/>
                </a:lnTo>
                <a:lnTo>
                  <a:pt x="4771" y="1573"/>
                </a:lnTo>
                <a:lnTo>
                  <a:pt x="4775" y="1573"/>
                </a:lnTo>
                <a:lnTo>
                  <a:pt x="4771" y="1578"/>
                </a:lnTo>
                <a:lnTo>
                  <a:pt x="4771" y="1578"/>
                </a:lnTo>
                <a:lnTo>
                  <a:pt x="4771" y="1578"/>
                </a:lnTo>
                <a:lnTo>
                  <a:pt x="4771" y="1578"/>
                </a:lnTo>
                <a:lnTo>
                  <a:pt x="4771" y="1587"/>
                </a:lnTo>
                <a:lnTo>
                  <a:pt x="4771" y="1592"/>
                </a:lnTo>
                <a:lnTo>
                  <a:pt x="4771" y="1592"/>
                </a:lnTo>
                <a:lnTo>
                  <a:pt x="4771" y="1592"/>
                </a:lnTo>
                <a:lnTo>
                  <a:pt x="4771" y="1592"/>
                </a:lnTo>
                <a:lnTo>
                  <a:pt x="4771" y="1592"/>
                </a:lnTo>
                <a:lnTo>
                  <a:pt x="4771" y="1592"/>
                </a:lnTo>
                <a:lnTo>
                  <a:pt x="4766" y="1596"/>
                </a:lnTo>
                <a:lnTo>
                  <a:pt x="4762" y="1601"/>
                </a:lnTo>
                <a:lnTo>
                  <a:pt x="4762" y="1605"/>
                </a:lnTo>
                <a:lnTo>
                  <a:pt x="4762" y="1605"/>
                </a:lnTo>
                <a:lnTo>
                  <a:pt x="4762" y="1610"/>
                </a:lnTo>
                <a:lnTo>
                  <a:pt x="4762" y="1610"/>
                </a:lnTo>
                <a:lnTo>
                  <a:pt x="4762" y="1614"/>
                </a:lnTo>
                <a:lnTo>
                  <a:pt x="4762" y="1614"/>
                </a:lnTo>
                <a:lnTo>
                  <a:pt x="4762" y="1619"/>
                </a:lnTo>
                <a:lnTo>
                  <a:pt x="4762" y="1619"/>
                </a:lnTo>
                <a:lnTo>
                  <a:pt x="4762" y="1623"/>
                </a:lnTo>
                <a:lnTo>
                  <a:pt x="4762" y="1623"/>
                </a:lnTo>
                <a:lnTo>
                  <a:pt x="4757" y="1628"/>
                </a:lnTo>
                <a:lnTo>
                  <a:pt x="4757" y="1628"/>
                </a:lnTo>
                <a:lnTo>
                  <a:pt x="4757" y="1628"/>
                </a:lnTo>
                <a:lnTo>
                  <a:pt x="4753" y="1628"/>
                </a:lnTo>
                <a:lnTo>
                  <a:pt x="4753" y="1632"/>
                </a:lnTo>
                <a:lnTo>
                  <a:pt x="4753" y="1632"/>
                </a:lnTo>
                <a:lnTo>
                  <a:pt x="4753" y="1632"/>
                </a:lnTo>
                <a:lnTo>
                  <a:pt x="4753" y="1632"/>
                </a:lnTo>
                <a:lnTo>
                  <a:pt x="4753" y="1637"/>
                </a:lnTo>
                <a:lnTo>
                  <a:pt x="4753" y="1637"/>
                </a:lnTo>
                <a:lnTo>
                  <a:pt x="4753" y="1641"/>
                </a:lnTo>
                <a:lnTo>
                  <a:pt x="4753" y="1641"/>
                </a:lnTo>
                <a:lnTo>
                  <a:pt x="4753" y="1646"/>
                </a:lnTo>
                <a:lnTo>
                  <a:pt x="4753" y="1646"/>
                </a:lnTo>
                <a:lnTo>
                  <a:pt x="4757" y="1646"/>
                </a:lnTo>
                <a:lnTo>
                  <a:pt x="4762" y="1646"/>
                </a:lnTo>
                <a:lnTo>
                  <a:pt x="4762" y="1646"/>
                </a:lnTo>
                <a:lnTo>
                  <a:pt x="4762" y="1646"/>
                </a:lnTo>
                <a:lnTo>
                  <a:pt x="4766" y="1646"/>
                </a:lnTo>
                <a:lnTo>
                  <a:pt x="4766" y="1650"/>
                </a:lnTo>
                <a:lnTo>
                  <a:pt x="4766" y="1650"/>
                </a:lnTo>
                <a:lnTo>
                  <a:pt x="4766" y="1650"/>
                </a:lnTo>
                <a:lnTo>
                  <a:pt x="4766" y="1650"/>
                </a:lnTo>
                <a:lnTo>
                  <a:pt x="4766" y="1655"/>
                </a:lnTo>
                <a:lnTo>
                  <a:pt x="4766" y="1659"/>
                </a:lnTo>
                <a:lnTo>
                  <a:pt x="4766" y="1659"/>
                </a:lnTo>
                <a:lnTo>
                  <a:pt x="4766" y="1664"/>
                </a:lnTo>
                <a:lnTo>
                  <a:pt x="4766" y="1668"/>
                </a:lnTo>
                <a:lnTo>
                  <a:pt x="4766" y="1668"/>
                </a:lnTo>
                <a:lnTo>
                  <a:pt x="4762" y="1673"/>
                </a:lnTo>
                <a:lnTo>
                  <a:pt x="4762" y="1677"/>
                </a:lnTo>
                <a:lnTo>
                  <a:pt x="4762" y="1677"/>
                </a:lnTo>
                <a:lnTo>
                  <a:pt x="4762" y="1682"/>
                </a:lnTo>
                <a:lnTo>
                  <a:pt x="4762" y="1682"/>
                </a:lnTo>
                <a:lnTo>
                  <a:pt x="4762" y="1686"/>
                </a:lnTo>
                <a:lnTo>
                  <a:pt x="4762" y="1686"/>
                </a:lnTo>
                <a:lnTo>
                  <a:pt x="4762" y="1691"/>
                </a:lnTo>
                <a:lnTo>
                  <a:pt x="4766" y="1691"/>
                </a:lnTo>
                <a:lnTo>
                  <a:pt x="4766" y="1691"/>
                </a:lnTo>
                <a:lnTo>
                  <a:pt x="4766" y="1691"/>
                </a:lnTo>
                <a:lnTo>
                  <a:pt x="4771" y="1691"/>
                </a:lnTo>
                <a:lnTo>
                  <a:pt x="4771" y="1691"/>
                </a:lnTo>
                <a:lnTo>
                  <a:pt x="4771" y="1691"/>
                </a:lnTo>
                <a:lnTo>
                  <a:pt x="4775" y="1691"/>
                </a:lnTo>
                <a:lnTo>
                  <a:pt x="4775" y="1691"/>
                </a:lnTo>
                <a:lnTo>
                  <a:pt x="4775" y="1691"/>
                </a:lnTo>
                <a:lnTo>
                  <a:pt x="4780" y="1691"/>
                </a:lnTo>
                <a:lnTo>
                  <a:pt x="4780" y="1686"/>
                </a:lnTo>
                <a:lnTo>
                  <a:pt x="4780" y="1686"/>
                </a:lnTo>
                <a:lnTo>
                  <a:pt x="4775" y="1682"/>
                </a:lnTo>
                <a:lnTo>
                  <a:pt x="4775" y="1682"/>
                </a:lnTo>
                <a:lnTo>
                  <a:pt x="4775" y="1677"/>
                </a:lnTo>
                <a:lnTo>
                  <a:pt x="4780" y="1673"/>
                </a:lnTo>
                <a:lnTo>
                  <a:pt x="4780" y="1668"/>
                </a:lnTo>
                <a:lnTo>
                  <a:pt x="4780" y="1664"/>
                </a:lnTo>
                <a:lnTo>
                  <a:pt x="4780" y="1659"/>
                </a:lnTo>
                <a:lnTo>
                  <a:pt x="4780" y="1655"/>
                </a:lnTo>
                <a:lnTo>
                  <a:pt x="4780" y="1650"/>
                </a:lnTo>
                <a:lnTo>
                  <a:pt x="4780" y="1650"/>
                </a:lnTo>
                <a:lnTo>
                  <a:pt x="4780" y="1646"/>
                </a:lnTo>
                <a:lnTo>
                  <a:pt x="4780" y="1641"/>
                </a:lnTo>
                <a:lnTo>
                  <a:pt x="4780" y="1641"/>
                </a:lnTo>
                <a:lnTo>
                  <a:pt x="4780" y="1637"/>
                </a:lnTo>
                <a:lnTo>
                  <a:pt x="4780" y="1637"/>
                </a:lnTo>
                <a:lnTo>
                  <a:pt x="4780" y="1632"/>
                </a:lnTo>
                <a:lnTo>
                  <a:pt x="4784" y="1632"/>
                </a:lnTo>
                <a:lnTo>
                  <a:pt x="4784" y="1632"/>
                </a:lnTo>
                <a:lnTo>
                  <a:pt x="4789" y="1628"/>
                </a:lnTo>
                <a:lnTo>
                  <a:pt x="4789" y="1628"/>
                </a:lnTo>
                <a:lnTo>
                  <a:pt x="4793" y="1632"/>
                </a:lnTo>
                <a:lnTo>
                  <a:pt x="4793" y="1632"/>
                </a:lnTo>
                <a:lnTo>
                  <a:pt x="4793" y="1637"/>
                </a:lnTo>
                <a:lnTo>
                  <a:pt x="4793" y="1637"/>
                </a:lnTo>
                <a:lnTo>
                  <a:pt x="4793" y="1641"/>
                </a:lnTo>
                <a:lnTo>
                  <a:pt x="4793" y="1641"/>
                </a:lnTo>
                <a:lnTo>
                  <a:pt x="4789" y="1646"/>
                </a:lnTo>
                <a:lnTo>
                  <a:pt x="4789" y="1646"/>
                </a:lnTo>
                <a:lnTo>
                  <a:pt x="4789" y="1646"/>
                </a:lnTo>
                <a:lnTo>
                  <a:pt x="4789" y="1650"/>
                </a:lnTo>
                <a:lnTo>
                  <a:pt x="4798" y="1655"/>
                </a:lnTo>
                <a:lnTo>
                  <a:pt x="4798" y="1659"/>
                </a:lnTo>
                <a:lnTo>
                  <a:pt x="4798" y="1659"/>
                </a:lnTo>
                <a:lnTo>
                  <a:pt x="4802" y="1659"/>
                </a:lnTo>
                <a:lnTo>
                  <a:pt x="4802" y="1659"/>
                </a:lnTo>
                <a:lnTo>
                  <a:pt x="4802" y="1664"/>
                </a:lnTo>
                <a:lnTo>
                  <a:pt x="4798" y="1664"/>
                </a:lnTo>
                <a:lnTo>
                  <a:pt x="4798" y="1664"/>
                </a:lnTo>
                <a:lnTo>
                  <a:pt x="4798" y="1668"/>
                </a:lnTo>
                <a:lnTo>
                  <a:pt x="4798" y="1673"/>
                </a:lnTo>
                <a:lnTo>
                  <a:pt x="4798" y="1673"/>
                </a:lnTo>
                <a:lnTo>
                  <a:pt x="4802" y="1673"/>
                </a:lnTo>
                <a:lnTo>
                  <a:pt x="4802" y="1673"/>
                </a:lnTo>
                <a:lnTo>
                  <a:pt x="4807" y="1673"/>
                </a:lnTo>
                <a:lnTo>
                  <a:pt x="4807" y="1673"/>
                </a:lnTo>
                <a:lnTo>
                  <a:pt x="4807" y="1673"/>
                </a:lnTo>
                <a:lnTo>
                  <a:pt x="4807" y="1673"/>
                </a:lnTo>
                <a:lnTo>
                  <a:pt x="4807" y="1668"/>
                </a:lnTo>
                <a:lnTo>
                  <a:pt x="4811" y="1668"/>
                </a:lnTo>
                <a:lnTo>
                  <a:pt x="4811" y="1668"/>
                </a:lnTo>
                <a:lnTo>
                  <a:pt x="4816" y="1668"/>
                </a:lnTo>
                <a:lnTo>
                  <a:pt x="4820" y="1668"/>
                </a:lnTo>
                <a:lnTo>
                  <a:pt x="4820" y="1668"/>
                </a:lnTo>
                <a:lnTo>
                  <a:pt x="4820" y="1668"/>
                </a:lnTo>
                <a:lnTo>
                  <a:pt x="4820" y="1664"/>
                </a:lnTo>
                <a:lnTo>
                  <a:pt x="4820" y="1664"/>
                </a:lnTo>
                <a:lnTo>
                  <a:pt x="4820" y="1664"/>
                </a:lnTo>
                <a:lnTo>
                  <a:pt x="4825" y="1664"/>
                </a:lnTo>
                <a:lnTo>
                  <a:pt x="4825" y="1664"/>
                </a:lnTo>
                <a:lnTo>
                  <a:pt x="4825" y="1664"/>
                </a:lnTo>
                <a:lnTo>
                  <a:pt x="4825" y="1659"/>
                </a:lnTo>
                <a:lnTo>
                  <a:pt x="4825" y="1659"/>
                </a:lnTo>
                <a:lnTo>
                  <a:pt x="4825" y="1659"/>
                </a:lnTo>
                <a:lnTo>
                  <a:pt x="4820" y="1659"/>
                </a:lnTo>
                <a:lnTo>
                  <a:pt x="4820" y="1659"/>
                </a:lnTo>
                <a:lnTo>
                  <a:pt x="4820" y="1659"/>
                </a:lnTo>
                <a:lnTo>
                  <a:pt x="4820" y="1659"/>
                </a:lnTo>
                <a:lnTo>
                  <a:pt x="4820" y="1659"/>
                </a:lnTo>
                <a:lnTo>
                  <a:pt x="4820" y="1659"/>
                </a:lnTo>
                <a:lnTo>
                  <a:pt x="4820" y="1655"/>
                </a:lnTo>
                <a:lnTo>
                  <a:pt x="4820" y="1655"/>
                </a:lnTo>
                <a:lnTo>
                  <a:pt x="4816" y="1655"/>
                </a:lnTo>
                <a:lnTo>
                  <a:pt x="4816" y="1650"/>
                </a:lnTo>
                <a:lnTo>
                  <a:pt x="4816" y="1650"/>
                </a:lnTo>
                <a:lnTo>
                  <a:pt x="4816" y="1650"/>
                </a:lnTo>
                <a:lnTo>
                  <a:pt x="4811" y="1650"/>
                </a:lnTo>
                <a:lnTo>
                  <a:pt x="4811" y="1650"/>
                </a:lnTo>
                <a:lnTo>
                  <a:pt x="4811" y="1650"/>
                </a:lnTo>
                <a:lnTo>
                  <a:pt x="4811" y="1650"/>
                </a:lnTo>
                <a:lnTo>
                  <a:pt x="4816" y="1646"/>
                </a:lnTo>
                <a:lnTo>
                  <a:pt x="4816" y="1641"/>
                </a:lnTo>
                <a:lnTo>
                  <a:pt x="4816" y="1641"/>
                </a:lnTo>
                <a:lnTo>
                  <a:pt x="4816" y="1641"/>
                </a:lnTo>
                <a:lnTo>
                  <a:pt x="4816" y="1637"/>
                </a:lnTo>
                <a:lnTo>
                  <a:pt x="4816" y="1637"/>
                </a:lnTo>
                <a:lnTo>
                  <a:pt x="4816" y="1637"/>
                </a:lnTo>
                <a:lnTo>
                  <a:pt x="4816" y="1637"/>
                </a:lnTo>
                <a:lnTo>
                  <a:pt x="4811" y="1632"/>
                </a:lnTo>
                <a:lnTo>
                  <a:pt x="4811" y="1632"/>
                </a:lnTo>
                <a:lnTo>
                  <a:pt x="4807" y="1628"/>
                </a:lnTo>
                <a:lnTo>
                  <a:pt x="4807" y="1623"/>
                </a:lnTo>
                <a:lnTo>
                  <a:pt x="4807" y="1623"/>
                </a:lnTo>
                <a:lnTo>
                  <a:pt x="4807" y="1623"/>
                </a:lnTo>
                <a:lnTo>
                  <a:pt x="4802" y="1619"/>
                </a:lnTo>
                <a:lnTo>
                  <a:pt x="4802" y="1619"/>
                </a:lnTo>
                <a:lnTo>
                  <a:pt x="4802" y="1619"/>
                </a:lnTo>
                <a:lnTo>
                  <a:pt x="4798" y="1614"/>
                </a:lnTo>
                <a:lnTo>
                  <a:pt x="4798" y="1614"/>
                </a:lnTo>
                <a:lnTo>
                  <a:pt x="4798" y="1614"/>
                </a:lnTo>
                <a:lnTo>
                  <a:pt x="4798" y="1614"/>
                </a:lnTo>
                <a:lnTo>
                  <a:pt x="4802" y="1614"/>
                </a:lnTo>
                <a:lnTo>
                  <a:pt x="4802" y="1614"/>
                </a:lnTo>
                <a:lnTo>
                  <a:pt x="4802" y="1614"/>
                </a:lnTo>
                <a:lnTo>
                  <a:pt x="4807" y="1614"/>
                </a:lnTo>
                <a:lnTo>
                  <a:pt x="4807" y="1614"/>
                </a:lnTo>
                <a:lnTo>
                  <a:pt x="4807" y="1610"/>
                </a:lnTo>
                <a:lnTo>
                  <a:pt x="4811" y="1610"/>
                </a:lnTo>
                <a:lnTo>
                  <a:pt x="4816" y="1610"/>
                </a:lnTo>
                <a:lnTo>
                  <a:pt x="4816" y="1605"/>
                </a:lnTo>
                <a:lnTo>
                  <a:pt x="4820" y="1605"/>
                </a:lnTo>
                <a:lnTo>
                  <a:pt x="4820" y="1601"/>
                </a:lnTo>
                <a:lnTo>
                  <a:pt x="4825" y="1596"/>
                </a:lnTo>
                <a:lnTo>
                  <a:pt x="4825" y="1596"/>
                </a:lnTo>
                <a:lnTo>
                  <a:pt x="4825" y="1596"/>
                </a:lnTo>
                <a:lnTo>
                  <a:pt x="4825" y="1596"/>
                </a:lnTo>
                <a:lnTo>
                  <a:pt x="4829" y="1592"/>
                </a:lnTo>
                <a:lnTo>
                  <a:pt x="4829" y="1596"/>
                </a:lnTo>
                <a:lnTo>
                  <a:pt x="4829" y="1596"/>
                </a:lnTo>
                <a:lnTo>
                  <a:pt x="4834" y="1596"/>
                </a:lnTo>
                <a:lnTo>
                  <a:pt x="4834" y="1596"/>
                </a:lnTo>
                <a:lnTo>
                  <a:pt x="4834" y="1596"/>
                </a:lnTo>
                <a:lnTo>
                  <a:pt x="4834" y="1592"/>
                </a:lnTo>
                <a:lnTo>
                  <a:pt x="4834" y="1592"/>
                </a:lnTo>
                <a:lnTo>
                  <a:pt x="4834" y="1587"/>
                </a:lnTo>
                <a:lnTo>
                  <a:pt x="4834" y="1587"/>
                </a:lnTo>
                <a:lnTo>
                  <a:pt x="4829" y="1587"/>
                </a:lnTo>
                <a:lnTo>
                  <a:pt x="4829" y="1587"/>
                </a:lnTo>
                <a:lnTo>
                  <a:pt x="4825" y="1587"/>
                </a:lnTo>
                <a:lnTo>
                  <a:pt x="4825" y="1592"/>
                </a:lnTo>
                <a:lnTo>
                  <a:pt x="4825" y="1592"/>
                </a:lnTo>
                <a:lnTo>
                  <a:pt x="4825" y="1592"/>
                </a:lnTo>
                <a:lnTo>
                  <a:pt x="4825" y="1592"/>
                </a:lnTo>
                <a:lnTo>
                  <a:pt x="4820" y="1592"/>
                </a:lnTo>
                <a:lnTo>
                  <a:pt x="4820" y="1592"/>
                </a:lnTo>
                <a:lnTo>
                  <a:pt x="4816" y="1592"/>
                </a:lnTo>
                <a:lnTo>
                  <a:pt x="4811" y="1592"/>
                </a:lnTo>
                <a:lnTo>
                  <a:pt x="4811" y="1592"/>
                </a:lnTo>
                <a:lnTo>
                  <a:pt x="4811" y="1596"/>
                </a:lnTo>
                <a:lnTo>
                  <a:pt x="4811" y="1596"/>
                </a:lnTo>
                <a:lnTo>
                  <a:pt x="4807" y="1596"/>
                </a:lnTo>
                <a:lnTo>
                  <a:pt x="4807" y="1596"/>
                </a:lnTo>
                <a:lnTo>
                  <a:pt x="4807" y="1596"/>
                </a:lnTo>
                <a:lnTo>
                  <a:pt x="4802" y="1592"/>
                </a:lnTo>
                <a:lnTo>
                  <a:pt x="4802" y="1592"/>
                </a:lnTo>
                <a:lnTo>
                  <a:pt x="4802" y="1592"/>
                </a:lnTo>
                <a:lnTo>
                  <a:pt x="4802" y="1596"/>
                </a:lnTo>
                <a:lnTo>
                  <a:pt x="4798" y="1601"/>
                </a:lnTo>
                <a:lnTo>
                  <a:pt x="4798" y="1601"/>
                </a:lnTo>
                <a:lnTo>
                  <a:pt x="4793" y="1605"/>
                </a:lnTo>
                <a:lnTo>
                  <a:pt x="4793" y="1605"/>
                </a:lnTo>
                <a:lnTo>
                  <a:pt x="4793" y="1605"/>
                </a:lnTo>
                <a:lnTo>
                  <a:pt x="4789" y="1605"/>
                </a:lnTo>
                <a:lnTo>
                  <a:pt x="4789" y="1605"/>
                </a:lnTo>
                <a:lnTo>
                  <a:pt x="4789" y="1605"/>
                </a:lnTo>
                <a:lnTo>
                  <a:pt x="4784" y="1601"/>
                </a:lnTo>
                <a:lnTo>
                  <a:pt x="4784" y="1596"/>
                </a:lnTo>
                <a:lnTo>
                  <a:pt x="4784" y="1596"/>
                </a:lnTo>
                <a:lnTo>
                  <a:pt x="4780" y="1596"/>
                </a:lnTo>
                <a:lnTo>
                  <a:pt x="4780" y="1592"/>
                </a:lnTo>
                <a:lnTo>
                  <a:pt x="4775" y="1587"/>
                </a:lnTo>
                <a:lnTo>
                  <a:pt x="4775" y="1587"/>
                </a:lnTo>
                <a:lnTo>
                  <a:pt x="4775" y="1582"/>
                </a:lnTo>
                <a:lnTo>
                  <a:pt x="4775" y="1582"/>
                </a:lnTo>
                <a:lnTo>
                  <a:pt x="4775" y="1578"/>
                </a:lnTo>
                <a:lnTo>
                  <a:pt x="4775" y="1578"/>
                </a:lnTo>
                <a:lnTo>
                  <a:pt x="4775" y="1573"/>
                </a:lnTo>
                <a:lnTo>
                  <a:pt x="4780" y="1573"/>
                </a:lnTo>
                <a:lnTo>
                  <a:pt x="4780" y="1569"/>
                </a:lnTo>
                <a:lnTo>
                  <a:pt x="4780" y="1569"/>
                </a:lnTo>
                <a:lnTo>
                  <a:pt x="4780" y="1569"/>
                </a:lnTo>
                <a:lnTo>
                  <a:pt x="4784" y="1564"/>
                </a:lnTo>
                <a:lnTo>
                  <a:pt x="4784" y="1564"/>
                </a:lnTo>
                <a:lnTo>
                  <a:pt x="4789" y="1564"/>
                </a:lnTo>
                <a:lnTo>
                  <a:pt x="4793" y="1569"/>
                </a:lnTo>
                <a:lnTo>
                  <a:pt x="4793" y="1569"/>
                </a:lnTo>
                <a:lnTo>
                  <a:pt x="4802" y="1564"/>
                </a:lnTo>
                <a:lnTo>
                  <a:pt x="4802" y="1564"/>
                </a:lnTo>
                <a:lnTo>
                  <a:pt x="4802" y="1564"/>
                </a:lnTo>
                <a:lnTo>
                  <a:pt x="4807" y="1569"/>
                </a:lnTo>
                <a:lnTo>
                  <a:pt x="4807" y="1569"/>
                </a:lnTo>
                <a:lnTo>
                  <a:pt x="4811" y="1564"/>
                </a:lnTo>
                <a:lnTo>
                  <a:pt x="4816" y="1564"/>
                </a:lnTo>
                <a:lnTo>
                  <a:pt x="4825" y="1564"/>
                </a:lnTo>
                <a:lnTo>
                  <a:pt x="4829" y="1564"/>
                </a:lnTo>
                <a:lnTo>
                  <a:pt x="4829" y="1564"/>
                </a:lnTo>
                <a:lnTo>
                  <a:pt x="4829" y="1569"/>
                </a:lnTo>
                <a:lnTo>
                  <a:pt x="4834" y="1569"/>
                </a:lnTo>
                <a:lnTo>
                  <a:pt x="4834" y="1569"/>
                </a:lnTo>
                <a:lnTo>
                  <a:pt x="4838" y="1569"/>
                </a:lnTo>
                <a:lnTo>
                  <a:pt x="4838" y="1569"/>
                </a:lnTo>
                <a:lnTo>
                  <a:pt x="4843" y="1569"/>
                </a:lnTo>
                <a:close/>
                <a:moveTo>
                  <a:pt x="4780" y="1307"/>
                </a:moveTo>
                <a:lnTo>
                  <a:pt x="4775" y="1307"/>
                </a:lnTo>
                <a:lnTo>
                  <a:pt x="4775" y="1307"/>
                </a:lnTo>
                <a:lnTo>
                  <a:pt x="4775" y="1302"/>
                </a:lnTo>
                <a:lnTo>
                  <a:pt x="4771" y="1302"/>
                </a:lnTo>
                <a:lnTo>
                  <a:pt x="4771" y="1302"/>
                </a:lnTo>
                <a:lnTo>
                  <a:pt x="4771" y="1302"/>
                </a:lnTo>
                <a:lnTo>
                  <a:pt x="4766" y="1302"/>
                </a:lnTo>
                <a:lnTo>
                  <a:pt x="4766" y="1302"/>
                </a:lnTo>
                <a:lnTo>
                  <a:pt x="4766" y="1302"/>
                </a:lnTo>
                <a:lnTo>
                  <a:pt x="4762" y="1302"/>
                </a:lnTo>
                <a:lnTo>
                  <a:pt x="4762" y="1302"/>
                </a:lnTo>
                <a:lnTo>
                  <a:pt x="4762" y="1302"/>
                </a:lnTo>
                <a:lnTo>
                  <a:pt x="4757" y="1302"/>
                </a:lnTo>
                <a:lnTo>
                  <a:pt x="4757" y="1302"/>
                </a:lnTo>
                <a:lnTo>
                  <a:pt x="4757" y="1302"/>
                </a:lnTo>
                <a:lnTo>
                  <a:pt x="4757" y="1302"/>
                </a:lnTo>
                <a:lnTo>
                  <a:pt x="4757" y="1302"/>
                </a:lnTo>
                <a:lnTo>
                  <a:pt x="4757" y="1302"/>
                </a:lnTo>
                <a:lnTo>
                  <a:pt x="4757" y="1302"/>
                </a:lnTo>
                <a:lnTo>
                  <a:pt x="4762" y="1307"/>
                </a:lnTo>
                <a:lnTo>
                  <a:pt x="4762" y="1307"/>
                </a:lnTo>
                <a:lnTo>
                  <a:pt x="4762" y="1307"/>
                </a:lnTo>
                <a:lnTo>
                  <a:pt x="4762" y="1307"/>
                </a:lnTo>
                <a:lnTo>
                  <a:pt x="4762" y="1307"/>
                </a:lnTo>
                <a:lnTo>
                  <a:pt x="4766" y="1311"/>
                </a:lnTo>
                <a:lnTo>
                  <a:pt x="4766" y="1316"/>
                </a:lnTo>
                <a:lnTo>
                  <a:pt x="4766" y="1316"/>
                </a:lnTo>
                <a:lnTo>
                  <a:pt x="4766" y="1316"/>
                </a:lnTo>
                <a:lnTo>
                  <a:pt x="4766" y="1316"/>
                </a:lnTo>
                <a:lnTo>
                  <a:pt x="4771" y="1316"/>
                </a:lnTo>
                <a:lnTo>
                  <a:pt x="4771" y="1320"/>
                </a:lnTo>
                <a:lnTo>
                  <a:pt x="4771" y="1320"/>
                </a:lnTo>
                <a:lnTo>
                  <a:pt x="4771" y="1320"/>
                </a:lnTo>
                <a:lnTo>
                  <a:pt x="4771" y="1325"/>
                </a:lnTo>
                <a:lnTo>
                  <a:pt x="4775" y="1325"/>
                </a:lnTo>
                <a:lnTo>
                  <a:pt x="4775" y="1325"/>
                </a:lnTo>
                <a:lnTo>
                  <a:pt x="4775" y="1325"/>
                </a:lnTo>
                <a:lnTo>
                  <a:pt x="4775" y="1325"/>
                </a:lnTo>
                <a:lnTo>
                  <a:pt x="4775" y="1325"/>
                </a:lnTo>
                <a:lnTo>
                  <a:pt x="4775" y="1325"/>
                </a:lnTo>
                <a:lnTo>
                  <a:pt x="4780" y="1325"/>
                </a:lnTo>
                <a:lnTo>
                  <a:pt x="4780" y="1325"/>
                </a:lnTo>
                <a:lnTo>
                  <a:pt x="4780" y="1325"/>
                </a:lnTo>
                <a:lnTo>
                  <a:pt x="4780" y="1325"/>
                </a:lnTo>
                <a:lnTo>
                  <a:pt x="4780" y="1325"/>
                </a:lnTo>
                <a:lnTo>
                  <a:pt x="4780" y="1320"/>
                </a:lnTo>
                <a:lnTo>
                  <a:pt x="4780" y="1320"/>
                </a:lnTo>
                <a:lnTo>
                  <a:pt x="4780" y="1320"/>
                </a:lnTo>
                <a:lnTo>
                  <a:pt x="4780" y="1316"/>
                </a:lnTo>
                <a:lnTo>
                  <a:pt x="4780" y="1316"/>
                </a:lnTo>
                <a:lnTo>
                  <a:pt x="4780" y="1311"/>
                </a:lnTo>
                <a:lnTo>
                  <a:pt x="4780" y="1311"/>
                </a:lnTo>
                <a:lnTo>
                  <a:pt x="4780" y="1307"/>
                </a:lnTo>
                <a:lnTo>
                  <a:pt x="4780" y="1307"/>
                </a:lnTo>
                <a:close/>
                <a:moveTo>
                  <a:pt x="4820" y="1673"/>
                </a:moveTo>
                <a:lnTo>
                  <a:pt x="4820" y="1668"/>
                </a:lnTo>
                <a:lnTo>
                  <a:pt x="4820" y="1673"/>
                </a:lnTo>
                <a:lnTo>
                  <a:pt x="4816" y="1673"/>
                </a:lnTo>
                <a:lnTo>
                  <a:pt x="4811" y="1673"/>
                </a:lnTo>
                <a:lnTo>
                  <a:pt x="4811" y="1673"/>
                </a:lnTo>
                <a:lnTo>
                  <a:pt x="4811" y="1677"/>
                </a:lnTo>
                <a:lnTo>
                  <a:pt x="4811" y="1682"/>
                </a:lnTo>
                <a:lnTo>
                  <a:pt x="4811" y="1682"/>
                </a:lnTo>
                <a:lnTo>
                  <a:pt x="4811" y="1686"/>
                </a:lnTo>
                <a:lnTo>
                  <a:pt x="4811" y="1686"/>
                </a:lnTo>
                <a:lnTo>
                  <a:pt x="4811" y="1686"/>
                </a:lnTo>
                <a:lnTo>
                  <a:pt x="4811" y="1686"/>
                </a:lnTo>
                <a:lnTo>
                  <a:pt x="4816" y="1686"/>
                </a:lnTo>
                <a:lnTo>
                  <a:pt x="4816" y="1686"/>
                </a:lnTo>
                <a:lnTo>
                  <a:pt x="4816" y="1686"/>
                </a:lnTo>
                <a:lnTo>
                  <a:pt x="4816" y="1686"/>
                </a:lnTo>
                <a:lnTo>
                  <a:pt x="4816" y="1682"/>
                </a:lnTo>
                <a:lnTo>
                  <a:pt x="4816" y="1682"/>
                </a:lnTo>
                <a:lnTo>
                  <a:pt x="4820" y="1677"/>
                </a:lnTo>
                <a:lnTo>
                  <a:pt x="4820" y="1673"/>
                </a:lnTo>
                <a:close/>
                <a:moveTo>
                  <a:pt x="4875" y="1397"/>
                </a:moveTo>
                <a:lnTo>
                  <a:pt x="4875" y="1393"/>
                </a:lnTo>
                <a:lnTo>
                  <a:pt x="4875" y="1393"/>
                </a:lnTo>
                <a:lnTo>
                  <a:pt x="4870" y="1388"/>
                </a:lnTo>
                <a:lnTo>
                  <a:pt x="4870" y="1388"/>
                </a:lnTo>
                <a:lnTo>
                  <a:pt x="4870" y="1384"/>
                </a:lnTo>
                <a:lnTo>
                  <a:pt x="4870" y="1384"/>
                </a:lnTo>
                <a:lnTo>
                  <a:pt x="4866" y="1384"/>
                </a:lnTo>
                <a:lnTo>
                  <a:pt x="4866" y="1384"/>
                </a:lnTo>
                <a:lnTo>
                  <a:pt x="4866" y="1379"/>
                </a:lnTo>
                <a:lnTo>
                  <a:pt x="4861" y="1379"/>
                </a:lnTo>
                <a:lnTo>
                  <a:pt x="4856" y="1375"/>
                </a:lnTo>
                <a:lnTo>
                  <a:pt x="4856" y="1375"/>
                </a:lnTo>
                <a:lnTo>
                  <a:pt x="4856" y="1379"/>
                </a:lnTo>
                <a:lnTo>
                  <a:pt x="4861" y="1384"/>
                </a:lnTo>
                <a:lnTo>
                  <a:pt x="4861" y="1388"/>
                </a:lnTo>
                <a:lnTo>
                  <a:pt x="4861" y="1393"/>
                </a:lnTo>
                <a:lnTo>
                  <a:pt x="4856" y="1393"/>
                </a:lnTo>
                <a:lnTo>
                  <a:pt x="4856" y="1388"/>
                </a:lnTo>
                <a:lnTo>
                  <a:pt x="4856" y="1388"/>
                </a:lnTo>
                <a:lnTo>
                  <a:pt x="4856" y="1393"/>
                </a:lnTo>
                <a:lnTo>
                  <a:pt x="4852" y="1393"/>
                </a:lnTo>
                <a:lnTo>
                  <a:pt x="4852" y="1393"/>
                </a:lnTo>
                <a:lnTo>
                  <a:pt x="4852" y="1393"/>
                </a:lnTo>
                <a:lnTo>
                  <a:pt x="4847" y="1393"/>
                </a:lnTo>
                <a:lnTo>
                  <a:pt x="4847" y="1393"/>
                </a:lnTo>
                <a:lnTo>
                  <a:pt x="4847" y="1393"/>
                </a:lnTo>
                <a:lnTo>
                  <a:pt x="4847" y="1397"/>
                </a:lnTo>
                <a:lnTo>
                  <a:pt x="4847" y="1402"/>
                </a:lnTo>
                <a:lnTo>
                  <a:pt x="4847" y="1402"/>
                </a:lnTo>
                <a:lnTo>
                  <a:pt x="4843" y="1397"/>
                </a:lnTo>
                <a:lnTo>
                  <a:pt x="4843" y="1397"/>
                </a:lnTo>
                <a:lnTo>
                  <a:pt x="4843" y="1402"/>
                </a:lnTo>
                <a:lnTo>
                  <a:pt x="4838" y="1402"/>
                </a:lnTo>
                <a:lnTo>
                  <a:pt x="4838" y="1402"/>
                </a:lnTo>
                <a:lnTo>
                  <a:pt x="4838" y="1406"/>
                </a:lnTo>
                <a:lnTo>
                  <a:pt x="4838" y="1406"/>
                </a:lnTo>
                <a:lnTo>
                  <a:pt x="4838" y="1406"/>
                </a:lnTo>
                <a:lnTo>
                  <a:pt x="4834" y="1411"/>
                </a:lnTo>
                <a:lnTo>
                  <a:pt x="4834" y="1411"/>
                </a:lnTo>
                <a:lnTo>
                  <a:pt x="4834" y="1411"/>
                </a:lnTo>
                <a:lnTo>
                  <a:pt x="4834" y="1411"/>
                </a:lnTo>
                <a:lnTo>
                  <a:pt x="4834" y="1411"/>
                </a:lnTo>
                <a:lnTo>
                  <a:pt x="4834" y="1406"/>
                </a:lnTo>
                <a:lnTo>
                  <a:pt x="4834" y="1406"/>
                </a:lnTo>
                <a:lnTo>
                  <a:pt x="4834" y="1402"/>
                </a:lnTo>
                <a:lnTo>
                  <a:pt x="4829" y="1402"/>
                </a:lnTo>
                <a:lnTo>
                  <a:pt x="4829" y="1397"/>
                </a:lnTo>
                <a:lnTo>
                  <a:pt x="4825" y="1397"/>
                </a:lnTo>
                <a:lnTo>
                  <a:pt x="4825" y="1397"/>
                </a:lnTo>
                <a:lnTo>
                  <a:pt x="4825" y="1397"/>
                </a:lnTo>
                <a:lnTo>
                  <a:pt x="4825" y="1397"/>
                </a:lnTo>
                <a:lnTo>
                  <a:pt x="4825" y="1402"/>
                </a:lnTo>
                <a:lnTo>
                  <a:pt x="4820" y="1402"/>
                </a:lnTo>
                <a:lnTo>
                  <a:pt x="4820" y="1402"/>
                </a:lnTo>
                <a:lnTo>
                  <a:pt x="4820" y="1402"/>
                </a:lnTo>
                <a:lnTo>
                  <a:pt x="4820" y="1402"/>
                </a:lnTo>
                <a:lnTo>
                  <a:pt x="4816" y="1402"/>
                </a:lnTo>
                <a:lnTo>
                  <a:pt x="4816" y="1406"/>
                </a:lnTo>
                <a:lnTo>
                  <a:pt x="4816" y="1406"/>
                </a:lnTo>
                <a:lnTo>
                  <a:pt x="4820" y="1406"/>
                </a:lnTo>
                <a:lnTo>
                  <a:pt x="4816" y="1411"/>
                </a:lnTo>
                <a:lnTo>
                  <a:pt x="4816" y="1411"/>
                </a:lnTo>
                <a:lnTo>
                  <a:pt x="4811" y="1411"/>
                </a:lnTo>
                <a:lnTo>
                  <a:pt x="4811" y="1411"/>
                </a:lnTo>
                <a:lnTo>
                  <a:pt x="4807" y="1411"/>
                </a:lnTo>
                <a:lnTo>
                  <a:pt x="4807" y="1411"/>
                </a:lnTo>
                <a:lnTo>
                  <a:pt x="4807" y="1415"/>
                </a:lnTo>
                <a:lnTo>
                  <a:pt x="4802" y="1415"/>
                </a:lnTo>
                <a:lnTo>
                  <a:pt x="4802" y="1415"/>
                </a:lnTo>
                <a:lnTo>
                  <a:pt x="4802" y="1420"/>
                </a:lnTo>
                <a:lnTo>
                  <a:pt x="4802" y="1424"/>
                </a:lnTo>
                <a:lnTo>
                  <a:pt x="4802" y="1429"/>
                </a:lnTo>
                <a:lnTo>
                  <a:pt x="4802" y="1429"/>
                </a:lnTo>
                <a:lnTo>
                  <a:pt x="4802" y="1433"/>
                </a:lnTo>
                <a:lnTo>
                  <a:pt x="4802" y="1433"/>
                </a:lnTo>
                <a:lnTo>
                  <a:pt x="4802" y="1433"/>
                </a:lnTo>
                <a:lnTo>
                  <a:pt x="4807" y="1433"/>
                </a:lnTo>
                <a:lnTo>
                  <a:pt x="4807" y="1433"/>
                </a:lnTo>
                <a:lnTo>
                  <a:pt x="4807" y="1433"/>
                </a:lnTo>
                <a:lnTo>
                  <a:pt x="4807" y="1429"/>
                </a:lnTo>
                <a:lnTo>
                  <a:pt x="4807" y="1424"/>
                </a:lnTo>
                <a:lnTo>
                  <a:pt x="4811" y="1420"/>
                </a:lnTo>
                <a:lnTo>
                  <a:pt x="4811" y="1420"/>
                </a:lnTo>
                <a:lnTo>
                  <a:pt x="4811" y="1420"/>
                </a:lnTo>
                <a:lnTo>
                  <a:pt x="4811" y="1415"/>
                </a:lnTo>
                <a:lnTo>
                  <a:pt x="4816" y="1415"/>
                </a:lnTo>
                <a:lnTo>
                  <a:pt x="4816" y="1420"/>
                </a:lnTo>
                <a:lnTo>
                  <a:pt x="4816" y="1420"/>
                </a:lnTo>
                <a:lnTo>
                  <a:pt x="4816" y="1420"/>
                </a:lnTo>
                <a:lnTo>
                  <a:pt x="4820" y="1420"/>
                </a:lnTo>
                <a:lnTo>
                  <a:pt x="4820" y="1420"/>
                </a:lnTo>
                <a:lnTo>
                  <a:pt x="4820" y="1420"/>
                </a:lnTo>
                <a:lnTo>
                  <a:pt x="4820" y="1420"/>
                </a:lnTo>
                <a:lnTo>
                  <a:pt x="4820" y="1420"/>
                </a:lnTo>
                <a:lnTo>
                  <a:pt x="4820" y="1420"/>
                </a:lnTo>
                <a:lnTo>
                  <a:pt x="4820" y="1420"/>
                </a:lnTo>
                <a:lnTo>
                  <a:pt x="4825" y="1420"/>
                </a:lnTo>
                <a:lnTo>
                  <a:pt x="4825" y="1424"/>
                </a:lnTo>
                <a:lnTo>
                  <a:pt x="4825" y="1424"/>
                </a:lnTo>
                <a:lnTo>
                  <a:pt x="4829" y="1420"/>
                </a:lnTo>
                <a:lnTo>
                  <a:pt x="4829" y="1420"/>
                </a:lnTo>
                <a:lnTo>
                  <a:pt x="4829" y="1415"/>
                </a:lnTo>
                <a:lnTo>
                  <a:pt x="4829" y="1415"/>
                </a:lnTo>
                <a:lnTo>
                  <a:pt x="4829" y="1415"/>
                </a:lnTo>
                <a:lnTo>
                  <a:pt x="4829" y="1415"/>
                </a:lnTo>
                <a:lnTo>
                  <a:pt x="4829" y="1415"/>
                </a:lnTo>
                <a:lnTo>
                  <a:pt x="4834" y="1415"/>
                </a:lnTo>
                <a:lnTo>
                  <a:pt x="4834" y="1415"/>
                </a:lnTo>
                <a:lnTo>
                  <a:pt x="4838" y="1420"/>
                </a:lnTo>
                <a:lnTo>
                  <a:pt x="4838" y="1420"/>
                </a:lnTo>
                <a:lnTo>
                  <a:pt x="4838" y="1424"/>
                </a:lnTo>
                <a:lnTo>
                  <a:pt x="4843" y="1424"/>
                </a:lnTo>
                <a:lnTo>
                  <a:pt x="4843" y="1424"/>
                </a:lnTo>
                <a:lnTo>
                  <a:pt x="4843" y="1429"/>
                </a:lnTo>
                <a:lnTo>
                  <a:pt x="4838" y="1429"/>
                </a:lnTo>
                <a:lnTo>
                  <a:pt x="4838" y="1429"/>
                </a:lnTo>
                <a:lnTo>
                  <a:pt x="4838" y="1429"/>
                </a:lnTo>
                <a:lnTo>
                  <a:pt x="4838" y="1433"/>
                </a:lnTo>
                <a:lnTo>
                  <a:pt x="4838" y="1433"/>
                </a:lnTo>
                <a:lnTo>
                  <a:pt x="4838" y="1433"/>
                </a:lnTo>
                <a:lnTo>
                  <a:pt x="4838" y="1438"/>
                </a:lnTo>
                <a:lnTo>
                  <a:pt x="4838" y="1442"/>
                </a:lnTo>
                <a:lnTo>
                  <a:pt x="4843" y="1442"/>
                </a:lnTo>
                <a:lnTo>
                  <a:pt x="4843" y="1447"/>
                </a:lnTo>
                <a:lnTo>
                  <a:pt x="4847" y="1451"/>
                </a:lnTo>
                <a:lnTo>
                  <a:pt x="4852" y="1451"/>
                </a:lnTo>
                <a:lnTo>
                  <a:pt x="4856" y="1456"/>
                </a:lnTo>
                <a:lnTo>
                  <a:pt x="4856" y="1456"/>
                </a:lnTo>
                <a:lnTo>
                  <a:pt x="4856" y="1456"/>
                </a:lnTo>
                <a:lnTo>
                  <a:pt x="4861" y="1456"/>
                </a:lnTo>
                <a:lnTo>
                  <a:pt x="4861" y="1451"/>
                </a:lnTo>
                <a:lnTo>
                  <a:pt x="4861" y="1451"/>
                </a:lnTo>
                <a:lnTo>
                  <a:pt x="4861" y="1451"/>
                </a:lnTo>
                <a:lnTo>
                  <a:pt x="4861" y="1451"/>
                </a:lnTo>
                <a:lnTo>
                  <a:pt x="4861" y="1456"/>
                </a:lnTo>
                <a:lnTo>
                  <a:pt x="4861" y="1456"/>
                </a:lnTo>
                <a:lnTo>
                  <a:pt x="4861" y="1456"/>
                </a:lnTo>
                <a:lnTo>
                  <a:pt x="4861" y="1460"/>
                </a:lnTo>
                <a:lnTo>
                  <a:pt x="4866" y="1460"/>
                </a:lnTo>
                <a:lnTo>
                  <a:pt x="4866" y="1460"/>
                </a:lnTo>
                <a:lnTo>
                  <a:pt x="4870" y="1456"/>
                </a:lnTo>
                <a:lnTo>
                  <a:pt x="4870" y="1451"/>
                </a:lnTo>
                <a:lnTo>
                  <a:pt x="4870" y="1447"/>
                </a:lnTo>
                <a:lnTo>
                  <a:pt x="4866" y="1442"/>
                </a:lnTo>
                <a:lnTo>
                  <a:pt x="4866" y="1442"/>
                </a:lnTo>
                <a:lnTo>
                  <a:pt x="4866" y="1442"/>
                </a:lnTo>
                <a:lnTo>
                  <a:pt x="4866" y="1438"/>
                </a:lnTo>
                <a:lnTo>
                  <a:pt x="4861" y="1438"/>
                </a:lnTo>
                <a:lnTo>
                  <a:pt x="4861" y="1438"/>
                </a:lnTo>
                <a:lnTo>
                  <a:pt x="4866" y="1433"/>
                </a:lnTo>
                <a:lnTo>
                  <a:pt x="4866" y="1433"/>
                </a:lnTo>
                <a:lnTo>
                  <a:pt x="4866" y="1429"/>
                </a:lnTo>
                <a:lnTo>
                  <a:pt x="4866" y="1429"/>
                </a:lnTo>
                <a:lnTo>
                  <a:pt x="4866" y="1429"/>
                </a:lnTo>
                <a:lnTo>
                  <a:pt x="4866" y="1424"/>
                </a:lnTo>
                <a:lnTo>
                  <a:pt x="4870" y="1424"/>
                </a:lnTo>
                <a:lnTo>
                  <a:pt x="4870" y="1424"/>
                </a:lnTo>
                <a:lnTo>
                  <a:pt x="4870" y="1429"/>
                </a:lnTo>
                <a:lnTo>
                  <a:pt x="4870" y="1433"/>
                </a:lnTo>
                <a:lnTo>
                  <a:pt x="4875" y="1433"/>
                </a:lnTo>
                <a:lnTo>
                  <a:pt x="4875" y="1433"/>
                </a:lnTo>
                <a:lnTo>
                  <a:pt x="4875" y="1438"/>
                </a:lnTo>
                <a:lnTo>
                  <a:pt x="4875" y="1442"/>
                </a:lnTo>
                <a:lnTo>
                  <a:pt x="4875" y="1442"/>
                </a:lnTo>
                <a:lnTo>
                  <a:pt x="4879" y="1447"/>
                </a:lnTo>
                <a:lnTo>
                  <a:pt x="4879" y="1442"/>
                </a:lnTo>
                <a:lnTo>
                  <a:pt x="4879" y="1438"/>
                </a:lnTo>
                <a:lnTo>
                  <a:pt x="4875" y="1433"/>
                </a:lnTo>
                <a:lnTo>
                  <a:pt x="4879" y="1433"/>
                </a:lnTo>
                <a:lnTo>
                  <a:pt x="4879" y="1433"/>
                </a:lnTo>
                <a:lnTo>
                  <a:pt x="4879" y="1433"/>
                </a:lnTo>
                <a:lnTo>
                  <a:pt x="4884" y="1429"/>
                </a:lnTo>
                <a:lnTo>
                  <a:pt x="4884" y="1424"/>
                </a:lnTo>
                <a:lnTo>
                  <a:pt x="4884" y="1424"/>
                </a:lnTo>
                <a:lnTo>
                  <a:pt x="4884" y="1420"/>
                </a:lnTo>
                <a:lnTo>
                  <a:pt x="4884" y="1420"/>
                </a:lnTo>
                <a:lnTo>
                  <a:pt x="4879" y="1415"/>
                </a:lnTo>
                <a:lnTo>
                  <a:pt x="4879" y="1415"/>
                </a:lnTo>
                <a:lnTo>
                  <a:pt x="4879" y="1415"/>
                </a:lnTo>
                <a:lnTo>
                  <a:pt x="4879" y="1411"/>
                </a:lnTo>
                <a:lnTo>
                  <a:pt x="4879" y="1406"/>
                </a:lnTo>
                <a:lnTo>
                  <a:pt x="4879" y="1406"/>
                </a:lnTo>
                <a:lnTo>
                  <a:pt x="4875" y="1406"/>
                </a:lnTo>
                <a:lnTo>
                  <a:pt x="4875" y="1402"/>
                </a:lnTo>
                <a:lnTo>
                  <a:pt x="4875" y="1402"/>
                </a:lnTo>
                <a:lnTo>
                  <a:pt x="4875" y="1402"/>
                </a:lnTo>
                <a:lnTo>
                  <a:pt x="4870" y="1397"/>
                </a:lnTo>
                <a:lnTo>
                  <a:pt x="4870" y="1397"/>
                </a:lnTo>
                <a:lnTo>
                  <a:pt x="4875" y="1397"/>
                </a:lnTo>
                <a:lnTo>
                  <a:pt x="4875" y="1397"/>
                </a:lnTo>
                <a:close/>
                <a:moveTo>
                  <a:pt x="4829" y="1610"/>
                </a:moveTo>
                <a:lnTo>
                  <a:pt x="4829" y="1610"/>
                </a:lnTo>
                <a:lnTo>
                  <a:pt x="4829" y="1610"/>
                </a:lnTo>
                <a:lnTo>
                  <a:pt x="4829" y="1610"/>
                </a:lnTo>
                <a:lnTo>
                  <a:pt x="4834" y="1605"/>
                </a:lnTo>
                <a:lnTo>
                  <a:pt x="4834" y="1605"/>
                </a:lnTo>
                <a:lnTo>
                  <a:pt x="4834" y="1605"/>
                </a:lnTo>
                <a:lnTo>
                  <a:pt x="4834" y="1605"/>
                </a:lnTo>
                <a:lnTo>
                  <a:pt x="4838" y="1605"/>
                </a:lnTo>
                <a:lnTo>
                  <a:pt x="4838" y="1605"/>
                </a:lnTo>
                <a:lnTo>
                  <a:pt x="4838" y="1601"/>
                </a:lnTo>
                <a:lnTo>
                  <a:pt x="4834" y="1601"/>
                </a:lnTo>
                <a:lnTo>
                  <a:pt x="4834" y="1601"/>
                </a:lnTo>
                <a:lnTo>
                  <a:pt x="4834" y="1601"/>
                </a:lnTo>
                <a:lnTo>
                  <a:pt x="4829" y="1605"/>
                </a:lnTo>
                <a:lnTo>
                  <a:pt x="4829" y="1601"/>
                </a:lnTo>
                <a:lnTo>
                  <a:pt x="4829" y="1601"/>
                </a:lnTo>
                <a:lnTo>
                  <a:pt x="4829" y="1601"/>
                </a:lnTo>
                <a:lnTo>
                  <a:pt x="4829" y="1601"/>
                </a:lnTo>
                <a:lnTo>
                  <a:pt x="4825" y="1601"/>
                </a:lnTo>
                <a:lnTo>
                  <a:pt x="4825" y="1601"/>
                </a:lnTo>
                <a:lnTo>
                  <a:pt x="4825" y="1601"/>
                </a:lnTo>
                <a:lnTo>
                  <a:pt x="4825" y="1605"/>
                </a:lnTo>
                <a:lnTo>
                  <a:pt x="4825" y="1610"/>
                </a:lnTo>
                <a:lnTo>
                  <a:pt x="4825" y="1610"/>
                </a:lnTo>
                <a:lnTo>
                  <a:pt x="4829" y="1605"/>
                </a:lnTo>
                <a:lnTo>
                  <a:pt x="4829" y="1605"/>
                </a:lnTo>
                <a:lnTo>
                  <a:pt x="4829" y="1601"/>
                </a:lnTo>
                <a:lnTo>
                  <a:pt x="4829" y="1605"/>
                </a:lnTo>
                <a:lnTo>
                  <a:pt x="4829" y="1610"/>
                </a:lnTo>
                <a:lnTo>
                  <a:pt x="4829" y="1610"/>
                </a:lnTo>
                <a:close/>
                <a:moveTo>
                  <a:pt x="1694" y="59"/>
                </a:moveTo>
                <a:lnTo>
                  <a:pt x="1699" y="59"/>
                </a:lnTo>
                <a:lnTo>
                  <a:pt x="1703" y="59"/>
                </a:lnTo>
                <a:lnTo>
                  <a:pt x="1703" y="63"/>
                </a:lnTo>
                <a:lnTo>
                  <a:pt x="1708" y="63"/>
                </a:lnTo>
                <a:lnTo>
                  <a:pt x="1708" y="63"/>
                </a:lnTo>
                <a:lnTo>
                  <a:pt x="1708" y="59"/>
                </a:lnTo>
                <a:lnTo>
                  <a:pt x="1712" y="59"/>
                </a:lnTo>
                <a:lnTo>
                  <a:pt x="1712" y="59"/>
                </a:lnTo>
                <a:lnTo>
                  <a:pt x="1712" y="59"/>
                </a:lnTo>
                <a:lnTo>
                  <a:pt x="1712" y="63"/>
                </a:lnTo>
                <a:lnTo>
                  <a:pt x="1712" y="63"/>
                </a:lnTo>
                <a:lnTo>
                  <a:pt x="1717" y="63"/>
                </a:lnTo>
                <a:lnTo>
                  <a:pt x="1717" y="63"/>
                </a:lnTo>
                <a:lnTo>
                  <a:pt x="1721" y="63"/>
                </a:lnTo>
                <a:lnTo>
                  <a:pt x="1721" y="63"/>
                </a:lnTo>
                <a:lnTo>
                  <a:pt x="1726" y="63"/>
                </a:lnTo>
                <a:lnTo>
                  <a:pt x="1726" y="63"/>
                </a:lnTo>
                <a:lnTo>
                  <a:pt x="1726" y="63"/>
                </a:lnTo>
                <a:lnTo>
                  <a:pt x="1726" y="59"/>
                </a:lnTo>
                <a:lnTo>
                  <a:pt x="1730" y="59"/>
                </a:lnTo>
                <a:lnTo>
                  <a:pt x="1730" y="59"/>
                </a:lnTo>
                <a:lnTo>
                  <a:pt x="1730" y="59"/>
                </a:lnTo>
                <a:lnTo>
                  <a:pt x="1730" y="59"/>
                </a:lnTo>
                <a:lnTo>
                  <a:pt x="1730" y="59"/>
                </a:lnTo>
                <a:lnTo>
                  <a:pt x="1730" y="59"/>
                </a:lnTo>
                <a:lnTo>
                  <a:pt x="1730" y="59"/>
                </a:lnTo>
                <a:lnTo>
                  <a:pt x="1730" y="54"/>
                </a:lnTo>
                <a:lnTo>
                  <a:pt x="1730" y="54"/>
                </a:lnTo>
                <a:lnTo>
                  <a:pt x="1726" y="54"/>
                </a:lnTo>
                <a:lnTo>
                  <a:pt x="1726" y="54"/>
                </a:lnTo>
                <a:lnTo>
                  <a:pt x="1721" y="54"/>
                </a:lnTo>
                <a:lnTo>
                  <a:pt x="1721" y="54"/>
                </a:lnTo>
                <a:lnTo>
                  <a:pt x="1717" y="54"/>
                </a:lnTo>
                <a:lnTo>
                  <a:pt x="1712" y="54"/>
                </a:lnTo>
                <a:lnTo>
                  <a:pt x="1712" y="59"/>
                </a:lnTo>
                <a:lnTo>
                  <a:pt x="1708" y="59"/>
                </a:lnTo>
                <a:lnTo>
                  <a:pt x="1703" y="59"/>
                </a:lnTo>
                <a:lnTo>
                  <a:pt x="1699" y="59"/>
                </a:lnTo>
                <a:lnTo>
                  <a:pt x="1694" y="59"/>
                </a:lnTo>
                <a:lnTo>
                  <a:pt x="1694" y="59"/>
                </a:lnTo>
                <a:lnTo>
                  <a:pt x="1690" y="59"/>
                </a:lnTo>
                <a:lnTo>
                  <a:pt x="1690" y="59"/>
                </a:lnTo>
                <a:lnTo>
                  <a:pt x="1690" y="59"/>
                </a:lnTo>
                <a:lnTo>
                  <a:pt x="1694" y="59"/>
                </a:lnTo>
                <a:close/>
                <a:moveTo>
                  <a:pt x="4102" y="1433"/>
                </a:moveTo>
                <a:lnTo>
                  <a:pt x="4102" y="1429"/>
                </a:lnTo>
                <a:lnTo>
                  <a:pt x="4102" y="1429"/>
                </a:lnTo>
                <a:lnTo>
                  <a:pt x="4102" y="1429"/>
                </a:lnTo>
                <a:lnTo>
                  <a:pt x="4102" y="1424"/>
                </a:lnTo>
                <a:lnTo>
                  <a:pt x="4102" y="1424"/>
                </a:lnTo>
                <a:lnTo>
                  <a:pt x="4102" y="1424"/>
                </a:lnTo>
                <a:lnTo>
                  <a:pt x="4098" y="1420"/>
                </a:lnTo>
                <a:lnTo>
                  <a:pt x="4098" y="1420"/>
                </a:lnTo>
                <a:lnTo>
                  <a:pt x="4098" y="1415"/>
                </a:lnTo>
                <a:lnTo>
                  <a:pt x="4093" y="1411"/>
                </a:lnTo>
                <a:lnTo>
                  <a:pt x="4093" y="1411"/>
                </a:lnTo>
                <a:lnTo>
                  <a:pt x="4093" y="1411"/>
                </a:lnTo>
                <a:lnTo>
                  <a:pt x="4093" y="1411"/>
                </a:lnTo>
                <a:lnTo>
                  <a:pt x="4093" y="1411"/>
                </a:lnTo>
                <a:lnTo>
                  <a:pt x="4093" y="1411"/>
                </a:lnTo>
                <a:lnTo>
                  <a:pt x="4093" y="1406"/>
                </a:lnTo>
                <a:lnTo>
                  <a:pt x="4088" y="1402"/>
                </a:lnTo>
                <a:lnTo>
                  <a:pt x="4088" y="1402"/>
                </a:lnTo>
                <a:lnTo>
                  <a:pt x="4084" y="1402"/>
                </a:lnTo>
                <a:lnTo>
                  <a:pt x="4084" y="1402"/>
                </a:lnTo>
                <a:lnTo>
                  <a:pt x="4084" y="1402"/>
                </a:lnTo>
                <a:lnTo>
                  <a:pt x="4079" y="1393"/>
                </a:lnTo>
                <a:lnTo>
                  <a:pt x="4075" y="1388"/>
                </a:lnTo>
                <a:lnTo>
                  <a:pt x="4075" y="1388"/>
                </a:lnTo>
                <a:lnTo>
                  <a:pt x="4070" y="1384"/>
                </a:lnTo>
                <a:lnTo>
                  <a:pt x="4070" y="1384"/>
                </a:lnTo>
                <a:lnTo>
                  <a:pt x="4066" y="1384"/>
                </a:lnTo>
                <a:lnTo>
                  <a:pt x="4066" y="1388"/>
                </a:lnTo>
                <a:lnTo>
                  <a:pt x="4066" y="1388"/>
                </a:lnTo>
                <a:lnTo>
                  <a:pt x="4070" y="1388"/>
                </a:lnTo>
                <a:lnTo>
                  <a:pt x="4070" y="1388"/>
                </a:lnTo>
                <a:lnTo>
                  <a:pt x="4075" y="1388"/>
                </a:lnTo>
                <a:lnTo>
                  <a:pt x="4075" y="1393"/>
                </a:lnTo>
                <a:lnTo>
                  <a:pt x="4075" y="1393"/>
                </a:lnTo>
                <a:lnTo>
                  <a:pt x="4075" y="1393"/>
                </a:lnTo>
                <a:lnTo>
                  <a:pt x="4075" y="1393"/>
                </a:lnTo>
                <a:lnTo>
                  <a:pt x="4075" y="1393"/>
                </a:lnTo>
                <a:lnTo>
                  <a:pt x="4070" y="1393"/>
                </a:lnTo>
                <a:lnTo>
                  <a:pt x="4070" y="1388"/>
                </a:lnTo>
                <a:lnTo>
                  <a:pt x="4070" y="1393"/>
                </a:lnTo>
                <a:lnTo>
                  <a:pt x="4070" y="1397"/>
                </a:lnTo>
                <a:lnTo>
                  <a:pt x="4070" y="1397"/>
                </a:lnTo>
                <a:lnTo>
                  <a:pt x="4070" y="1402"/>
                </a:lnTo>
                <a:lnTo>
                  <a:pt x="4070" y="1402"/>
                </a:lnTo>
                <a:lnTo>
                  <a:pt x="4070" y="1406"/>
                </a:lnTo>
                <a:lnTo>
                  <a:pt x="4070" y="1406"/>
                </a:lnTo>
                <a:lnTo>
                  <a:pt x="4070" y="1406"/>
                </a:lnTo>
                <a:lnTo>
                  <a:pt x="4066" y="1411"/>
                </a:lnTo>
                <a:lnTo>
                  <a:pt x="4066" y="1415"/>
                </a:lnTo>
                <a:lnTo>
                  <a:pt x="4066" y="1420"/>
                </a:lnTo>
                <a:lnTo>
                  <a:pt x="4066" y="1420"/>
                </a:lnTo>
                <a:lnTo>
                  <a:pt x="4066" y="1420"/>
                </a:lnTo>
                <a:lnTo>
                  <a:pt x="4066" y="1415"/>
                </a:lnTo>
                <a:lnTo>
                  <a:pt x="4066" y="1415"/>
                </a:lnTo>
                <a:lnTo>
                  <a:pt x="4066" y="1420"/>
                </a:lnTo>
                <a:lnTo>
                  <a:pt x="4066" y="1424"/>
                </a:lnTo>
                <a:lnTo>
                  <a:pt x="4066" y="1429"/>
                </a:lnTo>
                <a:lnTo>
                  <a:pt x="4070" y="1442"/>
                </a:lnTo>
                <a:lnTo>
                  <a:pt x="4070" y="1447"/>
                </a:lnTo>
                <a:lnTo>
                  <a:pt x="4075" y="1451"/>
                </a:lnTo>
                <a:lnTo>
                  <a:pt x="4075" y="1456"/>
                </a:lnTo>
                <a:lnTo>
                  <a:pt x="4079" y="1460"/>
                </a:lnTo>
                <a:lnTo>
                  <a:pt x="4084" y="1460"/>
                </a:lnTo>
                <a:lnTo>
                  <a:pt x="4084" y="1460"/>
                </a:lnTo>
                <a:lnTo>
                  <a:pt x="4088" y="1456"/>
                </a:lnTo>
                <a:lnTo>
                  <a:pt x="4098" y="1456"/>
                </a:lnTo>
                <a:lnTo>
                  <a:pt x="4098" y="1456"/>
                </a:lnTo>
                <a:lnTo>
                  <a:pt x="4102" y="1451"/>
                </a:lnTo>
                <a:lnTo>
                  <a:pt x="4102" y="1451"/>
                </a:lnTo>
                <a:lnTo>
                  <a:pt x="4102" y="1447"/>
                </a:lnTo>
                <a:lnTo>
                  <a:pt x="4102" y="1447"/>
                </a:lnTo>
                <a:lnTo>
                  <a:pt x="4107" y="1442"/>
                </a:lnTo>
                <a:lnTo>
                  <a:pt x="4107" y="1438"/>
                </a:lnTo>
                <a:lnTo>
                  <a:pt x="4107" y="1433"/>
                </a:lnTo>
                <a:lnTo>
                  <a:pt x="4102" y="1433"/>
                </a:lnTo>
                <a:close/>
                <a:moveTo>
                  <a:pt x="2833" y="782"/>
                </a:moveTo>
                <a:lnTo>
                  <a:pt x="2833" y="782"/>
                </a:lnTo>
                <a:lnTo>
                  <a:pt x="2833" y="787"/>
                </a:lnTo>
                <a:lnTo>
                  <a:pt x="2833" y="787"/>
                </a:lnTo>
                <a:lnTo>
                  <a:pt x="2833" y="787"/>
                </a:lnTo>
                <a:lnTo>
                  <a:pt x="2833" y="787"/>
                </a:lnTo>
                <a:lnTo>
                  <a:pt x="2833" y="787"/>
                </a:lnTo>
                <a:lnTo>
                  <a:pt x="2833" y="787"/>
                </a:lnTo>
                <a:lnTo>
                  <a:pt x="2833" y="787"/>
                </a:lnTo>
                <a:lnTo>
                  <a:pt x="2833" y="787"/>
                </a:lnTo>
                <a:lnTo>
                  <a:pt x="2833" y="791"/>
                </a:lnTo>
                <a:lnTo>
                  <a:pt x="2833" y="791"/>
                </a:lnTo>
                <a:lnTo>
                  <a:pt x="2833" y="791"/>
                </a:lnTo>
                <a:lnTo>
                  <a:pt x="2833" y="791"/>
                </a:lnTo>
                <a:lnTo>
                  <a:pt x="2837" y="791"/>
                </a:lnTo>
                <a:lnTo>
                  <a:pt x="2837" y="791"/>
                </a:lnTo>
                <a:lnTo>
                  <a:pt x="2833" y="796"/>
                </a:lnTo>
                <a:lnTo>
                  <a:pt x="2833" y="796"/>
                </a:lnTo>
                <a:lnTo>
                  <a:pt x="2833" y="796"/>
                </a:lnTo>
                <a:lnTo>
                  <a:pt x="2837" y="796"/>
                </a:lnTo>
                <a:lnTo>
                  <a:pt x="2837" y="796"/>
                </a:lnTo>
                <a:lnTo>
                  <a:pt x="2842" y="800"/>
                </a:lnTo>
                <a:lnTo>
                  <a:pt x="2842" y="796"/>
                </a:lnTo>
                <a:lnTo>
                  <a:pt x="2842" y="796"/>
                </a:lnTo>
                <a:lnTo>
                  <a:pt x="2842" y="791"/>
                </a:lnTo>
                <a:lnTo>
                  <a:pt x="2842" y="791"/>
                </a:lnTo>
                <a:lnTo>
                  <a:pt x="2842" y="787"/>
                </a:lnTo>
                <a:lnTo>
                  <a:pt x="2842" y="787"/>
                </a:lnTo>
                <a:lnTo>
                  <a:pt x="2846" y="782"/>
                </a:lnTo>
                <a:lnTo>
                  <a:pt x="2846" y="782"/>
                </a:lnTo>
                <a:lnTo>
                  <a:pt x="2846" y="778"/>
                </a:lnTo>
                <a:lnTo>
                  <a:pt x="2846" y="778"/>
                </a:lnTo>
                <a:lnTo>
                  <a:pt x="2846" y="773"/>
                </a:lnTo>
                <a:lnTo>
                  <a:pt x="2846" y="773"/>
                </a:lnTo>
                <a:lnTo>
                  <a:pt x="2846" y="773"/>
                </a:lnTo>
                <a:lnTo>
                  <a:pt x="2846" y="769"/>
                </a:lnTo>
                <a:lnTo>
                  <a:pt x="2846" y="769"/>
                </a:lnTo>
                <a:lnTo>
                  <a:pt x="2846" y="769"/>
                </a:lnTo>
                <a:lnTo>
                  <a:pt x="2842" y="769"/>
                </a:lnTo>
                <a:lnTo>
                  <a:pt x="2842" y="769"/>
                </a:lnTo>
                <a:lnTo>
                  <a:pt x="2842" y="769"/>
                </a:lnTo>
                <a:lnTo>
                  <a:pt x="2842" y="773"/>
                </a:lnTo>
                <a:lnTo>
                  <a:pt x="2842" y="773"/>
                </a:lnTo>
                <a:lnTo>
                  <a:pt x="2842" y="773"/>
                </a:lnTo>
                <a:lnTo>
                  <a:pt x="2842" y="773"/>
                </a:lnTo>
                <a:lnTo>
                  <a:pt x="2842" y="773"/>
                </a:lnTo>
                <a:lnTo>
                  <a:pt x="2842" y="773"/>
                </a:lnTo>
                <a:lnTo>
                  <a:pt x="2837" y="773"/>
                </a:lnTo>
                <a:lnTo>
                  <a:pt x="2837" y="773"/>
                </a:lnTo>
                <a:lnTo>
                  <a:pt x="2837" y="773"/>
                </a:lnTo>
                <a:lnTo>
                  <a:pt x="2837" y="773"/>
                </a:lnTo>
                <a:lnTo>
                  <a:pt x="2833" y="778"/>
                </a:lnTo>
                <a:lnTo>
                  <a:pt x="2833" y="778"/>
                </a:lnTo>
                <a:lnTo>
                  <a:pt x="2833" y="778"/>
                </a:lnTo>
                <a:lnTo>
                  <a:pt x="2833" y="778"/>
                </a:lnTo>
                <a:lnTo>
                  <a:pt x="2833" y="782"/>
                </a:lnTo>
                <a:lnTo>
                  <a:pt x="2833" y="782"/>
                </a:lnTo>
                <a:lnTo>
                  <a:pt x="2833" y="782"/>
                </a:lnTo>
                <a:lnTo>
                  <a:pt x="2833" y="782"/>
                </a:lnTo>
                <a:lnTo>
                  <a:pt x="2833" y="782"/>
                </a:lnTo>
                <a:lnTo>
                  <a:pt x="2833" y="782"/>
                </a:lnTo>
                <a:close/>
                <a:moveTo>
                  <a:pt x="2936" y="868"/>
                </a:moveTo>
                <a:lnTo>
                  <a:pt x="2936" y="868"/>
                </a:lnTo>
                <a:lnTo>
                  <a:pt x="2936" y="868"/>
                </a:lnTo>
                <a:lnTo>
                  <a:pt x="2936" y="868"/>
                </a:lnTo>
                <a:lnTo>
                  <a:pt x="2941" y="859"/>
                </a:lnTo>
                <a:lnTo>
                  <a:pt x="2941" y="859"/>
                </a:lnTo>
                <a:lnTo>
                  <a:pt x="2941" y="859"/>
                </a:lnTo>
                <a:lnTo>
                  <a:pt x="2941" y="859"/>
                </a:lnTo>
                <a:lnTo>
                  <a:pt x="2941" y="855"/>
                </a:lnTo>
                <a:lnTo>
                  <a:pt x="2941" y="855"/>
                </a:lnTo>
                <a:lnTo>
                  <a:pt x="2936" y="859"/>
                </a:lnTo>
                <a:lnTo>
                  <a:pt x="2936" y="859"/>
                </a:lnTo>
                <a:lnTo>
                  <a:pt x="2936" y="859"/>
                </a:lnTo>
                <a:lnTo>
                  <a:pt x="2936" y="859"/>
                </a:lnTo>
                <a:lnTo>
                  <a:pt x="2932" y="859"/>
                </a:lnTo>
                <a:lnTo>
                  <a:pt x="2932" y="859"/>
                </a:lnTo>
                <a:lnTo>
                  <a:pt x="2927" y="859"/>
                </a:lnTo>
                <a:lnTo>
                  <a:pt x="2927" y="859"/>
                </a:lnTo>
                <a:lnTo>
                  <a:pt x="2927" y="859"/>
                </a:lnTo>
                <a:lnTo>
                  <a:pt x="2927" y="859"/>
                </a:lnTo>
                <a:lnTo>
                  <a:pt x="2923" y="859"/>
                </a:lnTo>
                <a:lnTo>
                  <a:pt x="2923" y="859"/>
                </a:lnTo>
                <a:lnTo>
                  <a:pt x="2918" y="864"/>
                </a:lnTo>
                <a:lnTo>
                  <a:pt x="2918" y="859"/>
                </a:lnTo>
                <a:lnTo>
                  <a:pt x="2914" y="864"/>
                </a:lnTo>
                <a:lnTo>
                  <a:pt x="2914" y="864"/>
                </a:lnTo>
                <a:lnTo>
                  <a:pt x="2914" y="864"/>
                </a:lnTo>
                <a:lnTo>
                  <a:pt x="2909" y="864"/>
                </a:lnTo>
                <a:lnTo>
                  <a:pt x="2909" y="859"/>
                </a:lnTo>
                <a:lnTo>
                  <a:pt x="2905" y="859"/>
                </a:lnTo>
                <a:lnTo>
                  <a:pt x="2905" y="859"/>
                </a:lnTo>
                <a:lnTo>
                  <a:pt x="2905" y="859"/>
                </a:lnTo>
                <a:lnTo>
                  <a:pt x="2905" y="859"/>
                </a:lnTo>
                <a:lnTo>
                  <a:pt x="2905" y="859"/>
                </a:lnTo>
                <a:lnTo>
                  <a:pt x="2900" y="859"/>
                </a:lnTo>
                <a:lnTo>
                  <a:pt x="2900" y="859"/>
                </a:lnTo>
                <a:lnTo>
                  <a:pt x="2900" y="859"/>
                </a:lnTo>
                <a:lnTo>
                  <a:pt x="2900" y="864"/>
                </a:lnTo>
                <a:lnTo>
                  <a:pt x="2896" y="859"/>
                </a:lnTo>
                <a:lnTo>
                  <a:pt x="2896" y="859"/>
                </a:lnTo>
                <a:lnTo>
                  <a:pt x="2896" y="859"/>
                </a:lnTo>
                <a:lnTo>
                  <a:pt x="2896" y="859"/>
                </a:lnTo>
                <a:lnTo>
                  <a:pt x="2896" y="859"/>
                </a:lnTo>
                <a:lnTo>
                  <a:pt x="2891" y="859"/>
                </a:lnTo>
                <a:lnTo>
                  <a:pt x="2891" y="864"/>
                </a:lnTo>
                <a:lnTo>
                  <a:pt x="2891" y="864"/>
                </a:lnTo>
                <a:lnTo>
                  <a:pt x="2891" y="868"/>
                </a:lnTo>
                <a:lnTo>
                  <a:pt x="2891" y="868"/>
                </a:lnTo>
                <a:lnTo>
                  <a:pt x="2896" y="868"/>
                </a:lnTo>
                <a:lnTo>
                  <a:pt x="2896" y="868"/>
                </a:lnTo>
                <a:lnTo>
                  <a:pt x="2896" y="868"/>
                </a:lnTo>
                <a:lnTo>
                  <a:pt x="2900" y="868"/>
                </a:lnTo>
                <a:lnTo>
                  <a:pt x="2900" y="868"/>
                </a:lnTo>
                <a:lnTo>
                  <a:pt x="2900" y="873"/>
                </a:lnTo>
                <a:lnTo>
                  <a:pt x="2905" y="873"/>
                </a:lnTo>
                <a:lnTo>
                  <a:pt x="2905" y="873"/>
                </a:lnTo>
                <a:lnTo>
                  <a:pt x="2905" y="873"/>
                </a:lnTo>
                <a:lnTo>
                  <a:pt x="2905" y="873"/>
                </a:lnTo>
                <a:lnTo>
                  <a:pt x="2909" y="877"/>
                </a:lnTo>
                <a:lnTo>
                  <a:pt x="2914" y="877"/>
                </a:lnTo>
                <a:lnTo>
                  <a:pt x="2914" y="877"/>
                </a:lnTo>
                <a:lnTo>
                  <a:pt x="2918" y="877"/>
                </a:lnTo>
                <a:lnTo>
                  <a:pt x="2918" y="877"/>
                </a:lnTo>
                <a:lnTo>
                  <a:pt x="2918" y="882"/>
                </a:lnTo>
                <a:lnTo>
                  <a:pt x="2923" y="882"/>
                </a:lnTo>
                <a:lnTo>
                  <a:pt x="2923" y="886"/>
                </a:lnTo>
                <a:lnTo>
                  <a:pt x="2927" y="886"/>
                </a:lnTo>
                <a:lnTo>
                  <a:pt x="2927" y="886"/>
                </a:lnTo>
                <a:lnTo>
                  <a:pt x="2927" y="886"/>
                </a:lnTo>
                <a:lnTo>
                  <a:pt x="2932" y="886"/>
                </a:lnTo>
                <a:lnTo>
                  <a:pt x="2932" y="886"/>
                </a:lnTo>
                <a:lnTo>
                  <a:pt x="2936" y="886"/>
                </a:lnTo>
                <a:lnTo>
                  <a:pt x="2936" y="886"/>
                </a:lnTo>
                <a:lnTo>
                  <a:pt x="2932" y="886"/>
                </a:lnTo>
                <a:lnTo>
                  <a:pt x="2936" y="882"/>
                </a:lnTo>
                <a:lnTo>
                  <a:pt x="2936" y="882"/>
                </a:lnTo>
                <a:lnTo>
                  <a:pt x="2936" y="882"/>
                </a:lnTo>
                <a:lnTo>
                  <a:pt x="2936" y="882"/>
                </a:lnTo>
                <a:lnTo>
                  <a:pt x="2936" y="882"/>
                </a:lnTo>
                <a:lnTo>
                  <a:pt x="2936" y="877"/>
                </a:lnTo>
                <a:lnTo>
                  <a:pt x="2936" y="877"/>
                </a:lnTo>
                <a:lnTo>
                  <a:pt x="2936" y="877"/>
                </a:lnTo>
                <a:lnTo>
                  <a:pt x="2936" y="877"/>
                </a:lnTo>
                <a:lnTo>
                  <a:pt x="2936" y="877"/>
                </a:lnTo>
                <a:lnTo>
                  <a:pt x="2936" y="877"/>
                </a:lnTo>
                <a:lnTo>
                  <a:pt x="2932" y="873"/>
                </a:lnTo>
                <a:lnTo>
                  <a:pt x="2932" y="873"/>
                </a:lnTo>
                <a:lnTo>
                  <a:pt x="2932" y="873"/>
                </a:lnTo>
                <a:lnTo>
                  <a:pt x="2932" y="873"/>
                </a:lnTo>
                <a:lnTo>
                  <a:pt x="2936" y="868"/>
                </a:lnTo>
                <a:close/>
                <a:moveTo>
                  <a:pt x="2828" y="809"/>
                </a:moveTo>
                <a:lnTo>
                  <a:pt x="2828" y="809"/>
                </a:lnTo>
                <a:lnTo>
                  <a:pt x="2828" y="809"/>
                </a:lnTo>
                <a:lnTo>
                  <a:pt x="2824" y="809"/>
                </a:lnTo>
                <a:lnTo>
                  <a:pt x="2824" y="809"/>
                </a:lnTo>
                <a:lnTo>
                  <a:pt x="2824" y="809"/>
                </a:lnTo>
                <a:lnTo>
                  <a:pt x="2824" y="809"/>
                </a:lnTo>
                <a:lnTo>
                  <a:pt x="2824" y="814"/>
                </a:lnTo>
                <a:lnTo>
                  <a:pt x="2824" y="814"/>
                </a:lnTo>
                <a:lnTo>
                  <a:pt x="2828" y="814"/>
                </a:lnTo>
                <a:lnTo>
                  <a:pt x="2828" y="814"/>
                </a:lnTo>
                <a:lnTo>
                  <a:pt x="2828" y="818"/>
                </a:lnTo>
                <a:lnTo>
                  <a:pt x="2828" y="818"/>
                </a:lnTo>
                <a:lnTo>
                  <a:pt x="2828" y="818"/>
                </a:lnTo>
                <a:lnTo>
                  <a:pt x="2828" y="823"/>
                </a:lnTo>
                <a:lnTo>
                  <a:pt x="2828" y="823"/>
                </a:lnTo>
                <a:lnTo>
                  <a:pt x="2828" y="823"/>
                </a:lnTo>
                <a:lnTo>
                  <a:pt x="2828" y="823"/>
                </a:lnTo>
                <a:lnTo>
                  <a:pt x="2828" y="827"/>
                </a:lnTo>
                <a:lnTo>
                  <a:pt x="2828" y="827"/>
                </a:lnTo>
                <a:lnTo>
                  <a:pt x="2828" y="827"/>
                </a:lnTo>
                <a:lnTo>
                  <a:pt x="2828" y="827"/>
                </a:lnTo>
                <a:lnTo>
                  <a:pt x="2828" y="827"/>
                </a:lnTo>
                <a:lnTo>
                  <a:pt x="2828" y="832"/>
                </a:lnTo>
                <a:lnTo>
                  <a:pt x="2828" y="827"/>
                </a:lnTo>
                <a:lnTo>
                  <a:pt x="2828" y="832"/>
                </a:lnTo>
                <a:lnTo>
                  <a:pt x="2828" y="832"/>
                </a:lnTo>
                <a:lnTo>
                  <a:pt x="2828" y="832"/>
                </a:lnTo>
                <a:lnTo>
                  <a:pt x="2828" y="832"/>
                </a:lnTo>
                <a:lnTo>
                  <a:pt x="2828" y="832"/>
                </a:lnTo>
                <a:lnTo>
                  <a:pt x="2828" y="836"/>
                </a:lnTo>
                <a:lnTo>
                  <a:pt x="2828" y="841"/>
                </a:lnTo>
                <a:lnTo>
                  <a:pt x="2828" y="841"/>
                </a:lnTo>
                <a:lnTo>
                  <a:pt x="2828" y="841"/>
                </a:lnTo>
                <a:lnTo>
                  <a:pt x="2833" y="846"/>
                </a:lnTo>
                <a:lnTo>
                  <a:pt x="2833" y="846"/>
                </a:lnTo>
                <a:lnTo>
                  <a:pt x="2833" y="846"/>
                </a:lnTo>
                <a:lnTo>
                  <a:pt x="2833" y="846"/>
                </a:lnTo>
                <a:lnTo>
                  <a:pt x="2837" y="846"/>
                </a:lnTo>
                <a:lnTo>
                  <a:pt x="2837" y="846"/>
                </a:lnTo>
                <a:lnTo>
                  <a:pt x="2837" y="841"/>
                </a:lnTo>
                <a:lnTo>
                  <a:pt x="2837" y="841"/>
                </a:lnTo>
                <a:lnTo>
                  <a:pt x="2837" y="841"/>
                </a:lnTo>
                <a:lnTo>
                  <a:pt x="2837" y="841"/>
                </a:lnTo>
                <a:lnTo>
                  <a:pt x="2842" y="841"/>
                </a:lnTo>
                <a:lnTo>
                  <a:pt x="2842" y="841"/>
                </a:lnTo>
                <a:lnTo>
                  <a:pt x="2842" y="841"/>
                </a:lnTo>
                <a:lnTo>
                  <a:pt x="2846" y="841"/>
                </a:lnTo>
                <a:lnTo>
                  <a:pt x="2846" y="841"/>
                </a:lnTo>
                <a:lnTo>
                  <a:pt x="2846" y="836"/>
                </a:lnTo>
                <a:lnTo>
                  <a:pt x="2846" y="836"/>
                </a:lnTo>
                <a:lnTo>
                  <a:pt x="2846" y="827"/>
                </a:lnTo>
                <a:lnTo>
                  <a:pt x="2846" y="823"/>
                </a:lnTo>
                <a:lnTo>
                  <a:pt x="2846" y="823"/>
                </a:lnTo>
                <a:lnTo>
                  <a:pt x="2846" y="823"/>
                </a:lnTo>
                <a:lnTo>
                  <a:pt x="2846" y="818"/>
                </a:lnTo>
                <a:lnTo>
                  <a:pt x="2851" y="818"/>
                </a:lnTo>
                <a:lnTo>
                  <a:pt x="2851" y="818"/>
                </a:lnTo>
                <a:lnTo>
                  <a:pt x="2851" y="814"/>
                </a:lnTo>
                <a:lnTo>
                  <a:pt x="2851" y="814"/>
                </a:lnTo>
                <a:lnTo>
                  <a:pt x="2846" y="809"/>
                </a:lnTo>
                <a:lnTo>
                  <a:pt x="2846" y="809"/>
                </a:lnTo>
                <a:lnTo>
                  <a:pt x="2846" y="809"/>
                </a:lnTo>
                <a:lnTo>
                  <a:pt x="2846" y="805"/>
                </a:lnTo>
                <a:lnTo>
                  <a:pt x="2846" y="805"/>
                </a:lnTo>
                <a:lnTo>
                  <a:pt x="2846" y="805"/>
                </a:lnTo>
                <a:lnTo>
                  <a:pt x="2846" y="805"/>
                </a:lnTo>
                <a:lnTo>
                  <a:pt x="2846" y="805"/>
                </a:lnTo>
                <a:lnTo>
                  <a:pt x="2846" y="805"/>
                </a:lnTo>
                <a:lnTo>
                  <a:pt x="2846" y="805"/>
                </a:lnTo>
                <a:lnTo>
                  <a:pt x="2846" y="805"/>
                </a:lnTo>
                <a:lnTo>
                  <a:pt x="2842" y="800"/>
                </a:lnTo>
                <a:lnTo>
                  <a:pt x="2842" y="800"/>
                </a:lnTo>
                <a:lnTo>
                  <a:pt x="2842" y="800"/>
                </a:lnTo>
                <a:lnTo>
                  <a:pt x="2842" y="800"/>
                </a:lnTo>
                <a:lnTo>
                  <a:pt x="2842" y="800"/>
                </a:lnTo>
                <a:lnTo>
                  <a:pt x="2837" y="805"/>
                </a:lnTo>
                <a:lnTo>
                  <a:pt x="2837" y="805"/>
                </a:lnTo>
                <a:lnTo>
                  <a:pt x="2833" y="805"/>
                </a:lnTo>
                <a:lnTo>
                  <a:pt x="2833" y="809"/>
                </a:lnTo>
                <a:lnTo>
                  <a:pt x="2828" y="809"/>
                </a:lnTo>
                <a:lnTo>
                  <a:pt x="2828" y="809"/>
                </a:lnTo>
                <a:close/>
                <a:moveTo>
                  <a:pt x="4287" y="1320"/>
                </a:moveTo>
                <a:lnTo>
                  <a:pt x="4287" y="1320"/>
                </a:lnTo>
                <a:lnTo>
                  <a:pt x="4287" y="1320"/>
                </a:lnTo>
                <a:lnTo>
                  <a:pt x="4287" y="1320"/>
                </a:lnTo>
                <a:lnTo>
                  <a:pt x="4287" y="1316"/>
                </a:lnTo>
                <a:lnTo>
                  <a:pt x="4287" y="1316"/>
                </a:lnTo>
                <a:lnTo>
                  <a:pt x="4287" y="1316"/>
                </a:lnTo>
                <a:lnTo>
                  <a:pt x="4287" y="1316"/>
                </a:lnTo>
                <a:lnTo>
                  <a:pt x="4287" y="1311"/>
                </a:lnTo>
                <a:lnTo>
                  <a:pt x="4287" y="1311"/>
                </a:lnTo>
                <a:lnTo>
                  <a:pt x="4287" y="1311"/>
                </a:lnTo>
                <a:lnTo>
                  <a:pt x="4287" y="1311"/>
                </a:lnTo>
                <a:lnTo>
                  <a:pt x="4283" y="1311"/>
                </a:lnTo>
                <a:lnTo>
                  <a:pt x="4283" y="1316"/>
                </a:lnTo>
                <a:lnTo>
                  <a:pt x="4283" y="1316"/>
                </a:lnTo>
                <a:lnTo>
                  <a:pt x="4283" y="1320"/>
                </a:lnTo>
                <a:lnTo>
                  <a:pt x="4283" y="1320"/>
                </a:lnTo>
                <a:lnTo>
                  <a:pt x="4283" y="1325"/>
                </a:lnTo>
                <a:lnTo>
                  <a:pt x="4283" y="1325"/>
                </a:lnTo>
                <a:lnTo>
                  <a:pt x="4283" y="1325"/>
                </a:lnTo>
                <a:lnTo>
                  <a:pt x="4283" y="1329"/>
                </a:lnTo>
                <a:lnTo>
                  <a:pt x="4283" y="1329"/>
                </a:lnTo>
                <a:lnTo>
                  <a:pt x="4283" y="1329"/>
                </a:lnTo>
                <a:lnTo>
                  <a:pt x="4283" y="1334"/>
                </a:lnTo>
                <a:lnTo>
                  <a:pt x="4283" y="1334"/>
                </a:lnTo>
                <a:lnTo>
                  <a:pt x="4283" y="1334"/>
                </a:lnTo>
                <a:lnTo>
                  <a:pt x="4287" y="1334"/>
                </a:lnTo>
                <a:lnTo>
                  <a:pt x="4283" y="1334"/>
                </a:lnTo>
                <a:lnTo>
                  <a:pt x="4283" y="1334"/>
                </a:lnTo>
                <a:lnTo>
                  <a:pt x="4283" y="1338"/>
                </a:lnTo>
                <a:lnTo>
                  <a:pt x="4283" y="1338"/>
                </a:lnTo>
                <a:lnTo>
                  <a:pt x="4283" y="1338"/>
                </a:lnTo>
                <a:lnTo>
                  <a:pt x="4283" y="1343"/>
                </a:lnTo>
                <a:lnTo>
                  <a:pt x="4283" y="1343"/>
                </a:lnTo>
                <a:lnTo>
                  <a:pt x="4283" y="1343"/>
                </a:lnTo>
                <a:lnTo>
                  <a:pt x="4283" y="1343"/>
                </a:lnTo>
                <a:lnTo>
                  <a:pt x="4283" y="1347"/>
                </a:lnTo>
                <a:lnTo>
                  <a:pt x="4283" y="1347"/>
                </a:lnTo>
                <a:lnTo>
                  <a:pt x="4287" y="1352"/>
                </a:lnTo>
                <a:lnTo>
                  <a:pt x="4287" y="1347"/>
                </a:lnTo>
                <a:lnTo>
                  <a:pt x="4287" y="1347"/>
                </a:lnTo>
                <a:lnTo>
                  <a:pt x="4287" y="1343"/>
                </a:lnTo>
                <a:lnTo>
                  <a:pt x="4287" y="1343"/>
                </a:lnTo>
                <a:lnTo>
                  <a:pt x="4287" y="1343"/>
                </a:lnTo>
                <a:lnTo>
                  <a:pt x="4287" y="1343"/>
                </a:lnTo>
                <a:lnTo>
                  <a:pt x="4287" y="1338"/>
                </a:lnTo>
                <a:lnTo>
                  <a:pt x="4287" y="1338"/>
                </a:lnTo>
                <a:lnTo>
                  <a:pt x="4287" y="1338"/>
                </a:lnTo>
                <a:lnTo>
                  <a:pt x="4287" y="1338"/>
                </a:lnTo>
                <a:lnTo>
                  <a:pt x="4287" y="1334"/>
                </a:lnTo>
                <a:lnTo>
                  <a:pt x="4287" y="1334"/>
                </a:lnTo>
                <a:lnTo>
                  <a:pt x="4287" y="1329"/>
                </a:lnTo>
                <a:lnTo>
                  <a:pt x="4287" y="1329"/>
                </a:lnTo>
                <a:lnTo>
                  <a:pt x="4287" y="1325"/>
                </a:lnTo>
                <a:lnTo>
                  <a:pt x="4287" y="1320"/>
                </a:lnTo>
                <a:close/>
                <a:moveTo>
                  <a:pt x="4341" y="1243"/>
                </a:moveTo>
                <a:lnTo>
                  <a:pt x="4341" y="1243"/>
                </a:lnTo>
                <a:lnTo>
                  <a:pt x="4341" y="1239"/>
                </a:lnTo>
                <a:lnTo>
                  <a:pt x="4341" y="1239"/>
                </a:lnTo>
                <a:lnTo>
                  <a:pt x="4341" y="1234"/>
                </a:lnTo>
                <a:lnTo>
                  <a:pt x="4341" y="1234"/>
                </a:lnTo>
                <a:lnTo>
                  <a:pt x="4341" y="1234"/>
                </a:lnTo>
                <a:lnTo>
                  <a:pt x="4341" y="1234"/>
                </a:lnTo>
                <a:lnTo>
                  <a:pt x="4346" y="1234"/>
                </a:lnTo>
                <a:lnTo>
                  <a:pt x="4346" y="1239"/>
                </a:lnTo>
                <a:lnTo>
                  <a:pt x="4346" y="1239"/>
                </a:lnTo>
                <a:lnTo>
                  <a:pt x="4346" y="1239"/>
                </a:lnTo>
                <a:lnTo>
                  <a:pt x="4346" y="1243"/>
                </a:lnTo>
                <a:lnTo>
                  <a:pt x="4351" y="1243"/>
                </a:lnTo>
                <a:lnTo>
                  <a:pt x="4351" y="1248"/>
                </a:lnTo>
                <a:lnTo>
                  <a:pt x="4351" y="1248"/>
                </a:lnTo>
                <a:lnTo>
                  <a:pt x="4355" y="1248"/>
                </a:lnTo>
                <a:lnTo>
                  <a:pt x="4355" y="1248"/>
                </a:lnTo>
                <a:lnTo>
                  <a:pt x="4355" y="1248"/>
                </a:lnTo>
                <a:lnTo>
                  <a:pt x="4360" y="1248"/>
                </a:lnTo>
                <a:lnTo>
                  <a:pt x="4355" y="1248"/>
                </a:lnTo>
                <a:lnTo>
                  <a:pt x="4355" y="1252"/>
                </a:lnTo>
                <a:lnTo>
                  <a:pt x="4355" y="1257"/>
                </a:lnTo>
                <a:lnTo>
                  <a:pt x="4355" y="1257"/>
                </a:lnTo>
                <a:lnTo>
                  <a:pt x="4355" y="1261"/>
                </a:lnTo>
                <a:lnTo>
                  <a:pt x="4360" y="1261"/>
                </a:lnTo>
                <a:lnTo>
                  <a:pt x="4364" y="1271"/>
                </a:lnTo>
                <a:lnTo>
                  <a:pt x="4364" y="1275"/>
                </a:lnTo>
                <a:lnTo>
                  <a:pt x="4364" y="1275"/>
                </a:lnTo>
                <a:lnTo>
                  <a:pt x="4364" y="1284"/>
                </a:lnTo>
                <a:lnTo>
                  <a:pt x="4364" y="1284"/>
                </a:lnTo>
                <a:lnTo>
                  <a:pt x="4369" y="1284"/>
                </a:lnTo>
                <a:lnTo>
                  <a:pt x="4369" y="1289"/>
                </a:lnTo>
                <a:lnTo>
                  <a:pt x="4369" y="1284"/>
                </a:lnTo>
                <a:lnTo>
                  <a:pt x="4369" y="1289"/>
                </a:lnTo>
                <a:lnTo>
                  <a:pt x="4369" y="1289"/>
                </a:lnTo>
                <a:lnTo>
                  <a:pt x="4369" y="1293"/>
                </a:lnTo>
                <a:lnTo>
                  <a:pt x="4373" y="1298"/>
                </a:lnTo>
                <a:lnTo>
                  <a:pt x="4373" y="1298"/>
                </a:lnTo>
                <a:lnTo>
                  <a:pt x="4373" y="1302"/>
                </a:lnTo>
                <a:lnTo>
                  <a:pt x="4373" y="1307"/>
                </a:lnTo>
                <a:lnTo>
                  <a:pt x="4373" y="1307"/>
                </a:lnTo>
                <a:lnTo>
                  <a:pt x="4373" y="1298"/>
                </a:lnTo>
                <a:lnTo>
                  <a:pt x="4373" y="1302"/>
                </a:lnTo>
                <a:lnTo>
                  <a:pt x="4373" y="1302"/>
                </a:lnTo>
                <a:lnTo>
                  <a:pt x="4378" y="1307"/>
                </a:lnTo>
                <a:lnTo>
                  <a:pt x="4378" y="1311"/>
                </a:lnTo>
                <a:lnTo>
                  <a:pt x="4382" y="1311"/>
                </a:lnTo>
                <a:lnTo>
                  <a:pt x="4382" y="1316"/>
                </a:lnTo>
                <a:lnTo>
                  <a:pt x="4382" y="1320"/>
                </a:lnTo>
                <a:lnTo>
                  <a:pt x="4387" y="1320"/>
                </a:lnTo>
                <a:lnTo>
                  <a:pt x="4387" y="1325"/>
                </a:lnTo>
                <a:lnTo>
                  <a:pt x="4387" y="1325"/>
                </a:lnTo>
                <a:lnTo>
                  <a:pt x="4387" y="1329"/>
                </a:lnTo>
                <a:lnTo>
                  <a:pt x="4387" y="1329"/>
                </a:lnTo>
                <a:lnTo>
                  <a:pt x="4387" y="1334"/>
                </a:lnTo>
                <a:lnTo>
                  <a:pt x="4387" y="1334"/>
                </a:lnTo>
                <a:lnTo>
                  <a:pt x="4387" y="1334"/>
                </a:lnTo>
                <a:lnTo>
                  <a:pt x="4387" y="1334"/>
                </a:lnTo>
                <a:lnTo>
                  <a:pt x="4387" y="1334"/>
                </a:lnTo>
                <a:lnTo>
                  <a:pt x="4387" y="1334"/>
                </a:lnTo>
                <a:lnTo>
                  <a:pt x="4387" y="1338"/>
                </a:lnTo>
                <a:lnTo>
                  <a:pt x="4387" y="1338"/>
                </a:lnTo>
                <a:lnTo>
                  <a:pt x="4387" y="1338"/>
                </a:lnTo>
                <a:lnTo>
                  <a:pt x="4387" y="1343"/>
                </a:lnTo>
                <a:lnTo>
                  <a:pt x="4387" y="1343"/>
                </a:lnTo>
                <a:lnTo>
                  <a:pt x="4387" y="1343"/>
                </a:lnTo>
                <a:lnTo>
                  <a:pt x="4387" y="1343"/>
                </a:lnTo>
                <a:lnTo>
                  <a:pt x="4391" y="1343"/>
                </a:lnTo>
                <a:lnTo>
                  <a:pt x="4391" y="1343"/>
                </a:lnTo>
                <a:lnTo>
                  <a:pt x="4391" y="1343"/>
                </a:lnTo>
                <a:lnTo>
                  <a:pt x="4391" y="1347"/>
                </a:lnTo>
                <a:lnTo>
                  <a:pt x="4391" y="1347"/>
                </a:lnTo>
                <a:lnTo>
                  <a:pt x="4391" y="1347"/>
                </a:lnTo>
                <a:lnTo>
                  <a:pt x="4391" y="1352"/>
                </a:lnTo>
                <a:lnTo>
                  <a:pt x="4391" y="1352"/>
                </a:lnTo>
                <a:lnTo>
                  <a:pt x="4391" y="1352"/>
                </a:lnTo>
                <a:lnTo>
                  <a:pt x="4391" y="1356"/>
                </a:lnTo>
                <a:lnTo>
                  <a:pt x="4391" y="1356"/>
                </a:lnTo>
                <a:lnTo>
                  <a:pt x="4387" y="1361"/>
                </a:lnTo>
                <a:lnTo>
                  <a:pt x="4387" y="1365"/>
                </a:lnTo>
                <a:lnTo>
                  <a:pt x="4387" y="1365"/>
                </a:lnTo>
                <a:lnTo>
                  <a:pt x="4387" y="1365"/>
                </a:lnTo>
                <a:lnTo>
                  <a:pt x="4387" y="1370"/>
                </a:lnTo>
                <a:lnTo>
                  <a:pt x="4387" y="1375"/>
                </a:lnTo>
                <a:lnTo>
                  <a:pt x="4391" y="1375"/>
                </a:lnTo>
                <a:lnTo>
                  <a:pt x="4391" y="1379"/>
                </a:lnTo>
                <a:lnTo>
                  <a:pt x="4391" y="1375"/>
                </a:lnTo>
                <a:lnTo>
                  <a:pt x="4391" y="1375"/>
                </a:lnTo>
                <a:lnTo>
                  <a:pt x="4391" y="1384"/>
                </a:lnTo>
                <a:lnTo>
                  <a:pt x="4391" y="1388"/>
                </a:lnTo>
                <a:lnTo>
                  <a:pt x="4391" y="1388"/>
                </a:lnTo>
                <a:lnTo>
                  <a:pt x="4387" y="1393"/>
                </a:lnTo>
                <a:lnTo>
                  <a:pt x="4387" y="1397"/>
                </a:lnTo>
                <a:lnTo>
                  <a:pt x="4387" y="1402"/>
                </a:lnTo>
                <a:lnTo>
                  <a:pt x="4387" y="1406"/>
                </a:lnTo>
                <a:lnTo>
                  <a:pt x="4387" y="1411"/>
                </a:lnTo>
                <a:lnTo>
                  <a:pt x="4391" y="1415"/>
                </a:lnTo>
                <a:lnTo>
                  <a:pt x="4391" y="1415"/>
                </a:lnTo>
                <a:lnTo>
                  <a:pt x="4391" y="1415"/>
                </a:lnTo>
                <a:lnTo>
                  <a:pt x="4391" y="1411"/>
                </a:lnTo>
                <a:lnTo>
                  <a:pt x="4391" y="1411"/>
                </a:lnTo>
                <a:lnTo>
                  <a:pt x="4396" y="1411"/>
                </a:lnTo>
                <a:lnTo>
                  <a:pt x="4396" y="1411"/>
                </a:lnTo>
                <a:lnTo>
                  <a:pt x="4396" y="1411"/>
                </a:lnTo>
                <a:lnTo>
                  <a:pt x="4396" y="1415"/>
                </a:lnTo>
                <a:lnTo>
                  <a:pt x="4400" y="1415"/>
                </a:lnTo>
                <a:lnTo>
                  <a:pt x="4400" y="1420"/>
                </a:lnTo>
                <a:lnTo>
                  <a:pt x="4405" y="1420"/>
                </a:lnTo>
                <a:lnTo>
                  <a:pt x="4405" y="1424"/>
                </a:lnTo>
                <a:lnTo>
                  <a:pt x="4405" y="1424"/>
                </a:lnTo>
                <a:lnTo>
                  <a:pt x="4405" y="1424"/>
                </a:lnTo>
                <a:lnTo>
                  <a:pt x="4405" y="1424"/>
                </a:lnTo>
                <a:lnTo>
                  <a:pt x="4409" y="1424"/>
                </a:lnTo>
                <a:lnTo>
                  <a:pt x="4409" y="1429"/>
                </a:lnTo>
                <a:lnTo>
                  <a:pt x="4409" y="1429"/>
                </a:lnTo>
                <a:lnTo>
                  <a:pt x="4414" y="1429"/>
                </a:lnTo>
                <a:lnTo>
                  <a:pt x="4414" y="1429"/>
                </a:lnTo>
                <a:lnTo>
                  <a:pt x="4414" y="1433"/>
                </a:lnTo>
                <a:lnTo>
                  <a:pt x="4414" y="1433"/>
                </a:lnTo>
                <a:lnTo>
                  <a:pt x="4414" y="1433"/>
                </a:lnTo>
                <a:lnTo>
                  <a:pt x="4414" y="1433"/>
                </a:lnTo>
                <a:lnTo>
                  <a:pt x="4414" y="1438"/>
                </a:lnTo>
                <a:lnTo>
                  <a:pt x="4418" y="1442"/>
                </a:lnTo>
                <a:lnTo>
                  <a:pt x="4423" y="1447"/>
                </a:lnTo>
                <a:lnTo>
                  <a:pt x="4423" y="1451"/>
                </a:lnTo>
                <a:lnTo>
                  <a:pt x="4427" y="1451"/>
                </a:lnTo>
                <a:lnTo>
                  <a:pt x="4427" y="1456"/>
                </a:lnTo>
                <a:lnTo>
                  <a:pt x="4427" y="1460"/>
                </a:lnTo>
                <a:lnTo>
                  <a:pt x="4427" y="1465"/>
                </a:lnTo>
                <a:lnTo>
                  <a:pt x="4432" y="1474"/>
                </a:lnTo>
                <a:lnTo>
                  <a:pt x="4436" y="1483"/>
                </a:lnTo>
                <a:lnTo>
                  <a:pt x="4436" y="1488"/>
                </a:lnTo>
                <a:lnTo>
                  <a:pt x="4436" y="1492"/>
                </a:lnTo>
                <a:lnTo>
                  <a:pt x="4436" y="1497"/>
                </a:lnTo>
                <a:lnTo>
                  <a:pt x="4436" y="1497"/>
                </a:lnTo>
                <a:lnTo>
                  <a:pt x="4436" y="1497"/>
                </a:lnTo>
                <a:lnTo>
                  <a:pt x="4436" y="1497"/>
                </a:lnTo>
                <a:lnTo>
                  <a:pt x="4436" y="1501"/>
                </a:lnTo>
                <a:lnTo>
                  <a:pt x="4441" y="1501"/>
                </a:lnTo>
                <a:lnTo>
                  <a:pt x="4441" y="1506"/>
                </a:lnTo>
                <a:lnTo>
                  <a:pt x="4445" y="1506"/>
                </a:lnTo>
                <a:lnTo>
                  <a:pt x="4445" y="1510"/>
                </a:lnTo>
                <a:lnTo>
                  <a:pt x="4450" y="1515"/>
                </a:lnTo>
                <a:lnTo>
                  <a:pt x="4450" y="1515"/>
                </a:lnTo>
                <a:lnTo>
                  <a:pt x="4445" y="1519"/>
                </a:lnTo>
                <a:lnTo>
                  <a:pt x="4450" y="1519"/>
                </a:lnTo>
                <a:lnTo>
                  <a:pt x="4450" y="1519"/>
                </a:lnTo>
                <a:lnTo>
                  <a:pt x="4450" y="1524"/>
                </a:lnTo>
                <a:lnTo>
                  <a:pt x="4454" y="1524"/>
                </a:lnTo>
                <a:lnTo>
                  <a:pt x="4459" y="1528"/>
                </a:lnTo>
                <a:lnTo>
                  <a:pt x="4463" y="1533"/>
                </a:lnTo>
                <a:lnTo>
                  <a:pt x="4468" y="1537"/>
                </a:lnTo>
                <a:lnTo>
                  <a:pt x="4472" y="1537"/>
                </a:lnTo>
                <a:lnTo>
                  <a:pt x="4477" y="1542"/>
                </a:lnTo>
                <a:lnTo>
                  <a:pt x="4486" y="1546"/>
                </a:lnTo>
                <a:lnTo>
                  <a:pt x="4486" y="1546"/>
                </a:lnTo>
                <a:lnTo>
                  <a:pt x="4486" y="1546"/>
                </a:lnTo>
                <a:lnTo>
                  <a:pt x="4486" y="1551"/>
                </a:lnTo>
                <a:lnTo>
                  <a:pt x="4486" y="1551"/>
                </a:lnTo>
                <a:lnTo>
                  <a:pt x="4491" y="1546"/>
                </a:lnTo>
                <a:lnTo>
                  <a:pt x="4491" y="1546"/>
                </a:lnTo>
                <a:lnTo>
                  <a:pt x="4495" y="1546"/>
                </a:lnTo>
                <a:lnTo>
                  <a:pt x="4495" y="1546"/>
                </a:lnTo>
                <a:lnTo>
                  <a:pt x="4495" y="1546"/>
                </a:lnTo>
                <a:lnTo>
                  <a:pt x="4495" y="1542"/>
                </a:lnTo>
                <a:lnTo>
                  <a:pt x="4495" y="1546"/>
                </a:lnTo>
                <a:lnTo>
                  <a:pt x="4495" y="1546"/>
                </a:lnTo>
                <a:lnTo>
                  <a:pt x="4495" y="1546"/>
                </a:lnTo>
                <a:lnTo>
                  <a:pt x="4495" y="1546"/>
                </a:lnTo>
                <a:lnTo>
                  <a:pt x="4500" y="1546"/>
                </a:lnTo>
                <a:lnTo>
                  <a:pt x="4500" y="1551"/>
                </a:lnTo>
                <a:lnTo>
                  <a:pt x="4500" y="1546"/>
                </a:lnTo>
                <a:lnTo>
                  <a:pt x="4500" y="1546"/>
                </a:lnTo>
                <a:lnTo>
                  <a:pt x="4500" y="1546"/>
                </a:lnTo>
                <a:lnTo>
                  <a:pt x="4500" y="1542"/>
                </a:lnTo>
                <a:lnTo>
                  <a:pt x="4495" y="1533"/>
                </a:lnTo>
                <a:lnTo>
                  <a:pt x="4491" y="1524"/>
                </a:lnTo>
                <a:lnTo>
                  <a:pt x="4491" y="1524"/>
                </a:lnTo>
                <a:lnTo>
                  <a:pt x="4486" y="1519"/>
                </a:lnTo>
                <a:lnTo>
                  <a:pt x="4486" y="1519"/>
                </a:lnTo>
                <a:lnTo>
                  <a:pt x="4486" y="1519"/>
                </a:lnTo>
                <a:lnTo>
                  <a:pt x="4486" y="1510"/>
                </a:lnTo>
                <a:lnTo>
                  <a:pt x="4486" y="1510"/>
                </a:lnTo>
                <a:lnTo>
                  <a:pt x="4486" y="1506"/>
                </a:lnTo>
                <a:lnTo>
                  <a:pt x="4482" y="1501"/>
                </a:lnTo>
                <a:lnTo>
                  <a:pt x="4482" y="1501"/>
                </a:lnTo>
                <a:lnTo>
                  <a:pt x="4482" y="1497"/>
                </a:lnTo>
                <a:lnTo>
                  <a:pt x="4486" y="1488"/>
                </a:lnTo>
                <a:lnTo>
                  <a:pt x="4482" y="1483"/>
                </a:lnTo>
                <a:lnTo>
                  <a:pt x="4482" y="1479"/>
                </a:lnTo>
                <a:lnTo>
                  <a:pt x="4477" y="1469"/>
                </a:lnTo>
                <a:lnTo>
                  <a:pt x="4477" y="1469"/>
                </a:lnTo>
                <a:lnTo>
                  <a:pt x="4472" y="1465"/>
                </a:lnTo>
                <a:lnTo>
                  <a:pt x="4472" y="1465"/>
                </a:lnTo>
                <a:lnTo>
                  <a:pt x="4472" y="1465"/>
                </a:lnTo>
                <a:lnTo>
                  <a:pt x="4468" y="1460"/>
                </a:lnTo>
                <a:lnTo>
                  <a:pt x="4463" y="1451"/>
                </a:lnTo>
                <a:lnTo>
                  <a:pt x="4463" y="1451"/>
                </a:lnTo>
                <a:lnTo>
                  <a:pt x="4459" y="1451"/>
                </a:lnTo>
                <a:lnTo>
                  <a:pt x="4454" y="1447"/>
                </a:lnTo>
                <a:lnTo>
                  <a:pt x="4450" y="1442"/>
                </a:lnTo>
                <a:lnTo>
                  <a:pt x="4445" y="1438"/>
                </a:lnTo>
                <a:lnTo>
                  <a:pt x="4445" y="1438"/>
                </a:lnTo>
                <a:lnTo>
                  <a:pt x="4445" y="1438"/>
                </a:lnTo>
                <a:lnTo>
                  <a:pt x="4441" y="1438"/>
                </a:lnTo>
                <a:lnTo>
                  <a:pt x="4436" y="1438"/>
                </a:lnTo>
                <a:lnTo>
                  <a:pt x="4436" y="1438"/>
                </a:lnTo>
                <a:lnTo>
                  <a:pt x="4432" y="1433"/>
                </a:lnTo>
                <a:lnTo>
                  <a:pt x="4432" y="1433"/>
                </a:lnTo>
                <a:lnTo>
                  <a:pt x="4427" y="1433"/>
                </a:lnTo>
                <a:lnTo>
                  <a:pt x="4427" y="1433"/>
                </a:lnTo>
                <a:lnTo>
                  <a:pt x="4427" y="1433"/>
                </a:lnTo>
                <a:lnTo>
                  <a:pt x="4423" y="1429"/>
                </a:lnTo>
                <a:lnTo>
                  <a:pt x="4423" y="1424"/>
                </a:lnTo>
                <a:lnTo>
                  <a:pt x="4423" y="1424"/>
                </a:lnTo>
                <a:lnTo>
                  <a:pt x="4423" y="1420"/>
                </a:lnTo>
                <a:lnTo>
                  <a:pt x="4423" y="1424"/>
                </a:lnTo>
                <a:lnTo>
                  <a:pt x="4427" y="1424"/>
                </a:lnTo>
                <a:lnTo>
                  <a:pt x="4423" y="1424"/>
                </a:lnTo>
                <a:lnTo>
                  <a:pt x="4423" y="1424"/>
                </a:lnTo>
                <a:lnTo>
                  <a:pt x="4427" y="1424"/>
                </a:lnTo>
                <a:lnTo>
                  <a:pt x="4427" y="1424"/>
                </a:lnTo>
                <a:lnTo>
                  <a:pt x="4427" y="1429"/>
                </a:lnTo>
                <a:lnTo>
                  <a:pt x="4427" y="1433"/>
                </a:lnTo>
                <a:lnTo>
                  <a:pt x="4432" y="1433"/>
                </a:lnTo>
                <a:lnTo>
                  <a:pt x="4427" y="1429"/>
                </a:lnTo>
                <a:lnTo>
                  <a:pt x="4427" y="1429"/>
                </a:lnTo>
                <a:lnTo>
                  <a:pt x="4423" y="1411"/>
                </a:lnTo>
                <a:lnTo>
                  <a:pt x="4423" y="1411"/>
                </a:lnTo>
                <a:lnTo>
                  <a:pt x="4423" y="1406"/>
                </a:lnTo>
                <a:lnTo>
                  <a:pt x="4423" y="1406"/>
                </a:lnTo>
                <a:lnTo>
                  <a:pt x="4423" y="1411"/>
                </a:lnTo>
                <a:lnTo>
                  <a:pt x="4418" y="1411"/>
                </a:lnTo>
                <a:lnTo>
                  <a:pt x="4418" y="1406"/>
                </a:lnTo>
                <a:lnTo>
                  <a:pt x="4418" y="1406"/>
                </a:lnTo>
                <a:lnTo>
                  <a:pt x="4418" y="1406"/>
                </a:lnTo>
                <a:lnTo>
                  <a:pt x="4414" y="1397"/>
                </a:lnTo>
                <a:lnTo>
                  <a:pt x="4414" y="1393"/>
                </a:lnTo>
                <a:lnTo>
                  <a:pt x="4414" y="1393"/>
                </a:lnTo>
                <a:lnTo>
                  <a:pt x="4414" y="1393"/>
                </a:lnTo>
                <a:lnTo>
                  <a:pt x="4405" y="1393"/>
                </a:lnTo>
                <a:lnTo>
                  <a:pt x="4405" y="1393"/>
                </a:lnTo>
                <a:lnTo>
                  <a:pt x="4405" y="1393"/>
                </a:lnTo>
                <a:lnTo>
                  <a:pt x="4405" y="1393"/>
                </a:lnTo>
                <a:lnTo>
                  <a:pt x="4405" y="1388"/>
                </a:lnTo>
                <a:lnTo>
                  <a:pt x="4400" y="1384"/>
                </a:lnTo>
                <a:lnTo>
                  <a:pt x="4400" y="1384"/>
                </a:lnTo>
                <a:lnTo>
                  <a:pt x="4400" y="1379"/>
                </a:lnTo>
                <a:lnTo>
                  <a:pt x="4400" y="1375"/>
                </a:lnTo>
                <a:lnTo>
                  <a:pt x="4400" y="1375"/>
                </a:lnTo>
                <a:lnTo>
                  <a:pt x="4400" y="1370"/>
                </a:lnTo>
                <a:lnTo>
                  <a:pt x="4400" y="1370"/>
                </a:lnTo>
                <a:lnTo>
                  <a:pt x="4400" y="1365"/>
                </a:lnTo>
                <a:lnTo>
                  <a:pt x="4405" y="1361"/>
                </a:lnTo>
                <a:lnTo>
                  <a:pt x="4405" y="1356"/>
                </a:lnTo>
                <a:lnTo>
                  <a:pt x="4405" y="1352"/>
                </a:lnTo>
                <a:lnTo>
                  <a:pt x="4405" y="1347"/>
                </a:lnTo>
                <a:lnTo>
                  <a:pt x="4405" y="1343"/>
                </a:lnTo>
                <a:lnTo>
                  <a:pt x="4409" y="1343"/>
                </a:lnTo>
                <a:lnTo>
                  <a:pt x="4409" y="1338"/>
                </a:lnTo>
                <a:lnTo>
                  <a:pt x="4409" y="1338"/>
                </a:lnTo>
                <a:lnTo>
                  <a:pt x="4409" y="1334"/>
                </a:lnTo>
                <a:lnTo>
                  <a:pt x="4409" y="1329"/>
                </a:lnTo>
                <a:lnTo>
                  <a:pt x="4409" y="1325"/>
                </a:lnTo>
                <a:lnTo>
                  <a:pt x="4409" y="1325"/>
                </a:lnTo>
                <a:lnTo>
                  <a:pt x="4409" y="1316"/>
                </a:lnTo>
                <a:lnTo>
                  <a:pt x="4409" y="1316"/>
                </a:lnTo>
                <a:lnTo>
                  <a:pt x="4405" y="1316"/>
                </a:lnTo>
                <a:lnTo>
                  <a:pt x="4409" y="1311"/>
                </a:lnTo>
                <a:lnTo>
                  <a:pt x="4409" y="1311"/>
                </a:lnTo>
                <a:lnTo>
                  <a:pt x="4409" y="1307"/>
                </a:lnTo>
                <a:lnTo>
                  <a:pt x="4414" y="1307"/>
                </a:lnTo>
                <a:lnTo>
                  <a:pt x="4418" y="1307"/>
                </a:lnTo>
                <a:lnTo>
                  <a:pt x="4418" y="1307"/>
                </a:lnTo>
                <a:lnTo>
                  <a:pt x="4423" y="1307"/>
                </a:lnTo>
                <a:lnTo>
                  <a:pt x="4423" y="1311"/>
                </a:lnTo>
                <a:lnTo>
                  <a:pt x="4423" y="1311"/>
                </a:lnTo>
                <a:lnTo>
                  <a:pt x="4423" y="1311"/>
                </a:lnTo>
                <a:lnTo>
                  <a:pt x="4423" y="1316"/>
                </a:lnTo>
                <a:lnTo>
                  <a:pt x="4423" y="1316"/>
                </a:lnTo>
                <a:lnTo>
                  <a:pt x="4423" y="1320"/>
                </a:lnTo>
                <a:lnTo>
                  <a:pt x="4423" y="1325"/>
                </a:lnTo>
                <a:lnTo>
                  <a:pt x="4423" y="1325"/>
                </a:lnTo>
                <a:lnTo>
                  <a:pt x="4427" y="1325"/>
                </a:lnTo>
                <a:lnTo>
                  <a:pt x="4427" y="1325"/>
                </a:lnTo>
                <a:lnTo>
                  <a:pt x="4432" y="1325"/>
                </a:lnTo>
                <a:lnTo>
                  <a:pt x="4436" y="1325"/>
                </a:lnTo>
                <a:lnTo>
                  <a:pt x="4441" y="1325"/>
                </a:lnTo>
                <a:lnTo>
                  <a:pt x="4441" y="1325"/>
                </a:lnTo>
                <a:lnTo>
                  <a:pt x="4441" y="1325"/>
                </a:lnTo>
                <a:lnTo>
                  <a:pt x="4445" y="1325"/>
                </a:lnTo>
                <a:lnTo>
                  <a:pt x="4445" y="1329"/>
                </a:lnTo>
                <a:lnTo>
                  <a:pt x="4450" y="1329"/>
                </a:lnTo>
                <a:lnTo>
                  <a:pt x="4450" y="1329"/>
                </a:lnTo>
                <a:lnTo>
                  <a:pt x="4450" y="1329"/>
                </a:lnTo>
                <a:lnTo>
                  <a:pt x="4450" y="1334"/>
                </a:lnTo>
                <a:lnTo>
                  <a:pt x="4450" y="1334"/>
                </a:lnTo>
                <a:lnTo>
                  <a:pt x="4454" y="1334"/>
                </a:lnTo>
                <a:lnTo>
                  <a:pt x="4454" y="1334"/>
                </a:lnTo>
                <a:lnTo>
                  <a:pt x="4454" y="1334"/>
                </a:lnTo>
                <a:lnTo>
                  <a:pt x="4454" y="1334"/>
                </a:lnTo>
                <a:lnTo>
                  <a:pt x="4459" y="1338"/>
                </a:lnTo>
                <a:lnTo>
                  <a:pt x="4459" y="1338"/>
                </a:lnTo>
                <a:lnTo>
                  <a:pt x="4459" y="1343"/>
                </a:lnTo>
                <a:lnTo>
                  <a:pt x="4463" y="1343"/>
                </a:lnTo>
                <a:lnTo>
                  <a:pt x="4463" y="1343"/>
                </a:lnTo>
                <a:lnTo>
                  <a:pt x="4463" y="1343"/>
                </a:lnTo>
                <a:lnTo>
                  <a:pt x="4463" y="1343"/>
                </a:lnTo>
                <a:lnTo>
                  <a:pt x="4463" y="1343"/>
                </a:lnTo>
                <a:lnTo>
                  <a:pt x="4463" y="1347"/>
                </a:lnTo>
                <a:lnTo>
                  <a:pt x="4468" y="1347"/>
                </a:lnTo>
                <a:lnTo>
                  <a:pt x="4463" y="1352"/>
                </a:lnTo>
                <a:lnTo>
                  <a:pt x="4468" y="1352"/>
                </a:lnTo>
                <a:lnTo>
                  <a:pt x="4468" y="1356"/>
                </a:lnTo>
                <a:lnTo>
                  <a:pt x="4468" y="1361"/>
                </a:lnTo>
                <a:lnTo>
                  <a:pt x="4468" y="1361"/>
                </a:lnTo>
                <a:lnTo>
                  <a:pt x="4472" y="1356"/>
                </a:lnTo>
                <a:lnTo>
                  <a:pt x="4472" y="1356"/>
                </a:lnTo>
                <a:lnTo>
                  <a:pt x="4472" y="1356"/>
                </a:lnTo>
                <a:lnTo>
                  <a:pt x="4472" y="1352"/>
                </a:lnTo>
                <a:lnTo>
                  <a:pt x="4477" y="1356"/>
                </a:lnTo>
                <a:lnTo>
                  <a:pt x="4477" y="1356"/>
                </a:lnTo>
                <a:lnTo>
                  <a:pt x="4477" y="1361"/>
                </a:lnTo>
                <a:lnTo>
                  <a:pt x="4477" y="1361"/>
                </a:lnTo>
                <a:lnTo>
                  <a:pt x="4477" y="1361"/>
                </a:lnTo>
                <a:lnTo>
                  <a:pt x="4477" y="1365"/>
                </a:lnTo>
                <a:lnTo>
                  <a:pt x="4477" y="1365"/>
                </a:lnTo>
                <a:lnTo>
                  <a:pt x="4477" y="1365"/>
                </a:lnTo>
                <a:lnTo>
                  <a:pt x="4477" y="1365"/>
                </a:lnTo>
                <a:lnTo>
                  <a:pt x="4482" y="1365"/>
                </a:lnTo>
                <a:lnTo>
                  <a:pt x="4482" y="1365"/>
                </a:lnTo>
                <a:lnTo>
                  <a:pt x="4482" y="1365"/>
                </a:lnTo>
                <a:lnTo>
                  <a:pt x="4482" y="1365"/>
                </a:lnTo>
                <a:lnTo>
                  <a:pt x="4486" y="1365"/>
                </a:lnTo>
                <a:lnTo>
                  <a:pt x="4491" y="1370"/>
                </a:lnTo>
                <a:lnTo>
                  <a:pt x="4491" y="1370"/>
                </a:lnTo>
                <a:lnTo>
                  <a:pt x="4495" y="1370"/>
                </a:lnTo>
                <a:lnTo>
                  <a:pt x="4495" y="1375"/>
                </a:lnTo>
                <a:lnTo>
                  <a:pt x="4495" y="1375"/>
                </a:lnTo>
                <a:lnTo>
                  <a:pt x="4495" y="1375"/>
                </a:lnTo>
                <a:lnTo>
                  <a:pt x="4500" y="1375"/>
                </a:lnTo>
                <a:lnTo>
                  <a:pt x="4500" y="1375"/>
                </a:lnTo>
                <a:lnTo>
                  <a:pt x="4500" y="1375"/>
                </a:lnTo>
                <a:lnTo>
                  <a:pt x="4504" y="1375"/>
                </a:lnTo>
                <a:lnTo>
                  <a:pt x="4504" y="1375"/>
                </a:lnTo>
                <a:lnTo>
                  <a:pt x="4504" y="1379"/>
                </a:lnTo>
                <a:lnTo>
                  <a:pt x="4504" y="1379"/>
                </a:lnTo>
                <a:lnTo>
                  <a:pt x="4500" y="1379"/>
                </a:lnTo>
                <a:lnTo>
                  <a:pt x="4500" y="1379"/>
                </a:lnTo>
                <a:lnTo>
                  <a:pt x="4500" y="1384"/>
                </a:lnTo>
                <a:lnTo>
                  <a:pt x="4500" y="1393"/>
                </a:lnTo>
                <a:lnTo>
                  <a:pt x="4500" y="1402"/>
                </a:lnTo>
                <a:lnTo>
                  <a:pt x="4504" y="1402"/>
                </a:lnTo>
                <a:lnTo>
                  <a:pt x="4500" y="1406"/>
                </a:lnTo>
                <a:lnTo>
                  <a:pt x="4504" y="1406"/>
                </a:lnTo>
                <a:lnTo>
                  <a:pt x="4509" y="1402"/>
                </a:lnTo>
                <a:lnTo>
                  <a:pt x="4509" y="1402"/>
                </a:lnTo>
                <a:lnTo>
                  <a:pt x="4509" y="1402"/>
                </a:lnTo>
                <a:lnTo>
                  <a:pt x="4513" y="1397"/>
                </a:lnTo>
                <a:lnTo>
                  <a:pt x="4513" y="1393"/>
                </a:lnTo>
                <a:lnTo>
                  <a:pt x="4522" y="1388"/>
                </a:lnTo>
                <a:lnTo>
                  <a:pt x="4522" y="1388"/>
                </a:lnTo>
                <a:lnTo>
                  <a:pt x="4522" y="1388"/>
                </a:lnTo>
                <a:lnTo>
                  <a:pt x="4522" y="1384"/>
                </a:lnTo>
                <a:lnTo>
                  <a:pt x="4522" y="1384"/>
                </a:lnTo>
                <a:lnTo>
                  <a:pt x="4518" y="1375"/>
                </a:lnTo>
                <a:lnTo>
                  <a:pt x="4518" y="1379"/>
                </a:lnTo>
                <a:lnTo>
                  <a:pt x="4522" y="1384"/>
                </a:lnTo>
                <a:lnTo>
                  <a:pt x="4527" y="1384"/>
                </a:lnTo>
                <a:lnTo>
                  <a:pt x="4527" y="1384"/>
                </a:lnTo>
                <a:lnTo>
                  <a:pt x="4531" y="1384"/>
                </a:lnTo>
                <a:lnTo>
                  <a:pt x="4531" y="1384"/>
                </a:lnTo>
                <a:lnTo>
                  <a:pt x="4531" y="1384"/>
                </a:lnTo>
                <a:lnTo>
                  <a:pt x="4527" y="1379"/>
                </a:lnTo>
                <a:lnTo>
                  <a:pt x="4522" y="1375"/>
                </a:lnTo>
                <a:lnTo>
                  <a:pt x="4522" y="1370"/>
                </a:lnTo>
                <a:lnTo>
                  <a:pt x="4527" y="1379"/>
                </a:lnTo>
                <a:lnTo>
                  <a:pt x="4531" y="1379"/>
                </a:lnTo>
                <a:lnTo>
                  <a:pt x="4531" y="1379"/>
                </a:lnTo>
                <a:lnTo>
                  <a:pt x="4531" y="1379"/>
                </a:lnTo>
                <a:lnTo>
                  <a:pt x="4531" y="1379"/>
                </a:lnTo>
                <a:lnTo>
                  <a:pt x="4531" y="1375"/>
                </a:lnTo>
                <a:lnTo>
                  <a:pt x="4531" y="1375"/>
                </a:lnTo>
                <a:lnTo>
                  <a:pt x="4531" y="1375"/>
                </a:lnTo>
                <a:lnTo>
                  <a:pt x="4531" y="1375"/>
                </a:lnTo>
                <a:lnTo>
                  <a:pt x="4531" y="1370"/>
                </a:lnTo>
                <a:lnTo>
                  <a:pt x="4531" y="1370"/>
                </a:lnTo>
                <a:lnTo>
                  <a:pt x="4527" y="1370"/>
                </a:lnTo>
                <a:lnTo>
                  <a:pt x="4527" y="1370"/>
                </a:lnTo>
                <a:lnTo>
                  <a:pt x="4531" y="1370"/>
                </a:lnTo>
                <a:lnTo>
                  <a:pt x="4531" y="1370"/>
                </a:lnTo>
                <a:lnTo>
                  <a:pt x="4531" y="1370"/>
                </a:lnTo>
                <a:lnTo>
                  <a:pt x="4531" y="1370"/>
                </a:lnTo>
                <a:lnTo>
                  <a:pt x="4531" y="1365"/>
                </a:lnTo>
                <a:lnTo>
                  <a:pt x="4531" y="1365"/>
                </a:lnTo>
                <a:lnTo>
                  <a:pt x="4531" y="1365"/>
                </a:lnTo>
                <a:lnTo>
                  <a:pt x="4527" y="1365"/>
                </a:lnTo>
                <a:lnTo>
                  <a:pt x="4531" y="1365"/>
                </a:lnTo>
                <a:lnTo>
                  <a:pt x="4531" y="1365"/>
                </a:lnTo>
                <a:lnTo>
                  <a:pt x="4536" y="1370"/>
                </a:lnTo>
                <a:lnTo>
                  <a:pt x="4536" y="1370"/>
                </a:lnTo>
                <a:lnTo>
                  <a:pt x="4536" y="1365"/>
                </a:lnTo>
                <a:lnTo>
                  <a:pt x="4536" y="1365"/>
                </a:lnTo>
                <a:lnTo>
                  <a:pt x="4536" y="1361"/>
                </a:lnTo>
                <a:lnTo>
                  <a:pt x="4536" y="1365"/>
                </a:lnTo>
                <a:lnTo>
                  <a:pt x="4536" y="1365"/>
                </a:lnTo>
                <a:lnTo>
                  <a:pt x="4536" y="1365"/>
                </a:lnTo>
                <a:lnTo>
                  <a:pt x="4540" y="1365"/>
                </a:lnTo>
                <a:lnTo>
                  <a:pt x="4540" y="1365"/>
                </a:lnTo>
                <a:lnTo>
                  <a:pt x="4540" y="1370"/>
                </a:lnTo>
                <a:lnTo>
                  <a:pt x="4540" y="1365"/>
                </a:lnTo>
                <a:lnTo>
                  <a:pt x="4545" y="1365"/>
                </a:lnTo>
                <a:lnTo>
                  <a:pt x="4545" y="1365"/>
                </a:lnTo>
                <a:lnTo>
                  <a:pt x="4549" y="1361"/>
                </a:lnTo>
                <a:lnTo>
                  <a:pt x="4554" y="1361"/>
                </a:lnTo>
                <a:lnTo>
                  <a:pt x="4554" y="1356"/>
                </a:lnTo>
                <a:lnTo>
                  <a:pt x="4554" y="1356"/>
                </a:lnTo>
                <a:lnTo>
                  <a:pt x="4558" y="1356"/>
                </a:lnTo>
                <a:lnTo>
                  <a:pt x="4558" y="1356"/>
                </a:lnTo>
                <a:lnTo>
                  <a:pt x="4558" y="1352"/>
                </a:lnTo>
                <a:lnTo>
                  <a:pt x="4563" y="1352"/>
                </a:lnTo>
                <a:lnTo>
                  <a:pt x="4563" y="1347"/>
                </a:lnTo>
                <a:lnTo>
                  <a:pt x="4567" y="1347"/>
                </a:lnTo>
                <a:lnTo>
                  <a:pt x="4567" y="1347"/>
                </a:lnTo>
                <a:lnTo>
                  <a:pt x="4567" y="1343"/>
                </a:lnTo>
                <a:lnTo>
                  <a:pt x="4567" y="1343"/>
                </a:lnTo>
                <a:lnTo>
                  <a:pt x="4572" y="1343"/>
                </a:lnTo>
                <a:lnTo>
                  <a:pt x="4572" y="1343"/>
                </a:lnTo>
                <a:lnTo>
                  <a:pt x="4572" y="1338"/>
                </a:lnTo>
                <a:lnTo>
                  <a:pt x="4567" y="1338"/>
                </a:lnTo>
                <a:lnTo>
                  <a:pt x="4567" y="1338"/>
                </a:lnTo>
                <a:lnTo>
                  <a:pt x="4567" y="1334"/>
                </a:lnTo>
                <a:lnTo>
                  <a:pt x="4567" y="1334"/>
                </a:lnTo>
                <a:lnTo>
                  <a:pt x="4567" y="1334"/>
                </a:lnTo>
                <a:lnTo>
                  <a:pt x="4572" y="1338"/>
                </a:lnTo>
                <a:lnTo>
                  <a:pt x="4572" y="1338"/>
                </a:lnTo>
                <a:lnTo>
                  <a:pt x="4572" y="1338"/>
                </a:lnTo>
                <a:lnTo>
                  <a:pt x="4572" y="1334"/>
                </a:lnTo>
                <a:lnTo>
                  <a:pt x="4567" y="1334"/>
                </a:lnTo>
                <a:lnTo>
                  <a:pt x="4567" y="1325"/>
                </a:lnTo>
                <a:lnTo>
                  <a:pt x="4572" y="1329"/>
                </a:lnTo>
                <a:lnTo>
                  <a:pt x="4567" y="1320"/>
                </a:lnTo>
                <a:lnTo>
                  <a:pt x="4567" y="1320"/>
                </a:lnTo>
                <a:lnTo>
                  <a:pt x="4567" y="1320"/>
                </a:lnTo>
                <a:lnTo>
                  <a:pt x="4572" y="1320"/>
                </a:lnTo>
                <a:lnTo>
                  <a:pt x="4572" y="1325"/>
                </a:lnTo>
                <a:lnTo>
                  <a:pt x="4572" y="1320"/>
                </a:lnTo>
                <a:lnTo>
                  <a:pt x="4572" y="1316"/>
                </a:lnTo>
                <a:lnTo>
                  <a:pt x="4567" y="1316"/>
                </a:lnTo>
                <a:lnTo>
                  <a:pt x="4567" y="1311"/>
                </a:lnTo>
                <a:lnTo>
                  <a:pt x="4567" y="1311"/>
                </a:lnTo>
                <a:lnTo>
                  <a:pt x="4567" y="1307"/>
                </a:lnTo>
                <a:lnTo>
                  <a:pt x="4567" y="1302"/>
                </a:lnTo>
                <a:lnTo>
                  <a:pt x="4563" y="1298"/>
                </a:lnTo>
                <a:lnTo>
                  <a:pt x="4567" y="1302"/>
                </a:lnTo>
                <a:lnTo>
                  <a:pt x="4567" y="1298"/>
                </a:lnTo>
                <a:lnTo>
                  <a:pt x="4563" y="1293"/>
                </a:lnTo>
                <a:lnTo>
                  <a:pt x="4563" y="1293"/>
                </a:lnTo>
                <a:lnTo>
                  <a:pt x="4563" y="1293"/>
                </a:lnTo>
                <a:lnTo>
                  <a:pt x="4563" y="1289"/>
                </a:lnTo>
                <a:lnTo>
                  <a:pt x="4563" y="1289"/>
                </a:lnTo>
                <a:lnTo>
                  <a:pt x="4558" y="1284"/>
                </a:lnTo>
                <a:lnTo>
                  <a:pt x="4558" y="1280"/>
                </a:lnTo>
                <a:lnTo>
                  <a:pt x="4558" y="1280"/>
                </a:lnTo>
                <a:lnTo>
                  <a:pt x="4554" y="1275"/>
                </a:lnTo>
                <a:lnTo>
                  <a:pt x="4554" y="1271"/>
                </a:lnTo>
                <a:lnTo>
                  <a:pt x="4554" y="1266"/>
                </a:lnTo>
                <a:lnTo>
                  <a:pt x="4549" y="1266"/>
                </a:lnTo>
                <a:lnTo>
                  <a:pt x="4549" y="1266"/>
                </a:lnTo>
                <a:lnTo>
                  <a:pt x="4545" y="1266"/>
                </a:lnTo>
                <a:lnTo>
                  <a:pt x="4545" y="1261"/>
                </a:lnTo>
                <a:lnTo>
                  <a:pt x="4545" y="1257"/>
                </a:lnTo>
                <a:lnTo>
                  <a:pt x="4540" y="1257"/>
                </a:lnTo>
                <a:lnTo>
                  <a:pt x="4540" y="1257"/>
                </a:lnTo>
                <a:lnTo>
                  <a:pt x="4540" y="1252"/>
                </a:lnTo>
                <a:lnTo>
                  <a:pt x="4540" y="1252"/>
                </a:lnTo>
                <a:lnTo>
                  <a:pt x="4540" y="1252"/>
                </a:lnTo>
                <a:lnTo>
                  <a:pt x="4536" y="1252"/>
                </a:lnTo>
                <a:lnTo>
                  <a:pt x="4536" y="1252"/>
                </a:lnTo>
                <a:lnTo>
                  <a:pt x="4536" y="1248"/>
                </a:lnTo>
                <a:lnTo>
                  <a:pt x="4536" y="1248"/>
                </a:lnTo>
                <a:lnTo>
                  <a:pt x="4531" y="1248"/>
                </a:lnTo>
                <a:lnTo>
                  <a:pt x="4531" y="1248"/>
                </a:lnTo>
                <a:lnTo>
                  <a:pt x="4531" y="1248"/>
                </a:lnTo>
                <a:lnTo>
                  <a:pt x="4531" y="1248"/>
                </a:lnTo>
                <a:lnTo>
                  <a:pt x="4527" y="1248"/>
                </a:lnTo>
                <a:lnTo>
                  <a:pt x="4527" y="1243"/>
                </a:lnTo>
                <a:lnTo>
                  <a:pt x="4527" y="1243"/>
                </a:lnTo>
                <a:lnTo>
                  <a:pt x="4527" y="1243"/>
                </a:lnTo>
                <a:lnTo>
                  <a:pt x="4522" y="1239"/>
                </a:lnTo>
                <a:lnTo>
                  <a:pt x="4518" y="1239"/>
                </a:lnTo>
                <a:lnTo>
                  <a:pt x="4518" y="1234"/>
                </a:lnTo>
                <a:lnTo>
                  <a:pt x="4513" y="1230"/>
                </a:lnTo>
                <a:lnTo>
                  <a:pt x="4509" y="1230"/>
                </a:lnTo>
                <a:lnTo>
                  <a:pt x="4504" y="1225"/>
                </a:lnTo>
                <a:lnTo>
                  <a:pt x="4500" y="1221"/>
                </a:lnTo>
                <a:lnTo>
                  <a:pt x="4500" y="1221"/>
                </a:lnTo>
                <a:lnTo>
                  <a:pt x="4504" y="1221"/>
                </a:lnTo>
                <a:lnTo>
                  <a:pt x="4500" y="1221"/>
                </a:lnTo>
                <a:lnTo>
                  <a:pt x="4504" y="1216"/>
                </a:lnTo>
                <a:lnTo>
                  <a:pt x="4500" y="1216"/>
                </a:lnTo>
                <a:lnTo>
                  <a:pt x="4495" y="1212"/>
                </a:lnTo>
                <a:lnTo>
                  <a:pt x="4495" y="1212"/>
                </a:lnTo>
                <a:lnTo>
                  <a:pt x="4495" y="1212"/>
                </a:lnTo>
                <a:lnTo>
                  <a:pt x="4491" y="1207"/>
                </a:lnTo>
                <a:lnTo>
                  <a:pt x="4486" y="1207"/>
                </a:lnTo>
                <a:lnTo>
                  <a:pt x="4486" y="1203"/>
                </a:lnTo>
                <a:lnTo>
                  <a:pt x="4486" y="1203"/>
                </a:lnTo>
                <a:lnTo>
                  <a:pt x="4486" y="1203"/>
                </a:lnTo>
                <a:lnTo>
                  <a:pt x="4482" y="1198"/>
                </a:lnTo>
                <a:lnTo>
                  <a:pt x="4482" y="1198"/>
                </a:lnTo>
                <a:lnTo>
                  <a:pt x="4482" y="1194"/>
                </a:lnTo>
                <a:lnTo>
                  <a:pt x="4486" y="1189"/>
                </a:lnTo>
                <a:lnTo>
                  <a:pt x="4482" y="1189"/>
                </a:lnTo>
                <a:lnTo>
                  <a:pt x="4482" y="1189"/>
                </a:lnTo>
                <a:lnTo>
                  <a:pt x="4482" y="1185"/>
                </a:lnTo>
                <a:lnTo>
                  <a:pt x="4486" y="1180"/>
                </a:lnTo>
                <a:lnTo>
                  <a:pt x="4486" y="1176"/>
                </a:lnTo>
                <a:lnTo>
                  <a:pt x="4486" y="1176"/>
                </a:lnTo>
                <a:lnTo>
                  <a:pt x="4491" y="1171"/>
                </a:lnTo>
                <a:lnTo>
                  <a:pt x="4491" y="1171"/>
                </a:lnTo>
                <a:lnTo>
                  <a:pt x="4491" y="1171"/>
                </a:lnTo>
                <a:lnTo>
                  <a:pt x="4491" y="1167"/>
                </a:lnTo>
                <a:lnTo>
                  <a:pt x="4495" y="1162"/>
                </a:lnTo>
                <a:lnTo>
                  <a:pt x="4495" y="1162"/>
                </a:lnTo>
                <a:lnTo>
                  <a:pt x="4491" y="1158"/>
                </a:lnTo>
                <a:lnTo>
                  <a:pt x="4491" y="1158"/>
                </a:lnTo>
                <a:lnTo>
                  <a:pt x="4491" y="1158"/>
                </a:lnTo>
                <a:lnTo>
                  <a:pt x="4491" y="1158"/>
                </a:lnTo>
                <a:lnTo>
                  <a:pt x="4495" y="1158"/>
                </a:lnTo>
                <a:lnTo>
                  <a:pt x="4495" y="1158"/>
                </a:lnTo>
                <a:lnTo>
                  <a:pt x="4495" y="1158"/>
                </a:lnTo>
                <a:lnTo>
                  <a:pt x="4495" y="1158"/>
                </a:lnTo>
                <a:lnTo>
                  <a:pt x="4495" y="1158"/>
                </a:lnTo>
                <a:lnTo>
                  <a:pt x="4500" y="1158"/>
                </a:lnTo>
                <a:lnTo>
                  <a:pt x="4500" y="1158"/>
                </a:lnTo>
                <a:lnTo>
                  <a:pt x="4500" y="1158"/>
                </a:lnTo>
                <a:lnTo>
                  <a:pt x="4504" y="1158"/>
                </a:lnTo>
                <a:lnTo>
                  <a:pt x="4504" y="1153"/>
                </a:lnTo>
                <a:lnTo>
                  <a:pt x="4500" y="1153"/>
                </a:lnTo>
                <a:lnTo>
                  <a:pt x="4504" y="1153"/>
                </a:lnTo>
                <a:lnTo>
                  <a:pt x="4504" y="1148"/>
                </a:lnTo>
                <a:lnTo>
                  <a:pt x="4504" y="1148"/>
                </a:lnTo>
                <a:lnTo>
                  <a:pt x="4504" y="1148"/>
                </a:lnTo>
                <a:lnTo>
                  <a:pt x="4509" y="1148"/>
                </a:lnTo>
                <a:lnTo>
                  <a:pt x="4509" y="1148"/>
                </a:lnTo>
                <a:lnTo>
                  <a:pt x="4509" y="1144"/>
                </a:lnTo>
                <a:lnTo>
                  <a:pt x="4513" y="1144"/>
                </a:lnTo>
                <a:lnTo>
                  <a:pt x="4513" y="1144"/>
                </a:lnTo>
                <a:lnTo>
                  <a:pt x="4513" y="1144"/>
                </a:lnTo>
                <a:lnTo>
                  <a:pt x="4513" y="1144"/>
                </a:lnTo>
                <a:lnTo>
                  <a:pt x="4513" y="1144"/>
                </a:lnTo>
                <a:lnTo>
                  <a:pt x="4518" y="1144"/>
                </a:lnTo>
                <a:lnTo>
                  <a:pt x="4518" y="1144"/>
                </a:lnTo>
                <a:lnTo>
                  <a:pt x="4518" y="1144"/>
                </a:lnTo>
                <a:lnTo>
                  <a:pt x="4518" y="1144"/>
                </a:lnTo>
                <a:lnTo>
                  <a:pt x="4518" y="1144"/>
                </a:lnTo>
                <a:lnTo>
                  <a:pt x="4518" y="1139"/>
                </a:lnTo>
                <a:lnTo>
                  <a:pt x="4518" y="1139"/>
                </a:lnTo>
                <a:lnTo>
                  <a:pt x="4518" y="1139"/>
                </a:lnTo>
                <a:lnTo>
                  <a:pt x="4518" y="1139"/>
                </a:lnTo>
                <a:lnTo>
                  <a:pt x="4518" y="1139"/>
                </a:lnTo>
                <a:lnTo>
                  <a:pt x="4518" y="1139"/>
                </a:lnTo>
                <a:lnTo>
                  <a:pt x="4518" y="1139"/>
                </a:lnTo>
                <a:lnTo>
                  <a:pt x="4522" y="1139"/>
                </a:lnTo>
                <a:lnTo>
                  <a:pt x="4522" y="1144"/>
                </a:lnTo>
                <a:lnTo>
                  <a:pt x="4522" y="1144"/>
                </a:lnTo>
                <a:lnTo>
                  <a:pt x="4522" y="1144"/>
                </a:lnTo>
                <a:lnTo>
                  <a:pt x="4527" y="1144"/>
                </a:lnTo>
                <a:lnTo>
                  <a:pt x="4527" y="1144"/>
                </a:lnTo>
                <a:lnTo>
                  <a:pt x="4527" y="1144"/>
                </a:lnTo>
                <a:lnTo>
                  <a:pt x="4531" y="1144"/>
                </a:lnTo>
                <a:lnTo>
                  <a:pt x="4531" y="1144"/>
                </a:lnTo>
                <a:lnTo>
                  <a:pt x="4531" y="1148"/>
                </a:lnTo>
                <a:lnTo>
                  <a:pt x="4531" y="1148"/>
                </a:lnTo>
                <a:lnTo>
                  <a:pt x="4531" y="1148"/>
                </a:lnTo>
                <a:lnTo>
                  <a:pt x="4536" y="1148"/>
                </a:lnTo>
                <a:lnTo>
                  <a:pt x="4536" y="1144"/>
                </a:lnTo>
                <a:lnTo>
                  <a:pt x="4536" y="1144"/>
                </a:lnTo>
                <a:lnTo>
                  <a:pt x="4536" y="1139"/>
                </a:lnTo>
                <a:lnTo>
                  <a:pt x="4536" y="1139"/>
                </a:lnTo>
                <a:lnTo>
                  <a:pt x="4536" y="1144"/>
                </a:lnTo>
                <a:lnTo>
                  <a:pt x="4540" y="1144"/>
                </a:lnTo>
                <a:lnTo>
                  <a:pt x="4540" y="1144"/>
                </a:lnTo>
                <a:lnTo>
                  <a:pt x="4540" y="1144"/>
                </a:lnTo>
                <a:lnTo>
                  <a:pt x="4540" y="1144"/>
                </a:lnTo>
                <a:lnTo>
                  <a:pt x="4545" y="1144"/>
                </a:lnTo>
                <a:lnTo>
                  <a:pt x="4545" y="1148"/>
                </a:lnTo>
                <a:lnTo>
                  <a:pt x="4540" y="1148"/>
                </a:lnTo>
                <a:lnTo>
                  <a:pt x="4540" y="1148"/>
                </a:lnTo>
                <a:lnTo>
                  <a:pt x="4540" y="1153"/>
                </a:lnTo>
                <a:lnTo>
                  <a:pt x="4540" y="1153"/>
                </a:lnTo>
                <a:lnTo>
                  <a:pt x="4540" y="1158"/>
                </a:lnTo>
                <a:lnTo>
                  <a:pt x="4540" y="1158"/>
                </a:lnTo>
                <a:lnTo>
                  <a:pt x="4545" y="1158"/>
                </a:lnTo>
                <a:lnTo>
                  <a:pt x="4545" y="1158"/>
                </a:lnTo>
                <a:lnTo>
                  <a:pt x="4545" y="1162"/>
                </a:lnTo>
                <a:lnTo>
                  <a:pt x="4545" y="1162"/>
                </a:lnTo>
                <a:lnTo>
                  <a:pt x="4549" y="1167"/>
                </a:lnTo>
                <a:lnTo>
                  <a:pt x="4549" y="1167"/>
                </a:lnTo>
                <a:lnTo>
                  <a:pt x="4549" y="1167"/>
                </a:lnTo>
                <a:lnTo>
                  <a:pt x="4549" y="1167"/>
                </a:lnTo>
                <a:lnTo>
                  <a:pt x="4549" y="1167"/>
                </a:lnTo>
                <a:lnTo>
                  <a:pt x="4549" y="1167"/>
                </a:lnTo>
                <a:lnTo>
                  <a:pt x="4549" y="1167"/>
                </a:lnTo>
                <a:lnTo>
                  <a:pt x="4549" y="1171"/>
                </a:lnTo>
                <a:lnTo>
                  <a:pt x="4554" y="1171"/>
                </a:lnTo>
                <a:lnTo>
                  <a:pt x="4558" y="1171"/>
                </a:lnTo>
                <a:lnTo>
                  <a:pt x="4558" y="1167"/>
                </a:lnTo>
                <a:lnTo>
                  <a:pt x="4558" y="1167"/>
                </a:lnTo>
                <a:lnTo>
                  <a:pt x="4558" y="1167"/>
                </a:lnTo>
                <a:lnTo>
                  <a:pt x="4558" y="1167"/>
                </a:lnTo>
                <a:lnTo>
                  <a:pt x="4554" y="1162"/>
                </a:lnTo>
                <a:lnTo>
                  <a:pt x="4554" y="1162"/>
                </a:lnTo>
                <a:lnTo>
                  <a:pt x="4554" y="1162"/>
                </a:lnTo>
                <a:lnTo>
                  <a:pt x="4554" y="1158"/>
                </a:lnTo>
                <a:lnTo>
                  <a:pt x="4554" y="1158"/>
                </a:lnTo>
                <a:lnTo>
                  <a:pt x="4549" y="1158"/>
                </a:lnTo>
                <a:lnTo>
                  <a:pt x="4549" y="1158"/>
                </a:lnTo>
                <a:lnTo>
                  <a:pt x="4549" y="1153"/>
                </a:lnTo>
                <a:lnTo>
                  <a:pt x="4554" y="1153"/>
                </a:lnTo>
                <a:lnTo>
                  <a:pt x="4554" y="1153"/>
                </a:lnTo>
                <a:lnTo>
                  <a:pt x="4554" y="1148"/>
                </a:lnTo>
                <a:lnTo>
                  <a:pt x="4554" y="1148"/>
                </a:lnTo>
                <a:lnTo>
                  <a:pt x="4554" y="1148"/>
                </a:lnTo>
                <a:lnTo>
                  <a:pt x="4554" y="1148"/>
                </a:lnTo>
                <a:lnTo>
                  <a:pt x="4554" y="1148"/>
                </a:lnTo>
                <a:lnTo>
                  <a:pt x="4554" y="1148"/>
                </a:lnTo>
                <a:lnTo>
                  <a:pt x="4558" y="1148"/>
                </a:lnTo>
                <a:lnTo>
                  <a:pt x="4558" y="1148"/>
                </a:lnTo>
                <a:lnTo>
                  <a:pt x="4558" y="1148"/>
                </a:lnTo>
                <a:lnTo>
                  <a:pt x="4563" y="1144"/>
                </a:lnTo>
                <a:lnTo>
                  <a:pt x="4563" y="1144"/>
                </a:lnTo>
                <a:lnTo>
                  <a:pt x="4563" y="1144"/>
                </a:lnTo>
                <a:lnTo>
                  <a:pt x="4563" y="1144"/>
                </a:lnTo>
                <a:lnTo>
                  <a:pt x="4563" y="1144"/>
                </a:lnTo>
                <a:lnTo>
                  <a:pt x="4563" y="1144"/>
                </a:lnTo>
                <a:lnTo>
                  <a:pt x="4567" y="1144"/>
                </a:lnTo>
                <a:lnTo>
                  <a:pt x="4567" y="1144"/>
                </a:lnTo>
                <a:lnTo>
                  <a:pt x="4572" y="1144"/>
                </a:lnTo>
                <a:lnTo>
                  <a:pt x="4572" y="1144"/>
                </a:lnTo>
                <a:lnTo>
                  <a:pt x="4572" y="1139"/>
                </a:lnTo>
                <a:lnTo>
                  <a:pt x="4572" y="1139"/>
                </a:lnTo>
                <a:lnTo>
                  <a:pt x="4572" y="1139"/>
                </a:lnTo>
                <a:lnTo>
                  <a:pt x="4576" y="1139"/>
                </a:lnTo>
                <a:lnTo>
                  <a:pt x="4576" y="1139"/>
                </a:lnTo>
                <a:lnTo>
                  <a:pt x="4576" y="1135"/>
                </a:lnTo>
                <a:lnTo>
                  <a:pt x="4576" y="1135"/>
                </a:lnTo>
                <a:lnTo>
                  <a:pt x="4576" y="1139"/>
                </a:lnTo>
                <a:lnTo>
                  <a:pt x="4581" y="1139"/>
                </a:lnTo>
                <a:lnTo>
                  <a:pt x="4581" y="1139"/>
                </a:lnTo>
                <a:lnTo>
                  <a:pt x="4581" y="1139"/>
                </a:lnTo>
                <a:lnTo>
                  <a:pt x="4581" y="1139"/>
                </a:lnTo>
                <a:lnTo>
                  <a:pt x="4581" y="1135"/>
                </a:lnTo>
                <a:lnTo>
                  <a:pt x="4581" y="1135"/>
                </a:lnTo>
                <a:lnTo>
                  <a:pt x="4581" y="1135"/>
                </a:lnTo>
                <a:lnTo>
                  <a:pt x="4581" y="1135"/>
                </a:lnTo>
                <a:lnTo>
                  <a:pt x="4581" y="1135"/>
                </a:lnTo>
                <a:lnTo>
                  <a:pt x="4581" y="1135"/>
                </a:lnTo>
                <a:lnTo>
                  <a:pt x="4585" y="1139"/>
                </a:lnTo>
                <a:lnTo>
                  <a:pt x="4585" y="1139"/>
                </a:lnTo>
                <a:lnTo>
                  <a:pt x="4585" y="1139"/>
                </a:lnTo>
                <a:lnTo>
                  <a:pt x="4585" y="1135"/>
                </a:lnTo>
                <a:lnTo>
                  <a:pt x="4590" y="1135"/>
                </a:lnTo>
                <a:lnTo>
                  <a:pt x="4590" y="1135"/>
                </a:lnTo>
                <a:lnTo>
                  <a:pt x="4590" y="1135"/>
                </a:lnTo>
                <a:lnTo>
                  <a:pt x="4590" y="1135"/>
                </a:lnTo>
                <a:lnTo>
                  <a:pt x="4590" y="1135"/>
                </a:lnTo>
                <a:lnTo>
                  <a:pt x="4590" y="1130"/>
                </a:lnTo>
                <a:lnTo>
                  <a:pt x="4594" y="1130"/>
                </a:lnTo>
                <a:lnTo>
                  <a:pt x="4594" y="1130"/>
                </a:lnTo>
                <a:lnTo>
                  <a:pt x="4594" y="1130"/>
                </a:lnTo>
                <a:lnTo>
                  <a:pt x="4594" y="1130"/>
                </a:lnTo>
                <a:lnTo>
                  <a:pt x="4599" y="1130"/>
                </a:lnTo>
                <a:lnTo>
                  <a:pt x="4599" y="1130"/>
                </a:lnTo>
                <a:lnTo>
                  <a:pt x="4599" y="1130"/>
                </a:lnTo>
                <a:lnTo>
                  <a:pt x="4599" y="1130"/>
                </a:lnTo>
                <a:lnTo>
                  <a:pt x="4599" y="1126"/>
                </a:lnTo>
                <a:lnTo>
                  <a:pt x="4599" y="1126"/>
                </a:lnTo>
                <a:lnTo>
                  <a:pt x="4599" y="1126"/>
                </a:lnTo>
                <a:lnTo>
                  <a:pt x="4599" y="1121"/>
                </a:lnTo>
                <a:lnTo>
                  <a:pt x="4594" y="1121"/>
                </a:lnTo>
                <a:lnTo>
                  <a:pt x="4594" y="1117"/>
                </a:lnTo>
                <a:lnTo>
                  <a:pt x="4594" y="1117"/>
                </a:lnTo>
                <a:lnTo>
                  <a:pt x="4594" y="1117"/>
                </a:lnTo>
                <a:lnTo>
                  <a:pt x="4594" y="1117"/>
                </a:lnTo>
                <a:lnTo>
                  <a:pt x="4594" y="1117"/>
                </a:lnTo>
                <a:lnTo>
                  <a:pt x="4594" y="1112"/>
                </a:lnTo>
                <a:lnTo>
                  <a:pt x="4594" y="1112"/>
                </a:lnTo>
                <a:lnTo>
                  <a:pt x="4594" y="1112"/>
                </a:lnTo>
                <a:lnTo>
                  <a:pt x="4594" y="1112"/>
                </a:lnTo>
                <a:lnTo>
                  <a:pt x="4594" y="1112"/>
                </a:lnTo>
                <a:lnTo>
                  <a:pt x="4594" y="1112"/>
                </a:lnTo>
                <a:lnTo>
                  <a:pt x="4594" y="1112"/>
                </a:lnTo>
                <a:lnTo>
                  <a:pt x="4594" y="1112"/>
                </a:lnTo>
                <a:lnTo>
                  <a:pt x="4599" y="1117"/>
                </a:lnTo>
                <a:lnTo>
                  <a:pt x="4599" y="1117"/>
                </a:lnTo>
                <a:lnTo>
                  <a:pt x="4599" y="1117"/>
                </a:lnTo>
                <a:lnTo>
                  <a:pt x="4603" y="1121"/>
                </a:lnTo>
                <a:lnTo>
                  <a:pt x="4603" y="1121"/>
                </a:lnTo>
                <a:lnTo>
                  <a:pt x="4608" y="1121"/>
                </a:lnTo>
                <a:lnTo>
                  <a:pt x="4608" y="1121"/>
                </a:lnTo>
                <a:lnTo>
                  <a:pt x="4603" y="1126"/>
                </a:lnTo>
                <a:lnTo>
                  <a:pt x="4603" y="1126"/>
                </a:lnTo>
                <a:lnTo>
                  <a:pt x="4603" y="1126"/>
                </a:lnTo>
                <a:lnTo>
                  <a:pt x="4608" y="1126"/>
                </a:lnTo>
                <a:lnTo>
                  <a:pt x="4608" y="1126"/>
                </a:lnTo>
                <a:lnTo>
                  <a:pt x="4613" y="1126"/>
                </a:lnTo>
                <a:lnTo>
                  <a:pt x="4613" y="1126"/>
                </a:lnTo>
                <a:lnTo>
                  <a:pt x="4613" y="1126"/>
                </a:lnTo>
                <a:lnTo>
                  <a:pt x="4613" y="1126"/>
                </a:lnTo>
                <a:lnTo>
                  <a:pt x="4613" y="1126"/>
                </a:lnTo>
                <a:lnTo>
                  <a:pt x="4613" y="1121"/>
                </a:lnTo>
                <a:lnTo>
                  <a:pt x="4613" y="1121"/>
                </a:lnTo>
                <a:lnTo>
                  <a:pt x="4608" y="1121"/>
                </a:lnTo>
                <a:lnTo>
                  <a:pt x="4613" y="1121"/>
                </a:lnTo>
                <a:lnTo>
                  <a:pt x="4613" y="1121"/>
                </a:lnTo>
                <a:lnTo>
                  <a:pt x="4613" y="1121"/>
                </a:lnTo>
                <a:lnTo>
                  <a:pt x="4617" y="1121"/>
                </a:lnTo>
                <a:lnTo>
                  <a:pt x="4613" y="1121"/>
                </a:lnTo>
                <a:lnTo>
                  <a:pt x="4613" y="1121"/>
                </a:lnTo>
                <a:lnTo>
                  <a:pt x="4613" y="1117"/>
                </a:lnTo>
                <a:lnTo>
                  <a:pt x="4617" y="1117"/>
                </a:lnTo>
                <a:lnTo>
                  <a:pt x="4617" y="1117"/>
                </a:lnTo>
                <a:lnTo>
                  <a:pt x="4617" y="1121"/>
                </a:lnTo>
                <a:lnTo>
                  <a:pt x="4622" y="1121"/>
                </a:lnTo>
                <a:lnTo>
                  <a:pt x="4622" y="1121"/>
                </a:lnTo>
                <a:lnTo>
                  <a:pt x="4622" y="1117"/>
                </a:lnTo>
                <a:lnTo>
                  <a:pt x="4622" y="1117"/>
                </a:lnTo>
                <a:lnTo>
                  <a:pt x="4622" y="1117"/>
                </a:lnTo>
                <a:lnTo>
                  <a:pt x="4626" y="1117"/>
                </a:lnTo>
                <a:lnTo>
                  <a:pt x="4626" y="1117"/>
                </a:lnTo>
                <a:lnTo>
                  <a:pt x="4626" y="1117"/>
                </a:lnTo>
                <a:lnTo>
                  <a:pt x="4631" y="1117"/>
                </a:lnTo>
                <a:lnTo>
                  <a:pt x="4631" y="1117"/>
                </a:lnTo>
                <a:lnTo>
                  <a:pt x="4631" y="1117"/>
                </a:lnTo>
                <a:lnTo>
                  <a:pt x="4631" y="1117"/>
                </a:lnTo>
                <a:lnTo>
                  <a:pt x="4635" y="1117"/>
                </a:lnTo>
                <a:lnTo>
                  <a:pt x="4635" y="1117"/>
                </a:lnTo>
                <a:lnTo>
                  <a:pt x="4640" y="1112"/>
                </a:lnTo>
                <a:lnTo>
                  <a:pt x="4640" y="1112"/>
                </a:lnTo>
                <a:lnTo>
                  <a:pt x="4640" y="1112"/>
                </a:lnTo>
                <a:lnTo>
                  <a:pt x="4640" y="1112"/>
                </a:lnTo>
                <a:lnTo>
                  <a:pt x="4640" y="1112"/>
                </a:lnTo>
                <a:lnTo>
                  <a:pt x="4644" y="1112"/>
                </a:lnTo>
                <a:lnTo>
                  <a:pt x="4644" y="1112"/>
                </a:lnTo>
                <a:lnTo>
                  <a:pt x="4644" y="1112"/>
                </a:lnTo>
                <a:lnTo>
                  <a:pt x="4644" y="1108"/>
                </a:lnTo>
                <a:lnTo>
                  <a:pt x="4644" y="1108"/>
                </a:lnTo>
                <a:lnTo>
                  <a:pt x="4644" y="1108"/>
                </a:lnTo>
                <a:lnTo>
                  <a:pt x="4644" y="1103"/>
                </a:lnTo>
                <a:lnTo>
                  <a:pt x="4644" y="1103"/>
                </a:lnTo>
                <a:lnTo>
                  <a:pt x="4644" y="1103"/>
                </a:lnTo>
                <a:lnTo>
                  <a:pt x="4644" y="1103"/>
                </a:lnTo>
                <a:lnTo>
                  <a:pt x="4649" y="1103"/>
                </a:lnTo>
                <a:lnTo>
                  <a:pt x="4649" y="1103"/>
                </a:lnTo>
                <a:lnTo>
                  <a:pt x="4649" y="1099"/>
                </a:lnTo>
                <a:lnTo>
                  <a:pt x="4649" y="1099"/>
                </a:lnTo>
                <a:lnTo>
                  <a:pt x="4649" y="1099"/>
                </a:lnTo>
                <a:lnTo>
                  <a:pt x="4653" y="1099"/>
                </a:lnTo>
                <a:lnTo>
                  <a:pt x="4653" y="1099"/>
                </a:lnTo>
                <a:lnTo>
                  <a:pt x="4653" y="1094"/>
                </a:lnTo>
                <a:lnTo>
                  <a:pt x="4653" y="1094"/>
                </a:lnTo>
                <a:lnTo>
                  <a:pt x="4653" y="1099"/>
                </a:lnTo>
                <a:lnTo>
                  <a:pt x="4653" y="1099"/>
                </a:lnTo>
                <a:lnTo>
                  <a:pt x="4658" y="1099"/>
                </a:lnTo>
                <a:lnTo>
                  <a:pt x="4658" y="1094"/>
                </a:lnTo>
                <a:lnTo>
                  <a:pt x="4658" y="1094"/>
                </a:lnTo>
                <a:lnTo>
                  <a:pt x="4653" y="1094"/>
                </a:lnTo>
                <a:lnTo>
                  <a:pt x="4658" y="1094"/>
                </a:lnTo>
                <a:lnTo>
                  <a:pt x="4658" y="1094"/>
                </a:lnTo>
                <a:lnTo>
                  <a:pt x="4658" y="1094"/>
                </a:lnTo>
                <a:lnTo>
                  <a:pt x="4658" y="1090"/>
                </a:lnTo>
                <a:lnTo>
                  <a:pt x="4658" y="1090"/>
                </a:lnTo>
                <a:lnTo>
                  <a:pt x="4662" y="1090"/>
                </a:lnTo>
                <a:lnTo>
                  <a:pt x="4662" y="1090"/>
                </a:lnTo>
                <a:lnTo>
                  <a:pt x="4662" y="1085"/>
                </a:lnTo>
                <a:lnTo>
                  <a:pt x="4662" y="1085"/>
                </a:lnTo>
                <a:lnTo>
                  <a:pt x="4662" y="1081"/>
                </a:lnTo>
                <a:lnTo>
                  <a:pt x="4658" y="1081"/>
                </a:lnTo>
                <a:lnTo>
                  <a:pt x="4658" y="1081"/>
                </a:lnTo>
                <a:lnTo>
                  <a:pt x="4658" y="1081"/>
                </a:lnTo>
                <a:lnTo>
                  <a:pt x="4658" y="1081"/>
                </a:lnTo>
                <a:lnTo>
                  <a:pt x="4658" y="1081"/>
                </a:lnTo>
                <a:lnTo>
                  <a:pt x="4662" y="1081"/>
                </a:lnTo>
                <a:lnTo>
                  <a:pt x="4658" y="1081"/>
                </a:lnTo>
                <a:lnTo>
                  <a:pt x="4662" y="1076"/>
                </a:lnTo>
                <a:lnTo>
                  <a:pt x="4662" y="1076"/>
                </a:lnTo>
                <a:lnTo>
                  <a:pt x="4662" y="1076"/>
                </a:lnTo>
                <a:lnTo>
                  <a:pt x="4667" y="1076"/>
                </a:lnTo>
                <a:lnTo>
                  <a:pt x="4667" y="1076"/>
                </a:lnTo>
                <a:lnTo>
                  <a:pt x="4671" y="1076"/>
                </a:lnTo>
                <a:lnTo>
                  <a:pt x="4671" y="1076"/>
                </a:lnTo>
                <a:lnTo>
                  <a:pt x="4671" y="1072"/>
                </a:lnTo>
                <a:lnTo>
                  <a:pt x="4667" y="1072"/>
                </a:lnTo>
                <a:lnTo>
                  <a:pt x="4667" y="1072"/>
                </a:lnTo>
                <a:lnTo>
                  <a:pt x="4671" y="1072"/>
                </a:lnTo>
                <a:lnTo>
                  <a:pt x="4671" y="1072"/>
                </a:lnTo>
                <a:lnTo>
                  <a:pt x="4671" y="1072"/>
                </a:lnTo>
                <a:lnTo>
                  <a:pt x="4671" y="1067"/>
                </a:lnTo>
                <a:lnTo>
                  <a:pt x="4671" y="1067"/>
                </a:lnTo>
                <a:lnTo>
                  <a:pt x="4671" y="1067"/>
                </a:lnTo>
                <a:lnTo>
                  <a:pt x="4671" y="1063"/>
                </a:lnTo>
                <a:lnTo>
                  <a:pt x="4676" y="1067"/>
                </a:lnTo>
                <a:lnTo>
                  <a:pt x="4676" y="1063"/>
                </a:lnTo>
                <a:lnTo>
                  <a:pt x="4676" y="1063"/>
                </a:lnTo>
                <a:lnTo>
                  <a:pt x="4676" y="1063"/>
                </a:lnTo>
                <a:lnTo>
                  <a:pt x="4671" y="1063"/>
                </a:lnTo>
                <a:lnTo>
                  <a:pt x="4671" y="1058"/>
                </a:lnTo>
                <a:lnTo>
                  <a:pt x="4676" y="1058"/>
                </a:lnTo>
                <a:lnTo>
                  <a:pt x="4676" y="1058"/>
                </a:lnTo>
                <a:lnTo>
                  <a:pt x="4676" y="1058"/>
                </a:lnTo>
                <a:lnTo>
                  <a:pt x="4680" y="1063"/>
                </a:lnTo>
                <a:lnTo>
                  <a:pt x="4680" y="1063"/>
                </a:lnTo>
                <a:lnTo>
                  <a:pt x="4680" y="1063"/>
                </a:lnTo>
                <a:lnTo>
                  <a:pt x="4680" y="1058"/>
                </a:lnTo>
                <a:lnTo>
                  <a:pt x="4676" y="1058"/>
                </a:lnTo>
                <a:lnTo>
                  <a:pt x="4676" y="1054"/>
                </a:lnTo>
                <a:lnTo>
                  <a:pt x="4676" y="1054"/>
                </a:lnTo>
                <a:lnTo>
                  <a:pt x="4676" y="1049"/>
                </a:lnTo>
                <a:lnTo>
                  <a:pt x="4676" y="1049"/>
                </a:lnTo>
                <a:lnTo>
                  <a:pt x="4676" y="1049"/>
                </a:lnTo>
                <a:lnTo>
                  <a:pt x="4671" y="1049"/>
                </a:lnTo>
                <a:lnTo>
                  <a:pt x="4671" y="1049"/>
                </a:lnTo>
                <a:lnTo>
                  <a:pt x="4671" y="1049"/>
                </a:lnTo>
                <a:lnTo>
                  <a:pt x="4667" y="1044"/>
                </a:lnTo>
                <a:lnTo>
                  <a:pt x="4671" y="1049"/>
                </a:lnTo>
                <a:lnTo>
                  <a:pt x="4671" y="1049"/>
                </a:lnTo>
                <a:lnTo>
                  <a:pt x="4671" y="1049"/>
                </a:lnTo>
                <a:lnTo>
                  <a:pt x="4671" y="1049"/>
                </a:lnTo>
                <a:lnTo>
                  <a:pt x="4676" y="1044"/>
                </a:lnTo>
                <a:lnTo>
                  <a:pt x="4676" y="1044"/>
                </a:lnTo>
                <a:lnTo>
                  <a:pt x="4676" y="1044"/>
                </a:lnTo>
                <a:lnTo>
                  <a:pt x="4680" y="1040"/>
                </a:lnTo>
                <a:lnTo>
                  <a:pt x="4676" y="1040"/>
                </a:lnTo>
                <a:lnTo>
                  <a:pt x="4676" y="1040"/>
                </a:lnTo>
                <a:lnTo>
                  <a:pt x="4676" y="1040"/>
                </a:lnTo>
                <a:lnTo>
                  <a:pt x="4676" y="1035"/>
                </a:lnTo>
                <a:lnTo>
                  <a:pt x="4676" y="1035"/>
                </a:lnTo>
                <a:lnTo>
                  <a:pt x="4671" y="1035"/>
                </a:lnTo>
                <a:lnTo>
                  <a:pt x="4671" y="1035"/>
                </a:lnTo>
                <a:lnTo>
                  <a:pt x="4671" y="1035"/>
                </a:lnTo>
                <a:lnTo>
                  <a:pt x="4671" y="1031"/>
                </a:lnTo>
                <a:lnTo>
                  <a:pt x="4671" y="1035"/>
                </a:lnTo>
                <a:lnTo>
                  <a:pt x="4671" y="1035"/>
                </a:lnTo>
                <a:lnTo>
                  <a:pt x="4671" y="1031"/>
                </a:lnTo>
                <a:lnTo>
                  <a:pt x="4671" y="1031"/>
                </a:lnTo>
                <a:lnTo>
                  <a:pt x="4676" y="1031"/>
                </a:lnTo>
                <a:lnTo>
                  <a:pt x="4676" y="1031"/>
                </a:lnTo>
                <a:lnTo>
                  <a:pt x="4676" y="1035"/>
                </a:lnTo>
                <a:lnTo>
                  <a:pt x="4676" y="1035"/>
                </a:lnTo>
                <a:lnTo>
                  <a:pt x="4676" y="1035"/>
                </a:lnTo>
                <a:lnTo>
                  <a:pt x="4676" y="1035"/>
                </a:lnTo>
                <a:lnTo>
                  <a:pt x="4676" y="1035"/>
                </a:lnTo>
                <a:lnTo>
                  <a:pt x="4680" y="1035"/>
                </a:lnTo>
                <a:lnTo>
                  <a:pt x="4680" y="1035"/>
                </a:lnTo>
                <a:lnTo>
                  <a:pt x="4680" y="1031"/>
                </a:lnTo>
                <a:lnTo>
                  <a:pt x="4680" y="1031"/>
                </a:lnTo>
                <a:lnTo>
                  <a:pt x="4680" y="1026"/>
                </a:lnTo>
                <a:lnTo>
                  <a:pt x="4680" y="1026"/>
                </a:lnTo>
                <a:lnTo>
                  <a:pt x="4680" y="1022"/>
                </a:lnTo>
                <a:lnTo>
                  <a:pt x="4680" y="1022"/>
                </a:lnTo>
                <a:lnTo>
                  <a:pt x="4680" y="1017"/>
                </a:lnTo>
                <a:lnTo>
                  <a:pt x="4680" y="1017"/>
                </a:lnTo>
                <a:lnTo>
                  <a:pt x="4680" y="1017"/>
                </a:lnTo>
                <a:lnTo>
                  <a:pt x="4680" y="1013"/>
                </a:lnTo>
                <a:lnTo>
                  <a:pt x="4680" y="1013"/>
                </a:lnTo>
                <a:lnTo>
                  <a:pt x="4680" y="1013"/>
                </a:lnTo>
                <a:lnTo>
                  <a:pt x="4680" y="1008"/>
                </a:lnTo>
                <a:lnTo>
                  <a:pt x="4680" y="1008"/>
                </a:lnTo>
                <a:lnTo>
                  <a:pt x="4680" y="1008"/>
                </a:lnTo>
                <a:lnTo>
                  <a:pt x="4680" y="1008"/>
                </a:lnTo>
                <a:lnTo>
                  <a:pt x="4680" y="1008"/>
                </a:lnTo>
                <a:lnTo>
                  <a:pt x="4680" y="1008"/>
                </a:lnTo>
                <a:lnTo>
                  <a:pt x="4685" y="1008"/>
                </a:lnTo>
                <a:lnTo>
                  <a:pt x="4685" y="1004"/>
                </a:lnTo>
                <a:lnTo>
                  <a:pt x="4685" y="1004"/>
                </a:lnTo>
                <a:lnTo>
                  <a:pt x="4685" y="999"/>
                </a:lnTo>
                <a:lnTo>
                  <a:pt x="4685" y="999"/>
                </a:lnTo>
                <a:lnTo>
                  <a:pt x="4685" y="1004"/>
                </a:lnTo>
                <a:lnTo>
                  <a:pt x="4689" y="1004"/>
                </a:lnTo>
                <a:lnTo>
                  <a:pt x="4689" y="999"/>
                </a:lnTo>
                <a:lnTo>
                  <a:pt x="4694" y="999"/>
                </a:lnTo>
                <a:lnTo>
                  <a:pt x="4689" y="999"/>
                </a:lnTo>
                <a:lnTo>
                  <a:pt x="4689" y="995"/>
                </a:lnTo>
                <a:lnTo>
                  <a:pt x="4685" y="995"/>
                </a:lnTo>
                <a:lnTo>
                  <a:pt x="4685" y="995"/>
                </a:lnTo>
                <a:lnTo>
                  <a:pt x="4689" y="990"/>
                </a:lnTo>
                <a:lnTo>
                  <a:pt x="4689" y="990"/>
                </a:lnTo>
                <a:lnTo>
                  <a:pt x="4689" y="990"/>
                </a:lnTo>
                <a:lnTo>
                  <a:pt x="4685" y="990"/>
                </a:lnTo>
                <a:lnTo>
                  <a:pt x="4689" y="990"/>
                </a:lnTo>
                <a:lnTo>
                  <a:pt x="4689" y="986"/>
                </a:lnTo>
                <a:lnTo>
                  <a:pt x="4685" y="986"/>
                </a:lnTo>
                <a:lnTo>
                  <a:pt x="4685" y="986"/>
                </a:lnTo>
                <a:lnTo>
                  <a:pt x="4680" y="986"/>
                </a:lnTo>
                <a:lnTo>
                  <a:pt x="4680" y="981"/>
                </a:lnTo>
                <a:lnTo>
                  <a:pt x="4685" y="981"/>
                </a:lnTo>
                <a:lnTo>
                  <a:pt x="4685" y="981"/>
                </a:lnTo>
                <a:lnTo>
                  <a:pt x="4685" y="981"/>
                </a:lnTo>
                <a:lnTo>
                  <a:pt x="4685" y="981"/>
                </a:lnTo>
                <a:lnTo>
                  <a:pt x="4689" y="986"/>
                </a:lnTo>
                <a:lnTo>
                  <a:pt x="4689" y="986"/>
                </a:lnTo>
                <a:lnTo>
                  <a:pt x="4689" y="977"/>
                </a:lnTo>
                <a:lnTo>
                  <a:pt x="4685" y="977"/>
                </a:lnTo>
                <a:lnTo>
                  <a:pt x="4685" y="972"/>
                </a:lnTo>
                <a:lnTo>
                  <a:pt x="4685" y="977"/>
                </a:lnTo>
                <a:lnTo>
                  <a:pt x="4685" y="977"/>
                </a:lnTo>
                <a:lnTo>
                  <a:pt x="4680" y="977"/>
                </a:lnTo>
                <a:lnTo>
                  <a:pt x="4680" y="977"/>
                </a:lnTo>
                <a:lnTo>
                  <a:pt x="4680" y="977"/>
                </a:lnTo>
                <a:lnTo>
                  <a:pt x="4685" y="972"/>
                </a:lnTo>
                <a:lnTo>
                  <a:pt x="4685" y="968"/>
                </a:lnTo>
                <a:lnTo>
                  <a:pt x="4685" y="968"/>
                </a:lnTo>
                <a:lnTo>
                  <a:pt x="4685" y="968"/>
                </a:lnTo>
                <a:lnTo>
                  <a:pt x="4680" y="968"/>
                </a:lnTo>
                <a:lnTo>
                  <a:pt x="4680" y="968"/>
                </a:lnTo>
                <a:lnTo>
                  <a:pt x="4671" y="963"/>
                </a:lnTo>
                <a:lnTo>
                  <a:pt x="4671" y="963"/>
                </a:lnTo>
                <a:lnTo>
                  <a:pt x="4671" y="963"/>
                </a:lnTo>
                <a:lnTo>
                  <a:pt x="4667" y="963"/>
                </a:lnTo>
                <a:lnTo>
                  <a:pt x="4667" y="963"/>
                </a:lnTo>
                <a:lnTo>
                  <a:pt x="4662" y="963"/>
                </a:lnTo>
                <a:lnTo>
                  <a:pt x="4658" y="963"/>
                </a:lnTo>
                <a:lnTo>
                  <a:pt x="4653" y="963"/>
                </a:lnTo>
                <a:lnTo>
                  <a:pt x="4653" y="963"/>
                </a:lnTo>
                <a:lnTo>
                  <a:pt x="4653" y="963"/>
                </a:lnTo>
                <a:lnTo>
                  <a:pt x="4653" y="963"/>
                </a:lnTo>
                <a:lnTo>
                  <a:pt x="4653" y="963"/>
                </a:lnTo>
                <a:lnTo>
                  <a:pt x="4658" y="959"/>
                </a:lnTo>
                <a:lnTo>
                  <a:pt x="4658" y="959"/>
                </a:lnTo>
                <a:lnTo>
                  <a:pt x="4662" y="959"/>
                </a:lnTo>
                <a:lnTo>
                  <a:pt x="4662" y="959"/>
                </a:lnTo>
                <a:lnTo>
                  <a:pt x="4662" y="959"/>
                </a:lnTo>
                <a:lnTo>
                  <a:pt x="4662" y="954"/>
                </a:lnTo>
                <a:lnTo>
                  <a:pt x="4667" y="954"/>
                </a:lnTo>
                <a:lnTo>
                  <a:pt x="4667" y="950"/>
                </a:lnTo>
                <a:lnTo>
                  <a:pt x="4671" y="950"/>
                </a:lnTo>
                <a:lnTo>
                  <a:pt x="4671" y="950"/>
                </a:lnTo>
                <a:lnTo>
                  <a:pt x="4671" y="950"/>
                </a:lnTo>
                <a:lnTo>
                  <a:pt x="4676" y="950"/>
                </a:lnTo>
                <a:lnTo>
                  <a:pt x="4671" y="945"/>
                </a:lnTo>
                <a:lnTo>
                  <a:pt x="4671" y="945"/>
                </a:lnTo>
                <a:lnTo>
                  <a:pt x="4667" y="940"/>
                </a:lnTo>
                <a:lnTo>
                  <a:pt x="4662" y="936"/>
                </a:lnTo>
                <a:lnTo>
                  <a:pt x="4658" y="936"/>
                </a:lnTo>
                <a:lnTo>
                  <a:pt x="4653" y="931"/>
                </a:lnTo>
                <a:lnTo>
                  <a:pt x="4653" y="931"/>
                </a:lnTo>
                <a:lnTo>
                  <a:pt x="4649" y="931"/>
                </a:lnTo>
                <a:lnTo>
                  <a:pt x="4649" y="931"/>
                </a:lnTo>
                <a:lnTo>
                  <a:pt x="4644" y="927"/>
                </a:lnTo>
                <a:lnTo>
                  <a:pt x="4644" y="927"/>
                </a:lnTo>
                <a:lnTo>
                  <a:pt x="4640" y="927"/>
                </a:lnTo>
                <a:lnTo>
                  <a:pt x="4640" y="931"/>
                </a:lnTo>
                <a:lnTo>
                  <a:pt x="4635" y="931"/>
                </a:lnTo>
                <a:lnTo>
                  <a:pt x="4635" y="927"/>
                </a:lnTo>
                <a:lnTo>
                  <a:pt x="4635" y="927"/>
                </a:lnTo>
                <a:lnTo>
                  <a:pt x="4640" y="927"/>
                </a:lnTo>
                <a:lnTo>
                  <a:pt x="4644" y="927"/>
                </a:lnTo>
                <a:lnTo>
                  <a:pt x="4644" y="927"/>
                </a:lnTo>
                <a:lnTo>
                  <a:pt x="4649" y="927"/>
                </a:lnTo>
                <a:lnTo>
                  <a:pt x="4653" y="931"/>
                </a:lnTo>
                <a:lnTo>
                  <a:pt x="4653" y="931"/>
                </a:lnTo>
                <a:lnTo>
                  <a:pt x="4658" y="931"/>
                </a:lnTo>
                <a:lnTo>
                  <a:pt x="4658" y="931"/>
                </a:lnTo>
                <a:lnTo>
                  <a:pt x="4662" y="931"/>
                </a:lnTo>
                <a:lnTo>
                  <a:pt x="4667" y="931"/>
                </a:lnTo>
                <a:lnTo>
                  <a:pt x="4667" y="931"/>
                </a:lnTo>
                <a:lnTo>
                  <a:pt x="4667" y="931"/>
                </a:lnTo>
                <a:lnTo>
                  <a:pt x="4667" y="927"/>
                </a:lnTo>
                <a:lnTo>
                  <a:pt x="4662" y="927"/>
                </a:lnTo>
                <a:lnTo>
                  <a:pt x="4662" y="927"/>
                </a:lnTo>
                <a:lnTo>
                  <a:pt x="4658" y="922"/>
                </a:lnTo>
                <a:lnTo>
                  <a:pt x="4658" y="922"/>
                </a:lnTo>
                <a:lnTo>
                  <a:pt x="4653" y="922"/>
                </a:lnTo>
                <a:lnTo>
                  <a:pt x="4653" y="918"/>
                </a:lnTo>
                <a:lnTo>
                  <a:pt x="4653" y="918"/>
                </a:lnTo>
                <a:lnTo>
                  <a:pt x="4653" y="918"/>
                </a:lnTo>
                <a:lnTo>
                  <a:pt x="4644" y="918"/>
                </a:lnTo>
                <a:lnTo>
                  <a:pt x="4644" y="913"/>
                </a:lnTo>
                <a:lnTo>
                  <a:pt x="4640" y="913"/>
                </a:lnTo>
                <a:lnTo>
                  <a:pt x="4640" y="909"/>
                </a:lnTo>
                <a:lnTo>
                  <a:pt x="4640" y="909"/>
                </a:lnTo>
                <a:lnTo>
                  <a:pt x="4635" y="904"/>
                </a:lnTo>
                <a:lnTo>
                  <a:pt x="4631" y="900"/>
                </a:lnTo>
                <a:lnTo>
                  <a:pt x="4626" y="895"/>
                </a:lnTo>
                <a:lnTo>
                  <a:pt x="4626" y="895"/>
                </a:lnTo>
                <a:lnTo>
                  <a:pt x="4626" y="891"/>
                </a:lnTo>
                <a:lnTo>
                  <a:pt x="4622" y="886"/>
                </a:lnTo>
                <a:lnTo>
                  <a:pt x="4617" y="882"/>
                </a:lnTo>
                <a:lnTo>
                  <a:pt x="4617" y="882"/>
                </a:lnTo>
                <a:lnTo>
                  <a:pt x="4613" y="882"/>
                </a:lnTo>
                <a:lnTo>
                  <a:pt x="4608" y="877"/>
                </a:lnTo>
                <a:lnTo>
                  <a:pt x="4603" y="877"/>
                </a:lnTo>
                <a:lnTo>
                  <a:pt x="4599" y="877"/>
                </a:lnTo>
                <a:lnTo>
                  <a:pt x="4599" y="873"/>
                </a:lnTo>
                <a:lnTo>
                  <a:pt x="4599" y="873"/>
                </a:lnTo>
                <a:lnTo>
                  <a:pt x="4594" y="873"/>
                </a:lnTo>
                <a:lnTo>
                  <a:pt x="4594" y="868"/>
                </a:lnTo>
                <a:lnTo>
                  <a:pt x="4594" y="868"/>
                </a:lnTo>
                <a:lnTo>
                  <a:pt x="4594" y="864"/>
                </a:lnTo>
                <a:lnTo>
                  <a:pt x="4594" y="864"/>
                </a:lnTo>
                <a:lnTo>
                  <a:pt x="4594" y="859"/>
                </a:lnTo>
                <a:lnTo>
                  <a:pt x="4594" y="859"/>
                </a:lnTo>
                <a:lnTo>
                  <a:pt x="4599" y="859"/>
                </a:lnTo>
                <a:lnTo>
                  <a:pt x="4599" y="855"/>
                </a:lnTo>
                <a:lnTo>
                  <a:pt x="4599" y="855"/>
                </a:lnTo>
                <a:lnTo>
                  <a:pt x="4599" y="855"/>
                </a:lnTo>
                <a:lnTo>
                  <a:pt x="4599" y="855"/>
                </a:lnTo>
                <a:lnTo>
                  <a:pt x="4599" y="850"/>
                </a:lnTo>
                <a:lnTo>
                  <a:pt x="4599" y="850"/>
                </a:lnTo>
                <a:lnTo>
                  <a:pt x="4603" y="850"/>
                </a:lnTo>
                <a:lnTo>
                  <a:pt x="4599" y="850"/>
                </a:lnTo>
                <a:lnTo>
                  <a:pt x="4599" y="850"/>
                </a:lnTo>
                <a:lnTo>
                  <a:pt x="4599" y="846"/>
                </a:lnTo>
                <a:lnTo>
                  <a:pt x="4599" y="846"/>
                </a:lnTo>
                <a:lnTo>
                  <a:pt x="4599" y="846"/>
                </a:lnTo>
                <a:lnTo>
                  <a:pt x="4599" y="846"/>
                </a:lnTo>
                <a:lnTo>
                  <a:pt x="4599" y="846"/>
                </a:lnTo>
                <a:lnTo>
                  <a:pt x="4599" y="846"/>
                </a:lnTo>
                <a:lnTo>
                  <a:pt x="4599" y="846"/>
                </a:lnTo>
                <a:lnTo>
                  <a:pt x="4603" y="846"/>
                </a:lnTo>
                <a:lnTo>
                  <a:pt x="4603" y="846"/>
                </a:lnTo>
                <a:lnTo>
                  <a:pt x="4603" y="846"/>
                </a:lnTo>
                <a:lnTo>
                  <a:pt x="4603" y="846"/>
                </a:lnTo>
                <a:lnTo>
                  <a:pt x="4603" y="846"/>
                </a:lnTo>
                <a:lnTo>
                  <a:pt x="4603" y="841"/>
                </a:lnTo>
                <a:lnTo>
                  <a:pt x="4603" y="841"/>
                </a:lnTo>
                <a:lnTo>
                  <a:pt x="4603" y="841"/>
                </a:lnTo>
                <a:lnTo>
                  <a:pt x="4603" y="841"/>
                </a:lnTo>
                <a:lnTo>
                  <a:pt x="4608" y="841"/>
                </a:lnTo>
                <a:lnTo>
                  <a:pt x="4608" y="836"/>
                </a:lnTo>
                <a:lnTo>
                  <a:pt x="4603" y="836"/>
                </a:lnTo>
                <a:lnTo>
                  <a:pt x="4603" y="836"/>
                </a:lnTo>
                <a:lnTo>
                  <a:pt x="4603" y="836"/>
                </a:lnTo>
                <a:lnTo>
                  <a:pt x="4603" y="836"/>
                </a:lnTo>
                <a:lnTo>
                  <a:pt x="4608" y="836"/>
                </a:lnTo>
                <a:lnTo>
                  <a:pt x="4608" y="836"/>
                </a:lnTo>
                <a:lnTo>
                  <a:pt x="4608" y="836"/>
                </a:lnTo>
                <a:lnTo>
                  <a:pt x="4613" y="832"/>
                </a:lnTo>
                <a:lnTo>
                  <a:pt x="4613" y="832"/>
                </a:lnTo>
                <a:lnTo>
                  <a:pt x="4617" y="827"/>
                </a:lnTo>
                <a:lnTo>
                  <a:pt x="4617" y="827"/>
                </a:lnTo>
                <a:lnTo>
                  <a:pt x="4622" y="827"/>
                </a:lnTo>
                <a:lnTo>
                  <a:pt x="4622" y="827"/>
                </a:lnTo>
                <a:lnTo>
                  <a:pt x="4622" y="827"/>
                </a:lnTo>
                <a:lnTo>
                  <a:pt x="4622" y="832"/>
                </a:lnTo>
                <a:lnTo>
                  <a:pt x="4622" y="832"/>
                </a:lnTo>
                <a:lnTo>
                  <a:pt x="4626" y="832"/>
                </a:lnTo>
                <a:lnTo>
                  <a:pt x="4626" y="827"/>
                </a:lnTo>
                <a:lnTo>
                  <a:pt x="4626" y="827"/>
                </a:lnTo>
                <a:lnTo>
                  <a:pt x="4626" y="827"/>
                </a:lnTo>
                <a:lnTo>
                  <a:pt x="4626" y="827"/>
                </a:lnTo>
                <a:lnTo>
                  <a:pt x="4622" y="827"/>
                </a:lnTo>
                <a:lnTo>
                  <a:pt x="4622" y="823"/>
                </a:lnTo>
                <a:lnTo>
                  <a:pt x="4626" y="823"/>
                </a:lnTo>
                <a:lnTo>
                  <a:pt x="4622" y="818"/>
                </a:lnTo>
                <a:lnTo>
                  <a:pt x="4622" y="818"/>
                </a:lnTo>
                <a:lnTo>
                  <a:pt x="4622" y="818"/>
                </a:lnTo>
                <a:lnTo>
                  <a:pt x="4622" y="818"/>
                </a:lnTo>
                <a:lnTo>
                  <a:pt x="4617" y="818"/>
                </a:lnTo>
                <a:lnTo>
                  <a:pt x="4617" y="818"/>
                </a:lnTo>
                <a:lnTo>
                  <a:pt x="4613" y="818"/>
                </a:lnTo>
                <a:lnTo>
                  <a:pt x="4613" y="818"/>
                </a:lnTo>
                <a:lnTo>
                  <a:pt x="4613" y="818"/>
                </a:lnTo>
                <a:lnTo>
                  <a:pt x="4613" y="818"/>
                </a:lnTo>
                <a:lnTo>
                  <a:pt x="4608" y="818"/>
                </a:lnTo>
                <a:lnTo>
                  <a:pt x="4608" y="818"/>
                </a:lnTo>
                <a:lnTo>
                  <a:pt x="4603" y="818"/>
                </a:lnTo>
                <a:lnTo>
                  <a:pt x="4603" y="818"/>
                </a:lnTo>
                <a:lnTo>
                  <a:pt x="4599" y="818"/>
                </a:lnTo>
                <a:lnTo>
                  <a:pt x="4594" y="814"/>
                </a:lnTo>
                <a:lnTo>
                  <a:pt x="4590" y="814"/>
                </a:lnTo>
                <a:lnTo>
                  <a:pt x="4585" y="814"/>
                </a:lnTo>
                <a:lnTo>
                  <a:pt x="4585" y="814"/>
                </a:lnTo>
                <a:lnTo>
                  <a:pt x="4585" y="814"/>
                </a:lnTo>
                <a:lnTo>
                  <a:pt x="4585" y="818"/>
                </a:lnTo>
                <a:lnTo>
                  <a:pt x="4585" y="818"/>
                </a:lnTo>
                <a:lnTo>
                  <a:pt x="4585" y="818"/>
                </a:lnTo>
                <a:lnTo>
                  <a:pt x="4581" y="823"/>
                </a:lnTo>
                <a:lnTo>
                  <a:pt x="4581" y="823"/>
                </a:lnTo>
                <a:lnTo>
                  <a:pt x="4581" y="823"/>
                </a:lnTo>
                <a:lnTo>
                  <a:pt x="4581" y="827"/>
                </a:lnTo>
                <a:lnTo>
                  <a:pt x="4576" y="827"/>
                </a:lnTo>
                <a:lnTo>
                  <a:pt x="4576" y="827"/>
                </a:lnTo>
                <a:lnTo>
                  <a:pt x="4572" y="827"/>
                </a:lnTo>
                <a:lnTo>
                  <a:pt x="4567" y="823"/>
                </a:lnTo>
                <a:lnTo>
                  <a:pt x="4567" y="823"/>
                </a:lnTo>
                <a:lnTo>
                  <a:pt x="4567" y="823"/>
                </a:lnTo>
                <a:lnTo>
                  <a:pt x="4563" y="818"/>
                </a:lnTo>
                <a:lnTo>
                  <a:pt x="4563" y="818"/>
                </a:lnTo>
                <a:lnTo>
                  <a:pt x="4567" y="818"/>
                </a:lnTo>
                <a:lnTo>
                  <a:pt x="4563" y="814"/>
                </a:lnTo>
                <a:lnTo>
                  <a:pt x="4563" y="814"/>
                </a:lnTo>
                <a:lnTo>
                  <a:pt x="4563" y="814"/>
                </a:lnTo>
                <a:lnTo>
                  <a:pt x="4563" y="814"/>
                </a:lnTo>
                <a:lnTo>
                  <a:pt x="4558" y="809"/>
                </a:lnTo>
                <a:lnTo>
                  <a:pt x="4558" y="809"/>
                </a:lnTo>
                <a:lnTo>
                  <a:pt x="4554" y="809"/>
                </a:lnTo>
                <a:lnTo>
                  <a:pt x="4554" y="809"/>
                </a:lnTo>
                <a:lnTo>
                  <a:pt x="4545" y="809"/>
                </a:lnTo>
                <a:lnTo>
                  <a:pt x="4540" y="805"/>
                </a:lnTo>
                <a:lnTo>
                  <a:pt x="4536" y="805"/>
                </a:lnTo>
                <a:lnTo>
                  <a:pt x="4531" y="800"/>
                </a:lnTo>
                <a:lnTo>
                  <a:pt x="4531" y="800"/>
                </a:lnTo>
                <a:lnTo>
                  <a:pt x="4531" y="796"/>
                </a:lnTo>
                <a:lnTo>
                  <a:pt x="4531" y="791"/>
                </a:lnTo>
                <a:lnTo>
                  <a:pt x="4531" y="787"/>
                </a:lnTo>
                <a:lnTo>
                  <a:pt x="4531" y="787"/>
                </a:lnTo>
                <a:lnTo>
                  <a:pt x="4536" y="787"/>
                </a:lnTo>
                <a:lnTo>
                  <a:pt x="4540" y="791"/>
                </a:lnTo>
                <a:lnTo>
                  <a:pt x="4540" y="791"/>
                </a:lnTo>
                <a:lnTo>
                  <a:pt x="4545" y="787"/>
                </a:lnTo>
                <a:lnTo>
                  <a:pt x="4545" y="787"/>
                </a:lnTo>
                <a:lnTo>
                  <a:pt x="4545" y="787"/>
                </a:lnTo>
                <a:lnTo>
                  <a:pt x="4549" y="787"/>
                </a:lnTo>
                <a:lnTo>
                  <a:pt x="4549" y="787"/>
                </a:lnTo>
                <a:lnTo>
                  <a:pt x="4549" y="787"/>
                </a:lnTo>
                <a:lnTo>
                  <a:pt x="4549" y="782"/>
                </a:lnTo>
                <a:lnTo>
                  <a:pt x="4549" y="778"/>
                </a:lnTo>
                <a:lnTo>
                  <a:pt x="4549" y="778"/>
                </a:lnTo>
                <a:lnTo>
                  <a:pt x="4549" y="778"/>
                </a:lnTo>
                <a:lnTo>
                  <a:pt x="4549" y="773"/>
                </a:lnTo>
                <a:lnTo>
                  <a:pt x="4554" y="769"/>
                </a:lnTo>
                <a:lnTo>
                  <a:pt x="4558" y="764"/>
                </a:lnTo>
                <a:lnTo>
                  <a:pt x="4558" y="764"/>
                </a:lnTo>
                <a:lnTo>
                  <a:pt x="4558" y="760"/>
                </a:lnTo>
                <a:lnTo>
                  <a:pt x="4558" y="755"/>
                </a:lnTo>
                <a:lnTo>
                  <a:pt x="4558" y="755"/>
                </a:lnTo>
                <a:lnTo>
                  <a:pt x="4563" y="755"/>
                </a:lnTo>
                <a:lnTo>
                  <a:pt x="4563" y="751"/>
                </a:lnTo>
                <a:lnTo>
                  <a:pt x="4563" y="751"/>
                </a:lnTo>
                <a:lnTo>
                  <a:pt x="4567" y="751"/>
                </a:lnTo>
                <a:lnTo>
                  <a:pt x="4567" y="751"/>
                </a:lnTo>
                <a:lnTo>
                  <a:pt x="4572" y="751"/>
                </a:lnTo>
                <a:lnTo>
                  <a:pt x="4572" y="751"/>
                </a:lnTo>
                <a:lnTo>
                  <a:pt x="4572" y="751"/>
                </a:lnTo>
                <a:lnTo>
                  <a:pt x="4572" y="751"/>
                </a:lnTo>
                <a:lnTo>
                  <a:pt x="4572" y="751"/>
                </a:lnTo>
                <a:lnTo>
                  <a:pt x="4576" y="755"/>
                </a:lnTo>
                <a:lnTo>
                  <a:pt x="4581" y="755"/>
                </a:lnTo>
                <a:lnTo>
                  <a:pt x="4581" y="760"/>
                </a:lnTo>
                <a:lnTo>
                  <a:pt x="4581" y="760"/>
                </a:lnTo>
                <a:lnTo>
                  <a:pt x="4581" y="760"/>
                </a:lnTo>
                <a:lnTo>
                  <a:pt x="4581" y="760"/>
                </a:lnTo>
                <a:lnTo>
                  <a:pt x="4581" y="764"/>
                </a:lnTo>
                <a:lnTo>
                  <a:pt x="4581" y="769"/>
                </a:lnTo>
                <a:lnTo>
                  <a:pt x="4581" y="769"/>
                </a:lnTo>
                <a:lnTo>
                  <a:pt x="4581" y="773"/>
                </a:lnTo>
                <a:lnTo>
                  <a:pt x="4581" y="773"/>
                </a:lnTo>
                <a:lnTo>
                  <a:pt x="4581" y="773"/>
                </a:lnTo>
                <a:lnTo>
                  <a:pt x="4581" y="778"/>
                </a:lnTo>
                <a:lnTo>
                  <a:pt x="4581" y="778"/>
                </a:lnTo>
                <a:lnTo>
                  <a:pt x="4581" y="778"/>
                </a:lnTo>
                <a:lnTo>
                  <a:pt x="4576" y="778"/>
                </a:lnTo>
                <a:lnTo>
                  <a:pt x="4581" y="778"/>
                </a:lnTo>
                <a:lnTo>
                  <a:pt x="4581" y="778"/>
                </a:lnTo>
                <a:lnTo>
                  <a:pt x="4581" y="782"/>
                </a:lnTo>
                <a:lnTo>
                  <a:pt x="4581" y="782"/>
                </a:lnTo>
                <a:lnTo>
                  <a:pt x="4585" y="782"/>
                </a:lnTo>
                <a:lnTo>
                  <a:pt x="4590" y="782"/>
                </a:lnTo>
                <a:lnTo>
                  <a:pt x="4590" y="782"/>
                </a:lnTo>
                <a:lnTo>
                  <a:pt x="4590" y="782"/>
                </a:lnTo>
                <a:lnTo>
                  <a:pt x="4585" y="782"/>
                </a:lnTo>
                <a:lnTo>
                  <a:pt x="4585" y="782"/>
                </a:lnTo>
                <a:lnTo>
                  <a:pt x="4590" y="787"/>
                </a:lnTo>
                <a:lnTo>
                  <a:pt x="4585" y="791"/>
                </a:lnTo>
                <a:lnTo>
                  <a:pt x="4585" y="791"/>
                </a:lnTo>
                <a:lnTo>
                  <a:pt x="4581" y="791"/>
                </a:lnTo>
                <a:lnTo>
                  <a:pt x="4585" y="791"/>
                </a:lnTo>
                <a:lnTo>
                  <a:pt x="4585" y="796"/>
                </a:lnTo>
                <a:lnTo>
                  <a:pt x="4585" y="796"/>
                </a:lnTo>
                <a:lnTo>
                  <a:pt x="4585" y="791"/>
                </a:lnTo>
                <a:lnTo>
                  <a:pt x="4585" y="791"/>
                </a:lnTo>
                <a:lnTo>
                  <a:pt x="4590" y="791"/>
                </a:lnTo>
                <a:lnTo>
                  <a:pt x="4590" y="791"/>
                </a:lnTo>
                <a:lnTo>
                  <a:pt x="4590" y="791"/>
                </a:lnTo>
                <a:lnTo>
                  <a:pt x="4590" y="791"/>
                </a:lnTo>
                <a:lnTo>
                  <a:pt x="4590" y="787"/>
                </a:lnTo>
                <a:lnTo>
                  <a:pt x="4590" y="787"/>
                </a:lnTo>
                <a:lnTo>
                  <a:pt x="4594" y="787"/>
                </a:lnTo>
                <a:lnTo>
                  <a:pt x="4594" y="787"/>
                </a:lnTo>
                <a:lnTo>
                  <a:pt x="4594" y="787"/>
                </a:lnTo>
                <a:lnTo>
                  <a:pt x="4594" y="787"/>
                </a:lnTo>
                <a:lnTo>
                  <a:pt x="4594" y="787"/>
                </a:lnTo>
                <a:lnTo>
                  <a:pt x="4594" y="787"/>
                </a:lnTo>
                <a:lnTo>
                  <a:pt x="4594" y="782"/>
                </a:lnTo>
                <a:lnTo>
                  <a:pt x="4594" y="782"/>
                </a:lnTo>
                <a:lnTo>
                  <a:pt x="4603" y="773"/>
                </a:lnTo>
                <a:lnTo>
                  <a:pt x="4603" y="773"/>
                </a:lnTo>
                <a:lnTo>
                  <a:pt x="4603" y="773"/>
                </a:lnTo>
                <a:lnTo>
                  <a:pt x="4608" y="773"/>
                </a:lnTo>
                <a:lnTo>
                  <a:pt x="4608" y="773"/>
                </a:lnTo>
                <a:lnTo>
                  <a:pt x="4608" y="773"/>
                </a:lnTo>
                <a:lnTo>
                  <a:pt x="4608" y="773"/>
                </a:lnTo>
                <a:lnTo>
                  <a:pt x="4613" y="769"/>
                </a:lnTo>
                <a:lnTo>
                  <a:pt x="4613" y="769"/>
                </a:lnTo>
                <a:lnTo>
                  <a:pt x="4613" y="769"/>
                </a:lnTo>
                <a:lnTo>
                  <a:pt x="4613" y="769"/>
                </a:lnTo>
                <a:lnTo>
                  <a:pt x="4617" y="769"/>
                </a:lnTo>
                <a:lnTo>
                  <a:pt x="4617" y="769"/>
                </a:lnTo>
                <a:lnTo>
                  <a:pt x="4622" y="764"/>
                </a:lnTo>
                <a:lnTo>
                  <a:pt x="4622" y="764"/>
                </a:lnTo>
                <a:lnTo>
                  <a:pt x="4622" y="764"/>
                </a:lnTo>
                <a:lnTo>
                  <a:pt x="4622" y="769"/>
                </a:lnTo>
                <a:lnTo>
                  <a:pt x="4622" y="769"/>
                </a:lnTo>
                <a:lnTo>
                  <a:pt x="4626" y="769"/>
                </a:lnTo>
                <a:lnTo>
                  <a:pt x="4626" y="773"/>
                </a:lnTo>
                <a:lnTo>
                  <a:pt x="4631" y="773"/>
                </a:lnTo>
                <a:lnTo>
                  <a:pt x="4631" y="773"/>
                </a:lnTo>
                <a:lnTo>
                  <a:pt x="4631" y="773"/>
                </a:lnTo>
                <a:lnTo>
                  <a:pt x="4631" y="769"/>
                </a:lnTo>
                <a:lnTo>
                  <a:pt x="4631" y="769"/>
                </a:lnTo>
                <a:lnTo>
                  <a:pt x="4631" y="773"/>
                </a:lnTo>
                <a:lnTo>
                  <a:pt x="4635" y="773"/>
                </a:lnTo>
                <a:lnTo>
                  <a:pt x="4635" y="773"/>
                </a:lnTo>
                <a:lnTo>
                  <a:pt x="4640" y="773"/>
                </a:lnTo>
                <a:lnTo>
                  <a:pt x="4640" y="778"/>
                </a:lnTo>
                <a:lnTo>
                  <a:pt x="4644" y="778"/>
                </a:lnTo>
                <a:lnTo>
                  <a:pt x="4644" y="778"/>
                </a:lnTo>
                <a:lnTo>
                  <a:pt x="4644" y="787"/>
                </a:lnTo>
                <a:lnTo>
                  <a:pt x="4644" y="787"/>
                </a:lnTo>
                <a:lnTo>
                  <a:pt x="4649" y="791"/>
                </a:lnTo>
                <a:lnTo>
                  <a:pt x="4649" y="791"/>
                </a:lnTo>
                <a:lnTo>
                  <a:pt x="4653" y="791"/>
                </a:lnTo>
                <a:lnTo>
                  <a:pt x="4653" y="791"/>
                </a:lnTo>
                <a:lnTo>
                  <a:pt x="4653" y="791"/>
                </a:lnTo>
                <a:lnTo>
                  <a:pt x="4649" y="791"/>
                </a:lnTo>
                <a:lnTo>
                  <a:pt x="4649" y="791"/>
                </a:lnTo>
                <a:lnTo>
                  <a:pt x="4649" y="791"/>
                </a:lnTo>
                <a:lnTo>
                  <a:pt x="4649" y="796"/>
                </a:lnTo>
                <a:lnTo>
                  <a:pt x="4649" y="796"/>
                </a:lnTo>
                <a:lnTo>
                  <a:pt x="4649" y="800"/>
                </a:lnTo>
                <a:lnTo>
                  <a:pt x="4649" y="800"/>
                </a:lnTo>
                <a:lnTo>
                  <a:pt x="4644" y="800"/>
                </a:lnTo>
                <a:lnTo>
                  <a:pt x="4649" y="805"/>
                </a:lnTo>
                <a:lnTo>
                  <a:pt x="4649" y="800"/>
                </a:lnTo>
                <a:lnTo>
                  <a:pt x="4653" y="805"/>
                </a:lnTo>
                <a:lnTo>
                  <a:pt x="4653" y="800"/>
                </a:lnTo>
                <a:lnTo>
                  <a:pt x="4653" y="800"/>
                </a:lnTo>
                <a:lnTo>
                  <a:pt x="4653" y="805"/>
                </a:lnTo>
                <a:lnTo>
                  <a:pt x="4653" y="805"/>
                </a:lnTo>
                <a:lnTo>
                  <a:pt x="4653" y="805"/>
                </a:lnTo>
                <a:lnTo>
                  <a:pt x="4653" y="805"/>
                </a:lnTo>
                <a:lnTo>
                  <a:pt x="4653" y="805"/>
                </a:lnTo>
                <a:lnTo>
                  <a:pt x="4658" y="809"/>
                </a:lnTo>
                <a:lnTo>
                  <a:pt x="4662" y="809"/>
                </a:lnTo>
                <a:lnTo>
                  <a:pt x="4662" y="809"/>
                </a:lnTo>
                <a:lnTo>
                  <a:pt x="4662" y="809"/>
                </a:lnTo>
                <a:lnTo>
                  <a:pt x="4662" y="809"/>
                </a:lnTo>
                <a:lnTo>
                  <a:pt x="4662" y="809"/>
                </a:lnTo>
                <a:lnTo>
                  <a:pt x="4662" y="805"/>
                </a:lnTo>
                <a:lnTo>
                  <a:pt x="4662" y="805"/>
                </a:lnTo>
                <a:lnTo>
                  <a:pt x="4662" y="805"/>
                </a:lnTo>
                <a:lnTo>
                  <a:pt x="4667" y="805"/>
                </a:lnTo>
                <a:lnTo>
                  <a:pt x="4671" y="805"/>
                </a:lnTo>
                <a:lnTo>
                  <a:pt x="4671" y="809"/>
                </a:lnTo>
                <a:lnTo>
                  <a:pt x="4671" y="809"/>
                </a:lnTo>
                <a:lnTo>
                  <a:pt x="4671" y="805"/>
                </a:lnTo>
                <a:lnTo>
                  <a:pt x="4676" y="805"/>
                </a:lnTo>
                <a:lnTo>
                  <a:pt x="4680" y="805"/>
                </a:lnTo>
                <a:lnTo>
                  <a:pt x="4680" y="805"/>
                </a:lnTo>
                <a:lnTo>
                  <a:pt x="4680" y="805"/>
                </a:lnTo>
                <a:lnTo>
                  <a:pt x="4680" y="809"/>
                </a:lnTo>
                <a:lnTo>
                  <a:pt x="4680" y="809"/>
                </a:lnTo>
                <a:lnTo>
                  <a:pt x="4680" y="809"/>
                </a:lnTo>
                <a:lnTo>
                  <a:pt x="4680" y="809"/>
                </a:lnTo>
                <a:lnTo>
                  <a:pt x="4680" y="809"/>
                </a:lnTo>
                <a:lnTo>
                  <a:pt x="4680" y="809"/>
                </a:lnTo>
                <a:lnTo>
                  <a:pt x="4685" y="814"/>
                </a:lnTo>
                <a:lnTo>
                  <a:pt x="4685" y="814"/>
                </a:lnTo>
                <a:lnTo>
                  <a:pt x="4689" y="818"/>
                </a:lnTo>
                <a:lnTo>
                  <a:pt x="4689" y="818"/>
                </a:lnTo>
                <a:lnTo>
                  <a:pt x="4689" y="818"/>
                </a:lnTo>
                <a:lnTo>
                  <a:pt x="4689" y="818"/>
                </a:lnTo>
                <a:lnTo>
                  <a:pt x="4694" y="823"/>
                </a:lnTo>
                <a:lnTo>
                  <a:pt x="4694" y="823"/>
                </a:lnTo>
                <a:lnTo>
                  <a:pt x="4694" y="823"/>
                </a:lnTo>
                <a:lnTo>
                  <a:pt x="4694" y="823"/>
                </a:lnTo>
                <a:lnTo>
                  <a:pt x="4694" y="823"/>
                </a:lnTo>
                <a:lnTo>
                  <a:pt x="4694" y="827"/>
                </a:lnTo>
                <a:lnTo>
                  <a:pt x="4694" y="827"/>
                </a:lnTo>
                <a:lnTo>
                  <a:pt x="4689" y="823"/>
                </a:lnTo>
                <a:lnTo>
                  <a:pt x="4689" y="823"/>
                </a:lnTo>
                <a:lnTo>
                  <a:pt x="4689" y="823"/>
                </a:lnTo>
                <a:lnTo>
                  <a:pt x="4685" y="823"/>
                </a:lnTo>
                <a:lnTo>
                  <a:pt x="4685" y="823"/>
                </a:lnTo>
                <a:lnTo>
                  <a:pt x="4685" y="823"/>
                </a:lnTo>
                <a:lnTo>
                  <a:pt x="4685" y="827"/>
                </a:lnTo>
                <a:lnTo>
                  <a:pt x="4685" y="827"/>
                </a:lnTo>
                <a:lnTo>
                  <a:pt x="4685" y="827"/>
                </a:lnTo>
                <a:lnTo>
                  <a:pt x="4685" y="827"/>
                </a:lnTo>
                <a:lnTo>
                  <a:pt x="4689" y="827"/>
                </a:lnTo>
                <a:lnTo>
                  <a:pt x="4689" y="827"/>
                </a:lnTo>
                <a:lnTo>
                  <a:pt x="4689" y="827"/>
                </a:lnTo>
                <a:lnTo>
                  <a:pt x="4689" y="832"/>
                </a:lnTo>
                <a:lnTo>
                  <a:pt x="4694" y="832"/>
                </a:lnTo>
                <a:lnTo>
                  <a:pt x="4694" y="832"/>
                </a:lnTo>
                <a:lnTo>
                  <a:pt x="4694" y="836"/>
                </a:lnTo>
                <a:lnTo>
                  <a:pt x="4694" y="836"/>
                </a:lnTo>
                <a:lnTo>
                  <a:pt x="4694" y="841"/>
                </a:lnTo>
                <a:lnTo>
                  <a:pt x="4698" y="841"/>
                </a:lnTo>
                <a:lnTo>
                  <a:pt x="4698" y="841"/>
                </a:lnTo>
                <a:lnTo>
                  <a:pt x="4698" y="841"/>
                </a:lnTo>
                <a:lnTo>
                  <a:pt x="4698" y="841"/>
                </a:lnTo>
                <a:lnTo>
                  <a:pt x="4698" y="846"/>
                </a:lnTo>
                <a:lnTo>
                  <a:pt x="4703" y="846"/>
                </a:lnTo>
                <a:lnTo>
                  <a:pt x="4703" y="846"/>
                </a:lnTo>
                <a:lnTo>
                  <a:pt x="4703" y="846"/>
                </a:lnTo>
                <a:lnTo>
                  <a:pt x="4703" y="850"/>
                </a:lnTo>
                <a:lnTo>
                  <a:pt x="4703" y="850"/>
                </a:lnTo>
                <a:lnTo>
                  <a:pt x="4703" y="850"/>
                </a:lnTo>
                <a:lnTo>
                  <a:pt x="4703" y="850"/>
                </a:lnTo>
                <a:lnTo>
                  <a:pt x="4703" y="850"/>
                </a:lnTo>
                <a:lnTo>
                  <a:pt x="4703" y="850"/>
                </a:lnTo>
                <a:lnTo>
                  <a:pt x="4703" y="850"/>
                </a:lnTo>
                <a:lnTo>
                  <a:pt x="4703" y="850"/>
                </a:lnTo>
                <a:lnTo>
                  <a:pt x="4703" y="855"/>
                </a:lnTo>
                <a:lnTo>
                  <a:pt x="4703" y="855"/>
                </a:lnTo>
                <a:lnTo>
                  <a:pt x="4703" y="859"/>
                </a:lnTo>
                <a:lnTo>
                  <a:pt x="4703" y="859"/>
                </a:lnTo>
                <a:lnTo>
                  <a:pt x="4703" y="864"/>
                </a:lnTo>
                <a:lnTo>
                  <a:pt x="4707" y="864"/>
                </a:lnTo>
                <a:lnTo>
                  <a:pt x="4707" y="864"/>
                </a:lnTo>
                <a:lnTo>
                  <a:pt x="4707" y="868"/>
                </a:lnTo>
                <a:lnTo>
                  <a:pt x="4712" y="864"/>
                </a:lnTo>
                <a:lnTo>
                  <a:pt x="4712" y="864"/>
                </a:lnTo>
                <a:lnTo>
                  <a:pt x="4712" y="868"/>
                </a:lnTo>
                <a:lnTo>
                  <a:pt x="4712" y="868"/>
                </a:lnTo>
                <a:lnTo>
                  <a:pt x="4712" y="868"/>
                </a:lnTo>
                <a:lnTo>
                  <a:pt x="4712" y="868"/>
                </a:lnTo>
                <a:lnTo>
                  <a:pt x="4712" y="868"/>
                </a:lnTo>
                <a:lnTo>
                  <a:pt x="4707" y="868"/>
                </a:lnTo>
                <a:lnTo>
                  <a:pt x="4707" y="868"/>
                </a:lnTo>
                <a:lnTo>
                  <a:pt x="4707" y="873"/>
                </a:lnTo>
                <a:lnTo>
                  <a:pt x="4712" y="873"/>
                </a:lnTo>
                <a:lnTo>
                  <a:pt x="4712" y="873"/>
                </a:lnTo>
                <a:lnTo>
                  <a:pt x="4716" y="877"/>
                </a:lnTo>
                <a:lnTo>
                  <a:pt x="4716" y="877"/>
                </a:lnTo>
                <a:lnTo>
                  <a:pt x="4716" y="877"/>
                </a:lnTo>
                <a:lnTo>
                  <a:pt x="4716" y="873"/>
                </a:lnTo>
                <a:lnTo>
                  <a:pt x="4716" y="873"/>
                </a:lnTo>
                <a:lnTo>
                  <a:pt x="4716" y="873"/>
                </a:lnTo>
                <a:lnTo>
                  <a:pt x="4716" y="873"/>
                </a:lnTo>
                <a:lnTo>
                  <a:pt x="4721" y="873"/>
                </a:lnTo>
                <a:lnTo>
                  <a:pt x="4721" y="868"/>
                </a:lnTo>
                <a:lnTo>
                  <a:pt x="4721" y="868"/>
                </a:lnTo>
                <a:lnTo>
                  <a:pt x="4721" y="868"/>
                </a:lnTo>
                <a:lnTo>
                  <a:pt x="4721" y="868"/>
                </a:lnTo>
                <a:lnTo>
                  <a:pt x="4721" y="868"/>
                </a:lnTo>
                <a:lnTo>
                  <a:pt x="4721" y="873"/>
                </a:lnTo>
                <a:lnTo>
                  <a:pt x="4725" y="873"/>
                </a:lnTo>
                <a:lnTo>
                  <a:pt x="4725" y="873"/>
                </a:lnTo>
                <a:lnTo>
                  <a:pt x="4725" y="868"/>
                </a:lnTo>
                <a:lnTo>
                  <a:pt x="4725" y="868"/>
                </a:lnTo>
                <a:lnTo>
                  <a:pt x="4725" y="868"/>
                </a:lnTo>
                <a:lnTo>
                  <a:pt x="4725" y="868"/>
                </a:lnTo>
                <a:lnTo>
                  <a:pt x="4725" y="864"/>
                </a:lnTo>
                <a:lnTo>
                  <a:pt x="4725" y="864"/>
                </a:lnTo>
                <a:lnTo>
                  <a:pt x="4725" y="864"/>
                </a:lnTo>
                <a:lnTo>
                  <a:pt x="4725" y="864"/>
                </a:lnTo>
                <a:lnTo>
                  <a:pt x="4730" y="868"/>
                </a:lnTo>
                <a:lnTo>
                  <a:pt x="4730" y="868"/>
                </a:lnTo>
                <a:lnTo>
                  <a:pt x="4730" y="864"/>
                </a:lnTo>
                <a:lnTo>
                  <a:pt x="4725" y="864"/>
                </a:lnTo>
                <a:lnTo>
                  <a:pt x="4725" y="864"/>
                </a:lnTo>
                <a:lnTo>
                  <a:pt x="4725" y="864"/>
                </a:lnTo>
                <a:lnTo>
                  <a:pt x="4725" y="864"/>
                </a:lnTo>
                <a:lnTo>
                  <a:pt x="4730" y="864"/>
                </a:lnTo>
                <a:lnTo>
                  <a:pt x="4730" y="859"/>
                </a:lnTo>
                <a:lnTo>
                  <a:pt x="4730" y="859"/>
                </a:lnTo>
                <a:lnTo>
                  <a:pt x="4735" y="864"/>
                </a:lnTo>
                <a:lnTo>
                  <a:pt x="4735" y="864"/>
                </a:lnTo>
                <a:lnTo>
                  <a:pt x="4735" y="864"/>
                </a:lnTo>
                <a:lnTo>
                  <a:pt x="4739" y="864"/>
                </a:lnTo>
                <a:lnTo>
                  <a:pt x="4739" y="864"/>
                </a:lnTo>
                <a:lnTo>
                  <a:pt x="4739" y="864"/>
                </a:lnTo>
                <a:lnTo>
                  <a:pt x="4739" y="859"/>
                </a:lnTo>
                <a:lnTo>
                  <a:pt x="4739" y="859"/>
                </a:lnTo>
                <a:lnTo>
                  <a:pt x="4739" y="859"/>
                </a:lnTo>
                <a:lnTo>
                  <a:pt x="4739" y="859"/>
                </a:lnTo>
                <a:lnTo>
                  <a:pt x="4744" y="859"/>
                </a:lnTo>
                <a:lnTo>
                  <a:pt x="4744" y="859"/>
                </a:lnTo>
                <a:lnTo>
                  <a:pt x="4748" y="859"/>
                </a:lnTo>
                <a:lnTo>
                  <a:pt x="4748" y="855"/>
                </a:lnTo>
                <a:lnTo>
                  <a:pt x="4748" y="855"/>
                </a:lnTo>
                <a:lnTo>
                  <a:pt x="4748" y="850"/>
                </a:lnTo>
                <a:lnTo>
                  <a:pt x="4748" y="846"/>
                </a:lnTo>
                <a:lnTo>
                  <a:pt x="4744" y="841"/>
                </a:lnTo>
                <a:lnTo>
                  <a:pt x="4744" y="836"/>
                </a:lnTo>
                <a:lnTo>
                  <a:pt x="4744" y="836"/>
                </a:lnTo>
                <a:lnTo>
                  <a:pt x="4744" y="841"/>
                </a:lnTo>
                <a:lnTo>
                  <a:pt x="4744" y="841"/>
                </a:lnTo>
                <a:lnTo>
                  <a:pt x="4739" y="836"/>
                </a:lnTo>
                <a:lnTo>
                  <a:pt x="4739" y="836"/>
                </a:lnTo>
                <a:lnTo>
                  <a:pt x="4739" y="836"/>
                </a:lnTo>
                <a:lnTo>
                  <a:pt x="4739" y="832"/>
                </a:lnTo>
                <a:lnTo>
                  <a:pt x="4739" y="832"/>
                </a:lnTo>
                <a:lnTo>
                  <a:pt x="4739" y="832"/>
                </a:lnTo>
                <a:lnTo>
                  <a:pt x="4735" y="827"/>
                </a:lnTo>
                <a:lnTo>
                  <a:pt x="4735" y="823"/>
                </a:lnTo>
                <a:lnTo>
                  <a:pt x="4730" y="823"/>
                </a:lnTo>
                <a:lnTo>
                  <a:pt x="4730" y="818"/>
                </a:lnTo>
                <a:lnTo>
                  <a:pt x="4725" y="814"/>
                </a:lnTo>
                <a:lnTo>
                  <a:pt x="4716" y="805"/>
                </a:lnTo>
                <a:lnTo>
                  <a:pt x="4712" y="800"/>
                </a:lnTo>
                <a:lnTo>
                  <a:pt x="4703" y="796"/>
                </a:lnTo>
                <a:lnTo>
                  <a:pt x="4694" y="787"/>
                </a:lnTo>
                <a:lnTo>
                  <a:pt x="4694" y="787"/>
                </a:lnTo>
                <a:lnTo>
                  <a:pt x="4694" y="787"/>
                </a:lnTo>
                <a:lnTo>
                  <a:pt x="4689" y="787"/>
                </a:lnTo>
                <a:lnTo>
                  <a:pt x="4689" y="787"/>
                </a:lnTo>
                <a:lnTo>
                  <a:pt x="4685" y="782"/>
                </a:lnTo>
                <a:lnTo>
                  <a:pt x="4680" y="778"/>
                </a:lnTo>
                <a:lnTo>
                  <a:pt x="4680" y="778"/>
                </a:lnTo>
                <a:lnTo>
                  <a:pt x="4676" y="778"/>
                </a:lnTo>
                <a:lnTo>
                  <a:pt x="4676" y="778"/>
                </a:lnTo>
                <a:lnTo>
                  <a:pt x="4676" y="778"/>
                </a:lnTo>
                <a:lnTo>
                  <a:pt x="4671" y="778"/>
                </a:lnTo>
                <a:lnTo>
                  <a:pt x="4671" y="773"/>
                </a:lnTo>
                <a:lnTo>
                  <a:pt x="4671" y="773"/>
                </a:lnTo>
                <a:lnTo>
                  <a:pt x="4676" y="773"/>
                </a:lnTo>
                <a:lnTo>
                  <a:pt x="4676" y="773"/>
                </a:lnTo>
                <a:lnTo>
                  <a:pt x="4671" y="769"/>
                </a:lnTo>
                <a:lnTo>
                  <a:pt x="4671" y="769"/>
                </a:lnTo>
                <a:lnTo>
                  <a:pt x="4671" y="764"/>
                </a:lnTo>
                <a:lnTo>
                  <a:pt x="4671" y="764"/>
                </a:lnTo>
                <a:lnTo>
                  <a:pt x="4671" y="760"/>
                </a:lnTo>
                <a:lnTo>
                  <a:pt x="4676" y="760"/>
                </a:lnTo>
                <a:lnTo>
                  <a:pt x="4676" y="760"/>
                </a:lnTo>
                <a:lnTo>
                  <a:pt x="4680" y="760"/>
                </a:lnTo>
                <a:lnTo>
                  <a:pt x="4680" y="760"/>
                </a:lnTo>
                <a:lnTo>
                  <a:pt x="4680" y="755"/>
                </a:lnTo>
                <a:lnTo>
                  <a:pt x="4680" y="755"/>
                </a:lnTo>
                <a:lnTo>
                  <a:pt x="4680" y="755"/>
                </a:lnTo>
                <a:lnTo>
                  <a:pt x="4685" y="751"/>
                </a:lnTo>
                <a:lnTo>
                  <a:pt x="4685" y="751"/>
                </a:lnTo>
                <a:lnTo>
                  <a:pt x="4685" y="746"/>
                </a:lnTo>
                <a:lnTo>
                  <a:pt x="4685" y="746"/>
                </a:lnTo>
                <a:lnTo>
                  <a:pt x="4689" y="742"/>
                </a:lnTo>
                <a:lnTo>
                  <a:pt x="4689" y="742"/>
                </a:lnTo>
                <a:lnTo>
                  <a:pt x="4685" y="737"/>
                </a:lnTo>
                <a:lnTo>
                  <a:pt x="4685" y="733"/>
                </a:lnTo>
                <a:lnTo>
                  <a:pt x="4680" y="733"/>
                </a:lnTo>
                <a:lnTo>
                  <a:pt x="4680" y="728"/>
                </a:lnTo>
                <a:lnTo>
                  <a:pt x="4680" y="728"/>
                </a:lnTo>
                <a:lnTo>
                  <a:pt x="4680" y="728"/>
                </a:lnTo>
                <a:lnTo>
                  <a:pt x="4680" y="723"/>
                </a:lnTo>
                <a:lnTo>
                  <a:pt x="4680" y="723"/>
                </a:lnTo>
                <a:lnTo>
                  <a:pt x="4680" y="719"/>
                </a:lnTo>
                <a:lnTo>
                  <a:pt x="4680" y="719"/>
                </a:lnTo>
                <a:lnTo>
                  <a:pt x="4680" y="719"/>
                </a:lnTo>
                <a:lnTo>
                  <a:pt x="4680" y="714"/>
                </a:lnTo>
                <a:lnTo>
                  <a:pt x="4680" y="714"/>
                </a:lnTo>
                <a:lnTo>
                  <a:pt x="4680" y="714"/>
                </a:lnTo>
                <a:lnTo>
                  <a:pt x="4685" y="714"/>
                </a:lnTo>
                <a:lnTo>
                  <a:pt x="4685" y="714"/>
                </a:lnTo>
                <a:lnTo>
                  <a:pt x="4685" y="714"/>
                </a:lnTo>
                <a:lnTo>
                  <a:pt x="4685" y="714"/>
                </a:lnTo>
                <a:lnTo>
                  <a:pt x="4685" y="710"/>
                </a:lnTo>
                <a:lnTo>
                  <a:pt x="4680" y="705"/>
                </a:lnTo>
                <a:lnTo>
                  <a:pt x="4680" y="705"/>
                </a:lnTo>
                <a:lnTo>
                  <a:pt x="4685" y="705"/>
                </a:lnTo>
                <a:lnTo>
                  <a:pt x="4685" y="705"/>
                </a:lnTo>
                <a:lnTo>
                  <a:pt x="4685" y="705"/>
                </a:lnTo>
                <a:lnTo>
                  <a:pt x="4685" y="705"/>
                </a:lnTo>
                <a:lnTo>
                  <a:pt x="4685" y="701"/>
                </a:lnTo>
                <a:lnTo>
                  <a:pt x="4689" y="701"/>
                </a:lnTo>
                <a:lnTo>
                  <a:pt x="4685" y="696"/>
                </a:lnTo>
                <a:lnTo>
                  <a:pt x="4685" y="696"/>
                </a:lnTo>
                <a:lnTo>
                  <a:pt x="4689" y="692"/>
                </a:lnTo>
                <a:lnTo>
                  <a:pt x="4689" y="692"/>
                </a:lnTo>
                <a:lnTo>
                  <a:pt x="4689" y="692"/>
                </a:lnTo>
                <a:lnTo>
                  <a:pt x="4689" y="692"/>
                </a:lnTo>
                <a:lnTo>
                  <a:pt x="4689" y="696"/>
                </a:lnTo>
                <a:lnTo>
                  <a:pt x="4689" y="696"/>
                </a:lnTo>
                <a:lnTo>
                  <a:pt x="4694" y="696"/>
                </a:lnTo>
                <a:lnTo>
                  <a:pt x="4694" y="696"/>
                </a:lnTo>
                <a:lnTo>
                  <a:pt x="4694" y="692"/>
                </a:lnTo>
                <a:lnTo>
                  <a:pt x="4694" y="692"/>
                </a:lnTo>
                <a:lnTo>
                  <a:pt x="4694" y="692"/>
                </a:lnTo>
                <a:lnTo>
                  <a:pt x="4698" y="701"/>
                </a:lnTo>
                <a:lnTo>
                  <a:pt x="4703" y="701"/>
                </a:lnTo>
                <a:lnTo>
                  <a:pt x="4703" y="701"/>
                </a:lnTo>
                <a:lnTo>
                  <a:pt x="4707" y="701"/>
                </a:lnTo>
                <a:lnTo>
                  <a:pt x="4707" y="701"/>
                </a:lnTo>
                <a:lnTo>
                  <a:pt x="4712" y="701"/>
                </a:lnTo>
                <a:lnTo>
                  <a:pt x="4712" y="701"/>
                </a:lnTo>
                <a:lnTo>
                  <a:pt x="4712" y="701"/>
                </a:lnTo>
                <a:lnTo>
                  <a:pt x="4716" y="701"/>
                </a:lnTo>
                <a:lnTo>
                  <a:pt x="4716" y="701"/>
                </a:lnTo>
                <a:lnTo>
                  <a:pt x="4721" y="701"/>
                </a:lnTo>
                <a:lnTo>
                  <a:pt x="4721" y="701"/>
                </a:lnTo>
                <a:lnTo>
                  <a:pt x="4725" y="696"/>
                </a:lnTo>
                <a:lnTo>
                  <a:pt x="4725" y="696"/>
                </a:lnTo>
                <a:lnTo>
                  <a:pt x="4730" y="687"/>
                </a:lnTo>
                <a:lnTo>
                  <a:pt x="4730" y="687"/>
                </a:lnTo>
                <a:lnTo>
                  <a:pt x="4730" y="683"/>
                </a:lnTo>
                <a:lnTo>
                  <a:pt x="4730" y="678"/>
                </a:lnTo>
                <a:lnTo>
                  <a:pt x="4730" y="678"/>
                </a:lnTo>
                <a:lnTo>
                  <a:pt x="4730" y="674"/>
                </a:lnTo>
                <a:lnTo>
                  <a:pt x="4730" y="674"/>
                </a:lnTo>
                <a:lnTo>
                  <a:pt x="4730" y="665"/>
                </a:lnTo>
                <a:lnTo>
                  <a:pt x="4730" y="665"/>
                </a:lnTo>
                <a:lnTo>
                  <a:pt x="4730" y="665"/>
                </a:lnTo>
                <a:lnTo>
                  <a:pt x="4730" y="660"/>
                </a:lnTo>
                <a:lnTo>
                  <a:pt x="4730" y="660"/>
                </a:lnTo>
                <a:lnTo>
                  <a:pt x="4730" y="656"/>
                </a:lnTo>
                <a:lnTo>
                  <a:pt x="4730" y="651"/>
                </a:lnTo>
                <a:lnTo>
                  <a:pt x="4730" y="651"/>
                </a:lnTo>
                <a:lnTo>
                  <a:pt x="4730" y="651"/>
                </a:lnTo>
                <a:lnTo>
                  <a:pt x="4730" y="642"/>
                </a:lnTo>
                <a:lnTo>
                  <a:pt x="4735" y="638"/>
                </a:lnTo>
                <a:lnTo>
                  <a:pt x="4735" y="633"/>
                </a:lnTo>
                <a:lnTo>
                  <a:pt x="4735" y="633"/>
                </a:lnTo>
                <a:lnTo>
                  <a:pt x="4735" y="624"/>
                </a:lnTo>
                <a:lnTo>
                  <a:pt x="4730" y="624"/>
                </a:lnTo>
                <a:lnTo>
                  <a:pt x="4730" y="619"/>
                </a:lnTo>
                <a:lnTo>
                  <a:pt x="4730" y="615"/>
                </a:lnTo>
                <a:lnTo>
                  <a:pt x="4725" y="615"/>
                </a:lnTo>
                <a:lnTo>
                  <a:pt x="4725" y="610"/>
                </a:lnTo>
                <a:lnTo>
                  <a:pt x="4725" y="610"/>
                </a:lnTo>
                <a:lnTo>
                  <a:pt x="4725" y="601"/>
                </a:lnTo>
                <a:lnTo>
                  <a:pt x="4725" y="597"/>
                </a:lnTo>
                <a:lnTo>
                  <a:pt x="4725" y="592"/>
                </a:lnTo>
                <a:lnTo>
                  <a:pt x="4725" y="592"/>
                </a:lnTo>
                <a:lnTo>
                  <a:pt x="4725" y="588"/>
                </a:lnTo>
                <a:lnTo>
                  <a:pt x="4725" y="588"/>
                </a:lnTo>
                <a:lnTo>
                  <a:pt x="4725" y="583"/>
                </a:lnTo>
                <a:lnTo>
                  <a:pt x="4725" y="583"/>
                </a:lnTo>
                <a:lnTo>
                  <a:pt x="4725" y="579"/>
                </a:lnTo>
                <a:lnTo>
                  <a:pt x="4721" y="574"/>
                </a:lnTo>
                <a:lnTo>
                  <a:pt x="4721" y="570"/>
                </a:lnTo>
                <a:lnTo>
                  <a:pt x="4716" y="570"/>
                </a:lnTo>
                <a:lnTo>
                  <a:pt x="4716" y="570"/>
                </a:lnTo>
                <a:lnTo>
                  <a:pt x="4716" y="570"/>
                </a:lnTo>
                <a:lnTo>
                  <a:pt x="4716" y="565"/>
                </a:lnTo>
                <a:lnTo>
                  <a:pt x="4716" y="565"/>
                </a:lnTo>
                <a:lnTo>
                  <a:pt x="4712" y="565"/>
                </a:lnTo>
                <a:lnTo>
                  <a:pt x="4712" y="565"/>
                </a:lnTo>
                <a:lnTo>
                  <a:pt x="4712" y="556"/>
                </a:lnTo>
                <a:lnTo>
                  <a:pt x="4707" y="556"/>
                </a:lnTo>
                <a:lnTo>
                  <a:pt x="4707" y="556"/>
                </a:lnTo>
                <a:lnTo>
                  <a:pt x="4703" y="552"/>
                </a:lnTo>
                <a:lnTo>
                  <a:pt x="4703" y="552"/>
                </a:lnTo>
                <a:lnTo>
                  <a:pt x="4703" y="547"/>
                </a:lnTo>
                <a:lnTo>
                  <a:pt x="4703" y="547"/>
                </a:lnTo>
                <a:lnTo>
                  <a:pt x="4703" y="547"/>
                </a:lnTo>
                <a:lnTo>
                  <a:pt x="4703" y="547"/>
                </a:lnTo>
                <a:lnTo>
                  <a:pt x="4694" y="538"/>
                </a:lnTo>
                <a:lnTo>
                  <a:pt x="4689" y="534"/>
                </a:lnTo>
                <a:lnTo>
                  <a:pt x="4689" y="534"/>
                </a:lnTo>
                <a:lnTo>
                  <a:pt x="4685" y="529"/>
                </a:lnTo>
                <a:lnTo>
                  <a:pt x="4685" y="525"/>
                </a:lnTo>
                <a:lnTo>
                  <a:pt x="4680" y="525"/>
                </a:lnTo>
                <a:lnTo>
                  <a:pt x="4680" y="520"/>
                </a:lnTo>
                <a:lnTo>
                  <a:pt x="4680" y="515"/>
                </a:lnTo>
                <a:lnTo>
                  <a:pt x="4680" y="515"/>
                </a:lnTo>
                <a:lnTo>
                  <a:pt x="4680" y="511"/>
                </a:lnTo>
                <a:lnTo>
                  <a:pt x="4676" y="511"/>
                </a:lnTo>
                <a:lnTo>
                  <a:pt x="4676" y="506"/>
                </a:lnTo>
                <a:lnTo>
                  <a:pt x="4676" y="506"/>
                </a:lnTo>
                <a:lnTo>
                  <a:pt x="4671" y="506"/>
                </a:lnTo>
                <a:lnTo>
                  <a:pt x="4671" y="506"/>
                </a:lnTo>
                <a:lnTo>
                  <a:pt x="4667" y="502"/>
                </a:lnTo>
                <a:lnTo>
                  <a:pt x="4667" y="502"/>
                </a:lnTo>
                <a:lnTo>
                  <a:pt x="4667" y="497"/>
                </a:lnTo>
                <a:lnTo>
                  <a:pt x="4662" y="497"/>
                </a:lnTo>
                <a:lnTo>
                  <a:pt x="4658" y="493"/>
                </a:lnTo>
                <a:lnTo>
                  <a:pt x="4653" y="493"/>
                </a:lnTo>
                <a:lnTo>
                  <a:pt x="4653" y="493"/>
                </a:lnTo>
                <a:lnTo>
                  <a:pt x="4653" y="493"/>
                </a:lnTo>
                <a:lnTo>
                  <a:pt x="4658" y="493"/>
                </a:lnTo>
                <a:lnTo>
                  <a:pt x="4658" y="488"/>
                </a:lnTo>
                <a:lnTo>
                  <a:pt x="4658" y="488"/>
                </a:lnTo>
                <a:lnTo>
                  <a:pt x="4653" y="488"/>
                </a:lnTo>
                <a:lnTo>
                  <a:pt x="4653" y="488"/>
                </a:lnTo>
                <a:lnTo>
                  <a:pt x="4649" y="484"/>
                </a:lnTo>
                <a:lnTo>
                  <a:pt x="4649" y="484"/>
                </a:lnTo>
                <a:lnTo>
                  <a:pt x="4640" y="484"/>
                </a:lnTo>
                <a:lnTo>
                  <a:pt x="4631" y="479"/>
                </a:lnTo>
                <a:lnTo>
                  <a:pt x="4626" y="475"/>
                </a:lnTo>
                <a:lnTo>
                  <a:pt x="4626" y="475"/>
                </a:lnTo>
                <a:lnTo>
                  <a:pt x="4617" y="470"/>
                </a:lnTo>
                <a:lnTo>
                  <a:pt x="4617" y="470"/>
                </a:lnTo>
                <a:lnTo>
                  <a:pt x="4617" y="470"/>
                </a:lnTo>
                <a:lnTo>
                  <a:pt x="4613" y="475"/>
                </a:lnTo>
                <a:lnTo>
                  <a:pt x="4608" y="475"/>
                </a:lnTo>
                <a:lnTo>
                  <a:pt x="4603" y="470"/>
                </a:lnTo>
                <a:lnTo>
                  <a:pt x="4603" y="470"/>
                </a:lnTo>
                <a:lnTo>
                  <a:pt x="4603" y="475"/>
                </a:lnTo>
                <a:lnTo>
                  <a:pt x="4603" y="475"/>
                </a:lnTo>
                <a:lnTo>
                  <a:pt x="4608" y="475"/>
                </a:lnTo>
                <a:lnTo>
                  <a:pt x="4613" y="479"/>
                </a:lnTo>
                <a:lnTo>
                  <a:pt x="4613" y="484"/>
                </a:lnTo>
                <a:lnTo>
                  <a:pt x="4613" y="484"/>
                </a:lnTo>
                <a:lnTo>
                  <a:pt x="4613" y="488"/>
                </a:lnTo>
                <a:lnTo>
                  <a:pt x="4613" y="488"/>
                </a:lnTo>
                <a:lnTo>
                  <a:pt x="4613" y="488"/>
                </a:lnTo>
                <a:lnTo>
                  <a:pt x="4613" y="484"/>
                </a:lnTo>
                <a:lnTo>
                  <a:pt x="4613" y="484"/>
                </a:lnTo>
                <a:lnTo>
                  <a:pt x="4608" y="479"/>
                </a:lnTo>
                <a:lnTo>
                  <a:pt x="4608" y="479"/>
                </a:lnTo>
                <a:lnTo>
                  <a:pt x="4608" y="479"/>
                </a:lnTo>
                <a:lnTo>
                  <a:pt x="4608" y="479"/>
                </a:lnTo>
                <a:lnTo>
                  <a:pt x="4608" y="479"/>
                </a:lnTo>
                <a:lnTo>
                  <a:pt x="4608" y="484"/>
                </a:lnTo>
                <a:lnTo>
                  <a:pt x="4608" y="484"/>
                </a:lnTo>
                <a:lnTo>
                  <a:pt x="4603" y="488"/>
                </a:lnTo>
                <a:lnTo>
                  <a:pt x="4599" y="488"/>
                </a:lnTo>
                <a:lnTo>
                  <a:pt x="4599" y="488"/>
                </a:lnTo>
                <a:lnTo>
                  <a:pt x="4599" y="488"/>
                </a:lnTo>
                <a:lnTo>
                  <a:pt x="4599" y="488"/>
                </a:lnTo>
                <a:lnTo>
                  <a:pt x="4599" y="484"/>
                </a:lnTo>
                <a:lnTo>
                  <a:pt x="4599" y="479"/>
                </a:lnTo>
                <a:lnTo>
                  <a:pt x="4599" y="479"/>
                </a:lnTo>
                <a:lnTo>
                  <a:pt x="4599" y="479"/>
                </a:lnTo>
                <a:lnTo>
                  <a:pt x="4594" y="479"/>
                </a:lnTo>
                <a:lnTo>
                  <a:pt x="4594" y="479"/>
                </a:lnTo>
                <a:lnTo>
                  <a:pt x="4590" y="479"/>
                </a:lnTo>
                <a:lnTo>
                  <a:pt x="4590" y="475"/>
                </a:lnTo>
                <a:lnTo>
                  <a:pt x="4590" y="475"/>
                </a:lnTo>
                <a:lnTo>
                  <a:pt x="4590" y="475"/>
                </a:lnTo>
                <a:lnTo>
                  <a:pt x="4590" y="475"/>
                </a:lnTo>
                <a:lnTo>
                  <a:pt x="4590" y="475"/>
                </a:lnTo>
                <a:lnTo>
                  <a:pt x="4585" y="475"/>
                </a:lnTo>
                <a:lnTo>
                  <a:pt x="4585" y="475"/>
                </a:lnTo>
                <a:lnTo>
                  <a:pt x="4585" y="479"/>
                </a:lnTo>
                <a:lnTo>
                  <a:pt x="4590" y="479"/>
                </a:lnTo>
                <a:lnTo>
                  <a:pt x="4590" y="479"/>
                </a:lnTo>
                <a:lnTo>
                  <a:pt x="4590" y="484"/>
                </a:lnTo>
                <a:lnTo>
                  <a:pt x="4590" y="484"/>
                </a:lnTo>
                <a:lnTo>
                  <a:pt x="4590" y="484"/>
                </a:lnTo>
                <a:lnTo>
                  <a:pt x="4590" y="484"/>
                </a:lnTo>
                <a:lnTo>
                  <a:pt x="4585" y="484"/>
                </a:lnTo>
                <a:lnTo>
                  <a:pt x="4585" y="479"/>
                </a:lnTo>
                <a:lnTo>
                  <a:pt x="4581" y="479"/>
                </a:lnTo>
                <a:lnTo>
                  <a:pt x="4576" y="475"/>
                </a:lnTo>
                <a:lnTo>
                  <a:pt x="4576" y="470"/>
                </a:lnTo>
                <a:lnTo>
                  <a:pt x="4576" y="470"/>
                </a:lnTo>
                <a:lnTo>
                  <a:pt x="4572" y="470"/>
                </a:lnTo>
                <a:lnTo>
                  <a:pt x="4572" y="470"/>
                </a:lnTo>
                <a:lnTo>
                  <a:pt x="4572" y="470"/>
                </a:lnTo>
                <a:lnTo>
                  <a:pt x="4567" y="470"/>
                </a:lnTo>
                <a:lnTo>
                  <a:pt x="4563" y="470"/>
                </a:lnTo>
                <a:lnTo>
                  <a:pt x="4554" y="470"/>
                </a:lnTo>
                <a:lnTo>
                  <a:pt x="4554" y="470"/>
                </a:lnTo>
                <a:lnTo>
                  <a:pt x="4554" y="470"/>
                </a:lnTo>
                <a:lnTo>
                  <a:pt x="4549" y="466"/>
                </a:lnTo>
                <a:lnTo>
                  <a:pt x="4549" y="466"/>
                </a:lnTo>
                <a:lnTo>
                  <a:pt x="4549" y="466"/>
                </a:lnTo>
                <a:lnTo>
                  <a:pt x="4549" y="461"/>
                </a:lnTo>
                <a:lnTo>
                  <a:pt x="4549" y="461"/>
                </a:lnTo>
                <a:lnTo>
                  <a:pt x="4554" y="457"/>
                </a:lnTo>
                <a:lnTo>
                  <a:pt x="4549" y="452"/>
                </a:lnTo>
                <a:lnTo>
                  <a:pt x="4549" y="452"/>
                </a:lnTo>
                <a:lnTo>
                  <a:pt x="4554" y="448"/>
                </a:lnTo>
                <a:lnTo>
                  <a:pt x="4554" y="448"/>
                </a:lnTo>
                <a:lnTo>
                  <a:pt x="4554" y="443"/>
                </a:lnTo>
                <a:lnTo>
                  <a:pt x="4554" y="443"/>
                </a:lnTo>
                <a:lnTo>
                  <a:pt x="4554" y="439"/>
                </a:lnTo>
                <a:lnTo>
                  <a:pt x="4554" y="439"/>
                </a:lnTo>
                <a:lnTo>
                  <a:pt x="4554" y="434"/>
                </a:lnTo>
                <a:lnTo>
                  <a:pt x="4554" y="430"/>
                </a:lnTo>
                <a:lnTo>
                  <a:pt x="4554" y="430"/>
                </a:lnTo>
                <a:lnTo>
                  <a:pt x="4554" y="430"/>
                </a:lnTo>
                <a:lnTo>
                  <a:pt x="4554" y="421"/>
                </a:lnTo>
                <a:lnTo>
                  <a:pt x="4554" y="421"/>
                </a:lnTo>
                <a:lnTo>
                  <a:pt x="4554" y="416"/>
                </a:lnTo>
                <a:lnTo>
                  <a:pt x="4554" y="416"/>
                </a:lnTo>
                <a:lnTo>
                  <a:pt x="4554" y="416"/>
                </a:lnTo>
                <a:lnTo>
                  <a:pt x="4554" y="411"/>
                </a:lnTo>
                <a:lnTo>
                  <a:pt x="4554" y="411"/>
                </a:lnTo>
                <a:lnTo>
                  <a:pt x="4554" y="411"/>
                </a:lnTo>
                <a:lnTo>
                  <a:pt x="4554" y="407"/>
                </a:lnTo>
                <a:lnTo>
                  <a:pt x="4558" y="402"/>
                </a:lnTo>
                <a:lnTo>
                  <a:pt x="4558" y="402"/>
                </a:lnTo>
                <a:lnTo>
                  <a:pt x="4549" y="398"/>
                </a:lnTo>
                <a:lnTo>
                  <a:pt x="4549" y="393"/>
                </a:lnTo>
                <a:lnTo>
                  <a:pt x="4549" y="393"/>
                </a:lnTo>
                <a:lnTo>
                  <a:pt x="4554" y="389"/>
                </a:lnTo>
                <a:lnTo>
                  <a:pt x="4554" y="389"/>
                </a:lnTo>
                <a:lnTo>
                  <a:pt x="4554" y="384"/>
                </a:lnTo>
                <a:lnTo>
                  <a:pt x="4549" y="380"/>
                </a:lnTo>
                <a:lnTo>
                  <a:pt x="4549" y="375"/>
                </a:lnTo>
                <a:lnTo>
                  <a:pt x="4554" y="375"/>
                </a:lnTo>
                <a:lnTo>
                  <a:pt x="4558" y="371"/>
                </a:lnTo>
                <a:lnTo>
                  <a:pt x="4563" y="371"/>
                </a:lnTo>
                <a:lnTo>
                  <a:pt x="4563" y="371"/>
                </a:lnTo>
                <a:lnTo>
                  <a:pt x="4567" y="371"/>
                </a:lnTo>
                <a:lnTo>
                  <a:pt x="4572" y="371"/>
                </a:lnTo>
                <a:lnTo>
                  <a:pt x="4585" y="366"/>
                </a:lnTo>
                <a:lnTo>
                  <a:pt x="4585" y="366"/>
                </a:lnTo>
                <a:lnTo>
                  <a:pt x="4590" y="371"/>
                </a:lnTo>
                <a:lnTo>
                  <a:pt x="4590" y="371"/>
                </a:lnTo>
                <a:lnTo>
                  <a:pt x="4594" y="371"/>
                </a:lnTo>
                <a:lnTo>
                  <a:pt x="4594" y="371"/>
                </a:lnTo>
                <a:lnTo>
                  <a:pt x="4594" y="366"/>
                </a:lnTo>
                <a:lnTo>
                  <a:pt x="4594" y="366"/>
                </a:lnTo>
                <a:lnTo>
                  <a:pt x="4599" y="366"/>
                </a:lnTo>
                <a:lnTo>
                  <a:pt x="4603" y="366"/>
                </a:lnTo>
                <a:lnTo>
                  <a:pt x="4608" y="366"/>
                </a:lnTo>
                <a:lnTo>
                  <a:pt x="4613" y="366"/>
                </a:lnTo>
                <a:lnTo>
                  <a:pt x="4613" y="366"/>
                </a:lnTo>
                <a:lnTo>
                  <a:pt x="4613" y="362"/>
                </a:lnTo>
                <a:lnTo>
                  <a:pt x="4622" y="366"/>
                </a:lnTo>
                <a:lnTo>
                  <a:pt x="4622" y="366"/>
                </a:lnTo>
                <a:lnTo>
                  <a:pt x="4626" y="366"/>
                </a:lnTo>
                <a:lnTo>
                  <a:pt x="4622" y="362"/>
                </a:lnTo>
                <a:lnTo>
                  <a:pt x="4622" y="362"/>
                </a:lnTo>
                <a:lnTo>
                  <a:pt x="4622" y="362"/>
                </a:lnTo>
                <a:lnTo>
                  <a:pt x="4617" y="362"/>
                </a:lnTo>
                <a:lnTo>
                  <a:pt x="4617" y="362"/>
                </a:lnTo>
                <a:lnTo>
                  <a:pt x="4622" y="362"/>
                </a:lnTo>
                <a:lnTo>
                  <a:pt x="4622" y="362"/>
                </a:lnTo>
                <a:lnTo>
                  <a:pt x="4622" y="362"/>
                </a:lnTo>
                <a:lnTo>
                  <a:pt x="4622" y="362"/>
                </a:lnTo>
                <a:lnTo>
                  <a:pt x="4622" y="362"/>
                </a:lnTo>
                <a:lnTo>
                  <a:pt x="4617" y="357"/>
                </a:lnTo>
                <a:lnTo>
                  <a:pt x="4617" y="357"/>
                </a:lnTo>
                <a:lnTo>
                  <a:pt x="4622" y="357"/>
                </a:lnTo>
                <a:lnTo>
                  <a:pt x="4622" y="357"/>
                </a:lnTo>
                <a:lnTo>
                  <a:pt x="4631" y="357"/>
                </a:lnTo>
                <a:lnTo>
                  <a:pt x="4631" y="357"/>
                </a:lnTo>
                <a:lnTo>
                  <a:pt x="4635" y="357"/>
                </a:lnTo>
                <a:lnTo>
                  <a:pt x="4640" y="357"/>
                </a:lnTo>
                <a:lnTo>
                  <a:pt x="4640" y="357"/>
                </a:lnTo>
                <a:lnTo>
                  <a:pt x="4640" y="357"/>
                </a:lnTo>
                <a:lnTo>
                  <a:pt x="4640" y="357"/>
                </a:lnTo>
                <a:lnTo>
                  <a:pt x="4640" y="357"/>
                </a:lnTo>
                <a:lnTo>
                  <a:pt x="4644" y="357"/>
                </a:lnTo>
                <a:lnTo>
                  <a:pt x="4644" y="357"/>
                </a:lnTo>
                <a:lnTo>
                  <a:pt x="4640" y="357"/>
                </a:lnTo>
                <a:lnTo>
                  <a:pt x="4640" y="357"/>
                </a:lnTo>
                <a:lnTo>
                  <a:pt x="4640" y="357"/>
                </a:lnTo>
                <a:lnTo>
                  <a:pt x="4644" y="357"/>
                </a:lnTo>
                <a:lnTo>
                  <a:pt x="4644" y="357"/>
                </a:lnTo>
                <a:lnTo>
                  <a:pt x="4649" y="357"/>
                </a:lnTo>
                <a:lnTo>
                  <a:pt x="4658" y="362"/>
                </a:lnTo>
                <a:lnTo>
                  <a:pt x="4658" y="362"/>
                </a:lnTo>
                <a:lnTo>
                  <a:pt x="4662" y="362"/>
                </a:lnTo>
                <a:lnTo>
                  <a:pt x="4662" y="362"/>
                </a:lnTo>
                <a:lnTo>
                  <a:pt x="4662" y="362"/>
                </a:lnTo>
                <a:lnTo>
                  <a:pt x="4662" y="362"/>
                </a:lnTo>
                <a:lnTo>
                  <a:pt x="4658" y="362"/>
                </a:lnTo>
                <a:lnTo>
                  <a:pt x="4658" y="362"/>
                </a:lnTo>
                <a:lnTo>
                  <a:pt x="4653" y="366"/>
                </a:lnTo>
                <a:lnTo>
                  <a:pt x="4662" y="371"/>
                </a:lnTo>
                <a:lnTo>
                  <a:pt x="4667" y="366"/>
                </a:lnTo>
                <a:lnTo>
                  <a:pt x="4667" y="366"/>
                </a:lnTo>
                <a:lnTo>
                  <a:pt x="4667" y="366"/>
                </a:lnTo>
                <a:lnTo>
                  <a:pt x="4667" y="366"/>
                </a:lnTo>
                <a:lnTo>
                  <a:pt x="4671" y="366"/>
                </a:lnTo>
                <a:lnTo>
                  <a:pt x="4671" y="366"/>
                </a:lnTo>
                <a:lnTo>
                  <a:pt x="4676" y="366"/>
                </a:lnTo>
                <a:lnTo>
                  <a:pt x="4676" y="366"/>
                </a:lnTo>
                <a:lnTo>
                  <a:pt x="4676" y="362"/>
                </a:lnTo>
                <a:lnTo>
                  <a:pt x="4676" y="362"/>
                </a:lnTo>
                <a:lnTo>
                  <a:pt x="4680" y="362"/>
                </a:lnTo>
                <a:lnTo>
                  <a:pt x="4676" y="362"/>
                </a:lnTo>
                <a:lnTo>
                  <a:pt x="4680" y="357"/>
                </a:lnTo>
                <a:lnTo>
                  <a:pt x="4685" y="362"/>
                </a:lnTo>
                <a:lnTo>
                  <a:pt x="4685" y="362"/>
                </a:lnTo>
                <a:lnTo>
                  <a:pt x="4689" y="362"/>
                </a:lnTo>
                <a:lnTo>
                  <a:pt x="4689" y="357"/>
                </a:lnTo>
                <a:lnTo>
                  <a:pt x="4689" y="357"/>
                </a:lnTo>
                <a:lnTo>
                  <a:pt x="4694" y="357"/>
                </a:lnTo>
                <a:lnTo>
                  <a:pt x="4694" y="357"/>
                </a:lnTo>
                <a:lnTo>
                  <a:pt x="4694" y="357"/>
                </a:lnTo>
                <a:lnTo>
                  <a:pt x="4698" y="357"/>
                </a:lnTo>
                <a:lnTo>
                  <a:pt x="4694" y="357"/>
                </a:lnTo>
                <a:lnTo>
                  <a:pt x="4694" y="353"/>
                </a:lnTo>
                <a:lnTo>
                  <a:pt x="4689" y="353"/>
                </a:lnTo>
                <a:lnTo>
                  <a:pt x="4685" y="353"/>
                </a:lnTo>
                <a:lnTo>
                  <a:pt x="4680" y="353"/>
                </a:lnTo>
                <a:lnTo>
                  <a:pt x="4680" y="353"/>
                </a:lnTo>
                <a:lnTo>
                  <a:pt x="4680" y="353"/>
                </a:lnTo>
                <a:lnTo>
                  <a:pt x="4676" y="353"/>
                </a:lnTo>
                <a:lnTo>
                  <a:pt x="4676" y="353"/>
                </a:lnTo>
                <a:lnTo>
                  <a:pt x="4676" y="348"/>
                </a:lnTo>
                <a:lnTo>
                  <a:pt x="4676" y="348"/>
                </a:lnTo>
                <a:lnTo>
                  <a:pt x="4671" y="348"/>
                </a:lnTo>
                <a:lnTo>
                  <a:pt x="4671" y="348"/>
                </a:lnTo>
                <a:lnTo>
                  <a:pt x="4671" y="344"/>
                </a:lnTo>
                <a:lnTo>
                  <a:pt x="4671" y="344"/>
                </a:lnTo>
                <a:lnTo>
                  <a:pt x="4667" y="335"/>
                </a:lnTo>
                <a:lnTo>
                  <a:pt x="4667" y="335"/>
                </a:lnTo>
                <a:lnTo>
                  <a:pt x="4667" y="330"/>
                </a:lnTo>
                <a:lnTo>
                  <a:pt x="4667" y="330"/>
                </a:lnTo>
                <a:lnTo>
                  <a:pt x="4667" y="326"/>
                </a:lnTo>
                <a:lnTo>
                  <a:pt x="4662" y="321"/>
                </a:lnTo>
                <a:lnTo>
                  <a:pt x="4662" y="321"/>
                </a:lnTo>
                <a:lnTo>
                  <a:pt x="4662" y="317"/>
                </a:lnTo>
                <a:lnTo>
                  <a:pt x="4662" y="312"/>
                </a:lnTo>
                <a:lnTo>
                  <a:pt x="4662" y="312"/>
                </a:lnTo>
                <a:lnTo>
                  <a:pt x="4662" y="312"/>
                </a:lnTo>
                <a:lnTo>
                  <a:pt x="4658" y="312"/>
                </a:lnTo>
                <a:lnTo>
                  <a:pt x="4662" y="308"/>
                </a:lnTo>
                <a:lnTo>
                  <a:pt x="4662" y="308"/>
                </a:lnTo>
                <a:lnTo>
                  <a:pt x="4662" y="308"/>
                </a:lnTo>
                <a:lnTo>
                  <a:pt x="4667" y="308"/>
                </a:lnTo>
                <a:lnTo>
                  <a:pt x="4667" y="308"/>
                </a:lnTo>
                <a:lnTo>
                  <a:pt x="4671" y="308"/>
                </a:lnTo>
                <a:lnTo>
                  <a:pt x="4671" y="308"/>
                </a:lnTo>
                <a:lnTo>
                  <a:pt x="4676" y="303"/>
                </a:lnTo>
                <a:lnTo>
                  <a:pt x="4676" y="303"/>
                </a:lnTo>
                <a:lnTo>
                  <a:pt x="4676" y="303"/>
                </a:lnTo>
                <a:lnTo>
                  <a:pt x="4676" y="303"/>
                </a:lnTo>
                <a:lnTo>
                  <a:pt x="4680" y="303"/>
                </a:lnTo>
                <a:lnTo>
                  <a:pt x="4685" y="303"/>
                </a:lnTo>
                <a:lnTo>
                  <a:pt x="4685" y="308"/>
                </a:lnTo>
                <a:lnTo>
                  <a:pt x="4685" y="303"/>
                </a:lnTo>
                <a:lnTo>
                  <a:pt x="4685" y="303"/>
                </a:lnTo>
                <a:lnTo>
                  <a:pt x="4689" y="303"/>
                </a:lnTo>
                <a:lnTo>
                  <a:pt x="4689" y="303"/>
                </a:lnTo>
                <a:lnTo>
                  <a:pt x="4689" y="303"/>
                </a:lnTo>
                <a:lnTo>
                  <a:pt x="4689" y="303"/>
                </a:lnTo>
                <a:lnTo>
                  <a:pt x="4694" y="308"/>
                </a:lnTo>
                <a:lnTo>
                  <a:pt x="4694" y="308"/>
                </a:lnTo>
                <a:lnTo>
                  <a:pt x="4698" y="312"/>
                </a:lnTo>
                <a:lnTo>
                  <a:pt x="4698" y="312"/>
                </a:lnTo>
                <a:lnTo>
                  <a:pt x="4698" y="312"/>
                </a:lnTo>
                <a:lnTo>
                  <a:pt x="4703" y="317"/>
                </a:lnTo>
                <a:lnTo>
                  <a:pt x="4703" y="317"/>
                </a:lnTo>
                <a:lnTo>
                  <a:pt x="4707" y="317"/>
                </a:lnTo>
                <a:lnTo>
                  <a:pt x="4707" y="317"/>
                </a:lnTo>
                <a:lnTo>
                  <a:pt x="4707" y="317"/>
                </a:lnTo>
                <a:lnTo>
                  <a:pt x="4707" y="317"/>
                </a:lnTo>
                <a:lnTo>
                  <a:pt x="4707" y="317"/>
                </a:lnTo>
                <a:lnTo>
                  <a:pt x="4712" y="317"/>
                </a:lnTo>
                <a:lnTo>
                  <a:pt x="4712" y="321"/>
                </a:lnTo>
                <a:lnTo>
                  <a:pt x="4716" y="321"/>
                </a:lnTo>
                <a:lnTo>
                  <a:pt x="4716" y="321"/>
                </a:lnTo>
                <a:lnTo>
                  <a:pt x="4716" y="326"/>
                </a:lnTo>
                <a:lnTo>
                  <a:pt x="4716" y="321"/>
                </a:lnTo>
                <a:lnTo>
                  <a:pt x="4716" y="321"/>
                </a:lnTo>
                <a:lnTo>
                  <a:pt x="4716" y="321"/>
                </a:lnTo>
                <a:lnTo>
                  <a:pt x="4721" y="321"/>
                </a:lnTo>
                <a:lnTo>
                  <a:pt x="4721" y="317"/>
                </a:lnTo>
                <a:lnTo>
                  <a:pt x="4721" y="317"/>
                </a:lnTo>
                <a:lnTo>
                  <a:pt x="4716" y="303"/>
                </a:lnTo>
                <a:lnTo>
                  <a:pt x="4716" y="303"/>
                </a:lnTo>
                <a:lnTo>
                  <a:pt x="4716" y="303"/>
                </a:lnTo>
                <a:lnTo>
                  <a:pt x="4721" y="303"/>
                </a:lnTo>
                <a:lnTo>
                  <a:pt x="4721" y="303"/>
                </a:lnTo>
                <a:lnTo>
                  <a:pt x="4721" y="303"/>
                </a:lnTo>
                <a:lnTo>
                  <a:pt x="4721" y="298"/>
                </a:lnTo>
                <a:lnTo>
                  <a:pt x="4721" y="298"/>
                </a:lnTo>
                <a:lnTo>
                  <a:pt x="4725" y="303"/>
                </a:lnTo>
                <a:lnTo>
                  <a:pt x="4725" y="303"/>
                </a:lnTo>
                <a:lnTo>
                  <a:pt x="4725" y="303"/>
                </a:lnTo>
                <a:lnTo>
                  <a:pt x="4725" y="303"/>
                </a:lnTo>
                <a:lnTo>
                  <a:pt x="4725" y="303"/>
                </a:lnTo>
                <a:lnTo>
                  <a:pt x="4725" y="303"/>
                </a:lnTo>
                <a:lnTo>
                  <a:pt x="4725" y="298"/>
                </a:lnTo>
                <a:lnTo>
                  <a:pt x="4721" y="298"/>
                </a:lnTo>
                <a:lnTo>
                  <a:pt x="4721" y="298"/>
                </a:lnTo>
                <a:lnTo>
                  <a:pt x="4716" y="298"/>
                </a:lnTo>
                <a:lnTo>
                  <a:pt x="4712" y="294"/>
                </a:lnTo>
                <a:lnTo>
                  <a:pt x="4712" y="294"/>
                </a:lnTo>
                <a:lnTo>
                  <a:pt x="4707" y="289"/>
                </a:lnTo>
                <a:lnTo>
                  <a:pt x="4707" y="289"/>
                </a:lnTo>
                <a:lnTo>
                  <a:pt x="4707" y="289"/>
                </a:lnTo>
                <a:lnTo>
                  <a:pt x="4707" y="289"/>
                </a:lnTo>
                <a:lnTo>
                  <a:pt x="4703" y="285"/>
                </a:lnTo>
                <a:lnTo>
                  <a:pt x="4703" y="285"/>
                </a:lnTo>
                <a:lnTo>
                  <a:pt x="4703" y="285"/>
                </a:lnTo>
                <a:lnTo>
                  <a:pt x="4707" y="280"/>
                </a:lnTo>
                <a:lnTo>
                  <a:pt x="4712" y="280"/>
                </a:lnTo>
                <a:lnTo>
                  <a:pt x="4712" y="280"/>
                </a:lnTo>
                <a:lnTo>
                  <a:pt x="4716" y="280"/>
                </a:lnTo>
                <a:lnTo>
                  <a:pt x="4721" y="285"/>
                </a:lnTo>
                <a:lnTo>
                  <a:pt x="4725" y="285"/>
                </a:lnTo>
                <a:lnTo>
                  <a:pt x="4725" y="285"/>
                </a:lnTo>
                <a:lnTo>
                  <a:pt x="4725" y="285"/>
                </a:lnTo>
                <a:lnTo>
                  <a:pt x="4725" y="285"/>
                </a:lnTo>
                <a:lnTo>
                  <a:pt x="4725" y="285"/>
                </a:lnTo>
                <a:lnTo>
                  <a:pt x="4725" y="285"/>
                </a:lnTo>
                <a:lnTo>
                  <a:pt x="4725" y="285"/>
                </a:lnTo>
                <a:lnTo>
                  <a:pt x="4721" y="285"/>
                </a:lnTo>
                <a:lnTo>
                  <a:pt x="4721" y="285"/>
                </a:lnTo>
                <a:lnTo>
                  <a:pt x="4716" y="285"/>
                </a:lnTo>
                <a:lnTo>
                  <a:pt x="4716" y="285"/>
                </a:lnTo>
                <a:lnTo>
                  <a:pt x="4721" y="289"/>
                </a:lnTo>
                <a:lnTo>
                  <a:pt x="4725" y="294"/>
                </a:lnTo>
                <a:lnTo>
                  <a:pt x="4730" y="294"/>
                </a:lnTo>
                <a:lnTo>
                  <a:pt x="4730" y="298"/>
                </a:lnTo>
                <a:lnTo>
                  <a:pt x="4735" y="298"/>
                </a:lnTo>
                <a:lnTo>
                  <a:pt x="4735" y="303"/>
                </a:lnTo>
                <a:lnTo>
                  <a:pt x="4735" y="303"/>
                </a:lnTo>
                <a:lnTo>
                  <a:pt x="4739" y="303"/>
                </a:lnTo>
                <a:lnTo>
                  <a:pt x="4739" y="303"/>
                </a:lnTo>
                <a:lnTo>
                  <a:pt x="4739" y="303"/>
                </a:lnTo>
                <a:lnTo>
                  <a:pt x="4744" y="308"/>
                </a:lnTo>
                <a:lnTo>
                  <a:pt x="4744" y="308"/>
                </a:lnTo>
                <a:lnTo>
                  <a:pt x="4744" y="312"/>
                </a:lnTo>
                <a:lnTo>
                  <a:pt x="4744" y="312"/>
                </a:lnTo>
                <a:lnTo>
                  <a:pt x="4748" y="312"/>
                </a:lnTo>
                <a:lnTo>
                  <a:pt x="4748" y="312"/>
                </a:lnTo>
                <a:lnTo>
                  <a:pt x="4748" y="317"/>
                </a:lnTo>
                <a:lnTo>
                  <a:pt x="4748" y="317"/>
                </a:lnTo>
                <a:lnTo>
                  <a:pt x="4744" y="317"/>
                </a:lnTo>
                <a:lnTo>
                  <a:pt x="4744" y="321"/>
                </a:lnTo>
                <a:lnTo>
                  <a:pt x="4744" y="321"/>
                </a:lnTo>
                <a:lnTo>
                  <a:pt x="4744" y="326"/>
                </a:lnTo>
                <a:lnTo>
                  <a:pt x="4744" y="326"/>
                </a:lnTo>
                <a:lnTo>
                  <a:pt x="4744" y="330"/>
                </a:lnTo>
                <a:lnTo>
                  <a:pt x="4748" y="330"/>
                </a:lnTo>
                <a:lnTo>
                  <a:pt x="4748" y="330"/>
                </a:lnTo>
                <a:lnTo>
                  <a:pt x="4748" y="335"/>
                </a:lnTo>
                <a:lnTo>
                  <a:pt x="4748" y="339"/>
                </a:lnTo>
                <a:lnTo>
                  <a:pt x="4748" y="339"/>
                </a:lnTo>
                <a:lnTo>
                  <a:pt x="4748" y="344"/>
                </a:lnTo>
                <a:lnTo>
                  <a:pt x="4748" y="344"/>
                </a:lnTo>
                <a:lnTo>
                  <a:pt x="4753" y="353"/>
                </a:lnTo>
                <a:lnTo>
                  <a:pt x="4757" y="357"/>
                </a:lnTo>
                <a:lnTo>
                  <a:pt x="4757" y="357"/>
                </a:lnTo>
                <a:lnTo>
                  <a:pt x="4757" y="362"/>
                </a:lnTo>
                <a:lnTo>
                  <a:pt x="4757" y="362"/>
                </a:lnTo>
                <a:lnTo>
                  <a:pt x="4757" y="366"/>
                </a:lnTo>
                <a:lnTo>
                  <a:pt x="4757" y="366"/>
                </a:lnTo>
                <a:lnTo>
                  <a:pt x="4757" y="371"/>
                </a:lnTo>
                <a:lnTo>
                  <a:pt x="4757" y="371"/>
                </a:lnTo>
                <a:lnTo>
                  <a:pt x="4757" y="375"/>
                </a:lnTo>
                <a:lnTo>
                  <a:pt x="4757" y="375"/>
                </a:lnTo>
                <a:lnTo>
                  <a:pt x="4757" y="375"/>
                </a:lnTo>
                <a:lnTo>
                  <a:pt x="4753" y="375"/>
                </a:lnTo>
                <a:lnTo>
                  <a:pt x="4753" y="380"/>
                </a:lnTo>
                <a:lnTo>
                  <a:pt x="4753" y="380"/>
                </a:lnTo>
                <a:lnTo>
                  <a:pt x="4748" y="380"/>
                </a:lnTo>
                <a:lnTo>
                  <a:pt x="4748" y="380"/>
                </a:lnTo>
                <a:lnTo>
                  <a:pt x="4748" y="380"/>
                </a:lnTo>
                <a:lnTo>
                  <a:pt x="4748" y="380"/>
                </a:lnTo>
                <a:lnTo>
                  <a:pt x="4753" y="380"/>
                </a:lnTo>
                <a:lnTo>
                  <a:pt x="4753" y="384"/>
                </a:lnTo>
                <a:lnTo>
                  <a:pt x="4753" y="384"/>
                </a:lnTo>
                <a:lnTo>
                  <a:pt x="4757" y="384"/>
                </a:lnTo>
                <a:lnTo>
                  <a:pt x="4762" y="389"/>
                </a:lnTo>
                <a:lnTo>
                  <a:pt x="4762" y="393"/>
                </a:lnTo>
                <a:lnTo>
                  <a:pt x="4762" y="393"/>
                </a:lnTo>
                <a:lnTo>
                  <a:pt x="4762" y="398"/>
                </a:lnTo>
                <a:lnTo>
                  <a:pt x="4762" y="398"/>
                </a:lnTo>
                <a:lnTo>
                  <a:pt x="4762" y="402"/>
                </a:lnTo>
                <a:lnTo>
                  <a:pt x="4775" y="411"/>
                </a:lnTo>
                <a:lnTo>
                  <a:pt x="4780" y="416"/>
                </a:lnTo>
                <a:lnTo>
                  <a:pt x="4789" y="425"/>
                </a:lnTo>
                <a:lnTo>
                  <a:pt x="4789" y="430"/>
                </a:lnTo>
                <a:lnTo>
                  <a:pt x="4798" y="434"/>
                </a:lnTo>
                <a:lnTo>
                  <a:pt x="4807" y="443"/>
                </a:lnTo>
                <a:lnTo>
                  <a:pt x="4820" y="452"/>
                </a:lnTo>
                <a:lnTo>
                  <a:pt x="4825" y="457"/>
                </a:lnTo>
                <a:lnTo>
                  <a:pt x="4843" y="470"/>
                </a:lnTo>
                <a:lnTo>
                  <a:pt x="4847" y="470"/>
                </a:lnTo>
                <a:lnTo>
                  <a:pt x="4852" y="475"/>
                </a:lnTo>
                <a:lnTo>
                  <a:pt x="4852" y="475"/>
                </a:lnTo>
                <a:lnTo>
                  <a:pt x="4856" y="479"/>
                </a:lnTo>
                <a:lnTo>
                  <a:pt x="4861" y="479"/>
                </a:lnTo>
                <a:lnTo>
                  <a:pt x="4870" y="488"/>
                </a:lnTo>
                <a:lnTo>
                  <a:pt x="4879" y="497"/>
                </a:lnTo>
                <a:lnTo>
                  <a:pt x="4884" y="497"/>
                </a:lnTo>
                <a:lnTo>
                  <a:pt x="4884" y="502"/>
                </a:lnTo>
                <a:lnTo>
                  <a:pt x="4888" y="502"/>
                </a:lnTo>
                <a:lnTo>
                  <a:pt x="4888" y="502"/>
                </a:lnTo>
                <a:lnTo>
                  <a:pt x="4893" y="506"/>
                </a:lnTo>
                <a:lnTo>
                  <a:pt x="4893" y="506"/>
                </a:lnTo>
                <a:lnTo>
                  <a:pt x="4893" y="506"/>
                </a:lnTo>
                <a:lnTo>
                  <a:pt x="4893" y="502"/>
                </a:lnTo>
                <a:lnTo>
                  <a:pt x="4893" y="497"/>
                </a:lnTo>
                <a:lnTo>
                  <a:pt x="4893" y="497"/>
                </a:lnTo>
                <a:lnTo>
                  <a:pt x="4893" y="493"/>
                </a:lnTo>
                <a:lnTo>
                  <a:pt x="4893" y="493"/>
                </a:lnTo>
                <a:lnTo>
                  <a:pt x="4893" y="488"/>
                </a:lnTo>
                <a:lnTo>
                  <a:pt x="4888" y="484"/>
                </a:lnTo>
                <a:lnTo>
                  <a:pt x="4888" y="479"/>
                </a:lnTo>
                <a:lnTo>
                  <a:pt x="4888" y="475"/>
                </a:lnTo>
                <a:lnTo>
                  <a:pt x="4884" y="475"/>
                </a:lnTo>
                <a:lnTo>
                  <a:pt x="4879" y="470"/>
                </a:lnTo>
                <a:lnTo>
                  <a:pt x="4879" y="470"/>
                </a:lnTo>
                <a:lnTo>
                  <a:pt x="4879" y="466"/>
                </a:lnTo>
                <a:lnTo>
                  <a:pt x="4875" y="466"/>
                </a:lnTo>
                <a:lnTo>
                  <a:pt x="4875" y="466"/>
                </a:lnTo>
                <a:lnTo>
                  <a:pt x="4870" y="466"/>
                </a:lnTo>
                <a:lnTo>
                  <a:pt x="4875" y="466"/>
                </a:lnTo>
                <a:lnTo>
                  <a:pt x="4875" y="466"/>
                </a:lnTo>
                <a:lnTo>
                  <a:pt x="4875" y="466"/>
                </a:lnTo>
                <a:lnTo>
                  <a:pt x="4879" y="466"/>
                </a:lnTo>
                <a:lnTo>
                  <a:pt x="4879" y="466"/>
                </a:lnTo>
                <a:lnTo>
                  <a:pt x="4879" y="461"/>
                </a:lnTo>
                <a:lnTo>
                  <a:pt x="4879" y="457"/>
                </a:lnTo>
                <a:lnTo>
                  <a:pt x="4884" y="457"/>
                </a:lnTo>
                <a:lnTo>
                  <a:pt x="4888" y="461"/>
                </a:lnTo>
                <a:lnTo>
                  <a:pt x="4888" y="461"/>
                </a:lnTo>
                <a:lnTo>
                  <a:pt x="4884" y="457"/>
                </a:lnTo>
                <a:lnTo>
                  <a:pt x="4884" y="457"/>
                </a:lnTo>
                <a:lnTo>
                  <a:pt x="4879" y="457"/>
                </a:lnTo>
                <a:lnTo>
                  <a:pt x="4879" y="452"/>
                </a:lnTo>
                <a:lnTo>
                  <a:pt x="4875" y="452"/>
                </a:lnTo>
                <a:lnTo>
                  <a:pt x="4875" y="452"/>
                </a:lnTo>
                <a:lnTo>
                  <a:pt x="4870" y="448"/>
                </a:lnTo>
                <a:lnTo>
                  <a:pt x="4870" y="443"/>
                </a:lnTo>
                <a:lnTo>
                  <a:pt x="4866" y="443"/>
                </a:lnTo>
                <a:lnTo>
                  <a:pt x="4866" y="439"/>
                </a:lnTo>
                <a:lnTo>
                  <a:pt x="4866" y="439"/>
                </a:lnTo>
                <a:lnTo>
                  <a:pt x="4866" y="434"/>
                </a:lnTo>
                <a:lnTo>
                  <a:pt x="4866" y="434"/>
                </a:lnTo>
                <a:lnTo>
                  <a:pt x="4866" y="430"/>
                </a:lnTo>
                <a:lnTo>
                  <a:pt x="4870" y="430"/>
                </a:lnTo>
                <a:lnTo>
                  <a:pt x="4875" y="434"/>
                </a:lnTo>
                <a:lnTo>
                  <a:pt x="4879" y="430"/>
                </a:lnTo>
                <a:lnTo>
                  <a:pt x="4879" y="430"/>
                </a:lnTo>
                <a:lnTo>
                  <a:pt x="4879" y="430"/>
                </a:lnTo>
                <a:lnTo>
                  <a:pt x="4879" y="425"/>
                </a:lnTo>
                <a:lnTo>
                  <a:pt x="4875" y="425"/>
                </a:lnTo>
                <a:lnTo>
                  <a:pt x="4870" y="421"/>
                </a:lnTo>
                <a:lnTo>
                  <a:pt x="4866" y="421"/>
                </a:lnTo>
                <a:lnTo>
                  <a:pt x="4866" y="421"/>
                </a:lnTo>
                <a:lnTo>
                  <a:pt x="4861" y="416"/>
                </a:lnTo>
                <a:lnTo>
                  <a:pt x="4856" y="411"/>
                </a:lnTo>
                <a:lnTo>
                  <a:pt x="4852" y="411"/>
                </a:lnTo>
                <a:lnTo>
                  <a:pt x="4852" y="407"/>
                </a:lnTo>
                <a:lnTo>
                  <a:pt x="4847" y="402"/>
                </a:lnTo>
                <a:lnTo>
                  <a:pt x="4847" y="402"/>
                </a:lnTo>
                <a:lnTo>
                  <a:pt x="4847" y="398"/>
                </a:lnTo>
                <a:lnTo>
                  <a:pt x="4847" y="398"/>
                </a:lnTo>
                <a:lnTo>
                  <a:pt x="4847" y="398"/>
                </a:lnTo>
                <a:lnTo>
                  <a:pt x="4843" y="393"/>
                </a:lnTo>
                <a:lnTo>
                  <a:pt x="4843" y="393"/>
                </a:lnTo>
                <a:lnTo>
                  <a:pt x="4843" y="393"/>
                </a:lnTo>
                <a:lnTo>
                  <a:pt x="4847" y="393"/>
                </a:lnTo>
                <a:lnTo>
                  <a:pt x="4847" y="393"/>
                </a:lnTo>
                <a:lnTo>
                  <a:pt x="4847" y="393"/>
                </a:lnTo>
                <a:lnTo>
                  <a:pt x="4847" y="393"/>
                </a:lnTo>
                <a:lnTo>
                  <a:pt x="4847" y="393"/>
                </a:lnTo>
                <a:lnTo>
                  <a:pt x="4847" y="398"/>
                </a:lnTo>
                <a:lnTo>
                  <a:pt x="4847" y="398"/>
                </a:lnTo>
                <a:lnTo>
                  <a:pt x="4856" y="402"/>
                </a:lnTo>
                <a:lnTo>
                  <a:pt x="4856" y="402"/>
                </a:lnTo>
                <a:lnTo>
                  <a:pt x="4861" y="402"/>
                </a:lnTo>
                <a:lnTo>
                  <a:pt x="4856" y="398"/>
                </a:lnTo>
                <a:lnTo>
                  <a:pt x="4856" y="398"/>
                </a:lnTo>
                <a:lnTo>
                  <a:pt x="4856" y="398"/>
                </a:lnTo>
                <a:lnTo>
                  <a:pt x="4852" y="393"/>
                </a:lnTo>
                <a:lnTo>
                  <a:pt x="4847" y="393"/>
                </a:lnTo>
                <a:lnTo>
                  <a:pt x="4847" y="389"/>
                </a:lnTo>
                <a:lnTo>
                  <a:pt x="4843" y="389"/>
                </a:lnTo>
                <a:lnTo>
                  <a:pt x="4843" y="389"/>
                </a:lnTo>
                <a:lnTo>
                  <a:pt x="4843" y="389"/>
                </a:lnTo>
                <a:lnTo>
                  <a:pt x="4838" y="389"/>
                </a:lnTo>
                <a:lnTo>
                  <a:pt x="4838" y="389"/>
                </a:lnTo>
                <a:lnTo>
                  <a:pt x="4838" y="384"/>
                </a:lnTo>
                <a:lnTo>
                  <a:pt x="4834" y="384"/>
                </a:lnTo>
                <a:lnTo>
                  <a:pt x="4829" y="384"/>
                </a:lnTo>
                <a:lnTo>
                  <a:pt x="4829" y="380"/>
                </a:lnTo>
                <a:lnTo>
                  <a:pt x="4825" y="380"/>
                </a:lnTo>
                <a:lnTo>
                  <a:pt x="4825" y="380"/>
                </a:lnTo>
                <a:lnTo>
                  <a:pt x="4825" y="375"/>
                </a:lnTo>
                <a:lnTo>
                  <a:pt x="4825" y="375"/>
                </a:lnTo>
                <a:lnTo>
                  <a:pt x="4825" y="371"/>
                </a:lnTo>
                <a:lnTo>
                  <a:pt x="4820" y="371"/>
                </a:lnTo>
                <a:lnTo>
                  <a:pt x="4820" y="371"/>
                </a:lnTo>
                <a:lnTo>
                  <a:pt x="4816" y="366"/>
                </a:lnTo>
                <a:lnTo>
                  <a:pt x="4811" y="366"/>
                </a:lnTo>
                <a:lnTo>
                  <a:pt x="4811" y="366"/>
                </a:lnTo>
                <a:lnTo>
                  <a:pt x="4811" y="366"/>
                </a:lnTo>
                <a:lnTo>
                  <a:pt x="4811" y="371"/>
                </a:lnTo>
                <a:lnTo>
                  <a:pt x="4811" y="371"/>
                </a:lnTo>
                <a:lnTo>
                  <a:pt x="4811" y="371"/>
                </a:lnTo>
                <a:lnTo>
                  <a:pt x="4811" y="371"/>
                </a:lnTo>
                <a:lnTo>
                  <a:pt x="4807" y="371"/>
                </a:lnTo>
                <a:lnTo>
                  <a:pt x="4807" y="371"/>
                </a:lnTo>
                <a:lnTo>
                  <a:pt x="4802" y="371"/>
                </a:lnTo>
                <a:lnTo>
                  <a:pt x="4802" y="366"/>
                </a:lnTo>
                <a:lnTo>
                  <a:pt x="4798" y="366"/>
                </a:lnTo>
                <a:lnTo>
                  <a:pt x="4793" y="362"/>
                </a:lnTo>
                <a:lnTo>
                  <a:pt x="4793" y="357"/>
                </a:lnTo>
                <a:lnTo>
                  <a:pt x="4789" y="353"/>
                </a:lnTo>
                <a:lnTo>
                  <a:pt x="4789" y="353"/>
                </a:lnTo>
                <a:lnTo>
                  <a:pt x="4789" y="348"/>
                </a:lnTo>
                <a:lnTo>
                  <a:pt x="4789" y="348"/>
                </a:lnTo>
                <a:lnTo>
                  <a:pt x="4789" y="348"/>
                </a:lnTo>
                <a:lnTo>
                  <a:pt x="4789" y="348"/>
                </a:lnTo>
                <a:lnTo>
                  <a:pt x="4784" y="344"/>
                </a:lnTo>
                <a:lnTo>
                  <a:pt x="4784" y="344"/>
                </a:lnTo>
                <a:lnTo>
                  <a:pt x="4784" y="344"/>
                </a:lnTo>
                <a:lnTo>
                  <a:pt x="4784" y="344"/>
                </a:lnTo>
                <a:lnTo>
                  <a:pt x="4784" y="344"/>
                </a:lnTo>
                <a:lnTo>
                  <a:pt x="4780" y="339"/>
                </a:lnTo>
                <a:lnTo>
                  <a:pt x="4775" y="335"/>
                </a:lnTo>
                <a:lnTo>
                  <a:pt x="4775" y="335"/>
                </a:lnTo>
                <a:lnTo>
                  <a:pt x="4771" y="330"/>
                </a:lnTo>
                <a:lnTo>
                  <a:pt x="4771" y="330"/>
                </a:lnTo>
                <a:lnTo>
                  <a:pt x="4771" y="330"/>
                </a:lnTo>
                <a:lnTo>
                  <a:pt x="4771" y="330"/>
                </a:lnTo>
                <a:lnTo>
                  <a:pt x="4771" y="330"/>
                </a:lnTo>
                <a:lnTo>
                  <a:pt x="4771" y="330"/>
                </a:lnTo>
                <a:lnTo>
                  <a:pt x="4771" y="330"/>
                </a:lnTo>
                <a:lnTo>
                  <a:pt x="4775" y="330"/>
                </a:lnTo>
                <a:lnTo>
                  <a:pt x="4775" y="330"/>
                </a:lnTo>
                <a:lnTo>
                  <a:pt x="4780" y="330"/>
                </a:lnTo>
                <a:lnTo>
                  <a:pt x="4780" y="330"/>
                </a:lnTo>
                <a:lnTo>
                  <a:pt x="4775" y="326"/>
                </a:lnTo>
                <a:lnTo>
                  <a:pt x="4780" y="326"/>
                </a:lnTo>
                <a:lnTo>
                  <a:pt x="4780" y="326"/>
                </a:lnTo>
                <a:lnTo>
                  <a:pt x="4780" y="326"/>
                </a:lnTo>
                <a:lnTo>
                  <a:pt x="4784" y="330"/>
                </a:lnTo>
                <a:lnTo>
                  <a:pt x="4789" y="330"/>
                </a:lnTo>
                <a:lnTo>
                  <a:pt x="4789" y="330"/>
                </a:lnTo>
                <a:lnTo>
                  <a:pt x="4789" y="330"/>
                </a:lnTo>
                <a:lnTo>
                  <a:pt x="4789" y="326"/>
                </a:lnTo>
                <a:lnTo>
                  <a:pt x="4784" y="326"/>
                </a:lnTo>
                <a:lnTo>
                  <a:pt x="4784" y="326"/>
                </a:lnTo>
                <a:lnTo>
                  <a:pt x="4784" y="326"/>
                </a:lnTo>
                <a:lnTo>
                  <a:pt x="4784" y="321"/>
                </a:lnTo>
                <a:lnTo>
                  <a:pt x="4784" y="321"/>
                </a:lnTo>
                <a:lnTo>
                  <a:pt x="4784" y="321"/>
                </a:lnTo>
                <a:lnTo>
                  <a:pt x="4784" y="317"/>
                </a:lnTo>
                <a:lnTo>
                  <a:pt x="4789" y="317"/>
                </a:lnTo>
                <a:lnTo>
                  <a:pt x="4789" y="317"/>
                </a:lnTo>
                <a:lnTo>
                  <a:pt x="4789" y="317"/>
                </a:lnTo>
                <a:lnTo>
                  <a:pt x="4793" y="321"/>
                </a:lnTo>
                <a:lnTo>
                  <a:pt x="4793" y="321"/>
                </a:lnTo>
                <a:lnTo>
                  <a:pt x="4798" y="326"/>
                </a:lnTo>
                <a:lnTo>
                  <a:pt x="4798" y="326"/>
                </a:lnTo>
                <a:lnTo>
                  <a:pt x="4802" y="326"/>
                </a:lnTo>
                <a:lnTo>
                  <a:pt x="4802" y="326"/>
                </a:lnTo>
                <a:lnTo>
                  <a:pt x="4802" y="326"/>
                </a:lnTo>
                <a:lnTo>
                  <a:pt x="4802" y="326"/>
                </a:lnTo>
                <a:lnTo>
                  <a:pt x="4798" y="317"/>
                </a:lnTo>
                <a:lnTo>
                  <a:pt x="4798" y="317"/>
                </a:lnTo>
                <a:lnTo>
                  <a:pt x="4802" y="312"/>
                </a:lnTo>
                <a:lnTo>
                  <a:pt x="4802" y="312"/>
                </a:lnTo>
                <a:lnTo>
                  <a:pt x="4802" y="312"/>
                </a:lnTo>
                <a:lnTo>
                  <a:pt x="4807" y="312"/>
                </a:lnTo>
                <a:lnTo>
                  <a:pt x="4811" y="312"/>
                </a:lnTo>
                <a:lnTo>
                  <a:pt x="4811" y="312"/>
                </a:lnTo>
                <a:lnTo>
                  <a:pt x="4816" y="308"/>
                </a:lnTo>
                <a:lnTo>
                  <a:pt x="4816" y="308"/>
                </a:lnTo>
                <a:lnTo>
                  <a:pt x="4825" y="312"/>
                </a:lnTo>
                <a:lnTo>
                  <a:pt x="4829" y="312"/>
                </a:lnTo>
                <a:lnTo>
                  <a:pt x="4829" y="312"/>
                </a:lnTo>
                <a:lnTo>
                  <a:pt x="4829" y="317"/>
                </a:lnTo>
                <a:lnTo>
                  <a:pt x="4834" y="317"/>
                </a:lnTo>
                <a:lnTo>
                  <a:pt x="4834" y="317"/>
                </a:lnTo>
                <a:lnTo>
                  <a:pt x="4834" y="317"/>
                </a:lnTo>
                <a:lnTo>
                  <a:pt x="4838" y="317"/>
                </a:lnTo>
                <a:lnTo>
                  <a:pt x="4843" y="317"/>
                </a:lnTo>
                <a:lnTo>
                  <a:pt x="4843" y="317"/>
                </a:lnTo>
                <a:lnTo>
                  <a:pt x="4843" y="317"/>
                </a:lnTo>
                <a:lnTo>
                  <a:pt x="4838" y="312"/>
                </a:lnTo>
                <a:lnTo>
                  <a:pt x="4834" y="312"/>
                </a:lnTo>
                <a:lnTo>
                  <a:pt x="4834" y="312"/>
                </a:lnTo>
                <a:lnTo>
                  <a:pt x="4834" y="308"/>
                </a:lnTo>
                <a:lnTo>
                  <a:pt x="4834" y="308"/>
                </a:lnTo>
                <a:lnTo>
                  <a:pt x="4834" y="308"/>
                </a:lnTo>
                <a:lnTo>
                  <a:pt x="4834" y="303"/>
                </a:lnTo>
                <a:lnTo>
                  <a:pt x="4834" y="298"/>
                </a:lnTo>
                <a:lnTo>
                  <a:pt x="4834" y="298"/>
                </a:lnTo>
                <a:lnTo>
                  <a:pt x="4834" y="298"/>
                </a:lnTo>
                <a:lnTo>
                  <a:pt x="4834" y="298"/>
                </a:lnTo>
                <a:lnTo>
                  <a:pt x="4834" y="298"/>
                </a:lnTo>
                <a:lnTo>
                  <a:pt x="4834" y="298"/>
                </a:lnTo>
                <a:lnTo>
                  <a:pt x="4834" y="294"/>
                </a:lnTo>
                <a:lnTo>
                  <a:pt x="4834" y="294"/>
                </a:lnTo>
                <a:lnTo>
                  <a:pt x="4834" y="294"/>
                </a:lnTo>
                <a:lnTo>
                  <a:pt x="4834" y="294"/>
                </a:lnTo>
                <a:lnTo>
                  <a:pt x="4834" y="294"/>
                </a:lnTo>
                <a:lnTo>
                  <a:pt x="4834" y="294"/>
                </a:lnTo>
                <a:lnTo>
                  <a:pt x="4834" y="289"/>
                </a:lnTo>
                <a:lnTo>
                  <a:pt x="4834" y="289"/>
                </a:lnTo>
                <a:lnTo>
                  <a:pt x="4834" y="289"/>
                </a:lnTo>
                <a:lnTo>
                  <a:pt x="4834" y="289"/>
                </a:lnTo>
                <a:lnTo>
                  <a:pt x="4834" y="289"/>
                </a:lnTo>
                <a:lnTo>
                  <a:pt x="4829" y="289"/>
                </a:lnTo>
                <a:lnTo>
                  <a:pt x="4829" y="289"/>
                </a:lnTo>
                <a:lnTo>
                  <a:pt x="4829" y="289"/>
                </a:lnTo>
                <a:lnTo>
                  <a:pt x="4834" y="289"/>
                </a:lnTo>
                <a:lnTo>
                  <a:pt x="4834" y="289"/>
                </a:lnTo>
                <a:lnTo>
                  <a:pt x="4834" y="285"/>
                </a:lnTo>
                <a:lnTo>
                  <a:pt x="4829" y="280"/>
                </a:lnTo>
                <a:lnTo>
                  <a:pt x="4834" y="280"/>
                </a:lnTo>
                <a:lnTo>
                  <a:pt x="4834" y="280"/>
                </a:lnTo>
                <a:lnTo>
                  <a:pt x="4834" y="280"/>
                </a:lnTo>
                <a:lnTo>
                  <a:pt x="4834" y="280"/>
                </a:lnTo>
                <a:lnTo>
                  <a:pt x="4834" y="276"/>
                </a:lnTo>
                <a:lnTo>
                  <a:pt x="4834" y="276"/>
                </a:lnTo>
                <a:lnTo>
                  <a:pt x="4834" y="276"/>
                </a:lnTo>
                <a:lnTo>
                  <a:pt x="4838" y="276"/>
                </a:lnTo>
                <a:lnTo>
                  <a:pt x="4834" y="271"/>
                </a:lnTo>
                <a:lnTo>
                  <a:pt x="4838" y="271"/>
                </a:lnTo>
                <a:lnTo>
                  <a:pt x="4838" y="271"/>
                </a:lnTo>
                <a:lnTo>
                  <a:pt x="4838" y="271"/>
                </a:lnTo>
                <a:lnTo>
                  <a:pt x="4838" y="267"/>
                </a:lnTo>
                <a:lnTo>
                  <a:pt x="4838" y="267"/>
                </a:lnTo>
                <a:lnTo>
                  <a:pt x="4838" y="262"/>
                </a:lnTo>
                <a:lnTo>
                  <a:pt x="4838" y="262"/>
                </a:lnTo>
                <a:lnTo>
                  <a:pt x="4843" y="262"/>
                </a:lnTo>
                <a:lnTo>
                  <a:pt x="4843" y="262"/>
                </a:lnTo>
                <a:lnTo>
                  <a:pt x="4838" y="262"/>
                </a:lnTo>
                <a:lnTo>
                  <a:pt x="4838" y="262"/>
                </a:lnTo>
                <a:lnTo>
                  <a:pt x="4834" y="258"/>
                </a:lnTo>
                <a:lnTo>
                  <a:pt x="4834" y="258"/>
                </a:lnTo>
                <a:lnTo>
                  <a:pt x="4834" y="258"/>
                </a:lnTo>
                <a:lnTo>
                  <a:pt x="4834" y="258"/>
                </a:lnTo>
                <a:lnTo>
                  <a:pt x="4838" y="258"/>
                </a:lnTo>
                <a:lnTo>
                  <a:pt x="4838" y="258"/>
                </a:lnTo>
                <a:lnTo>
                  <a:pt x="4838" y="258"/>
                </a:lnTo>
                <a:lnTo>
                  <a:pt x="4838" y="258"/>
                </a:lnTo>
                <a:lnTo>
                  <a:pt x="4838" y="258"/>
                </a:lnTo>
                <a:lnTo>
                  <a:pt x="4838" y="258"/>
                </a:lnTo>
                <a:lnTo>
                  <a:pt x="4838" y="262"/>
                </a:lnTo>
                <a:lnTo>
                  <a:pt x="4843" y="262"/>
                </a:lnTo>
                <a:lnTo>
                  <a:pt x="4843" y="262"/>
                </a:lnTo>
                <a:lnTo>
                  <a:pt x="4847" y="262"/>
                </a:lnTo>
                <a:lnTo>
                  <a:pt x="4852" y="262"/>
                </a:lnTo>
                <a:lnTo>
                  <a:pt x="4866" y="262"/>
                </a:lnTo>
                <a:lnTo>
                  <a:pt x="4866" y="262"/>
                </a:lnTo>
                <a:lnTo>
                  <a:pt x="4866" y="262"/>
                </a:lnTo>
                <a:lnTo>
                  <a:pt x="4866" y="262"/>
                </a:lnTo>
                <a:lnTo>
                  <a:pt x="4866" y="258"/>
                </a:lnTo>
                <a:lnTo>
                  <a:pt x="4866" y="258"/>
                </a:lnTo>
                <a:lnTo>
                  <a:pt x="4861" y="258"/>
                </a:lnTo>
                <a:lnTo>
                  <a:pt x="4861" y="253"/>
                </a:lnTo>
                <a:lnTo>
                  <a:pt x="4861" y="253"/>
                </a:lnTo>
                <a:lnTo>
                  <a:pt x="4856" y="253"/>
                </a:lnTo>
                <a:lnTo>
                  <a:pt x="4852" y="253"/>
                </a:lnTo>
                <a:lnTo>
                  <a:pt x="4852" y="253"/>
                </a:lnTo>
                <a:lnTo>
                  <a:pt x="4847" y="249"/>
                </a:lnTo>
                <a:lnTo>
                  <a:pt x="4847" y="249"/>
                </a:lnTo>
                <a:lnTo>
                  <a:pt x="4847" y="249"/>
                </a:lnTo>
                <a:lnTo>
                  <a:pt x="4847" y="249"/>
                </a:lnTo>
                <a:lnTo>
                  <a:pt x="4843" y="249"/>
                </a:lnTo>
                <a:lnTo>
                  <a:pt x="4838" y="244"/>
                </a:lnTo>
                <a:lnTo>
                  <a:pt x="4838" y="244"/>
                </a:lnTo>
                <a:lnTo>
                  <a:pt x="4834" y="244"/>
                </a:lnTo>
                <a:lnTo>
                  <a:pt x="4829" y="244"/>
                </a:lnTo>
                <a:lnTo>
                  <a:pt x="4829" y="244"/>
                </a:lnTo>
                <a:lnTo>
                  <a:pt x="4834" y="244"/>
                </a:lnTo>
                <a:lnTo>
                  <a:pt x="4834" y="244"/>
                </a:lnTo>
                <a:lnTo>
                  <a:pt x="4834" y="244"/>
                </a:lnTo>
                <a:lnTo>
                  <a:pt x="4829" y="244"/>
                </a:lnTo>
                <a:lnTo>
                  <a:pt x="4829" y="244"/>
                </a:lnTo>
                <a:lnTo>
                  <a:pt x="4829" y="244"/>
                </a:lnTo>
                <a:lnTo>
                  <a:pt x="4825" y="244"/>
                </a:lnTo>
                <a:lnTo>
                  <a:pt x="4825" y="244"/>
                </a:lnTo>
                <a:lnTo>
                  <a:pt x="4825" y="240"/>
                </a:lnTo>
                <a:lnTo>
                  <a:pt x="4825" y="240"/>
                </a:lnTo>
                <a:lnTo>
                  <a:pt x="4825" y="240"/>
                </a:lnTo>
                <a:lnTo>
                  <a:pt x="4820" y="240"/>
                </a:lnTo>
                <a:lnTo>
                  <a:pt x="4816" y="235"/>
                </a:lnTo>
                <a:lnTo>
                  <a:pt x="4816" y="235"/>
                </a:lnTo>
                <a:lnTo>
                  <a:pt x="4811" y="235"/>
                </a:lnTo>
                <a:lnTo>
                  <a:pt x="4811" y="235"/>
                </a:lnTo>
                <a:lnTo>
                  <a:pt x="4811" y="235"/>
                </a:lnTo>
                <a:lnTo>
                  <a:pt x="4807" y="231"/>
                </a:lnTo>
                <a:lnTo>
                  <a:pt x="4802" y="231"/>
                </a:lnTo>
                <a:lnTo>
                  <a:pt x="4802" y="231"/>
                </a:lnTo>
                <a:lnTo>
                  <a:pt x="4802" y="231"/>
                </a:lnTo>
                <a:lnTo>
                  <a:pt x="4802" y="231"/>
                </a:lnTo>
                <a:lnTo>
                  <a:pt x="4802" y="231"/>
                </a:lnTo>
                <a:lnTo>
                  <a:pt x="4802" y="231"/>
                </a:lnTo>
                <a:lnTo>
                  <a:pt x="4798" y="231"/>
                </a:lnTo>
                <a:lnTo>
                  <a:pt x="4793" y="231"/>
                </a:lnTo>
                <a:lnTo>
                  <a:pt x="4789" y="226"/>
                </a:lnTo>
                <a:lnTo>
                  <a:pt x="4784" y="226"/>
                </a:lnTo>
                <a:lnTo>
                  <a:pt x="4784" y="226"/>
                </a:lnTo>
                <a:lnTo>
                  <a:pt x="4780" y="226"/>
                </a:lnTo>
                <a:lnTo>
                  <a:pt x="4780" y="226"/>
                </a:lnTo>
                <a:lnTo>
                  <a:pt x="4780" y="226"/>
                </a:lnTo>
                <a:lnTo>
                  <a:pt x="4780" y="226"/>
                </a:lnTo>
                <a:lnTo>
                  <a:pt x="4775" y="226"/>
                </a:lnTo>
                <a:lnTo>
                  <a:pt x="4775" y="231"/>
                </a:lnTo>
                <a:lnTo>
                  <a:pt x="4775" y="231"/>
                </a:lnTo>
                <a:lnTo>
                  <a:pt x="4775" y="231"/>
                </a:lnTo>
                <a:lnTo>
                  <a:pt x="4775" y="226"/>
                </a:lnTo>
                <a:lnTo>
                  <a:pt x="4771" y="226"/>
                </a:lnTo>
                <a:lnTo>
                  <a:pt x="4771" y="226"/>
                </a:lnTo>
                <a:lnTo>
                  <a:pt x="4766" y="226"/>
                </a:lnTo>
                <a:lnTo>
                  <a:pt x="4766" y="226"/>
                </a:lnTo>
                <a:lnTo>
                  <a:pt x="4766" y="226"/>
                </a:lnTo>
                <a:lnTo>
                  <a:pt x="4766" y="226"/>
                </a:lnTo>
                <a:lnTo>
                  <a:pt x="4766" y="226"/>
                </a:lnTo>
                <a:lnTo>
                  <a:pt x="4762" y="231"/>
                </a:lnTo>
                <a:lnTo>
                  <a:pt x="4762" y="231"/>
                </a:lnTo>
                <a:lnTo>
                  <a:pt x="4757" y="231"/>
                </a:lnTo>
                <a:lnTo>
                  <a:pt x="4757" y="231"/>
                </a:lnTo>
                <a:lnTo>
                  <a:pt x="4762" y="231"/>
                </a:lnTo>
                <a:lnTo>
                  <a:pt x="4762" y="226"/>
                </a:lnTo>
                <a:lnTo>
                  <a:pt x="4766" y="226"/>
                </a:lnTo>
                <a:lnTo>
                  <a:pt x="4766" y="226"/>
                </a:lnTo>
                <a:lnTo>
                  <a:pt x="4771" y="226"/>
                </a:lnTo>
                <a:lnTo>
                  <a:pt x="4771" y="226"/>
                </a:lnTo>
                <a:lnTo>
                  <a:pt x="4775" y="226"/>
                </a:lnTo>
                <a:lnTo>
                  <a:pt x="4780" y="226"/>
                </a:lnTo>
                <a:lnTo>
                  <a:pt x="4780" y="226"/>
                </a:lnTo>
                <a:lnTo>
                  <a:pt x="4780" y="222"/>
                </a:lnTo>
                <a:lnTo>
                  <a:pt x="4775" y="222"/>
                </a:lnTo>
                <a:lnTo>
                  <a:pt x="4771" y="222"/>
                </a:lnTo>
                <a:lnTo>
                  <a:pt x="4771" y="222"/>
                </a:lnTo>
                <a:lnTo>
                  <a:pt x="4766" y="222"/>
                </a:lnTo>
                <a:lnTo>
                  <a:pt x="4766" y="222"/>
                </a:lnTo>
                <a:lnTo>
                  <a:pt x="4766" y="222"/>
                </a:lnTo>
                <a:lnTo>
                  <a:pt x="4766" y="222"/>
                </a:lnTo>
                <a:lnTo>
                  <a:pt x="4766" y="222"/>
                </a:lnTo>
                <a:lnTo>
                  <a:pt x="4766" y="222"/>
                </a:lnTo>
                <a:lnTo>
                  <a:pt x="4771" y="222"/>
                </a:lnTo>
                <a:lnTo>
                  <a:pt x="4775" y="222"/>
                </a:lnTo>
                <a:lnTo>
                  <a:pt x="4775" y="222"/>
                </a:lnTo>
                <a:lnTo>
                  <a:pt x="4784" y="226"/>
                </a:lnTo>
                <a:lnTo>
                  <a:pt x="4789" y="226"/>
                </a:lnTo>
                <a:lnTo>
                  <a:pt x="4793" y="226"/>
                </a:lnTo>
                <a:lnTo>
                  <a:pt x="4798" y="226"/>
                </a:lnTo>
                <a:lnTo>
                  <a:pt x="4798" y="226"/>
                </a:lnTo>
                <a:lnTo>
                  <a:pt x="4798" y="222"/>
                </a:lnTo>
                <a:lnTo>
                  <a:pt x="4798" y="222"/>
                </a:lnTo>
                <a:lnTo>
                  <a:pt x="4798" y="217"/>
                </a:lnTo>
                <a:lnTo>
                  <a:pt x="4798" y="217"/>
                </a:lnTo>
                <a:lnTo>
                  <a:pt x="4798" y="217"/>
                </a:lnTo>
                <a:lnTo>
                  <a:pt x="4798" y="213"/>
                </a:lnTo>
                <a:lnTo>
                  <a:pt x="4798" y="213"/>
                </a:lnTo>
                <a:lnTo>
                  <a:pt x="4793" y="208"/>
                </a:lnTo>
                <a:lnTo>
                  <a:pt x="4793" y="208"/>
                </a:lnTo>
                <a:lnTo>
                  <a:pt x="4789" y="208"/>
                </a:lnTo>
                <a:lnTo>
                  <a:pt x="4789" y="208"/>
                </a:lnTo>
                <a:lnTo>
                  <a:pt x="4789" y="204"/>
                </a:lnTo>
                <a:lnTo>
                  <a:pt x="4784" y="204"/>
                </a:lnTo>
                <a:lnTo>
                  <a:pt x="4780" y="204"/>
                </a:lnTo>
                <a:lnTo>
                  <a:pt x="4780" y="204"/>
                </a:lnTo>
                <a:lnTo>
                  <a:pt x="4775" y="204"/>
                </a:lnTo>
                <a:lnTo>
                  <a:pt x="4771" y="199"/>
                </a:lnTo>
                <a:lnTo>
                  <a:pt x="4771" y="199"/>
                </a:lnTo>
                <a:lnTo>
                  <a:pt x="4766" y="199"/>
                </a:lnTo>
                <a:lnTo>
                  <a:pt x="4771" y="199"/>
                </a:lnTo>
                <a:lnTo>
                  <a:pt x="4771" y="199"/>
                </a:lnTo>
                <a:lnTo>
                  <a:pt x="4771" y="199"/>
                </a:lnTo>
                <a:lnTo>
                  <a:pt x="4771" y="194"/>
                </a:lnTo>
                <a:lnTo>
                  <a:pt x="4766" y="194"/>
                </a:lnTo>
                <a:lnTo>
                  <a:pt x="4766" y="194"/>
                </a:lnTo>
                <a:lnTo>
                  <a:pt x="4766" y="194"/>
                </a:lnTo>
                <a:lnTo>
                  <a:pt x="4766" y="194"/>
                </a:lnTo>
                <a:lnTo>
                  <a:pt x="4766" y="194"/>
                </a:lnTo>
                <a:lnTo>
                  <a:pt x="4766" y="194"/>
                </a:lnTo>
                <a:lnTo>
                  <a:pt x="4771" y="194"/>
                </a:lnTo>
                <a:lnTo>
                  <a:pt x="4775" y="194"/>
                </a:lnTo>
                <a:lnTo>
                  <a:pt x="4775" y="194"/>
                </a:lnTo>
                <a:lnTo>
                  <a:pt x="4775" y="194"/>
                </a:lnTo>
                <a:lnTo>
                  <a:pt x="4775" y="194"/>
                </a:lnTo>
                <a:lnTo>
                  <a:pt x="4775" y="194"/>
                </a:lnTo>
                <a:lnTo>
                  <a:pt x="4771" y="194"/>
                </a:lnTo>
                <a:lnTo>
                  <a:pt x="4771" y="190"/>
                </a:lnTo>
                <a:lnTo>
                  <a:pt x="4775" y="194"/>
                </a:lnTo>
                <a:lnTo>
                  <a:pt x="4775" y="194"/>
                </a:lnTo>
                <a:lnTo>
                  <a:pt x="4780" y="194"/>
                </a:lnTo>
                <a:lnTo>
                  <a:pt x="4780" y="194"/>
                </a:lnTo>
                <a:lnTo>
                  <a:pt x="4780" y="199"/>
                </a:lnTo>
                <a:lnTo>
                  <a:pt x="4780" y="199"/>
                </a:lnTo>
                <a:lnTo>
                  <a:pt x="4780" y="199"/>
                </a:lnTo>
                <a:lnTo>
                  <a:pt x="4780" y="199"/>
                </a:lnTo>
                <a:lnTo>
                  <a:pt x="4784" y="199"/>
                </a:lnTo>
                <a:lnTo>
                  <a:pt x="4784" y="199"/>
                </a:lnTo>
                <a:lnTo>
                  <a:pt x="4789" y="204"/>
                </a:lnTo>
                <a:lnTo>
                  <a:pt x="4789" y="204"/>
                </a:lnTo>
                <a:lnTo>
                  <a:pt x="4789" y="204"/>
                </a:lnTo>
                <a:lnTo>
                  <a:pt x="4793" y="204"/>
                </a:lnTo>
                <a:lnTo>
                  <a:pt x="4793" y="204"/>
                </a:lnTo>
                <a:lnTo>
                  <a:pt x="4793" y="204"/>
                </a:lnTo>
                <a:lnTo>
                  <a:pt x="4798" y="204"/>
                </a:lnTo>
                <a:lnTo>
                  <a:pt x="4798" y="208"/>
                </a:lnTo>
                <a:lnTo>
                  <a:pt x="4802" y="208"/>
                </a:lnTo>
                <a:lnTo>
                  <a:pt x="4807" y="204"/>
                </a:lnTo>
                <a:lnTo>
                  <a:pt x="4807" y="204"/>
                </a:lnTo>
                <a:lnTo>
                  <a:pt x="4807" y="204"/>
                </a:lnTo>
                <a:lnTo>
                  <a:pt x="4807" y="204"/>
                </a:lnTo>
                <a:lnTo>
                  <a:pt x="4811" y="204"/>
                </a:lnTo>
                <a:lnTo>
                  <a:pt x="4816" y="204"/>
                </a:lnTo>
                <a:lnTo>
                  <a:pt x="4820" y="204"/>
                </a:lnTo>
                <a:lnTo>
                  <a:pt x="4825" y="204"/>
                </a:lnTo>
                <a:lnTo>
                  <a:pt x="4829" y="208"/>
                </a:lnTo>
                <a:lnTo>
                  <a:pt x="4834" y="208"/>
                </a:lnTo>
                <a:lnTo>
                  <a:pt x="4834" y="208"/>
                </a:lnTo>
                <a:lnTo>
                  <a:pt x="4838" y="208"/>
                </a:lnTo>
                <a:lnTo>
                  <a:pt x="4838" y="208"/>
                </a:lnTo>
                <a:lnTo>
                  <a:pt x="4843" y="213"/>
                </a:lnTo>
                <a:lnTo>
                  <a:pt x="4843" y="213"/>
                </a:lnTo>
                <a:lnTo>
                  <a:pt x="4847" y="213"/>
                </a:lnTo>
                <a:lnTo>
                  <a:pt x="4847" y="213"/>
                </a:lnTo>
                <a:lnTo>
                  <a:pt x="4847" y="213"/>
                </a:lnTo>
                <a:lnTo>
                  <a:pt x="4847" y="213"/>
                </a:lnTo>
                <a:lnTo>
                  <a:pt x="4852" y="213"/>
                </a:lnTo>
                <a:lnTo>
                  <a:pt x="4852" y="213"/>
                </a:lnTo>
                <a:lnTo>
                  <a:pt x="4856" y="213"/>
                </a:lnTo>
                <a:lnTo>
                  <a:pt x="4861" y="213"/>
                </a:lnTo>
                <a:lnTo>
                  <a:pt x="4866" y="213"/>
                </a:lnTo>
                <a:lnTo>
                  <a:pt x="4870" y="217"/>
                </a:lnTo>
                <a:lnTo>
                  <a:pt x="4870" y="217"/>
                </a:lnTo>
                <a:lnTo>
                  <a:pt x="4875" y="217"/>
                </a:lnTo>
                <a:lnTo>
                  <a:pt x="4875" y="217"/>
                </a:lnTo>
                <a:lnTo>
                  <a:pt x="4875" y="217"/>
                </a:lnTo>
                <a:lnTo>
                  <a:pt x="4875" y="213"/>
                </a:lnTo>
                <a:lnTo>
                  <a:pt x="4875" y="213"/>
                </a:lnTo>
                <a:lnTo>
                  <a:pt x="4875" y="213"/>
                </a:lnTo>
                <a:lnTo>
                  <a:pt x="4875" y="213"/>
                </a:lnTo>
                <a:lnTo>
                  <a:pt x="4875" y="213"/>
                </a:lnTo>
                <a:lnTo>
                  <a:pt x="4875" y="213"/>
                </a:lnTo>
                <a:lnTo>
                  <a:pt x="4879" y="217"/>
                </a:lnTo>
                <a:lnTo>
                  <a:pt x="4879" y="217"/>
                </a:lnTo>
                <a:lnTo>
                  <a:pt x="4884" y="217"/>
                </a:lnTo>
                <a:lnTo>
                  <a:pt x="4884" y="217"/>
                </a:lnTo>
                <a:lnTo>
                  <a:pt x="4884" y="217"/>
                </a:lnTo>
                <a:lnTo>
                  <a:pt x="4884" y="213"/>
                </a:lnTo>
                <a:lnTo>
                  <a:pt x="4879" y="213"/>
                </a:lnTo>
                <a:lnTo>
                  <a:pt x="4879" y="213"/>
                </a:lnTo>
                <a:lnTo>
                  <a:pt x="4879" y="213"/>
                </a:lnTo>
                <a:lnTo>
                  <a:pt x="4879" y="213"/>
                </a:lnTo>
                <a:lnTo>
                  <a:pt x="4884" y="213"/>
                </a:lnTo>
                <a:lnTo>
                  <a:pt x="4884" y="213"/>
                </a:lnTo>
                <a:lnTo>
                  <a:pt x="4884" y="213"/>
                </a:lnTo>
                <a:lnTo>
                  <a:pt x="4884" y="213"/>
                </a:lnTo>
                <a:lnTo>
                  <a:pt x="4884" y="213"/>
                </a:lnTo>
                <a:lnTo>
                  <a:pt x="4884" y="213"/>
                </a:lnTo>
                <a:lnTo>
                  <a:pt x="4879" y="213"/>
                </a:lnTo>
                <a:lnTo>
                  <a:pt x="4879" y="213"/>
                </a:lnTo>
                <a:lnTo>
                  <a:pt x="4875" y="213"/>
                </a:lnTo>
                <a:lnTo>
                  <a:pt x="4875" y="213"/>
                </a:lnTo>
                <a:lnTo>
                  <a:pt x="4875" y="208"/>
                </a:lnTo>
                <a:lnTo>
                  <a:pt x="4875" y="208"/>
                </a:lnTo>
                <a:lnTo>
                  <a:pt x="4870" y="208"/>
                </a:lnTo>
                <a:lnTo>
                  <a:pt x="4870" y="208"/>
                </a:lnTo>
                <a:lnTo>
                  <a:pt x="4870" y="208"/>
                </a:lnTo>
                <a:lnTo>
                  <a:pt x="4870" y="208"/>
                </a:lnTo>
                <a:lnTo>
                  <a:pt x="4870" y="208"/>
                </a:lnTo>
                <a:lnTo>
                  <a:pt x="4866" y="208"/>
                </a:lnTo>
                <a:lnTo>
                  <a:pt x="4866" y="208"/>
                </a:lnTo>
                <a:lnTo>
                  <a:pt x="4866" y="208"/>
                </a:lnTo>
                <a:lnTo>
                  <a:pt x="4866" y="208"/>
                </a:lnTo>
                <a:lnTo>
                  <a:pt x="4866" y="208"/>
                </a:lnTo>
                <a:lnTo>
                  <a:pt x="4870" y="208"/>
                </a:lnTo>
                <a:lnTo>
                  <a:pt x="4870" y="204"/>
                </a:lnTo>
                <a:lnTo>
                  <a:pt x="4870" y="204"/>
                </a:lnTo>
                <a:lnTo>
                  <a:pt x="4870" y="204"/>
                </a:lnTo>
                <a:lnTo>
                  <a:pt x="4870" y="204"/>
                </a:lnTo>
                <a:lnTo>
                  <a:pt x="4866" y="199"/>
                </a:lnTo>
                <a:lnTo>
                  <a:pt x="4861" y="199"/>
                </a:lnTo>
                <a:lnTo>
                  <a:pt x="4861" y="199"/>
                </a:lnTo>
                <a:lnTo>
                  <a:pt x="4861" y="199"/>
                </a:lnTo>
                <a:lnTo>
                  <a:pt x="4861" y="199"/>
                </a:lnTo>
                <a:lnTo>
                  <a:pt x="4856" y="199"/>
                </a:lnTo>
                <a:lnTo>
                  <a:pt x="4861" y="199"/>
                </a:lnTo>
                <a:lnTo>
                  <a:pt x="4861" y="199"/>
                </a:lnTo>
                <a:lnTo>
                  <a:pt x="4856" y="194"/>
                </a:lnTo>
                <a:lnTo>
                  <a:pt x="4856" y="194"/>
                </a:lnTo>
                <a:lnTo>
                  <a:pt x="4856" y="194"/>
                </a:lnTo>
                <a:lnTo>
                  <a:pt x="4852" y="194"/>
                </a:lnTo>
                <a:lnTo>
                  <a:pt x="4852" y="194"/>
                </a:lnTo>
                <a:lnTo>
                  <a:pt x="4852" y="194"/>
                </a:lnTo>
                <a:lnTo>
                  <a:pt x="4847" y="194"/>
                </a:lnTo>
                <a:lnTo>
                  <a:pt x="4843" y="194"/>
                </a:lnTo>
                <a:lnTo>
                  <a:pt x="4843" y="194"/>
                </a:lnTo>
                <a:lnTo>
                  <a:pt x="4847" y="194"/>
                </a:lnTo>
                <a:lnTo>
                  <a:pt x="4847" y="194"/>
                </a:lnTo>
                <a:lnTo>
                  <a:pt x="4852" y="194"/>
                </a:lnTo>
                <a:lnTo>
                  <a:pt x="4852" y="194"/>
                </a:lnTo>
                <a:lnTo>
                  <a:pt x="4852" y="194"/>
                </a:lnTo>
                <a:lnTo>
                  <a:pt x="4852" y="194"/>
                </a:lnTo>
                <a:lnTo>
                  <a:pt x="4856" y="194"/>
                </a:lnTo>
                <a:lnTo>
                  <a:pt x="4856" y="194"/>
                </a:lnTo>
                <a:lnTo>
                  <a:pt x="4856" y="194"/>
                </a:lnTo>
                <a:lnTo>
                  <a:pt x="4856" y="194"/>
                </a:lnTo>
                <a:lnTo>
                  <a:pt x="4861" y="194"/>
                </a:lnTo>
                <a:lnTo>
                  <a:pt x="4861" y="194"/>
                </a:lnTo>
                <a:lnTo>
                  <a:pt x="4861" y="194"/>
                </a:lnTo>
                <a:lnTo>
                  <a:pt x="4866" y="194"/>
                </a:lnTo>
                <a:lnTo>
                  <a:pt x="4866" y="194"/>
                </a:lnTo>
                <a:lnTo>
                  <a:pt x="4861" y="194"/>
                </a:lnTo>
                <a:lnTo>
                  <a:pt x="4861" y="190"/>
                </a:lnTo>
                <a:lnTo>
                  <a:pt x="4856" y="190"/>
                </a:lnTo>
                <a:lnTo>
                  <a:pt x="4852" y="190"/>
                </a:lnTo>
                <a:lnTo>
                  <a:pt x="4852" y="190"/>
                </a:lnTo>
                <a:lnTo>
                  <a:pt x="4852" y="190"/>
                </a:lnTo>
                <a:lnTo>
                  <a:pt x="4852" y="190"/>
                </a:lnTo>
                <a:lnTo>
                  <a:pt x="4856" y="190"/>
                </a:lnTo>
                <a:lnTo>
                  <a:pt x="4856" y="190"/>
                </a:lnTo>
                <a:lnTo>
                  <a:pt x="4861" y="190"/>
                </a:lnTo>
                <a:lnTo>
                  <a:pt x="4861" y="190"/>
                </a:lnTo>
                <a:lnTo>
                  <a:pt x="4866" y="190"/>
                </a:lnTo>
                <a:lnTo>
                  <a:pt x="4866" y="190"/>
                </a:lnTo>
                <a:lnTo>
                  <a:pt x="4861" y="190"/>
                </a:lnTo>
                <a:lnTo>
                  <a:pt x="4861" y="185"/>
                </a:lnTo>
                <a:lnTo>
                  <a:pt x="4856" y="185"/>
                </a:lnTo>
                <a:lnTo>
                  <a:pt x="4856" y="185"/>
                </a:lnTo>
                <a:lnTo>
                  <a:pt x="4856" y="185"/>
                </a:lnTo>
                <a:lnTo>
                  <a:pt x="4856" y="185"/>
                </a:lnTo>
                <a:lnTo>
                  <a:pt x="4856" y="185"/>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2" y="181"/>
                </a:lnTo>
                <a:lnTo>
                  <a:pt x="4852" y="181"/>
                </a:lnTo>
                <a:lnTo>
                  <a:pt x="4852" y="181"/>
                </a:lnTo>
                <a:lnTo>
                  <a:pt x="4852" y="181"/>
                </a:lnTo>
                <a:lnTo>
                  <a:pt x="4852" y="181"/>
                </a:lnTo>
                <a:lnTo>
                  <a:pt x="4852" y="181"/>
                </a:lnTo>
                <a:lnTo>
                  <a:pt x="4852" y="181"/>
                </a:lnTo>
                <a:lnTo>
                  <a:pt x="4852" y="181"/>
                </a:lnTo>
                <a:lnTo>
                  <a:pt x="4852" y="181"/>
                </a:lnTo>
                <a:lnTo>
                  <a:pt x="4852" y="181"/>
                </a:lnTo>
                <a:lnTo>
                  <a:pt x="4847" y="181"/>
                </a:lnTo>
                <a:lnTo>
                  <a:pt x="4847" y="181"/>
                </a:lnTo>
                <a:lnTo>
                  <a:pt x="4847" y="181"/>
                </a:lnTo>
                <a:lnTo>
                  <a:pt x="4847" y="181"/>
                </a:lnTo>
                <a:lnTo>
                  <a:pt x="4847" y="181"/>
                </a:lnTo>
                <a:lnTo>
                  <a:pt x="4847" y="181"/>
                </a:lnTo>
                <a:lnTo>
                  <a:pt x="4843" y="181"/>
                </a:lnTo>
                <a:lnTo>
                  <a:pt x="4843" y="181"/>
                </a:lnTo>
                <a:lnTo>
                  <a:pt x="4843" y="181"/>
                </a:lnTo>
                <a:lnTo>
                  <a:pt x="4843" y="181"/>
                </a:lnTo>
                <a:lnTo>
                  <a:pt x="4834" y="176"/>
                </a:lnTo>
                <a:lnTo>
                  <a:pt x="4829" y="176"/>
                </a:lnTo>
                <a:lnTo>
                  <a:pt x="4825" y="176"/>
                </a:lnTo>
                <a:lnTo>
                  <a:pt x="4820" y="172"/>
                </a:lnTo>
                <a:lnTo>
                  <a:pt x="4816" y="172"/>
                </a:lnTo>
                <a:lnTo>
                  <a:pt x="4811" y="172"/>
                </a:lnTo>
                <a:lnTo>
                  <a:pt x="4811" y="172"/>
                </a:lnTo>
                <a:lnTo>
                  <a:pt x="4807" y="172"/>
                </a:lnTo>
                <a:lnTo>
                  <a:pt x="4802" y="172"/>
                </a:lnTo>
                <a:lnTo>
                  <a:pt x="4802" y="172"/>
                </a:lnTo>
                <a:lnTo>
                  <a:pt x="4802" y="172"/>
                </a:lnTo>
                <a:lnTo>
                  <a:pt x="4807" y="172"/>
                </a:lnTo>
                <a:lnTo>
                  <a:pt x="4807" y="172"/>
                </a:lnTo>
                <a:lnTo>
                  <a:pt x="4807" y="172"/>
                </a:lnTo>
                <a:lnTo>
                  <a:pt x="4807" y="172"/>
                </a:lnTo>
                <a:lnTo>
                  <a:pt x="4802" y="176"/>
                </a:lnTo>
                <a:lnTo>
                  <a:pt x="4802" y="176"/>
                </a:lnTo>
                <a:lnTo>
                  <a:pt x="4802" y="172"/>
                </a:lnTo>
                <a:lnTo>
                  <a:pt x="4802" y="172"/>
                </a:lnTo>
                <a:lnTo>
                  <a:pt x="4802" y="176"/>
                </a:lnTo>
                <a:lnTo>
                  <a:pt x="4802" y="176"/>
                </a:lnTo>
                <a:lnTo>
                  <a:pt x="4807" y="176"/>
                </a:lnTo>
                <a:lnTo>
                  <a:pt x="4807" y="176"/>
                </a:lnTo>
                <a:lnTo>
                  <a:pt x="4802" y="176"/>
                </a:lnTo>
                <a:lnTo>
                  <a:pt x="4802" y="176"/>
                </a:lnTo>
                <a:lnTo>
                  <a:pt x="4802" y="176"/>
                </a:lnTo>
                <a:lnTo>
                  <a:pt x="4798" y="172"/>
                </a:lnTo>
                <a:lnTo>
                  <a:pt x="4798" y="172"/>
                </a:lnTo>
                <a:lnTo>
                  <a:pt x="4798" y="172"/>
                </a:lnTo>
                <a:lnTo>
                  <a:pt x="4793" y="172"/>
                </a:lnTo>
                <a:lnTo>
                  <a:pt x="4793" y="172"/>
                </a:lnTo>
                <a:lnTo>
                  <a:pt x="4793" y="172"/>
                </a:lnTo>
                <a:lnTo>
                  <a:pt x="4793" y="172"/>
                </a:lnTo>
                <a:lnTo>
                  <a:pt x="4789" y="176"/>
                </a:lnTo>
                <a:lnTo>
                  <a:pt x="4784" y="176"/>
                </a:lnTo>
                <a:lnTo>
                  <a:pt x="4789" y="176"/>
                </a:lnTo>
                <a:lnTo>
                  <a:pt x="4789" y="176"/>
                </a:lnTo>
                <a:lnTo>
                  <a:pt x="4789" y="176"/>
                </a:lnTo>
                <a:lnTo>
                  <a:pt x="4789" y="176"/>
                </a:lnTo>
                <a:lnTo>
                  <a:pt x="4789" y="176"/>
                </a:lnTo>
                <a:lnTo>
                  <a:pt x="4793" y="176"/>
                </a:lnTo>
                <a:lnTo>
                  <a:pt x="4793" y="176"/>
                </a:lnTo>
                <a:lnTo>
                  <a:pt x="4798" y="176"/>
                </a:lnTo>
                <a:lnTo>
                  <a:pt x="4798" y="176"/>
                </a:lnTo>
                <a:lnTo>
                  <a:pt x="4802" y="176"/>
                </a:lnTo>
                <a:lnTo>
                  <a:pt x="4802" y="181"/>
                </a:lnTo>
                <a:lnTo>
                  <a:pt x="4802" y="181"/>
                </a:lnTo>
                <a:lnTo>
                  <a:pt x="4802" y="181"/>
                </a:lnTo>
                <a:lnTo>
                  <a:pt x="4802" y="181"/>
                </a:lnTo>
                <a:lnTo>
                  <a:pt x="4807" y="181"/>
                </a:lnTo>
                <a:lnTo>
                  <a:pt x="4807" y="181"/>
                </a:lnTo>
                <a:lnTo>
                  <a:pt x="4811" y="181"/>
                </a:lnTo>
                <a:lnTo>
                  <a:pt x="4811" y="185"/>
                </a:lnTo>
                <a:lnTo>
                  <a:pt x="4816" y="185"/>
                </a:lnTo>
                <a:lnTo>
                  <a:pt x="4816" y="185"/>
                </a:lnTo>
                <a:lnTo>
                  <a:pt x="4816" y="185"/>
                </a:lnTo>
                <a:lnTo>
                  <a:pt x="4816" y="185"/>
                </a:lnTo>
                <a:lnTo>
                  <a:pt x="4816" y="185"/>
                </a:lnTo>
                <a:lnTo>
                  <a:pt x="4816" y="185"/>
                </a:lnTo>
                <a:lnTo>
                  <a:pt x="4811" y="185"/>
                </a:lnTo>
                <a:lnTo>
                  <a:pt x="4807" y="185"/>
                </a:lnTo>
                <a:lnTo>
                  <a:pt x="4807" y="185"/>
                </a:lnTo>
                <a:lnTo>
                  <a:pt x="4807" y="185"/>
                </a:lnTo>
                <a:lnTo>
                  <a:pt x="4811" y="185"/>
                </a:lnTo>
                <a:lnTo>
                  <a:pt x="4811" y="185"/>
                </a:lnTo>
                <a:lnTo>
                  <a:pt x="4807" y="185"/>
                </a:lnTo>
                <a:lnTo>
                  <a:pt x="4807" y="185"/>
                </a:lnTo>
                <a:lnTo>
                  <a:pt x="4807" y="185"/>
                </a:lnTo>
                <a:lnTo>
                  <a:pt x="4802" y="181"/>
                </a:lnTo>
                <a:lnTo>
                  <a:pt x="4802" y="181"/>
                </a:lnTo>
                <a:lnTo>
                  <a:pt x="4798" y="181"/>
                </a:lnTo>
                <a:lnTo>
                  <a:pt x="4798" y="181"/>
                </a:lnTo>
                <a:lnTo>
                  <a:pt x="4798" y="181"/>
                </a:lnTo>
                <a:lnTo>
                  <a:pt x="4793" y="181"/>
                </a:lnTo>
                <a:lnTo>
                  <a:pt x="4793" y="181"/>
                </a:lnTo>
                <a:lnTo>
                  <a:pt x="4789" y="176"/>
                </a:lnTo>
                <a:lnTo>
                  <a:pt x="4789" y="176"/>
                </a:lnTo>
                <a:lnTo>
                  <a:pt x="4784" y="176"/>
                </a:lnTo>
                <a:lnTo>
                  <a:pt x="4784" y="176"/>
                </a:lnTo>
                <a:lnTo>
                  <a:pt x="4780" y="172"/>
                </a:lnTo>
                <a:lnTo>
                  <a:pt x="4780" y="172"/>
                </a:lnTo>
                <a:lnTo>
                  <a:pt x="4775" y="172"/>
                </a:lnTo>
                <a:lnTo>
                  <a:pt x="4775" y="172"/>
                </a:lnTo>
                <a:lnTo>
                  <a:pt x="4771" y="172"/>
                </a:lnTo>
                <a:lnTo>
                  <a:pt x="4771" y="172"/>
                </a:lnTo>
                <a:lnTo>
                  <a:pt x="4771" y="172"/>
                </a:lnTo>
                <a:lnTo>
                  <a:pt x="4771" y="172"/>
                </a:lnTo>
                <a:lnTo>
                  <a:pt x="4771" y="172"/>
                </a:lnTo>
                <a:lnTo>
                  <a:pt x="4771" y="172"/>
                </a:lnTo>
                <a:lnTo>
                  <a:pt x="4766" y="167"/>
                </a:lnTo>
                <a:lnTo>
                  <a:pt x="4766" y="167"/>
                </a:lnTo>
                <a:lnTo>
                  <a:pt x="4766" y="167"/>
                </a:lnTo>
                <a:lnTo>
                  <a:pt x="4762" y="167"/>
                </a:lnTo>
                <a:lnTo>
                  <a:pt x="4735" y="163"/>
                </a:lnTo>
                <a:lnTo>
                  <a:pt x="4730" y="163"/>
                </a:lnTo>
                <a:lnTo>
                  <a:pt x="4730" y="163"/>
                </a:lnTo>
                <a:lnTo>
                  <a:pt x="4725" y="163"/>
                </a:lnTo>
                <a:lnTo>
                  <a:pt x="4725" y="163"/>
                </a:lnTo>
                <a:lnTo>
                  <a:pt x="4725" y="163"/>
                </a:lnTo>
                <a:lnTo>
                  <a:pt x="4725" y="163"/>
                </a:lnTo>
                <a:lnTo>
                  <a:pt x="4725" y="163"/>
                </a:lnTo>
                <a:lnTo>
                  <a:pt x="4725" y="163"/>
                </a:lnTo>
                <a:lnTo>
                  <a:pt x="4721" y="158"/>
                </a:lnTo>
                <a:lnTo>
                  <a:pt x="4712" y="158"/>
                </a:lnTo>
                <a:lnTo>
                  <a:pt x="4707" y="158"/>
                </a:lnTo>
                <a:lnTo>
                  <a:pt x="4712" y="158"/>
                </a:lnTo>
                <a:lnTo>
                  <a:pt x="4716" y="158"/>
                </a:lnTo>
                <a:lnTo>
                  <a:pt x="4721" y="163"/>
                </a:lnTo>
                <a:lnTo>
                  <a:pt x="4721" y="163"/>
                </a:lnTo>
                <a:lnTo>
                  <a:pt x="4721" y="163"/>
                </a:lnTo>
                <a:lnTo>
                  <a:pt x="4721" y="163"/>
                </a:lnTo>
                <a:lnTo>
                  <a:pt x="4716" y="158"/>
                </a:lnTo>
                <a:lnTo>
                  <a:pt x="4716" y="158"/>
                </a:lnTo>
                <a:lnTo>
                  <a:pt x="4712" y="158"/>
                </a:lnTo>
                <a:lnTo>
                  <a:pt x="4707" y="158"/>
                </a:lnTo>
                <a:lnTo>
                  <a:pt x="4707" y="158"/>
                </a:lnTo>
                <a:lnTo>
                  <a:pt x="4703" y="158"/>
                </a:lnTo>
                <a:lnTo>
                  <a:pt x="4703" y="158"/>
                </a:lnTo>
                <a:lnTo>
                  <a:pt x="4707" y="158"/>
                </a:lnTo>
                <a:lnTo>
                  <a:pt x="4707" y="158"/>
                </a:lnTo>
                <a:lnTo>
                  <a:pt x="4703" y="158"/>
                </a:lnTo>
                <a:lnTo>
                  <a:pt x="4698" y="154"/>
                </a:lnTo>
                <a:lnTo>
                  <a:pt x="4694" y="154"/>
                </a:lnTo>
                <a:lnTo>
                  <a:pt x="4689" y="154"/>
                </a:lnTo>
                <a:lnTo>
                  <a:pt x="4689" y="154"/>
                </a:lnTo>
                <a:lnTo>
                  <a:pt x="4689" y="154"/>
                </a:lnTo>
                <a:lnTo>
                  <a:pt x="4689" y="154"/>
                </a:lnTo>
                <a:lnTo>
                  <a:pt x="4685" y="154"/>
                </a:lnTo>
                <a:lnTo>
                  <a:pt x="4680" y="154"/>
                </a:lnTo>
                <a:lnTo>
                  <a:pt x="4680" y="154"/>
                </a:lnTo>
                <a:lnTo>
                  <a:pt x="4667" y="149"/>
                </a:lnTo>
                <a:lnTo>
                  <a:pt x="4662" y="149"/>
                </a:lnTo>
                <a:lnTo>
                  <a:pt x="4662" y="149"/>
                </a:lnTo>
                <a:lnTo>
                  <a:pt x="4662" y="149"/>
                </a:lnTo>
                <a:lnTo>
                  <a:pt x="4658" y="149"/>
                </a:lnTo>
                <a:lnTo>
                  <a:pt x="4653" y="149"/>
                </a:lnTo>
                <a:lnTo>
                  <a:pt x="4649" y="149"/>
                </a:lnTo>
                <a:lnTo>
                  <a:pt x="4640" y="149"/>
                </a:lnTo>
                <a:lnTo>
                  <a:pt x="4635" y="149"/>
                </a:lnTo>
                <a:lnTo>
                  <a:pt x="4626" y="149"/>
                </a:lnTo>
                <a:lnTo>
                  <a:pt x="4622" y="145"/>
                </a:lnTo>
                <a:lnTo>
                  <a:pt x="4622" y="145"/>
                </a:lnTo>
                <a:lnTo>
                  <a:pt x="4617" y="145"/>
                </a:lnTo>
                <a:lnTo>
                  <a:pt x="4617" y="149"/>
                </a:lnTo>
                <a:lnTo>
                  <a:pt x="4613" y="149"/>
                </a:lnTo>
                <a:lnTo>
                  <a:pt x="4608" y="149"/>
                </a:lnTo>
                <a:lnTo>
                  <a:pt x="4603" y="149"/>
                </a:lnTo>
                <a:lnTo>
                  <a:pt x="4599" y="149"/>
                </a:lnTo>
                <a:lnTo>
                  <a:pt x="4594" y="149"/>
                </a:lnTo>
                <a:lnTo>
                  <a:pt x="4594" y="149"/>
                </a:lnTo>
                <a:lnTo>
                  <a:pt x="4599" y="149"/>
                </a:lnTo>
                <a:lnTo>
                  <a:pt x="4594" y="149"/>
                </a:lnTo>
                <a:lnTo>
                  <a:pt x="4590" y="149"/>
                </a:lnTo>
                <a:lnTo>
                  <a:pt x="4590" y="149"/>
                </a:lnTo>
                <a:lnTo>
                  <a:pt x="4581" y="149"/>
                </a:lnTo>
                <a:lnTo>
                  <a:pt x="4572" y="149"/>
                </a:lnTo>
                <a:lnTo>
                  <a:pt x="4567" y="149"/>
                </a:lnTo>
                <a:lnTo>
                  <a:pt x="4567" y="149"/>
                </a:lnTo>
                <a:lnTo>
                  <a:pt x="4572" y="154"/>
                </a:lnTo>
                <a:lnTo>
                  <a:pt x="4572" y="154"/>
                </a:lnTo>
                <a:lnTo>
                  <a:pt x="4576" y="158"/>
                </a:lnTo>
                <a:lnTo>
                  <a:pt x="4576" y="158"/>
                </a:lnTo>
                <a:lnTo>
                  <a:pt x="4576" y="158"/>
                </a:lnTo>
                <a:lnTo>
                  <a:pt x="4581" y="158"/>
                </a:lnTo>
                <a:lnTo>
                  <a:pt x="4590" y="163"/>
                </a:lnTo>
                <a:lnTo>
                  <a:pt x="4594" y="163"/>
                </a:lnTo>
                <a:lnTo>
                  <a:pt x="4599" y="163"/>
                </a:lnTo>
                <a:lnTo>
                  <a:pt x="4599" y="167"/>
                </a:lnTo>
                <a:lnTo>
                  <a:pt x="4603" y="172"/>
                </a:lnTo>
                <a:lnTo>
                  <a:pt x="4599" y="172"/>
                </a:lnTo>
                <a:lnTo>
                  <a:pt x="4594" y="172"/>
                </a:lnTo>
                <a:lnTo>
                  <a:pt x="4590" y="172"/>
                </a:lnTo>
                <a:lnTo>
                  <a:pt x="4585" y="167"/>
                </a:lnTo>
                <a:lnTo>
                  <a:pt x="4581" y="167"/>
                </a:lnTo>
                <a:lnTo>
                  <a:pt x="4572" y="167"/>
                </a:lnTo>
                <a:lnTo>
                  <a:pt x="4572" y="167"/>
                </a:lnTo>
                <a:lnTo>
                  <a:pt x="4572" y="167"/>
                </a:lnTo>
                <a:lnTo>
                  <a:pt x="4563" y="163"/>
                </a:lnTo>
                <a:lnTo>
                  <a:pt x="4558" y="163"/>
                </a:lnTo>
                <a:lnTo>
                  <a:pt x="4558" y="163"/>
                </a:lnTo>
                <a:lnTo>
                  <a:pt x="4554" y="158"/>
                </a:lnTo>
                <a:lnTo>
                  <a:pt x="4554" y="158"/>
                </a:lnTo>
                <a:lnTo>
                  <a:pt x="4549" y="158"/>
                </a:lnTo>
                <a:lnTo>
                  <a:pt x="4549" y="163"/>
                </a:lnTo>
                <a:lnTo>
                  <a:pt x="4549" y="163"/>
                </a:lnTo>
                <a:lnTo>
                  <a:pt x="4549" y="163"/>
                </a:lnTo>
                <a:lnTo>
                  <a:pt x="4540" y="167"/>
                </a:lnTo>
                <a:lnTo>
                  <a:pt x="4540" y="163"/>
                </a:lnTo>
                <a:lnTo>
                  <a:pt x="4527" y="167"/>
                </a:lnTo>
                <a:lnTo>
                  <a:pt x="4522" y="163"/>
                </a:lnTo>
                <a:lnTo>
                  <a:pt x="4518" y="163"/>
                </a:lnTo>
                <a:lnTo>
                  <a:pt x="4518" y="167"/>
                </a:lnTo>
                <a:lnTo>
                  <a:pt x="4513" y="167"/>
                </a:lnTo>
                <a:lnTo>
                  <a:pt x="4513" y="167"/>
                </a:lnTo>
                <a:lnTo>
                  <a:pt x="4509" y="167"/>
                </a:lnTo>
                <a:lnTo>
                  <a:pt x="4504" y="167"/>
                </a:lnTo>
                <a:lnTo>
                  <a:pt x="4504" y="167"/>
                </a:lnTo>
                <a:lnTo>
                  <a:pt x="4504" y="172"/>
                </a:lnTo>
                <a:lnTo>
                  <a:pt x="4504" y="172"/>
                </a:lnTo>
                <a:lnTo>
                  <a:pt x="4509" y="176"/>
                </a:lnTo>
                <a:lnTo>
                  <a:pt x="4509" y="176"/>
                </a:lnTo>
                <a:lnTo>
                  <a:pt x="4513" y="181"/>
                </a:lnTo>
                <a:lnTo>
                  <a:pt x="4518" y="181"/>
                </a:lnTo>
                <a:lnTo>
                  <a:pt x="4518" y="181"/>
                </a:lnTo>
                <a:lnTo>
                  <a:pt x="4518" y="181"/>
                </a:lnTo>
                <a:lnTo>
                  <a:pt x="4522" y="185"/>
                </a:lnTo>
                <a:lnTo>
                  <a:pt x="4522" y="190"/>
                </a:lnTo>
                <a:lnTo>
                  <a:pt x="4522" y="190"/>
                </a:lnTo>
                <a:lnTo>
                  <a:pt x="4522" y="185"/>
                </a:lnTo>
                <a:lnTo>
                  <a:pt x="4522" y="185"/>
                </a:lnTo>
                <a:lnTo>
                  <a:pt x="4518" y="181"/>
                </a:lnTo>
                <a:lnTo>
                  <a:pt x="4513" y="181"/>
                </a:lnTo>
                <a:lnTo>
                  <a:pt x="4509" y="181"/>
                </a:lnTo>
                <a:lnTo>
                  <a:pt x="4509" y="181"/>
                </a:lnTo>
                <a:lnTo>
                  <a:pt x="4500" y="176"/>
                </a:lnTo>
                <a:lnTo>
                  <a:pt x="4500" y="172"/>
                </a:lnTo>
                <a:lnTo>
                  <a:pt x="4495" y="172"/>
                </a:lnTo>
                <a:lnTo>
                  <a:pt x="4491" y="172"/>
                </a:lnTo>
                <a:lnTo>
                  <a:pt x="4482" y="172"/>
                </a:lnTo>
                <a:lnTo>
                  <a:pt x="4477" y="167"/>
                </a:lnTo>
                <a:lnTo>
                  <a:pt x="4477" y="167"/>
                </a:lnTo>
                <a:lnTo>
                  <a:pt x="4472" y="167"/>
                </a:lnTo>
                <a:lnTo>
                  <a:pt x="4472" y="163"/>
                </a:lnTo>
                <a:lnTo>
                  <a:pt x="4468" y="163"/>
                </a:lnTo>
                <a:lnTo>
                  <a:pt x="4468" y="163"/>
                </a:lnTo>
                <a:lnTo>
                  <a:pt x="4463" y="163"/>
                </a:lnTo>
                <a:lnTo>
                  <a:pt x="4463" y="158"/>
                </a:lnTo>
                <a:lnTo>
                  <a:pt x="4459" y="158"/>
                </a:lnTo>
                <a:lnTo>
                  <a:pt x="4454" y="158"/>
                </a:lnTo>
                <a:lnTo>
                  <a:pt x="4454" y="154"/>
                </a:lnTo>
                <a:lnTo>
                  <a:pt x="4445" y="154"/>
                </a:lnTo>
                <a:lnTo>
                  <a:pt x="4436" y="154"/>
                </a:lnTo>
                <a:lnTo>
                  <a:pt x="4427" y="154"/>
                </a:lnTo>
                <a:lnTo>
                  <a:pt x="4423" y="154"/>
                </a:lnTo>
                <a:lnTo>
                  <a:pt x="4414" y="154"/>
                </a:lnTo>
                <a:lnTo>
                  <a:pt x="4405" y="154"/>
                </a:lnTo>
                <a:lnTo>
                  <a:pt x="4405" y="154"/>
                </a:lnTo>
                <a:lnTo>
                  <a:pt x="4400" y="154"/>
                </a:lnTo>
                <a:lnTo>
                  <a:pt x="4396" y="158"/>
                </a:lnTo>
                <a:lnTo>
                  <a:pt x="4391" y="158"/>
                </a:lnTo>
                <a:lnTo>
                  <a:pt x="4391" y="158"/>
                </a:lnTo>
                <a:lnTo>
                  <a:pt x="4387" y="163"/>
                </a:lnTo>
                <a:lnTo>
                  <a:pt x="4382" y="163"/>
                </a:lnTo>
                <a:lnTo>
                  <a:pt x="4373" y="158"/>
                </a:lnTo>
                <a:lnTo>
                  <a:pt x="4373" y="158"/>
                </a:lnTo>
                <a:lnTo>
                  <a:pt x="4373" y="158"/>
                </a:lnTo>
                <a:lnTo>
                  <a:pt x="4364" y="158"/>
                </a:lnTo>
                <a:lnTo>
                  <a:pt x="4360" y="154"/>
                </a:lnTo>
                <a:lnTo>
                  <a:pt x="4355" y="154"/>
                </a:lnTo>
                <a:lnTo>
                  <a:pt x="4355" y="154"/>
                </a:lnTo>
                <a:lnTo>
                  <a:pt x="4351" y="154"/>
                </a:lnTo>
                <a:lnTo>
                  <a:pt x="4351" y="158"/>
                </a:lnTo>
                <a:lnTo>
                  <a:pt x="4351" y="158"/>
                </a:lnTo>
                <a:lnTo>
                  <a:pt x="4351" y="154"/>
                </a:lnTo>
                <a:lnTo>
                  <a:pt x="4351" y="154"/>
                </a:lnTo>
                <a:lnTo>
                  <a:pt x="4351" y="154"/>
                </a:lnTo>
                <a:lnTo>
                  <a:pt x="4346" y="154"/>
                </a:lnTo>
                <a:lnTo>
                  <a:pt x="4346" y="154"/>
                </a:lnTo>
                <a:lnTo>
                  <a:pt x="4341" y="154"/>
                </a:lnTo>
                <a:lnTo>
                  <a:pt x="4341" y="154"/>
                </a:lnTo>
                <a:lnTo>
                  <a:pt x="4337" y="154"/>
                </a:lnTo>
                <a:lnTo>
                  <a:pt x="4337" y="154"/>
                </a:lnTo>
                <a:lnTo>
                  <a:pt x="4332" y="154"/>
                </a:lnTo>
                <a:lnTo>
                  <a:pt x="4328" y="154"/>
                </a:lnTo>
                <a:lnTo>
                  <a:pt x="4328" y="154"/>
                </a:lnTo>
                <a:lnTo>
                  <a:pt x="4323" y="149"/>
                </a:lnTo>
                <a:lnTo>
                  <a:pt x="4323" y="149"/>
                </a:lnTo>
                <a:lnTo>
                  <a:pt x="4323" y="149"/>
                </a:lnTo>
                <a:lnTo>
                  <a:pt x="4323" y="149"/>
                </a:lnTo>
                <a:lnTo>
                  <a:pt x="4328" y="149"/>
                </a:lnTo>
                <a:lnTo>
                  <a:pt x="4332" y="149"/>
                </a:lnTo>
                <a:lnTo>
                  <a:pt x="4332" y="149"/>
                </a:lnTo>
                <a:lnTo>
                  <a:pt x="4328" y="145"/>
                </a:lnTo>
                <a:lnTo>
                  <a:pt x="4328" y="145"/>
                </a:lnTo>
                <a:lnTo>
                  <a:pt x="4323" y="145"/>
                </a:lnTo>
                <a:lnTo>
                  <a:pt x="4319" y="145"/>
                </a:lnTo>
                <a:lnTo>
                  <a:pt x="4310" y="145"/>
                </a:lnTo>
                <a:lnTo>
                  <a:pt x="4305" y="140"/>
                </a:lnTo>
                <a:lnTo>
                  <a:pt x="4296" y="145"/>
                </a:lnTo>
                <a:lnTo>
                  <a:pt x="4296" y="145"/>
                </a:lnTo>
                <a:lnTo>
                  <a:pt x="4292" y="145"/>
                </a:lnTo>
                <a:lnTo>
                  <a:pt x="4296" y="145"/>
                </a:lnTo>
                <a:lnTo>
                  <a:pt x="4296" y="149"/>
                </a:lnTo>
                <a:lnTo>
                  <a:pt x="4296" y="154"/>
                </a:lnTo>
                <a:lnTo>
                  <a:pt x="4296" y="154"/>
                </a:lnTo>
                <a:lnTo>
                  <a:pt x="4292" y="154"/>
                </a:lnTo>
                <a:lnTo>
                  <a:pt x="4292" y="154"/>
                </a:lnTo>
                <a:lnTo>
                  <a:pt x="4287" y="154"/>
                </a:lnTo>
                <a:lnTo>
                  <a:pt x="4287" y="154"/>
                </a:lnTo>
                <a:lnTo>
                  <a:pt x="4287" y="154"/>
                </a:lnTo>
                <a:lnTo>
                  <a:pt x="4287" y="154"/>
                </a:lnTo>
                <a:lnTo>
                  <a:pt x="4283" y="154"/>
                </a:lnTo>
                <a:lnTo>
                  <a:pt x="4283" y="154"/>
                </a:lnTo>
                <a:lnTo>
                  <a:pt x="4283" y="154"/>
                </a:lnTo>
                <a:lnTo>
                  <a:pt x="4287" y="154"/>
                </a:lnTo>
                <a:lnTo>
                  <a:pt x="4287" y="154"/>
                </a:lnTo>
                <a:lnTo>
                  <a:pt x="4292" y="149"/>
                </a:lnTo>
                <a:lnTo>
                  <a:pt x="4287" y="149"/>
                </a:lnTo>
                <a:lnTo>
                  <a:pt x="4287" y="149"/>
                </a:lnTo>
                <a:lnTo>
                  <a:pt x="4283" y="149"/>
                </a:lnTo>
                <a:lnTo>
                  <a:pt x="4283" y="145"/>
                </a:lnTo>
                <a:lnTo>
                  <a:pt x="4283" y="145"/>
                </a:lnTo>
                <a:lnTo>
                  <a:pt x="4283" y="145"/>
                </a:lnTo>
                <a:lnTo>
                  <a:pt x="4287" y="149"/>
                </a:lnTo>
                <a:lnTo>
                  <a:pt x="4287" y="149"/>
                </a:lnTo>
                <a:lnTo>
                  <a:pt x="4287" y="149"/>
                </a:lnTo>
                <a:lnTo>
                  <a:pt x="4292" y="149"/>
                </a:lnTo>
                <a:lnTo>
                  <a:pt x="4292" y="149"/>
                </a:lnTo>
                <a:lnTo>
                  <a:pt x="4292" y="149"/>
                </a:lnTo>
                <a:lnTo>
                  <a:pt x="4292" y="149"/>
                </a:lnTo>
                <a:lnTo>
                  <a:pt x="4292" y="145"/>
                </a:lnTo>
                <a:lnTo>
                  <a:pt x="4292" y="145"/>
                </a:lnTo>
                <a:lnTo>
                  <a:pt x="4287" y="145"/>
                </a:lnTo>
                <a:lnTo>
                  <a:pt x="4274" y="145"/>
                </a:lnTo>
                <a:lnTo>
                  <a:pt x="4274" y="149"/>
                </a:lnTo>
                <a:lnTo>
                  <a:pt x="4269" y="149"/>
                </a:lnTo>
                <a:lnTo>
                  <a:pt x="4269" y="149"/>
                </a:lnTo>
                <a:lnTo>
                  <a:pt x="4269" y="149"/>
                </a:lnTo>
                <a:lnTo>
                  <a:pt x="4269" y="145"/>
                </a:lnTo>
                <a:lnTo>
                  <a:pt x="4269" y="145"/>
                </a:lnTo>
                <a:lnTo>
                  <a:pt x="4269" y="145"/>
                </a:lnTo>
                <a:lnTo>
                  <a:pt x="4274" y="145"/>
                </a:lnTo>
                <a:lnTo>
                  <a:pt x="4278" y="145"/>
                </a:lnTo>
                <a:lnTo>
                  <a:pt x="4283" y="145"/>
                </a:lnTo>
                <a:lnTo>
                  <a:pt x="4283" y="145"/>
                </a:lnTo>
                <a:lnTo>
                  <a:pt x="4278" y="140"/>
                </a:lnTo>
                <a:lnTo>
                  <a:pt x="4274" y="140"/>
                </a:lnTo>
                <a:lnTo>
                  <a:pt x="4274" y="140"/>
                </a:lnTo>
                <a:lnTo>
                  <a:pt x="4269" y="140"/>
                </a:lnTo>
                <a:lnTo>
                  <a:pt x="4260" y="140"/>
                </a:lnTo>
                <a:lnTo>
                  <a:pt x="4260" y="140"/>
                </a:lnTo>
                <a:lnTo>
                  <a:pt x="4251" y="140"/>
                </a:lnTo>
                <a:lnTo>
                  <a:pt x="4251" y="140"/>
                </a:lnTo>
                <a:lnTo>
                  <a:pt x="4238" y="140"/>
                </a:lnTo>
                <a:lnTo>
                  <a:pt x="4229" y="140"/>
                </a:lnTo>
                <a:lnTo>
                  <a:pt x="4224" y="140"/>
                </a:lnTo>
                <a:lnTo>
                  <a:pt x="4219" y="140"/>
                </a:lnTo>
                <a:lnTo>
                  <a:pt x="4219" y="140"/>
                </a:lnTo>
                <a:lnTo>
                  <a:pt x="4219" y="140"/>
                </a:lnTo>
                <a:lnTo>
                  <a:pt x="4219" y="140"/>
                </a:lnTo>
                <a:lnTo>
                  <a:pt x="4224" y="145"/>
                </a:lnTo>
                <a:lnTo>
                  <a:pt x="4229" y="145"/>
                </a:lnTo>
                <a:lnTo>
                  <a:pt x="4229" y="145"/>
                </a:lnTo>
                <a:lnTo>
                  <a:pt x="4229" y="149"/>
                </a:lnTo>
                <a:lnTo>
                  <a:pt x="4224" y="149"/>
                </a:lnTo>
                <a:lnTo>
                  <a:pt x="4219" y="149"/>
                </a:lnTo>
                <a:lnTo>
                  <a:pt x="4219" y="149"/>
                </a:lnTo>
                <a:lnTo>
                  <a:pt x="4219" y="154"/>
                </a:lnTo>
                <a:lnTo>
                  <a:pt x="4219" y="154"/>
                </a:lnTo>
                <a:lnTo>
                  <a:pt x="4224" y="154"/>
                </a:lnTo>
                <a:lnTo>
                  <a:pt x="4224" y="154"/>
                </a:lnTo>
                <a:lnTo>
                  <a:pt x="4224" y="154"/>
                </a:lnTo>
                <a:lnTo>
                  <a:pt x="4224" y="154"/>
                </a:lnTo>
                <a:lnTo>
                  <a:pt x="4229" y="154"/>
                </a:lnTo>
                <a:lnTo>
                  <a:pt x="4233" y="154"/>
                </a:lnTo>
                <a:lnTo>
                  <a:pt x="4229" y="154"/>
                </a:lnTo>
                <a:lnTo>
                  <a:pt x="4229" y="154"/>
                </a:lnTo>
                <a:lnTo>
                  <a:pt x="4233" y="158"/>
                </a:lnTo>
                <a:lnTo>
                  <a:pt x="4229" y="158"/>
                </a:lnTo>
                <a:lnTo>
                  <a:pt x="4233" y="158"/>
                </a:lnTo>
                <a:lnTo>
                  <a:pt x="4233" y="158"/>
                </a:lnTo>
                <a:lnTo>
                  <a:pt x="4238" y="163"/>
                </a:lnTo>
                <a:lnTo>
                  <a:pt x="4247" y="163"/>
                </a:lnTo>
                <a:lnTo>
                  <a:pt x="4247" y="163"/>
                </a:lnTo>
                <a:lnTo>
                  <a:pt x="4242" y="167"/>
                </a:lnTo>
                <a:lnTo>
                  <a:pt x="4242" y="167"/>
                </a:lnTo>
                <a:lnTo>
                  <a:pt x="4242" y="167"/>
                </a:lnTo>
                <a:lnTo>
                  <a:pt x="4238" y="163"/>
                </a:lnTo>
                <a:lnTo>
                  <a:pt x="4233" y="163"/>
                </a:lnTo>
                <a:lnTo>
                  <a:pt x="4229" y="163"/>
                </a:lnTo>
                <a:lnTo>
                  <a:pt x="4233" y="167"/>
                </a:lnTo>
                <a:lnTo>
                  <a:pt x="4229" y="163"/>
                </a:lnTo>
                <a:lnTo>
                  <a:pt x="4229" y="163"/>
                </a:lnTo>
                <a:lnTo>
                  <a:pt x="4229" y="167"/>
                </a:lnTo>
                <a:lnTo>
                  <a:pt x="4229" y="167"/>
                </a:lnTo>
                <a:lnTo>
                  <a:pt x="4229" y="167"/>
                </a:lnTo>
                <a:lnTo>
                  <a:pt x="4229" y="167"/>
                </a:lnTo>
                <a:lnTo>
                  <a:pt x="4229" y="167"/>
                </a:lnTo>
                <a:lnTo>
                  <a:pt x="4233" y="167"/>
                </a:lnTo>
                <a:lnTo>
                  <a:pt x="4233" y="167"/>
                </a:lnTo>
                <a:lnTo>
                  <a:pt x="4233" y="167"/>
                </a:lnTo>
                <a:lnTo>
                  <a:pt x="4233" y="172"/>
                </a:lnTo>
                <a:lnTo>
                  <a:pt x="4233" y="172"/>
                </a:lnTo>
                <a:lnTo>
                  <a:pt x="4233" y="172"/>
                </a:lnTo>
                <a:lnTo>
                  <a:pt x="4233" y="172"/>
                </a:lnTo>
                <a:lnTo>
                  <a:pt x="4233" y="172"/>
                </a:lnTo>
                <a:lnTo>
                  <a:pt x="4233" y="172"/>
                </a:lnTo>
                <a:lnTo>
                  <a:pt x="4238" y="172"/>
                </a:lnTo>
                <a:lnTo>
                  <a:pt x="4238" y="172"/>
                </a:lnTo>
                <a:lnTo>
                  <a:pt x="4233" y="172"/>
                </a:lnTo>
                <a:lnTo>
                  <a:pt x="4233" y="172"/>
                </a:lnTo>
                <a:lnTo>
                  <a:pt x="4229" y="172"/>
                </a:lnTo>
                <a:lnTo>
                  <a:pt x="4224" y="172"/>
                </a:lnTo>
                <a:lnTo>
                  <a:pt x="4219" y="167"/>
                </a:lnTo>
                <a:lnTo>
                  <a:pt x="4210" y="167"/>
                </a:lnTo>
                <a:lnTo>
                  <a:pt x="4206" y="167"/>
                </a:lnTo>
                <a:lnTo>
                  <a:pt x="4206" y="167"/>
                </a:lnTo>
                <a:lnTo>
                  <a:pt x="4201" y="167"/>
                </a:lnTo>
                <a:lnTo>
                  <a:pt x="4201" y="167"/>
                </a:lnTo>
                <a:lnTo>
                  <a:pt x="4197" y="167"/>
                </a:lnTo>
                <a:lnTo>
                  <a:pt x="4197" y="172"/>
                </a:lnTo>
                <a:lnTo>
                  <a:pt x="4197" y="172"/>
                </a:lnTo>
                <a:lnTo>
                  <a:pt x="4192" y="172"/>
                </a:lnTo>
                <a:lnTo>
                  <a:pt x="4188" y="172"/>
                </a:lnTo>
                <a:lnTo>
                  <a:pt x="4183" y="172"/>
                </a:lnTo>
                <a:lnTo>
                  <a:pt x="4179" y="172"/>
                </a:lnTo>
                <a:lnTo>
                  <a:pt x="4170" y="167"/>
                </a:lnTo>
                <a:lnTo>
                  <a:pt x="4170" y="167"/>
                </a:lnTo>
                <a:lnTo>
                  <a:pt x="4170" y="167"/>
                </a:lnTo>
                <a:lnTo>
                  <a:pt x="4165" y="167"/>
                </a:lnTo>
                <a:lnTo>
                  <a:pt x="4165" y="163"/>
                </a:lnTo>
                <a:lnTo>
                  <a:pt x="4165" y="167"/>
                </a:lnTo>
                <a:lnTo>
                  <a:pt x="4165" y="167"/>
                </a:lnTo>
                <a:lnTo>
                  <a:pt x="4170" y="172"/>
                </a:lnTo>
                <a:lnTo>
                  <a:pt x="4170" y="172"/>
                </a:lnTo>
                <a:lnTo>
                  <a:pt x="4174" y="176"/>
                </a:lnTo>
                <a:lnTo>
                  <a:pt x="4174" y="176"/>
                </a:lnTo>
                <a:lnTo>
                  <a:pt x="4174" y="176"/>
                </a:lnTo>
                <a:lnTo>
                  <a:pt x="4174" y="176"/>
                </a:lnTo>
                <a:lnTo>
                  <a:pt x="4174" y="181"/>
                </a:lnTo>
                <a:lnTo>
                  <a:pt x="4179" y="185"/>
                </a:lnTo>
                <a:lnTo>
                  <a:pt x="4179" y="185"/>
                </a:lnTo>
                <a:lnTo>
                  <a:pt x="4179" y="185"/>
                </a:lnTo>
                <a:lnTo>
                  <a:pt x="4179" y="185"/>
                </a:lnTo>
                <a:lnTo>
                  <a:pt x="4179" y="185"/>
                </a:lnTo>
                <a:lnTo>
                  <a:pt x="4174" y="185"/>
                </a:lnTo>
                <a:lnTo>
                  <a:pt x="4170" y="185"/>
                </a:lnTo>
                <a:lnTo>
                  <a:pt x="4170" y="181"/>
                </a:lnTo>
                <a:lnTo>
                  <a:pt x="4170" y="185"/>
                </a:lnTo>
                <a:lnTo>
                  <a:pt x="4170" y="185"/>
                </a:lnTo>
                <a:lnTo>
                  <a:pt x="4165" y="185"/>
                </a:lnTo>
                <a:lnTo>
                  <a:pt x="4161" y="181"/>
                </a:lnTo>
                <a:lnTo>
                  <a:pt x="4156" y="181"/>
                </a:lnTo>
                <a:lnTo>
                  <a:pt x="4147" y="176"/>
                </a:lnTo>
                <a:lnTo>
                  <a:pt x="4143" y="176"/>
                </a:lnTo>
                <a:lnTo>
                  <a:pt x="4138" y="172"/>
                </a:lnTo>
                <a:lnTo>
                  <a:pt x="4138" y="172"/>
                </a:lnTo>
                <a:lnTo>
                  <a:pt x="4134" y="172"/>
                </a:lnTo>
                <a:lnTo>
                  <a:pt x="4134" y="172"/>
                </a:lnTo>
                <a:lnTo>
                  <a:pt x="4138" y="172"/>
                </a:lnTo>
                <a:lnTo>
                  <a:pt x="4138" y="172"/>
                </a:lnTo>
                <a:lnTo>
                  <a:pt x="4134" y="167"/>
                </a:lnTo>
                <a:lnTo>
                  <a:pt x="4134" y="167"/>
                </a:lnTo>
                <a:lnTo>
                  <a:pt x="4129" y="167"/>
                </a:lnTo>
                <a:lnTo>
                  <a:pt x="4134" y="167"/>
                </a:lnTo>
                <a:lnTo>
                  <a:pt x="4134" y="172"/>
                </a:lnTo>
                <a:lnTo>
                  <a:pt x="4134" y="172"/>
                </a:lnTo>
                <a:lnTo>
                  <a:pt x="4134" y="172"/>
                </a:lnTo>
                <a:lnTo>
                  <a:pt x="4120" y="167"/>
                </a:lnTo>
                <a:lnTo>
                  <a:pt x="4111" y="163"/>
                </a:lnTo>
                <a:lnTo>
                  <a:pt x="4111" y="163"/>
                </a:lnTo>
                <a:lnTo>
                  <a:pt x="4107" y="163"/>
                </a:lnTo>
                <a:lnTo>
                  <a:pt x="4107" y="163"/>
                </a:lnTo>
                <a:lnTo>
                  <a:pt x="4111" y="163"/>
                </a:lnTo>
                <a:lnTo>
                  <a:pt x="4116" y="163"/>
                </a:lnTo>
                <a:lnTo>
                  <a:pt x="4125" y="167"/>
                </a:lnTo>
                <a:lnTo>
                  <a:pt x="4129" y="167"/>
                </a:lnTo>
                <a:lnTo>
                  <a:pt x="4129" y="163"/>
                </a:lnTo>
                <a:lnTo>
                  <a:pt x="4125" y="163"/>
                </a:lnTo>
                <a:lnTo>
                  <a:pt x="4120" y="158"/>
                </a:lnTo>
                <a:lnTo>
                  <a:pt x="4120" y="158"/>
                </a:lnTo>
                <a:lnTo>
                  <a:pt x="4111" y="158"/>
                </a:lnTo>
                <a:lnTo>
                  <a:pt x="4111" y="158"/>
                </a:lnTo>
                <a:lnTo>
                  <a:pt x="4111" y="158"/>
                </a:lnTo>
                <a:lnTo>
                  <a:pt x="4111" y="158"/>
                </a:lnTo>
                <a:lnTo>
                  <a:pt x="4111" y="158"/>
                </a:lnTo>
                <a:lnTo>
                  <a:pt x="4116" y="154"/>
                </a:lnTo>
                <a:lnTo>
                  <a:pt x="4116" y="154"/>
                </a:lnTo>
                <a:lnTo>
                  <a:pt x="4111" y="154"/>
                </a:lnTo>
                <a:lnTo>
                  <a:pt x="4107" y="154"/>
                </a:lnTo>
                <a:lnTo>
                  <a:pt x="4107" y="154"/>
                </a:lnTo>
                <a:lnTo>
                  <a:pt x="4102" y="154"/>
                </a:lnTo>
                <a:lnTo>
                  <a:pt x="4102" y="149"/>
                </a:lnTo>
                <a:lnTo>
                  <a:pt x="4102" y="149"/>
                </a:lnTo>
                <a:lnTo>
                  <a:pt x="4107" y="149"/>
                </a:lnTo>
                <a:lnTo>
                  <a:pt x="4102" y="149"/>
                </a:lnTo>
                <a:lnTo>
                  <a:pt x="4102" y="149"/>
                </a:lnTo>
                <a:lnTo>
                  <a:pt x="4102" y="149"/>
                </a:lnTo>
                <a:lnTo>
                  <a:pt x="4102" y="149"/>
                </a:lnTo>
                <a:lnTo>
                  <a:pt x="4098" y="149"/>
                </a:lnTo>
                <a:lnTo>
                  <a:pt x="4098" y="145"/>
                </a:lnTo>
                <a:lnTo>
                  <a:pt x="4093" y="145"/>
                </a:lnTo>
                <a:lnTo>
                  <a:pt x="4093" y="145"/>
                </a:lnTo>
                <a:lnTo>
                  <a:pt x="4093" y="145"/>
                </a:lnTo>
                <a:lnTo>
                  <a:pt x="4088" y="145"/>
                </a:lnTo>
                <a:lnTo>
                  <a:pt x="4088" y="145"/>
                </a:lnTo>
                <a:lnTo>
                  <a:pt x="4088" y="145"/>
                </a:lnTo>
                <a:lnTo>
                  <a:pt x="4084" y="145"/>
                </a:lnTo>
                <a:lnTo>
                  <a:pt x="4084" y="145"/>
                </a:lnTo>
                <a:lnTo>
                  <a:pt x="4079" y="145"/>
                </a:lnTo>
                <a:lnTo>
                  <a:pt x="4075" y="145"/>
                </a:lnTo>
                <a:lnTo>
                  <a:pt x="4075" y="145"/>
                </a:lnTo>
                <a:lnTo>
                  <a:pt x="4075" y="145"/>
                </a:lnTo>
                <a:lnTo>
                  <a:pt x="4075" y="145"/>
                </a:lnTo>
                <a:lnTo>
                  <a:pt x="4070" y="145"/>
                </a:lnTo>
                <a:lnTo>
                  <a:pt x="4070" y="145"/>
                </a:lnTo>
                <a:lnTo>
                  <a:pt x="4070" y="145"/>
                </a:lnTo>
                <a:lnTo>
                  <a:pt x="4070" y="145"/>
                </a:lnTo>
                <a:lnTo>
                  <a:pt x="4066" y="145"/>
                </a:lnTo>
                <a:lnTo>
                  <a:pt x="4066" y="145"/>
                </a:lnTo>
                <a:lnTo>
                  <a:pt x="4066" y="145"/>
                </a:lnTo>
                <a:lnTo>
                  <a:pt x="4066" y="145"/>
                </a:lnTo>
                <a:lnTo>
                  <a:pt x="4061" y="145"/>
                </a:lnTo>
                <a:lnTo>
                  <a:pt x="4061" y="145"/>
                </a:lnTo>
                <a:lnTo>
                  <a:pt x="4061" y="145"/>
                </a:lnTo>
                <a:lnTo>
                  <a:pt x="4061" y="145"/>
                </a:lnTo>
                <a:lnTo>
                  <a:pt x="4048" y="140"/>
                </a:lnTo>
                <a:lnTo>
                  <a:pt x="4043" y="140"/>
                </a:lnTo>
                <a:lnTo>
                  <a:pt x="4043" y="140"/>
                </a:lnTo>
                <a:lnTo>
                  <a:pt x="4039" y="145"/>
                </a:lnTo>
                <a:lnTo>
                  <a:pt x="4039" y="145"/>
                </a:lnTo>
                <a:lnTo>
                  <a:pt x="4039" y="145"/>
                </a:lnTo>
                <a:lnTo>
                  <a:pt x="4039" y="145"/>
                </a:lnTo>
                <a:lnTo>
                  <a:pt x="4039" y="145"/>
                </a:lnTo>
                <a:lnTo>
                  <a:pt x="4039" y="145"/>
                </a:lnTo>
                <a:lnTo>
                  <a:pt x="4039" y="149"/>
                </a:lnTo>
                <a:lnTo>
                  <a:pt x="4043" y="149"/>
                </a:lnTo>
                <a:lnTo>
                  <a:pt x="4043" y="149"/>
                </a:lnTo>
                <a:lnTo>
                  <a:pt x="4048" y="149"/>
                </a:lnTo>
                <a:lnTo>
                  <a:pt x="4048" y="154"/>
                </a:lnTo>
                <a:lnTo>
                  <a:pt x="4048" y="154"/>
                </a:lnTo>
                <a:lnTo>
                  <a:pt x="4048" y="154"/>
                </a:lnTo>
                <a:lnTo>
                  <a:pt x="4048" y="154"/>
                </a:lnTo>
                <a:lnTo>
                  <a:pt x="4048" y="154"/>
                </a:lnTo>
                <a:lnTo>
                  <a:pt x="4048" y="154"/>
                </a:lnTo>
                <a:lnTo>
                  <a:pt x="4048" y="158"/>
                </a:lnTo>
                <a:lnTo>
                  <a:pt x="4048" y="158"/>
                </a:lnTo>
                <a:lnTo>
                  <a:pt x="4043" y="154"/>
                </a:lnTo>
                <a:lnTo>
                  <a:pt x="4043" y="154"/>
                </a:lnTo>
                <a:lnTo>
                  <a:pt x="4043" y="158"/>
                </a:lnTo>
                <a:lnTo>
                  <a:pt x="4048" y="158"/>
                </a:lnTo>
                <a:lnTo>
                  <a:pt x="4048" y="158"/>
                </a:lnTo>
                <a:lnTo>
                  <a:pt x="4048" y="158"/>
                </a:lnTo>
                <a:lnTo>
                  <a:pt x="4043" y="158"/>
                </a:lnTo>
                <a:lnTo>
                  <a:pt x="4043" y="158"/>
                </a:lnTo>
                <a:lnTo>
                  <a:pt x="4039" y="158"/>
                </a:lnTo>
                <a:lnTo>
                  <a:pt x="4039" y="158"/>
                </a:lnTo>
                <a:lnTo>
                  <a:pt x="4034" y="158"/>
                </a:lnTo>
                <a:lnTo>
                  <a:pt x="4030" y="158"/>
                </a:lnTo>
                <a:lnTo>
                  <a:pt x="4030" y="158"/>
                </a:lnTo>
                <a:lnTo>
                  <a:pt x="4025" y="158"/>
                </a:lnTo>
                <a:lnTo>
                  <a:pt x="4016" y="158"/>
                </a:lnTo>
                <a:lnTo>
                  <a:pt x="4016" y="158"/>
                </a:lnTo>
                <a:lnTo>
                  <a:pt x="4012" y="158"/>
                </a:lnTo>
                <a:lnTo>
                  <a:pt x="4003" y="158"/>
                </a:lnTo>
                <a:lnTo>
                  <a:pt x="3998" y="154"/>
                </a:lnTo>
                <a:lnTo>
                  <a:pt x="3994" y="154"/>
                </a:lnTo>
                <a:lnTo>
                  <a:pt x="3994" y="149"/>
                </a:lnTo>
                <a:lnTo>
                  <a:pt x="3994" y="149"/>
                </a:lnTo>
                <a:lnTo>
                  <a:pt x="3998" y="149"/>
                </a:lnTo>
                <a:lnTo>
                  <a:pt x="3994" y="149"/>
                </a:lnTo>
                <a:lnTo>
                  <a:pt x="3994" y="149"/>
                </a:lnTo>
                <a:lnTo>
                  <a:pt x="3989" y="149"/>
                </a:lnTo>
                <a:lnTo>
                  <a:pt x="3980" y="149"/>
                </a:lnTo>
                <a:lnTo>
                  <a:pt x="3967" y="149"/>
                </a:lnTo>
                <a:lnTo>
                  <a:pt x="3957" y="149"/>
                </a:lnTo>
                <a:lnTo>
                  <a:pt x="3953" y="154"/>
                </a:lnTo>
                <a:lnTo>
                  <a:pt x="3948" y="154"/>
                </a:lnTo>
                <a:lnTo>
                  <a:pt x="3944" y="154"/>
                </a:lnTo>
                <a:lnTo>
                  <a:pt x="3944" y="154"/>
                </a:lnTo>
                <a:lnTo>
                  <a:pt x="3944" y="154"/>
                </a:lnTo>
                <a:lnTo>
                  <a:pt x="3948" y="158"/>
                </a:lnTo>
                <a:lnTo>
                  <a:pt x="3948" y="158"/>
                </a:lnTo>
                <a:lnTo>
                  <a:pt x="3948" y="158"/>
                </a:lnTo>
                <a:lnTo>
                  <a:pt x="3948" y="158"/>
                </a:lnTo>
                <a:lnTo>
                  <a:pt x="3948" y="158"/>
                </a:lnTo>
                <a:lnTo>
                  <a:pt x="3948" y="158"/>
                </a:lnTo>
                <a:lnTo>
                  <a:pt x="3948" y="158"/>
                </a:lnTo>
                <a:lnTo>
                  <a:pt x="3953" y="163"/>
                </a:lnTo>
                <a:lnTo>
                  <a:pt x="3953" y="163"/>
                </a:lnTo>
                <a:lnTo>
                  <a:pt x="3953" y="163"/>
                </a:lnTo>
                <a:lnTo>
                  <a:pt x="3953" y="167"/>
                </a:lnTo>
                <a:lnTo>
                  <a:pt x="3953" y="167"/>
                </a:lnTo>
                <a:lnTo>
                  <a:pt x="3957" y="167"/>
                </a:lnTo>
                <a:lnTo>
                  <a:pt x="3957" y="167"/>
                </a:lnTo>
                <a:lnTo>
                  <a:pt x="3962" y="167"/>
                </a:lnTo>
                <a:lnTo>
                  <a:pt x="3962" y="167"/>
                </a:lnTo>
                <a:lnTo>
                  <a:pt x="3962" y="172"/>
                </a:lnTo>
                <a:lnTo>
                  <a:pt x="3957" y="172"/>
                </a:lnTo>
                <a:lnTo>
                  <a:pt x="3957" y="167"/>
                </a:lnTo>
                <a:lnTo>
                  <a:pt x="3953" y="167"/>
                </a:lnTo>
                <a:lnTo>
                  <a:pt x="3953" y="167"/>
                </a:lnTo>
                <a:lnTo>
                  <a:pt x="3953" y="167"/>
                </a:lnTo>
                <a:lnTo>
                  <a:pt x="3953" y="163"/>
                </a:lnTo>
                <a:lnTo>
                  <a:pt x="3953" y="163"/>
                </a:lnTo>
                <a:lnTo>
                  <a:pt x="3948" y="163"/>
                </a:lnTo>
                <a:lnTo>
                  <a:pt x="3944" y="158"/>
                </a:lnTo>
                <a:lnTo>
                  <a:pt x="3944" y="158"/>
                </a:lnTo>
                <a:lnTo>
                  <a:pt x="3939" y="154"/>
                </a:lnTo>
                <a:lnTo>
                  <a:pt x="3939" y="154"/>
                </a:lnTo>
                <a:lnTo>
                  <a:pt x="3939" y="154"/>
                </a:lnTo>
                <a:lnTo>
                  <a:pt x="3935" y="149"/>
                </a:lnTo>
                <a:lnTo>
                  <a:pt x="3935" y="149"/>
                </a:lnTo>
                <a:lnTo>
                  <a:pt x="3930" y="149"/>
                </a:lnTo>
                <a:lnTo>
                  <a:pt x="3926" y="149"/>
                </a:lnTo>
                <a:lnTo>
                  <a:pt x="3926" y="149"/>
                </a:lnTo>
                <a:lnTo>
                  <a:pt x="3930" y="149"/>
                </a:lnTo>
                <a:lnTo>
                  <a:pt x="3930" y="149"/>
                </a:lnTo>
                <a:lnTo>
                  <a:pt x="3930" y="149"/>
                </a:lnTo>
                <a:lnTo>
                  <a:pt x="3926" y="154"/>
                </a:lnTo>
                <a:lnTo>
                  <a:pt x="3926" y="154"/>
                </a:lnTo>
                <a:lnTo>
                  <a:pt x="3921" y="154"/>
                </a:lnTo>
                <a:lnTo>
                  <a:pt x="3917" y="149"/>
                </a:lnTo>
                <a:lnTo>
                  <a:pt x="3912" y="149"/>
                </a:lnTo>
                <a:lnTo>
                  <a:pt x="3912" y="149"/>
                </a:lnTo>
                <a:lnTo>
                  <a:pt x="3912" y="149"/>
                </a:lnTo>
                <a:lnTo>
                  <a:pt x="3912" y="149"/>
                </a:lnTo>
                <a:lnTo>
                  <a:pt x="3912" y="145"/>
                </a:lnTo>
                <a:lnTo>
                  <a:pt x="3908" y="149"/>
                </a:lnTo>
                <a:lnTo>
                  <a:pt x="3908" y="149"/>
                </a:lnTo>
                <a:lnTo>
                  <a:pt x="3908" y="149"/>
                </a:lnTo>
                <a:lnTo>
                  <a:pt x="3899" y="149"/>
                </a:lnTo>
                <a:lnTo>
                  <a:pt x="3899" y="149"/>
                </a:lnTo>
                <a:lnTo>
                  <a:pt x="3899" y="149"/>
                </a:lnTo>
                <a:lnTo>
                  <a:pt x="3899" y="149"/>
                </a:lnTo>
                <a:lnTo>
                  <a:pt x="3899" y="154"/>
                </a:lnTo>
                <a:lnTo>
                  <a:pt x="3899" y="154"/>
                </a:lnTo>
                <a:lnTo>
                  <a:pt x="3903" y="154"/>
                </a:lnTo>
                <a:lnTo>
                  <a:pt x="3903" y="154"/>
                </a:lnTo>
                <a:lnTo>
                  <a:pt x="3908" y="154"/>
                </a:lnTo>
                <a:lnTo>
                  <a:pt x="3908" y="154"/>
                </a:lnTo>
                <a:lnTo>
                  <a:pt x="3912" y="154"/>
                </a:lnTo>
                <a:lnTo>
                  <a:pt x="3912" y="154"/>
                </a:lnTo>
                <a:lnTo>
                  <a:pt x="3912" y="154"/>
                </a:lnTo>
                <a:lnTo>
                  <a:pt x="3908" y="154"/>
                </a:lnTo>
                <a:lnTo>
                  <a:pt x="3908" y="158"/>
                </a:lnTo>
                <a:lnTo>
                  <a:pt x="3903" y="158"/>
                </a:lnTo>
                <a:lnTo>
                  <a:pt x="3903" y="158"/>
                </a:lnTo>
                <a:lnTo>
                  <a:pt x="3903" y="158"/>
                </a:lnTo>
                <a:lnTo>
                  <a:pt x="3903" y="158"/>
                </a:lnTo>
                <a:lnTo>
                  <a:pt x="3899" y="163"/>
                </a:lnTo>
                <a:lnTo>
                  <a:pt x="3894" y="163"/>
                </a:lnTo>
                <a:lnTo>
                  <a:pt x="3894" y="163"/>
                </a:lnTo>
                <a:lnTo>
                  <a:pt x="3894" y="163"/>
                </a:lnTo>
                <a:lnTo>
                  <a:pt x="3894" y="163"/>
                </a:lnTo>
                <a:lnTo>
                  <a:pt x="3894" y="163"/>
                </a:lnTo>
                <a:lnTo>
                  <a:pt x="3890" y="167"/>
                </a:lnTo>
                <a:lnTo>
                  <a:pt x="3885" y="167"/>
                </a:lnTo>
                <a:lnTo>
                  <a:pt x="3881" y="167"/>
                </a:lnTo>
                <a:lnTo>
                  <a:pt x="3881" y="167"/>
                </a:lnTo>
                <a:lnTo>
                  <a:pt x="3881" y="167"/>
                </a:lnTo>
                <a:lnTo>
                  <a:pt x="3881" y="167"/>
                </a:lnTo>
                <a:lnTo>
                  <a:pt x="3881" y="172"/>
                </a:lnTo>
                <a:lnTo>
                  <a:pt x="3876" y="172"/>
                </a:lnTo>
                <a:lnTo>
                  <a:pt x="3876" y="172"/>
                </a:lnTo>
                <a:lnTo>
                  <a:pt x="3872" y="172"/>
                </a:lnTo>
                <a:lnTo>
                  <a:pt x="3876" y="172"/>
                </a:lnTo>
                <a:lnTo>
                  <a:pt x="3876" y="172"/>
                </a:lnTo>
                <a:lnTo>
                  <a:pt x="3872" y="163"/>
                </a:lnTo>
                <a:lnTo>
                  <a:pt x="3876" y="163"/>
                </a:lnTo>
                <a:lnTo>
                  <a:pt x="3881" y="163"/>
                </a:lnTo>
                <a:lnTo>
                  <a:pt x="3876" y="158"/>
                </a:lnTo>
                <a:lnTo>
                  <a:pt x="3881" y="158"/>
                </a:lnTo>
                <a:lnTo>
                  <a:pt x="3885" y="158"/>
                </a:lnTo>
                <a:lnTo>
                  <a:pt x="3885" y="154"/>
                </a:lnTo>
                <a:lnTo>
                  <a:pt x="3890" y="149"/>
                </a:lnTo>
                <a:lnTo>
                  <a:pt x="3890" y="149"/>
                </a:lnTo>
                <a:lnTo>
                  <a:pt x="3894" y="145"/>
                </a:lnTo>
                <a:lnTo>
                  <a:pt x="3894" y="145"/>
                </a:lnTo>
                <a:lnTo>
                  <a:pt x="3894" y="145"/>
                </a:lnTo>
                <a:lnTo>
                  <a:pt x="3890" y="145"/>
                </a:lnTo>
                <a:lnTo>
                  <a:pt x="3890" y="145"/>
                </a:lnTo>
                <a:lnTo>
                  <a:pt x="3894" y="140"/>
                </a:lnTo>
                <a:lnTo>
                  <a:pt x="3894" y="140"/>
                </a:lnTo>
                <a:lnTo>
                  <a:pt x="3894" y="140"/>
                </a:lnTo>
                <a:lnTo>
                  <a:pt x="3899" y="136"/>
                </a:lnTo>
                <a:lnTo>
                  <a:pt x="3903" y="136"/>
                </a:lnTo>
                <a:lnTo>
                  <a:pt x="3903" y="131"/>
                </a:lnTo>
                <a:lnTo>
                  <a:pt x="3908" y="131"/>
                </a:lnTo>
                <a:lnTo>
                  <a:pt x="3908" y="122"/>
                </a:lnTo>
                <a:lnTo>
                  <a:pt x="3903" y="122"/>
                </a:lnTo>
                <a:lnTo>
                  <a:pt x="3903" y="122"/>
                </a:lnTo>
                <a:lnTo>
                  <a:pt x="3899" y="122"/>
                </a:lnTo>
                <a:lnTo>
                  <a:pt x="3894" y="118"/>
                </a:lnTo>
                <a:lnTo>
                  <a:pt x="3894" y="118"/>
                </a:lnTo>
                <a:lnTo>
                  <a:pt x="3894" y="118"/>
                </a:lnTo>
                <a:lnTo>
                  <a:pt x="3890" y="118"/>
                </a:lnTo>
                <a:lnTo>
                  <a:pt x="3885" y="118"/>
                </a:lnTo>
                <a:lnTo>
                  <a:pt x="3885" y="113"/>
                </a:lnTo>
                <a:lnTo>
                  <a:pt x="3885" y="113"/>
                </a:lnTo>
                <a:lnTo>
                  <a:pt x="3885" y="113"/>
                </a:lnTo>
                <a:lnTo>
                  <a:pt x="3894" y="118"/>
                </a:lnTo>
                <a:lnTo>
                  <a:pt x="3894" y="118"/>
                </a:lnTo>
                <a:lnTo>
                  <a:pt x="3899" y="118"/>
                </a:lnTo>
                <a:lnTo>
                  <a:pt x="3899" y="118"/>
                </a:lnTo>
                <a:lnTo>
                  <a:pt x="3899" y="118"/>
                </a:lnTo>
                <a:lnTo>
                  <a:pt x="3899" y="118"/>
                </a:lnTo>
                <a:lnTo>
                  <a:pt x="3899" y="118"/>
                </a:lnTo>
                <a:lnTo>
                  <a:pt x="3899" y="118"/>
                </a:lnTo>
                <a:lnTo>
                  <a:pt x="3899" y="113"/>
                </a:lnTo>
                <a:lnTo>
                  <a:pt x="3894" y="113"/>
                </a:lnTo>
                <a:lnTo>
                  <a:pt x="3894" y="113"/>
                </a:lnTo>
                <a:lnTo>
                  <a:pt x="3885" y="109"/>
                </a:lnTo>
                <a:lnTo>
                  <a:pt x="3885" y="109"/>
                </a:lnTo>
                <a:lnTo>
                  <a:pt x="3881" y="109"/>
                </a:lnTo>
                <a:lnTo>
                  <a:pt x="3881" y="109"/>
                </a:lnTo>
                <a:lnTo>
                  <a:pt x="3881" y="109"/>
                </a:lnTo>
                <a:lnTo>
                  <a:pt x="3881" y="109"/>
                </a:lnTo>
                <a:lnTo>
                  <a:pt x="3885" y="109"/>
                </a:lnTo>
                <a:lnTo>
                  <a:pt x="3885" y="109"/>
                </a:lnTo>
                <a:lnTo>
                  <a:pt x="3885" y="109"/>
                </a:lnTo>
                <a:lnTo>
                  <a:pt x="3881" y="113"/>
                </a:lnTo>
                <a:lnTo>
                  <a:pt x="3881" y="113"/>
                </a:lnTo>
                <a:lnTo>
                  <a:pt x="3881" y="113"/>
                </a:lnTo>
                <a:lnTo>
                  <a:pt x="3881" y="109"/>
                </a:lnTo>
                <a:lnTo>
                  <a:pt x="3881" y="109"/>
                </a:lnTo>
                <a:lnTo>
                  <a:pt x="3876" y="109"/>
                </a:lnTo>
                <a:lnTo>
                  <a:pt x="3872" y="104"/>
                </a:lnTo>
                <a:lnTo>
                  <a:pt x="3872" y="104"/>
                </a:lnTo>
                <a:lnTo>
                  <a:pt x="3872" y="104"/>
                </a:lnTo>
                <a:lnTo>
                  <a:pt x="3867" y="104"/>
                </a:lnTo>
                <a:lnTo>
                  <a:pt x="3867" y="109"/>
                </a:lnTo>
                <a:lnTo>
                  <a:pt x="3867" y="104"/>
                </a:lnTo>
                <a:lnTo>
                  <a:pt x="3867" y="104"/>
                </a:lnTo>
                <a:lnTo>
                  <a:pt x="3863" y="104"/>
                </a:lnTo>
                <a:lnTo>
                  <a:pt x="3863" y="104"/>
                </a:lnTo>
                <a:lnTo>
                  <a:pt x="3858" y="104"/>
                </a:lnTo>
                <a:lnTo>
                  <a:pt x="3858" y="100"/>
                </a:lnTo>
                <a:lnTo>
                  <a:pt x="3854" y="100"/>
                </a:lnTo>
                <a:lnTo>
                  <a:pt x="3845" y="100"/>
                </a:lnTo>
                <a:lnTo>
                  <a:pt x="3840" y="104"/>
                </a:lnTo>
                <a:lnTo>
                  <a:pt x="3835" y="104"/>
                </a:lnTo>
                <a:lnTo>
                  <a:pt x="3831" y="104"/>
                </a:lnTo>
                <a:lnTo>
                  <a:pt x="3826" y="104"/>
                </a:lnTo>
                <a:lnTo>
                  <a:pt x="3826" y="104"/>
                </a:lnTo>
                <a:lnTo>
                  <a:pt x="3822" y="104"/>
                </a:lnTo>
                <a:lnTo>
                  <a:pt x="3826" y="104"/>
                </a:lnTo>
                <a:lnTo>
                  <a:pt x="3826" y="104"/>
                </a:lnTo>
                <a:lnTo>
                  <a:pt x="3826" y="109"/>
                </a:lnTo>
                <a:lnTo>
                  <a:pt x="3826" y="109"/>
                </a:lnTo>
                <a:lnTo>
                  <a:pt x="3817" y="109"/>
                </a:lnTo>
                <a:lnTo>
                  <a:pt x="3817" y="109"/>
                </a:lnTo>
                <a:lnTo>
                  <a:pt x="3817" y="109"/>
                </a:lnTo>
                <a:lnTo>
                  <a:pt x="3813" y="109"/>
                </a:lnTo>
                <a:lnTo>
                  <a:pt x="3813" y="109"/>
                </a:lnTo>
                <a:lnTo>
                  <a:pt x="3813" y="109"/>
                </a:lnTo>
                <a:lnTo>
                  <a:pt x="3813" y="109"/>
                </a:lnTo>
                <a:lnTo>
                  <a:pt x="3813" y="104"/>
                </a:lnTo>
                <a:lnTo>
                  <a:pt x="3813" y="104"/>
                </a:lnTo>
                <a:lnTo>
                  <a:pt x="3813" y="100"/>
                </a:lnTo>
                <a:lnTo>
                  <a:pt x="3813" y="100"/>
                </a:lnTo>
                <a:lnTo>
                  <a:pt x="3808" y="100"/>
                </a:lnTo>
                <a:lnTo>
                  <a:pt x="3804" y="100"/>
                </a:lnTo>
                <a:lnTo>
                  <a:pt x="3804" y="100"/>
                </a:lnTo>
                <a:lnTo>
                  <a:pt x="3799" y="100"/>
                </a:lnTo>
                <a:lnTo>
                  <a:pt x="3799" y="100"/>
                </a:lnTo>
                <a:lnTo>
                  <a:pt x="3799" y="100"/>
                </a:lnTo>
                <a:lnTo>
                  <a:pt x="3795" y="100"/>
                </a:lnTo>
                <a:lnTo>
                  <a:pt x="3795" y="100"/>
                </a:lnTo>
                <a:lnTo>
                  <a:pt x="3790" y="100"/>
                </a:lnTo>
                <a:lnTo>
                  <a:pt x="3781" y="100"/>
                </a:lnTo>
                <a:lnTo>
                  <a:pt x="3781" y="100"/>
                </a:lnTo>
                <a:lnTo>
                  <a:pt x="3786" y="100"/>
                </a:lnTo>
                <a:lnTo>
                  <a:pt x="3790" y="95"/>
                </a:lnTo>
                <a:lnTo>
                  <a:pt x="3790" y="95"/>
                </a:lnTo>
                <a:lnTo>
                  <a:pt x="3790" y="95"/>
                </a:lnTo>
                <a:lnTo>
                  <a:pt x="3790" y="90"/>
                </a:lnTo>
                <a:lnTo>
                  <a:pt x="3790" y="90"/>
                </a:lnTo>
                <a:lnTo>
                  <a:pt x="3786" y="90"/>
                </a:lnTo>
                <a:lnTo>
                  <a:pt x="3781" y="90"/>
                </a:lnTo>
                <a:lnTo>
                  <a:pt x="3777" y="90"/>
                </a:lnTo>
                <a:lnTo>
                  <a:pt x="3777" y="90"/>
                </a:lnTo>
                <a:lnTo>
                  <a:pt x="3768" y="86"/>
                </a:lnTo>
                <a:lnTo>
                  <a:pt x="3768" y="90"/>
                </a:lnTo>
                <a:lnTo>
                  <a:pt x="3763" y="90"/>
                </a:lnTo>
                <a:lnTo>
                  <a:pt x="3763" y="90"/>
                </a:lnTo>
                <a:lnTo>
                  <a:pt x="3759" y="90"/>
                </a:lnTo>
                <a:lnTo>
                  <a:pt x="3759" y="95"/>
                </a:lnTo>
                <a:lnTo>
                  <a:pt x="3754" y="100"/>
                </a:lnTo>
                <a:lnTo>
                  <a:pt x="3754" y="100"/>
                </a:lnTo>
                <a:lnTo>
                  <a:pt x="3754" y="104"/>
                </a:lnTo>
                <a:lnTo>
                  <a:pt x="3754" y="104"/>
                </a:lnTo>
                <a:lnTo>
                  <a:pt x="3754" y="104"/>
                </a:lnTo>
                <a:lnTo>
                  <a:pt x="3754" y="104"/>
                </a:lnTo>
                <a:lnTo>
                  <a:pt x="3759" y="109"/>
                </a:lnTo>
                <a:lnTo>
                  <a:pt x="3759" y="109"/>
                </a:lnTo>
                <a:lnTo>
                  <a:pt x="3759" y="109"/>
                </a:lnTo>
                <a:lnTo>
                  <a:pt x="3759" y="109"/>
                </a:lnTo>
                <a:lnTo>
                  <a:pt x="3763" y="109"/>
                </a:lnTo>
                <a:lnTo>
                  <a:pt x="3763" y="109"/>
                </a:lnTo>
                <a:lnTo>
                  <a:pt x="3768" y="113"/>
                </a:lnTo>
                <a:lnTo>
                  <a:pt x="3768" y="113"/>
                </a:lnTo>
                <a:lnTo>
                  <a:pt x="3763" y="113"/>
                </a:lnTo>
                <a:lnTo>
                  <a:pt x="3763" y="113"/>
                </a:lnTo>
                <a:lnTo>
                  <a:pt x="3759" y="113"/>
                </a:lnTo>
                <a:lnTo>
                  <a:pt x="3754" y="113"/>
                </a:lnTo>
                <a:lnTo>
                  <a:pt x="3750" y="113"/>
                </a:lnTo>
                <a:lnTo>
                  <a:pt x="3750" y="113"/>
                </a:lnTo>
                <a:lnTo>
                  <a:pt x="3741" y="113"/>
                </a:lnTo>
                <a:lnTo>
                  <a:pt x="3741" y="113"/>
                </a:lnTo>
                <a:lnTo>
                  <a:pt x="3745" y="113"/>
                </a:lnTo>
                <a:lnTo>
                  <a:pt x="3745" y="113"/>
                </a:lnTo>
                <a:lnTo>
                  <a:pt x="3750" y="118"/>
                </a:lnTo>
                <a:lnTo>
                  <a:pt x="3754" y="118"/>
                </a:lnTo>
                <a:lnTo>
                  <a:pt x="3759" y="118"/>
                </a:lnTo>
                <a:lnTo>
                  <a:pt x="3763" y="122"/>
                </a:lnTo>
                <a:lnTo>
                  <a:pt x="3763" y="122"/>
                </a:lnTo>
                <a:lnTo>
                  <a:pt x="3763" y="122"/>
                </a:lnTo>
                <a:lnTo>
                  <a:pt x="3763" y="127"/>
                </a:lnTo>
                <a:lnTo>
                  <a:pt x="3759" y="127"/>
                </a:lnTo>
                <a:lnTo>
                  <a:pt x="3759" y="122"/>
                </a:lnTo>
                <a:lnTo>
                  <a:pt x="3759" y="122"/>
                </a:lnTo>
                <a:lnTo>
                  <a:pt x="3759" y="122"/>
                </a:lnTo>
                <a:lnTo>
                  <a:pt x="3759" y="118"/>
                </a:lnTo>
                <a:lnTo>
                  <a:pt x="3759" y="118"/>
                </a:lnTo>
                <a:lnTo>
                  <a:pt x="3754" y="118"/>
                </a:lnTo>
                <a:lnTo>
                  <a:pt x="3750" y="118"/>
                </a:lnTo>
                <a:lnTo>
                  <a:pt x="3750" y="118"/>
                </a:lnTo>
                <a:lnTo>
                  <a:pt x="3745" y="118"/>
                </a:lnTo>
                <a:lnTo>
                  <a:pt x="3745" y="118"/>
                </a:lnTo>
                <a:lnTo>
                  <a:pt x="3741" y="118"/>
                </a:lnTo>
                <a:lnTo>
                  <a:pt x="3741" y="118"/>
                </a:lnTo>
                <a:lnTo>
                  <a:pt x="3741" y="118"/>
                </a:lnTo>
                <a:lnTo>
                  <a:pt x="3741" y="122"/>
                </a:lnTo>
                <a:lnTo>
                  <a:pt x="3736" y="122"/>
                </a:lnTo>
                <a:lnTo>
                  <a:pt x="3741" y="122"/>
                </a:lnTo>
                <a:lnTo>
                  <a:pt x="3736" y="122"/>
                </a:lnTo>
                <a:lnTo>
                  <a:pt x="3736" y="122"/>
                </a:lnTo>
                <a:lnTo>
                  <a:pt x="3736" y="122"/>
                </a:lnTo>
                <a:lnTo>
                  <a:pt x="3732" y="122"/>
                </a:lnTo>
                <a:lnTo>
                  <a:pt x="3732" y="127"/>
                </a:lnTo>
                <a:lnTo>
                  <a:pt x="3732" y="122"/>
                </a:lnTo>
                <a:lnTo>
                  <a:pt x="3727" y="122"/>
                </a:lnTo>
                <a:lnTo>
                  <a:pt x="3727" y="122"/>
                </a:lnTo>
                <a:lnTo>
                  <a:pt x="3723" y="122"/>
                </a:lnTo>
                <a:lnTo>
                  <a:pt x="3723" y="127"/>
                </a:lnTo>
                <a:lnTo>
                  <a:pt x="3723" y="127"/>
                </a:lnTo>
                <a:lnTo>
                  <a:pt x="3723" y="122"/>
                </a:lnTo>
                <a:lnTo>
                  <a:pt x="3723" y="122"/>
                </a:lnTo>
                <a:lnTo>
                  <a:pt x="3718" y="122"/>
                </a:lnTo>
                <a:lnTo>
                  <a:pt x="3718" y="122"/>
                </a:lnTo>
                <a:lnTo>
                  <a:pt x="3714" y="122"/>
                </a:lnTo>
                <a:lnTo>
                  <a:pt x="3714" y="122"/>
                </a:lnTo>
                <a:lnTo>
                  <a:pt x="3704" y="122"/>
                </a:lnTo>
                <a:lnTo>
                  <a:pt x="3704" y="122"/>
                </a:lnTo>
                <a:lnTo>
                  <a:pt x="3704" y="122"/>
                </a:lnTo>
                <a:lnTo>
                  <a:pt x="3704" y="122"/>
                </a:lnTo>
                <a:lnTo>
                  <a:pt x="3700" y="122"/>
                </a:lnTo>
                <a:lnTo>
                  <a:pt x="3700" y="122"/>
                </a:lnTo>
                <a:lnTo>
                  <a:pt x="3695" y="122"/>
                </a:lnTo>
                <a:lnTo>
                  <a:pt x="3695" y="122"/>
                </a:lnTo>
                <a:lnTo>
                  <a:pt x="3695" y="122"/>
                </a:lnTo>
                <a:lnTo>
                  <a:pt x="3691" y="122"/>
                </a:lnTo>
                <a:lnTo>
                  <a:pt x="3691" y="127"/>
                </a:lnTo>
                <a:lnTo>
                  <a:pt x="3695" y="127"/>
                </a:lnTo>
                <a:lnTo>
                  <a:pt x="3695" y="127"/>
                </a:lnTo>
                <a:lnTo>
                  <a:pt x="3695" y="127"/>
                </a:lnTo>
                <a:lnTo>
                  <a:pt x="3695" y="127"/>
                </a:lnTo>
                <a:lnTo>
                  <a:pt x="3695" y="127"/>
                </a:lnTo>
                <a:lnTo>
                  <a:pt x="3700" y="127"/>
                </a:lnTo>
                <a:lnTo>
                  <a:pt x="3700" y="127"/>
                </a:lnTo>
                <a:lnTo>
                  <a:pt x="3700" y="127"/>
                </a:lnTo>
                <a:lnTo>
                  <a:pt x="3700" y="127"/>
                </a:lnTo>
                <a:lnTo>
                  <a:pt x="3704" y="127"/>
                </a:lnTo>
                <a:lnTo>
                  <a:pt x="3704" y="127"/>
                </a:lnTo>
                <a:lnTo>
                  <a:pt x="3700" y="127"/>
                </a:lnTo>
                <a:lnTo>
                  <a:pt x="3695" y="127"/>
                </a:lnTo>
                <a:lnTo>
                  <a:pt x="3691" y="131"/>
                </a:lnTo>
                <a:lnTo>
                  <a:pt x="3686" y="131"/>
                </a:lnTo>
                <a:lnTo>
                  <a:pt x="3686" y="131"/>
                </a:lnTo>
                <a:lnTo>
                  <a:pt x="3682" y="131"/>
                </a:lnTo>
                <a:lnTo>
                  <a:pt x="3673" y="136"/>
                </a:lnTo>
                <a:lnTo>
                  <a:pt x="3668" y="136"/>
                </a:lnTo>
                <a:lnTo>
                  <a:pt x="3668" y="136"/>
                </a:lnTo>
                <a:lnTo>
                  <a:pt x="3664" y="140"/>
                </a:lnTo>
                <a:lnTo>
                  <a:pt x="3664" y="140"/>
                </a:lnTo>
                <a:lnTo>
                  <a:pt x="3655" y="145"/>
                </a:lnTo>
                <a:lnTo>
                  <a:pt x="3650" y="140"/>
                </a:lnTo>
                <a:lnTo>
                  <a:pt x="3650" y="145"/>
                </a:lnTo>
                <a:lnTo>
                  <a:pt x="3650" y="145"/>
                </a:lnTo>
                <a:lnTo>
                  <a:pt x="3650" y="145"/>
                </a:lnTo>
                <a:lnTo>
                  <a:pt x="3650" y="145"/>
                </a:lnTo>
                <a:lnTo>
                  <a:pt x="3655" y="145"/>
                </a:lnTo>
                <a:lnTo>
                  <a:pt x="3655" y="145"/>
                </a:lnTo>
                <a:lnTo>
                  <a:pt x="3655" y="145"/>
                </a:lnTo>
                <a:lnTo>
                  <a:pt x="3655" y="149"/>
                </a:lnTo>
                <a:lnTo>
                  <a:pt x="3655" y="149"/>
                </a:lnTo>
                <a:lnTo>
                  <a:pt x="3655" y="154"/>
                </a:lnTo>
                <a:lnTo>
                  <a:pt x="3646" y="149"/>
                </a:lnTo>
                <a:lnTo>
                  <a:pt x="3646" y="149"/>
                </a:lnTo>
                <a:lnTo>
                  <a:pt x="3646" y="149"/>
                </a:lnTo>
                <a:lnTo>
                  <a:pt x="3646" y="149"/>
                </a:lnTo>
                <a:lnTo>
                  <a:pt x="3646" y="154"/>
                </a:lnTo>
                <a:lnTo>
                  <a:pt x="3650" y="154"/>
                </a:lnTo>
                <a:lnTo>
                  <a:pt x="3650" y="154"/>
                </a:lnTo>
                <a:lnTo>
                  <a:pt x="3655" y="154"/>
                </a:lnTo>
                <a:lnTo>
                  <a:pt x="3659" y="154"/>
                </a:lnTo>
                <a:lnTo>
                  <a:pt x="3664" y="158"/>
                </a:lnTo>
                <a:lnTo>
                  <a:pt x="3664" y="158"/>
                </a:lnTo>
                <a:lnTo>
                  <a:pt x="3659" y="158"/>
                </a:lnTo>
                <a:lnTo>
                  <a:pt x="3659" y="158"/>
                </a:lnTo>
                <a:lnTo>
                  <a:pt x="3655" y="158"/>
                </a:lnTo>
                <a:lnTo>
                  <a:pt x="3655" y="158"/>
                </a:lnTo>
                <a:lnTo>
                  <a:pt x="3650" y="158"/>
                </a:lnTo>
                <a:lnTo>
                  <a:pt x="3650" y="158"/>
                </a:lnTo>
                <a:lnTo>
                  <a:pt x="3655" y="158"/>
                </a:lnTo>
                <a:lnTo>
                  <a:pt x="3659" y="158"/>
                </a:lnTo>
                <a:lnTo>
                  <a:pt x="3659" y="158"/>
                </a:lnTo>
                <a:lnTo>
                  <a:pt x="3673" y="167"/>
                </a:lnTo>
                <a:lnTo>
                  <a:pt x="3673" y="167"/>
                </a:lnTo>
                <a:lnTo>
                  <a:pt x="3673" y="167"/>
                </a:lnTo>
                <a:lnTo>
                  <a:pt x="3677" y="167"/>
                </a:lnTo>
                <a:lnTo>
                  <a:pt x="3673" y="167"/>
                </a:lnTo>
                <a:lnTo>
                  <a:pt x="3673" y="167"/>
                </a:lnTo>
                <a:lnTo>
                  <a:pt x="3673" y="172"/>
                </a:lnTo>
                <a:lnTo>
                  <a:pt x="3668" y="172"/>
                </a:lnTo>
                <a:lnTo>
                  <a:pt x="3664" y="172"/>
                </a:lnTo>
                <a:lnTo>
                  <a:pt x="3664" y="172"/>
                </a:lnTo>
                <a:lnTo>
                  <a:pt x="3664" y="172"/>
                </a:lnTo>
                <a:lnTo>
                  <a:pt x="3664" y="176"/>
                </a:lnTo>
                <a:lnTo>
                  <a:pt x="3664" y="176"/>
                </a:lnTo>
                <a:lnTo>
                  <a:pt x="3668" y="176"/>
                </a:lnTo>
                <a:lnTo>
                  <a:pt x="3668" y="176"/>
                </a:lnTo>
                <a:lnTo>
                  <a:pt x="3677" y="181"/>
                </a:lnTo>
                <a:lnTo>
                  <a:pt x="3677" y="181"/>
                </a:lnTo>
                <a:lnTo>
                  <a:pt x="3677" y="181"/>
                </a:lnTo>
                <a:lnTo>
                  <a:pt x="3673" y="181"/>
                </a:lnTo>
                <a:lnTo>
                  <a:pt x="3668" y="176"/>
                </a:lnTo>
                <a:lnTo>
                  <a:pt x="3664" y="176"/>
                </a:lnTo>
                <a:lnTo>
                  <a:pt x="3664" y="176"/>
                </a:lnTo>
                <a:lnTo>
                  <a:pt x="3664" y="176"/>
                </a:lnTo>
                <a:lnTo>
                  <a:pt x="3664" y="176"/>
                </a:lnTo>
                <a:lnTo>
                  <a:pt x="3664" y="172"/>
                </a:lnTo>
                <a:lnTo>
                  <a:pt x="3664" y="172"/>
                </a:lnTo>
                <a:lnTo>
                  <a:pt x="3668" y="172"/>
                </a:lnTo>
                <a:lnTo>
                  <a:pt x="3668" y="167"/>
                </a:lnTo>
                <a:lnTo>
                  <a:pt x="3668" y="167"/>
                </a:lnTo>
                <a:lnTo>
                  <a:pt x="3668" y="167"/>
                </a:lnTo>
                <a:lnTo>
                  <a:pt x="3668" y="167"/>
                </a:lnTo>
                <a:lnTo>
                  <a:pt x="3664" y="167"/>
                </a:lnTo>
                <a:lnTo>
                  <a:pt x="3659" y="167"/>
                </a:lnTo>
                <a:lnTo>
                  <a:pt x="3655" y="167"/>
                </a:lnTo>
                <a:lnTo>
                  <a:pt x="3655" y="167"/>
                </a:lnTo>
                <a:lnTo>
                  <a:pt x="3655" y="172"/>
                </a:lnTo>
                <a:lnTo>
                  <a:pt x="3650" y="172"/>
                </a:lnTo>
                <a:lnTo>
                  <a:pt x="3646" y="167"/>
                </a:lnTo>
                <a:lnTo>
                  <a:pt x="3646" y="172"/>
                </a:lnTo>
                <a:lnTo>
                  <a:pt x="3637" y="172"/>
                </a:lnTo>
                <a:lnTo>
                  <a:pt x="3637" y="172"/>
                </a:lnTo>
                <a:lnTo>
                  <a:pt x="3619" y="172"/>
                </a:lnTo>
                <a:lnTo>
                  <a:pt x="3614" y="172"/>
                </a:lnTo>
                <a:lnTo>
                  <a:pt x="3610" y="176"/>
                </a:lnTo>
                <a:lnTo>
                  <a:pt x="3610" y="176"/>
                </a:lnTo>
                <a:lnTo>
                  <a:pt x="3610" y="176"/>
                </a:lnTo>
                <a:lnTo>
                  <a:pt x="3610" y="176"/>
                </a:lnTo>
                <a:lnTo>
                  <a:pt x="3610" y="181"/>
                </a:lnTo>
                <a:lnTo>
                  <a:pt x="3610" y="181"/>
                </a:lnTo>
                <a:lnTo>
                  <a:pt x="3610" y="181"/>
                </a:lnTo>
                <a:lnTo>
                  <a:pt x="3614" y="181"/>
                </a:lnTo>
                <a:lnTo>
                  <a:pt x="3614" y="185"/>
                </a:lnTo>
                <a:lnTo>
                  <a:pt x="3614" y="185"/>
                </a:lnTo>
                <a:lnTo>
                  <a:pt x="3619" y="185"/>
                </a:lnTo>
                <a:lnTo>
                  <a:pt x="3619" y="185"/>
                </a:lnTo>
                <a:lnTo>
                  <a:pt x="3619" y="190"/>
                </a:lnTo>
                <a:lnTo>
                  <a:pt x="3619" y="190"/>
                </a:lnTo>
                <a:lnTo>
                  <a:pt x="3619" y="190"/>
                </a:lnTo>
                <a:lnTo>
                  <a:pt x="3623" y="190"/>
                </a:lnTo>
                <a:lnTo>
                  <a:pt x="3623" y="194"/>
                </a:lnTo>
                <a:lnTo>
                  <a:pt x="3623" y="194"/>
                </a:lnTo>
                <a:lnTo>
                  <a:pt x="3628" y="194"/>
                </a:lnTo>
                <a:lnTo>
                  <a:pt x="3632" y="199"/>
                </a:lnTo>
                <a:lnTo>
                  <a:pt x="3637" y="194"/>
                </a:lnTo>
                <a:lnTo>
                  <a:pt x="3637" y="199"/>
                </a:lnTo>
                <a:lnTo>
                  <a:pt x="3641" y="199"/>
                </a:lnTo>
                <a:lnTo>
                  <a:pt x="3641" y="199"/>
                </a:lnTo>
                <a:lnTo>
                  <a:pt x="3646" y="199"/>
                </a:lnTo>
                <a:lnTo>
                  <a:pt x="3646" y="199"/>
                </a:lnTo>
                <a:lnTo>
                  <a:pt x="3646" y="204"/>
                </a:lnTo>
                <a:lnTo>
                  <a:pt x="3655" y="204"/>
                </a:lnTo>
                <a:lnTo>
                  <a:pt x="3655" y="204"/>
                </a:lnTo>
                <a:lnTo>
                  <a:pt x="3659" y="204"/>
                </a:lnTo>
                <a:lnTo>
                  <a:pt x="3659" y="204"/>
                </a:lnTo>
                <a:lnTo>
                  <a:pt x="3664" y="208"/>
                </a:lnTo>
                <a:lnTo>
                  <a:pt x="3668" y="208"/>
                </a:lnTo>
                <a:lnTo>
                  <a:pt x="3668" y="208"/>
                </a:lnTo>
                <a:lnTo>
                  <a:pt x="3668" y="208"/>
                </a:lnTo>
                <a:lnTo>
                  <a:pt x="3668" y="213"/>
                </a:lnTo>
                <a:lnTo>
                  <a:pt x="3668" y="213"/>
                </a:lnTo>
                <a:lnTo>
                  <a:pt x="3668" y="217"/>
                </a:lnTo>
                <a:lnTo>
                  <a:pt x="3668" y="217"/>
                </a:lnTo>
                <a:lnTo>
                  <a:pt x="3673" y="222"/>
                </a:lnTo>
                <a:lnTo>
                  <a:pt x="3677" y="226"/>
                </a:lnTo>
                <a:lnTo>
                  <a:pt x="3682" y="226"/>
                </a:lnTo>
                <a:lnTo>
                  <a:pt x="3682" y="226"/>
                </a:lnTo>
                <a:lnTo>
                  <a:pt x="3686" y="231"/>
                </a:lnTo>
                <a:lnTo>
                  <a:pt x="3686" y="231"/>
                </a:lnTo>
                <a:lnTo>
                  <a:pt x="3686" y="231"/>
                </a:lnTo>
                <a:lnTo>
                  <a:pt x="3682" y="231"/>
                </a:lnTo>
                <a:lnTo>
                  <a:pt x="3682" y="235"/>
                </a:lnTo>
                <a:lnTo>
                  <a:pt x="3682" y="235"/>
                </a:lnTo>
                <a:lnTo>
                  <a:pt x="3682" y="235"/>
                </a:lnTo>
                <a:lnTo>
                  <a:pt x="3682" y="235"/>
                </a:lnTo>
                <a:lnTo>
                  <a:pt x="3682" y="235"/>
                </a:lnTo>
                <a:lnTo>
                  <a:pt x="3682" y="235"/>
                </a:lnTo>
                <a:lnTo>
                  <a:pt x="3682" y="235"/>
                </a:lnTo>
                <a:lnTo>
                  <a:pt x="3677" y="235"/>
                </a:lnTo>
                <a:lnTo>
                  <a:pt x="3677" y="235"/>
                </a:lnTo>
                <a:lnTo>
                  <a:pt x="3677" y="235"/>
                </a:lnTo>
                <a:lnTo>
                  <a:pt x="3677" y="231"/>
                </a:lnTo>
                <a:lnTo>
                  <a:pt x="3677" y="226"/>
                </a:lnTo>
                <a:lnTo>
                  <a:pt x="3673" y="226"/>
                </a:lnTo>
                <a:lnTo>
                  <a:pt x="3673" y="222"/>
                </a:lnTo>
                <a:lnTo>
                  <a:pt x="3673" y="222"/>
                </a:lnTo>
                <a:lnTo>
                  <a:pt x="3668" y="222"/>
                </a:lnTo>
                <a:lnTo>
                  <a:pt x="3668" y="222"/>
                </a:lnTo>
                <a:lnTo>
                  <a:pt x="3668" y="222"/>
                </a:lnTo>
                <a:lnTo>
                  <a:pt x="3668" y="226"/>
                </a:lnTo>
                <a:lnTo>
                  <a:pt x="3668" y="231"/>
                </a:lnTo>
                <a:lnTo>
                  <a:pt x="3668" y="231"/>
                </a:lnTo>
                <a:lnTo>
                  <a:pt x="3668" y="231"/>
                </a:lnTo>
                <a:lnTo>
                  <a:pt x="3668" y="231"/>
                </a:lnTo>
                <a:lnTo>
                  <a:pt x="3668" y="231"/>
                </a:lnTo>
                <a:lnTo>
                  <a:pt x="3668" y="226"/>
                </a:lnTo>
                <a:lnTo>
                  <a:pt x="3664" y="226"/>
                </a:lnTo>
                <a:lnTo>
                  <a:pt x="3664" y="226"/>
                </a:lnTo>
                <a:lnTo>
                  <a:pt x="3664" y="222"/>
                </a:lnTo>
                <a:lnTo>
                  <a:pt x="3659" y="222"/>
                </a:lnTo>
                <a:lnTo>
                  <a:pt x="3659" y="222"/>
                </a:lnTo>
                <a:lnTo>
                  <a:pt x="3659" y="217"/>
                </a:lnTo>
                <a:lnTo>
                  <a:pt x="3659" y="217"/>
                </a:lnTo>
                <a:lnTo>
                  <a:pt x="3659" y="217"/>
                </a:lnTo>
                <a:lnTo>
                  <a:pt x="3664" y="213"/>
                </a:lnTo>
                <a:lnTo>
                  <a:pt x="3664" y="213"/>
                </a:lnTo>
                <a:lnTo>
                  <a:pt x="3664" y="208"/>
                </a:lnTo>
                <a:lnTo>
                  <a:pt x="3664" y="208"/>
                </a:lnTo>
                <a:lnTo>
                  <a:pt x="3664" y="208"/>
                </a:lnTo>
                <a:lnTo>
                  <a:pt x="3659" y="208"/>
                </a:lnTo>
                <a:lnTo>
                  <a:pt x="3659" y="208"/>
                </a:lnTo>
                <a:lnTo>
                  <a:pt x="3655" y="208"/>
                </a:lnTo>
                <a:lnTo>
                  <a:pt x="3655" y="208"/>
                </a:lnTo>
                <a:lnTo>
                  <a:pt x="3650" y="208"/>
                </a:lnTo>
                <a:lnTo>
                  <a:pt x="3646" y="208"/>
                </a:lnTo>
                <a:lnTo>
                  <a:pt x="3641" y="208"/>
                </a:lnTo>
                <a:lnTo>
                  <a:pt x="3632" y="204"/>
                </a:lnTo>
                <a:lnTo>
                  <a:pt x="3632" y="204"/>
                </a:lnTo>
                <a:lnTo>
                  <a:pt x="3632" y="204"/>
                </a:lnTo>
                <a:lnTo>
                  <a:pt x="3628" y="204"/>
                </a:lnTo>
                <a:lnTo>
                  <a:pt x="3628" y="199"/>
                </a:lnTo>
                <a:lnTo>
                  <a:pt x="3619" y="199"/>
                </a:lnTo>
                <a:lnTo>
                  <a:pt x="3614" y="199"/>
                </a:lnTo>
                <a:lnTo>
                  <a:pt x="3601" y="199"/>
                </a:lnTo>
                <a:lnTo>
                  <a:pt x="3601" y="199"/>
                </a:lnTo>
                <a:lnTo>
                  <a:pt x="3596" y="199"/>
                </a:lnTo>
                <a:lnTo>
                  <a:pt x="3596" y="199"/>
                </a:lnTo>
                <a:lnTo>
                  <a:pt x="3596" y="204"/>
                </a:lnTo>
                <a:lnTo>
                  <a:pt x="3592" y="204"/>
                </a:lnTo>
                <a:lnTo>
                  <a:pt x="3596" y="204"/>
                </a:lnTo>
                <a:lnTo>
                  <a:pt x="3596" y="204"/>
                </a:lnTo>
                <a:lnTo>
                  <a:pt x="3596" y="204"/>
                </a:lnTo>
                <a:lnTo>
                  <a:pt x="3596" y="204"/>
                </a:lnTo>
                <a:lnTo>
                  <a:pt x="3601" y="204"/>
                </a:lnTo>
                <a:lnTo>
                  <a:pt x="3601" y="204"/>
                </a:lnTo>
                <a:lnTo>
                  <a:pt x="3605" y="208"/>
                </a:lnTo>
                <a:lnTo>
                  <a:pt x="3605" y="208"/>
                </a:lnTo>
                <a:lnTo>
                  <a:pt x="3601" y="208"/>
                </a:lnTo>
                <a:lnTo>
                  <a:pt x="3601" y="208"/>
                </a:lnTo>
                <a:lnTo>
                  <a:pt x="3592" y="204"/>
                </a:lnTo>
                <a:lnTo>
                  <a:pt x="3592" y="204"/>
                </a:lnTo>
                <a:lnTo>
                  <a:pt x="3587" y="208"/>
                </a:lnTo>
                <a:lnTo>
                  <a:pt x="3583" y="208"/>
                </a:lnTo>
                <a:lnTo>
                  <a:pt x="3583" y="208"/>
                </a:lnTo>
                <a:lnTo>
                  <a:pt x="3583" y="208"/>
                </a:lnTo>
                <a:lnTo>
                  <a:pt x="3587" y="213"/>
                </a:lnTo>
                <a:lnTo>
                  <a:pt x="3587" y="213"/>
                </a:lnTo>
                <a:lnTo>
                  <a:pt x="3592" y="213"/>
                </a:lnTo>
                <a:lnTo>
                  <a:pt x="3596" y="217"/>
                </a:lnTo>
                <a:lnTo>
                  <a:pt x="3601" y="217"/>
                </a:lnTo>
                <a:lnTo>
                  <a:pt x="3605" y="217"/>
                </a:lnTo>
                <a:lnTo>
                  <a:pt x="3610" y="217"/>
                </a:lnTo>
                <a:lnTo>
                  <a:pt x="3610" y="217"/>
                </a:lnTo>
                <a:lnTo>
                  <a:pt x="3614" y="217"/>
                </a:lnTo>
                <a:lnTo>
                  <a:pt x="3619" y="222"/>
                </a:lnTo>
                <a:lnTo>
                  <a:pt x="3619" y="222"/>
                </a:lnTo>
                <a:lnTo>
                  <a:pt x="3623" y="222"/>
                </a:lnTo>
                <a:lnTo>
                  <a:pt x="3623" y="222"/>
                </a:lnTo>
                <a:lnTo>
                  <a:pt x="3623" y="222"/>
                </a:lnTo>
                <a:lnTo>
                  <a:pt x="3623" y="222"/>
                </a:lnTo>
                <a:lnTo>
                  <a:pt x="3628" y="222"/>
                </a:lnTo>
                <a:lnTo>
                  <a:pt x="3628" y="222"/>
                </a:lnTo>
                <a:lnTo>
                  <a:pt x="3628" y="226"/>
                </a:lnTo>
                <a:lnTo>
                  <a:pt x="3623" y="226"/>
                </a:lnTo>
                <a:lnTo>
                  <a:pt x="3619" y="226"/>
                </a:lnTo>
                <a:lnTo>
                  <a:pt x="3614" y="222"/>
                </a:lnTo>
                <a:lnTo>
                  <a:pt x="3610" y="222"/>
                </a:lnTo>
                <a:lnTo>
                  <a:pt x="3601" y="222"/>
                </a:lnTo>
                <a:lnTo>
                  <a:pt x="3601" y="222"/>
                </a:lnTo>
                <a:lnTo>
                  <a:pt x="3601" y="222"/>
                </a:lnTo>
                <a:lnTo>
                  <a:pt x="3592" y="222"/>
                </a:lnTo>
                <a:lnTo>
                  <a:pt x="3587" y="222"/>
                </a:lnTo>
                <a:lnTo>
                  <a:pt x="3583" y="217"/>
                </a:lnTo>
                <a:lnTo>
                  <a:pt x="3583" y="217"/>
                </a:lnTo>
                <a:lnTo>
                  <a:pt x="3578" y="217"/>
                </a:lnTo>
                <a:lnTo>
                  <a:pt x="3583" y="217"/>
                </a:lnTo>
                <a:lnTo>
                  <a:pt x="3583" y="217"/>
                </a:lnTo>
                <a:lnTo>
                  <a:pt x="3578" y="213"/>
                </a:lnTo>
                <a:lnTo>
                  <a:pt x="3573" y="208"/>
                </a:lnTo>
                <a:lnTo>
                  <a:pt x="3573" y="208"/>
                </a:lnTo>
                <a:lnTo>
                  <a:pt x="3573" y="208"/>
                </a:lnTo>
                <a:lnTo>
                  <a:pt x="3573" y="204"/>
                </a:lnTo>
                <a:lnTo>
                  <a:pt x="3573" y="204"/>
                </a:lnTo>
                <a:lnTo>
                  <a:pt x="3573" y="204"/>
                </a:lnTo>
                <a:lnTo>
                  <a:pt x="3573" y="199"/>
                </a:lnTo>
                <a:lnTo>
                  <a:pt x="3573" y="199"/>
                </a:lnTo>
                <a:lnTo>
                  <a:pt x="3573" y="199"/>
                </a:lnTo>
                <a:lnTo>
                  <a:pt x="3569" y="199"/>
                </a:lnTo>
                <a:lnTo>
                  <a:pt x="3569" y="199"/>
                </a:lnTo>
                <a:lnTo>
                  <a:pt x="3569" y="194"/>
                </a:lnTo>
                <a:lnTo>
                  <a:pt x="3564" y="194"/>
                </a:lnTo>
                <a:lnTo>
                  <a:pt x="3564" y="190"/>
                </a:lnTo>
                <a:lnTo>
                  <a:pt x="3560" y="190"/>
                </a:lnTo>
                <a:lnTo>
                  <a:pt x="3560" y="190"/>
                </a:lnTo>
                <a:lnTo>
                  <a:pt x="3555" y="190"/>
                </a:lnTo>
                <a:lnTo>
                  <a:pt x="3555" y="190"/>
                </a:lnTo>
                <a:lnTo>
                  <a:pt x="3560" y="194"/>
                </a:lnTo>
                <a:lnTo>
                  <a:pt x="3560" y="194"/>
                </a:lnTo>
                <a:lnTo>
                  <a:pt x="3564" y="194"/>
                </a:lnTo>
                <a:lnTo>
                  <a:pt x="3564" y="199"/>
                </a:lnTo>
                <a:lnTo>
                  <a:pt x="3569" y="204"/>
                </a:lnTo>
                <a:lnTo>
                  <a:pt x="3569" y="204"/>
                </a:lnTo>
                <a:lnTo>
                  <a:pt x="3569" y="204"/>
                </a:lnTo>
                <a:lnTo>
                  <a:pt x="3564" y="204"/>
                </a:lnTo>
                <a:lnTo>
                  <a:pt x="3564" y="208"/>
                </a:lnTo>
                <a:lnTo>
                  <a:pt x="3564" y="208"/>
                </a:lnTo>
                <a:lnTo>
                  <a:pt x="3560" y="208"/>
                </a:lnTo>
                <a:lnTo>
                  <a:pt x="3555" y="208"/>
                </a:lnTo>
                <a:lnTo>
                  <a:pt x="3555" y="217"/>
                </a:lnTo>
                <a:lnTo>
                  <a:pt x="3555" y="217"/>
                </a:lnTo>
                <a:lnTo>
                  <a:pt x="3560" y="222"/>
                </a:lnTo>
                <a:lnTo>
                  <a:pt x="3564" y="222"/>
                </a:lnTo>
                <a:lnTo>
                  <a:pt x="3564" y="222"/>
                </a:lnTo>
                <a:lnTo>
                  <a:pt x="3569" y="226"/>
                </a:lnTo>
                <a:lnTo>
                  <a:pt x="3578" y="231"/>
                </a:lnTo>
                <a:lnTo>
                  <a:pt x="3583" y="235"/>
                </a:lnTo>
                <a:lnTo>
                  <a:pt x="3583" y="235"/>
                </a:lnTo>
                <a:lnTo>
                  <a:pt x="3578" y="240"/>
                </a:lnTo>
                <a:lnTo>
                  <a:pt x="3578" y="240"/>
                </a:lnTo>
                <a:lnTo>
                  <a:pt x="3583" y="249"/>
                </a:lnTo>
                <a:lnTo>
                  <a:pt x="3583" y="249"/>
                </a:lnTo>
                <a:lnTo>
                  <a:pt x="3583" y="253"/>
                </a:lnTo>
                <a:lnTo>
                  <a:pt x="3587" y="253"/>
                </a:lnTo>
                <a:lnTo>
                  <a:pt x="3592" y="253"/>
                </a:lnTo>
                <a:lnTo>
                  <a:pt x="3592" y="258"/>
                </a:lnTo>
                <a:lnTo>
                  <a:pt x="3592" y="258"/>
                </a:lnTo>
                <a:lnTo>
                  <a:pt x="3596" y="262"/>
                </a:lnTo>
                <a:lnTo>
                  <a:pt x="3596" y="258"/>
                </a:lnTo>
                <a:lnTo>
                  <a:pt x="3605" y="262"/>
                </a:lnTo>
                <a:lnTo>
                  <a:pt x="3605" y="258"/>
                </a:lnTo>
                <a:lnTo>
                  <a:pt x="3610" y="258"/>
                </a:lnTo>
                <a:lnTo>
                  <a:pt x="3610" y="258"/>
                </a:lnTo>
                <a:lnTo>
                  <a:pt x="3614" y="258"/>
                </a:lnTo>
                <a:lnTo>
                  <a:pt x="3623" y="258"/>
                </a:lnTo>
                <a:lnTo>
                  <a:pt x="3632" y="262"/>
                </a:lnTo>
                <a:lnTo>
                  <a:pt x="3637" y="262"/>
                </a:lnTo>
                <a:lnTo>
                  <a:pt x="3637" y="262"/>
                </a:lnTo>
                <a:lnTo>
                  <a:pt x="3641" y="267"/>
                </a:lnTo>
                <a:lnTo>
                  <a:pt x="3646" y="271"/>
                </a:lnTo>
                <a:lnTo>
                  <a:pt x="3650" y="271"/>
                </a:lnTo>
                <a:lnTo>
                  <a:pt x="3650" y="276"/>
                </a:lnTo>
                <a:lnTo>
                  <a:pt x="3650" y="276"/>
                </a:lnTo>
                <a:lnTo>
                  <a:pt x="3646" y="276"/>
                </a:lnTo>
                <a:lnTo>
                  <a:pt x="3646" y="276"/>
                </a:lnTo>
                <a:lnTo>
                  <a:pt x="3646" y="280"/>
                </a:lnTo>
                <a:lnTo>
                  <a:pt x="3650" y="280"/>
                </a:lnTo>
                <a:lnTo>
                  <a:pt x="3650" y="285"/>
                </a:lnTo>
                <a:lnTo>
                  <a:pt x="3659" y="285"/>
                </a:lnTo>
                <a:lnTo>
                  <a:pt x="3664" y="285"/>
                </a:lnTo>
                <a:lnTo>
                  <a:pt x="3668" y="285"/>
                </a:lnTo>
                <a:lnTo>
                  <a:pt x="3668" y="285"/>
                </a:lnTo>
                <a:lnTo>
                  <a:pt x="3668" y="285"/>
                </a:lnTo>
                <a:lnTo>
                  <a:pt x="3664" y="285"/>
                </a:lnTo>
                <a:lnTo>
                  <a:pt x="3659" y="285"/>
                </a:lnTo>
                <a:lnTo>
                  <a:pt x="3655" y="285"/>
                </a:lnTo>
                <a:lnTo>
                  <a:pt x="3655" y="285"/>
                </a:lnTo>
                <a:lnTo>
                  <a:pt x="3655" y="285"/>
                </a:lnTo>
                <a:lnTo>
                  <a:pt x="3650" y="285"/>
                </a:lnTo>
                <a:lnTo>
                  <a:pt x="3650" y="285"/>
                </a:lnTo>
                <a:lnTo>
                  <a:pt x="3646" y="285"/>
                </a:lnTo>
                <a:lnTo>
                  <a:pt x="3646" y="280"/>
                </a:lnTo>
                <a:lnTo>
                  <a:pt x="3641" y="271"/>
                </a:lnTo>
                <a:lnTo>
                  <a:pt x="3637" y="271"/>
                </a:lnTo>
                <a:lnTo>
                  <a:pt x="3637" y="267"/>
                </a:lnTo>
                <a:lnTo>
                  <a:pt x="3628" y="267"/>
                </a:lnTo>
                <a:lnTo>
                  <a:pt x="3628" y="262"/>
                </a:lnTo>
                <a:lnTo>
                  <a:pt x="3623" y="262"/>
                </a:lnTo>
                <a:lnTo>
                  <a:pt x="3623" y="262"/>
                </a:lnTo>
                <a:lnTo>
                  <a:pt x="3619" y="262"/>
                </a:lnTo>
                <a:lnTo>
                  <a:pt x="3614" y="262"/>
                </a:lnTo>
                <a:lnTo>
                  <a:pt x="3610" y="262"/>
                </a:lnTo>
                <a:lnTo>
                  <a:pt x="3605" y="267"/>
                </a:lnTo>
                <a:lnTo>
                  <a:pt x="3605" y="267"/>
                </a:lnTo>
                <a:lnTo>
                  <a:pt x="3605" y="271"/>
                </a:lnTo>
                <a:lnTo>
                  <a:pt x="3610" y="276"/>
                </a:lnTo>
                <a:lnTo>
                  <a:pt x="3614" y="276"/>
                </a:lnTo>
                <a:lnTo>
                  <a:pt x="3614" y="280"/>
                </a:lnTo>
                <a:lnTo>
                  <a:pt x="3619" y="280"/>
                </a:lnTo>
                <a:lnTo>
                  <a:pt x="3619" y="280"/>
                </a:lnTo>
                <a:lnTo>
                  <a:pt x="3619" y="285"/>
                </a:lnTo>
                <a:lnTo>
                  <a:pt x="3619" y="285"/>
                </a:lnTo>
                <a:lnTo>
                  <a:pt x="3614" y="289"/>
                </a:lnTo>
                <a:lnTo>
                  <a:pt x="3614" y="294"/>
                </a:lnTo>
                <a:lnTo>
                  <a:pt x="3619" y="298"/>
                </a:lnTo>
                <a:lnTo>
                  <a:pt x="3619" y="298"/>
                </a:lnTo>
                <a:lnTo>
                  <a:pt x="3614" y="303"/>
                </a:lnTo>
                <a:lnTo>
                  <a:pt x="3614" y="303"/>
                </a:lnTo>
                <a:lnTo>
                  <a:pt x="3605" y="308"/>
                </a:lnTo>
                <a:lnTo>
                  <a:pt x="3605" y="308"/>
                </a:lnTo>
                <a:lnTo>
                  <a:pt x="3605" y="312"/>
                </a:lnTo>
                <a:lnTo>
                  <a:pt x="3605" y="312"/>
                </a:lnTo>
                <a:lnTo>
                  <a:pt x="3601" y="317"/>
                </a:lnTo>
                <a:lnTo>
                  <a:pt x="3596" y="312"/>
                </a:lnTo>
                <a:lnTo>
                  <a:pt x="3596" y="312"/>
                </a:lnTo>
                <a:lnTo>
                  <a:pt x="3592" y="312"/>
                </a:lnTo>
                <a:lnTo>
                  <a:pt x="3583" y="312"/>
                </a:lnTo>
                <a:lnTo>
                  <a:pt x="3578" y="312"/>
                </a:lnTo>
                <a:lnTo>
                  <a:pt x="3573" y="312"/>
                </a:lnTo>
                <a:lnTo>
                  <a:pt x="3569" y="312"/>
                </a:lnTo>
                <a:lnTo>
                  <a:pt x="3569" y="308"/>
                </a:lnTo>
                <a:lnTo>
                  <a:pt x="3564" y="308"/>
                </a:lnTo>
                <a:lnTo>
                  <a:pt x="3564" y="308"/>
                </a:lnTo>
                <a:lnTo>
                  <a:pt x="3564" y="308"/>
                </a:lnTo>
                <a:lnTo>
                  <a:pt x="3564" y="308"/>
                </a:lnTo>
                <a:lnTo>
                  <a:pt x="3564" y="308"/>
                </a:lnTo>
                <a:lnTo>
                  <a:pt x="3564" y="303"/>
                </a:lnTo>
                <a:lnTo>
                  <a:pt x="3569" y="303"/>
                </a:lnTo>
                <a:lnTo>
                  <a:pt x="3573" y="303"/>
                </a:lnTo>
                <a:lnTo>
                  <a:pt x="3573" y="303"/>
                </a:lnTo>
                <a:lnTo>
                  <a:pt x="3573" y="308"/>
                </a:lnTo>
                <a:lnTo>
                  <a:pt x="3578" y="308"/>
                </a:lnTo>
                <a:lnTo>
                  <a:pt x="3583" y="308"/>
                </a:lnTo>
                <a:lnTo>
                  <a:pt x="3583" y="308"/>
                </a:lnTo>
                <a:lnTo>
                  <a:pt x="3583" y="308"/>
                </a:lnTo>
                <a:lnTo>
                  <a:pt x="3583" y="308"/>
                </a:lnTo>
                <a:lnTo>
                  <a:pt x="3583" y="308"/>
                </a:lnTo>
                <a:lnTo>
                  <a:pt x="3583" y="308"/>
                </a:lnTo>
                <a:lnTo>
                  <a:pt x="3583" y="308"/>
                </a:lnTo>
                <a:lnTo>
                  <a:pt x="3583" y="308"/>
                </a:lnTo>
                <a:lnTo>
                  <a:pt x="3583" y="308"/>
                </a:lnTo>
                <a:lnTo>
                  <a:pt x="3587" y="312"/>
                </a:lnTo>
                <a:lnTo>
                  <a:pt x="3587" y="308"/>
                </a:lnTo>
                <a:lnTo>
                  <a:pt x="3587" y="308"/>
                </a:lnTo>
                <a:lnTo>
                  <a:pt x="3592" y="308"/>
                </a:lnTo>
                <a:lnTo>
                  <a:pt x="3592" y="308"/>
                </a:lnTo>
                <a:lnTo>
                  <a:pt x="3592" y="303"/>
                </a:lnTo>
                <a:lnTo>
                  <a:pt x="3592" y="303"/>
                </a:lnTo>
                <a:lnTo>
                  <a:pt x="3587" y="303"/>
                </a:lnTo>
                <a:lnTo>
                  <a:pt x="3592" y="303"/>
                </a:lnTo>
                <a:lnTo>
                  <a:pt x="3592" y="298"/>
                </a:lnTo>
                <a:lnTo>
                  <a:pt x="3596" y="289"/>
                </a:lnTo>
                <a:lnTo>
                  <a:pt x="3601" y="285"/>
                </a:lnTo>
                <a:lnTo>
                  <a:pt x="3601" y="285"/>
                </a:lnTo>
                <a:lnTo>
                  <a:pt x="3601" y="285"/>
                </a:lnTo>
                <a:lnTo>
                  <a:pt x="3596" y="280"/>
                </a:lnTo>
                <a:lnTo>
                  <a:pt x="3596" y="280"/>
                </a:lnTo>
                <a:lnTo>
                  <a:pt x="3596" y="276"/>
                </a:lnTo>
                <a:lnTo>
                  <a:pt x="3596" y="276"/>
                </a:lnTo>
                <a:lnTo>
                  <a:pt x="3596" y="271"/>
                </a:lnTo>
                <a:lnTo>
                  <a:pt x="3596" y="271"/>
                </a:lnTo>
                <a:lnTo>
                  <a:pt x="3596" y="271"/>
                </a:lnTo>
                <a:lnTo>
                  <a:pt x="3596" y="271"/>
                </a:lnTo>
                <a:lnTo>
                  <a:pt x="3592" y="267"/>
                </a:lnTo>
                <a:lnTo>
                  <a:pt x="3583" y="267"/>
                </a:lnTo>
                <a:lnTo>
                  <a:pt x="3583" y="267"/>
                </a:lnTo>
                <a:lnTo>
                  <a:pt x="3578" y="262"/>
                </a:lnTo>
                <a:lnTo>
                  <a:pt x="3578" y="262"/>
                </a:lnTo>
                <a:lnTo>
                  <a:pt x="3578" y="262"/>
                </a:lnTo>
                <a:lnTo>
                  <a:pt x="3573" y="258"/>
                </a:lnTo>
                <a:lnTo>
                  <a:pt x="3573" y="253"/>
                </a:lnTo>
                <a:lnTo>
                  <a:pt x="3569" y="249"/>
                </a:lnTo>
                <a:lnTo>
                  <a:pt x="3564" y="240"/>
                </a:lnTo>
                <a:lnTo>
                  <a:pt x="3564" y="240"/>
                </a:lnTo>
                <a:lnTo>
                  <a:pt x="3564" y="240"/>
                </a:lnTo>
                <a:lnTo>
                  <a:pt x="3564" y="235"/>
                </a:lnTo>
                <a:lnTo>
                  <a:pt x="3564" y="235"/>
                </a:lnTo>
                <a:lnTo>
                  <a:pt x="3560" y="231"/>
                </a:lnTo>
                <a:lnTo>
                  <a:pt x="3555" y="226"/>
                </a:lnTo>
                <a:lnTo>
                  <a:pt x="3555" y="222"/>
                </a:lnTo>
                <a:lnTo>
                  <a:pt x="3546" y="222"/>
                </a:lnTo>
                <a:lnTo>
                  <a:pt x="3542" y="217"/>
                </a:lnTo>
                <a:lnTo>
                  <a:pt x="3542" y="217"/>
                </a:lnTo>
                <a:lnTo>
                  <a:pt x="3542" y="217"/>
                </a:lnTo>
                <a:lnTo>
                  <a:pt x="3542" y="217"/>
                </a:lnTo>
                <a:lnTo>
                  <a:pt x="3542" y="213"/>
                </a:lnTo>
                <a:lnTo>
                  <a:pt x="3542" y="213"/>
                </a:lnTo>
                <a:lnTo>
                  <a:pt x="3542" y="208"/>
                </a:lnTo>
                <a:lnTo>
                  <a:pt x="3542" y="208"/>
                </a:lnTo>
                <a:lnTo>
                  <a:pt x="3542" y="204"/>
                </a:lnTo>
                <a:lnTo>
                  <a:pt x="3542" y="199"/>
                </a:lnTo>
                <a:lnTo>
                  <a:pt x="3537" y="194"/>
                </a:lnTo>
                <a:lnTo>
                  <a:pt x="3533" y="194"/>
                </a:lnTo>
                <a:lnTo>
                  <a:pt x="3533" y="194"/>
                </a:lnTo>
                <a:lnTo>
                  <a:pt x="3528" y="194"/>
                </a:lnTo>
                <a:lnTo>
                  <a:pt x="3528" y="194"/>
                </a:lnTo>
                <a:lnTo>
                  <a:pt x="3524" y="190"/>
                </a:lnTo>
                <a:lnTo>
                  <a:pt x="3519" y="190"/>
                </a:lnTo>
                <a:lnTo>
                  <a:pt x="3510" y="194"/>
                </a:lnTo>
                <a:lnTo>
                  <a:pt x="3506" y="194"/>
                </a:lnTo>
                <a:lnTo>
                  <a:pt x="3506" y="194"/>
                </a:lnTo>
                <a:lnTo>
                  <a:pt x="3501" y="194"/>
                </a:lnTo>
                <a:lnTo>
                  <a:pt x="3501" y="194"/>
                </a:lnTo>
                <a:lnTo>
                  <a:pt x="3501" y="190"/>
                </a:lnTo>
                <a:lnTo>
                  <a:pt x="3501" y="190"/>
                </a:lnTo>
                <a:lnTo>
                  <a:pt x="3501" y="190"/>
                </a:lnTo>
                <a:lnTo>
                  <a:pt x="3501" y="190"/>
                </a:lnTo>
                <a:lnTo>
                  <a:pt x="3497" y="190"/>
                </a:lnTo>
                <a:lnTo>
                  <a:pt x="3497" y="199"/>
                </a:lnTo>
                <a:lnTo>
                  <a:pt x="3497" y="204"/>
                </a:lnTo>
                <a:lnTo>
                  <a:pt x="3501" y="208"/>
                </a:lnTo>
                <a:lnTo>
                  <a:pt x="3501" y="213"/>
                </a:lnTo>
                <a:lnTo>
                  <a:pt x="3501" y="217"/>
                </a:lnTo>
                <a:lnTo>
                  <a:pt x="3497" y="217"/>
                </a:lnTo>
                <a:lnTo>
                  <a:pt x="3497" y="222"/>
                </a:lnTo>
                <a:lnTo>
                  <a:pt x="3492" y="222"/>
                </a:lnTo>
                <a:lnTo>
                  <a:pt x="3492" y="222"/>
                </a:lnTo>
                <a:lnTo>
                  <a:pt x="3492" y="226"/>
                </a:lnTo>
                <a:lnTo>
                  <a:pt x="3488" y="226"/>
                </a:lnTo>
                <a:lnTo>
                  <a:pt x="3492" y="226"/>
                </a:lnTo>
                <a:lnTo>
                  <a:pt x="3492" y="226"/>
                </a:lnTo>
                <a:lnTo>
                  <a:pt x="3492" y="231"/>
                </a:lnTo>
                <a:lnTo>
                  <a:pt x="3492" y="231"/>
                </a:lnTo>
                <a:lnTo>
                  <a:pt x="3492" y="231"/>
                </a:lnTo>
                <a:lnTo>
                  <a:pt x="3492" y="231"/>
                </a:lnTo>
                <a:lnTo>
                  <a:pt x="3497" y="231"/>
                </a:lnTo>
                <a:lnTo>
                  <a:pt x="3497" y="231"/>
                </a:lnTo>
                <a:lnTo>
                  <a:pt x="3497" y="231"/>
                </a:lnTo>
                <a:lnTo>
                  <a:pt x="3501" y="235"/>
                </a:lnTo>
                <a:lnTo>
                  <a:pt x="3501" y="240"/>
                </a:lnTo>
                <a:lnTo>
                  <a:pt x="3506" y="240"/>
                </a:lnTo>
                <a:lnTo>
                  <a:pt x="3506" y="244"/>
                </a:lnTo>
                <a:lnTo>
                  <a:pt x="3506" y="244"/>
                </a:lnTo>
                <a:lnTo>
                  <a:pt x="3506" y="244"/>
                </a:lnTo>
                <a:lnTo>
                  <a:pt x="3506" y="249"/>
                </a:lnTo>
                <a:lnTo>
                  <a:pt x="3506" y="249"/>
                </a:lnTo>
                <a:lnTo>
                  <a:pt x="3506" y="249"/>
                </a:lnTo>
                <a:lnTo>
                  <a:pt x="3506" y="249"/>
                </a:lnTo>
                <a:lnTo>
                  <a:pt x="3506" y="253"/>
                </a:lnTo>
                <a:lnTo>
                  <a:pt x="3506" y="253"/>
                </a:lnTo>
                <a:lnTo>
                  <a:pt x="3506" y="253"/>
                </a:lnTo>
                <a:lnTo>
                  <a:pt x="3510" y="258"/>
                </a:lnTo>
                <a:lnTo>
                  <a:pt x="3510" y="253"/>
                </a:lnTo>
                <a:lnTo>
                  <a:pt x="3510" y="253"/>
                </a:lnTo>
                <a:lnTo>
                  <a:pt x="3510" y="253"/>
                </a:lnTo>
                <a:lnTo>
                  <a:pt x="3515" y="253"/>
                </a:lnTo>
                <a:lnTo>
                  <a:pt x="3519" y="258"/>
                </a:lnTo>
                <a:lnTo>
                  <a:pt x="3524" y="258"/>
                </a:lnTo>
                <a:lnTo>
                  <a:pt x="3524" y="258"/>
                </a:lnTo>
                <a:lnTo>
                  <a:pt x="3528" y="262"/>
                </a:lnTo>
                <a:lnTo>
                  <a:pt x="3533" y="262"/>
                </a:lnTo>
                <a:lnTo>
                  <a:pt x="3533" y="267"/>
                </a:lnTo>
                <a:lnTo>
                  <a:pt x="3537" y="267"/>
                </a:lnTo>
                <a:lnTo>
                  <a:pt x="3537" y="267"/>
                </a:lnTo>
                <a:lnTo>
                  <a:pt x="3537" y="267"/>
                </a:lnTo>
                <a:lnTo>
                  <a:pt x="3542" y="267"/>
                </a:lnTo>
                <a:lnTo>
                  <a:pt x="3542" y="267"/>
                </a:lnTo>
                <a:lnTo>
                  <a:pt x="3542" y="271"/>
                </a:lnTo>
                <a:lnTo>
                  <a:pt x="3542" y="276"/>
                </a:lnTo>
                <a:lnTo>
                  <a:pt x="3537" y="276"/>
                </a:lnTo>
                <a:lnTo>
                  <a:pt x="3537" y="276"/>
                </a:lnTo>
                <a:lnTo>
                  <a:pt x="3528" y="276"/>
                </a:lnTo>
                <a:lnTo>
                  <a:pt x="3528" y="271"/>
                </a:lnTo>
                <a:lnTo>
                  <a:pt x="3519" y="271"/>
                </a:lnTo>
                <a:lnTo>
                  <a:pt x="3519" y="267"/>
                </a:lnTo>
                <a:lnTo>
                  <a:pt x="3515" y="267"/>
                </a:lnTo>
                <a:lnTo>
                  <a:pt x="3510" y="267"/>
                </a:lnTo>
                <a:lnTo>
                  <a:pt x="3506" y="267"/>
                </a:lnTo>
                <a:lnTo>
                  <a:pt x="3501" y="267"/>
                </a:lnTo>
                <a:lnTo>
                  <a:pt x="3501" y="262"/>
                </a:lnTo>
                <a:lnTo>
                  <a:pt x="3497" y="262"/>
                </a:lnTo>
                <a:lnTo>
                  <a:pt x="3497" y="262"/>
                </a:lnTo>
                <a:lnTo>
                  <a:pt x="3492" y="262"/>
                </a:lnTo>
                <a:lnTo>
                  <a:pt x="3488" y="262"/>
                </a:lnTo>
                <a:lnTo>
                  <a:pt x="3488" y="262"/>
                </a:lnTo>
                <a:lnTo>
                  <a:pt x="3483" y="258"/>
                </a:lnTo>
                <a:lnTo>
                  <a:pt x="3479" y="258"/>
                </a:lnTo>
                <a:lnTo>
                  <a:pt x="3470" y="253"/>
                </a:lnTo>
                <a:lnTo>
                  <a:pt x="3461" y="253"/>
                </a:lnTo>
                <a:lnTo>
                  <a:pt x="3447" y="253"/>
                </a:lnTo>
                <a:lnTo>
                  <a:pt x="3438" y="253"/>
                </a:lnTo>
                <a:lnTo>
                  <a:pt x="3438" y="253"/>
                </a:lnTo>
                <a:lnTo>
                  <a:pt x="3438" y="253"/>
                </a:lnTo>
                <a:lnTo>
                  <a:pt x="3433" y="258"/>
                </a:lnTo>
                <a:lnTo>
                  <a:pt x="3433" y="258"/>
                </a:lnTo>
                <a:lnTo>
                  <a:pt x="3433" y="258"/>
                </a:lnTo>
                <a:lnTo>
                  <a:pt x="3433" y="262"/>
                </a:lnTo>
                <a:lnTo>
                  <a:pt x="3442" y="267"/>
                </a:lnTo>
                <a:lnTo>
                  <a:pt x="3442" y="267"/>
                </a:lnTo>
                <a:lnTo>
                  <a:pt x="3447" y="267"/>
                </a:lnTo>
                <a:lnTo>
                  <a:pt x="3447" y="271"/>
                </a:lnTo>
                <a:lnTo>
                  <a:pt x="3447" y="271"/>
                </a:lnTo>
                <a:lnTo>
                  <a:pt x="3442" y="276"/>
                </a:lnTo>
                <a:lnTo>
                  <a:pt x="3438" y="276"/>
                </a:lnTo>
                <a:lnTo>
                  <a:pt x="3438" y="276"/>
                </a:lnTo>
                <a:lnTo>
                  <a:pt x="3438" y="276"/>
                </a:lnTo>
                <a:lnTo>
                  <a:pt x="3438" y="280"/>
                </a:lnTo>
                <a:lnTo>
                  <a:pt x="3438" y="280"/>
                </a:lnTo>
                <a:lnTo>
                  <a:pt x="3438" y="280"/>
                </a:lnTo>
                <a:lnTo>
                  <a:pt x="3438" y="280"/>
                </a:lnTo>
                <a:lnTo>
                  <a:pt x="3438" y="280"/>
                </a:lnTo>
                <a:lnTo>
                  <a:pt x="3438" y="280"/>
                </a:lnTo>
                <a:lnTo>
                  <a:pt x="3438" y="280"/>
                </a:lnTo>
                <a:lnTo>
                  <a:pt x="3433" y="280"/>
                </a:lnTo>
                <a:lnTo>
                  <a:pt x="3429" y="280"/>
                </a:lnTo>
                <a:lnTo>
                  <a:pt x="3429" y="276"/>
                </a:lnTo>
                <a:lnTo>
                  <a:pt x="3429" y="276"/>
                </a:lnTo>
                <a:lnTo>
                  <a:pt x="3429" y="276"/>
                </a:lnTo>
                <a:lnTo>
                  <a:pt x="3429" y="276"/>
                </a:lnTo>
                <a:lnTo>
                  <a:pt x="3429" y="271"/>
                </a:lnTo>
                <a:lnTo>
                  <a:pt x="3424" y="271"/>
                </a:lnTo>
                <a:lnTo>
                  <a:pt x="3424" y="271"/>
                </a:lnTo>
                <a:lnTo>
                  <a:pt x="3424" y="271"/>
                </a:lnTo>
                <a:lnTo>
                  <a:pt x="3424" y="271"/>
                </a:lnTo>
                <a:lnTo>
                  <a:pt x="3415" y="271"/>
                </a:lnTo>
                <a:lnTo>
                  <a:pt x="3415" y="271"/>
                </a:lnTo>
                <a:lnTo>
                  <a:pt x="3415" y="271"/>
                </a:lnTo>
                <a:lnTo>
                  <a:pt x="3411" y="276"/>
                </a:lnTo>
                <a:lnTo>
                  <a:pt x="3406" y="280"/>
                </a:lnTo>
                <a:lnTo>
                  <a:pt x="3402" y="280"/>
                </a:lnTo>
                <a:lnTo>
                  <a:pt x="3402" y="276"/>
                </a:lnTo>
                <a:lnTo>
                  <a:pt x="3397" y="276"/>
                </a:lnTo>
                <a:lnTo>
                  <a:pt x="3393" y="276"/>
                </a:lnTo>
                <a:lnTo>
                  <a:pt x="3393" y="276"/>
                </a:lnTo>
                <a:lnTo>
                  <a:pt x="3388" y="280"/>
                </a:lnTo>
                <a:lnTo>
                  <a:pt x="3388" y="280"/>
                </a:lnTo>
                <a:lnTo>
                  <a:pt x="3384" y="280"/>
                </a:lnTo>
                <a:lnTo>
                  <a:pt x="3384" y="285"/>
                </a:lnTo>
                <a:lnTo>
                  <a:pt x="3384" y="285"/>
                </a:lnTo>
                <a:lnTo>
                  <a:pt x="3379" y="285"/>
                </a:lnTo>
                <a:lnTo>
                  <a:pt x="3379" y="285"/>
                </a:lnTo>
                <a:lnTo>
                  <a:pt x="3379" y="285"/>
                </a:lnTo>
                <a:lnTo>
                  <a:pt x="3375" y="285"/>
                </a:lnTo>
                <a:lnTo>
                  <a:pt x="3375" y="285"/>
                </a:lnTo>
                <a:lnTo>
                  <a:pt x="3375" y="285"/>
                </a:lnTo>
                <a:lnTo>
                  <a:pt x="3370" y="285"/>
                </a:lnTo>
                <a:lnTo>
                  <a:pt x="3370" y="285"/>
                </a:lnTo>
                <a:lnTo>
                  <a:pt x="3366" y="285"/>
                </a:lnTo>
                <a:lnTo>
                  <a:pt x="3366" y="285"/>
                </a:lnTo>
                <a:lnTo>
                  <a:pt x="3366" y="285"/>
                </a:lnTo>
                <a:lnTo>
                  <a:pt x="3366" y="285"/>
                </a:lnTo>
                <a:lnTo>
                  <a:pt x="3366" y="285"/>
                </a:lnTo>
                <a:lnTo>
                  <a:pt x="3366" y="285"/>
                </a:lnTo>
                <a:lnTo>
                  <a:pt x="3366" y="285"/>
                </a:lnTo>
                <a:lnTo>
                  <a:pt x="3370" y="285"/>
                </a:lnTo>
                <a:lnTo>
                  <a:pt x="3370" y="280"/>
                </a:lnTo>
                <a:lnTo>
                  <a:pt x="3370" y="280"/>
                </a:lnTo>
                <a:lnTo>
                  <a:pt x="3366" y="280"/>
                </a:lnTo>
                <a:lnTo>
                  <a:pt x="3366" y="276"/>
                </a:lnTo>
                <a:lnTo>
                  <a:pt x="3366" y="276"/>
                </a:lnTo>
                <a:lnTo>
                  <a:pt x="3366" y="276"/>
                </a:lnTo>
                <a:lnTo>
                  <a:pt x="3366" y="276"/>
                </a:lnTo>
                <a:lnTo>
                  <a:pt x="3366" y="276"/>
                </a:lnTo>
                <a:lnTo>
                  <a:pt x="3366" y="276"/>
                </a:lnTo>
                <a:lnTo>
                  <a:pt x="3366" y="271"/>
                </a:lnTo>
                <a:lnTo>
                  <a:pt x="3366" y="271"/>
                </a:lnTo>
                <a:lnTo>
                  <a:pt x="3370" y="271"/>
                </a:lnTo>
                <a:lnTo>
                  <a:pt x="3370" y="271"/>
                </a:lnTo>
                <a:lnTo>
                  <a:pt x="3370" y="271"/>
                </a:lnTo>
                <a:lnTo>
                  <a:pt x="3366" y="271"/>
                </a:lnTo>
                <a:lnTo>
                  <a:pt x="3361" y="271"/>
                </a:lnTo>
                <a:lnTo>
                  <a:pt x="3352" y="276"/>
                </a:lnTo>
                <a:lnTo>
                  <a:pt x="3352" y="280"/>
                </a:lnTo>
                <a:lnTo>
                  <a:pt x="3352" y="280"/>
                </a:lnTo>
                <a:lnTo>
                  <a:pt x="3352" y="280"/>
                </a:lnTo>
                <a:lnTo>
                  <a:pt x="3357" y="280"/>
                </a:lnTo>
                <a:lnTo>
                  <a:pt x="3357" y="280"/>
                </a:lnTo>
                <a:lnTo>
                  <a:pt x="3357" y="285"/>
                </a:lnTo>
                <a:lnTo>
                  <a:pt x="3352" y="285"/>
                </a:lnTo>
                <a:lnTo>
                  <a:pt x="3352" y="285"/>
                </a:lnTo>
                <a:lnTo>
                  <a:pt x="3352" y="285"/>
                </a:lnTo>
                <a:lnTo>
                  <a:pt x="3352" y="285"/>
                </a:lnTo>
                <a:lnTo>
                  <a:pt x="3352" y="285"/>
                </a:lnTo>
                <a:lnTo>
                  <a:pt x="3352" y="285"/>
                </a:lnTo>
                <a:lnTo>
                  <a:pt x="3352" y="280"/>
                </a:lnTo>
                <a:lnTo>
                  <a:pt x="3348" y="280"/>
                </a:lnTo>
                <a:lnTo>
                  <a:pt x="3348" y="280"/>
                </a:lnTo>
                <a:lnTo>
                  <a:pt x="3348" y="280"/>
                </a:lnTo>
                <a:lnTo>
                  <a:pt x="3343" y="280"/>
                </a:lnTo>
                <a:lnTo>
                  <a:pt x="3339" y="285"/>
                </a:lnTo>
                <a:lnTo>
                  <a:pt x="3339" y="285"/>
                </a:lnTo>
                <a:lnTo>
                  <a:pt x="3334" y="285"/>
                </a:lnTo>
                <a:lnTo>
                  <a:pt x="3334" y="285"/>
                </a:lnTo>
                <a:lnTo>
                  <a:pt x="3330" y="289"/>
                </a:lnTo>
                <a:lnTo>
                  <a:pt x="3330" y="289"/>
                </a:lnTo>
                <a:lnTo>
                  <a:pt x="3325" y="289"/>
                </a:lnTo>
                <a:lnTo>
                  <a:pt x="3320" y="294"/>
                </a:lnTo>
                <a:lnTo>
                  <a:pt x="3316" y="294"/>
                </a:lnTo>
                <a:lnTo>
                  <a:pt x="3316" y="294"/>
                </a:lnTo>
                <a:lnTo>
                  <a:pt x="3311" y="294"/>
                </a:lnTo>
                <a:lnTo>
                  <a:pt x="3311" y="294"/>
                </a:lnTo>
                <a:lnTo>
                  <a:pt x="3316" y="294"/>
                </a:lnTo>
                <a:lnTo>
                  <a:pt x="3316" y="298"/>
                </a:lnTo>
                <a:lnTo>
                  <a:pt x="3316" y="298"/>
                </a:lnTo>
                <a:lnTo>
                  <a:pt x="3316" y="298"/>
                </a:lnTo>
                <a:lnTo>
                  <a:pt x="3311" y="298"/>
                </a:lnTo>
                <a:lnTo>
                  <a:pt x="3307" y="298"/>
                </a:lnTo>
                <a:lnTo>
                  <a:pt x="3307" y="303"/>
                </a:lnTo>
                <a:lnTo>
                  <a:pt x="3307" y="303"/>
                </a:lnTo>
                <a:lnTo>
                  <a:pt x="3307" y="303"/>
                </a:lnTo>
                <a:lnTo>
                  <a:pt x="3307" y="308"/>
                </a:lnTo>
                <a:lnTo>
                  <a:pt x="3307" y="312"/>
                </a:lnTo>
                <a:lnTo>
                  <a:pt x="3307" y="312"/>
                </a:lnTo>
                <a:lnTo>
                  <a:pt x="3307" y="312"/>
                </a:lnTo>
                <a:lnTo>
                  <a:pt x="3298" y="317"/>
                </a:lnTo>
                <a:lnTo>
                  <a:pt x="3293" y="317"/>
                </a:lnTo>
                <a:lnTo>
                  <a:pt x="3293" y="317"/>
                </a:lnTo>
                <a:lnTo>
                  <a:pt x="3293" y="317"/>
                </a:lnTo>
                <a:lnTo>
                  <a:pt x="3293" y="317"/>
                </a:lnTo>
                <a:lnTo>
                  <a:pt x="3289" y="317"/>
                </a:lnTo>
                <a:lnTo>
                  <a:pt x="3289" y="317"/>
                </a:lnTo>
                <a:lnTo>
                  <a:pt x="3284" y="312"/>
                </a:lnTo>
                <a:lnTo>
                  <a:pt x="3284" y="312"/>
                </a:lnTo>
                <a:lnTo>
                  <a:pt x="3280" y="308"/>
                </a:lnTo>
                <a:lnTo>
                  <a:pt x="3275" y="308"/>
                </a:lnTo>
                <a:lnTo>
                  <a:pt x="3271" y="308"/>
                </a:lnTo>
                <a:lnTo>
                  <a:pt x="3271" y="303"/>
                </a:lnTo>
                <a:lnTo>
                  <a:pt x="3271" y="303"/>
                </a:lnTo>
                <a:lnTo>
                  <a:pt x="3275" y="298"/>
                </a:lnTo>
                <a:lnTo>
                  <a:pt x="3275" y="298"/>
                </a:lnTo>
                <a:lnTo>
                  <a:pt x="3284" y="298"/>
                </a:lnTo>
                <a:lnTo>
                  <a:pt x="3284" y="294"/>
                </a:lnTo>
                <a:lnTo>
                  <a:pt x="3289" y="294"/>
                </a:lnTo>
                <a:lnTo>
                  <a:pt x="3289" y="294"/>
                </a:lnTo>
                <a:lnTo>
                  <a:pt x="3284" y="289"/>
                </a:lnTo>
                <a:lnTo>
                  <a:pt x="3280" y="289"/>
                </a:lnTo>
                <a:lnTo>
                  <a:pt x="3275" y="285"/>
                </a:lnTo>
                <a:lnTo>
                  <a:pt x="3271" y="285"/>
                </a:lnTo>
                <a:lnTo>
                  <a:pt x="3266" y="280"/>
                </a:lnTo>
                <a:lnTo>
                  <a:pt x="3257" y="285"/>
                </a:lnTo>
                <a:lnTo>
                  <a:pt x="3253" y="285"/>
                </a:lnTo>
                <a:lnTo>
                  <a:pt x="3248" y="280"/>
                </a:lnTo>
                <a:lnTo>
                  <a:pt x="3244" y="280"/>
                </a:lnTo>
                <a:lnTo>
                  <a:pt x="3244" y="280"/>
                </a:lnTo>
                <a:lnTo>
                  <a:pt x="3244" y="280"/>
                </a:lnTo>
                <a:lnTo>
                  <a:pt x="3244" y="280"/>
                </a:lnTo>
                <a:lnTo>
                  <a:pt x="3257" y="289"/>
                </a:lnTo>
                <a:lnTo>
                  <a:pt x="3257" y="289"/>
                </a:lnTo>
                <a:lnTo>
                  <a:pt x="3257" y="289"/>
                </a:lnTo>
                <a:lnTo>
                  <a:pt x="3257" y="289"/>
                </a:lnTo>
                <a:lnTo>
                  <a:pt x="3257" y="294"/>
                </a:lnTo>
                <a:lnTo>
                  <a:pt x="3257" y="294"/>
                </a:lnTo>
                <a:lnTo>
                  <a:pt x="3257" y="298"/>
                </a:lnTo>
                <a:lnTo>
                  <a:pt x="3257" y="303"/>
                </a:lnTo>
                <a:lnTo>
                  <a:pt x="3257" y="308"/>
                </a:lnTo>
                <a:lnTo>
                  <a:pt x="3257" y="308"/>
                </a:lnTo>
                <a:lnTo>
                  <a:pt x="3262" y="308"/>
                </a:lnTo>
                <a:lnTo>
                  <a:pt x="3262" y="308"/>
                </a:lnTo>
                <a:lnTo>
                  <a:pt x="3266" y="312"/>
                </a:lnTo>
                <a:lnTo>
                  <a:pt x="3266" y="312"/>
                </a:lnTo>
                <a:lnTo>
                  <a:pt x="3266" y="312"/>
                </a:lnTo>
                <a:lnTo>
                  <a:pt x="3271" y="317"/>
                </a:lnTo>
                <a:lnTo>
                  <a:pt x="3271" y="317"/>
                </a:lnTo>
                <a:lnTo>
                  <a:pt x="3271" y="321"/>
                </a:lnTo>
                <a:lnTo>
                  <a:pt x="3271" y="321"/>
                </a:lnTo>
                <a:lnTo>
                  <a:pt x="3271" y="326"/>
                </a:lnTo>
                <a:lnTo>
                  <a:pt x="3271" y="330"/>
                </a:lnTo>
                <a:lnTo>
                  <a:pt x="3271" y="330"/>
                </a:lnTo>
                <a:lnTo>
                  <a:pt x="3271" y="330"/>
                </a:lnTo>
                <a:lnTo>
                  <a:pt x="3271" y="330"/>
                </a:lnTo>
                <a:lnTo>
                  <a:pt x="3266" y="330"/>
                </a:lnTo>
                <a:lnTo>
                  <a:pt x="3266" y="330"/>
                </a:lnTo>
                <a:lnTo>
                  <a:pt x="3266" y="330"/>
                </a:lnTo>
                <a:lnTo>
                  <a:pt x="3262" y="330"/>
                </a:lnTo>
                <a:lnTo>
                  <a:pt x="3262" y="330"/>
                </a:lnTo>
                <a:lnTo>
                  <a:pt x="3262" y="326"/>
                </a:lnTo>
                <a:lnTo>
                  <a:pt x="3262" y="326"/>
                </a:lnTo>
                <a:lnTo>
                  <a:pt x="3262" y="326"/>
                </a:lnTo>
                <a:lnTo>
                  <a:pt x="3262" y="326"/>
                </a:lnTo>
                <a:lnTo>
                  <a:pt x="3257" y="326"/>
                </a:lnTo>
                <a:lnTo>
                  <a:pt x="3253" y="326"/>
                </a:lnTo>
                <a:lnTo>
                  <a:pt x="3253" y="326"/>
                </a:lnTo>
                <a:lnTo>
                  <a:pt x="3248" y="326"/>
                </a:lnTo>
                <a:lnTo>
                  <a:pt x="3248" y="321"/>
                </a:lnTo>
                <a:lnTo>
                  <a:pt x="3244" y="321"/>
                </a:lnTo>
                <a:lnTo>
                  <a:pt x="3244" y="321"/>
                </a:lnTo>
                <a:lnTo>
                  <a:pt x="3244" y="321"/>
                </a:lnTo>
                <a:lnTo>
                  <a:pt x="3239" y="326"/>
                </a:lnTo>
                <a:lnTo>
                  <a:pt x="3239" y="330"/>
                </a:lnTo>
                <a:lnTo>
                  <a:pt x="3235" y="330"/>
                </a:lnTo>
                <a:lnTo>
                  <a:pt x="3230" y="330"/>
                </a:lnTo>
                <a:lnTo>
                  <a:pt x="3230" y="335"/>
                </a:lnTo>
                <a:lnTo>
                  <a:pt x="3226" y="335"/>
                </a:lnTo>
                <a:lnTo>
                  <a:pt x="3226" y="335"/>
                </a:lnTo>
                <a:lnTo>
                  <a:pt x="3221" y="339"/>
                </a:lnTo>
                <a:lnTo>
                  <a:pt x="3221" y="339"/>
                </a:lnTo>
                <a:lnTo>
                  <a:pt x="3221" y="344"/>
                </a:lnTo>
                <a:lnTo>
                  <a:pt x="3221" y="344"/>
                </a:lnTo>
                <a:lnTo>
                  <a:pt x="3221" y="348"/>
                </a:lnTo>
                <a:lnTo>
                  <a:pt x="3226" y="348"/>
                </a:lnTo>
                <a:lnTo>
                  <a:pt x="3230" y="353"/>
                </a:lnTo>
                <a:lnTo>
                  <a:pt x="3230" y="353"/>
                </a:lnTo>
                <a:lnTo>
                  <a:pt x="3230" y="353"/>
                </a:lnTo>
                <a:lnTo>
                  <a:pt x="3230" y="357"/>
                </a:lnTo>
                <a:lnTo>
                  <a:pt x="3230" y="353"/>
                </a:lnTo>
                <a:lnTo>
                  <a:pt x="3226" y="357"/>
                </a:lnTo>
                <a:lnTo>
                  <a:pt x="3226" y="357"/>
                </a:lnTo>
                <a:lnTo>
                  <a:pt x="3226" y="357"/>
                </a:lnTo>
                <a:lnTo>
                  <a:pt x="3226" y="357"/>
                </a:lnTo>
                <a:lnTo>
                  <a:pt x="3221" y="357"/>
                </a:lnTo>
                <a:lnTo>
                  <a:pt x="3217" y="357"/>
                </a:lnTo>
                <a:lnTo>
                  <a:pt x="3208" y="357"/>
                </a:lnTo>
                <a:lnTo>
                  <a:pt x="3208" y="357"/>
                </a:lnTo>
                <a:lnTo>
                  <a:pt x="3208" y="353"/>
                </a:lnTo>
                <a:lnTo>
                  <a:pt x="3208" y="353"/>
                </a:lnTo>
                <a:lnTo>
                  <a:pt x="3203" y="353"/>
                </a:lnTo>
                <a:lnTo>
                  <a:pt x="3203" y="353"/>
                </a:lnTo>
                <a:lnTo>
                  <a:pt x="3203" y="353"/>
                </a:lnTo>
                <a:lnTo>
                  <a:pt x="3194" y="348"/>
                </a:lnTo>
                <a:lnTo>
                  <a:pt x="3189" y="348"/>
                </a:lnTo>
                <a:lnTo>
                  <a:pt x="3189" y="348"/>
                </a:lnTo>
                <a:lnTo>
                  <a:pt x="3185" y="348"/>
                </a:lnTo>
                <a:lnTo>
                  <a:pt x="3185" y="353"/>
                </a:lnTo>
                <a:lnTo>
                  <a:pt x="3185" y="353"/>
                </a:lnTo>
                <a:lnTo>
                  <a:pt x="3180" y="353"/>
                </a:lnTo>
                <a:lnTo>
                  <a:pt x="3185" y="353"/>
                </a:lnTo>
                <a:lnTo>
                  <a:pt x="3185" y="357"/>
                </a:lnTo>
                <a:lnTo>
                  <a:pt x="3185" y="357"/>
                </a:lnTo>
                <a:lnTo>
                  <a:pt x="3185" y="357"/>
                </a:lnTo>
                <a:lnTo>
                  <a:pt x="3189" y="362"/>
                </a:lnTo>
                <a:lnTo>
                  <a:pt x="3194" y="362"/>
                </a:lnTo>
                <a:lnTo>
                  <a:pt x="3194" y="362"/>
                </a:lnTo>
                <a:lnTo>
                  <a:pt x="3199" y="362"/>
                </a:lnTo>
                <a:lnTo>
                  <a:pt x="3199" y="362"/>
                </a:lnTo>
                <a:lnTo>
                  <a:pt x="3203" y="362"/>
                </a:lnTo>
                <a:lnTo>
                  <a:pt x="3203" y="366"/>
                </a:lnTo>
                <a:lnTo>
                  <a:pt x="3203" y="366"/>
                </a:lnTo>
                <a:lnTo>
                  <a:pt x="3208" y="366"/>
                </a:lnTo>
                <a:lnTo>
                  <a:pt x="3208" y="371"/>
                </a:lnTo>
                <a:lnTo>
                  <a:pt x="3203" y="371"/>
                </a:lnTo>
                <a:lnTo>
                  <a:pt x="3203" y="371"/>
                </a:lnTo>
                <a:lnTo>
                  <a:pt x="3199" y="375"/>
                </a:lnTo>
                <a:lnTo>
                  <a:pt x="3199" y="375"/>
                </a:lnTo>
                <a:lnTo>
                  <a:pt x="3194" y="371"/>
                </a:lnTo>
                <a:lnTo>
                  <a:pt x="3189" y="371"/>
                </a:lnTo>
                <a:lnTo>
                  <a:pt x="3185" y="371"/>
                </a:lnTo>
                <a:lnTo>
                  <a:pt x="3185" y="371"/>
                </a:lnTo>
                <a:lnTo>
                  <a:pt x="3180" y="366"/>
                </a:lnTo>
                <a:lnTo>
                  <a:pt x="3176" y="366"/>
                </a:lnTo>
                <a:lnTo>
                  <a:pt x="3176" y="362"/>
                </a:lnTo>
                <a:lnTo>
                  <a:pt x="3171" y="366"/>
                </a:lnTo>
                <a:lnTo>
                  <a:pt x="3171" y="362"/>
                </a:lnTo>
                <a:lnTo>
                  <a:pt x="3167" y="362"/>
                </a:lnTo>
                <a:lnTo>
                  <a:pt x="3162" y="362"/>
                </a:lnTo>
                <a:lnTo>
                  <a:pt x="3162" y="357"/>
                </a:lnTo>
                <a:lnTo>
                  <a:pt x="3162" y="357"/>
                </a:lnTo>
                <a:lnTo>
                  <a:pt x="3162" y="357"/>
                </a:lnTo>
                <a:lnTo>
                  <a:pt x="3162" y="357"/>
                </a:lnTo>
                <a:lnTo>
                  <a:pt x="3162" y="353"/>
                </a:lnTo>
                <a:lnTo>
                  <a:pt x="3162" y="353"/>
                </a:lnTo>
                <a:lnTo>
                  <a:pt x="3158" y="348"/>
                </a:lnTo>
                <a:lnTo>
                  <a:pt x="3158" y="348"/>
                </a:lnTo>
                <a:lnTo>
                  <a:pt x="3153" y="344"/>
                </a:lnTo>
                <a:lnTo>
                  <a:pt x="3158" y="344"/>
                </a:lnTo>
                <a:lnTo>
                  <a:pt x="3158" y="344"/>
                </a:lnTo>
                <a:lnTo>
                  <a:pt x="3158" y="339"/>
                </a:lnTo>
                <a:lnTo>
                  <a:pt x="3158" y="339"/>
                </a:lnTo>
                <a:lnTo>
                  <a:pt x="3158" y="339"/>
                </a:lnTo>
                <a:lnTo>
                  <a:pt x="3158" y="335"/>
                </a:lnTo>
                <a:lnTo>
                  <a:pt x="3158" y="335"/>
                </a:lnTo>
                <a:lnTo>
                  <a:pt x="3153" y="335"/>
                </a:lnTo>
                <a:lnTo>
                  <a:pt x="3153" y="330"/>
                </a:lnTo>
                <a:lnTo>
                  <a:pt x="3149" y="330"/>
                </a:lnTo>
                <a:lnTo>
                  <a:pt x="3140" y="326"/>
                </a:lnTo>
                <a:lnTo>
                  <a:pt x="3140" y="326"/>
                </a:lnTo>
                <a:lnTo>
                  <a:pt x="3140" y="326"/>
                </a:lnTo>
                <a:lnTo>
                  <a:pt x="3140" y="326"/>
                </a:lnTo>
                <a:lnTo>
                  <a:pt x="3140" y="326"/>
                </a:lnTo>
                <a:lnTo>
                  <a:pt x="3140" y="326"/>
                </a:lnTo>
                <a:lnTo>
                  <a:pt x="3140" y="326"/>
                </a:lnTo>
                <a:lnTo>
                  <a:pt x="3140" y="326"/>
                </a:lnTo>
                <a:lnTo>
                  <a:pt x="3135" y="326"/>
                </a:lnTo>
                <a:lnTo>
                  <a:pt x="3135" y="321"/>
                </a:lnTo>
                <a:lnTo>
                  <a:pt x="3135" y="321"/>
                </a:lnTo>
                <a:lnTo>
                  <a:pt x="3135" y="321"/>
                </a:lnTo>
                <a:lnTo>
                  <a:pt x="3131" y="321"/>
                </a:lnTo>
                <a:lnTo>
                  <a:pt x="3131" y="321"/>
                </a:lnTo>
                <a:lnTo>
                  <a:pt x="3131" y="321"/>
                </a:lnTo>
                <a:lnTo>
                  <a:pt x="3126" y="317"/>
                </a:lnTo>
                <a:lnTo>
                  <a:pt x="3126" y="317"/>
                </a:lnTo>
                <a:lnTo>
                  <a:pt x="3126" y="317"/>
                </a:lnTo>
                <a:lnTo>
                  <a:pt x="3122" y="312"/>
                </a:lnTo>
                <a:lnTo>
                  <a:pt x="3122" y="312"/>
                </a:lnTo>
                <a:lnTo>
                  <a:pt x="3117" y="312"/>
                </a:lnTo>
                <a:lnTo>
                  <a:pt x="3117" y="312"/>
                </a:lnTo>
                <a:lnTo>
                  <a:pt x="3122" y="312"/>
                </a:lnTo>
                <a:lnTo>
                  <a:pt x="3131" y="312"/>
                </a:lnTo>
                <a:lnTo>
                  <a:pt x="3131" y="312"/>
                </a:lnTo>
                <a:lnTo>
                  <a:pt x="3131" y="317"/>
                </a:lnTo>
                <a:lnTo>
                  <a:pt x="3131" y="317"/>
                </a:lnTo>
                <a:lnTo>
                  <a:pt x="3131" y="317"/>
                </a:lnTo>
                <a:lnTo>
                  <a:pt x="3135" y="321"/>
                </a:lnTo>
                <a:lnTo>
                  <a:pt x="3140" y="321"/>
                </a:lnTo>
                <a:lnTo>
                  <a:pt x="3140" y="321"/>
                </a:lnTo>
                <a:lnTo>
                  <a:pt x="3140" y="321"/>
                </a:lnTo>
                <a:lnTo>
                  <a:pt x="3144" y="321"/>
                </a:lnTo>
                <a:lnTo>
                  <a:pt x="3144" y="321"/>
                </a:lnTo>
                <a:lnTo>
                  <a:pt x="3149" y="321"/>
                </a:lnTo>
                <a:lnTo>
                  <a:pt x="3149" y="321"/>
                </a:lnTo>
                <a:lnTo>
                  <a:pt x="3149" y="321"/>
                </a:lnTo>
                <a:lnTo>
                  <a:pt x="3149" y="321"/>
                </a:lnTo>
                <a:lnTo>
                  <a:pt x="3153" y="321"/>
                </a:lnTo>
                <a:lnTo>
                  <a:pt x="3153" y="321"/>
                </a:lnTo>
                <a:lnTo>
                  <a:pt x="3162" y="326"/>
                </a:lnTo>
                <a:lnTo>
                  <a:pt x="3162" y="326"/>
                </a:lnTo>
                <a:lnTo>
                  <a:pt x="3176" y="326"/>
                </a:lnTo>
                <a:lnTo>
                  <a:pt x="3180" y="326"/>
                </a:lnTo>
                <a:lnTo>
                  <a:pt x="3180" y="326"/>
                </a:lnTo>
                <a:lnTo>
                  <a:pt x="3185" y="330"/>
                </a:lnTo>
                <a:lnTo>
                  <a:pt x="3189" y="330"/>
                </a:lnTo>
                <a:lnTo>
                  <a:pt x="3194" y="330"/>
                </a:lnTo>
                <a:lnTo>
                  <a:pt x="3199" y="330"/>
                </a:lnTo>
                <a:lnTo>
                  <a:pt x="3203" y="330"/>
                </a:lnTo>
                <a:lnTo>
                  <a:pt x="3212" y="330"/>
                </a:lnTo>
                <a:lnTo>
                  <a:pt x="3221" y="326"/>
                </a:lnTo>
                <a:lnTo>
                  <a:pt x="3226" y="326"/>
                </a:lnTo>
                <a:lnTo>
                  <a:pt x="3230" y="317"/>
                </a:lnTo>
                <a:lnTo>
                  <a:pt x="3230" y="317"/>
                </a:lnTo>
                <a:lnTo>
                  <a:pt x="3230" y="312"/>
                </a:lnTo>
                <a:lnTo>
                  <a:pt x="3230" y="308"/>
                </a:lnTo>
                <a:lnTo>
                  <a:pt x="3230" y="308"/>
                </a:lnTo>
                <a:lnTo>
                  <a:pt x="3226" y="308"/>
                </a:lnTo>
                <a:lnTo>
                  <a:pt x="3226" y="308"/>
                </a:lnTo>
                <a:lnTo>
                  <a:pt x="3226" y="303"/>
                </a:lnTo>
                <a:lnTo>
                  <a:pt x="3221" y="298"/>
                </a:lnTo>
                <a:lnTo>
                  <a:pt x="3221" y="298"/>
                </a:lnTo>
                <a:lnTo>
                  <a:pt x="3217" y="298"/>
                </a:lnTo>
                <a:lnTo>
                  <a:pt x="3217" y="298"/>
                </a:lnTo>
                <a:lnTo>
                  <a:pt x="3217" y="298"/>
                </a:lnTo>
                <a:lnTo>
                  <a:pt x="3212" y="294"/>
                </a:lnTo>
                <a:lnTo>
                  <a:pt x="3208" y="294"/>
                </a:lnTo>
                <a:lnTo>
                  <a:pt x="3208" y="294"/>
                </a:lnTo>
                <a:lnTo>
                  <a:pt x="3208" y="294"/>
                </a:lnTo>
                <a:lnTo>
                  <a:pt x="3208" y="289"/>
                </a:lnTo>
                <a:lnTo>
                  <a:pt x="3208" y="294"/>
                </a:lnTo>
                <a:lnTo>
                  <a:pt x="3208" y="294"/>
                </a:lnTo>
                <a:lnTo>
                  <a:pt x="3203" y="294"/>
                </a:lnTo>
                <a:lnTo>
                  <a:pt x="3194" y="289"/>
                </a:lnTo>
                <a:lnTo>
                  <a:pt x="3194" y="289"/>
                </a:lnTo>
                <a:lnTo>
                  <a:pt x="3194" y="289"/>
                </a:lnTo>
                <a:lnTo>
                  <a:pt x="3189" y="289"/>
                </a:lnTo>
                <a:lnTo>
                  <a:pt x="3189" y="289"/>
                </a:lnTo>
                <a:lnTo>
                  <a:pt x="3180" y="280"/>
                </a:lnTo>
                <a:lnTo>
                  <a:pt x="3162" y="276"/>
                </a:lnTo>
                <a:lnTo>
                  <a:pt x="3153" y="271"/>
                </a:lnTo>
                <a:lnTo>
                  <a:pt x="3149" y="271"/>
                </a:lnTo>
                <a:lnTo>
                  <a:pt x="3149" y="271"/>
                </a:lnTo>
                <a:lnTo>
                  <a:pt x="3144" y="271"/>
                </a:lnTo>
                <a:lnTo>
                  <a:pt x="3144" y="271"/>
                </a:lnTo>
                <a:lnTo>
                  <a:pt x="3144" y="271"/>
                </a:lnTo>
                <a:lnTo>
                  <a:pt x="3135" y="271"/>
                </a:lnTo>
                <a:lnTo>
                  <a:pt x="3135" y="271"/>
                </a:lnTo>
                <a:lnTo>
                  <a:pt x="3131" y="271"/>
                </a:lnTo>
                <a:lnTo>
                  <a:pt x="3126" y="271"/>
                </a:lnTo>
                <a:lnTo>
                  <a:pt x="3126" y="276"/>
                </a:lnTo>
                <a:lnTo>
                  <a:pt x="3126" y="276"/>
                </a:lnTo>
                <a:lnTo>
                  <a:pt x="3122" y="276"/>
                </a:lnTo>
                <a:lnTo>
                  <a:pt x="3122" y="276"/>
                </a:lnTo>
                <a:lnTo>
                  <a:pt x="3126" y="276"/>
                </a:lnTo>
                <a:lnTo>
                  <a:pt x="3126" y="271"/>
                </a:lnTo>
                <a:lnTo>
                  <a:pt x="3126" y="271"/>
                </a:lnTo>
                <a:lnTo>
                  <a:pt x="3126" y="271"/>
                </a:lnTo>
                <a:lnTo>
                  <a:pt x="3126" y="271"/>
                </a:lnTo>
                <a:lnTo>
                  <a:pt x="3126" y="271"/>
                </a:lnTo>
                <a:lnTo>
                  <a:pt x="3122" y="271"/>
                </a:lnTo>
                <a:lnTo>
                  <a:pt x="3122" y="271"/>
                </a:lnTo>
                <a:lnTo>
                  <a:pt x="3122" y="271"/>
                </a:lnTo>
                <a:lnTo>
                  <a:pt x="3122" y="271"/>
                </a:lnTo>
                <a:lnTo>
                  <a:pt x="3122" y="267"/>
                </a:lnTo>
                <a:lnTo>
                  <a:pt x="3117" y="267"/>
                </a:lnTo>
                <a:lnTo>
                  <a:pt x="3117" y="267"/>
                </a:lnTo>
                <a:lnTo>
                  <a:pt x="3113" y="267"/>
                </a:lnTo>
                <a:lnTo>
                  <a:pt x="3113" y="267"/>
                </a:lnTo>
                <a:lnTo>
                  <a:pt x="3108" y="267"/>
                </a:lnTo>
                <a:lnTo>
                  <a:pt x="3108" y="267"/>
                </a:lnTo>
                <a:lnTo>
                  <a:pt x="3108" y="267"/>
                </a:lnTo>
                <a:lnTo>
                  <a:pt x="3117" y="267"/>
                </a:lnTo>
                <a:lnTo>
                  <a:pt x="3117" y="267"/>
                </a:lnTo>
                <a:lnTo>
                  <a:pt x="3117" y="267"/>
                </a:lnTo>
                <a:lnTo>
                  <a:pt x="3117" y="267"/>
                </a:lnTo>
                <a:lnTo>
                  <a:pt x="3117" y="262"/>
                </a:lnTo>
                <a:lnTo>
                  <a:pt x="3117" y="262"/>
                </a:lnTo>
                <a:lnTo>
                  <a:pt x="3113" y="262"/>
                </a:lnTo>
                <a:lnTo>
                  <a:pt x="3113" y="262"/>
                </a:lnTo>
                <a:lnTo>
                  <a:pt x="3108" y="258"/>
                </a:lnTo>
                <a:lnTo>
                  <a:pt x="3108" y="262"/>
                </a:lnTo>
                <a:lnTo>
                  <a:pt x="3108" y="262"/>
                </a:lnTo>
                <a:lnTo>
                  <a:pt x="3108" y="262"/>
                </a:lnTo>
                <a:lnTo>
                  <a:pt x="3104" y="262"/>
                </a:lnTo>
                <a:lnTo>
                  <a:pt x="3104" y="262"/>
                </a:lnTo>
                <a:lnTo>
                  <a:pt x="3104" y="262"/>
                </a:lnTo>
                <a:lnTo>
                  <a:pt x="3104" y="267"/>
                </a:lnTo>
                <a:lnTo>
                  <a:pt x="3099" y="267"/>
                </a:lnTo>
                <a:lnTo>
                  <a:pt x="3095" y="262"/>
                </a:lnTo>
                <a:lnTo>
                  <a:pt x="3095" y="262"/>
                </a:lnTo>
                <a:lnTo>
                  <a:pt x="3090" y="262"/>
                </a:lnTo>
                <a:lnTo>
                  <a:pt x="3090" y="262"/>
                </a:lnTo>
                <a:lnTo>
                  <a:pt x="3090" y="262"/>
                </a:lnTo>
                <a:lnTo>
                  <a:pt x="3090" y="262"/>
                </a:lnTo>
                <a:lnTo>
                  <a:pt x="3090" y="262"/>
                </a:lnTo>
                <a:lnTo>
                  <a:pt x="3090" y="262"/>
                </a:lnTo>
                <a:lnTo>
                  <a:pt x="3086" y="262"/>
                </a:lnTo>
                <a:lnTo>
                  <a:pt x="3086" y="262"/>
                </a:lnTo>
                <a:lnTo>
                  <a:pt x="3086" y="262"/>
                </a:lnTo>
                <a:lnTo>
                  <a:pt x="3086" y="267"/>
                </a:lnTo>
                <a:lnTo>
                  <a:pt x="3086" y="262"/>
                </a:lnTo>
                <a:lnTo>
                  <a:pt x="3081" y="262"/>
                </a:lnTo>
                <a:lnTo>
                  <a:pt x="3081" y="262"/>
                </a:lnTo>
                <a:lnTo>
                  <a:pt x="3081" y="262"/>
                </a:lnTo>
                <a:lnTo>
                  <a:pt x="3081" y="262"/>
                </a:lnTo>
                <a:lnTo>
                  <a:pt x="3081" y="262"/>
                </a:lnTo>
                <a:lnTo>
                  <a:pt x="3081" y="262"/>
                </a:lnTo>
                <a:lnTo>
                  <a:pt x="3081" y="258"/>
                </a:lnTo>
                <a:lnTo>
                  <a:pt x="3068" y="258"/>
                </a:lnTo>
                <a:lnTo>
                  <a:pt x="3068" y="258"/>
                </a:lnTo>
                <a:lnTo>
                  <a:pt x="3081" y="258"/>
                </a:lnTo>
                <a:lnTo>
                  <a:pt x="3086" y="258"/>
                </a:lnTo>
                <a:lnTo>
                  <a:pt x="3090" y="253"/>
                </a:lnTo>
                <a:lnTo>
                  <a:pt x="3095" y="253"/>
                </a:lnTo>
                <a:lnTo>
                  <a:pt x="3095" y="253"/>
                </a:lnTo>
                <a:lnTo>
                  <a:pt x="3095" y="253"/>
                </a:lnTo>
                <a:lnTo>
                  <a:pt x="3090" y="249"/>
                </a:lnTo>
                <a:lnTo>
                  <a:pt x="3086" y="249"/>
                </a:lnTo>
                <a:lnTo>
                  <a:pt x="3086" y="249"/>
                </a:lnTo>
                <a:lnTo>
                  <a:pt x="3086" y="249"/>
                </a:lnTo>
                <a:lnTo>
                  <a:pt x="3086" y="249"/>
                </a:lnTo>
                <a:lnTo>
                  <a:pt x="3081" y="244"/>
                </a:lnTo>
                <a:lnTo>
                  <a:pt x="3081" y="244"/>
                </a:lnTo>
                <a:lnTo>
                  <a:pt x="3077" y="249"/>
                </a:lnTo>
                <a:lnTo>
                  <a:pt x="3077" y="249"/>
                </a:lnTo>
                <a:lnTo>
                  <a:pt x="3077" y="249"/>
                </a:lnTo>
                <a:lnTo>
                  <a:pt x="3077" y="244"/>
                </a:lnTo>
                <a:lnTo>
                  <a:pt x="3072" y="244"/>
                </a:lnTo>
                <a:lnTo>
                  <a:pt x="3072" y="244"/>
                </a:lnTo>
                <a:lnTo>
                  <a:pt x="3072" y="244"/>
                </a:lnTo>
                <a:lnTo>
                  <a:pt x="3072" y="244"/>
                </a:lnTo>
                <a:lnTo>
                  <a:pt x="3068" y="244"/>
                </a:lnTo>
                <a:lnTo>
                  <a:pt x="3068" y="244"/>
                </a:lnTo>
                <a:lnTo>
                  <a:pt x="3063" y="244"/>
                </a:lnTo>
                <a:lnTo>
                  <a:pt x="3063" y="249"/>
                </a:lnTo>
                <a:lnTo>
                  <a:pt x="3063" y="249"/>
                </a:lnTo>
                <a:lnTo>
                  <a:pt x="3063" y="253"/>
                </a:lnTo>
                <a:lnTo>
                  <a:pt x="3063" y="253"/>
                </a:lnTo>
                <a:lnTo>
                  <a:pt x="3063" y="253"/>
                </a:lnTo>
                <a:lnTo>
                  <a:pt x="3063" y="253"/>
                </a:lnTo>
                <a:lnTo>
                  <a:pt x="3063" y="253"/>
                </a:lnTo>
                <a:lnTo>
                  <a:pt x="3063" y="253"/>
                </a:lnTo>
                <a:lnTo>
                  <a:pt x="3058" y="249"/>
                </a:lnTo>
                <a:lnTo>
                  <a:pt x="3063" y="249"/>
                </a:lnTo>
                <a:lnTo>
                  <a:pt x="3058" y="244"/>
                </a:lnTo>
                <a:lnTo>
                  <a:pt x="3058" y="249"/>
                </a:lnTo>
                <a:lnTo>
                  <a:pt x="3058" y="249"/>
                </a:lnTo>
                <a:lnTo>
                  <a:pt x="3058" y="244"/>
                </a:lnTo>
                <a:lnTo>
                  <a:pt x="3058" y="244"/>
                </a:lnTo>
                <a:lnTo>
                  <a:pt x="3063" y="244"/>
                </a:lnTo>
                <a:lnTo>
                  <a:pt x="3063" y="244"/>
                </a:lnTo>
                <a:lnTo>
                  <a:pt x="3063" y="240"/>
                </a:lnTo>
                <a:lnTo>
                  <a:pt x="3058" y="240"/>
                </a:lnTo>
                <a:lnTo>
                  <a:pt x="3054" y="240"/>
                </a:lnTo>
                <a:lnTo>
                  <a:pt x="3054" y="240"/>
                </a:lnTo>
                <a:lnTo>
                  <a:pt x="3054" y="240"/>
                </a:lnTo>
                <a:lnTo>
                  <a:pt x="3049" y="240"/>
                </a:lnTo>
                <a:lnTo>
                  <a:pt x="3049" y="240"/>
                </a:lnTo>
                <a:lnTo>
                  <a:pt x="3049" y="244"/>
                </a:lnTo>
                <a:lnTo>
                  <a:pt x="3054" y="244"/>
                </a:lnTo>
                <a:lnTo>
                  <a:pt x="3054" y="244"/>
                </a:lnTo>
                <a:lnTo>
                  <a:pt x="3049" y="244"/>
                </a:lnTo>
                <a:lnTo>
                  <a:pt x="3049" y="244"/>
                </a:lnTo>
                <a:lnTo>
                  <a:pt x="3049" y="249"/>
                </a:lnTo>
                <a:lnTo>
                  <a:pt x="3049" y="249"/>
                </a:lnTo>
                <a:lnTo>
                  <a:pt x="3045" y="249"/>
                </a:lnTo>
                <a:lnTo>
                  <a:pt x="3045" y="253"/>
                </a:lnTo>
                <a:lnTo>
                  <a:pt x="3045" y="253"/>
                </a:lnTo>
                <a:lnTo>
                  <a:pt x="3040" y="253"/>
                </a:lnTo>
                <a:lnTo>
                  <a:pt x="3040" y="249"/>
                </a:lnTo>
                <a:lnTo>
                  <a:pt x="3045" y="249"/>
                </a:lnTo>
                <a:lnTo>
                  <a:pt x="3040" y="249"/>
                </a:lnTo>
                <a:lnTo>
                  <a:pt x="3040" y="249"/>
                </a:lnTo>
                <a:lnTo>
                  <a:pt x="3045" y="244"/>
                </a:lnTo>
                <a:lnTo>
                  <a:pt x="3045" y="244"/>
                </a:lnTo>
                <a:lnTo>
                  <a:pt x="3040" y="244"/>
                </a:lnTo>
                <a:lnTo>
                  <a:pt x="3040" y="244"/>
                </a:lnTo>
                <a:lnTo>
                  <a:pt x="3036" y="244"/>
                </a:lnTo>
                <a:lnTo>
                  <a:pt x="3036" y="249"/>
                </a:lnTo>
                <a:lnTo>
                  <a:pt x="3031" y="253"/>
                </a:lnTo>
                <a:lnTo>
                  <a:pt x="3031" y="258"/>
                </a:lnTo>
                <a:lnTo>
                  <a:pt x="3027" y="258"/>
                </a:lnTo>
                <a:lnTo>
                  <a:pt x="3027" y="258"/>
                </a:lnTo>
                <a:lnTo>
                  <a:pt x="3027" y="258"/>
                </a:lnTo>
                <a:lnTo>
                  <a:pt x="3027" y="258"/>
                </a:lnTo>
                <a:lnTo>
                  <a:pt x="3027" y="253"/>
                </a:lnTo>
                <a:lnTo>
                  <a:pt x="3027" y="249"/>
                </a:lnTo>
                <a:lnTo>
                  <a:pt x="3027" y="249"/>
                </a:lnTo>
                <a:lnTo>
                  <a:pt x="3031" y="249"/>
                </a:lnTo>
                <a:lnTo>
                  <a:pt x="3031" y="244"/>
                </a:lnTo>
                <a:lnTo>
                  <a:pt x="3031" y="244"/>
                </a:lnTo>
                <a:lnTo>
                  <a:pt x="3031" y="244"/>
                </a:lnTo>
                <a:lnTo>
                  <a:pt x="3031" y="244"/>
                </a:lnTo>
                <a:lnTo>
                  <a:pt x="3031" y="244"/>
                </a:lnTo>
                <a:lnTo>
                  <a:pt x="3031" y="244"/>
                </a:lnTo>
                <a:lnTo>
                  <a:pt x="3027" y="244"/>
                </a:lnTo>
                <a:lnTo>
                  <a:pt x="3027" y="244"/>
                </a:lnTo>
                <a:lnTo>
                  <a:pt x="3027" y="244"/>
                </a:lnTo>
                <a:lnTo>
                  <a:pt x="3027" y="244"/>
                </a:lnTo>
                <a:lnTo>
                  <a:pt x="3027" y="244"/>
                </a:lnTo>
                <a:lnTo>
                  <a:pt x="3022" y="244"/>
                </a:lnTo>
                <a:lnTo>
                  <a:pt x="3022" y="240"/>
                </a:lnTo>
                <a:lnTo>
                  <a:pt x="3022" y="240"/>
                </a:lnTo>
                <a:lnTo>
                  <a:pt x="3018" y="240"/>
                </a:lnTo>
                <a:lnTo>
                  <a:pt x="3018" y="244"/>
                </a:lnTo>
                <a:lnTo>
                  <a:pt x="3013" y="244"/>
                </a:lnTo>
                <a:lnTo>
                  <a:pt x="3013" y="244"/>
                </a:lnTo>
                <a:lnTo>
                  <a:pt x="3018" y="244"/>
                </a:lnTo>
                <a:lnTo>
                  <a:pt x="3018" y="249"/>
                </a:lnTo>
                <a:lnTo>
                  <a:pt x="3018" y="249"/>
                </a:lnTo>
                <a:lnTo>
                  <a:pt x="3018" y="249"/>
                </a:lnTo>
                <a:lnTo>
                  <a:pt x="3013" y="253"/>
                </a:lnTo>
                <a:lnTo>
                  <a:pt x="3013" y="253"/>
                </a:lnTo>
                <a:lnTo>
                  <a:pt x="3009" y="253"/>
                </a:lnTo>
                <a:lnTo>
                  <a:pt x="3004" y="258"/>
                </a:lnTo>
                <a:lnTo>
                  <a:pt x="3004" y="258"/>
                </a:lnTo>
                <a:lnTo>
                  <a:pt x="3004" y="258"/>
                </a:lnTo>
                <a:lnTo>
                  <a:pt x="3004" y="258"/>
                </a:lnTo>
                <a:lnTo>
                  <a:pt x="3009" y="258"/>
                </a:lnTo>
                <a:lnTo>
                  <a:pt x="3009" y="262"/>
                </a:lnTo>
                <a:lnTo>
                  <a:pt x="3004" y="262"/>
                </a:lnTo>
                <a:lnTo>
                  <a:pt x="3004" y="258"/>
                </a:lnTo>
                <a:lnTo>
                  <a:pt x="3004" y="258"/>
                </a:lnTo>
                <a:lnTo>
                  <a:pt x="3000" y="258"/>
                </a:lnTo>
                <a:lnTo>
                  <a:pt x="3000" y="253"/>
                </a:lnTo>
                <a:lnTo>
                  <a:pt x="3000" y="253"/>
                </a:lnTo>
                <a:lnTo>
                  <a:pt x="3000" y="253"/>
                </a:lnTo>
                <a:lnTo>
                  <a:pt x="2995" y="253"/>
                </a:lnTo>
                <a:lnTo>
                  <a:pt x="2995" y="253"/>
                </a:lnTo>
                <a:lnTo>
                  <a:pt x="2995" y="253"/>
                </a:lnTo>
                <a:lnTo>
                  <a:pt x="2991" y="253"/>
                </a:lnTo>
                <a:lnTo>
                  <a:pt x="2991" y="253"/>
                </a:lnTo>
                <a:lnTo>
                  <a:pt x="2991" y="253"/>
                </a:lnTo>
                <a:lnTo>
                  <a:pt x="2986" y="258"/>
                </a:lnTo>
                <a:lnTo>
                  <a:pt x="2986" y="258"/>
                </a:lnTo>
                <a:lnTo>
                  <a:pt x="2982" y="258"/>
                </a:lnTo>
                <a:lnTo>
                  <a:pt x="2982" y="258"/>
                </a:lnTo>
                <a:lnTo>
                  <a:pt x="2982" y="258"/>
                </a:lnTo>
                <a:lnTo>
                  <a:pt x="2986" y="258"/>
                </a:lnTo>
                <a:lnTo>
                  <a:pt x="2991" y="258"/>
                </a:lnTo>
                <a:lnTo>
                  <a:pt x="2991" y="262"/>
                </a:lnTo>
                <a:lnTo>
                  <a:pt x="2991" y="262"/>
                </a:lnTo>
                <a:lnTo>
                  <a:pt x="2991" y="262"/>
                </a:lnTo>
                <a:lnTo>
                  <a:pt x="2991" y="262"/>
                </a:lnTo>
                <a:lnTo>
                  <a:pt x="2986" y="262"/>
                </a:lnTo>
                <a:lnTo>
                  <a:pt x="2986" y="262"/>
                </a:lnTo>
                <a:lnTo>
                  <a:pt x="2982" y="262"/>
                </a:lnTo>
                <a:lnTo>
                  <a:pt x="2982" y="262"/>
                </a:lnTo>
                <a:lnTo>
                  <a:pt x="2982" y="262"/>
                </a:lnTo>
                <a:lnTo>
                  <a:pt x="2982" y="262"/>
                </a:lnTo>
                <a:lnTo>
                  <a:pt x="2977" y="262"/>
                </a:lnTo>
                <a:lnTo>
                  <a:pt x="2977" y="262"/>
                </a:lnTo>
                <a:lnTo>
                  <a:pt x="2973" y="262"/>
                </a:lnTo>
                <a:lnTo>
                  <a:pt x="2973" y="267"/>
                </a:lnTo>
                <a:lnTo>
                  <a:pt x="2977" y="267"/>
                </a:lnTo>
                <a:lnTo>
                  <a:pt x="2977" y="267"/>
                </a:lnTo>
                <a:lnTo>
                  <a:pt x="2977" y="271"/>
                </a:lnTo>
                <a:lnTo>
                  <a:pt x="2977" y="271"/>
                </a:lnTo>
                <a:lnTo>
                  <a:pt x="2973" y="267"/>
                </a:lnTo>
                <a:lnTo>
                  <a:pt x="2973" y="271"/>
                </a:lnTo>
                <a:lnTo>
                  <a:pt x="2973" y="271"/>
                </a:lnTo>
                <a:lnTo>
                  <a:pt x="2968" y="271"/>
                </a:lnTo>
                <a:lnTo>
                  <a:pt x="2968" y="271"/>
                </a:lnTo>
                <a:lnTo>
                  <a:pt x="2973" y="271"/>
                </a:lnTo>
                <a:lnTo>
                  <a:pt x="2973" y="267"/>
                </a:lnTo>
                <a:lnTo>
                  <a:pt x="2973" y="267"/>
                </a:lnTo>
                <a:lnTo>
                  <a:pt x="2973" y="262"/>
                </a:lnTo>
                <a:lnTo>
                  <a:pt x="2973" y="262"/>
                </a:lnTo>
                <a:lnTo>
                  <a:pt x="2973" y="262"/>
                </a:lnTo>
                <a:lnTo>
                  <a:pt x="2973" y="262"/>
                </a:lnTo>
                <a:lnTo>
                  <a:pt x="2968" y="262"/>
                </a:lnTo>
                <a:lnTo>
                  <a:pt x="2968" y="262"/>
                </a:lnTo>
                <a:lnTo>
                  <a:pt x="2968" y="262"/>
                </a:lnTo>
                <a:lnTo>
                  <a:pt x="2968" y="267"/>
                </a:lnTo>
                <a:lnTo>
                  <a:pt x="2968" y="271"/>
                </a:lnTo>
                <a:lnTo>
                  <a:pt x="2964" y="271"/>
                </a:lnTo>
                <a:lnTo>
                  <a:pt x="2964" y="271"/>
                </a:lnTo>
                <a:lnTo>
                  <a:pt x="2964" y="267"/>
                </a:lnTo>
                <a:lnTo>
                  <a:pt x="2964" y="267"/>
                </a:lnTo>
                <a:lnTo>
                  <a:pt x="2964" y="262"/>
                </a:lnTo>
                <a:lnTo>
                  <a:pt x="2959" y="267"/>
                </a:lnTo>
                <a:lnTo>
                  <a:pt x="2959" y="267"/>
                </a:lnTo>
                <a:lnTo>
                  <a:pt x="2959" y="267"/>
                </a:lnTo>
                <a:lnTo>
                  <a:pt x="2959" y="267"/>
                </a:lnTo>
                <a:lnTo>
                  <a:pt x="2959" y="267"/>
                </a:lnTo>
                <a:lnTo>
                  <a:pt x="2955" y="271"/>
                </a:lnTo>
                <a:lnTo>
                  <a:pt x="2955" y="271"/>
                </a:lnTo>
                <a:lnTo>
                  <a:pt x="2955" y="271"/>
                </a:lnTo>
                <a:lnTo>
                  <a:pt x="2955" y="271"/>
                </a:lnTo>
                <a:lnTo>
                  <a:pt x="2955" y="271"/>
                </a:lnTo>
                <a:lnTo>
                  <a:pt x="2955" y="271"/>
                </a:lnTo>
                <a:lnTo>
                  <a:pt x="2955" y="271"/>
                </a:lnTo>
                <a:lnTo>
                  <a:pt x="2955" y="271"/>
                </a:lnTo>
                <a:lnTo>
                  <a:pt x="2955" y="271"/>
                </a:lnTo>
                <a:lnTo>
                  <a:pt x="2950" y="271"/>
                </a:lnTo>
                <a:lnTo>
                  <a:pt x="2950" y="271"/>
                </a:lnTo>
                <a:lnTo>
                  <a:pt x="2950" y="271"/>
                </a:lnTo>
                <a:lnTo>
                  <a:pt x="2950" y="271"/>
                </a:lnTo>
                <a:lnTo>
                  <a:pt x="2950" y="271"/>
                </a:lnTo>
                <a:lnTo>
                  <a:pt x="2946" y="271"/>
                </a:lnTo>
                <a:lnTo>
                  <a:pt x="2946" y="276"/>
                </a:lnTo>
                <a:lnTo>
                  <a:pt x="2946" y="276"/>
                </a:lnTo>
                <a:lnTo>
                  <a:pt x="2946" y="276"/>
                </a:lnTo>
                <a:lnTo>
                  <a:pt x="2941" y="276"/>
                </a:lnTo>
                <a:lnTo>
                  <a:pt x="2941" y="280"/>
                </a:lnTo>
                <a:lnTo>
                  <a:pt x="2941" y="280"/>
                </a:lnTo>
                <a:lnTo>
                  <a:pt x="2941" y="285"/>
                </a:lnTo>
                <a:lnTo>
                  <a:pt x="2936" y="285"/>
                </a:lnTo>
                <a:lnTo>
                  <a:pt x="2932" y="285"/>
                </a:lnTo>
                <a:lnTo>
                  <a:pt x="2932" y="285"/>
                </a:lnTo>
                <a:lnTo>
                  <a:pt x="2932" y="289"/>
                </a:lnTo>
                <a:lnTo>
                  <a:pt x="2927" y="289"/>
                </a:lnTo>
                <a:lnTo>
                  <a:pt x="2932" y="289"/>
                </a:lnTo>
                <a:lnTo>
                  <a:pt x="2932" y="289"/>
                </a:lnTo>
                <a:lnTo>
                  <a:pt x="2936" y="289"/>
                </a:lnTo>
                <a:lnTo>
                  <a:pt x="2941" y="289"/>
                </a:lnTo>
                <a:lnTo>
                  <a:pt x="2941" y="289"/>
                </a:lnTo>
                <a:lnTo>
                  <a:pt x="2941" y="289"/>
                </a:lnTo>
                <a:lnTo>
                  <a:pt x="2941" y="289"/>
                </a:lnTo>
                <a:lnTo>
                  <a:pt x="2941" y="289"/>
                </a:lnTo>
                <a:lnTo>
                  <a:pt x="2941" y="289"/>
                </a:lnTo>
                <a:lnTo>
                  <a:pt x="2941" y="289"/>
                </a:lnTo>
                <a:lnTo>
                  <a:pt x="2936" y="289"/>
                </a:lnTo>
                <a:lnTo>
                  <a:pt x="2936" y="289"/>
                </a:lnTo>
                <a:lnTo>
                  <a:pt x="2932" y="289"/>
                </a:lnTo>
                <a:lnTo>
                  <a:pt x="2932" y="289"/>
                </a:lnTo>
                <a:lnTo>
                  <a:pt x="2927" y="289"/>
                </a:lnTo>
                <a:lnTo>
                  <a:pt x="2927" y="294"/>
                </a:lnTo>
                <a:lnTo>
                  <a:pt x="2927" y="294"/>
                </a:lnTo>
                <a:lnTo>
                  <a:pt x="2927" y="294"/>
                </a:lnTo>
                <a:lnTo>
                  <a:pt x="2927" y="298"/>
                </a:lnTo>
                <a:lnTo>
                  <a:pt x="2927" y="298"/>
                </a:lnTo>
                <a:lnTo>
                  <a:pt x="2927" y="298"/>
                </a:lnTo>
                <a:lnTo>
                  <a:pt x="2927" y="298"/>
                </a:lnTo>
                <a:lnTo>
                  <a:pt x="2927" y="298"/>
                </a:lnTo>
                <a:lnTo>
                  <a:pt x="2927" y="298"/>
                </a:lnTo>
                <a:lnTo>
                  <a:pt x="2927" y="298"/>
                </a:lnTo>
                <a:lnTo>
                  <a:pt x="2927" y="298"/>
                </a:lnTo>
                <a:lnTo>
                  <a:pt x="2923" y="294"/>
                </a:lnTo>
                <a:lnTo>
                  <a:pt x="2923" y="294"/>
                </a:lnTo>
                <a:lnTo>
                  <a:pt x="2923" y="294"/>
                </a:lnTo>
                <a:lnTo>
                  <a:pt x="2923" y="294"/>
                </a:lnTo>
                <a:lnTo>
                  <a:pt x="2918" y="294"/>
                </a:lnTo>
                <a:lnTo>
                  <a:pt x="2918" y="298"/>
                </a:lnTo>
                <a:lnTo>
                  <a:pt x="2914" y="298"/>
                </a:lnTo>
                <a:lnTo>
                  <a:pt x="2914" y="298"/>
                </a:lnTo>
                <a:lnTo>
                  <a:pt x="2918" y="298"/>
                </a:lnTo>
                <a:lnTo>
                  <a:pt x="2918" y="298"/>
                </a:lnTo>
                <a:lnTo>
                  <a:pt x="2918" y="298"/>
                </a:lnTo>
                <a:lnTo>
                  <a:pt x="2918" y="298"/>
                </a:lnTo>
                <a:lnTo>
                  <a:pt x="2918" y="298"/>
                </a:lnTo>
                <a:lnTo>
                  <a:pt x="2914" y="298"/>
                </a:lnTo>
                <a:lnTo>
                  <a:pt x="2914" y="298"/>
                </a:lnTo>
                <a:lnTo>
                  <a:pt x="2914" y="298"/>
                </a:lnTo>
                <a:lnTo>
                  <a:pt x="2909" y="303"/>
                </a:lnTo>
                <a:lnTo>
                  <a:pt x="2909" y="303"/>
                </a:lnTo>
                <a:lnTo>
                  <a:pt x="2909" y="303"/>
                </a:lnTo>
                <a:lnTo>
                  <a:pt x="2909" y="303"/>
                </a:lnTo>
                <a:lnTo>
                  <a:pt x="2914" y="303"/>
                </a:lnTo>
                <a:lnTo>
                  <a:pt x="2914" y="303"/>
                </a:lnTo>
                <a:lnTo>
                  <a:pt x="2918" y="303"/>
                </a:lnTo>
                <a:lnTo>
                  <a:pt x="2914" y="303"/>
                </a:lnTo>
                <a:lnTo>
                  <a:pt x="2914" y="303"/>
                </a:lnTo>
                <a:lnTo>
                  <a:pt x="2914" y="308"/>
                </a:lnTo>
                <a:lnTo>
                  <a:pt x="2918" y="308"/>
                </a:lnTo>
                <a:lnTo>
                  <a:pt x="2918" y="308"/>
                </a:lnTo>
                <a:lnTo>
                  <a:pt x="2918" y="308"/>
                </a:lnTo>
                <a:lnTo>
                  <a:pt x="2923" y="308"/>
                </a:lnTo>
                <a:lnTo>
                  <a:pt x="2918" y="308"/>
                </a:lnTo>
                <a:lnTo>
                  <a:pt x="2918" y="312"/>
                </a:lnTo>
                <a:lnTo>
                  <a:pt x="2918" y="312"/>
                </a:lnTo>
                <a:lnTo>
                  <a:pt x="2918" y="308"/>
                </a:lnTo>
                <a:lnTo>
                  <a:pt x="2918" y="308"/>
                </a:lnTo>
                <a:lnTo>
                  <a:pt x="2914" y="308"/>
                </a:lnTo>
                <a:lnTo>
                  <a:pt x="2914" y="308"/>
                </a:lnTo>
                <a:lnTo>
                  <a:pt x="2914" y="308"/>
                </a:lnTo>
                <a:lnTo>
                  <a:pt x="2909" y="308"/>
                </a:lnTo>
                <a:lnTo>
                  <a:pt x="2909" y="312"/>
                </a:lnTo>
                <a:lnTo>
                  <a:pt x="2909" y="312"/>
                </a:lnTo>
                <a:lnTo>
                  <a:pt x="2905" y="312"/>
                </a:lnTo>
                <a:lnTo>
                  <a:pt x="2905" y="312"/>
                </a:lnTo>
                <a:lnTo>
                  <a:pt x="2905" y="312"/>
                </a:lnTo>
                <a:lnTo>
                  <a:pt x="2909" y="312"/>
                </a:lnTo>
                <a:lnTo>
                  <a:pt x="2909" y="312"/>
                </a:lnTo>
                <a:lnTo>
                  <a:pt x="2918" y="312"/>
                </a:lnTo>
                <a:lnTo>
                  <a:pt x="2918" y="312"/>
                </a:lnTo>
                <a:lnTo>
                  <a:pt x="2918" y="312"/>
                </a:lnTo>
                <a:lnTo>
                  <a:pt x="2909" y="312"/>
                </a:lnTo>
                <a:lnTo>
                  <a:pt x="2909" y="312"/>
                </a:lnTo>
                <a:lnTo>
                  <a:pt x="2905" y="317"/>
                </a:lnTo>
                <a:lnTo>
                  <a:pt x="2905" y="312"/>
                </a:lnTo>
                <a:lnTo>
                  <a:pt x="2905" y="317"/>
                </a:lnTo>
                <a:lnTo>
                  <a:pt x="2900" y="317"/>
                </a:lnTo>
                <a:lnTo>
                  <a:pt x="2900" y="317"/>
                </a:lnTo>
                <a:lnTo>
                  <a:pt x="2900" y="317"/>
                </a:lnTo>
                <a:lnTo>
                  <a:pt x="2900" y="317"/>
                </a:lnTo>
                <a:lnTo>
                  <a:pt x="2896" y="317"/>
                </a:lnTo>
                <a:lnTo>
                  <a:pt x="2896" y="321"/>
                </a:lnTo>
                <a:lnTo>
                  <a:pt x="2896" y="321"/>
                </a:lnTo>
                <a:lnTo>
                  <a:pt x="2900" y="321"/>
                </a:lnTo>
                <a:lnTo>
                  <a:pt x="2900" y="321"/>
                </a:lnTo>
                <a:lnTo>
                  <a:pt x="2900" y="321"/>
                </a:lnTo>
                <a:lnTo>
                  <a:pt x="2896" y="321"/>
                </a:lnTo>
                <a:lnTo>
                  <a:pt x="2896" y="321"/>
                </a:lnTo>
                <a:lnTo>
                  <a:pt x="2896" y="321"/>
                </a:lnTo>
                <a:lnTo>
                  <a:pt x="2891" y="321"/>
                </a:lnTo>
                <a:lnTo>
                  <a:pt x="2891" y="326"/>
                </a:lnTo>
                <a:lnTo>
                  <a:pt x="2891" y="326"/>
                </a:lnTo>
                <a:lnTo>
                  <a:pt x="2891" y="326"/>
                </a:lnTo>
                <a:lnTo>
                  <a:pt x="2891" y="330"/>
                </a:lnTo>
                <a:lnTo>
                  <a:pt x="2891" y="330"/>
                </a:lnTo>
                <a:lnTo>
                  <a:pt x="2896" y="330"/>
                </a:lnTo>
                <a:lnTo>
                  <a:pt x="2896" y="330"/>
                </a:lnTo>
                <a:lnTo>
                  <a:pt x="2896" y="330"/>
                </a:lnTo>
                <a:lnTo>
                  <a:pt x="2896" y="330"/>
                </a:lnTo>
                <a:lnTo>
                  <a:pt x="2900" y="330"/>
                </a:lnTo>
                <a:lnTo>
                  <a:pt x="2900" y="330"/>
                </a:lnTo>
                <a:lnTo>
                  <a:pt x="2900" y="330"/>
                </a:lnTo>
                <a:lnTo>
                  <a:pt x="2900" y="330"/>
                </a:lnTo>
                <a:lnTo>
                  <a:pt x="2896" y="335"/>
                </a:lnTo>
                <a:lnTo>
                  <a:pt x="2896" y="335"/>
                </a:lnTo>
                <a:lnTo>
                  <a:pt x="2887" y="335"/>
                </a:lnTo>
                <a:lnTo>
                  <a:pt x="2887" y="335"/>
                </a:lnTo>
                <a:lnTo>
                  <a:pt x="2891" y="335"/>
                </a:lnTo>
                <a:lnTo>
                  <a:pt x="2891" y="335"/>
                </a:lnTo>
                <a:lnTo>
                  <a:pt x="2891" y="339"/>
                </a:lnTo>
                <a:lnTo>
                  <a:pt x="2887" y="339"/>
                </a:lnTo>
                <a:lnTo>
                  <a:pt x="2887" y="339"/>
                </a:lnTo>
                <a:lnTo>
                  <a:pt x="2887" y="339"/>
                </a:lnTo>
                <a:lnTo>
                  <a:pt x="2882" y="344"/>
                </a:lnTo>
                <a:lnTo>
                  <a:pt x="2882" y="344"/>
                </a:lnTo>
                <a:lnTo>
                  <a:pt x="2878" y="344"/>
                </a:lnTo>
                <a:lnTo>
                  <a:pt x="2878" y="348"/>
                </a:lnTo>
                <a:lnTo>
                  <a:pt x="2878" y="348"/>
                </a:lnTo>
                <a:lnTo>
                  <a:pt x="2878" y="348"/>
                </a:lnTo>
                <a:lnTo>
                  <a:pt x="2882" y="348"/>
                </a:lnTo>
                <a:lnTo>
                  <a:pt x="2882" y="348"/>
                </a:lnTo>
                <a:lnTo>
                  <a:pt x="2882" y="353"/>
                </a:lnTo>
                <a:lnTo>
                  <a:pt x="2882" y="353"/>
                </a:lnTo>
                <a:lnTo>
                  <a:pt x="2882" y="353"/>
                </a:lnTo>
                <a:lnTo>
                  <a:pt x="2887" y="348"/>
                </a:lnTo>
                <a:lnTo>
                  <a:pt x="2887" y="348"/>
                </a:lnTo>
                <a:lnTo>
                  <a:pt x="2887" y="348"/>
                </a:lnTo>
                <a:lnTo>
                  <a:pt x="2887" y="353"/>
                </a:lnTo>
                <a:lnTo>
                  <a:pt x="2882" y="353"/>
                </a:lnTo>
                <a:lnTo>
                  <a:pt x="2882" y="353"/>
                </a:lnTo>
                <a:lnTo>
                  <a:pt x="2882" y="353"/>
                </a:lnTo>
                <a:lnTo>
                  <a:pt x="2878" y="353"/>
                </a:lnTo>
                <a:lnTo>
                  <a:pt x="2873" y="357"/>
                </a:lnTo>
                <a:lnTo>
                  <a:pt x="2869" y="357"/>
                </a:lnTo>
                <a:lnTo>
                  <a:pt x="2869" y="357"/>
                </a:lnTo>
                <a:lnTo>
                  <a:pt x="2869" y="357"/>
                </a:lnTo>
                <a:lnTo>
                  <a:pt x="2869" y="357"/>
                </a:lnTo>
                <a:lnTo>
                  <a:pt x="2873" y="357"/>
                </a:lnTo>
                <a:lnTo>
                  <a:pt x="2873" y="357"/>
                </a:lnTo>
                <a:lnTo>
                  <a:pt x="2873" y="362"/>
                </a:lnTo>
                <a:lnTo>
                  <a:pt x="2869" y="362"/>
                </a:lnTo>
                <a:lnTo>
                  <a:pt x="2869" y="362"/>
                </a:lnTo>
                <a:lnTo>
                  <a:pt x="2864" y="362"/>
                </a:lnTo>
                <a:lnTo>
                  <a:pt x="2864" y="362"/>
                </a:lnTo>
                <a:lnTo>
                  <a:pt x="2864" y="366"/>
                </a:lnTo>
                <a:lnTo>
                  <a:pt x="2860" y="366"/>
                </a:lnTo>
                <a:lnTo>
                  <a:pt x="2855" y="371"/>
                </a:lnTo>
                <a:lnTo>
                  <a:pt x="2851" y="371"/>
                </a:lnTo>
                <a:lnTo>
                  <a:pt x="2851" y="375"/>
                </a:lnTo>
                <a:lnTo>
                  <a:pt x="2851" y="375"/>
                </a:lnTo>
                <a:lnTo>
                  <a:pt x="2851" y="375"/>
                </a:lnTo>
                <a:lnTo>
                  <a:pt x="2846" y="375"/>
                </a:lnTo>
                <a:lnTo>
                  <a:pt x="2846" y="380"/>
                </a:lnTo>
                <a:lnTo>
                  <a:pt x="2846" y="380"/>
                </a:lnTo>
                <a:lnTo>
                  <a:pt x="2846" y="380"/>
                </a:lnTo>
                <a:lnTo>
                  <a:pt x="2851" y="380"/>
                </a:lnTo>
                <a:lnTo>
                  <a:pt x="2851" y="380"/>
                </a:lnTo>
                <a:lnTo>
                  <a:pt x="2851" y="380"/>
                </a:lnTo>
                <a:lnTo>
                  <a:pt x="2851" y="384"/>
                </a:lnTo>
                <a:lnTo>
                  <a:pt x="2855" y="384"/>
                </a:lnTo>
                <a:lnTo>
                  <a:pt x="2855" y="380"/>
                </a:lnTo>
                <a:lnTo>
                  <a:pt x="2864" y="380"/>
                </a:lnTo>
                <a:lnTo>
                  <a:pt x="2864" y="375"/>
                </a:lnTo>
                <a:lnTo>
                  <a:pt x="2864" y="375"/>
                </a:lnTo>
                <a:lnTo>
                  <a:pt x="2864" y="375"/>
                </a:lnTo>
                <a:lnTo>
                  <a:pt x="2864" y="375"/>
                </a:lnTo>
                <a:lnTo>
                  <a:pt x="2869" y="375"/>
                </a:lnTo>
                <a:lnTo>
                  <a:pt x="2869" y="371"/>
                </a:lnTo>
                <a:lnTo>
                  <a:pt x="2869" y="375"/>
                </a:lnTo>
                <a:lnTo>
                  <a:pt x="2873" y="375"/>
                </a:lnTo>
                <a:lnTo>
                  <a:pt x="2869" y="375"/>
                </a:lnTo>
                <a:lnTo>
                  <a:pt x="2869" y="375"/>
                </a:lnTo>
                <a:lnTo>
                  <a:pt x="2869" y="375"/>
                </a:lnTo>
                <a:lnTo>
                  <a:pt x="2869" y="375"/>
                </a:lnTo>
                <a:lnTo>
                  <a:pt x="2869" y="375"/>
                </a:lnTo>
                <a:lnTo>
                  <a:pt x="2869" y="375"/>
                </a:lnTo>
                <a:lnTo>
                  <a:pt x="2869" y="380"/>
                </a:lnTo>
                <a:lnTo>
                  <a:pt x="2869" y="380"/>
                </a:lnTo>
                <a:lnTo>
                  <a:pt x="2864" y="380"/>
                </a:lnTo>
                <a:lnTo>
                  <a:pt x="2864" y="380"/>
                </a:lnTo>
                <a:lnTo>
                  <a:pt x="2860" y="380"/>
                </a:lnTo>
                <a:lnTo>
                  <a:pt x="2860" y="380"/>
                </a:lnTo>
                <a:lnTo>
                  <a:pt x="2860" y="384"/>
                </a:lnTo>
                <a:lnTo>
                  <a:pt x="2864" y="384"/>
                </a:lnTo>
                <a:lnTo>
                  <a:pt x="2860" y="384"/>
                </a:lnTo>
                <a:lnTo>
                  <a:pt x="2860" y="384"/>
                </a:lnTo>
                <a:lnTo>
                  <a:pt x="2855" y="384"/>
                </a:lnTo>
                <a:lnTo>
                  <a:pt x="2855" y="384"/>
                </a:lnTo>
                <a:lnTo>
                  <a:pt x="2855" y="384"/>
                </a:lnTo>
                <a:lnTo>
                  <a:pt x="2851" y="384"/>
                </a:lnTo>
                <a:lnTo>
                  <a:pt x="2851" y="384"/>
                </a:lnTo>
                <a:lnTo>
                  <a:pt x="2851" y="384"/>
                </a:lnTo>
                <a:lnTo>
                  <a:pt x="2851" y="384"/>
                </a:lnTo>
                <a:lnTo>
                  <a:pt x="2851" y="384"/>
                </a:lnTo>
                <a:lnTo>
                  <a:pt x="2851" y="380"/>
                </a:lnTo>
                <a:lnTo>
                  <a:pt x="2846" y="380"/>
                </a:lnTo>
                <a:lnTo>
                  <a:pt x="2846" y="380"/>
                </a:lnTo>
                <a:lnTo>
                  <a:pt x="2846" y="380"/>
                </a:lnTo>
                <a:lnTo>
                  <a:pt x="2842" y="384"/>
                </a:lnTo>
                <a:lnTo>
                  <a:pt x="2842" y="384"/>
                </a:lnTo>
                <a:lnTo>
                  <a:pt x="2842" y="384"/>
                </a:lnTo>
                <a:lnTo>
                  <a:pt x="2842" y="380"/>
                </a:lnTo>
                <a:lnTo>
                  <a:pt x="2842" y="380"/>
                </a:lnTo>
                <a:lnTo>
                  <a:pt x="2837" y="380"/>
                </a:lnTo>
                <a:lnTo>
                  <a:pt x="2837" y="380"/>
                </a:lnTo>
                <a:lnTo>
                  <a:pt x="2833" y="380"/>
                </a:lnTo>
                <a:lnTo>
                  <a:pt x="2833" y="384"/>
                </a:lnTo>
                <a:lnTo>
                  <a:pt x="2833" y="384"/>
                </a:lnTo>
                <a:lnTo>
                  <a:pt x="2833" y="384"/>
                </a:lnTo>
                <a:lnTo>
                  <a:pt x="2833" y="384"/>
                </a:lnTo>
                <a:lnTo>
                  <a:pt x="2833" y="384"/>
                </a:lnTo>
                <a:lnTo>
                  <a:pt x="2837" y="384"/>
                </a:lnTo>
                <a:lnTo>
                  <a:pt x="2837" y="384"/>
                </a:lnTo>
                <a:lnTo>
                  <a:pt x="2833" y="384"/>
                </a:lnTo>
                <a:lnTo>
                  <a:pt x="2833" y="389"/>
                </a:lnTo>
                <a:lnTo>
                  <a:pt x="2828" y="389"/>
                </a:lnTo>
                <a:lnTo>
                  <a:pt x="2828" y="389"/>
                </a:lnTo>
                <a:lnTo>
                  <a:pt x="2828" y="389"/>
                </a:lnTo>
                <a:lnTo>
                  <a:pt x="2833" y="393"/>
                </a:lnTo>
                <a:lnTo>
                  <a:pt x="2833" y="393"/>
                </a:lnTo>
                <a:lnTo>
                  <a:pt x="2837" y="393"/>
                </a:lnTo>
                <a:lnTo>
                  <a:pt x="2833" y="393"/>
                </a:lnTo>
                <a:lnTo>
                  <a:pt x="2828" y="393"/>
                </a:lnTo>
                <a:lnTo>
                  <a:pt x="2828" y="389"/>
                </a:lnTo>
                <a:lnTo>
                  <a:pt x="2824" y="389"/>
                </a:lnTo>
                <a:lnTo>
                  <a:pt x="2824" y="389"/>
                </a:lnTo>
                <a:lnTo>
                  <a:pt x="2824" y="389"/>
                </a:lnTo>
                <a:lnTo>
                  <a:pt x="2824" y="389"/>
                </a:lnTo>
                <a:lnTo>
                  <a:pt x="2819" y="393"/>
                </a:lnTo>
                <a:lnTo>
                  <a:pt x="2815" y="393"/>
                </a:lnTo>
                <a:lnTo>
                  <a:pt x="2815" y="393"/>
                </a:lnTo>
                <a:lnTo>
                  <a:pt x="2815" y="393"/>
                </a:lnTo>
                <a:lnTo>
                  <a:pt x="2810" y="398"/>
                </a:lnTo>
                <a:lnTo>
                  <a:pt x="2810" y="398"/>
                </a:lnTo>
                <a:lnTo>
                  <a:pt x="2810" y="398"/>
                </a:lnTo>
                <a:lnTo>
                  <a:pt x="2815" y="398"/>
                </a:lnTo>
                <a:lnTo>
                  <a:pt x="2815" y="398"/>
                </a:lnTo>
                <a:lnTo>
                  <a:pt x="2819" y="398"/>
                </a:lnTo>
                <a:lnTo>
                  <a:pt x="2819" y="398"/>
                </a:lnTo>
                <a:lnTo>
                  <a:pt x="2828" y="398"/>
                </a:lnTo>
                <a:lnTo>
                  <a:pt x="2828" y="398"/>
                </a:lnTo>
                <a:lnTo>
                  <a:pt x="2824" y="398"/>
                </a:lnTo>
                <a:lnTo>
                  <a:pt x="2819" y="398"/>
                </a:lnTo>
                <a:lnTo>
                  <a:pt x="2819" y="398"/>
                </a:lnTo>
                <a:lnTo>
                  <a:pt x="2819" y="398"/>
                </a:lnTo>
                <a:lnTo>
                  <a:pt x="2824" y="398"/>
                </a:lnTo>
                <a:lnTo>
                  <a:pt x="2824" y="402"/>
                </a:lnTo>
                <a:lnTo>
                  <a:pt x="2824" y="402"/>
                </a:lnTo>
                <a:lnTo>
                  <a:pt x="2819" y="402"/>
                </a:lnTo>
                <a:lnTo>
                  <a:pt x="2819" y="398"/>
                </a:lnTo>
                <a:lnTo>
                  <a:pt x="2815" y="398"/>
                </a:lnTo>
                <a:lnTo>
                  <a:pt x="2810" y="398"/>
                </a:lnTo>
                <a:lnTo>
                  <a:pt x="2810" y="398"/>
                </a:lnTo>
                <a:lnTo>
                  <a:pt x="2805" y="398"/>
                </a:lnTo>
                <a:lnTo>
                  <a:pt x="2805" y="398"/>
                </a:lnTo>
                <a:lnTo>
                  <a:pt x="2805" y="398"/>
                </a:lnTo>
                <a:lnTo>
                  <a:pt x="2805" y="402"/>
                </a:lnTo>
                <a:lnTo>
                  <a:pt x="2805" y="402"/>
                </a:lnTo>
                <a:lnTo>
                  <a:pt x="2801" y="402"/>
                </a:lnTo>
                <a:lnTo>
                  <a:pt x="2801" y="402"/>
                </a:lnTo>
                <a:lnTo>
                  <a:pt x="2805" y="402"/>
                </a:lnTo>
                <a:lnTo>
                  <a:pt x="2805" y="402"/>
                </a:lnTo>
                <a:lnTo>
                  <a:pt x="2810" y="402"/>
                </a:lnTo>
                <a:lnTo>
                  <a:pt x="2810" y="402"/>
                </a:lnTo>
                <a:lnTo>
                  <a:pt x="2810" y="402"/>
                </a:lnTo>
                <a:lnTo>
                  <a:pt x="2805" y="402"/>
                </a:lnTo>
                <a:lnTo>
                  <a:pt x="2801" y="402"/>
                </a:lnTo>
                <a:lnTo>
                  <a:pt x="2801" y="402"/>
                </a:lnTo>
                <a:lnTo>
                  <a:pt x="2801" y="402"/>
                </a:lnTo>
                <a:lnTo>
                  <a:pt x="2801" y="402"/>
                </a:lnTo>
                <a:lnTo>
                  <a:pt x="2796" y="402"/>
                </a:lnTo>
                <a:lnTo>
                  <a:pt x="2796" y="402"/>
                </a:lnTo>
                <a:lnTo>
                  <a:pt x="2796" y="407"/>
                </a:lnTo>
                <a:lnTo>
                  <a:pt x="2796" y="407"/>
                </a:lnTo>
                <a:lnTo>
                  <a:pt x="2792" y="407"/>
                </a:lnTo>
                <a:lnTo>
                  <a:pt x="2792" y="407"/>
                </a:lnTo>
                <a:lnTo>
                  <a:pt x="2792" y="407"/>
                </a:lnTo>
                <a:lnTo>
                  <a:pt x="2792" y="407"/>
                </a:lnTo>
                <a:lnTo>
                  <a:pt x="2792" y="407"/>
                </a:lnTo>
                <a:lnTo>
                  <a:pt x="2787" y="411"/>
                </a:lnTo>
                <a:lnTo>
                  <a:pt x="2792" y="411"/>
                </a:lnTo>
                <a:lnTo>
                  <a:pt x="2792" y="411"/>
                </a:lnTo>
                <a:lnTo>
                  <a:pt x="2792" y="411"/>
                </a:lnTo>
                <a:lnTo>
                  <a:pt x="2796" y="411"/>
                </a:lnTo>
                <a:lnTo>
                  <a:pt x="2801" y="416"/>
                </a:lnTo>
                <a:lnTo>
                  <a:pt x="2805" y="416"/>
                </a:lnTo>
                <a:lnTo>
                  <a:pt x="2810" y="411"/>
                </a:lnTo>
                <a:lnTo>
                  <a:pt x="2810" y="411"/>
                </a:lnTo>
                <a:lnTo>
                  <a:pt x="2805" y="416"/>
                </a:lnTo>
                <a:lnTo>
                  <a:pt x="2801" y="416"/>
                </a:lnTo>
                <a:lnTo>
                  <a:pt x="2796" y="416"/>
                </a:lnTo>
                <a:lnTo>
                  <a:pt x="2792" y="411"/>
                </a:lnTo>
                <a:lnTo>
                  <a:pt x="2787" y="411"/>
                </a:lnTo>
                <a:lnTo>
                  <a:pt x="2787" y="411"/>
                </a:lnTo>
                <a:lnTo>
                  <a:pt x="2787" y="411"/>
                </a:lnTo>
                <a:lnTo>
                  <a:pt x="2787" y="416"/>
                </a:lnTo>
                <a:lnTo>
                  <a:pt x="2787" y="416"/>
                </a:lnTo>
                <a:lnTo>
                  <a:pt x="2787" y="416"/>
                </a:lnTo>
                <a:lnTo>
                  <a:pt x="2787" y="416"/>
                </a:lnTo>
                <a:lnTo>
                  <a:pt x="2792" y="421"/>
                </a:lnTo>
                <a:lnTo>
                  <a:pt x="2792" y="421"/>
                </a:lnTo>
                <a:lnTo>
                  <a:pt x="2792" y="421"/>
                </a:lnTo>
                <a:lnTo>
                  <a:pt x="2792" y="421"/>
                </a:lnTo>
                <a:lnTo>
                  <a:pt x="2792" y="421"/>
                </a:lnTo>
                <a:lnTo>
                  <a:pt x="2787" y="421"/>
                </a:lnTo>
                <a:lnTo>
                  <a:pt x="2787" y="421"/>
                </a:lnTo>
                <a:lnTo>
                  <a:pt x="2787" y="425"/>
                </a:lnTo>
                <a:lnTo>
                  <a:pt x="2787" y="425"/>
                </a:lnTo>
                <a:lnTo>
                  <a:pt x="2792" y="430"/>
                </a:lnTo>
                <a:lnTo>
                  <a:pt x="2792" y="430"/>
                </a:lnTo>
                <a:lnTo>
                  <a:pt x="2796" y="425"/>
                </a:lnTo>
                <a:lnTo>
                  <a:pt x="2801" y="425"/>
                </a:lnTo>
                <a:lnTo>
                  <a:pt x="2805" y="430"/>
                </a:lnTo>
                <a:lnTo>
                  <a:pt x="2805" y="425"/>
                </a:lnTo>
                <a:lnTo>
                  <a:pt x="2805" y="425"/>
                </a:lnTo>
                <a:lnTo>
                  <a:pt x="2810" y="425"/>
                </a:lnTo>
                <a:lnTo>
                  <a:pt x="2810" y="425"/>
                </a:lnTo>
                <a:lnTo>
                  <a:pt x="2810" y="425"/>
                </a:lnTo>
                <a:lnTo>
                  <a:pt x="2810" y="425"/>
                </a:lnTo>
                <a:lnTo>
                  <a:pt x="2810" y="425"/>
                </a:lnTo>
                <a:lnTo>
                  <a:pt x="2815" y="425"/>
                </a:lnTo>
                <a:lnTo>
                  <a:pt x="2815" y="425"/>
                </a:lnTo>
                <a:lnTo>
                  <a:pt x="2819" y="425"/>
                </a:lnTo>
                <a:lnTo>
                  <a:pt x="2819" y="425"/>
                </a:lnTo>
                <a:lnTo>
                  <a:pt x="2819" y="425"/>
                </a:lnTo>
                <a:lnTo>
                  <a:pt x="2819" y="425"/>
                </a:lnTo>
                <a:lnTo>
                  <a:pt x="2819" y="421"/>
                </a:lnTo>
                <a:lnTo>
                  <a:pt x="2819" y="421"/>
                </a:lnTo>
                <a:lnTo>
                  <a:pt x="2819" y="425"/>
                </a:lnTo>
                <a:lnTo>
                  <a:pt x="2819" y="425"/>
                </a:lnTo>
                <a:lnTo>
                  <a:pt x="2819" y="425"/>
                </a:lnTo>
                <a:lnTo>
                  <a:pt x="2819" y="425"/>
                </a:lnTo>
                <a:lnTo>
                  <a:pt x="2815" y="430"/>
                </a:lnTo>
                <a:lnTo>
                  <a:pt x="2815" y="430"/>
                </a:lnTo>
                <a:lnTo>
                  <a:pt x="2815" y="430"/>
                </a:lnTo>
                <a:lnTo>
                  <a:pt x="2815" y="430"/>
                </a:lnTo>
                <a:lnTo>
                  <a:pt x="2815" y="430"/>
                </a:lnTo>
                <a:lnTo>
                  <a:pt x="2815" y="430"/>
                </a:lnTo>
                <a:lnTo>
                  <a:pt x="2810" y="430"/>
                </a:lnTo>
                <a:lnTo>
                  <a:pt x="2810" y="425"/>
                </a:lnTo>
                <a:lnTo>
                  <a:pt x="2810" y="430"/>
                </a:lnTo>
                <a:lnTo>
                  <a:pt x="2805" y="430"/>
                </a:lnTo>
                <a:lnTo>
                  <a:pt x="2805" y="430"/>
                </a:lnTo>
                <a:lnTo>
                  <a:pt x="2801" y="430"/>
                </a:lnTo>
                <a:lnTo>
                  <a:pt x="2792" y="430"/>
                </a:lnTo>
                <a:lnTo>
                  <a:pt x="2792" y="430"/>
                </a:lnTo>
                <a:lnTo>
                  <a:pt x="2787" y="430"/>
                </a:lnTo>
                <a:lnTo>
                  <a:pt x="2787" y="430"/>
                </a:lnTo>
                <a:lnTo>
                  <a:pt x="2787" y="430"/>
                </a:lnTo>
                <a:lnTo>
                  <a:pt x="2787" y="430"/>
                </a:lnTo>
                <a:lnTo>
                  <a:pt x="2787" y="434"/>
                </a:lnTo>
                <a:lnTo>
                  <a:pt x="2787" y="434"/>
                </a:lnTo>
                <a:lnTo>
                  <a:pt x="2787" y="439"/>
                </a:lnTo>
                <a:lnTo>
                  <a:pt x="2792" y="439"/>
                </a:lnTo>
                <a:lnTo>
                  <a:pt x="2792" y="439"/>
                </a:lnTo>
                <a:lnTo>
                  <a:pt x="2796" y="434"/>
                </a:lnTo>
                <a:lnTo>
                  <a:pt x="2796" y="434"/>
                </a:lnTo>
                <a:lnTo>
                  <a:pt x="2792" y="439"/>
                </a:lnTo>
                <a:lnTo>
                  <a:pt x="2787" y="439"/>
                </a:lnTo>
                <a:lnTo>
                  <a:pt x="2787" y="439"/>
                </a:lnTo>
                <a:lnTo>
                  <a:pt x="2787" y="443"/>
                </a:lnTo>
                <a:lnTo>
                  <a:pt x="2792" y="443"/>
                </a:lnTo>
                <a:lnTo>
                  <a:pt x="2792" y="448"/>
                </a:lnTo>
                <a:lnTo>
                  <a:pt x="2792" y="448"/>
                </a:lnTo>
                <a:lnTo>
                  <a:pt x="2796" y="448"/>
                </a:lnTo>
                <a:lnTo>
                  <a:pt x="2796" y="448"/>
                </a:lnTo>
                <a:lnTo>
                  <a:pt x="2792" y="448"/>
                </a:lnTo>
                <a:lnTo>
                  <a:pt x="2792" y="448"/>
                </a:lnTo>
                <a:lnTo>
                  <a:pt x="2792" y="448"/>
                </a:lnTo>
                <a:lnTo>
                  <a:pt x="2787" y="448"/>
                </a:lnTo>
                <a:lnTo>
                  <a:pt x="2787" y="448"/>
                </a:lnTo>
                <a:lnTo>
                  <a:pt x="2787" y="448"/>
                </a:lnTo>
                <a:lnTo>
                  <a:pt x="2787" y="452"/>
                </a:lnTo>
                <a:lnTo>
                  <a:pt x="2787" y="452"/>
                </a:lnTo>
                <a:lnTo>
                  <a:pt x="2787" y="452"/>
                </a:lnTo>
                <a:lnTo>
                  <a:pt x="2787" y="457"/>
                </a:lnTo>
                <a:lnTo>
                  <a:pt x="2787" y="457"/>
                </a:lnTo>
                <a:lnTo>
                  <a:pt x="2787" y="457"/>
                </a:lnTo>
                <a:lnTo>
                  <a:pt x="2787" y="457"/>
                </a:lnTo>
                <a:lnTo>
                  <a:pt x="2787" y="452"/>
                </a:lnTo>
                <a:lnTo>
                  <a:pt x="2792" y="452"/>
                </a:lnTo>
                <a:lnTo>
                  <a:pt x="2792" y="452"/>
                </a:lnTo>
                <a:lnTo>
                  <a:pt x="2792" y="452"/>
                </a:lnTo>
                <a:lnTo>
                  <a:pt x="2796" y="448"/>
                </a:lnTo>
                <a:lnTo>
                  <a:pt x="2796" y="448"/>
                </a:lnTo>
                <a:lnTo>
                  <a:pt x="2796" y="448"/>
                </a:lnTo>
                <a:lnTo>
                  <a:pt x="2796" y="448"/>
                </a:lnTo>
                <a:lnTo>
                  <a:pt x="2801" y="443"/>
                </a:lnTo>
                <a:lnTo>
                  <a:pt x="2801" y="443"/>
                </a:lnTo>
                <a:lnTo>
                  <a:pt x="2801" y="443"/>
                </a:lnTo>
                <a:lnTo>
                  <a:pt x="2805" y="439"/>
                </a:lnTo>
                <a:lnTo>
                  <a:pt x="2810" y="439"/>
                </a:lnTo>
                <a:lnTo>
                  <a:pt x="2815" y="439"/>
                </a:lnTo>
                <a:lnTo>
                  <a:pt x="2815" y="439"/>
                </a:lnTo>
                <a:lnTo>
                  <a:pt x="2810" y="439"/>
                </a:lnTo>
                <a:lnTo>
                  <a:pt x="2810" y="439"/>
                </a:lnTo>
                <a:lnTo>
                  <a:pt x="2810" y="443"/>
                </a:lnTo>
                <a:lnTo>
                  <a:pt x="2805" y="448"/>
                </a:lnTo>
                <a:lnTo>
                  <a:pt x="2805" y="443"/>
                </a:lnTo>
                <a:lnTo>
                  <a:pt x="2805" y="443"/>
                </a:lnTo>
                <a:lnTo>
                  <a:pt x="2805" y="443"/>
                </a:lnTo>
                <a:lnTo>
                  <a:pt x="2805" y="443"/>
                </a:lnTo>
                <a:lnTo>
                  <a:pt x="2801" y="443"/>
                </a:lnTo>
                <a:lnTo>
                  <a:pt x="2801" y="448"/>
                </a:lnTo>
                <a:lnTo>
                  <a:pt x="2801" y="448"/>
                </a:lnTo>
                <a:lnTo>
                  <a:pt x="2801" y="448"/>
                </a:lnTo>
                <a:lnTo>
                  <a:pt x="2801" y="448"/>
                </a:lnTo>
                <a:lnTo>
                  <a:pt x="2796" y="452"/>
                </a:lnTo>
                <a:lnTo>
                  <a:pt x="2796" y="452"/>
                </a:lnTo>
                <a:lnTo>
                  <a:pt x="2796" y="452"/>
                </a:lnTo>
                <a:lnTo>
                  <a:pt x="2796" y="452"/>
                </a:lnTo>
                <a:lnTo>
                  <a:pt x="2801" y="452"/>
                </a:lnTo>
                <a:lnTo>
                  <a:pt x="2801" y="452"/>
                </a:lnTo>
                <a:lnTo>
                  <a:pt x="2801" y="452"/>
                </a:lnTo>
                <a:lnTo>
                  <a:pt x="2801" y="452"/>
                </a:lnTo>
                <a:lnTo>
                  <a:pt x="2801" y="452"/>
                </a:lnTo>
                <a:lnTo>
                  <a:pt x="2796" y="452"/>
                </a:lnTo>
                <a:lnTo>
                  <a:pt x="2796" y="457"/>
                </a:lnTo>
                <a:lnTo>
                  <a:pt x="2792" y="457"/>
                </a:lnTo>
                <a:lnTo>
                  <a:pt x="2792" y="452"/>
                </a:lnTo>
                <a:lnTo>
                  <a:pt x="2792" y="452"/>
                </a:lnTo>
                <a:lnTo>
                  <a:pt x="2792" y="457"/>
                </a:lnTo>
                <a:lnTo>
                  <a:pt x="2792" y="457"/>
                </a:lnTo>
                <a:lnTo>
                  <a:pt x="2787" y="457"/>
                </a:lnTo>
                <a:lnTo>
                  <a:pt x="2787" y="457"/>
                </a:lnTo>
                <a:lnTo>
                  <a:pt x="2787" y="461"/>
                </a:lnTo>
                <a:lnTo>
                  <a:pt x="2787" y="466"/>
                </a:lnTo>
                <a:lnTo>
                  <a:pt x="2792" y="466"/>
                </a:lnTo>
                <a:lnTo>
                  <a:pt x="2792" y="466"/>
                </a:lnTo>
                <a:lnTo>
                  <a:pt x="2792" y="461"/>
                </a:lnTo>
                <a:lnTo>
                  <a:pt x="2796" y="461"/>
                </a:lnTo>
                <a:lnTo>
                  <a:pt x="2796" y="461"/>
                </a:lnTo>
                <a:lnTo>
                  <a:pt x="2796" y="461"/>
                </a:lnTo>
                <a:lnTo>
                  <a:pt x="2801" y="461"/>
                </a:lnTo>
                <a:lnTo>
                  <a:pt x="2801" y="457"/>
                </a:lnTo>
                <a:lnTo>
                  <a:pt x="2801" y="457"/>
                </a:lnTo>
                <a:lnTo>
                  <a:pt x="2805" y="457"/>
                </a:lnTo>
                <a:lnTo>
                  <a:pt x="2805" y="457"/>
                </a:lnTo>
                <a:lnTo>
                  <a:pt x="2805" y="457"/>
                </a:lnTo>
                <a:lnTo>
                  <a:pt x="2801" y="461"/>
                </a:lnTo>
                <a:lnTo>
                  <a:pt x="2801" y="461"/>
                </a:lnTo>
                <a:lnTo>
                  <a:pt x="2796" y="461"/>
                </a:lnTo>
                <a:lnTo>
                  <a:pt x="2796" y="461"/>
                </a:lnTo>
                <a:lnTo>
                  <a:pt x="2796" y="466"/>
                </a:lnTo>
                <a:lnTo>
                  <a:pt x="2796" y="466"/>
                </a:lnTo>
                <a:lnTo>
                  <a:pt x="2796" y="466"/>
                </a:lnTo>
                <a:lnTo>
                  <a:pt x="2796" y="466"/>
                </a:lnTo>
                <a:lnTo>
                  <a:pt x="2801" y="466"/>
                </a:lnTo>
                <a:lnTo>
                  <a:pt x="2801" y="470"/>
                </a:lnTo>
                <a:lnTo>
                  <a:pt x="2805" y="466"/>
                </a:lnTo>
                <a:lnTo>
                  <a:pt x="2805" y="466"/>
                </a:lnTo>
                <a:lnTo>
                  <a:pt x="2801" y="470"/>
                </a:lnTo>
                <a:lnTo>
                  <a:pt x="2801" y="470"/>
                </a:lnTo>
                <a:lnTo>
                  <a:pt x="2801" y="470"/>
                </a:lnTo>
                <a:lnTo>
                  <a:pt x="2796" y="470"/>
                </a:lnTo>
                <a:lnTo>
                  <a:pt x="2792" y="466"/>
                </a:lnTo>
                <a:lnTo>
                  <a:pt x="2792" y="466"/>
                </a:lnTo>
                <a:lnTo>
                  <a:pt x="2792" y="470"/>
                </a:lnTo>
                <a:lnTo>
                  <a:pt x="2792" y="475"/>
                </a:lnTo>
                <a:lnTo>
                  <a:pt x="2792" y="475"/>
                </a:lnTo>
                <a:lnTo>
                  <a:pt x="2796" y="475"/>
                </a:lnTo>
                <a:lnTo>
                  <a:pt x="2796" y="479"/>
                </a:lnTo>
                <a:lnTo>
                  <a:pt x="2801" y="479"/>
                </a:lnTo>
                <a:lnTo>
                  <a:pt x="2805" y="479"/>
                </a:lnTo>
                <a:lnTo>
                  <a:pt x="2805" y="479"/>
                </a:lnTo>
                <a:lnTo>
                  <a:pt x="2805" y="479"/>
                </a:lnTo>
                <a:lnTo>
                  <a:pt x="2805" y="479"/>
                </a:lnTo>
                <a:lnTo>
                  <a:pt x="2805" y="484"/>
                </a:lnTo>
                <a:lnTo>
                  <a:pt x="2810" y="484"/>
                </a:lnTo>
                <a:lnTo>
                  <a:pt x="2805" y="484"/>
                </a:lnTo>
                <a:lnTo>
                  <a:pt x="2805" y="484"/>
                </a:lnTo>
                <a:lnTo>
                  <a:pt x="2805" y="484"/>
                </a:lnTo>
                <a:lnTo>
                  <a:pt x="2810" y="484"/>
                </a:lnTo>
                <a:lnTo>
                  <a:pt x="2810" y="484"/>
                </a:lnTo>
                <a:lnTo>
                  <a:pt x="2810" y="484"/>
                </a:lnTo>
                <a:lnTo>
                  <a:pt x="2810" y="484"/>
                </a:lnTo>
                <a:lnTo>
                  <a:pt x="2810" y="484"/>
                </a:lnTo>
                <a:lnTo>
                  <a:pt x="2810" y="484"/>
                </a:lnTo>
                <a:lnTo>
                  <a:pt x="2810" y="484"/>
                </a:lnTo>
                <a:lnTo>
                  <a:pt x="2810" y="484"/>
                </a:lnTo>
                <a:lnTo>
                  <a:pt x="2810" y="484"/>
                </a:lnTo>
                <a:lnTo>
                  <a:pt x="2810" y="484"/>
                </a:lnTo>
                <a:lnTo>
                  <a:pt x="2815" y="484"/>
                </a:lnTo>
                <a:lnTo>
                  <a:pt x="2819" y="484"/>
                </a:lnTo>
                <a:lnTo>
                  <a:pt x="2824" y="484"/>
                </a:lnTo>
                <a:lnTo>
                  <a:pt x="2828" y="484"/>
                </a:lnTo>
                <a:lnTo>
                  <a:pt x="2828" y="484"/>
                </a:lnTo>
                <a:lnTo>
                  <a:pt x="2828" y="484"/>
                </a:lnTo>
                <a:lnTo>
                  <a:pt x="2833" y="479"/>
                </a:lnTo>
                <a:lnTo>
                  <a:pt x="2837" y="475"/>
                </a:lnTo>
                <a:lnTo>
                  <a:pt x="2842" y="475"/>
                </a:lnTo>
                <a:lnTo>
                  <a:pt x="2842" y="475"/>
                </a:lnTo>
                <a:lnTo>
                  <a:pt x="2842" y="470"/>
                </a:lnTo>
                <a:lnTo>
                  <a:pt x="2842" y="470"/>
                </a:lnTo>
                <a:lnTo>
                  <a:pt x="2846" y="470"/>
                </a:lnTo>
                <a:lnTo>
                  <a:pt x="2842" y="470"/>
                </a:lnTo>
                <a:lnTo>
                  <a:pt x="2846" y="470"/>
                </a:lnTo>
                <a:lnTo>
                  <a:pt x="2846" y="470"/>
                </a:lnTo>
                <a:lnTo>
                  <a:pt x="2846" y="470"/>
                </a:lnTo>
                <a:lnTo>
                  <a:pt x="2851" y="466"/>
                </a:lnTo>
                <a:lnTo>
                  <a:pt x="2846" y="466"/>
                </a:lnTo>
                <a:lnTo>
                  <a:pt x="2846" y="466"/>
                </a:lnTo>
                <a:lnTo>
                  <a:pt x="2846" y="466"/>
                </a:lnTo>
                <a:lnTo>
                  <a:pt x="2851" y="466"/>
                </a:lnTo>
                <a:lnTo>
                  <a:pt x="2851" y="470"/>
                </a:lnTo>
                <a:lnTo>
                  <a:pt x="2851" y="470"/>
                </a:lnTo>
                <a:lnTo>
                  <a:pt x="2855" y="466"/>
                </a:lnTo>
                <a:lnTo>
                  <a:pt x="2855" y="466"/>
                </a:lnTo>
                <a:lnTo>
                  <a:pt x="2855" y="466"/>
                </a:lnTo>
                <a:lnTo>
                  <a:pt x="2855" y="466"/>
                </a:lnTo>
                <a:lnTo>
                  <a:pt x="2860" y="461"/>
                </a:lnTo>
                <a:lnTo>
                  <a:pt x="2860" y="461"/>
                </a:lnTo>
                <a:lnTo>
                  <a:pt x="2860" y="461"/>
                </a:lnTo>
                <a:lnTo>
                  <a:pt x="2860" y="461"/>
                </a:lnTo>
                <a:lnTo>
                  <a:pt x="2860" y="457"/>
                </a:lnTo>
                <a:lnTo>
                  <a:pt x="2860" y="457"/>
                </a:lnTo>
                <a:lnTo>
                  <a:pt x="2860" y="457"/>
                </a:lnTo>
                <a:lnTo>
                  <a:pt x="2860" y="457"/>
                </a:lnTo>
                <a:lnTo>
                  <a:pt x="2860" y="452"/>
                </a:lnTo>
                <a:lnTo>
                  <a:pt x="2860" y="457"/>
                </a:lnTo>
                <a:lnTo>
                  <a:pt x="2860" y="457"/>
                </a:lnTo>
                <a:lnTo>
                  <a:pt x="2860" y="461"/>
                </a:lnTo>
                <a:lnTo>
                  <a:pt x="2860" y="461"/>
                </a:lnTo>
                <a:lnTo>
                  <a:pt x="2864" y="461"/>
                </a:lnTo>
                <a:lnTo>
                  <a:pt x="2864" y="466"/>
                </a:lnTo>
                <a:lnTo>
                  <a:pt x="2864" y="466"/>
                </a:lnTo>
                <a:lnTo>
                  <a:pt x="2864" y="466"/>
                </a:lnTo>
                <a:lnTo>
                  <a:pt x="2869" y="466"/>
                </a:lnTo>
                <a:lnTo>
                  <a:pt x="2869" y="466"/>
                </a:lnTo>
                <a:lnTo>
                  <a:pt x="2869" y="466"/>
                </a:lnTo>
                <a:lnTo>
                  <a:pt x="2873" y="466"/>
                </a:lnTo>
                <a:lnTo>
                  <a:pt x="2873" y="466"/>
                </a:lnTo>
                <a:lnTo>
                  <a:pt x="2869" y="466"/>
                </a:lnTo>
                <a:lnTo>
                  <a:pt x="2869" y="466"/>
                </a:lnTo>
                <a:lnTo>
                  <a:pt x="2869" y="466"/>
                </a:lnTo>
                <a:lnTo>
                  <a:pt x="2869" y="466"/>
                </a:lnTo>
                <a:lnTo>
                  <a:pt x="2869" y="470"/>
                </a:lnTo>
                <a:lnTo>
                  <a:pt x="2869" y="470"/>
                </a:lnTo>
                <a:lnTo>
                  <a:pt x="2869" y="475"/>
                </a:lnTo>
                <a:lnTo>
                  <a:pt x="2869" y="479"/>
                </a:lnTo>
                <a:lnTo>
                  <a:pt x="2869" y="479"/>
                </a:lnTo>
                <a:lnTo>
                  <a:pt x="2869" y="479"/>
                </a:lnTo>
                <a:lnTo>
                  <a:pt x="2869" y="479"/>
                </a:lnTo>
                <a:lnTo>
                  <a:pt x="2873" y="479"/>
                </a:lnTo>
                <a:lnTo>
                  <a:pt x="2873" y="484"/>
                </a:lnTo>
                <a:lnTo>
                  <a:pt x="2873" y="488"/>
                </a:lnTo>
                <a:lnTo>
                  <a:pt x="2878" y="488"/>
                </a:lnTo>
                <a:lnTo>
                  <a:pt x="2878" y="493"/>
                </a:lnTo>
                <a:lnTo>
                  <a:pt x="2878" y="493"/>
                </a:lnTo>
                <a:lnTo>
                  <a:pt x="2878" y="493"/>
                </a:lnTo>
                <a:lnTo>
                  <a:pt x="2878" y="493"/>
                </a:lnTo>
                <a:lnTo>
                  <a:pt x="2878" y="497"/>
                </a:lnTo>
                <a:lnTo>
                  <a:pt x="2878" y="497"/>
                </a:lnTo>
                <a:lnTo>
                  <a:pt x="2882" y="497"/>
                </a:lnTo>
                <a:lnTo>
                  <a:pt x="2882" y="502"/>
                </a:lnTo>
                <a:lnTo>
                  <a:pt x="2887" y="506"/>
                </a:lnTo>
                <a:lnTo>
                  <a:pt x="2887" y="506"/>
                </a:lnTo>
                <a:lnTo>
                  <a:pt x="2891" y="511"/>
                </a:lnTo>
                <a:lnTo>
                  <a:pt x="2891" y="511"/>
                </a:lnTo>
                <a:lnTo>
                  <a:pt x="2891" y="511"/>
                </a:lnTo>
                <a:lnTo>
                  <a:pt x="2891" y="515"/>
                </a:lnTo>
                <a:lnTo>
                  <a:pt x="2891" y="515"/>
                </a:lnTo>
                <a:lnTo>
                  <a:pt x="2891" y="515"/>
                </a:lnTo>
                <a:lnTo>
                  <a:pt x="2891" y="515"/>
                </a:lnTo>
                <a:lnTo>
                  <a:pt x="2891" y="515"/>
                </a:lnTo>
                <a:lnTo>
                  <a:pt x="2891" y="515"/>
                </a:lnTo>
                <a:lnTo>
                  <a:pt x="2891" y="520"/>
                </a:lnTo>
                <a:lnTo>
                  <a:pt x="2891" y="520"/>
                </a:lnTo>
                <a:lnTo>
                  <a:pt x="2891" y="520"/>
                </a:lnTo>
                <a:lnTo>
                  <a:pt x="2887" y="520"/>
                </a:lnTo>
                <a:lnTo>
                  <a:pt x="2887" y="520"/>
                </a:lnTo>
                <a:lnTo>
                  <a:pt x="2887" y="520"/>
                </a:lnTo>
                <a:lnTo>
                  <a:pt x="2887" y="520"/>
                </a:lnTo>
                <a:lnTo>
                  <a:pt x="2891" y="525"/>
                </a:lnTo>
                <a:lnTo>
                  <a:pt x="2891" y="529"/>
                </a:lnTo>
                <a:lnTo>
                  <a:pt x="2896" y="529"/>
                </a:lnTo>
                <a:lnTo>
                  <a:pt x="2896" y="529"/>
                </a:lnTo>
                <a:lnTo>
                  <a:pt x="2896" y="529"/>
                </a:lnTo>
                <a:lnTo>
                  <a:pt x="2891" y="534"/>
                </a:lnTo>
                <a:lnTo>
                  <a:pt x="2891" y="534"/>
                </a:lnTo>
                <a:lnTo>
                  <a:pt x="2891" y="534"/>
                </a:lnTo>
                <a:lnTo>
                  <a:pt x="2900" y="538"/>
                </a:lnTo>
                <a:lnTo>
                  <a:pt x="2905" y="534"/>
                </a:lnTo>
                <a:lnTo>
                  <a:pt x="2909" y="534"/>
                </a:lnTo>
                <a:lnTo>
                  <a:pt x="2909" y="534"/>
                </a:lnTo>
                <a:lnTo>
                  <a:pt x="2914" y="534"/>
                </a:lnTo>
                <a:lnTo>
                  <a:pt x="2914" y="529"/>
                </a:lnTo>
                <a:lnTo>
                  <a:pt x="2909" y="529"/>
                </a:lnTo>
                <a:lnTo>
                  <a:pt x="2909" y="529"/>
                </a:lnTo>
                <a:lnTo>
                  <a:pt x="2914" y="525"/>
                </a:lnTo>
                <a:lnTo>
                  <a:pt x="2914" y="525"/>
                </a:lnTo>
                <a:lnTo>
                  <a:pt x="2914" y="525"/>
                </a:lnTo>
                <a:lnTo>
                  <a:pt x="2914" y="525"/>
                </a:lnTo>
                <a:lnTo>
                  <a:pt x="2918" y="525"/>
                </a:lnTo>
                <a:lnTo>
                  <a:pt x="2918" y="525"/>
                </a:lnTo>
                <a:lnTo>
                  <a:pt x="2918" y="520"/>
                </a:lnTo>
                <a:lnTo>
                  <a:pt x="2918" y="520"/>
                </a:lnTo>
                <a:lnTo>
                  <a:pt x="2923" y="520"/>
                </a:lnTo>
                <a:lnTo>
                  <a:pt x="2927" y="520"/>
                </a:lnTo>
                <a:lnTo>
                  <a:pt x="2927" y="520"/>
                </a:lnTo>
                <a:lnTo>
                  <a:pt x="2932" y="520"/>
                </a:lnTo>
                <a:lnTo>
                  <a:pt x="2932" y="520"/>
                </a:lnTo>
                <a:lnTo>
                  <a:pt x="2932" y="520"/>
                </a:lnTo>
                <a:lnTo>
                  <a:pt x="2936" y="520"/>
                </a:lnTo>
                <a:lnTo>
                  <a:pt x="2936" y="520"/>
                </a:lnTo>
                <a:lnTo>
                  <a:pt x="2936" y="515"/>
                </a:lnTo>
                <a:lnTo>
                  <a:pt x="2936" y="511"/>
                </a:lnTo>
                <a:lnTo>
                  <a:pt x="2941" y="511"/>
                </a:lnTo>
                <a:lnTo>
                  <a:pt x="2941" y="506"/>
                </a:lnTo>
                <a:lnTo>
                  <a:pt x="2941" y="506"/>
                </a:lnTo>
                <a:lnTo>
                  <a:pt x="2941" y="502"/>
                </a:lnTo>
                <a:lnTo>
                  <a:pt x="2941" y="502"/>
                </a:lnTo>
                <a:lnTo>
                  <a:pt x="2941" y="502"/>
                </a:lnTo>
                <a:lnTo>
                  <a:pt x="2941" y="502"/>
                </a:lnTo>
                <a:lnTo>
                  <a:pt x="2941" y="497"/>
                </a:lnTo>
                <a:lnTo>
                  <a:pt x="2941" y="497"/>
                </a:lnTo>
                <a:lnTo>
                  <a:pt x="2941" y="493"/>
                </a:lnTo>
                <a:lnTo>
                  <a:pt x="2941" y="493"/>
                </a:lnTo>
                <a:lnTo>
                  <a:pt x="2941" y="493"/>
                </a:lnTo>
                <a:lnTo>
                  <a:pt x="2941" y="488"/>
                </a:lnTo>
                <a:lnTo>
                  <a:pt x="2941" y="488"/>
                </a:lnTo>
                <a:lnTo>
                  <a:pt x="2946" y="488"/>
                </a:lnTo>
                <a:lnTo>
                  <a:pt x="2941" y="484"/>
                </a:lnTo>
                <a:lnTo>
                  <a:pt x="2946" y="484"/>
                </a:lnTo>
                <a:lnTo>
                  <a:pt x="2946" y="479"/>
                </a:lnTo>
                <a:lnTo>
                  <a:pt x="2941" y="479"/>
                </a:lnTo>
                <a:lnTo>
                  <a:pt x="2946" y="479"/>
                </a:lnTo>
                <a:lnTo>
                  <a:pt x="2946" y="475"/>
                </a:lnTo>
                <a:lnTo>
                  <a:pt x="2946" y="475"/>
                </a:lnTo>
                <a:lnTo>
                  <a:pt x="2941" y="475"/>
                </a:lnTo>
                <a:lnTo>
                  <a:pt x="2941" y="475"/>
                </a:lnTo>
                <a:lnTo>
                  <a:pt x="2936" y="475"/>
                </a:lnTo>
                <a:lnTo>
                  <a:pt x="2936" y="475"/>
                </a:lnTo>
                <a:lnTo>
                  <a:pt x="2936" y="475"/>
                </a:lnTo>
                <a:lnTo>
                  <a:pt x="2936" y="475"/>
                </a:lnTo>
                <a:lnTo>
                  <a:pt x="2941" y="475"/>
                </a:lnTo>
                <a:lnTo>
                  <a:pt x="2946" y="475"/>
                </a:lnTo>
                <a:lnTo>
                  <a:pt x="2950" y="475"/>
                </a:lnTo>
                <a:lnTo>
                  <a:pt x="2950" y="470"/>
                </a:lnTo>
                <a:lnTo>
                  <a:pt x="2955" y="470"/>
                </a:lnTo>
                <a:lnTo>
                  <a:pt x="2955" y="470"/>
                </a:lnTo>
                <a:lnTo>
                  <a:pt x="2955" y="466"/>
                </a:lnTo>
                <a:lnTo>
                  <a:pt x="2959" y="470"/>
                </a:lnTo>
                <a:lnTo>
                  <a:pt x="2959" y="466"/>
                </a:lnTo>
                <a:lnTo>
                  <a:pt x="2959" y="466"/>
                </a:lnTo>
                <a:lnTo>
                  <a:pt x="2964" y="466"/>
                </a:lnTo>
                <a:lnTo>
                  <a:pt x="2964" y="466"/>
                </a:lnTo>
                <a:lnTo>
                  <a:pt x="2964" y="466"/>
                </a:lnTo>
                <a:lnTo>
                  <a:pt x="2964" y="461"/>
                </a:lnTo>
                <a:lnTo>
                  <a:pt x="2968" y="461"/>
                </a:lnTo>
                <a:lnTo>
                  <a:pt x="2968" y="461"/>
                </a:lnTo>
                <a:lnTo>
                  <a:pt x="2968" y="461"/>
                </a:lnTo>
                <a:lnTo>
                  <a:pt x="2968" y="461"/>
                </a:lnTo>
                <a:lnTo>
                  <a:pt x="2964" y="461"/>
                </a:lnTo>
                <a:lnTo>
                  <a:pt x="2964" y="461"/>
                </a:lnTo>
                <a:lnTo>
                  <a:pt x="2964" y="461"/>
                </a:lnTo>
                <a:lnTo>
                  <a:pt x="2964" y="461"/>
                </a:lnTo>
                <a:lnTo>
                  <a:pt x="2964" y="461"/>
                </a:lnTo>
                <a:lnTo>
                  <a:pt x="2959" y="461"/>
                </a:lnTo>
                <a:lnTo>
                  <a:pt x="2959" y="461"/>
                </a:lnTo>
                <a:lnTo>
                  <a:pt x="2959" y="461"/>
                </a:lnTo>
                <a:lnTo>
                  <a:pt x="2955" y="461"/>
                </a:lnTo>
                <a:lnTo>
                  <a:pt x="2955" y="461"/>
                </a:lnTo>
                <a:lnTo>
                  <a:pt x="2950" y="461"/>
                </a:lnTo>
                <a:lnTo>
                  <a:pt x="2950" y="461"/>
                </a:lnTo>
                <a:lnTo>
                  <a:pt x="2950" y="461"/>
                </a:lnTo>
                <a:lnTo>
                  <a:pt x="2946" y="461"/>
                </a:lnTo>
                <a:lnTo>
                  <a:pt x="2946" y="461"/>
                </a:lnTo>
                <a:lnTo>
                  <a:pt x="2941" y="461"/>
                </a:lnTo>
                <a:lnTo>
                  <a:pt x="2941" y="457"/>
                </a:lnTo>
                <a:lnTo>
                  <a:pt x="2936" y="461"/>
                </a:lnTo>
                <a:lnTo>
                  <a:pt x="2932" y="457"/>
                </a:lnTo>
                <a:lnTo>
                  <a:pt x="2936" y="457"/>
                </a:lnTo>
                <a:lnTo>
                  <a:pt x="2941" y="457"/>
                </a:lnTo>
                <a:lnTo>
                  <a:pt x="2941" y="457"/>
                </a:lnTo>
                <a:lnTo>
                  <a:pt x="2941" y="457"/>
                </a:lnTo>
                <a:lnTo>
                  <a:pt x="2941" y="457"/>
                </a:lnTo>
                <a:lnTo>
                  <a:pt x="2946" y="457"/>
                </a:lnTo>
                <a:lnTo>
                  <a:pt x="2946" y="457"/>
                </a:lnTo>
                <a:lnTo>
                  <a:pt x="2946" y="457"/>
                </a:lnTo>
                <a:lnTo>
                  <a:pt x="2950" y="457"/>
                </a:lnTo>
                <a:lnTo>
                  <a:pt x="2950" y="457"/>
                </a:lnTo>
                <a:lnTo>
                  <a:pt x="2955" y="457"/>
                </a:lnTo>
                <a:lnTo>
                  <a:pt x="2955" y="457"/>
                </a:lnTo>
                <a:lnTo>
                  <a:pt x="2955" y="457"/>
                </a:lnTo>
                <a:lnTo>
                  <a:pt x="2955" y="457"/>
                </a:lnTo>
                <a:lnTo>
                  <a:pt x="2955" y="457"/>
                </a:lnTo>
                <a:lnTo>
                  <a:pt x="2955" y="457"/>
                </a:lnTo>
                <a:lnTo>
                  <a:pt x="2955" y="461"/>
                </a:lnTo>
                <a:lnTo>
                  <a:pt x="2959" y="461"/>
                </a:lnTo>
                <a:lnTo>
                  <a:pt x="2959" y="461"/>
                </a:lnTo>
                <a:lnTo>
                  <a:pt x="2964" y="461"/>
                </a:lnTo>
                <a:lnTo>
                  <a:pt x="2964" y="461"/>
                </a:lnTo>
                <a:lnTo>
                  <a:pt x="2964" y="461"/>
                </a:lnTo>
                <a:lnTo>
                  <a:pt x="2964" y="457"/>
                </a:lnTo>
                <a:lnTo>
                  <a:pt x="2964" y="457"/>
                </a:lnTo>
                <a:lnTo>
                  <a:pt x="2968" y="457"/>
                </a:lnTo>
                <a:lnTo>
                  <a:pt x="2968" y="457"/>
                </a:lnTo>
                <a:lnTo>
                  <a:pt x="2968" y="457"/>
                </a:lnTo>
                <a:lnTo>
                  <a:pt x="2973" y="452"/>
                </a:lnTo>
                <a:lnTo>
                  <a:pt x="2973" y="452"/>
                </a:lnTo>
                <a:lnTo>
                  <a:pt x="2973" y="452"/>
                </a:lnTo>
                <a:lnTo>
                  <a:pt x="2973" y="448"/>
                </a:lnTo>
                <a:lnTo>
                  <a:pt x="2973" y="448"/>
                </a:lnTo>
                <a:lnTo>
                  <a:pt x="2968" y="448"/>
                </a:lnTo>
                <a:lnTo>
                  <a:pt x="2968" y="448"/>
                </a:lnTo>
                <a:lnTo>
                  <a:pt x="2968" y="448"/>
                </a:lnTo>
                <a:lnTo>
                  <a:pt x="2964" y="448"/>
                </a:lnTo>
                <a:lnTo>
                  <a:pt x="2964" y="443"/>
                </a:lnTo>
                <a:lnTo>
                  <a:pt x="2964" y="443"/>
                </a:lnTo>
                <a:lnTo>
                  <a:pt x="2964" y="443"/>
                </a:lnTo>
                <a:lnTo>
                  <a:pt x="2959" y="439"/>
                </a:lnTo>
                <a:lnTo>
                  <a:pt x="2959" y="439"/>
                </a:lnTo>
                <a:lnTo>
                  <a:pt x="2959" y="439"/>
                </a:lnTo>
                <a:lnTo>
                  <a:pt x="2955" y="439"/>
                </a:lnTo>
                <a:lnTo>
                  <a:pt x="2955" y="439"/>
                </a:lnTo>
                <a:lnTo>
                  <a:pt x="2955" y="439"/>
                </a:lnTo>
                <a:lnTo>
                  <a:pt x="2955" y="439"/>
                </a:lnTo>
                <a:lnTo>
                  <a:pt x="2955" y="439"/>
                </a:lnTo>
                <a:lnTo>
                  <a:pt x="2950" y="439"/>
                </a:lnTo>
                <a:lnTo>
                  <a:pt x="2950" y="439"/>
                </a:lnTo>
                <a:lnTo>
                  <a:pt x="2950" y="439"/>
                </a:lnTo>
                <a:lnTo>
                  <a:pt x="2950" y="434"/>
                </a:lnTo>
                <a:lnTo>
                  <a:pt x="2950" y="434"/>
                </a:lnTo>
                <a:lnTo>
                  <a:pt x="2950" y="434"/>
                </a:lnTo>
                <a:lnTo>
                  <a:pt x="2946" y="430"/>
                </a:lnTo>
                <a:lnTo>
                  <a:pt x="2946" y="430"/>
                </a:lnTo>
                <a:lnTo>
                  <a:pt x="2946" y="425"/>
                </a:lnTo>
                <a:lnTo>
                  <a:pt x="2946" y="425"/>
                </a:lnTo>
                <a:lnTo>
                  <a:pt x="2946" y="425"/>
                </a:lnTo>
                <a:lnTo>
                  <a:pt x="2946" y="425"/>
                </a:lnTo>
                <a:lnTo>
                  <a:pt x="2946" y="425"/>
                </a:lnTo>
                <a:lnTo>
                  <a:pt x="2946" y="421"/>
                </a:lnTo>
                <a:lnTo>
                  <a:pt x="2946" y="421"/>
                </a:lnTo>
                <a:lnTo>
                  <a:pt x="2946" y="421"/>
                </a:lnTo>
                <a:lnTo>
                  <a:pt x="2946" y="421"/>
                </a:lnTo>
                <a:lnTo>
                  <a:pt x="2946" y="416"/>
                </a:lnTo>
                <a:lnTo>
                  <a:pt x="2946" y="416"/>
                </a:lnTo>
                <a:lnTo>
                  <a:pt x="2950" y="416"/>
                </a:lnTo>
                <a:lnTo>
                  <a:pt x="2950" y="416"/>
                </a:lnTo>
                <a:lnTo>
                  <a:pt x="2950" y="416"/>
                </a:lnTo>
                <a:lnTo>
                  <a:pt x="2950" y="416"/>
                </a:lnTo>
                <a:lnTo>
                  <a:pt x="2950" y="411"/>
                </a:lnTo>
                <a:lnTo>
                  <a:pt x="2950" y="411"/>
                </a:lnTo>
                <a:lnTo>
                  <a:pt x="2950" y="411"/>
                </a:lnTo>
                <a:lnTo>
                  <a:pt x="2950" y="407"/>
                </a:lnTo>
                <a:lnTo>
                  <a:pt x="2950" y="407"/>
                </a:lnTo>
                <a:lnTo>
                  <a:pt x="2950" y="407"/>
                </a:lnTo>
                <a:lnTo>
                  <a:pt x="2950" y="407"/>
                </a:lnTo>
                <a:lnTo>
                  <a:pt x="2950" y="402"/>
                </a:lnTo>
                <a:lnTo>
                  <a:pt x="2946" y="402"/>
                </a:lnTo>
                <a:lnTo>
                  <a:pt x="2946" y="402"/>
                </a:lnTo>
                <a:lnTo>
                  <a:pt x="2950" y="402"/>
                </a:lnTo>
                <a:lnTo>
                  <a:pt x="2950" y="402"/>
                </a:lnTo>
                <a:lnTo>
                  <a:pt x="2950" y="402"/>
                </a:lnTo>
                <a:lnTo>
                  <a:pt x="2950" y="402"/>
                </a:lnTo>
                <a:lnTo>
                  <a:pt x="2950" y="402"/>
                </a:lnTo>
                <a:lnTo>
                  <a:pt x="2955" y="402"/>
                </a:lnTo>
                <a:lnTo>
                  <a:pt x="2955" y="398"/>
                </a:lnTo>
                <a:lnTo>
                  <a:pt x="2955" y="398"/>
                </a:lnTo>
                <a:lnTo>
                  <a:pt x="2955" y="398"/>
                </a:lnTo>
                <a:lnTo>
                  <a:pt x="2955" y="398"/>
                </a:lnTo>
                <a:lnTo>
                  <a:pt x="2955" y="398"/>
                </a:lnTo>
                <a:lnTo>
                  <a:pt x="2955" y="398"/>
                </a:lnTo>
                <a:lnTo>
                  <a:pt x="2955" y="398"/>
                </a:lnTo>
                <a:lnTo>
                  <a:pt x="2955" y="398"/>
                </a:lnTo>
                <a:lnTo>
                  <a:pt x="2955" y="393"/>
                </a:lnTo>
                <a:lnTo>
                  <a:pt x="2955" y="393"/>
                </a:lnTo>
                <a:lnTo>
                  <a:pt x="2955" y="393"/>
                </a:lnTo>
                <a:lnTo>
                  <a:pt x="2955" y="393"/>
                </a:lnTo>
                <a:lnTo>
                  <a:pt x="2955" y="393"/>
                </a:lnTo>
                <a:lnTo>
                  <a:pt x="2955" y="393"/>
                </a:lnTo>
                <a:lnTo>
                  <a:pt x="2955" y="398"/>
                </a:lnTo>
                <a:lnTo>
                  <a:pt x="2959" y="398"/>
                </a:lnTo>
                <a:lnTo>
                  <a:pt x="2959" y="393"/>
                </a:lnTo>
                <a:lnTo>
                  <a:pt x="2959" y="393"/>
                </a:lnTo>
                <a:lnTo>
                  <a:pt x="2959" y="393"/>
                </a:lnTo>
                <a:lnTo>
                  <a:pt x="2959" y="393"/>
                </a:lnTo>
                <a:lnTo>
                  <a:pt x="2959" y="393"/>
                </a:lnTo>
                <a:lnTo>
                  <a:pt x="2959" y="393"/>
                </a:lnTo>
                <a:lnTo>
                  <a:pt x="2959" y="393"/>
                </a:lnTo>
                <a:lnTo>
                  <a:pt x="2959" y="393"/>
                </a:lnTo>
                <a:lnTo>
                  <a:pt x="2959" y="393"/>
                </a:lnTo>
                <a:lnTo>
                  <a:pt x="2964" y="389"/>
                </a:lnTo>
                <a:lnTo>
                  <a:pt x="2964" y="389"/>
                </a:lnTo>
                <a:lnTo>
                  <a:pt x="2964" y="389"/>
                </a:lnTo>
                <a:lnTo>
                  <a:pt x="2964" y="389"/>
                </a:lnTo>
                <a:lnTo>
                  <a:pt x="2964" y="389"/>
                </a:lnTo>
                <a:lnTo>
                  <a:pt x="2964" y="389"/>
                </a:lnTo>
                <a:lnTo>
                  <a:pt x="2964" y="389"/>
                </a:lnTo>
                <a:lnTo>
                  <a:pt x="2964" y="389"/>
                </a:lnTo>
                <a:lnTo>
                  <a:pt x="2964" y="389"/>
                </a:lnTo>
                <a:lnTo>
                  <a:pt x="2964" y="389"/>
                </a:lnTo>
                <a:lnTo>
                  <a:pt x="2968" y="389"/>
                </a:lnTo>
                <a:lnTo>
                  <a:pt x="2968" y="384"/>
                </a:lnTo>
                <a:lnTo>
                  <a:pt x="2973" y="384"/>
                </a:lnTo>
                <a:lnTo>
                  <a:pt x="2973" y="384"/>
                </a:lnTo>
                <a:lnTo>
                  <a:pt x="2973" y="384"/>
                </a:lnTo>
                <a:lnTo>
                  <a:pt x="2973" y="384"/>
                </a:lnTo>
                <a:lnTo>
                  <a:pt x="2973" y="384"/>
                </a:lnTo>
                <a:lnTo>
                  <a:pt x="2973" y="384"/>
                </a:lnTo>
                <a:lnTo>
                  <a:pt x="2977" y="384"/>
                </a:lnTo>
                <a:lnTo>
                  <a:pt x="2977" y="384"/>
                </a:lnTo>
                <a:lnTo>
                  <a:pt x="2977" y="380"/>
                </a:lnTo>
                <a:lnTo>
                  <a:pt x="2977" y="380"/>
                </a:lnTo>
                <a:lnTo>
                  <a:pt x="2982" y="380"/>
                </a:lnTo>
                <a:lnTo>
                  <a:pt x="2982" y="380"/>
                </a:lnTo>
                <a:lnTo>
                  <a:pt x="2986" y="375"/>
                </a:lnTo>
                <a:lnTo>
                  <a:pt x="2986" y="375"/>
                </a:lnTo>
                <a:lnTo>
                  <a:pt x="2991" y="375"/>
                </a:lnTo>
                <a:lnTo>
                  <a:pt x="2991" y="371"/>
                </a:lnTo>
                <a:lnTo>
                  <a:pt x="2995" y="366"/>
                </a:lnTo>
                <a:lnTo>
                  <a:pt x="2995" y="366"/>
                </a:lnTo>
                <a:lnTo>
                  <a:pt x="2995" y="366"/>
                </a:lnTo>
                <a:lnTo>
                  <a:pt x="2995" y="366"/>
                </a:lnTo>
                <a:lnTo>
                  <a:pt x="2995" y="362"/>
                </a:lnTo>
                <a:lnTo>
                  <a:pt x="2995" y="362"/>
                </a:lnTo>
                <a:lnTo>
                  <a:pt x="2995" y="357"/>
                </a:lnTo>
                <a:lnTo>
                  <a:pt x="2991" y="357"/>
                </a:lnTo>
                <a:lnTo>
                  <a:pt x="2991" y="357"/>
                </a:lnTo>
                <a:lnTo>
                  <a:pt x="2991" y="357"/>
                </a:lnTo>
                <a:lnTo>
                  <a:pt x="2995" y="357"/>
                </a:lnTo>
                <a:lnTo>
                  <a:pt x="2995" y="353"/>
                </a:lnTo>
                <a:lnTo>
                  <a:pt x="2995" y="353"/>
                </a:lnTo>
                <a:lnTo>
                  <a:pt x="2995" y="353"/>
                </a:lnTo>
                <a:lnTo>
                  <a:pt x="2995" y="348"/>
                </a:lnTo>
                <a:lnTo>
                  <a:pt x="2995" y="348"/>
                </a:lnTo>
                <a:lnTo>
                  <a:pt x="2995" y="348"/>
                </a:lnTo>
                <a:lnTo>
                  <a:pt x="2995" y="348"/>
                </a:lnTo>
                <a:lnTo>
                  <a:pt x="2995" y="348"/>
                </a:lnTo>
                <a:lnTo>
                  <a:pt x="2995" y="348"/>
                </a:lnTo>
                <a:lnTo>
                  <a:pt x="2995" y="348"/>
                </a:lnTo>
                <a:lnTo>
                  <a:pt x="2995" y="348"/>
                </a:lnTo>
                <a:lnTo>
                  <a:pt x="2995" y="348"/>
                </a:lnTo>
                <a:lnTo>
                  <a:pt x="2995" y="348"/>
                </a:lnTo>
                <a:lnTo>
                  <a:pt x="2995" y="348"/>
                </a:lnTo>
                <a:lnTo>
                  <a:pt x="2995" y="348"/>
                </a:lnTo>
                <a:lnTo>
                  <a:pt x="2995" y="348"/>
                </a:lnTo>
                <a:lnTo>
                  <a:pt x="2995" y="348"/>
                </a:lnTo>
                <a:lnTo>
                  <a:pt x="3000" y="348"/>
                </a:lnTo>
                <a:lnTo>
                  <a:pt x="3000" y="348"/>
                </a:lnTo>
                <a:lnTo>
                  <a:pt x="3000" y="344"/>
                </a:lnTo>
                <a:lnTo>
                  <a:pt x="3000" y="344"/>
                </a:lnTo>
                <a:lnTo>
                  <a:pt x="3000" y="344"/>
                </a:lnTo>
                <a:lnTo>
                  <a:pt x="3000" y="344"/>
                </a:lnTo>
                <a:lnTo>
                  <a:pt x="3004" y="344"/>
                </a:lnTo>
                <a:lnTo>
                  <a:pt x="3004" y="344"/>
                </a:lnTo>
                <a:lnTo>
                  <a:pt x="3000" y="344"/>
                </a:lnTo>
                <a:lnTo>
                  <a:pt x="3000" y="344"/>
                </a:lnTo>
                <a:lnTo>
                  <a:pt x="3004" y="344"/>
                </a:lnTo>
                <a:lnTo>
                  <a:pt x="3004" y="344"/>
                </a:lnTo>
                <a:lnTo>
                  <a:pt x="3004" y="339"/>
                </a:lnTo>
                <a:lnTo>
                  <a:pt x="3004" y="339"/>
                </a:lnTo>
                <a:lnTo>
                  <a:pt x="3004" y="339"/>
                </a:lnTo>
                <a:lnTo>
                  <a:pt x="3004" y="339"/>
                </a:lnTo>
                <a:lnTo>
                  <a:pt x="3004" y="339"/>
                </a:lnTo>
                <a:lnTo>
                  <a:pt x="3004" y="339"/>
                </a:lnTo>
                <a:lnTo>
                  <a:pt x="3009" y="339"/>
                </a:lnTo>
                <a:lnTo>
                  <a:pt x="3009" y="339"/>
                </a:lnTo>
                <a:lnTo>
                  <a:pt x="3009" y="339"/>
                </a:lnTo>
                <a:lnTo>
                  <a:pt x="3013" y="339"/>
                </a:lnTo>
                <a:lnTo>
                  <a:pt x="3013" y="339"/>
                </a:lnTo>
                <a:lnTo>
                  <a:pt x="3013" y="339"/>
                </a:lnTo>
                <a:lnTo>
                  <a:pt x="3013" y="339"/>
                </a:lnTo>
                <a:lnTo>
                  <a:pt x="3018" y="339"/>
                </a:lnTo>
                <a:lnTo>
                  <a:pt x="3018" y="339"/>
                </a:lnTo>
                <a:lnTo>
                  <a:pt x="3022" y="339"/>
                </a:lnTo>
                <a:lnTo>
                  <a:pt x="3022" y="339"/>
                </a:lnTo>
                <a:lnTo>
                  <a:pt x="3027" y="339"/>
                </a:lnTo>
                <a:lnTo>
                  <a:pt x="3027" y="339"/>
                </a:lnTo>
                <a:lnTo>
                  <a:pt x="3031" y="339"/>
                </a:lnTo>
                <a:lnTo>
                  <a:pt x="3031" y="339"/>
                </a:lnTo>
                <a:lnTo>
                  <a:pt x="3031" y="339"/>
                </a:lnTo>
                <a:lnTo>
                  <a:pt x="3031" y="339"/>
                </a:lnTo>
                <a:lnTo>
                  <a:pt x="3031" y="339"/>
                </a:lnTo>
                <a:lnTo>
                  <a:pt x="3031" y="339"/>
                </a:lnTo>
                <a:lnTo>
                  <a:pt x="3031" y="339"/>
                </a:lnTo>
                <a:lnTo>
                  <a:pt x="3036" y="344"/>
                </a:lnTo>
                <a:lnTo>
                  <a:pt x="3036" y="344"/>
                </a:lnTo>
                <a:lnTo>
                  <a:pt x="3040" y="344"/>
                </a:lnTo>
                <a:lnTo>
                  <a:pt x="3040" y="344"/>
                </a:lnTo>
                <a:lnTo>
                  <a:pt x="3040" y="348"/>
                </a:lnTo>
                <a:lnTo>
                  <a:pt x="3040" y="348"/>
                </a:lnTo>
                <a:lnTo>
                  <a:pt x="3040" y="353"/>
                </a:lnTo>
                <a:lnTo>
                  <a:pt x="3045" y="353"/>
                </a:lnTo>
                <a:lnTo>
                  <a:pt x="3045" y="353"/>
                </a:lnTo>
                <a:lnTo>
                  <a:pt x="3045" y="353"/>
                </a:lnTo>
                <a:lnTo>
                  <a:pt x="3040" y="353"/>
                </a:lnTo>
                <a:lnTo>
                  <a:pt x="3040" y="353"/>
                </a:lnTo>
                <a:lnTo>
                  <a:pt x="3045" y="357"/>
                </a:lnTo>
                <a:lnTo>
                  <a:pt x="3045" y="357"/>
                </a:lnTo>
                <a:lnTo>
                  <a:pt x="3040" y="357"/>
                </a:lnTo>
                <a:lnTo>
                  <a:pt x="3040" y="357"/>
                </a:lnTo>
                <a:lnTo>
                  <a:pt x="3040" y="357"/>
                </a:lnTo>
                <a:lnTo>
                  <a:pt x="3036" y="357"/>
                </a:lnTo>
                <a:lnTo>
                  <a:pt x="3036" y="357"/>
                </a:lnTo>
                <a:lnTo>
                  <a:pt x="3036" y="357"/>
                </a:lnTo>
                <a:lnTo>
                  <a:pt x="3036" y="357"/>
                </a:lnTo>
                <a:lnTo>
                  <a:pt x="3031" y="362"/>
                </a:lnTo>
                <a:lnTo>
                  <a:pt x="3031" y="362"/>
                </a:lnTo>
                <a:lnTo>
                  <a:pt x="3027" y="366"/>
                </a:lnTo>
                <a:lnTo>
                  <a:pt x="3027" y="366"/>
                </a:lnTo>
                <a:lnTo>
                  <a:pt x="3027" y="366"/>
                </a:lnTo>
                <a:lnTo>
                  <a:pt x="3022" y="371"/>
                </a:lnTo>
                <a:lnTo>
                  <a:pt x="3022" y="371"/>
                </a:lnTo>
                <a:lnTo>
                  <a:pt x="3022" y="371"/>
                </a:lnTo>
                <a:lnTo>
                  <a:pt x="3018" y="375"/>
                </a:lnTo>
                <a:lnTo>
                  <a:pt x="3018" y="375"/>
                </a:lnTo>
                <a:lnTo>
                  <a:pt x="3018" y="375"/>
                </a:lnTo>
                <a:lnTo>
                  <a:pt x="3013" y="380"/>
                </a:lnTo>
                <a:lnTo>
                  <a:pt x="3013" y="380"/>
                </a:lnTo>
                <a:lnTo>
                  <a:pt x="3013" y="380"/>
                </a:lnTo>
                <a:lnTo>
                  <a:pt x="3009" y="384"/>
                </a:lnTo>
                <a:lnTo>
                  <a:pt x="3009" y="384"/>
                </a:lnTo>
                <a:lnTo>
                  <a:pt x="3009" y="384"/>
                </a:lnTo>
                <a:lnTo>
                  <a:pt x="3009" y="384"/>
                </a:lnTo>
                <a:lnTo>
                  <a:pt x="3009" y="384"/>
                </a:lnTo>
                <a:lnTo>
                  <a:pt x="3009" y="384"/>
                </a:lnTo>
                <a:lnTo>
                  <a:pt x="3009" y="384"/>
                </a:lnTo>
                <a:lnTo>
                  <a:pt x="3009" y="384"/>
                </a:lnTo>
                <a:lnTo>
                  <a:pt x="3009" y="384"/>
                </a:lnTo>
                <a:lnTo>
                  <a:pt x="3009" y="389"/>
                </a:lnTo>
                <a:lnTo>
                  <a:pt x="3004" y="389"/>
                </a:lnTo>
                <a:lnTo>
                  <a:pt x="3004" y="389"/>
                </a:lnTo>
                <a:lnTo>
                  <a:pt x="3000" y="389"/>
                </a:lnTo>
                <a:lnTo>
                  <a:pt x="3000" y="389"/>
                </a:lnTo>
                <a:lnTo>
                  <a:pt x="3000" y="389"/>
                </a:lnTo>
                <a:lnTo>
                  <a:pt x="3000" y="389"/>
                </a:lnTo>
                <a:lnTo>
                  <a:pt x="3000" y="393"/>
                </a:lnTo>
                <a:lnTo>
                  <a:pt x="3000" y="393"/>
                </a:lnTo>
                <a:lnTo>
                  <a:pt x="2995" y="398"/>
                </a:lnTo>
                <a:lnTo>
                  <a:pt x="2995" y="398"/>
                </a:lnTo>
                <a:lnTo>
                  <a:pt x="2995" y="398"/>
                </a:lnTo>
                <a:lnTo>
                  <a:pt x="2995" y="398"/>
                </a:lnTo>
                <a:lnTo>
                  <a:pt x="2995" y="402"/>
                </a:lnTo>
                <a:lnTo>
                  <a:pt x="2995" y="402"/>
                </a:lnTo>
                <a:lnTo>
                  <a:pt x="3000" y="402"/>
                </a:lnTo>
                <a:lnTo>
                  <a:pt x="3000" y="407"/>
                </a:lnTo>
                <a:lnTo>
                  <a:pt x="3000" y="407"/>
                </a:lnTo>
                <a:lnTo>
                  <a:pt x="3000" y="407"/>
                </a:lnTo>
                <a:lnTo>
                  <a:pt x="3000" y="411"/>
                </a:lnTo>
                <a:lnTo>
                  <a:pt x="3000" y="411"/>
                </a:lnTo>
                <a:lnTo>
                  <a:pt x="3000" y="416"/>
                </a:lnTo>
                <a:lnTo>
                  <a:pt x="3004" y="416"/>
                </a:lnTo>
                <a:lnTo>
                  <a:pt x="3004" y="416"/>
                </a:lnTo>
                <a:lnTo>
                  <a:pt x="3004" y="416"/>
                </a:lnTo>
                <a:lnTo>
                  <a:pt x="3004" y="421"/>
                </a:lnTo>
                <a:lnTo>
                  <a:pt x="3004" y="421"/>
                </a:lnTo>
                <a:lnTo>
                  <a:pt x="3004" y="421"/>
                </a:lnTo>
                <a:lnTo>
                  <a:pt x="3004" y="421"/>
                </a:lnTo>
                <a:lnTo>
                  <a:pt x="3004" y="421"/>
                </a:lnTo>
                <a:lnTo>
                  <a:pt x="3004" y="421"/>
                </a:lnTo>
                <a:lnTo>
                  <a:pt x="3004" y="421"/>
                </a:lnTo>
                <a:lnTo>
                  <a:pt x="3004" y="421"/>
                </a:lnTo>
                <a:lnTo>
                  <a:pt x="3004" y="421"/>
                </a:lnTo>
                <a:lnTo>
                  <a:pt x="3004" y="421"/>
                </a:lnTo>
                <a:lnTo>
                  <a:pt x="3004" y="425"/>
                </a:lnTo>
                <a:lnTo>
                  <a:pt x="3004" y="425"/>
                </a:lnTo>
                <a:lnTo>
                  <a:pt x="3004" y="425"/>
                </a:lnTo>
                <a:lnTo>
                  <a:pt x="3000" y="430"/>
                </a:lnTo>
                <a:lnTo>
                  <a:pt x="3000" y="430"/>
                </a:lnTo>
                <a:lnTo>
                  <a:pt x="3000" y="434"/>
                </a:lnTo>
                <a:lnTo>
                  <a:pt x="3004" y="434"/>
                </a:lnTo>
                <a:lnTo>
                  <a:pt x="3004" y="434"/>
                </a:lnTo>
                <a:lnTo>
                  <a:pt x="3004" y="434"/>
                </a:lnTo>
                <a:lnTo>
                  <a:pt x="3004" y="439"/>
                </a:lnTo>
                <a:lnTo>
                  <a:pt x="3004" y="439"/>
                </a:lnTo>
                <a:lnTo>
                  <a:pt x="3004" y="439"/>
                </a:lnTo>
                <a:lnTo>
                  <a:pt x="3009" y="439"/>
                </a:lnTo>
                <a:lnTo>
                  <a:pt x="3009" y="439"/>
                </a:lnTo>
                <a:lnTo>
                  <a:pt x="3009" y="439"/>
                </a:lnTo>
                <a:lnTo>
                  <a:pt x="3009" y="439"/>
                </a:lnTo>
                <a:lnTo>
                  <a:pt x="3013" y="439"/>
                </a:lnTo>
                <a:lnTo>
                  <a:pt x="3018" y="443"/>
                </a:lnTo>
                <a:lnTo>
                  <a:pt x="3018" y="439"/>
                </a:lnTo>
                <a:lnTo>
                  <a:pt x="3018" y="443"/>
                </a:lnTo>
                <a:lnTo>
                  <a:pt x="3018" y="443"/>
                </a:lnTo>
                <a:lnTo>
                  <a:pt x="3018" y="443"/>
                </a:lnTo>
                <a:lnTo>
                  <a:pt x="3018" y="443"/>
                </a:lnTo>
                <a:lnTo>
                  <a:pt x="3018" y="443"/>
                </a:lnTo>
                <a:lnTo>
                  <a:pt x="3018" y="443"/>
                </a:lnTo>
                <a:lnTo>
                  <a:pt x="3018" y="443"/>
                </a:lnTo>
                <a:lnTo>
                  <a:pt x="3018" y="443"/>
                </a:lnTo>
                <a:lnTo>
                  <a:pt x="3018" y="443"/>
                </a:lnTo>
                <a:lnTo>
                  <a:pt x="3018" y="443"/>
                </a:lnTo>
                <a:lnTo>
                  <a:pt x="3018" y="443"/>
                </a:lnTo>
                <a:lnTo>
                  <a:pt x="3018" y="448"/>
                </a:lnTo>
                <a:lnTo>
                  <a:pt x="3018" y="448"/>
                </a:lnTo>
                <a:lnTo>
                  <a:pt x="3018" y="448"/>
                </a:lnTo>
                <a:lnTo>
                  <a:pt x="3022" y="448"/>
                </a:lnTo>
                <a:lnTo>
                  <a:pt x="3022" y="448"/>
                </a:lnTo>
                <a:lnTo>
                  <a:pt x="3022" y="448"/>
                </a:lnTo>
                <a:lnTo>
                  <a:pt x="3022" y="448"/>
                </a:lnTo>
                <a:lnTo>
                  <a:pt x="3022" y="448"/>
                </a:lnTo>
                <a:lnTo>
                  <a:pt x="3022" y="443"/>
                </a:lnTo>
                <a:lnTo>
                  <a:pt x="3022" y="443"/>
                </a:lnTo>
                <a:lnTo>
                  <a:pt x="3022" y="443"/>
                </a:lnTo>
                <a:lnTo>
                  <a:pt x="3027" y="448"/>
                </a:lnTo>
                <a:lnTo>
                  <a:pt x="3027" y="448"/>
                </a:lnTo>
                <a:lnTo>
                  <a:pt x="3027" y="448"/>
                </a:lnTo>
                <a:lnTo>
                  <a:pt x="3027" y="448"/>
                </a:lnTo>
                <a:lnTo>
                  <a:pt x="3027" y="448"/>
                </a:lnTo>
                <a:lnTo>
                  <a:pt x="3027" y="448"/>
                </a:lnTo>
                <a:lnTo>
                  <a:pt x="3027" y="452"/>
                </a:lnTo>
                <a:lnTo>
                  <a:pt x="3027" y="452"/>
                </a:lnTo>
                <a:lnTo>
                  <a:pt x="3027" y="452"/>
                </a:lnTo>
                <a:lnTo>
                  <a:pt x="3027" y="452"/>
                </a:lnTo>
                <a:lnTo>
                  <a:pt x="3031" y="448"/>
                </a:lnTo>
                <a:lnTo>
                  <a:pt x="3031" y="448"/>
                </a:lnTo>
                <a:lnTo>
                  <a:pt x="3031" y="448"/>
                </a:lnTo>
                <a:lnTo>
                  <a:pt x="3036" y="448"/>
                </a:lnTo>
                <a:lnTo>
                  <a:pt x="3040" y="448"/>
                </a:lnTo>
                <a:lnTo>
                  <a:pt x="3040" y="448"/>
                </a:lnTo>
                <a:lnTo>
                  <a:pt x="3045" y="448"/>
                </a:lnTo>
                <a:lnTo>
                  <a:pt x="3045" y="448"/>
                </a:lnTo>
                <a:lnTo>
                  <a:pt x="3045" y="448"/>
                </a:lnTo>
                <a:lnTo>
                  <a:pt x="3049" y="443"/>
                </a:lnTo>
                <a:lnTo>
                  <a:pt x="3049" y="443"/>
                </a:lnTo>
                <a:lnTo>
                  <a:pt x="3054" y="443"/>
                </a:lnTo>
                <a:lnTo>
                  <a:pt x="3054" y="443"/>
                </a:lnTo>
                <a:lnTo>
                  <a:pt x="3058" y="443"/>
                </a:lnTo>
                <a:lnTo>
                  <a:pt x="3058" y="443"/>
                </a:lnTo>
                <a:lnTo>
                  <a:pt x="3058" y="443"/>
                </a:lnTo>
                <a:lnTo>
                  <a:pt x="3058" y="443"/>
                </a:lnTo>
                <a:lnTo>
                  <a:pt x="3063" y="443"/>
                </a:lnTo>
                <a:lnTo>
                  <a:pt x="3063" y="443"/>
                </a:lnTo>
                <a:lnTo>
                  <a:pt x="3063" y="443"/>
                </a:lnTo>
                <a:lnTo>
                  <a:pt x="3063" y="443"/>
                </a:lnTo>
                <a:lnTo>
                  <a:pt x="3063" y="439"/>
                </a:lnTo>
                <a:lnTo>
                  <a:pt x="3063" y="439"/>
                </a:lnTo>
                <a:lnTo>
                  <a:pt x="3063" y="439"/>
                </a:lnTo>
                <a:lnTo>
                  <a:pt x="3063" y="439"/>
                </a:lnTo>
                <a:lnTo>
                  <a:pt x="3068" y="439"/>
                </a:lnTo>
                <a:lnTo>
                  <a:pt x="3068" y="439"/>
                </a:lnTo>
                <a:lnTo>
                  <a:pt x="3068" y="439"/>
                </a:lnTo>
                <a:lnTo>
                  <a:pt x="3068" y="439"/>
                </a:lnTo>
                <a:lnTo>
                  <a:pt x="3072" y="434"/>
                </a:lnTo>
                <a:lnTo>
                  <a:pt x="3072" y="434"/>
                </a:lnTo>
                <a:lnTo>
                  <a:pt x="3072" y="434"/>
                </a:lnTo>
                <a:lnTo>
                  <a:pt x="3072" y="439"/>
                </a:lnTo>
                <a:lnTo>
                  <a:pt x="3072" y="439"/>
                </a:lnTo>
                <a:lnTo>
                  <a:pt x="3072" y="439"/>
                </a:lnTo>
                <a:lnTo>
                  <a:pt x="3072" y="439"/>
                </a:lnTo>
                <a:lnTo>
                  <a:pt x="3072" y="439"/>
                </a:lnTo>
                <a:lnTo>
                  <a:pt x="3077" y="439"/>
                </a:lnTo>
                <a:lnTo>
                  <a:pt x="3077" y="439"/>
                </a:lnTo>
                <a:lnTo>
                  <a:pt x="3081" y="439"/>
                </a:lnTo>
                <a:lnTo>
                  <a:pt x="3081" y="439"/>
                </a:lnTo>
                <a:lnTo>
                  <a:pt x="3081" y="439"/>
                </a:lnTo>
                <a:lnTo>
                  <a:pt x="3086" y="439"/>
                </a:lnTo>
                <a:lnTo>
                  <a:pt x="3086" y="439"/>
                </a:lnTo>
                <a:lnTo>
                  <a:pt x="3086" y="439"/>
                </a:lnTo>
                <a:lnTo>
                  <a:pt x="3086" y="439"/>
                </a:lnTo>
                <a:lnTo>
                  <a:pt x="3090" y="439"/>
                </a:lnTo>
                <a:lnTo>
                  <a:pt x="3095" y="434"/>
                </a:lnTo>
                <a:lnTo>
                  <a:pt x="3095" y="434"/>
                </a:lnTo>
                <a:lnTo>
                  <a:pt x="3099" y="434"/>
                </a:lnTo>
                <a:lnTo>
                  <a:pt x="3099" y="439"/>
                </a:lnTo>
                <a:lnTo>
                  <a:pt x="3099" y="439"/>
                </a:lnTo>
                <a:lnTo>
                  <a:pt x="3095" y="439"/>
                </a:lnTo>
                <a:lnTo>
                  <a:pt x="3095" y="439"/>
                </a:lnTo>
                <a:lnTo>
                  <a:pt x="3099" y="439"/>
                </a:lnTo>
                <a:lnTo>
                  <a:pt x="3099" y="443"/>
                </a:lnTo>
                <a:lnTo>
                  <a:pt x="3104" y="443"/>
                </a:lnTo>
                <a:lnTo>
                  <a:pt x="3108" y="443"/>
                </a:lnTo>
                <a:lnTo>
                  <a:pt x="3113" y="443"/>
                </a:lnTo>
                <a:lnTo>
                  <a:pt x="3113" y="443"/>
                </a:lnTo>
                <a:lnTo>
                  <a:pt x="3117" y="443"/>
                </a:lnTo>
                <a:lnTo>
                  <a:pt x="3117" y="448"/>
                </a:lnTo>
                <a:lnTo>
                  <a:pt x="3117" y="448"/>
                </a:lnTo>
                <a:lnTo>
                  <a:pt x="3122" y="448"/>
                </a:lnTo>
                <a:lnTo>
                  <a:pt x="3122" y="448"/>
                </a:lnTo>
                <a:lnTo>
                  <a:pt x="3122" y="448"/>
                </a:lnTo>
                <a:lnTo>
                  <a:pt x="3113" y="448"/>
                </a:lnTo>
                <a:lnTo>
                  <a:pt x="3108" y="448"/>
                </a:lnTo>
                <a:lnTo>
                  <a:pt x="3104" y="448"/>
                </a:lnTo>
                <a:lnTo>
                  <a:pt x="3104" y="448"/>
                </a:lnTo>
                <a:lnTo>
                  <a:pt x="3104" y="448"/>
                </a:lnTo>
                <a:lnTo>
                  <a:pt x="3104" y="452"/>
                </a:lnTo>
                <a:lnTo>
                  <a:pt x="3104" y="452"/>
                </a:lnTo>
                <a:lnTo>
                  <a:pt x="3104" y="452"/>
                </a:lnTo>
                <a:lnTo>
                  <a:pt x="3099" y="452"/>
                </a:lnTo>
                <a:lnTo>
                  <a:pt x="3099" y="452"/>
                </a:lnTo>
                <a:lnTo>
                  <a:pt x="3099" y="452"/>
                </a:lnTo>
                <a:lnTo>
                  <a:pt x="3099" y="452"/>
                </a:lnTo>
                <a:lnTo>
                  <a:pt x="3095" y="452"/>
                </a:lnTo>
                <a:lnTo>
                  <a:pt x="3095" y="452"/>
                </a:lnTo>
                <a:lnTo>
                  <a:pt x="3095" y="452"/>
                </a:lnTo>
                <a:lnTo>
                  <a:pt x="3095" y="452"/>
                </a:lnTo>
                <a:lnTo>
                  <a:pt x="3090" y="452"/>
                </a:lnTo>
                <a:lnTo>
                  <a:pt x="3095" y="452"/>
                </a:lnTo>
                <a:lnTo>
                  <a:pt x="3095" y="457"/>
                </a:lnTo>
                <a:lnTo>
                  <a:pt x="3095" y="457"/>
                </a:lnTo>
                <a:lnTo>
                  <a:pt x="3095" y="457"/>
                </a:lnTo>
                <a:lnTo>
                  <a:pt x="3090" y="457"/>
                </a:lnTo>
                <a:lnTo>
                  <a:pt x="3086" y="457"/>
                </a:lnTo>
                <a:lnTo>
                  <a:pt x="3081" y="457"/>
                </a:lnTo>
                <a:lnTo>
                  <a:pt x="3077" y="457"/>
                </a:lnTo>
                <a:lnTo>
                  <a:pt x="3072" y="457"/>
                </a:lnTo>
                <a:lnTo>
                  <a:pt x="3072" y="457"/>
                </a:lnTo>
                <a:lnTo>
                  <a:pt x="3063" y="457"/>
                </a:lnTo>
                <a:lnTo>
                  <a:pt x="3058" y="457"/>
                </a:lnTo>
                <a:lnTo>
                  <a:pt x="3058" y="452"/>
                </a:lnTo>
                <a:lnTo>
                  <a:pt x="3058" y="457"/>
                </a:lnTo>
                <a:lnTo>
                  <a:pt x="3058" y="457"/>
                </a:lnTo>
                <a:lnTo>
                  <a:pt x="3058" y="457"/>
                </a:lnTo>
                <a:lnTo>
                  <a:pt x="3049" y="457"/>
                </a:lnTo>
                <a:lnTo>
                  <a:pt x="3045" y="457"/>
                </a:lnTo>
                <a:lnTo>
                  <a:pt x="3045" y="457"/>
                </a:lnTo>
                <a:lnTo>
                  <a:pt x="3040" y="461"/>
                </a:lnTo>
                <a:lnTo>
                  <a:pt x="3040" y="461"/>
                </a:lnTo>
                <a:lnTo>
                  <a:pt x="3040" y="461"/>
                </a:lnTo>
                <a:lnTo>
                  <a:pt x="3036" y="461"/>
                </a:lnTo>
                <a:lnTo>
                  <a:pt x="3036" y="461"/>
                </a:lnTo>
                <a:lnTo>
                  <a:pt x="3031" y="461"/>
                </a:lnTo>
                <a:lnTo>
                  <a:pt x="3031" y="466"/>
                </a:lnTo>
                <a:lnTo>
                  <a:pt x="3031" y="466"/>
                </a:lnTo>
                <a:lnTo>
                  <a:pt x="3031" y="466"/>
                </a:lnTo>
                <a:lnTo>
                  <a:pt x="3036" y="466"/>
                </a:lnTo>
                <a:lnTo>
                  <a:pt x="3031" y="466"/>
                </a:lnTo>
                <a:lnTo>
                  <a:pt x="3031" y="470"/>
                </a:lnTo>
                <a:lnTo>
                  <a:pt x="3036" y="470"/>
                </a:lnTo>
                <a:lnTo>
                  <a:pt x="3036" y="470"/>
                </a:lnTo>
                <a:lnTo>
                  <a:pt x="3036" y="470"/>
                </a:lnTo>
                <a:lnTo>
                  <a:pt x="3036" y="470"/>
                </a:lnTo>
                <a:lnTo>
                  <a:pt x="3036" y="470"/>
                </a:lnTo>
                <a:lnTo>
                  <a:pt x="3036" y="470"/>
                </a:lnTo>
                <a:lnTo>
                  <a:pt x="3036" y="475"/>
                </a:lnTo>
                <a:lnTo>
                  <a:pt x="3036" y="475"/>
                </a:lnTo>
                <a:lnTo>
                  <a:pt x="3036" y="475"/>
                </a:lnTo>
                <a:lnTo>
                  <a:pt x="3036" y="479"/>
                </a:lnTo>
                <a:lnTo>
                  <a:pt x="3040" y="479"/>
                </a:lnTo>
                <a:lnTo>
                  <a:pt x="3040" y="479"/>
                </a:lnTo>
                <a:lnTo>
                  <a:pt x="3045" y="479"/>
                </a:lnTo>
                <a:lnTo>
                  <a:pt x="3045" y="479"/>
                </a:lnTo>
                <a:lnTo>
                  <a:pt x="3045" y="479"/>
                </a:lnTo>
                <a:lnTo>
                  <a:pt x="3045" y="479"/>
                </a:lnTo>
                <a:lnTo>
                  <a:pt x="3045" y="479"/>
                </a:lnTo>
                <a:lnTo>
                  <a:pt x="3049" y="479"/>
                </a:lnTo>
                <a:lnTo>
                  <a:pt x="3049" y="479"/>
                </a:lnTo>
                <a:lnTo>
                  <a:pt x="3049" y="479"/>
                </a:lnTo>
                <a:lnTo>
                  <a:pt x="3049" y="479"/>
                </a:lnTo>
                <a:lnTo>
                  <a:pt x="3049" y="484"/>
                </a:lnTo>
                <a:lnTo>
                  <a:pt x="3045" y="488"/>
                </a:lnTo>
                <a:lnTo>
                  <a:pt x="3045" y="488"/>
                </a:lnTo>
                <a:lnTo>
                  <a:pt x="3045" y="488"/>
                </a:lnTo>
                <a:lnTo>
                  <a:pt x="3049" y="493"/>
                </a:lnTo>
                <a:lnTo>
                  <a:pt x="3049" y="497"/>
                </a:lnTo>
                <a:lnTo>
                  <a:pt x="3049" y="497"/>
                </a:lnTo>
                <a:lnTo>
                  <a:pt x="3049" y="502"/>
                </a:lnTo>
                <a:lnTo>
                  <a:pt x="3045" y="502"/>
                </a:lnTo>
                <a:lnTo>
                  <a:pt x="3045" y="502"/>
                </a:lnTo>
                <a:lnTo>
                  <a:pt x="3040" y="506"/>
                </a:lnTo>
                <a:lnTo>
                  <a:pt x="3036" y="502"/>
                </a:lnTo>
                <a:lnTo>
                  <a:pt x="3031" y="497"/>
                </a:lnTo>
                <a:lnTo>
                  <a:pt x="3031" y="497"/>
                </a:lnTo>
                <a:lnTo>
                  <a:pt x="3027" y="493"/>
                </a:lnTo>
                <a:lnTo>
                  <a:pt x="3022" y="493"/>
                </a:lnTo>
                <a:lnTo>
                  <a:pt x="3022" y="493"/>
                </a:lnTo>
                <a:lnTo>
                  <a:pt x="3018" y="493"/>
                </a:lnTo>
                <a:lnTo>
                  <a:pt x="3013" y="493"/>
                </a:lnTo>
                <a:lnTo>
                  <a:pt x="3013" y="493"/>
                </a:lnTo>
                <a:lnTo>
                  <a:pt x="3009" y="497"/>
                </a:lnTo>
                <a:lnTo>
                  <a:pt x="3009" y="502"/>
                </a:lnTo>
                <a:lnTo>
                  <a:pt x="3009" y="502"/>
                </a:lnTo>
                <a:lnTo>
                  <a:pt x="3009" y="506"/>
                </a:lnTo>
                <a:lnTo>
                  <a:pt x="3009" y="506"/>
                </a:lnTo>
                <a:lnTo>
                  <a:pt x="3004" y="506"/>
                </a:lnTo>
                <a:lnTo>
                  <a:pt x="3004" y="511"/>
                </a:lnTo>
                <a:lnTo>
                  <a:pt x="3004" y="520"/>
                </a:lnTo>
                <a:lnTo>
                  <a:pt x="3004" y="520"/>
                </a:lnTo>
                <a:lnTo>
                  <a:pt x="3004" y="525"/>
                </a:lnTo>
                <a:lnTo>
                  <a:pt x="3004" y="529"/>
                </a:lnTo>
                <a:lnTo>
                  <a:pt x="3009" y="529"/>
                </a:lnTo>
                <a:lnTo>
                  <a:pt x="3009" y="534"/>
                </a:lnTo>
                <a:lnTo>
                  <a:pt x="3009" y="534"/>
                </a:lnTo>
                <a:lnTo>
                  <a:pt x="3009" y="538"/>
                </a:lnTo>
                <a:lnTo>
                  <a:pt x="3009" y="538"/>
                </a:lnTo>
                <a:lnTo>
                  <a:pt x="3009" y="543"/>
                </a:lnTo>
                <a:lnTo>
                  <a:pt x="3004" y="543"/>
                </a:lnTo>
                <a:lnTo>
                  <a:pt x="3004" y="543"/>
                </a:lnTo>
                <a:lnTo>
                  <a:pt x="3004" y="543"/>
                </a:lnTo>
                <a:lnTo>
                  <a:pt x="3000" y="543"/>
                </a:lnTo>
                <a:lnTo>
                  <a:pt x="3000" y="543"/>
                </a:lnTo>
                <a:lnTo>
                  <a:pt x="3004" y="538"/>
                </a:lnTo>
                <a:lnTo>
                  <a:pt x="3004" y="534"/>
                </a:lnTo>
                <a:lnTo>
                  <a:pt x="3009" y="534"/>
                </a:lnTo>
                <a:lnTo>
                  <a:pt x="3009" y="534"/>
                </a:lnTo>
                <a:lnTo>
                  <a:pt x="3009" y="529"/>
                </a:lnTo>
                <a:lnTo>
                  <a:pt x="3009" y="529"/>
                </a:lnTo>
                <a:lnTo>
                  <a:pt x="3004" y="534"/>
                </a:lnTo>
                <a:lnTo>
                  <a:pt x="3004" y="534"/>
                </a:lnTo>
                <a:lnTo>
                  <a:pt x="3004" y="538"/>
                </a:lnTo>
                <a:lnTo>
                  <a:pt x="3004" y="538"/>
                </a:lnTo>
                <a:lnTo>
                  <a:pt x="3000" y="538"/>
                </a:lnTo>
                <a:lnTo>
                  <a:pt x="3000" y="543"/>
                </a:lnTo>
                <a:lnTo>
                  <a:pt x="3000" y="543"/>
                </a:lnTo>
                <a:lnTo>
                  <a:pt x="2995" y="543"/>
                </a:lnTo>
                <a:lnTo>
                  <a:pt x="2991" y="543"/>
                </a:lnTo>
                <a:lnTo>
                  <a:pt x="2991" y="547"/>
                </a:lnTo>
                <a:lnTo>
                  <a:pt x="2991" y="547"/>
                </a:lnTo>
                <a:lnTo>
                  <a:pt x="2991" y="547"/>
                </a:lnTo>
                <a:lnTo>
                  <a:pt x="2991" y="552"/>
                </a:lnTo>
                <a:lnTo>
                  <a:pt x="2986" y="552"/>
                </a:lnTo>
                <a:lnTo>
                  <a:pt x="2986" y="552"/>
                </a:lnTo>
                <a:lnTo>
                  <a:pt x="2986" y="552"/>
                </a:lnTo>
                <a:lnTo>
                  <a:pt x="2977" y="556"/>
                </a:lnTo>
                <a:lnTo>
                  <a:pt x="2977" y="556"/>
                </a:lnTo>
                <a:lnTo>
                  <a:pt x="2973" y="552"/>
                </a:lnTo>
                <a:lnTo>
                  <a:pt x="2973" y="552"/>
                </a:lnTo>
                <a:lnTo>
                  <a:pt x="2973" y="547"/>
                </a:lnTo>
                <a:lnTo>
                  <a:pt x="2973" y="547"/>
                </a:lnTo>
                <a:lnTo>
                  <a:pt x="2973" y="547"/>
                </a:lnTo>
                <a:lnTo>
                  <a:pt x="2977" y="547"/>
                </a:lnTo>
                <a:lnTo>
                  <a:pt x="2977" y="547"/>
                </a:lnTo>
                <a:lnTo>
                  <a:pt x="2973" y="547"/>
                </a:lnTo>
                <a:lnTo>
                  <a:pt x="2968" y="547"/>
                </a:lnTo>
                <a:lnTo>
                  <a:pt x="2964" y="547"/>
                </a:lnTo>
                <a:lnTo>
                  <a:pt x="2964" y="547"/>
                </a:lnTo>
                <a:lnTo>
                  <a:pt x="2955" y="547"/>
                </a:lnTo>
                <a:lnTo>
                  <a:pt x="2950" y="547"/>
                </a:lnTo>
                <a:lnTo>
                  <a:pt x="2950" y="552"/>
                </a:lnTo>
                <a:lnTo>
                  <a:pt x="2946" y="552"/>
                </a:lnTo>
                <a:lnTo>
                  <a:pt x="2941" y="552"/>
                </a:lnTo>
                <a:lnTo>
                  <a:pt x="2941" y="556"/>
                </a:lnTo>
                <a:lnTo>
                  <a:pt x="2941" y="556"/>
                </a:lnTo>
                <a:lnTo>
                  <a:pt x="2941" y="556"/>
                </a:lnTo>
                <a:lnTo>
                  <a:pt x="2936" y="556"/>
                </a:lnTo>
                <a:lnTo>
                  <a:pt x="2936" y="556"/>
                </a:lnTo>
                <a:lnTo>
                  <a:pt x="2927" y="561"/>
                </a:lnTo>
                <a:lnTo>
                  <a:pt x="2918" y="561"/>
                </a:lnTo>
                <a:lnTo>
                  <a:pt x="2914" y="561"/>
                </a:lnTo>
                <a:lnTo>
                  <a:pt x="2914" y="561"/>
                </a:lnTo>
                <a:lnTo>
                  <a:pt x="2914" y="561"/>
                </a:lnTo>
                <a:lnTo>
                  <a:pt x="2909" y="561"/>
                </a:lnTo>
                <a:lnTo>
                  <a:pt x="2905" y="561"/>
                </a:lnTo>
                <a:lnTo>
                  <a:pt x="2905" y="561"/>
                </a:lnTo>
                <a:lnTo>
                  <a:pt x="2905" y="561"/>
                </a:lnTo>
                <a:lnTo>
                  <a:pt x="2909" y="561"/>
                </a:lnTo>
                <a:lnTo>
                  <a:pt x="2909" y="561"/>
                </a:lnTo>
                <a:lnTo>
                  <a:pt x="2909" y="561"/>
                </a:lnTo>
                <a:lnTo>
                  <a:pt x="2909" y="565"/>
                </a:lnTo>
                <a:lnTo>
                  <a:pt x="2909" y="565"/>
                </a:lnTo>
                <a:lnTo>
                  <a:pt x="2909" y="565"/>
                </a:lnTo>
                <a:lnTo>
                  <a:pt x="2914" y="565"/>
                </a:lnTo>
                <a:lnTo>
                  <a:pt x="2918" y="565"/>
                </a:lnTo>
                <a:lnTo>
                  <a:pt x="2918" y="565"/>
                </a:lnTo>
                <a:lnTo>
                  <a:pt x="2918" y="565"/>
                </a:lnTo>
                <a:lnTo>
                  <a:pt x="2918" y="570"/>
                </a:lnTo>
                <a:lnTo>
                  <a:pt x="2918" y="570"/>
                </a:lnTo>
                <a:lnTo>
                  <a:pt x="2914" y="570"/>
                </a:lnTo>
                <a:lnTo>
                  <a:pt x="2914" y="565"/>
                </a:lnTo>
                <a:lnTo>
                  <a:pt x="2909" y="565"/>
                </a:lnTo>
                <a:lnTo>
                  <a:pt x="2909" y="565"/>
                </a:lnTo>
                <a:lnTo>
                  <a:pt x="2909" y="565"/>
                </a:lnTo>
                <a:lnTo>
                  <a:pt x="2905" y="561"/>
                </a:lnTo>
                <a:lnTo>
                  <a:pt x="2905" y="561"/>
                </a:lnTo>
                <a:lnTo>
                  <a:pt x="2900" y="561"/>
                </a:lnTo>
                <a:lnTo>
                  <a:pt x="2896" y="556"/>
                </a:lnTo>
                <a:lnTo>
                  <a:pt x="2896" y="552"/>
                </a:lnTo>
                <a:lnTo>
                  <a:pt x="2891" y="552"/>
                </a:lnTo>
                <a:lnTo>
                  <a:pt x="2891" y="552"/>
                </a:lnTo>
                <a:lnTo>
                  <a:pt x="2887" y="552"/>
                </a:lnTo>
                <a:lnTo>
                  <a:pt x="2887" y="556"/>
                </a:lnTo>
                <a:lnTo>
                  <a:pt x="2887" y="556"/>
                </a:lnTo>
                <a:lnTo>
                  <a:pt x="2882" y="556"/>
                </a:lnTo>
                <a:lnTo>
                  <a:pt x="2882" y="556"/>
                </a:lnTo>
                <a:lnTo>
                  <a:pt x="2878" y="561"/>
                </a:lnTo>
                <a:lnTo>
                  <a:pt x="2878" y="561"/>
                </a:lnTo>
                <a:lnTo>
                  <a:pt x="2873" y="561"/>
                </a:lnTo>
                <a:lnTo>
                  <a:pt x="2873" y="561"/>
                </a:lnTo>
                <a:lnTo>
                  <a:pt x="2869" y="561"/>
                </a:lnTo>
                <a:lnTo>
                  <a:pt x="2864" y="561"/>
                </a:lnTo>
                <a:lnTo>
                  <a:pt x="2864" y="561"/>
                </a:lnTo>
                <a:lnTo>
                  <a:pt x="2864" y="561"/>
                </a:lnTo>
                <a:lnTo>
                  <a:pt x="2869" y="556"/>
                </a:lnTo>
                <a:lnTo>
                  <a:pt x="2869" y="556"/>
                </a:lnTo>
                <a:lnTo>
                  <a:pt x="2869" y="556"/>
                </a:lnTo>
                <a:lnTo>
                  <a:pt x="2864" y="556"/>
                </a:lnTo>
                <a:lnTo>
                  <a:pt x="2864" y="556"/>
                </a:lnTo>
                <a:lnTo>
                  <a:pt x="2860" y="552"/>
                </a:lnTo>
                <a:lnTo>
                  <a:pt x="2855" y="552"/>
                </a:lnTo>
                <a:lnTo>
                  <a:pt x="2855" y="552"/>
                </a:lnTo>
                <a:lnTo>
                  <a:pt x="2855" y="552"/>
                </a:lnTo>
                <a:lnTo>
                  <a:pt x="2851" y="552"/>
                </a:lnTo>
                <a:lnTo>
                  <a:pt x="2851" y="552"/>
                </a:lnTo>
                <a:lnTo>
                  <a:pt x="2855" y="552"/>
                </a:lnTo>
                <a:lnTo>
                  <a:pt x="2851" y="547"/>
                </a:lnTo>
                <a:lnTo>
                  <a:pt x="2851" y="547"/>
                </a:lnTo>
                <a:lnTo>
                  <a:pt x="2851" y="547"/>
                </a:lnTo>
                <a:lnTo>
                  <a:pt x="2851" y="547"/>
                </a:lnTo>
                <a:lnTo>
                  <a:pt x="2851" y="543"/>
                </a:lnTo>
                <a:lnTo>
                  <a:pt x="2851" y="543"/>
                </a:lnTo>
                <a:lnTo>
                  <a:pt x="2846" y="543"/>
                </a:lnTo>
                <a:lnTo>
                  <a:pt x="2846" y="543"/>
                </a:lnTo>
                <a:lnTo>
                  <a:pt x="2846" y="543"/>
                </a:lnTo>
                <a:lnTo>
                  <a:pt x="2846" y="543"/>
                </a:lnTo>
                <a:lnTo>
                  <a:pt x="2846" y="543"/>
                </a:lnTo>
                <a:lnTo>
                  <a:pt x="2846" y="538"/>
                </a:lnTo>
                <a:lnTo>
                  <a:pt x="2846" y="538"/>
                </a:lnTo>
                <a:lnTo>
                  <a:pt x="2846" y="538"/>
                </a:lnTo>
                <a:lnTo>
                  <a:pt x="2846" y="534"/>
                </a:lnTo>
                <a:lnTo>
                  <a:pt x="2846" y="534"/>
                </a:lnTo>
                <a:lnTo>
                  <a:pt x="2846" y="534"/>
                </a:lnTo>
                <a:lnTo>
                  <a:pt x="2851" y="529"/>
                </a:lnTo>
                <a:lnTo>
                  <a:pt x="2851" y="529"/>
                </a:lnTo>
                <a:lnTo>
                  <a:pt x="2851" y="529"/>
                </a:lnTo>
                <a:lnTo>
                  <a:pt x="2851" y="529"/>
                </a:lnTo>
                <a:lnTo>
                  <a:pt x="2855" y="529"/>
                </a:lnTo>
                <a:lnTo>
                  <a:pt x="2851" y="529"/>
                </a:lnTo>
                <a:lnTo>
                  <a:pt x="2851" y="529"/>
                </a:lnTo>
                <a:lnTo>
                  <a:pt x="2851" y="525"/>
                </a:lnTo>
                <a:lnTo>
                  <a:pt x="2855" y="525"/>
                </a:lnTo>
                <a:lnTo>
                  <a:pt x="2855" y="525"/>
                </a:lnTo>
                <a:lnTo>
                  <a:pt x="2855" y="525"/>
                </a:lnTo>
                <a:lnTo>
                  <a:pt x="2855" y="525"/>
                </a:lnTo>
                <a:lnTo>
                  <a:pt x="2855" y="520"/>
                </a:lnTo>
                <a:lnTo>
                  <a:pt x="2860" y="520"/>
                </a:lnTo>
                <a:lnTo>
                  <a:pt x="2860" y="520"/>
                </a:lnTo>
                <a:lnTo>
                  <a:pt x="2860" y="520"/>
                </a:lnTo>
                <a:lnTo>
                  <a:pt x="2860" y="520"/>
                </a:lnTo>
                <a:lnTo>
                  <a:pt x="2864" y="520"/>
                </a:lnTo>
                <a:lnTo>
                  <a:pt x="2864" y="520"/>
                </a:lnTo>
                <a:lnTo>
                  <a:pt x="2864" y="515"/>
                </a:lnTo>
                <a:lnTo>
                  <a:pt x="2864" y="515"/>
                </a:lnTo>
                <a:lnTo>
                  <a:pt x="2864" y="515"/>
                </a:lnTo>
                <a:lnTo>
                  <a:pt x="2864" y="515"/>
                </a:lnTo>
                <a:lnTo>
                  <a:pt x="2860" y="515"/>
                </a:lnTo>
                <a:lnTo>
                  <a:pt x="2860" y="515"/>
                </a:lnTo>
                <a:lnTo>
                  <a:pt x="2855" y="511"/>
                </a:lnTo>
                <a:lnTo>
                  <a:pt x="2855" y="511"/>
                </a:lnTo>
                <a:lnTo>
                  <a:pt x="2855" y="506"/>
                </a:lnTo>
                <a:lnTo>
                  <a:pt x="2855" y="506"/>
                </a:lnTo>
                <a:lnTo>
                  <a:pt x="2855" y="506"/>
                </a:lnTo>
                <a:lnTo>
                  <a:pt x="2860" y="502"/>
                </a:lnTo>
                <a:lnTo>
                  <a:pt x="2860" y="502"/>
                </a:lnTo>
                <a:lnTo>
                  <a:pt x="2860" y="497"/>
                </a:lnTo>
                <a:lnTo>
                  <a:pt x="2860" y="497"/>
                </a:lnTo>
                <a:lnTo>
                  <a:pt x="2860" y="493"/>
                </a:lnTo>
                <a:lnTo>
                  <a:pt x="2860" y="493"/>
                </a:lnTo>
                <a:lnTo>
                  <a:pt x="2860" y="493"/>
                </a:lnTo>
                <a:lnTo>
                  <a:pt x="2860" y="493"/>
                </a:lnTo>
                <a:lnTo>
                  <a:pt x="2860" y="493"/>
                </a:lnTo>
                <a:lnTo>
                  <a:pt x="2855" y="493"/>
                </a:lnTo>
                <a:lnTo>
                  <a:pt x="2851" y="493"/>
                </a:lnTo>
                <a:lnTo>
                  <a:pt x="2851" y="497"/>
                </a:lnTo>
                <a:lnTo>
                  <a:pt x="2846" y="502"/>
                </a:lnTo>
                <a:lnTo>
                  <a:pt x="2846" y="502"/>
                </a:lnTo>
                <a:lnTo>
                  <a:pt x="2842" y="502"/>
                </a:lnTo>
                <a:lnTo>
                  <a:pt x="2842" y="502"/>
                </a:lnTo>
                <a:lnTo>
                  <a:pt x="2837" y="502"/>
                </a:lnTo>
                <a:lnTo>
                  <a:pt x="2837" y="502"/>
                </a:lnTo>
                <a:lnTo>
                  <a:pt x="2833" y="502"/>
                </a:lnTo>
                <a:lnTo>
                  <a:pt x="2833" y="506"/>
                </a:lnTo>
                <a:lnTo>
                  <a:pt x="2828" y="506"/>
                </a:lnTo>
                <a:lnTo>
                  <a:pt x="2828" y="506"/>
                </a:lnTo>
                <a:lnTo>
                  <a:pt x="2828" y="511"/>
                </a:lnTo>
                <a:lnTo>
                  <a:pt x="2828" y="511"/>
                </a:lnTo>
                <a:lnTo>
                  <a:pt x="2833" y="511"/>
                </a:lnTo>
                <a:lnTo>
                  <a:pt x="2833" y="511"/>
                </a:lnTo>
                <a:lnTo>
                  <a:pt x="2837" y="511"/>
                </a:lnTo>
                <a:lnTo>
                  <a:pt x="2837" y="506"/>
                </a:lnTo>
                <a:lnTo>
                  <a:pt x="2837" y="506"/>
                </a:lnTo>
                <a:lnTo>
                  <a:pt x="2842" y="506"/>
                </a:lnTo>
                <a:lnTo>
                  <a:pt x="2842" y="506"/>
                </a:lnTo>
                <a:lnTo>
                  <a:pt x="2842" y="511"/>
                </a:lnTo>
                <a:lnTo>
                  <a:pt x="2842" y="511"/>
                </a:lnTo>
                <a:lnTo>
                  <a:pt x="2842" y="511"/>
                </a:lnTo>
                <a:lnTo>
                  <a:pt x="2842" y="511"/>
                </a:lnTo>
                <a:lnTo>
                  <a:pt x="2837" y="511"/>
                </a:lnTo>
                <a:lnTo>
                  <a:pt x="2837" y="511"/>
                </a:lnTo>
                <a:lnTo>
                  <a:pt x="2837" y="511"/>
                </a:lnTo>
                <a:lnTo>
                  <a:pt x="2837" y="515"/>
                </a:lnTo>
                <a:lnTo>
                  <a:pt x="2833" y="515"/>
                </a:lnTo>
                <a:lnTo>
                  <a:pt x="2833" y="515"/>
                </a:lnTo>
                <a:lnTo>
                  <a:pt x="2833" y="515"/>
                </a:lnTo>
                <a:lnTo>
                  <a:pt x="2833" y="515"/>
                </a:lnTo>
                <a:lnTo>
                  <a:pt x="2828" y="511"/>
                </a:lnTo>
                <a:lnTo>
                  <a:pt x="2828" y="511"/>
                </a:lnTo>
                <a:lnTo>
                  <a:pt x="2828" y="511"/>
                </a:lnTo>
                <a:lnTo>
                  <a:pt x="2828" y="520"/>
                </a:lnTo>
                <a:lnTo>
                  <a:pt x="2828" y="520"/>
                </a:lnTo>
                <a:lnTo>
                  <a:pt x="2828" y="525"/>
                </a:lnTo>
                <a:lnTo>
                  <a:pt x="2828" y="525"/>
                </a:lnTo>
                <a:lnTo>
                  <a:pt x="2828" y="534"/>
                </a:lnTo>
                <a:lnTo>
                  <a:pt x="2828" y="534"/>
                </a:lnTo>
                <a:lnTo>
                  <a:pt x="2833" y="534"/>
                </a:lnTo>
                <a:lnTo>
                  <a:pt x="2833" y="538"/>
                </a:lnTo>
                <a:lnTo>
                  <a:pt x="2833" y="538"/>
                </a:lnTo>
                <a:lnTo>
                  <a:pt x="2833" y="538"/>
                </a:lnTo>
                <a:lnTo>
                  <a:pt x="2833" y="543"/>
                </a:lnTo>
                <a:lnTo>
                  <a:pt x="2833" y="543"/>
                </a:lnTo>
                <a:lnTo>
                  <a:pt x="2833" y="547"/>
                </a:lnTo>
                <a:lnTo>
                  <a:pt x="2837" y="547"/>
                </a:lnTo>
                <a:lnTo>
                  <a:pt x="2837" y="552"/>
                </a:lnTo>
                <a:lnTo>
                  <a:pt x="2837" y="552"/>
                </a:lnTo>
                <a:lnTo>
                  <a:pt x="2837" y="552"/>
                </a:lnTo>
                <a:lnTo>
                  <a:pt x="2837" y="552"/>
                </a:lnTo>
                <a:lnTo>
                  <a:pt x="2833" y="556"/>
                </a:lnTo>
                <a:lnTo>
                  <a:pt x="2833" y="556"/>
                </a:lnTo>
                <a:lnTo>
                  <a:pt x="2833" y="556"/>
                </a:lnTo>
                <a:lnTo>
                  <a:pt x="2833" y="556"/>
                </a:lnTo>
                <a:lnTo>
                  <a:pt x="2837" y="556"/>
                </a:lnTo>
                <a:lnTo>
                  <a:pt x="2837" y="556"/>
                </a:lnTo>
                <a:lnTo>
                  <a:pt x="2837" y="556"/>
                </a:lnTo>
                <a:lnTo>
                  <a:pt x="2837" y="561"/>
                </a:lnTo>
                <a:lnTo>
                  <a:pt x="2837" y="561"/>
                </a:lnTo>
                <a:lnTo>
                  <a:pt x="2837" y="561"/>
                </a:lnTo>
                <a:lnTo>
                  <a:pt x="2842" y="565"/>
                </a:lnTo>
                <a:lnTo>
                  <a:pt x="2842" y="565"/>
                </a:lnTo>
                <a:lnTo>
                  <a:pt x="2842" y="565"/>
                </a:lnTo>
                <a:lnTo>
                  <a:pt x="2846" y="570"/>
                </a:lnTo>
                <a:lnTo>
                  <a:pt x="2851" y="570"/>
                </a:lnTo>
                <a:lnTo>
                  <a:pt x="2846" y="570"/>
                </a:lnTo>
                <a:lnTo>
                  <a:pt x="2846" y="570"/>
                </a:lnTo>
                <a:lnTo>
                  <a:pt x="2842" y="565"/>
                </a:lnTo>
                <a:lnTo>
                  <a:pt x="2842" y="565"/>
                </a:lnTo>
                <a:lnTo>
                  <a:pt x="2837" y="565"/>
                </a:lnTo>
                <a:lnTo>
                  <a:pt x="2833" y="565"/>
                </a:lnTo>
                <a:lnTo>
                  <a:pt x="2833" y="565"/>
                </a:lnTo>
                <a:lnTo>
                  <a:pt x="2833" y="565"/>
                </a:lnTo>
                <a:lnTo>
                  <a:pt x="2833" y="570"/>
                </a:lnTo>
                <a:lnTo>
                  <a:pt x="2833" y="570"/>
                </a:lnTo>
                <a:lnTo>
                  <a:pt x="2833" y="574"/>
                </a:lnTo>
                <a:lnTo>
                  <a:pt x="2833" y="570"/>
                </a:lnTo>
                <a:lnTo>
                  <a:pt x="2833" y="570"/>
                </a:lnTo>
                <a:lnTo>
                  <a:pt x="2828" y="570"/>
                </a:lnTo>
                <a:lnTo>
                  <a:pt x="2828" y="570"/>
                </a:lnTo>
                <a:lnTo>
                  <a:pt x="2828" y="570"/>
                </a:lnTo>
                <a:lnTo>
                  <a:pt x="2828" y="570"/>
                </a:lnTo>
                <a:lnTo>
                  <a:pt x="2828" y="574"/>
                </a:lnTo>
                <a:lnTo>
                  <a:pt x="2824" y="570"/>
                </a:lnTo>
                <a:lnTo>
                  <a:pt x="2828" y="570"/>
                </a:lnTo>
                <a:lnTo>
                  <a:pt x="2824" y="565"/>
                </a:lnTo>
                <a:lnTo>
                  <a:pt x="2819" y="565"/>
                </a:lnTo>
                <a:lnTo>
                  <a:pt x="2815" y="565"/>
                </a:lnTo>
                <a:lnTo>
                  <a:pt x="2815" y="570"/>
                </a:lnTo>
                <a:lnTo>
                  <a:pt x="2810" y="570"/>
                </a:lnTo>
                <a:lnTo>
                  <a:pt x="2810" y="570"/>
                </a:lnTo>
                <a:lnTo>
                  <a:pt x="2810" y="574"/>
                </a:lnTo>
                <a:lnTo>
                  <a:pt x="2810" y="574"/>
                </a:lnTo>
                <a:lnTo>
                  <a:pt x="2815" y="574"/>
                </a:lnTo>
                <a:lnTo>
                  <a:pt x="2810" y="574"/>
                </a:lnTo>
                <a:lnTo>
                  <a:pt x="2810" y="574"/>
                </a:lnTo>
                <a:lnTo>
                  <a:pt x="2810" y="574"/>
                </a:lnTo>
                <a:lnTo>
                  <a:pt x="2805" y="570"/>
                </a:lnTo>
                <a:lnTo>
                  <a:pt x="2805" y="574"/>
                </a:lnTo>
                <a:lnTo>
                  <a:pt x="2801" y="574"/>
                </a:lnTo>
                <a:lnTo>
                  <a:pt x="2796" y="574"/>
                </a:lnTo>
                <a:lnTo>
                  <a:pt x="2792" y="574"/>
                </a:lnTo>
                <a:lnTo>
                  <a:pt x="2787" y="574"/>
                </a:lnTo>
                <a:lnTo>
                  <a:pt x="2787" y="574"/>
                </a:lnTo>
                <a:lnTo>
                  <a:pt x="2787" y="579"/>
                </a:lnTo>
                <a:lnTo>
                  <a:pt x="2783" y="579"/>
                </a:lnTo>
                <a:lnTo>
                  <a:pt x="2778" y="583"/>
                </a:lnTo>
                <a:lnTo>
                  <a:pt x="2778" y="583"/>
                </a:lnTo>
                <a:lnTo>
                  <a:pt x="2778" y="583"/>
                </a:lnTo>
                <a:lnTo>
                  <a:pt x="2778" y="583"/>
                </a:lnTo>
                <a:lnTo>
                  <a:pt x="2778" y="583"/>
                </a:lnTo>
                <a:lnTo>
                  <a:pt x="2774" y="592"/>
                </a:lnTo>
                <a:lnTo>
                  <a:pt x="2774" y="592"/>
                </a:lnTo>
                <a:lnTo>
                  <a:pt x="2774" y="597"/>
                </a:lnTo>
                <a:lnTo>
                  <a:pt x="2769" y="597"/>
                </a:lnTo>
                <a:lnTo>
                  <a:pt x="2769" y="597"/>
                </a:lnTo>
                <a:lnTo>
                  <a:pt x="2769" y="597"/>
                </a:lnTo>
                <a:lnTo>
                  <a:pt x="2765" y="601"/>
                </a:lnTo>
                <a:lnTo>
                  <a:pt x="2765" y="601"/>
                </a:lnTo>
                <a:lnTo>
                  <a:pt x="2765" y="601"/>
                </a:lnTo>
                <a:lnTo>
                  <a:pt x="2769" y="606"/>
                </a:lnTo>
                <a:lnTo>
                  <a:pt x="2769" y="606"/>
                </a:lnTo>
                <a:lnTo>
                  <a:pt x="2769" y="606"/>
                </a:lnTo>
                <a:lnTo>
                  <a:pt x="2765" y="606"/>
                </a:lnTo>
                <a:lnTo>
                  <a:pt x="2769" y="606"/>
                </a:lnTo>
                <a:lnTo>
                  <a:pt x="2769" y="606"/>
                </a:lnTo>
                <a:lnTo>
                  <a:pt x="2769" y="610"/>
                </a:lnTo>
                <a:lnTo>
                  <a:pt x="2769" y="610"/>
                </a:lnTo>
                <a:lnTo>
                  <a:pt x="2769" y="610"/>
                </a:lnTo>
                <a:lnTo>
                  <a:pt x="2769" y="610"/>
                </a:lnTo>
                <a:lnTo>
                  <a:pt x="2765" y="606"/>
                </a:lnTo>
                <a:lnTo>
                  <a:pt x="2760" y="606"/>
                </a:lnTo>
                <a:lnTo>
                  <a:pt x="2760" y="606"/>
                </a:lnTo>
                <a:lnTo>
                  <a:pt x="2760" y="606"/>
                </a:lnTo>
                <a:lnTo>
                  <a:pt x="2760" y="606"/>
                </a:lnTo>
                <a:lnTo>
                  <a:pt x="2760" y="610"/>
                </a:lnTo>
                <a:lnTo>
                  <a:pt x="2760" y="610"/>
                </a:lnTo>
                <a:lnTo>
                  <a:pt x="2760" y="610"/>
                </a:lnTo>
                <a:lnTo>
                  <a:pt x="2765" y="610"/>
                </a:lnTo>
                <a:lnTo>
                  <a:pt x="2765" y="610"/>
                </a:lnTo>
                <a:lnTo>
                  <a:pt x="2769" y="610"/>
                </a:lnTo>
                <a:lnTo>
                  <a:pt x="2769" y="610"/>
                </a:lnTo>
                <a:lnTo>
                  <a:pt x="2769" y="610"/>
                </a:lnTo>
                <a:lnTo>
                  <a:pt x="2765" y="610"/>
                </a:lnTo>
                <a:lnTo>
                  <a:pt x="2765" y="610"/>
                </a:lnTo>
                <a:lnTo>
                  <a:pt x="2760" y="610"/>
                </a:lnTo>
                <a:lnTo>
                  <a:pt x="2760" y="610"/>
                </a:lnTo>
                <a:lnTo>
                  <a:pt x="2756" y="610"/>
                </a:lnTo>
                <a:lnTo>
                  <a:pt x="2756" y="610"/>
                </a:lnTo>
                <a:lnTo>
                  <a:pt x="2756" y="610"/>
                </a:lnTo>
                <a:lnTo>
                  <a:pt x="2751" y="610"/>
                </a:lnTo>
                <a:lnTo>
                  <a:pt x="2742" y="615"/>
                </a:lnTo>
                <a:lnTo>
                  <a:pt x="2742" y="615"/>
                </a:lnTo>
                <a:lnTo>
                  <a:pt x="2733" y="619"/>
                </a:lnTo>
                <a:lnTo>
                  <a:pt x="2733" y="619"/>
                </a:lnTo>
                <a:lnTo>
                  <a:pt x="2733" y="619"/>
                </a:lnTo>
                <a:lnTo>
                  <a:pt x="2729" y="619"/>
                </a:lnTo>
                <a:lnTo>
                  <a:pt x="2729" y="624"/>
                </a:lnTo>
                <a:lnTo>
                  <a:pt x="2729" y="633"/>
                </a:lnTo>
                <a:lnTo>
                  <a:pt x="2729" y="633"/>
                </a:lnTo>
                <a:lnTo>
                  <a:pt x="2729" y="633"/>
                </a:lnTo>
                <a:lnTo>
                  <a:pt x="2729" y="633"/>
                </a:lnTo>
                <a:lnTo>
                  <a:pt x="2729" y="633"/>
                </a:lnTo>
                <a:lnTo>
                  <a:pt x="2724" y="638"/>
                </a:lnTo>
                <a:lnTo>
                  <a:pt x="2720" y="638"/>
                </a:lnTo>
                <a:lnTo>
                  <a:pt x="2715" y="638"/>
                </a:lnTo>
                <a:lnTo>
                  <a:pt x="2711" y="642"/>
                </a:lnTo>
                <a:lnTo>
                  <a:pt x="2706" y="642"/>
                </a:lnTo>
                <a:lnTo>
                  <a:pt x="2706" y="647"/>
                </a:lnTo>
                <a:lnTo>
                  <a:pt x="2706" y="647"/>
                </a:lnTo>
                <a:lnTo>
                  <a:pt x="2711" y="647"/>
                </a:lnTo>
                <a:lnTo>
                  <a:pt x="2711" y="647"/>
                </a:lnTo>
                <a:lnTo>
                  <a:pt x="2711" y="647"/>
                </a:lnTo>
                <a:lnTo>
                  <a:pt x="2706" y="647"/>
                </a:lnTo>
                <a:lnTo>
                  <a:pt x="2706" y="647"/>
                </a:lnTo>
                <a:lnTo>
                  <a:pt x="2702" y="651"/>
                </a:lnTo>
                <a:lnTo>
                  <a:pt x="2697" y="647"/>
                </a:lnTo>
                <a:lnTo>
                  <a:pt x="2693" y="647"/>
                </a:lnTo>
                <a:lnTo>
                  <a:pt x="2693" y="647"/>
                </a:lnTo>
                <a:lnTo>
                  <a:pt x="2688" y="647"/>
                </a:lnTo>
                <a:lnTo>
                  <a:pt x="2688" y="647"/>
                </a:lnTo>
                <a:lnTo>
                  <a:pt x="2688" y="647"/>
                </a:lnTo>
                <a:lnTo>
                  <a:pt x="2688" y="642"/>
                </a:lnTo>
                <a:lnTo>
                  <a:pt x="2688" y="642"/>
                </a:lnTo>
                <a:lnTo>
                  <a:pt x="2688" y="642"/>
                </a:lnTo>
                <a:lnTo>
                  <a:pt x="2684" y="642"/>
                </a:lnTo>
                <a:lnTo>
                  <a:pt x="2679" y="642"/>
                </a:lnTo>
                <a:lnTo>
                  <a:pt x="2679" y="642"/>
                </a:lnTo>
                <a:lnTo>
                  <a:pt x="2679" y="642"/>
                </a:lnTo>
                <a:lnTo>
                  <a:pt x="2679" y="642"/>
                </a:lnTo>
                <a:lnTo>
                  <a:pt x="2679" y="647"/>
                </a:lnTo>
                <a:lnTo>
                  <a:pt x="2679" y="651"/>
                </a:lnTo>
                <a:lnTo>
                  <a:pt x="2684" y="651"/>
                </a:lnTo>
                <a:lnTo>
                  <a:pt x="2684" y="660"/>
                </a:lnTo>
                <a:lnTo>
                  <a:pt x="2684" y="660"/>
                </a:lnTo>
                <a:lnTo>
                  <a:pt x="2684" y="660"/>
                </a:lnTo>
                <a:lnTo>
                  <a:pt x="2684" y="660"/>
                </a:lnTo>
                <a:lnTo>
                  <a:pt x="2679" y="660"/>
                </a:lnTo>
                <a:lnTo>
                  <a:pt x="2679" y="660"/>
                </a:lnTo>
                <a:lnTo>
                  <a:pt x="2679" y="660"/>
                </a:lnTo>
                <a:lnTo>
                  <a:pt x="2674" y="660"/>
                </a:lnTo>
                <a:lnTo>
                  <a:pt x="2674" y="665"/>
                </a:lnTo>
                <a:lnTo>
                  <a:pt x="2674" y="660"/>
                </a:lnTo>
                <a:lnTo>
                  <a:pt x="2670" y="660"/>
                </a:lnTo>
                <a:lnTo>
                  <a:pt x="2665" y="665"/>
                </a:lnTo>
                <a:lnTo>
                  <a:pt x="2665" y="660"/>
                </a:lnTo>
                <a:lnTo>
                  <a:pt x="2661" y="660"/>
                </a:lnTo>
                <a:lnTo>
                  <a:pt x="2656" y="656"/>
                </a:lnTo>
                <a:lnTo>
                  <a:pt x="2652" y="660"/>
                </a:lnTo>
                <a:lnTo>
                  <a:pt x="2652" y="660"/>
                </a:lnTo>
                <a:lnTo>
                  <a:pt x="2652" y="660"/>
                </a:lnTo>
                <a:lnTo>
                  <a:pt x="2647" y="660"/>
                </a:lnTo>
                <a:lnTo>
                  <a:pt x="2643" y="660"/>
                </a:lnTo>
                <a:lnTo>
                  <a:pt x="2638" y="660"/>
                </a:lnTo>
                <a:lnTo>
                  <a:pt x="2634" y="665"/>
                </a:lnTo>
                <a:lnTo>
                  <a:pt x="2634" y="665"/>
                </a:lnTo>
                <a:lnTo>
                  <a:pt x="2634" y="665"/>
                </a:lnTo>
                <a:lnTo>
                  <a:pt x="2634" y="665"/>
                </a:lnTo>
                <a:lnTo>
                  <a:pt x="2638" y="665"/>
                </a:lnTo>
                <a:lnTo>
                  <a:pt x="2638" y="665"/>
                </a:lnTo>
                <a:lnTo>
                  <a:pt x="2638" y="665"/>
                </a:lnTo>
                <a:lnTo>
                  <a:pt x="2638" y="665"/>
                </a:lnTo>
                <a:lnTo>
                  <a:pt x="2643" y="665"/>
                </a:lnTo>
                <a:lnTo>
                  <a:pt x="2643" y="669"/>
                </a:lnTo>
                <a:lnTo>
                  <a:pt x="2638" y="669"/>
                </a:lnTo>
                <a:lnTo>
                  <a:pt x="2638" y="669"/>
                </a:lnTo>
                <a:lnTo>
                  <a:pt x="2638" y="669"/>
                </a:lnTo>
                <a:lnTo>
                  <a:pt x="2638" y="669"/>
                </a:lnTo>
                <a:lnTo>
                  <a:pt x="2638" y="669"/>
                </a:lnTo>
                <a:lnTo>
                  <a:pt x="2638" y="669"/>
                </a:lnTo>
                <a:lnTo>
                  <a:pt x="2638" y="669"/>
                </a:lnTo>
                <a:lnTo>
                  <a:pt x="2638" y="669"/>
                </a:lnTo>
                <a:lnTo>
                  <a:pt x="2638" y="669"/>
                </a:lnTo>
                <a:lnTo>
                  <a:pt x="2638" y="669"/>
                </a:lnTo>
                <a:lnTo>
                  <a:pt x="2634" y="674"/>
                </a:lnTo>
                <a:lnTo>
                  <a:pt x="2634" y="674"/>
                </a:lnTo>
                <a:lnTo>
                  <a:pt x="2638" y="674"/>
                </a:lnTo>
                <a:lnTo>
                  <a:pt x="2638" y="674"/>
                </a:lnTo>
                <a:lnTo>
                  <a:pt x="2638" y="678"/>
                </a:lnTo>
                <a:lnTo>
                  <a:pt x="2643" y="678"/>
                </a:lnTo>
                <a:lnTo>
                  <a:pt x="2643" y="678"/>
                </a:lnTo>
                <a:lnTo>
                  <a:pt x="2647" y="678"/>
                </a:lnTo>
                <a:lnTo>
                  <a:pt x="2652" y="678"/>
                </a:lnTo>
                <a:lnTo>
                  <a:pt x="2652" y="678"/>
                </a:lnTo>
                <a:lnTo>
                  <a:pt x="2652" y="678"/>
                </a:lnTo>
                <a:lnTo>
                  <a:pt x="2656" y="678"/>
                </a:lnTo>
                <a:lnTo>
                  <a:pt x="2656" y="678"/>
                </a:lnTo>
                <a:lnTo>
                  <a:pt x="2656" y="678"/>
                </a:lnTo>
                <a:lnTo>
                  <a:pt x="2656" y="678"/>
                </a:lnTo>
                <a:lnTo>
                  <a:pt x="2656" y="683"/>
                </a:lnTo>
                <a:lnTo>
                  <a:pt x="2661" y="683"/>
                </a:lnTo>
                <a:lnTo>
                  <a:pt x="2661" y="683"/>
                </a:lnTo>
                <a:lnTo>
                  <a:pt x="2661" y="678"/>
                </a:lnTo>
                <a:lnTo>
                  <a:pt x="2661" y="683"/>
                </a:lnTo>
                <a:lnTo>
                  <a:pt x="2661" y="683"/>
                </a:lnTo>
                <a:lnTo>
                  <a:pt x="2661" y="683"/>
                </a:lnTo>
                <a:lnTo>
                  <a:pt x="2665" y="683"/>
                </a:lnTo>
                <a:lnTo>
                  <a:pt x="2665" y="683"/>
                </a:lnTo>
                <a:lnTo>
                  <a:pt x="2665" y="683"/>
                </a:lnTo>
                <a:lnTo>
                  <a:pt x="2665" y="683"/>
                </a:lnTo>
                <a:lnTo>
                  <a:pt x="2665" y="683"/>
                </a:lnTo>
                <a:lnTo>
                  <a:pt x="2665" y="687"/>
                </a:lnTo>
                <a:lnTo>
                  <a:pt x="2665" y="687"/>
                </a:lnTo>
                <a:lnTo>
                  <a:pt x="2665" y="687"/>
                </a:lnTo>
                <a:lnTo>
                  <a:pt x="2670" y="687"/>
                </a:lnTo>
                <a:lnTo>
                  <a:pt x="2674" y="687"/>
                </a:lnTo>
                <a:lnTo>
                  <a:pt x="2679" y="687"/>
                </a:lnTo>
                <a:lnTo>
                  <a:pt x="2674" y="687"/>
                </a:lnTo>
                <a:lnTo>
                  <a:pt x="2674" y="687"/>
                </a:lnTo>
                <a:lnTo>
                  <a:pt x="2674" y="687"/>
                </a:lnTo>
                <a:lnTo>
                  <a:pt x="2670" y="687"/>
                </a:lnTo>
                <a:lnTo>
                  <a:pt x="2670" y="687"/>
                </a:lnTo>
                <a:lnTo>
                  <a:pt x="2670" y="687"/>
                </a:lnTo>
                <a:lnTo>
                  <a:pt x="2670" y="692"/>
                </a:lnTo>
                <a:lnTo>
                  <a:pt x="2670" y="692"/>
                </a:lnTo>
                <a:lnTo>
                  <a:pt x="2674" y="692"/>
                </a:lnTo>
                <a:lnTo>
                  <a:pt x="2670" y="692"/>
                </a:lnTo>
                <a:lnTo>
                  <a:pt x="2670" y="696"/>
                </a:lnTo>
                <a:lnTo>
                  <a:pt x="2670" y="696"/>
                </a:lnTo>
                <a:lnTo>
                  <a:pt x="2674" y="696"/>
                </a:lnTo>
                <a:lnTo>
                  <a:pt x="2674" y="701"/>
                </a:lnTo>
                <a:lnTo>
                  <a:pt x="2684" y="705"/>
                </a:lnTo>
                <a:lnTo>
                  <a:pt x="2684" y="705"/>
                </a:lnTo>
                <a:lnTo>
                  <a:pt x="2684" y="705"/>
                </a:lnTo>
                <a:lnTo>
                  <a:pt x="2684" y="705"/>
                </a:lnTo>
                <a:lnTo>
                  <a:pt x="2684" y="705"/>
                </a:lnTo>
                <a:lnTo>
                  <a:pt x="2684" y="705"/>
                </a:lnTo>
                <a:lnTo>
                  <a:pt x="2684" y="714"/>
                </a:lnTo>
                <a:lnTo>
                  <a:pt x="2684" y="714"/>
                </a:lnTo>
                <a:lnTo>
                  <a:pt x="2688" y="714"/>
                </a:lnTo>
                <a:lnTo>
                  <a:pt x="2688" y="714"/>
                </a:lnTo>
                <a:lnTo>
                  <a:pt x="2684" y="714"/>
                </a:lnTo>
                <a:lnTo>
                  <a:pt x="2684" y="714"/>
                </a:lnTo>
                <a:lnTo>
                  <a:pt x="2684" y="714"/>
                </a:lnTo>
                <a:lnTo>
                  <a:pt x="2684" y="719"/>
                </a:lnTo>
                <a:lnTo>
                  <a:pt x="2688" y="719"/>
                </a:lnTo>
                <a:lnTo>
                  <a:pt x="2688" y="723"/>
                </a:lnTo>
                <a:lnTo>
                  <a:pt x="2688" y="723"/>
                </a:lnTo>
                <a:lnTo>
                  <a:pt x="2693" y="728"/>
                </a:lnTo>
                <a:lnTo>
                  <a:pt x="2693" y="728"/>
                </a:lnTo>
                <a:lnTo>
                  <a:pt x="2693" y="728"/>
                </a:lnTo>
                <a:lnTo>
                  <a:pt x="2693" y="728"/>
                </a:lnTo>
                <a:lnTo>
                  <a:pt x="2693" y="728"/>
                </a:lnTo>
                <a:lnTo>
                  <a:pt x="2688" y="723"/>
                </a:lnTo>
                <a:lnTo>
                  <a:pt x="2688" y="723"/>
                </a:lnTo>
                <a:lnTo>
                  <a:pt x="2688" y="723"/>
                </a:lnTo>
                <a:lnTo>
                  <a:pt x="2684" y="719"/>
                </a:lnTo>
                <a:lnTo>
                  <a:pt x="2684" y="723"/>
                </a:lnTo>
                <a:lnTo>
                  <a:pt x="2684" y="728"/>
                </a:lnTo>
                <a:lnTo>
                  <a:pt x="2684" y="737"/>
                </a:lnTo>
                <a:lnTo>
                  <a:pt x="2684" y="737"/>
                </a:lnTo>
                <a:lnTo>
                  <a:pt x="2684" y="737"/>
                </a:lnTo>
                <a:lnTo>
                  <a:pt x="2684" y="733"/>
                </a:lnTo>
                <a:lnTo>
                  <a:pt x="2684" y="737"/>
                </a:lnTo>
                <a:lnTo>
                  <a:pt x="2684" y="737"/>
                </a:lnTo>
                <a:lnTo>
                  <a:pt x="2684" y="737"/>
                </a:lnTo>
                <a:lnTo>
                  <a:pt x="2679" y="751"/>
                </a:lnTo>
                <a:lnTo>
                  <a:pt x="2674" y="755"/>
                </a:lnTo>
                <a:lnTo>
                  <a:pt x="2674" y="760"/>
                </a:lnTo>
                <a:lnTo>
                  <a:pt x="2670" y="760"/>
                </a:lnTo>
                <a:lnTo>
                  <a:pt x="2670" y="760"/>
                </a:lnTo>
                <a:lnTo>
                  <a:pt x="2670" y="760"/>
                </a:lnTo>
                <a:lnTo>
                  <a:pt x="2665" y="760"/>
                </a:lnTo>
                <a:lnTo>
                  <a:pt x="2661" y="760"/>
                </a:lnTo>
                <a:lnTo>
                  <a:pt x="2661" y="760"/>
                </a:lnTo>
                <a:lnTo>
                  <a:pt x="2656" y="760"/>
                </a:lnTo>
                <a:lnTo>
                  <a:pt x="2652" y="760"/>
                </a:lnTo>
                <a:lnTo>
                  <a:pt x="2652" y="760"/>
                </a:lnTo>
                <a:lnTo>
                  <a:pt x="2647" y="760"/>
                </a:lnTo>
                <a:lnTo>
                  <a:pt x="2647" y="760"/>
                </a:lnTo>
                <a:lnTo>
                  <a:pt x="2643" y="760"/>
                </a:lnTo>
                <a:lnTo>
                  <a:pt x="2643" y="760"/>
                </a:lnTo>
                <a:lnTo>
                  <a:pt x="2638" y="760"/>
                </a:lnTo>
                <a:lnTo>
                  <a:pt x="2638" y="760"/>
                </a:lnTo>
                <a:lnTo>
                  <a:pt x="2634" y="760"/>
                </a:lnTo>
                <a:lnTo>
                  <a:pt x="2629" y="760"/>
                </a:lnTo>
                <a:lnTo>
                  <a:pt x="2620" y="760"/>
                </a:lnTo>
                <a:lnTo>
                  <a:pt x="2616" y="755"/>
                </a:lnTo>
                <a:lnTo>
                  <a:pt x="2611" y="755"/>
                </a:lnTo>
                <a:lnTo>
                  <a:pt x="2611" y="755"/>
                </a:lnTo>
                <a:lnTo>
                  <a:pt x="2607" y="755"/>
                </a:lnTo>
                <a:lnTo>
                  <a:pt x="2602" y="755"/>
                </a:lnTo>
                <a:lnTo>
                  <a:pt x="2602" y="755"/>
                </a:lnTo>
                <a:lnTo>
                  <a:pt x="2598" y="755"/>
                </a:lnTo>
                <a:lnTo>
                  <a:pt x="2593" y="755"/>
                </a:lnTo>
                <a:lnTo>
                  <a:pt x="2593" y="755"/>
                </a:lnTo>
                <a:lnTo>
                  <a:pt x="2589" y="755"/>
                </a:lnTo>
                <a:lnTo>
                  <a:pt x="2584" y="755"/>
                </a:lnTo>
                <a:lnTo>
                  <a:pt x="2584" y="755"/>
                </a:lnTo>
                <a:lnTo>
                  <a:pt x="2584" y="755"/>
                </a:lnTo>
                <a:lnTo>
                  <a:pt x="2580" y="751"/>
                </a:lnTo>
                <a:lnTo>
                  <a:pt x="2580" y="755"/>
                </a:lnTo>
                <a:lnTo>
                  <a:pt x="2575" y="755"/>
                </a:lnTo>
                <a:lnTo>
                  <a:pt x="2575" y="755"/>
                </a:lnTo>
                <a:lnTo>
                  <a:pt x="2571" y="755"/>
                </a:lnTo>
                <a:lnTo>
                  <a:pt x="2571" y="755"/>
                </a:lnTo>
                <a:lnTo>
                  <a:pt x="2571" y="755"/>
                </a:lnTo>
                <a:lnTo>
                  <a:pt x="2571" y="760"/>
                </a:lnTo>
                <a:lnTo>
                  <a:pt x="2571" y="760"/>
                </a:lnTo>
                <a:lnTo>
                  <a:pt x="2571" y="760"/>
                </a:lnTo>
                <a:lnTo>
                  <a:pt x="2566" y="760"/>
                </a:lnTo>
                <a:lnTo>
                  <a:pt x="2566" y="760"/>
                </a:lnTo>
                <a:lnTo>
                  <a:pt x="2562" y="760"/>
                </a:lnTo>
                <a:lnTo>
                  <a:pt x="2562" y="764"/>
                </a:lnTo>
                <a:lnTo>
                  <a:pt x="2557" y="764"/>
                </a:lnTo>
                <a:lnTo>
                  <a:pt x="2557" y="764"/>
                </a:lnTo>
                <a:lnTo>
                  <a:pt x="2557" y="764"/>
                </a:lnTo>
                <a:lnTo>
                  <a:pt x="2557" y="769"/>
                </a:lnTo>
                <a:lnTo>
                  <a:pt x="2557" y="769"/>
                </a:lnTo>
                <a:lnTo>
                  <a:pt x="2557" y="769"/>
                </a:lnTo>
                <a:lnTo>
                  <a:pt x="2557" y="769"/>
                </a:lnTo>
                <a:lnTo>
                  <a:pt x="2562" y="769"/>
                </a:lnTo>
                <a:lnTo>
                  <a:pt x="2562" y="773"/>
                </a:lnTo>
                <a:lnTo>
                  <a:pt x="2557" y="773"/>
                </a:lnTo>
                <a:lnTo>
                  <a:pt x="2557" y="773"/>
                </a:lnTo>
                <a:lnTo>
                  <a:pt x="2562" y="773"/>
                </a:lnTo>
                <a:lnTo>
                  <a:pt x="2562" y="773"/>
                </a:lnTo>
                <a:lnTo>
                  <a:pt x="2562" y="773"/>
                </a:lnTo>
                <a:lnTo>
                  <a:pt x="2562" y="773"/>
                </a:lnTo>
                <a:lnTo>
                  <a:pt x="2562" y="778"/>
                </a:lnTo>
                <a:lnTo>
                  <a:pt x="2562" y="778"/>
                </a:lnTo>
                <a:lnTo>
                  <a:pt x="2562" y="778"/>
                </a:lnTo>
                <a:lnTo>
                  <a:pt x="2562" y="778"/>
                </a:lnTo>
                <a:lnTo>
                  <a:pt x="2562" y="778"/>
                </a:lnTo>
                <a:lnTo>
                  <a:pt x="2562" y="782"/>
                </a:lnTo>
                <a:lnTo>
                  <a:pt x="2562" y="782"/>
                </a:lnTo>
                <a:lnTo>
                  <a:pt x="2562" y="782"/>
                </a:lnTo>
                <a:lnTo>
                  <a:pt x="2562" y="782"/>
                </a:lnTo>
                <a:lnTo>
                  <a:pt x="2562" y="782"/>
                </a:lnTo>
                <a:lnTo>
                  <a:pt x="2562" y="787"/>
                </a:lnTo>
                <a:lnTo>
                  <a:pt x="2562" y="787"/>
                </a:lnTo>
                <a:lnTo>
                  <a:pt x="2562" y="787"/>
                </a:lnTo>
                <a:lnTo>
                  <a:pt x="2562" y="787"/>
                </a:lnTo>
                <a:lnTo>
                  <a:pt x="2562" y="791"/>
                </a:lnTo>
                <a:lnTo>
                  <a:pt x="2562" y="791"/>
                </a:lnTo>
                <a:lnTo>
                  <a:pt x="2562" y="791"/>
                </a:lnTo>
                <a:lnTo>
                  <a:pt x="2562" y="791"/>
                </a:lnTo>
                <a:lnTo>
                  <a:pt x="2562" y="796"/>
                </a:lnTo>
                <a:lnTo>
                  <a:pt x="2562" y="800"/>
                </a:lnTo>
                <a:lnTo>
                  <a:pt x="2562" y="800"/>
                </a:lnTo>
                <a:lnTo>
                  <a:pt x="2562" y="805"/>
                </a:lnTo>
                <a:lnTo>
                  <a:pt x="2562" y="805"/>
                </a:lnTo>
                <a:lnTo>
                  <a:pt x="2562" y="805"/>
                </a:lnTo>
                <a:lnTo>
                  <a:pt x="2562" y="809"/>
                </a:lnTo>
                <a:lnTo>
                  <a:pt x="2562" y="809"/>
                </a:lnTo>
                <a:lnTo>
                  <a:pt x="2562" y="814"/>
                </a:lnTo>
                <a:lnTo>
                  <a:pt x="2557" y="818"/>
                </a:lnTo>
                <a:lnTo>
                  <a:pt x="2557" y="818"/>
                </a:lnTo>
                <a:lnTo>
                  <a:pt x="2557" y="818"/>
                </a:lnTo>
                <a:lnTo>
                  <a:pt x="2557" y="823"/>
                </a:lnTo>
                <a:lnTo>
                  <a:pt x="2552" y="827"/>
                </a:lnTo>
                <a:lnTo>
                  <a:pt x="2552" y="832"/>
                </a:lnTo>
                <a:lnTo>
                  <a:pt x="2548" y="832"/>
                </a:lnTo>
                <a:lnTo>
                  <a:pt x="2548" y="836"/>
                </a:lnTo>
                <a:lnTo>
                  <a:pt x="2548" y="836"/>
                </a:lnTo>
                <a:lnTo>
                  <a:pt x="2548" y="836"/>
                </a:lnTo>
                <a:lnTo>
                  <a:pt x="2548" y="836"/>
                </a:lnTo>
                <a:lnTo>
                  <a:pt x="2548" y="841"/>
                </a:lnTo>
                <a:lnTo>
                  <a:pt x="2548" y="841"/>
                </a:lnTo>
                <a:lnTo>
                  <a:pt x="2543" y="846"/>
                </a:lnTo>
                <a:lnTo>
                  <a:pt x="2543" y="846"/>
                </a:lnTo>
                <a:lnTo>
                  <a:pt x="2543" y="846"/>
                </a:lnTo>
                <a:lnTo>
                  <a:pt x="2548" y="846"/>
                </a:lnTo>
                <a:lnTo>
                  <a:pt x="2548" y="846"/>
                </a:lnTo>
                <a:lnTo>
                  <a:pt x="2548" y="846"/>
                </a:lnTo>
                <a:lnTo>
                  <a:pt x="2552" y="846"/>
                </a:lnTo>
                <a:lnTo>
                  <a:pt x="2552" y="846"/>
                </a:lnTo>
                <a:lnTo>
                  <a:pt x="2552" y="841"/>
                </a:lnTo>
                <a:lnTo>
                  <a:pt x="2557" y="841"/>
                </a:lnTo>
                <a:lnTo>
                  <a:pt x="2557" y="841"/>
                </a:lnTo>
                <a:lnTo>
                  <a:pt x="2552" y="841"/>
                </a:lnTo>
                <a:lnTo>
                  <a:pt x="2552" y="846"/>
                </a:lnTo>
                <a:lnTo>
                  <a:pt x="2552" y="846"/>
                </a:lnTo>
                <a:lnTo>
                  <a:pt x="2552" y="846"/>
                </a:lnTo>
                <a:lnTo>
                  <a:pt x="2552" y="846"/>
                </a:lnTo>
                <a:lnTo>
                  <a:pt x="2548" y="846"/>
                </a:lnTo>
                <a:lnTo>
                  <a:pt x="2548" y="850"/>
                </a:lnTo>
                <a:lnTo>
                  <a:pt x="2548" y="850"/>
                </a:lnTo>
                <a:lnTo>
                  <a:pt x="2548" y="850"/>
                </a:lnTo>
                <a:lnTo>
                  <a:pt x="2548" y="855"/>
                </a:lnTo>
                <a:lnTo>
                  <a:pt x="2552" y="850"/>
                </a:lnTo>
                <a:lnTo>
                  <a:pt x="2552" y="850"/>
                </a:lnTo>
                <a:lnTo>
                  <a:pt x="2552" y="850"/>
                </a:lnTo>
                <a:lnTo>
                  <a:pt x="2557" y="850"/>
                </a:lnTo>
                <a:lnTo>
                  <a:pt x="2557" y="850"/>
                </a:lnTo>
                <a:lnTo>
                  <a:pt x="2557" y="855"/>
                </a:lnTo>
                <a:lnTo>
                  <a:pt x="2552" y="850"/>
                </a:lnTo>
                <a:lnTo>
                  <a:pt x="2557" y="855"/>
                </a:lnTo>
                <a:lnTo>
                  <a:pt x="2552" y="859"/>
                </a:lnTo>
                <a:lnTo>
                  <a:pt x="2552" y="864"/>
                </a:lnTo>
                <a:lnTo>
                  <a:pt x="2552" y="864"/>
                </a:lnTo>
                <a:lnTo>
                  <a:pt x="2552" y="864"/>
                </a:lnTo>
                <a:lnTo>
                  <a:pt x="2552" y="868"/>
                </a:lnTo>
                <a:lnTo>
                  <a:pt x="2552" y="873"/>
                </a:lnTo>
                <a:lnTo>
                  <a:pt x="2552" y="877"/>
                </a:lnTo>
                <a:lnTo>
                  <a:pt x="2548" y="877"/>
                </a:lnTo>
                <a:lnTo>
                  <a:pt x="2552" y="877"/>
                </a:lnTo>
                <a:lnTo>
                  <a:pt x="2552" y="877"/>
                </a:lnTo>
                <a:lnTo>
                  <a:pt x="2552" y="877"/>
                </a:lnTo>
                <a:lnTo>
                  <a:pt x="2557" y="877"/>
                </a:lnTo>
                <a:lnTo>
                  <a:pt x="2557" y="877"/>
                </a:lnTo>
                <a:lnTo>
                  <a:pt x="2562" y="877"/>
                </a:lnTo>
                <a:lnTo>
                  <a:pt x="2566" y="882"/>
                </a:lnTo>
                <a:lnTo>
                  <a:pt x="2566" y="882"/>
                </a:lnTo>
                <a:lnTo>
                  <a:pt x="2575" y="877"/>
                </a:lnTo>
                <a:lnTo>
                  <a:pt x="2575" y="877"/>
                </a:lnTo>
                <a:lnTo>
                  <a:pt x="2580" y="877"/>
                </a:lnTo>
                <a:lnTo>
                  <a:pt x="2584" y="877"/>
                </a:lnTo>
                <a:lnTo>
                  <a:pt x="2584" y="877"/>
                </a:lnTo>
                <a:lnTo>
                  <a:pt x="2584" y="873"/>
                </a:lnTo>
                <a:lnTo>
                  <a:pt x="2584" y="877"/>
                </a:lnTo>
                <a:lnTo>
                  <a:pt x="2584" y="877"/>
                </a:lnTo>
                <a:lnTo>
                  <a:pt x="2589" y="882"/>
                </a:lnTo>
                <a:lnTo>
                  <a:pt x="2589" y="882"/>
                </a:lnTo>
                <a:lnTo>
                  <a:pt x="2593" y="882"/>
                </a:lnTo>
                <a:lnTo>
                  <a:pt x="2593" y="882"/>
                </a:lnTo>
                <a:lnTo>
                  <a:pt x="2593" y="882"/>
                </a:lnTo>
                <a:lnTo>
                  <a:pt x="2593" y="882"/>
                </a:lnTo>
                <a:lnTo>
                  <a:pt x="2589" y="886"/>
                </a:lnTo>
                <a:lnTo>
                  <a:pt x="2589" y="886"/>
                </a:lnTo>
                <a:lnTo>
                  <a:pt x="2593" y="886"/>
                </a:lnTo>
                <a:lnTo>
                  <a:pt x="2593" y="886"/>
                </a:lnTo>
                <a:lnTo>
                  <a:pt x="2593" y="891"/>
                </a:lnTo>
                <a:lnTo>
                  <a:pt x="2593" y="891"/>
                </a:lnTo>
                <a:lnTo>
                  <a:pt x="2593" y="891"/>
                </a:lnTo>
                <a:lnTo>
                  <a:pt x="2598" y="895"/>
                </a:lnTo>
                <a:lnTo>
                  <a:pt x="2598" y="895"/>
                </a:lnTo>
                <a:lnTo>
                  <a:pt x="2598" y="895"/>
                </a:lnTo>
                <a:lnTo>
                  <a:pt x="2602" y="900"/>
                </a:lnTo>
                <a:lnTo>
                  <a:pt x="2602" y="900"/>
                </a:lnTo>
                <a:lnTo>
                  <a:pt x="2607" y="895"/>
                </a:lnTo>
                <a:lnTo>
                  <a:pt x="2607" y="895"/>
                </a:lnTo>
                <a:lnTo>
                  <a:pt x="2607" y="895"/>
                </a:lnTo>
                <a:lnTo>
                  <a:pt x="2607" y="895"/>
                </a:lnTo>
                <a:lnTo>
                  <a:pt x="2607" y="895"/>
                </a:lnTo>
                <a:lnTo>
                  <a:pt x="2607" y="895"/>
                </a:lnTo>
                <a:lnTo>
                  <a:pt x="2607" y="891"/>
                </a:lnTo>
                <a:lnTo>
                  <a:pt x="2611" y="891"/>
                </a:lnTo>
                <a:lnTo>
                  <a:pt x="2616" y="891"/>
                </a:lnTo>
                <a:lnTo>
                  <a:pt x="2616" y="891"/>
                </a:lnTo>
                <a:lnTo>
                  <a:pt x="2620" y="886"/>
                </a:lnTo>
                <a:lnTo>
                  <a:pt x="2620" y="886"/>
                </a:lnTo>
                <a:lnTo>
                  <a:pt x="2625" y="886"/>
                </a:lnTo>
                <a:lnTo>
                  <a:pt x="2634" y="886"/>
                </a:lnTo>
                <a:lnTo>
                  <a:pt x="2634" y="886"/>
                </a:lnTo>
                <a:lnTo>
                  <a:pt x="2638" y="886"/>
                </a:lnTo>
                <a:lnTo>
                  <a:pt x="2643" y="886"/>
                </a:lnTo>
                <a:lnTo>
                  <a:pt x="2643" y="886"/>
                </a:lnTo>
                <a:lnTo>
                  <a:pt x="2647" y="886"/>
                </a:lnTo>
                <a:lnTo>
                  <a:pt x="2647" y="886"/>
                </a:lnTo>
                <a:lnTo>
                  <a:pt x="2652" y="886"/>
                </a:lnTo>
                <a:lnTo>
                  <a:pt x="2652" y="882"/>
                </a:lnTo>
                <a:lnTo>
                  <a:pt x="2652" y="882"/>
                </a:lnTo>
                <a:lnTo>
                  <a:pt x="2656" y="882"/>
                </a:lnTo>
                <a:lnTo>
                  <a:pt x="2656" y="886"/>
                </a:lnTo>
                <a:lnTo>
                  <a:pt x="2661" y="886"/>
                </a:lnTo>
                <a:lnTo>
                  <a:pt x="2661" y="882"/>
                </a:lnTo>
                <a:lnTo>
                  <a:pt x="2665" y="877"/>
                </a:lnTo>
                <a:lnTo>
                  <a:pt x="2665" y="873"/>
                </a:lnTo>
                <a:lnTo>
                  <a:pt x="2674" y="868"/>
                </a:lnTo>
                <a:lnTo>
                  <a:pt x="2679" y="868"/>
                </a:lnTo>
                <a:lnTo>
                  <a:pt x="2679" y="868"/>
                </a:lnTo>
                <a:lnTo>
                  <a:pt x="2684" y="868"/>
                </a:lnTo>
                <a:lnTo>
                  <a:pt x="2684" y="868"/>
                </a:lnTo>
                <a:lnTo>
                  <a:pt x="2679" y="868"/>
                </a:lnTo>
                <a:lnTo>
                  <a:pt x="2679" y="868"/>
                </a:lnTo>
                <a:lnTo>
                  <a:pt x="2684" y="864"/>
                </a:lnTo>
                <a:lnTo>
                  <a:pt x="2684" y="864"/>
                </a:lnTo>
                <a:lnTo>
                  <a:pt x="2684" y="864"/>
                </a:lnTo>
                <a:lnTo>
                  <a:pt x="2684" y="859"/>
                </a:lnTo>
                <a:lnTo>
                  <a:pt x="2684" y="859"/>
                </a:lnTo>
                <a:lnTo>
                  <a:pt x="2688" y="855"/>
                </a:lnTo>
                <a:lnTo>
                  <a:pt x="2688" y="855"/>
                </a:lnTo>
                <a:lnTo>
                  <a:pt x="2693" y="850"/>
                </a:lnTo>
                <a:lnTo>
                  <a:pt x="2697" y="850"/>
                </a:lnTo>
                <a:lnTo>
                  <a:pt x="2697" y="846"/>
                </a:lnTo>
                <a:lnTo>
                  <a:pt x="2697" y="846"/>
                </a:lnTo>
                <a:lnTo>
                  <a:pt x="2693" y="846"/>
                </a:lnTo>
                <a:lnTo>
                  <a:pt x="2693" y="846"/>
                </a:lnTo>
                <a:lnTo>
                  <a:pt x="2693" y="841"/>
                </a:lnTo>
                <a:lnTo>
                  <a:pt x="2688" y="836"/>
                </a:lnTo>
                <a:lnTo>
                  <a:pt x="2688" y="832"/>
                </a:lnTo>
                <a:lnTo>
                  <a:pt x="2693" y="827"/>
                </a:lnTo>
                <a:lnTo>
                  <a:pt x="2697" y="823"/>
                </a:lnTo>
                <a:lnTo>
                  <a:pt x="2697" y="823"/>
                </a:lnTo>
                <a:lnTo>
                  <a:pt x="2702" y="818"/>
                </a:lnTo>
                <a:lnTo>
                  <a:pt x="2706" y="814"/>
                </a:lnTo>
                <a:lnTo>
                  <a:pt x="2706" y="814"/>
                </a:lnTo>
                <a:lnTo>
                  <a:pt x="2706" y="814"/>
                </a:lnTo>
                <a:lnTo>
                  <a:pt x="2706" y="814"/>
                </a:lnTo>
                <a:lnTo>
                  <a:pt x="2711" y="809"/>
                </a:lnTo>
                <a:lnTo>
                  <a:pt x="2711" y="809"/>
                </a:lnTo>
                <a:lnTo>
                  <a:pt x="2711" y="809"/>
                </a:lnTo>
                <a:lnTo>
                  <a:pt x="2706" y="809"/>
                </a:lnTo>
                <a:lnTo>
                  <a:pt x="2711" y="809"/>
                </a:lnTo>
                <a:lnTo>
                  <a:pt x="2711" y="805"/>
                </a:lnTo>
                <a:lnTo>
                  <a:pt x="2715" y="805"/>
                </a:lnTo>
                <a:lnTo>
                  <a:pt x="2720" y="800"/>
                </a:lnTo>
                <a:lnTo>
                  <a:pt x="2729" y="800"/>
                </a:lnTo>
                <a:lnTo>
                  <a:pt x="2729" y="800"/>
                </a:lnTo>
                <a:lnTo>
                  <a:pt x="2733" y="796"/>
                </a:lnTo>
                <a:lnTo>
                  <a:pt x="2742" y="791"/>
                </a:lnTo>
                <a:lnTo>
                  <a:pt x="2747" y="791"/>
                </a:lnTo>
                <a:lnTo>
                  <a:pt x="2747" y="787"/>
                </a:lnTo>
                <a:lnTo>
                  <a:pt x="2747" y="787"/>
                </a:lnTo>
                <a:lnTo>
                  <a:pt x="2747" y="787"/>
                </a:lnTo>
                <a:lnTo>
                  <a:pt x="2747" y="782"/>
                </a:lnTo>
                <a:lnTo>
                  <a:pt x="2747" y="782"/>
                </a:lnTo>
                <a:lnTo>
                  <a:pt x="2747" y="782"/>
                </a:lnTo>
                <a:lnTo>
                  <a:pt x="2747" y="782"/>
                </a:lnTo>
                <a:lnTo>
                  <a:pt x="2751" y="782"/>
                </a:lnTo>
                <a:lnTo>
                  <a:pt x="2747" y="782"/>
                </a:lnTo>
                <a:lnTo>
                  <a:pt x="2747" y="778"/>
                </a:lnTo>
                <a:lnTo>
                  <a:pt x="2747" y="778"/>
                </a:lnTo>
                <a:lnTo>
                  <a:pt x="2747" y="778"/>
                </a:lnTo>
                <a:lnTo>
                  <a:pt x="2747" y="778"/>
                </a:lnTo>
                <a:lnTo>
                  <a:pt x="2747" y="773"/>
                </a:lnTo>
                <a:lnTo>
                  <a:pt x="2747" y="769"/>
                </a:lnTo>
                <a:lnTo>
                  <a:pt x="2747" y="769"/>
                </a:lnTo>
                <a:lnTo>
                  <a:pt x="2747" y="764"/>
                </a:lnTo>
                <a:lnTo>
                  <a:pt x="2756" y="760"/>
                </a:lnTo>
                <a:lnTo>
                  <a:pt x="2760" y="760"/>
                </a:lnTo>
                <a:lnTo>
                  <a:pt x="2760" y="760"/>
                </a:lnTo>
                <a:lnTo>
                  <a:pt x="2760" y="755"/>
                </a:lnTo>
                <a:lnTo>
                  <a:pt x="2760" y="755"/>
                </a:lnTo>
                <a:lnTo>
                  <a:pt x="2760" y="760"/>
                </a:lnTo>
                <a:lnTo>
                  <a:pt x="2765" y="760"/>
                </a:lnTo>
                <a:lnTo>
                  <a:pt x="2765" y="760"/>
                </a:lnTo>
                <a:lnTo>
                  <a:pt x="2765" y="760"/>
                </a:lnTo>
                <a:lnTo>
                  <a:pt x="2765" y="760"/>
                </a:lnTo>
                <a:lnTo>
                  <a:pt x="2769" y="760"/>
                </a:lnTo>
                <a:lnTo>
                  <a:pt x="2769" y="760"/>
                </a:lnTo>
                <a:lnTo>
                  <a:pt x="2774" y="760"/>
                </a:lnTo>
                <a:lnTo>
                  <a:pt x="2774" y="760"/>
                </a:lnTo>
                <a:lnTo>
                  <a:pt x="2774" y="760"/>
                </a:lnTo>
                <a:lnTo>
                  <a:pt x="2774" y="760"/>
                </a:lnTo>
                <a:lnTo>
                  <a:pt x="2774" y="760"/>
                </a:lnTo>
                <a:lnTo>
                  <a:pt x="2774" y="760"/>
                </a:lnTo>
                <a:lnTo>
                  <a:pt x="2774" y="760"/>
                </a:lnTo>
                <a:lnTo>
                  <a:pt x="2778" y="760"/>
                </a:lnTo>
                <a:lnTo>
                  <a:pt x="2778" y="760"/>
                </a:lnTo>
                <a:lnTo>
                  <a:pt x="2778" y="760"/>
                </a:lnTo>
                <a:lnTo>
                  <a:pt x="2778" y="760"/>
                </a:lnTo>
                <a:lnTo>
                  <a:pt x="2778" y="760"/>
                </a:lnTo>
                <a:lnTo>
                  <a:pt x="2783" y="760"/>
                </a:lnTo>
                <a:lnTo>
                  <a:pt x="2783" y="764"/>
                </a:lnTo>
                <a:lnTo>
                  <a:pt x="2787" y="764"/>
                </a:lnTo>
                <a:lnTo>
                  <a:pt x="2787" y="764"/>
                </a:lnTo>
                <a:lnTo>
                  <a:pt x="2792" y="764"/>
                </a:lnTo>
                <a:lnTo>
                  <a:pt x="2792" y="769"/>
                </a:lnTo>
                <a:lnTo>
                  <a:pt x="2796" y="764"/>
                </a:lnTo>
                <a:lnTo>
                  <a:pt x="2796" y="764"/>
                </a:lnTo>
                <a:lnTo>
                  <a:pt x="2801" y="764"/>
                </a:lnTo>
                <a:lnTo>
                  <a:pt x="2801" y="764"/>
                </a:lnTo>
                <a:lnTo>
                  <a:pt x="2801" y="760"/>
                </a:lnTo>
                <a:lnTo>
                  <a:pt x="2801" y="760"/>
                </a:lnTo>
                <a:lnTo>
                  <a:pt x="2805" y="760"/>
                </a:lnTo>
                <a:lnTo>
                  <a:pt x="2810" y="755"/>
                </a:lnTo>
                <a:lnTo>
                  <a:pt x="2810" y="755"/>
                </a:lnTo>
                <a:lnTo>
                  <a:pt x="2815" y="755"/>
                </a:lnTo>
                <a:lnTo>
                  <a:pt x="2819" y="755"/>
                </a:lnTo>
                <a:lnTo>
                  <a:pt x="2824" y="751"/>
                </a:lnTo>
                <a:lnTo>
                  <a:pt x="2824" y="751"/>
                </a:lnTo>
                <a:lnTo>
                  <a:pt x="2828" y="746"/>
                </a:lnTo>
                <a:lnTo>
                  <a:pt x="2833" y="742"/>
                </a:lnTo>
                <a:lnTo>
                  <a:pt x="2833" y="742"/>
                </a:lnTo>
                <a:lnTo>
                  <a:pt x="2837" y="742"/>
                </a:lnTo>
                <a:lnTo>
                  <a:pt x="2842" y="742"/>
                </a:lnTo>
                <a:lnTo>
                  <a:pt x="2842" y="742"/>
                </a:lnTo>
                <a:lnTo>
                  <a:pt x="2851" y="746"/>
                </a:lnTo>
                <a:lnTo>
                  <a:pt x="2855" y="751"/>
                </a:lnTo>
                <a:lnTo>
                  <a:pt x="2855" y="751"/>
                </a:lnTo>
                <a:lnTo>
                  <a:pt x="2855" y="751"/>
                </a:lnTo>
                <a:lnTo>
                  <a:pt x="2860" y="760"/>
                </a:lnTo>
                <a:lnTo>
                  <a:pt x="2860" y="760"/>
                </a:lnTo>
                <a:lnTo>
                  <a:pt x="2860" y="764"/>
                </a:lnTo>
                <a:lnTo>
                  <a:pt x="2860" y="764"/>
                </a:lnTo>
                <a:lnTo>
                  <a:pt x="2860" y="769"/>
                </a:lnTo>
                <a:lnTo>
                  <a:pt x="2860" y="769"/>
                </a:lnTo>
                <a:lnTo>
                  <a:pt x="2860" y="769"/>
                </a:lnTo>
                <a:lnTo>
                  <a:pt x="2864" y="769"/>
                </a:lnTo>
                <a:lnTo>
                  <a:pt x="2864" y="769"/>
                </a:lnTo>
                <a:lnTo>
                  <a:pt x="2864" y="769"/>
                </a:lnTo>
                <a:lnTo>
                  <a:pt x="2864" y="773"/>
                </a:lnTo>
                <a:lnTo>
                  <a:pt x="2864" y="773"/>
                </a:lnTo>
                <a:lnTo>
                  <a:pt x="2869" y="773"/>
                </a:lnTo>
                <a:lnTo>
                  <a:pt x="2869" y="778"/>
                </a:lnTo>
                <a:lnTo>
                  <a:pt x="2869" y="778"/>
                </a:lnTo>
                <a:lnTo>
                  <a:pt x="2869" y="778"/>
                </a:lnTo>
                <a:lnTo>
                  <a:pt x="2869" y="778"/>
                </a:lnTo>
                <a:lnTo>
                  <a:pt x="2869" y="778"/>
                </a:lnTo>
                <a:lnTo>
                  <a:pt x="2869" y="778"/>
                </a:lnTo>
                <a:lnTo>
                  <a:pt x="2873" y="778"/>
                </a:lnTo>
                <a:lnTo>
                  <a:pt x="2873" y="778"/>
                </a:lnTo>
                <a:lnTo>
                  <a:pt x="2878" y="782"/>
                </a:lnTo>
                <a:lnTo>
                  <a:pt x="2878" y="782"/>
                </a:lnTo>
                <a:lnTo>
                  <a:pt x="2882" y="787"/>
                </a:lnTo>
                <a:lnTo>
                  <a:pt x="2887" y="787"/>
                </a:lnTo>
                <a:lnTo>
                  <a:pt x="2887" y="791"/>
                </a:lnTo>
                <a:lnTo>
                  <a:pt x="2891" y="796"/>
                </a:lnTo>
                <a:lnTo>
                  <a:pt x="2896" y="796"/>
                </a:lnTo>
                <a:lnTo>
                  <a:pt x="2900" y="800"/>
                </a:lnTo>
                <a:lnTo>
                  <a:pt x="2900" y="800"/>
                </a:lnTo>
                <a:lnTo>
                  <a:pt x="2900" y="800"/>
                </a:lnTo>
                <a:lnTo>
                  <a:pt x="2900" y="800"/>
                </a:lnTo>
                <a:lnTo>
                  <a:pt x="2905" y="800"/>
                </a:lnTo>
                <a:lnTo>
                  <a:pt x="2905" y="800"/>
                </a:lnTo>
                <a:lnTo>
                  <a:pt x="2909" y="800"/>
                </a:lnTo>
                <a:lnTo>
                  <a:pt x="2909" y="800"/>
                </a:lnTo>
                <a:lnTo>
                  <a:pt x="2909" y="800"/>
                </a:lnTo>
                <a:lnTo>
                  <a:pt x="2914" y="805"/>
                </a:lnTo>
                <a:lnTo>
                  <a:pt x="2914" y="809"/>
                </a:lnTo>
                <a:lnTo>
                  <a:pt x="2914" y="809"/>
                </a:lnTo>
                <a:lnTo>
                  <a:pt x="2918" y="809"/>
                </a:lnTo>
                <a:lnTo>
                  <a:pt x="2918" y="809"/>
                </a:lnTo>
                <a:lnTo>
                  <a:pt x="2918" y="809"/>
                </a:lnTo>
                <a:lnTo>
                  <a:pt x="2918" y="809"/>
                </a:lnTo>
                <a:lnTo>
                  <a:pt x="2923" y="809"/>
                </a:lnTo>
                <a:lnTo>
                  <a:pt x="2923" y="809"/>
                </a:lnTo>
                <a:lnTo>
                  <a:pt x="2918" y="814"/>
                </a:lnTo>
                <a:lnTo>
                  <a:pt x="2923" y="814"/>
                </a:lnTo>
                <a:lnTo>
                  <a:pt x="2923" y="814"/>
                </a:lnTo>
                <a:lnTo>
                  <a:pt x="2923" y="814"/>
                </a:lnTo>
                <a:lnTo>
                  <a:pt x="2923" y="814"/>
                </a:lnTo>
                <a:lnTo>
                  <a:pt x="2927" y="814"/>
                </a:lnTo>
                <a:lnTo>
                  <a:pt x="2927" y="814"/>
                </a:lnTo>
                <a:lnTo>
                  <a:pt x="2927" y="814"/>
                </a:lnTo>
                <a:lnTo>
                  <a:pt x="2932" y="814"/>
                </a:lnTo>
                <a:lnTo>
                  <a:pt x="2932" y="818"/>
                </a:lnTo>
                <a:lnTo>
                  <a:pt x="2932" y="818"/>
                </a:lnTo>
                <a:lnTo>
                  <a:pt x="2932" y="818"/>
                </a:lnTo>
                <a:lnTo>
                  <a:pt x="2932" y="818"/>
                </a:lnTo>
                <a:lnTo>
                  <a:pt x="2936" y="823"/>
                </a:lnTo>
                <a:lnTo>
                  <a:pt x="2936" y="823"/>
                </a:lnTo>
                <a:lnTo>
                  <a:pt x="2941" y="823"/>
                </a:lnTo>
                <a:lnTo>
                  <a:pt x="2941" y="823"/>
                </a:lnTo>
                <a:lnTo>
                  <a:pt x="2941" y="827"/>
                </a:lnTo>
                <a:lnTo>
                  <a:pt x="2946" y="832"/>
                </a:lnTo>
                <a:lnTo>
                  <a:pt x="2946" y="836"/>
                </a:lnTo>
                <a:lnTo>
                  <a:pt x="2950" y="841"/>
                </a:lnTo>
                <a:lnTo>
                  <a:pt x="2950" y="841"/>
                </a:lnTo>
                <a:lnTo>
                  <a:pt x="2950" y="846"/>
                </a:lnTo>
                <a:lnTo>
                  <a:pt x="2950" y="846"/>
                </a:lnTo>
                <a:lnTo>
                  <a:pt x="2950" y="850"/>
                </a:lnTo>
                <a:lnTo>
                  <a:pt x="2946" y="850"/>
                </a:lnTo>
                <a:lnTo>
                  <a:pt x="2946" y="850"/>
                </a:lnTo>
                <a:lnTo>
                  <a:pt x="2946" y="850"/>
                </a:lnTo>
                <a:lnTo>
                  <a:pt x="2946" y="855"/>
                </a:lnTo>
                <a:lnTo>
                  <a:pt x="2946" y="855"/>
                </a:lnTo>
                <a:lnTo>
                  <a:pt x="2941" y="859"/>
                </a:lnTo>
                <a:lnTo>
                  <a:pt x="2941" y="859"/>
                </a:lnTo>
                <a:lnTo>
                  <a:pt x="2941" y="859"/>
                </a:lnTo>
                <a:lnTo>
                  <a:pt x="2946" y="864"/>
                </a:lnTo>
                <a:lnTo>
                  <a:pt x="2950" y="864"/>
                </a:lnTo>
                <a:lnTo>
                  <a:pt x="2950" y="864"/>
                </a:lnTo>
                <a:lnTo>
                  <a:pt x="2950" y="859"/>
                </a:lnTo>
                <a:lnTo>
                  <a:pt x="2950" y="859"/>
                </a:lnTo>
                <a:lnTo>
                  <a:pt x="2955" y="855"/>
                </a:lnTo>
                <a:lnTo>
                  <a:pt x="2955" y="855"/>
                </a:lnTo>
                <a:lnTo>
                  <a:pt x="2955" y="850"/>
                </a:lnTo>
                <a:lnTo>
                  <a:pt x="2959" y="846"/>
                </a:lnTo>
                <a:lnTo>
                  <a:pt x="2959" y="846"/>
                </a:lnTo>
                <a:lnTo>
                  <a:pt x="2964" y="846"/>
                </a:lnTo>
                <a:lnTo>
                  <a:pt x="2964" y="846"/>
                </a:lnTo>
                <a:lnTo>
                  <a:pt x="2964" y="841"/>
                </a:lnTo>
                <a:lnTo>
                  <a:pt x="2964" y="841"/>
                </a:lnTo>
                <a:lnTo>
                  <a:pt x="2964" y="836"/>
                </a:lnTo>
                <a:lnTo>
                  <a:pt x="2964" y="832"/>
                </a:lnTo>
                <a:lnTo>
                  <a:pt x="2959" y="832"/>
                </a:lnTo>
                <a:lnTo>
                  <a:pt x="2955" y="832"/>
                </a:lnTo>
                <a:lnTo>
                  <a:pt x="2955" y="827"/>
                </a:lnTo>
                <a:lnTo>
                  <a:pt x="2955" y="827"/>
                </a:lnTo>
                <a:lnTo>
                  <a:pt x="2959" y="823"/>
                </a:lnTo>
                <a:lnTo>
                  <a:pt x="2959" y="818"/>
                </a:lnTo>
                <a:lnTo>
                  <a:pt x="2959" y="814"/>
                </a:lnTo>
                <a:lnTo>
                  <a:pt x="2964" y="814"/>
                </a:lnTo>
                <a:lnTo>
                  <a:pt x="2964" y="814"/>
                </a:lnTo>
                <a:lnTo>
                  <a:pt x="2964" y="814"/>
                </a:lnTo>
                <a:lnTo>
                  <a:pt x="2968" y="814"/>
                </a:lnTo>
                <a:lnTo>
                  <a:pt x="2968" y="818"/>
                </a:lnTo>
                <a:lnTo>
                  <a:pt x="2968" y="818"/>
                </a:lnTo>
                <a:lnTo>
                  <a:pt x="2968" y="818"/>
                </a:lnTo>
                <a:lnTo>
                  <a:pt x="2977" y="818"/>
                </a:lnTo>
                <a:lnTo>
                  <a:pt x="2977" y="827"/>
                </a:lnTo>
                <a:lnTo>
                  <a:pt x="2982" y="827"/>
                </a:lnTo>
                <a:lnTo>
                  <a:pt x="2982" y="827"/>
                </a:lnTo>
                <a:lnTo>
                  <a:pt x="2986" y="827"/>
                </a:lnTo>
                <a:lnTo>
                  <a:pt x="2986" y="823"/>
                </a:lnTo>
                <a:lnTo>
                  <a:pt x="2986" y="823"/>
                </a:lnTo>
                <a:lnTo>
                  <a:pt x="2986" y="818"/>
                </a:lnTo>
                <a:lnTo>
                  <a:pt x="2982" y="818"/>
                </a:lnTo>
                <a:lnTo>
                  <a:pt x="2977" y="814"/>
                </a:lnTo>
                <a:lnTo>
                  <a:pt x="2977" y="814"/>
                </a:lnTo>
                <a:lnTo>
                  <a:pt x="2968" y="809"/>
                </a:lnTo>
                <a:lnTo>
                  <a:pt x="2968" y="805"/>
                </a:lnTo>
                <a:lnTo>
                  <a:pt x="2964" y="805"/>
                </a:lnTo>
                <a:lnTo>
                  <a:pt x="2955" y="800"/>
                </a:lnTo>
                <a:lnTo>
                  <a:pt x="2946" y="796"/>
                </a:lnTo>
                <a:lnTo>
                  <a:pt x="2946" y="796"/>
                </a:lnTo>
                <a:lnTo>
                  <a:pt x="2946" y="796"/>
                </a:lnTo>
                <a:lnTo>
                  <a:pt x="2946" y="791"/>
                </a:lnTo>
                <a:lnTo>
                  <a:pt x="2950" y="791"/>
                </a:lnTo>
                <a:lnTo>
                  <a:pt x="2950" y="791"/>
                </a:lnTo>
                <a:lnTo>
                  <a:pt x="2950" y="787"/>
                </a:lnTo>
                <a:lnTo>
                  <a:pt x="2946" y="787"/>
                </a:lnTo>
                <a:lnTo>
                  <a:pt x="2946" y="787"/>
                </a:lnTo>
                <a:lnTo>
                  <a:pt x="2936" y="787"/>
                </a:lnTo>
                <a:lnTo>
                  <a:pt x="2932" y="787"/>
                </a:lnTo>
                <a:lnTo>
                  <a:pt x="2927" y="787"/>
                </a:lnTo>
                <a:lnTo>
                  <a:pt x="2923" y="782"/>
                </a:lnTo>
                <a:lnTo>
                  <a:pt x="2918" y="778"/>
                </a:lnTo>
                <a:lnTo>
                  <a:pt x="2914" y="773"/>
                </a:lnTo>
                <a:lnTo>
                  <a:pt x="2914" y="769"/>
                </a:lnTo>
                <a:lnTo>
                  <a:pt x="2909" y="764"/>
                </a:lnTo>
                <a:lnTo>
                  <a:pt x="2909" y="760"/>
                </a:lnTo>
                <a:lnTo>
                  <a:pt x="2909" y="755"/>
                </a:lnTo>
                <a:lnTo>
                  <a:pt x="2905" y="755"/>
                </a:lnTo>
                <a:lnTo>
                  <a:pt x="2905" y="755"/>
                </a:lnTo>
                <a:lnTo>
                  <a:pt x="2896" y="751"/>
                </a:lnTo>
                <a:lnTo>
                  <a:pt x="2896" y="751"/>
                </a:lnTo>
                <a:lnTo>
                  <a:pt x="2891" y="746"/>
                </a:lnTo>
                <a:lnTo>
                  <a:pt x="2891" y="746"/>
                </a:lnTo>
                <a:lnTo>
                  <a:pt x="2887" y="742"/>
                </a:lnTo>
                <a:lnTo>
                  <a:pt x="2887" y="737"/>
                </a:lnTo>
                <a:lnTo>
                  <a:pt x="2887" y="733"/>
                </a:lnTo>
                <a:lnTo>
                  <a:pt x="2887" y="733"/>
                </a:lnTo>
                <a:lnTo>
                  <a:pt x="2887" y="733"/>
                </a:lnTo>
                <a:lnTo>
                  <a:pt x="2891" y="733"/>
                </a:lnTo>
                <a:lnTo>
                  <a:pt x="2891" y="733"/>
                </a:lnTo>
                <a:lnTo>
                  <a:pt x="2891" y="733"/>
                </a:lnTo>
                <a:lnTo>
                  <a:pt x="2887" y="728"/>
                </a:lnTo>
                <a:lnTo>
                  <a:pt x="2887" y="728"/>
                </a:lnTo>
                <a:lnTo>
                  <a:pt x="2887" y="728"/>
                </a:lnTo>
                <a:lnTo>
                  <a:pt x="2887" y="723"/>
                </a:lnTo>
                <a:lnTo>
                  <a:pt x="2887" y="723"/>
                </a:lnTo>
                <a:lnTo>
                  <a:pt x="2887" y="723"/>
                </a:lnTo>
                <a:lnTo>
                  <a:pt x="2891" y="719"/>
                </a:lnTo>
                <a:lnTo>
                  <a:pt x="2891" y="719"/>
                </a:lnTo>
                <a:lnTo>
                  <a:pt x="2891" y="723"/>
                </a:lnTo>
                <a:lnTo>
                  <a:pt x="2891" y="723"/>
                </a:lnTo>
                <a:lnTo>
                  <a:pt x="2891" y="719"/>
                </a:lnTo>
                <a:lnTo>
                  <a:pt x="2896" y="719"/>
                </a:lnTo>
                <a:lnTo>
                  <a:pt x="2896" y="719"/>
                </a:lnTo>
                <a:lnTo>
                  <a:pt x="2900" y="719"/>
                </a:lnTo>
                <a:lnTo>
                  <a:pt x="2900" y="719"/>
                </a:lnTo>
                <a:lnTo>
                  <a:pt x="2900" y="714"/>
                </a:lnTo>
                <a:lnTo>
                  <a:pt x="2900" y="714"/>
                </a:lnTo>
                <a:lnTo>
                  <a:pt x="2905" y="719"/>
                </a:lnTo>
                <a:lnTo>
                  <a:pt x="2905" y="714"/>
                </a:lnTo>
                <a:lnTo>
                  <a:pt x="2909" y="714"/>
                </a:lnTo>
                <a:lnTo>
                  <a:pt x="2909" y="719"/>
                </a:lnTo>
                <a:lnTo>
                  <a:pt x="2909" y="719"/>
                </a:lnTo>
                <a:lnTo>
                  <a:pt x="2909" y="719"/>
                </a:lnTo>
                <a:lnTo>
                  <a:pt x="2905" y="719"/>
                </a:lnTo>
                <a:lnTo>
                  <a:pt x="2905" y="723"/>
                </a:lnTo>
                <a:lnTo>
                  <a:pt x="2909" y="728"/>
                </a:lnTo>
                <a:lnTo>
                  <a:pt x="2909" y="728"/>
                </a:lnTo>
                <a:lnTo>
                  <a:pt x="2909" y="728"/>
                </a:lnTo>
                <a:lnTo>
                  <a:pt x="2909" y="733"/>
                </a:lnTo>
                <a:lnTo>
                  <a:pt x="2909" y="733"/>
                </a:lnTo>
                <a:lnTo>
                  <a:pt x="2914" y="733"/>
                </a:lnTo>
                <a:lnTo>
                  <a:pt x="2914" y="733"/>
                </a:lnTo>
                <a:lnTo>
                  <a:pt x="2914" y="733"/>
                </a:lnTo>
                <a:lnTo>
                  <a:pt x="2914" y="733"/>
                </a:lnTo>
                <a:lnTo>
                  <a:pt x="2918" y="728"/>
                </a:lnTo>
                <a:lnTo>
                  <a:pt x="2918" y="723"/>
                </a:lnTo>
                <a:lnTo>
                  <a:pt x="2918" y="723"/>
                </a:lnTo>
                <a:lnTo>
                  <a:pt x="2918" y="723"/>
                </a:lnTo>
                <a:lnTo>
                  <a:pt x="2923" y="723"/>
                </a:lnTo>
                <a:lnTo>
                  <a:pt x="2923" y="728"/>
                </a:lnTo>
                <a:lnTo>
                  <a:pt x="2927" y="728"/>
                </a:lnTo>
                <a:lnTo>
                  <a:pt x="2927" y="733"/>
                </a:lnTo>
                <a:lnTo>
                  <a:pt x="2927" y="733"/>
                </a:lnTo>
                <a:lnTo>
                  <a:pt x="2927" y="737"/>
                </a:lnTo>
                <a:lnTo>
                  <a:pt x="2927" y="737"/>
                </a:lnTo>
                <a:lnTo>
                  <a:pt x="2932" y="742"/>
                </a:lnTo>
                <a:lnTo>
                  <a:pt x="2936" y="742"/>
                </a:lnTo>
                <a:lnTo>
                  <a:pt x="2936" y="746"/>
                </a:lnTo>
                <a:lnTo>
                  <a:pt x="2936" y="742"/>
                </a:lnTo>
                <a:lnTo>
                  <a:pt x="2932" y="746"/>
                </a:lnTo>
                <a:lnTo>
                  <a:pt x="2932" y="746"/>
                </a:lnTo>
                <a:lnTo>
                  <a:pt x="2932" y="746"/>
                </a:lnTo>
                <a:lnTo>
                  <a:pt x="2932" y="746"/>
                </a:lnTo>
                <a:lnTo>
                  <a:pt x="2932" y="746"/>
                </a:lnTo>
                <a:lnTo>
                  <a:pt x="2936" y="751"/>
                </a:lnTo>
                <a:lnTo>
                  <a:pt x="2941" y="751"/>
                </a:lnTo>
                <a:lnTo>
                  <a:pt x="2941" y="755"/>
                </a:lnTo>
                <a:lnTo>
                  <a:pt x="2946" y="755"/>
                </a:lnTo>
                <a:lnTo>
                  <a:pt x="2946" y="755"/>
                </a:lnTo>
                <a:lnTo>
                  <a:pt x="2946" y="755"/>
                </a:lnTo>
                <a:lnTo>
                  <a:pt x="2946" y="760"/>
                </a:lnTo>
                <a:lnTo>
                  <a:pt x="2946" y="760"/>
                </a:lnTo>
                <a:lnTo>
                  <a:pt x="2946" y="760"/>
                </a:lnTo>
                <a:lnTo>
                  <a:pt x="2950" y="760"/>
                </a:lnTo>
                <a:lnTo>
                  <a:pt x="2950" y="760"/>
                </a:lnTo>
                <a:lnTo>
                  <a:pt x="2955" y="760"/>
                </a:lnTo>
                <a:lnTo>
                  <a:pt x="2959" y="760"/>
                </a:lnTo>
                <a:lnTo>
                  <a:pt x="2964" y="764"/>
                </a:lnTo>
                <a:lnTo>
                  <a:pt x="2964" y="764"/>
                </a:lnTo>
                <a:lnTo>
                  <a:pt x="2968" y="769"/>
                </a:lnTo>
                <a:lnTo>
                  <a:pt x="2968" y="769"/>
                </a:lnTo>
                <a:lnTo>
                  <a:pt x="2973" y="769"/>
                </a:lnTo>
                <a:lnTo>
                  <a:pt x="2973" y="769"/>
                </a:lnTo>
                <a:lnTo>
                  <a:pt x="2964" y="769"/>
                </a:lnTo>
                <a:lnTo>
                  <a:pt x="2964" y="769"/>
                </a:lnTo>
                <a:lnTo>
                  <a:pt x="2959" y="769"/>
                </a:lnTo>
                <a:lnTo>
                  <a:pt x="2964" y="769"/>
                </a:lnTo>
                <a:lnTo>
                  <a:pt x="2968" y="773"/>
                </a:lnTo>
                <a:lnTo>
                  <a:pt x="2973" y="773"/>
                </a:lnTo>
                <a:lnTo>
                  <a:pt x="2977" y="773"/>
                </a:lnTo>
                <a:lnTo>
                  <a:pt x="2982" y="778"/>
                </a:lnTo>
                <a:lnTo>
                  <a:pt x="2986" y="778"/>
                </a:lnTo>
                <a:lnTo>
                  <a:pt x="2986" y="778"/>
                </a:lnTo>
                <a:lnTo>
                  <a:pt x="2986" y="778"/>
                </a:lnTo>
                <a:lnTo>
                  <a:pt x="2986" y="778"/>
                </a:lnTo>
                <a:lnTo>
                  <a:pt x="2986" y="778"/>
                </a:lnTo>
                <a:lnTo>
                  <a:pt x="2986" y="778"/>
                </a:lnTo>
                <a:lnTo>
                  <a:pt x="2986" y="778"/>
                </a:lnTo>
                <a:lnTo>
                  <a:pt x="2991" y="782"/>
                </a:lnTo>
                <a:lnTo>
                  <a:pt x="2995" y="787"/>
                </a:lnTo>
                <a:lnTo>
                  <a:pt x="2995" y="787"/>
                </a:lnTo>
                <a:lnTo>
                  <a:pt x="2995" y="787"/>
                </a:lnTo>
                <a:lnTo>
                  <a:pt x="3000" y="791"/>
                </a:lnTo>
                <a:lnTo>
                  <a:pt x="3000" y="791"/>
                </a:lnTo>
                <a:lnTo>
                  <a:pt x="3000" y="791"/>
                </a:lnTo>
                <a:lnTo>
                  <a:pt x="3000" y="796"/>
                </a:lnTo>
                <a:lnTo>
                  <a:pt x="3000" y="796"/>
                </a:lnTo>
                <a:lnTo>
                  <a:pt x="3000" y="796"/>
                </a:lnTo>
                <a:lnTo>
                  <a:pt x="3000" y="800"/>
                </a:lnTo>
                <a:lnTo>
                  <a:pt x="3000" y="800"/>
                </a:lnTo>
                <a:lnTo>
                  <a:pt x="3000" y="805"/>
                </a:lnTo>
                <a:lnTo>
                  <a:pt x="3000" y="805"/>
                </a:lnTo>
                <a:lnTo>
                  <a:pt x="3000" y="809"/>
                </a:lnTo>
                <a:lnTo>
                  <a:pt x="3000" y="814"/>
                </a:lnTo>
                <a:lnTo>
                  <a:pt x="3000" y="814"/>
                </a:lnTo>
                <a:lnTo>
                  <a:pt x="3000" y="814"/>
                </a:lnTo>
                <a:lnTo>
                  <a:pt x="3000" y="818"/>
                </a:lnTo>
                <a:lnTo>
                  <a:pt x="3000" y="818"/>
                </a:lnTo>
                <a:lnTo>
                  <a:pt x="3000" y="818"/>
                </a:lnTo>
                <a:lnTo>
                  <a:pt x="3000" y="818"/>
                </a:lnTo>
                <a:lnTo>
                  <a:pt x="3000" y="818"/>
                </a:lnTo>
                <a:lnTo>
                  <a:pt x="3000" y="818"/>
                </a:lnTo>
                <a:lnTo>
                  <a:pt x="3000" y="818"/>
                </a:lnTo>
                <a:lnTo>
                  <a:pt x="3000" y="818"/>
                </a:lnTo>
                <a:lnTo>
                  <a:pt x="3009" y="823"/>
                </a:lnTo>
                <a:lnTo>
                  <a:pt x="3009" y="827"/>
                </a:lnTo>
                <a:lnTo>
                  <a:pt x="3009" y="827"/>
                </a:lnTo>
                <a:lnTo>
                  <a:pt x="3009" y="827"/>
                </a:lnTo>
                <a:lnTo>
                  <a:pt x="3013" y="832"/>
                </a:lnTo>
                <a:lnTo>
                  <a:pt x="3013" y="832"/>
                </a:lnTo>
                <a:lnTo>
                  <a:pt x="3013" y="836"/>
                </a:lnTo>
                <a:lnTo>
                  <a:pt x="3018" y="836"/>
                </a:lnTo>
                <a:lnTo>
                  <a:pt x="3018" y="841"/>
                </a:lnTo>
                <a:lnTo>
                  <a:pt x="3022" y="841"/>
                </a:lnTo>
                <a:lnTo>
                  <a:pt x="3022" y="841"/>
                </a:lnTo>
                <a:lnTo>
                  <a:pt x="3022" y="841"/>
                </a:lnTo>
                <a:lnTo>
                  <a:pt x="3027" y="841"/>
                </a:lnTo>
                <a:lnTo>
                  <a:pt x="3027" y="841"/>
                </a:lnTo>
                <a:lnTo>
                  <a:pt x="3027" y="841"/>
                </a:lnTo>
                <a:lnTo>
                  <a:pt x="3027" y="841"/>
                </a:lnTo>
                <a:lnTo>
                  <a:pt x="3027" y="841"/>
                </a:lnTo>
                <a:lnTo>
                  <a:pt x="3027" y="846"/>
                </a:lnTo>
                <a:lnTo>
                  <a:pt x="3027" y="846"/>
                </a:lnTo>
                <a:lnTo>
                  <a:pt x="3027" y="846"/>
                </a:lnTo>
                <a:lnTo>
                  <a:pt x="3022" y="846"/>
                </a:lnTo>
                <a:lnTo>
                  <a:pt x="3022" y="846"/>
                </a:lnTo>
                <a:lnTo>
                  <a:pt x="3022" y="846"/>
                </a:lnTo>
                <a:lnTo>
                  <a:pt x="3022" y="846"/>
                </a:lnTo>
                <a:lnTo>
                  <a:pt x="3022" y="846"/>
                </a:lnTo>
                <a:lnTo>
                  <a:pt x="3027" y="850"/>
                </a:lnTo>
                <a:lnTo>
                  <a:pt x="3027" y="850"/>
                </a:lnTo>
                <a:lnTo>
                  <a:pt x="3027" y="855"/>
                </a:lnTo>
                <a:lnTo>
                  <a:pt x="3031" y="855"/>
                </a:lnTo>
                <a:lnTo>
                  <a:pt x="3031" y="855"/>
                </a:lnTo>
                <a:lnTo>
                  <a:pt x="3031" y="855"/>
                </a:lnTo>
                <a:lnTo>
                  <a:pt x="3031" y="855"/>
                </a:lnTo>
                <a:lnTo>
                  <a:pt x="3031" y="855"/>
                </a:lnTo>
                <a:lnTo>
                  <a:pt x="3031" y="855"/>
                </a:lnTo>
                <a:lnTo>
                  <a:pt x="3036" y="855"/>
                </a:lnTo>
                <a:lnTo>
                  <a:pt x="3036" y="855"/>
                </a:lnTo>
                <a:lnTo>
                  <a:pt x="3036" y="855"/>
                </a:lnTo>
                <a:lnTo>
                  <a:pt x="3036" y="855"/>
                </a:lnTo>
                <a:lnTo>
                  <a:pt x="3040" y="855"/>
                </a:lnTo>
                <a:lnTo>
                  <a:pt x="3040" y="855"/>
                </a:lnTo>
                <a:lnTo>
                  <a:pt x="3045" y="855"/>
                </a:lnTo>
                <a:lnTo>
                  <a:pt x="3049" y="855"/>
                </a:lnTo>
                <a:lnTo>
                  <a:pt x="3049" y="855"/>
                </a:lnTo>
                <a:lnTo>
                  <a:pt x="3049" y="855"/>
                </a:lnTo>
                <a:lnTo>
                  <a:pt x="3054" y="855"/>
                </a:lnTo>
                <a:lnTo>
                  <a:pt x="3054" y="855"/>
                </a:lnTo>
                <a:lnTo>
                  <a:pt x="3054" y="855"/>
                </a:lnTo>
                <a:lnTo>
                  <a:pt x="3054" y="859"/>
                </a:lnTo>
                <a:lnTo>
                  <a:pt x="3058" y="859"/>
                </a:lnTo>
                <a:lnTo>
                  <a:pt x="3058" y="859"/>
                </a:lnTo>
                <a:lnTo>
                  <a:pt x="3058" y="859"/>
                </a:lnTo>
                <a:lnTo>
                  <a:pt x="3058" y="859"/>
                </a:lnTo>
                <a:lnTo>
                  <a:pt x="3063" y="859"/>
                </a:lnTo>
                <a:lnTo>
                  <a:pt x="3063" y="859"/>
                </a:lnTo>
                <a:lnTo>
                  <a:pt x="3063" y="859"/>
                </a:lnTo>
                <a:lnTo>
                  <a:pt x="3058" y="859"/>
                </a:lnTo>
                <a:lnTo>
                  <a:pt x="3058" y="859"/>
                </a:lnTo>
                <a:lnTo>
                  <a:pt x="3058" y="859"/>
                </a:lnTo>
                <a:lnTo>
                  <a:pt x="3058" y="859"/>
                </a:lnTo>
                <a:lnTo>
                  <a:pt x="3058" y="864"/>
                </a:lnTo>
                <a:lnTo>
                  <a:pt x="3058" y="864"/>
                </a:lnTo>
                <a:lnTo>
                  <a:pt x="3054" y="864"/>
                </a:lnTo>
                <a:lnTo>
                  <a:pt x="3054" y="859"/>
                </a:lnTo>
                <a:lnTo>
                  <a:pt x="3049" y="859"/>
                </a:lnTo>
                <a:lnTo>
                  <a:pt x="3045" y="859"/>
                </a:lnTo>
                <a:lnTo>
                  <a:pt x="3040" y="855"/>
                </a:lnTo>
                <a:lnTo>
                  <a:pt x="3040" y="855"/>
                </a:lnTo>
                <a:lnTo>
                  <a:pt x="3040" y="855"/>
                </a:lnTo>
                <a:lnTo>
                  <a:pt x="3036" y="859"/>
                </a:lnTo>
                <a:lnTo>
                  <a:pt x="3036" y="859"/>
                </a:lnTo>
                <a:lnTo>
                  <a:pt x="3036" y="859"/>
                </a:lnTo>
                <a:lnTo>
                  <a:pt x="3031" y="859"/>
                </a:lnTo>
                <a:lnTo>
                  <a:pt x="3031" y="859"/>
                </a:lnTo>
                <a:lnTo>
                  <a:pt x="3031" y="864"/>
                </a:lnTo>
                <a:lnTo>
                  <a:pt x="3031" y="864"/>
                </a:lnTo>
                <a:lnTo>
                  <a:pt x="3031" y="864"/>
                </a:lnTo>
                <a:lnTo>
                  <a:pt x="3031" y="864"/>
                </a:lnTo>
                <a:lnTo>
                  <a:pt x="3031" y="864"/>
                </a:lnTo>
                <a:lnTo>
                  <a:pt x="3031" y="868"/>
                </a:lnTo>
                <a:lnTo>
                  <a:pt x="3036" y="868"/>
                </a:lnTo>
                <a:lnTo>
                  <a:pt x="3036" y="868"/>
                </a:lnTo>
                <a:lnTo>
                  <a:pt x="3040" y="873"/>
                </a:lnTo>
                <a:lnTo>
                  <a:pt x="3040" y="873"/>
                </a:lnTo>
                <a:lnTo>
                  <a:pt x="3036" y="877"/>
                </a:lnTo>
                <a:lnTo>
                  <a:pt x="3036" y="877"/>
                </a:lnTo>
                <a:lnTo>
                  <a:pt x="3040" y="882"/>
                </a:lnTo>
                <a:lnTo>
                  <a:pt x="3040" y="886"/>
                </a:lnTo>
                <a:lnTo>
                  <a:pt x="3045" y="886"/>
                </a:lnTo>
                <a:lnTo>
                  <a:pt x="3045" y="882"/>
                </a:lnTo>
                <a:lnTo>
                  <a:pt x="3045" y="882"/>
                </a:lnTo>
                <a:lnTo>
                  <a:pt x="3045" y="882"/>
                </a:lnTo>
                <a:lnTo>
                  <a:pt x="3045" y="882"/>
                </a:lnTo>
                <a:lnTo>
                  <a:pt x="3045" y="882"/>
                </a:lnTo>
                <a:lnTo>
                  <a:pt x="3045" y="882"/>
                </a:lnTo>
                <a:lnTo>
                  <a:pt x="3049" y="882"/>
                </a:lnTo>
                <a:lnTo>
                  <a:pt x="3049" y="886"/>
                </a:lnTo>
                <a:lnTo>
                  <a:pt x="3049" y="886"/>
                </a:lnTo>
                <a:lnTo>
                  <a:pt x="3049" y="891"/>
                </a:lnTo>
                <a:lnTo>
                  <a:pt x="3049" y="891"/>
                </a:lnTo>
                <a:lnTo>
                  <a:pt x="3054" y="891"/>
                </a:lnTo>
                <a:lnTo>
                  <a:pt x="3054" y="886"/>
                </a:lnTo>
                <a:lnTo>
                  <a:pt x="3054" y="886"/>
                </a:lnTo>
                <a:lnTo>
                  <a:pt x="3054" y="886"/>
                </a:lnTo>
                <a:lnTo>
                  <a:pt x="3058" y="886"/>
                </a:lnTo>
                <a:lnTo>
                  <a:pt x="3058" y="886"/>
                </a:lnTo>
                <a:lnTo>
                  <a:pt x="3058" y="891"/>
                </a:lnTo>
                <a:lnTo>
                  <a:pt x="3063" y="891"/>
                </a:lnTo>
                <a:lnTo>
                  <a:pt x="3063" y="891"/>
                </a:lnTo>
                <a:lnTo>
                  <a:pt x="3063" y="891"/>
                </a:lnTo>
                <a:lnTo>
                  <a:pt x="3063" y="891"/>
                </a:lnTo>
                <a:lnTo>
                  <a:pt x="3063" y="886"/>
                </a:lnTo>
                <a:lnTo>
                  <a:pt x="3063" y="886"/>
                </a:lnTo>
                <a:lnTo>
                  <a:pt x="3063" y="882"/>
                </a:lnTo>
                <a:lnTo>
                  <a:pt x="3058" y="882"/>
                </a:lnTo>
                <a:lnTo>
                  <a:pt x="3058" y="873"/>
                </a:lnTo>
                <a:lnTo>
                  <a:pt x="3054" y="873"/>
                </a:lnTo>
                <a:lnTo>
                  <a:pt x="3054" y="868"/>
                </a:lnTo>
                <a:lnTo>
                  <a:pt x="3054" y="868"/>
                </a:lnTo>
                <a:lnTo>
                  <a:pt x="3058" y="868"/>
                </a:lnTo>
                <a:lnTo>
                  <a:pt x="3058" y="873"/>
                </a:lnTo>
                <a:lnTo>
                  <a:pt x="3058" y="873"/>
                </a:lnTo>
                <a:lnTo>
                  <a:pt x="3063" y="873"/>
                </a:lnTo>
                <a:lnTo>
                  <a:pt x="3063" y="873"/>
                </a:lnTo>
                <a:lnTo>
                  <a:pt x="3063" y="873"/>
                </a:lnTo>
                <a:lnTo>
                  <a:pt x="3063" y="873"/>
                </a:lnTo>
                <a:lnTo>
                  <a:pt x="3063" y="873"/>
                </a:lnTo>
                <a:lnTo>
                  <a:pt x="3068" y="873"/>
                </a:lnTo>
                <a:lnTo>
                  <a:pt x="3068" y="873"/>
                </a:lnTo>
                <a:lnTo>
                  <a:pt x="3068" y="873"/>
                </a:lnTo>
                <a:lnTo>
                  <a:pt x="3068" y="868"/>
                </a:lnTo>
                <a:lnTo>
                  <a:pt x="3068" y="868"/>
                </a:lnTo>
                <a:lnTo>
                  <a:pt x="3063" y="868"/>
                </a:lnTo>
                <a:lnTo>
                  <a:pt x="3063" y="868"/>
                </a:lnTo>
                <a:lnTo>
                  <a:pt x="3063" y="868"/>
                </a:lnTo>
                <a:lnTo>
                  <a:pt x="3063" y="868"/>
                </a:lnTo>
                <a:lnTo>
                  <a:pt x="3063" y="864"/>
                </a:lnTo>
                <a:lnTo>
                  <a:pt x="3058" y="864"/>
                </a:lnTo>
                <a:lnTo>
                  <a:pt x="3058" y="864"/>
                </a:lnTo>
                <a:lnTo>
                  <a:pt x="3058" y="864"/>
                </a:lnTo>
                <a:lnTo>
                  <a:pt x="3058" y="864"/>
                </a:lnTo>
                <a:lnTo>
                  <a:pt x="3063" y="864"/>
                </a:lnTo>
                <a:lnTo>
                  <a:pt x="3068" y="864"/>
                </a:lnTo>
                <a:lnTo>
                  <a:pt x="3068" y="859"/>
                </a:lnTo>
                <a:lnTo>
                  <a:pt x="3068" y="859"/>
                </a:lnTo>
                <a:lnTo>
                  <a:pt x="3068" y="859"/>
                </a:lnTo>
                <a:lnTo>
                  <a:pt x="3072" y="864"/>
                </a:lnTo>
                <a:lnTo>
                  <a:pt x="3072" y="864"/>
                </a:lnTo>
                <a:lnTo>
                  <a:pt x="3077" y="868"/>
                </a:lnTo>
                <a:lnTo>
                  <a:pt x="3077" y="868"/>
                </a:lnTo>
                <a:lnTo>
                  <a:pt x="3077" y="868"/>
                </a:lnTo>
                <a:lnTo>
                  <a:pt x="3077" y="864"/>
                </a:lnTo>
                <a:lnTo>
                  <a:pt x="3077" y="864"/>
                </a:lnTo>
                <a:lnTo>
                  <a:pt x="3077" y="864"/>
                </a:lnTo>
                <a:lnTo>
                  <a:pt x="3077" y="859"/>
                </a:lnTo>
                <a:lnTo>
                  <a:pt x="3077" y="859"/>
                </a:lnTo>
                <a:lnTo>
                  <a:pt x="3072" y="855"/>
                </a:lnTo>
                <a:lnTo>
                  <a:pt x="3072" y="855"/>
                </a:lnTo>
                <a:lnTo>
                  <a:pt x="3068" y="855"/>
                </a:lnTo>
                <a:lnTo>
                  <a:pt x="3068" y="850"/>
                </a:lnTo>
                <a:lnTo>
                  <a:pt x="3063" y="850"/>
                </a:lnTo>
                <a:lnTo>
                  <a:pt x="3063" y="850"/>
                </a:lnTo>
                <a:lnTo>
                  <a:pt x="3058" y="850"/>
                </a:lnTo>
                <a:lnTo>
                  <a:pt x="3058" y="846"/>
                </a:lnTo>
                <a:lnTo>
                  <a:pt x="3054" y="846"/>
                </a:lnTo>
                <a:lnTo>
                  <a:pt x="3054" y="846"/>
                </a:lnTo>
                <a:lnTo>
                  <a:pt x="3054" y="846"/>
                </a:lnTo>
                <a:lnTo>
                  <a:pt x="3049" y="846"/>
                </a:lnTo>
                <a:lnTo>
                  <a:pt x="3049" y="846"/>
                </a:lnTo>
                <a:lnTo>
                  <a:pt x="3054" y="846"/>
                </a:lnTo>
                <a:lnTo>
                  <a:pt x="3054" y="846"/>
                </a:lnTo>
                <a:lnTo>
                  <a:pt x="3058" y="846"/>
                </a:lnTo>
                <a:lnTo>
                  <a:pt x="3058" y="841"/>
                </a:lnTo>
                <a:lnTo>
                  <a:pt x="3058" y="841"/>
                </a:lnTo>
                <a:lnTo>
                  <a:pt x="3058" y="841"/>
                </a:lnTo>
                <a:lnTo>
                  <a:pt x="3054" y="841"/>
                </a:lnTo>
                <a:lnTo>
                  <a:pt x="3054" y="836"/>
                </a:lnTo>
                <a:lnTo>
                  <a:pt x="3054" y="836"/>
                </a:lnTo>
                <a:lnTo>
                  <a:pt x="3058" y="836"/>
                </a:lnTo>
                <a:lnTo>
                  <a:pt x="3058" y="836"/>
                </a:lnTo>
                <a:lnTo>
                  <a:pt x="3058" y="836"/>
                </a:lnTo>
                <a:lnTo>
                  <a:pt x="3058" y="841"/>
                </a:lnTo>
                <a:lnTo>
                  <a:pt x="3058" y="841"/>
                </a:lnTo>
                <a:lnTo>
                  <a:pt x="3063" y="841"/>
                </a:lnTo>
                <a:lnTo>
                  <a:pt x="3063" y="841"/>
                </a:lnTo>
                <a:lnTo>
                  <a:pt x="3063" y="836"/>
                </a:lnTo>
                <a:lnTo>
                  <a:pt x="3063" y="836"/>
                </a:lnTo>
                <a:lnTo>
                  <a:pt x="3058" y="832"/>
                </a:lnTo>
                <a:lnTo>
                  <a:pt x="3058" y="832"/>
                </a:lnTo>
                <a:lnTo>
                  <a:pt x="3054" y="832"/>
                </a:lnTo>
                <a:lnTo>
                  <a:pt x="3054" y="827"/>
                </a:lnTo>
                <a:lnTo>
                  <a:pt x="3049" y="823"/>
                </a:lnTo>
                <a:lnTo>
                  <a:pt x="3049" y="823"/>
                </a:lnTo>
                <a:lnTo>
                  <a:pt x="3049" y="818"/>
                </a:lnTo>
                <a:lnTo>
                  <a:pt x="3049" y="818"/>
                </a:lnTo>
                <a:lnTo>
                  <a:pt x="3049" y="814"/>
                </a:lnTo>
                <a:lnTo>
                  <a:pt x="3049" y="814"/>
                </a:lnTo>
                <a:lnTo>
                  <a:pt x="3054" y="814"/>
                </a:lnTo>
                <a:lnTo>
                  <a:pt x="3054" y="814"/>
                </a:lnTo>
                <a:lnTo>
                  <a:pt x="3054" y="814"/>
                </a:lnTo>
                <a:lnTo>
                  <a:pt x="3054" y="814"/>
                </a:lnTo>
                <a:lnTo>
                  <a:pt x="3054" y="814"/>
                </a:lnTo>
                <a:lnTo>
                  <a:pt x="3054" y="818"/>
                </a:lnTo>
                <a:lnTo>
                  <a:pt x="3058" y="818"/>
                </a:lnTo>
                <a:lnTo>
                  <a:pt x="3063" y="818"/>
                </a:lnTo>
                <a:lnTo>
                  <a:pt x="3063" y="823"/>
                </a:lnTo>
                <a:lnTo>
                  <a:pt x="3063" y="823"/>
                </a:lnTo>
                <a:lnTo>
                  <a:pt x="3068" y="823"/>
                </a:lnTo>
                <a:lnTo>
                  <a:pt x="3068" y="823"/>
                </a:lnTo>
                <a:lnTo>
                  <a:pt x="3068" y="823"/>
                </a:lnTo>
                <a:lnTo>
                  <a:pt x="3063" y="823"/>
                </a:lnTo>
                <a:lnTo>
                  <a:pt x="3063" y="823"/>
                </a:lnTo>
                <a:lnTo>
                  <a:pt x="3063" y="818"/>
                </a:lnTo>
                <a:lnTo>
                  <a:pt x="3063" y="818"/>
                </a:lnTo>
                <a:lnTo>
                  <a:pt x="3068" y="818"/>
                </a:lnTo>
                <a:lnTo>
                  <a:pt x="3068" y="823"/>
                </a:lnTo>
                <a:lnTo>
                  <a:pt x="3072" y="823"/>
                </a:lnTo>
                <a:lnTo>
                  <a:pt x="3072" y="823"/>
                </a:lnTo>
                <a:lnTo>
                  <a:pt x="3072" y="823"/>
                </a:lnTo>
                <a:lnTo>
                  <a:pt x="3072" y="823"/>
                </a:lnTo>
                <a:lnTo>
                  <a:pt x="3072" y="823"/>
                </a:lnTo>
                <a:lnTo>
                  <a:pt x="3068" y="818"/>
                </a:lnTo>
                <a:lnTo>
                  <a:pt x="3068" y="818"/>
                </a:lnTo>
                <a:lnTo>
                  <a:pt x="3068" y="818"/>
                </a:lnTo>
                <a:lnTo>
                  <a:pt x="3068" y="818"/>
                </a:lnTo>
                <a:lnTo>
                  <a:pt x="3072" y="818"/>
                </a:lnTo>
                <a:lnTo>
                  <a:pt x="3072" y="818"/>
                </a:lnTo>
                <a:lnTo>
                  <a:pt x="3072" y="818"/>
                </a:lnTo>
                <a:lnTo>
                  <a:pt x="3077" y="818"/>
                </a:lnTo>
                <a:lnTo>
                  <a:pt x="3077" y="823"/>
                </a:lnTo>
                <a:lnTo>
                  <a:pt x="3077" y="818"/>
                </a:lnTo>
                <a:lnTo>
                  <a:pt x="3077" y="818"/>
                </a:lnTo>
                <a:lnTo>
                  <a:pt x="3072" y="814"/>
                </a:lnTo>
                <a:lnTo>
                  <a:pt x="3072" y="814"/>
                </a:lnTo>
                <a:lnTo>
                  <a:pt x="3068" y="814"/>
                </a:lnTo>
                <a:lnTo>
                  <a:pt x="3068" y="814"/>
                </a:lnTo>
                <a:lnTo>
                  <a:pt x="3068" y="814"/>
                </a:lnTo>
                <a:lnTo>
                  <a:pt x="3068" y="814"/>
                </a:lnTo>
                <a:lnTo>
                  <a:pt x="3068" y="809"/>
                </a:lnTo>
                <a:lnTo>
                  <a:pt x="3068" y="809"/>
                </a:lnTo>
                <a:lnTo>
                  <a:pt x="3072" y="809"/>
                </a:lnTo>
                <a:lnTo>
                  <a:pt x="3072" y="809"/>
                </a:lnTo>
                <a:lnTo>
                  <a:pt x="3077" y="809"/>
                </a:lnTo>
                <a:lnTo>
                  <a:pt x="3077" y="805"/>
                </a:lnTo>
                <a:lnTo>
                  <a:pt x="3077" y="805"/>
                </a:lnTo>
                <a:lnTo>
                  <a:pt x="3081" y="805"/>
                </a:lnTo>
                <a:lnTo>
                  <a:pt x="3081" y="809"/>
                </a:lnTo>
                <a:lnTo>
                  <a:pt x="3086" y="809"/>
                </a:lnTo>
                <a:lnTo>
                  <a:pt x="3086" y="805"/>
                </a:lnTo>
                <a:lnTo>
                  <a:pt x="3090" y="805"/>
                </a:lnTo>
                <a:lnTo>
                  <a:pt x="3090" y="805"/>
                </a:lnTo>
                <a:lnTo>
                  <a:pt x="3090" y="805"/>
                </a:lnTo>
                <a:lnTo>
                  <a:pt x="3095" y="805"/>
                </a:lnTo>
                <a:lnTo>
                  <a:pt x="3099" y="809"/>
                </a:lnTo>
                <a:lnTo>
                  <a:pt x="3104" y="809"/>
                </a:lnTo>
                <a:lnTo>
                  <a:pt x="3104" y="809"/>
                </a:lnTo>
                <a:lnTo>
                  <a:pt x="3104" y="809"/>
                </a:lnTo>
                <a:lnTo>
                  <a:pt x="3104" y="814"/>
                </a:lnTo>
                <a:lnTo>
                  <a:pt x="3108" y="814"/>
                </a:lnTo>
                <a:lnTo>
                  <a:pt x="3108" y="814"/>
                </a:lnTo>
                <a:lnTo>
                  <a:pt x="3113" y="809"/>
                </a:lnTo>
                <a:lnTo>
                  <a:pt x="3113" y="809"/>
                </a:lnTo>
                <a:lnTo>
                  <a:pt x="3113" y="814"/>
                </a:lnTo>
                <a:lnTo>
                  <a:pt x="3108" y="814"/>
                </a:lnTo>
                <a:lnTo>
                  <a:pt x="3108" y="814"/>
                </a:lnTo>
                <a:lnTo>
                  <a:pt x="3108" y="818"/>
                </a:lnTo>
                <a:lnTo>
                  <a:pt x="3108" y="818"/>
                </a:lnTo>
                <a:lnTo>
                  <a:pt x="3108" y="818"/>
                </a:lnTo>
                <a:lnTo>
                  <a:pt x="3108" y="823"/>
                </a:lnTo>
                <a:lnTo>
                  <a:pt x="3108" y="823"/>
                </a:lnTo>
                <a:lnTo>
                  <a:pt x="3108" y="823"/>
                </a:lnTo>
                <a:lnTo>
                  <a:pt x="3108" y="823"/>
                </a:lnTo>
                <a:lnTo>
                  <a:pt x="3108" y="818"/>
                </a:lnTo>
                <a:lnTo>
                  <a:pt x="3113" y="814"/>
                </a:lnTo>
                <a:lnTo>
                  <a:pt x="3117" y="814"/>
                </a:lnTo>
                <a:lnTo>
                  <a:pt x="3122" y="809"/>
                </a:lnTo>
                <a:lnTo>
                  <a:pt x="3126" y="809"/>
                </a:lnTo>
                <a:lnTo>
                  <a:pt x="3126" y="805"/>
                </a:lnTo>
                <a:lnTo>
                  <a:pt x="3131" y="805"/>
                </a:lnTo>
                <a:lnTo>
                  <a:pt x="3131" y="805"/>
                </a:lnTo>
                <a:lnTo>
                  <a:pt x="3135" y="805"/>
                </a:lnTo>
                <a:lnTo>
                  <a:pt x="3135" y="805"/>
                </a:lnTo>
                <a:lnTo>
                  <a:pt x="3140" y="805"/>
                </a:lnTo>
                <a:lnTo>
                  <a:pt x="3144" y="805"/>
                </a:lnTo>
                <a:lnTo>
                  <a:pt x="3149" y="805"/>
                </a:lnTo>
                <a:lnTo>
                  <a:pt x="3149" y="805"/>
                </a:lnTo>
                <a:lnTo>
                  <a:pt x="3149" y="800"/>
                </a:lnTo>
                <a:lnTo>
                  <a:pt x="3149" y="800"/>
                </a:lnTo>
                <a:lnTo>
                  <a:pt x="3149" y="800"/>
                </a:lnTo>
                <a:lnTo>
                  <a:pt x="3140" y="796"/>
                </a:lnTo>
                <a:lnTo>
                  <a:pt x="3135" y="796"/>
                </a:lnTo>
                <a:lnTo>
                  <a:pt x="3131" y="791"/>
                </a:lnTo>
                <a:lnTo>
                  <a:pt x="3131" y="787"/>
                </a:lnTo>
                <a:lnTo>
                  <a:pt x="3131" y="787"/>
                </a:lnTo>
                <a:lnTo>
                  <a:pt x="3131" y="787"/>
                </a:lnTo>
                <a:lnTo>
                  <a:pt x="3126" y="782"/>
                </a:lnTo>
                <a:lnTo>
                  <a:pt x="3126" y="778"/>
                </a:lnTo>
                <a:lnTo>
                  <a:pt x="3126" y="778"/>
                </a:lnTo>
                <a:lnTo>
                  <a:pt x="3122" y="778"/>
                </a:lnTo>
                <a:lnTo>
                  <a:pt x="3126" y="773"/>
                </a:lnTo>
                <a:lnTo>
                  <a:pt x="3126" y="773"/>
                </a:lnTo>
                <a:lnTo>
                  <a:pt x="3126" y="773"/>
                </a:lnTo>
                <a:lnTo>
                  <a:pt x="3126" y="764"/>
                </a:lnTo>
                <a:lnTo>
                  <a:pt x="3126" y="764"/>
                </a:lnTo>
                <a:lnTo>
                  <a:pt x="3131" y="764"/>
                </a:lnTo>
                <a:lnTo>
                  <a:pt x="3131" y="760"/>
                </a:lnTo>
                <a:lnTo>
                  <a:pt x="3131" y="760"/>
                </a:lnTo>
                <a:lnTo>
                  <a:pt x="3135" y="760"/>
                </a:lnTo>
                <a:lnTo>
                  <a:pt x="3135" y="760"/>
                </a:lnTo>
                <a:lnTo>
                  <a:pt x="3135" y="755"/>
                </a:lnTo>
                <a:lnTo>
                  <a:pt x="3135" y="751"/>
                </a:lnTo>
                <a:lnTo>
                  <a:pt x="3135" y="751"/>
                </a:lnTo>
                <a:lnTo>
                  <a:pt x="3140" y="746"/>
                </a:lnTo>
                <a:lnTo>
                  <a:pt x="3135" y="742"/>
                </a:lnTo>
                <a:lnTo>
                  <a:pt x="3140" y="742"/>
                </a:lnTo>
                <a:lnTo>
                  <a:pt x="3140" y="737"/>
                </a:lnTo>
                <a:lnTo>
                  <a:pt x="3140" y="737"/>
                </a:lnTo>
                <a:lnTo>
                  <a:pt x="3140" y="737"/>
                </a:lnTo>
                <a:lnTo>
                  <a:pt x="3140" y="737"/>
                </a:lnTo>
                <a:lnTo>
                  <a:pt x="3140" y="737"/>
                </a:lnTo>
                <a:lnTo>
                  <a:pt x="3140" y="733"/>
                </a:lnTo>
                <a:lnTo>
                  <a:pt x="3140" y="733"/>
                </a:lnTo>
                <a:lnTo>
                  <a:pt x="3140" y="733"/>
                </a:lnTo>
                <a:lnTo>
                  <a:pt x="3140" y="733"/>
                </a:lnTo>
                <a:lnTo>
                  <a:pt x="3140" y="728"/>
                </a:lnTo>
                <a:lnTo>
                  <a:pt x="3140" y="728"/>
                </a:lnTo>
                <a:lnTo>
                  <a:pt x="3144" y="728"/>
                </a:lnTo>
                <a:lnTo>
                  <a:pt x="3140" y="733"/>
                </a:lnTo>
                <a:lnTo>
                  <a:pt x="3144" y="733"/>
                </a:lnTo>
                <a:lnTo>
                  <a:pt x="3144" y="733"/>
                </a:lnTo>
                <a:lnTo>
                  <a:pt x="3144" y="733"/>
                </a:lnTo>
                <a:lnTo>
                  <a:pt x="3149" y="733"/>
                </a:lnTo>
                <a:lnTo>
                  <a:pt x="3149" y="733"/>
                </a:lnTo>
                <a:lnTo>
                  <a:pt x="3149" y="728"/>
                </a:lnTo>
                <a:lnTo>
                  <a:pt x="3149" y="728"/>
                </a:lnTo>
                <a:lnTo>
                  <a:pt x="3149" y="723"/>
                </a:lnTo>
                <a:lnTo>
                  <a:pt x="3153" y="723"/>
                </a:lnTo>
                <a:lnTo>
                  <a:pt x="3153" y="723"/>
                </a:lnTo>
                <a:lnTo>
                  <a:pt x="3149" y="719"/>
                </a:lnTo>
                <a:lnTo>
                  <a:pt x="3149" y="719"/>
                </a:lnTo>
                <a:lnTo>
                  <a:pt x="3149" y="714"/>
                </a:lnTo>
                <a:lnTo>
                  <a:pt x="3149" y="714"/>
                </a:lnTo>
                <a:lnTo>
                  <a:pt x="3149" y="714"/>
                </a:lnTo>
                <a:lnTo>
                  <a:pt x="3153" y="714"/>
                </a:lnTo>
                <a:lnTo>
                  <a:pt x="3153" y="714"/>
                </a:lnTo>
                <a:lnTo>
                  <a:pt x="3153" y="714"/>
                </a:lnTo>
                <a:lnTo>
                  <a:pt x="3158" y="714"/>
                </a:lnTo>
                <a:lnTo>
                  <a:pt x="3158" y="714"/>
                </a:lnTo>
                <a:lnTo>
                  <a:pt x="3162" y="710"/>
                </a:lnTo>
                <a:lnTo>
                  <a:pt x="3162" y="710"/>
                </a:lnTo>
                <a:lnTo>
                  <a:pt x="3162" y="705"/>
                </a:lnTo>
                <a:lnTo>
                  <a:pt x="3162" y="705"/>
                </a:lnTo>
                <a:lnTo>
                  <a:pt x="3162" y="701"/>
                </a:lnTo>
                <a:lnTo>
                  <a:pt x="3162" y="701"/>
                </a:lnTo>
                <a:lnTo>
                  <a:pt x="3167" y="701"/>
                </a:lnTo>
                <a:lnTo>
                  <a:pt x="3171" y="696"/>
                </a:lnTo>
                <a:lnTo>
                  <a:pt x="3171" y="696"/>
                </a:lnTo>
                <a:lnTo>
                  <a:pt x="3171" y="696"/>
                </a:lnTo>
                <a:lnTo>
                  <a:pt x="3176" y="696"/>
                </a:lnTo>
                <a:lnTo>
                  <a:pt x="3176" y="696"/>
                </a:lnTo>
                <a:lnTo>
                  <a:pt x="3176" y="696"/>
                </a:lnTo>
                <a:lnTo>
                  <a:pt x="3176" y="696"/>
                </a:lnTo>
                <a:lnTo>
                  <a:pt x="3180" y="696"/>
                </a:lnTo>
                <a:lnTo>
                  <a:pt x="3180" y="696"/>
                </a:lnTo>
                <a:lnTo>
                  <a:pt x="3180" y="696"/>
                </a:lnTo>
                <a:lnTo>
                  <a:pt x="3180" y="692"/>
                </a:lnTo>
                <a:lnTo>
                  <a:pt x="3180" y="692"/>
                </a:lnTo>
                <a:lnTo>
                  <a:pt x="3180" y="687"/>
                </a:lnTo>
                <a:lnTo>
                  <a:pt x="3176" y="687"/>
                </a:lnTo>
                <a:lnTo>
                  <a:pt x="3180" y="687"/>
                </a:lnTo>
                <a:lnTo>
                  <a:pt x="3180" y="687"/>
                </a:lnTo>
                <a:lnTo>
                  <a:pt x="3180" y="692"/>
                </a:lnTo>
                <a:lnTo>
                  <a:pt x="3180" y="692"/>
                </a:lnTo>
                <a:lnTo>
                  <a:pt x="3180" y="696"/>
                </a:lnTo>
                <a:lnTo>
                  <a:pt x="3180" y="696"/>
                </a:lnTo>
                <a:lnTo>
                  <a:pt x="3185" y="696"/>
                </a:lnTo>
                <a:lnTo>
                  <a:pt x="3185" y="696"/>
                </a:lnTo>
                <a:lnTo>
                  <a:pt x="3189" y="701"/>
                </a:lnTo>
                <a:lnTo>
                  <a:pt x="3189" y="696"/>
                </a:lnTo>
                <a:lnTo>
                  <a:pt x="3189" y="696"/>
                </a:lnTo>
                <a:lnTo>
                  <a:pt x="3189" y="701"/>
                </a:lnTo>
                <a:lnTo>
                  <a:pt x="3189" y="701"/>
                </a:lnTo>
                <a:lnTo>
                  <a:pt x="3185" y="701"/>
                </a:lnTo>
                <a:lnTo>
                  <a:pt x="3180" y="701"/>
                </a:lnTo>
                <a:lnTo>
                  <a:pt x="3180" y="701"/>
                </a:lnTo>
                <a:lnTo>
                  <a:pt x="3176" y="701"/>
                </a:lnTo>
                <a:lnTo>
                  <a:pt x="3176" y="701"/>
                </a:lnTo>
                <a:lnTo>
                  <a:pt x="3180" y="701"/>
                </a:lnTo>
                <a:lnTo>
                  <a:pt x="3180" y="701"/>
                </a:lnTo>
                <a:lnTo>
                  <a:pt x="3185" y="701"/>
                </a:lnTo>
                <a:lnTo>
                  <a:pt x="3185" y="701"/>
                </a:lnTo>
                <a:lnTo>
                  <a:pt x="3185" y="701"/>
                </a:lnTo>
                <a:lnTo>
                  <a:pt x="3180" y="701"/>
                </a:lnTo>
                <a:lnTo>
                  <a:pt x="3180" y="705"/>
                </a:lnTo>
                <a:lnTo>
                  <a:pt x="3180" y="705"/>
                </a:lnTo>
                <a:lnTo>
                  <a:pt x="3180" y="705"/>
                </a:lnTo>
                <a:lnTo>
                  <a:pt x="3180" y="705"/>
                </a:lnTo>
                <a:lnTo>
                  <a:pt x="3185" y="705"/>
                </a:lnTo>
                <a:lnTo>
                  <a:pt x="3189" y="705"/>
                </a:lnTo>
                <a:lnTo>
                  <a:pt x="3189" y="710"/>
                </a:lnTo>
                <a:lnTo>
                  <a:pt x="3194" y="705"/>
                </a:lnTo>
                <a:lnTo>
                  <a:pt x="3199" y="705"/>
                </a:lnTo>
                <a:lnTo>
                  <a:pt x="3203" y="705"/>
                </a:lnTo>
                <a:lnTo>
                  <a:pt x="3203" y="705"/>
                </a:lnTo>
                <a:lnTo>
                  <a:pt x="3208" y="710"/>
                </a:lnTo>
                <a:lnTo>
                  <a:pt x="3208" y="710"/>
                </a:lnTo>
                <a:lnTo>
                  <a:pt x="3208" y="705"/>
                </a:lnTo>
                <a:lnTo>
                  <a:pt x="3208" y="710"/>
                </a:lnTo>
                <a:lnTo>
                  <a:pt x="3208" y="710"/>
                </a:lnTo>
                <a:lnTo>
                  <a:pt x="3208" y="714"/>
                </a:lnTo>
                <a:lnTo>
                  <a:pt x="3203" y="714"/>
                </a:lnTo>
                <a:lnTo>
                  <a:pt x="3203" y="714"/>
                </a:lnTo>
                <a:lnTo>
                  <a:pt x="3199" y="719"/>
                </a:lnTo>
                <a:lnTo>
                  <a:pt x="3194" y="719"/>
                </a:lnTo>
                <a:lnTo>
                  <a:pt x="3194" y="723"/>
                </a:lnTo>
                <a:lnTo>
                  <a:pt x="3194" y="723"/>
                </a:lnTo>
                <a:lnTo>
                  <a:pt x="3199" y="723"/>
                </a:lnTo>
                <a:lnTo>
                  <a:pt x="3199" y="723"/>
                </a:lnTo>
                <a:lnTo>
                  <a:pt x="3203" y="723"/>
                </a:lnTo>
                <a:lnTo>
                  <a:pt x="3203" y="723"/>
                </a:lnTo>
                <a:lnTo>
                  <a:pt x="3208" y="723"/>
                </a:lnTo>
                <a:lnTo>
                  <a:pt x="3212" y="728"/>
                </a:lnTo>
                <a:lnTo>
                  <a:pt x="3212" y="728"/>
                </a:lnTo>
                <a:lnTo>
                  <a:pt x="3212" y="728"/>
                </a:lnTo>
                <a:lnTo>
                  <a:pt x="3212" y="733"/>
                </a:lnTo>
                <a:lnTo>
                  <a:pt x="3212" y="737"/>
                </a:lnTo>
                <a:lnTo>
                  <a:pt x="3208" y="737"/>
                </a:lnTo>
                <a:lnTo>
                  <a:pt x="3208" y="737"/>
                </a:lnTo>
                <a:lnTo>
                  <a:pt x="3212" y="737"/>
                </a:lnTo>
                <a:lnTo>
                  <a:pt x="3217" y="742"/>
                </a:lnTo>
                <a:lnTo>
                  <a:pt x="3217" y="742"/>
                </a:lnTo>
                <a:lnTo>
                  <a:pt x="3221" y="737"/>
                </a:lnTo>
                <a:lnTo>
                  <a:pt x="3221" y="737"/>
                </a:lnTo>
                <a:lnTo>
                  <a:pt x="3226" y="733"/>
                </a:lnTo>
                <a:lnTo>
                  <a:pt x="3230" y="733"/>
                </a:lnTo>
                <a:lnTo>
                  <a:pt x="3230" y="733"/>
                </a:lnTo>
                <a:lnTo>
                  <a:pt x="3235" y="733"/>
                </a:lnTo>
                <a:lnTo>
                  <a:pt x="3235" y="728"/>
                </a:lnTo>
                <a:lnTo>
                  <a:pt x="3239" y="728"/>
                </a:lnTo>
                <a:lnTo>
                  <a:pt x="3239" y="728"/>
                </a:lnTo>
                <a:lnTo>
                  <a:pt x="3239" y="723"/>
                </a:lnTo>
                <a:lnTo>
                  <a:pt x="3244" y="728"/>
                </a:lnTo>
                <a:lnTo>
                  <a:pt x="3244" y="728"/>
                </a:lnTo>
                <a:lnTo>
                  <a:pt x="3244" y="728"/>
                </a:lnTo>
                <a:lnTo>
                  <a:pt x="3244" y="728"/>
                </a:lnTo>
                <a:lnTo>
                  <a:pt x="3248" y="728"/>
                </a:lnTo>
                <a:lnTo>
                  <a:pt x="3253" y="728"/>
                </a:lnTo>
                <a:lnTo>
                  <a:pt x="3253" y="728"/>
                </a:lnTo>
                <a:lnTo>
                  <a:pt x="3253" y="723"/>
                </a:lnTo>
                <a:lnTo>
                  <a:pt x="3253" y="723"/>
                </a:lnTo>
                <a:lnTo>
                  <a:pt x="3253" y="723"/>
                </a:lnTo>
                <a:lnTo>
                  <a:pt x="3253" y="719"/>
                </a:lnTo>
                <a:lnTo>
                  <a:pt x="3253" y="719"/>
                </a:lnTo>
                <a:lnTo>
                  <a:pt x="3248" y="719"/>
                </a:lnTo>
                <a:lnTo>
                  <a:pt x="3248" y="719"/>
                </a:lnTo>
                <a:lnTo>
                  <a:pt x="3248" y="719"/>
                </a:lnTo>
                <a:lnTo>
                  <a:pt x="3248" y="719"/>
                </a:lnTo>
                <a:lnTo>
                  <a:pt x="3244" y="719"/>
                </a:lnTo>
                <a:lnTo>
                  <a:pt x="3244" y="719"/>
                </a:lnTo>
                <a:lnTo>
                  <a:pt x="3239" y="723"/>
                </a:lnTo>
                <a:lnTo>
                  <a:pt x="3239" y="723"/>
                </a:lnTo>
                <a:lnTo>
                  <a:pt x="3235" y="719"/>
                </a:lnTo>
                <a:lnTo>
                  <a:pt x="3235" y="719"/>
                </a:lnTo>
                <a:lnTo>
                  <a:pt x="3230" y="714"/>
                </a:lnTo>
                <a:lnTo>
                  <a:pt x="3230" y="710"/>
                </a:lnTo>
                <a:lnTo>
                  <a:pt x="3226" y="710"/>
                </a:lnTo>
                <a:lnTo>
                  <a:pt x="3226" y="710"/>
                </a:lnTo>
                <a:lnTo>
                  <a:pt x="3226" y="705"/>
                </a:lnTo>
                <a:lnTo>
                  <a:pt x="3230" y="705"/>
                </a:lnTo>
                <a:lnTo>
                  <a:pt x="3230" y="705"/>
                </a:lnTo>
                <a:lnTo>
                  <a:pt x="3230" y="701"/>
                </a:lnTo>
                <a:lnTo>
                  <a:pt x="3235" y="701"/>
                </a:lnTo>
                <a:lnTo>
                  <a:pt x="3235" y="701"/>
                </a:lnTo>
                <a:lnTo>
                  <a:pt x="3235" y="705"/>
                </a:lnTo>
                <a:lnTo>
                  <a:pt x="3230" y="705"/>
                </a:lnTo>
                <a:lnTo>
                  <a:pt x="3230" y="705"/>
                </a:lnTo>
                <a:lnTo>
                  <a:pt x="3230" y="705"/>
                </a:lnTo>
                <a:lnTo>
                  <a:pt x="3230" y="705"/>
                </a:lnTo>
                <a:lnTo>
                  <a:pt x="3230" y="705"/>
                </a:lnTo>
                <a:lnTo>
                  <a:pt x="3235" y="705"/>
                </a:lnTo>
                <a:lnTo>
                  <a:pt x="3235" y="701"/>
                </a:lnTo>
                <a:lnTo>
                  <a:pt x="3239" y="696"/>
                </a:lnTo>
                <a:lnTo>
                  <a:pt x="3244" y="696"/>
                </a:lnTo>
                <a:lnTo>
                  <a:pt x="3244" y="696"/>
                </a:lnTo>
                <a:lnTo>
                  <a:pt x="3248" y="696"/>
                </a:lnTo>
                <a:lnTo>
                  <a:pt x="3248" y="696"/>
                </a:lnTo>
                <a:lnTo>
                  <a:pt x="3253" y="696"/>
                </a:lnTo>
                <a:lnTo>
                  <a:pt x="3253" y="696"/>
                </a:lnTo>
                <a:lnTo>
                  <a:pt x="3253" y="696"/>
                </a:lnTo>
                <a:lnTo>
                  <a:pt x="3257" y="692"/>
                </a:lnTo>
                <a:lnTo>
                  <a:pt x="3257" y="692"/>
                </a:lnTo>
                <a:lnTo>
                  <a:pt x="3262" y="692"/>
                </a:lnTo>
                <a:lnTo>
                  <a:pt x="3262" y="692"/>
                </a:lnTo>
                <a:lnTo>
                  <a:pt x="3266" y="687"/>
                </a:lnTo>
                <a:lnTo>
                  <a:pt x="3266" y="687"/>
                </a:lnTo>
                <a:lnTo>
                  <a:pt x="3275" y="687"/>
                </a:lnTo>
                <a:lnTo>
                  <a:pt x="3275" y="687"/>
                </a:lnTo>
                <a:lnTo>
                  <a:pt x="3280" y="687"/>
                </a:lnTo>
                <a:lnTo>
                  <a:pt x="3280" y="683"/>
                </a:lnTo>
                <a:lnTo>
                  <a:pt x="3280" y="683"/>
                </a:lnTo>
                <a:lnTo>
                  <a:pt x="3280" y="683"/>
                </a:lnTo>
                <a:lnTo>
                  <a:pt x="3280" y="687"/>
                </a:lnTo>
                <a:lnTo>
                  <a:pt x="3280" y="687"/>
                </a:lnTo>
                <a:lnTo>
                  <a:pt x="3280" y="687"/>
                </a:lnTo>
                <a:lnTo>
                  <a:pt x="3284" y="687"/>
                </a:lnTo>
                <a:lnTo>
                  <a:pt x="3284" y="683"/>
                </a:lnTo>
                <a:lnTo>
                  <a:pt x="3289" y="683"/>
                </a:lnTo>
                <a:lnTo>
                  <a:pt x="3289" y="687"/>
                </a:lnTo>
                <a:lnTo>
                  <a:pt x="3289" y="687"/>
                </a:lnTo>
                <a:lnTo>
                  <a:pt x="3289" y="687"/>
                </a:lnTo>
                <a:lnTo>
                  <a:pt x="3289" y="687"/>
                </a:lnTo>
                <a:lnTo>
                  <a:pt x="3289" y="687"/>
                </a:lnTo>
                <a:lnTo>
                  <a:pt x="3284" y="692"/>
                </a:lnTo>
                <a:lnTo>
                  <a:pt x="3280" y="692"/>
                </a:lnTo>
                <a:lnTo>
                  <a:pt x="3280" y="692"/>
                </a:lnTo>
                <a:lnTo>
                  <a:pt x="3280" y="696"/>
                </a:lnTo>
                <a:lnTo>
                  <a:pt x="3280" y="696"/>
                </a:lnTo>
                <a:lnTo>
                  <a:pt x="3275" y="696"/>
                </a:lnTo>
                <a:lnTo>
                  <a:pt x="3275" y="696"/>
                </a:lnTo>
                <a:lnTo>
                  <a:pt x="3275" y="696"/>
                </a:lnTo>
                <a:lnTo>
                  <a:pt x="3271" y="696"/>
                </a:lnTo>
                <a:lnTo>
                  <a:pt x="3271" y="696"/>
                </a:lnTo>
                <a:lnTo>
                  <a:pt x="3271" y="696"/>
                </a:lnTo>
                <a:lnTo>
                  <a:pt x="3271" y="696"/>
                </a:lnTo>
                <a:lnTo>
                  <a:pt x="3271" y="701"/>
                </a:lnTo>
                <a:lnTo>
                  <a:pt x="3271" y="701"/>
                </a:lnTo>
                <a:lnTo>
                  <a:pt x="3275" y="701"/>
                </a:lnTo>
                <a:lnTo>
                  <a:pt x="3280" y="705"/>
                </a:lnTo>
                <a:lnTo>
                  <a:pt x="3280" y="705"/>
                </a:lnTo>
                <a:lnTo>
                  <a:pt x="3280" y="705"/>
                </a:lnTo>
                <a:lnTo>
                  <a:pt x="3280" y="705"/>
                </a:lnTo>
                <a:lnTo>
                  <a:pt x="3275" y="705"/>
                </a:lnTo>
                <a:lnTo>
                  <a:pt x="3275" y="710"/>
                </a:lnTo>
                <a:lnTo>
                  <a:pt x="3275" y="710"/>
                </a:lnTo>
                <a:lnTo>
                  <a:pt x="3275" y="710"/>
                </a:lnTo>
                <a:lnTo>
                  <a:pt x="3275" y="710"/>
                </a:lnTo>
                <a:lnTo>
                  <a:pt x="3275" y="705"/>
                </a:lnTo>
                <a:lnTo>
                  <a:pt x="3275" y="710"/>
                </a:lnTo>
                <a:lnTo>
                  <a:pt x="3271" y="710"/>
                </a:lnTo>
                <a:lnTo>
                  <a:pt x="3271" y="714"/>
                </a:lnTo>
                <a:lnTo>
                  <a:pt x="3271" y="714"/>
                </a:lnTo>
                <a:lnTo>
                  <a:pt x="3271" y="719"/>
                </a:lnTo>
                <a:lnTo>
                  <a:pt x="3271" y="719"/>
                </a:lnTo>
                <a:lnTo>
                  <a:pt x="3271" y="719"/>
                </a:lnTo>
                <a:lnTo>
                  <a:pt x="3271" y="719"/>
                </a:lnTo>
                <a:lnTo>
                  <a:pt x="3271" y="719"/>
                </a:lnTo>
                <a:lnTo>
                  <a:pt x="3266" y="723"/>
                </a:lnTo>
                <a:lnTo>
                  <a:pt x="3266" y="723"/>
                </a:lnTo>
                <a:lnTo>
                  <a:pt x="3262" y="723"/>
                </a:lnTo>
                <a:lnTo>
                  <a:pt x="3262" y="719"/>
                </a:lnTo>
                <a:lnTo>
                  <a:pt x="3257" y="719"/>
                </a:lnTo>
                <a:lnTo>
                  <a:pt x="3257" y="719"/>
                </a:lnTo>
                <a:lnTo>
                  <a:pt x="3257" y="719"/>
                </a:lnTo>
                <a:lnTo>
                  <a:pt x="3257" y="719"/>
                </a:lnTo>
                <a:lnTo>
                  <a:pt x="3257" y="719"/>
                </a:lnTo>
                <a:lnTo>
                  <a:pt x="3262" y="723"/>
                </a:lnTo>
                <a:lnTo>
                  <a:pt x="3262" y="723"/>
                </a:lnTo>
                <a:lnTo>
                  <a:pt x="3257" y="723"/>
                </a:lnTo>
                <a:lnTo>
                  <a:pt x="3257" y="723"/>
                </a:lnTo>
                <a:lnTo>
                  <a:pt x="3257" y="723"/>
                </a:lnTo>
                <a:lnTo>
                  <a:pt x="3262" y="728"/>
                </a:lnTo>
                <a:lnTo>
                  <a:pt x="3266" y="728"/>
                </a:lnTo>
                <a:lnTo>
                  <a:pt x="3266" y="728"/>
                </a:lnTo>
                <a:lnTo>
                  <a:pt x="3266" y="733"/>
                </a:lnTo>
                <a:lnTo>
                  <a:pt x="3271" y="733"/>
                </a:lnTo>
                <a:lnTo>
                  <a:pt x="3271" y="733"/>
                </a:lnTo>
                <a:lnTo>
                  <a:pt x="3271" y="733"/>
                </a:lnTo>
                <a:lnTo>
                  <a:pt x="3275" y="733"/>
                </a:lnTo>
                <a:lnTo>
                  <a:pt x="3275" y="733"/>
                </a:lnTo>
                <a:lnTo>
                  <a:pt x="3280" y="737"/>
                </a:lnTo>
                <a:lnTo>
                  <a:pt x="3284" y="737"/>
                </a:lnTo>
                <a:lnTo>
                  <a:pt x="3289" y="742"/>
                </a:lnTo>
                <a:lnTo>
                  <a:pt x="3289" y="742"/>
                </a:lnTo>
                <a:lnTo>
                  <a:pt x="3302" y="746"/>
                </a:lnTo>
                <a:lnTo>
                  <a:pt x="3302" y="751"/>
                </a:lnTo>
                <a:lnTo>
                  <a:pt x="3311" y="755"/>
                </a:lnTo>
                <a:lnTo>
                  <a:pt x="3311" y="755"/>
                </a:lnTo>
                <a:lnTo>
                  <a:pt x="3316" y="760"/>
                </a:lnTo>
                <a:lnTo>
                  <a:pt x="3320" y="760"/>
                </a:lnTo>
                <a:lnTo>
                  <a:pt x="3320" y="760"/>
                </a:lnTo>
                <a:lnTo>
                  <a:pt x="3325" y="764"/>
                </a:lnTo>
                <a:lnTo>
                  <a:pt x="3330" y="764"/>
                </a:lnTo>
                <a:lnTo>
                  <a:pt x="3334" y="769"/>
                </a:lnTo>
                <a:lnTo>
                  <a:pt x="3339" y="769"/>
                </a:lnTo>
                <a:lnTo>
                  <a:pt x="3339" y="769"/>
                </a:lnTo>
                <a:lnTo>
                  <a:pt x="3339" y="773"/>
                </a:lnTo>
                <a:lnTo>
                  <a:pt x="3343" y="778"/>
                </a:lnTo>
                <a:lnTo>
                  <a:pt x="3343" y="782"/>
                </a:lnTo>
                <a:lnTo>
                  <a:pt x="3343" y="787"/>
                </a:lnTo>
                <a:lnTo>
                  <a:pt x="3343" y="787"/>
                </a:lnTo>
                <a:lnTo>
                  <a:pt x="3343" y="787"/>
                </a:lnTo>
                <a:lnTo>
                  <a:pt x="3343" y="791"/>
                </a:lnTo>
                <a:lnTo>
                  <a:pt x="3339" y="796"/>
                </a:lnTo>
                <a:lnTo>
                  <a:pt x="3334" y="796"/>
                </a:lnTo>
                <a:lnTo>
                  <a:pt x="3334" y="796"/>
                </a:lnTo>
                <a:lnTo>
                  <a:pt x="3334" y="800"/>
                </a:lnTo>
                <a:lnTo>
                  <a:pt x="3330" y="800"/>
                </a:lnTo>
                <a:lnTo>
                  <a:pt x="3325" y="805"/>
                </a:lnTo>
                <a:lnTo>
                  <a:pt x="3320" y="805"/>
                </a:lnTo>
                <a:lnTo>
                  <a:pt x="3320" y="800"/>
                </a:lnTo>
                <a:lnTo>
                  <a:pt x="3320" y="805"/>
                </a:lnTo>
                <a:lnTo>
                  <a:pt x="3316" y="800"/>
                </a:lnTo>
                <a:lnTo>
                  <a:pt x="3311" y="800"/>
                </a:lnTo>
                <a:lnTo>
                  <a:pt x="3302" y="800"/>
                </a:lnTo>
                <a:lnTo>
                  <a:pt x="3298" y="805"/>
                </a:lnTo>
                <a:lnTo>
                  <a:pt x="3293" y="805"/>
                </a:lnTo>
                <a:lnTo>
                  <a:pt x="3289" y="800"/>
                </a:lnTo>
                <a:lnTo>
                  <a:pt x="3284" y="800"/>
                </a:lnTo>
                <a:lnTo>
                  <a:pt x="3280" y="800"/>
                </a:lnTo>
                <a:lnTo>
                  <a:pt x="3275" y="800"/>
                </a:lnTo>
                <a:lnTo>
                  <a:pt x="3271" y="796"/>
                </a:lnTo>
                <a:lnTo>
                  <a:pt x="3271" y="796"/>
                </a:lnTo>
                <a:lnTo>
                  <a:pt x="3266" y="796"/>
                </a:lnTo>
                <a:lnTo>
                  <a:pt x="3266" y="796"/>
                </a:lnTo>
                <a:lnTo>
                  <a:pt x="3266" y="796"/>
                </a:lnTo>
                <a:lnTo>
                  <a:pt x="3262" y="796"/>
                </a:lnTo>
                <a:lnTo>
                  <a:pt x="3262" y="796"/>
                </a:lnTo>
                <a:lnTo>
                  <a:pt x="3257" y="796"/>
                </a:lnTo>
                <a:lnTo>
                  <a:pt x="3257" y="791"/>
                </a:lnTo>
                <a:lnTo>
                  <a:pt x="3257" y="791"/>
                </a:lnTo>
                <a:lnTo>
                  <a:pt x="3253" y="791"/>
                </a:lnTo>
                <a:lnTo>
                  <a:pt x="3248" y="791"/>
                </a:lnTo>
                <a:lnTo>
                  <a:pt x="3244" y="791"/>
                </a:lnTo>
                <a:lnTo>
                  <a:pt x="3244" y="787"/>
                </a:lnTo>
                <a:lnTo>
                  <a:pt x="3244" y="787"/>
                </a:lnTo>
                <a:lnTo>
                  <a:pt x="3244" y="787"/>
                </a:lnTo>
                <a:lnTo>
                  <a:pt x="3244" y="782"/>
                </a:lnTo>
                <a:lnTo>
                  <a:pt x="3244" y="782"/>
                </a:lnTo>
                <a:lnTo>
                  <a:pt x="3239" y="782"/>
                </a:lnTo>
                <a:lnTo>
                  <a:pt x="3235" y="787"/>
                </a:lnTo>
                <a:lnTo>
                  <a:pt x="3226" y="787"/>
                </a:lnTo>
                <a:lnTo>
                  <a:pt x="3217" y="782"/>
                </a:lnTo>
                <a:lnTo>
                  <a:pt x="3212" y="787"/>
                </a:lnTo>
                <a:lnTo>
                  <a:pt x="3208" y="787"/>
                </a:lnTo>
                <a:lnTo>
                  <a:pt x="3203" y="787"/>
                </a:lnTo>
                <a:lnTo>
                  <a:pt x="3199" y="791"/>
                </a:lnTo>
                <a:lnTo>
                  <a:pt x="3194" y="791"/>
                </a:lnTo>
                <a:lnTo>
                  <a:pt x="3185" y="796"/>
                </a:lnTo>
                <a:lnTo>
                  <a:pt x="3185" y="800"/>
                </a:lnTo>
                <a:lnTo>
                  <a:pt x="3185" y="800"/>
                </a:lnTo>
                <a:lnTo>
                  <a:pt x="3176" y="800"/>
                </a:lnTo>
                <a:lnTo>
                  <a:pt x="3171" y="800"/>
                </a:lnTo>
                <a:lnTo>
                  <a:pt x="3162" y="800"/>
                </a:lnTo>
                <a:lnTo>
                  <a:pt x="3153" y="800"/>
                </a:lnTo>
                <a:lnTo>
                  <a:pt x="3149" y="800"/>
                </a:lnTo>
                <a:lnTo>
                  <a:pt x="3149" y="800"/>
                </a:lnTo>
                <a:lnTo>
                  <a:pt x="3149" y="800"/>
                </a:lnTo>
                <a:lnTo>
                  <a:pt x="3149" y="805"/>
                </a:lnTo>
                <a:lnTo>
                  <a:pt x="3149" y="805"/>
                </a:lnTo>
                <a:lnTo>
                  <a:pt x="3149" y="805"/>
                </a:lnTo>
                <a:lnTo>
                  <a:pt x="3153" y="805"/>
                </a:lnTo>
                <a:lnTo>
                  <a:pt x="3153" y="809"/>
                </a:lnTo>
                <a:lnTo>
                  <a:pt x="3162" y="809"/>
                </a:lnTo>
                <a:lnTo>
                  <a:pt x="3162" y="809"/>
                </a:lnTo>
                <a:lnTo>
                  <a:pt x="3162" y="809"/>
                </a:lnTo>
                <a:lnTo>
                  <a:pt x="3158" y="809"/>
                </a:lnTo>
                <a:lnTo>
                  <a:pt x="3149" y="809"/>
                </a:lnTo>
                <a:lnTo>
                  <a:pt x="3149" y="809"/>
                </a:lnTo>
                <a:lnTo>
                  <a:pt x="3144" y="814"/>
                </a:lnTo>
                <a:lnTo>
                  <a:pt x="3149" y="814"/>
                </a:lnTo>
                <a:lnTo>
                  <a:pt x="3149" y="814"/>
                </a:lnTo>
                <a:lnTo>
                  <a:pt x="3149" y="814"/>
                </a:lnTo>
                <a:lnTo>
                  <a:pt x="3149" y="814"/>
                </a:lnTo>
                <a:lnTo>
                  <a:pt x="3149" y="814"/>
                </a:lnTo>
                <a:lnTo>
                  <a:pt x="3144" y="814"/>
                </a:lnTo>
                <a:lnTo>
                  <a:pt x="3144" y="814"/>
                </a:lnTo>
                <a:lnTo>
                  <a:pt x="3140" y="814"/>
                </a:lnTo>
                <a:lnTo>
                  <a:pt x="3135" y="818"/>
                </a:lnTo>
                <a:lnTo>
                  <a:pt x="3135" y="814"/>
                </a:lnTo>
                <a:lnTo>
                  <a:pt x="3135" y="814"/>
                </a:lnTo>
                <a:lnTo>
                  <a:pt x="3135" y="814"/>
                </a:lnTo>
                <a:lnTo>
                  <a:pt x="3135" y="814"/>
                </a:lnTo>
                <a:lnTo>
                  <a:pt x="3131" y="814"/>
                </a:lnTo>
                <a:lnTo>
                  <a:pt x="3131" y="814"/>
                </a:lnTo>
                <a:lnTo>
                  <a:pt x="3131" y="814"/>
                </a:lnTo>
                <a:lnTo>
                  <a:pt x="3131" y="814"/>
                </a:lnTo>
                <a:lnTo>
                  <a:pt x="3131" y="818"/>
                </a:lnTo>
                <a:lnTo>
                  <a:pt x="3131" y="818"/>
                </a:lnTo>
                <a:lnTo>
                  <a:pt x="3126" y="818"/>
                </a:lnTo>
                <a:lnTo>
                  <a:pt x="3122" y="818"/>
                </a:lnTo>
                <a:lnTo>
                  <a:pt x="3122" y="814"/>
                </a:lnTo>
                <a:lnTo>
                  <a:pt x="3122" y="814"/>
                </a:lnTo>
                <a:lnTo>
                  <a:pt x="3122" y="814"/>
                </a:lnTo>
                <a:lnTo>
                  <a:pt x="3117" y="814"/>
                </a:lnTo>
                <a:lnTo>
                  <a:pt x="3113" y="814"/>
                </a:lnTo>
                <a:lnTo>
                  <a:pt x="3113" y="818"/>
                </a:lnTo>
                <a:lnTo>
                  <a:pt x="3108" y="823"/>
                </a:lnTo>
                <a:lnTo>
                  <a:pt x="3108" y="823"/>
                </a:lnTo>
                <a:lnTo>
                  <a:pt x="3108" y="827"/>
                </a:lnTo>
                <a:lnTo>
                  <a:pt x="3108" y="832"/>
                </a:lnTo>
                <a:lnTo>
                  <a:pt x="3104" y="832"/>
                </a:lnTo>
                <a:lnTo>
                  <a:pt x="3104" y="832"/>
                </a:lnTo>
                <a:lnTo>
                  <a:pt x="3108" y="832"/>
                </a:lnTo>
                <a:lnTo>
                  <a:pt x="3108" y="832"/>
                </a:lnTo>
                <a:lnTo>
                  <a:pt x="3113" y="832"/>
                </a:lnTo>
                <a:lnTo>
                  <a:pt x="3117" y="832"/>
                </a:lnTo>
                <a:lnTo>
                  <a:pt x="3117" y="832"/>
                </a:lnTo>
                <a:lnTo>
                  <a:pt x="3117" y="832"/>
                </a:lnTo>
                <a:lnTo>
                  <a:pt x="3117" y="836"/>
                </a:lnTo>
                <a:lnTo>
                  <a:pt x="3117" y="836"/>
                </a:lnTo>
                <a:lnTo>
                  <a:pt x="3117" y="836"/>
                </a:lnTo>
                <a:lnTo>
                  <a:pt x="3117" y="836"/>
                </a:lnTo>
                <a:lnTo>
                  <a:pt x="3117" y="841"/>
                </a:lnTo>
                <a:lnTo>
                  <a:pt x="3117" y="841"/>
                </a:lnTo>
                <a:lnTo>
                  <a:pt x="3117" y="841"/>
                </a:lnTo>
                <a:lnTo>
                  <a:pt x="3117" y="841"/>
                </a:lnTo>
                <a:lnTo>
                  <a:pt x="3117" y="846"/>
                </a:lnTo>
                <a:lnTo>
                  <a:pt x="3122" y="846"/>
                </a:lnTo>
                <a:lnTo>
                  <a:pt x="3122" y="846"/>
                </a:lnTo>
                <a:lnTo>
                  <a:pt x="3122" y="846"/>
                </a:lnTo>
                <a:lnTo>
                  <a:pt x="3122" y="846"/>
                </a:lnTo>
                <a:lnTo>
                  <a:pt x="3117" y="846"/>
                </a:lnTo>
                <a:lnTo>
                  <a:pt x="3117" y="846"/>
                </a:lnTo>
                <a:lnTo>
                  <a:pt x="3117" y="850"/>
                </a:lnTo>
                <a:lnTo>
                  <a:pt x="3117" y="850"/>
                </a:lnTo>
                <a:lnTo>
                  <a:pt x="3117" y="850"/>
                </a:lnTo>
                <a:lnTo>
                  <a:pt x="3122" y="850"/>
                </a:lnTo>
                <a:lnTo>
                  <a:pt x="3122" y="855"/>
                </a:lnTo>
                <a:lnTo>
                  <a:pt x="3122" y="855"/>
                </a:lnTo>
                <a:lnTo>
                  <a:pt x="3122" y="855"/>
                </a:lnTo>
                <a:lnTo>
                  <a:pt x="3122" y="855"/>
                </a:lnTo>
                <a:lnTo>
                  <a:pt x="3117" y="855"/>
                </a:lnTo>
                <a:lnTo>
                  <a:pt x="3117" y="855"/>
                </a:lnTo>
                <a:lnTo>
                  <a:pt x="3117" y="855"/>
                </a:lnTo>
                <a:lnTo>
                  <a:pt x="3117" y="855"/>
                </a:lnTo>
                <a:lnTo>
                  <a:pt x="3117" y="855"/>
                </a:lnTo>
                <a:lnTo>
                  <a:pt x="3117" y="855"/>
                </a:lnTo>
                <a:lnTo>
                  <a:pt x="3117" y="850"/>
                </a:lnTo>
                <a:lnTo>
                  <a:pt x="3113" y="850"/>
                </a:lnTo>
                <a:lnTo>
                  <a:pt x="3113" y="850"/>
                </a:lnTo>
                <a:lnTo>
                  <a:pt x="3113" y="850"/>
                </a:lnTo>
                <a:lnTo>
                  <a:pt x="3113" y="850"/>
                </a:lnTo>
                <a:lnTo>
                  <a:pt x="3113" y="850"/>
                </a:lnTo>
                <a:lnTo>
                  <a:pt x="3113" y="855"/>
                </a:lnTo>
                <a:lnTo>
                  <a:pt x="3113" y="855"/>
                </a:lnTo>
                <a:lnTo>
                  <a:pt x="3113" y="855"/>
                </a:lnTo>
                <a:lnTo>
                  <a:pt x="3113" y="855"/>
                </a:lnTo>
                <a:lnTo>
                  <a:pt x="3113" y="855"/>
                </a:lnTo>
                <a:lnTo>
                  <a:pt x="3113" y="859"/>
                </a:lnTo>
                <a:lnTo>
                  <a:pt x="3113" y="859"/>
                </a:lnTo>
                <a:lnTo>
                  <a:pt x="3117" y="859"/>
                </a:lnTo>
                <a:lnTo>
                  <a:pt x="3117" y="859"/>
                </a:lnTo>
                <a:lnTo>
                  <a:pt x="3117" y="859"/>
                </a:lnTo>
                <a:lnTo>
                  <a:pt x="3117" y="859"/>
                </a:lnTo>
                <a:lnTo>
                  <a:pt x="3122" y="859"/>
                </a:lnTo>
                <a:lnTo>
                  <a:pt x="3122" y="859"/>
                </a:lnTo>
                <a:lnTo>
                  <a:pt x="3126" y="859"/>
                </a:lnTo>
                <a:lnTo>
                  <a:pt x="3126" y="859"/>
                </a:lnTo>
                <a:lnTo>
                  <a:pt x="3126" y="864"/>
                </a:lnTo>
                <a:lnTo>
                  <a:pt x="3126" y="868"/>
                </a:lnTo>
                <a:lnTo>
                  <a:pt x="3122" y="868"/>
                </a:lnTo>
                <a:lnTo>
                  <a:pt x="3122" y="868"/>
                </a:lnTo>
                <a:lnTo>
                  <a:pt x="3126" y="868"/>
                </a:lnTo>
                <a:lnTo>
                  <a:pt x="3126" y="873"/>
                </a:lnTo>
                <a:lnTo>
                  <a:pt x="3126" y="873"/>
                </a:lnTo>
                <a:lnTo>
                  <a:pt x="3126" y="873"/>
                </a:lnTo>
                <a:lnTo>
                  <a:pt x="3131" y="873"/>
                </a:lnTo>
                <a:lnTo>
                  <a:pt x="3131" y="873"/>
                </a:lnTo>
                <a:lnTo>
                  <a:pt x="3131" y="877"/>
                </a:lnTo>
                <a:lnTo>
                  <a:pt x="3131" y="877"/>
                </a:lnTo>
                <a:lnTo>
                  <a:pt x="3131" y="877"/>
                </a:lnTo>
                <a:lnTo>
                  <a:pt x="3126" y="877"/>
                </a:lnTo>
                <a:lnTo>
                  <a:pt x="3126" y="877"/>
                </a:lnTo>
                <a:lnTo>
                  <a:pt x="3126" y="882"/>
                </a:lnTo>
                <a:lnTo>
                  <a:pt x="3131" y="882"/>
                </a:lnTo>
                <a:lnTo>
                  <a:pt x="3131" y="877"/>
                </a:lnTo>
                <a:lnTo>
                  <a:pt x="3135" y="882"/>
                </a:lnTo>
                <a:lnTo>
                  <a:pt x="3140" y="877"/>
                </a:lnTo>
                <a:lnTo>
                  <a:pt x="3144" y="877"/>
                </a:lnTo>
                <a:lnTo>
                  <a:pt x="3144" y="882"/>
                </a:lnTo>
                <a:lnTo>
                  <a:pt x="3140" y="882"/>
                </a:lnTo>
                <a:lnTo>
                  <a:pt x="3140" y="882"/>
                </a:lnTo>
                <a:lnTo>
                  <a:pt x="3140" y="882"/>
                </a:lnTo>
                <a:lnTo>
                  <a:pt x="3135" y="882"/>
                </a:lnTo>
                <a:lnTo>
                  <a:pt x="3131" y="886"/>
                </a:lnTo>
                <a:lnTo>
                  <a:pt x="3131" y="886"/>
                </a:lnTo>
                <a:lnTo>
                  <a:pt x="3131" y="886"/>
                </a:lnTo>
                <a:lnTo>
                  <a:pt x="3131" y="886"/>
                </a:lnTo>
                <a:lnTo>
                  <a:pt x="3135" y="886"/>
                </a:lnTo>
                <a:lnTo>
                  <a:pt x="3135" y="886"/>
                </a:lnTo>
                <a:lnTo>
                  <a:pt x="3140" y="886"/>
                </a:lnTo>
                <a:lnTo>
                  <a:pt x="3140" y="886"/>
                </a:lnTo>
                <a:lnTo>
                  <a:pt x="3140" y="886"/>
                </a:lnTo>
                <a:lnTo>
                  <a:pt x="3140" y="886"/>
                </a:lnTo>
                <a:lnTo>
                  <a:pt x="3144" y="886"/>
                </a:lnTo>
                <a:lnTo>
                  <a:pt x="3144" y="882"/>
                </a:lnTo>
                <a:lnTo>
                  <a:pt x="3149" y="882"/>
                </a:lnTo>
                <a:lnTo>
                  <a:pt x="3153" y="886"/>
                </a:lnTo>
                <a:lnTo>
                  <a:pt x="3153" y="886"/>
                </a:lnTo>
                <a:lnTo>
                  <a:pt x="3153" y="886"/>
                </a:lnTo>
                <a:lnTo>
                  <a:pt x="3153" y="886"/>
                </a:lnTo>
                <a:lnTo>
                  <a:pt x="3158" y="886"/>
                </a:lnTo>
                <a:lnTo>
                  <a:pt x="3158" y="886"/>
                </a:lnTo>
                <a:lnTo>
                  <a:pt x="3158" y="886"/>
                </a:lnTo>
                <a:lnTo>
                  <a:pt x="3158" y="886"/>
                </a:lnTo>
                <a:lnTo>
                  <a:pt x="3158" y="891"/>
                </a:lnTo>
                <a:lnTo>
                  <a:pt x="3162" y="891"/>
                </a:lnTo>
                <a:lnTo>
                  <a:pt x="3162" y="895"/>
                </a:lnTo>
                <a:lnTo>
                  <a:pt x="3167" y="895"/>
                </a:lnTo>
                <a:lnTo>
                  <a:pt x="3171" y="895"/>
                </a:lnTo>
                <a:lnTo>
                  <a:pt x="3176" y="895"/>
                </a:lnTo>
                <a:lnTo>
                  <a:pt x="3176" y="891"/>
                </a:lnTo>
                <a:lnTo>
                  <a:pt x="3176" y="891"/>
                </a:lnTo>
                <a:lnTo>
                  <a:pt x="3180" y="895"/>
                </a:lnTo>
                <a:lnTo>
                  <a:pt x="3180" y="891"/>
                </a:lnTo>
                <a:lnTo>
                  <a:pt x="3180" y="891"/>
                </a:lnTo>
                <a:lnTo>
                  <a:pt x="3180" y="891"/>
                </a:lnTo>
                <a:lnTo>
                  <a:pt x="3180" y="886"/>
                </a:lnTo>
                <a:lnTo>
                  <a:pt x="3180" y="882"/>
                </a:lnTo>
                <a:lnTo>
                  <a:pt x="3180" y="882"/>
                </a:lnTo>
                <a:lnTo>
                  <a:pt x="3185" y="882"/>
                </a:lnTo>
                <a:lnTo>
                  <a:pt x="3189" y="882"/>
                </a:lnTo>
                <a:lnTo>
                  <a:pt x="3194" y="882"/>
                </a:lnTo>
                <a:lnTo>
                  <a:pt x="3199" y="886"/>
                </a:lnTo>
                <a:lnTo>
                  <a:pt x="3203" y="886"/>
                </a:lnTo>
                <a:lnTo>
                  <a:pt x="3208" y="891"/>
                </a:lnTo>
                <a:lnTo>
                  <a:pt x="3208" y="891"/>
                </a:lnTo>
                <a:lnTo>
                  <a:pt x="3212" y="895"/>
                </a:lnTo>
                <a:lnTo>
                  <a:pt x="3212" y="895"/>
                </a:lnTo>
                <a:lnTo>
                  <a:pt x="3217" y="895"/>
                </a:lnTo>
                <a:lnTo>
                  <a:pt x="3221" y="895"/>
                </a:lnTo>
                <a:lnTo>
                  <a:pt x="3221" y="895"/>
                </a:lnTo>
                <a:lnTo>
                  <a:pt x="3230" y="895"/>
                </a:lnTo>
                <a:lnTo>
                  <a:pt x="3230" y="895"/>
                </a:lnTo>
                <a:lnTo>
                  <a:pt x="3230" y="895"/>
                </a:lnTo>
                <a:lnTo>
                  <a:pt x="3235" y="891"/>
                </a:lnTo>
                <a:lnTo>
                  <a:pt x="3239" y="891"/>
                </a:lnTo>
                <a:lnTo>
                  <a:pt x="3239" y="886"/>
                </a:lnTo>
                <a:lnTo>
                  <a:pt x="3244" y="882"/>
                </a:lnTo>
                <a:lnTo>
                  <a:pt x="3248" y="882"/>
                </a:lnTo>
                <a:lnTo>
                  <a:pt x="3248" y="882"/>
                </a:lnTo>
                <a:lnTo>
                  <a:pt x="3253" y="882"/>
                </a:lnTo>
                <a:lnTo>
                  <a:pt x="3253" y="886"/>
                </a:lnTo>
                <a:lnTo>
                  <a:pt x="3257" y="886"/>
                </a:lnTo>
                <a:lnTo>
                  <a:pt x="3262" y="886"/>
                </a:lnTo>
                <a:lnTo>
                  <a:pt x="3262" y="886"/>
                </a:lnTo>
                <a:lnTo>
                  <a:pt x="3262" y="882"/>
                </a:lnTo>
                <a:lnTo>
                  <a:pt x="3262" y="882"/>
                </a:lnTo>
                <a:lnTo>
                  <a:pt x="3266" y="882"/>
                </a:lnTo>
                <a:lnTo>
                  <a:pt x="3266" y="882"/>
                </a:lnTo>
                <a:lnTo>
                  <a:pt x="3266" y="882"/>
                </a:lnTo>
                <a:lnTo>
                  <a:pt x="3271" y="882"/>
                </a:lnTo>
                <a:lnTo>
                  <a:pt x="3271" y="882"/>
                </a:lnTo>
                <a:lnTo>
                  <a:pt x="3271" y="882"/>
                </a:lnTo>
                <a:lnTo>
                  <a:pt x="3271" y="886"/>
                </a:lnTo>
                <a:lnTo>
                  <a:pt x="3271" y="886"/>
                </a:lnTo>
                <a:lnTo>
                  <a:pt x="3266" y="891"/>
                </a:lnTo>
                <a:lnTo>
                  <a:pt x="3266" y="891"/>
                </a:lnTo>
                <a:lnTo>
                  <a:pt x="3266" y="895"/>
                </a:lnTo>
                <a:lnTo>
                  <a:pt x="3271" y="895"/>
                </a:lnTo>
                <a:lnTo>
                  <a:pt x="3266" y="900"/>
                </a:lnTo>
                <a:lnTo>
                  <a:pt x="3266" y="900"/>
                </a:lnTo>
                <a:lnTo>
                  <a:pt x="3266" y="904"/>
                </a:lnTo>
                <a:lnTo>
                  <a:pt x="3271" y="909"/>
                </a:lnTo>
                <a:lnTo>
                  <a:pt x="3271" y="909"/>
                </a:lnTo>
                <a:lnTo>
                  <a:pt x="3271" y="909"/>
                </a:lnTo>
                <a:lnTo>
                  <a:pt x="3271" y="913"/>
                </a:lnTo>
                <a:lnTo>
                  <a:pt x="3271" y="913"/>
                </a:lnTo>
                <a:lnTo>
                  <a:pt x="3271" y="918"/>
                </a:lnTo>
                <a:lnTo>
                  <a:pt x="3271" y="918"/>
                </a:lnTo>
                <a:lnTo>
                  <a:pt x="3271" y="922"/>
                </a:lnTo>
                <a:lnTo>
                  <a:pt x="3271" y="922"/>
                </a:lnTo>
                <a:lnTo>
                  <a:pt x="3271" y="927"/>
                </a:lnTo>
                <a:lnTo>
                  <a:pt x="3271" y="927"/>
                </a:lnTo>
                <a:lnTo>
                  <a:pt x="3266" y="931"/>
                </a:lnTo>
                <a:lnTo>
                  <a:pt x="3266" y="936"/>
                </a:lnTo>
                <a:lnTo>
                  <a:pt x="3266" y="936"/>
                </a:lnTo>
                <a:lnTo>
                  <a:pt x="3262" y="945"/>
                </a:lnTo>
                <a:lnTo>
                  <a:pt x="3262" y="945"/>
                </a:lnTo>
                <a:lnTo>
                  <a:pt x="3262" y="950"/>
                </a:lnTo>
                <a:lnTo>
                  <a:pt x="3262" y="950"/>
                </a:lnTo>
                <a:lnTo>
                  <a:pt x="3262" y="954"/>
                </a:lnTo>
                <a:lnTo>
                  <a:pt x="3262" y="954"/>
                </a:lnTo>
                <a:lnTo>
                  <a:pt x="3262" y="959"/>
                </a:lnTo>
                <a:lnTo>
                  <a:pt x="3257" y="963"/>
                </a:lnTo>
                <a:lnTo>
                  <a:pt x="3257" y="968"/>
                </a:lnTo>
                <a:lnTo>
                  <a:pt x="3257" y="977"/>
                </a:lnTo>
                <a:lnTo>
                  <a:pt x="3253" y="981"/>
                </a:lnTo>
                <a:lnTo>
                  <a:pt x="3253" y="981"/>
                </a:lnTo>
                <a:lnTo>
                  <a:pt x="3253" y="981"/>
                </a:lnTo>
                <a:lnTo>
                  <a:pt x="3248" y="986"/>
                </a:lnTo>
                <a:lnTo>
                  <a:pt x="3248" y="986"/>
                </a:lnTo>
                <a:lnTo>
                  <a:pt x="3244" y="990"/>
                </a:lnTo>
                <a:lnTo>
                  <a:pt x="3239" y="990"/>
                </a:lnTo>
                <a:lnTo>
                  <a:pt x="3235" y="990"/>
                </a:lnTo>
                <a:lnTo>
                  <a:pt x="3235" y="990"/>
                </a:lnTo>
                <a:lnTo>
                  <a:pt x="3235" y="990"/>
                </a:lnTo>
                <a:lnTo>
                  <a:pt x="3230" y="990"/>
                </a:lnTo>
                <a:lnTo>
                  <a:pt x="3230" y="990"/>
                </a:lnTo>
                <a:lnTo>
                  <a:pt x="3226" y="990"/>
                </a:lnTo>
                <a:lnTo>
                  <a:pt x="3226" y="990"/>
                </a:lnTo>
                <a:lnTo>
                  <a:pt x="3226" y="990"/>
                </a:lnTo>
                <a:lnTo>
                  <a:pt x="3221" y="990"/>
                </a:lnTo>
                <a:lnTo>
                  <a:pt x="3217" y="986"/>
                </a:lnTo>
                <a:lnTo>
                  <a:pt x="3217" y="986"/>
                </a:lnTo>
                <a:lnTo>
                  <a:pt x="3217" y="986"/>
                </a:lnTo>
                <a:lnTo>
                  <a:pt x="3217" y="986"/>
                </a:lnTo>
                <a:lnTo>
                  <a:pt x="3217" y="990"/>
                </a:lnTo>
                <a:lnTo>
                  <a:pt x="3217" y="990"/>
                </a:lnTo>
                <a:lnTo>
                  <a:pt x="3217" y="990"/>
                </a:lnTo>
                <a:lnTo>
                  <a:pt x="3217" y="990"/>
                </a:lnTo>
                <a:lnTo>
                  <a:pt x="3212" y="986"/>
                </a:lnTo>
                <a:lnTo>
                  <a:pt x="3212" y="986"/>
                </a:lnTo>
                <a:lnTo>
                  <a:pt x="3208" y="986"/>
                </a:lnTo>
                <a:lnTo>
                  <a:pt x="3212" y="986"/>
                </a:lnTo>
                <a:lnTo>
                  <a:pt x="3212" y="981"/>
                </a:lnTo>
                <a:lnTo>
                  <a:pt x="3217" y="986"/>
                </a:lnTo>
                <a:lnTo>
                  <a:pt x="3217" y="986"/>
                </a:lnTo>
                <a:lnTo>
                  <a:pt x="3212" y="981"/>
                </a:lnTo>
                <a:lnTo>
                  <a:pt x="3212" y="981"/>
                </a:lnTo>
                <a:lnTo>
                  <a:pt x="3212" y="981"/>
                </a:lnTo>
                <a:lnTo>
                  <a:pt x="3208" y="981"/>
                </a:lnTo>
                <a:lnTo>
                  <a:pt x="3203" y="981"/>
                </a:lnTo>
                <a:lnTo>
                  <a:pt x="3199" y="981"/>
                </a:lnTo>
                <a:lnTo>
                  <a:pt x="3199" y="981"/>
                </a:lnTo>
                <a:lnTo>
                  <a:pt x="3199" y="981"/>
                </a:lnTo>
                <a:lnTo>
                  <a:pt x="3199" y="981"/>
                </a:lnTo>
                <a:lnTo>
                  <a:pt x="3199" y="981"/>
                </a:lnTo>
                <a:lnTo>
                  <a:pt x="3194" y="986"/>
                </a:lnTo>
                <a:lnTo>
                  <a:pt x="3194" y="986"/>
                </a:lnTo>
                <a:lnTo>
                  <a:pt x="3189" y="986"/>
                </a:lnTo>
                <a:lnTo>
                  <a:pt x="3194" y="981"/>
                </a:lnTo>
                <a:lnTo>
                  <a:pt x="3194" y="981"/>
                </a:lnTo>
                <a:lnTo>
                  <a:pt x="3189" y="981"/>
                </a:lnTo>
                <a:lnTo>
                  <a:pt x="3185" y="986"/>
                </a:lnTo>
                <a:lnTo>
                  <a:pt x="3185" y="986"/>
                </a:lnTo>
                <a:lnTo>
                  <a:pt x="3185" y="986"/>
                </a:lnTo>
                <a:lnTo>
                  <a:pt x="3185" y="986"/>
                </a:lnTo>
                <a:lnTo>
                  <a:pt x="3185" y="986"/>
                </a:lnTo>
                <a:lnTo>
                  <a:pt x="3180" y="986"/>
                </a:lnTo>
                <a:lnTo>
                  <a:pt x="3180" y="986"/>
                </a:lnTo>
                <a:lnTo>
                  <a:pt x="3180" y="986"/>
                </a:lnTo>
                <a:lnTo>
                  <a:pt x="3176" y="990"/>
                </a:lnTo>
                <a:lnTo>
                  <a:pt x="3171" y="995"/>
                </a:lnTo>
                <a:lnTo>
                  <a:pt x="3171" y="995"/>
                </a:lnTo>
                <a:lnTo>
                  <a:pt x="3167" y="995"/>
                </a:lnTo>
                <a:lnTo>
                  <a:pt x="3167" y="995"/>
                </a:lnTo>
                <a:lnTo>
                  <a:pt x="3162" y="995"/>
                </a:lnTo>
                <a:lnTo>
                  <a:pt x="3162" y="995"/>
                </a:lnTo>
                <a:lnTo>
                  <a:pt x="3158" y="990"/>
                </a:lnTo>
                <a:lnTo>
                  <a:pt x="3149" y="990"/>
                </a:lnTo>
                <a:lnTo>
                  <a:pt x="3144" y="990"/>
                </a:lnTo>
                <a:lnTo>
                  <a:pt x="3140" y="990"/>
                </a:lnTo>
                <a:lnTo>
                  <a:pt x="3140" y="990"/>
                </a:lnTo>
                <a:lnTo>
                  <a:pt x="3135" y="986"/>
                </a:lnTo>
                <a:lnTo>
                  <a:pt x="3126" y="986"/>
                </a:lnTo>
                <a:lnTo>
                  <a:pt x="3122" y="981"/>
                </a:lnTo>
                <a:lnTo>
                  <a:pt x="3113" y="981"/>
                </a:lnTo>
                <a:lnTo>
                  <a:pt x="3104" y="981"/>
                </a:lnTo>
                <a:lnTo>
                  <a:pt x="3104" y="981"/>
                </a:lnTo>
                <a:lnTo>
                  <a:pt x="3099" y="981"/>
                </a:lnTo>
                <a:lnTo>
                  <a:pt x="3099" y="981"/>
                </a:lnTo>
                <a:lnTo>
                  <a:pt x="3099" y="977"/>
                </a:lnTo>
                <a:lnTo>
                  <a:pt x="3099" y="977"/>
                </a:lnTo>
                <a:lnTo>
                  <a:pt x="3095" y="972"/>
                </a:lnTo>
                <a:lnTo>
                  <a:pt x="3095" y="972"/>
                </a:lnTo>
                <a:lnTo>
                  <a:pt x="3090" y="972"/>
                </a:lnTo>
                <a:lnTo>
                  <a:pt x="3086" y="972"/>
                </a:lnTo>
                <a:lnTo>
                  <a:pt x="3081" y="972"/>
                </a:lnTo>
                <a:lnTo>
                  <a:pt x="3081" y="972"/>
                </a:lnTo>
                <a:lnTo>
                  <a:pt x="3077" y="972"/>
                </a:lnTo>
                <a:lnTo>
                  <a:pt x="3068" y="972"/>
                </a:lnTo>
                <a:lnTo>
                  <a:pt x="3068" y="968"/>
                </a:lnTo>
                <a:lnTo>
                  <a:pt x="3068" y="968"/>
                </a:lnTo>
                <a:lnTo>
                  <a:pt x="3068" y="968"/>
                </a:lnTo>
                <a:lnTo>
                  <a:pt x="3068" y="963"/>
                </a:lnTo>
                <a:lnTo>
                  <a:pt x="3063" y="963"/>
                </a:lnTo>
                <a:lnTo>
                  <a:pt x="3058" y="959"/>
                </a:lnTo>
                <a:lnTo>
                  <a:pt x="3058" y="959"/>
                </a:lnTo>
                <a:lnTo>
                  <a:pt x="3054" y="959"/>
                </a:lnTo>
                <a:lnTo>
                  <a:pt x="3049" y="959"/>
                </a:lnTo>
                <a:lnTo>
                  <a:pt x="3045" y="959"/>
                </a:lnTo>
                <a:lnTo>
                  <a:pt x="3045" y="959"/>
                </a:lnTo>
                <a:lnTo>
                  <a:pt x="3040" y="959"/>
                </a:lnTo>
                <a:lnTo>
                  <a:pt x="3040" y="959"/>
                </a:lnTo>
                <a:lnTo>
                  <a:pt x="3036" y="959"/>
                </a:lnTo>
                <a:lnTo>
                  <a:pt x="3031" y="959"/>
                </a:lnTo>
                <a:lnTo>
                  <a:pt x="3027" y="963"/>
                </a:lnTo>
                <a:lnTo>
                  <a:pt x="3022" y="968"/>
                </a:lnTo>
                <a:lnTo>
                  <a:pt x="3018" y="972"/>
                </a:lnTo>
                <a:lnTo>
                  <a:pt x="3018" y="972"/>
                </a:lnTo>
                <a:lnTo>
                  <a:pt x="3018" y="977"/>
                </a:lnTo>
                <a:lnTo>
                  <a:pt x="3013" y="977"/>
                </a:lnTo>
                <a:lnTo>
                  <a:pt x="3018" y="981"/>
                </a:lnTo>
                <a:lnTo>
                  <a:pt x="3018" y="986"/>
                </a:lnTo>
                <a:lnTo>
                  <a:pt x="3018" y="986"/>
                </a:lnTo>
                <a:lnTo>
                  <a:pt x="3018" y="990"/>
                </a:lnTo>
                <a:lnTo>
                  <a:pt x="3018" y="990"/>
                </a:lnTo>
                <a:lnTo>
                  <a:pt x="3018" y="995"/>
                </a:lnTo>
                <a:lnTo>
                  <a:pt x="3018" y="995"/>
                </a:lnTo>
                <a:lnTo>
                  <a:pt x="3013" y="1004"/>
                </a:lnTo>
                <a:lnTo>
                  <a:pt x="3009" y="1004"/>
                </a:lnTo>
                <a:lnTo>
                  <a:pt x="3004" y="1008"/>
                </a:lnTo>
                <a:lnTo>
                  <a:pt x="3004" y="1008"/>
                </a:lnTo>
                <a:lnTo>
                  <a:pt x="3000" y="1008"/>
                </a:lnTo>
                <a:lnTo>
                  <a:pt x="2995" y="1004"/>
                </a:lnTo>
                <a:lnTo>
                  <a:pt x="2986" y="999"/>
                </a:lnTo>
                <a:lnTo>
                  <a:pt x="2982" y="995"/>
                </a:lnTo>
                <a:lnTo>
                  <a:pt x="2982" y="995"/>
                </a:lnTo>
                <a:lnTo>
                  <a:pt x="2973" y="990"/>
                </a:lnTo>
                <a:lnTo>
                  <a:pt x="2964" y="990"/>
                </a:lnTo>
                <a:lnTo>
                  <a:pt x="2959" y="990"/>
                </a:lnTo>
                <a:lnTo>
                  <a:pt x="2955" y="990"/>
                </a:lnTo>
                <a:lnTo>
                  <a:pt x="2950" y="986"/>
                </a:lnTo>
                <a:lnTo>
                  <a:pt x="2946" y="986"/>
                </a:lnTo>
                <a:lnTo>
                  <a:pt x="2946" y="986"/>
                </a:lnTo>
                <a:lnTo>
                  <a:pt x="2941" y="981"/>
                </a:lnTo>
                <a:lnTo>
                  <a:pt x="2941" y="977"/>
                </a:lnTo>
                <a:lnTo>
                  <a:pt x="2941" y="977"/>
                </a:lnTo>
                <a:lnTo>
                  <a:pt x="2941" y="972"/>
                </a:lnTo>
                <a:lnTo>
                  <a:pt x="2936" y="968"/>
                </a:lnTo>
                <a:lnTo>
                  <a:pt x="2936" y="968"/>
                </a:lnTo>
                <a:lnTo>
                  <a:pt x="2927" y="963"/>
                </a:lnTo>
                <a:lnTo>
                  <a:pt x="2923" y="963"/>
                </a:lnTo>
                <a:lnTo>
                  <a:pt x="2923" y="963"/>
                </a:lnTo>
                <a:lnTo>
                  <a:pt x="2918" y="963"/>
                </a:lnTo>
                <a:lnTo>
                  <a:pt x="2914" y="959"/>
                </a:lnTo>
                <a:lnTo>
                  <a:pt x="2914" y="959"/>
                </a:lnTo>
                <a:lnTo>
                  <a:pt x="2909" y="959"/>
                </a:lnTo>
                <a:lnTo>
                  <a:pt x="2905" y="959"/>
                </a:lnTo>
                <a:lnTo>
                  <a:pt x="2905" y="959"/>
                </a:lnTo>
                <a:lnTo>
                  <a:pt x="2896" y="959"/>
                </a:lnTo>
                <a:lnTo>
                  <a:pt x="2891" y="959"/>
                </a:lnTo>
                <a:lnTo>
                  <a:pt x="2891" y="959"/>
                </a:lnTo>
                <a:lnTo>
                  <a:pt x="2882" y="954"/>
                </a:lnTo>
                <a:lnTo>
                  <a:pt x="2878" y="954"/>
                </a:lnTo>
                <a:lnTo>
                  <a:pt x="2878" y="954"/>
                </a:lnTo>
                <a:lnTo>
                  <a:pt x="2873" y="950"/>
                </a:lnTo>
                <a:lnTo>
                  <a:pt x="2873" y="954"/>
                </a:lnTo>
                <a:lnTo>
                  <a:pt x="2873" y="950"/>
                </a:lnTo>
                <a:lnTo>
                  <a:pt x="2873" y="950"/>
                </a:lnTo>
                <a:lnTo>
                  <a:pt x="2873" y="950"/>
                </a:lnTo>
                <a:lnTo>
                  <a:pt x="2873" y="950"/>
                </a:lnTo>
                <a:lnTo>
                  <a:pt x="2873" y="950"/>
                </a:lnTo>
                <a:lnTo>
                  <a:pt x="2873" y="950"/>
                </a:lnTo>
                <a:lnTo>
                  <a:pt x="2869" y="945"/>
                </a:lnTo>
                <a:lnTo>
                  <a:pt x="2869" y="945"/>
                </a:lnTo>
                <a:lnTo>
                  <a:pt x="2869" y="945"/>
                </a:lnTo>
                <a:lnTo>
                  <a:pt x="2864" y="945"/>
                </a:lnTo>
                <a:lnTo>
                  <a:pt x="2864" y="945"/>
                </a:lnTo>
                <a:lnTo>
                  <a:pt x="2864" y="945"/>
                </a:lnTo>
                <a:lnTo>
                  <a:pt x="2864" y="945"/>
                </a:lnTo>
                <a:lnTo>
                  <a:pt x="2860" y="945"/>
                </a:lnTo>
                <a:lnTo>
                  <a:pt x="2860" y="940"/>
                </a:lnTo>
                <a:lnTo>
                  <a:pt x="2855" y="940"/>
                </a:lnTo>
                <a:lnTo>
                  <a:pt x="2855" y="936"/>
                </a:lnTo>
                <a:lnTo>
                  <a:pt x="2855" y="936"/>
                </a:lnTo>
                <a:lnTo>
                  <a:pt x="2855" y="931"/>
                </a:lnTo>
                <a:lnTo>
                  <a:pt x="2855" y="931"/>
                </a:lnTo>
                <a:lnTo>
                  <a:pt x="2855" y="931"/>
                </a:lnTo>
                <a:lnTo>
                  <a:pt x="2860" y="927"/>
                </a:lnTo>
                <a:lnTo>
                  <a:pt x="2864" y="922"/>
                </a:lnTo>
                <a:lnTo>
                  <a:pt x="2869" y="922"/>
                </a:lnTo>
                <a:lnTo>
                  <a:pt x="2869" y="918"/>
                </a:lnTo>
                <a:lnTo>
                  <a:pt x="2869" y="913"/>
                </a:lnTo>
                <a:lnTo>
                  <a:pt x="2869" y="913"/>
                </a:lnTo>
                <a:lnTo>
                  <a:pt x="2869" y="909"/>
                </a:lnTo>
                <a:lnTo>
                  <a:pt x="2869" y="909"/>
                </a:lnTo>
                <a:lnTo>
                  <a:pt x="2869" y="904"/>
                </a:lnTo>
                <a:lnTo>
                  <a:pt x="2864" y="904"/>
                </a:lnTo>
                <a:lnTo>
                  <a:pt x="2864" y="904"/>
                </a:lnTo>
                <a:lnTo>
                  <a:pt x="2864" y="900"/>
                </a:lnTo>
                <a:lnTo>
                  <a:pt x="2860" y="900"/>
                </a:lnTo>
                <a:lnTo>
                  <a:pt x="2860" y="895"/>
                </a:lnTo>
                <a:lnTo>
                  <a:pt x="2860" y="895"/>
                </a:lnTo>
                <a:lnTo>
                  <a:pt x="2860" y="895"/>
                </a:lnTo>
                <a:lnTo>
                  <a:pt x="2864" y="891"/>
                </a:lnTo>
                <a:lnTo>
                  <a:pt x="2864" y="891"/>
                </a:lnTo>
                <a:lnTo>
                  <a:pt x="2869" y="886"/>
                </a:lnTo>
                <a:lnTo>
                  <a:pt x="2869" y="882"/>
                </a:lnTo>
                <a:lnTo>
                  <a:pt x="2869" y="882"/>
                </a:lnTo>
                <a:lnTo>
                  <a:pt x="2869" y="882"/>
                </a:lnTo>
                <a:lnTo>
                  <a:pt x="2869" y="882"/>
                </a:lnTo>
                <a:lnTo>
                  <a:pt x="2869" y="882"/>
                </a:lnTo>
                <a:lnTo>
                  <a:pt x="2864" y="882"/>
                </a:lnTo>
                <a:lnTo>
                  <a:pt x="2860" y="882"/>
                </a:lnTo>
                <a:lnTo>
                  <a:pt x="2860" y="886"/>
                </a:lnTo>
                <a:lnTo>
                  <a:pt x="2860" y="886"/>
                </a:lnTo>
                <a:lnTo>
                  <a:pt x="2855" y="886"/>
                </a:lnTo>
                <a:lnTo>
                  <a:pt x="2860" y="882"/>
                </a:lnTo>
                <a:lnTo>
                  <a:pt x="2855" y="882"/>
                </a:lnTo>
                <a:lnTo>
                  <a:pt x="2855" y="877"/>
                </a:lnTo>
                <a:lnTo>
                  <a:pt x="2855" y="877"/>
                </a:lnTo>
                <a:lnTo>
                  <a:pt x="2851" y="877"/>
                </a:lnTo>
                <a:lnTo>
                  <a:pt x="2851" y="877"/>
                </a:lnTo>
                <a:lnTo>
                  <a:pt x="2851" y="877"/>
                </a:lnTo>
                <a:lnTo>
                  <a:pt x="2851" y="877"/>
                </a:lnTo>
                <a:lnTo>
                  <a:pt x="2851" y="877"/>
                </a:lnTo>
                <a:lnTo>
                  <a:pt x="2851" y="877"/>
                </a:lnTo>
                <a:lnTo>
                  <a:pt x="2851" y="877"/>
                </a:lnTo>
                <a:lnTo>
                  <a:pt x="2851" y="877"/>
                </a:lnTo>
                <a:lnTo>
                  <a:pt x="2851" y="873"/>
                </a:lnTo>
                <a:lnTo>
                  <a:pt x="2846" y="873"/>
                </a:lnTo>
                <a:lnTo>
                  <a:pt x="2837" y="877"/>
                </a:lnTo>
                <a:lnTo>
                  <a:pt x="2837" y="877"/>
                </a:lnTo>
                <a:lnTo>
                  <a:pt x="2833" y="882"/>
                </a:lnTo>
                <a:lnTo>
                  <a:pt x="2828" y="882"/>
                </a:lnTo>
                <a:lnTo>
                  <a:pt x="2824" y="882"/>
                </a:lnTo>
                <a:lnTo>
                  <a:pt x="2819" y="882"/>
                </a:lnTo>
                <a:lnTo>
                  <a:pt x="2819" y="882"/>
                </a:lnTo>
                <a:lnTo>
                  <a:pt x="2815" y="882"/>
                </a:lnTo>
                <a:lnTo>
                  <a:pt x="2810" y="882"/>
                </a:lnTo>
                <a:lnTo>
                  <a:pt x="2810" y="877"/>
                </a:lnTo>
                <a:lnTo>
                  <a:pt x="2810" y="882"/>
                </a:lnTo>
                <a:lnTo>
                  <a:pt x="2805" y="882"/>
                </a:lnTo>
                <a:lnTo>
                  <a:pt x="2805" y="882"/>
                </a:lnTo>
                <a:lnTo>
                  <a:pt x="2796" y="882"/>
                </a:lnTo>
                <a:lnTo>
                  <a:pt x="2796" y="877"/>
                </a:lnTo>
                <a:lnTo>
                  <a:pt x="2792" y="882"/>
                </a:lnTo>
                <a:lnTo>
                  <a:pt x="2792" y="882"/>
                </a:lnTo>
                <a:lnTo>
                  <a:pt x="2792" y="882"/>
                </a:lnTo>
                <a:lnTo>
                  <a:pt x="2783" y="886"/>
                </a:lnTo>
                <a:lnTo>
                  <a:pt x="2778" y="886"/>
                </a:lnTo>
                <a:lnTo>
                  <a:pt x="2778" y="886"/>
                </a:lnTo>
                <a:lnTo>
                  <a:pt x="2774" y="886"/>
                </a:lnTo>
                <a:lnTo>
                  <a:pt x="2774" y="886"/>
                </a:lnTo>
                <a:lnTo>
                  <a:pt x="2769" y="882"/>
                </a:lnTo>
                <a:lnTo>
                  <a:pt x="2769" y="882"/>
                </a:lnTo>
                <a:lnTo>
                  <a:pt x="2751" y="882"/>
                </a:lnTo>
                <a:lnTo>
                  <a:pt x="2751" y="886"/>
                </a:lnTo>
                <a:lnTo>
                  <a:pt x="2742" y="886"/>
                </a:lnTo>
                <a:lnTo>
                  <a:pt x="2738" y="886"/>
                </a:lnTo>
                <a:lnTo>
                  <a:pt x="2733" y="886"/>
                </a:lnTo>
                <a:lnTo>
                  <a:pt x="2729" y="886"/>
                </a:lnTo>
                <a:lnTo>
                  <a:pt x="2724" y="891"/>
                </a:lnTo>
                <a:lnTo>
                  <a:pt x="2711" y="891"/>
                </a:lnTo>
                <a:lnTo>
                  <a:pt x="2706" y="891"/>
                </a:lnTo>
                <a:lnTo>
                  <a:pt x="2706" y="891"/>
                </a:lnTo>
                <a:lnTo>
                  <a:pt x="2702" y="895"/>
                </a:lnTo>
                <a:lnTo>
                  <a:pt x="2697" y="895"/>
                </a:lnTo>
                <a:lnTo>
                  <a:pt x="2693" y="900"/>
                </a:lnTo>
                <a:lnTo>
                  <a:pt x="2693" y="900"/>
                </a:lnTo>
                <a:lnTo>
                  <a:pt x="2693" y="904"/>
                </a:lnTo>
                <a:lnTo>
                  <a:pt x="2688" y="904"/>
                </a:lnTo>
                <a:lnTo>
                  <a:pt x="2688" y="900"/>
                </a:lnTo>
                <a:lnTo>
                  <a:pt x="2684" y="900"/>
                </a:lnTo>
                <a:lnTo>
                  <a:pt x="2679" y="904"/>
                </a:lnTo>
                <a:lnTo>
                  <a:pt x="2674" y="909"/>
                </a:lnTo>
                <a:lnTo>
                  <a:pt x="2674" y="909"/>
                </a:lnTo>
                <a:lnTo>
                  <a:pt x="2670" y="913"/>
                </a:lnTo>
                <a:lnTo>
                  <a:pt x="2670" y="913"/>
                </a:lnTo>
                <a:lnTo>
                  <a:pt x="2665" y="913"/>
                </a:lnTo>
                <a:lnTo>
                  <a:pt x="2661" y="918"/>
                </a:lnTo>
                <a:lnTo>
                  <a:pt x="2661" y="918"/>
                </a:lnTo>
                <a:lnTo>
                  <a:pt x="2656" y="918"/>
                </a:lnTo>
                <a:lnTo>
                  <a:pt x="2652" y="913"/>
                </a:lnTo>
                <a:lnTo>
                  <a:pt x="2647" y="918"/>
                </a:lnTo>
                <a:lnTo>
                  <a:pt x="2647" y="913"/>
                </a:lnTo>
                <a:lnTo>
                  <a:pt x="2647" y="913"/>
                </a:lnTo>
                <a:lnTo>
                  <a:pt x="2647" y="913"/>
                </a:lnTo>
                <a:lnTo>
                  <a:pt x="2643" y="913"/>
                </a:lnTo>
                <a:lnTo>
                  <a:pt x="2643" y="913"/>
                </a:lnTo>
                <a:lnTo>
                  <a:pt x="2643" y="909"/>
                </a:lnTo>
                <a:lnTo>
                  <a:pt x="2643" y="909"/>
                </a:lnTo>
                <a:lnTo>
                  <a:pt x="2643" y="913"/>
                </a:lnTo>
                <a:lnTo>
                  <a:pt x="2638" y="913"/>
                </a:lnTo>
                <a:lnTo>
                  <a:pt x="2638" y="913"/>
                </a:lnTo>
                <a:lnTo>
                  <a:pt x="2634" y="913"/>
                </a:lnTo>
                <a:lnTo>
                  <a:pt x="2634" y="913"/>
                </a:lnTo>
                <a:lnTo>
                  <a:pt x="2629" y="913"/>
                </a:lnTo>
                <a:lnTo>
                  <a:pt x="2629" y="913"/>
                </a:lnTo>
                <a:lnTo>
                  <a:pt x="2620" y="913"/>
                </a:lnTo>
                <a:lnTo>
                  <a:pt x="2616" y="913"/>
                </a:lnTo>
                <a:lnTo>
                  <a:pt x="2616" y="913"/>
                </a:lnTo>
                <a:lnTo>
                  <a:pt x="2611" y="909"/>
                </a:lnTo>
                <a:lnTo>
                  <a:pt x="2607" y="904"/>
                </a:lnTo>
                <a:lnTo>
                  <a:pt x="2607" y="904"/>
                </a:lnTo>
                <a:lnTo>
                  <a:pt x="2607" y="900"/>
                </a:lnTo>
                <a:lnTo>
                  <a:pt x="2607" y="900"/>
                </a:lnTo>
                <a:lnTo>
                  <a:pt x="2607" y="900"/>
                </a:lnTo>
                <a:lnTo>
                  <a:pt x="2602" y="900"/>
                </a:lnTo>
                <a:lnTo>
                  <a:pt x="2602" y="900"/>
                </a:lnTo>
                <a:lnTo>
                  <a:pt x="2598" y="904"/>
                </a:lnTo>
                <a:lnTo>
                  <a:pt x="2598" y="904"/>
                </a:lnTo>
                <a:lnTo>
                  <a:pt x="2598" y="904"/>
                </a:lnTo>
                <a:lnTo>
                  <a:pt x="2589" y="922"/>
                </a:lnTo>
                <a:lnTo>
                  <a:pt x="2580" y="931"/>
                </a:lnTo>
                <a:lnTo>
                  <a:pt x="2580" y="936"/>
                </a:lnTo>
                <a:lnTo>
                  <a:pt x="2575" y="940"/>
                </a:lnTo>
                <a:lnTo>
                  <a:pt x="2566" y="945"/>
                </a:lnTo>
                <a:lnTo>
                  <a:pt x="2557" y="950"/>
                </a:lnTo>
                <a:lnTo>
                  <a:pt x="2552" y="950"/>
                </a:lnTo>
                <a:lnTo>
                  <a:pt x="2552" y="950"/>
                </a:lnTo>
                <a:lnTo>
                  <a:pt x="2548" y="954"/>
                </a:lnTo>
                <a:lnTo>
                  <a:pt x="2539" y="963"/>
                </a:lnTo>
                <a:lnTo>
                  <a:pt x="2539" y="963"/>
                </a:lnTo>
                <a:lnTo>
                  <a:pt x="2539" y="968"/>
                </a:lnTo>
                <a:lnTo>
                  <a:pt x="2534" y="972"/>
                </a:lnTo>
                <a:lnTo>
                  <a:pt x="2530" y="977"/>
                </a:lnTo>
                <a:lnTo>
                  <a:pt x="2530" y="986"/>
                </a:lnTo>
                <a:lnTo>
                  <a:pt x="2525" y="990"/>
                </a:lnTo>
                <a:lnTo>
                  <a:pt x="2525" y="995"/>
                </a:lnTo>
                <a:lnTo>
                  <a:pt x="2525" y="999"/>
                </a:lnTo>
                <a:lnTo>
                  <a:pt x="2525" y="999"/>
                </a:lnTo>
                <a:lnTo>
                  <a:pt x="2525" y="999"/>
                </a:lnTo>
                <a:lnTo>
                  <a:pt x="2530" y="1004"/>
                </a:lnTo>
                <a:lnTo>
                  <a:pt x="2530" y="1004"/>
                </a:lnTo>
                <a:lnTo>
                  <a:pt x="2530" y="1008"/>
                </a:lnTo>
                <a:lnTo>
                  <a:pt x="2525" y="1013"/>
                </a:lnTo>
                <a:lnTo>
                  <a:pt x="2525" y="1013"/>
                </a:lnTo>
                <a:lnTo>
                  <a:pt x="2521" y="1017"/>
                </a:lnTo>
                <a:lnTo>
                  <a:pt x="2521" y="1022"/>
                </a:lnTo>
                <a:lnTo>
                  <a:pt x="2512" y="1026"/>
                </a:lnTo>
                <a:lnTo>
                  <a:pt x="2512" y="1031"/>
                </a:lnTo>
                <a:lnTo>
                  <a:pt x="2503" y="1035"/>
                </a:lnTo>
                <a:lnTo>
                  <a:pt x="2498" y="1040"/>
                </a:lnTo>
                <a:lnTo>
                  <a:pt x="2498" y="1040"/>
                </a:lnTo>
                <a:lnTo>
                  <a:pt x="2494" y="1044"/>
                </a:lnTo>
                <a:lnTo>
                  <a:pt x="2489" y="1044"/>
                </a:lnTo>
                <a:lnTo>
                  <a:pt x="2480" y="1049"/>
                </a:lnTo>
                <a:lnTo>
                  <a:pt x="2476" y="1049"/>
                </a:lnTo>
                <a:lnTo>
                  <a:pt x="2471" y="1049"/>
                </a:lnTo>
                <a:lnTo>
                  <a:pt x="2471" y="1054"/>
                </a:lnTo>
                <a:lnTo>
                  <a:pt x="2467" y="1054"/>
                </a:lnTo>
                <a:lnTo>
                  <a:pt x="2467" y="1058"/>
                </a:lnTo>
                <a:lnTo>
                  <a:pt x="2462" y="1063"/>
                </a:lnTo>
                <a:lnTo>
                  <a:pt x="2462" y="1072"/>
                </a:lnTo>
                <a:lnTo>
                  <a:pt x="2458" y="1072"/>
                </a:lnTo>
                <a:lnTo>
                  <a:pt x="2458" y="1072"/>
                </a:lnTo>
                <a:lnTo>
                  <a:pt x="2453" y="1076"/>
                </a:lnTo>
                <a:lnTo>
                  <a:pt x="2449" y="1076"/>
                </a:lnTo>
                <a:lnTo>
                  <a:pt x="2444" y="1081"/>
                </a:lnTo>
                <a:lnTo>
                  <a:pt x="2444" y="1081"/>
                </a:lnTo>
                <a:lnTo>
                  <a:pt x="2444" y="1081"/>
                </a:lnTo>
                <a:lnTo>
                  <a:pt x="2444" y="1085"/>
                </a:lnTo>
                <a:lnTo>
                  <a:pt x="2440" y="1090"/>
                </a:lnTo>
                <a:lnTo>
                  <a:pt x="2440" y="1094"/>
                </a:lnTo>
                <a:lnTo>
                  <a:pt x="2435" y="1099"/>
                </a:lnTo>
                <a:lnTo>
                  <a:pt x="2435" y="1099"/>
                </a:lnTo>
                <a:lnTo>
                  <a:pt x="2435" y="1108"/>
                </a:lnTo>
                <a:lnTo>
                  <a:pt x="2435" y="1108"/>
                </a:lnTo>
                <a:lnTo>
                  <a:pt x="2431" y="1112"/>
                </a:lnTo>
                <a:lnTo>
                  <a:pt x="2431" y="1112"/>
                </a:lnTo>
                <a:lnTo>
                  <a:pt x="2421" y="1121"/>
                </a:lnTo>
                <a:lnTo>
                  <a:pt x="2417" y="1126"/>
                </a:lnTo>
                <a:lnTo>
                  <a:pt x="2417" y="1126"/>
                </a:lnTo>
                <a:lnTo>
                  <a:pt x="2417" y="1126"/>
                </a:lnTo>
                <a:lnTo>
                  <a:pt x="2412" y="1130"/>
                </a:lnTo>
                <a:lnTo>
                  <a:pt x="2417" y="1130"/>
                </a:lnTo>
                <a:lnTo>
                  <a:pt x="2417" y="1126"/>
                </a:lnTo>
                <a:lnTo>
                  <a:pt x="2417" y="1126"/>
                </a:lnTo>
                <a:lnTo>
                  <a:pt x="2417" y="1126"/>
                </a:lnTo>
                <a:lnTo>
                  <a:pt x="2417" y="1126"/>
                </a:lnTo>
                <a:lnTo>
                  <a:pt x="2417" y="1130"/>
                </a:lnTo>
                <a:lnTo>
                  <a:pt x="2412" y="1135"/>
                </a:lnTo>
                <a:lnTo>
                  <a:pt x="2412" y="1139"/>
                </a:lnTo>
                <a:lnTo>
                  <a:pt x="2408" y="1139"/>
                </a:lnTo>
                <a:lnTo>
                  <a:pt x="2412" y="1139"/>
                </a:lnTo>
                <a:lnTo>
                  <a:pt x="2408" y="1144"/>
                </a:lnTo>
                <a:lnTo>
                  <a:pt x="2408" y="1144"/>
                </a:lnTo>
                <a:lnTo>
                  <a:pt x="2408" y="1148"/>
                </a:lnTo>
                <a:lnTo>
                  <a:pt x="2403" y="1153"/>
                </a:lnTo>
                <a:lnTo>
                  <a:pt x="2399" y="1158"/>
                </a:lnTo>
                <a:lnTo>
                  <a:pt x="2399" y="1158"/>
                </a:lnTo>
                <a:lnTo>
                  <a:pt x="2394" y="1162"/>
                </a:lnTo>
                <a:lnTo>
                  <a:pt x="2394" y="1171"/>
                </a:lnTo>
                <a:lnTo>
                  <a:pt x="2390" y="1180"/>
                </a:lnTo>
                <a:lnTo>
                  <a:pt x="2394" y="1185"/>
                </a:lnTo>
                <a:lnTo>
                  <a:pt x="2394" y="1180"/>
                </a:lnTo>
                <a:lnTo>
                  <a:pt x="2394" y="1180"/>
                </a:lnTo>
                <a:lnTo>
                  <a:pt x="2394" y="1176"/>
                </a:lnTo>
                <a:lnTo>
                  <a:pt x="2394" y="1180"/>
                </a:lnTo>
                <a:lnTo>
                  <a:pt x="2399" y="1185"/>
                </a:lnTo>
                <a:lnTo>
                  <a:pt x="2399" y="1185"/>
                </a:lnTo>
                <a:lnTo>
                  <a:pt x="2399" y="1189"/>
                </a:lnTo>
                <a:lnTo>
                  <a:pt x="2403" y="1185"/>
                </a:lnTo>
                <a:lnTo>
                  <a:pt x="2403" y="1185"/>
                </a:lnTo>
                <a:lnTo>
                  <a:pt x="2403" y="1185"/>
                </a:lnTo>
                <a:lnTo>
                  <a:pt x="2403" y="1185"/>
                </a:lnTo>
                <a:lnTo>
                  <a:pt x="2403" y="1189"/>
                </a:lnTo>
                <a:lnTo>
                  <a:pt x="2408" y="1194"/>
                </a:lnTo>
                <a:lnTo>
                  <a:pt x="2403" y="1198"/>
                </a:lnTo>
                <a:lnTo>
                  <a:pt x="2403" y="1198"/>
                </a:lnTo>
                <a:lnTo>
                  <a:pt x="2403" y="1203"/>
                </a:lnTo>
                <a:lnTo>
                  <a:pt x="2403" y="1207"/>
                </a:lnTo>
                <a:lnTo>
                  <a:pt x="2403" y="1207"/>
                </a:lnTo>
                <a:lnTo>
                  <a:pt x="2403" y="1212"/>
                </a:lnTo>
                <a:lnTo>
                  <a:pt x="2399" y="1212"/>
                </a:lnTo>
                <a:lnTo>
                  <a:pt x="2399" y="1212"/>
                </a:lnTo>
                <a:lnTo>
                  <a:pt x="2399" y="1212"/>
                </a:lnTo>
                <a:lnTo>
                  <a:pt x="2403" y="1216"/>
                </a:lnTo>
                <a:lnTo>
                  <a:pt x="2403" y="1216"/>
                </a:lnTo>
                <a:lnTo>
                  <a:pt x="2403" y="1221"/>
                </a:lnTo>
                <a:lnTo>
                  <a:pt x="2408" y="1225"/>
                </a:lnTo>
                <a:lnTo>
                  <a:pt x="2408" y="1234"/>
                </a:lnTo>
                <a:lnTo>
                  <a:pt x="2408" y="1239"/>
                </a:lnTo>
                <a:lnTo>
                  <a:pt x="2403" y="1243"/>
                </a:lnTo>
                <a:lnTo>
                  <a:pt x="2403" y="1252"/>
                </a:lnTo>
                <a:lnTo>
                  <a:pt x="2399" y="1257"/>
                </a:lnTo>
                <a:lnTo>
                  <a:pt x="2399" y="1261"/>
                </a:lnTo>
                <a:lnTo>
                  <a:pt x="2399" y="1266"/>
                </a:lnTo>
                <a:lnTo>
                  <a:pt x="2394" y="1271"/>
                </a:lnTo>
                <a:lnTo>
                  <a:pt x="2394" y="1275"/>
                </a:lnTo>
                <a:lnTo>
                  <a:pt x="2394" y="1280"/>
                </a:lnTo>
                <a:lnTo>
                  <a:pt x="2390" y="1289"/>
                </a:lnTo>
                <a:lnTo>
                  <a:pt x="2385" y="1293"/>
                </a:lnTo>
                <a:lnTo>
                  <a:pt x="2381" y="1298"/>
                </a:lnTo>
                <a:lnTo>
                  <a:pt x="2376" y="1298"/>
                </a:lnTo>
                <a:lnTo>
                  <a:pt x="2381" y="1298"/>
                </a:lnTo>
                <a:lnTo>
                  <a:pt x="2381" y="1298"/>
                </a:lnTo>
                <a:lnTo>
                  <a:pt x="2381" y="1298"/>
                </a:lnTo>
                <a:lnTo>
                  <a:pt x="2381" y="1298"/>
                </a:lnTo>
                <a:lnTo>
                  <a:pt x="2385" y="1298"/>
                </a:lnTo>
                <a:lnTo>
                  <a:pt x="2385" y="1302"/>
                </a:lnTo>
                <a:lnTo>
                  <a:pt x="2385" y="1302"/>
                </a:lnTo>
                <a:lnTo>
                  <a:pt x="2390" y="1307"/>
                </a:lnTo>
                <a:lnTo>
                  <a:pt x="2390" y="1311"/>
                </a:lnTo>
                <a:lnTo>
                  <a:pt x="2390" y="1311"/>
                </a:lnTo>
                <a:lnTo>
                  <a:pt x="2390" y="1311"/>
                </a:lnTo>
                <a:lnTo>
                  <a:pt x="2394" y="1311"/>
                </a:lnTo>
                <a:lnTo>
                  <a:pt x="2394" y="1311"/>
                </a:lnTo>
                <a:lnTo>
                  <a:pt x="2394" y="1311"/>
                </a:lnTo>
                <a:lnTo>
                  <a:pt x="2390" y="1311"/>
                </a:lnTo>
                <a:lnTo>
                  <a:pt x="2390" y="1316"/>
                </a:lnTo>
                <a:lnTo>
                  <a:pt x="2390" y="1316"/>
                </a:lnTo>
                <a:lnTo>
                  <a:pt x="2394" y="1316"/>
                </a:lnTo>
                <a:lnTo>
                  <a:pt x="2394" y="1316"/>
                </a:lnTo>
                <a:lnTo>
                  <a:pt x="2394" y="1320"/>
                </a:lnTo>
                <a:lnTo>
                  <a:pt x="2394" y="1320"/>
                </a:lnTo>
                <a:lnTo>
                  <a:pt x="2394" y="1325"/>
                </a:lnTo>
                <a:lnTo>
                  <a:pt x="2399" y="1325"/>
                </a:lnTo>
                <a:lnTo>
                  <a:pt x="2399" y="1320"/>
                </a:lnTo>
                <a:lnTo>
                  <a:pt x="2408" y="1320"/>
                </a:lnTo>
                <a:lnTo>
                  <a:pt x="2412" y="1320"/>
                </a:lnTo>
                <a:lnTo>
                  <a:pt x="2412" y="1320"/>
                </a:lnTo>
                <a:lnTo>
                  <a:pt x="2412" y="1320"/>
                </a:lnTo>
                <a:lnTo>
                  <a:pt x="2412" y="1320"/>
                </a:lnTo>
                <a:lnTo>
                  <a:pt x="2408" y="1320"/>
                </a:lnTo>
                <a:lnTo>
                  <a:pt x="2408" y="1325"/>
                </a:lnTo>
                <a:lnTo>
                  <a:pt x="2403" y="1325"/>
                </a:lnTo>
                <a:lnTo>
                  <a:pt x="2399" y="1325"/>
                </a:lnTo>
                <a:lnTo>
                  <a:pt x="2399" y="1325"/>
                </a:lnTo>
                <a:lnTo>
                  <a:pt x="2399" y="1325"/>
                </a:lnTo>
                <a:lnTo>
                  <a:pt x="2399" y="1325"/>
                </a:lnTo>
                <a:lnTo>
                  <a:pt x="2394" y="1325"/>
                </a:lnTo>
                <a:lnTo>
                  <a:pt x="2394" y="1325"/>
                </a:lnTo>
                <a:lnTo>
                  <a:pt x="2394" y="1325"/>
                </a:lnTo>
                <a:lnTo>
                  <a:pt x="2394" y="1320"/>
                </a:lnTo>
                <a:lnTo>
                  <a:pt x="2390" y="1320"/>
                </a:lnTo>
                <a:lnTo>
                  <a:pt x="2390" y="1325"/>
                </a:lnTo>
                <a:lnTo>
                  <a:pt x="2390" y="1325"/>
                </a:lnTo>
                <a:lnTo>
                  <a:pt x="2390" y="1329"/>
                </a:lnTo>
                <a:lnTo>
                  <a:pt x="2390" y="1329"/>
                </a:lnTo>
                <a:lnTo>
                  <a:pt x="2390" y="1329"/>
                </a:lnTo>
                <a:lnTo>
                  <a:pt x="2390" y="1334"/>
                </a:lnTo>
                <a:lnTo>
                  <a:pt x="2390" y="1338"/>
                </a:lnTo>
                <a:lnTo>
                  <a:pt x="2390" y="1338"/>
                </a:lnTo>
                <a:lnTo>
                  <a:pt x="2390" y="1338"/>
                </a:lnTo>
                <a:lnTo>
                  <a:pt x="2390" y="1338"/>
                </a:lnTo>
                <a:lnTo>
                  <a:pt x="2390" y="1338"/>
                </a:lnTo>
                <a:lnTo>
                  <a:pt x="2390" y="1338"/>
                </a:lnTo>
                <a:lnTo>
                  <a:pt x="2390" y="1338"/>
                </a:lnTo>
                <a:lnTo>
                  <a:pt x="2394" y="1334"/>
                </a:lnTo>
                <a:lnTo>
                  <a:pt x="2394" y="1338"/>
                </a:lnTo>
                <a:lnTo>
                  <a:pt x="2394" y="1338"/>
                </a:lnTo>
                <a:lnTo>
                  <a:pt x="2394" y="1338"/>
                </a:lnTo>
                <a:lnTo>
                  <a:pt x="2394" y="1338"/>
                </a:lnTo>
                <a:lnTo>
                  <a:pt x="2394" y="1338"/>
                </a:lnTo>
                <a:lnTo>
                  <a:pt x="2394" y="1338"/>
                </a:lnTo>
                <a:lnTo>
                  <a:pt x="2390" y="1338"/>
                </a:lnTo>
                <a:lnTo>
                  <a:pt x="2390" y="1338"/>
                </a:lnTo>
                <a:lnTo>
                  <a:pt x="2390" y="1338"/>
                </a:lnTo>
                <a:lnTo>
                  <a:pt x="2390" y="1343"/>
                </a:lnTo>
                <a:lnTo>
                  <a:pt x="2390" y="1343"/>
                </a:lnTo>
                <a:lnTo>
                  <a:pt x="2394" y="1347"/>
                </a:lnTo>
                <a:lnTo>
                  <a:pt x="2399" y="1343"/>
                </a:lnTo>
                <a:lnTo>
                  <a:pt x="2399" y="1343"/>
                </a:lnTo>
                <a:lnTo>
                  <a:pt x="2399" y="1347"/>
                </a:lnTo>
                <a:lnTo>
                  <a:pt x="2399" y="1347"/>
                </a:lnTo>
                <a:lnTo>
                  <a:pt x="2394" y="1347"/>
                </a:lnTo>
                <a:lnTo>
                  <a:pt x="2399" y="1352"/>
                </a:lnTo>
                <a:lnTo>
                  <a:pt x="2399" y="1352"/>
                </a:lnTo>
                <a:lnTo>
                  <a:pt x="2403" y="1352"/>
                </a:lnTo>
                <a:lnTo>
                  <a:pt x="2403" y="1352"/>
                </a:lnTo>
                <a:lnTo>
                  <a:pt x="2403" y="1352"/>
                </a:lnTo>
                <a:lnTo>
                  <a:pt x="2403" y="1352"/>
                </a:lnTo>
                <a:lnTo>
                  <a:pt x="2403" y="1352"/>
                </a:lnTo>
                <a:lnTo>
                  <a:pt x="2408" y="1352"/>
                </a:lnTo>
                <a:lnTo>
                  <a:pt x="2412" y="1352"/>
                </a:lnTo>
                <a:lnTo>
                  <a:pt x="2412" y="1352"/>
                </a:lnTo>
                <a:lnTo>
                  <a:pt x="2417" y="1352"/>
                </a:lnTo>
                <a:lnTo>
                  <a:pt x="2417" y="1352"/>
                </a:lnTo>
                <a:lnTo>
                  <a:pt x="2417" y="1352"/>
                </a:lnTo>
                <a:lnTo>
                  <a:pt x="2417" y="1352"/>
                </a:lnTo>
                <a:lnTo>
                  <a:pt x="2417" y="1352"/>
                </a:lnTo>
                <a:lnTo>
                  <a:pt x="2417" y="1352"/>
                </a:lnTo>
                <a:lnTo>
                  <a:pt x="2417" y="1352"/>
                </a:lnTo>
                <a:lnTo>
                  <a:pt x="2412" y="1352"/>
                </a:lnTo>
                <a:lnTo>
                  <a:pt x="2412" y="1352"/>
                </a:lnTo>
                <a:lnTo>
                  <a:pt x="2412" y="1352"/>
                </a:lnTo>
                <a:lnTo>
                  <a:pt x="2412" y="1356"/>
                </a:lnTo>
                <a:lnTo>
                  <a:pt x="2412" y="1356"/>
                </a:lnTo>
                <a:lnTo>
                  <a:pt x="2412" y="1356"/>
                </a:lnTo>
                <a:lnTo>
                  <a:pt x="2412" y="1356"/>
                </a:lnTo>
                <a:lnTo>
                  <a:pt x="2417" y="1356"/>
                </a:lnTo>
                <a:lnTo>
                  <a:pt x="2417" y="1356"/>
                </a:lnTo>
                <a:lnTo>
                  <a:pt x="2417" y="1356"/>
                </a:lnTo>
                <a:lnTo>
                  <a:pt x="2417" y="1356"/>
                </a:lnTo>
                <a:lnTo>
                  <a:pt x="2417" y="1356"/>
                </a:lnTo>
                <a:lnTo>
                  <a:pt x="2412" y="1361"/>
                </a:lnTo>
                <a:lnTo>
                  <a:pt x="2412" y="1361"/>
                </a:lnTo>
                <a:lnTo>
                  <a:pt x="2412" y="1361"/>
                </a:lnTo>
                <a:lnTo>
                  <a:pt x="2412" y="1361"/>
                </a:lnTo>
                <a:lnTo>
                  <a:pt x="2412" y="1361"/>
                </a:lnTo>
                <a:lnTo>
                  <a:pt x="2412" y="1361"/>
                </a:lnTo>
                <a:lnTo>
                  <a:pt x="2412" y="1361"/>
                </a:lnTo>
                <a:lnTo>
                  <a:pt x="2412" y="1365"/>
                </a:lnTo>
                <a:lnTo>
                  <a:pt x="2412" y="1365"/>
                </a:lnTo>
                <a:lnTo>
                  <a:pt x="2412" y="1365"/>
                </a:lnTo>
                <a:lnTo>
                  <a:pt x="2412" y="1365"/>
                </a:lnTo>
                <a:lnTo>
                  <a:pt x="2417" y="1365"/>
                </a:lnTo>
                <a:lnTo>
                  <a:pt x="2417" y="1370"/>
                </a:lnTo>
                <a:lnTo>
                  <a:pt x="2417" y="1370"/>
                </a:lnTo>
                <a:lnTo>
                  <a:pt x="2417" y="1365"/>
                </a:lnTo>
                <a:lnTo>
                  <a:pt x="2417" y="1365"/>
                </a:lnTo>
                <a:lnTo>
                  <a:pt x="2417" y="1370"/>
                </a:lnTo>
                <a:lnTo>
                  <a:pt x="2417" y="1370"/>
                </a:lnTo>
                <a:lnTo>
                  <a:pt x="2417" y="1370"/>
                </a:lnTo>
                <a:lnTo>
                  <a:pt x="2417" y="1370"/>
                </a:lnTo>
                <a:lnTo>
                  <a:pt x="2421" y="1370"/>
                </a:lnTo>
                <a:lnTo>
                  <a:pt x="2421" y="1370"/>
                </a:lnTo>
                <a:lnTo>
                  <a:pt x="2421" y="1370"/>
                </a:lnTo>
                <a:lnTo>
                  <a:pt x="2421" y="1370"/>
                </a:lnTo>
                <a:lnTo>
                  <a:pt x="2421" y="1370"/>
                </a:lnTo>
                <a:lnTo>
                  <a:pt x="2421" y="1370"/>
                </a:lnTo>
                <a:lnTo>
                  <a:pt x="2426" y="1375"/>
                </a:lnTo>
                <a:lnTo>
                  <a:pt x="2426" y="1375"/>
                </a:lnTo>
                <a:lnTo>
                  <a:pt x="2426" y="1375"/>
                </a:lnTo>
                <a:lnTo>
                  <a:pt x="2426" y="1375"/>
                </a:lnTo>
                <a:lnTo>
                  <a:pt x="2426" y="1375"/>
                </a:lnTo>
                <a:lnTo>
                  <a:pt x="2426" y="1379"/>
                </a:lnTo>
                <a:lnTo>
                  <a:pt x="2431" y="1384"/>
                </a:lnTo>
                <a:lnTo>
                  <a:pt x="2435" y="1384"/>
                </a:lnTo>
                <a:lnTo>
                  <a:pt x="2435" y="1384"/>
                </a:lnTo>
                <a:lnTo>
                  <a:pt x="2435" y="1384"/>
                </a:lnTo>
                <a:lnTo>
                  <a:pt x="2435" y="1384"/>
                </a:lnTo>
                <a:lnTo>
                  <a:pt x="2435" y="1388"/>
                </a:lnTo>
                <a:lnTo>
                  <a:pt x="2435" y="1388"/>
                </a:lnTo>
                <a:lnTo>
                  <a:pt x="2440" y="1388"/>
                </a:lnTo>
                <a:lnTo>
                  <a:pt x="2440" y="1388"/>
                </a:lnTo>
                <a:lnTo>
                  <a:pt x="2440" y="1388"/>
                </a:lnTo>
                <a:lnTo>
                  <a:pt x="2440" y="1388"/>
                </a:lnTo>
                <a:lnTo>
                  <a:pt x="2440" y="1388"/>
                </a:lnTo>
                <a:lnTo>
                  <a:pt x="2440" y="1393"/>
                </a:lnTo>
                <a:lnTo>
                  <a:pt x="2440" y="1393"/>
                </a:lnTo>
                <a:lnTo>
                  <a:pt x="2440" y="1397"/>
                </a:lnTo>
                <a:lnTo>
                  <a:pt x="2444" y="1397"/>
                </a:lnTo>
                <a:lnTo>
                  <a:pt x="2444" y="1397"/>
                </a:lnTo>
                <a:lnTo>
                  <a:pt x="2444" y="1402"/>
                </a:lnTo>
                <a:lnTo>
                  <a:pt x="2444" y="1402"/>
                </a:lnTo>
                <a:lnTo>
                  <a:pt x="2449" y="1402"/>
                </a:lnTo>
                <a:lnTo>
                  <a:pt x="2449" y="1402"/>
                </a:lnTo>
                <a:lnTo>
                  <a:pt x="2449" y="1406"/>
                </a:lnTo>
                <a:lnTo>
                  <a:pt x="2449" y="1406"/>
                </a:lnTo>
                <a:lnTo>
                  <a:pt x="2449" y="1406"/>
                </a:lnTo>
                <a:lnTo>
                  <a:pt x="2449" y="1406"/>
                </a:lnTo>
                <a:lnTo>
                  <a:pt x="2453" y="1411"/>
                </a:lnTo>
                <a:lnTo>
                  <a:pt x="2453" y="1411"/>
                </a:lnTo>
                <a:lnTo>
                  <a:pt x="2449" y="1411"/>
                </a:lnTo>
                <a:lnTo>
                  <a:pt x="2449" y="1411"/>
                </a:lnTo>
                <a:lnTo>
                  <a:pt x="2449" y="1411"/>
                </a:lnTo>
                <a:lnTo>
                  <a:pt x="2449" y="1415"/>
                </a:lnTo>
                <a:lnTo>
                  <a:pt x="2449" y="1415"/>
                </a:lnTo>
                <a:lnTo>
                  <a:pt x="2453" y="1415"/>
                </a:lnTo>
                <a:lnTo>
                  <a:pt x="2453" y="1415"/>
                </a:lnTo>
                <a:lnTo>
                  <a:pt x="2453" y="1411"/>
                </a:lnTo>
                <a:lnTo>
                  <a:pt x="2453" y="1415"/>
                </a:lnTo>
                <a:lnTo>
                  <a:pt x="2453" y="1415"/>
                </a:lnTo>
                <a:lnTo>
                  <a:pt x="2453" y="1415"/>
                </a:lnTo>
                <a:lnTo>
                  <a:pt x="2453" y="1415"/>
                </a:lnTo>
                <a:lnTo>
                  <a:pt x="2449" y="1415"/>
                </a:lnTo>
                <a:lnTo>
                  <a:pt x="2449" y="1415"/>
                </a:lnTo>
                <a:lnTo>
                  <a:pt x="2449" y="1415"/>
                </a:lnTo>
                <a:lnTo>
                  <a:pt x="2449" y="1415"/>
                </a:lnTo>
                <a:lnTo>
                  <a:pt x="2449" y="1420"/>
                </a:lnTo>
                <a:lnTo>
                  <a:pt x="2449" y="1420"/>
                </a:lnTo>
                <a:lnTo>
                  <a:pt x="2453" y="1420"/>
                </a:lnTo>
                <a:lnTo>
                  <a:pt x="2453" y="1424"/>
                </a:lnTo>
                <a:lnTo>
                  <a:pt x="2453" y="1424"/>
                </a:lnTo>
                <a:lnTo>
                  <a:pt x="2453" y="1429"/>
                </a:lnTo>
                <a:lnTo>
                  <a:pt x="2453" y="1429"/>
                </a:lnTo>
                <a:lnTo>
                  <a:pt x="2458" y="1429"/>
                </a:lnTo>
                <a:lnTo>
                  <a:pt x="2458" y="1429"/>
                </a:lnTo>
                <a:lnTo>
                  <a:pt x="2458" y="1429"/>
                </a:lnTo>
                <a:lnTo>
                  <a:pt x="2462" y="1429"/>
                </a:lnTo>
                <a:lnTo>
                  <a:pt x="2462" y="1429"/>
                </a:lnTo>
                <a:lnTo>
                  <a:pt x="2462" y="1433"/>
                </a:lnTo>
                <a:lnTo>
                  <a:pt x="2462" y="1433"/>
                </a:lnTo>
                <a:lnTo>
                  <a:pt x="2462" y="1438"/>
                </a:lnTo>
                <a:lnTo>
                  <a:pt x="2462" y="1438"/>
                </a:lnTo>
                <a:lnTo>
                  <a:pt x="2462" y="1438"/>
                </a:lnTo>
                <a:lnTo>
                  <a:pt x="2471" y="1442"/>
                </a:lnTo>
                <a:lnTo>
                  <a:pt x="2476" y="1442"/>
                </a:lnTo>
                <a:lnTo>
                  <a:pt x="2476" y="1447"/>
                </a:lnTo>
                <a:lnTo>
                  <a:pt x="2476" y="1447"/>
                </a:lnTo>
                <a:lnTo>
                  <a:pt x="2480" y="1451"/>
                </a:lnTo>
                <a:lnTo>
                  <a:pt x="2485" y="1451"/>
                </a:lnTo>
                <a:lnTo>
                  <a:pt x="2489" y="1456"/>
                </a:lnTo>
                <a:lnTo>
                  <a:pt x="2489" y="1456"/>
                </a:lnTo>
                <a:lnTo>
                  <a:pt x="2494" y="1456"/>
                </a:lnTo>
                <a:lnTo>
                  <a:pt x="2494" y="1460"/>
                </a:lnTo>
                <a:lnTo>
                  <a:pt x="2498" y="1460"/>
                </a:lnTo>
                <a:lnTo>
                  <a:pt x="2498" y="1460"/>
                </a:lnTo>
                <a:lnTo>
                  <a:pt x="2512" y="1474"/>
                </a:lnTo>
                <a:lnTo>
                  <a:pt x="2516" y="1479"/>
                </a:lnTo>
                <a:lnTo>
                  <a:pt x="2521" y="1479"/>
                </a:lnTo>
                <a:lnTo>
                  <a:pt x="2534" y="1488"/>
                </a:lnTo>
                <a:lnTo>
                  <a:pt x="2539" y="1492"/>
                </a:lnTo>
                <a:lnTo>
                  <a:pt x="2543" y="1492"/>
                </a:lnTo>
                <a:lnTo>
                  <a:pt x="2548" y="1492"/>
                </a:lnTo>
                <a:lnTo>
                  <a:pt x="2548" y="1492"/>
                </a:lnTo>
                <a:lnTo>
                  <a:pt x="2552" y="1492"/>
                </a:lnTo>
                <a:lnTo>
                  <a:pt x="2557" y="1492"/>
                </a:lnTo>
                <a:lnTo>
                  <a:pt x="2557" y="1488"/>
                </a:lnTo>
                <a:lnTo>
                  <a:pt x="2557" y="1488"/>
                </a:lnTo>
                <a:lnTo>
                  <a:pt x="2562" y="1488"/>
                </a:lnTo>
                <a:lnTo>
                  <a:pt x="2571" y="1483"/>
                </a:lnTo>
                <a:lnTo>
                  <a:pt x="2575" y="1483"/>
                </a:lnTo>
                <a:lnTo>
                  <a:pt x="2580" y="1479"/>
                </a:lnTo>
                <a:lnTo>
                  <a:pt x="2589" y="1479"/>
                </a:lnTo>
                <a:lnTo>
                  <a:pt x="2589" y="1479"/>
                </a:lnTo>
                <a:lnTo>
                  <a:pt x="2584" y="1479"/>
                </a:lnTo>
                <a:lnTo>
                  <a:pt x="2584" y="1479"/>
                </a:lnTo>
                <a:lnTo>
                  <a:pt x="2584" y="1479"/>
                </a:lnTo>
                <a:lnTo>
                  <a:pt x="2584" y="1479"/>
                </a:lnTo>
                <a:lnTo>
                  <a:pt x="2589" y="1479"/>
                </a:lnTo>
                <a:lnTo>
                  <a:pt x="2593" y="1479"/>
                </a:lnTo>
                <a:lnTo>
                  <a:pt x="2593" y="1479"/>
                </a:lnTo>
                <a:lnTo>
                  <a:pt x="2598" y="1479"/>
                </a:lnTo>
                <a:lnTo>
                  <a:pt x="2607" y="1479"/>
                </a:lnTo>
                <a:lnTo>
                  <a:pt x="2607" y="1479"/>
                </a:lnTo>
                <a:lnTo>
                  <a:pt x="2607" y="1479"/>
                </a:lnTo>
                <a:lnTo>
                  <a:pt x="2598" y="1479"/>
                </a:lnTo>
                <a:lnTo>
                  <a:pt x="2598" y="1479"/>
                </a:lnTo>
                <a:lnTo>
                  <a:pt x="2602" y="1474"/>
                </a:lnTo>
                <a:lnTo>
                  <a:pt x="2607" y="1474"/>
                </a:lnTo>
                <a:lnTo>
                  <a:pt x="2607" y="1479"/>
                </a:lnTo>
                <a:lnTo>
                  <a:pt x="2611" y="1479"/>
                </a:lnTo>
                <a:lnTo>
                  <a:pt x="2620" y="1479"/>
                </a:lnTo>
                <a:lnTo>
                  <a:pt x="2620" y="1479"/>
                </a:lnTo>
                <a:lnTo>
                  <a:pt x="2620" y="1474"/>
                </a:lnTo>
                <a:lnTo>
                  <a:pt x="2620" y="1474"/>
                </a:lnTo>
                <a:lnTo>
                  <a:pt x="2625" y="1474"/>
                </a:lnTo>
                <a:lnTo>
                  <a:pt x="2625" y="1479"/>
                </a:lnTo>
                <a:lnTo>
                  <a:pt x="2625" y="1479"/>
                </a:lnTo>
                <a:lnTo>
                  <a:pt x="2625" y="1479"/>
                </a:lnTo>
                <a:lnTo>
                  <a:pt x="2625" y="1479"/>
                </a:lnTo>
                <a:lnTo>
                  <a:pt x="2625" y="1479"/>
                </a:lnTo>
                <a:lnTo>
                  <a:pt x="2620" y="1479"/>
                </a:lnTo>
                <a:lnTo>
                  <a:pt x="2620" y="1479"/>
                </a:lnTo>
                <a:lnTo>
                  <a:pt x="2625" y="1479"/>
                </a:lnTo>
                <a:lnTo>
                  <a:pt x="2625" y="1479"/>
                </a:lnTo>
                <a:lnTo>
                  <a:pt x="2625" y="1483"/>
                </a:lnTo>
                <a:lnTo>
                  <a:pt x="2629" y="1483"/>
                </a:lnTo>
                <a:lnTo>
                  <a:pt x="2638" y="1483"/>
                </a:lnTo>
                <a:lnTo>
                  <a:pt x="2638" y="1483"/>
                </a:lnTo>
                <a:lnTo>
                  <a:pt x="2643" y="1488"/>
                </a:lnTo>
                <a:lnTo>
                  <a:pt x="2643" y="1488"/>
                </a:lnTo>
                <a:lnTo>
                  <a:pt x="2647" y="1483"/>
                </a:lnTo>
                <a:lnTo>
                  <a:pt x="2647" y="1483"/>
                </a:lnTo>
                <a:lnTo>
                  <a:pt x="2652" y="1483"/>
                </a:lnTo>
                <a:lnTo>
                  <a:pt x="2661" y="1479"/>
                </a:lnTo>
                <a:lnTo>
                  <a:pt x="2665" y="1479"/>
                </a:lnTo>
                <a:lnTo>
                  <a:pt x="2665" y="1474"/>
                </a:lnTo>
                <a:lnTo>
                  <a:pt x="2670" y="1474"/>
                </a:lnTo>
                <a:lnTo>
                  <a:pt x="2670" y="1474"/>
                </a:lnTo>
                <a:lnTo>
                  <a:pt x="2674" y="1469"/>
                </a:lnTo>
                <a:lnTo>
                  <a:pt x="2684" y="1469"/>
                </a:lnTo>
                <a:lnTo>
                  <a:pt x="2688" y="1469"/>
                </a:lnTo>
                <a:lnTo>
                  <a:pt x="2693" y="1469"/>
                </a:lnTo>
                <a:lnTo>
                  <a:pt x="2693" y="1465"/>
                </a:lnTo>
                <a:lnTo>
                  <a:pt x="2697" y="1465"/>
                </a:lnTo>
                <a:lnTo>
                  <a:pt x="2697" y="1465"/>
                </a:lnTo>
                <a:lnTo>
                  <a:pt x="2697" y="1460"/>
                </a:lnTo>
                <a:lnTo>
                  <a:pt x="2697" y="1460"/>
                </a:lnTo>
                <a:lnTo>
                  <a:pt x="2702" y="1460"/>
                </a:lnTo>
                <a:lnTo>
                  <a:pt x="2706" y="1460"/>
                </a:lnTo>
                <a:lnTo>
                  <a:pt x="2711" y="1460"/>
                </a:lnTo>
                <a:lnTo>
                  <a:pt x="2720" y="1456"/>
                </a:lnTo>
                <a:lnTo>
                  <a:pt x="2724" y="1456"/>
                </a:lnTo>
                <a:lnTo>
                  <a:pt x="2729" y="1456"/>
                </a:lnTo>
                <a:lnTo>
                  <a:pt x="2738" y="1456"/>
                </a:lnTo>
                <a:lnTo>
                  <a:pt x="2738" y="1451"/>
                </a:lnTo>
                <a:lnTo>
                  <a:pt x="2738" y="1451"/>
                </a:lnTo>
                <a:lnTo>
                  <a:pt x="2742" y="1451"/>
                </a:lnTo>
                <a:lnTo>
                  <a:pt x="2742" y="1451"/>
                </a:lnTo>
                <a:lnTo>
                  <a:pt x="2742" y="1456"/>
                </a:lnTo>
                <a:lnTo>
                  <a:pt x="2738" y="1456"/>
                </a:lnTo>
                <a:lnTo>
                  <a:pt x="2738" y="1456"/>
                </a:lnTo>
                <a:lnTo>
                  <a:pt x="2738" y="1456"/>
                </a:lnTo>
                <a:lnTo>
                  <a:pt x="2751" y="1456"/>
                </a:lnTo>
                <a:lnTo>
                  <a:pt x="2756" y="1456"/>
                </a:lnTo>
                <a:lnTo>
                  <a:pt x="2760" y="1460"/>
                </a:lnTo>
                <a:lnTo>
                  <a:pt x="2765" y="1465"/>
                </a:lnTo>
                <a:lnTo>
                  <a:pt x="2765" y="1465"/>
                </a:lnTo>
                <a:lnTo>
                  <a:pt x="2765" y="1469"/>
                </a:lnTo>
                <a:lnTo>
                  <a:pt x="2769" y="1469"/>
                </a:lnTo>
                <a:lnTo>
                  <a:pt x="2769" y="1469"/>
                </a:lnTo>
                <a:lnTo>
                  <a:pt x="2769" y="1469"/>
                </a:lnTo>
                <a:lnTo>
                  <a:pt x="2769" y="1469"/>
                </a:lnTo>
                <a:lnTo>
                  <a:pt x="2769" y="1469"/>
                </a:lnTo>
                <a:lnTo>
                  <a:pt x="2769" y="1469"/>
                </a:lnTo>
                <a:lnTo>
                  <a:pt x="2769" y="1469"/>
                </a:lnTo>
                <a:lnTo>
                  <a:pt x="2769" y="1469"/>
                </a:lnTo>
                <a:lnTo>
                  <a:pt x="2774" y="1469"/>
                </a:lnTo>
                <a:lnTo>
                  <a:pt x="2774" y="1469"/>
                </a:lnTo>
                <a:lnTo>
                  <a:pt x="2774" y="1469"/>
                </a:lnTo>
                <a:lnTo>
                  <a:pt x="2769" y="1469"/>
                </a:lnTo>
                <a:lnTo>
                  <a:pt x="2769" y="1469"/>
                </a:lnTo>
                <a:lnTo>
                  <a:pt x="2769" y="1474"/>
                </a:lnTo>
                <a:lnTo>
                  <a:pt x="2769" y="1474"/>
                </a:lnTo>
                <a:lnTo>
                  <a:pt x="2774" y="1474"/>
                </a:lnTo>
                <a:lnTo>
                  <a:pt x="2774" y="1474"/>
                </a:lnTo>
                <a:lnTo>
                  <a:pt x="2774" y="1474"/>
                </a:lnTo>
                <a:lnTo>
                  <a:pt x="2774" y="1474"/>
                </a:lnTo>
                <a:lnTo>
                  <a:pt x="2774" y="1474"/>
                </a:lnTo>
                <a:lnTo>
                  <a:pt x="2774" y="1474"/>
                </a:lnTo>
                <a:lnTo>
                  <a:pt x="2774" y="1479"/>
                </a:lnTo>
                <a:lnTo>
                  <a:pt x="2774" y="1479"/>
                </a:lnTo>
                <a:lnTo>
                  <a:pt x="2774" y="1479"/>
                </a:lnTo>
                <a:lnTo>
                  <a:pt x="2774" y="1479"/>
                </a:lnTo>
                <a:lnTo>
                  <a:pt x="2774" y="1479"/>
                </a:lnTo>
                <a:lnTo>
                  <a:pt x="2774" y="1479"/>
                </a:lnTo>
                <a:lnTo>
                  <a:pt x="2774" y="1479"/>
                </a:lnTo>
                <a:lnTo>
                  <a:pt x="2774" y="1483"/>
                </a:lnTo>
                <a:lnTo>
                  <a:pt x="2774" y="1483"/>
                </a:lnTo>
                <a:lnTo>
                  <a:pt x="2774" y="1488"/>
                </a:lnTo>
                <a:lnTo>
                  <a:pt x="2774" y="1488"/>
                </a:lnTo>
                <a:lnTo>
                  <a:pt x="2778" y="1492"/>
                </a:lnTo>
                <a:lnTo>
                  <a:pt x="2783" y="1492"/>
                </a:lnTo>
                <a:lnTo>
                  <a:pt x="2783" y="1497"/>
                </a:lnTo>
                <a:lnTo>
                  <a:pt x="2783" y="1497"/>
                </a:lnTo>
                <a:lnTo>
                  <a:pt x="2787" y="1497"/>
                </a:lnTo>
                <a:lnTo>
                  <a:pt x="2787" y="1497"/>
                </a:lnTo>
                <a:lnTo>
                  <a:pt x="2787" y="1492"/>
                </a:lnTo>
                <a:lnTo>
                  <a:pt x="2787" y="1492"/>
                </a:lnTo>
                <a:lnTo>
                  <a:pt x="2787" y="1492"/>
                </a:lnTo>
                <a:lnTo>
                  <a:pt x="2787" y="1497"/>
                </a:lnTo>
                <a:lnTo>
                  <a:pt x="2787" y="1497"/>
                </a:lnTo>
                <a:lnTo>
                  <a:pt x="2787" y="1497"/>
                </a:lnTo>
                <a:lnTo>
                  <a:pt x="2792" y="1497"/>
                </a:lnTo>
                <a:lnTo>
                  <a:pt x="2792" y="1497"/>
                </a:lnTo>
                <a:lnTo>
                  <a:pt x="2792" y="1497"/>
                </a:lnTo>
                <a:lnTo>
                  <a:pt x="2792" y="1492"/>
                </a:lnTo>
                <a:lnTo>
                  <a:pt x="2792" y="1492"/>
                </a:lnTo>
                <a:lnTo>
                  <a:pt x="2792" y="1492"/>
                </a:lnTo>
                <a:lnTo>
                  <a:pt x="2792" y="1497"/>
                </a:lnTo>
                <a:lnTo>
                  <a:pt x="2796" y="1492"/>
                </a:lnTo>
                <a:lnTo>
                  <a:pt x="2796" y="1492"/>
                </a:lnTo>
                <a:lnTo>
                  <a:pt x="2796" y="1492"/>
                </a:lnTo>
                <a:lnTo>
                  <a:pt x="2796" y="1492"/>
                </a:lnTo>
                <a:lnTo>
                  <a:pt x="2796" y="1488"/>
                </a:lnTo>
                <a:lnTo>
                  <a:pt x="2796" y="1488"/>
                </a:lnTo>
                <a:lnTo>
                  <a:pt x="2796" y="1488"/>
                </a:lnTo>
                <a:lnTo>
                  <a:pt x="2796" y="1488"/>
                </a:lnTo>
                <a:lnTo>
                  <a:pt x="2796" y="1488"/>
                </a:lnTo>
                <a:lnTo>
                  <a:pt x="2796" y="1492"/>
                </a:lnTo>
                <a:lnTo>
                  <a:pt x="2796" y="1492"/>
                </a:lnTo>
                <a:lnTo>
                  <a:pt x="2801" y="1492"/>
                </a:lnTo>
                <a:lnTo>
                  <a:pt x="2801" y="1492"/>
                </a:lnTo>
                <a:lnTo>
                  <a:pt x="2801" y="1492"/>
                </a:lnTo>
                <a:lnTo>
                  <a:pt x="2801" y="1488"/>
                </a:lnTo>
                <a:lnTo>
                  <a:pt x="2801" y="1488"/>
                </a:lnTo>
                <a:lnTo>
                  <a:pt x="2801" y="1488"/>
                </a:lnTo>
                <a:lnTo>
                  <a:pt x="2801" y="1488"/>
                </a:lnTo>
                <a:lnTo>
                  <a:pt x="2805" y="1488"/>
                </a:lnTo>
                <a:lnTo>
                  <a:pt x="2805" y="1492"/>
                </a:lnTo>
                <a:lnTo>
                  <a:pt x="2810" y="1492"/>
                </a:lnTo>
                <a:lnTo>
                  <a:pt x="2810" y="1488"/>
                </a:lnTo>
                <a:lnTo>
                  <a:pt x="2810" y="1488"/>
                </a:lnTo>
                <a:lnTo>
                  <a:pt x="2810" y="1488"/>
                </a:lnTo>
                <a:lnTo>
                  <a:pt x="2810" y="1492"/>
                </a:lnTo>
                <a:lnTo>
                  <a:pt x="2810" y="1492"/>
                </a:lnTo>
                <a:lnTo>
                  <a:pt x="2815" y="1492"/>
                </a:lnTo>
                <a:lnTo>
                  <a:pt x="2819" y="1492"/>
                </a:lnTo>
                <a:lnTo>
                  <a:pt x="2824" y="1492"/>
                </a:lnTo>
                <a:lnTo>
                  <a:pt x="2824" y="1488"/>
                </a:lnTo>
                <a:lnTo>
                  <a:pt x="2824" y="1483"/>
                </a:lnTo>
                <a:lnTo>
                  <a:pt x="2824" y="1483"/>
                </a:lnTo>
                <a:lnTo>
                  <a:pt x="2824" y="1483"/>
                </a:lnTo>
                <a:lnTo>
                  <a:pt x="2824" y="1488"/>
                </a:lnTo>
                <a:lnTo>
                  <a:pt x="2824" y="1488"/>
                </a:lnTo>
                <a:lnTo>
                  <a:pt x="2828" y="1488"/>
                </a:lnTo>
                <a:lnTo>
                  <a:pt x="2828" y="1488"/>
                </a:lnTo>
                <a:lnTo>
                  <a:pt x="2828" y="1488"/>
                </a:lnTo>
                <a:lnTo>
                  <a:pt x="2828" y="1488"/>
                </a:lnTo>
                <a:lnTo>
                  <a:pt x="2828" y="1488"/>
                </a:lnTo>
                <a:lnTo>
                  <a:pt x="2828" y="1492"/>
                </a:lnTo>
                <a:lnTo>
                  <a:pt x="2828" y="1492"/>
                </a:lnTo>
                <a:lnTo>
                  <a:pt x="2828" y="1492"/>
                </a:lnTo>
                <a:lnTo>
                  <a:pt x="2828" y="1492"/>
                </a:lnTo>
                <a:lnTo>
                  <a:pt x="2828" y="1488"/>
                </a:lnTo>
                <a:lnTo>
                  <a:pt x="2828" y="1488"/>
                </a:lnTo>
                <a:lnTo>
                  <a:pt x="2833" y="1492"/>
                </a:lnTo>
                <a:lnTo>
                  <a:pt x="2833" y="1492"/>
                </a:lnTo>
                <a:lnTo>
                  <a:pt x="2833" y="1492"/>
                </a:lnTo>
                <a:lnTo>
                  <a:pt x="2833" y="1492"/>
                </a:lnTo>
                <a:lnTo>
                  <a:pt x="2833" y="1492"/>
                </a:lnTo>
                <a:lnTo>
                  <a:pt x="2833" y="1492"/>
                </a:lnTo>
                <a:lnTo>
                  <a:pt x="2833" y="1492"/>
                </a:lnTo>
                <a:lnTo>
                  <a:pt x="2833" y="1497"/>
                </a:lnTo>
                <a:lnTo>
                  <a:pt x="2833" y="1497"/>
                </a:lnTo>
                <a:lnTo>
                  <a:pt x="2837" y="1501"/>
                </a:lnTo>
                <a:lnTo>
                  <a:pt x="2837" y="1501"/>
                </a:lnTo>
                <a:lnTo>
                  <a:pt x="2842" y="1501"/>
                </a:lnTo>
                <a:lnTo>
                  <a:pt x="2842" y="1501"/>
                </a:lnTo>
                <a:lnTo>
                  <a:pt x="2842" y="1501"/>
                </a:lnTo>
                <a:lnTo>
                  <a:pt x="2842" y="1501"/>
                </a:lnTo>
                <a:lnTo>
                  <a:pt x="2842" y="1501"/>
                </a:lnTo>
                <a:lnTo>
                  <a:pt x="2842" y="1501"/>
                </a:lnTo>
                <a:lnTo>
                  <a:pt x="2842" y="1501"/>
                </a:lnTo>
                <a:lnTo>
                  <a:pt x="2842" y="1501"/>
                </a:lnTo>
                <a:lnTo>
                  <a:pt x="2846" y="1501"/>
                </a:lnTo>
                <a:lnTo>
                  <a:pt x="2846" y="1501"/>
                </a:lnTo>
                <a:lnTo>
                  <a:pt x="2846" y="1501"/>
                </a:lnTo>
                <a:lnTo>
                  <a:pt x="2846" y="1501"/>
                </a:lnTo>
                <a:lnTo>
                  <a:pt x="2846" y="1501"/>
                </a:lnTo>
                <a:lnTo>
                  <a:pt x="2846" y="1501"/>
                </a:lnTo>
                <a:lnTo>
                  <a:pt x="2846" y="1501"/>
                </a:lnTo>
                <a:lnTo>
                  <a:pt x="2846" y="1501"/>
                </a:lnTo>
                <a:lnTo>
                  <a:pt x="2846" y="1506"/>
                </a:lnTo>
                <a:lnTo>
                  <a:pt x="2846" y="1501"/>
                </a:lnTo>
                <a:lnTo>
                  <a:pt x="2846" y="1506"/>
                </a:lnTo>
                <a:lnTo>
                  <a:pt x="2846" y="1506"/>
                </a:lnTo>
                <a:lnTo>
                  <a:pt x="2846" y="1506"/>
                </a:lnTo>
                <a:lnTo>
                  <a:pt x="2846" y="1510"/>
                </a:lnTo>
                <a:lnTo>
                  <a:pt x="2851" y="1506"/>
                </a:lnTo>
                <a:lnTo>
                  <a:pt x="2846" y="1510"/>
                </a:lnTo>
                <a:lnTo>
                  <a:pt x="2851" y="1515"/>
                </a:lnTo>
                <a:lnTo>
                  <a:pt x="2851" y="1515"/>
                </a:lnTo>
                <a:lnTo>
                  <a:pt x="2851" y="1519"/>
                </a:lnTo>
                <a:lnTo>
                  <a:pt x="2851" y="1519"/>
                </a:lnTo>
                <a:lnTo>
                  <a:pt x="2851" y="1524"/>
                </a:lnTo>
                <a:lnTo>
                  <a:pt x="2851" y="1528"/>
                </a:lnTo>
                <a:lnTo>
                  <a:pt x="2851" y="1533"/>
                </a:lnTo>
                <a:lnTo>
                  <a:pt x="2851" y="1537"/>
                </a:lnTo>
                <a:lnTo>
                  <a:pt x="2851" y="1542"/>
                </a:lnTo>
                <a:lnTo>
                  <a:pt x="2846" y="1542"/>
                </a:lnTo>
                <a:lnTo>
                  <a:pt x="2846" y="1546"/>
                </a:lnTo>
                <a:lnTo>
                  <a:pt x="2846" y="1546"/>
                </a:lnTo>
                <a:lnTo>
                  <a:pt x="2846" y="1546"/>
                </a:lnTo>
                <a:lnTo>
                  <a:pt x="2842" y="1551"/>
                </a:lnTo>
                <a:lnTo>
                  <a:pt x="2842" y="1551"/>
                </a:lnTo>
                <a:lnTo>
                  <a:pt x="2842" y="1555"/>
                </a:lnTo>
                <a:lnTo>
                  <a:pt x="2842" y="1555"/>
                </a:lnTo>
                <a:lnTo>
                  <a:pt x="2846" y="1555"/>
                </a:lnTo>
                <a:lnTo>
                  <a:pt x="2846" y="1555"/>
                </a:lnTo>
                <a:lnTo>
                  <a:pt x="2846" y="1555"/>
                </a:lnTo>
                <a:lnTo>
                  <a:pt x="2846" y="1555"/>
                </a:lnTo>
                <a:lnTo>
                  <a:pt x="2846" y="1560"/>
                </a:lnTo>
                <a:lnTo>
                  <a:pt x="2846" y="1564"/>
                </a:lnTo>
                <a:lnTo>
                  <a:pt x="2846" y="1564"/>
                </a:lnTo>
                <a:lnTo>
                  <a:pt x="2846" y="1564"/>
                </a:lnTo>
                <a:lnTo>
                  <a:pt x="2846" y="1564"/>
                </a:lnTo>
                <a:lnTo>
                  <a:pt x="2846" y="1564"/>
                </a:lnTo>
                <a:lnTo>
                  <a:pt x="2842" y="1564"/>
                </a:lnTo>
                <a:lnTo>
                  <a:pt x="2842" y="1564"/>
                </a:lnTo>
                <a:lnTo>
                  <a:pt x="2842" y="1564"/>
                </a:lnTo>
                <a:lnTo>
                  <a:pt x="2842" y="1569"/>
                </a:lnTo>
                <a:lnTo>
                  <a:pt x="2842" y="1569"/>
                </a:lnTo>
                <a:lnTo>
                  <a:pt x="2846" y="1569"/>
                </a:lnTo>
                <a:lnTo>
                  <a:pt x="2851" y="1573"/>
                </a:lnTo>
                <a:lnTo>
                  <a:pt x="2851" y="1573"/>
                </a:lnTo>
                <a:lnTo>
                  <a:pt x="2851" y="1573"/>
                </a:lnTo>
                <a:lnTo>
                  <a:pt x="2851" y="1573"/>
                </a:lnTo>
                <a:lnTo>
                  <a:pt x="2851" y="1573"/>
                </a:lnTo>
                <a:lnTo>
                  <a:pt x="2846" y="1573"/>
                </a:lnTo>
                <a:lnTo>
                  <a:pt x="2846" y="1573"/>
                </a:lnTo>
                <a:lnTo>
                  <a:pt x="2842" y="1573"/>
                </a:lnTo>
                <a:lnTo>
                  <a:pt x="2842" y="1573"/>
                </a:lnTo>
                <a:lnTo>
                  <a:pt x="2842" y="1573"/>
                </a:lnTo>
                <a:lnTo>
                  <a:pt x="2842" y="1569"/>
                </a:lnTo>
                <a:lnTo>
                  <a:pt x="2842" y="1569"/>
                </a:lnTo>
                <a:lnTo>
                  <a:pt x="2842" y="1569"/>
                </a:lnTo>
                <a:lnTo>
                  <a:pt x="2842" y="1573"/>
                </a:lnTo>
                <a:lnTo>
                  <a:pt x="2842" y="1578"/>
                </a:lnTo>
                <a:lnTo>
                  <a:pt x="2842" y="1582"/>
                </a:lnTo>
                <a:lnTo>
                  <a:pt x="2837" y="1587"/>
                </a:lnTo>
                <a:lnTo>
                  <a:pt x="2837" y="1587"/>
                </a:lnTo>
                <a:lnTo>
                  <a:pt x="2837" y="1587"/>
                </a:lnTo>
                <a:lnTo>
                  <a:pt x="2837" y="1587"/>
                </a:lnTo>
                <a:lnTo>
                  <a:pt x="2833" y="1587"/>
                </a:lnTo>
                <a:lnTo>
                  <a:pt x="2833" y="1587"/>
                </a:lnTo>
                <a:lnTo>
                  <a:pt x="2833" y="1587"/>
                </a:lnTo>
                <a:lnTo>
                  <a:pt x="2828" y="1587"/>
                </a:lnTo>
                <a:lnTo>
                  <a:pt x="2833" y="1592"/>
                </a:lnTo>
                <a:lnTo>
                  <a:pt x="2833" y="1592"/>
                </a:lnTo>
                <a:lnTo>
                  <a:pt x="2833" y="1596"/>
                </a:lnTo>
                <a:lnTo>
                  <a:pt x="2833" y="1596"/>
                </a:lnTo>
                <a:lnTo>
                  <a:pt x="2837" y="1601"/>
                </a:lnTo>
                <a:lnTo>
                  <a:pt x="2837" y="1601"/>
                </a:lnTo>
                <a:lnTo>
                  <a:pt x="2842" y="1601"/>
                </a:lnTo>
                <a:lnTo>
                  <a:pt x="2842" y="1601"/>
                </a:lnTo>
                <a:lnTo>
                  <a:pt x="2842" y="1601"/>
                </a:lnTo>
                <a:lnTo>
                  <a:pt x="2842" y="1601"/>
                </a:lnTo>
                <a:lnTo>
                  <a:pt x="2842" y="1605"/>
                </a:lnTo>
                <a:lnTo>
                  <a:pt x="2842" y="1605"/>
                </a:lnTo>
                <a:lnTo>
                  <a:pt x="2842" y="1605"/>
                </a:lnTo>
                <a:lnTo>
                  <a:pt x="2842" y="1605"/>
                </a:lnTo>
                <a:lnTo>
                  <a:pt x="2842" y="1605"/>
                </a:lnTo>
                <a:lnTo>
                  <a:pt x="2842" y="1605"/>
                </a:lnTo>
                <a:lnTo>
                  <a:pt x="2846" y="1605"/>
                </a:lnTo>
                <a:lnTo>
                  <a:pt x="2842" y="1605"/>
                </a:lnTo>
                <a:lnTo>
                  <a:pt x="2842" y="1605"/>
                </a:lnTo>
                <a:lnTo>
                  <a:pt x="2842" y="1605"/>
                </a:lnTo>
                <a:lnTo>
                  <a:pt x="2837" y="1601"/>
                </a:lnTo>
                <a:lnTo>
                  <a:pt x="2837" y="1601"/>
                </a:lnTo>
                <a:lnTo>
                  <a:pt x="2837" y="1605"/>
                </a:lnTo>
                <a:lnTo>
                  <a:pt x="2842" y="1610"/>
                </a:lnTo>
                <a:lnTo>
                  <a:pt x="2842" y="1610"/>
                </a:lnTo>
                <a:lnTo>
                  <a:pt x="2842" y="1610"/>
                </a:lnTo>
                <a:lnTo>
                  <a:pt x="2842" y="1610"/>
                </a:lnTo>
                <a:lnTo>
                  <a:pt x="2842" y="1610"/>
                </a:lnTo>
                <a:lnTo>
                  <a:pt x="2842" y="1614"/>
                </a:lnTo>
                <a:lnTo>
                  <a:pt x="2842" y="1614"/>
                </a:lnTo>
                <a:lnTo>
                  <a:pt x="2842" y="1610"/>
                </a:lnTo>
                <a:lnTo>
                  <a:pt x="2842" y="1610"/>
                </a:lnTo>
                <a:lnTo>
                  <a:pt x="2842" y="1614"/>
                </a:lnTo>
                <a:lnTo>
                  <a:pt x="2842" y="1614"/>
                </a:lnTo>
                <a:lnTo>
                  <a:pt x="2846" y="1619"/>
                </a:lnTo>
                <a:lnTo>
                  <a:pt x="2846" y="1619"/>
                </a:lnTo>
                <a:lnTo>
                  <a:pt x="2846" y="1619"/>
                </a:lnTo>
                <a:lnTo>
                  <a:pt x="2846" y="1619"/>
                </a:lnTo>
                <a:lnTo>
                  <a:pt x="2846" y="1623"/>
                </a:lnTo>
                <a:lnTo>
                  <a:pt x="2851" y="1623"/>
                </a:lnTo>
                <a:lnTo>
                  <a:pt x="2851" y="1623"/>
                </a:lnTo>
                <a:lnTo>
                  <a:pt x="2851" y="1623"/>
                </a:lnTo>
                <a:lnTo>
                  <a:pt x="2855" y="1623"/>
                </a:lnTo>
                <a:lnTo>
                  <a:pt x="2855" y="1623"/>
                </a:lnTo>
                <a:lnTo>
                  <a:pt x="2851" y="1623"/>
                </a:lnTo>
                <a:lnTo>
                  <a:pt x="2851" y="1623"/>
                </a:lnTo>
                <a:lnTo>
                  <a:pt x="2846" y="1623"/>
                </a:lnTo>
                <a:lnTo>
                  <a:pt x="2846" y="1623"/>
                </a:lnTo>
                <a:lnTo>
                  <a:pt x="2851" y="1628"/>
                </a:lnTo>
                <a:lnTo>
                  <a:pt x="2860" y="1632"/>
                </a:lnTo>
                <a:lnTo>
                  <a:pt x="2864" y="1637"/>
                </a:lnTo>
                <a:lnTo>
                  <a:pt x="2864" y="1641"/>
                </a:lnTo>
                <a:lnTo>
                  <a:pt x="2869" y="1641"/>
                </a:lnTo>
                <a:lnTo>
                  <a:pt x="2869" y="1646"/>
                </a:lnTo>
                <a:lnTo>
                  <a:pt x="2869" y="1646"/>
                </a:lnTo>
                <a:lnTo>
                  <a:pt x="2873" y="1650"/>
                </a:lnTo>
                <a:lnTo>
                  <a:pt x="2878" y="1655"/>
                </a:lnTo>
                <a:lnTo>
                  <a:pt x="2878" y="1655"/>
                </a:lnTo>
                <a:lnTo>
                  <a:pt x="2882" y="1659"/>
                </a:lnTo>
                <a:lnTo>
                  <a:pt x="2882" y="1664"/>
                </a:lnTo>
                <a:lnTo>
                  <a:pt x="2882" y="1664"/>
                </a:lnTo>
                <a:lnTo>
                  <a:pt x="2882" y="1664"/>
                </a:lnTo>
                <a:lnTo>
                  <a:pt x="2882" y="1664"/>
                </a:lnTo>
                <a:lnTo>
                  <a:pt x="2887" y="1668"/>
                </a:lnTo>
                <a:lnTo>
                  <a:pt x="2887" y="1668"/>
                </a:lnTo>
                <a:lnTo>
                  <a:pt x="2887" y="1668"/>
                </a:lnTo>
                <a:lnTo>
                  <a:pt x="2887" y="1668"/>
                </a:lnTo>
                <a:lnTo>
                  <a:pt x="2887" y="1668"/>
                </a:lnTo>
                <a:lnTo>
                  <a:pt x="2891" y="1673"/>
                </a:lnTo>
                <a:lnTo>
                  <a:pt x="2891" y="1677"/>
                </a:lnTo>
                <a:lnTo>
                  <a:pt x="2891" y="1677"/>
                </a:lnTo>
                <a:lnTo>
                  <a:pt x="2891" y="1682"/>
                </a:lnTo>
                <a:lnTo>
                  <a:pt x="2891" y="1682"/>
                </a:lnTo>
                <a:lnTo>
                  <a:pt x="2891" y="1682"/>
                </a:lnTo>
                <a:lnTo>
                  <a:pt x="2891" y="1682"/>
                </a:lnTo>
                <a:lnTo>
                  <a:pt x="2891" y="1686"/>
                </a:lnTo>
                <a:lnTo>
                  <a:pt x="2891" y="1686"/>
                </a:lnTo>
                <a:lnTo>
                  <a:pt x="2896" y="1686"/>
                </a:lnTo>
                <a:lnTo>
                  <a:pt x="2896" y="1686"/>
                </a:lnTo>
                <a:lnTo>
                  <a:pt x="2896" y="1686"/>
                </a:lnTo>
                <a:lnTo>
                  <a:pt x="2900" y="1686"/>
                </a:lnTo>
                <a:lnTo>
                  <a:pt x="2900" y="1686"/>
                </a:lnTo>
                <a:lnTo>
                  <a:pt x="2900" y="1686"/>
                </a:lnTo>
                <a:lnTo>
                  <a:pt x="2905" y="1686"/>
                </a:lnTo>
                <a:lnTo>
                  <a:pt x="2905" y="1686"/>
                </a:lnTo>
                <a:lnTo>
                  <a:pt x="2905" y="1686"/>
                </a:lnTo>
                <a:lnTo>
                  <a:pt x="2900" y="1686"/>
                </a:lnTo>
                <a:lnTo>
                  <a:pt x="2896" y="1691"/>
                </a:lnTo>
                <a:lnTo>
                  <a:pt x="2896" y="1691"/>
                </a:lnTo>
                <a:lnTo>
                  <a:pt x="2891" y="1691"/>
                </a:lnTo>
                <a:lnTo>
                  <a:pt x="2891" y="1691"/>
                </a:lnTo>
                <a:lnTo>
                  <a:pt x="2891" y="1691"/>
                </a:lnTo>
                <a:lnTo>
                  <a:pt x="2896" y="1696"/>
                </a:lnTo>
                <a:lnTo>
                  <a:pt x="2896" y="1700"/>
                </a:lnTo>
                <a:lnTo>
                  <a:pt x="2900" y="1705"/>
                </a:lnTo>
                <a:lnTo>
                  <a:pt x="2900" y="1714"/>
                </a:lnTo>
                <a:lnTo>
                  <a:pt x="2905" y="1723"/>
                </a:lnTo>
                <a:lnTo>
                  <a:pt x="2909" y="1732"/>
                </a:lnTo>
                <a:lnTo>
                  <a:pt x="2909" y="1736"/>
                </a:lnTo>
                <a:lnTo>
                  <a:pt x="2909" y="1736"/>
                </a:lnTo>
                <a:lnTo>
                  <a:pt x="2909" y="1736"/>
                </a:lnTo>
                <a:lnTo>
                  <a:pt x="2909" y="1741"/>
                </a:lnTo>
                <a:lnTo>
                  <a:pt x="2905" y="1745"/>
                </a:lnTo>
                <a:lnTo>
                  <a:pt x="2905" y="1745"/>
                </a:lnTo>
                <a:lnTo>
                  <a:pt x="2905" y="1745"/>
                </a:lnTo>
                <a:lnTo>
                  <a:pt x="2905" y="1745"/>
                </a:lnTo>
                <a:lnTo>
                  <a:pt x="2905" y="1745"/>
                </a:lnTo>
                <a:lnTo>
                  <a:pt x="2905" y="1745"/>
                </a:lnTo>
                <a:lnTo>
                  <a:pt x="2905" y="1745"/>
                </a:lnTo>
                <a:lnTo>
                  <a:pt x="2905" y="1750"/>
                </a:lnTo>
                <a:lnTo>
                  <a:pt x="2909" y="1754"/>
                </a:lnTo>
                <a:lnTo>
                  <a:pt x="2909" y="1754"/>
                </a:lnTo>
                <a:lnTo>
                  <a:pt x="2909" y="1759"/>
                </a:lnTo>
                <a:lnTo>
                  <a:pt x="2909" y="1759"/>
                </a:lnTo>
                <a:lnTo>
                  <a:pt x="2909" y="1763"/>
                </a:lnTo>
                <a:lnTo>
                  <a:pt x="2914" y="1768"/>
                </a:lnTo>
                <a:lnTo>
                  <a:pt x="2914" y="1772"/>
                </a:lnTo>
                <a:lnTo>
                  <a:pt x="2914" y="1772"/>
                </a:lnTo>
                <a:lnTo>
                  <a:pt x="2918" y="1777"/>
                </a:lnTo>
                <a:lnTo>
                  <a:pt x="2918" y="1777"/>
                </a:lnTo>
                <a:lnTo>
                  <a:pt x="2918" y="1781"/>
                </a:lnTo>
                <a:lnTo>
                  <a:pt x="2918" y="1781"/>
                </a:lnTo>
                <a:lnTo>
                  <a:pt x="2918" y="1790"/>
                </a:lnTo>
                <a:lnTo>
                  <a:pt x="2918" y="1800"/>
                </a:lnTo>
                <a:lnTo>
                  <a:pt x="2918" y="1804"/>
                </a:lnTo>
                <a:lnTo>
                  <a:pt x="2914" y="1809"/>
                </a:lnTo>
                <a:lnTo>
                  <a:pt x="2914" y="1813"/>
                </a:lnTo>
                <a:lnTo>
                  <a:pt x="2909" y="1813"/>
                </a:lnTo>
                <a:lnTo>
                  <a:pt x="2905" y="1818"/>
                </a:lnTo>
                <a:lnTo>
                  <a:pt x="2905" y="1822"/>
                </a:lnTo>
                <a:lnTo>
                  <a:pt x="2896" y="1827"/>
                </a:lnTo>
                <a:lnTo>
                  <a:pt x="2896" y="1836"/>
                </a:lnTo>
                <a:lnTo>
                  <a:pt x="2896" y="1840"/>
                </a:lnTo>
                <a:lnTo>
                  <a:pt x="2891" y="1849"/>
                </a:lnTo>
                <a:lnTo>
                  <a:pt x="2887" y="1863"/>
                </a:lnTo>
                <a:lnTo>
                  <a:pt x="2887" y="1867"/>
                </a:lnTo>
                <a:lnTo>
                  <a:pt x="2887" y="1872"/>
                </a:lnTo>
                <a:lnTo>
                  <a:pt x="2887" y="1872"/>
                </a:lnTo>
                <a:lnTo>
                  <a:pt x="2882" y="1872"/>
                </a:lnTo>
                <a:lnTo>
                  <a:pt x="2882" y="1872"/>
                </a:lnTo>
                <a:lnTo>
                  <a:pt x="2882" y="1876"/>
                </a:lnTo>
                <a:lnTo>
                  <a:pt x="2882" y="1876"/>
                </a:lnTo>
                <a:lnTo>
                  <a:pt x="2882" y="1885"/>
                </a:lnTo>
                <a:lnTo>
                  <a:pt x="2882" y="1890"/>
                </a:lnTo>
                <a:lnTo>
                  <a:pt x="2882" y="1894"/>
                </a:lnTo>
                <a:lnTo>
                  <a:pt x="2882" y="1899"/>
                </a:lnTo>
                <a:lnTo>
                  <a:pt x="2882" y="1904"/>
                </a:lnTo>
                <a:lnTo>
                  <a:pt x="2882" y="1908"/>
                </a:lnTo>
                <a:lnTo>
                  <a:pt x="2882" y="1913"/>
                </a:lnTo>
                <a:lnTo>
                  <a:pt x="2887" y="1917"/>
                </a:lnTo>
                <a:lnTo>
                  <a:pt x="2887" y="1922"/>
                </a:lnTo>
                <a:lnTo>
                  <a:pt x="2887" y="1926"/>
                </a:lnTo>
                <a:lnTo>
                  <a:pt x="2891" y="1926"/>
                </a:lnTo>
                <a:lnTo>
                  <a:pt x="2896" y="1931"/>
                </a:lnTo>
                <a:lnTo>
                  <a:pt x="2905" y="1953"/>
                </a:lnTo>
                <a:lnTo>
                  <a:pt x="2905" y="1953"/>
                </a:lnTo>
                <a:lnTo>
                  <a:pt x="2909" y="1962"/>
                </a:lnTo>
                <a:lnTo>
                  <a:pt x="2909" y="1967"/>
                </a:lnTo>
                <a:lnTo>
                  <a:pt x="2918" y="1980"/>
                </a:lnTo>
                <a:lnTo>
                  <a:pt x="2918" y="1980"/>
                </a:lnTo>
                <a:lnTo>
                  <a:pt x="2918" y="1985"/>
                </a:lnTo>
                <a:lnTo>
                  <a:pt x="2927" y="1994"/>
                </a:lnTo>
                <a:lnTo>
                  <a:pt x="2927" y="1998"/>
                </a:lnTo>
                <a:lnTo>
                  <a:pt x="2927" y="2003"/>
                </a:lnTo>
                <a:lnTo>
                  <a:pt x="2927" y="2003"/>
                </a:lnTo>
                <a:lnTo>
                  <a:pt x="2927" y="2007"/>
                </a:lnTo>
                <a:lnTo>
                  <a:pt x="2927" y="2007"/>
                </a:lnTo>
                <a:lnTo>
                  <a:pt x="2927" y="2007"/>
                </a:lnTo>
                <a:lnTo>
                  <a:pt x="2927" y="2007"/>
                </a:lnTo>
                <a:lnTo>
                  <a:pt x="2927" y="2007"/>
                </a:lnTo>
                <a:lnTo>
                  <a:pt x="2927" y="2012"/>
                </a:lnTo>
                <a:lnTo>
                  <a:pt x="2927" y="2017"/>
                </a:lnTo>
                <a:lnTo>
                  <a:pt x="2927" y="2021"/>
                </a:lnTo>
                <a:lnTo>
                  <a:pt x="2927" y="2026"/>
                </a:lnTo>
                <a:lnTo>
                  <a:pt x="2927" y="2030"/>
                </a:lnTo>
                <a:lnTo>
                  <a:pt x="2932" y="2039"/>
                </a:lnTo>
                <a:lnTo>
                  <a:pt x="2932" y="2044"/>
                </a:lnTo>
                <a:lnTo>
                  <a:pt x="2932" y="2048"/>
                </a:lnTo>
                <a:lnTo>
                  <a:pt x="2932" y="2048"/>
                </a:lnTo>
                <a:lnTo>
                  <a:pt x="2932" y="2053"/>
                </a:lnTo>
                <a:lnTo>
                  <a:pt x="2932" y="2057"/>
                </a:lnTo>
                <a:lnTo>
                  <a:pt x="2932" y="2057"/>
                </a:lnTo>
                <a:lnTo>
                  <a:pt x="2936" y="2062"/>
                </a:lnTo>
                <a:lnTo>
                  <a:pt x="2936" y="2071"/>
                </a:lnTo>
                <a:lnTo>
                  <a:pt x="2936" y="2071"/>
                </a:lnTo>
                <a:lnTo>
                  <a:pt x="2936" y="2075"/>
                </a:lnTo>
                <a:lnTo>
                  <a:pt x="2941" y="2075"/>
                </a:lnTo>
                <a:lnTo>
                  <a:pt x="2936" y="2075"/>
                </a:lnTo>
                <a:lnTo>
                  <a:pt x="2936" y="2080"/>
                </a:lnTo>
                <a:lnTo>
                  <a:pt x="2941" y="2084"/>
                </a:lnTo>
                <a:lnTo>
                  <a:pt x="2941" y="2089"/>
                </a:lnTo>
                <a:lnTo>
                  <a:pt x="2941" y="2089"/>
                </a:lnTo>
                <a:lnTo>
                  <a:pt x="2946" y="2102"/>
                </a:lnTo>
                <a:lnTo>
                  <a:pt x="2950" y="2107"/>
                </a:lnTo>
                <a:lnTo>
                  <a:pt x="2955" y="2107"/>
                </a:lnTo>
                <a:lnTo>
                  <a:pt x="2959" y="2111"/>
                </a:lnTo>
                <a:lnTo>
                  <a:pt x="2959" y="2111"/>
                </a:lnTo>
                <a:lnTo>
                  <a:pt x="2959" y="2116"/>
                </a:lnTo>
                <a:lnTo>
                  <a:pt x="2964" y="2121"/>
                </a:lnTo>
                <a:lnTo>
                  <a:pt x="2968" y="2130"/>
                </a:lnTo>
                <a:lnTo>
                  <a:pt x="2973" y="2143"/>
                </a:lnTo>
                <a:lnTo>
                  <a:pt x="2973" y="2148"/>
                </a:lnTo>
                <a:lnTo>
                  <a:pt x="2977" y="2157"/>
                </a:lnTo>
                <a:lnTo>
                  <a:pt x="2982" y="2166"/>
                </a:lnTo>
                <a:lnTo>
                  <a:pt x="2986" y="2170"/>
                </a:lnTo>
                <a:lnTo>
                  <a:pt x="2986" y="2170"/>
                </a:lnTo>
                <a:lnTo>
                  <a:pt x="2986" y="2179"/>
                </a:lnTo>
                <a:lnTo>
                  <a:pt x="2991" y="2184"/>
                </a:lnTo>
                <a:lnTo>
                  <a:pt x="2986" y="2188"/>
                </a:lnTo>
                <a:lnTo>
                  <a:pt x="2986" y="2188"/>
                </a:lnTo>
                <a:lnTo>
                  <a:pt x="2986" y="2193"/>
                </a:lnTo>
                <a:lnTo>
                  <a:pt x="2982" y="2193"/>
                </a:lnTo>
                <a:lnTo>
                  <a:pt x="2982" y="2188"/>
                </a:lnTo>
                <a:lnTo>
                  <a:pt x="2982" y="2193"/>
                </a:lnTo>
                <a:lnTo>
                  <a:pt x="2982" y="2193"/>
                </a:lnTo>
                <a:lnTo>
                  <a:pt x="2982" y="2197"/>
                </a:lnTo>
                <a:lnTo>
                  <a:pt x="2982" y="2197"/>
                </a:lnTo>
                <a:lnTo>
                  <a:pt x="2982" y="2197"/>
                </a:lnTo>
                <a:lnTo>
                  <a:pt x="2982" y="2202"/>
                </a:lnTo>
                <a:lnTo>
                  <a:pt x="2986" y="2202"/>
                </a:lnTo>
                <a:lnTo>
                  <a:pt x="2986" y="2202"/>
                </a:lnTo>
                <a:lnTo>
                  <a:pt x="2986" y="2206"/>
                </a:lnTo>
                <a:lnTo>
                  <a:pt x="2991" y="2211"/>
                </a:lnTo>
                <a:lnTo>
                  <a:pt x="2991" y="2211"/>
                </a:lnTo>
                <a:lnTo>
                  <a:pt x="2991" y="2211"/>
                </a:lnTo>
                <a:lnTo>
                  <a:pt x="2986" y="2215"/>
                </a:lnTo>
                <a:lnTo>
                  <a:pt x="2986" y="2215"/>
                </a:lnTo>
                <a:lnTo>
                  <a:pt x="2986" y="2220"/>
                </a:lnTo>
                <a:lnTo>
                  <a:pt x="2991" y="2220"/>
                </a:lnTo>
                <a:lnTo>
                  <a:pt x="2991" y="2220"/>
                </a:lnTo>
                <a:lnTo>
                  <a:pt x="2991" y="2220"/>
                </a:lnTo>
                <a:lnTo>
                  <a:pt x="2991" y="2215"/>
                </a:lnTo>
                <a:lnTo>
                  <a:pt x="2991" y="2215"/>
                </a:lnTo>
                <a:lnTo>
                  <a:pt x="2991" y="2215"/>
                </a:lnTo>
                <a:lnTo>
                  <a:pt x="2995" y="2215"/>
                </a:lnTo>
                <a:lnTo>
                  <a:pt x="2995" y="2215"/>
                </a:lnTo>
                <a:lnTo>
                  <a:pt x="2995" y="2215"/>
                </a:lnTo>
                <a:lnTo>
                  <a:pt x="2995" y="2220"/>
                </a:lnTo>
                <a:lnTo>
                  <a:pt x="2995" y="2220"/>
                </a:lnTo>
                <a:lnTo>
                  <a:pt x="2995" y="2220"/>
                </a:lnTo>
                <a:lnTo>
                  <a:pt x="2995" y="2220"/>
                </a:lnTo>
                <a:lnTo>
                  <a:pt x="2995" y="2220"/>
                </a:lnTo>
                <a:lnTo>
                  <a:pt x="2995" y="2220"/>
                </a:lnTo>
                <a:lnTo>
                  <a:pt x="3000" y="2220"/>
                </a:lnTo>
                <a:lnTo>
                  <a:pt x="3000" y="2225"/>
                </a:lnTo>
                <a:lnTo>
                  <a:pt x="3004" y="2225"/>
                </a:lnTo>
                <a:lnTo>
                  <a:pt x="3004" y="2225"/>
                </a:lnTo>
                <a:lnTo>
                  <a:pt x="3004" y="2225"/>
                </a:lnTo>
                <a:lnTo>
                  <a:pt x="3004" y="2225"/>
                </a:lnTo>
                <a:lnTo>
                  <a:pt x="3004" y="2225"/>
                </a:lnTo>
                <a:lnTo>
                  <a:pt x="3004" y="2225"/>
                </a:lnTo>
                <a:lnTo>
                  <a:pt x="3009" y="2229"/>
                </a:lnTo>
                <a:lnTo>
                  <a:pt x="3013" y="2229"/>
                </a:lnTo>
                <a:lnTo>
                  <a:pt x="3013" y="2229"/>
                </a:lnTo>
                <a:lnTo>
                  <a:pt x="3013" y="2229"/>
                </a:lnTo>
                <a:lnTo>
                  <a:pt x="3022" y="2225"/>
                </a:lnTo>
                <a:lnTo>
                  <a:pt x="3022" y="2225"/>
                </a:lnTo>
                <a:lnTo>
                  <a:pt x="3027" y="2225"/>
                </a:lnTo>
                <a:lnTo>
                  <a:pt x="3027" y="2225"/>
                </a:lnTo>
                <a:lnTo>
                  <a:pt x="3031" y="2220"/>
                </a:lnTo>
                <a:lnTo>
                  <a:pt x="3031" y="2220"/>
                </a:lnTo>
                <a:lnTo>
                  <a:pt x="3036" y="2225"/>
                </a:lnTo>
                <a:lnTo>
                  <a:pt x="3036" y="2225"/>
                </a:lnTo>
                <a:lnTo>
                  <a:pt x="3040" y="2220"/>
                </a:lnTo>
                <a:lnTo>
                  <a:pt x="3045" y="2220"/>
                </a:lnTo>
                <a:lnTo>
                  <a:pt x="3049" y="2215"/>
                </a:lnTo>
                <a:lnTo>
                  <a:pt x="3054" y="2215"/>
                </a:lnTo>
                <a:lnTo>
                  <a:pt x="3054" y="2215"/>
                </a:lnTo>
                <a:lnTo>
                  <a:pt x="3058" y="2215"/>
                </a:lnTo>
                <a:lnTo>
                  <a:pt x="3063" y="2215"/>
                </a:lnTo>
                <a:lnTo>
                  <a:pt x="3068" y="2215"/>
                </a:lnTo>
                <a:lnTo>
                  <a:pt x="3068" y="2215"/>
                </a:lnTo>
                <a:lnTo>
                  <a:pt x="3072" y="2215"/>
                </a:lnTo>
                <a:lnTo>
                  <a:pt x="3077" y="2215"/>
                </a:lnTo>
                <a:lnTo>
                  <a:pt x="3081" y="2215"/>
                </a:lnTo>
                <a:lnTo>
                  <a:pt x="3090" y="2220"/>
                </a:lnTo>
                <a:lnTo>
                  <a:pt x="3095" y="2220"/>
                </a:lnTo>
                <a:lnTo>
                  <a:pt x="3095" y="2215"/>
                </a:lnTo>
                <a:lnTo>
                  <a:pt x="3095" y="2215"/>
                </a:lnTo>
                <a:lnTo>
                  <a:pt x="3099" y="2215"/>
                </a:lnTo>
                <a:lnTo>
                  <a:pt x="3104" y="2215"/>
                </a:lnTo>
                <a:lnTo>
                  <a:pt x="3104" y="2215"/>
                </a:lnTo>
                <a:lnTo>
                  <a:pt x="3104" y="2215"/>
                </a:lnTo>
                <a:lnTo>
                  <a:pt x="3108" y="2211"/>
                </a:lnTo>
                <a:lnTo>
                  <a:pt x="3108" y="2211"/>
                </a:lnTo>
                <a:lnTo>
                  <a:pt x="3113" y="2211"/>
                </a:lnTo>
                <a:lnTo>
                  <a:pt x="3117" y="2211"/>
                </a:lnTo>
                <a:lnTo>
                  <a:pt x="3122" y="2211"/>
                </a:lnTo>
                <a:lnTo>
                  <a:pt x="3131" y="2206"/>
                </a:lnTo>
                <a:lnTo>
                  <a:pt x="3135" y="2202"/>
                </a:lnTo>
                <a:lnTo>
                  <a:pt x="3140" y="2197"/>
                </a:lnTo>
                <a:lnTo>
                  <a:pt x="3144" y="2197"/>
                </a:lnTo>
                <a:lnTo>
                  <a:pt x="3149" y="2193"/>
                </a:lnTo>
                <a:lnTo>
                  <a:pt x="3153" y="2188"/>
                </a:lnTo>
                <a:lnTo>
                  <a:pt x="3162" y="2184"/>
                </a:lnTo>
                <a:lnTo>
                  <a:pt x="3167" y="2179"/>
                </a:lnTo>
                <a:lnTo>
                  <a:pt x="3171" y="2170"/>
                </a:lnTo>
                <a:lnTo>
                  <a:pt x="3176" y="2170"/>
                </a:lnTo>
                <a:lnTo>
                  <a:pt x="3176" y="2166"/>
                </a:lnTo>
                <a:lnTo>
                  <a:pt x="3180" y="2166"/>
                </a:lnTo>
                <a:lnTo>
                  <a:pt x="3185" y="2161"/>
                </a:lnTo>
                <a:lnTo>
                  <a:pt x="3189" y="2152"/>
                </a:lnTo>
                <a:lnTo>
                  <a:pt x="3194" y="2148"/>
                </a:lnTo>
                <a:lnTo>
                  <a:pt x="3199" y="2143"/>
                </a:lnTo>
                <a:lnTo>
                  <a:pt x="3199" y="2139"/>
                </a:lnTo>
                <a:lnTo>
                  <a:pt x="3203" y="2134"/>
                </a:lnTo>
                <a:lnTo>
                  <a:pt x="3203" y="2130"/>
                </a:lnTo>
                <a:lnTo>
                  <a:pt x="3212" y="2121"/>
                </a:lnTo>
                <a:lnTo>
                  <a:pt x="3217" y="2121"/>
                </a:lnTo>
                <a:lnTo>
                  <a:pt x="3217" y="2121"/>
                </a:lnTo>
                <a:lnTo>
                  <a:pt x="3217" y="2121"/>
                </a:lnTo>
                <a:lnTo>
                  <a:pt x="3221" y="2116"/>
                </a:lnTo>
                <a:lnTo>
                  <a:pt x="3226" y="2111"/>
                </a:lnTo>
                <a:lnTo>
                  <a:pt x="3226" y="2107"/>
                </a:lnTo>
                <a:lnTo>
                  <a:pt x="3230" y="2098"/>
                </a:lnTo>
                <a:lnTo>
                  <a:pt x="3230" y="2093"/>
                </a:lnTo>
                <a:lnTo>
                  <a:pt x="3235" y="2084"/>
                </a:lnTo>
                <a:lnTo>
                  <a:pt x="3235" y="2080"/>
                </a:lnTo>
                <a:lnTo>
                  <a:pt x="3235" y="2080"/>
                </a:lnTo>
                <a:lnTo>
                  <a:pt x="3235" y="2071"/>
                </a:lnTo>
                <a:lnTo>
                  <a:pt x="3235" y="2066"/>
                </a:lnTo>
                <a:lnTo>
                  <a:pt x="3235" y="2066"/>
                </a:lnTo>
                <a:lnTo>
                  <a:pt x="3235" y="2066"/>
                </a:lnTo>
                <a:lnTo>
                  <a:pt x="3235" y="2071"/>
                </a:lnTo>
                <a:lnTo>
                  <a:pt x="3235" y="2071"/>
                </a:lnTo>
                <a:lnTo>
                  <a:pt x="3235" y="2071"/>
                </a:lnTo>
                <a:lnTo>
                  <a:pt x="3230" y="2071"/>
                </a:lnTo>
                <a:lnTo>
                  <a:pt x="3230" y="2066"/>
                </a:lnTo>
                <a:lnTo>
                  <a:pt x="3230" y="2066"/>
                </a:lnTo>
                <a:lnTo>
                  <a:pt x="3230" y="2062"/>
                </a:lnTo>
                <a:lnTo>
                  <a:pt x="3235" y="2062"/>
                </a:lnTo>
                <a:lnTo>
                  <a:pt x="3235" y="2057"/>
                </a:lnTo>
                <a:lnTo>
                  <a:pt x="3239" y="2057"/>
                </a:lnTo>
                <a:lnTo>
                  <a:pt x="3244" y="2053"/>
                </a:lnTo>
                <a:lnTo>
                  <a:pt x="3248" y="2053"/>
                </a:lnTo>
                <a:lnTo>
                  <a:pt x="3253" y="2048"/>
                </a:lnTo>
                <a:lnTo>
                  <a:pt x="3266" y="2044"/>
                </a:lnTo>
                <a:lnTo>
                  <a:pt x="3271" y="2039"/>
                </a:lnTo>
                <a:lnTo>
                  <a:pt x="3275" y="2039"/>
                </a:lnTo>
                <a:lnTo>
                  <a:pt x="3275" y="2035"/>
                </a:lnTo>
                <a:lnTo>
                  <a:pt x="3280" y="2030"/>
                </a:lnTo>
                <a:lnTo>
                  <a:pt x="3280" y="2030"/>
                </a:lnTo>
                <a:lnTo>
                  <a:pt x="3284" y="2026"/>
                </a:lnTo>
                <a:lnTo>
                  <a:pt x="3284" y="2026"/>
                </a:lnTo>
                <a:lnTo>
                  <a:pt x="3284" y="2026"/>
                </a:lnTo>
                <a:lnTo>
                  <a:pt x="3280" y="2026"/>
                </a:lnTo>
                <a:lnTo>
                  <a:pt x="3280" y="2026"/>
                </a:lnTo>
                <a:lnTo>
                  <a:pt x="3280" y="2026"/>
                </a:lnTo>
                <a:lnTo>
                  <a:pt x="3280" y="2021"/>
                </a:lnTo>
                <a:lnTo>
                  <a:pt x="3284" y="2012"/>
                </a:lnTo>
                <a:lnTo>
                  <a:pt x="3284" y="2007"/>
                </a:lnTo>
                <a:lnTo>
                  <a:pt x="3284" y="2007"/>
                </a:lnTo>
                <a:lnTo>
                  <a:pt x="3284" y="2003"/>
                </a:lnTo>
                <a:lnTo>
                  <a:pt x="3284" y="1998"/>
                </a:lnTo>
                <a:lnTo>
                  <a:pt x="3284" y="1998"/>
                </a:lnTo>
                <a:lnTo>
                  <a:pt x="3284" y="1994"/>
                </a:lnTo>
                <a:lnTo>
                  <a:pt x="3284" y="1994"/>
                </a:lnTo>
                <a:lnTo>
                  <a:pt x="3284" y="1994"/>
                </a:lnTo>
                <a:lnTo>
                  <a:pt x="3284" y="1994"/>
                </a:lnTo>
                <a:lnTo>
                  <a:pt x="3284" y="1994"/>
                </a:lnTo>
                <a:lnTo>
                  <a:pt x="3284" y="1998"/>
                </a:lnTo>
                <a:lnTo>
                  <a:pt x="3284" y="1998"/>
                </a:lnTo>
                <a:lnTo>
                  <a:pt x="3284" y="1998"/>
                </a:lnTo>
                <a:lnTo>
                  <a:pt x="3280" y="1998"/>
                </a:lnTo>
                <a:lnTo>
                  <a:pt x="3280" y="1994"/>
                </a:lnTo>
                <a:lnTo>
                  <a:pt x="3280" y="1989"/>
                </a:lnTo>
                <a:lnTo>
                  <a:pt x="3280" y="1985"/>
                </a:lnTo>
                <a:lnTo>
                  <a:pt x="3280" y="1985"/>
                </a:lnTo>
                <a:lnTo>
                  <a:pt x="3280" y="1980"/>
                </a:lnTo>
                <a:lnTo>
                  <a:pt x="3280" y="1976"/>
                </a:lnTo>
                <a:lnTo>
                  <a:pt x="3275" y="1967"/>
                </a:lnTo>
                <a:lnTo>
                  <a:pt x="3275" y="1967"/>
                </a:lnTo>
                <a:lnTo>
                  <a:pt x="3275" y="1962"/>
                </a:lnTo>
                <a:lnTo>
                  <a:pt x="3271" y="1962"/>
                </a:lnTo>
                <a:lnTo>
                  <a:pt x="3271" y="1962"/>
                </a:lnTo>
                <a:lnTo>
                  <a:pt x="3275" y="1953"/>
                </a:lnTo>
                <a:lnTo>
                  <a:pt x="3275" y="1953"/>
                </a:lnTo>
                <a:lnTo>
                  <a:pt x="3275" y="1949"/>
                </a:lnTo>
                <a:lnTo>
                  <a:pt x="3275" y="1949"/>
                </a:lnTo>
                <a:lnTo>
                  <a:pt x="3271" y="1949"/>
                </a:lnTo>
                <a:lnTo>
                  <a:pt x="3275" y="1949"/>
                </a:lnTo>
                <a:lnTo>
                  <a:pt x="3275" y="1949"/>
                </a:lnTo>
                <a:lnTo>
                  <a:pt x="3275" y="1949"/>
                </a:lnTo>
                <a:lnTo>
                  <a:pt x="3280" y="1949"/>
                </a:lnTo>
                <a:lnTo>
                  <a:pt x="3284" y="1944"/>
                </a:lnTo>
                <a:lnTo>
                  <a:pt x="3289" y="1935"/>
                </a:lnTo>
                <a:lnTo>
                  <a:pt x="3293" y="1935"/>
                </a:lnTo>
                <a:lnTo>
                  <a:pt x="3298" y="1931"/>
                </a:lnTo>
                <a:lnTo>
                  <a:pt x="3298" y="1931"/>
                </a:lnTo>
                <a:lnTo>
                  <a:pt x="3298" y="1931"/>
                </a:lnTo>
                <a:lnTo>
                  <a:pt x="3302" y="1931"/>
                </a:lnTo>
                <a:lnTo>
                  <a:pt x="3302" y="1931"/>
                </a:lnTo>
                <a:lnTo>
                  <a:pt x="3302" y="1931"/>
                </a:lnTo>
                <a:lnTo>
                  <a:pt x="3302" y="1931"/>
                </a:lnTo>
                <a:lnTo>
                  <a:pt x="3302" y="1931"/>
                </a:lnTo>
                <a:lnTo>
                  <a:pt x="3307" y="1926"/>
                </a:lnTo>
                <a:lnTo>
                  <a:pt x="3307" y="1926"/>
                </a:lnTo>
                <a:lnTo>
                  <a:pt x="3311" y="1922"/>
                </a:lnTo>
                <a:lnTo>
                  <a:pt x="3311" y="1917"/>
                </a:lnTo>
                <a:lnTo>
                  <a:pt x="3311" y="1917"/>
                </a:lnTo>
                <a:lnTo>
                  <a:pt x="3316" y="1917"/>
                </a:lnTo>
                <a:lnTo>
                  <a:pt x="3316" y="1913"/>
                </a:lnTo>
                <a:lnTo>
                  <a:pt x="3316" y="1913"/>
                </a:lnTo>
                <a:lnTo>
                  <a:pt x="3320" y="1913"/>
                </a:lnTo>
                <a:lnTo>
                  <a:pt x="3325" y="1908"/>
                </a:lnTo>
                <a:lnTo>
                  <a:pt x="3330" y="1904"/>
                </a:lnTo>
                <a:lnTo>
                  <a:pt x="3334" y="1904"/>
                </a:lnTo>
                <a:lnTo>
                  <a:pt x="3334" y="1904"/>
                </a:lnTo>
                <a:lnTo>
                  <a:pt x="3334" y="1904"/>
                </a:lnTo>
                <a:lnTo>
                  <a:pt x="3339" y="1899"/>
                </a:lnTo>
                <a:lnTo>
                  <a:pt x="3343" y="1899"/>
                </a:lnTo>
                <a:lnTo>
                  <a:pt x="3343" y="1899"/>
                </a:lnTo>
                <a:lnTo>
                  <a:pt x="3343" y="1899"/>
                </a:lnTo>
                <a:lnTo>
                  <a:pt x="3348" y="1899"/>
                </a:lnTo>
                <a:lnTo>
                  <a:pt x="3348" y="1899"/>
                </a:lnTo>
                <a:lnTo>
                  <a:pt x="3348" y="1899"/>
                </a:lnTo>
                <a:lnTo>
                  <a:pt x="3352" y="1894"/>
                </a:lnTo>
                <a:lnTo>
                  <a:pt x="3352" y="1894"/>
                </a:lnTo>
                <a:lnTo>
                  <a:pt x="3357" y="1894"/>
                </a:lnTo>
                <a:lnTo>
                  <a:pt x="3361" y="1890"/>
                </a:lnTo>
                <a:lnTo>
                  <a:pt x="3366" y="1885"/>
                </a:lnTo>
                <a:lnTo>
                  <a:pt x="3366" y="1885"/>
                </a:lnTo>
                <a:lnTo>
                  <a:pt x="3366" y="1885"/>
                </a:lnTo>
                <a:lnTo>
                  <a:pt x="3366" y="1881"/>
                </a:lnTo>
                <a:lnTo>
                  <a:pt x="3370" y="1881"/>
                </a:lnTo>
                <a:lnTo>
                  <a:pt x="3370" y="1881"/>
                </a:lnTo>
                <a:lnTo>
                  <a:pt x="3370" y="1881"/>
                </a:lnTo>
                <a:lnTo>
                  <a:pt x="3370" y="1876"/>
                </a:lnTo>
                <a:lnTo>
                  <a:pt x="3370" y="1876"/>
                </a:lnTo>
                <a:lnTo>
                  <a:pt x="3375" y="1872"/>
                </a:lnTo>
                <a:lnTo>
                  <a:pt x="3379" y="1867"/>
                </a:lnTo>
                <a:lnTo>
                  <a:pt x="3379" y="1863"/>
                </a:lnTo>
                <a:lnTo>
                  <a:pt x="3379" y="1863"/>
                </a:lnTo>
                <a:lnTo>
                  <a:pt x="3379" y="1863"/>
                </a:lnTo>
                <a:lnTo>
                  <a:pt x="3379" y="1863"/>
                </a:lnTo>
                <a:lnTo>
                  <a:pt x="3379" y="1863"/>
                </a:lnTo>
                <a:lnTo>
                  <a:pt x="3379" y="1858"/>
                </a:lnTo>
                <a:lnTo>
                  <a:pt x="3384" y="1858"/>
                </a:lnTo>
                <a:lnTo>
                  <a:pt x="3384" y="1858"/>
                </a:lnTo>
                <a:lnTo>
                  <a:pt x="3384" y="1854"/>
                </a:lnTo>
                <a:lnTo>
                  <a:pt x="3384" y="1854"/>
                </a:lnTo>
                <a:lnTo>
                  <a:pt x="3384" y="1854"/>
                </a:lnTo>
                <a:lnTo>
                  <a:pt x="3384" y="1849"/>
                </a:lnTo>
                <a:lnTo>
                  <a:pt x="3384" y="1849"/>
                </a:lnTo>
                <a:lnTo>
                  <a:pt x="3384" y="1849"/>
                </a:lnTo>
                <a:lnTo>
                  <a:pt x="3384" y="1849"/>
                </a:lnTo>
                <a:lnTo>
                  <a:pt x="3384" y="1849"/>
                </a:lnTo>
                <a:lnTo>
                  <a:pt x="3379" y="1849"/>
                </a:lnTo>
                <a:lnTo>
                  <a:pt x="3379" y="1849"/>
                </a:lnTo>
                <a:lnTo>
                  <a:pt x="3379" y="1849"/>
                </a:lnTo>
                <a:lnTo>
                  <a:pt x="3384" y="1845"/>
                </a:lnTo>
                <a:lnTo>
                  <a:pt x="3384" y="1845"/>
                </a:lnTo>
                <a:lnTo>
                  <a:pt x="3384" y="1845"/>
                </a:lnTo>
                <a:lnTo>
                  <a:pt x="3379" y="1845"/>
                </a:lnTo>
                <a:lnTo>
                  <a:pt x="3379" y="1845"/>
                </a:lnTo>
                <a:lnTo>
                  <a:pt x="3379" y="1836"/>
                </a:lnTo>
                <a:lnTo>
                  <a:pt x="3379" y="1831"/>
                </a:lnTo>
                <a:lnTo>
                  <a:pt x="3379" y="1831"/>
                </a:lnTo>
                <a:lnTo>
                  <a:pt x="3379" y="1831"/>
                </a:lnTo>
                <a:lnTo>
                  <a:pt x="3379" y="1827"/>
                </a:lnTo>
                <a:lnTo>
                  <a:pt x="3379" y="1827"/>
                </a:lnTo>
                <a:lnTo>
                  <a:pt x="3379" y="1827"/>
                </a:lnTo>
                <a:lnTo>
                  <a:pt x="3379" y="1822"/>
                </a:lnTo>
                <a:lnTo>
                  <a:pt x="3379" y="1822"/>
                </a:lnTo>
                <a:lnTo>
                  <a:pt x="3379" y="1822"/>
                </a:lnTo>
                <a:lnTo>
                  <a:pt x="3379" y="1822"/>
                </a:lnTo>
                <a:lnTo>
                  <a:pt x="3379" y="1822"/>
                </a:lnTo>
                <a:lnTo>
                  <a:pt x="3379" y="1818"/>
                </a:lnTo>
                <a:lnTo>
                  <a:pt x="3379" y="1818"/>
                </a:lnTo>
                <a:lnTo>
                  <a:pt x="3384" y="1818"/>
                </a:lnTo>
                <a:lnTo>
                  <a:pt x="3384" y="1813"/>
                </a:lnTo>
                <a:lnTo>
                  <a:pt x="3379" y="1813"/>
                </a:lnTo>
                <a:lnTo>
                  <a:pt x="3379" y="1813"/>
                </a:lnTo>
                <a:lnTo>
                  <a:pt x="3379" y="1809"/>
                </a:lnTo>
                <a:lnTo>
                  <a:pt x="3379" y="1809"/>
                </a:lnTo>
                <a:lnTo>
                  <a:pt x="3379" y="1804"/>
                </a:lnTo>
                <a:lnTo>
                  <a:pt x="3379" y="1804"/>
                </a:lnTo>
                <a:lnTo>
                  <a:pt x="3379" y="1800"/>
                </a:lnTo>
                <a:lnTo>
                  <a:pt x="3379" y="1800"/>
                </a:lnTo>
                <a:lnTo>
                  <a:pt x="3379" y="1795"/>
                </a:lnTo>
                <a:lnTo>
                  <a:pt x="3379" y="1790"/>
                </a:lnTo>
                <a:lnTo>
                  <a:pt x="3379" y="1790"/>
                </a:lnTo>
                <a:lnTo>
                  <a:pt x="3379" y="1790"/>
                </a:lnTo>
                <a:lnTo>
                  <a:pt x="3379" y="1786"/>
                </a:lnTo>
                <a:lnTo>
                  <a:pt x="3384" y="1786"/>
                </a:lnTo>
                <a:lnTo>
                  <a:pt x="3384" y="1786"/>
                </a:lnTo>
                <a:lnTo>
                  <a:pt x="3384" y="1786"/>
                </a:lnTo>
                <a:lnTo>
                  <a:pt x="3384" y="1781"/>
                </a:lnTo>
                <a:lnTo>
                  <a:pt x="3384" y="1781"/>
                </a:lnTo>
                <a:lnTo>
                  <a:pt x="3384" y="1781"/>
                </a:lnTo>
                <a:lnTo>
                  <a:pt x="3384" y="1777"/>
                </a:lnTo>
                <a:lnTo>
                  <a:pt x="3384" y="1777"/>
                </a:lnTo>
                <a:lnTo>
                  <a:pt x="3384" y="1777"/>
                </a:lnTo>
                <a:lnTo>
                  <a:pt x="3379" y="1772"/>
                </a:lnTo>
                <a:lnTo>
                  <a:pt x="3379" y="1772"/>
                </a:lnTo>
                <a:lnTo>
                  <a:pt x="3379" y="1772"/>
                </a:lnTo>
                <a:lnTo>
                  <a:pt x="3379" y="1772"/>
                </a:lnTo>
                <a:lnTo>
                  <a:pt x="3379" y="1768"/>
                </a:lnTo>
                <a:lnTo>
                  <a:pt x="3375" y="1768"/>
                </a:lnTo>
                <a:lnTo>
                  <a:pt x="3375" y="1768"/>
                </a:lnTo>
                <a:lnTo>
                  <a:pt x="3375" y="1768"/>
                </a:lnTo>
                <a:lnTo>
                  <a:pt x="3375" y="1768"/>
                </a:lnTo>
                <a:lnTo>
                  <a:pt x="3370" y="1763"/>
                </a:lnTo>
                <a:lnTo>
                  <a:pt x="3370" y="1763"/>
                </a:lnTo>
                <a:lnTo>
                  <a:pt x="3370" y="1763"/>
                </a:lnTo>
                <a:lnTo>
                  <a:pt x="3370" y="1763"/>
                </a:lnTo>
                <a:lnTo>
                  <a:pt x="3370" y="1759"/>
                </a:lnTo>
                <a:lnTo>
                  <a:pt x="3370" y="1759"/>
                </a:lnTo>
                <a:lnTo>
                  <a:pt x="3366" y="1754"/>
                </a:lnTo>
                <a:lnTo>
                  <a:pt x="3370" y="1750"/>
                </a:lnTo>
                <a:lnTo>
                  <a:pt x="3366" y="1745"/>
                </a:lnTo>
                <a:lnTo>
                  <a:pt x="3366" y="1745"/>
                </a:lnTo>
                <a:lnTo>
                  <a:pt x="3366" y="1745"/>
                </a:lnTo>
                <a:lnTo>
                  <a:pt x="3366" y="1741"/>
                </a:lnTo>
                <a:lnTo>
                  <a:pt x="3361" y="1736"/>
                </a:lnTo>
                <a:lnTo>
                  <a:pt x="3361" y="1732"/>
                </a:lnTo>
                <a:lnTo>
                  <a:pt x="3361" y="1732"/>
                </a:lnTo>
                <a:lnTo>
                  <a:pt x="3366" y="1727"/>
                </a:lnTo>
                <a:lnTo>
                  <a:pt x="3366" y="1723"/>
                </a:lnTo>
                <a:lnTo>
                  <a:pt x="3361" y="1723"/>
                </a:lnTo>
                <a:lnTo>
                  <a:pt x="3361" y="1723"/>
                </a:lnTo>
                <a:lnTo>
                  <a:pt x="3361" y="1718"/>
                </a:lnTo>
                <a:lnTo>
                  <a:pt x="3366" y="1714"/>
                </a:lnTo>
                <a:lnTo>
                  <a:pt x="3366" y="1714"/>
                </a:lnTo>
                <a:lnTo>
                  <a:pt x="3366" y="1709"/>
                </a:lnTo>
                <a:lnTo>
                  <a:pt x="3366" y="1709"/>
                </a:lnTo>
                <a:lnTo>
                  <a:pt x="3366" y="1705"/>
                </a:lnTo>
                <a:lnTo>
                  <a:pt x="3361" y="1705"/>
                </a:lnTo>
                <a:lnTo>
                  <a:pt x="3361" y="1700"/>
                </a:lnTo>
                <a:lnTo>
                  <a:pt x="3361" y="1700"/>
                </a:lnTo>
                <a:lnTo>
                  <a:pt x="3361" y="1700"/>
                </a:lnTo>
                <a:lnTo>
                  <a:pt x="3357" y="1700"/>
                </a:lnTo>
                <a:lnTo>
                  <a:pt x="3357" y="1696"/>
                </a:lnTo>
                <a:lnTo>
                  <a:pt x="3357" y="1691"/>
                </a:lnTo>
                <a:lnTo>
                  <a:pt x="3357" y="1691"/>
                </a:lnTo>
                <a:lnTo>
                  <a:pt x="3357" y="1686"/>
                </a:lnTo>
                <a:lnTo>
                  <a:pt x="3357" y="1682"/>
                </a:lnTo>
                <a:lnTo>
                  <a:pt x="3357" y="1682"/>
                </a:lnTo>
                <a:lnTo>
                  <a:pt x="3361" y="1673"/>
                </a:lnTo>
                <a:lnTo>
                  <a:pt x="3361" y="1673"/>
                </a:lnTo>
                <a:lnTo>
                  <a:pt x="3361" y="1673"/>
                </a:lnTo>
                <a:lnTo>
                  <a:pt x="3361" y="1668"/>
                </a:lnTo>
                <a:lnTo>
                  <a:pt x="3361" y="1664"/>
                </a:lnTo>
                <a:lnTo>
                  <a:pt x="3361" y="1664"/>
                </a:lnTo>
                <a:lnTo>
                  <a:pt x="3361" y="1664"/>
                </a:lnTo>
                <a:lnTo>
                  <a:pt x="3366" y="1664"/>
                </a:lnTo>
                <a:lnTo>
                  <a:pt x="3366" y="1664"/>
                </a:lnTo>
                <a:lnTo>
                  <a:pt x="3366" y="1659"/>
                </a:lnTo>
                <a:lnTo>
                  <a:pt x="3370" y="1655"/>
                </a:lnTo>
                <a:lnTo>
                  <a:pt x="3370" y="1655"/>
                </a:lnTo>
                <a:lnTo>
                  <a:pt x="3370" y="1655"/>
                </a:lnTo>
                <a:lnTo>
                  <a:pt x="3370" y="1650"/>
                </a:lnTo>
                <a:lnTo>
                  <a:pt x="3370" y="1650"/>
                </a:lnTo>
                <a:lnTo>
                  <a:pt x="3370" y="1650"/>
                </a:lnTo>
                <a:lnTo>
                  <a:pt x="3375" y="1646"/>
                </a:lnTo>
                <a:lnTo>
                  <a:pt x="3375" y="1641"/>
                </a:lnTo>
                <a:lnTo>
                  <a:pt x="3375" y="1641"/>
                </a:lnTo>
                <a:lnTo>
                  <a:pt x="3375" y="1641"/>
                </a:lnTo>
                <a:lnTo>
                  <a:pt x="3375" y="1641"/>
                </a:lnTo>
                <a:lnTo>
                  <a:pt x="3379" y="1637"/>
                </a:lnTo>
                <a:lnTo>
                  <a:pt x="3379" y="1637"/>
                </a:lnTo>
                <a:lnTo>
                  <a:pt x="3379" y="1632"/>
                </a:lnTo>
                <a:lnTo>
                  <a:pt x="3379" y="1628"/>
                </a:lnTo>
                <a:lnTo>
                  <a:pt x="3379" y="1628"/>
                </a:lnTo>
                <a:lnTo>
                  <a:pt x="3384" y="1628"/>
                </a:lnTo>
                <a:lnTo>
                  <a:pt x="3384" y="1623"/>
                </a:lnTo>
                <a:lnTo>
                  <a:pt x="3388" y="1623"/>
                </a:lnTo>
                <a:lnTo>
                  <a:pt x="3393" y="1623"/>
                </a:lnTo>
                <a:lnTo>
                  <a:pt x="3393" y="1619"/>
                </a:lnTo>
                <a:lnTo>
                  <a:pt x="3393" y="1619"/>
                </a:lnTo>
                <a:lnTo>
                  <a:pt x="3393" y="1619"/>
                </a:lnTo>
                <a:lnTo>
                  <a:pt x="3393" y="1614"/>
                </a:lnTo>
                <a:lnTo>
                  <a:pt x="3393" y="1614"/>
                </a:lnTo>
                <a:lnTo>
                  <a:pt x="3393" y="1614"/>
                </a:lnTo>
                <a:lnTo>
                  <a:pt x="3393" y="1614"/>
                </a:lnTo>
                <a:lnTo>
                  <a:pt x="3393" y="1614"/>
                </a:lnTo>
                <a:lnTo>
                  <a:pt x="3393" y="1614"/>
                </a:lnTo>
                <a:lnTo>
                  <a:pt x="3397" y="1614"/>
                </a:lnTo>
                <a:lnTo>
                  <a:pt x="3397" y="1614"/>
                </a:lnTo>
                <a:lnTo>
                  <a:pt x="3397" y="1614"/>
                </a:lnTo>
                <a:lnTo>
                  <a:pt x="3402" y="1610"/>
                </a:lnTo>
                <a:lnTo>
                  <a:pt x="3402" y="1610"/>
                </a:lnTo>
                <a:lnTo>
                  <a:pt x="3406" y="1605"/>
                </a:lnTo>
                <a:lnTo>
                  <a:pt x="3406" y="1605"/>
                </a:lnTo>
                <a:lnTo>
                  <a:pt x="3411" y="1601"/>
                </a:lnTo>
                <a:lnTo>
                  <a:pt x="3411" y="1596"/>
                </a:lnTo>
                <a:lnTo>
                  <a:pt x="3411" y="1596"/>
                </a:lnTo>
                <a:lnTo>
                  <a:pt x="3411" y="1596"/>
                </a:lnTo>
                <a:lnTo>
                  <a:pt x="3415" y="1592"/>
                </a:lnTo>
                <a:lnTo>
                  <a:pt x="3415" y="1592"/>
                </a:lnTo>
                <a:lnTo>
                  <a:pt x="3420" y="1587"/>
                </a:lnTo>
                <a:lnTo>
                  <a:pt x="3420" y="1582"/>
                </a:lnTo>
                <a:lnTo>
                  <a:pt x="3420" y="1582"/>
                </a:lnTo>
                <a:lnTo>
                  <a:pt x="3424" y="1582"/>
                </a:lnTo>
                <a:lnTo>
                  <a:pt x="3424" y="1578"/>
                </a:lnTo>
                <a:lnTo>
                  <a:pt x="3438" y="1564"/>
                </a:lnTo>
                <a:lnTo>
                  <a:pt x="3442" y="1560"/>
                </a:lnTo>
                <a:lnTo>
                  <a:pt x="3447" y="1555"/>
                </a:lnTo>
                <a:lnTo>
                  <a:pt x="3451" y="1551"/>
                </a:lnTo>
                <a:lnTo>
                  <a:pt x="3465" y="1542"/>
                </a:lnTo>
                <a:lnTo>
                  <a:pt x="3479" y="1533"/>
                </a:lnTo>
                <a:lnTo>
                  <a:pt x="3483" y="1528"/>
                </a:lnTo>
                <a:lnTo>
                  <a:pt x="3497" y="1515"/>
                </a:lnTo>
                <a:lnTo>
                  <a:pt x="3506" y="1501"/>
                </a:lnTo>
                <a:lnTo>
                  <a:pt x="3515" y="1492"/>
                </a:lnTo>
                <a:lnTo>
                  <a:pt x="3519" y="1483"/>
                </a:lnTo>
                <a:lnTo>
                  <a:pt x="3528" y="1469"/>
                </a:lnTo>
                <a:lnTo>
                  <a:pt x="3533" y="1460"/>
                </a:lnTo>
                <a:lnTo>
                  <a:pt x="3533" y="1456"/>
                </a:lnTo>
                <a:lnTo>
                  <a:pt x="3537" y="1447"/>
                </a:lnTo>
                <a:lnTo>
                  <a:pt x="3537" y="1442"/>
                </a:lnTo>
                <a:lnTo>
                  <a:pt x="3542" y="1438"/>
                </a:lnTo>
                <a:lnTo>
                  <a:pt x="3542" y="1433"/>
                </a:lnTo>
                <a:lnTo>
                  <a:pt x="3546" y="1429"/>
                </a:lnTo>
                <a:lnTo>
                  <a:pt x="3546" y="1424"/>
                </a:lnTo>
                <a:lnTo>
                  <a:pt x="3551" y="1420"/>
                </a:lnTo>
                <a:lnTo>
                  <a:pt x="3555" y="1415"/>
                </a:lnTo>
                <a:lnTo>
                  <a:pt x="3555" y="1411"/>
                </a:lnTo>
                <a:lnTo>
                  <a:pt x="3555" y="1406"/>
                </a:lnTo>
                <a:lnTo>
                  <a:pt x="3560" y="1402"/>
                </a:lnTo>
                <a:lnTo>
                  <a:pt x="3560" y="1402"/>
                </a:lnTo>
                <a:lnTo>
                  <a:pt x="3560" y="1397"/>
                </a:lnTo>
                <a:lnTo>
                  <a:pt x="3560" y="1393"/>
                </a:lnTo>
                <a:lnTo>
                  <a:pt x="3564" y="1388"/>
                </a:lnTo>
                <a:lnTo>
                  <a:pt x="3564" y="1379"/>
                </a:lnTo>
                <a:lnTo>
                  <a:pt x="3564" y="1379"/>
                </a:lnTo>
                <a:lnTo>
                  <a:pt x="3564" y="1379"/>
                </a:lnTo>
                <a:lnTo>
                  <a:pt x="3569" y="1379"/>
                </a:lnTo>
                <a:lnTo>
                  <a:pt x="3569" y="1379"/>
                </a:lnTo>
                <a:lnTo>
                  <a:pt x="3569" y="1379"/>
                </a:lnTo>
                <a:lnTo>
                  <a:pt x="3569" y="1379"/>
                </a:lnTo>
                <a:lnTo>
                  <a:pt x="3569" y="1379"/>
                </a:lnTo>
                <a:lnTo>
                  <a:pt x="3569" y="1375"/>
                </a:lnTo>
                <a:lnTo>
                  <a:pt x="3569" y="1375"/>
                </a:lnTo>
                <a:lnTo>
                  <a:pt x="3569" y="1375"/>
                </a:lnTo>
                <a:lnTo>
                  <a:pt x="3569" y="1379"/>
                </a:lnTo>
                <a:lnTo>
                  <a:pt x="3564" y="1379"/>
                </a:lnTo>
                <a:lnTo>
                  <a:pt x="3564" y="1379"/>
                </a:lnTo>
                <a:lnTo>
                  <a:pt x="3564" y="1379"/>
                </a:lnTo>
                <a:lnTo>
                  <a:pt x="3564" y="1375"/>
                </a:lnTo>
                <a:lnTo>
                  <a:pt x="3564" y="1375"/>
                </a:lnTo>
                <a:lnTo>
                  <a:pt x="3564" y="1375"/>
                </a:lnTo>
                <a:lnTo>
                  <a:pt x="3564" y="1375"/>
                </a:lnTo>
                <a:lnTo>
                  <a:pt x="3564" y="1365"/>
                </a:lnTo>
                <a:lnTo>
                  <a:pt x="3564" y="1361"/>
                </a:lnTo>
                <a:lnTo>
                  <a:pt x="3564" y="1356"/>
                </a:lnTo>
                <a:lnTo>
                  <a:pt x="3569" y="1356"/>
                </a:lnTo>
                <a:lnTo>
                  <a:pt x="3569" y="1352"/>
                </a:lnTo>
                <a:lnTo>
                  <a:pt x="3569" y="1352"/>
                </a:lnTo>
                <a:lnTo>
                  <a:pt x="3564" y="1352"/>
                </a:lnTo>
                <a:lnTo>
                  <a:pt x="3560" y="1347"/>
                </a:lnTo>
                <a:lnTo>
                  <a:pt x="3555" y="1347"/>
                </a:lnTo>
                <a:lnTo>
                  <a:pt x="3555" y="1352"/>
                </a:lnTo>
                <a:lnTo>
                  <a:pt x="3555" y="1352"/>
                </a:lnTo>
                <a:lnTo>
                  <a:pt x="3546" y="1356"/>
                </a:lnTo>
                <a:lnTo>
                  <a:pt x="3542" y="1356"/>
                </a:lnTo>
                <a:lnTo>
                  <a:pt x="3537" y="1361"/>
                </a:lnTo>
                <a:lnTo>
                  <a:pt x="3528" y="1361"/>
                </a:lnTo>
                <a:lnTo>
                  <a:pt x="3528" y="1361"/>
                </a:lnTo>
                <a:lnTo>
                  <a:pt x="3528" y="1361"/>
                </a:lnTo>
                <a:lnTo>
                  <a:pt x="3524" y="1361"/>
                </a:lnTo>
                <a:lnTo>
                  <a:pt x="3519" y="1361"/>
                </a:lnTo>
                <a:lnTo>
                  <a:pt x="3519" y="1361"/>
                </a:lnTo>
                <a:lnTo>
                  <a:pt x="3510" y="1365"/>
                </a:lnTo>
                <a:lnTo>
                  <a:pt x="3506" y="1365"/>
                </a:lnTo>
                <a:lnTo>
                  <a:pt x="3501" y="1365"/>
                </a:lnTo>
                <a:lnTo>
                  <a:pt x="3501" y="1365"/>
                </a:lnTo>
                <a:lnTo>
                  <a:pt x="3497" y="1365"/>
                </a:lnTo>
                <a:lnTo>
                  <a:pt x="3492" y="1370"/>
                </a:lnTo>
                <a:lnTo>
                  <a:pt x="3488" y="1375"/>
                </a:lnTo>
                <a:lnTo>
                  <a:pt x="3483" y="1375"/>
                </a:lnTo>
                <a:lnTo>
                  <a:pt x="3483" y="1370"/>
                </a:lnTo>
                <a:lnTo>
                  <a:pt x="3479" y="1370"/>
                </a:lnTo>
                <a:lnTo>
                  <a:pt x="3474" y="1370"/>
                </a:lnTo>
                <a:lnTo>
                  <a:pt x="3474" y="1370"/>
                </a:lnTo>
                <a:lnTo>
                  <a:pt x="3465" y="1375"/>
                </a:lnTo>
                <a:lnTo>
                  <a:pt x="3461" y="1379"/>
                </a:lnTo>
                <a:lnTo>
                  <a:pt x="3451" y="1379"/>
                </a:lnTo>
                <a:lnTo>
                  <a:pt x="3447" y="1379"/>
                </a:lnTo>
                <a:lnTo>
                  <a:pt x="3447" y="1375"/>
                </a:lnTo>
                <a:lnTo>
                  <a:pt x="3438" y="1370"/>
                </a:lnTo>
                <a:lnTo>
                  <a:pt x="3438" y="1365"/>
                </a:lnTo>
                <a:lnTo>
                  <a:pt x="3433" y="1361"/>
                </a:lnTo>
                <a:lnTo>
                  <a:pt x="3429" y="1356"/>
                </a:lnTo>
                <a:lnTo>
                  <a:pt x="3429" y="1356"/>
                </a:lnTo>
                <a:lnTo>
                  <a:pt x="3424" y="1356"/>
                </a:lnTo>
                <a:lnTo>
                  <a:pt x="3424" y="1356"/>
                </a:lnTo>
                <a:lnTo>
                  <a:pt x="3420" y="1356"/>
                </a:lnTo>
                <a:lnTo>
                  <a:pt x="3420" y="1356"/>
                </a:lnTo>
                <a:lnTo>
                  <a:pt x="3415" y="1356"/>
                </a:lnTo>
                <a:lnTo>
                  <a:pt x="3415" y="1356"/>
                </a:lnTo>
                <a:lnTo>
                  <a:pt x="3415" y="1356"/>
                </a:lnTo>
                <a:lnTo>
                  <a:pt x="3420" y="1356"/>
                </a:lnTo>
                <a:lnTo>
                  <a:pt x="3420" y="1352"/>
                </a:lnTo>
                <a:lnTo>
                  <a:pt x="3424" y="1352"/>
                </a:lnTo>
                <a:lnTo>
                  <a:pt x="3429" y="1347"/>
                </a:lnTo>
                <a:lnTo>
                  <a:pt x="3429" y="1347"/>
                </a:lnTo>
                <a:lnTo>
                  <a:pt x="3429" y="1347"/>
                </a:lnTo>
                <a:lnTo>
                  <a:pt x="3429" y="1347"/>
                </a:lnTo>
                <a:lnTo>
                  <a:pt x="3429" y="1343"/>
                </a:lnTo>
                <a:lnTo>
                  <a:pt x="3429" y="1338"/>
                </a:lnTo>
                <a:lnTo>
                  <a:pt x="3424" y="1338"/>
                </a:lnTo>
                <a:lnTo>
                  <a:pt x="3424" y="1334"/>
                </a:lnTo>
                <a:lnTo>
                  <a:pt x="3424" y="1334"/>
                </a:lnTo>
                <a:lnTo>
                  <a:pt x="3424" y="1334"/>
                </a:lnTo>
                <a:lnTo>
                  <a:pt x="3424" y="1334"/>
                </a:lnTo>
                <a:lnTo>
                  <a:pt x="3420" y="1334"/>
                </a:lnTo>
                <a:lnTo>
                  <a:pt x="3420" y="1329"/>
                </a:lnTo>
                <a:lnTo>
                  <a:pt x="3415" y="1325"/>
                </a:lnTo>
                <a:lnTo>
                  <a:pt x="3411" y="1325"/>
                </a:lnTo>
                <a:lnTo>
                  <a:pt x="3411" y="1325"/>
                </a:lnTo>
                <a:lnTo>
                  <a:pt x="3411" y="1320"/>
                </a:lnTo>
                <a:lnTo>
                  <a:pt x="3397" y="1311"/>
                </a:lnTo>
                <a:lnTo>
                  <a:pt x="3397" y="1307"/>
                </a:lnTo>
                <a:lnTo>
                  <a:pt x="3388" y="1298"/>
                </a:lnTo>
                <a:lnTo>
                  <a:pt x="3384" y="1298"/>
                </a:lnTo>
                <a:lnTo>
                  <a:pt x="3379" y="1293"/>
                </a:lnTo>
                <a:lnTo>
                  <a:pt x="3379" y="1293"/>
                </a:lnTo>
                <a:lnTo>
                  <a:pt x="3379" y="1293"/>
                </a:lnTo>
                <a:lnTo>
                  <a:pt x="3375" y="1293"/>
                </a:lnTo>
                <a:lnTo>
                  <a:pt x="3375" y="1293"/>
                </a:lnTo>
                <a:lnTo>
                  <a:pt x="3370" y="1289"/>
                </a:lnTo>
                <a:lnTo>
                  <a:pt x="3370" y="1289"/>
                </a:lnTo>
                <a:lnTo>
                  <a:pt x="3370" y="1284"/>
                </a:lnTo>
                <a:lnTo>
                  <a:pt x="3370" y="1284"/>
                </a:lnTo>
                <a:lnTo>
                  <a:pt x="3366" y="1284"/>
                </a:lnTo>
                <a:lnTo>
                  <a:pt x="3366" y="1284"/>
                </a:lnTo>
                <a:lnTo>
                  <a:pt x="3366" y="1289"/>
                </a:lnTo>
                <a:lnTo>
                  <a:pt x="3366" y="1289"/>
                </a:lnTo>
                <a:lnTo>
                  <a:pt x="3366" y="1289"/>
                </a:lnTo>
                <a:lnTo>
                  <a:pt x="3366" y="1289"/>
                </a:lnTo>
                <a:lnTo>
                  <a:pt x="3366" y="1289"/>
                </a:lnTo>
                <a:lnTo>
                  <a:pt x="3361" y="1284"/>
                </a:lnTo>
                <a:lnTo>
                  <a:pt x="3361" y="1284"/>
                </a:lnTo>
                <a:lnTo>
                  <a:pt x="3361" y="1284"/>
                </a:lnTo>
                <a:lnTo>
                  <a:pt x="3357" y="1280"/>
                </a:lnTo>
                <a:lnTo>
                  <a:pt x="3357" y="1275"/>
                </a:lnTo>
                <a:lnTo>
                  <a:pt x="3357" y="1271"/>
                </a:lnTo>
                <a:lnTo>
                  <a:pt x="3352" y="1261"/>
                </a:lnTo>
                <a:lnTo>
                  <a:pt x="3352" y="1252"/>
                </a:lnTo>
                <a:lnTo>
                  <a:pt x="3348" y="1248"/>
                </a:lnTo>
                <a:lnTo>
                  <a:pt x="3343" y="1234"/>
                </a:lnTo>
                <a:lnTo>
                  <a:pt x="3343" y="1234"/>
                </a:lnTo>
                <a:lnTo>
                  <a:pt x="3339" y="1230"/>
                </a:lnTo>
                <a:lnTo>
                  <a:pt x="3339" y="1230"/>
                </a:lnTo>
                <a:lnTo>
                  <a:pt x="3334" y="1230"/>
                </a:lnTo>
                <a:lnTo>
                  <a:pt x="3334" y="1230"/>
                </a:lnTo>
                <a:lnTo>
                  <a:pt x="3334" y="1230"/>
                </a:lnTo>
                <a:lnTo>
                  <a:pt x="3334" y="1230"/>
                </a:lnTo>
                <a:lnTo>
                  <a:pt x="3330" y="1225"/>
                </a:lnTo>
                <a:lnTo>
                  <a:pt x="3325" y="1221"/>
                </a:lnTo>
                <a:lnTo>
                  <a:pt x="3325" y="1221"/>
                </a:lnTo>
                <a:lnTo>
                  <a:pt x="3325" y="1221"/>
                </a:lnTo>
                <a:lnTo>
                  <a:pt x="3320" y="1221"/>
                </a:lnTo>
                <a:lnTo>
                  <a:pt x="3320" y="1216"/>
                </a:lnTo>
                <a:lnTo>
                  <a:pt x="3316" y="1207"/>
                </a:lnTo>
                <a:lnTo>
                  <a:pt x="3316" y="1203"/>
                </a:lnTo>
                <a:lnTo>
                  <a:pt x="3316" y="1198"/>
                </a:lnTo>
                <a:lnTo>
                  <a:pt x="3316" y="1189"/>
                </a:lnTo>
                <a:lnTo>
                  <a:pt x="3316" y="1189"/>
                </a:lnTo>
                <a:lnTo>
                  <a:pt x="3316" y="1185"/>
                </a:lnTo>
                <a:lnTo>
                  <a:pt x="3316" y="1180"/>
                </a:lnTo>
                <a:lnTo>
                  <a:pt x="3316" y="1180"/>
                </a:lnTo>
                <a:lnTo>
                  <a:pt x="3316" y="1176"/>
                </a:lnTo>
                <a:lnTo>
                  <a:pt x="3316" y="1180"/>
                </a:lnTo>
                <a:lnTo>
                  <a:pt x="3316" y="1180"/>
                </a:lnTo>
                <a:lnTo>
                  <a:pt x="3316" y="1180"/>
                </a:lnTo>
                <a:lnTo>
                  <a:pt x="3316" y="1176"/>
                </a:lnTo>
                <a:lnTo>
                  <a:pt x="3316" y="1176"/>
                </a:lnTo>
                <a:lnTo>
                  <a:pt x="3311" y="1176"/>
                </a:lnTo>
                <a:lnTo>
                  <a:pt x="3311" y="1167"/>
                </a:lnTo>
                <a:lnTo>
                  <a:pt x="3307" y="1167"/>
                </a:lnTo>
                <a:lnTo>
                  <a:pt x="3307" y="1162"/>
                </a:lnTo>
                <a:lnTo>
                  <a:pt x="3307" y="1162"/>
                </a:lnTo>
                <a:lnTo>
                  <a:pt x="3307" y="1158"/>
                </a:lnTo>
                <a:lnTo>
                  <a:pt x="3298" y="1153"/>
                </a:lnTo>
                <a:lnTo>
                  <a:pt x="3298" y="1148"/>
                </a:lnTo>
                <a:lnTo>
                  <a:pt x="3289" y="1148"/>
                </a:lnTo>
                <a:lnTo>
                  <a:pt x="3289" y="1144"/>
                </a:lnTo>
                <a:lnTo>
                  <a:pt x="3289" y="1144"/>
                </a:lnTo>
                <a:lnTo>
                  <a:pt x="3289" y="1144"/>
                </a:lnTo>
                <a:lnTo>
                  <a:pt x="3284" y="1135"/>
                </a:lnTo>
                <a:lnTo>
                  <a:pt x="3284" y="1135"/>
                </a:lnTo>
                <a:lnTo>
                  <a:pt x="3284" y="1126"/>
                </a:lnTo>
                <a:lnTo>
                  <a:pt x="3284" y="1126"/>
                </a:lnTo>
                <a:lnTo>
                  <a:pt x="3284" y="1126"/>
                </a:lnTo>
                <a:lnTo>
                  <a:pt x="3284" y="1126"/>
                </a:lnTo>
                <a:lnTo>
                  <a:pt x="3284" y="1126"/>
                </a:lnTo>
                <a:lnTo>
                  <a:pt x="3289" y="1126"/>
                </a:lnTo>
                <a:lnTo>
                  <a:pt x="3284" y="1121"/>
                </a:lnTo>
                <a:lnTo>
                  <a:pt x="3280" y="1121"/>
                </a:lnTo>
                <a:lnTo>
                  <a:pt x="3280" y="1117"/>
                </a:lnTo>
                <a:lnTo>
                  <a:pt x="3275" y="1112"/>
                </a:lnTo>
                <a:lnTo>
                  <a:pt x="3271" y="1103"/>
                </a:lnTo>
                <a:lnTo>
                  <a:pt x="3266" y="1094"/>
                </a:lnTo>
                <a:lnTo>
                  <a:pt x="3266" y="1090"/>
                </a:lnTo>
                <a:lnTo>
                  <a:pt x="3262" y="1085"/>
                </a:lnTo>
                <a:lnTo>
                  <a:pt x="3253" y="1076"/>
                </a:lnTo>
                <a:lnTo>
                  <a:pt x="3253" y="1072"/>
                </a:lnTo>
                <a:lnTo>
                  <a:pt x="3253" y="1067"/>
                </a:lnTo>
                <a:lnTo>
                  <a:pt x="3248" y="1063"/>
                </a:lnTo>
                <a:lnTo>
                  <a:pt x="3248" y="1063"/>
                </a:lnTo>
                <a:lnTo>
                  <a:pt x="3248" y="1063"/>
                </a:lnTo>
                <a:lnTo>
                  <a:pt x="3248" y="1058"/>
                </a:lnTo>
                <a:lnTo>
                  <a:pt x="3244" y="1054"/>
                </a:lnTo>
                <a:lnTo>
                  <a:pt x="3244" y="1054"/>
                </a:lnTo>
                <a:lnTo>
                  <a:pt x="3244" y="1049"/>
                </a:lnTo>
                <a:lnTo>
                  <a:pt x="3244" y="1049"/>
                </a:lnTo>
                <a:lnTo>
                  <a:pt x="3239" y="1049"/>
                </a:lnTo>
                <a:lnTo>
                  <a:pt x="3239" y="1044"/>
                </a:lnTo>
                <a:lnTo>
                  <a:pt x="3235" y="1040"/>
                </a:lnTo>
                <a:lnTo>
                  <a:pt x="3230" y="1035"/>
                </a:lnTo>
                <a:lnTo>
                  <a:pt x="3230" y="1035"/>
                </a:lnTo>
                <a:lnTo>
                  <a:pt x="3230" y="1035"/>
                </a:lnTo>
                <a:lnTo>
                  <a:pt x="3230" y="1035"/>
                </a:lnTo>
                <a:lnTo>
                  <a:pt x="3226" y="1031"/>
                </a:lnTo>
                <a:lnTo>
                  <a:pt x="3226" y="1031"/>
                </a:lnTo>
                <a:lnTo>
                  <a:pt x="3226" y="1026"/>
                </a:lnTo>
                <a:lnTo>
                  <a:pt x="3226" y="1022"/>
                </a:lnTo>
                <a:lnTo>
                  <a:pt x="3226" y="1022"/>
                </a:lnTo>
                <a:lnTo>
                  <a:pt x="3221" y="1017"/>
                </a:lnTo>
                <a:lnTo>
                  <a:pt x="3221" y="1017"/>
                </a:lnTo>
                <a:lnTo>
                  <a:pt x="3221" y="1017"/>
                </a:lnTo>
                <a:lnTo>
                  <a:pt x="3226" y="1013"/>
                </a:lnTo>
                <a:lnTo>
                  <a:pt x="3221" y="1013"/>
                </a:lnTo>
                <a:lnTo>
                  <a:pt x="3226" y="1013"/>
                </a:lnTo>
                <a:lnTo>
                  <a:pt x="3226" y="1013"/>
                </a:lnTo>
                <a:lnTo>
                  <a:pt x="3226" y="1022"/>
                </a:lnTo>
                <a:lnTo>
                  <a:pt x="3230" y="1022"/>
                </a:lnTo>
                <a:lnTo>
                  <a:pt x="3230" y="1022"/>
                </a:lnTo>
                <a:lnTo>
                  <a:pt x="3230" y="1022"/>
                </a:lnTo>
                <a:lnTo>
                  <a:pt x="3235" y="1026"/>
                </a:lnTo>
                <a:lnTo>
                  <a:pt x="3235" y="1031"/>
                </a:lnTo>
                <a:lnTo>
                  <a:pt x="3235" y="1035"/>
                </a:lnTo>
                <a:lnTo>
                  <a:pt x="3239" y="1035"/>
                </a:lnTo>
                <a:lnTo>
                  <a:pt x="3239" y="1035"/>
                </a:lnTo>
                <a:lnTo>
                  <a:pt x="3239" y="1040"/>
                </a:lnTo>
                <a:lnTo>
                  <a:pt x="3244" y="1044"/>
                </a:lnTo>
                <a:lnTo>
                  <a:pt x="3248" y="1049"/>
                </a:lnTo>
                <a:lnTo>
                  <a:pt x="3253" y="1054"/>
                </a:lnTo>
                <a:lnTo>
                  <a:pt x="3257" y="1054"/>
                </a:lnTo>
                <a:lnTo>
                  <a:pt x="3257" y="1049"/>
                </a:lnTo>
                <a:lnTo>
                  <a:pt x="3257" y="1049"/>
                </a:lnTo>
                <a:lnTo>
                  <a:pt x="3257" y="1044"/>
                </a:lnTo>
                <a:lnTo>
                  <a:pt x="3257" y="1040"/>
                </a:lnTo>
                <a:lnTo>
                  <a:pt x="3262" y="1035"/>
                </a:lnTo>
                <a:lnTo>
                  <a:pt x="3262" y="1022"/>
                </a:lnTo>
                <a:lnTo>
                  <a:pt x="3262" y="1022"/>
                </a:lnTo>
                <a:lnTo>
                  <a:pt x="3262" y="1022"/>
                </a:lnTo>
                <a:lnTo>
                  <a:pt x="3266" y="1017"/>
                </a:lnTo>
                <a:lnTo>
                  <a:pt x="3266" y="1022"/>
                </a:lnTo>
                <a:lnTo>
                  <a:pt x="3266" y="1022"/>
                </a:lnTo>
                <a:lnTo>
                  <a:pt x="3262" y="1035"/>
                </a:lnTo>
                <a:lnTo>
                  <a:pt x="3262" y="1040"/>
                </a:lnTo>
                <a:lnTo>
                  <a:pt x="3262" y="1044"/>
                </a:lnTo>
                <a:lnTo>
                  <a:pt x="3262" y="1044"/>
                </a:lnTo>
                <a:lnTo>
                  <a:pt x="3262" y="1049"/>
                </a:lnTo>
                <a:lnTo>
                  <a:pt x="3262" y="1044"/>
                </a:lnTo>
                <a:lnTo>
                  <a:pt x="3266" y="1044"/>
                </a:lnTo>
                <a:lnTo>
                  <a:pt x="3271" y="1044"/>
                </a:lnTo>
                <a:lnTo>
                  <a:pt x="3271" y="1049"/>
                </a:lnTo>
                <a:lnTo>
                  <a:pt x="3275" y="1054"/>
                </a:lnTo>
                <a:lnTo>
                  <a:pt x="3280" y="1058"/>
                </a:lnTo>
                <a:lnTo>
                  <a:pt x="3280" y="1063"/>
                </a:lnTo>
                <a:lnTo>
                  <a:pt x="3284" y="1067"/>
                </a:lnTo>
                <a:lnTo>
                  <a:pt x="3289" y="1067"/>
                </a:lnTo>
                <a:lnTo>
                  <a:pt x="3289" y="1072"/>
                </a:lnTo>
                <a:lnTo>
                  <a:pt x="3289" y="1076"/>
                </a:lnTo>
                <a:lnTo>
                  <a:pt x="3298" y="1085"/>
                </a:lnTo>
                <a:lnTo>
                  <a:pt x="3298" y="1085"/>
                </a:lnTo>
                <a:lnTo>
                  <a:pt x="3298" y="1085"/>
                </a:lnTo>
                <a:lnTo>
                  <a:pt x="3302" y="1090"/>
                </a:lnTo>
                <a:lnTo>
                  <a:pt x="3302" y="1090"/>
                </a:lnTo>
                <a:lnTo>
                  <a:pt x="3302" y="1094"/>
                </a:lnTo>
                <a:lnTo>
                  <a:pt x="3307" y="1099"/>
                </a:lnTo>
                <a:lnTo>
                  <a:pt x="3311" y="1103"/>
                </a:lnTo>
                <a:lnTo>
                  <a:pt x="3311" y="1103"/>
                </a:lnTo>
                <a:lnTo>
                  <a:pt x="3311" y="1103"/>
                </a:lnTo>
                <a:lnTo>
                  <a:pt x="3311" y="1108"/>
                </a:lnTo>
                <a:lnTo>
                  <a:pt x="3307" y="1108"/>
                </a:lnTo>
                <a:lnTo>
                  <a:pt x="3311" y="1112"/>
                </a:lnTo>
                <a:lnTo>
                  <a:pt x="3316" y="1112"/>
                </a:lnTo>
                <a:lnTo>
                  <a:pt x="3316" y="1117"/>
                </a:lnTo>
                <a:lnTo>
                  <a:pt x="3316" y="1117"/>
                </a:lnTo>
                <a:lnTo>
                  <a:pt x="3320" y="1117"/>
                </a:lnTo>
                <a:lnTo>
                  <a:pt x="3320" y="1121"/>
                </a:lnTo>
                <a:lnTo>
                  <a:pt x="3320" y="1121"/>
                </a:lnTo>
                <a:lnTo>
                  <a:pt x="3325" y="1121"/>
                </a:lnTo>
                <a:lnTo>
                  <a:pt x="3325" y="1121"/>
                </a:lnTo>
                <a:lnTo>
                  <a:pt x="3330" y="1126"/>
                </a:lnTo>
                <a:lnTo>
                  <a:pt x="3334" y="1130"/>
                </a:lnTo>
                <a:lnTo>
                  <a:pt x="3334" y="1130"/>
                </a:lnTo>
                <a:lnTo>
                  <a:pt x="3339" y="1135"/>
                </a:lnTo>
                <a:lnTo>
                  <a:pt x="3339" y="1139"/>
                </a:lnTo>
                <a:lnTo>
                  <a:pt x="3339" y="1139"/>
                </a:lnTo>
                <a:lnTo>
                  <a:pt x="3339" y="1144"/>
                </a:lnTo>
                <a:lnTo>
                  <a:pt x="3343" y="1144"/>
                </a:lnTo>
                <a:lnTo>
                  <a:pt x="3339" y="1144"/>
                </a:lnTo>
                <a:lnTo>
                  <a:pt x="3343" y="1144"/>
                </a:lnTo>
                <a:lnTo>
                  <a:pt x="3343" y="1144"/>
                </a:lnTo>
                <a:lnTo>
                  <a:pt x="3343" y="1148"/>
                </a:lnTo>
                <a:lnTo>
                  <a:pt x="3343" y="1148"/>
                </a:lnTo>
                <a:lnTo>
                  <a:pt x="3343" y="1153"/>
                </a:lnTo>
                <a:lnTo>
                  <a:pt x="3343" y="1153"/>
                </a:lnTo>
                <a:lnTo>
                  <a:pt x="3343" y="1158"/>
                </a:lnTo>
                <a:lnTo>
                  <a:pt x="3343" y="1162"/>
                </a:lnTo>
                <a:lnTo>
                  <a:pt x="3343" y="1162"/>
                </a:lnTo>
                <a:lnTo>
                  <a:pt x="3343" y="1167"/>
                </a:lnTo>
                <a:lnTo>
                  <a:pt x="3348" y="1167"/>
                </a:lnTo>
                <a:lnTo>
                  <a:pt x="3348" y="1171"/>
                </a:lnTo>
                <a:lnTo>
                  <a:pt x="3348" y="1171"/>
                </a:lnTo>
                <a:lnTo>
                  <a:pt x="3348" y="1176"/>
                </a:lnTo>
                <a:lnTo>
                  <a:pt x="3352" y="1180"/>
                </a:lnTo>
                <a:lnTo>
                  <a:pt x="3352" y="1185"/>
                </a:lnTo>
                <a:lnTo>
                  <a:pt x="3357" y="1189"/>
                </a:lnTo>
                <a:lnTo>
                  <a:pt x="3357" y="1189"/>
                </a:lnTo>
                <a:lnTo>
                  <a:pt x="3361" y="1194"/>
                </a:lnTo>
                <a:lnTo>
                  <a:pt x="3366" y="1194"/>
                </a:lnTo>
                <a:lnTo>
                  <a:pt x="3370" y="1198"/>
                </a:lnTo>
                <a:lnTo>
                  <a:pt x="3375" y="1203"/>
                </a:lnTo>
                <a:lnTo>
                  <a:pt x="3379" y="1203"/>
                </a:lnTo>
                <a:lnTo>
                  <a:pt x="3379" y="1203"/>
                </a:lnTo>
                <a:lnTo>
                  <a:pt x="3379" y="1203"/>
                </a:lnTo>
                <a:lnTo>
                  <a:pt x="3379" y="1207"/>
                </a:lnTo>
                <a:lnTo>
                  <a:pt x="3379" y="1207"/>
                </a:lnTo>
                <a:lnTo>
                  <a:pt x="3384" y="1216"/>
                </a:lnTo>
                <a:lnTo>
                  <a:pt x="3384" y="1216"/>
                </a:lnTo>
                <a:lnTo>
                  <a:pt x="3384" y="1221"/>
                </a:lnTo>
                <a:lnTo>
                  <a:pt x="3388" y="1221"/>
                </a:lnTo>
                <a:lnTo>
                  <a:pt x="3388" y="1221"/>
                </a:lnTo>
                <a:lnTo>
                  <a:pt x="3388" y="1225"/>
                </a:lnTo>
                <a:lnTo>
                  <a:pt x="3393" y="1230"/>
                </a:lnTo>
                <a:lnTo>
                  <a:pt x="3393" y="1234"/>
                </a:lnTo>
                <a:lnTo>
                  <a:pt x="3397" y="1239"/>
                </a:lnTo>
                <a:lnTo>
                  <a:pt x="3402" y="1243"/>
                </a:lnTo>
                <a:lnTo>
                  <a:pt x="3406" y="1248"/>
                </a:lnTo>
                <a:lnTo>
                  <a:pt x="3406" y="1248"/>
                </a:lnTo>
                <a:lnTo>
                  <a:pt x="3406" y="1252"/>
                </a:lnTo>
                <a:lnTo>
                  <a:pt x="3411" y="1252"/>
                </a:lnTo>
                <a:lnTo>
                  <a:pt x="3411" y="1257"/>
                </a:lnTo>
                <a:lnTo>
                  <a:pt x="3411" y="1257"/>
                </a:lnTo>
                <a:lnTo>
                  <a:pt x="3411" y="1257"/>
                </a:lnTo>
                <a:lnTo>
                  <a:pt x="3415" y="1261"/>
                </a:lnTo>
                <a:lnTo>
                  <a:pt x="3415" y="1261"/>
                </a:lnTo>
                <a:lnTo>
                  <a:pt x="3415" y="1261"/>
                </a:lnTo>
                <a:lnTo>
                  <a:pt x="3415" y="1266"/>
                </a:lnTo>
                <a:lnTo>
                  <a:pt x="3415" y="1266"/>
                </a:lnTo>
                <a:lnTo>
                  <a:pt x="3415" y="1271"/>
                </a:lnTo>
                <a:lnTo>
                  <a:pt x="3415" y="1280"/>
                </a:lnTo>
                <a:lnTo>
                  <a:pt x="3415" y="1284"/>
                </a:lnTo>
                <a:lnTo>
                  <a:pt x="3415" y="1284"/>
                </a:lnTo>
                <a:lnTo>
                  <a:pt x="3415" y="1289"/>
                </a:lnTo>
                <a:lnTo>
                  <a:pt x="3415" y="1289"/>
                </a:lnTo>
                <a:lnTo>
                  <a:pt x="3415" y="1284"/>
                </a:lnTo>
                <a:lnTo>
                  <a:pt x="3415" y="1289"/>
                </a:lnTo>
                <a:lnTo>
                  <a:pt x="3420" y="1289"/>
                </a:lnTo>
                <a:lnTo>
                  <a:pt x="3420" y="1293"/>
                </a:lnTo>
                <a:lnTo>
                  <a:pt x="3420" y="1293"/>
                </a:lnTo>
                <a:lnTo>
                  <a:pt x="3420" y="1293"/>
                </a:lnTo>
                <a:lnTo>
                  <a:pt x="3420" y="1293"/>
                </a:lnTo>
                <a:lnTo>
                  <a:pt x="3420" y="1298"/>
                </a:lnTo>
                <a:lnTo>
                  <a:pt x="3420" y="1298"/>
                </a:lnTo>
                <a:lnTo>
                  <a:pt x="3420" y="1302"/>
                </a:lnTo>
                <a:lnTo>
                  <a:pt x="3420" y="1302"/>
                </a:lnTo>
                <a:lnTo>
                  <a:pt x="3420" y="1302"/>
                </a:lnTo>
                <a:lnTo>
                  <a:pt x="3424" y="1307"/>
                </a:lnTo>
                <a:lnTo>
                  <a:pt x="3424" y="1307"/>
                </a:lnTo>
                <a:lnTo>
                  <a:pt x="3424" y="1311"/>
                </a:lnTo>
                <a:lnTo>
                  <a:pt x="3424" y="1316"/>
                </a:lnTo>
                <a:lnTo>
                  <a:pt x="3429" y="1316"/>
                </a:lnTo>
                <a:lnTo>
                  <a:pt x="3429" y="1316"/>
                </a:lnTo>
                <a:lnTo>
                  <a:pt x="3429" y="1325"/>
                </a:lnTo>
                <a:lnTo>
                  <a:pt x="3433" y="1334"/>
                </a:lnTo>
                <a:lnTo>
                  <a:pt x="3433" y="1334"/>
                </a:lnTo>
                <a:lnTo>
                  <a:pt x="3433" y="1334"/>
                </a:lnTo>
                <a:lnTo>
                  <a:pt x="3438" y="1338"/>
                </a:lnTo>
                <a:lnTo>
                  <a:pt x="3438" y="1338"/>
                </a:lnTo>
                <a:lnTo>
                  <a:pt x="3442" y="1338"/>
                </a:lnTo>
                <a:lnTo>
                  <a:pt x="3442" y="1338"/>
                </a:lnTo>
                <a:lnTo>
                  <a:pt x="3447" y="1338"/>
                </a:lnTo>
                <a:lnTo>
                  <a:pt x="3447" y="1338"/>
                </a:lnTo>
                <a:lnTo>
                  <a:pt x="3451" y="1334"/>
                </a:lnTo>
                <a:lnTo>
                  <a:pt x="3456" y="1334"/>
                </a:lnTo>
                <a:lnTo>
                  <a:pt x="3456" y="1334"/>
                </a:lnTo>
                <a:lnTo>
                  <a:pt x="3461" y="1334"/>
                </a:lnTo>
                <a:lnTo>
                  <a:pt x="3461" y="1329"/>
                </a:lnTo>
                <a:lnTo>
                  <a:pt x="3461" y="1329"/>
                </a:lnTo>
                <a:lnTo>
                  <a:pt x="3465" y="1329"/>
                </a:lnTo>
                <a:lnTo>
                  <a:pt x="3465" y="1325"/>
                </a:lnTo>
                <a:lnTo>
                  <a:pt x="3470" y="1325"/>
                </a:lnTo>
                <a:lnTo>
                  <a:pt x="3474" y="1320"/>
                </a:lnTo>
                <a:lnTo>
                  <a:pt x="3479" y="1320"/>
                </a:lnTo>
                <a:lnTo>
                  <a:pt x="3483" y="1320"/>
                </a:lnTo>
                <a:lnTo>
                  <a:pt x="3488" y="1320"/>
                </a:lnTo>
                <a:lnTo>
                  <a:pt x="3488" y="1320"/>
                </a:lnTo>
                <a:lnTo>
                  <a:pt x="3492" y="1320"/>
                </a:lnTo>
                <a:lnTo>
                  <a:pt x="3497" y="1320"/>
                </a:lnTo>
                <a:lnTo>
                  <a:pt x="3497" y="1316"/>
                </a:lnTo>
                <a:lnTo>
                  <a:pt x="3501" y="1311"/>
                </a:lnTo>
                <a:lnTo>
                  <a:pt x="3506" y="1311"/>
                </a:lnTo>
                <a:lnTo>
                  <a:pt x="3506" y="1311"/>
                </a:lnTo>
                <a:lnTo>
                  <a:pt x="3510" y="1311"/>
                </a:lnTo>
                <a:lnTo>
                  <a:pt x="3515" y="1311"/>
                </a:lnTo>
                <a:lnTo>
                  <a:pt x="3515" y="1311"/>
                </a:lnTo>
                <a:lnTo>
                  <a:pt x="3519" y="1311"/>
                </a:lnTo>
                <a:lnTo>
                  <a:pt x="3519" y="1311"/>
                </a:lnTo>
                <a:lnTo>
                  <a:pt x="3524" y="1307"/>
                </a:lnTo>
                <a:lnTo>
                  <a:pt x="3524" y="1307"/>
                </a:lnTo>
                <a:lnTo>
                  <a:pt x="3524" y="1302"/>
                </a:lnTo>
                <a:lnTo>
                  <a:pt x="3528" y="1302"/>
                </a:lnTo>
                <a:lnTo>
                  <a:pt x="3528" y="1302"/>
                </a:lnTo>
                <a:lnTo>
                  <a:pt x="3533" y="1298"/>
                </a:lnTo>
                <a:lnTo>
                  <a:pt x="3533" y="1298"/>
                </a:lnTo>
                <a:lnTo>
                  <a:pt x="3542" y="1293"/>
                </a:lnTo>
                <a:lnTo>
                  <a:pt x="3546" y="1293"/>
                </a:lnTo>
                <a:lnTo>
                  <a:pt x="3546" y="1293"/>
                </a:lnTo>
                <a:lnTo>
                  <a:pt x="3551" y="1289"/>
                </a:lnTo>
                <a:lnTo>
                  <a:pt x="3560" y="1289"/>
                </a:lnTo>
                <a:lnTo>
                  <a:pt x="3564" y="1289"/>
                </a:lnTo>
                <a:lnTo>
                  <a:pt x="3569" y="1284"/>
                </a:lnTo>
                <a:lnTo>
                  <a:pt x="3569" y="1284"/>
                </a:lnTo>
                <a:lnTo>
                  <a:pt x="3573" y="1284"/>
                </a:lnTo>
                <a:lnTo>
                  <a:pt x="3573" y="1284"/>
                </a:lnTo>
                <a:lnTo>
                  <a:pt x="3573" y="1280"/>
                </a:lnTo>
                <a:lnTo>
                  <a:pt x="3578" y="1280"/>
                </a:lnTo>
                <a:lnTo>
                  <a:pt x="3578" y="1280"/>
                </a:lnTo>
                <a:lnTo>
                  <a:pt x="3578" y="1275"/>
                </a:lnTo>
                <a:lnTo>
                  <a:pt x="3578" y="1275"/>
                </a:lnTo>
                <a:lnTo>
                  <a:pt x="3578" y="1271"/>
                </a:lnTo>
                <a:lnTo>
                  <a:pt x="3578" y="1266"/>
                </a:lnTo>
                <a:lnTo>
                  <a:pt x="3583" y="1266"/>
                </a:lnTo>
                <a:lnTo>
                  <a:pt x="3583" y="1261"/>
                </a:lnTo>
                <a:lnTo>
                  <a:pt x="3592" y="1261"/>
                </a:lnTo>
                <a:lnTo>
                  <a:pt x="3596" y="1257"/>
                </a:lnTo>
                <a:lnTo>
                  <a:pt x="3601" y="1257"/>
                </a:lnTo>
                <a:lnTo>
                  <a:pt x="3605" y="1257"/>
                </a:lnTo>
                <a:lnTo>
                  <a:pt x="3605" y="1252"/>
                </a:lnTo>
                <a:lnTo>
                  <a:pt x="3610" y="1252"/>
                </a:lnTo>
                <a:lnTo>
                  <a:pt x="3614" y="1252"/>
                </a:lnTo>
                <a:lnTo>
                  <a:pt x="3619" y="1252"/>
                </a:lnTo>
                <a:lnTo>
                  <a:pt x="3619" y="1252"/>
                </a:lnTo>
                <a:lnTo>
                  <a:pt x="3619" y="1252"/>
                </a:lnTo>
                <a:lnTo>
                  <a:pt x="3628" y="1252"/>
                </a:lnTo>
                <a:lnTo>
                  <a:pt x="3628" y="1248"/>
                </a:lnTo>
                <a:lnTo>
                  <a:pt x="3628" y="1248"/>
                </a:lnTo>
                <a:lnTo>
                  <a:pt x="3628" y="1243"/>
                </a:lnTo>
                <a:lnTo>
                  <a:pt x="3628" y="1243"/>
                </a:lnTo>
                <a:lnTo>
                  <a:pt x="3628" y="1243"/>
                </a:lnTo>
                <a:lnTo>
                  <a:pt x="3628" y="1243"/>
                </a:lnTo>
                <a:lnTo>
                  <a:pt x="3632" y="1234"/>
                </a:lnTo>
                <a:lnTo>
                  <a:pt x="3632" y="1234"/>
                </a:lnTo>
                <a:lnTo>
                  <a:pt x="3641" y="1234"/>
                </a:lnTo>
                <a:lnTo>
                  <a:pt x="3646" y="1234"/>
                </a:lnTo>
                <a:lnTo>
                  <a:pt x="3646" y="1234"/>
                </a:lnTo>
                <a:lnTo>
                  <a:pt x="3650" y="1230"/>
                </a:lnTo>
                <a:lnTo>
                  <a:pt x="3650" y="1221"/>
                </a:lnTo>
                <a:lnTo>
                  <a:pt x="3655" y="1221"/>
                </a:lnTo>
                <a:lnTo>
                  <a:pt x="3655" y="1216"/>
                </a:lnTo>
                <a:lnTo>
                  <a:pt x="3659" y="1216"/>
                </a:lnTo>
                <a:lnTo>
                  <a:pt x="3664" y="1216"/>
                </a:lnTo>
                <a:lnTo>
                  <a:pt x="3668" y="1216"/>
                </a:lnTo>
                <a:lnTo>
                  <a:pt x="3668" y="1216"/>
                </a:lnTo>
                <a:lnTo>
                  <a:pt x="3668" y="1212"/>
                </a:lnTo>
                <a:lnTo>
                  <a:pt x="3668" y="1212"/>
                </a:lnTo>
                <a:lnTo>
                  <a:pt x="3668" y="1207"/>
                </a:lnTo>
                <a:lnTo>
                  <a:pt x="3668" y="1207"/>
                </a:lnTo>
                <a:lnTo>
                  <a:pt x="3668" y="1203"/>
                </a:lnTo>
                <a:lnTo>
                  <a:pt x="3664" y="1203"/>
                </a:lnTo>
                <a:lnTo>
                  <a:pt x="3668" y="1198"/>
                </a:lnTo>
                <a:lnTo>
                  <a:pt x="3668" y="1194"/>
                </a:lnTo>
                <a:lnTo>
                  <a:pt x="3668" y="1194"/>
                </a:lnTo>
                <a:lnTo>
                  <a:pt x="3668" y="1189"/>
                </a:lnTo>
                <a:lnTo>
                  <a:pt x="3668" y="1189"/>
                </a:lnTo>
                <a:lnTo>
                  <a:pt x="3668" y="1185"/>
                </a:lnTo>
                <a:lnTo>
                  <a:pt x="3673" y="1185"/>
                </a:lnTo>
                <a:lnTo>
                  <a:pt x="3673" y="1185"/>
                </a:lnTo>
                <a:lnTo>
                  <a:pt x="3673" y="1185"/>
                </a:lnTo>
                <a:lnTo>
                  <a:pt x="3673" y="1185"/>
                </a:lnTo>
                <a:lnTo>
                  <a:pt x="3673" y="1189"/>
                </a:lnTo>
                <a:lnTo>
                  <a:pt x="3677" y="1189"/>
                </a:lnTo>
                <a:lnTo>
                  <a:pt x="3677" y="1189"/>
                </a:lnTo>
                <a:lnTo>
                  <a:pt x="3677" y="1185"/>
                </a:lnTo>
                <a:lnTo>
                  <a:pt x="3682" y="1180"/>
                </a:lnTo>
                <a:lnTo>
                  <a:pt x="3682" y="1176"/>
                </a:lnTo>
                <a:lnTo>
                  <a:pt x="3686" y="1171"/>
                </a:lnTo>
                <a:lnTo>
                  <a:pt x="3691" y="1167"/>
                </a:lnTo>
                <a:lnTo>
                  <a:pt x="3691" y="1167"/>
                </a:lnTo>
                <a:lnTo>
                  <a:pt x="3691" y="1162"/>
                </a:lnTo>
                <a:lnTo>
                  <a:pt x="3695" y="1158"/>
                </a:lnTo>
                <a:lnTo>
                  <a:pt x="3695" y="1158"/>
                </a:lnTo>
                <a:lnTo>
                  <a:pt x="3695" y="1153"/>
                </a:lnTo>
                <a:lnTo>
                  <a:pt x="3695" y="1148"/>
                </a:lnTo>
                <a:lnTo>
                  <a:pt x="3695" y="1148"/>
                </a:lnTo>
                <a:lnTo>
                  <a:pt x="3695" y="1148"/>
                </a:lnTo>
                <a:lnTo>
                  <a:pt x="3691" y="1144"/>
                </a:lnTo>
                <a:lnTo>
                  <a:pt x="3691" y="1144"/>
                </a:lnTo>
                <a:lnTo>
                  <a:pt x="3686" y="1144"/>
                </a:lnTo>
                <a:lnTo>
                  <a:pt x="3686" y="1139"/>
                </a:lnTo>
                <a:lnTo>
                  <a:pt x="3682" y="1139"/>
                </a:lnTo>
                <a:lnTo>
                  <a:pt x="3682" y="1135"/>
                </a:lnTo>
                <a:lnTo>
                  <a:pt x="3677" y="1135"/>
                </a:lnTo>
                <a:lnTo>
                  <a:pt x="3677" y="1130"/>
                </a:lnTo>
                <a:lnTo>
                  <a:pt x="3677" y="1130"/>
                </a:lnTo>
                <a:lnTo>
                  <a:pt x="3673" y="1126"/>
                </a:lnTo>
                <a:lnTo>
                  <a:pt x="3673" y="1126"/>
                </a:lnTo>
                <a:lnTo>
                  <a:pt x="3668" y="1126"/>
                </a:lnTo>
                <a:lnTo>
                  <a:pt x="3668" y="1126"/>
                </a:lnTo>
                <a:lnTo>
                  <a:pt x="3668" y="1126"/>
                </a:lnTo>
                <a:lnTo>
                  <a:pt x="3664" y="1126"/>
                </a:lnTo>
                <a:lnTo>
                  <a:pt x="3659" y="1121"/>
                </a:lnTo>
                <a:lnTo>
                  <a:pt x="3655" y="1121"/>
                </a:lnTo>
                <a:lnTo>
                  <a:pt x="3646" y="1121"/>
                </a:lnTo>
                <a:lnTo>
                  <a:pt x="3646" y="1121"/>
                </a:lnTo>
                <a:lnTo>
                  <a:pt x="3641" y="1117"/>
                </a:lnTo>
                <a:lnTo>
                  <a:pt x="3641" y="1112"/>
                </a:lnTo>
                <a:lnTo>
                  <a:pt x="3637" y="1112"/>
                </a:lnTo>
                <a:lnTo>
                  <a:pt x="3632" y="1103"/>
                </a:lnTo>
                <a:lnTo>
                  <a:pt x="3632" y="1099"/>
                </a:lnTo>
                <a:lnTo>
                  <a:pt x="3632" y="1099"/>
                </a:lnTo>
                <a:lnTo>
                  <a:pt x="3628" y="1090"/>
                </a:lnTo>
                <a:lnTo>
                  <a:pt x="3628" y="1090"/>
                </a:lnTo>
                <a:lnTo>
                  <a:pt x="3628" y="1085"/>
                </a:lnTo>
                <a:lnTo>
                  <a:pt x="3628" y="1085"/>
                </a:lnTo>
                <a:lnTo>
                  <a:pt x="3628" y="1085"/>
                </a:lnTo>
                <a:lnTo>
                  <a:pt x="3628" y="1081"/>
                </a:lnTo>
                <a:lnTo>
                  <a:pt x="3628" y="1076"/>
                </a:lnTo>
                <a:lnTo>
                  <a:pt x="3628" y="1076"/>
                </a:lnTo>
                <a:lnTo>
                  <a:pt x="3628" y="1076"/>
                </a:lnTo>
                <a:lnTo>
                  <a:pt x="3628" y="1076"/>
                </a:lnTo>
                <a:lnTo>
                  <a:pt x="3628" y="1076"/>
                </a:lnTo>
                <a:lnTo>
                  <a:pt x="3628" y="1076"/>
                </a:lnTo>
                <a:lnTo>
                  <a:pt x="3623" y="1076"/>
                </a:lnTo>
                <a:lnTo>
                  <a:pt x="3623" y="1076"/>
                </a:lnTo>
                <a:lnTo>
                  <a:pt x="3623" y="1076"/>
                </a:lnTo>
                <a:lnTo>
                  <a:pt x="3623" y="1081"/>
                </a:lnTo>
                <a:lnTo>
                  <a:pt x="3623" y="1081"/>
                </a:lnTo>
                <a:lnTo>
                  <a:pt x="3623" y="1081"/>
                </a:lnTo>
                <a:lnTo>
                  <a:pt x="3623" y="1085"/>
                </a:lnTo>
                <a:lnTo>
                  <a:pt x="3614" y="1090"/>
                </a:lnTo>
                <a:lnTo>
                  <a:pt x="3614" y="1094"/>
                </a:lnTo>
                <a:lnTo>
                  <a:pt x="3614" y="1094"/>
                </a:lnTo>
                <a:lnTo>
                  <a:pt x="3614" y="1094"/>
                </a:lnTo>
                <a:lnTo>
                  <a:pt x="3610" y="1099"/>
                </a:lnTo>
                <a:lnTo>
                  <a:pt x="3605" y="1103"/>
                </a:lnTo>
                <a:lnTo>
                  <a:pt x="3601" y="1108"/>
                </a:lnTo>
                <a:lnTo>
                  <a:pt x="3601" y="1108"/>
                </a:lnTo>
                <a:lnTo>
                  <a:pt x="3601" y="1108"/>
                </a:lnTo>
                <a:lnTo>
                  <a:pt x="3601" y="1108"/>
                </a:lnTo>
                <a:lnTo>
                  <a:pt x="3601" y="1112"/>
                </a:lnTo>
                <a:lnTo>
                  <a:pt x="3601" y="1112"/>
                </a:lnTo>
                <a:lnTo>
                  <a:pt x="3601" y="1112"/>
                </a:lnTo>
                <a:lnTo>
                  <a:pt x="3596" y="1117"/>
                </a:lnTo>
                <a:lnTo>
                  <a:pt x="3596" y="1117"/>
                </a:lnTo>
                <a:lnTo>
                  <a:pt x="3592" y="1117"/>
                </a:lnTo>
                <a:lnTo>
                  <a:pt x="3592" y="1117"/>
                </a:lnTo>
                <a:lnTo>
                  <a:pt x="3583" y="1117"/>
                </a:lnTo>
                <a:lnTo>
                  <a:pt x="3578" y="1117"/>
                </a:lnTo>
                <a:lnTo>
                  <a:pt x="3569" y="1117"/>
                </a:lnTo>
                <a:lnTo>
                  <a:pt x="3569" y="1117"/>
                </a:lnTo>
                <a:lnTo>
                  <a:pt x="3564" y="1121"/>
                </a:lnTo>
                <a:lnTo>
                  <a:pt x="3560" y="1121"/>
                </a:lnTo>
                <a:lnTo>
                  <a:pt x="3560" y="1121"/>
                </a:lnTo>
                <a:lnTo>
                  <a:pt x="3555" y="1121"/>
                </a:lnTo>
                <a:lnTo>
                  <a:pt x="3555" y="1117"/>
                </a:lnTo>
                <a:lnTo>
                  <a:pt x="3555" y="1117"/>
                </a:lnTo>
                <a:lnTo>
                  <a:pt x="3555" y="1117"/>
                </a:lnTo>
                <a:lnTo>
                  <a:pt x="3555" y="1117"/>
                </a:lnTo>
                <a:lnTo>
                  <a:pt x="3551" y="1117"/>
                </a:lnTo>
                <a:lnTo>
                  <a:pt x="3551" y="1112"/>
                </a:lnTo>
                <a:lnTo>
                  <a:pt x="3551" y="1117"/>
                </a:lnTo>
                <a:lnTo>
                  <a:pt x="3551" y="1117"/>
                </a:lnTo>
                <a:lnTo>
                  <a:pt x="3551" y="1112"/>
                </a:lnTo>
                <a:lnTo>
                  <a:pt x="3551" y="1112"/>
                </a:lnTo>
                <a:lnTo>
                  <a:pt x="3546" y="1112"/>
                </a:lnTo>
                <a:lnTo>
                  <a:pt x="3546" y="1112"/>
                </a:lnTo>
                <a:lnTo>
                  <a:pt x="3551" y="1112"/>
                </a:lnTo>
                <a:lnTo>
                  <a:pt x="3546" y="1108"/>
                </a:lnTo>
                <a:lnTo>
                  <a:pt x="3546" y="1108"/>
                </a:lnTo>
                <a:lnTo>
                  <a:pt x="3546" y="1108"/>
                </a:lnTo>
                <a:lnTo>
                  <a:pt x="3546" y="1108"/>
                </a:lnTo>
                <a:lnTo>
                  <a:pt x="3546" y="1108"/>
                </a:lnTo>
                <a:lnTo>
                  <a:pt x="3551" y="1103"/>
                </a:lnTo>
                <a:lnTo>
                  <a:pt x="3551" y="1103"/>
                </a:lnTo>
                <a:lnTo>
                  <a:pt x="3551" y="1099"/>
                </a:lnTo>
                <a:lnTo>
                  <a:pt x="3551" y="1099"/>
                </a:lnTo>
                <a:lnTo>
                  <a:pt x="3551" y="1094"/>
                </a:lnTo>
                <a:lnTo>
                  <a:pt x="3546" y="1094"/>
                </a:lnTo>
                <a:lnTo>
                  <a:pt x="3546" y="1094"/>
                </a:lnTo>
                <a:lnTo>
                  <a:pt x="3546" y="1090"/>
                </a:lnTo>
                <a:lnTo>
                  <a:pt x="3546" y="1090"/>
                </a:lnTo>
                <a:lnTo>
                  <a:pt x="3546" y="1085"/>
                </a:lnTo>
                <a:lnTo>
                  <a:pt x="3546" y="1085"/>
                </a:lnTo>
                <a:lnTo>
                  <a:pt x="3546" y="1081"/>
                </a:lnTo>
                <a:lnTo>
                  <a:pt x="3542" y="1081"/>
                </a:lnTo>
                <a:lnTo>
                  <a:pt x="3542" y="1081"/>
                </a:lnTo>
                <a:lnTo>
                  <a:pt x="3537" y="1081"/>
                </a:lnTo>
                <a:lnTo>
                  <a:pt x="3537" y="1090"/>
                </a:lnTo>
                <a:lnTo>
                  <a:pt x="3537" y="1090"/>
                </a:lnTo>
                <a:lnTo>
                  <a:pt x="3537" y="1094"/>
                </a:lnTo>
                <a:lnTo>
                  <a:pt x="3537" y="1094"/>
                </a:lnTo>
                <a:lnTo>
                  <a:pt x="3537" y="1094"/>
                </a:lnTo>
                <a:lnTo>
                  <a:pt x="3537" y="1099"/>
                </a:lnTo>
                <a:lnTo>
                  <a:pt x="3537" y="1103"/>
                </a:lnTo>
                <a:lnTo>
                  <a:pt x="3537" y="1103"/>
                </a:lnTo>
                <a:lnTo>
                  <a:pt x="3537" y="1103"/>
                </a:lnTo>
                <a:lnTo>
                  <a:pt x="3537" y="1103"/>
                </a:lnTo>
                <a:lnTo>
                  <a:pt x="3537" y="1103"/>
                </a:lnTo>
                <a:lnTo>
                  <a:pt x="3533" y="1099"/>
                </a:lnTo>
                <a:lnTo>
                  <a:pt x="3533" y="1094"/>
                </a:lnTo>
                <a:lnTo>
                  <a:pt x="3528" y="1094"/>
                </a:lnTo>
                <a:lnTo>
                  <a:pt x="3528" y="1090"/>
                </a:lnTo>
                <a:lnTo>
                  <a:pt x="3528" y="1090"/>
                </a:lnTo>
                <a:lnTo>
                  <a:pt x="3524" y="1085"/>
                </a:lnTo>
                <a:lnTo>
                  <a:pt x="3524" y="1085"/>
                </a:lnTo>
                <a:lnTo>
                  <a:pt x="3524" y="1085"/>
                </a:lnTo>
                <a:lnTo>
                  <a:pt x="3524" y="1081"/>
                </a:lnTo>
                <a:lnTo>
                  <a:pt x="3524" y="1081"/>
                </a:lnTo>
                <a:lnTo>
                  <a:pt x="3524" y="1081"/>
                </a:lnTo>
                <a:lnTo>
                  <a:pt x="3524" y="1081"/>
                </a:lnTo>
                <a:lnTo>
                  <a:pt x="3524" y="1081"/>
                </a:lnTo>
                <a:lnTo>
                  <a:pt x="3524" y="1076"/>
                </a:lnTo>
                <a:lnTo>
                  <a:pt x="3524" y="1076"/>
                </a:lnTo>
                <a:lnTo>
                  <a:pt x="3524" y="1076"/>
                </a:lnTo>
                <a:lnTo>
                  <a:pt x="3519" y="1072"/>
                </a:lnTo>
                <a:lnTo>
                  <a:pt x="3519" y="1072"/>
                </a:lnTo>
                <a:lnTo>
                  <a:pt x="3519" y="1072"/>
                </a:lnTo>
                <a:lnTo>
                  <a:pt x="3519" y="1072"/>
                </a:lnTo>
                <a:lnTo>
                  <a:pt x="3519" y="1072"/>
                </a:lnTo>
                <a:lnTo>
                  <a:pt x="3524" y="1072"/>
                </a:lnTo>
                <a:lnTo>
                  <a:pt x="3524" y="1072"/>
                </a:lnTo>
                <a:lnTo>
                  <a:pt x="3519" y="1067"/>
                </a:lnTo>
                <a:lnTo>
                  <a:pt x="3515" y="1063"/>
                </a:lnTo>
                <a:lnTo>
                  <a:pt x="3510" y="1063"/>
                </a:lnTo>
                <a:lnTo>
                  <a:pt x="3510" y="1063"/>
                </a:lnTo>
                <a:lnTo>
                  <a:pt x="3506" y="1058"/>
                </a:lnTo>
                <a:lnTo>
                  <a:pt x="3506" y="1054"/>
                </a:lnTo>
                <a:lnTo>
                  <a:pt x="3506" y="1054"/>
                </a:lnTo>
                <a:lnTo>
                  <a:pt x="3506" y="1054"/>
                </a:lnTo>
                <a:lnTo>
                  <a:pt x="3501" y="1054"/>
                </a:lnTo>
                <a:lnTo>
                  <a:pt x="3501" y="1054"/>
                </a:lnTo>
                <a:lnTo>
                  <a:pt x="3497" y="1049"/>
                </a:lnTo>
                <a:lnTo>
                  <a:pt x="3497" y="1049"/>
                </a:lnTo>
                <a:lnTo>
                  <a:pt x="3497" y="1049"/>
                </a:lnTo>
                <a:lnTo>
                  <a:pt x="3497" y="1049"/>
                </a:lnTo>
                <a:lnTo>
                  <a:pt x="3497" y="1044"/>
                </a:lnTo>
                <a:lnTo>
                  <a:pt x="3492" y="1044"/>
                </a:lnTo>
                <a:lnTo>
                  <a:pt x="3492" y="1040"/>
                </a:lnTo>
                <a:lnTo>
                  <a:pt x="3492" y="1035"/>
                </a:lnTo>
                <a:lnTo>
                  <a:pt x="3488" y="1035"/>
                </a:lnTo>
                <a:lnTo>
                  <a:pt x="3488" y="1035"/>
                </a:lnTo>
                <a:lnTo>
                  <a:pt x="3488" y="1031"/>
                </a:lnTo>
                <a:lnTo>
                  <a:pt x="3488" y="1031"/>
                </a:lnTo>
                <a:lnTo>
                  <a:pt x="3488" y="1026"/>
                </a:lnTo>
                <a:lnTo>
                  <a:pt x="3483" y="1026"/>
                </a:lnTo>
                <a:lnTo>
                  <a:pt x="3483" y="1022"/>
                </a:lnTo>
                <a:lnTo>
                  <a:pt x="3483" y="1022"/>
                </a:lnTo>
                <a:lnTo>
                  <a:pt x="3483" y="1022"/>
                </a:lnTo>
                <a:lnTo>
                  <a:pt x="3479" y="1017"/>
                </a:lnTo>
                <a:lnTo>
                  <a:pt x="3479" y="1017"/>
                </a:lnTo>
                <a:lnTo>
                  <a:pt x="3479" y="1017"/>
                </a:lnTo>
                <a:lnTo>
                  <a:pt x="3474" y="1017"/>
                </a:lnTo>
                <a:lnTo>
                  <a:pt x="3474" y="1017"/>
                </a:lnTo>
                <a:lnTo>
                  <a:pt x="3479" y="1017"/>
                </a:lnTo>
                <a:lnTo>
                  <a:pt x="3479" y="1013"/>
                </a:lnTo>
                <a:lnTo>
                  <a:pt x="3479" y="1017"/>
                </a:lnTo>
                <a:lnTo>
                  <a:pt x="3483" y="1017"/>
                </a:lnTo>
                <a:lnTo>
                  <a:pt x="3483" y="1017"/>
                </a:lnTo>
                <a:lnTo>
                  <a:pt x="3483" y="1013"/>
                </a:lnTo>
                <a:lnTo>
                  <a:pt x="3479" y="1013"/>
                </a:lnTo>
                <a:lnTo>
                  <a:pt x="3479" y="1013"/>
                </a:lnTo>
                <a:lnTo>
                  <a:pt x="3479" y="1008"/>
                </a:lnTo>
                <a:lnTo>
                  <a:pt x="3479" y="1008"/>
                </a:lnTo>
                <a:lnTo>
                  <a:pt x="3479" y="1008"/>
                </a:lnTo>
                <a:lnTo>
                  <a:pt x="3479" y="1008"/>
                </a:lnTo>
                <a:lnTo>
                  <a:pt x="3479" y="1008"/>
                </a:lnTo>
                <a:lnTo>
                  <a:pt x="3483" y="1008"/>
                </a:lnTo>
                <a:lnTo>
                  <a:pt x="3488" y="1008"/>
                </a:lnTo>
                <a:lnTo>
                  <a:pt x="3488" y="1008"/>
                </a:lnTo>
                <a:lnTo>
                  <a:pt x="3488" y="1008"/>
                </a:lnTo>
                <a:lnTo>
                  <a:pt x="3488" y="1008"/>
                </a:lnTo>
                <a:lnTo>
                  <a:pt x="3492" y="1008"/>
                </a:lnTo>
                <a:lnTo>
                  <a:pt x="3492" y="1008"/>
                </a:lnTo>
                <a:lnTo>
                  <a:pt x="3492" y="1004"/>
                </a:lnTo>
                <a:lnTo>
                  <a:pt x="3492" y="1004"/>
                </a:lnTo>
                <a:lnTo>
                  <a:pt x="3492" y="999"/>
                </a:lnTo>
                <a:lnTo>
                  <a:pt x="3492" y="999"/>
                </a:lnTo>
                <a:lnTo>
                  <a:pt x="3492" y="999"/>
                </a:lnTo>
                <a:lnTo>
                  <a:pt x="3492" y="999"/>
                </a:lnTo>
                <a:lnTo>
                  <a:pt x="3497" y="999"/>
                </a:lnTo>
                <a:lnTo>
                  <a:pt x="3497" y="999"/>
                </a:lnTo>
                <a:lnTo>
                  <a:pt x="3497" y="999"/>
                </a:lnTo>
                <a:lnTo>
                  <a:pt x="3497" y="999"/>
                </a:lnTo>
                <a:lnTo>
                  <a:pt x="3497" y="999"/>
                </a:lnTo>
                <a:lnTo>
                  <a:pt x="3497" y="999"/>
                </a:lnTo>
                <a:lnTo>
                  <a:pt x="3492" y="999"/>
                </a:lnTo>
                <a:lnTo>
                  <a:pt x="3497" y="999"/>
                </a:lnTo>
                <a:lnTo>
                  <a:pt x="3497" y="999"/>
                </a:lnTo>
                <a:lnTo>
                  <a:pt x="3501" y="1004"/>
                </a:lnTo>
                <a:lnTo>
                  <a:pt x="3506" y="1008"/>
                </a:lnTo>
                <a:lnTo>
                  <a:pt x="3510" y="1004"/>
                </a:lnTo>
                <a:lnTo>
                  <a:pt x="3510" y="1004"/>
                </a:lnTo>
                <a:lnTo>
                  <a:pt x="3515" y="1008"/>
                </a:lnTo>
                <a:lnTo>
                  <a:pt x="3515" y="1008"/>
                </a:lnTo>
                <a:lnTo>
                  <a:pt x="3515" y="1008"/>
                </a:lnTo>
                <a:lnTo>
                  <a:pt x="3519" y="1013"/>
                </a:lnTo>
                <a:lnTo>
                  <a:pt x="3524" y="1017"/>
                </a:lnTo>
                <a:lnTo>
                  <a:pt x="3524" y="1017"/>
                </a:lnTo>
                <a:lnTo>
                  <a:pt x="3524" y="1017"/>
                </a:lnTo>
                <a:lnTo>
                  <a:pt x="3524" y="1022"/>
                </a:lnTo>
                <a:lnTo>
                  <a:pt x="3524" y="1022"/>
                </a:lnTo>
                <a:lnTo>
                  <a:pt x="3528" y="1022"/>
                </a:lnTo>
                <a:lnTo>
                  <a:pt x="3528" y="1026"/>
                </a:lnTo>
                <a:lnTo>
                  <a:pt x="3528" y="1026"/>
                </a:lnTo>
                <a:lnTo>
                  <a:pt x="3528" y="1026"/>
                </a:lnTo>
                <a:lnTo>
                  <a:pt x="3528" y="1026"/>
                </a:lnTo>
                <a:lnTo>
                  <a:pt x="3533" y="1031"/>
                </a:lnTo>
                <a:lnTo>
                  <a:pt x="3533" y="1031"/>
                </a:lnTo>
                <a:lnTo>
                  <a:pt x="3533" y="1035"/>
                </a:lnTo>
                <a:lnTo>
                  <a:pt x="3533" y="1035"/>
                </a:lnTo>
                <a:lnTo>
                  <a:pt x="3537" y="1040"/>
                </a:lnTo>
                <a:lnTo>
                  <a:pt x="3537" y="1040"/>
                </a:lnTo>
                <a:lnTo>
                  <a:pt x="3542" y="1044"/>
                </a:lnTo>
                <a:lnTo>
                  <a:pt x="3542" y="1049"/>
                </a:lnTo>
                <a:lnTo>
                  <a:pt x="3546" y="1049"/>
                </a:lnTo>
                <a:lnTo>
                  <a:pt x="3546" y="1049"/>
                </a:lnTo>
                <a:lnTo>
                  <a:pt x="3551" y="1049"/>
                </a:lnTo>
                <a:lnTo>
                  <a:pt x="3555" y="1049"/>
                </a:lnTo>
                <a:lnTo>
                  <a:pt x="3560" y="1054"/>
                </a:lnTo>
                <a:lnTo>
                  <a:pt x="3560" y="1054"/>
                </a:lnTo>
                <a:lnTo>
                  <a:pt x="3560" y="1054"/>
                </a:lnTo>
                <a:lnTo>
                  <a:pt x="3564" y="1058"/>
                </a:lnTo>
                <a:lnTo>
                  <a:pt x="3569" y="1063"/>
                </a:lnTo>
                <a:lnTo>
                  <a:pt x="3573" y="1063"/>
                </a:lnTo>
                <a:lnTo>
                  <a:pt x="3578" y="1063"/>
                </a:lnTo>
                <a:lnTo>
                  <a:pt x="3578" y="1067"/>
                </a:lnTo>
                <a:lnTo>
                  <a:pt x="3583" y="1067"/>
                </a:lnTo>
                <a:lnTo>
                  <a:pt x="3583" y="1067"/>
                </a:lnTo>
                <a:lnTo>
                  <a:pt x="3587" y="1067"/>
                </a:lnTo>
                <a:lnTo>
                  <a:pt x="3592" y="1067"/>
                </a:lnTo>
                <a:lnTo>
                  <a:pt x="3596" y="1072"/>
                </a:lnTo>
                <a:lnTo>
                  <a:pt x="3596" y="1072"/>
                </a:lnTo>
                <a:lnTo>
                  <a:pt x="3601" y="1072"/>
                </a:lnTo>
                <a:lnTo>
                  <a:pt x="3601" y="1072"/>
                </a:lnTo>
                <a:lnTo>
                  <a:pt x="3605" y="1067"/>
                </a:lnTo>
                <a:lnTo>
                  <a:pt x="3610" y="1067"/>
                </a:lnTo>
                <a:lnTo>
                  <a:pt x="3610" y="1067"/>
                </a:lnTo>
                <a:lnTo>
                  <a:pt x="3610" y="1067"/>
                </a:lnTo>
                <a:lnTo>
                  <a:pt x="3614" y="1063"/>
                </a:lnTo>
                <a:lnTo>
                  <a:pt x="3614" y="1063"/>
                </a:lnTo>
                <a:lnTo>
                  <a:pt x="3619" y="1063"/>
                </a:lnTo>
                <a:lnTo>
                  <a:pt x="3619" y="1058"/>
                </a:lnTo>
                <a:lnTo>
                  <a:pt x="3623" y="1058"/>
                </a:lnTo>
                <a:lnTo>
                  <a:pt x="3623" y="1058"/>
                </a:lnTo>
                <a:lnTo>
                  <a:pt x="3632" y="1058"/>
                </a:lnTo>
                <a:lnTo>
                  <a:pt x="3632" y="1058"/>
                </a:lnTo>
                <a:lnTo>
                  <a:pt x="3632" y="1063"/>
                </a:lnTo>
                <a:lnTo>
                  <a:pt x="3637" y="1063"/>
                </a:lnTo>
                <a:lnTo>
                  <a:pt x="3637" y="1067"/>
                </a:lnTo>
                <a:lnTo>
                  <a:pt x="3637" y="1067"/>
                </a:lnTo>
                <a:lnTo>
                  <a:pt x="3641" y="1072"/>
                </a:lnTo>
                <a:lnTo>
                  <a:pt x="3641" y="1076"/>
                </a:lnTo>
                <a:lnTo>
                  <a:pt x="3641" y="1081"/>
                </a:lnTo>
                <a:lnTo>
                  <a:pt x="3641" y="1081"/>
                </a:lnTo>
                <a:lnTo>
                  <a:pt x="3646" y="1085"/>
                </a:lnTo>
                <a:lnTo>
                  <a:pt x="3650" y="1085"/>
                </a:lnTo>
                <a:lnTo>
                  <a:pt x="3655" y="1085"/>
                </a:lnTo>
                <a:lnTo>
                  <a:pt x="3655" y="1085"/>
                </a:lnTo>
                <a:lnTo>
                  <a:pt x="3655" y="1090"/>
                </a:lnTo>
                <a:lnTo>
                  <a:pt x="3659" y="1090"/>
                </a:lnTo>
                <a:lnTo>
                  <a:pt x="3659" y="1090"/>
                </a:lnTo>
                <a:lnTo>
                  <a:pt x="3664" y="1090"/>
                </a:lnTo>
                <a:lnTo>
                  <a:pt x="3668" y="1090"/>
                </a:lnTo>
                <a:lnTo>
                  <a:pt x="3673" y="1090"/>
                </a:lnTo>
                <a:lnTo>
                  <a:pt x="3677" y="1090"/>
                </a:lnTo>
                <a:lnTo>
                  <a:pt x="3682" y="1090"/>
                </a:lnTo>
                <a:lnTo>
                  <a:pt x="3682" y="1090"/>
                </a:lnTo>
                <a:lnTo>
                  <a:pt x="3686" y="1090"/>
                </a:lnTo>
                <a:lnTo>
                  <a:pt x="3686" y="1094"/>
                </a:lnTo>
                <a:lnTo>
                  <a:pt x="3691" y="1090"/>
                </a:lnTo>
                <a:lnTo>
                  <a:pt x="3695" y="1094"/>
                </a:lnTo>
                <a:lnTo>
                  <a:pt x="3700" y="1090"/>
                </a:lnTo>
                <a:lnTo>
                  <a:pt x="3700" y="1090"/>
                </a:lnTo>
                <a:lnTo>
                  <a:pt x="3700" y="1094"/>
                </a:lnTo>
                <a:lnTo>
                  <a:pt x="3700" y="1094"/>
                </a:lnTo>
                <a:lnTo>
                  <a:pt x="3709" y="1094"/>
                </a:lnTo>
                <a:lnTo>
                  <a:pt x="3714" y="1094"/>
                </a:lnTo>
                <a:lnTo>
                  <a:pt x="3714" y="1099"/>
                </a:lnTo>
                <a:lnTo>
                  <a:pt x="3718" y="1094"/>
                </a:lnTo>
                <a:lnTo>
                  <a:pt x="3718" y="1094"/>
                </a:lnTo>
                <a:lnTo>
                  <a:pt x="3718" y="1094"/>
                </a:lnTo>
                <a:lnTo>
                  <a:pt x="3723" y="1094"/>
                </a:lnTo>
                <a:lnTo>
                  <a:pt x="3727" y="1094"/>
                </a:lnTo>
                <a:lnTo>
                  <a:pt x="3727" y="1094"/>
                </a:lnTo>
                <a:lnTo>
                  <a:pt x="3727" y="1094"/>
                </a:lnTo>
                <a:lnTo>
                  <a:pt x="3727" y="1094"/>
                </a:lnTo>
                <a:lnTo>
                  <a:pt x="3732" y="1094"/>
                </a:lnTo>
                <a:lnTo>
                  <a:pt x="3732" y="1094"/>
                </a:lnTo>
                <a:lnTo>
                  <a:pt x="3732" y="1094"/>
                </a:lnTo>
                <a:lnTo>
                  <a:pt x="3732" y="1094"/>
                </a:lnTo>
                <a:lnTo>
                  <a:pt x="3736" y="1094"/>
                </a:lnTo>
                <a:lnTo>
                  <a:pt x="3741" y="1094"/>
                </a:lnTo>
                <a:lnTo>
                  <a:pt x="3745" y="1094"/>
                </a:lnTo>
                <a:lnTo>
                  <a:pt x="3745" y="1094"/>
                </a:lnTo>
                <a:lnTo>
                  <a:pt x="3750" y="1094"/>
                </a:lnTo>
                <a:lnTo>
                  <a:pt x="3750" y="1094"/>
                </a:lnTo>
                <a:lnTo>
                  <a:pt x="3750" y="1090"/>
                </a:lnTo>
                <a:lnTo>
                  <a:pt x="3754" y="1090"/>
                </a:lnTo>
                <a:lnTo>
                  <a:pt x="3754" y="1090"/>
                </a:lnTo>
                <a:lnTo>
                  <a:pt x="3759" y="1090"/>
                </a:lnTo>
                <a:lnTo>
                  <a:pt x="3759" y="1090"/>
                </a:lnTo>
                <a:lnTo>
                  <a:pt x="3759" y="1090"/>
                </a:lnTo>
                <a:lnTo>
                  <a:pt x="3759" y="1090"/>
                </a:lnTo>
                <a:lnTo>
                  <a:pt x="3768" y="1094"/>
                </a:lnTo>
                <a:lnTo>
                  <a:pt x="3768" y="1094"/>
                </a:lnTo>
                <a:lnTo>
                  <a:pt x="3768" y="1094"/>
                </a:lnTo>
                <a:lnTo>
                  <a:pt x="3772" y="1090"/>
                </a:lnTo>
                <a:lnTo>
                  <a:pt x="3777" y="1090"/>
                </a:lnTo>
                <a:lnTo>
                  <a:pt x="3781" y="1090"/>
                </a:lnTo>
                <a:lnTo>
                  <a:pt x="3786" y="1090"/>
                </a:lnTo>
                <a:lnTo>
                  <a:pt x="3790" y="1090"/>
                </a:lnTo>
                <a:lnTo>
                  <a:pt x="3795" y="1090"/>
                </a:lnTo>
                <a:lnTo>
                  <a:pt x="3795" y="1090"/>
                </a:lnTo>
                <a:lnTo>
                  <a:pt x="3795" y="1090"/>
                </a:lnTo>
                <a:lnTo>
                  <a:pt x="3799" y="1090"/>
                </a:lnTo>
                <a:lnTo>
                  <a:pt x="3795" y="1090"/>
                </a:lnTo>
                <a:lnTo>
                  <a:pt x="3795" y="1085"/>
                </a:lnTo>
                <a:lnTo>
                  <a:pt x="3790" y="1090"/>
                </a:lnTo>
                <a:lnTo>
                  <a:pt x="3795" y="1085"/>
                </a:lnTo>
                <a:lnTo>
                  <a:pt x="3795" y="1085"/>
                </a:lnTo>
                <a:lnTo>
                  <a:pt x="3795" y="1085"/>
                </a:lnTo>
                <a:lnTo>
                  <a:pt x="3795" y="1085"/>
                </a:lnTo>
                <a:lnTo>
                  <a:pt x="3799" y="1090"/>
                </a:lnTo>
                <a:lnTo>
                  <a:pt x="3799" y="1090"/>
                </a:lnTo>
                <a:lnTo>
                  <a:pt x="3804" y="1094"/>
                </a:lnTo>
                <a:lnTo>
                  <a:pt x="3804" y="1094"/>
                </a:lnTo>
                <a:lnTo>
                  <a:pt x="3804" y="1099"/>
                </a:lnTo>
                <a:lnTo>
                  <a:pt x="3804" y="1099"/>
                </a:lnTo>
                <a:lnTo>
                  <a:pt x="3813" y="1099"/>
                </a:lnTo>
                <a:lnTo>
                  <a:pt x="3813" y="1103"/>
                </a:lnTo>
                <a:lnTo>
                  <a:pt x="3817" y="1108"/>
                </a:lnTo>
                <a:lnTo>
                  <a:pt x="3817" y="1112"/>
                </a:lnTo>
                <a:lnTo>
                  <a:pt x="3817" y="1112"/>
                </a:lnTo>
                <a:lnTo>
                  <a:pt x="3817" y="1112"/>
                </a:lnTo>
                <a:lnTo>
                  <a:pt x="3817" y="1117"/>
                </a:lnTo>
                <a:lnTo>
                  <a:pt x="3817" y="1117"/>
                </a:lnTo>
                <a:lnTo>
                  <a:pt x="3817" y="1117"/>
                </a:lnTo>
                <a:lnTo>
                  <a:pt x="3822" y="1117"/>
                </a:lnTo>
                <a:lnTo>
                  <a:pt x="3822" y="1117"/>
                </a:lnTo>
                <a:lnTo>
                  <a:pt x="3822" y="1117"/>
                </a:lnTo>
                <a:lnTo>
                  <a:pt x="3822" y="1117"/>
                </a:lnTo>
                <a:lnTo>
                  <a:pt x="3822" y="1121"/>
                </a:lnTo>
                <a:lnTo>
                  <a:pt x="3826" y="1117"/>
                </a:lnTo>
                <a:lnTo>
                  <a:pt x="3826" y="1117"/>
                </a:lnTo>
                <a:lnTo>
                  <a:pt x="3826" y="1117"/>
                </a:lnTo>
                <a:lnTo>
                  <a:pt x="3831" y="1117"/>
                </a:lnTo>
                <a:lnTo>
                  <a:pt x="3831" y="1117"/>
                </a:lnTo>
                <a:lnTo>
                  <a:pt x="3831" y="1121"/>
                </a:lnTo>
                <a:lnTo>
                  <a:pt x="3831" y="1121"/>
                </a:lnTo>
                <a:lnTo>
                  <a:pt x="3831" y="1121"/>
                </a:lnTo>
                <a:lnTo>
                  <a:pt x="3831" y="1117"/>
                </a:lnTo>
                <a:lnTo>
                  <a:pt x="3831" y="1121"/>
                </a:lnTo>
                <a:lnTo>
                  <a:pt x="3835" y="1121"/>
                </a:lnTo>
                <a:lnTo>
                  <a:pt x="3835" y="1121"/>
                </a:lnTo>
                <a:lnTo>
                  <a:pt x="3835" y="1121"/>
                </a:lnTo>
                <a:lnTo>
                  <a:pt x="3835" y="1121"/>
                </a:lnTo>
                <a:lnTo>
                  <a:pt x="3840" y="1121"/>
                </a:lnTo>
                <a:lnTo>
                  <a:pt x="3840" y="1117"/>
                </a:lnTo>
                <a:lnTo>
                  <a:pt x="3840" y="1121"/>
                </a:lnTo>
                <a:lnTo>
                  <a:pt x="3835" y="1121"/>
                </a:lnTo>
                <a:lnTo>
                  <a:pt x="3835" y="1126"/>
                </a:lnTo>
                <a:lnTo>
                  <a:pt x="3840" y="1126"/>
                </a:lnTo>
                <a:lnTo>
                  <a:pt x="3840" y="1130"/>
                </a:lnTo>
                <a:lnTo>
                  <a:pt x="3845" y="1135"/>
                </a:lnTo>
                <a:lnTo>
                  <a:pt x="3854" y="1139"/>
                </a:lnTo>
                <a:lnTo>
                  <a:pt x="3863" y="1139"/>
                </a:lnTo>
                <a:lnTo>
                  <a:pt x="3863" y="1139"/>
                </a:lnTo>
                <a:lnTo>
                  <a:pt x="3863" y="1135"/>
                </a:lnTo>
                <a:lnTo>
                  <a:pt x="3867" y="1135"/>
                </a:lnTo>
                <a:lnTo>
                  <a:pt x="3867" y="1135"/>
                </a:lnTo>
                <a:lnTo>
                  <a:pt x="3872" y="1135"/>
                </a:lnTo>
                <a:lnTo>
                  <a:pt x="3872" y="1135"/>
                </a:lnTo>
                <a:lnTo>
                  <a:pt x="3872" y="1135"/>
                </a:lnTo>
                <a:lnTo>
                  <a:pt x="3872" y="1135"/>
                </a:lnTo>
                <a:lnTo>
                  <a:pt x="3872" y="1130"/>
                </a:lnTo>
                <a:lnTo>
                  <a:pt x="3872" y="1130"/>
                </a:lnTo>
                <a:lnTo>
                  <a:pt x="3872" y="1135"/>
                </a:lnTo>
                <a:lnTo>
                  <a:pt x="3876" y="1135"/>
                </a:lnTo>
                <a:lnTo>
                  <a:pt x="3872" y="1135"/>
                </a:lnTo>
                <a:lnTo>
                  <a:pt x="3872" y="1139"/>
                </a:lnTo>
                <a:lnTo>
                  <a:pt x="3872" y="1144"/>
                </a:lnTo>
                <a:lnTo>
                  <a:pt x="3867" y="1144"/>
                </a:lnTo>
                <a:lnTo>
                  <a:pt x="3867" y="1144"/>
                </a:lnTo>
                <a:lnTo>
                  <a:pt x="3863" y="1144"/>
                </a:lnTo>
                <a:lnTo>
                  <a:pt x="3863" y="1144"/>
                </a:lnTo>
                <a:lnTo>
                  <a:pt x="3863" y="1144"/>
                </a:lnTo>
                <a:lnTo>
                  <a:pt x="3858" y="1144"/>
                </a:lnTo>
                <a:lnTo>
                  <a:pt x="3854" y="1148"/>
                </a:lnTo>
                <a:lnTo>
                  <a:pt x="3854" y="1148"/>
                </a:lnTo>
                <a:lnTo>
                  <a:pt x="3854" y="1148"/>
                </a:lnTo>
                <a:lnTo>
                  <a:pt x="3854" y="1144"/>
                </a:lnTo>
                <a:lnTo>
                  <a:pt x="3849" y="1144"/>
                </a:lnTo>
                <a:lnTo>
                  <a:pt x="3849" y="1148"/>
                </a:lnTo>
                <a:lnTo>
                  <a:pt x="3849" y="1148"/>
                </a:lnTo>
                <a:lnTo>
                  <a:pt x="3849" y="1148"/>
                </a:lnTo>
                <a:lnTo>
                  <a:pt x="3854" y="1153"/>
                </a:lnTo>
                <a:lnTo>
                  <a:pt x="3858" y="1158"/>
                </a:lnTo>
                <a:lnTo>
                  <a:pt x="3863" y="1158"/>
                </a:lnTo>
                <a:lnTo>
                  <a:pt x="3867" y="1162"/>
                </a:lnTo>
                <a:lnTo>
                  <a:pt x="3872" y="1171"/>
                </a:lnTo>
                <a:lnTo>
                  <a:pt x="3872" y="1171"/>
                </a:lnTo>
                <a:lnTo>
                  <a:pt x="3881" y="1176"/>
                </a:lnTo>
                <a:lnTo>
                  <a:pt x="3885" y="1176"/>
                </a:lnTo>
                <a:lnTo>
                  <a:pt x="3885" y="1176"/>
                </a:lnTo>
                <a:lnTo>
                  <a:pt x="3890" y="1176"/>
                </a:lnTo>
                <a:lnTo>
                  <a:pt x="3894" y="1176"/>
                </a:lnTo>
                <a:lnTo>
                  <a:pt x="3899" y="1171"/>
                </a:lnTo>
                <a:lnTo>
                  <a:pt x="3903" y="1171"/>
                </a:lnTo>
                <a:lnTo>
                  <a:pt x="3908" y="1167"/>
                </a:lnTo>
                <a:lnTo>
                  <a:pt x="3908" y="1162"/>
                </a:lnTo>
                <a:lnTo>
                  <a:pt x="3908" y="1158"/>
                </a:lnTo>
                <a:lnTo>
                  <a:pt x="3908" y="1158"/>
                </a:lnTo>
                <a:lnTo>
                  <a:pt x="3908" y="1158"/>
                </a:lnTo>
                <a:lnTo>
                  <a:pt x="3903" y="1158"/>
                </a:lnTo>
                <a:lnTo>
                  <a:pt x="3903" y="1158"/>
                </a:lnTo>
                <a:lnTo>
                  <a:pt x="3903" y="1158"/>
                </a:lnTo>
                <a:lnTo>
                  <a:pt x="3903" y="1153"/>
                </a:lnTo>
                <a:lnTo>
                  <a:pt x="3903" y="1153"/>
                </a:lnTo>
                <a:lnTo>
                  <a:pt x="3908" y="1153"/>
                </a:lnTo>
                <a:lnTo>
                  <a:pt x="3908" y="1153"/>
                </a:lnTo>
                <a:lnTo>
                  <a:pt x="3908" y="1148"/>
                </a:lnTo>
                <a:lnTo>
                  <a:pt x="3903" y="1148"/>
                </a:lnTo>
                <a:lnTo>
                  <a:pt x="3903" y="1148"/>
                </a:lnTo>
                <a:lnTo>
                  <a:pt x="3908" y="1148"/>
                </a:lnTo>
                <a:lnTo>
                  <a:pt x="3908" y="1148"/>
                </a:lnTo>
                <a:lnTo>
                  <a:pt x="3912" y="1148"/>
                </a:lnTo>
                <a:lnTo>
                  <a:pt x="3912" y="1148"/>
                </a:lnTo>
                <a:lnTo>
                  <a:pt x="3917" y="1148"/>
                </a:lnTo>
                <a:lnTo>
                  <a:pt x="3912" y="1148"/>
                </a:lnTo>
                <a:lnTo>
                  <a:pt x="3912" y="1148"/>
                </a:lnTo>
                <a:lnTo>
                  <a:pt x="3912" y="1148"/>
                </a:lnTo>
                <a:lnTo>
                  <a:pt x="3912" y="1153"/>
                </a:lnTo>
                <a:lnTo>
                  <a:pt x="3912" y="1153"/>
                </a:lnTo>
                <a:lnTo>
                  <a:pt x="3912" y="1153"/>
                </a:lnTo>
                <a:lnTo>
                  <a:pt x="3912" y="1153"/>
                </a:lnTo>
                <a:lnTo>
                  <a:pt x="3912" y="1153"/>
                </a:lnTo>
                <a:lnTo>
                  <a:pt x="3912" y="1158"/>
                </a:lnTo>
                <a:lnTo>
                  <a:pt x="3917" y="1158"/>
                </a:lnTo>
                <a:lnTo>
                  <a:pt x="3921" y="1158"/>
                </a:lnTo>
                <a:lnTo>
                  <a:pt x="3921" y="1158"/>
                </a:lnTo>
                <a:lnTo>
                  <a:pt x="3921" y="1158"/>
                </a:lnTo>
                <a:lnTo>
                  <a:pt x="3917" y="1158"/>
                </a:lnTo>
                <a:lnTo>
                  <a:pt x="3917" y="1162"/>
                </a:lnTo>
                <a:lnTo>
                  <a:pt x="3912" y="1162"/>
                </a:lnTo>
                <a:lnTo>
                  <a:pt x="3917" y="1162"/>
                </a:lnTo>
                <a:lnTo>
                  <a:pt x="3917" y="1162"/>
                </a:lnTo>
                <a:lnTo>
                  <a:pt x="3917" y="1162"/>
                </a:lnTo>
                <a:lnTo>
                  <a:pt x="3917" y="1167"/>
                </a:lnTo>
                <a:lnTo>
                  <a:pt x="3917" y="1167"/>
                </a:lnTo>
                <a:lnTo>
                  <a:pt x="3917" y="1171"/>
                </a:lnTo>
                <a:lnTo>
                  <a:pt x="3917" y="1171"/>
                </a:lnTo>
                <a:lnTo>
                  <a:pt x="3917" y="1171"/>
                </a:lnTo>
                <a:lnTo>
                  <a:pt x="3921" y="1171"/>
                </a:lnTo>
                <a:lnTo>
                  <a:pt x="3921" y="1176"/>
                </a:lnTo>
                <a:lnTo>
                  <a:pt x="3921" y="1176"/>
                </a:lnTo>
                <a:lnTo>
                  <a:pt x="3921" y="1180"/>
                </a:lnTo>
                <a:lnTo>
                  <a:pt x="3921" y="1189"/>
                </a:lnTo>
                <a:lnTo>
                  <a:pt x="3921" y="1194"/>
                </a:lnTo>
                <a:lnTo>
                  <a:pt x="3921" y="1194"/>
                </a:lnTo>
                <a:lnTo>
                  <a:pt x="3921" y="1194"/>
                </a:lnTo>
                <a:lnTo>
                  <a:pt x="3921" y="1198"/>
                </a:lnTo>
                <a:lnTo>
                  <a:pt x="3921" y="1198"/>
                </a:lnTo>
                <a:lnTo>
                  <a:pt x="3921" y="1203"/>
                </a:lnTo>
                <a:lnTo>
                  <a:pt x="3921" y="1203"/>
                </a:lnTo>
                <a:lnTo>
                  <a:pt x="3921" y="1203"/>
                </a:lnTo>
                <a:lnTo>
                  <a:pt x="3926" y="1203"/>
                </a:lnTo>
                <a:lnTo>
                  <a:pt x="3926" y="1203"/>
                </a:lnTo>
                <a:lnTo>
                  <a:pt x="3926" y="1207"/>
                </a:lnTo>
                <a:lnTo>
                  <a:pt x="3926" y="1207"/>
                </a:lnTo>
                <a:lnTo>
                  <a:pt x="3926" y="1207"/>
                </a:lnTo>
                <a:lnTo>
                  <a:pt x="3926" y="1212"/>
                </a:lnTo>
                <a:lnTo>
                  <a:pt x="3926" y="1212"/>
                </a:lnTo>
                <a:lnTo>
                  <a:pt x="3926" y="1207"/>
                </a:lnTo>
                <a:lnTo>
                  <a:pt x="3926" y="1212"/>
                </a:lnTo>
                <a:lnTo>
                  <a:pt x="3926" y="1212"/>
                </a:lnTo>
                <a:lnTo>
                  <a:pt x="3926" y="1216"/>
                </a:lnTo>
                <a:lnTo>
                  <a:pt x="3926" y="1216"/>
                </a:lnTo>
                <a:lnTo>
                  <a:pt x="3926" y="1216"/>
                </a:lnTo>
                <a:lnTo>
                  <a:pt x="3926" y="1216"/>
                </a:lnTo>
                <a:lnTo>
                  <a:pt x="3930" y="1221"/>
                </a:lnTo>
                <a:lnTo>
                  <a:pt x="3930" y="1225"/>
                </a:lnTo>
                <a:lnTo>
                  <a:pt x="3930" y="1225"/>
                </a:lnTo>
                <a:lnTo>
                  <a:pt x="3930" y="1230"/>
                </a:lnTo>
                <a:lnTo>
                  <a:pt x="3935" y="1234"/>
                </a:lnTo>
                <a:lnTo>
                  <a:pt x="3935" y="1239"/>
                </a:lnTo>
                <a:lnTo>
                  <a:pt x="3935" y="1243"/>
                </a:lnTo>
                <a:lnTo>
                  <a:pt x="3939" y="1257"/>
                </a:lnTo>
                <a:lnTo>
                  <a:pt x="3944" y="1266"/>
                </a:lnTo>
                <a:lnTo>
                  <a:pt x="3944" y="1266"/>
                </a:lnTo>
                <a:lnTo>
                  <a:pt x="3948" y="1271"/>
                </a:lnTo>
                <a:lnTo>
                  <a:pt x="3948" y="1275"/>
                </a:lnTo>
                <a:lnTo>
                  <a:pt x="3948" y="1275"/>
                </a:lnTo>
                <a:lnTo>
                  <a:pt x="3948" y="1275"/>
                </a:lnTo>
                <a:lnTo>
                  <a:pt x="3948" y="1275"/>
                </a:lnTo>
                <a:lnTo>
                  <a:pt x="3948" y="1275"/>
                </a:lnTo>
                <a:lnTo>
                  <a:pt x="3953" y="1280"/>
                </a:lnTo>
                <a:lnTo>
                  <a:pt x="3953" y="1280"/>
                </a:lnTo>
                <a:lnTo>
                  <a:pt x="3948" y="1280"/>
                </a:lnTo>
                <a:lnTo>
                  <a:pt x="3953" y="1280"/>
                </a:lnTo>
                <a:lnTo>
                  <a:pt x="3953" y="1284"/>
                </a:lnTo>
                <a:lnTo>
                  <a:pt x="3957" y="1289"/>
                </a:lnTo>
                <a:lnTo>
                  <a:pt x="3957" y="1289"/>
                </a:lnTo>
                <a:lnTo>
                  <a:pt x="3957" y="1293"/>
                </a:lnTo>
                <a:lnTo>
                  <a:pt x="3962" y="1293"/>
                </a:lnTo>
                <a:lnTo>
                  <a:pt x="3962" y="1293"/>
                </a:lnTo>
                <a:lnTo>
                  <a:pt x="3962" y="1298"/>
                </a:lnTo>
                <a:lnTo>
                  <a:pt x="3962" y="1298"/>
                </a:lnTo>
                <a:lnTo>
                  <a:pt x="3967" y="1302"/>
                </a:lnTo>
                <a:lnTo>
                  <a:pt x="3967" y="1302"/>
                </a:lnTo>
                <a:lnTo>
                  <a:pt x="3967" y="1307"/>
                </a:lnTo>
                <a:lnTo>
                  <a:pt x="3967" y="1307"/>
                </a:lnTo>
                <a:lnTo>
                  <a:pt x="3971" y="1311"/>
                </a:lnTo>
                <a:lnTo>
                  <a:pt x="3971" y="1316"/>
                </a:lnTo>
                <a:lnTo>
                  <a:pt x="3971" y="1316"/>
                </a:lnTo>
                <a:lnTo>
                  <a:pt x="3971" y="1325"/>
                </a:lnTo>
                <a:lnTo>
                  <a:pt x="3971" y="1325"/>
                </a:lnTo>
                <a:lnTo>
                  <a:pt x="3976" y="1329"/>
                </a:lnTo>
                <a:lnTo>
                  <a:pt x="3976" y="1334"/>
                </a:lnTo>
                <a:lnTo>
                  <a:pt x="3980" y="1343"/>
                </a:lnTo>
                <a:lnTo>
                  <a:pt x="3980" y="1343"/>
                </a:lnTo>
                <a:lnTo>
                  <a:pt x="3985" y="1343"/>
                </a:lnTo>
                <a:lnTo>
                  <a:pt x="3985" y="1347"/>
                </a:lnTo>
                <a:lnTo>
                  <a:pt x="3989" y="1352"/>
                </a:lnTo>
                <a:lnTo>
                  <a:pt x="3989" y="1356"/>
                </a:lnTo>
                <a:lnTo>
                  <a:pt x="3994" y="1356"/>
                </a:lnTo>
                <a:lnTo>
                  <a:pt x="3994" y="1361"/>
                </a:lnTo>
                <a:lnTo>
                  <a:pt x="3998" y="1365"/>
                </a:lnTo>
                <a:lnTo>
                  <a:pt x="3998" y="1375"/>
                </a:lnTo>
                <a:lnTo>
                  <a:pt x="3998" y="1375"/>
                </a:lnTo>
                <a:lnTo>
                  <a:pt x="4003" y="1379"/>
                </a:lnTo>
                <a:lnTo>
                  <a:pt x="4003" y="1379"/>
                </a:lnTo>
                <a:lnTo>
                  <a:pt x="4003" y="1379"/>
                </a:lnTo>
                <a:lnTo>
                  <a:pt x="4003" y="1384"/>
                </a:lnTo>
                <a:lnTo>
                  <a:pt x="4003" y="1384"/>
                </a:lnTo>
                <a:lnTo>
                  <a:pt x="4003" y="1384"/>
                </a:lnTo>
                <a:lnTo>
                  <a:pt x="4007" y="1393"/>
                </a:lnTo>
                <a:lnTo>
                  <a:pt x="4007" y="1393"/>
                </a:lnTo>
                <a:lnTo>
                  <a:pt x="4007" y="1393"/>
                </a:lnTo>
                <a:lnTo>
                  <a:pt x="4007" y="1388"/>
                </a:lnTo>
                <a:lnTo>
                  <a:pt x="4007" y="1388"/>
                </a:lnTo>
                <a:lnTo>
                  <a:pt x="4003" y="1384"/>
                </a:lnTo>
                <a:lnTo>
                  <a:pt x="4003" y="1384"/>
                </a:lnTo>
                <a:lnTo>
                  <a:pt x="4003" y="1388"/>
                </a:lnTo>
                <a:lnTo>
                  <a:pt x="4007" y="1393"/>
                </a:lnTo>
                <a:lnTo>
                  <a:pt x="4007" y="1397"/>
                </a:lnTo>
                <a:lnTo>
                  <a:pt x="4007" y="1397"/>
                </a:lnTo>
                <a:lnTo>
                  <a:pt x="4007" y="1397"/>
                </a:lnTo>
                <a:lnTo>
                  <a:pt x="4007" y="1397"/>
                </a:lnTo>
                <a:lnTo>
                  <a:pt x="4007" y="1402"/>
                </a:lnTo>
                <a:lnTo>
                  <a:pt x="4012" y="1402"/>
                </a:lnTo>
                <a:lnTo>
                  <a:pt x="4012" y="1406"/>
                </a:lnTo>
                <a:lnTo>
                  <a:pt x="4016" y="1415"/>
                </a:lnTo>
                <a:lnTo>
                  <a:pt x="4021" y="1415"/>
                </a:lnTo>
                <a:lnTo>
                  <a:pt x="4025" y="1420"/>
                </a:lnTo>
                <a:lnTo>
                  <a:pt x="4030" y="1420"/>
                </a:lnTo>
                <a:lnTo>
                  <a:pt x="4030" y="1420"/>
                </a:lnTo>
                <a:lnTo>
                  <a:pt x="4030" y="1415"/>
                </a:lnTo>
                <a:lnTo>
                  <a:pt x="4039" y="1415"/>
                </a:lnTo>
                <a:lnTo>
                  <a:pt x="4039" y="1411"/>
                </a:lnTo>
                <a:lnTo>
                  <a:pt x="4039" y="1406"/>
                </a:lnTo>
                <a:lnTo>
                  <a:pt x="4039" y="1402"/>
                </a:lnTo>
                <a:lnTo>
                  <a:pt x="4039" y="1402"/>
                </a:lnTo>
                <a:lnTo>
                  <a:pt x="4043" y="1402"/>
                </a:lnTo>
                <a:lnTo>
                  <a:pt x="4052" y="1397"/>
                </a:lnTo>
                <a:lnTo>
                  <a:pt x="4057" y="1397"/>
                </a:lnTo>
                <a:lnTo>
                  <a:pt x="4061" y="1397"/>
                </a:lnTo>
                <a:lnTo>
                  <a:pt x="4057" y="1397"/>
                </a:lnTo>
                <a:lnTo>
                  <a:pt x="4057" y="1397"/>
                </a:lnTo>
                <a:lnTo>
                  <a:pt x="4052" y="1397"/>
                </a:lnTo>
                <a:lnTo>
                  <a:pt x="4052" y="1397"/>
                </a:lnTo>
                <a:lnTo>
                  <a:pt x="4052" y="1393"/>
                </a:lnTo>
                <a:lnTo>
                  <a:pt x="4052" y="1393"/>
                </a:lnTo>
                <a:lnTo>
                  <a:pt x="4052" y="1393"/>
                </a:lnTo>
                <a:lnTo>
                  <a:pt x="4052" y="1388"/>
                </a:lnTo>
                <a:lnTo>
                  <a:pt x="4057" y="1384"/>
                </a:lnTo>
                <a:lnTo>
                  <a:pt x="4057" y="1379"/>
                </a:lnTo>
                <a:lnTo>
                  <a:pt x="4057" y="1379"/>
                </a:lnTo>
                <a:lnTo>
                  <a:pt x="4057" y="1375"/>
                </a:lnTo>
                <a:lnTo>
                  <a:pt x="4061" y="1375"/>
                </a:lnTo>
                <a:lnTo>
                  <a:pt x="4061" y="1375"/>
                </a:lnTo>
                <a:lnTo>
                  <a:pt x="4061" y="1375"/>
                </a:lnTo>
                <a:lnTo>
                  <a:pt x="4061" y="1375"/>
                </a:lnTo>
                <a:lnTo>
                  <a:pt x="4066" y="1375"/>
                </a:lnTo>
                <a:lnTo>
                  <a:pt x="4066" y="1365"/>
                </a:lnTo>
                <a:lnTo>
                  <a:pt x="4061" y="1361"/>
                </a:lnTo>
                <a:lnTo>
                  <a:pt x="4061" y="1356"/>
                </a:lnTo>
                <a:lnTo>
                  <a:pt x="4061" y="1356"/>
                </a:lnTo>
                <a:lnTo>
                  <a:pt x="4061" y="1356"/>
                </a:lnTo>
                <a:lnTo>
                  <a:pt x="4061" y="1356"/>
                </a:lnTo>
                <a:lnTo>
                  <a:pt x="4061" y="1352"/>
                </a:lnTo>
                <a:lnTo>
                  <a:pt x="4061" y="1352"/>
                </a:lnTo>
                <a:lnTo>
                  <a:pt x="4061" y="1347"/>
                </a:lnTo>
                <a:lnTo>
                  <a:pt x="4061" y="1343"/>
                </a:lnTo>
                <a:lnTo>
                  <a:pt x="4066" y="1338"/>
                </a:lnTo>
                <a:lnTo>
                  <a:pt x="4066" y="1338"/>
                </a:lnTo>
                <a:lnTo>
                  <a:pt x="4066" y="1334"/>
                </a:lnTo>
                <a:lnTo>
                  <a:pt x="4066" y="1329"/>
                </a:lnTo>
                <a:lnTo>
                  <a:pt x="4066" y="1316"/>
                </a:lnTo>
                <a:lnTo>
                  <a:pt x="4066" y="1316"/>
                </a:lnTo>
                <a:lnTo>
                  <a:pt x="4061" y="1316"/>
                </a:lnTo>
                <a:lnTo>
                  <a:pt x="4061" y="1311"/>
                </a:lnTo>
                <a:lnTo>
                  <a:pt x="4066" y="1311"/>
                </a:lnTo>
                <a:lnTo>
                  <a:pt x="4066" y="1311"/>
                </a:lnTo>
                <a:lnTo>
                  <a:pt x="4066" y="1316"/>
                </a:lnTo>
                <a:lnTo>
                  <a:pt x="4066" y="1316"/>
                </a:lnTo>
                <a:lnTo>
                  <a:pt x="4066" y="1311"/>
                </a:lnTo>
                <a:lnTo>
                  <a:pt x="4066" y="1307"/>
                </a:lnTo>
                <a:lnTo>
                  <a:pt x="4066" y="1307"/>
                </a:lnTo>
                <a:lnTo>
                  <a:pt x="4061" y="1302"/>
                </a:lnTo>
                <a:lnTo>
                  <a:pt x="4061" y="1302"/>
                </a:lnTo>
                <a:lnTo>
                  <a:pt x="4061" y="1298"/>
                </a:lnTo>
                <a:lnTo>
                  <a:pt x="4061" y="1298"/>
                </a:lnTo>
                <a:lnTo>
                  <a:pt x="4061" y="1293"/>
                </a:lnTo>
                <a:lnTo>
                  <a:pt x="4061" y="1293"/>
                </a:lnTo>
                <a:lnTo>
                  <a:pt x="4061" y="1289"/>
                </a:lnTo>
                <a:lnTo>
                  <a:pt x="4057" y="1284"/>
                </a:lnTo>
                <a:lnTo>
                  <a:pt x="4057" y="1280"/>
                </a:lnTo>
                <a:lnTo>
                  <a:pt x="4061" y="1271"/>
                </a:lnTo>
                <a:lnTo>
                  <a:pt x="4061" y="1271"/>
                </a:lnTo>
                <a:lnTo>
                  <a:pt x="4066" y="1266"/>
                </a:lnTo>
                <a:lnTo>
                  <a:pt x="4066" y="1266"/>
                </a:lnTo>
                <a:lnTo>
                  <a:pt x="4070" y="1266"/>
                </a:lnTo>
                <a:lnTo>
                  <a:pt x="4070" y="1271"/>
                </a:lnTo>
                <a:lnTo>
                  <a:pt x="4070" y="1271"/>
                </a:lnTo>
                <a:lnTo>
                  <a:pt x="4070" y="1271"/>
                </a:lnTo>
                <a:lnTo>
                  <a:pt x="4075" y="1271"/>
                </a:lnTo>
                <a:lnTo>
                  <a:pt x="4075" y="1271"/>
                </a:lnTo>
                <a:lnTo>
                  <a:pt x="4075" y="1266"/>
                </a:lnTo>
                <a:lnTo>
                  <a:pt x="4075" y="1266"/>
                </a:lnTo>
                <a:lnTo>
                  <a:pt x="4075" y="1261"/>
                </a:lnTo>
                <a:lnTo>
                  <a:pt x="4075" y="1257"/>
                </a:lnTo>
                <a:lnTo>
                  <a:pt x="4079" y="1257"/>
                </a:lnTo>
                <a:lnTo>
                  <a:pt x="4084" y="1257"/>
                </a:lnTo>
                <a:lnTo>
                  <a:pt x="4084" y="1257"/>
                </a:lnTo>
                <a:lnTo>
                  <a:pt x="4093" y="1257"/>
                </a:lnTo>
                <a:lnTo>
                  <a:pt x="4093" y="1252"/>
                </a:lnTo>
                <a:lnTo>
                  <a:pt x="4093" y="1252"/>
                </a:lnTo>
                <a:lnTo>
                  <a:pt x="4093" y="1252"/>
                </a:lnTo>
                <a:lnTo>
                  <a:pt x="4093" y="1248"/>
                </a:lnTo>
                <a:lnTo>
                  <a:pt x="4093" y="1248"/>
                </a:lnTo>
                <a:lnTo>
                  <a:pt x="4093" y="1248"/>
                </a:lnTo>
                <a:lnTo>
                  <a:pt x="4093" y="1248"/>
                </a:lnTo>
                <a:lnTo>
                  <a:pt x="4093" y="1248"/>
                </a:lnTo>
                <a:lnTo>
                  <a:pt x="4093" y="1243"/>
                </a:lnTo>
                <a:lnTo>
                  <a:pt x="4098" y="1239"/>
                </a:lnTo>
                <a:lnTo>
                  <a:pt x="4102" y="1234"/>
                </a:lnTo>
                <a:lnTo>
                  <a:pt x="4107" y="1234"/>
                </a:lnTo>
                <a:lnTo>
                  <a:pt x="4107" y="1230"/>
                </a:lnTo>
                <a:lnTo>
                  <a:pt x="4111" y="1225"/>
                </a:lnTo>
                <a:lnTo>
                  <a:pt x="4111" y="1225"/>
                </a:lnTo>
                <a:lnTo>
                  <a:pt x="4120" y="1221"/>
                </a:lnTo>
                <a:lnTo>
                  <a:pt x="4120" y="1216"/>
                </a:lnTo>
                <a:lnTo>
                  <a:pt x="4125" y="1212"/>
                </a:lnTo>
                <a:lnTo>
                  <a:pt x="4125" y="1207"/>
                </a:lnTo>
                <a:lnTo>
                  <a:pt x="4129" y="1207"/>
                </a:lnTo>
                <a:lnTo>
                  <a:pt x="4129" y="1207"/>
                </a:lnTo>
                <a:lnTo>
                  <a:pt x="4129" y="1203"/>
                </a:lnTo>
                <a:lnTo>
                  <a:pt x="4134" y="1198"/>
                </a:lnTo>
                <a:lnTo>
                  <a:pt x="4138" y="1194"/>
                </a:lnTo>
                <a:lnTo>
                  <a:pt x="4138" y="1194"/>
                </a:lnTo>
                <a:lnTo>
                  <a:pt x="4138" y="1194"/>
                </a:lnTo>
                <a:lnTo>
                  <a:pt x="4134" y="1194"/>
                </a:lnTo>
                <a:lnTo>
                  <a:pt x="4134" y="1194"/>
                </a:lnTo>
                <a:lnTo>
                  <a:pt x="4134" y="1194"/>
                </a:lnTo>
                <a:lnTo>
                  <a:pt x="4134" y="1189"/>
                </a:lnTo>
                <a:lnTo>
                  <a:pt x="4138" y="1189"/>
                </a:lnTo>
                <a:lnTo>
                  <a:pt x="4138" y="1189"/>
                </a:lnTo>
                <a:lnTo>
                  <a:pt x="4138" y="1189"/>
                </a:lnTo>
                <a:lnTo>
                  <a:pt x="4138" y="1189"/>
                </a:lnTo>
                <a:lnTo>
                  <a:pt x="4138" y="1194"/>
                </a:lnTo>
                <a:lnTo>
                  <a:pt x="4138" y="1194"/>
                </a:lnTo>
                <a:lnTo>
                  <a:pt x="4138" y="1194"/>
                </a:lnTo>
                <a:lnTo>
                  <a:pt x="4143" y="1189"/>
                </a:lnTo>
                <a:lnTo>
                  <a:pt x="4152" y="1189"/>
                </a:lnTo>
                <a:lnTo>
                  <a:pt x="4152" y="1189"/>
                </a:lnTo>
                <a:lnTo>
                  <a:pt x="4152" y="1189"/>
                </a:lnTo>
                <a:lnTo>
                  <a:pt x="4152" y="1185"/>
                </a:lnTo>
                <a:lnTo>
                  <a:pt x="4152" y="1185"/>
                </a:lnTo>
                <a:lnTo>
                  <a:pt x="4152" y="1185"/>
                </a:lnTo>
                <a:lnTo>
                  <a:pt x="4152" y="1185"/>
                </a:lnTo>
                <a:lnTo>
                  <a:pt x="4152" y="1185"/>
                </a:lnTo>
                <a:lnTo>
                  <a:pt x="4152" y="1185"/>
                </a:lnTo>
                <a:lnTo>
                  <a:pt x="4156" y="1180"/>
                </a:lnTo>
                <a:lnTo>
                  <a:pt x="4156" y="1180"/>
                </a:lnTo>
                <a:lnTo>
                  <a:pt x="4156" y="1176"/>
                </a:lnTo>
                <a:lnTo>
                  <a:pt x="4156" y="1176"/>
                </a:lnTo>
                <a:lnTo>
                  <a:pt x="4161" y="1176"/>
                </a:lnTo>
                <a:lnTo>
                  <a:pt x="4161" y="1171"/>
                </a:lnTo>
                <a:lnTo>
                  <a:pt x="4161" y="1171"/>
                </a:lnTo>
                <a:lnTo>
                  <a:pt x="4156" y="1167"/>
                </a:lnTo>
                <a:lnTo>
                  <a:pt x="4156" y="1167"/>
                </a:lnTo>
                <a:lnTo>
                  <a:pt x="4156" y="1162"/>
                </a:lnTo>
                <a:lnTo>
                  <a:pt x="4156" y="1158"/>
                </a:lnTo>
                <a:lnTo>
                  <a:pt x="4161" y="1158"/>
                </a:lnTo>
                <a:lnTo>
                  <a:pt x="4161" y="1158"/>
                </a:lnTo>
                <a:lnTo>
                  <a:pt x="4170" y="1153"/>
                </a:lnTo>
                <a:lnTo>
                  <a:pt x="4170" y="1153"/>
                </a:lnTo>
                <a:lnTo>
                  <a:pt x="4170" y="1148"/>
                </a:lnTo>
                <a:lnTo>
                  <a:pt x="4174" y="1148"/>
                </a:lnTo>
                <a:lnTo>
                  <a:pt x="4174" y="1144"/>
                </a:lnTo>
                <a:lnTo>
                  <a:pt x="4174" y="1144"/>
                </a:lnTo>
                <a:lnTo>
                  <a:pt x="4174" y="1144"/>
                </a:lnTo>
                <a:lnTo>
                  <a:pt x="4170" y="1144"/>
                </a:lnTo>
                <a:lnTo>
                  <a:pt x="4170" y="1139"/>
                </a:lnTo>
                <a:lnTo>
                  <a:pt x="4170" y="1139"/>
                </a:lnTo>
                <a:lnTo>
                  <a:pt x="4170" y="1139"/>
                </a:lnTo>
                <a:lnTo>
                  <a:pt x="4174" y="1144"/>
                </a:lnTo>
                <a:lnTo>
                  <a:pt x="4174" y="1144"/>
                </a:lnTo>
                <a:lnTo>
                  <a:pt x="4174" y="1144"/>
                </a:lnTo>
                <a:lnTo>
                  <a:pt x="4174" y="1148"/>
                </a:lnTo>
                <a:lnTo>
                  <a:pt x="4174" y="1153"/>
                </a:lnTo>
                <a:lnTo>
                  <a:pt x="4174" y="1153"/>
                </a:lnTo>
                <a:lnTo>
                  <a:pt x="4179" y="1153"/>
                </a:lnTo>
                <a:lnTo>
                  <a:pt x="4179" y="1153"/>
                </a:lnTo>
                <a:lnTo>
                  <a:pt x="4179" y="1153"/>
                </a:lnTo>
                <a:lnTo>
                  <a:pt x="4179" y="1153"/>
                </a:lnTo>
                <a:lnTo>
                  <a:pt x="4179" y="1153"/>
                </a:lnTo>
                <a:lnTo>
                  <a:pt x="4183" y="1153"/>
                </a:lnTo>
                <a:lnTo>
                  <a:pt x="4183" y="1153"/>
                </a:lnTo>
                <a:lnTo>
                  <a:pt x="4183" y="1148"/>
                </a:lnTo>
                <a:lnTo>
                  <a:pt x="4183" y="1144"/>
                </a:lnTo>
                <a:lnTo>
                  <a:pt x="4183" y="1144"/>
                </a:lnTo>
                <a:lnTo>
                  <a:pt x="4183" y="1144"/>
                </a:lnTo>
                <a:lnTo>
                  <a:pt x="4183" y="1144"/>
                </a:lnTo>
                <a:lnTo>
                  <a:pt x="4183" y="1144"/>
                </a:lnTo>
                <a:lnTo>
                  <a:pt x="4183" y="1153"/>
                </a:lnTo>
                <a:lnTo>
                  <a:pt x="4183" y="1153"/>
                </a:lnTo>
                <a:lnTo>
                  <a:pt x="4183" y="1153"/>
                </a:lnTo>
                <a:lnTo>
                  <a:pt x="4188" y="1153"/>
                </a:lnTo>
                <a:lnTo>
                  <a:pt x="4188" y="1153"/>
                </a:lnTo>
                <a:lnTo>
                  <a:pt x="4188" y="1153"/>
                </a:lnTo>
                <a:lnTo>
                  <a:pt x="4188" y="1153"/>
                </a:lnTo>
                <a:lnTo>
                  <a:pt x="4188" y="1153"/>
                </a:lnTo>
                <a:lnTo>
                  <a:pt x="4192" y="1153"/>
                </a:lnTo>
                <a:lnTo>
                  <a:pt x="4192" y="1153"/>
                </a:lnTo>
                <a:lnTo>
                  <a:pt x="4188" y="1148"/>
                </a:lnTo>
                <a:lnTo>
                  <a:pt x="4188" y="1148"/>
                </a:lnTo>
                <a:lnTo>
                  <a:pt x="4188" y="1148"/>
                </a:lnTo>
                <a:lnTo>
                  <a:pt x="4188" y="1144"/>
                </a:lnTo>
                <a:lnTo>
                  <a:pt x="4192" y="1144"/>
                </a:lnTo>
                <a:lnTo>
                  <a:pt x="4192" y="1148"/>
                </a:lnTo>
                <a:lnTo>
                  <a:pt x="4192" y="1148"/>
                </a:lnTo>
                <a:lnTo>
                  <a:pt x="4192" y="1153"/>
                </a:lnTo>
                <a:lnTo>
                  <a:pt x="4197" y="1153"/>
                </a:lnTo>
                <a:lnTo>
                  <a:pt x="4197" y="1153"/>
                </a:lnTo>
                <a:lnTo>
                  <a:pt x="4197" y="1148"/>
                </a:lnTo>
                <a:lnTo>
                  <a:pt x="4197" y="1148"/>
                </a:lnTo>
                <a:lnTo>
                  <a:pt x="4197" y="1144"/>
                </a:lnTo>
                <a:lnTo>
                  <a:pt x="4197" y="1144"/>
                </a:lnTo>
                <a:lnTo>
                  <a:pt x="4197" y="1139"/>
                </a:lnTo>
                <a:lnTo>
                  <a:pt x="4197" y="1144"/>
                </a:lnTo>
                <a:lnTo>
                  <a:pt x="4197" y="1148"/>
                </a:lnTo>
                <a:lnTo>
                  <a:pt x="4201" y="1148"/>
                </a:lnTo>
                <a:lnTo>
                  <a:pt x="4201" y="1148"/>
                </a:lnTo>
                <a:lnTo>
                  <a:pt x="4201" y="1148"/>
                </a:lnTo>
                <a:lnTo>
                  <a:pt x="4201" y="1148"/>
                </a:lnTo>
                <a:lnTo>
                  <a:pt x="4201" y="1144"/>
                </a:lnTo>
                <a:lnTo>
                  <a:pt x="4201" y="1144"/>
                </a:lnTo>
                <a:lnTo>
                  <a:pt x="4201" y="1144"/>
                </a:lnTo>
                <a:lnTo>
                  <a:pt x="4201" y="1139"/>
                </a:lnTo>
                <a:lnTo>
                  <a:pt x="4201" y="1139"/>
                </a:lnTo>
                <a:lnTo>
                  <a:pt x="4201" y="1135"/>
                </a:lnTo>
                <a:lnTo>
                  <a:pt x="4201" y="1139"/>
                </a:lnTo>
                <a:lnTo>
                  <a:pt x="4201" y="1144"/>
                </a:lnTo>
                <a:lnTo>
                  <a:pt x="4206" y="1144"/>
                </a:lnTo>
                <a:lnTo>
                  <a:pt x="4206" y="1144"/>
                </a:lnTo>
                <a:lnTo>
                  <a:pt x="4206" y="1144"/>
                </a:lnTo>
                <a:lnTo>
                  <a:pt x="4206" y="1144"/>
                </a:lnTo>
                <a:lnTo>
                  <a:pt x="4210" y="1144"/>
                </a:lnTo>
                <a:lnTo>
                  <a:pt x="4206" y="1144"/>
                </a:lnTo>
                <a:lnTo>
                  <a:pt x="4206" y="1148"/>
                </a:lnTo>
                <a:lnTo>
                  <a:pt x="4206" y="1148"/>
                </a:lnTo>
                <a:lnTo>
                  <a:pt x="4210" y="1148"/>
                </a:lnTo>
                <a:lnTo>
                  <a:pt x="4210" y="1148"/>
                </a:lnTo>
                <a:lnTo>
                  <a:pt x="4210" y="1148"/>
                </a:lnTo>
                <a:lnTo>
                  <a:pt x="4210" y="1148"/>
                </a:lnTo>
                <a:lnTo>
                  <a:pt x="4210" y="1144"/>
                </a:lnTo>
                <a:lnTo>
                  <a:pt x="4215" y="1144"/>
                </a:lnTo>
                <a:lnTo>
                  <a:pt x="4215" y="1139"/>
                </a:lnTo>
                <a:lnTo>
                  <a:pt x="4215" y="1139"/>
                </a:lnTo>
                <a:lnTo>
                  <a:pt x="4215" y="1139"/>
                </a:lnTo>
                <a:lnTo>
                  <a:pt x="4215" y="1135"/>
                </a:lnTo>
                <a:lnTo>
                  <a:pt x="4210" y="1135"/>
                </a:lnTo>
                <a:lnTo>
                  <a:pt x="4210" y="1135"/>
                </a:lnTo>
                <a:lnTo>
                  <a:pt x="4210" y="1135"/>
                </a:lnTo>
                <a:lnTo>
                  <a:pt x="4210" y="1130"/>
                </a:lnTo>
                <a:lnTo>
                  <a:pt x="4210" y="1130"/>
                </a:lnTo>
                <a:lnTo>
                  <a:pt x="4210" y="1130"/>
                </a:lnTo>
                <a:lnTo>
                  <a:pt x="4210" y="1130"/>
                </a:lnTo>
                <a:lnTo>
                  <a:pt x="4210" y="1126"/>
                </a:lnTo>
                <a:lnTo>
                  <a:pt x="4210" y="1126"/>
                </a:lnTo>
                <a:lnTo>
                  <a:pt x="4210" y="1126"/>
                </a:lnTo>
                <a:lnTo>
                  <a:pt x="4210" y="1126"/>
                </a:lnTo>
                <a:lnTo>
                  <a:pt x="4210" y="1121"/>
                </a:lnTo>
                <a:lnTo>
                  <a:pt x="4210" y="1121"/>
                </a:lnTo>
                <a:lnTo>
                  <a:pt x="4210" y="1121"/>
                </a:lnTo>
                <a:lnTo>
                  <a:pt x="4210" y="1121"/>
                </a:lnTo>
                <a:lnTo>
                  <a:pt x="4206" y="1117"/>
                </a:lnTo>
                <a:lnTo>
                  <a:pt x="4206" y="1117"/>
                </a:lnTo>
                <a:lnTo>
                  <a:pt x="4206" y="1117"/>
                </a:lnTo>
                <a:lnTo>
                  <a:pt x="4210" y="1117"/>
                </a:lnTo>
                <a:lnTo>
                  <a:pt x="4210" y="1117"/>
                </a:lnTo>
                <a:lnTo>
                  <a:pt x="4210" y="1117"/>
                </a:lnTo>
                <a:lnTo>
                  <a:pt x="4210" y="1117"/>
                </a:lnTo>
                <a:lnTo>
                  <a:pt x="4210" y="1112"/>
                </a:lnTo>
                <a:lnTo>
                  <a:pt x="4210" y="1117"/>
                </a:lnTo>
                <a:lnTo>
                  <a:pt x="4210" y="1117"/>
                </a:lnTo>
                <a:lnTo>
                  <a:pt x="4210" y="1121"/>
                </a:lnTo>
                <a:lnTo>
                  <a:pt x="4210" y="1126"/>
                </a:lnTo>
                <a:lnTo>
                  <a:pt x="4210" y="1126"/>
                </a:lnTo>
                <a:lnTo>
                  <a:pt x="4215" y="1130"/>
                </a:lnTo>
                <a:lnTo>
                  <a:pt x="4219" y="1135"/>
                </a:lnTo>
                <a:lnTo>
                  <a:pt x="4224" y="1135"/>
                </a:lnTo>
                <a:lnTo>
                  <a:pt x="4224" y="1130"/>
                </a:lnTo>
                <a:lnTo>
                  <a:pt x="4224" y="1130"/>
                </a:lnTo>
                <a:lnTo>
                  <a:pt x="4224" y="1130"/>
                </a:lnTo>
                <a:lnTo>
                  <a:pt x="4229" y="1126"/>
                </a:lnTo>
                <a:lnTo>
                  <a:pt x="4229" y="1130"/>
                </a:lnTo>
                <a:lnTo>
                  <a:pt x="4229" y="1130"/>
                </a:lnTo>
                <a:lnTo>
                  <a:pt x="4233" y="1135"/>
                </a:lnTo>
                <a:lnTo>
                  <a:pt x="4233" y="1135"/>
                </a:lnTo>
                <a:lnTo>
                  <a:pt x="4233" y="1139"/>
                </a:lnTo>
                <a:lnTo>
                  <a:pt x="4233" y="1139"/>
                </a:lnTo>
                <a:lnTo>
                  <a:pt x="4238" y="1139"/>
                </a:lnTo>
                <a:lnTo>
                  <a:pt x="4238" y="1139"/>
                </a:lnTo>
                <a:lnTo>
                  <a:pt x="4238" y="1139"/>
                </a:lnTo>
                <a:lnTo>
                  <a:pt x="4238" y="1144"/>
                </a:lnTo>
                <a:lnTo>
                  <a:pt x="4238" y="1148"/>
                </a:lnTo>
                <a:lnTo>
                  <a:pt x="4242" y="1153"/>
                </a:lnTo>
                <a:lnTo>
                  <a:pt x="4242" y="1153"/>
                </a:lnTo>
                <a:lnTo>
                  <a:pt x="4242" y="1162"/>
                </a:lnTo>
                <a:lnTo>
                  <a:pt x="4247" y="1167"/>
                </a:lnTo>
                <a:lnTo>
                  <a:pt x="4247" y="1167"/>
                </a:lnTo>
                <a:lnTo>
                  <a:pt x="4251" y="1167"/>
                </a:lnTo>
                <a:lnTo>
                  <a:pt x="4251" y="1167"/>
                </a:lnTo>
                <a:lnTo>
                  <a:pt x="4251" y="1171"/>
                </a:lnTo>
                <a:lnTo>
                  <a:pt x="4256" y="1176"/>
                </a:lnTo>
                <a:lnTo>
                  <a:pt x="4260" y="1176"/>
                </a:lnTo>
                <a:lnTo>
                  <a:pt x="4260" y="1176"/>
                </a:lnTo>
                <a:lnTo>
                  <a:pt x="4256" y="1171"/>
                </a:lnTo>
                <a:lnTo>
                  <a:pt x="4256" y="1171"/>
                </a:lnTo>
                <a:lnTo>
                  <a:pt x="4260" y="1176"/>
                </a:lnTo>
                <a:lnTo>
                  <a:pt x="4260" y="1176"/>
                </a:lnTo>
                <a:lnTo>
                  <a:pt x="4260" y="1176"/>
                </a:lnTo>
                <a:lnTo>
                  <a:pt x="4260" y="1176"/>
                </a:lnTo>
                <a:lnTo>
                  <a:pt x="4260" y="1180"/>
                </a:lnTo>
                <a:lnTo>
                  <a:pt x="4260" y="1180"/>
                </a:lnTo>
                <a:lnTo>
                  <a:pt x="4260" y="1180"/>
                </a:lnTo>
                <a:lnTo>
                  <a:pt x="4260" y="1180"/>
                </a:lnTo>
                <a:lnTo>
                  <a:pt x="4265" y="1176"/>
                </a:lnTo>
                <a:lnTo>
                  <a:pt x="4265" y="1176"/>
                </a:lnTo>
                <a:lnTo>
                  <a:pt x="4265" y="1176"/>
                </a:lnTo>
                <a:lnTo>
                  <a:pt x="4265" y="1176"/>
                </a:lnTo>
                <a:lnTo>
                  <a:pt x="4265" y="1180"/>
                </a:lnTo>
                <a:lnTo>
                  <a:pt x="4265" y="1180"/>
                </a:lnTo>
                <a:lnTo>
                  <a:pt x="4265" y="1180"/>
                </a:lnTo>
                <a:lnTo>
                  <a:pt x="4265" y="1180"/>
                </a:lnTo>
                <a:lnTo>
                  <a:pt x="4265" y="1180"/>
                </a:lnTo>
                <a:lnTo>
                  <a:pt x="4269" y="1185"/>
                </a:lnTo>
                <a:lnTo>
                  <a:pt x="4269" y="1185"/>
                </a:lnTo>
                <a:lnTo>
                  <a:pt x="4269" y="1185"/>
                </a:lnTo>
                <a:lnTo>
                  <a:pt x="4265" y="1185"/>
                </a:lnTo>
                <a:lnTo>
                  <a:pt x="4269" y="1180"/>
                </a:lnTo>
                <a:lnTo>
                  <a:pt x="4269" y="1180"/>
                </a:lnTo>
                <a:lnTo>
                  <a:pt x="4269" y="1185"/>
                </a:lnTo>
                <a:lnTo>
                  <a:pt x="4274" y="1185"/>
                </a:lnTo>
                <a:lnTo>
                  <a:pt x="4274" y="1185"/>
                </a:lnTo>
                <a:lnTo>
                  <a:pt x="4278" y="1185"/>
                </a:lnTo>
                <a:lnTo>
                  <a:pt x="4278" y="1185"/>
                </a:lnTo>
                <a:lnTo>
                  <a:pt x="4274" y="1189"/>
                </a:lnTo>
                <a:lnTo>
                  <a:pt x="4278" y="1189"/>
                </a:lnTo>
                <a:lnTo>
                  <a:pt x="4278" y="1189"/>
                </a:lnTo>
                <a:lnTo>
                  <a:pt x="4278" y="1189"/>
                </a:lnTo>
                <a:lnTo>
                  <a:pt x="4278" y="1189"/>
                </a:lnTo>
                <a:lnTo>
                  <a:pt x="4278" y="1194"/>
                </a:lnTo>
                <a:lnTo>
                  <a:pt x="4283" y="1194"/>
                </a:lnTo>
                <a:lnTo>
                  <a:pt x="4283" y="1194"/>
                </a:lnTo>
                <a:lnTo>
                  <a:pt x="4283" y="1194"/>
                </a:lnTo>
                <a:lnTo>
                  <a:pt x="4283" y="1198"/>
                </a:lnTo>
                <a:lnTo>
                  <a:pt x="4283" y="1198"/>
                </a:lnTo>
                <a:lnTo>
                  <a:pt x="4283" y="1198"/>
                </a:lnTo>
                <a:lnTo>
                  <a:pt x="4278" y="1198"/>
                </a:lnTo>
                <a:lnTo>
                  <a:pt x="4278" y="1194"/>
                </a:lnTo>
                <a:lnTo>
                  <a:pt x="4274" y="1194"/>
                </a:lnTo>
                <a:lnTo>
                  <a:pt x="4274" y="1194"/>
                </a:lnTo>
                <a:lnTo>
                  <a:pt x="4278" y="1198"/>
                </a:lnTo>
                <a:lnTo>
                  <a:pt x="4278" y="1203"/>
                </a:lnTo>
                <a:lnTo>
                  <a:pt x="4283" y="1203"/>
                </a:lnTo>
                <a:lnTo>
                  <a:pt x="4283" y="1203"/>
                </a:lnTo>
                <a:lnTo>
                  <a:pt x="4283" y="1203"/>
                </a:lnTo>
                <a:lnTo>
                  <a:pt x="4283" y="1203"/>
                </a:lnTo>
                <a:lnTo>
                  <a:pt x="4283" y="1198"/>
                </a:lnTo>
                <a:lnTo>
                  <a:pt x="4283" y="1198"/>
                </a:lnTo>
                <a:lnTo>
                  <a:pt x="4283" y="1198"/>
                </a:lnTo>
                <a:lnTo>
                  <a:pt x="4283" y="1198"/>
                </a:lnTo>
                <a:lnTo>
                  <a:pt x="4287" y="1198"/>
                </a:lnTo>
                <a:lnTo>
                  <a:pt x="4287" y="1203"/>
                </a:lnTo>
                <a:lnTo>
                  <a:pt x="4287" y="1207"/>
                </a:lnTo>
                <a:lnTo>
                  <a:pt x="4292" y="1207"/>
                </a:lnTo>
                <a:lnTo>
                  <a:pt x="4287" y="1207"/>
                </a:lnTo>
                <a:lnTo>
                  <a:pt x="4292" y="1212"/>
                </a:lnTo>
                <a:lnTo>
                  <a:pt x="4292" y="1212"/>
                </a:lnTo>
                <a:lnTo>
                  <a:pt x="4296" y="1216"/>
                </a:lnTo>
                <a:lnTo>
                  <a:pt x="4296" y="1225"/>
                </a:lnTo>
                <a:lnTo>
                  <a:pt x="4301" y="1230"/>
                </a:lnTo>
                <a:lnTo>
                  <a:pt x="4301" y="1230"/>
                </a:lnTo>
                <a:lnTo>
                  <a:pt x="4301" y="1234"/>
                </a:lnTo>
                <a:lnTo>
                  <a:pt x="4301" y="1239"/>
                </a:lnTo>
                <a:lnTo>
                  <a:pt x="4301" y="1239"/>
                </a:lnTo>
                <a:lnTo>
                  <a:pt x="4301" y="1243"/>
                </a:lnTo>
                <a:lnTo>
                  <a:pt x="4301" y="1243"/>
                </a:lnTo>
                <a:lnTo>
                  <a:pt x="4301" y="1248"/>
                </a:lnTo>
                <a:lnTo>
                  <a:pt x="4301" y="1248"/>
                </a:lnTo>
                <a:lnTo>
                  <a:pt x="4301" y="1252"/>
                </a:lnTo>
                <a:lnTo>
                  <a:pt x="4301" y="1257"/>
                </a:lnTo>
                <a:lnTo>
                  <a:pt x="4301" y="1261"/>
                </a:lnTo>
                <a:lnTo>
                  <a:pt x="4301" y="1261"/>
                </a:lnTo>
                <a:lnTo>
                  <a:pt x="4301" y="1261"/>
                </a:lnTo>
                <a:lnTo>
                  <a:pt x="4305" y="1257"/>
                </a:lnTo>
                <a:lnTo>
                  <a:pt x="4305" y="1257"/>
                </a:lnTo>
                <a:lnTo>
                  <a:pt x="4305" y="1257"/>
                </a:lnTo>
                <a:lnTo>
                  <a:pt x="4305" y="1252"/>
                </a:lnTo>
                <a:lnTo>
                  <a:pt x="4305" y="1252"/>
                </a:lnTo>
                <a:lnTo>
                  <a:pt x="4305" y="1252"/>
                </a:lnTo>
                <a:lnTo>
                  <a:pt x="4305" y="1252"/>
                </a:lnTo>
                <a:lnTo>
                  <a:pt x="4305" y="1252"/>
                </a:lnTo>
                <a:lnTo>
                  <a:pt x="4305" y="1257"/>
                </a:lnTo>
                <a:lnTo>
                  <a:pt x="4305" y="1257"/>
                </a:lnTo>
                <a:lnTo>
                  <a:pt x="4305" y="1261"/>
                </a:lnTo>
                <a:lnTo>
                  <a:pt x="4305" y="1261"/>
                </a:lnTo>
                <a:lnTo>
                  <a:pt x="4305" y="1261"/>
                </a:lnTo>
                <a:lnTo>
                  <a:pt x="4310" y="1261"/>
                </a:lnTo>
                <a:lnTo>
                  <a:pt x="4310" y="1261"/>
                </a:lnTo>
                <a:lnTo>
                  <a:pt x="4310" y="1257"/>
                </a:lnTo>
                <a:lnTo>
                  <a:pt x="4310" y="1257"/>
                </a:lnTo>
                <a:lnTo>
                  <a:pt x="4310" y="1257"/>
                </a:lnTo>
                <a:lnTo>
                  <a:pt x="4310" y="1261"/>
                </a:lnTo>
                <a:lnTo>
                  <a:pt x="4310" y="1261"/>
                </a:lnTo>
                <a:lnTo>
                  <a:pt x="4310" y="1261"/>
                </a:lnTo>
                <a:lnTo>
                  <a:pt x="4314" y="1266"/>
                </a:lnTo>
                <a:lnTo>
                  <a:pt x="4314" y="1266"/>
                </a:lnTo>
                <a:lnTo>
                  <a:pt x="4314" y="1266"/>
                </a:lnTo>
                <a:lnTo>
                  <a:pt x="4319" y="1261"/>
                </a:lnTo>
                <a:lnTo>
                  <a:pt x="4319" y="1261"/>
                </a:lnTo>
                <a:lnTo>
                  <a:pt x="4319" y="1257"/>
                </a:lnTo>
                <a:lnTo>
                  <a:pt x="4319" y="1261"/>
                </a:lnTo>
                <a:lnTo>
                  <a:pt x="4319" y="1261"/>
                </a:lnTo>
                <a:lnTo>
                  <a:pt x="4319" y="1266"/>
                </a:lnTo>
                <a:lnTo>
                  <a:pt x="4319" y="1266"/>
                </a:lnTo>
                <a:lnTo>
                  <a:pt x="4319" y="1266"/>
                </a:lnTo>
                <a:lnTo>
                  <a:pt x="4323" y="1266"/>
                </a:lnTo>
                <a:lnTo>
                  <a:pt x="4323" y="1261"/>
                </a:lnTo>
                <a:lnTo>
                  <a:pt x="4323" y="1261"/>
                </a:lnTo>
                <a:lnTo>
                  <a:pt x="4323" y="1257"/>
                </a:lnTo>
                <a:lnTo>
                  <a:pt x="4328" y="1257"/>
                </a:lnTo>
                <a:lnTo>
                  <a:pt x="4328" y="1257"/>
                </a:lnTo>
                <a:lnTo>
                  <a:pt x="4328" y="1252"/>
                </a:lnTo>
                <a:lnTo>
                  <a:pt x="4328" y="1252"/>
                </a:lnTo>
                <a:lnTo>
                  <a:pt x="4332" y="1252"/>
                </a:lnTo>
                <a:lnTo>
                  <a:pt x="4332" y="1252"/>
                </a:lnTo>
                <a:lnTo>
                  <a:pt x="4332" y="1252"/>
                </a:lnTo>
                <a:lnTo>
                  <a:pt x="4332" y="1248"/>
                </a:lnTo>
                <a:lnTo>
                  <a:pt x="4332" y="1248"/>
                </a:lnTo>
                <a:lnTo>
                  <a:pt x="4332" y="1243"/>
                </a:lnTo>
                <a:lnTo>
                  <a:pt x="4332" y="1243"/>
                </a:lnTo>
                <a:lnTo>
                  <a:pt x="4332" y="1243"/>
                </a:lnTo>
                <a:lnTo>
                  <a:pt x="4332" y="1248"/>
                </a:lnTo>
                <a:lnTo>
                  <a:pt x="4332" y="1248"/>
                </a:lnTo>
                <a:lnTo>
                  <a:pt x="4332" y="1252"/>
                </a:lnTo>
                <a:lnTo>
                  <a:pt x="4337" y="1252"/>
                </a:lnTo>
                <a:lnTo>
                  <a:pt x="4337" y="1252"/>
                </a:lnTo>
                <a:lnTo>
                  <a:pt x="4337" y="1248"/>
                </a:lnTo>
                <a:lnTo>
                  <a:pt x="4341" y="1248"/>
                </a:lnTo>
                <a:lnTo>
                  <a:pt x="4341" y="1243"/>
                </a:lnTo>
                <a:close/>
                <a:moveTo>
                  <a:pt x="3555" y="877"/>
                </a:moveTo>
                <a:lnTo>
                  <a:pt x="3551" y="877"/>
                </a:lnTo>
                <a:lnTo>
                  <a:pt x="3551" y="877"/>
                </a:lnTo>
                <a:lnTo>
                  <a:pt x="3551" y="877"/>
                </a:lnTo>
                <a:lnTo>
                  <a:pt x="3551" y="877"/>
                </a:lnTo>
                <a:lnTo>
                  <a:pt x="3551" y="873"/>
                </a:lnTo>
                <a:lnTo>
                  <a:pt x="3551" y="873"/>
                </a:lnTo>
                <a:lnTo>
                  <a:pt x="3542" y="877"/>
                </a:lnTo>
                <a:lnTo>
                  <a:pt x="3524" y="882"/>
                </a:lnTo>
                <a:lnTo>
                  <a:pt x="3519" y="882"/>
                </a:lnTo>
                <a:lnTo>
                  <a:pt x="3510" y="877"/>
                </a:lnTo>
                <a:lnTo>
                  <a:pt x="3506" y="877"/>
                </a:lnTo>
                <a:lnTo>
                  <a:pt x="3497" y="873"/>
                </a:lnTo>
                <a:lnTo>
                  <a:pt x="3497" y="873"/>
                </a:lnTo>
                <a:lnTo>
                  <a:pt x="3492" y="868"/>
                </a:lnTo>
                <a:lnTo>
                  <a:pt x="3492" y="868"/>
                </a:lnTo>
                <a:lnTo>
                  <a:pt x="3492" y="868"/>
                </a:lnTo>
                <a:lnTo>
                  <a:pt x="3488" y="868"/>
                </a:lnTo>
                <a:lnTo>
                  <a:pt x="3483" y="864"/>
                </a:lnTo>
                <a:lnTo>
                  <a:pt x="3479" y="864"/>
                </a:lnTo>
                <a:lnTo>
                  <a:pt x="3479" y="864"/>
                </a:lnTo>
                <a:lnTo>
                  <a:pt x="3474" y="864"/>
                </a:lnTo>
                <a:lnTo>
                  <a:pt x="3474" y="864"/>
                </a:lnTo>
                <a:lnTo>
                  <a:pt x="3470" y="859"/>
                </a:lnTo>
                <a:lnTo>
                  <a:pt x="3470" y="859"/>
                </a:lnTo>
                <a:lnTo>
                  <a:pt x="3470" y="855"/>
                </a:lnTo>
                <a:lnTo>
                  <a:pt x="3470" y="855"/>
                </a:lnTo>
                <a:lnTo>
                  <a:pt x="3465" y="850"/>
                </a:lnTo>
                <a:lnTo>
                  <a:pt x="3465" y="846"/>
                </a:lnTo>
                <a:lnTo>
                  <a:pt x="3465" y="841"/>
                </a:lnTo>
                <a:lnTo>
                  <a:pt x="3465" y="841"/>
                </a:lnTo>
                <a:lnTo>
                  <a:pt x="3465" y="836"/>
                </a:lnTo>
                <a:lnTo>
                  <a:pt x="3465" y="836"/>
                </a:lnTo>
                <a:lnTo>
                  <a:pt x="3465" y="836"/>
                </a:lnTo>
                <a:lnTo>
                  <a:pt x="3470" y="836"/>
                </a:lnTo>
                <a:lnTo>
                  <a:pt x="3470" y="836"/>
                </a:lnTo>
                <a:lnTo>
                  <a:pt x="3470" y="836"/>
                </a:lnTo>
                <a:lnTo>
                  <a:pt x="3470" y="836"/>
                </a:lnTo>
                <a:lnTo>
                  <a:pt x="3470" y="836"/>
                </a:lnTo>
                <a:lnTo>
                  <a:pt x="3470" y="832"/>
                </a:lnTo>
                <a:lnTo>
                  <a:pt x="3470" y="832"/>
                </a:lnTo>
                <a:lnTo>
                  <a:pt x="3470" y="832"/>
                </a:lnTo>
                <a:lnTo>
                  <a:pt x="3470" y="827"/>
                </a:lnTo>
                <a:lnTo>
                  <a:pt x="3470" y="827"/>
                </a:lnTo>
                <a:lnTo>
                  <a:pt x="3470" y="827"/>
                </a:lnTo>
                <a:lnTo>
                  <a:pt x="3470" y="823"/>
                </a:lnTo>
                <a:lnTo>
                  <a:pt x="3470" y="818"/>
                </a:lnTo>
                <a:lnTo>
                  <a:pt x="3470" y="814"/>
                </a:lnTo>
                <a:lnTo>
                  <a:pt x="3474" y="814"/>
                </a:lnTo>
                <a:lnTo>
                  <a:pt x="3474" y="814"/>
                </a:lnTo>
                <a:lnTo>
                  <a:pt x="3479" y="814"/>
                </a:lnTo>
                <a:lnTo>
                  <a:pt x="3479" y="814"/>
                </a:lnTo>
                <a:lnTo>
                  <a:pt x="3483" y="814"/>
                </a:lnTo>
                <a:lnTo>
                  <a:pt x="3483" y="809"/>
                </a:lnTo>
                <a:lnTo>
                  <a:pt x="3483" y="809"/>
                </a:lnTo>
                <a:lnTo>
                  <a:pt x="3479" y="809"/>
                </a:lnTo>
                <a:lnTo>
                  <a:pt x="3479" y="809"/>
                </a:lnTo>
                <a:lnTo>
                  <a:pt x="3479" y="805"/>
                </a:lnTo>
                <a:lnTo>
                  <a:pt x="3474" y="805"/>
                </a:lnTo>
                <a:lnTo>
                  <a:pt x="3474" y="805"/>
                </a:lnTo>
                <a:lnTo>
                  <a:pt x="3474" y="805"/>
                </a:lnTo>
                <a:lnTo>
                  <a:pt x="3470" y="805"/>
                </a:lnTo>
                <a:lnTo>
                  <a:pt x="3470" y="805"/>
                </a:lnTo>
                <a:lnTo>
                  <a:pt x="3465" y="800"/>
                </a:lnTo>
                <a:lnTo>
                  <a:pt x="3461" y="796"/>
                </a:lnTo>
                <a:lnTo>
                  <a:pt x="3461" y="796"/>
                </a:lnTo>
                <a:lnTo>
                  <a:pt x="3461" y="796"/>
                </a:lnTo>
                <a:lnTo>
                  <a:pt x="3461" y="791"/>
                </a:lnTo>
                <a:lnTo>
                  <a:pt x="3456" y="787"/>
                </a:lnTo>
                <a:lnTo>
                  <a:pt x="3451" y="787"/>
                </a:lnTo>
                <a:lnTo>
                  <a:pt x="3451" y="782"/>
                </a:lnTo>
                <a:lnTo>
                  <a:pt x="3447" y="782"/>
                </a:lnTo>
                <a:lnTo>
                  <a:pt x="3447" y="782"/>
                </a:lnTo>
                <a:lnTo>
                  <a:pt x="3447" y="782"/>
                </a:lnTo>
                <a:lnTo>
                  <a:pt x="3447" y="778"/>
                </a:lnTo>
                <a:lnTo>
                  <a:pt x="3442" y="778"/>
                </a:lnTo>
                <a:lnTo>
                  <a:pt x="3442" y="773"/>
                </a:lnTo>
                <a:lnTo>
                  <a:pt x="3433" y="769"/>
                </a:lnTo>
                <a:lnTo>
                  <a:pt x="3433" y="769"/>
                </a:lnTo>
                <a:lnTo>
                  <a:pt x="3433" y="769"/>
                </a:lnTo>
                <a:lnTo>
                  <a:pt x="3433" y="764"/>
                </a:lnTo>
                <a:lnTo>
                  <a:pt x="3433" y="764"/>
                </a:lnTo>
                <a:lnTo>
                  <a:pt x="3429" y="764"/>
                </a:lnTo>
                <a:lnTo>
                  <a:pt x="3429" y="764"/>
                </a:lnTo>
                <a:lnTo>
                  <a:pt x="3429" y="760"/>
                </a:lnTo>
                <a:lnTo>
                  <a:pt x="3429" y="760"/>
                </a:lnTo>
                <a:lnTo>
                  <a:pt x="3429" y="755"/>
                </a:lnTo>
                <a:lnTo>
                  <a:pt x="3429" y="755"/>
                </a:lnTo>
                <a:lnTo>
                  <a:pt x="3429" y="751"/>
                </a:lnTo>
                <a:lnTo>
                  <a:pt x="3429" y="751"/>
                </a:lnTo>
                <a:lnTo>
                  <a:pt x="3429" y="746"/>
                </a:lnTo>
                <a:lnTo>
                  <a:pt x="3429" y="746"/>
                </a:lnTo>
                <a:lnTo>
                  <a:pt x="3429" y="746"/>
                </a:lnTo>
                <a:lnTo>
                  <a:pt x="3424" y="751"/>
                </a:lnTo>
                <a:lnTo>
                  <a:pt x="3424" y="746"/>
                </a:lnTo>
                <a:lnTo>
                  <a:pt x="3424" y="742"/>
                </a:lnTo>
                <a:lnTo>
                  <a:pt x="3420" y="742"/>
                </a:lnTo>
                <a:lnTo>
                  <a:pt x="3420" y="742"/>
                </a:lnTo>
                <a:lnTo>
                  <a:pt x="3420" y="737"/>
                </a:lnTo>
                <a:lnTo>
                  <a:pt x="3415" y="737"/>
                </a:lnTo>
                <a:lnTo>
                  <a:pt x="3415" y="737"/>
                </a:lnTo>
                <a:lnTo>
                  <a:pt x="3411" y="737"/>
                </a:lnTo>
                <a:lnTo>
                  <a:pt x="3411" y="737"/>
                </a:lnTo>
                <a:lnTo>
                  <a:pt x="3411" y="733"/>
                </a:lnTo>
                <a:lnTo>
                  <a:pt x="3411" y="733"/>
                </a:lnTo>
                <a:lnTo>
                  <a:pt x="3411" y="733"/>
                </a:lnTo>
                <a:lnTo>
                  <a:pt x="3411" y="728"/>
                </a:lnTo>
                <a:lnTo>
                  <a:pt x="3415" y="728"/>
                </a:lnTo>
                <a:lnTo>
                  <a:pt x="3415" y="728"/>
                </a:lnTo>
                <a:lnTo>
                  <a:pt x="3415" y="728"/>
                </a:lnTo>
                <a:lnTo>
                  <a:pt x="3415" y="728"/>
                </a:lnTo>
                <a:lnTo>
                  <a:pt x="3415" y="728"/>
                </a:lnTo>
                <a:lnTo>
                  <a:pt x="3415" y="728"/>
                </a:lnTo>
                <a:lnTo>
                  <a:pt x="3415" y="723"/>
                </a:lnTo>
                <a:lnTo>
                  <a:pt x="3415" y="723"/>
                </a:lnTo>
                <a:lnTo>
                  <a:pt x="3415" y="723"/>
                </a:lnTo>
                <a:lnTo>
                  <a:pt x="3420" y="719"/>
                </a:lnTo>
                <a:lnTo>
                  <a:pt x="3420" y="719"/>
                </a:lnTo>
                <a:lnTo>
                  <a:pt x="3420" y="714"/>
                </a:lnTo>
                <a:lnTo>
                  <a:pt x="3420" y="714"/>
                </a:lnTo>
                <a:lnTo>
                  <a:pt x="3420" y="714"/>
                </a:lnTo>
                <a:lnTo>
                  <a:pt x="3420" y="714"/>
                </a:lnTo>
                <a:lnTo>
                  <a:pt x="3420" y="714"/>
                </a:lnTo>
                <a:lnTo>
                  <a:pt x="3420" y="714"/>
                </a:lnTo>
                <a:lnTo>
                  <a:pt x="3420" y="710"/>
                </a:lnTo>
                <a:lnTo>
                  <a:pt x="3420" y="710"/>
                </a:lnTo>
                <a:lnTo>
                  <a:pt x="3420" y="710"/>
                </a:lnTo>
                <a:lnTo>
                  <a:pt x="3420" y="714"/>
                </a:lnTo>
                <a:lnTo>
                  <a:pt x="3420" y="714"/>
                </a:lnTo>
                <a:lnTo>
                  <a:pt x="3420" y="710"/>
                </a:lnTo>
                <a:lnTo>
                  <a:pt x="3420" y="710"/>
                </a:lnTo>
                <a:lnTo>
                  <a:pt x="3424" y="710"/>
                </a:lnTo>
                <a:lnTo>
                  <a:pt x="3424" y="710"/>
                </a:lnTo>
                <a:lnTo>
                  <a:pt x="3424" y="710"/>
                </a:lnTo>
                <a:lnTo>
                  <a:pt x="3429" y="710"/>
                </a:lnTo>
                <a:lnTo>
                  <a:pt x="3429" y="710"/>
                </a:lnTo>
                <a:lnTo>
                  <a:pt x="3433" y="705"/>
                </a:lnTo>
                <a:lnTo>
                  <a:pt x="3433" y="705"/>
                </a:lnTo>
                <a:lnTo>
                  <a:pt x="3433" y="705"/>
                </a:lnTo>
                <a:lnTo>
                  <a:pt x="3433" y="705"/>
                </a:lnTo>
                <a:lnTo>
                  <a:pt x="3433" y="705"/>
                </a:lnTo>
                <a:lnTo>
                  <a:pt x="3438" y="705"/>
                </a:lnTo>
                <a:lnTo>
                  <a:pt x="3438" y="705"/>
                </a:lnTo>
                <a:lnTo>
                  <a:pt x="3433" y="705"/>
                </a:lnTo>
                <a:lnTo>
                  <a:pt x="3433" y="705"/>
                </a:lnTo>
                <a:lnTo>
                  <a:pt x="3433" y="705"/>
                </a:lnTo>
                <a:lnTo>
                  <a:pt x="3433" y="705"/>
                </a:lnTo>
                <a:lnTo>
                  <a:pt x="3438" y="705"/>
                </a:lnTo>
                <a:lnTo>
                  <a:pt x="3438" y="701"/>
                </a:lnTo>
                <a:lnTo>
                  <a:pt x="3438" y="701"/>
                </a:lnTo>
                <a:lnTo>
                  <a:pt x="3438" y="701"/>
                </a:lnTo>
                <a:lnTo>
                  <a:pt x="3442" y="701"/>
                </a:lnTo>
                <a:lnTo>
                  <a:pt x="3442" y="696"/>
                </a:lnTo>
                <a:lnTo>
                  <a:pt x="3442" y="696"/>
                </a:lnTo>
                <a:lnTo>
                  <a:pt x="3442" y="696"/>
                </a:lnTo>
                <a:lnTo>
                  <a:pt x="3442" y="696"/>
                </a:lnTo>
                <a:lnTo>
                  <a:pt x="3442" y="696"/>
                </a:lnTo>
                <a:lnTo>
                  <a:pt x="3442" y="696"/>
                </a:lnTo>
                <a:lnTo>
                  <a:pt x="3442" y="696"/>
                </a:lnTo>
                <a:lnTo>
                  <a:pt x="3447" y="696"/>
                </a:lnTo>
                <a:lnTo>
                  <a:pt x="3447" y="692"/>
                </a:lnTo>
                <a:lnTo>
                  <a:pt x="3447" y="692"/>
                </a:lnTo>
                <a:lnTo>
                  <a:pt x="3451" y="692"/>
                </a:lnTo>
                <a:lnTo>
                  <a:pt x="3451" y="692"/>
                </a:lnTo>
                <a:lnTo>
                  <a:pt x="3451" y="692"/>
                </a:lnTo>
                <a:lnTo>
                  <a:pt x="3456" y="687"/>
                </a:lnTo>
                <a:lnTo>
                  <a:pt x="3456" y="687"/>
                </a:lnTo>
                <a:lnTo>
                  <a:pt x="3456" y="687"/>
                </a:lnTo>
                <a:lnTo>
                  <a:pt x="3461" y="687"/>
                </a:lnTo>
                <a:lnTo>
                  <a:pt x="3461" y="687"/>
                </a:lnTo>
                <a:lnTo>
                  <a:pt x="3461" y="687"/>
                </a:lnTo>
                <a:lnTo>
                  <a:pt x="3461" y="687"/>
                </a:lnTo>
                <a:lnTo>
                  <a:pt x="3465" y="683"/>
                </a:lnTo>
                <a:lnTo>
                  <a:pt x="3465" y="683"/>
                </a:lnTo>
                <a:lnTo>
                  <a:pt x="3470" y="683"/>
                </a:lnTo>
                <a:lnTo>
                  <a:pt x="3474" y="683"/>
                </a:lnTo>
                <a:lnTo>
                  <a:pt x="3474" y="683"/>
                </a:lnTo>
                <a:lnTo>
                  <a:pt x="3474" y="687"/>
                </a:lnTo>
                <a:lnTo>
                  <a:pt x="3479" y="687"/>
                </a:lnTo>
                <a:lnTo>
                  <a:pt x="3479" y="687"/>
                </a:lnTo>
                <a:lnTo>
                  <a:pt x="3483" y="687"/>
                </a:lnTo>
                <a:lnTo>
                  <a:pt x="3483" y="687"/>
                </a:lnTo>
                <a:lnTo>
                  <a:pt x="3483" y="687"/>
                </a:lnTo>
                <a:lnTo>
                  <a:pt x="3483" y="687"/>
                </a:lnTo>
                <a:lnTo>
                  <a:pt x="3488" y="687"/>
                </a:lnTo>
                <a:lnTo>
                  <a:pt x="3488" y="687"/>
                </a:lnTo>
                <a:lnTo>
                  <a:pt x="3488" y="683"/>
                </a:lnTo>
                <a:lnTo>
                  <a:pt x="3492" y="687"/>
                </a:lnTo>
                <a:lnTo>
                  <a:pt x="3492" y="687"/>
                </a:lnTo>
                <a:lnTo>
                  <a:pt x="3497" y="687"/>
                </a:lnTo>
                <a:lnTo>
                  <a:pt x="3497" y="687"/>
                </a:lnTo>
                <a:lnTo>
                  <a:pt x="3497" y="687"/>
                </a:lnTo>
                <a:lnTo>
                  <a:pt x="3497" y="692"/>
                </a:lnTo>
                <a:lnTo>
                  <a:pt x="3497" y="692"/>
                </a:lnTo>
                <a:lnTo>
                  <a:pt x="3497" y="692"/>
                </a:lnTo>
                <a:lnTo>
                  <a:pt x="3497" y="696"/>
                </a:lnTo>
                <a:lnTo>
                  <a:pt x="3501" y="696"/>
                </a:lnTo>
                <a:lnTo>
                  <a:pt x="3501" y="701"/>
                </a:lnTo>
                <a:lnTo>
                  <a:pt x="3501" y="705"/>
                </a:lnTo>
                <a:lnTo>
                  <a:pt x="3497" y="710"/>
                </a:lnTo>
                <a:lnTo>
                  <a:pt x="3497" y="710"/>
                </a:lnTo>
                <a:lnTo>
                  <a:pt x="3501" y="714"/>
                </a:lnTo>
                <a:lnTo>
                  <a:pt x="3506" y="714"/>
                </a:lnTo>
                <a:lnTo>
                  <a:pt x="3506" y="714"/>
                </a:lnTo>
                <a:lnTo>
                  <a:pt x="3506" y="714"/>
                </a:lnTo>
                <a:lnTo>
                  <a:pt x="3501" y="714"/>
                </a:lnTo>
                <a:lnTo>
                  <a:pt x="3501" y="714"/>
                </a:lnTo>
                <a:lnTo>
                  <a:pt x="3497" y="714"/>
                </a:lnTo>
                <a:lnTo>
                  <a:pt x="3492" y="714"/>
                </a:lnTo>
                <a:lnTo>
                  <a:pt x="3488" y="714"/>
                </a:lnTo>
                <a:lnTo>
                  <a:pt x="3483" y="714"/>
                </a:lnTo>
                <a:lnTo>
                  <a:pt x="3479" y="714"/>
                </a:lnTo>
                <a:lnTo>
                  <a:pt x="3479" y="714"/>
                </a:lnTo>
                <a:lnTo>
                  <a:pt x="3479" y="719"/>
                </a:lnTo>
                <a:lnTo>
                  <a:pt x="3479" y="719"/>
                </a:lnTo>
                <a:lnTo>
                  <a:pt x="3479" y="719"/>
                </a:lnTo>
                <a:lnTo>
                  <a:pt x="3474" y="723"/>
                </a:lnTo>
                <a:lnTo>
                  <a:pt x="3474" y="723"/>
                </a:lnTo>
                <a:lnTo>
                  <a:pt x="3474" y="723"/>
                </a:lnTo>
                <a:lnTo>
                  <a:pt x="3474" y="728"/>
                </a:lnTo>
                <a:lnTo>
                  <a:pt x="3474" y="728"/>
                </a:lnTo>
                <a:lnTo>
                  <a:pt x="3479" y="728"/>
                </a:lnTo>
                <a:lnTo>
                  <a:pt x="3479" y="728"/>
                </a:lnTo>
                <a:lnTo>
                  <a:pt x="3483" y="733"/>
                </a:lnTo>
                <a:lnTo>
                  <a:pt x="3483" y="733"/>
                </a:lnTo>
                <a:lnTo>
                  <a:pt x="3483" y="733"/>
                </a:lnTo>
                <a:lnTo>
                  <a:pt x="3483" y="733"/>
                </a:lnTo>
                <a:lnTo>
                  <a:pt x="3483" y="733"/>
                </a:lnTo>
                <a:lnTo>
                  <a:pt x="3479" y="733"/>
                </a:lnTo>
                <a:lnTo>
                  <a:pt x="3479" y="733"/>
                </a:lnTo>
                <a:lnTo>
                  <a:pt x="3479" y="733"/>
                </a:lnTo>
                <a:lnTo>
                  <a:pt x="3479" y="733"/>
                </a:lnTo>
                <a:lnTo>
                  <a:pt x="3474" y="728"/>
                </a:lnTo>
                <a:lnTo>
                  <a:pt x="3470" y="728"/>
                </a:lnTo>
                <a:lnTo>
                  <a:pt x="3465" y="733"/>
                </a:lnTo>
                <a:lnTo>
                  <a:pt x="3465" y="733"/>
                </a:lnTo>
                <a:lnTo>
                  <a:pt x="3465" y="733"/>
                </a:lnTo>
                <a:lnTo>
                  <a:pt x="3465" y="733"/>
                </a:lnTo>
                <a:lnTo>
                  <a:pt x="3465" y="733"/>
                </a:lnTo>
                <a:lnTo>
                  <a:pt x="3465" y="737"/>
                </a:lnTo>
                <a:lnTo>
                  <a:pt x="3465" y="737"/>
                </a:lnTo>
                <a:lnTo>
                  <a:pt x="3470" y="737"/>
                </a:lnTo>
                <a:lnTo>
                  <a:pt x="3474" y="737"/>
                </a:lnTo>
                <a:lnTo>
                  <a:pt x="3474" y="737"/>
                </a:lnTo>
                <a:lnTo>
                  <a:pt x="3474" y="737"/>
                </a:lnTo>
                <a:lnTo>
                  <a:pt x="3479" y="742"/>
                </a:lnTo>
                <a:lnTo>
                  <a:pt x="3479" y="746"/>
                </a:lnTo>
                <a:lnTo>
                  <a:pt x="3483" y="751"/>
                </a:lnTo>
                <a:lnTo>
                  <a:pt x="3483" y="751"/>
                </a:lnTo>
                <a:lnTo>
                  <a:pt x="3483" y="751"/>
                </a:lnTo>
                <a:lnTo>
                  <a:pt x="3483" y="751"/>
                </a:lnTo>
                <a:lnTo>
                  <a:pt x="3488" y="751"/>
                </a:lnTo>
                <a:lnTo>
                  <a:pt x="3488" y="755"/>
                </a:lnTo>
                <a:lnTo>
                  <a:pt x="3488" y="755"/>
                </a:lnTo>
                <a:lnTo>
                  <a:pt x="3488" y="760"/>
                </a:lnTo>
                <a:lnTo>
                  <a:pt x="3488" y="760"/>
                </a:lnTo>
                <a:lnTo>
                  <a:pt x="3488" y="760"/>
                </a:lnTo>
                <a:lnTo>
                  <a:pt x="3492" y="760"/>
                </a:lnTo>
                <a:lnTo>
                  <a:pt x="3492" y="760"/>
                </a:lnTo>
                <a:lnTo>
                  <a:pt x="3497" y="760"/>
                </a:lnTo>
                <a:lnTo>
                  <a:pt x="3497" y="760"/>
                </a:lnTo>
                <a:lnTo>
                  <a:pt x="3497" y="764"/>
                </a:lnTo>
                <a:lnTo>
                  <a:pt x="3497" y="764"/>
                </a:lnTo>
                <a:lnTo>
                  <a:pt x="3497" y="764"/>
                </a:lnTo>
                <a:lnTo>
                  <a:pt x="3497" y="764"/>
                </a:lnTo>
                <a:lnTo>
                  <a:pt x="3501" y="764"/>
                </a:lnTo>
                <a:lnTo>
                  <a:pt x="3501" y="764"/>
                </a:lnTo>
                <a:lnTo>
                  <a:pt x="3501" y="764"/>
                </a:lnTo>
                <a:lnTo>
                  <a:pt x="3506" y="764"/>
                </a:lnTo>
                <a:lnTo>
                  <a:pt x="3506" y="764"/>
                </a:lnTo>
                <a:lnTo>
                  <a:pt x="3506" y="764"/>
                </a:lnTo>
                <a:lnTo>
                  <a:pt x="3506" y="764"/>
                </a:lnTo>
                <a:lnTo>
                  <a:pt x="3510" y="764"/>
                </a:lnTo>
                <a:lnTo>
                  <a:pt x="3510" y="769"/>
                </a:lnTo>
                <a:lnTo>
                  <a:pt x="3510" y="773"/>
                </a:lnTo>
                <a:lnTo>
                  <a:pt x="3510" y="773"/>
                </a:lnTo>
                <a:lnTo>
                  <a:pt x="3510" y="773"/>
                </a:lnTo>
                <a:lnTo>
                  <a:pt x="3510" y="778"/>
                </a:lnTo>
                <a:lnTo>
                  <a:pt x="3510" y="778"/>
                </a:lnTo>
                <a:lnTo>
                  <a:pt x="3510" y="782"/>
                </a:lnTo>
                <a:lnTo>
                  <a:pt x="3510" y="782"/>
                </a:lnTo>
                <a:lnTo>
                  <a:pt x="3515" y="787"/>
                </a:lnTo>
                <a:lnTo>
                  <a:pt x="3515" y="791"/>
                </a:lnTo>
                <a:lnTo>
                  <a:pt x="3519" y="796"/>
                </a:lnTo>
                <a:lnTo>
                  <a:pt x="3519" y="796"/>
                </a:lnTo>
                <a:lnTo>
                  <a:pt x="3519" y="796"/>
                </a:lnTo>
                <a:lnTo>
                  <a:pt x="3519" y="791"/>
                </a:lnTo>
                <a:lnTo>
                  <a:pt x="3519" y="787"/>
                </a:lnTo>
                <a:lnTo>
                  <a:pt x="3519" y="787"/>
                </a:lnTo>
                <a:lnTo>
                  <a:pt x="3515" y="787"/>
                </a:lnTo>
                <a:lnTo>
                  <a:pt x="3515" y="782"/>
                </a:lnTo>
                <a:lnTo>
                  <a:pt x="3519" y="778"/>
                </a:lnTo>
                <a:lnTo>
                  <a:pt x="3519" y="778"/>
                </a:lnTo>
                <a:lnTo>
                  <a:pt x="3519" y="778"/>
                </a:lnTo>
                <a:lnTo>
                  <a:pt x="3519" y="778"/>
                </a:lnTo>
                <a:lnTo>
                  <a:pt x="3524" y="778"/>
                </a:lnTo>
                <a:lnTo>
                  <a:pt x="3528" y="778"/>
                </a:lnTo>
                <a:lnTo>
                  <a:pt x="3528" y="778"/>
                </a:lnTo>
                <a:lnTo>
                  <a:pt x="3528" y="778"/>
                </a:lnTo>
                <a:lnTo>
                  <a:pt x="3528" y="778"/>
                </a:lnTo>
                <a:lnTo>
                  <a:pt x="3533" y="782"/>
                </a:lnTo>
                <a:lnTo>
                  <a:pt x="3533" y="782"/>
                </a:lnTo>
                <a:lnTo>
                  <a:pt x="3533" y="787"/>
                </a:lnTo>
                <a:lnTo>
                  <a:pt x="3537" y="787"/>
                </a:lnTo>
                <a:lnTo>
                  <a:pt x="3537" y="791"/>
                </a:lnTo>
                <a:lnTo>
                  <a:pt x="3542" y="791"/>
                </a:lnTo>
                <a:lnTo>
                  <a:pt x="3546" y="796"/>
                </a:lnTo>
                <a:lnTo>
                  <a:pt x="3546" y="796"/>
                </a:lnTo>
                <a:lnTo>
                  <a:pt x="3546" y="796"/>
                </a:lnTo>
                <a:lnTo>
                  <a:pt x="3546" y="796"/>
                </a:lnTo>
                <a:lnTo>
                  <a:pt x="3546" y="800"/>
                </a:lnTo>
                <a:lnTo>
                  <a:pt x="3546" y="800"/>
                </a:lnTo>
                <a:lnTo>
                  <a:pt x="3546" y="800"/>
                </a:lnTo>
                <a:lnTo>
                  <a:pt x="3546" y="800"/>
                </a:lnTo>
                <a:lnTo>
                  <a:pt x="3546" y="800"/>
                </a:lnTo>
                <a:lnTo>
                  <a:pt x="3542" y="800"/>
                </a:lnTo>
                <a:lnTo>
                  <a:pt x="3542" y="800"/>
                </a:lnTo>
                <a:lnTo>
                  <a:pt x="3542" y="800"/>
                </a:lnTo>
                <a:lnTo>
                  <a:pt x="3546" y="805"/>
                </a:lnTo>
                <a:lnTo>
                  <a:pt x="3542" y="805"/>
                </a:lnTo>
                <a:lnTo>
                  <a:pt x="3542" y="805"/>
                </a:lnTo>
                <a:lnTo>
                  <a:pt x="3542" y="805"/>
                </a:lnTo>
                <a:lnTo>
                  <a:pt x="3542" y="805"/>
                </a:lnTo>
                <a:lnTo>
                  <a:pt x="3537" y="805"/>
                </a:lnTo>
                <a:lnTo>
                  <a:pt x="3533" y="805"/>
                </a:lnTo>
                <a:lnTo>
                  <a:pt x="3533" y="800"/>
                </a:lnTo>
                <a:lnTo>
                  <a:pt x="3533" y="800"/>
                </a:lnTo>
                <a:lnTo>
                  <a:pt x="3528" y="800"/>
                </a:lnTo>
                <a:lnTo>
                  <a:pt x="3528" y="800"/>
                </a:lnTo>
                <a:lnTo>
                  <a:pt x="3528" y="800"/>
                </a:lnTo>
                <a:lnTo>
                  <a:pt x="3524" y="800"/>
                </a:lnTo>
                <a:lnTo>
                  <a:pt x="3524" y="800"/>
                </a:lnTo>
                <a:lnTo>
                  <a:pt x="3524" y="800"/>
                </a:lnTo>
                <a:lnTo>
                  <a:pt x="3524" y="800"/>
                </a:lnTo>
                <a:lnTo>
                  <a:pt x="3519" y="796"/>
                </a:lnTo>
                <a:lnTo>
                  <a:pt x="3519" y="800"/>
                </a:lnTo>
                <a:lnTo>
                  <a:pt x="3519" y="805"/>
                </a:lnTo>
                <a:lnTo>
                  <a:pt x="3519" y="805"/>
                </a:lnTo>
                <a:lnTo>
                  <a:pt x="3519" y="809"/>
                </a:lnTo>
                <a:lnTo>
                  <a:pt x="3519" y="814"/>
                </a:lnTo>
                <a:lnTo>
                  <a:pt x="3524" y="814"/>
                </a:lnTo>
                <a:lnTo>
                  <a:pt x="3524" y="818"/>
                </a:lnTo>
                <a:lnTo>
                  <a:pt x="3524" y="818"/>
                </a:lnTo>
                <a:lnTo>
                  <a:pt x="3528" y="823"/>
                </a:lnTo>
                <a:lnTo>
                  <a:pt x="3524" y="818"/>
                </a:lnTo>
                <a:lnTo>
                  <a:pt x="3524" y="818"/>
                </a:lnTo>
                <a:lnTo>
                  <a:pt x="3528" y="818"/>
                </a:lnTo>
                <a:lnTo>
                  <a:pt x="3528" y="818"/>
                </a:lnTo>
                <a:lnTo>
                  <a:pt x="3533" y="818"/>
                </a:lnTo>
                <a:lnTo>
                  <a:pt x="3533" y="818"/>
                </a:lnTo>
                <a:lnTo>
                  <a:pt x="3533" y="818"/>
                </a:lnTo>
                <a:lnTo>
                  <a:pt x="3533" y="818"/>
                </a:lnTo>
                <a:lnTo>
                  <a:pt x="3533" y="823"/>
                </a:lnTo>
                <a:lnTo>
                  <a:pt x="3533" y="823"/>
                </a:lnTo>
                <a:lnTo>
                  <a:pt x="3537" y="823"/>
                </a:lnTo>
                <a:lnTo>
                  <a:pt x="3537" y="823"/>
                </a:lnTo>
                <a:lnTo>
                  <a:pt x="3537" y="823"/>
                </a:lnTo>
                <a:lnTo>
                  <a:pt x="3537" y="827"/>
                </a:lnTo>
                <a:lnTo>
                  <a:pt x="3533" y="827"/>
                </a:lnTo>
                <a:lnTo>
                  <a:pt x="3533" y="823"/>
                </a:lnTo>
                <a:lnTo>
                  <a:pt x="3533" y="823"/>
                </a:lnTo>
                <a:lnTo>
                  <a:pt x="3528" y="827"/>
                </a:lnTo>
                <a:lnTo>
                  <a:pt x="3528" y="827"/>
                </a:lnTo>
                <a:lnTo>
                  <a:pt x="3533" y="832"/>
                </a:lnTo>
                <a:lnTo>
                  <a:pt x="3533" y="827"/>
                </a:lnTo>
                <a:lnTo>
                  <a:pt x="3533" y="827"/>
                </a:lnTo>
                <a:lnTo>
                  <a:pt x="3533" y="827"/>
                </a:lnTo>
                <a:lnTo>
                  <a:pt x="3537" y="832"/>
                </a:lnTo>
                <a:lnTo>
                  <a:pt x="3537" y="832"/>
                </a:lnTo>
                <a:lnTo>
                  <a:pt x="3537" y="832"/>
                </a:lnTo>
                <a:lnTo>
                  <a:pt x="3542" y="832"/>
                </a:lnTo>
                <a:lnTo>
                  <a:pt x="3542" y="832"/>
                </a:lnTo>
                <a:lnTo>
                  <a:pt x="3542" y="832"/>
                </a:lnTo>
                <a:lnTo>
                  <a:pt x="3542" y="836"/>
                </a:lnTo>
                <a:lnTo>
                  <a:pt x="3542" y="836"/>
                </a:lnTo>
                <a:lnTo>
                  <a:pt x="3546" y="836"/>
                </a:lnTo>
                <a:lnTo>
                  <a:pt x="3546" y="841"/>
                </a:lnTo>
                <a:lnTo>
                  <a:pt x="3546" y="841"/>
                </a:lnTo>
                <a:lnTo>
                  <a:pt x="3546" y="846"/>
                </a:lnTo>
                <a:lnTo>
                  <a:pt x="3546" y="846"/>
                </a:lnTo>
                <a:lnTo>
                  <a:pt x="3546" y="850"/>
                </a:lnTo>
                <a:lnTo>
                  <a:pt x="3546" y="855"/>
                </a:lnTo>
                <a:lnTo>
                  <a:pt x="3546" y="855"/>
                </a:lnTo>
                <a:lnTo>
                  <a:pt x="3546" y="859"/>
                </a:lnTo>
                <a:lnTo>
                  <a:pt x="3551" y="864"/>
                </a:lnTo>
                <a:lnTo>
                  <a:pt x="3551" y="868"/>
                </a:lnTo>
                <a:lnTo>
                  <a:pt x="3551" y="868"/>
                </a:lnTo>
                <a:lnTo>
                  <a:pt x="3555" y="873"/>
                </a:lnTo>
                <a:lnTo>
                  <a:pt x="3555" y="877"/>
                </a:lnTo>
                <a:lnTo>
                  <a:pt x="3555" y="877"/>
                </a:lnTo>
                <a:lnTo>
                  <a:pt x="3555" y="877"/>
                </a:lnTo>
                <a:close/>
                <a:moveTo>
                  <a:pt x="2747" y="823"/>
                </a:moveTo>
                <a:lnTo>
                  <a:pt x="2742" y="827"/>
                </a:lnTo>
                <a:lnTo>
                  <a:pt x="2738" y="827"/>
                </a:lnTo>
                <a:lnTo>
                  <a:pt x="2733" y="832"/>
                </a:lnTo>
                <a:lnTo>
                  <a:pt x="2733" y="832"/>
                </a:lnTo>
                <a:lnTo>
                  <a:pt x="2733" y="832"/>
                </a:lnTo>
                <a:lnTo>
                  <a:pt x="2733" y="832"/>
                </a:lnTo>
                <a:lnTo>
                  <a:pt x="2733" y="832"/>
                </a:lnTo>
                <a:lnTo>
                  <a:pt x="2738" y="832"/>
                </a:lnTo>
                <a:lnTo>
                  <a:pt x="2738" y="832"/>
                </a:lnTo>
                <a:lnTo>
                  <a:pt x="2738" y="832"/>
                </a:lnTo>
                <a:lnTo>
                  <a:pt x="2738" y="832"/>
                </a:lnTo>
                <a:lnTo>
                  <a:pt x="2738" y="836"/>
                </a:lnTo>
                <a:lnTo>
                  <a:pt x="2738" y="836"/>
                </a:lnTo>
                <a:lnTo>
                  <a:pt x="2742" y="836"/>
                </a:lnTo>
                <a:lnTo>
                  <a:pt x="2742" y="836"/>
                </a:lnTo>
                <a:lnTo>
                  <a:pt x="2747" y="836"/>
                </a:lnTo>
                <a:lnTo>
                  <a:pt x="2747" y="836"/>
                </a:lnTo>
                <a:lnTo>
                  <a:pt x="2747" y="832"/>
                </a:lnTo>
                <a:lnTo>
                  <a:pt x="2747" y="832"/>
                </a:lnTo>
                <a:lnTo>
                  <a:pt x="2751" y="832"/>
                </a:lnTo>
                <a:lnTo>
                  <a:pt x="2751" y="832"/>
                </a:lnTo>
                <a:lnTo>
                  <a:pt x="2751" y="827"/>
                </a:lnTo>
                <a:lnTo>
                  <a:pt x="2747" y="827"/>
                </a:lnTo>
                <a:lnTo>
                  <a:pt x="2747" y="827"/>
                </a:lnTo>
                <a:lnTo>
                  <a:pt x="2747" y="827"/>
                </a:lnTo>
                <a:lnTo>
                  <a:pt x="2747" y="827"/>
                </a:lnTo>
                <a:lnTo>
                  <a:pt x="2747" y="827"/>
                </a:lnTo>
                <a:lnTo>
                  <a:pt x="2747" y="827"/>
                </a:lnTo>
                <a:lnTo>
                  <a:pt x="2747" y="827"/>
                </a:lnTo>
                <a:lnTo>
                  <a:pt x="2747" y="827"/>
                </a:lnTo>
                <a:lnTo>
                  <a:pt x="2747" y="827"/>
                </a:lnTo>
                <a:lnTo>
                  <a:pt x="2747" y="823"/>
                </a:lnTo>
                <a:lnTo>
                  <a:pt x="2747" y="823"/>
                </a:lnTo>
                <a:close/>
                <a:moveTo>
                  <a:pt x="2869" y="529"/>
                </a:moveTo>
                <a:lnTo>
                  <a:pt x="2869" y="529"/>
                </a:lnTo>
                <a:lnTo>
                  <a:pt x="2869" y="529"/>
                </a:lnTo>
                <a:lnTo>
                  <a:pt x="2864" y="529"/>
                </a:lnTo>
                <a:lnTo>
                  <a:pt x="2869" y="529"/>
                </a:lnTo>
                <a:lnTo>
                  <a:pt x="2869" y="529"/>
                </a:lnTo>
                <a:lnTo>
                  <a:pt x="2869" y="534"/>
                </a:lnTo>
                <a:lnTo>
                  <a:pt x="2869" y="534"/>
                </a:lnTo>
                <a:lnTo>
                  <a:pt x="2869" y="534"/>
                </a:lnTo>
                <a:lnTo>
                  <a:pt x="2869" y="534"/>
                </a:lnTo>
                <a:lnTo>
                  <a:pt x="2869" y="538"/>
                </a:lnTo>
                <a:lnTo>
                  <a:pt x="2869" y="538"/>
                </a:lnTo>
                <a:lnTo>
                  <a:pt x="2869" y="538"/>
                </a:lnTo>
                <a:lnTo>
                  <a:pt x="2873" y="538"/>
                </a:lnTo>
                <a:lnTo>
                  <a:pt x="2873" y="538"/>
                </a:lnTo>
                <a:lnTo>
                  <a:pt x="2878" y="538"/>
                </a:lnTo>
                <a:lnTo>
                  <a:pt x="2878" y="543"/>
                </a:lnTo>
                <a:lnTo>
                  <a:pt x="2878" y="543"/>
                </a:lnTo>
                <a:lnTo>
                  <a:pt x="2878" y="543"/>
                </a:lnTo>
                <a:lnTo>
                  <a:pt x="2878" y="543"/>
                </a:lnTo>
                <a:lnTo>
                  <a:pt x="2878" y="547"/>
                </a:lnTo>
                <a:lnTo>
                  <a:pt x="2882" y="547"/>
                </a:lnTo>
                <a:lnTo>
                  <a:pt x="2882" y="543"/>
                </a:lnTo>
                <a:lnTo>
                  <a:pt x="2882" y="543"/>
                </a:lnTo>
                <a:lnTo>
                  <a:pt x="2882" y="543"/>
                </a:lnTo>
                <a:lnTo>
                  <a:pt x="2882" y="538"/>
                </a:lnTo>
                <a:lnTo>
                  <a:pt x="2887" y="538"/>
                </a:lnTo>
                <a:lnTo>
                  <a:pt x="2887" y="538"/>
                </a:lnTo>
                <a:lnTo>
                  <a:pt x="2887" y="534"/>
                </a:lnTo>
                <a:lnTo>
                  <a:pt x="2882" y="534"/>
                </a:lnTo>
                <a:lnTo>
                  <a:pt x="2882" y="534"/>
                </a:lnTo>
                <a:lnTo>
                  <a:pt x="2882" y="534"/>
                </a:lnTo>
                <a:lnTo>
                  <a:pt x="2887" y="534"/>
                </a:lnTo>
                <a:lnTo>
                  <a:pt x="2887" y="529"/>
                </a:lnTo>
                <a:lnTo>
                  <a:pt x="2887" y="529"/>
                </a:lnTo>
                <a:lnTo>
                  <a:pt x="2887" y="529"/>
                </a:lnTo>
                <a:lnTo>
                  <a:pt x="2887" y="529"/>
                </a:lnTo>
                <a:lnTo>
                  <a:pt x="2887" y="529"/>
                </a:lnTo>
                <a:lnTo>
                  <a:pt x="2887" y="525"/>
                </a:lnTo>
                <a:lnTo>
                  <a:pt x="2887" y="525"/>
                </a:lnTo>
                <a:lnTo>
                  <a:pt x="2887" y="525"/>
                </a:lnTo>
                <a:lnTo>
                  <a:pt x="2887" y="525"/>
                </a:lnTo>
                <a:lnTo>
                  <a:pt x="2887" y="525"/>
                </a:lnTo>
                <a:lnTo>
                  <a:pt x="2887" y="520"/>
                </a:lnTo>
                <a:lnTo>
                  <a:pt x="2887" y="520"/>
                </a:lnTo>
                <a:lnTo>
                  <a:pt x="2882" y="520"/>
                </a:lnTo>
                <a:lnTo>
                  <a:pt x="2882" y="525"/>
                </a:lnTo>
                <a:lnTo>
                  <a:pt x="2878" y="525"/>
                </a:lnTo>
                <a:lnTo>
                  <a:pt x="2878" y="525"/>
                </a:lnTo>
                <a:lnTo>
                  <a:pt x="2878" y="525"/>
                </a:lnTo>
                <a:lnTo>
                  <a:pt x="2878" y="529"/>
                </a:lnTo>
                <a:lnTo>
                  <a:pt x="2878" y="529"/>
                </a:lnTo>
                <a:lnTo>
                  <a:pt x="2878" y="529"/>
                </a:lnTo>
                <a:lnTo>
                  <a:pt x="2878" y="529"/>
                </a:lnTo>
                <a:lnTo>
                  <a:pt x="2878" y="529"/>
                </a:lnTo>
                <a:lnTo>
                  <a:pt x="2878" y="529"/>
                </a:lnTo>
                <a:lnTo>
                  <a:pt x="2878" y="529"/>
                </a:lnTo>
                <a:lnTo>
                  <a:pt x="2878" y="525"/>
                </a:lnTo>
                <a:lnTo>
                  <a:pt x="2873" y="525"/>
                </a:lnTo>
                <a:lnTo>
                  <a:pt x="2873" y="525"/>
                </a:lnTo>
                <a:lnTo>
                  <a:pt x="2873" y="525"/>
                </a:lnTo>
                <a:lnTo>
                  <a:pt x="2873" y="525"/>
                </a:lnTo>
                <a:lnTo>
                  <a:pt x="2869" y="529"/>
                </a:lnTo>
                <a:lnTo>
                  <a:pt x="2869" y="529"/>
                </a:lnTo>
                <a:close/>
                <a:moveTo>
                  <a:pt x="2864" y="534"/>
                </a:moveTo>
                <a:lnTo>
                  <a:pt x="2864" y="534"/>
                </a:lnTo>
                <a:lnTo>
                  <a:pt x="2860" y="529"/>
                </a:lnTo>
                <a:lnTo>
                  <a:pt x="2860" y="529"/>
                </a:lnTo>
                <a:lnTo>
                  <a:pt x="2860" y="534"/>
                </a:lnTo>
                <a:lnTo>
                  <a:pt x="2860" y="534"/>
                </a:lnTo>
                <a:lnTo>
                  <a:pt x="2860" y="534"/>
                </a:lnTo>
                <a:lnTo>
                  <a:pt x="2855" y="529"/>
                </a:lnTo>
                <a:lnTo>
                  <a:pt x="2851" y="534"/>
                </a:lnTo>
                <a:lnTo>
                  <a:pt x="2851" y="534"/>
                </a:lnTo>
                <a:lnTo>
                  <a:pt x="2851" y="538"/>
                </a:lnTo>
                <a:lnTo>
                  <a:pt x="2851" y="538"/>
                </a:lnTo>
                <a:lnTo>
                  <a:pt x="2851" y="538"/>
                </a:lnTo>
                <a:lnTo>
                  <a:pt x="2851" y="538"/>
                </a:lnTo>
                <a:lnTo>
                  <a:pt x="2855" y="543"/>
                </a:lnTo>
                <a:lnTo>
                  <a:pt x="2860" y="543"/>
                </a:lnTo>
                <a:lnTo>
                  <a:pt x="2860" y="543"/>
                </a:lnTo>
                <a:lnTo>
                  <a:pt x="2864" y="538"/>
                </a:lnTo>
                <a:lnTo>
                  <a:pt x="2864" y="538"/>
                </a:lnTo>
                <a:lnTo>
                  <a:pt x="2864" y="538"/>
                </a:lnTo>
                <a:lnTo>
                  <a:pt x="2864" y="538"/>
                </a:lnTo>
                <a:lnTo>
                  <a:pt x="2864" y="534"/>
                </a:lnTo>
                <a:close/>
                <a:moveTo>
                  <a:pt x="3077" y="850"/>
                </a:moveTo>
                <a:lnTo>
                  <a:pt x="3077" y="850"/>
                </a:lnTo>
                <a:lnTo>
                  <a:pt x="3077" y="850"/>
                </a:lnTo>
                <a:lnTo>
                  <a:pt x="3077" y="850"/>
                </a:lnTo>
                <a:lnTo>
                  <a:pt x="3072" y="850"/>
                </a:lnTo>
                <a:lnTo>
                  <a:pt x="3068" y="846"/>
                </a:lnTo>
                <a:lnTo>
                  <a:pt x="3068" y="846"/>
                </a:lnTo>
                <a:lnTo>
                  <a:pt x="3068" y="846"/>
                </a:lnTo>
                <a:lnTo>
                  <a:pt x="3068" y="846"/>
                </a:lnTo>
                <a:lnTo>
                  <a:pt x="3063" y="846"/>
                </a:lnTo>
                <a:lnTo>
                  <a:pt x="3063" y="841"/>
                </a:lnTo>
                <a:lnTo>
                  <a:pt x="3063" y="841"/>
                </a:lnTo>
                <a:lnTo>
                  <a:pt x="3058" y="841"/>
                </a:lnTo>
                <a:lnTo>
                  <a:pt x="3058" y="846"/>
                </a:lnTo>
                <a:lnTo>
                  <a:pt x="3054" y="846"/>
                </a:lnTo>
                <a:lnTo>
                  <a:pt x="3054" y="846"/>
                </a:lnTo>
                <a:lnTo>
                  <a:pt x="3058" y="846"/>
                </a:lnTo>
                <a:lnTo>
                  <a:pt x="3058" y="846"/>
                </a:lnTo>
                <a:lnTo>
                  <a:pt x="3058" y="846"/>
                </a:lnTo>
                <a:lnTo>
                  <a:pt x="3063" y="846"/>
                </a:lnTo>
                <a:lnTo>
                  <a:pt x="3063" y="846"/>
                </a:lnTo>
                <a:lnTo>
                  <a:pt x="3068" y="850"/>
                </a:lnTo>
                <a:lnTo>
                  <a:pt x="3068" y="850"/>
                </a:lnTo>
                <a:lnTo>
                  <a:pt x="3068" y="850"/>
                </a:lnTo>
                <a:lnTo>
                  <a:pt x="3068" y="850"/>
                </a:lnTo>
                <a:lnTo>
                  <a:pt x="3068" y="855"/>
                </a:lnTo>
                <a:lnTo>
                  <a:pt x="3072" y="855"/>
                </a:lnTo>
                <a:lnTo>
                  <a:pt x="3072" y="855"/>
                </a:lnTo>
                <a:lnTo>
                  <a:pt x="3077" y="855"/>
                </a:lnTo>
                <a:lnTo>
                  <a:pt x="3077" y="855"/>
                </a:lnTo>
                <a:lnTo>
                  <a:pt x="3077" y="855"/>
                </a:lnTo>
                <a:lnTo>
                  <a:pt x="3077" y="855"/>
                </a:lnTo>
                <a:lnTo>
                  <a:pt x="3077" y="855"/>
                </a:lnTo>
                <a:lnTo>
                  <a:pt x="3077" y="859"/>
                </a:lnTo>
                <a:lnTo>
                  <a:pt x="3077" y="859"/>
                </a:lnTo>
                <a:lnTo>
                  <a:pt x="3077" y="859"/>
                </a:lnTo>
                <a:lnTo>
                  <a:pt x="3081" y="859"/>
                </a:lnTo>
                <a:lnTo>
                  <a:pt x="3081" y="859"/>
                </a:lnTo>
                <a:lnTo>
                  <a:pt x="3081" y="859"/>
                </a:lnTo>
                <a:lnTo>
                  <a:pt x="3081" y="859"/>
                </a:lnTo>
                <a:lnTo>
                  <a:pt x="3081" y="864"/>
                </a:lnTo>
                <a:lnTo>
                  <a:pt x="3081" y="864"/>
                </a:lnTo>
                <a:lnTo>
                  <a:pt x="3081" y="864"/>
                </a:lnTo>
                <a:lnTo>
                  <a:pt x="3086" y="859"/>
                </a:lnTo>
                <a:lnTo>
                  <a:pt x="3086" y="859"/>
                </a:lnTo>
                <a:lnTo>
                  <a:pt x="3086" y="859"/>
                </a:lnTo>
                <a:lnTo>
                  <a:pt x="3081" y="859"/>
                </a:lnTo>
                <a:lnTo>
                  <a:pt x="3081" y="859"/>
                </a:lnTo>
                <a:lnTo>
                  <a:pt x="3077" y="859"/>
                </a:lnTo>
                <a:lnTo>
                  <a:pt x="3077" y="855"/>
                </a:lnTo>
                <a:lnTo>
                  <a:pt x="3077" y="855"/>
                </a:lnTo>
                <a:lnTo>
                  <a:pt x="3077" y="850"/>
                </a:lnTo>
                <a:lnTo>
                  <a:pt x="3077" y="850"/>
                </a:lnTo>
                <a:close/>
                <a:moveTo>
                  <a:pt x="3072" y="909"/>
                </a:moveTo>
                <a:lnTo>
                  <a:pt x="3072" y="909"/>
                </a:lnTo>
                <a:lnTo>
                  <a:pt x="3072" y="909"/>
                </a:lnTo>
                <a:lnTo>
                  <a:pt x="3072" y="909"/>
                </a:lnTo>
                <a:lnTo>
                  <a:pt x="3072" y="913"/>
                </a:lnTo>
                <a:lnTo>
                  <a:pt x="3072" y="913"/>
                </a:lnTo>
                <a:lnTo>
                  <a:pt x="3072" y="913"/>
                </a:lnTo>
                <a:lnTo>
                  <a:pt x="3072" y="913"/>
                </a:lnTo>
                <a:lnTo>
                  <a:pt x="3077" y="913"/>
                </a:lnTo>
                <a:lnTo>
                  <a:pt x="3077" y="913"/>
                </a:lnTo>
                <a:lnTo>
                  <a:pt x="3086" y="913"/>
                </a:lnTo>
                <a:lnTo>
                  <a:pt x="3086" y="913"/>
                </a:lnTo>
                <a:lnTo>
                  <a:pt x="3090" y="918"/>
                </a:lnTo>
                <a:lnTo>
                  <a:pt x="3090" y="918"/>
                </a:lnTo>
                <a:lnTo>
                  <a:pt x="3090" y="918"/>
                </a:lnTo>
                <a:lnTo>
                  <a:pt x="3090" y="918"/>
                </a:lnTo>
                <a:lnTo>
                  <a:pt x="3090" y="918"/>
                </a:lnTo>
                <a:lnTo>
                  <a:pt x="3099" y="918"/>
                </a:lnTo>
                <a:lnTo>
                  <a:pt x="3104" y="918"/>
                </a:lnTo>
                <a:lnTo>
                  <a:pt x="3108" y="918"/>
                </a:lnTo>
                <a:lnTo>
                  <a:pt x="3113" y="918"/>
                </a:lnTo>
                <a:lnTo>
                  <a:pt x="3113" y="918"/>
                </a:lnTo>
                <a:lnTo>
                  <a:pt x="3113" y="918"/>
                </a:lnTo>
                <a:lnTo>
                  <a:pt x="3113" y="918"/>
                </a:lnTo>
                <a:lnTo>
                  <a:pt x="3113" y="913"/>
                </a:lnTo>
                <a:lnTo>
                  <a:pt x="3113" y="913"/>
                </a:lnTo>
                <a:lnTo>
                  <a:pt x="3117" y="913"/>
                </a:lnTo>
                <a:lnTo>
                  <a:pt x="3113" y="913"/>
                </a:lnTo>
                <a:lnTo>
                  <a:pt x="3113" y="913"/>
                </a:lnTo>
                <a:lnTo>
                  <a:pt x="3113" y="913"/>
                </a:lnTo>
                <a:lnTo>
                  <a:pt x="3108" y="913"/>
                </a:lnTo>
                <a:lnTo>
                  <a:pt x="3108" y="913"/>
                </a:lnTo>
                <a:lnTo>
                  <a:pt x="3108" y="913"/>
                </a:lnTo>
                <a:lnTo>
                  <a:pt x="3108" y="913"/>
                </a:lnTo>
                <a:lnTo>
                  <a:pt x="3108" y="913"/>
                </a:lnTo>
                <a:lnTo>
                  <a:pt x="3108" y="913"/>
                </a:lnTo>
                <a:lnTo>
                  <a:pt x="3104" y="909"/>
                </a:lnTo>
                <a:lnTo>
                  <a:pt x="3104" y="913"/>
                </a:lnTo>
                <a:lnTo>
                  <a:pt x="3104" y="913"/>
                </a:lnTo>
                <a:lnTo>
                  <a:pt x="3099" y="913"/>
                </a:lnTo>
                <a:lnTo>
                  <a:pt x="3095" y="909"/>
                </a:lnTo>
                <a:lnTo>
                  <a:pt x="3095" y="909"/>
                </a:lnTo>
                <a:lnTo>
                  <a:pt x="3090" y="909"/>
                </a:lnTo>
                <a:lnTo>
                  <a:pt x="3086" y="909"/>
                </a:lnTo>
                <a:lnTo>
                  <a:pt x="3086" y="909"/>
                </a:lnTo>
                <a:lnTo>
                  <a:pt x="3086" y="909"/>
                </a:lnTo>
                <a:lnTo>
                  <a:pt x="3086" y="909"/>
                </a:lnTo>
                <a:lnTo>
                  <a:pt x="3081" y="909"/>
                </a:lnTo>
                <a:lnTo>
                  <a:pt x="3081" y="909"/>
                </a:lnTo>
                <a:lnTo>
                  <a:pt x="3081" y="909"/>
                </a:lnTo>
                <a:lnTo>
                  <a:pt x="3081" y="909"/>
                </a:lnTo>
                <a:lnTo>
                  <a:pt x="3081" y="909"/>
                </a:lnTo>
                <a:lnTo>
                  <a:pt x="3081" y="909"/>
                </a:lnTo>
                <a:lnTo>
                  <a:pt x="3081" y="909"/>
                </a:lnTo>
                <a:lnTo>
                  <a:pt x="3081" y="909"/>
                </a:lnTo>
                <a:lnTo>
                  <a:pt x="3081" y="909"/>
                </a:lnTo>
                <a:lnTo>
                  <a:pt x="3081" y="904"/>
                </a:lnTo>
                <a:lnTo>
                  <a:pt x="3081" y="904"/>
                </a:lnTo>
                <a:lnTo>
                  <a:pt x="3077" y="909"/>
                </a:lnTo>
                <a:lnTo>
                  <a:pt x="3077" y="909"/>
                </a:lnTo>
                <a:lnTo>
                  <a:pt x="3077" y="909"/>
                </a:lnTo>
                <a:lnTo>
                  <a:pt x="3077" y="909"/>
                </a:lnTo>
                <a:lnTo>
                  <a:pt x="3072" y="909"/>
                </a:lnTo>
                <a:lnTo>
                  <a:pt x="3072" y="904"/>
                </a:lnTo>
                <a:lnTo>
                  <a:pt x="3072" y="904"/>
                </a:lnTo>
                <a:lnTo>
                  <a:pt x="3072" y="904"/>
                </a:lnTo>
                <a:lnTo>
                  <a:pt x="3072" y="909"/>
                </a:lnTo>
                <a:lnTo>
                  <a:pt x="3072" y="909"/>
                </a:lnTo>
                <a:lnTo>
                  <a:pt x="3072" y="909"/>
                </a:lnTo>
                <a:close/>
                <a:moveTo>
                  <a:pt x="3244" y="904"/>
                </a:moveTo>
                <a:lnTo>
                  <a:pt x="3248" y="904"/>
                </a:lnTo>
                <a:lnTo>
                  <a:pt x="3244" y="904"/>
                </a:lnTo>
                <a:lnTo>
                  <a:pt x="3244" y="904"/>
                </a:lnTo>
                <a:lnTo>
                  <a:pt x="3239" y="904"/>
                </a:lnTo>
                <a:lnTo>
                  <a:pt x="3239" y="909"/>
                </a:lnTo>
                <a:lnTo>
                  <a:pt x="3230" y="909"/>
                </a:lnTo>
                <a:lnTo>
                  <a:pt x="3230" y="909"/>
                </a:lnTo>
                <a:lnTo>
                  <a:pt x="3226" y="909"/>
                </a:lnTo>
                <a:lnTo>
                  <a:pt x="3226" y="909"/>
                </a:lnTo>
                <a:lnTo>
                  <a:pt x="3221" y="909"/>
                </a:lnTo>
                <a:lnTo>
                  <a:pt x="3221" y="913"/>
                </a:lnTo>
                <a:lnTo>
                  <a:pt x="3221" y="913"/>
                </a:lnTo>
                <a:lnTo>
                  <a:pt x="3221" y="913"/>
                </a:lnTo>
                <a:lnTo>
                  <a:pt x="3217" y="913"/>
                </a:lnTo>
                <a:lnTo>
                  <a:pt x="3217" y="913"/>
                </a:lnTo>
                <a:lnTo>
                  <a:pt x="3217" y="913"/>
                </a:lnTo>
                <a:lnTo>
                  <a:pt x="3217" y="913"/>
                </a:lnTo>
                <a:lnTo>
                  <a:pt x="3212" y="913"/>
                </a:lnTo>
                <a:lnTo>
                  <a:pt x="3212" y="913"/>
                </a:lnTo>
                <a:lnTo>
                  <a:pt x="3212" y="918"/>
                </a:lnTo>
                <a:lnTo>
                  <a:pt x="3212" y="922"/>
                </a:lnTo>
                <a:lnTo>
                  <a:pt x="3217" y="922"/>
                </a:lnTo>
                <a:lnTo>
                  <a:pt x="3217" y="922"/>
                </a:lnTo>
                <a:lnTo>
                  <a:pt x="3217" y="922"/>
                </a:lnTo>
                <a:lnTo>
                  <a:pt x="3221" y="922"/>
                </a:lnTo>
                <a:lnTo>
                  <a:pt x="3221" y="922"/>
                </a:lnTo>
                <a:lnTo>
                  <a:pt x="3221" y="922"/>
                </a:lnTo>
                <a:lnTo>
                  <a:pt x="3221" y="922"/>
                </a:lnTo>
                <a:lnTo>
                  <a:pt x="3226" y="922"/>
                </a:lnTo>
                <a:lnTo>
                  <a:pt x="3226" y="922"/>
                </a:lnTo>
                <a:lnTo>
                  <a:pt x="3226" y="922"/>
                </a:lnTo>
                <a:lnTo>
                  <a:pt x="3226" y="922"/>
                </a:lnTo>
                <a:lnTo>
                  <a:pt x="3226" y="922"/>
                </a:lnTo>
                <a:lnTo>
                  <a:pt x="3226" y="922"/>
                </a:lnTo>
                <a:lnTo>
                  <a:pt x="3230" y="922"/>
                </a:lnTo>
                <a:lnTo>
                  <a:pt x="3230" y="922"/>
                </a:lnTo>
                <a:lnTo>
                  <a:pt x="3230" y="918"/>
                </a:lnTo>
                <a:lnTo>
                  <a:pt x="3235" y="918"/>
                </a:lnTo>
                <a:lnTo>
                  <a:pt x="3235" y="918"/>
                </a:lnTo>
                <a:lnTo>
                  <a:pt x="3235" y="918"/>
                </a:lnTo>
                <a:lnTo>
                  <a:pt x="3239" y="918"/>
                </a:lnTo>
                <a:lnTo>
                  <a:pt x="3239" y="918"/>
                </a:lnTo>
                <a:lnTo>
                  <a:pt x="3239" y="913"/>
                </a:lnTo>
                <a:lnTo>
                  <a:pt x="3239" y="913"/>
                </a:lnTo>
                <a:lnTo>
                  <a:pt x="3239" y="913"/>
                </a:lnTo>
                <a:lnTo>
                  <a:pt x="3239" y="913"/>
                </a:lnTo>
                <a:lnTo>
                  <a:pt x="3239" y="909"/>
                </a:lnTo>
                <a:lnTo>
                  <a:pt x="3244" y="904"/>
                </a:lnTo>
                <a:close/>
                <a:moveTo>
                  <a:pt x="1369" y="1221"/>
                </a:moveTo>
                <a:lnTo>
                  <a:pt x="1373" y="1221"/>
                </a:lnTo>
                <a:lnTo>
                  <a:pt x="1373" y="1225"/>
                </a:lnTo>
                <a:lnTo>
                  <a:pt x="1373" y="1225"/>
                </a:lnTo>
                <a:lnTo>
                  <a:pt x="1378" y="1225"/>
                </a:lnTo>
                <a:lnTo>
                  <a:pt x="1378" y="1221"/>
                </a:lnTo>
                <a:lnTo>
                  <a:pt x="1378" y="1221"/>
                </a:lnTo>
                <a:lnTo>
                  <a:pt x="1378" y="1216"/>
                </a:lnTo>
                <a:lnTo>
                  <a:pt x="1373" y="1216"/>
                </a:lnTo>
                <a:lnTo>
                  <a:pt x="1369" y="1216"/>
                </a:lnTo>
                <a:lnTo>
                  <a:pt x="1369" y="1212"/>
                </a:lnTo>
                <a:lnTo>
                  <a:pt x="1369" y="1212"/>
                </a:lnTo>
                <a:lnTo>
                  <a:pt x="1364" y="1212"/>
                </a:lnTo>
                <a:lnTo>
                  <a:pt x="1364" y="1212"/>
                </a:lnTo>
                <a:lnTo>
                  <a:pt x="1364" y="1212"/>
                </a:lnTo>
                <a:lnTo>
                  <a:pt x="1360" y="1212"/>
                </a:lnTo>
                <a:lnTo>
                  <a:pt x="1360" y="1212"/>
                </a:lnTo>
                <a:lnTo>
                  <a:pt x="1351" y="1212"/>
                </a:lnTo>
                <a:lnTo>
                  <a:pt x="1351" y="1212"/>
                </a:lnTo>
                <a:lnTo>
                  <a:pt x="1351" y="1212"/>
                </a:lnTo>
                <a:lnTo>
                  <a:pt x="1346" y="1212"/>
                </a:lnTo>
                <a:lnTo>
                  <a:pt x="1346" y="1212"/>
                </a:lnTo>
                <a:lnTo>
                  <a:pt x="1346" y="1212"/>
                </a:lnTo>
                <a:lnTo>
                  <a:pt x="1342" y="1212"/>
                </a:lnTo>
                <a:lnTo>
                  <a:pt x="1342" y="1216"/>
                </a:lnTo>
                <a:lnTo>
                  <a:pt x="1342" y="1216"/>
                </a:lnTo>
                <a:lnTo>
                  <a:pt x="1346" y="1216"/>
                </a:lnTo>
                <a:lnTo>
                  <a:pt x="1346" y="1216"/>
                </a:lnTo>
                <a:lnTo>
                  <a:pt x="1351" y="1221"/>
                </a:lnTo>
                <a:lnTo>
                  <a:pt x="1351" y="1221"/>
                </a:lnTo>
                <a:lnTo>
                  <a:pt x="1351" y="1221"/>
                </a:lnTo>
                <a:lnTo>
                  <a:pt x="1351" y="1221"/>
                </a:lnTo>
                <a:lnTo>
                  <a:pt x="1355" y="1225"/>
                </a:lnTo>
                <a:lnTo>
                  <a:pt x="1355" y="1225"/>
                </a:lnTo>
                <a:lnTo>
                  <a:pt x="1360" y="1225"/>
                </a:lnTo>
                <a:lnTo>
                  <a:pt x="1360" y="1225"/>
                </a:lnTo>
                <a:lnTo>
                  <a:pt x="1360" y="1225"/>
                </a:lnTo>
                <a:lnTo>
                  <a:pt x="1360" y="1225"/>
                </a:lnTo>
                <a:lnTo>
                  <a:pt x="1364" y="1225"/>
                </a:lnTo>
                <a:lnTo>
                  <a:pt x="1364" y="1221"/>
                </a:lnTo>
                <a:lnTo>
                  <a:pt x="1364" y="1225"/>
                </a:lnTo>
                <a:lnTo>
                  <a:pt x="1364" y="1225"/>
                </a:lnTo>
                <a:lnTo>
                  <a:pt x="1369" y="1221"/>
                </a:lnTo>
                <a:lnTo>
                  <a:pt x="1369" y="1221"/>
                </a:lnTo>
                <a:lnTo>
                  <a:pt x="1369" y="1221"/>
                </a:lnTo>
                <a:lnTo>
                  <a:pt x="1369" y="1221"/>
                </a:lnTo>
                <a:lnTo>
                  <a:pt x="1369" y="1221"/>
                </a:lnTo>
                <a:lnTo>
                  <a:pt x="1369" y="1221"/>
                </a:lnTo>
                <a:close/>
                <a:moveTo>
                  <a:pt x="1373" y="1090"/>
                </a:moveTo>
                <a:lnTo>
                  <a:pt x="1369" y="1090"/>
                </a:lnTo>
                <a:lnTo>
                  <a:pt x="1373" y="1090"/>
                </a:lnTo>
                <a:lnTo>
                  <a:pt x="1373" y="1094"/>
                </a:lnTo>
                <a:lnTo>
                  <a:pt x="1373" y="1094"/>
                </a:lnTo>
                <a:lnTo>
                  <a:pt x="1373" y="1094"/>
                </a:lnTo>
                <a:lnTo>
                  <a:pt x="1373" y="1094"/>
                </a:lnTo>
                <a:lnTo>
                  <a:pt x="1373" y="1094"/>
                </a:lnTo>
                <a:lnTo>
                  <a:pt x="1373" y="1099"/>
                </a:lnTo>
                <a:lnTo>
                  <a:pt x="1378" y="1094"/>
                </a:lnTo>
                <a:lnTo>
                  <a:pt x="1378" y="1094"/>
                </a:lnTo>
                <a:lnTo>
                  <a:pt x="1378" y="1094"/>
                </a:lnTo>
                <a:lnTo>
                  <a:pt x="1382" y="1094"/>
                </a:lnTo>
                <a:lnTo>
                  <a:pt x="1382" y="1094"/>
                </a:lnTo>
                <a:lnTo>
                  <a:pt x="1382" y="1090"/>
                </a:lnTo>
                <a:lnTo>
                  <a:pt x="1382" y="1090"/>
                </a:lnTo>
                <a:lnTo>
                  <a:pt x="1382" y="1085"/>
                </a:lnTo>
                <a:lnTo>
                  <a:pt x="1382" y="1085"/>
                </a:lnTo>
                <a:lnTo>
                  <a:pt x="1382" y="1081"/>
                </a:lnTo>
                <a:lnTo>
                  <a:pt x="1382" y="1081"/>
                </a:lnTo>
                <a:lnTo>
                  <a:pt x="1378" y="1081"/>
                </a:lnTo>
                <a:lnTo>
                  <a:pt x="1378" y="1081"/>
                </a:lnTo>
                <a:lnTo>
                  <a:pt x="1378" y="1081"/>
                </a:lnTo>
                <a:lnTo>
                  <a:pt x="1378" y="1081"/>
                </a:lnTo>
                <a:lnTo>
                  <a:pt x="1378" y="1085"/>
                </a:lnTo>
                <a:lnTo>
                  <a:pt x="1373" y="1090"/>
                </a:lnTo>
                <a:lnTo>
                  <a:pt x="1373" y="1090"/>
                </a:lnTo>
                <a:lnTo>
                  <a:pt x="1373" y="1090"/>
                </a:lnTo>
                <a:lnTo>
                  <a:pt x="1373" y="1090"/>
                </a:lnTo>
                <a:lnTo>
                  <a:pt x="1373" y="1090"/>
                </a:lnTo>
                <a:lnTo>
                  <a:pt x="1373" y="1090"/>
                </a:lnTo>
                <a:close/>
                <a:moveTo>
                  <a:pt x="1279" y="1148"/>
                </a:moveTo>
                <a:lnTo>
                  <a:pt x="1279" y="1148"/>
                </a:lnTo>
                <a:lnTo>
                  <a:pt x="1274" y="1148"/>
                </a:lnTo>
                <a:lnTo>
                  <a:pt x="1274" y="1148"/>
                </a:lnTo>
                <a:lnTo>
                  <a:pt x="1279" y="1148"/>
                </a:lnTo>
                <a:lnTo>
                  <a:pt x="1279" y="1148"/>
                </a:lnTo>
                <a:lnTo>
                  <a:pt x="1279" y="1148"/>
                </a:lnTo>
                <a:lnTo>
                  <a:pt x="1279" y="1148"/>
                </a:lnTo>
                <a:lnTo>
                  <a:pt x="1283" y="1148"/>
                </a:lnTo>
                <a:lnTo>
                  <a:pt x="1288" y="1148"/>
                </a:lnTo>
                <a:lnTo>
                  <a:pt x="1288" y="1148"/>
                </a:lnTo>
                <a:lnTo>
                  <a:pt x="1288" y="1144"/>
                </a:lnTo>
                <a:lnTo>
                  <a:pt x="1288" y="1144"/>
                </a:lnTo>
                <a:lnTo>
                  <a:pt x="1283" y="1139"/>
                </a:lnTo>
                <a:lnTo>
                  <a:pt x="1283" y="1139"/>
                </a:lnTo>
                <a:lnTo>
                  <a:pt x="1283" y="1139"/>
                </a:lnTo>
                <a:lnTo>
                  <a:pt x="1279" y="1144"/>
                </a:lnTo>
                <a:lnTo>
                  <a:pt x="1279" y="1144"/>
                </a:lnTo>
                <a:lnTo>
                  <a:pt x="1279" y="1148"/>
                </a:lnTo>
                <a:lnTo>
                  <a:pt x="1279" y="1148"/>
                </a:lnTo>
                <a:lnTo>
                  <a:pt x="1279" y="1148"/>
                </a:lnTo>
                <a:close/>
                <a:moveTo>
                  <a:pt x="1405" y="1185"/>
                </a:moveTo>
                <a:lnTo>
                  <a:pt x="1405" y="1185"/>
                </a:lnTo>
                <a:lnTo>
                  <a:pt x="1410" y="1185"/>
                </a:lnTo>
                <a:lnTo>
                  <a:pt x="1410" y="1185"/>
                </a:lnTo>
                <a:lnTo>
                  <a:pt x="1414" y="1180"/>
                </a:lnTo>
                <a:lnTo>
                  <a:pt x="1419" y="1180"/>
                </a:lnTo>
                <a:lnTo>
                  <a:pt x="1419" y="1180"/>
                </a:lnTo>
                <a:lnTo>
                  <a:pt x="1419" y="1180"/>
                </a:lnTo>
                <a:lnTo>
                  <a:pt x="1423" y="1180"/>
                </a:lnTo>
                <a:lnTo>
                  <a:pt x="1423" y="1180"/>
                </a:lnTo>
                <a:lnTo>
                  <a:pt x="1423" y="1176"/>
                </a:lnTo>
                <a:lnTo>
                  <a:pt x="1423" y="1176"/>
                </a:lnTo>
                <a:lnTo>
                  <a:pt x="1423" y="1176"/>
                </a:lnTo>
                <a:lnTo>
                  <a:pt x="1419" y="1176"/>
                </a:lnTo>
                <a:lnTo>
                  <a:pt x="1419" y="1176"/>
                </a:lnTo>
                <a:lnTo>
                  <a:pt x="1419" y="1176"/>
                </a:lnTo>
                <a:lnTo>
                  <a:pt x="1414" y="1171"/>
                </a:lnTo>
                <a:lnTo>
                  <a:pt x="1414" y="1171"/>
                </a:lnTo>
                <a:lnTo>
                  <a:pt x="1410" y="1171"/>
                </a:lnTo>
                <a:lnTo>
                  <a:pt x="1410" y="1171"/>
                </a:lnTo>
                <a:lnTo>
                  <a:pt x="1405" y="1167"/>
                </a:lnTo>
                <a:lnTo>
                  <a:pt x="1405" y="1167"/>
                </a:lnTo>
                <a:lnTo>
                  <a:pt x="1400" y="1167"/>
                </a:lnTo>
                <a:lnTo>
                  <a:pt x="1400" y="1167"/>
                </a:lnTo>
                <a:lnTo>
                  <a:pt x="1396" y="1167"/>
                </a:lnTo>
                <a:lnTo>
                  <a:pt x="1396" y="1167"/>
                </a:lnTo>
                <a:lnTo>
                  <a:pt x="1396" y="1167"/>
                </a:lnTo>
                <a:lnTo>
                  <a:pt x="1396" y="1167"/>
                </a:lnTo>
                <a:lnTo>
                  <a:pt x="1400" y="1167"/>
                </a:lnTo>
                <a:lnTo>
                  <a:pt x="1400" y="1167"/>
                </a:lnTo>
                <a:lnTo>
                  <a:pt x="1400" y="1162"/>
                </a:lnTo>
                <a:lnTo>
                  <a:pt x="1400" y="1162"/>
                </a:lnTo>
                <a:lnTo>
                  <a:pt x="1400" y="1162"/>
                </a:lnTo>
                <a:lnTo>
                  <a:pt x="1400" y="1162"/>
                </a:lnTo>
                <a:lnTo>
                  <a:pt x="1396" y="1162"/>
                </a:lnTo>
                <a:lnTo>
                  <a:pt x="1391" y="1162"/>
                </a:lnTo>
                <a:lnTo>
                  <a:pt x="1391" y="1158"/>
                </a:lnTo>
                <a:lnTo>
                  <a:pt x="1387" y="1158"/>
                </a:lnTo>
                <a:lnTo>
                  <a:pt x="1387" y="1158"/>
                </a:lnTo>
                <a:lnTo>
                  <a:pt x="1382" y="1158"/>
                </a:lnTo>
                <a:lnTo>
                  <a:pt x="1382" y="1158"/>
                </a:lnTo>
                <a:lnTo>
                  <a:pt x="1382" y="1153"/>
                </a:lnTo>
                <a:lnTo>
                  <a:pt x="1382" y="1153"/>
                </a:lnTo>
                <a:lnTo>
                  <a:pt x="1382" y="1158"/>
                </a:lnTo>
                <a:lnTo>
                  <a:pt x="1382" y="1153"/>
                </a:lnTo>
                <a:lnTo>
                  <a:pt x="1382" y="1153"/>
                </a:lnTo>
                <a:lnTo>
                  <a:pt x="1382" y="1153"/>
                </a:lnTo>
                <a:lnTo>
                  <a:pt x="1378" y="1148"/>
                </a:lnTo>
                <a:lnTo>
                  <a:pt x="1378" y="1153"/>
                </a:lnTo>
                <a:lnTo>
                  <a:pt x="1378" y="1153"/>
                </a:lnTo>
                <a:lnTo>
                  <a:pt x="1373" y="1153"/>
                </a:lnTo>
                <a:lnTo>
                  <a:pt x="1373" y="1153"/>
                </a:lnTo>
                <a:lnTo>
                  <a:pt x="1373" y="1148"/>
                </a:lnTo>
                <a:lnTo>
                  <a:pt x="1378" y="1148"/>
                </a:lnTo>
                <a:lnTo>
                  <a:pt x="1378" y="1148"/>
                </a:lnTo>
                <a:lnTo>
                  <a:pt x="1378" y="1148"/>
                </a:lnTo>
                <a:lnTo>
                  <a:pt x="1378" y="1148"/>
                </a:lnTo>
                <a:lnTo>
                  <a:pt x="1373" y="1148"/>
                </a:lnTo>
                <a:lnTo>
                  <a:pt x="1373" y="1148"/>
                </a:lnTo>
                <a:lnTo>
                  <a:pt x="1373" y="1144"/>
                </a:lnTo>
                <a:lnTo>
                  <a:pt x="1373" y="1144"/>
                </a:lnTo>
                <a:lnTo>
                  <a:pt x="1373" y="1144"/>
                </a:lnTo>
                <a:lnTo>
                  <a:pt x="1373" y="1144"/>
                </a:lnTo>
                <a:lnTo>
                  <a:pt x="1373" y="1148"/>
                </a:lnTo>
                <a:lnTo>
                  <a:pt x="1373" y="1148"/>
                </a:lnTo>
                <a:lnTo>
                  <a:pt x="1369" y="1144"/>
                </a:lnTo>
                <a:lnTo>
                  <a:pt x="1369" y="1144"/>
                </a:lnTo>
                <a:lnTo>
                  <a:pt x="1364" y="1144"/>
                </a:lnTo>
                <a:lnTo>
                  <a:pt x="1364" y="1139"/>
                </a:lnTo>
                <a:lnTo>
                  <a:pt x="1355" y="1135"/>
                </a:lnTo>
                <a:lnTo>
                  <a:pt x="1355" y="1135"/>
                </a:lnTo>
                <a:lnTo>
                  <a:pt x="1355" y="1135"/>
                </a:lnTo>
                <a:lnTo>
                  <a:pt x="1351" y="1135"/>
                </a:lnTo>
                <a:lnTo>
                  <a:pt x="1351" y="1135"/>
                </a:lnTo>
                <a:lnTo>
                  <a:pt x="1346" y="1135"/>
                </a:lnTo>
                <a:lnTo>
                  <a:pt x="1346" y="1135"/>
                </a:lnTo>
                <a:lnTo>
                  <a:pt x="1346" y="1130"/>
                </a:lnTo>
                <a:lnTo>
                  <a:pt x="1342" y="1130"/>
                </a:lnTo>
                <a:lnTo>
                  <a:pt x="1342" y="1130"/>
                </a:lnTo>
                <a:lnTo>
                  <a:pt x="1342" y="1126"/>
                </a:lnTo>
                <a:lnTo>
                  <a:pt x="1337" y="1126"/>
                </a:lnTo>
                <a:lnTo>
                  <a:pt x="1337" y="1121"/>
                </a:lnTo>
                <a:lnTo>
                  <a:pt x="1337" y="1126"/>
                </a:lnTo>
                <a:lnTo>
                  <a:pt x="1337" y="1121"/>
                </a:lnTo>
                <a:lnTo>
                  <a:pt x="1333" y="1121"/>
                </a:lnTo>
                <a:lnTo>
                  <a:pt x="1333" y="1121"/>
                </a:lnTo>
                <a:lnTo>
                  <a:pt x="1333" y="1121"/>
                </a:lnTo>
                <a:lnTo>
                  <a:pt x="1328" y="1121"/>
                </a:lnTo>
                <a:lnTo>
                  <a:pt x="1328" y="1121"/>
                </a:lnTo>
                <a:lnTo>
                  <a:pt x="1328" y="1121"/>
                </a:lnTo>
                <a:lnTo>
                  <a:pt x="1328" y="1121"/>
                </a:lnTo>
                <a:lnTo>
                  <a:pt x="1324" y="1117"/>
                </a:lnTo>
                <a:lnTo>
                  <a:pt x="1319" y="1117"/>
                </a:lnTo>
                <a:lnTo>
                  <a:pt x="1319" y="1121"/>
                </a:lnTo>
                <a:lnTo>
                  <a:pt x="1315" y="1121"/>
                </a:lnTo>
                <a:lnTo>
                  <a:pt x="1315" y="1117"/>
                </a:lnTo>
                <a:lnTo>
                  <a:pt x="1315" y="1117"/>
                </a:lnTo>
                <a:lnTo>
                  <a:pt x="1315" y="1117"/>
                </a:lnTo>
                <a:lnTo>
                  <a:pt x="1310" y="1117"/>
                </a:lnTo>
                <a:lnTo>
                  <a:pt x="1306" y="1117"/>
                </a:lnTo>
                <a:lnTo>
                  <a:pt x="1301" y="1117"/>
                </a:lnTo>
                <a:lnTo>
                  <a:pt x="1297" y="1117"/>
                </a:lnTo>
                <a:lnTo>
                  <a:pt x="1292" y="1117"/>
                </a:lnTo>
                <a:lnTo>
                  <a:pt x="1292" y="1117"/>
                </a:lnTo>
                <a:lnTo>
                  <a:pt x="1283" y="1121"/>
                </a:lnTo>
                <a:lnTo>
                  <a:pt x="1283" y="1121"/>
                </a:lnTo>
                <a:lnTo>
                  <a:pt x="1265" y="1126"/>
                </a:lnTo>
                <a:lnTo>
                  <a:pt x="1265" y="1126"/>
                </a:lnTo>
                <a:lnTo>
                  <a:pt x="1260" y="1130"/>
                </a:lnTo>
                <a:lnTo>
                  <a:pt x="1260" y="1130"/>
                </a:lnTo>
                <a:lnTo>
                  <a:pt x="1260" y="1135"/>
                </a:lnTo>
                <a:lnTo>
                  <a:pt x="1260" y="1135"/>
                </a:lnTo>
                <a:lnTo>
                  <a:pt x="1256" y="1139"/>
                </a:lnTo>
                <a:lnTo>
                  <a:pt x="1256" y="1139"/>
                </a:lnTo>
                <a:lnTo>
                  <a:pt x="1256" y="1139"/>
                </a:lnTo>
                <a:lnTo>
                  <a:pt x="1256" y="1139"/>
                </a:lnTo>
                <a:lnTo>
                  <a:pt x="1247" y="1139"/>
                </a:lnTo>
                <a:lnTo>
                  <a:pt x="1247" y="1139"/>
                </a:lnTo>
                <a:lnTo>
                  <a:pt x="1251" y="1139"/>
                </a:lnTo>
                <a:lnTo>
                  <a:pt x="1251" y="1139"/>
                </a:lnTo>
                <a:lnTo>
                  <a:pt x="1251" y="1139"/>
                </a:lnTo>
                <a:lnTo>
                  <a:pt x="1251" y="1139"/>
                </a:lnTo>
                <a:lnTo>
                  <a:pt x="1256" y="1139"/>
                </a:lnTo>
                <a:lnTo>
                  <a:pt x="1256" y="1139"/>
                </a:lnTo>
                <a:lnTo>
                  <a:pt x="1256" y="1139"/>
                </a:lnTo>
                <a:lnTo>
                  <a:pt x="1256" y="1144"/>
                </a:lnTo>
                <a:lnTo>
                  <a:pt x="1256" y="1144"/>
                </a:lnTo>
                <a:lnTo>
                  <a:pt x="1260" y="1139"/>
                </a:lnTo>
                <a:lnTo>
                  <a:pt x="1260" y="1139"/>
                </a:lnTo>
                <a:lnTo>
                  <a:pt x="1265" y="1139"/>
                </a:lnTo>
                <a:lnTo>
                  <a:pt x="1265" y="1139"/>
                </a:lnTo>
                <a:lnTo>
                  <a:pt x="1265" y="1135"/>
                </a:lnTo>
                <a:lnTo>
                  <a:pt x="1265" y="1135"/>
                </a:lnTo>
                <a:lnTo>
                  <a:pt x="1265" y="1135"/>
                </a:lnTo>
                <a:lnTo>
                  <a:pt x="1269" y="1135"/>
                </a:lnTo>
                <a:lnTo>
                  <a:pt x="1269" y="1135"/>
                </a:lnTo>
                <a:lnTo>
                  <a:pt x="1274" y="1135"/>
                </a:lnTo>
                <a:lnTo>
                  <a:pt x="1274" y="1135"/>
                </a:lnTo>
                <a:lnTo>
                  <a:pt x="1274" y="1135"/>
                </a:lnTo>
                <a:lnTo>
                  <a:pt x="1274" y="1135"/>
                </a:lnTo>
                <a:lnTo>
                  <a:pt x="1279" y="1135"/>
                </a:lnTo>
                <a:lnTo>
                  <a:pt x="1279" y="1130"/>
                </a:lnTo>
                <a:lnTo>
                  <a:pt x="1279" y="1130"/>
                </a:lnTo>
                <a:lnTo>
                  <a:pt x="1283" y="1130"/>
                </a:lnTo>
                <a:lnTo>
                  <a:pt x="1283" y="1130"/>
                </a:lnTo>
                <a:lnTo>
                  <a:pt x="1288" y="1126"/>
                </a:lnTo>
                <a:lnTo>
                  <a:pt x="1288" y="1126"/>
                </a:lnTo>
                <a:lnTo>
                  <a:pt x="1288" y="1126"/>
                </a:lnTo>
                <a:lnTo>
                  <a:pt x="1301" y="1126"/>
                </a:lnTo>
                <a:lnTo>
                  <a:pt x="1306" y="1126"/>
                </a:lnTo>
                <a:lnTo>
                  <a:pt x="1306" y="1126"/>
                </a:lnTo>
                <a:lnTo>
                  <a:pt x="1306" y="1126"/>
                </a:lnTo>
                <a:lnTo>
                  <a:pt x="1306" y="1130"/>
                </a:lnTo>
                <a:lnTo>
                  <a:pt x="1306" y="1130"/>
                </a:lnTo>
                <a:lnTo>
                  <a:pt x="1306" y="1130"/>
                </a:lnTo>
                <a:lnTo>
                  <a:pt x="1306" y="1130"/>
                </a:lnTo>
                <a:lnTo>
                  <a:pt x="1301" y="1130"/>
                </a:lnTo>
                <a:lnTo>
                  <a:pt x="1297" y="1130"/>
                </a:lnTo>
                <a:lnTo>
                  <a:pt x="1301" y="1135"/>
                </a:lnTo>
                <a:lnTo>
                  <a:pt x="1301" y="1135"/>
                </a:lnTo>
                <a:lnTo>
                  <a:pt x="1301" y="1135"/>
                </a:lnTo>
                <a:lnTo>
                  <a:pt x="1310" y="1135"/>
                </a:lnTo>
                <a:lnTo>
                  <a:pt x="1310" y="1139"/>
                </a:lnTo>
                <a:lnTo>
                  <a:pt x="1310" y="1139"/>
                </a:lnTo>
                <a:lnTo>
                  <a:pt x="1310" y="1139"/>
                </a:lnTo>
                <a:lnTo>
                  <a:pt x="1310" y="1135"/>
                </a:lnTo>
                <a:lnTo>
                  <a:pt x="1315" y="1135"/>
                </a:lnTo>
                <a:lnTo>
                  <a:pt x="1315" y="1135"/>
                </a:lnTo>
                <a:lnTo>
                  <a:pt x="1315" y="1139"/>
                </a:lnTo>
                <a:lnTo>
                  <a:pt x="1315" y="1139"/>
                </a:lnTo>
                <a:lnTo>
                  <a:pt x="1315" y="1139"/>
                </a:lnTo>
                <a:lnTo>
                  <a:pt x="1315" y="1139"/>
                </a:lnTo>
                <a:lnTo>
                  <a:pt x="1324" y="1139"/>
                </a:lnTo>
                <a:lnTo>
                  <a:pt x="1324" y="1139"/>
                </a:lnTo>
                <a:lnTo>
                  <a:pt x="1324" y="1139"/>
                </a:lnTo>
                <a:lnTo>
                  <a:pt x="1324" y="1139"/>
                </a:lnTo>
                <a:lnTo>
                  <a:pt x="1324" y="1144"/>
                </a:lnTo>
                <a:lnTo>
                  <a:pt x="1328" y="1144"/>
                </a:lnTo>
                <a:lnTo>
                  <a:pt x="1328" y="1144"/>
                </a:lnTo>
                <a:lnTo>
                  <a:pt x="1333" y="1144"/>
                </a:lnTo>
                <a:lnTo>
                  <a:pt x="1342" y="1148"/>
                </a:lnTo>
                <a:lnTo>
                  <a:pt x="1342" y="1148"/>
                </a:lnTo>
                <a:lnTo>
                  <a:pt x="1342" y="1148"/>
                </a:lnTo>
                <a:lnTo>
                  <a:pt x="1351" y="1148"/>
                </a:lnTo>
                <a:lnTo>
                  <a:pt x="1351" y="1148"/>
                </a:lnTo>
                <a:lnTo>
                  <a:pt x="1351" y="1153"/>
                </a:lnTo>
                <a:lnTo>
                  <a:pt x="1351" y="1153"/>
                </a:lnTo>
                <a:lnTo>
                  <a:pt x="1351" y="1158"/>
                </a:lnTo>
                <a:lnTo>
                  <a:pt x="1351" y="1162"/>
                </a:lnTo>
                <a:lnTo>
                  <a:pt x="1351" y="1162"/>
                </a:lnTo>
                <a:lnTo>
                  <a:pt x="1355" y="1162"/>
                </a:lnTo>
                <a:lnTo>
                  <a:pt x="1355" y="1162"/>
                </a:lnTo>
                <a:lnTo>
                  <a:pt x="1355" y="1167"/>
                </a:lnTo>
                <a:lnTo>
                  <a:pt x="1360" y="1167"/>
                </a:lnTo>
                <a:lnTo>
                  <a:pt x="1360" y="1167"/>
                </a:lnTo>
                <a:lnTo>
                  <a:pt x="1364" y="1167"/>
                </a:lnTo>
                <a:lnTo>
                  <a:pt x="1369" y="1167"/>
                </a:lnTo>
                <a:lnTo>
                  <a:pt x="1369" y="1167"/>
                </a:lnTo>
                <a:lnTo>
                  <a:pt x="1373" y="1171"/>
                </a:lnTo>
                <a:lnTo>
                  <a:pt x="1373" y="1171"/>
                </a:lnTo>
                <a:lnTo>
                  <a:pt x="1373" y="1171"/>
                </a:lnTo>
                <a:lnTo>
                  <a:pt x="1373" y="1171"/>
                </a:lnTo>
                <a:lnTo>
                  <a:pt x="1373" y="1171"/>
                </a:lnTo>
                <a:lnTo>
                  <a:pt x="1373" y="1176"/>
                </a:lnTo>
                <a:lnTo>
                  <a:pt x="1373" y="1176"/>
                </a:lnTo>
                <a:lnTo>
                  <a:pt x="1369" y="1176"/>
                </a:lnTo>
                <a:lnTo>
                  <a:pt x="1364" y="1180"/>
                </a:lnTo>
                <a:lnTo>
                  <a:pt x="1360" y="1185"/>
                </a:lnTo>
                <a:lnTo>
                  <a:pt x="1364" y="1185"/>
                </a:lnTo>
                <a:lnTo>
                  <a:pt x="1369" y="1185"/>
                </a:lnTo>
                <a:lnTo>
                  <a:pt x="1373" y="1185"/>
                </a:lnTo>
                <a:lnTo>
                  <a:pt x="1373" y="1185"/>
                </a:lnTo>
                <a:lnTo>
                  <a:pt x="1378" y="1185"/>
                </a:lnTo>
                <a:lnTo>
                  <a:pt x="1382" y="1185"/>
                </a:lnTo>
                <a:lnTo>
                  <a:pt x="1387" y="1180"/>
                </a:lnTo>
                <a:lnTo>
                  <a:pt x="1387" y="1180"/>
                </a:lnTo>
                <a:lnTo>
                  <a:pt x="1396" y="1185"/>
                </a:lnTo>
                <a:lnTo>
                  <a:pt x="1396" y="1185"/>
                </a:lnTo>
                <a:lnTo>
                  <a:pt x="1396" y="1185"/>
                </a:lnTo>
                <a:lnTo>
                  <a:pt x="1400" y="1185"/>
                </a:lnTo>
                <a:lnTo>
                  <a:pt x="1405" y="1185"/>
                </a:lnTo>
                <a:lnTo>
                  <a:pt x="1405" y="1185"/>
                </a:lnTo>
                <a:lnTo>
                  <a:pt x="1405" y="1180"/>
                </a:lnTo>
                <a:lnTo>
                  <a:pt x="1405" y="1185"/>
                </a:lnTo>
                <a:lnTo>
                  <a:pt x="1405" y="1185"/>
                </a:lnTo>
                <a:lnTo>
                  <a:pt x="1405" y="1185"/>
                </a:lnTo>
                <a:close/>
                <a:moveTo>
                  <a:pt x="2964" y="502"/>
                </a:moveTo>
                <a:lnTo>
                  <a:pt x="2964" y="502"/>
                </a:lnTo>
                <a:lnTo>
                  <a:pt x="2968" y="502"/>
                </a:lnTo>
                <a:lnTo>
                  <a:pt x="2964" y="506"/>
                </a:lnTo>
                <a:lnTo>
                  <a:pt x="2964" y="506"/>
                </a:lnTo>
                <a:lnTo>
                  <a:pt x="2964" y="506"/>
                </a:lnTo>
                <a:lnTo>
                  <a:pt x="2968" y="506"/>
                </a:lnTo>
                <a:lnTo>
                  <a:pt x="2968" y="502"/>
                </a:lnTo>
                <a:lnTo>
                  <a:pt x="2968" y="502"/>
                </a:lnTo>
                <a:lnTo>
                  <a:pt x="2968" y="502"/>
                </a:lnTo>
                <a:lnTo>
                  <a:pt x="2973" y="502"/>
                </a:lnTo>
                <a:lnTo>
                  <a:pt x="2973" y="497"/>
                </a:lnTo>
                <a:lnTo>
                  <a:pt x="2973" y="497"/>
                </a:lnTo>
                <a:lnTo>
                  <a:pt x="2973" y="497"/>
                </a:lnTo>
                <a:lnTo>
                  <a:pt x="2973" y="497"/>
                </a:lnTo>
                <a:lnTo>
                  <a:pt x="2973" y="497"/>
                </a:lnTo>
                <a:lnTo>
                  <a:pt x="2973" y="493"/>
                </a:lnTo>
                <a:lnTo>
                  <a:pt x="2973" y="493"/>
                </a:lnTo>
                <a:lnTo>
                  <a:pt x="2973" y="493"/>
                </a:lnTo>
                <a:lnTo>
                  <a:pt x="2973" y="488"/>
                </a:lnTo>
                <a:lnTo>
                  <a:pt x="2977" y="488"/>
                </a:lnTo>
                <a:lnTo>
                  <a:pt x="2973" y="488"/>
                </a:lnTo>
                <a:lnTo>
                  <a:pt x="2973" y="488"/>
                </a:lnTo>
                <a:lnTo>
                  <a:pt x="2973" y="488"/>
                </a:lnTo>
                <a:lnTo>
                  <a:pt x="2973" y="488"/>
                </a:lnTo>
                <a:lnTo>
                  <a:pt x="2973" y="488"/>
                </a:lnTo>
                <a:lnTo>
                  <a:pt x="2968" y="488"/>
                </a:lnTo>
                <a:lnTo>
                  <a:pt x="2968" y="488"/>
                </a:lnTo>
                <a:lnTo>
                  <a:pt x="2964" y="493"/>
                </a:lnTo>
                <a:lnTo>
                  <a:pt x="2964" y="493"/>
                </a:lnTo>
                <a:lnTo>
                  <a:pt x="2964" y="493"/>
                </a:lnTo>
                <a:lnTo>
                  <a:pt x="2964" y="497"/>
                </a:lnTo>
                <a:lnTo>
                  <a:pt x="2964" y="497"/>
                </a:lnTo>
                <a:lnTo>
                  <a:pt x="2964" y="502"/>
                </a:lnTo>
                <a:lnTo>
                  <a:pt x="2964" y="502"/>
                </a:lnTo>
                <a:close/>
                <a:moveTo>
                  <a:pt x="1455" y="1225"/>
                </a:moveTo>
                <a:lnTo>
                  <a:pt x="1455" y="1230"/>
                </a:lnTo>
                <a:lnTo>
                  <a:pt x="1459" y="1230"/>
                </a:lnTo>
                <a:lnTo>
                  <a:pt x="1459" y="1230"/>
                </a:lnTo>
                <a:lnTo>
                  <a:pt x="1459" y="1230"/>
                </a:lnTo>
                <a:lnTo>
                  <a:pt x="1459" y="1230"/>
                </a:lnTo>
                <a:lnTo>
                  <a:pt x="1464" y="1225"/>
                </a:lnTo>
                <a:lnTo>
                  <a:pt x="1464" y="1221"/>
                </a:lnTo>
                <a:lnTo>
                  <a:pt x="1468" y="1221"/>
                </a:lnTo>
                <a:lnTo>
                  <a:pt x="1468" y="1221"/>
                </a:lnTo>
                <a:lnTo>
                  <a:pt x="1468" y="1216"/>
                </a:lnTo>
                <a:lnTo>
                  <a:pt x="1468" y="1216"/>
                </a:lnTo>
                <a:lnTo>
                  <a:pt x="1468" y="1216"/>
                </a:lnTo>
                <a:lnTo>
                  <a:pt x="1473" y="1216"/>
                </a:lnTo>
                <a:lnTo>
                  <a:pt x="1473" y="1216"/>
                </a:lnTo>
                <a:lnTo>
                  <a:pt x="1477" y="1216"/>
                </a:lnTo>
                <a:lnTo>
                  <a:pt x="1477" y="1221"/>
                </a:lnTo>
                <a:lnTo>
                  <a:pt x="1482" y="1221"/>
                </a:lnTo>
                <a:lnTo>
                  <a:pt x="1482" y="1216"/>
                </a:lnTo>
                <a:lnTo>
                  <a:pt x="1486" y="1216"/>
                </a:lnTo>
                <a:lnTo>
                  <a:pt x="1486" y="1216"/>
                </a:lnTo>
                <a:lnTo>
                  <a:pt x="1486" y="1216"/>
                </a:lnTo>
                <a:lnTo>
                  <a:pt x="1491" y="1216"/>
                </a:lnTo>
                <a:lnTo>
                  <a:pt x="1491" y="1216"/>
                </a:lnTo>
                <a:lnTo>
                  <a:pt x="1495" y="1216"/>
                </a:lnTo>
                <a:lnTo>
                  <a:pt x="1495" y="1216"/>
                </a:lnTo>
                <a:lnTo>
                  <a:pt x="1500" y="1216"/>
                </a:lnTo>
                <a:lnTo>
                  <a:pt x="1500" y="1216"/>
                </a:lnTo>
                <a:lnTo>
                  <a:pt x="1504" y="1216"/>
                </a:lnTo>
                <a:lnTo>
                  <a:pt x="1504" y="1216"/>
                </a:lnTo>
                <a:lnTo>
                  <a:pt x="1504" y="1221"/>
                </a:lnTo>
                <a:lnTo>
                  <a:pt x="1509" y="1221"/>
                </a:lnTo>
                <a:lnTo>
                  <a:pt x="1509" y="1221"/>
                </a:lnTo>
                <a:lnTo>
                  <a:pt x="1509" y="1221"/>
                </a:lnTo>
                <a:lnTo>
                  <a:pt x="1509" y="1216"/>
                </a:lnTo>
                <a:lnTo>
                  <a:pt x="1509" y="1216"/>
                </a:lnTo>
                <a:lnTo>
                  <a:pt x="1513" y="1216"/>
                </a:lnTo>
                <a:lnTo>
                  <a:pt x="1513" y="1216"/>
                </a:lnTo>
                <a:lnTo>
                  <a:pt x="1513" y="1212"/>
                </a:lnTo>
                <a:lnTo>
                  <a:pt x="1513" y="1212"/>
                </a:lnTo>
                <a:lnTo>
                  <a:pt x="1513" y="1212"/>
                </a:lnTo>
                <a:lnTo>
                  <a:pt x="1513" y="1212"/>
                </a:lnTo>
                <a:lnTo>
                  <a:pt x="1509" y="1207"/>
                </a:lnTo>
                <a:lnTo>
                  <a:pt x="1504" y="1203"/>
                </a:lnTo>
                <a:lnTo>
                  <a:pt x="1504" y="1203"/>
                </a:lnTo>
                <a:lnTo>
                  <a:pt x="1504" y="1203"/>
                </a:lnTo>
                <a:lnTo>
                  <a:pt x="1500" y="1203"/>
                </a:lnTo>
                <a:lnTo>
                  <a:pt x="1500" y="1203"/>
                </a:lnTo>
                <a:lnTo>
                  <a:pt x="1495" y="1203"/>
                </a:lnTo>
                <a:lnTo>
                  <a:pt x="1495" y="1203"/>
                </a:lnTo>
                <a:lnTo>
                  <a:pt x="1495" y="1203"/>
                </a:lnTo>
                <a:lnTo>
                  <a:pt x="1495" y="1198"/>
                </a:lnTo>
                <a:lnTo>
                  <a:pt x="1495" y="1198"/>
                </a:lnTo>
                <a:lnTo>
                  <a:pt x="1500" y="1203"/>
                </a:lnTo>
                <a:lnTo>
                  <a:pt x="1500" y="1198"/>
                </a:lnTo>
                <a:lnTo>
                  <a:pt x="1500" y="1198"/>
                </a:lnTo>
                <a:lnTo>
                  <a:pt x="1500" y="1198"/>
                </a:lnTo>
                <a:lnTo>
                  <a:pt x="1495" y="1198"/>
                </a:lnTo>
                <a:lnTo>
                  <a:pt x="1491" y="1198"/>
                </a:lnTo>
                <a:lnTo>
                  <a:pt x="1491" y="1194"/>
                </a:lnTo>
                <a:lnTo>
                  <a:pt x="1491" y="1194"/>
                </a:lnTo>
                <a:lnTo>
                  <a:pt x="1491" y="1189"/>
                </a:lnTo>
                <a:lnTo>
                  <a:pt x="1491" y="1189"/>
                </a:lnTo>
                <a:lnTo>
                  <a:pt x="1486" y="1194"/>
                </a:lnTo>
                <a:lnTo>
                  <a:pt x="1486" y="1194"/>
                </a:lnTo>
                <a:lnTo>
                  <a:pt x="1486" y="1189"/>
                </a:lnTo>
                <a:lnTo>
                  <a:pt x="1482" y="1189"/>
                </a:lnTo>
                <a:lnTo>
                  <a:pt x="1482" y="1189"/>
                </a:lnTo>
                <a:lnTo>
                  <a:pt x="1482" y="1189"/>
                </a:lnTo>
                <a:lnTo>
                  <a:pt x="1477" y="1189"/>
                </a:lnTo>
                <a:lnTo>
                  <a:pt x="1477" y="1189"/>
                </a:lnTo>
                <a:lnTo>
                  <a:pt x="1477" y="1185"/>
                </a:lnTo>
                <a:lnTo>
                  <a:pt x="1477" y="1185"/>
                </a:lnTo>
                <a:lnTo>
                  <a:pt x="1473" y="1185"/>
                </a:lnTo>
                <a:lnTo>
                  <a:pt x="1468" y="1189"/>
                </a:lnTo>
                <a:lnTo>
                  <a:pt x="1468" y="1189"/>
                </a:lnTo>
                <a:lnTo>
                  <a:pt x="1468" y="1185"/>
                </a:lnTo>
                <a:lnTo>
                  <a:pt x="1464" y="1185"/>
                </a:lnTo>
                <a:lnTo>
                  <a:pt x="1464" y="1185"/>
                </a:lnTo>
                <a:lnTo>
                  <a:pt x="1464" y="1185"/>
                </a:lnTo>
                <a:lnTo>
                  <a:pt x="1464" y="1189"/>
                </a:lnTo>
                <a:lnTo>
                  <a:pt x="1459" y="1189"/>
                </a:lnTo>
                <a:lnTo>
                  <a:pt x="1459" y="1189"/>
                </a:lnTo>
                <a:lnTo>
                  <a:pt x="1459" y="1189"/>
                </a:lnTo>
                <a:lnTo>
                  <a:pt x="1459" y="1189"/>
                </a:lnTo>
                <a:lnTo>
                  <a:pt x="1455" y="1189"/>
                </a:lnTo>
                <a:lnTo>
                  <a:pt x="1450" y="1189"/>
                </a:lnTo>
                <a:lnTo>
                  <a:pt x="1446" y="1185"/>
                </a:lnTo>
                <a:lnTo>
                  <a:pt x="1441" y="1185"/>
                </a:lnTo>
                <a:lnTo>
                  <a:pt x="1437" y="1185"/>
                </a:lnTo>
                <a:lnTo>
                  <a:pt x="1437" y="1185"/>
                </a:lnTo>
                <a:lnTo>
                  <a:pt x="1437" y="1185"/>
                </a:lnTo>
                <a:lnTo>
                  <a:pt x="1432" y="1189"/>
                </a:lnTo>
                <a:lnTo>
                  <a:pt x="1432" y="1189"/>
                </a:lnTo>
                <a:lnTo>
                  <a:pt x="1432" y="1189"/>
                </a:lnTo>
                <a:lnTo>
                  <a:pt x="1432" y="1189"/>
                </a:lnTo>
                <a:lnTo>
                  <a:pt x="1437" y="1189"/>
                </a:lnTo>
                <a:lnTo>
                  <a:pt x="1441" y="1194"/>
                </a:lnTo>
                <a:lnTo>
                  <a:pt x="1446" y="1194"/>
                </a:lnTo>
                <a:lnTo>
                  <a:pt x="1441" y="1198"/>
                </a:lnTo>
                <a:lnTo>
                  <a:pt x="1441" y="1198"/>
                </a:lnTo>
                <a:lnTo>
                  <a:pt x="1441" y="1203"/>
                </a:lnTo>
                <a:lnTo>
                  <a:pt x="1441" y="1203"/>
                </a:lnTo>
                <a:lnTo>
                  <a:pt x="1441" y="1207"/>
                </a:lnTo>
                <a:lnTo>
                  <a:pt x="1446" y="1207"/>
                </a:lnTo>
                <a:lnTo>
                  <a:pt x="1446" y="1212"/>
                </a:lnTo>
                <a:lnTo>
                  <a:pt x="1446" y="1212"/>
                </a:lnTo>
                <a:lnTo>
                  <a:pt x="1446" y="1212"/>
                </a:lnTo>
                <a:lnTo>
                  <a:pt x="1446" y="1212"/>
                </a:lnTo>
                <a:lnTo>
                  <a:pt x="1441" y="1212"/>
                </a:lnTo>
                <a:lnTo>
                  <a:pt x="1441" y="1212"/>
                </a:lnTo>
                <a:lnTo>
                  <a:pt x="1441" y="1212"/>
                </a:lnTo>
                <a:lnTo>
                  <a:pt x="1441" y="1212"/>
                </a:lnTo>
                <a:lnTo>
                  <a:pt x="1437" y="1216"/>
                </a:lnTo>
                <a:lnTo>
                  <a:pt x="1437" y="1212"/>
                </a:lnTo>
                <a:lnTo>
                  <a:pt x="1423" y="1212"/>
                </a:lnTo>
                <a:lnTo>
                  <a:pt x="1423" y="1212"/>
                </a:lnTo>
                <a:lnTo>
                  <a:pt x="1419" y="1212"/>
                </a:lnTo>
                <a:lnTo>
                  <a:pt x="1419" y="1212"/>
                </a:lnTo>
                <a:lnTo>
                  <a:pt x="1419" y="1212"/>
                </a:lnTo>
                <a:lnTo>
                  <a:pt x="1414" y="1207"/>
                </a:lnTo>
                <a:lnTo>
                  <a:pt x="1414" y="1207"/>
                </a:lnTo>
                <a:lnTo>
                  <a:pt x="1414" y="1212"/>
                </a:lnTo>
                <a:lnTo>
                  <a:pt x="1410" y="1212"/>
                </a:lnTo>
                <a:lnTo>
                  <a:pt x="1410" y="1216"/>
                </a:lnTo>
                <a:lnTo>
                  <a:pt x="1410" y="1216"/>
                </a:lnTo>
                <a:lnTo>
                  <a:pt x="1414" y="1216"/>
                </a:lnTo>
                <a:lnTo>
                  <a:pt x="1414" y="1216"/>
                </a:lnTo>
                <a:lnTo>
                  <a:pt x="1419" y="1221"/>
                </a:lnTo>
                <a:lnTo>
                  <a:pt x="1419" y="1221"/>
                </a:lnTo>
                <a:lnTo>
                  <a:pt x="1419" y="1221"/>
                </a:lnTo>
                <a:lnTo>
                  <a:pt x="1419" y="1221"/>
                </a:lnTo>
                <a:lnTo>
                  <a:pt x="1423" y="1216"/>
                </a:lnTo>
                <a:lnTo>
                  <a:pt x="1423" y="1216"/>
                </a:lnTo>
                <a:lnTo>
                  <a:pt x="1428" y="1216"/>
                </a:lnTo>
                <a:lnTo>
                  <a:pt x="1428" y="1216"/>
                </a:lnTo>
                <a:lnTo>
                  <a:pt x="1428" y="1216"/>
                </a:lnTo>
                <a:lnTo>
                  <a:pt x="1432" y="1216"/>
                </a:lnTo>
                <a:lnTo>
                  <a:pt x="1437" y="1221"/>
                </a:lnTo>
                <a:lnTo>
                  <a:pt x="1437" y="1221"/>
                </a:lnTo>
                <a:lnTo>
                  <a:pt x="1441" y="1221"/>
                </a:lnTo>
                <a:lnTo>
                  <a:pt x="1441" y="1221"/>
                </a:lnTo>
                <a:lnTo>
                  <a:pt x="1441" y="1221"/>
                </a:lnTo>
                <a:lnTo>
                  <a:pt x="1441" y="1216"/>
                </a:lnTo>
                <a:lnTo>
                  <a:pt x="1450" y="1216"/>
                </a:lnTo>
                <a:lnTo>
                  <a:pt x="1450" y="1221"/>
                </a:lnTo>
                <a:lnTo>
                  <a:pt x="1450" y="1221"/>
                </a:lnTo>
                <a:lnTo>
                  <a:pt x="1455" y="1221"/>
                </a:lnTo>
                <a:lnTo>
                  <a:pt x="1455" y="1221"/>
                </a:lnTo>
                <a:lnTo>
                  <a:pt x="1455" y="1221"/>
                </a:lnTo>
                <a:lnTo>
                  <a:pt x="1455" y="1225"/>
                </a:lnTo>
                <a:lnTo>
                  <a:pt x="1455" y="1225"/>
                </a:lnTo>
                <a:lnTo>
                  <a:pt x="1455" y="1225"/>
                </a:lnTo>
                <a:lnTo>
                  <a:pt x="1455" y="1225"/>
                </a:lnTo>
                <a:close/>
                <a:moveTo>
                  <a:pt x="1563" y="782"/>
                </a:moveTo>
                <a:lnTo>
                  <a:pt x="1563" y="782"/>
                </a:lnTo>
                <a:lnTo>
                  <a:pt x="1572" y="782"/>
                </a:lnTo>
                <a:lnTo>
                  <a:pt x="1572" y="778"/>
                </a:lnTo>
                <a:lnTo>
                  <a:pt x="1572" y="778"/>
                </a:lnTo>
                <a:lnTo>
                  <a:pt x="1577" y="778"/>
                </a:lnTo>
                <a:lnTo>
                  <a:pt x="1577" y="778"/>
                </a:lnTo>
                <a:lnTo>
                  <a:pt x="1586" y="773"/>
                </a:lnTo>
                <a:lnTo>
                  <a:pt x="1586" y="778"/>
                </a:lnTo>
                <a:lnTo>
                  <a:pt x="1581" y="778"/>
                </a:lnTo>
                <a:lnTo>
                  <a:pt x="1581" y="773"/>
                </a:lnTo>
                <a:lnTo>
                  <a:pt x="1581" y="773"/>
                </a:lnTo>
                <a:lnTo>
                  <a:pt x="1581" y="778"/>
                </a:lnTo>
                <a:lnTo>
                  <a:pt x="1577" y="778"/>
                </a:lnTo>
                <a:lnTo>
                  <a:pt x="1577" y="778"/>
                </a:lnTo>
                <a:lnTo>
                  <a:pt x="1577" y="778"/>
                </a:lnTo>
                <a:lnTo>
                  <a:pt x="1572" y="778"/>
                </a:lnTo>
                <a:lnTo>
                  <a:pt x="1577" y="778"/>
                </a:lnTo>
                <a:lnTo>
                  <a:pt x="1577" y="773"/>
                </a:lnTo>
                <a:lnTo>
                  <a:pt x="1581" y="773"/>
                </a:lnTo>
                <a:lnTo>
                  <a:pt x="1581" y="773"/>
                </a:lnTo>
                <a:lnTo>
                  <a:pt x="1577" y="773"/>
                </a:lnTo>
                <a:lnTo>
                  <a:pt x="1572" y="778"/>
                </a:lnTo>
                <a:lnTo>
                  <a:pt x="1572" y="778"/>
                </a:lnTo>
                <a:lnTo>
                  <a:pt x="1568" y="778"/>
                </a:lnTo>
                <a:lnTo>
                  <a:pt x="1568" y="778"/>
                </a:lnTo>
                <a:lnTo>
                  <a:pt x="1563" y="778"/>
                </a:lnTo>
                <a:lnTo>
                  <a:pt x="1563" y="778"/>
                </a:lnTo>
                <a:lnTo>
                  <a:pt x="1563" y="778"/>
                </a:lnTo>
                <a:lnTo>
                  <a:pt x="1563" y="778"/>
                </a:lnTo>
                <a:lnTo>
                  <a:pt x="1563" y="778"/>
                </a:lnTo>
                <a:lnTo>
                  <a:pt x="1559" y="778"/>
                </a:lnTo>
                <a:lnTo>
                  <a:pt x="1559" y="778"/>
                </a:lnTo>
                <a:lnTo>
                  <a:pt x="1559" y="778"/>
                </a:lnTo>
                <a:lnTo>
                  <a:pt x="1559" y="778"/>
                </a:lnTo>
                <a:lnTo>
                  <a:pt x="1559" y="778"/>
                </a:lnTo>
                <a:lnTo>
                  <a:pt x="1559" y="778"/>
                </a:lnTo>
                <a:lnTo>
                  <a:pt x="1554" y="778"/>
                </a:lnTo>
                <a:lnTo>
                  <a:pt x="1554" y="778"/>
                </a:lnTo>
                <a:lnTo>
                  <a:pt x="1550" y="782"/>
                </a:lnTo>
                <a:lnTo>
                  <a:pt x="1550" y="782"/>
                </a:lnTo>
                <a:lnTo>
                  <a:pt x="1550" y="782"/>
                </a:lnTo>
                <a:lnTo>
                  <a:pt x="1550" y="782"/>
                </a:lnTo>
                <a:lnTo>
                  <a:pt x="1550" y="782"/>
                </a:lnTo>
                <a:lnTo>
                  <a:pt x="1554" y="782"/>
                </a:lnTo>
                <a:lnTo>
                  <a:pt x="1554" y="782"/>
                </a:lnTo>
                <a:lnTo>
                  <a:pt x="1554" y="782"/>
                </a:lnTo>
                <a:lnTo>
                  <a:pt x="1554" y="782"/>
                </a:lnTo>
                <a:lnTo>
                  <a:pt x="1550" y="782"/>
                </a:lnTo>
                <a:lnTo>
                  <a:pt x="1554" y="782"/>
                </a:lnTo>
                <a:lnTo>
                  <a:pt x="1554" y="782"/>
                </a:lnTo>
                <a:lnTo>
                  <a:pt x="1563" y="782"/>
                </a:lnTo>
                <a:lnTo>
                  <a:pt x="1563" y="782"/>
                </a:lnTo>
                <a:close/>
                <a:moveTo>
                  <a:pt x="2449" y="240"/>
                </a:moveTo>
                <a:lnTo>
                  <a:pt x="2453" y="240"/>
                </a:lnTo>
                <a:lnTo>
                  <a:pt x="2453" y="240"/>
                </a:lnTo>
                <a:lnTo>
                  <a:pt x="2453" y="240"/>
                </a:lnTo>
                <a:lnTo>
                  <a:pt x="2453" y="240"/>
                </a:lnTo>
                <a:lnTo>
                  <a:pt x="2449" y="240"/>
                </a:lnTo>
                <a:lnTo>
                  <a:pt x="2449" y="235"/>
                </a:lnTo>
                <a:lnTo>
                  <a:pt x="2449" y="235"/>
                </a:lnTo>
                <a:lnTo>
                  <a:pt x="2449" y="235"/>
                </a:lnTo>
                <a:lnTo>
                  <a:pt x="2440" y="240"/>
                </a:lnTo>
                <a:lnTo>
                  <a:pt x="2440" y="240"/>
                </a:lnTo>
                <a:lnTo>
                  <a:pt x="2435" y="240"/>
                </a:lnTo>
                <a:lnTo>
                  <a:pt x="2431" y="240"/>
                </a:lnTo>
                <a:lnTo>
                  <a:pt x="2431" y="240"/>
                </a:lnTo>
                <a:lnTo>
                  <a:pt x="2426" y="240"/>
                </a:lnTo>
                <a:lnTo>
                  <a:pt x="2426" y="240"/>
                </a:lnTo>
                <a:lnTo>
                  <a:pt x="2426" y="240"/>
                </a:lnTo>
                <a:lnTo>
                  <a:pt x="2426" y="240"/>
                </a:lnTo>
                <a:lnTo>
                  <a:pt x="2421" y="244"/>
                </a:lnTo>
                <a:lnTo>
                  <a:pt x="2421" y="244"/>
                </a:lnTo>
                <a:lnTo>
                  <a:pt x="2421" y="244"/>
                </a:lnTo>
                <a:lnTo>
                  <a:pt x="2417" y="244"/>
                </a:lnTo>
                <a:lnTo>
                  <a:pt x="2417" y="244"/>
                </a:lnTo>
                <a:lnTo>
                  <a:pt x="2417" y="244"/>
                </a:lnTo>
                <a:lnTo>
                  <a:pt x="2421" y="249"/>
                </a:lnTo>
                <a:lnTo>
                  <a:pt x="2421" y="244"/>
                </a:lnTo>
                <a:lnTo>
                  <a:pt x="2431" y="244"/>
                </a:lnTo>
                <a:lnTo>
                  <a:pt x="2435" y="244"/>
                </a:lnTo>
                <a:lnTo>
                  <a:pt x="2440" y="244"/>
                </a:lnTo>
                <a:lnTo>
                  <a:pt x="2440" y="249"/>
                </a:lnTo>
                <a:lnTo>
                  <a:pt x="2440" y="249"/>
                </a:lnTo>
                <a:lnTo>
                  <a:pt x="2440" y="244"/>
                </a:lnTo>
                <a:lnTo>
                  <a:pt x="2444" y="244"/>
                </a:lnTo>
                <a:lnTo>
                  <a:pt x="2444" y="244"/>
                </a:lnTo>
                <a:lnTo>
                  <a:pt x="2449" y="244"/>
                </a:lnTo>
                <a:lnTo>
                  <a:pt x="2449" y="244"/>
                </a:lnTo>
                <a:lnTo>
                  <a:pt x="2449" y="244"/>
                </a:lnTo>
                <a:lnTo>
                  <a:pt x="2449" y="240"/>
                </a:lnTo>
                <a:lnTo>
                  <a:pt x="2449" y="240"/>
                </a:lnTo>
                <a:lnTo>
                  <a:pt x="2449" y="240"/>
                </a:lnTo>
                <a:lnTo>
                  <a:pt x="2449" y="240"/>
                </a:lnTo>
                <a:close/>
                <a:moveTo>
                  <a:pt x="2833" y="1515"/>
                </a:moveTo>
                <a:lnTo>
                  <a:pt x="2833" y="1510"/>
                </a:lnTo>
                <a:lnTo>
                  <a:pt x="2833" y="1506"/>
                </a:lnTo>
                <a:lnTo>
                  <a:pt x="2833" y="1506"/>
                </a:lnTo>
                <a:lnTo>
                  <a:pt x="2833" y="1506"/>
                </a:lnTo>
                <a:lnTo>
                  <a:pt x="2833" y="1506"/>
                </a:lnTo>
                <a:lnTo>
                  <a:pt x="2833" y="1506"/>
                </a:lnTo>
                <a:lnTo>
                  <a:pt x="2828" y="1506"/>
                </a:lnTo>
                <a:lnTo>
                  <a:pt x="2828" y="1506"/>
                </a:lnTo>
                <a:lnTo>
                  <a:pt x="2828" y="1510"/>
                </a:lnTo>
                <a:lnTo>
                  <a:pt x="2828" y="1510"/>
                </a:lnTo>
                <a:lnTo>
                  <a:pt x="2828" y="1510"/>
                </a:lnTo>
                <a:lnTo>
                  <a:pt x="2824" y="1510"/>
                </a:lnTo>
                <a:lnTo>
                  <a:pt x="2824" y="1510"/>
                </a:lnTo>
                <a:lnTo>
                  <a:pt x="2824" y="1515"/>
                </a:lnTo>
                <a:lnTo>
                  <a:pt x="2824" y="1515"/>
                </a:lnTo>
                <a:lnTo>
                  <a:pt x="2828" y="1515"/>
                </a:lnTo>
                <a:lnTo>
                  <a:pt x="2828" y="1515"/>
                </a:lnTo>
                <a:lnTo>
                  <a:pt x="2828" y="1515"/>
                </a:lnTo>
                <a:lnTo>
                  <a:pt x="2833" y="1515"/>
                </a:lnTo>
                <a:close/>
                <a:moveTo>
                  <a:pt x="3546" y="1858"/>
                </a:moveTo>
                <a:lnTo>
                  <a:pt x="3546" y="1854"/>
                </a:lnTo>
                <a:lnTo>
                  <a:pt x="3546" y="1849"/>
                </a:lnTo>
                <a:lnTo>
                  <a:pt x="3546" y="1840"/>
                </a:lnTo>
                <a:lnTo>
                  <a:pt x="3546" y="1836"/>
                </a:lnTo>
                <a:lnTo>
                  <a:pt x="3542" y="1827"/>
                </a:lnTo>
                <a:lnTo>
                  <a:pt x="3542" y="1822"/>
                </a:lnTo>
                <a:lnTo>
                  <a:pt x="3542" y="1822"/>
                </a:lnTo>
                <a:lnTo>
                  <a:pt x="3542" y="1822"/>
                </a:lnTo>
                <a:lnTo>
                  <a:pt x="3537" y="1818"/>
                </a:lnTo>
                <a:lnTo>
                  <a:pt x="3537" y="1813"/>
                </a:lnTo>
                <a:lnTo>
                  <a:pt x="3537" y="1813"/>
                </a:lnTo>
                <a:lnTo>
                  <a:pt x="3537" y="1809"/>
                </a:lnTo>
                <a:lnTo>
                  <a:pt x="3533" y="1809"/>
                </a:lnTo>
                <a:lnTo>
                  <a:pt x="3533" y="1809"/>
                </a:lnTo>
                <a:lnTo>
                  <a:pt x="3533" y="1804"/>
                </a:lnTo>
                <a:lnTo>
                  <a:pt x="3533" y="1804"/>
                </a:lnTo>
                <a:lnTo>
                  <a:pt x="3533" y="1804"/>
                </a:lnTo>
                <a:lnTo>
                  <a:pt x="3528" y="1809"/>
                </a:lnTo>
                <a:lnTo>
                  <a:pt x="3528" y="1813"/>
                </a:lnTo>
                <a:lnTo>
                  <a:pt x="3524" y="1813"/>
                </a:lnTo>
                <a:lnTo>
                  <a:pt x="3524" y="1813"/>
                </a:lnTo>
                <a:lnTo>
                  <a:pt x="3524" y="1813"/>
                </a:lnTo>
                <a:lnTo>
                  <a:pt x="3524" y="1813"/>
                </a:lnTo>
                <a:lnTo>
                  <a:pt x="3524" y="1818"/>
                </a:lnTo>
                <a:lnTo>
                  <a:pt x="3524" y="1818"/>
                </a:lnTo>
                <a:lnTo>
                  <a:pt x="3524" y="1822"/>
                </a:lnTo>
                <a:lnTo>
                  <a:pt x="3524" y="1827"/>
                </a:lnTo>
                <a:lnTo>
                  <a:pt x="3519" y="1831"/>
                </a:lnTo>
                <a:lnTo>
                  <a:pt x="3519" y="1831"/>
                </a:lnTo>
                <a:lnTo>
                  <a:pt x="3515" y="1831"/>
                </a:lnTo>
                <a:lnTo>
                  <a:pt x="3515" y="1836"/>
                </a:lnTo>
                <a:lnTo>
                  <a:pt x="3515" y="1836"/>
                </a:lnTo>
                <a:lnTo>
                  <a:pt x="3510" y="1836"/>
                </a:lnTo>
                <a:lnTo>
                  <a:pt x="3510" y="1836"/>
                </a:lnTo>
                <a:lnTo>
                  <a:pt x="3510" y="1836"/>
                </a:lnTo>
                <a:lnTo>
                  <a:pt x="3510" y="1836"/>
                </a:lnTo>
                <a:lnTo>
                  <a:pt x="3506" y="1836"/>
                </a:lnTo>
                <a:lnTo>
                  <a:pt x="3506" y="1836"/>
                </a:lnTo>
                <a:lnTo>
                  <a:pt x="3506" y="1836"/>
                </a:lnTo>
                <a:lnTo>
                  <a:pt x="3506" y="1840"/>
                </a:lnTo>
                <a:lnTo>
                  <a:pt x="3510" y="1840"/>
                </a:lnTo>
                <a:lnTo>
                  <a:pt x="3510" y="1840"/>
                </a:lnTo>
                <a:lnTo>
                  <a:pt x="3506" y="1840"/>
                </a:lnTo>
                <a:lnTo>
                  <a:pt x="3506" y="1845"/>
                </a:lnTo>
                <a:lnTo>
                  <a:pt x="3506" y="1849"/>
                </a:lnTo>
                <a:lnTo>
                  <a:pt x="3506" y="1854"/>
                </a:lnTo>
                <a:lnTo>
                  <a:pt x="3506" y="1854"/>
                </a:lnTo>
                <a:lnTo>
                  <a:pt x="3506" y="1854"/>
                </a:lnTo>
                <a:lnTo>
                  <a:pt x="3506" y="1854"/>
                </a:lnTo>
                <a:lnTo>
                  <a:pt x="3501" y="1854"/>
                </a:lnTo>
                <a:lnTo>
                  <a:pt x="3501" y="1854"/>
                </a:lnTo>
                <a:lnTo>
                  <a:pt x="3501" y="1858"/>
                </a:lnTo>
                <a:lnTo>
                  <a:pt x="3501" y="1858"/>
                </a:lnTo>
                <a:lnTo>
                  <a:pt x="3497" y="1858"/>
                </a:lnTo>
                <a:lnTo>
                  <a:pt x="3497" y="1858"/>
                </a:lnTo>
                <a:lnTo>
                  <a:pt x="3497" y="1858"/>
                </a:lnTo>
                <a:lnTo>
                  <a:pt x="3497" y="1858"/>
                </a:lnTo>
                <a:lnTo>
                  <a:pt x="3497" y="1858"/>
                </a:lnTo>
                <a:lnTo>
                  <a:pt x="3497" y="1854"/>
                </a:lnTo>
                <a:lnTo>
                  <a:pt x="3497" y="1854"/>
                </a:lnTo>
                <a:lnTo>
                  <a:pt x="3497" y="1854"/>
                </a:lnTo>
                <a:lnTo>
                  <a:pt x="3497" y="1854"/>
                </a:lnTo>
                <a:lnTo>
                  <a:pt x="3497" y="1858"/>
                </a:lnTo>
                <a:lnTo>
                  <a:pt x="3497" y="1858"/>
                </a:lnTo>
                <a:lnTo>
                  <a:pt x="3492" y="1863"/>
                </a:lnTo>
                <a:lnTo>
                  <a:pt x="3492" y="1863"/>
                </a:lnTo>
                <a:lnTo>
                  <a:pt x="3492" y="1863"/>
                </a:lnTo>
                <a:lnTo>
                  <a:pt x="3492" y="1863"/>
                </a:lnTo>
                <a:lnTo>
                  <a:pt x="3492" y="1867"/>
                </a:lnTo>
                <a:lnTo>
                  <a:pt x="3492" y="1867"/>
                </a:lnTo>
                <a:lnTo>
                  <a:pt x="3492" y="1867"/>
                </a:lnTo>
                <a:lnTo>
                  <a:pt x="3492" y="1867"/>
                </a:lnTo>
                <a:lnTo>
                  <a:pt x="3492" y="1867"/>
                </a:lnTo>
                <a:lnTo>
                  <a:pt x="3492" y="1867"/>
                </a:lnTo>
                <a:lnTo>
                  <a:pt x="3488" y="1863"/>
                </a:lnTo>
                <a:lnTo>
                  <a:pt x="3488" y="1863"/>
                </a:lnTo>
                <a:lnTo>
                  <a:pt x="3488" y="1863"/>
                </a:lnTo>
                <a:lnTo>
                  <a:pt x="3483" y="1867"/>
                </a:lnTo>
                <a:lnTo>
                  <a:pt x="3479" y="1872"/>
                </a:lnTo>
                <a:lnTo>
                  <a:pt x="3479" y="1872"/>
                </a:lnTo>
                <a:lnTo>
                  <a:pt x="3479" y="1872"/>
                </a:lnTo>
                <a:lnTo>
                  <a:pt x="3479" y="1876"/>
                </a:lnTo>
                <a:lnTo>
                  <a:pt x="3479" y="1876"/>
                </a:lnTo>
                <a:lnTo>
                  <a:pt x="3479" y="1876"/>
                </a:lnTo>
                <a:lnTo>
                  <a:pt x="3479" y="1876"/>
                </a:lnTo>
                <a:lnTo>
                  <a:pt x="3479" y="1876"/>
                </a:lnTo>
                <a:lnTo>
                  <a:pt x="3479" y="1876"/>
                </a:lnTo>
                <a:lnTo>
                  <a:pt x="3474" y="1876"/>
                </a:lnTo>
                <a:lnTo>
                  <a:pt x="3474" y="1872"/>
                </a:lnTo>
                <a:lnTo>
                  <a:pt x="3474" y="1876"/>
                </a:lnTo>
                <a:lnTo>
                  <a:pt x="3470" y="1876"/>
                </a:lnTo>
                <a:lnTo>
                  <a:pt x="3465" y="1876"/>
                </a:lnTo>
                <a:lnTo>
                  <a:pt x="3465" y="1876"/>
                </a:lnTo>
                <a:lnTo>
                  <a:pt x="3465" y="1876"/>
                </a:lnTo>
                <a:lnTo>
                  <a:pt x="3465" y="1876"/>
                </a:lnTo>
                <a:lnTo>
                  <a:pt x="3465" y="1881"/>
                </a:lnTo>
                <a:lnTo>
                  <a:pt x="3465" y="1876"/>
                </a:lnTo>
                <a:lnTo>
                  <a:pt x="3465" y="1876"/>
                </a:lnTo>
                <a:lnTo>
                  <a:pt x="3461" y="1881"/>
                </a:lnTo>
                <a:lnTo>
                  <a:pt x="3461" y="1881"/>
                </a:lnTo>
                <a:lnTo>
                  <a:pt x="3461" y="1876"/>
                </a:lnTo>
                <a:lnTo>
                  <a:pt x="3461" y="1876"/>
                </a:lnTo>
                <a:lnTo>
                  <a:pt x="3456" y="1876"/>
                </a:lnTo>
                <a:lnTo>
                  <a:pt x="3456" y="1881"/>
                </a:lnTo>
                <a:lnTo>
                  <a:pt x="3451" y="1881"/>
                </a:lnTo>
                <a:lnTo>
                  <a:pt x="3451" y="1881"/>
                </a:lnTo>
                <a:lnTo>
                  <a:pt x="3447" y="1881"/>
                </a:lnTo>
                <a:lnTo>
                  <a:pt x="3447" y="1881"/>
                </a:lnTo>
                <a:lnTo>
                  <a:pt x="3442" y="1885"/>
                </a:lnTo>
                <a:lnTo>
                  <a:pt x="3442" y="1885"/>
                </a:lnTo>
                <a:lnTo>
                  <a:pt x="3442" y="1885"/>
                </a:lnTo>
                <a:lnTo>
                  <a:pt x="3442" y="1890"/>
                </a:lnTo>
                <a:lnTo>
                  <a:pt x="3442" y="1890"/>
                </a:lnTo>
                <a:lnTo>
                  <a:pt x="3433" y="1904"/>
                </a:lnTo>
                <a:lnTo>
                  <a:pt x="3433" y="1908"/>
                </a:lnTo>
                <a:lnTo>
                  <a:pt x="3433" y="1913"/>
                </a:lnTo>
                <a:lnTo>
                  <a:pt x="3433" y="1913"/>
                </a:lnTo>
                <a:lnTo>
                  <a:pt x="3433" y="1917"/>
                </a:lnTo>
                <a:lnTo>
                  <a:pt x="3433" y="1922"/>
                </a:lnTo>
                <a:lnTo>
                  <a:pt x="3438" y="1926"/>
                </a:lnTo>
                <a:lnTo>
                  <a:pt x="3438" y="1926"/>
                </a:lnTo>
                <a:lnTo>
                  <a:pt x="3438" y="1931"/>
                </a:lnTo>
                <a:lnTo>
                  <a:pt x="3438" y="1931"/>
                </a:lnTo>
                <a:lnTo>
                  <a:pt x="3438" y="1935"/>
                </a:lnTo>
                <a:lnTo>
                  <a:pt x="3438" y="1935"/>
                </a:lnTo>
                <a:lnTo>
                  <a:pt x="3438" y="1940"/>
                </a:lnTo>
                <a:lnTo>
                  <a:pt x="3442" y="1944"/>
                </a:lnTo>
                <a:lnTo>
                  <a:pt x="3442" y="1944"/>
                </a:lnTo>
                <a:lnTo>
                  <a:pt x="3438" y="1949"/>
                </a:lnTo>
                <a:lnTo>
                  <a:pt x="3438" y="1953"/>
                </a:lnTo>
                <a:lnTo>
                  <a:pt x="3438" y="1953"/>
                </a:lnTo>
                <a:lnTo>
                  <a:pt x="3438" y="1958"/>
                </a:lnTo>
                <a:lnTo>
                  <a:pt x="3433" y="1962"/>
                </a:lnTo>
                <a:lnTo>
                  <a:pt x="3433" y="1967"/>
                </a:lnTo>
                <a:lnTo>
                  <a:pt x="3433" y="1967"/>
                </a:lnTo>
                <a:lnTo>
                  <a:pt x="3429" y="1971"/>
                </a:lnTo>
                <a:lnTo>
                  <a:pt x="3429" y="1976"/>
                </a:lnTo>
                <a:lnTo>
                  <a:pt x="3424" y="1976"/>
                </a:lnTo>
                <a:lnTo>
                  <a:pt x="3424" y="1976"/>
                </a:lnTo>
                <a:lnTo>
                  <a:pt x="3424" y="1980"/>
                </a:lnTo>
                <a:lnTo>
                  <a:pt x="3420" y="1980"/>
                </a:lnTo>
                <a:lnTo>
                  <a:pt x="3420" y="1985"/>
                </a:lnTo>
                <a:lnTo>
                  <a:pt x="3420" y="1985"/>
                </a:lnTo>
                <a:lnTo>
                  <a:pt x="3420" y="1985"/>
                </a:lnTo>
                <a:lnTo>
                  <a:pt x="3420" y="1989"/>
                </a:lnTo>
                <a:lnTo>
                  <a:pt x="3415" y="1989"/>
                </a:lnTo>
                <a:lnTo>
                  <a:pt x="3415" y="1989"/>
                </a:lnTo>
                <a:lnTo>
                  <a:pt x="3415" y="1994"/>
                </a:lnTo>
                <a:lnTo>
                  <a:pt x="3415" y="1998"/>
                </a:lnTo>
                <a:lnTo>
                  <a:pt x="3415" y="1998"/>
                </a:lnTo>
                <a:lnTo>
                  <a:pt x="3415" y="2003"/>
                </a:lnTo>
                <a:lnTo>
                  <a:pt x="3415" y="2007"/>
                </a:lnTo>
                <a:lnTo>
                  <a:pt x="3415" y="2007"/>
                </a:lnTo>
                <a:lnTo>
                  <a:pt x="3420" y="2012"/>
                </a:lnTo>
                <a:lnTo>
                  <a:pt x="3420" y="2017"/>
                </a:lnTo>
                <a:lnTo>
                  <a:pt x="3420" y="2017"/>
                </a:lnTo>
                <a:lnTo>
                  <a:pt x="3420" y="2021"/>
                </a:lnTo>
                <a:lnTo>
                  <a:pt x="3420" y="2021"/>
                </a:lnTo>
                <a:lnTo>
                  <a:pt x="3420" y="2021"/>
                </a:lnTo>
                <a:lnTo>
                  <a:pt x="3420" y="2026"/>
                </a:lnTo>
                <a:lnTo>
                  <a:pt x="3420" y="2030"/>
                </a:lnTo>
                <a:lnTo>
                  <a:pt x="3420" y="2030"/>
                </a:lnTo>
                <a:lnTo>
                  <a:pt x="3420" y="2035"/>
                </a:lnTo>
                <a:lnTo>
                  <a:pt x="3420" y="2035"/>
                </a:lnTo>
                <a:lnTo>
                  <a:pt x="3420" y="2039"/>
                </a:lnTo>
                <a:lnTo>
                  <a:pt x="3424" y="2044"/>
                </a:lnTo>
                <a:lnTo>
                  <a:pt x="3424" y="2044"/>
                </a:lnTo>
                <a:lnTo>
                  <a:pt x="3424" y="2048"/>
                </a:lnTo>
                <a:lnTo>
                  <a:pt x="3424" y="2048"/>
                </a:lnTo>
                <a:lnTo>
                  <a:pt x="3424" y="2048"/>
                </a:lnTo>
                <a:lnTo>
                  <a:pt x="3424" y="2048"/>
                </a:lnTo>
                <a:lnTo>
                  <a:pt x="3429" y="2053"/>
                </a:lnTo>
                <a:lnTo>
                  <a:pt x="3429" y="2053"/>
                </a:lnTo>
                <a:lnTo>
                  <a:pt x="3429" y="2053"/>
                </a:lnTo>
                <a:lnTo>
                  <a:pt x="3429" y="2053"/>
                </a:lnTo>
                <a:lnTo>
                  <a:pt x="3433" y="2053"/>
                </a:lnTo>
                <a:lnTo>
                  <a:pt x="3438" y="2057"/>
                </a:lnTo>
                <a:lnTo>
                  <a:pt x="3442" y="2057"/>
                </a:lnTo>
                <a:lnTo>
                  <a:pt x="3442" y="2062"/>
                </a:lnTo>
                <a:lnTo>
                  <a:pt x="3447" y="2062"/>
                </a:lnTo>
                <a:lnTo>
                  <a:pt x="3447" y="2057"/>
                </a:lnTo>
                <a:lnTo>
                  <a:pt x="3451" y="2057"/>
                </a:lnTo>
                <a:lnTo>
                  <a:pt x="3456" y="2057"/>
                </a:lnTo>
                <a:lnTo>
                  <a:pt x="3461" y="2053"/>
                </a:lnTo>
                <a:lnTo>
                  <a:pt x="3465" y="2053"/>
                </a:lnTo>
                <a:lnTo>
                  <a:pt x="3465" y="2053"/>
                </a:lnTo>
                <a:lnTo>
                  <a:pt x="3470" y="2053"/>
                </a:lnTo>
                <a:lnTo>
                  <a:pt x="3474" y="2048"/>
                </a:lnTo>
                <a:lnTo>
                  <a:pt x="3474" y="2048"/>
                </a:lnTo>
                <a:lnTo>
                  <a:pt x="3479" y="2044"/>
                </a:lnTo>
                <a:lnTo>
                  <a:pt x="3479" y="2039"/>
                </a:lnTo>
                <a:lnTo>
                  <a:pt x="3479" y="2039"/>
                </a:lnTo>
                <a:lnTo>
                  <a:pt x="3479" y="2035"/>
                </a:lnTo>
                <a:lnTo>
                  <a:pt x="3483" y="2035"/>
                </a:lnTo>
                <a:lnTo>
                  <a:pt x="3483" y="2035"/>
                </a:lnTo>
                <a:lnTo>
                  <a:pt x="3483" y="2030"/>
                </a:lnTo>
                <a:lnTo>
                  <a:pt x="3488" y="2026"/>
                </a:lnTo>
                <a:lnTo>
                  <a:pt x="3488" y="2026"/>
                </a:lnTo>
                <a:lnTo>
                  <a:pt x="3488" y="2017"/>
                </a:lnTo>
                <a:lnTo>
                  <a:pt x="3492" y="2012"/>
                </a:lnTo>
                <a:lnTo>
                  <a:pt x="3492" y="2007"/>
                </a:lnTo>
                <a:lnTo>
                  <a:pt x="3492" y="2003"/>
                </a:lnTo>
                <a:lnTo>
                  <a:pt x="3497" y="1998"/>
                </a:lnTo>
                <a:lnTo>
                  <a:pt x="3501" y="1989"/>
                </a:lnTo>
                <a:lnTo>
                  <a:pt x="3506" y="1980"/>
                </a:lnTo>
                <a:lnTo>
                  <a:pt x="3506" y="1971"/>
                </a:lnTo>
                <a:lnTo>
                  <a:pt x="3510" y="1962"/>
                </a:lnTo>
                <a:lnTo>
                  <a:pt x="3510" y="1958"/>
                </a:lnTo>
                <a:lnTo>
                  <a:pt x="3515" y="1953"/>
                </a:lnTo>
                <a:lnTo>
                  <a:pt x="3515" y="1944"/>
                </a:lnTo>
                <a:lnTo>
                  <a:pt x="3519" y="1940"/>
                </a:lnTo>
                <a:lnTo>
                  <a:pt x="3524" y="1931"/>
                </a:lnTo>
                <a:lnTo>
                  <a:pt x="3524" y="1926"/>
                </a:lnTo>
                <a:lnTo>
                  <a:pt x="3524" y="1922"/>
                </a:lnTo>
                <a:lnTo>
                  <a:pt x="3528" y="1917"/>
                </a:lnTo>
                <a:lnTo>
                  <a:pt x="3528" y="1913"/>
                </a:lnTo>
                <a:lnTo>
                  <a:pt x="3528" y="1904"/>
                </a:lnTo>
                <a:lnTo>
                  <a:pt x="3528" y="1904"/>
                </a:lnTo>
                <a:lnTo>
                  <a:pt x="3533" y="1899"/>
                </a:lnTo>
                <a:lnTo>
                  <a:pt x="3533" y="1899"/>
                </a:lnTo>
                <a:lnTo>
                  <a:pt x="3533" y="1894"/>
                </a:lnTo>
                <a:lnTo>
                  <a:pt x="3533" y="1894"/>
                </a:lnTo>
                <a:lnTo>
                  <a:pt x="3537" y="1894"/>
                </a:lnTo>
                <a:lnTo>
                  <a:pt x="3533" y="1894"/>
                </a:lnTo>
                <a:lnTo>
                  <a:pt x="3533" y="1894"/>
                </a:lnTo>
                <a:lnTo>
                  <a:pt x="3537" y="1890"/>
                </a:lnTo>
                <a:lnTo>
                  <a:pt x="3537" y="1890"/>
                </a:lnTo>
                <a:lnTo>
                  <a:pt x="3537" y="1885"/>
                </a:lnTo>
                <a:lnTo>
                  <a:pt x="3537" y="1881"/>
                </a:lnTo>
                <a:lnTo>
                  <a:pt x="3537" y="1881"/>
                </a:lnTo>
                <a:lnTo>
                  <a:pt x="3537" y="1881"/>
                </a:lnTo>
                <a:lnTo>
                  <a:pt x="3537" y="1876"/>
                </a:lnTo>
                <a:lnTo>
                  <a:pt x="3537" y="1876"/>
                </a:lnTo>
                <a:lnTo>
                  <a:pt x="3537" y="1872"/>
                </a:lnTo>
                <a:lnTo>
                  <a:pt x="3533" y="1872"/>
                </a:lnTo>
                <a:lnTo>
                  <a:pt x="3537" y="1872"/>
                </a:lnTo>
                <a:lnTo>
                  <a:pt x="3537" y="1867"/>
                </a:lnTo>
                <a:lnTo>
                  <a:pt x="3537" y="1867"/>
                </a:lnTo>
                <a:lnTo>
                  <a:pt x="3537" y="1867"/>
                </a:lnTo>
                <a:lnTo>
                  <a:pt x="3542" y="1872"/>
                </a:lnTo>
                <a:lnTo>
                  <a:pt x="3542" y="1876"/>
                </a:lnTo>
                <a:lnTo>
                  <a:pt x="3542" y="1876"/>
                </a:lnTo>
                <a:lnTo>
                  <a:pt x="3542" y="1881"/>
                </a:lnTo>
                <a:lnTo>
                  <a:pt x="3542" y="1881"/>
                </a:lnTo>
                <a:lnTo>
                  <a:pt x="3546" y="1876"/>
                </a:lnTo>
                <a:lnTo>
                  <a:pt x="3546" y="1876"/>
                </a:lnTo>
                <a:lnTo>
                  <a:pt x="3546" y="1872"/>
                </a:lnTo>
                <a:lnTo>
                  <a:pt x="3551" y="1867"/>
                </a:lnTo>
                <a:lnTo>
                  <a:pt x="3551" y="1863"/>
                </a:lnTo>
                <a:lnTo>
                  <a:pt x="3546" y="1858"/>
                </a:lnTo>
                <a:close/>
                <a:moveTo>
                  <a:pt x="2381" y="285"/>
                </a:moveTo>
                <a:lnTo>
                  <a:pt x="2381" y="285"/>
                </a:lnTo>
                <a:lnTo>
                  <a:pt x="2385" y="285"/>
                </a:lnTo>
                <a:lnTo>
                  <a:pt x="2385" y="285"/>
                </a:lnTo>
                <a:lnTo>
                  <a:pt x="2390" y="285"/>
                </a:lnTo>
                <a:lnTo>
                  <a:pt x="2390" y="285"/>
                </a:lnTo>
                <a:lnTo>
                  <a:pt x="2394" y="285"/>
                </a:lnTo>
                <a:lnTo>
                  <a:pt x="2399" y="285"/>
                </a:lnTo>
                <a:lnTo>
                  <a:pt x="2403" y="285"/>
                </a:lnTo>
                <a:lnTo>
                  <a:pt x="2408" y="285"/>
                </a:lnTo>
                <a:lnTo>
                  <a:pt x="2412" y="280"/>
                </a:lnTo>
                <a:lnTo>
                  <a:pt x="2417" y="280"/>
                </a:lnTo>
                <a:lnTo>
                  <a:pt x="2421" y="280"/>
                </a:lnTo>
                <a:lnTo>
                  <a:pt x="2421" y="280"/>
                </a:lnTo>
                <a:lnTo>
                  <a:pt x="2421" y="280"/>
                </a:lnTo>
                <a:lnTo>
                  <a:pt x="2426" y="280"/>
                </a:lnTo>
                <a:lnTo>
                  <a:pt x="2426" y="280"/>
                </a:lnTo>
                <a:lnTo>
                  <a:pt x="2431" y="280"/>
                </a:lnTo>
                <a:lnTo>
                  <a:pt x="2431" y="276"/>
                </a:lnTo>
                <a:lnTo>
                  <a:pt x="2435" y="276"/>
                </a:lnTo>
                <a:lnTo>
                  <a:pt x="2435" y="276"/>
                </a:lnTo>
                <a:lnTo>
                  <a:pt x="2435" y="276"/>
                </a:lnTo>
                <a:lnTo>
                  <a:pt x="2435" y="276"/>
                </a:lnTo>
                <a:lnTo>
                  <a:pt x="2435" y="271"/>
                </a:lnTo>
                <a:lnTo>
                  <a:pt x="2440" y="271"/>
                </a:lnTo>
                <a:lnTo>
                  <a:pt x="2444" y="271"/>
                </a:lnTo>
                <a:lnTo>
                  <a:pt x="2444" y="271"/>
                </a:lnTo>
                <a:lnTo>
                  <a:pt x="2444" y="271"/>
                </a:lnTo>
                <a:lnTo>
                  <a:pt x="2444" y="271"/>
                </a:lnTo>
                <a:lnTo>
                  <a:pt x="2449" y="271"/>
                </a:lnTo>
                <a:lnTo>
                  <a:pt x="2449" y="267"/>
                </a:lnTo>
                <a:lnTo>
                  <a:pt x="2453" y="267"/>
                </a:lnTo>
                <a:lnTo>
                  <a:pt x="2453" y="267"/>
                </a:lnTo>
                <a:lnTo>
                  <a:pt x="2453" y="267"/>
                </a:lnTo>
                <a:lnTo>
                  <a:pt x="2458" y="267"/>
                </a:lnTo>
                <a:lnTo>
                  <a:pt x="2458" y="262"/>
                </a:lnTo>
                <a:lnTo>
                  <a:pt x="2453" y="262"/>
                </a:lnTo>
                <a:lnTo>
                  <a:pt x="2458" y="262"/>
                </a:lnTo>
                <a:lnTo>
                  <a:pt x="2458" y="262"/>
                </a:lnTo>
                <a:lnTo>
                  <a:pt x="2462" y="262"/>
                </a:lnTo>
                <a:lnTo>
                  <a:pt x="2462" y="262"/>
                </a:lnTo>
                <a:lnTo>
                  <a:pt x="2462" y="262"/>
                </a:lnTo>
                <a:lnTo>
                  <a:pt x="2462" y="262"/>
                </a:lnTo>
                <a:lnTo>
                  <a:pt x="2462" y="262"/>
                </a:lnTo>
                <a:lnTo>
                  <a:pt x="2462" y="262"/>
                </a:lnTo>
                <a:lnTo>
                  <a:pt x="2462" y="262"/>
                </a:lnTo>
                <a:lnTo>
                  <a:pt x="2467" y="262"/>
                </a:lnTo>
                <a:lnTo>
                  <a:pt x="2467" y="262"/>
                </a:lnTo>
                <a:lnTo>
                  <a:pt x="2471" y="262"/>
                </a:lnTo>
                <a:lnTo>
                  <a:pt x="2471" y="262"/>
                </a:lnTo>
                <a:lnTo>
                  <a:pt x="2471" y="258"/>
                </a:lnTo>
                <a:lnTo>
                  <a:pt x="2471" y="258"/>
                </a:lnTo>
                <a:lnTo>
                  <a:pt x="2476" y="258"/>
                </a:lnTo>
                <a:lnTo>
                  <a:pt x="2476" y="258"/>
                </a:lnTo>
                <a:lnTo>
                  <a:pt x="2476" y="258"/>
                </a:lnTo>
                <a:lnTo>
                  <a:pt x="2480" y="258"/>
                </a:lnTo>
                <a:lnTo>
                  <a:pt x="2480" y="258"/>
                </a:lnTo>
                <a:lnTo>
                  <a:pt x="2480" y="253"/>
                </a:lnTo>
                <a:lnTo>
                  <a:pt x="2480" y="253"/>
                </a:lnTo>
                <a:lnTo>
                  <a:pt x="2480" y="253"/>
                </a:lnTo>
                <a:lnTo>
                  <a:pt x="2471" y="253"/>
                </a:lnTo>
                <a:lnTo>
                  <a:pt x="2467" y="253"/>
                </a:lnTo>
                <a:lnTo>
                  <a:pt x="2462" y="253"/>
                </a:lnTo>
                <a:lnTo>
                  <a:pt x="2453" y="249"/>
                </a:lnTo>
                <a:lnTo>
                  <a:pt x="2444" y="249"/>
                </a:lnTo>
                <a:lnTo>
                  <a:pt x="2444" y="249"/>
                </a:lnTo>
                <a:lnTo>
                  <a:pt x="2440" y="249"/>
                </a:lnTo>
                <a:lnTo>
                  <a:pt x="2435" y="253"/>
                </a:lnTo>
                <a:lnTo>
                  <a:pt x="2431" y="249"/>
                </a:lnTo>
                <a:lnTo>
                  <a:pt x="2426" y="253"/>
                </a:lnTo>
                <a:lnTo>
                  <a:pt x="2426" y="253"/>
                </a:lnTo>
                <a:lnTo>
                  <a:pt x="2426" y="253"/>
                </a:lnTo>
                <a:lnTo>
                  <a:pt x="2421" y="253"/>
                </a:lnTo>
                <a:lnTo>
                  <a:pt x="2421" y="253"/>
                </a:lnTo>
                <a:lnTo>
                  <a:pt x="2421" y="253"/>
                </a:lnTo>
                <a:lnTo>
                  <a:pt x="2426" y="253"/>
                </a:lnTo>
                <a:lnTo>
                  <a:pt x="2426" y="249"/>
                </a:lnTo>
                <a:lnTo>
                  <a:pt x="2426" y="249"/>
                </a:lnTo>
                <a:lnTo>
                  <a:pt x="2431" y="249"/>
                </a:lnTo>
                <a:lnTo>
                  <a:pt x="2435" y="249"/>
                </a:lnTo>
                <a:lnTo>
                  <a:pt x="2435" y="249"/>
                </a:lnTo>
                <a:lnTo>
                  <a:pt x="2435" y="249"/>
                </a:lnTo>
                <a:lnTo>
                  <a:pt x="2435" y="249"/>
                </a:lnTo>
                <a:lnTo>
                  <a:pt x="2435" y="249"/>
                </a:lnTo>
                <a:lnTo>
                  <a:pt x="2435" y="244"/>
                </a:lnTo>
                <a:lnTo>
                  <a:pt x="2421" y="249"/>
                </a:lnTo>
                <a:lnTo>
                  <a:pt x="2417" y="249"/>
                </a:lnTo>
                <a:lnTo>
                  <a:pt x="2412" y="244"/>
                </a:lnTo>
                <a:lnTo>
                  <a:pt x="2412" y="244"/>
                </a:lnTo>
                <a:lnTo>
                  <a:pt x="2408" y="244"/>
                </a:lnTo>
                <a:lnTo>
                  <a:pt x="2408" y="244"/>
                </a:lnTo>
                <a:lnTo>
                  <a:pt x="2408" y="244"/>
                </a:lnTo>
                <a:lnTo>
                  <a:pt x="2412" y="244"/>
                </a:lnTo>
                <a:lnTo>
                  <a:pt x="2417" y="244"/>
                </a:lnTo>
                <a:lnTo>
                  <a:pt x="2417" y="244"/>
                </a:lnTo>
                <a:lnTo>
                  <a:pt x="2421" y="240"/>
                </a:lnTo>
                <a:lnTo>
                  <a:pt x="2421" y="240"/>
                </a:lnTo>
                <a:lnTo>
                  <a:pt x="2421" y="240"/>
                </a:lnTo>
                <a:lnTo>
                  <a:pt x="2421" y="240"/>
                </a:lnTo>
                <a:lnTo>
                  <a:pt x="2421" y="240"/>
                </a:lnTo>
                <a:lnTo>
                  <a:pt x="2417" y="235"/>
                </a:lnTo>
                <a:lnTo>
                  <a:pt x="2417" y="235"/>
                </a:lnTo>
                <a:lnTo>
                  <a:pt x="2421" y="235"/>
                </a:lnTo>
                <a:lnTo>
                  <a:pt x="2426" y="235"/>
                </a:lnTo>
                <a:lnTo>
                  <a:pt x="2426" y="235"/>
                </a:lnTo>
                <a:lnTo>
                  <a:pt x="2431" y="235"/>
                </a:lnTo>
                <a:lnTo>
                  <a:pt x="2435" y="240"/>
                </a:lnTo>
                <a:lnTo>
                  <a:pt x="2435" y="240"/>
                </a:lnTo>
                <a:lnTo>
                  <a:pt x="2440" y="235"/>
                </a:lnTo>
                <a:lnTo>
                  <a:pt x="2444" y="235"/>
                </a:lnTo>
                <a:lnTo>
                  <a:pt x="2444" y="235"/>
                </a:lnTo>
                <a:lnTo>
                  <a:pt x="2449" y="235"/>
                </a:lnTo>
                <a:lnTo>
                  <a:pt x="2449" y="231"/>
                </a:lnTo>
                <a:lnTo>
                  <a:pt x="2453" y="231"/>
                </a:lnTo>
                <a:lnTo>
                  <a:pt x="2453" y="231"/>
                </a:lnTo>
                <a:lnTo>
                  <a:pt x="2449" y="226"/>
                </a:lnTo>
                <a:lnTo>
                  <a:pt x="2449" y="226"/>
                </a:lnTo>
                <a:lnTo>
                  <a:pt x="2444" y="226"/>
                </a:lnTo>
                <a:lnTo>
                  <a:pt x="2440" y="226"/>
                </a:lnTo>
                <a:lnTo>
                  <a:pt x="2435" y="226"/>
                </a:lnTo>
                <a:lnTo>
                  <a:pt x="2435" y="226"/>
                </a:lnTo>
                <a:lnTo>
                  <a:pt x="2440" y="226"/>
                </a:lnTo>
                <a:lnTo>
                  <a:pt x="2440" y="226"/>
                </a:lnTo>
                <a:lnTo>
                  <a:pt x="2440" y="226"/>
                </a:lnTo>
                <a:lnTo>
                  <a:pt x="2449" y="226"/>
                </a:lnTo>
                <a:lnTo>
                  <a:pt x="2449" y="226"/>
                </a:lnTo>
                <a:lnTo>
                  <a:pt x="2453" y="226"/>
                </a:lnTo>
                <a:lnTo>
                  <a:pt x="2453" y="226"/>
                </a:lnTo>
                <a:lnTo>
                  <a:pt x="2458" y="231"/>
                </a:lnTo>
                <a:lnTo>
                  <a:pt x="2458" y="231"/>
                </a:lnTo>
                <a:lnTo>
                  <a:pt x="2462" y="231"/>
                </a:lnTo>
                <a:lnTo>
                  <a:pt x="2462" y="235"/>
                </a:lnTo>
                <a:lnTo>
                  <a:pt x="2467" y="235"/>
                </a:lnTo>
                <a:lnTo>
                  <a:pt x="2467" y="235"/>
                </a:lnTo>
                <a:lnTo>
                  <a:pt x="2467" y="240"/>
                </a:lnTo>
                <a:lnTo>
                  <a:pt x="2467" y="240"/>
                </a:lnTo>
                <a:lnTo>
                  <a:pt x="2467" y="244"/>
                </a:lnTo>
                <a:lnTo>
                  <a:pt x="2467" y="244"/>
                </a:lnTo>
                <a:lnTo>
                  <a:pt x="2471" y="249"/>
                </a:lnTo>
                <a:lnTo>
                  <a:pt x="2471" y="249"/>
                </a:lnTo>
                <a:lnTo>
                  <a:pt x="2476" y="249"/>
                </a:lnTo>
                <a:lnTo>
                  <a:pt x="2480" y="249"/>
                </a:lnTo>
                <a:lnTo>
                  <a:pt x="2480" y="249"/>
                </a:lnTo>
                <a:lnTo>
                  <a:pt x="2480" y="244"/>
                </a:lnTo>
                <a:lnTo>
                  <a:pt x="2485" y="244"/>
                </a:lnTo>
                <a:lnTo>
                  <a:pt x="2485" y="240"/>
                </a:lnTo>
                <a:lnTo>
                  <a:pt x="2485" y="240"/>
                </a:lnTo>
                <a:lnTo>
                  <a:pt x="2485" y="244"/>
                </a:lnTo>
                <a:lnTo>
                  <a:pt x="2485" y="244"/>
                </a:lnTo>
                <a:lnTo>
                  <a:pt x="2485" y="244"/>
                </a:lnTo>
                <a:lnTo>
                  <a:pt x="2485" y="249"/>
                </a:lnTo>
                <a:lnTo>
                  <a:pt x="2485" y="249"/>
                </a:lnTo>
                <a:lnTo>
                  <a:pt x="2485" y="249"/>
                </a:lnTo>
                <a:lnTo>
                  <a:pt x="2489" y="249"/>
                </a:lnTo>
                <a:lnTo>
                  <a:pt x="2489" y="249"/>
                </a:lnTo>
                <a:lnTo>
                  <a:pt x="2494" y="249"/>
                </a:lnTo>
                <a:lnTo>
                  <a:pt x="2494" y="244"/>
                </a:lnTo>
                <a:lnTo>
                  <a:pt x="2494" y="240"/>
                </a:lnTo>
                <a:lnTo>
                  <a:pt x="2494" y="240"/>
                </a:lnTo>
                <a:lnTo>
                  <a:pt x="2494" y="240"/>
                </a:lnTo>
                <a:lnTo>
                  <a:pt x="2494" y="235"/>
                </a:lnTo>
                <a:lnTo>
                  <a:pt x="2494" y="235"/>
                </a:lnTo>
                <a:lnTo>
                  <a:pt x="2494" y="231"/>
                </a:lnTo>
                <a:lnTo>
                  <a:pt x="2494" y="231"/>
                </a:lnTo>
                <a:lnTo>
                  <a:pt x="2494" y="231"/>
                </a:lnTo>
                <a:lnTo>
                  <a:pt x="2489" y="231"/>
                </a:lnTo>
                <a:lnTo>
                  <a:pt x="2489" y="231"/>
                </a:lnTo>
                <a:lnTo>
                  <a:pt x="2489" y="231"/>
                </a:lnTo>
                <a:lnTo>
                  <a:pt x="2489" y="231"/>
                </a:lnTo>
                <a:lnTo>
                  <a:pt x="2489" y="235"/>
                </a:lnTo>
                <a:lnTo>
                  <a:pt x="2489" y="231"/>
                </a:lnTo>
                <a:lnTo>
                  <a:pt x="2489" y="231"/>
                </a:lnTo>
                <a:lnTo>
                  <a:pt x="2489" y="231"/>
                </a:lnTo>
                <a:lnTo>
                  <a:pt x="2489" y="226"/>
                </a:lnTo>
                <a:lnTo>
                  <a:pt x="2489" y="226"/>
                </a:lnTo>
                <a:lnTo>
                  <a:pt x="2494" y="226"/>
                </a:lnTo>
                <a:lnTo>
                  <a:pt x="2494" y="226"/>
                </a:lnTo>
                <a:lnTo>
                  <a:pt x="2494" y="222"/>
                </a:lnTo>
                <a:lnTo>
                  <a:pt x="2489" y="222"/>
                </a:lnTo>
                <a:lnTo>
                  <a:pt x="2489" y="222"/>
                </a:lnTo>
                <a:lnTo>
                  <a:pt x="2489" y="222"/>
                </a:lnTo>
                <a:lnTo>
                  <a:pt x="2485" y="222"/>
                </a:lnTo>
                <a:lnTo>
                  <a:pt x="2485" y="217"/>
                </a:lnTo>
                <a:lnTo>
                  <a:pt x="2485" y="217"/>
                </a:lnTo>
                <a:lnTo>
                  <a:pt x="2480" y="217"/>
                </a:lnTo>
                <a:lnTo>
                  <a:pt x="2476" y="217"/>
                </a:lnTo>
                <a:lnTo>
                  <a:pt x="2476" y="213"/>
                </a:lnTo>
                <a:lnTo>
                  <a:pt x="2471" y="213"/>
                </a:lnTo>
                <a:lnTo>
                  <a:pt x="2471" y="213"/>
                </a:lnTo>
                <a:lnTo>
                  <a:pt x="2471" y="213"/>
                </a:lnTo>
                <a:lnTo>
                  <a:pt x="2467" y="213"/>
                </a:lnTo>
                <a:lnTo>
                  <a:pt x="2467" y="213"/>
                </a:lnTo>
                <a:lnTo>
                  <a:pt x="2462" y="213"/>
                </a:lnTo>
                <a:lnTo>
                  <a:pt x="2467" y="213"/>
                </a:lnTo>
                <a:lnTo>
                  <a:pt x="2467" y="208"/>
                </a:lnTo>
                <a:lnTo>
                  <a:pt x="2471" y="208"/>
                </a:lnTo>
                <a:lnTo>
                  <a:pt x="2471" y="208"/>
                </a:lnTo>
                <a:lnTo>
                  <a:pt x="2471" y="204"/>
                </a:lnTo>
                <a:lnTo>
                  <a:pt x="2471" y="204"/>
                </a:lnTo>
                <a:lnTo>
                  <a:pt x="2471" y="204"/>
                </a:lnTo>
                <a:lnTo>
                  <a:pt x="2471" y="204"/>
                </a:lnTo>
                <a:lnTo>
                  <a:pt x="2467" y="204"/>
                </a:lnTo>
                <a:lnTo>
                  <a:pt x="2467" y="204"/>
                </a:lnTo>
                <a:lnTo>
                  <a:pt x="2462" y="204"/>
                </a:lnTo>
                <a:lnTo>
                  <a:pt x="2458" y="204"/>
                </a:lnTo>
                <a:lnTo>
                  <a:pt x="2453" y="204"/>
                </a:lnTo>
                <a:lnTo>
                  <a:pt x="2453" y="204"/>
                </a:lnTo>
                <a:lnTo>
                  <a:pt x="2453" y="204"/>
                </a:lnTo>
                <a:lnTo>
                  <a:pt x="2449" y="204"/>
                </a:lnTo>
                <a:lnTo>
                  <a:pt x="2458" y="204"/>
                </a:lnTo>
                <a:lnTo>
                  <a:pt x="2458" y="204"/>
                </a:lnTo>
                <a:lnTo>
                  <a:pt x="2458" y="204"/>
                </a:lnTo>
                <a:lnTo>
                  <a:pt x="2467" y="199"/>
                </a:lnTo>
                <a:lnTo>
                  <a:pt x="2467" y="199"/>
                </a:lnTo>
                <a:lnTo>
                  <a:pt x="2471" y="199"/>
                </a:lnTo>
                <a:lnTo>
                  <a:pt x="2471" y="199"/>
                </a:lnTo>
                <a:lnTo>
                  <a:pt x="2476" y="199"/>
                </a:lnTo>
                <a:lnTo>
                  <a:pt x="2476" y="204"/>
                </a:lnTo>
                <a:lnTo>
                  <a:pt x="2476" y="208"/>
                </a:lnTo>
                <a:lnTo>
                  <a:pt x="2476" y="208"/>
                </a:lnTo>
                <a:lnTo>
                  <a:pt x="2480" y="213"/>
                </a:lnTo>
                <a:lnTo>
                  <a:pt x="2480" y="213"/>
                </a:lnTo>
                <a:lnTo>
                  <a:pt x="2485" y="213"/>
                </a:lnTo>
                <a:lnTo>
                  <a:pt x="2489" y="217"/>
                </a:lnTo>
                <a:lnTo>
                  <a:pt x="2494" y="217"/>
                </a:lnTo>
                <a:lnTo>
                  <a:pt x="2494" y="217"/>
                </a:lnTo>
                <a:lnTo>
                  <a:pt x="2494" y="217"/>
                </a:lnTo>
                <a:lnTo>
                  <a:pt x="2494" y="213"/>
                </a:lnTo>
                <a:lnTo>
                  <a:pt x="2498" y="213"/>
                </a:lnTo>
                <a:lnTo>
                  <a:pt x="2498" y="208"/>
                </a:lnTo>
                <a:lnTo>
                  <a:pt x="2503" y="208"/>
                </a:lnTo>
                <a:lnTo>
                  <a:pt x="2503" y="204"/>
                </a:lnTo>
                <a:lnTo>
                  <a:pt x="2498" y="204"/>
                </a:lnTo>
                <a:lnTo>
                  <a:pt x="2498" y="199"/>
                </a:lnTo>
                <a:lnTo>
                  <a:pt x="2494" y="199"/>
                </a:lnTo>
                <a:lnTo>
                  <a:pt x="2494" y="199"/>
                </a:lnTo>
                <a:lnTo>
                  <a:pt x="2489" y="199"/>
                </a:lnTo>
                <a:lnTo>
                  <a:pt x="2489" y="194"/>
                </a:lnTo>
                <a:lnTo>
                  <a:pt x="2485" y="194"/>
                </a:lnTo>
                <a:lnTo>
                  <a:pt x="2485" y="194"/>
                </a:lnTo>
                <a:lnTo>
                  <a:pt x="2485" y="194"/>
                </a:lnTo>
                <a:lnTo>
                  <a:pt x="2476" y="190"/>
                </a:lnTo>
                <a:lnTo>
                  <a:pt x="2471" y="194"/>
                </a:lnTo>
                <a:lnTo>
                  <a:pt x="2471" y="194"/>
                </a:lnTo>
                <a:lnTo>
                  <a:pt x="2467" y="194"/>
                </a:lnTo>
                <a:lnTo>
                  <a:pt x="2462" y="194"/>
                </a:lnTo>
                <a:lnTo>
                  <a:pt x="2458" y="194"/>
                </a:lnTo>
                <a:lnTo>
                  <a:pt x="2458" y="194"/>
                </a:lnTo>
                <a:lnTo>
                  <a:pt x="2453" y="199"/>
                </a:lnTo>
                <a:lnTo>
                  <a:pt x="2449" y="199"/>
                </a:lnTo>
                <a:lnTo>
                  <a:pt x="2449" y="199"/>
                </a:lnTo>
                <a:lnTo>
                  <a:pt x="2444" y="199"/>
                </a:lnTo>
                <a:lnTo>
                  <a:pt x="2444" y="199"/>
                </a:lnTo>
                <a:lnTo>
                  <a:pt x="2444" y="199"/>
                </a:lnTo>
                <a:lnTo>
                  <a:pt x="2444" y="199"/>
                </a:lnTo>
                <a:lnTo>
                  <a:pt x="2444" y="194"/>
                </a:lnTo>
                <a:lnTo>
                  <a:pt x="2444" y="194"/>
                </a:lnTo>
                <a:lnTo>
                  <a:pt x="2449" y="194"/>
                </a:lnTo>
                <a:lnTo>
                  <a:pt x="2449" y="194"/>
                </a:lnTo>
                <a:lnTo>
                  <a:pt x="2453" y="194"/>
                </a:lnTo>
                <a:lnTo>
                  <a:pt x="2453" y="194"/>
                </a:lnTo>
                <a:lnTo>
                  <a:pt x="2453" y="194"/>
                </a:lnTo>
                <a:lnTo>
                  <a:pt x="2458" y="194"/>
                </a:lnTo>
                <a:lnTo>
                  <a:pt x="2453" y="194"/>
                </a:lnTo>
                <a:lnTo>
                  <a:pt x="2449" y="194"/>
                </a:lnTo>
                <a:lnTo>
                  <a:pt x="2449" y="190"/>
                </a:lnTo>
                <a:lnTo>
                  <a:pt x="2453" y="194"/>
                </a:lnTo>
                <a:lnTo>
                  <a:pt x="2453" y="194"/>
                </a:lnTo>
                <a:lnTo>
                  <a:pt x="2458" y="194"/>
                </a:lnTo>
                <a:lnTo>
                  <a:pt x="2458" y="194"/>
                </a:lnTo>
                <a:lnTo>
                  <a:pt x="2462" y="194"/>
                </a:lnTo>
                <a:lnTo>
                  <a:pt x="2462" y="194"/>
                </a:lnTo>
                <a:lnTo>
                  <a:pt x="2467" y="194"/>
                </a:lnTo>
                <a:lnTo>
                  <a:pt x="2467" y="194"/>
                </a:lnTo>
                <a:lnTo>
                  <a:pt x="2471" y="190"/>
                </a:lnTo>
                <a:lnTo>
                  <a:pt x="2476" y="190"/>
                </a:lnTo>
                <a:lnTo>
                  <a:pt x="2476" y="190"/>
                </a:lnTo>
                <a:lnTo>
                  <a:pt x="2476" y="190"/>
                </a:lnTo>
                <a:lnTo>
                  <a:pt x="2476" y="190"/>
                </a:lnTo>
                <a:lnTo>
                  <a:pt x="2471" y="185"/>
                </a:lnTo>
                <a:lnTo>
                  <a:pt x="2471" y="185"/>
                </a:lnTo>
                <a:lnTo>
                  <a:pt x="2471" y="185"/>
                </a:lnTo>
                <a:lnTo>
                  <a:pt x="2471" y="185"/>
                </a:lnTo>
                <a:lnTo>
                  <a:pt x="2471" y="185"/>
                </a:lnTo>
                <a:lnTo>
                  <a:pt x="2476" y="185"/>
                </a:lnTo>
                <a:lnTo>
                  <a:pt x="2476" y="190"/>
                </a:lnTo>
                <a:lnTo>
                  <a:pt x="2476" y="190"/>
                </a:lnTo>
                <a:lnTo>
                  <a:pt x="2480" y="190"/>
                </a:lnTo>
                <a:lnTo>
                  <a:pt x="2480" y="190"/>
                </a:lnTo>
                <a:lnTo>
                  <a:pt x="2480" y="190"/>
                </a:lnTo>
                <a:lnTo>
                  <a:pt x="2480" y="185"/>
                </a:lnTo>
                <a:lnTo>
                  <a:pt x="2485" y="185"/>
                </a:lnTo>
                <a:lnTo>
                  <a:pt x="2489" y="190"/>
                </a:lnTo>
                <a:lnTo>
                  <a:pt x="2494" y="194"/>
                </a:lnTo>
                <a:lnTo>
                  <a:pt x="2494" y="194"/>
                </a:lnTo>
                <a:lnTo>
                  <a:pt x="2503" y="194"/>
                </a:lnTo>
                <a:lnTo>
                  <a:pt x="2503" y="194"/>
                </a:lnTo>
                <a:lnTo>
                  <a:pt x="2507" y="194"/>
                </a:lnTo>
                <a:lnTo>
                  <a:pt x="2512" y="194"/>
                </a:lnTo>
                <a:lnTo>
                  <a:pt x="2512" y="194"/>
                </a:lnTo>
                <a:lnTo>
                  <a:pt x="2521" y="194"/>
                </a:lnTo>
                <a:lnTo>
                  <a:pt x="2521" y="190"/>
                </a:lnTo>
                <a:lnTo>
                  <a:pt x="2525" y="190"/>
                </a:lnTo>
                <a:lnTo>
                  <a:pt x="2525" y="185"/>
                </a:lnTo>
                <a:lnTo>
                  <a:pt x="2525" y="185"/>
                </a:lnTo>
                <a:lnTo>
                  <a:pt x="2521" y="185"/>
                </a:lnTo>
                <a:lnTo>
                  <a:pt x="2516" y="181"/>
                </a:lnTo>
                <a:lnTo>
                  <a:pt x="2507" y="181"/>
                </a:lnTo>
                <a:lnTo>
                  <a:pt x="2507" y="181"/>
                </a:lnTo>
                <a:lnTo>
                  <a:pt x="2507" y="181"/>
                </a:lnTo>
                <a:lnTo>
                  <a:pt x="2507" y="181"/>
                </a:lnTo>
                <a:lnTo>
                  <a:pt x="2507" y="181"/>
                </a:lnTo>
                <a:lnTo>
                  <a:pt x="2507" y="181"/>
                </a:lnTo>
                <a:lnTo>
                  <a:pt x="2507" y="181"/>
                </a:lnTo>
                <a:lnTo>
                  <a:pt x="2507" y="176"/>
                </a:lnTo>
                <a:lnTo>
                  <a:pt x="2507" y="176"/>
                </a:lnTo>
                <a:lnTo>
                  <a:pt x="2507" y="176"/>
                </a:lnTo>
                <a:lnTo>
                  <a:pt x="2507" y="176"/>
                </a:lnTo>
                <a:lnTo>
                  <a:pt x="2507" y="176"/>
                </a:lnTo>
                <a:lnTo>
                  <a:pt x="2512" y="176"/>
                </a:lnTo>
                <a:lnTo>
                  <a:pt x="2512" y="176"/>
                </a:lnTo>
                <a:lnTo>
                  <a:pt x="2512" y="172"/>
                </a:lnTo>
                <a:lnTo>
                  <a:pt x="2512" y="172"/>
                </a:lnTo>
                <a:lnTo>
                  <a:pt x="2512" y="172"/>
                </a:lnTo>
                <a:lnTo>
                  <a:pt x="2516" y="172"/>
                </a:lnTo>
                <a:lnTo>
                  <a:pt x="2512" y="176"/>
                </a:lnTo>
                <a:lnTo>
                  <a:pt x="2512" y="176"/>
                </a:lnTo>
                <a:lnTo>
                  <a:pt x="2516" y="181"/>
                </a:lnTo>
                <a:lnTo>
                  <a:pt x="2521" y="181"/>
                </a:lnTo>
                <a:lnTo>
                  <a:pt x="2525" y="181"/>
                </a:lnTo>
                <a:lnTo>
                  <a:pt x="2530" y="176"/>
                </a:lnTo>
                <a:lnTo>
                  <a:pt x="2530" y="176"/>
                </a:lnTo>
                <a:lnTo>
                  <a:pt x="2530" y="176"/>
                </a:lnTo>
                <a:lnTo>
                  <a:pt x="2534" y="176"/>
                </a:lnTo>
                <a:lnTo>
                  <a:pt x="2539" y="176"/>
                </a:lnTo>
                <a:lnTo>
                  <a:pt x="2539" y="176"/>
                </a:lnTo>
                <a:lnTo>
                  <a:pt x="2539" y="176"/>
                </a:lnTo>
                <a:lnTo>
                  <a:pt x="2539" y="176"/>
                </a:lnTo>
                <a:lnTo>
                  <a:pt x="2543" y="176"/>
                </a:lnTo>
                <a:lnTo>
                  <a:pt x="2543" y="172"/>
                </a:lnTo>
                <a:lnTo>
                  <a:pt x="2543" y="172"/>
                </a:lnTo>
                <a:lnTo>
                  <a:pt x="2539" y="172"/>
                </a:lnTo>
                <a:lnTo>
                  <a:pt x="2539" y="172"/>
                </a:lnTo>
                <a:lnTo>
                  <a:pt x="2539" y="167"/>
                </a:lnTo>
                <a:lnTo>
                  <a:pt x="2539" y="163"/>
                </a:lnTo>
                <a:lnTo>
                  <a:pt x="2534" y="163"/>
                </a:lnTo>
                <a:lnTo>
                  <a:pt x="2534" y="163"/>
                </a:lnTo>
                <a:lnTo>
                  <a:pt x="2530" y="167"/>
                </a:lnTo>
                <a:lnTo>
                  <a:pt x="2530" y="167"/>
                </a:lnTo>
                <a:lnTo>
                  <a:pt x="2525" y="172"/>
                </a:lnTo>
                <a:lnTo>
                  <a:pt x="2525" y="172"/>
                </a:lnTo>
                <a:lnTo>
                  <a:pt x="2525" y="172"/>
                </a:lnTo>
                <a:lnTo>
                  <a:pt x="2525" y="167"/>
                </a:lnTo>
                <a:lnTo>
                  <a:pt x="2525" y="167"/>
                </a:lnTo>
                <a:lnTo>
                  <a:pt x="2525" y="167"/>
                </a:lnTo>
                <a:lnTo>
                  <a:pt x="2530" y="167"/>
                </a:lnTo>
                <a:lnTo>
                  <a:pt x="2530" y="163"/>
                </a:lnTo>
                <a:lnTo>
                  <a:pt x="2530" y="163"/>
                </a:lnTo>
                <a:lnTo>
                  <a:pt x="2525" y="163"/>
                </a:lnTo>
                <a:lnTo>
                  <a:pt x="2525" y="163"/>
                </a:lnTo>
                <a:lnTo>
                  <a:pt x="2525" y="163"/>
                </a:lnTo>
                <a:lnTo>
                  <a:pt x="2521" y="163"/>
                </a:lnTo>
                <a:lnTo>
                  <a:pt x="2521" y="163"/>
                </a:lnTo>
                <a:lnTo>
                  <a:pt x="2521" y="163"/>
                </a:lnTo>
                <a:lnTo>
                  <a:pt x="2516" y="163"/>
                </a:lnTo>
                <a:lnTo>
                  <a:pt x="2516" y="163"/>
                </a:lnTo>
                <a:lnTo>
                  <a:pt x="2516" y="163"/>
                </a:lnTo>
                <a:lnTo>
                  <a:pt x="2516" y="163"/>
                </a:lnTo>
                <a:lnTo>
                  <a:pt x="2516" y="163"/>
                </a:lnTo>
                <a:lnTo>
                  <a:pt x="2521" y="163"/>
                </a:lnTo>
                <a:lnTo>
                  <a:pt x="2521" y="163"/>
                </a:lnTo>
                <a:lnTo>
                  <a:pt x="2525" y="163"/>
                </a:lnTo>
                <a:lnTo>
                  <a:pt x="2525" y="163"/>
                </a:lnTo>
                <a:lnTo>
                  <a:pt x="2530" y="163"/>
                </a:lnTo>
                <a:lnTo>
                  <a:pt x="2534" y="158"/>
                </a:lnTo>
                <a:lnTo>
                  <a:pt x="2539" y="158"/>
                </a:lnTo>
                <a:lnTo>
                  <a:pt x="2539" y="158"/>
                </a:lnTo>
                <a:lnTo>
                  <a:pt x="2539" y="158"/>
                </a:lnTo>
                <a:lnTo>
                  <a:pt x="2539" y="163"/>
                </a:lnTo>
                <a:lnTo>
                  <a:pt x="2543" y="163"/>
                </a:lnTo>
                <a:lnTo>
                  <a:pt x="2543" y="158"/>
                </a:lnTo>
                <a:lnTo>
                  <a:pt x="2543" y="158"/>
                </a:lnTo>
                <a:lnTo>
                  <a:pt x="2543" y="158"/>
                </a:lnTo>
                <a:lnTo>
                  <a:pt x="2548" y="158"/>
                </a:lnTo>
                <a:lnTo>
                  <a:pt x="2548" y="154"/>
                </a:lnTo>
                <a:lnTo>
                  <a:pt x="2548" y="154"/>
                </a:lnTo>
                <a:lnTo>
                  <a:pt x="2548" y="154"/>
                </a:lnTo>
                <a:lnTo>
                  <a:pt x="2548" y="154"/>
                </a:lnTo>
                <a:lnTo>
                  <a:pt x="2548" y="149"/>
                </a:lnTo>
                <a:lnTo>
                  <a:pt x="2548" y="149"/>
                </a:lnTo>
                <a:lnTo>
                  <a:pt x="2548" y="149"/>
                </a:lnTo>
                <a:lnTo>
                  <a:pt x="2543" y="149"/>
                </a:lnTo>
                <a:lnTo>
                  <a:pt x="2543" y="145"/>
                </a:lnTo>
                <a:lnTo>
                  <a:pt x="2543" y="145"/>
                </a:lnTo>
                <a:lnTo>
                  <a:pt x="2543" y="140"/>
                </a:lnTo>
                <a:lnTo>
                  <a:pt x="2543" y="140"/>
                </a:lnTo>
                <a:lnTo>
                  <a:pt x="2539" y="140"/>
                </a:lnTo>
                <a:lnTo>
                  <a:pt x="2539" y="140"/>
                </a:lnTo>
                <a:lnTo>
                  <a:pt x="2539" y="140"/>
                </a:lnTo>
                <a:lnTo>
                  <a:pt x="2534" y="140"/>
                </a:lnTo>
                <a:lnTo>
                  <a:pt x="2534" y="140"/>
                </a:lnTo>
                <a:lnTo>
                  <a:pt x="2530" y="140"/>
                </a:lnTo>
                <a:lnTo>
                  <a:pt x="2530" y="140"/>
                </a:lnTo>
                <a:lnTo>
                  <a:pt x="2530" y="140"/>
                </a:lnTo>
                <a:lnTo>
                  <a:pt x="2530" y="136"/>
                </a:lnTo>
                <a:lnTo>
                  <a:pt x="2530" y="136"/>
                </a:lnTo>
                <a:lnTo>
                  <a:pt x="2525" y="136"/>
                </a:lnTo>
                <a:lnTo>
                  <a:pt x="2525" y="136"/>
                </a:lnTo>
                <a:lnTo>
                  <a:pt x="2525" y="131"/>
                </a:lnTo>
                <a:lnTo>
                  <a:pt x="2521" y="131"/>
                </a:lnTo>
                <a:lnTo>
                  <a:pt x="2521" y="131"/>
                </a:lnTo>
                <a:lnTo>
                  <a:pt x="2521" y="131"/>
                </a:lnTo>
                <a:lnTo>
                  <a:pt x="2521" y="131"/>
                </a:lnTo>
                <a:lnTo>
                  <a:pt x="2525" y="131"/>
                </a:lnTo>
                <a:lnTo>
                  <a:pt x="2525" y="131"/>
                </a:lnTo>
                <a:lnTo>
                  <a:pt x="2530" y="131"/>
                </a:lnTo>
                <a:lnTo>
                  <a:pt x="2530" y="131"/>
                </a:lnTo>
                <a:lnTo>
                  <a:pt x="2530" y="131"/>
                </a:lnTo>
                <a:lnTo>
                  <a:pt x="2539" y="131"/>
                </a:lnTo>
                <a:lnTo>
                  <a:pt x="2539" y="127"/>
                </a:lnTo>
                <a:lnTo>
                  <a:pt x="2543" y="127"/>
                </a:lnTo>
                <a:lnTo>
                  <a:pt x="2548" y="127"/>
                </a:lnTo>
                <a:lnTo>
                  <a:pt x="2552" y="127"/>
                </a:lnTo>
                <a:lnTo>
                  <a:pt x="2552" y="131"/>
                </a:lnTo>
                <a:lnTo>
                  <a:pt x="2557" y="131"/>
                </a:lnTo>
                <a:lnTo>
                  <a:pt x="2557" y="131"/>
                </a:lnTo>
                <a:lnTo>
                  <a:pt x="2562" y="131"/>
                </a:lnTo>
                <a:lnTo>
                  <a:pt x="2562" y="131"/>
                </a:lnTo>
                <a:lnTo>
                  <a:pt x="2562" y="131"/>
                </a:lnTo>
                <a:lnTo>
                  <a:pt x="2562" y="131"/>
                </a:lnTo>
                <a:lnTo>
                  <a:pt x="2566" y="131"/>
                </a:lnTo>
                <a:lnTo>
                  <a:pt x="2566" y="127"/>
                </a:lnTo>
                <a:lnTo>
                  <a:pt x="2566" y="127"/>
                </a:lnTo>
                <a:lnTo>
                  <a:pt x="2566" y="122"/>
                </a:lnTo>
                <a:lnTo>
                  <a:pt x="2566" y="122"/>
                </a:lnTo>
                <a:lnTo>
                  <a:pt x="2566" y="122"/>
                </a:lnTo>
                <a:lnTo>
                  <a:pt x="2566" y="122"/>
                </a:lnTo>
                <a:lnTo>
                  <a:pt x="2562" y="122"/>
                </a:lnTo>
                <a:lnTo>
                  <a:pt x="2562" y="122"/>
                </a:lnTo>
                <a:lnTo>
                  <a:pt x="2557" y="122"/>
                </a:lnTo>
                <a:lnTo>
                  <a:pt x="2557" y="122"/>
                </a:lnTo>
                <a:lnTo>
                  <a:pt x="2557" y="122"/>
                </a:lnTo>
                <a:lnTo>
                  <a:pt x="2552" y="122"/>
                </a:lnTo>
                <a:lnTo>
                  <a:pt x="2548" y="118"/>
                </a:lnTo>
                <a:lnTo>
                  <a:pt x="2548" y="118"/>
                </a:lnTo>
                <a:lnTo>
                  <a:pt x="2548" y="113"/>
                </a:lnTo>
                <a:lnTo>
                  <a:pt x="2548" y="113"/>
                </a:lnTo>
                <a:lnTo>
                  <a:pt x="2552" y="113"/>
                </a:lnTo>
                <a:lnTo>
                  <a:pt x="2557" y="113"/>
                </a:lnTo>
                <a:lnTo>
                  <a:pt x="2557" y="118"/>
                </a:lnTo>
                <a:lnTo>
                  <a:pt x="2557" y="118"/>
                </a:lnTo>
                <a:lnTo>
                  <a:pt x="2562" y="118"/>
                </a:lnTo>
                <a:lnTo>
                  <a:pt x="2562" y="113"/>
                </a:lnTo>
                <a:lnTo>
                  <a:pt x="2562" y="113"/>
                </a:lnTo>
                <a:lnTo>
                  <a:pt x="2562" y="113"/>
                </a:lnTo>
                <a:lnTo>
                  <a:pt x="2557" y="113"/>
                </a:lnTo>
                <a:lnTo>
                  <a:pt x="2557" y="113"/>
                </a:lnTo>
                <a:lnTo>
                  <a:pt x="2552" y="109"/>
                </a:lnTo>
                <a:lnTo>
                  <a:pt x="2552" y="109"/>
                </a:lnTo>
                <a:lnTo>
                  <a:pt x="2548" y="109"/>
                </a:lnTo>
                <a:lnTo>
                  <a:pt x="2543" y="109"/>
                </a:lnTo>
                <a:lnTo>
                  <a:pt x="2539" y="113"/>
                </a:lnTo>
                <a:lnTo>
                  <a:pt x="2539" y="113"/>
                </a:lnTo>
                <a:lnTo>
                  <a:pt x="2539" y="113"/>
                </a:lnTo>
                <a:lnTo>
                  <a:pt x="2539" y="113"/>
                </a:lnTo>
                <a:lnTo>
                  <a:pt x="2539" y="109"/>
                </a:lnTo>
                <a:lnTo>
                  <a:pt x="2543" y="109"/>
                </a:lnTo>
                <a:lnTo>
                  <a:pt x="2543" y="104"/>
                </a:lnTo>
                <a:lnTo>
                  <a:pt x="2543" y="104"/>
                </a:lnTo>
                <a:lnTo>
                  <a:pt x="2548" y="104"/>
                </a:lnTo>
                <a:lnTo>
                  <a:pt x="2548" y="100"/>
                </a:lnTo>
                <a:lnTo>
                  <a:pt x="2552" y="100"/>
                </a:lnTo>
                <a:lnTo>
                  <a:pt x="2552" y="95"/>
                </a:lnTo>
                <a:lnTo>
                  <a:pt x="2548" y="95"/>
                </a:lnTo>
                <a:lnTo>
                  <a:pt x="2548" y="95"/>
                </a:lnTo>
                <a:lnTo>
                  <a:pt x="2557" y="95"/>
                </a:lnTo>
                <a:lnTo>
                  <a:pt x="2557" y="90"/>
                </a:lnTo>
                <a:lnTo>
                  <a:pt x="2562" y="90"/>
                </a:lnTo>
                <a:lnTo>
                  <a:pt x="2562" y="90"/>
                </a:lnTo>
                <a:lnTo>
                  <a:pt x="2562" y="90"/>
                </a:lnTo>
                <a:lnTo>
                  <a:pt x="2566" y="90"/>
                </a:lnTo>
                <a:lnTo>
                  <a:pt x="2566" y="90"/>
                </a:lnTo>
                <a:lnTo>
                  <a:pt x="2566" y="90"/>
                </a:lnTo>
                <a:lnTo>
                  <a:pt x="2566" y="90"/>
                </a:lnTo>
                <a:lnTo>
                  <a:pt x="2566" y="86"/>
                </a:lnTo>
                <a:lnTo>
                  <a:pt x="2571" y="86"/>
                </a:lnTo>
                <a:lnTo>
                  <a:pt x="2575" y="86"/>
                </a:lnTo>
                <a:lnTo>
                  <a:pt x="2575" y="86"/>
                </a:lnTo>
                <a:lnTo>
                  <a:pt x="2575" y="86"/>
                </a:lnTo>
                <a:lnTo>
                  <a:pt x="2575" y="86"/>
                </a:lnTo>
                <a:lnTo>
                  <a:pt x="2575" y="86"/>
                </a:lnTo>
                <a:lnTo>
                  <a:pt x="2575" y="81"/>
                </a:lnTo>
                <a:lnTo>
                  <a:pt x="2575" y="81"/>
                </a:lnTo>
                <a:lnTo>
                  <a:pt x="2571" y="81"/>
                </a:lnTo>
                <a:lnTo>
                  <a:pt x="2571" y="81"/>
                </a:lnTo>
                <a:lnTo>
                  <a:pt x="2571" y="81"/>
                </a:lnTo>
                <a:lnTo>
                  <a:pt x="2571" y="81"/>
                </a:lnTo>
                <a:lnTo>
                  <a:pt x="2575" y="77"/>
                </a:lnTo>
                <a:lnTo>
                  <a:pt x="2575" y="77"/>
                </a:lnTo>
                <a:lnTo>
                  <a:pt x="2575" y="77"/>
                </a:lnTo>
                <a:lnTo>
                  <a:pt x="2575" y="77"/>
                </a:lnTo>
                <a:lnTo>
                  <a:pt x="2575" y="77"/>
                </a:lnTo>
                <a:lnTo>
                  <a:pt x="2575" y="77"/>
                </a:lnTo>
                <a:lnTo>
                  <a:pt x="2571" y="77"/>
                </a:lnTo>
                <a:lnTo>
                  <a:pt x="2571" y="77"/>
                </a:lnTo>
                <a:lnTo>
                  <a:pt x="2566" y="77"/>
                </a:lnTo>
                <a:lnTo>
                  <a:pt x="2566" y="72"/>
                </a:lnTo>
                <a:lnTo>
                  <a:pt x="2566" y="72"/>
                </a:lnTo>
                <a:lnTo>
                  <a:pt x="2566" y="72"/>
                </a:lnTo>
                <a:lnTo>
                  <a:pt x="2571" y="72"/>
                </a:lnTo>
                <a:lnTo>
                  <a:pt x="2571" y="68"/>
                </a:lnTo>
                <a:lnTo>
                  <a:pt x="2571" y="68"/>
                </a:lnTo>
                <a:lnTo>
                  <a:pt x="2575" y="68"/>
                </a:lnTo>
                <a:lnTo>
                  <a:pt x="2580" y="68"/>
                </a:lnTo>
                <a:lnTo>
                  <a:pt x="2580" y="68"/>
                </a:lnTo>
                <a:lnTo>
                  <a:pt x="2580" y="68"/>
                </a:lnTo>
                <a:lnTo>
                  <a:pt x="2584" y="68"/>
                </a:lnTo>
                <a:lnTo>
                  <a:pt x="2589" y="68"/>
                </a:lnTo>
                <a:lnTo>
                  <a:pt x="2593" y="68"/>
                </a:lnTo>
                <a:lnTo>
                  <a:pt x="2598" y="68"/>
                </a:lnTo>
                <a:lnTo>
                  <a:pt x="2598" y="68"/>
                </a:lnTo>
                <a:lnTo>
                  <a:pt x="2598" y="68"/>
                </a:lnTo>
                <a:lnTo>
                  <a:pt x="2602" y="68"/>
                </a:lnTo>
                <a:lnTo>
                  <a:pt x="2607" y="68"/>
                </a:lnTo>
                <a:lnTo>
                  <a:pt x="2607" y="63"/>
                </a:lnTo>
                <a:lnTo>
                  <a:pt x="2611" y="63"/>
                </a:lnTo>
                <a:lnTo>
                  <a:pt x="2611" y="63"/>
                </a:lnTo>
                <a:lnTo>
                  <a:pt x="2607" y="63"/>
                </a:lnTo>
                <a:lnTo>
                  <a:pt x="2607" y="63"/>
                </a:lnTo>
                <a:lnTo>
                  <a:pt x="2602" y="59"/>
                </a:lnTo>
                <a:lnTo>
                  <a:pt x="2607" y="59"/>
                </a:lnTo>
                <a:lnTo>
                  <a:pt x="2611" y="59"/>
                </a:lnTo>
                <a:lnTo>
                  <a:pt x="2616" y="59"/>
                </a:lnTo>
                <a:lnTo>
                  <a:pt x="2620" y="59"/>
                </a:lnTo>
                <a:lnTo>
                  <a:pt x="2625" y="59"/>
                </a:lnTo>
                <a:lnTo>
                  <a:pt x="2629" y="59"/>
                </a:lnTo>
                <a:lnTo>
                  <a:pt x="2629" y="54"/>
                </a:lnTo>
                <a:lnTo>
                  <a:pt x="2629" y="54"/>
                </a:lnTo>
                <a:lnTo>
                  <a:pt x="2629" y="54"/>
                </a:lnTo>
                <a:lnTo>
                  <a:pt x="2629" y="54"/>
                </a:lnTo>
                <a:lnTo>
                  <a:pt x="2629" y="54"/>
                </a:lnTo>
                <a:lnTo>
                  <a:pt x="2629" y="54"/>
                </a:lnTo>
                <a:lnTo>
                  <a:pt x="2634" y="54"/>
                </a:lnTo>
                <a:lnTo>
                  <a:pt x="2638" y="54"/>
                </a:lnTo>
                <a:lnTo>
                  <a:pt x="2643" y="50"/>
                </a:lnTo>
                <a:lnTo>
                  <a:pt x="2647" y="50"/>
                </a:lnTo>
                <a:lnTo>
                  <a:pt x="2652" y="45"/>
                </a:lnTo>
                <a:lnTo>
                  <a:pt x="2656" y="45"/>
                </a:lnTo>
                <a:lnTo>
                  <a:pt x="2656" y="45"/>
                </a:lnTo>
                <a:lnTo>
                  <a:pt x="2656" y="45"/>
                </a:lnTo>
                <a:lnTo>
                  <a:pt x="2656" y="45"/>
                </a:lnTo>
                <a:lnTo>
                  <a:pt x="2656" y="41"/>
                </a:lnTo>
                <a:lnTo>
                  <a:pt x="2652" y="41"/>
                </a:lnTo>
                <a:lnTo>
                  <a:pt x="2652" y="41"/>
                </a:lnTo>
                <a:lnTo>
                  <a:pt x="2647" y="41"/>
                </a:lnTo>
                <a:lnTo>
                  <a:pt x="2638" y="36"/>
                </a:lnTo>
                <a:lnTo>
                  <a:pt x="2634" y="36"/>
                </a:lnTo>
                <a:lnTo>
                  <a:pt x="2625" y="36"/>
                </a:lnTo>
                <a:lnTo>
                  <a:pt x="2625" y="36"/>
                </a:lnTo>
                <a:lnTo>
                  <a:pt x="2625" y="36"/>
                </a:lnTo>
                <a:lnTo>
                  <a:pt x="2620" y="36"/>
                </a:lnTo>
                <a:lnTo>
                  <a:pt x="2616" y="36"/>
                </a:lnTo>
                <a:lnTo>
                  <a:pt x="2616" y="41"/>
                </a:lnTo>
                <a:lnTo>
                  <a:pt x="2616" y="41"/>
                </a:lnTo>
                <a:lnTo>
                  <a:pt x="2611" y="41"/>
                </a:lnTo>
                <a:lnTo>
                  <a:pt x="2611" y="41"/>
                </a:lnTo>
                <a:lnTo>
                  <a:pt x="2607" y="45"/>
                </a:lnTo>
                <a:lnTo>
                  <a:pt x="2607" y="45"/>
                </a:lnTo>
                <a:lnTo>
                  <a:pt x="2602" y="45"/>
                </a:lnTo>
                <a:lnTo>
                  <a:pt x="2602" y="45"/>
                </a:lnTo>
                <a:lnTo>
                  <a:pt x="2598" y="45"/>
                </a:lnTo>
                <a:lnTo>
                  <a:pt x="2598" y="45"/>
                </a:lnTo>
                <a:lnTo>
                  <a:pt x="2593" y="41"/>
                </a:lnTo>
                <a:lnTo>
                  <a:pt x="2593" y="45"/>
                </a:lnTo>
                <a:lnTo>
                  <a:pt x="2589" y="41"/>
                </a:lnTo>
                <a:lnTo>
                  <a:pt x="2589" y="41"/>
                </a:lnTo>
                <a:lnTo>
                  <a:pt x="2584" y="41"/>
                </a:lnTo>
                <a:lnTo>
                  <a:pt x="2580" y="41"/>
                </a:lnTo>
                <a:lnTo>
                  <a:pt x="2575" y="45"/>
                </a:lnTo>
                <a:lnTo>
                  <a:pt x="2571" y="45"/>
                </a:lnTo>
                <a:lnTo>
                  <a:pt x="2571" y="50"/>
                </a:lnTo>
                <a:lnTo>
                  <a:pt x="2566" y="50"/>
                </a:lnTo>
                <a:lnTo>
                  <a:pt x="2562" y="50"/>
                </a:lnTo>
                <a:lnTo>
                  <a:pt x="2557" y="50"/>
                </a:lnTo>
                <a:lnTo>
                  <a:pt x="2552" y="54"/>
                </a:lnTo>
                <a:lnTo>
                  <a:pt x="2548" y="54"/>
                </a:lnTo>
                <a:lnTo>
                  <a:pt x="2548" y="54"/>
                </a:lnTo>
                <a:lnTo>
                  <a:pt x="2548" y="54"/>
                </a:lnTo>
                <a:lnTo>
                  <a:pt x="2548" y="54"/>
                </a:lnTo>
                <a:lnTo>
                  <a:pt x="2548" y="54"/>
                </a:lnTo>
                <a:lnTo>
                  <a:pt x="2548" y="54"/>
                </a:lnTo>
                <a:lnTo>
                  <a:pt x="2557" y="50"/>
                </a:lnTo>
                <a:lnTo>
                  <a:pt x="2557" y="50"/>
                </a:lnTo>
                <a:lnTo>
                  <a:pt x="2562" y="45"/>
                </a:lnTo>
                <a:lnTo>
                  <a:pt x="2566" y="45"/>
                </a:lnTo>
                <a:lnTo>
                  <a:pt x="2566" y="45"/>
                </a:lnTo>
                <a:lnTo>
                  <a:pt x="2571" y="41"/>
                </a:lnTo>
                <a:lnTo>
                  <a:pt x="2571" y="41"/>
                </a:lnTo>
                <a:lnTo>
                  <a:pt x="2575" y="36"/>
                </a:lnTo>
                <a:lnTo>
                  <a:pt x="2575" y="36"/>
                </a:lnTo>
                <a:lnTo>
                  <a:pt x="2575" y="36"/>
                </a:lnTo>
                <a:lnTo>
                  <a:pt x="2575" y="32"/>
                </a:lnTo>
                <a:lnTo>
                  <a:pt x="2575" y="32"/>
                </a:lnTo>
                <a:lnTo>
                  <a:pt x="2571" y="32"/>
                </a:lnTo>
                <a:lnTo>
                  <a:pt x="2562" y="32"/>
                </a:lnTo>
                <a:lnTo>
                  <a:pt x="2557" y="32"/>
                </a:lnTo>
                <a:lnTo>
                  <a:pt x="2557" y="32"/>
                </a:lnTo>
                <a:lnTo>
                  <a:pt x="2557" y="32"/>
                </a:lnTo>
                <a:lnTo>
                  <a:pt x="2557" y="32"/>
                </a:lnTo>
                <a:lnTo>
                  <a:pt x="2552" y="36"/>
                </a:lnTo>
                <a:lnTo>
                  <a:pt x="2552" y="36"/>
                </a:lnTo>
                <a:lnTo>
                  <a:pt x="2552" y="36"/>
                </a:lnTo>
                <a:lnTo>
                  <a:pt x="2552" y="36"/>
                </a:lnTo>
                <a:lnTo>
                  <a:pt x="2543" y="36"/>
                </a:lnTo>
                <a:lnTo>
                  <a:pt x="2543" y="36"/>
                </a:lnTo>
                <a:lnTo>
                  <a:pt x="2539" y="32"/>
                </a:lnTo>
                <a:lnTo>
                  <a:pt x="2521" y="32"/>
                </a:lnTo>
                <a:lnTo>
                  <a:pt x="2516" y="32"/>
                </a:lnTo>
                <a:lnTo>
                  <a:pt x="2507" y="32"/>
                </a:lnTo>
                <a:lnTo>
                  <a:pt x="2498" y="32"/>
                </a:lnTo>
                <a:lnTo>
                  <a:pt x="2498" y="32"/>
                </a:lnTo>
                <a:lnTo>
                  <a:pt x="2498" y="32"/>
                </a:lnTo>
                <a:lnTo>
                  <a:pt x="2498" y="32"/>
                </a:lnTo>
                <a:lnTo>
                  <a:pt x="2503" y="27"/>
                </a:lnTo>
                <a:lnTo>
                  <a:pt x="2552" y="27"/>
                </a:lnTo>
                <a:lnTo>
                  <a:pt x="2562" y="27"/>
                </a:lnTo>
                <a:lnTo>
                  <a:pt x="2566" y="27"/>
                </a:lnTo>
                <a:lnTo>
                  <a:pt x="2571" y="23"/>
                </a:lnTo>
                <a:lnTo>
                  <a:pt x="2575" y="23"/>
                </a:lnTo>
                <a:lnTo>
                  <a:pt x="2575" y="23"/>
                </a:lnTo>
                <a:lnTo>
                  <a:pt x="2575" y="23"/>
                </a:lnTo>
                <a:lnTo>
                  <a:pt x="2575" y="23"/>
                </a:lnTo>
                <a:lnTo>
                  <a:pt x="2575" y="18"/>
                </a:lnTo>
                <a:lnTo>
                  <a:pt x="2571" y="18"/>
                </a:lnTo>
                <a:lnTo>
                  <a:pt x="2562" y="18"/>
                </a:lnTo>
                <a:lnTo>
                  <a:pt x="2557" y="18"/>
                </a:lnTo>
                <a:lnTo>
                  <a:pt x="2557" y="18"/>
                </a:lnTo>
                <a:lnTo>
                  <a:pt x="2557" y="18"/>
                </a:lnTo>
                <a:lnTo>
                  <a:pt x="2557" y="18"/>
                </a:lnTo>
                <a:lnTo>
                  <a:pt x="2552" y="18"/>
                </a:lnTo>
                <a:lnTo>
                  <a:pt x="2552" y="14"/>
                </a:lnTo>
                <a:lnTo>
                  <a:pt x="2548" y="9"/>
                </a:lnTo>
                <a:lnTo>
                  <a:pt x="2539" y="14"/>
                </a:lnTo>
                <a:lnTo>
                  <a:pt x="2534" y="14"/>
                </a:lnTo>
                <a:lnTo>
                  <a:pt x="2525" y="14"/>
                </a:lnTo>
                <a:lnTo>
                  <a:pt x="2521" y="14"/>
                </a:lnTo>
                <a:lnTo>
                  <a:pt x="2512" y="14"/>
                </a:lnTo>
                <a:lnTo>
                  <a:pt x="2507" y="14"/>
                </a:lnTo>
                <a:lnTo>
                  <a:pt x="2503" y="14"/>
                </a:lnTo>
                <a:lnTo>
                  <a:pt x="2494" y="14"/>
                </a:lnTo>
                <a:lnTo>
                  <a:pt x="2489" y="14"/>
                </a:lnTo>
                <a:lnTo>
                  <a:pt x="2489" y="14"/>
                </a:lnTo>
                <a:lnTo>
                  <a:pt x="2489" y="14"/>
                </a:lnTo>
                <a:lnTo>
                  <a:pt x="2494" y="14"/>
                </a:lnTo>
                <a:lnTo>
                  <a:pt x="2507" y="9"/>
                </a:lnTo>
                <a:lnTo>
                  <a:pt x="2530" y="9"/>
                </a:lnTo>
                <a:lnTo>
                  <a:pt x="2539" y="9"/>
                </a:lnTo>
                <a:lnTo>
                  <a:pt x="2543" y="9"/>
                </a:lnTo>
                <a:lnTo>
                  <a:pt x="2543" y="9"/>
                </a:lnTo>
                <a:lnTo>
                  <a:pt x="2543" y="9"/>
                </a:lnTo>
                <a:lnTo>
                  <a:pt x="2534" y="9"/>
                </a:lnTo>
                <a:lnTo>
                  <a:pt x="2530" y="5"/>
                </a:lnTo>
                <a:lnTo>
                  <a:pt x="2525" y="5"/>
                </a:lnTo>
                <a:lnTo>
                  <a:pt x="2521" y="5"/>
                </a:lnTo>
                <a:lnTo>
                  <a:pt x="2521" y="5"/>
                </a:lnTo>
                <a:lnTo>
                  <a:pt x="2512" y="5"/>
                </a:lnTo>
                <a:lnTo>
                  <a:pt x="2507" y="5"/>
                </a:lnTo>
                <a:lnTo>
                  <a:pt x="2485" y="0"/>
                </a:lnTo>
                <a:lnTo>
                  <a:pt x="2485" y="0"/>
                </a:lnTo>
                <a:lnTo>
                  <a:pt x="2480" y="5"/>
                </a:lnTo>
                <a:lnTo>
                  <a:pt x="2476" y="5"/>
                </a:lnTo>
                <a:lnTo>
                  <a:pt x="2476" y="5"/>
                </a:lnTo>
                <a:lnTo>
                  <a:pt x="2471" y="0"/>
                </a:lnTo>
                <a:lnTo>
                  <a:pt x="2471" y="0"/>
                </a:lnTo>
                <a:lnTo>
                  <a:pt x="2467" y="5"/>
                </a:lnTo>
                <a:lnTo>
                  <a:pt x="2467" y="5"/>
                </a:lnTo>
                <a:lnTo>
                  <a:pt x="2453" y="5"/>
                </a:lnTo>
                <a:lnTo>
                  <a:pt x="2453" y="5"/>
                </a:lnTo>
                <a:lnTo>
                  <a:pt x="2453" y="5"/>
                </a:lnTo>
                <a:lnTo>
                  <a:pt x="2453" y="5"/>
                </a:lnTo>
                <a:lnTo>
                  <a:pt x="2453" y="5"/>
                </a:lnTo>
                <a:lnTo>
                  <a:pt x="2449" y="5"/>
                </a:lnTo>
                <a:lnTo>
                  <a:pt x="2449" y="5"/>
                </a:lnTo>
                <a:lnTo>
                  <a:pt x="2444" y="5"/>
                </a:lnTo>
                <a:lnTo>
                  <a:pt x="2444" y="5"/>
                </a:lnTo>
                <a:lnTo>
                  <a:pt x="2444" y="5"/>
                </a:lnTo>
                <a:lnTo>
                  <a:pt x="2440" y="5"/>
                </a:lnTo>
                <a:lnTo>
                  <a:pt x="2440" y="5"/>
                </a:lnTo>
                <a:lnTo>
                  <a:pt x="2440" y="5"/>
                </a:lnTo>
                <a:lnTo>
                  <a:pt x="2435" y="5"/>
                </a:lnTo>
                <a:lnTo>
                  <a:pt x="2435" y="5"/>
                </a:lnTo>
                <a:lnTo>
                  <a:pt x="2435" y="5"/>
                </a:lnTo>
                <a:lnTo>
                  <a:pt x="2435" y="5"/>
                </a:lnTo>
                <a:lnTo>
                  <a:pt x="2435" y="9"/>
                </a:lnTo>
                <a:lnTo>
                  <a:pt x="2440" y="9"/>
                </a:lnTo>
                <a:lnTo>
                  <a:pt x="2440" y="9"/>
                </a:lnTo>
                <a:lnTo>
                  <a:pt x="2440" y="9"/>
                </a:lnTo>
                <a:lnTo>
                  <a:pt x="2440" y="9"/>
                </a:lnTo>
                <a:lnTo>
                  <a:pt x="2435" y="14"/>
                </a:lnTo>
                <a:lnTo>
                  <a:pt x="2435" y="14"/>
                </a:lnTo>
                <a:lnTo>
                  <a:pt x="2435" y="14"/>
                </a:lnTo>
                <a:lnTo>
                  <a:pt x="2431" y="9"/>
                </a:lnTo>
                <a:lnTo>
                  <a:pt x="2431" y="9"/>
                </a:lnTo>
                <a:lnTo>
                  <a:pt x="2426" y="9"/>
                </a:lnTo>
                <a:lnTo>
                  <a:pt x="2426" y="5"/>
                </a:lnTo>
                <a:lnTo>
                  <a:pt x="2421" y="5"/>
                </a:lnTo>
                <a:lnTo>
                  <a:pt x="2417" y="5"/>
                </a:lnTo>
                <a:lnTo>
                  <a:pt x="2412" y="9"/>
                </a:lnTo>
                <a:lnTo>
                  <a:pt x="2412" y="9"/>
                </a:lnTo>
                <a:lnTo>
                  <a:pt x="2408" y="9"/>
                </a:lnTo>
                <a:lnTo>
                  <a:pt x="2408" y="9"/>
                </a:lnTo>
                <a:lnTo>
                  <a:pt x="2408" y="9"/>
                </a:lnTo>
                <a:lnTo>
                  <a:pt x="2403" y="9"/>
                </a:lnTo>
                <a:lnTo>
                  <a:pt x="2403" y="9"/>
                </a:lnTo>
                <a:lnTo>
                  <a:pt x="2399" y="5"/>
                </a:lnTo>
                <a:lnTo>
                  <a:pt x="2399" y="5"/>
                </a:lnTo>
                <a:lnTo>
                  <a:pt x="2394" y="5"/>
                </a:lnTo>
                <a:lnTo>
                  <a:pt x="2385" y="9"/>
                </a:lnTo>
                <a:lnTo>
                  <a:pt x="2381" y="9"/>
                </a:lnTo>
                <a:lnTo>
                  <a:pt x="2376" y="9"/>
                </a:lnTo>
                <a:lnTo>
                  <a:pt x="2372" y="9"/>
                </a:lnTo>
                <a:lnTo>
                  <a:pt x="2372" y="9"/>
                </a:lnTo>
                <a:lnTo>
                  <a:pt x="2367" y="9"/>
                </a:lnTo>
                <a:lnTo>
                  <a:pt x="2363" y="9"/>
                </a:lnTo>
                <a:lnTo>
                  <a:pt x="2367" y="14"/>
                </a:lnTo>
                <a:lnTo>
                  <a:pt x="2367" y="14"/>
                </a:lnTo>
                <a:lnTo>
                  <a:pt x="2372" y="14"/>
                </a:lnTo>
                <a:lnTo>
                  <a:pt x="2376" y="14"/>
                </a:lnTo>
                <a:lnTo>
                  <a:pt x="2376" y="14"/>
                </a:lnTo>
                <a:lnTo>
                  <a:pt x="2381" y="14"/>
                </a:lnTo>
                <a:lnTo>
                  <a:pt x="2403" y="14"/>
                </a:lnTo>
                <a:lnTo>
                  <a:pt x="2403" y="14"/>
                </a:lnTo>
                <a:lnTo>
                  <a:pt x="2403" y="18"/>
                </a:lnTo>
                <a:lnTo>
                  <a:pt x="2399" y="18"/>
                </a:lnTo>
                <a:lnTo>
                  <a:pt x="2399" y="18"/>
                </a:lnTo>
                <a:lnTo>
                  <a:pt x="2399" y="18"/>
                </a:lnTo>
                <a:lnTo>
                  <a:pt x="2399" y="18"/>
                </a:lnTo>
                <a:lnTo>
                  <a:pt x="2394" y="14"/>
                </a:lnTo>
                <a:lnTo>
                  <a:pt x="2372" y="14"/>
                </a:lnTo>
                <a:lnTo>
                  <a:pt x="2372" y="14"/>
                </a:lnTo>
                <a:lnTo>
                  <a:pt x="2367" y="14"/>
                </a:lnTo>
                <a:lnTo>
                  <a:pt x="2367" y="14"/>
                </a:lnTo>
                <a:lnTo>
                  <a:pt x="2376" y="18"/>
                </a:lnTo>
                <a:lnTo>
                  <a:pt x="2376" y="18"/>
                </a:lnTo>
                <a:lnTo>
                  <a:pt x="2376" y="23"/>
                </a:lnTo>
                <a:lnTo>
                  <a:pt x="2372" y="23"/>
                </a:lnTo>
                <a:lnTo>
                  <a:pt x="2372" y="23"/>
                </a:lnTo>
                <a:lnTo>
                  <a:pt x="2367" y="27"/>
                </a:lnTo>
                <a:lnTo>
                  <a:pt x="2367" y="27"/>
                </a:lnTo>
                <a:lnTo>
                  <a:pt x="2367" y="32"/>
                </a:lnTo>
                <a:lnTo>
                  <a:pt x="2367" y="32"/>
                </a:lnTo>
                <a:lnTo>
                  <a:pt x="2367" y="32"/>
                </a:lnTo>
                <a:lnTo>
                  <a:pt x="2363" y="32"/>
                </a:lnTo>
                <a:lnTo>
                  <a:pt x="2363" y="32"/>
                </a:lnTo>
                <a:lnTo>
                  <a:pt x="2363" y="32"/>
                </a:lnTo>
                <a:lnTo>
                  <a:pt x="2358" y="32"/>
                </a:lnTo>
                <a:lnTo>
                  <a:pt x="2349" y="27"/>
                </a:lnTo>
                <a:lnTo>
                  <a:pt x="2345" y="23"/>
                </a:lnTo>
                <a:lnTo>
                  <a:pt x="2336" y="18"/>
                </a:lnTo>
                <a:lnTo>
                  <a:pt x="2327" y="18"/>
                </a:lnTo>
                <a:lnTo>
                  <a:pt x="2322" y="18"/>
                </a:lnTo>
                <a:lnTo>
                  <a:pt x="2318" y="18"/>
                </a:lnTo>
                <a:lnTo>
                  <a:pt x="2318" y="18"/>
                </a:lnTo>
                <a:lnTo>
                  <a:pt x="2318" y="23"/>
                </a:lnTo>
                <a:lnTo>
                  <a:pt x="2318" y="27"/>
                </a:lnTo>
                <a:lnTo>
                  <a:pt x="2322" y="27"/>
                </a:lnTo>
                <a:lnTo>
                  <a:pt x="2322" y="27"/>
                </a:lnTo>
                <a:lnTo>
                  <a:pt x="2322" y="27"/>
                </a:lnTo>
                <a:lnTo>
                  <a:pt x="2322" y="27"/>
                </a:lnTo>
                <a:lnTo>
                  <a:pt x="2318" y="27"/>
                </a:lnTo>
                <a:lnTo>
                  <a:pt x="2313" y="27"/>
                </a:lnTo>
                <a:lnTo>
                  <a:pt x="2309" y="27"/>
                </a:lnTo>
                <a:lnTo>
                  <a:pt x="2304" y="27"/>
                </a:lnTo>
                <a:lnTo>
                  <a:pt x="2300" y="23"/>
                </a:lnTo>
                <a:lnTo>
                  <a:pt x="2300" y="23"/>
                </a:lnTo>
                <a:lnTo>
                  <a:pt x="2295" y="23"/>
                </a:lnTo>
                <a:lnTo>
                  <a:pt x="2295" y="23"/>
                </a:lnTo>
                <a:lnTo>
                  <a:pt x="2295" y="27"/>
                </a:lnTo>
                <a:lnTo>
                  <a:pt x="2295" y="27"/>
                </a:lnTo>
                <a:lnTo>
                  <a:pt x="2290" y="27"/>
                </a:lnTo>
                <a:lnTo>
                  <a:pt x="2290" y="32"/>
                </a:lnTo>
                <a:lnTo>
                  <a:pt x="2286" y="32"/>
                </a:lnTo>
                <a:lnTo>
                  <a:pt x="2286" y="32"/>
                </a:lnTo>
                <a:lnTo>
                  <a:pt x="2286" y="32"/>
                </a:lnTo>
                <a:lnTo>
                  <a:pt x="2286" y="32"/>
                </a:lnTo>
                <a:lnTo>
                  <a:pt x="2286" y="32"/>
                </a:lnTo>
                <a:lnTo>
                  <a:pt x="2290" y="27"/>
                </a:lnTo>
                <a:lnTo>
                  <a:pt x="2290" y="23"/>
                </a:lnTo>
                <a:lnTo>
                  <a:pt x="2290" y="23"/>
                </a:lnTo>
                <a:lnTo>
                  <a:pt x="2290" y="23"/>
                </a:lnTo>
                <a:lnTo>
                  <a:pt x="2286" y="18"/>
                </a:lnTo>
                <a:lnTo>
                  <a:pt x="2286" y="18"/>
                </a:lnTo>
                <a:lnTo>
                  <a:pt x="2286" y="18"/>
                </a:lnTo>
                <a:lnTo>
                  <a:pt x="2277" y="23"/>
                </a:lnTo>
                <a:lnTo>
                  <a:pt x="2277" y="23"/>
                </a:lnTo>
                <a:lnTo>
                  <a:pt x="2277" y="23"/>
                </a:lnTo>
                <a:lnTo>
                  <a:pt x="2268" y="23"/>
                </a:lnTo>
                <a:lnTo>
                  <a:pt x="2268" y="23"/>
                </a:lnTo>
                <a:lnTo>
                  <a:pt x="2254" y="23"/>
                </a:lnTo>
                <a:lnTo>
                  <a:pt x="2245" y="23"/>
                </a:lnTo>
                <a:lnTo>
                  <a:pt x="2241" y="23"/>
                </a:lnTo>
                <a:lnTo>
                  <a:pt x="2241" y="27"/>
                </a:lnTo>
                <a:lnTo>
                  <a:pt x="2241" y="27"/>
                </a:lnTo>
                <a:lnTo>
                  <a:pt x="2245" y="27"/>
                </a:lnTo>
                <a:lnTo>
                  <a:pt x="2245" y="27"/>
                </a:lnTo>
                <a:lnTo>
                  <a:pt x="2245" y="32"/>
                </a:lnTo>
                <a:lnTo>
                  <a:pt x="2250" y="32"/>
                </a:lnTo>
                <a:lnTo>
                  <a:pt x="2250" y="36"/>
                </a:lnTo>
                <a:lnTo>
                  <a:pt x="2254" y="36"/>
                </a:lnTo>
                <a:lnTo>
                  <a:pt x="2254" y="36"/>
                </a:lnTo>
                <a:lnTo>
                  <a:pt x="2250" y="36"/>
                </a:lnTo>
                <a:lnTo>
                  <a:pt x="2250" y="36"/>
                </a:lnTo>
                <a:lnTo>
                  <a:pt x="2250" y="36"/>
                </a:lnTo>
                <a:lnTo>
                  <a:pt x="2250" y="32"/>
                </a:lnTo>
                <a:lnTo>
                  <a:pt x="2245" y="32"/>
                </a:lnTo>
                <a:lnTo>
                  <a:pt x="2245" y="32"/>
                </a:lnTo>
                <a:lnTo>
                  <a:pt x="2241" y="32"/>
                </a:lnTo>
                <a:lnTo>
                  <a:pt x="2241" y="27"/>
                </a:lnTo>
                <a:lnTo>
                  <a:pt x="2236" y="27"/>
                </a:lnTo>
                <a:lnTo>
                  <a:pt x="2236" y="27"/>
                </a:lnTo>
                <a:lnTo>
                  <a:pt x="2232" y="27"/>
                </a:lnTo>
                <a:lnTo>
                  <a:pt x="2232" y="27"/>
                </a:lnTo>
                <a:lnTo>
                  <a:pt x="2227" y="27"/>
                </a:lnTo>
                <a:lnTo>
                  <a:pt x="2223" y="27"/>
                </a:lnTo>
                <a:lnTo>
                  <a:pt x="2223" y="27"/>
                </a:lnTo>
                <a:lnTo>
                  <a:pt x="2218" y="27"/>
                </a:lnTo>
                <a:lnTo>
                  <a:pt x="2218" y="27"/>
                </a:lnTo>
                <a:lnTo>
                  <a:pt x="2218" y="32"/>
                </a:lnTo>
                <a:lnTo>
                  <a:pt x="2214" y="32"/>
                </a:lnTo>
                <a:lnTo>
                  <a:pt x="2214" y="36"/>
                </a:lnTo>
                <a:lnTo>
                  <a:pt x="2209" y="36"/>
                </a:lnTo>
                <a:lnTo>
                  <a:pt x="2209" y="36"/>
                </a:lnTo>
                <a:lnTo>
                  <a:pt x="2205" y="41"/>
                </a:lnTo>
                <a:lnTo>
                  <a:pt x="2205" y="41"/>
                </a:lnTo>
                <a:lnTo>
                  <a:pt x="2205" y="41"/>
                </a:lnTo>
                <a:lnTo>
                  <a:pt x="2205" y="41"/>
                </a:lnTo>
                <a:lnTo>
                  <a:pt x="2200" y="36"/>
                </a:lnTo>
                <a:lnTo>
                  <a:pt x="2200" y="36"/>
                </a:lnTo>
                <a:lnTo>
                  <a:pt x="2196" y="36"/>
                </a:lnTo>
                <a:lnTo>
                  <a:pt x="2196" y="36"/>
                </a:lnTo>
                <a:lnTo>
                  <a:pt x="2196" y="36"/>
                </a:lnTo>
                <a:lnTo>
                  <a:pt x="2191" y="36"/>
                </a:lnTo>
                <a:lnTo>
                  <a:pt x="2191" y="41"/>
                </a:lnTo>
                <a:lnTo>
                  <a:pt x="2187" y="41"/>
                </a:lnTo>
                <a:lnTo>
                  <a:pt x="2187" y="41"/>
                </a:lnTo>
                <a:lnTo>
                  <a:pt x="2187" y="45"/>
                </a:lnTo>
                <a:lnTo>
                  <a:pt x="2187" y="41"/>
                </a:lnTo>
                <a:lnTo>
                  <a:pt x="2187" y="41"/>
                </a:lnTo>
                <a:lnTo>
                  <a:pt x="2187" y="41"/>
                </a:lnTo>
                <a:lnTo>
                  <a:pt x="2182" y="41"/>
                </a:lnTo>
                <a:lnTo>
                  <a:pt x="2178" y="41"/>
                </a:lnTo>
                <a:lnTo>
                  <a:pt x="2173" y="41"/>
                </a:lnTo>
                <a:lnTo>
                  <a:pt x="2168" y="45"/>
                </a:lnTo>
                <a:lnTo>
                  <a:pt x="2164" y="45"/>
                </a:lnTo>
                <a:lnTo>
                  <a:pt x="2159" y="45"/>
                </a:lnTo>
                <a:lnTo>
                  <a:pt x="2159" y="45"/>
                </a:lnTo>
                <a:lnTo>
                  <a:pt x="2159" y="45"/>
                </a:lnTo>
                <a:lnTo>
                  <a:pt x="2155" y="45"/>
                </a:lnTo>
                <a:lnTo>
                  <a:pt x="2155" y="45"/>
                </a:lnTo>
                <a:lnTo>
                  <a:pt x="2150" y="50"/>
                </a:lnTo>
                <a:lnTo>
                  <a:pt x="2146" y="50"/>
                </a:lnTo>
                <a:lnTo>
                  <a:pt x="2146" y="50"/>
                </a:lnTo>
                <a:lnTo>
                  <a:pt x="2141" y="54"/>
                </a:lnTo>
                <a:lnTo>
                  <a:pt x="2141" y="54"/>
                </a:lnTo>
                <a:lnTo>
                  <a:pt x="2141" y="54"/>
                </a:lnTo>
                <a:lnTo>
                  <a:pt x="2141" y="54"/>
                </a:lnTo>
                <a:lnTo>
                  <a:pt x="2141" y="54"/>
                </a:lnTo>
                <a:lnTo>
                  <a:pt x="2141" y="54"/>
                </a:lnTo>
                <a:lnTo>
                  <a:pt x="2146" y="54"/>
                </a:lnTo>
                <a:lnTo>
                  <a:pt x="2146" y="54"/>
                </a:lnTo>
                <a:lnTo>
                  <a:pt x="2146" y="59"/>
                </a:lnTo>
                <a:lnTo>
                  <a:pt x="2150" y="59"/>
                </a:lnTo>
                <a:lnTo>
                  <a:pt x="2150" y="59"/>
                </a:lnTo>
                <a:lnTo>
                  <a:pt x="2155" y="54"/>
                </a:lnTo>
                <a:lnTo>
                  <a:pt x="2155" y="54"/>
                </a:lnTo>
                <a:lnTo>
                  <a:pt x="2155" y="54"/>
                </a:lnTo>
                <a:lnTo>
                  <a:pt x="2159" y="54"/>
                </a:lnTo>
                <a:lnTo>
                  <a:pt x="2164" y="54"/>
                </a:lnTo>
                <a:lnTo>
                  <a:pt x="2164" y="54"/>
                </a:lnTo>
                <a:lnTo>
                  <a:pt x="2164" y="54"/>
                </a:lnTo>
                <a:lnTo>
                  <a:pt x="2164" y="54"/>
                </a:lnTo>
                <a:lnTo>
                  <a:pt x="2164" y="54"/>
                </a:lnTo>
                <a:lnTo>
                  <a:pt x="2159" y="59"/>
                </a:lnTo>
                <a:lnTo>
                  <a:pt x="2159" y="59"/>
                </a:lnTo>
                <a:lnTo>
                  <a:pt x="2159" y="59"/>
                </a:lnTo>
                <a:lnTo>
                  <a:pt x="2155" y="59"/>
                </a:lnTo>
                <a:lnTo>
                  <a:pt x="2155" y="59"/>
                </a:lnTo>
                <a:lnTo>
                  <a:pt x="2150" y="63"/>
                </a:lnTo>
                <a:lnTo>
                  <a:pt x="2146" y="63"/>
                </a:lnTo>
                <a:lnTo>
                  <a:pt x="2141" y="68"/>
                </a:lnTo>
                <a:lnTo>
                  <a:pt x="2141" y="68"/>
                </a:lnTo>
                <a:lnTo>
                  <a:pt x="2137" y="72"/>
                </a:lnTo>
                <a:lnTo>
                  <a:pt x="2132" y="72"/>
                </a:lnTo>
                <a:lnTo>
                  <a:pt x="2132" y="72"/>
                </a:lnTo>
                <a:lnTo>
                  <a:pt x="2132" y="72"/>
                </a:lnTo>
                <a:lnTo>
                  <a:pt x="2128" y="72"/>
                </a:lnTo>
                <a:lnTo>
                  <a:pt x="2128" y="72"/>
                </a:lnTo>
                <a:lnTo>
                  <a:pt x="2119" y="72"/>
                </a:lnTo>
                <a:lnTo>
                  <a:pt x="2119" y="72"/>
                </a:lnTo>
                <a:lnTo>
                  <a:pt x="2114" y="72"/>
                </a:lnTo>
                <a:lnTo>
                  <a:pt x="2114" y="72"/>
                </a:lnTo>
                <a:lnTo>
                  <a:pt x="2110" y="72"/>
                </a:lnTo>
                <a:lnTo>
                  <a:pt x="2110" y="72"/>
                </a:lnTo>
                <a:lnTo>
                  <a:pt x="2101" y="72"/>
                </a:lnTo>
                <a:lnTo>
                  <a:pt x="2101" y="77"/>
                </a:lnTo>
                <a:lnTo>
                  <a:pt x="2101" y="77"/>
                </a:lnTo>
                <a:lnTo>
                  <a:pt x="2101" y="77"/>
                </a:lnTo>
                <a:lnTo>
                  <a:pt x="2101" y="77"/>
                </a:lnTo>
                <a:lnTo>
                  <a:pt x="2101" y="77"/>
                </a:lnTo>
                <a:lnTo>
                  <a:pt x="2087" y="77"/>
                </a:lnTo>
                <a:lnTo>
                  <a:pt x="2083" y="77"/>
                </a:lnTo>
                <a:lnTo>
                  <a:pt x="2083" y="77"/>
                </a:lnTo>
                <a:lnTo>
                  <a:pt x="2078" y="77"/>
                </a:lnTo>
                <a:lnTo>
                  <a:pt x="2078" y="81"/>
                </a:lnTo>
                <a:lnTo>
                  <a:pt x="2074" y="77"/>
                </a:lnTo>
                <a:lnTo>
                  <a:pt x="2074" y="77"/>
                </a:lnTo>
                <a:lnTo>
                  <a:pt x="2069" y="81"/>
                </a:lnTo>
                <a:lnTo>
                  <a:pt x="2065" y="81"/>
                </a:lnTo>
                <a:lnTo>
                  <a:pt x="2060" y="81"/>
                </a:lnTo>
                <a:lnTo>
                  <a:pt x="2060" y="81"/>
                </a:lnTo>
                <a:lnTo>
                  <a:pt x="2056" y="81"/>
                </a:lnTo>
                <a:lnTo>
                  <a:pt x="2056" y="81"/>
                </a:lnTo>
                <a:lnTo>
                  <a:pt x="2056" y="86"/>
                </a:lnTo>
                <a:lnTo>
                  <a:pt x="2056" y="86"/>
                </a:lnTo>
                <a:lnTo>
                  <a:pt x="2056" y="86"/>
                </a:lnTo>
                <a:lnTo>
                  <a:pt x="2051" y="86"/>
                </a:lnTo>
                <a:lnTo>
                  <a:pt x="2051" y="86"/>
                </a:lnTo>
                <a:lnTo>
                  <a:pt x="2051" y="90"/>
                </a:lnTo>
                <a:lnTo>
                  <a:pt x="2056" y="90"/>
                </a:lnTo>
                <a:lnTo>
                  <a:pt x="2056" y="90"/>
                </a:lnTo>
                <a:lnTo>
                  <a:pt x="2056" y="90"/>
                </a:lnTo>
                <a:lnTo>
                  <a:pt x="2056" y="90"/>
                </a:lnTo>
                <a:lnTo>
                  <a:pt x="2060" y="90"/>
                </a:lnTo>
                <a:lnTo>
                  <a:pt x="2060" y="95"/>
                </a:lnTo>
                <a:lnTo>
                  <a:pt x="2060" y="95"/>
                </a:lnTo>
                <a:lnTo>
                  <a:pt x="2060" y="95"/>
                </a:lnTo>
                <a:lnTo>
                  <a:pt x="2065" y="95"/>
                </a:lnTo>
                <a:lnTo>
                  <a:pt x="2065" y="95"/>
                </a:lnTo>
                <a:lnTo>
                  <a:pt x="2069" y="95"/>
                </a:lnTo>
                <a:lnTo>
                  <a:pt x="2069" y="95"/>
                </a:lnTo>
                <a:lnTo>
                  <a:pt x="2069" y="95"/>
                </a:lnTo>
                <a:lnTo>
                  <a:pt x="2069" y="95"/>
                </a:lnTo>
                <a:lnTo>
                  <a:pt x="2065" y="95"/>
                </a:lnTo>
                <a:lnTo>
                  <a:pt x="2065" y="95"/>
                </a:lnTo>
                <a:lnTo>
                  <a:pt x="2065" y="95"/>
                </a:lnTo>
                <a:lnTo>
                  <a:pt x="2069" y="100"/>
                </a:lnTo>
                <a:lnTo>
                  <a:pt x="2065" y="100"/>
                </a:lnTo>
                <a:lnTo>
                  <a:pt x="2069" y="100"/>
                </a:lnTo>
                <a:lnTo>
                  <a:pt x="2074" y="100"/>
                </a:lnTo>
                <a:lnTo>
                  <a:pt x="2074" y="100"/>
                </a:lnTo>
                <a:lnTo>
                  <a:pt x="2074" y="100"/>
                </a:lnTo>
                <a:lnTo>
                  <a:pt x="2074" y="100"/>
                </a:lnTo>
                <a:lnTo>
                  <a:pt x="2078" y="100"/>
                </a:lnTo>
                <a:lnTo>
                  <a:pt x="2078" y="100"/>
                </a:lnTo>
                <a:lnTo>
                  <a:pt x="2083" y="100"/>
                </a:lnTo>
                <a:lnTo>
                  <a:pt x="2083" y="100"/>
                </a:lnTo>
                <a:lnTo>
                  <a:pt x="2083" y="100"/>
                </a:lnTo>
                <a:lnTo>
                  <a:pt x="2083" y="100"/>
                </a:lnTo>
                <a:lnTo>
                  <a:pt x="2087" y="100"/>
                </a:lnTo>
                <a:lnTo>
                  <a:pt x="2087" y="100"/>
                </a:lnTo>
                <a:lnTo>
                  <a:pt x="2092" y="100"/>
                </a:lnTo>
                <a:lnTo>
                  <a:pt x="2096" y="100"/>
                </a:lnTo>
                <a:lnTo>
                  <a:pt x="2096" y="100"/>
                </a:lnTo>
                <a:lnTo>
                  <a:pt x="2101" y="100"/>
                </a:lnTo>
                <a:lnTo>
                  <a:pt x="2101" y="100"/>
                </a:lnTo>
                <a:lnTo>
                  <a:pt x="2101" y="100"/>
                </a:lnTo>
                <a:lnTo>
                  <a:pt x="2101" y="100"/>
                </a:lnTo>
                <a:lnTo>
                  <a:pt x="2101" y="100"/>
                </a:lnTo>
                <a:lnTo>
                  <a:pt x="2101" y="104"/>
                </a:lnTo>
                <a:lnTo>
                  <a:pt x="2096" y="104"/>
                </a:lnTo>
                <a:lnTo>
                  <a:pt x="2096" y="104"/>
                </a:lnTo>
                <a:lnTo>
                  <a:pt x="2096" y="104"/>
                </a:lnTo>
                <a:lnTo>
                  <a:pt x="2096" y="104"/>
                </a:lnTo>
                <a:lnTo>
                  <a:pt x="2096" y="104"/>
                </a:lnTo>
                <a:lnTo>
                  <a:pt x="2092" y="104"/>
                </a:lnTo>
                <a:lnTo>
                  <a:pt x="2087" y="104"/>
                </a:lnTo>
                <a:lnTo>
                  <a:pt x="2083" y="104"/>
                </a:lnTo>
                <a:lnTo>
                  <a:pt x="2078" y="104"/>
                </a:lnTo>
                <a:lnTo>
                  <a:pt x="2074" y="104"/>
                </a:lnTo>
                <a:lnTo>
                  <a:pt x="2069" y="104"/>
                </a:lnTo>
                <a:lnTo>
                  <a:pt x="2065" y="104"/>
                </a:lnTo>
                <a:lnTo>
                  <a:pt x="2056" y="104"/>
                </a:lnTo>
                <a:lnTo>
                  <a:pt x="2051" y="104"/>
                </a:lnTo>
                <a:lnTo>
                  <a:pt x="2051" y="104"/>
                </a:lnTo>
                <a:lnTo>
                  <a:pt x="2051" y="104"/>
                </a:lnTo>
                <a:lnTo>
                  <a:pt x="2047" y="109"/>
                </a:lnTo>
                <a:lnTo>
                  <a:pt x="2047" y="109"/>
                </a:lnTo>
                <a:lnTo>
                  <a:pt x="2047" y="109"/>
                </a:lnTo>
                <a:lnTo>
                  <a:pt x="2051" y="109"/>
                </a:lnTo>
                <a:lnTo>
                  <a:pt x="2047" y="109"/>
                </a:lnTo>
                <a:lnTo>
                  <a:pt x="2047" y="109"/>
                </a:lnTo>
                <a:lnTo>
                  <a:pt x="2047" y="109"/>
                </a:lnTo>
                <a:lnTo>
                  <a:pt x="2047" y="113"/>
                </a:lnTo>
                <a:lnTo>
                  <a:pt x="2047" y="113"/>
                </a:lnTo>
                <a:lnTo>
                  <a:pt x="2051" y="113"/>
                </a:lnTo>
                <a:lnTo>
                  <a:pt x="2051" y="113"/>
                </a:lnTo>
                <a:lnTo>
                  <a:pt x="2060" y="109"/>
                </a:lnTo>
                <a:lnTo>
                  <a:pt x="2060" y="109"/>
                </a:lnTo>
                <a:lnTo>
                  <a:pt x="2060" y="109"/>
                </a:lnTo>
                <a:lnTo>
                  <a:pt x="2056" y="113"/>
                </a:lnTo>
                <a:lnTo>
                  <a:pt x="2056" y="113"/>
                </a:lnTo>
                <a:lnTo>
                  <a:pt x="2056" y="113"/>
                </a:lnTo>
                <a:lnTo>
                  <a:pt x="2056" y="113"/>
                </a:lnTo>
                <a:lnTo>
                  <a:pt x="2056" y="113"/>
                </a:lnTo>
                <a:lnTo>
                  <a:pt x="2060" y="113"/>
                </a:lnTo>
                <a:lnTo>
                  <a:pt x="2065" y="113"/>
                </a:lnTo>
                <a:lnTo>
                  <a:pt x="2069" y="113"/>
                </a:lnTo>
                <a:lnTo>
                  <a:pt x="2069" y="118"/>
                </a:lnTo>
                <a:lnTo>
                  <a:pt x="2069" y="118"/>
                </a:lnTo>
                <a:lnTo>
                  <a:pt x="2069" y="118"/>
                </a:lnTo>
                <a:lnTo>
                  <a:pt x="2065" y="118"/>
                </a:lnTo>
                <a:lnTo>
                  <a:pt x="2060" y="118"/>
                </a:lnTo>
                <a:lnTo>
                  <a:pt x="2056" y="118"/>
                </a:lnTo>
                <a:lnTo>
                  <a:pt x="2051" y="118"/>
                </a:lnTo>
                <a:lnTo>
                  <a:pt x="2051" y="122"/>
                </a:lnTo>
                <a:lnTo>
                  <a:pt x="2051" y="122"/>
                </a:lnTo>
                <a:lnTo>
                  <a:pt x="2056" y="122"/>
                </a:lnTo>
                <a:lnTo>
                  <a:pt x="2056" y="122"/>
                </a:lnTo>
                <a:lnTo>
                  <a:pt x="2056" y="127"/>
                </a:lnTo>
                <a:lnTo>
                  <a:pt x="2060" y="127"/>
                </a:lnTo>
                <a:lnTo>
                  <a:pt x="2060" y="127"/>
                </a:lnTo>
                <a:lnTo>
                  <a:pt x="2069" y="127"/>
                </a:lnTo>
                <a:lnTo>
                  <a:pt x="2074" y="127"/>
                </a:lnTo>
                <a:lnTo>
                  <a:pt x="2074" y="127"/>
                </a:lnTo>
                <a:lnTo>
                  <a:pt x="2074" y="127"/>
                </a:lnTo>
                <a:lnTo>
                  <a:pt x="2074" y="127"/>
                </a:lnTo>
                <a:lnTo>
                  <a:pt x="2074" y="122"/>
                </a:lnTo>
                <a:lnTo>
                  <a:pt x="2074" y="122"/>
                </a:lnTo>
                <a:lnTo>
                  <a:pt x="2078" y="127"/>
                </a:lnTo>
                <a:lnTo>
                  <a:pt x="2078" y="127"/>
                </a:lnTo>
                <a:lnTo>
                  <a:pt x="2078" y="127"/>
                </a:lnTo>
                <a:lnTo>
                  <a:pt x="2078" y="127"/>
                </a:lnTo>
                <a:lnTo>
                  <a:pt x="2083" y="127"/>
                </a:lnTo>
                <a:lnTo>
                  <a:pt x="2083" y="122"/>
                </a:lnTo>
                <a:lnTo>
                  <a:pt x="2083" y="122"/>
                </a:lnTo>
                <a:lnTo>
                  <a:pt x="2087" y="127"/>
                </a:lnTo>
                <a:lnTo>
                  <a:pt x="2087" y="127"/>
                </a:lnTo>
                <a:lnTo>
                  <a:pt x="2087" y="127"/>
                </a:lnTo>
                <a:lnTo>
                  <a:pt x="2087" y="127"/>
                </a:lnTo>
                <a:lnTo>
                  <a:pt x="2087" y="127"/>
                </a:lnTo>
                <a:lnTo>
                  <a:pt x="2087" y="127"/>
                </a:lnTo>
                <a:lnTo>
                  <a:pt x="2092" y="127"/>
                </a:lnTo>
                <a:lnTo>
                  <a:pt x="2092" y="127"/>
                </a:lnTo>
                <a:lnTo>
                  <a:pt x="2096" y="127"/>
                </a:lnTo>
                <a:lnTo>
                  <a:pt x="2096" y="127"/>
                </a:lnTo>
                <a:lnTo>
                  <a:pt x="2101" y="122"/>
                </a:lnTo>
                <a:lnTo>
                  <a:pt x="2101" y="122"/>
                </a:lnTo>
                <a:lnTo>
                  <a:pt x="2101" y="122"/>
                </a:lnTo>
                <a:lnTo>
                  <a:pt x="2101" y="127"/>
                </a:lnTo>
                <a:lnTo>
                  <a:pt x="2105" y="127"/>
                </a:lnTo>
                <a:lnTo>
                  <a:pt x="2105" y="127"/>
                </a:lnTo>
                <a:lnTo>
                  <a:pt x="2110" y="127"/>
                </a:lnTo>
                <a:lnTo>
                  <a:pt x="2110" y="122"/>
                </a:lnTo>
                <a:lnTo>
                  <a:pt x="2110" y="122"/>
                </a:lnTo>
                <a:lnTo>
                  <a:pt x="2114" y="122"/>
                </a:lnTo>
                <a:lnTo>
                  <a:pt x="2114" y="127"/>
                </a:lnTo>
                <a:lnTo>
                  <a:pt x="2114" y="127"/>
                </a:lnTo>
                <a:lnTo>
                  <a:pt x="2119" y="127"/>
                </a:lnTo>
                <a:lnTo>
                  <a:pt x="2123" y="127"/>
                </a:lnTo>
                <a:lnTo>
                  <a:pt x="2128" y="127"/>
                </a:lnTo>
                <a:lnTo>
                  <a:pt x="2128" y="127"/>
                </a:lnTo>
                <a:lnTo>
                  <a:pt x="2128" y="127"/>
                </a:lnTo>
                <a:lnTo>
                  <a:pt x="2132" y="131"/>
                </a:lnTo>
                <a:lnTo>
                  <a:pt x="2137" y="131"/>
                </a:lnTo>
                <a:lnTo>
                  <a:pt x="2141" y="136"/>
                </a:lnTo>
                <a:lnTo>
                  <a:pt x="2141" y="136"/>
                </a:lnTo>
                <a:lnTo>
                  <a:pt x="2146" y="136"/>
                </a:lnTo>
                <a:lnTo>
                  <a:pt x="2146" y="136"/>
                </a:lnTo>
                <a:lnTo>
                  <a:pt x="2146" y="136"/>
                </a:lnTo>
                <a:lnTo>
                  <a:pt x="2150" y="136"/>
                </a:lnTo>
                <a:lnTo>
                  <a:pt x="2150" y="136"/>
                </a:lnTo>
                <a:lnTo>
                  <a:pt x="2150" y="140"/>
                </a:lnTo>
                <a:lnTo>
                  <a:pt x="2150" y="140"/>
                </a:lnTo>
                <a:lnTo>
                  <a:pt x="2150" y="140"/>
                </a:lnTo>
                <a:lnTo>
                  <a:pt x="2146" y="145"/>
                </a:lnTo>
                <a:lnTo>
                  <a:pt x="2146" y="145"/>
                </a:lnTo>
                <a:lnTo>
                  <a:pt x="2146" y="145"/>
                </a:lnTo>
                <a:lnTo>
                  <a:pt x="2146" y="145"/>
                </a:lnTo>
                <a:lnTo>
                  <a:pt x="2146" y="145"/>
                </a:lnTo>
                <a:lnTo>
                  <a:pt x="2146" y="149"/>
                </a:lnTo>
                <a:lnTo>
                  <a:pt x="2146" y="149"/>
                </a:lnTo>
                <a:lnTo>
                  <a:pt x="2150" y="154"/>
                </a:lnTo>
                <a:lnTo>
                  <a:pt x="2150" y="154"/>
                </a:lnTo>
                <a:lnTo>
                  <a:pt x="2150" y="154"/>
                </a:lnTo>
                <a:lnTo>
                  <a:pt x="2150" y="154"/>
                </a:lnTo>
                <a:lnTo>
                  <a:pt x="2150" y="154"/>
                </a:lnTo>
                <a:lnTo>
                  <a:pt x="2150" y="158"/>
                </a:lnTo>
                <a:lnTo>
                  <a:pt x="2150" y="158"/>
                </a:lnTo>
                <a:lnTo>
                  <a:pt x="2155" y="158"/>
                </a:lnTo>
                <a:lnTo>
                  <a:pt x="2155" y="158"/>
                </a:lnTo>
                <a:lnTo>
                  <a:pt x="2155" y="163"/>
                </a:lnTo>
                <a:lnTo>
                  <a:pt x="2155" y="163"/>
                </a:lnTo>
                <a:lnTo>
                  <a:pt x="2150" y="163"/>
                </a:lnTo>
                <a:lnTo>
                  <a:pt x="2150" y="163"/>
                </a:lnTo>
                <a:lnTo>
                  <a:pt x="2150" y="163"/>
                </a:lnTo>
                <a:lnTo>
                  <a:pt x="2150" y="163"/>
                </a:lnTo>
                <a:lnTo>
                  <a:pt x="2150" y="163"/>
                </a:lnTo>
                <a:lnTo>
                  <a:pt x="2146" y="167"/>
                </a:lnTo>
                <a:lnTo>
                  <a:pt x="2146" y="167"/>
                </a:lnTo>
                <a:lnTo>
                  <a:pt x="2141" y="167"/>
                </a:lnTo>
                <a:lnTo>
                  <a:pt x="2141" y="167"/>
                </a:lnTo>
                <a:lnTo>
                  <a:pt x="2141" y="167"/>
                </a:lnTo>
                <a:lnTo>
                  <a:pt x="2141" y="167"/>
                </a:lnTo>
                <a:lnTo>
                  <a:pt x="2146" y="167"/>
                </a:lnTo>
                <a:lnTo>
                  <a:pt x="2150" y="167"/>
                </a:lnTo>
                <a:lnTo>
                  <a:pt x="2150" y="167"/>
                </a:lnTo>
                <a:lnTo>
                  <a:pt x="2150" y="167"/>
                </a:lnTo>
                <a:lnTo>
                  <a:pt x="2150" y="167"/>
                </a:lnTo>
                <a:lnTo>
                  <a:pt x="2150" y="167"/>
                </a:lnTo>
                <a:lnTo>
                  <a:pt x="2150" y="167"/>
                </a:lnTo>
                <a:lnTo>
                  <a:pt x="2150" y="172"/>
                </a:lnTo>
                <a:lnTo>
                  <a:pt x="2150" y="172"/>
                </a:lnTo>
                <a:lnTo>
                  <a:pt x="2150" y="172"/>
                </a:lnTo>
                <a:lnTo>
                  <a:pt x="2150" y="172"/>
                </a:lnTo>
                <a:lnTo>
                  <a:pt x="2150" y="172"/>
                </a:lnTo>
                <a:lnTo>
                  <a:pt x="2150" y="172"/>
                </a:lnTo>
                <a:lnTo>
                  <a:pt x="2150" y="176"/>
                </a:lnTo>
                <a:lnTo>
                  <a:pt x="2150" y="172"/>
                </a:lnTo>
                <a:lnTo>
                  <a:pt x="2146" y="176"/>
                </a:lnTo>
                <a:lnTo>
                  <a:pt x="2146" y="176"/>
                </a:lnTo>
                <a:lnTo>
                  <a:pt x="2146" y="176"/>
                </a:lnTo>
                <a:lnTo>
                  <a:pt x="2146" y="176"/>
                </a:lnTo>
                <a:lnTo>
                  <a:pt x="2146" y="176"/>
                </a:lnTo>
                <a:lnTo>
                  <a:pt x="2146" y="181"/>
                </a:lnTo>
                <a:lnTo>
                  <a:pt x="2146" y="181"/>
                </a:lnTo>
                <a:lnTo>
                  <a:pt x="2146" y="181"/>
                </a:lnTo>
                <a:lnTo>
                  <a:pt x="2146" y="181"/>
                </a:lnTo>
                <a:lnTo>
                  <a:pt x="2146" y="181"/>
                </a:lnTo>
                <a:lnTo>
                  <a:pt x="2150" y="181"/>
                </a:lnTo>
                <a:lnTo>
                  <a:pt x="2150" y="181"/>
                </a:lnTo>
                <a:lnTo>
                  <a:pt x="2150" y="181"/>
                </a:lnTo>
                <a:lnTo>
                  <a:pt x="2150" y="185"/>
                </a:lnTo>
                <a:lnTo>
                  <a:pt x="2146" y="185"/>
                </a:lnTo>
                <a:lnTo>
                  <a:pt x="2146" y="185"/>
                </a:lnTo>
                <a:lnTo>
                  <a:pt x="2146" y="185"/>
                </a:lnTo>
                <a:lnTo>
                  <a:pt x="2141" y="185"/>
                </a:lnTo>
                <a:lnTo>
                  <a:pt x="2141" y="185"/>
                </a:lnTo>
                <a:lnTo>
                  <a:pt x="2141" y="190"/>
                </a:lnTo>
                <a:lnTo>
                  <a:pt x="2141" y="190"/>
                </a:lnTo>
                <a:lnTo>
                  <a:pt x="2141" y="190"/>
                </a:lnTo>
                <a:lnTo>
                  <a:pt x="2141" y="190"/>
                </a:lnTo>
                <a:lnTo>
                  <a:pt x="2146" y="190"/>
                </a:lnTo>
                <a:lnTo>
                  <a:pt x="2146" y="190"/>
                </a:lnTo>
                <a:lnTo>
                  <a:pt x="2146" y="190"/>
                </a:lnTo>
                <a:lnTo>
                  <a:pt x="2146" y="190"/>
                </a:lnTo>
                <a:lnTo>
                  <a:pt x="2146" y="190"/>
                </a:lnTo>
                <a:lnTo>
                  <a:pt x="2150" y="190"/>
                </a:lnTo>
                <a:lnTo>
                  <a:pt x="2150" y="190"/>
                </a:lnTo>
                <a:lnTo>
                  <a:pt x="2150" y="190"/>
                </a:lnTo>
                <a:lnTo>
                  <a:pt x="2150" y="190"/>
                </a:lnTo>
                <a:lnTo>
                  <a:pt x="2150" y="194"/>
                </a:lnTo>
                <a:lnTo>
                  <a:pt x="2146" y="194"/>
                </a:lnTo>
                <a:lnTo>
                  <a:pt x="2146" y="194"/>
                </a:lnTo>
                <a:lnTo>
                  <a:pt x="2146" y="194"/>
                </a:lnTo>
                <a:lnTo>
                  <a:pt x="2146" y="194"/>
                </a:lnTo>
                <a:lnTo>
                  <a:pt x="2141" y="199"/>
                </a:lnTo>
                <a:lnTo>
                  <a:pt x="2141" y="199"/>
                </a:lnTo>
                <a:lnTo>
                  <a:pt x="2137" y="199"/>
                </a:lnTo>
                <a:lnTo>
                  <a:pt x="2137" y="199"/>
                </a:lnTo>
                <a:lnTo>
                  <a:pt x="2137" y="199"/>
                </a:lnTo>
                <a:lnTo>
                  <a:pt x="2137" y="199"/>
                </a:lnTo>
                <a:lnTo>
                  <a:pt x="2137" y="199"/>
                </a:lnTo>
                <a:lnTo>
                  <a:pt x="2137" y="199"/>
                </a:lnTo>
                <a:lnTo>
                  <a:pt x="2132" y="199"/>
                </a:lnTo>
                <a:lnTo>
                  <a:pt x="2132" y="199"/>
                </a:lnTo>
                <a:lnTo>
                  <a:pt x="2132" y="204"/>
                </a:lnTo>
                <a:lnTo>
                  <a:pt x="2132" y="204"/>
                </a:lnTo>
                <a:lnTo>
                  <a:pt x="2137" y="204"/>
                </a:lnTo>
                <a:lnTo>
                  <a:pt x="2141" y="199"/>
                </a:lnTo>
                <a:lnTo>
                  <a:pt x="2141" y="199"/>
                </a:lnTo>
                <a:lnTo>
                  <a:pt x="2141" y="199"/>
                </a:lnTo>
                <a:lnTo>
                  <a:pt x="2141" y="199"/>
                </a:lnTo>
                <a:lnTo>
                  <a:pt x="2141" y="204"/>
                </a:lnTo>
                <a:lnTo>
                  <a:pt x="2132" y="204"/>
                </a:lnTo>
                <a:lnTo>
                  <a:pt x="2132" y="208"/>
                </a:lnTo>
                <a:lnTo>
                  <a:pt x="2128" y="213"/>
                </a:lnTo>
                <a:lnTo>
                  <a:pt x="2123" y="213"/>
                </a:lnTo>
                <a:lnTo>
                  <a:pt x="2123" y="213"/>
                </a:lnTo>
                <a:lnTo>
                  <a:pt x="2123" y="213"/>
                </a:lnTo>
                <a:lnTo>
                  <a:pt x="2123" y="213"/>
                </a:lnTo>
                <a:lnTo>
                  <a:pt x="2123" y="217"/>
                </a:lnTo>
                <a:lnTo>
                  <a:pt x="2123" y="217"/>
                </a:lnTo>
                <a:lnTo>
                  <a:pt x="2128" y="217"/>
                </a:lnTo>
                <a:lnTo>
                  <a:pt x="2128" y="217"/>
                </a:lnTo>
                <a:lnTo>
                  <a:pt x="2132" y="217"/>
                </a:lnTo>
                <a:lnTo>
                  <a:pt x="2137" y="217"/>
                </a:lnTo>
                <a:lnTo>
                  <a:pt x="2137" y="217"/>
                </a:lnTo>
                <a:lnTo>
                  <a:pt x="2137" y="217"/>
                </a:lnTo>
                <a:lnTo>
                  <a:pt x="2141" y="217"/>
                </a:lnTo>
                <a:lnTo>
                  <a:pt x="2141" y="217"/>
                </a:lnTo>
                <a:lnTo>
                  <a:pt x="2141" y="213"/>
                </a:lnTo>
                <a:lnTo>
                  <a:pt x="2141" y="213"/>
                </a:lnTo>
                <a:lnTo>
                  <a:pt x="2141" y="213"/>
                </a:lnTo>
                <a:lnTo>
                  <a:pt x="2141" y="213"/>
                </a:lnTo>
                <a:lnTo>
                  <a:pt x="2146" y="213"/>
                </a:lnTo>
                <a:lnTo>
                  <a:pt x="2146" y="213"/>
                </a:lnTo>
                <a:lnTo>
                  <a:pt x="2146" y="213"/>
                </a:lnTo>
                <a:lnTo>
                  <a:pt x="2150" y="213"/>
                </a:lnTo>
                <a:lnTo>
                  <a:pt x="2150" y="208"/>
                </a:lnTo>
                <a:lnTo>
                  <a:pt x="2150" y="208"/>
                </a:lnTo>
                <a:lnTo>
                  <a:pt x="2150" y="208"/>
                </a:lnTo>
                <a:lnTo>
                  <a:pt x="2150" y="208"/>
                </a:lnTo>
                <a:lnTo>
                  <a:pt x="2150" y="208"/>
                </a:lnTo>
                <a:lnTo>
                  <a:pt x="2150" y="204"/>
                </a:lnTo>
                <a:lnTo>
                  <a:pt x="2150" y="204"/>
                </a:lnTo>
                <a:lnTo>
                  <a:pt x="2150" y="204"/>
                </a:lnTo>
                <a:lnTo>
                  <a:pt x="2150" y="204"/>
                </a:lnTo>
                <a:lnTo>
                  <a:pt x="2150" y="204"/>
                </a:lnTo>
                <a:lnTo>
                  <a:pt x="2150" y="199"/>
                </a:lnTo>
                <a:lnTo>
                  <a:pt x="2155" y="199"/>
                </a:lnTo>
                <a:lnTo>
                  <a:pt x="2155" y="199"/>
                </a:lnTo>
                <a:lnTo>
                  <a:pt x="2155" y="204"/>
                </a:lnTo>
                <a:lnTo>
                  <a:pt x="2150" y="204"/>
                </a:lnTo>
                <a:lnTo>
                  <a:pt x="2150" y="204"/>
                </a:lnTo>
                <a:lnTo>
                  <a:pt x="2150" y="204"/>
                </a:lnTo>
                <a:lnTo>
                  <a:pt x="2150" y="204"/>
                </a:lnTo>
                <a:lnTo>
                  <a:pt x="2150" y="208"/>
                </a:lnTo>
                <a:lnTo>
                  <a:pt x="2150" y="208"/>
                </a:lnTo>
                <a:lnTo>
                  <a:pt x="2150" y="208"/>
                </a:lnTo>
                <a:lnTo>
                  <a:pt x="2150" y="213"/>
                </a:lnTo>
                <a:lnTo>
                  <a:pt x="2150" y="213"/>
                </a:lnTo>
                <a:lnTo>
                  <a:pt x="2155" y="213"/>
                </a:lnTo>
                <a:lnTo>
                  <a:pt x="2155" y="213"/>
                </a:lnTo>
                <a:lnTo>
                  <a:pt x="2150" y="213"/>
                </a:lnTo>
                <a:lnTo>
                  <a:pt x="2150" y="213"/>
                </a:lnTo>
                <a:lnTo>
                  <a:pt x="2146" y="213"/>
                </a:lnTo>
                <a:lnTo>
                  <a:pt x="2146" y="213"/>
                </a:lnTo>
                <a:lnTo>
                  <a:pt x="2146" y="217"/>
                </a:lnTo>
                <a:lnTo>
                  <a:pt x="2150" y="217"/>
                </a:lnTo>
                <a:lnTo>
                  <a:pt x="2150" y="217"/>
                </a:lnTo>
                <a:lnTo>
                  <a:pt x="2155" y="217"/>
                </a:lnTo>
                <a:lnTo>
                  <a:pt x="2155" y="213"/>
                </a:lnTo>
                <a:lnTo>
                  <a:pt x="2155" y="213"/>
                </a:lnTo>
                <a:lnTo>
                  <a:pt x="2159" y="217"/>
                </a:lnTo>
                <a:lnTo>
                  <a:pt x="2164" y="213"/>
                </a:lnTo>
                <a:lnTo>
                  <a:pt x="2164" y="213"/>
                </a:lnTo>
                <a:lnTo>
                  <a:pt x="2168" y="213"/>
                </a:lnTo>
                <a:lnTo>
                  <a:pt x="2168" y="213"/>
                </a:lnTo>
                <a:lnTo>
                  <a:pt x="2164" y="217"/>
                </a:lnTo>
                <a:lnTo>
                  <a:pt x="2155" y="217"/>
                </a:lnTo>
                <a:lnTo>
                  <a:pt x="2150" y="217"/>
                </a:lnTo>
                <a:lnTo>
                  <a:pt x="2150" y="217"/>
                </a:lnTo>
                <a:lnTo>
                  <a:pt x="2150" y="217"/>
                </a:lnTo>
                <a:lnTo>
                  <a:pt x="2150" y="222"/>
                </a:lnTo>
                <a:lnTo>
                  <a:pt x="2146" y="222"/>
                </a:lnTo>
                <a:lnTo>
                  <a:pt x="2146" y="222"/>
                </a:lnTo>
                <a:lnTo>
                  <a:pt x="2146" y="222"/>
                </a:lnTo>
                <a:lnTo>
                  <a:pt x="2150" y="222"/>
                </a:lnTo>
                <a:lnTo>
                  <a:pt x="2150" y="222"/>
                </a:lnTo>
                <a:lnTo>
                  <a:pt x="2155" y="222"/>
                </a:lnTo>
                <a:lnTo>
                  <a:pt x="2155" y="222"/>
                </a:lnTo>
                <a:lnTo>
                  <a:pt x="2155" y="226"/>
                </a:lnTo>
                <a:lnTo>
                  <a:pt x="2159" y="226"/>
                </a:lnTo>
                <a:lnTo>
                  <a:pt x="2164" y="226"/>
                </a:lnTo>
                <a:lnTo>
                  <a:pt x="2164" y="226"/>
                </a:lnTo>
                <a:lnTo>
                  <a:pt x="2168" y="226"/>
                </a:lnTo>
                <a:lnTo>
                  <a:pt x="2168" y="226"/>
                </a:lnTo>
                <a:lnTo>
                  <a:pt x="2164" y="226"/>
                </a:lnTo>
                <a:lnTo>
                  <a:pt x="2164" y="226"/>
                </a:lnTo>
                <a:lnTo>
                  <a:pt x="2159" y="226"/>
                </a:lnTo>
                <a:lnTo>
                  <a:pt x="2159" y="226"/>
                </a:lnTo>
                <a:lnTo>
                  <a:pt x="2159" y="226"/>
                </a:lnTo>
                <a:lnTo>
                  <a:pt x="2159" y="226"/>
                </a:lnTo>
                <a:lnTo>
                  <a:pt x="2159" y="226"/>
                </a:lnTo>
                <a:lnTo>
                  <a:pt x="2159" y="231"/>
                </a:lnTo>
                <a:lnTo>
                  <a:pt x="2164" y="231"/>
                </a:lnTo>
                <a:lnTo>
                  <a:pt x="2159" y="231"/>
                </a:lnTo>
                <a:lnTo>
                  <a:pt x="2159" y="231"/>
                </a:lnTo>
                <a:lnTo>
                  <a:pt x="2159" y="231"/>
                </a:lnTo>
                <a:lnTo>
                  <a:pt x="2159" y="235"/>
                </a:lnTo>
                <a:lnTo>
                  <a:pt x="2159" y="235"/>
                </a:lnTo>
                <a:lnTo>
                  <a:pt x="2159" y="235"/>
                </a:lnTo>
                <a:lnTo>
                  <a:pt x="2164" y="240"/>
                </a:lnTo>
                <a:lnTo>
                  <a:pt x="2164" y="240"/>
                </a:lnTo>
                <a:lnTo>
                  <a:pt x="2164" y="240"/>
                </a:lnTo>
                <a:lnTo>
                  <a:pt x="2159" y="240"/>
                </a:lnTo>
                <a:lnTo>
                  <a:pt x="2159" y="240"/>
                </a:lnTo>
                <a:lnTo>
                  <a:pt x="2155" y="235"/>
                </a:lnTo>
                <a:lnTo>
                  <a:pt x="2155" y="235"/>
                </a:lnTo>
                <a:lnTo>
                  <a:pt x="2150" y="235"/>
                </a:lnTo>
                <a:lnTo>
                  <a:pt x="2146" y="231"/>
                </a:lnTo>
                <a:lnTo>
                  <a:pt x="2146" y="231"/>
                </a:lnTo>
                <a:lnTo>
                  <a:pt x="2146" y="231"/>
                </a:lnTo>
                <a:lnTo>
                  <a:pt x="2141" y="231"/>
                </a:lnTo>
                <a:lnTo>
                  <a:pt x="2137" y="231"/>
                </a:lnTo>
                <a:lnTo>
                  <a:pt x="2137" y="231"/>
                </a:lnTo>
                <a:lnTo>
                  <a:pt x="2137" y="231"/>
                </a:lnTo>
                <a:lnTo>
                  <a:pt x="2132" y="231"/>
                </a:lnTo>
                <a:lnTo>
                  <a:pt x="2128" y="231"/>
                </a:lnTo>
                <a:lnTo>
                  <a:pt x="2128" y="231"/>
                </a:lnTo>
                <a:lnTo>
                  <a:pt x="2128" y="231"/>
                </a:lnTo>
                <a:lnTo>
                  <a:pt x="2123" y="231"/>
                </a:lnTo>
                <a:lnTo>
                  <a:pt x="2123" y="231"/>
                </a:lnTo>
                <a:lnTo>
                  <a:pt x="2123" y="235"/>
                </a:lnTo>
                <a:lnTo>
                  <a:pt x="2128" y="235"/>
                </a:lnTo>
                <a:lnTo>
                  <a:pt x="2128" y="235"/>
                </a:lnTo>
                <a:lnTo>
                  <a:pt x="2128" y="235"/>
                </a:lnTo>
                <a:lnTo>
                  <a:pt x="2132" y="240"/>
                </a:lnTo>
                <a:lnTo>
                  <a:pt x="2137" y="240"/>
                </a:lnTo>
                <a:lnTo>
                  <a:pt x="2137" y="240"/>
                </a:lnTo>
                <a:lnTo>
                  <a:pt x="2141" y="240"/>
                </a:lnTo>
                <a:lnTo>
                  <a:pt x="2141" y="244"/>
                </a:lnTo>
                <a:lnTo>
                  <a:pt x="2141" y="244"/>
                </a:lnTo>
                <a:lnTo>
                  <a:pt x="2150" y="244"/>
                </a:lnTo>
                <a:lnTo>
                  <a:pt x="2150" y="244"/>
                </a:lnTo>
                <a:lnTo>
                  <a:pt x="2150" y="244"/>
                </a:lnTo>
                <a:lnTo>
                  <a:pt x="2155" y="244"/>
                </a:lnTo>
                <a:lnTo>
                  <a:pt x="2155" y="244"/>
                </a:lnTo>
                <a:lnTo>
                  <a:pt x="2155" y="244"/>
                </a:lnTo>
                <a:lnTo>
                  <a:pt x="2159" y="244"/>
                </a:lnTo>
                <a:lnTo>
                  <a:pt x="2159" y="244"/>
                </a:lnTo>
                <a:lnTo>
                  <a:pt x="2164" y="244"/>
                </a:lnTo>
                <a:lnTo>
                  <a:pt x="2164" y="244"/>
                </a:lnTo>
                <a:lnTo>
                  <a:pt x="2164" y="244"/>
                </a:lnTo>
                <a:lnTo>
                  <a:pt x="2164" y="244"/>
                </a:lnTo>
                <a:lnTo>
                  <a:pt x="2159" y="244"/>
                </a:lnTo>
                <a:lnTo>
                  <a:pt x="2159" y="249"/>
                </a:lnTo>
                <a:lnTo>
                  <a:pt x="2159" y="249"/>
                </a:lnTo>
                <a:lnTo>
                  <a:pt x="2159" y="249"/>
                </a:lnTo>
                <a:lnTo>
                  <a:pt x="2159" y="249"/>
                </a:lnTo>
                <a:lnTo>
                  <a:pt x="2155" y="249"/>
                </a:lnTo>
                <a:lnTo>
                  <a:pt x="2155" y="253"/>
                </a:lnTo>
                <a:lnTo>
                  <a:pt x="2150" y="253"/>
                </a:lnTo>
                <a:lnTo>
                  <a:pt x="2150" y="253"/>
                </a:lnTo>
                <a:lnTo>
                  <a:pt x="2150" y="258"/>
                </a:lnTo>
                <a:lnTo>
                  <a:pt x="2146" y="258"/>
                </a:lnTo>
                <a:lnTo>
                  <a:pt x="2146" y="258"/>
                </a:lnTo>
                <a:lnTo>
                  <a:pt x="2146" y="262"/>
                </a:lnTo>
                <a:lnTo>
                  <a:pt x="2150" y="258"/>
                </a:lnTo>
                <a:lnTo>
                  <a:pt x="2150" y="258"/>
                </a:lnTo>
                <a:lnTo>
                  <a:pt x="2150" y="262"/>
                </a:lnTo>
                <a:lnTo>
                  <a:pt x="2155" y="262"/>
                </a:lnTo>
                <a:lnTo>
                  <a:pt x="2155" y="262"/>
                </a:lnTo>
                <a:lnTo>
                  <a:pt x="2150" y="262"/>
                </a:lnTo>
                <a:lnTo>
                  <a:pt x="2146" y="262"/>
                </a:lnTo>
                <a:lnTo>
                  <a:pt x="2146" y="262"/>
                </a:lnTo>
                <a:lnTo>
                  <a:pt x="2141" y="262"/>
                </a:lnTo>
                <a:lnTo>
                  <a:pt x="2141" y="267"/>
                </a:lnTo>
                <a:lnTo>
                  <a:pt x="2137" y="267"/>
                </a:lnTo>
                <a:lnTo>
                  <a:pt x="2137" y="267"/>
                </a:lnTo>
                <a:lnTo>
                  <a:pt x="2141" y="267"/>
                </a:lnTo>
                <a:lnTo>
                  <a:pt x="2146" y="267"/>
                </a:lnTo>
                <a:lnTo>
                  <a:pt x="2141" y="267"/>
                </a:lnTo>
                <a:lnTo>
                  <a:pt x="2141" y="271"/>
                </a:lnTo>
                <a:lnTo>
                  <a:pt x="2137" y="271"/>
                </a:lnTo>
                <a:lnTo>
                  <a:pt x="2137" y="271"/>
                </a:lnTo>
                <a:lnTo>
                  <a:pt x="2132" y="271"/>
                </a:lnTo>
                <a:lnTo>
                  <a:pt x="2132" y="271"/>
                </a:lnTo>
                <a:lnTo>
                  <a:pt x="2128" y="271"/>
                </a:lnTo>
                <a:lnTo>
                  <a:pt x="2123" y="267"/>
                </a:lnTo>
                <a:lnTo>
                  <a:pt x="2123" y="267"/>
                </a:lnTo>
                <a:lnTo>
                  <a:pt x="2119" y="271"/>
                </a:lnTo>
                <a:lnTo>
                  <a:pt x="2114" y="271"/>
                </a:lnTo>
                <a:lnTo>
                  <a:pt x="2110" y="271"/>
                </a:lnTo>
                <a:lnTo>
                  <a:pt x="2110" y="276"/>
                </a:lnTo>
                <a:lnTo>
                  <a:pt x="2110" y="276"/>
                </a:lnTo>
                <a:lnTo>
                  <a:pt x="2110" y="276"/>
                </a:lnTo>
                <a:lnTo>
                  <a:pt x="2110" y="276"/>
                </a:lnTo>
                <a:lnTo>
                  <a:pt x="2114" y="276"/>
                </a:lnTo>
                <a:lnTo>
                  <a:pt x="2114" y="276"/>
                </a:lnTo>
                <a:lnTo>
                  <a:pt x="2114" y="276"/>
                </a:lnTo>
                <a:lnTo>
                  <a:pt x="2119" y="276"/>
                </a:lnTo>
                <a:lnTo>
                  <a:pt x="2123" y="276"/>
                </a:lnTo>
                <a:lnTo>
                  <a:pt x="2128" y="276"/>
                </a:lnTo>
                <a:lnTo>
                  <a:pt x="2128" y="276"/>
                </a:lnTo>
                <a:lnTo>
                  <a:pt x="2132" y="276"/>
                </a:lnTo>
                <a:lnTo>
                  <a:pt x="2132" y="276"/>
                </a:lnTo>
                <a:lnTo>
                  <a:pt x="2132" y="276"/>
                </a:lnTo>
                <a:lnTo>
                  <a:pt x="2132" y="276"/>
                </a:lnTo>
                <a:lnTo>
                  <a:pt x="2137" y="276"/>
                </a:lnTo>
                <a:lnTo>
                  <a:pt x="2137" y="276"/>
                </a:lnTo>
                <a:lnTo>
                  <a:pt x="2132" y="276"/>
                </a:lnTo>
                <a:lnTo>
                  <a:pt x="2132" y="276"/>
                </a:lnTo>
                <a:lnTo>
                  <a:pt x="2132" y="280"/>
                </a:lnTo>
                <a:lnTo>
                  <a:pt x="2128" y="280"/>
                </a:lnTo>
                <a:lnTo>
                  <a:pt x="2128" y="280"/>
                </a:lnTo>
                <a:lnTo>
                  <a:pt x="2128" y="280"/>
                </a:lnTo>
                <a:lnTo>
                  <a:pt x="2128" y="280"/>
                </a:lnTo>
                <a:lnTo>
                  <a:pt x="2128" y="280"/>
                </a:lnTo>
                <a:lnTo>
                  <a:pt x="2123" y="280"/>
                </a:lnTo>
                <a:lnTo>
                  <a:pt x="2123" y="280"/>
                </a:lnTo>
                <a:lnTo>
                  <a:pt x="2119" y="280"/>
                </a:lnTo>
                <a:lnTo>
                  <a:pt x="2114" y="276"/>
                </a:lnTo>
                <a:lnTo>
                  <a:pt x="2110" y="276"/>
                </a:lnTo>
                <a:lnTo>
                  <a:pt x="2110" y="276"/>
                </a:lnTo>
                <a:lnTo>
                  <a:pt x="2110" y="280"/>
                </a:lnTo>
                <a:lnTo>
                  <a:pt x="2105" y="280"/>
                </a:lnTo>
                <a:lnTo>
                  <a:pt x="2101" y="285"/>
                </a:lnTo>
                <a:lnTo>
                  <a:pt x="2101" y="285"/>
                </a:lnTo>
                <a:lnTo>
                  <a:pt x="2101" y="285"/>
                </a:lnTo>
                <a:lnTo>
                  <a:pt x="2096" y="285"/>
                </a:lnTo>
                <a:lnTo>
                  <a:pt x="2096" y="289"/>
                </a:lnTo>
                <a:lnTo>
                  <a:pt x="2096" y="289"/>
                </a:lnTo>
                <a:lnTo>
                  <a:pt x="2101" y="289"/>
                </a:lnTo>
                <a:lnTo>
                  <a:pt x="2105" y="285"/>
                </a:lnTo>
                <a:lnTo>
                  <a:pt x="2110" y="285"/>
                </a:lnTo>
                <a:lnTo>
                  <a:pt x="2110" y="285"/>
                </a:lnTo>
                <a:lnTo>
                  <a:pt x="2114" y="285"/>
                </a:lnTo>
                <a:lnTo>
                  <a:pt x="2114" y="285"/>
                </a:lnTo>
                <a:lnTo>
                  <a:pt x="2119" y="285"/>
                </a:lnTo>
                <a:lnTo>
                  <a:pt x="2119" y="285"/>
                </a:lnTo>
                <a:lnTo>
                  <a:pt x="2119" y="285"/>
                </a:lnTo>
                <a:lnTo>
                  <a:pt x="2123" y="285"/>
                </a:lnTo>
                <a:lnTo>
                  <a:pt x="2128" y="285"/>
                </a:lnTo>
                <a:lnTo>
                  <a:pt x="2132" y="285"/>
                </a:lnTo>
                <a:lnTo>
                  <a:pt x="2132" y="285"/>
                </a:lnTo>
                <a:lnTo>
                  <a:pt x="2128" y="285"/>
                </a:lnTo>
                <a:lnTo>
                  <a:pt x="2128" y="289"/>
                </a:lnTo>
                <a:lnTo>
                  <a:pt x="2128" y="289"/>
                </a:lnTo>
                <a:lnTo>
                  <a:pt x="2132" y="289"/>
                </a:lnTo>
                <a:lnTo>
                  <a:pt x="2132" y="289"/>
                </a:lnTo>
                <a:lnTo>
                  <a:pt x="2132" y="289"/>
                </a:lnTo>
                <a:lnTo>
                  <a:pt x="2128" y="289"/>
                </a:lnTo>
                <a:lnTo>
                  <a:pt x="2123" y="289"/>
                </a:lnTo>
                <a:lnTo>
                  <a:pt x="2119" y="289"/>
                </a:lnTo>
                <a:lnTo>
                  <a:pt x="2119" y="289"/>
                </a:lnTo>
                <a:lnTo>
                  <a:pt x="2114" y="285"/>
                </a:lnTo>
                <a:lnTo>
                  <a:pt x="2114" y="285"/>
                </a:lnTo>
                <a:lnTo>
                  <a:pt x="2110" y="285"/>
                </a:lnTo>
                <a:lnTo>
                  <a:pt x="2105" y="285"/>
                </a:lnTo>
                <a:lnTo>
                  <a:pt x="2101" y="289"/>
                </a:lnTo>
                <a:lnTo>
                  <a:pt x="2101" y="289"/>
                </a:lnTo>
                <a:lnTo>
                  <a:pt x="2096" y="289"/>
                </a:lnTo>
                <a:lnTo>
                  <a:pt x="2092" y="289"/>
                </a:lnTo>
                <a:lnTo>
                  <a:pt x="2092" y="294"/>
                </a:lnTo>
                <a:lnTo>
                  <a:pt x="2087" y="298"/>
                </a:lnTo>
                <a:lnTo>
                  <a:pt x="2092" y="298"/>
                </a:lnTo>
                <a:lnTo>
                  <a:pt x="2092" y="298"/>
                </a:lnTo>
                <a:lnTo>
                  <a:pt x="2092" y="303"/>
                </a:lnTo>
                <a:lnTo>
                  <a:pt x="2092" y="303"/>
                </a:lnTo>
                <a:lnTo>
                  <a:pt x="2096" y="303"/>
                </a:lnTo>
                <a:lnTo>
                  <a:pt x="2096" y="303"/>
                </a:lnTo>
                <a:lnTo>
                  <a:pt x="2101" y="303"/>
                </a:lnTo>
                <a:lnTo>
                  <a:pt x="2105" y="303"/>
                </a:lnTo>
                <a:lnTo>
                  <a:pt x="2105" y="303"/>
                </a:lnTo>
                <a:lnTo>
                  <a:pt x="2105" y="303"/>
                </a:lnTo>
                <a:lnTo>
                  <a:pt x="2101" y="303"/>
                </a:lnTo>
                <a:lnTo>
                  <a:pt x="2101" y="303"/>
                </a:lnTo>
                <a:lnTo>
                  <a:pt x="2096" y="303"/>
                </a:lnTo>
                <a:lnTo>
                  <a:pt x="2092" y="303"/>
                </a:lnTo>
                <a:lnTo>
                  <a:pt x="2092" y="303"/>
                </a:lnTo>
                <a:lnTo>
                  <a:pt x="2087" y="308"/>
                </a:lnTo>
                <a:lnTo>
                  <a:pt x="2087" y="308"/>
                </a:lnTo>
                <a:lnTo>
                  <a:pt x="2087" y="308"/>
                </a:lnTo>
                <a:lnTo>
                  <a:pt x="2087" y="308"/>
                </a:lnTo>
                <a:lnTo>
                  <a:pt x="2083" y="312"/>
                </a:lnTo>
                <a:lnTo>
                  <a:pt x="2083" y="312"/>
                </a:lnTo>
                <a:lnTo>
                  <a:pt x="2083" y="312"/>
                </a:lnTo>
                <a:lnTo>
                  <a:pt x="2083" y="317"/>
                </a:lnTo>
                <a:lnTo>
                  <a:pt x="2083" y="317"/>
                </a:lnTo>
                <a:lnTo>
                  <a:pt x="2083" y="317"/>
                </a:lnTo>
                <a:lnTo>
                  <a:pt x="2087" y="317"/>
                </a:lnTo>
                <a:lnTo>
                  <a:pt x="2087" y="317"/>
                </a:lnTo>
                <a:lnTo>
                  <a:pt x="2092" y="312"/>
                </a:lnTo>
                <a:lnTo>
                  <a:pt x="2092" y="312"/>
                </a:lnTo>
                <a:lnTo>
                  <a:pt x="2096" y="312"/>
                </a:lnTo>
                <a:lnTo>
                  <a:pt x="2101" y="312"/>
                </a:lnTo>
                <a:lnTo>
                  <a:pt x="2110" y="308"/>
                </a:lnTo>
                <a:lnTo>
                  <a:pt x="2110" y="303"/>
                </a:lnTo>
                <a:lnTo>
                  <a:pt x="2114" y="303"/>
                </a:lnTo>
                <a:lnTo>
                  <a:pt x="2119" y="303"/>
                </a:lnTo>
                <a:lnTo>
                  <a:pt x="2119" y="303"/>
                </a:lnTo>
                <a:lnTo>
                  <a:pt x="2119" y="303"/>
                </a:lnTo>
                <a:lnTo>
                  <a:pt x="2114" y="308"/>
                </a:lnTo>
                <a:lnTo>
                  <a:pt x="2110" y="308"/>
                </a:lnTo>
                <a:lnTo>
                  <a:pt x="2110" y="308"/>
                </a:lnTo>
                <a:lnTo>
                  <a:pt x="2105" y="308"/>
                </a:lnTo>
                <a:lnTo>
                  <a:pt x="2105" y="308"/>
                </a:lnTo>
                <a:lnTo>
                  <a:pt x="2105" y="308"/>
                </a:lnTo>
                <a:lnTo>
                  <a:pt x="2101" y="312"/>
                </a:lnTo>
                <a:lnTo>
                  <a:pt x="2101" y="312"/>
                </a:lnTo>
                <a:lnTo>
                  <a:pt x="2096" y="312"/>
                </a:lnTo>
                <a:lnTo>
                  <a:pt x="2087" y="317"/>
                </a:lnTo>
                <a:lnTo>
                  <a:pt x="2083" y="317"/>
                </a:lnTo>
                <a:lnTo>
                  <a:pt x="2083" y="317"/>
                </a:lnTo>
                <a:lnTo>
                  <a:pt x="2083" y="317"/>
                </a:lnTo>
                <a:lnTo>
                  <a:pt x="2083" y="317"/>
                </a:lnTo>
                <a:lnTo>
                  <a:pt x="2083" y="317"/>
                </a:lnTo>
                <a:lnTo>
                  <a:pt x="2087" y="317"/>
                </a:lnTo>
                <a:lnTo>
                  <a:pt x="2083" y="321"/>
                </a:lnTo>
                <a:lnTo>
                  <a:pt x="2078" y="326"/>
                </a:lnTo>
                <a:lnTo>
                  <a:pt x="2078" y="326"/>
                </a:lnTo>
                <a:lnTo>
                  <a:pt x="2083" y="326"/>
                </a:lnTo>
                <a:lnTo>
                  <a:pt x="2087" y="326"/>
                </a:lnTo>
                <a:lnTo>
                  <a:pt x="2087" y="330"/>
                </a:lnTo>
                <a:lnTo>
                  <a:pt x="2087" y="330"/>
                </a:lnTo>
                <a:lnTo>
                  <a:pt x="2092" y="326"/>
                </a:lnTo>
                <a:lnTo>
                  <a:pt x="2096" y="326"/>
                </a:lnTo>
                <a:lnTo>
                  <a:pt x="2096" y="326"/>
                </a:lnTo>
                <a:lnTo>
                  <a:pt x="2101" y="326"/>
                </a:lnTo>
                <a:lnTo>
                  <a:pt x="2105" y="321"/>
                </a:lnTo>
                <a:lnTo>
                  <a:pt x="2105" y="321"/>
                </a:lnTo>
                <a:lnTo>
                  <a:pt x="2105" y="326"/>
                </a:lnTo>
                <a:lnTo>
                  <a:pt x="2105" y="326"/>
                </a:lnTo>
                <a:lnTo>
                  <a:pt x="2105" y="326"/>
                </a:lnTo>
                <a:lnTo>
                  <a:pt x="2101" y="326"/>
                </a:lnTo>
                <a:lnTo>
                  <a:pt x="2101" y="326"/>
                </a:lnTo>
                <a:lnTo>
                  <a:pt x="2096" y="326"/>
                </a:lnTo>
                <a:lnTo>
                  <a:pt x="2092" y="330"/>
                </a:lnTo>
                <a:lnTo>
                  <a:pt x="2087" y="330"/>
                </a:lnTo>
                <a:lnTo>
                  <a:pt x="2087" y="330"/>
                </a:lnTo>
                <a:lnTo>
                  <a:pt x="2087" y="330"/>
                </a:lnTo>
                <a:lnTo>
                  <a:pt x="2087" y="330"/>
                </a:lnTo>
                <a:lnTo>
                  <a:pt x="2087" y="335"/>
                </a:lnTo>
                <a:lnTo>
                  <a:pt x="2083" y="335"/>
                </a:lnTo>
                <a:lnTo>
                  <a:pt x="2087" y="335"/>
                </a:lnTo>
                <a:lnTo>
                  <a:pt x="2087" y="335"/>
                </a:lnTo>
                <a:lnTo>
                  <a:pt x="2083" y="339"/>
                </a:lnTo>
                <a:lnTo>
                  <a:pt x="2083" y="344"/>
                </a:lnTo>
                <a:lnTo>
                  <a:pt x="2083" y="344"/>
                </a:lnTo>
                <a:lnTo>
                  <a:pt x="2083" y="348"/>
                </a:lnTo>
                <a:lnTo>
                  <a:pt x="2083" y="348"/>
                </a:lnTo>
                <a:lnTo>
                  <a:pt x="2078" y="353"/>
                </a:lnTo>
                <a:lnTo>
                  <a:pt x="2083" y="353"/>
                </a:lnTo>
                <a:lnTo>
                  <a:pt x="2083" y="353"/>
                </a:lnTo>
                <a:lnTo>
                  <a:pt x="2083" y="353"/>
                </a:lnTo>
                <a:lnTo>
                  <a:pt x="2087" y="348"/>
                </a:lnTo>
                <a:lnTo>
                  <a:pt x="2092" y="348"/>
                </a:lnTo>
                <a:lnTo>
                  <a:pt x="2092" y="344"/>
                </a:lnTo>
                <a:lnTo>
                  <a:pt x="2092" y="344"/>
                </a:lnTo>
                <a:lnTo>
                  <a:pt x="2096" y="344"/>
                </a:lnTo>
                <a:lnTo>
                  <a:pt x="2096" y="344"/>
                </a:lnTo>
                <a:lnTo>
                  <a:pt x="2096" y="344"/>
                </a:lnTo>
                <a:lnTo>
                  <a:pt x="2092" y="344"/>
                </a:lnTo>
                <a:lnTo>
                  <a:pt x="2096" y="344"/>
                </a:lnTo>
                <a:lnTo>
                  <a:pt x="2096" y="344"/>
                </a:lnTo>
                <a:lnTo>
                  <a:pt x="2101" y="344"/>
                </a:lnTo>
                <a:lnTo>
                  <a:pt x="2101" y="344"/>
                </a:lnTo>
                <a:lnTo>
                  <a:pt x="2101" y="339"/>
                </a:lnTo>
                <a:lnTo>
                  <a:pt x="2101" y="339"/>
                </a:lnTo>
                <a:lnTo>
                  <a:pt x="2101" y="335"/>
                </a:lnTo>
                <a:lnTo>
                  <a:pt x="2101" y="335"/>
                </a:lnTo>
                <a:lnTo>
                  <a:pt x="2105" y="335"/>
                </a:lnTo>
                <a:lnTo>
                  <a:pt x="2105" y="335"/>
                </a:lnTo>
                <a:lnTo>
                  <a:pt x="2101" y="339"/>
                </a:lnTo>
                <a:lnTo>
                  <a:pt x="2105" y="339"/>
                </a:lnTo>
                <a:lnTo>
                  <a:pt x="2101" y="339"/>
                </a:lnTo>
                <a:lnTo>
                  <a:pt x="2101" y="339"/>
                </a:lnTo>
                <a:lnTo>
                  <a:pt x="2105" y="344"/>
                </a:lnTo>
                <a:lnTo>
                  <a:pt x="2105" y="344"/>
                </a:lnTo>
                <a:lnTo>
                  <a:pt x="2105" y="344"/>
                </a:lnTo>
                <a:lnTo>
                  <a:pt x="2110" y="344"/>
                </a:lnTo>
                <a:lnTo>
                  <a:pt x="2105" y="348"/>
                </a:lnTo>
                <a:lnTo>
                  <a:pt x="2105" y="348"/>
                </a:lnTo>
                <a:lnTo>
                  <a:pt x="2105" y="348"/>
                </a:lnTo>
                <a:lnTo>
                  <a:pt x="2105" y="348"/>
                </a:lnTo>
                <a:lnTo>
                  <a:pt x="2105" y="344"/>
                </a:lnTo>
                <a:lnTo>
                  <a:pt x="2105" y="344"/>
                </a:lnTo>
                <a:lnTo>
                  <a:pt x="2105" y="344"/>
                </a:lnTo>
                <a:lnTo>
                  <a:pt x="2101" y="344"/>
                </a:lnTo>
                <a:lnTo>
                  <a:pt x="2096" y="344"/>
                </a:lnTo>
                <a:lnTo>
                  <a:pt x="2096" y="344"/>
                </a:lnTo>
                <a:lnTo>
                  <a:pt x="2096" y="348"/>
                </a:lnTo>
                <a:lnTo>
                  <a:pt x="2096" y="348"/>
                </a:lnTo>
                <a:lnTo>
                  <a:pt x="2096" y="344"/>
                </a:lnTo>
                <a:lnTo>
                  <a:pt x="2092" y="348"/>
                </a:lnTo>
                <a:lnTo>
                  <a:pt x="2092" y="348"/>
                </a:lnTo>
                <a:lnTo>
                  <a:pt x="2087" y="348"/>
                </a:lnTo>
                <a:lnTo>
                  <a:pt x="2083" y="353"/>
                </a:lnTo>
                <a:lnTo>
                  <a:pt x="2083" y="353"/>
                </a:lnTo>
                <a:lnTo>
                  <a:pt x="2083" y="353"/>
                </a:lnTo>
                <a:lnTo>
                  <a:pt x="2083" y="353"/>
                </a:lnTo>
                <a:lnTo>
                  <a:pt x="2083" y="353"/>
                </a:lnTo>
                <a:lnTo>
                  <a:pt x="2087" y="353"/>
                </a:lnTo>
                <a:lnTo>
                  <a:pt x="2087" y="353"/>
                </a:lnTo>
                <a:lnTo>
                  <a:pt x="2092" y="353"/>
                </a:lnTo>
                <a:lnTo>
                  <a:pt x="2096" y="353"/>
                </a:lnTo>
                <a:lnTo>
                  <a:pt x="2101" y="353"/>
                </a:lnTo>
                <a:lnTo>
                  <a:pt x="2101" y="353"/>
                </a:lnTo>
                <a:lnTo>
                  <a:pt x="2101" y="353"/>
                </a:lnTo>
                <a:lnTo>
                  <a:pt x="2096" y="353"/>
                </a:lnTo>
                <a:lnTo>
                  <a:pt x="2096" y="353"/>
                </a:lnTo>
                <a:lnTo>
                  <a:pt x="2101" y="353"/>
                </a:lnTo>
                <a:lnTo>
                  <a:pt x="2101" y="353"/>
                </a:lnTo>
                <a:lnTo>
                  <a:pt x="2101" y="353"/>
                </a:lnTo>
                <a:lnTo>
                  <a:pt x="2096" y="353"/>
                </a:lnTo>
                <a:lnTo>
                  <a:pt x="2096" y="353"/>
                </a:lnTo>
                <a:lnTo>
                  <a:pt x="2092" y="353"/>
                </a:lnTo>
                <a:lnTo>
                  <a:pt x="2087" y="357"/>
                </a:lnTo>
                <a:lnTo>
                  <a:pt x="2083" y="357"/>
                </a:lnTo>
                <a:lnTo>
                  <a:pt x="2083" y="357"/>
                </a:lnTo>
                <a:lnTo>
                  <a:pt x="2083" y="362"/>
                </a:lnTo>
                <a:lnTo>
                  <a:pt x="2078" y="362"/>
                </a:lnTo>
                <a:lnTo>
                  <a:pt x="2083" y="366"/>
                </a:lnTo>
                <a:lnTo>
                  <a:pt x="2083" y="371"/>
                </a:lnTo>
                <a:lnTo>
                  <a:pt x="2083" y="371"/>
                </a:lnTo>
                <a:lnTo>
                  <a:pt x="2083" y="375"/>
                </a:lnTo>
                <a:lnTo>
                  <a:pt x="2083" y="375"/>
                </a:lnTo>
                <a:lnTo>
                  <a:pt x="2083" y="375"/>
                </a:lnTo>
                <a:lnTo>
                  <a:pt x="2083" y="375"/>
                </a:lnTo>
                <a:lnTo>
                  <a:pt x="2087" y="375"/>
                </a:lnTo>
                <a:lnTo>
                  <a:pt x="2087" y="380"/>
                </a:lnTo>
                <a:lnTo>
                  <a:pt x="2087" y="380"/>
                </a:lnTo>
                <a:lnTo>
                  <a:pt x="2087" y="380"/>
                </a:lnTo>
                <a:lnTo>
                  <a:pt x="2092" y="375"/>
                </a:lnTo>
                <a:lnTo>
                  <a:pt x="2096" y="375"/>
                </a:lnTo>
                <a:lnTo>
                  <a:pt x="2092" y="375"/>
                </a:lnTo>
                <a:lnTo>
                  <a:pt x="2087" y="380"/>
                </a:lnTo>
                <a:lnTo>
                  <a:pt x="2087" y="380"/>
                </a:lnTo>
                <a:lnTo>
                  <a:pt x="2087" y="380"/>
                </a:lnTo>
                <a:lnTo>
                  <a:pt x="2083" y="384"/>
                </a:lnTo>
                <a:lnTo>
                  <a:pt x="2083" y="384"/>
                </a:lnTo>
                <a:lnTo>
                  <a:pt x="2083" y="384"/>
                </a:lnTo>
                <a:lnTo>
                  <a:pt x="2083" y="384"/>
                </a:lnTo>
                <a:lnTo>
                  <a:pt x="2083" y="384"/>
                </a:lnTo>
                <a:lnTo>
                  <a:pt x="2087" y="389"/>
                </a:lnTo>
                <a:lnTo>
                  <a:pt x="2087" y="389"/>
                </a:lnTo>
                <a:lnTo>
                  <a:pt x="2087" y="389"/>
                </a:lnTo>
                <a:lnTo>
                  <a:pt x="2087" y="389"/>
                </a:lnTo>
                <a:lnTo>
                  <a:pt x="2092" y="389"/>
                </a:lnTo>
                <a:lnTo>
                  <a:pt x="2087" y="393"/>
                </a:lnTo>
                <a:lnTo>
                  <a:pt x="2087" y="393"/>
                </a:lnTo>
                <a:lnTo>
                  <a:pt x="2087" y="393"/>
                </a:lnTo>
                <a:lnTo>
                  <a:pt x="2087" y="393"/>
                </a:lnTo>
                <a:lnTo>
                  <a:pt x="2092" y="393"/>
                </a:lnTo>
                <a:lnTo>
                  <a:pt x="2092" y="393"/>
                </a:lnTo>
                <a:lnTo>
                  <a:pt x="2092" y="393"/>
                </a:lnTo>
                <a:lnTo>
                  <a:pt x="2096" y="393"/>
                </a:lnTo>
                <a:lnTo>
                  <a:pt x="2096" y="393"/>
                </a:lnTo>
                <a:lnTo>
                  <a:pt x="2096" y="393"/>
                </a:lnTo>
                <a:lnTo>
                  <a:pt x="2096" y="393"/>
                </a:lnTo>
                <a:lnTo>
                  <a:pt x="2096" y="393"/>
                </a:lnTo>
                <a:lnTo>
                  <a:pt x="2092" y="393"/>
                </a:lnTo>
                <a:lnTo>
                  <a:pt x="2092" y="398"/>
                </a:lnTo>
                <a:lnTo>
                  <a:pt x="2087" y="398"/>
                </a:lnTo>
                <a:lnTo>
                  <a:pt x="2087" y="398"/>
                </a:lnTo>
                <a:lnTo>
                  <a:pt x="2087" y="398"/>
                </a:lnTo>
                <a:lnTo>
                  <a:pt x="2087" y="398"/>
                </a:lnTo>
                <a:lnTo>
                  <a:pt x="2087" y="398"/>
                </a:lnTo>
                <a:lnTo>
                  <a:pt x="2092" y="402"/>
                </a:lnTo>
                <a:lnTo>
                  <a:pt x="2087" y="402"/>
                </a:lnTo>
                <a:lnTo>
                  <a:pt x="2087" y="402"/>
                </a:lnTo>
                <a:lnTo>
                  <a:pt x="2087" y="402"/>
                </a:lnTo>
                <a:lnTo>
                  <a:pt x="2092" y="402"/>
                </a:lnTo>
                <a:lnTo>
                  <a:pt x="2092" y="407"/>
                </a:lnTo>
                <a:lnTo>
                  <a:pt x="2087" y="407"/>
                </a:lnTo>
                <a:lnTo>
                  <a:pt x="2087" y="407"/>
                </a:lnTo>
                <a:lnTo>
                  <a:pt x="2092" y="407"/>
                </a:lnTo>
                <a:lnTo>
                  <a:pt x="2092" y="411"/>
                </a:lnTo>
                <a:lnTo>
                  <a:pt x="2096" y="411"/>
                </a:lnTo>
                <a:lnTo>
                  <a:pt x="2096" y="411"/>
                </a:lnTo>
                <a:lnTo>
                  <a:pt x="2096" y="411"/>
                </a:lnTo>
                <a:lnTo>
                  <a:pt x="2096" y="411"/>
                </a:lnTo>
                <a:lnTo>
                  <a:pt x="2092" y="416"/>
                </a:lnTo>
                <a:lnTo>
                  <a:pt x="2096" y="416"/>
                </a:lnTo>
                <a:lnTo>
                  <a:pt x="2096" y="416"/>
                </a:lnTo>
                <a:lnTo>
                  <a:pt x="2101" y="416"/>
                </a:lnTo>
                <a:lnTo>
                  <a:pt x="2101" y="416"/>
                </a:lnTo>
                <a:lnTo>
                  <a:pt x="2101" y="416"/>
                </a:lnTo>
                <a:lnTo>
                  <a:pt x="2096" y="416"/>
                </a:lnTo>
                <a:lnTo>
                  <a:pt x="2092" y="416"/>
                </a:lnTo>
                <a:lnTo>
                  <a:pt x="2096" y="421"/>
                </a:lnTo>
                <a:lnTo>
                  <a:pt x="2096" y="421"/>
                </a:lnTo>
                <a:lnTo>
                  <a:pt x="2096" y="421"/>
                </a:lnTo>
                <a:lnTo>
                  <a:pt x="2096" y="421"/>
                </a:lnTo>
                <a:lnTo>
                  <a:pt x="2101" y="421"/>
                </a:lnTo>
                <a:lnTo>
                  <a:pt x="2101" y="416"/>
                </a:lnTo>
                <a:lnTo>
                  <a:pt x="2101" y="416"/>
                </a:lnTo>
                <a:lnTo>
                  <a:pt x="2101" y="416"/>
                </a:lnTo>
                <a:lnTo>
                  <a:pt x="2101" y="416"/>
                </a:lnTo>
                <a:lnTo>
                  <a:pt x="2105" y="416"/>
                </a:lnTo>
                <a:lnTo>
                  <a:pt x="2105" y="416"/>
                </a:lnTo>
                <a:lnTo>
                  <a:pt x="2105" y="421"/>
                </a:lnTo>
                <a:lnTo>
                  <a:pt x="2110" y="416"/>
                </a:lnTo>
                <a:lnTo>
                  <a:pt x="2110" y="416"/>
                </a:lnTo>
                <a:lnTo>
                  <a:pt x="2110" y="416"/>
                </a:lnTo>
                <a:lnTo>
                  <a:pt x="2114" y="416"/>
                </a:lnTo>
                <a:lnTo>
                  <a:pt x="2114" y="416"/>
                </a:lnTo>
                <a:lnTo>
                  <a:pt x="2114" y="416"/>
                </a:lnTo>
                <a:lnTo>
                  <a:pt x="2119" y="416"/>
                </a:lnTo>
                <a:lnTo>
                  <a:pt x="2123" y="411"/>
                </a:lnTo>
                <a:lnTo>
                  <a:pt x="2123" y="411"/>
                </a:lnTo>
                <a:lnTo>
                  <a:pt x="2128" y="411"/>
                </a:lnTo>
                <a:lnTo>
                  <a:pt x="2128" y="411"/>
                </a:lnTo>
                <a:lnTo>
                  <a:pt x="2128" y="411"/>
                </a:lnTo>
                <a:lnTo>
                  <a:pt x="2128" y="411"/>
                </a:lnTo>
                <a:lnTo>
                  <a:pt x="2128" y="411"/>
                </a:lnTo>
                <a:lnTo>
                  <a:pt x="2123" y="416"/>
                </a:lnTo>
                <a:lnTo>
                  <a:pt x="2123" y="416"/>
                </a:lnTo>
                <a:lnTo>
                  <a:pt x="2119" y="421"/>
                </a:lnTo>
                <a:lnTo>
                  <a:pt x="2119" y="421"/>
                </a:lnTo>
                <a:lnTo>
                  <a:pt x="2119" y="421"/>
                </a:lnTo>
                <a:lnTo>
                  <a:pt x="2123" y="425"/>
                </a:lnTo>
                <a:lnTo>
                  <a:pt x="2123" y="425"/>
                </a:lnTo>
                <a:lnTo>
                  <a:pt x="2123" y="425"/>
                </a:lnTo>
                <a:lnTo>
                  <a:pt x="2128" y="425"/>
                </a:lnTo>
                <a:lnTo>
                  <a:pt x="2128" y="425"/>
                </a:lnTo>
                <a:lnTo>
                  <a:pt x="2128" y="425"/>
                </a:lnTo>
                <a:lnTo>
                  <a:pt x="2132" y="425"/>
                </a:lnTo>
                <a:lnTo>
                  <a:pt x="2137" y="421"/>
                </a:lnTo>
                <a:lnTo>
                  <a:pt x="2137" y="421"/>
                </a:lnTo>
                <a:lnTo>
                  <a:pt x="2137" y="425"/>
                </a:lnTo>
                <a:lnTo>
                  <a:pt x="2132" y="425"/>
                </a:lnTo>
                <a:lnTo>
                  <a:pt x="2132" y="425"/>
                </a:lnTo>
                <a:lnTo>
                  <a:pt x="2128" y="425"/>
                </a:lnTo>
                <a:lnTo>
                  <a:pt x="2128" y="425"/>
                </a:lnTo>
                <a:lnTo>
                  <a:pt x="2128" y="430"/>
                </a:lnTo>
                <a:lnTo>
                  <a:pt x="2123" y="430"/>
                </a:lnTo>
                <a:lnTo>
                  <a:pt x="2132" y="434"/>
                </a:lnTo>
                <a:lnTo>
                  <a:pt x="2132" y="434"/>
                </a:lnTo>
                <a:lnTo>
                  <a:pt x="2137" y="434"/>
                </a:lnTo>
                <a:lnTo>
                  <a:pt x="2137" y="434"/>
                </a:lnTo>
                <a:lnTo>
                  <a:pt x="2137" y="430"/>
                </a:lnTo>
                <a:lnTo>
                  <a:pt x="2141" y="430"/>
                </a:lnTo>
                <a:lnTo>
                  <a:pt x="2141" y="430"/>
                </a:lnTo>
                <a:lnTo>
                  <a:pt x="2141" y="430"/>
                </a:lnTo>
                <a:lnTo>
                  <a:pt x="2137" y="434"/>
                </a:lnTo>
                <a:lnTo>
                  <a:pt x="2137" y="434"/>
                </a:lnTo>
                <a:lnTo>
                  <a:pt x="2137" y="434"/>
                </a:lnTo>
                <a:lnTo>
                  <a:pt x="2137" y="439"/>
                </a:lnTo>
                <a:lnTo>
                  <a:pt x="2137" y="439"/>
                </a:lnTo>
                <a:lnTo>
                  <a:pt x="2137" y="439"/>
                </a:lnTo>
                <a:lnTo>
                  <a:pt x="2137" y="439"/>
                </a:lnTo>
                <a:lnTo>
                  <a:pt x="2141" y="439"/>
                </a:lnTo>
                <a:lnTo>
                  <a:pt x="2137" y="439"/>
                </a:lnTo>
                <a:lnTo>
                  <a:pt x="2137" y="439"/>
                </a:lnTo>
                <a:lnTo>
                  <a:pt x="2141" y="439"/>
                </a:lnTo>
                <a:lnTo>
                  <a:pt x="2141" y="439"/>
                </a:lnTo>
                <a:lnTo>
                  <a:pt x="2146" y="439"/>
                </a:lnTo>
                <a:lnTo>
                  <a:pt x="2146" y="439"/>
                </a:lnTo>
                <a:lnTo>
                  <a:pt x="2146" y="439"/>
                </a:lnTo>
                <a:lnTo>
                  <a:pt x="2141" y="434"/>
                </a:lnTo>
                <a:lnTo>
                  <a:pt x="2141" y="434"/>
                </a:lnTo>
                <a:lnTo>
                  <a:pt x="2146" y="434"/>
                </a:lnTo>
                <a:lnTo>
                  <a:pt x="2146" y="439"/>
                </a:lnTo>
                <a:lnTo>
                  <a:pt x="2150" y="439"/>
                </a:lnTo>
                <a:lnTo>
                  <a:pt x="2150" y="434"/>
                </a:lnTo>
                <a:lnTo>
                  <a:pt x="2155" y="434"/>
                </a:lnTo>
                <a:lnTo>
                  <a:pt x="2155" y="430"/>
                </a:lnTo>
                <a:lnTo>
                  <a:pt x="2155" y="430"/>
                </a:lnTo>
                <a:lnTo>
                  <a:pt x="2155" y="430"/>
                </a:lnTo>
                <a:lnTo>
                  <a:pt x="2155" y="430"/>
                </a:lnTo>
                <a:lnTo>
                  <a:pt x="2155" y="425"/>
                </a:lnTo>
                <a:lnTo>
                  <a:pt x="2150" y="425"/>
                </a:lnTo>
                <a:lnTo>
                  <a:pt x="2150" y="425"/>
                </a:lnTo>
                <a:lnTo>
                  <a:pt x="2146" y="425"/>
                </a:lnTo>
                <a:lnTo>
                  <a:pt x="2146" y="425"/>
                </a:lnTo>
                <a:lnTo>
                  <a:pt x="2146" y="425"/>
                </a:lnTo>
                <a:lnTo>
                  <a:pt x="2150" y="425"/>
                </a:lnTo>
                <a:lnTo>
                  <a:pt x="2150" y="425"/>
                </a:lnTo>
                <a:lnTo>
                  <a:pt x="2155" y="425"/>
                </a:lnTo>
                <a:lnTo>
                  <a:pt x="2155" y="425"/>
                </a:lnTo>
                <a:lnTo>
                  <a:pt x="2155" y="425"/>
                </a:lnTo>
                <a:lnTo>
                  <a:pt x="2159" y="425"/>
                </a:lnTo>
                <a:lnTo>
                  <a:pt x="2164" y="421"/>
                </a:lnTo>
                <a:lnTo>
                  <a:pt x="2168" y="416"/>
                </a:lnTo>
                <a:lnTo>
                  <a:pt x="2173" y="411"/>
                </a:lnTo>
                <a:lnTo>
                  <a:pt x="2173" y="407"/>
                </a:lnTo>
                <a:lnTo>
                  <a:pt x="2178" y="407"/>
                </a:lnTo>
                <a:lnTo>
                  <a:pt x="2178" y="402"/>
                </a:lnTo>
                <a:lnTo>
                  <a:pt x="2173" y="402"/>
                </a:lnTo>
                <a:lnTo>
                  <a:pt x="2173" y="402"/>
                </a:lnTo>
                <a:lnTo>
                  <a:pt x="2178" y="402"/>
                </a:lnTo>
                <a:lnTo>
                  <a:pt x="2178" y="402"/>
                </a:lnTo>
                <a:lnTo>
                  <a:pt x="2182" y="402"/>
                </a:lnTo>
                <a:lnTo>
                  <a:pt x="2182" y="398"/>
                </a:lnTo>
                <a:lnTo>
                  <a:pt x="2182" y="398"/>
                </a:lnTo>
                <a:lnTo>
                  <a:pt x="2182" y="398"/>
                </a:lnTo>
                <a:lnTo>
                  <a:pt x="2182" y="393"/>
                </a:lnTo>
                <a:lnTo>
                  <a:pt x="2182" y="393"/>
                </a:lnTo>
                <a:lnTo>
                  <a:pt x="2182" y="393"/>
                </a:lnTo>
                <a:lnTo>
                  <a:pt x="2187" y="389"/>
                </a:lnTo>
                <a:lnTo>
                  <a:pt x="2187" y="389"/>
                </a:lnTo>
                <a:lnTo>
                  <a:pt x="2187" y="389"/>
                </a:lnTo>
                <a:lnTo>
                  <a:pt x="2187" y="389"/>
                </a:lnTo>
                <a:lnTo>
                  <a:pt x="2182" y="389"/>
                </a:lnTo>
                <a:lnTo>
                  <a:pt x="2182" y="384"/>
                </a:lnTo>
                <a:lnTo>
                  <a:pt x="2178" y="384"/>
                </a:lnTo>
                <a:lnTo>
                  <a:pt x="2178" y="384"/>
                </a:lnTo>
                <a:lnTo>
                  <a:pt x="2178" y="384"/>
                </a:lnTo>
                <a:lnTo>
                  <a:pt x="2182" y="384"/>
                </a:lnTo>
                <a:lnTo>
                  <a:pt x="2187" y="384"/>
                </a:lnTo>
                <a:lnTo>
                  <a:pt x="2187" y="384"/>
                </a:lnTo>
                <a:lnTo>
                  <a:pt x="2187" y="384"/>
                </a:lnTo>
                <a:lnTo>
                  <a:pt x="2191" y="384"/>
                </a:lnTo>
                <a:lnTo>
                  <a:pt x="2191" y="384"/>
                </a:lnTo>
                <a:lnTo>
                  <a:pt x="2196" y="380"/>
                </a:lnTo>
                <a:lnTo>
                  <a:pt x="2196" y="380"/>
                </a:lnTo>
                <a:lnTo>
                  <a:pt x="2196" y="380"/>
                </a:lnTo>
                <a:lnTo>
                  <a:pt x="2196" y="380"/>
                </a:lnTo>
                <a:lnTo>
                  <a:pt x="2191" y="380"/>
                </a:lnTo>
                <a:lnTo>
                  <a:pt x="2191" y="375"/>
                </a:lnTo>
                <a:lnTo>
                  <a:pt x="2191" y="375"/>
                </a:lnTo>
                <a:lnTo>
                  <a:pt x="2191" y="375"/>
                </a:lnTo>
                <a:lnTo>
                  <a:pt x="2191" y="375"/>
                </a:lnTo>
                <a:lnTo>
                  <a:pt x="2196" y="380"/>
                </a:lnTo>
                <a:lnTo>
                  <a:pt x="2196" y="380"/>
                </a:lnTo>
                <a:lnTo>
                  <a:pt x="2200" y="380"/>
                </a:lnTo>
                <a:lnTo>
                  <a:pt x="2200" y="380"/>
                </a:lnTo>
                <a:lnTo>
                  <a:pt x="2200" y="380"/>
                </a:lnTo>
                <a:lnTo>
                  <a:pt x="2205" y="375"/>
                </a:lnTo>
                <a:lnTo>
                  <a:pt x="2205" y="375"/>
                </a:lnTo>
                <a:lnTo>
                  <a:pt x="2205" y="375"/>
                </a:lnTo>
                <a:lnTo>
                  <a:pt x="2205" y="375"/>
                </a:lnTo>
                <a:lnTo>
                  <a:pt x="2209" y="371"/>
                </a:lnTo>
                <a:lnTo>
                  <a:pt x="2209" y="371"/>
                </a:lnTo>
                <a:lnTo>
                  <a:pt x="2209" y="371"/>
                </a:lnTo>
                <a:lnTo>
                  <a:pt x="2214" y="371"/>
                </a:lnTo>
                <a:lnTo>
                  <a:pt x="2214" y="371"/>
                </a:lnTo>
                <a:lnTo>
                  <a:pt x="2218" y="366"/>
                </a:lnTo>
                <a:lnTo>
                  <a:pt x="2218" y="366"/>
                </a:lnTo>
                <a:lnTo>
                  <a:pt x="2218" y="362"/>
                </a:lnTo>
                <a:lnTo>
                  <a:pt x="2218" y="357"/>
                </a:lnTo>
                <a:lnTo>
                  <a:pt x="2218" y="357"/>
                </a:lnTo>
                <a:lnTo>
                  <a:pt x="2214" y="357"/>
                </a:lnTo>
                <a:lnTo>
                  <a:pt x="2214" y="357"/>
                </a:lnTo>
                <a:lnTo>
                  <a:pt x="2214" y="357"/>
                </a:lnTo>
                <a:lnTo>
                  <a:pt x="2209" y="357"/>
                </a:lnTo>
                <a:lnTo>
                  <a:pt x="2214" y="357"/>
                </a:lnTo>
                <a:lnTo>
                  <a:pt x="2214" y="357"/>
                </a:lnTo>
                <a:lnTo>
                  <a:pt x="2214" y="357"/>
                </a:lnTo>
                <a:lnTo>
                  <a:pt x="2218" y="357"/>
                </a:lnTo>
                <a:lnTo>
                  <a:pt x="2218" y="357"/>
                </a:lnTo>
                <a:lnTo>
                  <a:pt x="2218" y="357"/>
                </a:lnTo>
                <a:lnTo>
                  <a:pt x="2223" y="357"/>
                </a:lnTo>
                <a:lnTo>
                  <a:pt x="2227" y="353"/>
                </a:lnTo>
                <a:lnTo>
                  <a:pt x="2227" y="353"/>
                </a:lnTo>
                <a:lnTo>
                  <a:pt x="2227" y="353"/>
                </a:lnTo>
                <a:lnTo>
                  <a:pt x="2227" y="353"/>
                </a:lnTo>
                <a:lnTo>
                  <a:pt x="2227" y="348"/>
                </a:lnTo>
                <a:lnTo>
                  <a:pt x="2227" y="348"/>
                </a:lnTo>
                <a:lnTo>
                  <a:pt x="2227" y="344"/>
                </a:lnTo>
                <a:lnTo>
                  <a:pt x="2223" y="344"/>
                </a:lnTo>
                <a:lnTo>
                  <a:pt x="2223" y="344"/>
                </a:lnTo>
                <a:lnTo>
                  <a:pt x="2223" y="344"/>
                </a:lnTo>
                <a:lnTo>
                  <a:pt x="2223" y="344"/>
                </a:lnTo>
                <a:lnTo>
                  <a:pt x="2223" y="339"/>
                </a:lnTo>
                <a:lnTo>
                  <a:pt x="2223" y="344"/>
                </a:lnTo>
                <a:lnTo>
                  <a:pt x="2227" y="339"/>
                </a:lnTo>
                <a:lnTo>
                  <a:pt x="2232" y="344"/>
                </a:lnTo>
                <a:lnTo>
                  <a:pt x="2236" y="344"/>
                </a:lnTo>
                <a:lnTo>
                  <a:pt x="2236" y="339"/>
                </a:lnTo>
                <a:lnTo>
                  <a:pt x="2241" y="339"/>
                </a:lnTo>
                <a:lnTo>
                  <a:pt x="2241" y="339"/>
                </a:lnTo>
                <a:lnTo>
                  <a:pt x="2241" y="339"/>
                </a:lnTo>
                <a:lnTo>
                  <a:pt x="2241" y="335"/>
                </a:lnTo>
                <a:lnTo>
                  <a:pt x="2236" y="335"/>
                </a:lnTo>
                <a:lnTo>
                  <a:pt x="2236" y="335"/>
                </a:lnTo>
                <a:lnTo>
                  <a:pt x="2241" y="335"/>
                </a:lnTo>
                <a:lnTo>
                  <a:pt x="2245" y="335"/>
                </a:lnTo>
                <a:lnTo>
                  <a:pt x="2250" y="335"/>
                </a:lnTo>
                <a:lnTo>
                  <a:pt x="2254" y="335"/>
                </a:lnTo>
                <a:lnTo>
                  <a:pt x="2263" y="330"/>
                </a:lnTo>
                <a:lnTo>
                  <a:pt x="2263" y="330"/>
                </a:lnTo>
                <a:lnTo>
                  <a:pt x="2263" y="330"/>
                </a:lnTo>
                <a:lnTo>
                  <a:pt x="2259" y="326"/>
                </a:lnTo>
                <a:lnTo>
                  <a:pt x="2259" y="326"/>
                </a:lnTo>
                <a:lnTo>
                  <a:pt x="2263" y="326"/>
                </a:lnTo>
                <a:lnTo>
                  <a:pt x="2263" y="326"/>
                </a:lnTo>
                <a:lnTo>
                  <a:pt x="2263" y="326"/>
                </a:lnTo>
                <a:lnTo>
                  <a:pt x="2268" y="321"/>
                </a:lnTo>
                <a:lnTo>
                  <a:pt x="2268" y="321"/>
                </a:lnTo>
                <a:lnTo>
                  <a:pt x="2272" y="321"/>
                </a:lnTo>
                <a:lnTo>
                  <a:pt x="2268" y="321"/>
                </a:lnTo>
                <a:lnTo>
                  <a:pt x="2268" y="317"/>
                </a:lnTo>
                <a:lnTo>
                  <a:pt x="2268" y="317"/>
                </a:lnTo>
                <a:lnTo>
                  <a:pt x="2272" y="317"/>
                </a:lnTo>
                <a:lnTo>
                  <a:pt x="2277" y="321"/>
                </a:lnTo>
                <a:lnTo>
                  <a:pt x="2277" y="321"/>
                </a:lnTo>
                <a:lnTo>
                  <a:pt x="2277" y="321"/>
                </a:lnTo>
                <a:lnTo>
                  <a:pt x="2272" y="321"/>
                </a:lnTo>
                <a:lnTo>
                  <a:pt x="2268" y="326"/>
                </a:lnTo>
                <a:lnTo>
                  <a:pt x="2268" y="326"/>
                </a:lnTo>
                <a:lnTo>
                  <a:pt x="2268" y="330"/>
                </a:lnTo>
                <a:lnTo>
                  <a:pt x="2268" y="330"/>
                </a:lnTo>
                <a:lnTo>
                  <a:pt x="2263" y="330"/>
                </a:lnTo>
                <a:lnTo>
                  <a:pt x="2263" y="335"/>
                </a:lnTo>
                <a:lnTo>
                  <a:pt x="2268" y="335"/>
                </a:lnTo>
                <a:lnTo>
                  <a:pt x="2268" y="335"/>
                </a:lnTo>
                <a:lnTo>
                  <a:pt x="2268" y="335"/>
                </a:lnTo>
                <a:lnTo>
                  <a:pt x="2272" y="335"/>
                </a:lnTo>
                <a:lnTo>
                  <a:pt x="2272" y="330"/>
                </a:lnTo>
                <a:lnTo>
                  <a:pt x="2272" y="330"/>
                </a:lnTo>
                <a:lnTo>
                  <a:pt x="2272" y="330"/>
                </a:lnTo>
                <a:lnTo>
                  <a:pt x="2277" y="330"/>
                </a:lnTo>
                <a:lnTo>
                  <a:pt x="2277" y="330"/>
                </a:lnTo>
                <a:lnTo>
                  <a:pt x="2277" y="330"/>
                </a:lnTo>
                <a:lnTo>
                  <a:pt x="2277" y="330"/>
                </a:lnTo>
                <a:lnTo>
                  <a:pt x="2281" y="330"/>
                </a:lnTo>
                <a:lnTo>
                  <a:pt x="2281" y="330"/>
                </a:lnTo>
                <a:lnTo>
                  <a:pt x="2281" y="330"/>
                </a:lnTo>
                <a:lnTo>
                  <a:pt x="2286" y="326"/>
                </a:lnTo>
                <a:lnTo>
                  <a:pt x="2286" y="326"/>
                </a:lnTo>
                <a:lnTo>
                  <a:pt x="2286" y="326"/>
                </a:lnTo>
                <a:lnTo>
                  <a:pt x="2286" y="326"/>
                </a:lnTo>
                <a:lnTo>
                  <a:pt x="2286" y="326"/>
                </a:lnTo>
                <a:lnTo>
                  <a:pt x="2286" y="330"/>
                </a:lnTo>
                <a:lnTo>
                  <a:pt x="2286" y="330"/>
                </a:lnTo>
                <a:lnTo>
                  <a:pt x="2290" y="326"/>
                </a:lnTo>
                <a:lnTo>
                  <a:pt x="2295" y="326"/>
                </a:lnTo>
                <a:lnTo>
                  <a:pt x="2295" y="326"/>
                </a:lnTo>
                <a:lnTo>
                  <a:pt x="2295" y="326"/>
                </a:lnTo>
                <a:lnTo>
                  <a:pt x="2295" y="321"/>
                </a:lnTo>
                <a:lnTo>
                  <a:pt x="2295" y="321"/>
                </a:lnTo>
                <a:lnTo>
                  <a:pt x="2295" y="321"/>
                </a:lnTo>
                <a:lnTo>
                  <a:pt x="2295" y="321"/>
                </a:lnTo>
                <a:lnTo>
                  <a:pt x="2295" y="317"/>
                </a:lnTo>
                <a:lnTo>
                  <a:pt x="2300" y="321"/>
                </a:lnTo>
                <a:lnTo>
                  <a:pt x="2300" y="321"/>
                </a:lnTo>
                <a:lnTo>
                  <a:pt x="2300" y="321"/>
                </a:lnTo>
                <a:lnTo>
                  <a:pt x="2300" y="321"/>
                </a:lnTo>
                <a:lnTo>
                  <a:pt x="2304" y="321"/>
                </a:lnTo>
                <a:lnTo>
                  <a:pt x="2304" y="321"/>
                </a:lnTo>
                <a:lnTo>
                  <a:pt x="2309" y="321"/>
                </a:lnTo>
                <a:lnTo>
                  <a:pt x="2313" y="317"/>
                </a:lnTo>
                <a:lnTo>
                  <a:pt x="2313" y="317"/>
                </a:lnTo>
                <a:lnTo>
                  <a:pt x="2313" y="317"/>
                </a:lnTo>
                <a:lnTo>
                  <a:pt x="2313" y="317"/>
                </a:lnTo>
                <a:lnTo>
                  <a:pt x="2318" y="317"/>
                </a:lnTo>
                <a:lnTo>
                  <a:pt x="2318" y="317"/>
                </a:lnTo>
                <a:lnTo>
                  <a:pt x="2318" y="317"/>
                </a:lnTo>
                <a:lnTo>
                  <a:pt x="2318" y="312"/>
                </a:lnTo>
                <a:lnTo>
                  <a:pt x="2322" y="312"/>
                </a:lnTo>
                <a:lnTo>
                  <a:pt x="2327" y="308"/>
                </a:lnTo>
                <a:lnTo>
                  <a:pt x="2331" y="303"/>
                </a:lnTo>
                <a:lnTo>
                  <a:pt x="2331" y="303"/>
                </a:lnTo>
                <a:lnTo>
                  <a:pt x="2331" y="303"/>
                </a:lnTo>
                <a:lnTo>
                  <a:pt x="2331" y="303"/>
                </a:lnTo>
                <a:lnTo>
                  <a:pt x="2331" y="303"/>
                </a:lnTo>
                <a:lnTo>
                  <a:pt x="2336" y="303"/>
                </a:lnTo>
                <a:lnTo>
                  <a:pt x="2336" y="298"/>
                </a:lnTo>
                <a:lnTo>
                  <a:pt x="2336" y="298"/>
                </a:lnTo>
                <a:lnTo>
                  <a:pt x="2340" y="298"/>
                </a:lnTo>
                <a:lnTo>
                  <a:pt x="2340" y="298"/>
                </a:lnTo>
                <a:lnTo>
                  <a:pt x="2340" y="294"/>
                </a:lnTo>
                <a:lnTo>
                  <a:pt x="2349" y="294"/>
                </a:lnTo>
                <a:lnTo>
                  <a:pt x="2349" y="294"/>
                </a:lnTo>
                <a:lnTo>
                  <a:pt x="2349" y="294"/>
                </a:lnTo>
                <a:lnTo>
                  <a:pt x="2354" y="289"/>
                </a:lnTo>
                <a:lnTo>
                  <a:pt x="2354" y="289"/>
                </a:lnTo>
                <a:lnTo>
                  <a:pt x="2354" y="289"/>
                </a:lnTo>
                <a:lnTo>
                  <a:pt x="2354" y="285"/>
                </a:lnTo>
                <a:lnTo>
                  <a:pt x="2354" y="285"/>
                </a:lnTo>
                <a:lnTo>
                  <a:pt x="2354" y="285"/>
                </a:lnTo>
                <a:lnTo>
                  <a:pt x="2354" y="285"/>
                </a:lnTo>
                <a:lnTo>
                  <a:pt x="2354" y="285"/>
                </a:lnTo>
                <a:lnTo>
                  <a:pt x="2354" y="285"/>
                </a:lnTo>
                <a:lnTo>
                  <a:pt x="2354" y="285"/>
                </a:lnTo>
                <a:lnTo>
                  <a:pt x="2354" y="285"/>
                </a:lnTo>
                <a:lnTo>
                  <a:pt x="2354" y="280"/>
                </a:lnTo>
                <a:lnTo>
                  <a:pt x="2354" y="285"/>
                </a:lnTo>
                <a:lnTo>
                  <a:pt x="2358" y="285"/>
                </a:lnTo>
                <a:lnTo>
                  <a:pt x="2363" y="289"/>
                </a:lnTo>
                <a:lnTo>
                  <a:pt x="2363" y="289"/>
                </a:lnTo>
                <a:lnTo>
                  <a:pt x="2367" y="289"/>
                </a:lnTo>
                <a:lnTo>
                  <a:pt x="2367" y="289"/>
                </a:lnTo>
                <a:lnTo>
                  <a:pt x="2372" y="289"/>
                </a:lnTo>
                <a:lnTo>
                  <a:pt x="2372" y="289"/>
                </a:lnTo>
                <a:lnTo>
                  <a:pt x="2372" y="285"/>
                </a:lnTo>
                <a:lnTo>
                  <a:pt x="2372" y="285"/>
                </a:lnTo>
                <a:lnTo>
                  <a:pt x="2376" y="289"/>
                </a:lnTo>
                <a:lnTo>
                  <a:pt x="2376" y="289"/>
                </a:lnTo>
                <a:lnTo>
                  <a:pt x="2381" y="285"/>
                </a:lnTo>
                <a:lnTo>
                  <a:pt x="2381" y="285"/>
                </a:lnTo>
                <a:close/>
                <a:moveTo>
                  <a:pt x="2114" y="244"/>
                </a:moveTo>
                <a:lnTo>
                  <a:pt x="2114" y="244"/>
                </a:lnTo>
                <a:lnTo>
                  <a:pt x="2110" y="244"/>
                </a:lnTo>
                <a:lnTo>
                  <a:pt x="2110" y="249"/>
                </a:lnTo>
                <a:lnTo>
                  <a:pt x="2110" y="249"/>
                </a:lnTo>
                <a:lnTo>
                  <a:pt x="2110" y="249"/>
                </a:lnTo>
                <a:lnTo>
                  <a:pt x="2110" y="249"/>
                </a:lnTo>
                <a:lnTo>
                  <a:pt x="2110" y="253"/>
                </a:lnTo>
                <a:lnTo>
                  <a:pt x="2114" y="253"/>
                </a:lnTo>
                <a:lnTo>
                  <a:pt x="2114" y="253"/>
                </a:lnTo>
                <a:lnTo>
                  <a:pt x="2119" y="253"/>
                </a:lnTo>
                <a:lnTo>
                  <a:pt x="2119" y="253"/>
                </a:lnTo>
                <a:lnTo>
                  <a:pt x="2119" y="253"/>
                </a:lnTo>
                <a:lnTo>
                  <a:pt x="2119" y="253"/>
                </a:lnTo>
                <a:lnTo>
                  <a:pt x="2119" y="253"/>
                </a:lnTo>
                <a:lnTo>
                  <a:pt x="2114" y="253"/>
                </a:lnTo>
                <a:lnTo>
                  <a:pt x="2114" y="253"/>
                </a:lnTo>
                <a:lnTo>
                  <a:pt x="2114" y="253"/>
                </a:lnTo>
                <a:lnTo>
                  <a:pt x="2114" y="253"/>
                </a:lnTo>
                <a:lnTo>
                  <a:pt x="2114" y="253"/>
                </a:lnTo>
                <a:lnTo>
                  <a:pt x="2114" y="258"/>
                </a:lnTo>
                <a:lnTo>
                  <a:pt x="2114" y="258"/>
                </a:lnTo>
                <a:lnTo>
                  <a:pt x="2114" y="258"/>
                </a:lnTo>
                <a:lnTo>
                  <a:pt x="2114" y="258"/>
                </a:lnTo>
                <a:lnTo>
                  <a:pt x="2119" y="258"/>
                </a:lnTo>
                <a:lnTo>
                  <a:pt x="2123" y="258"/>
                </a:lnTo>
                <a:lnTo>
                  <a:pt x="2128" y="258"/>
                </a:lnTo>
                <a:lnTo>
                  <a:pt x="2137" y="253"/>
                </a:lnTo>
                <a:lnTo>
                  <a:pt x="2137" y="253"/>
                </a:lnTo>
                <a:lnTo>
                  <a:pt x="2141" y="253"/>
                </a:lnTo>
                <a:lnTo>
                  <a:pt x="2141" y="253"/>
                </a:lnTo>
                <a:lnTo>
                  <a:pt x="2141" y="253"/>
                </a:lnTo>
                <a:lnTo>
                  <a:pt x="2141" y="249"/>
                </a:lnTo>
                <a:lnTo>
                  <a:pt x="2141" y="249"/>
                </a:lnTo>
                <a:lnTo>
                  <a:pt x="2141" y="249"/>
                </a:lnTo>
                <a:lnTo>
                  <a:pt x="2141" y="249"/>
                </a:lnTo>
                <a:lnTo>
                  <a:pt x="2141" y="249"/>
                </a:lnTo>
                <a:lnTo>
                  <a:pt x="2141" y="249"/>
                </a:lnTo>
                <a:lnTo>
                  <a:pt x="2137" y="249"/>
                </a:lnTo>
                <a:lnTo>
                  <a:pt x="2137" y="244"/>
                </a:lnTo>
                <a:lnTo>
                  <a:pt x="2132" y="240"/>
                </a:lnTo>
                <a:lnTo>
                  <a:pt x="2132" y="240"/>
                </a:lnTo>
                <a:lnTo>
                  <a:pt x="2132" y="240"/>
                </a:lnTo>
                <a:lnTo>
                  <a:pt x="2123" y="240"/>
                </a:lnTo>
                <a:lnTo>
                  <a:pt x="2123" y="240"/>
                </a:lnTo>
                <a:lnTo>
                  <a:pt x="2119" y="240"/>
                </a:lnTo>
                <a:lnTo>
                  <a:pt x="2114" y="240"/>
                </a:lnTo>
                <a:lnTo>
                  <a:pt x="2114" y="240"/>
                </a:lnTo>
                <a:lnTo>
                  <a:pt x="2114" y="240"/>
                </a:lnTo>
                <a:lnTo>
                  <a:pt x="2114" y="240"/>
                </a:lnTo>
                <a:lnTo>
                  <a:pt x="2114" y="240"/>
                </a:lnTo>
                <a:lnTo>
                  <a:pt x="2114" y="244"/>
                </a:lnTo>
                <a:lnTo>
                  <a:pt x="2114" y="244"/>
                </a:lnTo>
                <a:lnTo>
                  <a:pt x="2119" y="244"/>
                </a:lnTo>
                <a:lnTo>
                  <a:pt x="2119" y="244"/>
                </a:lnTo>
                <a:lnTo>
                  <a:pt x="2114" y="244"/>
                </a:lnTo>
                <a:close/>
                <a:moveTo>
                  <a:pt x="1775" y="1587"/>
                </a:moveTo>
                <a:lnTo>
                  <a:pt x="1775" y="1592"/>
                </a:lnTo>
                <a:lnTo>
                  <a:pt x="1775" y="1596"/>
                </a:lnTo>
                <a:lnTo>
                  <a:pt x="1771" y="1601"/>
                </a:lnTo>
                <a:lnTo>
                  <a:pt x="1771" y="1605"/>
                </a:lnTo>
                <a:lnTo>
                  <a:pt x="1771" y="1605"/>
                </a:lnTo>
                <a:lnTo>
                  <a:pt x="1775" y="1601"/>
                </a:lnTo>
                <a:lnTo>
                  <a:pt x="1780" y="1601"/>
                </a:lnTo>
                <a:lnTo>
                  <a:pt x="1780" y="1596"/>
                </a:lnTo>
                <a:lnTo>
                  <a:pt x="1780" y="1596"/>
                </a:lnTo>
                <a:lnTo>
                  <a:pt x="1784" y="1587"/>
                </a:lnTo>
                <a:lnTo>
                  <a:pt x="1780" y="1587"/>
                </a:lnTo>
                <a:lnTo>
                  <a:pt x="1780" y="1587"/>
                </a:lnTo>
                <a:lnTo>
                  <a:pt x="1775" y="1587"/>
                </a:lnTo>
                <a:close/>
                <a:moveTo>
                  <a:pt x="5317" y="2487"/>
                </a:moveTo>
                <a:lnTo>
                  <a:pt x="5313" y="2487"/>
                </a:lnTo>
                <a:lnTo>
                  <a:pt x="5313" y="2487"/>
                </a:lnTo>
                <a:lnTo>
                  <a:pt x="5313" y="2487"/>
                </a:lnTo>
                <a:lnTo>
                  <a:pt x="5317" y="2487"/>
                </a:lnTo>
                <a:lnTo>
                  <a:pt x="5317" y="2482"/>
                </a:lnTo>
                <a:lnTo>
                  <a:pt x="5317" y="2482"/>
                </a:lnTo>
                <a:lnTo>
                  <a:pt x="5317" y="2482"/>
                </a:lnTo>
                <a:lnTo>
                  <a:pt x="5317" y="2482"/>
                </a:lnTo>
                <a:lnTo>
                  <a:pt x="5317" y="2482"/>
                </a:lnTo>
                <a:lnTo>
                  <a:pt x="5317" y="2482"/>
                </a:lnTo>
                <a:lnTo>
                  <a:pt x="5317" y="2482"/>
                </a:lnTo>
                <a:lnTo>
                  <a:pt x="5317" y="2482"/>
                </a:lnTo>
                <a:lnTo>
                  <a:pt x="5317" y="2482"/>
                </a:lnTo>
                <a:lnTo>
                  <a:pt x="5313" y="2482"/>
                </a:lnTo>
                <a:lnTo>
                  <a:pt x="5313" y="2482"/>
                </a:lnTo>
                <a:lnTo>
                  <a:pt x="5313" y="2482"/>
                </a:lnTo>
                <a:lnTo>
                  <a:pt x="5313" y="2482"/>
                </a:lnTo>
                <a:lnTo>
                  <a:pt x="5313" y="2487"/>
                </a:lnTo>
                <a:lnTo>
                  <a:pt x="5308" y="2487"/>
                </a:lnTo>
                <a:lnTo>
                  <a:pt x="5308" y="2487"/>
                </a:lnTo>
                <a:lnTo>
                  <a:pt x="5308" y="2487"/>
                </a:lnTo>
                <a:lnTo>
                  <a:pt x="5313" y="2482"/>
                </a:lnTo>
                <a:lnTo>
                  <a:pt x="5313" y="2482"/>
                </a:lnTo>
                <a:lnTo>
                  <a:pt x="5313" y="2482"/>
                </a:lnTo>
                <a:lnTo>
                  <a:pt x="5313" y="2482"/>
                </a:lnTo>
                <a:lnTo>
                  <a:pt x="5317" y="2482"/>
                </a:lnTo>
                <a:lnTo>
                  <a:pt x="5317" y="2478"/>
                </a:lnTo>
                <a:lnTo>
                  <a:pt x="5317" y="2478"/>
                </a:lnTo>
                <a:lnTo>
                  <a:pt x="5317" y="2482"/>
                </a:lnTo>
                <a:lnTo>
                  <a:pt x="5313" y="2482"/>
                </a:lnTo>
                <a:lnTo>
                  <a:pt x="5313" y="2482"/>
                </a:lnTo>
                <a:lnTo>
                  <a:pt x="5308" y="2482"/>
                </a:lnTo>
                <a:lnTo>
                  <a:pt x="5304" y="2482"/>
                </a:lnTo>
                <a:lnTo>
                  <a:pt x="5304" y="2482"/>
                </a:lnTo>
                <a:lnTo>
                  <a:pt x="5299" y="2487"/>
                </a:lnTo>
                <a:lnTo>
                  <a:pt x="5299" y="2487"/>
                </a:lnTo>
                <a:lnTo>
                  <a:pt x="5299" y="2482"/>
                </a:lnTo>
                <a:lnTo>
                  <a:pt x="5299" y="2482"/>
                </a:lnTo>
                <a:lnTo>
                  <a:pt x="5304" y="2478"/>
                </a:lnTo>
                <a:lnTo>
                  <a:pt x="5304" y="2478"/>
                </a:lnTo>
                <a:lnTo>
                  <a:pt x="5304" y="2478"/>
                </a:lnTo>
                <a:lnTo>
                  <a:pt x="5304" y="2473"/>
                </a:lnTo>
                <a:lnTo>
                  <a:pt x="5304" y="2473"/>
                </a:lnTo>
                <a:lnTo>
                  <a:pt x="5304" y="2473"/>
                </a:lnTo>
                <a:lnTo>
                  <a:pt x="5304" y="2469"/>
                </a:lnTo>
                <a:lnTo>
                  <a:pt x="5308" y="2469"/>
                </a:lnTo>
                <a:lnTo>
                  <a:pt x="5308" y="2469"/>
                </a:lnTo>
                <a:lnTo>
                  <a:pt x="5308" y="2469"/>
                </a:lnTo>
                <a:lnTo>
                  <a:pt x="5308" y="2469"/>
                </a:lnTo>
                <a:lnTo>
                  <a:pt x="5308" y="2469"/>
                </a:lnTo>
                <a:lnTo>
                  <a:pt x="5304" y="2469"/>
                </a:lnTo>
                <a:lnTo>
                  <a:pt x="5295" y="2473"/>
                </a:lnTo>
                <a:lnTo>
                  <a:pt x="5290" y="2478"/>
                </a:lnTo>
                <a:lnTo>
                  <a:pt x="5286" y="2482"/>
                </a:lnTo>
                <a:lnTo>
                  <a:pt x="5281" y="2487"/>
                </a:lnTo>
                <a:lnTo>
                  <a:pt x="5277" y="2487"/>
                </a:lnTo>
                <a:lnTo>
                  <a:pt x="5272" y="2491"/>
                </a:lnTo>
                <a:lnTo>
                  <a:pt x="5272" y="2491"/>
                </a:lnTo>
                <a:lnTo>
                  <a:pt x="5268" y="2491"/>
                </a:lnTo>
                <a:lnTo>
                  <a:pt x="5268" y="2491"/>
                </a:lnTo>
                <a:lnTo>
                  <a:pt x="5268" y="2491"/>
                </a:lnTo>
                <a:lnTo>
                  <a:pt x="5263" y="2496"/>
                </a:lnTo>
                <a:lnTo>
                  <a:pt x="5259" y="2496"/>
                </a:lnTo>
                <a:lnTo>
                  <a:pt x="5259" y="2500"/>
                </a:lnTo>
                <a:lnTo>
                  <a:pt x="5254" y="2500"/>
                </a:lnTo>
                <a:lnTo>
                  <a:pt x="5250" y="2505"/>
                </a:lnTo>
                <a:lnTo>
                  <a:pt x="5250" y="2505"/>
                </a:lnTo>
                <a:lnTo>
                  <a:pt x="5250" y="2505"/>
                </a:lnTo>
                <a:lnTo>
                  <a:pt x="5250" y="2505"/>
                </a:lnTo>
                <a:lnTo>
                  <a:pt x="5250" y="2505"/>
                </a:lnTo>
                <a:lnTo>
                  <a:pt x="5250" y="2505"/>
                </a:lnTo>
                <a:lnTo>
                  <a:pt x="5245" y="2509"/>
                </a:lnTo>
                <a:lnTo>
                  <a:pt x="5240" y="2514"/>
                </a:lnTo>
                <a:lnTo>
                  <a:pt x="5240" y="2514"/>
                </a:lnTo>
                <a:lnTo>
                  <a:pt x="5240" y="2514"/>
                </a:lnTo>
                <a:lnTo>
                  <a:pt x="5240" y="2514"/>
                </a:lnTo>
                <a:lnTo>
                  <a:pt x="5240" y="2509"/>
                </a:lnTo>
                <a:lnTo>
                  <a:pt x="5240" y="2509"/>
                </a:lnTo>
                <a:lnTo>
                  <a:pt x="5236" y="2514"/>
                </a:lnTo>
                <a:lnTo>
                  <a:pt x="5236" y="2514"/>
                </a:lnTo>
                <a:lnTo>
                  <a:pt x="5231" y="2514"/>
                </a:lnTo>
                <a:lnTo>
                  <a:pt x="5231" y="2514"/>
                </a:lnTo>
                <a:lnTo>
                  <a:pt x="5231" y="2514"/>
                </a:lnTo>
                <a:lnTo>
                  <a:pt x="5231" y="2514"/>
                </a:lnTo>
                <a:lnTo>
                  <a:pt x="5231" y="2514"/>
                </a:lnTo>
                <a:lnTo>
                  <a:pt x="5231" y="2514"/>
                </a:lnTo>
                <a:lnTo>
                  <a:pt x="5231" y="2518"/>
                </a:lnTo>
                <a:lnTo>
                  <a:pt x="5227" y="2514"/>
                </a:lnTo>
                <a:lnTo>
                  <a:pt x="5227" y="2514"/>
                </a:lnTo>
                <a:lnTo>
                  <a:pt x="5227" y="2514"/>
                </a:lnTo>
                <a:lnTo>
                  <a:pt x="5227" y="2518"/>
                </a:lnTo>
                <a:lnTo>
                  <a:pt x="5227" y="2518"/>
                </a:lnTo>
                <a:lnTo>
                  <a:pt x="5227" y="2518"/>
                </a:lnTo>
                <a:lnTo>
                  <a:pt x="5227" y="2518"/>
                </a:lnTo>
                <a:lnTo>
                  <a:pt x="5222" y="2518"/>
                </a:lnTo>
                <a:lnTo>
                  <a:pt x="5222" y="2518"/>
                </a:lnTo>
                <a:lnTo>
                  <a:pt x="5222" y="2518"/>
                </a:lnTo>
                <a:lnTo>
                  <a:pt x="5222" y="2518"/>
                </a:lnTo>
                <a:lnTo>
                  <a:pt x="5218" y="2518"/>
                </a:lnTo>
                <a:lnTo>
                  <a:pt x="5218" y="2523"/>
                </a:lnTo>
                <a:lnTo>
                  <a:pt x="5213" y="2523"/>
                </a:lnTo>
                <a:lnTo>
                  <a:pt x="5213" y="2523"/>
                </a:lnTo>
                <a:lnTo>
                  <a:pt x="5213" y="2523"/>
                </a:lnTo>
                <a:lnTo>
                  <a:pt x="5213" y="2523"/>
                </a:lnTo>
                <a:lnTo>
                  <a:pt x="5213" y="2523"/>
                </a:lnTo>
                <a:lnTo>
                  <a:pt x="5209" y="2523"/>
                </a:lnTo>
                <a:lnTo>
                  <a:pt x="5209" y="2523"/>
                </a:lnTo>
                <a:lnTo>
                  <a:pt x="5209" y="2523"/>
                </a:lnTo>
                <a:lnTo>
                  <a:pt x="5204" y="2527"/>
                </a:lnTo>
                <a:lnTo>
                  <a:pt x="5200" y="2527"/>
                </a:lnTo>
                <a:lnTo>
                  <a:pt x="5195" y="2527"/>
                </a:lnTo>
                <a:lnTo>
                  <a:pt x="5195" y="2527"/>
                </a:lnTo>
                <a:lnTo>
                  <a:pt x="5195" y="2532"/>
                </a:lnTo>
                <a:lnTo>
                  <a:pt x="5195" y="2532"/>
                </a:lnTo>
                <a:lnTo>
                  <a:pt x="5195" y="2527"/>
                </a:lnTo>
                <a:lnTo>
                  <a:pt x="5191" y="2532"/>
                </a:lnTo>
                <a:lnTo>
                  <a:pt x="5186" y="2532"/>
                </a:lnTo>
                <a:lnTo>
                  <a:pt x="5186" y="2532"/>
                </a:lnTo>
                <a:lnTo>
                  <a:pt x="5186" y="2532"/>
                </a:lnTo>
                <a:lnTo>
                  <a:pt x="5182" y="2532"/>
                </a:lnTo>
                <a:lnTo>
                  <a:pt x="5182" y="2532"/>
                </a:lnTo>
                <a:lnTo>
                  <a:pt x="5177" y="2536"/>
                </a:lnTo>
                <a:lnTo>
                  <a:pt x="5168" y="2536"/>
                </a:lnTo>
                <a:lnTo>
                  <a:pt x="5164" y="2541"/>
                </a:lnTo>
                <a:lnTo>
                  <a:pt x="5164" y="2541"/>
                </a:lnTo>
                <a:lnTo>
                  <a:pt x="5164" y="2541"/>
                </a:lnTo>
                <a:lnTo>
                  <a:pt x="5164" y="2541"/>
                </a:lnTo>
                <a:lnTo>
                  <a:pt x="5164" y="2541"/>
                </a:lnTo>
                <a:lnTo>
                  <a:pt x="5164" y="2541"/>
                </a:lnTo>
                <a:lnTo>
                  <a:pt x="5159" y="2541"/>
                </a:lnTo>
                <a:lnTo>
                  <a:pt x="5159" y="2546"/>
                </a:lnTo>
                <a:lnTo>
                  <a:pt x="5155" y="2546"/>
                </a:lnTo>
                <a:lnTo>
                  <a:pt x="5155" y="2546"/>
                </a:lnTo>
                <a:lnTo>
                  <a:pt x="5155" y="2546"/>
                </a:lnTo>
                <a:lnTo>
                  <a:pt x="5155" y="2546"/>
                </a:lnTo>
                <a:lnTo>
                  <a:pt x="5150" y="2546"/>
                </a:lnTo>
                <a:lnTo>
                  <a:pt x="5150" y="2550"/>
                </a:lnTo>
                <a:lnTo>
                  <a:pt x="5155" y="2546"/>
                </a:lnTo>
                <a:lnTo>
                  <a:pt x="5146" y="2546"/>
                </a:lnTo>
                <a:lnTo>
                  <a:pt x="5146" y="2550"/>
                </a:lnTo>
                <a:lnTo>
                  <a:pt x="5146" y="2550"/>
                </a:lnTo>
                <a:lnTo>
                  <a:pt x="5146" y="2550"/>
                </a:lnTo>
                <a:lnTo>
                  <a:pt x="5146" y="2550"/>
                </a:lnTo>
                <a:lnTo>
                  <a:pt x="5146" y="2550"/>
                </a:lnTo>
                <a:lnTo>
                  <a:pt x="5141" y="2550"/>
                </a:lnTo>
                <a:lnTo>
                  <a:pt x="5141" y="2550"/>
                </a:lnTo>
                <a:lnTo>
                  <a:pt x="5141" y="2555"/>
                </a:lnTo>
                <a:lnTo>
                  <a:pt x="5141" y="2555"/>
                </a:lnTo>
                <a:lnTo>
                  <a:pt x="5141" y="2555"/>
                </a:lnTo>
                <a:lnTo>
                  <a:pt x="5141" y="2555"/>
                </a:lnTo>
                <a:lnTo>
                  <a:pt x="5141" y="2555"/>
                </a:lnTo>
                <a:lnTo>
                  <a:pt x="5141" y="2555"/>
                </a:lnTo>
                <a:lnTo>
                  <a:pt x="5141" y="2555"/>
                </a:lnTo>
                <a:lnTo>
                  <a:pt x="5137" y="2555"/>
                </a:lnTo>
                <a:lnTo>
                  <a:pt x="5137" y="2555"/>
                </a:lnTo>
                <a:lnTo>
                  <a:pt x="5137" y="2555"/>
                </a:lnTo>
                <a:lnTo>
                  <a:pt x="5137" y="2555"/>
                </a:lnTo>
                <a:lnTo>
                  <a:pt x="5137" y="2555"/>
                </a:lnTo>
                <a:lnTo>
                  <a:pt x="5137" y="2555"/>
                </a:lnTo>
                <a:lnTo>
                  <a:pt x="5132" y="2555"/>
                </a:lnTo>
                <a:lnTo>
                  <a:pt x="5132" y="2555"/>
                </a:lnTo>
                <a:lnTo>
                  <a:pt x="5132" y="2559"/>
                </a:lnTo>
                <a:lnTo>
                  <a:pt x="5132" y="2559"/>
                </a:lnTo>
                <a:lnTo>
                  <a:pt x="5132" y="2559"/>
                </a:lnTo>
                <a:lnTo>
                  <a:pt x="5132" y="2559"/>
                </a:lnTo>
                <a:lnTo>
                  <a:pt x="5128" y="2559"/>
                </a:lnTo>
                <a:lnTo>
                  <a:pt x="5128" y="2564"/>
                </a:lnTo>
                <a:lnTo>
                  <a:pt x="5132" y="2564"/>
                </a:lnTo>
                <a:lnTo>
                  <a:pt x="5128" y="2564"/>
                </a:lnTo>
                <a:lnTo>
                  <a:pt x="5128" y="2564"/>
                </a:lnTo>
                <a:lnTo>
                  <a:pt x="5123" y="2564"/>
                </a:lnTo>
                <a:lnTo>
                  <a:pt x="5123" y="2564"/>
                </a:lnTo>
                <a:lnTo>
                  <a:pt x="5119" y="2564"/>
                </a:lnTo>
                <a:lnTo>
                  <a:pt x="5119" y="2568"/>
                </a:lnTo>
                <a:lnTo>
                  <a:pt x="5119" y="2568"/>
                </a:lnTo>
                <a:lnTo>
                  <a:pt x="5123" y="2564"/>
                </a:lnTo>
                <a:lnTo>
                  <a:pt x="5123" y="2564"/>
                </a:lnTo>
                <a:lnTo>
                  <a:pt x="5123" y="2568"/>
                </a:lnTo>
                <a:lnTo>
                  <a:pt x="5119" y="2568"/>
                </a:lnTo>
                <a:lnTo>
                  <a:pt x="5119" y="2568"/>
                </a:lnTo>
                <a:lnTo>
                  <a:pt x="5123" y="2568"/>
                </a:lnTo>
                <a:lnTo>
                  <a:pt x="5123" y="2568"/>
                </a:lnTo>
                <a:lnTo>
                  <a:pt x="5119" y="2568"/>
                </a:lnTo>
                <a:lnTo>
                  <a:pt x="5119" y="2573"/>
                </a:lnTo>
                <a:lnTo>
                  <a:pt x="5119" y="2573"/>
                </a:lnTo>
                <a:lnTo>
                  <a:pt x="5123" y="2573"/>
                </a:lnTo>
                <a:lnTo>
                  <a:pt x="5123" y="2573"/>
                </a:lnTo>
                <a:lnTo>
                  <a:pt x="5123" y="2573"/>
                </a:lnTo>
                <a:lnTo>
                  <a:pt x="5128" y="2573"/>
                </a:lnTo>
                <a:lnTo>
                  <a:pt x="5128" y="2573"/>
                </a:lnTo>
                <a:lnTo>
                  <a:pt x="5128" y="2573"/>
                </a:lnTo>
                <a:lnTo>
                  <a:pt x="5128" y="2573"/>
                </a:lnTo>
                <a:lnTo>
                  <a:pt x="5128" y="2577"/>
                </a:lnTo>
                <a:lnTo>
                  <a:pt x="5128" y="2577"/>
                </a:lnTo>
                <a:lnTo>
                  <a:pt x="5132" y="2577"/>
                </a:lnTo>
                <a:lnTo>
                  <a:pt x="5132" y="2577"/>
                </a:lnTo>
                <a:lnTo>
                  <a:pt x="5132" y="2577"/>
                </a:lnTo>
                <a:lnTo>
                  <a:pt x="5132" y="2577"/>
                </a:lnTo>
                <a:lnTo>
                  <a:pt x="5132" y="2577"/>
                </a:lnTo>
                <a:lnTo>
                  <a:pt x="5132" y="2582"/>
                </a:lnTo>
                <a:lnTo>
                  <a:pt x="5132" y="2582"/>
                </a:lnTo>
                <a:lnTo>
                  <a:pt x="5132" y="2582"/>
                </a:lnTo>
                <a:lnTo>
                  <a:pt x="5132" y="2582"/>
                </a:lnTo>
                <a:lnTo>
                  <a:pt x="5132" y="2582"/>
                </a:lnTo>
                <a:lnTo>
                  <a:pt x="5132" y="2582"/>
                </a:lnTo>
                <a:lnTo>
                  <a:pt x="5132" y="2582"/>
                </a:lnTo>
                <a:lnTo>
                  <a:pt x="5137" y="2582"/>
                </a:lnTo>
                <a:lnTo>
                  <a:pt x="5137" y="2582"/>
                </a:lnTo>
                <a:lnTo>
                  <a:pt x="5137" y="2582"/>
                </a:lnTo>
                <a:lnTo>
                  <a:pt x="5137" y="2586"/>
                </a:lnTo>
                <a:lnTo>
                  <a:pt x="5141" y="2586"/>
                </a:lnTo>
                <a:lnTo>
                  <a:pt x="5146" y="2582"/>
                </a:lnTo>
                <a:lnTo>
                  <a:pt x="5150" y="2582"/>
                </a:lnTo>
                <a:lnTo>
                  <a:pt x="5150" y="2582"/>
                </a:lnTo>
                <a:lnTo>
                  <a:pt x="5155" y="2582"/>
                </a:lnTo>
                <a:lnTo>
                  <a:pt x="5164" y="2577"/>
                </a:lnTo>
                <a:lnTo>
                  <a:pt x="5164" y="2577"/>
                </a:lnTo>
                <a:lnTo>
                  <a:pt x="5168" y="2573"/>
                </a:lnTo>
                <a:lnTo>
                  <a:pt x="5168" y="2573"/>
                </a:lnTo>
                <a:lnTo>
                  <a:pt x="5173" y="2573"/>
                </a:lnTo>
                <a:lnTo>
                  <a:pt x="5177" y="2573"/>
                </a:lnTo>
                <a:lnTo>
                  <a:pt x="5177" y="2573"/>
                </a:lnTo>
                <a:lnTo>
                  <a:pt x="5177" y="2573"/>
                </a:lnTo>
                <a:lnTo>
                  <a:pt x="5177" y="2573"/>
                </a:lnTo>
                <a:lnTo>
                  <a:pt x="5177" y="2568"/>
                </a:lnTo>
                <a:lnTo>
                  <a:pt x="5177" y="2568"/>
                </a:lnTo>
                <a:lnTo>
                  <a:pt x="5177" y="2568"/>
                </a:lnTo>
                <a:lnTo>
                  <a:pt x="5182" y="2564"/>
                </a:lnTo>
                <a:lnTo>
                  <a:pt x="5186" y="2564"/>
                </a:lnTo>
                <a:lnTo>
                  <a:pt x="5191" y="2559"/>
                </a:lnTo>
                <a:lnTo>
                  <a:pt x="5195" y="2559"/>
                </a:lnTo>
                <a:lnTo>
                  <a:pt x="5195" y="2555"/>
                </a:lnTo>
                <a:lnTo>
                  <a:pt x="5200" y="2555"/>
                </a:lnTo>
                <a:lnTo>
                  <a:pt x="5200" y="2555"/>
                </a:lnTo>
                <a:lnTo>
                  <a:pt x="5200" y="2555"/>
                </a:lnTo>
                <a:lnTo>
                  <a:pt x="5200" y="2555"/>
                </a:lnTo>
                <a:lnTo>
                  <a:pt x="5204" y="2550"/>
                </a:lnTo>
                <a:lnTo>
                  <a:pt x="5209" y="2550"/>
                </a:lnTo>
                <a:lnTo>
                  <a:pt x="5209" y="2546"/>
                </a:lnTo>
                <a:lnTo>
                  <a:pt x="5213" y="2541"/>
                </a:lnTo>
                <a:lnTo>
                  <a:pt x="5213" y="2541"/>
                </a:lnTo>
                <a:lnTo>
                  <a:pt x="5213" y="2541"/>
                </a:lnTo>
                <a:lnTo>
                  <a:pt x="5218" y="2541"/>
                </a:lnTo>
                <a:lnTo>
                  <a:pt x="5218" y="2541"/>
                </a:lnTo>
                <a:lnTo>
                  <a:pt x="5218" y="2541"/>
                </a:lnTo>
                <a:lnTo>
                  <a:pt x="5222" y="2541"/>
                </a:lnTo>
                <a:lnTo>
                  <a:pt x="5222" y="2541"/>
                </a:lnTo>
                <a:lnTo>
                  <a:pt x="5222" y="2541"/>
                </a:lnTo>
                <a:lnTo>
                  <a:pt x="5227" y="2536"/>
                </a:lnTo>
                <a:lnTo>
                  <a:pt x="5227" y="2536"/>
                </a:lnTo>
                <a:lnTo>
                  <a:pt x="5231" y="2536"/>
                </a:lnTo>
                <a:lnTo>
                  <a:pt x="5231" y="2536"/>
                </a:lnTo>
                <a:lnTo>
                  <a:pt x="5236" y="2536"/>
                </a:lnTo>
                <a:lnTo>
                  <a:pt x="5236" y="2536"/>
                </a:lnTo>
                <a:lnTo>
                  <a:pt x="5236" y="2532"/>
                </a:lnTo>
                <a:lnTo>
                  <a:pt x="5236" y="2532"/>
                </a:lnTo>
                <a:lnTo>
                  <a:pt x="5236" y="2532"/>
                </a:lnTo>
                <a:lnTo>
                  <a:pt x="5236" y="2536"/>
                </a:lnTo>
                <a:lnTo>
                  <a:pt x="5236" y="2536"/>
                </a:lnTo>
                <a:lnTo>
                  <a:pt x="5236" y="2536"/>
                </a:lnTo>
                <a:lnTo>
                  <a:pt x="5240" y="2536"/>
                </a:lnTo>
                <a:lnTo>
                  <a:pt x="5240" y="2532"/>
                </a:lnTo>
                <a:lnTo>
                  <a:pt x="5240" y="2532"/>
                </a:lnTo>
                <a:lnTo>
                  <a:pt x="5240" y="2532"/>
                </a:lnTo>
                <a:lnTo>
                  <a:pt x="5240" y="2532"/>
                </a:lnTo>
                <a:lnTo>
                  <a:pt x="5240" y="2536"/>
                </a:lnTo>
                <a:lnTo>
                  <a:pt x="5240" y="2536"/>
                </a:lnTo>
                <a:lnTo>
                  <a:pt x="5240" y="2536"/>
                </a:lnTo>
                <a:lnTo>
                  <a:pt x="5240" y="2536"/>
                </a:lnTo>
                <a:lnTo>
                  <a:pt x="5245" y="2536"/>
                </a:lnTo>
                <a:lnTo>
                  <a:pt x="5245" y="2536"/>
                </a:lnTo>
                <a:lnTo>
                  <a:pt x="5245" y="2536"/>
                </a:lnTo>
                <a:lnTo>
                  <a:pt x="5245" y="2536"/>
                </a:lnTo>
                <a:lnTo>
                  <a:pt x="5245" y="2536"/>
                </a:lnTo>
                <a:lnTo>
                  <a:pt x="5250" y="2536"/>
                </a:lnTo>
                <a:lnTo>
                  <a:pt x="5250" y="2536"/>
                </a:lnTo>
                <a:lnTo>
                  <a:pt x="5250" y="2532"/>
                </a:lnTo>
                <a:lnTo>
                  <a:pt x="5250" y="2532"/>
                </a:lnTo>
                <a:lnTo>
                  <a:pt x="5250" y="2532"/>
                </a:lnTo>
                <a:lnTo>
                  <a:pt x="5250" y="2532"/>
                </a:lnTo>
                <a:lnTo>
                  <a:pt x="5250" y="2532"/>
                </a:lnTo>
                <a:lnTo>
                  <a:pt x="5250" y="2527"/>
                </a:lnTo>
                <a:lnTo>
                  <a:pt x="5250" y="2527"/>
                </a:lnTo>
                <a:lnTo>
                  <a:pt x="5250" y="2527"/>
                </a:lnTo>
                <a:lnTo>
                  <a:pt x="5250" y="2527"/>
                </a:lnTo>
                <a:lnTo>
                  <a:pt x="5250" y="2527"/>
                </a:lnTo>
                <a:lnTo>
                  <a:pt x="5250" y="2527"/>
                </a:lnTo>
                <a:lnTo>
                  <a:pt x="5250" y="2527"/>
                </a:lnTo>
                <a:lnTo>
                  <a:pt x="5254" y="2527"/>
                </a:lnTo>
                <a:lnTo>
                  <a:pt x="5254" y="2527"/>
                </a:lnTo>
                <a:lnTo>
                  <a:pt x="5254" y="2523"/>
                </a:lnTo>
                <a:lnTo>
                  <a:pt x="5254" y="2523"/>
                </a:lnTo>
                <a:lnTo>
                  <a:pt x="5254" y="2523"/>
                </a:lnTo>
                <a:lnTo>
                  <a:pt x="5259" y="2523"/>
                </a:lnTo>
                <a:lnTo>
                  <a:pt x="5259" y="2523"/>
                </a:lnTo>
                <a:lnTo>
                  <a:pt x="5263" y="2523"/>
                </a:lnTo>
                <a:lnTo>
                  <a:pt x="5263" y="2518"/>
                </a:lnTo>
                <a:lnTo>
                  <a:pt x="5268" y="2518"/>
                </a:lnTo>
                <a:lnTo>
                  <a:pt x="5272" y="2518"/>
                </a:lnTo>
                <a:lnTo>
                  <a:pt x="5281" y="2509"/>
                </a:lnTo>
                <a:lnTo>
                  <a:pt x="5281" y="2509"/>
                </a:lnTo>
                <a:lnTo>
                  <a:pt x="5290" y="2505"/>
                </a:lnTo>
                <a:lnTo>
                  <a:pt x="5290" y="2505"/>
                </a:lnTo>
                <a:lnTo>
                  <a:pt x="5290" y="2505"/>
                </a:lnTo>
                <a:lnTo>
                  <a:pt x="5295" y="2505"/>
                </a:lnTo>
                <a:lnTo>
                  <a:pt x="5295" y="2500"/>
                </a:lnTo>
                <a:lnTo>
                  <a:pt x="5304" y="2500"/>
                </a:lnTo>
                <a:lnTo>
                  <a:pt x="5304" y="2500"/>
                </a:lnTo>
                <a:lnTo>
                  <a:pt x="5304" y="2496"/>
                </a:lnTo>
                <a:lnTo>
                  <a:pt x="5304" y="2496"/>
                </a:lnTo>
                <a:lnTo>
                  <a:pt x="5304" y="2496"/>
                </a:lnTo>
                <a:lnTo>
                  <a:pt x="5304" y="2496"/>
                </a:lnTo>
                <a:lnTo>
                  <a:pt x="5308" y="2491"/>
                </a:lnTo>
                <a:lnTo>
                  <a:pt x="5308" y="2491"/>
                </a:lnTo>
                <a:lnTo>
                  <a:pt x="5308" y="2491"/>
                </a:lnTo>
                <a:lnTo>
                  <a:pt x="5308" y="2491"/>
                </a:lnTo>
                <a:lnTo>
                  <a:pt x="5308" y="2487"/>
                </a:lnTo>
                <a:lnTo>
                  <a:pt x="5313" y="2487"/>
                </a:lnTo>
                <a:lnTo>
                  <a:pt x="5313" y="2487"/>
                </a:lnTo>
                <a:lnTo>
                  <a:pt x="5313" y="2487"/>
                </a:lnTo>
                <a:lnTo>
                  <a:pt x="5317" y="2487"/>
                </a:lnTo>
                <a:lnTo>
                  <a:pt x="5317" y="2482"/>
                </a:lnTo>
                <a:lnTo>
                  <a:pt x="5317" y="2487"/>
                </a:lnTo>
                <a:close/>
                <a:moveTo>
                  <a:pt x="5439" y="2419"/>
                </a:moveTo>
                <a:lnTo>
                  <a:pt x="5439" y="2419"/>
                </a:lnTo>
                <a:lnTo>
                  <a:pt x="5435" y="2419"/>
                </a:lnTo>
                <a:lnTo>
                  <a:pt x="5435" y="2419"/>
                </a:lnTo>
                <a:lnTo>
                  <a:pt x="5435" y="2419"/>
                </a:lnTo>
                <a:lnTo>
                  <a:pt x="5430" y="2419"/>
                </a:lnTo>
                <a:lnTo>
                  <a:pt x="5430" y="2419"/>
                </a:lnTo>
                <a:lnTo>
                  <a:pt x="5426" y="2423"/>
                </a:lnTo>
                <a:lnTo>
                  <a:pt x="5421" y="2423"/>
                </a:lnTo>
                <a:lnTo>
                  <a:pt x="5421" y="2423"/>
                </a:lnTo>
                <a:lnTo>
                  <a:pt x="5417" y="2428"/>
                </a:lnTo>
                <a:lnTo>
                  <a:pt x="5417" y="2428"/>
                </a:lnTo>
                <a:lnTo>
                  <a:pt x="5417" y="2423"/>
                </a:lnTo>
                <a:lnTo>
                  <a:pt x="5412" y="2423"/>
                </a:lnTo>
                <a:lnTo>
                  <a:pt x="5412" y="2423"/>
                </a:lnTo>
                <a:lnTo>
                  <a:pt x="5408" y="2419"/>
                </a:lnTo>
                <a:lnTo>
                  <a:pt x="5408" y="2419"/>
                </a:lnTo>
                <a:lnTo>
                  <a:pt x="5408" y="2419"/>
                </a:lnTo>
                <a:lnTo>
                  <a:pt x="5408" y="2414"/>
                </a:lnTo>
                <a:lnTo>
                  <a:pt x="5408" y="2414"/>
                </a:lnTo>
                <a:lnTo>
                  <a:pt x="5408" y="2414"/>
                </a:lnTo>
                <a:lnTo>
                  <a:pt x="5408" y="2414"/>
                </a:lnTo>
                <a:lnTo>
                  <a:pt x="5408" y="2414"/>
                </a:lnTo>
                <a:lnTo>
                  <a:pt x="5408" y="2414"/>
                </a:lnTo>
                <a:lnTo>
                  <a:pt x="5408" y="2410"/>
                </a:lnTo>
                <a:lnTo>
                  <a:pt x="5412" y="2405"/>
                </a:lnTo>
                <a:lnTo>
                  <a:pt x="5417" y="2401"/>
                </a:lnTo>
                <a:lnTo>
                  <a:pt x="5417" y="2401"/>
                </a:lnTo>
                <a:lnTo>
                  <a:pt x="5417" y="2396"/>
                </a:lnTo>
                <a:lnTo>
                  <a:pt x="5417" y="2396"/>
                </a:lnTo>
                <a:lnTo>
                  <a:pt x="5417" y="2396"/>
                </a:lnTo>
                <a:lnTo>
                  <a:pt x="5417" y="2392"/>
                </a:lnTo>
                <a:lnTo>
                  <a:pt x="5417" y="2392"/>
                </a:lnTo>
                <a:lnTo>
                  <a:pt x="5421" y="2392"/>
                </a:lnTo>
                <a:lnTo>
                  <a:pt x="5417" y="2392"/>
                </a:lnTo>
                <a:lnTo>
                  <a:pt x="5417" y="2392"/>
                </a:lnTo>
                <a:lnTo>
                  <a:pt x="5417" y="2392"/>
                </a:lnTo>
                <a:lnTo>
                  <a:pt x="5417" y="2396"/>
                </a:lnTo>
                <a:lnTo>
                  <a:pt x="5417" y="2396"/>
                </a:lnTo>
                <a:lnTo>
                  <a:pt x="5417" y="2396"/>
                </a:lnTo>
                <a:lnTo>
                  <a:pt x="5412" y="2396"/>
                </a:lnTo>
                <a:lnTo>
                  <a:pt x="5412" y="2401"/>
                </a:lnTo>
                <a:lnTo>
                  <a:pt x="5412" y="2401"/>
                </a:lnTo>
                <a:lnTo>
                  <a:pt x="5408" y="2405"/>
                </a:lnTo>
                <a:lnTo>
                  <a:pt x="5408" y="2405"/>
                </a:lnTo>
                <a:lnTo>
                  <a:pt x="5408" y="2405"/>
                </a:lnTo>
                <a:lnTo>
                  <a:pt x="5403" y="2405"/>
                </a:lnTo>
                <a:lnTo>
                  <a:pt x="5403" y="2405"/>
                </a:lnTo>
                <a:lnTo>
                  <a:pt x="5408" y="2401"/>
                </a:lnTo>
                <a:lnTo>
                  <a:pt x="5408" y="2401"/>
                </a:lnTo>
                <a:lnTo>
                  <a:pt x="5408" y="2401"/>
                </a:lnTo>
                <a:lnTo>
                  <a:pt x="5408" y="2401"/>
                </a:lnTo>
                <a:lnTo>
                  <a:pt x="5403" y="2396"/>
                </a:lnTo>
                <a:lnTo>
                  <a:pt x="5403" y="2396"/>
                </a:lnTo>
                <a:lnTo>
                  <a:pt x="5403" y="2401"/>
                </a:lnTo>
                <a:lnTo>
                  <a:pt x="5403" y="2396"/>
                </a:lnTo>
                <a:lnTo>
                  <a:pt x="5403" y="2396"/>
                </a:lnTo>
                <a:lnTo>
                  <a:pt x="5403" y="2396"/>
                </a:lnTo>
                <a:lnTo>
                  <a:pt x="5403" y="2396"/>
                </a:lnTo>
                <a:lnTo>
                  <a:pt x="5403" y="2396"/>
                </a:lnTo>
                <a:lnTo>
                  <a:pt x="5408" y="2392"/>
                </a:lnTo>
                <a:lnTo>
                  <a:pt x="5408" y="2392"/>
                </a:lnTo>
                <a:lnTo>
                  <a:pt x="5408" y="2392"/>
                </a:lnTo>
                <a:lnTo>
                  <a:pt x="5408" y="2387"/>
                </a:lnTo>
                <a:lnTo>
                  <a:pt x="5412" y="2387"/>
                </a:lnTo>
                <a:lnTo>
                  <a:pt x="5412" y="2387"/>
                </a:lnTo>
                <a:lnTo>
                  <a:pt x="5412" y="2383"/>
                </a:lnTo>
                <a:lnTo>
                  <a:pt x="5412" y="2378"/>
                </a:lnTo>
                <a:lnTo>
                  <a:pt x="5417" y="2378"/>
                </a:lnTo>
                <a:lnTo>
                  <a:pt x="5417" y="2374"/>
                </a:lnTo>
                <a:lnTo>
                  <a:pt x="5417" y="2374"/>
                </a:lnTo>
                <a:lnTo>
                  <a:pt x="5417" y="2374"/>
                </a:lnTo>
                <a:lnTo>
                  <a:pt x="5417" y="2374"/>
                </a:lnTo>
                <a:lnTo>
                  <a:pt x="5421" y="2374"/>
                </a:lnTo>
                <a:lnTo>
                  <a:pt x="5421" y="2369"/>
                </a:lnTo>
                <a:lnTo>
                  <a:pt x="5421" y="2369"/>
                </a:lnTo>
                <a:lnTo>
                  <a:pt x="5421" y="2369"/>
                </a:lnTo>
                <a:lnTo>
                  <a:pt x="5421" y="2365"/>
                </a:lnTo>
                <a:lnTo>
                  <a:pt x="5421" y="2365"/>
                </a:lnTo>
                <a:lnTo>
                  <a:pt x="5421" y="2365"/>
                </a:lnTo>
                <a:lnTo>
                  <a:pt x="5421" y="2365"/>
                </a:lnTo>
                <a:lnTo>
                  <a:pt x="5426" y="2365"/>
                </a:lnTo>
                <a:lnTo>
                  <a:pt x="5421" y="2365"/>
                </a:lnTo>
                <a:lnTo>
                  <a:pt x="5421" y="2365"/>
                </a:lnTo>
                <a:lnTo>
                  <a:pt x="5421" y="2365"/>
                </a:lnTo>
                <a:lnTo>
                  <a:pt x="5421" y="2365"/>
                </a:lnTo>
                <a:lnTo>
                  <a:pt x="5421" y="2360"/>
                </a:lnTo>
                <a:lnTo>
                  <a:pt x="5421" y="2360"/>
                </a:lnTo>
                <a:lnTo>
                  <a:pt x="5421" y="2360"/>
                </a:lnTo>
                <a:lnTo>
                  <a:pt x="5421" y="2360"/>
                </a:lnTo>
                <a:lnTo>
                  <a:pt x="5421" y="2356"/>
                </a:lnTo>
                <a:lnTo>
                  <a:pt x="5421" y="2356"/>
                </a:lnTo>
                <a:lnTo>
                  <a:pt x="5417" y="2360"/>
                </a:lnTo>
                <a:lnTo>
                  <a:pt x="5417" y="2356"/>
                </a:lnTo>
                <a:lnTo>
                  <a:pt x="5417" y="2356"/>
                </a:lnTo>
                <a:lnTo>
                  <a:pt x="5417" y="2356"/>
                </a:lnTo>
                <a:lnTo>
                  <a:pt x="5417" y="2356"/>
                </a:lnTo>
                <a:lnTo>
                  <a:pt x="5417" y="2351"/>
                </a:lnTo>
                <a:lnTo>
                  <a:pt x="5417" y="2356"/>
                </a:lnTo>
                <a:lnTo>
                  <a:pt x="5412" y="2356"/>
                </a:lnTo>
                <a:lnTo>
                  <a:pt x="5412" y="2356"/>
                </a:lnTo>
                <a:lnTo>
                  <a:pt x="5412" y="2356"/>
                </a:lnTo>
                <a:lnTo>
                  <a:pt x="5412" y="2356"/>
                </a:lnTo>
                <a:lnTo>
                  <a:pt x="5412" y="2351"/>
                </a:lnTo>
                <a:lnTo>
                  <a:pt x="5412" y="2351"/>
                </a:lnTo>
                <a:lnTo>
                  <a:pt x="5417" y="2347"/>
                </a:lnTo>
                <a:lnTo>
                  <a:pt x="5417" y="2347"/>
                </a:lnTo>
                <a:lnTo>
                  <a:pt x="5417" y="2347"/>
                </a:lnTo>
                <a:lnTo>
                  <a:pt x="5417" y="2342"/>
                </a:lnTo>
                <a:lnTo>
                  <a:pt x="5417" y="2342"/>
                </a:lnTo>
                <a:lnTo>
                  <a:pt x="5412" y="2342"/>
                </a:lnTo>
                <a:lnTo>
                  <a:pt x="5412" y="2347"/>
                </a:lnTo>
                <a:lnTo>
                  <a:pt x="5412" y="2351"/>
                </a:lnTo>
                <a:lnTo>
                  <a:pt x="5412" y="2356"/>
                </a:lnTo>
                <a:lnTo>
                  <a:pt x="5412" y="2356"/>
                </a:lnTo>
                <a:lnTo>
                  <a:pt x="5408" y="2360"/>
                </a:lnTo>
                <a:lnTo>
                  <a:pt x="5408" y="2360"/>
                </a:lnTo>
                <a:lnTo>
                  <a:pt x="5408" y="2360"/>
                </a:lnTo>
                <a:lnTo>
                  <a:pt x="5408" y="2365"/>
                </a:lnTo>
                <a:lnTo>
                  <a:pt x="5408" y="2365"/>
                </a:lnTo>
                <a:lnTo>
                  <a:pt x="5408" y="2365"/>
                </a:lnTo>
                <a:lnTo>
                  <a:pt x="5408" y="2365"/>
                </a:lnTo>
                <a:lnTo>
                  <a:pt x="5408" y="2365"/>
                </a:lnTo>
                <a:lnTo>
                  <a:pt x="5408" y="2365"/>
                </a:lnTo>
                <a:lnTo>
                  <a:pt x="5408" y="2365"/>
                </a:lnTo>
                <a:lnTo>
                  <a:pt x="5408" y="2365"/>
                </a:lnTo>
                <a:lnTo>
                  <a:pt x="5408" y="2365"/>
                </a:lnTo>
                <a:lnTo>
                  <a:pt x="5412" y="2365"/>
                </a:lnTo>
                <a:lnTo>
                  <a:pt x="5412" y="2365"/>
                </a:lnTo>
                <a:lnTo>
                  <a:pt x="5412" y="2365"/>
                </a:lnTo>
                <a:lnTo>
                  <a:pt x="5412" y="2365"/>
                </a:lnTo>
                <a:lnTo>
                  <a:pt x="5412" y="2365"/>
                </a:lnTo>
                <a:lnTo>
                  <a:pt x="5408" y="2365"/>
                </a:lnTo>
                <a:lnTo>
                  <a:pt x="5408" y="2369"/>
                </a:lnTo>
                <a:lnTo>
                  <a:pt x="5403" y="2383"/>
                </a:lnTo>
                <a:lnTo>
                  <a:pt x="5403" y="2383"/>
                </a:lnTo>
                <a:lnTo>
                  <a:pt x="5403" y="2387"/>
                </a:lnTo>
                <a:lnTo>
                  <a:pt x="5403" y="2387"/>
                </a:lnTo>
                <a:lnTo>
                  <a:pt x="5403" y="2387"/>
                </a:lnTo>
                <a:lnTo>
                  <a:pt x="5403" y="2387"/>
                </a:lnTo>
                <a:lnTo>
                  <a:pt x="5403" y="2383"/>
                </a:lnTo>
                <a:lnTo>
                  <a:pt x="5403" y="2383"/>
                </a:lnTo>
                <a:lnTo>
                  <a:pt x="5403" y="2378"/>
                </a:lnTo>
                <a:lnTo>
                  <a:pt x="5408" y="2378"/>
                </a:lnTo>
                <a:lnTo>
                  <a:pt x="5408" y="2378"/>
                </a:lnTo>
                <a:lnTo>
                  <a:pt x="5408" y="2378"/>
                </a:lnTo>
                <a:lnTo>
                  <a:pt x="5403" y="2383"/>
                </a:lnTo>
                <a:lnTo>
                  <a:pt x="5408" y="2383"/>
                </a:lnTo>
                <a:lnTo>
                  <a:pt x="5408" y="2383"/>
                </a:lnTo>
                <a:lnTo>
                  <a:pt x="5408" y="2383"/>
                </a:lnTo>
                <a:lnTo>
                  <a:pt x="5408" y="2383"/>
                </a:lnTo>
                <a:lnTo>
                  <a:pt x="5408" y="2383"/>
                </a:lnTo>
                <a:lnTo>
                  <a:pt x="5408" y="2383"/>
                </a:lnTo>
                <a:lnTo>
                  <a:pt x="5408" y="2383"/>
                </a:lnTo>
                <a:lnTo>
                  <a:pt x="5408" y="2387"/>
                </a:lnTo>
                <a:lnTo>
                  <a:pt x="5403" y="2387"/>
                </a:lnTo>
                <a:lnTo>
                  <a:pt x="5403" y="2387"/>
                </a:lnTo>
                <a:lnTo>
                  <a:pt x="5403" y="2387"/>
                </a:lnTo>
                <a:lnTo>
                  <a:pt x="5403" y="2392"/>
                </a:lnTo>
                <a:lnTo>
                  <a:pt x="5403" y="2392"/>
                </a:lnTo>
                <a:lnTo>
                  <a:pt x="5403" y="2392"/>
                </a:lnTo>
                <a:lnTo>
                  <a:pt x="5403" y="2387"/>
                </a:lnTo>
                <a:lnTo>
                  <a:pt x="5399" y="2387"/>
                </a:lnTo>
                <a:lnTo>
                  <a:pt x="5399" y="2396"/>
                </a:lnTo>
                <a:lnTo>
                  <a:pt x="5399" y="2396"/>
                </a:lnTo>
                <a:lnTo>
                  <a:pt x="5399" y="2396"/>
                </a:lnTo>
                <a:lnTo>
                  <a:pt x="5399" y="2401"/>
                </a:lnTo>
                <a:lnTo>
                  <a:pt x="5399" y="2401"/>
                </a:lnTo>
                <a:lnTo>
                  <a:pt x="5399" y="2401"/>
                </a:lnTo>
                <a:lnTo>
                  <a:pt x="5399" y="2401"/>
                </a:lnTo>
                <a:lnTo>
                  <a:pt x="5399" y="2401"/>
                </a:lnTo>
                <a:lnTo>
                  <a:pt x="5403" y="2401"/>
                </a:lnTo>
                <a:lnTo>
                  <a:pt x="5399" y="2401"/>
                </a:lnTo>
                <a:lnTo>
                  <a:pt x="5399" y="2401"/>
                </a:lnTo>
                <a:lnTo>
                  <a:pt x="5399" y="2401"/>
                </a:lnTo>
                <a:lnTo>
                  <a:pt x="5399" y="2405"/>
                </a:lnTo>
                <a:lnTo>
                  <a:pt x="5394" y="2405"/>
                </a:lnTo>
                <a:lnTo>
                  <a:pt x="5399" y="2401"/>
                </a:lnTo>
                <a:lnTo>
                  <a:pt x="5399" y="2401"/>
                </a:lnTo>
                <a:lnTo>
                  <a:pt x="5394" y="2401"/>
                </a:lnTo>
                <a:lnTo>
                  <a:pt x="5394" y="2405"/>
                </a:lnTo>
                <a:lnTo>
                  <a:pt x="5394" y="2405"/>
                </a:lnTo>
                <a:lnTo>
                  <a:pt x="5394" y="2405"/>
                </a:lnTo>
                <a:lnTo>
                  <a:pt x="5394" y="2410"/>
                </a:lnTo>
                <a:lnTo>
                  <a:pt x="5390" y="2410"/>
                </a:lnTo>
                <a:lnTo>
                  <a:pt x="5390" y="2410"/>
                </a:lnTo>
                <a:lnTo>
                  <a:pt x="5390" y="2414"/>
                </a:lnTo>
                <a:lnTo>
                  <a:pt x="5390" y="2419"/>
                </a:lnTo>
                <a:lnTo>
                  <a:pt x="5385" y="2419"/>
                </a:lnTo>
                <a:lnTo>
                  <a:pt x="5385" y="2419"/>
                </a:lnTo>
                <a:lnTo>
                  <a:pt x="5385" y="2419"/>
                </a:lnTo>
                <a:lnTo>
                  <a:pt x="5381" y="2423"/>
                </a:lnTo>
                <a:lnTo>
                  <a:pt x="5381" y="2423"/>
                </a:lnTo>
                <a:lnTo>
                  <a:pt x="5376" y="2428"/>
                </a:lnTo>
                <a:lnTo>
                  <a:pt x="5371" y="2428"/>
                </a:lnTo>
                <a:lnTo>
                  <a:pt x="5367" y="2432"/>
                </a:lnTo>
                <a:lnTo>
                  <a:pt x="5367" y="2437"/>
                </a:lnTo>
                <a:lnTo>
                  <a:pt x="5362" y="2437"/>
                </a:lnTo>
                <a:lnTo>
                  <a:pt x="5362" y="2442"/>
                </a:lnTo>
                <a:lnTo>
                  <a:pt x="5358" y="2442"/>
                </a:lnTo>
                <a:lnTo>
                  <a:pt x="5358" y="2442"/>
                </a:lnTo>
                <a:lnTo>
                  <a:pt x="5358" y="2442"/>
                </a:lnTo>
                <a:lnTo>
                  <a:pt x="5353" y="2442"/>
                </a:lnTo>
                <a:lnTo>
                  <a:pt x="5349" y="2442"/>
                </a:lnTo>
                <a:lnTo>
                  <a:pt x="5349" y="2442"/>
                </a:lnTo>
                <a:lnTo>
                  <a:pt x="5344" y="2446"/>
                </a:lnTo>
                <a:lnTo>
                  <a:pt x="5344" y="2446"/>
                </a:lnTo>
                <a:lnTo>
                  <a:pt x="5344" y="2446"/>
                </a:lnTo>
                <a:lnTo>
                  <a:pt x="5344" y="2446"/>
                </a:lnTo>
                <a:lnTo>
                  <a:pt x="5344" y="2451"/>
                </a:lnTo>
                <a:lnTo>
                  <a:pt x="5344" y="2451"/>
                </a:lnTo>
                <a:lnTo>
                  <a:pt x="5344" y="2451"/>
                </a:lnTo>
                <a:lnTo>
                  <a:pt x="5344" y="2455"/>
                </a:lnTo>
                <a:lnTo>
                  <a:pt x="5344" y="2455"/>
                </a:lnTo>
                <a:lnTo>
                  <a:pt x="5344" y="2460"/>
                </a:lnTo>
                <a:lnTo>
                  <a:pt x="5349" y="2460"/>
                </a:lnTo>
                <a:lnTo>
                  <a:pt x="5349" y="2460"/>
                </a:lnTo>
                <a:lnTo>
                  <a:pt x="5349" y="2464"/>
                </a:lnTo>
                <a:lnTo>
                  <a:pt x="5349" y="2464"/>
                </a:lnTo>
                <a:lnTo>
                  <a:pt x="5349" y="2469"/>
                </a:lnTo>
                <a:lnTo>
                  <a:pt x="5344" y="2469"/>
                </a:lnTo>
                <a:lnTo>
                  <a:pt x="5340" y="2473"/>
                </a:lnTo>
                <a:lnTo>
                  <a:pt x="5340" y="2478"/>
                </a:lnTo>
                <a:lnTo>
                  <a:pt x="5331" y="2482"/>
                </a:lnTo>
                <a:lnTo>
                  <a:pt x="5326" y="2482"/>
                </a:lnTo>
                <a:lnTo>
                  <a:pt x="5322" y="2487"/>
                </a:lnTo>
                <a:lnTo>
                  <a:pt x="5322" y="2487"/>
                </a:lnTo>
                <a:lnTo>
                  <a:pt x="5317" y="2487"/>
                </a:lnTo>
                <a:lnTo>
                  <a:pt x="5317" y="2487"/>
                </a:lnTo>
                <a:lnTo>
                  <a:pt x="5317" y="2491"/>
                </a:lnTo>
                <a:lnTo>
                  <a:pt x="5317" y="2491"/>
                </a:lnTo>
                <a:lnTo>
                  <a:pt x="5322" y="2487"/>
                </a:lnTo>
                <a:lnTo>
                  <a:pt x="5322" y="2487"/>
                </a:lnTo>
                <a:lnTo>
                  <a:pt x="5322" y="2487"/>
                </a:lnTo>
                <a:lnTo>
                  <a:pt x="5322" y="2487"/>
                </a:lnTo>
                <a:lnTo>
                  <a:pt x="5322" y="2487"/>
                </a:lnTo>
                <a:lnTo>
                  <a:pt x="5322" y="2487"/>
                </a:lnTo>
                <a:lnTo>
                  <a:pt x="5322" y="2491"/>
                </a:lnTo>
                <a:lnTo>
                  <a:pt x="5317" y="2491"/>
                </a:lnTo>
                <a:lnTo>
                  <a:pt x="5317" y="2491"/>
                </a:lnTo>
                <a:lnTo>
                  <a:pt x="5322" y="2491"/>
                </a:lnTo>
                <a:lnTo>
                  <a:pt x="5322" y="2491"/>
                </a:lnTo>
                <a:lnTo>
                  <a:pt x="5322" y="2491"/>
                </a:lnTo>
                <a:lnTo>
                  <a:pt x="5322" y="2496"/>
                </a:lnTo>
                <a:lnTo>
                  <a:pt x="5322" y="2496"/>
                </a:lnTo>
                <a:lnTo>
                  <a:pt x="5322" y="2496"/>
                </a:lnTo>
                <a:lnTo>
                  <a:pt x="5322" y="2496"/>
                </a:lnTo>
                <a:lnTo>
                  <a:pt x="5326" y="2496"/>
                </a:lnTo>
                <a:lnTo>
                  <a:pt x="5331" y="2491"/>
                </a:lnTo>
                <a:lnTo>
                  <a:pt x="5335" y="2491"/>
                </a:lnTo>
                <a:lnTo>
                  <a:pt x="5340" y="2491"/>
                </a:lnTo>
                <a:lnTo>
                  <a:pt x="5340" y="2487"/>
                </a:lnTo>
                <a:lnTo>
                  <a:pt x="5344" y="2487"/>
                </a:lnTo>
                <a:lnTo>
                  <a:pt x="5349" y="2482"/>
                </a:lnTo>
                <a:lnTo>
                  <a:pt x="5353" y="2482"/>
                </a:lnTo>
                <a:lnTo>
                  <a:pt x="5353" y="2478"/>
                </a:lnTo>
                <a:lnTo>
                  <a:pt x="5358" y="2478"/>
                </a:lnTo>
                <a:lnTo>
                  <a:pt x="5362" y="2473"/>
                </a:lnTo>
                <a:lnTo>
                  <a:pt x="5367" y="2473"/>
                </a:lnTo>
                <a:lnTo>
                  <a:pt x="5367" y="2473"/>
                </a:lnTo>
                <a:lnTo>
                  <a:pt x="5371" y="2469"/>
                </a:lnTo>
                <a:lnTo>
                  <a:pt x="5376" y="2464"/>
                </a:lnTo>
                <a:lnTo>
                  <a:pt x="5385" y="2460"/>
                </a:lnTo>
                <a:lnTo>
                  <a:pt x="5381" y="2460"/>
                </a:lnTo>
                <a:lnTo>
                  <a:pt x="5385" y="2460"/>
                </a:lnTo>
                <a:lnTo>
                  <a:pt x="5385" y="2455"/>
                </a:lnTo>
                <a:lnTo>
                  <a:pt x="5385" y="2455"/>
                </a:lnTo>
                <a:lnTo>
                  <a:pt x="5390" y="2451"/>
                </a:lnTo>
                <a:lnTo>
                  <a:pt x="5390" y="2451"/>
                </a:lnTo>
                <a:lnTo>
                  <a:pt x="5394" y="2451"/>
                </a:lnTo>
                <a:lnTo>
                  <a:pt x="5399" y="2451"/>
                </a:lnTo>
                <a:lnTo>
                  <a:pt x="5399" y="2451"/>
                </a:lnTo>
                <a:lnTo>
                  <a:pt x="5399" y="2451"/>
                </a:lnTo>
                <a:lnTo>
                  <a:pt x="5403" y="2451"/>
                </a:lnTo>
                <a:lnTo>
                  <a:pt x="5403" y="2451"/>
                </a:lnTo>
                <a:lnTo>
                  <a:pt x="5403" y="2451"/>
                </a:lnTo>
                <a:lnTo>
                  <a:pt x="5403" y="2451"/>
                </a:lnTo>
                <a:lnTo>
                  <a:pt x="5403" y="2455"/>
                </a:lnTo>
                <a:lnTo>
                  <a:pt x="5403" y="2451"/>
                </a:lnTo>
                <a:lnTo>
                  <a:pt x="5408" y="2451"/>
                </a:lnTo>
                <a:lnTo>
                  <a:pt x="5408" y="2451"/>
                </a:lnTo>
                <a:lnTo>
                  <a:pt x="5408" y="2451"/>
                </a:lnTo>
                <a:lnTo>
                  <a:pt x="5412" y="2446"/>
                </a:lnTo>
                <a:lnTo>
                  <a:pt x="5412" y="2442"/>
                </a:lnTo>
                <a:lnTo>
                  <a:pt x="5417" y="2442"/>
                </a:lnTo>
                <a:lnTo>
                  <a:pt x="5417" y="2442"/>
                </a:lnTo>
                <a:lnTo>
                  <a:pt x="5421" y="2442"/>
                </a:lnTo>
                <a:lnTo>
                  <a:pt x="5421" y="2437"/>
                </a:lnTo>
                <a:lnTo>
                  <a:pt x="5430" y="2432"/>
                </a:lnTo>
                <a:lnTo>
                  <a:pt x="5435" y="2428"/>
                </a:lnTo>
                <a:lnTo>
                  <a:pt x="5435" y="2423"/>
                </a:lnTo>
                <a:lnTo>
                  <a:pt x="5439" y="2423"/>
                </a:lnTo>
                <a:lnTo>
                  <a:pt x="5439" y="2423"/>
                </a:lnTo>
                <a:lnTo>
                  <a:pt x="5439" y="2423"/>
                </a:lnTo>
                <a:lnTo>
                  <a:pt x="5439" y="2419"/>
                </a:lnTo>
                <a:close/>
                <a:moveTo>
                  <a:pt x="5453" y="1759"/>
                </a:moveTo>
                <a:lnTo>
                  <a:pt x="5453" y="1763"/>
                </a:lnTo>
                <a:lnTo>
                  <a:pt x="5457" y="1763"/>
                </a:lnTo>
                <a:lnTo>
                  <a:pt x="5457" y="1763"/>
                </a:lnTo>
                <a:lnTo>
                  <a:pt x="5457" y="1763"/>
                </a:lnTo>
                <a:lnTo>
                  <a:pt x="5457" y="1763"/>
                </a:lnTo>
                <a:lnTo>
                  <a:pt x="5457" y="1759"/>
                </a:lnTo>
                <a:lnTo>
                  <a:pt x="5453" y="1754"/>
                </a:lnTo>
                <a:lnTo>
                  <a:pt x="5448" y="1754"/>
                </a:lnTo>
                <a:lnTo>
                  <a:pt x="5448" y="1750"/>
                </a:lnTo>
                <a:lnTo>
                  <a:pt x="5448" y="1750"/>
                </a:lnTo>
                <a:lnTo>
                  <a:pt x="5444" y="1750"/>
                </a:lnTo>
                <a:lnTo>
                  <a:pt x="5444" y="1750"/>
                </a:lnTo>
                <a:lnTo>
                  <a:pt x="5444" y="1750"/>
                </a:lnTo>
                <a:lnTo>
                  <a:pt x="5444" y="1745"/>
                </a:lnTo>
                <a:lnTo>
                  <a:pt x="5439" y="1745"/>
                </a:lnTo>
                <a:lnTo>
                  <a:pt x="5435" y="1741"/>
                </a:lnTo>
                <a:lnTo>
                  <a:pt x="5435" y="1741"/>
                </a:lnTo>
                <a:lnTo>
                  <a:pt x="5439" y="1745"/>
                </a:lnTo>
                <a:lnTo>
                  <a:pt x="5439" y="1745"/>
                </a:lnTo>
                <a:lnTo>
                  <a:pt x="5439" y="1750"/>
                </a:lnTo>
                <a:lnTo>
                  <a:pt x="5439" y="1750"/>
                </a:lnTo>
                <a:lnTo>
                  <a:pt x="5439" y="1750"/>
                </a:lnTo>
                <a:lnTo>
                  <a:pt x="5439" y="1750"/>
                </a:lnTo>
                <a:lnTo>
                  <a:pt x="5444" y="1754"/>
                </a:lnTo>
                <a:lnTo>
                  <a:pt x="5444" y="1754"/>
                </a:lnTo>
                <a:lnTo>
                  <a:pt x="5448" y="1759"/>
                </a:lnTo>
                <a:lnTo>
                  <a:pt x="5448" y="1759"/>
                </a:lnTo>
                <a:lnTo>
                  <a:pt x="5448" y="1759"/>
                </a:lnTo>
                <a:lnTo>
                  <a:pt x="5453" y="1759"/>
                </a:lnTo>
                <a:close/>
                <a:moveTo>
                  <a:pt x="5462" y="1795"/>
                </a:moveTo>
                <a:lnTo>
                  <a:pt x="5466" y="1795"/>
                </a:lnTo>
                <a:lnTo>
                  <a:pt x="5466" y="1795"/>
                </a:lnTo>
                <a:lnTo>
                  <a:pt x="5466" y="1795"/>
                </a:lnTo>
                <a:lnTo>
                  <a:pt x="5466" y="1795"/>
                </a:lnTo>
                <a:lnTo>
                  <a:pt x="5466" y="1790"/>
                </a:lnTo>
                <a:lnTo>
                  <a:pt x="5466" y="1790"/>
                </a:lnTo>
                <a:lnTo>
                  <a:pt x="5466" y="1790"/>
                </a:lnTo>
                <a:lnTo>
                  <a:pt x="5466" y="1786"/>
                </a:lnTo>
                <a:lnTo>
                  <a:pt x="5466" y="1786"/>
                </a:lnTo>
                <a:lnTo>
                  <a:pt x="5462" y="1786"/>
                </a:lnTo>
                <a:lnTo>
                  <a:pt x="5457" y="1786"/>
                </a:lnTo>
                <a:lnTo>
                  <a:pt x="5457" y="1786"/>
                </a:lnTo>
                <a:lnTo>
                  <a:pt x="5453" y="1781"/>
                </a:lnTo>
                <a:lnTo>
                  <a:pt x="5453" y="1781"/>
                </a:lnTo>
                <a:lnTo>
                  <a:pt x="5448" y="1781"/>
                </a:lnTo>
                <a:lnTo>
                  <a:pt x="5448" y="1781"/>
                </a:lnTo>
                <a:lnTo>
                  <a:pt x="5448" y="1786"/>
                </a:lnTo>
                <a:lnTo>
                  <a:pt x="5448" y="1786"/>
                </a:lnTo>
                <a:lnTo>
                  <a:pt x="5448" y="1790"/>
                </a:lnTo>
                <a:lnTo>
                  <a:pt x="5448" y="1790"/>
                </a:lnTo>
                <a:lnTo>
                  <a:pt x="5453" y="1790"/>
                </a:lnTo>
                <a:lnTo>
                  <a:pt x="5453" y="1790"/>
                </a:lnTo>
                <a:lnTo>
                  <a:pt x="5453" y="1790"/>
                </a:lnTo>
                <a:lnTo>
                  <a:pt x="5462" y="1795"/>
                </a:lnTo>
                <a:lnTo>
                  <a:pt x="5462" y="1795"/>
                </a:lnTo>
                <a:close/>
                <a:moveTo>
                  <a:pt x="5037" y="1867"/>
                </a:moveTo>
                <a:lnTo>
                  <a:pt x="5037" y="1867"/>
                </a:lnTo>
                <a:lnTo>
                  <a:pt x="5037" y="1867"/>
                </a:lnTo>
                <a:lnTo>
                  <a:pt x="5037" y="1867"/>
                </a:lnTo>
                <a:lnTo>
                  <a:pt x="5037" y="1867"/>
                </a:lnTo>
                <a:lnTo>
                  <a:pt x="5037" y="1863"/>
                </a:lnTo>
                <a:lnTo>
                  <a:pt x="5037" y="1863"/>
                </a:lnTo>
                <a:lnTo>
                  <a:pt x="5037" y="1867"/>
                </a:lnTo>
                <a:lnTo>
                  <a:pt x="5037" y="1867"/>
                </a:lnTo>
                <a:lnTo>
                  <a:pt x="5037" y="1867"/>
                </a:lnTo>
                <a:lnTo>
                  <a:pt x="5037" y="1863"/>
                </a:lnTo>
                <a:lnTo>
                  <a:pt x="5037" y="1863"/>
                </a:lnTo>
                <a:lnTo>
                  <a:pt x="5037" y="1863"/>
                </a:lnTo>
                <a:lnTo>
                  <a:pt x="5033" y="1863"/>
                </a:lnTo>
                <a:lnTo>
                  <a:pt x="5033" y="1863"/>
                </a:lnTo>
                <a:lnTo>
                  <a:pt x="5033" y="1867"/>
                </a:lnTo>
                <a:lnTo>
                  <a:pt x="5028" y="1867"/>
                </a:lnTo>
                <a:lnTo>
                  <a:pt x="5028" y="1872"/>
                </a:lnTo>
                <a:lnTo>
                  <a:pt x="5028" y="1872"/>
                </a:lnTo>
                <a:lnTo>
                  <a:pt x="5028" y="1872"/>
                </a:lnTo>
                <a:lnTo>
                  <a:pt x="5028" y="1872"/>
                </a:lnTo>
                <a:lnTo>
                  <a:pt x="5028" y="1876"/>
                </a:lnTo>
                <a:lnTo>
                  <a:pt x="5033" y="1876"/>
                </a:lnTo>
                <a:lnTo>
                  <a:pt x="5033" y="1876"/>
                </a:lnTo>
                <a:lnTo>
                  <a:pt x="5037" y="1876"/>
                </a:lnTo>
                <a:lnTo>
                  <a:pt x="5037" y="1876"/>
                </a:lnTo>
                <a:lnTo>
                  <a:pt x="5037" y="1872"/>
                </a:lnTo>
                <a:lnTo>
                  <a:pt x="5037" y="1872"/>
                </a:lnTo>
                <a:lnTo>
                  <a:pt x="5037" y="1872"/>
                </a:lnTo>
                <a:lnTo>
                  <a:pt x="5037" y="1872"/>
                </a:lnTo>
                <a:lnTo>
                  <a:pt x="5037" y="1872"/>
                </a:lnTo>
                <a:lnTo>
                  <a:pt x="5037" y="1872"/>
                </a:lnTo>
                <a:lnTo>
                  <a:pt x="5037" y="1867"/>
                </a:lnTo>
                <a:close/>
                <a:moveTo>
                  <a:pt x="5119" y="2586"/>
                </a:moveTo>
                <a:lnTo>
                  <a:pt x="5119" y="2586"/>
                </a:lnTo>
                <a:lnTo>
                  <a:pt x="5114" y="2586"/>
                </a:lnTo>
                <a:lnTo>
                  <a:pt x="5114" y="2591"/>
                </a:lnTo>
                <a:lnTo>
                  <a:pt x="5109" y="2591"/>
                </a:lnTo>
                <a:lnTo>
                  <a:pt x="5109" y="2591"/>
                </a:lnTo>
                <a:lnTo>
                  <a:pt x="5109" y="2591"/>
                </a:lnTo>
                <a:lnTo>
                  <a:pt x="5105" y="2591"/>
                </a:lnTo>
                <a:lnTo>
                  <a:pt x="5105" y="2595"/>
                </a:lnTo>
                <a:lnTo>
                  <a:pt x="5105" y="2595"/>
                </a:lnTo>
                <a:lnTo>
                  <a:pt x="5109" y="2595"/>
                </a:lnTo>
                <a:lnTo>
                  <a:pt x="5109" y="2591"/>
                </a:lnTo>
                <a:lnTo>
                  <a:pt x="5109" y="2591"/>
                </a:lnTo>
                <a:lnTo>
                  <a:pt x="5114" y="2591"/>
                </a:lnTo>
                <a:lnTo>
                  <a:pt x="5114" y="2591"/>
                </a:lnTo>
                <a:lnTo>
                  <a:pt x="5119" y="2591"/>
                </a:lnTo>
                <a:lnTo>
                  <a:pt x="5119" y="2591"/>
                </a:lnTo>
                <a:lnTo>
                  <a:pt x="5119" y="2591"/>
                </a:lnTo>
                <a:lnTo>
                  <a:pt x="5119" y="2591"/>
                </a:lnTo>
                <a:lnTo>
                  <a:pt x="5119" y="2591"/>
                </a:lnTo>
                <a:lnTo>
                  <a:pt x="5119" y="2591"/>
                </a:lnTo>
                <a:lnTo>
                  <a:pt x="5119" y="2586"/>
                </a:lnTo>
                <a:lnTo>
                  <a:pt x="5119" y="2586"/>
                </a:lnTo>
                <a:lnTo>
                  <a:pt x="5123" y="2586"/>
                </a:lnTo>
                <a:lnTo>
                  <a:pt x="5123" y="2586"/>
                </a:lnTo>
                <a:lnTo>
                  <a:pt x="5123" y="2582"/>
                </a:lnTo>
                <a:lnTo>
                  <a:pt x="5119" y="2582"/>
                </a:lnTo>
                <a:lnTo>
                  <a:pt x="5119" y="2586"/>
                </a:lnTo>
                <a:close/>
                <a:moveTo>
                  <a:pt x="1532" y="1225"/>
                </a:moveTo>
                <a:lnTo>
                  <a:pt x="1532" y="1225"/>
                </a:lnTo>
                <a:lnTo>
                  <a:pt x="1536" y="1225"/>
                </a:lnTo>
                <a:lnTo>
                  <a:pt x="1536" y="1225"/>
                </a:lnTo>
                <a:lnTo>
                  <a:pt x="1536" y="1225"/>
                </a:lnTo>
                <a:lnTo>
                  <a:pt x="1536" y="1225"/>
                </a:lnTo>
                <a:lnTo>
                  <a:pt x="1541" y="1225"/>
                </a:lnTo>
                <a:lnTo>
                  <a:pt x="1541" y="1225"/>
                </a:lnTo>
                <a:lnTo>
                  <a:pt x="1545" y="1225"/>
                </a:lnTo>
                <a:lnTo>
                  <a:pt x="1545" y="1225"/>
                </a:lnTo>
                <a:lnTo>
                  <a:pt x="1545" y="1225"/>
                </a:lnTo>
                <a:lnTo>
                  <a:pt x="1550" y="1225"/>
                </a:lnTo>
                <a:lnTo>
                  <a:pt x="1550" y="1225"/>
                </a:lnTo>
                <a:lnTo>
                  <a:pt x="1550" y="1225"/>
                </a:lnTo>
                <a:lnTo>
                  <a:pt x="1554" y="1225"/>
                </a:lnTo>
                <a:lnTo>
                  <a:pt x="1554" y="1225"/>
                </a:lnTo>
                <a:lnTo>
                  <a:pt x="1559" y="1221"/>
                </a:lnTo>
                <a:lnTo>
                  <a:pt x="1559" y="1221"/>
                </a:lnTo>
                <a:lnTo>
                  <a:pt x="1559" y="1221"/>
                </a:lnTo>
                <a:lnTo>
                  <a:pt x="1559" y="1216"/>
                </a:lnTo>
                <a:lnTo>
                  <a:pt x="1559" y="1216"/>
                </a:lnTo>
                <a:lnTo>
                  <a:pt x="1554" y="1216"/>
                </a:lnTo>
                <a:lnTo>
                  <a:pt x="1554" y="1216"/>
                </a:lnTo>
                <a:lnTo>
                  <a:pt x="1554" y="1216"/>
                </a:lnTo>
                <a:lnTo>
                  <a:pt x="1554" y="1216"/>
                </a:lnTo>
                <a:lnTo>
                  <a:pt x="1554" y="1216"/>
                </a:lnTo>
                <a:lnTo>
                  <a:pt x="1554" y="1216"/>
                </a:lnTo>
                <a:lnTo>
                  <a:pt x="1550" y="1216"/>
                </a:lnTo>
                <a:lnTo>
                  <a:pt x="1550" y="1216"/>
                </a:lnTo>
                <a:lnTo>
                  <a:pt x="1541" y="1216"/>
                </a:lnTo>
                <a:lnTo>
                  <a:pt x="1536" y="1216"/>
                </a:lnTo>
                <a:lnTo>
                  <a:pt x="1536" y="1216"/>
                </a:lnTo>
                <a:lnTo>
                  <a:pt x="1536" y="1216"/>
                </a:lnTo>
                <a:lnTo>
                  <a:pt x="1536" y="1216"/>
                </a:lnTo>
                <a:lnTo>
                  <a:pt x="1532" y="1216"/>
                </a:lnTo>
                <a:lnTo>
                  <a:pt x="1532" y="1216"/>
                </a:lnTo>
                <a:lnTo>
                  <a:pt x="1532" y="1216"/>
                </a:lnTo>
                <a:lnTo>
                  <a:pt x="1532" y="1221"/>
                </a:lnTo>
                <a:lnTo>
                  <a:pt x="1532" y="1221"/>
                </a:lnTo>
                <a:lnTo>
                  <a:pt x="1532" y="1221"/>
                </a:lnTo>
                <a:lnTo>
                  <a:pt x="1532" y="1225"/>
                </a:lnTo>
                <a:close/>
                <a:moveTo>
                  <a:pt x="5484" y="2066"/>
                </a:moveTo>
                <a:lnTo>
                  <a:pt x="5480" y="2062"/>
                </a:lnTo>
                <a:lnTo>
                  <a:pt x="5480" y="2062"/>
                </a:lnTo>
                <a:lnTo>
                  <a:pt x="5480" y="2057"/>
                </a:lnTo>
                <a:lnTo>
                  <a:pt x="5475" y="2053"/>
                </a:lnTo>
                <a:lnTo>
                  <a:pt x="5475" y="2053"/>
                </a:lnTo>
                <a:lnTo>
                  <a:pt x="5475" y="2053"/>
                </a:lnTo>
                <a:lnTo>
                  <a:pt x="5475" y="2053"/>
                </a:lnTo>
                <a:lnTo>
                  <a:pt x="5475" y="2048"/>
                </a:lnTo>
                <a:lnTo>
                  <a:pt x="5471" y="2048"/>
                </a:lnTo>
                <a:lnTo>
                  <a:pt x="5471" y="2048"/>
                </a:lnTo>
                <a:lnTo>
                  <a:pt x="5471" y="2044"/>
                </a:lnTo>
                <a:lnTo>
                  <a:pt x="5471" y="2044"/>
                </a:lnTo>
                <a:lnTo>
                  <a:pt x="5471" y="2044"/>
                </a:lnTo>
                <a:lnTo>
                  <a:pt x="5471" y="2044"/>
                </a:lnTo>
                <a:lnTo>
                  <a:pt x="5471" y="2039"/>
                </a:lnTo>
                <a:lnTo>
                  <a:pt x="5471" y="2039"/>
                </a:lnTo>
                <a:lnTo>
                  <a:pt x="5471" y="2039"/>
                </a:lnTo>
                <a:lnTo>
                  <a:pt x="5466" y="2039"/>
                </a:lnTo>
                <a:lnTo>
                  <a:pt x="5466" y="2035"/>
                </a:lnTo>
                <a:lnTo>
                  <a:pt x="5462" y="2030"/>
                </a:lnTo>
                <a:lnTo>
                  <a:pt x="5462" y="2026"/>
                </a:lnTo>
                <a:lnTo>
                  <a:pt x="5457" y="2026"/>
                </a:lnTo>
                <a:lnTo>
                  <a:pt x="5457" y="2026"/>
                </a:lnTo>
                <a:lnTo>
                  <a:pt x="5457" y="2021"/>
                </a:lnTo>
                <a:lnTo>
                  <a:pt x="5457" y="2021"/>
                </a:lnTo>
                <a:lnTo>
                  <a:pt x="5453" y="2026"/>
                </a:lnTo>
                <a:lnTo>
                  <a:pt x="5453" y="2026"/>
                </a:lnTo>
                <a:lnTo>
                  <a:pt x="5457" y="2026"/>
                </a:lnTo>
                <a:lnTo>
                  <a:pt x="5457" y="2026"/>
                </a:lnTo>
                <a:lnTo>
                  <a:pt x="5457" y="2030"/>
                </a:lnTo>
                <a:lnTo>
                  <a:pt x="5453" y="2030"/>
                </a:lnTo>
                <a:lnTo>
                  <a:pt x="5457" y="2035"/>
                </a:lnTo>
                <a:lnTo>
                  <a:pt x="5457" y="2035"/>
                </a:lnTo>
                <a:lnTo>
                  <a:pt x="5457" y="2039"/>
                </a:lnTo>
                <a:lnTo>
                  <a:pt x="5457" y="2039"/>
                </a:lnTo>
                <a:lnTo>
                  <a:pt x="5457" y="2044"/>
                </a:lnTo>
                <a:lnTo>
                  <a:pt x="5457" y="2048"/>
                </a:lnTo>
                <a:lnTo>
                  <a:pt x="5462" y="2048"/>
                </a:lnTo>
                <a:lnTo>
                  <a:pt x="5462" y="2048"/>
                </a:lnTo>
                <a:lnTo>
                  <a:pt x="5462" y="2053"/>
                </a:lnTo>
                <a:lnTo>
                  <a:pt x="5462" y="2057"/>
                </a:lnTo>
                <a:lnTo>
                  <a:pt x="5466" y="2057"/>
                </a:lnTo>
                <a:lnTo>
                  <a:pt x="5466" y="2057"/>
                </a:lnTo>
                <a:lnTo>
                  <a:pt x="5466" y="2062"/>
                </a:lnTo>
                <a:lnTo>
                  <a:pt x="5471" y="2062"/>
                </a:lnTo>
                <a:lnTo>
                  <a:pt x="5471" y="2062"/>
                </a:lnTo>
                <a:lnTo>
                  <a:pt x="5471" y="2066"/>
                </a:lnTo>
                <a:lnTo>
                  <a:pt x="5471" y="2066"/>
                </a:lnTo>
                <a:lnTo>
                  <a:pt x="5471" y="2066"/>
                </a:lnTo>
                <a:lnTo>
                  <a:pt x="5471" y="2066"/>
                </a:lnTo>
                <a:lnTo>
                  <a:pt x="5475" y="2071"/>
                </a:lnTo>
                <a:lnTo>
                  <a:pt x="5475" y="2071"/>
                </a:lnTo>
                <a:lnTo>
                  <a:pt x="5475" y="2071"/>
                </a:lnTo>
                <a:lnTo>
                  <a:pt x="5475" y="2071"/>
                </a:lnTo>
                <a:lnTo>
                  <a:pt x="5475" y="2071"/>
                </a:lnTo>
                <a:lnTo>
                  <a:pt x="5475" y="2071"/>
                </a:lnTo>
                <a:lnTo>
                  <a:pt x="5480" y="2075"/>
                </a:lnTo>
                <a:lnTo>
                  <a:pt x="5480" y="2075"/>
                </a:lnTo>
                <a:lnTo>
                  <a:pt x="5480" y="2075"/>
                </a:lnTo>
                <a:lnTo>
                  <a:pt x="5484" y="2075"/>
                </a:lnTo>
                <a:lnTo>
                  <a:pt x="5484" y="2071"/>
                </a:lnTo>
                <a:lnTo>
                  <a:pt x="5484" y="2071"/>
                </a:lnTo>
                <a:lnTo>
                  <a:pt x="5484" y="2066"/>
                </a:lnTo>
                <a:lnTo>
                  <a:pt x="5484" y="2066"/>
                </a:lnTo>
                <a:close/>
                <a:moveTo>
                  <a:pt x="5751" y="1953"/>
                </a:moveTo>
                <a:lnTo>
                  <a:pt x="5751" y="1953"/>
                </a:lnTo>
                <a:lnTo>
                  <a:pt x="5751" y="1953"/>
                </a:lnTo>
                <a:lnTo>
                  <a:pt x="5751" y="1953"/>
                </a:lnTo>
                <a:lnTo>
                  <a:pt x="5746" y="1953"/>
                </a:lnTo>
                <a:lnTo>
                  <a:pt x="5746" y="1953"/>
                </a:lnTo>
                <a:lnTo>
                  <a:pt x="5742" y="1958"/>
                </a:lnTo>
                <a:lnTo>
                  <a:pt x="5742" y="1958"/>
                </a:lnTo>
                <a:lnTo>
                  <a:pt x="5742" y="1958"/>
                </a:lnTo>
                <a:lnTo>
                  <a:pt x="5737" y="1958"/>
                </a:lnTo>
                <a:lnTo>
                  <a:pt x="5737" y="1958"/>
                </a:lnTo>
                <a:lnTo>
                  <a:pt x="5733" y="1958"/>
                </a:lnTo>
                <a:lnTo>
                  <a:pt x="5733" y="1962"/>
                </a:lnTo>
                <a:lnTo>
                  <a:pt x="5733" y="1962"/>
                </a:lnTo>
                <a:lnTo>
                  <a:pt x="5728" y="1962"/>
                </a:lnTo>
                <a:lnTo>
                  <a:pt x="5728" y="1962"/>
                </a:lnTo>
                <a:lnTo>
                  <a:pt x="5728" y="1962"/>
                </a:lnTo>
                <a:lnTo>
                  <a:pt x="5728" y="1962"/>
                </a:lnTo>
                <a:lnTo>
                  <a:pt x="5728" y="1962"/>
                </a:lnTo>
                <a:lnTo>
                  <a:pt x="5728" y="1962"/>
                </a:lnTo>
                <a:lnTo>
                  <a:pt x="5724" y="1962"/>
                </a:lnTo>
                <a:lnTo>
                  <a:pt x="5728" y="1962"/>
                </a:lnTo>
                <a:lnTo>
                  <a:pt x="5728" y="1967"/>
                </a:lnTo>
                <a:lnTo>
                  <a:pt x="5728" y="1967"/>
                </a:lnTo>
                <a:lnTo>
                  <a:pt x="5728" y="1967"/>
                </a:lnTo>
                <a:lnTo>
                  <a:pt x="5728" y="1967"/>
                </a:lnTo>
                <a:lnTo>
                  <a:pt x="5733" y="1967"/>
                </a:lnTo>
                <a:lnTo>
                  <a:pt x="5733" y="1967"/>
                </a:lnTo>
                <a:lnTo>
                  <a:pt x="5733" y="1967"/>
                </a:lnTo>
                <a:lnTo>
                  <a:pt x="5733" y="1967"/>
                </a:lnTo>
                <a:lnTo>
                  <a:pt x="5737" y="1962"/>
                </a:lnTo>
                <a:lnTo>
                  <a:pt x="5737" y="1962"/>
                </a:lnTo>
                <a:lnTo>
                  <a:pt x="5742" y="1962"/>
                </a:lnTo>
                <a:lnTo>
                  <a:pt x="5742" y="1962"/>
                </a:lnTo>
                <a:lnTo>
                  <a:pt x="5742" y="1967"/>
                </a:lnTo>
                <a:lnTo>
                  <a:pt x="5742" y="1967"/>
                </a:lnTo>
                <a:lnTo>
                  <a:pt x="5742" y="1967"/>
                </a:lnTo>
                <a:lnTo>
                  <a:pt x="5742" y="1967"/>
                </a:lnTo>
                <a:lnTo>
                  <a:pt x="5746" y="1962"/>
                </a:lnTo>
                <a:lnTo>
                  <a:pt x="5746" y="1962"/>
                </a:lnTo>
                <a:lnTo>
                  <a:pt x="5751" y="1962"/>
                </a:lnTo>
                <a:lnTo>
                  <a:pt x="5751" y="1962"/>
                </a:lnTo>
                <a:lnTo>
                  <a:pt x="5751" y="1962"/>
                </a:lnTo>
                <a:lnTo>
                  <a:pt x="5751" y="1962"/>
                </a:lnTo>
                <a:lnTo>
                  <a:pt x="5751" y="1958"/>
                </a:lnTo>
                <a:lnTo>
                  <a:pt x="5751" y="1958"/>
                </a:lnTo>
                <a:lnTo>
                  <a:pt x="5751" y="1958"/>
                </a:lnTo>
                <a:lnTo>
                  <a:pt x="5746" y="1962"/>
                </a:lnTo>
                <a:lnTo>
                  <a:pt x="5742" y="1962"/>
                </a:lnTo>
                <a:lnTo>
                  <a:pt x="5746" y="1962"/>
                </a:lnTo>
                <a:lnTo>
                  <a:pt x="5746" y="1958"/>
                </a:lnTo>
                <a:lnTo>
                  <a:pt x="5751" y="1958"/>
                </a:lnTo>
                <a:lnTo>
                  <a:pt x="5751" y="1958"/>
                </a:lnTo>
                <a:lnTo>
                  <a:pt x="5751" y="1953"/>
                </a:lnTo>
                <a:lnTo>
                  <a:pt x="5755" y="1953"/>
                </a:lnTo>
                <a:lnTo>
                  <a:pt x="5755" y="1953"/>
                </a:lnTo>
                <a:lnTo>
                  <a:pt x="5751" y="1953"/>
                </a:lnTo>
                <a:close/>
                <a:moveTo>
                  <a:pt x="5719" y="1980"/>
                </a:moveTo>
                <a:lnTo>
                  <a:pt x="5715" y="1980"/>
                </a:lnTo>
                <a:lnTo>
                  <a:pt x="5715" y="1980"/>
                </a:lnTo>
                <a:lnTo>
                  <a:pt x="5715" y="1976"/>
                </a:lnTo>
                <a:lnTo>
                  <a:pt x="5715" y="1976"/>
                </a:lnTo>
                <a:lnTo>
                  <a:pt x="5715" y="1976"/>
                </a:lnTo>
                <a:lnTo>
                  <a:pt x="5715" y="1976"/>
                </a:lnTo>
                <a:lnTo>
                  <a:pt x="5715" y="1976"/>
                </a:lnTo>
                <a:lnTo>
                  <a:pt x="5710" y="1976"/>
                </a:lnTo>
                <a:lnTo>
                  <a:pt x="5710" y="1976"/>
                </a:lnTo>
                <a:lnTo>
                  <a:pt x="5706" y="1980"/>
                </a:lnTo>
                <a:lnTo>
                  <a:pt x="5701" y="1980"/>
                </a:lnTo>
                <a:lnTo>
                  <a:pt x="5701" y="1980"/>
                </a:lnTo>
                <a:lnTo>
                  <a:pt x="5701" y="1985"/>
                </a:lnTo>
                <a:lnTo>
                  <a:pt x="5701" y="1985"/>
                </a:lnTo>
                <a:lnTo>
                  <a:pt x="5697" y="1985"/>
                </a:lnTo>
                <a:lnTo>
                  <a:pt x="5697" y="1985"/>
                </a:lnTo>
                <a:lnTo>
                  <a:pt x="5697" y="1985"/>
                </a:lnTo>
                <a:lnTo>
                  <a:pt x="5697" y="1985"/>
                </a:lnTo>
                <a:lnTo>
                  <a:pt x="5697" y="1985"/>
                </a:lnTo>
                <a:lnTo>
                  <a:pt x="5697" y="1985"/>
                </a:lnTo>
                <a:lnTo>
                  <a:pt x="5697" y="1989"/>
                </a:lnTo>
                <a:lnTo>
                  <a:pt x="5692" y="1989"/>
                </a:lnTo>
                <a:lnTo>
                  <a:pt x="5692" y="1994"/>
                </a:lnTo>
                <a:lnTo>
                  <a:pt x="5697" y="1994"/>
                </a:lnTo>
                <a:lnTo>
                  <a:pt x="5697" y="1994"/>
                </a:lnTo>
                <a:lnTo>
                  <a:pt x="5697" y="1994"/>
                </a:lnTo>
                <a:lnTo>
                  <a:pt x="5701" y="1994"/>
                </a:lnTo>
                <a:lnTo>
                  <a:pt x="5701" y="1998"/>
                </a:lnTo>
                <a:lnTo>
                  <a:pt x="5701" y="1998"/>
                </a:lnTo>
                <a:lnTo>
                  <a:pt x="5706" y="1998"/>
                </a:lnTo>
                <a:lnTo>
                  <a:pt x="5706" y="1998"/>
                </a:lnTo>
                <a:lnTo>
                  <a:pt x="5710" y="1994"/>
                </a:lnTo>
                <a:lnTo>
                  <a:pt x="5710" y="1994"/>
                </a:lnTo>
                <a:lnTo>
                  <a:pt x="5710" y="1994"/>
                </a:lnTo>
                <a:lnTo>
                  <a:pt x="5715" y="1994"/>
                </a:lnTo>
                <a:lnTo>
                  <a:pt x="5715" y="1994"/>
                </a:lnTo>
                <a:lnTo>
                  <a:pt x="5715" y="1994"/>
                </a:lnTo>
                <a:lnTo>
                  <a:pt x="5715" y="1994"/>
                </a:lnTo>
                <a:lnTo>
                  <a:pt x="5719" y="1989"/>
                </a:lnTo>
                <a:lnTo>
                  <a:pt x="5719" y="1989"/>
                </a:lnTo>
                <a:lnTo>
                  <a:pt x="5719" y="1985"/>
                </a:lnTo>
                <a:lnTo>
                  <a:pt x="5719" y="1985"/>
                </a:lnTo>
                <a:lnTo>
                  <a:pt x="5719" y="1985"/>
                </a:lnTo>
                <a:lnTo>
                  <a:pt x="5719" y="1980"/>
                </a:lnTo>
                <a:lnTo>
                  <a:pt x="5719" y="1980"/>
                </a:lnTo>
                <a:close/>
                <a:moveTo>
                  <a:pt x="5548" y="1944"/>
                </a:moveTo>
                <a:lnTo>
                  <a:pt x="5548" y="1944"/>
                </a:lnTo>
                <a:lnTo>
                  <a:pt x="5548" y="1940"/>
                </a:lnTo>
                <a:lnTo>
                  <a:pt x="5548" y="1940"/>
                </a:lnTo>
                <a:lnTo>
                  <a:pt x="5548" y="1940"/>
                </a:lnTo>
                <a:lnTo>
                  <a:pt x="5548" y="1940"/>
                </a:lnTo>
                <a:lnTo>
                  <a:pt x="5548" y="1940"/>
                </a:lnTo>
                <a:lnTo>
                  <a:pt x="5543" y="1935"/>
                </a:lnTo>
                <a:lnTo>
                  <a:pt x="5543" y="1935"/>
                </a:lnTo>
                <a:lnTo>
                  <a:pt x="5543" y="1931"/>
                </a:lnTo>
                <a:lnTo>
                  <a:pt x="5543" y="1931"/>
                </a:lnTo>
                <a:lnTo>
                  <a:pt x="5543" y="1935"/>
                </a:lnTo>
                <a:lnTo>
                  <a:pt x="5539" y="1935"/>
                </a:lnTo>
                <a:lnTo>
                  <a:pt x="5543" y="1940"/>
                </a:lnTo>
                <a:lnTo>
                  <a:pt x="5543" y="1940"/>
                </a:lnTo>
                <a:lnTo>
                  <a:pt x="5543" y="1935"/>
                </a:lnTo>
                <a:lnTo>
                  <a:pt x="5543" y="1940"/>
                </a:lnTo>
                <a:lnTo>
                  <a:pt x="5543" y="1940"/>
                </a:lnTo>
                <a:lnTo>
                  <a:pt x="5543" y="1944"/>
                </a:lnTo>
                <a:lnTo>
                  <a:pt x="5543" y="1944"/>
                </a:lnTo>
                <a:lnTo>
                  <a:pt x="5543" y="1944"/>
                </a:lnTo>
                <a:lnTo>
                  <a:pt x="5543" y="1949"/>
                </a:lnTo>
                <a:lnTo>
                  <a:pt x="5543" y="1949"/>
                </a:lnTo>
                <a:lnTo>
                  <a:pt x="5543" y="1944"/>
                </a:lnTo>
                <a:lnTo>
                  <a:pt x="5548" y="1949"/>
                </a:lnTo>
                <a:lnTo>
                  <a:pt x="5548" y="1944"/>
                </a:lnTo>
                <a:lnTo>
                  <a:pt x="5548" y="1944"/>
                </a:lnTo>
                <a:lnTo>
                  <a:pt x="5548" y="1944"/>
                </a:lnTo>
                <a:close/>
                <a:moveTo>
                  <a:pt x="5548" y="1922"/>
                </a:moveTo>
                <a:lnTo>
                  <a:pt x="5548" y="1922"/>
                </a:lnTo>
                <a:lnTo>
                  <a:pt x="5548" y="1922"/>
                </a:lnTo>
                <a:lnTo>
                  <a:pt x="5548" y="1917"/>
                </a:lnTo>
                <a:lnTo>
                  <a:pt x="5548" y="1917"/>
                </a:lnTo>
                <a:lnTo>
                  <a:pt x="5548" y="1913"/>
                </a:lnTo>
                <a:lnTo>
                  <a:pt x="5548" y="1913"/>
                </a:lnTo>
                <a:lnTo>
                  <a:pt x="5548" y="1913"/>
                </a:lnTo>
                <a:lnTo>
                  <a:pt x="5548" y="1913"/>
                </a:lnTo>
                <a:lnTo>
                  <a:pt x="5548" y="1913"/>
                </a:lnTo>
                <a:lnTo>
                  <a:pt x="5543" y="1913"/>
                </a:lnTo>
                <a:lnTo>
                  <a:pt x="5543" y="1917"/>
                </a:lnTo>
                <a:lnTo>
                  <a:pt x="5543" y="1917"/>
                </a:lnTo>
                <a:lnTo>
                  <a:pt x="5543" y="1917"/>
                </a:lnTo>
                <a:lnTo>
                  <a:pt x="5543" y="1908"/>
                </a:lnTo>
                <a:lnTo>
                  <a:pt x="5543" y="1908"/>
                </a:lnTo>
                <a:lnTo>
                  <a:pt x="5543" y="1904"/>
                </a:lnTo>
                <a:lnTo>
                  <a:pt x="5539" y="1904"/>
                </a:lnTo>
                <a:lnTo>
                  <a:pt x="5539" y="1908"/>
                </a:lnTo>
                <a:lnTo>
                  <a:pt x="5539" y="1908"/>
                </a:lnTo>
                <a:lnTo>
                  <a:pt x="5539" y="1917"/>
                </a:lnTo>
                <a:lnTo>
                  <a:pt x="5539" y="1922"/>
                </a:lnTo>
                <a:lnTo>
                  <a:pt x="5539" y="1922"/>
                </a:lnTo>
                <a:lnTo>
                  <a:pt x="5539" y="1926"/>
                </a:lnTo>
                <a:lnTo>
                  <a:pt x="5539" y="1926"/>
                </a:lnTo>
                <a:lnTo>
                  <a:pt x="5539" y="1926"/>
                </a:lnTo>
                <a:lnTo>
                  <a:pt x="5539" y="1926"/>
                </a:lnTo>
                <a:lnTo>
                  <a:pt x="5543" y="1926"/>
                </a:lnTo>
                <a:lnTo>
                  <a:pt x="5548" y="1922"/>
                </a:lnTo>
                <a:close/>
                <a:moveTo>
                  <a:pt x="5489" y="1813"/>
                </a:moveTo>
                <a:lnTo>
                  <a:pt x="5489" y="1809"/>
                </a:lnTo>
                <a:lnTo>
                  <a:pt x="5489" y="1809"/>
                </a:lnTo>
                <a:lnTo>
                  <a:pt x="5484" y="1809"/>
                </a:lnTo>
                <a:lnTo>
                  <a:pt x="5484" y="1809"/>
                </a:lnTo>
                <a:lnTo>
                  <a:pt x="5484" y="1809"/>
                </a:lnTo>
                <a:lnTo>
                  <a:pt x="5480" y="1804"/>
                </a:lnTo>
                <a:lnTo>
                  <a:pt x="5480" y="1804"/>
                </a:lnTo>
                <a:lnTo>
                  <a:pt x="5480" y="1804"/>
                </a:lnTo>
                <a:lnTo>
                  <a:pt x="5480" y="1804"/>
                </a:lnTo>
                <a:lnTo>
                  <a:pt x="5475" y="1804"/>
                </a:lnTo>
                <a:lnTo>
                  <a:pt x="5475" y="1804"/>
                </a:lnTo>
                <a:lnTo>
                  <a:pt x="5475" y="1804"/>
                </a:lnTo>
                <a:lnTo>
                  <a:pt x="5475" y="1804"/>
                </a:lnTo>
                <a:lnTo>
                  <a:pt x="5475" y="1804"/>
                </a:lnTo>
                <a:lnTo>
                  <a:pt x="5475" y="1804"/>
                </a:lnTo>
                <a:lnTo>
                  <a:pt x="5475" y="1809"/>
                </a:lnTo>
                <a:lnTo>
                  <a:pt x="5480" y="1809"/>
                </a:lnTo>
                <a:lnTo>
                  <a:pt x="5475" y="1809"/>
                </a:lnTo>
                <a:lnTo>
                  <a:pt x="5480" y="1813"/>
                </a:lnTo>
                <a:lnTo>
                  <a:pt x="5484" y="1813"/>
                </a:lnTo>
                <a:lnTo>
                  <a:pt x="5484" y="1813"/>
                </a:lnTo>
                <a:lnTo>
                  <a:pt x="5484" y="1818"/>
                </a:lnTo>
                <a:lnTo>
                  <a:pt x="5489" y="1818"/>
                </a:lnTo>
                <a:lnTo>
                  <a:pt x="5489" y="1818"/>
                </a:lnTo>
                <a:lnTo>
                  <a:pt x="5489" y="1818"/>
                </a:lnTo>
                <a:lnTo>
                  <a:pt x="5489" y="1813"/>
                </a:lnTo>
                <a:lnTo>
                  <a:pt x="5489" y="1813"/>
                </a:lnTo>
                <a:close/>
                <a:moveTo>
                  <a:pt x="4387" y="1555"/>
                </a:moveTo>
                <a:lnTo>
                  <a:pt x="4387" y="1551"/>
                </a:lnTo>
                <a:lnTo>
                  <a:pt x="4382" y="1546"/>
                </a:lnTo>
                <a:lnTo>
                  <a:pt x="4378" y="1546"/>
                </a:lnTo>
                <a:lnTo>
                  <a:pt x="4378" y="1546"/>
                </a:lnTo>
                <a:lnTo>
                  <a:pt x="4378" y="1546"/>
                </a:lnTo>
                <a:lnTo>
                  <a:pt x="4378" y="1546"/>
                </a:lnTo>
                <a:lnTo>
                  <a:pt x="4373" y="1546"/>
                </a:lnTo>
                <a:lnTo>
                  <a:pt x="4378" y="1551"/>
                </a:lnTo>
                <a:lnTo>
                  <a:pt x="4378" y="1555"/>
                </a:lnTo>
                <a:lnTo>
                  <a:pt x="4382" y="1555"/>
                </a:lnTo>
                <a:lnTo>
                  <a:pt x="4382" y="1555"/>
                </a:lnTo>
                <a:lnTo>
                  <a:pt x="4382" y="1560"/>
                </a:lnTo>
                <a:lnTo>
                  <a:pt x="4387" y="1564"/>
                </a:lnTo>
                <a:lnTo>
                  <a:pt x="4387" y="1564"/>
                </a:lnTo>
                <a:lnTo>
                  <a:pt x="4387" y="1564"/>
                </a:lnTo>
                <a:lnTo>
                  <a:pt x="4387" y="1564"/>
                </a:lnTo>
                <a:lnTo>
                  <a:pt x="4391" y="1560"/>
                </a:lnTo>
                <a:lnTo>
                  <a:pt x="4391" y="1555"/>
                </a:lnTo>
                <a:lnTo>
                  <a:pt x="4391" y="1555"/>
                </a:lnTo>
                <a:lnTo>
                  <a:pt x="4387" y="1555"/>
                </a:lnTo>
                <a:close/>
                <a:moveTo>
                  <a:pt x="5109" y="2292"/>
                </a:moveTo>
                <a:lnTo>
                  <a:pt x="5109" y="2288"/>
                </a:lnTo>
                <a:lnTo>
                  <a:pt x="5109" y="2288"/>
                </a:lnTo>
                <a:lnTo>
                  <a:pt x="5114" y="2288"/>
                </a:lnTo>
                <a:lnTo>
                  <a:pt x="5114" y="2283"/>
                </a:lnTo>
                <a:lnTo>
                  <a:pt x="5119" y="2283"/>
                </a:lnTo>
                <a:lnTo>
                  <a:pt x="5123" y="2279"/>
                </a:lnTo>
                <a:lnTo>
                  <a:pt x="5123" y="2274"/>
                </a:lnTo>
                <a:lnTo>
                  <a:pt x="5128" y="2274"/>
                </a:lnTo>
                <a:lnTo>
                  <a:pt x="5132" y="2274"/>
                </a:lnTo>
                <a:lnTo>
                  <a:pt x="5128" y="2274"/>
                </a:lnTo>
                <a:lnTo>
                  <a:pt x="5132" y="2274"/>
                </a:lnTo>
                <a:lnTo>
                  <a:pt x="5132" y="2274"/>
                </a:lnTo>
                <a:lnTo>
                  <a:pt x="5132" y="2274"/>
                </a:lnTo>
                <a:lnTo>
                  <a:pt x="5137" y="2270"/>
                </a:lnTo>
                <a:lnTo>
                  <a:pt x="5137" y="2270"/>
                </a:lnTo>
                <a:lnTo>
                  <a:pt x="5141" y="2265"/>
                </a:lnTo>
                <a:lnTo>
                  <a:pt x="5141" y="2265"/>
                </a:lnTo>
                <a:lnTo>
                  <a:pt x="5146" y="2261"/>
                </a:lnTo>
                <a:lnTo>
                  <a:pt x="5150" y="2256"/>
                </a:lnTo>
                <a:lnTo>
                  <a:pt x="5159" y="2247"/>
                </a:lnTo>
                <a:lnTo>
                  <a:pt x="5159" y="2243"/>
                </a:lnTo>
                <a:lnTo>
                  <a:pt x="5164" y="2243"/>
                </a:lnTo>
                <a:lnTo>
                  <a:pt x="5164" y="2238"/>
                </a:lnTo>
                <a:lnTo>
                  <a:pt x="5168" y="2234"/>
                </a:lnTo>
                <a:lnTo>
                  <a:pt x="5168" y="2229"/>
                </a:lnTo>
                <a:lnTo>
                  <a:pt x="5177" y="2225"/>
                </a:lnTo>
                <a:lnTo>
                  <a:pt x="5177" y="2220"/>
                </a:lnTo>
                <a:lnTo>
                  <a:pt x="5182" y="2215"/>
                </a:lnTo>
                <a:lnTo>
                  <a:pt x="5186" y="2211"/>
                </a:lnTo>
                <a:lnTo>
                  <a:pt x="5191" y="2206"/>
                </a:lnTo>
                <a:lnTo>
                  <a:pt x="5195" y="2202"/>
                </a:lnTo>
                <a:lnTo>
                  <a:pt x="5200" y="2197"/>
                </a:lnTo>
                <a:lnTo>
                  <a:pt x="5200" y="2193"/>
                </a:lnTo>
                <a:lnTo>
                  <a:pt x="5200" y="2188"/>
                </a:lnTo>
                <a:lnTo>
                  <a:pt x="5204" y="2184"/>
                </a:lnTo>
                <a:lnTo>
                  <a:pt x="5204" y="2179"/>
                </a:lnTo>
                <a:lnTo>
                  <a:pt x="5204" y="2175"/>
                </a:lnTo>
                <a:lnTo>
                  <a:pt x="5209" y="2175"/>
                </a:lnTo>
                <a:lnTo>
                  <a:pt x="5209" y="2166"/>
                </a:lnTo>
                <a:lnTo>
                  <a:pt x="5209" y="2161"/>
                </a:lnTo>
                <a:lnTo>
                  <a:pt x="5213" y="2157"/>
                </a:lnTo>
                <a:lnTo>
                  <a:pt x="5218" y="2143"/>
                </a:lnTo>
                <a:lnTo>
                  <a:pt x="5222" y="2134"/>
                </a:lnTo>
                <a:lnTo>
                  <a:pt x="5222" y="2134"/>
                </a:lnTo>
                <a:lnTo>
                  <a:pt x="5222" y="2134"/>
                </a:lnTo>
                <a:lnTo>
                  <a:pt x="5222" y="2130"/>
                </a:lnTo>
                <a:lnTo>
                  <a:pt x="5222" y="2130"/>
                </a:lnTo>
                <a:lnTo>
                  <a:pt x="5222" y="2125"/>
                </a:lnTo>
                <a:lnTo>
                  <a:pt x="5222" y="2121"/>
                </a:lnTo>
                <a:lnTo>
                  <a:pt x="5222" y="2121"/>
                </a:lnTo>
                <a:lnTo>
                  <a:pt x="5222" y="2116"/>
                </a:lnTo>
                <a:lnTo>
                  <a:pt x="5222" y="2111"/>
                </a:lnTo>
                <a:lnTo>
                  <a:pt x="5222" y="2111"/>
                </a:lnTo>
                <a:lnTo>
                  <a:pt x="5222" y="2111"/>
                </a:lnTo>
                <a:lnTo>
                  <a:pt x="5222" y="2107"/>
                </a:lnTo>
                <a:lnTo>
                  <a:pt x="5222" y="2107"/>
                </a:lnTo>
                <a:lnTo>
                  <a:pt x="5218" y="2107"/>
                </a:lnTo>
                <a:lnTo>
                  <a:pt x="5218" y="2102"/>
                </a:lnTo>
                <a:lnTo>
                  <a:pt x="5218" y="2098"/>
                </a:lnTo>
                <a:lnTo>
                  <a:pt x="5218" y="2093"/>
                </a:lnTo>
                <a:lnTo>
                  <a:pt x="5218" y="2093"/>
                </a:lnTo>
                <a:lnTo>
                  <a:pt x="5218" y="2093"/>
                </a:lnTo>
                <a:lnTo>
                  <a:pt x="5213" y="2093"/>
                </a:lnTo>
                <a:lnTo>
                  <a:pt x="5213" y="2089"/>
                </a:lnTo>
                <a:lnTo>
                  <a:pt x="5209" y="2089"/>
                </a:lnTo>
                <a:lnTo>
                  <a:pt x="5209" y="2084"/>
                </a:lnTo>
                <a:lnTo>
                  <a:pt x="5209" y="2084"/>
                </a:lnTo>
                <a:lnTo>
                  <a:pt x="5209" y="2080"/>
                </a:lnTo>
                <a:lnTo>
                  <a:pt x="5209" y="2080"/>
                </a:lnTo>
                <a:lnTo>
                  <a:pt x="5209" y="2075"/>
                </a:lnTo>
                <a:lnTo>
                  <a:pt x="5213" y="2066"/>
                </a:lnTo>
                <a:lnTo>
                  <a:pt x="5213" y="2062"/>
                </a:lnTo>
                <a:lnTo>
                  <a:pt x="5213" y="2057"/>
                </a:lnTo>
                <a:lnTo>
                  <a:pt x="5213" y="2057"/>
                </a:lnTo>
                <a:lnTo>
                  <a:pt x="5213" y="2057"/>
                </a:lnTo>
                <a:lnTo>
                  <a:pt x="5213" y="2057"/>
                </a:lnTo>
                <a:lnTo>
                  <a:pt x="5213" y="2062"/>
                </a:lnTo>
                <a:lnTo>
                  <a:pt x="5213" y="2062"/>
                </a:lnTo>
                <a:lnTo>
                  <a:pt x="5209" y="2057"/>
                </a:lnTo>
                <a:lnTo>
                  <a:pt x="5209" y="2057"/>
                </a:lnTo>
                <a:lnTo>
                  <a:pt x="5209" y="2053"/>
                </a:lnTo>
                <a:lnTo>
                  <a:pt x="5209" y="2053"/>
                </a:lnTo>
                <a:lnTo>
                  <a:pt x="5209" y="2053"/>
                </a:lnTo>
                <a:lnTo>
                  <a:pt x="5204" y="2053"/>
                </a:lnTo>
                <a:lnTo>
                  <a:pt x="5204" y="2053"/>
                </a:lnTo>
                <a:lnTo>
                  <a:pt x="5204" y="2057"/>
                </a:lnTo>
                <a:lnTo>
                  <a:pt x="5204" y="2057"/>
                </a:lnTo>
                <a:lnTo>
                  <a:pt x="5204" y="2057"/>
                </a:lnTo>
                <a:lnTo>
                  <a:pt x="5200" y="2057"/>
                </a:lnTo>
                <a:lnTo>
                  <a:pt x="5200" y="2057"/>
                </a:lnTo>
                <a:lnTo>
                  <a:pt x="5200" y="2057"/>
                </a:lnTo>
                <a:lnTo>
                  <a:pt x="5200" y="2053"/>
                </a:lnTo>
                <a:lnTo>
                  <a:pt x="5200" y="2053"/>
                </a:lnTo>
                <a:lnTo>
                  <a:pt x="5200" y="2048"/>
                </a:lnTo>
                <a:lnTo>
                  <a:pt x="5200" y="2044"/>
                </a:lnTo>
                <a:lnTo>
                  <a:pt x="5204" y="2039"/>
                </a:lnTo>
                <a:lnTo>
                  <a:pt x="5200" y="2035"/>
                </a:lnTo>
                <a:lnTo>
                  <a:pt x="5200" y="2030"/>
                </a:lnTo>
                <a:lnTo>
                  <a:pt x="5200" y="2030"/>
                </a:lnTo>
                <a:lnTo>
                  <a:pt x="5200" y="2030"/>
                </a:lnTo>
                <a:lnTo>
                  <a:pt x="5200" y="2026"/>
                </a:lnTo>
                <a:lnTo>
                  <a:pt x="5200" y="2021"/>
                </a:lnTo>
                <a:lnTo>
                  <a:pt x="5200" y="2021"/>
                </a:lnTo>
                <a:lnTo>
                  <a:pt x="5195" y="2017"/>
                </a:lnTo>
                <a:lnTo>
                  <a:pt x="5200" y="2012"/>
                </a:lnTo>
                <a:lnTo>
                  <a:pt x="5200" y="2017"/>
                </a:lnTo>
                <a:lnTo>
                  <a:pt x="5200" y="2017"/>
                </a:lnTo>
                <a:lnTo>
                  <a:pt x="5200" y="2012"/>
                </a:lnTo>
                <a:lnTo>
                  <a:pt x="5200" y="2012"/>
                </a:lnTo>
                <a:lnTo>
                  <a:pt x="5200" y="2007"/>
                </a:lnTo>
                <a:lnTo>
                  <a:pt x="5200" y="2007"/>
                </a:lnTo>
                <a:lnTo>
                  <a:pt x="5195" y="2007"/>
                </a:lnTo>
                <a:lnTo>
                  <a:pt x="5195" y="2003"/>
                </a:lnTo>
                <a:lnTo>
                  <a:pt x="5191" y="2003"/>
                </a:lnTo>
                <a:lnTo>
                  <a:pt x="5191" y="2003"/>
                </a:lnTo>
                <a:lnTo>
                  <a:pt x="5191" y="2003"/>
                </a:lnTo>
                <a:lnTo>
                  <a:pt x="5191" y="1998"/>
                </a:lnTo>
                <a:lnTo>
                  <a:pt x="5186" y="1998"/>
                </a:lnTo>
                <a:lnTo>
                  <a:pt x="5186" y="1994"/>
                </a:lnTo>
                <a:lnTo>
                  <a:pt x="5186" y="1994"/>
                </a:lnTo>
                <a:lnTo>
                  <a:pt x="5186" y="1989"/>
                </a:lnTo>
                <a:lnTo>
                  <a:pt x="5186" y="1989"/>
                </a:lnTo>
                <a:lnTo>
                  <a:pt x="5182" y="1989"/>
                </a:lnTo>
                <a:lnTo>
                  <a:pt x="5182" y="1989"/>
                </a:lnTo>
                <a:lnTo>
                  <a:pt x="5182" y="1989"/>
                </a:lnTo>
                <a:lnTo>
                  <a:pt x="5182" y="1989"/>
                </a:lnTo>
                <a:lnTo>
                  <a:pt x="5177" y="1985"/>
                </a:lnTo>
                <a:lnTo>
                  <a:pt x="5177" y="1985"/>
                </a:lnTo>
                <a:lnTo>
                  <a:pt x="5173" y="1985"/>
                </a:lnTo>
                <a:lnTo>
                  <a:pt x="5173" y="1985"/>
                </a:lnTo>
                <a:lnTo>
                  <a:pt x="5173" y="1985"/>
                </a:lnTo>
                <a:lnTo>
                  <a:pt x="5173" y="1980"/>
                </a:lnTo>
                <a:lnTo>
                  <a:pt x="5168" y="1976"/>
                </a:lnTo>
                <a:lnTo>
                  <a:pt x="5173" y="1976"/>
                </a:lnTo>
                <a:lnTo>
                  <a:pt x="5173" y="1971"/>
                </a:lnTo>
                <a:lnTo>
                  <a:pt x="5173" y="1971"/>
                </a:lnTo>
                <a:lnTo>
                  <a:pt x="5168" y="1967"/>
                </a:lnTo>
                <a:lnTo>
                  <a:pt x="5168" y="1962"/>
                </a:lnTo>
                <a:lnTo>
                  <a:pt x="5173" y="1958"/>
                </a:lnTo>
                <a:lnTo>
                  <a:pt x="5177" y="1953"/>
                </a:lnTo>
                <a:lnTo>
                  <a:pt x="5177" y="1949"/>
                </a:lnTo>
                <a:lnTo>
                  <a:pt x="5177" y="1940"/>
                </a:lnTo>
                <a:lnTo>
                  <a:pt x="5177" y="1935"/>
                </a:lnTo>
                <a:lnTo>
                  <a:pt x="5173" y="1935"/>
                </a:lnTo>
                <a:lnTo>
                  <a:pt x="5173" y="1935"/>
                </a:lnTo>
                <a:lnTo>
                  <a:pt x="5173" y="1931"/>
                </a:lnTo>
                <a:lnTo>
                  <a:pt x="5173" y="1931"/>
                </a:lnTo>
                <a:lnTo>
                  <a:pt x="5173" y="1926"/>
                </a:lnTo>
                <a:lnTo>
                  <a:pt x="5173" y="1926"/>
                </a:lnTo>
                <a:lnTo>
                  <a:pt x="5173" y="1922"/>
                </a:lnTo>
                <a:lnTo>
                  <a:pt x="5173" y="1922"/>
                </a:lnTo>
                <a:lnTo>
                  <a:pt x="5173" y="1917"/>
                </a:lnTo>
                <a:lnTo>
                  <a:pt x="5173" y="1913"/>
                </a:lnTo>
                <a:lnTo>
                  <a:pt x="5173" y="1913"/>
                </a:lnTo>
                <a:lnTo>
                  <a:pt x="5173" y="1908"/>
                </a:lnTo>
                <a:lnTo>
                  <a:pt x="5173" y="1904"/>
                </a:lnTo>
                <a:lnTo>
                  <a:pt x="5177" y="1899"/>
                </a:lnTo>
                <a:lnTo>
                  <a:pt x="5177" y="1899"/>
                </a:lnTo>
                <a:lnTo>
                  <a:pt x="5177" y="1894"/>
                </a:lnTo>
                <a:lnTo>
                  <a:pt x="5177" y="1894"/>
                </a:lnTo>
                <a:lnTo>
                  <a:pt x="5177" y="1894"/>
                </a:lnTo>
                <a:lnTo>
                  <a:pt x="5173" y="1890"/>
                </a:lnTo>
                <a:lnTo>
                  <a:pt x="5173" y="1890"/>
                </a:lnTo>
                <a:lnTo>
                  <a:pt x="5168" y="1885"/>
                </a:lnTo>
                <a:lnTo>
                  <a:pt x="5168" y="1881"/>
                </a:lnTo>
                <a:lnTo>
                  <a:pt x="5168" y="1881"/>
                </a:lnTo>
                <a:lnTo>
                  <a:pt x="5164" y="1881"/>
                </a:lnTo>
                <a:lnTo>
                  <a:pt x="5164" y="1881"/>
                </a:lnTo>
                <a:lnTo>
                  <a:pt x="5159" y="1881"/>
                </a:lnTo>
                <a:lnTo>
                  <a:pt x="5155" y="1885"/>
                </a:lnTo>
                <a:lnTo>
                  <a:pt x="5155" y="1881"/>
                </a:lnTo>
                <a:lnTo>
                  <a:pt x="5155" y="1881"/>
                </a:lnTo>
                <a:lnTo>
                  <a:pt x="5155" y="1876"/>
                </a:lnTo>
                <a:lnTo>
                  <a:pt x="5155" y="1872"/>
                </a:lnTo>
                <a:lnTo>
                  <a:pt x="5155" y="1872"/>
                </a:lnTo>
                <a:lnTo>
                  <a:pt x="5155" y="1867"/>
                </a:lnTo>
                <a:lnTo>
                  <a:pt x="5155" y="1863"/>
                </a:lnTo>
                <a:lnTo>
                  <a:pt x="5155" y="1858"/>
                </a:lnTo>
                <a:lnTo>
                  <a:pt x="5155" y="1854"/>
                </a:lnTo>
                <a:lnTo>
                  <a:pt x="5155" y="1849"/>
                </a:lnTo>
                <a:lnTo>
                  <a:pt x="5155" y="1845"/>
                </a:lnTo>
                <a:lnTo>
                  <a:pt x="5155" y="1845"/>
                </a:lnTo>
                <a:lnTo>
                  <a:pt x="5155" y="1840"/>
                </a:lnTo>
                <a:lnTo>
                  <a:pt x="5155" y="1840"/>
                </a:lnTo>
                <a:lnTo>
                  <a:pt x="5155" y="1840"/>
                </a:lnTo>
                <a:lnTo>
                  <a:pt x="5155" y="1836"/>
                </a:lnTo>
                <a:lnTo>
                  <a:pt x="5155" y="1836"/>
                </a:lnTo>
                <a:lnTo>
                  <a:pt x="5155" y="1836"/>
                </a:lnTo>
                <a:lnTo>
                  <a:pt x="5155" y="1831"/>
                </a:lnTo>
                <a:lnTo>
                  <a:pt x="5155" y="1831"/>
                </a:lnTo>
                <a:lnTo>
                  <a:pt x="5155" y="1831"/>
                </a:lnTo>
                <a:lnTo>
                  <a:pt x="5150" y="1831"/>
                </a:lnTo>
                <a:lnTo>
                  <a:pt x="5150" y="1827"/>
                </a:lnTo>
                <a:lnTo>
                  <a:pt x="5150" y="1827"/>
                </a:lnTo>
                <a:lnTo>
                  <a:pt x="5150" y="1822"/>
                </a:lnTo>
                <a:lnTo>
                  <a:pt x="5150" y="1818"/>
                </a:lnTo>
                <a:lnTo>
                  <a:pt x="5150" y="1818"/>
                </a:lnTo>
                <a:lnTo>
                  <a:pt x="5150" y="1813"/>
                </a:lnTo>
                <a:lnTo>
                  <a:pt x="5150" y="1813"/>
                </a:lnTo>
                <a:lnTo>
                  <a:pt x="5150" y="1809"/>
                </a:lnTo>
                <a:lnTo>
                  <a:pt x="5150" y="1809"/>
                </a:lnTo>
                <a:lnTo>
                  <a:pt x="5150" y="1804"/>
                </a:lnTo>
                <a:lnTo>
                  <a:pt x="5150" y="1804"/>
                </a:lnTo>
                <a:lnTo>
                  <a:pt x="5150" y="1804"/>
                </a:lnTo>
                <a:lnTo>
                  <a:pt x="5146" y="1804"/>
                </a:lnTo>
                <a:lnTo>
                  <a:pt x="5146" y="1804"/>
                </a:lnTo>
                <a:lnTo>
                  <a:pt x="5146" y="1809"/>
                </a:lnTo>
                <a:lnTo>
                  <a:pt x="5141" y="1809"/>
                </a:lnTo>
                <a:lnTo>
                  <a:pt x="5141" y="1813"/>
                </a:lnTo>
                <a:lnTo>
                  <a:pt x="5137" y="1822"/>
                </a:lnTo>
                <a:lnTo>
                  <a:pt x="5132" y="1827"/>
                </a:lnTo>
                <a:lnTo>
                  <a:pt x="5132" y="1831"/>
                </a:lnTo>
                <a:lnTo>
                  <a:pt x="5132" y="1831"/>
                </a:lnTo>
                <a:lnTo>
                  <a:pt x="5132" y="1831"/>
                </a:lnTo>
                <a:lnTo>
                  <a:pt x="5132" y="1831"/>
                </a:lnTo>
                <a:lnTo>
                  <a:pt x="5132" y="1831"/>
                </a:lnTo>
                <a:lnTo>
                  <a:pt x="5128" y="1836"/>
                </a:lnTo>
                <a:lnTo>
                  <a:pt x="5128" y="1840"/>
                </a:lnTo>
                <a:lnTo>
                  <a:pt x="5128" y="1840"/>
                </a:lnTo>
                <a:lnTo>
                  <a:pt x="5128" y="1840"/>
                </a:lnTo>
                <a:lnTo>
                  <a:pt x="5128" y="1840"/>
                </a:lnTo>
                <a:lnTo>
                  <a:pt x="5132" y="1845"/>
                </a:lnTo>
                <a:lnTo>
                  <a:pt x="5132" y="1845"/>
                </a:lnTo>
                <a:lnTo>
                  <a:pt x="5132" y="1845"/>
                </a:lnTo>
                <a:lnTo>
                  <a:pt x="5132" y="1849"/>
                </a:lnTo>
                <a:lnTo>
                  <a:pt x="5128" y="1845"/>
                </a:lnTo>
                <a:lnTo>
                  <a:pt x="5128" y="1845"/>
                </a:lnTo>
                <a:lnTo>
                  <a:pt x="5128" y="1849"/>
                </a:lnTo>
                <a:lnTo>
                  <a:pt x="5123" y="1849"/>
                </a:lnTo>
                <a:lnTo>
                  <a:pt x="5123" y="1858"/>
                </a:lnTo>
                <a:lnTo>
                  <a:pt x="5123" y="1858"/>
                </a:lnTo>
                <a:lnTo>
                  <a:pt x="5119" y="1863"/>
                </a:lnTo>
                <a:lnTo>
                  <a:pt x="5119" y="1867"/>
                </a:lnTo>
                <a:lnTo>
                  <a:pt x="5119" y="1872"/>
                </a:lnTo>
                <a:lnTo>
                  <a:pt x="5119" y="1872"/>
                </a:lnTo>
                <a:lnTo>
                  <a:pt x="5119" y="1876"/>
                </a:lnTo>
                <a:lnTo>
                  <a:pt x="5119" y="1881"/>
                </a:lnTo>
                <a:lnTo>
                  <a:pt x="5114" y="1881"/>
                </a:lnTo>
                <a:lnTo>
                  <a:pt x="5114" y="1890"/>
                </a:lnTo>
                <a:lnTo>
                  <a:pt x="5114" y="1894"/>
                </a:lnTo>
                <a:lnTo>
                  <a:pt x="5114" y="1899"/>
                </a:lnTo>
                <a:lnTo>
                  <a:pt x="5109" y="1908"/>
                </a:lnTo>
                <a:lnTo>
                  <a:pt x="5105" y="1913"/>
                </a:lnTo>
                <a:lnTo>
                  <a:pt x="5105" y="1917"/>
                </a:lnTo>
                <a:lnTo>
                  <a:pt x="5105" y="1917"/>
                </a:lnTo>
                <a:lnTo>
                  <a:pt x="5100" y="1926"/>
                </a:lnTo>
                <a:lnTo>
                  <a:pt x="5100" y="1926"/>
                </a:lnTo>
                <a:lnTo>
                  <a:pt x="5091" y="1935"/>
                </a:lnTo>
                <a:lnTo>
                  <a:pt x="5091" y="1940"/>
                </a:lnTo>
                <a:lnTo>
                  <a:pt x="5087" y="1944"/>
                </a:lnTo>
                <a:lnTo>
                  <a:pt x="5082" y="1944"/>
                </a:lnTo>
                <a:lnTo>
                  <a:pt x="5082" y="1949"/>
                </a:lnTo>
                <a:lnTo>
                  <a:pt x="5073" y="1949"/>
                </a:lnTo>
                <a:lnTo>
                  <a:pt x="5073" y="1949"/>
                </a:lnTo>
                <a:lnTo>
                  <a:pt x="5069" y="1949"/>
                </a:lnTo>
                <a:lnTo>
                  <a:pt x="5069" y="1949"/>
                </a:lnTo>
                <a:lnTo>
                  <a:pt x="5069" y="1944"/>
                </a:lnTo>
                <a:lnTo>
                  <a:pt x="5064" y="1940"/>
                </a:lnTo>
                <a:lnTo>
                  <a:pt x="5060" y="1940"/>
                </a:lnTo>
                <a:lnTo>
                  <a:pt x="5060" y="1935"/>
                </a:lnTo>
                <a:lnTo>
                  <a:pt x="5060" y="1935"/>
                </a:lnTo>
                <a:lnTo>
                  <a:pt x="5060" y="1935"/>
                </a:lnTo>
                <a:lnTo>
                  <a:pt x="5060" y="1931"/>
                </a:lnTo>
                <a:lnTo>
                  <a:pt x="5055" y="1931"/>
                </a:lnTo>
                <a:lnTo>
                  <a:pt x="5055" y="1931"/>
                </a:lnTo>
                <a:lnTo>
                  <a:pt x="5051" y="1931"/>
                </a:lnTo>
                <a:lnTo>
                  <a:pt x="5046" y="1926"/>
                </a:lnTo>
                <a:lnTo>
                  <a:pt x="5046" y="1926"/>
                </a:lnTo>
                <a:lnTo>
                  <a:pt x="5042" y="1922"/>
                </a:lnTo>
                <a:lnTo>
                  <a:pt x="5042" y="1917"/>
                </a:lnTo>
                <a:lnTo>
                  <a:pt x="5037" y="1917"/>
                </a:lnTo>
                <a:lnTo>
                  <a:pt x="5033" y="1913"/>
                </a:lnTo>
                <a:lnTo>
                  <a:pt x="5033" y="1913"/>
                </a:lnTo>
                <a:lnTo>
                  <a:pt x="5033" y="1908"/>
                </a:lnTo>
                <a:lnTo>
                  <a:pt x="5033" y="1908"/>
                </a:lnTo>
                <a:lnTo>
                  <a:pt x="5028" y="1908"/>
                </a:lnTo>
                <a:lnTo>
                  <a:pt x="5028" y="1908"/>
                </a:lnTo>
                <a:lnTo>
                  <a:pt x="5024" y="1908"/>
                </a:lnTo>
                <a:lnTo>
                  <a:pt x="5028" y="1908"/>
                </a:lnTo>
                <a:lnTo>
                  <a:pt x="5028" y="1908"/>
                </a:lnTo>
                <a:lnTo>
                  <a:pt x="5028" y="1904"/>
                </a:lnTo>
                <a:lnTo>
                  <a:pt x="5028" y="1904"/>
                </a:lnTo>
                <a:lnTo>
                  <a:pt x="5024" y="1904"/>
                </a:lnTo>
                <a:lnTo>
                  <a:pt x="5024" y="1904"/>
                </a:lnTo>
                <a:lnTo>
                  <a:pt x="5024" y="1904"/>
                </a:lnTo>
                <a:lnTo>
                  <a:pt x="5024" y="1904"/>
                </a:lnTo>
                <a:lnTo>
                  <a:pt x="5019" y="1904"/>
                </a:lnTo>
                <a:lnTo>
                  <a:pt x="5019" y="1899"/>
                </a:lnTo>
                <a:lnTo>
                  <a:pt x="5019" y="1899"/>
                </a:lnTo>
                <a:lnTo>
                  <a:pt x="5015" y="1894"/>
                </a:lnTo>
                <a:lnTo>
                  <a:pt x="5015" y="1894"/>
                </a:lnTo>
                <a:lnTo>
                  <a:pt x="5010" y="1890"/>
                </a:lnTo>
                <a:lnTo>
                  <a:pt x="5010" y="1890"/>
                </a:lnTo>
                <a:lnTo>
                  <a:pt x="5010" y="1885"/>
                </a:lnTo>
                <a:lnTo>
                  <a:pt x="5010" y="1885"/>
                </a:lnTo>
                <a:lnTo>
                  <a:pt x="5010" y="1881"/>
                </a:lnTo>
                <a:lnTo>
                  <a:pt x="5010" y="1881"/>
                </a:lnTo>
                <a:lnTo>
                  <a:pt x="5019" y="1876"/>
                </a:lnTo>
                <a:lnTo>
                  <a:pt x="5019" y="1872"/>
                </a:lnTo>
                <a:lnTo>
                  <a:pt x="5019" y="1872"/>
                </a:lnTo>
                <a:lnTo>
                  <a:pt x="5024" y="1867"/>
                </a:lnTo>
                <a:lnTo>
                  <a:pt x="5024" y="1867"/>
                </a:lnTo>
                <a:lnTo>
                  <a:pt x="5024" y="1863"/>
                </a:lnTo>
                <a:lnTo>
                  <a:pt x="5024" y="1854"/>
                </a:lnTo>
                <a:lnTo>
                  <a:pt x="5028" y="1854"/>
                </a:lnTo>
                <a:lnTo>
                  <a:pt x="5033" y="1854"/>
                </a:lnTo>
                <a:lnTo>
                  <a:pt x="5033" y="1849"/>
                </a:lnTo>
                <a:lnTo>
                  <a:pt x="5033" y="1854"/>
                </a:lnTo>
                <a:lnTo>
                  <a:pt x="5033" y="1854"/>
                </a:lnTo>
                <a:lnTo>
                  <a:pt x="5033" y="1854"/>
                </a:lnTo>
                <a:lnTo>
                  <a:pt x="5037" y="1849"/>
                </a:lnTo>
                <a:lnTo>
                  <a:pt x="5037" y="1845"/>
                </a:lnTo>
                <a:lnTo>
                  <a:pt x="5037" y="1845"/>
                </a:lnTo>
                <a:lnTo>
                  <a:pt x="5037" y="1845"/>
                </a:lnTo>
                <a:lnTo>
                  <a:pt x="5046" y="1836"/>
                </a:lnTo>
                <a:lnTo>
                  <a:pt x="5046" y="1831"/>
                </a:lnTo>
                <a:lnTo>
                  <a:pt x="5046" y="1831"/>
                </a:lnTo>
                <a:lnTo>
                  <a:pt x="5042" y="1831"/>
                </a:lnTo>
                <a:lnTo>
                  <a:pt x="5042" y="1831"/>
                </a:lnTo>
                <a:lnTo>
                  <a:pt x="5042" y="1827"/>
                </a:lnTo>
                <a:lnTo>
                  <a:pt x="5037" y="1827"/>
                </a:lnTo>
                <a:lnTo>
                  <a:pt x="5037" y="1831"/>
                </a:lnTo>
                <a:lnTo>
                  <a:pt x="5037" y="1831"/>
                </a:lnTo>
                <a:lnTo>
                  <a:pt x="5037" y="1831"/>
                </a:lnTo>
                <a:lnTo>
                  <a:pt x="5037" y="1836"/>
                </a:lnTo>
                <a:lnTo>
                  <a:pt x="5033" y="1836"/>
                </a:lnTo>
                <a:lnTo>
                  <a:pt x="5033" y="1836"/>
                </a:lnTo>
                <a:lnTo>
                  <a:pt x="5033" y="1836"/>
                </a:lnTo>
                <a:lnTo>
                  <a:pt x="5033" y="1836"/>
                </a:lnTo>
                <a:lnTo>
                  <a:pt x="5033" y="1831"/>
                </a:lnTo>
                <a:lnTo>
                  <a:pt x="5028" y="1831"/>
                </a:lnTo>
                <a:lnTo>
                  <a:pt x="5028" y="1831"/>
                </a:lnTo>
                <a:lnTo>
                  <a:pt x="5028" y="1831"/>
                </a:lnTo>
                <a:lnTo>
                  <a:pt x="5028" y="1831"/>
                </a:lnTo>
                <a:lnTo>
                  <a:pt x="5024" y="1831"/>
                </a:lnTo>
                <a:lnTo>
                  <a:pt x="5024" y="1831"/>
                </a:lnTo>
                <a:lnTo>
                  <a:pt x="5028" y="1827"/>
                </a:lnTo>
                <a:lnTo>
                  <a:pt x="5028" y="1827"/>
                </a:lnTo>
                <a:lnTo>
                  <a:pt x="5028" y="1827"/>
                </a:lnTo>
                <a:lnTo>
                  <a:pt x="5028" y="1827"/>
                </a:lnTo>
                <a:lnTo>
                  <a:pt x="5028" y="1827"/>
                </a:lnTo>
                <a:lnTo>
                  <a:pt x="5033" y="1822"/>
                </a:lnTo>
                <a:lnTo>
                  <a:pt x="5028" y="1822"/>
                </a:lnTo>
                <a:lnTo>
                  <a:pt x="5028" y="1827"/>
                </a:lnTo>
                <a:lnTo>
                  <a:pt x="5028" y="1827"/>
                </a:lnTo>
                <a:lnTo>
                  <a:pt x="5024" y="1827"/>
                </a:lnTo>
                <a:lnTo>
                  <a:pt x="5019" y="1831"/>
                </a:lnTo>
                <a:lnTo>
                  <a:pt x="5019" y="1831"/>
                </a:lnTo>
                <a:lnTo>
                  <a:pt x="5015" y="1831"/>
                </a:lnTo>
                <a:lnTo>
                  <a:pt x="5010" y="1831"/>
                </a:lnTo>
                <a:lnTo>
                  <a:pt x="5010" y="1827"/>
                </a:lnTo>
                <a:lnTo>
                  <a:pt x="5010" y="1827"/>
                </a:lnTo>
                <a:lnTo>
                  <a:pt x="5006" y="1827"/>
                </a:lnTo>
                <a:lnTo>
                  <a:pt x="5006" y="1827"/>
                </a:lnTo>
                <a:lnTo>
                  <a:pt x="5001" y="1827"/>
                </a:lnTo>
                <a:lnTo>
                  <a:pt x="5001" y="1827"/>
                </a:lnTo>
                <a:lnTo>
                  <a:pt x="5001" y="1827"/>
                </a:lnTo>
                <a:lnTo>
                  <a:pt x="4997" y="1822"/>
                </a:lnTo>
                <a:lnTo>
                  <a:pt x="4992" y="1822"/>
                </a:lnTo>
                <a:lnTo>
                  <a:pt x="4987" y="1822"/>
                </a:lnTo>
                <a:lnTo>
                  <a:pt x="4987" y="1822"/>
                </a:lnTo>
                <a:lnTo>
                  <a:pt x="4987" y="1822"/>
                </a:lnTo>
                <a:lnTo>
                  <a:pt x="4983" y="1822"/>
                </a:lnTo>
                <a:lnTo>
                  <a:pt x="4983" y="1818"/>
                </a:lnTo>
                <a:lnTo>
                  <a:pt x="4983" y="1813"/>
                </a:lnTo>
                <a:lnTo>
                  <a:pt x="4983" y="1813"/>
                </a:lnTo>
                <a:lnTo>
                  <a:pt x="4978" y="1813"/>
                </a:lnTo>
                <a:lnTo>
                  <a:pt x="4978" y="1813"/>
                </a:lnTo>
                <a:lnTo>
                  <a:pt x="4974" y="1818"/>
                </a:lnTo>
                <a:lnTo>
                  <a:pt x="4974" y="1813"/>
                </a:lnTo>
                <a:lnTo>
                  <a:pt x="4969" y="1809"/>
                </a:lnTo>
                <a:lnTo>
                  <a:pt x="4969" y="1809"/>
                </a:lnTo>
                <a:lnTo>
                  <a:pt x="4969" y="1809"/>
                </a:lnTo>
                <a:lnTo>
                  <a:pt x="4969" y="1813"/>
                </a:lnTo>
                <a:lnTo>
                  <a:pt x="4969" y="1813"/>
                </a:lnTo>
                <a:lnTo>
                  <a:pt x="4965" y="1809"/>
                </a:lnTo>
                <a:lnTo>
                  <a:pt x="4965" y="1809"/>
                </a:lnTo>
                <a:lnTo>
                  <a:pt x="4965" y="1809"/>
                </a:lnTo>
                <a:lnTo>
                  <a:pt x="4960" y="1809"/>
                </a:lnTo>
                <a:lnTo>
                  <a:pt x="4960" y="1813"/>
                </a:lnTo>
                <a:lnTo>
                  <a:pt x="4965" y="1813"/>
                </a:lnTo>
                <a:lnTo>
                  <a:pt x="4965" y="1813"/>
                </a:lnTo>
                <a:lnTo>
                  <a:pt x="4965" y="1813"/>
                </a:lnTo>
                <a:lnTo>
                  <a:pt x="4969" y="1813"/>
                </a:lnTo>
                <a:lnTo>
                  <a:pt x="4974" y="1813"/>
                </a:lnTo>
                <a:lnTo>
                  <a:pt x="4974" y="1818"/>
                </a:lnTo>
                <a:lnTo>
                  <a:pt x="4974" y="1822"/>
                </a:lnTo>
                <a:lnTo>
                  <a:pt x="4974" y="1822"/>
                </a:lnTo>
                <a:lnTo>
                  <a:pt x="4974" y="1827"/>
                </a:lnTo>
                <a:lnTo>
                  <a:pt x="4974" y="1827"/>
                </a:lnTo>
                <a:lnTo>
                  <a:pt x="4974" y="1827"/>
                </a:lnTo>
                <a:lnTo>
                  <a:pt x="4974" y="1827"/>
                </a:lnTo>
                <a:lnTo>
                  <a:pt x="4974" y="1827"/>
                </a:lnTo>
                <a:lnTo>
                  <a:pt x="4969" y="1827"/>
                </a:lnTo>
                <a:lnTo>
                  <a:pt x="4969" y="1831"/>
                </a:lnTo>
                <a:lnTo>
                  <a:pt x="4969" y="1831"/>
                </a:lnTo>
                <a:lnTo>
                  <a:pt x="4969" y="1831"/>
                </a:lnTo>
                <a:lnTo>
                  <a:pt x="4965" y="1831"/>
                </a:lnTo>
                <a:lnTo>
                  <a:pt x="4965" y="1831"/>
                </a:lnTo>
                <a:lnTo>
                  <a:pt x="4960" y="1831"/>
                </a:lnTo>
                <a:lnTo>
                  <a:pt x="4960" y="1831"/>
                </a:lnTo>
                <a:lnTo>
                  <a:pt x="4960" y="1831"/>
                </a:lnTo>
                <a:lnTo>
                  <a:pt x="4956" y="1831"/>
                </a:lnTo>
                <a:lnTo>
                  <a:pt x="4951" y="1831"/>
                </a:lnTo>
                <a:lnTo>
                  <a:pt x="4951" y="1831"/>
                </a:lnTo>
                <a:lnTo>
                  <a:pt x="4951" y="1827"/>
                </a:lnTo>
                <a:lnTo>
                  <a:pt x="4951" y="1827"/>
                </a:lnTo>
                <a:lnTo>
                  <a:pt x="4951" y="1827"/>
                </a:lnTo>
                <a:lnTo>
                  <a:pt x="4947" y="1827"/>
                </a:lnTo>
                <a:lnTo>
                  <a:pt x="4947" y="1831"/>
                </a:lnTo>
                <a:lnTo>
                  <a:pt x="4947" y="1831"/>
                </a:lnTo>
                <a:lnTo>
                  <a:pt x="4947" y="1831"/>
                </a:lnTo>
                <a:lnTo>
                  <a:pt x="4942" y="1831"/>
                </a:lnTo>
                <a:lnTo>
                  <a:pt x="4942" y="1831"/>
                </a:lnTo>
                <a:lnTo>
                  <a:pt x="4942" y="1831"/>
                </a:lnTo>
                <a:lnTo>
                  <a:pt x="4942" y="1836"/>
                </a:lnTo>
                <a:lnTo>
                  <a:pt x="4942" y="1836"/>
                </a:lnTo>
                <a:lnTo>
                  <a:pt x="4942" y="1836"/>
                </a:lnTo>
                <a:lnTo>
                  <a:pt x="4938" y="1836"/>
                </a:lnTo>
                <a:lnTo>
                  <a:pt x="4938" y="1836"/>
                </a:lnTo>
                <a:lnTo>
                  <a:pt x="4938" y="1831"/>
                </a:lnTo>
                <a:lnTo>
                  <a:pt x="4938" y="1836"/>
                </a:lnTo>
                <a:lnTo>
                  <a:pt x="4938" y="1836"/>
                </a:lnTo>
                <a:lnTo>
                  <a:pt x="4938" y="1840"/>
                </a:lnTo>
                <a:lnTo>
                  <a:pt x="4933" y="1840"/>
                </a:lnTo>
                <a:lnTo>
                  <a:pt x="4933" y="1840"/>
                </a:lnTo>
                <a:lnTo>
                  <a:pt x="4933" y="1840"/>
                </a:lnTo>
                <a:lnTo>
                  <a:pt x="4929" y="1845"/>
                </a:lnTo>
                <a:lnTo>
                  <a:pt x="4929" y="1845"/>
                </a:lnTo>
                <a:lnTo>
                  <a:pt x="4929" y="1845"/>
                </a:lnTo>
                <a:lnTo>
                  <a:pt x="4924" y="1849"/>
                </a:lnTo>
                <a:lnTo>
                  <a:pt x="4929" y="1854"/>
                </a:lnTo>
                <a:lnTo>
                  <a:pt x="4924" y="1854"/>
                </a:lnTo>
                <a:lnTo>
                  <a:pt x="4924" y="1854"/>
                </a:lnTo>
                <a:lnTo>
                  <a:pt x="4924" y="1854"/>
                </a:lnTo>
                <a:lnTo>
                  <a:pt x="4920" y="1854"/>
                </a:lnTo>
                <a:lnTo>
                  <a:pt x="4920" y="1858"/>
                </a:lnTo>
                <a:lnTo>
                  <a:pt x="4920" y="1858"/>
                </a:lnTo>
                <a:lnTo>
                  <a:pt x="4920" y="1858"/>
                </a:lnTo>
                <a:lnTo>
                  <a:pt x="4915" y="1863"/>
                </a:lnTo>
                <a:lnTo>
                  <a:pt x="4915" y="1863"/>
                </a:lnTo>
                <a:lnTo>
                  <a:pt x="4915" y="1867"/>
                </a:lnTo>
                <a:lnTo>
                  <a:pt x="4915" y="1867"/>
                </a:lnTo>
                <a:lnTo>
                  <a:pt x="4911" y="1872"/>
                </a:lnTo>
                <a:lnTo>
                  <a:pt x="4906" y="1872"/>
                </a:lnTo>
                <a:lnTo>
                  <a:pt x="4911" y="1876"/>
                </a:lnTo>
                <a:lnTo>
                  <a:pt x="4911" y="1876"/>
                </a:lnTo>
                <a:lnTo>
                  <a:pt x="4911" y="1876"/>
                </a:lnTo>
                <a:lnTo>
                  <a:pt x="4911" y="1876"/>
                </a:lnTo>
                <a:lnTo>
                  <a:pt x="4911" y="1881"/>
                </a:lnTo>
                <a:lnTo>
                  <a:pt x="4911" y="1881"/>
                </a:lnTo>
                <a:lnTo>
                  <a:pt x="4911" y="1881"/>
                </a:lnTo>
                <a:lnTo>
                  <a:pt x="4915" y="1881"/>
                </a:lnTo>
                <a:lnTo>
                  <a:pt x="4915" y="1881"/>
                </a:lnTo>
                <a:lnTo>
                  <a:pt x="4911" y="1885"/>
                </a:lnTo>
                <a:lnTo>
                  <a:pt x="4911" y="1885"/>
                </a:lnTo>
                <a:lnTo>
                  <a:pt x="4911" y="1885"/>
                </a:lnTo>
                <a:lnTo>
                  <a:pt x="4911" y="1885"/>
                </a:lnTo>
                <a:lnTo>
                  <a:pt x="4911" y="1890"/>
                </a:lnTo>
                <a:lnTo>
                  <a:pt x="4911" y="1890"/>
                </a:lnTo>
                <a:lnTo>
                  <a:pt x="4906" y="1890"/>
                </a:lnTo>
                <a:lnTo>
                  <a:pt x="4906" y="1885"/>
                </a:lnTo>
                <a:lnTo>
                  <a:pt x="4906" y="1885"/>
                </a:lnTo>
                <a:lnTo>
                  <a:pt x="4906" y="1885"/>
                </a:lnTo>
                <a:lnTo>
                  <a:pt x="4902" y="1885"/>
                </a:lnTo>
                <a:lnTo>
                  <a:pt x="4902" y="1885"/>
                </a:lnTo>
                <a:lnTo>
                  <a:pt x="4902" y="1890"/>
                </a:lnTo>
                <a:lnTo>
                  <a:pt x="4902" y="1890"/>
                </a:lnTo>
                <a:lnTo>
                  <a:pt x="4902" y="1890"/>
                </a:lnTo>
                <a:lnTo>
                  <a:pt x="4902" y="1885"/>
                </a:lnTo>
                <a:lnTo>
                  <a:pt x="4902" y="1885"/>
                </a:lnTo>
                <a:lnTo>
                  <a:pt x="4893" y="1881"/>
                </a:lnTo>
                <a:lnTo>
                  <a:pt x="4893" y="1881"/>
                </a:lnTo>
                <a:lnTo>
                  <a:pt x="4893" y="1881"/>
                </a:lnTo>
                <a:lnTo>
                  <a:pt x="4888" y="1881"/>
                </a:lnTo>
                <a:lnTo>
                  <a:pt x="4888" y="1881"/>
                </a:lnTo>
                <a:lnTo>
                  <a:pt x="4888" y="1885"/>
                </a:lnTo>
                <a:lnTo>
                  <a:pt x="4888" y="1885"/>
                </a:lnTo>
                <a:lnTo>
                  <a:pt x="4884" y="1885"/>
                </a:lnTo>
                <a:lnTo>
                  <a:pt x="4884" y="1885"/>
                </a:lnTo>
                <a:lnTo>
                  <a:pt x="4884" y="1885"/>
                </a:lnTo>
                <a:lnTo>
                  <a:pt x="4884" y="1890"/>
                </a:lnTo>
                <a:lnTo>
                  <a:pt x="4884" y="1890"/>
                </a:lnTo>
                <a:lnTo>
                  <a:pt x="4884" y="1890"/>
                </a:lnTo>
                <a:lnTo>
                  <a:pt x="4884" y="1890"/>
                </a:lnTo>
                <a:lnTo>
                  <a:pt x="4884" y="1890"/>
                </a:lnTo>
                <a:lnTo>
                  <a:pt x="4884" y="1890"/>
                </a:lnTo>
                <a:lnTo>
                  <a:pt x="4879" y="1894"/>
                </a:lnTo>
                <a:lnTo>
                  <a:pt x="4884" y="1885"/>
                </a:lnTo>
                <a:lnTo>
                  <a:pt x="4884" y="1885"/>
                </a:lnTo>
                <a:lnTo>
                  <a:pt x="4884" y="1881"/>
                </a:lnTo>
                <a:lnTo>
                  <a:pt x="4888" y="1881"/>
                </a:lnTo>
                <a:lnTo>
                  <a:pt x="4888" y="1881"/>
                </a:lnTo>
                <a:lnTo>
                  <a:pt x="4884" y="1876"/>
                </a:lnTo>
                <a:lnTo>
                  <a:pt x="4879" y="1872"/>
                </a:lnTo>
                <a:lnTo>
                  <a:pt x="4879" y="1867"/>
                </a:lnTo>
                <a:lnTo>
                  <a:pt x="4879" y="1867"/>
                </a:lnTo>
                <a:lnTo>
                  <a:pt x="4875" y="1867"/>
                </a:lnTo>
                <a:lnTo>
                  <a:pt x="4875" y="1863"/>
                </a:lnTo>
                <a:lnTo>
                  <a:pt x="4870" y="1863"/>
                </a:lnTo>
                <a:lnTo>
                  <a:pt x="4870" y="1858"/>
                </a:lnTo>
                <a:lnTo>
                  <a:pt x="4870" y="1858"/>
                </a:lnTo>
                <a:lnTo>
                  <a:pt x="4866" y="1858"/>
                </a:lnTo>
                <a:lnTo>
                  <a:pt x="4866" y="1863"/>
                </a:lnTo>
                <a:lnTo>
                  <a:pt x="4866" y="1863"/>
                </a:lnTo>
                <a:lnTo>
                  <a:pt x="4861" y="1867"/>
                </a:lnTo>
                <a:lnTo>
                  <a:pt x="4861" y="1867"/>
                </a:lnTo>
                <a:lnTo>
                  <a:pt x="4861" y="1867"/>
                </a:lnTo>
                <a:lnTo>
                  <a:pt x="4856" y="1863"/>
                </a:lnTo>
                <a:lnTo>
                  <a:pt x="4856" y="1867"/>
                </a:lnTo>
                <a:lnTo>
                  <a:pt x="4856" y="1867"/>
                </a:lnTo>
                <a:lnTo>
                  <a:pt x="4856" y="1867"/>
                </a:lnTo>
                <a:lnTo>
                  <a:pt x="4856" y="1867"/>
                </a:lnTo>
                <a:lnTo>
                  <a:pt x="4856" y="1863"/>
                </a:lnTo>
                <a:lnTo>
                  <a:pt x="4852" y="1863"/>
                </a:lnTo>
                <a:lnTo>
                  <a:pt x="4852" y="1863"/>
                </a:lnTo>
                <a:lnTo>
                  <a:pt x="4852" y="1867"/>
                </a:lnTo>
                <a:lnTo>
                  <a:pt x="4852" y="1867"/>
                </a:lnTo>
                <a:lnTo>
                  <a:pt x="4852" y="1867"/>
                </a:lnTo>
                <a:lnTo>
                  <a:pt x="4852" y="1867"/>
                </a:lnTo>
                <a:lnTo>
                  <a:pt x="4852" y="1872"/>
                </a:lnTo>
                <a:lnTo>
                  <a:pt x="4852" y="1872"/>
                </a:lnTo>
                <a:lnTo>
                  <a:pt x="4852" y="1872"/>
                </a:lnTo>
                <a:lnTo>
                  <a:pt x="4847" y="1876"/>
                </a:lnTo>
                <a:lnTo>
                  <a:pt x="4847" y="1876"/>
                </a:lnTo>
                <a:lnTo>
                  <a:pt x="4847" y="1876"/>
                </a:lnTo>
                <a:lnTo>
                  <a:pt x="4847" y="1876"/>
                </a:lnTo>
                <a:lnTo>
                  <a:pt x="4847" y="1872"/>
                </a:lnTo>
                <a:lnTo>
                  <a:pt x="4843" y="1872"/>
                </a:lnTo>
                <a:lnTo>
                  <a:pt x="4843" y="1872"/>
                </a:lnTo>
                <a:lnTo>
                  <a:pt x="4843" y="1876"/>
                </a:lnTo>
                <a:lnTo>
                  <a:pt x="4843" y="1876"/>
                </a:lnTo>
                <a:lnTo>
                  <a:pt x="4843" y="1872"/>
                </a:lnTo>
                <a:lnTo>
                  <a:pt x="4843" y="1872"/>
                </a:lnTo>
                <a:lnTo>
                  <a:pt x="4847" y="1872"/>
                </a:lnTo>
                <a:lnTo>
                  <a:pt x="4843" y="1867"/>
                </a:lnTo>
                <a:lnTo>
                  <a:pt x="4843" y="1867"/>
                </a:lnTo>
                <a:lnTo>
                  <a:pt x="4843" y="1872"/>
                </a:lnTo>
                <a:lnTo>
                  <a:pt x="4843" y="1872"/>
                </a:lnTo>
                <a:lnTo>
                  <a:pt x="4843" y="1872"/>
                </a:lnTo>
                <a:lnTo>
                  <a:pt x="4838" y="1876"/>
                </a:lnTo>
                <a:lnTo>
                  <a:pt x="4838" y="1876"/>
                </a:lnTo>
                <a:lnTo>
                  <a:pt x="4838" y="1876"/>
                </a:lnTo>
                <a:lnTo>
                  <a:pt x="4838" y="1876"/>
                </a:lnTo>
                <a:lnTo>
                  <a:pt x="4834" y="1876"/>
                </a:lnTo>
                <a:lnTo>
                  <a:pt x="4834" y="1881"/>
                </a:lnTo>
                <a:lnTo>
                  <a:pt x="4834" y="1881"/>
                </a:lnTo>
                <a:lnTo>
                  <a:pt x="4834" y="1881"/>
                </a:lnTo>
                <a:lnTo>
                  <a:pt x="4838" y="1885"/>
                </a:lnTo>
                <a:lnTo>
                  <a:pt x="4838" y="1885"/>
                </a:lnTo>
                <a:lnTo>
                  <a:pt x="4834" y="1885"/>
                </a:lnTo>
                <a:lnTo>
                  <a:pt x="4834" y="1885"/>
                </a:lnTo>
                <a:lnTo>
                  <a:pt x="4834" y="1885"/>
                </a:lnTo>
                <a:lnTo>
                  <a:pt x="4829" y="1885"/>
                </a:lnTo>
                <a:lnTo>
                  <a:pt x="4829" y="1885"/>
                </a:lnTo>
                <a:lnTo>
                  <a:pt x="4829" y="1885"/>
                </a:lnTo>
                <a:lnTo>
                  <a:pt x="4829" y="1885"/>
                </a:lnTo>
                <a:lnTo>
                  <a:pt x="4829" y="1885"/>
                </a:lnTo>
                <a:lnTo>
                  <a:pt x="4829" y="1885"/>
                </a:lnTo>
                <a:lnTo>
                  <a:pt x="4825" y="1885"/>
                </a:lnTo>
                <a:lnTo>
                  <a:pt x="4829" y="1890"/>
                </a:lnTo>
                <a:lnTo>
                  <a:pt x="4825" y="1890"/>
                </a:lnTo>
                <a:lnTo>
                  <a:pt x="4829" y="1890"/>
                </a:lnTo>
                <a:lnTo>
                  <a:pt x="4829" y="1890"/>
                </a:lnTo>
                <a:lnTo>
                  <a:pt x="4829" y="1890"/>
                </a:lnTo>
                <a:lnTo>
                  <a:pt x="4829" y="1890"/>
                </a:lnTo>
                <a:lnTo>
                  <a:pt x="4829" y="1894"/>
                </a:lnTo>
                <a:lnTo>
                  <a:pt x="4829" y="1894"/>
                </a:lnTo>
                <a:lnTo>
                  <a:pt x="4829" y="1890"/>
                </a:lnTo>
                <a:lnTo>
                  <a:pt x="4825" y="1890"/>
                </a:lnTo>
                <a:lnTo>
                  <a:pt x="4825" y="1890"/>
                </a:lnTo>
                <a:lnTo>
                  <a:pt x="4825" y="1890"/>
                </a:lnTo>
                <a:lnTo>
                  <a:pt x="4825" y="1890"/>
                </a:lnTo>
                <a:lnTo>
                  <a:pt x="4820" y="1894"/>
                </a:lnTo>
                <a:lnTo>
                  <a:pt x="4820" y="1894"/>
                </a:lnTo>
                <a:lnTo>
                  <a:pt x="4820" y="1894"/>
                </a:lnTo>
                <a:lnTo>
                  <a:pt x="4820" y="1894"/>
                </a:lnTo>
                <a:lnTo>
                  <a:pt x="4816" y="1894"/>
                </a:lnTo>
                <a:lnTo>
                  <a:pt x="4816" y="1899"/>
                </a:lnTo>
                <a:lnTo>
                  <a:pt x="4816" y="1899"/>
                </a:lnTo>
                <a:lnTo>
                  <a:pt x="4816" y="1904"/>
                </a:lnTo>
                <a:lnTo>
                  <a:pt x="4820" y="1899"/>
                </a:lnTo>
                <a:lnTo>
                  <a:pt x="4820" y="1899"/>
                </a:lnTo>
                <a:lnTo>
                  <a:pt x="4820" y="1904"/>
                </a:lnTo>
                <a:lnTo>
                  <a:pt x="4820" y="1904"/>
                </a:lnTo>
                <a:lnTo>
                  <a:pt x="4820" y="1904"/>
                </a:lnTo>
                <a:lnTo>
                  <a:pt x="4816" y="1908"/>
                </a:lnTo>
                <a:lnTo>
                  <a:pt x="4816" y="1908"/>
                </a:lnTo>
                <a:lnTo>
                  <a:pt x="4816" y="1908"/>
                </a:lnTo>
                <a:lnTo>
                  <a:pt x="4816" y="1908"/>
                </a:lnTo>
                <a:lnTo>
                  <a:pt x="4816" y="1908"/>
                </a:lnTo>
                <a:lnTo>
                  <a:pt x="4816" y="1908"/>
                </a:lnTo>
                <a:lnTo>
                  <a:pt x="4816" y="1913"/>
                </a:lnTo>
                <a:lnTo>
                  <a:pt x="4816" y="1913"/>
                </a:lnTo>
                <a:lnTo>
                  <a:pt x="4820" y="1913"/>
                </a:lnTo>
                <a:lnTo>
                  <a:pt x="4820" y="1913"/>
                </a:lnTo>
                <a:lnTo>
                  <a:pt x="4820" y="1913"/>
                </a:lnTo>
                <a:lnTo>
                  <a:pt x="4820" y="1913"/>
                </a:lnTo>
                <a:lnTo>
                  <a:pt x="4816" y="1913"/>
                </a:lnTo>
                <a:lnTo>
                  <a:pt x="4816" y="1913"/>
                </a:lnTo>
                <a:lnTo>
                  <a:pt x="4811" y="1913"/>
                </a:lnTo>
                <a:lnTo>
                  <a:pt x="4811" y="1913"/>
                </a:lnTo>
                <a:lnTo>
                  <a:pt x="4811" y="1908"/>
                </a:lnTo>
                <a:lnTo>
                  <a:pt x="4807" y="1908"/>
                </a:lnTo>
                <a:lnTo>
                  <a:pt x="4807" y="1908"/>
                </a:lnTo>
                <a:lnTo>
                  <a:pt x="4807" y="1913"/>
                </a:lnTo>
                <a:lnTo>
                  <a:pt x="4802" y="1913"/>
                </a:lnTo>
                <a:lnTo>
                  <a:pt x="4802" y="1908"/>
                </a:lnTo>
                <a:lnTo>
                  <a:pt x="4802" y="1908"/>
                </a:lnTo>
                <a:lnTo>
                  <a:pt x="4802" y="1908"/>
                </a:lnTo>
                <a:lnTo>
                  <a:pt x="4802" y="1913"/>
                </a:lnTo>
                <a:lnTo>
                  <a:pt x="4802" y="1913"/>
                </a:lnTo>
                <a:lnTo>
                  <a:pt x="4798" y="1913"/>
                </a:lnTo>
                <a:lnTo>
                  <a:pt x="4798" y="1913"/>
                </a:lnTo>
                <a:lnTo>
                  <a:pt x="4798" y="1913"/>
                </a:lnTo>
                <a:lnTo>
                  <a:pt x="4798" y="1913"/>
                </a:lnTo>
                <a:lnTo>
                  <a:pt x="4798" y="1917"/>
                </a:lnTo>
                <a:lnTo>
                  <a:pt x="4798" y="1917"/>
                </a:lnTo>
                <a:lnTo>
                  <a:pt x="4802" y="1922"/>
                </a:lnTo>
                <a:lnTo>
                  <a:pt x="4802" y="1922"/>
                </a:lnTo>
                <a:lnTo>
                  <a:pt x="4802" y="1922"/>
                </a:lnTo>
                <a:lnTo>
                  <a:pt x="4802" y="1922"/>
                </a:lnTo>
                <a:lnTo>
                  <a:pt x="4802" y="1926"/>
                </a:lnTo>
                <a:lnTo>
                  <a:pt x="4802" y="1926"/>
                </a:lnTo>
                <a:lnTo>
                  <a:pt x="4798" y="1926"/>
                </a:lnTo>
                <a:lnTo>
                  <a:pt x="4798" y="1926"/>
                </a:lnTo>
                <a:lnTo>
                  <a:pt x="4798" y="1926"/>
                </a:lnTo>
                <a:lnTo>
                  <a:pt x="4798" y="1926"/>
                </a:lnTo>
                <a:lnTo>
                  <a:pt x="4798" y="1926"/>
                </a:lnTo>
                <a:lnTo>
                  <a:pt x="4798" y="1926"/>
                </a:lnTo>
                <a:lnTo>
                  <a:pt x="4798" y="1931"/>
                </a:lnTo>
                <a:lnTo>
                  <a:pt x="4793" y="1931"/>
                </a:lnTo>
                <a:lnTo>
                  <a:pt x="4793" y="1935"/>
                </a:lnTo>
                <a:lnTo>
                  <a:pt x="4793" y="1935"/>
                </a:lnTo>
                <a:lnTo>
                  <a:pt x="4793" y="1935"/>
                </a:lnTo>
                <a:lnTo>
                  <a:pt x="4793" y="1931"/>
                </a:lnTo>
                <a:lnTo>
                  <a:pt x="4793" y="1931"/>
                </a:lnTo>
                <a:lnTo>
                  <a:pt x="4793" y="1926"/>
                </a:lnTo>
                <a:lnTo>
                  <a:pt x="4789" y="1922"/>
                </a:lnTo>
                <a:lnTo>
                  <a:pt x="4789" y="1917"/>
                </a:lnTo>
                <a:lnTo>
                  <a:pt x="4789" y="1913"/>
                </a:lnTo>
                <a:lnTo>
                  <a:pt x="4789" y="1913"/>
                </a:lnTo>
                <a:lnTo>
                  <a:pt x="4784" y="1913"/>
                </a:lnTo>
                <a:lnTo>
                  <a:pt x="4784" y="1917"/>
                </a:lnTo>
                <a:lnTo>
                  <a:pt x="4784" y="1917"/>
                </a:lnTo>
                <a:lnTo>
                  <a:pt x="4780" y="1922"/>
                </a:lnTo>
                <a:lnTo>
                  <a:pt x="4780" y="1922"/>
                </a:lnTo>
                <a:lnTo>
                  <a:pt x="4775" y="1922"/>
                </a:lnTo>
                <a:lnTo>
                  <a:pt x="4775" y="1926"/>
                </a:lnTo>
                <a:lnTo>
                  <a:pt x="4775" y="1926"/>
                </a:lnTo>
                <a:lnTo>
                  <a:pt x="4771" y="1931"/>
                </a:lnTo>
                <a:lnTo>
                  <a:pt x="4771" y="1931"/>
                </a:lnTo>
                <a:lnTo>
                  <a:pt x="4771" y="1935"/>
                </a:lnTo>
                <a:lnTo>
                  <a:pt x="4771" y="1940"/>
                </a:lnTo>
                <a:lnTo>
                  <a:pt x="4771" y="1944"/>
                </a:lnTo>
                <a:lnTo>
                  <a:pt x="4771" y="1944"/>
                </a:lnTo>
                <a:lnTo>
                  <a:pt x="4771" y="1944"/>
                </a:lnTo>
                <a:lnTo>
                  <a:pt x="4771" y="1944"/>
                </a:lnTo>
                <a:lnTo>
                  <a:pt x="4771" y="1949"/>
                </a:lnTo>
                <a:lnTo>
                  <a:pt x="4762" y="1953"/>
                </a:lnTo>
                <a:lnTo>
                  <a:pt x="4762" y="1953"/>
                </a:lnTo>
                <a:lnTo>
                  <a:pt x="4757" y="1953"/>
                </a:lnTo>
                <a:lnTo>
                  <a:pt x="4757" y="1958"/>
                </a:lnTo>
                <a:lnTo>
                  <a:pt x="4753" y="1958"/>
                </a:lnTo>
                <a:lnTo>
                  <a:pt x="4753" y="1962"/>
                </a:lnTo>
                <a:lnTo>
                  <a:pt x="4753" y="1967"/>
                </a:lnTo>
                <a:lnTo>
                  <a:pt x="4748" y="1971"/>
                </a:lnTo>
                <a:lnTo>
                  <a:pt x="4744" y="1971"/>
                </a:lnTo>
                <a:lnTo>
                  <a:pt x="4739" y="1976"/>
                </a:lnTo>
                <a:lnTo>
                  <a:pt x="4739" y="1976"/>
                </a:lnTo>
                <a:lnTo>
                  <a:pt x="4730" y="1980"/>
                </a:lnTo>
                <a:lnTo>
                  <a:pt x="4725" y="1980"/>
                </a:lnTo>
                <a:lnTo>
                  <a:pt x="4716" y="1980"/>
                </a:lnTo>
                <a:lnTo>
                  <a:pt x="4712" y="1985"/>
                </a:lnTo>
                <a:lnTo>
                  <a:pt x="4712" y="1980"/>
                </a:lnTo>
                <a:lnTo>
                  <a:pt x="4707" y="1980"/>
                </a:lnTo>
                <a:lnTo>
                  <a:pt x="4698" y="1985"/>
                </a:lnTo>
                <a:lnTo>
                  <a:pt x="4694" y="1989"/>
                </a:lnTo>
                <a:lnTo>
                  <a:pt x="4689" y="1989"/>
                </a:lnTo>
                <a:lnTo>
                  <a:pt x="4685" y="1989"/>
                </a:lnTo>
                <a:lnTo>
                  <a:pt x="4680" y="1994"/>
                </a:lnTo>
                <a:lnTo>
                  <a:pt x="4680" y="1994"/>
                </a:lnTo>
                <a:lnTo>
                  <a:pt x="4671" y="1994"/>
                </a:lnTo>
                <a:lnTo>
                  <a:pt x="4671" y="1994"/>
                </a:lnTo>
                <a:lnTo>
                  <a:pt x="4667" y="1994"/>
                </a:lnTo>
                <a:lnTo>
                  <a:pt x="4667" y="1994"/>
                </a:lnTo>
                <a:lnTo>
                  <a:pt x="4662" y="1994"/>
                </a:lnTo>
                <a:lnTo>
                  <a:pt x="4662" y="1994"/>
                </a:lnTo>
                <a:lnTo>
                  <a:pt x="4658" y="1994"/>
                </a:lnTo>
                <a:lnTo>
                  <a:pt x="4649" y="2003"/>
                </a:lnTo>
                <a:lnTo>
                  <a:pt x="4644" y="2003"/>
                </a:lnTo>
                <a:lnTo>
                  <a:pt x="4644" y="2003"/>
                </a:lnTo>
                <a:lnTo>
                  <a:pt x="4640" y="2007"/>
                </a:lnTo>
                <a:lnTo>
                  <a:pt x="4635" y="2012"/>
                </a:lnTo>
                <a:lnTo>
                  <a:pt x="4631" y="2012"/>
                </a:lnTo>
                <a:lnTo>
                  <a:pt x="4626" y="2017"/>
                </a:lnTo>
                <a:lnTo>
                  <a:pt x="4622" y="2017"/>
                </a:lnTo>
                <a:lnTo>
                  <a:pt x="4617" y="2017"/>
                </a:lnTo>
                <a:lnTo>
                  <a:pt x="4613" y="2026"/>
                </a:lnTo>
                <a:lnTo>
                  <a:pt x="4613" y="2026"/>
                </a:lnTo>
                <a:lnTo>
                  <a:pt x="4613" y="2026"/>
                </a:lnTo>
                <a:lnTo>
                  <a:pt x="4608" y="2030"/>
                </a:lnTo>
                <a:lnTo>
                  <a:pt x="4608" y="2030"/>
                </a:lnTo>
                <a:lnTo>
                  <a:pt x="4608" y="2026"/>
                </a:lnTo>
                <a:lnTo>
                  <a:pt x="4608" y="2021"/>
                </a:lnTo>
                <a:lnTo>
                  <a:pt x="4613" y="2017"/>
                </a:lnTo>
                <a:lnTo>
                  <a:pt x="4613" y="2017"/>
                </a:lnTo>
                <a:lnTo>
                  <a:pt x="4608" y="2017"/>
                </a:lnTo>
                <a:lnTo>
                  <a:pt x="4608" y="2017"/>
                </a:lnTo>
                <a:lnTo>
                  <a:pt x="4603" y="2026"/>
                </a:lnTo>
                <a:lnTo>
                  <a:pt x="4599" y="2030"/>
                </a:lnTo>
                <a:lnTo>
                  <a:pt x="4599" y="2035"/>
                </a:lnTo>
                <a:lnTo>
                  <a:pt x="4599" y="2039"/>
                </a:lnTo>
                <a:lnTo>
                  <a:pt x="4599" y="2039"/>
                </a:lnTo>
                <a:lnTo>
                  <a:pt x="4599" y="2044"/>
                </a:lnTo>
                <a:lnTo>
                  <a:pt x="4599" y="2044"/>
                </a:lnTo>
                <a:lnTo>
                  <a:pt x="4594" y="2048"/>
                </a:lnTo>
                <a:lnTo>
                  <a:pt x="4590" y="2053"/>
                </a:lnTo>
                <a:lnTo>
                  <a:pt x="4590" y="2057"/>
                </a:lnTo>
                <a:lnTo>
                  <a:pt x="4585" y="2062"/>
                </a:lnTo>
                <a:lnTo>
                  <a:pt x="4585" y="2062"/>
                </a:lnTo>
                <a:lnTo>
                  <a:pt x="4585" y="2066"/>
                </a:lnTo>
                <a:lnTo>
                  <a:pt x="4585" y="2071"/>
                </a:lnTo>
                <a:lnTo>
                  <a:pt x="4585" y="2071"/>
                </a:lnTo>
                <a:lnTo>
                  <a:pt x="4585" y="2080"/>
                </a:lnTo>
                <a:lnTo>
                  <a:pt x="4585" y="2084"/>
                </a:lnTo>
                <a:lnTo>
                  <a:pt x="4585" y="2089"/>
                </a:lnTo>
                <a:lnTo>
                  <a:pt x="4590" y="2098"/>
                </a:lnTo>
                <a:lnTo>
                  <a:pt x="4590" y="2098"/>
                </a:lnTo>
                <a:lnTo>
                  <a:pt x="4585" y="2102"/>
                </a:lnTo>
                <a:lnTo>
                  <a:pt x="4585" y="2107"/>
                </a:lnTo>
                <a:lnTo>
                  <a:pt x="4585" y="2107"/>
                </a:lnTo>
                <a:lnTo>
                  <a:pt x="4581" y="2107"/>
                </a:lnTo>
                <a:lnTo>
                  <a:pt x="4581" y="2107"/>
                </a:lnTo>
                <a:lnTo>
                  <a:pt x="4581" y="2102"/>
                </a:lnTo>
                <a:lnTo>
                  <a:pt x="4581" y="2098"/>
                </a:lnTo>
                <a:lnTo>
                  <a:pt x="4581" y="2098"/>
                </a:lnTo>
                <a:lnTo>
                  <a:pt x="4581" y="2102"/>
                </a:lnTo>
                <a:lnTo>
                  <a:pt x="4581" y="2102"/>
                </a:lnTo>
                <a:lnTo>
                  <a:pt x="4581" y="2102"/>
                </a:lnTo>
                <a:lnTo>
                  <a:pt x="4576" y="2102"/>
                </a:lnTo>
                <a:lnTo>
                  <a:pt x="4576" y="2098"/>
                </a:lnTo>
                <a:lnTo>
                  <a:pt x="4581" y="2098"/>
                </a:lnTo>
                <a:lnTo>
                  <a:pt x="4581" y="2093"/>
                </a:lnTo>
                <a:lnTo>
                  <a:pt x="4581" y="2093"/>
                </a:lnTo>
                <a:lnTo>
                  <a:pt x="4581" y="2093"/>
                </a:lnTo>
                <a:lnTo>
                  <a:pt x="4576" y="2089"/>
                </a:lnTo>
                <a:lnTo>
                  <a:pt x="4576" y="2093"/>
                </a:lnTo>
                <a:lnTo>
                  <a:pt x="4576" y="2093"/>
                </a:lnTo>
                <a:lnTo>
                  <a:pt x="4576" y="2098"/>
                </a:lnTo>
                <a:lnTo>
                  <a:pt x="4576" y="2102"/>
                </a:lnTo>
                <a:lnTo>
                  <a:pt x="4576" y="2102"/>
                </a:lnTo>
                <a:lnTo>
                  <a:pt x="4581" y="2102"/>
                </a:lnTo>
                <a:lnTo>
                  <a:pt x="4581" y="2107"/>
                </a:lnTo>
                <a:lnTo>
                  <a:pt x="4576" y="2107"/>
                </a:lnTo>
                <a:lnTo>
                  <a:pt x="4576" y="2111"/>
                </a:lnTo>
                <a:lnTo>
                  <a:pt x="4576" y="2111"/>
                </a:lnTo>
                <a:lnTo>
                  <a:pt x="4572" y="2111"/>
                </a:lnTo>
                <a:lnTo>
                  <a:pt x="4572" y="2107"/>
                </a:lnTo>
                <a:lnTo>
                  <a:pt x="4572" y="2102"/>
                </a:lnTo>
                <a:lnTo>
                  <a:pt x="4572" y="2102"/>
                </a:lnTo>
                <a:lnTo>
                  <a:pt x="4572" y="2098"/>
                </a:lnTo>
                <a:lnTo>
                  <a:pt x="4572" y="2102"/>
                </a:lnTo>
                <a:lnTo>
                  <a:pt x="4572" y="2102"/>
                </a:lnTo>
                <a:lnTo>
                  <a:pt x="4572" y="2102"/>
                </a:lnTo>
                <a:lnTo>
                  <a:pt x="4572" y="2102"/>
                </a:lnTo>
                <a:lnTo>
                  <a:pt x="4572" y="2102"/>
                </a:lnTo>
                <a:lnTo>
                  <a:pt x="4572" y="2102"/>
                </a:lnTo>
                <a:lnTo>
                  <a:pt x="4567" y="2102"/>
                </a:lnTo>
                <a:lnTo>
                  <a:pt x="4572" y="2102"/>
                </a:lnTo>
                <a:lnTo>
                  <a:pt x="4572" y="2107"/>
                </a:lnTo>
                <a:lnTo>
                  <a:pt x="4572" y="2116"/>
                </a:lnTo>
                <a:lnTo>
                  <a:pt x="4576" y="2125"/>
                </a:lnTo>
                <a:lnTo>
                  <a:pt x="4576" y="2130"/>
                </a:lnTo>
                <a:lnTo>
                  <a:pt x="4572" y="2139"/>
                </a:lnTo>
                <a:lnTo>
                  <a:pt x="4572" y="2139"/>
                </a:lnTo>
                <a:lnTo>
                  <a:pt x="4572" y="2143"/>
                </a:lnTo>
                <a:lnTo>
                  <a:pt x="4576" y="2152"/>
                </a:lnTo>
                <a:lnTo>
                  <a:pt x="4576" y="2152"/>
                </a:lnTo>
                <a:lnTo>
                  <a:pt x="4576" y="2157"/>
                </a:lnTo>
                <a:lnTo>
                  <a:pt x="4572" y="2157"/>
                </a:lnTo>
                <a:lnTo>
                  <a:pt x="4576" y="2161"/>
                </a:lnTo>
                <a:lnTo>
                  <a:pt x="4576" y="2166"/>
                </a:lnTo>
                <a:lnTo>
                  <a:pt x="4576" y="2170"/>
                </a:lnTo>
                <a:lnTo>
                  <a:pt x="4572" y="2175"/>
                </a:lnTo>
                <a:lnTo>
                  <a:pt x="4572" y="2179"/>
                </a:lnTo>
                <a:lnTo>
                  <a:pt x="4567" y="2184"/>
                </a:lnTo>
                <a:lnTo>
                  <a:pt x="4567" y="2188"/>
                </a:lnTo>
                <a:lnTo>
                  <a:pt x="4567" y="2197"/>
                </a:lnTo>
                <a:lnTo>
                  <a:pt x="4567" y="2197"/>
                </a:lnTo>
                <a:lnTo>
                  <a:pt x="4567" y="2206"/>
                </a:lnTo>
                <a:lnTo>
                  <a:pt x="4567" y="2215"/>
                </a:lnTo>
                <a:lnTo>
                  <a:pt x="4567" y="2215"/>
                </a:lnTo>
                <a:lnTo>
                  <a:pt x="4563" y="2229"/>
                </a:lnTo>
                <a:lnTo>
                  <a:pt x="4563" y="2229"/>
                </a:lnTo>
                <a:lnTo>
                  <a:pt x="4558" y="2229"/>
                </a:lnTo>
                <a:lnTo>
                  <a:pt x="4558" y="2234"/>
                </a:lnTo>
                <a:lnTo>
                  <a:pt x="4558" y="2238"/>
                </a:lnTo>
                <a:lnTo>
                  <a:pt x="4554" y="2243"/>
                </a:lnTo>
                <a:lnTo>
                  <a:pt x="4554" y="2247"/>
                </a:lnTo>
                <a:lnTo>
                  <a:pt x="4549" y="2252"/>
                </a:lnTo>
                <a:lnTo>
                  <a:pt x="4545" y="2252"/>
                </a:lnTo>
                <a:lnTo>
                  <a:pt x="4545" y="2252"/>
                </a:lnTo>
                <a:lnTo>
                  <a:pt x="4545" y="2252"/>
                </a:lnTo>
                <a:lnTo>
                  <a:pt x="4540" y="2247"/>
                </a:lnTo>
                <a:lnTo>
                  <a:pt x="4540" y="2256"/>
                </a:lnTo>
                <a:lnTo>
                  <a:pt x="4536" y="2261"/>
                </a:lnTo>
                <a:lnTo>
                  <a:pt x="4536" y="2261"/>
                </a:lnTo>
                <a:lnTo>
                  <a:pt x="4536" y="2265"/>
                </a:lnTo>
                <a:lnTo>
                  <a:pt x="4536" y="2265"/>
                </a:lnTo>
                <a:lnTo>
                  <a:pt x="4540" y="2265"/>
                </a:lnTo>
                <a:lnTo>
                  <a:pt x="4540" y="2265"/>
                </a:lnTo>
                <a:lnTo>
                  <a:pt x="4545" y="2265"/>
                </a:lnTo>
                <a:lnTo>
                  <a:pt x="4545" y="2270"/>
                </a:lnTo>
                <a:lnTo>
                  <a:pt x="4545" y="2274"/>
                </a:lnTo>
                <a:lnTo>
                  <a:pt x="4549" y="2279"/>
                </a:lnTo>
                <a:lnTo>
                  <a:pt x="4554" y="2279"/>
                </a:lnTo>
                <a:lnTo>
                  <a:pt x="4558" y="2279"/>
                </a:lnTo>
                <a:lnTo>
                  <a:pt x="4563" y="2279"/>
                </a:lnTo>
                <a:lnTo>
                  <a:pt x="4567" y="2283"/>
                </a:lnTo>
                <a:lnTo>
                  <a:pt x="4572" y="2283"/>
                </a:lnTo>
                <a:lnTo>
                  <a:pt x="4572" y="2283"/>
                </a:lnTo>
                <a:lnTo>
                  <a:pt x="4576" y="2283"/>
                </a:lnTo>
                <a:lnTo>
                  <a:pt x="4576" y="2279"/>
                </a:lnTo>
                <a:lnTo>
                  <a:pt x="4585" y="2274"/>
                </a:lnTo>
                <a:lnTo>
                  <a:pt x="4594" y="2270"/>
                </a:lnTo>
                <a:lnTo>
                  <a:pt x="4599" y="2270"/>
                </a:lnTo>
                <a:lnTo>
                  <a:pt x="4599" y="2270"/>
                </a:lnTo>
                <a:lnTo>
                  <a:pt x="4603" y="2270"/>
                </a:lnTo>
                <a:lnTo>
                  <a:pt x="4608" y="2265"/>
                </a:lnTo>
                <a:lnTo>
                  <a:pt x="4613" y="2265"/>
                </a:lnTo>
                <a:lnTo>
                  <a:pt x="4613" y="2261"/>
                </a:lnTo>
                <a:lnTo>
                  <a:pt x="4622" y="2261"/>
                </a:lnTo>
                <a:lnTo>
                  <a:pt x="4622" y="2261"/>
                </a:lnTo>
                <a:lnTo>
                  <a:pt x="4626" y="2261"/>
                </a:lnTo>
                <a:lnTo>
                  <a:pt x="4631" y="2261"/>
                </a:lnTo>
                <a:lnTo>
                  <a:pt x="4640" y="2261"/>
                </a:lnTo>
                <a:lnTo>
                  <a:pt x="4644" y="2261"/>
                </a:lnTo>
                <a:lnTo>
                  <a:pt x="4649" y="2261"/>
                </a:lnTo>
                <a:lnTo>
                  <a:pt x="4649" y="2261"/>
                </a:lnTo>
                <a:lnTo>
                  <a:pt x="4649" y="2265"/>
                </a:lnTo>
                <a:lnTo>
                  <a:pt x="4662" y="2265"/>
                </a:lnTo>
                <a:lnTo>
                  <a:pt x="4662" y="2265"/>
                </a:lnTo>
                <a:lnTo>
                  <a:pt x="4667" y="2265"/>
                </a:lnTo>
                <a:lnTo>
                  <a:pt x="4667" y="2265"/>
                </a:lnTo>
                <a:lnTo>
                  <a:pt x="4671" y="2265"/>
                </a:lnTo>
                <a:lnTo>
                  <a:pt x="4671" y="2265"/>
                </a:lnTo>
                <a:lnTo>
                  <a:pt x="4676" y="2265"/>
                </a:lnTo>
                <a:lnTo>
                  <a:pt x="4680" y="2261"/>
                </a:lnTo>
                <a:lnTo>
                  <a:pt x="4685" y="2256"/>
                </a:lnTo>
                <a:lnTo>
                  <a:pt x="4689" y="2252"/>
                </a:lnTo>
                <a:lnTo>
                  <a:pt x="4694" y="2247"/>
                </a:lnTo>
                <a:lnTo>
                  <a:pt x="4694" y="2247"/>
                </a:lnTo>
                <a:lnTo>
                  <a:pt x="4698" y="2247"/>
                </a:lnTo>
                <a:lnTo>
                  <a:pt x="4703" y="2247"/>
                </a:lnTo>
                <a:lnTo>
                  <a:pt x="4712" y="2243"/>
                </a:lnTo>
                <a:lnTo>
                  <a:pt x="4716" y="2238"/>
                </a:lnTo>
                <a:lnTo>
                  <a:pt x="4716" y="2238"/>
                </a:lnTo>
                <a:lnTo>
                  <a:pt x="4725" y="2234"/>
                </a:lnTo>
                <a:lnTo>
                  <a:pt x="4730" y="2234"/>
                </a:lnTo>
                <a:lnTo>
                  <a:pt x="4739" y="2238"/>
                </a:lnTo>
                <a:lnTo>
                  <a:pt x="4744" y="2238"/>
                </a:lnTo>
                <a:lnTo>
                  <a:pt x="4748" y="2234"/>
                </a:lnTo>
                <a:lnTo>
                  <a:pt x="4753" y="2234"/>
                </a:lnTo>
                <a:lnTo>
                  <a:pt x="4762" y="2234"/>
                </a:lnTo>
                <a:lnTo>
                  <a:pt x="4771" y="2229"/>
                </a:lnTo>
                <a:lnTo>
                  <a:pt x="4780" y="2225"/>
                </a:lnTo>
                <a:lnTo>
                  <a:pt x="4784" y="2225"/>
                </a:lnTo>
                <a:lnTo>
                  <a:pt x="4789" y="2225"/>
                </a:lnTo>
                <a:lnTo>
                  <a:pt x="4798" y="2225"/>
                </a:lnTo>
                <a:lnTo>
                  <a:pt x="4811" y="2225"/>
                </a:lnTo>
                <a:lnTo>
                  <a:pt x="4811" y="2225"/>
                </a:lnTo>
                <a:lnTo>
                  <a:pt x="4816" y="2225"/>
                </a:lnTo>
                <a:lnTo>
                  <a:pt x="4816" y="2225"/>
                </a:lnTo>
                <a:lnTo>
                  <a:pt x="4816" y="2225"/>
                </a:lnTo>
                <a:lnTo>
                  <a:pt x="4820" y="2225"/>
                </a:lnTo>
                <a:lnTo>
                  <a:pt x="4825" y="2229"/>
                </a:lnTo>
                <a:lnTo>
                  <a:pt x="4829" y="2234"/>
                </a:lnTo>
                <a:lnTo>
                  <a:pt x="4829" y="2238"/>
                </a:lnTo>
                <a:lnTo>
                  <a:pt x="4834" y="2234"/>
                </a:lnTo>
                <a:lnTo>
                  <a:pt x="4838" y="2234"/>
                </a:lnTo>
                <a:lnTo>
                  <a:pt x="4843" y="2243"/>
                </a:lnTo>
                <a:lnTo>
                  <a:pt x="4843" y="2243"/>
                </a:lnTo>
                <a:lnTo>
                  <a:pt x="4847" y="2243"/>
                </a:lnTo>
                <a:lnTo>
                  <a:pt x="4847" y="2243"/>
                </a:lnTo>
                <a:lnTo>
                  <a:pt x="4847" y="2243"/>
                </a:lnTo>
                <a:lnTo>
                  <a:pt x="4852" y="2247"/>
                </a:lnTo>
                <a:lnTo>
                  <a:pt x="4852" y="2247"/>
                </a:lnTo>
                <a:lnTo>
                  <a:pt x="4852" y="2252"/>
                </a:lnTo>
                <a:lnTo>
                  <a:pt x="4852" y="2252"/>
                </a:lnTo>
                <a:lnTo>
                  <a:pt x="4852" y="2252"/>
                </a:lnTo>
                <a:lnTo>
                  <a:pt x="4847" y="2252"/>
                </a:lnTo>
                <a:lnTo>
                  <a:pt x="4847" y="2256"/>
                </a:lnTo>
                <a:lnTo>
                  <a:pt x="4847" y="2261"/>
                </a:lnTo>
                <a:lnTo>
                  <a:pt x="4852" y="2261"/>
                </a:lnTo>
                <a:lnTo>
                  <a:pt x="4852" y="2265"/>
                </a:lnTo>
                <a:lnTo>
                  <a:pt x="4852" y="2265"/>
                </a:lnTo>
                <a:lnTo>
                  <a:pt x="4852" y="2270"/>
                </a:lnTo>
                <a:lnTo>
                  <a:pt x="4852" y="2270"/>
                </a:lnTo>
                <a:lnTo>
                  <a:pt x="4852" y="2274"/>
                </a:lnTo>
                <a:lnTo>
                  <a:pt x="4852" y="2279"/>
                </a:lnTo>
                <a:lnTo>
                  <a:pt x="4852" y="2279"/>
                </a:lnTo>
                <a:lnTo>
                  <a:pt x="4852" y="2283"/>
                </a:lnTo>
                <a:lnTo>
                  <a:pt x="4852" y="2283"/>
                </a:lnTo>
                <a:lnTo>
                  <a:pt x="4852" y="2288"/>
                </a:lnTo>
                <a:lnTo>
                  <a:pt x="4852" y="2292"/>
                </a:lnTo>
                <a:lnTo>
                  <a:pt x="4852" y="2292"/>
                </a:lnTo>
                <a:lnTo>
                  <a:pt x="4847" y="2292"/>
                </a:lnTo>
                <a:lnTo>
                  <a:pt x="4847" y="2292"/>
                </a:lnTo>
                <a:lnTo>
                  <a:pt x="4847" y="2288"/>
                </a:lnTo>
                <a:lnTo>
                  <a:pt x="4847" y="2288"/>
                </a:lnTo>
                <a:lnTo>
                  <a:pt x="4847" y="2288"/>
                </a:lnTo>
                <a:lnTo>
                  <a:pt x="4847" y="2292"/>
                </a:lnTo>
                <a:lnTo>
                  <a:pt x="4847" y="2292"/>
                </a:lnTo>
                <a:lnTo>
                  <a:pt x="4847" y="2292"/>
                </a:lnTo>
                <a:lnTo>
                  <a:pt x="4847" y="2292"/>
                </a:lnTo>
                <a:lnTo>
                  <a:pt x="4847" y="2292"/>
                </a:lnTo>
                <a:lnTo>
                  <a:pt x="4847" y="2297"/>
                </a:lnTo>
                <a:lnTo>
                  <a:pt x="4847" y="2297"/>
                </a:lnTo>
                <a:lnTo>
                  <a:pt x="4852" y="2297"/>
                </a:lnTo>
                <a:lnTo>
                  <a:pt x="4852" y="2297"/>
                </a:lnTo>
                <a:lnTo>
                  <a:pt x="4852" y="2301"/>
                </a:lnTo>
                <a:lnTo>
                  <a:pt x="4852" y="2301"/>
                </a:lnTo>
                <a:lnTo>
                  <a:pt x="4856" y="2301"/>
                </a:lnTo>
                <a:lnTo>
                  <a:pt x="4856" y="2297"/>
                </a:lnTo>
                <a:lnTo>
                  <a:pt x="4856" y="2297"/>
                </a:lnTo>
                <a:lnTo>
                  <a:pt x="4856" y="2292"/>
                </a:lnTo>
                <a:lnTo>
                  <a:pt x="4856" y="2292"/>
                </a:lnTo>
                <a:lnTo>
                  <a:pt x="4861" y="2292"/>
                </a:lnTo>
                <a:lnTo>
                  <a:pt x="4861" y="2288"/>
                </a:lnTo>
                <a:lnTo>
                  <a:pt x="4870" y="2283"/>
                </a:lnTo>
                <a:lnTo>
                  <a:pt x="4875" y="2279"/>
                </a:lnTo>
                <a:lnTo>
                  <a:pt x="4875" y="2279"/>
                </a:lnTo>
                <a:lnTo>
                  <a:pt x="4879" y="2279"/>
                </a:lnTo>
                <a:lnTo>
                  <a:pt x="4884" y="2274"/>
                </a:lnTo>
                <a:lnTo>
                  <a:pt x="4884" y="2274"/>
                </a:lnTo>
                <a:lnTo>
                  <a:pt x="4888" y="2274"/>
                </a:lnTo>
                <a:lnTo>
                  <a:pt x="4888" y="2274"/>
                </a:lnTo>
                <a:lnTo>
                  <a:pt x="4893" y="2270"/>
                </a:lnTo>
                <a:lnTo>
                  <a:pt x="4897" y="2265"/>
                </a:lnTo>
                <a:lnTo>
                  <a:pt x="4902" y="2265"/>
                </a:lnTo>
                <a:lnTo>
                  <a:pt x="4902" y="2261"/>
                </a:lnTo>
                <a:lnTo>
                  <a:pt x="4906" y="2261"/>
                </a:lnTo>
                <a:lnTo>
                  <a:pt x="4906" y="2256"/>
                </a:lnTo>
                <a:lnTo>
                  <a:pt x="4911" y="2252"/>
                </a:lnTo>
                <a:lnTo>
                  <a:pt x="4911" y="2256"/>
                </a:lnTo>
                <a:lnTo>
                  <a:pt x="4911" y="2256"/>
                </a:lnTo>
                <a:lnTo>
                  <a:pt x="4906" y="2265"/>
                </a:lnTo>
                <a:lnTo>
                  <a:pt x="4906" y="2265"/>
                </a:lnTo>
                <a:lnTo>
                  <a:pt x="4902" y="2265"/>
                </a:lnTo>
                <a:lnTo>
                  <a:pt x="4902" y="2270"/>
                </a:lnTo>
                <a:lnTo>
                  <a:pt x="4902" y="2270"/>
                </a:lnTo>
                <a:lnTo>
                  <a:pt x="4902" y="2274"/>
                </a:lnTo>
                <a:lnTo>
                  <a:pt x="4897" y="2274"/>
                </a:lnTo>
                <a:lnTo>
                  <a:pt x="4893" y="2279"/>
                </a:lnTo>
                <a:lnTo>
                  <a:pt x="4888" y="2283"/>
                </a:lnTo>
                <a:lnTo>
                  <a:pt x="4884" y="2288"/>
                </a:lnTo>
                <a:lnTo>
                  <a:pt x="4884" y="2288"/>
                </a:lnTo>
                <a:lnTo>
                  <a:pt x="4884" y="2292"/>
                </a:lnTo>
                <a:lnTo>
                  <a:pt x="4884" y="2292"/>
                </a:lnTo>
                <a:lnTo>
                  <a:pt x="4879" y="2297"/>
                </a:lnTo>
                <a:lnTo>
                  <a:pt x="4875" y="2301"/>
                </a:lnTo>
                <a:lnTo>
                  <a:pt x="4875" y="2301"/>
                </a:lnTo>
                <a:lnTo>
                  <a:pt x="4875" y="2301"/>
                </a:lnTo>
                <a:lnTo>
                  <a:pt x="4870" y="2301"/>
                </a:lnTo>
                <a:lnTo>
                  <a:pt x="4870" y="2301"/>
                </a:lnTo>
                <a:lnTo>
                  <a:pt x="4866" y="2306"/>
                </a:lnTo>
                <a:lnTo>
                  <a:pt x="4866" y="2306"/>
                </a:lnTo>
                <a:lnTo>
                  <a:pt x="4866" y="2306"/>
                </a:lnTo>
                <a:lnTo>
                  <a:pt x="4870" y="2306"/>
                </a:lnTo>
                <a:lnTo>
                  <a:pt x="4870" y="2306"/>
                </a:lnTo>
                <a:lnTo>
                  <a:pt x="4875" y="2306"/>
                </a:lnTo>
                <a:lnTo>
                  <a:pt x="4875" y="2306"/>
                </a:lnTo>
                <a:lnTo>
                  <a:pt x="4879" y="2306"/>
                </a:lnTo>
                <a:lnTo>
                  <a:pt x="4888" y="2297"/>
                </a:lnTo>
                <a:lnTo>
                  <a:pt x="4888" y="2292"/>
                </a:lnTo>
                <a:lnTo>
                  <a:pt x="4893" y="2288"/>
                </a:lnTo>
                <a:lnTo>
                  <a:pt x="4893" y="2288"/>
                </a:lnTo>
                <a:lnTo>
                  <a:pt x="4897" y="2288"/>
                </a:lnTo>
                <a:lnTo>
                  <a:pt x="4897" y="2288"/>
                </a:lnTo>
                <a:lnTo>
                  <a:pt x="4897" y="2292"/>
                </a:lnTo>
                <a:lnTo>
                  <a:pt x="4897" y="2297"/>
                </a:lnTo>
                <a:lnTo>
                  <a:pt x="4897" y="2297"/>
                </a:lnTo>
                <a:lnTo>
                  <a:pt x="4893" y="2306"/>
                </a:lnTo>
                <a:lnTo>
                  <a:pt x="4888" y="2310"/>
                </a:lnTo>
                <a:lnTo>
                  <a:pt x="4884" y="2310"/>
                </a:lnTo>
                <a:lnTo>
                  <a:pt x="4884" y="2315"/>
                </a:lnTo>
                <a:lnTo>
                  <a:pt x="4879" y="2315"/>
                </a:lnTo>
                <a:lnTo>
                  <a:pt x="4884" y="2315"/>
                </a:lnTo>
                <a:lnTo>
                  <a:pt x="4884" y="2315"/>
                </a:lnTo>
                <a:lnTo>
                  <a:pt x="4888" y="2315"/>
                </a:lnTo>
                <a:lnTo>
                  <a:pt x="4888" y="2315"/>
                </a:lnTo>
                <a:lnTo>
                  <a:pt x="4893" y="2315"/>
                </a:lnTo>
                <a:lnTo>
                  <a:pt x="4893" y="2315"/>
                </a:lnTo>
                <a:lnTo>
                  <a:pt x="4897" y="2315"/>
                </a:lnTo>
                <a:lnTo>
                  <a:pt x="4897" y="2310"/>
                </a:lnTo>
                <a:lnTo>
                  <a:pt x="4897" y="2310"/>
                </a:lnTo>
                <a:lnTo>
                  <a:pt x="4902" y="2310"/>
                </a:lnTo>
                <a:lnTo>
                  <a:pt x="4902" y="2310"/>
                </a:lnTo>
                <a:lnTo>
                  <a:pt x="4902" y="2315"/>
                </a:lnTo>
                <a:lnTo>
                  <a:pt x="4897" y="2315"/>
                </a:lnTo>
                <a:lnTo>
                  <a:pt x="4897" y="2315"/>
                </a:lnTo>
                <a:lnTo>
                  <a:pt x="4897" y="2315"/>
                </a:lnTo>
                <a:lnTo>
                  <a:pt x="4897" y="2315"/>
                </a:lnTo>
                <a:lnTo>
                  <a:pt x="4897" y="2315"/>
                </a:lnTo>
                <a:lnTo>
                  <a:pt x="4893" y="2315"/>
                </a:lnTo>
                <a:lnTo>
                  <a:pt x="4893" y="2315"/>
                </a:lnTo>
                <a:lnTo>
                  <a:pt x="4893" y="2315"/>
                </a:lnTo>
                <a:lnTo>
                  <a:pt x="4893" y="2319"/>
                </a:lnTo>
                <a:lnTo>
                  <a:pt x="4893" y="2319"/>
                </a:lnTo>
                <a:lnTo>
                  <a:pt x="4897" y="2324"/>
                </a:lnTo>
                <a:lnTo>
                  <a:pt x="4897" y="2329"/>
                </a:lnTo>
                <a:lnTo>
                  <a:pt x="4893" y="2333"/>
                </a:lnTo>
                <a:lnTo>
                  <a:pt x="4893" y="2338"/>
                </a:lnTo>
                <a:lnTo>
                  <a:pt x="4893" y="2342"/>
                </a:lnTo>
                <a:lnTo>
                  <a:pt x="4888" y="2342"/>
                </a:lnTo>
                <a:lnTo>
                  <a:pt x="4888" y="2347"/>
                </a:lnTo>
                <a:lnTo>
                  <a:pt x="4884" y="2347"/>
                </a:lnTo>
                <a:lnTo>
                  <a:pt x="4884" y="2351"/>
                </a:lnTo>
                <a:lnTo>
                  <a:pt x="4884" y="2351"/>
                </a:lnTo>
                <a:lnTo>
                  <a:pt x="4884" y="2360"/>
                </a:lnTo>
                <a:lnTo>
                  <a:pt x="4884" y="2365"/>
                </a:lnTo>
                <a:lnTo>
                  <a:pt x="4888" y="2365"/>
                </a:lnTo>
                <a:lnTo>
                  <a:pt x="4893" y="2369"/>
                </a:lnTo>
                <a:lnTo>
                  <a:pt x="4893" y="2369"/>
                </a:lnTo>
                <a:lnTo>
                  <a:pt x="4893" y="2374"/>
                </a:lnTo>
                <a:lnTo>
                  <a:pt x="4897" y="2374"/>
                </a:lnTo>
                <a:lnTo>
                  <a:pt x="4897" y="2374"/>
                </a:lnTo>
                <a:lnTo>
                  <a:pt x="4902" y="2374"/>
                </a:lnTo>
                <a:lnTo>
                  <a:pt x="4902" y="2374"/>
                </a:lnTo>
                <a:lnTo>
                  <a:pt x="4906" y="2378"/>
                </a:lnTo>
                <a:lnTo>
                  <a:pt x="4906" y="2378"/>
                </a:lnTo>
                <a:lnTo>
                  <a:pt x="4911" y="2378"/>
                </a:lnTo>
                <a:lnTo>
                  <a:pt x="4911" y="2378"/>
                </a:lnTo>
                <a:lnTo>
                  <a:pt x="4911" y="2383"/>
                </a:lnTo>
                <a:lnTo>
                  <a:pt x="4915" y="2383"/>
                </a:lnTo>
                <a:lnTo>
                  <a:pt x="4915" y="2383"/>
                </a:lnTo>
                <a:lnTo>
                  <a:pt x="4915" y="2387"/>
                </a:lnTo>
                <a:lnTo>
                  <a:pt x="4920" y="2387"/>
                </a:lnTo>
                <a:lnTo>
                  <a:pt x="4924" y="2387"/>
                </a:lnTo>
                <a:lnTo>
                  <a:pt x="4924" y="2383"/>
                </a:lnTo>
                <a:lnTo>
                  <a:pt x="4933" y="2378"/>
                </a:lnTo>
                <a:lnTo>
                  <a:pt x="4938" y="2378"/>
                </a:lnTo>
                <a:lnTo>
                  <a:pt x="4938" y="2378"/>
                </a:lnTo>
                <a:lnTo>
                  <a:pt x="4942" y="2378"/>
                </a:lnTo>
                <a:lnTo>
                  <a:pt x="4942" y="2378"/>
                </a:lnTo>
                <a:lnTo>
                  <a:pt x="4942" y="2374"/>
                </a:lnTo>
                <a:lnTo>
                  <a:pt x="4942" y="2374"/>
                </a:lnTo>
                <a:lnTo>
                  <a:pt x="4942" y="2374"/>
                </a:lnTo>
                <a:lnTo>
                  <a:pt x="4942" y="2374"/>
                </a:lnTo>
                <a:lnTo>
                  <a:pt x="4942" y="2374"/>
                </a:lnTo>
                <a:lnTo>
                  <a:pt x="4951" y="2369"/>
                </a:lnTo>
                <a:lnTo>
                  <a:pt x="4951" y="2369"/>
                </a:lnTo>
                <a:lnTo>
                  <a:pt x="4951" y="2374"/>
                </a:lnTo>
                <a:lnTo>
                  <a:pt x="4951" y="2374"/>
                </a:lnTo>
                <a:lnTo>
                  <a:pt x="4951" y="2378"/>
                </a:lnTo>
                <a:lnTo>
                  <a:pt x="4947" y="2378"/>
                </a:lnTo>
                <a:lnTo>
                  <a:pt x="4947" y="2378"/>
                </a:lnTo>
                <a:lnTo>
                  <a:pt x="4942" y="2378"/>
                </a:lnTo>
                <a:lnTo>
                  <a:pt x="4942" y="2378"/>
                </a:lnTo>
                <a:lnTo>
                  <a:pt x="4942" y="2383"/>
                </a:lnTo>
                <a:lnTo>
                  <a:pt x="4947" y="2383"/>
                </a:lnTo>
                <a:lnTo>
                  <a:pt x="4951" y="2378"/>
                </a:lnTo>
                <a:lnTo>
                  <a:pt x="4951" y="2378"/>
                </a:lnTo>
                <a:lnTo>
                  <a:pt x="4951" y="2378"/>
                </a:lnTo>
                <a:lnTo>
                  <a:pt x="4956" y="2378"/>
                </a:lnTo>
                <a:lnTo>
                  <a:pt x="4956" y="2378"/>
                </a:lnTo>
                <a:lnTo>
                  <a:pt x="4956" y="2378"/>
                </a:lnTo>
                <a:lnTo>
                  <a:pt x="4956" y="2383"/>
                </a:lnTo>
                <a:lnTo>
                  <a:pt x="4951" y="2383"/>
                </a:lnTo>
                <a:lnTo>
                  <a:pt x="4951" y="2383"/>
                </a:lnTo>
                <a:lnTo>
                  <a:pt x="4951" y="2383"/>
                </a:lnTo>
                <a:lnTo>
                  <a:pt x="4951" y="2387"/>
                </a:lnTo>
                <a:lnTo>
                  <a:pt x="4951" y="2387"/>
                </a:lnTo>
                <a:lnTo>
                  <a:pt x="4951" y="2387"/>
                </a:lnTo>
                <a:lnTo>
                  <a:pt x="4956" y="2387"/>
                </a:lnTo>
                <a:lnTo>
                  <a:pt x="4956" y="2387"/>
                </a:lnTo>
                <a:lnTo>
                  <a:pt x="4951" y="2392"/>
                </a:lnTo>
                <a:lnTo>
                  <a:pt x="4956" y="2392"/>
                </a:lnTo>
                <a:lnTo>
                  <a:pt x="4956" y="2392"/>
                </a:lnTo>
                <a:lnTo>
                  <a:pt x="4956" y="2392"/>
                </a:lnTo>
                <a:lnTo>
                  <a:pt x="4956" y="2392"/>
                </a:lnTo>
                <a:lnTo>
                  <a:pt x="4956" y="2396"/>
                </a:lnTo>
                <a:lnTo>
                  <a:pt x="4956" y="2396"/>
                </a:lnTo>
                <a:lnTo>
                  <a:pt x="4956" y="2396"/>
                </a:lnTo>
                <a:lnTo>
                  <a:pt x="4956" y="2396"/>
                </a:lnTo>
                <a:lnTo>
                  <a:pt x="4960" y="2396"/>
                </a:lnTo>
                <a:lnTo>
                  <a:pt x="4960" y="2392"/>
                </a:lnTo>
                <a:lnTo>
                  <a:pt x="4960" y="2392"/>
                </a:lnTo>
                <a:lnTo>
                  <a:pt x="4960" y="2392"/>
                </a:lnTo>
                <a:lnTo>
                  <a:pt x="4960" y="2392"/>
                </a:lnTo>
                <a:lnTo>
                  <a:pt x="4960" y="2392"/>
                </a:lnTo>
                <a:lnTo>
                  <a:pt x="4960" y="2392"/>
                </a:lnTo>
                <a:lnTo>
                  <a:pt x="4960" y="2387"/>
                </a:lnTo>
                <a:lnTo>
                  <a:pt x="4960" y="2387"/>
                </a:lnTo>
                <a:lnTo>
                  <a:pt x="4960" y="2387"/>
                </a:lnTo>
                <a:lnTo>
                  <a:pt x="4965" y="2387"/>
                </a:lnTo>
                <a:lnTo>
                  <a:pt x="4969" y="2387"/>
                </a:lnTo>
                <a:lnTo>
                  <a:pt x="4983" y="2378"/>
                </a:lnTo>
                <a:lnTo>
                  <a:pt x="4992" y="2378"/>
                </a:lnTo>
                <a:lnTo>
                  <a:pt x="4997" y="2374"/>
                </a:lnTo>
                <a:lnTo>
                  <a:pt x="5001" y="2374"/>
                </a:lnTo>
                <a:lnTo>
                  <a:pt x="5001" y="2374"/>
                </a:lnTo>
                <a:lnTo>
                  <a:pt x="5015" y="2374"/>
                </a:lnTo>
                <a:lnTo>
                  <a:pt x="5019" y="2374"/>
                </a:lnTo>
                <a:lnTo>
                  <a:pt x="5024" y="2374"/>
                </a:lnTo>
                <a:lnTo>
                  <a:pt x="5024" y="2374"/>
                </a:lnTo>
                <a:lnTo>
                  <a:pt x="5028" y="2369"/>
                </a:lnTo>
                <a:lnTo>
                  <a:pt x="5028" y="2369"/>
                </a:lnTo>
                <a:lnTo>
                  <a:pt x="5033" y="2369"/>
                </a:lnTo>
                <a:lnTo>
                  <a:pt x="5033" y="2369"/>
                </a:lnTo>
                <a:lnTo>
                  <a:pt x="5033" y="2365"/>
                </a:lnTo>
                <a:lnTo>
                  <a:pt x="5037" y="2365"/>
                </a:lnTo>
                <a:lnTo>
                  <a:pt x="5037" y="2360"/>
                </a:lnTo>
                <a:lnTo>
                  <a:pt x="5042" y="2356"/>
                </a:lnTo>
                <a:lnTo>
                  <a:pt x="5042" y="2356"/>
                </a:lnTo>
                <a:lnTo>
                  <a:pt x="5046" y="2351"/>
                </a:lnTo>
                <a:lnTo>
                  <a:pt x="5051" y="2347"/>
                </a:lnTo>
                <a:lnTo>
                  <a:pt x="5055" y="2342"/>
                </a:lnTo>
                <a:lnTo>
                  <a:pt x="5055" y="2338"/>
                </a:lnTo>
                <a:lnTo>
                  <a:pt x="5060" y="2338"/>
                </a:lnTo>
                <a:lnTo>
                  <a:pt x="5064" y="2333"/>
                </a:lnTo>
                <a:lnTo>
                  <a:pt x="5064" y="2333"/>
                </a:lnTo>
                <a:lnTo>
                  <a:pt x="5073" y="2324"/>
                </a:lnTo>
                <a:lnTo>
                  <a:pt x="5073" y="2324"/>
                </a:lnTo>
                <a:lnTo>
                  <a:pt x="5073" y="2324"/>
                </a:lnTo>
                <a:lnTo>
                  <a:pt x="5078" y="2324"/>
                </a:lnTo>
                <a:lnTo>
                  <a:pt x="5078" y="2324"/>
                </a:lnTo>
                <a:lnTo>
                  <a:pt x="5078" y="2324"/>
                </a:lnTo>
                <a:lnTo>
                  <a:pt x="5078" y="2319"/>
                </a:lnTo>
                <a:lnTo>
                  <a:pt x="5078" y="2319"/>
                </a:lnTo>
                <a:lnTo>
                  <a:pt x="5078" y="2319"/>
                </a:lnTo>
                <a:lnTo>
                  <a:pt x="5078" y="2319"/>
                </a:lnTo>
                <a:lnTo>
                  <a:pt x="5078" y="2319"/>
                </a:lnTo>
                <a:lnTo>
                  <a:pt x="5078" y="2319"/>
                </a:lnTo>
                <a:lnTo>
                  <a:pt x="5082" y="2319"/>
                </a:lnTo>
                <a:lnTo>
                  <a:pt x="5082" y="2315"/>
                </a:lnTo>
                <a:lnTo>
                  <a:pt x="5087" y="2310"/>
                </a:lnTo>
                <a:lnTo>
                  <a:pt x="5091" y="2306"/>
                </a:lnTo>
                <a:lnTo>
                  <a:pt x="5091" y="2306"/>
                </a:lnTo>
                <a:lnTo>
                  <a:pt x="5096" y="2301"/>
                </a:lnTo>
                <a:lnTo>
                  <a:pt x="5100" y="2301"/>
                </a:lnTo>
                <a:lnTo>
                  <a:pt x="5100" y="2301"/>
                </a:lnTo>
                <a:lnTo>
                  <a:pt x="5096" y="2301"/>
                </a:lnTo>
                <a:lnTo>
                  <a:pt x="5100" y="2297"/>
                </a:lnTo>
                <a:lnTo>
                  <a:pt x="5100" y="2297"/>
                </a:lnTo>
                <a:lnTo>
                  <a:pt x="5100" y="2301"/>
                </a:lnTo>
                <a:lnTo>
                  <a:pt x="5100" y="2297"/>
                </a:lnTo>
                <a:lnTo>
                  <a:pt x="5100" y="2297"/>
                </a:lnTo>
                <a:lnTo>
                  <a:pt x="5105" y="2292"/>
                </a:lnTo>
                <a:lnTo>
                  <a:pt x="5105" y="2292"/>
                </a:lnTo>
                <a:lnTo>
                  <a:pt x="5105" y="2292"/>
                </a:lnTo>
                <a:lnTo>
                  <a:pt x="5109" y="2292"/>
                </a:lnTo>
                <a:close/>
                <a:moveTo>
                  <a:pt x="4540" y="1628"/>
                </a:moveTo>
                <a:lnTo>
                  <a:pt x="4545" y="1628"/>
                </a:lnTo>
                <a:lnTo>
                  <a:pt x="4545" y="1628"/>
                </a:lnTo>
                <a:lnTo>
                  <a:pt x="4536" y="1623"/>
                </a:lnTo>
                <a:lnTo>
                  <a:pt x="4536" y="1619"/>
                </a:lnTo>
                <a:lnTo>
                  <a:pt x="4531" y="1614"/>
                </a:lnTo>
                <a:lnTo>
                  <a:pt x="4531" y="1614"/>
                </a:lnTo>
                <a:lnTo>
                  <a:pt x="4531" y="1610"/>
                </a:lnTo>
                <a:lnTo>
                  <a:pt x="4531" y="1610"/>
                </a:lnTo>
                <a:lnTo>
                  <a:pt x="4531" y="1610"/>
                </a:lnTo>
                <a:lnTo>
                  <a:pt x="4531" y="1605"/>
                </a:lnTo>
                <a:lnTo>
                  <a:pt x="4527" y="1605"/>
                </a:lnTo>
                <a:lnTo>
                  <a:pt x="4527" y="1605"/>
                </a:lnTo>
                <a:lnTo>
                  <a:pt x="4527" y="1605"/>
                </a:lnTo>
                <a:lnTo>
                  <a:pt x="4527" y="1610"/>
                </a:lnTo>
                <a:lnTo>
                  <a:pt x="4527" y="1610"/>
                </a:lnTo>
                <a:lnTo>
                  <a:pt x="4522" y="1610"/>
                </a:lnTo>
                <a:lnTo>
                  <a:pt x="4522" y="1610"/>
                </a:lnTo>
                <a:lnTo>
                  <a:pt x="4522" y="1605"/>
                </a:lnTo>
                <a:lnTo>
                  <a:pt x="4522" y="1605"/>
                </a:lnTo>
                <a:lnTo>
                  <a:pt x="4522" y="1610"/>
                </a:lnTo>
                <a:lnTo>
                  <a:pt x="4518" y="1610"/>
                </a:lnTo>
                <a:lnTo>
                  <a:pt x="4518" y="1610"/>
                </a:lnTo>
                <a:lnTo>
                  <a:pt x="4518" y="1610"/>
                </a:lnTo>
                <a:lnTo>
                  <a:pt x="4518" y="1614"/>
                </a:lnTo>
                <a:lnTo>
                  <a:pt x="4518" y="1614"/>
                </a:lnTo>
                <a:lnTo>
                  <a:pt x="4518" y="1614"/>
                </a:lnTo>
                <a:lnTo>
                  <a:pt x="4513" y="1614"/>
                </a:lnTo>
                <a:lnTo>
                  <a:pt x="4513" y="1619"/>
                </a:lnTo>
                <a:lnTo>
                  <a:pt x="4518" y="1619"/>
                </a:lnTo>
                <a:lnTo>
                  <a:pt x="4518" y="1619"/>
                </a:lnTo>
                <a:lnTo>
                  <a:pt x="4518" y="1619"/>
                </a:lnTo>
                <a:lnTo>
                  <a:pt x="4522" y="1619"/>
                </a:lnTo>
                <a:lnTo>
                  <a:pt x="4522" y="1619"/>
                </a:lnTo>
                <a:lnTo>
                  <a:pt x="4527" y="1619"/>
                </a:lnTo>
                <a:lnTo>
                  <a:pt x="4527" y="1619"/>
                </a:lnTo>
                <a:lnTo>
                  <a:pt x="4527" y="1623"/>
                </a:lnTo>
                <a:lnTo>
                  <a:pt x="4527" y="1623"/>
                </a:lnTo>
                <a:lnTo>
                  <a:pt x="4527" y="1623"/>
                </a:lnTo>
                <a:lnTo>
                  <a:pt x="4527" y="1628"/>
                </a:lnTo>
                <a:lnTo>
                  <a:pt x="4527" y="1628"/>
                </a:lnTo>
                <a:lnTo>
                  <a:pt x="4527" y="1632"/>
                </a:lnTo>
                <a:lnTo>
                  <a:pt x="4531" y="1632"/>
                </a:lnTo>
                <a:lnTo>
                  <a:pt x="4531" y="1632"/>
                </a:lnTo>
                <a:lnTo>
                  <a:pt x="4536" y="1632"/>
                </a:lnTo>
                <a:lnTo>
                  <a:pt x="4536" y="1637"/>
                </a:lnTo>
                <a:lnTo>
                  <a:pt x="4536" y="1637"/>
                </a:lnTo>
                <a:lnTo>
                  <a:pt x="4536" y="1637"/>
                </a:lnTo>
                <a:lnTo>
                  <a:pt x="4540" y="1637"/>
                </a:lnTo>
                <a:lnTo>
                  <a:pt x="4540" y="1637"/>
                </a:lnTo>
                <a:lnTo>
                  <a:pt x="4540" y="1637"/>
                </a:lnTo>
                <a:lnTo>
                  <a:pt x="4540" y="1637"/>
                </a:lnTo>
                <a:lnTo>
                  <a:pt x="4540" y="1637"/>
                </a:lnTo>
                <a:lnTo>
                  <a:pt x="4540" y="1637"/>
                </a:lnTo>
                <a:lnTo>
                  <a:pt x="4540" y="1632"/>
                </a:lnTo>
                <a:lnTo>
                  <a:pt x="4540" y="1632"/>
                </a:lnTo>
                <a:lnTo>
                  <a:pt x="4540" y="1628"/>
                </a:lnTo>
                <a:close/>
                <a:moveTo>
                  <a:pt x="3013" y="484"/>
                </a:moveTo>
                <a:lnTo>
                  <a:pt x="3013" y="488"/>
                </a:lnTo>
                <a:lnTo>
                  <a:pt x="3013" y="488"/>
                </a:lnTo>
                <a:lnTo>
                  <a:pt x="3018" y="488"/>
                </a:lnTo>
                <a:lnTo>
                  <a:pt x="3018" y="488"/>
                </a:lnTo>
                <a:lnTo>
                  <a:pt x="3018" y="484"/>
                </a:lnTo>
                <a:lnTo>
                  <a:pt x="3018" y="484"/>
                </a:lnTo>
                <a:lnTo>
                  <a:pt x="3018" y="479"/>
                </a:lnTo>
                <a:lnTo>
                  <a:pt x="3022" y="479"/>
                </a:lnTo>
                <a:lnTo>
                  <a:pt x="3027" y="479"/>
                </a:lnTo>
                <a:lnTo>
                  <a:pt x="3027" y="479"/>
                </a:lnTo>
                <a:lnTo>
                  <a:pt x="3027" y="479"/>
                </a:lnTo>
                <a:lnTo>
                  <a:pt x="3027" y="479"/>
                </a:lnTo>
                <a:lnTo>
                  <a:pt x="3027" y="479"/>
                </a:lnTo>
                <a:lnTo>
                  <a:pt x="3031" y="479"/>
                </a:lnTo>
                <a:lnTo>
                  <a:pt x="3031" y="479"/>
                </a:lnTo>
                <a:lnTo>
                  <a:pt x="3031" y="479"/>
                </a:lnTo>
                <a:lnTo>
                  <a:pt x="3031" y="475"/>
                </a:lnTo>
                <a:lnTo>
                  <a:pt x="3027" y="475"/>
                </a:lnTo>
                <a:lnTo>
                  <a:pt x="3027" y="475"/>
                </a:lnTo>
                <a:lnTo>
                  <a:pt x="3022" y="475"/>
                </a:lnTo>
                <a:lnTo>
                  <a:pt x="3022" y="475"/>
                </a:lnTo>
                <a:lnTo>
                  <a:pt x="3022" y="475"/>
                </a:lnTo>
                <a:lnTo>
                  <a:pt x="3022" y="475"/>
                </a:lnTo>
                <a:lnTo>
                  <a:pt x="3022" y="475"/>
                </a:lnTo>
                <a:lnTo>
                  <a:pt x="3018" y="475"/>
                </a:lnTo>
                <a:lnTo>
                  <a:pt x="3018" y="475"/>
                </a:lnTo>
                <a:lnTo>
                  <a:pt x="3018" y="475"/>
                </a:lnTo>
                <a:lnTo>
                  <a:pt x="3018" y="475"/>
                </a:lnTo>
                <a:lnTo>
                  <a:pt x="3013" y="475"/>
                </a:lnTo>
                <a:lnTo>
                  <a:pt x="3013" y="475"/>
                </a:lnTo>
                <a:lnTo>
                  <a:pt x="3013" y="475"/>
                </a:lnTo>
                <a:lnTo>
                  <a:pt x="3013" y="475"/>
                </a:lnTo>
                <a:lnTo>
                  <a:pt x="3013" y="479"/>
                </a:lnTo>
                <a:lnTo>
                  <a:pt x="3013" y="479"/>
                </a:lnTo>
                <a:lnTo>
                  <a:pt x="3013" y="479"/>
                </a:lnTo>
                <a:lnTo>
                  <a:pt x="3013" y="479"/>
                </a:lnTo>
                <a:lnTo>
                  <a:pt x="3013" y="479"/>
                </a:lnTo>
                <a:lnTo>
                  <a:pt x="3013" y="479"/>
                </a:lnTo>
                <a:lnTo>
                  <a:pt x="3013" y="484"/>
                </a:lnTo>
                <a:lnTo>
                  <a:pt x="3018" y="484"/>
                </a:lnTo>
                <a:lnTo>
                  <a:pt x="3018" y="484"/>
                </a:lnTo>
                <a:lnTo>
                  <a:pt x="3018" y="484"/>
                </a:lnTo>
                <a:lnTo>
                  <a:pt x="3013" y="484"/>
                </a:lnTo>
                <a:close/>
                <a:moveTo>
                  <a:pt x="4572" y="461"/>
                </a:moveTo>
                <a:lnTo>
                  <a:pt x="4576" y="466"/>
                </a:lnTo>
                <a:lnTo>
                  <a:pt x="4576" y="466"/>
                </a:lnTo>
                <a:lnTo>
                  <a:pt x="4576" y="461"/>
                </a:lnTo>
                <a:lnTo>
                  <a:pt x="4576" y="466"/>
                </a:lnTo>
                <a:lnTo>
                  <a:pt x="4585" y="466"/>
                </a:lnTo>
                <a:lnTo>
                  <a:pt x="4585" y="466"/>
                </a:lnTo>
                <a:lnTo>
                  <a:pt x="4585" y="466"/>
                </a:lnTo>
                <a:lnTo>
                  <a:pt x="4585" y="466"/>
                </a:lnTo>
                <a:lnTo>
                  <a:pt x="4585" y="466"/>
                </a:lnTo>
                <a:lnTo>
                  <a:pt x="4585" y="461"/>
                </a:lnTo>
                <a:lnTo>
                  <a:pt x="4585" y="461"/>
                </a:lnTo>
                <a:lnTo>
                  <a:pt x="4581" y="461"/>
                </a:lnTo>
                <a:lnTo>
                  <a:pt x="4581" y="457"/>
                </a:lnTo>
                <a:lnTo>
                  <a:pt x="4581" y="457"/>
                </a:lnTo>
                <a:lnTo>
                  <a:pt x="4581" y="457"/>
                </a:lnTo>
                <a:lnTo>
                  <a:pt x="4581" y="457"/>
                </a:lnTo>
                <a:lnTo>
                  <a:pt x="4576" y="457"/>
                </a:lnTo>
                <a:lnTo>
                  <a:pt x="4572" y="457"/>
                </a:lnTo>
                <a:lnTo>
                  <a:pt x="4572" y="457"/>
                </a:lnTo>
                <a:lnTo>
                  <a:pt x="4572" y="461"/>
                </a:lnTo>
                <a:lnTo>
                  <a:pt x="4572" y="461"/>
                </a:lnTo>
                <a:lnTo>
                  <a:pt x="4572" y="461"/>
                </a:lnTo>
                <a:close/>
                <a:moveTo>
                  <a:pt x="4567" y="1189"/>
                </a:moveTo>
                <a:lnTo>
                  <a:pt x="4567" y="1185"/>
                </a:lnTo>
                <a:lnTo>
                  <a:pt x="4567" y="1185"/>
                </a:lnTo>
                <a:lnTo>
                  <a:pt x="4572" y="1180"/>
                </a:lnTo>
                <a:lnTo>
                  <a:pt x="4572" y="1180"/>
                </a:lnTo>
                <a:lnTo>
                  <a:pt x="4567" y="1176"/>
                </a:lnTo>
                <a:lnTo>
                  <a:pt x="4567" y="1176"/>
                </a:lnTo>
                <a:lnTo>
                  <a:pt x="4567" y="1176"/>
                </a:lnTo>
                <a:lnTo>
                  <a:pt x="4567" y="1176"/>
                </a:lnTo>
                <a:lnTo>
                  <a:pt x="4563" y="1176"/>
                </a:lnTo>
                <a:lnTo>
                  <a:pt x="4563" y="1171"/>
                </a:lnTo>
                <a:lnTo>
                  <a:pt x="4563" y="1171"/>
                </a:lnTo>
                <a:lnTo>
                  <a:pt x="4563" y="1171"/>
                </a:lnTo>
                <a:lnTo>
                  <a:pt x="4563" y="1171"/>
                </a:lnTo>
                <a:lnTo>
                  <a:pt x="4563" y="1176"/>
                </a:lnTo>
                <a:lnTo>
                  <a:pt x="4558" y="1176"/>
                </a:lnTo>
                <a:lnTo>
                  <a:pt x="4558" y="1176"/>
                </a:lnTo>
                <a:lnTo>
                  <a:pt x="4558" y="1176"/>
                </a:lnTo>
                <a:lnTo>
                  <a:pt x="4558" y="1176"/>
                </a:lnTo>
                <a:lnTo>
                  <a:pt x="4558" y="1176"/>
                </a:lnTo>
                <a:lnTo>
                  <a:pt x="4554" y="1176"/>
                </a:lnTo>
                <a:lnTo>
                  <a:pt x="4554" y="1176"/>
                </a:lnTo>
                <a:lnTo>
                  <a:pt x="4554" y="1176"/>
                </a:lnTo>
                <a:lnTo>
                  <a:pt x="4549" y="1176"/>
                </a:lnTo>
                <a:lnTo>
                  <a:pt x="4545" y="1176"/>
                </a:lnTo>
                <a:lnTo>
                  <a:pt x="4545" y="1176"/>
                </a:lnTo>
                <a:lnTo>
                  <a:pt x="4545" y="1176"/>
                </a:lnTo>
                <a:lnTo>
                  <a:pt x="4545" y="1176"/>
                </a:lnTo>
                <a:lnTo>
                  <a:pt x="4540" y="1176"/>
                </a:lnTo>
                <a:lnTo>
                  <a:pt x="4540" y="1176"/>
                </a:lnTo>
                <a:lnTo>
                  <a:pt x="4540" y="1180"/>
                </a:lnTo>
                <a:lnTo>
                  <a:pt x="4540" y="1180"/>
                </a:lnTo>
                <a:lnTo>
                  <a:pt x="4540" y="1180"/>
                </a:lnTo>
                <a:lnTo>
                  <a:pt x="4540" y="1180"/>
                </a:lnTo>
                <a:lnTo>
                  <a:pt x="4540" y="1180"/>
                </a:lnTo>
                <a:lnTo>
                  <a:pt x="4536" y="1185"/>
                </a:lnTo>
                <a:lnTo>
                  <a:pt x="4536" y="1185"/>
                </a:lnTo>
                <a:lnTo>
                  <a:pt x="4536" y="1189"/>
                </a:lnTo>
                <a:lnTo>
                  <a:pt x="4531" y="1189"/>
                </a:lnTo>
                <a:lnTo>
                  <a:pt x="4531" y="1189"/>
                </a:lnTo>
                <a:lnTo>
                  <a:pt x="4531" y="1189"/>
                </a:lnTo>
                <a:lnTo>
                  <a:pt x="4536" y="1198"/>
                </a:lnTo>
                <a:lnTo>
                  <a:pt x="4536" y="1198"/>
                </a:lnTo>
                <a:lnTo>
                  <a:pt x="4536" y="1203"/>
                </a:lnTo>
                <a:lnTo>
                  <a:pt x="4536" y="1203"/>
                </a:lnTo>
                <a:lnTo>
                  <a:pt x="4540" y="1207"/>
                </a:lnTo>
                <a:lnTo>
                  <a:pt x="4545" y="1207"/>
                </a:lnTo>
                <a:lnTo>
                  <a:pt x="4545" y="1207"/>
                </a:lnTo>
                <a:lnTo>
                  <a:pt x="4549" y="1207"/>
                </a:lnTo>
                <a:lnTo>
                  <a:pt x="4549" y="1212"/>
                </a:lnTo>
                <a:lnTo>
                  <a:pt x="4554" y="1212"/>
                </a:lnTo>
                <a:lnTo>
                  <a:pt x="4554" y="1212"/>
                </a:lnTo>
                <a:lnTo>
                  <a:pt x="4554" y="1212"/>
                </a:lnTo>
                <a:lnTo>
                  <a:pt x="4554" y="1212"/>
                </a:lnTo>
                <a:lnTo>
                  <a:pt x="4554" y="1207"/>
                </a:lnTo>
                <a:lnTo>
                  <a:pt x="4558" y="1207"/>
                </a:lnTo>
                <a:lnTo>
                  <a:pt x="4558" y="1207"/>
                </a:lnTo>
                <a:lnTo>
                  <a:pt x="4558" y="1207"/>
                </a:lnTo>
                <a:lnTo>
                  <a:pt x="4558" y="1207"/>
                </a:lnTo>
                <a:lnTo>
                  <a:pt x="4558" y="1207"/>
                </a:lnTo>
                <a:lnTo>
                  <a:pt x="4558" y="1203"/>
                </a:lnTo>
                <a:lnTo>
                  <a:pt x="4563" y="1203"/>
                </a:lnTo>
                <a:lnTo>
                  <a:pt x="4563" y="1203"/>
                </a:lnTo>
                <a:lnTo>
                  <a:pt x="4563" y="1203"/>
                </a:lnTo>
                <a:lnTo>
                  <a:pt x="4563" y="1203"/>
                </a:lnTo>
                <a:lnTo>
                  <a:pt x="4563" y="1203"/>
                </a:lnTo>
                <a:lnTo>
                  <a:pt x="4567" y="1198"/>
                </a:lnTo>
                <a:lnTo>
                  <a:pt x="4567" y="1198"/>
                </a:lnTo>
                <a:lnTo>
                  <a:pt x="4567" y="1194"/>
                </a:lnTo>
                <a:lnTo>
                  <a:pt x="4567" y="1194"/>
                </a:lnTo>
                <a:lnTo>
                  <a:pt x="4567" y="1194"/>
                </a:lnTo>
                <a:lnTo>
                  <a:pt x="4567" y="1189"/>
                </a:lnTo>
                <a:lnTo>
                  <a:pt x="4567" y="1189"/>
                </a:lnTo>
                <a:lnTo>
                  <a:pt x="4567" y="1189"/>
                </a:lnTo>
                <a:close/>
                <a:moveTo>
                  <a:pt x="4558" y="1641"/>
                </a:moveTo>
                <a:lnTo>
                  <a:pt x="4563" y="1641"/>
                </a:lnTo>
                <a:lnTo>
                  <a:pt x="4563" y="1637"/>
                </a:lnTo>
                <a:lnTo>
                  <a:pt x="4563" y="1637"/>
                </a:lnTo>
                <a:lnTo>
                  <a:pt x="4563" y="1637"/>
                </a:lnTo>
                <a:lnTo>
                  <a:pt x="4563" y="1641"/>
                </a:lnTo>
                <a:lnTo>
                  <a:pt x="4563" y="1641"/>
                </a:lnTo>
                <a:lnTo>
                  <a:pt x="4567" y="1641"/>
                </a:lnTo>
                <a:lnTo>
                  <a:pt x="4567" y="1641"/>
                </a:lnTo>
                <a:lnTo>
                  <a:pt x="4567" y="1637"/>
                </a:lnTo>
                <a:lnTo>
                  <a:pt x="4567" y="1637"/>
                </a:lnTo>
                <a:lnTo>
                  <a:pt x="4567" y="1637"/>
                </a:lnTo>
                <a:lnTo>
                  <a:pt x="4572" y="1632"/>
                </a:lnTo>
                <a:lnTo>
                  <a:pt x="4567" y="1628"/>
                </a:lnTo>
                <a:lnTo>
                  <a:pt x="4567" y="1628"/>
                </a:lnTo>
                <a:lnTo>
                  <a:pt x="4563" y="1628"/>
                </a:lnTo>
                <a:lnTo>
                  <a:pt x="4563" y="1628"/>
                </a:lnTo>
                <a:lnTo>
                  <a:pt x="4558" y="1628"/>
                </a:lnTo>
                <a:lnTo>
                  <a:pt x="4558" y="1632"/>
                </a:lnTo>
                <a:lnTo>
                  <a:pt x="4558" y="1632"/>
                </a:lnTo>
                <a:lnTo>
                  <a:pt x="4558" y="1632"/>
                </a:lnTo>
                <a:lnTo>
                  <a:pt x="4558" y="1632"/>
                </a:lnTo>
                <a:lnTo>
                  <a:pt x="4558" y="1637"/>
                </a:lnTo>
                <a:lnTo>
                  <a:pt x="4558" y="1637"/>
                </a:lnTo>
                <a:lnTo>
                  <a:pt x="4558" y="1637"/>
                </a:lnTo>
                <a:lnTo>
                  <a:pt x="4558" y="1637"/>
                </a:lnTo>
                <a:lnTo>
                  <a:pt x="4558" y="1641"/>
                </a:lnTo>
                <a:lnTo>
                  <a:pt x="4558" y="1641"/>
                </a:lnTo>
                <a:close/>
                <a:moveTo>
                  <a:pt x="4875" y="2319"/>
                </a:moveTo>
                <a:lnTo>
                  <a:pt x="4870" y="2315"/>
                </a:lnTo>
                <a:lnTo>
                  <a:pt x="4870" y="2315"/>
                </a:lnTo>
                <a:lnTo>
                  <a:pt x="4870" y="2315"/>
                </a:lnTo>
                <a:lnTo>
                  <a:pt x="4870" y="2315"/>
                </a:lnTo>
                <a:lnTo>
                  <a:pt x="4870" y="2315"/>
                </a:lnTo>
                <a:lnTo>
                  <a:pt x="4866" y="2315"/>
                </a:lnTo>
                <a:lnTo>
                  <a:pt x="4861" y="2315"/>
                </a:lnTo>
                <a:lnTo>
                  <a:pt x="4856" y="2315"/>
                </a:lnTo>
                <a:lnTo>
                  <a:pt x="4852" y="2319"/>
                </a:lnTo>
                <a:lnTo>
                  <a:pt x="4852" y="2319"/>
                </a:lnTo>
                <a:lnTo>
                  <a:pt x="4852" y="2319"/>
                </a:lnTo>
                <a:lnTo>
                  <a:pt x="4852" y="2324"/>
                </a:lnTo>
                <a:lnTo>
                  <a:pt x="4856" y="2324"/>
                </a:lnTo>
                <a:lnTo>
                  <a:pt x="4856" y="2324"/>
                </a:lnTo>
                <a:lnTo>
                  <a:pt x="4861" y="2324"/>
                </a:lnTo>
                <a:lnTo>
                  <a:pt x="4861" y="2319"/>
                </a:lnTo>
                <a:lnTo>
                  <a:pt x="4861" y="2324"/>
                </a:lnTo>
                <a:lnTo>
                  <a:pt x="4866" y="2324"/>
                </a:lnTo>
                <a:lnTo>
                  <a:pt x="4866" y="2324"/>
                </a:lnTo>
                <a:lnTo>
                  <a:pt x="4870" y="2319"/>
                </a:lnTo>
                <a:lnTo>
                  <a:pt x="4870" y="2319"/>
                </a:lnTo>
                <a:lnTo>
                  <a:pt x="4870" y="2319"/>
                </a:lnTo>
                <a:lnTo>
                  <a:pt x="4875" y="2319"/>
                </a:lnTo>
                <a:lnTo>
                  <a:pt x="4875" y="2319"/>
                </a:lnTo>
                <a:lnTo>
                  <a:pt x="4875" y="2319"/>
                </a:lnTo>
                <a:lnTo>
                  <a:pt x="4875" y="2319"/>
                </a:lnTo>
                <a:lnTo>
                  <a:pt x="4875" y="2319"/>
                </a:lnTo>
                <a:lnTo>
                  <a:pt x="4875" y="2319"/>
                </a:lnTo>
                <a:close/>
                <a:moveTo>
                  <a:pt x="4956" y="2432"/>
                </a:moveTo>
                <a:lnTo>
                  <a:pt x="4951" y="2432"/>
                </a:lnTo>
                <a:lnTo>
                  <a:pt x="4951" y="2432"/>
                </a:lnTo>
                <a:lnTo>
                  <a:pt x="4951" y="2432"/>
                </a:lnTo>
                <a:lnTo>
                  <a:pt x="4947" y="2432"/>
                </a:lnTo>
                <a:lnTo>
                  <a:pt x="4947" y="2437"/>
                </a:lnTo>
                <a:lnTo>
                  <a:pt x="4947" y="2437"/>
                </a:lnTo>
                <a:lnTo>
                  <a:pt x="4942" y="2437"/>
                </a:lnTo>
                <a:lnTo>
                  <a:pt x="4942" y="2437"/>
                </a:lnTo>
                <a:lnTo>
                  <a:pt x="4942" y="2437"/>
                </a:lnTo>
                <a:lnTo>
                  <a:pt x="4942" y="2437"/>
                </a:lnTo>
                <a:lnTo>
                  <a:pt x="4938" y="2437"/>
                </a:lnTo>
                <a:lnTo>
                  <a:pt x="4938" y="2437"/>
                </a:lnTo>
                <a:lnTo>
                  <a:pt x="4938" y="2437"/>
                </a:lnTo>
                <a:lnTo>
                  <a:pt x="4933" y="2437"/>
                </a:lnTo>
                <a:lnTo>
                  <a:pt x="4933" y="2437"/>
                </a:lnTo>
                <a:lnTo>
                  <a:pt x="4933" y="2437"/>
                </a:lnTo>
                <a:lnTo>
                  <a:pt x="4933" y="2437"/>
                </a:lnTo>
                <a:lnTo>
                  <a:pt x="4933" y="2437"/>
                </a:lnTo>
                <a:lnTo>
                  <a:pt x="4933" y="2437"/>
                </a:lnTo>
                <a:lnTo>
                  <a:pt x="4929" y="2437"/>
                </a:lnTo>
                <a:lnTo>
                  <a:pt x="4924" y="2437"/>
                </a:lnTo>
                <a:lnTo>
                  <a:pt x="4924" y="2437"/>
                </a:lnTo>
                <a:lnTo>
                  <a:pt x="4920" y="2432"/>
                </a:lnTo>
                <a:lnTo>
                  <a:pt x="4920" y="2432"/>
                </a:lnTo>
                <a:lnTo>
                  <a:pt x="4920" y="2432"/>
                </a:lnTo>
                <a:lnTo>
                  <a:pt x="4920" y="2432"/>
                </a:lnTo>
                <a:lnTo>
                  <a:pt x="4920" y="2432"/>
                </a:lnTo>
                <a:lnTo>
                  <a:pt x="4920" y="2432"/>
                </a:lnTo>
                <a:lnTo>
                  <a:pt x="4920" y="2428"/>
                </a:lnTo>
                <a:lnTo>
                  <a:pt x="4920" y="2428"/>
                </a:lnTo>
                <a:lnTo>
                  <a:pt x="4915" y="2428"/>
                </a:lnTo>
                <a:lnTo>
                  <a:pt x="4915" y="2428"/>
                </a:lnTo>
                <a:lnTo>
                  <a:pt x="4915" y="2428"/>
                </a:lnTo>
                <a:lnTo>
                  <a:pt x="4915" y="2428"/>
                </a:lnTo>
                <a:lnTo>
                  <a:pt x="4915" y="2428"/>
                </a:lnTo>
                <a:lnTo>
                  <a:pt x="4911" y="2428"/>
                </a:lnTo>
                <a:lnTo>
                  <a:pt x="4911" y="2423"/>
                </a:lnTo>
                <a:lnTo>
                  <a:pt x="4906" y="2428"/>
                </a:lnTo>
                <a:lnTo>
                  <a:pt x="4906" y="2432"/>
                </a:lnTo>
                <a:lnTo>
                  <a:pt x="4902" y="2432"/>
                </a:lnTo>
                <a:lnTo>
                  <a:pt x="4902" y="2437"/>
                </a:lnTo>
                <a:lnTo>
                  <a:pt x="4902" y="2437"/>
                </a:lnTo>
                <a:lnTo>
                  <a:pt x="4902" y="2442"/>
                </a:lnTo>
                <a:lnTo>
                  <a:pt x="4902" y="2442"/>
                </a:lnTo>
                <a:lnTo>
                  <a:pt x="4897" y="2446"/>
                </a:lnTo>
                <a:lnTo>
                  <a:pt x="4897" y="2451"/>
                </a:lnTo>
                <a:lnTo>
                  <a:pt x="4897" y="2451"/>
                </a:lnTo>
                <a:lnTo>
                  <a:pt x="4897" y="2455"/>
                </a:lnTo>
                <a:lnTo>
                  <a:pt x="4893" y="2455"/>
                </a:lnTo>
                <a:lnTo>
                  <a:pt x="4897" y="2455"/>
                </a:lnTo>
                <a:lnTo>
                  <a:pt x="4897" y="2455"/>
                </a:lnTo>
                <a:lnTo>
                  <a:pt x="4897" y="2455"/>
                </a:lnTo>
                <a:lnTo>
                  <a:pt x="4897" y="2455"/>
                </a:lnTo>
                <a:lnTo>
                  <a:pt x="4897" y="2460"/>
                </a:lnTo>
                <a:lnTo>
                  <a:pt x="4897" y="2460"/>
                </a:lnTo>
                <a:lnTo>
                  <a:pt x="4893" y="2464"/>
                </a:lnTo>
                <a:lnTo>
                  <a:pt x="4893" y="2460"/>
                </a:lnTo>
                <a:lnTo>
                  <a:pt x="4893" y="2460"/>
                </a:lnTo>
                <a:lnTo>
                  <a:pt x="4893" y="2455"/>
                </a:lnTo>
                <a:lnTo>
                  <a:pt x="4893" y="2460"/>
                </a:lnTo>
                <a:lnTo>
                  <a:pt x="4888" y="2464"/>
                </a:lnTo>
                <a:lnTo>
                  <a:pt x="4888" y="2473"/>
                </a:lnTo>
                <a:lnTo>
                  <a:pt x="4888" y="2473"/>
                </a:lnTo>
                <a:lnTo>
                  <a:pt x="4888" y="2473"/>
                </a:lnTo>
                <a:lnTo>
                  <a:pt x="4888" y="2473"/>
                </a:lnTo>
                <a:lnTo>
                  <a:pt x="4888" y="2473"/>
                </a:lnTo>
                <a:lnTo>
                  <a:pt x="4888" y="2478"/>
                </a:lnTo>
                <a:lnTo>
                  <a:pt x="4888" y="2478"/>
                </a:lnTo>
                <a:lnTo>
                  <a:pt x="4888" y="2478"/>
                </a:lnTo>
                <a:lnTo>
                  <a:pt x="4888" y="2478"/>
                </a:lnTo>
                <a:lnTo>
                  <a:pt x="4893" y="2478"/>
                </a:lnTo>
                <a:lnTo>
                  <a:pt x="4893" y="2478"/>
                </a:lnTo>
                <a:lnTo>
                  <a:pt x="4893" y="2482"/>
                </a:lnTo>
                <a:lnTo>
                  <a:pt x="4888" y="2482"/>
                </a:lnTo>
                <a:lnTo>
                  <a:pt x="4888" y="2482"/>
                </a:lnTo>
                <a:lnTo>
                  <a:pt x="4888" y="2482"/>
                </a:lnTo>
                <a:lnTo>
                  <a:pt x="4888" y="2482"/>
                </a:lnTo>
                <a:lnTo>
                  <a:pt x="4884" y="2482"/>
                </a:lnTo>
                <a:lnTo>
                  <a:pt x="4888" y="2482"/>
                </a:lnTo>
                <a:lnTo>
                  <a:pt x="4893" y="2482"/>
                </a:lnTo>
                <a:lnTo>
                  <a:pt x="4893" y="2482"/>
                </a:lnTo>
                <a:lnTo>
                  <a:pt x="4893" y="2487"/>
                </a:lnTo>
                <a:lnTo>
                  <a:pt x="4897" y="2487"/>
                </a:lnTo>
                <a:lnTo>
                  <a:pt x="4897" y="2487"/>
                </a:lnTo>
                <a:lnTo>
                  <a:pt x="4897" y="2487"/>
                </a:lnTo>
                <a:lnTo>
                  <a:pt x="4902" y="2482"/>
                </a:lnTo>
                <a:lnTo>
                  <a:pt x="4902" y="2482"/>
                </a:lnTo>
                <a:lnTo>
                  <a:pt x="4906" y="2482"/>
                </a:lnTo>
                <a:lnTo>
                  <a:pt x="4902" y="2478"/>
                </a:lnTo>
                <a:lnTo>
                  <a:pt x="4906" y="2478"/>
                </a:lnTo>
                <a:lnTo>
                  <a:pt x="4906" y="2478"/>
                </a:lnTo>
                <a:lnTo>
                  <a:pt x="4906" y="2482"/>
                </a:lnTo>
                <a:lnTo>
                  <a:pt x="4906" y="2478"/>
                </a:lnTo>
                <a:lnTo>
                  <a:pt x="4911" y="2478"/>
                </a:lnTo>
                <a:lnTo>
                  <a:pt x="4911" y="2478"/>
                </a:lnTo>
                <a:lnTo>
                  <a:pt x="4911" y="2478"/>
                </a:lnTo>
                <a:lnTo>
                  <a:pt x="4911" y="2478"/>
                </a:lnTo>
                <a:lnTo>
                  <a:pt x="4911" y="2473"/>
                </a:lnTo>
                <a:lnTo>
                  <a:pt x="4915" y="2473"/>
                </a:lnTo>
                <a:lnTo>
                  <a:pt x="4915" y="2473"/>
                </a:lnTo>
                <a:lnTo>
                  <a:pt x="4915" y="2473"/>
                </a:lnTo>
                <a:lnTo>
                  <a:pt x="4915" y="2473"/>
                </a:lnTo>
                <a:lnTo>
                  <a:pt x="4915" y="2478"/>
                </a:lnTo>
                <a:lnTo>
                  <a:pt x="4915" y="2478"/>
                </a:lnTo>
                <a:lnTo>
                  <a:pt x="4915" y="2473"/>
                </a:lnTo>
                <a:lnTo>
                  <a:pt x="4915" y="2473"/>
                </a:lnTo>
                <a:lnTo>
                  <a:pt x="4920" y="2473"/>
                </a:lnTo>
                <a:lnTo>
                  <a:pt x="4920" y="2473"/>
                </a:lnTo>
                <a:lnTo>
                  <a:pt x="4920" y="2473"/>
                </a:lnTo>
                <a:lnTo>
                  <a:pt x="4920" y="2473"/>
                </a:lnTo>
                <a:lnTo>
                  <a:pt x="4920" y="2478"/>
                </a:lnTo>
                <a:lnTo>
                  <a:pt x="4920" y="2478"/>
                </a:lnTo>
                <a:lnTo>
                  <a:pt x="4915" y="2478"/>
                </a:lnTo>
                <a:lnTo>
                  <a:pt x="4915" y="2478"/>
                </a:lnTo>
                <a:lnTo>
                  <a:pt x="4915" y="2478"/>
                </a:lnTo>
                <a:lnTo>
                  <a:pt x="4915" y="2482"/>
                </a:lnTo>
                <a:lnTo>
                  <a:pt x="4915" y="2478"/>
                </a:lnTo>
                <a:lnTo>
                  <a:pt x="4920" y="2478"/>
                </a:lnTo>
                <a:lnTo>
                  <a:pt x="4920" y="2478"/>
                </a:lnTo>
                <a:lnTo>
                  <a:pt x="4920" y="2478"/>
                </a:lnTo>
                <a:lnTo>
                  <a:pt x="4924" y="2473"/>
                </a:lnTo>
                <a:lnTo>
                  <a:pt x="4924" y="2469"/>
                </a:lnTo>
                <a:lnTo>
                  <a:pt x="4929" y="2469"/>
                </a:lnTo>
                <a:lnTo>
                  <a:pt x="4929" y="2469"/>
                </a:lnTo>
                <a:lnTo>
                  <a:pt x="4929" y="2464"/>
                </a:lnTo>
                <a:lnTo>
                  <a:pt x="4933" y="2464"/>
                </a:lnTo>
                <a:lnTo>
                  <a:pt x="4933" y="2460"/>
                </a:lnTo>
                <a:lnTo>
                  <a:pt x="4933" y="2460"/>
                </a:lnTo>
                <a:lnTo>
                  <a:pt x="4938" y="2460"/>
                </a:lnTo>
                <a:lnTo>
                  <a:pt x="4938" y="2460"/>
                </a:lnTo>
                <a:lnTo>
                  <a:pt x="4938" y="2460"/>
                </a:lnTo>
                <a:lnTo>
                  <a:pt x="4938" y="2455"/>
                </a:lnTo>
                <a:lnTo>
                  <a:pt x="4942" y="2455"/>
                </a:lnTo>
                <a:lnTo>
                  <a:pt x="4942" y="2455"/>
                </a:lnTo>
                <a:lnTo>
                  <a:pt x="4938" y="2460"/>
                </a:lnTo>
                <a:lnTo>
                  <a:pt x="4938" y="2460"/>
                </a:lnTo>
                <a:lnTo>
                  <a:pt x="4938" y="2460"/>
                </a:lnTo>
                <a:lnTo>
                  <a:pt x="4938" y="2460"/>
                </a:lnTo>
                <a:lnTo>
                  <a:pt x="4938" y="2460"/>
                </a:lnTo>
                <a:lnTo>
                  <a:pt x="4938" y="2460"/>
                </a:lnTo>
                <a:lnTo>
                  <a:pt x="4938" y="2464"/>
                </a:lnTo>
                <a:lnTo>
                  <a:pt x="4938" y="2464"/>
                </a:lnTo>
                <a:lnTo>
                  <a:pt x="4938" y="2460"/>
                </a:lnTo>
                <a:lnTo>
                  <a:pt x="4938" y="2460"/>
                </a:lnTo>
                <a:lnTo>
                  <a:pt x="4942" y="2460"/>
                </a:lnTo>
                <a:lnTo>
                  <a:pt x="4942" y="2460"/>
                </a:lnTo>
                <a:lnTo>
                  <a:pt x="4942" y="2460"/>
                </a:lnTo>
                <a:lnTo>
                  <a:pt x="4942" y="2455"/>
                </a:lnTo>
                <a:lnTo>
                  <a:pt x="4942" y="2455"/>
                </a:lnTo>
                <a:lnTo>
                  <a:pt x="4942" y="2455"/>
                </a:lnTo>
                <a:lnTo>
                  <a:pt x="4947" y="2451"/>
                </a:lnTo>
                <a:lnTo>
                  <a:pt x="4947" y="2446"/>
                </a:lnTo>
                <a:lnTo>
                  <a:pt x="4951" y="2446"/>
                </a:lnTo>
                <a:lnTo>
                  <a:pt x="4951" y="2446"/>
                </a:lnTo>
                <a:lnTo>
                  <a:pt x="4951" y="2442"/>
                </a:lnTo>
                <a:lnTo>
                  <a:pt x="4956" y="2442"/>
                </a:lnTo>
                <a:lnTo>
                  <a:pt x="4956" y="2442"/>
                </a:lnTo>
                <a:lnTo>
                  <a:pt x="4956" y="2437"/>
                </a:lnTo>
                <a:lnTo>
                  <a:pt x="4956" y="2432"/>
                </a:lnTo>
                <a:lnTo>
                  <a:pt x="4956" y="2432"/>
                </a:lnTo>
                <a:lnTo>
                  <a:pt x="4956" y="2432"/>
                </a:lnTo>
                <a:close/>
                <a:moveTo>
                  <a:pt x="4545" y="1727"/>
                </a:moveTo>
                <a:lnTo>
                  <a:pt x="4549" y="1727"/>
                </a:lnTo>
                <a:lnTo>
                  <a:pt x="4554" y="1727"/>
                </a:lnTo>
                <a:lnTo>
                  <a:pt x="4554" y="1727"/>
                </a:lnTo>
                <a:lnTo>
                  <a:pt x="4554" y="1732"/>
                </a:lnTo>
                <a:lnTo>
                  <a:pt x="4558" y="1732"/>
                </a:lnTo>
                <a:lnTo>
                  <a:pt x="4563" y="1732"/>
                </a:lnTo>
                <a:lnTo>
                  <a:pt x="4563" y="1732"/>
                </a:lnTo>
                <a:lnTo>
                  <a:pt x="4567" y="1732"/>
                </a:lnTo>
                <a:lnTo>
                  <a:pt x="4567" y="1732"/>
                </a:lnTo>
                <a:lnTo>
                  <a:pt x="4567" y="1732"/>
                </a:lnTo>
                <a:lnTo>
                  <a:pt x="4572" y="1732"/>
                </a:lnTo>
                <a:lnTo>
                  <a:pt x="4572" y="1732"/>
                </a:lnTo>
                <a:lnTo>
                  <a:pt x="4576" y="1732"/>
                </a:lnTo>
                <a:lnTo>
                  <a:pt x="4581" y="1732"/>
                </a:lnTo>
                <a:lnTo>
                  <a:pt x="4581" y="1732"/>
                </a:lnTo>
                <a:lnTo>
                  <a:pt x="4590" y="1732"/>
                </a:lnTo>
                <a:lnTo>
                  <a:pt x="4594" y="1736"/>
                </a:lnTo>
                <a:lnTo>
                  <a:pt x="4603" y="1741"/>
                </a:lnTo>
                <a:lnTo>
                  <a:pt x="4608" y="1741"/>
                </a:lnTo>
                <a:lnTo>
                  <a:pt x="4613" y="1741"/>
                </a:lnTo>
                <a:lnTo>
                  <a:pt x="4617" y="1741"/>
                </a:lnTo>
                <a:lnTo>
                  <a:pt x="4617" y="1745"/>
                </a:lnTo>
                <a:lnTo>
                  <a:pt x="4631" y="1745"/>
                </a:lnTo>
                <a:lnTo>
                  <a:pt x="4635" y="1745"/>
                </a:lnTo>
                <a:lnTo>
                  <a:pt x="4635" y="1745"/>
                </a:lnTo>
                <a:lnTo>
                  <a:pt x="4640" y="1745"/>
                </a:lnTo>
                <a:lnTo>
                  <a:pt x="4640" y="1745"/>
                </a:lnTo>
                <a:lnTo>
                  <a:pt x="4644" y="1745"/>
                </a:lnTo>
                <a:lnTo>
                  <a:pt x="4644" y="1745"/>
                </a:lnTo>
                <a:lnTo>
                  <a:pt x="4649" y="1745"/>
                </a:lnTo>
                <a:lnTo>
                  <a:pt x="4649" y="1745"/>
                </a:lnTo>
                <a:lnTo>
                  <a:pt x="4658" y="1745"/>
                </a:lnTo>
                <a:lnTo>
                  <a:pt x="4662" y="1750"/>
                </a:lnTo>
                <a:lnTo>
                  <a:pt x="4662" y="1750"/>
                </a:lnTo>
                <a:lnTo>
                  <a:pt x="4667" y="1750"/>
                </a:lnTo>
                <a:lnTo>
                  <a:pt x="4667" y="1750"/>
                </a:lnTo>
                <a:lnTo>
                  <a:pt x="4667" y="1750"/>
                </a:lnTo>
                <a:lnTo>
                  <a:pt x="4667" y="1754"/>
                </a:lnTo>
                <a:lnTo>
                  <a:pt x="4671" y="1754"/>
                </a:lnTo>
                <a:lnTo>
                  <a:pt x="4671" y="1754"/>
                </a:lnTo>
                <a:lnTo>
                  <a:pt x="4671" y="1750"/>
                </a:lnTo>
                <a:lnTo>
                  <a:pt x="4671" y="1750"/>
                </a:lnTo>
                <a:lnTo>
                  <a:pt x="4667" y="1750"/>
                </a:lnTo>
                <a:lnTo>
                  <a:pt x="4667" y="1745"/>
                </a:lnTo>
                <a:lnTo>
                  <a:pt x="4667" y="1745"/>
                </a:lnTo>
                <a:lnTo>
                  <a:pt x="4667" y="1741"/>
                </a:lnTo>
                <a:lnTo>
                  <a:pt x="4671" y="1736"/>
                </a:lnTo>
                <a:lnTo>
                  <a:pt x="4671" y="1736"/>
                </a:lnTo>
                <a:lnTo>
                  <a:pt x="4671" y="1732"/>
                </a:lnTo>
                <a:lnTo>
                  <a:pt x="4671" y="1732"/>
                </a:lnTo>
                <a:lnTo>
                  <a:pt x="4662" y="1732"/>
                </a:lnTo>
                <a:lnTo>
                  <a:pt x="4662" y="1732"/>
                </a:lnTo>
                <a:lnTo>
                  <a:pt x="4662" y="1732"/>
                </a:lnTo>
                <a:lnTo>
                  <a:pt x="4658" y="1732"/>
                </a:lnTo>
                <a:lnTo>
                  <a:pt x="4653" y="1732"/>
                </a:lnTo>
                <a:lnTo>
                  <a:pt x="4649" y="1732"/>
                </a:lnTo>
                <a:lnTo>
                  <a:pt x="4644" y="1732"/>
                </a:lnTo>
                <a:lnTo>
                  <a:pt x="4644" y="1727"/>
                </a:lnTo>
                <a:lnTo>
                  <a:pt x="4644" y="1727"/>
                </a:lnTo>
                <a:lnTo>
                  <a:pt x="4644" y="1723"/>
                </a:lnTo>
                <a:lnTo>
                  <a:pt x="4644" y="1723"/>
                </a:lnTo>
                <a:lnTo>
                  <a:pt x="4640" y="1723"/>
                </a:lnTo>
                <a:lnTo>
                  <a:pt x="4640" y="1723"/>
                </a:lnTo>
                <a:lnTo>
                  <a:pt x="4640" y="1718"/>
                </a:lnTo>
                <a:lnTo>
                  <a:pt x="4640" y="1714"/>
                </a:lnTo>
                <a:lnTo>
                  <a:pt x="4635" y="1714"/>
                </a:lnTo>
                <a:lnTo>
                  <a:pt x="4635" y="1714"/>
                </a:lnTo>
                <a:lnTo>
                  <a:pt x="4631" y="1714"/>
                </a:lnTo>
                <a:lnTo>
                  <a:pt x="4631" y="1714"/>
                </a:lnTo>
                <a:lnTo>
                  <a:pt x="4631" y="1714"/>
                </a:lnTo>
                <a:lnTo>
                  <a:pt x="4626" y="1714"/>
                </a:lnTo>
                <a:lnTo>
                  <a:pt x="4626" y="1714"/>
                </a:lnTo>
                <a:lnTo>
                  <a:pt x="4622" y="1709"/>
                </a:lnTo>
                <a:lnTo>
                  <a:pt x="4622" y="1709"/>
                </a:lnTo>
                <a:lnTo>
                  <a:pt x="4622" y="1709"/>
                </a:lnTo>
                <a:lnTo>
                  <a:pt x="4617" y="1709"/>
                </a:lnTo>
                <a:lnTo>
                  <a:pt x="4617" y="1709"/>
                </a:lnTo>
                <a:lnTo>
                  <a:pt x="4617" y="1709"/>
                </a:lnTo>
                <a:lnTo>
                  <a:pt x="4617" y="1709"/>
                </a:lnTo>
                <a:lnTo>
                  <a:pt x="4613" y="1705"/>
                </a:lnTo>
                <a:lnTo>
                  <a:pt x="4613" y="1705"/>
                </a:lnTo>
                <a:lnTo>
                  <a:pt x="4608" y="1705"/>
                </a:lnTo>
                <a:lnTo>
                  <a:pt x="4608" y="1705"/>
                </a:lnTo>
                <a:lnTo>
                  <a:pt x="4608" y="1705"/>
                </a:lnTo>
                <a:lnTo>
                  <a:pt x="4608" y="1709"/>
                </a:lnTo>
                <a:lnTo>
                  <a:pt x="4608" y="1709"/>
                </a:lnTo>
                <a:lnTo>
                  <a:pt x="4608" y="1709"/>
                </a:lnTo>
                <a:lnTo>
                  <a:pt x="4603" y="1714"/>
                </a:lnTo>
                <a:lnTo>
                  <a:pt x="4603" y="1714"/>
                </a:lnTo>
                <a:lnTo>
                  <a:pt x="4603" y="1714"/>
                </a:lnTo>
                <a:lnTo>
                  <a:pt x="4599" y="1714"/>
                </a:lnTo>
                <a:lnTo>
                  <a:pt x="4599" y="1714"/>
                </a:lnTo>
                <a:lnTo>
                  <a:pt x="4599" y="1714"/>
                </a:lnTo>
                <a:lnTo>
                  <a:pt x="4599" y="1714"/>
                </a:lnTo>
                <a:lnTo>
                  <a:pt x="4594" y="1714"/>
                </a:lnTo>
                <a:lnTo>
                  <a:pt x="4594" y="1714"/>
                </a:lnTo>
                <a:lnTo>
                  <a:pt x="4590" y="1714"/>
                </a:lnTo>
                <a:lnTo>
                  <a:pt x="4585" y="1714"/>
                </a:lnTo>
                <a:lnTo>
                  <a:pt x="4585" y="1714"/>
                </a:lnTo>
                <a:lnTo>
                  <a:pt x="4585" y="1714"/>
                </a:lnTo>
                <a:lnTo>
                  <a:pt x="4581" y="1714"/>
                </a:lnTo>
                <a:lnTo>
                  <a:pt x="4576" y="1714"/>
                </a:lnTo>
                <a:lnTo>
                  <a:pt x="4576" y="1714"/>
                </a:lnTo>
                <a:lnTo>
                  <a:pt x="4572" y="1714"/>
                </a:lnTo>
                <a:lnTo>
                  <a:pt x="4572" y="1714"/>
                </a:lnTo>
                <a:lnTo>
                  <a:pt x="4572" y="1709"/>
                </a:lnTo>
                <a:lnTo>
                  <a:pt x="4572" y="1705"/>
                </a:lnTo>
                <a:lnTo>
                  <a:pt x="4567" y="1705"/>
                </a:lnTo>
                <a:lnTo>
                  <a:pt x="4567" y="1705"/>
                </a:lnTo>
                <a:lnTo>
                  <a:pt x="4567" y="1700"/>
                </a:lnTo>
                <a:lnTo>
                  <a:pt x="4567" y="1700"/>
                </a:lnTo>
                <a:lnTo>
                  <a:pt x="4567" y="1700"/>
                </a:lnTo>
                <a:lnTo>
                  <a:pt x="4563" y="1700"/>
                </a:lnTo>
                <a:lnTo>
                  <a:pt x="4563" y="1700"/>
                </a:lnTo>
                <a:lnTo>
                  <a:pt x="4563" y="1700"/>
                </a:lnTo>
                <a:lnTo>
                  <a:pt x="4558" y="1700"/>
                </a:lnTo>
                <a:lnTo>
                  <a:pt x="4558" y="1700"/>
                </a:lnTo>
                <a:lnTo>
                  <a:pt x="4554" y="1700"/>
                </a:lnTo>
                <a:lnTo>
                  <a:pt x="4554" y="1700"/>
                </a:lnTo>
                <a:lnTo>
                  <a:pt x="4554" y="1700"/>
                </a:lnTo>
                <a:lnTo>
                  <a:pt x="4549" y="1696"/>
                </a:lnTo>
                <a:lnTo>
                  <a:pt x="4549" y="1696"/>
                </a:lnTo>
                <a:lnTo>
                  <a:pt x="4545" y="1696"/>
                </a:lnTo>
                <a:lnTo>
                  <a:pt x="4545" y="1696"/>
                </a:lnTo>
                <a:lnTo>
                  <a:pt x="4545" y="1696"/>
                </a:lnTo>
                <a:lnTo>
                  <a:pt x="4545" y="1696"/>
                </a:lnTo>
                <a:lnTo>
                  <a:pt x="4540" y="1696"/>
                </a:lnTo>
                <a:lnTo>
                  <a:pt x="4540" y="1700"/>
                </a:lnTo>
                <a:lnTo>
                  <a:pt x="4540" y="1696"/>
                </a:lnTo>
                <a:lnTo>
                  <a:pt x="4536" y="1696"/>
                </a:lnTo>
                <a:lnTo>
                  <a:pt x="4536" y="1696"/>
                </a:lnTo>
                <a:lnTo>
                  <a:pt x="4531" y="1696"/>
                </a:lnTo>
                <a:lnTo>
                  <a:pt x="4531" y="1696"/>
                </a:lnTo>
                <a:lnTo>
                  <a:pt x="4527" y="1696"/>
                </a:lnTo>
                <a:lnTo>
                  <a:pt x="4527" y="1696"/>
                </a:lnTo>
                <a:lnTo>
                  <a:pt x="4527" y="1696"/>
                </a:lnTo>
                <a:lnTo>
                  <a:pt x="4522" y="1700"/>
                </a:lnTo>
                <a:lnTo>
                  <a:pt x="4522" y="1705"/>
                </a:lnTo>
                <a:lnTo>
                  <a:pt x="4522" y="1705"/>
                </a:lnTo>
                <a:lnTo>
                  <a:pt x="4522" y="1705"/>
                </a:lnTo>
                <a:lnTo>
                  <a:pt x="4518" y="1705"/>
                </a:lnTo>
                <a:lnTo>
                  <a:pt x="4518" y="1709"/>
                </a:lnTo>
                <a:lnTo>
                  <a:pt x="4518" y="1709"/>
                </a:lnTo>
                <a:lnTo>
                  <a:pt x="4518" y="1709"/>
                </a:lnTo>
                <a:lnTo>
                  <a:pt x="4518" y="1714"/>
                </a:lnTo>
                <a:lnTo>
                  <a:pt x="4513" y="1709"/>
                </a:lnTo>
                <a:lnTo>
                  <a:pt x="4513" y="1709"/>
                </a:lnTo>
                <a:lnTo>
                  <a:pt x="4513" y="1709"/>
                </a:lnTo>
                <a:lnTo>
                  <a:pt x="4513" y="1709"/>
                </a:lnTo>
                <a:lnTo>
                  <a:pt x="4513" y="1709"/>
                </a:lnTo>
                <a:lnTo>
                  <a:pt x="4513" y="1709"/>
                </a:lnTo>
                <a:lnTo>
                  <a:pt x="4513" y="1714"/>
                </a:lnTo>
                <a:lnTo>
                  <a:pt x="4513" y="1714"/>
                </a:lnTo>
                <a:lnTo>
                  <a:pt x="4513" y="1714"/>
                </a:lnTo>
                <a:lnTo>
                  <a:pt x="4513" y="1714"/>
                </a:lnTo>
                <a:lnTo>
                  <a:pt x="4518" y="1714"/>
                </a:lnTo>
                <a:lnTo>
                  <a:pt x="4518" y="1714"/>
                </a:lnTo>
                <a:lnTo>
                  <a:pt x="4522" y="1714"/>
                </a:lnTo>
                <a:lnTo>
                  <a:pt x="4522" y="1714"/>
                </a:lnTo>
                <a:lnTo>
                  <a:pt x="4522" y="1714"/>
                </a:lnTo>
                <a:lnTo>
                  <a:pt x="4527" y="1714"/>
                </a:lnTo>
                <a:lnTo>
                  <a:pt x="4536" y="1718"/>
                </a:lnTo>
                <a:lnTo>
                  <a:pt x="4531" y="1718"/>
                </a:lnTo>
                <a:lnTo>
                  <a:pt x="4531" y="1718"/>
                </a:lnTo>
                <a:lnTo>
                  <a:pt x="4531" y="1723"/>
                </a:lnTo>
                <a:lnTo>
                  <a:pt x="4531" y="1723"/>
                </a:lnTo>
                <a:lnTo>
                  <a:pt x="4531" y="1723"/>
                </a:lnTo>
                <a:lnTo>
                  <a:pt x="4536" y="1723"/>
                </a:lnTo>
                <a:lnTo>
                  <a:pt x="4536" y="1723"/>
                </a:lnTo>
                <a:lnTo>
                  <a:pt x="4545" y="1723"/>
                </a:lnTo>
                <a:lnTo>
                  <a:pt x="4545" y="1727"/>
                </a:lnTo>
                <a:close/>
                <a:moveTo>
                  <a:pt x="4414" y="1605"/>
                </a:moveTo>
                <a:lnTo>
                  <a:pt x="4409" y="1605"/>
                </a:lnTo>
                <a:lnTo>
                  <a:pt x="4409" y="1605"/>
                </a:lnTo>
                <a:lnTo>
                  <a:pt x="4409" y="1605"/>
                </a:lnTo>
                <a:lnTo>
                  <a:pt x="4409" y="1601"/>
                </a:lnTo>
                <a:lnTo>
                  <a:pt x="4409" y="1601"/>
                </a:lnTo>
                <a:lnTo>
                  <a:pt x="4409" y="1596"/>
                </a:lnTo>
                <a:lnTo>
                  <a:pt x="4405" y="1596"/>
                </a:lnTo>
                <a:lnTo>
                  <a:pt x="4405" y="1596"/>
                </a:lnTo>
                <a:lnTo>
                  <a:pt x="4400" y="1596"/>
                </a:lnTo>
                <a:lnTo>
                  <a:pt x="4400" y="1601"/>
                </a:lnTo>
                <a:lnTo>
                  <a:pt x="4400" y="1601"/>
                </a:lnTo>
                <a:lnTo>
                  <a:pt x="4405" y="1605"/>
                </a:lnTo>
                <a:lnTo>
                  <a:pt x="4405" y="1610"/>
                </a:lnTo>
                <a:lnTo>
                  <a:pt x="4405" y="1610"/>
                </a:lnTo>
                <a:lnTo>
                  <a:pt x="4409" y="1610"/>
                </a:lnTo>
                <a:lnTo>
                  <a:pt x="4409" y="1610"/>
                </a:lnTo>
                <a:lnTo>
                  <a:pt x="4414" y="1610"/>
                </a:lnTo>
                <a:lnTo>
                  <a:pt x="4414" y="1610"/>
                </a:lnTo>
                <a:lnTo>
                  <a:pt x="4414" y="1605"/>
                </a:lnTo>
                <a:close/>
                <a:moveTo>
                  <a:pt x="4518" y="1686"/>
                </a:moveTo>
                <a:lnTo>
                  <a:pt x="4518" y="1691"/>
                </a:lnTo>
                <a:lnTo>
                  <a:pt x="4518" y="1691"/>
                </a:lnTo>
                <a:lnTo>
                  <a:pt x="4518" y="1691"/>
                </a:lnTo>
                <a:lnTo>
                  <a:pt x="4522" y="1691"/>
                </a:lnTo>
                <a:lnTo>
                  <a:pt x="4522" y="1691"/>
                </a:lnTo>
                <a:lnTo>
                  <a:pt x="4522" y="1691"/>
                </a:lnTo>
                <a:lnTo>
                  <a:pt x="4522" y="1691"/>
                </a:lnTo>
                <a:lnTo>
                  <a:pt x="4522" y="1691"/>
                </a:lnTo>
                <a:lnTo>
                  <a:pt x="4527" y="1677"/>
                </a:lnTo>
                <a:lnTo>
                  <a:pt x="4527" y="1673"/>
                </a:lnTo>
                <a:lnTo>
                  <a:pt x="4527" y="1668"/>
                </a:lnTo>
                <a:lnTo>
                  <a:pt x="4527" y="1668"/>
                </a:lnTo>
                <a:lnTo>
                  <a:pt x="4527" y="1659"/>
                </a:lnTo>
                <a:lnTo>
                  <a:pt x="4527" y="1659"/>
                </a:lnTo>
                <a:lnTo>
                  <a:pt x="4527" y="1655"/>
                </a:lnTo>
                <a:lnTo>
                  <a:pt x="4527" y="1650"/>
                </a:lnTo>
                <a:lnTo>
                  <a:pt x="4527" y="1650"/>
                </a:lnTo>
                <a:lnTo>
                  <a:pt x="4527" y="1650"/>
                </a:lnTo>
                <a:lnTo>
                  <a:pt x="4527" y="1650"/>
                </a:lnTo>
                <a:lnTo>
                  <a:pt x="4527" y="1646"/>
                </a:lnTo>
                <a:lnTo>
                  <a:pt x="4527" y="1646"/>
                </a:lnTo>
                <a:lnTo>
                  <a:pt x="4531" y="1641"/>
                </a:lnTo>
                <a:lnTo>
                  <a:pt x="4531" y="1641"/>
                </a:lnTo>
                <a:lnTo>
                  <a:pt x="4531" y="1641"/>
                </a:lnTo>
                <a:lnTo>
                  <a:pt x="4531" y="1637"/>
                </a:lnTo>
                <a:lnTo>
                  <a:pt x="4527" y="1632"/>
                </a:lnTo>
                <a:lnTo>
                  <a:pt x="4522" y="1628"/>
                </a:lnTo>
                <a:lnTo>
                  <a:pt x="4522" y="1623"/>
                </a:lnTo>
                <a:lnTo>
                  <a:pt x="4518" y="1623"/>
                </a:lnTo>
                <a:lnTo>
                  <a:pt x="4518" y="1623"/>
                </a:lnTo>
                <a:lnTo>
                  <a:pt x="4513" y="1623"/>
                </a:lnTo>
                <a:lnTo>
                  <a:pt x="4513" y="1623"/>
                </a:lnTo>
                <a:lnTo>
                  <a:pt x="4513" y="1623"/>
                </a:lnTo>
                <a:lnTo>
                  <a:pt x="4509" y="1623"/>
                </a:lnTo>
                <a:lnTo>
                  <a:pt x="4509" y="1628"/>
                </a:lnTo>
                <a:lnTo>
                  <a:pt x="4509" y="1628"/>
                </a:lnTo>
                <a:lnTo>
                  <a:pt x="4504" y="1628"/>
                </a:lnTo>
                <a:lnTo>
                  <a:pt x="4504" y="1628"/>
                </a:lnTo>
                <a:lnTo>
                  <a:pt x="4504" y="1623"/>
                </a:lnTo>
                <a:lnTo>
                  <a:pt x="4509" y="1623"/>
                </a:lnTo>
                <a:lnTo>
                  <a:pt x="4509" y="1623"/>
                </a:lnTo>
                <a:lnTo>
                  <a:pt x="4509" y="1619"/>
                </a:lnTo>
                <a:lnTo>
                  <a:pt x="4509" y="1619"/>
                </a:lnTo>
                <a:lnTo>
                  <a:pt x="4509" y="1619"/>
                </a:lnTo>
                <a:lnTo>
                  <a:pt x="4509" y="1619"/>
                </a:lnTo>
                <a:lnTo>
                  <a:pt x="4509" y="1614"/>
                </a:lnTo>
                <a:lnTo>
                  <a:pt x="4504" y="1614"/>
                </a:lnTo>
                <a:lnTo>
                  <a:pt x="4504" y="1614"/>
                </a:lnTo>
                <a:lnTo>
                  <a:pt x="4504" y="1610"/>
                </a:lnTo>
                <a:lnTo>
                  <a:pt x="4504" y="1610"/>
                </a:lnTo>
                <a:lnTo>
                  <a:pt x="4504" y="1605"/>
                </a:lnTo>
                <a:lnTo>
                  <a:pt x="4504" y="1601"/>
                </a:lnTo>
                <a:lnTo>
                  <a:pt x="4504" y="1596"/>
                </a:lnTo>
                <a:lnTo>
                  <a:pt x="4500" y="1596"/>
                </a:lnTo>
                <a:lnTo>
                  <a:pt x="4500" y="1596"/>
                </a:lnTo>
                <a:lnTo>
                  <a:pt x="4500" y="1596"/>
                </a:lnTo>
                <a:lnTo>
                  <a:pt x="4495" y="1596"/>
                </a:lnTo>
                <a:lnTo>
                  <a:pt x="4495" y="1596"/>
                </a:lnTo>
                <a:lnTo>
                  <a:pt x="4491" y="1592"/>
                </a:lnTo>
                <a:lnTo>
                  <a:pt x="4486" y="1592"/>
                </a:lnTo>
                <a:lnTo>
                  <a:pt x="4486" y="1592"/>
                </a:lnTo>
                <a:lnTo>
                  <a:pt x="4486" y="1587"/>
                </a:lnTo>
                <a:lnTo>
                  <a:pt x="4486" y="1587"/>
                </a:lnTo>
                <a:lnTo>
                  <a:pt x="4486" y="1587"/>
                </a:lnTo>
                <a:lnTo>
                  <a:pt x="4486" y="1582"/>
                </a:lnTo>
                <a:lnTo>
                  <a:pt x="4486" y="1582"/>
                </a:lnTo>
                <a:lnTo>
                  <a:pt x="4486" y="1582"/>
                </a:lnTo>
                <a:lnTo>
                  <a:pt x="4486" y="1582"/>
                </a:lnTo>
                <a:lnTo>
                  <a:pt x="4486" y="1578"/>
                </a:lnTo>
                <a:lnTo>
                  <a:pt x="4491" y="1578"/>
                </a:lnTo>
                <a:lnTo>
                  <a:pt x="4491" y="1578"/>
                </a:lnTo>
                <a:lnTo>
                  <a:pt x="4491" y="1573"/>
                </a:lnTo>
                <a:lnTo>
                  <a:pt x="4491" y="1573"/>
                </a:lnTo>
                <a:lnTo>
                  <a:pt x="4491" y="1569"/>
                </a:lnTo>
                <a:lnTo>
                  <a:pt x="4486" y="1569"/>
                </a:lnTo>
                <a:lnTo>
                  <a:pt x="4486" y="1564"/>
                </a:lnTo>
                <a:lnTo>
                  <a:pt x="4486" y="1564"/>
                </a:lnTo>
                <a:lnTo>
                  <a:pt x="4486" y="1564"/>
                </a:lnTo>
                <a:lnTo>
                  <a:pt x="4482" y="1564"/>
                </a:lnTo>
                <a:lnTo>
                  <a:pt x="4482" y="1569"/>
                </a:lnTo>
                <a:lnTo>
                  <a:pt x="4477" y="1569"/>
                </a:lnTo>
                <a:lnTo>
                  <a:pt x="4477" y="1569"/>
                </a:lnTo>
                <a:lnTo>
                  <a:pt x="4472" y="1569"/>
                </a:lnTo>
                <a:lnTo>
                  <a:pt x="4472" y="1573"/>
                </a:lnTo>
                <a:lnTo>
                  <a:pt x="4472" y="1569"/>
                </a:lnTo>
                <a:lnTo>
                  <a:pt x="4477" y="1569"/>
                </a:lnTo>
                <a:lnTo>
                  <a:pt x="4482" y="1564"/>
                </a:lnTo>
                <a:lnTo>
                  <a:pt x="4477" y="1564"/>
                </a:lnTo>
                <a:lnTo>
                  <a:pt x="4477" y="1564"/>
                </a:lnTo>
                <a:lnTo>
                  <a:pt x="4477" y="1560"/>
                </a:lnTo>
                <a:lnTo>
                  <a:pt x="4472" y="1560"/>
                </a:lnTo>
                <a:lnTo>
                  <a:pt x="4468" y="1560"/>
                </a:lnTo>
                <a:lnTo>
                  <a:pt x="4468" y="1560"/>
                </a:lnTo>
                <a:lnTo>
                  <a:pt x="4463" y="1555"/>
                </a:lnTo>
                <a:lnTo>
                  <a:pt x="4463" y="1555"/>
                </a:lnTo>
                <a:lnTo>
                  <a:pt x="4463" y="1555"/>
                </a:lnTo>
                <a:lnTo>
                  <a:pt x="4463" y="1551"/>
                </a:lnTo>
                <a:lnTo>
                  <a:pt x="4463" y="1551"/>
                </a:lnTo>
                <a:lnTo>
                  <a:pt x="4459" y="1546"/>
                </a:lnTo>
                <a:lnTo>
                  <a:pt x="4454" y="1542"/>
                </a:lnTo>
                <a:lnTo>
                  <a:pt x="4454" y="1542"/>
                </a:lnTo>
                <a:lnTo>
                  <a:pt x="4454" y="1542"/>
                </a:lnTo>
                <a:lnTo>
                  <a:pt x="4450" y="1542"/>
                </a:lnTo>
                <a:lnTo>
                  <a:pt x="4450" y="1542"/>
                </a:lnTo>
                <a:lnTo>
                  <a:pt x="4450" y="1537"/>
                </a:lnTo>
                <a:lnTo>
                  <a:pt x="4450" y="1537"/>
                </a:lnTo>
                <a:lnTo>
                  <a:pt x="4445" y="1533"/>
                </a:lnTo>
                <a:lnTo>
                  <a:pt x="4445" y="1533"/>
                </a:lnTo>
                <a:lnTo>
                  <a:pt x="4441" y="1528"/>
                </a:lnTo>
                <a:lnTo>
                  <a:pt x="4441" y="1533"/>
                </a:lnTo>
                <a:lnTo>
                  <a:pt x="4441" y="1533"/>
                </a:lnTo>
                <a:lnTo>
                  <a:pt x="4441" y="1533"/>
                </a:lnTo>
                <a:lnTo>
                  <a:pt x="4441" y="1533"/>
                </a:lnTo>
                <a:lnTo>
                  <a:pt x="4441" y="1537"/>
                </a:lnTo>
                <a:lnTo>
                  <a:pt x="4441" y="1537"/>
                </a:lnTo>
                <a:lnTo>
                  <a:pt x="4441" y="1537"/>
                </a:lnTo>
                <a:lnTo>
                  <a:pt x="4436" y="1533"/>
                </a:lnTo>
                <a:lnTo>
                  <a:pt x="4436" y="1533"/>
                </a:lnTo>
                <a:lnTo>
                  <a:pt x="4436" y="1533"/>
                </a:lnTo>
                <a:lnTo>
                  <a:pt x="4432" y="1533"/>
                </a:lnTo>
                <a:lnTo>
                  <a:pt x="4432" y="1528"/>
                </a:lnTo>
                <a:lnTo>
                  <a:pt x="4432" y="1528"/>
                </a:lnTo>
                <a:lnTo>
                  <a:pt x="4432" y="1528"/>
                </a:lnTo>
                <a:lnTo>
                  <a:pt x="4427" y="1524"/>
                </a:lnTo>
                <a:lnTo>
                  <a:pt x="4427" y="1519"/>
                </a:lnTo>
                <a:lnTo>
                  <a:pt x="4423" y="1519"/>
                </a:lnTo>
                <a:lnTo>
                  <a:pt x="4423" y="1515"/>
                </a:lnTo>
                <a:lnTo>
                  <a:pt x="4418" y="1515"/>
                </a:lnTo>
                <a:lnTo>
                  <a:pt x="4418" y="1510"/>
                </a:lnTo>
                <a:lnTo>
                  <a:pt x="4409" y="1506"/>
                </a:lnTo>
                <a:lnTo>
                  <a:pt x="4405" y="1501"/>
                </a:lnTo>
                <a:lnTo>
                  <a:pt x="4405" y="1501"/>
                </a:lnTo>
                <a:lnTo>
                  <a:pt x="4400" y="1501"/>
                </a:lnTo>
                <a:lnTo>
                  <a:pt x="4400" y="1501"/>
                </a:lnTo>
                <a:lnTo>
                  <a:pt x="4400" y="1497"/>
                </a:lnTo>
                <a:lnTo>
                  <a:pt x="4400" y="1497"/>
                </a:lnTo>
                <a:lnTo>
                  <a:pt x="4396" y="1497"/>
                </a:lnTo>
                <a:lnTo>
                  <a:pt x="4391" y="1492"/>
                </a:lnTo>
                <a:lnTo>
                  <a:pt x="4396" y="1492"/>
                </a:lnTo>
                <a:lnTo>
                  <a:pt x="4391" y="1488"/>
                </a:lnTo>
                <a:lnTo>
                  <a:pt x="4387" y="1483"/>
                </a:lnTo>
                <a:lnTo>
                  <a:pt x="4387" y="1483"/>
                </a:lnTo>
                <a:lnTo>
                  <a:pt x="4387" y="1483"/>
                </a:lnTo>
                <a:lnTo>
                  <a:pt x="4387" y="1479"/>
                </a:lnTo>
                <a:lnTo>
                  <a:pt x="4382" y="1479"/>
                </a:lnTo>
                <a:lnTo>
                  <a:pt x="4382" y="1474"/>
                </a:lnTo>
                <a:lnTo>
                  <a:pt x="4382" y="1474"/>
                </a:lnTo>
                <a:lnTo>
                  <a:pt x="4378" y="1474"/>
                </a:lnTo>
                <a:lnTo>
                  <a:pt x="4378" y="1474"/>
                </a:lnTo>
                <a:lnTo>
                  <a:pt x="4373" y="1474"/>
                </a:lnTo>
                <a:lnTo>
                  <a:pt x="4373" y="1474"/>
                </a:lnTo>
                <a:lnTo>
                  <a:pt x="4369" y="1474"/>
                </a:lnTo>
                <a:lnTo>
                  <a:pt x="4369" y="1474"/>
                </a:lnTo>
                <a:lnTo>
                  <a:pt x="4364" y="1474"/>
                </a:lnTo>
                <a:lnTo>
                  <a:pt x="4360" y="1474"/>
                </a:lnTo>
                <a:lnTo>
                  <a:pt x="4360" y="1474"/>
                </a:lnTo>
                <a:lnTo>
                  <a:pt x="4355" y="1469"/>
                </a:lnTo>
                <a:lnTo>
                  <a:pt x="4355" y="1469"/>
                </a:lnTo>
                <a:lnTo>
                  <a:pt x="4351" y="1465"/>
                </a:lnTo>
                <a:lnTo>
                  <a:pt x="4346" y="1465"/>
                </a:lnTo>
                <a:lnTo>
                  <a:pt x="4346" y="1465"/>
                </a:lnTo>
                <a:lnTo>
                  <a:pt x="4346" y="1465"/>
                </a:lnTo>
                <a:lnTo>
                  <a:pt x="4341" y="1465"/>
                </a:lnTo>
                <a:lnTo>
                  <a:pt x="4341" y="1465"/>
                </a:lnTo>
                <a:lnTo>
                  <a:pt x="4337" y="1465"/>
                </a:lnTo>
                <a:lnTo>
                  <a:pt x="4337" y="1465"/>
                </a:lnTo>
                <a:lnTo>
                  <a:pt x="4341" y="1469"/>
                </a:lnTo>
                <a:lnTo>
                  <a:pt x="4341" y="1469"/>
                </a:lnTo>
                <a:lnTo>
                  <a:pt x="4341" y="1469"/>
                </a:lnTo>
                <a:lnTo>
                  <a:pt x="4337" y="1474"/>
                </a:lnTo>
                <a:lnTo>
                  <a:pt x="4341" y="1479"/>
                </a:lnTo>
                <a:lnTo>
                  <a:pt x="4341" y="1479"/>
                </a:lnTo>
                <a:lnTo>
                  <a:pt x="4346" y="1483"/>
                </a:lnTo>
                <a:lnTo>
                  <a:pt x="4346" y="1483"/>
                </a:lnTo>
                <a:lnTo>
                  <a:pt x="4355" y="1492"/>
                </a:lnTo>
                <a:lnTo>
                  <a:pt x="4360" y="1497"/>
                </a:lnTo>
                <a:lnTo>
                  <a:pt x="4360" y="1497"/>
                </a:lnTo>
                <a:lnTo>
                  <a:pt x="4364" y="1501"/>
                </a:lnTo>
                <a:lnTo>
                  <a:pt x="4364" y="1501"/>
                </a:lnTo>
                <a:lnTo>
                  <a:pt x="4369" y="1501"/>
                </a:lnTo>
                <a:lnTo>
                  <a:pt x="4369" y="1506"/>
                </a:lnTo>
                <a:lnTo>
                  <a:pt x="4373" y="1506"/>
                </a:lnTo>
                <a:lnTo>
                  <a:pt x="4378" y="1510"/>
                </a:lnTo>
                <a:lnTo>
                  <a:pt x="4378" y="1515"/>
                </a:lnTo>
                <a:lnTo>
                  <a:pt x="4378" y="1515"/>
                </a:lnTo>
                <a:lnTo>
                  <a:pt x="4378" y="1519"/>
                </a:lnTo>
                <a:lnTo>
                  <a:pt x="4382" y="1519"/>
                </a:lnTo>
                <a:lnTo>
                  <a:pt x="4382" y="1519"/>
                </a:lnTo>
                <a:lnTo>
                  <a:pt x="4382" y="1524"/>
                </a:lnTo>
                <a:lnTo>
                  <a:pt x="4382" y="1528"/>
                </a:lnTo>
                <a:lnTo>
                  <a:pt x="4387" y="1528"/>
                </a:lnTo>
                <a:lnTo>
                  <a:pt x="4387" y="1533"/>
                </a:lnTo>
                <a:lnTo>
                  <a:pt x="4387" y="1533"/>
                </a:lnTo>
                <a:lnTo>
                  <a:pt x="4391" y="1533"/>
                </a:lnTo>
                <a:lnTo>
                  <a:pt x="4391" y="1533"/>
                </a:lnTo>
                <a:lnTo>
                  <a:pt x="4400" y="1537"/>
                </a:lnTo>
                <a:lnTo>
                  <a:pt x="4400" y="1537"/>
                </a:lnTo>
                <a:lnTo>
                  <a:pt x="4405" y="1542"/>
                </a:lnTo>
                <a:lnTo>
                  <a:pt x="4405" y="1546"/>
                </a:lnTo>
                <a:lnTo>
                  <a:pt x="4409" y="1555"/>
                </a:lnTo>
                <a:lnTo>
                  <a:pt x="4409" y="1564"/>
                </a:lnTo>
                <a:lnTo>
                  <a:pt x="4409" y="1569"/>
                </a:lnTo>
                <a:lnTo>
                  <a:pt x="4409" y="1569"/>
                </a:lnTo>
                <a:lnTo>
                  <a:pt x="4414" y="1569"/>
                </a:lnTo>
                <a:lnTo>
                  <a:pt x="4414" y="1573"/>
                </a:lnTo>
                <a:lnTo>
                  <a:pt x="4418" y="1573"/>
                </a:lnTo>
                <a:lnTo>
                  <a:pt x="4418" y="1573"/>
                </a:lnTo>
                <a:lnTo>
                  <a:pt x="4423" y="1578"/>
                </a:lnTo>
                <a:lnTo>
                  <a:pt x="4423" y="1582"/>
                </a:lnTo>
                <a:lnTo>
                  <a:pt x="4423" y="1582"/>
                </a:lnTo>
                <a:lnTo>
                  <a:pt x="4427" y="1587"/>
                </a:lnTo>
                <a:lnTo>
                  <a:pt x="4427" y="1587"/>
                </a:lnTo>
                <a:lnTo>
                  <a:pt x="4432" y="1592"/>
                </a:lnTo>
                <a:lnTo>
                  <a:pt x="4432" y="1592"/>
                </a:lnTo>
                <a:lnTo>
                  <a:pt x="4432" y="1596"/>
                </a:lnTo>
                <a:lnTo>
                  <a:pt x="4432" y="1601"/>
                </a:lnTo>
                <a:lnTo>
                  <a:pt x="4441" y="1614"/>
                </a:lnTo>
                <a:lnTo>
                  <a:pt x="4441" y="1619"/>
                </a:lnTo>
                <a:lnTo>
                  <a:pt x="4441" y="1619"/>
                </a:lnTo>
                <a:lnTo>
                  <a:pt x="4441" y="1623"/>
                </a:lnTo>
                <a:lnTo>
                  <a:pt x="4445" y="1628"/>
                </a:lnTo>
                <a:lnTo>
                  <a:pt x="4445" y="1628"/>
                </a:lnTo>
                <a:lnTo>
                  <a:pt x="4450" y="1632"/>
                </a:lnTo>
                <a:lnTo>
                  <a:pt x="4450" y="1632"/>
                </a:lnTo>
                <a:lnTo>
                  <a:pt x="4450" y="1632"/>
                </a:lnTo>
                <a:lnTo>
                  <a:pt x="4454" y="1637"/>
                </a:lnTo>
                <a:lnTo>
                  <a:pt x="4454" y="1641"/>
                </a:lnTo>
                <a:lnTo>
                  <a:pt x="4454" y="1641"/>
                </a:lnTo>
                <a:lnTo>
                  <a:pt x="4463" y="1646"/>
                </a:lnTo>
                <a:lnTo>
                  <a:pt x="4463" y="1650"/>
                </a:lnTo>
                <a:lnTo>
                  <a:pt x="4463" y="1655"/>
                </a:lnTo>
                <a:lnTo>
                  <a:pt x="4468" y="1659"/>
                </a:lnTo>
                <a:lnTo>
                  <a:pt x="4472" y="1664"/>
                </a:lnTo>
                <a:lnTo>
                  <a:pt x="4477" y="1668"/>
                </a:lnTo>
                <a:lnTo>
                  <a:pt x="4482" y="1668"/>
                </a:lnTo>
                <a:lnTo>
                  <a:pt x="4482" y="1673"/>
                </a:lnTo>
                <a:lnTo>
                  <a:pt x="4482" y="1673"/>
                </a:lnTo>
                <a:lnTo>
                  <a:pt x="4491" y="1677"/>
                </a:lnTo>
                <a:lnTo>
                  <a:pt x="4491" y="1677"/>
                </a:lnTo>
                <a:lnTo>
                  <a:pt x="4495" y="1682"/>
                </a:lnTo>
                <a:lnTo>
                  <a:pt x="4495" y="1686"/>
                </a:lnTo>
                <a:lnTo>
                  <a:pt x="4495" y="1686"/>
                </a:lnTo>
                <a:lnTo>
                  <a:pt x="4500" y="1691"/>
                </a:lnTo>
                <a:lnTo>
                  <a:pt x="4500" y="1691"/>
                </a:lnTo>
                <a:lnTo>
                  <a:pt x="4504" y="1696"/>
                </a:lnTo>
                <a:lnTo>
                  <a:pt x="4504" y="1696"/>
                </a:lnTo>
                <a:lnTo>
                  <a:pt x="4504" y="1696"/>
                </a:lnTo>
                <a:lnTo>
                  <a:pt x="4504" y="1691"/>
                </a:lnTo>
                <a:lnTo>
                  <a:pt x="4504" y="1686"/>
                </a:lnTo>
                <a:lnTo>
                  <a:pt x="4504" y="1686"/>
                </a:lnTo>
                <a:lnTo>
                  <a:pt x="4504" y="1686"/>
                </a:lnTo>
                <a:lnTo>
                  <a:pt x="4509" y="1691"/>
                </a:lnTo>
                <a:lnTo>
                  <a:pt x="4509" y="1691"/>
                </a:lnTo>
                <a:lnTo>
                  <a:pt x="4509" y="1691"/>
                </a:lnTo>
                <a:lnTo>
                  <a:pt x="4513" y="1691"/>
                </a:lnTo>
                <a:lnTo>
                  <a:pt x="4513" y="1686"/>
                </a:lnTo>
                <a:lnTo>
                  <a:pt x="4518" y="1686"/>
                </a:lnTo>
                <a:close/>
                <a:moveTo>
                  <a:pt x="1757" y="348"/>
                </a:moveTo>
                <a:lnTo>
                  <a:pt x="1757" y="348"/>
                </a:lnTo>
                <a:lnTo>
                  <a:pt x="1753" y="348"/>
                </a:lnTo>
                <a:lnTo>
                  <a:pt x="1748" y="348"/>
                </a:lnTo>
                <a:lnTo>
                  <a:pt x="1748" y="348"/>
                </a:lnTo>
                <a:lnTo>
                  <a:pt x="1748" y="348"/>
                </a:lnTo>
                <a:lnTo>
                  <a:pt x="1748" y="348"/>
                </a:lnTo>
                <a:lnTo>
                  <a:pt x="1748" y="353"/>
                </a:lnTo>
                <a:lnTo>
                  <a:pt x="1748" y="353"/>
                </a:lnTo>
                <a:lnTo>
                  <a:pt x="1753" y="353"/>
                </a:lnTo>
                <a:lnTo>
                  <a:pt x="1753" y="353"/>
                </a:lnTo>
                <a:lnTo>
                  <a:pt x="1757" y="353"/>
                </a:lnTo>
                <a:lnTo>
                  <a:pt x="1757" y="353"/>
                </a:lnTo>
                <a:lnTo>
                  <a:pt x="1757" y="353"/>
                </a:lnTo>
                <a:lnTo>
                  <a:pt x="1757" y="353"/>
                </a:lnTo>
                <a:lnTo>
                  <a:pt x="1757" y="353"/>
                </a:lnTo>
                <a:lnTo>
                  <a:pt x="1757" y="348"/>
                </a:lnTo>
                <a:lnTo>
                  <a:pt x="1757" y="348"/>
                </a:lnTo>
                <a:lnTo>
                  <a:pt x="1757" y="348"/>
                </a:lnTo>
                <a:lnTo>
                  <a:pt x="1757" y="348"/>
                </a:lnTo>
                <a:close/>
                <a:moveTo>
                  <a:pt x="994" y="375"/>
                </a:moveTo>
                <a:lnTo>
                  <a:pt x="994" y="371"/>
                </a:lnTo>
                <a:lnTo>
                  <a:pt x="989" y="375"/>
                </a:lnTo>
                <a:lnTo>
                  <a:pt x="989" y="375"/>
                </a:lnTo>
                <a:lnTo>
                  <a:pt x="989" y="375"/>
                </a:lnTo>
                <a:lnTo>
                  <a:pt x="989" y="375"/>
                </a:lnTo>
                <a:lnTo>
                  <a:pt x="985" y="380"/>
                </a:lnTo>
                <a:lnTo>
                  <a:pt x="985" y="380"/>
                </a:lnTo>
                <a:lnTo>
                  <a:pt x="980" y="384"/>
                </a:lnTo>
                <a:lnTo>
                  <a:pt x="980" y="384"/>
                </a:lnTo>
                <a:lnTo>
                  <a:pt x="976" y="389"/>
                </a:lnTo>
                <a:lnTo>
                  <a:pt x="976" y="389"/>
                </a:lnTo>
                <a:lnTo>
                  <a:pt x="976" y="389"/>
                </a:lnTo>
                <a:lnTo>
                  <a:pt x="971" y="393"/>
                </a:lnTo>
                <a:lnTo>
                  <a:pt x="971" y="393"/>
                </a:lnTo>
                <a:lnTo>
                  <a:pt x="967" y="393"/>
                </a:lnTo>
                <a:lnTo>
                  <a:pt x="967" y="398"/>
                </a:lnTo>
                <a:lnTo>
                  <a:pt x="967" y="398"/>
                </a:lnTo>
                <a:lnTo>
                  <a:pt x="967" y="398"/>
                </a:lnTo>
                <a:lnTo>
                  <a:pt x="967" y="398"/>
                </a:lnTo>
                <a:lnTo>
                  <a:pt x="971" y="393"/>
                </a:lnTo>
                <a:lnTo>
                  <a:pt x="976" y="393"/>
                </a:lnTo>
                <a:lnTo>
                  <a:pt x="980" y="393"/>
                </a:lnTo>
                <a:lnTo>
                  <a:pt x="980" y="393"/>
                </a:lnTo>
                <a:lnTo>
                  <a:pt x="980" y="393"/>
                </a:lnTo>
                <a:lnTo>
                  <a:pt x="980" y="389"/>
                </a:lnTo>
                <a:lnTo>
                  <a:pt x="985" y="389"/>
                </a:lnTo>
                <a:lnTo>
                  <a:pt x="985" y="389"/>
                </a:lnTo>
                <a:lnTo>
                  <a:pt x="985" y="389"/>
                </a:lnTo>
                <a:lnTo>
                  <a:pt x="985" y="384"/>
                </a:lnTo>
                <a:lnTo>
                  <a:pt x="989" y="384"/>
                </a:lnTo>
                <a:lnTo>
                  <a:pt x="989" y="380"/>
                </a:lnTo>
                <a:lnTo>
                  <a:pt x="989" y="380"/>
                </a:lnTo>
                <a:lnTo>
                  <a:pt x="994" y="380"/>
                </a:lnTo>
                <a:lnTo>
                  <a:pt x="994" y="380"/>
                </a:lnTo>
                <a:lnTo>
                  <a:pt x="994" y="380"/>
                </a:lnTo>
                <a:lnTo>
                  <a:pt x="994" y="380"/>
                </a:lnTo>
                <a:lnTo>
                  <a:pt x="994" y="380"/>
                </a:lnTo>
                <a:lnTo>
                  <a:pt x="989" y="384"/>
                </a:lnTo>
                <a:lnTo>
                  <a:pt x="989" y="384"/>
                </a:lnTo>
                <a:lnTo>
                  <a:pt x="989" y="384"/>
                </a:lnTo>
                <a:lnTo>
                  <a:pt x="989" y="384"/>
                </a:lnTo>
                <a:lnTo>
                  <a:pt x="989" y="389"/>
                </a:lnTo>
                <a:lnTo>
                  <a:pt x="989" y="389"/>
                </a:lnTo>
                <a:lnTo>
                  <a:pt x="989" y="389"/>
                </a:lnTo>
                <a:lnTo>
                  <a:pt x="989" y="384"/>
                </a:lnTo>
                <a:lnTo>
                  <a:pt x="989" y="384"/>
                </a:lnTo>
                <a:lnTo>
                  <a:pt x="994" y="384"/>
                </a:lnTo>
                <a:lnTo>
                  <a:pt x="994" y="380"/>
                </a:lnTo>
                <a:lnTo>
                  <a:pt x="994" y="375"/>
                </a:lnTo>
                <a:lnTo>
                  <a:pt x="994" y="375"/>
                </a:lnTo>
                <a:lnTo>
                  <a:pt x="989" y="375"/>
                </a:lnTo>
                <a:lnTo>
                  <a:pt x="989" y="375"/>
                </a:lnTo>
                <a:lnTo>
                  <a:pt x="994" y="375"/>
                </a:lnTo>
                <a:close/>
                <a:moveTo>
                  <a:pt x="962" y="384"/>
                </a:moveTo>
                <a:lnTo>
                  <a:pt x="958" y="389"/>
                </a:lnTo>
                <a:lnTo>
                  <a:pt x="962" y="389"/>
                </a:lnTo>
                <a:lnTo>
                  <a:pt x="962" y="389"/>
                </a:lnTo>
                <a:lnTo>
                  <a:pt x="967" y="384"/>
                </a:lnTo>
                <a:lnTo>
                  <a:pt x="967" y="384"/>
                </a:lnTo>
                <a:lnTo>
                  <a:pt x="967" y="384"/>
                </a:lnTo>
                <a:lnTo>
                  <a:pt x="971" y="384"/>
                </a:lnTo>
                <a:lnTo>
                  <a:pt x="971" y="384"/>
                </a:lnTo>
                <a:lnTo>
                  <a:pt x="971" y="389"/>
                </a:lnTo>
                <a:lnTo>
                  <a:pt x="971" y="389"/>
                </a:lnTo>
                <a:lnTo>
                  <a:pt x="976" y="384"/>
                </a:lnTo>
                <a:lnTo>
                  <a:pt x="976" y="384"/>
                </a:lnTo>
                <a:lnTo>
                  <a:pt x="976" y="384"/>
                </a:lnTo>
                <a:lnTo>
                  <a:pt x="976" y="384"/>
                </a:lnTo>
                <a:lnTo>
                  <a:pt x="976" y="384"/>
                </a:lnTo>
                <a:lnTo>
                  <a:pt x="976" y="380"/>
                </a:lnTo>
                <a:lnTo>
                  <a:pt x="976" y="384"/>
                </a:lnTo>
                <a:lnTo>
                  <a:pt x="976" y="384"/>
                </a:lnTo>
                <a:lnTo>
                  <a:pt x="980" y="384"/>
                </a:lnTo>
                <a:lnTo>
                  <a:pt x="985" y="380"/>
                </a:lnTo>
                <a:lnTo>
                  <a:pt x="985" y="380"/>
                </a:lnTo>
                <a:lnTo>
                  <a:pt x="985" y="380"/>
                </a:lnTo>
                <a:lnTo>
                  <a:pt x="985" y="375"/>
                </a:lnTo>
                <a:lnTo>
                  <a:pt x="980" y="375"/>
                </a:lnTo>
                <a:lnTo>
                  <a:pt x="980" y="375"/>
                </a:lnTo>
                <a:lnTo>
                  <a:pt x="980" y="375"/>
                </a:lnTo>
                <a:lnTo>
                  <a:pt x="976" y="380"/>
                </a:lnTo>
                <a:lnTo>
                  <a:pt x="976" y="380"/>
                </a:lnTo>
                <a:lnTo>
                  <a:pt x="976" y="380"/>
                </a:lnTo>
                <a:lnTo>
                  <a:pt x="976" y="375"/>
                </a:lnTo>
                <a:lnTo>
                  <a:pt x="976" y="375"/>
                </a:lnTo>
                <a:lnTo>
                  <a:pt x="980" y="375"/>
                </a:lnTo>
                <a:lnTo>
                  <a:pt x="980" y="375"/>
                </a:lnTo>
                <a:lnTo>
                  <a:pt x="980" y="375"/>
                </a:lnTo>
                <a:lnTo>
                  <a:pt x="980" y="371"/>
                </a:lnTo>
                <a:lnTo>
                  <a:pt x="980" y="375"/>
                </a:lnTo>
                <a:lnTo>
                  <a:pt x="976" y="375"/>
                </a:lnTo>
                <a:lnTo>
                  <a:pt x="976" y="375"/>
                </a:lnTo>
                <a:lnTo>
                  <a:pt x="976" y="375"/>
                </a:lnTo>
                <a:lnTo>
                  <a:pt x="971" y="375"/>
                </a:lnTo>
                <a:lnTo>
                  <a:pt x="971" y="375"/>
                </a:lnTo>
                <a:lnTo>
                  <a:pt x="971" y="375"/>
                </a:lnTo>
                <a:lnTo>
                  <a:pt x="971" y="371"/>
                </a:lnTo>
                <a:lnTo>
                  <a:pt x="971" y="375"/>
                </a:lnTo>
                <a:lnTo>
                  <a:pt x="967" y="375"/>
                </a:lnTo>
                <a:lnTo>
                  <a:pt x="967" y="375"/>
                </a:lnTo>
                <a:lnTo>
                  <a:pt x="967" y="375"/>
                </a:lnTo>
                <a:lnTo>
                  <a:pt x="962" y="375"/>
                </a:lnTo>
                <a:lnTo>
                  <a:pt x="962" y="380"/>
                </a:lnTo>
                <a:lnTo>
                  <a:pt x="962" y="380"/>
                </a:lnTo>
                <a:lnTo>
                  <a:pt x="962" y="384"/>
                </a:lnTo>
                <a:lnTo>
                  <a:pt x="962" y="384"/>
                </a:lnTo>
                <a:close/>
                <a:moveTo>
                  <a:pt x="980" y="402"/>
                </a:moveTo>
                <a:lnTo>
                  <a:pt x="980" y="402"/>
                </a:lnTo>
                <a:lnTo>
                  <a:pt x="980" y="402"/>
                </a:lnTo>
                <a:lnTo>
                  <a:pt x="980" y="398"/>
                </a:lnTo>
                <a:lnTo>
                  <a:pt x="980" y="398"/>
                </a:lnTo>
                <a:lnTo>
                  <a:pt x="980" y="402"/>
                </a:lnTo>
                <a:lnTo>
                  <a:pt x="980" y="398"/>
                </a:lnTo>
                <a:lnTo>
                  <a:pt x="976" y="398"/>
                </a:lnTo>
                <a:lnTo>
                  <a:pt x="976" y="398"/>
                </a:lnTo>
                <a:lnTo>
                  <a:pt x="971" y="398"/>
                </a:lnTo>
                <a:lnTo>
                  <a:pt x="971" y="398"/>
                </a:lnTo>
                <a:lnTo>
                  <a:pt x="971" y="398"/>
                </a:lnTo>
                <a:lnTo>
                  <a:pt x="971" y="402"/>
                </a:lnTo>
                <a:lnTo>
                  <a:pt x="971" y="402"/>
                </a:lnTo>
                <a:lnTo>
                  <a:pt x="971" y="402"/>
                </a:lnTo>
                <a:lnTo>
                  <a:pt x="971" y="402"/>
                </a:lnTo>
                <a:lnTo>
                  <a:pt x="967" y="407"/>
                </a:lnTo>
                <a:lnTo>
                  <a:pt x="967" y="407"/>
                </a:lnTo>
                <a:lnTo>
                  <a:pt x="967" y="407"/>
                </a:lnTo>
                <a:lnTo>
                  <a:pt x="967" y="407"/>
                </a:lnTo>
                <a:lnTo>
                  <a:pt x="967" y="411"/>
                </a:lnTo>
                <a:lnTo>
                  <a:pt x="967" y="411"/>
                </a:lnTo>
                <a:lnTo>
                  <a:pt x="971" y="411"/>
                </a:lnTo>
                <a:lnTo>
                  <a:pt x="971" y="411"/>
                </a:lnTo>
                <a:lnTo>
                  <a:pt x="971" y="411"/>
                </a:lnTo>
                <a:lnTo>
                  <a:pt x="971" y="407"/>
                </a:lnTo>
                <a:lnTo>
                  <a:pt x="971" y="407"/>
                </a:lnTo>
                <a:lnTo>
                  <a:pt x="971" y="407"/>
                </a:lnTo>
                <a:lnTo>
                  <a:pt x="976" y="407"/>
                </a:lnTo>
                <a:lnTo>
                  <a:pt x="976" y="407"/>
                </a:lnTo>
                <a:lnTo>
                  <a:pt x="976" y="407"/>
                </a:lnTo>
                <a:lnTo>
                  <a:pt x="976" y="402"/>
                </a:lnTo>
                <a:lnTo>
                  <a:pt x="976" y="402"/>
                </a:lnTo>
                <a:lnTo>
                  <a:pt x="976" y="402"/>
                </a:lnTo>
                <a:lnTo>
                  <a:pt x="976" y="402"/>
                </a:lnTo>
                <a:lnTo>
                  <a:pt x="976" y="407"/>
                </a:lnTo>
                <a:lnTo>
                  <a:pt x="976" y="407"/>
                </a:lnTo>
                <a:lnTo>
                  <a:pt x="976" y="407"/>
                </a:lnTo>
                <a:lnTo>
                  <a:pt x="976" y="407"/>
                </a:lnTo>
                <a:lnTo>
                  <a:pt x="976" y="407"/>
                </a:lnTo>
                <a:lnTo>
                  <a:pt x="976" y="407"/>
                </a:lnTo>
                <a:lnTo>
                  <a:pt x="980" y="402"/>
                </a:lnTo>
                <a:lnTo>
                  <a:pt x="980" y="402"/>
                </a:lnTo>
                <a:lnTo>
                  <a:pt x="980" y="402"/>
                </a:lnTo>
                <a:close/>
                <a:moveTo>
                  <a:pt x="944" y="488"/>
                </a:moveTo>
                <a:lnTo>
                  <a:pt x="940" y="493"/>
                </a:lnTo>
                <a:lnTo>
                  <a:pt x="940" y="493"/>
                </a:lnTo>
                <a:lnTo>
                  <a:pt x="940" y="493"/>
                </a:lnTo>
                <a:lnTo>
                  <a:pt x="940" y="493"/>
                </a:lnTo>
                <a:lnTo>
                  <a:pt x="944" y="493"/>
                </a:lnTo>
                <a:lnTo>
                  <a:pt x="944" y="493"/>
                </a:lnTo>
                <a:lnTo>
                  <a:pt x="949" y="488"/>
                </a:lnTo>
                <a:lnTo>
                  <a:pt x="953" y="484"/>
                </a:lnTo>
                <a:lnTo>
                  <a:pt x="958" y="479"/>
                </a:lnTo>
                <a:lnTo>
                  <a:pt x="958" y="479"/>
                </a:lnTo>
                <a:lnTo>
                  <a:pt x="953" y="475"/>
                </a:lnTo>
                <a:lnTo>
                  <a:pt x="953" y="475"/>
                </a:lnTo>
                <a:lnTo>
                  <a:pt x="953" y="475"/>
                </a:lnTo>
                <a:lnTo>
                  <a:pt x="953" y="475"/>
                </a:lnTo>
                <a:lnTo>
                  <a:pt x="949" y="479"/>
                </a:lnTo>
                <a:lnTo>
                  <a:pt x="949" y="479"/>
                </a:lnTo>
                <a:lnTo>
                  <a:pt x="949" y="479"/>
                </a:lnTo>
                <a:lnTo>
                  <a:pt x="944" y="479"/>
                </a:lnTo>
                <a:lnTo>
                  <a:pt x="944" y="479"/>
                </a:lnTo>
                <a:lnTo>
                  <a:pt x="944" y="484"/>
                </a:lnTo>
                <a:lnTo>
                  <a:pt x="944" y="484"/>
                </a:lnTo>
                <a:lnTo>
                  <a:pt x="944" y="484"/>
                </a:lnTo>
                <a:lnTo>
                  <a:pt x="944" y="488"/>
                </a:lnTo>
                <a:lnTo>
                  <a:pt x="944" y="488"/>
                </a:lnTo>
                <a:lnTo>
                  <a:pt x="949" y="484"/>
                </a:lnTo>
                <a:lnTo>
                  <a:pt x="949" y="484"/>
                </a:lnTo>
                <a:lnTo>
                  <a:pt x="944" y="488"/>
                </a:lnTo>
                <a:lnTo>
                  <a:pt x="944" y="488"/>
                </a:lnTo>
                <a:close/>
                <a:moveTo>
                  <a:pt x="944" y="439"/>
                </a:moveTo>
                <a:lnTo>
                  <a:pt x="944" y="439"/>
                </a:lnTo>
                <a:lnTo>
                  <a:pt x="944" y="434"/>
                </a:lnTo>
                <a:lnTo>
                  <a:pt x="949" y="434"/>
                </a:lnTo>
                <a:lnTo>
                  <a:pt x="949" y="434"/>
                </a:lnTo>
                <a:lnTo>
                  <a:pt x="949" y="434"/>
                </a:lnTo>
                <a:lnTo>
                  <a:pt x="949" y="434"/>
                </a:lnTo>
                <a:lnTo>
                  <a:pt x="949" y="439"/>
                </a:lnTo>
                <a:lnTo>
                  <a:pt x="944" y="439"/>
                </a:lnTo>
                <a:lnTo>
                  <a:pt x="944" y="439"/>
                </a:lnTo>
                <a:lnTo>
                  <a:pt x="944" y="439"/>
                </a:lnTo>
                <a:lnTo>
                  <a:pt x="944" y="439"/>
                </a:lnTo>
                <a:lnTo>
                  <a:pt x="949" y="439"/>
                </a:lnTo>
                <a:lnTo>
                  <a:pt x="949" y="439"/>
                </a:lnTo>
                <a:lnTo>
                  <a:pt x="944" y="443"/>
                </a:lnTo>
                <a:lnTo>
                  <a:pt x="944" y="443"/>
                </a:lnTo>
                <a:lnTo>
                  <a:pt x="944" y="443"/>
                </a:lnTo>
                <a:lnTo>
                  <a:pt x="944" y="443"/>
                </a:lnTo>
                <a:lnTo>
                  <a:pt x="949" y="443"/>
                </a:lnTo>
                <a:lnTo>
                  <a:pt x="949" y="443"/>
                </a:lnTo>
                <a:lnTo>
                  <a:pt x="949" y="443"/>
                </a:lnTo>
                <a:lnTo>
                  <a:pt x="949" y="443"/>
                </a:lnTo>
                <a:lnTo>
                  <a:pt x="949" y="439"/>
                </a:lnTo>
                <a:lnTo>
                  <a:pt x="953" y="439"/>
                </a:lnTo>
                <a:lnTo>
                  <a:pt x="953" y="439"/>
                </a:lnTo>
                <a:lnTo>
                  <a:pt x="953" y="439"/>
                </a:lnTo>
                <a:lnTo>
                  <a:pt x="958" y="434"/>
                </a:lnTo>
                <a:lnTo>
                  <a:pt x="958" y="434"/>
                </a:lnTo>
                <a:lnTo>
                  <a:pt x="953" y="434"/>
                </a:lnTo>
                <a:lnTo>
                  <a:pt x="953" y="434"/>
                </a:lnTo>
                <a:lnTo>
                  <a:pt x="953" y="434"/>
                </a:lnTo>
                <a:lnTo>
                  <a:pt x="958" y="434"/>
                </a:lnTo>
                <a:lnTo>
                  <a:pt x="958" y="434"/>
                </a:lnTo>
                <a:lnTo>
                  <a:pt x="958" y="434"/>
                </a:lnTo>
                <a:lnTo>
                  <a:pt x="958" y="430"/>
                </a:lnTo>
                <a:lnTo>
                  <a:pt x="958" y="430"/>
                </a:lnTo>
                <a:lnTo>
                  <a:pt x="958" y="430"/>
                </a:lnTo>
                <a:lnTo>
                  <a:pt x="958" y="430"/>
                </a:lnTo>
                <a:lnTo>
                  <a:pt x="953" y="430"/>
                </a:lnTo>
                <a:lnTo>
                  <a:pt x="958" y="430"/>
                </a:lnTo>
                <a:lnTo>
                  <a:pt x="958" y="430"/>
                </a:lnTo>
                <a:lnTo>
                  <a:pt x="958" y="425"/>
                </a:lnTo>
                <a:lnTo>
                  <a:pt x="958" y="425"/>
                </a:lnTo>
                <a:lnTo>
                  <a:pt x="958" y="430"/>
                </a:lnTo>
                <a:lnTo>
                  <a:pt x="962" y="430"/>
                </a:lnTo>
                <a:lnTo>
                  <a:pt x="962" y="430"/>
                </a:lnTo>
                <a:lnTo>
                  <a:pt x="962" y="430"/>
                </a:lnTo>
                <a:lnTo>
                  <a:pt x="962" y="430"/>
                </a:lnTo>
                <a:lnTo>
                  <a:pt x="962" y="425"/>
                </a:lnTo>
                <a:lnTo>
                  <a:pt x="962" y="425"/>
                </a:lnTo>
                <a:lnTo>
                  <a:pt x="962" y="421"/>
                </a:lnTo>
                <a:lnTo>
                  <a:pt x="967" y="421"/>
                </a:lnTo>
                <a:lnTo>
                  <a:pt x="967" y="421"/>
                </a:lnTo>
                <a:lnTo>
                  <a:pt x="962" y="416"/>
                </a:lnTo>
                <a:lnTo>
                  <a:pt x="962" y="416"/>
                </a:lnTo>
                <a:lnTo>
                  <a:pt x="962" y="416"/>
                </a:lnTo>
                <a:lnTo>
                  <a:pt x="967" y="416"/>
                </a:lnTo>
                <a:lnTo>
                  <a:pt x="967" y="416"/>
                </a:lnTo>
                <a:lnTo>
                  <a:pt x="967" y="416"/>
                </a:lnTo>
                <a:lnTo>
                  <a:pt x="967" y="411"/>
                </a:lnTo>
                <a:lnTo>
                  <a:pt x="967" y="411"/>
                </a:lnTo>
                <a:lnTo>
                  <a:pt x="962" y="411"/>
                </a:lnTo>
                <a:lnTo>
                  <a:pt x="962" y="411"/>
                </a:lnTo>
                <a:lnTo>
                  <a:pt x="962" y="411"/>
                </a:lnTo>
                <a:lnTo>
                  <a:pt x="958" y="411"/>
                </a:lnTo>
                <a:lnTo>
                  <a:pt x="958" y="416"/>
                </a:lnTo>
                <a:lnTo>
                  <a:pt x="958" y="416"/>
                </a:lnTo>
                <a:lnTo>
                  <a:pt x="958" y="416"/>
                </a:lnTo>
                <a:lnTo>
                  <a:pt x="953" y="416"/>
                </a:lnTo>
                <a:lnTo>
                  <a:pt x="953" y="416"/>
                </a:lnTo>
                <a:lnTo>
                  <a:pt x="953" y="421"/>
                </a:lnTo>
                <a:lnTo>
                  <a:pt x="958" y="416"/>
                </a:lnTo>
                <a:lnTo>
                  <a:pt x="958" y="416"/>
                </a:lnTo>
                <a:lnTo>
                  <a:pt x="958" y="416"/>
                </a:lnTo>
                <a:lnTo>
                  <a:pt x="958" y="421"/>
                </a:lnTo>
                <a:lnTo>
                  <a:pt x="958" y="421"/>
                </a:lnTo>
                <a:lnTo>
                  <a:pt x="958" y="421"/>
                </a:lnTo>
                <a:lnTo>
                  <a:pt x="953" y="421"/>
                </a:lnTo>
                <a:lnTo>
                  <a:pt x="953" y="421"/>
                </a:lnTo>
                <a:lnTo>
                  <a:pt x="953" y="421"/>
                </a:lnTo>
                <a:lnTo>
                  <a:pt x="953" y="421"/>
                </a:lnTo>
                <a:lnTo>
                  <a:pt x="953" y="421"/>
                </a:lnTo>
                <a:lnTo>
                  <a:pt x="949" y="421"/>
                </a:lnTo>
                <a:lnTo>
                  <a:pt x="949" y="421"/>
                </a:lnTo>
                <a:lnTo>
                  <a:pt x="949" y="421"/>
                </a:lnTo>
                <a:lnTo>
                  <a:pt x="949" y="425"/>
                </a:lnTo>
                <a:lnTo>
                  <a:pt x="949" y="425"/>
                </a:lnTo>
                <a:lnTo>
                  <a:pt x="953" y="425"/>
                </a:lnTo>
                <a:lnTo>
                  <a:pt x="949" y="425"/>
                </a:lnTo>
                <a:lnTo>
                  <a:pt x="949" y="425"/>
                </a:lnTo>
                <a:lnTo>
                  <a:pt x="949" y="425"/>
                </a:lnTo>
                <a:lnTo>
                  <a:pt x="953" y="425"/>
                </a:lnTo>
                <a:lnTo>
                  <a:pt x="953" y="425"/>
                </a:lnTo>
                <a:lnTo>
                  <a:pt x="953" y="425"/>
                </a:lnTo>
                <a:lnTo>
                  <a:pt x="949" y="430"/>
                </a:lnTo>
                <a:lnTo>
                  <a:pt x="949" y="430"/>
                </a:lnTo>
                <a:lnTo>
                  <a:pt x="949" y="430"/>
                </a:lnTo>
                <a:lnTo>
                  <a:pt x="949" y="430"/>
                </a:lnTo>
                <a:lnTo>
                  <a:pt x="949" y="430"/>
                </a:lnTo>
                <a:lnTo>
                  <a:pt x="944" y="430"/>
                </a:lnTo>
                <a:lnTo>
                  <a:pt x="944" y="430"/>
                </a:lnTo>
                <a:lnTo>
                  <a:pt x="944" y="434"/>
                </a:lnTo>
                <a:lnTo>
                  <a:pt x="944" y="439"/>
                </a:lnTo>
                <a:close/>
                <a:moveTo>
                  <a:pt x="953" y="402"/>
                </a:moveTo>
                <a:lnTo>
                  <a:pt x="953" y="402"/>
                </a:lnTo>
                <a:lnTo>
                  <a:pt x="953" y="407"/>
                </a:lnTo>
                <a:lnTo>
                  <a:pt x="949" y="407"/>
                </a:lnTo>
                <a:lnTo>
                  <a:pt x="949" y="407"/>
                </a:lnTo>
                <a:lnTo>
                  <a:pt x="949" y="411"/>
                </a:lnTo>
                <a:lnTo>
                  <a:pt x="949" y="411"/>
                </a:lnTo>
                <a:lnTo>
                  <a:pt x="949" y="411"/>
                </a:lnTo>
                <a:lnTo>
                  <a:pt x="949" y="411"/>
                </a:lnTo>
                <a:lnTo>
                  <a:pt x="949" y="411"/>
                </a:lnTo>
                <a:lnTo>
                  <a:pt x="949" y="411"/>
                </a:lnTo>
                <a:lnTo>
                  <a:pt x="953" y="407"/>
                </a:lnTo>
                <a:lnTo>
                  <a:pt x="953" y="407"/>
                </a:lnTo>
                <a:lnTo>
                  <a:pt x="953" y="407"/>
                </a:lnTo>
                <a:lnTo>
                  <a:pt x="958" y="407"/>
                </a:lnTo>
                <a:lnTo>
                  <a:pt x="958" y="407"/>
                </a:lnTo>
                <a:lnTo>
                  <a:pt x="958" y="402"/>
                </a:lnTo>
                <a:lnTo>
                  <a:pt x="958" y="402"/>
                </a:lnTo>
                <a:lnTo>
                  <a:pt x="962" y="402"/>
                </a:lnTo>
                <a:lnTo>
                  <a:pt x="962" y="398"/>
                </a:lnTo>
                <a:lnTo>
                  <a:pt x="967" y="393"/>
                </a:lnTo>
                <a:lnTo>
                  <a:pt x="967" y="393"/>
                </a:lnTo>
                <a:lnTo>
                  <a:pt x="967" y="389"/>
                </a:lnTo>
                <a:lnTo>
                  <a:pt x="967" y="389"/>
                </a:lnTo>
                <a:lnTo>
                  <a:pt x="967" y="389"/>
                </a:lnTo>
                <a:lnTo>
                  <a:pt x="967" y="389"/>
                </a:lnTo>
                <a:lnTo>
                  <a:pt x="967" y="389"/>
                </a:lnTo>
                <a:lnTo>
                  <a:pt x="967" y="389"/>
                </a:lnTo>
                <a:lnTo>
                  <a:pt x="962" y="389"/>
                </a:lnTo>
                <a:lnTo>
                  <a:pt x="962" y="389"/>
                </a:lnTo>
                <a:lnTo>
                  <a:pt x="962" y="389"/>
                </a:lnTo>
                <a:lnTo>
                  <a:pt x="962" y="389"/>
                </a:lnTo>
                <a:lnTo>
                  <a:pt x="958" y="389"/>
                </a:lnTo>
                <a:lnTo>
                  <a:pt x="958" y="389"/>
                </a:lnTo>
                <a:lnTo>
                  <a:pt x="958" y="393"/>
                </a:lnTo>
                <a:lnTo>
                  <a:pt x="953" y="393"/>
                </a:lnTo>
                <a:lnTo>
                  <a:pt x="953" y="393"/>
                </a:lnTo>
                <a:lnTo>
                  <a:pt x="953" y="393"/>
                </a:lnTo>
                <a:lnTo>
                  <a:pt x="953" y="393"/>
                </a:lnTo>
                <a:lnTo>
                  <a:pt x="953" y="393"/>
                </a:lnTo>
                <a:lnTo>
                  <a:pt x="962" y="393"/>
                </a:lnTo>
                <a:lnTo>
                  <a:pt x="962" y="393"/>
                </a:lnTo>
                <a:lnTo>
                  <a:pt x="962" y="393"/>
                </a:lnTo>
                <a:lnTo>
                  <a:pt x="958" y="393"/>
                </a:lnTo>
                <a:lnTo>
                  <a:pt x="958" y="398"/>
                </a:lnTo>
                <a:lnTo>
                  <a:pt x="958" y="398"/>
                </a:lnTo>
                <a:lnTo>
                  <a:pt x="958" y="398"/>
                </a:lnTo>
                <a:lnTo>
                  <a:pt x="953" y="398"/>
                </a:lnTo>
                <a:lnTo>
                  <a:pt x="953" y="398"/>
                </a:lnTo>
                <a:lnTo>
                  <a:pt x="953" y="398"/>
                </a:lnTo>
                <a:lnTo>
                  <a:pt x="953" y="398"/>
                </a:lnTo>
                <a:lnTo>
                  <a:pt x="953" y="402"/>
                </a:lnTo>
                <a:lnTo>
                  <a:pt x="953" y="398"/>
                </a:lnTo>
                <a:lnTo>
                  <a:pt x="953" y="402"/>
                </a:lnTo>
                <a:lnTo>
                  <a:pt x="953" y="402"/>
                </a:lnTo>
                <a:lnTo>
                  <a:pt x="953" y="402"/>
                </a:lnTo>
                <a:lnTo>
                  <a:pt x="953" y="402"/>
                </a:lnTo>
                <a:lnTo>
                  <a:pt x="953" y="402"/>
                </a:lnTo>
                <a:lnTo>
                  <a:pt x="953" y="402"/>
                </a:lnTo>
                <a:lnTo>
                  <a:pt x="953" y="402"/>
                </a:lnTo>
                <a:lnTo>
                  <a:pt x="953" y="402"/>
                </a:lnTo>
                <a:close/>
                <a:moveTo>
                  <a:pt x="967" y="421"/>
                </a:moveTo>
                <a:lnTo>
                  <a:pt x="967" y="421"/>
                </a:lnTo>
                <a:lnTo>
                  <a:pt x="967" y="421"/>
                </a:lnTo>
                <a:lnTo>
                  <a:pt x="967" y="421"/>
                </a:lnTo>
                <a:lnTo>
                  <a:pt x="971" y="421"/>
                </a:lnTo>
                <a:lnTo>
                  <a:pt x="971" y="421"/>
                </a:lnTo>
                <a:lnTo>
                  <a:pt x="971" y="421"/>
                </a:lnTo>
                <a:lnTo>
                  <a:pt x="976" y="416"/>
                </a:lnTo>
                <a:lnTo>
                  <a:pt x="980" y="416"/>
                </a:lnTo>
                <a:lnTo>
                  <a:pt x="980" y="411"/>
                </a:lnTo>
                <a:lnTo>
                  <a:pt x="980" y="411"/>
                </a:lnTo>
                <a:lnTo>
                  <a:pt x="980" y="411"/>
                </a:lnTo>
                <a:lnTo>
                  <a:pt x="976" y="411"/>
                </a:lnTo>
                <a:lnTo>
                  <a:pt x="976" y="411"/>
                </a:lnTo>
                <a:lnTo>
                  <a:pt x="971" y="416"/>
                </a:lnTo>
                <a:lnTo>
                  <a:pt x="971" y="416"/>
                </a:lnTo>
                <a:lnTo>
                  <a:pt x="971" y="416"/>
                </a:lnTo>
                <a:lnTo>
                  <a:pt x="967" y="416"/>
                </a:lnTo>
                <a:lnTo>
                  <a:pt x="967" y="416"/>
                </a:lnTo>
                <a:lnTo>
                  <a:pt x="967" y="416"/>
                </a:lnTo>
                <a:lnTo>
                  <a:pt x="971" y="421"/>
                </a:lnTo>
                <a:lnTo>
                  <a:pt x="971" y="421"/>
                </a:lnTo>
                <a:lnTo>
                  <a:pt x="967" y="421"/>
                </a:lnTo>
                <a:close/>
                <a:moveTo>
                  <a:pt x="1613" y="2523"/>
                </a:moveTo>
                <a:lnTo>
                  <a:pt x="1617" y="2523"/>
                </a:lnTo>
                <a:lnTo>
                  <a:pt x="1617" y="2523"/>
                </a:lnTo>
                <a:lnTo>
                  <a:pt x="1613" y="2518"/>
                </a:lnTo>
                <a:lnTo>
                  <a:pt x="1613" y="2518"/>
                </a:lnTo>
                <a:lnTo>
                  <a:pt x="1613" y="2518"/>
                </a:lnTo>
                <a:lnTo>
                  <a:pt x="1613" y="2518"/>
                </a:lnTo>
                <a:lnTo>
                  <a:pt x="1613" y="2518"/>
                </a:lnTo>
                <a:lnTo>
                  <a:pt x="1608" y="2514"/>
                </a:lnTo>
                <a:lnTo>
                  <a:pt x="1608" y="2514"/>
                </a:lnTo>
                <a:lnTo>
                  <a:pt x="1608" y="2514"/>
                </a:lnTo>
                <a:lnTo>
                  <a:pt x="1608" y="2514"/>
                </a:lnTo>
                <a:lnTo>
                  <a:pt x="1608" y="2514"/>
                </a:lnTo>
                <a:lnTo>
                  <a:pt x="1604" y="2509"/>
                </a:lnTo>
                <a:lnTo>
                  <a:pt x="1604" y="2509"/>
                </a:lnTo>
                <a:lnTo>
                  <a:pt x="1604" y="2509"/>
                </a:lnTo>
                <a:lnTo>
                  <a:pt x="1599" y="2509"/>
                </a:lnTo>
                <a:lnTo>
                  <a:pt x="1599" y="2514"/>
                </a:lnTo>
                <a:lnTo>
                  <a:pt x="1599" y="2514"/>
                </a:lnTo>
                <a:lnTo>
                  <a:pt x="1604" y="2514"/>
                </a:lnTo>
                <a:lnTo>
                  <a:pt x="1604" y="2518"/>
                </a:lnTo>
                <a:lnTo>
                  <a:pt x="1604" y="2518"/>
                </a:lnTo>
                <a:lnTo>
                  <a:pt x="1608" y="2518"/>
                </a:lnTo>
                <a:lnTo>
                  <a:pt x="1608" y="2518"/>
                </a:lnTo>
                <a:lnTo>
                  <a:pt x="1608" y="2523"/>
                </a:lnTo>
                <a:lnTo>
                  <a:pt x="1613" y="2523"/>
                </a:lnTo>
                <a:lnTo>
                  <a:pt x="1613" y="2523"/>
                </a:lnTo>
                <a:close/>
                <a:moveTo>
                  <a:pt x="953" y="416"/>
                </a:moveTo>
                <a:lnTo>
                  <a:pt x="953" y="416"/>
                </a:lnTo>
                <a:lnTo>
                  <a:pt x="953" y="411"/>
                </a:lnTo>
                <a:lnTo>
                  <a:pt x="958" y="411"/>
                </a:lnTo>
                <a:lnTo>
                  <a:pt x="962" y="411"/>
                </a:lnTo>
                <a:lnTo>
                  <a:pt x="962" y="407"/>
                </a:lnTo>
                <a:lnTo>
                  <a:pt x="967" y="407"/>
                </a:lnTo>
                <a:lnTo>
                  <a:pt x="967" y="407"/>
                </a:lnTo>
                <a:lnTo>
                  <a:pt x="967" y="407"/>
                </a:lnTo>
                <a:lnTo>
                  <a:pt x="967" y="407"/>
                </a:lnTo>
                <a:lnTo>
                  <a:pt x="967" y="402"/>
                </a:lnTo>
                <a:lnTo>
                  <a:pt x="971" y="402"/>
                </a:lnTo>
                <a:lnTo>
                  <a:pt x="967" y="402"/>
                </a:lnTo>
                <a:lnTo>
                  <a:pt x="967" y="402"/>
                </a:lnTo>
                <a:lnTo>
                  <a:pt x="971" y="402"/>
                </a:lnTo>
                <a:lnTo>
                  <a:pt x="971" y="402"/>
                </a:lnTo>
                <a:lnTo>
                  <a:pt x="967" y="398"/>
                </a:lnTo>
                <a:lnTo>
                  <a:pt x="967" y="398"/>
                </a:lnTo>
                <a:lnTo>
                  <a:pt x="962" y="402"/>
                </a:lnTo>
                <a:lnTo>
                  <a:pt x="962" y="402"/>
                </a:lnTo>
                <a:lnTo>
                  <a:pt x="962" y="402"/>
                </a:lnTo>
                <a:lnTo>
                  <a:pt x="962" y="407"/>
                </a:lnTo>
                <a:lnTo>
                  <a:pt x="958" y="407"/>
                </a:lnTo>
                <a:lnTo>
                  <a:pt x="958" y="407"/>
                </a:lnTo>
                <a:lnTo>
                  <a:pt x="958" y="407"/>
                </a:lnTo>
                <a:lnTo>
                  <a:pt x="958" y="407"/>
                </a:lnTo>
                <a:lnTo>
                  <a:pt x="953" y="411"/>
                </a:lnTo>
                <a:lnTo>
                  <a:pt x="949" y="416"/>
                </a:lnTo>
                <a:lnTo>
                  <a:pt x="949" y="416"/>
                </a:lnTo>
                <a:lnTo>
                  <a:pt x="953" y="416"/>
                </a:lnTo>
                <a:lnTo>
                  <a:pt x="953" y="416"/>
                </a:lnTo>
                <a:lnTo>
                  <a:pt x="953" y="416"/>
                </a:lnTo>
                <a:lnTo>
                  <a:pt x="953" y="416"/>
                </a:lnTo>
                <a:close/>
                <a:moveTo>
                  <a:pt x="1721" y="366"/>
                </a:moveTo>
                <a:lnTo>
                  <a:pt x="1721" y="366"/>
                </a:lnTo>
                <a:lnTo>
                  <a:pt x="1721" y="366"/>
                </a:lnTo>
                <a:lnTo>
                  <a:pt x="1717" y="366"/>
                </a:lnTo>
                <a:lnTo>
                  <a:pt x="1717" y="366"/>
                </a:lnTo>
                <a:lnTo>
                  <a:pt x="1717" y="366"/>
                </a:lnTo>
                <a:lnTo>
                  <a:pt x="1712" y="371"/>
                </a:lnTo>
                <a:lnTo>
                  <a:pt x="1708" y="371"/>
                </a:lnTo>
                <a:lnTo>
                  <a:pt x="1708" y="371"/>
                </a:lnTo>
                <a:lnTo>
                  <a:pt x="1708" y="371"/>
                </a:lnTo>
                <a:lnTo>
                  <a:pt x="1708" y="371"/>
                </a:lnTo>
                <a:lnTo>
                  <a:pt x="1703" y="375"/>
                </a:lnTo>
                <a:lnTo>
                  <a:pt x="1703" y="375"/>
                </a:lnTo>
                <a:lnTo>
                  <a:pt x="1703" y="375"/>
                </a:lnTo>
                <a:lnTo>
                  <a:pt x="1703" y="375"/>
                </a:lnTo>
                <a:lnTo>
                  <a:pt x="1708" y="380"/>
                </a:lnTo>
                <a:lnTo>
                  <a:pt x="1708" y="380"/>
                </a:lnTo>
                <a:lnTo>
                  <a:pt x="1708" y="380"/>
                </a:lnTo>
                <a:lnTo>
                  <a:pt x="1708" y="380"/>
                </a:lnTo>
                <a:lnTo>
                  <a:pt x="1708" y="380"/>
                </a:lnTo>
                <a:lnTo>
                  <a:pt x="1708" y="380"/>
                </a:lnTo>
                <a:lnTo>
                  <a:pt x="1712" y="380"/>
                </a:lnTo>
                <a:lnTo>
                  <a:pt x="1712" y="375"/>
                </a:lnTo>
                <a:lnTo>
                  <a:pt x="1717" y="375"/>
                </a:lnTo>
                <a:lnTo>
                  <a:pt x="1717" y="375"/>
                </a:lnTo>
                <a:lnTo>
                  <a:pt x="1717" y="371"/>
                </a:lnTo>
                <a:lnTo>
                  <a:pt x="1721" y="371"/>
                </a:lnTo>
                <a:lnTo>
                  <a:pt x="1721" y="371"/>
                </a:lnTo>
                <a:lnTo>
                  <a:pt x="1721" y="371"/>
                </a:lnTo>
                <a:lnTo>
                  <a:pt x="1721" y="366"/>
                </a:lnTo>
                <a:lnTo>
                  <a:pt x="1721" y="366"/>
                </a:lnTo>
                <a:lnTo>
                  <a:pt x="1721" y="366"/>
                </a:lnTo>
                <a:lnTo>
                  <a:pt x="1721" y="366"/>
                </a:lnTo>
                <a:close/>
                <a:moveTo>
                  <a:pt x="1730" y="344"/>
                </a:moveTo>
                <a:lnTo>
                  <a:pt x="1730" y="339"/>
                </a:lnTo>
                <a:lnTo>
                  <a:pt x="1735" y="339"/>
                </a:lnTo>
                <a:lnTo>
                  <a:pt x="1730" y="339"/>
                </a:lnTo>
                <a:lnTo>
                  <a:pt x="1730" y="339"/>
                </a:lnTo>
                <a:lnTo>
                  <a:pt x="1730" y="339"/>
                </a:lnTo>
                <a:lnTo>
                  <a:pt x="1730" y="335"/>
                </a:lnTo>
                <a:lnTo>
                  <a:pt x="1730" y="335"/>
                </a:lnTo>
                <a:lnTo>
                  <a:pt x="1730" y="335"/>
                </a:lnTo>
                <a:lnTo>
                  <a:pt x="1730" y="335"/>
                </a:lnTo>
                <a:lnTo>
                  <a:pt x="1730" y="335"/>
                </a:lnTo>
                <a:lnTo>
                  <a:pt x="1730" y="335"/>
                </a:lnTo>
                <a:lnTo>
                  <a:pt x="1730" y="335"/>
                </a:lnTo>
                <a:lnTo>
                  <a:pt x="1726" y="335"/>
                </a:lnTo>
                <a:lnTo>
                  <a:pt x="1726" y="335"/>
                </a:lnTo>
                <a:lnTo>
                  <a:pt x="1721" y="335"/>
                </a:lnTo>
                <a:lnTo>
                  <a:pt x="1717" y="335"/>
                </a:lnTo>
                <a:lnTo>
                  <a:pt x="1717" y="335"/>
                </a:lnTo>
                <a:lnTo>
                  <a:pt x="1721" y="330"/>
                </a:lnTo>
                <a:lnTo>
                  <a:pt x="1721" y="330"/>
                </a:lnTo>
                <a:lnTo>
                  <a:pt x="1721" y="330"/>
                </a:lnTo>
                <a:lnTo>
                  <a:pt x="1721" y="330"/>
                </a:lnTo>
                <a:lnTo>
                  <a:pt x="1726" y="326"/>
                </a:lnTo>
                <a:lnTo>
                  <a:pt x="1726" y="326"/>
                </a:lnTo>
                <a:lnTo>
                  <a:pt x="1726" y="321"/>
                </a:lnTo>
                <a:lnTo>
                  <a:pt x="1726" y="321"/>
                </a:lnTo>
                <a:lnTo>
                  <a:pt x="1726" y="321"/>
                </a:lnTo>
                <a:lnTo>
                  <a:pt x="1721" y="321"/>
                </a:lnTo>
                <a:lnTo>
                  <a:pt x="1721" y="321"/>
                </a:lnTo>
                <a:lnTo>
                  <a:pt x="1717" y="317"/>
                </a:lnTo>
                <a:lnTo>
                  <a:pt x="1717" y="317"/>
                </a:lnTo>
                <a:lnTo>
                  <a:pt x="1717" y="317"/>
                </a:lnTo>
                <a:lnTo>
                  <a:pt x="1717" y="312"/>
                </a:lnTo>
                <a:lnTo>
                  <a:pt x="1717" y="312"/>
                </a:lnTo>
                <a:lnTo>
                  <a:pt x="1712" y="312"/>
                </a:lnTo>
                <a:lnTo>
                  <a:pt x="1712" y="312"/>
                </a:lnTo>
                <a:lnTo>
                  <a:pt x="1712" y="312"/>
                </a:lnTo>
                <a:lnTo>
                  <a:pt x="1712" y="308"/>
                </a:lnTo>
                <a:lnTo>
                  <a:pt x="1712" y="308"/>
                </a:lnTo>
                <a:lnTo>
                  <a:pt x="1712" y="308"/>
                </a:lnTo>
                <a:lnTo>
                  <a:pt x="1712" y="308"/>
                </a:lnTo>
                <a:lnTo>
                  <a:pt x="1708" y="308"/>
                </a:lnTo>
                <a:lnTo>
                  <a:pt x="1708" y="308"/>
                </a:lnTo>
                <a:lnTo>
                  <a:pt x="1703" y="308"/>
                </a:lnTo>
                <a:lnTo>
                  <a:pt x="1703" y="308"/>
                </a:lnTo>
                <a:lnTo>
                  <a:pt x="1703" y="308"/>
                </a:lnTo>
                <a:lnTo>
                  <a:pt x="1703" y="308"/>
                </a:lnTo>
                <a:lnTo>
                  <a:pt x="1703" y="308"/>
                </a:lnTo>
                <a:lnTo>
                  <a:pt x="1703" y="303"/>
                </a:lnTo>
                <a:lnTo>
                  <a:pt x="1703" y="303"/>
                </a:lnTo>
                <a:lnTo>
                  <a:pt x="1703" y="303"/>
                </a:lnTo>
                <a:lnTo>
                  <a:pt x="1703" y="303"/>
                </a:lnTo>
                <a:lnTo>
                  <a:pt x="1708" y="303"/>
                </a:lnTo>
                <a:lnTo>
                  <a:pt x="1708" y="298"/>
                </a:lnTo>
                <a:lnTo>
                  <a:pt x="1708" y="298"/>
                </a:lnTo>
                <a:lnTo>
                  <a:pt x="1708" y="298"/>
                </a:lnTo>
                <a:lnTo>
                  <a:pt x="1708" y="298"/>
                </a:lnTo>
                <a:lnTo>
                  <a:pt x="1708" y="298"/>
                </a:lnTo>
                <a:lnTo>
                  <a:pt x="1708" y="298"/>
                </a:lnTo>
                <a:lnTo>
                  <a:pt x="1708" y="294"/>
                </a:lnTo>
                <a:lnTo>
                  <a:pt x="1703" y="298"/>
                </a:lnTo>
                <a:lnTo>
                  <a:pt x="1703" y="298"/>
                </a:lnTo>
                <a:lnTo>
                  <a:pt x="1699" y="298"/>
                </a:lnTo>
                <a:lnTo>
                  <a:pt x="1694" y="303"/>
                </a:lnTo>
                <a:lnTo>
                  <a:pt x="1694" y="303"/>
                </a:lnTo>
                <a:lnTo>
                  <a:pt x="1690" y="303"/>
                </a:lnTo>
                <a:lnTo>
                  <a:pt x="1685" y="312"/>
                </a:lnTo>
                <a:lnTo>
                  <a:pt x="1681" y="312"/>
                </a:lnTo>
                <a:lnTo>
                  <a:pt x="1676" y="317"/>
                </a:lnTo>
                <a:lnTo>
                  <a:pt x="1676" y="321"/>
                </a:lnTo>
                <a:lnTo>
                  <a:pt x="1672" y="321"/>
                </a:lnTo>
                <a:lnTo>
                  <a:pt x="1672" y="326"/>
                </a:lnTo>
                <a:lnTo>
                  <a:pt x="1672" y="326"/>
                </a:lnTo>
                <a:lnTo>
                  <a:pt x="1667" y="326"/>
                </a:lnTo>
                <a:lnTo>
                  <a:pt x="1667" y="330"/>
                </a:lnTo>
                <a:lnTo>
                  <a:pt x="1667" y="330"/>
                </a:lnTo>
                <a:lnTo>
                  <a:pt x="1667" y="330"/>
                </a:lnTo>
                <a:lnTo>
                  <a:pt x="1658" y="330"/>
                </a:lnTo>
                <a:lnTo>
                  <a:pt x="1658" y="330"/>
                </a:lnTo>
                <a:lnTo>
                  <a:pt x="1653" y="335"/>
                </a:lnTo>
                <a:lnTo>
                  <a:pt x="1649" y="335"/>
                </a:lnTo>
                <a:lnTo>
                  <a:pt x="1649" y="335"/>
                </a:lnTo>
                <a:lnTo>
                  <a:pt x="1649" y="335"/>
                </a:lnTo>
                <a:lnTo>
                  <a:pt x="1649" y="339"/>
                </a:lnTo>
                <a:lnTo>
                  <a:pt x="1649" y="339"/>
                </a:lnTo>
                <a:lnTo>
                  <a:pt x="1649" y="339"/>
                </a:lnTo>
                <a:lnTo>
                  <a:pt x="1649" y="339"/>
                </a:lnTo>
                <a:lnTo>
                  <a:pt x="1653" y="339"/>
                </a:lnTo>
                <a:lnTo>
                  <a:pt x="1658" y="335"/>
                </a:lnTo>
                <a:lnTo>
                  <a:pt x="1658" y="335"/>
                </a:lnTo>
                <a:lnTo>
                  <a:pt x="1667" y="335"/>
                </a:lnTo>
                <a:lnTo>
                  <a:pt x="1667" y="335"/>
                </a:lnTo>
                <a:lnTo>
                  <a:pt x="1667" y="335"/>
                </a:lnTo>
                <a:lnTo>
                  <a:pt x="1667" y="339"/>
                </a:lnTo>
                <a:lnTo>
                  <a:pt x="1663" y="344"/>
                </a:lnTo>
                <a:lnTo>
                  <a:pt x="1663" y="348"/>
                </a:lnTo>
                <a:lnTo>
                  <a:pt x="1663" y="348"/>
                </a:lnTo>
                <a:lnTo>
                  <a:pt x="1663" y="348"/>
                </a:lnTo>
                <a:lnTo>
                  <a:pt x="1667" y="348"/>
                </a:lnTo>
                <a:lnTo>
                  <a:pt x="1672" y="344"/>
                </a:lnTo>
                <a:lnTo>
                  <a:pt x="1676" y="344"/>
                </a:lnTo>
                <a:lnTo>
                  <a:pt x="1676" y="344"/>
                </a:lnTo>
                <a:lnTo>
                  <a:pt x="1676" y="344"/>
                </a:lnTo>
                <a:lnTo>
                  <a:pt x="1681" y="339"/>
                </a:lnTo>
                <a:lnTo>
                  <a:pt x="1681" y="339"/>
                </a:lnTo>
                <a:lnTo>
                  <a:pt x="1685" y="339"/>
                </a:lnTo>
                <a:lnTo>
                  <a:pt x="1685" y="339"/>
                </a:lnTo>
                <a:lnTo>
                  <a:pt x="1685" y="339"/>
                </a:lnTo>
                <a:lnTo>
                  <a:pt x="1694" y="335"/>
                </a:lnTo>
                <a:lnTo>
                  <a:pt x="1694" y="335"/>
                </a:lnTo>
                <a:lnTo>
                  <a:pt x="1694" y="335"/>
                </a:lnTo>
                <a:lnTo>
                  <a:pt x="1699" y="335"/>
                </a:lnTo>
                <a:lnTo>
                  <a:pt x="1699" y="330"/>
                </a:lnTo>
                <a:lnTo>
                  <a:pt x="1699" y="330"/>
                </a:lnTo>
                <a:lnTo>
                  <a:pt x="1703" y="330"/>
                </a:lnTo>
                <a:lnTo>
                  <a:pt x="1703" y="330"/>
                </a:lnTo>
                <a:lnTo>
                  <a:pt x="1708" y="330"/>
                </a:lnTo>
                <a:lnTo>
                  <a:pt x="1708" y="330"/>
                </a:lnTo>
                <a:lnTo>
                  <a:pt x="1703" y="330"/>
                </a:lnTo>
                <a:lnTo>
                  <a:pt x="1703" y="335"/>
                </a:lnTo>
                <a:lnTo>
                  <a:pt x="1703" y="335"/>
                </a:lnTo>
                <a:lnTo>
                  <a:pt x="1708" y="335"/>
                </a:lnTo>
                <a:lnTo>
                  <a:pt x="1708" y="335"/>
                </a:lnTo>
                <a:lnTo>
                  <a:pt x="1708" y="339"/>
                </a:lnTo>
                <a:lnTo>
                  <a:pt x="1708" y="339"/>
                </a:lnTo>
                <a:lnTo>
                  <a:pt x="1708" y="339"/>
                </a:lnTo>
                <a:lnTo>
                  <a:pt x="1712" y="339"/>
                </a:lnTo>
                <a:lnTo>
                  <a:pt x="1717" y="344"/>
                </a:lnTo>
                <a:lnTo>
                  <a:pt x="1717" y="344"/>
                </a:lnTo>
                <a:lnTo>
                  <a:pt x="1721" y="344"/>
                </a:lnTo>
                <a:lnTo>
                  <a:pt x="1721" y="344"/>
                </a:lnTo>
                <a:lnTo>
                  <a:pt x="1721" y="344"/>
                </a:lnTo>
                <a:lnTo>
                  <a:pt x="1726" y="344"/>
                </a:lnTo>
                <a:lnTo>
                  <a:pt x="1730" y="344"/>
                </a:lnTo>
                <a:close/>
                <a:moveTo>
                  <a:pt x="940" y="552"/>
                </a:moveTo>
                <a:lnTo>
                  <a:pt x="940" y="552"/>
                </a:lnTo>
                <a:lnTo>
                  <a:pt x="940" y="547"/>
                </a:lnTo>
                <a:lnTo>
                  <a:pt x="940" y="547"/>
                </a:lnTo>
                <a:lnTo>
                  <a:pt x="940" y="543"/>
                </a:lnTo>
                <a:lnTo>
                  <a:pt x="940" y="543"/>
                </a:lnTo>
                <a:lnTo>
                  <a:pt x="944" y="538"/>
                </a:lnTo>
                <a:lnTo>
                  <a:pt x="944" y="538"/>
                </a:lnTo>
                <a:lnTo>
                  <a:pt x="944" y="538"/>
                </a:lnTo>
                <a:lnTo>
                  <a:pt x="940" y="538"/>
                </a:lnTo>
                <a:lnTo>
                  <a:pt x="940" y="534"/>
                </a:lnTo>
                <a:lnTo>
                  <a:pt x="935" y="534"/>
                </a:lnTo>
                <a:lnTo>
                  <a:pt x="931" y="534"/>
                </a:lnTo>
                <a:lnTo>
                  <a:pt x="926" y="529"/>
                </a:lnTo>
                <a:lnTo>
                  <a:pt x="922" y="525"/>
                </a:lnTo>
                <a:lnTo>
                  <a:pt x="922" y="525"/>
                </a:lnTo>
                <a:lnTo>
                  <a:pt x="917" y="525"/>
                </a:lnTo>
                <a:lnTo>
                  <a:pt x="917" y="525"/>
                </a:lnTo>
                <a:lnTo>
                  <a:pt x="917" y="525"/>
                </a:lnTo>
                <a:lnTo>
                  <a:pt x="913" y="525"/>
                </a:lnTo>
                <a:lnTo>
                  <a:pt x="913" y="525"/>
                </a:lnTo>
                <a:lnTo>
                  <a:pt x="913" y="529"/>
                </a:lnTo>
                <a:lnTo>
                  <a:pt x="913" y="529"/>
                </a:lnTo>
                <a:lnTo>
                  <a:pt x="913" y="529"/>
                </a:lnTo>
                <a:lnTo>
                  <a:pt x="913" y="529"/>
                </a:lnTo>
                <a:lnTo>
                  <a:pt x="917" y="529"/>
                </a:lnTo>
                <a:lnTo>
                  <a:pt x="917" y="529"/>
                </a:lnTo>
                <a:lnTo>
                  <a:pt x="917" y="529"/>
                </a:lnTo>
                <a:lnTo>
                  <a:pt x="917" y="529"/>
                </a:lnTo>
                <a:lnTo>
                  <a:pt x="922" y="529"/>
                </a:lnTo>
                <a:lnTo>
                  <a:pt x="922" y="529"/>
                </a:lnTo>
                <a:lnTo>
                  <a:pt x="922" y="529"/>
                </a:lnTo>
                <a:lnTo>
                  <a:pt x="922" y="529"/>
                </a:lnTo>
                <a:lnTo>
                  <a:pt x="917" y="534"/>
                </a:lnTo>
                <a:lnTo>
                  <a:pt x="917" y="534"/>
                </a:lnTo>
                <a:lnTo>
                  <a:pt x="917" y="529"/>
                </a:lnTo>
                <a:lnTo>
                  <a:pt x="917" y="529"/>
                </a:lnTo>
                <a:lnTo>
                  <a:pt x="917" y="529"/>
                </a:lnTo>
                <a:lnTo>
                  <a:pt x="913" y="529"/>
                </a:lnTo>
                <a:lnTo>
                  <a:pt x="913" y="529"/>
                </a:lnTo>
                <a:lnTo>
                  <a:pt x="913" y="534"/>
                </a:lnTo>
                <a:lnTo>
                  <a:pt x="913" y="534"/>
                </a:lnTo>
                <a:lnTo>
                  <a:pt x="913" y="534"/>
                </a:lnTo>
                <a:lnTo>
                  <a:pt x="913" y="534"/>
                </a:lnTo>
                <a:lnTo>
                  <a:pt x="913" y="534"/>
                </a:lnTo>
                <a:lnTo>
                  <a:pt x="908" y="538"/>
                </a:lnTo>
                <a:lnTo>
                  <a:pt x="908" y="538"/>
                </a:lnTo>
                <a:lnTo>
                  <a:pt x="908" y="538"/>
                </a:lnTo>
                <a:lnTo>
                  <a:pt x="908" y="538"/>
                </a:lnTo>
                <a:lnTo>
                  <a:pt x="913" y="538"/>
                </a:lnTo>
                <a:lnTo>
                  <a:pt x="913" y="538"/>
                </a:lnTo>
                <a:lnTo>
                  <a:pt x="913" y="538"/>
                </a:lnTo>
                <a:lnTo>
                  <a:pt x="913" y="538"/>
                </a:lnTo>
                <a:lnTo>
                  <a:pt x="913" y="538"/>
                </a:lnTo>
                <a:lnTo>
                  <a:pt x="913" y="538"/>
                </a:lnTo>
                <a:lnTo>
                  <a:pt x="917" y="538"/>
                </a:lnTo>
                <a:lnTo>
                  <a:pt x="917" y="538"/>
                </a:lnTo>
                <a:lnTo>
                  <a:pt x="917" y="538"/>
                </a:lnTo>
                <a:lnTo>
                  <a:pt x="917" y="538"/>
                </a:lnTo>
                <a:lnTo>
                  <a:pt x="917" y="538"/>
                </a:lnTo>
                <a:lnTo>
                  <a:pt x="917" y="538"/>
                </a:lnTo>
                <a:lnTo>
                  <a:pt x="917" y="538"/>
                </a:lnTo>
                <a:lnTo>
                  <a:pt x="913" y="543"/>
                </a:lnTo>
                <a:lnTo>
                  <a:pt x="913" y="543"/>
                </a:lnTo>
                <a:lnTo>
                  <a:pt x="913" y="543"/>
                </a:lnTo>
                <a:lnTo>
                  <a:pt x="913" y="543"/>
                </a:lnTo>
                <a:lnTo>
                  <a:pt x="913" y="543"/>
                </a:lnTo>
                <a:lnTo>
                  <a:pt x="917" y="543"/>
                </a:lnTo>
                <a:lnTo>
                  <a:pt x="917" y="543"/>
                </a:lnTo>
                <a:lnTo>
                  <a:pt x="917" y="543"/>
                </a:lnTo>
                <a:lnTo>
                  <a:pt x="917" y="543"/>
                </a:lnTo>
                <a:lnTo>
                  <a:pt x="917" y="543"/>
                </a:lnTo>
                <a:lnTo>
                  <a:pt x="917" y="543"/>
                </a:lnTo>
                <a:lnTo>
                  <a:pt x="917" y="543"/>
                </a:lnTo>
                <a:lnTo>
                  <a:pt x="917" y="547"/>
                </a:lnTo>
                <a:lnTo>
                  <a:pt x="917" y="547"/>
                </a:lnTo>
                <a:lnTo>
                  <a:pt x="917" y="547"/>
                </a:lnTo>
                <a:lnTo>
                  <a:pt x="917" y="547"/>
                </a:lnTo>
                <a:lnTo>
                  <a:pt x="917" y="547"/>
                </a:lnTo>
                <a:lnTo>
                  <a:pt x="922" y="547"/>
                </a:lnTo>
                <a:lnTo>
                  <a:pt x="922" y="547"/>
                </a:lnTo>
                <a:lnTo>
                  <a:pt x="922" y="547"/>
                </a:lnTo>
                <a:lnTo>
                  <a:pt x="917" y="547"/>
                </a:lnTo>
                <a:lnTo>
                  <a:pt x="917" y="547"/>
                </a:lnTo>
                <a:lnTo>
                  <a:pt x="917" y="552"/>
                </a:lnTo>
                <a:lnTo>
                  <a:pt x="913" y="552"/>
                </a:lnTo>
                <a:lnTo>
                  <a:pt x="913" y="552"/>
                </a:lnTo>
                <a:lnTo>
                  <a:pt x="913" y="552"/>
                </a:lnTo>
                <a:lnTo>
                  <a:pt x="913" y="552"/>
                </a:lnTo>
                <a:lnTo>
                  <a:pt x="913" y="552"/>
                </a:lnTo>
                <a:lnTo>
                  <a:pt x="913" y="552"/>
                </a:lnTo>
                <a:lnTo>
                  <a:pt x="917" y="552"/>
                </a:lnTo>
                <a:lnTo>
                  <a:pt x="917" y="552"/>
                </a:lnTo>
                <a:lnTo>
                  <a:pt x="917" y="552"/>
                </a:lnTo>
                <a:lnTo>
                  <a:pt x="917" y="552"/>
                </a:lnTo>
                <a:lnTo>
                  <a:pt x="917" y="552"/>
                </a:lnTo>
                <a:lnTo>
                  <a:pt x="917" y="552"/>
                </a:lnTo>
                <a:lnTo>
                  <a:pt x="917" y="552"/>
                </a:lnTo>
                <a:lnTo>
                  <a:pt x="917" y="556"/>
                </a:lnTo>
                <a:lnTo>
                  <a:pt x="917" y="556"/>
                </a:lnTo>
                <a:lnTo>
                  <a:pt x="922" y="556"/>
                </a:lnTo>
                <a:lnTo>
                  <a:pt x="922" y="556"/>
                </a:lnTo>
                <a:lnTo>
                  <a:pt x="917" y="556"/>
                </a:lnTo>
                <a:lnTo>
                  <a:pt x="917" y="556"/>
                </a:lnTo>
                <a:lnTo>
                  <a:pt x="917" y="556"/>
                </a:lnTo>
                <a:lnTo>
                  <a:pt x="917" y="556"/>
                </a:lnTo>
                <a:lnTo>
                  <a:pt x="922" y="556"/>
                </a:lnTo>
                <a:lnTo>
                  <a:pt x="922" y="556"/>
                </a:lnTo>
                <a:lnTo>
                  <a:pt x="922" y="556"/>
                </a:lnTo>
                <a:lnTo>
                  <a:pt x="922" y="556"/>
                </a:lnTo>
                <a:lnTo>
                  <a:pt x="922" y="561"/>
                </a:lnTo>
                <a:lnTo>
                  <a:pt x="917" y="561"/>
                </a:lnTo>
                <a:lnTo>
                  <a:pt x="917" y="561"/>
                </a:lnTo>
                <a:lnTo>
                  <a:pt x="917" y="561"/>
                </a:lnTo>
                <a:lnTo>
                  <a:pt x="917" y="561"/>
                </a:lnTo>
                <a:lnTo>
                  <a:pt x="917" y="565"/>
                </a:lnTo>
                <a:lnTo>
                  <a:pt x="917" y="565"/>
                </a:lnTo>
                <a:lnTo>
                  <a:pt x="917" y="565"/>
                </a:lnTo>
                <a:lnTo>
                  <a:pt x="922" y="561"/>
                </a:lnTo>
                <a:lnTo>
                  <a:pt x="922" y="565"/>
                </a:lnTo>
                <a:lnTo>
                  <a:pt x="926" y="561"/>
                </a:lnTo>
                <a:lnTo>
                  <a:pt x="926" y="561"/>
                </a:lnTo>
                <a:lnTo>
                  <a:pt x="931" y="561"/>
                </a:lnTo>
                <a:lnTo>
                  <a:pt x="931" y="561"/>
                </a:lnTo>
                <a:lnTo>
                  <a:pt x="931" y="561"/>
                </a:lnTo>
                <a:lnTo>
                  <a:pt x="931" y="561"/>
                </a:lnTo>
                <a:lnTo>
                  <a:pt x="931" y="561"/>
                </a:lnTo>
                <a:lnTo>
                  <a:pt x="931" y="561"/>
                </a:lnTo>
                <a:lnTo>
                  <a:pt x="926" y="561"/>
                </a:lnTo>
                <a:lnTo>
                  <a:pt x="926" y="565"/>
                </a:lnTo>
                <a:lnTo>
                  <a:pt x="922" y="565"/>
                </a:lnTo>
                <a:lnTo>
                  <a:pt x="922" y="565"/>
                </a:lnTo>
                <a:lnTo>
                  <a:pt x="922" y="565"/>
                </a:lnTo>
                <a:lnTo>
                  <a:pt x="922" y="570"/>
                </a:lnTo>
                <a:lnTo>
                  <a:pt x="922" y="570"/>
                </a:lnTo>
                <a:lnTo>
                  <a:pt x="922" y="570"/>
                </a:lnTo>
                <a:lnTo>
                  <a:pt x="926" y="574"/>
                </a:lnTo>
                <a:lnTo>
                  <a:pt x="926" y="574"/>
                </a:lnTo>
                <a:lnTo>
                  <a:pt x="931" y="574"/>
                </a:lnTo>
                <a:lnTo>
                  <a:pt x="931" y="579"/>
                </a:lnTo>
                <a:lnTo>
                  <a:pt x="931" y="579"/>
                </a:lnTo>
                <a:lnTo>
                  <a:pt x="935" y="579"/>
                </a:lnTo>
                <a:lnTo>
                  <a:pt x="935" y="579"/>
                </a:lnTo>
                <a:lnTo>
                  <a:pt x="935" y="574"/>
                </a:lnTo>
                <a:lnTo>
                  <a:pt x="935" y="579"/>
                </a:lnTo>
                <a:lnTo>
                  <a:pt x="940" y="579"/>
                </a:lnTo>
                <a:lnTo>
                  <a:pt x="940" y="574"/>
                </a:lnTo>
                <a:lnTo>
                  <a:pt x="940" y="574"/>
                </a:lnTo>
                <a:lnTo>
                  <a:pt x="940" y="570"/>
                </a:lnTo>
                <a:lnTo>
                  <a:pt x="940" y="570"/>
                </a:lnTo>
                <a:lnTo>
                  <a:pt x="940" y="570"/>
                </a:lnTo>
                <a:lnTo>
                  <a:pt x="940" y="570"/>
                </a:lnTo>
                <a:lnTo>
                  <a:pt x="940" y="574"/>
                </a:lnTo>
                <a:lnTo>
                  <a:pt x="940" y="574"/>
                </a:lnTo>
                <a:lnTo>
                  <a:pt x="940" y="570"/>
                </a:lnTo>
                <a:lnTo>
                  <a:pt x="940" y="565"/>
                </a:lnTo>
                <a:lnTo>
                  <a:pt x="944" y="565"/>
                </a:lnTo>
                <a:lnTo>
                  <a:pt x="944" y="561"/>
                </a:lnTo>
                <a:lnTo>
                  <a:pt x="944" y="561"/>
                </a:lnTo>
                <a:lnTo>
                  <a:pt x="944" y="561"/>
                </a:lnTo>
                <a:lnTo>
                  <a:pt x="940" y="561"/>
                </a:lnTo>
                <a:lnTo>
                  <a:pt x="940" y="556"/>
                </a:lnTo>
                <a:lnTo>
                  <a:pt x="940" y="556"/>
                </a:lnTo>
                <a:lnTo>
                  <a:pt x="935" y="552"/>
                </a:lnTo>
                <a:lnTo>
                  <a:pt x="940" y="552"/>
                </a:lnTo>
                <a:lnTo>
                  <a:pt x="940" y="552"/>
                </a:lnTo>
                <a:close/>
                <a:moveTo>
                  <a:pt x="967" y="434"/>
                </a:moveTo>
                <a:lnTo>
                  <a:pt x="971" y="434"/>
                </a:lnTo>
                <a:lnTo>
                  <a:pt x="971" y="434"/>
                </a:lnTo>
                <a:lnTo>
                  <a:pt x="976" y="430"/>
                </a:lnTo>
                <a:lnTo>
                  <a:pt x="976" y="430"/>
                </a:lnTo>
                <a:lnTo>
                  <a:pt x="980" y="430"/>
                </a:lnTo>
                <a:lnTo>
                  <a:pt x="980" y="425"/>
                </a:lnTo>
                <a:lnTo>
                  <a:pt x="980" y="425"/>
                </a:lnTo>
                <a:lnTo>
                  <a:pt x="980" y="421"/>
                </a:lnTo>
                <a:lnTo>
                  <a:pt x="980" y="421"/>
                </a:lnTo>
                <a:lnTo>
                  <a:pt x="976" y="425"/>
                </a:lnTo>
                <a:lnTo>
                  <a:pt x="971" y="430"/>
                </a:lnTo>
                <a:lnTo>
                  <a:pt x="967" y="430"/>
                </a:lnTo>
                <a:lnTo>
                  <a:pt x="962" y="430"/>
                </a:lnTo>
                <a:lnTo>
                  <a:pt x="962" y="434"/>
                </a:lnTo>
                <a:lnTo>
                  <a:pt x="958" y="434"/>
                </a:lnTo>
                <a:lnTo>
                  <a:pt x="958" y="434"/>
                </a:lnTo>
                <a:lnTo>
                  <a:pt x="962" y="434"/>
                </a:lnTo>
                <a:lnTo>
                  <a:pt x="962" y="434"/>
                </a:lnTo>
                <a:lnTo>
                  <a:pt x="967" y="434"/>
                </a:lnTo>
                <a:lnTo>
                  <a:pt x="967" y="434"/>
                </a:lnTo>
                <a:lnTo>
                  <a:pt x="967" y="434"/>
                </a:lnTo>
                <a:lnTo>
                  <a:pt x="967" y="434"/>
                </a:lnTo>
                <a:lnTo>
                  <a:pt x="967" y="434"/>
                </a:lnTo>
                <a:lnTo>
                  <a:pt x="967" y="434"/>
                </a:lnTo>
                <a:lnTo>
                  <a:pt x="967" y="434"/>
                </a:lnTo>
                <a:lnTo>
                  <a:pt x="967" y="434"/>
                </a:lnTo>
                <a:lnTo>
                  <a:pt x="967" y="434"/>
                </a:lnTo>
                <a:lnTo>
                  <a:pt x="967" y="434"/>
                </a:lnTo>
                <a:close/>
                <a:moveTo>
                  <a:pt x="1780" y="2650"/>
                </a:moveTo>
                <a:lnTo>
                  <a:pt x="1780" y="2650"/>
                </a:lnTo>
                <a:lnTo>
                  <a:pt x="1780" y="2645"/>
                </a:lnTo>
                <a:lnTo>
                  <a:pt x="1775" y="2645"/>
                </a:lnTo>
                <a:lnTo>
                  <a:pt x="1775" y="2645"/>
                </a:lnTo>
                <a:lnTo>
                  <a:pt x="1775" y="2645"/>
                </a:lnTo>
                <a:lnTo>
                  <a:pt x="1775" y="2645"/>
                </a:lnTo>
                <a:lnTo>
                  <a:pt x="1771" y="2645"/>
                </a:lnTo>
                <a:lnTo>
                  <a:pt x="1771" y="2640"/>
                </a:lnTo>
                <a:lnTo>
                  <a:pt x="1771" y="2640"/>
                </a:lnTo>
                <a:lnTo>
                  <a:pt x="1766" y="2640"/>
                </a:lnTo>
                <a:lnTo>
                  <a:pt x="1766" y="2640"/>
                </a:lnTo>
                <a:lnTo>
                  <a:pt x="1771" y="2640"/>
                </a:lnTo>
                <a:lnTo>
                  <a:pt x="1766" y="2636"/>
                </a:lnTo>
                <a:lnTo>
                  <a:pt x="1766" y="2640"/>
                </a:lnTo>
                <a:lnTo>
                  <a:pt x="1762" y="2640"/>
                </a:lnTo>
                <a:lnTo>
                  <a:pt x="1753" y="2640"/>
                </a:lnTo>
                <a:lnTo>
                  <a:pt x="1748" y="2636"/>
                </a:lnTo>
                <a:lnTo>
                  <a:pt x="1748" y="2640"/>
                </a:lnTo>
                <a:lnTo>
                  <a:pt x="1748" y="2640"/>
                </a:lnTo>
                <a:lnTo>
                  <a:pt x="1748" y="2640"/>
                </a:lnTo>
                <a:lnTo>
                  <a:pt x="1748" y="2645"/>
                </a:lnTo>
                <a:lnTo>
                  <a:pt x="1753" y="2645"/>
                </a:lnTo>
                <a:lnTo>
                  <a:pt x="1753" y="2645"/>
                </a:lnTo>
                <a:lnTo>
                  <a:pt x="1753" y="2645"/>
                </a:lnTo>
                <a:lnTo>
                  <a:pt x="1753" y="2645"/>
                </a:lnTo>
                <a:lnTo>
                  <a:pt x="1753" y="2645"/>
                </a:lnTo>
                <a:lnTo>
                  <a:pt x="1757" y="2645"/>
                </a:lnTo>
                <a:lnTo>
                  <a:pt x="1757" y="2645"/>
                </a:lnTo>
                <a:lnTo>
                  <a:pt x="1757" y="2645"/>
                </a:lnTo>
                <a:lnTo>
                  <a:pt x="1757" y="2645"/>
                </a:lnTo>
                <a:lnTo>
                  <a:pt x="1757" y="2645"/>
                </a:lnTo>
                <a:lnTo>
                  <a:pt x="1762" y="2650"/>
                </a:lnTo>
                <a:lnTo>
                  <a:pt x="1762" y="2650"/>
                </a:lnTo>
                <a:lnTo>
                  <a:pt x="1762" y="2650"/>
                </a:lnTo>
                <a:lnTo>
                  <a:pt x="1766" y="2650"/>
                </a:lnTo>
                <a:lnTo>
                  <a:pt x="1762" y="2645"/>
                </a:lnTo>
                <a:lnTo>
                  <a:pt x="1762" y="2645"/>
                </a:lnTo>
                <a:lnTo>
                  <a:pt x="1762" y="2645"/>
                </a:lnTo>
                <a:lnTo>
                  <a:pt x="1757" y="2640"/>
                </a:lnTo>
                <a:lnTo>
                  <a:pt x="1762" y="2640"/>
                </a:lnTo>
                <a:lnTo>
                  <a:pt x="1762" y="2645"/>
                </a:lnTo>
                <a:lnTo>
                  <a:pt x="1762" y="2645"/>
                </a:lnTo>
                <a:lnTo>
                  <a:pt x="1766" y="2645"/>
                </a:lnTo>
                <a:lnTo>
                  <a:pt x="1766" y="2645"/>
                </a:lnTo>
                <a:lnTo>
                  <a:pt x="1766" y="2645"/>
                </a:lnTo>
                <a:lnTo>
                  <a:pt x="1766" y="2645"/>
                </a:lnTo>
                <a:lnTo>
                  <a:pt x="1766" y="2645"/>
                </a:lnTo>
                <a:lnTo>
                  <a:pt x="1766" y="2645"/>
                </a:lnTo>
                <a:lnTo>
                  <a:pt x="1766" y="2645"/>
                </a:lnTo>
                <a:lnTo>
                  <a:pt x="1766" y="2650"/>
                </a:lnTo>
                <a:lnTo>
                  <a:pt x="1771" y="2650"/>
                </a:lnTo>
                <a:lnTo>
                  <a:pt x="1771" y="2650"/>
                </a:lnTo>
                <a:lnTo>
                  <a:pt x="1771" y="2650"/>
                </a:lnTo>
                <a:lnTo>
                  <a:pt x="1775" y="2650"/>
                </a:lnTo>
                <a:lnTo>
                  <a:pt x="1775" y="2650"/>
                </a:lnTo>
                <a:lnTo>
                  <a:pt x="1775" y="2650"/>
                </a:lnTo>
                <a:lnTo>
                  <a:pt x="1780" y="2650"/>
                </a:lnTo>
                <a:lnTo>
                  <a:pt x="1780" y="2650"/>
                </a:lnTo>
                <a:lnTo>
                  <a:pt x="1780" y="2650"/>
                </a:lnTo>
                <a:lnTo>
                  <a:pt x="1780" y="2650"/>
                </a:lnTo>
                <a:lnTo>
                  <a:pt x="1780" y="2650"/>
                </a:lnTo>
                <a:lnTo>
                  <a:pt x="1780" y="2650"/>
                </a:lnTo>
                <a:close/>
                <a:moveTo>
                  <a:pt x="1703" y="2618"/>
                </a:moveTo>
                <a:lnTo>
                  <a:pt x="1703" y="2618"/>
                </a:lnTo>
                <a:lnTo>
                  <a:pt x="1699" y="2618"/>
                </a:lnTo>
                <a:lnTo>
                  <a:pt x="1699" y="2613"/>
                </a:lnTo>
                <a:lnTo>
                  <a:pt x="1694" y="2613"/>
                </a:lnTo>
                <a:lnTo>
                  <a:pt x="1694" y="2613"/>
                </a:lnTo>
                <a:lnTo>
                  <a:pt x="1694" y="2618"/>
                </a:lnTo>
                <a:lnTo>
                  <a:pt x="1694" y="2613"/>
                </a:lnTo>
                <a:lnTo>
                  <a:pt x="1690" y="2613"/>
                </a:lnTo>
                <a:lnTo>
                  <a:pt x="1690" y="2613"/>
                </a:lnTo>
                <a:lnTo>
                  <a:pt x="1690" y="2613"/>
                </a:lnTo>
                <a:lnTo>
                  <a:pt x="1690" y="2613"/>
                </a:lnTo>
                <a:lnTo>
                  <a:pt x="1690" y="2613"/>
                </a:lnTo>
                <a:lnTo>
                  <a:pt x="1690" y="2613"/>
                </a:lnTo>
                <a:lnTo>
                  <a:pt x="1690" y="2613"/>
                </a:lnTo>
                <a:lnTo>
                  <a:pt x="1690" y="2613"/>
                </a:lnTo>
                <a:lnTo>
                  <a:pt x="1690" y="2613"/>
                </a:lnTo>
                <a:lnTo>
                  <a:pt x="1685" y="2613"/>
                </a:lnTo>
                <a:lnTo>
                  <a:pt x="1685" y="2613"/>
                </a:lnTo>
                <a:lnTo>
                  <a:pt x="1681" y="2613"/>
                </a:lnTo>
                <a:lnTo>
                  <a:pt x="1681" y="2618"/>
                </a:lnTo>
                <a:lnTo>
                  <a:pt x="1681" y="2618"/>
                </a:lnTo>
                <a:lnTo>
                  <a:pt x="1685" y="2618"/>
                </a:lnTo>
                <a:lnTo>
                  <a:pt x="1685" y="2618"/>
                </a:lnTo>
                <a:lnTo>
                  <a:pt x="1690" y="2618"/>
                </a:lnTo>
                <a:lnTo>
                  <a:pt x="1690" y="2618"/>
                </a:lnTo>
                <a:lnTo>
                  <a:pt x="1690" y="2618"/>
                </a:lnTo>
                <a:lnTo>
                  <a:pt x="1690" y="2618"/>
                </a:lnTo>
                <a:lnTo>
                  <a:pt x="1690" y="2622"/>
                </a:lnTo>
                <a:lnTo>
                  <a:pt x="1690" y="2622"/>
                </a:lnTo>
                <a:lnTo>
                  <a:pt x="1690" y="2622"/>
                </a:lnTo>
                <a:lnTo>
                  <a:pt x="1694" y="2622"/>
                </a:lnTo>
                <a:lnTo>
                  <a:pt x="1694" y="2622"/>
                </a:lnTo>
                <a:lnTo>
                  <a:pt x="1694" y="2622"/>
                </a:lnTo>
                <a:lnTo>
                  <a:pt x="1694" y="2622"/>
                </a:lnTo>
                <a:lnTo>
                  <a:pt x="1694" y="2622"/>
                </a:lnTo>
                <a:lnTo>
                  <a:pt x="1694" y="2622"/>
                </a:lnTo>
                <a:lnTo>
                  <a:pt x="1694" y="2622"/>
                </a:lnTo>
                <a:lnTo>
                  <a:pt x="1694" y="2622"/>
                </a:lnTo>
                <a:lnTo>
                  <a:pt x="1694" y="2622"/>
                </a:lnTo>
                <a:lnTo>
                  <a:pt x="1699" y="2622"/>
                </a:lnTo>
                <a:lnTo>
                  <a:pt x="1699" y="2622"/>
                </a:lnTo>
                <a:lnTo>
                  <a:pt x="1699" y="2622"/>
                </a:lnTo>
                <a:lnTo>
                  <a:pt x="1699" y="2622"/>
                </a:lnTo>
                <a:lnTo>
                  <a:pt x="1699" y="2627"/>
                </a:lnTo>
                <a:lnTo>
                  <a:pt x="1699" y="2627"/>
                </a:lnTo>
                <a:lnTo>
                  <a:pt x="1699" y="2627"/>
                </a:lnTo>
                <a:lnTo>
                  <a:pt x="1699" y="2627"/>
                </a:lnTo>
                <a:lnTo>
                  <a:pt x="1699" y="2627"/>
                </a:lnTo>
                <a:lnTo>
                  <a:pt x="1699" y="2627"/>
                </a:lnTo>
                <a:lnTo>
                  <a:pt x="1703" y="2627"/>
                </a:lnTo>
                <a:lnTo>
                  <a:pt x="1703" y="2627"/>
                </a:lnTo>
                <a:lnTo>
                  <a:pt x="1703" y="2622"/>
                </a:lnTo>
                <a:lnTo>
                  <a:pt x="1703" y="2622"/>
                </a:lnTo>
                <a:lnTo>
                  <a:pt x="1703" y="2622"/>
                </a:lnTo>
                <a:lnTo>
                  <a:pt x="1703" y="2622"/>
                </a:lnTo>
                <a:lnTo>
                  <a:pt x="1703" y="2622"/>
                </a:lnTo>
                <a:lnTo>
                  <a:pt x="1703" y="2618"/>
                </a:lnTo>
                <a:lnTo>
                  <a:pt x="1703" y="2618"/>
                </a:lnTo>
                <a:close/>
                <a:moveTo>
                  <a:pt x="1789" y="2640"/>
                </a:moveTo>
                <a:lnTo>
                  <a:pt x="1789" y="2640"/>
                </a:lnTo>
                <a:lnTo>
                  <a:pt x="1784" y="2636"/>
                </a:lnTo>
                <a:lnTo>
                  <a:pt x="1784" y="2636"/>
                </a:lnTo>
                <a:lnTo>
                  <a:pt x="1775" y="2636"/>
                </a:lnTo>
                <a:lnTo>
                  <a:pt x="1771" y="2636"/>
                </a:lnTo>
                <a:lnTo>
                  <a:pt x="1771" y="2640"/>
                </a:lnTo>
                <a:lnTo>
                  <a:pt x="1775" y="2640"/>
                </a:lnTo>
                <a:lnTo>
                  <a:pt x="1775" y="2640"/>
                </a:lnTo>
                <a:lnTo>
                  <a:pt x="1775" y="2640"/>
                </a:lnTo>
                <a:lnTo>
                  <a:pt x="1775" y="2645"/>
                </a:lnTo>
                <a:lnTo>
                  <a:pt x="1780" y="2645"/>
                </a:lnTo>
                <a:lnTo>
                  <a:pt x="1780" y="2645"/>
                </a:lnTo>
                <a:lnTo>
                  <a:pt x="1780" y="2645"/>
                </a:lnTo>
                <a:lnTo>
                  <a:pt x="1784" y="2640"/>
                </a:lnTo>
                <a:lnTo>
                  <a:pt x="1784" y="2640"/>
                </a:lnTo>
                <a:lnTo>
                  <a:pt x="1784" y="2640"/>
                </a:lnTo>
                <a:lnTo>
                  <a:pt x="1784" y="2640"/>
                </a:lnTo>
                <a:lnTo>
                  <a:pt x="1784" y="2640"/>
                </a:lnTo>
                <a:lnTo>
                  <a:pt x="1784" y="2640"/>
                </a:lnTo>
                <a:lnTo>
                  <a:pt x="1784" y="2645"/>
                </a:lnTo>
                <a:lnTo>
                  <a:pt x="1789" y="2645"/>
                </a:lnTo>
                <a:lnTo>
                  <a:pt x="1789" y="2645"/>
                </a:lnTo>
                <a:lnTo>
                  <a:pt x="1789" y="2640"/>
                </a:lnTo>
                <a:lnTo>
                  <a:pt x="1789" y="2640"/>
                </a:lnTo>
                <a:lnTo>
                  <a:pt x="1789" y="2640"/>
                </a:lnTo>
                <a:lnTo>
                  <a:pt x="1789" y="2640"/>
                </a:lnTo>
                <a:close/>
                <a:moveTo>
                  <a:pt x="913" y="470"/>
                </a:moveTo>
                <a:lnTo>
                  <a:pt x="913" y="470"/>
                </a:lnTo>
                <a:lnTo>
                  <a:pt x="913" y="470"/>
                </a:lnTo>
                <a:lnTo>
                  <a:pt x="913" y="470"/>
                </a:lnTo>
                <a:lnTo>
                  <a:pt x="908" y="470"/>
                </a:lnTo>
                <a:lnTo>
                  <a:pt x="908" y="470"/>
                </a:lnTo>
                <a:lnTo>
                  <a:pt x="908" y="470"/>
                </a:lnTo>
                <a:lnTo>
                  <a:pt x="913" y="470"/>
                </a:lnTo>
                <a:lnTo>
                  <a:pt x="917" y="470"/>
                </a:lnTo>
                <a:lnTo>
                  <a:pt x="917" y="470"/>
                </a:lnTo>
                <a:lnTo>
                  <a:pt x="922" y="470"/>
                </a:lnTo>
                <a:lnTo>
                  <a:pt x="926" y="466"/>
                </a:lnTo>
                <a:lnTo>
                  <a:pt x="926" y="461"/>
                </a:lnTo>
                <a:lnTo>
                  <a:pt x="931" y="461"/>
                </a:lnTo>
                <a:lnTo>
                  <a:pt x="935" y="457"/>
                </a:lnTo>
                <a:lnTo>
                  <a:pt x="935" y="457"/>
                </a:lnTo>
                <a:lnTo>
                  <a:pt x="940" y="457"/>
                </a:lnTo>
                <a:lnTo>
                  <a:pt x="940" y="457"/>
                </a:lnTo>
                <a:lnTo>
                  <a:pt x="935" y="457"/>
                </a:lnTo>
                <a:lnTo>
                  <a:pt x="935" y="457"/>
                </a:lnTo>
                <a:lnTo>
                  <a:pt x="931" y="457"/>
                </a:lnTo>
                <a:lnTo>
                  <a:pt x="931" y="457"/>
                </a:lnTo>
                <a:lnTo>
                  <a:pt x="931" y="461"/>
                </a:lnTo>
                <a:lnTo>
                  <a:pt x="926" y="461"/>
                </a:lnTo>
                <a:lnTo>
                  <a:pt x="926" y="461"/>
                </a:lnTo>
                <a:lnTo>
                  <a:pt x="926" y="461"/>
                </a:lnTo>
                <a:lnTo>
                  <a:pt x="922" y="461"/>
                </a:lnTo>
                <a:lnTo>
                  <a:pt x="917" y="461"/>
                </a:lnTo>
                <a:lnTo>
                  <a:pt x="917" y="461"/>
                </a:lnTo>
                <a:lnTo>
                  <a:pt x="917" y="461"/>
                </a:lnTo>
                <a:lnTo>
                  <a:pt x="917" y="461"/>
                </a:lnTo>
                <a:lnTo>
                  <a:pt x="917" y="461"/>
                </a:lnTo>
                <a:lnTo>
                  <a:pt x="926" y="461"/>
                </a:lnTo>
                <a:lnTo>
                  <a:pt x="926" y="461"/>
                </a:lnTo>
                <a:lnTo>
                  <a:pt x="926" y="461"/>
                </a:lnTo>
                <a:lnTo>
                  <a:pt x="931" y="457"/>
                </a:lnTo>
                <a:lnTo>
                  <a:pt x="931" y="457"/>
                </a:lnTo>
                <a:lnTo>
                  <a:pt x="931" y="457"/>
                </a:lnTo>
                <a:lnTo>
                  <a:pt x="931" y="457"/>
                </a:lnTo>
                <a:lnTo>
                  <a:pt x="931" y="457"/>
                </a:lnTo>
                <a:lnTo>
                  <a:pt x="926" y="457"/>
                </a:lnTo>
                <a:lnTo>
                  <a:pt x="926" y="452"/>
                </a:lnTo>
                <a:lnTo>
                  <a:pt x="926" y="452"/>
                </a:lnTo>
                <a:lnTo>
                  <a:pt x="922" y="452"/>
                </a:lnTo>
                <a:lnTo>
                  <a:pt x="922" y="452"/>
                </a:lnTo>
                <a:lnTo>
                  <a:pt x="922" y="452"/>
                </a:lnTo>
                <a:lnTo>
                  <a:pt x="917" y="457"/>
                </a:lnTo>
                <a:lnTo>
                  <a:pt x="917" y="457"/>
                </a:lnTo>
                <a:lnTo>
                  <a:pt x="917" y="457"/>
                </a:lnTo>
                <a:lnTo>
                  <a:pt x="913" y="461"/>
                </a:lnTo>
                <a:lnTo>
                  <a:pt x="913" y="461"/>
                </a:lnTo>
                <a:lnTo>
                  <a:pt x="913" y="461"/>
                </a:lnTo>
                <a:lnTo>
                  <a:pt x="913" y="466"/>
                </a:lnTo>
                <a:lnTo>
                  <a:pt x="913" y="466"/>
                </a:lnTo>
                <a:lnTo>
                  <a:pt x="913" y="466"/>
                </a:lnTo>
                <a:lnTo>
                  <a:pt x="913" y="470"/>
                </a:lnTo>
                <a:lnTo>
                  <a:pt x="913" y="470"/>
                </a:lnTo>
                <a:lnTo>
                  <a:pt x="913" y="470"/>
                </a:lnTo>
                <a:close/>
                <a:moveTo>
                  <a:pt x="1717" y="2627"/>
                </a:moveTo>
                <a:lnTo>
                  <a:pt x="1721" y="2627"/>
                </a:lnTo>
                <a:lnTo>
                  <a:pt x="1721" y="2627"/>
                </a:lnTo>
                <a:lnTo>
                  <a:pt x="1726" y="2631"/>
                </a:lnTo>
                <a:lnTo>
                  <a:pt x="1726" y="2627"/>
                </a:lnTo>
                <a:lnTo>
                  <a:pt x="1726" y="2627"/>
                </a:lnTo>
                <a:lnTo>
                  <a:pt x="1726" y="2627"/>
                </a:lnTo>
                <a:lnTo>
                  <a:pt x="1726" y="2627"/>
                </a:lnTo>
                <a:lnTo>
                  <a:pt x="1726" y="2627"/>
                </a:lnTo>
                <a:lnTo>
                  <a:pt x="1726" y="2622"/>
                </a:lnTo>
                <a:lnTo>
                  <a:pt x="1721" y="2622"/>
                </a:lnTo>
                <a:lnTo>
                  <a:pt x="1717" y="2622"/>
                </a:lnTo>
                <a:lnTo>
                  <a:pt x="1717" y="2622"/>
                </a:lnTo>
                <a:lnTo>
                  <a:pt x="1712" y="2622"/>
                </a:lnTo>
                <a:lnTo>
                  <a:pt x="1708" y="2622"/>
                </a:lnTo>
                <a:lnTo>
                  <a:pt x="1708" y="2622"/>
                </a:lnTo>
                <a:lnTo>
                  <a:pt x="1708" y="2622"/>
                </a:lnTo>
                <a:lnTo>
                  <a:pt x="1708" y="2622"/>
                </a:lnTo>
                <a:lnTo>
                  <a:pt x="1712" y="2627"/>
                </a:lnTo>
                <a:lnTo>
                  <a:pt x="1712" y="2627"/>
                </a:lnTo>
                <a:lnTo>
                  <a:pt x="1712" y="2627"/>
                </a:lnTo>
                <a:lnTo>
                  <a:pt x="1717" y="2627"/>
                </a:lnTo>
                <a:lnTo>
                  <a:pt x="1717" y="2627"/>
                </a:lnTo>
                <a:lnTo>
                  <a:pt x="1717" y="2627"/>
                </a:lnTo>
                <a:lnTo>
                  <a:pt x="1717" y="2627"/>
                </a:lnTo>
                <a:close/>
                <a:moveTo>
                  <a:pt x="1631" y="2546"/>
                </a:moveTo>
                <a:lnTo>
                  <a:pt x="1631" y="2546"/>
                </a:lnTo>
                <a:lnTo>
                  <a:pt x="1631" y="2546"/>
                </a:lnTo>
                <a:lnTo>
                  <a:pt x="1626" y="2541"/>
                </a:lnTo>
                <a:lnTo>
                  <a:pt x="1626" y="2541"/>
                </a:lnTo>
                <a:lnTo>
                  <a:pt x="1626" y="2541"/>
                </a:lnTo>
                <a:lnTo>
                  <a:pt x="1626" y="2541"/>
                </a:lnTo>
                <a:lnTo>
                  <a:pt x="1626" y="2536"/>
                </a:lnTo>
                <a:lnTo>
                  <a:pt x="1622" y="2532"/>
                </a:lnTo>
                <a:lnTo>
                  <a:pt x="1617" y="2527"/>
                </a:lnTo>
                <a:lnTo>
                  <a:pt x="1617" y="2527"/>
                </a:lnTo>
                <a:lnTo>
                  <a:pt x="1617" y="2527"/>
                </a:lnTo>
                <a:lnTo>
                  <a:pt x="1617" y="2527"/>
                </a:lnTo>
                <a:lnTo>
                  <a:pt x="1613" y="2523"/>
                </a:lnTo>
                <a:lnTo>
                  <a:pt x="1613" y="2523"/>
                </a:lnTo>
                <a:lnTo>
                  <a:pt x="1613" y="2527"/>
                </a:lnTo>
                <a:lnTo>
                  <a:pt x="1613" y="2527"/>
                </a:lnTo>
                <a:lnTo>
                  <a:pt x="1613" y="2527"/>
                </a:lnTo>
                <a:lnTo>
                  <a:pt x="1613" y="2527"/>
                </a:lnTo>
                <a:lnTo>
                  <a:pt x="1613" y="2532"/>
                </a:lnTo>
                <a:lnTo>
                  <a:pt x="1613" y="2532"/>
                </a:lnTo>
                <a:lnTo>
                  <a:pt x="1613" y="2532"/>
                </a:lnTo>
                <a:lnTo>
                  <a:pt x="1613" y="2532"/>
                </a:lnTo>
                <a:lnTo>
                  <a:pt x="1613" y="2536"/>
                </a:lnTo>
                <a:lnTo>
                  <a:pt x="1617" y="2536"/>
                </a:lnTo>
                <a:lnTo>
                  <a:pt x="1613" y="2536"/>
                </a:lnTo>
                <a:lnTo>
                  <a:pt x="1613" y="2536"/>
                </a:lnTo>
                <a:lnTo>
                  <a:pt x="1613" y="2536"/>
                </a:lnTo>
                <a:lnTo>
                  <a:pt x="1613" y="2536"/>
                </a:lnTo>
                <a:lnTo>
                  <a:pt x="1613" y="2536"/>
                </a:lnTo>
                <a:lnTo>
                  <a:pt x="1613" y="2541"/>
                </a:lnTo>
                <a:lnTo>
                  <a:pt x="1613" y="2541"/>
                </a:lnTo>
                <a:lnTo>
                  <a:pt x="1613" y="2541"/>
                </a:lnTo>
                <a:lnTo>
                  <a:pt x="1617" y="2541"/>
                </a:lnTo>
                <a:lnTo>
                  <a:pt x="1613" y="2541"/>
                </a:lnTo>
                <a:lnTo>
                  <a:pt x="1613" y="2546"/>
                </a:lnTo>
                <a:lnTo>
                  <a:pt x="1613" y="2546"/>
                </a:lnTo>
                <a:lnTo>
                  <a:pt x="1617" y="2546"/>
                </a:lnTo>
                <a:lnTo>
                  <a:pt x="1617" y="2546"/>
                </a:lnTo>
                <a:lnTo>
                  <a:pt x="1622" y="2546"/>
                </a:lnTo>
                <a:lnTo>
                  <a:pt x="1622" y="2546"/>
                </a:lnTo>
                <a:lnTo>
                  <a:pt x="1622" y="2546"/>
                </a:lnTo>
                <a:lnTo>
                  <a:pt x="1622" y="2546"/>
                </a:lnTo>
                <a:lnTo>
                  <a:pt x="1622" y="2541"/>
                </a:lnTo>
                <a:lnTo>
                  <a:pt x="1622" y="2541"/>
                </a:lnTo>
                <a:lnTo>
                  <a:pt x="1622" y="2541"/>
                </a:lnTo>
                <a:lnTo>
                  <a:pt x="1622" y="2536"/>
                </a:lnTo>
                <a:lnTo>
                  <a:pt x="1622" y="2536"/>
                </a:lnTo>
                <a:lnTo>
                  <a:pt x="1622" y="2541"/>
                </a:lnTo>
                <a:lnTo>
                  <a:pt x="1622" y="2541"/>
                </a:lnTo>
                <a:lnTo>
                  <a:pt x="1622" y="2541"/>
                </a:lnTo>
                <a:lnTo>
                  <a:pt x="1622" y="2541"/>
                </a:lnTo>
                <a:lnTo>
                  <a:pt x="1622" y="2541"/>
                </a:lnTo>
                <a:lnTo>
                  <a:pt x="1622" y="2541"/>
                </a:lnTo>
                <a:lnTo>
                  <a:pt x="1622" y="2546"/>
                </a:lnTo>
                <a:lnTo>
                  <a:pt x="1622" y="2546"/>
                </a:lnTo>
                <a:lnTo>
                  <a:pt x="1626" y="2546"/>
                </a:lnTo>
                <a:lnTo>
                  <a:pt x="1626" y="2546"/>
                </a:lnTo>
                <a:lnTo>
                  <a:pt x="1626" y="2550"/>
                </a:lnTo>
                <a:lnTo>
                  <a:pt x="1626" y="2550"/>
                </a:lnTo>
                <a:lnTo>
                  <a:pt x="1631" y="2550"/>
                </a:lnTo>
                <a:lnTo>
                  <a:pt x="1631" y="2550"/>
                </a:lnTo>
                <a:lnTo>
                  <a:pt x="1631" y="2550"/>
                </a:lnTo>
                <a:lnTo>
                  <a:pt x="1631" y="2550"/>
                </a:lnTo>
                <a:lnTo>
                  <a:pt x="1631" y="2546"/>
                </a:lnTo>
                <a:close/>
                <a:moveTo>
                  <a:pt x="1653" y="2586"/>
                </a:moveTo>
                <a:lnTo>
                  <a:pt x="1653" y="2586"/>
                </a:lnTo>
                <a:lnTo>
                  <a:pt x="1649" y="2586"/>
                </a:lnTo>
                <a:lnTo>
                  <a:pt x="1649" y="2586"/>
                </a:lnTo>
                <a:lnTo>
                  <a:pt x="1649" y="2586"/>
                </a:lnTo>
                <a:lnTo>
                  <a:pt x="1644" y="2582"/>
                </a:lnTo>
                <a:lnTo>
                  <a:pt x="1644" y="2582"/>
                </a:lnTo>
                <a:lnTo>
                  <a:pt x="1644" y="2582"/>
                </a:lnTo>
                <a:lnTo>
                  <a:pt x="1644" y="2582"/>
                </a:lnTo>
                <a:lnTo>
                  <a:pt x="1644" y="2582"/>
                </a:lnTo>
                <a:lnTo>
                  <a:pt x="1644" y="2586"/>
                </a:lnTo>
                <a:lnTo>
                  <a:pt x="1644" y="2586"/>
                </a:lnTo>
                <a:lnTo>
                  <a:pt x="1649" y="2591"/>
                </a:lnTo>
                <a:lnTo>
                  <a:pt x="1653" y="2591"/>
                </a:lnTo>
                <a:lnTo>
                  <a:pt x="1653" y="2591"/>
                </a:lnTo>
                <a:lnTo>
                  <a:pt x="1653" y="2591"/>
                </a:lnTo>
                <a:lnTo>
                  <a:pt x="1653" y="2586"/>
                </a:lnTo>
                <a:close/>
                <a:moveTo>
                  <a:pt x="1644" y="479"/>
                </a:moveTo>
                <a:lnTo>
                  <a:pt x="1644" y="479"/>
                </a:lnTo>
                <a:lnTo>
                  <a:pt x="1644" y="479"/>
                </a:lnTo>
                <a:lnTo>
                  <a:pt x="1644" y="475"/>
                </a:lnTo>
                <a:lnTo>
                  <a:pt x="1644" y="475"/>
                </a:lnTo>
                <a:lnTo>
                  <a:pt x="1644" y="475"/>
                </a:lnTo>
                <a:lnTo>
                  <a:pt x="1644" y="475"/>
                </a:lnTo>
                <a:lnTo>
                  <a:pt x="1644" y="475"/>
                </a:lnTo>
                <a:lnTo>
                  <a:pt x="1644" y="475"/>
                </a:lnTo>
                <a:lnTo>
                  <a:pt x="1644" y="475"/>
                </a:lnTo>
                <a:lnTo>
                  <a:pt x="1644" y="475"/>
                </a:lnTo>
                <a:lnTo>
                  <a:pt x="1644" y="475"/>
                </a:lnTo>
                <a:lnTo>
                  <a:pt x="1640" y="479"/>
                </a:lnTo>
                <a:lnTo>
                  <a:pt x="1640" y="479"/>
                </a:lnTo>
                <a:lnTo>
                  <a:pt x="1635" y="479"/>
                </a:lnTo>
                <a:lnTo>
                  <a:pt x="1635" y="479"/>
                </a:lnTo>
                <a:lnTo>
                  <a:pt x="1635" y="479"/>
                </a:lnTo>
                <a:lnTo>
                  <a:pt x="1635" y="479"/>
                </a:lnTo>
                <a:lnTo>
                  <a:pt x="1640" y="479"/>
                </a:lnTo>
                <a:lnTo>
                  <a:pt x="1640" y="475"/>
                </a:lnTo>
                <a:lnTo>
                  <a:pt x="1640" y="475"/>
                </a:lnTo>
                <a:lnTo>
                  <a:pt x="1640" y="475"/>
                </a:lnTo>
                <a:lnTo>
                  <a:pt x="1640" y="475"/>
                </a:lnTo>
                <a:lnTo>
                  <a:pt x="1640" y="475"/>
                </a:lnTo>
                <a:lnTo>
                  <a:pt x="1640" y="475"/>
                </a:lnTo>
                <a:lnTo>
                  <a:pt x="1640" y="479"/>
                </a:lnTo>
                <a:lnTo>
                  <a:pt x="1640" y="479"/>
                </a:lnTo>
                <a:lnTo>
                  <a:pt x="1635" y="479"/>
                </a:lnTo>
                <a:lnTo>
                  <a:pt x="1631" y="484"/>
                </a:lnTo>
                <a:lnTo>
                  <a:pt x="1626" y="484"/>
                </a:lnTo>
                <a:lnTo>
                  <a:pt x="1626" y="484"/>
                </a:lnTo>
                <a:lnTo>
                  <a:pt x="1626" y="488"/>
                </a:lnTo>
                <a:lnTo>
                  <a:pt x="1626" y="488"/>
                </a:lnTo>
                <a:lnTo>
                  <a:pt x="1631" y="484"/>
                </a:lnTo>
                <a:lnTo>
                  <a:pt x="1635" y="484"/>
                </a:lnTo>
                <a:lnTo>
                  <a:pt x="1635" y="484"/>
                </a:lnTo>
                <a:lnTo>
                  <a:pt x="1635" y="484"/>
                </a:lnTo>
                <a:lnTo>
                  <a:pt x="1635" y="484"/>
                </a:lnTo>
                <a:lnTo>
                  <a:pt x="1626" y="488"/>
                </a:lnTo>
                <a:lnTo>
                  <a:pt x="1631" y="488"/>
                </a:lnTo>
                <a:lnTo>
                  <a:pt x="1631" y="488"/>
                </a:lnTo>
                <a:lnTo>
                  <a:pt x="1631" y="488"/>
                </a:lnTo>
                <a:lnTo>
                  <a:pt x="1631" y="488"/>
                </a:lnTo>
                <a:lnTo>
                  <a:pt x="1635" y="488"/>
                </a:lnTo>
                <a:lnTo>
                  <a:pt x="1640" y="484"/>
                </a:lnTo>
                <a:lnTo>
                  <a:pt x="1640" y="479"/>
                </a:lnTo>
                <a:lnTo>
                  <a:pt x="1640" y="484"/>
                </a:lnTo>
                <a:lnTo>
                  <a:pt x="1640" y="484"/>
                </a:lnTo>
                <a:lnTo>
                  <a:pt x="1640" y="484"/>
                </a:lnTo>
                <a:lnTo>
                  <a:pt x="1635" y="488"/>
                </a:lnTo>
                <a:lnTo>
                  <a:pt x="1635" y="488"/>
                </a:lnTo>
                <a:lnTo>
                  <a:pt x="1635" y="488"/>
                </a:lnTo>
                <a:lnTo>
                  <a:pt x="1640" y="484"/>
                </a:lnTo>
                <a:lnTo>
                  <a:pt x="1644" y="484"/>
                </a:lnTo>
                <a:lnTo>
                  <a:pt x="1644" y="479"/>
                </a:lnTo>
                <a:lnTo>
                  <a:pt x="1644" y="479"/>
                </a:lnTo>
                <a:lnTo>
                  <a:pt x="1644" y="479"/>
                </a:lnTo>
                <a:lnTo>
                  <a:pt x="1644" y="479"/>
                </a:lnTo>
                <a:lnTo>
                  <a:pt x="1644" y="479"/>
                </a:lnTo>
                <a:close/>
                <a:moveTo>
                  <a:pt x="800" y="339"/>
                </a:moveTo>
                <a:lnTo>
                  <a:pt x="800" y="339"/>
                </a:lnTo>
                <a:lnTo>
                  <a:pt x="800" y="339"/>
                </a:lnTo>
                <a:lnTo>
                  <a:pt x="795" y="339"/>
                </a:lnTo>
                <a:lnTo>
                  <a:pt x="795" y="339"/>
                </a:lnTo>
                <a:lnTo>
                  <a:pt x="795" y="344"/>
                </a:lnTo>
                <a:lnTo>
                  <a:pt x="795" y="344"/>
                </a:lnTo>
                <a:lnTo>
                  <a:pt x="795" y="344"/>
                </a:lnTo>
                <a:lnTo>
                  <a:pt x="791" y="344"/>
                </a:lnTo>
                <a:lnTo>
                  <a:pt x="791" y="344"/>
                </a:lnTo>
                <a:lnTo>
                  <a:pt x="791" y="344"/>
                </a:lnTo>
                <a:lnTo>
                  <a:pt x="782" y="344"/>
                </a:lnTo>
                <a:lnTo>
                  <a:pt x="782" y="348"/>
                </a:lnTo>
                <a:lnTo>
                  <a:pt x="786" y="348"/>
                </a:lnTo>
                <a:lnTo>
                  <a:pt x="786" y="348"/>
                </a:lnTo>
                <a:lnTo>
                  <a:pt x="786" y="348"/>
                </a:lnTo>
                <a:lnTo>
                  <a:pt x="786" y="348"/>
                </a:lnTo>
                <a:lnTo>
                  <a:pt x="786" y="348"/>
                </a:lnTo>
                <a:lnTo>
                  <a:pt x="791" y="348"/>
                </a:lnTo>
                <a:lnTo>
                  <a:pt x="791" y="348"/>
                </a:lnTo>
                <a:lnTo>
                  <a:pt x="791" y="344"/>
                </a:lnTo>
                <a:lnTo>
                  <a:pt x="795" y="344"/>
                </a:lnTo>
                <a:lnTo>
                  <a:pt x="791" y="348"/>
                </a:lnTo>
                <a:lnTo>
                  <a:pt x="791" y="348"/>
                </a:lnTo>
                <a:lnTo>
                  <a:pt x="795" y="348"/>
                </a:lnTo>
                <a:lnTo>
                  <a:pt x="795" y="348"/>
                </a:lnTo>
                <a:lnTo>
                  <a:pt x="795" y="348"/>
                </a:lnTo>
                <a:lnTo>
                  <a:pt x="795" y="348"/>
                </a:lnTo>
                <a:lnTo>
                  <a:pt x="795" y="344"/>
                </a:lnTo>
                <a:lnTo>
                  <a:pt x="795" y="344"/>
                </a:lnTo>
                <a:lnTo>
                  <a:pt x="800" y="344"/>
                </a:lnTo>
                <a:lnTo>
                  <a:pt x="800" y="344"/>
                </a:lnTo>
                <a:lnTo>
                  <a:pt x="800" y="344"/>
                </a:lnTo>
                <a:lnTo>
                  <a:pt x="800" y="348"/>
                </a:lnTo>
                <a:lnTo>
                  <a:pt x="800" y="348"/>
                </a:lnTo>
                <a:lnTo>
                  <a:pt x="800" y="348"/>
                </a:lnTo>
                <a:lnTo>
                  <a:pt x="800" y="348"/>
                </a:lnTo>
                <a:lnTo>
                  <a:pt x="800" y="344"/>
                </a:lnTo>
                <a:lnTo>
                  <a:pt x="804" y="344"/>
                </a:lnTo>
                <a:lnTo>
                  <a:pt x="804" y="344"/>
                </a:lnTo>
                <a:lnTo>
                  <a:pt x="804" y="344"/>
                </a:lnTo>
                <a:lnTo>
                  <a:pt x="804" y="344"/>
                </a:lnTo>
                <a:lnTo>
                  <a:pt x="804" y="344"/>
                </a:lnTo>
                <a:lnTo>
                  <a:pt x="804" y="344"/>
                </a:lnTo>
                <a:lnTo>
                  <a:pt x="804" y="344"/>
                </a:lnTo>
                <a:lnTo>
                  <a:pt x="800" y="344"/>
                </a:lnTo>
                <a:lnTo>
                  <a:pt x="800" y="344"/>
                </a:lnTo>
                <a:lnTo>
                  <a:pt x="800" y="344"/>
                </a:lnTo>
                <a:lnTo>
                  <a:pt x="800" y="344"/>
                </a:lnTo>
                <a:lnTo>
                  <a:pt x="800" y="339"/>
                </a:lnTo>
                <a:close/>
                <a:moveTo>
                  <a:pt x="2069" y="1723"/>
                </a:moveTo>
                <a:lnTo>
                  <a:pt x="2069" y="1723"/>
                </a:lnTo>
                <a:lnTo>
                  <a:pt x="2074" y="1723"/>
                </a:lnTo>
                <a:lnTo>
                  <a:pt x="2069" y="1723"/>
                </a:lnTo>
                <a:lnTo>
                  <a:pt x="2069" y="1718"/>
                </a:lnTo>
                <a:lnTo>
                  <a:pt x="2074" y="1718"/>
                </a:lnTo>
                <a:lnTo>
                  <a:pt x="2074" y="1714"/>
                </a:lnTo>
                <a:lnTo>
                  <a:pt x="2074" y="1709"/>
                </a:lnTo>
                <a:lnTo>
                  <a:pt x="2069" y="1709"/>
                </a:lnTo>
                <a:lnTo>
                  <a:pt x="2069" y="1709"/>
                </a:lnTo>
                <a:lnTo>
                  <a:pt x="2069" y="1705"/>
                </a:lnTo>
                <a:lnTo>
                  <a:pt x="2069" y="1696"/>
                </a:lnTo>
                <a:lnTo>
                  <a:pt x="2065" y="1696"/>
                </a:lnTo>
                <a:lnTo>
                  <a:pt x="2065" y="1686"/>
                </a:lnTo>
                <a:lnTo>
                  <a:pt x="2065" y="1682"/>
                </a:lnTo>
                <a:lnTo>
                  <a:pt x="2060" y="1677"/>
                </a:lnTo>
                <a:lnTo>
                  <a:pt x="2060" y="1673"/>
                </a:lnTo>
                <a:lnTo>
                  <a:pt x="2056" y="1673"/>
                </a:lnTo>
                <a:lnTo>
                  <a:pt x="2051" y="1673"/>
                </a:lnTo>
                <a:lnTo>
                  <a:pt x="2047" y="1673"/>
                </a:lnTo>
                <a:lnTo>
                  <a:pt x="2042" y="1673"/>
                </a:lnTo>
                <a:lnTo>
                  <a:pt x="2037" y="1673"/>
                </a:lnTo>
                <a:lnTo>
                  <a:pt x="2037" y="1673"/>
                </a:lnTo>
                <a:lnTo>
                  <a:pt x="2033" y="1668"/>
                </a:lnTo>
                <a:lnTo>
                  <a:pt x="2033" y="1668"/>
                </a:lnTo>
                <a:lnTo>
                  <a:pt x="2028" y="1668"/>
                </a:lnTo>
                <a:lnTo>
                  <a:pt x="2028" y="1664"/>
                </a:lnTo>
                <a:lnTo>
                  <a:pt x="2019" y="1664"/>
                </a:lnTo>
                <a:lnTo>
                  <a:pt x="2019" y="1659"/>
                </a:lnTo>
                <a:lnTo>
                  <a:pt x="2015" y="1655"/>
                </a:lnTo>
                <a:lnTo>
                  <a:pt x="2010" y="1650"/>
                </a:lnTo>
                <a:lnTo>
                  <a:pt x="2006" y="1650"/>
                </a:lnTo>
                <a:lnTo>
                  <a:pt x="2006" y="1646"/>
                </a:lnTo>
                <a:lnTo>
                  <a:pt x="2001" y="1646"/>
                </a:lnTo>
                <a:lnTo>
                  <a:pt x="1997" y="1641"/>
                </a:lnTo>
                <a:lnTo>
                  <a:pt x="1997" y="1641"/>
                </a:lnTo>
                <a:lnTo>
                  <a:pt x="1992" y="1637"/>
                </a:lnTo>
                <a:lnTo>
                  <a:pt x="1988" y="1637"/>
                </a:lnTo>
                <a:lnTo>
                  <a:pt x="1988" y="1632"/>
                </a:lnTo>
                <a:lnTo>
                  <a:pt x="1983" y="1632"/>
                </a:lnTo>
                <a:lnTo>
                  <a:pt x="1979" y="1632"/>
                </a:lnTo>
                <a:lnTo>
                  <a:pt x="1974" y="1628"/>
                </a:lnTo>
                <a:lnTo>
                  <a:pt x="1970" y="1628"/>
                </a:lnTo>
                <a:lnTo>
                  <a:pt x="1965" y="1632"/>
                </a:lnTo>
                <a:lnTo>
                  <a:pt x="1956" y="1632"/>
                </a:lnTo>
                <a:lnTo>
                  <a:pt x="1956" y="1632"/>
                </a:lnTo>
                <a:lnTo>
                  <a:pt x="1952" y="1632"/>
                </a:lnTo>
                <a:lnTo>
                  <a:pt x="1952" y="1632"/>
                </a:lnTo>
                <a:lnTo>
                  <a:pt x="1947" y="1628"/>
                </a:lnTo>
                <a:lnTo>
                  <a:pt x="1947" y="1628"/>
                </a:lnTo>
                <a:lnTo>
                  <a:pt x="1943" y="1628"/>
                </a:lnTo>
                <a:lnTo>
                  <a:pt x="1938" y="1628"/>
                </a:lnTo>
                <a:lnTo>
                  <a:pt x="1934" y="1628"/>
                </a:lnTo>
                <a:lnTo>
                  <a:pt x="1934" y="1623"/>
                </a:lnTo>
                <a:lnTo>
                  <a:pt x="1929" y="1623"/>
                </a:lnTo>
                <a:lnTo>
                  <a:pt x="1929" y="1623"/>
                </a:lnTo>
                <a:lnTo>
                  <a:pt x="1925" y="1623"/>
                </a:lnTo>
                <a:lnTo>
                  <a:pt x="1920" y="1623"/>
                </a:lnTo>
                <a:lnTo>
                  <a:pt x="1920" y="1623"/>
                </a:lnTo>
                <a:lnTo>
                  <a:pt x="1920" y="1623"/>
                </a:lnTo>
                <a:lnTo>
                  <a:pt x="1916" y="1623"/>
                </a:lnTo>
                <a:lnTo>
                  <a:pt x="1911" y="1628"/>
                </a:lnTo>
                <a:lnTo>
                  <a:pt x="1911" y="1623"/>
                </a:lnTo>
                <a:lnTo>
                  <a:pt x="1911" y="1628"/>
                </a:lnTo>
                <a:lnTo>
                  <a:pt x="1906" y="1628"/>
                </a:lnTo>
                <a:lnTo>
                  <a:pt x="1906" y="1628"/>
                </a:lnTo>
                <a:lnTo>
                  <a:pt x="1906" y="1628"/>
                </a:lnTo>
                <a:lnTo>
                  <a:pt x="1906" y="1628"/>
                </a:lnTo>
                <a:lnTo>
                  <a:pt x="1906" y="1623"/>
                </a:lnTo>
                <a:lnTo>
                  <a:pt x="1906" y="1623"/>
                </a:lnTo>
                <a:lnTo>
                  <a:pt x="1906" y="1623"/>
                </a:lnTo>
                <a:lnTo>
                  <a:pt x="1906" y="1623"/>
                </a:lnTo>
                <a:lnTo>
                  <a:pt x="1902" y="1623"/>
                </a:lnTo>
                <a:lnTo>
                  <a:pt x="1902" y="1628"/>
                </a:lnTo>
                <a:lnTo>
                  <a:pt x="1902" y="1632"/>
                </a:lnTo>
                <a:lnTo>
                  <a:pt x="1897" y="1637"/>
                </a:lnTo>
                <a:lnTo>
                  <a:pt x="1897" y="1637"/>
                </a:lnTo>
                <a:lnTo>
                  <a:pt x="1897" y="1637"/>
                </a:lnTo>
                <a:lnTo>
                  <a:pt x="1897" y="1628"/>
                </a:lnTo>
                <a:lnTo>
                  <a:pt x="1897" y="1628"/>
                </a:lnTo>
                <a:lnTo>
                  <a:pt x="1897" y="1623"/>
                </a:lnTo>
                <a:lnTo>
                  <a:pt x="1897" y="1623"/>
                </a:lnTo>
                <a:lnTo>
                  <a:pt x="1902" y="1623"/>
                </a:lnTo>
                <a:lnTo>
                  <a:pt x="1902" y="1623"/>
                </a:lnTo>
                <a:lnTo>
                  <a:pt x="1902" y="1623"/>
                </a:lnTo>
                <a:lnTo>
                  <a:pt x="1902" y="1619"/>
                </a:lnTo>
                <a:lnTo>
                  <a:pt x="1902" y="1619"/>
                </a:lnTo>
                <a:lnTo>
                  <a:pt x="1902" y="1619"/>
                </a:lnTo>
                <a:lnTo>
                  <a:pt x="1897" y="1619"/>
                </a:lnTo>
                <a:lnTo>
                  <a:pt x="1897" y="1623"/>
                </a:lnTo>
                <a:lnTo>
                  <a:pt x="1897" y="1619"/>
                </a:lnTo>
                <a:lnTo>
                  <a:pt x="1897" y="1619"/>
                </a:lnTo>
                <a:lnTo>
                  <a:pt x="1897" y="1619"/>
                </a:lnTo>
                <a:lnTo>
                  <a:pt x="1897" y="1619"/>
                </a:lnTo>
                <a:lnTo>
                  <a:pt x="1897" y="1619"/>
                </a:lnTo>
                <a:lnTo>
                  <a:pt x="1897" y="1614"/>
                </a:lnTo>
                <a:lnTo>
                  <a:pt x="1897" y="1614"/>
                </a:lnTo>
                <a:lnTo>
                  <a:pt x="1897" y="1614"/>
                </a:lnTo>
                <a:lnTo>
                  <a:pt x="1897" y="1610"/>
                </a:lnTo>
                <a:lnTo>
                  <a:pt x="1897" y="1610"/>
                </a:lnTo>
                <a:lnTo>
                  <a:pt x="1897" y="1610"/>
                </a:lnTo>
                <a:lnTo>
                  <a:pt x="1897" y="1610"/>
                </a:lnTo>
                <a:lnTo>
                  <a:pt x="1897" y="1610"/>
                </a:lnTo>
                <a:lnTo>
                  <a:pt x="1893" y="1610"/>
                </a:lnTo>
                <a:lnTo>
                  <a:pt x="1893" y="1610"/>
                </a:lnTo>
                <a:lnTo>
                  <a:pt x="1893" y="1605"/>
                </a:lnTo>
                <a:lnTo>
                  <a:pt x="1893" y="1605"/>
                </a:lnTo>
                <a:lnTo>
                  <a:pt x="1888" y="1605"/>
                </a:lnTo>
                <a:lnTo>
                  <a:pt x="1888" y="1605"/>
                </a:lnTo>
                <a:lnTo>
                  <a:pt x="1888" y="1605"/>
                </a:lnTo>
                <a:lnTo>
                  <a:pt x="1888" y="1610"/>
                </a:lnTo>
                <a:lnTo>
                  <a:pt x="1884" y="1610"/>
                </a:lnTo>
                <a:lnTo>
                  <a:pt x="1884" y="1605"/>
                </a:lnTo>
                <a:lnTo>
                  <a:pt x="1884" y="1601"/>
                </a:lnTo>
                <a:lnTo>
                  <a:pt x="1884" y="1601"/>
                </a:lnTo>
                <a:lnTo>
                  <a:pt x="1879" y="1601"/>
                </a:lnTo>
                <a:lnTo>
                  <a:pt x="1879" y="1601"/>
                </a:lnTo>
                <a:lnTo>
                  <a:pt x="1875" y="1601"/>
                </a:lnTo>
                <a:lnTo>
                  <a:pt x="1875" y="1596"/>
                </a:lnTo>
                <a:lnTo>
                  <a:pt x="1870" y="1596"/>
                </a:lnTo>
                <a:lnTo>
                  <a:pt x="1870" y="1596"/>
                </a:lnTo>
                <a:lnTo>
                  <a:pt x="1870" y="1596"/>
                </a:lnTo>
                <a:lnTo>
                  <a:pt x="1870" y="1596"/>
                </a:lnTo>
                <a:lnTo>
                  <a:pt x="1866" y="1596"/>
                </a:lnTo>
                <a:lnTo>
                  <a:pt x="1866" y="1596"/>
                </a:lnTo>
                <a:lnTo>
                  <a:pt x="1861" y="1596"/>
                </a:lnTo>
                <a:lnTo>
                  <a:pt x="1861" y="1592"/>
                </a:lnTo>
                <a:lnTo>
                  <a:pt x="1861" y="1592"/>
                </a:lnTo>
                <a:lnTo>
                  <a:pt x="1861" y="1592"/>
                </a:lnTo>
                <a:lnTo>
                  <a:pt x="1857" y="1592"/>
                </a:lnTo>
                <a:lnTo>
                  <a:pt x="1857" y="1592"/>
                </a:lnTo>
                <a:lnTo>
                  <a:pt x="1857" y="1592"/>
                </a:lnTo>
                <a:lnTo>
                  <a:pt x="1852" y="1592"/>
                </a:lnTo>
                <a:lnTo>
                  <a:pt x="1852" y="1587"/>
                </a:lnTo>
                <a:lnTo>
                  <a:pt x="1852" y="1587"/>
                </a:lnTo>
                <a:lnTo>
                  <a:pt x="1848" y="1587"/>
                </a:lnTo>
                <a:lnTo>
                  <a:pt x="1848" y="1587"/>
                </a:lnTo>
                <a:lnTo>
                  <a:pt x="1848" y="1587"/>
                </a:lnTo>
                <a:lnTo>
                  <a:pt x="1848" y="1592"/>
                </a:lnTo>
                <a:lnTo>
                  <a:pt x="1848" y="1592"/>
                </a:lnTo>
                <a:lnTo>
                  <a:pt x="1848" y="1592"/>
                </a:lnTo>
                <a:lnTo>
                  <a:pt x="1848" y="1587"/>
                </a:lnTo>
                <a:lnTo>
                  <a:pt x="1843" y="1592"/>
                </a:lnTo>
                <a:lnTo>
                  <a:pt x="1843" y="1592"/>
                </a:lnTo>
                <a:lnTo>
                  <a:pt x="1843" y="1592"/>
                </a:lnTo>
                <a:lnTo>
                  <a:pt x="1843" y="1587"/>
                </a:lnTo>
                <a:lnTo>
                  <a:pt x="1843" y="1587"/>
                </a:lnTo>
                <a:lnTo>
                  <a:pt x="1839" y="1587"/>
                </a:lnTo>
                <a:lnTo>
                  <a:pt x="1839" y="1592"/>
                </a:lnTo>
                <a:lnTo>
                  <a:pt x="1839" y="1592"/>
                </a:lnTo>
                <a:lnTo>
                  <a:pt x="1839" y="1592"/>
                </a:lnTo>
                <a:lnTo>
                  <a:pt x="1839" y="1592"/>
                </a:lnTo>
                <a:lnTo>
                  <a:pt x="1839" y="1592"/>
                </a:lnTo>
                <a:lnTo>
                  <a:pt x="1834" y="1592"/>
                </a:lnTo>
                <a:lnTo>
                  <a:pt x="1834" y="1592"/>
                </a:lnTo>
                <a:lnTo>
                  <a:pt x="1834" y="1596"/>
                </a:lnTo>
                <a:lnTo>
                  <a:pt x="1834" y="1596"/>
                </a:lnTo>
                <a:lnTo>
                  <a:pt x="1830" y="1596"/>
                </a:lnTo>
                <a:lnTo>
                  <a:pt x="1830" y="1601"/>
                </a:lnTo>
                <a:lnTo>
                  <a:pt x="1830" y="1601"/>
                </a:lnTo>
                <a:lnTo>
                  <a:pt x="1830" y="1601"/>
                </a:lnTo>
                <a:lnTo>
                  <a:pt x="1830" y="1605"/>
                </a:lnTo>
                <a:lnTo>
                  <a:pt x="1834" y="1605"/>
                </a:lnTo>
                <a:lnTo>
                  <a:pt x="1830" y="1605"/>
                </a:lnTo>
                <a:lnTo>
                  <a:pt x="1830" y="1605"/>
                </a:lnTo>
                <a:lnTo>
                  <a:pt x="1830" y="1605"/>
                </a:lnTo>
                <a:lnTo>
                  <a:pt x="1830" y="1605"/>
                </a:lnTo>
                <a:lnTo>
                  <a:pt x="1825" y="1605"/>
                </a:lnTo>
                <a:lnTo>
                  <a:pt x="1821" y="1610"/>
                </a:lnTo>
                <a:lnTo>
                  <a:pt x="1821" y="1614"/>
                </a:lnTo>
                <a:lnTo>
                  <a:pt x="1816" y="1614"/>
                </a:lnTo>
                <a:lnTo>
                  <a:pt x="1816" y="1623"/>
                </a:lnTo>
                <a:lnTo>
                  <a:pt x="1812" y="1623"/>
                </a:lnTo>
                <a:lnTo>
                  <a:pt x="1812" y="1628"/>
                </a:lnTo>
                <a:lnTo>
                  <a:pt x="1812" y="1628"/>
                </a:lnTo>
                <a:lnTo>
                  <a:pt x="1812" y="1628"/>
                </a:lnTo>
                <a:lnTo>
                  <a:pt x="1812" y="1628"/>
                </a:lnTo>
                <a:lnTo>
                  <a:pt x="1812" y="1623"/>
                </a:lnTo>
                <a:lnTo>
                  <a:pt x="1812" y="1619"/>
                </a:lnTo>
                <a:lnTo>
                  <a:pt x="1812" y="1619"/>
                </a:lnTo>
                <a:lnTo>
                  <a:pt x="1816" y="1614"/>
                </a:lnTo>
                <a:lnTo>
                  <a:pt x="1816" y="1610"/>
                </a:lnTo>
                <a:lnTo>
                  <a:pt x="1812" y="1610"/>
                </a:lnTo>
                <a:lnTo>
                  <a:pt x="1807" y="1614"/>
                </a:lnTo>
                <a:lnTo>
                  <a:pt x="1807" y="1610"/>
                </a:lnTo>
                <a:lnTo>
                  <a:pt x="1803" y="1610"/>
                </a:lnTo>
                <a:lnTo>
                  <a:pt x="1803" y="1610"/>
                </a:lnTo>
                <a:lnTo>
                  <a:pt x="1803" y="1614"/>
                </a:lnTo>
                <a:lnTo>
                  <a:pt x="1798" y="1614"/>
                </a:lnTo>
                <a:lnTo>
                  <a:pt x="1798" y="1614"/>
                </a:lnTo>
                <a:lnTo>
                  <a:pt x="1794" y="1610"/>
                </a:lnTo>
                <a:lnTo>
                  <a:pt x="1794" y="1610"/>
                </a:lnTo>
                <a:lnTo>
                  <a:pt x="1794" y="1610"/>
                </a:lnTo>
                <a:lnTo>
                  <a:pt x="1794" y="1610"/>
                </a:lnTo>
                <a:lnTo>
                  <a:pt x="1794" y="1610"/>
                </a:lnTo>
                <a:lnTo>
                  <a:pt x="1789" y="1605"/>
                </a:lnTo>
                <a:lnTo>
                  <a:pt x="1789" y="1601"/>
                </a:lnTo>
                <a:lnTo>
                  <a:pt x="1789" y="1601"/>
                </a:lnTo>
                <a:lnTo>
                  <a:pt x="1789" y="1601"/>
                </a:lnTo>
                <a:lnTo>
                  <a:pt x="1789" y="1596"/>
                </a:lnTo>
                <a:lnTo>
                  <a:pt x="1789" y="1596"/>
                </a:lnTo>
                <a:lnTo>
                  <a:pt x="1789" y="1596"/>
                </a:lnTo>
                <a:lnTo>
                  <a:pt x="1789" y="1596"/>
                </a:lnTo>
                <a:lnTo>
                  <a:pt x="1789" y="1596"/>
                </a:lnTo>
                <a:lnTo>
                  <a:pt x="1784" y="1596"/>
                </a:lnTo>
                <a:lnTo>
                  <a:pt x="1784" y="1596"/>
                </a:lnTo>
                <a:lnTo>
                  <a:pt x="1784" y="1596"/>
                </a:lnTo>
                <a:lnTo>
                  <a:pt x="1780" y="1601"/>
                </a:lnTo>
                <a:lnTo>
                  <a:pt x="1775" y="1601"/>
                </a:lnTo>
                <a:lnTo>
                  <a:pt x="1775" y="1601"/>
                </a:lnTo>
                <a:lnTo>
                  <a:pt x="1771" y="1605"/>
                </a:lnTo>
                <a:lnTo>
                  <a:pt x="1766" y="1610"/>
                </a:lnTo>
                <a:lnTo>
                  <a:pt x="1762" y="1605"/>
                </a:lnTo>
                <a:lnTo>
                  <a:pt x="1757" y="1605"/>
                </a:lnTo>
                <a:lnTo>
                  <a:pt x="1757" y="1605"/>
                </a:lnTo>
                <a:lnTo>
                  <a:pt x="1766" y="1601"/>
                </a:lnTo>
                <a:lnTo>
                  <a:pt x="1771" y="1605"/>
                </a:lnTo>
                <a:lnTo>
                  <a:pt x="1771" y="1601"/>
                </a:lnTo>
                <a:lnTo>
                  <a:pt x="1771" y="1601"/>
                </a:lnTo>
                <a:lnTo>
                  <a:pt x="1771" y="1601"/>
                </a:lnTo>
                <a:lnTo>
                  <a:pt x="1771" y="1596"/>
                </a:lnTo>
                <a:lnTo>
                  <a:pt x="1775" y="1596"/>
                </a:lnTo>
                <a:lnTo>
                  <a:pt x="1775" y="1592"/>
                </a:lnTo>
                <a:lnTo>
                  <a:pt x="1775" y="1592"/>
                </a:lnTo>
                <a:lnTo>
                  <a:pt x="1775" y="1587"/>
                </a:lnTo>
                <a:lnTo>
                  <a:pt x="1780" y="1587"/>
                </a:lnTo>
                <a:lnTo>
                  <a:pt x="1780" y="1582"/>
                </a:lnTo>
                <a:lnTo>
                  <a:pt x="1780" y="1578"/>
                </a:lnTo>
                <a:lnTo>
                  <a:pt x="1780" y="1578"/>
                </a:lnTo>
                <a:lnTo>
                  <a:pt x="1784" y="1578"/>
                </a:lnTo>
                <a:lnTo>
                  <a:pt x="1789" y="1573"/>
                </a:lnTo>
                <a:lnTo>
                  <a:pt x="1789" y="1573"/>
                </a:lnTo>
                <a:lnTo>
                  <a:pt x="1789" y="1573"/>
                </a:lnTo>
                <a:lnTo>
                  <a:pt x="1789" y="1573"/>
                </a:lnTo>
                <a:lnTo>
                  <a:pt x="1794" y="1569"/>
                </a:lnTo>
                <a:lnTo>
                  <a:pt x="1798" y="1564"/>
                </a:lnTo>
                <a:lnTo>
                  <a:pt x="1798" y="1560"/>
                </a:lnTo>
                <a:lnTo>
                  <a:pt x="1798" y="1560"/>
                </a:lnTo>
                <a:lnTo>
                  <a:pt x="1803" y="1555"/>
                </a:lnTo>
                <a:lnTo>
                  <a:pt x="1803" y="1555"/>
                </a:lnTo>
                <a:lnTo>
                  <a:pt x="1807" y="1555"/>
                </a:lnTo>
                <a:lnTo>
                  <a:pt x="1807" y="1555"/>
                </a:lnTo>
                <a:lnTo>
                  <a:pt x="1807" y="1551"/>
                </a:lnTo>
                <a:lnTo>
                  <a:pt x="1807" y="1551"/>
                </a:lnTo>
                <a:lnTo>
                  <a:pt x="1803" y="1542"/>
                </a:lnTo>
                <a:lnTo>
                  <a:pt x="1803" y="1542"/>
                </a:lnTo>
                <a:lnTo>
                  <a:pt x="1803" y="1542"/>
                </a:lnTo>
                <a:lnTo>
                  <a:pt x="1798" y="1542"/>
                </a:lnTo>
                <a:lnTo>
                  <a:pt x="1798" y="1542"/>
                </a:lnTo>
                <a:lnTo>
                  <a:pt x="1794" y="1537"/>
                </a:lnTo>
                <a:lnTo>
                  <a:pt x="1794" y="1537"/>
                </a:lnTo>
                <a:lnTo>
                  <a:pt x="1794" y="1537"/>
                </a:lnTo>
                <a:lnTo>
                  <a:pt x="1794" y="1533"/>
                </a:lnTo>
                <a:lnTo>
                  <a:pt x="1794" y="1533"/>
                </a:lnTo>
                <a:lnTo>
                  <a:pt x="1794" y="1533"/>
                </a:lnTo>
                <a:lnTo>
                  <a:pt x="1794" y="1533"/>
                </a:lnTo>
                <a:lnTo>
                  <a:pt x="1794" y="1528"/>
                </a:lnTo>
                <a:lnTo>
                  <a:pt x="1789" y="1528"/>
                </a:lnTo>
                <a:lnTo>
                  <a:pt x="1789" y="1528"/>
                </a:lnTo>
                <a:lnTo>
                  <a:pt x="1789" y="1524"/>
                </a:lnTo>
                <a:lnTo>
                  <a:pt x="1789" y="1515"/>
                </a:lnTo>
                <a:lnTo>
                  <a:pt x="1784" y="1515"/>
                </a:lnTo>
                <a:lnTo>
                  <a:pt x="1784" y="1506"/>
                </a:lnTo>
                <a:lnTo>
                  <a:pt x="1784" y="1497"/>
                </a:lnTo>
                <a:lnTo>
                  <a:pt x="1780" y="1497"/>
                </a:lnTo>
                <a:lnTo>
                  <a:pt x="1780" y="1492"/>
                </a:lnTo>
                <a:lnTo>
                  <a:pt x="1780" y="1492"/>
                </a:lnTo>
                <a:lnTo>
                  <a:pt x="1780" y="1497"/>
                </a:lnTo>
                <a:lnTo>
                  <a:pt x="1775" y="1497"/>
                </a:lnTo>
                <a:lnTo>
                  <a:pt x="1775" y="1497"/>
                </a:lnTo>
                <a:lnTo>
                  <a:pt x="1775" y="1497"/>
                </a:lnTo>
                <a:lnTo>
                  <a:pt x="1775" y="1497"/>
                </a:lnTo>
                <a:lnTo>
                  <a:pt x="1775" y="1492"/>
                </a:lnTo>
                <a:lnTo>
                  <a:pt x="1775" y="1488"/>
                </a:lnTo>
                <a:lnTo>
                  <a:pt x="1775" y="1488"/>
                </a:lnTo>
                <a:lnTo>
                  <a:pt x="1771" y="1488"/>
                </a:lnTo>
                <a:lnTo>
                  <a:pt x="1771" y="1488"/>
                </a:lnTo>
                <a:lnTo>
                  <a:pt x="1771" y="1492"/>
                </a:lnTo>
                <a:lnTo>
                  <a:pt x="1771" y="1492"/>
                </a:lnTo>
                <a:lnTo>
                  <a:pt x="1771" y="1492"/>
                </a:lnTo>
                <a:lnTo>
                  <a:pt x="1771" y="1492"/>
                </a:lnTo>
                <a:lnTo>
                  <a:pt x="1771" y="1492"/>
                </a:lnTo>
                <a:lnTo>
                  <a:pt x="1771" y="1488"/>
                </a:lnTo>
                <a:lnTo>
                  <a:pt x="1771" y="1488"/>
                </a:lnTo>
                <a:lnTo>
                  <a:pt x="1771" y="1483"/>
                </a:lnTo>
                <a:lnTo>
                  <a:pt x="1766" y="1483"/>
                </a:lnTo>
                <a:lnTo>
                  <a:pt x="1766" y="1483"/>
                </a:lnTo>
                <a:lnTo>
                  <a:pt x="1766" y="1483"/>
                </a:lnTo>
                <a:lnTo>
                  <a:pt x="1766" y="1479"/>
                </a:lnTo>
                <a:lnTo>
                  <a:pt x="1762" y="1479"/>
                </a:lnTo>
                <a:lnTo>
                  <a:pt x="1757" y="1474"/>
                </a:lnTo>
                <a:lnTo>
                  <a:pt x="1757" y="1469"/>
                </a:lnTo>
                <a:lnTo>
                  <a:pt x="1748" y="1469"/>
                </a:lnTo>
                <a:lnTo>
                  <a:pt x="1744" y="1469"/>
                </a:lnTo>
                <a:lnTo>
                  <a:pt x="1739" y="1465"/>
                </a:lnTo>
                <a:lnTo>
                  <a:pt x="1739" y="1465"/>
                </a:lnTo>
                <a:lnTo>
                  <a:pt x="1735" y="1465"/>
                </a:lnTo>
                <a:lnTo>
                  <a:pt x="1735" y="1469"/>
                </a:lnTo>
                <a:lnTo>
                  <a:pt x="1735" y="1474"/>
                </a:lnTo>
                <a:lnTo>
                  <a:pt x="1735" y="1469"/>
                </a:lnTo>
                <a:lnTo>
                  <a:pt x="1735" y="1469"/>
                </a:lnTo>
                <a:lnTo>
                  <a:pt x="1735" y="1465"/>
                </a:lnTo>
                <a:lnTo>
                  <a:pt x="1735" y="1465"/>
                </a:lnTo>
                <a:lnTo>
                  <a:pt x="1735" y="1465"/>
                </a:lnTo>
                <a:lnTo>
                  <a:pt x="1730" y="1460"/>
                </a:lnTo>
                <a:lnTo>
                  <a:pt x="1721" y="1460"/>
                </a:lnTo>
                <a:lnTo>
                  <a:pt x="1717" y="1460"/>
                </a:lnTo>
                <a:lnTo>
                  <a:pt x="1712" y="1460"/>
                </a:lnTo>
                <a:lnTo>
                  <a:pt x="1708" y="1460"/>
                </a:lnTo>
                <a:lnTo>
                  <a:pt x="1703" y="1460"/>
                </a:lnTo>
                <a:lnTo>
                  <a:pt x="1703" y="1460"/>
                </a:lnTo>
                <a:lnTo>
                  <a:pt x="1703" y="1465"/>
                </a:lnTo>
                <a:lnTo>
                  <a:pt x="1703" y="1465"/>
                </a:lnTo>
                <a:lnTo>
                  <a:pt x="1703" y="1465"/>
                </a:lnTo>
                <a:lnTo>
                  <a:pt x="1699" y="1460"/>
                </a:lnTo>
                <a:lnTo>
                  <a:pt x="1694" y="1460"/>
                </a:lnTo>
                <a:lnTo>
                  <a:pt x="1685" y="1460"/>
                </a:lnTo>
                <a:lnTo>
                  <a:pt x="1685" y="1460"/>
                </a:lnTo>
                <a:lnTo>
                  <a:pt x="1681" y="1465"/>
                </a:lnTo>
                <a:lnTo>
                  <a:pt x="1681" y="1465"/>
                </a:lnTo>
                <a:lnTo>
                  <a:pt x="1681" y="1465"/>
                </a:lnTo>
                <a:lnTo>
                  <a:pt x="1681" y="1469"/>
                </a:lnTo>
                <a:lnTo>
                  <a:pt x="1681" y="1469"/>
                </a:lnTo>
                <a:lnTo>
                  <a:pt x="1681" y="1469"/>
                </a:lnTo>
                <a:lnTo>
                  <a:pt x="1681" y="1460"/>
                </a:lnTo>
                <a:lnTo>
                  <a:pt x="1681" y="1456"/>
                </a:lnTo>
                <a:lnTo>
                  <a:pt x="1681" y="1456"/>
                </a:lnTo>
                <a:lnTo>
                  <a:pt x="1681" y="1456"/>
                </a:lnTo>
                <a:lnTo>
                  <a:pt x="1676" y="1451"/>
                </a:lnTo>
                <a:lnTo>
                  <a:pt x="1676" y="1451"/>
                </a:lnTo>
                <a:lnTo>
                  <a:pt x="1672" y="1447"/>
                </a:lnTo>
                <a:lnTo>
                  <a:pt x="1667" y="1442"/>
                </a:lnTo>
                <a:lnTo>
                  <a:pt x="1667" y="1442"/>
                </a:lnTo>
                <a:lnTo>
                  <a:pt x="1663" y="1442"/>
                </a:lnTo>
                <a:lnTo>
                  <a:pt x="1663" y="1442"/>
                </a:lnTo>
                <a:lnTo>
                  <a:pt x="1663" y="1442"/>
                </a:lnTo>
                <a:lnTo>
                  <a:pt x="1658" y="1447"/>
                </a:lnTo>
                <a:lnTo>
                  <a:pt x="1658" y="1447"/>
                </a:lnTo>
                <a:lnTo>
                  <a:pt x="1658" y="1451"/>
                </a:lnTo>
                <a:lnTo>
                  <a:pt x="1653" y="1451"/>
                </a:lnTo>
                <a:lnTo>
                  <a:pt x="1658" y="1451"/>
                </a:lnTo>
                <a:lnTo>
                  <a:pt x="1658" y="1447"/>
                </a:lnTo>
                <a:lnTo>
                  <a:pt x="1658" y="1442"/>
                </a:lnTo>
                <a:lnTo>
                  <a:pt x="1658" y="1438"/>
                </a:lnTo>
                <a:lnTo>
                  <a:pt x="1658" y="1433"/>
                </a:lnTo>
                <a:lnTo>
                  <a:pt x="1658" y="1433"/>
                </a:lnTo>
                <a:lnTo>
                  <a:pt x="1658" y="1429"/>
                </a:lnTo>
                <a:lnTo>
                  <a:pt x="1658" y="1429"/>
                </a:lnTo>
                <a:lnTo>
                  <a:pt x="1653" y="1424"/>
                </a:lnTo>
                <a:lnTo>
                  <a:pt x="1649" y="1420"/>
                </a:lnTo>
                <a:lnTo>
                  <a:pt x="1644" y="1415"/>
                </a:lnTo>
                <a:lnTo>
                  <a:pt x="1640" y="1415"/>
                </a:lnTo>
                <a:lnTo>
                  <a:pt x="1640" y="1415"/>
                </a:lnTo>
                <a:lnTo>
                  <a:pt x="1640" y="1415"/>
                </a:lnTo>
                <a:lnTo>
                  <a:pt x="1640" y="1415"/>
                </a:lnTo>
                <a:lnTo>
                  <a:pt x="1635" y="1415"/>
                </a:lnTo>
                <a:lnTo>
                  <a:pt x="1635" y="1411"/>
                </a:lnTo>
                <a:lnTo>
                  <a:pt x="1635" y="1411"/>
                </a:lnTo>
                <a:lnTo>
                  <a:pt x="1631" y="1411"/>
                </a:lnTo>
                <a:lnTo>
                  <a:pt x="1631" y="1411"/>
                </a:lnTo>
                <a:lnTo>
                  <a:pt x="1626" y="1411"/>
                </a:lnTo>
                <a:lnTo>
                  <a:pt x="1626" y="1411"/>
                </a:lnTo>
                <a:lnTo>
                  <a:pt x="1622" y="1411"/>
                </a:lnTo>
                <a:lnTo>
                  <a:pt x="1622" y="1411"/>
                </a:lnTo>
                <a:lnTo>
                  <a:pt x="1617" y="1411"/>
                </a:lnTo>
                <a:lnTo>
                  <a:pt x="1613" y="1411"/>
                </a:lnTo>
                <a:lnTo>
                  <a:pt x="1613" y="1411"/>
                </a:lnTo>
                <a:lnTo>
                  <a:pt x="1608" y="1411"/>
                </a:lnTo>
                <a:lnTo>
                  <a:pt x="1608" y="1411"/>
                </a:lnTo>
                <a:lnTo>
                  <a:pt x="1608" y="1411"/>
                </a:lnTo>
                <a:lnTo>
                  <a:pt x="1613" y="1411"/>
                </a:lnTo>
                <a:lnTo>
                  <a:pt x="1613" y="1406"/>
                </a:lnTo>
                <a:lnTo>
                  <a:pt x="1617" y="1406"/>
                </a:lnTo>
                <a:lnTo>
                  <a:pt x="1617" y="1402"/>
                </a:lnTo>
                <a:lnTo>
                  <a:pt x="1617" y="1402"/>
                </a:lnTo>
                <a:lnTo>
                  <a:pt x="1617" y="1402"/>
                </a:lnTo>
                <a:lnTo>
                  <a:pt x="1617" y="1397"/>
                </a:lnTo>
                <a:lnTo>
                  <a:pt x="1617" y="1397"/>
                </a:lnTo>
                <a:lnTo>
                  <a:pt x="1617" y="1397"/>
                </a:lnTo>
                <a:lnTo>
                  <a:pt x="1622" y="1397"/>
                </a:lnTo>
                <a:lnTo>
                  <a:pt x="1622" y="1393"/>
                </a:lnTo>
                <a:lnTo>
                  <a:pt x="1622" y="1393"/>
                </a:lnTo>
                <a:lnTo>
                  <a:pt x="1617" y="1393"/>
                </a:lnTo>
                <a:lnTo>
                  <a:pt x="1613" y="1388"/>
                </a:lnTo>
                <a:lnTo>
                  <a:pt x="1613" y="1388"/>
                </a:lnTo>
                <a:lnTo>
                  <a:pt x="1613" y="1384"/>
                </a:lnTo>
                <a:lnTo>
                  <a:pt x="1608" y="1384"/>
                </a:lnTo>
                <a:lnTo>
                  <a:pt x="1608" y="1384"/>
                </a:lnTo>
                <a:lnTo>
                  <a:pt x="1608" y="1384"/>
                </a:lnTo>
                <a:lnTo>
                  <a:pt x="1608" y="1388"/>
                </a:lnTo>
                <a:lnTo>
                  <a:pt x="1608" y="1388"/>
                </a:lnTo>
                <a:lnTo>
                  <a:pt x="1608" y="1388"/>
                </a:lnTo>
                <a:lnTo>
                  <a:pt x="1604" y="1388"/>
                </a:lnTo>
                <a:lnTo>
                  <a:pt x="1604" y="1388"/>
                </a:lnTo>
                <a:lnTo>
                  <a:pt x="1604" y="1388"/>
                </a:lnTo>
                <a:lnTo>
                  <a:pt x="1604" y="1388"/>
                </a:lnTo>
                <a:lnTo>
                  <a:pt x="1604" y="1384"/>
                </a:lnTo>
                <a:lnTo>
                  <a:pt x="1604" y="1384"/>
                </a:lnTo>
                <a:lnTo>
                  <a:pt x="1599" y="1384"/>
                </a:lnTo>
                <a:lnTo>
                  <a:pt x="1599" y="1384"/>
                </a:lnTo>
                <a:lnTo>
                  <a:pt x="1599" y="1384"/>
                </a:lnTo>
                <a:lnTo>
                  <a:pt x="1599" y="1384"/>
                </a:lnTo>
                <a:lnTo>
                  <a:pt x="1599" y="1384"/>
                </a:lnTo>
                <a:lnTo>
                  <a:pt x="1599" y="1384"/>
                </a:lnTo>
                <a:lnTo>
                  <a:pt x="1599" y="1384"/>
                </a:lnTo>
                <a:lnTo>
                  <a:pt x="1599" y="1384"/>
                </a:lnTo>
                <a:lnTo>
                  <a:pt x="1599" y="1384"/>
                </a:lnTo>
                <a:lnTo>
                  <a:pt x="1599" y="1384"/>
                </a:lnTo>
                <a:lnTo>
                  <a:pt x="1599" y="1384"/>
                </a:lnTo>
                <a:lnTo>
                  <a:pt x="1595" y="1384"/>
                </a:lnTo>
                <a:lnTo>
                  <a:pt x="1595" y="1384"/>
                </a:lnTo>
                <a:lnTo>
                  <a:pt x="1595" y="1384"/>
                </a:lnTo>
                <a:lnTo>
                  <a:pt x="1595" y="1379"/>
                </a:lnTo>
                <a:lnTo>
                  <a:pt x="1595" y="1379"/>
                </a:lnTo>
                <a:lnTo>
                  <a:pt x="1590" y="1379"/>
                </a:lnTo>
                <a:lnTo>
                  <a:pt x="1590" y="1379"/>
                </a:lnTo>
                <a:lnTo>
                  <a:pt x="1590" y="1379"/>
                </a:lnTo>
                <a:lnTo>
                  <a:pt x="1590" y="1379"/>
                </a:lnTo>
                <a:lnTo>
                  <a:pt x="1590" y="1379"/>
                </a:lnTo>
                <a:lnTo>
                  <a:pt x="1590" y="1379"/>
                </a:lnTo>
                <a:lnTo>
                  <a:pt x="1590" y="1379"/>
                </a:lnTo>
                <a:lnTo>
                  <a:pt x="1590" y="1375"/>
                </a:lnTo>
                <a:lnTo>
                  <a:pt x="1590" y="1375"/>
                </a:lnTo>
                <a:lnTo>
                  <a:pt x="1590" y="1375"/>
                </a:lnTo>
                <a:lnTo>
                  <a:pt x="1590" y="1375"/>
                </a:lnTo>
                <a:lnTo>
                  <a:pt x="1590" y="1375"/>
                </a:lnTo>
                <a:lnTo>
                  <a:pt x="1590" y="1370"/>
                </a:lnTo>
                <a:lnTo>
                  <a:pt x="1586" y="1370"/>
                </a:lnTo>
                <a:lnTo>
                  <a:pt x="1590" y="1370"/>
                </a:lnTo>
                <a:lnTo>
                  <a:pt x="1595" y="1370"/>
                </a:lnTo>
                <a:lnTo>
                  <a:pt x="1599" y="1370"/>
                </a:lnTo>
                <a:lnTo>
                  <a:pt x="1604" y="1370"/>
                </a:lnTo>
                <a:lnTo>
                  <a:pt x="1604" y="1370"/>
                </a:lnTo>
                <a:lnTo>
                  <a:pt x="1604" y="1365"/>
                </a:lnTo>
                <a:lnTo>
                  <a:pt x="1599" y="1370"/>
                </a:lnTo>
                <a:lnTo>
                  <a:pt x="1590" y="1365"/>
                </a:lnTo>
                <a:lnTo>
                  <a:pt x="1586" y="1365"/>
                </a:lnTo>
                <a:lnTo>
                  <a:pt x="1586" y="1365"/>
                </a:lnTo>
                <a:lnTo>
                  <a:pt x="1581" y="1365"/>
                </a:lnTo>
                <a:lnTo>
                  <a:pt x="1577" y="1370"/>
                </a:lnTo>
                <a:lnTo>
                  <a:pt x="1572" y="1370"/>
                </a:lnTo>
                <a:lnTo>
                  <a:pt x="1563" y="1370"/>
                </a:lnTo>
                <a:lnTo>
                  <a:pt x="1563" y="1370"/>
                </a:lnTo>
                <a:lnTo>
                  <a:pt x="1563" y="1370"/>
                </a:lnTo>
                <a:lnTo>
                  <a:pt x="1568" y="1370"/>
                </a:lnTo>
                <a:lnTo>
                  <a:pt x="1572" y="1370"/>
                </a:lnTo>
                <a:lnTo>
                  <a:pt x="1572" y="1370"/>
                </a:lnTo>
                <a:lnTo>
                  <a:pt x="1572" y="1370"/>
                </a:lnTo>
                <a:lnTo>
                  <a:pt x="1572" y="1375"/>
                </a:lnTo>
                <a:lnTo>
                  <a:pt x="1563" y="1375"/>
                </a:lnTo>
                <a:lnTo>
                  <a:pt x="1554" y="1379"/>
                </a:lnTo>
                <a:lnTo>
                  <a:pt x="1550" y="1379"/>
                </a:lnTo>
                <a:lnTo>
                  <a:pt x="1550" y="1379"/>
                </a:lnTo>
                <a:lnTo>
                  <a:pt x="1550" y="1379"/>
                </a:lnTo>
                <a:lnTo>
                  <a:pt x="1545" y="1379"/>
                </a:lnTo>
                <a:lnTo>
                  <a:pt x="1541" y="1379"/>
                </a:lnTo>
                <a:lnTo>
                  <a:pt x="1541" y="1375"/>
                </a:lnTo>
                <a:lnTo>
                  <a:pt x="1536" y="1375"/>
                </a:lnTo>
                <a:lnTo>
                  <a:pt x="1532" y="1370"/>
                </a:lnTo>
                <a:lnTo>
                  <a:pt x="1532" y="1370"/>
                </a:lnTo>
                <a:lnTo>
                  <a:pt x="1532" y="1370"/>
                </a:lnTo>
                <a:lnTo>
                  <a:pt x="1532" y="1370"/>
                </a:lnTo>
                <a:lnTo>
                  <a:pt x="1518" y="1370"/>
                </a:lnTo>
                <a:lnTo>
                  <a:pt x="1513" y="1370"/>
                </a:lnTo>
                <a:lnTo>
                  <a:pt x="1504" y="1370"/>
                </a:lnTo>
                <a:lnTo>
                  <a:pt x="1500" y="1370"/>
                </a:lnTo>
                <a:lnTo>
                  <a:pt x="1495" y="1370"/>
                </a:lnTo>
                <a:lnTo>
                  <a:pt x="1495" y="1370"/>
                </a:lnTo>
                <a:lnTo>
                  <a:pt x="1495" y="1365"/>
                </a:lnTo>
                <a:lnTo>
                  <a:pt x="1495" y="1365"/>
                </a:lnTo>
                <a:lnTo>
                  <a:pt x="1495" y="1361"/>
                </a:lnTo>
                <a:lnTo>
                  <a:pt x="1495" y="1361"/>
                </a:lnTo>
                <a:lnTo>
                  <a:pt x="1495" y="1361"/>
                </a:lnTo>
                <a:lnTo>
                  <a:pt x="1495" y="1356"/>
                </a:lnTo>
                <a:lnTo>
                  <a:pt x="1491" y="1356"/>
                </a:lnTo>
                <a:lnTo>
                  <a:pt x="1486" y="1352"/>
                </a:lnTo>
                <a:lnTo>
                  <a:pt x="1482" y="1352"/>
                </a:lnTo>
                <a:lnTo>
                  <a:pt x="1482" y="1352"/>
                </a:lnTo>
                <a:lnTo>
                  <a:pt x="1473" y="1352"/>
                </a:lnTo>
                <a:lnTo>
                  <a:pt x="1473" y="1352"/>
                </a:lnTo>
                <a:lnTo>
                  <a:pt x="1473" y="1352"/>
                </a:lnTo>
                <a:lnTo>
                  <a:pt x="1473" y="1347"/>
                </a:lnTo>
                <a:lnTo>
                  <a:pt x="1473" y="1347"/>
                </a:lnTo>
                <a:lnTo>
                  <a:pt x="1473" y="1343"/>
                </a:lnTo>
                <a:lnTo>
                  <a:pt x="1473" y="1343"/>
                </a:lnTo>
                <a:lnTo>
                  <a:pt x="1468" y="1338"/>
                </a:lnTo>
                <a:lnTo>
                  <a:pt x="1468" y="1338"/>
                </a:lnTo>
                <a:lnTo>
                  <a:pt x="1468" y="1338"/>
                </a:lnTo>
                <a:lnTo>
                  <a:pt x="1464" y="1338"/>
                </a:lnTo>
                <a:lnTo>
                  <a:pt x="1464" y="1338"/>
                </a:lnTo>
                <a:lnTo>
                  <a:pt x="1464" y="1343"/>
                </a:lnTo>
                <a:lnTo>
                  <a:pt x="1464" y="1343"/>
                </a:lnTo>
                <a:lnTo>
                  <a:pt x="1464" y="1347"/>
                </a:lnTo>
                <a:lnTo>
                  <a:pt x="1464" y="1347"/>
                </a:lnTo>
                <a:lnTo>
                  <a:pt x="1464" y="1347"/>
                </a:lnTo>
                <a:lnTo>
                  <a:pt x="1468" y="1347"/>
                </a:lnTo>
                <a:lnTo>
                  <a:pt x="1468" y="1347"/>
                </a:lnTo>
                <a:lnTo>
                  <a:pt x="1473" y="1352"/>
                </a:lnTo>
                <a:lnTo>
                  <a:pt x="1468" y="1352"/>
                </a:lnTo>
                <a:lnTo>
                  <a:pt x="1468" y="1352"/>
                </a:lnTo>
                <a:lnTo>
                  <a:pt x="1464" y="1352"/>
                </a:lnTo>
                <a:lnTo>
                  <a:pt x="1464" y="1352"/>
                </a:lnTo>
                <a:lnTo>
                  <a:pt x="1464" y="1352"/>
                </a:lnTo>
                <a:lnTo>
                  <a:pt x="1464" y="1352"/>
                </a:lnTo>
                <a:lnTo>
                  <a:pt x="1455" y="1356"/>
                </a:lnTo>
                <a:lnTo>
                  <a:pt x="1450" y="1356"/>
                </a:lnTo>
                <a:lnTo>
                  <a:pt x="1446" y="1361"/>
                </a:lnTo>
                <a:lnTo>
                  <a:pt x="1441" y="1361"/>
                </a:lnTo>
                <a:lnTo>
                  <a:pt x="1441" y="1365"/>
                </a:lnTo>
                <a:lnTo>
                  <a:pt x="1437" y="1365"/>
                </a:lnTo>
                <a:lnTo>
                  <a:pt x="1437" y="1365"/>
                </a:lnTo>
                <a:lnTo>
                  <a:pt x="1437" y="1370"/>
                </a:lnTo>
                <a:lnTo>
                  <a:pt x="1441" y="1370"/>
                </a:lnTo>
                <a:lnTo>
                  <a:pt x="1441" y="1375"/>
                </a:lnTo>
                <a:lnTo>
                  <a:pt x="1441" y="1379"/>
                </a:lnTo>
                <a:lnTo>
                  <a:pt x="1441" y="1379"/>
                </a:lnTo>
                <a:lnTo>
                  <a:pt x="1446" y="1384"/>
                </a:lnTo>
                <a:lnTo>
                  <a:pt x="1446" y="1384"/>
                </a:lnTo>
                <a:lnTo>
                  <a:pt x="1446" y="1388"/>
                </a:lnTo>
                <a:lnTo>
                  <a:pt x="1446" y="1393"/>
                </a:lnTo>
                <a:lnTo>
                  <a:pt x="1441" y="1397"/>
                </a:lnTo>
                <a:lnTo>
                  <a:pt x="1441" y="1397"/>
                </a:lnTo>
                <a:lnTo>
                  <a:pt x="1441" y="1397"/>
                </a:lnTo>
                <a:lnTo>
                  <a:pt x="1437" y="1397"/>
                </a:lnTo>
                <a:lnTo>
                  <a:pt x="1432" y="1397"/>
                </a:lnTo>
                <a:lnTo>
                  <a:pt x="1432" y="1397"/>
                </a:lnTo>
                <a:lnTo>
                  <a:pt x="1432" y="1397"/>
                </a:lnTo>
                <a:lnTo>
                  <a:pt x="1432" y="1393"/>
                </a:lnTo>
                <a:lnTo>
                  <a:pt x="1432" y="1393"/>
                </a:lnTo>
                <a:lnTo>
                  <a:pt x="1432" y="1393"/>
                </a:lnTo>
                <a:lnTo>
                  <a:pt x="1432" y="1393"/>
                </a:lnTo>
                <a:lnTo>
                  <a:pt x="1428" y="1388"/>
                </a:lnTo>
                <a:lnTo>
                  <a:pt x="1428" y="1388"/>
                </a:lnTo>
                <a:lnTo>
                  <a:pt x="1428" y="1384"/>
                </a:lnTo>
                <a:lnTo>
                  <a:pt x="1432" y="1379"/>
                </a:lnTo>
                <a:lnTo>
                  <a:pt x="1432" y="1375"/>
                </a:lnTo>
                <a:lnTo>
                  <a:pt x="1432" y="1375"/>
                </a:lnTo>
                <a:lnTo>
                  <a:pt x="1437" y="1370"/>
                </a:lnTo>
                <a:lnTo>
                  <a:pt x="1437" y="1365"/>
                </a:lnTo>
                <a:lnTo>
                  <a:pt x="1437" y="1365"/>
                </a:lnTo>
                <a:lnTo>
                  <a:pt x="1437" y="1365"/>
                </a:lnTo>
                <a:lnTo>
                  <a:pt x="1437" y="1361"/>
                </a:lnTo>
                <a:lnTo>
                  <a:pt x="1437" y="1361"/>
                </a:lnTo>
                <a:lnTo>
                  <a:pt x="1437" y="1361"/>
                </a:lnTo>
                <a:lnTo>
                  <a:pt x="1437" y="1356"/>
                </a:lnTo>
                <a:lnTo>
                  <a:pt x="1432" y="1356"/>
                </a:lnTo>
                <a:lnTo>
                  <a:pt x="1432" y="1352"/>
                </a:lnTo>
                <a:lnTo>
                  <a:pt x="1432" y="1352"/>
                </a:lnTo>
                <a:lnTo>
                  <a:pt x="1432" y="1347"/>
                </a:lnTo>
                <a:lnTo>
                  <a:pt x="1432" y="1347"/>
                </a:lnTo>
                <a:lnTo>
                  <a:pt x="1437" y="1347"/>
                </a:lnTo>
                <a:lnTo>
                  <a:pt x="1441" y="1347"/>
                </a:lnTo>
                <a:lnTo>
                  <a:pt x="1441" y="1347"/>
                </a:lnTo>
                <a:lnTo>
                  <a:pt x="1446" y="1343"/>
                </a:lnTo>
                <a:lnTo>
                  <a:pt x="1446" y="1343"/>
                </a:lnTo>
                <a:lnTo>
                  <a:pt x="1446" y="1343"/>
                </a:lnTo>
                <a:lnTo>
                  <a:pt x="1450" y="1338"/>
                </a:lnTo>
                <a:lnTo>
                  <a:pt x="1450" y="1338"/>
                </a:lnTo>
                <a:lnTo>
                  <a:pt x="1446" y="1334"/>
                </a:lnTo>
                <a:lnTo>
                  <a:pt x="1441" y="1334"/>
                </a:lnTo>
                <a:lnTo>
                  <a:pt x="1441" y="1334"/>
                </a:lnTo>
                <a:lnTo>
                  <a:pt x="1441" y="1334"/>
                </a:lnTo>
                <a:lnTo>
                  <a:pt x="1437" y="1334"/>
                </a:lnTo>
                <a:lnTo>
                  <a:pt x="1437" y="1334"/>
                </a:lnTo>
                <a:lnTo>
                  <a:pt x="1432" y="1334"/>
                </a:lnTo>
                <a:lnTo>
                  <a:pt x="1432" y="1334"/>
                </a:lnTo>
                <a:lnTo>
                  <a:pt x="1432" y="1338"/>
                </a:lnTo>
                <a:lnTo>
                  <a:pt x="1432" y="1338"/>
                </a:lnTo>
                <a:lnTo>
                  <a:pt x="1428" y="1343"/>
                </a:lnTo>
                <a:lnTo>
                  <a:pt x="1423" y="1343"/>
                </a:lnTo>
                <a:lnTo>
                  <a:pt x="1419" y="1347"/>
                </a:lnTo>
                <a:lnTo>
                  <a:pt x="1410" y="1352"/>
                </a:lnTo>
                <a:lnTo>
                  <a:pt x="1400" y="1356"/>
                </a:lnTo>
                <a:lnTo>
                  <a:pt x="1400" y="1352"/>
                </a:lnTo>
                <a:lnTo>
                  <a:pt x="1400" y="1352"/>
                </a:lnTo>
                <a:lnTo>
                  <a:pt x="1396" y="1352"/>
                </a:lnTo>
                <a:lnTo>
                  <a:pt x="1396" y="1352"/>
                </a:lnTo>
                <a:lnTo>
                  <a:pt x="1391" y="1356"/>
                </a:lnTo>
                <a:lnTo>
                  <a:pt x="1391" y="1356"/>
                </a:lnTo>
                <a:lnTo>
                  <a:pt x="1391" y="1361"/>
                </a:lnTo>
                <a:lnTo>
                  <a:pt x="1391" y="1361"/>
                </a:lnTo>
                <a:lnTo>
                  <a:pt x="1387" y="1365"/>
                </a:lnTo>
                <a:lnTo>
                  <a:pt x="1387" y="1365"/>
                </a:lnTo>
                <a:lnTo>
                  <a:pt x="1387" y="1361"/>
                </a:lnTo>
                <a:lnTo>
                  <a:pt x="1387" y="1361"/>
                </a:lnTo>
                <a:lnTo>
                  <a:pt x="1387" y="1361"/>
                </a:lnTo>
                <a:lnTo>
                  <a:pt x="1391" y="1361"/>
                </a:lnTo>
                <a:lnTo>
                  <a:pt x="1391" y="1361"/>
                </a:lnTo>
                <a:lnTo>
                  <a:pt x="1387" y="1361"/>
                </a:lnTo>
                <a:lnTo>
                  <a:pt x="1382" y="1356"/>
                </a:lnTo>
                <a:lnTo>
                  <a:pt x="1382" y="1356"/>
                </a:lnTo>
                <a:lnTo>
                  <a:pt x="1378" y="1361"/>
                </a:lnTo>
                <a:lnTo>
                  <a:pt x="1373" y="1365"/>
                </a:lnTo>
                <a:lnTo>
                  <a:pt x="1373" y="1365"/>
                </a:lnTo>
                <a:lnTo>
                  <a:pt x="1369" y="1365"/>
                </a:lnTo>
                <a:lnTo>
                  <a:pt x="1369" y="1370"/>
                </a:lnTo>
                <a:lnTo>
                  <a:pt x="1369" y="1375"/>
                </a:lnTo>
                <a:lnTo>
                  <a:pt x="1364" y="1375"/>
                </a:lnTo>
                <a:lnTo>
                  <a:pt x="1364" y="1375"/>
                </a:lnTo>
                <a:lnTo>
                  <a:pt x="1364" y="1375"/>
                </a:lnTo>
                <a:lnTo>
                  <a:pt x="1369" y="1375"/>
                </a:lnTo>
                <a:lnTo>
                  <a:pt x="1369" y="1375"/>
                </a:lnTo>
                <a:lnTo>
                  <a:pt x="1369" y="1375"/>
                </a:lnTo>
                <a:lnTo>
                  <a:pt x="1364" y="1379"/>
                </a:lnTo>
                <a:lnTo>
                  <a:pt x="1364" y="1384"/>
                </a:lnTo>
                <a:lnTo>
                  <a:pt x="1364" y="1384"/>
                </a:lnTo>
                <a:lnTo>
                  <a:pt x="1364" y="1384"/>
                </a:lnTo>
                <a:lnTo>
                  <a:pt x="1364" y="1388"/>
                </a:lnTo>
                <a:lnTo>
                  <a:pt x="1364" y="1388"/>
                </a:lnTo>
                <a:lnTo>
                  <a:pt x="1364" y="1388"/>
                </a:lnTo>
                <a:lnTo>
                  <a:pt x="1360" y="1388"/>
                </a:lnTo>
                <a:lnTo>
                  <a:pt x="1360" y="1393"/>
                </a:lnTo>
                <a:lnTo>
                  <a:pt x="1355" y="1393"/>
                </a:lnTo>
                <a:lnTo>
                  <a:pt x="1351" y="1397"/>
                </a:lnTo>
                <a:lnTo>
                  <a:pt x="1346" y="1406"/>
                </a:lnTo>
                <a:lnTo>
                  <a:pt x="1342" y="1406"/>
                </a:lnTo>
                <a:lnTo>
                  <a:pt x="1342" y="1406"/>
                </a:lnTo>
                <a:lnTo>
                  <a:pt x="1342" y="1406"/>
                </a:lnTo>
                <a:lnTo>
                  <a:pt x="1342" y="1406"/>
                </a:lnTo>
                <a:lnTo>
                  <a:pt x="1342" y="1411"/>
                </a:lnTo>
                <a:lnTo>
                  <a:pt x="1342" y="1411"/>
                </a:lnTo>
                <a:lnTo>
                  <a:pt x="1342" y="1420"/>
                </a:lnTo>
                <a:lnTo>
                  <a:pt x="1342" y="1420"/>
                </a:lnTo>
                <a:lnTo>
                  <a:pt x="1342" y="1420"/>
                </a:lnTo>
                <a:lnTo>
                  <a:pt x="1342" y="1420"/>
                </a:lnTo>
                <a:lnTo>
                  <a:pt x="1342" y="1420"/>
                </a:lnTo>
                <a:lnTo>
                  <a:pt x="1342" y="1415"/>
                </a:lnTo>
                <a:lnTo>
                  <a:pt x="1342" y="1415"/>
                </a:lnTo>
                <a:lnTo>
                  <a:pt x="1342" y="1415"/>
                </a:lnTo>
                <a:lnTo>
                  <a:pt x="1342" y="1415"/>
                </a:lnTo>
                <a:lnTo>
                  <a:pt x="1342" y="1415"/>
                </a:lnTo>
                <a:lnTo>
                  <a:pt x="1337" y="1415"/>
                </a:lnTo>
                <a:lnTo>
                  <a:pt x="1337" y="1411"/>
                </a:lnTo>
                <a:lnTo>
                  <a:pt x="1333" y="1406"/>
                </a:lnTo>
                <a:lnTo>
                  <a:pt x="1333" y="1406"/>
                </a:lnTo>
                <a:lnTo>
                  <a:pt x="1333" y="1406"/>
                </a:lnTo>
                <a:lnTo>
                  <a:pt x="1328" y="1402"/>
                </a:lnTo>
                <a:lnTo>
                  <a:pt x="1324" y="1397"/>
                </a:lnTo>
                <a:lnTo>
                  <a:pt x="1324" y="1393"/>
                </a:lnTo>
                <a:lnTo>
                  <a:pt x="1315" y="1388"/>
                </a:lnTo>
                <a:lnTo>
                  <a:pt x="1310" y="1388"/>
                </a:lnTo>
                <a:lnTo>
                  <a:pt x="1306" y="1388"/>
                </a:lnTo>
                <a:lnTo>
                  <a:pt x="1306" y="1388"/>
                </a:lnTo>
                <a:lnTo>
                  <a:pt x="1306" y="1388"/>
                </a:lnTo>
                <a:lnTo>
                  <a:pt x="1306" y="1388"/>
                </a:lnTo>
                <a:lnTo>
                  <a:pt x="1301" y="1388"/>
                </a:lnTo>
                <a:lnTo>
                  <a:pt x="1301" y="1388"/>
                </a:lnTo>
                <a:lnTo>
                  <a:pt x="1297" y="1384"/>
                </a:lnTo>
                <a:lnTo>
                  <a:pt x="1297" y="1388"/>
                </a:lnTo>
                <a:lnTo>
                  <a:pt x="1292" y="1388"/>
                </a:lnTo>
                <a:lnTo>
                  <a:pt x="1292" y="1388"/>
                </a:lnTo>
                <a:lnTo>
                  <a:pt x="1292" y="1393"/>
                </a:lnTo>
                <a:lnTo>
                  <a:pt x="1288" y="1393"/>
                </a:lnTo>
                <a:lnTo>
                  <a:pt x="1288" y="1393"/>
                </a:lnTo>
                <a:lnTo>
                  <a:pt x="1279" y="1397"/>
                </a:lnTo>
                <a:lnTo>
                  <a:pt x="1279" y="1397"/>
                </a:lnTo>
                <a:lnTo>
                  <a:pt x="1274" y="1402"/>
                </a:lnTo>
                <a:lnTo>
                  <a:pt x="1269" y="1402"/>
                </a:lnTo>
                <a:lnTo>
                  <a:pt x="1265" y="1402"/>
                </a:lnTo>
                <a:lnTo>
                  <a:pt x="1265" y="1402"/>
                </a:lnTo>
                <a:lnTo>
                  <a:pt x="1260" y="1402"/>
                </a:lnTo>
                <a:lnTo>
                  <a:pt x="1260" y="1397"/>
                </a:lnTo>
                <a:lnTo>
                  <a:pt x="1256" y="1397"/>
                </a:lnTo>
                <a:lnTo>
                  <a:pt x="1256" y="1393"/>
                </a:lnTo>
                <a:lnTo>
                  <a:pt x="1256" y="1393"/>
                </a:lnTo>
                <a:lnTo>
                  <a:pt x="1256" y="1397"/>
                </a:lnTo>
                <a:lnTo>
                  <a:pt x="1256" y="1397"/>
                </a:lnTo>
                <a:lnTo>
                  <a:pt x="1256" y="1397"/>
                </a:lnTo>
                <a:lnTo>
                  <a:pt x="1256" y="1397"/>
                </a:lnTo>
                <a:lnTo>
                  <a:pt x="1256" y="1397"/>
                </a:lnTo>
                <a:lnTo>
                  <a:pt x="1251" y="1397"/>
                </a:lnTo>
                <a:lnTo>
                  <a:pt x="1251" y="1397"/>
                </a:lnTo>
                <a:lnTo>
                  <a:pt x="1251" y="1397"/>
                </a:lnTo>
                <a:lnTo>
                  <a:pt x="1251" y="1393"/>
                </a:lnTo>
                <a:lnTo>
                  <a:pt x="1251" y="1393"/>
                </a:lnTo>
                <a:lnTo>
                  <a:pt x="1251" y="1393"/>
                </a:lnTo>
                <a:lnTo>
                  <a:pt x="1251" y="1393"/>
                </a:lnTo>
                <a:lnTo>
                  <a:pt x="1247" y="1393"/>
                </a:lnTo>
                <a:lnTo>
                  <a:pt x="1247" y="1393"/>
                </a:lnTo>
                <a:lnTo>
                  <a:pt x="1247" y="1388"/>
                </a:lnTo>
                <a:lnTo>
                  <a:pt x="1247" y="1388"/>
                </a:lnTo>
                <a:lnTo>
                  <a:pt x="1247" y="1388"/>
                </a:lnTo>
                <a:lnTo>
                  <a:pt x="1247" y="1388"/>
                </a:lnTo>
                <a:lnTo>
                  <a:pt x="1247" y="1384"/>
                </a:lnTo>
                <a:lnTo>
                  <a:pt x="1242" y="1384"/>
                </a:lnTo>
                <a:lnTo>
                  <a:pt x="1242" y="1384"/>
                </a:lnTo>
                <a:lnTo>
                  <a:pt x="1242" y="1384"/>
                </a:lnTo>
                <a:lnTo>
                  <a:pt x="1238" y="1384"/>
                </a:lnTo>
                <a:lnTo>
                  <a:pt x="1238" y="1379"/>
                </a:lnTo>
                <a:lnTo>
                  <a:pt x="1238" y="1375"/>
                </a:lnTo>
                <a:lnTo>
                  <a:pt x="1233" y="1370"/>
                </a:lnTo>
                <a:lnTo>
                  <a:pt x="1233" y="1365"/>
                </a:lnTo>
                <a:lnTo>
                  <a:pt x="1229" y="1361"/>
                </a:lnTo>
                <a:lnTo>
                  <a:pt x="1229" y="1361"/>
                </a:lnTo>
                <a:lnTo>
                  <a:pt x="1229" y="1361"/>
                </a:lnTo>
                <a:lnTo>
                  <a:pt x="1229" y="1356"/>
                </a:lnTo>
                <a:lnTo>
                  <a:pt x="1229" y="1356"/>
                </a:lnTo>
                <a:lnTo>
                  <a:pt x="1229" y="1356"/>
                </a:lnTo>
                <a:lnTo>
                  <a:pt x="1224" y="1356"/>
                </a:lnTo>
                <a:lnTo>
                  <a:pt x="1224" y="1352"/>
                </a:lnTo>
                <a:lnTo>
                  <a:pt x="1224" y="1352"/>
                </a:lnTo>
                <a:lnTo>
                  <a:pt x="1229" y="1347"/>
                </a:lnTo>
                <a:lnTo>
                  <a:pt x="1229" y="1347"/>
                </a:lnTo>
                <a:lnTo>
                  <a:pt x="1229" y="1347"/>
                </a:lnTo>
                <a:lnTo>
                  <a:pt x="1229" y="1343"/>
                </a:lnTo>
                <a:lnTo>
                  <a:pt x="1229" y="1343"/>
                </a:lnTo>
                <a:lnTo>
                  <a:pt x="1229" y="1338"/>
                </a:lnTo>
                <a:lnTo>
                  <a:pt x="1229" y="1338"/>
                </a:lnTo>
                <a:lnTo>
                  <a:pt x="1229" y="1338"/>
                </a:lnTo>
                <a:lnTo>
                  <a:pt x="1229" y="1338"/>
                </a:lnTo>
                <a:lnTo>
                  <a:pt x="1229" y="1338"/>
                </a:lnTo>
                <a:lnTo>
                  <a:pt x="1229" y="1338"/>
                </a:lnTo>
                <a:lnTo>
                  <a:pt x="1229" y="1338"/>
                </a:lnTo>
                <a:lnTo>
                  <a:pt x="1229" y="1334"/>
                </a:lnTo>
                <a:lnTo>
                  <a:pt x="1229" y="1334"/>
                </a:lnTo>
                <a:lnTo>
                  <a:pt x="1229" y="1338"/>
                </a:lnTo>
                <a:lnTo>
                  <a:pt x="1233" y="1338"/>
                </a:lnTo>
                <a:lnTo>
                  <a:pt x="1233" y="1334"/>
                </a:lnTo>
                <a:lnTo>
                  <a:pt x="1233" y="1329"/>
                </a:lnTo>
                <a:lnTo>
                  <a:pt x="1233" y="1329"/>
                </a:lnTo>
                <a:lnTo>
                  <a:pt x="1233" y="1329"/>
                </a:lnTo>
                <a:lnTo>
                  <a:pt x="1233" y="1329"/>
                </a:lnTo>
                <a:lnTo>
                  <a:pt x="1233" y="1325"/>
                </a:lnTo>
                <a:lnTo>
                  <a:pt x="1233" y="1325"/>
                </a:lnTo>
                <a:lnTo>
                  <a:pt x="1233" y="1325"/>
                </a:lnTo>
                <a:lnTo>
                  <a:pt x="1233" y="1325"/>
                </a:lnTo>
                <a:lnTo>
                  <a:pt x="1233" y="1325"/>
                </a:lnTo>
                <a:lnTo>
                  <a:pt x="1233" y="1325"/>
                </a:lnTo>
                <a:lnTo>
                  <a:pt x="1233" y="1325"/>
                </a:lnTo>
                <a:lnTo>
                  <a:pt x="1233" y="1329"/>
                </a:lnTo>
                <a:lnTo>
                  <a:pt x="1233" y="1329"/>
                </a:lnTo>
                <a:lnTo>
                  <a:pt x="1233" y="1329"/>
                </a:lnTo>
                <a:lnTo>
                  <a:pt x="1233" y="1329"/>
                </a:lnTo>
                <a:lnTo>
                  <a:pt x="1233" y="1325"/>
                </a:lnTo>
                <a:lnTo>
                  <a:pt x="1233" y="1325"/>
                </a:lnTo>
                <a:lnTo>
                  <a:pt x="1238" y="1320"/>
                </a:lnTo>
                <a:lnTo>
                  <a:pt x="1238" y="1311"/>
                </a:lnTo>
                <a:lnTo>
                  <a:pt x="1238" y="1302"/>
                </a:lnTo>
                <a:lnTo>
                  <a:pt x="1242" y="1298"/>
                </a:lnTo>
                <a:lnTo>
                  <a:pt x="1242" y="1298"/>
                </a:lnTo>
                <a:lnTo>
                  <a:pt x="1242" y="1293"/>
                </a:lnTo>
                <a:lnTo>
                  <a:pt x="1247" y="1293"/>
                </a:lnTo>
                <a:lnTo>
                  <a:pt x="1247" y="1289"/>
                </a:lnTo>
                <a:lnTo>
                  <a:pt x="1247" y="1284"/>
                </a:lnTo>
                <a:lnTo>
                  <a:pt x="1247" y="1284"/>
                </a:lnTo>
                <a:lnTo>
                  <a:pt x="1247" y="1284"/>
                </a:lnTo>
                <a:lnTo>
                  <a:pt x="1242" y="1280"/>
                </a:lnTo>
                <a:lnTo>
                  <a:pt x="1247" y="1280"/>
                </a:lnTo>
                <a:lnTo>
                  <a:pt x="1247" y="1280"/>
                </a:lnTo>
                <a:lnTo>
                  <a:pt x="1247" y="1280"/>
                </a:lnTo>
                <a:lnTo>
                  <a:pt x="1247" y="1280"/>
                </a:lnTo>
                <a:lnTo>
                  <a:pt x="1247" y="1280"/>
                </a:lnTo>
                <a:lnTo>
                  <a:pt x="1247" y="1280"/>
                </a:lnTo>
                <a:lnTo>
                  <a:pt x="1247" y="1280"/>
                </a:lnTo>
                <a:lnTo>
                  <a:pt x="1251" y="1280"/>
                </a:lnTo>
                <a:lnTo>
                  <a:pt x="1247" y="1275"/>
                </a:lnTo>
                <a:lnTo>
                  <a:pt x="1247" y="1275"/>
                </a:lnTo>
                <a:lnTo>
                  <a:pt x="1247" y="1275"/>
                </a:lnTo>
                <a:lnTo>
                  <a:pt x="1242" y="1271"/>
                </a:lnTo>
                <a:lnTo>
                  <a:pt x="1242" y="1271"/>
                </a:lnTo>
                <a:lnTo>
                  <a:pt x="1242" y="1271"/>
                </a:lnTo>
                <a:lnTo>
                  <a:pt x="1242" y="1275"/>
                </a:lnTo>
                <a:lnTo>
                  <a:pt x="1242" y="1275"/>
                </a:lnTo>
                <a:lnTo>
                  <a:pt x="1242" y="1271"/>
                </a:lnTo>
                <a:lnTo>
                  <a:pt x="1242" y="1271"/>
                </a:lnTo>
                <a:lnTo>
                  <a:pt x="1242" y="1275"/>
                </a:lnTo>
                <a:lnTo>
                  <a:pt x="1238" y="1275"/>
                </a:lnTo>
                <a:lnTo>
                  <a:pt x="1238" y="1271"/>
                </a:lnTo>
                <a:lnTo>
                  <a:pt x="1238" y="1271"/>
                </a:lnTo>
                <a:lnTo>
                  <a:pt x="1238" y="1271"/>
                </a:lnTo>
                <a:lnTo>
                  <a:pt x="1238" y="1271"/>
                </a:lnTo>
                <a:lnTo>
                  <a:pt x="1233" y="1271"/>
                </a:lnTo>
                <a:lnTo>
                  <a:pt x="1233" y="1271"/>
                </a:lnTo>
                <a:lnTo>
                  <a:pt x="1233" y="1271"/>
                </a:lnTo>
                <a:lnTo>
                  <a:pt x="1233" y="1266"/>
                </a:lnTo>
                <a:lnTo>
                  <a:pt x="1233" y="1266"/>
                </a:lnTo>
                <a:lnTo>
                  <a:pt x="1238" y="1266"/>
                </a:lnTo>
                <a:lnTo>
                  <a:pt x="1242" y="1271"/>
                </a:lnTo>
                <a:lnTo>
                  <a:pt x="1242" y="1271"/>
                </a:lnTo>
                <a:lnTo>
                  <a:pt x="1233" y="1261"/>
                </a:lnTo>
                <a:lnTo>
                  <a:pt x="1229" y="1261"/>
                </a:lnTo>
                <a:lnTo>
                  <a:pt x="1229" y="1261"/>
                </a:lnTo>
                <a:lnTo>
                  <a:pt x="1229" y="1261"/>
                </a:lnTo>
                <a:lnTo>
                  <a:pt x="1229" y="1261"/>
                </a:lnTo>
                <a:lnTo>
                  <a:pt x="1229" y="1261"/>
                </a:lnTo>
                <a:lnTo>
                  <a:pt x="1229" y="1261"/>
                </a:lnTo>
                <a:lnTo>
                  <a:pt x="1229" y="1261"/>
                </a:lnTo>
                <a:lnTo>
                  <a:pt x="1220" y="1257"/>
                </a:lnTo>
                <a:lnTo>
                  <a:pt x="1220" y="1257"/>
                </a:lnTo>
                <a:lnTo>
                  <a:pt x="1220" y="1257"/>
                </a:lnTo>
                <a:lnTo>
                  <a:pt x="1211" y="1257"/>
                </a:lnTo>
                <a:lnTo>
                  <a:pt x="1206" y="1257"/>
                </a:lnTo>
                <a:lnTo>
                  <a:pt x="1206" y="1257"/>
                </a:lnTo>
                <a:lnTo>
                  <a:pt x="1206" y="1257"/>
                </a:lnTo>
                <a:lnTo>
                  <a:pt x="1206" y="1257"/>
                </a:lnTo>
                <a:lnTo>
                  <a:pt x="1202" y="1257"/>
                </a:lnTo>
                <a:lnTo>
                  <a:pt x="1202" y="1257"/>
                </a:lnTo>
                <a:lnTo>
                  <a:pt x="1197" y="1261"/>
                </a:lnTo>
                <a:lnTo>
                  <a:pt x="1197" y="1261"/>
                </a:lnTo>
                <a:lnTo>
                  <a:pt x="1188" y="1261"/>
                </a:lnTo>
                <a:lnTo>
                  <a:pt x="1188" y="1261"/>
                </a:lnTo>
                <a:lnTo>
                  <a:pt x="1184" y="1261"/>
                </a:lnTo>
                <a:lnTo>
                  <a:pt x="1179" y="1261"/>
                </a:lnTo>
                <a:lnTo>
                  <a:pt x="1179" y="1261"/>
                </a:lnTo>
                <a:lnTo>
                  <a:pt x="1179" y="1261"/>
                </a:lnTo>
                <a:lnTo>
                  <a:pt x="1175" y="1257"/>
                </a:lnTo>
                <a:lnTo>
                  <a:pt x="1175" y="1257"/>
                </a:lnTo>
                <a:lnTo>
                  <a:pt x="1170" y="1257"/>
                </a:lnTo>
                <a:lnTo>
                  <a:pt x="1170" y="1257"/>
                </a:lnTo>
                <a:lnTo>
                  <a:pt x="1170" y="1261"/>
                </a:lnTo>
                <a:lnTo>
                  <a:pt x="1170" y="1261"/>
                </a:lnTo>
                <a:lnTo>
                  <a:pt x="1166" y="1261"/>
                </a:lnTo>
                <a:lnTo>
                  <a:pt x="1166" y="1261"/>
                </a:lnTo>
                <a:lnTo>
                  <a:pt x="1161" y="1257"/>
                </a:lnTo>
                <a:lnTo>
                  <a:pt x="1161" y="1257"/>
                </a:lnTo>
                <a:lnTo>
                  <a:pt x="1161" y="1257"/>
                </a:lnTo>
                <a:lnTo>
                  <a:pt x="1161" y="1257"/>
                </a:lnTo>
                <a:lnTo>
                  <a:pt x="1157" y="1261"/>
                </a:lnTo>
                <a:lnTo>
                  <a:pt x="1157" y="1261"/>
                </a:lnTo>
                <a:lnTo>
                  <a:pt x="1157" y="1257"/>
                </a:lnTo>
                <a:lnTo>
                  <a:pt x="1157" y="1257"/>
                </a:lnTo>
                <a:lnTo>
                  <a:pt x="1152" y="1257"/>
                </a:lnTo>
                <a:lnTo>
                  <a:pt x="1152" y="1257"/>
                </a:lnTo>
                <a:lnTo>
                  <a:pt x="1157" y="1257"/>
                </a:lnTo>
                <a:lnTo>
                  <a:pt x="1161" y="1252"/>
                </a:lnTo>
                <a:lnTo>
                  <a:pt x="1161" y="1248"/>
                </a:lnTo>
                <a:lnTo>
                  <a:pt x="1166" y="1248"/>
                </a:lnTo>
                <a:lnTo>
                  <a:pt x="1166" y="1248"/>
                </a:lnTo>
                <a:lnTo>
                  <a:pt x="1166" y="1243"/>
                </a:lnTo>
                <a:lnTo>
                  <a:pt x="1170" y="1234"/>
                </a:lnTo>
                <a:lnTo>
                  <a:pt x="1170" y="1230"/>
                </a:lnTo>
                <a:lnTo>
                  <a:pt x="1170" y="1230"/>
                </a:lnTo>
                <a:lnTo>
                  <a:pt x="1170" y="1230"/>
                </a:lnTo>
                <a:lnTo>
                  <a:pt x="1175" y="1225"/>
                </a:lnTo>
                <a:lnTo>
                  <a:pt x="1170" y="1225"/>
                </a:lnTo>
                <a:lnTo>
                  <a:pt x="1175" y="1221"/>
                </a:lnTo>
                <a:lnTo>
                  <a:pt x="1175" y="1221"/>
                </a:lnTo>
                <a:lnTo>
                  <a:pt x="1175" y="1212"/>
                </a:lnTo>
                <a:lnTo>
                  <a:pt x="1179" y="1212"/>
                </a:lnTo>
                <a:lnTo>
                  <a:pt x="1179" y="1207"/>
                </a:lnTo>
                <a:lnTo>
                  <a:pt x="1175" y="1207"/>
                </a:lnTo>
                <a:lnTo>
                  <a:pt x="1175" y="1207"/>
                </a:lnTo>
                <a:lnTo>
                  <a:pt x="1175" y="1207"/>
                </a:lnTo>
                <a:lnTo>
                  <a:pt x="1175" y="1207"/>
                </a:lnTo>
                <a:lnTo>
                  <a:pt x="1175" y="1207"/>
                </a:lnTo>
                <a:lnTo>
                  <a:pt x="1179" y="1203"/>
                </a:lnTo>
                <a:lnTo>
                  <a:pt x="1179" y="1203"/>
                </a:lnTo>
                <a:lnTo>
                  <a:pt x="1179" y="1203"/>
                </a:lnTo>
                <a:lnTo>
                  <a:pt x="1179" y="1198"/>
                </a:lnTo>
                <a:lnTo>
                  <a:pt x="1179" y="1198"/>
                </a:lnTo>
                <a:lnTo>
                  <a:pt x="1179" y="1203"/>
                </a:lnTo>
                <a:lnTo>
                  <a:pt x="1179" y="1207"/>
                </a:lnTo>
                <a:lnTo>
                  <a:pt x="1179" y="1207"/>
                </a:lnTo>
                <a:lnTo>
                  <a:pt x="1179" y="1207"/>
                </a:lnTo>
                <a:lnTo>
                  <a:pt x="1179" y="1212"/>
                </a:lnTo>
                <a:lnTo>
                  <a:pt x="1184" y="1212"/>
                </a:lnTo>
                <a:lnTo>
                  <a:pt x="1184" y="1207"/>
                </a:lnTo>
                <a:lnTo>
                  <a:pt x="1184" y="1207"/>
                </a:lnTo>
                <a:lnTo>
                  <a:pt x="1184" y="1203"/>
                </a:lnTo>
                <a:lnTo>
                  <a:pt x="1188" y="1198"/>
                </a:lnTo>
                <a:lnTo>
                  <a:pt x="1188" y="1194"/>
                </a:lnTo>
                <a:lnTo>
                  <a:pt x="1193" y="1189"/>
                </a:lnTo>
                <a:lnTo>
                  <a:pt x="1193" y="1189"/>
                </a:lnTo>
                <a:lnTo>
                  <a:pt x="1193" y="1189"/>
                </a:lnTo>
                <a:lnTo>
                  <a:pt x="1188" y="1189"/>
                </a:lnTo>
                <a:lnTo>
                  <a:pt x="1188" y="1189"/>
                </a:lnTo>
                <a:lnTo>
                  <a:pt x="1188" y="1189"/>
                </a:lnTo>
                <a:lnTo>
                  <a:pt x="1193" y="1189"/>
                </a:lnTo>
                <a:lnTo>
                  <a:pt x="1193" y="1189"/>
                </a:lnTo>
                <a:lnTo>
                  <a:pt x="1193" y="1189"/>
                </a:lnTo>
                <a:lnTo>
                  <a:pt x="1193" y="1189"/>
                </a:lnTo>
                <a:lnTo>
                  <a:pt x="1193" y="1185"/>
                </a:lnTo>
                <a:lnTo>
                  <a:pt x="1193" y="1185"/>
                </a:lnTo>
                <a:lnTo>
                  <a:pt x="1193" y="1185"/>
                </a:lnTo>
                <a:lnTo>
                  <a:pt x="1193" y="1185"/>
                </a:lnTo>
                <a:lnTo>
                  <a:pt x="1193" y="1185"/>
                </a:lnTo>
                <a:lnTo>
                  <a:pt x="1193" y="1185"/>
                </a:lnTo>
                <a:lnTo>
                  <a:pt x="1188" y="1185"/>
                </a:lnTo>
                <a:lnTo>
                  <a:pt x="1193" y="1185"/>
                </a:lnTo>
                <a:lnTo>
                  <a:pt x="1193" y="1180"/>
                </a:lnTo>
                <a:lnTo>
                  <a:pt x="1193" y="1180"/>
                </a:lnTo>
                <a:lnTo>
                  <a:pt x="1197" y="1180"/>
                </a:lnTo>
                <a:lnTo>
                  <a:pt x="1197" y="1180"/>
                </a:lnTo>
                <a:lnTo>
                  <a:pt x="1197" y="1180"/>
                </a:lnTo>
                <a:lnTo>
                  <a:pt x="1197" y="1176"/>
                </a:lnTo>
                <a:lnTo>
                  <a:pt x="1197" y="1176"/>
                </a:lnTo>
                <a:lnTo>
                  <a:pt x="1197" y="1171"/>
                </a:lnTo>
                <a:lnTo>
                  <a:pt x="1202" y="1167"/>
                </a:lnTo>
                <a:lnTo>
                  <a:pt x="1206" y="1162"/>
                </a:lnTo>
                <a:lnTo>
                  <a:pt x="1211" y="1162"/>
                </a:lnTo>
                <a:lnTo>
                  <a:pt x="1211" y="1158"/>
                </a:lnTo>
                <a:lnTo>
                  <a:pt x="1211" y="1158"/>
                </a:lnTo>
                <a:lnTo>
                  <a:pt x="1215" y="1153"/>
                </a:lnTo>
                <a:lnTo>
                  <a:pt x="1215" y="1153"/>
                </a:lnTo>
                <a:lnTo>
                  <a:pt x="1211" y="1153"/>
                </a:lnTo>
                <a:lnTo>
                  <a:pt x="1215" y="1148"/>
                </a:lnTo>
                <a:lnTo>
                  <a:pt x="1211" y="1148"/>
                </a:lnTo>
                <a:lnTo>
                  <a:pt x="1211" y="1144"/>
                </a:lnTo>
                <a:lnTo>
                  <a:pt x="1211" y="1144"/>
                </a:lnTo>
                <a:lnTo>
                  <a:pt x="1206" y="1144"/>
                </a:lnTo>
                <a:lnTo>
                  <a:pt x="1206" y="1144"/>
                </a:lnTo>
                <a:lnTo>
                  <a:pt x="1206" y="1144"/>
                </a:lnTo>
                <a:lnTo>
                  <a:pt x="1206" y="1144"/>
                </a:lnTo>
                <a:lnTo>
                  <a:pt x="1206" y="1148"/>
                </a:lnTo>
                <a:lnTo>
                  <a:pt x="1206" y="1148"/>
                </a:lnTo>
                <a:lnTo>
                  <a:pt x="1206" y="1144"/>
                </a:lnTo>
                <a:lnTo>
                  <a:pt x="1206" y="1144"/>
                </a:lnTo>
                <a:lnTo>
                  <a:pt x="1211" y="1148"/>
                </a:lnTo>
                <a:lnTo>
                  <a:pt x="1206" y="1148"/>
                </a:lnTo>
                <a:lnTo>
                  <a:pt x="1206" y="1148"/>
                </a:lnTo>
                <a:lnTo>
                  <a:pt x="1206" y="1148"/>
                </a:lnTo>
                <a:lnTo>
                  <a:pt x="1202" y="1148"/>
                </a:lnTo>
                <a:lnTo>
                  <a:pt x="1202" y="1144"/>
                </a:lnTo>
                <a:lnTo>
                  <a:pt x="1197" y="1144"/>
                </a:lnTo>
                <a:lnTo>
                  <a:pt x="1193" y="1144"/>
                </a:lnTo>
                <a:lnTo>
                  <a:pt x="1193" y="1144"/>
                </a:lnTo>
                <a:lnTo>
                  <a:pt x="1193" y="1144"/>
                </a:lnTo>
                <a:lnTo>
                  <a:pt x="1193" y="1144"/>
                </a:lnTo>
                <a:lnTo>
                  <a:pt x="1193" y="1144"/>
                </a:lnTo>
                <a:lnTo>
                  <a:pt x="1193" y="1144"/>
                </a:lnTo>
                <a:lnTo>
                  <a:pt x="1188" y="1144"/>
                </a:lnTo>
                <a:lnTo>
                  <a:pt x="1184" y="1144"/>
                </a:lnTo>
                <a:lnTo>
                  <a:pt x="1184" y="1148"/>
                </a:lnTo>
                <a:lnTo>
                  <a:pt x="1179" y="1148"/>
                </a:lnTo>
                <a:lnTo>
                  <a:pt x="1161" y="1148"/>
                </a:lnTo>
                <a:lnTo>
                  <a:pt x="1161" y="1148"/>
                </a:lnTo>
                <a:lnTo>
                  <a:pt x="1157" y="1153"/>
                </a:lnTo>
                <a:lnTo>
                  <a:pt x="1152" y="1153"/>
                </a:lnTo>
                <a:lnTo>
                  <a:pt x="1148" y="1158"/>
                </a:lnTo>
                <a:lnTo>
                  <a:pt x="1148" y="1162"/>
                </a:lnTo>
                <a:lnTo>
                  <a:pt x="1148" y="1162"/>
                </a:lnTo>
                <a:lnTo>
                  <a:pt x="1148" y="1167"/>
                </a:lnTo>
                <a:lnTo>
                  <a:pt x="1148" y="1171"/>
                </a:lnTo>
                <a:lnTo>
                  <a:pt x="1143" y="1176"/>
                </a:lnTo>
                <a:lnTo>
                  <a:pt x="1143" y="1176"/>
                </a:lnTo>
                <a:lnTo>
                  <a:pt x="1143" y="1176"/>
                </a:lnTo>
                <a:lnTo>
                  <a:pt x="1143" y="1180"/>
                </a:lnTo>
                <a:lnTo>
                  <a:pt x="1138" y="1180"/>
                </a:lnTo>
                <a:lnTo>
                  <a:pt x="1138" y="1189"/>
                </a:lnTo>
                <a:lnTo>
                  <a:pt x="1134" y="1194"/>
                </a:lnTo>
                <a:lnTo>
                  <a:pt x="1129" y="1194"/>
                </a:lnTo>
                <a:lnTo>
                  <a:pt x="1129" y="1194"/>
                </a:lnTo>
                <a:lnTo>
                  <a:pt x="1125" y="1198"/>
                </a:lnTo>
                <a:lnTo>
                  <a:pt x="1125" y="1198"/>
                </a:lnTo>
                <a:lnTo>
                  <a:pt x="1125" y="1198"/>
                </a:lnTo>
                <a:lnTo>
                  <a:pt x="1125" y="1198"/>
                </a:lnTo>
                <a:lnTo>
                  <a:pt x="1125" y="1198"/>
                </a:lnTo>
                <a:lnTo>
                  <a:pt x="1125" y="1198"/>
                </a:lnTo>
                <a:lnTo>
                  <a:pt x="1125" y="1198"/>
                </a:lnTo>
                <a:lnTo>
                  <a:pt x="1125" y="1198"/>
                </a:lnTo>
                <a:lnTo>
                  <a:pt x="1125" y="1198"/>
                </a:lnTo>
                <a:lnTo>
                  <a:pt x="1125" y="1198"/>
                </a:lnTo>
                <a:lnTo>
                  <a:pt x="1125" y="1203"/>
                </a:lnTo>
                <a:lnTo>
                  <a:pt x="1120" y="1203"/>
                </a:lnTo>
                <a:lnTo>
                  <a:pt x="1120" y="1207"/>
                </a:lnTo>
                <a:lnTo>
                  <a:pt x="1120" y="1207"/>
                </a:lnTo>
                <a:lnTo>
                  <a:pt x="1116" y="1203"/>
                </a:lnTo>
                <a:lnTo>
                  <a:pt x="1116" y="1203"/>
                </a:lnTo>
                <a:lnTo>
                  <a:pt x="1111" y="1203"/>
                </a:lnTo>
                <a:lnTo>
                  <a:pt x="1116" y="1203"/>
                </a:lnTo>
                <a:lnTo>
                  <a:pt x="1116" y="1203"/>
                </a:lnTo>
                <a:lnTo>
                  <a:pt x="1116" y="1198"/>
                </a:lnTo>
                <a:lnTo>
                  <a:pt x="1111" y="1198"/>
                </a:lnTo>
                <a:lnTo>
                  <a:pt x="1111" y="1198"/>
                </a:lnTo>
                <a:lnTo>
                  <a:pt x="1107" y="1198"/>
                </a:lnTo>
                <a:lnTo>
                  <a:pt x="1107" y="1198"/>
                </a:lnTo>
                <a:lnTo>
                  <a:pt x="1102" y="1203"/>
                </a:lnTo>
                <a:lnTo>
                  <a:pt x="1102" y="1203"/>
                </a:lnTo>
                <a:lnTo>
                  <a:pt x="1098" y="1203"/>
                </a:lnTo>
                <a:lnTo>
                  <a:pt x="1098" y="1203"/>
                </a:lnTo>
                <a:lnTo>
                  <a:pt x="1093" y="1203"/>
                </a:lnTo>
                <a:lnTo>
                  <a:pt x="1093" y="1203"/>
                </a:lnTo>
                <a:lnTo>
                  <a:pt x="1084" y="1203"/>
                </a:lnTo>
                <a:lnTo>
                  <a:pt x="1080" y="1207"/>
                </a:lnTo>
                <a:lnTo>
                  <a:pt x="1080" y="1207"/>
                </a:lnTo>
                <a:lnTo>
                  <a:pt x="1075" y="1207"/>
                </a:lnTo>
                <a:lnTo>
                  <a:pt x="1071" y="1207"/>
                </a:lnTo>
                <a:lnTo>
                  <a:pt x="1071" y="1207"/>
                </a:lnTo>
                <a:lnTo>
                  <a:pt x="1066" y="1207"/>
                </a:lnTo>
                <a:lnTo>
                  <a:pt x="1066" y="1207"/>
                </a:lnTo>
                <a:lnTo>
                  <a:pt x="1066" y="1203"/>
                </a:lnTo>
                <a:lnTo>
                  <a:pt x="1062" y="1203"/>
                </a:lnTo>
                <a:lnTo>
                  <a:pt x="1057" y="1198"/>
                </a:lnTo>
                <a:lnTo>
                  <a:pt x="1053" y="1198"/>
                </a:lnTo>
                <a:lnTo>
                  <a:pt x="1053" y="1198"/>
                </a:lnTo>
                <a:lnTo>
                  <a:pt x="1053" y="1198"/>
                </a:lnTo>
                <a:lnTo>
                  <a:pt x="1053" y="1198"/>
                </a:lnTo>
                <a:lnTo>
                  <a:pt x="1053" y="1198"/>
                </a:lnTo>
                <a:lnTo>
                  <a:pt x="1053" y="1198"/>
                </a:lnTo>
                <a:lnTo>
                  <a:pt x="1048" y="1198"/>
                </a:lnTo>
                <a:lnTo>
                  <a:pt x="1048" y="1194"/>
                </a:lnTo>
                <a:lnTo>
                  <a:pt x="1048" y="1194"/>
                </a:lnTo>
                <a:lnTo>
                  <a:pt x="1048" y="1194"/>
                </a:lnTo>
                <a:lnTo>
                  <a:pt x="1048" y="1194"/>
                </a:lnTo>
                <a:lnTo>
                  <a:pt x="1048" y="1194"/>
                </a:lnTo>
                <a:lnTo>
                  <a:pt x="1048" y="1189"/>
                </a:lnTo>
                <a:lnTo>
                  <a:pt x="1048" y="1189"/>
                </a:lnTo>
                <a:lnTo>
                  <a:pt x="1044" y="1189"/>
                </a:lnTo>
                <a:lnTo>
                  <a:pt x="1044" y="1185"/>
                </a:lnTo>
                <a:lnTo>
                  <a:pt x="1044" y="1180"/>
                </a:lnTo>
                <a:lnTo>
                  <a:pt x="1044" y="1180"/>
                </a:lnTo>
                <a:lnTo>
                  <a:pt x="1044" y="1176"/>
                </a:lnTo>
                <a:lnTo>
                  <a:pt x="1039" y="1167"/>
                </a:lnTo>
                <a:lnTo>
                  <a:pt x="1035" y="1158"/>
                </a:lnTo>
                <a:lnTo>
                  <a:pt x="1035" y="1158"/>
                </a:lnTo>
                <a:lnTo>
                  <a:pt x="1035" y="1153"/>
                </a:lnTo>
                <a:lnTo>
                  <a:pt x="1035" y="1148"/>
                </a:lnTo>
                <a:lnTo>
                  <a:pt x="1035" y="1144"/>
                </a:lnTo>
                <a:lnTo>
                  <a:pt x="1035" y="1144"/>
                </a:lnTo>
                <a:lnTo>
                  <a:pt x="1035" y="1139"/>
                </a:lnTo>
                <a:lnTo>
                  <a:pt x="1035" y="1139"/>
                </a:lnTo>
                <a:lnTo>
                  <a:pt x="1035" y="1139"/>
                </a:lnTo>
                <a:lnTo>
                  <a:pt x="1035" y="1139"/>
                </a:lnTo>
                <a:lnTo>
                  <a:pt x="1035" y="1130"/>
                </a:lnTo>
                <a:lnTo>
                  <a:pt x="1035" y="1135"/>
                </a:lnTo>
                <a:lnTo>
                  <a:pt x="1035" y="1139"/>
                </a:lnTo>
                <a:lnTo>
                  <a:pt x="1039" y="1139"/>
                </a:lnTo>
                <a:lnTo>
                  <a:pt x="1039" y="1139"/>
                </a:lnTo>
                <a:lnTo>
                  <a:pt x="1035" y="1139"/>
                </a:lnTo>
                <a:lnTo>
                  <a:pt x="1035" y="1144"/>
                </a:lnTo>
                <a:lnTo>
                  <a:pt x="1035" y="1144"/>
                </a:lnTo>
                <a:lnTo>
                  <a:pt x="1035" y="1144"/>
                </a:lnTo>
                <a:lnTo>
                  <a:pt x="1039" y="1144"/>
                </a:lnTo>
                <a:lnTo>
                  <a:pt x="1039" y="1139"/>
                </a:lnTo>
                <a:lnTo>
                  <a:pt x="1039" y="1139"/>
                </a:lnTo>
                <a:lnTo>
                  <a:pt x="1035" y="1135"/>
                </a:lnTo>
                <a:lnTo>
                  <a:pt x="1035" y="1135"/>
                </a:lnTo>
                <a:lnTo>
                  <a:pt x="1035" y="1130"/>
                </a:lnTo>
                <a:lnTo>
                  <a:pt x="1035" y="1126"/>
                </a:lnTo>
                <a:lnTo>
                  <a:pt x="1035" y="1121"/>
                </a:lnTo>
                <a:lnTo>
                  <a:pt x="1035" y="1121"/>
                </a:lnTo>
                <a:lnTo>
                  <a:pt x="1035" y="1117"/>
                </a:lnTo>
                <a:lnTo>
                  <a:pt x="1039" y="1117"/>
                </a:lnTo>
                <a:lnTo>
                  <a:pt x="1039" y="1112"/>
                </a:lnTo>
                <a:lnTo>
                  <a:pt x="1039" y="1112"/>
                </a:lnTo>
                <a:lnTo>
                  <a:pt x="1044" y="1103"/>
                </a:lnTo>
                <a:lnTo>
                  <a:pt x="1044" y="1094"/>
                </a:lnTo>
                <a:lnTo>
                  <a:pt x="1044" y="1094"/>
                </a:lnTo>
                <a:lnTo>
                  <a:pt x="1044" y="1094"/>
                </a:lnTo>
                <a:lnTo>
                  <a:pt x="1048" y="1090"/>
                </a:lnTo>
                <a:lnTo>
                  <a:pt x="1048" y="1081"/>
                </a:lnTo>
                <a:lnTo>
                  <a:pt x="1057" y="1072"/>
                </a:lnTo>
                <a:lnTo>
                  <a:pt x="1062" y="1067"/>
                </a:lnTo>
                <a:lnTo>
                  <a:pt x="1066" y="1058"/>
                </a:lnTo>
                <a:lnTo>
                  <a:pt x="1066" y="1054"/>
                </a:lnTo>
                <a:lnTo>
                  <a:pt x="1071" y="1054"/>
                </a:lnTo>
                <a:lnTo>
                  <a:pt x="1071" y="1049"/>
                </a:lnTo>
                <a:lnTo>
                  <a:pt x="1071" y="1049"/>
                </a:lnTo>
                <a:lnTo>
                  <a:pt x="1071" y="1049"/>
                </a:lnTo>
                <a:lnTo>
                  <a:pt x="1066" y="1044"/>
                </a:lnTo>
                <a:lnTo>
                  <a:pt x="1066" y="1040"/>
                </a:lnTo>
                <a:lnTo>
                  <a:pt x="1071" y="1035"/>
                </a:lnTo>
                <a:lnTo>
                  <a:pt x="1071" y="1035"/>
                </a:lnTo>
                <a:lnTo>
                  <a:pt x="1071" y="1031"/>
                </a:lnTo>
                <a:lnTo>
                  <a:pt x="1071" y="1031"/>
                </a:lnTo>
                <a:lnTo>
                  <a:pt x="1071" y="1031"/>
                </a:lnTo>
                <a:lnTo>
                  <a:pt x="1071" y="1026"/>
                </a:lnTo>
                <a:lnTo>
                  <a:pt x="1071" y="1026"/>
                </a:lnTo>
                <a:lnTo>
                  <a:pt x="1071" y="1026"/>
                </a:lnTo>
                <a:lnTo>
                  <a:pt x="1071" y="1026"/>
                </a:lnTo>
                <a:lnTo>
                  <a:pt x="1071" y="1022"/>
                </a:lnTo>
                <a:lnTo>
                  <a:pt x="1071" y="1022"/>
                </a:lnTo>
                <a:lnTo>
                  <a:pt x="1071" y="1022"/>
                </a:lnTo>
                <a:lnTo>
                  <a:pt x="1075" y="1022"/>
                </a:lnTo>
                <a:lnTo>
                  <a:pt x="1075" y="1022"/>
                </a:lnTo>
                <a:lnTo>
                  <a:pt x="1075" y="1022"/>
                </a:lnTo>
                <a:lnTo>
                  <a:pt x="1080" y="1017"/>
                </a:lnTo>
                <a:lnTo>
                  <a:pt x="1080" y="1013"/>
                </a:lnTo>
                <a:lnTo>
                  <a:pt x="1080" y="1013"/>
                </a:lnTo>
                <a:lnTo>
                  <a:pt x="1080" y="1013"/>
                </a:lnTo>
                <a:lnTo>
                  <a:pt x="1080" y="1013"/>
                </a:lnTo>
                <a:lnTo>
                  <a:pt x="1084" y="1013"/>
                </a:lnTo>
                <a:lnTo>
                  <a:pt x="1084" y="1013"/>
                </a:lnTo>
                <a:lnTo>
                  <a:pt x="1084" y="1008"/>
                </a:lnTo>
                <a:lnTo>
                  <a:pt x="1084" y="1008"/>
                </a:lnTo>
                <a:lnTo>
                  <a:pt x="1084" y="1008"/>
                </a:lnTo>
                <a:lnTo>
                  <a:pt x="1084" y="1008"/>
                </a:lnTo>
                <a:lnTo>
                  <a:pt x="1084" y="1008"/>
                </a:lnTo>
                <a:lnTo>
                  <a:pt x="1089" y="1008"/>
                </a:lnTo>
                <a:lnTo>
                  <a:pt x="1089" y="1008"/>
                </a:lnTo>
                <a:lnTo>
                  <a:pt x="1089" y="1008"/>
                </a:lnTo>
                <a:lnTo>
                  <a:pt x="1089" y="1008"/>
                </a:lnTo>
                <a:lnTo>
                  <a:pt x="1089" y="1008"/>
                </a:lnTo>
                <a:lnTo>
                  <a:pt x="1089" y="1008"/>
                </a:lnTo>
                <a:lnTo>
                  <a:pt x="1089" y="1008"/>
                </a:lnTo>
                <a:lnTo>
                  <a:pt x="1093" y="1004"/>
                </a:lnTo>
                <a:lnTo>
                  <a:pt x="1093" y="1004"/>
                </a:lnTo>
                <a:lnTo>
                  <a:pt x="1093" y="1004"/>
                </a:lnTo>
                <a:lnTo>
                  <a:pt x="1098" y="1004"/>
                </a:lnTo>
                <a:lnTo>
                  <a:pt x="1098" y="1004"/>
                </a:lnTo>
                <a:lnTo>
                  <a:pt x="1098" y="1004"/>
                </a:lnTo>
                <a:lnTo>
                  <a:pt x="1098" y="1004"/>
                </a:lnTo>
                <a:lnTo>
                  <a:pt x="1098" y="999"/>
                </a:lnTo>
                <a:lnTo>
                  <a:pt x="1098" y="995"/>
                </a:lnTo>
                <a:lnTo>
                  <a:pt x="1098" y="995"/>
                </a:lnTo>
                <a:lnTo>
                  <a:pt x="1098" y="995"/>
                </a:lnTo>
                <a:lnTo>
                  <a:pt x="1098" y="999"/>
                </a:lnTo>
                <a:lnTo>
                  <a:pt x="1098" y="999"/>
                </a:lnTo>
                <a:lnTo>
                  <a:pt x="1098" y="999"/>
                </a:lnTo>
                <a:lnTo>
                  <a:pt x="1102" y="999"/>
                </a:lnTo>
                <a:lnTo>
                  <a:pt x="1102" y="999"/>
                </a:lnTo>
                <a:lnTo>
                  <a:pt x="1102" y="999"/>
                </a:lnTo>
                <a:lnTo>
                  <a:pt x="1107" y="999"/>
                </a:lnTo>
                <a:lnTo>
                  <a:pt x="1107" y="999"/>
                </a:lnTo>
                <a:lnTo>
                  <a:pt x="1102" y="999"/>
                </a:lnTo>
                <a:lnTo>
                  <a:pt x="1102" y="1004"/>
                </a:lnTo>
                <a:lnTo>
                  <a:pt x="1102" y="999"/>
                </a:lnTo>
                <a:lnTo>
                  <a:pt x="1107" y="999"/>
                </a:lnTo>
                <a:lnTo>
                  <a:pt x="1111" y="999"/>
                </a:lnTo>
                <a:lnTo>
                  <a:pt x="1111" y="999"/>
                </a:lnTo>
                <a:lnTo>
                  <a:pt x="1111" y="995"/>
                </a:lnTo>
                <a:lnTo>
                  <a:pt x="1120" y="995"/>
                </a:lnTo>
                <a:lnTo>
                  <a:pt x="1120" y="995"/>
                </a:lnTo>
                <a:lnTo>
                  <a:pt x="1125" y="990"/>
                </a:lnTo>
                <a:lnTo>
                  <a:pt x="1125" y="990"/>
                </a:lnTo>
                <a:lnTo>
                  <a:pt x="1129" y="986"/>
                </a:lnTo>
                <a:lnTo>
                  <a:pt x="1129" y="986"/>
                </a:lnTo>
                <a:lnTo>
                  <a:pt x="1129" y="981"/>
                </a:lnTo>
                <a:lnTo>
                  <a:pt x="1129" y="981"/>
                </a:lnTo>
                <a:lnTo>
                  <a:pt x="1129" y="977"/>
                </a:lnTo>
                <a:lnTo>
                  <a:pt x="1134" y="977"/>
                </a:lnTo>
                <a:lnTo>
                  <a:pt x="1134" y="981"/>
                </a:lnTo>
                <a:lnTo>
                  <a:pt x="1134" y="981"/>
                </a:lnTo>
                <a:lnTo>
                  <a:pt x="1134" y="977"/>
                </a:lnTo>
                <a:lnTo>
                  <a:pt x="1134" y="977"/>
                </a:lnTo>
                <a:lnTo>
                  <a:pt x="1134" y="981"/>
                </a:lnTo>
                <a:lnTo>
                  <a:pt x="1134" y="981"/>
                </a:lnTo>
                <a:lnTo>
                  <a:pt x="1134" y="981"/>
                </a:lnTo>
                <a:lnTo>
                  <a:pt x="1138" y="981"/>
                </a:lnTo>
                <a:lnTo>
                  <a:pt x="1138" y="981"/>
                </a:lnTo>
                <a:lnTo>
                  <a:pt x="1134" y="986"/>
                </a:lnTo>
                <a:lnTo>
                  <a:pt x="1134" y="986"/>
                </a:lnTo>
                <a:lnTo>
                  <a:pt x="1138" y="981"/>
                </a:lnTo>
                <a:lnTo>
                  <a:pt x="1148" y="981"/>
                </a:lnTo>
                <a:lnTo>
                  <a:pt x="1148" y="981"/>
                </a:lnTo>
                <a:lnTo>
                  <a:pt x="1148" y="981"/>
                </a:lnTo>
                <a:lnTo>
                  <a:pt x="1148" y="977"/>
                </a:lnTo>
                <a:lnTo>
                  <a:pt x="1152" y="972"/>
                </a:lnTo>
                <a:lnTo>
                  <a:pt x="1152" y="972"/>
                </a:lnTo>
                <a:lnTo>
                  <a:pt x="1152" y="977"/>
                </a:lnTo>
                <a:lnTo>
                  <a:pt x="1152" y="977"/>
                </a:lnTo>
                <a:lnTo>
                  <a:pt x="1152" y="977"/>
                </a:lnTo>
                <a:lnTo>
                  <a:pt x="1152" y="977"/>
                </a:lnTo>
                <a:lnTo>
                  <a:pt x="1152" y="977"/>
                </a:lnTo>
                <a:lnTo>
                  <a:pt x="1152" y="977"/>
                </a:lnTo>
                <a:lnTo>
                  <a:pt x="1152" y="981"/>
                </a:lnTo>
                <a:lnTo>
                  <a:pt x="1152" y="977"/>
                </a:lnTo>
                <a:lnTo>
                  <a:pt x="1152" y="977"/>
                </a:lnTo>
                <a:lnTo>
                  <a:pt x="1157" y="977"/>
                </a:lnTo>
                <a:lnTo>
                  <a:pt x="1161" y="977"/>
                </a:lnTo>
                <a:lnTo>
                  <a:pt x="1161" y="977"/>
                </a:lnTo>
                <a:lnTo>
                  <a:pt x="1166" y="981"/>
                </a:lnTo>
                <a:lnTo>
                  <a:pt x="1166" y="981"/>
                </a:lnTo>
                <a:lnTo>
                  <a:pt x="1170" y="981"/>
                </a:lnTo>
                <a:lnTo>
                  <a:pt x="1175" y="986"/>
                </a:lnTo>
                <a:lnTo>
                  <a:pt x="1179" y="981"/>
                </a:lnTo>
                <a:lnTo>
                  <a:pt x="1179" y="981"/>
                </a:lnTo>
                <a:lnTo>
                  <a:pt x="1179" y="981"/>
                </a:lnTo>
                <a:lnTo>
                  <a:pt x="1179" y="981"/>
                </a:lnTo>
                <a:lnTo>
                  <a:pt x="1179" y="981"/>
                </a:lnTo>
                <a:lnTo>
                  <a:pt x="1179" y="981"/>
                </a:lnTo>
                <a:lnTo>
                  <a:pt x="1184" y="977"/>
                </a:lnTo>
                <a:lnTo>
                  <a:pt x="1184" y="981"/>
                </a:lnTo>
                <a:lnTo>
                  <a:pt x="1184" y="981"/>
                </a:lnTo>
                <a:lnTo>
                  <a:pt x="1188" y="981"/>
                </a:lnTo>
                <a:lnTo>
                  <a:pt x="1188" y="986"/>
                </a:lnTo>
                <a:lnTo>
                  <a:pt x="1188" y="986"/>
                </a:lnTo>
                <a:lnTo>
                  <a:pt x="1193" y="986"/>
                </a:lnTo>
                <a:lnTo>
                  <a:pt x="1193" y="986"/>
                </a:lnTo>
                <a:lnTo>
                  <a:pt x="1193" y="986"/>
                </a:lnTo>
                <a:lnTo>
                  <a:pt x="1188" y="986"/>
                </a:lnTo>
                <a:lnTo>
                  <a:pt x="1193" y="990"/>
                </a:lnTo>
                <a:lnTo>
                  <a:pt x="1193" y="990"/>
                </a:lnTo>
                <a:lnTo>
                  <a:pt x="1188" y="990"/>
                </a:lnTo>
                <a:lnTo>
                  <a:pt x="1188" y="990"/>
                </a:lnTo>
                <a:lnTo>
                  <a:pt x="1188" y="990"/>
                </a:lnTo>
                <a:lnTo>
                  <a:pt x="1193" y="990"/>
                </a:lnTo>
                <a:lnTo>
                  <a:pt x="1197" y="995"/>
                </a:lnTo>
                <a:lnTo>
                  <a:pt x="1197" y="995"/>
                </a:lnTo>
                <a:lnTo>
                  <a:pt x="1202" y="990"/>
                </a:lnTo>
                <a:lnTo>
                  <a:pt x="1202" y="990"/>
                </a:lnTo>
                <a:lnTo>
                  <a:pt x="1202" y="990"/>
                </a:lnTo>
                <a:lnTo>
                  <a:pt x="1206" y="990"/>
                </a:lnTo>
                <a:lnTo>
                  <a:pt x="1206" y="995"/>
                </a:lnTo>
                <a:lnTo>
                  <a:pt x="1206" y="995"/>
                </a:lnTo>
                <a:lnTo>
                  <a:pt x="1206" y="995"/>
                </a:lnTo>
                <a:lnTo>
                  <a:pt x="1206" y="995"/>
                </a:lnTo>
                <a:lnTo>
                  <a:pt x="1206" y="990"/>
                </a:lnTo>
                <a:lnTo>
                  <a:pt x="1206" y="990"/>
                </a:lnTo>
                <a:lnTo>
                  <a:pt x="1211" y="990"/>
                </a:lnTo>
                <a:lnTo>
                  <a:pt x="1211" y="986"/>
                </a:lnTo>
                <a:lnTo>
                  <a:pt x="1211" y="986"/>
                </a:lnTo>
                <a:lnTo>
                  <a:pt x="1206" y="986"/>
                </a:lnTo>
                <a:lnTo>
                  <a:pt x="1206" y="986"/>
                </a:lnTo>
                <a:lnTo>
                  <a:pt x="1211" y="986"/>
                </a:lnTo>
                <a:lnTo>
                  <a:pt x="1211" y="986"/>
                </a:lnTo>
                <a:lnTo>
                  <a:pt x="1215" y="990"/>
                </a:lnTo>
                <a:lnTo>
                  <a:pt x="1215" y="990"/>
                </a:lnTo>
                <a:lnTo>
                  <a:pt x="1211" y="990"/>
                </a:lnTo>
                <a:lnTo>
                  <a:pt x="1215" y="990"/>
                </a:lnTo>
                <a:lnTo>
                  <a:pt x="1215" y="990"/>
                </a:lnTo>
                <a:lnTo>
                  <a:pt x="1215" y="990"/>
                </a:lnTo>
                <a:lnTo>
                  <a:pt x="1215" y="990"/>
                </a:lnTo>
                <a:lnTo>
                  <a:pt x="1215" y="990"/>
                </a:lnTo>
                <a:lnTo>
                  <a:pt x="1220" y="995"/>
                </a:lnTo>
                <a:lnTo>
                  <a:pt x="1220" y="995"/>
                </a:lnTo>
                <a:lnTo>
                  <a:pt x="1220" y="995"/>
                </a:lnTo>
                <a:lnTo>
                  <a:pt x="1215" y="999"/>
                </a:lnTo>
                <a:lnTo>
                  <a:pt x="1220" y="995"/>
                </a:lnTo>
                <a:lnTo>
                  <a:pt x="1220" y="995"/>
                </a:lnTo>
                <a:lnTo>
                  <a:pt x="1220" y="995"/>
                </a:lnTo>
                <a:lnTo>
                  <a:pt x="1220" y="995"/>
                </a:lnTo>
                <a:lnTo>
                  <a:pt x="1220" y="995"/>
                </a:lnTo>
                <a:lnTo>
                  <a:pt x="1224" y="995"/>
                </a:lnTo>
                <a:lnTo>
                  <a:pt x="1224" y="995"/>
                </a:lnTo>
                <a:lnTo>
                  <a:pt x="1224" y="995"/>
                </a:lnTo>
                <a:lnTo>
                  <a:pt x="1224" y="995"/>
                </a:lnTo>
                <a:lnTo>
                  <a:pt x="1224" y="990"/>
                </a:lnTo>
                <a:lnTo>
                  <a:pt x="1224" y="990"/>
                </a:lnTo>
                <a:lnTo>
                  <a:pt x="1220" y="990"/>
                </a:lnTo>
                <a:lnTo>
                  <a:pt x="1220" y="990"/>
                </a:lnTo>
                <a:lnTo>
                  <a:pt x="1215" y="986"/>
                </a:lnTo>
                <a:lnTo>
                  <a:pt x="1215" y="986"/>
                </a:lnTo>
                <a:lnTo>
                  <a:pt x="1215" y="986"/>
                </a:lnTo>
                <a:lnTo>
                  <a:pt x="1215" y="986"/>
                </a:lnTo>
                <a:lnTo>
                  <a:pt x="1215" y="981"/>
                </a:lnTo>
                <a:lnTo>
                  <a:pt x="1220" y="981"/>
                </a:lnTo>
                <a:lnTo>
                  <a:pt x="1220" y="981"/>
                </a:lnTo>
                <a:lnTo>
                  <a:pt x="1220" y="981"/>
                </a:lnTo>
                <a:lnTo>
                  <a:pt x="1220" y="981"/>
                </a:lnTo>
                <a:lnTo>
                  <a:pt x="1220" y="981"/>
                </a:lnTo>
                <a:lnTo>
                  <a:pt x="1220" y="981"/>
                </a:lnTo>
                <a:lnTo>
                  <a:pt x="1224" y="981"/>
                </a:lnTo>
                <a:lnTo>
                  <a:pt x="1224" y="981"/>
                </a:lnTo>
                <a:lnTo>
                  <a:pt x="1224" y="977"/>
                </a:lnTo>
                <a:lnTo>
                  <a:pt x="1224" y="977"/>
                </a:lnTo>
                <a:lnTo>
                  <a:pt x="1224" y="977"/>
                </a:lnTo>
                <a:lnTo>
                  <a:pt x="1224" y="977"/>
                </a:lnTo>
                <a:lnTo>
                  <a:pt x="1224" y="977"/>
                </a:lnTo>
                <a:lnTo>
                  <a:pt x="1220" y="977"/>
                </a:lnTo>
                <a:lnTo>
                  <a:pt x="1220" y="977"/>
                </a:lnTo>
                <a:lnTo>
                  <a:pt x="1220" y="977"/>
                </a:lnTo>
                <a:lnTo>
                  <a:pt x="1220" y="977"/>
                </a:lnTo>
                <a:lnTo>
                  <a:pt x="1215" y="977"/>
                </a:lnTo>
                <a:lnTo>
                  <a:pt x="1220" y="977"/>
                </a:lnTo>
                <a:lnTo>
                  <a:pt x="1220" y="977"/>
                </a:lnTo>
                <a:lnTo>
                  <a:pt x="1220" y="977"/>
                </a:lnTo>
                <a:lnTo>
                  <a:pt x="1220" y="972"/>
                </a:lnTo>
                <a:lnTo>
                  <a:pt x="1220" y="972"/>
                </a:lnTo>
                <a:lnTo>
                  <a:pt x="1220" y="972"/>
                </a:lnTo>
                <a:lnTo>
                  <a:pt x="1220" y="972"/>
                </a:lnTo>
                <a:lnTo>
                  <a:pt x="1215" y="972"/>
                </a:lnTo>
                <a:lnTo>
                  <a:pt x="1215" y="977"/>
                </a:lnTo>
                <a:lnTo>
                  <a:pt x="1211" y="977"/>
                </a:lnTo>
                <a:lnTo>
                  <a:pt x="1211" y="977"/>
                </a:lnTo>
                <a:lnTo>
                  <a:pt x="1211" y="972"/>
                </a:lnTo>
                <a:lnTo>
                  <a:pt x="1211" y="972"/>
                </a:lnTo>
                <a:lnTo>
                  <a:pt x="1215" y="968"/>
                </a:lnTo>
                <a:lnTo>
                  <a:pt x="1215" y="968"/>
                </a:lnTo>
                <a:lnTo>
                  <a:pt x="1215" y="968"/>
                </a:lnTo>
                <a:lnTo>
                  <a:pt x="1215" y="972"/>
                </a:lnTo>
                <a:lnTo>
                  <a:pt x="1224" y="972"/>
                </a:lnTo>
                <a:lnTo>
                  <a:pt x="1224" y="972"/>
                </a:lnTo>
                <a:lnTo>
                  <a:pt x="1229" y="972"/>
                </a:lnTo>
                <a:lnTo>
                  <a:pt x="1229" y="972"/>
                </a:lnTo>
                <a:lnTo>
                  <a:pt x="1229" y="972"/>
                </a:lnTo>
                <a:lnTo>
                  <a:pt x="1233" y="972"/>
                </a:lnTo>
                <a:lnTo>
                  <a:pt x="1233" y="968"/>
                </a:lnTo>
                <a:lnTo>
                  <a:pt x="1238" y="968"/>
                </a:lnTo>
                <a:lnTo>
                  <a:pt x="1238" y="968"/>
                </a:lnTo>
                <a:lnTo>
                  <a:pt x="1238" y="972"/>
                </a:lnTo>
                <a:lnTo>
                  <a:pt x="1242" y="972"/>
                </a:lnTo>
                <a:lnTo>
                  <a:pt x="1247" y="972"/>
                </a:lnTo>
                <a:lnTo>
                  <a:pt x="1247" y="972"/>
                </a:lnTo>
                <a:lnTo>
                  <a:pt x="1247" y="968"/>
                </a:lnTo>
                <a:lnTo>
                  <a:pt x="1251" y="968"/>
                </a:lnTo>
                <a:lnTo>
                  <a:pt x="1251" y="963"/>
                </a:lnTo>
                <a:lnTo>
                  <a:pt x="1251" y="963"/>
                </a:lnTo>
                <a:lnTo>
                  <a:pt x="1251" y="968"/>
                </a:lnTo>
                <a:lnTo>
                  <a:pt x="1251" y="968"/>
                </a:lnTo>
                <a:lnTo>
                  <a:pt x="1251" y="968"/>
                </a:lnTo>
                <a:lnTo>
                  <a:pt x="1251" y="972"/>
                </a:lnTo>
                <a:lnTo>
                  <a:pt x="1251" y="972"/>
                </a:lnTo>
                <a:lnTo>
                  <a:pt x="1251" y="972"/>
                </a:lnTo>
                <a:lnTo>
                  <a:pt x="1251" y="972"/>
                </a:lnTo>
                <a:lnTo>
                  <a:pt x="1251" y="972"/>
                </a:lnTo>
                <a:lnTo>
                  <a:pt x="1247" y="972"/>
                </a:lnTo>
                <a:lnTo>
                  <a:pt x="1247" y="972"/>
                </a:lnTo>
                <a:lnTo>
                  <a:pt x="1256" y="972"/>
                </a:lnTo>
                <a:lnTo>
                  <a:pt x="1256" y="972"/>
                </a:lnTo>
                <a:lnTo>
                  <a:pt x="1260" y="972"/>
                </a:lnTo>
                <a:lnTo>
                  <a:pt x="1260" y="972"/>
                </a:lnTo>
                <a:lnTo>
                  <a:pt x="1256" y="972"/>
                </a:lnTo>
                <a:lnTo>
                  <a:pt x="1256" y="972"/>
                </a:lnTo>
                <a:lnTo>
                  <a:pt x="1260" y="972"/>
                </a:lnTo>
                <a:lnTo>
                  <a:pt x="1260" y="972"/>
                </a:lnTo>
                <a:lnTo>
                  <a:pt x="1265" y="968"/>
                </a:lnTo>
                <a:lnTo>
                  <a:pt x="1265" y="968"/>
                </a:lnTo>
                <a:lnTo>
                  <a:pt x="1265" y="968"/>
                </a:lnTo>
                <a:lnTo>
                  <a:pt x="1265" y="968"/>
                </a:lnTo>
                <a:lnTo>
                  <a:pt x="1265" y="968"/>
                </a:lnTo>
                <a:lnTo>
                  <a:pt x="1265" y="968"/>
                </a:lnTo>
                <a:lnTo>
                  <a:pt x="1265" y="968"/>
                </a:lnTo>
                <a:lnTo>
                  <a:pt x="1265" y="972"/>
                </a:lnTo>
                <a:lnTo>
                  <a:pt x="1265" y="972"/>
                </a:lnTo>
                <a:lnTo>
                  <a:pt x="1265" y="972"/>
                </a:lnTo>
                <a:lnTo>
                  <a:pt x="1260" y="972"/>
                </a:lnTo>
                <a:lnTo>
                  <a:pt x="1265" y="972"/>
                </a:lnTo>
                <a:lnTo>
                  <a:pt x="1269" y="972"/>
                </a:lnTo>
                <a:lnTo>
                  <a:pt x="1274" y="972"/>
                </a:lnTo>
                <a:lnTo>
                  <a:pt x="1274" y="972"/>
                </a:lnTo>
                <a:lnTo>
                  <a:pt x="1274" y="968"/>
                </a:lnTo>
                <a:lnTo>
                  <a:pt x="1279" y="968"/>
                </a:lnTo>
                <a:lnTo>
                  <a:pt x="1279" y="968"/>
                </a:lnTo>
                <a:lnTo>
                  <a:pt x="1279" y="972"/>
                </a:lnTo>
                <a:lnTo>
                  <a:pt x="1279" y="972"/>
                </a:lnTo>
                <a:lnTo>
                  <a:pt x="1279" y="972"/>
                </a:lnTo>
                <a:lnTo>
                  <a:pt x="1279" y="972"/>
                </a:lnTo>
                <a:lnTo>
                  <a:pt x="1274" y="972"/>
                </a:lnTo>
                <a:lnTo>
                  <a:pt x="1279" y="972"/>
                </a:lnTo>
                <a:lnTo>
                  <a:pt x="1283" y="977"/>
                </a:lnTo>
                <a:lnTo>
                  <a:pt x="1283" y="977"/>
                </a:lnTo>
                <a:lnTo>
                  <a:pt x="1283" y="977"/>
                </a:lnTo>
                <a:lnTo>
                  <a:pt x="1283" y="977"/>
                </a:lnTo>
                <a:lnTo>
                  <a:pt x="1283" y="977"/>
                </a:lnTo>
                <a:lnTo>
                  <a:pt x="1288" y="972"/>
                </a:lnTo>
                <a:lnTo>
                  <a:pt x="1288" y="972"/>
                </a:lnTo>
                <a:lnTo>
                  <a:pt x="1288" y="977"/>
                </a:lnTo>
                <a:lnTo>
                  <a:pt x="1288" y="977"/>
                </a:lnTo>
                <a:lnTo>
                  <a:pt x="1288" y="977"/>
                </a:lnTo>
                <a:lnTo>
                  <a:pt x="1288" y="977"/>
                </a:lnTo>
                <a:lnTo>
                  <a:pt x="1283" y="977"/>
                </a:lnTo>
                <a:lnTo>
                  <a:pt x="1288" y="981"/>
                </a:lnTo>
                <a:lnTo>
                  <a:pt x="1288" y="981"/>
                </a:lnTo>
                <a:lnTo>
                  <a:pt x="1288" y="986"/>
                </a:lnTo>
                <a:lnTo>
                  <a:pt x="1288" y="986"/>
                </a:lnTo>
                <a:lnTo>
                  <a:pt x="1288" y="986"/>
                </a:lnTo>
                <a:lnTo>
                  <a:pt x="1288" y="986"/>
                </a:lnTo>
                <a:lnTo>
                  <a:pt x="1288" y="981"/>
                </a:lnTo>
                <a:lnTo>
                  <a:pt x="1288" y="986"/>
                </a:lnTo>
                <a:lnTo>
                  <a:pt x="1288" y="986"/>
                </a:lnTo>
                <a:lnTo>
                  <a:pt x="1288" y="986"/>
                </a:lnTo>
                <a:lnTo>
                  <a:pt x="1292" y="986"/>
                </a:lnTo>
                <a:lnTo>
                  <a:pt x="1292" y="986"/>
                </a:lnTo>
                <a:lnTo>
                  <a:pt x="1292" y="986"/>
                </a:lnTo>
                <a:lnTo>
                  <a:pt x="1297" y="986"/>
                </a:lnTo>
                <a:lnTo>
                  <a:pt x="1297" y="986"/>
                </a:lnTo>
                <a:lnTo>
                  <a:pt x="1301" y="981"/>
                </a:lnTo>
                <a:lnTo>
                  <a:pt x="1306" y="981"/>
                </a:lnTo>
                <a:lnTo>
                  <a:pt x="1306" y="981"/>
                </a:lnTo>
                <a:lnTo>
                  <a:pt x="1306" y="981"/>
                </a:lnTo>
                <a:lnTo>
                  <a:pt x="1306" y="981"/>
                </a:lnTo>
                <a:lnTo>
                  <a:pt x="1306" y="981"/>
                </a:lnTo>
                <a:lnTo>
                  <a:pt x="1306" y="981"/>
                </a:lnTo>
                <a:lnTo>
                  <a:pt x="1310" y="981"/>
                </a:lnTo>
                <a:lnTo>
                  <a:pt x="1315" y="981"/>
                </a:lnTo>
                <a:lnTo>
                  <a:pt x="1319" y="990"/>
                </a:lnTo>
                <a:lnTo>
                  <a:pt x="1324" y="999"/>
                </a:lnTo>
                <a:lnTo>
                  <a:pt x="1328" y="1004"/>
                </a:lnTo>
                <a:lnTo>
                  <a:pt x="1324" y="1004"/>
                </a:lnTo>
                <a:lnTo>
                  <a:pt x="1324" y="1008"/>
                </a:lnTo>
                <a:lnTo>
                  <a:pt x="1324" y="1013"/>
                </a:lnTo>
                <a:lnTo>
                  <a:pt x="1319" y="1017"/>
                </a:lnTo>
                <a:lnTo>
                  <a:pt x="1315" y="1026"/>
                </a:lnTo>
                <a:lnTo>
                  <a:pt x="1315" y="1026"/>
                </a:lnTo>
                <a:lnTo>
                  <a:pt x="1315" y="1026"/>
                </a:lnTo>
                <a:lnTo>
                  <a:pt x="1319" y="1026"/>
                </a:lnTo>
                <a:lnTo>
                  <a:pt x="1319" y="1026"/>
                </a:lnTo>
                <a:lnTo>
                  <a:pt x="1319" y="1026"/>
                </a:lnTo>
                <a:lnTo>
                  <a:pt x="1319" y="1026"/>
                </a:lnTo>
                <a:lnTo>
                  <a:pt x="1319" y="1026"/>
                </a:lnTo>
                <a:lnTo>
                  <a:pt x="1319" y="1022"/>
                </a:lnTo>
                <a:lnTo>
                  <a:pt x="1319" y="1022"/>
                </a:lnTo>
                <a:lnTo>
                  <a:pt x="1319" y="1022"/>
                </a:lnTo>
                <a:lnTo>
                  <a:pt x="1319" y="1022"/>
                </a:lnTo>
                <a:lnTo>
                  <a:pt x="1319" y="1022"/>
                </a:lnTo>
                <a:lnTo>
                  <a:pt x="1324" y="1022"/>
                </a:lnTo>
                <a:lnTo>
                  <a:pt x="1324" y="1022"/>
                </a:lnTo>
                <a:lnTo>
                  <a:pt x="1324" y="1022"/>
                </a:lnTo>
                <a:lnTo>
                  <a:pt x="1324" y="1022"/>
                </a:lnTo>
                <a:lnTo>
                  <a:pt x="1324" y="1026"/>
                </a:lnTo>
                <a:lnTo>
                  <a:pt x="1324" y="1026"/>
                </a:lnTo>
                <a:lnTo>
                  <a:pt x="1319" y="1026"/>
                </a:lnTo>
                <a:lnTo>
                  <a:pt x="1319" y="1031"/>
                </a:lnTo>
                <a:lnTo>
                  <a:pt x="1315" y="1031"/>
                </a:lnTo>
                <a:lnTo>
                  <a:pt x="1315" y="1031"/>
                </a:lnTo>
                <a:lnTo>
                  <a:pt x="1315" y="1031"/>
                </a:lnTo>
                <a:lnTo>
                  <a:pt x="1319" y="1031"/>
                </a:lnTo>
                <a:lnTo>
                  <a:pt x="1319" y="1040"/>
                </a:lnTo>
                <a:lnTo>
                  <a:pt x="1319" y="1044"/>
                </a:lnTo>
                <a:lnTo>
                  <a:pt x="1319" y="1044"/>
                </a:lnTo>
                <a:lnTo>
                  <a:pt x="1319" y="1044"/>
                </a:lnTo>
                <a:lnTo>
                  <a:pt x="1319" y="1044"/>
                </a:lnTo>
                <a:lnTo>
                  <a:pt x="1319" y="1044"/>
                </a:lnTo>
                <a:lnTo>
                  <a:pt x="1324" y="1044"/>
                </a:lnTo>
                <a:lnTo>
                  <a:pt x="1324" y="1040"/>
                </a:lnTo>
                <a:lnTo>
                  <a:pt x="1324" y="1040"/>
                </a:lnTo>
                <a:lnTo>
                  <a:pt x="1324" y="1044"/>
                </a:lnTo>
                <a:lnTo>
                  <a:pt x="1324" y="1049"/>
                </a:lnTo>
                <a:lnTo>
                  <a:pt x="1324" y="1049"/>
                </a:lnTo>
                <a:lnTo>
                  <a:pt x="1324" y="1049"/>
                </a:lnTo>
                <a:lnTo>
                  <a:pt x="1324" y="1049"/>
                </a:lnTo>
                <a:lnTo>
                  <a:pt x="1324" y="1049"/>
                </a:lnTo>
                <a:lnTo>
                  <a:pt x="1324" y="1049"/>
                </a:lnTo>
                <a:lnTo>
                  <a:pt x="1324" y="1049"/>
                </a:lnTo>
                <a:lnTo>
                  <a:pt x="1324" y="1049"/>
                </a:lnTo>
                <a:lnTo>
                  <a:pt x="1324" y="1054"/>
                </a:lnTo>
                <a:lnTo>
                  <a:pt x="1324" y="1054"/>
                </a:lnTo>
                <a:lnTo>
                  <a:pt x="1324" y="1054"/>
                </a:lnTo>
                <a:lnTo>
                  <a:pt x="1324" y="1058"/>
                </a:lnTo>
                <a:lnTo>
                  <a:pt x="1324" y="1063"/>
                </a:lnTo>
                <a:lnTo>
                  <a:pt x="1324" y="1063"/>
                </a:lnTo>
                <a:lnTo>
                  <a:pt x="1328" y="1063"/>
                </a:lnTo>
                <a:lnTo>
                  <a:pt x="1328" y="1067"/>
                </a:lnTo>
                <a:lnTo>
                  <a:pt x="1328" y="1072"/>
                </a:lnTo>
                <a:lnTo>
                  <a:pt x="1328" y="1076"/>
                </a:lnTo>
                <a:lnTo>
                  <a:pt x="1333" y="1076"/>
                </a:lnTo>
                <a:lnTo>
                  <a:pt x="1333" y="1076"/>
                </a:lnTo>
                <a:lnTo>
                  <a:pt x="1333" y="1076"/>
                </a:lnTo>
                <a:lnTo>
                  <a:pt x="1333" y="1076"/>
                </a:lnTo>
                <a:lnTo>
                  <a:pt x="1328" y="1076"/>
                </a:lnTo>
                <a:lnTo>
                  <a:pt x="1328" y="1076"/>
                </a:lnTo>
                <a:lnTo>
                  <a:pt x="1328" y="1076"/>
                </a:lnTo>
                <a:lnTo>
                  <a:pt x="1328" y="1076"/>
                </a:lnTo>
                <a:lnTo>
                  <a:pt x="1328" y="1081"/>
                </a:lnTo>
                <a:lnTo>
                  <a:pt x="1328" y="1081"/>
                </a:lnTo>
                <a:lnTo>
                  <a:pt x="1333" y="1076"/>
                </a:lnTo>
                <a:lnTo>
                  <a:pt x="1337" y="1076"/>
                </a:lnTo>
                <a:lnTo>
                  <a:pt x="1337" y="1076"/>
                </a:lnTo>
                <a:lnTo>
                  <a:pt x="1342" y="1076"/>
                </a:lnTo>
                <a:lnTo>
                  <a:pt x="1342" y="1076"/>
                </a:lnTo>
                <a:lnTo>
                  <a:pt x="1342" y="1072"/>
                </a:lnTo>
                <a:lnTo>
                  <a:pt x="1346" y="1072"/>
                </a:lnTo>
                <a:lnTo>
                  <a:pt x="1346" y="1067"/>
                </a:lnTo>
                <a:lnTo>
                  <a:pt x="1351" y="1063"/>
                </a:lnTo>
                <a:lnTo>
                  <a:pt x="1351" y="1063"/>
                </a:lnTo>
                <a:lnTo>
                  <a:pt x="1351" y="1067"/>
                </a:lnTo>
                <a:lnTo>
                  <a:pt x="1351" y="1067"/>
                </a:lnTo>
                <a:lnTo>
                  <a:pt x="1351" y="1058"/>
                </a:lnTo>
                <a:lnTo>
                  <a:pt x="1355" y="1049"/>
                </a:lnTo>
                <a:lnTo>
                  <a:pt x="1355" y="1044"/>
                </a:lnTo>
                <a:lnTo>
                  <a:pt x="1355" y="1044"/>
                </a:lnTo>
                <a:lnTo>
                  <a:pt x="1355" y="1040"/>
                </a:lnTo>
                <a:lnTo>
                  <a:pt x="1355" y="1040"/>
                </a:lnTo>
                <a:lnTo>
                  <a:pt x="1355" y="1017"/>
                </a:lnTo>
                <a:lnTo>
                  <a:pt x="1355" y="1017"/>
                </a:lnTo>
                <a:lnTo>
                  <a:pt x="1355" y="1013"/>
                </a:lnTo>
                <a:lnTo>
                  <a:pt x="1355" y="1013"/>
                </a:lnTo>
                <a:lnTo>
                  <a:pt x="1355" y="1008"/>
                </a:lnTo>
                <a:lnTo>
                  <a:pt x="1355" y="1008"/>
                </a:lnTo>
                <a:lnTo>
                  <a:pt x="1355" y="1008"/>
                </a:lnTo>
                <a:lnTo>
                  <a:pt x="1355" y="1008"/>
                </a:lnTo>
                <a:lnTo>
                  <a:pt x="1355" y="1008"/>
                </a:lnTo>
                <a:lnTo>
                  <a:pt x="1355" y="1008"/>
                </a:lnTo>
                <a:lnTo>
                  <a:pt x="1355" y="1013"/>
                </a:lnTo>
                <a:lnTo>
                  <a:pt x="1355" y="1013"/>
                </a:lnTo>
                <a:lnTo>
                  <a:pt x="1355" y="1013"/>
                </a:lnTo>
                <a:lnTo>
                  <a:pt x="1355" y="1013"/>
                </a:lnTo>
                <a:lnTo>
                  <a:pt x="1355" y="1017"/>
                </a:lnTo>
                <a:lnTo>
                  <a:pt x="1355" y="1017"/>
                </a:lnTo>
                <a:lnTo>
                  <a:pt x="1355" y="1013"/>
                </a:lnTo>
                <a:lnTo>
                  <a:pt x="1355" y="1013"/>
                </a:lnTo>
                <a:lnTo>
                  <a:pt x="1355" y="1013"/>
                </a:lnTo>
                <a:lnTo>
                  <a:pt x="1355" y="1017"/>
                </a:lnTo>
                <a:lnTo>
                  <a:pt x="1355" y="1017"/>
                </a:lnTo>
                <a:lnTo>
                  <a:pt x="1355" y="1022"/>
                </a:lnTo>
                <a:lnTo>
                  <a:pt x="1355" y="1026"/>
                </a:lnTo>
                <a:lnTo>
                  <a:pt x="1355" y="1022"/>
                </a:lnTo>
                <a:lnTo>
                  <a:pt x="1355" y="1017"/>
                </a:lnTo>
                <a:lnTo>
                  <a:pt x="1355" y="1017"/>
                </a:lnTo>
                <a:lnTo>
                  <a:pt x="1355" y="1017"/>
                </a:lnTo>
                <a:lnTo>
                  <a:pt x="1355" y="1013"/>
                </a:lnTo>
                <a:lnTo>
                  <a:pt x="1360" y="1013"/>
                </a:lnTo>
                <a:lnTo>
                  <a:pt x="1360" y="1013"/>
                </a:lnTo>
                <a:lnTo>
                  <a:pt x="1355" y="1004"/>
                </a:lnTo>
                <a:lnTo>
                  <a:pt x="1355" y="995"/>
                </a:lnTo>
                <a:lnTo>
                  <a:pt x="1355" y="986"/>
                </a:lnTo>
                <a:lnTo>
                  <a:pt x="1355" y="981"/>
                </a:lnTo>
                <a:lnTo>
                  <a:pt x="1355" y="977"/>
                </a:lnTo>
                <a:lnTo>
                  <a:pt x="1355" y="972"/>
                </a:lnTo>
                <a:lnTo>
                  <a:pt x="1355" y="968"/>
                </a:lnTo>
                <a:lnTo>
                  <a:pt x="1355" y="968"/>
                </a:lnTo>
                <a:lnTo>
                  <a:pt x="1360" y="968"/>
                </a:lnTo>
                <a:lnTo>
                  <a:pt x="1360" y="963"/>
                </a:lnTo>
                <a:lnTo>
                  <a:pt x="1360" y="963"/>
                </a:lnTo>
                <a:lnTo>
                  <a:pt x="1360" y="963"/>
                </a:lnTo>
                <a:lnTo>
                  <a:pt x="1360" y="959"/>
                </a:lnTo>
                <a:lnTo>
                  <a:pt x="1360" y="959"/>
                </a:lnTo>
                <a:lnTo>
                  <a:pt x="1360" y="959"/>
                </a:lnTo>
                <a:lnTo>
                  <a:pt x="1364" y="959"/>
                </a:lnTo>
                <a:lnTo>
                  <a:pt x="1364" y="959"/>
                </a:lnTo>
                <a:lnTo>
                  <a:pt x="1364" y="959"/>
                </a:lnTo>
                <a:lnTo>
                  <a:pt x="1364" y="959"/>
                </a:lnTo>
                <a:lnTo>
                  <a:pt x="1364" y="959"/>
                </a:lnTo>
                <a:lnTo>
                  <a:pt x="1364" y="954"/>
                </a:lnTo>
                <a:lnTo>
                  <a:pt x="1364" y="954"/>
                </a:lnTo>
                <a:lnTo>
                  <a:pt x="1369" y="954"/>
                </a:lnTo>
                <a:lnTo>
                  <a:pt x="1369" y="954"/>
                </a:lnTo>
                <a:lnTo>
                  <a:pt x="1369" y="954"/>
                </a:lnTo>
                <a:lnTo>
                  <a:pt x="1369" y="954"/>
                </a:lnTo>
                <a:lnTo>
                  <a:pt x="1364" y="954"/>
                </a:lnTo>
                <a:lnTo>
                  <a:pt x="1369" y="954"/>
                </a:lnTo>
                <a:lnTo>
                  <a:pt x="1369" y="950"/>
                </a:lnTo>
                <a:lnTo>
                  <a:pt x="1369" y="950"/>
                </a:lnTo>
                <a:lnTo>
                  <a:pt x="1369" y="950"/>
                </a:lnTo>
                <a:lnTo>
                  <a:pt x="1369" y="950"/>
                </a:lnTo>
                <a:lnTo>
                  <a:pt x="1369" y="950"/>
                </a:lnTo>
                <a:lnTo>
                  <a:pt x="1369" y="950"/>
                </a:lnTo>
                <a:lnTo>
                  <a:pt x="1373" y="950"/>
                </a:lnTo>
                <a:lnTo>
                  <a:pt x="1373" y="950"/>
                </a:lnTo>
                <a:lnTo>
                  <a:pt x="1373" y="945"/>
                </a:lnTo>
                <a:lnTo>
                  <a:pt x="1373" y="945"/>
                </a:lnTo>
                <a:lnTo>
                  <a:pt x="1373" y="945"/>
                </a:lnTo>
                <a:lnTo>
                  <a:pt x="1373" y="945"/>
                </a:lnTo>
                <a:lnTo>
                  <a:pt x="1373" y="945"/>
                </a:lnTo>
                <a:lnTo>
                  <a:pt x="1378" y="945"/>
                </a:lnTo>
                <a:lnTo>
                  <a:pt x="1378" y="945"/>
                </a:lnTo>
                <a:lnTo>
                  <a:pt x="1378" y="940"/>
                </a:lnTo>
                <a:lnTo>
                  <a:pt x="1378" y="940"/>
                </a:lnTo>
                <a:lnTo>
                  <a:pt x="1378" y="940"/>
                </a:lnTo>
                <a:lnTo>
                  <a:pt x="1382" y="940"/>
                </a:lnTo>
                <a:lnTo>
                  <a:pt x="1382" y="940"/>
                </a:lnTo>
                <a:lnTo>
                  <a:pt x="1378" y="940"/>
                </a:lnTo>
                <a:lnTo>
                  <a:pt x="1378" y="940"/>
                </a:lnTo>
                <a:lnTo>
                  <a:pt x="1378" y="936"/>
                </a:lnTo>
                <a:lnTo>
                  <a:pt x="1382" y="936"/>
                </a:lnTo>
                <a:lnTo>
                  <a:pt x="1382" y="936"/>
                </a:lnTo>
                <a:lnTo>
                  <a:pt x="1382" y="936"/>
                </a:lnTo>
                <a:lnTo>
                  <a:pt x="1382" y="936"/>
                </a:lnTo>
                <a:lnTo>
                  <a:pt x="1382" y="936"/>
                </a:lnTo>
                <a:lnTo>
                  <a:pt x="1382" y="936"/>
                </a:lnTo>
                <a:lnTo>
                  <a:pt x="1382" y="940"/>
                </a:lnTo>
                <a:lnTo>
                  <a:pt x="1382" y="940"/>
                </a:lnTo>
                <a:lnTo>
                  <a:pt x="1382" y="936"/>
                </a:lnTo>
                <a:lnTo>
                  <a:pt x="1382" y="936"/>
                </a:lnTo>
                <a:lnTo>
                  <a:pt x="1387" y="936"/>
                </a:lnTo>
                <a:lnTo>
                  <a:pt x="1387" y="936"/>
                </a:lnTo>
                <a:lnTo>
                  <a:pt x="1382" y="936"/>
                </a:lnTo>
                <a:lnTo>
                  <a:pt x="1382" y="936"/>
                </a:lnTo>
                <a:lnTo>
                  <a:pt x="1387" y="936"/>
                </a:lnTo>
                <a:lnTo>
                  <a:pt x="1387" y="936"/>
                </a:lnTo>
                <a:lnTo>
                  <a:pt x="1391" y="936"/>
                </a:lnTo>
                <a:lnTo>
                  <a:pt x="1391" y="931"/>
                </a:lnTo>
                <a:lnTo>
                  <a:pt x="1391" y="931"/>
                </a:lnTo>
                <a:lnTo>
                  <a:pt x="1391" y="931"/>
                </a:lnTo>
                <a:lnTo>
                  <a:pt x="1396" y="931"/>
                </a:lnTo>
                <a:lnTo>
                  <a:pt x="1396" y="931"/>
                </a:lnTo>
                <a:lnTo>
                  <a:pt x="1396" y="931"/>
                </a:lnTo>
                <a:lnTo>
                  <a:pt x="1396" y="927"/>
                </a:lnTo>
                <a:lnTo>
                  <a:pt x="1400" y="931"/>
                </a:lnTo>
                <a:lnTo>
                  <a:pt x="1400" y="927"/>
                </a:lnTo>
                <a:lnTo>
                  <a:pt x="1400" y="927"/>
                </a:lnTo>
                <a:lnTo>
                  <a:pt x="1405" y="927"/>
                </a:lnTo>
                <a:lnTo>
                  <a:pt x="1405" y="927"/>
                </a:lnTo>
                <a:lnTo>
                  <a:pt x="1405" y="927"/>
                </a:lnTo>
                <a:lnTo>
                  <a:pt x="1410" y="922"/>
                </a:lnTo>
                <a:lnTo>
                  <a:pt x="1410" y="922"/>
                </a:lnTo>
                <a:lnTo>
                  <a:pt x="1410" y="918"/>
                </a:lnTo>
                <a:lnTo>
                  <a:pt x="1414" y="918"/>
                </a:lnTo>
                <a:lnTo>
                  <a:pt x="1414" y="918"/>
                </a:lnTo>
                <a:lnTo>
                  <a:pt x="1410" y="918"/>
                </a:lnTo>
                <a:lnTo>
                  <a:pt x="1410" y="922"/>
                </a:lnTo>
                <a:lnTo>
                  <a:pt x="1414" y="918"/>
                </a:lnTo>
                <a:lnTo>
                  <a:pt x="1419" y="913"/>
                </a:lnTo>
                <a:lnTo>
                  <a:pt x="1419" y="913"/>
                </a:lnTo>
                <a:lnTo>
                  <a:pt x="1428" y="909"/>
                </a:lnTo>
                <a:lnTo>
                  <a:pt x="1428" y="909"/>
                </a:lnTo>
                <a:lnTo>
                  <a:pt x="1437" y="909"/>
                </a:lnTo>
                <a:lnTo>
                  <a:pt x="1437" y="909"/>
                </a:lnTo>
                <a:lnTo>
                  <a:pt x="1437" y="904"/>
                </a:lnTo>
                <a:lnTo>
                  <a:pt x="1437" y="904"/>
                </a:lnTo>
                <a:lnTo>
                  <a:pt x="1437" y="909"/>
                </a:lnTo>
                <a:lnTo>
                  <a:pt x="1437" y="909"/>
                </a:lnTo>
                <a:lnTo>
                  <a:pt x="1437" y="904"/>
                </a:lnTo>
                <a:lnTo>
                  <a:pt x="1441" y="904"/>
                </a:lnTo>
                <a:lnTo>
                  <a:pt x="1441" y="900"/>
                </a:lnTo>
                <a:lnTo>
                  <a:pt x="1441" y="900"/>
                </a:lnTo>
                <a:lnTo>
                  <a:pt x="1446" y="900"/>
                </a:lnTo>
                <a:lnTo>
                  <a:pt x="1446" y="900"/>
                </a:lnTo>
                <a:lnTo>
                  <a:pt x="1450" y="895"/>
                </a:lnTo>
                <a:lnTo>
                  <a:pt x="1450" y="895"/>
                </a:lnTo>
                <a:lnTo>
                  <a:pt x="1450" y="895"/>
                </a:lnTo>
                <a:lnTo>
                  <a:pt x="1450" y="895"/>
                </a:lnTo>
                <a:lnTo>
                  <a:pt x="1450" y="895"/>
                </a:lnTo>
                <a:lnTo>
                  <a:pt x="1450" y="895"/>
                </a:lnTo>
                <a:lnTo>
                  <a:pt x="1450" y="895"/>
                </a:lnTo>
                <a:lnTo>
                  <a:pt x="1455" y="895"/>
                </a:lnTo>
                <a:lnTo>
                  <a:pt x="1455" y="895"/>
                </a:lnTo>
                <a:lnTo>
                  <a:pt x="1455" y="895"/>
                </a:lnTo>
                <a:lnTo>
                  <a:pt x="1459" y="895"/>
                </a:lnTo>
                <a:lnTo>
                  <a:pt x="1459" y="895"/>
                </a:lnTo>
                <a:lnTo>
                  <a:pt x="1459" y="895"/>
                </a:lnTo>
                <a:lnTo>
                  <a:pt x="1464" y="895"/>
                </a:lnTo>
                <a:lnTo>
                  <a:pt x="1464" y="895"/>
                </a:lnTo>
                <a:lnTo>
                  <a:pt x="1464" y="895"/>
                </a:lnTo>
                <a:lnTo>
                  <a:pt x="1468" y="891"/>
                </a:lnTo>
                <a:lnTo>
                  <a:pt x="1468" y="891"/>
                </a:lnTo>
                <a:lnTo>
                  <a:pt x="1468" y="891"/>
                </a:lnTo>
                <a:lnTo>
                  <a:pt x="1464" y="891"/>
                </a:lnTo>
                <a:lnTo>
                  <a:pt x="1459" y="891"/>
                </a:lnTo>
                <a:lnTo>
                  <a:pt x="1459" y="886"/>
                </a:lnTo>
                <a:lnTo>
                  <a:pt x="1459" y="886"/>
                </a:lnTo>
                <a:lnTo>
                  <a:pt x="1464" y="891"/>
                </a:lnTo>
                <a:lnTo>
                  <a:pt x="1464" y="891"/>
                </a:lnTo>
                <a:lnTo>
                  <a:pt x="1464" y="886"/>
                </a:lnTo>
                <a:lnTo>
                  <a:pt x="1468" y="886"/>
                </a:lnTo>
                <a:lnTo>
                  <a:pt x="1468" y="886"/>
                </a:lnTo>
                <a:lnTo>
                  <a:pt x="1468" y="886"/>
                </a:lnTo>
                <a:lnTo>
                  <a:pt x="1468" y="882"/>
                </a:lnTo>
                <a:lnTo>
                  <a:pt x="1468" y="882"/>
                </a:lnTo>
                <a:lnTo>
                  <a:pt x="1468" y="882"/>
                </a:lnTo>
                <a:lnTo>
                  <a:pt x="1464" y="882"/>
                </a:lnTo>
                <a:lnTo>
                  <a:pt x="1464" y="877"/>
                </a:lnTo>
                <a:lnTo>
                  <a:pt x="1464" y="882"/>
                </a:lnTo>
                <a:lnTo>
                  <a:pt x="1468" y="882"/>
                </a:lnTo>
                <a:lnTo>
                  <a:pt x="1468" y="882"/>
                </a:lnTo>
                <a:lnTo>
                  <a:pt x="1468" y="877"/>
                </a:lnTo>
                <a:lnTo>
                  <a:pt x="1468" y="877"/>
                </a:lnTo>
                <a:lnTo>
                  <a:pt x="1468" y="877"/>
                </a:lnTo>
                <a:lnTo>
                  <a:pt x="1468" y="882"/>
                </a:lnTo>
                <a:lnTo>
                  <a:pt x="1468" y="882"/>
                </a:lnTo>
                <a:lnTo>
                  <a:pt x="1473" y="882"/>
                </a:lnTo>
                <a:lnTo>
                  <a:pt x="1473" y="882"/>
                </a:lnTo>
                <a:lnTo>
                  <a:pt x="1473" y="882"/>
                </a:lnTo>
                <a:lnTo>
                  <a:pt x="1473" y="882"/>
                </a:lnTo>
                <a:lnTo>
                  <a:pt x="1477" y="882"/>
                </a:lnTo>
                <a:lnTo>
                  <a:pt x="1477" y="877"/>
                </a:lnTo>
                <a:lnTo>
                  <a:pt x="1482" y="877"/>
                </a:lnTo>
                <a:lnTo>
                  <a:pt x="1486" y="873"/>
                </a:lnTo>
                <a:lnTo>
                  <a:pt x="1486" y="873"/>
                </a:lnTo>
                <a:lnTo>
                  <a:pt x="1486" y="873"/>
                </a:lnTo>
                <a:lnTo>
                  <a:pt x="1486" y="873"/>
                </a:lnTo>
                <a:lnTo>
                  <a:pt x="1486" y="873"/>
                </a:lnTo>
                <a:lnTo>
                  <a:pt x="1482" y="873"/>
                </a:lnTo>
                <a:lnTo>
                  <a:pt x="1482" y="877"/>
                </a:lnTo>
                <a:lnTo>
                  <a:pt x="1477" y="877"/>
                </a:lnTo>
                <a:lnTo>
                  <a:pt x="1477" y="877"/>
                </a:lnTo>
                <a:lnTo>
                  <a:pt x="1482" y="873"/>
                </a:lnTo>
                <a:lnTo>
                  <a:pt x="1482" y="873"/>
                </a:lnTo>
                <a:lnTo>
                  <a:pt x="1482" y="868"/>
                </a:lnTo>
                <a:lnTo>
                  <a:pt x="1477" y="868"/>
                </a:lnTo>
                <a:lnTo>
                  <a:pt x="1477" y="868"/>
                </a:lnTo>
                <a:lnTo>
                  <a:pt x="1477" y="873"/>
                </a:lnTo>
                <a:lnTo>
                  <a:pt x="1473" y="868"/>
                </a:lnTo>
                <a:lnTo>
                  <a:pt x="1473" y="873"/>
                </a:lnTo>
                <a:lnTo>
                  <a:pt x="1473" y="868"/>
                </a:lnTo>
                <a:lnTo>
                  <a:pt x="1473" y="868"/>
                </a:lnTo>
                <a:lnTo>
                  <a:pt x="1473" y="868"/>
                </a:lnTo>
                <a:lnTo>
                  <a:pt x="1473" y="864"/>
                </a:lnTo>
                <a:lnTo>
                  <a:pt x="1473" y="868"/>
                </a:lnTo>
                <a:lnTo>
                  <a:pt x="1473" y="868"/>
                </a:lnTo>
                <a:lnTo>
                  <a:pt x="1473" y="868"/>
                </a:lnTo>
                <a:lnTo>
                  <a:pt x="1477" y="868"/>
                </a:lnTo>
                <a:lnTo>
                  <a:pt x="1477" y="868"/>
                </a:lnTo>
                <a:lnTo>
                  <a:pt x="1477" y="868"/>
                </a:lnTo>
                <a:lnTo>
                  <a:pt x="1477" y="868"/>
                </a:lnTo>
                <a:lnTo>
                  <a:pt x="1482" y="868"/>
                </a:lnTo>
                <a:lnTo>
                  <a:pt x="1482" y="868"/>
                </a:lnTo>
                <a:lnTo>
                  <a:pt x="1482" y="868"/>
                </a:lnTo>
                <a:lnTo>
                  <a:pt x="1482" y="868"/>
                </a:lnTo>
                <a:lnTo>
                  <a:pt x="1482" y="864"/>
                </a:lnTo>
                <a:lnTo>
                  <a:pt x="1482" y="864"/>
                </a:lnTo>
                <a:lnTo>
                  <a:pt x="1482" y="864"/>
                </a:lnTo>
                <a:lnTo>
                  <a:pt x="1486" y="864"/>
                </a:lnTo>
                <a:lnTo>
                  <a:pt x="1486" y="868"/>
                </a:lnTo>
                <a:lnTo>
                  <a:pt x="1486" y="868"/>
                </a:lnTo>
                <a:lnTo>
                  <a:pt x="1486" y="864"/>
                </a:lnTo>
                <a:lnTo>
                  <a:pt x="1486" y="864"/>
                </a:lnTo>
                <a:lnTo>
                  <a:pt x="1486" y="864"/>
                </a:lnTo>
                <a:lnTo>
                  <a:pt x="1486" y="859"/>
                </a:lnTo>
                <a:lnTo>
                  <a:pt x="1486" y="859"/>
                </a:lnTo>
                <a:lnTo>
                  <a:pt x="1486" y="859"/>
                </a:lnTo>
                <a:lnTo>
                  <a:pt x="1486" y="859"/>
                </a:lnTo>
                <a:lnTo>
                  <a:pt x="1486" y="859"/>
                </a:lnTo>
                <a:lnTo>
                  <a:pt x="1491" y="859"/>
                </a:lnTo>
                <a:lnTo>
                  <a:pt x="1486" y="859"/>
                </a:lnTo>
                <a:lnTo>
                  <a:pt x="1486" y="864"/>
                </a:lnTo>
                <a:lnTo>
                  <a:pt x="1486" y="868"/>
                </a:lnTo>
                <a:lnTo>
                  <a:pt x="1486" y="873"/>
                </a:lnTo>
                <a:lnTo>
                  <a:pt x="1486" y="873"/>
                </a:lnTo>
                <a:lnTo>
                  <a:pt x="1486" y="873"/>
                </a:lnTo>
                <a:lnTo>
                  <a:pt x="1486" y="864"/>
                </a:lnTo>
                <a:lnTo>
                  <a:pt x="1491" y="859"/>
                </a:lnTo>
                <a:lnTo>
                  <a:pt x="1491" y="855"/>
                </a:lnTo>
                <a:lnTo>
                  <a:pt x="1491" y="855"/>
                </a:lnTo>
                <a:lnTo>
                  <a:pt x="1491" y="850"/>
                </a:lnTo>
                <a:lnTo>
                  <a:pt x="1486" y="850"/>
                </a:lnTo>
                <a:lnTo>
                  <a:pt x="1486" y="850"/>
                </a:lnTo>
                <a:lnTo>
                  <a:pt x="1482" y="855"/>
                </a:lnTo>
                <a:lnTo>
                  <a:pt x="1482" y="850"/>
                </a:lnTo>
                <a:lnTo>
                  <a:pt x="1482" y="850"/>
                </a:lnTo>
                <a:lnTo>
                  <a:pt x="1482" y="850"/>
                </a:lnTo>
                <a:lnTo>
                  <a:pt x="1482" y="846"/>
                </a:lnTo>
                <a:lnTo>
                  <a:pt x="1482" y="846"/>
                </a:lnTo>
                <a:lnTo>
                  <a:pt x="1477" y="846"/>
                </a:lnTo>
                <a:lnTo>
                  <a:pt x="1477" y="846"/>
                </a:lnTo>
                <a:lnTo>
                  <a:pt x="1473" y="846"/>
                </a:lnTo>
                <a:lnTo>
                  <a:pt x="1473" y="846"/>
                </a:lnTo>
                <a:lnTo>
                  <a:pt x="1473" y="841"/>
                </a:lnTo>
                <a:lnTo>
                  <a:pt x="1477" y="846"/>
                </a:lnTo>
                <a:lnTo>
                  <a:pt x="1482" y="846"/>
                </a:lnTo>
                <a:lnTo>
                  <a:pt x="1482" y="846"/>
                </a:lnTo>
                <a:lnTo>
                  <a:pt x="1482" y="846"/>
                </a:lnTo>
                <a:lnTo>
                  <a:pt x="1482" y="850"/>
                </a:lnTo>
                <a:lnTo>
                  <a:pt x="1482" y="850"/>
                </a:lnTo>
                <a:lnTo>
                  <a:pt x="1482" y="850"/>
                </a:lnTo>
                <a:lnTo>
                  <a:pt x="1486" y="850"/>
                </a:lnTo>
                <a:lnTo>
                  <a:pt x="1486" y="850"/>
                </a:lnTo>
                <a:lnTo>
                  <a:pt x="1486" y="850"/>
                </a:lnTo>
                <a:lnTo>
                  <a:pt x="1486" y="846"/>
                </a:lnTo>
                <a:lnTo>
                  <a:pt x="1486" y="846"/>
                </a:lnTo>
                <a:lnTo>
                  <a:pt x="1486" y="846"/>
                </a:lnTo>
                <a:lnTo>
                  <a:pt x="1482" y="846"/>
                </a:lnTo>
                <a:lnTo>
                  <a:pt x="1482" y="841"/>
                </a:lnTo>
                <a:lnTo>
                  <a:pt x="1482" y="841"/>
                </a:lnTo>
                <a:lnTo>
                  <a:pt x="1482" y="841"/>
                </a:lnTo>
                <a:lnTo>
                  <a:pt x="1486" y="846"/>
                </a:lnTo>
                <a:lnTo>
                  <a:pt x="1486" y="846"/>
                </a:lnTo>
                <a:lnTo>
                  <a:pt x="1486" y="846"/>
                </a:lnTo>
                <a:lnTo>
                  <a:pt x="1486" y="846"/>
                </a:lnTo>
                <a:lnTo>
                  <a:pt x="1486" y="841"/>
                </a:lnTo>
                <a:lnTo>
                  <a:pt x="1491" y="846"/>
                </a:lnTo>
                <a:lnTo>
                  <a:pt x="1491" y="841"/>
                </a:lnTo>
                <a:lnTo>
                  <a:pt x="1491" y="841"/>
                </a:lnTo>
                <a:lnTo>
                  <a:pt x="1486" y="841"/>
                </a:lnTo>
                <a:lnTo>
                  <a:pt x="1491" y="841"/>
                </a:lnTo>
                <a:lnTo>
                  <a:pt x="1486" y="836"/>
                </a:lnTo>
                <a:lnTo>
                  <a:pt x="1486" y="836"/>
                </a:lnTo>
                <a:lnTo>
                  <a:pt x="1486" y="836"/>
                </a:lnTo>
                <a:lnTo>
                  <a:pt x="1486" y="836"/>
                </a:lnTo>
                <a:lnTo>
                  <a:pt x="1486" y="832"/>
                </a:lnTo>
                <a:lnTo>
                  <a:pt x="1482" y="832"/>
                </a:lnTo>
                <a:lnTo>
                  <a:pt x="1482" y="827"/>
                </a:lnTo>
                <a:lnTo>
                  <a:pt x="1482" y="827"/>
                </a:lnTo>
                <a:lnTo>
                  <a:pt x="1486" y="827"/>
                </a:lnTo>
                <a:lnTo>
                  <a:pt x="1486" y="832"/>
                </a:lnTo>
                <a:lnTo>
                  <a:pt x="1486" y="832"/>
                </a:lnTo>
                <a:lnTo>
                  <a:pt x="1486" y="836"/>
                </a:lnTo>
                <a:lnTo>
                  <a:pt x="1491" y="836"/>
                </a:lnTo>
                <a:lnTo>
                  <a:pt x="1491" y="836"/>
                </a:lnTo>
                <a:lnTo>
                  <a:pt x="1491" y="836"/>
                </a:lnTo>
                <a:lnTo>
                  <a:pt x="1491" y="836"/>
                </a:lnTo>
                <a:lnTo>
                  <a:pt x="1491" y="832"/>
                </a:lnTo>
                <a:lnTo>
                  <a:pt x="1491" y="832"/>
                </a:lnTo>
                <a:lnTo>
                  <a:pt x="1491" y="832"/>
                </a:lnTo>
                <a:lnTo>
                  <a:pt x="1491" y="832"/>
                </a:lnTo>
                <a:lnTo>
                  <a:pt x="1491" y="827"/>
                </a:lnTo>
                <a:lnTo>
                  <a:pt x="1491" y="827"/>
                </a:lnTo>
                <a:lnTo>
                  <a:pt x="1486" y="827"/>
                </a:lnTo>
                <a:lnTo>
                  <a:pt x="1486" y="823"/>
                </a:lnTo>
                <a:lnTo>
                  <a:pt x="1482" y="823"/>
                </a:lnTo>
                <a:lnTo>
                  <a:pt x="1482" y="823"/>
                </a:lnTo>
                <a:lnTo>
                  <a:pt x="1482" y="823"/>
                </a:lnTo>
                <a:lnTo>
                  <a:pt x="1482" y="823"/>
                </a:lnTo>
                <a:lnTo>
                  <a:pt x="1482" y="818"/>
                </a:lnTo>
                <a:lnTo>
                  <a:pt x="1482" y="818"/>
                </a:lnTo>
                <a:lnTo>
                  <a:pt x="1486" y="818"/>
                </a:lnTo>
                <a:lnTo>
                  <a:pt x="1486" y="818"/>
                </a:lnTo>
                <a:lnTo>
                  <a:pt x="1486" y="814"/>
                </a:lnTo>
                <a:lnTo>
                  <a:pt x="1491" y="814"/>
                </a:lnTo>
                <a:lnTo>
                  <a:pt x="1491" y="814"/>
                </a:lnTo>
                <a:lnTo>
                  <a:pt x="1486" y="818"/>
                </a:lnTo>
                <a:lnTo>
                  <a:pt x="1486" y="818"/>
                </a:lnTo>
                <a:lnTo>
                  <a:pt x="1482" y="818"/>
                </a:lnTo>
                <a:lnTo>
                  <a:pt x="1482" y="818"/>
                </a:lnTo>
                <a:lnTo>
                  <a:pt x="1482" y="823"/>
                </a:lnTo>
                <a:lnTo>
                  <a:pt x="1482" y="823"/>
                </a:lnTo>
                <a:lnTo>
                  <a:pt x="1486" y="823"/>
                </a:lnTo>
                <a:lnTo>
                  <a:pt x="1486" y="823"/>
                </a:lnTo>
                <a:lnTo>
                  <a:pt x="1486" y="823"/>
                </a:lnTo>
                <a:lnTo>
                  <a:pt x="1486" y="823"/>
                </a:lnTo>
                <a:lnTo>
                  <a:pt x="1486" y="823"/>
                </a:lnTo>
                <a:lnTo>
                  <a:pt x="1486" y="823"/>
                </a:lnTo>
                <a:lnTo>
                  <a:pt x="1486" y="823"/>
                </a:lnTo>
                <a:lnTo>
                  <a:pt x="1486" y="827"/>
                </a:lnTo>
                <a:lnTo>
                  <a:pt x="1491" y="827"/>
                </a:lnTo>
                <a:lnTo>
                  <a:pt x="1491" y="827"/>
                </a:lnTo>
                <a:lnTo>
                  <a:pt x="1491" y="827"/>
                </a:lnTo>
                <a:lnTo>
                  <a:pt x="1495" y="827"/>
                </a:lnTo>
                <a:lnTo>
                  <a:pt x="1495" y="827"/>
                </a:lnTo>
                <a:lnTo>
                  <a:pt x="1495" y="827"/>
                </a:lnTo>
                <a:lnTo>
                  <a:pt x="1495" y="827"/>
                </a:lnTo>
                <a:lnTo>
                  <a:pt x="1491" y="823"/>
                </a:lnTo>
                <a:lnTo>
                  <a:pt x="1491" y="818"/>
                </a:lnTo>
                <a:lnTo>
                  <a:pt x="1491" y="818"/>
                </a:lnTo>
                <a:lnTo>
                  <a:pt x="1491" y="818"/>
                </a:lnTo>
                <a:lnTo>
                  <a:pt x="1491" y="818"/>
                </a:lnTo>
                <a:lnTo>
                  <a:pt x="1491" y="823"/>
                </a:lnTo>
                <a:lnTo>
                  <a:pt x="1495" y="823"/>
                </a:lnTo>
                <a:lnTo>
                  <a:pt x="1495" y="823"/>
                </a:lnTo>
                <a:lnTo>
                  <a:pt x="1495" y="823"/>
                </a:lnTo>
                <a:lnTo>
                  <a:pt x="1495" y="823"/>
                </a:lnTo>
                <a:lnTo>
                  <a:pt x="1495" y="823"/>
                </a:lnTo>
                <a:lnTo>
                  <a:pt x="1495" y="818"/>
                </a:lnTo>
                <a:lnTo>
                  <a:pt x="1495" y="818"/>
                </a:lnTo>
                <a:lnTo>
                  <a:pt x="1495" y="814"/>
                </a:lnTo>
                <a:lnTo>
                  <a:pt x="1495" y="814"/>
                </a:lnTo>
                <a:lnTo>
                  <a:pt x="1495" y="814"/>
                </a:lnTo>
                <a:lnTo>
                  <a:pt x="1500" y="814"/>
                </a:lnTo>
                <a:lnTo>
                  <a:pt x="1500" y="809"/>
                </a:lnTo>
                <a:lnTo>
                  <a:pt x="1500" y="809"/>
                </a:lnTo>
                <a:lnTo>
                  <a:pt x="1500" y="809"/>
                </a:lnTo>
                <a:lnTo>
                  <a:pt x="1500" y="809"/>
                </a:lnTo>
                <a:lnTo>
                  <a:pt x="1500" y="809"/>
                </a:lnTo>
                <a:lnTo>
                  <a:pt x="1500" y="809"/>
                </a:lnTo>
                <a:lnTo>
                  <a:pt x="1500" y="809"/>
                </a:lnTo>
                <a:lnTo>
                  <a:pt x="1500" y="805"/>
                </a:lnTo>
                <a:lnTo>
                  <a:pt x="1500" y="805"/>
                </a:lnTo>
                <a:lnTo>
                  <a:pt x="1500" y="809"/>
                </a:lnTo>
                <a:lnTo>
                  <a:pt x="1500" y="805"/>
                </a:lnTo>
                <a:lnTo>
                  <a:pt x="1504" y="805"/>
                </a:lnTo>
                <a:lnTo>
                  <a:pt x="1504" y="805"/>
                </a:lnTo>
                <a:lnTo>
                  <a:pt x="1504" y="805"/>
                </a:lnTo>
                <a:lnTo>
                  <a:pt x="1504" y="805"/>
                </a:lnTo>
                <a:lnTo>
                  <a:pt x="1504" y="805"/>
                </a:lnTo>
                <a:lnTo>
                  <a:pt x="1504" y="805"/>
                </a:lnTo>
                <a:lnTo>
                  <a:pt x="1504" y="805"/>
                </a:lnTo>
                <a:lnTo>
                  <a:pt x="1504" y="805"/>
                </a:lnTo>
                <a:lnTo>
                  <a:pt x="1504" y="805"/>
                </a:lnTo>
                <a:lnTo>
                  <a:pt x="1504" y="805"/>
                </a:lnTo>
                <a:lnTo>
                  <a:pt x="1509" y="805"/>
                </a:lnTo>
                <a:lnTo>
                  <a:pt x="1509" y="805"/>
                </a:lnTo>
                <a:lnTo>
                  <a:pt x="1509" y="805"/>
                </a:lnTo>
                <a:lnTo>
                  <a:pt x="1509" y="800"/>
                </a:lnTo>
                <a:lnTo>
                  <a:pt x="1509" y="800"/>
                </a:lnTo>
                <a:lnTo>
                  <a:pt x="1509" y="800"/>
                </a:lnTo>
                <a:lnTo>
                  <a:pt x="1513" y="800"/>
                </a:lnTo>
                <a:lnTo>
                  <a:pt x="1509" y="800"/>
                </a:lnTo>
                <a:lnTo>
                  <a:pt x="1513" y="800"/>
                </a:lnTo>
                <a:lnTo>
                  <a:pt x="1513" y="805"/>
                </a:lnTo>
                <a:lnTo>
                  <a:pt x="1509" y="805"/>
                </a:lnTo>
                <a:lnTo>
                  <a:pt x="1509" y="805"/>
                </a:lnTo>
                <a:lnTo>
                  <a:pt x="1509" y="805"/>
                </a:lnTo>
                <a:lnTo>
                  <a:pt x="1509" y="805"/>
                </a:lnTo>
                <a:lnTo>
                  <a:pt x="1509" y="805"/>
                </a:lnTo>
                <a:lnTo>
                  <a:pt x="1509" y="805"/>
                </a:lnTo>
                <a:lnTo>
                  <a:pt x="1504" y="805"/>
                </a:lnTo>
                <a:lnTo>
                  <a:pt x="1504" y="809"/>
                </a:lnTo>
                <a:lnTo>
                  <a:pt x="1504" y="809"/>
                </a:lnTo>
                <a:lnTo>
                  <a:pt x="1504" y="809"/>
                </a:lnTo>
                <a:lnTo>
                  <a:pt x="1504" y="809"/>
                </a:lnTo>
                <a:lnTo>
                  <a:pt x="1504" y="814"/>
                </a:lnTo>
                <a:lnTo>
                  <a:pt x="1504" y="809"/>
                </a:lnTo>
                <a:lnTo>
                  <a:pt x="1500" y="809"/>
                </a:lnTo>
                <a:lnTo>
                  <a:pt x="1500" y="814"/>
                </a:lnTo>
                <a:lnTo>
                  <a:pt x="1500" y="814"/>
                </a:lnTo>
                <a:lnTo>
                  <a:pt x="1500" y="814"/>
                </a:lnTo>
                <a:lnTo>
                  <a:pt x="1504" y="814"/>
                </a:lnTo>
                <a:lnTo>
                  <a:pt x="1504" y="814"/>
                </a:lnTo>
                <a:lnTo>
                  <a:pt x="1500" y="814"/>
                </a:lnTo>
                <a:lnTo>
                  <a:pt x="1500" y="814"/>
                </a:lnTo>
                <a:lnTo>
                  <a:pt x="1500" y="818"/>
                </a:lnTo>
                <a:lnTo>
                  <a:pt x="1500" y="818"/>
                </a:lnTo>
                <a:lnTo>
                  <a:pt x="1500" y="814"/>
                </a:lnTo>
                <a:lnTo>
                  <a:pt x="1500" y="818"/>
                </a:lnTo>
                <a:lnTo>
                  <a:pt x="1500" y="818"/>
                </a:lnTo>
                <a:lnTo>
                  <a:pt x="1500" y="818"/>
                </a:lnTo>
                <a:lnTo>
                  <a:pt x="1504" y="818"/>
                </a:lnTo>
                <a:lnTo>
                  <a:pt x="1504" y="818"/>
                </a:lnTo>
                <a:lnTo>
                  <a:pt x="1500" y="818"/>
                </a:lnTo>
                <a:lnTo>
                  <a:pt x="1500" y="818"/>
                </a:lnTo>
                <a:lnTo>
                  <a:pt x="1500" y="818"/>
                </a:lnTo>
                <a:lnTo>
                  <a:pt x="1495" y="823"/>
                </a:lnTo>
                <a:lnTo>
                  <a:pt x="1495" y="823"/>
                </a:lnTo>
                <a:lnTo>
                  <a:pt x="1500" y="823"/>
                </a:lnTo>
                <a:lnTo>
                  <a:pt x="1500" y="823"/>
                </a:lnTo>
                <a:lnTo>
                  <a:pt x="1500" y="827"/>
                </a:lnTo>
                <a:lnTo>
                  <a:pt x="1500" y="827"/>
                </a:lnTo>
                <a:lnTo>
                  <a:pt x="1500" y="823"/>
                </a:lnTo>
                <a:lnTo>
                  <a:pt x="1500" y="823"/>
                </a:lnTo>
                <a:lnTo>
                  <a:pt x="1500" y="827"/>
                </a:lnTo>
                <a:lnTo>
                  <a:pt x="1500" y="827"/>
                </a:lnTo>
                <a:lnTo>
                  <a:pt x="1504" y="823"/>
                </a:lnTo>
                <a:lnTo>
                  <a:pt x="1504" y="823"/>
                </a:lnTo>
                <a:lnTo>
                  <a:pt x="1504" y="823"/>
                </a:lnTo>
                <a:lnTo>
                  <a:pt x="1504" y="827"/>
                </a:lnTo>
                <a:lnTo>
                  <a:pt x="1500" y="827"/>
                </a:lnTo>
                <a:lnTo>
                  <a:pt x="1500" y="827"/>
                </a:lnTo>
                <a:lnTo>
                  <a:pt x="1500" y="827"/>
                </a:lnTo>
                <a:lnTo>
                  <a:pt x="1500" y="827"/>
                </a:lnTo>
                <a:lnTo>
                  <a:pt x="1500" y="827"/>
                </a:lnTo>
                <a:lnTo>
                  <a:pt x="1500" y="832"/>
                </a:lnTo>
                <a:lnTo>
                  <a:pt x="1500" y="832"/>
                </a:lnTo>
                <a:lnTo>
                  <a:pt x="1500" y="832"/>
                </a:lnTo>
                <a:lnTo>
                  <a:pt x="1504" y="832"/>
                </a:lnTo>
                <a:lnTo>
                  <a:pt x="1500" y="836"/>
                </a:lnTo>
                <a:lnTo>
                  <a:pt x="1500" y="836"/>
                </a:lnTo>
                <a:lnTo>
                  <a:pt x="1495" y="836"/>
                </a:lnTo>
                <a:lnTo>
                  <a:pt x="1495" y="841"/>
                </a:lnTo>
                <a:lnTo>
                  <a:pt x="1491" y="846"/>
                </a:lnTo>
                <a:lnTo>
                  <a:pt x="1491" y="846"/>
                </a:lnTo>
                <a:lnTo>
                  <a:pt x="1491" y="846"/>
                </a:lnTo>
                <a:lnTo>
                  <a:pt x="1495" y="846"/>
                </a:lnTo>
                <a:lnTo>
                  <a:pt x="1495" y="841"/>
                </a:lnTo>
                <a:lnTo>
                  <a:pt x="1495" y="841"/>
                </a:lnTo>
                <a:lnTo>
                  <a:pt x="1500" y="841"/>
                </a:lnTo>
                <a:lnTo>
                  <a:pt x="1500" y="841"/>
                </a:lnTo>
                <a:lnTo>
                  <a:pt x="1500" y="841"/>
                </a:lnTo>
                <a:lnTo>
                  <a:pt x="1500" y="836"/>
                </a:lnTo>
                <a:lnTo>
                  <a:pt x="1509" y="832"/>
                </a:lnTo>
                <a:lnTo>
                  <a:pt x="1509" y="827"/>
                </a:lnTo>
                <a:lnTo>
                  <a:pt x="1513" y="827"/>
                </a:lnTo>
                <a:lnTo>
                  <a:pt x="1513" y="827"/>
                </a:lnTo>
                <a:lnTo>
                  <a:pt x="1513" y="827"/>
                </a:lnTo>
                <a:lnTo>
                  <a:pt x="1513" y="823"/>
                </a:lnTo>
                <a:lnTo>
                  <a:pt x="1513" y="823"/>
                </a:lnTo>
                <a:lnTo>
                  <a:pt x="1513" y="823"/>
                </a:lnTo>
                <a:lnTo>
                  <a:pt x="1513" y="823"/>
                </a:lnTo>
                <a:lnTo>
                  <a:pt x="1513" y="823"/>
                </a:lnTo>
                <a:lnTo>
                  <a:pt x="1518" y="823"/>
                </a:lnTo>
                <a:lnTo>
                  <a:pt x="1518" y="823"/>
                </a:lnTo>
                <a:lnTo>
                  <a:pt x="1518" y="823"/>
                </a:lnTo>
                <a:lnTo>
                  <a:pt x="1518" y="823"/>
                </a:lnTo>
                <a:lnTo>
                  <a:pt x="1518" y="818"/>
                </a:lnTo>
                <a:lnTo>
                  <a:pt x="1513" y="818"/>
                </a:lnTo>
                <a:lnTo>
                  <a:pt x="1518" y="818"/>
                </a:lnTo>
                <a:lnTo>
                  <a:pt x="1518" y="818"/>
                </a:lnTo>
                <a:lnTo>
                  <a:pt x="1518" y="818"/>
                </a:lnTo>
                <a:lnTo>
                  <a:pt x="1518" y="814"/>
                </a:lnTo>
                <a:lnTo>
                  <a:pt x="1518" y="814"/>
                </a:lnTo>
                <a:lnTo>
                  <a:pt x="1518" y="809"/>
                </a:lnTo>
                <a:lnTo>
                  <a:pt x="1518" y="805"/>
                </a:lnTo>
                <a:lnTo>
                  <a:pt x="1518" y="805"/>
                </a:lnTo>
                <a:lnTo>
                  <a:pt x="1518" y="805"/>
                </a:lnTo>
                <a:lnTo>
                  <a:pt x="1518" y="800"/>
                </a:lnTo>
                <a:lnTo>
                  <a:pt x="1518" y="800"/>
                </a:lnTo>
                <a:lnTo>
                  <a:pt x="1518" y="800"/>
                </a:lnTo>
                <a:lnTo>
                  <a:pt x="1518" y="800"/>
                </a:lnTo>
                <a:lnTo>
                  <a:pt x="1522" y="796"/>
                </a:lnTo>
                <a:lnTo>
                  <a:pt x="1522" y="796"/>
                </a:lnTo>
                <a:lnTo>
                  <a:pt x="1522" y="796"/>
                </a:lnTo>
                <a:lnTo>
                  <a:pt x="1527" y="796"/>
                </a:lnTo>
                <a:lnTo>
                  <a:pt x="1527" y="796"/>
                </a:lnTo>
                <a:lnTo>
                  <a:pt x="1527" y="796"/>
                </a:lnTo>
                <a:lnTo>
                  <a:pt x="1527" y="796"/>
                </a:lnTo>
                <a:lnTo>
                  <a:pt x="1522" y="796"/>
                </a:lnTo>
                <a:lnTo>
                  <a:pt x="1522" y="796"/>
                </a:lnTo>
                <a:lnTo>
                  <a:pt x="1518" y="800"/>
                </a:lnTo>
                <a:lnTo>
                  <a:pt x="1518" y="800"/>
                </a:lnTo>
                <a:lnTo>
                  <a:pt x="1518" y="800"/>
                </a:lnTo>
                <a:lnTo>
                  <a:pt x="1518" y="805"/>
                </a:lnTo>
                <a:lnTo>
                  <a:pt x="1518" y="805"/>
                </a:lnTo>
                <a:lnTo>
                  <a:pt x="1522" y="805"/>
                </a:lnTo>
                <a:lnTo>
                  <a:pt x="1522" y="809"/>
                </a:lnTo>
                <a:lnTo>
                  <a:pt x="1522" y="809"/>
                </a:lnTo>
                <a:lnTo>
                  <a:pt x="1522" y="809"/>
                </a:lnTo>
                <a:lnTo>
                  <a:pt x="1522" y="809"/>
                </a:lnTo>
                <a:lnTo>
                  <a:pt x="1522" y="814"/>
                </a:lnTo>
                <a:lnTo>
                  <a:pt x="1522" y="814"/>
                </a:lnTo>
                <a:lnTo>
                  <a:pt x="1522" y="814"/>
                </a:lnTo>
                <a:lnTo>
                  <a:pt x="1522" y="814"/>
                </a:lnTo>
                <a:lnTo>
                  <a:pt x="1527" y="809"/>
                </a:lnTo>
                <a:lnTo>
                  <a:pt x="1532" y="809"/>
                </a:lnTo>
                <a:lnTo>
                  <a:pt x="1532" y="809"/>
                </a:lnTo>
                <a:lnTo>
                  <a:pt x="1532" y="805"/>
                </a:lnTo>
                <a:lnTo>
                  <a:pt x="1532" y="805"/>
                </a:lnTo>
                <a:lnTo>
                  <a:pt x="1532" y="805"/>
                </a:lnTo>
                <a:lnTo>
                  <a:pt x="1532" y="805"/>
                </a:lnTo>
                <a:lnTo>
                  <a:pt x="1536" y="805"/>
                </a:lnTo>
                <a:lnTo>
                  <a:pt x="1536" y="805"/>
                </a:lnTo>
                <a:lnTo>
                  <a:pt x="1536" y="800"/>
                </a:lnTo>
                <a:lnTo>
                  <a:pt x="1536" y="805"/>
                </a:lnTo>
                <a:lnTo>
                  <a:pt x="1536" y="800"/>
                </a:lnTo>
                <a:lnTo>
                  <a:pt x="1541" y="800"/>
                </a:lnTo>
                <a:lnTo>
                  <a:pt x="1541" y="796"/>
                </a:lnTo>
                <a:lnTo>
                  <a:pt x="1545" y="796"/>
                </a:lnTo>
                <a:lnTo>
                  <a:pt x="1545" y="796"/>
                </a:lnTo>
                <a:lnTo>
                  <a:pt x="1541" y="796"/>
                </a:lnTo>
                <a:lnTo>
                  <a:pt x="1541" y="800"/>
                </a:lnTo>
                <a:lnTo>
                  <a:pt x="1545" y="796"/>
                </a:lnTo>
                <a:lnTo>
                  <a:pt x="1545" y="791"/>
                </a:lnTo>
                <a:lnTo>
                  <a:pt x="1545" y="791"/>
                </a:lnTo>
                <a:lnTo>
                  <a:pt x="1550" y="791"/>
                </a:lnTo>
                <a:lnTo>
                  <a:pt x="1550" y="787"/>
                </a:lnTo>
                <a:lnTo>
                  <a:pt x="1550" y="787"/>
                </a:lnTo>
                <a:lnTo>
                  <a:pt x="1550" y="787"/>
                </a:lnTo>
                <a:lnTo>
                  <a:pt x="1550" y="787"/>
                </a:lnTo>
                <a:lnTo>
                  <a:pt x="1545" y="787"/>
                </a:lnTo>
                <a:lnTo>
                  <a:pt x="1545" y="782"/>
                </a:lnTo>
                <a:lnTo>
                  <a:pt x="1545" y="782"/>
                </a:lnTo>
                <a:lnTo>
                  <a:pt x="1550" y="782"/>
                </a:lnTo>
                <a:lnTo>
                  <a:pt x="1550" y="782"/>
                </a:lnTo>
                <a:lnTo>
                  <a:pt x="1550" y="782"/>
                </a:lnTo>
                <a:lnTo>
                  <a:pt x="1550" y="782"/>
                </a:lnTo>
                <a:lnTo>
                  <a:pt x="1550" y="778"/>
                </a:lnTo>
                <a:lnTo>
                  <a:pt x="1554" y="778"/>
                </a:lnTo>
                <a:lnTo>
                  <a:pt x="1554" y="773"/>
                </a:lnTo>
                <a:lnTo>
                  <a:pt x="1554" y="773"/>
                </a:lnTo>
                <a:lnTo>
                  <a:pt x="1554" y="769"/>
                </a:lnTo>
                <a:lnTo>
                  <a:pt x="1554" y="769"/>
                </a:lnTo>
                <a:lnTo>
                  <a:pt x="1559" y="773"/>
                </a:lnTo>
                <a:lnTo>
                  <a:pt x="1554" y="773"/>
                </a:lnTo>
                <a:lnTo>
                  <a:pt x="1554" y="778"/>
                </a:lnTo>
                <a:lnTo>
                  <a:pt x="1554" y="778"/>
                </a:lnTo>
                <a:lnTo>
                  <a:pt x="1550" y="778"/>
                </a:lnTo>
                <a:lnTo>
                  <a:pt x="1554" y="778"/>
                </a:lnTo>
                <a:lnTo>
                  <a:pt x="1554" y="778"/>
                </a:lnTo>
                <a:lnTo>
                  <a:pt x="1554" y="778"/>
                </a:lnTo>
                <a:lnTo>
                  <a:pt x="1554" y="778"/>
                </a:lnTo>
                <a:lnTo>
                  <a:pt x="1559" y="778"/>
                </a:lnTo>
                <a:lnTo>
                  <a:pt x="1559" y="773"/>
                </a:lnTo>
                <a:lnTo>
                  <a:pt x="1568" y="773"/>
                </a:lnTo>
                <a:lnTo>
                  <a:pt x="1572" y="773"/>
                </a:lnTo>
                <a:lnTo>
                  <a:pt x="1572" y="769"/>
                </a:lnTo>
                <a:lnTo>
                  <a:pt x="1572" y="769"/>
                </a:lnTo>
                <a:lnTo>
                  <a:pt x="1577" y="769"/>
                </a:lnTo>
                <a:lnTo>
                  <a:pt x="1581" y="769"/>
                </a:lnTo>
                <a:lnTo>
                  <a:pt x="1581" y="769"/>
                </a:lnTo>
                <a:lnTo>
                  <a:pt x="1586" y="769"/>
                </a:lnTo>
                <a:lnTo>
                  <a:pt x="1586" y="769"/>
                </a:lnTo>
                <a:lnTo>
                  <a:pt x="1590" y="769"/>
                </a:lnTo>
                <a:lnTo>
                  <a:pt x="1595" y="769"/>
                </a:lnTo>
                <a:lnTo>
                  <a:pt x="1595" y="769"/>
                </a:lnTo>
                <a:lnTo>
                  <a:pt x="1599" y="764"/>
                </a:lnTo>
                <a:lnTo>
                  <a:pt x="1599" y="764"/>
                </a:lnTo>
                <a:lnTo>
                  <a:pt x="1599" y="760"/>
                </a:lnTo>
                <a:lnTo>
                  <a:pt x="1599" y="760"/>
                </a:lnTo>
                <a:lnTo>
                  <a:pt x="1599" y="764"/>
                </a:lnTo>
                <a:lnTo>
                  <a:pt x="1599" y="764"/>
                </a:lnTo>
                <a:lnTo>
                  <a:pt x="1599" y="764"/>
                </a:lnTo>
                <a:lnTo>
                  <a:pt x="1604" y="764"/>
                </a:lnTo>
                <a:lnTo>
                  <a:pt x="1604" y="764"/>
                </a:lnTo>
                <a:lnTo>
                  <a:pt x="1599" y="764"/>
                </a:lnTo>
                <a:lnTo>
                  <a:pt x="1599" y="769"/>
                </a:lnTo>
                <a:lnTo>
                  <a:pt x="1599" y="769"/>
                </a:lnTo>
                <a:lnTo>
                  <a:pt x="1604" y="769"/>
                </a:lnTo>
                <a:lnTo>
                  <a:pt x="1604" y="769"/>
                </a:lnTo>
                <a:lnTo>
                  <a:pt x="1608" y="764"/>
                </a:lnTo>
                <a:lnTo>
                  <a:pt x="1608" y="764"/>
                </a:lnTo>
                <a:lnTo>
                  <a:pt x="1608" y="764"/>
                </a:lnTo>
                <a:lnTo>
                  <a:pt x="1608" y="769"/>
                </a:lnTo>
                <a:lnTo>
                  <a:pt x="1608" y="769"/>
                </a:lnTo>
                <a:lnTo>
                  <a:pt x="1613" y="764"/>
                </a:lnTo>
                <a:lnTo>
                  <a:pt x="1613" y="764"/>
                </a:lnTo>
                <a:lnTo>
                  <a:pt x="1617" y="764"/>
                </a:lnTo>
                <a:lnTo>
                  <a:pt x="1622" y="764"/>
                </a:lnTo>
                <a:lnTo>
                  <a:pt x="1622" y="764"/>
                </a:lnTo>
                <a:lnTo>
                  <a:pt x="1622" y="764"/>
                </a:lnTo>
                <a:lnTo>
                  <a:pt x="1622" y="764"/>
                </a:lnTo>
                <a:lnTo>
                  <a:pt x="1622" y="760"/>
                </a:lnTo>
                <a:lnTo>
                  <a:pt x="1622" y="755"/>
                </a:lnTo>
                <a:lnTo>
                  <a:pt x="1622" y="755"/>
                </a:lnTo>
                <a:lnTo>
                  <a:pt x="1622" y="755"/>
                </a:lnTo>
                <a:lnTo>
                  <a:pt x="1617" y="755"/>
                </a:lnTo>
                <a:lnTo>
                  <a:pt x="1617" y="755"/>
                </a:lnTo>
                <a:lnTo>
                  <a:pt x="1622" y="760"/>
                </a:lnTo>
                <a:lnTo>
                  <a:pt x="1622" y="755"/>
                </a:lnTo>
                <a:lnTo>
                  <a:pt x="1622" y="760"/>
                </a:lnTo>
                <a:lnTo>
                  <a:pt x="1622" y="760"/>
                </a:lnTo>
                <a:lnTo>
                  <a:pt x="1622" y="760"/>
                </a:lnTo>
                <a:lnTo>
                  <a:pt x="1622" y="764"/>
                </a:lnTo>
                <a:lnTo>
                  <a:pt x="1617" y="764"/>
                </a:lnTo>
                <a:lnTo>
                  <a:pt x="1617" y="764"/>
                </a:lnTo>
                <a:lnTo>
                  <a:pt x="1613" y="764"/>
                </a:lnTo>
                <a:lnTo>
                  <a:pt x="1613" y="764"/>
                </a:lnTo>
                <a:lnTo>
                  <a:pt x="1613" y="760"/>
                </a:lnTo>
                <a:lnTo>
                  <a:pt x="1613" y="760"/>
                </a:lnTo>
                <a:lnTo>
                  <a:pt x="1613" y="760"/>
                </a:lnTo>
                <a:lnTo>
                  <a:pt x="1613" y="760"/>
                </a:lnTo>
                <a:lnTo>
                  <a:pt x="1613" y="755"/>
                </a:lnTo>
                <a:lnTo>
                  <a:pt x="1613" y="755"/>
                </a:lnTo>
                <a:lnTo>
                  <a:pt x="1608" y="751"/>
                </a:lnTo>
                <a:lnTo>
                  <a:pt x="1608" y="751"/>
                </a:lnTo>
                <a:lnTo>
                  <a:pt x="1613" y="751"/>
                </a:lnTo>
                <a:lnTo>
                  <a:pt x="1613" y="751"/>
                </a:lnTo>
                <a:lnTo>
                  <a:pt x="1613" y="746"/>
                </a:lnTo>
                <a:lnTo>
                  <a:pt x="1617" y="746"/>
                </a:lnTo>
                <a:lnTo>
                  <a:pt x="1617" y="746"/>
                </a:lnTo>
                <a:lnTo>
                  <a:pt x="1617" y="746"/>
                </a:lnTo>
                <a:lnTo>
                  <a:pt x="1617" y="746"/>
                </a:lnTo>
                <a:lnTo>
                  <a:pt x="1617" y="746"/>
                </a:lnTo>
                <a:lnTo>
                  <a:pt x="1617" y="746"/>
                </a:lnTo>
                <a:lnTo>
                  <a:pt x="1617" y="746"/>
                </a:lnTo>
                <a:lnTo>
                  <a:pt x="1617" y="746"/>
                </a:lnTo>
                <a:lnTo>
                  <a:pt x="1617" y="746"/>
                </a:lnTo>
                <a:lnTo>
                  <a:pt x="1617" y="742"/>
                </a:lnTo>
                <a:lnTo>
                  <a:pt x="1617" y="742"/>
                </a:lnTo>
                <a:lnTo>
                  <a:pt x="1617" y="742"/>
                </a:lnTo>
                <a:lnTo>
                  <a:pt x="1622" y="737"/>
                </a:lnTo>
                <a:lnTo>
                  <a:pt x="1622" y="737"/>
                </a:lnTo>
                <a:lnTo>
                  <a:pt x="1622" y="737"/>
                </a:lnTo>
                <a:lnTo>
                  <a:pt x="1626" y="733"/>
                </a:lnTo>
                <a:lnTo>
                  <a:pt x="1631" y="728"/>
                </a:lnTo>
                <a:lnTo>
                  <a:pt x="1631" y="728"/>
                </a:lnTo>
                <a:lnTo>
                  <a:pt x="1631" y="728"/>
                </a:lnTo>
                <a:lnTo>
                  <a:pt x="1631" y="728"/>
                </a:lnTo>
                <a:lnTo>
                  <a:pt x="1635" y="723"/>
                </a:lnTo>
                <a:lnTo>
                  <a:pt x="1635" y="723"/>
                </a:lnTo>
                <a:lnTo>
                  <a:pt x="1640" y="723"/>
                </a:lnTo>
                <a:lnTo>
                  <a:pt x="1640" y="723"/>
                </a:lnTo>
                <a:lnTo>
                  <a:pt x="1640" y="723"/>
                </a:lnTo>
                <a:lnTo>
                  <a:pt x="1640" y="723"/>
                </a:lnTo>
                <a:lnTo>
                  <a:pt x="1640" y="723"/>
                </a:lnTo>
                <a:lnTo>
                  <a:pt x="1640" y="723"/>
                </a:lnTo>
                <a:lnTo>
                  <a:pt x="1640" y="723"/>
                </a:lnTo>
                <a:lnTo>
                  <a:pt x="1640" y="723"/>
                </a:lnTo>
                <a:lnTo>
                  <a:pt x="1640" y="723"/>
                </a:lnTo>
                <a:lnTo>
                  <a:pt x="1640" y="723"/>
                </a:lnTo>
                <a:lnTo>
                  <a:pt x="1640" y="723"/>
                </a:lnTo>
                <a:lnTo>
                  <a:pt x="1640" y="723"/>
                </a:lnTo>
                <a:lnTo>
                  <a:pt x="1640" y="723"/>
                </a:lnTo>
                <a:lnTo>
                  <a:pt x="1644" y="723"/>
                </a:lnTo>
                <a:lnTo>
                  <a:pt x="1644" y="719"/>
                </a:lnTo>
                <a:lnTo>
                  <a:pt x="1644" y="723"/>
                </a:lnTo>
                <a:lnTo>
                  <a:pt x="1644" y="723"/>
                </a:lnTo>
                <a:lnTo>
                  <a:pt x="1644" y="723"/>
                </a:lnTo>
                <a:lnTo>
                  <a:pt x="1644" y="719"/>
                </a:lnTo>
                <a:lnTo>
                  <a:pt x="1644" y="723"/>
                </a:lnTo>
                <a:lnTo>
                  <a:pt x="1644" y="723"/>
                </a:lnTo>
                <a:lnTo>
                  <a:pt x="1644" y="723"/>
                </a:lnTo>
                <a:lnTo>
                  <a:pt x="1649" y="723"/>
                </a:lnTo>
                <a:lnTo>
                  <a:pt x="1649" y="719"/>
                </a:lnTo>
                <a:lnTo>
                  <a:pt x="1649" y="723"/>
                </a:lnTo>
                <a:lnTo>
                  <a:pt x="1653" y="719"/>
                </a:lnTo>
                <a:lnTo>
                  <a:pt x="1653" y="719"/>
                </a:lnTo>
                <a:lnTo>
                  <a:pt x="1653" y="719"/>
                </a:lnTo>
                <a:lnTo>
                  <a:pt x="1658" y="714"/>
                </a:lnTo>
                <a:lnTo>
                  <a:pt x="1658" y="714"/>
                </a:lnTo>
                <a:lnTo>
                  <a:pt x="1663" y="710"/>
                </a:lnTo>
                <a:lnTo>
                  <a:pt x="1663" y="710"/>
                </a:lnTo>
                <a:lnTo>
                  <a:pt x="1663" y="710"/>
                </a:lnTo>
                <a:lnTo>
                  <a:pt x="1663" y="710"/>
                </a:lnTo>
                <a:lnTo>
                  <a:pt x="1663" y="714"/>
                </a:lnTo>
                <a:lnTo>
                  <a:pt x="1663" y="714"/>
                </a:lnTo>
                <a:lnTo>
                  <a:pt x="1663" y="714"/>
                </a:lnTo>
                <a:lnTo>
                  <a:pt x="1663" y="714"/>
                </a:lnTo>
                <a:lnTo>
                  <a:pt x="1663" y="714"/>
                </a:lnTo>
                <a:lnTo>
                  <a:pt x="1658" y="714"/>
                </a:lnTo>
                <a:lnTo>
                  <a:pt x="1663" y="714"/>
                </a:lnTo>
                <a:lnTo>
                  <a:pt x="1663" y="714"/>
                </a:lnTo>
                <a:lnTo>
                  <a:pt x="1663" y="714"/>
                </a:lnTo>
                <a:lnTo>
                  <a:pt x="1663" y="714"/>
                </a:lnTo>
                <a:lnTo>
                  <a:pt x="1663" y="714"/>
                </a:lnTo>
                <a:lnTo>
                  <a:pt x="1663" y="714"/>
                </a:lnTo>
                <a:lnTo>
                  <a:pt x="1667" y="714"/>
                </a:lnTo>
                <a:lnTo>
                  <a:pt x="1667" y="710"/>
                </a:lnTo>
                <a:lnTo>
                  <a:pt x="1667" y="714"/>
                </a:lnTo>
                <a:lnTo>
                  <a:pt x="1667" y="714"/>
                </a:lnTo>
                <a:lnTo>
                  <a:pt x="1667" y="714"/>
                </a:lnTo>
                <a:lnTo>
                  <a:pt x="1667" y="710"/>
                </a:lnTo>
                <a:lnTo>
                  <a:pt x="1672" y="710"/>
                </a:lnTo>
                <a:lnTo>
                  <a:pt x="1672" y="710"/>
                </a:lnTo>
                <a:lnTo>
                  <a:pt x="1672" y="714"/>
                </a:lnTo>
                <a:lnTo>
                  <a:pt x="1672" y="714"/>
                </a:lnTo>
                <a:lnTo>
                  <a:pt x="1672" y="714"/>
                </a:lnTo>
                <a:lnTo>
                  <a:pt x="1672" y="714"/>
                </a:lnTo>
                <a:lnTo>
                  <a:pt x="1672" y="714"/>
                </a:lnTo>
                <a:lnTo>
                  <a:pt x="1672" y="714"/>
                </a:lnTo>
                <a:lnTo>
                  <a:pt x="1672" y="714"/>
                </a:lnTo>
                <a:lnTo>
                  <a:pt x="1676" y="714"/>
                </a:lnTo>
                <a:lnTo>
                  <a:pt x="1676" y="710"/>
                </a:lnTo>
                <a:lnTo>
                  <a:pt x="1676" y="710"/>
                </a:lnTo>
                <a:lnTo>
                  <a:pt x="1676" y="710"/>
                </a:lnTo>
                <a:lnTo>
                  <a:pt x="1681" y="710"/>
                </a:lnTo>
                <a:lnTo>
                  <a:pt x="1681" y="710"/>
                </a:lnTo>
                <a:lnTo>
                  <a:pt x="1681" y="710"/>
                </a:lnTo>
                <a:lnTo>
                  <a:pt x="1681" y="710"/>
                </a:lnTo>
                <a:lnTo>
                  <a:pt x="1685" y="710"/>
                </a:lnTo>
                <a:lnTo>
                  <a:pt x="1685" y="710"/>
                </a:lnTo>
                <a:lnTo>
                  <a:pt x="1690" y="705"/>
                </a:lnTo>
                <a:lnTo>
                  <a:pt x="1690" y="705"/>
                </a:lnTo>
                <a:lnTo>
                  <a:pt x="1690" y="705"/>
                </a:lnTo>
                <a:lnTo>
                  <a:pt x="1690" y="705"/>
                </a:lnTo>
                <a:lnTo>
                  <a:pt x="1690" y="705"/>
                </a:lnTo>
                <a:lnTo>
                  <a:pt x="1690" y="705"/>
                </a:lnTo>
                <a:lnTo>
                  <a:pt x="1690" y="701"/>
                </a:lnTo>
                <a:lnTo>
                  <a:pt x="1690" y="701"/>
                </a:lnTo>
                <a:lnTo>
                  <a:pt x="1694" y="701"/>
                </a:lnTo>
                <a:lnTo>
                  <a:pt x="1694" y="701"/>
                </a:lnTo>
                <a:lnTo>
                  <a:pt x="1694" y="701"/>
                </a:lnTo>
                <a:lnTo>
                  <a:pt x="1694" y="701"/>
                </a:lnTo>
                <a:lnTo>
                  <a:pt x="1694" y="701"/>
                </a:lnTo>
                <a:lnTo>
                  <a:pt x="1694" y="701"/>
                </a:lnTo>
                <a:lnTo>
                  <a:pt x="1699" y="701"/>
                </a:lnTo>
                <a:lnTo>
                  <a:pt x="1699" y="701"/>
                </a:lnTo>
                <a:lnTo>
                  <a:pt x="1703" y="701"/>
                </a:lnTo>
                <a:lnTo>
                  <a:pt x="1703" y="701"/>
                </a:lnTo>
                <a:lnTo>
                  <a:pt x="1703" y="701"/>
                </a:lnTo>
                <a:lnTo>
                  <a:pt x="1708" y="701"/>
                </a:lnTo>
                <a:lnTo>
                  <a:pt x="1708" y="701"/>
                </a:lnTo>
                <a:lnTo>
                  <a:pt x="1708" y="696"/>
                </a:lnTo>
                <a:lnTo>
                  <a:pt x="1708" y="696"/>
                </a:lnTo>
                <a:lnTo>
                  <a:pt x="1708" y="696"/>
                </a:lnTo>
                <a:lnTo>
                  <a:pt x="1712" y="696"/>
                </a:lnTo>
                <a:lnTo>
                  <a:pt x="1708" y="696"/>
                </a:lnTo>
                <a:lnTo>
                  <a:pt x="1708" y="696"/>
                </a:lnTo>
                <a:lnTo>
                  <a:pt x="1708" y="701"/>
                </a:lnTo>
                <a:lnTo>
                  <a:pt x="1712" y="701"/>
                </a:lnTo>
                <a:lnTo>
                  <a:pt x="1717" y="696"/>
                </a:lnTo>
                <a:lnTo>
                  <a:pt x="1721" y="696"/>
                </a:lnTo>
                <a:lnTo>
                  <a:pt x="1726" y="696"/>
                </a:lnTo>
                <a:lnTo>
                  <a:pt x="1730" y="692"/>
                </a:lnTo>
                <a:lnTo>
                  <a:pt x="1730" y="692"/>
                </a:lnTo>
                <a:lnTo>
                  <a:pt x="1735" y="692"/>
                </a:lnTo>
                <a:lnTo>
                  <a:pt x="1735" y="687"/>
                </a:lnTo>
                <a:lnTo>
                  <a:pt x="1735" y="687"/>
                </a:lnTo>
                <a:lnTo>
                  <a:pt x="1735" y="687"/>
                </a:lnTo>
                <a:lnTo>
                  <a:pt x="1735" y="692"/>
                </a:lnTo>
                <a:lnTo>
                  <a:pt x="1739" y="692"/>
                </a:lnTo>
                <a:lnTo>
                  <a:pt x="1739" y="687"/>
                </a:lnTo>
                <a:lnTo>
                  <a:pt x="1739" y="692"/>
                </a:lnTo>
                <a:lnTo>
                  <a:pt x="1739" y="692"/>
                </a:lnTo>
                <a:lnTo>
                  <a:pt x="1735" y="692"/>
                </a:lnTo>
                <a:lnTo>
                  <a:pt x="1730" y="696"/>
                </a:lnTo>
                <a:lnTo>
                  <a:pt x="1726" y="696"/>
                </a:lnTo>
                <a:lnTo>
                  <a:pt x="1726" y="696"/>
                </a:lnTo>
                <a:lnTo>
                  <a:pt x="1726" y="696"/>
                </a:lnTo>
                <a:lnTo>
                  <a:pt x="1730" y="701"/>
                </a:lnTo>
                <a:lnTo>
                  <a:pt x="1730" y="696"/>
                </a:lnTo>
                <a:lnTo>
                  <a:pt x="1730" y="696"/>
                </a:lnTo>
                <a:lnTo>
                  <a:pt x="1735" y="696"/>
                </a:lnTo>
                <a:lnTo>
                  <a:pt x="1739" y="696"/>
                </a:lnTo>
                <a:lnTo>
                  <a:pt x="1739" y="696"/>
                </a:lnTo>
                <a:lnTo>
                  <a:pt x="1744" y="696"/>
                </a:lnTo>
                <a:lnTo>
                  <a:pt x="1748" y="701"/>
                </a:lnTo>
                <a:lnTo>
                  <a:pt x="1748" y="701"/>
                </a:lnTo>
                <a:lnTo>
                  <a:pt x="1744" y="701"/>
                </a:lnTo>
                <a:lnTo>
                  <a:pt x="1739" y="701"/>
                </a:lnTo>
                <a:lnTo>
                  <a:pt x="1735" y="701"/>
                </a:lnTo>
                <a:lnTo>
                  <a:pt x="1735" y="705"/>
                </a:lnTo>
                <a:lnTo>
                  <a:pt x="1735" y="705"/>
                </a:lnTo>
                <a:lnTo>
                  <a:pt x="1735" y="701"/>
                </a:lnTo>
                <a:lnTo>
                  <a:pt x="1735" y="701"/>
                </a:lnTo>
                <a:lnTo>
                  <a:pt x="1735" y="701"/>
                </a:lnTo>
                <a:lnTo>
                  <a:pt x="1735" y="701"/>
                </a:lnTo>
                <a:lnTo>
                  <a:pt x="1735" y="701"/>
                </a:lnTo>
                <a:lnTo>
                  <a:pt x="1735" y="701"/>
                </a:lnTo>
                <a:lnTo>
                  <a:pt x="1735" y="701"/>
                </a:lnTo>
                <a:lnTo>
                  <a:pt x="1730" y="701"/>
                </a:lnTo>
                <a:lnTo>
                  <a:pt x="1726" y="701"/>
                </a:lnTo>
                <a:lnTo>
                  <a:pt x="1726" y="701"/>
                </a:lnTo>
                <a:lnTo>
                  <a:pt x="1712" y="710"/>
                </a:lnTo>
                <a:lnTo>
                  <a:pt x="1708" y="710"/>
                </a:lnTo>
                <a:lnTo>
                  <a:pt x="1708" y="710"/>
                </a:lnTo>
                <a:lnTo>
                  <a:pt x="1712" y="710"/>
                </a:lnTo>
                <a:lnTo>
                  <a:pt x="1712" y="710"/>
                </a:lnTo>
                <a:lnTo>
                  <a:pt x="1712" y="710"/>
                </a:lnTo>
                <a:lnTo>
                  <a:pt x="1712" y="710"/>
                </a:lnTo>
                <a:lnTo>
                  <a:pt x="1708" y="710"/>
                </a:lnTo>
                <a:lnTo>
                  <a:pt x="1708" y="710"/>
                </a:lnTo>
                <a:lnTo>
                  <a:pt x="1703" y="710"/>
                </a:lnTo>
                <a:lnTo>
                  <a:pt x="1703" y="714"/>
                </a:lnTo>
                <a:lnTo>
                  <a:pt x="1703" y="714"/>
                </a:lnTo>
                <a:lnTo>
                  <a:pt x="1703" y="714"/>
                </a:lnTo>
                <a:lnTo>
                  <a:pt x="1699" y="714"/>
                </a:lnTo>
                <a:lnTo>
                  <a:pt x="1703" y="714"/>
                </a:lnTo>
                <a:lnTo>
                  <a:pt x="1708" y="714"/>
                </a:lnTo>
                <a:lnTo>
                  <a:pt x="1699" y="714"/>
                </a:lnTo>
                <a:lnTo>
                  <a:pt x="1699" y="719"/>
                </a:lnTo>
                <a:lnTo>
                  <a:pt x="1699" y="723"/>
                </a:lnTo>
                <a:lnTo>
                  <a:pt x="1694" y="728"/>
                </a:lnTo>
                <a:lnTo>
                  <a:pt x="1694" y="728"/>
                </a:lnTo>
                <a:lnTo>
                  <a:pt x="1699" y="728"/>
                </a:lnTo>
                <a:lnTo>
                  <a:pt x="1699" y="728"/>
                </a:lnTo>
                <a:lnTo>
                  <a:pt x="1699" y="728"/>
                </a:lnTo>
                <a:lnTo>
                  <a:pt x="1699" y="728"/>
                </a:lnTo>
                <a:lnTo>
                  <a:pt x="1699" y="733"/>
                </a:lnTo>
                <a:lnTo>
                  <a:pt x="1699" y="733"/>
                </a:lnTo>
                <a:lnTo>
                  <a:pt x="1703" y="733"/>
                </a:lnTo>
                <a:lnTo>
                  <a:pt x="1703" y="733"/>
                </a:lnTo>
                <a:lnTo>
                  <a:pt x="1703" y="733"/>
                </a:lnTo>
                <a:lnTo>
                  <a:pt x="1703" y="733"/>
                </a:lnTo>
                <a:lnTo>
                  <a:pt x="1703" y="733"/>
                </a:lnTo>
                <a:lnTo>
                  <a:pt x="1703" y="733"/>
                </a:lnTo>
                <a:lnTo>
                  <a:pt x="1708" y="728"/>
                </a:lnTo>
                <a:lnTo>
                  <a:pt x="1708" y="728"/>
                </a:lnTo>
                <a:lnTo>
                  <a:pt x="1708" y="728"/>
                </a:lnTo>
                <a:lnTo>
                  <a:pt x="1712" y="728"/>
                </a:lnTo>
                <a:lnTo>
                  <a:pt x="1717" y="728"/>
                </a:lnTo>
                <a:lnTo>
                  <a:pt x="1717" y="723"/>
                </a:lnTo>
                <a:lnTo>
                  <a:pt x="1717" y="723"/>
                </a:lnTo>
                <a:lnTo>
                  <a:pt x="1721" y="723"/>
                </a:lnTo>
                <a:lnTo>
                  <a:pt x="1721" y="719"/>
                </a:lnTo>
                <a:lnTo>
                  <a:pt x="1726" y="719"/>
                </a:lnTo>
                <a:lnTo>
                  <a:pt x="1726" y="719"/>
                </a:lnTo>
                <a:lnTo>
                  <a:pt x="1726" y="719"/>
                </a:lnTo>
                <a:lnTo>
                  <a:pt x="1726" y="714"/>
                </a:lnTo>
                <a:lnTo>
                  <a:pt x="1726" y="714"/>
                </a:lnTo>
                <a:lnTo>
                  <a:pt x="1730" y="714"/>
                </a:lnTo>
                <a:lnTo>
                  <a:pt x="1730" y="714"/>
                </a:lnTo>
                <a:lnTo>
                  <a:pt x="1730" y="714"/>
                </a:lnTo>
                <a:lnTo>
                  <a:pt x="1735" y="714"/>
                </a:lnTo>
                <a:lnTo>
                  <a:pt x="1735" y="714"/>
                </a:lnTo>
                <a:lnTo>
                  <a:pt x="1735" y="714"/>
                </a:lnTo>
                <a:lnTo>
                  <a:pt x="1735" y="714"/>
                </a:lnTo>
                <a:lnTo>
                  <a:pt x="1735" y="714"/>
                </a:lnTo>
                <a:lnTo>
                  <a:pt x="1735" y="714"/>
                </a:lnTo>
                <a:lnTo>
                  <a:pt x="1735" y="714"/>
                </a:lnTo>
                <a:lnTo>
                  <a:pt x="1739" y="714"/>
                </a:lnTo>
                <a:lnTo>
                  <a:pt x="1739" y="714"/>
                </a:lnTo>
                <a:lnTo>
                  <a:pt x="1739" y="714"/>
                </a:lnTo>
                <a:lnTo>
                  <a:pt x="1739" y="714"/>
                </a:lnTo>
                <a:lnTo>
                  <a:pt x="1739" y="710"/>
                </a:lnTo>
                <a:lnTo>
                  <a:pt x="1739" y="714"/>
                </a:lnTo>
                <a:lnTo>
                  <a:pt x="1744" y="714"/>
                </a:lnTo>
                <a:lnTo>
                  <a:pt x="1744" y="714"/>
                </a:lnTo>
                <a:lnTo>
                  <a:pt x="1744" y="714"/>
                </a:lnTo>
                <a:lnTo>
                  <a:pt x="1748" y="710"/>
                </a:lnTo>
                <a:lnTo>
                  <a:pt x="1748" y="710"/>
                </a:lnTo>
                <a:lnTo>
                  <a:pt x="1748" y="710"/>
                </a:lnTo>
                <a:lnTo>
                  <a:pt x="1753" y="710"/>
                </a:lnTo>
                <a:lnTo>
                  <a:pt x="1757" y="710"/>
                </a:lnTo>
                <a:lnTo>
                  <a:pt x="1762" y="710"/>
                </a:lnTo>
                <a:lnTo>
                  <a:pt x="1766" y="705"/>
                </a:lnTo>
                <a:lnTo>
                  <a:pt x="1771" y="705"/>
                </a:lnTo>
                <a:lnTo>
                  <a:pt x="1771" y="705"/>
                </a:lnTo>
                <a:lnTo>
                  <a:pt x="1771" y="705"/>
                </a:lnTo>
                <a:lnTo>
                  <a:pt x="1775" y="705"/>
                </a:lnTo>
                <a:lnTo>
                  <a:pt x="1775" y="705"/>
                </a:lnTo>
                <a:lnTo>
                  <a:pt x="1775" y="705"/>
                </a:lnTo>
                <a:lnTo>
                  <a:pt x="1780" y="701"/>
                </a:lnTo>
                <a:lnTo>
                  <a:pt x="1780" y="701"/>
                </a:lnTo>
                <a:lnTo>
                  <a:pt x="1780" y="705"/>
                </a:lnTo>
                <a:lnTo>
                  <a:pt x="1784" y="701"/>
                </a:lnTo>
                <a:lnTo>
                  <a:pt x="1784" y="701"/>
                </a:lnTo>
                <a:lnTo>
                  <a:pt x="1784" y="701"/>
                </a:lnTo>
                <a:lnTo>
                  <a:pt x="1784" y="701"/>
                </a:lnTo>
                <a:lnTo>
                  <a:pt x="1775" y="701"/>
                </a:lnTo>
                <a:lnTo>
                  <a:pt x="1780" y="701"/>
                </a:lnTo>
                <a:lnTo>
                  <a:pt x="1780" y="701"/>
                </a:lnTo>
                <a:lnTo>
                  <a:pt x="1780" y="696"/>
                </a:lnTo>
                <a:lnTo>
                  <a:pt x="1780" y="696"/>
                </a:lnTo>
                <a:lnTo>
                  <a:pt x="1780" y="696"/>
                </a:lnTo>
                <a:lnTo>
                  <a:pt x="1780" y="696"/>
                </a:lnTo>
                <a:lnTo>
                  <a:pt x="1775" y="696"/>
                </a:lnTo>
                <a:lnTo>
                  <a:pt x="1775" y="696"/>
                </a:lnTo>
                <a:lnTo>
                  <a:pt x="1775" y="692"/>
                </a:lnTo>
                <a:lnTo>
                  <a:pt x="1775" y="692"/>
                </a:lnTo>
                <a:lnTo>
                  <a:pt x="1775" y="692"/>
                </a:lnTo>
                <a:lnTo>
                  <a:pt x="1775" y="692"/>
                </a:lnTo>
                <a:lnTo>
                  <a:pt x="1771" y="692"/>
                </a:lnTo>
                <a:lnTo>
                  <a:pt x="1766" y="696"/>
                </a:lnTo>
                <a:lnTo>
                  <a:pt x="1766" y="696"/>
                </a:lnTo>
                <a:lnTo>
                  <a:pt x="1766" y="696"/>
                </a:lnTo>
                <a:lnTo>
                  <a:pt x="1762" y="692"/>
                </a:lnTo>
                <a:lnTo>
                  <a:pt x="1762" y="696"/>
                </a:lnTo>
                <a:lnTo>
                  <a:pt x="1762" y="692"/>
                </a:lnTo>
                <a:lnTo>
                  <a:pt x="1762" y="692"/>
                </a:lnTo>
                <a:lnTo>
                  <a:pt x="1757" y="692"/>
                </a:lnTo>
                <a:lnTo>
                  <a:pt x="1757" y="692"/>
                </a:lnTo>
                <a:lnTo>
                  <a:pt x="1753" y="692"/>
                </a:lnTo>
                <a:lnTo>
                  <a:pt x="1753" y="692"/>
                </a:lnTo>
                <a:lnTo>
                  <a:pt x="1753" y="692"/>
                </a:lnTo>
                <a:lnTo>
                  <a:pt x="1753" y="692"/>
                </a:lnTo>
                <a:lnTo>
                  <a:pt x="1753" y="687"/>
                </a:lnTo>
                <a:lnTo>
                  <a:pt x="1748" y="687"/>
                </a:lnTo>
                <a:lnTo>
                  <a:pt x="1748" y="687"/>
                </a:lnTo>
                <a:lnTo>
                  <a:pt x="1748" y="687"/>
                </a:lnTo>
                <a:lnTo>
                  <a:pt x="1744" y="687"/>
                </a:lnTo>
                <a:lnTo>
                  <a:pt x="1748" y="683"/>
                </a:lnTo>
                <a:lnTo>
                  <a:pt x="1748" y="683"/>
                </a:lnTo>
                <a:lnTo>
                  <a:pt x="1748" y="683"/>
                </a:lnTo>
                <a:lnTo>
                  <a:pt x="1744" y="683"/>
                </a:lnTo>
                <a:lnTo>
                  <a:pt x="1744" y="683"/>
                </a:lnTo>
                <a:lnTo>
                  <a:pt x="1739" y="683"/>
                </a:lnTo>
                <a:lnTo>
                  <a:pt x="1739" y="678"/>
                </a:lnTo>
                <a:lnTo>
                  <a:pt x="1739" y="678"/>
                </a:lnTo>
                <a:lnTo>
                  <a:pt x="1739" y="678"/>
                </a:lnTo>
                <a:lnTo>
                  <a:pt x="1739" y="678"/>
                </a:lnTo>
                <a:lnTo>
                  <a:pt x="1739" y="674"/>
                </a:lnTo>
                <a:lnTo>
                  <a:pt x="1739" y="674"/>
                </a:lnTo>
                <a:lnTo>
                  <a:pt x="1739" y="669"/>
                </a:lnTo>
                <a:lnTo>
                  <a:pt x="1739" y="669"/>
                </a:lnTo>
                <a:lnTo>
                  <a:pt x="1739" y="669"/>
                </a:lnTo>
                <a:lnTo>
                  <a:pt x="1744" y="665"/>
                </a:lnTo>
                <a:lnTo>
                  <a:pt x="1739" y="665"/>
                </a:lnTo>
                <a:lnTo>
                  <a:pt x="1739" y="665"/>
                </a:lnTo>
                <a:lnTo>
                  <a:pt x="1735" y="665"/>
                </a:lnTo>
                <a:lnTo>
                  <a:pt x="1735" y="665"/>
                </a:lnTo>
                <a:lnTo>
                  <a:pt x="1735" y="665"/>
                </a:lnTo>
                <a:lnTo>
                  <a:pt x="1739" y="660"/>
                </a:lnTo>
                <a:lnTo>
                  <a:pt x="1744" y="660"/>
                </a:lnTo>
                <a:lnTo>
                  <a:pt x="1748" y="656"/>
                </a:lnTo>
                <a:lnTo>
                  <a:pt x="1748" y="656"/>
                </a:lnTo>
                <a:lnTo>
                  <a:pt x="1748" y="651"/>
                </a:lnTo>
                <a:lnTo>
                  <a:pt x="1748" y="651"/>
                </a:lnTo>
                <a:lnTo>
                  <a:pt x="1744" y="651"/>
                </a:lnTo>
                <a:lnTo>
                  <a:pt x="1748" y="651"/>
                </a:lnTo>
                <a:lnTo>
                  <a:pt x="1744" y="651"/>
                </a:lnTo>
                <a:lnTo>
                  <a:pt x="1739" y="651"/>
                </a:lnTo>
                <a:lnTo>
                  <a:pt x="1739" y="656"/>
                </a:lnTo>
                <a:lnTo>
                  <a:pt x="1735" y="656"/>
                </a:lnTo>
                <a:lnTo>
                  <a:pt x="1735" y="651"/>
                </a:lnTo>
                <a:lnTo>
                  <a:pt x="1735" y="651"/>
                </a:lnTo>
                <a:lnTo>
                  <a:pt x="1735" y="651"/>
                </a:lnTo>
                <a:lnTo>
                  <a:pt x="1730" y="647"/>
                </a:lnTo>
                <a:lnTo>
                  <a:pt x="1730" y="647"/>
                </a:lnTo>
                <a:lnTo>
                  <a:pt x="1726" y="647"/>
                </a:lnTo>
                <a:lnTo>
                  <a:pt x="1726" y="647"/>
                </a:lnTo>
                <a:lnTo>
                  <a:pt x="1721" y="647"/>
                </a:lnTo>
                <a:lnTo>
                  <a:pt x="1726" y="647"/>
                </a:lnTo>
                <a:lnTo>
                  <a:pt x="1730" y="647"/>
                </a:lnTo>
                <a:lnTo>
                  <a:pt x="1730" y="647"/>
                </a:lnTo>
                <a:lnTo>
                  <a:pt x="1735" y="647"/>
                </a:lnTo>
                <a:lnTo>
                  <a:pt x="1735" y="642"/>
                </a:lnTo>
                <a:lnTo>
                  <a:pt x="1735" y="642"/>
                </a:lnTo>
                <a:lnTo>
                  <a:pt x="1739" y="647"/>
                </a:lnTo>
                <a:lnTo>
                  <a:pt x="1739" y="647"/>
                </a:lnTo>
                <a:lnTo>
                  <a:pt x="1744" y="647"/>
                </a:lnTo>
                <a:lnTo>
                  <a:pt x="1744" y="647"/>
                </a:lnTo>
                <a:lnTo>
                  <a:pt x="1748" y="647"/>
                </a:lnTo>
                <a:lnTo>
                  <a:pt x="1748" y="647"/>
                </a:lnTo>
                <a:lnTo>
                  <a:pt x="1753" y="642"/>
                </a:lnTo>
                <a:lnTo>
                  <a:pt x="1753" y="642"/>
                </a:lnTo>
                <a:lnTo>
                  <a:pt x="1753" y="642"/>
                </a:lnTo>
                <a:lnTo>
                  <a:pt x="1757" y="642"/>
                </a:lnTo>
                <a:lnTo>
                  <a:pt x="1762" y="642"/>
                </a:lnTo>
                <a:lnTo>
                  <a:pt x="1762" y="638"/>
                </a:lnTo>
                <a:lnTo>
                  <a:pt x="1766" y="633"/>
                </a:lnTo>
                <a:lnTo>
                  <a:pt x="1762" y="633"/>
                </a:lnTo>
                <a:lnTo>
                  <a:pt x="1762" y="633"/>
                </a:lnTo>
                <a:lnTo>
                  <a:pt x="1766" y="633"/>
                </a:lnTo>
                <a:lnTo>
                  <a:pt x="1766" y="633"/>
                </a:lnTo>
                <a:lnTo>
                  <a:pt x="1766" y="633"/>
                </a:lnTo>
                <a:lnTo>
                  <a:pt x="1766" y="633"/>
                </a:lnTo>
                <a:lnTo>
                  <a:pt x="1762" y="629"/>
                </a:lnTo>
                <a:lnTo>
                  <a:pt x="1762" y="624"/>
                </a:lnTo>
                <a:lnTo>
                  <a:pt x="1753" y="624"/>
                </a:lnTo>
                <a:lnTo>
                  <a:pt x="1753" y="624"/>
                </a:lnTo>
                <a:lnTo>
                  <a:pt x="1748" y="624"/>
                </a:lnTo>
                <a:lnTo>
                  <a:pt x="1744" y="624"/>
                </a:lnTo>
                <a:lnTo>
                  <a:pt x="1735" y="624"/>
                </a:lnTo>
                <a:lnTo>
                  <a:pt x="1726" y="629"/>
                </a:lnTo>
                <a:lnTo>
                  <a:pt x="1717" y="629"/>
                </a:lnTo>
                <a:lnTo>
                  <a:pt x="1712" y="633"/>
                </a:lnTo>
                <a:lnTo>
                  <a:pt x="1708" y="633"/>
                </a:lnTo>
                <a:lnTo>
                  <a:pt x="1703" y="633"/>
                </a:lnTo>
                <a:lnTo>
                  <a:pt x="1699" y="638"/>
                </a:lnTo>
                <a:lnTo>
                  <a:pt x="1699" y="638"/>
                </a:lnTo>
                <a:lnTo>
                  <a:pt x="1694" y="638"/>
                </a:lnTo>
                <a:lnTo>
                  <a:pt x="1694" y="638"/>
                </a:lnTo>
                <a:lnTo>
                  <a:pt x="1685" y="642"/>
                </a:lnTo>
                <a:lnTo>
                  <a:pt x="1685" y="647"/>
                </a:lnTo>
                <a:lnTo>
                  <a:pt x="1681" y="647"/>
                </a:lnTo>
                <a:lnTo>
                  <a:pt x="1676" y="651"/>
                </a:lnTo>
                <a:lnTo>
                  <a:pt x="1672" y="656"/>
                </a:lnTo>
                <a:lnTo>
                  <a:pt x="1667" y="656"/>
                </a:lnTo>
                <a:lnTo>
                  <a:pt x="1667" y="656"/>
                </a:lnTo>
                <a:lnTo>
                  <a:pt x="1663" y="660"/>
                </a:lnTo>
                <a:lnTo>
                  <a:pt x="1658" y="660"/>
                </a:lnTo>
                <a:lnTo>
                  <a:pt x="1649" y="665"/>
                </a:lnTo>
                <a:lnTo>
                  <a:pt x="1649" y="665"/>
                </a:lnTo>
                <a:lnTo>
                  <a:pt x="1644" y="665"/>
                </a:lnTo>
                <a:lnTo>
                  <a:pt x="1644" y="669"/>
                </a:lnTo>
                <a:lnTo>
                  <a:pt x="1640" y="669"/>
                </a:lnTo>
                <a:lnTo>
                  <a:pt x="1635" y="669"/>
                </a:lnTo>
                <a:lnTo>
                  <a:pt x="1631" y="669"/>
                </a:lnTo>
                <a:lnTo>
                  <a:pt x="1631" y="669"/>
                </a:lnTo>
                <a:lnTo>
                  <a:pt x="1626" y="674"/>
                </a:lnTo>
                <a:lnTo>
                  <a:pt x="1626" y="674"/>
                </a:lnTo>
                <a:lnTo>
                  <a:pt x="1622" y="674"/>
                </a:lnTo>
                <a:lnTo>
                  <a:pt x="1617" y="678"/>
                </a:lnTo>
                <a:lnTo>
                  <a:pt x="1613" y="678"/>
                </a:lnTo>
                <a:lnTo>
                  <a:pt x="1613" y="678"/>
                </a:lnTo>
                <a:lnTo>
                  <a:pt x="1608" y="683"/>
                </a:lnTo>
                <a:lnTo>
                  <a:pt x="1604" y="683"/>
                </a:lnTo>
                <a:lnTo>
                  <a:pt x="1604" y="687"/>
                </a:lnTo>
                <a:lnTo>
                  <a:pt x="1604" y="687"/>
                </a:lnTo>
                <a:lnTo>
                  <a:pt x="1599" y="692"/>
                </a:lnTo>
                <a:lnTo>
                  <a:pt x="1599" y="692"/>
                </a:lnTo>
                <a:lnTo>
                  <a:pt x="1595" y="692"/>
                </a:lnTo>
                <a:lnTo>
                  <a:pt x="1590" y="692"/>
                </a:lnTo>
                <a:lnTo>
                  <a:pt x="1586" y="696"/>
                </a:lnTo>
                <a:lnTo>
                  <a:pt x="1581" y="696"/>
                </a:lnTo>
                <a:lnTo>
                  <a:pt x="1577" y="696"/>
                </a:lnTo>
                <a:lnTo>
                  <a:pt x="1586" y="692"/>
                </a:lnTo>
                <a:lnTo>
                  <a:pt x="1590" y="692"/>
                </a:lnTo>
                <a:lnTo>
                  <a:pt x="1595" y="692"/>
                </a:lnTo>
                <a:lnTo>
                  <a:pt x="1595" y="692"/>
                </a:lnTo>
                <a:lnTo>
                  <a:pt x="1590" y="687"/>
                </a:lnTo>
                <a:lnTo>
                  <a:pt x="1590" y="687"/>
                </a:lnTo>
                <a:lnTo>
                  <a:pt x="1595" y="687"/>
                </a:lnTo>
                <a:lnTo>
                  <a:pt x="1595" y="687"/>
                </a:lnTo>
                <a:lnTo>
                  <a:pt x="1599" y="687"/>
                </a:lnTo>
                <a:lnTo>
                  <a:pt x="1599" y="683"/>
                </a:lnTo>
                <a:lnTo>
                  <a:pt x="1604" y="683"/>
                </a:lnTo>
                <a:lnTo>
                  <a:pt x="1608" y="683"/>
                </a:lnTo>
                <a:lnTo>
                  <a:pt x="1613" y="678"/>
                </a:lnTo>
                <a:lnTo>
                  <a:pt x="1613" y="678"/>
                </a:lnTo>
                <a:lnTo>
                  <a:pt x="1613" y="678"/>
                </a:lnTo>
                <a:lnTo>
                  <a:pt x="1617" y="674"/>
                </a:lnTo>
                <a:lnTo>
                  <a:pt x="1617" y="674"/>
                </a:lnTo>
                <a:lnTo>
                  <a:pt x="1622" y="674"/>
                </a:lnTo>
                <a:lnTo>
                  <a:pt x="1626" y="669"/>
                </a:lnTo>
                <a:lnTo>
                  <a:pt x="1631" y="669"/>
                </a:lnTo>
                <a:lnTo>
                  <a:pt x="1631" y="669"/>
                </a:lnTo>
                <a:lnTo>
                  <a:pt x="1635" y="669"/>
                </a:lnTo>
                <a:lnTo>
                  <a:pt x="1635" y="669"/>
                </a:lnTo>
                <a:lnTo>
                  <a:pt x="1640" y="669"/>
                </a:lnTo>
                <a:lnTo>
                  <a:pt x="1644" y="665"/>
                </a:lnTo>
                <a:lnTo>
                  <a:pt x="1649" y="665"/>
                </a:lnTo>
                <a:lnTo>
                  <a:pt x="1653" y="660"/>
                </a:lnTo>
                <a:lnTo>
                  <a:pt x="1658" y="660"/>
                </a:lnTo>
                <a:lnTo>
                  <a:pt x="1663" y="656"/>
                </a:lnTo>
                <a:lnTo>
                  <a:pt x="1667" y="651"/>
                </a:lnTo>
                <a:lnTo>
                  <a:pt x="1672" y="651"/>
                </a:lnTo>
                <a:lnTo>
                  <a:pt x="1676" y="647"/>
                </a:lnTo>
                <a:lnTo>
                  <a:pt x="1676" y="647"/>
                </a:lnTo>
                <a:lnTo>
                  <a:pt x="1681" y="642"/>
                </a:lnTo>
                <a:lnTo>
                  <a:pt x="1681" y="642"/>
                </a:lnTo>
                <a:lnTo>
                  <a:pt x="1676" y="642"/>
                </a:lnTo>
                <a:lnTo>
                  <a:pt x="1676" y="638"/>
                </a:lnTo>
                <a:lnTo>
                  <a:pt x="1672" y="638"/>
                </a:lnTo>
                <a:lnTo>
                  <a:pt x="1672" y="638"/>
                </a:lnTo>
                <a:lnTo>
                  <a:pt x="1667" y="638"/>
                </a:lnTo>
                <a:lnTo>
                  <a:pt x="1667" y="638"/>
                </a:lnTo>
                <a:lnTo>
                  <a:pt x="1667" y="633"/>
                </a:lnTo>
                <a:lnTo>
                  <a:pt x="1672" y="638"/>
                </a:lnTo>
                <a:lnTo>
                  <a:pt x="1676" y="638"/>
                </a:lnTo>
                <a:lnTo>
                  <a:pt x="1676" y="638"/>
                </a:lnTo>
                <a:lnTo>
                  <a:pt x="1681" y="642"/>
                </a:lnTo>
                <a:lnTo>
                  <a:pt x="1681" y="642"/>
                </a:lnTo>
                <a:lnTo>
                  <a:pt x="1681" y="642"/>
                </a:lnTo>
                <a:lnTo>
                  <a:pt x="1685" y="638"/>
                </a:lnTo>
                <a:lnTo>
                  <a:pt x="1690" y="638"/>
                </a:lnTo>
                <a:lnTo>
                  <a:pt x="1694" y="633"/>
                </a:lnTo>
                <a:lnTo>
                  <a:pt x="1699" y="629"/>
                </a:lnTo>
                <a:lnTo>
                  <a:pt x="1703" y="629"/>
                </a:lnTo>
                <a:lnTo>
                  <a:pt x="1703" y="624"/>
                </a:lnTo>
                <a:lnTo>
                  <a:pt x="1708" y="624"/>
                </a:lnTo>
                <a:lnTo>
                  <a:pt x="1708" y="624"/>
                </a:lnTo>
                <a:lnTo>
                  <a:pt x="1712" y="624"/>
                </a:lnTo>
                <a:lnTo>
                  <a:pt x="1712" y="624"/>
                </a:lnTo>
                <a:lnTo>
                  <a:pt x="1712" y="624"/>
                </a:lnTo>
                <a:lnTo>
                  <a:pt x="1717" y="619"/>
                </a:lnTo>
                <a:lnTo>
                  <a:pt x="1721" y="619"/>
                </a:lnTo>
                <a:lnTo>
                  <a:pt x="1726" y="619"/>
                </a:lnTo>
                <a:lnTo>
                  <a:pt x="1726" y="619"/>
                </a:lnTo>
                <a:lnTo>
                  <a:pt x="1730" y="619"/>
                </a:lnTo>
                <a:lnTo>
                  <a:pt x="1730" y="615"/>
                </a:lnTo>
                <a:lnTo>
                  <a:pt x="1739" y="610"/>
                </a:lnTo>
                <a:lnTo>
                  <a:pt x="1744" y="606"/>
                </a:lnTo>
                <a:lnTo>
                  <a:pt x="1744" y="606"/>
                </a:lnTo>
                <a:lnTo>
                  <a:pt x="1744" y="606"/>
                </a:lnTo>
                <a:lnTo>
                  <a:pt x="1748" y="606"/>
                </a:lnTo>
                <a:lnTo>
                  <a:pt x="1748" y="606"/>
                </a:lnTo>
                <a:lnTo>
                  <a:pt x="1748" y="606"/>
                </a:lnTo>
                <a:lnTo>
                  <a:pt x="1748" y="606"/>
                </a:lnTo>
                <a:lnTo>
                  <a:pt x="1753" y="606"/>
                </a:lnTo>
                <a:lnTo>
                  <a:pt x="1757" y="606"/>
                </a:lnTo>
                <a:lnTo>
                  <a:pt x="1757" y="606"/>
                </a:lnTo>
                <a:lnTo>
                  <a:pt x="1766" y="606"/>
                </a:lnTo>
                <a:lnTo>
                  <a:pt x="1766" y="606"/>
                </a:lnTo>
                <a:lnTo>
                  <a:pt x="1771" y="606"/>
                </a:lnTo>
                <a:lnTo>
                  <a:pt x="1775" y="606"/>
                </a:lnTo>
                <a:lnTo>
                  <a:pt x="1780" y="606"/>
                </a:lnTo>
                <a:lnTo>
                  <a:pt x="1784" y="606"/>
                </a:lnTo>
                <a:lnTo>
                  <a:pt x="1784" y="606"/>
                </a:lnTo>
                <a:lnTo>
                  <a:pt x="1789" y="606"/>
                </a:lnTo>
                <a:lnTo>
                  <a:pt x="1789" y="606"/>
                </a:lnTo>
                <a:lnTo>
                  <a:pt x="1794" y="606"/>
                </a:lnTo>
                <a:lnTo>
                  <a:pt x="1794" y="606"/>
                </a:lnTo>
                <a:lnTo>
                  <a:pt x="1798" y="606"/>
                </a:lnTo>
                <a:lnTo>
                  <a:pt x="1798" y="606"/>
                </a:lnTo>
                <a:lnTo>
                  <a:pt x="1803" y="606"/>
                </a:lnTo>
                <a:lnTo>
                  <a:pt x="1803" y="606"/>
                </a:lnTo>
                <a:lnTo>
                  <a:pt x="1807" y="606"/>
                </a:lnTo>
                <a:lnTo>
                  <a:pt x="1807" y="606"/>
                </a:lnTo>
                <a:lnTo>
                  <a:pt x="1812" y="606"/>
                </a:lnTo>
                <a:lnTo>
                  <a:pt x="1812" y="610"/>
                </a:lnTo>
                <a:lnTo>
                  <a:pt x="1812" y="610"/>
                </a:lnTo>
                <a:lnTo>
                  <a:pt x="1821" y="610"/>
                </a:lnTo>
                <a:lnTo>
                  <a:pt x="1821" y="610"/>
                </a:lnTo>
                <a:lnTo>
                  <a:pt x="1825" y="610"/>
                </a:lnTo>
                <a:lnTo>
                  <a:pt x="1830" y="610"/>
                </a:lnTo>
                <a:lnTo>
                  <a:pt x="1830" y="610"/>
                </a:lnTo>
                <a:lnTo>
                  <a:pt x="1834" y="610"/>
                </a:lnTo>
                <a:lnTo>
                  <a:pt x="1839" y="610"/>
                </a:lnTo>
                <a:lnTo>
                  <a:pt x="1843" y="606"/>
                </a:lnTo>
                <a:lnTo>
                  <a:pt x="1843" y="606"/>
                </a:lnTo>
                <a:lnTo>
                  <a:pt x="1848" y="606"/>
                </a:lnTo>
                <a:lnTo>
                  <a:pt x="1852" y="601"/>
                </a:lnTo>
                <a:lnTo>
                  <a:pt x="1857" y="601"/>
                </a:lnTo>
                <a:lnTo>
                  <a:pt x="1857" y="597"/>
                </a:lnTo>
                <a:lnTo>
                  <a:pt x="1866" y="592"/>
                </a:lnTo>
                <a:lnTo>
                  <a:pt x="1866" y="592"/>
                </a:lnTo>
                <a:lnTo>
                  <a:pt x="1870" y="592"/>
                </a:lnTo>
                <a:lnTo>
                  <a:pt x="1870" y="588"/>
                </a:lnTo>
                <a:lnTo>
                  <a:pt x="1870" y="588"/>
                </a:lnTo>
                <a:lnTo>
                  <a:pt x="1875" y="592"/>
                </a:lnTo>
                <a:lnTo>
                  <a:pt x="1875" y="588"/>
                </a:lnTo>
                <a:lnTo>
                  <a:pt x="1875" y="588"/>
                </a:lnTo>
                <a:lnTo>
                  <a:pt x="1879" y="588"/>
                </a:lnTo>
                <a:lnTo>
                  <a:pt x="1879" y="588"/>
                </a:lnTo>
                <a:lnTo>
                  <a:pt x="1884" y="588"/>
                </a:lnTo>
                <a:lnTo>
                  <a:pt x="1888" y="588"/>
                </a:lnTo>
                <a:lnTo>
                  <a:pt x="1893" y="588"/>
                </a:lnTo>
                <a:lnTo>
                  <a:pt x="1893" y="588"/>
                </a:lnTo>
                <a:lnTo>
                  <a:pt x="1893" y="588"/>
                </a:lnTo>
                <a:lnTo>
                  <a:pt x="1902" y="583"/>
                </a:lnTo>
                <a:lnTo>
                  <a:pt x="1906" y="583"/>
                </a:lnTo>
                <a:lnTo>
                  <a:pt x="1911" y="579"/>
                </a:lnTo>
                <a:lnTo>
                  <a:pt x="1916" y="574"/>
                </a:lnTo>
                <a:lnTo>
                  <a:pt x="1916" y="574"/>
                </a:lnTo>
                <a:lnTo>
                  <a:pt x="1916" y="574"/>
                </a:lnTo>
                <a:lnTo>
                  <a:pt x="1916" y="574"/>
                </a:lnTo>
                <a:lnTo>
                  <a:pt x="1916" y="574"/>
                </a:lnTo>
                <a:lnTo>
                  <a:pt x="1916" y="570"/>
                </a:lnTo>
                <a:lnTo>
                  <a:pt x="1916" y="570"/>
                </a:lnTo>
                <a:lnTo>
                  <a:pt x="1916" y="570"/>
                </a:lnTo>
                <a:lnTo>
                  <a:pt x="1916" y="570"/>
                </a:lnTo>
                <a:lnTo>
                  <a:pt x="1920" y="570"/>
                </a:lnTo>
                <a:lnTo>
                  <a:pt x="1920" y="570"/>
                </a:lnTo>
                <a:lnTo>
                  <a:pt x="1920" y="570"/>
                </a:lnTo>
                <a:lnTo>
                  <a:pt x="1916" y="570"/>
                </a:lnTo>
                <a:lnTo>
                  <a:pt x="1916" y="570"/>
                </a:lnTo>
                <a:lnTo>
                  <a:pt x="1911" y="570"/>
                </a:lnTo>
                <a:lnTo>
                  <a:pt x="1911" y="570"/>
                </a:lnTo>
                <a:lnTo>
                  <a:pt x="1911" y="565"/>
                </a:lnTo>
                <a:lnTo>
                  <a:pt x="1916" y="565"/>
                </a:lnTo>
                <a:lnTo>
                  <a:pt x="1920" y="565"/>
                </a:lnTo>
                <a:lnTo>
                  <a:pt x="1920" y="565"/>
                </a:lnTo>
                <a:lnTo>
                  <a:pt x="1920" y="565"/>
                </a:lnTo>
                <a:lnTo>
                  <a:pt x="1920" y="565"/>
                </a:lnTo>
                <a:lnTo>
                  <a:pt x="1920" y="561"/>
                </a:lnTo>
                <a:lnTo>
                  <a:pt x="1920" y="561"/>
                </a:lnTo>
                <a:lnTo>
                  <a:pt x="1920" y="561"/>
                </a:lnTo>
                <a:lnTo>
                  <a:pt x="1925" y="556"/>
                </a:lnTo>
                <a:lnTo>
                  <a:pt x="1925" y="556"/>
                </a:lnTo>
                <a:lnTo>
                  <a:pt x="1925" y="556"/>
                </a:lnTo>
                <a:lnTo>
                  <a:pt x="1925" y="556"/>
                </a:lnTo>
                <a:lnTo>
                  <a:pt x="1925" y="552"/>
                </a:lnTo>
                <a:lnTo>
                  <a:pt x="1925" y="552"/>
                </a:lnTo>
                <a:lnTo>
                  <a:pt x="1925" y="552"/>
                </a:lnTo>
                <a:lnTo>
                  <a:pt x="1925" y="552"/>
                </a:lnTo>
                <a:lnTo>
                  <a:pt x="1925" y="547"/>
                </a:lnTo>
                <a:lnTo>
                  <a:pt x="1920" y="547"/>
                </a:lnTo>
                <a:lnTo>
                  <a:pt x="1920" y="547"/>
                </a:lnTo>
                <a:lnTo>
                  <a:pt x="1920" y="547"/>
                </a:lnTo>
                <a:lnTo>
                  <a:pt x="1920" y="543"/>
                </a:lnTo>
                <a:lnTo>
                  <a:pt x="1920" y="543"/>
                </a:lnTo>
                <a:lnTo>
                  <a:pt x="1916" y="543"/>
                </a:lnTo>
                <a:lnTo>
                  <a:pt x="1916" y="547"/>
                </a:lnTo>
                <a:lnTo>
                  <a:pt x="1911" y="547"/>
                </a:lnTo>
                <a:lnTo>
                  <a:pt x="1906" y="547"/>
                </a:lnTo>
                <a:lnTo>
                  <a:pt x="1906" y="552"/>
                </a:lnTo>
                <a:lnTo>
                  <a:pt x="1906" y="547"/>
                </a:lnTo>
                <a:lnTo>
                  <a:pt x="1906" y="547"/>
                </a:lnTo>
                <a:lnTo>
                  <a:pt x="1902" y="547"/>
                </a:lnTo>
                <a:lnTo>
                  <a:pt x="1902" y="547"/>
                </a:lnTo>
                <a:lnTo>
                  <a:pt x="1906" y="547"/>
                </a:lnTo>
                <a:lnTo>
                  <a:pt x="1911" y="547"/>
                </a:lnTo>
                <a:lnTo>
                  <a:pt x="1911" y="543"/>
                </a:lnTo>
                <a:lnTo>
                  <a:pt x="1911" y="543"/>
                </a:lnTo>
                <a:lnTo>
                  <a:pt x="1911" y="543"/>
                </a:lnTo>
                <a:lnTo>
                  <a:pt x="1911" y="543"/>
                </a:lnTo>
                <a:lnTo>
                  <a:pt x="1911" y="538"/>
                </a:lnTo>
                <a:lnTo>
                  <a:pt x="1906" y="538"/>
                </a:lnTo>
                <a:lnTo>
                  <a:pt x="1902" y="534"/>
                </a:lnTo>
                <a:lnTo>
                  <a:pt x="1897" y="534"/>
                </a:lnTo>
                <a:lnTo>
                  <a:pt x="1897" y="538"/>
                </a:lnTo>
                <a:lnTo>
                  <a:pt x="1897" y="538"/>
                </a:lnTo>
                <a:lnTo>
                  <a:pt x="1897" y="538"/>
                </a:lnTo>
                <a:lnTo>
                  <a:pt x="1902" y="538"/>
                </a:lnTo>
                <a:lnTo>
                  <a:pt x="1902" y="538"/>
                </a:lnTo>
                <a:lnTo>
                  <a:pt x="1902" y="538"/>
                </a:lnTo>
                <a:lnTo>
                  <a:pt x="1902" y="538"/>
                </a:lnTo>
                <a:lnTo>
                  <a:pt x="1902" y="538"/>
                </a:lnTo>
                <a:lnTo>
                  <a:pt x="1897" y="538"/>
                </a:lnTo>
                <a:lnTo>
                  <a:pt x="1893" y="538"/>
                </a:lnTo>
                <a:lnTo>
                  <a:pt x="1888" y="543"/>
                </a:lnTo>
                <a:lnTo>
                  <a:pt x="1884" y="543"/>
                </a:lnTo>
                <a:lnTo>
                  <a:pt x="1879" y="547"/>
                </a:lnTo>
                <a:lnTo>
                  <a:pt x="1875" y="547"/>
                </a:lnTo>
                <a:lnTo>
                  <a:pt x="1875" y="547"/>
                </a:lnTo>
                <a:lnTo>
                  <a:pt x="1870" y="547"/>
                </a:lnTo>
                <a:lnTo>
                  <a:pt x="1870" y="547"/>
                </a:lnTo>
                <a:lnTo>
                  <a:pt x="1870" y="552"/>
                </a:lnTo>
                <a:lnTo>
                  <a:pt x="1866" y="552"/>
                </a:lnTo>
                <a:lnTo>
                  <a:pt x="1861" y="552"/>
                </a:lnTo>
                <a:lnTo>
                  <a:pt x="1861" y="552"/>
                </a:lnTo>
                <a:lnTo>
                  <a:pt x="1861" y="552"/>
                </a:lnTo>
                <a:lnTo>
                  <a:pt x="1861" y="552"/>
                </a:lnTo>
                <a:lnTo>
                  <a:pt x="1866" y="552"/>
                </a:lnTo>
                <a:lnTo>
                  <a:pt x="1861" y="552"/>
                </a:lnTo>
                <a:lnTo>
                  <a:pt x="1866" y="547"/>
                </a:lnTo>
                <a:lnTo>
                  <a:pt x="1866" y="547"/>
                </a:lnTo>
                <a:lnTo>
                  <a:pt x="1866" y="547"/>
                </a:lnTo>
                <a:lnTo>
                  <a:pt x="1866" y="547"/>
                </a:lnTo>
                <a:lnTo>
                  <a:pt x="1866" y="547"/>
                </a:lnTo>
                <a:lnTo>
                  <a:pt x="1866" y="543"/>
                </a:lnTo>
                <a:lnTo>
                  <a:pt x="1866" y="547"/>
                </a:lnTo>
                <a:lnTo>
                  <a:pt x="1866" y="547"/>
                </a:lnTo>
                <a:lnTo>
                  <a:pt x="1870" y="547"/>
                </a:lnTo>
                <a:lnTo>
                  <a:pt x="1870" y="543"/>
                </a:lnTo>
                <a:lnTo>
                  <a:pt x="1870" y="543"/>
                </a:lnTo>
                <a:lnTo>
                  <a:pt x="1870" y="543"/>
                </a:lnTo>
                <a:lnTo>
                  <a:pt x="1870" y="543"/>
                </a:lnTo>
                <a:lnTo>
                  <a:pt x="1875" y="543"/>
                </a:lnTo>
                <a:lnTo>
                  <a:pt x="1875" y="543"/>
                </a:lnTo>
                <a:lnTo>
                  <a:pt x="1875" y="543"/>
                </a:lnTo>
                <a:lnTo>
                  <a:pt x="1875" y="543"/>
                </a:lnTo>
                <a:lnTo>
                  <a:pt x="1879" y="543"/>
                </a:lnTo>
                <a:lnTo>
                  <a:pt x="1884" y="538"/>
                </a:lnTo>
                <a:lnTo>
                  <a:pt x="1888" y="538"/>
                </a:lnTo>
                <a:lnTo>
                  <a:pt x="1888" y="538"/>
                </a:lnTo>
                <a:lnTo>
                  <a:pt x="1888" y="538"/>
                </a:lnTo>
                <a:lnTo>
                  <a:pt x="1888" y="538"/>
                </a:lnTo>
                <a:lnTo>
                  <a:pt x="1888" y="538"/>
                </a:lnTo>
                <a:lnTo>
                  <a:pt x="1893" y="538"/>
                </a:lnTo>
                <a:lnTo>
                  <a:pt x="1893" y="538"/>
                </a:lnTo>
                <a:lnTo>
                  <a:pt x="1893" y="538"/>
                </a:lnTo>
                <a:lnTo>
                  <a:pt x="1897" y="534"/>
                </a:lnTo>
                <a:lnTo>
                  <a:pt x="1897" y="534"/>
                </a:lnTo>
                <a:lnTo>
                  <a:pt x="1902" y="534"/>
                </a:lnTo>
                <a:lnTo>
                  <a:pt x="1902" y="534"/>
                </a:lnTo>
                <a:lnTo>
                  <a:pt x="1902" y="534"/>
                </a:lnTo>
                <a:lnTo>
                  <a:pt x="1906" y="534"/>
                </a:lnTo>
                <a:lnTo>
                  <a:pt x="1911" y="534"/>
                </a:lnTo>
                <a:lnTo>
                  <a:pt x="1911" y="529"/>
                </a:lnTo>
                <a:lnTo>
                  <a:pt x="1911" y="529"/>
                </a:lnTo>
                <a:lnTo>
                  <a:pt x="1916" y="529"/>
                </a:lnTo>
                <a:lnTo>
                  <a:pt x="1916" y="529"/>
                </a:lnTo>
                <a:lnTo>
                  <a:pt x="1916" y="529"/>
                </a:lnTo>
                <a:lnTo>
                  <a:pt x="1911" y="529"/>
                </a:lnTo>
                <a:lnTo>
                  <a:pt x="1911" y="529"/>
                </a:lnTo>
                <a:lnTo>
                  <a:pt x="1911" y="525"/>
                </a:lnTo>
                <a:lnTo>
                  <a:pt x="1911" y="525"/>
                </a:lnTo>
                <a:lnTo>
                  <a:pt x="1911" y="525"/>
                </a:lnTo>
                <a:lnTo>
                  <a:pt x="1906" y="525"/>
                </a:lnTo>
                <a:lnTo>
                  <a:pt x="1906" y="525"/>
                </a:lnTo>
                <a:lnTo>
                  <a:pt x="1906" y="525"/>
                </a:lnTo>
                <a:lnTo>
                  <a:pt x="1902" y="525"/>
                </a:lnTo>
                <a:lnTo>
                  <a:pt x="1902" y="525"/>
                </a:lnTo>
                <a:lnTo>
                  <a:pt x="1897" y="525"/>
                </a:lnTo>
                <a:lnTo>
                  <a:pt x="1897" y="520"/>
                </a:lnTo>
                <a:lnTo>
                  <a:pt x="1897" y="520"/>
                </a:lnTo>
                <a:lnTo>
                  <a:pt x="1897" y="515"/>
                </a:lnTo>
                <a:lnTo>
                  <a:pt x="1897" y="515"/>
                </a:lnTo>
                <a:lnTo>
                  <a:pt x="1897" y="515"/>
                </a:lnTo>
                <a:lnTo>
                  <a:pt x="1893" y="515"/>
                </a:lnTo>
                <a:lnTo>
                  <a:pt x="1893" y="520"/>
                </a:lnTo>
                <a:lnTo>
                  <a:pt x="1893" y="520"/>
                </a:lnTo>
                <a:lnTo>
                  <a:pt x="1884" y="520"/>
                </a:lnTo>
                <a:lnTo>
                  <a:pt x="1884" y="525"/>
                </a:lnTo>
                <a:lnTo>
                  <a:pt x="1884" y="520"/>
                </a:lnTo>
                <a:lnTo>
                  <a:pt x="1888" y="520"/>
                </a:lnTo>
                <a:lnTo>
                  <a:pt x="1893" y="515"/>
                </a:lnTo>
                <a:lnTo>
                  <a:pt x="1893" y="515"/>
                </a:lnTo>
                <a:lnTo>
                  <a:pt x="1893" y="515"/>
                </a:lnTo>
                <a:lnTo>
                  <a:pt x="1888" y="515"/>
                </a:lnTo>
                <a:lnTo>
                  <a:pt x="1888" y="515"/>
                </a:lnTo>
                <a:lnTo>
                  <a:pt x="1888" y="515"/>
                </a:lnTo>
                <a:lnTo>
                  <a:pt x="1888" y="515"/>
                </a:lnTo>
                <a:lnTo>
                  <a:pt x="1888" y="515"/>
                </a:lnTo>
                <a:lnTo>
                  <a:pt x="1888" y="515"/>
                </a:lnTo>
                <a:lnTo>
                  <a:pt x="1884" y="515"/>
                </a:lnTo>
                <a:lnTo>
                  <a:pt x="1879" y="515"/>
                </a:lnTo>
                <a:lnTo>
                  <a:pt x="1875" y="515"/>
                </a:lnTo>
                <a:lnTo>
                  <a:pt x="1875" y="515"/>
                </a:lnTo>
                <a:lnTo>
                  <a:pt x="1879" y="515"/>
                </a:lnTo>
                <a:lnTo>
                  <a:pt x="1879" y="515"/>
                </a:lnTo>
                <a:lnTo>
                  <a:pt x="1879" y="515"/>
                </a:lnTo>
                <a:lnTo>
                  <a:pt x="1884" y="511"/>
                </a:lnTo>
                <a:lnTo>
                  <a:pt x="1884" y="511"/>
                </a:lnTo>
                <a:lnTo>
                  <a:pt x="1884" y="511"/>
                </a:lnTo>
                <a:lnTo>
                  <a:pt x="1884" y="506"/>
                </a:lnTo>
                <a:lnTo>
                  <a:pt x="1884" y="506"/>
                </a:lnTo>
                <a:lnTo>
                  <a:pt x="1884" y="506"/>
                </a:lnTo>
                <a:lnTo>
                  <a:pt x="1884" y="506"/>
                </a:lnTo>
                <a:lnTo>
                  <a:pt x="1888" y="502"/>
                </a:lnTo>
                <a:lnTo>
                  <a:pt x="1884" y="502"/>
                </a:lnTo>
                <a:lnTo>
                  <a:pt x="1884" y="502"/>
                </a:lnTo>
                <a:lnTo>
                  <a:pt x="1884" y="506"/>
                </a:lnTo>
                <a:lnTo>
                  <a:pt x="1884" y="502"/>
                </a:lnTo>
                <a:lnTo>
                  <a:pt x="1884" y="502"/>
                </a:lnTo>
                <a:lnTo>
                  <a:pt x="1884" y="502"/>
                </a:lnTo>
                <a:lnTo>
                  <a:pt x="1884" y="502"/>
                </a:lnTo>
                <a:lnTo>
                  <a:pt x="1879" y="502"/>
                </a:lnTo>
                <a:lnTo>
                  <a:pt x="1879" y="502"/>
                </a:lnTo>
                <a:lnTo>
                  <a:pt x="1879" y="502"/>
                </a:lnTo>
                <a:lnTo>
                  <a:pt x="1879" y="502"/>
                </a:lnTo>
                <a:lnTo>
                  <a:pt x="1875" y="502"/>
                </a:lnTo>
                <a:lnTo>
                  <a:pt x="1879" y="502"/>
                </a:lnTo>
                <a:lnTo>
                  <a:pt x="1875" y="502"/>
                </a:lnTo>
                <a:lnTo>
                  <a:pt x="1875" y="502"/>
                </a:lnTo>
                <a:lnTo>
                  <a:pt x="1875" y="497"/>
                </a:lnTo>
                <a:lnTo>
                  <a:pt x="1875" y="497"/>
                </a:lnTo>
                <a:lnTo>
                  <a:pt x="1875" y="497"/>
                </a:lnTo>
                <a:lnTo>
                  <a:pt x="1875" y="497"/>
                </a:lnTo>
                <a:lnTo>
                  <a:pt x="1875" y="497"/>
                </a:lnTo>
                <a:lnTo>
                  <a:pt x="1875" y="497"/>
                </a:lnTo>
                <a:lnTo>
                  <a:pt x="1875" y="497"/>
                </a:lnTo>
                <a:lnTo>
                  <a:pt x="1870" y="493"/>
                </a:lnTo>
                <a:lnTo>
                  <a:pt x="1875" y="493"/>
                </a:lnTo>
                <a:lnTo>
                  <a:pt x="1875" y="493"/>
                </a:lnTo>
                <a:lnTo>
                  <a:pt x="1879" y="493"/>
                </a:lnTo>
                <a:lnTo>
                  <a:pt x="1875" y="493"/>
                </a:lnTo>
                <a:lnTo>
                  <a:pt x="1875" y="493"/>
                </a:lnTo>
                <a:lnTo>
                  <a:pt x="1870" y="493"/>
                </a:lnTo>
                <a:lnTo>
                  <a:pt x="1870" y="488"/>
                </a:lnTo>
                <a:lnTo>
                  <a:pt x="1875" y="488"/>
                </a:lnTo>
                <a:lnTo>
                  <a:pt x="1875" y="488"/>
                </a:lnTo>
                <a:lnTo>
                  <a:pt x="1875" y="488"/>
                </a:lnTo>
                <a:lnTo>
                  <a:pt x="1875" y="488"/>
                </a:lnTo>
                <a:lnTo>
                  <a:pt x="1875" y="488"/>
                </a:lnTo>
                <a:lnTo>
                  <a:pt x="1870" y="488"/>
                </a:lnTo>
                <a:lnTo>
                  <a:pt x="1870" y="488"/>
                </a:lnTo>
                <a:lnTo>
                  <a:pt x="1870" y="484"/>
                </a:lnTo>
                <a:lnTo>
                  <a:pt x="1866" y="484"/>
                </a:lnTo>
                <a:lnTo>
                  <a:pt x="1870" y="484"/>
                </a:lnTo>
                <a:lnTo>
                  <a:pt x="1870" y="484"/>
                </a:lnTo>
                <a:lnTo>
                  <a:pt x="1870" y="484"/>
                </a:lnTo>
                <a:lnTo>
                  <a:pt x="1870" y="484"/>
                </a:lnTo>
                <a:lnTo>
                  <a:pt x="1870" y="484"/>
                </a:lnTo>
                <a:lnTo>
                  <a:pt x="1875" y="484"/>
                </a:lnTo>
                <a:lnTo>
                  <a:pt x="1879" y="488"/>
                </a:lnTo>
                <a:lnTo>
                  <a:pt x="1884" y="488"/>
                </a:lnTo>
                <a:lnTo>
                  <a:pt x="1884" y="484"/>
                </a:lnTo>
                <a:lnTo>
                  <a:pt x="1884" y="484"/>
                </a:lnTo>
                <a:lnTo>
                  <a:pt x="1884" y="484"/>
                </a:lnTo>
                <a:lnTo>
                  <a:pt x="1884" y="479"/>
                </a:lnTo>
                <a:lnTo>
                  <a:pt x="1884" y="475"/>
                </a:lnTo>
                <a:lnTo>
                  <a:pt x="1884" y="475"/>
                </a:lnTo>
                <a:lnTo>
                  <a:pt x="1879" y="475"/>
                </a:lnTo>
                <a:lnTo>
                  <a:pt x="1879" y="475"/>
                </a:lnTo>
                <a:lnTo>
                  <a:pt x="1879" y="475"/>
                </a:lnTo>
                <a:lnTo>
                  <a:pt x="1879" y="475"/>
                </a:lnTo>
                <a:lnTo>
                  <a:pt x="1879" y="475"/>
                </a:lnTo>
                <a:lnTo>
                  <a:pt x="1884" y="475"/>
                </a:lnTo>
                <a:lnTo>
                  <a:pt x="1884" y="475"/>
                </a:lnTo>
                <a:lnTo>
                  <a:pt x="1884" y="475"/>
                </a:lnTo>
                <a:lnTo>
                  <a:pt x="1884" y="470"/>
                </a:lnTo>
                <a:lnTo>
                  <a:pt x="1879" y="470"/>
                </a:lnTo>
                <a:lnTo>
                  <a:pt x="1879" y="470"/>
                </a:lnTo>
                <a:lnTo>
                  <a:pt x="1879" y="470"/>
                </a:lnTo>
                <a:lnTo>
                  <a:pt x="1875" y="470"/>
                </a:lnTo>
                <a:lnTo>
                  <a:pt x="1875" y="470"/>
                </a:lnTo>
                <a:lnTo>
                  <a:pt x="1875" y="470"/>
                </a:lnTo>
                <a:lnTo>
                  <a:pt x="1875" y="470"/>
                </a:lnTo>
                <a:lnTo>
                  <a:pt x="1879" y="470"/>
                </a:lnTo>
                <a:lnTo>
                  <a:pt x="1879" y="470"/>
                </a:lnTo>
                <a:lnTo>
                  <a:pt x="1879" y="470"/>
                </a:lnTo>
                <a:lnTo>
                  <a:pt x="1879" y="470"/>
                </a:lnTo>
                <a:lnTo>
                  <a:pt x="1884" y="470"/>
                </a:lnTo>
                <a:lnTo>
                  <a:pt x="1884" y="466"/>
                </a:lnTo>
                <a:lnTo>
                  <a:pt x="1884" y="466"/>
                </a:lnTo>
                <a:lnTo>
                  <a:pt x="1884" y="466"/>
                </a:lnTo>
                <a:lnTo>
                  <a:pt x="1888" y="466"/>
                </a:lnTo>
                <a:lnTo>
                  <a:pt x="1888" y="466"/>
                </a:lnTo>
                <a:lnTo>
                  <a:pt x="1888" y="461"/>
                </a:lnTo>
                <a:lnTo>
                  <a:pt x="1884" y="461"/>
                </a:lnTo>
                <a:lnTo>
                  <a:pt x="1884" y="461"/>
                </a:lnTo>
                <a:lnTo>
                  <a:pt x="1884" y="461"/>
                </a:lnTo>
                <a:lnTo>
                  <a:pt x="1884" y="457"/>
                </a:lnTo>
                <a:lnTo>
                  <a:pt x="1879" y="457"/>
                </a:lnTo>
                <a:lnTo>
                  <a:pt x="1879" y="457"/>
                </a:lnTo>
                <a:lnTo>
                  <a:pt x="1875" y="461"/>
                </a:lnTo>
                <a:lnTo>
                  <a:pt x="1870" y="461"/>
                </a:lnTo>
                <a:lnTo>
                  <a:pt x="1870" y="461"/>
                </a:lnTo>
                <a:lnTo>
                  <a:pt x="1875" y="461"/>
                </a:lnTo>
                <a:lnTo>
                  <a:pt x="1875" y="457"/>
                </a:lnTo>
                <a:lnTo>
                  <a:pt x="1879" y="457"/>
                </a:lnTo>
                <a:lnTo>
                  <a:pt x="1884" y="457"/>
                </a:lnTo>
                <a:lnTo>
                  <a:pt x="1884" y="452"/>
                </a:lnTo>
                <a:lnTo>
                  <a:pt x="1884" y="452"/>
                </a:lnTo>
                <a:lnTo>
                  <a:pt x="1884" y="452"/>
                </a:lnTo>
                <a:lnTo>
                  <a:pt x="1879" y="452"/>
                </a:lnTo>
                <a:lnTo>
                  <a:pt x="1879" y="452"/>
                </a:lnTo>
                <a:lnTo>
                  <a:pt x="1875" y="452"/>
                </a:lnTo>
                <a:lnTo>
                  <a:pt x="1879" y="452"/>
                </a:lnTo>
                <a:lnTo>
                  <a:pt x="1879" y="452"/>
                </a:lnTo>
                <a:lnTo>
                  <a:pt x="1875" y="452"/>
                </a:lnTo>
                <a:lnTo>
                  <a:pt x="1875" y="452"/>
                </a:lnTo>
                <a:lnTo>
                  <a:pt x="1870" y="452"/>
                </a:lnTo>
                <a:lnTo>
                  <a:pt x="1870" y="452"/>
                </a:lnTo>
                <a:lnTo>
                  <a:pt x="1875" y="452"/>
                </a:lnTo>
                <a:lnTo>
                  <a:pt x="1875" y="452"/>
                </a:lnTo>
                <a:lnTo>
                  <a:pt x="1875" y="452"/>
                </a:lnTo>
                <a:lnTo>
                  <a:pt x="1879" y="452"/>
                </a:lnTo>
                <a:lnTo>
                  <a:pt x="1884" y="448"/>
                </a:lnTo>
                <a:lnTo>
                  <a:pt x="1884" y="448"/>
                </a:lnTo>
                <a:lnTo>
                  <a:pt x="1884" y="443"/>
                </a:lnTo>
                <a:lnTo>
                  <a:pt x="1884" y="443"/>
                </a:lnTo>
                <a:lnTo>
                  <a:pt x="1879" y="443"/>
                </a:lnTo>
                <a:lnTo>
                  <a:pt x="1879" y="443"/>
                </a:lnTo>
                <a:lnTo>
                  <a:pt x="1879" y="443"/>
                </a:lnTo>
                <a:lnTo>
                  <a:pt x="1879" y="443"/>
                </a:lnTo>
                <a:lnTo>
                  <a:pt x="1879" y="443"/>
                </a:lnTo>
                <a:lnTo>
                  <a:pt x="1879" y="443"/>
                </a:lnTo>
                <a:lnTo>
                  <a:pt x="1879" y="443"/>
                </a:lnTo>
                <a:lnTo>
                  <a:pt x="1884" y="439"/>
                </a:lnTo>
                <a:lnTo>
                  <a:pt x="1884" y="439"/>
                </a:lnTo>
                <a:lnTo>
                  <a:pt x="1884" y="439"/>
                </a:lnTo>
                <a:lnTo>
                  <a:pt x="1879" y="439"/>
                </a:lnTo>
                <a:lnTo>
                  <a:pt x="1879" y="439"/>
                </a:lnTo>
                <a:lnTo>
                  <a:pt x="1875" y="443"/>
                </a:lnTo>
                <a:lnTo>
                  <a:pt x="1875" y="439"/>
                </a:lnTo>
                <a:lnTo>
                  <a:pt x="1875" y="439"/>
                </a:lnTo>
                <a:lnTo>
                  <a:pt x="1875" y="439"/>
                </a:lnTo>
                <a:lnTo>
                  <a:pt x="1875" y="439"/>
                </a:lnTo>
                <a:lnTo>
                  <a:pt x="1879" y="439"/>
                </a:lnTo>
                <a:lnTo>
                  <a:pt x="1879" y="439"/>
                </a:lnTo>
                <a:lnTo>
                  <a:pt x="1884" y="439"/>
                </a:lnTo>
                <a:lnTo>
                  <a:pt x="1884" y="434"/>
                </a:lnTo>
                <a:lnTo>
                  <a:pt x="1879" y="434"/>
                </a:lnTo>
                <a:lnTo>
                  <a:pt x="1879" y="434"/>
                </a:lnTo>
                <a:lnTo>
                  <a:pt x="1879" y="434"/>
                </a:lnTo>
                <a:lnTo>
                  <a:pt x="1879" y="434"/>
                </a:lnTo>
                <a:lnTo>
                  <a:pt x="1879" y="434"/>
                </a:lnTo>
                <a:lnTo>
                  <a:pt x="1879" y="434"/>
                </a:lnTo>
                <a:lnTo>
                  <a:pt x="1879" y="434"/>
                </a:lnTo>
                <a:lnTo>
                  <a:pt x="1879" y="434"/>
                </a:lnTo>
                <a:lnTo>
                  <a:pt x="1879" y="434"/>
                </a:lnTo>
                <a:lnTo>
                  <a:pt x="1879" y="430"/>
                </a:lnTo>
                <a:lnTo>
                  <a:pt x="1879" y="430"/>
                </a:lnTo>
                <a:lnTo>
                  <a:pt x="1879" y="430"/>
                </a:lnTo>
                <a:lnTo>
                  <a:pt x="1879" y="425"/>
                </a:lnTo>
                <a:lnTo>
                  <a:pt x="1879" y="425"/>
                </a:lnTo>
                <a:lnTo>
                  <a:pt x="1879" y="425"/>
                </a:lnTo>
                <a:lnTo>
                  <a:pt x="1879" y="425"/>
                </a:lnTo>
                <a:lnTo>
                  <a:pt x="1879" y="425"/>
                </a:lnTo>
                <a:lnTo>
                  <a:pt x="1879" y="425"/>
                </a:lnTo>
                <a:lnTo>
                  <a:pt x="1879" y="421"/>
                </a:lnTo>
                <a:lnTo>
                  <a:pt x="1879" y="421"/>
                </a:lnTo>
                <a:lnTo>
                  <a:pt x="1875" y="421"/>
                </a:lnTo>
                <a:lnTo>
                  <a:pt x="1875" y="421"/>
                </a:lnTo>
                <a:lnTo>
                  <a:pt x="1875" y="421"/>
                </a:lnTo>
                <a:lnTo>
                  <a:pt x="1875" y="421"/>
                </a:lnTo>
                <a:lnTo>
                  <a:pt x="1879" y="421"/>
                </a:lnTo>
                <a:lnTo>
                  <a:pt x="1879" y="421"/>
                </a:lnTo>
                <a:lnTo>
                  <a:pt x="1879" y="416"/>
                </a:lnTo>
                <a:lnTo>
                  <a:pt x="1879" y="416"/>
                </a:lnTo>
                <a:lnTo>
                  <a:pt x="1879" y="416"/>
                </a:lnTo>
                <a:lnTo>
                  <a:pt x="1875" y="416"/>
                </a:lnTo>
                <a:lnTo>
                  <a:pt x="1875" y="416"/>
                </a:lnTo>
                <a:lnTo>
                  <a:pt x="1875" y="416"/>
                </a:lnTo>
                <a:lnTo>
                  <a:pt x="1875" y="416"/>
                </a:lnTo>
                <a:lnTo>
                  <a:pt x="1870" y="421"/>
                </a:lnTo>
                <a:lnTo>
                  <a:pt x="1870" y="421"/>
                </a:lnTo>
                <a:lnTo>
                  <a:pt x="1866" y="425"/>
                </a:lnTo>
                <a:lnTo>
                  <a:pt x="1866" y="425"/>
                </a:lnTo>
                <a:lnTo>
                  <a:pt x="1866" y="425"/>
                </a:lnTo>
                <a:lnTo>
                  <a:pt x="1866" y="425"/>
                </a:lnTo>
                <a:lnTo>
                  <a:pt x="1866" y="425"/>
                </a:lnTo>
                <a:lnTo>
                  <a:pt x="1866" y="425"/>
                </a:lnTo>
                <a:lnTo>
                  <a:pt x="1866" y="425"/>
                </a:lnTo>
                <a:lnTo>
                  <a:pt x="1866" y="425"/>
                </a:lnTo>
                <a:lnTo>
                  <a:pt x="1866" y="425"/>
                </a:lnTo>
                <a:lnTo>
                  <a:pt x="1861" y="425"/>
                </a:lnTo>
                <a:lnTo>
                  <a:pt x="1861" y="425"/>
                </a:lnTo>
                <a:lnTo>
                  <a:pt x="1861" y="430"/>
                </a:lnTo>
                <a:lnTo>
                  <a:pt x="1861" y="430"/>
                </a:lnTo>
                <a:lnTo>
                  <a:pt x="1861" y="430"/>
                </a:lnTo>
                <a:lnTo>
                  <a:pt x="1861" y="430"/>
                </a:lnTo>
                <a:lnTo>
                  <a:pt x="1861" y="430"/>
                </a:lnTo>
                <a:lnTo>
                  <a:pt x="1861" y="430"/>
                </a:lnTo>
                <a:lnTo>
                  <a:pt x="1861" y="430"/>
                </a:lnTo>
                <a:lnTo>
                  <a:pt x="1861" y="434"/>
                </a:lnTo>
                <a:lnTo>
                  <a:pt x="1861" y="434"/>
                </a:lnTo>
                <a:lnTo>
                  <a:pt x="1861" y="434"/>
                </a:lnTo>
                <a:lnTo>
                  <a:pt x="1861" y="430"/>
                </a:lnTo>
                <a:lnTo>
                  <a:pt x="1861" y="430"/>
                </a:lnTo>
                <a:lnTo>
                  <a:pt x="1857" y="430"/>
                </a:lnTo>
                <a:lnTo>
                  <a:pt x="1857" y="434"/>
                </a:lnTo>
                <a:lnTo>
                  <a:pt x="1857" y="434"/>
                </a:lnTo>
                <a:lnTo>
                  <a:pt x="1857" y="434"/>
                </a:lnTo>
                <a:lnTo>
                  <a:pt x="1857" y="434"/>
                </a:lnTo>
                <a:lnTo>
                  <a:pt x="1857" y="434"/>
                </a:lnTo>
                <a:lnTo>
                  <a:pt x="1857" y="434"/>
                </a:lnTo>
                <a:lnTo>
                  <a:pt x="1852" y="434"/>
                </a:lnTo>
                <a:lnTo>
                  <a:pt x="1852" y="434"/>
                </a:lnTo>
                <a:lnTo>
                  <a:pt x="1852" y="434"/>
                </a:lnTo>
                <a:lnTo>
                  <a:pt x="1852" y="434"/>
                </a:lnTo>
                <a:lnTo>
                  <a:pt x="1852" y="439"/>
                </a:lnTo>
                <a:lnTo>
                  <a:pt x="1852" y="439"/>
                </a:lnTo>
                <a:lnTo>
                  <a:pt x="1852" y="439"/>
                </a:lnTo>
                <a:lnTo>
                  <a:pt x="1852" y="439"/>
                </a:lnTo>
                <a:lnTo>
                  <a:pt x="1857" y="439"/>
                </a:lnTo>
                <a:lnTo>
                  <a:pt x="1857" y="439"/>
                </a:lnTo>
                <a:lnTo>
                  <a:pt x="1852" y="439"/>
                </a:lnTo>
                <a:lnTo>
                  <a:pt x="1852" y="439"/>
                </a:lnTo>
                <a:lnTo>
                  <a:pt x="1852" y="439"/>
                </a:lnTo>
                <a:lnTo>
                  <a:pt x="1852" y="439"/>
                </a:lnTo>
                <a:lnTo>
                  <a:pt x="1848" y="439"/>
                </a:lnTo>
                <a:lnTo>
                  <a:pt x="1848" y="439"/>
                </a:lnTo>
                <a:lnTo>
                  <a:pt x="1848" y="439"/>
                </a:lnTo>
                <a:lnTo>
                  <a:pt x="1848" y="439"/>
                </a:lnTo>
                <a:lnTo>
                  <a:pt x="1848" y="443"/>
                </a:lnTo>
                <a:lnTo>
                  <a:pt x="1848" y="443"/>
                </a:lnTo>
                <a:lnTo>
                  <a:pt x="1848" y="443"/>
                </a:lnTo>
                <a:lnTo>
                  <a:pt x="1848" y="443"/>
                </a:lnTo>
                <a:lnTo>
                  <a:pt x="1843" y="443"/>
                </a:lnTo>
                <a:lnTo>
                  <a:pt x="1843" y="443"/>
                </a:lnTo>
                <a:lnTo>
                  <a:pt x="1843" y="443"/>
                </a:lnTo>
                <a:lnTo>
                  <a:pt x="1843" y="443"/>
                </a:lnTo>
                <a:lnTo>
                  <a:pt x="1843" y="448"/>
                </a:lnTo>
                <a:lnTo>
                  <a:pt x="1843" y="448"/>
                </a:lnTo>
                <a:lnTo>
                  <a:pt x="1843" y="448"/>
                </a:lnTo>
                <a:lnTo>
                  <a:pt x="1843" y="448"/>
                </a:lnTo>
                <a:lnTo>
                  <a:pt x="1839" y="452"/>
                </a:lnTo>
                <a:lnTo>
                  <a:pt x="1839" y="452"/>
                </a:lnTo>
                <a:lnTo>
                  <a:pt x="1843" y="448"/>
                </a:lnTo>
                <a:lnTo>
                  <a:pt x="1843" y="448"/>
                </a:lnTo>
                <a:lnTo>
                  <a:pt x="1843" y="448"/>
                </a:lnTo>
                <a:lnTo>
                  <a:pt x="1843" y="443"/>
                </a:lnTo>
                <a:lnTo>
                  <a:pt x="1839" y="443"/>
                </a:lnTo>
                <a:lnTo>
                  <a:pt x="1839" y="443"/>
                </a:lnTo>
                <a:lnTo>
                  <a:pt x="1839" y="443"/>
                </a:lnTo>
                <a:lnTo>
                  <a:pt x="1839" y="443"/>
                </a:lnTo>
                <a:lnTo>
                  <a:pt x="1834" y="443"/>
                </a:lnTo>
                <a:lnTo>
                  <a:pt x="1834" y="448"/>
                </a:lnTo>
                <a:lnTo>
                  <a:pt x="1834" y="448"/>
                </a:lnTo>
                <a:lnTo>
                  <a:pt x="1830" y="448"/>
                </a:lnTo>
                <a:lnTo>
                  <a:pt x="1830" y="448"/>
                </a:lnTo>
                <a:lnTo>
                  <a:pt x="1825" y="448"/>
                </a:lnTo>
                <a:lnTo>
                  <a:pt x="1825" y="452"/>
                </a:lnTo>
                <a:lnTo>
                  <a:pt x="1821" y="452"/>
                </a:lnTo>
                <a:lnTo>
                  <a:pt x="1816" y="452"/>
                </a:lnTo>
                <a:lnTo>
                  <a:pt x="1816" y="452"/>
                </a:lnTo>
                <a:lnTo>
                  <a:pt x="1816" y="457"/>
                </a:lnTo>
                <a:lnTo>
                  <a:pt x="1816" y="457"/>
                </a:lnTo>
                <a:lnTo>
                  <a:pt x="1812" y="457"/>
                </a:lnTo>
                <a:lnTo>
                  <a:pt x="1812" y="457"/>
                </a:lnTo>
                <a:lnTo>
                  <a:pt x="1816" y="457"/>
                </a:lnTo>
                <a:lnTo>
                  <a:pt x="1816" y="457"/>
                </a:lnTo>
                <a:lnTo>
                  <a:pt x="1816" y="452"/>
                </a:lnTo>
                <a:lnTo>
                  <a:pt x="1816" y="452"/>
                </a:lnTo>
                <a:lnTo>
                  <a:pt x="1816" y="448"/>
                </a:lnTo>
                <a:lnTo>
                  <a:pt x="1816" y="452"/>
                </a:lnTo>
                <a:lnTo>
                  <a:pt x="1816" y="452"/>
                </a:lnTo>
                <a:lnTo>
                  <a:pt x="1816" y="452"/>
                </a:lnTo>
                <a:lnTo>
                  <a:pt x="1812" y="452"/>
                </a:lnTo>
                <a:lnTo>
                  <a:pt x="1812" y="452"/>
                </a:lnTo>
                <a:lnTo>
                  <a:pt x="1812" y="452"/>
                </a:lnTo>
                <a:lnTo>
                  <a:pt x="1812" y="452"/>
                </a:lnTo>
                <a:lnTo>
                  <a:pt x="1816" y="452"/>
                </a:lnTo>
                <a:lnTo>
                  <a:pt x="1816" y="448"/>
                </a:lnTo>
                <a:lnTo>
                  <a:pt x="1816" y="448"/>
                </a:lnTo>
                <a:lnTo>
                  <a:pt x="1812" y="448"/>
                </a:lnTo>
                <a:lnTo>
                  <a:pt x="1812" y="448"/>
                </a:lnTo>
                <a:lnTo>
                  <a:pt x="1807" y="452"/>
                </a:lnTo>
                <a:lnTo>
                  <a:pt x="1807" y="457"/>
                </a:lnTo>
                <a:lnTo>
                  <a:pt x="1803" y="457"/>
                </a:lnTo>
                <a:lnTo>
                  <a:pt x="1803" y="457"/>
                </a:lnTo>
                <a:lnTo>
                  <a:pt x="1798" y="457"/>
                </a:lnTo>
                <a:lnTo>
                  <a:pt x="1794" y="457"/>
                </a:lnTo>
                <a:lnTo>
                  <a:pt x="1794" y="457"/>
                </a:lnTo>
                <a:lnTo>
                  <a:pt x="1798" y="457"/>
                </a:lnTo>
                <a:lnTo>
                  <a:pt x="1798" y="457"/>
                </a:lnTo>
                <a:lnTo>
                  <a:pt x="1803" y="457"/>
                </a:lnTo>
                <a:lnTo>
                  <a:pt x="1803" y="457"/>
                </a:lnTo>
                <a:lnTo>
                  <a:pt x="1807" y="452"/>
                </a:lnTo>
                <a:lnTo>
                  <a:pt x="1807" y="452"/>
                </a:lnTo>
                <a:lnTo>
                  <a:pt x="1812" y="448"/>
                </a:lnTo>
                <a:lnTo>
                  <a:pt x="1812" y="448"/>
                </a:lnTo>
                <a:lnTo>
                  <a:pt x="1812" y="448"/>
                </a:lnTo>
                <a:lnTo>
                  <a:pt x="1812" y="448"/>
                </a:lnTo>
                <a:lnTo>
                  <a:pt x="1812" y="448"/>
                </a:lnTo>
                <a:lnTo>
                  <a:pt x="1812" y="443"/>
                </a:lnTo>
                <a:lnTo>
                  <a:pt x="1812" y="443"/>
                </a:lnTo>
                <a:lnTo>
                  <a:pt x="1812" y="443"/>
                </a:lnTo>
                <a:lnTo>
                  <a:pt x="1812" y="439"/>
                </a:lnTo>
                <a:lnTo>
                  <a:pt x="1812" y="439"/>
                </a:lnTo>
                <a:lnTo>
                  <a:pt x="1812" y="439"/>
                </a:lnTo>
                <a:lnTo>
                  <a:pt x="1807" y="439"/>
                </a:lnTo>
                <a:lnTo>
                  <a:pt x="1807" y="439"/>
                </a:lnTo>
                <a:lnTo>
                  <a:pt x="1803" y="439"/>
                </a:lnTo>
                <a:lnTo>
                  <a:pt x="1803" y="439"/>
                </a:lnTo>
                <a:lnTo>
                  <a:pt x="1803" y="439"/>
                </a:lnTo>
                <a:lnTo>
                  <a:pt x="1798" y="443"/>
                </a:lnTo>
                <a:lnTo>
                  <a:pt x="1794" y="443"/>
                </a:lnTo>
                <a:lnTo>
                  <a:pt x="1794" y="443"/>
                </a:lnTo>
                <a:lnTo>
                  <a:pt x="1794" y="443"/>
                </a:lnTo>
                <a:lnTo>
                  <a:pt x="1789" y="443"/>
                </a:lnTo>
                <a:lnTo>
                  <a:pt x="1789" y="439"/>
                </a:lnTo>
                <a:lnTo>
                  <a:pt x="1794" y="439"/>
                </a:lnTo>
                <a:lnTo>
                  <a:pt x="1794" y="439"/>
                </a:lnTo>
                <a:lnTo>
                  <a:pt x="1794" y="439"/>
                </a:lnTo>
                <a:lnTo>
                  <a:pt x="1798" y="439"/>
                </a:lnTo>
                <a:lnTo>
                  <a:pt x="1798" y="439"/>
                </a:lnTo>
                <a:lnTo>
                  <a:pt x="1798" y="439"/>
                </a:lnTo>
                <a:lnTo>
                  <a:pt x="1798" y="439"/>
                </a:lnTo>
                <a:lnTo>
                  <a:pt x="1798" y="439"/>
                </a:lnTo>
                <a:lnTo>
                  <a:pt x="1798" y="439"/>
                </a:lnTo>
                <a:lnTo>
                  <a:pt x="1798" y="439"/>
                </a:lnTo>
                <a:lnTo>
                  <a:pt x="1798" y="439"/>
                </a:lnTo>
                <a:lnTo>
                  <a:pt x="1798" y="439"/>
                </a:lnTo>
                <a:lnTo>
                  <a:pt x="1803" y="439"/>
                </a:lnTo>
                <a:lnTo>
                  <a:pt x="1803" y="439"/>
                </a:lnTo>
                <a:lnTo>
                  <a:pt x="1803" y="434"/>
                </a:lnTo>
                <a:lnTo>
                  <a:pt x="1803" y="434"/>
                </a:lnTo>
                <a:lnTo>
                  <a:pt x="1803" y="434"/>
                </a:lnTo>
                <a:lnTo>
                  <a:pt x="1803" y="434"/>
                </a:lnTo>
                <a:lnTo>
                  <a:pt x="1803" y="434"/>
                </a:lnTo>
                <a:lnTo>
                  <a:pt x="1807" y="434"/>
                </a:lnTo>
                <a:lnTo>
                  <a:pt x="1807" y="430"/>
                </a:lnTo>
                <a:lnTo>
                  <a:pt x="1807" y="430"/>
                </a:lnTo>
                <a:lnTo>
                  <a:pt x="1803" y="430"/>
                </a:lnTo>
                <a:lnTo>
                  <a:pt x="1803" y="430"/>
                </a:lnTo>
                <a:lnTo>
                  <a:pt x="1803" y="430"/>
                </a:lnTo>
                <a:lnTo>
                  <a:pt x="1807" y="425"/>
                </a:lnTo>
                <a:lnTo>
                  <a:pt x="1807" y="425"/>
                </a:lnTo>
                <a:lnTo>
                  <a:pt x="1807" y="425"/>
                </a:lnTo>
                <a:lnTo>
                  <a:pt x="1807" y="425"/>
                </a:lnTo>
                <a:lnTo>
                  <a:pt x="1812" y="421"/>
                </a:lnTo>
                <a:lnTo>
                  <a:pt x="1812" y="421"/>
                </a:lnTo>
                <a:lnTo>
                  <a:pt x="1812" y="421"/>
                </a:lnTo>
                <a:lnTo>
                  <a:pt x="1807" y="421"/>
                </a:lnTo>
                <a:lnTo>
                  <a:pt x="1803" y="421"/>
                </a:lnTo>
                <a:lnTo>
                  <a:pt x="1803" y="421"/>
                </a:lnTo>
                <a:lnTo>
                  <a:pt x="1798" y="416"/>
                </a:lnTo>
                <a:lnTo>
                  <a:pt x="1798" y="416"/>
                </a:lnTo>
                <a:lnTo>
                  <a:pt x="1803" y="416"/>
                </a:lnTo>
                <a:lnTo>
                  <a:pt x="1807" y="416"/>
                </a:lnTo>
                <a:lnTo>
                  <a:pt x="1812" y="416"/>
                </a:lnTo>
                <a:lnTo>
                  <a:pt x="1812" y="416"/>
                </a:lnTo>
                <a:lnTo>
                  <a:pt x="1812" y="416"/>
                </a:lnTo>
                <a:lnTo>
                  <a:pt x="1812" y="416"/>
                </a:lnTo>
                <a:lnTo>
                  <a:pt x="1816" y="416"/>
                </a:lnTo>
                <a:lnTo>
                  <a:pt x="1816" y="416"/>
                </a:lnTo>
                <a:lnTo>
                  <a:pt x="1816" y="411"/>
                </a:lnTo>
                <a:lnTo>
                  <a:pt x="1816" y="411"/>
                </a:lnTo>
                <a:lnTo>
                  <a:pt x="1816" y="411"/>
                </a:lnTo>
                <a:lnTo>
                  <a:pt x="1816" y="411"/>
                </a:lnTo>
                <a:lnTo>
                  <a:pt x="1816" y="411"/>
                </a:lnTo>
                <a:lnTo>
                  <a:pt x="1816" y="407"/>
                </a:lnTo>
                <a:lnTo>
                  <a:pt x="1821" y="407"/>
                </a:lnTo>
                <a:lnTo>
                  <a:pt x="1821" y="402"/>
                </a:lnTo>
                <a:lnTo>
                  <a:pt x="1825" y="402"/>
                </a:lnTo>
                <a:lnTo>
                  <a:pt x="1825" y="402"/>
                </a:lnTo>
                <a:lnTo>
                  <a:pt x="1825" y="402"/>
                </a:lnTo>
                <a:lnTo>
                  <a:pt x="1825" y="402"/>
                </a:lnTo>
                <a:lnTo>
                  <a:pt x="1825" y="402"/>
                </a:lnTo>
                <a:lnTo>
                  <a:pt x="1825" y="398"/>
                </a:lnTo>
                <a:lnTo>
                  <a:pt x="1825" y="398"/>
                </a:lnTo>
                <a:lnTo>
                  <a:pt x="1825" y="398"/>
                </a:lnTo>
                <a:lnTo>
                  <a:pt x="1825" y="398"/>
                </a:lnTo>
                <a:lnTo>
                  <a:pt x="1825" y="398"/>
                </a:lnTo>
                <a:lnTo>
                  <a:pt x="1825" y="402"/>
                </a:lnTo>
                <a:lnTo>
                  <a:pt x="1821" y="402"/>
                </a:lnTo>
                <a:lnTo>
                  <a:pt x="1821" y="402"/>
                </a:lnTo>
                <a:lnTo>
                  <a:pt x="1821" y="402"/>
                </a:lnTo>
                <a:lnTo>
                  <a:pt x="1816" y="402"/>
                </a:lnTo>
                <a:lnTo>
                  <a:pt x="1816" y="402"/>
                </a:lnTo>
                <a:lnTo>
                  <a:pt x="1816" y="402"/>
                </a:lnTo>
                <a:lnTo>
                  <a:pt x="1816" y="398"/>
                </a:lnTo>
                <a:lnTo>
                  <a:pt x="1816" y="398"/>
                </a:lnTo>
                <a:lnTo>
                  <a:pt x="1816" y="398"/>
                </a:lnTo>
                <a:lnTo>
                  <a:pt x="1816" y="398"/>
                </a:lnTo>
                <a:lnTo>
                  <a:pt x="1816" y="398"/>
                </a:lnTo>
                <a:lnTo>
                  <a:pt x="1812" y="398"/>
                </a:lnTo>
                <a:lnTo>
                  <a:pt x="1812" y="398"/>
                </a:lnTo>
                <a:lnTo>
                  <a:pt x="1807" y="398"/>
                </a:lnTo>
                <a:lnTo>
                  <a:pt x="1807" y="398"/>
                </a:lnTo>
                <a:lnTo>
                  <a:pt x="1803" y="398"/>
                </a:lnTo>
                <a:lnTo>
                  <a:pt x="1803" y="393"/>
                </a:lnTo>
                <a:lnTo>
                  <a:pt x="1803" y="393"/>
                </a:lnTo>
                <a:lnTo>
                  <a:pt x="1803" y="393"/>
                </a:lnTo>
                <a:lnTo>
                  <a:pt x="1803" y="393"/>
                </a:lnTo>
                <a:lnTo>
                  <a:pt x="1803" y="389"/>
                </a:lnTo>
                <a:lnTo>
                  <a:pt x="1803" y="389"/>
                </a:lnTo>
                <a:lnTo>
                  <a:pt x="1803" y="389"/>
                </a:lnTo>
                <a:lnTo>
                  <a:pt x="1803" y="389"/>
                </a:lnTo>
                <a:lnTo>
                  <a:pt x="1803" y="389"/>
                </a:lnTo>
                <a:lnTo>
                  <a:pt x="1803" y="389"/>
                </a:lnTo>
                <a:lnTo>
                  <a:pt x="1807" y="389"/>
                </a:lnTo>
                <a:lnTo>
                  <a:pt x="1807" y="389"/>
                </a:lnTo>
                <a:lnTo>
                  <a:pt x="1807" y="389"/>
                </a:lnTo>
                <a:lnTo>
                  <a:pt x="1807" y="389"/>
                </a:lnTo>
                <a:lnTo>
                  <a:pt x="1807" y="384"/>
                </a:lnTo>
                <a:lnTo>
                  <a:pt x="1803" y="384"/>
                </a:lnTo>
                <a:lnTo>
                  <a:pt x="1803" y="384"/>
                </a:lnTo>
                <a:lnTo>
                  <a:pt x="1803" y="384"/>
                </a:lnTo>
                <a:lnTo>
                  <a:pt x="1798" y="389"/>
                </a:lnTo>
                <a:lnTo>
                  <a:pt x="1798" y="384"/>
                </a:lnTo>
                <a:lnTo>
                  <a:pt x="1803" y="384"/>
                </a:lnTo>
                <a:lnTo>
                  <a:pt x="1803" y="384"/>
                </a:lnTo>
                <a:lnTo>
                  <a:pt x="1803" y="384"/>
                </a:lnTo>
                <a:lnTo>
                  <a:pt x="1803" y="384"/>
                </a:lnTo>
                <a:lnTo>
                  <a:pt x="1803" y="384"/>
                </a:lnTo>
                <a:lnTo>
                  <a:pt x="1803" y="384"/>
                </a:lnTo>
                <a:lnTo>
                  <a:pt x="1803" y="384"/>
                </a:lnTo>
                <a:lnTo>
                  <a:pt x="1803" y="380"/>
                </a:lnTo>
                <a:lnTo>
                  <a:pt x="1803" y="380"/>
                </a:lnTo>
                <a:lnTo>
                  <a:pt x="1798" y="380"/>
                </a:lnTo>
                <a:lnTo>
                  <a:pt x="1798" y="380"/>
                </a:lnTo>
                <a:lnTo>
                  <a:pt x="1798" y="380"/>
                </a:lnTo>
                <a:lnTo>
                  <a:pt x="1798" y="380"/>
                </a:lnTo>
                <a:lnTo>
                  <a:pt x="1798" y="380"/>
                </a:lnTo>
                <a:lnTo>
                  <a:pt x="1803" y="380"/>
                </a:lnTo>
                <a:lnTo>
                  <a:pt x="1803" y="380"/>
                </a:lnTo>
                <a:lnTo>
                  <a:pt x="1803" y="375"/>
                </a:lnTo>
                <a:lnTo>
                  <a:pt x="1803" y="375"/>
                </a:lnTo>
                <a:lnTo>
                  <a:pt x="1803" y="375"/>
                </a:lnTo>
                <a:lnTo>
                  <a:pt x="1803" y="375"/>
                </a:lnTo>
                <a:lnTo>
                  <a:pt x="1798" y="375"/>
                </a:lnTo>
                <a:lnTo>
                  <a:pt x="1798" y="375"/>
                </a:lnTo>
                <a:lnTo>
                  <a:pt x="1798" y="375"/>
                </a:lnTo>
                <a:lnTo>
                  <a:pt x="1798" y="375"/>
                </a:lnTo>
                <a:lnTo>
                  <a:pt x="1798" y="371"/>
                </a:lnTo>
                <a:lnTo>
                  <a:pt x="1794" y="371"/>
                </a:lnTo>
                <a:lnTo>
                  <a:pt x="1794" y="371"/>
                </a:lnTo>
                <a:lnTo>
                  <a:pt x="1794" y="371"/>
                </a:lnTo>
                <a:lnTo>
                  <a:pt x="1794" y="371"/>
                </a:lnTo>
                <a:lnTo>
                  <a:pt x="1789" y="371"/>
                </a:lnTo>
                <a:lnTo>
                  <a:pt x="1789" y="371"/>
                </a:lnTo>
                <a:lnTo>
                  <a:pt x="1784" y="371"/>
                </a:lnTo>
                <a:lnTo>
                  <a:pt x="1780" y="371"/>
                </a:lnTo>
                <a:lnTo>
                  <a:pt x="1780" y="375"/>
                </a:lnTo>
                <a:lnTo>
                  <a:pt x="1775" y="375"/>
                </a:lnTo>
                <a:lnTo>
                  <a:pt x="1775" y="375"/>
                </a:lnTo>
                <a:lnTo>
                  <a:pt x="1775" y="375"/>
                </a:lnTo>
                <a:lnTo>
                  <a:pt x="1775" y="371"/>
                </a:lnTo>
                <a:lnTo>
                  <a:pt x="1775" y="371"/>
                </a:lnTo>
                <a:lnTo>
                  <a:pt x="1775" y="371"/>
                </a:lnTo>
                <a:lnTo>
                  <a:pt x="1771" y="371"/>
                </a:lnTo>
                <a:lnTo>
                  <a:pt x="1771" y="371"/>
                </a:lnTo>
                <a:lnTo>
                  <a:pt x="1771" y="371"/>
                </a:lnTo>
                <a:lnTo>
                  <a:pt x="1762" y="371"/>
                </a:lnTo>
                <a:lnTo>
                  <a:pt x="1762" y="371"/>
                </a:lnTo>
                <a:lnTo>
                  <a:pt x="1766" y="371"/>
                </a:lnTo>
                <a:lnTo>
                  <a:pt x="1766" y="371"/>
                </a:lnTo>
                <a:lnTo>
                  <a:pt x="1757" y="366"/>
                </a:lnTo>
                <a:lnTo>
                  <a:pt x="1757" y="366"/>
                </a:lnTo>
                <a:lnTo>
                  <a:pt x="1753" y="366"/>
                </a:lnTo>
                <a:lnTo>
                  <a:pt x="1748" y="366"/>
                </a:lnTo>
                <a:lnTo>
                  <a:pt x="1748" y="366"/>
                </a:lnTo>
                <a:lnTo>
                  <a:pt x="1744" y="366"/>
                </a:lnTo>
                <a:lnTo>
                  <a:pt x="1739" y="366"/>
                </a:lnTo>
                <a:lnTo>
                  <a:pt x="1739" y="366"/>
                </a:lnTo>
                <a:lnTo>
                  <a:pt x="1735" y="371"/>
                </a:lnTo>
                <a:lnTo>
                  <a:pt x="1735" y="371"/>
                </a:lnTo>
                <a:lnTo>
                  <a:pt x="1735" y="371"/>
                </a:lnTo>
                <a:lnTo>
                  <a:pt x="1730" y="375"/>
                </a:lnTo>
                <a:lnTo>
                  <a:pt x="1730" y="375"/>
                </a:lnTo>
                <a:lnTo>
                  <a:pt x="1730" y="380"/>
                </a:lnTo>
                <a:lnTo>
                  <a:pt x="1730" y="380"/>
                </a:lnTo>
                <a:lnTo>
                  <a:pt x="1730" y="380"/>
                </a:lnTo>
                <a:lnTo>
                  <a:pt x="1735" y="380"/>
                </a:lnTo>
                <a:lnTo>
                  <a:pt x="1735" y="384"/>
                </a:lnTo>
                <a:lnTo>
                  <a:pt x="1730" y="384"/>
                </a:lnTo>
                <a:lnTo>
                  <a:pt x="1730" y="384"/>
                </a:lnTo>
                <a:lnTo>
                  <a:pt x="1730" y="384"/>
                </a:lnTo>
                <a:lnTo>
                  <a:pt x="1726" y="389"/>
                </a:lnTo>
                <a:lnTo>
                  <a:pt x="1726" y="389"/>
                </a:lnTo>
                <a:lnTo>
                  <a:pt x="1726" y="389"/>
                </a:lnTo>
                <a:lnTo>
                  <a:pt x="1721" y="393"/>
                </a:lnTo>
                <a:lnTo>
                  <a:pt x="1721" y="393"/>
                </a:lnTo>
                <a:lnTo>
                  <a:pt x="1717" y="393"/>
                </a:lnTo>
                <a:lnTo>
                  <a:pt x="1717" y="398"/>
                </a:lnTo>
                <a:lnTo>
                  <a:pt x="1717" y="398"/>
                </a:lnTo>
                <a:lnTo>
                  <a:pt x="1717" y="398"/>
                </a:lnTo>
                <a:lnTo>
                  <a:pt x="1717" y="398"/>
                </a:lnTo>
                <a:lnTo>
                  <a:pt x="1721" y="398"/>
                </a:lnTo>
                <a:lnTo>
                  <a:pt x="1721" y="398"/>
                </a:lnTo>
                <a:lnTo>
                  <a:pt x="1721" y="398"/>
                </a:lnTo>
                <a:lnTo>
                  <a:pt x="1721" y="398"/>
                </a:lnTo>
                <a:lnTo>
                  <a:pt x="1717" y="398"/>
                </a:lnTo>
                <a:lnTo>
                  <a:pt x="1717" y="398"/>
                </a:lnTo>
                <a:lnTo>
                  <a:pt x="1717" y="402"/>
                </a:lnTo>
                <a:lnTo>
                  <a:pt x="1717" y="402"/>
                </a:lnTo>
                <a:lnTo>
                  <a:pt x="1721" y="402"/>
                </a:lnTo>
                <a:lnTo>
                  <a:pt x="1721" y="402"/>
                </a:lnTo>
                <a:lnTo>
                  <a:pt x="1717" y="402"/>
                </a:lnTo>
                <a:lnTo>
                  <a:pt x="1717" y="402"/>
                </a:lnTo>
                <a:lnTo>
                  <a:pt x="1717" y="407"/>
                </a:lnTo>
                <a:lnTo>
                  <a:pt x="1717" y="411"/>
                </a:lnTo>
                <a:lnTo>
                  <a:pt x="1717" y="411"/>
                </a:lnTo>
                <a:lnTo>
                  <a:pt x="1712" y="411"/>
                </a:lnTo>
                <a:lnTo>
                  <a:pt x="1712" y="411"/>
                </a:lnTo>
                <a:lnTo>
                  <a:pt x="1712" y="411"/>
                </a:lnTo>
                <a:lnTo>
                  <a:pt x="1717" y="411"/>
                </a:lnTo>
                <a:lnTo>
                  <a:pt x="1717" y="411"/>
                </a:lnTo>
                <a:lnTo>
                  <a:pt x="1712" y="411"/>
                </a:lnTo>
                <a:lnTo>
                  <a:pt x="1712" y="416"/>
                </a:lnTo>
                <a:lnTo>
                  <a:pt x="1712" y="416"/>
                </a:lnTo>
                <a:lnTo>
                  <a:pt x="1712" y="416"/>
                </a:lnTo>
                <a:lnTo>
                  <a:pt x="1708" y="416"/>
                </a:lnTo>
                <a:lnTo>
                  <a:pt x="1708" y="416"/>
                </a:lnTo>
                <a:lnTo>
                  <a:pt x="1708" y="421"/>
                </a:lnTo>
                <a:lnTo>
                  <a:pt x="1708" y="421"/>
                </a:lnTo>
                <a:lnTo>
                  <a:pt x="1708" y="421"/>
                </a:lnTo>
                <a:lnTo>
                  <a:pt x="1708" y="416"/>
                </a:lnTo>
                <a:lnTo>
                  <a:pt x="1703" y="416"/>
                </a:lnTo>
                <a:lnTo>
                  <a:pt x="1703" y="416"/>
                </a:lnTo>
                <a:lnTo>
                  <a:pt x="1703" y="421"/>
                </a:lnTo>
                <a:lnTo>
                  <a:pt x="1703" y="421"/>
                </a:lnTo>
                <a:lnTo>
                  <a:pt x="1703" y="421"/>
                </a:lnTo>
                <a:lnTo>
                  <a:pt x="1699" y="421"/>
                </a:lnTo>
                <a:lnTo>
                  <a:pt x="1703" y="421"/>
                </a:lnTo>
                <a:lnTo>
                  <a:pt x="1699" y="425"/>
                </a:lnTo>
                <a:lnTo>
                  <a:pt x="1699" y="425"/>
                </a:lnTo>
                <a:lnTo>
                  <a:pt x="1694" y="425"/>
                </a:lnTo>
                <a:lnTo>
                  <a:pt x="1694" y="425"/>
                </a:lnTo>
                <a:lnTo>
                  <a:pt x="1694" y="430"/>
                </a:lnTo>
                <a:lnTo>
                  <a:pt x="1690" y="430"/>
                </a:lnTo>
                <a:lnTo>
                  <a:pt x="1685" y="430"/>
                </a:lnTo>
                <a:lnTo>
                  <a:pt x="1685" y="434"/>
                </a:lnTo>
                <a:lnTo>
                  <a:pt x="1685" y="434"/>
                </a:lnTo>
                <a:lnTo>
                  <a:pt x="1685" y="434"/>
                </a:lnTo>
                <a:lnTo>
                  <a:pt x="1681" y="434"/>
                </a:lnTo>
                <a:lnTo>
                  <a:pt x="1681" y="434"/>
                </a:lnTo>
                <a:lnTo>
                  <a:pt x="1681" y="439"/>
                </a:lnTo>
                <a:lnTo>
                  <a:pt x="1681" y="439"/>
                </a:lnTo>
                <a:lnTo>
                  <a:pt x="1685" y="443"/>
                </a:lnTo>
                <a:lnTo>
                  <a:pt x="1685" y="443"/>
                </a:lnTo>
                <a:lnTo>
                  <a:pt x="1685" y="443"/>
                </a:lnTo>
                <a:lnTo>
                  <a:pt x="1690" y="443"/>
                </a:lnTo>
                <a:lnTo>
                  <a:pt x="1690" y="448"/>
                </a:lnTo>
                <a:lnTo>
                  <a:pt x="1690" y="448"/>
                </a:lnTo>
                <a:lnTo>
                  <a:pt x="1690" y="452"/>
                </a:lnTo>
                <a:lnTo>
                  <a:pt x="1690" y="457"/>
                </a:lnTo>
                <a:lnTo>
                  <a:pt x="1690" y="457"/>
                </a:lnTo>
                <a:lnTo>
                  <a:pt x="1690" y="461"/>
                </a:lnTo>
                <a:lnTo>
                  <a:pt x="1690" y="466"/>
                </a:lnTo>
                <a:lnTo>
                  <a:pt x="1685" y="466"/>
                </a:lnTo>
                <a:lnTo>
                  <a:pt x="1685" y="470"/>
                </a:lnTo>
                <a:lnTo>
                  <a:pt x="1681" y="475"/>
                </a:lnTo>
                <a:lnTo>
                  <a:pt x="1681" y="479"/>
                </a:lnTo>
                <a:lnTo>
                  <a:pt x="1676" y="479"/>
                </a:lnTo>
                <a:lnTo>
                  <a:pt x="1676" y="484"/>
                </a:lnTo>
                <a:lnTo>
                  <a:pt x="1672" y="484"/>
                </a:lnTo>
                <a:lnTo>
                  <a:pt x="1672" y="488"/>
                </a:lnTo>
                <a:lnTo>
                  <a:pt x="1667" y="488"/>
                </a:lnTo>
                <a:lnTo>
                  <a:pt x="1663" y="493"/>
                </a:lnTo>
                <a:lnTo>
                  <a:pt x="1663" y="493"/>
                </a:lnTo>
                <a:lnTo>
                  <a:pt x="1658" y="493"/>
                </a:lnTo>
                <a:lnTo>
                  <a:pt x="1649" y="497"/>
                </a:lnTo>
                <a:lnTo>
                  <a:pt x="1649" y="502"/>
                </a:lnTo>
                <a:lnTo>
                  <a:pt x="1644" y="502"/>
                </a:lnTo>
                <a:lnTo>
                  <a:pt x="1640" y="502"/>
                </a:lnTo>
                <a:lnTo>
                  <a:pt x="1640" y="502"/>
                </a:lnTo>
                <a:lnTo>
                  <a:pt x="1635" y="506"/>
                </a:lnTo>
                <a:lnTo>
                  <a:pt x="1631" y="506"/>
                </a:lnTo>
                <a:lnTo>
                  <a:pt x="1626" y="506"/>
                </a:lnTo>
                <a:lnTo>
                  <a:pt x="1617" y="511"/>
                </a:lnTo>
                <a:lnTo>
                  <a:pt x="1613" y="511"/>
                </a:lnTo>
                <a:lnTo>
                  <a:pt x="1613" y="511"/>
                </a:lnTo>
                <a:lnTo>
                  <a:pt x="1613" y="511"/>
                </a:lnTo>
                <a:lnTo>
                  <a:pt x="1613" y="511"/>
                </a:lnTo>
                <a:lnTo>
                  <a:pt x="1613" y="511"/>
                </a:lnTo>
                <a:lnTo>
                  <a:pt x="1613" y="511"/>
                </a:lnTo>
                <a:lnTo>
                  <a:pt x="1613" y="515"/>
                </a:lnTo>
                <a:lnTo>
                  <a:pt x="1613" y="515"/>
                </a:lnTo>
                <a:lnTo>
                  <a:pt x="1613" y="515"/>
                </a:lnTo>
                <a:lnTo>
                  <a:pt x="1613" y="520"/>
                </a:lnTo>
                <a:lnTo>
                  <a:pt x="1613" y="520"/>
                </a:lnTo>
                <a:lnTo>
                  <a:pt x="1617" y="520"/>
                </a:lnTo>
                <a:lnTo>
                  <a:pt x="1617" y="520"/>
                </a:lnTo>
                <a:lnTo>
                  <a:pt x="1613" y="520"/>
                </a:lnTo>
                <a:lnTo>
                  <a:pt x="1613" y="520"/>
                </a:lnTo>
                <a:lnTo>
                  <a:pt x="1617" y="520"/>
                </a:lnTo>
                <a:lnTo>
                  <a:pt x="1617" y="525"/>
                </a:lnTo>
                <a:lnTo>
                  <a:pt x="1617" y="525"/>
                </a:lnTo>
                <a:lnTo>
                  <a:pt x="1613" y="525"/>
                </a:lnTo>
                <a:lnTo>
                  <a:pt x="1613" y="525"/>
                </a:lnTo>
                <a:lnTo>
                  <a:pt x="1613" y="525"/>
                </a:lnTo>
                <a:lnTo>
                  <a:pt x="1613" y="525"/>
                </a:lnTo>
                <a:lnTo>
                  <a:pt x="1613" y="525"/>
                </a:lnTo>
                <a:lnTo>
                  <a:pt x="1613" y="525"/>
                </a:lnTo>
                <a:lnTo>
                  <a:pt x="1613" y="525"/>
                </a:lnTo>
                <a:lnTo>
                  <a:pt x="1613" y="529"/>
                </a:lnTo>
                <a:lnTo>
                  <a:pt x="1608" y="529"/>
                </a:lnTo>
                <a:lnTo>
                  <a:pt x="1608" y="529"/>
                </a:lnTo>
                <a:lnTo>
                  <a:pt x="1608" y="529"/>
                </a:lnTo>
                <a:lnTo>
                  <a:pt x="1608" y="534"/>
                </a:lnTo>
                <a:lnTo>
                  <a:pt x="1608" y="538"/>
                </a:lnTo>
                <a:lnTo>
                  <a:pt x="1604" y="543"/>
                </a:lnTo>
                <a:lnTo>
                  <a:pt x="1604" y="543"/>
                </a:lnTo>
                <a:lnTo>
                  <a:pt x="1604" y="543"/>
                </a:lnTo>
                <a:lnTo>
                  <a:pt x="1604" y="543"/>
                </a:lnTo>
                <a:lnTo>
                  <a:pt x="1604" y="547"/>
                </a:lnTo>
                <a:lnTo>
                  <a:pt x="1604" y="547"/>
                </a:lnTo>
                <a:lnTo>
                  <a:pt x="1604" y="547"/>
                </a:lnTo>
                <a:lnTo>
                  <a:pt x="1604" y="547"/>
                </a:lnTo>
                <a:lnTo>
                  <a:pt x="1604" y="552"/>
                </a:lnTo>
                <a:lnTo>
                  <a:pt x="1604" y="552"/>
                </a:lnTo>
                <a:lnTo>
                  <a:pt x="1604" y="552"/>
                </a:lnTo>
                <a:lnTo>
                  <a:pt x="1604" y="556"/>
                </a:lnTo>
                <a:lnTo>
                  <a:pt x="1599" y="556"/>
                </a:lnTo>
                <a:lnTo>
                  <a:pt x="1604" y="556"/>
                </a:lnTo>
                <a:lnTo>
                  <a:pt x="1599" y="556"/>
                </a:lnTo>
                <a:lnTo>
                  <a:pt x="1599" y="556"/>
                </a:lnTo>
                <a:lnTo>
                  <a:pt x="1599" y="556"/>
                </a:lnTo>
                <a:lnTo>
                  <a:pt x="1595" y="561"/>
                </a:lnTo>
                <a:lnTo>
                  <a:pt x="1595" y="561"/>
                </a:lnTo>
                <a:lnTo>
                  <a:pt x="1590" y="561"/>
                </a:lnTo>
                <a:lnTo>
                  <a:pt x="1590" y="565"/>
                </a:lnTo>
                <a:lnTo>
                  <a:pt x="1590" y="565"/>
                </a:lnTo>
                <a:lnTo>
                  <a:pt x="1590" y="565"/>
                </a:lnTo>
                <a:lnTo>
                  <a:pt x="1590" y="565"/>
                </a:lnTo>
                <a:lnTo>
                  <a:pt x="1590" y="570"/>
                </a:lnTo>
                <a:lnTo>
                  <a:pt x="1590" y="570"/>
                </a:lnTo>
                <a:lnTo>
                  <a:pt x="1590" y="570"/>
                </a:lnTo>
                <a:lnTo>
                  <a:pt x="1586" y="570"/>
                </a:lnTo>
                <a:lnTo>
                  <a:pt x="1586" y="574"/>
                </a:lnTo>
                <a:lnTo>
                  <a:pt x="1586" y="574"/>
                </a:lnTo>
                <a:lnTo>
                  <a:pt x="1581" y="574"/>
                </a:lnTo>
                <a:lnTo>
                  <a:pt x="1586" y="574"/>
                </a:lnTo>
                <a:lnTo>
                  <a:pt x="1586" y="574"/>
                </a:lnTo>
                <a:lnTo>
                  <a:pt x="1586" y="570"/>
                </a:lnTo>
                <a:lnTo>
                  <a:pt x="1586" y="570"/>
                </a:lnTo>
                <a:lnTo>
                  <a:pt x="1586" y="570"/>
                </a:lnTo>
                <a:lnTo>
                  <a:pt x="1586" y="570"/>
                </a:lnTo>
                <a:lnTo>
                  <a:pt x="1581" y="570"/>
                </a:lnTo>
                <a:lnTo>
                  <a:pt x="1581" y="570"/>
                </a:lnTo>
                <a:lnTo>
                  <a:pt x="1581" y="570"/>
                </a:lnTo>
                <a:lnTo>
                  <a:pt x="1581" y="565"/>
                </a:lnTo>
                <a:lnTo>
                  <a:pt x="1581" y="570"/>
                </a:lnTo>
                <a:lnTo>
                  <a:pt x="1577" y="570"/>
                </a:lnTo>
                <a:lnTo>
                  <a:pt x="1577" y="570"/>
                </a:lnTo>
                <a:lnTo>
                  <a:pt x="1577" y="570"/>
                </a:lnTo>
                <a:lnTo>
                  <a:pt x="1577" y="570"/>
                </a:lnTo>
                <a:lnTo>
                  <a:pt x="1572" y="574"/>
                </a:lnTo>
                <a:lnTo>
                  <a:pt x="1572" y="574"/>
                </a:lnTo>
                <a:lnTo>
                  <a:pt x="1572" y="574"/>
                </a:lnTo>
                <a:lnTo>
                  <a:pt x="1572" y="574"/>
                </a:lnTo>
                <a:lnTo>
                  <a:pt x="1572" y="579"/>
                </a:lnTo>
                <a:lnTo>
                  <a:pt x="1572" y="579"/>
                </a:lnTo>
                <a:lnTo>
                  <a:pt x="1572" y="579"/>
                </a:lnTo>
                <a:lnTo>
                  <a:pt x="1572" y="583"/>
                </a:lnTo>
                <a:lnTo>
                  <a:pt x="1572" y="583"/>
                </a:lnTo>
                <a:lnTo>
                  <a:pt x="1572" y="583"/>
                </a:lnTo>
                <a:lnTo>
                  <a:pt x="1572" y="579"/>
                </a:lnTo>
                <a:lnTo>
                  <a:pt x="1572" y="574"/>
                </a:lnTo>
                <a:lnTo>
                  <a:pt x="1568" y="574"/>
                </a:lnTo>
                <a:lnTo>
                  <a:pt x="1568" y="574"/>
                </a:lnTo>
                <a:lnTo>
                  <a:pt x="1568" y="574"/>
                </a:lnTo>
                <a:lnTo>
                  <a:pt x="1563" y="574"/>
                </a:lnTo>
                <a:lnTo>
                  <a:pt x="1563" y="574"/>
                </a:lnTo>
                <a:lnTo>
                  <a:pt x="1559" y="574"/>
                </a:lnTo>
                <a:lnTo>
                  <a:pt x="1559" y="574"/>
                </a:lnTo>
                <a:lnTo>
                  <a:pt x="1554" y="574"/>
                </a:lnTo>
                <a:lnTo>
                  <a:pt x="1559" y="574"/>
                </a:lnTo>
                <a:lnTo>
                  <a:pt x="1563" y="570"/>
                </a:lnTo>
                <a:lnTo>
                  <a:pt x="1563" y="570"/>
                </a:lnTo>
                <a:lnTo>
                  <a:pt x="1563" y="570"/>
                </a:lnTo>
                <a:lnTo>
                  <a:pt x="1563" y="570"/>
                </a:lnTo>
                <a:lnTo>
                  <a:pt x="1568" y="565"/>
                </a:lnTo>
                <a:lnTo>
                  <a:pt x="1568" y="565"/>
                </a:lnTo>
                <a:lnTo>
                  <a:pt x="1568" y="561"/>
                </a:lnTo>
                <a:lnTo>
                  <a:pt x="1563" y="561"/>
                </a:lnTo>
                <a:lnTo>
                  <a:pt x="1563" y="556"/>
                </a:lnTo>
                <a:lnTo>
                  <a:pt x="1563" y="556"/>
                </a:lnTo>
                <a:lnTo>
                  <a:pt x="1559" y="556"/>
                </a:lnTo>
                <a:lnTo>
                  <a:pt x="1559" y="556"/>
                </a:lnTo>
                <a:lnTo>
                  <a:pt x="1559" y="552"/>
                </a:lnTo>
                <a:lnTo>
                  <a:pt x="1559" y="552"/>
                </a:lnTo>
                <a:lnTo>
                  <a:pt x="1554" y="556"/>
                </a:lnTo>
                <a:lnTo>
                  <a:pt x="1554" y="552"/>
                </a:lnTo>
                <a:lnTo>
                  <a:pt x="1559" y="552"/>
                </a:lnTo>
                <a:lnTo>
                  <a:pt x="1559" y="552"/>
                </a:lnTo>
                <a:lnTo>
                  <a:pt x="1559" y="552"/>
                </a:lnTo>
                <a:lnTo>
                  <a:pt x="1559" y="552"/>
                </a:lnTo>
                <a:lnTo>
                  <a:pt x="1563" y="552"/>
                </a:lnTo>
                <a:lnTo>
                  <a:pt x="1559" y="547"/>
                </a:lnTo>
                <a:lnTo>
                  <a:pt x="1559" y="547"/>
                </a:lnTo>
                <a:lnTo>
                  <a:pt x="1559" y="543"/>
                </a:lnTo>
                <a:lnTo>
                  <a:pt x="1559" y="543"/>
                </a:lnTo>
                <a:lnTo>
                  <a:pt x="1559" y="538"/>
                </a:lnTo>
                <a:lnTo>
                  <a:pt x="1559" y="538"/>
                </a:lnTo>
                <a:lnTo>
                  <a:pt x="1559" y="538"/>
                </a:lnTo>
                <a:lnTo>
                  <a:pt x="1559" y="538"/>
                </a:lnTo>
                <a:lnTo>
                  <a:pt x="1563" y="534"/>
                </a:lnTo>
                <a:lnTo>
                  <a:pt x="1563" y="534"/>
                </a:lnTo>
                <a:lnTo>
                  <a:pt x="1563" y="534"/>
                </a:lnTo>
                <a:lnTo>
                  <a:pt x="1563" y="534"/>
                </a:lnTo>
                <a:lnTo>
                  <a:pt x="1568" y="529"/>
                </a:lnTo>
                <a:lnTo>
                  <a:pt x="1568" y="529"/>
                </a:lnTo>
                <a:lnTo>
                  <a:pt x="1568" y="525"/>
                </a:lnTo>
                <a:lnTo>
                  <a:pt x="1572" y="525"/>
                </a:lnTo>
                <a:lnTo>
                  <a:pt x="1572" y="520"/>
                </a:lnTo>
                <a:lnTo>
                  <a:pt x="1572" y="520"/>
                </a:lnTo>
                <a:lnTo>
                  <a:pt x="1572" y="520"/>
                </a:lnTo>
                <a:lnTo>
                  <a:pt x="1572" y="515"/>
                </a:lnTo>
                <a:lnTo>
                  <a:pt x="1572" y="515"/>
                </a:lnTo>
                <a:lnTo>
                  <a:pt x="1572" y="511"/>
                </a:lnTo>
                <a:lnTo>
                  <a:pt x="1577" y="511"/>
                </a:lnTo>
                <a:lnTo>
                  <a:pt x="1581" y="506"/>
                </a:lnTo>
                <a:lnTo>
                  <a:pt x="1581" y="502"/>
                </a:lnTo>
                <a:lnTo>
                  <a:pt x="1586" y="502"/>
                </a:lnTo>
                <a:lnTo>
                  <a:pt x="1586" y="502"/>
                </a:lnTo>
                <a:lnTo>
                  <a:pt x="1581" y="497"/>
                </a:lnTo>
                <a:lnTo>
                  <a:pt x="1581" y="497"/>
                </a:lnTo>
                <a:lnTo>
                  <a:pt x="1581" y="497"/>
                </a:lnTo>
                <a:lnTo>
                  <a:pt x="1577" y="497"/>
                </a:lnTo>
                <a:lnTo>
                  <a:pt x="1577" y="497"/>
                </a:lnTo>
                <a:lnTo>
                  <a:pt x="1577" y="497"/>
                </a:lnTo>
                <a:lnTo>
                  <a:pt x="1577" y="497"/>
                </a:lnTo>
                <a:lnTo>
                  <a:pt x="1572" y="493"/>
                </a:lnTo>
                <a:lnTo>
                  <a:pt x="1568" y="493"/>
                </a:lnTo>
                <a:lnTo>
                  <a:pt x="1568" y="493"/>
                </a:lnTo>
                <a:lnTo>
                  <a:pt x="1568" y="493"/>
                </a:lnTo>
                <a:lnTo>
                  <a:pt x="1563" y="493"/>
                </a:lnTo>
                <a:lnTo>
                  <a:pt x="1563" y="493"/>
                </a:lnTo>
                <a:lnTo>
                  <a:pt x="1563" y="493"/>
                </a:lnTo>
                <a:lnTo>
                  <a:pt x="1559" y="493"/>
                </a:lnTo>
                <a:lnTo>
                  <a:pt x="1559" y="493"/>
                </a:lnTo>
                <a:lnTo>
                  <a:pt x="1554" y="493"/>
                </a:lnTo>
                <a:lnTo>
                  <a:pt x="1554" y="493"/>
                </a:lnTo>
                <a:lnTo>
                  <a:pt x="1550" y="493"/>
                </a:lnTo>
                <a:lnTo>
                  <a:pt x="1550" y="493"/>
                </a:lnTo>
                <a:lnTo>
                  <a:pt x="1550" y="493"/>
                </a:lnTo>
                <a:lnTo>
                  <a:pt x="1545" y="497"/>
                </a:lnTo>
                <a:lnTo>
                  <a:pt x="1545" y="497"/>
                </a:lnTo>
                <a:lnTo>
                  <a:pt x="1550" y="493"/>
                </a:lnTo>
                <a:lnTo>
                  <a:pt x="1550" y="493"/>
                </a:lnTo>
                <a:lnTo>
                  <a:pt x="1550" y="493"/>
                </a:lnTo>
                <a:lnTo>
                  <a:pt x="1550" y="488"/>
                </a:lnTo>
                <a:lnTo>
                  <a:pt x="1550" y="488"/>
                </a:lnTo>
                <a:lnTo>
                  <a:pt x="1550" y="488"/>
                </a:lnTo>
                <a:lnTo>
                  <a:pt x="1550" y="488"/>
                </a:lnTo>
                <a:lnTo>
                  <a:pt x="1545" y="484"/>
                </a:lnTo>
                <a:lnTo>
                  <a:pt x="1545" y="484"/>
                </a:lnTo>
                <a:lnTo>
                  <a:pt x="1545" y="484"/>
                </a:lnTo>
                <a:lnTo>
                  <a:pt x="1541" y="484"/>
                </a:lnTo>
                <a:lnTo>
                  <a:pt x="1536" y="479"/>
                </a:lnTo>
                <a:lnTo>
                  <a:pt x="1532" y="479"/>
                </a:lnTo>
                <a:lnTo>
                  <a:pt x="1532" y="475"/>
                </a:lnTo>
                <a:lnTo>
                  <a:pt x="1527" y="475"/>
                </a:lnTo>
                <a:lnTo>
                  <a:pt x="1527" y="470"/>
                </a:lnTo>
                <a:lnTo>
                  <a:pt x="1527" y="466"/>
                </a:lnTo>
                <a:lnTo>
                  <a:pt x="1527" y="466"/>
                </a:lnTo>
                <a:lnTo>
                  <a:pt x="1527" y="466"/>
                </a:lnTo>
                <a:lnTo>
                  <a:pt x="1522" y="461"/>
                </a:lnTo>
                <a:lnTo>
                  <a:pt x="1522" y="461"/>
                </a:lnTo>
                <a:lnTo>
                  <a:pt x="1522" y="461"/>
                </a:lnTo>
                <a:lnTo>
                  <a:pt x="1518" y="461"/>
                </a:lnTo>
                <a:lnTo>
                  <a:pt x="1518" y="457"/>
                </a:lnTo>
                <a:lnTo>
                  <a:pt x="1513" y="457"/>
                </a:lnTo>
                <a:lnTo>
                  <a:pt x="1513" y="457"/>
                </a:lnTo>
                <a:lnTo>
                  <a:pt x="1509" y="452"/>
                </a:lnTo>
                <a:lnTo>
                  <a:pt x="1509" y="452"/>
                </a:lnTo>
                <a:lnTo>
                  <a:pt x="1504" y="452"/>
                </a:lnTo>
                <a:lnTo>
                  <a:pt x="1500" y="452"/>
                </a:lnTo>
                <a:lnTo>
                  <a:pt x="1486" y="452"/>
                </a:lnTo>
                <a:lnTo>
                  <a:pt x="1482" y="452"/>
                </a:lnTo>
                <a:lnTo>
                  <a:pt x="1482" y="452"/>
                </a:lnTo>
                <a:lnTo>
                  <a:pt x="1482" y="452"/>
                </a:lnTo>
                <a:lnTo>
                  <a:pt x="1482" y="452"/>
                </a:lnTo>
                <a:lnTo>
                  <a:pt x="1482" y="452"/>
                </a:lnTo>
                <a:lnTo>
                  <a:pt x="1482" y="452"/>
                </a:lnTo>
                <a:lnTo>
                  <a:pt x="1482" y="452"/>
                </a:lnTo>
                <a:lnTo>
                  <a:pt x="1477" y="452"/>
                </a:lnTo>
                <a:lnTo>
                  <a:pt x="1477" y="452"/>
                </a:lnTo>
                <a:lnTo>
                  <a:pt x="1473" y="457"/>
                </a:lnTo>
                <a:lnTo>
                  <a:pt x="1473" y="452"/>
                </a:lnTo>
                <a:lnTo>
                  <a:pt x="1477" y="452"/>
                </a:lnTo>
                <a:lnTo>
                  <a:pt x="1477" y="452"/>
                </a:lnTo>
                <a:lnTo>
                  <a:pt x="1477" y="452"/>
                </a:lnTo>
                <a:lnTo>
                  <a:pt x="1482" y="452"/>
                </a:lnTo>
                <a:lnTo>
                  <a:pt x="1482" y="448"/>
                </a:lnTo>
                <a:lnTo>
                  <a:pt x="1486" y="448"/>
                </a:lnTo>
                <a:lnTo>
                  <a:pt x="1486" y="448"/>
                </a:lnTo>
                <a:lnTo>
                  <a:pt x="1486" y="448"/>
                </a:lnTo>
                <a:lnTo>
                  <a:pt x="1486" y="443"/>
                </a:lnTo>
                <a:lnTo>
                  <a:pt x="1491" y="439"/>
                </a:lnTo>
                <a:lnTo>
                  <a:pt x="1491" y="439"/>
                </a:lnTo>
                <a:lnTo>
                  <a:pt x="1491" y="434"/>
                </a:lnTo>
                <a:lnTo>
                  <a:pt x="1491" y="430"/>
                </a:lnTo>
                <a:lnTo>
                  <a:pt x="1495" y="425"/>
                </a:lnTo>
                <a:lnTo>
                  <a:pt x="1495" y="425"/>
                </a:lnTo>
                <a:lnTo>
                  <a:pt x="1495" y="421"/>
                </a:lnTo>
                <a:lnTo>
                  <a:pt x="1500" y="421"/>
                </a:lnTo>
                <a:lnTo>
                  <a:pt x="1495" y="421"/>
                </a:lnTo>
                <a:lnTo>
                  <a:pt x="1495" y="421"/>
                </a:lnTo>
                <a:lnTo>
                  <a:pt x="1495" y="421"/>
                </a:lnTo>
                <a:lnTo>
                  <a:pt x="1491" y="421"/>
                </a:lnTo>
                <a:lnTo>
                  <a:pt x="1486" y="421"/>
                </a:lnTo>
                <a:lnTo>
                  <a:pt x="1486" y="421"/>
                </a:lnTo>
                <a:lnTo>
                  <a:pt x="1482" y="421"/>
                </a:lnTo>
                <a:lnTo>
                  <a:pt x="1477" y="425"/>
                </a:lnTo>
                <a:lnTo>
                  <a:pt x="1477" y="430"/>
                </a:lnTo>
                <a:lnTo>
                  <a:pt x="1477" y="425"/>
                </a:lnTo>
                <a:lnTo>
                  <a:pt x="1482" y="421"/>
                </a:lnTo>
                <a:lnTo>
                  <a:pt x="1482" y="421"/>
                </a:lnTo>
                <a:lnTo>
                  <a:pt x="1482" y="421"/>
                </a:lnTo>
                <a:lnTo>
                  <a:pt x="1482" y="416"/>
                </a:lnTo>
                <a:lnTo>
                  <a:pt x="1482" y="416"/>
                </a:lnTo>
                <a:lnTo>
                  <a:pt x="1482" y="416"/>
                </a:lnTo>
                <a:lnTo>
                  <a:pt x="1482" y="416"/>
                </a:lnTo>
                <a:lnTo>
                  <a:pt x="1482" y="416"/>
                </a:lnTo>
                <a:lnTo>
                  <a:pt x="1482" y="416"/>
                </a:lnTo>
                <a:lnTo>
                  <a:pt x="1482" y="411"/>
                </a:lnTo>
                <a:lnTo>
                  <a:pt x="1482" y="411"/>
                </a:lnTo>
                <a:lnTo>
                  <a:pt x="1482" y="411"/>
                </a:lnTo>
                <a:lnTo>
                  <a:pt x="1482" y="411"/>
                </a:lnTo>
                <a:lnTo>
                  <a:pt x="1486" y="411"/>
                </a:lnTo>
                <a:lnTo>
                  <a:pt x="1486" y="407"/>
                </a:lnTo>
                <a:lnTo>
                  <a:pt x="1491" y="407"/>
                </a:lnTo>
                <a:lnTo>
                  <a:pt x="1495" y="398"/>
                </a:lnTo>
                <a:lnTo>
                  <a:pt x="1500" y="393"/>
                </a:lnTo>
                <a:lnTo>
                  <a:pt x="1504" y="389"/>
                </a:lnTo>
                <a:lnTo>
                  <a:pt x="1509" y="389"/>
                </a:lnTo>
                <a:lnTo>
                  <a:pt x="1509" y="389"/>
                </a:lnTo>
                <a:lnTo>
                  <a:pt x="1509" y="389"/>
                </a:lnTo>
                <a:lnTo>
                  <a:pt x="1509" y="384"/>
                </a:lnTo>
                <a:lnTo>
                  <a:pt x="1509" y="384"/>
                </a:lnTo>
                <a:lnTo>
                  <a:pt x="1509" y="384"/>
                </a:lnTo>
                <a:lnTo>
                  <a:pt x="1513" y="384"/>
                </a:lnTo>
                <a:lnTo>
                  <a:pt x="1513" y="384"/>
                </a:lnTo>
                <a:lnTo>
                  <a:pt x="1518" y="380"/>
                </a:lnTo>
                <a:lnTo>
                  <a:pt x="1522" y="375"/>
                </a:lnTo>
                <a:lnTo>
                  <a:pt x="1527" y="375"/>
                </a:lnTo>
                <a:lnTo>
                  <a:pt x="1527" y="375"/>
                </a:lnTo>
                <a:lnTo>
                  <a:pt x="1527" y="371"/>
                </a:lnTo>
                <a:lnTo>
                  <a:pt x="1527" y="371"/>
                </a:lnTo>
                <a:lnTo>
                  <a:pt x="1527" y="371"/>
                </a:lnTo>
                <a:lnTo>
                  <a:pt x="1532" y="371"/>
                </a:lnTo>
                <a:lnTo>
                  <a:pt x="1532" y="371"/>
                </a:lnTo>
                <a:lnTo>
                  <a:pt x="1532" y="371"/>
                </a:lnTo>
                <a:lnTo>
                  <a:pt x="1532" y="371"/>
                </a:lnTo>
                <a:lnTo>
                  <a:pt x="1532" y="371"/>
                </a:lnTo>
                <a:lnTo>
                  <a:pt x="1536" y="366"/>
                </a:lnTo>
                <a:lnTo>
                  <a:pt x="1545" y="366"/>
                </a:lnTo>
                <a:lnTo>
                  <a:pt x="1545" y="366"/>
                </a:lnTo>
                <a:lnTo>
                  <a:pt x="1545" y="366"/>
                </a:lnTo>
                <a:lnTo>
                  <a:pt x="1545" y="366"/>
                </a:lnTo>
                <a:lnTo>
                  <a:pt x="1545" y="362"/>
                </a:lnTo>
                <a:lnTo>
                  <a:pt x="1545" y="362"/>
                </a:lnTo>
                <a:lnTo>
                  <a:pt x="1545" y="362"/>
                </a:lnTo>
                <a:lnTo>
                  <a:pt x="1545" y="362"/>
                </a:lnTo>
                <a:lnTo>
                  <a:pt x="1550" y="362"/>
                </a:lnTo>
                <a:lnTo>
                  <a:pt x="1550" y="362"/>
                </a:lnTo>
                <a:lnTo>
                  <a:pt x="1550" y="362"/>
                </a:lnTo>
                <a:lnTo>
                  <a:pt x="1550" y="362"/>
                </a:lnTo>
                <a:lnTo>
                  <a:pt x="1550" y="362"/>
                </a:lnTo>
                <a:lnTo>
                  <a:pt x="1550" y="362"/>
                </a:lnTo>
                <a:lnTo>
                  <a:pt x="1550" y="362"/>
                </a:lnTo>
                <a:lnTo>
                  <a:pt x="1554" y="357"/>
                </a:lnTo>
                <a:lnTo>
                  <a:pt x="1554" y="357"/>
                </a:lnTo>
                <a:lnTo>
                  <a:pt x="1554" y="357"/>
                </a:lnTo>
                <a:lnTo>
                  <a:pt x="1554" y="357"/>
                </a:lnTo>
                <a:lnTo>
                  <a:pt x="1554" y="357"/>
                </a:lnTo>
                <a:lnTo>
                  <a:pt x="1559" y="357"/>
                </a:lnTo>
                <a:lnTo>
                  <a:pt x="1559" y="357"/>
                </a:lnTo>
                <a:lnTo>
                  <a:pt x="1559" y="357"/>
                </a:lnTo>
                <a:lnTo>
                  <a:pt x="1559" y="353"/>
                </a:lnTo>
                <a:lnTo>
                  <a:pt x="1559" y="353"/>
                </a:lnTo>
                <a:lnTo>
                  <a:pt x="1559" y="353"/>
                </a:lnTo>
                <a:lnTo>
                  <a:pt x="1559" y="357"/>
                </a:lnTo>
                <a:lnTo>
                  <a:pt x="1559" y="357"/>
                </a:lnTo>
                <a:lnTo>
                  <a:pt x="1559" y="357"/>
                </a:lnTo>
                <a:lnTo>
                  <a:pt x="1563" y="357"/>
                </a:lnTo>
                <a:lnTo>
                  <a:pt x="1563" y="357"/>
                </a:lnTo>
                <a:lnTo>
                  <a:pt x="1563" y="357"/>
                </a:lnTo>
                <a:lnTo>
                  <a:pt x="1563" y="357"/>
                </a:lnTo>
                <a:lnTo>
                  <a:pt x="1563" y="353"/>
                </a:lnTo>
                <a:lnTo>
                  <a:pt x="1563" y="353"/>
                </a:lnTo>
                <a:lnTo>
                  <a:pt x="1563" y="353"/>
                </a:lnTo>
                <a:lnTo>
                  <a:pt x="1563" y="353"/>
                </a:lnTo>
                <a:lnTo>
                  <a:pt x="1568" y="353"/>
                </a:lnTo>
                <a:lnTo>
                  <a:pt x="1568" y="353"/>
                </a:lnTo>
                <a:lnTo>
                  <a:pt x="1568" y="353"/>
                </a:lnTo>
                <a:lnTo>
                  <a:pt x="1568" y="353"/>
                </a:lnTo>
                <a:lnTo>
                  <a:pt x="1568" y="353"/>
                </a:lnTo>
                <a:lnTo>
                  <a:pt x="1572" y="353"/>
                </a:lnTo>
                <a:lnTo>
                  <a:pt x="1572" y="348"/>
                </a:lnTo>
                <a:lnTo>
                  <a:pt x="1572" y="353"/>
                </a:lnTo>
                <a:lnTo>
                  <a:pt x="1572" y="353"/>
                </a:lnTo>
                <a:lnTo>
                  <a:pt x="1572" y="353"/>
                </a:lnTo>
                <a:lnTo>
                  <a:pt x="1577" y="353"/>
                </a:lnTo>
                <a:lnTo>
                  <a:pt x="1577" y="353"/>
                </a:lnTo>
                <a:lnTo>
                  <a:pt x="1577" y="348"/>
                </a:lnTo>
                <a:lnTo>
                  <a:pt x="1577" y="348"/>
                </a:lnTo>
                <a:lnTo>
                  <a:pt x="1572" y="348"/>
                </a:lnTo>
                <a:lnTo>
                  <a:pt x="1572" y="348"/>
                </a:lnTo>
                <a:lnTo>
                  <a:pt x="1572" y="348"/>
                </a:lnTo>
                <a:lnTo>
                  <a:pt x="1572" y="348"/>
                </a:lnTo>
                <a:lnTo>
                  <a:pt x="1572" y="348"/>
                </a:lnTo>
                <a:lnTo>
                  <a:pt x="1577" y="348"/>
                </a:lnTo>
                <a:lnTo>
                  <a:pt x="1577" y="348"/>
                </a:lnTo>
                <a:lnTo>
                  <a:pt x="1577" y="348"/>
                </a:lnTo>
                <a:lnTo>
                  <a:pt x="1577" y="344"/>
                </a:lnTo>
                <a:lnTo>
                  <a:pt x="1581" y="344"/>
                </a:lnTo>
                <a:lnTo>
                  <a:pt x="1581" y="348"/>
                </a:lnTo>
                <a:lnTo>
                  <a:pt x="1586" y="348"/>
                </a:lnTo>
                <a:lnTo>
                  <a:pt x="1586" y="348"/>
                </a:lnTo>
                <a:lnTo>
                  <a:pt x="1590" y="344"/>
                </a:lnTo>
                <a:lnTo>
                  <a:pt x="1595" y="344"/>
                </a:lnTo>
                <a:lnTo>
                  <a:pt x="1595" y="344"/>
                </a:lnTo>
                <a:lnTo>
                  <a:pt x="1595" y="344"/>
                </a:lnTo>
                <a:lnTo>
                  <a:pt x="1599" y="344"/>
                </a:lnTo>
                <a:lnTo>
                  <a:pt x="1599" y="344"/>
                </a:lnTo>
                <a:lnTo>
                  <a:pt x="1599" y="344"/>
                </a:lnTo>
                <a:lnTo>
                  <a:pt x="1604" y="339"/>
                </a:lnTo>
                <a:lnTo>
                  <a:pt x="1604" y="339"/>
                </a:lnTo>
                <a:lnTo>
                  <a:pt x="1599" y="335"/>
                </a:lnTo>
                <a:lnTo>
                  <a:pt x="1599" y="335"/>
                </a:lnTo>
                <a:lnTo>
                  <a:pt x="1599" y="335"/>
                </a:lnTo>
                <a:lnTo>
                  <a:pt x="1599" y="335"/>
                </a:lnTo>
                <a:lnTo>
                  <a:pt x="1595" y="330"/>
                </a:lnTo>
                <a:lnTo>
                  <a:pt x="1595" y="330"/>
                </a:lnTo>
                <a:lnTo>
                  <a:pt x="1595" y="330"/>
                </a:lnTo>
                <a:lnTo>
                  <a:pt x="1590" y="330"/>
                </a:lnTo>
                <a:lnTo>
                  <a:pt x="1590" y="335"/>
                </a:lnTo>
                <a:lnTo>
                  <a:pt x="1586" y="335"/>
                </a:lnTo>
                <a:lnTo>
                  <a:pt x="1586" y="330"/>
                </a:lnTo>
                <a:lnTo>
                  <a:pt x="1590" y="330"/>
                </a:lnTo>
                <a:lnTo>
                  <a:pt x="1590" y="330"/>
                </a:lnTo>
                <a:lnTo>
                  <a:pt x="1590" y="330"/>
                </a:lnTo>
                <a:lnTo>
                  <a:pt x="1590" y="330"/>
                </a:lnTo>
                <a:lnTo>
                  <a:pt x="1590" y="330"/>
                </a:lnTo>
                <a:lnTo>
                  <a:pt x="1586" y="326"/>
                </a:lnTo>
                <a:lnTo>
                  <a:pt x="1581" y="326"/>
                </a:lnTo>
                <a:lnTo>
                  <a:pt x="1581" y="326"/>
                </a:lnTo>
                <a:lnTo>
                  <a:pt x="1581" y="326"/>
                </a:lnTo>
                <a:lnTo>
                  <a:pt x="1581" y="326"/>
                </a:lnTo>
                <a:lnTo>
                  <a:pt x="1581" y="326"/>
                </a:lnTo>
                <a:lnTo>
                  <a:pt x="1581" y="326"/>
                </a:lnTo>
                <a:lnTo>
                  <a:pt x="1581" y="326"/>
                </a:lnTo>
                <a:lnTo>
                  <a:pt x="1581" y="326"/>
                </a:lnTo>
                <a:lnTo>
                  <a:pt x="1577" y="326"/>
                </a:lnTo>
                <a:lnTo>
                  <a:pt x="1577" y="326"/>
                </a:lnTo>
                <a:lnTo>
                  <a:pt x="1581" y="326"/>
                </a:lnTo>
                <a:lnTo>
                  <a:pt x="1581" y="321"/>
                </a:lnTo>
                <a:lnTo>
                  <a:pt x="1581" y="321"/>
                </a:lnTo>
                <a:lnTo>
                  <a:pt x="1581" y="321"/>
                </a:lnTo>
                <a:lnTo>
                  <a:pt x="1581" y="321"/>
                </a:lnTo>
                <a:lnTo>
                  <a:pt x="1586" y="326"/>
                </a:lnTo>
                <a:lnTo>
                  <a:pt x="1590" y="326"/>
                </a:lnTo>
                <a:lnTo>
                  <a:pt x="1590" y="330"/>
                </a:lnTo>
                <a:lnTo>
                  <a:pt x="1595" y="330"/>
                </a:lnTo>
                <a:lnTo>
                  <a:pt x="1595" y="330"/>
                </a:lnTo>
                <a:lnTo>
                  <a:pt x="1595" y="330"/>
                </a:lnTo>
                <a:lnTo>
                  <a:pt x="1595" y="330"/>
                </a:lnTo>
                <a:lnTo>
                  <a:pt x="1595" y="330"/>
                </a:lnTo>
                <a:lnTo>
                  <a:pt x="1595" y="330"/>
                </a:lnTo>
                <a:lnTo>
                  <a:pt x="1595" y="330"/>
                </a:lnTo>
                <a:lnTo>
                  <a:pt x="1595" y="330"/>
                </a:lnTo>
                <a:lnTo>
                  <a:pt x="1595" y="330"/>
                </a:lnTo>
                <a:lnTo>
                  <a:pt x="1599" y="330"/>
                </a:lnTo>
                <a:lnTo>
                  <a:pt x="1599" y="330"/>
                </a:lnTo>
                <a:lnTo>
                  <a:pt x="1604" y="335"/>
                </a:lnTo>
                <a:lnTo>
                  <a:pt x="1604" y="335"/>
                </a:lnTo>
                <a:lnTo>
                  <a:pt x="1604" y="335"/>
                </a:lnTo>
                <a:lnTo>
                  <a:pt x="1608" y="335"/>
                </a:lnTo>
                <a:lnTo>
                  <a:pt x="1608" y="335"/>
                </a:lnTo>
                <a:lnTo>
                  <a:pt x="1608" y="335"/>
                </a:lnTo>
                <a:lnTo>
                  <a:pt x="1608" y="335"/>
                </a:lnTo>
                <a:lnTo>
                  <a:pt x="1613" y="335"/>
                </a:lnTo>
                <a:lnTo>
                  <a:pt x="1613" y="335"/>
                </a:lnTo>
                <a:lnTo>
                  <a:pt x="1613" y="335"/>
                </a:lnTo>
                <a:lnTo>
                  <a:pt x="1617" y="335"/>
                </a:lnTo>
                <a:lnTo>
                  <a:pt x="1617" y="330"/>
                </a:lnTo>
                <a:lnTo>
                  <a:pt x="1617" y="330"/>
                </a:lnTo>
                <a:lnTo>
                  <a:pt x="1617" y="330"/>
                </a:lnTo>
                <a:lnTo>
                  <a:pt x="1622" y="326"/>
                </a:lnTo>
                <a:lnTo>
                  <a:pt x="1622" y="326"/>
                </a:lnTo>
                <a:lnTo>
                  <a:pt x="1622" y="330"/>
                </a:lnTo>
                <a:lnTo>
                  <a:pt x="1622" y="326"/>
                </a:lnTo>
                <a:lnTo>
                  <a:pt x="1622" y="326"/>
                </a:lnTo>
                <a:lnTo>
                  <a:pt x="1626" y="326"/>
                </a:lnTo>
                <a:lnTo>
                  <a:pt x="1622" y="326"/>
                </a:lnTo>
                <a:lnTo>
                  <a:pt x="1622" y="326"/>
                </a:lnTo>
                <a:lnTo>
                  <a:pt x="1626" y="326"/>
                </a:lnTo>
                <a:lnTo>
                  <a:pt x="1626" y="326"/>
                </a:lnTo>
                <a:lnTo>
                  <a:pt x="1626" y="326"/>
                </a:lnTo>
                <a:lnTo>
                  <a:pt x="1626" y="326"/>
                </a:lnTo>
                <a:lnTo>
                  <a:pt x="1626" y="326"/>
                </a:lnTo>
                <a:lnTo>
                  <a:pt x="1626" y="326"/>
                </a:lnTo>
                <a:lnTo>
                  <a:pt x="1626" y="326"/>
                </a:lnTo>
                <a:lnTo>
                  <a:pt x="1626" y="326"/>
                </a:lnTo>
                <a:lnTo>
                  <a:pt x="1631" y="326"/>
                </a:lnTo>
                <a:lnTo>
                  <a:pt x="1631" y="326"/>
                </a:lnTo>
                <a:lnTo>
                  <a:pt x="1631" y="330"/>
                </a:lnTo>
                <a:lnTo>
                  <a:pt x="1631" y="330"/>
                </a:lnTo>
                <a:lnTo>
                  <a:pt x="1631" y="330"/>
                </a:lnTo>
                <a:lnTo>
                  <a:pt x="1635" y="326"/>
                </a:lnTo>
                <a:lnTo>
                  <a:pt x="1635" y="326"/>
                </a:lnTo>
                <a:lnTo>
                  <a:pt x="1635" y="326"/>
                </a:lnTo>
                <a:lnTo>
                  <a:pt x="1635" y="326"/>
                </a:lnTo>
                <a:lnTo>
                  <a:pt x="1635" y="330"/>
                </a:lnTo>
                <a:lnTo>
                  <a:pt x="1640" y="330"/>
                </a:lnTo>
                <a:lnTo>
                  <a:pt x="1644" y="326"/>
                </a:lnTo>
                <a:lnTo>
                  <a:pt x="1649" y="326"/>
                </a:lnTo>
                <a:lnTo>
                  <a:pt x="1649" y="326"/>
                </a:lnTo>
                <a:lnTo>
                  <a:pt x="1649" y="321"/>
                </a:lnTo>
                <a:lnTo>
                  <a:pt x="1653" y="321"/>
                </a:lnTo>
                <a:lnTo>
                  <a:pt x="1667" y="317"/>
                </a:lnTo>
                <a:lnTo>
                  <a:pt x="1672" y="312"/>
                </a:lnTo>
                <a:lnTo>
                  <a:pt x="1676" y="312"/>
                </a:lnTo>
                <a:lnTo>
                  <a:pt x="1676" y="308"/>
                </a:lnTo>
                <a:lnTo>
                  <a:pt x="1676" y="308"/>
                </a:lnTo>
                <a:lnTo>
                  <a:pt x="1676" y="308"/>
                </a:lnTo>
                <a:lnTo>
                  <a:pt x="1672" y="308"/>
                </a:lnTo>
                <a:lnTo>
                  <a:pt x="1667" y="308"/>
                </a:lnTo>
                <a:lnTo>
                  <a:pt x="1663" y="308"/>
                </a:lnTo>
                <a:lnTo>
                  <a:pt x="1658" y="303"/>
                </a:lnTo>
                <a:lnTo>
                  <a:pt x="1658" y="303"/>
                </a:lnTo>
                <a:lnTo>
                  <a:pt x="1653" y="303"/>
                </a:lnTo>
                <a:lnTo>
                  <a:pt x="1653" y="298"/>
                </a:lnTo>
                <a:lnTo>
                  <a:pt x="1653" y="294"/>
                </a:lnTo>
                <a:lnTo>
                  <a:pt x="1653" y="294"/>
                </a:lnTo>
                <a:lnTo>
                  <a:pt x="1653" y="294"/>
                </a:lnTo>
                <a:lnTo>
                  <a:pt x="1653" y="294"/>
                </a:lnTo>
                <a:lnTo>
                  <a:pt x="1649" y="294"/>
                </a:lnTo>
                <a:lnTo>
                  <a:pt x="1644" y="289"/>
                </a:lnTo>
                <a:lnTo>
                  <a:pt x="1644" y="289"/>
                </a:lnTo>
                <a:lnTo>
                  <a:pt x="1644" y="294"/>
                </a:lnTo>
                <a:lnTo>
                  <a:pt x="1640" y="294"/>
                </a:lnTo>
                <a:lnTo>
                  <a:pt x="1640" y="289"/>
                </a:lnTo>
                <a:lnTo>
                  <a:pt x="1640" y="289"/>
                </a:lnTo>
                <a:lnTo>
                  <a:pt x="1640" y="289"/>
                </a:lnTo>
                <a:lnTo>
                  <a:pt x="1640" y="289"/>
                </a:lnTo>
                <a:lnTo>
                  <a:pt x="1644" y="289"/>
                </a:lnTo>
                <a:lnTo>
                  <a:pt x="1644" y="289"/>
                </a:lnTo>
                <a:lnTo>
                  <a:pt x="1649" y="289"/>
                </a:lnTo>
                <a:lnTo>
                  <a:pt x="1649" y="289"/>
                </a:lnTo>
                <a:lnTo>
                  <a:pt x="1653" y="289"/>
                </a:lnTo>
                <a:lnTo>
                  <a:pt x="1653" y="294"/>
                </a:lnTo>
                <a:lnTo>
                  <a:pt x="1653" y="294"/>
                </a:lnTo>
                <a:lnTo>
                  <a:pt x="1653" y="294"/>
                </a:lnTo>
                <a:lnTo>
                  <a:pt x="1658" y="294"/>
                </a:lnTo>
                <a:lnTo>
                  <a:pt x="1658" y="294"/>
                </a:lnTo>
                <a:lnTo>
                  <a:pt x="1658" y="294"/>
                </a:lnTo>
                <a:lnTo>
                  <a:pt x="1658" y="294"/>
                </a:lnTo>
                <a:lnTo>
                  <a:pt x="1658" y="294"/>
                </a:lnTo>
                <a:lnTo>
                  <a:pt x="1663" y="294"/>
                </a:lnTo>
                <a:lnTo>
                  <a:pt x="1663" y="294"/>
                </a:lnTo>
                <a:lnTo>
                  <a:pt x="1663" y="298"/>
                </a:lnTo>
                <a:lnTo>
                  <a:pt x="1667" y="298"/>
                </a:lnTo>
                <a:lnTo>
                  <a:pt x="1667" y="298"/>
                </a:lnTo>
                <a:lnTo>
                  <a:pt x="1667" y="298"/>
                </a:lnTo>
                <a:lnTo>
                  <a:pt x="1667" y="298"/>
                </a:lnTo>
                <a:lnTo>
                  <a:pt x="1667" y="303"/>
                </a:lnTo>
                <a:lnTo>
                  <a:pt x="1667" y="303"/>
                </a:lnTo>
                <a:lnTo>
                  <a:pt x="1667" y="303"/>
                </a:lnTo>
                <a:lnTo>
                  <a:pt x="1672" y="303"/>
                </a:lnTo>
                <a:lnTo>
                  <a:pt x="1676" y="303"/>
                </a:lnTo>
                <a:lnTo>
                  <a:pt x="1676" y="303"/>
                </a:lnTo>
                <a:lnTo>
                  <a:pt x="1676" y="303"/>
                </a:lnTo>
                <a:lnTo>
                  <a:pt x="1681" y="303"/>
                </a:lnTo>
                <a:lnTo>
                  <a:pt x="1685" y="303"/>
                </a:lnTo>
                <a:lnTo>
                  <a:pt x="1690" y="298"/>
                </a:lnTo>
                <a:lnTo>
                  <a:pt x="1703" y="294"/>
                </a:lnTo>
                <a:lnTo>
                  <a:pt x="1703" y="294"/>
                </a:lnTo>
                <a:lnTo>
                  <a:pt x="1703" y="294"/>
                </a:lnTo>
                <a:lnTo>
                  <a:pt x="1703" y="289"/>
                </a:lnTo>
                <a:lnTo>
                  <a:pt x="1703" y="289"/>
                </a:lnTo>
                <a:lnTo>
                  <a:pt x="1703" y="289"/>
                </a:lnTo>
                <a:lnTo>
                  <a:pt x="1703" y="289"/>
                </a:lnTo>
                <a:lnTo>
                  <a:pt x="1699" y="289"/>
                </a:lnTo>
                <a:lnTo>
                  <a:pt x="1699" y="285"/>
                </a:lnTo>
                <a:lnTo>
                  <a:pt x="1699" y="285"/>
                </a:lnTo>
                <a:lnTo>
                  <a:pt x="1703" y="285"/>
                </a:lnTo>
                <a:lnTo>
                  <a:pt x="1703" y="285"/>
                </a:lnTo>
                <a:lnTo>
                  <a:pt x="1703" y="285"/>
                </a:lnTo>
                <a:lnTo>
                  <a:pt x="1703" y="285"/>
                </a:lnTo>
                <a:lnTo>
                  <a:pt x="1703" y="285"/>
                </a:lnTo>
                <a:lnTo>
                  <a:pt x="1703" y="285"/>
                </a:lnTo>
                <a:lnTo>
                  <a:pt x="1712" y="285"/>
                </a:lnTo>
                <a:lnTo>
                  <a:pt x="1712" y="285"/>
                </a:lnTo>
                <a:lnTo>
                  <a:pt x="1717" y="285"/>
                </a:lnTo>
                <a:lnTo>
                  <a:pt x="1717" y="285"/>
                </a:lnTo>
                <a:lnTo>
                  <a:pt x="1717" y="285"/>
                </a:lnTo>
                <a:lnTo>
                  <a:pt x="1717" y="289"/>
                </a:lnTo>
                <a:lnTo>
                  <a:pt x="1717" y="289"/>
                </a:lnTo>
                <a:lnTo>
                  <a:pt x="1717" y="289"/>
                </a:lnTo>
                <a:lnTo>
                  <a:pt x="1721" y="294"/>
                </a:lnTo>
                <a:lnTo>
                  <a:pt x="1721" y="294"/>
                </a:lnTo>
                <a:lnTo>
                  <a:pt x="1721" y="294"/>
                </a:lnTo>
                <a:lnTo>
                  <a:pt x="1726" y="289"/>
                </a:lnTo>
                <a:lnTo>
                  <a:pt x="1726" y="289"/>
                </a:lnTo>
                <a:lnTo>
                  <a:pt x="1726" y="289"/>
                </a:lnTo>
                <a:lnTo>
                  <a:pt x="1730" y="294"/>
                </a:lnTo>
                <a:lnTo>
                  <a:pt x="1730" y="294"/>
                </a:lnTo>
                <a:lnTo>
                  <a:pt x="1730" y="294"/>
                </a:lnTo>
                <a:lnTo>
                  <a:pt x="1730" y="294"/>
                </a:lnTo>
                <a:lnTo>
                  <a:pt x="1730" y="289"/>
                </a:lnTo>
                <a:lnTo>
                  <a:pt x="1730" y="289"/>
                </a:lnTo>
                <a:lnTo>
                  <a:pt x="1730" y="285"/>
                </a:lnTo>
                <a:lnTo>
                  <a:pt x="1735" y="285"/>
                </a:lnTo>
                <a:lnTo>
                  <a:pt x="1735" y="285"/>
                </a:lnTo>
                <a:lnTo>
                  <a:pt x="1735" y="285"/>
                </a:lnTo>
                <a:lnTo>
                  <a:pt x="1735" y="285"/>
                </a:lnTo>
                <a:lnTo>
                  <a:pt x="1730" y="280"/>
                </a:lnTo>
                <a:lnTo>
                  <a:pt x="1730" y="280"/>
                </a:lnTo>
                <a:lnTo>
                  <a:pt x="1735" y="280"/>
                </a:lnTo>
                <a:lnTo>
                  <a:pt x="1730" y="280"/>
                </a:lnTo>
                <a:lnTo>
                  <a:pt x="1730" y="280"/>
                </a:lnTo>
                <a:lnTo>
                  <a:pt x="1730" y="280"/>
                </a:lnTo>
                <a:lnTo>
                  <a:pt x="1730" y="280"/>
                </a:lnTo>
                <a:lnTo>
                  <a:pt x="1726" y="280"/>
                </a:lnTo>
                <a:lnTo>
                  <a:pt x="1726" y="280"/>
                </a:lnTo>
                <a:lnTo>
                  <a:pt x="1726" y="280"/>
                </a:lnTo>
                <a:lnTo>
                  <a:pt x="1730" y="276"/>
                </a:lnTo>
                <a:lnTo>
                  <a:pt x="1730" y="276"/>
                </a:lnTo>
                <a:lnTo>
                  <a:pt x="1735" y="276"/>
                </a:lnTo>
                <a:lnTo>
                  <a:pt x="1735" y="276"/>
                </a:lnTo>
                <a:lnTo>
                  <a:pt x="1735" y="280"/>
                </a:lnTo>
                <a:lnTo>
                  <a:pt x="1735" y="280"/>
                </a:lnTo>
                <a:lnTo>
                  <a:pt x="1735" y="280"/>
                </a:lnTo>
                <a:lnTo>
                  <a:pt x="1735" y="280"/>
                </a:lnTo>
                <a:lnTo>
                  <a:pt x="1735" y="280"/>
                </a:lnTo>
                <a:lnTo>
                  <a:pt x="1735" y="280"/>
                </a:lnTo>
                <a:lnTo>
                  <a:pt x="1735" y="280"/>
                </a:lnTo>
                <a:lnTo>
                  <a:pt x="1735" y="280"/>
                </a:lnTo>
                <a:lnTo>
                  <a:pt x="1735" y="280"/>
                </a:lnTo>
                <a:lnTo>
                  <a:pt x="1735" y="280"/>
                </a:lnTo>
                <a:lnTo>
                  <a:pt x="1735" y="285"/>
                </a:lnTo>
                <a:lnTo>
                  <a:pt x="1735" y="285"/>
                </a:lnTo>
                <a:lnTo>
                  <a:pt x="1735" y="285"/>
                </a:lnTo>
                <a:lnTo>
                  <a:pt x="1735" y="289"/>
                </a:lnTo>
                <a:lnTo>
                  <a:pt x="1735" y="289"/>
                </a:lnTo>
                <a:lnTo>
                  <a:pt x="1735" y="289"/>
                </a:lnTo>
                <a:lnTo>
                  <a:pt x="1735" y="289"/>
                </a:lnTo>
                <a:lnTo>
                  <a:pt x="1739" y="289"/>
                </a:lnTo>
                <a:lnTo>
                  <a:pt x="1739" y="289"/>
                </a:lnTo>
                <a:lnTo>
                  <a:pt x="1739" y="289"/>
                </a:lnTo>
                <a:lnTo>
                  <a:pt x="1744" y="285"/>
                </a:lnTo>
                <a:lnTo>
                  <a:pt x="1748" y="285"/>
                </a:lnTo>
                <a:lnTo>
                  <a:pt x="1753" y="285"/>
                </a:lnTo>
                <a:lnTo>
                  <a:pt x="1753" y="285"/>
                </a:lnTo>
                <a:lnTo>
                  <a:pt x="1757" y="285"/>
                </a:lnTo>
                <a:lnTo>
                  <a:pt x="1757" y="285"/>
                </a:lnTo>
                <a:lnTo>
                  <a:pt x="1762" y="285"/>
                </a:lnTo>
                <a:lnTo>
                  <a:pt x="1762" y="280"/>
                </a:lnTo>
                <a:lnTo>
                  <a:pt x="1766" y="280"/>
                </a:lnTo>
                <a:lnTo>
                  <a:pt x="1766" y="280"/>
                </a:lnTo>
                <a:lnTo>
                  <a:pt x="1766" y="280"/>
                </a:lnTo>
                <a:lnTo>
                  <a:pt x="1766" y="280"/>
                </a:lnTo>
                <a:lnTo>
                  <a:pt x="1771" y="280"/>
                </a:lnTo>
                <a:lnTo>
                  <a:pt x="1771" y="280"/>
                </a:lnTo>
                <a:lnTo>
                  <a:pt x="1775" y="276"/>
                </a:lnTo>
                <a:lnTo>
                  <a:pt x="1775" y="276"/>
                </a:lnTo>
                <a:lnTo>
                  <a:pt x="1780" y="271"/>
                </a:lnTo>
                <a:lnTo>
                  <a:pt x="1780" y="271"/>
                </a:lnTo>
                <a:lnTo>
                  <a:pt x="1780" y="271"/>
                </a:lnTo>
                <a:lnTo>
                  <a:pt x="1780" y="267"/>
                </a:lnTo>
                <a:lnTo>
                  <a:pt x="1780" y="267"/>
                </a:lnTo>
                <a:lnTo>
                  <a:pt x="1780" y="267"/>
                </a:lnTo>
                <a:lnTo>
                  <a:pt x="1780" y="262"/>
                </a:lnTo>
                <a:lnTo>
                  <a:pt x="1780" y="262"/>
                </a:lnTo>
                <a:lnTo>
                  <a:pt x="1780" y="262"/>
                </a:lnTo>
                <a:lnTo>
                  <a:pt x="1780" y="262"/>
                </a:lnTo>
                <a:lnTo>
                  <a:pt x="1780" y="262"/>
                </a:lnTo>
                <a:lnTo>
                  <a:pt x="1784" y="258"/>
                </a:lnTo>
                <a:lnTo>
                  <a:pt x="1784" y="258"/>
                </a:lnTo>
                <a:lnTo>
                  <a:pt x="1784" y="258"/>
                </a:lnTo>
                <a:lnTo>
                  <a:pt x="1784" y="258"/>
                </a:lnTo>
                <a:lnTo>
                  <a:pt x="1780" y="258"/>
                </a:lnTo>
                <a:lnTo>
                  <a:pt x="1780" y="258"/>
                </a:lnTo>
                <a:lnTo>
                  <a:pt x="1780" y="258"/>
                </a:lnTo>
                <a:lnTo>
                  <a:pt x="1780" y="258"/>
                </a:lnTo>
                <a:lnTo>
                  <a:pt x="1780" y="258"/>
                </a:lnTo>
                <a:lnTo>
                  <a:pt x="1780" y="258"/>
                </a:lnTo>
                <a:lnTo>
                  <a:pt x="1780" y="253"/>
                </a:lnTo>
                <a:lnTo>
                  <a:pt x="1780" y="253"/>
                </a:lnTo>
                <a:lnTo>
                  <a:pt x="1780" y="253"/>
                </a:lnTo>
                <a:lnTo>
                  <a:pt x="1780" y="253"/>
                </a:lnTo>
                <a:lnTo>
                  <a:pt x="1784" y="253"/>
                </a:lnTo>
                <a:lnTo>
                  <a:pt x="1784" y="253"/>
                </a:lnTo>
                <a:lnTo>
                  <a:pt x="1784" y="253"/>
                </a:lnTo>
                <a:lnTo>
                  <a:pt x="1784" y="253"/>
                </a:lnTo>
                <a:lnTo>
                  <a:pt x="1789" y="253"/>
                </a:lnTo>
                <a:lnTo>
                  <a:pt x="1789" y="253"/>
                </a:lnTo>
                <a:lnTo>
                  <a:pt x="1789" y="253"/>
                </a:lnTo>
                <a:lnTo>
                  <a:pt x="1789" y="253"/>
                </a:lnTo>
                <a:lnTo>
                  <a:pt x="1794" y="253"/>
                </a:lnTo>
                <a:lnTo>
                  <a:pt x="1794" y="253"/>
                </a:lnTo>
                <a:lnTo>
                  <a:pt x="1798" y="249"/>
                </a:lnTo>
                <a:lnTo>
                  <a:pt x="1798" y="249"/>
                </a:lnTo>
                <a:lnTo>
                  <a:pt x="1803" y="249"/>
                </a:lnTo>
                <a:lnTo>
                  <a:pt x="1803" y="249"/>
                </a:lnTo>
                <a:lnTo>
                  <a:pt x="1803" y="249"/>
                </a:lnTo>
                <a:lnTo>
                  <a:pt x="1803" y="249"/>
                </a:lnTo>
                <a:lnTo>
                  <a:pt x="1803" y="244"/>
                </a:lnTo>
                <a:lnTo>
                  <a:pt x="1798" y="244"/>
                </a:lnTo>
                <a:lnTo>
                  <a:pt x="1798" y="244"/>
                </a:lnTo>
                <a:lnTo>
                  <a:pt x="1798" y="244"/>
                </a:lnTo>
                <a:lnTo>
                  <a:pt x="1798" y="244"/>
                </a:lnTo>
                <a:lnTo>
                  <a:pt x="1803" y="244"/>
                </a:lnTo>
                <a:lnTo>
                  <a:pt x="1807" y="240"/>
                </a:lnTo>
                <a:lnTo>
                  <a:pt x="1807" y="240"/>
                </a:lnTo>
                <a:lnTo>
                  <a:pt x="1807" y="240"/>
                </a:lnTo>
                <a:lnTo>
                  <a:pt x="1807" y="240"/>
                </a:lnTo>
                <a:lnTo>
                  <a:pt x="1803" y="240"/>
                </a:lnTo>
                <a:lnTo>
                  <a:pt x="1803" y="240"/>
                </a:lnTo>
                <a:lnTo>
                  <a:pt x="1798" y="240"/>
                </a:lnTo>
                <a:lnTo>
                  <a:pt x="1798" y="240"/>
                </a:lnTo>
                <a:lnTo>
                  <a:pt x="1798" y="240"/>
                </a:lnTo>
                <a:lnTo>
                  <a:pt x="1798" y="240"/>
                </a:lnTo>
                <a:lnTo>
                  <a:pt x="1803" y="235"/>
                </a:lnTo>
                <a:lnTo>
                  <a:pt x="1803" y="235"/>
                </a:lnTo>
                <a:lnTo>
                  <a:pt x="1798" y="235"/>
                </a:lnTo>
                <a:lnTo>
                  <a:pt x="1798" y="235"/>
                </a:lnTo>
                <a:lnTo>
                  <a:pt x="1798" y="235"/>
                </a:lnTo>
                <a:lnTo>
                  <a:pt x="1803" y="235"/>
                </a:lnTo>
                <a:lnTo>
                  <a:pt x="1803" y="231"/>
                </a:lnTo>
                <a:lnTo>
                  <a:pt x="1803" y="231"/>
                </a:lnTo>
                <a:lnTo>
                  <a:pt x="1803" y="231"/>
                </a:lnTo>
                <a:lnTo>
                  <a:pt x="1803" y="231"/>
                </a:lnTo>
                <a:lnTo>
                  <a:pt x="1798" y="231"/>
                </a:lnTo>
                <a:lnTo>
                  <a:pt x="1794" y="231"/>
                </a:lnTo>
                <a:lnTo>
                  <a:pt x="1794" y="231"/>
                </a:lnTo>
                <a:lnTo>
                  <a:pt x="1789" y="231"/>
                </a:lnTo>
                <a:lnTo>
                  <a:pt x="1789" y="226"/>
                </a:lnTo>
                <a:lnTo>
                  <a:pt x="1789" y="226"/>
                </a:lnTo>
                <a:lnTo>
                  <a:pt x="1784" y="226"/>
                </a:lnTo>
                <a:lnTo>
                  <a:pt x="1780" y="226"/>
                </a:lnTo>
                <a:lnTo>
                  <a:pt x="1780" y="226"/>
                </a:lnTo>
                <a:lnTo>
                  <a:pt x="1775" y="226"/>
                </a:lnTo>
                <a:lnTo>
                  <a:pt x="1775" y="226"/>
                </a:lnTo>
                <a:lnTo>
                  <a:pt x="1775" y="226"/>
                </a:lnTo>
                <a:lnTo>
                  <a:pt x="1775" y="226"/>
                </a:lnTo>
                <a:lnTo>
                  <a:pt x="1775" y="226"/>
                </a:lnTo>
                <a:lnTo>
                  <a:pt x="1775" y="226"/>
                </a:lnTo>
                <a:lnTo>
                  <a:pt x="1775" y="226"/>
                </a:lnTo>
                <a:lnTo>
                  <a:pt x="1771" y="226"/>
                </a:lnTo>
                <a:lnTo>
                  <a:pt x="1771" y="231"/>
                </a:lnTo>
                <a:lnTo>
                  <a:pt x="1771" y="231"/>
                </a:lnTo>
                <a:lnTo>
                  <a:pt x="1771" y="231"/>
                </a:lnTo>
                <a:lnTo>
                  <a:pt x="1771" y="231"/>
                </a:lnTo>
                <a:lnTo>
                  <a:pt x="1771" y="231"/>
                </a:lnTo>
                <a:lnTo>
                  <a:pt x="1766" y="231"/>
                </a:lnTo>
                <a:lnTo>
                  <a:pt x="1766" y="231"/>
                </a:lnTo>
                <a:lnTo>
                  <a:pt x="1766" y="235"/>
                </a:lnTo>
                <a:lnTo>
                  <a:pt x="1766" y="235"/>
                </a:lnTo>
                <a:lnTo>
                  <a:pt x="1766" y="235"/>
                </a:lnTo>
                <a:lnTo>
                  <a:pt x="1766" y="235"/>
                </a:lnTo>
                <a:lnTo>
                  <a:pt x="1766" y="235"/>
                </a:lnTo>
                <a:lnTo>
                  <a:pt x="1766" y="240"/>
                </a:lnTo>
                <a:lnTo>
                  <a:pt x="1766" y="240"/>
                </a:lnTo>
                <a:lnTo>
                  <a:pt x="1766" y="240"/>
                </a:lnTo>
                <a:lnTo>
                  <a:pt x="1766" y="240"/>
                </a:lnTo>
                <a:lnTo>
                  <a:pt x="1766" y="240"/>
                </a:lnTo>
                <a:lnTo>
                  <a:pt x="1766" y="240"/>
                </a:lnTo>
                <a:lnTo>
                  <a:pt x="1766" y="240"/>
                </a:lnTo>
                <a:lnTo>
                  <a:pt x="1766" y="240"/>
                </a:lnTo>
                <a:lnTo>
                  <a:pt x="1762" y="244"/>
                </a:lnTo>
                <a:lnTo>
                  <a:pt x="1762" y="244"/>
                </a:lnTo>
                <a:lnTo>
                  <a:pt x="1762" y="244"/>
                </a:lnTo>
                <a:lnTo>
                  <a:pt x="1762" y="244"/>
                </a:lnTo>
                <a:lnTo>
                  <a:pt x="1762" y="244"/>
                </a:lnTo>
                <a:lnTo>
                  <a:pt x="1762" y="244"/>
                </a:lnTo>
                <a:lnTo>
                  <a:pt x="1757" y="244"/>
                </a:lnTo>
                <a:lnTo>
                  <a:pt x="1757" y="244"/>
                </a:lnTo>
                <a:lnTo>
                  <a:pt x="1757" y="244"/>
                </a:lnTo>
                <a:lnTo>
                  <a:pt x="1757" y="244"/>
                </a:lnTo>
                <a:lnTo>
                  <a:pt x="1753" y="244"/>
                </a:lnTo>
                <a:lnTo>
                  <a:pt x="1753" y="244"/>
                </a:lnTo>
                <a:lnTo>
                  <a:pt x="1753" y="244"/>
                </a:lnTo>
                <a:lnTo>
                  <a:pt x="1753" y="244"/>
                </a:lnTo>
                <a:lnTo>
                  <a:pt x="1748" y="249"/>
                </a:lnTo>
                <a:lnTo>
                  <a:pt x="1748" y="249"/>
                </a:lnTo>
                <a:lnTo>
                  <a:pt x="1748" y="249"/>
                </a:lnTo>
                <a:lnTo>
                  <a:pt x="1748" y="249"/>
                </a:lnTo>
                <a:lnTo>
                  <a:pt x="1744" y="253"/>
                </a:lnTo>
                <a:lnTo>
                  <a:pt x="1739" y="258"/>
                </a:lnTo>
                <a:lnTo>
                  <a:pt x="1739" y="258"/>
                </a:lnTo>
                <a:lnTo>
                  <a:pt x="1730" y="262"/>
                </a:lnTo>
                <a:lnTo>
                  <a:pt x="1730" y="262"/>
                </a:lnTo>
                <a:lnTo>
                  <a:pt x="1726" y="262"/>
                </a:lnTo>
                <a:lnTo>
                  <a:pt x="1726" y="262"/>
                </a:lnTo>
                <a:lnTo>
                  <a:pt x="1721" y="267"/>
                </a:lnTo>
                <a:lnTo>
                  <a:pt x="1721" y="267"/>
                </a:lnTo>
                <a:lnTo>
                  <a:pt x="1721" y="267"/>
                </a:lnTo>
                <a:lnTo>
                  <a:pt x="1717" y="267"/>
                </a:lnTo>
                <a:lnTo>
                  <a:pt x="1717" y="267"/>
                </a:lnTo>
                <a:lnTo>
                  <a:pt x="1717" y="267"/>
                </a:lnTo>
                <a:lnTo>
                  <a:pt x="1717" y="267"/>
                </a:lnTo>
                <a:lnTo>
                  <a:pt x="1712" y="271"/>
                </a:lnTo>
                <a:lnTo>
                  <a:pt x="1708" y="271"/>
                </a:lnTo>
                <a:lnTo>
                  <a:pt x="1708" y="271"/>
                </a:lnTo>
                <a:lnTo>
                  <a:pt x="1708" y="271"/>
                </a:lnTo>
                <a:lnTo>
                  <a:pt x="1708" y="271"/>
                </a:lnTo>
                <a:lnTo>
                  <a:pt x="1708" y="271"/>
                </a:lnTo>
                <a:lnTo>
                  <a:pt x="1708" y="267"/>
                </a:lnTo>
                <a:lnTo>
                  <a:pt x="1708" y="267"/>
                </a:lnTo>
                <a:lnTo>
                  <a:pt x="1708" y="262"/>
                </a:lnTo>
                <a:lnTo>
                  <a:pt x="1708" y="262"/>
                </a:lnTo>
                <a:lnTo>
                  <a:pt x="1708" y="258"/>
                </a:lnTo>
                <a:lnTo>
                  <a:pt x="1712" y="258"/>
                </a:lnTo>
                <a:lnTo>
                  <a:pt x="1712" y="253"/>
                </a:lnTo>
                <a:lnTo>
                  <a:pt x="1717" y="253"/>
                </a:lnTo>
                <a:lnTo>
                  <a:pt x="1717" y="249"/>
                </a:lnTo>
                <a:lnTo>
                  <a:pt x="1717" y="249"/>
                </a:lnTo>
                <a:lnTo>
                  <a:pt x="1717" y="249"/>
                </a:lnTo>
                <a:lnTo>
                  <a:pt x="1717" y="253"/>
                </a:lnTo>
                <a:lnTo>
                  <a:pt x="1717" y="253"/>
                </a:lnTo>
                <a:lnTo>
                  <a:pt x="1717" y="253"/>
                </a:lnTo>
                <a:lnTo>
                  <a:pt x="1721" y="253"/>
                </a:lnTo>
                <a:lnTo>
                  <a:pt x="1721" y="253"/>
                </a:lnTo>
                <a:lnTo>
                  <a:pt x="1721" y="253"/>
                </a:lnTo>
                <a:lnTo>
                  <a:pt x="1721" y="249"/>
                </a:lnTo>
                <a:lnTo>
                  <a:pt x="1726" y="249"/>
                </a:lnTo>
                <a:lnTo>
                  <a:pt x="1726" y="249"/>
                </a:lnTo>
                <a:lnTo>
                  <a:pt x="1726" y="249"/>
                </a:lnTo>
                <a:lnTo>
                  <a:pt x="1726" y="244"/>
                </a:lnTo>
                <a:lnTo>
                  <a:pt x="1726" y="244"/>
                </a:lnTo>
                <a:lnTo>
                  <a:pt x="1730" y="240"/>
                </a:lnTo>
                <a:lnTo>
                  <a:pt x="1730" y="240"/>
                </a:lnTo>
                <a:lnTo>
                  <a:pt x="1726" y="240"/>
                </a:lnTo>
                <a:lnTo>
                  <a:pt x="1726" y="235"/>
                </a:lnTo>
                <a:lnTo>
                  <a:pt x="1726" y="235"/>
                </a:lnTo>
                <a:lnTo>
                  <a:pt x="1726" y="235"/>
                </a:lnTo>
                <a:lnTo>
                  <a:pt x="1726" y="231"/>
                </a:lnTo>
                <a:lnTo>
                  <a:pt x="1726" y="231"/>
                </a:lnTo>
                <a:lnTo>
                  <a:pt x="1721" y="231"/>
                </a:lnTo>
                <a:lnTo>
                  <a:pt x="1721" y="235"/>
                </a:lnTo>
                <a:lnTo>
                  <a:pt x="1717" y="235"/>
                </a:lnTo>
                <a:lnTo>
                  <a:pt x="1717" y="235"/>
                </a:lnTo>
                <a:lnTo>
                  <a:pt x="1712" y="240"/>
                </a:lnTo>
                <a:lnTo>
                  <a:pt x="1708" y="240"/>
                </a:lnTo>
                <a:lnTo>
                  <a:pt x="1708" y="240"/>
                </a:lnTo>
                <a:lnTo>
                  <a:pt x="1703" y="244"/>
                </a:lnTo>
                <a:lnTo>
                  <a:pt x="1703" y="244"/>
                </a:lnTo>
                <a:lnTo>
                  <a:pt x="1703" y="244"/>
                </a:lnTo>
                <a:lnTo>
                  <a:pt x="1703" y="244"/>
                </a:lnTo>
                <a:lnTo>
                  <a:pt x="1699" y="249"/>
                </a:lnTo>
                <a:lnTo>
                  <a:pt x="1699" y="249"/>
                </a:lnTo>
                <a:lnTo>
                  <a:pt x="1694" y="249"/>
                </a:lnTo>
                <a:lnTo>
                  <a:pt x="1694" y="249"/>
                </a:lnTo>
                <a:lnTo>
                  <a:pt x="1694" y="249"/>
                </a:lnTo>
                <a:lnTo>
                  <a:pt x="1694" y="249"/>
                </a:lnTo>
                <a:lnTo>
                  <a:pt x="1694" y="249"/>
                </a:lnTo>
                <a:lnTo>
                  <a:pt x="1694" y="249"/>
                </a:lnTo>
                <a:lnTo>
                  <a:pt x="1694" y="249"/>
                </a:lnTo>
                <a:lnTo>
                  <a:pt x="1694" y="249"/>
                </a:lnTo>
                <a:lnTo>
                  <a:pt x="1694" y="249"/>
                </a:lnTo>
                <a:lnTo>
                  <a:pt x="1694" y="244"/>
                </a:lnTo>
                <a:lnTo>
                  <a:pt x="1699" y="244"/>
                </a:lnTo>
                <a:lnTo>
                  <a:pt x="1699" y="240"/>
                </a:lnTo>
                <a:lnTo>
                  <a:pt x="1699" y="240"/>
                </a:lnTo>
                <a:lnTo>
                  <a:pt x="1703" y="240"/>
                </a:lnTo>
                <a:lnTo>
                  <a:pt x="1703" y="240"/>
                </a:lnTo>
                <a:lnTo>
                  <a:pt x="1703" y="240"/>
                </a:lnTo>
                <a:lnTo>
                  <a:pt x="1703" y="235"/>
                </a:lnTo>
                <a:lnTo>
                  <a:pt x="1703" y="235"/>
                </a:lnTo>
                <a:lnTo>
                  <a:pt x="1703" y="231"/>
                </a:lnTo>
                <a:lnTo>
                  <a:pt x="1703" y="231"/>
                </a:lnTo>
                <a:lnTo>
                  <a:pt x="1703" y="231"/>
                </a:lnTo>
                <a:lnTo>
                  <a:pt x="1703" y="231"/>
                </a:lnTo>
                <a:lnTo>
                  <a:pt x="1708" y="231"/>
                </a:lnTo>
                <a:lnTo>
                  <a:pt x="1703" y="231"/>
                </a:lnTo>
                <a:lnTo>
                  <a:pt x="1703" y="231"/>
                </a:lnTo>
                <a:lnTo>
                  <a:pt x="1708" y="231"/>
                </a:lnTo>
                <a:lnTo>
                  <a:pt x="1708" y="231"/>
                </a:lnTo>
                <a:lnTo>
                  <a:pt x="1708" y="231"/>
                </a:lnTo>
                <a:lnTo>
                  <a:pt x="1708" y="231"/>
                </a:lnTo>
                <a:lnTo>
                  <a:pt x="1712" y="231"/>
                </a:lnTo>
                <a:lnTo>
                  <a:pt x="1712" y="226"/>
                </a:lnTo>
                <a:lnTo>
                  <a:pt x="1712" y="231"/>
                </a:lnTo>
                <a:lnTo>
                  <a:pt x="1717" y="226"/>
                </a:lnTo>
                <a:lnTo>
                  <a:pt x="1717" y="226"/>
                </a:lnTo>
                <a:lnTo>
                  <a:pt x="1712" y="226"/>
                </a:lnTo>
                <a:lnTo>
                  <a:pt x="1712" y="226"/>
                </a:lnTo>
                <a:lnTo>
                  <a:pt x="1712" y="226"/>
                </a:lnTo>
                <a:lnTo>
                  <a:pt x="1712" y="226"/>
                </a:lnTo>
                <a:lnTo>
                  <a:pt x="1708" y="226"/>
                </a:lnTo>
                <a:lnTo>
                  <a:pt x="1703" y="226"/>
                </a:lnTo>
                <a:lnTo>
                  <a:pt x="1703" y="226"/>
                </a:lnTo>
                <a:lnTo>
                  <a:pt x="1708" y="226"/>
                </a:lnTo>
                <a:lnTo>
                  <a:pt x="1708" y="226"/>
                </a:lnTo>
                <a:lnTo>
                  <a:pt x="1712" y="226"/>
                </a:lnTo>
                <a:lnTo>
                  <a:pt x="1708" y="226"/>
                </a:lnTo>
                <a:lnTo>
                  <a:pt x="1708" y="226"/>
                </a:lnTo>
                <a:lnTo>
                  <a:pt x="1708" y="226"/>
                </a:lnTo>
                <a:lnTo>
                  <a:pt x="1703" y="226"/>
                </a:lnTo>
                <a:lnTo>
                  <a:pt x="1699" y="226"/>
                </a:lnTo>
                <a:lnTo>
                  <a:pt x="1699" y="226"/>
                </a:lnTo>
                <a:lnTo>
                  <a:pt x="1699" y="222"/>
                </a:lnTo>
                <a:lnTo>
                  <a:pt x="1699" y="222"/>
                </a:lnTo>
                <a:lnTo>
                  <a:pt x="1699" y="222"/>
                </a:lnTo>
                <a:lnTo>
                  <a:pt x="1699" y="222"/>
                </a:lnTo>
                <a:lnTo>
                  <a:pt x="1694" y="222"/>
                </a:lnTo>
                <a:lnTo>
                  <a:pt x="1694" y="222"/>
                </a:lnTo>
                <a:lnTo>
                  <a:pt x="1694" y="222"/>
                </a:lnTo>
                <a:lnTo>
                  <a:pt x="1694" y="222"/>
                </a:lnTo>
                <a:lnTo>
                  <a:pt x="1694" y="222"/>
                </a:lnTo>
                <a:lnTo>
                  <a:pt x="1703" y="217"/>
                </a:lnTo>
                <a:lnTo>
                  <a:pt x="1708" y="217"/>
                </a:lnTo>
                <a:lnTo>
                  <a:pt x="1708" y="217"/>
                </a:lnTo>
                <a:lnTo>
                  <a:pt x="1708" y="217"/>
                </a:lnTo>
                <a:lnTo>
                  <a:pt x="1708" y="217"/>
                </a:lnTo>
                <a:lnTo>
                  <a:pt x="1703" y="217"/>
                </a:lnTo>
                <a:lnTo>
                  <a:pt x="1703" y="217"/>
                </a:lnTo>
                <a:lnTo>
                  <a:pt x="1708" y="213"/>
                </a:lnTo>
                <a:lnTo>
                  <a:pt x="1708" y="213"/>
                </a:lnTo>
                <a:lnTo>
                  <a:pt x="1708" y="213"/>
                </a:lnTo>
                <a:lnTo>
                  <a:pt x="1708" y="213"/>
                </a:lnTo>
                <a:lnTo>
                  <a:pt x="1708" y="213"/>
                </a:lnTo>
                <a:lnTo>
                  <a:pt x="1712" y="213"/>
                </a:lnTo>
                <a:lnTo>
                  <a:pt x="1712" y="213"/>
                </a:lnTo>
                <a:lnTo>
                  <a:pt x="1712" y="217"/>
                </a:lnTo>
                <a:lnTo>
                  <a:pt x="1717" y="217"/>
                </a:lnTo>
                <a:lnTo>
                  <a:pt x="1717" y="217"/>
                </a:lnTo>
                <a:lnTo>
                  <a:pt x="1717" y="213"/>
                </a:lnTo>
                <a:lnTo>
                  <a:pt x="1717" y="213"/>
                </a:lnTo>
                <a:lnTo>
                  <a:pt x="1717" y="213"/>
                </a:lnTo>
                <a:lnTo>
                  <a:pt x="1717" y="213"/>
                </a:lnTo>
                <a:lnTo>
                  <a:pt x="1717" y="213"/>
                </a:lnTo>
                <a:lnTo>
                  <a:pt x="1717" y="213"/>
                </a:lnTo>
                <a:lnTo>
                  <a:pt x="1717" y="213"/>
                </a:lnTo>
                <a:lnTo>
                  <a:pt x="1712" y="213"/>
                </a:lnTo>
                <a:lnTo>
                  <a:pt x="1712" y="213"/>
                </a:lnTo>
                <a:lnTo>
                  <a:pt x="1712" y="213"/>
                </a:lnTo>
                <a:lnTo>
                  <a:pt x="1717" y="213"/>
                </a:lnTo>
                <a:lnTo>
                  <a:pt x="1717" y="213"/>
                </a:lnTo>
                <a:lnTo>
                  <a:pt x="1717" y="208"/>
                </a:lnTo>
                <a:lnTo>
                  <a:pt x="1717" y="208"/>
                </a:lnTo>
                <a:lnTo>
                  <a:pt x="1717" y="208"/>
                </a:lnTo>
                <a:lnTo>
                  <a:pt x="1717" y="204"/>
                </a:lnTo>
                <a:lnTo>
                  <a:pt x="1717" y="204"/>
                </a:lnTo>
                <a:lnTo>
                  <a:pt x="1717" y="204"/>
                </a:lnTo>
                <a:lnTo>
                  <a:pt x="1717" y="204"/>
                </a:lnTo>
                <a:lnTo>
                  <a:pt x="1712" y="204"/>
                </a:lnTo>
                <a:lnTo>
                  <a:pt x="1712" y="204"/>
                </a:lnTo>
                <a:lnTo>
                  <a:pt x="1717" y="199"/>
                </a:lnTo>
                <a:lnTo>
                  <a:pt x="1717" y="199"/>
                </a:lnTo>
                <a:lnTo>
                  <a:pt x="1721" y="199"/>
                </a:lnTo>
                <a:lnTo>
                  <a:pt x="1721" y="199"/>
                </a:lnTo>
                <a:lnTo>
                  <a:pt x="1721" y="194"/>
                </a:lnTo>
                <a:lnTo>
                  <a:pt x="1721" y="194"/>
                </a:lnTo>
                <a:lnTo>
                  <a:pt x="1721" y="194"/>
                </a:lnTo>
                <a:lnTo>
                  <a:pt x="1726" y="190"/>
                </a:lnTo>
                <a:lnTo>
                  <a:pt x="1721" y="190"/>
                </a:lnTo>
                <a:lnTo>
                  <a:pt x="1721" y="190"/>
                </a:lnTo>
                <a:lnTo>
                  <a:pt x="1721" y="185"/>
                </a:lnTo>
                <a:lnTo>
                  <a:pt x="1721" y="185"/>
                </a:lnTo>
                <a:lnTo>
                  <a:pt x="1726" y="185"/>
                </a:lnTo>
                <a:lnTo>
                  <a:pt x="1726" y="185"/>
                </a:lnTo>
                <a:lnTo>
                  <a:pt x="1726" y="185"/>
                </a:lnTo>
                <a:lnTo>
                  <a:pt x="1721" y="185"/>
                </a:lnTo>
                <a:lnTo>
                  <a:pt x="1721" y="185"/>
                </a:lnTo>
                <a:lnTo>
                  <a:pt x="1717" y="185"/>
                </a:lnTo>
                <a:lnTo>
                  <a:pt x="1717" y="181"/>
                </a:lnTo>
                <a:lnTo>
                  <a:pt x="1721" y="181"/>
                </a:lnTo>
                <a:lnTo>
                  <a:pt x="1721" y="181"/>
                </a:lnTo>
                <a:lnTo>
                  <a:pt x="1721" y="181"/>
                </a:lnTo>
                <a:lnTo>
                  <a:pt x="1721" y="181"/>
                </a:lnTo>
                <a:lnTo>
                  <a:pt x="1717" y="181"/>
                </a:lnTo>
                <a:lnTo>
                  <a:pt x="1712" y="181"/>
                </a:lnTo>
                <a:lnTo>
                  <a:pt x="1708" y="181"/>
                </a:lnTo>
                <a:lnTo>
                  <a:pt x="1703" y="185"/>
                </a:lnTo>
                <a:lnTo>
                  <a:pt x="1699" y="185"/>
                </a:lnTo>
                <a:lnTo>
                  <a:pt x="1699" y="185"/>
                </a:lnTo>
                <a:lnTo>
                  <a:pt x="1699" y="185"/>
                </a:lnTo>
                <a:lnTo>
                  <a:pt x="1699" y="185"/>
                </a:lnTo>
                <a:lnTo>
                  <a:pt x="1699" y="190"/>
                </a:lnTo>
                <a:lnTo>
                  <a:pt x="1703" y="190"/>
                </a:lnTo>
                <a:lnTo>
                  <a:pt x="1703" y="190"/>
                </a:lnTo>
                <a:lnTo>
                  <a:pt x="1703" y="190"/>
                </a:lnTo>
                <a:lnTo>
                  <a:pt x="1699" y="190"/>
                </a:lnTo>
                <a:lnTo>
                  <a:pt x="1694" y="190"/>
                </a:lnTo>
                <a:lnTo>
                  <a:pt x="1694" y="190"/>
                </a:lnTo>
                <a:lnTo>
                  <a:pt x="1694" y="190"/>
                </a:lnTo>
                <a:lnTo>
                  <a:pt x="1694" y="190"/>
                </a:lnTo>
                <a:lnTo>
                  <a:pt x="1694" y="190"/>
                </a:lnTo>
                <a:lnTo>
                  <a:pt x="1694" y="190"/>
                </a:lnTo>
                <a:lnTo>
                  <a:pt x="1694" y="190"/>
                </a:lnTo>
                <a:lnTo>
                  <a:pt x="1690" y="190"/>
                </a:lnTo>
                <a:lnTo>
                  <a:pt x="1690" y="190"/>
                </a:lnTo>
                <a:lnTo>
                  <a:pt x="1685" y="190"/>
                </a:lnTo>
                <a:lnTo>
                  <a:pt x="1685" y="194"/>
                </a:lnTo>
                <a:lnTo>
                  <a:pt x="1685" y="194"/>
                </a:lnTo>
                <a:lnTo>
                  <a:pt x="1685" y="194"/>
                </a:lnTo>
                <a:lnTo>
                  <a:pt x="1685" y="194"/>
                </a:lnTo>
                <a:lnTo>
                  <a:pt x="1681" y="194"/>
                </a:lnTo>
                <a:lnTo>
                  <a:pt x="1681" y="194"/>
                </a:lnTo>
                <a:lnTo>
                  <a:pt x="1676" y="199"/>
                </a:lnTo>
                <a:lnTo>
                  <a:pt x="1676" y="199"/>
                </a:lnTo>
                <a:lnTo>
                  <a:pt x="1676" y="204"/>
                </a:lnTo>
                <a:lnTo>
                  <a:pt x="1676" y="204"/>
                </a:lnTo>
                <a:lnTo>
                  <a:pt x="1676" y="204"/>
                </a:lnTo>
                <a:lnTo>
                  <a:pt x="1681" y="204"/>
                </a:lnTo>
                <a:lnTo>
                  <a:pt x="1681" y="204"/>
                </a:lnTo>
                <a:lnTo>
                  <a:pt x="1681" y="204"/>
                </a:lnTo>
                <a:lnTo>
                  <a:pt x="1676" y="204"/>
                </a:lnTo>
                <a:lnTo>
                  <a:pt x="1681" y="204"/>
                </a:lnTo>
                <a:lnTo>
                  <a:pt x="1676" y="204"/>
                </a:lnTo>
                <a:lnTo>
                  <a:pt x="1676" y="204"/>
                </a:lnTo>
                <a:lnTo>
                  <a:pt x="1676" y="204"/>
                </a:lnTo>
                <a:lnTo>
                  <a:pt x="1672" y="204"/>
                </a:lnTo>
                <a:lnTo>
                  <a:pt x="1672" y="204"/>
                </a:lnTo>
                <a:lnTo>
                  <a:pt x="1667" y="208"/>
                </a:lnTo>
                <a:lnTo>
                  <a:pt x="1667" y="208"/>
                </a:lnTo>
                <a:lnTo>
                  <a:pt x="1663" y="208"/>
                </a:lnTo>
                <a:lnTo>
                  <a:pt x="1663" y="213"/>
                </a:lnTo>
                <a:lnTo>
                  <a:pt x="1663" y="213"/>
                </a:lnTo>
                <a:lnTo>
                  <a:pt x="1663" y="217"/>
                </a:lnTo>
                <a:lnTo>
                  <a:pt x="1663" y="217"/>
                </a:lnTo>
                <a:lnTo>
                  <a:pt x="1663" y="217"/>
                </a:lnTo>
                <a:lnTo>
                  <a:pt x="1663" y="217"/>
                </a:lnTo>
                <a:lnTo>
                  <a:pt x="1663" y="217"/>
                </a:lnTo>
                <a:lnTo>
                  <a:pt x="1667" y="217"/>
                </a:lnTo>
                <a:lnTo>
                  <a:pt x="1667" y="217"/>
                </a:lnTo>
                <a:lnTo>
                  <a:pt x="1667" y="217"/>
                </a:lnTo>
                <a:lnTo>
                  <a:pt x="1667" y="222"/>
                </a:lnTo>
                <a:lnTo>
                  <a:pt x="1672" y="222"/>
                </a:lnTo>
                <a:lnTo>
                  <a:pt x="1672" y="222"/>
                </a:lnTo>
                <a:lnTo>
                  <a:pt x="1672" y="222"/>
                </a:lnTo>
                <a:lnTo>
                  <a:pt x="1672" y="222"/>
                </a:lnTo>
                <a:lnTo>
                  <a:pt x="1672" y="222"/>
                </a:lnTo>
                <a:lnTo>
                  <a:pt x="1672" y="222"/>
                </a:lnTo>
                <a:lnTo>
                  <a:pt x="1672" y="222"/>
                </a:lnTo>
                <a:lnTo>
                  <a:pt x="1672" y="226"/>
                </a:lnTo>
                <a:lnTo>
                  <a:pt x="1672" y="226"/>
                </a:lnTo>
                <a:lnTo>
                  <a:pt x="1676" y="226"/>
                </a:lnTo>
                <a:lnTo>
                  <a:pt x="1676" y="226"/>
                </a:lnTo>
                <a:lnTo>
                  <a:pt x="1676" y="226"/>
                </a:lnTo>
                <a:lnTo>
                  <a:pt x="1681" y="226"/>
                </a:lnTo>
                <a:lnTo>
                  <a:pt x="1681" y="226"/>
                </a:lnTo>
                <a:lnTo>
                  <a:pt x="1681" y="226"/>
                </a:lnTo>
                <a:lnTo>
                  <a:pt x="1681" y="226"/>
                </a:lnTo>
                <a:lnTo>
                  <a:pt x="1681" y="226"/>
                </a:lnTo>
                <a:lnTo>
                  <a:pt x="1681" y="226"/>
                </a:lnTo>
                <a:lnTo>
                  <a:pt x="1681" y="226"/>
                </a:lnTo>
                <a:lnTo>
                  <a:pt x="1681" y="226"/>
                </a:lnTo>
                <a:lnTo>
                  <a:pt x="1676" y="231"/>
                </a:lnTo>
                <a:lnTo>
                  <a:pt x="1676" y="231"/>
                </a:lnTo>
                <a:lnTo>
                  <a:pt x="1676" y="231"/>
                </a:lnTo>
                <a:lnTo>
                  <a:pt x="1676" y="231"/>
                </a:lnTo>
                <a:lnTo>
                  <a:pt x="1681" y="226"/>
                </a:lnTo>
                <a:lnTo>
                  <a:pt x="1681" y="226"/>
                </a:lnTo>
                <a:lnTo>
                  <a:pt x="1676" y="226"/>
                </a:lnTo>
                <a:lnTo>
                  <a:pt x="1672" y="226"/>
                </a:lnTo>
                <a:lnTo>
                  <a:pt x="1672" y="226"/>
                </a:lnTo>
                <a:lnTo>
                  <a:pt x="1672" y="226"/>
                </a:lnTo>
                <a:lnTo>
                  <a:pt x="1672" y="231"/>
                </a:lnTo>
                <a:lnTo>
                  <a:pt x="1667" y="231"/>
                </a:lnTo>
                <a:lnTo>
                  <a:pt x="1667" y="231"/>
                </a:lnTo>
                <a:lnTo>
                  <a:pt x="1672" y="231"/>
                </a:lnTo>
                <a:lnTo>
                  <a:pt x="1667" y="231"/>
                </a:lnTo>
                <a:lnTo>
                  <a:pt x="1667" y="231"/>
                </a:lnTo>
                <a:lnTo>
                  <a:pt x="1663" y="235"/>
                </a:lnTo>
                <a:lnTo>
                  <a:pt x="1658" y="235"/>
                </a:lnTo>
                <a:lnTo>
                  <a:pt x="1658" y="235"/>
                </a:lnTo>
                <a:lnTo>
                  <a:pt x="1658" y="235"/>
                </a:lnTo>
                <a:lnTo>
                  <a:pt x="1658" y="235"/>
                </a:lnTo>
                <a:lnTo>
                  <a:pt x="1663" y="235"/>
                </a:lnTo>
                <a:lnTo>
                  <a:pt x="1663" y="235"/>
                </a:lnTo>
                <a:lnTo>
                  <a:pt x="1663" y="235"/>
                </a:lnTo>
                <a:lnTo>
                  <a:pt x="1667" y="235"/>
                </a:lnTo>
                <a:lnTo>
                  <a:pt x="1667" y="235"/>
                </a:lnTo>
                <a:lnTo>
                  <a:pt x="1667" y="235"/>
                </a:lnTo>
                <a:lnTo>
                  <a:pt x="1672" y="235"/>
                </a:lnTo>
                <a:lnTo>
                  <a:pt x="1672" y="235"/>
                </a:lnTo>
                <a:lnTo>
                  <a:pt x="1672" y="235"/>
                </a:lnTo>
                <a:lnTo>
                  <a:pt x="1672" y="235"/>
                </a:lnTo>
                <a:lnTo>
                  <a:pt x="1667" y="235"/>
                </a:lnTo>
                <a:lnTo>
                  <a:pt x="1667" y="235"/>
                </a:lnTo>
                <a:lnTo>
                  <a:pt x="1667" y="235"/>
                </a:lnTo>
                <a:lnTo>
                  <a:pt x="1667" y="240"/>
                </a:lnTo>
                <a:lnTo>
                  <a:pt x="1663" y="240"/>
                </a:lnTo>
                <a:lnTo>
                  <a:pt x="1663" y="240"/>
                </a:lnTo>
                <a:lnTo>
                  <a:pt x="1667" y="240"/>
                </a:lnTo>
                <a:lnTo>
                  <a:pt x="1667" y="240"/>
                </a:lnTo>
                <a:lnTo>
                  <a:pt x="1663" y="240"/>
                </a:lnTo>
                <a:lnTo>
                  <a:pt x="1658" y="244"/>
                </a:lnTo>
                <a:lnTo>
                  <a:pt x="1653" y="244"/>
                </a:lnTo>
                <a:lnTo>
                  <a:pt x="1653" y="244"/>
                </a:lnTo>
                <a:lnTo>
                  <a:pt x="1649" y="249"/>
                </a:lnTo>
                <a:lnTo>
                  <a:pt x="1649" y="249"/>
                </a:lnTo>
                <a:lnTo>
                  <a:pt x="1640" y="249"/>
                </a:lnTo>
                <a:lnTo>
                  <a:pt x="1640" y="249"/>
                </a:lnTo>
                <a:lnTo>
                  <a:pt x="1640" y="249"/>
                </a:lnTo>
                <a:lnTo>
                  <a:pt x="1640" y="249"/>
                </a:lnTo>
                <a:lnTo>
                  <a:pt x="1635" y="249"/>
                </a:lnTo>
                <a:lnTo>
                  <a:pt x="1635" y="249"/>
                </a:lnTo>
                <a:lnTo>
                  <a:pt x="1635" y="249"/>
                </a:lnTo>
                <a:lnTo>
                  <a:pt x="1635" y="249"/>
                </a:lnTo>
                <a:lnTo>
                  <a:pt x="1626" y="253"/>
                </a:lnTo>
                <a:lnTo>
                  <a:pt x="1626" y="253"/>
                </a:lnTo>
                <a:lnTo>
                  <a:pt x="1626" y="258"/>
                </a:lnTo>
                <a:lnTo>
                  <a:pt x="1626" y="258"/>
                </a:lnTo>
                <a:lnTo>
                  <a:pt x="1622" y="262"/>
                </a:lnTo>
                <a:lnTo>
                  <a:pt x="1622" y="262"/>
                </a:lnTo>
                <a:lnTo>
                  <a:pt x="1617" y="267"/>
                </a:lnTo>
                <a:lnTo>
                  <a:pt x="1613" y="267"/>
                </a:lnTo>
                <a:lnTo>
                  <a:pt x="1613" y="267"/>
                </a:lnTo>
                <a:lnTo>
                  <a:pt x="1613" y="267"/>
                </a:lnTo>
                <a:lnTo>
                  <a:pt x="1608" y="267"/>
                </a:lnTo>
                <a:lnTo>
                  <a:pt x="1608" y="267"/>
                </a:lnTo>
                <a:lnTo>
                  <a:pt x="1608" y="267"/>
                </a:lnTo>
                <a:lnTo>
                  <a:pt x="1604" y="267"/>
                </a:lnTo>
                <a:lnTo>
                  <a:pt x="1604" y="271"/>
                </a:lnTo>
                <a:lnTo>
                  <a:pt x="1604" y="271"/>
                </a:lnTo>
                <a:lnTo>
                  <a:pt x="1604" y="271"/>
                </a:lnTo>
                <a:lnTo>
                  <a:pt x="1604" y="276"/>
                </a:lnTo>
                <a:lnTo>
                  <a:pt x="1604" y="276"/>
                </a:lnTo>
                <a:lnTo>
                  <a:pt x="1604" y="271"/>
                </a:lnTo>
                <a:lnTo>
                  <a:pt x="1604" y="271"/>
                </a:lnTo>
                <a:lnTo>
                  <a:pt x="1604" y="267"/>
                </a:lnTo>
                <a:lnTo>
                  <a:pt x="1604" y="267"/>
                </a:lnTo>
                <a:lnTo>
                  <a:pt x="1604" y="267"/>
                </a:lnTo>
                <a:lnTo>
                  <a:pt x="1604" y="267"/>
                </a:lnTo>
                <a:lnTo>
                  <a:pt x="1604" y="267"/>
                </a:lnTo>
                <a:lnTo>
                  <a:pt x="1604" y="267"/>
                </a:lnTo>
                <a:lnTo>
                  <a:pt x="1608" y="267"/>
                </a:lnTo>
                <a:lnTo>
                  <a:pt x="1608" y="267"/>
                </a:lnTo>
                <a:lnTo>
                  <a:pt x="1608" y="267"/>
                </a:lnTo>
                <a:lnTo>
                  <a:pt x="1608" y="267"/>
                </a:lnTo>
                <a:lnTo>
                  <a:pt x="1608" y="267"/>
                </a:lnTo>
                <a:lnTo>
                  <a:pt x="1613" y="267"/>
                </a:lnTo>
                <a:lnTo>
                  <a:pt x="1613" y="267"/>
                </a:lnTo>
                <a:lnTo>
                  <a:pt x="1613" y="267"/>
                </a:lnTo>
                <a:lnTo>
                  <a:pt x="1613" y="267"/>
                </a:lnTo>
                <a:lnTo>
                  <a:pt x="1613" y="267"/>
                </a:lnTo>
                <a:lnTo>
                  <a:pt x="1617" y="267"/>
                </a:lnTo>
                <a:lnTo>
                  <a:pt x="1617" y="267"/>
                </a:lnTo>
                <a:lnTo>
                  <a:pt x="1617" y="267"/>
                </a:lnTo>
                <a:lnTo>
                  <a:pt x="1617" y="262"/>
                </a:lnTo>
                <a:lnTo>
                  <a:pt x="1617" y="262"/>
                </a:lnTo>
                <a:lnTo>
                  <a:pt x="1617" y="262"/>
                </a:lnTo>
                <a:lnTo>
                  <a:pt x="1613" y="262"/>
                </a:lnTo>
                <a:lnTo>
                  <a:pt x="1613" y="262"/>
                </a:lnTo>
                <a:lnTo>
                  <a:pt x="1617" y="262"/>
                </a:lnTo>
                <a:lnTo>
                  <a:pt x="1617" y="262"/>
                </a:lnTo>
                <a:lnTo>
                  <a:pt x="1613" y="262"/>
                </a:lnTo>
                <a:lnTo>
                  <a:pt x="1613" y="262"/>
                </a:lnTo>
                <a:lnTo>
                  <a:pt x="1613" y="262"/>
                </a:lnTo>
                <a:lnTo>
                  <a:pt x="1613" y="262"/>
                </a:lnTo>
                <a:lnTo>
                  <a:pt x="1613" y="262"/>
                </a:lnTo>
                <a:lnTo>
                  <a:pt x="1613" y="258"/>
                </a:lnTo>
                <a:lnTo>
                  <a:pt x="1613" y="258"/>
                </a:lnTo>
                <a:lnTo>
                  <a:pt x="1613" y="258"/>
                </a:lnTo>
                <a:lnTo>
                  <a:pt x="1617" y="253"/>
                </a:lnTo>
                <a:lnTo>
                  <a:pt x="1617" y="253"/>
                </a:lnTo>
                <a:lnTo>
                  <a:pt x="1622" y="253"/>
                </a:lnTo>
                <a:lnTo>
                  <a:pt x="1631" y="244"/>
                </a:lnTo>
                <a:lnTo>
                  <a:pt x="1631" y="244"/>
                </a:lnTo>
                <a:lnTo>
                  <a:pt x="1631" y="244"/>
                </a:lnTo>
                <a:lnTo>
                  <a:pt x="1626" y="244"/>
                </a:lnTo>
                <a:lnTo>
                  <a:pt x="1626" y="244"/>
                </a:lnTo>
                <a:lnTo>
                  <a:pt x="1622" y="249"/>
                </a:lnTo>
                <a:lnTo>
                  <a:pt x="1622" y="249"/>
                </a:lnTo>
                <a:lnTo>
                  <a:pt x="1622" y="249"/>
                </a:lnTo>
                <a:lnTo>
                  <a:pt x="1622" y="249"/>
                </a:lnTo>
                <a:lnTo>
                  <a:pt x="1622" y="249"/>
                </a:lnTo>
                <a:lnTo>
                  <a:pt x="1626" y="244"/>
                </a:lnTo>
                <a:lnTo>
                  <a:pt x="1626" y="244"/>
                </a:lnTo>
                <a:lnTo>
                  <a:pt x="1626" y="244"/>
                </a:lnTo>
                <a:lnTo>
                  <a:pt x="1626" y="244"/>
                </a:lnTo>
                <a:lnTo>
                  <a:pt x="1622" y="244"/>
                </a:lnTo>
                <a:lnTo>
                  <a:pt x="1622" y="244"/>
                </a:lnTo>
                <a:lnTo>
                  <a:pt x="1622" y="244"/>
                </a:lnTo>
                <a:lnTo>
                  <a:pt x="1622" y="240"/>
                </a:lnTo>
                <a:lnTo>
                  <a:pt x="1622" y="240"/>
                </a:lnTo>
                <a:lnTo>
                  <a:pt x="1622" y="240"/>
                </a:lnTo>
                <a:lnTo>
                  <a:pt x="1622" y="240"/>
                </a:lnTo>
                <a:lnTo>
                  <a:pt x="1622" y="240"/>
                </a:lnTo>
                <a:lnTo>
                  <a:pt x="1622" y="240"/>
                </a:lnTo>
                <a:lnTo>
                  <a:pt x="1617" y="240"/>
                </a:lnTo>
                <a:lnTo>
                  <a:pt x="1617" y="240"/>
                </a:lnTo>
                <a:lnTo>
                  <a:pt x="1617" y="240"/>
                </a:lnTo>
                <a:lnTo>
                  <a:pt x="1617" y="240"/>
                </a:lnTo>
                <a:lnTo>
                  <a:pt x="1617" y="240"/>
                </a:lnTo>
                <a:lnTo>
                  <a:pt x="1617" y="240"/>
                </a:lnTo>
                <a:lnTo>
                  <a:pt x="1613" y="240"/>
                </a:lnTo>
                <a:lnTo>
                  <a:pt x="1608" y="240"/>
                </a:lnTo>
                <a:lnTo>
                  <a:pt x="1608" y="240"/>
                </a:lnTo>
                <a:lnTo>
                  <a:pt x="1608" y="240"/>
                </a:lnTo>
                <a:lnTo>
                  <a:pt x="1608" y="240"/>
                </a:lnTo>
                <a:lnTo>
                  <a:pt x="1604" y="240"/>
                </a:lnTo>
                <a:lnTo>
                  <a:pt x="1604" y="240"/>
                </a:lnTo>
                <a:lnTo>
                  <a:pt x="1604" y="244"/>
                </a:lnTo>
                <a:lnTo>
                  <a:pt x="1604" y="244"/>
                </a:lnTo>
                <a:lnTo>
                  <a:pt x="1604" y="244"/>
                </a:lnTo>
                <a:lnTo>
                  <a:pt x="1604" y="244"/>
                </a:lnTo>
                <a:lnTo>
                  <a:pt x="1604" y="244"/>
                </a:lnTo>
                <a:lnTo>
                  <a:pt x="1604" y="244"/>
                </a:lnTo>
                <a:lnTo>
                  <a:pt x="1604" y="244"/>
                </a:lnTo>
                <a:lnTo>
                  <a:pt x="1604" y="249"/>
                </a:lnTo>
                <a:lnTo>
                  <a:pt x="1604" y="249"/>
                </a:lnTo>
                <a:lnTo>
                  <a:pt x="1604" y="249"/>
                </a:lnTo>
                <a:lnTo>
                  <a:pt x="1608" y="249"/>
                </a:lnTo>
                <a:lnTo>
                  <a:pt x="1608" y="249"/>
                </a:lnTo>
                <a:lnTo>
                  <a:pt x="1613" y="249"/>
                </a:lnTo>
                <a:lnTo>
                  <a:pt x="1613" y="249"/>
                </a:lnTo>
                <a:lnTo>
                  <a:pt x="1613" y="253"/>
                </a:lnTo>
                <a:lnTo>
                  <a:pt x="1613" y="253"/>
                </a:lnTo>
                <a:lnTo>
                  <a:pt x="1608" y="253"/>
                </a:lnTo>
                <a:lnTo>
                  <a:pt x="1608" y="253"/>
                </a:lnTo>
                <a:lnTo>
                  <a:pt x="1608" y="253"/>
                </a:lnTo>
                <a:lnTo>
                  <a:pt x="1608" y="253"/>
                </a:lnTo>
                <a:lnTo>
                  <a:pt x="1604" y="253"/>
                </a:lnTo>
                <a:lnTo>
                  <a:pt x="1604" y="253"/>
                </a:lnTo>
                <a:lnTo>
                  <a:pt x="1599" y="253"/>
                </a:lnTo>
                <a:lnTo>
                  <a:pt x="1599" y="253"/>
                </a:lnTo>
                <a:lnTo>
                  <a:pt x="1599" y="253"/>
                </a:lnTo>
                <a:lnTo>
                  <a:pt x="1599" y="249"/>
                </a:lnTo>
                <a:lnTo>
                  <a:pt x="1599" y="244"/>
                </a:lnTo>
                <a:lnTo>
                  <a:pt x="1599" y="244"/>
                </a:lnTo>
                <a:lnTo>
                  <a:pt x="1599" y="244"/>
                </a:lnTo>
                <a:lnTo>
                  <a:pt x="1599" y="244"/>
                </a:lnTo>
                <a:lnTo>
                  <a:pt x="1599" y="249"/>
                </a:lnTo>
                <a:lnTo>
                  <a:pt x="1599" y="249"/>
                </a:lnTo>
                <a:lnTo>
                  <a:pt x="1599" y="249"/>
                </a:lnTo>
                <a:lnTo>
                  <a:pt x="1599" y="249"/>
                </a:lnTo>
                <a:lnTo>
                  <a:pt x="1599" y="249"/>
                </a:lnTo>
                <a:lnTo>
                  <a:pt x="1599" y="249"/>
                </a:lnTo>
                <a:lnTo>
                  <a:pt x="1595" y="249"/>
                </a:lnTo>
                <a:lnTo>
                  <a:pt x="1595" y="249"/>
                </a:lnTo>
                <a:lnTo>
                  <a:pt x="1590" y="253"/>
                </a:lnTo>
                <a:lnTo>
                  <a:pt x="1590" y="253"/>
                </a:lnTo>
                <a:lnTo>
                  <a:pt x="1590" y="253"/>
                </a:lnTo>
                <a:lnTo>
                  <a:pt x="1586" y="253"/>
                </a:lnTo>
                <a:lnTo>
                  <a:pt x="1586" y="249"/>
                </a:lnTo>
                <a:lnTo>
                  <a:pt x="1586" y="249"/>
                </a:lnTo>
                <a:lnTo>
                  <a:pt x="1581" y="249"/>
                </a:lnTo>
                <a:lnTo>
                  <a:pt x="1577" y="249"/>
                </a:lnTo>
                <a:lnTo>
                  <a:pt x="1577" y="249"/>
                </a:lnTo>
                <a:lnTo>
                  <a:pt x="1577" y="249"/>
                </a:lnTo>
                <a:lnTo>
                  <a:pt x="1572" y="249"/>
                </a:lnTo>
                <a:lnTo>
                  <a:pt x="1572" y="249"/>
                </a:lnTo>
                <a:lnTo>
                  <a:pt x="1572" y="249"/>
                </a:lnTo>
                <a:lnTo>
                  <a:pt x="1568" y="249"/>
                </a:lnTo>
                <a:lnTo>
                  <a:pt x="1568" y="249"/>
                </a:lnTo>
                <a:lnTo>
                  <a:pt x="1563" y="249"/>
                </a:lnTo>
                <a:lnTo>
                  <a:pt x="1559" y="249"/>
                </a:lnTo>
                <a:lnTo>
                  <a:pt x="1559" y="249"/>
                </a:lnTo>
                <a:lnTo>
                  <a:pt x="1559" y="249"/>
                </a:lnTo>
                <a:lnTo>
                  <a:pt x="1554" y="249"/>
                </a:lnTo>
                <a:lnTo>
                  <a:pt x="1554" y="249"/>
                </a:lnTo>
                <a:lnTo>
                  <a:pt x="1554" y="249"/>
                </a:lnTo>
                <a:lnTo>
                  <a:pt x="1550" y="244"/>
                </a:lnTo>
                <a:lnTo>
                  <a:pt x="1550" y="244"/>
                </a:lnTo>
                <a:lnTo>
                  <a:pt x="1550" y="244"/>
                </a:lnTo>
                <a:lnTo>
                  <a:pt x="1550" y="240"/>
                </a:lnTo>
                <a:lnTo>
                  <a:pt x="1550" y="240"/>
                </a:lnTo>
                <a:lnTo>
                  <a:pt x="1545" y="240"/>
                </a:lnTo>
                <a:lnTo>
                  <a:pt x="1545" y="240"/>
                </a:lnTo>
                <a:lnTo>
                  <a:pt x="1541" y="240"/>
                </a:lnTo>
                <a:lnTo>
                  <a:pt x="1541" y="240"/>
                </a:lnTo>
                <a:lnTo>
                  <a:pt x="1536" y="240"/>
                </a:lnTo>
                <a:lnTo>
                  <a:pt x="1536" y="240"/>
                </a:lnTo>
                <a:lnTo>
                  <a:pt x="1536" y="240"/>
                </a:lnTo>
                <a:lnTo>
                  <a:pt x="1541" y="235"/>
                </a:lnTo>
                <a:lnTo>
                  <a:pt x="1541" y="235"/>
                </a:lnTo>
                <a:lnTo>
                  <a:pt x="1541" y="235"/>
                </a:lnTo>
                <a:lnTo>
                  <a:pt x="1536" y="235"/>
                </a:lnTo>
                <a:lnTo>
                  <a:pt x="1536" y="235"/>
                </a:lnTo>
                <a:lnTo>
                  <a:pt x="1536" y="235"/>
                </a:lnTo>
                <a:lnTo>
                  <a:pt x="1536" y="235"/>
                </a:lnTo>
                <a:lnTo>
                  <a:pt x="1536" y="235"/>
                </a:lnTo>
                <a:lnTo>
                  <a:pt x="1536" y="235"/>
                </a:lnTo>
                <a:lnTo>
                  <a:pt x="1536" y="235"/>
                </a:lnTo>
                <a:lnTo>
                  <a:pt x="1536" y="235"/>
                </a:lnTo>
                <a:lnTo>
                  <a:pt x="1536" y="231"/>
                </a:lnTo>
                <a:lnTo>
                  <a:pt x="1536" y="231"/>
                </a:lnTo>
                <a:lnTo>
                  <a:pt x="1536" y="231"/>
                </a:lnTo>
                <a:lnTo>
                  <a:pt x="1541" y="226"/>
                </a:lnTo>
                <a:lnTo>
                  <a:pt x="1541" y="226"/>
                </a:lnTo>
                <a:lnTo>
                  <a:pt x="1541" y="226"/>
                </a:lnTo>
                <a:lnTo>
                  <a:pt x="1541" y="226"/>
                </a:lnTo>
                <a:lnTo>
                  <a:pt x="1541" y="222"/>
                </a:lnTo>
                <a:lnTo>
                  <a:pt x="1536" y="222"/>
                </a:lnTo>
                <a:lnTo>
                  <a:pt x="1536" y="222"/>
                </a:lnTo>
                <a:lnTo>
                  <a:pt x="1532" y="226"/>
                </a:lnTo>
                <a:lnTo>
                  <a:pt x="1527" y="226"/>
                </a:lnTo>
                <a:lnTo>
                  <a:pt x="1518" y="226"/>
                </a:lnTo>
                <a:lnTo>
                  <a:pt x="1513" y="226"/>
                </a:lnTo>
                <a:lnTo>
                  <a:pt x="1509" y="226"/>
                </a:lnTo>
                <a:lnTo>
                  <a:pt x="1509" y="226"/>
                </a:lnTo>
                <a:lnTo>
                  <a:pt x="1500" y="231"/>
                </a:lnTo>
                <a:lnTo>
                  <a:pt x="1500" y="231"/>
                </a:lnTo>
                <a:lnTo>
                  <a:pt x="1500" y="231"/>
                </a:lnTo>
                <a:lnTo>
                  <a:pt x="1500" y="235"/>
                </a:lnTo>
                <a:lnTo>
                  <a:pt x="1500" y="235"/>
                </a:lnTo>
                <a:lnTo>
                  <a:pt x="1500" y="235"/>
                </a:lnTo>
                <a:lnTo>
                  <a:pt x="1500" y="235"/>
                </a:lnTo>
                <a:lnTo>
                  <a:pt x="1504" y="235"/>
                </a:lnTo>
                <a:lnTo>
                  <a:pt x="1504" y="235"/>
                </a:lnTo>
                <a:lnTo>
                  <a:pt x="1509" y="235"/>
                </a:lnTo>
                <a:lnTo>
                  <a:pt x="1509" y="235"/>
                </a:lnTo>
                <a:lnTo>
                  <a:pt x="1509" y="231"/>
                </a:lnTo>
                <a:lnTo>
                  <a:pt x="1509" y="231"/>
                </a:lnTo>
                <a:lnTo>
                  <a:pt x="1509" y="231"/>
                </a:lnTo>
                <a:lnTo>
                  <a:pt x="1513" y="231"/>
                </a:lnTo>
                <a:lnTo>
                  <a:pt x="1513" y="231"/>
                </a:lnTo>
                <a:lnTo>
                  <a:pt x="1518" y="231"/>
                </a:lnTo>
                <a:lnTo>
                  <a:pt x="1518" y="231"/>
                </a:lnTo>
                <a:lnTo>
                  <a:pt x="1518" y="231"/>
                </a:lnTo>
                <a:lnTo>
                  <a:pt x="1518" y="231"/>
                </a:lnTo>
                <a:lnTo>
                  <a:pt x="1522" y="231"/>
                </a:lnTo>
                <a:lnTo>
                  <a:pt x="1522" y="231"/>
                </a:lnTo>
                <a:lnTo>
                  <a:pt x="1522" y="231"/>
                </a:lnTo>
                <a:lnTo>
                  <a:pt x="1527" y="231"/>
                </a:lnTo>
                <a:lnTo>
                  <a:pt x="1532" y="231"/>
                </a:lnTo>
                <a:lnTo>
                  <a:pt x="1532" y="226"/>
                </a:lnTo>
                <a:lnTo>
                  <a:pt x="1536" y="226"/>
                </a:lnTo>
                <a:lnTo>
                  <a:pt x="1536" y="231"/>
                </a:lnTo>
                <a:lnTo>
                  <a:pt x="1536" y="231"/>
                </a:lnTo>
                <a:lnTo>
                  <a:pt x="1532" y="231"/>
                </a:lnTo>
                <a:lnTo>
                  <a:pt x="1532" y="231"/>
                </a:lnTo>
                <a:lnTo>
                  <a:pt x="1532" y="231"/>
                </a:lnTo>
                <a:lnTo>
                  <a:pt x="1527" y="231"/>
                </a:lnTo>
                <a:lnTo>
                  <a:pt x="1527" y="231"/>
                </a:lnTo>
                <a:lnTo>
                  <a:pt x="1527" y="231"/>
                </a:lnTo>
                <a:lnTo>
                  <a:pt x="1522" y="235"/>
                </a:lnTo>
                <a:lnTo>
                  <a:pt x="1522" y="235"/>
                </a:lnTo>
                <a:lnTo>
                  <a:pt x="1518" y="235"/>
                </a:lnTo>
                <a:lnTo>
                  <a:pt x="1518" y="235"/>
                </a:lnTo>
                <a:lnTo>
                  <a:pt x="1518" y="235"/>
                </a:lnTo>
                <a:lnTo>
                  <a:pt x="1518" y="235"/>
                </a:lnTo>
                <a:lnTo>
                  <a:pt x="1518" y="235"/>
                </a:lnTo>
                <a:lnTo>
                  <a:pt x="1513" y="235"/>
                </a:lnTo>
                <a:lnTo>
                  <a:pt x="1513" y="235"/>
                </a:lnTo>
                <a:lnTo>
                  <a:pt x="1513" y="235"/>
                </a:lnTo>
                <a:lnTo>
                  <a:pt x="1513" y="235"/>
                </a:lnTo>
                <a:lnTo>
                  <a:pt x="1509" y="235"/>
                </a:lnTo>
                <a:lnTo>
                  <a:pt x="1509" y="235"/>
                </a:lnTo>
                <a:lnTo>
                  <a:pt x="1509" y="235"/>
                </a:lnTo>
                <a:lnTo>
                  <a:pt x="1504" y="235"/>
                </a:lnTo>
                <a:lnTo>
                  <a:pt x="1504" y="235"/>
                </a:lnTo>
                <a:lnTo>
                  <a:pt x="1504" y="235"/>
                </a:lnTo>
                <a:lnTo>
                  <a:pt x="1500" y="235"/>
                </a:lnTo>
                <a:lnTo>
                  <a:pt x="1500" y="235"/>
                </a:lnTo>
                <a:lnTo>
                  <a:pt x="1500" y="240"/>
                </a:lnTo>
                <a:lnTo>
                  <a:pt x="1500" y="240"/>
                </a:lnTo>
                <a:lnTo>
                  <a:pt x="1495" y="240"/>
                </a:lnTo>
                <a:lnTo>
                  <a:pt x="1495" y="240"/>
                </a:lnTo>
                <a:lnTo>
                  <a:pt x="1495" y="240"/>
                </a:lnTo>
                <a:lnTo>
                  <a:pt x="1491" y="244"/>
                </a:lnTo>
                <a:lnTo>
                  <a:pt x="1491" y="244"/>
                </a:lnTo>
                <a:lnTo>
                  <a:pt x="1491" y="244"/>
                </a:lnTo>
                <a:lnTo>
                  <a:pt x="1491" y="244"/>
                </a:lnTo>
                <a:lnTo>
                  <a:pt x="1491" y="249"/>
                </a:lnTo>
                <a:lnTo>
                  <a:pt x="1491" y="249"/>
                </a:lnTo>
                <a:lnTo>
                  <a:pt x="1491" y="249"/>
                </a:lnTo>
                <a:lnTo>
                  <a:pt x="1486" y="249"/>
                </a:lnTo>
                <a:lnTo>
                  <a:pt x="1486" y="253"/>
                </a:lnTo>
                <a:lnTo>
                  <a:pt x="1486" y="253"/>
                </a:lnTo>
                <a:lnTo>
                  <a:pt x="1486" y="253"/>
                </a:lnTo>
                <a:lnTo>
                  <a:pt x="1486" y="253"/>
                </a:lnTo>
                <a:lnTo>
                  <a:pt x="1486" y="253"/>
                </a:lnTo>
                <a:lnTo>
                  <a:pt x="1486" y="258"/>
                </a:lnTo>
                <a:lnTo>
                  <a:pt x="1486" y="258"/>
                </a:lnTo>
                <a:lnTo>
                  <a:pt x="1482" y="258"/>
                </a:lnTo>
                <a:lnTo>
                  <a:pt x="1482" y="258"/>
                </a:lnTo>
                <a:lnTo>
                  <a:pt x="1482" y="258"/>
                </a:lnTo>
                <a:lnTo>
                  <a:pt x="1482" y="258"/>
                </a:lnTo>
                <a:lnTo>
                  <a:pt x="1482" y="258"/>
                </a:lnTo>
                <a:lnTo>
                  <a:pt x="1482" y="258"/>
                </a:lnTo>
                <a:lnTo>
                  <a:pt x="1482" y="253"/>
                </a:lnTo>
                <a:lnTo>
                  <a:pt x="1482" y="253"/>
                </a:lnTo>
                <a:lnTo>
                  <a:pt x="1482" y="258"/>
                </a:lnTo>
                <a:lnTo>
                  <a:pt x="1477" y="258"/>
                </a:lnTo>
                <a:lnTo>
                  <a:pt x="1477" y="258"/>
                </a:lnTo>
                <a:lnTo>
                  <a:pt x="1477" y="258"/>
                </a:lnTo>
                <a:lnTo>
                  <a:pt x="1473" y="262"/>
                </a:lnTo>
                <a:lnTo>
                  <a:pt x="1473" y="267"/>
                </a:lnTo>
                <a:lnTo>
                  <a:pt x="1473" y="267"/>
                </a:lnTo>
                <a:lnTo>
                  <a:pt x="1473" y="267"/>
                </a:lnTo>
                <a:lnTo>
                  <a:pt x="1473" y="267"/>
                </a:lnTo>
                <a:lnTo>
                  <a:pt x="1473" y="262"/>
                </a:lnTo>
                <a:lnTo>
                  <a:pt x="1473" y="262"/>
                </a:lnTo>
                <a:lnTo>
                  <a:pt x="1473" y="262"/>
                </a:lnTo>
                <a:lnTo>
                  <a:pt x="1473" y="258"/>
                </a:lnTo>
                <a:lnTo>
                  <a:pt x="1473" y="258"/>
                </a:lnTo>
                <a:lnTo>
                  <a:pt x="1473" y="258"/>
                </a:lnTo>
                <a:lnTo>
                  <a:pt x="1473" y="258"/>
                </a:lnTo>
                <a:lnTo>
                  <a:pt x="1473" y="258"/>
                </a:lnTo>
                <a:lnTo>
                  <a:pt x="1473" y="253"/>
                </a:lnTo>
                <a:lnTo>
                  <a:pt x="1473" y="253"/>
                </a:lnTo>
                <a:lnTo>
                  <a:pt x="1473" y="253"/>
                </a:lnTo>
                <a:lnTo>
                  <a:pt x="1473" y="253"/>
                </a:lnTo>
                <a:lnTo>
                  <a:pt x="1477" y="253"/>
                </a:lnTo>
                <a:lnTo>
                  <a:pt x="1477" y="253"/>
                </a:lnTo>
                <a:lnTo>
                  <a:pt x="1477" y="253"/>
                </a:lnTo>
                <a:lnTo>
                  <a:pt x="1482" y="253"/>
                </a:lnTo>
                <a:lnTo>
                  <a:pt x="1482" y="253"/>
                </a:lnTo>
                <a:lnTo>
                  <a:pt x="1482" y="253"/>
                </a:lnTo>
                <a:lnTo>
                  <a:pt x="1482" y="253"/>
                </a:lnTo>
                <a:lnTo>
                  <a:pt x="1482" y="249"/>
                </a:lnTo>
                <a:lnTo>
                  <a:pt x="1482" y="249"/>
                </a:lnTo>
                <a:lnTo>
                  <a:pt x="1482" y="244"/>
                </a:lnTo>
                <a:lnTo>
                  <a:pt x="1482" y="244"/>
                </a:lnTo>
                <a:lnTo>
                  <a:pt x="1482" y="244"/>
                </a:lnTo>
                <a:lnTo>
                  <a:pt x="1482" y="244"/>
                </a:lnTo>
                <a:lnTo>
                  <a:pt x="1482" y="244"/>
                </a:lnTo>
                <a:lnTo>
                  <a:pt x="1477" y="244"/>
                </a:lnTo>
                <a:lnTo>
                  <a:pt x="1477" y="244"/>
                </a:lnTo>
                <a:lnTo>
                  <a:pt x="1477" y="244"/>
                </a:lnTo>
                <a:lnTo>
                  <a:pt x="1477" y="244"/>
                </a:lnTo>
                <a:lnTo>
                  <a:pt x="1477" y="244"/>
                </a:lnTo>
                <a:lnTo>
                  <a:pt x="1482" y="244"/>
                </a:lnTo>
                <a:lnTo>
                  <a:pt x="1482" y="240"/>
                </a:lnTo>
                <a:lnTo>
                  <a:pt x="1482" y="240"/>
                </a:lnTo>
                <a:lnTo>
                  <a:pt x="1482" y="240"/>
                </a:lnTo>
                <a:lnTo>
                  <a:pt x="1477" y="240"/>
                </a:lnTo>
                <a:lnTo>
                  <a:pt x="1477" y="240"/>
                </a:lnTo>
                <a:lnTo>
                  <a:pt x="1477" y="240"/>
                </a:lnTo>
                <a:lnTo>
                  <a:pt x="1477" y="240"/>
                </a:lnTo>
                <a:lnTo>
                  <a:pt x="1477" y="235"/>
                </a:lnTo>
                <a:lnTo>
                  <a:pt x="1477" y="235"/>
                </a:lnTo>
                <a:lnTo>
                  <a:pt x="1477" y="235"/>
                </a:lnTo>
                <a:lnTo>
                  <a:pt x="1477" y="235"/>
                </a:lnTo>
                <a:lnTo>
                  <a:pt x="1477" y="235"/>
                </a:lnTo>
                <a:lnTo>
                  <a:pt x="1473" y="235"/>
                </a:lnTo>
                <a:lnTo>
                  <a:pt x="1473" y="235"/>
                </a:lnTo>
                <a:lnTo>
                  <a:pt x="1464" y="235"/>
                </a:lnTo>
                <a:lnTo>
                  <a:pt x="1464" y="240"/>
                </a:lnTo>
                <a:lnTo>
                  <a:pt x="1464" y="240"/>
                </a:lnTo>
                <a:lnTo>
                  <a:pt x="1464" y="235"/>
                </a:lnTo>
                <a:lnTo>
                  <a:pt x="1464" y="235"/>
                </a:lnTo>
                <a:lnTo>
                  <a:pt x="1459" y="235"/>
                </a:lnTo>
                <a:lnTo>
                  <a:pt x="1459" y="235"/>
                </a:lnTo>
                <a:lnTo>
                  <a:pt x="1455" y="240"/>
                </a:lnTo>
                <a:lnTo>
                  <a:pt x="1455" y="235"/>
                </a:lnTo>
                <a:lnTo>
                  <a:pt x="1450" y="235"/>
                </a:lnTo>
                <a:lnTo>
                  <a:pt x="1450" y="235"/>
                </a:lnTo>
                <a:lnTo>
                  <a:pt x="1446" y="235"/>
                </a:lnTo>
                <a:lnTo>
                  <a:pt x="1446" y="240"/>
                </a:lnTo>
                <a:lnTo>
                  <a:pt x="1446" y="240"/>
                </a:lnTo>
                <a:lnTo>
                  <a:pt x="1441" y="235"/>
                </a:lnTo>
                <a:lnTo>
                  <a:pt x="1441" y="235"/>
                </a:lnTo>
                <a:lnTo>
                  <a:pt x="1437" y="235"/>
                </a:lnTo>
                <a:lnTo>
                  <a:pt x="1432" y="235"/>
                </a:lnTo>
                <a:lnTo>
                  <a:pt x="1432" y="235"/>
                </a:lnTo>
                <a:lnTo>
                  <a:pt x="1428" y="235"/>
                </a:lnTo>
                <a:lnTo>
                  <a:pt x="1428" y="235"/>
                </a:lnTo>
                <a:lnTo>
                  <a:pt x="1428" y="235"/>
                </a:lnTo>
                <a:lnTo>
                  <a:pt x="1428" y="235"/>
                </a:lnTo>
                <a:lnTo>
                  <a:pt x="1423" y="235"/>
                </a:lnTo>
                <a:lnTo>
                  <a:pt x="1423" y="231"/>
                </a:lnTo>
                <a:lnTo>
                  <a:pt x="1423" y="231"/>
                </a:lnTo>
                <a:lnTo>
                  <a:pt x="1419" y="231"/>
                </a:lnTo>
                <a:lnTo>
                  <a:pt x="1419" y="231"/>
                </a:lnTo>
                <a:lnTo>
                  <a:pt x="1419" y="231"/>
                </a:lnTo>
                <a:lnTo>
                  <a:pt x="1419" y="231"/>
                </a:lnTo>
                <a:lnTo>
                  <a:pt x="1423" y="231"/>
                </a:lnTo>
                <a:lnTo>
                  <a:pt x="1423" y="231"/>
                </a:lnTo>
                <a:lnTo>
                  <a:pt x="1428" y="226"/>
                </a:lnTo>
                <a:lnTo>
                  <a:pt x="1428" y="226"/>
                </a:lnTo>
                <a:lnTo>
                  <a:pt x="1428" y="226"/>
                </a:lnTo>
                <a:lnTo>
                  <a:pt x="1432" y="226"/>
                </a:lnTo>
                <a:lnTo>
                  <a:pt x="1437" y="226"/>
                </a:lnTo>
                <a:lnTo>
                  <a:pt x="1441" y="226"/>
                </a:lnTo>
                <a:lnTo>
                  <a:pt x="1441" y="226"/>
                </a:lnTo>
                <a:lnTo>
                  <a:pt x="1441" y="226"/>
                </a:lnTo>
                <a:lnTo>
                  <a:pt x="1441" y="226"/>
                </a:lnTo>
                <a:lnTo>
                  <a:pt x="1446" y="222"/>
                </a:lnTo>
                <a:lnTo>
                  <a:pt x="1446" y="222"/>
                </a:lnTo>
                <a:lnTo>
                  <a:pt x="1446" y="222"/>
                </a:lnTo>
                <a:lnTo>
                  <a:pt x="1446" y="222"/>
                </a:lnTo>
                <a:lnTo>
                  <a:pt x="1446" y="222"/>
                </a:lnTo>
                <a:lnTo>
                  <a:pt x="1446" y="222"/>
                </a:lnTo>
                <a:lnTo>
                  <a:pt x="1446" y="217"/>
                </a:lnTo>
                <a:lnTo>
                  <a:pt x="1446" y="217"/>
                </a:lnTo>
                <a:lnTo>
                  <a:pt x="1446" y="217"/>
                </a:lnTo>
                <a:lnTo>
                  <a:pt x="1446" y="213"/>
                </a:lnTo>
                <a:lnTo>
                  <a:pt x="1441" y="213"/>
                </a:lnTo>
                <a:lnTo>
                  <a:pt x="1441" y="213"/>
                </a:lnTo>
                <a:lnTo>
                  <a:pt x="1441" y="213"/>
                </a:lnTo>
                <a:lnTo>
                  <a:pt x="1441" y="213"/>
                </a:lnTo>
                <a:lnTo>
                  <a:pt x="1437" y="213"/>
                </a:lnTo>
                <a:lnTo>
                  <a:pt x="1437" y="213"/>
                </a:lnTo>
                <a:lnTo>
                  <a:pt x="1437" y="213"/>
                </a:lnTo>
                <a:lnTo>
                  <a:pt x="1437" y="213"/>
                </a:lnTo>
                <a:lnTo>
                  <a:pt x="1437" y="213"/>
                </a:lnTo>
                <a:lnTo>
                  <a:pt x="1432" y="213"/>
                </a:lnTo>
                <a:lnTo>
                  <a:pt x="1432" y="213"/>
                </a:lnTo>
                <a:lnTo>
                  <a:pt x="1432" y="213"/>
                </a:lnTo>
                <a:lnTo>
                  <a:pt x="1432" y="213"/>
                </a:lnTo>
                <a:lnTo>
                  <a:pt x="1432" y="213"/>
                </a:lnTo>
                <a:lnTo>
                  <a:pt x="1428" y="213"/>
                </a:lnTo>
                <a:lnTo>
                  <a:pt x="1423" y="213"/>
                </a:lnTo>
                <a:lnTo>
                  <a:pt x="1423" y="213"/>
                </a:lnTo>
                <a:lnTo>
                  <a:pt x="1423" y="213"/>
                </a:lnTo>
                <a:lnTo>
                  <a:pt x="1419" y="208"/>
                </a:lnTo>
                <a:lnTo>
                  <a:pt x="1419" y="208"/>
                </a:lnTo>
                <a:lnTo>
                  <a:pt x="1419" y="208"/>
                </a:lnTo>
                <a:lnTo>
                  <a:pt x="1419" y="208"/>
                </a:lnTo>
                <a:lnTo>
                  <a:pt x="1419" y="204"/>
                </a:lnTo>
                <a:lnTo>
                  <a:pt x="1414" y="204"/>
                </a:lnTo>
                <a:lnTo>
                  <a:pt x="1410" y="199"/>
                </a:lnTo>
                <a:lnTo>
                  <a:pt x="1405" y="199"/>
                </a:lnTo>
                <a:lnTo>
                  <a:pt x="1405" y="199"/>
                </a:lnTo>
                <a:lnTo>
                  <a:pt x="1405" y="194"/>
                </a:lnTo>
                <a:lnTo>
                  <a:pt x="1405" y="194"/>
                </a:lnTo>
                <a:lnTo>
                  <a:pt x="1400" y="194"/>
                </a:lnTo>
                <a:lnTo>
                  <a:pt x="1400" y="190"/>
                </a:lnTo>
                <a:lnTo>
                  <a:pt x="1400" y="190"/>
                </a:lnTo>
                <a:lnTo>
                  <a:pt x="1396" y="190"/>
                </a:lnTo>
                <a:lnTo>
                  <a:pt x="1396" y="190"/>
                </a:lnTo>
                <a:lnTo>
                  <a:pt x="1391" y="190"/>
                </a:lnTo>
                <a:lnTo>
                  <a:pt x="1391" y="190"/>
                </a:lnTo>
                <a:lnTo>
                  <a:pt x="1387" y="190"/>
                </a:lnTo>
                <a:lnTo>
                  <a:pt x="1387" y="190"/>
                </a:lnTo>
                <a:lnTo>
                  <a:pt x="1387" y="190"/>
                </a:lnTo>
                <a:lnTo>
                  <a:pt x="1387" y="190"/>
                </a:lnTo>
                <a:lnTo>
                  <a:pt x="1382" y="194"/>
                </a:lnTo>
                <a:lnTo>
                  <a:pt x="1378" y="194"/>
                </a:lnTo>
                <a:lnTo>
                  <a:pt x="1378" y="194"/>
                </a:lnTo>
                <a:lnTo>
                  <a:pt x="1378" y="194"/>
                </a:lnTo>
                <a:lnTo>
                  <a:pt x="1373" y="194"/>
                </a:lnTo>
                <a:lnTo>
                  <a:pt x="1373" y="194"/>
                </a:lnTo>
                <a:lnTo>
                  <a:pt x="1373" y="194"/>
                </a:lnTo>
                <a:lnTo>
                  <a:pt x="1369" y="194"/>
                </a:lnTo>
                <a:lnTo>
                  <a:pt x="1364" y="194"/>
                </a:lnTo>
                <a:lnTo>
                  <a:pt x="1364" y="194"/>
                </a:lnTo>
                <a:lnTo>
                  <a:pt x="1364" y="194"/>
                </a:lnTo>
                <a:lnTo>
                  <a:pt x="1364" y="194"/>
                </a:lnTo>
                <a:lnTo>
                  <a:pt x="1364" y="194"/>
                </a:lnTo>
                <a:lnTo>
                  <a:pt x="1364" y="194"/>
                </a:lnTo>
                <a:lnTo>
                  <a:pt x="1364" y="194"/>
                </a:lnTo>
                <a:lnTo>
                  <a:pt x="1373" y="190"/>
                </a:lnTo>
                <a:lnTo>
                  <a:pt x="1373" y="190"/>
                </a:lnTo>
                <a:lnTo>
                  <a:pt x="1373" y="190"/>
                </a:lnTo>
                <a:lnTo>
                  <a:pt x="1373" y="190"/>
                </a:lnTo>
                <a:lnTo>
                  <a:pt x="1378" y="185"/>
                </a:lnTo>
                <a:lnTo>
                  <a:pt x="1378" y="185"/>
                </a:lnTo>
                <a:lnTo>
                  <a:pt x="1382" y="185"/>
                </a:lnTo>
                <a:lnTo>
                  <a:pt x="1382" y="181"/>
                </a:lnTo>
                <a:lnTo>
                  <a:pt x="1382" y="181"/>
                </a:lnTo>
                <a:lnTo>
                  <a:pt x="1382" y="181"/>
                </a:lnTo>
                <a:lnTo>
                  <a:pt x="1382" y="181"/>
                </a:lnTo>
                <a:lnTo>
                  <a:pt x="1378" y="181"/>
                </a:lnTo>
                <a:lnTo>
                  <a:pt x="1378" y="181"/>
                </a:lnTo>
                <a:lnTo>
                  <a:pt x="1373" y="185"/>
                </a:lnTo>
                <a:lnTo>
                  <a:pt x="1373" y="185"/>
                </a:lnTo>
                <a:lnTo>
                  <a:pt x="1373" y="185"/>
                </a:lnTo>
                <a:lnTo>
                  <a:pt x="1373" y="185"/>
                </a:lnTo>
                <a:lnTo>
                  <a:pt x="1373" y="185"/>
                </a:lnTo>
                <a:lnTo>
                  <a:pt x="1373" y="185"/>
                </a:lnTo>
                <a:lnTo>
                  <a:pt x="1373" y="185"/>
                </a:lnTo>
                <a:lnTo>
                  <a:pt x="1373" y="185"/>
                </a:lnTo>
                <a:lnTo>
                  <a:pt x="1369" y="185"/>
                </a:lnTo>
                <a:lnTo>
                  <a:pt x="1369" y="185"/>
                </a:lnTo>
                <a:lnTo>
                  <a:pt x="1369" y="185"/>
                </a:lnTo>
                <a:lnTo>
                  <a:pt x="1369" y="185"/>
                </a:lnTo>
                <a:lnTo>
                  <a:pt x="1369" y="185"/>
                </a:lnTo>
                <a:lnTo>
                  <a:pt x="1364" y="190"/>
                </a:lnTo>
                <a:lnTo>
                  <a:pt x="1364" y="190"/>
                </a:lnTo>
                <a:lnTo>
                  <a:pt x="1360" y="190"/>
                </a:lnTo>
                <a:lnTo>
                  <a:pt x="1360" y="190"/>
                </a:lnTo>
                <a:lnTo>
                  <a:pt x="1360" y="190"/>
                </a:lnTo>
                <a:lnTo>
                  <a:pt x="1360" y="194"/>
                </a:lnTo>
                <a:lnTo>
                  <a:pt x="1355" y="194"/>
                </a:lnTo>
                <a:lnTo>
                  <a:pt x="1355" y="194"/>
                </a:lnTo>
                <a:lnTo>
                  <a:pt x="1351" y="194"/>
                </a:lnTo>
                <a:lnTo>
                  <a:pt x="1351" y="194"/>
                </a:lnTo>
                <a:lnTo>
                  <a:pt x="1351" y="194"/>
                </a:lnTo>
                <a:lnTo>
                  <a:pt x="1351" y="190"/>
                </a:lnTo>
                <a:lnTo>
                  <a:pt x="1351" y="190"/>
                </a:lnTo>
                <a:lnTo>
                  <a:pt x="1351" y="185"/>
                </a:lnTo>
                <a:lnTo>
                  <a:pt x="1351" y="185"/>
                </a:lnTo>
                <a:lnTo>
                  <a:pt x="1351" y="185"/>
                </a:lnTo>
                <a:lnTo>
                  <a:pt x="1355" y="181"/>
                </a:lnTo>
                <a:lnTo>
                  <a:pt x="1355" y="181"/>
                </a:lnTo>
                <a:lnTo>
                  <a:pt x="1360" y="176"/>
                </a:lnTo>
                <a:lnTo>
                  <a:pt x="1360" y="176"/>
                </a:lnTo>
                <a:lnTo>
                  <a:pt x="1360" y="176"/>
                </a:lnTo>
                <a:lnTo>
                  <a:pt x="1360" y="172"/>
                </a:lnTo>
                <a:lnTo>
                  <a:pt x="1360" y="172"/>
                </a:lnTo>
                <a:lnTo>
                  <a:pt x="1360" y="172"/>
                </a:lnTo>
                <a:lnTo>
                  <a:pt x="1360" y="172"/>
                </a:lnTo>
                <a:lnTo>
                  <a:pt x="1355" y="172"/>
                </a:lnTo>
                <a:lnTo>
                  <a:pt x="1355" y="172"/>
                </a:lnTo>
                <a:lnTo>
                  <a:pt x="1355" y="172"/>
                </a:lnTo>
                <a:lnTo>
                  <a:pt x="1355" y="172"/>
                </a:lnTo>
                <a:lnTo>
                  <a:pt x="1355" y="176"/>
                </a:lnTo>
                <a:lnTo>
                  <a:pt x="1351" y="176"/>
                </a:lnTo>
                <a:lnTo>
                  <a:pt x="1351" y="176"/>
                </a:lnTo>
                <a:lnTo>
                  <a:pt x="1351" y="176"/>
                </a:lnTo>
                <a:lnTo>
                  <a:pt x="1355" y="176"/>
                </a:lnTo>
                <a:lnTo>
                  <a:pt x="1351" y="176"/>
                </a:lnTo>
                <a:lnTo>
                  <a:pt x="1346" y="176"/>
                </a:lnTo>
                <a:lnTo>
                  <a:pt x="1346" y="176"/>
                </a:lnTo>
                <a:lnTo>
                  <a:pt x="1342" y="181"/>
                </a:lnTo>
                <a:lnTo>
                  <a:pt x="1337" y="181"/>
                </a:lnTo>
                <a:lnTo>
                  <a:pt x="1333" y="181"/>
                </a:lnTo>
                <a:lnTo>
                  <a:pt x="1328" y="185"/>
                </a:lnTo>
                <a:lnTo>
                  <a:pt x="1328" y="185"/>
                </a:lnTo>
                <a:lnTo>
                  <a:pt x="1328" y="185"/>
                </a:lnTo>
                <a:lnTo>
                  <a:pt x="1328" y="185"/>
                </a:lnTo>
                <a:lnTo>
                  <a:pt x="1328" y="185"/>
                </a:lnTo>
                <a:lnTo>
                  <a:pt x="1328" y="181"/>
                </a:lnTo>
                <a:lnTo>
                  <a:pt x="1328" y="181"/>
                </a:lnTo>
                <a:lnTo>
                  <a:pt x="1333" y="181"/>
                </a:lnTo>
                <a:lnTo>
                  <a:pt x="1333" y="181"/>
                </a:lnTo>
                <a:lnTo>
                  <a:pt x="1333" y="181"/>
                </a:lnTo>
                <a:lnTo>
                  <a:pt x="1333" y="181"/>
                </a:lnTo>
                <a:lnTo>
                  <a:pt x="1333" y="181"/>
                </a:lnTo>
                <a:lnTo>
                  <a:pt x="1333" y="181"/>
                </a:lnTo>
                <a:lnTo>
                  <a:pt x="1333" y="181"/>
                </a:lnTo>
                <a:lnTo>
                  <a:pt x="1328" y="181"/>
                </a:lnTo>
                <a:lnTo>
                  <a:pt x="1324" y="181"/>
                </a:lnTo>
                <a:lnTo>
                  <a:pt x="1315" y="181"/>
                </a:lnTo>
                <a:lnTo>
                  <a:pt x="1315" y="185"/>
                </a:lnTo>
                <a:lnTo>
                  <a:pt x="1310" y="185"/>
                </a:lnTo>
                <a:lnTo>
                  <a:pt x="1306" y="185"/>
                </a:lnTo>
                <a:lnTo>
                  <a:pt x="1301" y="190"/>
                </a:lnTo>
                <a:lnTo>
                  <a:pt x="1297" y="190"/>
                </a:lnTo>
                <a:lnTo>
                  <a:pt x="1297" y="190"/>
                </a:lnTo>
                <a:lnTo>
                  <a:pt x="1297" y="190"/>
                </a:lnTo>
                <a:lnTo>
                  <a:pt x="1301" y="185"/>
                </a:lnTo>
                <a:lnTo>
                  <a:pt x="1301" y="185"/>
                </a:lnTo>
                <a:lnTo>
                  <a:pt x="1301" y="185"/>
                </a:lnTo>
                <a:lnTo>
                  <a:pt x="1301" y="185"/>
                </a:lnTo>
                <a:lnTo>
                  <a:pt x="1301" y="185"/>
                </a:lnTo>
                <a:lnTo>
                  <a:pt x="1297" y="185"/>
                </a:lnTo>
                <a:lnTo>
                  <a:pt x="1297" y="185"/>
                </a:lnTo>
                <a:lnTo>
                  <a:pt x="1297" y="185"/>
                </a:lnTo>
                <a:lnTo>
                  <a:pt x="1297" y="185"/>
                </a:lnTo>
                <a:lnTo>
                  <a:pt x="1297" y="185"/>
                </a:lnTo>
                <a:lnTo>
                  <a:pt x="1297" y="185"/>
                </a:lnTo>
                <a:lnTo>
                  <a:pt x="1297" y="185"/>
                </a:lnTo>
                <a:lnTo>
                  <a:pt x="1292" y="185"/>
                </a:lnTo>
                <a:lnTo>
                  <a:pt x="1292" y="185"/>
                </a:lnTo>
                <a:lnTo>
                  <a:pt x="1292" y="185"/>
                </a:lnTo>
                <a:lnTo>
                  <a:pt x="1292" y="185"/>
                </a:lnTo>
                <a:lnTo>
                  <a:pt x="1292" y="185"/>
                </a:lnTo>
                <a:lnTo>
                  <a:pt x="1288" y="185"/>
                </a:lnTo>
                <a:lnTo>
                  <a:pt x="1283" y="190"/>
                </a:lnTo>
                <a:lnTo>
                  <a:pt x="1283" y="190"/>
                </a:lnTo>
                <a:lnTo>
                  <a:pt x="1283" y="190"/>
                </a:lnTo>
                <a:lnTo>
                  <a:pt x="1279" y="190"/>
                </a:lnTo>
                <a:lnTo>
                  <a:pt x="1274" y="190"/>
                </a:lnTo>
                <a:lnTo>
                  <a:pt x="1274" y="190"/>
                </a:lnTo>
                <a:lnTo>
                  <a:pt x="1274" y="190"/>
                </a:lnTo>
                <a:lnTo>
                  <a:pt x="1274" y="190"/>
                </a:lnTo>
                <a:lnTo>
                  <a:pt x="1269" y="194"/>
                </a:lnTo>
                <a:lnTo>
                  <a:pt x="1269" y="194"/>
                </a:lnTo>
                <a:lnTo>
                  <a:pt x="1274" y="194"/>
                </a:lnTo>
                <a:lnTo>
                  <a:pt x="1274" y="194"/>
                </a:lnTo>
                <a:lnTo>
                  <a:pt x="1269" y="194"/>
                </a:lnTo>
                <a:lnTo>
                  <a:pt x="1269" y="194"/>
                </a:lnTo>
                <a:lnTo>
                  <a:pt x="1265" y="194"/>
                </a:lnTo>
                <a:lnTo>
                  <a:pt x="1265" y="194"/>
                </a:lnTo>
                <a:lnTo>
                  <a:pt x="1265" y="194"/>
                </a:lnTo>
                <a:lnTo>
                  <a:pt x="1265" y="194"/>
                </a:lnTo>
                <a:lnTo>
                  <a:pt x="1260" y="194"/>
                </a:lnTo>
                <a:lnTo>
                  <a:pt x="1260" y="194"/>
                </a:lnTo>
                <a:lnTo>
                  <a:pt x="1260" y="194"/>
                </a:lnTo>
                <a:lnTo>
                  <a:pt x="1260" y="194"/>
                </a:lnTo>
                <a:lnTo>
                  <a:pt x="1260" y="194"/>
                </a:lnTo>
                <a:lnTo>
                  <a:pt x="1265" y="194"/>
                </a:lnTo>
                <a:lnTo>
                  <a:pt x="1269" y="190"/>
                </a:lnTo>
                <a:lnTo>
                  <a:pt x="1269" y="190"/>
                </a:lnTo>
                <a:lnTo>
                  <a:pt x="1274" y="190"/>
                </a:lnTo>
                <a:lnTo>
                  <a:pt x="1279" y="190"/>
                </a:lnTo>
                <a:lnTo>
                  <a:pt x="1279" y="185"/>
                </a:lnTo>
                <a:lnTo>
                  <a:pt x="1283" y="185"/>
                </a:lnTo>
                <a:lnTo>
                  <a:pt x="1283" y="185"/>
                </a:lnTo>
                <a:lnTo>
                  <a:pt x="1288" y="185"/>
                </a:lnTo>
                <a:lnTo>
                  <a:pt x="1288" y="185"/>
                </a:lnTo>
                <a:lnTo>
                  <a:pt x="1292" y="185"/>
                </a:lnTo>
                <a:lnTo>
                  <a:pt x="1297" y="185"/>
                </a:lnTo>
                <a:lnTo>
                  <a:pt x="1297" y="185"/>
                </a:lnTo>
                <a:lnTo>
                  <a:pt x="1301" y="185"/>
                </a:lnTo>
                <a:lnTo>
                  <a:pt x="1301" y="185"/>
                </a:lnTo>
                <a:lnTo>
                  <a:pt x="1306" y="181"/>
                </a:lnTo>
                <a:lnTo>
                  <a:pt x="1306" y="185"/>
                </a:lnTo>
                <a:lnTo>
                  <a:pt x="1310" y="181"/>
                </a:lnTo>
                <a:lnTo>
                  <a:pt x="1310" y="181"/>
                </a:lnTo>
                <a:lnTo>
                  <a:pt x="1315" y="181"/>
                </a:lnTo>
                <a:lnTo>
                  <a:pt x="1328" y="181"/>
                </a:lnTo>
                <a:lnTo>
                  <a:pt x="1333" y="176"/>
                </a:lnTo>
                <a:lnTo>
                  <a:pt x="1333" y="176"/>
                </a:lnTo>
                <a:lnTo>
                  <a:pt x="1333" y="176"/>
                </a:lnTo>
                <a:lnTo>
                  <a:pt x="1333" y="176"/>
                </a:lnTo>
                <a:lnTo>
                  <a:pt x="1333" y="176"/>
                </a:lnTo>
                <a:lnTo>
                  <a:pt x="1328" y="176"/>
                </a:lnTo>
                <a:lnTo>
                  <a:pt x="1328" y="176"/>
                </a:lnTo>
                <a:lnTo>
                  <a:pt x="1328" y="176"/>
                </a:lnTo>
                <a:lnTo>
                  <a:pt x="1324" y="176"/>
                </a:lnTo>
                <a:lnTo>
                  <a:pt x="1324" y="176"/>
                </a:lnTo>
                <a:lnTo>
                  <a:pt x="1324" y="176"/>
                </a:lnTo>
                <a:lnTo>
                  <a:pt x="1324" y="176"/>
                </a:lnTo>
                <a:lnTo>
                  <a:pt x="1324" y="176"/>
                </a:lnTo>
                <a:lnTo>
                  <a:pt x="1319" y="176"/>
                </a:lnTo>
                <a:lnTo>
                  <a:pt x="1315" y="176"/>
                </a:lnTo>
                <a:lnTo>
                  <a:pt x="1315" y="176"/>
                </a:lnTo>
                <a:lnTo>
                  <a:pt x="1310" y="176"/>
                </a:lnTo>
                <a:lnTo>
                  <a:pt x="1310" y="176"/>
                </a:lnTo>
                <a:lnTo>
                  <a:pt x="1310" y="176"/>
                </a:lnTo>
                <a:lnTo>
                  <a:pt x="1310" y="176"/>
                </a:lnTo>
                <a:lnTo>
                  <a:pt x="1306" y="176"/>
                </a:lnTo>
                <a:lnTo>
                  <a:pt x="1301" y="181"/>
                </a:lnTo>
                <a:lnTo>
                  <a:pt x="1297" y="181"/>
                </a:lnTo>
                <a:lnTo>
                  <a:pt x="1297" y="181"/>
                </a:lnTo>
                <a:lnTo>
                  <a:pt x="1297" y="181"/>
                </a:lnTo>
                <a:lnTo>
                  <a:pt x="1297" y="181"/>
                </a:lnTo>
                <a:lnTo>
                  <a:pt x="1292" y="181"/>
                </a:lnTo>
                <a:lnTo>
                  <a:pt x="1292" y="181"/>
                </a:lnTo>
                <a:lnTo>
                  <a:pt x="1292" y="181"/>
                </a:lnTo>
                <a:lnTo>
                  <a:pt x="1292" y="181"/>
                </a:lnTo>
                <a:lnTo>
                  <a:pt x="1292" y="181"/>
                </a:lnTo>
                <a:lnTo>
                  <a:pt x="1292" y="181"/>
                </a:lnTo>
                <a:lnTo>
                  <a:pt x="1292" y="181"/>
                </a:lnTo>
                <a:lnTo>
                  <a:pt x="1292" y="181"/>
                </a:lnTo>
                <a:lnTo>
                  <a:pt x="1288" y="181"/>
                </a:lnTo>
                <a:lnTo>
                  <a:pt x="1288" y="181"/>
                </a:lnTo>
                <a:lnTo>
                  <a:pt x="1283" y="181"/>
                </a:lnTo>
                <a:lnTo>
                  <a:pt x="1283" y="185"/>
                </a:lnTo>
                <a:lnTo>
                  <a:pt x="1279" y="185"/>
                </a:lnTo>
                <a:lnTo>
                  <a:pt x="1279" y="185"/>
                </a:lnTo>
                <a:lnTo>
                  <a:pt x="1279" y="185"/>
                </a:lnTo>
                <a:lnTo>
                  <a:pt x="1274" y="185"/>
                </a:lnTo>
                <a:lnTo>
                  <a:pt x="1269" y="185"/>
                </a:lnTo>
                <a:lnTo>
                  <a:pt x="1265" y="185"/>
                </a:lnTo>
                <a:lnTo>
                  <a:pt x="1265" y="185"/>
                </a:lnTo>
                <a:lnTo>
                  <a:pt x="1269" y="185"/>
                </a:lnTo>
                <a:lnTo>
                  <a:pt x="1274" y="181"/>
                </a:lnTo>
                <a:lnTo>
                  <a:pt x="1274" y="181"/>
                </a:lnTo>
                <a:lnTo>
                  <a:pt x="1274" y="181"/>
                </a:lnTo>
                <a:lnTo>
                  <a:pt x="1274" y="181"/>
                </a:lnTo>
                <a:lnTo>
                  <a:pt x="1274" y="181"/>
                </a:lnTo>
                <a:lnTo>
                  <a:pt x="1274" y="181"/>
                </a:lnTo>
                <a:lnTo>
                  <a:pt x="1274" y="176"/>
                </a:lnTo>
                <a:lnTo>
                  <a:pt x="1274" y="176"/>
                </a:lnTo>
                <a:lnTo>
                  <a:pt x="1274" y="176"/>
                </a:lnTo>
                <a:lnTo>
                  <a:pt x="1274" y="181"/>
                </a:lnTo>
                <a:lnTo>
                  <a:pt x="1269" y="181"/>
                </a:lnTo>
                <a:lnTo>
                  <a:pt x="1269" y="181"/>
                </a:lnTo>
                <a:lnTo>
                  <a:pt x="1269" y="181"/>
                </a:lnTo>
                <a:lnTo>
                  <a:pt x="1269" y="181"/>
                </a:lnTo>
                <a:lnTo>
                  <a:pt x="1265" y="181"/>
                </a:lnTo>
                <a:lnTo>
                  <a:pt x="1260" y="181"/>
                </a:lnTo>
                <a:lnTo>
                  <a:pt x="1260" y="181"/>
                </a:lnTo>
                <a:lnTo>
                  <a:pt x="1260" y="181"/>
                </a:lnTo>
                <a:lnTo>
                  <a:pt x="1256" y="181"/>
                </a:lnTo>
                <a:lnTo>
                  <a:pt x="1256" y="181"/>
                </a:lnTo>
                <a:lnTo>
                  <a:pt x="1256" y="181"/>
                </a:lnTo>
                <a:lnTo>
                  <a:pt x="1251" y="181"/>
                </a:lnTo>
                <a:lnTo>
                  <a:pt x="1251" y="181"/>
                </a:lnTo>
                <a:lnTo>
                  <a:pt x="1247" y="185"/>
                </a:lnTo>
                <a:lnTo>
                  <a:pt x="1247" y="185"/>
                </a:lnTo>
                <a:lnTo>
                  <a:pt x="1247" y="185"/>
                </a:lnTo>
                <a:lnTo>
                  <a:pt x="1247" y="185"/>
                </a:lnTo>
                <a:lnTo>
                  <a:pt x="1247" y="185"/>
                </a:lnTo>
                <a:lnTo>
                  <a:pt x="1247" y="185"/>
                </a:lnTo>
                <a:lnTo>
                  <a:pt x="1247" y="185"/>
                </a:lnTo>
                <a:lnTo>
                  <a:pt x="1242" y="185"/>
                </a:lnTo>
                <a:lnTo>
                  <a:pt x="1242" y="185"/>
                </a:lnTo>
                <a:lnTo>
                  <a:pt x="1242" y="190"/>
                </a:lnTo>
                <a:lnTo>
                  <a:pt x="1242" y="190"/>
                </a:lnTo>
                <a:lnTo>
                  <a:pt x="1242" y="190"/>
                </a:lnTo>
                <a:lnTo>
                  <a:pt x="1242" y="190"/>
                </a:lnTo>
                <a:lnTo>
                  <a:pt x="1242" y="190"/>
                </a:lnTo>
                <a:lnTo>
                  <a:pt x="1242" y="190"/>
                </a:lnTo>
                <a:lnTo>
                  <a:pt x="1242" y="194"/>
                </a:lnTo>
                <a:lnTo>
                  <a:pt x="1242" y="194"/>
                </a:lnTo>
                <a:lnTo>
                  <a:pt x="1238" y="194"/>
                </a:lnTo>
                <a:lnTo>
                  <a:pt x="1238" y="190"/>
                </a:lnTo>
                <a:lnTo>
                  <a:pt x="1238" y="190"/>
                </a:lnTo>
                <a:lnTo>
                  <a:pt x="1233" y="190"/>
                </a:lnTo>
                <a:lnTo>
                  <a:pt x="1233" y="190"/>
                </a:lnTo>
                <a:lnTo>
                  <a:pt x="1229" y="185"/>
                </a:lnTo>
                <a:lnTo>
                  <a:pt x="1229" y="185"/>
                </a:lnTo>
                <a:lnTo>
                  <a:pt x="1224" y="185"/>
                </a:lnTo>
                <a:lnTo>
                  <a:pt x="1224" y="181"/>
                </a:lnTo>
                <a:lnTo>
                  <a:pt x="1224" y="181"/>
                </a:lnTo>
                <a:lnTo>
                  <a:pt x="1224" y="176"/>
                </a:lnTo>
                <a:lnTo>
                  <a:pt x="1224" y="176"/>
                </a:lnTo>
                <a:lnTo>
                  <a:pt x="1220" y="172"/>
                </a:lnTo>
                <a:lnTo>
                  <a:pt x="1215" y="172"/>
                </a:lnTo>
                <a:lnTo>
                  <a:pt x="1215" y="172"/>
                </a:lnTo>
                <a:lnTo>
                  <a:pt x="1211" y="172"/>
                </a:lnTo>
                <a:lnTo>
                  <a:pt x="1211" y="172"/>
                </a:lnTo>
                <a:lnTo>
                  <a:pt x="1211" y="172"/>
                </a:lnTo>
                <a:lnTo>
                  <a:pt x="1211" y="172"/>
                </a:lnTo>
                <a:lnTo>
                  <a:pt x="1211" y="172"/>
                </a:lnTo>
                <a:lnTo>
                  <a:pt x="1211" y="167"/>
                </a:lnTo>
                <a:lnTo>
                  <a:pt x="1211" y="167"/>
                </a:lnTo>
                <a:lnTo>
                  <a:pt x="1206" y="163"/>
                </a:lnTo>
                <a:lnTo>
                  <a:pt x="1206" y="163"/>
                </a:lnTo>
                <a:lnTo>
                  <a:pt x="1206" y="163"/>
                </a:lnTo>
                <a:lnTo>
                  <a:pt x="1206" y="158"/>
                </a:lnTo>
                <a:lnTo>
                  <a:pt x="1202" y="158"/>
                </a:lnTo>
                <a:lnTo>
                  <a:pt x="1202" y="158"/>
                </a:lnTo>
                <a:lnTo>
                  <a:pt x="1202" y="158"/>
                </a:lnTo>
                <a:lnTo>
                  <a:pt x="1202" y="158"/>
                </a:lnTo>
                <a:lnTo>
                  <a:pt x="1197" y="158"/>
                </a:lnTo>
                <a:lnTo>
                  <a:pt x="1193" y="158"/>
                </a:lnTo>
                <a:lnTo>
                  <a:pt x="1188" y="158"/>
                </a:lnTo>
                <a:lnTo>
                  <a:pt x="1184" y="158"/>
                </a:lnTo>
                <a:lnTo>
                  <a:pt x="1184" y="158"/>
                </a:lnTo>
                <a:lnTo>
                  <a:pt x="1184" y="158"/>
                </a:lnTo>
                <a:lnTo>
                  <a:pt x="1184" y="154"/>
                </a:lnTo>
                <a:lnTo>
                  <a:pt x="1179" y="154"/>
                </a:lnTo>
                <a:lnTo>
                  <a:pt x="1179" y="154"/>
                </a:lnTo>
                <a:lnTo>
                  <a:pt x="1175" y="154"/>
                </a:lnTo>
                <a:lnTo>
                  <a:pt x="1170" y="154"/>
                </a:lnTo>
                <a:lnTo>
                  <a:pt x="1166" y="154"/>
                </a:lnTo>
                <a:lnTo>
                  <a:pt x="1166" y="154"/>
                </a:lnTo>
                <a:lnTo>
                  <a:pt x="1170" y="149"/>
                </a:lnTo>
                <a:lnTo>
                  <a:pt x="1166" y="149"/>
                </a:lnTo>
                <a:lnTo>
                  <a:pt x="1166" y="149"/>
                </a:lnTo>
                <a:lnTo>
                  <a:pt x="1166" y="149"/>
                </a:lnTo>
                <a:lnTo>
                  <a:pt x="1166" y="149"/>
                </a:lnTo>
                <a:lnTo>
                  <a:pt x="1161" y="149"/>
                </a:lnTo>
                <a:lnTo>
                  <a:pt x="1166" y="149"/>
                </a:lnTo>
                <a:lnTo>
                  <a:pt x="1161" y="149"/>
                </a:lnTo>
                <a:lnTo>
                  <a:pt x="1161" y="145"/>
                </a:lnTo>
                <a:lnTo>
                  <a:pt x="1161" y="145"/>
                </a:lnTo>
                <a:lnTo>
                  <a:pt x="1161" y="145"/>
                </a:lnTo>
                <a:lnTo>
                  <a:pt x="1157" y="145"/>
                </a:lnTo>
                <a:lnTo>
                  <a:pt x="1152" y="145"/>
                </a:lnTo>
                <a:lnTo>
                  <a:pt x="1152" y="145"/>
                </a:lnTo>
                <a:lnTo>
                  <a:pt x="1152" y="145"/>
                </a:lnTo>
                <a:lnTo>
                  <a:pt x="1152" y="145"/>
                </a:lnTo>
                <a:lnTo>
                  <a:pt x="1148" y="145"/>
                </a:lnTo>
                <a:lnTo>
                  <a:pt x="1148" y="145"/>
                </a:lnTo>
                <a:lnTo>
                  <a:pt x="1143" y="145"/>
                </a:lnTo>
                <a:lnTo>
                  <a:pt x="1143" y="145"/>
                </a:lnTo>
                <a:lnTo>
                  <a:pt x="1138" y="145"/>
                </a:lnTo>
                <a:lnTo>
                  <a:pt x="1138" y="140"/>
                </a:lnTo>
                <a:lnTo>
                  <a:pt x="1138" y="140"/>
                </a:lnTo>
                <a:lnTo>
                  <a:pt x="1143" y="140"/>
                </a:lnTo>
                <a:lnTo>
                  <a:pt x="1138" y="140"/>
                </a:lnTo>
                <a:lnTo>
                  <a:pt x="1138" y="140"/>
                </a:lnTo>
                <a:lnTo>
                  <a:pt x="1138" y="140"/>
                </a:lnTo>
                <a:lnTo>
                  <a:pt x="1138" y="140"/>
                </a:lnTo>
                <a:lnTo>
                  <a:pt x="1138" y="140"/>
                </a:lnTo>
                <a:lnTo>
                  <a:pt x="1138" y="140"/>
                </a:lnTo>
                <a:lnTo>
                  <a:pt x="1143" y="136"/>
                </a:lnTo>
                <a:lnTo>
                  <a:pt x="1143" y="136"/>
                </a:lnTo>
                <a:lnTo>
                  <a:pt x="1143" y="136"/>
                </a:lnTo>
                <a:lnTo>
                  <a:pt x="1143" y="136"/>
                </a:lnTo>
                <a:lnTo>
                  <a:pt x="1143" y="136"/>
                </a:lnTo>
                <a:lnTo>
                  <a:pt x="1138" y="136"/>
                </a:lnTo>
                <a:lnTo>
                  <a:pt x="1134" y="136"/>
                </a:lnTo>
                <a:lnTo>
                  <a:pt x="1134" y="136"/>
                </a:lnTo>
                <a:lnTo>
                  <a:pt x="1134" y="136"/>
                </a:lnTo>
                <a:lnTo>
                  <a:pt x="1129" y="136"/>
                </a:lnTo>
                <a:lnTo>
                  <a:pt x="1125" y="136"/>
                </a:lnTo>
                <a:lnTo>
                  <a:pt x="1125" y="136"/>
                </a:lnTo>
                <a:lnTo>
                  <a:pt x="1125" y="131"/>
                </a:lnTo>
                <a:lnTo>
                  <a:pt x="1125" y="131"/>
                </a:lnTo>
                <a:lnTo>
                  <a:pt x="1129" y="131"/>
                </a:lnTo>
                <a:lnTo>
                  <a:pt x="1129" y="131"/>
                </a:lnTo>
                <a:lnTo>
                  <a:pt x="1129" y="131"/>
                </a:lnTo>
                <a:lnTo>
                  <a:pt x="1129" y="131"/>
                </a:lnTo>
                <a:lnTo>
                  <a:pt x="1125" y="131"/>
                </a:lnTo>
                <a:lnTo>
                  <a:pt x="1125" y="131"/>
                </a:lnTo>
                <a:lnTo>
                  <a:pt x="1120" y="131"/>
                </a:lnTo>
                <a:lnTo>
                  <a:pt x="1116" y="131"/>
                </a:lnTo>
                <a:lnTo>
                  <a:pt x="1116" y="131"/>
                </a:lnTo>
                <a:lnTo>
                  <a:pt x="1111" y="131"/>
                </a:lnTo>
                <a:lnTo>
                  <a:pt x="1116" y="131"/>
                </a:lnTo>
                <a:lnTo>
                  <a:pt x="1116" y="131"/>
                </a:lnTo>
                <a:lnTo>
                  <a:pt x="1120" y="131"/>
                </a:lnTo>
                <a:lnTo>
                  <a:pt x="1125" y="127"/>
                </a:lnTo>
                <a:lnTo>
                  <a:pt x="1125" y="127"/>
                </a:lnTo>
                <a:lnTo>
                  <a:pt x="1125" y="127"/>
                </a:lnTo>
                <a:lnTo>
                  <a:pt x="1125" y="127"/>
                </a:lnTo>
                <a:lnTo>
                  <a:pt x="1125" y="122"/>
                </a:lnTo>
                <a:lnTo>
                  <a:pt x="1125" y="122"/>
                </a:lnTo>
                <a:lnTo>
                  <a:pt x="1125" y="122"/>
                </a:lnTo>
                <a:lnTo>
                  <a:pt x="1125" y="122"/>
                </a:lnTo>
                <a:lnTo>
                  <a:pt x="1125" y="122"/>
                </a:lnTo>
                <a:lnTo>
                  <a:pt x="1120" y="122"/>
                </a:lnTo>
                <a:lnTo>
                  <a:pt x="1116" y="127"/>
                </a:lnTo>
                <a:lnTo>
                  <a:pt x="1111" y="127"/>
                </a:lnTo>
                <a:lnTo>
                  <a:pt x="1107" y="127"/>
                </a:lnTo>
                <a:lnTo>
                  <a:pt x="1102" y="127"/>
                </a:lnTo>
                <a:lnTo>
                  <a:pt x="1098" y="127"/>
                </a:lnTo>
                <a:lnTo>
                  <a:pt x="1098" y="131"/>
                </a:lnTo>
                <a:lnTo>
                  <a:pt x="1093" y="127"/>
                </a:lnTo>
                <a:lnTo>
                  <a:pt x="1093" y="127"/>
                </a:lnTo>
                <a:lnTo>
                  <a:pt x="1089" y="127"/>
                </a:lnTo>
                <a:lnTo>
                  <a:pt x="1089" y="127"/>
                </a:lnTo>
                <a:lnTo>
                  <a:pt x="1084" y="127"/>
                </a:lnTo>
                <a:lnTo>
                  <a:pt x="1084" y="127"/>
                </a:lnTo>
                <a:lnTo>
                  <a:pt x="1084" y="127"/>
                </a:lnTo>
                <a:lnTo>
                  <a:pt x="1084" y="127"/>
                </a:lnTo>
                <a:lnTo>
                  <a:pt x="1084" y="127"/>
                </a:lnTo>
                <a:lnTo>
                  <a:pt x="1084" y="127"/>
                </a:lnTo>
                <a:lnTo>
                  <a:pt x="1089" y="127"/>
                </a:lnTo>
                <a:lnTo>
                  <a:pt x="1089" y="127"/>
                </a:lnTo>
                <a:lnTo>
                  <a:pt x="1084" y="127"/>
                </a:lnTo>
                <a:lnTo>
                  <a:pt x="1080" y="127"/>
                </a:lnTo>
                <a:lnTo>
                  <a:pt x="1071" y="131"/>
                </a:lnTo>
                <a:lnTo>
                  <a:pt x="1075" y="131"/>
                </a:lnTo>
                <a:lnTo>
                  <a:pt x="1071" y="131"/>
                </a:lnTo>
                <a:lnTo>
                  <a:pt x="1075" y="131"/>
                </a:lnTo>
                <a:lnTo>
                  <a:pt x="1071" y="131"/>
                </a:lnTo>
                <a:lnTo>
                  <a:pt x="1071" y="131"/>
                </a:lnTo>
                <a:lnTo>
                  <a:pt x="1071" y="131"/>
                </a:lnTo>
                <a:lnTo>
                  <a:pt x="1066" y="131"/>
                </a:lnTo>
                <a:lnTo>
                  <a:pt x="1066" y="136"/>
                </a:lnTo>
                <a:lnTo>
                  <a:pt x="1062" y="136"/>
                </a:lnTo>
                <a:lnTo>
                  <a:pt x="1066" y="136"/>
                </a:lnTo>
                <a:lnTo>
                  <a:pt x="1062" y="136"/>
                </a:lnTo>
                <a:lnTo>
                  <a:pt x="1066" y="131"/>
                </a:lnTo>
                <a:lnTo>
                  <a:pt x="1066" y="131"/>
                </a:lnTo>
                <a:lnTo>
                  <a:pt x="1071" y="131"/>
                </a:lnTo>
                <a:lnTo>
                  <a:pt x="1071" y="131"/>
                </a:lnTo>
                <a:lnTo>
                  <a:pt x="1071" y="131"/>
                </a:lnTo>
                <a:lnTo>
                  <a:pt x="1062" y="131"/>
                </a:lnTo>
                <a:lnTo>
                  <a:pt x="1062" y="131"/>
                </a:lnTo>
                <a:lnTo>
                  <a:pt x="1053" y="131"/>
                </a:lnTo>
                <a:lnTo>
                  <a:pt x="1048" y="131"/>
                </a:lnTo>
                <a:lnTo>
                  <a:pt x="1044" y="131"/>
                </a:lnTo>
                <a:lnTo>
                  <a:pt x="1044" y="136"/>
                </a:lnTo>
                <a:lnTo>
                  <a:pt x="1044" y="131"/>
                </a:lnTo>
                <a:lnTo>
                  <a:pt x="1044" y="131"/>
                </a:lnTo>
                <a:lnTo>
                  <a:pt x="1044" y="131"/>
                </a:lnTo>
                <a:lnTo>
                  <a:pt x="1048" y="131"/>
                </a:lnTo>
                <a:lnTo>
                  <a:pt x="1048" y="131"/>
                </a:lnTo>
                <a:lnTo>
                  <a:pt x="1048" y="131"/>
                </a:lnTo>
                <a:lnTo>
                  <a:pt x="1048" y="131"/>
                </a:lnTo>
                <a:lnTo>
                  <a:pt x="1048" y="131"/>
                </a:lnTo>
                <a:lnTo>
                  <a:pt x="1048" y="131"/>
                </a:lnTo>
                <a:lnTo>
                  <a:pt x="1044" y="131"/>
                </a:lnTo>
                <a:lnTo>
                  <a:pt x="1039" y="136"/>
                </a:lnTo>
                <a:lnTo>
                  <a:pt x="1021" y="140"/>
                </a:lnTo>
                <a:lnTo>
                  <a:pt x="1017" y="140"/>
                </a:lnTo>
                <a:lnTo>
                  <a:pt x="1012" y="140"/>
                </a:lnTo>
                <a:lnTo>
                  <a:pt x="1007" y="145"/>
                </a:lnTo>
                <a:lnTo>
                  <a:pt x="1007" y="145"/>
                </a:lnTo>
                <a:lnTo>
                  <a:pt x="1007" y="145"/>
                </a:lnTo>
                <a:lnTo>
                  <a:pt x="1007" y="145"/>
                </a:lnTo>
                <a:lnTo>
                  <a:pt x="998" y="145"/>
                </a:lnTo>
                <a:lnTo>
                  <a:pt x="994" y="149"/>
                </a:lnTo>
                <a:lnTo>
                  <a:pt x="989" y="149"/>
                </a:lnTo>
                <a:lnTo>
                  <a:pt x="985" y="149"/>
                </a:lnTo>
                <a:lnTo>
                  <a:pt x="980" y="149"/>
                </a:lnTo>
                <a:lnTo>
                  <a:pt x="976" y="149"/>
                </a:lnTo>
                <a:lnTo>
                  <a:pt x="971" y="149"/>
                </a:lnTo>
                <a:lnTo>
                  <a:pt x="967" y="145"/>
                </a:lnTo>
                <a:lnTo>
                  <a:pt x="967" y="149"/>
                </a:lnTo>
                <a:lnTo>
                  <a:pt x="958" y="149"/>
                </a:lnTo>
                <a:lnTo>
                  <a:pt x="953" y="154"/>
                </a:lnTo>
                <a:lnTo>
                  <a:pt x="949" y="154"/>
                </a:lnTo>
                <a:lnTo>
                  <a:pt x="949" y="154"/>
                </a:lnTo>
                <a:lnTo>
                  <a:pt x="949" y="154"/>
                </a:lnTo>
                <a:lnTo>
                  <a:pt x="949" y="154"/>
                </a:lnTo>
                <a:lnTo>
                  <a:pt x="949" y="154"/>
                </a:lnTo>
                <a:lnTo>
                  <a:pt x="949" y="154"/>
                </a:lnTo>
                <a:lnTo>
                  <a:pt x="949" y="154"/>
                </a:lnTo>
                <a:lnTo>
                  <a:pt x="949" y="154"/>
                </a:lnTo>
                <a:lnTo>
                  <a:pt x="949" y="154"/>
                </a:lnTo>
                <a:lnTo>
                  <a:pt x="949" y="158"/>
                </a:lnTo>
                <a:lnTo>
                  <a:pt x="949" y="158"/>
                </a:lnTo>
                <a:lnTo>
                  <a:pt x="944" y="167"/>
                </a:lnTo>
                <a:lnTo>
                  <a:pt x="944" y="172"/>
                </a:lnTo>
                <a:lnTo>
                  <a:pt x="940" y="176"/>
                </a:lnTo>
                <a:lnTo>
                  <a:pt x="935" y="176"/>
                </a:lnTo>
                <a:lnTo>
                  <a:pt x="935" y="176"/>
                </a:lnTo>
                <a:lnTo>
                  <a:pt x="940" y="181"/>
                </a:lnTo>
                <a:lnTo>
                  <a:pt x="940" y="181"/>
                </a:lnTo>
                <a:lnTo>
                  <a:pt x="944" y="181"/>
                </a:lnTo>
                <a:lnTo>
                  <a:pt x="944" y="181"/>
                </a:lnTo>
                <a:lnTo>
                  <a:pt x="944" y="181"/>
                </a:lnTo>
                <a:lnTo>
                  <a:pt x="944" y="181"/>
                </a:lnTo>
                <a:lnTo>
                  <a:pt x="949" y="181"/>
                </a:lnTo>
                <a:lnTo>
                  <a:pt x="949" y="181"/>
                </a:lnTo>
                <a:lnTo>
                  <a:pt x="949" y="181"/>
                </a:lnTo>
                <a:lnTo>
                  <a:pt x="949" y="185"/>
                </a:lnTo>
                <a:lnTo>
                  <a:pt x="940" y="185"/>
                </a:lnTo>
                <a:lnTo>
                  <a:pt x="940" y="185"/>
                </a:lnTo>
                <a:lnTo>
                  <a:pt x="940" y="190"/>
                </a:lnTo>
                <a:lnTo>
                  <a:pt x="940" y="190"/>
                </a:lnTo>
                <a:lnTo>
                  <a:pt x="940" y="190"/>
                </a:lnTo>
                <a:lnTo>
                  <a:pt x="944" y="190"/>
                </a:lnTo>
                <a:lnTo>
                  <a:pt x="949" y="190"/>
                </a:lnTo>
                <a:lnTo>
                  <a:pt x="949" y="190"/>
                </a:lnTo>
                <a:lnTo>
                  <a:pt x="949" y="190"/>
                </a:lnTo>
                <a:lnTo>
                  <a:pt x="949" y="190"/>
                </a:lnTo>
                <a:lnTo>
                  <a:pt x="949" y="194"/>
                </a:lnTo>
                <a:lnTo>
                  <a:pt x="944" y="194"/>
                </a:lnTo>
                <a:lnTo>
                  <a:pt x="940" y="194"/>
                </a:lnTo>
                <a:lnTo>
                  <a:pt x="940" y="194"/>
                </a:lnTo>
                <a:lnTo>
                  <a:pt x="940" y="190"/>
                </a:lnTo>
                <a:lnTo>
                  <a:pt x="940" y="190"/>
                </a:lnTo>
                <a:lnTo>
                  <a:pt x="940" y="190"/>
                </a:lnTo>
                <a:lnTo>
                  <a:pt x="935" y="190"/>
                </a:lnTo>
                <a:lnTo>
                  <a:pt x="935" y="190"/>
                </a:lnTo>
                <a:lnTo>
                  <a:pt x="935" y="185"/>
                </a:lnTo>
                <a:lnTo>
                  <a:pt x="940" y="185"/>
                </a:lnTo>
                <a:lnTo>
                  <a:pt x="940" y="185"/>
                </a:lnTo>
                <a:lnTo>
                  <a:pt x="940" y="181"/>
                </a:lnTo>
                <a:lnTo>
                  <a:pt x="940" y="181"/>
                </a:lnTo>
                <a:lnTo>
                  <a:pt x="940" y="181"/>
                </a:lnTo>
                <a:lnTo>
                  <a:pt x="940" y="181"/>
                </a:lnTo>
                <a:lnTo>
                  <a:pt x="935" y="185"/>
                </a:lnTo>
                <a:lnTo>
                  <a:pt x="935" y="185"/>
                </a:lnTo>
                <a:lnTo>
                  <a:pt x="935" y="185"/>
                </a:lnTo>
                <a:lnTo>
                  <a:pt x="935" y="185"/>
                </a:lnTo>
                <a:lnTo>
                  <a:pt x="931" y="190"/>
                </a:lnTo>
                <a:lnTo>
                  <a:pt x="931" y="190"/>
                </a:lnTo>
                <a:lnTo>
                  <a:pt x="931" y="190"/>
                </a:lnTo>
                <a:lnTo>
                  <a:pt x="935" y="190"/>
                </a:lnTo>
                <a:lnTo>
                  <a:pt x="935" y="194"/>
                </a:lnTo>
                <a:lnTo>
                  <a:pt x="935" y="194"/>
                </a:lnTo>
                <a:lnTo>
                  <a:pt x="931" y="194"/>
                </a:lnTo>
                <a:lnTo>
                  <a:pt x="931" y="194"/>
                </a:lnTo>
                <a:lnTo>
                  <a:pt x="931" y="194"/>
                </a:lnTo>
                <a:lnTo>
                  <a:pt x="931" y="194"/>
                </a:lnTo>
                <a:lnTo>
                  <a:pt x="931" y="194"/>
                </a:lnTo>
                <a:lnTo>
                  <a:pt x="926" y="194"/>
                </a:lnTo>
                <a:lnTo>
                  <a:pt x="922" y="199"/>
                </a:lnTo>
                <a:lnTo>
                  <a:pt x="917" y="199"/>
                </a:lnTo>
                <a:lnTo>
                  <a:pt x="917" y="194"/>
                </a:lnTo>
                <a:lnTo>
                  <a:pt x="913" y="194"/>
                </a:lnTo>
                <a:lnTo>
                  <a:pt x="913" y="194"/>
                </a:lnTo>
                <a:lnTo>
                  <a:pt x="913" y="194"/>
                </a:lnTo>
                <a:lnTo>
                  <a:pt x="908" y="194"/>
                </a:lnTo>
                <a:lnTo>
                  <a:pt x="904" y="194"/>
                </a:lnTo>
                <a:lnTo>
                  <a:pt x="904" y="190"/>
                </a:lnTo>
                <a:lnTo>
                  <a:pt x="908" y="190"/>
                </a:lnTo>
                <a:lnTo>
                  <a:pt x="908" y="190"/>
                </a:lnTo>
                <a:lnTo>
                  <a:pt x="913" y="190"/>
                </a:lnTo>
                <a:lnTo>
                  <a:pt x="917" y="185"/>
                </a:lnTo>
                <a:lnTo>
                  <a:pt x="917" y="185"/>
                </a:lnTo>
                <a:lnTo>
                  <a:pt x="917" y="185"/>
                </a:lnTo>
                <a:lnTo>
                  <a:pt x="917" y="185"/>
                </a:lnTo>
                <a:lnTo>
                  <a:pt x="917" y="185"/>
                </a:lnTo>
                <a:lnTo>
                  <a:pt x="922" y="185"/>
                </a:lnTo>
                <a:lnTo>
                  <a:pt x="922" y="185"/>
                </a:lnTo>
                <a:lnTo>
                  <a:pt x="917" y="185"/>
                </a:lnTo>
                <a:lnTo>
                  <a:pt x="913" y="185"/>
                </a:lnTo>
                <a:lnTo>
                  <a:pt x="908" y="185"/>
                </a:lnTo>
                <a:lnTo>
                  <a:pt x="904" y="185"/>
                </a:lnTo>
                <a:lnTo>
                  <a:pt x="904" y="185"/>
                </a:lnTo>
                <a:lnTo>
                  <a:pt x="899" y="185"/>
                </a:lnTo>
                <a:lnTo>
                  <a:pt x="895" y="185"/>
                </a:lnTo>
                <a:lnTo>
                  <a:pt x="890" y="185"/>
                </a:lnTo>
                <a:lnTo>
                  <a:pt x="890" y="185"/>
                </a:lnTo>
                <a:lnTo>
                  <a:pt x="890" y="190"/>
                </a:lnTo>
                <a:lnTo>
                  <a:pt x="890" y="190"/>
                </a:lnTo>
                <a:lnTo>
                  <a:pt x="890" y="190"/>
                </a:lnTo>
                <a:lnTo>
                  <a:pt x="885" y="190"/>
                </a:lnTo>
                <a:lnTo>
                  <a:pt x="885" y="190"/>
                </a:lnTo>
                <a:lnTo>
                  <a:pt x="885" y="190"/>
                </a:lnTo>
                <a:lnTo>
                  <a:pt x="885" y="185"/>
                </a:lnTo>
                <a:lnTo>
                  <a:pt x="881" y="190"/>
                </a:lnTo>
                <a:lnTo>
                  <a:pt x="881" y="190"/>
                </a:lnTo>
                <a:lnTo>
                  <a:pt x="876" y="190"/>
                </a:lnTo>
                <a:lnTo>
                  <a:pt x="872" y="190"/>
                </a:lnTo>
                <a:lnTo>
                  <a:pt x="872" y="190"/>
                </a:lnTo>
                <a:lnTo>
                  <a:pt x="867" y="190"/>
                </a:lnTo>
                <a:lnTo>
                  <a:pt x="863" y="190"/>
                </a:lnTo>
                <a:lnTo>
                  <a:pt x="858" y="190"/>
                </a:lnTo>
                <a:lnTo>
                  <a:pt x="854" y="194"/>
                </a:lnTo>
                <a:lnTo>
                  <a:pt x="854" y="190"/>
                </a:lnTo>
                <a:lnTo>
                  <a:pt x="858" y="190"/>
                </a:lnTo>
                <a:lnTo>
                  <a:pt x="854" y="190"/>
                </a:lnTo>
                <a:lnTo>
                  <a:pt x="854" y="194"/>
                </a:lnTo>
                <a:lnTo>
                  <a:pt x="849" y="194"/>
                </a:lnTo>
                <a:lnTo>
                  <a:pt x="849" y="194"/>
                </a:lnTo>
                <a:lnTo>
                  <a:pt x="854" y="199"/>
                </a:lnTo>
                <a:lnTo>
                  <a:pt x="854" y="199"/>
                </a:lnTo>
                <a:lnTo>
                  <a:pt x="858" y="199"/>
                </a:lnTo>
                <a:lnTo>
                  <a:pt x="858" y="199"/>
                </a:lnTo>
                <a:lnTo>
                  <a:pt x="858" y="204"/>
                </a:lnTo>
                <a:lnTo>
                  <a:pt x="858" y="204"/>
                </a:lnTo>
                <a:lnTo>
                  <a:pt x="858" y="204"/>
                </a:lnTo>
                <a:lnTo>
                  <a:pt x="854" y="204"/>
                </a:lnTo>
                <a:lnTo>
                  <a:pt x="849" y="204"/>
                </a:lnTo>
                <a:lnTo>
                  <a:pt x="849" y="204"/>
                </a:lnTo>
                <a:lnTo>
                  <a:pt x="849" y="204"/>
                </a:lnTo>
                <a:lnTo>
                  <a:pt x="849" y="204"/>
                </a:lnTo>
                <a:lnTo>
                  <a:pt x="849" y="204"/>
                </a:lnTo>
                <a:lnTo>
                  <a:pt x="849" y="204"/>
                </a:lnTo>
                <a:lnTo>
                  <a:pt x="845" y="208"/>
                </a:lnTo>
                <a:lnTo>
                  <a:pt x="845" y="208"/>
                </a:lnTo>
                <a:lnTo>
                  <a:pt x="845" y="208"/>
                </a:lnTo>
                <a:lnTo>
                  <a:pt x="840" y="208"/>
                </a:lnTo>
                <a:lnTo>
                  <a:pt x="840" y="208"/>
                </a:lnTo>
                <a:lnTo>
                  <a:pt x="836" y="213"/>
                </a:lnTo>
                <a:lnTo>
                  <a:pt x="836" y="213"/>
                </a:lnTo>
                <a:lnTo>
                  <a:pt x="840" y="217"/>
                </a:lnTo>
                <a:lnTo>
                  <a:pt x="845" y="217"/>
                </a:lnTo>
                <a:lnTo>
                  <a:pt x="845" y="217"/>
                </a:lnTo>
                <a:lnTo>
                  <a:pt x="845" y="217"/>
                </a:lnTo>
                <a:lnTo>
                  <a:pt x="845" y="217"/>
                </a:lnTo>
                <a:lnTo>
                  <a:pt x="849" y="217"/>
                </a:lnTo>
                <a:lnTo>
                  <a:pt x="849" y="217"/>
                </a:lnTo>
                <a:lnTo>
                  <a:pt x="849" y="217"/>
                </a:lnTo>
                <a:lnTo>
                  <a:pt x="849" y="217"/>
                </a:lnTo>
                <a:lnTo>
                  <a:pt x="854" y="217"/>
                </a:lnTo>
                <a:lnTo>
                  <a:pt x="858" y="217"/>
                </a:lnTo>
                <a:lnTo>
                  <a:pt x="863" y="217"/>
                </a:lnTo>
                <a:lnTo>
                  <a:pt x="863" y="222"/>
                </a:lnTo>
                <a:lnTo>
                  <a:pt x="858" y="222"/>
                </a:lnTo>
                <a:lnTo>
                  <a:pt x="863" y="222"/>
                </a:lnTo>
                <a:lnTo>
                  <a:pt x="863" y="217"/>
                </a:lnTo>
                <a:lnTo>
                  <a:pt x="863" y="217"/>
                </a:lnTo>
                <a:lnTo>
                  <a:pt x="863" y="217"/>
                </a:lnTo>
                <a:lnTo>
                  <a:pt x="863" y="217"/>
                </a:lnTo>
                <a:lnTo>
                  <a:pt x="867" y="217"/>
                </a:lnTo>
                <a:lnTo>
                  <a:pt x="867" y="222"/>
                </a:lnTo>
                <a:lnTo>
                  <a:pt x="863" y="222"/>
                </a:lnTo>
                <a:lnTo>
                  <a:pt x="863" y="222"/>
                </a:lnTo>
                <a:lnTo>
                  <a:pt x="867" y="222"/>
                </a:lnTo>
                <a:lnTo>
                  <a:pt x="872" y="217"/>
                </a:lnTo>
                <a:lnTo>
                  <a:pt x="876" y="217"/>
                </a:lnTo>
                <a:lnTo>
                  <a:pt x="881" y="217"/>
                </a:lnTo>
                <a:lnTo>
                  <a:pt x="885" y="217"/>
                </a:lnTo>
                <a:lnTo>
                  <a:pt x="885" y="217"/>
                </a:lnTo>
                <a:lnTo>
                  <a:pt x="885" y="217"/>
                </a:lnTo>
                <a:lnTo>
                  <a:pt x="895" y="217"/>
                </a:lnTo>
                <a:lnTo>
                  <a:pt x="895" y="217"/>
                </a:lnTo>
                <a:lnTo>
                  <a:pt x="895" y="217"/>
                </a:lnTo>
                <a:lnTo>
                  <a:pt x="895" y="217"/>
                </a:lnTo>
                <a:lnTo>
                  <a:pt x="890" y="217"/>
                </a:lnTo>
                <a:lnTo>
                  <a:pt x="890" y="217"/>
                </a:lnTo>
                <a:lnTo>
                  <a:pt x="890" y="222"/>
                </a:lnTo>
                <a:lnTo>
                  <a:pt x="885" y="222"/>
                </a:lnTo>
                <a:lnTo>
                  <a:pt x="885" y="222"/>
                </a:lnTo>
                <a:lnTo>
                  <a:pt x="881" y="222"/>
                </a:lnTo>
                <a:lnTo>
                  <a:pt x="881" y="222"/>
                </a:lnTo>
                <a:lnTo>
                  <a:pt x="881" y="222"/>
                </a:lnTo>
                <a:lnTo>
                  <a:pt x="876" y="222"/>
                </a:lnTo>
                <a:lnTo>
                  <a:pt x="876" y="222"/>
                </a:lnTo>
                <a:lnTo>
                  <a:pt x="876" y="226"/>
                </a:lnTo>
                <a:lnTo>
                  <a:pt x="876" y="226"/>
                </a:lnTo>
                <a:lnTo>
                  <a:pt x="867" y="231"/>
                </a:lnTo>
                <a:lnTo>
                  <a:pt x="867" y="231"/>
                </a:lnTo>
                <a:lnTo>
                  <a:pt x="863" y="235"/>
                </a:lnTo>
                <a:lnTo>
                  <a:pt x="863" y="235"/>
                </a:lnTo>
                <a:lnTo>
                  <a:pt x="858" y="235"/>
                </a:lnTo>
                <a:lnTo>
                  <a:pt x="854" y="240"/>
                </a:lnTo>
                <a:lnTo>
                  <a:pt x="849" y="240"/>
                </a:lnTo>
                <a:lnTo>
                  <a:pt x="849" y="240"/>
                </a:lnTo>
                <a:lnTo>
                  <a:pt x="845" y="240"/>
                </a:lnTo>
                <a:lnTo>
                  <a:pt x="845" y="240"/>
                </a:lnTo>
                <a:lnTo>
                  <a:pt x="845" y="235"/>
                </a:lnTo>
                <a:lnTo>
                  <a:pt x="845" y="235"/>
                </a:lnTo>
                <a:lnTo>
                  <a:pt x="840" y="235"/>
                </a:lnTo>
                <a:lnTo>
                  <a:pt x="840" y="240"/>
                </a:lnTo>
                <a:lnTo>
                  <a:pt x="831" y="240"/>
                </a:lnTo>
                <a:lnTo>
                  <a:pt x="827" y="240"/>
                </a:lnTo>
                <a:lnTo>
                  <a:pt x="822" y="244"/>
                </a:lnTo>
                <a:lnTo>
                  <a:pt x="822" y="244"/>
                </a:lnTo>
                <a:lnTo>
                  <a:pt x="818" y="244"/>
                </a:lnTo>
                <a:lnTo>
                  <a:pt x="818" y="244"/>
                </a:lnTo>
                <a:lnTo>
                  <a:pt x="818" y="240"/>
                </a:lnTo>
                <a:lnTo>
                  <a:pt x="818" y="240"/>
                </a:lnTo>
                <a:lnTo>
                  <a:pt x="818" y="240"/>
                </a:lnTo>
                <a:lnTo>
                  <a:pt x="813" y="244"/>
                </a:lnTo>
                <a:lnTo>
                  <a:pt x="813" y="244"/>
                </a:lnTo>
                <a:lnTo>
                  <a:pt x="813" y="240"/>
                </a:lnTo>
                <a:lnTo>
                  <a:pt x="818" y="240"/>
                </a:lnTo>
                <a:lnTo>
                  <a:pt x="818" y="240"/>
                </a:lnTo>
                <a:lnTo>
                  <a:pt x="818" y="240"/>
                </a:lnTo>
                <a:lnTo>
                  <a:pt x="818" y="240"/>
                </a:lnTo>
                <a:lnTo>
                  <a:pt x="818" y="240"/>
                </a:lnTo>
                <a:lnTo>
                  <a:pt x="818" y="240"/>
                </a:lnTo>
                <a:lnTo>
                  <a:pt x="813" y="240"/>
                </a:lnTo>
                <a:lnTo>
                  <a:pt x="813" y="240"/>
                </a:lnTo>
                <a:lnTo>
                  <a:pt x="809" y="240"/>
                </a:lnTo>
                <a:lnTo>
                  <a:pt x="809" y="240"/>
                </a:lnTo>
                <a:lnTo>
                  <a:pt x="809" y="240"/>
                </a:lnTo>
                <a:lnTo>
                  <a:pt x="809" y="240"/>
                </a:lnTo>
                <a:lnTo>
                  <a:pt x="804" y="240"/>
                </a:lnTo>
                <a:lnTo>
                  <a:pt x="804" y="240"/>
                </a:lnTo>
                <a:lnTo>
                  <a:pt x="800" y="244"/>
                </a:lnTo>
                <a:lnTo>
                  <a:pt x="795" y="244"/>
                </a:lnTo>
                <a:lnTo>
                  <a:pt x="795" y="244"/>
                </a:lnTo>
                <a:lnTo>
                  <a:pt x="791" y="249"/>
                </a:lnTo>
                <a:lnTo>
                  <a:pt x="795" y="244"/>
                </a:lnTo>
                <a:lnTo>
                  <a:pt x="795" y="244"/>
                </a:lnTo>
                <a:lnTo>
                  <a:pt x="795" y="244"/>
                </a:lnTo>
                <a:lnTo>
                  <a:pt x="795" y="249"/>
                </a:lnTo>
                <a:lnTo>
                  <a:pt x="791" y="249"/>
                </a:lnTo>
                <a:lnTo>
                  <a:pt x="791" y="249"/>
                </a:lnTo>
                <a:lnTo>
                  <a:pt x="791" y="249"/>
                </a:lnTo>
                <a:lnTo>
                  <a:pt x="791" y="249"/>
                </a:lnTo>
                <a:lnTo>
                  <a:pt x="791" y="249"/>
                </a:lnTo>
                <a:lnTo>
                  <a:pt x="786" y="249"/>
                </a:lnTo>
                <a:lnTo>
                  <a:pt x="786" y="249"/>
                </a:lnTo>
                <a:lnTo>
                  <a:pt x="786" y="249"/>
                </a:lnTo>
                <a:lnTo>
                  <a:pt x="777" y="249"/>
                </a:lnTo>
                <a:lnTo>
                  <a:pt x="768" y="253"/>
                </a:lnTo>
                <a:lnTo>
                  <a:pt x="768" y="253"/>
                </a:lnTo>
                <a:lnTo>
                  <a:pt x="764" y="258"/>
                </a:lnTo>
                <a:lnTo>
                  <a:pt x="764" y="258"/>
                </a:lnTo>
                <a:lnTo>
                  <a:pt x="764" y="258"/>
                </a:lnTo>
                <a:lnTo>
                  <a:pt x="759" y="258"/>
                </a:lnTo>
                <a:lnTo>
                  <a:pt x="759" y="258"/>
                </a:lnTo>
                <a:lnTo>
                  <a:pt x="759" y="258"/>
                </a:lnTo>
                <a:lnTo>
                  <a:pt x="754" y="258"/>
                </a:lnTo>
                <a:lnTo>
                  <a:pt x="754" y="262"/>
                </a:lnTo>
                <a:lnTo>
                  <a:pt x="754" y="262"/>
                </a:lnTo>
                <a:lnTo>
                  <a:pt x="750" y="262"/>
                </a:lnTo>
                <a:lnTo>
                  <a:pt x="750" y="262"/>
                </a:lnTo>
                <a:lnTo>
                  <a:pt x="750" y="262"/>
                </a:lnTo>
                <a:lnTo>
                  <a:pt x="750" y="262"/>
                </a:lnTo>
                <a:lnTo>
                  <a:pt x="750" y="262"/>
                </a:lnTo>
                <a:lnTo>
                  <a:pt x="750" y="262"/>
                </a:lnTo>
                <a:lnTo>
                  <a:pt x="750" y="262"/>
                </a:lnTo>
                <a:lnTo>
                  <a:pt x="750" y="262"/>
                </a:lnTo>
                <a:lnTo>
                  <a:pt x="750" y="262"/>
                </a:lnTo>
                <a:lnTo>
                  <a:pt x="745" y="267"/>
                </a:lnTo>
                <a:lnTo>
                  <a:pt x="745" y="267"/>
                </a:lnTo>
                <a:lnTo>
                  <a:pt x="745" y="267"/>
                </a:lnTo>
                <a:lnTo>
                  <a:pt x="741" y="271"/>
                </a:lnTo>
                <a:lnTo>
                  <a:pt x="741" y="271"/>
                </a:lnTo>
                <a:lnTo>
                  <a:pt x="741" y="271"/>
                </a:lnTo>
                <a:lnTo>
                  <a:pt x="745" y="271"/>
                </a:lnTo>
                <a:lnTo>
                  <a:pt x="745" y="271"/>
                </a:lnTo>
                <a:lnTo>
                  <a:pt x="745" y="271"/>
                </a:lnTo>
                <a:lnTo>
                  <a:pt x="750" y="267"/>
                </a:lnTo>
                <a:lnTo>
                  <a:pt x="750" y="267"/>
                </a:lnTo>
                <a:lnTo>
                  <a:pt x="750" y="267"/>
                </a:lnTo>
                <a:lnTo>
                  <a:pt x="745" y="267"/>
                </a:lnTo>
                <a:lnTo>
                  <a:pt x="745" y="271"/>
                </a:lnTo>
                <a:lnTo>
                  <a:pt x="745" y="271"/>
                </a:lnTo>
                <a:lnTo>
                  <a:pt x="745" y="271"/>
                </a:lnTo>
                <a:lnTo>
                  <a:pt x="750" y="271"/>
                </a:lnTo>
                <a:lnTo>
                  <a:pt x="750" y="271"/>
                </a:lnTo>
                <a:lnTo>
                  <a:pt x="745" y="271"/>
                </a:lnTo>
                <a:lnTo>
                  <a:pt x="745" y="271"/>
                </a:lnTo>
                <a:lnTo>
                  <a:pt x="750" y="271"/>
                </a:lnTo>
                <a:lnTo>
                  <a:pt x="750" y="271"/>
                </a:lnTo>
                <a:lnTo>
                  <a:pt x="745" y="271"/>
                </a:lnTo>
                <a:lnTo>
                  <a:pt x="745" y="271"/>
                </a:lnTo>
                <a:lnTo>
                  <a:pt x="741" y="276"/>
                </a:lnTo>
                <a:lnTo>
                  <a:pt x="741" y="276"/>
                </a:lnTo>
                <a:lnTo>
                  <a:pt x="741" y="276"/>
                </a:lnTo>
                <a:lnTo>
                  <a:pt x="745" y="276"/>
                </a:lnTo>
                <a:lnTo>
                  <a:pt x="745" y="276"/>
                </a:lnTo>
                <a:lnTo>
                  <a:pt x="750" y="276"/>
                </a:lnTo>
                <a:lnTo>
                  <a:pt x="754" y="276"/>
                </a:lnTo>
                <a:lnTo>
                  <a:pt x="754" y="276"/>
                </a:lnTo>
                <a:lnTo>
                  <a:pt x="754" y="276"/>
                </a:lnTo>
                <a:lnTo>
                  <a:pt x="754" y="276"/>
                </a:lnTo>
                <a:lnTo>
                  <a:pt x="750" y="276"/>
                </a:lnTo>
                <a:lnTo>
                  <a:pt x="750" y="276"/>
                </a:lnTo>
                <a:lnTo>
                  <a:pt x="750" y="280"/>
                </a:lnTo>
                <a:lnTo>
                  <a:pt x="754" y="280"/>
                </a:lnTo>
                <a:lnTo>
                  <a:pt x="754" y="280"/>
                </a:lnTo>
                <a:lnTo>
                  <a:pt x="750" y="280"/>
                </a:lnTo>
                <a:lnTo>
                  <a:pt x="745" y="285"/>
                </a:lnTo>
                <a:lnTo>
                  <a:pt x="745" y="280"/>
                </a:lnTo>
                <a:lnTo>
                  <a:pt x="745" y="280"/>
                </a:lnTo>
                <a:lnTo>
                  <a:pt x="745" y="280"/>
                </a:lnTo>
                <a:lnTo>
                  <a:pt x="745" y="280"/>
                </a:lnTo>
                <a:lnTo>
                  <a:pt x="745" y="280"/>
                </a:lnTo>
                <a:lnTo>
                  <a:pt x="741" y="280"/>
                </a:lnTo>
                <a:lnTo>
                  <a:pt x="736" y="280"/>
                </a:lnTo>
                <a:lnTo>
                  <a:pt x="741" y="280"/>
                </a:lnTo>
                <a:lnTo>
                  <a:pt x="745" y="280"/>
                </a:lnTo>
                <a:lnTo>
                  <a:pt x="745" y="280"/>
                </a:lnTo>
                <a:lnTo>
                  <a:pt x="745" y="276"/>
                </a:lnTo>
                <a:lnTo>
                  <a:pt x="745" y="276"/>
                </a:lnTo>
                <a:lnTo>
                  <a:pt x="745" y="276"/>
                </a:lnTo>
                <a:lnTo>
                  <a:pt x="741" y="276"/>
                </a:lnTo>
                <a:lnTo>
                  <a:pt x="741" y="276"/>
                </a:lnTo>
                <a:lnTo>
                  <a:pt x="736" y="276"/>
                </a:lnTo>
                <a:lnTo>
                  <a:pt x="727" y="280"/>
                </a:lnTo>
                <a:lnTo>
                  <a:pt x="727" y="280"/>
                </a:lnTo>
                <a:lnTo>
                  <a:pt x="727" y="280"/>
                </a:lnTo>
                <a:lnTo>
                  <a:pt x="727" y="280"/>
                </a:lnTo>
                <a:lnTo>
                  <a:pt x="727" y="280"/>
                </a:lnTo>
                <a:lnTo>
                  <a:pt x="727" y="285"/>
                </a:lnTo>
                <a:lnTo>
                  <a:pt x="727" y="285"/>
                </a:lnTo>
                <a:lnTo>
                  <a:pt x="727" y="285"/>
                </a:lnTo>
                <a:lnTo>
                  <a:pt x="727" y="285"/>
                </a:lnTo>
                <a:lnTo>
                  <a:pt x="723" y="289"/>
                </a:lnTo>
                <a:lnTo>
                  <a:pt x="723" y="294"/>
                </a:lnTo>
                <a:lnTo>
                  <a:pt x="723" y="294"/>
                </a:lnTo>
                <a:lnTo>
                  <a:pt x="723" y="294"/>
                </a:lnTo>
                <a:lnTo>
                  <a:pt x="723" y="294"/>
                </a:lnTo>
                <a:lnTo>
                  <a:pt x="723" y="298"/>
                </a:lnTo>
                <a:lnTo>
                  <a:pt x="727" y="298"/>
                </a:lnTo>
                <a:lnTo>
                  <a:pt x="736" y="294"/>
                </a:lnTo>
                <a:lnTo>
                  <a:pt x="736" y="294"/>
                </a:lnTo>
                <a:lnTo>
                  <a:pt x="741" y="294"/>
                </a:lnTo>
                <a:lnTo>
                  <a:pt x="741" y="294"/>
                </a:lnTo>
                <a:lnTo>
                  <a:pt x="745" y="294"/>
                </a:lnTo>
                <a:lnTo>
                  <a:pt x="745" y="289"/>
                </a:lnTo>
                <a:lnTo>
                  <a:pt x="745" y="289"/>
                </a:lnTo>
                <a:lnTo>
                  <a:pt x="745" y="289"/>
                </a:lnTo>
                <a:lnTo>
                  <a:pt x="745" y="289"/>
                </a:lnTo>
                <a:lnTo>
                  <a:pt x="750" y="289"/>
                </a:lnTo>
                <a:lnTo>
                  <a:pt x="759" y="285"/>
                </a:lnTo>
                <a:lnTo>
                  <a:pt x="759" y="285"/>
                </a:lnTo>
                <a:lnTo>
                  <a:pt x="764" y="285"/>
                </a:lnTo>
                <a:lnTo>
                  <a:pt x="764" y="285"/>
                </a:lnTo>
                <a:lnTo>
                  <a:pt x="764" y="285"/>
                </a:lnTo>
                <a:lnTo>
                  <a:pt x="764" y="285"/>
                </a:lnTo>
                <a:lnTo>
                  <a:pt x="759" y="285"/>
                </a:lnTo>
                <a:lnTo>
                  <a:pt x="754" y="289"/>
                </a:lnTo>
                <a:lnTo>
                  <a:pt x="750" y="289"/>
                </a:lnTo>
                <a:lnTo>
                  <a:pt x="745" y="294"/>
                </a:lnTo>
                <a:lnTo>
                  <a:pt x="741" y="294"/>
                </a:lnTo>
                <a:lnTo>
                  <a:pt x="736" y="303"/>
                </a:lnTo>
                <a:lnTo>
                  <a:pt x="736" y="303"/>
                </a:lnTo>
                <a:lnTo>
                  <a:pt x="732" y="303"/>
                </a:lnTo>
                <a:lnTo>
                  <a:pt x="732" y="308"/>
                </a:lnTo>
                <a:lnTo>
                  <a:pt x="727" y="308"/>
                </a:lnTo>
                <a:lnTo>
                  <a:pt x="723" y="308"/>
                </a:lnTo>
                <a:lnTo>
                  <a:pt x="723" y="312"/>
                </a:lnTo>
                <a:lnTo>
                  <a:pt x="723" y="312"/>
                </a:lnTo>
                <a:lnTo>
                  <a:pt x="723" y="312"/>
                </a:lnTo>
                <a:lnTo>
                  <a:pt x="723" y="312"/>
                </a:lnTo>
                <a:lnTo>
                  <a:pt x="718" y="312"/>
                </a:lnTo>
                <a:lnTo>
                  <a:pt x="718" y="317"/>
                </a:lnTo>
                <a:lnTo>
                  <a:pt x="718" y="317"/>
                </a:lnTo>
                <a:lnTo>
                  <a:pt x="714" y="317"/>
                </a:lnTo>
                <a:lnTo>
                  <a:pt x="709" y="317"/>
                </a:lnTo>
                <a:lnTo>
                  <a:pt x="709" y="317"/>
                </a:lnTo>
                <a:lnTo>
                  <a:pt x="705" y="321"/>
                </a:lnTo>
                <a:lnTo>
                  <a:pt x="709" y="321"/>
                </a:lnTo>
                <a:lnTo>
                  <a:pt x="714" y="321"/>
                </a:lnTo>
                <a:lnTo>
                  <a:pt x="718" y="321"/>
                </a:lnTo>
                <a:lnTo>
                  <a:pt x="718" y="317"/>
                </a:lnTo>
                <a:lnTo>
                  <a:pt x="718" y="317"/>
                </a:lnTo>
                <a:lnTo>
                  <a:pt x="718" y="317"/>
                </a:lnTo>
                <a:lnTo>
                  <a:pt x="723" y="317"/>
                </a:lnTo>
                <a:lnTo>
                  <a:pt x="727" y="317"/>
                </a:lnTo>
                <a:lnTo>
                  <a:pt x="732" y="317"/>
                </a:lnTo>
                <a:lnTo>
                  <a:pt x="732" y="317"/>
                </a:lnTo>
                <a:lnTo>
                  <a:pt x="736" y="317"/>
                </a:lnTo>
                <a:lnTo>
                  <a:pt x="736" y="317"/>
                </a:lnTo>
                <a:lnTo>
                  <a:pt x="732" y="317"/>
                </a:lnTo>
                <a:lnTo>
                  <a:pt x="732" y="321"/>
                </a:lnTo>
                <a:lnTo>
                  <a:pt x="736" y="321"/>
                </a:lnTo>
                <a:lnTo>
                  <a:pt x="736" y="321"/>
                </a:lnTo>
                <a:lnTo>
                  <a:pt x="736" y="321"/>
                </a:lnTo>
                <a:lnTo>
                  <a:pt x="736" y="321"/>
                </a:lnTo>
                <a:lnTo>
                  <a:pt x="736" y="321"/>
                </a:lnTo>
                <a:lnTo>
                  <a:pt x="732" y="330"/>
                </a:lnTo>
                <a:lnTo>
                  <a:pt x="732" y="330"/>
                </a:lnTo>
                <a:lnTo>
                  <a:pt x="736" y="330"/>
                </a:lnTo>
                <a:lnTo>
                  <a:pt x="736" y="330"/>
                </a:lnTo>
                <a:lnTo>
                  <a:pt x="741" y="326"/>
                </a:lnTo>
                <a:lnTo>
                  <a:pt x="745" y="321"/>
                </a:lnTo>
                <a:lnTo>
                  <a:pt x="745" y="321"/>
                </a:lnTo>
                <a:lnTo>
                  <a:pt x="750" y="321"/>
                </a:lnTo>
                <a:lnTo>
                  <a:pt x="750" y="321"/>
                </a:lnTo>
                <a:lnTo>
                  <a:pt x="750" y="321"/>
                </a:lnTo>
                <a:lnTo>
                  <a:pt x="750" y="321"/>
                </a:lnTo>
                <a:lnTo>
                  <a:pt x="754" y="317"/>
                </a:lnTo>
                <a:lnTo>
                  <a:pt x="754" y="317"/>
                </a:lnTo>
                <a:lnTo>
                  <a:pt x="759" y="321"/>
                </a:lnTo>
                <a:lnTo>
                  <a:pt x="754" y="321"/>
                </a:lnTo>
                <a:lnTo>
                  <a:pt x="754" y="321"/>
                </a:lnTo>
                <a:lnTo>
                  <a:pt x="754" y="321"/>
                </a:lnTo>
                <a:lnTo>
                  <a:pt x="754" y="321"/>
                </a:lnTo>
                <a:lnTo>
                  <a:pt x="750" y="321"/>
                </a:lnTo>
                <a:lnTo>
                  <a:pt x="750" y="321"/>
                </a:lnTo>
                <a:lnTo>
                  <a:pt x="750" y="326"/>
                </a:lnTo>
                <a:lnTo>
                  <a:pt x="745" y="326"/>
                </a:lnTo>
                <a:lnTo>
                  <a:pt x="745" y="326"/>
                </a:lnTo>
                <a:lnTo>
                  <a:pt x="745" y="326"/>
                </a:lnTo>
                <a:lnTo>
                  <a:pt x="750" y="326"/>
                </a:lnTo>
                <a:lnTo>
                  <a:pt x="754" y="326"/>
                </a:lnTo>
                <a:lnTo>
                  <a:pt x="764" y="326"/>
                </a:lnTo>
                <a:lnTo>
                  <a:pt x="768" y="321"/>
                </a:lnTo>
                <a:lnTo>
                  <a:pt x="773" y="321"/>
                </a:lnTo>
                <a:lnTo>
                  <a:pt x="768" y="326"/>
                </a:lnTo>
                <a:lnTo>
                  <a:pt x="764" y="326"/>
                </a:lnTo>
                <a:lnTo>
                  <a:pt x="764" y="326"/>
                </a:lnTo>
                <a:lnTo>
                  <a:pt x="764" y="326"/>
                </a:lnTo>
                <a:lnTo>
                  <a:pt x="754" y="330"/>
                </a:lnTo>
                <a:lnTo>
                  <a:pt x="750" y="330"/>
                </a:lnTo>
                <a:lnTo>
                  <a:pt x="745" y="330"/>
                </a:lnTo>
                <a:lnTo>
                  <a:pt x="745" y="335"/>
                </a:lnTo>
                <a:lnTo>
                  <a:pt x="745" y="335"/>
                </a:lnTo>
                <a:lnTo>
                  <a:pt x="745" y="335"/>
                </a:lnTo>
                <a:lnTo>
                  <a:pt x="745" y="335"/>
                </a:lnTo>
                <a:lnTo>
                  <a:pt x="745" y="335"/>
                </a:lnTo>
                <a:lnTo>
                  <a:pt x="741" y="335"/>
                </a:lnTo>
                <a:lnTo>
                  <a:pt x="741" y="335"/>
                </a:lnTo>
                <a:lnTo>
                  <a:pt x="736" y="339"/>
                </a:lnTo>
                <a:lnTo>
                  <a:pt x="732" y="339"/>
                </a:lnTo>
                <a:lnTo>
                  <a:pt x="727" y="344"/>
                </a:lnTo>
                <a:lnTo>
                  <a:pt x="727" y="344"/>
                </a:lnTo>
                <a:lnTo>
                  <a:pt x="727" y="344"/>
                </a:lnTo>
                <a:lnTo>
                  <a:pt x="723" y="348"/>
                </a:lnTo>
                <a:lnTo>
                  <a:pt x="723" y="348"/>
                </a:lnTo>
                <a:lnTo>
                  <a:pt x="723" y="348"/>
                </a:lnTo>
                <a:lnTo>
                  <a:pt x="723" y="348"/>
                </a:lnTo>
                <a:lnTo>
                  <a:pt x="723" y="348"/>
                </a:lnTo>
                <a:lnTo>
                  <a:pt x="723" y="348"/>
                </a:lnTo>
                <a:lnTo>
                  <a:pt x="723" y="348"/>
                </a:lnTo>
                <a:lnTo>
                  <a:pt x="723" y="348"/>
                </a:lnTo>
                <a:lnTo>
                  <a:pt x="723" y="348"/>
                </a:lnTo>
                <a:lnTo>
                  <a:pt x="723" y="348"/>
                </a:lnTo>
                <a:lnTo>
                  <a:pt x="723" y="348"/>
                </a:lnTo>
                <a:lnTo>
                  <a:pt x="718" y="348"/>
                </a:lnTo>
                <a:lnTo>
                  <a:pt x="714" y="348"/>
                </a:lnTo>
                <a:lnTo>
                  <a:pt x="714" y="348"/>
                </a:lnTo>
                <a:lnTo>
                  <a:pt x="714" y="348"/>
                </a:lnTo>
                <a:lnTo>
                  <a:pt x="709" y="348"/>
                </a:lnTo>
                <a:lnTo>
                  <a:pt x="705" y="353"/>
                </a:lnTo>
                <a:lnTo>
                  <a:pt x="700" y="353"/>
                </a:lnTo>
                <a:lnTo>
                  <a:pt x="700" y="353"/>
                </a:lnTo>
                <a:lnTo>
                  <a:pt x="696" y="353"/>
                </a:lnTo>
                <a:lnTo>
                  <a:pt x="696" y="357"/>
                </a:lnTo>
                <a:lnTo>
                  <a:pt x="696" y="357"/>
                </a:lnTo>
                <a:lnTo>
                  <a:pt x="696" y="357"/>
                </a:lnTo>
                <a:lnTo>
                  <a:pt x="691" y="357"/>
                </a:lnTo>
                <a:lnTo>
                  <a:pt x="691" y="357"/>
                </a:lnTo>
                <a:lnTo>
                  <a:pt x="691" y="357"/>
                </a:lnTo>
                <a:lnTo>
                  <a:pt x="691" y="357"/>
                </a:lnTo>
                <a:lnTo>
                  <a:pt x="691" y="357"/>
                </a:lnTo>
                <a:lnTo>
                  <a:pt x="691" y="357"/>
                </a:lnTo>
                <a:lnTo>
                  <a:pt x="691" y="357"/>
                </a:lnTo>
                <a:lnTo>
                  <a:pt x="687" y="357"/>
                </a:lnTo>
                <a:lnTo>
                  <a:pt x="682" y="357"/>
                </a:lnTo>
                <a:lnTo>
                  <a:pt x="673" y="362"/>
                </a:lnTo>
                <a:lnTo>
                  <a:pt x="669" y="362"/>
                </a:lnTo>
                <a:lnTo>
                  <a:pt x="669" y="362"/>
                </a:lnTo>
                <a:lnTo>
                  <a:pt x="664" y="362"/>
                </a:lnTo>
                <a:lnTo>
                  <a:pt x="660" y="366"/>
                </a:lnTo>
                <a:lnTo>
                  <a:pt x="655" y="366"/>
                </a:lnTo>
                <a:lnTo>
                  <a:pt x="655" y="366"/>
                </a:lnTo>
                <a:lnTo>
                  <a:pt x="651" y="371"/>
                </a:lnTo>
                <a:lnTo>
                  <a:pt x="651" y="371"/>
                </a:lnTo>
                <a:lnTo>
                  <a:pt x="651" y="371"/>
                </a:lnTo>
                <a:lnTo>
                  <a:pt x="651" y="371"/>
                </a:lnTo>
                <a:lnTo>
                  <a:pt x="651" y="371"/>
                </a:lnTo>
                <a:lnTo>
                  <a:pt x="651" y="371"/>
                </a:lnTo>
                <a:lnTo>
                  <a:pt x="651" y="371"/>
                </a:lnTo>
                <a:lnTo>
                  <a:pt x="651" y="371"/>
                </a:lnTo>
                <a:lnTo>
                  <a:pt x="651" y="371"/>
                </a:lnTo>
                <a:lnTo>
                  <a:pt x="651" y="371"/>
                </a:lnTo>
                <a:lnTo>
                  <a:pt x="646" y="371"/>
                </a:lnTo>
                <a:lnTo>
                  <a:pt x="646" y="371"/>
                </a:lnTo>
                <a:lnTo>
                  <a:pt x="646" y="371"/>
                </a:lnTo>
                <a:lnTo>
                  <a:pt x="646" y="371"/>
                </a:lnTo>
                <a:lnTo>
                  <a:pt x="642" y="371"/>
                </a:lnTo>
                <a:lnTo>
                  <a:pt x="642" y="371"/>
                </a:lnTo>
                <a:lnTo>
                  <a:pt x="642" y="371"/>
                </a:lnTo>
                <a:lnTo>
                  <a:pt x="646" y="371"/>
                </a:lnTo>
                <a:lnTo>
                  <a:pt x="646" y="371"/>
                </a:lnTo>
                <a:lnTo>
                  <a:pt x="646" y="371"/>
                </a:lnTo>
                <a:lnTo>
                  <a:pt x="646" y="371"/>
                </a:lnTo>
                <a:lnTo>
                  <a:pt x="646" y="366"/>
                </a:lnTo>
                <a:lnTo>
                  <a:pt x="646" y="371"/>
                </a:lnTo>
                <a:lnTo>
                  <a:pt x="646" y="371"/>
                </a:lnTo>
                <a:lnTo>
                  <a:pt x="646" y="366"/>
                </a:lnTo>
                <a:lnTo>
                  <a:pt x="646" y="366"/>
                </a:lnTo>
                <a:lnTo>
                  <a:pt x="646" y="366"/>
                </a:lnTo>
                <a:lnTo>
                  <a:pt x="646" y="366"/>
                </a:lnTo>
                <a:lnTo>
                  <a:pt x="637" y="366"/>
                </a:lnTo>
                <a:lnTo>
                  <a:pt x="633" y="371"/>
                </a:lnTo>
                <a:lnTo>
                  <a:pt x="628" y="371"/>
                </a:lnTo>
                <a:lnTo>
                  <a:pt x="623" y="371"/>
                </a:lnTo>
                <a:lnTo>
                  <a:pt x="619" y="375"/>
                </a:lnTo>
                <a:lnTo>
                  <a:pt x="614" y="375"/>
                </a:lnTo>
                <a:lnTo>
                  <a:pt x="610" y="375"/>
                </a:lnTo>
                <a:lnTo>
                  <a:pt x="610" y="380"/>
                </a:lnTo>
                <a:lnTo>
                  <a:pt x="605" y="380"/>
                </a:lnTo>
                <a:lnTo>
                  <a:pt x="605" y="380"/>
                </a:lnTo>
                <a:lnTo>
                  <a:pt x="605" y="380"/>
                </a:lnTo>
                <a:lnTo>
                  <a:pt x="605" y="380"/>
                </a:lnTo>
                <a:lnTo>
                  <a:pt x="605" y="380"/>
                </a:lnTo>
                <a:lnTo>
                  <a:pt x="605" y="380"/>
                </a:lnTo>
                <a:lnTo>
                  <a:pt x="601" y="380"/>
                </a:lnTo>
                <a:lnTo>
                  <a:pt x="601" y="380"/>
                </a:lnTo>
                <a:lnTo>
                  <a:pt x="596" y="380"/>
                </a:lnTo>
                <a:lnTo>
                  <a:pt x="596" y="380"/>
                </a:lnTo>
                <a:lnTo>
                  <a:pt x="596" y="384"/>
                </a:lnTo>
                <a:lnTo>
                  <a:pt x="592" y="384"/>
                </a:lnTo>
                <a:lnTo>
                  <a:pt x="592" y="384"/>
                </a:lnTo>
                <a:lnTo>
                  <a:pt x="592" y="384"/>
                </a:lnTo>
                <a:lnTo>
                  <a:pt x="592" y="384"/>
                </a:lnTo>
                <a:lnTo>
                  <a:pt x="596" y="384"/>
                </a:lnTo>
                <a:lnTo>
                  <a:pt x="596" y="384"/>
                </a:lnTo>
                <a:lnTo>
                  <a:pt x="601" y="380"/>
                </a:lnTo>
                <a:lnTo>
                  <a:pt x="601" y="380"/>
                </a:lnTo>
                <a:lnTo>
                  <a:pt x="601" y="380"/>
                </a:lnTo>
                <a:lnTo>
                  <a:pt x="601" y="384"/>
                </a:lnTo>
                <a:lnTo>
                  <a:pt x="601" y="384"/>
                </a:lnTo>
                <a:lnTo>
                  <a:pt x="601" y="384"/>
                </a:lnTo>
                <a:lnTo>
                  <a:pt x="605" y="380"/>
                </a:lnTo>
                <a:lnTo>
                  <a:pt x="605" y="380"/>
                </a:lnTo>
                <a:lnTo>
                  <a:pt x="610" y="380"/>
                </a:lnTo>
                <a:lnTo>
                  <a:pt x="610" y="380"/>
                </a:lnTo>
                <a:lnTo>
                  <a:pt x="610" y="380"/>
                </a:lnTo>
                <a:lnTo>
                  <a:pt x="610" y="380"/>
                </a:lnTo>
                <a:lnTo>
                  <a:pt x="610" y="380"/>
                </a:lnTo>
                <a:lnTo>
                  <a:pt x="610" y="380"/>
                </a:lnTo>
                <a:lnTo>
                  <a:pt x="610" y="380"/>
                </a:lnTo>
                <a:lnTo>
                  <a:pt x="605" y="380"/>
                </a:lnTo>
                <a:lnTo>
                  <a:pt x="605" y="380"/>
                </a:lnTo>
                <a:lnTo>
                  <a:pt x="605" y="384"/>
                </a:lnTo>
                <a:lnTo>
                  <a:pt x="610" y="384"/>
                </a:lnTo>
                <a:lnTo>
                  <a:pt x="610" y="380"/>
                </a:lnTo>
                <a:lnTo>
                  <a:pt x="610" y="380"/>
                </a:lnTo>
                <a:lnTo>
                  <a:pt x="614" y="380"/>
                </a:lnTo>
                <a:lnTo>
                  <a:pt x="614" y="380"/>
                </a:lnTo>
                <a:lnTo>
                  <a:pt x="614" y="380"/>
                </a:lnTo>
                <a:lnTo>
                  <a:pt x="623" y="375"/>
                </a:lnTo>
                <a:lnTo>
                  <a:pt x="623" y="375"/>
                </a:lnTo>
                <a:lnTo>
                  <a:pt x="628" y="375"/>
                </a:lnTo>
                <a:lnTo>
                  <a:pt x="628" y="375"/>
                </a:lnTo>
                <a:lnTo>
                  <a:pt x="628" y="375"/>
                </a:lnTo>
                <a:lnTo>
                  <a:pt x="633" y="375"/>
                </a:lnTo>
                <a:lnTo>
                  <a:pt x="633" y="375"/>
                </a:lnTo>
                <a:lnTo>
                  <a:pt x="633" y="375"/>
                </a:lnTo>
                <a:lnTo>
                  <a:pt x="633" y="375"/>
                </a:lnTo>
                <a:lnTo>
                  <a:pt x="633" y="375"/>
                </a:lnTo>
                <a:lnTo>
                  <a:pt x="633" y="375"/>
                </a:lnTo>
                <a:lnTo>
                  <a:pt x="633" y="375"/>
                </a:lnTo>
                <a:lnTo>
                  <a:pt x="633" y="375"/>
                </a:lnTo>
                <a:lnTo>
                  <a:pt x="633" y="375"/>
                </a:lnTo>
                <a:lnTo>
                  <a:pt x="628" y="375"/>
                </a:lnTo>
                <a:lnTo>
                  <a:pt x="628" y="375"/>
                </a:lnTo>
                <a:lnTo>
                  <a:pt x="628" y="380"/>
                </a:lnTo>
                <a:lnTo>
                  <a:pt x="628" y="380"/>
                </a:lnTo>
                <a:lnTo>
                  <a:pt x="628" y="380"/>
                </a:lnTo>
                <a:lnTo>
                  <a:pt x="628" y="380"/>
                </a:lnTo>
                <a:lnTo>
                  <a:pt x="633" y="380"/>
                </a:lnTo>
                <a:lnTo>
                  <a:pt x="633" y="380"/>
                </a:lnTo>
                <a:lnTo>
                  <a:pt x="633" y="375"/>
                </a:lnTo>
                <a:lnTo>
                  <a:pt x="637" y="375"/>
                </a:lnTo>
                <a:lnTo>
                  <a:pt x="637" y="380"/>
                </a:lnTo>
                <a:lnTo>
                  <a:pt x="637" y="375"/>
                </a:lnTo>
                <a:lnTo>
                  <a:pt x="637" y="375"/>
                </a:lnTo>
                <a:lnTo>
                  <a:pt x="642" y="375"/>
                </a:lnTo>
                <a:lnTo>
                  <a:pt x="642" y="375"/>
                </a:lnTo>
                <a:lnTo>
                  <a:pt x="642" y="375"/>
                </a:lnTo>
                <a:lnTo>
                  <a:pt x="642" y="375"/>
                </a:lnTo>
                <a:lnTo>
                  <a:pt x="642" y="375"/>
                </a:lnTo>
                <a:lnTo>
                  <a:pt x="646" y="375"/>
                </a:lnTo>
                <a:lnTo>
                  <a:pt x="646" y="375"/>
                </a:lnTo>
                <a:lnTo>
                  <a:pt x="651" y="375"/>
                </a:lnTo>
                <a:lnTo>
                  <a:pt x="655" y="375"/>
                </a:lnTo>
                <a:lnTo>
                  <a:pt x="655" y="375"/>
                </a:lnTo>
                <a:lnTo>
                  <a:pt x="655" y="375"/>
                </a:lnTo>
                <a:lnTo>
                  <a:pt x="655" y="375"/>
                </a:lnTo>
                <a:lnTo>
                  <a:pt x="655" y="375"/>
                </a:lnTo>
                <a:lnTo>
                  <a:pt x="655" y="375"/>
                </a:lnTo>
                <a:lnTo>
                  <a:pt x="655" y="375"/>
                </a:lnTo>
                <a:lnTo>
                  <a:pt x="655" y="375"/>
                </a:lnTo>
                <a:lnTo>
                  <a:pt x="651" y="375"/>
                </a:lnTo>
                <a:lnTo>
                  <a:pt x="651" y="375"/>
                </a:lnTo>
                <a:lnTo>
                  <a:pt x="655" y="375"/>
                </a:lnTo>
                <a:lnTo>
                  <a:pt x="655" y="375"/>
                </a:lnTo>
                <a:lnTo>
                  <a:pt x="655" y="375"/>
                </a:lnTo>
                <a:lnTo>
                  <a:pt x="660" y="375"/>
                </a:lnTo>
                <a:lnTo>
                  <a:pt x="660" y="375"/>
                </a:lnTo>
                <a:lnTo>
                  <a:pt x="669" y="371"/>
                </a:lnTo>
                <a:lnTo>
                  <a:pt x="673" y="371"/>
                </a:lnTo>
                <a:lnTo>
                  <a:pt x="678" y="371"/>
                </a:lnTo>
                <a:lnTo>
                  <a:pt x="678" y="371"/>
                </a:lnTo>
                <a:lnTo>
                  <a:pt x="678" y="371"/>
                </a:lnTo>
                <a:lnTo>
                  <a:pt x="678" y="371"/>
                </a:lnTo>
                <a:lnTo>
                  <a:pt x="678" y="371"/>
                </a:lnTo>
                <a:lnTo>
                  <a:pt x="678" y="371"/>
                </a:lnTo>
                <a:lnTo>
                  <a:pt x="678" y="371"/>
                </a:lnTo>
                <a:lnTo>
                  <a:pt x="678" y="371"/>
                </a:lnTo>
                <a:lnTo>
                  <a:pt x="682" y="371"/>
                </a:lnTo>
                <a:lnTo>
                  <a:pt x="682" y="371"/>
                </a:lnTo>
                <a:lnTo>
                  <a:pt x="682" y="371"/>
                </a:lnTo>
                <a:lnTo>
                  <a:pt x="682" y="366"/>
                </a:lnTo>
                <a:lnTo>
                  <a:pt x="682" y="366"/>
                </a:lnTo>
                <a:lnTo>
                  <a:pt x="682" y="366"/>
                </a:lnTo>
                <a:lnTo>
                  <a:pt x="682" y="366"/>
                </a:lnTo>
                <a:lnTo>
                  <a:pt x="682" y="366"/>
                </a:lnTo>
                <a:lnTo>
                  <a:pt x="682" y="366"/>
                </a:lnTo>
                <a:lnTo>
                  <a:pt x="687" y="366"/>
                </a:lnTo>
                <a:lnTo>
                  <a:pt x="687" y="366"/>
                </a:lnTo>
                <a:lnTo>
                  <a:pt x="691" y="366"/>
                </a:lnTo>
                <a:lnTo>
                  <a:pt x="691" y="366"/>
                </a:lnTo>
                <a:lnTo>
                  <a:pt x="691" y="366"/>
                </a:lnTo>
                <a:lnTo>
                  <a:pt x="691" y="366"/>
                </a:lnTo>
                <a:lnTo>
                  <a:pt x="696" y="366"/>
                </a:lnTo>
                <a:lnTo>
                  <a:pt x="696" y="366"/>
                </a:lnTo>
                <a:lnTo>
                  <a:pt x="696" y="366"/>
                </a:lnTo>
                <a:lnTo>
                  <a:pt x="691" y="362"/>
                </a:lnTo>
                <a:lnTo>
                  <a:pt x="696" y="362"/>
                </a:lnTo>
                <a:lnTo>
                  <a:pt x="696" y="362"/>
                </a:lnTo>
                <a:lnTo>
                  <a:pt x="700" y="362"/>
                </a:lnTo>
                <a:lnTo>
                  <a:pt x="700" y="362"/>
                </a:lnTo>
                <a:lnTo>
                  <a:pt x="700" y="362"/>
                </a:lnTo>
                <a:lnTo>
                  <a:pt x="700" y="362"/>
                </a:lnTo>
                <a:lnTo>
                  <a:pt x="700" y="362"/>
                </a:lnTo>
                <a:lnTo>
                  <a:pt x="705" y="362"/>
                </a:lnTo>
                <a:lnTo>
                  <a:pt x="705" y="362"/>
                </a:lnTo>
                <a:lnTo>
                  <a:pt x="705" y="362"/>
                </a:lnTo>
                <a:lnTo>
                  <a:pt x="709" y="362"/>
                </a:lnTo>
                <a:lnTo>
                  <a:pt x="709" y="362"/>
                </a:lnTo>
                <a:lnTo>
                  <a:pt x="709" y="362"/>
                </a:lnTo>
                <a:lnTo>
                  <a:pt x="709" y="362"/>
                </a:lnTo>
                <a:lnTo>
                  <a:pt x="709" y="362"/>
                </a:lnTo>
                <a:lnTo>
                  <a:pt x="714" y="362"/>
                </a:lnTo>
                <a:lnTo>
                  <a:pt x="714" y="357"/>
                </a:lnTo>
                <a:lnTo>
                  <a:pt x="714" y="357"/>
                </a:lnTo>
                <a:lnTo>
                  <a:pt x="718" y="357"/>
                </a:lnTo>
                <a:lnTo>
                  <a:pt x="718" y="357"/>
                </a:lnTo>
                <a:lnTo>
                  <a:pt x="718" y="357"/>
                </a:lnTo>
                <a:lnTo>
                  <a:pt x="718" y="357"/>
                </a:lnTo>
                <a:lnTo>
                  <a:pt x="723" y="357"/>
                </a:lnTo>
                <a:lnTo>
                  <a:pt x="723" y="357"/>
                </a:lnTo>
                <a:lnTo>
                  <a:pt x="723" y="357"/>
                </a:lnTo>
                <a:lnTo>
                  <a:pt x="727" y="357"/>
                </a:lnTo>
                <a:lnTo>
                  <a:pt x="727" y="357"/>
                </a:lnTo>
                <a:lnTo>
                  <a:pt x="727" y="353"/>
                </a:lnTo>
                <a:lnTo>
                  <a:pt x="727" y="353"/>
                </a:lnTo>
                <a:lnTo>
                  <a:pt x="732" y="353"/>
                </a:lnTo>
                <a:lnTo>
                  <a:pt x="732" y="353"/>
                </a:lnTo>
                <a:lnTo>
                  <a:pt x="736" y="353"/>
                </a:lnTo>
                <a:lnTo>
                  <a:pt x="736" y="353"/>
                </a:lnTo>
                <a:lnTo>
                  <a:pt x="736" y="353"/>
                </a:lnTo>
                <a:lnTo>
                  <a:pt x="736" y="353"/>
                </a:lnTo>
                <a:lnTo>
                  <a:pt x="741" y="353"/>
                </a:lnTo>
                <a:lnTo>
                  <a:pt x="741" y="348"/>
                </a:lnTo>
                <a:lnTo>
                  <a:pt x="741" y="348"/>
                </a:lnTo>
                <a:lnTo>
                  <a:pt x="745" y="348"/>
                </a:lnTo>
                <a:lnTo>
                  <a:pt x="745" y="348"/>
                </a:lnTo>
                <a:lnTo>
                  <a:pt x="750" y="348"/>
                </a:lnTo>
                <a:lnTo>
                  <a:pt x="750" y="348"/>
                </a:lnTo>
                <a:lnTo>
                  <a:pt x="750" y="348"/>
                </a:lnTo>
                <a:lnTo>
                  <a:pt x="750" y="348"/>
                </a:lnTo>
                <a:lnTo>
                  <a:pt x="754" y="348"/>
                </a:lnTo>
                <a:lnTo>
                  <a:pt x="754" y="348"/>
                </a:lnTo>
                <a:lnTo>
                  <a:pt x="759" y="348"/>
                </a:lnTo>
                <a:lnTo>
                  <a:pt x="759" y="344"/>
                </a:lnTo>
                <a:lnTo>
                  <a:pt x="764" y="344"/>
                </a:lnTo>
                <a:lnTo>
                  <a:pt x="768" y="344"/>
                </a:lnTo>
                <a:lnTo>
                  <a:pt x="768" y="344"/>
                </a:lnTo>
                <a:lnTo>
                  <a:pt x="773" y="344"/>
                </a:lnTo>
                <a:lnTo>
                  <a:pt x="773" y="344"/>
                </a:lnTo>
                <a:lnTo>
                  <a:pt x="773" y="344"/>
                </a:lnTo>
                <a:lnTo>
                  <a:pt x="777" y="344"/>
                </a:lnTo>
                <a:lnTo>
                  <a:pt x="777" y="344"/>
                </a:lnTo>
                <a:lnTo>
                  <a:pt x="777" y="339"/>
                </a:lnTo>
                <a:lnTo>
                  <a:pt x="777" y="339"/>
                </a:lnTo>
                <a:lnTo>
                  <a:pt x="777" y="339"/>
                </a:lnTo>
                <a:lnTo>
                  <a:pt x="782" y="339"/>
                </a:lnTo>
                <a:lnTo>
                  <a:pt x="782" y="339"/>
                </a:lnTo>
                <a:lnTo>
                  <a:pt x="786" y="339"/>
                </a:lnTo>
                <a:lnTo>
                  <a:pt x="786" y="339"/>
                </a:lnTo>
                <a:lnTo>
                  <a:pt x="791" y="335"/>
                </a:lnTo>
                <a:lnTo>
                  <a:pt x="791" y="335"/>
                </a:lnTo>
                <a:lnTo>
                  <a:pt x="795" y="335"/>
                </a:lnTo>
                <a:lnTo>
                  <a:pt x="795" y="335"/>
                </a:lnTo>
                <a:lnTo>
                  <a:pt x="800" y="335"/>
                </a:lnTo>
                <a:lnTo>
                  <a:pt x="800" y="335"/>
                </a:lnTo>
                <a:lnTo>
                  <a:pt x="804" y="330"/>
                </a:lnTo>
                <a:lnTo>
                  <a:pt x="804" y="330"/>
                </a:lnTo>
                <a:lnTo>
                  <a:pt x="804" y="330"/>
                </a:lnTo>
                <a:lnTo>
                  <a:pt x="804" y="330"/>
                </a:lnTo>
                <a:lnTo>
                  <a:pt x="804" y="330"/>
                </a:lnTo>
                <a:lnTo>
                  <a:pt x="804" y="326"/>
                </a:lnTo>
                <a:lnTo>
                  <a:pt x="804" y="326"/>
                </a:lnTo>
                <a:lnTo>
                  <a:pt x="800" y="326"/>
                </a:lnTo>
                <a:lnTo>
                  <a:pt x="800" y="326"/>
                </a:lnTo>
                <a:lnTo>
                  <a:pt x="804" y="326"/>
                </a:lnTo>
                <a:lnTo>
                  <a:pt x="809" y="321"/>
                </a:lnTo>
                <a:lnTo>
                  <a:pt x="809" y="321"/>
                </a:lnTo>
                <a:lnTo>
                  <a:pt x="813" y="321"/>
                </a:lnTo>
                <a:lnTo>
                  <a:pt x="813" y="321"/>
                </a:lnTo>
                <a:lnTo>
                  <a:pt x="818" y="321"/>
                </a:lnTo>
                <a:lnTo>
                  <a:pt x="818" y="317"/>
                </a:lnTo>
                <a:lnTo>
                  <a:pt x="818" y="317"/>
                </a:lnTo>
                <a:lnTo>
                  <a:pt x="818" y="317"/>
                </a:lnTo>
                <a:lnTo>
                  <a:pt x="822" y="317"/>
                </a:lnTo>
                <a:lnTo>
                  <a:pt x="822" y="317"/>
                </a:lnTo>
                <a:lnTo>
                  <a:pt x="827" y="317"/>
                </a:lnTo>
                <a:lnTo>
                  <a:pt x="827" y="317"/>
                </a:lnTo>
                <a:lnTo>
                  <a:pt x="827" y="317"/>
                </a:lnTo>
                <a:lnTo>
                  <a:pt x="822" y="317"/>
                </a:lnTo>
                <a:lnTo>
                  <a:pt x="822" y="317"/>
                </a:lnTo>
                <a:lnTo>
                  <a:pt x="827" y="317"/>
                </a:lnTo>
                <a:lnTo>
                  <a:pt x="827" y="317"/>
                </a:lnTo>
                <a:lnTo>
                  <a:pt x="827" y="317"/>
                </a:lnTo>
                <a:lnTo>
                  <a:pt x="831" y="317"/>
                </a:lnTo>
                <a:lnTo>
                  <a:pt x="831" y="317"/>
                </a:lnTo>
                <a:lnTo>
                  <a:pt x="831" y="317"/>
                </a:lnTo>
                <a:lnTo>
                  <a:pt x="831" y="317"/>
                </a:lnTo>
                <a:lnTo>
                  <a:pt x="831" y="317"/>
                </a:lnTo>
                <a:lnTo>
                  <a:pt x="836" y="317"/>
                </a:lnTo>
                <a:lnTo>
                  <a:pt x="836" y="317"/>
                </a:lnTo>
                <a:lnTo>
                  <a:pt x="840" y="312"/>
                </a:lnTo>
                <a:lnTo>
                  <a:pt x="840" y="312"/>
                </a:lnTo>
                <a:lnTo>
                  <a:pt x="840" y="312"/>
                </a:lnTo>
                <a:lnTo>
                  <a:pt x="845" y="312"/>
                </a:lnTo>
                <a:lnTo>
                  <a:pt x="845" y="312"/>
                </a:lnTo>
                <a:lnTo>
                  <a:pt x="845" y="308"/>
                </a:lnTo>
                <a:lnTo>
                  <a:pt x="845" y="308"/>
                </a:lnTo>
                <a:lnTo>
                  <a:pt x="845" y="308"/>
                </a:lnTo>
                <a:lnTo>
                  <a:pt x="845" y="308"/>
                </a:lnTo>
                <a:lnTo>
                  <a:pt x="845" y="308"/>
                </a:lnTo>
                <a:lnTo>
                  <a:pt x="845" y="308"/>
                </a:lnTo>
                <a:lnTo>
                  <a:pt x="845" y="308"/>
                </a:lnTo>
                <a:lnTo>
                  <a:pt x="849" y="308"/>
                </a:lnTo>
                <a:lnTo>
                  <a:pt x="849" y="308"/>
                </a:lnTo>
                <a:lnTo>
                  <a:pt x="854" y="308"/>
                </a:lnTo>
                <a:lnTo>
                  <a:pt x="854" y="308"/>
                </a:lnTo>
                <a:lnTo>
                  <a:pt x="854" y="308"/>
                </a:lnTo>
                <a:lnTo>
                  <a:pt x="854" y="308"/>
                </a:lnTo>
                <a:lnTo>
                  <a:pt x="858" y="303"/>
                </a:lnTo>
                <a:lnTo>
                  <a:pt x="863" y="303"/>
                </a:lnTo>
                <a:lnTo>
                  <a:pt x="867" y="303"/>
                </a:lnTo>
                <a:lnTo>
                  <a:pt x="867" y="303"/>
                </a:lnTo>
                <a:lnTo>
                  <a:pt x="867" y="303"/>
                </a:lnTo>
                <a:lnTo>
                  <a:pt x="872" y="298"/>
                </a:lnTo>
                <a:lnTo>
                  <a:pt x="872" y="298"/>
                </a:lnTo>
                <a:lnTo>
                  <a:pt x="872" y="298"/>
                </a:lnTo>
                <a:lnTo>
                  <a:pt x="876" y="298"/>
                </a:lnTo>
                <a:lnTo>
                  <a:pt x="876" y="298"/>
                </a:lnTo>
                <a:lnTo>
                  <a:pt x="881" y="298"/>
                </a:lnTo>
                <a:lnTo>
                  <a:pt x="885" y="298"/>
                </a:lnTo>
                <a:lnTo>
                  <a:pt x="885" y="298"/>
                </a:lnTo>
                <a:lnTo>
                  <a:pt x="890" y="294"/>
                </a:lnTo>
                <a:lnTo>
                  <a:pt x="895" y="294"/>
                </a:lnTo>
                <a:lnTo>
                  <a:pt x="895" y="294"/>
                </a:lnTo>
                <a:lnTo>
                  <a:pt x="895" y="294"/>
                </a:lnTo>
                <a:lnTo>
                  <a:pt x="895" y="294"/>
                </a:lnTo>
                <a:lnTo>
                  <a:pt x="899" y="294"/>
                </a:lnTo>
                <a:lnTo>
                  <a:pt x="899" y="294"/>
                </a:lnTo>
                <a:lnTo>
                  <a:pt x="904" y="294"/>
                </a:lnTo>
                <a:lnTo>
                  <a:pt x="904" y="294"/>
                </a:lnTo>
                <a:lnTo>
                  <a:pt x="904" y="294"/>
                </a:lnTo>
                <a:lnTo>
                  <a:pt x="908" y="294"/>
                </a:lnTo>
                <a:lnTo>
                  <a:pt x="908" y="294"/>
                </a:lnTo>
                <a:lnTo>
                  <a:pt x="913" y="294"/>
                </a:lnTo>
                <a:lnTo>
                  <a:pt x="913" y="294"/>
                </a:lnTo>
                <a:lnTo>
                  <a:pt x="908" y="294"/>
                </a:lnTo>
                <a:lnTo>
                  <a:pt x="904" y="294"/>
                </a:lnTo>
                <a:lnTo>
                  <a:pt x="904" y="294"/>
                </a:lnTo>
                <a:lnTo>
                  <a:pt x="899" y="298"/>
                </a:lnTo>
                <a:lnTo>
                  <a:pt x="899" y="298"/>
                </a:lnTo>
                <a:lnTo>
                  <a:pt x="899" y="298"/>
                </a:lnTo>
                <a:lnTo>
                  <a:pt x="899" y="298"/>
                </a:lnTo>
                <a:lnTo>
                  <a:pt x="899" y="298"/>
                </a:lnTo>
                <a:lnTo>
                  <a:pt x="895" y="298"/>
                </a:lnTo>
                <a:lnTo>
                  <a:pt x="899" y="303"/>
                </a:lnTo>
                <a:lnTo>
                  <a:pt x="899" y="303"/>
                </a:lnTo>
                <a:lnTo>
                  <a:pt x="899" y="303"/>
                </a:lnTo>
                <a:lnTo>
                  <a:pt x="899" y="303"/>
                </a:lnTo>
                <a:lnTo>
                  <a:pt x="899" y="303"/>
                </a:lnTo>
                <a:lnTo>
                  <a:pt x="899" y="303"/>
                </a:lnTo>
                <a:lnTo>
                  <a:pt x="895" y="303"/>
                </a:lnTo>
                <a:lnTo>
                  <a:pt x="895" y="303"/>
                </a:lnTo>
                <a:lnTo>
                  <a:pt x="890" y="303"/>
                </a:lnTo>
                <a:lnTo>
                  <a:pt x="890" y="303"/>
                </a:lnTo>
                <a:lnTo>
                  <a:pt x="890" y="303"/>
                </a:lnTo>
                <a:lnTo>
                  <a:pt x="890" y="298"/>
                </a:lnTo>
                <a:lnTo>
                  <a:pt x="890" y="298"/>
                </a:lnTo>
                <a:lnTo>
                  <a:pt x="890" y="298"/>
                </a:lnTo>
                <a:lnTo>
                  <a:pt x="881" y="303"/>
                </a:lnTo>
                <a:lnTo>
                  <a:pt x="881" y="303"/>
                </a:lnTo>
                <a:lnTo>
                  <a:pt x="872" y="303"/>
                </a:lnTo>
                <a:lnTo>
                  <a:pt x="872" y="303"/>
                </a:lnTo>
                <a:lnTo>
                  <a:pt x="872" y="303"/>
                </a:lnTo>
                <a:lnTo>
                  <a:pt x="867" y="308"/>
                </a:lnTo>
                <a:lnTo>
                  <a:pt x="867" y="308"/>
                </a:lnTo>
                <a:lnTo>
                  <a:pt x="858" y="312"/>
                </a:lnTo>
                <a:lnTo>
                  <a:pt x="858" y="312"/>
                </a:lnTo>
                <a:lnTo>
                  <a:pt x="854" y="312"/>
                </a:lnTo>
                <a:lnTo>
                  <a:pt x="849" y="317"/>
                </a:lnTo>
                <a:lnTo>
                  <a:pt x="845" y="317"/>
                </a:lnTo>
                <a:lnTo>
                  <a:pt x="840" y="317"/>
                </a:lnTo>
                <a:lnTo>
                  <a:pt x="840" y="321"/>
                </a:lnTo>
                <a:lnTo>
                  <a:pt x="840" y="321"/>
                </a:lnTo>
                <a:lnTo>
                  <a:pt x="840" y="321"/>
                </a:lnTo>
                <a:lnTo>
                  <a:pt x="845" y="321"/>
                </a:lnTo>
                <a:lnTo>
                  <a:pt x="845" y="321"/>
                </a:lnTo>
                <a:lnTo>
                  <a:pt x="849" y="321"/>
                </a:lnTo>
                <a:lnTo>
                  <a:pt x="849" y="321"/>
                </a:lnTo>
                <a:lnTo>
                  <a:pt x="849" y="321"/>
                </a:lnTo>
                <a:lnTo>
                  <a:pt x="845" y="321"/>
                </a:lnTo>
                <a:lnTo>
                  <a:pt x="845" y="321"/>
                </a:lnTo>
                <a:lnTo>
                  <a:pt x="840" y="326"/>
                </a:lnTo>
                <a:lnTo>
                  <a:pt x="836" y="326"/>
                </a:lnTo>
                <a:lnTo>
                  <a:pt x="836" y="326"/>
                </a:lnTo>
                <a:lnTo>
                  <a:pt x="831" y="326"/>
                </a:lnTo>
                <a:lnTo>
                  <a:pt x="831" y="326"/>
                </a:lnTo>
                <a:lnTo>
                  <a:pt x="831" y="326"/>
                </a:lnTo>
                <a:lnTo>
                  <a:pt x="827" y="326"/>
                </a:lnTo>
                <a:lnTo>
                  <a:pt x="827" y="326"/>
                </a:lnTo>
                <a:lnTo>
                  <a:pt x="827" y="326"/>
                </a:lnTo>
                <a:lnTo>
                  <a:pt x="827" y="330"/>
                </a:lnTo>
                <a:lnTo>
                  <a:pt x="831" y="330"/>
                </a:lnTo>
                <a:lnTo>
                  <a:pt x="831" y="330"/>
                </a:lnTo>
                <a:lnTo>
                  <a:pt x="831" y="330"/>
                </a:lnTo>
                <a:lnTo>
                  <a:pt x="836" y="330"/>
                </a:lnTo>
                <a:lnTo>
                  <a:pt x="836" y="330"/>
                </a:lnTo>
                <a:lnTo>
                  <a:pt x="836" y="330"/>
                </a:lnTo>
                <a:lnTo>
                  <a:pt x="836" y="330"/>
                </a:lnTo>
                <a:lnTo>
                  <a:pt x="836" y="330"/>
                </a:lnTo>
                <a:lnTo>
                  <a:pt x="836" y="330"/>
                </a:lnTo>
                <a:lnTo>
                  <a:pt x="836" y="330"/>
                </a:lnTo>
                <a:lnTo>
                  <a:pt x="836" y="330"/>
                </a:lnTo>
                <a:lnTo>
                  <a:pt x="840" y="330"/>
                </a:lnTo>
                <a:lnTo>
                  <a:pt x="840" y="330"/>
                </a:lnTo>
                <a:lnTo>
                  <a:pt x="840" y="330"/>
                </a:lnTo>
                <a:lnTo>
                  <a:pt x="845" y="326"/>
                </a:lnTo>
                <a:lnTo>
                  <a:pt x="849" y="326"/>
                </a:lnTo>
                <a:lnTo>
                  <a:pt x="849" y="326"/>
                </a:lnTo>
                <a:lnTo>
                  <a:pt x="849" y="326"/>
                </a:lnTo>
                <a:lnTo>
                  <a:pt x="849" y="326"/>
                </a:lnTo>
                <a:lnTo>
                  <a:pt x="849" y="326"/>
                </a:lnTo>
                <a:lnTo>
                  <a:pt x="849" y="326"/>
                </a:lnTo>
                <a:lnTo>
                  <a:pt x="854" y="326"/>
                </a:lnTo>
                <a:lnTo>
                  <a:pt x="854" y="326"/>
                </a:lnTo>
                <a:lnTo>
                  <a:pt x="854" y="326"/>
                </a:lnTo>
                <a:lnTo>
                  <a:pt x="854" y="326"/>
                </a:lnTo>
                <a:lnTo>
                  <a:pt x="858" y="326"/>
                </a:lnTo>
                <a:lnTo>
                  <a:pt x="858" y="321"/>
                </a:lnTo>
                <a:lnTo>
                  <a:pt x="863" y="321"/>
                </a:lnTo>
                <a:lnTo>
                  <a:pt x="863" y="321"/>
                </a:lnTo>
                <a:lnTo>
                  <a:pt x="863" y="321"/>
                </a:lnTo>
                <a:lnTo>
                  <a:pt x="863" y="321"/>
                </a:lnTo>
                <a:lnTo>
                  <a:pt x="863" y="321"/>
                </a:lnTo>
                <a:lnTo>
                  <a:pt x="863" y="321"/>
                </a:lnTo>
                <a:lnTo>
                  <a:pt x="867" y="321"/>
                </a:lnTo>
                <a:lnTo>
                  <a:pt x="867" y="321"/>
                </a:lnTo>
                <a:lnTo>
                  <a:pt x="867" y="321"/>
                </a:lnTo>
                <a:lnTo>
                  <a:pt x="867" y="321"/>
                </a:lnTo>
                <a:lnTo>
                  <a:pt x="867" y="321"/>
                </a:lnTo>
                <a:lnTo>
                  <a:pt x="867" y="321"/>
                </a:lnTo>
                <a:lnTo>
                  <a:pt x="867" y="321"/>
                </a:lnTo>
                <a:lnTo>
                  <a:pt x="872" y="321"/>
                </a:lnTo>
                <a:lnTo>
                  <a:pt x="872" y="321"/>
                </a:lnTo>
                <a:lnTo>
                  <a:pt x="876" y="317"/>
                </a:lnTo>
                <a:lnTo>
                  <a:pt x="876" y="317"/>
                </a:lnTo>
                <a:lnTo>
                  <a:pt x="876" y="321"/>
                </a:lnTo>
                <a:lnTo>
                  <a:pt x="876" y="321"/>
                </a:lnTo>
                <a:lnTo>
                  <a:pt x="876" y="321"/>
                </a:lnTo>
                <a:lnTo>
                  <a:pt x="876" y="321"/>
                </a:lnTo>
                <a:lnTo>
                  <a:pt x="876" y="321"/>
                </a:lnTo>
                <a:lnTo>
                  <a:pt x="876" y="321"/>
                </a:lnTo>
                <a:lnTo>
                  <a:pt x="881" y="321"/>
                </a:lnTo>
                <a:lnTo>
                  <a:pt x="881" y="321"/>
                </a:lnTo>
                <a:lnTo>
                  <a:pt x="881" y="321"/>
                </a:lnTo>
                <a:lnTo>
                  <a:pt x="881" y="321"/>
                </a:lnTo>
                <a:lnTo>
                  <a:pt x="881" y="321"/>
                </a:lnTo>
                <a:lnTo>
                  <a:pt x="881" y="321"/>
                </a:lnTo>
                <a:lnTo>
                  <a:pt x="885" y="321"/>
                </a:lnTo>
                <a:lnTo>
                  <a:pt x="890" y="321"/>
                </a:lnTo>
                <a:lnTo>
                  <a:pt x="890" y="317"/>
                </a:lnTo>
                <a:lnTo>
                  <a:pt x="890" y="317"/>
                </a:lnTo>
                <a:lnTo>
                  <a:pt x="890" y="317"/>
                </a:lnTo>
                <a:lnTo>
                  <a:pt x="890" y="317"/>
                </a:lnTo>
                <a:lnTo>
                  <a:pt x="895" y="317"/>
                </a:lnTo>
                <a:lnTo>
                  <a:pt x="895" y="317"/>
                </a:lnTo>
                <a:lnTo>
                  <a:pt x="895" y="317"/>
                </a:lnTo>
                <a:lnTo>
                  <a:pt x="895" y="317"/>
                </a:lnTo>
                <a:lnTo>
                  <a:pt x="899" y="312"/>
                </a:lnTo>
                <a:lnTo>
                  <a:pt x="899" y="312"/>
                </a:lnTo>
                <a:lnTo>
                  <a:pt x="899" y="312"/>
                </a:lnTo>
                <a:lnTo>
                  <a:pt x="899" y="312"/>
                </a:lnTo>
                <a:lnTo>
                  <a:pt x="904" y="312"/>
                </a:lnTo>
                <a:lnTo>
                  <a:pt x="904" y="312"/>
                </a:lnTo>
                <a:lnTo>
                  <a:pt x="904" y="312"/>
                </a:lnTo>
                <a:lnTo>
                  <a:pt x="899" y="312"/>
                </a:lnTo>
                <a:lnTo>
                  <a:pt x="899" y="312"/>
                </a:lnTo>
                <a:lnTo>
                  <a:pt x="899" y="312"/>
                </a:lnTo>
                <a:lnTo>
                  <a:pt x="895" y="312"/>
                </a:lnTo>
                <a:lnTo>
                  <a:pt x="895" y="312"/>
                </a:lnTo>
                <a:lnTo>
                  <a:pt x="895" y="312"/>
                </a:lnTo>
                <a:lnTo>
                  <a:pt x="895" y="312"/>
                </a:lnTo>
                <a:lnTo>
                  <a:pt x="899" y="312"/>
                </a:lnTo>
                <a:lnTo>
                  <a:pt x="899" y="312"/>
                </a:lnTo>
                <a:lnTo>
                  <a:pt x="899" y="312"/>
                </a:lnTo>
                <a:lnTo>
                  <a:pt x="899" y="312"/>
                </a:lnTo>
                <a:lnTo>
                  <a:pt x="899" y="312"/>
                </a:lnTo>
                <a:lnTo>
                  <a:pt x="904" y="308"/>
                </a:lnTo>
                <a:lnTo>
                  <a:pt x="904" y="308"/>
                </a:lnTo>
                <a:lnTo>
                  <a:pt x="904" y="308"/>
                </a:lnTo>
                <a:lnTo>
                  <a:pt x="904" y="308"/>
                </a:lnTo>
                <a:lnTo>
                  <a:pt x="904" y="308"/>
                </a:lnTo>
                <a:lnTo>
                  <a:pt x="904" y="308"/>
                </a:lnTo>
                <a:lnTo>
                  <a:pt x="904" y="308"/>
                </a:lnTo>
                <a:lnTo>
                  <a:pt x="904" y="308"/>
                </a:lnTo>
                <a:lnTo>
                  <a:pt x="908" y="308"/>
                </a:lnTo>
                <a:lnTo>
                  <a:pt x="908" y="303"/>
                </a:lnTo>
                <a:lnTo>
                  <a:pt x="913" y="303"/>
                </a:lnTo>
                <a:lnTo>
                  <a:pt x="913" y="303"/>
                </a:lnTo>
                <a:lnTo>
                  <a:pt x="913" y="303"/>
                </a:lnTo>
                <a:lnTo>
                  <a:pt x="908" y="303"/>
                </a:lnTo>
                <a:lnTo>
                  <a:pt x="908" y="303"/>
                </a:lnTo>
                <a:lnTo>
                  <a:pt x="913" y="303"/>
                </a:lnTo>
                <a:lnTo>
                  <a:pt x="913" y="303"/>
                </a:lnTo>
                <a:lnTo>
                  <a:pt x="913" y="303"/>
                </a:lnTo>
                <a:lnTo>
                  <a:pt x="913" y="303"/>
                </a:lnTo>
                <a:lnTo>
                  <a:pt x="913" y="303"/>
                </a:lnTo>
                <a:lnTo>
                  <a:pt x="917" y="303"/>
                </a:lnTo>
                <a:lnTo>
                  <a:pt x="917" y="303"/>
                </a:lnTo>
                <a:lnTo>
                  <a:pt x="922" y="303"/>
                </a:lnTo>
                <a:lnTo>
                  <a:pt x="922" y="303"/>
                </a:lnTo>
                <a:lnTo>
                  <a:pt x="922" y="303"/>
                </a:lnTo>
                <a:lnTo>
                  <a:pt x="913" y="303"/>
                </a:lnTo>
                <a:lnTo>
                  <a:pt x="913" y="303"/>
                </a:lnTo>
                <a:lnTo>
                  <a:pt x="913" y="303"/>
                </a:lnTo>
                <a:lnTo>
                  <a:pt x="913" y="308"/>
                </a:lnTo>
                <a:lnTo>
                  <a:pt x="913" y="308"/>
                </a:lnTo>
                <a:lnTo>
                  <a:pt x="917" y="308"/>
                </a:lnTo>
                <a:lnTo>
                  <a:pt x="917" y="308"/>
                </a:lnTo>
                <a:lnTo>
                  <a:pt x="917" y="308"/>
                </a:lnTo>
                <a:lnTo>
                  <a:pt x="917" y="303"/>
                </a:lnTo>
                <a:lnTo>
                  <a:pt x="917" y="308"/>
                </a:lnTo>
                <a:lnTo>
                  <a:pt x="917" y="308"/>
                </a:lnTo>
                <a:lnTo>
                  <a:pt x="917" y="308"/>
                </a:lnTo>
                <a:lnTo>
                  <a:pt x="917" y="308"/>
                </a:lnTo>
                <a:lnTo>
                  <a:pt x="917" y="308"/>
                </a:lnTo>
                <a:lnTo>
                  <a:pt x="922" y="308"/>
                </a:lnTo>
                <a:lnTo>
                  <a:pt x="922" y="308"/>
                </a:lnTo>
                <a:lnTo>
                  <a:pt x="922" y="308"/>
                </a:lnTo>
                <a:lnTo>
                  <a:pt x="922" y="308"/>
                </a:lnTo>
                <a:lnTo>
                  <a:pt x="922" y="308"/>
                </a:lnTo>
                <a:lnTo>
                  <a:pt x="922" y="308"/>
                </a:lnTo>
                <a:lnTo>
                  <a:pt x="926" y="308"/>
                </a:lnTo>
                <a:lnTo>
                  <a:pt x="931" y="303"/>
                </a:lnTo>
                <a:lnTo>
                  <a:pt x="931" y="303"/>
                </a:lnTo>
                <a:lnTo>
                  <a:pt x="935" y="303"/>
                </a:lnTo>
                <a:lnTo>
                  <a:pt x="935" y="303"/>
                </a:lnTo>
                <a:lnTo>
                  <a:pt x="931" y="308"/>
                </a:lnTo>
                <a:lnTo>
                  <a:pt x="926" y="308"/>
                </a:lnTo>
                <a:lnTo>
                  <a:pt x="926" y="308"/>
                </a:lnTo>
                <a:lnTo>
                  <a:pt x="926" y="308"/>
                </a:lnTo>
                <a:lnTo>
                  <a:pt x="926" y="308"/>
                </a:lnTo>
                <a:lnTo>
                  <a:pt x="926" y="312"/>
                </a:lnTo>
                <a:lnTo>
                  <a:pt x="922" y="312"/>
                </a:lnTo>
                <a:lnTo>
                  <a:pt x="922" y="312"/>
                </a:lnTo>
                <a:lnTo>
                  <a:pt x="922" y="312"/>
                </a:lnTo>
                <a:lnTo>
                  <a:pt x="922" y="312"/>
                </a:lnTo>
                <a:lnTo>
                  <a:pt x="926" y="312"/>
                </a:lnTo>
                <a:lnTo>
                  <a:pt x="926" y="312"/>
                </a:lnTo>
                <a:lnTo>
                  <a:pt x="926" y="312"/>
                </a:lnTo>
                <a:lnTo>
                  <a:pt x="926" y="312"/>
                </a:lnTo>
                <a:lnTo>
                  <a:pt x="926" y="312"/>
                </a:lnTo>
                <a:lnTo>
                  <a:pt x="926" y="312"/>
                </a:lnTo>
                <a:lnTo>
                  <a:pt x="931" y="312"/>
                </a:lnTo>
                <a:lnTo>
                  <a:pt x="926" y="317"/>
                </a:lnTo>
                <a:lnTo>
                  <a:pt x="926" y="317"/>
                </a:lnTo>
                <a:lnTo>
                  <a:pt x="926" y="317"/>
                </a:lnTo>
                <a:lnTo>
                  <a:pt x="922" y="317"/>
                </a:lnTo>
                <a:lnTo>
                  <a:pt x="922" y="317"/>
                </a:lnTo>
                <a:lnTo>
                  <a:pt x="926" y="317"/>
                </a:lnTo>
                <a:lnTo>
                  <a:pt x="926" y="317"/>
                </a:lnTo>
                <a:lnTo>
                  <a:pt x="926" y="321"/>
                </a:lnTo>
                <a:lnTo>
                  <a:pt x="926" y="321"/>
                </a:lnTo>
                <a:lnTo>
                  <a:pt x="931" y="321"/>
                </a:lnTo>
                <a:lnTo>
                  <a:pt x="931" y="317"/>
                </a:lnTo>
                <a:lnTo>
                  <a:pt x="935" y="317"/>
                </a:lnTo>
                <a:lnTo>
                  <a:pt x="935" y="317"/>
                </a:lnTo>
                <a:lnTo>
                  <a:pt x="940" y="317"/>
                </a:lnTo>
                <a:lnTo>
                  <a:pt x="940" y="317"/>
                </a:lnTo>
                <a:lnTo>
                  <a:pt x="935" y="317"/>
                </a:lnTo>
                <a:lnTo>
                  <a:pt x="935" y="317"/>
                </a:lnTo>
                <a:lnTo>
                  <a:pt x="931" y="321"/>
                </a:lnTo>
                <a:lnTo>
                  <a:pt x="931" y="321"/>
                </a:lnTo>
                <a:lnTo>
                  <a:pt x="931" y="321"/>
                </a:lnTo>
                <a:lnTo>
                  <a:pt x="931" y="321"/>
                </a:lnTo>
                <a:lnTo>
                  <a:pt x="931" y="321"/>
                </a:lnTo>
                <a:lnTo>
                  <a:pt x="931" y="326"/>
                </a:lnTo>
                <a:lnTo>
                  <a:pt x="931" y="326"/>
                </a:lnTo>
                <a:lnTo>
                  <a:pt x="931" y="326"/>
                </a:lnTo>
                <a:lnTo>
                  <a:pt x="931" y="326"/>
                </a:lnTo>
                <a:lnTo>
                  <a:pt x="931" y="326"/>
                </a:lnTo>
                <a:lnTo>
                  <a:pt x="931" y="326"/>
                </a:lnTo>
                <a:lnTo>
                  <a:pt x="931" y="326"/>
                </a:lnTo>
                <a:lnTo>
                  <a:pt x="931" y="330"/>
                </a:lnTo>
                <a:lnTo>
                  <a:pt x="931" y="330"/>
                </a:lnTo>
                <a:lnTo>
                  <a:pt x="935" y="330"/>
                </a:lnTo>
                <a:lnTo>
                  <a:pt x="935" y="330"/>
                </a:lnTo>
                <a:lnTo>
                  <a:pt x="944" y="330"/>
                </a:lnTo>
                <a:lnTo>
                  <a:pt x="949" y="330"/>
                </a:lnTo>
                <a:lnTo>
                  <a:pt x="953" y="330"/>
                </a:lnTo>
                <a:lnTo>
                  <a:pt x="953" y="335"/>
                </a:lnTo>
                <a:lnTo>
                  <a:pt x="958" y="335"/>
                </a:lnTo>
                <a:lnTo>
                  <a:pt x="958" y="330"/>
                </a:lnTo>
                <a:lnTo>
                  <a:pt x="958" y="330"/>
                </a:lnTo>
                <a:lnTo>
                  <a:pt x="962" y="330"/>
                </a:lnTo>
                <a:lnTo>
                  <a:pt x="962" y="330"/>
                </a:lnTo>
                <a:lnTo>
                  <a:pt x="962" y="330"/>
                </a:lnTo>
                <a:lnTo>
                  <a:pt x="962" y="330"/>
                </a:lnTo>
                <a:lnTo>
                  <a:pt x="962" y="330"/>
                </a:lnTo>
                <a:lnTo>
                  <a:pt x="958" y="335"/>
                </a:lnTo>
                <a:lnTo>
                  <a:pt x="958" y="335"/>
                </a:lnTo>
                <a:lnTo>
                  <a:pt x="958" y="335"/>
                </a:lnTo>
                <a:lnTo>
                  <a:pt x="958" y="335"/>
                </a:lnTo>
                <a:lnTo>
                  <a:pt x="958" y="339"/>
                </a:lnTo>
                <a:lnTo>
                  <a:pt x="962" y="339"/>
                </a:lnTo>
                <a:lnTo>
                  <a:pt x="962" y="339"/>
                </a:lnTo>
                <a:lnTo>
                  <a:pt x="967" y="339"/>
                </a:lnTo>
                <a:lnTo>
                  <a:pt x="971" y="339"/>
                </a:lnTo>
                <a:lnTo>
                  <a:pt x="971" y="339"/>
                </a:lnTo>
                <a:lnTo>
                  <a:pt x="976" y="335"/>
                </a:lnTo>
                <a:lnTo>
                  <a:pt x="980" y="335"/>
                </a:lnTo>
                <a:lnTo>
                  <a:pt x="980" y="335"/>
                </a:lnTo>
                <a:lnTo>
                  <a:pt x="980" y="335"/>
                </a:lnTo>
                <a:lnTo>
                  <a:pt x="980" y="339"/>
                </a:lnTo>
                <a:lnTo>
                  <a:pt x="980" y="339"/>
                </a:lnTo>
                <a:lnTo>
                  <a:pt x="980" y="339"/>
                </a:lnTo>
                <a:lnTo>
                  <a:pt x="980" y="339"/>
                </a:lnTo>
                <a:lnTo>
                  <a:pt x="976" y="339"/>
                </a:lnTo>
                <a:lnTo>
                  <a:pt x="976" y="339"/>
                </a:lnTo>
                <a:lnTo>
                  <a:pt x="976" y="339"/>
                </a:lnTo>
                <a:lnTo>
                  <a:pt x="976" y="344"/>
                </a:lnTo>
                <a:lnTo>
                  <a:pt x="971" y="344"/>
                </a:lnTo>
                <a:lnTo>
                  <a:pt x="971" y="344"/>
                </a:lnTo>
                <a:lnTo>
                  <a:pt x="976" y="339"/>
                </a:lnTo>
                <a:lnTo>
                  <a:pt x="976" y="339"/>
                </a:lnTo>
                <a:lnTo>
                  <a:pt x="980" y="339"/>
                </a:lnTo>
                <a:lnTo>
                  <a:pt x="980" y="335"/>
                </a:lnTo>
                <a:lnTo>
                  <a:pt x="980" y="335"/>
                </a:lnTo>
                <a:lnTo>
                  <a:pt x="976" y="335"/>
                </a:lnTo>
                <a:lnTo>
                  <a:pt x="976" y="339"/>
                </a:lnTo>
                <a:lnTo>
                  <a:pt x="976" y="339"/>
                </a:lnTo>
                <a:lnTo>
                  <a:pt x="976" y="339"/>
                </a:lnTo>
                <a:lnTo>
                  <a:pt x="976" y="339"/>
                </a:lnTo>
                <a:lnTo>
                  <a:pt x="971" y="339"/>
                </a:lnTo>
                <a:lnTo>
                  <a:pt x="971" y="339"/>
                </a:lnTo>
                <a:lnTo>
                  <a:pt x="971" y="339"/>
                </a:lnTo>
                <a:lnTo>
                  <a:pt x="967" y="344"/>
                </a:lnTo>
                <a:lnTo>
                  <a:pt x="967" y="344"/>
                </a:lnTo>
                <a:lnTo>
                  <a:pt x="967" y="344"/>
                </a:lnTo>
                <a:lnTo>
                  <a:pt x="967" y="344"/>
                </a:lnTo>
                <a:lnTo>
                  <a:pt x="967" y="344"/>
                </a:lnTo>
                <a:lnTo>
                  <a:pt x="967" y="344"/>
                </a:lnTo>
                <a:lnTo>
                  <a:pt x="967" y="344"/>
                </a:lnTo>
                <a:lnTo>
                  <a:pt x="967" y="348"/>
                </a:lnTo>
                <a:lnTo>
                  <a:pt x="967" y="348"/>
                </a:lnTo>
                <a:lnTo>
                  <a:pt x="967" y="353"/>
                </a:lnTo>
                <a:lnTo>
                  <a:pt x="971" y="353"/>
                </a:lnTo>
                <a:lnTo>
                  <a:pt x="971" y="353"/>
                </a:lnTo>
                <a:lnTo>
                  <a:pt x="967" y="353"/>
                </a:lnTo>
                <a:lnTo>
                  <a:pt x="967" y="353"/>
                </a:lnTo>
                <a:lnTo>
                  <a:pt x="971" y="353"/>
                </a:lnTo>
                <a:lnTo>
                  <a:pt x="971" y="353"/>
                </a:lnTo>
                <a:lnTo>
                  <a:pt x="971" y="353"/>
                </a:lnTo>
                <a:lnTo>
                  <a:pt x="971" y="357"/>
                </a:lnTo>
                <a:lnTo>
                  <a:pt x="971" y="357"/>
                </a:lnTo>
                <a:lnTo>
                  <a:pt x="971" y="357"/>
                </a:lnTo>
                <a:lnTo>
                  <a:pt x="967" y="362"/>
                </a:lnTo>
                <a:lnTo>
                  <a:pt x="967" y="362"/>
                </a:lnTo>
                <a:lnTo>
                  <a:pt x="967" y="362"/>
                </a:lnTo>
                <a:lnTo>
                  <a:pt x="967" y="362"/>
                </a:lnTo>
                <a:lnTo>
                  <a:pt x="967" y="362"/>
                </a:lnTo>
                <a:lnTo>
                  <a:pt x="967" y="366"/>
                </a:lnTo>
                <a:lnTo>
                  <a:pt x="967" y="366"/>
                </a:lnTo>
                <a:lnTo>
                  <a:pt x="967" y="366"/>
                </a:lnTo>
                <a:lnTo>
                  <a:pt x="971" y="371"/>
                </a:lnTo>
                <a:lnTo>
                  <a:pt x="971" y="371"/>
                </a:lnTo>
                <a:lnTo>
                  <a:pt x="971" y="371"/>
                </a:lnTo>
                <a:lnTo>
                  <a:pt x="971" y="371"/>
                </a:lnTo>
                <a:lnTo>
                  <a:pt x="976" y="371"/>
                </a:lnTo>
                <a:lnTo>
                  <a:pt x="976" y="371"/>
                </a:lnTo>
                <a:lnTo>
                  <a:pt x="980" y="371"/>
                </a:lnTo>
                <a:lnTo>
                  <a:pt x="980" y="371"/>
                </a:lnTo>
                <a:lnTo>
                  <a:pt x="980" y="371"/>
                </a:lnTo>
                <a:lnTo>
                  <a:pt x="980" y="366"/>
                </a:lnTo>
                <a:lnTo>
                  <a:pt x="985" y="366"/>
                </a:lnTo>
                <a:lnTo>
                  <a:pt x="980" y="366"/>
                </a:lnTo>
                <a:lnTo>
                  <a:pt x="980" y="366"/>
                </a:lnTo>
                <a:lnTo>
                  <a:pt x="980" y="366"/>
                </a:lnTo>
                <a:lnTo>
                  <a:pt x="985" y="366"/>
                </a:lnTo>
                <a:lnTo>
                  <a:pt x="980" y="362"/>
                </a:lnTo>
                <a:lnTo>
                  <a:pt x="980" y="362"/>
                </a:lnTo>
                <a:lnTo>
                  <a:pt x="985" y="362"/>
                </a:lnTo>
                <a:lnTo>
                  <a:pt x="985" y="362"/>
                </a:lnTo>
                <a:lnTo>
                  <a:pt x="980" y="362"/>
                </a:lnTo>
                <a:lnTo>
                  <a:pt x="980" y="362"/>
                </a:lnTo>
                <a:lnTo>
                  <a:pt x="980" y="362"/>
                </a:lnTo>
                <a:lnTo>
                  <a:pt x="980" y="362"/>
                </a:lnTo>
                <a:lnTo>
                  <a:pt x="980" y="362"/>
                </a:lnTo>
                <a:lnTo>
                  <a:pt x="980" y="357"/>
                </a:lnTo>
                <a:lnTo>
                  <a:pt x="980" y="357"/>
                </a:lnTo>
                <a:lnTo>
                  <a:pt x="985" y="357"/>
                </a:lnTo>
                <a:lnTo>
                  <a:pt x="985" y="357"/>
                </a:lnTo>
                <a:lnTo>
                  <a:pt x="985" y="357"/>
                </a:lnTo>
                <a:lnTo>
                  <a:pt x="985" y="357"/>
                </a:lnTo>
                <a:lnTo>
                  <a:pt x="985" y="357"/>
                </a:lnTo>
                <a:lnTo>
                  <a:pt x="985" y="362"/>
                </a:lnTo>
                <a:lnTo>
                  <a:pt x="985" y="362"/>
                </a:lnTo>
                <a:lnTo>
                  <a:pt x="985" y="362"/>
                </a:lnTo>
                <a:lnTo>
                  <a:pt x="985" y="362"/>
                </a:lnTo>
                <a:lnTo>
                  <a:pt x="985" y="362"/>
                </a:lnTo>
                <a:lnTo>
                  <a:pt x="985" y="362"/>
                </a:lnTo>
                <a:lnTo>
                  <a:pt x="985" y="362"/>
                </a:lnTo>
                <a:lnTo>
                  <a:pt x="989" y="362"/>
                </a:lnTo>
                <a:lnTo>
                  <a:pt x="989" y="362"/>
                </a:lnTo>
                <a:lnTo>
                  <a:pt x="989" y="362"/>
                </a:lnTo>
                <a:lnTo>
                  <a:pt x="989" y="362"/>
                </a:lnTo>
                <a:lnTo>
                  <a:pt x="989" y="362"/>
                </a:lnTo>
                <a:lnTo>
                  <a:pt x="994" y="357"/>
                </a:lnTo>
                <a:lnTo>
                  <a:pt x="994" y="357"/>
                </a:lnTo>
                <a:lnTo>
                  <a:pt x="994" y="357"/>
                </a:lnTo>
                <a:lnTo>
                  <a:pt x="989" y="362"/>
                </a:lnTo>
                <a:lnTo>
                  <a:pt x="989" y="362"/>
                </a:lnTo>
                <a:lnTo>
                  <a:pt x="994" y="362"/>
                </a:lnTo>
                <a:lnTo>
                  <a:pt x="994" y="362"/>
                </a:lnTo>
                <a:lnTo>
                  <a:pt x="989" y="362"/>
                </a:lnTo>
                <a:lnTo>
                  <a:pt x="989" y="362"/>
                </a:lnTo>
                <a:lnTo>
                  <a:pt x="985" y="366"/>
                </a:lnTo>
                <a:lnTo>
                  <a:pt x="985" y="366"/>
                </a:lnTo>
                <a:lnTo>
                  <a:pt x="985" y="371"/>
                </a:lnTo>
                <a:lnTo>
                  <a:pt x="980" y="371"/>
                </a:lnTo>
                <a:lnTo>
                  <a:pt x="980" y="371"/>
                </a:lnTo>
                <a:lnTo>
                  <a:pt x="985" y="371"/>
                </a:lnTo>
                <a:lnTo>
                  <a:pt x="985" y="371"/>
                </a:lnTo>
                <a:lnTo>
                  <a:pt x="985" y="371"/>
                </a:lnTo>
                <a:lnTo>
                  <a:pt x="985" y="375"/>
                </a:lnTo>
                <a:lnTo>
                  <a:pt x="985" y="375"/>
                </a:lnTo>
                <a:lnTo>
                  <a:pt x="989" y="375"/>
                </a:lnTo>
                <a:lnTo>
                  <a:pt x="989" y="375"/>
                </a:lnTo>
                <a:lnTo>
                  <a:pt x="989" y="375"/>
                </a:lnTo>
                <a:lnTo>
                  <a:pt x="989" y="371"/>
                </a:lnTo>
                <a:lnTo>
                  <a:pt x="994" y="371"/>
                </a:lnTo>
                <a:lnTo>
                  <a:pt x="994" y="366"/>
                </a:lnTo>
                <a:lnTo>
                  <a:pt x="994" y="366"/>
                </a:lnTo>
                <a:lnTo>
                  <a:pt x="998" y="366"/>
                </a:lnTo>
                <a:lnTo>
                  <a:pt x="998" y="362"/>
                </a:lnTo>
                <a:lnTo>
                  <a:pt x="1003" y="357"/>
                </a:lnTo>
                <a:lnTo>
                  <a:pt x="1003" y="357"/>
                </a:lnTo>
                <a:lnTo>
                  <a:pt x="1007" y="357"/>
                </a:lnTo>
                <a:lnTo>
                  <a:pt x="1007" y="357"/>
                </a:lnTo>
                <a:lnTo>
                  <a:pt x="1007" y="357"/>
                </a:lnTo>
                <a:lnTo>
                  <a:pt x="1007" y="353"/>
                </a:lnTo>
                <a:lnTo>
                  <a:pt x="1007" y="353"/>
                </a:lnTo>
                <a:lnTo>
                  <a:pt x="1007" y="353"/>
                </a:lnTo>
                <a:lnTo>
                  <a:pt x="1012" y="353"/>
                </a:lnTo>
                <a:lnTo>
                  <a:pt x="1012" y="353"/>
                </a:lnTo>
                <a:lnTo>
                  <a:pt x="1007" y="353"/>
                </a:lnTo>
                <a:lnTo>
                  <a:pt x="1007" y="357"/>
                </a:lnTo>
                <a:lnTo>
                  <a:pt x="1003" y="357"/>
                </a:lnTo>
                <a:lnTo>
                  <a:pt x="998" y="362"/>
                </a:lnTo>
                <a:lnTo>
                  <a:pt x="998" y="366"/>
                </a:lnTo>
                <a:lnTo>
                  <a:pt x="998" y="366"/>
                </a:lnTo>
                <a:lnTo>
                  <a:pt x="998" y="366"/>
                </a:lnTo>
                <a:lnTo>
                  <a:pt x="998" y="366"/>
                </a:lnTo>
                <a:lnTo>
                  <a:pt x="994" y="371"/>
                </a:lnTo>
                <a:lnTo>
                  <a:pt x="994" y="371"/>
                </a:lnTo>
                <a:lnTo>
                  <a:pt x="998" y="375"/>
                </a:lnTo>
                <a:lnTo>
                  <a:pt x="998" y="375"/>
                </a:lnTo>
                <a:lnTo>
                  <a:pt x="998" y="375"/>
                </a:lnTo>
                <a:lnTo>
                  <a:pt x="998" y="375"/>
                </a:lnTo>
                <a:lnTo>
                  <a:pt x="998" y="375"/>
                </a:lnTo>
                <a:lnTo>
                  <a:pt x="1003" y="371"/>
                </a:lnTo>
                <a:lnTo>
                  <a:pt x="1007" y="371"/>
                </a:lnTo>
                <a:lnTo>
                  <a:pt x="1007" y="371"/>
                </a:lnTo>
                <a:lnTo>
                  <a:pt x="1007" y="371"/>
                </a:lnTo>
                <a:lnTo>
                  <a:pt x="1007" y="371"/>
                </a:lnTo>
                <a:lnTo>
                  <a:pt x="1007" y="371"/>
                </a:lnTo>
                <a:lnTo>
                  <a:pt x="998" y="375"/>
                </a:lnTo>
                <a:lnTo>
                  <a:pt x="998" y="375"/>
                </a:lnTo>
                <a:lnTo>
                  <a:pt x="998" y="380"/>
                </a:lnTo>
                <a:lnTo>
                  <a:pt x="994" y="380"/>
                </a:lnTo>
                <a:lnTo>
                  <a:pt x="994" y="380"/>
                </a:lnTo>
                <a:lnTo>
                  <a:pt x="994" y="380"/>
                </a:lnTo>
                <a:lnTo>
                  <a:pt x="994" y="384"/>
                </a:lnTo>
                <a:lnTo>
                  <a:pt x="994" y="384"/>
                </a:lnTo>
                <a:lnTo>
                  <a:pt x="994" y="384"/>
                </a:lnTo>
                <a:lnTo>
                  <a:pt x="994" y="384"/>
                </a:lnTo>
                <a:lnTo>
                  <a:pt x="998" y="384"/>
                </a:lnTo>
                <a:lnTo>
                  <a:pt x="998" y="384"/>
                </a:lnTo>
                <a:lnTo>
                  <a:pt x="1003" y="384"/>
                </a:lnTo>
                <a:lnTo>
                  <a:pt x="998" y="384"/>
                </a:lnTo>
                <a:lnTo>
                  <a:pt x="998" y="384"/>
                </a:lnTo>
                <a:lnTo>
                  <a:pt x="998" y="384"/>
                </a:lnTo>
                <a:lnTo>
                  <a:pt x="994" y="384"/>
                </a:lnTo>
                <a:lnTo>
                  <a:pt x="994" y="384"/>
                </a:lnTo>
                <a:lnTo>
                  <a:pt x="994" y="384"/>
                </a:lnTo>
                <a:lnTo>
                  <a:pt x="994" y="389"/>
                </a:lnTo>
                <a:lnTo>
                  <a:pt x="994" y="389"/>
                </a:lnTo>
                <a:lnTo>
                  <a:pt x="994" y="389"/>
                </a:lnTo>
                <a:lnTo>
                  <a:pt x="994" y="389"/>
                </a:lnTo>
                <a:lnTo>
                  <a:pt x="994" y="389"/>
                </a:lnTo>
                <a:lnTo>
                  <a:pt x="989" y="389"/>
                </a:lnTo>
                <a:lnTo>
                  <a:pt x="989" y="389"/>
                </a:lnTo>
                <a:lnTo>
                  <a:pt x="989" y="389"/>
                </a:lnTo>
                <a:lnTo>
                  <a:pt x="985" y="393"/>
                </a:lnTo>
                <a:lnTo>
                  <a:pt x="980" y="398"/>
                </a:lnTo>
                <a:lnTo>
                  <a:pt x="985" y="398"/>
                </a:lnTo>
                <a:lnTo>
                  <a:pt x="985" y="398"/>
                </a:lnTo>
                <a:lnTo>
                  <a:pt x="985" y="398"/>
                </a:lnTo>
                <a:lnTo>
                  <a:pt x="985" y="402"/>
                </a:lnTo>
                <a:lnTo>
                  <a:pt x="985" y="402"/>
                </a:lnTo>
                <a:lnTo>
                  <a:pt x="985" y="402"/>
                </a:lnTo>
                <a:lnTo>
                  <a:pt x="985" y="402"/>
                </a:lnTo>
                <a:lnTo>
                  <a:pt x="985" y="402"/>
                </a:lnTo>
                <a:lnTo>
                  <a:pt x="985" y="407"/>
                </a:lnTo>
                <a:lnTo>
                  <a:pt x="980" y="407"/>
                </a:lnTo>
                <a:lnTo>
                  <a:pt x="980" y="407"/>
                </a:lnTo>
                <a:lnTo>
                  <a:pt x="985" y="407"/>
                </a:lnTo>
                <a:lnTo>
                  <a:pt x="985" y="407"/>
                </a:lnTo>
                <a:lnTo>
                  <a:pt x="980" y="411"/>
                </a:lnTo>
                <a:lnTo>
                  <a:pt x="980" y="411"/>
                </a:lnTo>
                <a:lnTo>
                  <a:pt x="980" y="411"/>
                </a:lnTo>
                <a:lnTo>
                  <a:pt x="980" y="411"/>
                </a:lnTo>
                <a:lnTo>
                  <a:pt x="980" y="411"/>
                </a:lnTo>
                <a:lnTo>
                  <a:pt x="980" y="411"/>
                </a:lnTo>
                <a:lnTo>
                  <a:pt x="980" y="416"/>
                </a:lnTo>
                <a:lnTo>
                  <a:pt x="980" y="416"/>
                </a:lnTo>
                <a:lnTo>
                  <a:pt x="980" y="416"/>
                </a:lnTo>
                <a:lnTo>
                  <a:pt x="980" y="416"/>
                </a:lnTo>
                <a:lnTo>
                  <a:pt x="985" y="416"/>
                </a:lnTo>
                <a:lnTo>
                  <a:pt x="980" y="416"/>
                </a:lnTo>
                <a:lnTo>
                  <a:pt x="980" y="416"/>
                </a:lnTo>
                <a:lnTo>
                  <a:pt x="971" y="421"/>
                </a:lnTo>
                <a:lnTo>
                  <a:pt x="971" y="425"/>
                </a:lnTo>
                <a:lnTo>
                  <a:pt x="967" y="425"/>
                </a:lnTo>
                <a:lnTo>
                  <a:pt x="967" y="425"/>
                </a:lnTo>
                <a:lnTo>
                  <a:pt x="967" y="425"/>
                </a:lnTo>
                <a:lnTo>
                  <a:pt x="962" y="430"/>
                </a:lnTo>
                <a:lnTo>
                  <a:pt x="962" y="430"/>
                </a:lnTo>
                <a:lnTo>
                  <a:pt x="962" y="430"/>
                </a:lnTo>
                <a:lnTo>
                  <a:pt x="967" y="430"/>
                </a:lnTo>
                <a:lnTo>
                  <a:pt x="967" y="425"/>
                </a:lnTo>
                <a:lnTo>
                  <a:pt x="971" y="425"/>
                </a:lnTo>
                <a:lnTo>
                  <a:pt x="971" y="425"/>
                </a:lnTo>
                <a:lnTo>
                  <a:pt x="971" y="425"/>
                </a:lnTo>
                <a:lnTo>
                  <a:pt x="971" y="425"/>
                </a:lnTo>
                <a:lnTo>
                  <a:pt x="971" y="425"/>
                </a:lnTo>
                <a:lnTo>
                  <a:pt x="976" y="425"/>
                </a:lnTo>
                <a:lnTo>
                  <a:pt x="976" y="421"/>
                </a:lnTo>
                <a:lnTo>
                  <a:pt x="985" y="421"/>
                </a:lnTo>
                <a:lnTo>
                  <a:pt x="989" y="421"/>
                </a:lnTo>
                <a:lnTo>
                  <a:pt x="985" y="421"/>
                </a:lnTo>
                <a:lnTo>
                  <a:pt x="985" y="421"/>
                </a:lnTo>
                <a:lnTo>
                  <a:pt x="985" y="421"/>
                </a:lnTo>
                <a:lnTo>
                  <a:pt x="980" y="425"/>
                </a:lnTo>
                <a:lnTo>
                  <a:pt x="980" y="425"/>
                </a:lnTo>
                <a:lnTo>
                  <a:pt x="980" y="430"/>
                </a:lnTo>
                <a:lnTo>
                  <a:pt x="976" y="430"/>
                </a:lnTo>
                <a:lnTo>
                  <a:pt x="976" y="434"/>
                </a:lnTo>
                <a:lnTo>
                  <a:pt x="976" y="434"/>
                </a:lnTo>
                <a:lnTo>
                  <a:pt x="976" y="434"/>
                </a:lnTo>
                <a:lnTo>
                  <a:pt x="976" y="434"/>
                </a:lnTo>
                <a:lnTo>
                  <a:pt x="976" y="434"/>
                </a:lnTo>
                <a:lnTo>
                  <a:pt x="971" y="434"/>
                </a:lnTo>
                <a:lnTo>
                  <a:pt x="967" y="439"/>
                </a:lnTo>
                <a:lnTo>
                  <a:pt x="967" y="439"/>
                </a:lnTo>
                <a:lnTo>
                  <a:pt x="967" y="439"/>
                </a:lnTo>
                <a:lnTo>
                  <a:pt x="967" y="443"/>
                </a:lnTo>
                <a:lnTo>
                  <a:pt x="962" y="443"/>
                </a:lnTo>
                <a:lnTo>
                  <a:pt x="967" y="443"/>
                </a:lnTo>
                <a:lnTo>
                  <a:pt x="967" y="443"/>
                </a:lnTo>
                <a:lnTo>
                  <a:pt x="967" y="448"/>
                </a:lnTo>
                <a:lnTo>
                  <a:pt x="967" y="443"/>
                </a:lnTo>
                <a:lnTo>
                  <a:pt x="971" y="443"/>
                </a:lnTo>
                <a:lnTo>
                  <a:pt x="976" y="443"/>
                </a:lnTo>
                <a:lnTo>
                  <a:pt x="976" y="439"/>
                </a:lnTo>
                <a:lnTo>
                  <a:pt x="976" y="439"/>
                </a:lnTo>
                <a:lnTo>
                  <a:pt x="980" y="434"/>
                </a:lnTo>
                <a:lnTo>
                  <a:pt x="985" y="434"/>
                </a:lnTo>
                <a:lnTo>
                  <a:pt x="985" y="434"/>
                </a:lnTo>
                <a:lnTo>
                  <a:pt x="985" y="434"/>
                </a:lnTo>
                <a:lnTo>
                  <a:pt x="989" y="430"/>
                </a:lnTo>
                <a:lnTo>
                  <a:pt x="989" y="430"/>
                </a:lnTo>
                <a:lnTo>
                  <a:pt x="989" y="430"/>
                </a:lnTo>
                <a:lnTo>
                  <a:pt x="994" y="425"/>
                </a:lnTo>
                <a:lnTo>
                  <a:pt x="994" y="425"/>
                </a:lnTo>
                <a:lnTo>
                  <a:pt x="994" y="425"/>
                </a:lnTo>
                <a:lnTo>
                  <a:pt x="994" y="425"/>
                </a:lnTo>
                <a:lnTo>
                  <a:pt x="994" y="425"/>
                </a:lnTo>
                <a:lnTo>
                  <a:pt x="989" y="430"/>
                </a:lnTo>
                <a:lnTo>
                  <a:pt x="989" y="430"/>
                </a:lnTo>
                <a:lnTo>
                  <a:pt x="989" y="430"/>
                </a:lnTo>
                <a:lnTo>
                  <a:pt x="989" y="430"/>
                </a:lnTo>
                <a:lnTo>
                  <a:pt x="985" y="434"/>
                </a:lnTo>
                <a:lnTo>
                  <a:pt x="985" y="434"/>
                </a:lnTo>
                <a:lnTo>
                  <a:pt x="980" y="439"/>
                </a:lnTo>
                <a:lnTo>
                  <a:pt x="980" y="439"/>
                </a:lnTo>
                <a:lnTo>
                  <a:pt x="976" y="439"/>
                </a:lnTo>
                <a:lnTo>
                  <a:pt x="976" y="439"/>
                </a:lnTo>
                <a:lnTo>
                  <a:pt x="980" y="439"/>
                </a:lnTo>
                <a:lnTo>
                  <a:pt x="985" y="439"/>
                </a:lnTo>
                <a:lnTo>
                  <a:pt x="985" y="434"/>
                </a:lnTo>
                <a:lnTo>
                  <a:pt x="989" y="434"/>
                </a:lnTo>
                <a:lnTo>
                  <a:pt x="989" y="434"/>
                </a:lnTo>
                <a:lnTo>
                  <a:pt x="989" y="434"/>
                </a:lnTo>
                <a:lnTo>
                  <a:pt x="989" y="434"/>
                </a:lnTo>
                <a:lnTo>
                  <a:pt x="989" y="434"/>
                </a:lnTo>
                <a:lnTo>
                  <a:pt x="989" y="434"/>
                </a:lnTo>
                <a:lnTo>
                  <a:pt x="989" y="434"/>
                </a:lnTo>
                <a:lnTo>
                  <a:pt x="989" y="434"/>
                </a:lnTo>
                <a:lnTo>
                  <a:pt x="994" y="434"/>
                </a:lnTo>
                <a:lnTo>
                  <a:pt x="985" y="439"/>
                </a:lnTo>
                <a:lnTo>
                  <a:pt x="980" y="439"/>
                </a:lnTo>
                <a:lnTo>
                  <a:pt x="980" y="439"/>
                </a:lnTo>
                <a:lnTo>
                  <a:pt x="971" y="443"/>
                </a:lnTo>
                <a:lnTo>
                  <a:pt x="971" y="443"/>
                </a:lnTo>
                <a:lnTo>
                  <a:pt x="967" y="448"/>
                </a:lnTo>
                <a:lnTo>
                  <a:pt x="967" y="448"/>
                </a:lnTo>
                <a:lnTo>
                  <a:pt x="967" y="448"/>
                </a:lnTo>
                <a:lnTo>
                  <a:pt x="967" y="448"/>
                </a:lnTo>
                <a:lnTo>
                  <a:pt x="962" y="448"/>
                </a:lnTo>
                <a:lnTo>
                  <a:pt x="962" y="452"/>
                </a:lnTo>
                <a:lnTo>
                  <a:pt x="958" y="452"/>
                </a:lnTo>
                <a:lnTo>
                  <a:pt x="958" y="452"/>
                </a:lnTo>
                <a:lnTo>
                  <a:pt x="958" y="457"/>
                </a:lnTo>
                <a:lnTo>
                  <a:pt x="958" y="457"/>
                </a:lnTo>
                <a:lnTo>
                  <a:pt x="962" y="457"/>
                </a:lnTo>
                <a:lnTo>
                  <a:pt x="962" y="457"/>
                </a:lnTo>
                <a:lnTo>
                  <a:pt x="967" y="457"/>
                </a:lnTo>
                <a:lnTo>
                  <a:pt x="962" y="457"/>
                </a:lnTo>
                <a:lnTo>
                  <a:pt x="958" y="457"/>
                </a:lnTo>
                <a:lnTo>
                  <a:pt x="958" y="457"/>
                </a:lnTo>
                <a:lnTo>
                  <a:pt x="953" y="461"/>
                </a:lnTo>
                <a:lnTo>
                  <a:pt x="949" y="461"/>
                </a:lnTo>
                <a:lnTo>
                  <a:pt x="949" y="466"/>
                </a:lnTo>
                <a:lnTo>
                  <a:pt x="944" y="466"/>
                </a:lnTo>
                <a:lnTo>
                  <a:pt x="949" y="470"/>
                </a:lnTo>
                <a:lnTo>
                  <a:pt x="949" y="470"/>
                </a:lnTo>
                <a:lnTo>
                  <a:pt x="949" y="470"/>
                </a:lnTo>
                <a:lnTo>
                  <a:pt x="949" y="475"/>
                </a:lnTo>
                <a:lnTo>
                  <a:pt x="949" y="475"/>
                </a:lnTo>
                <a:lnTo>
                  <a:pt x="949" y="475"/>
                </a:lnTo>
                <a:lnTo>
                  <a:pt x="953" y="475"/>
                </a:lnTo>
                <a:lnTo>
                  <a:pt x="953" y="475"/>
                </a:lnTo>
                <a:lnTo>
                  <a:pt x="953" y="470"/>
                </a:lnTo>
                <a:lnTo>
                  <a:pt x="958" y="470"/>
                </a:lnTo>
                <a:lnTo>
                  <a:pt x="958" y="470"/>
                </a:lnTo>
                <a:lnTo>
                  <a:pt x="962" y="466"/>
                </a:lnTo>
                <a:lnTo>
                  <a:pt x="962" y="466"/>
                </a:lnTo>
                <a:lnTo>
                  <a:pt x="967" y="466"/>
                </a:lnTo>
                <a:lnTo>
                  <a:pt x="967" y="466"/>
                </a:lnTo>
                <a:lnTo>
                  <a:pt x="967" y="466"/>
                </a:lnTo>
                <a:lnTo>
                  <a:pt x="967" y="466"/>
                </a:lnTo>
                <a:lnTo>
                  <a:pt x="971" y="466"/>
                </a:lnTo>
                <a:lnTo>
                  <a:pt x="971" y="466"/>
                </a:lnTo>
                <a:lnTo>
                  <a:pt x="971" y="466"/>
                </a:lnTo>
                <a:lnTo>
                  <a:pt x="971" y="466"/>
                </a:lnTo>
                <a:lnTo>
                  <a:pt x="971" y="466"/>
                </a:lnTo>
                <a:lnTo>
                  <a:pt x="967" y="466"/>
                </a:lnTo>
                <a:lnTo>
                  <a:pt x="967" y="466"/>
                </a:lnTo>
                <a:lnTo>
                  <a:pt x="967" y="466"/>
                </a:lnTo>
                <a:lnTo>
                  <a:pt x="967" y="466"/>
                </a:lnTo>
                <a:lnTo>
                  <a:pt x="967" y="470"/>
                </a:lnTo>
                <a:lnTo>
                  <a:pt x="962" y="470"/>
                </a:lnTo>
                <a:lnTo>
                  <a:pt x="962" y="470"/>
                </a:lnTo>
                <a:lnTo>
                  <a:pt x="962" y="475"/>
                </a:lnTo>
                <a:lnTo>
                  <a:pt x="967" y="475"/>
                </a:lnTo>
                <a:lnTo>
                  <a:pt x="967" y="475"/>
                </a:lnTo>
                <a:lnTo>
                  <a:pt x="967" y="475"/>
                </a:lnTo>
                <a:lnTo>
                  <a:pt x="967" y="475"/>
                </a:lnTo>
                <a:lnTo>
                  <a:pt x="967" y="475"/>
                </a:lnTo>
                <a:lnTo>
                  <a:pt x="967" y="479"/>
                </a:lnTo>
                <a:lnTo>
                  <a:pt x="967" y="475"/>
                </a:lnTo>
                <a:lnTo>
                  <a:pt x="967" y="475"/>
                </a:lnTo>
                <a:lnTo>
                  <a:pt x="967" y="475"/>
                </a:lnTo>
                <a:lnTo>
                  <a:pt x="967" y="475"/>
                </a:lnTo>
                <a:lnTo>
                  <a:pt x="962" y="475"/>
                </a:lnTo>
                <a:lnTo>
                  <a:pt x="962" y="475"/>
                </a:lnTo>
                <a:lnTo>
                  <a:pt x="962" y="470"/>
                </a:lnTo>
                <a:lnTo>
                  <a:pt x="962" y="470"/>
                </a:lnTo>
                <a:lnTo>
                  <a:pt x="962" y="470"/>
                </a:lnTo>
                <a:lnTo>
                  <a:pt x="967" y="466"/>
                </a:lnTo>
                <a:lnTo>
                  <a:pt x="962" y="466"/>
                </a:lnTo>
                <a:lnTo>
                  <a:pt x="962" y="466"/>
                </a:lnTo>
                <a:lnTo>
                  <a:pt x="962" y="470"/>
                </a:lnTo>
                <a:lnTo>
                  <a:pt x="958" y="470"/>
                </a:lnTo>
                <a:lnTo>
                  <a:pt x="958" y="470"/>
                </a:lnTo>
                <a:lnTo>
                  <a:pt x="953" y="475"/>
                </a:lnTo>
                <a:lnTo>
                  <a:pt x="958" y="475"/>
                </a:lnTo>
                <a:lnTo>
                  <a:pt x="958" y="475"/>
                </a:lnTo>
                <a:lnTo>
                  <a:pt x="958" y="479"/>
                </a:lnTo>
                <a:lnTo>
                  <a:pt x="953" y="484"/>
                </a:lnTo>
                <a:lnTo>
                  <a:pt x="953" y="484"/>
                </a:lnTo>
                <a:lnTo>
                  <a:pt x="958" y="484"/>
                </a:lnTo>
                <a:lnTo>
                  <a:pt x="958" y="484"/>
                </a:lnTo>
                <a:lnTo>
                  <a:pt x="958" y="484"/>
                </a:lnTo>
                <a:lnTo>
                  <a:pt x="958" y="484"/>
                </a:lnTo>
                <a:lnTo>
                  <a:pt x="953" y="488"/>
                </a:lnTo>
                <a:lnTo>
                  <a:pt x="949" y="493"/>
                </a:lnTo>
                <a:lnTo>
                  <a:pt x="944" y="493"/>
                </a:lnTo>
                <a:lnTo>
                  <a:pt x="944" y="493"/>
                </a:lnTo>
                <a:lnTo>
                  <a:pt x="949" y="493"/>
                </a:lnTo>
                <a:lnTo>
                  <a:pt x="953" y="493"/>
                </a:lnTo>
                <a:lnTo>
                  <a:pt x="953" y="493"/>
                </a:lnTo>
                <a:lnTo>
                  <a:pt x="953" y="493"/>
                </a:lnTo>
                <a:lnTo>
                  <a:pt x="953" y="493"/>
                </a:lnTo>
                <a:lnTo>
                  <a:pt x="949" y="493"/>
                </a:lnTo>
                <a:lnTo>
                  <a:pt x="949" y="493"/>
                </a:lnTo>
                <a:lnTo>
                  <a:pt x="949" y="493"/>
                </a:lnTo>
                <a:lnTo>
                  <a:pt x="949" y="497"/>
                </a:lnTo>
                <a:lnTo>
                  <a:pt x="940" y="497"/>
                </a:lnTo>
                <a:lnTo>
                  <a:pt x="940" y="502"/>
                </a:lnTo>
                <a:lnTo>
                  <a:pt x="935" y="506"/>
                </a:lnTo>
                <a:lnTo>
                  <a:pt x="940" y="502"/>
                </a:lnTo>
                <a:lnTo>
                  <a:pt x="944" y="497"/>
                </a:lnTo>
                <a:lnTo>
                  <a:pt x="949" y="497"/>
                </a:lnTo>
                <a:lnTo>
                  <a:pt x="949" y="497"/>
                </a:lnTo>
                <a:lnTo>
                  <a:pt x="953" y="497"/>
                </a:lnTo>
                <a:lnTo>
                  <a:pt x="953" y="497"/>
                </a:lnTo>
                <a:lnTo>
                  <a:pt x="953" y="497"/>
                </a:lnTo>
                <a:lnTo>
                  <a:pt x="967" y="493"/>
                </a:lnTo>
                <a:lnTo>
                  <a:pt x="967" y="488"/>
                </a:lnTo>
                <a:lnTo>
                  <a:pt x="967" y="488"/>
                </a:lnTo>
                <a:lnTo>
                  <a:pt x="967" y="488"/>
                </a:lnTo>
                <a:lnTo>
                  <a:pt x="967" y="488"/>
                </a:lnTo>
                <a:lnTo>
                  <a:pt x="971" y="488"/>
                </a:lnTo>
                <a:lnTo>
                  <a:pt x="971" y="488"/>
                </a:lnTo>
                <a:lnTo>
                  <a:pt x="971" y="488"/>
                </a:lnTo>
                <a:lnTo>
                  <a:pt x="971" y="488"/>
                </a:lnTo>
                <a:lnTo>
                  <a:pt x="967" y="488"/>
                </a:lnTo>
                <a:lnTo>
                  <a:pt x="967" y="488"/>
                </a:lnTo>
                <a:lnTo>
                  <a:pt x="962" y="493"/>
                </a:lnTo>
                <a:lnTo>
                  <a:pt x="962" y="493"/>
                </a:lnTo>
                <a:lnTo>
                  <a:pt x="962" y="493"/>
                </a:lnTo>
                <a:lnTo>
                  <a:pt x="962" y="493"/>
                </a:lnTo>
                <a:lnTo>
                  <a:pt x="962" y="497"/>
                </a:lnTo>
                <a:lnTo>
                  <a:pt x="962" y="497"/>
                </a:lnTo>
                <a:lnTo>
                  <a:pt x="962" y="497"/>
                </a:lnTo>
                <a:lnTo>
                  <a:pt x="962" y="497"/>
                </a:lnTo>
                <a:lnTo>
                  <a:pt x="958" y="502"/>
                </a:lnTo>
                <a:lnTo>
                  <a:pt x="958" y="502"/>
                </a:lnTo>
                <a:lnTo>
                  <a:pt x="958" y="502"/>
                </a:lnTo>
                <a:lnTo>
                  <a:pt x="958" y="502"/>
                </a:lnTo>
                <a:lnTo>
                  <a:pt x="958" y="497"/>
                </a:lnTo>
                <a:lnTo>
                  <a:pt x="958" y="497"/>
                </a:lnTo>
                <a:lnTo>
                  <a:pt x="958" y="497"/>
                </a:lnTo>
                <a:lnTo>
                  <a:pt x="958" y="497"/>
                </a:lnTo>
                <a:lnTo>
                  <a:pt x="958" y="493"/>
                </a:lnTo>
                <a:lnTo>
                  <a:pt x="958" y="497"/>
                </a:lnTo>
                <a:lnTo>
                  <a:pt x="953" y="497"/>
                </a:lnTo>
                <a:lnTo>
                  <a:pt x="949" y="497"/>
                </a:lnTo>
                <a:lnTo>
                  <a:pt x="949" y="497"/>
                </a:lnTo>
                <a:lnTo>
                  <a:pt x="944" y="502"/>
                </a:lnTo>
                <a:lnTo>
                  <a:pt x="944" y="502"/>
                </a:lnTo>
                <a:lnTo>
                  <a:pt x="944" y="502"/>
                </a:lnTo>
                <a:lnTo>
                  <a:pt x="940" y="502"/>
                </a:lnTo>
                <a:lnTo>
                  <a:pt x="940" y="506"/>
                </a:lnTo>
                <a:lnTo>
                  <a:pt x="940" y="506"/>
                </a:lnTo>
                <a:lnTo>
                  <a:pt x="940" y="506"/>
                </a:lnTo>
                <a:lnTo>
                  <a:pt x="935" y="511"/>
                </a:lnTo>
                <a:lnTo>
                  <a:pt x="935" y="511"/>
                </a:lnTo>
                <a:lnTo>
                  <a:pt x="935" y="511"/>
                </a:lnTo>
                <a:lnTo>
                  <a:pt x="935" y="511"/>
                </a:lnTo>
                <a:lnTo>
                  <a:pt x="935" y="511"/>
                </a:lnTo>
                <a:lnTo>
                  <a:pt x="935" y="511"/>
                </a:lnTo>
                <a:lnTo>
                  <a:pt x="940" y="511"/>
                </a:lnTo>
                <a:lnTo>
                  <a:pt x="940" y="511"/>
                </a:lnTo>
                <a:lnTo>
                  <a:pt x="944" y="506"/>
                </a:lnTo>
                <a:lnTo>
                  <a:pt x="944" y="506"/>
                </a:lnTo>
                <a:lnTo>
                  <a:pt x="949" y="506"/>
                </a:lnTo>
                <a:lnTo>
                  <a:pt x="953" y="511"/>
                </a:lnTo>
                <a:lnTo>
                  <a:pt x="953" y="511"/>
                </a:lnTo>
                <a:lnTo>
                  <a:pt x="949" y="511"/>
                </a:lnTo>
                <a:lnTo>
                  <a:pt x="944" y="511"/>
                </a:lnTo>
                <a:lnTo>
                  <a:pt x="944" y="511"/>
                </a:lnTo>
                <a:lnTo>
                  <a:pt x="940" y="511"/>
                </a:lnTo>
                <a:lnTo>
                  <a:pt x="935" y="511"/>
                </a:lnTo>
                <a:lnTo>
                  <a:pt x="935" y="515"/>
                </a:lnTo>
                <a:lnTo>
                  <a:pt x="931" y="515"/>
                </a:lnTo>
                <a:lnTo>
                  <a:pt x="931" y="520"/>
                </a:lnTo>
                <a:lnTo>
                  <a:pt x="931" y="520"/>
                </a:lnTo>
                <a:lnTo>
                  <a:pt x="931" y="520"/>
                </a:lnTo>
                <a:lnTo>
                  <a:pt x="931" y="520"/>
                </a:lnTo>
                <a:lnTo>
                  <a:pt x="931" y="525"/>
                </a:lnTo>
                <a:lnTo>
                  <a:pt x="931" y="525"/>
                </a:lnTo>
                <a:lnTo>
                  <a:pt x="935" y="525"/>
                </a:lnTo>
                <a:lnTo>
                  <a:pt x="935" y="525"/>
                </a:lnTo>
                <a:lnTo>
                  <a:pt x="940" y="525"/>
                </a:lnTo>
                <a:lnTo>
                  <a:pt x="940" y="525"/>
                </a:lnTo>
                <a:lnTo>
                  <a:pt x="944" y="520"/>
                </a:lnTo>
                <a:lnTo>
                  <a:pt x="940" y="525"/>
                </a:lnTo>
                <a:lnTo>
                  <a:pt x="940" y="525"/>
                </a:lnTo>
                <a:lnTo>
                  <a:pt x="940" y="525"/>
                </a:lnTo>
                <a:lnTo>
                  <a:pt x="940" y="525"/>
                </a:lnTo>
                <a:lnTo>
                  <a:pt x="940" y="525"/>
                </a:lnTo>
                <a:lnTo>
                  <a:pt x="940" y="525"/>
                </a:lnTo>
                <a:lnTo>
                  <a:pt x="940" y="529"/>
                </a:lnTo>
                <a:lnTo>
                  <a:pt x="935" y="529"/>
                </a:lnTo>
                <a:lnTo>
                  <a:pt x="935" y="529"/>
                </a:lnTo>
                <a:lnTo>
                  <a:pt x="935" y="529"/>
                </a:lnTo>
                <a:lnTo>
                  <a:pt x="940" y="529"/>
                </a:lnTo>
                <a:lnTo>
                  <a:pt x="944" y="529"/>
                </a:lnTo>
                <a:lnTo>
                  <a:pt x="944" y="529"/>
                </a:lnTo>
                <a:lnTo>
                  <a:pt x="944" y="529"/>
                </a:lnTo>
                <a:lnTo>
                  <a:pt x="940" y="529"/>
                </a:lnTo>
                <a:lnTo>
                  <a:pt x="940" y="529"/>
                </a:lnTo>
                <a:lnTo>
                  <a:pt x="935" y="529"/>
                </a:lnTo>
                <a:lnTo>
                  <a:pt x="935" y="529"/>
                </a:lnTo>
                <a:lnTo>
                  <a:pt x="935" y="529"/>
                </a:lnTo>
                <a:lnTo>
                  <a:pt x="935" y="534"/>
                </a:lnTo>
                <a:lnTo>
                  <a:pt x="935" y="534"/>
                </a:lnTo>
                <a:lnTo>
                  <a:pt x="940" y="534"/>
                </a:lnTo>
                <a:lnTo>
                  <a:pt x="940" y="534"/>
                </a:lnTo>
                <a:lnTo>
                  <a:pt x="940" y="534"/>
                </a:lnTo>
                <a:lnTo>
                  <a:pt x="940" y="534"/>
                </a:lnTo>
                <a:lnTo>
                  <a:pt x="944" y="534"/>
                </a:lnTo>
                <a:lnTo>
                  <a:pt x="944" y="534"/>
                </a:lnTo>
                <a:lnTo>
                  <a:pt x="944" y="534"/>
                </a:lnTo>
                <a:lnTo>
                  <a:pt x="944" y="534"/>
                </a:lnTo>
                <a:lnTo>
                  <a:pt x="944" y="534"/>
                </a:lnTo>
                <a:lnTo>
                  <a:pt x="944" y="534"/>
                </a:lnTo>
                <a:lnTo>
                  <a:pt x="949" y="529"/>
                </a:lnTo>
                <a:lnTo>
                  <a:pt x="949" y="529"/>
                </a:lnTo>
                <a:lnTo>
                  <a:pt x="944" y="534"/>
                </a:lnTo>
                <a:lnTo>
                  <a:pt x="944" y="534"/>
                </a:lnTo>
                <a:lnTo>
                  <a:pt x="944" y="534"/>
                </a:lnTo>
                <a:lnTo>
                  <a:pt x="949" y="534"/>
                </a:lnTo>
                <a:lnTo>
                  <a:pt x="953" y="534"/>
                </a:lnTo>
                <a:lnTo>
                  <a:pt x="953" y="534"/>
                </a:lnTo>
                <a:lnTo>
                  <a:pt x="958" y="529"/>
                </a:lnTo>
                <a:lnTo>
                  <a:pt x="958" y="529"/>
                </a:lnTo>
                <a:lnTo>
                  <a:pt x="958" y="529"/>
                </a:lnTo>
                <a:lnTo>
                  <a:pt x="958" y="529"/>
                </a:lnTo>
                <a:lnTo>
                  <a:pt x="962" y="529"/>
                </a:lnTo>
                <a:lnTo>
                  <a:pt x="958" y="529"/>
                </a:lnTo>
                <a:lnTo>
                  <a:pt x="958" y="529"/>
                </a:lnTo>
                <a:lnTo>
                  <a:pt x="958" y="534"/>
                </a:lnTo>
                <a:lnTo>
                  <a:pt x="958" y="534"/>
                </a:lnTo>
                <a:lnTo>
                  <a:pt x="953" y="534"/>
                </a:lnTo>
                <a:lnTo>
                  <a:pt x="949" y="534"/>
                </a:lnTo>
                <a:lnTo>
                  <a:pt x="949" y="538"/>
                </a:lnTo>
                <a:lnTo>
                  <a:pt x="949" y="538"/>
                </a:lnTo>
                <a:lnTo>
                  <a:pt x="949" y="538"/>
                </a:lnTo>
                <a:lnTo>
                  <a:pt x="949" y="538"/>
                </a:lnTo>
                <a:lnTo>
                  <a:pt x="949" y="543"/>
                </a:lnTo>
                <a:lnTo>
                  <a:pt x="944" y="543"/>
                </a:lnTo>
                <a:lnTo>
                  <a:pt x="944" y="547"/>
                </a:lnTo>
                <a:lnTo>
                  <a:pt x="949" y="547"/>
                </a:lnTo>
                <a:lnTo>
                  <a:pt x="949" y="547"/>
                </a:lnTo>
                <a:lnTo>
                  <a:pt x="949" y="547"/>
                </a:lnTo>
                <a:lnTo>
                  <a:pt x="949" y="547"/>
                </a:lnTo>
                <a:lnTo>
                  <a:pt x="953" y="547"/>
                </a:lnTo>
                <a:lnTo>
                  <a:pt x="953" y="547"/>
                </a:lnTo>
                <a:lnTo>
                  <a:pt x="953" y="547"/>
                </a:lnTo>
                <a:lnTo>
                  <a:pt x="958" y="547"/>
                </a:lnTo>
                <a:lnTo>
                  <a:pt x="958" y="547"/>
                </a:lnTo>
                <a:lnTo>
                  <a:pt x="958" y="543"/>
                </a:lnTo>
                <a:lnTo>
                  <a:pt x="958" y="543"/>
                </a:lnTo>
                <a:lnTo>
                  <a:pt x="962" y="543"/>
                </a:lnTo>
                <a:lnTo>
                  <a:pt x="962" y="543"/>
                </a:lnTo>
                <a:lnTo>
                  <a:pt x="962" y="543"/>
                </a:lnTo>
                <a:lnTo>
                  <a:pt x="962" y="543"/>
                </a:lnTo>
                <a:lnTo>
                  <a:pt x="962" y="543"/>
                </a:lnTo>
                <a:lnTo>
                  <a:pt x="962" y="543"/>
                </a:lnTo>
                <a:lnTo>
                  <a:pt x="958" y="543"/>
                </a:lnTo>
                <a:lnTo>
                  <a:pt x="958" y="547"/>
                </a:lnTo>
                <a:lnTo>
                  <a:pt x="958" y="547"/>
                </a:lnTo>
                <a:lnTo>
                  <a:pt x="953" y="552"/>
                </a:lnTo>
                <a:lnTo>
                  <a:pt x="953" y="552"/>
                </a:lnTo>
                <a:lnTo>
                  <a:pt x="953" y="552"/>
                </a:lnTo>
                <a:lnTo>
                  <a:pt x="953" y="552"/>
                </a:lnTo>
                <a:lnTo>
                  <a:pt x="953" y="552"/>
                </a:lnTo>
                <a:lnTo>
                  <a:pt x="958" y="552"/>
                </a:lnTo>
                <a:lnTo>
                  <a:pt x="953" y="552"/>
                </a:lnTo>
                <a:lnTo>
                  <a:pt x="953" y="552"/>
                </a:lnTo>
                <a:lnTo>
                  <a:pt x="953" y="552"/>
                </a:lnTo>
                <a:lnTo>
                  <a:pt x="953" y="552"/>
                </a:lnTo>
                <a:lnTo>
                  <a:pt x="953" y="552"/>
                </a:lnTo>
                <a:lnTo>
                  <a:pt x="953" y="552"/>
                </a:lnTo>
                <a:lnTo>
                  <a:pt x="953" y="552"/>
                </a:lnTo>
                <a:lnTo>
                  <a:pt x="949" y="552"/>
                </a:lnTo>
                <a:lnTo>
                  <a:pt x="949" y="552"/>
                </a:lnTo>
                <a:lnTo>
                  <a:pt x="949" y="552"/>
                </a:lnTo>
                <a:lnTo>
                  <a:pt x="949" y="556"/>
                </a:lnTo>
                <a:lnTo>
                  <a:pt x="949" y="556"/>
                </a:lnTo>
                <a:lnTo>
                  <a:pt x="949" y="556"/>
                </a:lnTo>
                <a:lnTo>
                  <a:pt x="953" y="556"/>
                </a:lnTo>
                <a:lnTo>
                  <a:pt x="953" y="556"/>
                </a:lnTo>
                <a:lnTo>
                  <a:pt x="953" y="556"/>
                </a:lnTo>
                <a:lnTo>
                  <a:pt x="953" y="556"/>
                </a:lnTo>
                <a:lnTo>
                  <a:pt x="953" y="556"/>
                </a:lnTo>
                <a:lnTo>
                  <a:pt x="958" y="556"/>
                </a:lnTo>
                <a:lnTo>
                  <a:pt x="958" y="556"/>
                </a:lnTo>
                <a:lnTo>
                  <a:pt x="958" y="556"/>
                </a:lnTo>
                <a:lnTo>
                  <a:pt x="962" y="552"/>
                </a:lnTo>
                <a:lnTo>
                  <a:pt x="962" y="552"/>
                </a:lnTo>
                <a:lnTo>
                  <a:pt x="962" y="552"/>
                </a:lnTo>
                <a:lnTo>
                  <a:pt x="958" y="556"/>
                </a:lnTo>
                <a:lnTo>
                  <a:pt x="958" y="556"/>
                </a:lnTo>
                <a:lnTo>
                  <a:pt x="953" y="556"/>
                </a:lnTo>
                <a:lnTo>
                  <a:pt x="953" y="556"/>
                </a:lnTo>
                <a:lnTo>
                  <a:pt x="953" y="561"/>
                </a:lnTo>
                <a:lnTo>
                  <a:pt x="953" y="561"/>
                </a:lnTo>
                <a:lnTo>
                  <a:pt x="958" y="561"/>
                </a:lnTo>
                <a:lnTo>
                  <a:pt x="958" y="561"/>
                </a:lnTo>
                <a:lnTo>
                  <a:pt x="958" y="561"/>
                </a:lnTo>
                <a:lnTo>
                  <a:pt x="962" y="561"/>
                </a:lnTo>
                <a:lnTo>
                  <a:pt x="958" y="561"/>
                </a:lnTo>
                <a:lnTo>
                  <a:pt x="958" y="561"/>
                </a:lnTo>
                <a:lnTo>
                  <a:pt x="958" y="561"/>
                </a:lnTo>
                <a:lnTo>
                  <a:pt x="953" y="561"/>
                </a:lnTo>
                <a:lnTo>
                  <a:pt x="953" y="561"/>
                </a:lnTo>
                <a:lnTo>
                  <a:pt x="953" y="561"/>
                </a:lnTo>
                <a:lnTo>
                  <a:pt x="953" y="561"/>
                </a:lnTo>
                <a:lnTo>
                  <a:pt x="953" y="565"/>
                </a:lnTo>
                <a:lnTo>
                  <a:pt x="953" y="565"/>
                </a:lnTo>
                <a:lnTo>
                  <a:pt x="953" y="565"/>
                </a:lnTo>
                <a:lnTo>
                  <a:pt x="953" y="565"/>
                </a:lnTo>
                <a:lnTo>
                  <a:pt x="953" y="565"/>
                </a:lnTo>
                <a:lnTo>
                  <a:pt x="953" y="565"/>
                </a:lnTo>
                <a:lnTo>
                  <a:pt x="949" y="565"/>
                </a:lnTo>
                <a:lnTo>
                  <a:pt x="949" y="565"/>
                </a:lnTo>
                <a:lnTo>
                  <a:pt x="949" y="565"/>
                </a:lnTo>
                <a:lnTo>
                  <a:pt x="953" y="565"/>
                </a:lnTo>
                <a:lnTo>
                  <a:pt x="953" y="565"/>
                </a:lnTo>
                <a:lnTo>
                  <a:pt x="953" y="565"/>
                </a:lnTo>
                <a:lnTo>
                  <a:pt x="953" y="565"/>
                </a:lnTo>
                <a:lnTo>
                  <a:pt x="953" y="565"/>
                </a:lnTo>
                <a:lnTo>
                  <a:pt x="953" y="565"/>
                </a:lnTo>
                <a:lnTo>
                  <a:pt x="953" y="565"/>
                </a:lnTo>
                <a:lnTo>
                  <a:pt x="953" y="570"/>
                </a:lnTo>
                <a:lnTo>
                  <a:pt x="953" y="570"/>
                </a:lnTo>
                <a:lnTo>
                  <a:pt x="953" y="570"/>
                </a:lnTo>
                <a:lnTo>
                  <a:pt x="953" y="570"/>
                </a:lnTo>
                <a:lnTo>
                  <a:pt x="953" y="570"/>
                </a:lnTo>
                <a:lnTo>
                  <a:pt x="953" y="570"/>
                </a:lnTo>
                <a:lnTo>
                  <a:pt x="953" y="570"/>
                </a:lnTo>
                <a:lnTo>
                  <a:pt x="953" y="574"/>
                </a:lnTo>
                <a:lnTo>
                  <a:pt x="949" y="574"/>
                </a:lnTo>
                <a:lnTo>
                  <a:pt x="949" y="574"/>
                </a:lnTo>
                <a:lnTo>
                  <a:pt x="949" y="574"/>
                </a:lnTo>
                <a:lnTo>
                  <a:pt x="949" y="579"/>
                </a:lnTo>
                <a:lnTo>
                  <a:pt x="949" y="574"/>
                </a:lnTo>
                <a:lnTo>
                  <a:pt x="949" y="574"/>
                </a:lnTo>
                <a:lnTo>
                  <a:pt x="949" y="579"/>
                </a:lnTo>
                <a:lnTo>
                  <a:pt x="949" y="579"/>
                </a:lnTo>
                <a:lnTo>
                  <a:pt x="949" y="579"/>
                </a:lnTo>
                <a:lnTo>
                  <a:pt x="949" y="579"/>
                </a:lnTo>
                <a:lnTo>
                  <a:pt x="949" y="579"/>
                </a:lnTo>
                <a:lnTo>
                  <a:pt x="949" y="579"/>
                </a:lnTo>
                <a:lnTo>
                  <a:pt x="949" y="579"/>
                </a:lnTo>
                <a:lnTo>
                  <a:pt x="949" y="579"/>
                </a:lnTo>
                <a:lnTo>
                  <a:pt x="944" y="583"/>
                </a:lnTo>
                <a:lnTo>
                  <a:pt x="944" y="583"/>
                </a:lnTo>
                <a:lnTo>
                  <a:pt x="944" y="583"/>
                </a:lnTo>
                <a:lnTo>
                  <a:pt x="944" y="583"/>
                </a:lnTo>
                <a:lnTo>
                  <a:pt x="944" y="583"/>
                </a:lnTo>
                <a:lnTo>
                  <a:pt x="944" y="583"/>
                </a:lnTo>
                <a:lnTo>
                  <a:pt x="944" y="583"/>
                </a:lnTo>
                <a:lnTo>
                  <a:pt x="944" y="583"/>
                </a:lnTo>
                <a:lnTo>
                  <a:pt x="944" y="583"/>
                </a:lnTo>
                <a:lnTo>
                  <a:pt x="944" y="583"/>
                </a:lnTo>
                <a:lnTo>
                  <a:pt x="944" y="583"/>
                </a:lnTo>
                <a:lnTo>
                  <a:pt x="944" y="583"/>
                </a:lnTo>
                <a:lnTo>
                  <a:pt x="944" y="588"/>
                </a:lnTo>
                <a:lnTo>
                  <a:pt x="944" y="588"/>
                </a:lnTo>
                <a:lnTo>
                  <a:pt x="944" y="588"/>
                </a:lnTo>
                <a:lnTo>
                  <a:pt x="944" y="588"/>
                </a:lnTo>
                <a:lnTo>
                  <a:pt x="940" y="588"/>
                </a:lnTo>
                <a:lnTo>
                  <a:pt x="940" y="592"/>
                </a:lnTo>
                <a:lnTo>
                  <a:pt x="940" y="592"/>
                </a:lnTo>
                <a:lnTo>
                  <a:pt x="940" y="592"/>
                </a:lnTo>
                <a:lnTo>
                  <a:pt x="935" y="592"/>
                </a:lnTo>
                <a:lnTo>
                  <a:pt x="935" y="592"/>
                </a:lnTo>
                <a:lnTo>
                  <a:pt x="935" y="592"/>
                </a:lnTo>
                <a:lnTo>
                  <a:pt x="935" y="592"/>
                </a:lnTo>
                <a:lnTo>
                  <a:pt x="935" y="597"/>
                </a:lnTo>
                <a:lnTo>
                  <a:pt x="935" y="597"/>
                </a:lnTo>
                <a:lnTo>
                  <a:pt x="931" y="597"/>
                </a:lnTo>
                <a:lnTo>
                  <a:pt x="931" y="601"/>
                </a:lnTo>
                <a:lnTo>
                  <a:pt x="931" y="601"/>
                </a:lnTo>
                <a:lnTo>
                  <a:pt x="931" y="601"/>
                </a:lnTo>
                <a:lnTo>
                  <a:pt x="931" y="601"/>
                </a:lnTo>
                <a:lnTo>
                  <a:pt x="926" y="601"/>
                </a:lnTo>
                <a:lnTo>
                  <a:pt x="926" y="601"/>
                </a:lnTo>
                <a:lnTo>
                  <a:pt x="922" y="601"/>
                </a:lnTo>
                <a:lnTo>
                  <a:pt x="922" y="601"/>
                </a:lnTo>
                <a:lnTo>
                  <a:pt x="922" y="601"/>
                </a:lnTo>
                <a:lnTo>
                  <a:pt x="922" y="601"/>
                </a:lnTo>
                <a:lnTo>
                  <a:pt x="922" y="601"/>
                </a:lnTo>
                <a:lnTo>
                  <a:pt x="922" y="601"/>
                </a:lnTo>
                <a:lnTo>
                  <a:pt x="922" y="601"/>
                </a:lnTo>
                <a:lnTo>
                  <a:pt x="926" y="601"/>
                </a:lnTo>
                <a:lnTo>
                  <a:pt x="926" y="597"/>
                </a:lnTo>
                <a:lnTo>
                  <a:pt x="926" y="597"/>
                </a:lnTo>
                <a:lnTo>
                  <a:pt x="926" y="601"/>
                </a:lnTo>
                <a:lnTo>
                  <a:pt x="926" y="601"/>
                </a:lnTo>
                <a:lnTo>
                  <a:pt x="926" y="601"/>
                </a:lnTo>
                <a:lnTo>
                  <a:pt x="926" y="597"/>
                </a:lnTo>
                <a:lnTo>
                  <a:pt x="926" y="601"/>
                </a:lnTo>
                <a:lnTo>
                  <a:pt x="926" y="601"/>
                </a:lnTo>
                <a:lnTo>
                  <a:pt x="931" y="601"/>
                </a:lnTo>
                <a:lnTo>
                  <a:pt x="931" y="597"/>
                </a:lnTo>
                <a:lnTo>
                  <a:pt x="931" y="597"/>
                </a:lnTo>
                <a:lnTo>
                  <a:pt x="931" y="597"/>
                </a:lnTo>
                <a:lnTo>
                  <a:pt x="931" y="592"/>
                </a:lnTo>
                <a:lnTo>
                  <a:pt x="931" y="592"/>
                </a:lnTo>
                <a:lnTo>
                  <a:pt x="935" y="592"/>
                </a:lnTo>
                <a:lnTo>
                  <a:pt x="935" y="592"/>
                </a:lnTo>
                <a:lnTo>
                  <a:pt x="935" y="592"/>
                </a:lnTo>
                <a:lnTo>
                  <a:pt x="935" y="592"/>
                </a:lnTo>
                <a:lnTo>
                  <a:pt x="935" y="592"/>
                </a:lnTo>
                <a:lnTo>
                  <a:pt x="940" y="588"/>
                </a:lnTo>
                <a:lnTo>
                  <a:pt x="940" y="588"/>
                </a:lnTo>
                <a:lnTo>
                  <a:pt x="940" y="588"/>
                </a:lnTo>
                <a:lnTo>
                  <a:pt x="940" y="588"/>
                </a:lnTo>
                <a:lnTo>
                  <a:pt x="940" y="588"/>
                </a:lnTo>
                <a:lnTo>
                  <a:pt x="935" y="588"/>
                </a:lnTo>
                <a:lnTo>
                  <a:pt x="935" y="592"/>
                </a:lnTo>
                <a:lnTo>
                  <a:pt x="935" y="592"/>
                </a:lnTo>
                <a:lnTo>
                  <a:pt x="931" y="592"/>
                </a:lnTo>
                <a:lnTo>
                  <a:pt x="931" y="592"/>
                </a:lnTo>
                <a:lnTo>
                  <a:pt x="926" y="592"/>
                </a:lnTo>
                <a:lnTo>
                  <a:pt x="926" y="597"/>
                </a:lnTo>
                <a:lnTo>
                  <a:pt x="926" y="597"/>
                </a:lnTo>
                <a:lnTo>
                  <a:pt x="922" y="597"/>
                </a:lnTo>
                <a:lnTo>
                  <a:pt x="926" y="597"/>
                </a:lnTo>
                <a:lnTo>
                  <a:pt x="926" y="597"/>
                </a:lnTo>
                <a:lnTo>
                  <a:pt x="926" y="597"/>
                </a:lnTo>
                <a:lnTo>
                  <a:pt x="922" y="597"/>
                </a:lnTo>
                <a:lnTo>
                  <a:pt x="922" y="597"/>
                </a:lnTo>
                <a:lnTo>
                  <a:pt x="922" y="597"/>
                </a:lnTo>
                <a:lnTo>
                  <a:pt x="922" y="597"/>
                </a:lnTo>
                <a:lnTo>
                  <a:pt x="922" y="597"/>
                </a:lnTo>
                <a:lnTo>
                  <a:pt x="926" y="592"/>
                </a:lnTo>
                <a:lnTo>
                  <a:pt x="935" y="588"/>
                </a:lnTo>
                <a:lnTo>
                  <a:pt x="935" y="588"/>
                </a:lnTo>
                <a:lnTo>
                  <a:pt x="935" y="592"/>
                </a:lnTo>
                <a:lnTo>
                  <a:pt x="935" y="592"/>
                </a:lnTo>
                <a:lnTo>
                  <a:pt x="935" y="588"/>
                </a:lnTo>
                <a:lnTo>
                  <a:pt x="940" y="588"/>
                </a:lnTo>
                <a:lnTo>
                  <a:pt x="940" y="583"/>
                </a:lnTo>
                <a:lnTo>
                  <a:pt x="940" y="583"/>
                </a:lnTo>
                <a:lnTo>
                  <a:pt x="940" y="583"/>
                </a:lnTo>
                <a:lnTo>
                  <a:pt x="940" y="583"/>
                </a:lnTo>
                <a:lnTo>
                  <a:pt x="940" y="583"/>
                </a:lnTo>
                <a:lnTo>
                  <a:pt x="935" y="583"/>
                </a:lnTo>
                <a:lnTo>
                  <a:pt x="935" y="583"/>
                </a:lnTo>
                <a:lnTo>
                  <a:pt x="935" y="583"/>
                </a:lnTo>
                <a:lnTo>
                  <a:pt x="935" y="583"/>
                </a:lnTo>
                <a:lnTo>
                  <a:pt x="935" y="583"/>
                </a:lnTo>
                <a:lnTo>
                  <a:pt x="935" y="583"/>
                </a:lnTo>
                <a:lnTo>
                  <a:pt x="931" y="583"/>
                </a:lnTo>
                <a:lnTo>
                  <a:pt x="926" y="579"/>
                </a:lnTo>
                <a:lnTo>
                  <a:pt x="922" y="579"/>
                </a:lnTo>
                <a:lnTo>
                  <a:pt x="922" y="579"/>
                </a:lnTo>
                <a:lnTo>
                  <a:pt x="922" y="579"/>
                </a:lnTo>
                <a:lnTo>
                  <a:pt x="922" y="574"/>
                </a:lnTo>
                <a:lnTo>
                  <a:pt x="917" y="574"/>
                </a:lnTo>
                <a:lnTo>
                  <a:pt x="917" y="579"/>
                </a:lnTo>
                <a:lnTo>
                  <a:pt x="913" y="579"/>
                </a:lnTo>
                <a:lnTo>
                  <a:pt x="913" y="583"/>
                </a:lnTo>
                <a:lnTo>
                  <a:pt x="913" y="583"/>
                </a:lnTo>
                <a:lnTo>
                  <a:pt x="913" y="588"/>
                </a:lnTo>
                <a:lnTo>
                  <a:pt x="913" y="588"/>
                </a:lnTo>
                <a:lnTo>
                  <a:pt x="908" y="597"/>
                </a:lnTo>
                <a:lnTo>
                  <a:pt x="904" y="597"/>
                </a:lnTo>
                <a:lnTo>
                  <a:pt x="904" y="601"/>
                </a:lnTo>
                <a:lnTo>
                  <a:pt x="904" y="601"/>
                </a:lnTo>
                <a:lnTo>
                  <a:pt x="904" y="606"/>
                </a:lnTo>
                <a:lnTo>
                  <a:pt x="904" y="601"/>
                </a:lnTo>
                <a:lnTo>
                  <a:pt x="904" y="601"/>
                </a:lnTo>
                <a:lnTo>
                  <a:pt x="904" y="601"/>
                </a:lnTo>
                <a:lnTo>
                  <a:pt x="904" y="601"/>
                </a:lnTo>
                <a:lnTo>
                  <a:pt x="908" y="606"/>
                </a:lnTo>
                <a:lnTo>
                  <a:pt x="899" y="606"/>
                </a:lnTo>
                <a:lnTo>
                  <a:pt x="899" y="606"/>
                </a:lnTo>
                <a:lnTo>
                  <a:pt x="899" y="610"/>
                </a:lnTo>
                <a:lnTo>
                  <a:pt x="899" y="610"/>
                </a:lnTo>
                <a:lnTo>
                  <a:pt x="899" y="610"/>
                </a:lnTo>
                <a:lnTo>
                  <a:pt x="895" y="615"/>
                </a:lnTo>
                <a:lnTo>
                  <a:pt x="895" y="610"/>
                </a:lnTo>
                <a:lnTo>
                  <a:pt x="899" y="610"/>
                </a:lnTo>
                <a:lnTo>
                  <a:pt x="895" y="615"/>
                </a:lnTo>
                <a:lnTo>
                  <a:pt x="895" y="615"/>
                </a:lnTo>
                <a:lnTo>
                  <a:pt x="890" y="615"/>
                </a:lnTo>
                <a:lnTo>
                  <a:pt x="895" y="615"/>
                </a:lnTo>
                <a:lnTo>
                  <a:pt x="895" y="619"/>
                </a:lnTo>
                <a:lnTo>
                  <a:pt x="899" y="619"/>
                </a:lnTo>
                <a:lnTo>
                  <a:pt x="899" y="619"/>
                </a:lnTo>
                <a:lnTo>
                  <a:pt x="899" y="619"/>
                </a:lnTo>
                <a:lnTo>
                  <a:pt x="899" y="619"/>
                </a:lnTo>
                <a:lnTo>
                  <a:pt x="899" y="619"/>
                </a:lnTo>
                <a:lnTo>
                  <a:pt x="899" y="619"/>
                </a:lnTo>
                <a:lnTo>
                  <a:pt x="899" y="619"/>
                </a:lnTo>
                <a:lnTo>
                  <a:pt x="899" y="619"/>
                </a:lnTo>
                <a:lnTo>
                  <a:pt x="899" y="619"/>
                </a:lnTo>
                <a:lnTo>
                  <a:pt x="899" y="619"/>
                </a:lnTo>
                <a:lnTo>
                  <a:pt x="899" y="619"/>
                </a:lnTo>
                <a:lnTo>
                  <a:pt x="895" y="619"/>
                </a:lnTo>
                <a:lnTo>
                  <a:pt x="890" y="619"/>
                </a:lnTo>
                <a:lnTo>
                  <a:pt x="890" y="619"/>
                </a:lnTo>
                <a:lnTo>
                  <a:pt x="890" y="619"/>
                </a:lnTo>
                <a:lnTo>
                  <a:pt x="890" y="619"/>
                </a:lnTo>
                <a:lnTo>
                  <a:pt x="890" y="619"/>
                </a:lnTo>
                <a:lnTo>
                  <a:pt x="885" y="624"/>
                </a:lnTo>
                <a:lnTo>
                  <a:pt x="881" y="633"/>
                </a:lnTo>
                <a:lnTo>
                  <a:pt x="881" y="633"/>
                </a:lnTo>
                <a:lnTo>
                  <a:pt x="881" y="633"/>
                </a:lnTo>
                <a:lnTo>
                  <a:pt x="867" y="647"/>
                </a:lnTo>
                <a:lnTo>
                  <a:pt x="867" y="651"/>
                </a:lnTo>
                <a:lnTo>
                  <a:pt x="863" y="651"/>
                </a:lnTo>
                <a:lnTo>
                  <a:pt x="863" y="651"/>
                </a:lnTo>
                <a:lnTo>
                  <a:pt x="858" y="656"/>
                </a:lnTo>
                <a:lnTo>
                  <a:pt x="854" y="660"/>
                </a:lnTo>
                <a:lnTo>
                  <a:pt x="849" y="669"/>
                </a:lnTo>
                <a:lnTo>
                  <a:pt x="849" y="669"/>
                </a:lnTo>
                <a:lnTo>
                  <a:pt x="845" y="669"/>
                </a:lnTo>
                <a:lnTo>
                  <a:pt x="840" y="674"/>
                </a:lnTo>
                <a:lnTo>
                  <a:pt x="845" y="674"/>
                </a:lnTo>
                <a:lnTo>
                  <a:pt x="845" y="674"/>
                </a:lnTo>
                <a:lnTo>
                  <a:pt x="840" y="674"/>
                </a:lnTo>
                <a:lnTo>
                  <a:pt x="840" y="674"/>
                </a:lnTo>
                <a:lnTo>
                  <a:pt x="840" y="674"/>
                </a:lnTo>
                <a:lnTo>
                  <a:pt x="836" y="678"/>
                </a:lnTo>
                <a:lnTo>
                  <a:pt x="831" y="683"/>
                </a:lnTo>
                <a:lnTo>
                  <a:pt x="831" y="683"/>
                </a:lnTo>
                <a:lnTo>
                  <a:pt x="827" y="687"/>
                </a:lnTo>
                <a:lnTo>
                  <a:pt x="827" y="687"/>
                </a:lnTo>
                <a:lnTo>
                  <a:pt x="827" y="692"/>
                </a:lnTo>
                <a:lnTo>
                  <a:pt x="822" y="696"/>
                </a:lnTo>
                <a:lnTo>
                  <a:pt x="822" y="696"/>
                </a:lnTo>
                <a:lnTo>
                  <a:pt x="822" y="701"/>
                </a:lnTo>
                <a:lnTo>
                  <a:pt x="822" y="701"/>
                </a:lnTo>
                <a:lnTo>
                  <a:pt x="818" y="705"/>
                </a:lnTo>
                <a:lnTo>
                  <a:pt x="818" y="705"/>
                </a:lnTo>
                <a:lnTo>
                  <a:pt x="818" y="710"/>
                </a:lnTo>
                <a:lnTo>
                  <a:pt x="818" y="710"/>
                </a:lnTo>
                <a:lnTo>
                  <a:pt x="813" y="714"/>
                </a:lnTo>
                <a:lnTo>
                  <a:pt x="809" y="719"/>
                </a:lnTo>
                <a:lnTo>
                  <a:pt x="809" y="723"/>
                </a:lnTo>
                <a:lnTo>
                  <a:pt x="804" y="723"/>
                </a:lnTo>
                <a:lnTo>
                  <a:pt x="804" y="723"/>
                </a:lnTo>
                <a:lnTo>
                  <a:pt x="804" y="723"/>
                </a:lnTo>
                <a:lnTo>
                  <a:pt x="804" y="723"/>
                </a:lnTo>
                <a:lnTo>
                  <a:pt x="804" y="728"/>
                </a:lnTo>
                <a:lnTo>
                  <a:pt x="804" y="728"/>
                </a:lnTo>
                <a:lnTo>
                  <a:pt x="804" y="728"/>
                </a:lnTo>
                <a:lnTo>
                  <a:pt x="804" y="728"/>
                </a:lnTo>
                <a:lnTo>
                  <a:pt x="804" y="728"/>
                </a:lnTo>
                <a:lnTo>
                  <a:pt x="800" y="728"/>
                </a:lnTo>
                <a:lnTo>
                  <a:pt x="800" y="728"/>
                </a:lnTo>
                <a:lnTo>
                  <a:pt x="800" y="733"/>
                </a:lnTo>
                <a:lnTo>
                  <a:pt x="795" y="733"/>
                </a:lnTo>
                <a:lnTo>
                  <a:pt x="795" y="737"/>
                </a:lnTo>
                <a:lnTo>
                  <a:pt x="795" y="737"/>
                </a:lnTo>
                <a:lnTo>
                  <a:pt x="795" y="746"/>
                </a:lnTo>
                <a:lnTo>
                  <a:pt x="795" y="746"/>
                </a:lnTo>
                <a:lnTo>
                  <a:pt x="795" y="751"/>
                </a:lnTo>
                <a:lnTo>
                  <a:pt x="791" y="751"/>
                </a:lnTo>
                <a:lnTo>
                  <a:pt x="791" y="755"/>
                </a:lnTo>
                <a:lnTo>
                  <a:pt x="786" y="760"/>
                </a:lnTo>
                <a:lnTo>
                  <a:pt x="786" y="764"/>
                </a:lnTo>
                <a:lnTo>
                  <a:pt x="786" y="769"/>
                </a:lnTo>
                <a:lnTo>
                  <a:pt x="786" y="773"/>
                </a:lnTo>
                <a:lnTo>
                  <a:pt x="786" y="773"/>
                </a:lnTo>
                <a:lnTo>
                  <a:pt x="786" y="778"/>
                </a:lnTo>
                <a:lnTo>
                  <a:pt x="786" y="778"/>
                </a:lnTo>
                <a:lnTo>
                  <a:pt x="786" y="778"/>
                </a:lnTo>
                <a:lnTo>
                  <a:pt x="786" y="782"/>
                </a:lnTo>
                <a:lnTo>
                  <a:pt x="786" y="778"/>
                </a:lnTo>
                <a:lnTo>
                  <a:pt x="786" y="782"/>
                </a:lnTo>
                <a:lnTo>
                  <a:pt x="782" y="782"/>
                </a:lnTo>
                <a:lnTo>
                  <a:pt x="782" y="782"/>
                </a:lnTo>
                <a:lnTo>
                  <a:pt x="786" y="782"/>
                </a:lnTo>
                <a:lnTo>
                  <a:pt x="786" y="782"/>
                </a:lnTo>
                <a:lnTo>
                  <a:pt x="786" y="782"/>
                </a:lnTo>
                <a:lnTo>
                  <a:pt x="786" y="787"/>
                </a:lnTo>
                <a:lnTo>
                  <a:pt x="786" y="787"/>
                </a:lnTo>
                <a:lnTo>
                  <a:pt x="786" y="787"/>
                </a:lnTo>
                <a:lnTo>
                  <a:pt x="791" y="787"/>
                </a:lnTo>
                <a:lnTo>
                  <a:pt x="791" y="782"/>
                </a:lnTo>
                <a:lnTo>
                  <a:pt x="791" y="782"/>
                </a:lnTo>
                <a:lnTo>
                  <a:pt x="795" y="782"/>
                </a:lnTo>
                <a:lnTo>
                  <a:pt x="795" y="782"/>
                </a:lnTo>
                <a:lnTo>
                  <a:pt x="795" y="782"/>
                </a:lnTo>
                <a:lnTo>
                  <a:pt x="795" y="782"/>
                </a:lnTo>
                <a:lnTo>
                  <a:pt x="800" y="782"/>
                </a:lnTo>
                <a:lnTo>
                  <a:pt x="800" y="782"/>
                </a:lnTo>
                <a:lnTo>
                  <a:pt x="800" y="782"/>
                </a:lnTo>
                <a:lnTo>
                  <a:pt x="800" y="782"/>
                </a:lnTo>
                <a:lnTo>
                  <a:pt x="804" y="782"/>
                </a:lnTo>
                <a:lnTo>
                  <a:pt x="804" y="782"/>
                </a:lnTo>
                <a:lnTo>
                  <a:pt x="804" y="782"/>
                </a:lnTo>
                <a:lnTo>
                  <a:pt x="804" y="782"/>
                </a:lnTo>
                <a:lnTo>
                  <a:pt x="804" y="782"/>
                </a:lnTo>
                <a:lnTo>
                  <a:pt x="804" y="782"/>
                </a:lnTo>
                <a:lnTo>
                  <a:pt x="804" y="782"/>
                </a:lnTo>
                <a:lnTo>
                  <a:pt x="795" y="782"/>
                </a:lnTo>
                <a:lnTo>
                  <a:pt x="795" y="782"/>
                </a:lnTo>
                <a:lnTo>
                  <a:pt x="795" y="782"/>
                </a:lnTo>
                <a:lnTo>
                  <a:pt x="791" y="782"/>
                </a:lnTo>
                <a:lnTo>
                  <a:pt x="791" y="787"/>
                </a:lnTo>
                <a:lnTo>
                  <a:pt x="791" y="787"/>
                </a:lnTo>
                <a:lnTo>
                  <a:pt x="791" y="787"/>
                </a:lnTo>
                <a:lnTo>
                  <a:pt x="791" y="787"/>
                </a:lnTo>
                <a:lnTo>
                  <a:pt x="791" y="791"/>
                </a:lnTo>
                <a:lnTo>
                  <a:pt x="791" y="791"/>
                </a:lnTo>
                <a:lnTo>
                  <a:pt x="791" y="791"/>
                </a:lnTo>
                <a:lnTo>
                  <a:pt x="791" y="796"/>
                </a:lnTo>
                <a:lnTo>
                  <a:pt x="791" y="796"/>
                </a:lnTo>
                <a:lnTo>
                  <a:pt x="791" y="791"/>
                </a:lnTo>
                <a:lnTo>
                  <a:pt x="791" y="791"/>
                </a:lnTo>
                <a:lnTo>
                  <a:pt x="786" y="791"/>
                </a:lnTo>
                <a:lnTo>
                  <a:pt x="786" y="791"/>
                </a:lnTo>
                <a:lnTo>
                  <a:pt x="791" y="787"/>
                </a:lnTo>
                <a:lnTo>
                  <a:pt x="791" y="787"/>
                </a:lnTo>
                <a:lnTo>
                  <a:pt x="786" y="787"/>
                </a:lnTo>
                <a:lnTo>
                  <a:pt x="786" y="787"/>
                </a:lnTo>
                <a:lnTo>
                  <a:pt x="786" y="791"/>
                </a:lnTo>
                <a:lnTo>
                  <a:pt x="786" y="791"/>
                </a:lnTo>
                <a:lnTo>
                  <a:pt x="782" y="796"/>
                </a:lnTo>
                <a:lnTo>
                  <a:pt x="782" y="800"/>
                </a:lnTo>
                <a:lnTo>
                  <a:pt x="782" y="805"/>
                </a:lnTo>
                <a:lnTo>
                  <a:pt x="786" y="805"/>
                </a:lnTo>
                <a:lnTo>
                  <a:pt x="786" y="805"/>
                </a:lnTo>
                <a:lnTo>
                  <a:pt x="786" y="809"/>
                </a:lnTo>
                <a:lnTo>
                  <a:pt x="786" y="809"/>
                </a:lnTo>
                <a:lnTo>
                  <a:pt x="782" y="809"/>
                </a:lnTo>
                <a:lnTo>
                  <a:pt x="782" y="814"/>
                </a:lnTo>
                <a:lnTo>
                  <a:pt x="777" y="814"/>
                </a:lnTo>
                <a:lnTo>
                  <a:pt x="777" y="818"/>
                </a:lnTo>
                <a:lnTo>
                  <a:pt x="777" y="823"/>
                </a:lnTo>
                <a:lnTo>
                  <a:pt x="777" y="827"/>
                </a:lnTo>
                <a:lnTo>
                  <a:pt x="777" y="827"/>
                </a:lnTo>
                <a:lnTo>
                  <a:pt x="777" y="827"/>
                </a:lnTo>
                <a:lnTo>
                  <a:pt x="777" y="832"/>
                </a:lnTo>
                <a:lnTo>
                  <a:pt x="782" y="832"/>
                </a:lnTo>
                <a:lnTo>
                  <a:pt x="782" y="836"/>
                </a:lnTo>
                <a:lnTo>
                  <a:pt x="782" y="836"/>
                </a:lnTo>
                <a:lnTo>
                  <a:pt x="782" y="836"/>
                </a:lnTo>
                <a:lnTo>
                  <a:pt x="782" y="841"/>
                </a:lnTo>
                <a:lnTo>
                  <a:pt x="777" y="841"/>
                </a:lnTo>
                <a:lnTo>
                  <a:pt x="782" y="841"/>
                </a:lnTo>
                <a:lnTo>
                  <a:pt x="782" y="846"/>
                </a:lnTo>
                <a:lnTo>
                  <a:pt x="782" y="846"/>
                </a:lnTo>
                <a:lnTo>
                  <a:pt x="777" y="846"/>
                </a:lnTo>
                <a:lnTo>
                  <a:pt x="777" y="850"/>
                </a:lnTo>
                <a:lnTo>
                  <a:pt x="777" y="850"/>
                </a:lnTo>
                <a:lnTo>
                  <a:pt x="777" y="855"/>
                </a:lnTo>
                <a:lnTo>
                  <a:pt x="777" y="855"/>
                </a:lnTo>
                <a:lnTo>
                  <a:pt x="777" y="855"/>
                </a:lnTo>
                <a:lnTo>
                  <a:pt x="777" y="855"/>
                </a:lnTo>
                <a:lnTo>
                  <a:pt x="777" y="859"/>
                </a:lnTo>
                <a:lnTo>
                  <a:pt x="782" y="859"/>
                </a:lnTo>
                <a:lnTo>
                  <a:pt x="782" y="859"/>
                </a:lnTo>
                <a:lnTo>
                  <a:pt x="786" y="859"/>
                </a:lnTo>
                <a:lnTo>
                  <a:pt x="786" y="859"/>
                </a:lnTo>
                <a:lnTo>
                  <a:pt x="791" y="859"/>
                </a:lnTo>
                <a:lnTo>
                  <a:pt x="791" y="859"/>
                </a:lnTo>
                <a:lnTo>
                  <a:pt x="791" y="864"/>
                </a:lnTo>
                <a:lnTo>
                  <a:pt x="791" y="864"/>
                </a:lnTo>
                <a:lnTo>
                  <a:pt x="791" y="864"/>
                </a:lnTo>
                <a:lnTo>
                  <a:pt x="795" y="868"/>
                </a:lnTo>
                <a:lnTo>
                  <a:pt x="800" y="868"/>
                </a:lnTo>
                <a:lnTo>
                  <a:pt x="800" y="868"/>
                </a:lnTo>
                <a:lnTo>
                  <a:pt x="800" y="873"/>
                </a:lnTo>
                <a:lnTo>
                  <a:pt x="800" y="873"/>
                </a:lnTo>
                <a:lnTo>
                  <a:pt x="800" y="873"/>
                </a:lnTo>
                <a:lnTo>
                  <a:pt x="804" y="873"/>
                </a:lnTo>
                <a:lnTo>
                  <a:pt x="804" y="873"/>
                </a:lnTo>
                <a:lnTo>
                  <a:pt x="804" y="873"/>
                </a:lnTo>
                <a:lnTo>
                  <a:pt x="804" y="877"/>
                </a:lnTo>
                <a:lnTo>
                  <a:pt x="809" y="877"/>
                </a:lnTo>
                <a:lnTo>
                  <a:pt x="809" y="886"/>
                </a:lnTo>
                <a:lnTo>
                  <a:pt x="809" y="886"/>
                </a:lnTo>
                <a:lnTo>
                  <a:pt x="809" y="891"/>
                </a:lnTo>
                <a:lnTo>
                  <a:pt x="809" y="891"/>
                </a:lnTo>
                <a:lnTo>
                  <a:pt x="809" y="895"/>
                </a:lnTo>
                <a:lnTo>
                  <a:pt x="804" y="895"/>
                </a:lnTo>
                <a:lnTo>
                  <a:pt x="809" y="895"/>
                </a:lnTo>
                <a:lnTo>
                  <a:pt x="809" y="900"/>
                </a:lnTo>
                <a:lnTo>
                  <a:pt x="804" y="900"/>
                </a:lnTo>
                <a:lnTo>
                  <a:pt x="804" y="900"/>
                </a:lnTo>
                <a:lnTo>
                  <a:pt x="804" y="904"/>
                </a:lnTo>
                <a:lnTo>
                  <a:pt x="804" y="904"/>
                </a:lnTo>
                <a:lnTo>
                  <a:pt x="804" y="909"/>
                </a:lnTo>
                <a:lnTo>
                  <a:pt x="804" y="913"/>
                </a:lnTo>
                <a:lnTo>
                  <a:pt x="809" y="913"/>
                </a:lnTo>
                <a:lnTo>
                  <a:pt x="804" y="918"/>
                </a:lnTo>
                <a:lnTo>
                  <a:pt x="804" y="918"/>
                </a:lnTo>
                <a:lnTo>
                  <a:pt x="804" y="918"/>
                </a:lnTo>
                <a:lnTo>
                  <a:pt x="804" y="918"/>
                </a:lnTo>
                <a:lnTo>
                  <a:pt x="804" y="918"/>
                </a:lnTo>
                <a:lnTo>
                  <a:pt x="804" y="922"/>
                </a:lnTo>
                <a:lnTo>
                  <a:pt x="804" y="922"/>
                </a:lnTo>
                <a:lnTo>
                  <a:pt x="804" y="922"/>
                </a:lnTo>
                <a:lnTo>
                  <a:pt x="804" y="927"/>
                </a:lnTo>
                <a:lnTo>
                  <a:pt x="804" y="931"/>
                </a:lnTo>
                <a:lnTo>
                  <a:pt x="804" y="931"/>
                </a:lnTo>
                <a:lnTo>
                  <a:pt x="804" y="931"/>
                </a:lnTo>
                <a:lnTo>
                  <a:pt x="804" y="936"/>
                </a:lnTo>
                <a:lnTo>
                  <a:pt x="804" y="940"/>
                </a:lnTo>
                <a:lnTo>
                  <a:pt x="804" y="940"/>
                </a:lnTo>
                <a:lnTo>
                  <a:pt x="800" y="945"/>
                </a:lnTo>
                <a:lnTo>
                  <a:pt x="804" y="945"/>
                </a:lnTo>
                <a:lnTo>
                  <a:pt x="804" y="945"/>
                </a:lnTo>
                <a:lnTo>
                  <a:pt x="800" y="950"/>
                </a:lnTo>
                <a:lnTo>
                  <a:pt x="800" y="954"/>
                </a:lnTo>
                <a:lnTo>
                  <a:pt x="800" y="954"/>
                </a:lnTo>
                <a:lnTo>
                  <a:pt x="800" y="959"/>
                </a:lnTo>
                <a:lnTo>
                  <a:pt x="800" y="959"/>
                </a:lnTo>
                <a:lnTo>
                  <a:pt x="804" y="963"/>
                </a:lnTo>
                <a:lnTo>
                  <a:pt x="804" y="963"/>
                </a:lnTo>
                <a:lnTo>
                  <a:pt x="809" y="968"/>
                </a:lnTo>
                <a:lnTo>
                  <a:pt x="809" y="968"/>
                </a:lnTo>
                <a:lnTo>
                  <a:pt x="809" y="968"/>
                </a:lnTo>
                <a:lnTo>
                  <a:pt x="809" y="972"/>
                </a:lnTo>
                <a:lnTo>
                  <a:pt x="813" y="981"/>
                </a:lnTo>
                <a:lnTo>
                  <a:pt x="813" y="981"/>
                </a:lnTo>
                <a:lnTo>
                  <a:pt x="813" y="986"/>
                </a:lnTo>
                <a:lnTo>
                  <a:pt x="813" y="990"/>
                </a:lnTo>
                <a:lnTo>
                  <a:pt x="809" y="995"/>
                </a:lnTo>
                <a:lnTo>
                  <a:pt x="804" y="995"/>
                </a:lnTo>
                <a:lnTo>
                  <a:pt x="804" y="999"/>
                </a:lnTo>
                <a:lnTo>
                  <a:pt x="809" y="995"/>
                </a:lnTo>
                <a:lnTo>
                  <a:pt x="809" y="999"/>
                </a:lnTo>
                <a:lnTo>
                  <a:pt x="809" y="999"/>
                </a:lnTo>
                <a:lnTo>
                  <a:pt x="804" y="999"/>
                </a:lnTo>
                <a:lnTo>
                  <a:pt x="809" y="1004"/>
                </a:lnTo>
                <a:lnTo>
                  <a:pt x="804" y="1004"/>
                </a:lnTo>
                <a:lnTo>
                  <a:pt x="804" y="999"/>
                </a:lnTo>
                <a:lnTo>
                  <a:pt x="804" y="999"/>
                </a:lnTo>
                <a:lnTo>
                  <a:pt x="804" y="999"/>
                </a:lnTo>
                <a:lnTo>
                  <a:pt x="804" y="999"/>
                </a:lnTo>
                <a:lnTo>
                  <a:pt x="804" y="999"/>
                </a:lnTo>
                <a:lnTo>
                  <a:pt x="800" y="999"/>
                </a:lnTo>
                <a:lnTo>
                  <a:pt x="800" y="999"/>
                </a:lnTo>
                <a:lnTo>
                  <a:pt x="795" y="999"/>
                </a:lnTo>
                <a:lnTo>
                  <a:pt x="791" y="999"/>
                </a:lnTo>
                <a:lnTo>
                  <a:pt x="791" y="999"/>
                </a:lnTo>
                <a:lnTo>
                  <a:pt x="791" y="999"/>
                </a:lnTo>
                <a:lnTo>
                  <a:pt x="795" y="1004"/>
                </a:lnTo>
                <a:lnTo>
                  <a:pt x="795" y="1004"/>
                </a:lnTo>
                <a:lnTo>
                  <a:pt x="795" y="1008"/>
                </a:lnTo>
                <a:lnTo>
                  <a:pt x="795" y="1008"/>
                </a:lnTo>
                <a:lnTo>
                  <a:pt x="795" y="1008"/>
                </a:lnTo>
                <a:lnTo>
                  <a:pt x="795" y="1013"/>
                </a:lnTo>
                <a:lnTo>
                  <a:pt x="800" y="1013"/>
                </a:lnTo>
                <a:lnTo>
                  <a:pt x="800" y="1013"/>
                </a:lnTo>
                <a:lnTo>
                  <a:pt x="800" y="1013"/>
                </a:lnTo>
                <a:lnTo>
                  <a:pt x="800" y="1017"/>
                </a:lnTo>
                <a:lnTo>
                  <a:pt x="804" y="1017"/>
                </a:lnTo>
                <a:lnTo>
                  <a:pt x="804" y="1017"/>
                </a:lnTo>
                <a:lnTo>
                  <a:pt x="804" y="1017"/>
                </a:lnTo>
                <a:lnTo>
                  <a:pt x="804" y="1022"/>
                </a:lnTo>
                <a:lnTo>
                  <a:pt x="804" y="1022"/>
                </a:lnTo>
                <a:lnTo>
                  <a:pt x="809" y="1022"/>
                </a:lnTo>
                <a:lnTo>
                  <a:pt x="813" y="1022"/>
                </a:lnTo>
                <a:lnTo>
                  <a:pt x="813" y="1017"/>
                </a:lnTo>
                <a:lnTo>
                  <a:pt x="813" y="1017"/>
                </a:lnTo>
                <a:lnTo>
                  <a:pt x="813" y="1022"/>
                </a:lnTo>
                <a:lnTo>
                  <a:pt x="813" y="1022"/>
                </a:lnTo>
                <a:lnTo>
                  <a:pt x="813" y="1026"/>
                </a:lnTo>
                <a:lnTo>
                  <a:pt x="818" y="1031"/>
                </a:lnTo>
                <a:lnTo>
                  <a:pt x="818" y="1031"/>
                </a:lnTo>
                <a:lnTo>
                  <a:pt x="822" y="1035"/>
                </a:lnTo>
                <a:lnTo>
                  <a:pt x="822" y="1040"/>
                </a:lnTo>
                <a:lnTo>
                  <a:pt x="822" y="1044"/>
                </a:lnTo>
                <a:lnTo>
                  <a:pt x="822" y="1044"/>
                </a:lnTo>
                <a:lnTo>
                  <a:pt x="822" y="1044"/>
                </a:lnTo>
                <a:lnTo>
                  <a:pt x="822" y="1049"/>
                </a:lnTo>
                <a:lnTo>
                  <a:pt x="822" y="1049"/>
                </a:lnTo>
                <a:lnTo>
                  <a:pt x="818" y="1054"/>
                </a:lnTo>
                <a:lnTo>
                  <a:pt x="818" y="1058"/>
                </a:lnTo>
                <a:lnTo>
                  <a:pt x="818" y="1058"/>
                </a:lnTo>
                <a:lnTo>
                  <a:pt x="818" y="1063"/>
                </a:lnTo>
                <a:lnTo>
                  <a:pt x="818" y="1067"/>
                </a:lnTo>
                <a:lnTo>
                  <a:pt x="818" y="1067"/>
                </a:lnTo>
                <a:lnTo>
                  <a:pt x="818" y="1067"/>
                </a:lnTo>
                <a:lnTo>
                  <a:pt x="818" y="1067"/>
                </a:lnTo>
                <a:lnTo>
                  <a:pt x="818" y="1067"/>
                </a:lnTo>
                <a:lnTo>
                  <a:pt x="818" y="1067"/>
                </a:lnTo>
                <a:lnTo>
                  <a:pt x="822" y="1072"/>
                </a:lnTo>
                <a:lnTo>
                  <a:pt x="822" y="1072"/>
                </a:lnTo>
                <a:lnTo>
                  <a:pt x="827" y="1076"/>
                </a:lnTo>
                <a:lnTo>
                  <a:pt x="827" y="1081"/>
                </a:lnTo>
                <a:lnTo>
                  <a:pt x="831" y="1081"/>
                </a:lnTo>
                <a:lnTo>
                  <a:pt x="831" y="1085"/>
                </a:lnTo>
                <a:lnTo>
                  <a:pt x="836" y="1090"/>
                </a:lnTo>
                <a:lnTo>
                  <a:pt x="836" y="1090"/>
                </a:lnTo>
                <a:lnTo>
                  <a:pt x="836" y="1094"/>
                </a:lnTo>
                <a:lnTo>
                  <a:pt x="836" y="1094"/>
                </a:lnTo>
                <a:lnTo>
                  <a:pt x="836" y="1099"/>
                </a:lnTo>
                <a:lnTo>
                  <a:pt x="836" y="1103"/>
                </a:lnTo>
                <a:lnTo>
                  <a:pt x="836" y="1103"/>
                </a:lnTo>
                <a:lnTo>
                  <a:pt x="840" y="1103"/>
                </a:lnTo>
                <a:lnTo>
                  <a:pt x="840" y="1103"/>
                </a:lnTo>
                <a:lnTo>
                  <a:pt x="845" y="1099"/>
                </a:lnTo>
                <a:lnTo>
                  <a:pt x="845" y="1099"/>
                </a:lnTo>
                <a:lnTo>
                  <a:pt x="845" y="1099"/>
                </a:lnTo>
                <a:lnTo>
                  <a:pt x="849" y="1094"/>
                </a:lnTo>
                <a:lnTo>
                  <a:pt x="849" y="1090"/>
                </a:lnTo>
                <a:lnTo>
                  <a:pt x="849" y="1090"/>
                </a:lnTo>
                <a:lnTo>
                  <a:pt x="845" y="1090"/>
                </a:lnTo>
                <a:lnTo>
                  <a:pt x="845" y="1085"/>
                </a:lnTo>
                <a:lnTo>
                  <a:pt x="845" y="1085"/>
                </a:lnTo>
                <a:lnTo>
                  <a:pt x="845" y="1081"/>
                </a:lnTo>
                <a:lnTo>
                  <a:pt x="845" y="1081"/>
                </a:lnTo>
                <a:lnTo>
                  <a:pt x="845" y="1081"/>
                </a:lnTo>
                <a:lnTo>
                  <a:pt x="845" y="1076"/>
                </a:lnTo>
                <a:lnTo>
                  <a:pt x="840" y="1072"/>
                </a:lnTo>
                <a:lnTo>
                  <a:pt x="840" y="1072"/>
                </a:lnTo>
                <a:lnTo>
                  <a:pt x="840" y="1076"/>
                </a:lnTo>
                <a:lnTo>
                  <a:pt x="840" y="1076"/>
                </a:lnTo>
                <a:lnTo>
                  <a:pt x="840" y="1076"/>
                </a:lnTo>
                <a:lnTo>
                  <a:pt x="840" y="1076"/>
                </a:lnTo>
                <a:lnTo>
                  <a:pt x="836" y="1076"/>
                </a:lnTo>
                <a:lnTo>
                  <a:pt x="836" y="1076"/>
                </a:lnTo>
                <a:lnTo>
                  <a:pt x="836" y="1076"/>
                </a:lnTo>
                <a:lnTo>
                  <a:pt x="836" y="1076"/>
                </a:lnTo>
                <a:lnTo>
                  <a:pt x="836" y="1076"/>
                </a:lnTo>
                <a:lnTo>
                  <a:pt x="836" y="1072"/>
                </a:lnTo>
                <a:lnTo>
                  <a:pt x="836" y="1067"/>
                </a:lnTo>
                <a:lnTo>
                  <a:pt x="836" y="1067"/>
                </a:lnTo>
                <a:lnTo>
                  <a:pt x="840" y="1063"/>
                </a:lnTo>
                <a:lnTo>
                  <a:pt x="840" y="1063"/>
                </a:lnTo>
                <a:lnTo>
                  <a:pt x="840" y="1058"/>
                </a:lnTo>
                <a:lnTo>
                  <a:pt x="836" y="1058"/>
                </a:lnTo>
                <a:lnTo>
                  <a:pt x="836" y="1049"/>
                </a:lnTo>
                <a:lnTo>
                  <a:pt x="836" y="1049"/>
                </a:lnTo>
                <a:lnTo>
                  <a:pt x="836" y="1049"/>
                </a:lnTo>
                <a:lnTo>
                  <a:pt x="836" y="1044"/>
                </a:lnTo>
                <a:lnTo>
                  <a:pt x="836" y="1040"/>
                </a:lnTo>
                <a:lnTo>
                  <a:pt x="836" y="1035"/>
                </a:lnTo>
                <a:lnTo>
                  <a:pt x="836" y="1035"/>
                </a:lnTo>
                <a:lnTo>
                  <a:pt x="840" y="1031"/>
                </a:lnTo>
                <a:lnTo>
                  <a:pt x="840" y="1031"/>
                </a:lnTo>
                <a:lnTo>
                  <a:pt x="840" y="1026"/>
                </a:lnTo>
                <a:lnTo>
                  <a:pt x="840" y="1026"/>
                </a:lnTo>
                <a:lnTo>
                  <a:pt x="840" y="1026"/>
                </a:lnTo>
                <a:lnTo>
                  <a:pt x="836" y="1022"/>
                </a:lnTo>
                <a:lnTo>
                  <a:pt x="836" y="1022"/>
                </a:lnTo>
                <a:lnTo>
                  <a:pt x="836" y="1022"/>
                </a:lnTo>
                <a:lnTo>
                  <a:pt x="836" y="1026"/>
                </a:lnTo>
                <a:lnTo>
                  <a:pt x="836" y="1026"/>
                </a:lnTo>
                <a:lnTo>
                  <a:pt x="836" y="1026"/>
                </a:lnTo>
                <a:lnTo>
                  <a:pt x="836" y="1026"/>
                </a:lnTo>
                <a:lnTo>
                  <a:pt x="836" y="1026"/>
                </a:lnTo>
                <a:lnTo>
                  <a:pt x="836" y="1022"/>
                </a:lnTo>
                <a:lnTo>
                  <a:pt x="836" y="1017"/>
                </a:lnTo>
                <a:lnTo>
                  <a:pt x="836" y="1017"/>
                </a:lnTo>
                <a:lnTo>
                  <a:pt x="836" y="1017"/>
                </a:lnTo>
                <a:lnTo>
                  <a:pt x="836" y="1013"/>
                </a:lnTo>
                <a:lnTo>
                  <a:pt x="831" y="1013"/>
                </a:lnTo>
                <a:lnTo>
                  <a:pt x="831" y="1008"/>
                </a:lnTo>
                <a:lnTo>
                  <a:pt x="836" y="1008"/>
                </a:lnTo>
                <a:lnTo>
                  <a:pt x="831" y="1004"/>
                </a:lnTo>
                <a:lnTo>
                  <a:pt x="831" y="999"/>
                </a:lnTo>
                <a:lnTo>
                  <a:pt x="831" y="999"/>
                </a:lnTo>
                <a:lnTo>
                  <a:pt x="831" y="995"/>
                </a:lnTo>
                <a:lnTo>
                  <a:pt x="831" y="995"/>
                </a:lnTo>
                <a:lnTo>
                  <a:pt x="831" y="990"/>
                </a:lnTo>
                <a:lnTo>
                  <a:pt x="831" y="990"/>
                </a:lnTo>
                <a:lnTo>
                  <a:pt x="831" y="990"/>
                </a:lnTo>
                <a:lnTo>
                  <a:pt x="831" y="990"/>
                </a:lnTo>
                <a:lnTo>
                  <a:pt x="831" y="986"/>
                </a:lnTo>
                <a:lnTo>
                  <a:pt x="831" y="986"/>
                </a:lnTo>
                <a:lnTo>
                  <a:pt x="831" y="986"/>
                </a:lnTo>
                <a:lnTo>
                  <a:pt x="831" y="981"/>
                </a:lnTo>
                <a:lnTo>
                  <a:pt x="831" y="981"/>
                </a:lnTo>
                <a:lnTo>
                  <a:pt x="831" y="981"/>
                </a:lnTo>
                <a:lnTo>
                  <a:pt x="831" y="981"/>
                </a:lnTo>
                <a:lnTo>
                  <a:pt x="831" y="977"/>
                </a:lnTo>
                <a:lnTo>
                  <a:pt x="831" y="977"/>
                </a:lnTo>
                <a:lnTo>
                  <a:pt x="827" y="977"/>
                </a:lnTo>
                <a:lnTo>
                  <a:pt x="827" y="977"/>
                </a:lnTo>
                <a:lnTo>
                  <a:pt x="827" y="972"/>
                </a:lnTo>
                <a:lnTo>
                  <a:pt x="827" y="968"/>
                </a:lnTo>
                <a:lnTo>
                  <a:pt x="827" y="968"/>
                </a:lnTo>
                <a:lnTo>
                  <a:pt x="827" y="963"/>
                </a:lnTo>
                <a:lnTo>
                  <a:pt x="822" y="959"/>
                </a:lnTo>
                <a:lnTo>
                  <a:pt x="822" y="959"/>
                </a:lnTo>
                <a:lnTo>
                  <a:pt x="822" y="959"/>
                </a:lnTo>
                <a:lnTo>
                  <a:pt x="822" y="954"/>
                </a:lnTo>
                <a:lnTo>
                  <a:pt x="822" y="950"/>
                </a:lnTo>
                <a:lnTo>
                  <a:pt x="822" y="950"/>
                </a:lnTo>
                <a:lnTo>
                  <a:pt x="822" y="945"/>
                </a:lnTo>
                <a:lnTo>
                  <a:pt x="827" y="940"/>
                </a:lnTo>
                <a:lnTo>
                  <a:pt x="827" y="940"/>
                </a:lnTo>
                <a:lnTo>
                  <a:pt x="827" y="936"/>
                </a:lnTo>
                <a:lnTo>
                  <a:pt x="827" y="931"/>
                </a:lnTo>
                <a:lnTo>
                  <a:pt x="827" y="931"/>
                </a:lnTo>
                <a:lnTo>
                  <a:pt x="831" y="922"/>
                </a:lnTo>
                <a:lnTo>
                  <a:pt x="831" y="922"/>
                </a:lnTo>
                <a:lnTo>
                  <a:pt x="836" y="918"/>
                </a:lnTo>
                <a:lnTo>
                  <a:pt x="836" y="918"/>
                </a:lnTo>
                <a:lnTo>
                  <a:pt x="836" y="913"/>
                </a:lnTo>
                <a:lnTo>
                  <a:pt x="836" y="918"/>
                </a:lnTo>
                <a:lnTo>
                  <a:pt x="836" y="918"/>
                </a:lnTo>
                <a:lnTo>
                  <a:pt x="836" y="918"/>
                </a:lnTo>
                <a:lnTo>
                  <a:pt x="836" y="918"/>
                </a:lnTo>
                <a:lnTo>
                  <a:pt x="840" y="922"/>
                </a:lnTo>
                <a:lnTo>
                  <a:pt x="840" y="922"/>
                </a:lnTo>
                <a:lnTo>
                  <a:pt x="845" y="922"/>
                </a:lnTo>
                <a:lnTo>
                  <a:pt x="845" y="922"/>
                </a:lnTo>
                <a:lnTo>
                  <a:pt x="845" y="922"/>
                </a:lnTo>
                <a:lnTo>
                  <a:pt x="845" y="922"/>
                </a:lnTo>
                <a:lnTo>
                  <a:pt x="849" y="922"/>
                </a:lnTo>
                <a:lnTo>
                  <a:pt x="849" y="922"/>
                </a:lnTo>
                <a:lnTo>
                  <a:pt x="849" y="927"/>
                </a:lnTo>
                <a:lnTo>
                  <a:pt x="849" y="927"/>
                </a:lnTo>
                <a:lnTo>
                  <a:pt x="849" y="927"/>
                </a:lnTo>
                <a:lnTo>
                  <a:pt x="854" y="931"/>
                </a:lnTo>
                <a:lnTo>
                  <a:pt x="854" y="931"/>
                </a:lnTo>
                <a:lnTo>
                  <a:pt x="854" y="931"/>
                </a:lnTo>
                <a:lnTo>
                  <a:pt x="854" y="931"/>
                </a:lnTo>
                <a:lnTo>
                  <a:pt x="854" y="936"/>
                </a:lnTo>
                <a:lnTo>
                  <a:pt x="854" y="936"/>
                </a:lnTo>
                <a:lnTo>
                  <a:pt x="854" y="936"/>
                </a:lnTo>
                <a:lnTo>
                  <a:pt x="854" y="936"/>
                </a:lnTo>
                <a:lnTo>
                  <a:pt x="854" y="936"/>
                </a:lnTo>
                <a:lnTo>
                  <a:pt x="854" y="936"/>
                </a:lnTo>
                <a:lnTo>
                  <a:pt x="849" y="940"/>
                </a:lnTo>
                <a:lnTo>
                  <a:pt x="849" y="940"/>
                </a:lnTo>
                <a:lnTo>
                  <a:pt x="849" y="945"/>
                </a:lnTo>
                <a:lnTo>
                  <a:pt x="849" y="950"/>
                </a:lnTo>
                <a:lnTo>
                  <a:pt x="849" y="954"/>
                </a:lnTo>
                <a:lnTo>
                  <a:pt x="849" y="959"/>
                </a:lnTo>
                <a:lnTo>
                  <a:pt x="849" y="959"/>
                </a:lnTo>
                <a:lnTo>
                  <a:pt x="849" y="959"/>
                </a:lnTo>
                <a:lnTo>
                  <a:pt x="849" y="963"/>
                </a:lnTo>
                <a:lnTo>
                  <a:pt x="849" y="968"/>
                </a:lnTo>
                <a:lnTo>
                  <a:pt x="849" y="968"/>
                </a:lnTo>
                <a:lnTo>
                  <a:pt x="849" y="968"/>
                </a:lnTo>
                <a:lnTo>
                  <a:pt x="849" y="968"/>
                </a:lnTo>
                <a:lnTo>
                  <a:pt x="849" y="972"/>
                </a:lnTo>
                <a:lnTo>
                  <a:pt x="849" y="972"/>
                </a:lnTo>
                <a:lnTo>
                  <a:pt x="849" y="977"/>
                </a:lnTo>
                <a:lnTo>
                  <a:pt x="849" y="977"/>
                </a:lnTo>
                <a:lnTo>
                  <a:pt x="849" y="981"/>
                </a:lnTo>
                <a:lnTo>
                  <a:pt x="849" y="981"/>
                </a:lnTo>
                <a:lnTo>
                  <a:pt x="849" y="981"/>
                </a:lnTo>
                <a:lnTo>
                  <a:pt x="849" y="981"/>
                </a:lnTo>
                <a:lnTo>
                  <a:pt x="849" y="986"/>
                </a:lnTo>
                <a:lnTo>
                  <a:pt x="854" y="986"/>
                </a:lnTo>
                <a:lnTo>
                  <a:pt x="854" y="990"/>
                </a:lnTo>
                <a:lnTo>
                  <a:pt x="854" y="990"/>
                </a:lnTo>
                <a:lnTo>
                  <a:pt x="854" y="995"/>
                </a:lnTo>
                <a:lnTo>
                  <a:pt x="858" y="999"/>
                </a:lnTo>
                <a:lnTo>
                  <a:pt x="858" y="999"/>
                </a:lnTo>
                <a:lnTo>
                  <a:pt x="858" y="999"/>
                </a:lnTo>
                <a:lnTo>
                  <a:pt x="863" y="999"/>
                </a:lnTo>
                <a:lnTo>
                  <a:pt x="863" y="999"/>
                </a:lnTo>
                <a:lnTo>
                  <a:pt x="867" y="1004"/>
                </a:lnTo>
                <a:lnTo>
                  <a:pt x="863" y="1004"/>
                </a:lnTo>
                <a:lnTo>
                  <a:pt x="863" y="1004"/>
                </a:lnTo>
                <a:lnTo>
                  <a:pt x="863" y="1008"/>
                </a:lnTo>
                <a:lnTo>
                  <a:pt x="863" y="1008"/>
                </a:lnTo>
                <a:lnTo>
                  <a:pt x="863" y="1013"/>
                </a:lnTo>
                <a:lnTo>
                  <a:pt x="863" y="1013"/>
                </a:lnTo>
                <a:lnTo>
                  <a:pt x="863" y="1013"/>
                </a:lnTo>
                <a:lnTo>
                  <a:pt x="863" y="1017"/>
                </a:lnTo>
                <a:lnTo>
                  <a:pt x="867" y="1017"/>
                </a:lnTo>
                <a:lnTo>
                  <a:pt x="867" y="1017"/>
                </a:lnTo>
                <a:lnTo>
                  <a:pt x="867" y="1022"/>
                </a:lnTo>
                <a:lnTo>
                  <a:pt x="867" y="1022"/>
                </a:lnTo>
                <a:lnTo>
                  <a:pt x="867" y="1026"/>
                </a:lnTo>
                <a:lnTo>
                  <a:pt x="867" y="1026"/>
                </a:lnTo>
                <a:lnTo>
                  <a:pt x="867" y="1026"/>
                </a:lnTo>
                <a:lnTo>
                  <a:pt x="872" y="1026"/>
                </a:lnTo>
                <a:lnTo>
                  <a:pt x="876" y="1031"/>
                </a:lnTo>
                <a:lnTo>
                  <a:pt x="876" y="1031"/>
                </a:lnTo>
                <a:lnTo>
                  <a:pt x="876" y="1031"/>
                </a:lnTo>
                <a:lnTo>
                  <a:pt x="876" y="1035"/>
                </a:lnTo>
                <a:lnTo>
                  <a:pt x="876" y="1035"/>
                </a:lnTo>
                <a:lnTo>
                  <a:pt x="876" y="1035"/>
                </a:lnTo>
                <a:lnTo>
                  <a:pt x="876" y="1035"/>
                </a:lnTo>
                <a:lnTo>
                  <a:pt x="876" y="1035"/>
                </a:lnTo>
                <a:lnTo>
                  <a:pt x="872" y="1035"/>
                </a:lnTo>
                <a:lnTo>
                  <a:pt x="872" y="1040"/>
                </a:lnTo>
                <a:lnTo>
                  <a:pt x="867" y="1040"/>
                </a:lnTo>
                <a:lnTo>
                  <a:pt x="867" y="1044"/>
                </a:lnTo>
                <a:lnTo>
                  <a:pt x="867" y="1049"/>
                </a:lnTo>
                <a:lnTo>
                  <a:pt x="867" y="1049"/>
                </a:lnTo>
                <a:lnTo>
                  <a:pt x="867" y="1049"/>
                </a:lnTo>
                <a:lnTo>
                  <a:pt x="872" y="1049"/>
                </a:lnTo>
                <a:lnTo>
                  <a:pt x="872" y="1049"/>
                </a:lnTo>
                <a:lnTo>
                  <a:pt x="872" y="1049"/>
                </a:lnTo>
                <a:lnTo>
                  <a:pt x="876" y="1044"/>
                </a:lnTo>
                <a:lnTo>
                  <a:pt x="876" y="1049"/>
                </a:lnTo>
                <a:lnTo>
                  <a:pt x="872" y="1049"/>
                </a:lnTo>
                <a:lnTo>
                  <a:pt x="872" y="1049"/>
                </a:lnTo>
                <a:lnTo>
                  <a:pt x="872" y="1049"/>
                </a:lnTo>
                <a:lnTo>
                  <a:pt x="872" y="1054"/>
                </a:lnTo>
                <a:lnTo>
                  <a:pt x="872" y="1049"/>
                </a:lnTo>
                <a:lnTo>
                  <a:pt x="872" y="1049"/>
                </a:lnTo>
                <a:lnTo>
                  <a:pt x="876" y="1049"/>
                </a:lnTo>
                <a:lnTo>
                  <a:pt x="876" y="1054"/>
                </a:lnTo>
                <a:lnTo>
                  <a:pt x="876" y="1054"/>
                </a:lnTo>
                <a:lnTo>
                  <a:pt x="876" y="1058"/>
                </a:lnTo>
                <a:lnTo>
                  <a:pt x="881" y="1058"/>
                </a:lnTo>
                <a:lnTo>
                  <a:pt x="881" y="1058"/>
                </a:lnTo>
                <a:lnTo>
                  <a:pt x="885" y="1063"/>
                </a:lnTo>
                <a:lnTo>
                  <a:pt x="885" y="1063"/>
                </a:lnTo>
                <a:lnTo>
                  <a:pt x="881" y="1063"/>
                </a:lnTo>
                <a:lnTo>
                  <a:pt x="881" y="1063"/>
                </a:lnTo>
                <a:lnTo>
                  <a:pt x="881" y="1063"/>
                </a:lnTo>
                <a:lnTo>
                  <a:pt x="881" y="1063"/>
                </a:lnTo>
                <a:lnTo>
                  <a:pt x="881" y="1058"/>
                </a:lnTo>
                <a:lnTo>
                  <a:pt x="881" y="1063"/>
                </a:lnTo>
                <a:lnTo>
                  <a:pt x="881" y="1067"/>
                </a:lnTo>
                <a:lnTo>
                  <a:pt x="881" y="1067"/>
                </a:lnTo>
                <a:lnTo>
                  <a:pt x="881" y="1072"/>
                </a:lnTo>
                <a:lnTo>
                  <a:pt x="885" y="1072"/>
                </a:lnTo>
                <a:lnTo>
                  <a:pt x="885" y="1072"/>
                </a:lnTo>
                <a:lnTo>
                  <a:pt x="885" y="1072"/>
                </a:lnTo>
                <a:lnTo>
                  <a:pt x="885" y="1072"/>
                </a:lnTo>
                <a:lnTo>
                  <a:pt x="885" y="1072"/>
                </a:lnTo>
                <a:lnTo>
                  <a:pt x="890" y="1072"/>
                </a:lnTo>
                <a:lnTo>
                  <a:pt x="890" y="1076"/>
                </a:lnTo>
                <a:lnTo>
                  <a:pt x="885" y="1076"/>
                </a:lnTo>
                <a:lnTo>
                  <a:pt x="885" y="1076"/>
                </a:lnTo>
                <a:lnTo>
                  <a:pt x="885" y="1072"/>
                </a:lnTo>
                <a:lnTo>
                  <a:pt x="885" y="1072"/>
                </a:lnTo>
                <a:lnTo>
                  <a:pt x="890" y="1081"/>
                </a:lnTo>
                <a:lnTo>
                  <a:pt x="895" y="1085"/>
                </a:lnTo>
                <a:lnTo>
                  <a:pt x="895" y="1090"/>
                </a:lnTo>
                <a:lnTo>
                  <a:pt x="895" y="1094"/>
                </a:lnTo>
                <a:lnTo>
                  <a:pt x="899" y="1099"/>
                </a:lnTo>
                <a:lnTo>
                  <a:pt x="899" y="1103"/>
                </a:lnTo>
                <a:lnTo>
                  <a:pt x="899" y="1108"/>
                </a:lnTo>
                <a:lnTo>
                  <a:pt x="904" y="1108"/>
                </a:lnTo>
                <a:lnTo>
                  <a:pt x="904" y="1112"/>
                </a:lnTo>
                <a:lnTo>
                  <a:pt x="904" y="1117"/>
                </a:lnTo>
                <a:lnTo>
                  <a:pt x="904" y="1126"/>
                </a:lnTo>
                <a:lnTo>
                  <a:pt x="904" y="1130"/>
                </a:lnTo>
                <a:lnTo>
                  <a:pt x="904" y="1130"/>
                </a:lnTo>
                <a:lnTo>
                  <a:pt x="904" y="1135"/>
                </a:lnTo>
                <a:lnTo>
                  <a:pt x="908" y="1135"/>
                </a:lnTo>
                <a:lnTo>
                  <a:pt x="904" y="1139"/>
                </a:lnTo>
                <a:lnTo>
                  <a:pt x="904" y="1139"/>
                </a:lnTo>
                <a:lnTo>
                  <a:pt x="904" y="1144"/>
                </a:lnTo>
                <a:lnTo>
                  <a:pt x="904" y="1144"/>
                </a:lnTo>
                <a:lnTo>
                  <a:pt x="899" y="1148"/>
                </a:lnTo>
                <a:lnTo>
                  <a:pt x="899" y="1148"/>
                </a:lnTo>
                <a:lnTo>
                  <a:pt x="895" y="1148"/>
                </a:lnTo>
                <a:lnTo>
                  <a:pt x="895" y="1148"/>
                </a:lnTo>
                <a:lnTo>
                  <a:pt x="899" y="1148"/>
                </a:lnTo>
                <a:lnTo>
                  <a:pt x="899" y="1148"/>
                </a:lnTo>
                <a:lnTo>
                  <a:pt x="899" y="1153"/>
                </a:lnTo>
                <a:lnTo>
                  <a:pt x="899" y="1153"/>
                </a:lnTo>
                <a:lnTo>
                  <a:pt x="899" y="1153"/>
                </a:lnTo>
                <a:lnTo>
                  <a:pt x="899" y="1158"/>
                </a:lnTo>
                <a:lnTo>
                  <a:pt x="895" y="1158"/>
                </a:lnTo>
                <a:lnTo>
                  <a:pt x="890" y="1158"/>
                </a:lnTo>
                <a:lnTo>
                  <a:pt x="890" y="1158"/>
                </a:lnTo>
                <a:lnTo>
                  <a:pt x="890" y="1158"/>
                </a:lnTo>
                <a:lnTo>
                  <a:pt x="890" y="1162"/>
                </a:lnTo>
                <a:lnTo>
                  <a:pt x="890" y="1162"/>
                </a:lnTo>
                <a:lnTo>
                  <a:pt x="890" y="1167"/>
                </a:lnTo>
                <a:lnTo>
                  <a:pt x="895" y="1171"/>
                </a:lnTo>
                <a:lnTo>
                  <a:pt x="895" y="1176"/>
                </a:lnTo>
                <a:lnTo>
                  <a:pt x="895" y="1176"/>
                </a:lnTo>
                <a:lnTo>
                  <a:pt x="899" y="1180"/>
                </a:lnTo>
                <a:lnTo>
                  <a:pt x="904" y="1185"/>
                </a:lnTo>
                <a:lnTo>
                  <a:pt x="904" y="1185"/>
                </a:lnTo>
                <a:lnTo>
                  <a:pt x="908" y="1185"/>
                </a:lnTo>
                <a:lnTo>
                  <a:pt x="913" y="1189"/>
                </a:lnTo>
                <a:lnTo>
                  <a:pt x="913" y="1189"/>
                </a:lnTo>
                <a:lnTo>
                  <a:pt x="913" y="1194"/>
                </a:lnTo>
                <a:lnTo>
                  <a:pt x="917" y="1198"/>
                </a:lnTo>
                <a:lnTo>
                  <a:pt x="917" y="1203"/>
                </a:lnTo>
                <a:lnTo>
                  <a:pt x="926" y="1203"/>
                </a:lnTo>
                <a:lnTo>
                  <a:pt x="931" y="1207"/>
                </a:lnTo>
                <a:lnTo>
                  <a:pt x="931" y="1207"/>
                </a:lnTo>
                <a:lnTo>
                  <a:pt x="935" y="1207"/>
                </a:lnTo>
                <a:lnTo>
                  <a:pt x="940" y="1207"/>
                </a:lnTo>
                <a:lnTo>
                  <a:pt x="940" y="1207"/>
                </a:lnTo>
                <a:lnTo>
                  <a:pt x="944" y="1212"/>
                </a:lnTo>
                <a:lnTo>
                  <a:pt x="944" y="1212"/>
                </a:lnTo>
                <a:lnTo>
                  <a:pt x="944" y="1216"/>
                </a:lnTo>
                <a:lnTo>
                  <a:pt x="949" y="1216"/>
                </a:lnTo>
                <a:lnTo>
                  <a:pt x="949" y="1221"/>
                </a:lnTo>
                <a:lnTo>
                  <a:pt x="953" y="1221"/>
                </a:lnTo>
                <a:lnTo>
                  <a:pt x="953" y="1225"/>
                </a:lnTo>
                <a:lnTo>
                  <a:pt x="958" y="1225"/>
                </a:lnTo>
                <a:lnTo>
                  <a:pt x="962" y="1230"/>
                </a:lnTo>
                <a:lnTo>
                  <a:pt x="967" y="1230"/>
                </a:lnTo>
                <a:lnTo>
                  <a:pt x="967" y="1230"/>
                </a:lnTo>
                <a:lnTo>
                  <a:pt x="971" y="1234"/>
                </a:lnTo>
                <a:lnTo>
                  <a:pt x="980" y="1239"/>
                </a:lnTo>
                <a:lnTo>
                  <a:pt x="985" y="1239"/>
                </a:lnTo>
                <a:lnTo>
                  <a:pt x="985" y="1239"/>
                </a:lnTo>
                <a:lnTo>
                  <a:pt x="989" y="1239"/>
                </a:lnTo>
                <a:lnTo>
                  <a:pt x="989" y="1243"/>
                </a:lnTo>
                <a:lnTo>
                  <a:pt x="998" y="1248"/>
                </a:lnTo>
                <a:lnTo>
                  <a:pt x="1003" y="1252"/>
                </a:lnTo>
                <a:lnTo>
                  <a:pt x="1012" y="1252"/>
                </a:lnTo>
                <a:lnTo>
                  <a:pt x="1017" y="1257"/>
                </a:lnTo>
                <a:lnTo>
                  <a:pt x="1021" y="1257"/>
                </a:lnTo>
                <a:lnTo>
                  <a:pt x="1026" y="1257"/>
                </a:lnTo>
                <a:lnTo>
                  <a:pt x="1030" y="1257"/>
                </a:lnTo>
                <a:lnTo>
                  <a:pt x="1035" y="1252"/>
                </a:lnTo>
                <a:lnTo>
                  <a:pt x="1044" y="1252"/>
                </a:lnTo>
                <a:lnTo>
                  <a:pt x="1048" y="1248"/>
                </a:lnTo>
                <a:lnTo>
                  <a:pt x="1053" y="1248"/>
                </a:lnTo>
                <a:lnTo>
                  <a:pt x="1053" y="1248"/>
                </a:lnTo>
                <a:lnTo>
                  <a:pt x="1053" y="1248"/>
                </a:lnTo>
                <a:lnTo>
                  <a:pt x="1053" y="1248"/>
                </a:lnTo>
                <a:lnTo>
                  <a:pt x="1053" y="1248"/>
                </a:lnTo>
                <a:lnTo>
                  <a:pt x="1053" y="1248"/>
                </a:lnTo>
                <a:lnTo>
                  <a:pt x="1053" y="1243"/>
                </a:lnTo>
                <a:lnTo>
                  <a:pt x="1053" y="1243"/>
                </a:lnTo>
                <a:lnTo>
                  <a:pt x="1053" y="1243"/>
                </a:lnTo>
                <a:lnTo>
                  <a:pt x="1057" y="1243"/>
                </a:lnTo>
                <a:lnTo>
                  <a:pt x="1057" y="1248"/>
                </a:lnTo>
                <a:lnTo>
                  <a:pt x="1057" y="1248"/>
                </a:lnTo>
                <a:lnTo>
                  <a:pt x="1057" y="1248"/>
                </a:lnTo>
                <a:lnTo>
                  <a:pt x="1057" y="1248"/>
                </a:lnTo>
                <a:lnTo>
                  <a:pt x="1057" y="1248"/>
                </a:lnTo>
                <a:lnTo>
                  <a:pt x="1057" y="1248"/>
                </a:lnTo>
                <a:lnTo>
                  <a:pt x="1057" y="1248"/>
                </a:lnTo>
                <a:lnTo>
                  <a:pt x="1057" y="1248"/>
                </a:lnTo>
                <a:lnTo>
                  <a:pt x="1062" y="1248"/>
                </a:lnTo>
                <a:lnTo>
                  <a:pt x="1066" y="1252"/>
                </a:lnTo>
                <a:lnTo>
                  <a:pt x="1066" y="1252"/>
                </a:lnTo>
                <a:lnTo>
                  <a:pt x="1066" y="1248"/>
                </a:lnTo>
                <a:lnTo>
                  <a:pt x="1062" y="1248"/>
                </a:lnTo>
                <a:lnTo>
                  <a:pt x="1062" y="1248"/>
                </a:lnTo>
                <a:lnTo>
                  <a:pt x="1062" y="1248"/>
                </a:lnTo>
                <a:lnTo>
                  <a:pt x="1062" y="1248"/>
                </a:lnTo>
                <a:lnTo>
                  <a:pt x="1062" y="1248"/>
                </a:lnTo>
                <a:lnTo>
                  <a:pt x="1062" y="1248"/>
                </a:lnTo>
                <a:lnTo>
                  <a:pt x="1062" y="1248"/>
                </a:lnTo>
                <a:lnTo>
                  <a:pt x="1066" y="1248"/>
                </a:lnTo>
                <a:lnTo>
                  <a:pt x="1066" y="1248"/>
                </a:lnTo>
                <a:lnTo>
                  <a:pt x="1071" y="1252"/>
                </a:lnTo>
                <a:lnTo>
                  <a:pt x="1071" y="1257"/>
                </a:lnTo>
                <a:lnTo>
                  <a:pt x="1075" y="1257"/>
                </a:lnTo>
                <a:lnTo>
                  <a:pt x="1080" y="1266"/>
                </a:lnTo>
                <a:lnTo>
                  <a:pt x="1080" y="1266"/>
                </a:lnTo>
                <a:lnTo>
                  <a:pt x="1084" y="1271"/>
                </a:lnTo>
                <a:lnTo>
                  <a:pt x="1084" y="1271"/>
                </a:lnTo>
                <a:lnTo>
                  <a:pt x="1089" y="1275"/>
                </a:lnTo>
                <a:lnTo>
                  <a:pt x="1093" y="1284"/>
                </a:lnTo>
                <a:lnTo>
                  <a:pt x="1093" y="1284"/>
                </a:lnTo>
                <a:lnTo>
                  <a:pt x="1098" y="1289"/>
                </a:lnTo>
                <a:lnTo>
                  <a:pt x="1102" y="1293"/>
                </a:lnTo>
                <a:lnTo>
                  <a:pt x="1107" y="1293"/>
                </a:lnTo>
                <a:lnTo>
                  <a:pt x="1107" y="1298"/>
                </a:lnTo>
                <a:lnTo>
                  <a:pt x="1116" y="1298"/>
                </a:lnTo>
                <a:lnTo>
                  <a:pt x="1120" y="1298"/>
                </a:lnTo>
                <a:lnTo>
                  <a:pt x="1125" y="1302"/>
                </a:lnTo>
                <a:lnTo>
                  <a:pt x="1129" y="1302"/>
                </a:lnTo>
                <a:lnTo>
                  <a:pt x="1129" y="1302"/>
                </a:lnTo>
                <a:lnTo>
                  <a:pt x="1134" y="1307"/>
                </a:lnTo>
                <a:lnTo>
                  <a:pt x="1138" y="1307"/>
                </a:lnTo>
                <a:lnTo>
                  <a:pt x="1148" y="1311"/>
                </a:lnTo>
                <a:lnTo>
                  <a:pt x="1152" y="1311"/>
                </a:lnTo>
                <a:lnTo>
                  <a:pt x="1152" y="1311"/>
                </a:lnTo>
                <a:lnTo>
                  <a:pt x="1152" y="1311"/>
                </a:lnTo>
                <a:lnTo>
                  <a:pt x="1148" y="1311"/>
                </a:lnTo>
                <a:lnTo>
                  <a:pt x="1148" y="1311"/>
                </a:lnTo>
                <a:lnTo>
                  <a:pt x="1152" y="1311"/>
                </a:lnTo>
                <a:lnTo>
                  <a:pt x="1152" y="1311"/>
                </a:lnTo>
                <a:lnTo>
                  <a:pt x="1157" y="1311"/>
                </a:lnTo>
                <a:lnTo>
                  <a:pt x="1161" y="1311"/>
                </a:lnTo>
                <a:lnTo>
                  <a:pt x="1161" y="1311"/>
                </a:lnTo>
                <a:lnTo>
                  <a:pt x="1161" y="1311"/>
                </a:lnTo>
                <a:lnTo>
                  <a:pt x="1166" y="1311"/>
                </a:lnTo>
                <a:lnTo>
                  <a:pt x="1166" y="1307"/>
                </a:lnTo>
                <a:lnTo>
                  <a:pt x="1166" y="1307"/>
                </a:lnTo>
                <a:lnTo>
                  <a:pt x="1166" y="1307"/>
                </a:lnTo>
                <a:lnTo>
                  <a:pt x="1166" y="1307"/>
                </a:lnTo>
                <a:lnTo>
                  <a:pt x="1166" y="1307"/>
                </a:lnTo>
                <a:lnTo>
                  <a:pt x="1170" y="1307"/>
                </a:lnTo>
                <a:lnTo>
                  <a:pt x="1170" y="1311"/>
                </a:lnTo>
                <a:lnTo>
                  <a:pt x="1170" y="1311"/>
                </a:lnTo>
                <a:lnTo>
                  <a:pt x="1170" y="1311"/>
                </a:lnTo>
                <a:lnTo>
                  <a:pt x="1170" y="1311"/>
                </a:lnTo>
                <a:lnTo>
                  <a:pt x="1170" y="1316"/>
                </a:lnTo>
                <a:lnTo>
                  <a:pt x="1170" y="1316"/>
                </a:lnTo>
                <a:lnTo>
                  <a:pt x="1170" y="1316"/>
                </a:lnTo>
                <a:lnTo>
                  <a:pt x="1170" y="1316"/>
                </a:lnTo>
                <a:lnTo>
                  <a:pt x="1170" y="1316"/>
                </a:lnTo>
                <a:lnTo>
                  <a:pt x="1170" y="1316"/>
                </a:lnTo>
                <a:lnTo>
                  <a:pt x="1166" y="1316"/>
                </a:lnTo>
                <a:lnTo>
                  <a:pt x="1166" y="1316"/>
                </a:lnTo>
                <a:lnTo>
                  <a:pt x="1166" y="1316"/>
                </a:lnTo>
                <a:lnTo>
                  <a:pt x="1166" y="1316"/>
                </a:lnTo>
                <a:lnTo>
                  <a:pt x="1170" y="1320"/>
                </a:lnTo>
                <a:lnTo>
                  <a:pt x="1170" y="1325"/>
                </a:lnTo>
                <a:lnTo>
                  <a:pt x="1175" y="1329"/>
                </a:lnTo>
                <a:lnTo>
                  <a:pt x="1179" y="1329"/>
                </a:lnTo>
                <a:lnTo>
                  <a:pt x="1179" y="1334"/>
                </a:lnTo>
                <a:lnTo>
                  <a:pt x="1179" y="1338"/>
                </a:lnTo>
                <a:lnTo>
                  <a:pt x="1184" y="1343"/>
                </a:lnTo>
                <a:lnTo>
                  <a:pt x="1188" y="1352"/>
                </a:lnTo>
                <a:lnTo>
                  <a:pt x="1193" y="1352"/>
                </a:lnTo>
                <a:lnTo>
                  <a:pt x="1193" y="1356"/>
                </a:lnTo>
                <a:lnTo>
                  <a:pt x="1193" y="1356"/>
                </a:lnTo>
                <a:lnTo>
                  <a:pt x="1193" y="1356"/>
                </a:lnTo>
                <a:lnTo>
                  <a:pt x="1193" y="1356"/>
                </a:lnTo>
                <a:lnTo>
                  <a:pt x="1188" y="1356"/>
                </a:lnTo>
                <a:lnTo>
                  <a:pt x="1188" y="1356"/>
                </a:lnTo>
                <a:lnTo>
                  <a:pt x="1193" y="1361"/>
                </a:lnTo>
                <a:lnTo>
                  <a:pt x="1193" y="1361"/>
                </a:lnTo>
                <a:lnTo>
                  <a:pt x="1193" y="1361"/>
                </a:lnTo>
                <a:lnTo>
                  <a:pt x="1193" y="1361"/>
                </a:lnTo>
                <a:lnTo>
                  <a:pt x="1193" y="1365"/>
                </a:lnTo>
                <a:lnTo>
                  <a:pt x="1193" y="1365"/>
                </a:lnTo>
                <a:lnTo>
                  <a:pt x="1188" y="1370"/>
                </a:lnTo>
                <a:lnTo>
                  <a:pt x="1188" y="1370"/>
                </a:lnTo>
                <a:lnTo>
                  <a:pt x="1188" y="1375"/>
                </a:lnTo>
                <a:lnTo>
                  <a:pt x="1193" y="1379"/>
                </a:lnTo>
                <a:lnTo>
                  <a:pt x="1193" y="1379"/>
                </a:lnTo>
                <a:lnTo>
                  <a:pt x="1197" y="1379"/>
                </a:lnTo>
                <a:lnTo>
                  <a:pt x="1202" y="1384"/>
                </a:lnTo>
                <a:lnTo>
                  <a:pt x="1202" y="1384"/>
                </a:lnTo>
                <a:lnTo>
                  <a:pt x="1202" y="1384"/>
                </a:lnTo>
                <a:lnTo>
                  <a:pt x="1202" y="1384"/>
                </a:lnTo>
                <a:lnTo>
                  <a:pt x="1202" y="1384"/>
                </a:lnTo>
                <a:lnTo>
                  <a:pt x="1206" y="1379"/>
                </a:lnTo>
                <a:lnTo>
                  <a:pt x="1206" y="1379"/>
                </a:lnTo>
                <a:lnTo>
                  <a:pt x="1202" y="1379"/>
                </a:lnTo>
                <a:lnTo>
                  <a:pt x="1202" y="1375"/>
                </a:lnTo>
                <a:lnTo>
                  <a:pt x="1202" y="1375"/>
                </a:lnTo>
                <a:lnTo>
                  <a:pt x="1202" y="1370"/>
                </a:lnTo>
                <a:lnTo>
                  <a:pt x="1202" y="1370"/>
                </a:lnTo>
                <a:lnTo>
                  <a:pt x="1202" y="1375"/>
                </a:lnTo>
                <a:lnTo>
                  <a:pt x="1202" y="1375"/>
                </a:lnTo>
                <a:lnTo>
                  <a:pt x="1206" y="1379"/>
                </a:lnTo>
                <a:lnTo>
                  <a:pt x="1211" y="1379"/>
                </a:lnTo>
                <a:lnTo>
                  <a:pt x="1211" y="1384"/>
                </a:lnTo>
                <a:lnTo>
                  <a:pt x="1211" y="1384"/>
                </a:lnTo>
                <a:lnTo>
                  <a:pt x="1211" y="1384"/>
                </a:lnTo>
                <a:lnTo>
                  <a:pt x="1211" y="1388"/>
                </a:lnTo>
                <a:lnTo>
                  <a:pt x="1215" y="1388"/>
                </a:lnTo>
                <a:lnTo>
                  <a:pt x="1215" y="1388"/>
                </a:lnTo>
                <a:lnTo>
                  <a:pt x="1220" y="1393"/>
                </a:lnTo>
                <a:lnTo>
                  <a:pt x="1224" y="1393"/>
                </a:lnTo>
                <a:lnTo>
                  <a:pt x="1224" y="1397"/>
                </a:lnTo>
                <a:lnTo>
                  <a:pt x="1224" y="1397"/>
                </a:lnTo>
                <a:lnTo>
                  <a:pt x="1224" y="1402"/>
                </a:lnTo>
                <a:lnTo>
                  <a:pt x="1224" y="1402"/>
                </a:lnTo>
                <a:lnTo>
                  <a:pt x="1224" y="1406"/>
                </a:lnTo>
                <a:lnTo>
                  <a:pt x="1224" y="1406"/>
                </a:lnTo>
                <a:lnTo>
                  <a:pt x="1224" y="1406"/>
                </a:lnTo>
                <a:lnTo>
                  <a:pt x="1229" y="1406"/>
                </a:lnTo>
                <a:lnTo>
                  <a:pt x="1229" y="1406"/>
                </a:lnTo>
                <a:lnTo>
                  <a:pt x="1229" y="1411"/>
                </a:lnTo>
                <a:lnTo>
                  <a:pt x="1229" y="1406"/>
                </a:lnTo>
                <a:lnTo>
                  <a:pt x="1229" y="1406"/>
                </a:lnTo>
                <a:lnTo>
                  <a:pt x="1229" y="1406"/>
                </a:lnTo>
                <a:lnTo>
                  <a:pt x="1229" y="1402"/>
                </a:lnTo>
                <a:lnTo>
                  <a:pt x="1229" y="1402"/>
                </a:lnTo>
                <a:lnTo>
                  <a:pt x="1229" y="1402"/>
                </a:lnTo>
                <a:lnTo>
                  <a:pt x="1233" y="1406"/>
                </a:lnTo>
                <a:lnTo>
                  <a:pt x="1233" y="1406"/>
                </a:lnTo>
                <a:lnTo>
                  <a:pt x="1233" y="1411"/>
                </a:lnTo>
                <a:lnTo>
                  <a:pt x="1233" y="1411"/>
                </a:lnTo>
                <a:lnTo>
                  <a:pt x="1233" y="1415"/>
                </a:lnTo>
                <a:lnTo>
                  <a:pt x="1238" y="1415"/>
                </a:lnTo>
                <a:lnTo>
                  <a:pt x="1238" y="1415"/>
                </a:lnTo>
                <a:lnTo>
                  <a:pt x="1238" y="1411"/>
                </a:lnTo>
                <a:lnTo>
                  <a:pt x="1238" y="1411"/>
                </a:lnTo>
                <a:lnTo>
                  <a:pt x="1242" y="1411"/>
                </a:lnTo>
                <a:lnTo>
                  <a:pt x="1242" y="1411"/>
                </a:lnTo>
                <a:lnTo>
                  <a:pt x="1247" y="1411"/>
                </a:lnTo>
                <a:lnTo>
                  <a:pt x="1247" y="1411"/>
                </a:lnTo>
                <a:lnTo>
                  <a:pt x="1247" y="1411"/>
                </a:lnTo>
                <a:lnTo>
                  <a:pt x="1247" y="1415"/>
                </a:lnTo>
                <a:lnTo>
                  <a:pt x="1251" y="1411"/>
                </a:lnTo>
                <a:lnTo>
                  <a:pt x="1251" y="1411"/>
                </a:lnTo>
                <a:lnTo>
                  <a:pt x="1256" y="1415"/>
                </a:lnTo>
                <a:lnTo>
                  <a:pt x="1256" y="1415"/>
                </a:lnTo>
                <a:lnTo>
                  <a:pt x="1256" y="1415"/>
                </a:lnTo>
                <a:lnTo>
                  <a:pt x="1256" y="1415"/>
                </a:lnTo>
                <a:lnTo>
                  <a:pt x="1260" y="1424"/>
                </a:lnTo>
                <a:lnTo>
                  <a:pt x="1260" y="1424"/>
                </a:lnTo>
                <a:lnTo>
                  <a:pt x="1265" y="1424"/>
                </a:lnTo>
                <a:lnTo>
                  <a:pt x="1265" y="1424"/>
                </a:lnTo>
                <a:lnTo>
                  <a:pt x="1265" y="1424"/>
                </a:lnTo>
                <a:lnTo>
                  <a:pt x="1265" y="1420"/>
                </a:lnTo>
                <a:lnTo>
                  <a:pt x="1265" y="1420"/>
                </a:lnTo>
                <a:lnTo>
                  <a:pt x="1265" y="1420"/>
                </a:lnTo>
                <a:lnTo>
                  <a:pt x="1269" y="1420"/>
                </a:lnTo>
                <a:lnTo>
                  <a:pt x="1269" y="1424"/>
                </a:lnTo>
                <a:lnTo>
                  <a:pt x="1269" y="1429"/>
                </a:lnTo>
                <a:lnTo>
                  <a:pt x="1269" y="1433"/>
                </a:lnTo>
                <a:lnTo>
                  <a:pt x="1269" y="1433"/>
                </a:lnTo>
                <a:lnTo>
                  <a:pt x="1274" y="1433"/>
                </a:lnTo>
                <a:lnTo>
                  <a:pt x="1279" y="1433"/>
                </a:lnTo>
                <a:lnTo>
                  <a:pt x="1279" y="1429"/>
                </a:lnTo>
                <a:lnTo>
                  <a:pt x="1279" y="1429"/>
                </a:lnTo>
                <a:lnTo>
                  <a:pt x="1279" y="1429"/>
                </a:lnTo>
                <a:lnTo>
                  <a:pt x="1283" y="1429"/>
                </a:lnTo>
                <a:lnTo>
                  <a:pt x="1283" y="1429"/>
                </a:lnTo>
                <a:lnTo>
                  <a:pt x="1283" y="1429"/>
                </a:lnTo>
                <a:lnTo>
                  <a:pt x="1283" y="1424"/>
                </a:lnTo>
                <a:lnTo>
                  <a:pt x="1283" y="1424"/>
                </a:lnTo>
                <a:lnTo>
                  <a:pt x="1283" y="1420"/>
                </a:lnTo>
                <a:lnTo>
                  <a:pt x="1279" y="1415"/>
                </a:lnTo>
                <a:lnTo>
                  <a:pt x="1279" y="1415"/>
                </a:lnTo>
                <a:lnTo>
                  <a:pt x="1279" y="1415"/>
                </a:lnTo>
                <a:lnTo>
                  <a:pt x="1279" y="1415"/>
                </a:lnTo>
                <a:lnTo>
                  <a:pt x="1279" y="1415"/>
                </a:lnTo>
                <a:lnTo>
                  <a:pt x="1279" y="1411"/>
                </a:lnTo>
                <a:lnTo>
                  <a:pt x="1279" y="1411"/>
                </a:lnTo>
                <a:lnTo>
                  <a:pt x="1283" y="1411"/>
                </a:lnTo>
                <a:lnTo>
                  <a:pt x="1283" y="1411"/>
                </a:lnTo>
                <a:lnTo>
                  <a:pt x="1292" y="1406"/>
                </a:lnTo>
                <a:lnTo>
                  <a:pt x="1292" y="1406"/>
                </a:lnTo>
                <a:lnTo>
                  <a:pt x="1292" y="1402"/>
                </a:lnTo>
                <a:lnTo>
                  <a:pt x="1292" y="1402"/>
                </a:lnTo>
                <a:lnTo>
                  <a:pt x="1292" y="1402"/>
                </a:lnTo>
                <a:lnTo>
                  <a:pt x="1297" y="1402"/>
                </a:lnTo>
                <a:lnTo>
                  <a:pt x="1297" y="1397"/>
                </a:lnTo>
                <a:lnTo>
                  <a:pt x="1297" y="1397"/>
                </a:lnTo>
                <a:lnTo>
                  <a:pt x="1297" y="1397"/>
                </a:lnTo>
                <a:lnTo>
                  <a:pt x="1301" y="1397"/>
                </a:lnTo>
                <a:lnTo>
                  <a:pt x="1306" y="1397"/>
                </a:lnTo>
                <a:lnTo>
                  <a:pt x="1306" y="1397"/>
                </a:lnTo>
                <a:lnTo>
                  <a:pt x="1306" y="1402"/>
                </a:lnTo>
                <a:lnTo>
                  <a:pt x="1310" y="1402"/>
                </a:lnTo>
                <a:lnTo>
                  <a:pt x="1310" y="1402"/>
                </a:lnTo>
                <a:lnTo>
                  <a:pt x="1310" y="1402"/>
                </a:lnTo>
                <a:lnTo>
                  <a:pt x="1310" y="1402"/>
                </a:lnTo>
                <a:lnTo>
                  <a:pt x="1315" y="1406"/>
                </a:lnTo>
                <a:lnTo>
                  <a:pt x="1315" y="1411"/>
                </a:lnTo>
                <a:lnTo>
                  <a:pt x="1315" y="1411"/>
                </a:lnTo>
                <a:lnTo>
                  <a:pt x="1315" y="1411"/>
                </a:lnTo>
                <a:lnTo>
                  <a:pt x="1315" y="1411"/>
                </a:lnTo>
                <a:lnTo>
                  <a:pt x="1315" y="1411"/>
                </a:lnTo>
                <a:lnTo>
                  <a:pt x="1315" y="1411"/>
                </a:lnTo>
                <a:lnTo>
                  <a:pt x="1315" y="1406"/>
                </a:lnTo>
                <a:lnTo>
                  <a:pt x="1315" y="1406"/>
                </a:lnTo>
                <a:lnTo>
                  <a:pt x="1315" y="1411"/>
                </a:lnTo>
                <a:lnTo>
                  <a:pt x="1319" y="1411"/>
                </a:lnTo>
                <a:lnTo>
                  <a:pt x="1319" y="1411"/>
                </a:lnTo>
                <a:lnTo>
                  <a:pt x="1319" y="1411"/>
                </a:lnTo>
                <a:lnTo>
                  <a:pt x="1319" y="1411"/>
                </a:lnTo>
                <a:lnTo>
                  <a:pt x="1319" y="1411"/>
                </a:lnTo>
                <a:lnTo>
                  <a:pt x="1319" y="1406"/>
                </a:lnTo>
                <a:lnTo>
                  <a:pt x="1319" y="1411"/>
                </a:lnTo>
                <a:lnTo>
                  <a:pt x="1319" y="1411"/>
                </a:lnTo>
                <a:lnTo>
                  <a:pt x="1324" y="1415"/>
                </a:lnTo>
                <a:lnTo>
                  <a:pt x="1324" y="1415"/>
                </a:lnTo>
                <a:lnTo>
                  <a:pt x="1324" y="1415"/>
                </a:lnTo>
                <a:lnTo>
                  <a:pt x="1324" y="1415"/>
                </a:lnTo>
                <a:lnTo>
                  <a:pt x="1319" y="1411"/>
                </a:lnTo>
                <a:lnTo>
                  <a:pt x="1319" y="1411"/>
                </a:lnTo>
                <a:lnTo>
                  <a:pt x="1319" y="1411"/>
                </a:lnTo>
                <a:lnTo>
                  <a:pt x="1319" y="1411"/>
                </a:lnTo>
                <a:lnTo>
                  <a:pt x="1315" y="1411"/>
                </a:lnTo>
                <a:lnTo>
                  <a:pt x="1315" y="1415"/>
                </a:lnTo>
                <a:lnTo>
                  <a:pt x="1315" y="1415"/>
                </a:lnTo>
                <a:lnTo>
                  <a:pt x="1315" y="1415"/>
                </a:lnTo>
                <a:lnTo>
                  <a:pt x="1315" y="1415"/>
                </a:lnTo>
                <a:lnTo>
                  <a:pt x="1315" y="1415"/>
                </a:lnTo>
                <a:lnTo>
                  <a:pt x="1315" y="1420"/>
                </a:lnTo>
                <a:lnTo>
                  <a:pt x="1319" y="1429"/>
                </a:lnTo>
                <a:lnTo>
                  <a:pt x="1319" y="1433"/>
                </a:lnTo>
                <a:lnTo>
                  <a:pt x="1324" y="1433"/>
                </a:lnTo>
                <a:lnTo>
                  <a:pt x="1324" y="1433"/>
                </a:lnTo>
                <a:lnTo>
                  <a:pt x="1324" y="1438"/>
                </a:lnTo>
                <a:lnTo>
                  <a:pt x="1324" y="1442"/>
                </a:lnTo>
                <a:lnTo>
                  <a:pt x="1328" y="1442"/>
                </a:lnTo>
                <a:lnTo>
                  <a:pt x="1328" y="1442"/>
                </a:lnTo>
                <a:lnTo>
                  <a:pt x="1328" y="1442"/>
                </a:lnTo>
                <a:lnTo>
                  <a:pt x="1328" y="1447"/>
                </a:lnTo>
                <a:lnTo>
                  <a:pt x="1328" y="1447"/>
                </a:lnTo>
                <a:lnTo>
                  <a:pt x="1328" y="1451"/>
                </a:lnTo>
                <a:lnTo>
                  <a:pt x="1328" y="1451"/>
                </a:lnTo>
                <a:lnTo>
                  <a:pt x="1328" y="1451"/>
                </a:lnTo>
                <a:lnTo>
                  <a:pt x="1328" y="1456"/>
                </a:lnTo>
                <a:lnTo>
                  <a:pt x="1328" y="1456"/>
                </a:lnTo>
                <a:lnTo>
                  <a:pt x="1333" y="1460"/>
                </a:lnTo>
                <a:lnTo>
                  <a:pt x="1328" y="1465"/>
                </a:lnTo>
                <a:lnTo>
                  <a:pt x="1324" y="1465"/>
                </a:lnTo>
                <a:lnTo>
                  <a:pt x="1328" y="1469"/>
                </a:lnTo>
                <a:lnTo>
                  <a:pt x="1328" y="1469"/>
                </a:lnTo>
                <a:lnTo>
                  <a:pt x="1328" y="1474"/>
                </a:lnTo>
                <a:lnTo>
                  <a:pt x="1328" y="1474"/>
                </a:lnTo>
                <a:lnTo>
                  <a:pt x="1328" y="1479"/>
                </a:lnTo>
                <a:lnTo>
                  <a:pt x="1328" y="1483"/>
                </a:lnTo>
                <a:lnTo>
                  <a:pt x="1328" y="1483"/>
                </a:lnTo>
                <a:lnTo>
                  <a:pt x="1328" y="1483"/>
                </a:lnTo>
                <a:lnTo>
                  <a:pt x="1328" y="1488"/>
                </a:lnTo>
                <a:lnTo>
                  <a:pt x="1328" y="1488"/>
                </a:lnTo>
                <a:lnTo>
                  <a:pt x="1328" y="1492"/>
                </a:lnTo>
                <a:lnTo>
                  <a:pt x="1328" y="1492"/>
                </a:lnTo>
                <a:lnTo>
                  <a:pt x="1324" y="1492"/>
                </a:lnTo>
                <a:lnTo>
                  <a:pt x="1324" y="1492"/>
                </a:lnTo>
                <a:lnTo>
                  <a:pt x="1328" y="1492"/>
                </a:lnTo>
                <a:lnTo>
                  <a:pt x="1328" y="1492"/>
                </a:lnTo>
                <a:lnTo>
                  <a:pt x="1328" y="1492"/>
                </a:lnTo>
                <a:lnTo>
                  <a:pt x="1328" y="1497"/>
                </a:lnTo>
                <a:lnTo>
                  <a:pt x="1328" y="1497"/>
                </a:lnTo>
                <a:lnTo>
                  <a:pt x="1328" y="1497"/>
                </a:lnTo>
                <a:lnTo>
                  <a:pt x="1328" y="1497"/>
                </a:lnTo>
                <a:lnTo>
                  <a:pt x="1328" y="1501"/>
                </a:lnTo>
                <a:lnTo>
                  <a:pt x="1328" y="1501"/>
                </a:lnTo>
                <a:lnTo>
                  <a:pt x="1333" y="1501"/>
                </a:lnTo>
                <a:lnTo>
                  <a:pt x="1333" y="1497"/>
                </a:lnTo>
                <a:lnTo>
                  <a:pt x="1333" y="1497"/>
                </a:lnTo>
                <a:lnTo>
                  <a:pt x="1328" y="1506"/>
                </a:lnTo>
                <a:lnTo>
                  <a:pt x="1328" y="1506"/>
                </a:lnTo>
                <a:lnTo>
                  <a:pt x="1328" y="1510"/>
                </a:lnTo>
                <a:lnTo>
                  <a:pt x="1324" y="1510"/>
                </a:lnTo>
                <a:lnTo>
                  <a:pt x="1324" y="1510"/>
                </a:lnTo>
                <a:lnTo>
                  <a:pt x="1324" y="1515"/>
                </a:lnTo>
                <a:lnTo>
                  <a:pt x="1324" y="1515"/>
                </a:lnTo>
                <a:lnTo>
                  <a:pt x="1324" y="1515"/>
                </a:lnTo>
                <a:lnTo>
                  <a:pt x="1319" y="1515"/>
                </a:lnTo>
                <a:lnTo>
                  <a:pt x="1319" y="1515"/>
                </a:lnTo>
                <a:lnTo>
                  <a:pt x="1319" y="1519"/>
                </a:lnTo>
                <a:lnTo>
                  <a:pt x="1319" y="1519"/>
                </a:lnTo>
                <a:lnTo>
                  <a:pt x="1319" y="1519"/>
                </a:lnTo>
                <a:lnTo>
                  <a:pt x="1319" y="1524"/>
                </a:lnTo>
                <a:lnTo>
                  <a:pt x="1319" y="1524"/>
                </a:lnTo>
                <a:lnTo>
                  <a:pt x="1319" y="1524"/>
                </a:lnTo>
                <a:lnTo>
                  <a:pt x="1319" y="1524"/>
                </a:lnTo>
                <a:lnTo>
                  <a:pt x="1315" y="1524"/>
                </a:lnTo>
                <a:lnTo>
                  <a:pt x="1315" y="1524"/>
                </a:lnTo>
                <a:lnTo>
                  <a:pt x="1315" y="1524"/>
                </a:lnTo>
                <a:lnTo>
                  <a:pt x="1315" y="1528"/>
                </a:lnTo>
                <a:lnTo>
                  <a:pt x="1315" y="1528"/>
                </a:lnTo>
                <a:lnTo>
                  <a:pt x="1310" y="1528"/>
                </a:lnTo>
                <a:lnTo>
                  <a:pt x="1310" y="1528"/>
                </a:lnTo>
                <a:lnTo>
                  <a:pt x="1306" y="1528"/>
                </a:lnTo>
                <a:lnTo>
                  <a:pt x="1306" y="1528"/>
                </a:lnTo>
                <a:lnTo>
                  <a:pt x="1306" y="1528"/>
                </a:lnTo>
                <a:lnTo>
                  <a:pt x="1306" y="1528"/>
                </a:lnTo>
                <a:lnTo>
                  <a:pt x="1306" y="1528"/>
                </a:lnTo>
                <a:lnTo>
                  <a:pt x="1306" y="1537"/>
                </a:lnTo>
                <a:lnTo>
                  <a:pt x="1306" y="1537"/>
                </a:lnTo>
                <a:lnTo>
                  <a:pt x="1306" y="1542"/>
                </a:lnTo>
                <a:lnTo>
                  <a:pt x="1301" y="1537"/>
                </a:lnTo>
                <a:lnTo>
                  <a:pt x="1297" y="1542"/>
                </a:lnTo>
                <a:lnTo>
                  <a:pt x="1297" y="1542"/>
                </a:lnTo>
                <a:lnTo>
                  <a:pt x="1301" y="1546"/>
                </a:lnTo>
                <a:lnTo>
                  <a:pt x="1301" y="1546"/>
                </a:lnTo>
                <a:lnTo>
                  <a:pt x="1301" y="1551"/>
                </a:lnTo>
                <a:lnTo>
                  <a:pt x="1301" y="1551"/>
                </a:lnTo>
                <a:lnTo>
                  <a:pt x="1292" y="1555"/>
                </a:lnTo>
                <a:lnTo>
                  <a:pt x="1288" y="1555"/>
                </a:lnTo>
                <a:lnTo>
                  <a:pt x="1288" y="1555"/>
                </a:lnTo>
                <a:lnTo>
                  <a:pt x="1283" y="1555"/>
                </a:lnTo>
                <a:lnTo>
                  <a:pt x="1283" y="1560"/>
                </a:lnTo>
                <a:lnTo>
                  <a:pt x="1283" y="1560"/>
                </a:lnTo>
                <a:lnTo>
                  <a:pt x="1279" y="1560"/>
                </a:lnTo>
                <a:lnTo>
                  <a:pt x="1279" y="1560"/>
                </a:lnTo>
                <a:lnTo>
                  <a:pt x="1279" y="1564"/>
                </a:lnTo>
                <a:lnTo>
                  <a:pt x="1279" y="1569"/>
                </a:lnTo>
                <a:lnTo>
                  <a:pt x="1279" y="1573"/>
                </a:lnTo>
                <a:lnTo>
                  <a:pt x="1279" y="1578"/>
                </a:lnTo>
                <a:lnTo>
                  <a:pt x="1274" y="1578"/>
                </a:lnTo>
                <a:lnTo>
                  <a:pt x="1274" y="1578"/>
                </a:lnTo>
                <a:lnTo>
                  <a:pt x="1269" y="1582"/>
                </a:lnTo>
                <a:lnTo>
                  <a:pt x="1269" y="1582"/>
                </a:lnTo>
                <a:lnTo>
                  <a:pt x="1274" y="1587"/>
                </a:lnTo>
                <a:lnTo>
                  <a:pt x="1274" y="1587"/>
                </a:lnTo>
                <a:lnTo>
                  <a:pt x="1274" y="1587"/>
                </a:lnTo>
                <a:lnTo>
                  <a:pt x="1269" y="1587"/>
                </a:lnTo>
                <a:lnTo>
                  <a:pt x="1269" y="1592"/>
                </a:lnTo>
                <a:lnTo>
                  <a:pt x="1269" y="1592"/>
                </a:lnTo>
                <a:lnTo>
                  <a:pt x="1269" y="1592"/>
                </a:lnTo>
                <a:lnTo>
                  <a:pt x="1265" y="1596"/>
                </a:lnTo>
                <a:lnTo>
                  <a:pt x="1265" y="1596"/>
                </a:lnTo>
                <a:lnTo>
                  <a:pt x="1265" y="1601"/>
                </a:lnTo>
                <a:lnTo>
                  <a:pt x="1265" y="1605"/>
                </a:lnTo>
                <a:lnTo>
                  <a:pt x="1265" y="1610"/>
                </a:lnTo>
                <a:lnTo>
                  <a:pt x="1265" y="1614"/>
                </a:lnTo>
                <a:lnTo>
                  <a:pt x="1265" y="1614"/>
                </a:lnTo>
                <a:lnTo>
                  <a:pt x="1265" y="1619"/>
                </a:lnTo>
                <a:lnTo>
                  <a:pt x="1265" y="1619"/>
                </a:lnTo>
                <a:lnTo>
                  <a:pt x="1265" y="1619"/>
                </a:lnTo>
                <a:lnTo>
                  <a:pt x="1265" y="1619"/>
                </a:lnTo>
                <a:lnTo>
                  <a:pt x="1265" y="1623"/>
                </a:lnTo>
                <a:lnTo>
                  <a:pt x="1265" y="1623"/>
                </a:lnTo>
                <a:lnTo>
                  <a:pt x="1269" y="1623"/>
                </a:lnTo>
                <a:lnTo>
                  <a:pt x="1274" y="1628"/>
                </a:lnTo>
                <a:lnTo>
                  <a:pt x="1274" y="1628"/>
                </a:lnTo>
                <a:lnTo>
                  <a:pt x="1274" y="1628"/>
                </a:lnTo>
                <a:lnTo>
                  <a:pt x="1274" y="1628"/>
                </a:lnTo>
                <a:lnTo>
                  <a:pt x="1274" y="1628"/>
                </a:lnTo>
                <a:lnTo>
                  <a:pt x="1279" y="1628"/>
                </a:lnTo>
                <a:lnTo>
                  <a:pt x="1279" y="1623"/>
                </a:lnTo>
                <a:lnTo>
                  <a:pt x="1279" y="1623"/>
                </a:lnTo>
                <a:lnTo>
                  <a:pt x="1279" y="1628"/>
                </a:lnTo>
                <a:lnTo>
                  <a:pt x="1279" y="1628"/>
                </a:lnTo>
                <a:lnTo>
                  <a:pt x="1283" y="1628"/>
                </a:lnTo>
                <a:lnTo>
                  <a:pt x="1283" y="1623"/>
                </a:lnTo>
                <a:lnTo>
                  <a:pt x="1283" y="1619"/>
                </a:lnTo>
                <a:lnTo>
                  <a:pt x="1283" y="1619"/>
                </a:lnTo>
                <a:lnTo>
                  <a:pt x="1283" y="1619"/>
                </a:lnTo>
                <a:lnTo>
                  <a:pt x="1283" y="1619"/>
                </a:lnTo>
                <a:lnTo>
                  <a:pt x="1283" y="1623"/>
                </a:lnTo>
                <a:lnTo>
                  <a:pt x="1283" y="1623"/>
                </a:lnTo>
                <a:lnTo>
                  <a:pt x="1283" y="1628"/>
                </a:lnTo>
                <a:lnTo>
                  <a:pt x="1283" y="1632"/>
                </a:lnTo>
                <a:lnTo>
                  <a:pt x="1283" y="1637"/>
                </a:lnTo>
                <a:lnTo>
                  <a:pt x="1283" y="1637"/>
                </a:lnTo>
                <a:lnTo>
                  <a:pt x="1279" y="1641"/>
                </a:lnTo>
                <a:lnTo>
                  <a:pt x="1279" y="1641"/>
                </a:lnTo>
                <a:lnTo>
                  <a:pt x="1279" y="1641"/>
                </a:lnTo>
                <a:lnTo>
                  <a:pt x="1274" y="1641"/>
                </a:lnTo>
                <a:lnTo>
                  <a:pt x="1274" y="1641"/>
                </a:lnTo>
                <a:lnTo>
                  <a:pt x="1274" y="1646"/>
                </a:lnTo>
                <a:lnTo>
                  <a:pt x="1269" y="1650"/>
                </a:lnTo>
                <a:lnTo>
                  <a:pt x="1265" y="1650"/>
                </a:lnTo>
                <a:lnTo>
                  <a:pt x="1265" y="1655"/>
                </a:lnTo>
                <a:lnTo>
                  <a:pt x="1260" y="1659"/>
                </a:lnTo>
                <a:lnTo>
                  <a:pt x="1260" y="1664"/>
                </a:lnTo>
                <a:lnTo>
                  <a:pt x="1260" y="1668"/>
                </a:lnTo>
                <a:lnTo>
                  <a:pt x="1260" y="1668"/>
                </a:lnTo>
                <a:lnTo>
                  <a:pt x="1260" y="1673"/>
                </a:lnTo>
                <a:lnTo>
                  <a:pt x="1265" y="1677"/>
                </a:lnTo>
                <a:lnTo>
                  <a:pt x="1260" y="1677"/>
                </a:lnTo>
                <a:lnTo>
                  <a:pt x="1260" y="1677"/>
                </a:lnTo>
                <a:lnTo>
                  <a:pt x="1265" y="1686"/>
                </a:lnTo>
                <a:lnTo>
                  <a:pt x="1269" y="1686"/>
                </a:lnTo>
                <a:lnTo>
                  <a:pt x="1269" y="1691"/>
                </a:lnTo>
                <a:lnTo>
                  <a:pt x="1265" y="1691"/>
                </a:lnTo>
                <a:lnTo>
                  <a:pt x="1265" y="1691"/>
                </a:lnTo>
                <a:lnTo>
                  <a:pt x="1265" y="1691"/>
                </a:lnTo>
                <a:lnTo>
                  <a:pt x="1265" y="1691"/>
                </a:lnTo>
                <a:lnTo>
                  <a:pt x="1260" y="1696"/>
                </a:lnTo>
                <a:lnTo>
                  <a:pt x="1265" y="1696"/>
                </a:lnTo>
                <a:lnTo>
                  <a:pt x="1265" y="1696"/>
                </a:lnTo>
                <a:lnTo>
                  <a:pt x="1269" y="1700"/>
                </a:lnTo>
                <a:lnTo>
                  <a:pt x="1283" y="1709"/>
                </a:lnTo>
                <a:lnTo>
                  <a:pt x="1283" y="1709"/>
                </a:lnTo>
                <a:lnTo>
                  <a:pt x="1288" y="1714"/>
                </a:lnTo>
                <a:lnTo>
                  <a:pt x="1288" y="1718"/>
                </a:lnTo>
                <a:lnTo>
                  <a:pt x="1292" y="1723"/>
                </a:lnTo>
                <a:lnTo>
                  <a:pt x="1292" y="1723"/>
                </a:lnTo>
                <a:lnTo>
                  <a:pt x="1297" y="1732"/>
                </a:lnTo>
                <a:lnTo>
                  <a:pt x="1297" y="1732"/>
                </a:lnTo>
                <a:lnTo>
                  <a:pt x="1301" y="1736"/>
                </a:lnTo>
                <a:lnTo>
                  <a:pt x="1306" y="1736"/>
                </a:lnTo>
                <a:lnTo>
                  <a:pt x="1306" y="1741"/>
                </a:lnTo>
                <a:lnTo>
                  <a:pt x="1310" y="1745"/>
                </a:lnTo>
                <a:lnTo>
                  <a:pt x="1310" y="1750"/>
                </a:lnTo>
                <a:lnTo>
                  <a:pt x="1310" y="1754"/>
                </a:lnTo>
                <a:lnTo>
                  <a:pt x="1315" y="1759"/>
                </a:lnTo>
                <a:lnTo>
                  <a:pt x="1315" y="1763"/>
                </a:lnTo>
                <a:lnTo>
                  <a:pt x="1319" y="1768"/>
                </a:lnTo>
                <a:lnTo>
                  <a:pt x="1319" y="1768"/>
                </a:lnTo>
                <a:lnTo>
                  <a:pt x="1324" y="1777"/>
                </a:lnTo>
                <a:lnTo>
                  <a:pt x="1324" y="1777"/>
                </a:lnTo>
                <a:lnTo>
                  <a:pt x="1333" y="1790"/>
                </a:lnTo>
                <a:lnTo>
                  <a:pt x="1333" y="1795"/>
                </a:lnTo>
                <a:lnTo>
                  <a:pt x="1333" y="1795"/>
                </a:lnTo>
                <a:lnTo>
                  <a:pt x="1333" y="1800"/>
                </a:lnTo>
                <a:lnTo>
                  <a:pt x="1342" y="1804"/>
                </a:lnTo>
                <a:lnTo>
                  <a:pt x="1342" y="1804"/>
                </a:lnTo>
                <a:lnTo>
                  <a:pt x="1342" y="1813"/>
                </a:lnTo>
                <a:lnTo>
                  <a:pt x="1346" y="1813"/>
                </a:lnTo>
                <a:lnTo>
                  <a:pt x="1346" y="1813"/>
                </a:lnTo>
                <a:lnTo>
                  <a:pt x="1346" y="1818"/>
                </a:lnTo>
                <a:lnTo>
                  <a:pt x="1346" y="1818"/>
                </a:lnTo>
                <a:lnTo>
                  <a:pt x="1351" y="1818"/>
                </a:lnTo>
                <a:lnTo>
                  <a:pt x="1351" y="1822"/>
                </a:lnTo>
                <a:lnTo>
                  <a:pt x="1355" y="1827"/>
                </a:lnTo>
                <a:lnTo>
                  <a:pt x="1355" y="1827"/>
                </a:lnTo>
                <a:lnTo>
                  <a:pt x="1360" y="1831"/>
                </a:lnTo>
                <a:lnTo>
                  <a:pt x="1360" y="1836"/>
                </a:lnTo>
                <a:lnTo>
                  <a:pt x="1364" y="1840"/>
                </a:lnTo>
                <a:lnTo>
                  <a:pt x="1364" y="1840"/>
                </a:lnTo>
                <a:lnTo>
                  <a:pt x="1364" y="1849"/>
                </a:lnTo>
                <a:lnTo>
                  <a:pt x="1364" y="1849"/>
                </a:lnTo>
                <a:lnTo>
                  <a:pt x="1364" y="1849"/>
                </a:lnTo>
                <a:lnTo>
                  <a:pt x="1364" y="1849"/>
                </a:lnTo>
                <a:lnTo>
                  <a:pt x="1364" y="1854"/>
                </a:lnTo>
                <a:lnTo>
                  <a:pt x="1369" y="1858"/>
                </a:lnTo>
                <a:lnTo>
                  <a:pt x="1369" y="1858"/>
                </a:lnTo>
                <a:lnTo>
                  <a:pt x="1369" y="1863"/>
                </a:lnTo>
                <a:lnTo>
                  <a:pt x="1373" y="1863"/>
                </a:lnTo>
                <a:lnTo>
                  <a:pt x="1378" y="1867"/>
                </a:lnTo>
                <a:lnTo>
                  <a:pt x="1378" y="1867"/>
                </a:lnTo>
                <a:lnTo>
                  <a:pt x="1382" y="1872"/>
                </a:lnTo>
                <a:lnTo>
                  <a:pt x="1387" y="1876"/>
                </a:lnTo>
                <a:lnTo>
                  <a:pt x="1387" y="1876"/>
                </a:lnTo>
                <a:lnTo>
                  <a:pt x="1387" y="1881"/>
                </a:lnTo>
                <a:lnTo>
                  <a:pt x="1400" y="1885"/>
                </a:lnTo>
                <a:lnTo>
                  <a:pt x="1400" y="1885"/>
                </a:lnTo>
                <a:lnTo>
                  <a:pt x="1405" y="1890"/>
                </a:lnTo>
                <a:lnTo>
                  <a:pt x="1414" y="1894"/>
                </a:lnTo>
                <a:lnTo>
                  <a:pt x="1414" y="1894"/>
                </a:lnTo>
                <a:lnTo>
                  <a:pt x="1423" y="1894"/>
                </a:lnTo>
                <a:lnTo>
                  <a:pt x="1423" y="1899"/>
                </a:lnTo>
                <a:lnTo>
                  <a:pt x="1428" y="1899"/>
                </a:lnTo>
                <a:lnTo>
                  <a:pt x="1432" y="1904"/>
                </a:lnTo>
                <a:lnTo>
                  <a:pt x="1437" y="1904"/>
                </a:lnTo>
                <a:lnTo>
                  <a:pt x="1441" y="1904"/>
                </a:lnTo>
                <a:lnTo>
                  <a:pt x="1441" y="1908"/>
                </a:lnTo>
                <a:lnTo>
                  <a:pt x="1446" y="1908"/>
                </a:lnTo>
                <a:lnTo>
                  <a:pt x="1446" y="1913"/>
                </a:lnTo>
                <a:lnTo>
                  <a:pt x="1450" y="1913"/>
                </a:lnTo>
                <a:lnTo>
                  <a:pt x="1450" y="1913"/>
                </a:lnTo>
                <a:lnTo>
                  <a:pt x="1455" y="1917"/>
                </a:lnTo>
                <a:lnTo>
                  <a:pt x="1459" y="1917"/>
                </a:lnTo>
                <a:lnTo>
                  <a:pt x="1459" y="1917"/>
                </a:lnTo>
                <a:lnTo>
                  <a:pt x="1459" y="1922"/>
                </a:lnTo>
                <a:lnTo>
                  <a:pt x="1459" y="1922"/>
                </a:lnTo>
                <a:lnTo>
                  <a:pt x="1468" y="1926"/>
                </a:lnTo>
                <a:lnTo>
                  <a:pt x="1468" y="1926"/>
                </a:lnTo>
                <a:lnTo>
                  <a:pt x="1473" y="1931"/>
                </a:lnTo>
                <a:lnTo>
                  <a:pt x="1477" y="1935"/>
                </a:lnTo>
                <a:lnTo>
                  <a:pt x="1477" y="1935"/>
                </a:lnTo>
                <a:lnTo>
                  <a:pt x="1482" y="1935"/>
                </a:lnTo>
                <a:lnTo>
                  <a:pt x="1482" y="1940"/>
                </a:lnTo>
                <a:lnTo>
                  <a:pt x="1482" y="1944"/>
                </a:lnTo>
                <a:lnTo>
                  <a:pt x="1486" y="1953"/>
                </a:lnTo>
                <a:lnTo>
                  <a:pt x="1486" y="1958"/>
                </a:lnTo>
                <a:lnTo>
                  <a:pt x="1486" y="1958"/>
                </a:lnTo>
                <a:lnTo>
                  <a:pt x="1486" y="1962"/>
                </a:lnTo>
                <a:lnTo>
                  <a:pt x="1486" y="1962"/>
                </a:lnTo>
                <a:lnTo>
                  <a:pt x="1491" y="1971"/>
                </a:lnTo>
                <a:lnTo>
                  <a:pt x="1491" y="1976"/>
                </a:lnTo>
                <a:lnTo>
                  <a:pt x="1491" y="1980"/>
                </a:lnTo>
                <a:lnTo>
                  <a:pt x="1495" y="1994"/>
                </a:lnTo>
                <a:lnTo>
                  <a:pt x="1495" y="1994"/>
                </a:lnTo>
                <a:lnTo>
                  <a:pt x="1495" y="1998"/>
                </a:lnTo>
                <a:lnTo>
                  <a:pt x="1495" y="1998"/>
                </a:lnTo>
                <a:lnTo>
                  <a:pt x="1495" y="2003"/>
                </a:lnTo>
                <a:lnTo>
                  <a:pt x="1495" y="2007"/>
                </a:lnTo>
                <a:lnTo>
                  <a:pt x="1495" y="2012"/>
                </a:lnTo>
                <a:lnTo>
                  <a:pt x="1495" y="2017"/>
                </a:lnTo>
                <a:lnTo>
                  <a:pt x="1495" y="2021"/>
                </a:lnTo>
                <a:lnTo>
                  <a:pt x="1495" y="2026"/>
                </a:lnTo>
                <a:lnTo>
                  <a:pt x="1495" y="2026"/>
                </a:lnTo>
                <a:lnTo>
                  <a:pt x="1495" y="2026"/>
                </a:lnTo>
                <a:lnTo>
                  <a:pt x="1495" y="2030"/>
                </a:lnTo>
                <a:lnTo>
                  <a:pt x="1495" y="2030"/>
                </a:lnTo>
                <a:lnTo>
                  <a:pt x="1495" y="2035"/>
                </a:lnTo>
                <a:lnTo>
                  <a:pt x="1495" y="2035"/>
                </a:lnTo>
                <a:lnTo>
                  <a:pt x="1500" y="2035"/>
                </a:lnTo>
                <a:lnTo>
                  <a:pt x="1500" y="2039"/>
                </a:lnTo>
                <a:lnTo>
                  <a:pt x="1500" y="2039"/>
                </a:lnTo>
                <a:lnTo>
                  <a:pt x="1500" y="2039"/>
                </a:lnTo>
                <a:lnTo>
                  <a:pt x="1500" y="2044"/>
                </a:lnTo>
                <a:lnTo>
                  <a:pt x="1500" y="2044"/>
                </a:lnTo>
                <a:lnTo>
                  <a:pt x="1500" y="2048"/>
                </a:lnTo>
                <a:lnTo>
                  <a:pt x="1500" y="2053"/>
                </a:lnTo>
                <a:lnTo>
                  <a:pt x="1500" y="2057"/>
                </a:lnTo>
                <a:lnTo>
                  <a:pt x="1504" y="2062"/>
                </a:lnTo>
                <a:lnTo>
                  <a:pt x="1504" y="2066"/>
                </a:lnTo>
                <a:lnTo>
                  <a:pt x="1504" y="2071"/>
                </a:lnTo>
                <a:lnTo>
                  <a:pt x="1504" y="2071"/>
                </a:lnTo>
                <a:lnTo>
                  <a:pt x="1504" y="2075"/>
                </a:lnTo>
                <a:lnTo>
                  <a:pt x="1504" y="2075"/>
                </a:lnTo>
                <a:lnTo>
                  <a:pt x="1504" y="2080"/>
                </a:lnTo>
                <a:lnTo>
                  <a:pt x="1504" y="2080"/>
                </a:lnTo>
                <a:lnTo>
                  <a:pt x="1509" y="2084"/>
                </a:lnTo>
                <a:lnTo>
                  <a:pt x="1509" y="2089"/>
                </a:lnTo>
                <a:lnTo>
                  <a:pt x="1509" y="2089"/>
                </a:lnTo>
                <a:lnTo>
                  <a:pt x="1509" y="2093"/>
                </a:lnTo>
                <a:lnTo>
                  <a:pt x="1509" y="2098"/>
                </a:lnTo>
                <a:lnTo>
                  <a:pt x="1509" y="2102"/>
                </a:lnTo>
                <a:lnTo>
                  <a:pt x="1509" y="2102"/>
                </a:lnTo>
                <a:lnTo>
                  <a:pt x="1509" y="2107"/>
                </a:lnTo>
                <a:lnTo>
                  <a:pt x="1509" y="2111"/>
                </a:lnTo>
                <a:lnTo>
                  <a:pt x="1509" y="2116"/>
                </a:lnTo>
                <a:lnTo>
                  <a:pt x="1509" y="2116"/>
                </a:lnTo>
                <a:lnTo>
                  <a:pt x="1509" y="2116"/>
                </a:lnTo>
                <a:lnTo>
                  <a:pt x="1509" y="2116"/>
                </a:lnTo>
                <a:lnTo>
                  <a:pt x="1509" y="2121"/>
                </a:lnTo>
                <a:lnTo>
                  <a:pt x="1509" y="2125"/>
                </a:lnTo>
                <a:lnTo>
                  <a:pt x="1509" y="2130"/>
                </a:lnTo>
                <a:lnTo>
                  <a:pt x="1509" y="2134"/>
                </a:lnTo>
                <a:lnTo>
                  <a:pt x="1509" y="2139"/>
                </a:lnTo>
                <a:lnTo>
                  <a:pt x="1509" y="2139"/>
                </a:lnTo>
                <a:lnTo>
                  <a:pt x="1509" y="2139"/>
                </a:lnTo>
                <a:lnTo>
                  <a:pt x="1509" y="2143"/>
                </a:lnTo>
                <a:lnTo>
                  <a:pt x="1509" y="2148"/>
                </a:lnTo>
                <a:lnTo>
                  <a:pt x="1513" y="2148"/>
                </a:lnTo>
                <a:lnTo>
                  <a:pt x="1513" y="2152"/>
                </a:lnTo>
                <a:lnTo>
                  <a:pt x="1513" y="2157"/>
                </a:lnTo>
                <a:lnTo>
                  <a:pt x="1518" y="2161"/>
                </a:lnTo>
                <a:lnTo>
                  <a:pt x="1518" y="2166"/>
                </a:lnTo>
                <a:lnTo>
                  <a:pt x="1513" y="2170"/>
                </a:lnTo>
                <a:lnTo>
                  <a:pt x="1513" y="2175"/>
                </a:lnTo>
                <a:lnTo>
                  <a:pt x="1513" y="2179"/>
                </a:lnTo>
                <a:lnTo>
                  <a:pt x="1518" y="2184"/>
                </a:lnTo>
                <a:lnTo>
                  <a:pt x="1518" y="2184"/>
                </a:lnTo>
                <a:lnTo>
                  <a:pt x="1522" y="2193"/>
                </a:lnTo>
                <a:lnTo>
                  <a:pt x="1527" y="2197"/>
                </a:lnTo>
                <a:lnTo>
                  <a:pt x="1527" y="2206"/>
                </a:lnTo>
                <a:lnTo>
                  <a:pt x="1532" y="2211"/>
                </a:lnTo>
                <a:lnTo>
                  <a:pt x="1532" y="2211"/>
                </a:lnTo>
                <a:lnTo>
                  <a:pt x="1532" y="2215"/>
                </a:lnTo>
                <a:lnTo>
                  <a:pt x="1532" y="2220"/>
                </a:lnTo>
                <a:lnTo>
                  <a:pt x="1532" y="2220"/>
                </a:lnTo>
                <a:lnTo>
                  <a:pt x="1532" y="2225"/>
                </a:lnTo>
                <a:lnTo>
                  <a:pt x="1532" y="2225"/>
                </a:lnTo>
                <a:lnTo>
                  <a:pt x="1532" y="2229"/>
                </a:lnTo>
                <a:lnTo>
                  <a:pt x="1536" y="2229"/>
                </a:lnTo>
                <a:lnTo>
                  <a:pt x="1536" y="2234"/>
                </a:lnTo>
                <a:lnTo>
                  <a:pt x="1532" y="2238"/>
                </a:lnTo>
                <a:lnTo>
                  <a:pt x="1532" y="2238"/>
                </a:lnTo>
                <a:lnTo>
                  <a:pt x="1532" y="2243"/>
                </a:lnTo>
                <a:lnTo>
                  <a:pt x="1532" y="2243"/>
                </a:lnTo>
                <a:lnTo>
                  <a:pt x="1532" y="2247"/>
                </a:lnTo>
                <a:lnTo>
                  <a:pt x="1536" y="2247"/>
                </a:lnTo>
                <a:lnTo>
                  <a:pt x="1536" y="2252"/>
                </a:lnTo>
                <a:lnTo>
                  <a:pt x="1536" y="2256"/>
                </a:lnTo>
                <a:lnTo>
                  <a:pt x="1536" y="2261"/>
                </a:lnTo>
                <a:lnTo>
                  <a:pt x="1536" y="2265"/>
                </a:lnTo>
                <a:lnTo>
                  <a:pt x="1532" y="2265"/>
                </a:lnTo>
                <a:lnTo>
                  <a:pt x="1532" y="2270"/>
                </a:lnTo>
                <a:lnTo>
                  <a:pt x="1532" y="2270"/>
                </a:lnTo>
                <a:lnTo>
                  <a:pt x="1532" y="2270"/>
                </a:lnTo>
                <a:lnTo>
                  <a:pt x="1536" y="2274"/>
                </a:lnTo>
                <a:lnTo>
                  <a:pt x="1536" y="2279"/>
                </a:lnTo>
                <a:lnTo>
                  <a:pt x="1532" y="2279"/>
                </a:lnTo>
                <a:lnTo>
                  <a:pt x="1536" y="2288"/>
                </a:lnTo>
                <a:lnTo>
                  <a:pt x="1536" y="2292"/>
                </a:lnTo>
                <a:lnTo>
                  <a:pt x="1536" y="2292"/>
                </a:lnTo>
                <a:lnTo>
                  <a:pt x="1532" y="2292"/>
                </a:lnTo>
                <a:lnTo>
                  <a:pt x="1532" y="2297"/>
                </a:lnTo>
                <a:lnTo>
                  <a:pt x="1532" y="2297"/>
                </a:lnTo>
                <a:lnTo>
                  <a:pt x="1536" y="2301"/>
                </a:lnTo>
                <a:lnTo>
                  <a:pt x="1536" y="2301"/>
                </a:lnTo>
                <a:lnTo>
                  <a:pt x="1536" y="2301"/>
                </a:lnTo>
                <a:lnTo>
                  <a:pt x="1532" y="2306"/>
                </a:lnTo>
                <a:lnTo>
                  <a:pt x="1527" y="2301"/>
                </a:lnTo>
                <a:lnTo>
                  <a:pt x="1527" y="2306"/>
                </a:lnTo>
                <a:lnTo>
                  <a:pt x="1527" y="2306"/>
                </a:lnTo>
                <a:lnTo>
                  <a:pt x="1532" y="2310"/>
                </a:lnTo>
                <a:lnTo>
                  <a:pt x="1532" y="2310"/>
                </a:lnTo>
                <a:lnTo>
                  <a:pt x="1532" y="2315"/>
                </a:lnTo>
                <a:lnTo>
                  <a:pt x="1536" y="2315"/>
                </a:lnTo>
                <a:lnTo>
                  <a:pt x="1536" y="2319"/>
                </a:lnTo>
                <a:lnTo>
                  <a:pt x="1536" y="2319"/>
                </a:lnTo>
                <a:lnTo>
                  <a:pt x="1541" y="2324"/>
                </a:lnTo>
                <a:lnTo>
                  <a:pt x="1541" y="2329"/>
                </a:lnTo>
                <a:lnTo>
                  <a:pt x="1541" y="2333"/>
                </a:lnTo>
                <a:lnTo>
                  <a:pt x="1550" y="2342"/>
                </a:lnTo>
                <a:lnTo>
                  <a:pt x="1554" y="2347"/>
                </a:lnTo>
                <a:lnTo>
                  <a:pt x="1554" y="2351"/>
                </a:lnTo>
                <a:lnTo>
                  <a:pt x="1550" y="2356"/>
                </a:lnTo>
                <a:lnTo>
                  <a:pt x="1550" y="2356"/>
                </a:lnTo>
                <a:lnTo>
                  <a:pt x="1550" y="2360"/>
                </a:lnTo>
                <a:lnTo>
                  <a:pt x="1550" y="2365"/>
                </a:lnTo>
                <a:lnTo>
                  <a:pt x="1554" y="2365"/>
                </a:lnTo>
                <a:lnTo>
                  <a:pt x="1554" y="2374"/>
                </a:lnTo>
                <a:lnTo>
                  <a:pt x="1554" y="2378"/>
                </a:lnTo>
                <a:lnTo>
                  <a:pt x="1554" y="2378"/>
                </a:lnTo>
                <a:lnTo>
                  <a:pt x="1559" y="2383"/>
                </a:lnTo>
                <a:lnTo>
                  <a:pt x="1559" y="2387"/>
                </a:lnTo>
                <a:lnTo>
                  <a:pt x="1559" y="2387"/>
                </a:lnTo>
                <a:lnTo>
                  <a:pt x="1563" y="2387"/>
                </a:lnTo>
                <a:lnTo>
                  <a:pt x="1563" y="2387"/>
                </a:lnTo>
                <a:lnTo>
                  <a:pt x="1563" y="2387"/>
                </a:lnTo>
                <a:lnTo>
                  <a:pt x="1563" y="2387"/>
                </a:lnTo>
                <a:lnTo>
                  <a:pt x="1563" y="2392"/>
                </a:lnTo>
                <a:lnTo>
                  <a:pt x="1563" y="2392"/>
                </a:lnTo>
                <a:lnTo>
                  <a:pt x="1568" y="2392"/>
                </a:lnTo>
                <a:lnTo>
                  <a:pt x="1568" y="2392"/>
                </a:lnTo>
                <a:lnTo>
                  <a:pt x="1572" y="2392"/>
                </a:lnTo>
                <a:lnTo>
                  <a:pt x="1572" y="2392"/>
                </a:lnTo>
                <a:lnTo>
                  <a:pt x="1572" y="2387"/>
                </a:lnTo>
                <a:lnTo>
                  <a:pt x="1572" y="2387"/>
                </a:lnTo>
                <a:lnTo>
                  <a:pt x="1577" y="2387"/>
                </a:lnTo>
                <a:lnTo>
                  <a:pt x="1577" y="2387"/>
                </a:lnTo>
                <a:lnTo>
                  <a:pt x="1581" y="2387"/>
                </a:lnTo>
                <a:lnTo>
                  <a:pt x="1581" y="2387"/>
                </a:lnTo>
                <a:lnTo>
                  <a:pt x="1581" y="2387"/>
                </a:lnTo>
                <a:lnTo>
                  <a:pt x="1581" y="2387"/>
                </a:lnTo>
                <a:lnTo>
                  <a:pt x="1581" y="2387"/>
                </a:lnTo>
                <a:lnTo>
                  <a:pt x="1581" y="2387"/>
                </a:lnTo>
                <a:lnTo>
                  <a:pt x="1586" y="2387"/>
                </a:lnTo>
                <a:lnTo>
                  <a:pt x="1581" y="2392"/>
                </a:lnTo>
                <a:lnTo>
                  <a:pt x="1581" y="2392"/>
                </a:lnTo>
                <a:lnTo>
                  <a:pt x="1581" y="2392"/>
                </a:lnTo>
                <a:lnTo>
                  <a:pt x="1581" y="2392"/>
                </a:lnTo>
                <a:lnTo>
                  <a:pt x="1577" y="2392"/>
                </a:lnTo>
                <a:lnTo>
                  <a:pt x="1581" y="2396"/>
                </a:lnTo>
                <a:lnTo>
                  <a:pt x="1581" y="2396"/>
                </a:lnTo>
                <a:lnTo>
                  <a:pt x="1581" y="2396"/>
                </a:lnTo>
                <a:lnTo>
                  <a:pt x="1586" y="2396"/>
                </a:lnTo>
                <a:lnTo>
                  <a:pt x="1586" y="2401"/>
                </a:lnTo>
                <a:lnTo>
                  <a:pt x="1590" y="2401"/>
                </a:lnTo>
                <a:lnTo>
                  <a:pt x="1590" y="2405"/>
                </a:lnTo>
                <a:lnTo>
                  <a:pt x="1586" y="2401"/>
                </a:lnTo>
                <a:lnTo>
                  <a:pt x="1586" y="2401"/>
                </a:lnTo>
                <a:lnTo>
                  <a:pt x="1581" y="2401"/>
                </a:lnTo>
                <a:lnTo>
                  <a:pt x="1581" y="2401"/>
                </a:lnTo>
                <a:lnTo>
                  <a:pt x="1581" y="2401"/>
                </a:lnTo>
                <a:lnTo>
                  <a:pt x="1586" y="2401"/>
                </a:lnTo>
                <a:lnTo>
                  <a:pt x="1586" y="2405"/>
                </a:lnTo>
                <a:lnTo>
                  <a:pt x="1586" y="2405"/>
                </a:lnTo>
                <a:lnTo>
                  <a:pt x="1586" y="2405"/>
                </a:lnTo>
                <a:lnTo>
                  <a:pt x="1586" y="2410"/>
                </a:lnTo>
                <a:lnTo>
                  <a:pt x="1586" y="2410"/>
                </a:lnTo>
                <a:lnTo>
                  <a:pt x="1590" y="2414"/>
                </a:lnTo>
                <a:lnTo>
                  <a:pt x="1590" y="2414"/>
                </a:lnTo>
                <a:lnTo>
                  <a:pt x="1590" y="2414"/>
                </a:lnTo>
                <a:lnTo>
                  <a:pt x="1586" y="2414"/>
                </a:lnTo>
                <a:lnTo>
                  <a:pt x="1590" y="2419"/>
                </a:lnTo>
                <a:lnTo>
                  <a:pt x="1590" y="2419"/>
                </a:lnTo>
                <a:lnTo>
                  <a:pt x="1586" y="2419"/>
                </a:lnTo>
                <a:lnTo>
                  <a:pt x="1590" y="2423"/>
                </a:lnTo>
                <a:lnTo>
                  <a:pt x="1590" y="2428"/>
                </a:lnTo>
                <a:lnTo>
                  <a:pt x="1590" y="2432"/>
                </a:lnTo>
                <a:lnTo>
                  <a:pt x="1590" y="2432"/>
                </a:lnTo>
                <a:lnTo>
                  <a:pt x="1590" y="2437"/>
                </a:lnTo>
                <a:lnTo>
                  <a:pt x="1590" y="2437"/>
                </a:lnTo>
                <a:lnTo>
                  <a:pt x="1595" y="2437"/>
                </a:lnTo>
                <a:lnTo>
                  <a:pt x="1599" y="2442"/>
                </a:lnTo>
                <a:lnTo>
                  <a:pt x="1599" y="2442"/>
                </a:lnTo>
                <a:lnTo>
                  <a:pt x="1604" y="2442"/>
                </a:lnTo>
                <a:lnTo>
                  <a:pt x="1604" y="2446"/>
                </a:lnTo>
                <a:lnTo>
                  <a:pt x="1604" y="2446"/>
                </a:lnTo>
                <a:lnTo>
                  <a:pt x="1604" y="2451"/>
                </a:lnTo>
                <a:lnTo>
                  <a:pt x="1599" y="2451"/>
                </a:lnTo>
                <a:lnTo>
                  <a:pt x="1599" y="2451"/>
                </a:lnTo>
                <a:lnTo>
                  <a:pt x="1599" y="2455"/>
                </a:lnTo>
                <a:lnTo>
                  <a:pt x="1599" y="2460"/>
                </a:lnTo>
                <a:lnTo>
                  <a:pt x="1604" y="2460"/>
                </a:lnTo>
                <a:lnTo>
                  <a:pt x="1608" y="2460"/>
                </a:lnTo>
                <a:lnTo>
                  <a:pt x="1608" y="2460"/>
                </a:lnTo>
                <a:lnTo>
                  <a:pt x="1608" y="2460"/>
                </a:lnTo>
                <a:lnTo>
                  <a:pt x="1608" y="2460"/>
                </a:lnTo>
                <a:lnTo>
                  <a:pt x="1608" y="2460"/>
                </a:lnTo>
                <a:lnTo>
                  <a:pt x="1604" y="2460"/>
                </a:lnTo>
                <a:lnTo>
                  <a:pt x="1604" y="2460"/>
                </a:lnTo>
                <a:lnTo>
                  <a:pt x="1604" y="2460"/>
                </a:lnTo>
                <a:lnTo>
                  <a:pt x="1599" y="2464"/>
                </a:lnTo>
                <a:lnTo>
                  <a:pt x="1599" y="2464"/>
                </a:lnTo>
                <a:lnTo>
                  <a:pt x="1599" y="2464"/>
                </a:lnTo>
                <a:lnTo>
                  <a:pt x="1599" y="2469"/>
                </a:lnTo>
                <a:lnTo>
                  <a:pt x="1599" y="2469"/>
                </a:lnTo>
                <a:lnTo>
                  <a:pt x="1604" y="2469"/>
                </a:lnTo>
                <a:lnTo>
                  <a:pt x="1604" y="2469"/>
                </a:lnTo>
                <a:lnTo>
                  <a:pt x="1604" y="2473"/>
                </a:lnTo>
                <a:lnTo>
                  <a:pt x="1604" y="2478"/>
                </a:lnTo>
                <a:lnTo>
                  <a:pt x="1604" y="2478"/>
                </a:lnTo>
                <a:lnTo>
                  <a:pt x="1608" y="2478"/>
                </a:lnTo>
                <a:lnTo>
                  <a:pt x="1608" y="2482"/>
                </a:lnTo>
                <a:lnTo>
                  <a:pt x="1608" y="2482"/>
                </a:lnTo>
                <a:lnTo>
                  <a:pt x="1608" y="2482"/>
                </a:lnTo>
                <a:lnTo>
                  <a:pt x="1604" y="2482"/>
                </a:lnTo>
                <a:lnTo>
                  <a:pt x="1604" y="2482"/>
                </a:lnTo>
                <a:lnTo>
                  <a:pt x="1604" y="2482"/>
                </a:lnTo>
                <a:lnTo>
                  <a:pt x="1604" y="2478"/>
                </a:lnTo>
                <a:lnTo>
                  <a:pt x="1604" y="2473"/>
                </a:lnTo>
                <a:lnTo>
                  <a:pt x="1604" y="2473"/>
                </a:lnTo>
                <a:lnTo>
                  <a:pt x="1604" y="2469"/>
                </a:lnTo>
                <a:lnTo>
                  <a:pt x="1599" y="2469"/>
                </a:lnTo>
                <a:lnTo>
                  <a:pt x="1599" y="2469"/>
                </a:lnTo>
                <a:lnTo>
                  <a:pt x="1599" y="2469"/>
                </a:lnTo>
                <a:lnTo>
                  <a:pt x="1599" y="2473"/>
                </a:lnTo>
                <a:lnTo>
                  <a:pt x="1599" y="2478"/>
                </a:lnTo>
                <a:lnTo>
                  <a:pt x="1599" y="2478"/>
                </a:lnTo>
                <a:lnTo>
                  <a:pt x="1599" y="2478"/>
                </a:lnTo>
                <a:lnTo>
                  <a:pt x="1595" y="2478"/>
                </a:lnTo>
                <a:lnTo>
                  <a:pt x="1595" y="2478"/>
                </a:lnTo>
                <a:lnTo>
                  <a:pt x="1595" y="2478"/>
                </a:lnTo>
                <a:lnTo>
                  <a:pt x="1599" y="2473"/>
                </a:lnTo>
                <a:lnTo>
                  <a:pt x="1599" y="2473"/>
                </a:lnTo>
                <a:lnTo>
                  <a:pt x="1599" y="2473"/>
                </a:lnTo>
                <a:lnTo>
                  <a:pt x="1599" y="2469"/>
                </a:lnTo>
                <a:lnTo>
                  <a:pt x="1599" y="2469"/>
                </a:lnTo>
                <a:lnTo>
                  <a:pt x="1595" y="2464"/>
                </a:lnTo>
                <a:lnTo>
                  <a:pt x="1595" y="2464"/>
                </a:lnTo>
                <a:lnTo>
                  <a:pt x="1595" y="2464"/>
                </a:lnTo>
                <a:lnTo>
                  <a:pt x="1595" y="2460"/>
                </a:lnTo>
                <a:lnTo>
                  <a:pt x="1595" y="2460"/>
                </a:lnTo>
                <a:lnTo>
                  <a:pt x="1590" y="2460"/>
                </a:lnTo>
                <a:lnTo>
                  <a:pt x="1590" y="2464"/>
                </a:lnTo>
                <a:lnTo>
                  <a:pt x="1590" y="2464"/>
                </a:lnTo>
                <a:lnTo>
                  <a:pt x="1595" y="2464"/>
                </a:lnTo>
                <a:lnTo>
                  <a:pt x="1595" y="2464"/>
                </a:lnTo>
                <a:lnTo>
                  <a:pt x="1595" y="2469"/>
                </a:lnTo>
                <a:lnTo>
                  <a:pt x="1595" y="2469"/>
                </a:lnTo>
                <a:lnTo>
                  <a:pt x="1595" y="2469"/>
                </a:lnTo>
                <a:lnTo>
                  <a:pt x="1590" y="2469"/>
                </a:lnTo>
                <a:lnTo>
                  <a:pt x="1590" y="2469"/>
                </a:lnTo>
                <a:lnTo>
                  <a:pt x="1590" y="2469"/>
                </a:lnTo>
                <a:lnTo>
                  <a:pt x="1586" y="2469"/>
                </a:lnTo>
                <a:lnTo>
                  <a:pt x="1586" y="2469"/>
                </a:lnTo>
                <a:lnTo>
                  <a:pt x="1581" y="2473"/>
                </a:lnTo>
                <a:lnTo>
                  <a:pt x="1581" y="2473"/>
                </a:lnTo>
                <a:lnTo>
                  <a:pt x="1586" y="2478"/>
                </a:lnTo>
                <a:lnTo>
                  <a:pt x="1586" y="2478"/>
                </a:lnTo>
                <a:lnTo>
                  <a:pt x="1586" y="2478"/>
                </a:lnTo>
                <a:lnTo>
                  <a:pt x="1586" y="2482"/>
                </a:lnTo>
                <a:lnTo>
                  <a:pt x="1581" y="2482"/>
                </a:lnTo>
                <a:lnTo>
                  <a:pt x="1581" y="2482"/>
                </a:lnTo>
                <a:lnTo>
                  <a:pt x="1581" y="2487"/>
                </a:lnTo>
                <a:lnTo>
                  <a:pt x="1581" y="2487"/>
                </a:lnTo>
                <a:lnTo>
                  <a:pt x="1581" y="2491"/>
                </a:lnTo>
                <a:lnTo>
                  <a:pt x="1581" y="2491"/>
                </a:lnTo>
                <a:lnTo>
                  <a:pt x="1586" y="2491"/>
                </a:lnTo>
                <a:lnTo>
                  <a:pt x="1586" y="2491"/>
                </a:lnTo>
                <a:lnTo>
                  <a:pt x="1586" y="2491"/>
                </a:lnTo>
                <a:lnTo>
                  <a:pt x="1586" y="2491"/>
                </a:lnTo>
                <a:lnTo>
                  <a:pt x="1586" y="2487"/>
                </a:lnTo>
                <a:lnTo>
                  <a:pt x="1586" y="2487"/>
                </a:lnTo>
                <a:lnTo>
                  <a:pt x="1581" y="2487"/>
                </a:lnTo>
                <a:lnTo>
                  <a:pt x="1581" y="2487"/>
                </a:lnTo>
                <a:lnTo>
                  <a:pt x="1581" y="2487"/>
                </a:lnTo>
                <a:lnTo>
                  <a:pt x="1586" y="2487"/>
                </a:lnTo>
                <a:lnTo>
                  <a:pt x="1586" y="2487"/>
                </a:lnTo>
                <a:lnTo>
                  <a:pt x="1590" y="2482"/>
                </a:lnTo>
                <a:lnTo>
                  <a:pt x="1590" y="2482"/>
                </a:lnTo>
                <a:lnTo>
                  <a:pt x="1590" y="2487"/>
                </a:lnTo>
                <a:lnTo>
                  <a:pt x="1590" y="2487"/>
                </a:lnTo>
                <a:lnTo>
                  <a:pt x="1590" y="2487"/>
                </a:lnTo>
                <a:lnTo>
                  <a:pt x="1595" y="2487"/>
                </a:lnTo>
                <a:lnTo>
                  <a:pt x="1595" y="2491"/>
                </a:lnTo>
                <a:lnTo>
                  <a:pt x="1599" y="2491"/>
                </a:lnTo>
                <a:lnTo>
                  <a:pt x="1599" y="2491"/>
                </a:lnTo>
                <a:lnTo>
                  <a:pt x="1599" y="2491"/>
                </a:lnTo>
                <a:lnTo>
                  <a:pt x="1599" y="2491"/>
                </a:lnTo>
                <a:lnTo>
                  <a:pt x="1599" y="2487"/>
                </a:lnTo>
                <a:lnTo>
                  <a:pt x="1599" y="2487"/>
                </a:lnTo>
                <a:lnTo>
                  <a:pt x="1604" y="2487"/>
                </a:lnTo>
                <a:lnTo>
                  <a:pt x="1604" y="2491"/>
                </a:lnTo>
                <a:lnTo>
                  <a:pt x="1604" y="2491"/>
                </a:lnTo>
                <a:lnTo>
                  <a:pt x="1604" y="2496"/>
                </a:lnTo>
                <a:lnTo>
                  <a:pt x="1608" y="2496"/>
                </a:lnTo>
                <a:lnTo>
                  <a:pt x="1608" y="2496"/>
                </a:lnTo>
                <a:lnTo>
                  <a:pt x="1604" y="2500"/>
                </a:lnTo>
                <a:lnTo>
                  <a:pt x="1604" y="2500"/>
                </a:lnTo>
                <a:lnTo>
                  <a:pt x="1608" y="2500"/>
                </a:lnTo>
                <a:lnTo>
                  <a:pt x="1608" y="2505"/>
                </a:lnTo>
                <a:lnTo>
                  <a:pt x="1613" y="2505"/>
                </a:lnTo>
                <a:lnTo>
                  <a:pt x="1613" y="2505"/>
                </a:lnTo>
                <a:lnTo>
                  <a:pt x="1613" y="2505"/>
                </a:lnTo>
                <a:lnTo>
                  <a:pt x="1613" y="2505"/>
                </a:lnTo>
                <a:lnTo>
                  <a:pt x="1608" y="2505"/>
                </a:lnTo>
                <a:lnTo>
                  <a:pt x="1608" y="2505"/>
                </a:lnTo>
                <a:lnTo>
                  <a:pt x="1608" y="2505"/>
                </a:lnTo>
                <a:lnTo>
                  <a:pt x="1608" y="2505"/>
                </a:lnTo>
                <a:lnTo>
                  <a:pt x="1604" y="2505"/>
                </a:lnTo>
                <a:lnTo>
                  <a:pt x="1604" y="2505"/>
                </a:lnTo>
                <a:lnTo>
                  <a:pt x="1608" y="2505"/>
                </a:lnTo>
                <a:lnTo>
                  <a:pt x="1608" y="2505"/>
                </a:lnTo>
                <a:lnTo>
                  <a:pt x="1608" y="2509"/>
                </a:lnTo>
                <a:lnTo>
                  <a:pt x="1613" y="2509"/>
                </a:lnTo>
                <a:lnTo>
                  <a:pt x="1613" y="2509"/>
                </a:lnTo>
                <a:lnTo>
                  <a:pt x="1613" y="2509"/>
                </a:lnTo>
                <a:lnTo>
                  <a:pt x="1613" y="2509"/>
                </a:lnTo>
                <a:lnTo>
                  <a:pt x="1617" y="2509"/>
                </a:lnTo>
                <a:lnTo>
                  <a:pt x="1617" y="2509"/>
                </a:lnTo>
                <a:lnTo>
                  <a:pt x="1617" y="2509"/>
                </a:lnTo>
                <a:lnTo>
                  <a:pt x="1617" y="2505"/>
                </a:lnTo>
                <a:lnTo>
                  <a:pt x="1617" y="2505"/>
                </a:lnTo>
                <a:lnTo>
                  <a:pt x="1617" y="2505"/>
                </a:lnTo>
                <a:lnTo>
                  <a:pt x="1622" y="2509"/>
                </a:lnTo>
                <a:lnTo>
                  <a:pt x="1622" y="2509"/>
                </a:lnTo>
                <a:lnTo>
                  <a:pt x="1622" y="2509"/>
                </a:lnTo>
                <a:lnTo>
                  <a:pt x="1626" y="2509"/>
                </a:lnTo>
                <a:lnTo>
                  <a:pt x="1626" y="2514"/>
                </a:lnTo>
                <a:lnTo>
                  <a:pt x="1626" y="2514"/>
                </a:lnTo>
                <a:lnTo>
                  <a:pt x="1631" y="2514"/>
                </a:lnTo>
                <a:lnTo>
                  <a:pt x="1626" y="2514"/>
                </a:lnTo>
                <a:lnTo>
                  <a:pt x="1622" y="2514"/>
                </a:lnTo>
                <a:lnTo>
                  <a:pt x="1613" y="2514"/>
                </a:lnTo>
                <a:lnTo>
                  <a:pt x="1613" y="2509"/>
                </a:lnTo>
                <a:lnTo>
                  <a:pt x="1608" y="2509"/>
                </a:lnTo>
                <a:lnTo>
                  <a:pt x="1613" y="2514"/>
                </a:lnTo>
                <a:lnTo>
                  <a:pt x="1613" y="2518"/>
                </a:lnTo>
                <a:lnTo>
                  <a:pt x="1613" y="2518"/>
                </a:lnTo>
                <a:lnTo>
                  <a:pt x="1617" y="2518"/>
                </a:lnTo>
                <a:lnTo>
                  <a:pt x="1617" y="2518"/>
                </a:lnTo>
                <a:lnTo>
                  <a:pt x="1617" y="2518"/>
                </a:lnTo>
                <a:lnTo>
                  <a:pt x="1622" y="2518"/>
                </a:lnTo>
                <a:lnTo>
                  <a:pt x="1622" y="2518"/>
                </a:lnTo>
                <a:lnTo>
                  <a:pt x="1622" y="2518"/>
                </a:lnTo>
                <a:lnTo>
                  <a:pt x="1622" y="2518"/>
                </a:lnTo>
                <a:lnTo>
                  <a:pt x="1622" y="2518"/>
                </a:lnTo>
                <a:lnTo>
                  <a:pt x="1622" y="2523"/>
                </a:lnTo>
                <a:lnTo>
                  <a:pt x="1617" y="2523"/>
                </a:lnTo>
                <a:lnTo>
                  <a:pt x="1622" y="2527"/>
                </a:lnTo>
                <a:lnTo>
                  <a:pt x="1622" y="2532"/>
                </a:lnTo>
                <a:lnTo>
                  <a:pt x="1626" y="2536"/>
                </a:lnTo>
                <a:lnTo>
                  <a:pt x="1626" y="2536"/>
                </a:lnTo>
                <a:lnTo>
                  <a:pt x="1626" y="2536"/>
                </a:lnTo>
                <a:lnTo>
                  <a:pt x="1631" y="2541"/>
                </a:lnTo>
                <a:lnTo>
                  <a:pt x="1631" y="2541"/>
                </a:lnTo>
                <a:lnTo>
                  <a:pt x="1631" y="2536"/>
                </a:lnTo>
                <a:lnTo>
                  <a:pt x="1631" y="2536"/>
                </a:lnTo>
                <a:lnTo>
                  <a:pt x="1631" y="2536"/>
                </a:lnTo>
                <a:lnTo>
                  <a:pt x="1631" y="2532"/>
                </a:lnTo>
                <a:lnTo>
                  <a:pt x="1626" y="2532"/>
                </a:lnTo>
                <a:lnTo>
                  <a:pt x="1626" y="2532"/>
                </a:lnTo>
                <a:lnTo>
                  <a:pt x="1631" y="2532"/>
                </a:lnTo>
                <a:lnTo>
                  <a:pt x="1631" y="2532"/>
                </a:lnTo>
                <a:lnTo>
                  <a:pt x="1631" y="2532"/>
                </a:lnTo>
                <a:lnTo>
                  <a:pt x="1631" y="2532"/>
                </a:lnTo>
                <a:lnTo>
                  <a:pt x="1631" y="2532"/>
                </a:lnTo>
                <a:lnTo>
                  <a:pt x="1631" y="2536"/>
                </a:lnTo>
                <a:lnTo>
                  <a:pt x="1631" y="2536"/>
                </a:lnTo>
                <a:lnTo>
                  <a:pt x="1631" y="2536"/>
                </a:lnTo>
                <a:lnTo>
                  <a:pt x="1631" y="2536"/>
                </a:lnTo>
                <a:lnTo>
                  <a:pt x="1635" y="2541"/>
                </a:lnTo>
                <a:lnTo>
                  <a:pt x="1635" y="2541"/>
                </a:lnTo>
                <a:lnTo>
                  <a:pt x="1635" y="2541"/>
                </a:lnTo>
                <a:lnTo>
                  <a:pt x="1635" y="2541"/>
                </a:lnTo>
                <a:lnTo>
                  <a:pt x="1635" y="2541"/>
                </a:lnTo>
                <a:lnTo>
                  <a:pt x="1631" y="2541"/>
                </a:lnTo>
                <a:lnTo>
                  <a:pt x="1631" y="2541"/>
                </a:lnTo>
                <a:lnTo>
                  <a:pt x="1631" y="2541"/>
                </a:lnTo>
                <a:lnTo>
                  <a:pt x="1631" y="2546"/>
                </a:lnTo>
                <a:lnTo>
                  <a:pt x="1631" y="2546"/>
                </a:lnTo>
                <a:lnTo>
                  <a:pt x="1635" y="2546"/>
                </a:lnTo>
                <a:lnTo>
                  <a:pt x="1635" y="2550"/>
                </a:lnTo>
                <a:lnTo>
                  <a:pt x="1640" y="2546"/>
                </a:lnTo>
                <a:lnTo>
                  <a:pt x="1640" y="2550"/>
                </a:lnTo>
                <a:lnTo>
                  <a:pt x="1640" y="2550"/>
                </a:lnTo>
                <a:lnTo>
                  <a:pt x="1635" y="2550"/>
                </a:lnTo>
                <a:lnTo>
                  <a:pt x="1635" y="2550"/>
                </a:lnTo>
                <a:lnTo>
                  <a:pt x="1631" y="2555"/>
                </a:lnTo>
                <a:lnTo>
                  <a:pt x="1635" y="2555"/>
                </a:lnTo>
                <a:lnTo>
                  <a:pt x="1635" y="2555"/>
                </a:lnTo>
                <a:lnTo>
                  <a:pt x="1635" y="2555"/>
                </a:lnTo>
                <a:lnTo>
                  <a:pt x="1640" y="2555"/>
                </a:lnTo>
                <a:lnTo>
                  <a:pt x="1644" y="2559"/>
                </a:lnTo>
                <a:lnTo>
                  <a:pt x="1644" y="2559"/>
                </a:lnTo>
                <a:lnTo>
                  <a:pt x="1640" y="2559"/>
                </a:lnTo>
                <a:lnTo>
                  <a:pt x="1644" y="2559"/>
                </a:lnTo>
                <a:lnTo>
                  <a:pt x="1644" y="2559"/>
                </a:lnTo>
                <a:lnTo>
                  <a:pt x="1644" y="2564"/>
                </a:lnTo>
                <a:lnTo>
                  <a:pt x="1649" y="2564"/>
                </a:lnTo>
                <a:lnTo>
                  <a:pt x="1649" y="2564"/>
                </a:lnTo>
                <a:lnTo>
                  <a:pt x="1649" y="2559"/>
                </a:lnTo>
                <a:lnTo>
                  <a:pt x="1649" y="2559"/>
                </a:lnTo>
                <a:lnTo>
                  <a:pt x="1649" y="2559"/>
                </a:lnTo>
                <a:lnTo>
                  <a:pt x="1649" y="2559"/>
                </a:lnTo>
                <a:lnTo>
                  <a:pt x="1649" y="2559"/>
                </a:lnTo>
                <a:lnTo>
                  <a:pt x="1649" y="2559"/>
                </a:lnTo>
                <a:lnTo>
                  <a:pt x="1649" y="2559"/>
                </a:lnTo>
                <a:lnTo>
                  <a:pt x="1649" y="2564"/>
                </a:lnTo>
                <a:lnTo>
                  <a:pt x="1649" y="2564"/>
                </a:lnTo>
                <a:lnTo>
                  <a:pt x="1653" y="2568"/>
                </a:lnTo>
                <a:lnTo>
                  <a:pt x="1649" y="2568"/>
                </a:lnTo>
                <a:lnTo>
                  <a:pt x="1644" y="2564"/>
                </a:lnTo>
                <a:lnTo>
                  <a:pt x="1644" y="2564"/>
                </a:lnTo>
                <a:lnTo>
                  <a:pt x="1644" y="2564"/>
                </a:lnTo>
                <a:lnTo>
                  <a:pt x="1640" y="2559"/>
                </a:lnTo>
                <a:lnTo>
                  <a:pt x="1640" y="2559"/>
                </a:lnTo>
                <a:lnTo>
                  <a:pt x="1635" y="2555"/>
                </a:lnTo>
                <a:lnTo>
                  <a:pt x="1635" y="2555"/>
                </a:lnTo>
                <a:lnTo>
                  <a:pt x="1631" y="2559"/>
                </a:lnTo>
                <a:lnTo>
                  <a:pt x="1631" y="2559"/>
                </a:lnTo>
                <a:lnTo>
                  <a:pt x="1635" y="2559"/>
                </a:lnTo>
                <a:lnTo>
                  <a:pt x="1635" y="2559"/>
                </a:lnTo>
                <a:lnTo>
                  <a:pt x="1635" y="2564"/>
                </a:lnTo>
                <a:lnTo>
                  <a:pt x="1635" y="2564"/>
                </a:lnTo>
                <a:lnTo>
                  <a:pt x="1631" y="2564"/>
                </a:lnTo>
                <a:lnTo>
                  <a:pt x="1631" y="2564"/>
                </a:lnTo>
                <a:lnTo>
                  <a:pt x="1635" y="2568"/>
                </a:lnTo>
                <a:lnTo>
                  <a:pt x="1640" y="2568"/>
                </a:lnTo>
                <a:lnTo>
                  <a:pt x="1640" y="2568"/>
                </a:lnTo>
                <a:lnTo>
                  <a:pt x="1644" y="2573"/>
                </a:lnTo>
                <a:lnTo>
                  <a:pt x="1644" y="2573"/>
                </a:lnTo>
                <a:lnTo>
                  <a:pt x="1644" y="2573"/>
                </a:lnTo>
                <a:lnTo>
                  <a:pt x="1649" y="2573"/>
                </a:lnTo>
                <a:lnTo>
                  <a:pt x="1649" y="2573"/>
                </a:lnTo>
                <a:lnTo>
                  <a:pt x="1649" y="2573"/>
                </a:lnTo>
                <a:lnTo>
                  <a:pt x="1653" y="2573"/>
                </a:lnTo>
                <a:lnTo>
                  <a:pt x="1653" y="2573"/>
                </a:lnTo>
                <a:lnTo>
                  <a:pt x="1658" y="2582"/>
                </a:lnTo>
                <a:lnTo>
                  <a:pt x="1653" y="2577"/>
                </a:lnTo>
                <a:lnTo>
                  <a:pt x="1653" y="2582"/>
                </a:lnTo>
                <a:lnTo>
                  <a:pt x="1653" y="2582"/>
                </a:lnTo>
                <a:lnTo>
                  <a:pt x="1658" y="2582"/>
                </a:lnTo>
                <a:lnTo>
                  <a:pt x="1658" y="2582"/>
                </a:lnTo>
                <a:lnTo>
                  <a:pt x="1658" y="2582"/>
                </a:lnTo>
                <a:lnTo>
                  <a:pt x="1663" y="2582"/>
                </a:lnTo>
                <a:lnTo>
                  <a:pt x="1663" y="2582"/>
                </a:lnTo>
                <a:lnTo>
                  <a:pt x="1663" y="2582"/>
                </a:lnTo>
                <a:lnTo>
                  <a:pt x="1667" y="2586"/>
                </a:lnTo>
                <a:lnTo>
                  <a:pt x="1667" y="2586"/>
                </a:lnTo>
                <a:lnTo>
                  <a:pt x="1672" y="2586"/>
                </a:lnTo>
                <a:lnTo>
                  <a:pt x="1672" y="2586"/>
                </a:lnTo>
                <a:lnTo>
                  <a:pt x="1672" y="2582"/>
                </a:lnTo>
                <a:lnTo>
                  <a:pt x="1676" y="2582"/>
                </a:lnTo>
                <a:lnTo>
                  <a:pt x="1676" y="2582"/>
                </a:lnTo>
                <a:lnTo>
                  <a:pt x="1676" y="2582"/>
                </a:lnTo>
                <a:lnTo>
                  <a:pt x="1676" y="2582"/>
                </a:lnTo>
                <a:lnTo>
                  <a:pt x="1672" y="2577"/>
                </a:lnTo>
                <a:lnTo>
                  <a:pt x="1667" y="2577"/>
                </a:lnTo>
                <a:lnTo>
                  <a:pt x="1667" y="2577"/>
                </a:lnTo>
                <a:lnTo>
                  <a:pt x="1667" y="2577"/>
                </a:lnTo>
                <a:lnTo>
                  <a:pt x="1667" y="2577"/>
                </a:lnTo>
                <a:lnTo>
                  <a:pt x="1667" y="2577"/>
                </a:lnTo>
                <a:lnTo>
                  <a:pt x="1672" y="2577"/>
                </a:lnTo>
                <a:lnTo>
                  <a:pt x="1676" y="2582"/>
                </a:lnTo>
                <a:lnTo>
                  <a:pt x="1681" y="2582"/>
                </a:lnTo>
                <a:lnTo>
                  <a:pt x="1681" y="2582"/>
                </a:lnTo>
                <a:lnTo>
                  <a:pt x="1681" y="2582"/>
                </a:lnTo>
                <a:lnTo>
                  <a:pt x="1681" y="2586"/>
                </a:lnTo>
                <a:lnTo>
                  <a:pt x="1681" y="2586"/>
                </a:lnTo>
                <a:lnTo>
                  <a:pt x="1681" y="2586"/>
                </a:lnTo>
                <a:lnTo>
                  <a:pt x="1681" y="2591"/>
                </a:lnTo>
                <a:lnTo>
                  <a:pt x="1685" y="2591"/>
                </a:lnTo>
                <a:lnTo>
                  <a:pt x="1685" y="2591"/>
                </a:lnTo>
                <a:lnTo>
                  <a:pt x="1685" y="2591"/>
                </a:lnTo>
                <a:lnTo>
                  <a:pt x="1685" y="2591"/>
                </a:lnTo>
                <a:lnTo>
                  <a:pt x="1685" y="2591"/>
                </a:lnTo>
                <a:lnTo>
                  <a:pt x="1681" y="2595"/>
                </a:lnTo>
                <a:lnTo>
                  <a:pt x="1681" y="2591"/>
                </a:lnTo>
                <a:lnTo>
                  <a:pt x="1681" y="2591"/>
                </a:lnTo>
                <a:lnTo>
                  <a:pt x="1681" y="2591"/>
                </a:lnTo>
                <a:lnTo>
                  <a:pt x="1681" y="2591"/>
                </a:lnTo>
                <a:lnTo>
                  <a:pt x="1681" y="2586"/>
                </a:lnTo>
                <a:lnTo>
                  <a:pt x="1681" y="2586"/>
                </a:lnTo>
                <a:lnTo>
                  <a:pt x="1681" y="2586"/>
                </a:lnTo>
                <a:lnTo>
                  <a:pt x="1676" y="2586"/>
                </a:lnTo>
                <a:lnTo>
                  <a:pt x="1676" y="2586"/>
                </a:lnTo>
                <a:lnTo>
                  <a:pt x="1676" y="2586"/>
                </a:lnTo>
                <a:lnTo>
                  <a:pt x="1676" y="2586"/>
                </a:lnTo>
                <a:lnTo>
                  <a:pt x="1676" y="2586"/>
                </a:lnTo>
                <a:lnTo>
                  <a:pt x="1672" y="2591"/>
                </a:lnTo>
                <a:lnTo>
                  <a:pt x="1672" y="2591"/>
                </a:lnTo>
                <a:lnTo>
                  <a:pt x="1672" y="2591"/>
                </a:lnTo>
                <a:lnTo>
                  <a:pt x="1672" y="2591"/>
                </a:lnTo>
                <a:lnTo>
                  <a:pt x="1667" y="2591"/>
                </a:lnTo>
                <a:lnTo>
                  <a:pt x="1667" y="2586"/>
                </a:lnTo>
                <a:lnTo>
                  <a:pt x="1667" y="2586"/>
                </a:lnTo>
                <a:lnTo>
                  <a:pt x="1667" y="2591"/>
                </a:lnTo>
                <a:lnTo>
                  <a:pt x="1667" y="2591"/>
                </a:lnTo>
                <a:lnTo>
                  <a:pt x="1667" y="2591"/>
                </a:lnTo>
                <a:lnTo>
                  <a:pt x="1667" y="2591"/>
                </a:lnTo>
                <a:lnTo>
                  <a:pt x="1663" y="2591"/>
                </a:lnTo>
                <a:lnTo>
                  <a:pt x="1658" y="2591"/>
                </a:lnTo>
                <a:lnTo>
                  <a:pt x="1658" y="2591"/>
                </a:lnTo>
                <a:lnTo>
                  <a:pt x="1658" y="2591"/>
                </a:lnTo>
                <a:lnTo>
                  <a:pt x="1658" y="2591"/>
                </a:lnTo>
                <a:lnTo>
                  <a:pt x="1658" y="2591"/>
                </a:lnTo>
                <a:lnTo>
                  <a:pt x="1658" y="2591"/>
                </a:lnTo>
                <a:lnTo>
                  <a:pt x="1663" y="2591"/>
                </a:lnTo>
                <a:lnTo>
                  <a:pt x="1663" y="2595"/>
                </a:lnTo>
                <a:lnTo>
                  <a:pt x="1663" y="2595"/>
                </a:lnTo>
                <a:lnTo>
                  <a:pt x="1663" y="2595"/>
                </a:lnTo>
                <a:lnTo>
                  <a:pt x="1667" y="2595"/>
                </a:lnTo>
                <a:lnTo>
                  <a:pt x="1667" y="2600"/>
                </a:lnTo>
                <a:lnTo>
                  <a:pt x="1667" y="2600"/>
                </a:lnTo>
                <a:lnTo>
                  <a:pt x="1667" y="2600"/>
                </a:lnTo>
                <a:lnTo>
                  <a:pt x="1672" y="2600"/>
                </a:lnTo>
                <a:lnTo>
                  <a:pt x="1672" y="2600"/>
                </a:lnTo>
                <a:lnTo>
                  <a:pt x="1676" y="2600"/>
                </a:lnTo>
                <a:lnTo>
                  <a:pt x="1676" y="2600"/>
                </a:lnTo>
                <a:lnTo>
                  <a:pt x="1676" y="2595"/>
                </a:lnTo>
                <a:lnTo>
                  <a:pt x="1676" y="2595"/>
                </a:lnTo>
                <a:lnTo>
                  <a:pt x="1676" y="2595"/>
                </a:lnTo>
                <a:lnTo>
                  <a:pt x="1681" y="2595"/>
                </a:lnTo>
                <a:lnTo>
                  <a:pt x="1681" y="2595"/>
                </a:lnTo>
                <a:lnTo>
                  <a:pt x="1681" y="2600"/>
                </a:lnTo>
                <a:lnTo>
                  <a:pt x="1676" y="2600"/>
                </a:lnTo>
                <a:lnTo>
                  <a:pt x="1676" y="2604"/>
                </a:lnTo>
                <a:lnTo>
                  <a:pt x="1676" y="2604"/>
                </a:lnTo>
                <a:lnTo>
                  <a:pt x="1681" y="2604"/>
                </a:lnTo>
                <a:lnTo>
                  <a:pt x="1681" y="2604"/>
                </a:lnTo>
                <a:lnTo>
                  <a:pt x="1685" y="2604"/>
                </a:lnTo>
                <a:lnTo>
                  <a:pt x="1685" y="2604"/>
                </a:lnTo>
                <a:lnTo>
                  <a:pt x="1685" y="2604"/>
                </a:lnTo>
                <a:lnTo>
                  <a:pt x="1685" y="2604"/>
                </a:lnTo>
                <a:lnTo>
                  <a:pt x="1685" y="2604"/>
                </a:lnTo>
                <a:lnTo>
                  <a:pt x="1685" y="2600"/>
                </a:lnTo>
                <a:lnTo>
                  <a:pt x="1685" y="2600"/>
                </a:lnTo>
                <a:lnTo>
                  <a:pt x="1685" y="2600"/>
                </a:lnTo>
                <a:lnTo>
                  <a:pt x="1685" y="2595"/>
                </a:lnTo>
                <a:lnTo>
                  <a:pt x="1685" y="2595"/>
                </a:lnTo>
                <a:lnTo>
                  <a:pt x="1685" y="2595"/>
                </a:lnTo>
                <a:lnTo>
                  <a:pt x="1685" y="2595"/>
                </a:lnTo>
                <a:lnTo>
                  <a:pt x="1690" y="2595"/>
                </a:lnTo>
                <a:lnTo>
                  <a:pt x="1690" y="2595"/>
                </a:lnTo>
                <a:lnTo>
                  <a:pt x="1690" y="2595"/>
                </a:lnTo>
                <a:lnTo>
                  <a:pt x="1690" y="2595"/>
                </a:lnTo>
                <a:lnTo>
                  <a:pt x="1694" y="2595"/>
                </a:lnTo>
                <a:lnTo>
                  <a:pt x="1699" y="2595"/>
                </a:lnTo>
                <a:lnTo>
                  <a:pt x="1703" y="2595"/>
                </a:lnTo>
                <a:lnTo>
                  <a:pt x="1703" y="2595"/>
                </a:lnTo>
                <a:lnTo>
                  <a:pt x="1699" y="2595"/>
                </a:lnTo>
                <a:lnTo>
                  <a:pt x="1699" y="2600"/>
                </a:lnTo>
                <a:lnTo>
                  <a:pt x="1694" y="2595"/>
                </a:lnTo>
                <a:lnTo>
                  <a:pt x="1694" y="2600"/>
                </a:lnTo>
                <a:lnTo>
                  <a:pt x="1690" y="2600"/>
                </a:lnTo>
                <a:lnTo>
                  <a:pt x="1690" y="2600"/>
                </a:lnTo>
                <a:lnTo>
                  <a:pt x="1690" y="2600"/>
                </a:lnTo>
                <a:lnTo>
                  <a:pt x="1685" y="2600"/>
                </a:lnTo>
                <a:lnTo>
                  <a:pt x="1685" y="2600"/>
                </a:lnTo>
                <a:lnTo>
                  <a:pt x="1685" y="2600"/>
                </a:lnTo>
                <a:lnTo>
                  <a:pt x="1685" y="2604"/>
                </a:lnTo>
                <a:lnTo>
                  <a:pt x="1685" y="2604"/>
                </a:lnTo>
                <a:lnTo>
                  <a:pt x="1690" y="2609"/>
                </a:lnTo>
                <a:lnTo>
                  <a:pt x="1685" y="2609"/>
                </a:lnTo>
                <a:lnTo>
                  <a:pt x="1685" y="2609"/>
                </a:lnTo>
                <a:lnTo>
                  <a:pt x="1690" y="2609"/>
                </a:lnTo>
                <a:lnTo>
                  <a:pt x="1694" y="2613"/>
                </a:lnTo>
                <a:lnTo>
                  <a:pt x="1699" y="2613"/>
                </a:lnTo>
                <a:lnTo>
                  <a:pt x="1694" y="2613"/>
                </a:lnTo>
                <a:lnTo>
                  <a:pt x="1694" y="2609"/>
                </a:lnTo>
                <a:lnTo>
                  <a:pt x="1694" y="2609"/>
                </a:lnTo>
                <a:lnTo>
                  <a:pt x="1699" y="2609"/>
                </a:lnTo>
                <a:lnTo>
                  <a:pt x="1699" y="2604"/>
                </a:lnTo>
                <a:lnTo>
                  <a:pt x="1699" y="2604"/>
                </a:lnTo>
                <a:lnTo>
                  <a:pt x="1703" y="2600"/>
                </a:lnTo>
                <a:lnTo>
                  <a:pt x="1708" y="2600"/>
                </a:lnTo>
                <a:lnTo>
                  <a:pt x="1708" y="2600"/>
                </a:lnTo>
                <a:lnTo>
                  <a:pt x="1708" y="2600"/>
                </a:lnTo>
                <a:lnTo>
                  <a:pt x="1708" y="2600"/>
                </a:lnTo>
                <a:lnTo>
                  <a:pt x="1708" y="2604"/>
                </a:lnTo>
                <a:lnTo>
                  <a:pt x="1708" y="2604"/>
                </a:lnTo>
                <a:lnTo>
                  <a:pt x="1703" y="2609"/>
                </a:lnTo>
                <a:lnTo>
                  <a:pt x="1708" y="2613"/>
                </a:lnTo>
                <a:lnTo>
                  <a:pt x="1708" y="2613"/>
                </a:lnTo>
                <a:lnTo>
                  <a:pt x="1708" y="2613"/>
                </a:lnTo>
                <a:lnTo>
                  <a:pt x="1708" y="2613"/>
                </a:lnTo>
                <a:lnTo>
                  <a:pt x="1708" y="2613"/>
                </a:lnTo>
                <a:lnTo>
                  <a:pt x="1703" y="2609"/>
                </a:lnTo>
                <a:lnTo>
                  <a:pt x="1703" y="2609"/>
                </a:lnTo>
                <a:lnTo>
                  <a:pt x="1699" y="2609"/>
                </a:lnTo>
                <a:lnTo>
                  <a:pt x="1699" y="2609"/>
                </a:lnTo>
                <a:lnTo>
                  <a:pt x="1699" y="2609"/>
                </a:lnTo>
                <a:lnTo>
                  <a:pt x="1699" y="2609"/>
                </a:lnTo>
                <a:lnTo>
                  <a:pt x="1699" y="2613"/>
                </a:lnTo>
                <a:lnTo>
                  <a:pt x="1699" y="2613"/>
                </a:lnTo>
                <a:lnTo>
                  <a:pt x="1703" y="2618"/>
                </a:lnTo>
                <a:lnTo>
                  <a:pt x="1703" y="2618"/>
                </a:lnTo>
                <a:lnTo>
                  <a:pt x="1708" y="2618"/>
                </a:lnTo>
                <a:lnTo>
                  <a:pt x="1712" y="2618"/>
                </a:lnTo>
                <a:lnTo>
                  <a:pt x="1717" y="2618"/>
                </a:lnTo>
                <a:lnTo>
                  <a:pt x="1717" y="2622"/>
                </a:lnTo>
                <a:lnTo>
                  <a:pt x="1721" y="2618"/>
                </a:lnTo>
                <a:lnTo>
                  <a:pt x="1721" y="2618"/>
                </a:lnTo>
                <a:lnTo>
                  <a:pt x="1721" y="2613"/>
                </a:lnTo>
                <a:lnTo>
                  <a:pt x="1717" y="2613"/>
                </a:lnTo>
                <a:lnTo>
                  <a:pt x="1717" y="2609"/>
                </a:lnTo>
                <a:lnTo>
                  <a:pt x="1717" y="2609"/>
                </a:lnTo>
                <a:lnTo>
                  <a:pt x="1717" y="2604"/>
                </a:lnTo>
                <a:lnTo>
                  <a:pt x="1712" y="2600"/>
                </a:lnTo>
                <a:lnTo>
                  <a:pt x="1712" y="2600"/>
                </a:lnTo>
                <a:lnTo>
                  <a:pt x="1712" y="2600"/>
                </a:lnTo>
                <a:lnTo>
                  <a:pt x="1717" y="2595"/>
                </a:lnTo>
                <a:lnTo>
                  <a:pt x="1717" y="2595"/>
                </a:lnTo>
                <a:lnTo>
                  <a:pt x="1721" y="2595"/>
                </a:lnTo>
                <a:lnTo>
                  <a:pt x="1726" y="2591"/>
                </a:lnTo>
                <a:lnTo>
                  <a:pt x="1726" y="2591"/>
                </a:lnTo>
                <a:lnTo>
                  <a:pt x="1726" y="2591"/>
                </a:lnTo>
                <a:lnTo>
                  <a:pt x="1726" y="2586"/>
                </a:lnTo>
                <a:lnTo>
                  <a:pt x="1730" y="2586"/>
                </a:lnTo>
                <a:lnTo>
                  <a:pt x="1730" y="2586"/>
                </a:lnTo>
                <a:lnTo>
                  <a:pt x="1730" y="2586"/>
                </a:lnTo>
                <a:lnTo>
                  <a:pt x="1739" y="2591"/>
                </a:lnTo>
                <a:lnTo>
                  <a:pt x="1739" y="2586"/>
                </a:lnTo>
                <a:lnTo>
                  <a:pt x="1739" y="2586"/>
                </a:lnTo>
                <a:lnTo>
                  <a:pt x="1735" y="2582"/>
                </a:lnTo>
                <a:lnTo>
                  <a:pt x="1726" y="2577"/>
                </a:lnTo>
                <a:lnTo>
                  <a:pt x="1726" y="2577"/>
                </a:lnTo>
                <a:lnTo>
                  <a:pt x="1726" y="2577"/>
                </a:lnTo>
                <a:lnTo>
                  <a:pt x="1726" y="2577"/>
                </a:lnTo>
                <a:lnTo>
                  <a:pt x="1721" y="2577"/>
                </a:lnTo>
                <a:lnTo>
                  <a:pt x="1721" y="2577"/>
                </a:lnTo>
                <a:lnTo>
                  <a:pt x="1717" y="2577"/>
                </a:lnTo>
                <a:lnTo>
                  <a:pt x="1721" y="2573"/>
                </a:lnTo>
                <a:lnTo>
                  <a:pt x="1721" y="2573"/>
                </a:lnTo>
                <a:lnTo>
                  <a:pt x="1726" y="2573"/>
                </a:lnTo>
                <a:lnTo>
                  <a:pt x="1726" y="2573"/>
                </a:lnTo>
                <a:lnTo>
                  <a:pt x="1721" y="2573"/>
                </a:lnTo>
                <a:lnTo>
                  <a:pt x="1721" y="2568"/>
                </a:lnTo>
                <a:lnTo>
                  <a:pt x="1717" y="2564"/>
                </a:lnTo>
                <a:lnTo>
                  <a:pt x="1717" y="2564"/>
                </a:lnTo>
                <a:lnTo>
                  <a:pt x="1717" y="2564"/>
                </a:lnTo>
                <a:lnTo>
                  <a:pt x="1717" y="2564"/>
                </a:lnTo>
                <a:lnTo>
                  <a:pt x="1717" y="2564"/>
                </a:lnTo>
                <a:lnTo>
                  <a:pt x="1717" y="2564"/>
                </a:lnTo>
                <a:lnTo>
                  <a:pt x="1717" y="2564"/>
                </a:lnTo>
                <a:lnTo>
                  <a:pt x="1717" y="2559"/>
                </a:lnTo>
                <a:lnTo>
                  <a:pt x="1712" y="2555"/>
                </a:lnTo>
                <a:lnTo>
                  <a:pt x="1712" y="2555"/>
                </a:lnTo>
                <a:lnTo>
                  <a:pt x="1712" y="2550"/>
                </a:lnTo>
                <a:lnTo>
                  <a:pt x="1717" y="2550"/>
                </a:lnTo>
                <a:lnTo>
                  <a:pt x="1717" y="2550"/>
                </a:lnTo>
                <a:lnTo>
                  <a:pt x="1717" y="2550"/>
                </a:lnTo>
                <a:lnTo>
                  <a:pt x="1721" y="2546"/>
                </a:lnTo>
                <a:lnTo>
                  <a:pt x="1717" y="2546"/>
                </a:lnTo>
                <a:lnTo>
                  <a:pt x="1717" y="2546"/>
                </a:lnTo>
                <a:lnTo>
                  <a:pt x="1717" y="2546"/>
                </a:lnTo>
                <a:lnTo>
                  <a:pt x="1712" y="2546"/>
                </a:lnTo>
                <a:lnTo>
                  <a:pt x="1708" y="2546"/>
                </a:lnTo>
                <a:lnTo>
                  <a:pt x="1712" y="2546"/>
                </a:lnTo>
                <a:lnTo>
                  <a:pt x="1712" y="2546"/>
                </a:lnTo>
                <a:lnTo>
                  <a:pt x="1712" y="2541"/>
                </a:lnTo>
                <a:lnTo>
                  <a:pt x="1712" y="2541"/>
                </a:lnTo>
                <a:lnTo>
                  <a:pt x="1712" y="2541"/>
                </a:lnTo>
                <a:lnTo>
                  <a:pt x="1712" y="2541"/>
                </a:lnTo>
                <a:lnTo>
                  <a:pt x="1717" y="2546"/>
                </a:lnTo>
                <a:lnTo>
                  <a:pt x="1717" y="2546"/>
                </a:lnTo>
                <a:lnTo>
                  <a:pt x="1721" y="2546"/>
                </a:lnTo>
                <a:lnTo>
                  <a:pt x="1721" y="2546"/>
                </a:lnTo>
                <a:lnTo>
                  <a:pt x="1726" y="2546"/>
                </a:lnTo>
                <a:lnTo>
                  <a:pt x="1726" y="2541"/>
                </a:lnTo>
                <a:lnTo>
                  <a:pt x="1726" y="2541"/>
                </a:lnTo>
                <a:lnTo>
                  <a:pt x="1721" y="2532"/>
                </a:lnTo>
                <a:lnTo>
                  <a:pt x="1721" y="2532"/>
                </a:lnTo>
                <a:lnTo>
                  <a:pt x="1721" y="2527"/>
                </a:lnTo>
                <a:lnTo>
                  <a:pt x="1721" y="2523"/>
                </a:lnTo>
                <a:lnTo>
                  <a:pt x="1721" y="2523"/>
                </a:lnTo>
                <a:lnTo>
                  <a:pt x="1721" y="2518"/>
                </a:lnTo>
                <a:lnTo>
                  <a:pt x="1726" y="2518"/>
                </a:lnTo>
                <a:lnTo>
                  <a:pt x="1726" y="2514"/>
                </a:lnTo>
                <a:lnTo>
                  <a:pt x="1730" y="2514"/>
                </a:lnTo>
                <a:lnTo>
                  <a:pt x="1730" y="2509"/>
                </a:lnTo>
                <a:lnTo>
                  <a:pt x="1735" y="2505"/>
                </a:lnTo>
                <a:lnTo>
                  <a:pt x="1735" y="2505"/>
                </a:lnTo>
                <a:lnTo>
                  <a:pt x="1735" y="2505"/>
                </a:lnTo>
                <a:lnTo>
                  <a:pt x="1735" y="2505"/>
                </a:lnTo>
                <a:lnTo>
                  <a:pt x="1735" y="2500"/>
                </a:lnTo>
                <a:lnTo>
                  <a:pt x="1735" y="2500"/>
                </a:lnTo>
                <a:lnTo>
                  <a:pt x="1730" y="2500"/>
                </a:lnTo>
                <a:lnTo>
                  <a:pt x="1730" y="2500"/>
                </a:lnTo>
                <a:lnTo>
                  <a:pt x="1730" y="2500"/>
                </a:lnTo>
                <a:lnTo>
                  <a:pt x="1730" y="2500"/>
                </a:lnTo>
                <a:lnTo>
                  <a:pt x="1730" y="2500"/>
                </a:lnTo>
                <a:lnTo>
                  <a:pt x="1735" y="2496"/>
                </a:lnTo>
                <a:lnTo>
                  <a:pt x="1735" y="2496"/>
                </a:lnTo>
                <a:lnTo>
                  <a:pt x="1730" y="2491"/>
                </a:lnTo>
                <a:lnTo>
                  <a:pt x="1730" y="2491"/>
                </a:lnTo>
                <a:lnTo>
                  <a:pt x="1726" y="2487"/>
                </a:lnTo>
                <a:lnTo>
                  <a:pt x="1726" y="2487"/>
                </a:lnTo>
                <a:lnTo>
                  <a:pt x="1717" y="2487"/>
                </a:lnTo>
                <a:lnTo>
                  <a:pt x="1712" y="2487"/>
                </a:lnTo>
                <a:lnTo>
                  <a:pt x="1699" y="2478"/>
                </a:lnTo>
                <a:lnTo>
                  <a:pt x="1699" y="2478"/>
                </a:lnTo>
                <a:lnTo>
                  <a:pt x="1694" y="2473"/>
                </a:lnTo>
                <a:lnTo>
                  <a:pt x="1694" y="2473"/>
                </a:lnTo>
                <a:lnTo>
                  <a:pt x="1694" y="2473"/>
                </a:lnTo>
                <a:lnTo>
                  <a:pt x="1694" y="2469"/>
                </a:lnTo>
                <a:lnTo>
                  <a:pt x="1694" y="2469"/>
                </a:lnTo>
                <a:lnTo>
                  <a:pt x="1694" y="2464"/>
                </a:lnTo>
                <a:lnTo>
                  <a:pt x="1694" y="2460"/>
                </a:lnTo>
                <a:lnTo>
                  <a:pt x="1694" y="2455"/>
                </a:lnTo>
                <a:lnTo>
                  <a:pt x="1694" y="2451"/>
                </a:lnTo>
                <a:lnTo>
                  <a:pt x="1699" y="2451"/>
                </a:lnTo>
                <a:lnTo>
                  <a:pt x="1699" y="2451"/>
                </a:lnTo>
                <a:lnTo>
                  <a:pt x="1699" y="2451"/>
                </a:lnTo>
                <a:lnTo>
                  <a:pt x="1703" y="2451"/>
                </a:lnTo>
                <a:lnTo>
                  <a:pt x="1703" y="2446"/>
                </a:lnTo>
                <a:lnTo>
                  <a:pt x="1712" y="2446"/>
                </a:lnTo>
                <a:lnTo>
                  <a:pt x="1712" y="2446"/>
                </a:lnTo>
                <a:lnTo>
                  <a:pt x="1712" y="2446"/>
                </a:lnTo>
                <a:lnTo>
                  <a:pt x="1712" y="2446"/>
                </a:lnTo>
                <a:lnTo>
                  <a:pt x="1712" y="2442"/>
                </a:lnTo>
                <a:lnTo>
                  <a:pt x="1708" y="2442"/>
                </a:lnTo>
                <a:lnTo>
                  <a:pt x="1712" y="2437"/>
                </a:lnTo>
                <a:lnTo>
                  <a:pt x="1712" y="2437"/>
                </a:lnTo>
                <a:lnTo>
                  <a:pt x="1712" y="2432"/>
                </a:lnTo>
                <a:lnTo>
                  <a:pt x="1712" y="2432"/>
                </a:lnTo>
                <a:lnTo>
                  <a:pt x="1712" y="2428"/>
                </a:lnTo>
                <a:lnTo>
                  <a:pt x="1708" y="2423"/>
                </a:lnTo>
                <a:lnTo>
                  <a:pt x="1708" y="2419"/>
                </a:lnTo>
                <a:lnTo>
                  <a:pt x="1708" y="2419"/>
                </a:lnTo>
                <a:lnTo>
                  <a:pt x="1708" y="2419"/>
                </a:lnTo>
                <a:lnTo>
                  <a:pt x="1708" y="2414"/>
                </a:lnTo>
                <a:lnTo>
                  <a:pt x="1708" y="2414"/>
                </a:lnTo>
                <a:lnTo>
                  <a:pt x="1712" y="2410"/>
                </a:lnTo>
                <a:lnTo>
                  <a:pt x="1717" y="2410"/>
                </a:lnTo>
                <a:lnTo>
                  <a:pt x="1717" y="2410"/>
                </a:lnTo>
                <a:lnTo>
                  <a:pt x="1717" y="2410"/>
                </a:lnTo>
                <a:lnTo>
                  <a:pt x="1717" y="2405"/>
                </a:lnTo>
                <a:lnTo>
                  <a:pt x="1712" y="2405"/>
                </a:lnTo>
                <a:lnTo>
                  <a:pt x="1712" y="2405"/>
                </a:lnTo>
                <a:lnTo>
                  <a:pt x="1703" y="2405"/>
                </a:lnTo>
                <a:lnTo>
                  <a:pt x="1703" y="2401"/>
                </a:lnTo>
                <a:lnTo>
                  <a:pt x="1708" y="2401"/>
                </a:lnTo>
                <a:lnTo>
                  <a:pt x="1708" y="2401"/>
                </a:lnTo>
                <a:lnTo>
                  <a:pt x="1708" y="2401"/>
                </a:lnTo>
                <a:lnTo>
                  <a:pt x="1712" y="2401"/>
                </a:lnTo>
                <a:lnTo>
                  <a:pt x="1717" y="2401"/>
                </a:lnTo>
                <a:lnTo>
                  <a:pt x="1717" y="2405"/>
                </a:lnTo>
                <a:lnTo>
                  <a:pt x="1717" y="2405"/>
                </a:lnTo>
                <a:lnTo>
                  <a:pt x="1721" y="2405"/>
                </a:lnTo>
                <a:lnTo>
                  <a:pt x="1726" y="2405"/>
                </a:lnTo>
                <a:lnTo>
                  <a:pt x="1726" y="2401"/>
                </a:lnTo>
                <a:lnTo>
                  <a:pt x="1726" y="2401"/>
                </a:lnTo>
                <a:lnTo>
                  <a:pt x="1726" y="2401"/>
                </a:lnTo>
                <a:lnTo>
                  <a:pt x="1721" y="2396"/>
                </a:lnTo>
                <a:lnTo>
                  <a:pt x="1721" y="2396"/>
                </a:lnTo>
                <a:lnTo>
                  <a:pt x="1721" y="2392"/>
                </a:lnTo>
                <a:lnTo>
                  <a:pt x="1717" y="2392"/>
                </a:lnTo>
                <a:lnTo>
                  <a:pt x="1717" y="2392"/>
                </a:lnTo>
                <a:lnTo>
                  <a:pt x="1717" y="2392"/>
                </a:lnTo>
                <a:lnTo>
                  <a:pt x="1712" y="2392"/>
                </a:lnTo>
                <a:lnTo>
                  <a:pt x="1712" y="2392"/>
                </a:lnTo>
                <a:lnTo>
                  <a:pt x="1712" y="2392"/>
                </a:lnTo>
                <a:lnTo>
                  <a:pt x="1712" y="2392"/>
                </a:lnTo>
                <a:lnTo>
                  <a:pt x="1717" y="2396"/>
                </a:lnTo>
                <a:lnTo>
                  <a:pt x="1717" y="2396"/>
                </a:lnTo>
                <a:lnTo>
                  <a:pt x="1712" y="2396"/>
                </a:lnTo>
                <a:lnTo>
                  <a:pt x="1712" y="2396"/>
                </a:lnTo>
                <a:lnTo>
                  <a:pt x="1708" y="2396"/>
                </a:lnTo>
                <a:lnTo>
                  <a:pt x="1708" y="2396"/>
                </a:lnTo>
                <a:lnTo>
                  <a:pt x="1708" y="2396"/>
                </a:lnTo>
                <a:lnTo>
                  <a:pt x="1708" y="2396"/>
                </a:lnTo>
                <a:lnTo>
                  <a:pt x="1708" y="2396"/>
                </a:lnTo>
                <a:lnTo>
                  <a:pt x="1708" y="2396"/>
                </a:lnTo>
                <a:lnTo>
                  <a:pt x="1703" y="2392"/>
                </a:lnTo>
                <a:lnTo>
                  <a:pt x="1703" y="2392"/>
                </a:lnTo>
                <a:lnTo>
                  <a:pt x="1699" y="2392"/>
                </a:lnTo>
                <a:lnTo>
                  <a:pt x="1699" y="2387"/>
                </a:lnTo>
                <a:lnTo>
                  <a:pt x="1694" y="2383"/>
                </a:lnTo>
                <a:lnTo>
                  <a:pt x="1694" y="2383"/>
                </a:lnTo>
                <a:lnTo>
                  <a:pt x="1690" y="2374"/>
                </a:lnTo>
                <a:lnTo>
                  <a:pt x="1690" y="2374"/>
                </a:lnTo>
                <a:lnTo>
                  <a:pt x="1690" y="2369"/>
                </a:lnTo>
                <a:lnTo>
                  <a:pt x="1690" y="2369"/>
                </a:lnTo>
                <a:lnTo>
                  <a:pt x="1690" y="2365"/>
                </a:lnTo>
                <a:lnTo>
                  <a:pt x="1690" y="2365"/>
                </a:lnTo>
                <a:lnTo>
                  <a:pt x="1690" y="2365"/>
                </a:lnTo>
                <a:lnTo>
                  <a:pt x="1690" y="2365"/>
                </a:lnTo>
                <a:lnTo>
                  <a:pt x="1690" y="2365"/>
                </a:lnTo>
                <a:lnTo>
                  <a:pt x="1690" y="2365"/>
                </a:lnTo>
                <a:lnTo>
                  <a:pt x="1694" y="2369"/>
                </a:lnTo>
                <a:lnTo>
                  <a:pt x="1699" y="2369"/>
                </a:lnTo>
                <a:lnTo>
                  <a:pt x="1703" y="2369"/>
                </a:lnTo>
                <a:lnTo>
                  <a:pt x="1712" y="2374"/>
                </a:lnTo>
                <a:lnTo>
                  <a:pt x="1712" y="2374"/>
                </a:lnTo>
                <a:lnTo>
                  <a:pt x="1721" y="2374"/>
                </a:lnTo>
                <a:lnTo>
                  <a:pt x="1721" y="2369"/>
                </a:lnTo>
                <a:lnTo>
                  <a:pt x="1726" y="2369"/>
                </a:lnTo>
                <a:lnTo>
                  <a:pt x="1730" y="2365"/>
                </a:lnTo>
                <a:lnTo>
                  <a:pt x="1730" y="2365"/>
                </a:lnTo>
                <a:lnTo>
                  <a:pt x="1730" y="2365"/>
                </a:lnTo>
                <a:lnTo>
                  <a:pt x="1726" y="2360"/>
                </a:lnTo>
                <a:lnTo>
                  <a:pt x="1726" y="2356"/>
                </a:lnTo>
                <a:lnTo>
                  <a:pt x="1726" y="2356"/>
                </a:lnTo>
                <a:lnTo>
                  <a:pt x="1726" y="2347"/>
                </a:lnTo>
                <a:lnTo>
                  <a:pt x="1726" y="2347"/>
                </a:lnTo>
                <a:lnTo>
                  <a:pt x="1726" y="2347"/>
                </a:lnTo>
                <a:lnTo>
                  <a:pt x="1726" y="2347"/>
                </a:lnTo>
                <a:lnTo>
                  <a:pt x="1726" y="2342"/>
                </a:lnTo>
                <a:lnTo>
                  <a:pt x="1726" y="2338"/>
                </a:lnTo>
                <a:lnTo>
                  <a:pt x="1726" y="2338"/>
                </a:lnTo>
                <a:lnTo>
                  <a:pt x="1721" y="2338"/>
                </a:lnTo>
                <a:lnTo>
                  <a:pt x="1726" y="2338"/>
                </a:lnTo>
                <a:lnTo>
                  <a:pt x="1721" y="2338"/>
                </a:lnTo>
                <a:lnTo>
                  <a:pt x="1721" y="2338"/>
                </a:lnTo>
                <a:lnTo>
                  <a:pt x="1721" y="2333"/>
                </a:lnTo>
                <a:lnTo>
                  <a:pt x="1717" y="2333"/>
                </a:lnTo>
                <a:lnTo>
                  <a:pt x="1717" y="2329"/>
                </a:lnTo>
                <a:lnTo>
                  <a:pt x="1717" y="2329"/>
                </a:lnTo>
                <a:lnTo>
                  <a:pt x="1717" y="2329"/>
                </a:lnTo>
                <a:lnTo>
                  <a:pt x="1717" y="2329"/>
                </a:lnTo>
                <a:lnTo>
                  <a:pt x="1721" y="2329"/>
                </a:lnTo>
                <a:lnTo>
                  <a:pt x="1726" y="2329"/>
                </a:lnTo>
                <a:lnTo>
                  <a:pt x="1730" y="2329"/>
                </a:lnTo>
                <a:lnTo>
                  <a:pt x="1730" y="2329"/>
                </a:lnTo>
                <a:lnTo>
                  <a:pt x="1735" y="2329"/>
                </a:lnTo>
                <a:lnTo>
                  <a:pt x="1739" y="2329"/>
                </a:lnTo>
                <a:lnTo>
                  <a:pt x="1757" y="2324"/>
                </a:lnTo>
                <a:lnTo>
                  <a:pt x="1757" y="2324"/>
                </a:lnTo>
                <a:lnTo>
                  <a:pt x="1766" y="2324"/>
                </a:lnTo>
                <a:lnTo>
                  <a:pt x="1780" y="2315"/>
                </a:lnTo>
                <a:lnTo>
                  <a:pt x="1784" y="2310"/>
                </a:lnTo>
                <a:lnTo>
                  <a:pt x="1784" y="2310"/>
                </a:lnTo>
                <a:lnTo>
                  <a:pt x="1784" y="2306"/>
                </a:lnTo>
                <a:lnTo>
                  <a:pt x="1784" y="2301"/>
                </a:lnTo>
                <a:lnTo>
                  <a:pt x="1789" y="2297"/>
                </a:lnTo>
                <a:lnTo>
                  <a:pt x="1794" y="2288"/>
                </a:lnTo>
                <a:lnTo>
                  <a:pt x="1794" y="2288"/>
                </a:lnTo>
                <a:lnTo>
                  <a:pt x="1794" y="2283"/>
                </a:lnTo>
                <a:lnTo>
                  <a:pt x="1789" y="2279"/>
                </a:lnTo>
                <a:lnTo>
                  <a:pt x="1789" y="2279"/>
                </a:lnTo>
                <a:lnTo>
                  <a:pt x="1789" y="2274"/>
                </a:lnTo>
                <a:lnTo>
                  <a:pt x="1784" y="2279"/>
                </a:lnTo>
                <a:lnTo>
                  <a:pt x="1784" y="2274"/>
                </a:lnTo>
                <a:lnTo>
                  <a:pt x="1780" y="2274"/>
                </a:lnTo>
                <a:lnTo>
                  <a:pt x="1775" y="2270"/>
                </a:lnTo>
                <a:lnTo>
                  <a:pt x="1775" y="2270"/>
                </a:lnTo>
                <a:lnTo>
                  <a:pt x="1775" y="2265"/>
                </a:lnTo>
                <a:lnTo>
                  <a:pt x="1775" y="2261"/>
                </a:lnTo>
                <a:lnTo>
                  <a:pt x="1775" y="2256"/>
                </a:lnTo>
                <a:lnTo>
                  <a:pt x="1771" y="2256"/>
                </a:lnTo>
                <a:lnTo>
                  <a:pt x="1766" y="2252"/>
                </a:lnTo>
                <a:lnTo>
                  <a:pt x="1762" y="2247"/>
                </a:lnTo>
                <a:lnTo>
                  <a:pt x="1753" y="2247"/>
                </a:lnTo>
                <a:lnTo>
                  <a:pt x="1753" y="2243"/>
                </a:lnTo>
                <a:lnTo>
                  <a:pt x="1748" y="2243"/>
                </a:lnTo>
                <a:lnTo>
                  <a:pt x="1748" y="2238"/>
                </a:lnTo>
                <a:lnTo>
                  <a:pt x="1748" y="2238"/>
                </a:lnTo>
                <a:lnTo>
                  <a:pt x="1748" y="2238"/>
                </a:lnTo>
                <a:lnTo>
                  <a:pt x="1748" y="2238"/>
                </a:lnTo>
                <a:lnTo>
                  <a:pt x="1748" y="2234"/>
                </a:lnTo>
                <a:lnTo>
                  <a:pt x="1748" y="2234"/>
                </a:lnTo>
                <a:lnTo>
                  <a:pt x="1748" y="2229"/>
                </a:lnTo>
                <a:lnTo>
                  <a:pt x="1744" y="2229"/>
                </a:lnTo>
                <a:lnTo>
                  <a:pt x="1744" y="2225"/>
                </a:lnTo>
                <a:lnTo>
                  <a:pt x="1744" y="2220"/>
                </a:lnTo>
                <a:lnTo>
                  <a:pt x="1744" y="2215"/>
                </a:lnTo>
                <a:lnTo>
                  <a:pt x="1744" y="2215"/>
                </a:lnTo>
                <a:lnTo>
                  <a:pt x="1744" y="2215"/>
                </a:lnTo>
                <a:lnTo>
                  <a:pt x="1748" y="2215"/>
                </a:lnTo>
                <a:lnTo>
                  <a:pt x="1748" y="2215"/>
                </a:lnTo>
                <a:lnTo>
                  <a:pt x="1748" y="2211"/>
                </a:lnTo>
                <a:lnTo>
                  <a:pt x="1744" y="2206"/>
                </a:lnTo>
                <a:lnTo>
                  <a:pt x="1744" y="2202"/>
                </a:lnTo>
                <a:lnTo>
                  <a:pt x="1744" y="2206"/>
                </a:lnTo>
                <a:lnTo>
                  <a:pt x="1748" y="2206"/>
                </a:lnTo>
                <a:lnTo>
                  <a:pt x="1748" y="2211"/>
                </a:lnTo>
                <a:lnTo>
                  <a:pt x="1748" y="2211"/>
                </a:lnTo>
                <a:lnTo>
                  <a:pt x="1748" y="2215"/>
                </a:lnTo>
                <a:lnTo>
                  <a:pt x="1748" y="2215"/>
                </a:lnTo>
                <a:lnTo>
                  <a:pt x="1744" y="2215"/>
                </a:lnTo>
                <a:lnTo>
                  <a:pt x="1744" y="2215"/>
                </a:lnTo>
                <a:lnTo>
                  <a:pt x="1744" y="2220"/>
                </a:lnTo>
                <a:lnTo>
                  <a:pt x="1744" y="2225"/>
                </a:lnTo>
                <a:lnTo>
                  <a:pt x="1748" y="2229"/>
                </a:lnTo>
                <a:lnTo>
                  <a:pt x="1748" y="2229"/>
                </a:lnTo>
                <a:lnTo>
                  <a:pt x="1753" y="2234"/>
                </a:lnTo>
                <a:lnTo>
                  <a:pt x="1757" y="2238"/>
                </a:lnTo>
                <a:lnTo>
                  <a:pt x="1757" y="2238"/>
                </a:lnTo>
                <a:lnTo>
                  <a:pt x="1762" y="2243"/>
                </a:lnTo>
                <a:lnTo>
                  <a:pt x="1762" y="2243"/>
                </a:lnTo>
                <a:lnTo>
                  <a:pt x="1766" y="2243"/>
                </a:lnTo>
                <a:lnTo>
                  <a:pt x="1771" y="2238"/>
                </a:lnTo>
                <a:lnTo>
                  <a:pt x="1775" y="2243"/>
                </a:lnTo>
                <a:lnTo>
                  <a:pt x="1784" y="2247"/>
                </a:lnTo>
                <a:lnTo>
                  <a:pt x="1784" y="2247"/>
                </a:lnTo>
                <a:lnTo>
                  <a:pt x="1789" y="2247"/>
                </a:lnTo>
                <a:lnTo>
                  <a:pt x="1789" y="2247"/>
                </a:lnTo>
                <a:lnTo>
                  <a:pt x="1789" y="2247"/>
                </a:lnTo>
                <a:lnTo>
                  <a:pt x="1794" y="2247"/>
                </a:lnTo>
                <a:lnTo>
                  <a:pt x="1798" y="2247"/>
                </a:lnTo>
                <a:lnTo>
                  <a:pt x="1803" y="2247"/>
                </a:lnTo>
                <a:lnTo>
                  <a:pt x="1803" y="2247"/>
                </a:lnTo>
                <a:lnTo>
                  <a:pt x="1807" y="2247"/>
                </a:lnTo>
                <a:lnTo>
                  <a:pt x="1812" y="2247"/>
                </a:lnTo>
                <a:lnTo>
                  <a:pt x="1816" y="2243"/>
                </a:lnTo>
                <a:lnTo>
                  <a:pt x="1821" y="2243"/>
                </a:lnTo>
                <a:lnTo>
                  <a:pt x="1821" y="2243"/>
                </a:lnTo>
                <a:lnTo>
                  <a:pt x="1821" y="2238"/>
                </a:lnTo>
                <a:lnTo>
                  <a:pt x="1825" y="2238"/>
                </a:lnTo>
                <a:lnTo>
                  <a:pt x="1825" y="2234"/>
                </a:lnTo>
                <a:lnTo>
                  <a:pt x="1825" y="2229"/>
                </a:lnTo>
                <a:lnTo>
                  <a:pt x="1825" y="2229"/>
                </a:lnTo>
                <a:lnTo>
                  <a:pt x="1830" y="2225"/>
                </a:lnTo>
                <a:lnTo>
                  <a:pt x="1830" y="2225"/>
                </a:lnTo>
                <a:lnTo>
                  <a:pt x="1834" y="2220"/>
                </a:lnTo>
                <a:lnTo>
                  <a:pt x="1834" y="2215"/>
                </a:lnTo>
                <a:lnTo>
                  <a:pt x="1839" y="2211"/>
                </a:lnTo>
                <a:lnTo>
                  <a:pt x="1839" y="2206"/>
                </a:lnTo>
                <a:lnTo>
                  <a:pt x="1839" y="2197"/>
                </a:lnTo>
                <a:lnTo>
                  <a:pt x="1839" y="2197"/>
                </a:lnTo>
                <a:lnTo>
                  <a:pt x="1839" y="2197"/>
                </a:lnTo>
                <a:lnTo>
                  <a:pt x="1839" y="2193"/>
                </a:lnTo>
                <a:lnTo>
                  <a:pt x="1839" y="2193"/>
                </a:lnTo>
                <a:lnTo>
                  <a:pt x="1839" y="2188"/>
                </a:lnTo>
                <a:lnTo>
                  <a:pt x="1839" y="2188"/>
                </a:lnTo>
                <a:lnTo>
                  <a:pt x="1839" y="2184"/>
                </a:lnTo>
                <a:lnTo>
                  <a:pt x="1839" y="2184"/>
                </a:lnTo>
                <a:lnTo>
                  <a:pt x="1839" y="2179"/>
                </a:lnTo>
                <a:lnTo>
                  <a:pt x="1839" y="2179"/>
                </a:lnTo>
                <a:lnTo>
                  <a:pt x="1839" y="2179"/>
                </a:lnTo>
                <a:lnTo>
                  <a:pt x="1843" y="2175"/>
                </a:lnTo>
                <a:lnTo>
                  <a:pt x="1848" y="2175"/>
                </a:lnTo>
                <a:lnTo>
                  <a:pt x="1848" y="2170"/>
                </a:lnTo>
                <a:lnTo>
                  <a:pt x="1848" y="2170"/>
                </a:lnTo>
                <a:lnTo>
                  <a:pt x="1848" y="2170"/>
                </a:lnTo>
                <a:lnTo>
                  <a:pt x="1848" y="2170"/>
                </a:lnTo>
                <a:lnTo>
                  <a:pt x="1848" y="2166"/>
                </a:lnTo>
                <a:lnTo>
                  <a:pt x="1848" y="2166"/>
                </a:lnTo>
                <a:lnTo>
                  <a:pt x="1848" y="2166"/>
                </a:lnTo>
                <a:lnTo>
                  <a:pt x="1848" y="2166"/>
                </a:lnTo>
                <a:lnTo>
                  <a:pt x="1848" y="2161"/>
                </a:lnTo>
                <a:lnTo>
                  <a:pt x="1848" y="2161"/>
                </a:lnTo>
                <a:lnTo>
                  <a:pt x="1848" y="2161"/>
                </a:lnTo>
                <a:lnTo>
                  <a:pt x="1848" y="2157"/>
                </a:lnTo>
                <a:lnTo>
                  <a:pt x="1843" y="2157"/>
                </a:lnTo>
                <a:lnTo>
                  <a:pt x="1843" y="2152"/>
                </a:lnTo>
                <a:lnTo>
                  <a:pt x="1843" y="2152"/>
                </a:lnTo>
                <a:lnTo>
                  <a:pt x="1848" y="2157"/>
                </a:lnTo>
                <a:lnTo>
                  <a:pt x="1848" y="2157"/>
                </a:lnTo>
                <a:lnTo>
                  <a:pt x="1848" y="2157"/>
                </a:lnTo>
                <a:lnTo>
                  <a:pt x="1852" y="2161"/>
                </a:lnTo>
                <a:lnTo>
                  <a:pt x="1852" y="2161"/>
                </a:lnTo>
                <a:lnTo>
                  <a:pt x="1857" y="2157"/>
                </a:lnTo>
                <a:lnTo>
                  <a:pt x="1857" y="2157"/>
                </a:lnTo>
                <a:lnTo>
                  <a:pt x="1857" y="2157"/>
                </a:lnTo>
                <a:lnTo>
                  <a:pt x="1857" y="2161"/>
                </a:lnTo>
                <a:lnTo>
                  <a:pt x="1857" y="2161"/>
                </a:lnTo>
                <a:lnTo>
                  <a:pt x="1857" y="2161"/>
                </a:lnTo>
                <a:lnTo>
                  <a:pt x="1857" y="2161"/>
                </a:lnTo>
                <a:lnTo>
                  <a:pt x="1857" y="2166"/>
                </a:lnTo>
                <a:lnTo>
                  <a:pt x="1857" y="2166"/>
                </a:lnTo>
                <a:lnTo>
                  <a:pt x="1852" y="2170"/>
                </a:lnTo>
                <a:lnTo>
                  <a:pt x="1852" y="2170"/>
                </a:lnTo>
                <a:lnTo>
                  <a:pt x="1857" y="2170"/>
                </a:lnTo>
                <a:lnTo>
                  <a:pt x="1852" y="2175"/>
                </a:lnTo>
                <a:lnTo>
                  <a:pt x="1852" y="2175"/>
                </a:lnTo>
                <a:lnTo>
                  <a:pt x="1852" y="2175"/>
                </a:lnTo>
                <a:lnTo>
                  <a:pt x="1852" y="2175"/>
                </a:lnTo>
                <a:lnTo>
                  <a:pt x="1852" y="2179"/>
                </a:lnTo>
                <a:lnTo>
                  <a:pt x="1852" y="2179"/>
                </a:lnTo>
                <a:lnTo>
                  <a:pt x="1848" y="2184"/>
                </a:lnTo>
                <a:lnTo>
                  <a:pt x="1848" y="2188"/>
                </a:lnTo>
                <a:lnTo>
                  <a:pt x="1843" y="2188"/>
                </a:lnTo>
                <a:lnTo>
                  <a:pt x="1843" y="2188"/>
                </a:lnTo>
                <a:lnTo>
                  <a:pt x="1843" y="2188"/>
                </a:lnTo>
                <a:lnTo>
                  <a:pt x="1843" y="2188"/>
                </a:lnTo>
                <a:lnTo>
                  <a:pt x="1839" y="2188"/>
                </a:lnTo>
                <a:lnTo>
                  <a:pt x="1839" y="2188"/>
                </a:lnTo>
                <a:lnTo>
                  <a:pt x="1843" y="2188"/>
                </a:lnTo>
                <a:lnTo>
                  <a:pt x="1843" y="2193"/>
                </a:lnTo>
                <a:lnTo>
                  <a:pt x="1843" y="2193"/>
                </a:lnTo>
                <a:lnTo>
                  <a:pt x="1843" y="2188"/>
                </a:lnTo>
                <a:lnTo>
                  <a:pt x="1843" y="2188"/>
                </a:lnTo>
                <a:lnTo>
                  <a:pt x="1848" y="2184"/>
                </a:lnTo>
                <a:lnTo>
                  <a:pt x="1852" y="2179"/>
                </a:lnTo>
                <a:lnTo>
                  <a:pt x="1857" y="2175"/>
                </a:lnTo>
                <a:lnTo>
                  <a:pt x="1857" y="2170"/>
                </a:lnTo>
                <a:lnTo>
                  <a:pt x="1861" y="2170"/>
                </a:lnTo>
                <a:lnTo>
                  <a:pt x="1861" y="2161"/>
                </a:lnTo>
                <a:lnTo>
                  <a:pt x="1866" y="2148"/>
                </a:lnTo>
                <a:lnTo>
                  <a:pt x="1866" y="2139"/>
                </a:lnTo>
                <a:lnTo>
                  <a:pt x="1870" y="2134"/>
                </a:lnTo>
                <a:lnTo>
                  <a:pt x="1875" y="2130"/>
                </a:lnTo>
                <a:lnTo>
                  <a:pt x="1875" y="2125"/>
                </a:lnTo>
                <a:lnTo>
                  <a:pt x="1879" y="2125"/>
                </a:lnTo>
                <a:lnTo>
                  <a:pt x="1879" y="2121"/>
                </a:lnTo>
                <a:lnTo>
                  <a:pt x="1879" y="2121"/>
                </a:lnTo>
                <a:lnTo>
                  <a:pt x="1879" y="2116"/>
                </a:lnTo>
                <a:lnTo>
                  <a:pt x="1879" y="2116"/>
                </a:lnTo>
                <a:lnTo>
                  <a:pt x="1879" y="2111"/>
                </a:lnTo>
                <a:lnTo>
                  <a:pt x="1879" y="2102"/>
                </a:lnTo>
                <a:lnTo>
                  <a:pt x="1879" y="2102"/>
                </a:lnTo>
                <a:lnTo>
                  <a:pt x="1879" y="2098"/>
                </a:lnTo>
                <a:lnTo>
                  <a:pt x="1879" y="2098"/>
                </a:lnTo>
                <a:lnTo>
                  <a:pt x="1879" y="2098"/>
                </a:lnTo>
                <a:lnTo>
                  <a:pt x="1879" y="2093"/>
                </a:lnTo>
                <a:lnTo>
                  <a:pt x="1875" y="2093"/>
                </a:lnTo>
                <a:lnTo>
                  <a:pt x="1875" y="2089"/>
                </a:lnTo>
                <a:lnTo>
                  <a:pt x="1875" y="2084"/>
                </a:lnTo>
                <a:lnTo>
                  <a:pt x="1875" y="2084"/>
                </a:lnTo>
                <a:lnTo>
                  <a:pt x="1875" y="2084"/>
                </a:lnTo>
                <a:lnTo>
                  <a:pt x="1875" y="2080"/>
                </a:lnTo>
                <a:lnTo>
                  <a:pt x="1870" y="2080"/>
                </a:lnTo>
                <a:lnTo>
                  <a:pt x="1870" y="2080"/>
                </a:lnTo>
                <a:lnTo>
                  <a:pt x="1875" y="2080"/>
                </a:lnTo>
                <a:lnTo>
                  <a:pt x="1875" y="2080"/>
                </a:lnTo>
                <a:lnTo>
                  <a:pt x="1875" y="2075"/>
                </a:lnTo>
                <a:lnTo>
                  <a:pt x="1875" y="2071"/>
                </a:lnTo>
                <a:lnTo>
                  <a:pt x="1870" y="2071"/>
                </a:lnTo>
                <a:lnTo>
                  <a:pt x="1870" y="2071"/>
                </a:lnTo>
                <a:lnTo>
                  <a:pt x="1875" y="2071"/>
                </a:lnTo>
                <a:lnTo>
                  <a:pt x="1875" y="2066"/>
                </a:lnTo>
                <a:lnTo>
                  <a:pt x="1875" y="2066"/>
                </a:lnTo>
                <a:lnTo>
                  <a:pt x="1875" y="2066"/>
                </a:lnTo>
                <a:lnTo>
                  <a:pt x="1870" y="2066"/>
                </a:lnTo>
                <a:lnTo>
                  <a:pt x="1870" y="2062"/>
                </a:lnTo>
                <a:lnTo>
                  <a:pt x="1870" y="2062"/>
                </a:lnTo>
                <a:lnTo>
                  <a:pt x="1870" y="2066"/>
                </a:lnTo>
                <a:lnTo>
                  <a:pt x="1875" y="2062"/>
                </a:lnTo>
                <a:lnTo>
                  <a:pt x="1875" y="2062"/>
                </a:lnTo>
                <a:lnTo>
                  <a:pt x="1875" y="2062"/>
                </a:lnTo>
                <a:lnTo>
                  <a:pt x="1875" y="2062"/>
                </a:lnTo>
                <a:lnTo>
                  <a:pt x="1875" y="2062"/>
                </a:lnTo>
                <a:lnTo>
                  <a:pt x="1879" y="2062"/>
                </a:lnTo>
                <a:lnTo>
                  <a:pt x="1879" y="2062"/>
                </a:lnTo>
                <a:lnTo>
                  <a:pt x="1879" y="2062"/>
                </a:lnTo>
                <a:lnTo>
                  <a:pt x="1879" y="2062"/>
                </a:lnTo>
                <a:lnTo>
                  <a:pt x="1884" y="2057"/>
                </a:lnTo>
                <a:lnTo>
                  <a:pt x="1884" y="2057"/>
                </a:lnTo>
                <a:lnTo>
                  <a:pt x="1879" y="2057"/>
                </a:lnTo>
                <a:lnTo>
                  <a:pt x="1879" y="2057"/>
                </a:lnTo>
                <a:lnTo>
                  <a:pt x="1879" y="2057"/>
                </a:lnTo>
                <a:lnTo>
                  <a:pt x="1884" y="2057"/>
                </a:lnTo>
                <a:lnTo>
                  <a:pt x="1884" y="2053"/>
                </a:lnTo>
                <a:lnTo>
                  <a:pt x="1884" y="2053"/>
                </a:lnTo>
                <a:lnTo>
                  <a:pt x="1893" y="2044"/>
                </a:lnTo>
                <a:lnTo>
                  <a:pt x="1897" y="2039"/>
                </a:lnTo>
                <a:lnTo>
                  <a:pt x="1902" y="2039"/>
                </a:lnTo>
                <a:lnTo>
                  <a:pt x="1911" y="2030"/>
                </a:lnTo>
                <a:lnTo>
                  <a:pt x="1911" y="2030"/>
                </a:lnTo>
                <a:lnTo>
                  <a:pt x="1916" y="2030"/>
                </a:lnTo>
                <a:lnTo>
                  <a:pt x="1916" y="2030"/>
                </a:lnTo>
                <a:lnTo>
                  <a:pt x="1920" y="2030"/>
                </a:lnTo>
                <a:lnTo>
                  <a:pt x="1920" y="2030"/>
                </a:lnTo>
                <a:lnTo>
                  <a:pt x="1920" y="2030"/>
                </a:lnTo>
                <a:lnTo>
                  <a:pt x="1920" y="2026"/>
                </a:lnTo>
                <a:lnTo>
                  <a:pt x="1920" y="2026"/>
                </a:lnTo>
                <a:lnTo>
                  <a:pt x="1925" y="2026"/>
                </a:lnTo>
                <a:lnTo>
                  <a:pt x="1929" y="2021"/>
                </a:lnTo>
                <a:lnTo>
                  <a:pt x="1934" y="2021"/>
                </a:lnTo>
                <a:lnTo>
                  <a:pt x="1934" y="2021"/>
                </a:lnTo>
                <a:lnTo>
                  <a:pt x="1929" y="2021"/>
                </a:lnTo>
                <a:lnTo>
                  <a:pt x="1929" y="2021"/>
                </a:lnTo>
                <a:lnTo>
                  <a:pt x="1929" y="2017"/>
                </a:lnTo>
                <a:lnTo>
                  <a:pt x="1929" y="2017"/>
                </a:lnTo>
                <a:lnTo>
                  <a:pt x="1934" y="2017"/>
                </a:lnTo>
                <a:lnTo>
                  <a:pt x="1938" y="2017"/>
                </a:lnTo>
                <a:lnTo>
                  <a:pt x="1938" y="2017"/>
                </a:lnTo>
                <a:lnTo>
                  <a:pt x="1943" y="2012"/>
                </a:lnTo>
                <a:lnTo>
                  <a:pt x="1947" y="2017"/>
                </a:lnTo>
                <a:lnTo>
                  <a:pt x="1947" y="2017"/>
                </a:lnTo>
                <a:lnTo>
                  <a:pt x="1943" y="2017"/>
                </a:lnTo>
                <a:lnTo>
                  <a:pt x="1943" y="2017"/>
                </a:lnTo>
                <a:lnTo>
                  <a:pt x="1943" y="2017"/>
                </a:lnTo>
                <a:lnTo>
                  <a:pt x="1943" y="2017"/>
                </a:lnTo>
                <a:lnTo>
                  <a:pt x="1947" y="2017"/>
                </a:lnTo>
                <a:lnTo>
                  <a:pt x="1947" y="2017"/>
                </a:lnTo>
                <a:lnTo>
                  <a:pt x="1952" y="2017"/>
                </a:lnTo>
                <a:lnTo>
                  <a:pt x="1956" y="2017"/>
                </a:lnTo>
                <a:lnTo>
                  <a:pt x="1956" y="2017"/>
                </a:lnTo>
                <a:lnTo>
                  <a:pt x="1956" y="2012"/>
                </a:lnTo>
                <a:lnTo>
                  <a:pt x="1952" y="2012"/>
                </a:lnTo>
                <a:lnTo>
                  <a:pt x="1952" y="2012"/>
                </a:lnTo>
                <a:lnTo>
                  <a:pt x="1952" y="2012"/>
                </a:lnTo>
                <a:lnTo>
                  <a:pt x="1956" y="2012"/>
                </a:lnTo>
                <a:lnTo>
                  <a:pt x="1956" y="2012"/>
                </a:lnTo>
                <a:lnTo>
                  <a:pt x="1956" y="2012"/>
                </a:lnTo>
                <a:lnTo>
                  <a:pt x="1956" y="2012"/>
                </a:lnTo>
                <a:lnTo>
                  <a:pt x="1956" y="2012"/>
                </a:lnTo>
                <a:lnTo>
                  <a:pt x="1956" y="2017"/>
                </a:lnTo>
                <a:lnTo>
                  <a:pt x="1961" y="2017"/>
                </a:lnTo>
                <a:lnTo>
                  <a:pt x="1961" y="2017"/>
                </a:lnTo>
                <a:lnTo>
                  <a:pt x="1965" y="2012"/>
                </a:lnTo>
                <a:lnTo>
                  <a:pt x="1974" y="2012"/>
                </a:lnTo>
                <a:lnTo>
                  <a:pt x="1974" y="2012"/>
                </a:lnTo>
                <a:lnTo>
                  <a:pt x="1974" y="2012"/>
                </a:lnTo>
                <a:lnTo>
                  <a:pt x="1974" y="2012"/>
                </a:lnTo>
                <a:lnTo>
                  <a:pt x="1974" y="2012"/>
                </a:lnTo>
                <a:lnTo>
                  <a:pt x="1974" y="2007"/>
                </a:lnTo>
                <a:lnTo>
                  <a:pt x="1974" y="2007"/>
                </a:lnTo>
                <a:lnTo>
                  <a:pt x="1979" y="2003"/>
                </a:lnTo>
                <a:lnTo>
                  <a:pt x="1979" y="1998"/>
                </a:lnTo>
                <a:lnTo>
                  <a:pt x="1988" y="1998"/>
                </a:lnTo>
                <a:lnTo>
                  <a:pt x="1988" y="1994"/>
                </a:lnTo>
                <a:lnTo>
                  <a:pt x="1988" y="1994"/>
                </a:lnTo>
                <a:lnTo>
                  <a:pt x="1988" y="1989"/>
                </a:lnTo>
                <a:lnTo>
                  <a:pt x="1988" y="1989"/>
                </a:lnTo>
                <a:lnTo>
                  <a:pt x="1988" y="1985"/>
                </a:lnTo>
                <a:lnTo>
                  <a:pt x="1988" y="1980"/>
                </a:lnTo>
                <a:lnTo>
                  <a:pt x="1988" y="1976"/>
                </a:lnTo>
                <a:lnTo>
                  <a:pt x="1988" y="1976"/>
                </a:lnTo>
                <a:lnTo>
                  <a:pt x="1992" y="1976"/>
                </a:lnTo>
                <a:lnTo>
                  <a:pt x="1992" y="1971"/>
                </a:lnTo>
                <a:lnTo>
                  <a:pt x="1997" y="1967"/>
                </a:lnTo>
                <a:lnTo>
                  <a:pt x="1997" y="1967"/>
                </a:lnTo>
                <a:lnTo>
                  <a:pt x="1997" y="1962"/>
                </a:lnTo>
                <a:lnTo>
                  <a:pt x="1997" y="1962"/>
                </a:lnTo>
                <a:lnTo>
                  <a:pt x="1997" y="1958"/>
                </a:lnTo>
                <a:lnTo>
                  <a:pt x="2001" y="1953"/>
                </a:lnTo>
                <a:lnTo>
                  <a:pt x="2001" y="1949"/>
                </a:lnTo>
                <a:lnTo>
                  <a:pt x="2006" y="1949"/>
                </a:lnTo>
                <a:lnTo>
                  <a:pt x="2006" y="1949"/>
                </a:lnTo>
                <a:lnTo>
                  <a:pt x="2006" y="1944"/>
                </a:lnTo>
                <a:lnTo>
                  <a:pt x="2001" y="1935"/>
                </a:lnTo>
                <a:lnTo>
                  <a:pt x="2001" y="1931"/>
                </a:lnTo>
                <a:lnTo>
                  <a:pt x="2001" y="1926"/>
                </a:lnTo>
                <a:lnTo>
                  <a:pt x="2006" y="1917"/>
                </a:lnTo>
                <a:lnTo>
                  <a:pt x="2006" y="1917"/>
                </a:lnTo>
                <a:lnTo>
                  <a:pt x="2010" y="1917"/>
                </a:lnTo>
                <a:lnTo>
                  <a:pt x="2010" y="1913"/>
                </a:lnTo>
                <a:lnTo>
                  <a:pt x="2010" y="1913"/>
                </a:lnTo>
                <a:lnTo>
                  <a:pt x="2010" y="1908"/>
                </a:lnTo>
                <a:lnTo>
                  <a:pt x="2010" y="1904"/>
                </a:lnTo>
                <a:lnTo>
                  <a:pt x="2010" y="1899"/>
                </a:lnTo>
                <a:lnTo>
                  <a:pt x="2010" y="1894"/>
                </a:lnTo>
                <a:lnTo>
                  <a:pt x="2010" y="1890"/>
                </a:lnTo>
                <a:lnTo>
                  <a:pt x="2010" y="1885"/>
                </a:lnTo>
                <a:lnTo>
                  <a:pt x="2010" y="1876"/>
                </a:lnTo>
                <a:lnTo>
                  <a:pt x="2010" y="1876"/>
                </a:lnTo>
                <a:lnTo>
                  <a:pt x="2010" y="1872"/>
                </a:lnTo>
                <a:lnTo>
                  <a:pt x="2010" y="1867"/>
                </a:lnTo>
                <a:lnTo>
                  <a:pt x="2006" y="1863"/>
                </a:lnTo>
                <a:lnTo>
                  <a:pt x="2006" y="1854"/>
                </a:lnTo>
                <a:lnTo>
                  <a:pt x="2006" y="1845"/>
                </a:lnTo>
                <a:lnTo>
                  <a:pt x="2006" y="1845"/>
                </a:lnTo>
                <a:lnTo>
                  <a:pt x="2006" y="1845"/>
                </a:lnTo>
                <a:lnTo>
                  <a:pt x="2006" y="1845"/>
                </a:lnTo>
                <a:lnTo>
                  <a:pt x="2006" y="1845"/>
                </a:lnTo>
                <a:lnTo>
                  <a:pt x="2006" y="1840"/>
                </a:lnTo>
                <a:lnTo>
                  <a:pt x="2006" y="1836"/>
                </a:lnTo>
                <a:lnTo>
                  <a:pt x="2006" y="1836"/>
                </a:lnTo>
                <a:lnTo>
                  <a:pt x="2006" y="1836"/>
                </a:lnTo>
                <a:lnTo>
                  <a:pt x="2006" y="1836"/>
                </a:lnTo>
                <a:lnTo>
                  <a:pt x="2006" y="1836"/>
                </a:lnTo>
                <a:lnTo>
                  <a:pt x="2006" y="1831"/>
                </a:lnTo>
                <a:lnTo>
                  <a:pt x="2006" y="1831"/>
                </a:lnTo>
                <a:lnTo>
                  <a:pt x="2006" y="1831"/>
                </a:lnTo>
                <a:lnTo>
                  <a:pt x="2010" y="1827"/>
                </a:lnTo>
                <a:lnTo>
                  <a:pt x="2010" y="1827"/>
                </a:lnTo>
                <a:lnTo>
                  <a:pt x="2010" y="1822"/>
                </a:lnTo>
                <a:lnTo>
                  <a:pt x="2010" y="1822"/>
                </a:lnTo>
                <a:lnTo>
                  <a:pt x="2006" y="1818"/>
                </a:lnTo>
                <a:lnTo>
                  <a:pt x="2010" y="1818"/>
                </a:lnTo>
                <a:lnTo>
                  <a:pt x="2010" y="1818"/>
                </a:lnTo>
                <a:lnTo>
                  <a:pt x="2010" y="1818"/>
                </a:lnTo>
                <a:lnTo>
                  <a:pt x="2010" y="1818"/>
                </a:lnTo>
                <a:lnTo>
                  <a:pt x="2015" y="1818"/>
                </a:lnTo>
                <a:lnTo>
                  <a:pt x="2015" y="1822"/>
                </a:lnTo>
                <a:lnTo>
                  <a:pt x="2015" y="1822"/>
                </a:lnTo>
                <a:lnTo>
                  <a:pt x="2015" y="1822"/>
                </a:lnTo>
                <a:lnTo>
                  <a:pt x="2019" y="1822"/>
                </a:lnTo>
                <a:lnTo>
                  <a:pt x="2024" y="1818"/>
                </a:lnTo>
                <a:lnTo>
                  <a:pt x="2024" y="1813"/>
                </a:lnTo>
                <a:lnTo>
                  <a:pt x="2028" y="1809"/>
                </a:lnTo>
                <a:lnTo>
                  <a:pt x="2028" y="1800"/>
                </a:lnTo>
                <a:lnTo>
                  <a:pt x="2033" y="1795"/>
                </a:lnTo>
                <a:lnTo>
                  <a:pt x="2028" y="1795"/>
                </a:lnTo>
                <a:lnTo>
                  <a:pt x="2033" y="1790"/>
                </a:lnTo>
                <a:lnTo>
                  <a:pt x="2033" y="1790"/>
                </a:lnTo>
                <a:lnTo>
                  <a:pt x="2033" y="1790"/>
                </a:lnTo>
                <a:lnTo>
                  <a:pt x="2033" y="1790"/>
                </a:lnTo>
                <a:lnTo>
                  <a:pt x="2033" y="1790"/>
                </a:lnTo>
                <a:lnTo>
                  <a:pt x="2033" y="1795"/>
                </a:lnTo>
                <a:lnTo>
                  <a:pt x="2033" y="1790"/>
                </a:lnTo>
                <a:lnTo>
                  <a:pt x="2033" y="1790"/>
                </a:lnTo>
                <a:lnTo>
                  <a:pt x="2033" y="1786"/>
                </a:lnTo>
                <a:lnTo>
                  <a:pt x="2037" y="1786"/>
                </a:lnTo>
                <a:lnTo>
                  <a:pt x="2037" y="1786"/>
                </a:lnTo>
                <a:lnTo>
                  <a:pt x="2037" y="1781"/>
                </a:lnTo>
                <a:lnTo>
                  <a:pt x="2042" y="1781"/>
                </a:lnTo>
                <a:lnTo>
                  <a:pt x="2042" y="1777"/>
                </a:lnTo>
                <a:lnTo>
                  <a:pt x="2047" y="1777"/>
                </a:lnTo>
                <a:lnTo>
                  <a:pt x="2047" y="1777"/>
                </a:lnTo>
                <a:lnTo>
                  <a:pt x="2051" y="1772"/>
                </a:lnTo>
                <a:lnTo>
                  <a:pt x="2051" y="1768"/>
                </a:lnTo>
                <a:lnTo>
                  <a:pt x="2056" y="1763"/>
                </a:lnTo>
                <a:lnTo>
                  <a:pt x="2056" y="1763"/>
                </a:lnTo>
                <a:lnTo>
                  <a:pt x="2056" y="1759"/>
                </a:lnTo>
                <a:lnTo>
                  <a:pt x="2056" y="1759"/>
                </a:lnTo>
                <a:lnTo>
                  <a:pt x="2056" y="1759"/>
                </a:lnTo>
                <a:lnTo>
                  <a:pt x="2060" y="1759"/>
                </a:lnTo>
                <a:lnTo>
                  <a:pt x="2065" y="1750"/>
                </a:lnTo>
                <a:lnTo>
                  <a:pt x="2069" y="1745"/>
                </a:lnTo>
                <a:lnTo>
                  <a:pt x="2069" y="1736"/>
                </a:lnTo>
                <a:lnTo>
                  <a:pt x="2069" y="1732"/>
                </a:lnTo>
                <a:lnTo>
                  <a:pt x="2074" y="1727"/>
                </a:lnTo>
                <a:lnTo>
                  <a:pt x="2074" y="1727"/>
                </a:lnTo>
                <a:lnTo>
                  <a:pt x="2069" y="1723"/>
                </a:lnTo>
                <a:close/>
                <a:moveTo>
                  <a:pt x="904" y="488"/>
                </a:moveTo>
                <a:lnTo>
                  <a:pt x="904" y="493"/>
                </a:lnTo>
                <a:lnTo>
                  <a:pt x="904" y="493"/>
                </a:lnTo>
                <a:lnTo>
                  <a:pt x="908" y="493"/>
                </a:lnTo>
                <a:lnTo>
                  <a:pt x="908" y="493"/>
                </a:lnTo>
                <a:lnTo>
                  <a:pt x="908" y="488"/>
                </a:lnTo>
                <a:lnTo>
                  <a:pt x="908" y="488"/>
                </a:lnTo>
                <a:lnTo>
                  <a:pt x="908" y="488"/>
                </a:lnTo>
                <a:lnTo>
                  <a:pt x="908" y="488"/>
                </a:lnTo>
                <a:lnTo>
                  <a:pt x="908" y="488"/>
                </a:lnTo>
                <a:lnTo>
                  <a:pt x="908" y="488"/>
                </a:lnTo>
                <a:lnTo>
                  <a:pt x="908" y="488"/>
                </a:lnTo>
                <a:lnTo>
                  <a:pt x="908" y="488"/>
                </a:lnTo>
                <a:lnTo>
                  <a:pt x="908" y="488"/>
                </a:lnTo>
                <a:lnTo>
                  <a:pt x="908" y="484"/>
                </a:lnTo>
                <a:lnTo>
                  <a:pt x="908" y="484"/>
                </a:lnTo>
                <a:lnTo>
                  <a:pt x="913" y="484"/>
                </a:lnTo>
                <a:lnTo>
                  <a:pt x="913" y="479"/>
                </a:lnTo>
                <a:lnTo>
                  <a:pt x="908" y="479"/>
                </a:lnTo>
                <a:lnTo>
                  <a:pt x="913" y="479"/>
                </a:lnTo>
                <a:lnTo>
                  <a:pt x="908" y="479"/>
                </a:lnTo>
                <a:lnTo>
                  <a:pt x="908" y="479"/>
                </a:lnTo>
                <a:lnTo>
                  <a:pt x="913" y="479"/>
                </a:lnTo>
                <a:lnTo>
                  <a:pt x="913" y="479"/>
                </a:lnTo>
                <a:lnTo>
                  <a:pt x="913" y="479"/>
                </a:lnTo>
                <a:lnTo>
                  <a:pt x="913" y="479"/>
                </a:lnTo>
                <a:lnTo>
                  <a:pt x="917" y="475"/>
                </a:lnTo>
                <a:lnTo>
                  <a:pt x="917" y="475"/>
                </a:lnTo>
                <a:lnTo>
                  <a:pt x="917" y="475"/>
                </a:lnTo>
                <a:lnTo>
                  <a:pt x="917" y="470"/>
                </a:lnTo>
                <a:lnTo>
                  <a:pt x="917" y="470"/>
                </a:lnTo>
                <a:lnTo>
                  <a:pt x="917" y="470"/>
                </a:lnTo>
                <a:lnTo>
                  <a:pt x="917" y="475"/>
                </a:lnTo>
                <a:lnTo>
                  <a:pt x="913" y="475"/>
                </a:lnTo>
                <a:lnTo>
                  <a:pt x="908" y="475"/>
                </a:lnTo>
                <a:lnTo>
                  <a:pt x="908" y="470"/>
                </a:lnTo>
                <a:lnTo>
                  <a:pt x="908" y="475"/>
                </a:lnTo>
                <a:lnTo>
                  <a:pt x="908" y="475"/>
                </a:lnTo>
                <a:lnTo>
                  <a:pt x="908" y="475"/>
                </a:lnTo>
                <a:lnTo>
                  <a:pt x="908" y="475"/>
                </a:lnTo>
                <a:lnTo>
                  <a:pt x="908" y="475"/>
                </a:lnTo>
                <a:lnTo>
                  <a:pt x="908" y="475"/>
                </a:lnTo>
                <a:lnTo>
                  <a:pt x="908" y="475"/>
                </a:lnTo>
                <a:lnTo>
                  <a:pt x="908" y="479"/>
                </a:lnTo>
                <a:lnTo>
                  <a:pt x="908" y="479"/>
                </a:lnTo>
                <a:lnTo>
                  <a:pt x="904" y="479"/>
                </a:lnTo>
                <a:lnTo>
                  <a:pt x="904" y="479"/>
                </a:lnTo>
                <a:lnTo>
                  <a:pt x="904" y="484"/>
                </a:lnTo>
                <a:lnTo>
                  <a:pt x="904" y="488"/>
                </a:lnTo>
                <a:lnTo>
                  <a:pt x="904" y="488"/>
                </a:lnTo>
                <a:lnTo>
                  <a:pt x="904" y="488"/>
                </a:lnTo>
                <a:close/>
                <a:moveTo>
                  <a:pt x="1879" y="2568"/>
                </a:moveTo>
                <a:lnTo>
                  <a:pt x="1879" y="2568"/>
                </a:lnTo>
                <a:lnTo>
                  <a:pt x="1879" y="2568"/>
                </a:lnTo>
                <a:lnTo>
                  <a:pt x="1879" y="2564"/>
                </a:lnTo>
                <a:lnTo>
                  <a:pt x="1879" y="2564"/>
                </a:lnTo>
                <a:lnTo>
                  <a:pt x="1879" y="2564"/>
                </a:lnTo>
                <a:lnTo>
                  <a:pt x="1875" y="2564"/>
                </a:lnTo>
                <a:lnTo>
                  <a:pt x="1875" y="2564"/>
                </a:lnTo>
                <a:lnTo>
                  <a:pt x="1875" y="2564"/>
                </a:lnTo>
                <a:lnTo>
                  <a:pt x="1875" y="2564"/>
                </a:lnTo>
                <a:lnTo>
                  <a:pt x="1875" y="2568"/>
                </a:lnTo>
                <a:lnTo>
                  <a:pt x="1875" y="2568"/>
                </a:lnTo>
                <a:lnTo>
                  <a:pt x="1875" y="2568"/>
                </a:lnTo>
                <a:lnTo>
                  <a:pt x="1870" y="2564"/>
                </a:lnTo>
                <a:lnTo>
                  <a:pt x="1870" y="2564"/>
                </a:lnTo>
                <a:lnTo>
                  <a:pt x="1870" y="2564"/>
                </a:lnTo>
                <a:lnTo>
                  <a:pt x="1870" y="2564"/>
                </a:lnTo>
                <a:lnTo>
                  <a:pt x="1870" y="2564"/>
                </a:lnTo>
                <a:lnTo>
                  <a:pt x="1870" y="2564"/>
                </a:lnTo>
                <a:lnTo>
                  <a:pt x="1870" y="2564"/>
                </a:lnTo>
                <a:lnTo>
                  <a:pt x="1870" y="2564"/>
                </a:lnTo>
                <a:lnTo>
                  <a:pt x="1866" y="2564"/>
                </a:lnTo>
                <a:lnTo>
                  <a:pt x="1866" y="2564"/>
                </a:lnTo>
                <a:lnTo>
                  <a:pt x="1866" y="2564"/>
                </a:lnTo>
                <a:lnTo>
                  <a:pt x="1866" y="2564"/>
                </a:lnTo>
                <a:lnTo>
                  <a:pt x="1861" y="2568"/>
                </a:lnTo>
                <a:lnTo>
                  <a:pt x="1866" y="2568"/>
                </a:lnTo>
                <a:lnTo>
                  <a:pt x="1866" y="2568"/>
                </a:lnTo>
                <a:lnTo>
                  <a:pt x="1866" y="2568"/>
                </a:lnTo>
                <a:lnTo>
                  <a:pt x="1866" y="2568"/>
                </a:lnTo>
                <a:lnTo>
                  <a:pt x="1866" y="2568"/>
                </a:lnTo>
                <a:lnTo>
                  <a:pt x="1861" y="2573"/>
                </a:lnTo>
                <a:lnTo>
                  <a:pt x="1861" y="2573"/>
                </a:lnTo>
                <a:lnTo>
                  <a:pt x="1861" y="2573"/>
                </a:lnTo>
                <a:lnTo>
                  <a:pt x="1861" y="2577"/>
                </a:lnTo>
                <a:lnTo>
                  <a:pt x="1861" y="2577"/>
                </a:lnTo>
                <a:lnTo>
                  <a:pt x="1861" y="2577"/>
                </a:lnTo>
                <a:lnTo>
                  <a:pt x="1866" y="2582"/>
                </a:lnTo>
                <a:lnTo>
                  <a:pt x="1866" y="2582"/>
                </a:lnTo>
                <a:lnTo>
                  <a:pt x="1866" y="2577"/>
                </a:lnTo>
                <a:lnTo>
                  <a:pt x="1866" y="2577"/>
                </a:lnTo>
                <a:lnTo>
                  <a:pt x="1870" y="2577"/>
                </a:lnTo>
                <a:lnTo>
                  <a:pt x="1870" y="2577"/>
                </a:lnTo>
                <a:lnTo>
                  <a:pt x="1866" y="2577"/>
                </a:lnTo>
                <a:lnTo>
                  <a:pt x="1866" y="2577"/>
                </a:lnTo>
                <a:lnTo>
                  <a:pt x="1875" y="2577"/>
                </a:lnTo>
                <a:lnTo>
                  <a:pt x="1875" y="2577"/>
                </a:lnTo>
                <a:lnTo>
                  <a:pt x="1875" y="2577"/>
                </a:lnTo>
                <a:lnTo>
                  <a:pt x="1875" y="2573"/>
                </a:lnTo>
                <a:lnTo>
                  <a:pt x="1879" y="2573"/>
                </a:lnTo>
                <a:lnTo>
                  <a:pt x="1879" y="2573"/>
                </a:lnTo>
                <a:lnTo>
                  <a:pt x="1879" y="2573"/>
                </a:lnTo>
                <a:lnTo>
                  <a:pt x="1879" y="2568"/>
                </a:lnTo>
                <a:lnTo>
                  <a:pt x="1884" y="2568"/>
                </a:lnTo>
                <a:lnTo>
                  <a:pt x="1884" y="2568"/>
                </a:lnTo>
                <a:lnTo>
                  <a:pt x="1884" y="2568"/>
                </a:lnTo>
                <a:lnTo>
                  <a:pt x="1879" y="2568"/>
                </a:lnTo>
                <a:close/>
                <a:moveTo>
                  <a:pt x="1861" y="2564"/>
                </a:moveTo>
                <a:lnTo>
                  <a:pt x="1857" y="2564"/>
                </a:lnTo>
                <a:lnTo>
                  <a:pt x="1857" y="2564"/>
                </a:lnTo>
                <a:lnTo>
                  <a:pt x="1857" y="2564"/>
                </a:lnTo>
                <a:lnTo>
                  <a:pt x="1852" y="2564"/>
                </a:lnTo>
                <a:lnTo>
                  <a:pt x="1852" y="2564"/>
                </a:lnTo>
                <a:lnTo>
                  <a:pt x="1852" y="2564"/>
                </a:lnTo>
                <a:lnTo>
                  <a:pt x="1852" y="2564"/>
                </a:lnTo>
                <a:lnTo>
                  <a:pt x="1848" y="2564"/>
                </a:lnTo>
                <a:lnTo>
                  <a:pt x="1848" y="2568"/>
                </a:lnTo>
                <a:lnTo>
                  <a:pt x="1848" y="2568"/>
                </a:lnTo>
                <a:lnTo>
                  <a:pt x="1843" y="2564"/>
                </a:lnTo>
                <a:lnTo>
                  <a:pt x="1843" y="2564"/>
                </a:lnTo>
                <a:lnTo>
                  <a:pt x="1843" y="2564"/>
                </a:lnTo>
                <a:lnTo>
                  <a:pt x="1843" y="2564"/>
                </a:lnTo>
                <a:lnTo>
                  <a:pt x="1843" y="2568"/>
                </a:lnTo>
                <a:lnTo>
                  <a:pt x="1843" y="2568"/>
                </a:lnTo>
                <a:lnTo>
                  <a:pt x="1843" y="2568"/>
                </a:lnTo>
                <a:lnTo>
                  <a:pt x="1848" y="2568"/>
                </a:lnTo>
                <a:lnTo>
                  <a:pt x="1848" y="2568"/>
                </a:lnTo>
                <a:lnTo>
                  <a:pt x="1848" y="2568"/>
                </a:lnTo>
                <a:lnTo>
                  <a:pt x="1848" y="2573"/>
                </a:lnTo>
                <a:lnTo>
                  <a:pt x="1843" y="2573"/>
                </a:lnTo>
                <a:lnTo>
                  <a:pt x="1843" y="2573"/>
                </a:lnTo>
                <a:lnTo>
                  <a:pt x="1848" y="2573"/>
                </a:lnTo>
                <a:lnTo>
                  <a:pt x="1848" y="2573"/>
                </a:lnTo>
                <a:lnTo>
                  <a:pt x="1848" y="2573"/>
                </a:lnTo>
                <a:lnTo>
                  <a:pt x="1848" y="2573"/>
                </a:lnTo>
                <a:lnTo>
                  <a:pt x="1848" y="2573"/>
                </a:lnTo>
                <a:lnTo>
                  <a:pt x="1848" y="2573"/>
                </a:lnTo>
                <a:lnTo>
                  <a:pt x="1848" y="2573"/>
                </a:lnTo>
                <a:lnTo>
                  <a:pt x="1848" y="2573"/>
                </a:lnTo>
                <a:lnTo>
                  <a:pt x="1848" y="2573"/>
                </a:lnTo>
                <a:lnTo>
                  <a:pt x="1848" y="2577"/>
                </a:lnTo>
                <a:lnTo>
                  <a:pt x="1843" y="2577"/>
                </a:lnTo>
                <a:lnTo>
                  <a:pt x="1843" y="2577"/>
                </a:lnTo>
                <a:lnTo>
                  <a:pt x="1843" y="2582"/>
                </a:lnTo>
                <a:lnTo>
                  <a:pt x="1848" y="2582"/>
                </a:lnTo>
                <a:lnTo>
                  <a:pt x="1848" y="2582"/>
                </a:lnTo>
                <a:lnTo>
                  <a:pt x="1848" y="2582"/>
                </a:lnTo>
                <a:lnTo>
                  <a:pt x="1852" y="2582"/>
                </a:lnTo>
                <a:lnTo>
                  <a:pt x="1852" y="2577"/>
                </a:lnTo>
                <a:lnTo>
                  <a:pt x="1852" y="2577"/>
                </a:lnTo>
                <a:lnTo>
                  <a:pt x="1852" y="2577"/>
                </a:lnTo>
                <a:lnTo>
                  <a:pt x="1852" y="2577"/>
                </a:lnTo>
                <a:lnTo>
                  <a:pt x="1852" y="2577"/>
                </a:lnTo>
                <a:lnTo>
                  <a:pt x="1852" y="2577"/>
                </a:lnTo>
                <a:lnTo>
                  <a:pt x="1857" y="2577"/>
                </a:lnTo>
                <a:lnTo>
                  <a:pt x="1857" y="2577"/>
                </a:lnTo>
                <a:lnTo>
                  <a:pt x="1857" y="2573"/>
                </a:lnTo>
                <a:lnTo>
                  <a:pt x="1857" y="2568"/>
                </a:lnTo>
                <a:lnTo>
                  <a:pt x="1857" y="2568"/>
                </a:lnTo>
                <a:lnTo>
                  <a:pt x="1861" y="2568"/>
                </a:lnTo>
                <a:lnTo>
                  <a:pt x="1861" y="2568"/>
                </a:lnTo>
                <a:lnTo>
                  <a:pt x="1861" y="2568"/>
                </a:lnTo>
                <a:lnTo>
                  <a:pt x="1861" y="2564"/>
                </a:lnTo>
                <a:lnTo>
                  <a:pt x="1861" y="2564"/>
                </a:lnTo>
                <a:lnTo>
                  <a:pt x="1861" y="2564"/>
                </a:lnTo>
                <a:close/>
                <a:moveTo>
                  <a:pt x="1807" y="2631"/>
                </a:moveTo>
                <a:lnTo>
                  <a:pt x="1807" y="2631"/>
                </a:lnTo>
                <a:lnTo>
                  <a:pt x="1803" y="2631"/>
                </a:lnTo>
                <a:lnTo>
                  <a:pt x="1798" y="2631"/>
                </a:lnTo>
                <a:lnTo>
                  <a:pt x="1794" y="2627"/>
                </a:lnTo>
                <a:lnTo>
                  <a:pt x="1789" y="2627"/>
                </a:lnTo>
                <a:lnTo>
                  <a:pt x="1784" y="2622"/>
                </a:lnTo>
                <a:lnTo>
                  <a:pt x="1780" y="2622"/>
                </a:lnTo>
                <a:lnTo>
                  <a:pt x="1780" y="2622"/>
                </a:lnTo>
                <a:lnTo>
                  <a:pt x="1775" y="2622"/>
                </a:lnTo>
                <a:lnTo>
                  <a:pt x="1771" y="2618"/>
                </a:lnTo>
                <a:lnTo>
                  <a:pt x="1766" y="2613"/>
                </a:lnTo>
                <a:lnTo>
                  <a:pt x="1762" y="2613"/>
                </a:lnTo>
                <a:lnTo>
                  <a:pt x="1762" y="2613"/>
                </a:lnTo>
                <a:lnTo>
                  <a:pt x="1757" y="2613"/>
                </a:lnTo>
                <a:lnTo>
                  <a:pt x="1757" y="2609"/>
                </a:lnTo>
                <a:lnTo>
                  <a:pt x="1753" y="2609"/>
                </a:lnTo>
                <a:lnTo>
                  <a:pt x="1753" y="2609"/>
                </a:lnTo>
                <a:lnTo>
                  <a:pt x="1748" y="2604"/>
                </a:lnTo>
                <a:lnTo>
                  <a:pt x="1748" y="2604"/>
                </a:lnTo>
                <a:lnTo>
                  <a:pt x="1748" y="2604"/>
                </a:lnTo>
                <a:lnTo>
                  <a:pt x="1748" y="2604"/>
                </a:lnTo>
                <a:lnTo>
                  <a:pt x="1748" y="2604"/>
                </a:lnTo>
                <a:lnTo>
                  <a:pt x="1748" y="2600"/>
                </a:lnTo>
                <a:lnTo>
                  <a:pt x="1753" y="2604"/>
                </a:lnTo>
                <a:lnTo>
                  <a:pt x="1748" y="2600"/>
                </a:lnTo>
                <a:lnTo>
                  <a:pt x="1748" y="2600"/>
                </a:lnTo>
                <a:lnTo>
                  <a:pt x="1744" y="2595"/>
                </a:lnTo>
                <a:lnTo>
                  <a:pt x="1739" y="2595"/>
                </a:lnTo>
                <a:lnTo>
                  <a:pt x="1739" y="2595"/>
                </a:lnTo>
                <a:lnTo>
                  <a:pt x="1739" y="2595"/>
                </a:lnTo>
                <a:lnTo>
                  <a:pt x="1739" y="2595"/>
                </a:lnTo>
                <a:lnTo>
                  <a:pt x="1735" y="2595"/>
                </a:lnTo>
                <a:lnTo>
                  <a:pt x="1735" y="2595"/>
                </a:lnTo>
                <a:lnTo>
                  <a:pt x="1730" y="2591"/>
                </a:lnTo>
                <a:lnTo>
                  <a:pt x="1726" y="2591"/>
                </a:lnTo>
                <a:lnTo>
                  <a:pt x="1726" y="2595"/>
                </a:lnTo>
                <a:lnTo>
                  <a:pt x="1726" y="2595"/>
                </a:lnTo>
                <a:lnTo>
                  <a:pt x="1726" y="2595"/>
                </a:lnTo>
                <a:lnTo>
                  <a:pt x="1726" y="2600"/>
                </a:lnTo>
                <a:lnTo>
                  <a:pt x="1726" y="2600"/>
                </a:lnTo>
                <a:lnTo>
                  <a:pt x="1726" y="2600"/>
                </a:lnTo>
                <a:lnTo>
                  <a:pt x="1721" y="2600"/>
                </a:lnTo>
                <a:lnTo>
                  <a:pt x="1721" y="2595"/>
                </a:lnTo>
                <a:lnTo>
                  <a:pt x="1717" y="2600"/>
                </a:lnTo>
                <a:lnTo>
                  <a:pt x="1717" y="2600"/>
                </a:lnTo>
                <a:lnTo>
                  <a:pt x="1721" y="2600"/>
                </a:lnTo>
                <a:lnTo>
                  <a:pt x="1721" y="2600"/>
                </a:lnTo>
                <a:lnTo>
                  <a:pt x="1721" y="2600"/>
                </a:lnTo>
                <a:lnTo>
                  <a:pt x="1721" y="2600"/>
                </a:lnTo>
                <a:lnTo>
                  <a:pt x="1726" y="2600"/>
                </a:lnTo>
                <a:lnTo>
                  <a:pt x="1726" y="2600"/>
                </a:lnTo>
                <a:lnTo>
                  <a:pt x="1721" y="2604"/>
                </a:lnTo>
                <a:lnTo>
                  <a:pt x="1721" y="2604"/>
                </a:lnTo>
                <a:lnTo>
                  <a:pt x="1721" y="2604"/>
                </a:lnTo>
                <a:lnTo>
                  <a:pt x="1721" y="2604"/>
                </a:lnTo>
                <a:lnTo>
                  <a:pt x="1721" y="2604"/>
                </a:lnTo>
                <a:lnTo>
                  <a:pt x="1721" y="2604"/>
                </a:lnTo>
                <a:lnTo>
                  <a:pt x="1721" y="2609"/>
                </a:lnTo>
                <a:lnTo>
                  <a:pt x="1726" y="2609"/>
                </a:lnTo>
                <a:lnTo>
                  <a:pt x="1726" y="2609"/>
                </a:lnTo>
                <a:lnTo>
                  <a:pt x="1726" y="2609"/>
                </a:lnTo>
                <a:lnTo>
                  <a:pt x="1730" y="2609"/>
                </a:lnTo>
                <a:lnTo>
                  <a:pt x="1730" y="2609"/>
                </a:lnTo>
                <a:lnTo>
                  <a:pt x="1735" y="2609"/>
                </a:lnTo>
                <a:lnTo>
                  <a:pt x="1735" y="2609"/>
                </a:lnTo>
                <a:lnTo>
                  <a:pt x="1735" y="2609"/>
                </a:lnTo>
                <a:lnTo>
                  <a:pt x="1739" y="2609"/>
                </a:lnTo>
                <a:lnTo>
                  <a:pt x="1739" y="2609"/>
                </a:lnTo>
                <a:lnTo>
                  <a:pt x="1739" y="2609"/>
                </a:lnTo>
                <a:lnTo>
                  <a:pt x="1739" y="2613"/>
                </a:lnTo>
                <a:lnTo>
                  <a:pt x="1735" y="2613"/>
                </a:lnTo>
                <a:lnTo>
                  <a:pt x="1735" y="2613"/>
                </a:lnTo>
                <a:lnTo>
                  <a:pt x="1735" y="2618"/>
                </a:lnTo>
                <a:lnTo>
                  <a:pt x="1730" y="2618"/>
                </a:lnTo>
                <a:lnTo>
                  <a:pt x="1735" y="2618"/>
                </a:lnTo>
                <a:lnTo>
                  <a:pt x="1735" y="2622"/>
                </a:lnTo>
                <a:lnTo>
                  <a:pt x="1739" y="2622"/>
                </a:lnTo>
                <a:lnTo>
                  <a:pt x="1753" y="2627"/>
                </a:lnTo>
                <a:lnTo>
                  <a:pt x="1753" y="2627"/>
                </a:lnTo>
                <a:lnTo>
                  <a:pt x="1753" y="2627"/>
                </a:lnTo>
                <a:lnTo>
                  <a:pt x="1753" y="2627"/>
                </a:lnTo>
                <a:lnTo>
                  <a:pt x="1753" y="2631"/>
                </a:lnTo>
                <a:lnTo>
                  <a:pt x="1753" y="2631"/>
                </a:lnTo>
                <a:lnTo>
                  <a:pt x="1753" y="2631"/>
                </a:lnTo>
                <a:lnTo>
                  <a:pt x="1753" y="2631"/>
                </a:lnTo>
                <a:lnTo>
                  <a:pt x="1753" y="2631"/>
                </a:lnTo>
                <a:lnTo>
                  <a:pt x="1753" y="2631"/>
                </a:lnTo>
                <a:lnTo>
                  <a:pt x="1748" y="2627"/>
                </a:lnTo>
                <a:lnTo>
                  <a:pt x="1748" y="2627"/>
                </a:lnTo>
                <a:lnTo>
                  <a:pt x="1748" y="2627"/>
                </a:lnTo>
                <a:lnTo>
                  <a:pt x="1744" y="2627"/>
                </a:lnTo>
                <a:lnTo>
                  <a:pt x="1744" y="2627"/>
                </a:lnTo>
                <a:lnTo>
                  <a:pt x="1744" y="2627"/>
                </a:lnTo>
                <a:lnTo>
                  <a:pt x="1739" y="2627"/>
                </a:lnTo>
                <a:lnTo>
                  <a:pt x="1739" y="2627"/>
                </a:lnTo>
                <a:lnTo>
                  <a:pt x="1739" y="2627"/>
                </a:lnTo>
                <a:lnTo>
                  <a:pt x="1735" y="2627"/>
                </a:lnTo>
                <a:lnTo>
                  <a:pt x="1735" y="2627"/>
                </a:lnTo>
                <a:lnTo>
                  <a:pt x="1730" y="2622"/>
                </a:lnTo>
                <a:lnTo>
                  <a:pt x="1730" y="2622"/>
                </a:lnTo>
                <a:lnTo>
                  <a:pt x="1730" y="2622"/>
                </a:lnTo>
                <a:lnTo>
                  <a:pt x="1730" y="2622"/>
                </a:lnTo>
                <a:lnTo>
                  <a:pt x="1730" y="2618"/>
                </a:lnTo>
                <a:lnTo>
                  <a:pt x="1726" y="2613"/>
                </a:lnTo>
                <a:lnTo>
                  <a:pt x="1726" y="2613"/>
                </a:lnTo>
                <a:lnTo>
                  <a:pt x="1726" y="2618"/>
                </a:lnTo>
                <a:lnTo>
                  <a:pt x="1726" y="2618"/>
                </a:lnTo>
                <a:lnTo>
                  <a:pt x="1726" y="2618"/>
                </a:lnTo>
                <a:lnTo>
                  <a:pt x="1726" y="2622"/>
                </a:lnTo>
                <a:lnTo>
                  <a:pt x="1726" y="2622"/>
                </a:lnTo>
                <a:lnTo>
                  <a:pt x="1730" y="2627"/>
                </a:lnTo>
                <a:lnTo>
                  <a:pt x="1730" y="2627"/>
                </a:lnTo>
                <a:lnTo>
                  <a:pt x="1735" y="2627"/>
                </a:lnTo>
                <a:lnTo>
                  <a:pt x="1735" y="2627"/>
                </a:lnTo>
                <a:lnTo>
                  <a:pt x="1739" y="2631"/>
                </a:lnTo>
                <a:lnTo>
                  <a:pt x="1739" y="2631"/>
                </a:lnTo>
                <a:lnTo>
                  <a:pt x="1735" y="2631"/>
                </a:lnTo>
                <a:lnTo>
                  <a:pt x="1735" y="2631"/>
                </a:lnTo>
                <a:lnTo>
                  <a:pt x="1735" y="2631"/>
                </a:lnTo>
                <a:lnTo>
                  <a:pt x="1730" y="2631"/>
                </a:lnTo>
                <a:lnTo>
                  <a:pt x="1730" y="2627"/>
                </a:lnTo>
                <a:lnTo>
                  <a:pt x="1730" y="2627"/>
                </a:lnTo>
                <a:lnTo>
                  <a:pt x="1730" y="2627"/>
                </a:lnTo>
                <a:lnTo>
                  <a:pt x="1730" y="2627"/>
                </a:lnTo>
                <a:lnTo>
                  <a:pt x="1730" y="2631"/>
                </a:lnTo>
                <a:lnTo>
                  <a:pt x="1730" y="2631"/>
                </a:lnTo>
                <a:lnTo>
                  <a:pt x="1726" y="2631"/>
                </a:lnTo>
                <a:lnTo>
                  <a:pt x="1726" y="2631"/>
                </a:lnTo>
                <a:lnTo>
                  <a:pt x="1721" y="2631"/>
                </a:lnTo>
                <a:lnTo>
                  <a:pt x="1721" y="2631"/>
                </a:lnTo>
                <a:lnTo>
                  <a:pt x="1721" y="2631"/>
                </a:lnTo>
                <a:lnTo>
                  <a:pt x="1721" y="2631"/>
                </a:lnTo>
                <a:lnTo>
                  <a:pt x="1721" y="2631"/>
                </a:lnTo>
                <a:lnTo>
                  <a:pt x="1717" y="2631"/>
                </a:lnTo>
                <a:lnTo>
                  <a:pt x="1717" y="2631"/>
                </a:lnTo>
                <a:lnTo>
                  <a:pt x="1717" y="2631"/>
                </a:lnTo>
                <a:lnTo>
                  <a:pt x="1717" y="2631"/>
                </a:lnTo>
                <a:lnTo>
                  <a:pt x="1717" y="2631"/>
                </a:lnTo>
                <a:lnTo>
                  <a:pt x="1717" y="2636"/>
                </a:lnTo>
                <a:lnTo>
                  <a:pt x="1721" y="2636"/>
                </a:lnTo>
                <a:lnTo>
                  <a:pt x="1726" y="2636"/>
                </a:lnTo>
                <a:lnTo>
                  <a:pt x="1730" y="2636"/>
                </a:lnTo>
                <a:lnTo>
                  <a:pt x="1730" y="2636"/>
                </a:lnTo>
                <a:lnTo>
                  <a:pt x="1735" y="2636"/>
                </a:lnTo>
                <a:lnTo>
                  <a:pt x="1739" y="2636"/>
                </a:lnTo>
                <a:lnTo>
                  <a:pt x="1744" y="2636"/>
                </a:lnTo>
                <a:lnTo>
                  <a:pt x="1744" y="2636"/>
                </a:lnTo>
                <a:lnTo>
                  <a:pt x="1744" y="2636"/>
                </a:lnTo>
                <a:lnTo>
                  <a:pt x="1744" y="2636"/>
                </a:lnTo>
                <a:lnTo>
                  <a:pt x="1744" y="2636"/>
                </a:lnTo>
                <a:lnTo>
                  <a:pt x="1748" y="2636"/>
                </a:lnTo>
                <a:lnTo>
                  <a:pt x="1748" y="2636"/>
                </a:lnTo>
                <a:lnTo>
                  <a:pt x="1748" y="2636"/>
                </a:lnTo>
                <a:lnTo>
                  <a:pt x="1753" y="2636"/>
                </a:lnTo>
                <a:lnTo>
                  <a:pt x="1753" y="2636"/>
                </a:lnTo>
                <a:lnTo>
                  <a:pt x="1757" y="2636"/>
                </a:lnTo>
                <a:lnTo>
                  <a:pt x="1762" y="2636"/>
                </a:lnTo>
                <a:lnTo>
                  <a:pt x="1762" y="2636"/>
                </a:lnTo>
                <a:lnTo>
                  <a:pt x="1766" y="2636"/>
                </a:lnTo>
                <a:lnTo>
                  <a:pt x="1766" y="2636"/>
                </a:lnTo>
                <a:lnTo>
                  <a:pt x="1766" y="2636"/>
                </a:lnTo>
                <a:lnTo>
                  <a:pt x="1766" y="2636"/>
                </a:lnTo>
                <a:lnTo>
                  <a:pt x="1771" y="2636"/>
                </a:lnTo>
                <a:lnTo>
                  <a:pt x="1775" y="2636"/>
                </a:lnTo>
                <a:lnTo>
                  <a:pt x="1775" y="2636"/>
                </a:lnTo>
                <a:lnTo>
                  <a:pt x="1784" y="2636"/>
                </a:lnTo>
                <a:lnTo>
                  <a:pt x="1789" y="2636"/>
                </a:lnTo>
                <a:lnTo>
                  <a:pt x="1794" y="2636"/>
                </a:lnTo>
                <a:lnTo>
                  <a:pt x="1794" y="2636"/>
                </a:lnTo>
                <a:lnTo>
                  <a:pt x="1798" y="2636"/>
                </a:lnTo>
                <a:lnTo>
                  <a:pt x="1798" y="2636"/>
                </a:lnTo>
                <a:lnTo>
                  <a:pt x="1798" y="2636"/>
                </a:lnTo>
                <a:lnTo>
                  <a:pt x="1803" y="2636"/>
                </a:lnTo>
                <a:lnTo>
                  <a:pt x="1803" y="2636"/>
                </a:lnTo>
                <a:lnTo>
                  <a:pt x="1803" y="2636"/>
                </a:lnTo>
                <a:lnTo>
                  <a:pt x="1807" y="2636"/>
                </a:lnTo>
                <a:lnTo>
                  <a:pt x="1807" y="2636"/>
                </a:lnTo>
                <a:lnTo>
                  <a:pt x="1807" y="2636"/>
                </a:lnTo>
                <a:lnTo>
                  <a:pt x="1812" y="2636"/>
                </a:lnTo>
                <a:lnTo>
                  <a:pt x="1812" y="2631"/>
                </a:lnTo>
                <a:lnTo>
                  <a:pt x="1812" y="2631"/>
                </a:lnTo>
                <a:lnTo>
                  <a:pt x="1807" y="2631"/>
                </a:lnTo>
                <a:close/>
                <a:moveTo>
                  <a:pt x="1667" y="366"/>
                </a:moveTo>
                <a:lnTo>
                  <a:pt x="1667" y="366"/>
                </a:lnTo>
                <a:lnTo>
                  <a:pt x="1672" y="366"/>
                </a:lnTo>
                <a:lnTo>
                  <a:pt x="1676" y="366"/>
                </a:lnTo>
                <a:lnTo>
                  <a:pt x="1676" y="366"/>
                </a:lnTo>
                <a:lnTo>
                  <a:pt x="1676" y="366"/>
                </a:lnTo>
                <a:lnTo>
                  <a:pt x="1676" y="366"/>
                </a:lnTo>
                <a:lnTo>
                  <a:pt x="1685" y="362"/>
                </a:lnTo>
                <a:lnTo>
                  <a:pt x="1685" y="362"/>
                </a:lnTo>
                <a:lnTo>
                  <a:pt x="1690" y="362"/>
                </a:lnTo>
                <a:lnTo>
                  <a:pt x="1694" y="357"/>
                </a:lnTo>
                <a:lnTo>
                  <a:pt x="1694" y="357"/>
                </a:lnTo>
                <a:lnTo>
                  <a:pt x="1699" y="357"/>
                </a:lnTo>
                <a:lnTo>
                  <a:pt x="1699" y="357"/>
                </a:lnTo>
                <a:lnTo>
                  <a:pt x="1699" y="353"/>
                </a:lnTo>
                <a:lnTo>
                  <a:pt x="1699" y="353"/>
                </a:lnTo>
                <a:lnTo>
                  <a:pt x="1699" y="353"/>
                </a:lnTo>
                <a:lnTo>
                  <a:pt x="1699" y="353"/>
                </a:lnTo>
                <a:lnTo>
                  <a:pt x="1699" y="353"/>
                </a:lnTo>
                <a:lnTo>
                  <a:pt x="1699" y="353"/>
                </a:lnTo>
                <a:lnTo>
                  <a:pt x="1694" y="353"/>
                </a:lnTo>
                <a:lnTo>
                  <a:pt x="1690" y="353"/>
                </a:lnTo>
                <a:lnTo>
                  <a:pt x="1685" y="353"/>
                </a:lnTo>
                <a:lnTo>
                  <a:pt x="1685" y="353"/>
                </a:lnTo>
                <a:lnTo>
                  <a:pt x="1685" y="353"/>
                </a:lnTo>
                <a:lnTo>
                  <a:pt x="1685" y="353"/>
                </a:lnTo>
                <a:lnTo>
                  <a:pt x="1681" y="353"/>
                </a:lnTo>
                <a:lnTo>
                  <a:pt x="1672" y="357"/>
                </a:lnTo>
                <a:lnTo>
                  <a:pt x="1672" y="362"/>
                </a:lnTo>
                <a:lnTo>
                  <a:pt x="1672" y="362"/>
                </a:lnTo>
                <a:lnTo>
                  <a:pt x="1667" y="362"/>
                </a:lnTo>
                <a:lnTo>
                  <a:pt x="1667" y="362"/>
                </a:lnTo>
                <a:lnTo>
                  <a:pt x="1667" y="362"/>
                </a:lnTo>
                <a:lnTo>
                  <a:pt x="1667" y="366"/>
                </a:lnTo>
                <a:lnTo>
                  <a:pt x="1667" y="366"/>
                </a:lnTo>
                <a:close/>
                <a:moveTo>
                  <a:pt x="1622" y="1365"/>
                </a:moveTo>
                <a:lnTo>
                  <a:pt x="1622" y="1365"/>
                </a:lnTo>
                <a:lnTo>
                  <a:pt x="1617" y="1365"/>
                </a:lnTo>
                <a:lnTo>
                  <a:pt x="1613" y="1365"/>
                </a:lnTo>
                <a:lnTo>
                  <a:pt x="1613" y="1365"/>
                </a:lnTo>
                <a:lnTo>
                  <a:pt x="1613" y="1365"/>
                </a:lnTo>
                <a:lnTo>
                  <a:pt x="1608" y="1370"/>
                </a:lnTo>
                <a:lnTo>
                  <a:pt x="1608" y="1370"/>
                </a:lnTo>
                <a:lnTo>
                  <a:pt x="1613" y="1370"/>
                </a:lnTo>
                <a:lnTo>
                  <a:pt x="1613" y="1370"/>
                </a:lnTo>
                <a:lnTo>
                  <a:pt x="1613" y="1370"/>
                </a:lnTo>
                <a:lnTo>
                  <a:pt x="1613" y="1370"/>
                </a:lnTo>
                <a:lnTo>
                  <a:pt x="1613" y="1375"/>
                </a:lnTo>
                <a:lnTo>
                  <a:pt x="1613" y="1379"/>
                </a:lnTo>
                <a:lnTo>
                  <a:pt x="1608" y="1379"/>
                </a:lnTo>
                <a:lnTo>
                  <a:pt x="1608" y="1379"/>
                </a:lnTo>
                <a:lnTo>
                  <a:pt x="1604" y="1379"/>
                </a:lnTo>
                <a:lnTo>
                  <a:pt x="1608" y="1379"/>
                </a:lnTo>
                <a:lnTo>
                  <a:pt x="1608" y="1379"/>
                </a:lnTo>
                <a:lnTo>
                  <a:pt x="1617" y="1379"/>
                </a:lnTo>
                <a:lnTo>
                  <a:pt x="1622" y="1379"/>
                </a:lnTo>
                <a:lnTo>
                  <a:pt x="1622" y="1379"/>
                </a:lnTo>
                <a:lnTo>
                  <a:pt x="1622" y="1375"/>
                </a:lnTo>
                <a:lnTo>
                  <a:pt x="1622" y="1375"/>
                </a:lnTo>
                <a:lnTo>
                  <a:pt x="1622" y="1375"/>
                </a:lnTo>
                <a:lnTo>
                  <a:pt x="1622" y="1375"/>
                </a:lnTo>
                <a:lnTo>
                  <a:pt x="1622" y="1370"/>
                </a:lnTo>
                <a:lnTo>
                  <a:pt x="1622" y="1370"/>
                </a:lnTo>
                <a:lnTo>
                  <a:pt x="1622" y="1370"/>
                </a:lnTo>
                <a:lnTo>
                  <a:pt x="1622" y="1365"/>
                </a:lnTo>
                <a:close/>
                <a:moveTo>
                  <a:pt x="1572" y="534"/>
                </a:moveTo>
                <a:lnTo>
                  <a:pt x="1568" y="534"/>
                </a:lnTo>
                <a:lnTo>
                  <a:pt x="1568" y="538"/>
                </a:lnTo>
                <a:lnTo>
                  <a:pt x="1563" y="538"/>
                </a:lnTo>
                <a:lnTo>
                  <a:pt x="1563" y="538"/>
                </a:lnTo>
                <a:lnTo>
                  <a:pt x="1563" y="538"/>
                </a:lnTo>
                <a:lnTo>
                  <a:pt x="1563" y="538"/>
                </a:lnTo>
                <a:lnTo>
                  <a:pt x="1568" y="543"/>
                </a:lnTo>
                <a:lnTo>
                  <a:pt x="1572" y="543"/>
                </a:lnTo>
                <a:lnTo>
                  <a:pt x="1572" y="543"/>
                </a:lnTo>
                <a:lnTo>
                  <a:pt x="1577" y="547"/>
                </a:lnTo>
                <a:lnTo>
                  <a:pt x="1577" y="547"/>
                </a:lnTo>
                <a:lnTo>
                  <a:pt x="1577" y="543"/>
                </a:lnTo>
                <a:lnTo>
                  <a:pt x="1577" y="543"/>
                </a:lnTo>
                <a:lnTo>
                  <a:pt x="1577" y="543"/>
                </a:lnTo>
                <a:lnTo>
                  <a:pt x="1577" y="538"/>
                </a:lnTo>
                <a:lnTo>
                  <a:pt x="1577" y="538"/>
                </a:lnTo>
                <a:lnTo>
                  <a:pt x="1572" y="534"/>
                </a:lnTo>
                <a:close/>
                <a:moveTo>
                  <a:pt x="2801" y="570"/>
                </a:moveTo>
                <a:lnTo>
                  <a:pt x="2796" y="570"/>
                </a:lnTo>
                <a:lnTo>
                  <a:pt x="2796" y="570"/>
                </a:lnTo>
                <a:lnTo>
                  <a:pt x="2796" y="570"/>
                </a:lnTo>
                <a:lnTo>
                  <a:pt x="2801" y="570"/>
                </a:lnTo>
                <a:lnTo>
                  <a:pt x="2801" y="570"/>
                </a:lnTo>
                <a:close/>
                <a:moveTo>
                  <a:pt x="2796" y="570"/>
                </a:moveTo>
                <a:lnTo>
                  <a:pt x="2796" y="570"/>
                </a:lnTo>
                <a:lnTo>
                  <a:pt x="2792" y="570"/>
                </a:lnTo>
                <a:lnTo>
                  <a:pt x="2792" y="570"/>
                </a:lnTo>
                <a:lnTo>
                  <a:pt x="2792" y="570"/>
                </a:lnTo>
                <a:lnTo>
                  <a:pt x="2792" y="570"/>
                </a:lnTo>
                <a:lnTo>
                  <a:pt x="2792" y="570"/>
                </a:lnTo>
                <a:lnTo>
                  <a:pt x="2796" y="570"/>
                </a:lnTo>
                <a:close/>
                <a:moveTo>
                  <a:pt x="2783" y="574"/>
                </a:moveTo>
                <a:lnTo>
                  <a:pt x="2783" y="574"/>
                </a:lnTo>
                <a:lnTo>
                  <a:pt x="2778" y="574"/>
                </a:lnTo>
                <a:lnTo>
                  <a:pt x="2778" y="574"/>
                </a:lnTo>
                <a:lnTo>
                  <a:pt x="2783" y="574"/>
                </a:lnTo>
                <a:close/>
                <a:moveTo>
                  <a:pt x="2792" y="570"/>
                </a:moveTo>
                <a:lnTo>
                  <a:pt x="2787" y="570"/>
                </a:lnTo>
                <a:lnTo>
                  <a:pt x="2787" y="574"/>
                </a:lnTo>
                <a:lnTo>
                  <a:pt x="2783" y="574"/>
                </a:lnTo>
                <a:lnTo>
                  <a:pt x="2783" y="574"/>
                </a:lnTo>
                <a:lnTo>
                  <a:pt x="2787" y="574"/>
                </a:lnTo>
                <a:lnTo>
                  <a:pt x="2792" y="570"/>
                </a:lnTo>
                <a:close/>
                <a:moveTo>
                  <a:pt x="3099" y="877"/>
                </a:moveTo>
                <a:lnTo>
                  <a:pt x="3099" y="877"/>
                </a:lnTo>
                <a:lnTo>
                  <a:pt x="3099" y="877"/>
                </a:lnTo>
                <a:lnTo>
                  <a:pt x="3099" y="877"/>
                </a:lnTo>
                <a:lnTo>
                  <a:pt x="3099" y="877"/>
                </a:lnTo>
                <a:lnTo>
                  <a:pt x="3099" y="882"/>
                </a:lnTo>
                <a:lnTo>
                  <a:pt x="3099" y="882"/>
                </a:lnTo>
                <a:lnTo>
                  <a:pt x="3099" y="882"/>
                </a:lnTo>
                <a:lnTo>
                  <a:pt x="3099" y="877"/>
                </a:lnTo>
                <a:close/>
                <a:moveTo>
                  <a:pt x="3095" y="877"/>
                </a:moveTo>
                <a:lnTo>
                  <a:pt x="3095" y="877"/>
                </a:lnTo>
                <a:lnTo>
                  <a:pt x="3095" y="877"/>
                </a:lnTo>
                <a:lnTo>
                  <a:pt x="3095" y="877"/>
                </a:lnTo>
                <a:lnTo>
                  <a:pt x="3095" y="882"/>
                </a:lnTo>
                <a:lnTo>
                  <a:pt x="3095" y="882"/>
                </a:lnTo>
                <a:lnTo>
                  <a:pt x="3095" y="877"/>
                </a:lnTo>
                <a:lnTo>
                  <a:pt x="3095" y="877"/>
                </a:lnTo>
                <a:lnTo>
                  <a:pt x="3095" y="877"/>
                </a:lnTo>
                <a:close/>
                <a:moveTo>
                  <a:pt x="3099" y="891"/>
                </a:moveTo>
                <a:lnTo>
                  <a:pt x="3099" y="891"/>
                </a:lnTo>
                <a:lnTo>
                  <a:pt x="3099" y="891"/>
                </a:lnTo>
                <a:lnTo>
                  <a:pt x="3099" y="891"/>
                </a:lnTo>
                <a:lnTo>
                  <a:pt x="3099" y="891"/>
                </a:lnTo>
                <a:lnTo>
                  <a:pt x="3099" y="891"/>
                </a:lnTo>
                <a:lnTo>
                  <a:pt x="3099" y="891"/>
                </a:lnTo>
                <a:lnTo>
                  <a:pt x="3099" y="891"/>
                </a:lnTo>
                <a:lnTo>
                  <a:pt x="3099" y="891"/>
                </a:lnTo>
                <a:lnTo>
                  <a:pt x="3099" y="891"/>
                </a:lnTo>
                <a:close/>
                <a:moveTo>
                  <a:pt x="3095" y="886"/>
                </a:moveTo>
                <a:lnTo>
                  <a:pt x="3095" y="886"/>
                </a:lnTo>
                <a:lnTo>
                  <a:pt x="3099" y="886"/>
                </a:lnTo>
                <a:lnTo>
                  <a:pt x="3099" y="886"/>
                </a:lnTo>
                <a:lnTo>
                  <a:pt x="3099" y="886"/>
                </a:lnTo>
                <a:lnTo>
                  <a:pt x="3095" y="882"/>
                </a:lnTo>
                <a:lnTo>
                  <a:pt x="3095" y="886"/>
                </a:lnTo>
                <a:close/>
                <a:moveTo>
                  <a:pt x="3108" y="868"/>
                </a:moveTo>
                <a:lnTo>
                  <a:pt x="3113" y="868"/>
                </a:lnTo>
                <a:lnTo>
                  <a:pt x="3113" y="868"/>
                </a:lnTo>
                <a:lnTo>
                  <a:pt x="3113" y="868"/>
                </a:lnTo>
                <a:lnTo>
                  <a:pt x="3108" y="868"/>
                </a:lnTo>
                <a:lnTo>
                  <a:pt x="3108" y="868"/>
                </a:lnTo>
                <a:lnTo>
                  <a:pt x="3108" y="868"/>
                </a:lnTo>
                <a:lnTo>
                  <a:pt x="3108" y="868"/>
                </a:lnTo>
                <a:lnTo>
                  <a:pt x="3108" y="868"/>
                </a:lnTo>
                <a:lnTo>
                  <a:pt x="3108" y="868"/>
                </a:lnTo>
                <a:close/>
                <a:moveTo>
                  <a:pt x="3104" y="882"/>
                </a:moveTo>
                <a:lnTo>
                  <a:pt x="3104" y="882"/>
                </a:lnTo>
                <a:lnTo>
                  <a:pt x="3104" y="882"/>
                </a:lnTo>
                <a:lnTo>
                  <a:pt x="3104" y="886"/>
                </a:lnTo>
                <a:lnTo>
                  <a:pt x="3104" y="882"/>
                </a:lnTo>
                <a:lnTo>
                  <a:pt x="3108" y="882"/>
                </a:lnTo>
                <a:lnTo>
                  <a:pt x="3108" y="882"/>
                </a:lnTo>
                <a:lnTo>
                  <a:pt x="3108" y="882"/>
                </a:lnTo>
                <a:lnTo>
                  <a:pt x="3108" y="882"/>
                </a:lnTo>
                <a:lnTo>
                  <a:pt x="3104" y="882"/>
                </a:lnTo>
                <a:lnTo>
                  <a:pt x="3104" y="882"/>
                </a:lnTo>
                <a:close/>
                <a:moveTo>
                  <a:pt x="3113" y="886"/>
                </a:moveTo>
                <a:lnTo>
                  <a:pt x="3113" y="886"/>
                </a:lnTo>
                <a:lnTo>
                  <a:pt x="3113" y="891"/>
                </a:lnTo>
                <a:lnTo>
                  <a:pt x="3113" y="886"/>
                </a:lnTo>
                <a:lnTo>
                  <a:pt x="3117" y="886"/>
                </a:lnTo>
                <a:lnTo>
                  <a:pt x="3117" y="886"/>
                </a:lnTo>
                <a:lnTo>
                  <a:pt x="3113" y="886"/>
                </a:lnTo>
                <a:lnTo>
                  <a:pt x="3113" y="886"/>
                </a:lnTo>
                <a:lnTo>
                  <a:pt x="3113" y="886"/>
                </a:lnTo>
                <a:lnTo>
                  <a:pt x="3113" y="886"/>
                </a:lnTo>
                <a:close/>
                <a:moveTo>
                  <a:pt x="3081" y="868"/>
                </a:moveTo>
                <a:lnTo>
                  <a:pt x="3081" y="868"/>
                </a:lnTo>
                <a:lnTo>
                  <a:pt x="3081" y="868"/>
                </a:lnTo>
                <a:lnTo>
                  <a:pt x="3081" y="868"/>
                </a:lnTo>
                <a:lnTo>
                  <a:pt x="3081" y="868"/>
                </a:lnTo>
                <a:lnTo>
                  <a:pt x="3081" y="868"/>
                </a:lnTo>
                <a:lnTo>
                  <a:pt x="3081" y="868"/>
                </a:lnTo>
                <a:close/>
                <a:moveTo>
                  <a:pt x="3081" y="873"/>
                </a:moveTo>
                <a:lnTo>
                  <a:pt x="3081" y="873"/>
                </a:lnTo>
                <a:lnTo>
                  <a:pt x="3081" y="873"/>
                </a:lnTo>
                <a:lnTo>
                  <a:pt x="3081" y="873"/>
                </a:lnTo>
                <a:lnTo>
                  <a:pt x="3081" y="873"/>
                </a:lnTo>
                <a:lnTo>
                  <a:pt x="3081" y="873"/>
                </a:lnTo>
                <a:lnTo>
                  <a:pt x="3081" y="873"/>
                </a:lnTo>
                <a:lnTo>
                  <a:pt x="3081" y="873"/>
                </a:lnTo>
                <a:lnTo>
                  <a:pt x="3081" y="873"/>
                </a:lnTo>
                <a:close/>
                <a:moveTo>
                  <a:pt x="3086" y="886"/>
                </a:moveTo>
                <a:lnTo>
                  <a:pt x="3086" y="886"/>
                </a:lnTo>
                <a:lnTo>
                  <a:pt x="3086" y="886"/>
                </a:lnTo>
                <a:lnTo>
                  <a:pt x="3086" y="886"/>
                </a:lnTo>
                <a:lnTo>
                  <a:pt x="3081" y="886"/>
                </a:lnTo>
                <a:lnTo>
                  <a:pt x="3081" y="886"/>
                </a:lnTo>
                <a:lnTo>
                  <a:pt x="3081" y="886"/>
                </a:lnTo>
                <a:lnTo>
                  <a:pt x="3081" y="886"/>
                </a:lnTo>
                <a:lnTo>
                  <a:pt x="3086" y="886"/>
                </a:lnTo>
                <a:lnTo>
                  <a:pt x="3086" y="886"/>
                </a:lnTo>
                <a:close/>
                <a:moveTo>
                  <a:pt x="3090" y="873"/>
                </a:moveTo>
                <a:lnTo>
                  <a:pt x="3090" y="873"/>
                </a:lnTo>
                <a:lnTo>
                  <a:pt x="3090" y="873"/>
                </a:lnTo>
                <a:lnTo>
                  <a:pt x="3090" y="873"/>
                </a:lnTo>
                <a:lnTo>
                  <a:pt x="3090" y="873"/>
                </a:lnTo>
                <a:lnTo>
                  <a:pt x="3090" y="873"/>
                </a:lnTo>
                <a:lnTo>
                  <a:pt x="3090" y="873"/>
                </a:lnTo>
                <a:close/>
                <a:moveTo>
                  <a:pt x="3090" y="864"/>
                </a:moveTo>
                <a:lnTo>
                  <a:pt x="3086" y="864"/>
                </a:lnTo>
                <a:lnTo>
                  <a:pt x="3086" y="864"/>
                </a:lnTo>
                <a:lnTo>
                  <a:pt x="3086" y="864"/>
                </a:lnTo>
                <a:lnTo>
                  <a:pt x="3086" y="864"/>
                </a:lnTo>
                <a:lnTo>
                  <a:pt x="3086" y="864"/>
                </a:lnTo>
                <a:lnTo>
                  <a:pt x="3086" y="864"/>
                </a:lnTo>
                <a:lnTo>
                  <a:pt x="3090" y="864"/>
                </a:lnTo>
                <a:lnTo>
                  <a:pt x="3090" y="868"/>
                </a:lnTo>
                <a:lnTo>
                  <a:pt x="3090" y="864"/>
                </a:lnTo>
                <a:lnTo>
                  <a:pt x="3090" y="864"/>
                </a:lnTo>
                <a:lnTo>
                  <a:pt x="3090" y="864"/>
                </a:lnTo>
                <a:lnTo>
                  <a:pt x="3090" y="864"/>
                </a:lnTo>
                <a:lnTo>
                  <a:pt x="3090" y="864"/>
                </a:lnTo>
                <a:close/>
                <a:moveTo>
                  <a:pt x="3095" y="868"/>
                </a:moveTo>
                <a:lnTo>
                  <a:pt x="3090" y="868"/>
                </a:lnTo>
                <a:lnTo>
                  <a:pt x="3090" y="868"/>
                </a:lnTo>
                <a:lnTo>
                  <a:pt x="3090" y="868"/>
                </a:lnTo>
                <a:lnTo>
                  <a:pt x="3090" y="868"/>
                </a:lnTo>
                <a:lnTo>
                  <a:pt x="3095" y="868"/>
                </a:lnTo>
                <a:lnTo>
                  <a:pt x="3095" y="868"/>
                </a:lnTo>
                <a:lnTo>
                  <a:pt x="3095" y="868"/>
                </a:lnTo>
                <a:lnTo>
                  <a:pt x="3095" y="868"/>
                </a:lnTo>
                <a:lnTo>
                  <a:pt x="3095" y="868"/>
                </a:lnTo>
                <a:close/>
                <a:moveTo>
                  <a:pt x="3086" y="882"/>
                </a:moveTo>
                <a:lnTo>
                  <a:pt x="3086" y="882"/>
                </a:lnTo>
                <a:lnTo>
                  <a:pt x="3086" y="882"/>
                </a:lnTo>
                <a:lnTo>
                  <a:pt x="3086" y="882"/>
                </a:lnTo>
                <a:lnTo>
                  <a:pt x="3086" y="882"/>
                </a:lnTo>
                <a:lnTo>
                  <a:pt x="3090" y="882"/>
                </a:lnTo>
                <a:lnTo>
                  <a:pt x="3086" y="882"/>
                </a:lnTo>
                <a:lnTo>
                  <a:pt x="3086" y="882"/>
                </a:lnTo>
                <a:close/>
                <a:moveTo>
                  <a:pt x="2778" y="579"/>
                </a:moveTo>
                <a:lnTo>
                  <a:pt x="2778" y="579"/>
                </a:lnTo>
                <a:lnTo>
                  <a:pt x="2778" y="579"/>
                </a:lnTo>
                <a:lnTo>
                  <a:pt x="2778" y="579"/>
                </a:lnTo>
                <a:lnTo>
                  <a:pt x="2778" y="579"/>
                </a:lnTo>
                <a:lnTo>
                  <a:pt x="2778" y="579"/>
                </a:lnTo>
                <a:lnTo>
                  <a:pt x="2778" y="579"/>
                </a:lnTo>
                <a:close/>
                <a:moveTo>
                  <a:pt x="3018" y="855"/>
                </a:moveTo>
                <a:lnTo>
                  <a:pt x="3018" y="855"/>
                </a:lnTo>
                <a:lnTo>
                  <a:pt x="3018" y="855"/>
                </a:lnTo>
                <a:lnTo>
                  <a:pt x="3018" y="859"/>
                </a:lnTo>
                <a:lnTo>
                  <a:pt x="3018" y="859"/>
                </a:lnTo>
                <a:lnTo>
                  <a:pt x="3018" y="859"/>
                </a:lnTo>
                <a:lnTo>
                  <a:pt x="3018" y="859"/>
                </a:lnTo>
                <a:lnTo>
                  <a:pt x="3018" y="859"/>
                </a:lnTo>
                <a:lnTo>
                  <a:pt x="3018" y="859"/>
                </a:lnTo>
                <a:lnTo>
                  <a:pt x="3018" y="859"/>
                </a:lnTo>
                <a:lnTo>
                  <a:pt x="3018" y="859"/>
                </a:lnTo>
                <a:lnTo>
                  <a:pt x="3022" y="859"/>
                </a:lnTo>
                <a:lnTo>
                  <a:pt x="3022" y="859"/>
                </a:lnTo>
                <a:lnTo>
                  <a:pt x="3022" y="859"/>
                </a:lnTo>
                <a:lnTo>
                  <a:pt x="3022" y="859"/>
                </a:lnTo>
                <a:lnTo>
                  <a:pt x="3022" y="859"/>
                </a:lnTo>
                <a:lnTo>
                  <a:pt x="3022" y="859"/>
                </a:lnTo>
                <a:lnTo>
                  <a:pt x="3022" y="855"/>
                </a:lnTo>
                <a:lnTo>
                  <a:pt x="3022" y="855"/>
                </a:lnTo>
                <a:lnTo>
                  <a:pt x="3018" y="855"/>
                </a:lnTo>
                <a:lnTo>
                  <a:pt x="3018" y="855"/>
                </a:lnTo>
                <a:lnTo>
                  <a:pt x="3018" y="855"/>
                </a:lnTo>
                <a:lnTo>
                  <a:pt x="3018" y="855"/>
                </a:lnTo>
                <a:lnTo>
                  <a:pt x="3018" y="855"/>
                </a:lnTo>
                <a:close/>
                <a:moveTo>
                  <a:pt x="3022" y="864"/>
                </a:moveTo>
                <a:lnTo>
                  <a:pt x="3022" y="864"/>
                </a:lnTo>
                <a:lnTo>
                  <a:pt x="3022" y="864"/>
                </a:lnTo>
                <a:lnTo>
                  <a:pt x="3022" y="868"/>
                </a:lnTo>
                <a:lnTo>
                  <a:pt x="3022" y="868"/>
                </a:lnTo>
                <a:lnTo>
                  <a:pt x="3027" y="868"/>
                </a:lnTo>
                <a:lnTo>
                  <a:pt x="3027" y="868"/>
                </a:lnTo>
                <a:lnTo>
                  <a:pt x="3027" y="864"/>
                </a:lnTo>
                <a:lnTo>
                  <a:pt x="3027" y="864"/>
                </a:lnTo>
                <a:lnTo>
                  <a:pt x="3022" y="864"/>
                </a:lnTo>
                <a:lnTo>
                  <a:pt x="3022" y="864"/>
                </a:lnTo>
                <a:close/>
                <a:moveTo>
                  <a:pt x="2805" y="570"/>
                </a:moveTo>
                <a:lnTo>
                  <a:pt x="2805" y="570"/>
                </a:lnTo>
                <a:lnTo>
                  <a:pt x="2805" y="570"/>
                </a:lnTo>
                <a:lnTo>
                  <a:pt x="2805" y="570"/>
                </a:lnTo>
                <a:lnTo>
                  <a:pt x="2805" y="570"/>
                </a:lnTo>
                <a:lnTo>
                  <a:pt x="2805" y="570"/>
                </a:lnTo>
                <a:close/>
                <a:moveTo>
                  <a:pt x="3095" y="873"/>
                </a:moveTo>
                <a:lnTo>
                  <a:pt x="3095" y="873"/>
                </a:lnTo>
                <a:lnTo>
                  <a:pt x="3099" y="873"/>
                </a:lnTo>
                <a:lnTo>
                  <a:pt x="3099" y="873"/>
                </a:lnTo>
                <a:lnTo>
                  <a:pt x="3099" y="873"/>
                </a:lnTo>
                <a:lnTo>
                  <a:pt x="3095" y="868"/>
                </a:lnTo>
                <a:lnTo>
                  <a:pt x="3095" y="873"/>
                </a:lnTo>
                <a:close/>
                <a:moveTo>
                  <a:pt x="3086" y="877"/>
                </a:moveTo>
                <a:lnTo>
                  <a:pt x="3081" y="877"/>
                </a:lnTo>
                <a:lnTo>
                  <a:pt x="3081" y="877"/>
                </a:lnTo>
                <a:lnTo>
                  <a:pt x="3086" y="877"/>
                </a:lnTo>
                <a:lnTo>
                  <a:pt x="3086" y="877"/>
                </a:lnTo>
                <a:lnTo>
                  <a:pt x="3086" y="877"/>
                </a:lnTo>
                <a:lnTo>
                  <a:pt x="3086" y="877"/>
                </a:lnTo>
                <a:lnTo>
                  <a:pt x="3086" y="877"/>
                </a:lnTo>
                <a:close/>
                <a:moveTo>
                  <a:pt x="1400" y="1049"/>
                </a:moveTo>
                <a:lnTo>
                  <a:pt x="1400" y="1049"/>
                </a:lnTo>
                <a:lnTo>
                  <a:pt x="1400" y="1049"/>
                </a:lnTo>
                <a:lnTo>
                  <a:pt x="1396" y="1044"/>
                </a:lnTo>
                <a:lnTo>
                  <a:pt x="1396" y="1044"/>
                </a:lnTo>
                <a:lnTo>
                  <a:pt x="1396" y="1044"/>
                </a:lnTo>
                <a:lnTo>
                  <a:pt x="1391" y="1044"/>
                </a:lnTo>
                <a:lnTo>
                  <a:pt x="1391" y="1044"/>
                </a:lnTo>
                <a:lnTo>
                  <a:pt x="1391" y="1044"/>
                </a:lnTo>
                <a:lnTo>
                  <a:pt x="1396" y="1049"/>
                </a:lnTo>
                <a:lnTo>
                  <a:pt x="1400" y="1054"/>
                </a:lnTo>
                <a:lnTo>
                  <a:pt x="1400" y="1054"/>
                </a:lnTo>
                <a:lnTo>
                  <a:pt x="1400" y="1054"/>
                </a:lnTo>
                <a:lnTo>
                  <a:pt x="1400" y="1054"/>
                </a:lnTo>
                <a:lnTo>
                  <a:pt x="1400" y="1058"/>
                </a:lnTo>
                <a:lnTo>
                  <a:pt x="1400" y="1058"/>
                </a:lnTo>
                <a:lnTo>
                  <a:pt x="1400" y="1063"/>
                </a:lnTo>
                <a:lnTo>
                  <a:pt x="1396" y="1063"/>
                </a:lnTo>
                <a:lnTo>
                  <a:pt x="1396" y="1063"/>
                </a:lnTo>
                <a:lnTo>
                  <a:pt x="1396" y="1063"/>
                </a:lnTo>
                <a:lnTo>
                  <a:pt x="1396" y="1067"/>
                </a:lnTo>
                <a:lnTo>
                  <a:pt x="1396" y="1067"/>
                </a:lnTo>
                <a:lnTo>
                  <a:pt x="1400" y="1063"/>
                </a:lnTo>
                <a:lnTo>
                  <a:pt x="1400" y="1058"/>
                </a:lnTo>
                <a:lnTo>
                  <a:pt x="1405" y="1058"/>
                </a:lnTo>
                <a:lnTo>
                  <a:pt x="1405" y="1054"/>
                </a:lnTo>
                <a:lnTo>
                  <a:pt x="1400" y="1054"/>
                </a:lnTo>
                <a:lnTo>
                  <a:pt x="1400" y="1054"/>
                </a:lnTo>
                <a:lnTo>
                  <a:pt x="1400" y="1049"/>
                </a:lnTo>
                <a:lnTo>
                  <a:pt x="1400" y="1049"/>
                </a:lnTo>
                <a:lnTo>
                  <a:pt x="1400" y="1049"/>
                </a:lnTo>
                <a:close/>
                <a:moveTo>
                  <a:pt x="1432" y="1130"/>
                </a:moveTo>
                <a:lnTo>
                  <a:pt x="1432" y="1130"/>
                </a:lnTo>
                <a:lnTo>
                  <a:pt x="1437" y="1130"/>
                </a:lnTo>
                <a:lnTo>
                  <a:pt x="1437" y="1130"/>
                </a:lnTo>
                <a:lnTo>
                  <a:pt x="1432" y="1130"/>
                </a:lnTo>
                <a:lnTo>
                  <a:pt x="1432" y="1126"/>
                </a:lnTo>
                <a:lnTo>
                  <a:pt x="1432" y="1126"/>
                </a:lnTo>
                <a:lnTo>
                  <a:pt x="1432" y="1126"/>
                </a:lnTo>
                <a:lnTo>
                  <a:pt x="1432" y="1130"/>
                </a:lnTo>
                <a:lnTo>
                  <a:pt x="1432" y="1130"/>
                </a:lnTo>
                <a:lnTo>
                  <a:pt x="1432" y="1130"/>
                </a:lnTo>
                <a:close/>
                <a:moveTo>
                  <a:pt x="1428" y="1139"/>
                </a:moveTo>
                <a:lnTo>
                  <a:pt x="1428" y="1139"/>
                </a:lnTo>
                <a:lnTo>
                  <a:pt x="1432" y="1139"/>
                </a:lnTo>
                <a:lnTo>
                  <a:pt x="1432" y="1135"/>
                </a:lnTo>
                <a:lnTo>
                  <a:pt x="1437" y="1135"/>
                </a:lnTo>
                <a:lnTo>
                  <a:pt x="1437" y="1130"/>
                </a:lnTo>
                <a:lnTo>
                  <a:pt x="1437" y="1130"/>
                </a:lnTo>
                <a:lnTo>
                  <a:pt x="1437" y="1130"/>
                </a:lnTo>
                <a:lnTo>
                  <a:pt x="1437" y="1130"/>
                </a:lnTo>
                <a:lnTo>
                  <a:pt x="1437" y="1130"/>
                </a:lnTo>
                <a:lnTo>
                  <a:pt x="1437" y="1135"/>
                </a:lnTo>
                <a:lnTo>
                  <a:pt x="1437" y="1135"/>
                </a:lnTo>
                <a:lnTo>
                  <a:pt x="1437" y="1135"/>
                </a:lnTo>
                <a:lnTo>
                  <a:pt x="1432" y="1135"/>
                </a:lnTo>
                <a:lnTo>
                  <a:pt x="1432" y="1135"/>
                </a:lnTo>
                <a:lnTo>
                  <a:pt x="1432" y="1135"/>
                </a:lnTo>
                <a:lnTo>
                  <a:pt x="1432" y="1139"/>
                </a:lnTo>
                <a:lnTo>
                  <a:pt x="1428" y="1139"/>
                </a:lnTo>
                <a:lnTo>
                  <a:pt x="1428" y="1139"/>
                </a:lnTo>
                <a:close/>
                <a:moveTo>
                  <a:pt x="1410" y="1085"/>
                </a:moveTo>
                <a:lnTo>
                  <a:pt x="1410" y="1085"/>
                </a:lnTo>
                <a:lnTo>
                  <a:pt x="1405" y="1090"/>
                </a:lnTo>
                <a:lnTo>
                  <a:pt x="1405" y="1090"/>
                </a:lnTo>
                <a:lnTo>
                  <a:pt x="1410" y="1090"/>
                </a:lnTo>
                <a:lnTo>
                  <a:pt x="1410" y="1090"/>
                </a:lnTo>
                <a:lnTo>
                  <a:pt x="1410" y="1090"/>
                </a:lnTo>
                <a:lnTo>
                  <a:pt x="1410" y="1090"/>
                </a:lnTo>
                <a:lnTo>
                  <a:pt x="1410" y="1085"/>
                </a:lnTo>
                <a:lnTo>
                  <a:pt x="1410" y="1081"/>
                </a:lnTo>
                <a:lnTo>
                  <a:pt x="1410" y="1081"/>
                </a:lnTo>
                <a:lnTo>
                  <a:pt x="1410" y="1081"/>
                </a:lnTo>
                <a:lnTo>
                  <a:pt x="1410" y="1076"/>
                </a:lnTo>
                <a:lnTo>
                  <a:pt x="1405" y="1076"/>
                </a:lnTo>
                <a:lnTo>
                  <a:pt x="1405" y="1076"/>
                </a:lnTo>
                <a:lnTo>
                  <a:pt x="1405" y="1072"/>
                </a:lnTo>
                <a:lnTo>
                  <a:pt x="1405" y="1072"/>
                </a:lnTo>
                <a:lnTo>
                  <a:pt x="1405" y="1076"/>
                </a:lnTo>
                <a:lnTo>
                  <a:pt x="1400" y="1076"/>
                </a:lnTo>
                <a:lnTo>
                  <a:pt x="1405" y="1076"/>
                </a:lnTo>
                <a:lnTo>
                  <a:pt x="1405" y="1076"/>
                </a:lnTo>
                <a:lnTo>
                  <a:pt x="1405" y="1076"/>
                </a:lnTo>
                <a:lnTo>
                  <a:pt x="1410" y="1076"/>
                </a:lnTo>
                <a:lnTo>
                  <a:pt x="1410" y="1081"/>
                </a:lnTo>
                <a:lnTo>
                  <a:pt x="1410" y="1081"/>
                </a:lnTo>
                <a:lnTo>
                  <a:pt x="1410" y="1085"/>
                </a:lnTo>
                <a:lnTo>
                  <a:pt x="1410" y="1085"/>
                </a:lnTo>
                <a:close/>
                <a:moveTo>
                  <a:pt x="1419" y="1121"/>
                </a:moveTo>
                <a:lnTo>
                  <a:pt x="1419" y="1121"/>
                </a:lnTo>
                <a:lnTo>
                  <a:pt x="1419" y="1121"/>
                </a:lnTo>
                <a:lnTo>
                  <a:pt x="1419" y="1121"/>
                </a:lnTo>
                <a:lnTo>
                  <a:pt x="1423" y="1126"/>
                </a:lnTo>
                <a:lnTo>
                  <a:pt x="1423" y="1126"/>
                </a:lnTo>
                <a:lnTo>
                  <a:pt x="1423" y="1126"/>
                </a:lnTo>
                <a:lnTo>
                  <a:pt x="1423" y="1121"/>
                </a:lnTo>
                <a:lnTo>
                  <a:pt x="1419" y="1121"/>
                </a:lnTo>
                <a:lnTo>
                  <a:pt x="1419" y="1117"/>
                </a:lnTo>
                <a:lnTo>
                  <a:pt x="1419" y="1117"/>
                </a:lnTo>
                <a:lnTo>
                  <a:pt x="1419" y="1112"/>
                </a:lnTo>
                <a:lnTo>
                  <a:pt x="1419" y="1112"/>
                </a:lnTo>
                <a:lnTo>
                  <a:pt x="1419" y="1112"/>
                </a:lnTo>
                <a:lnTo>
                  <a:pt x="1419" y="1112"/>
                </a:lnTo>
                <a:lnTo>
                  <a:pt x="1419" y="1112"/>
                </a:lnTo>
                <a:lnTo>
                  <a:pt x="1419" y="1117"/>
                </a:lnTo>
                <a:lnTo>
                  <a:pt x="1419" y="1117"/>
                </a:lnTo>
                <a:lnTo>
                  <a:pt x="1419" y="1121"/>
                </a:lnTo>
                <a:lnTo>
                  <a:pt x="1419" y="1121"/>
                </a:lnTo>
                <a:close/>
                <a:moveTo>
                  <a:pt x="1378" y="1049"/>
                </a:moveTo>
                <a:lnTo>
                  <a:pt x="1373" y="1054"/>
                </a:lnTo>
                <a:lnTo>
                  <a:pt x="1373" y="1049"/>
                </a:lnTo>
                <a:lnTo>
                  <a:pt x="1373" y="1049"/>
                </a:lnTo>
                <a:lnTo>
                  <a:pt x="1373" y="1054"/>
                </a:lnTo>
                <a:lnTo>
                  <a:pt x="1373" y="1054"/>
                </a:lnTo>
                <a:lnTo>
                  <a:pt x="1378" y="1054"/>
                </a:lnTo>
                <a:lnTo>
                  <a:pt x="1378" y="1054"/>
                </a:lnTo>
                <a:lnTo>
                  <a:pt x="1387" y="1049"/>
                </a:lnTo>
                <a:lnTo>
                  <a:pt x="1391" y="1049"/>
                </a:lnTo>
                <a:lnTo>
                  <a:pt x="1391" y="1049"/>
                </a:lnTo>
                <a:lnTo>
                  <a:pt x="1391" y="1049"/>
                </a:lnTo>
                <a:lnTo>
                  <a:pt x="1387" y="1049"/>
                </a:lnTo>
                <a:lnTo>
                  <a:pt x="1387" y="1049"/>
                </a:lnTo>
                <a:lnTo>
                  <a:pt x="1382" y="1049"/>
                </a:lnTo>
                <a:lnTo>
                  <a:pt x="1382" y="1049"/>
                </a:lnTo>
                <a:lnTo>
                  <a:pt x="1382" y="1049"/>
                </a:lnTo>
                <a:lnTo>
                  <a:pt x="1378" y="1049"/>
                </a:lnTo>
                <a:lnTo>
                  <a:pt x="1378" y="1049"/>
                </a:lnTo>
                <a:lnTo>
                  <a:pt x="1378" y="1049"/>
                </a:lnTo>
                <a:lnTo>
                  <a:pt x="1378" y="1049"/>
                </a:lnTo>
                <a:lnTo>
                  <a:pt x="1378" y="1049"/>
                </a:lnTo>
                <a:close/>
                <a:moveTo>
                  <a:pt x="1437" y="1207"/>
                </a:moveTo>
                <a:lnTo>
                  <a:pt x="1441" y="1207"/>
                </a:lnTo>
                <a:lnTo>
                  <a:pt x="1441" y="1207"/>
                </a:lnTo>
                <a:lnTo>
                  <a:pt x="1437" y="1207"/>
                </a:lnTo>
                <a:lnTo>
                  <a:pt x="1437" y="1203"/>
                </a:lnTo>
                <a:lnTo>
                  <a:pt x="1432" y="1203"/>
                </a:lnTo>
                <a:lnTo>
                  <a:pt x="1432" y="1203"/>
                </a:lnTo>
                <a:lnTo>
                  <a:pt x="1432" y="1203"/>
                </a:lnTo>
                <a:lnTo>
                  <a:pt x="1437" y="1207"/>
                </a:lnTo>
                <a:close/>
                <a:moveTo>
                  <a:pt x="1604" y="1225"/>
                </a:moveTo>
                <a:lnTo>
                  <a:pt x="1604" y="1225"/>
                </a:lnTo>
                <a:lnTo>
                  <a:pt x="1604" y="1225"/>
                </a:lnTo>
                <a:lnTo>
                  <a:pt x="1604" y="1225"/>
                </a:lnTo>
                <a:lnTo>
                  <a:pt x="1604" y="1225"/>
                </a:lnTo>
                <a:lnTo>
                  <a:pt x="1604" y="1225"/>
                </a:lnTo>
                <a:lnTo>
                  <a:pt x="1604" y="1225"/>
                </a:lnTo>
                <a:lnTo>
                  <a:pt x="1604" y="1225"/>
                </a:lnTo>
                <a:lnTo>
                  <a:pt x="1604" y="1225"/>
                </a:lnTo>
                <a:close/>
                <a:moveTo>
                  <a:pt x="1608" y="1243"/>
                </a:moveTo>
                <a:lnTo>
                  <a:pt x="1608" y="1243"/>
                </a:lnTo>
                <a:lnTo>
                  <a:pt x="1608" y="1243"/>
                </a:lnTo>
                <a:lnTo>
                  <a:pt x="1608" y="1243"/>
                </a:lnTo>
                <a:lnTo>
                  <a:pt x="1608" y="1243"/>
                </a:lnTo>
                <a:lnTo>
                  <a:pt x="1608" y="1243"/>
                </a:lnTo>
                <a:lnTo>
                  <a:pt x="1608" y="1243"/>
                </a:lnTo>
                <a:close/>
                <a:moveTo>
                  <a:pt x="1604" y="1239"/>
                </a:moveTo>
                <a:lnTo>
                  <a:pt x="1608" y="1239"/>
                </a:lnTo>
                <a:lnTo>
                  <a:pt x="1608" y="1243"/>
                </a:lnTo>
                <a:lnTo>
                  <a:pt x="1608" y="1239"/>
                </a:lnTo>
                <a:lnTo>
                  <a:pt x="1608" y="1239"/>
                </a:lnTo>
                <a:lnTo>
                  <a:pt x="1608" y="1239"/>
                </a:lnTo>
                <a:lnTo>
                  <a:pt x="1608" y="1239"/>
                </a:lnTo>
                <a:lnTo>
                  <a:pt x="1604" y="1239"/>
                </a:lnTo>
                <a:lnTo>
                  <a:pt x="1604" y="1239"/>
                </a:lnTo>
                <a:lnTo>
                  <a:pt x="1604" y="1239"/>
                </a:lnTo>
                <a:lnTo>
                  <a:pt x="1604" y="1239"/>
                </a:lnTo>
                <a:lnTo>
                  <a:pt x="1604" y="1239"/>
                </a:lnTo>
                <a:lnTo>
                  <a:pt x="1604" y="1239"/>
                </a:lnTo>
                <a:close/>
                <a:moveTo>
                  <a:pt x="1626" y="1302"/>
                </a:moveTo>
                <a:lnTo>
                  <a:pt x="1626" y="1307"/>
                </a:lnTo>
                <a:lnTo>
                  <a:pt x="1626" y="1307"/>
                </a:lnTo>
                <a:lnTo>
                  <a:pt x="1626" y="1307"/>
                </a:lnTo>
                <a:lnTo>
                  <a:pt x="1626" y="1311"/>
                </a:lnTo>
                <a:lnTo>
                  <a:pt x="1631" y="1307"/>
                </a:lnTo>
                <a:lnTo>
                  <a:pt x="1631" y="1302"/>
                </a:lnTo>
                <a:lnTo>
                  <a:pt x="1631" y="1302"/>
                </a:lnTo>
                <a:lnTo>
                  <a:pt x="1631" y="1302"/>
                </a:lnTo>
                <a:lnTo>
                  <a:pt x="1626" y="1302"/>
                </a:lnTo>
                <a:close/>
                <a:moveTo>
                  <a:pt x="1631" y="1298"/>
                </a:moveTo>
                <a:lnTo>
                  <a:pt x="1631" y="1298"/>
                </a:lnTo>
                <a:lnTo>
                  <a:pt x="1631" y="1293"/>
                </a:lnTo>
                <a:lnTo>
                  <a:pt x="1631" y="1293"/>
                </a:lnTo>
                <a:lnTo>
                  <a:pt x="1631" y="1293"/>
                </a:lnTo>
                <a:lnTo>
                  <a:pt x="1631" y="1293"/>
                </a:lnTo>
                <a:lnTo>
                  <a:pt x="1631" y="1289"/>
                </a:lnTo>
                <a:lnTo>
                  <a:pt x="1631" y="1289"/>
                </a:lnTo>
                <a:lnTo>
                  <a:pt x="1631" y="1289"/>
                </a:lnTo>
                <a:lnTo>
                  <a:pt x="1631" y="1289"/>
                </a:lnTo>
                <a:lnTo>
                  <a:pt x="1626" y="1289"/>
                </a:lnTo>
                <a:lnTo>
                  <a:pt x="1626" y="1289"/>
                </a:lnTo>
                <a:lnTo>
                  <a:pt x="1626" y="1289"/>
                </a:lnTo>
                <a:lnTo>
                  <a:pt x="1626" y="1289"/>
                </a:lnTo>
                <a:lnTo>
                  <a:pt x="1626" y="1293"/>
                </a:lnTo>
                <a:lnTo>
                  <a:pt x="1626" y="1293"/>
                </a:lnTo>
                <a:lnTo>
                  <a:pt x="1631" y="1293"/>
                </a:lnTo>
                <a:lnTo>
                  <a:pt x="1626" y="1293"/>
                </a:lnTo>
                <a:lnTo>
                  <a:pt x="1626" y="1293"/>
                </a:lnTo>
                <a:lnTo>
                  <a:pt x="1626" y="1293"/>
                </a:lnTo>
                <a:lnTo>
                  <a:pt x="1631" y="1293"/>
                </a:lnTo>
                <a:lnTo>
                  <a:pt x="1631" y="1298"/>
                </a:lnTo>
                <a:close/>
                <a:moveTo>
                  <a:pt x="1613" y="1248"/>
                </a:moveTo>
                <a:lnTo>
                  <a:pt x="1613" y="1248"/>
                </a:lnTo>
                <a:lnTo>
                  <a:pt x="1613" y="1252"/>
                </a:lnTo>
                <a:lnTo>
                  <a:pt x="1613" y="1252"/>
                </a:lnTo>
                <a:lnTo>
                  <a:pt x="1613" y="1252"/>
                </a:lnTo>
                <a:lnTo>
                  <a:pt x="1613" y="1252"/>
                </a:lnTo>
                <a:lnTo>
                  <a:pt x="1613" y="1248"/>
                </a:lnTo>
                <a:close/>
                <a:moveTo>
                  <a:pt x="1649" y="1316"/>
                </a:moveTo>
                <a:lnTo>
                  <a:pt x="1649" y="1320"/>
                </a:lnTo>
                <a:lnTo>
                  <a:pt x="1649" y="1320"/>
                </a:lnTo>
                <a:lnTo>
                  <a:pt x="1649" y="1320"/>
                </a:lnTo>
                <a:lnTo>
                  <a:pt x="1649" y="1325"/>
                </a:lnTo>
                <a:lnTo>
                  <a:pt x="1653" y="1320"/>
                </a:lnTo>
                <a:lnTo>
                  <a:pt x="1653" y="1320"/>
                </a:lnTo>
                <a:lnTo>
                  <a:pt x="1653" y="1320"/>
                </a:lnTo>
                <a:lnTo>
                  <a:pt x="1649" y="1316"/>
                </a:lnTo>
                <a:close/>
                <a:moveTo>
                  <a:pt x="1604" y="1221"/>
                </a:moveTo>
                <a:lnTo>
                  <a:pt x="1604" y="1221"/>
                </a:lnTo>
                <a:lnTo>
                  <a:pt x="1604" y="1221"/>
                </a:lnTo>
                <a:lnTo>
                  <a:pt x="1604" y="1221"/>
                </a:lnTo>
                <a:lnTo>
                  <a:pt x="1604" y="1221"/>
                </a:lnTo>
                <a:lnTo>
                  <a:pt x="1604" y="1221"/>
                </a:lnTo>
                <a:close/>
                <a:moveTo>
                  <a:pt x="1613" y="1343"/>
                </a:moveTo>
                <a:lnTo>
                  <a:pt x="1613" y="1338"/>
                </a:lnTo>
                <a:lnTo>
                  <a:pt x="1613" y="1338"/>
                </a:lnTo>
                <a:lnTo>
                  <a:pt x="1613" y="1338"/>
                </a:lnTo>
                <a:lnTo>
                  <a:pt x="1608" y="1343"/>
                </a:lnTo>
                <a:lnTo>
                  <a:pt x="1608" y="1343"/>
                </a:lnTo>
                <a:lnTo>
                  <a:pt x="1608" y="1343"/>
                </a:lnTo>
                <a:lnTo>
                  <a:pt x="1613" y="1343"/>
                </a:lnTo>
                <a:lnTo>
                  <a:pt x="1613" y="1343"/>
                </a:lnTo>
                <a:close/>
                <a:moveTo>
                  <a:pt x="1622" y="1234"/>
                </a:moveTo>
                <a:lnTo>
                  <a:pt x="1622" y="1230"/>
                </a:lnTo>
                <a:lnTo>
                  <a:pt x="1622" y="1234"/>
                </a:lnTo>
                <a:lnTo>
                  <a:pt x="1622" y="1234"/>
                </a:lnTo>
                <a:lnTo>
                  <a:pt x="1622" y="1234"/>
                </a:lnTo>
                <a:lnTo>
                  <a:pt x="1622" y="1234"/>
                </a:lnTo>
                <a:lnTo>
                  <a:pt x="1622" y="1234"/>
                </a:lnTo>
                <a:lnTo>
                  <a:pt x="1626" y="1234"/>
                </a:lnTo>
                <a:lnTo>
                  <a:pt x="1622" y="1234"/>
                </a:lnTo>
                <a:lnTo>
                  <a:pt x="1622" y="1234"/>
                </a:lnTo>
                <a:close/>
                <a:moveTo>
                  <a:pt x="1626" y="1266"/>
                </a:moveTo>
                <a:lnTo>
                  <a:pt x="1626" y="1266"/>
                </a:lnTo>
                <a:lnTo>
                  <a:pt x="1626" y="1266"/>
                </a:lnTo>
                <a:lnTo>
                  <a:pt x="1626" y="1266"/>
                </a:lnTo>
                <a:lnTo>
                  <a:pt x="1626" y="1266"/>
                </a:lnTo>
                <a:lnTo>
                  <a:pt x="1631" y="1266"/>
                </a:lnTo>
                <a:lnTo>
                  <a:pt x="1631" y="1266"/>
                </a:lnTo>
                <a:lnTo>
                  <a:pt x="1626" y="1266"/>
                </a:lnTo>
                <a:lnTo>
                  <a:pt x="1626" y="1266"/>
                </a:lnTo>
                <a:close/>
                <a:moveTo>
                  <a:pt x="1622" y="1243"/>
                </a:moveTo>
                <a:lnTo>
                  <a:pt x="1622" y="1243"/>
                </a:lnTo>
                <a:lnTo>
                  <a:pt x="1622" y="1243"/>
                </a:lnTo>
                <a:lnTo>
                  <a:pt x="1622" y="1248"/>
                </a:lnTo>
                <a:lnTo>
                  <a:pt x="1622" y="1243"/>
                </a:lnTo>
                <a:lnTo>
                  <a:pt x="1622" y="1243"/>
                </a:lnTo>
                <a:lnTo>
                  <a:pt x="1622" y="1243"/>
                </a:lnTo>
                <a:lnTo>
                  <a:pt x="1622" y="1243"/>
                </a:lnTo>
                <a:lnTo>
                  <a:pt x="1622" y="1243"/>
                </a:lnTo>
                <a:lnTo>
                  <a:pt x="1622" y="1243"/>
                </a:lnTo>
                <a:lnTo>
                  <a:pt x="1622" y="1243"/>
                </a:lnTo>
                <a:lnTo>
                  <a:pt x="1622" y="1243"/>
                </a:lnTo>
                <a:close/>
                <a:moveTo>
                  <a:pt x="1626" y="1280"/>
                </a:moveTo>
                <a:lnTo>
                  <a:pt x="1626" y="1280"/>
                </a:lnTo>
                <a:lnTo>
                  <a:pt x="1626" y="1275"/>
                </a:lnTo>
                <a:lnTo>
                  <a:pt x="1626" y="1275"/>
                </a:lnTo>
                <a:lnTo>
                  <a:pt x="1622" y="1271"/>
                </a:lnTo>
                <a:lnTo>
                  <a:pt x="1622" y="1275"/>
                </a:lnTo>
                <a:lnTo>
                  <a:pt x="1622" y="1275"/>
                </a:lnTo>
                <a:lnTo>
                  <a:pt x="1622" y="1275"/>
                </a:lnTo>
                <a:lnTo>
                  <a:pt x="1622" y="1280"/>
                </a:lnTo>
                <a:lnTo>
                  <a:pt x="1626" y="1280"/>
                </a:lnTo>
                <a:close/>
                <a:moveTo>
                  <a:pt x="1622" y="1261"/>
                </a:moveTo>
                <a:lnTo>
                  <a:pt x="1626" y="1261"/>
                </a:lnTo>
                <a:lnTo>
                  <a:pt x="1626" y="1261"/>
                </a:lnTo>
                <a:lnTo>
                  <a:pt x="1631" y="1261"/>
                </a:lnTo>
                <a:lnTo>
                  <a:pt x="1626" y="1257"/>
                </a:lnTo>
                <a:lnTo>
                  <a:pt x="1626" y="1257"/>
                </a:lnTo>
                <a:lnTo>
                  <a:pt x="1626" y="1257"/>
                </a:lnTo>
                <a:lnTo>
                  <a:pt x="1626" y="1257"/>
                </a:lnTo>
                <a:lnTo>
                  <a:pt x="1626" y="1257"/>
                </a:lnTo>
                <a:lnTo>
                  <a:pt x="1626" y="1257"/>
                </a:lnTo>
                <a:lnTo>
                  <a:pt x="1626" y="1257"/>
                </a:lnTo>
                <a:lnTo>
                  <a:pt x="1622" y="1261"/>
                </a:lnTo>
                <a:lnTo>
                  <a:pt x="1622" y="1261"/>
                </a:lnTo>
                <a:close/>
                <a:moveTo>
                  <a:pt x="1622" y="1261"/>
                </a:moveTo>
                <a:lnTo>
                  <a:pt x="1617" y="1266"/>
                </a:lnTo>
                <a:lnTo>
                  <a:pt x="1622" y="1266"/>
                </a:lnTo>
                <a:lnTo>
                  <a:pt x="1622" y="1266"/>
                </a:lnTo>
                <a:lnTo>
                  <a:pt x="1622" y="1266"/>
                </a:lnTo>
                <a:lnTo>
                  <a:pt x="1622" y="1266"/>
                </a:lnTo>
                <a:lnTo>
                  <a:pt x="1622" y="1261"/>
                </a:lnTo>
                <a:lnTo>
                  <a:pt x="1622" y="1261"/>
                </a:lnTo>
                <a:lnTo>
                  <a:pt x="1622" y="1261"/>
                </a:lnTo>
                <a:lnTo>
                  <a:pt x="1622" y="1257"/>
                </a:lnTo>
                <a:lnTo>
                  <a:pt x="1622" y="1257"/>
                </a:lnTo>
                <a:lnTo>
                  <a:pt x="1622" y="1257"/>
                </a:lnTo>
                <a:lnTo>
                  <a:pt x="1622" y="1261"/>
                </a:lnTo>
                <a:close/>
                <a:moveTo>
                  <a:pt x="1622" y="1320"/>
                </a:moveTo>
                <a:lnTo>
                  <a:pt x="1622" y="1316"/>
                </a:lnTo>
                <a:lnTo>
                  <a:pt x="1622" y="1316"/>
                </a:lnTo>
                <a:lnTo>
                  <a:pt x="1622" y="1316"/>
                </a:lnTo>
                <a:lnTo>
                  <a:pt x="1622" y="1316"/>
                </a:lnTo>
                <a:lnTo>
                  <a:pt x="1622" y="1320"/>
                </a:lnTo>
                <a:lnTo>
                  <a:pt x="1622" y="1320"/>
                </a:lnTo>
                <a:lnTo>
                  <a:pt x="1622" y="1320"/>
                </a:lnTo>
                <a:lnTo>
                  <a:pt x="1622" y="1320"/>
                </a:lnTo>
                <a:lnTo>
                  <a:pt x="1622" y="1320"/>
                </a:lnTo>
                <a:close/>
                <a:moveTo>
                  <a:pt x="50" y="1094"/>
                </a:moveTo>
                <a:lnTo>
                  <a:pt x="50" y="1094"/>
                </a:lnTo>
                <a:lnTo>
                  <a:pt x="50" y="1090"/>
                </a:lnTo>
                <a:lnTo>
                  <a:pt x="50" y="1090"/>
                </a:lnTo>
                <a:lnTo>
                  <a:pt x="50" y="1090"/>
                </a:lnTo>
                <a:lnTo>
                  <a:pt x="50" y="1090"/>
                </a:lnTo>
                <a:lnTo>
                  <a:pt x="45" y="1090"/>
                </a:lnTo>
                <a:lnTo>
                  <a:pt x="45" y="1090"/>
                </a:lnTo>
                <a:lnTo>
                  <a:pt x="45" y="1090"/>
                </a:lnTo>
                <a:lnTo>
                  <a:pt x="41" y="1090"/>
                </a:lnTo>
                <a:lnTo>
                  <a:pt x="41" y="1090"/>
                </a:lnTo>
                <a:lnTo>
                  <a:pt x="41" y="1090"/>
                </a:lnTo>
                <a:lnTo>
                  <a:pt x="45" y="1094"/>
                </a:lnTo>
                <a:lnTo>
                  <a:pt x="50" y="1094"/>
                </a:lnTo>
                <a:close/>
                <a:moveTo>
                  <a:pt x="5" y="1067"/>
                </a:moveTo>
                <a:lnTo>
                  <a:pt x="5" y="1072"/>
                </a:lnTo>
                <a:lnTo>
                  <a:pt x="0" y="1072"/>
                </a:lnTo>
                <a:lnTo>
                  <a:pt x="0" y="1072"/>
                </a:lnTo>
                <a:lnTo>
                  <a:pt x="0" y="1072"/>
                </a:lnTo>
                <a:lnTo>
                  <a:pt x="5" y="1072"/>
                </a:lnTo>
                <a:lnTo>
                  <a:pt x="5" y="1072"/>
                </a:lnTo>
                <a:lnTo>
                  <a:pt x="5" y="1072"/>
                </a:lnTo>
                <a:lnTo>
                  <a:pt x="5" y="1067"/>
                </a:lnTo>
                <a:lnTo>
                  <a:pt x="5" y="1067"/>
                </a:lnTo>
                <a:lnTo>
                  <a:pt x="5" y="1067"/>
                </a:lnTo>
                <a:lnTo>
                  <a:pt x="5" y="1067"/>
                </a:lnTo>
                <a:close/>
                <a:moveTo>
                  <a:pt x="18" y="1063"/>
                </a:moveTo>
                <a:lnTo>
                  <a:pt x="14" y="1067"/>
                </a:lnTo>
                <a:lnTo>
                  <a:pt x="9" y="1067"/>
                </a:lnTo>
                <a:lnTo>
                  <a:pt x="9" y="1067"/>
                </a:lnTo>
                <a:lnTo>
                  <a:pt x="14" y="1072"/>
                </a:lnTo>
                <a:lnTo>
                  <a:pt x="14" y="1072"/>
                </a:lnTo>
                <a:lnTo>
                  <a:pt x="14" y="1072"/>
                </a:lnTo>
                <a:lnTo>
                  <a:pt x="14" y="1072"/>
                </a:lnTo>
                <a:lnTo>
                  <a:pt x="18" y="1072"/>
                </a:lnTo>
                <a:lnTo>
                  <a:pt x="18" y="1072"/>
                </a:lnTo>
                <a:lnTo>
                  <a:pt x="18" y="1067"/>
                </a:lnTo>
                <a:lnTo>
                  <a:pt x="18" y="1067"/>
                </a:lnTo>
                <a:lnTo>
                  <a:pt x="18" y="1067"/>
                </a:lnTo>
                <a:lnTo>
                  <a:pt x="18" y="1063"/>
                </a:lnTo>
                <a:lnTo>
                  <a:pt x="18" y="1063"/>
                </a:lnTo>
                <a:close/>
                <a:moveTo>
                  <a:pt x="45" y="1099"/>
                </a:moveTo>
                <a:lnTo>
                  <a:pt x="45" y="1099"/>
                </a:lnTo>
                <a:lnTo>
                  <a:pt x="45" y="1099"/>
                </a:lnTo>
                <a:lnTo>
                  <a:pt x="45" y="1094"/>
                </a:lnTo>
                <a:lnTo>
                  <a:pt x="45" y="1094"/>
                </a:lnTo>
                <a:lnTo>
                  <a:pt x="45" y="1099"/>
                </a:lnTo>
                <a:lnTo>
                  <a:pt x="41" y="1099"/>
                </a:lnTo>
                <a:lnTo>
                  <a:pt x="45" y="1099"/>
                </a:lnTo>
                <a:lnTo>
                  <a:pt x="45" y="1099"/>
                </a:lnTo>
                <a:lnTo>
                  <a:pt x="45" y="1099"/>
                </a:lnTo>
                <a:close/>
              </a:path>
            </a:pathLst>
          </a:custGeom>
          <a:noFill/>
          <a:ln w="0" cap="rnd">
            <a:solidFill>
              <a:schemeClr val="tx1">
                <a:lumMod val="60000"/>
                <a:lumOff val="4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p>
        </p:txBody>
      </p:sp>
      <p:pic>
        <p:nvPicPr>
          <p:cNvPr id="792" name="Image 791">
            <a:extLst>
              <a:ext uri="{FF2B5EF4-FFF2-40B4-BE49-F238E27FC236}">
                <a16:creationId xmlns:a16="http://schemas.microsoft.com/office/drawing/2014/main" id="{F25E3D1D-E02D-6545-8D33-68C1224498DE}"/>
              </a:ext>
            </a:extLst>
          </p:cNvPr>
          <p:cNvPicPr>
            <a:picLocks noChangeAspect="1"/>
          </p:cNvPicPr>
          <p:nvPr/>
        </p:nvPicPr>
        <p:blipFill>
          <a:blip r:embed="rId3"/>
          <a:stretch>
            <a:fillRect/>
          </a:stretch>
        </p:blipFill>
        <p:spPr>
          <a:xfrm>
            <a:off x="281304" y="6783123"/>
            <a:ext cx="1266192" cy="355589"/>
          </a:xfrm>
          <a:prstGeom prst="rect">
            <a:avLst/>
          </a:prstGeom>
        </p:spPr>
      </p:pic>
      <p:grpSp>
        <p:nvGrpSpPr>
          <p:cNvPr id="793" name="Group 288">
            <a:extLst>
              <a:ext uri="{FF2B5EF4-FFF2-40B4-BE49-F238E27FC236}">
                <a16:creationId xmlns:a16="http://schemas.microsoft.com/office/drawing/2014/main" id="{F30E655D-5A5E-7B46-B805-60A2D573CB30}"/>
              </a:ext>
            </a:extLst>
          </p:cNvPr>
          <p:cNvGrpSpPr/>
          <p:nvPr/>
        </p:nvGrpSpPr>
        <p:grpSpPr>
          <a:xfrm>
            <a:off x="2567608" y="4297468"/>
            <a:ext cx="305291" cy="305291"/>
            <a:chOff x="1156851" y="3373785"/>
            <a:chExt cx="298302" cy="298302"/>
          </a:xfrm>
        </p:grpSpPr>
        <p:sp>
          <p:nvSpPr>
            <p:cNvPr id="794" name="Teardrop 289">
              <a:extLst>
                <a:ext uri="{FF2B5EF4-FFF2-40B4-BE49-F238E27FC236}">
                  <a16:creationId xmlns:a16="http://schemas.microsoft.com/office/drawing/2014/main" id="{72DBACE1-66D7-794D-8CEB-D5AFE0F055B0}"/>
                </a:ext>
              </a:extLst>
            </p:cNvPr>
            <p:cNvSpPr/>
            <p:nvPr/>
          </p:nvSpPr>
          <p:spPr>
            <a:xfrm rot="7994273">
              <a:off x="1156851" y="3373785"/>
              <a:ext cx="298302" cy="298302"/>
            </a:xfrm>
            <a:prstGeom prst="teardrop">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795" name="Oval 290">
              <a:extLst>
                <a:ext uri="{FF2B5EF4-FFF2-40B4-BE49-F238E27FC236}">
                  <a16:creationId xmlns:a16="http://schemas.microsoft.com/office/drawing/2014/main" id="{2C4AEEB7-BCAE-114A-9F32-63CBB731FFFD}"/>
                </a:ext>
              </a:extLst>
            </p:cNvPr>
            <p:cNvSpPr/>
            <p:nvPr/>
          </p:nvSpPr>
          <p:spPr>
            <a:xfrm>
              <a:off x="1191517" y="3408451"/>
              <a:ext cx="228969" cy="228969"/>
            </a:xfrm>
            <a:prstGeom prst="ellipse">
              <a:avLst/>
            </a:prstGeom>
            <a:solidFill>
              <a:schemeClr val="bg1"/>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grpSp>
        <p:nvGrpSpPr>
          <p:cNvPr id="817" name="Groupe 816">
            <a:extLst>
              <a:ext uri="{FF2B5EF4-FFF2-40B4-BE49-F238E27FC236}">
                <a16:creationId xmlns:a16="http://schemas.microsoft.com/office/drawing/2014/main" id="{BFD3AF91-9C05-0445-8DB6-896B7103A72B}"/>
              </a:ext>
            </a:extLst>
          </p:cNvPr>
          <p:cNvGrpSpPr/>
          <p:nvPr/>
        </p:nvGrpSpPr>
        <p:grpSpPr>
          <a:xfrm>
            <a:off x="842129" y="4486631"/>
            <a:ext cx="715674" cy="715674"/>
            <a:chOff x="476726" y="4321613"/>
            <a:chExt cx="715674" cy="715674"/>
          </a:xfrm>
        </p:grpSpPr>
        <p:sp>
          <p:nvSpPr>
            <p:cNvPr id="802" name="Oval 22">
              <a:extLst>
                <a:ext uri="{FF2B5EF4-FFF2-40B4-BE49-F238E27FC236}">
                  <a16:creationId xmlns:a16="http://schemas.microsoft.com/office/drawing/2014/main" id="{47F23727-C1E5-B346-A2C9-D87FBC684EFA}"/>
                </a:ext>
              </a:extLst>
            </p:cNvPr>
            <p:cNvSpPr>
              <a:spLocks noChangeArrowheads="1"/>
            </p:cNvSpPr>
            <p:nvPr/>
          </p:nvSpPr>
          <p:spPr bwMode="auto">
            <a:xfrm>
              <a:off x="476726" y="4321613"/>
              <a:ext cx="715674" cy="715674"/>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803" name="Freeform 27">
              <a:extLst>
                <a:ext uri="{FF2B5EF4-FFF2-40B4-BE49-F238E27FC236}">
                  <a16:creationId xmlns:a16="http://schemas.microsoft.com/office/drawing/2014/main" id="{882533CB-7D89-B24B-9D78-BFB1447445CF}"/>
                </a:ext>
              </a:extLst>
            </p:cNvPr>
            <p:cNvSpPr>
              <a:spLocks noEditPoints="1"/>
            </p:cNvSpPr>
            <p:nvPr/>
          </p:nvSpPr>
          <p:spPr bwMode="auto">
            <a:xfrm>
              <a:off x="547401" y="4479158"/>
              <a:ext cx="574323" cy="354524"/>
            </a:xfrm>
            <a:custGeom>
              <a:avLst/>
              <a:gdLst>
                <a:gd name="T0" fmla="*/ 69 w 465"/>
                <a:gd name="T1" fmla="*/ 241 h 287"/>
                <a:gd name="T2" fmla="*/ 396 w 465"/>
                <a:gd name="T3" fmla="*/ 241 h 287"/>
                <a:gd name="T4" fmla="*/ 415 w 465"/>
                <a:gd name="T5" fmla="*/ 222 h 287"/>
                <a:gd name="T6" fmla="*/ 415 w 465"/>
                <a:gd name="T7" fmla="*/ 19 h 287"/>
                <a:gd name="T8" fmla="*/ 396 w 465"/>
                <a:gd name="T9" fmla="*/ 0 h 287"/>
                <a:gd name="T10" fmla="*/ 69 w 465"/>
                <a:gd name="T11" fmla="*/ 0 h 287"/>
                <a:gd name="T12" fmla="*/ 50 w 465"/>
                <a:gd name="T13" fmla="*/ 19 h 287"/>
                <a:gd name="T14" fmla="*/ 50 w 465"/>
                <a:gd name="T15" fmla="*/ 222 h 287"/>
                <a:gd name="T16" fmla="*/ 69 w 465"/>
                <a:gd name="T17" fmla="*/ 241 h 287"/>
                <a:gd name="T18" fmla="*/ 59 w 465"/>
                <a:gd name="T19" fmla="*/ 19 h 287"/>
                <a:gd name="T20" fmla="*/ 69 w 465"/>
                <a:gd name="T21" fmla="*/ 9 h 287"/>
                <a:gd name="T22" fmla="*/ 396 w 465"/>
                <a:gd name="T23" fmla="*/ 9 h 287"/>
                <a:gd name="T24" fmla="*/ 406 w 465"/>
                <a:gd name="T25" fmla="*/ 19 h 287"/>
                <a:gd name="T26" fmla="*/ 406 w 465"/>
                <a:gd name="T27" fmla="*/ 222 h 287"/>
                <a:gd name="T28" fmla="*/ 396 w 465"/>
                <a:gd name="T29" fmla="*/ 232 h 287"/>
                <a:gd name="T30" fmla="*/ 69 w 465"/>
                <a:gd name="T31" fmla="*/ 232 h 287"/>
                <a:gd name="T32" fmla="*/ 59 w 465"/>
                <a:gd name="T33" fmla="*/ 222 h 287"/>
                <a:gd name="T34" fmla="*/ 59 w 465"/>
                <a:gd name="T35" fmla="*/ 19 h 287"/>
                <a:gd name="T36" fmla="*/ 461 w 465"/>
                <a:gd name="T37" fmla="*/ 253 h 287"/>
                <a:gd name="T38" fmla="*/ 5 w 465"/>
                <a:gd name="T39" fmla="*/ 253 h 287"/>
                <a:gd name="T40" fmla="*/ 0 w 465"/>
                <a:gd name="T41" fmla="*/ 257 h 287"/>
                <a:gd name="T42" fmla="*/ 30 w 465"/>
                <a:gd name="T43" fmla="*/ 287 h 287"/>
                <a:gd name="T44" fmla="*/ 436 w 465"/>
                <a:gd name="T45" fmla="*/ 287 h 287"/>
                <a:gd name="T46" fmla="*/ 465 w 465"/>
                <a:gd name="T47" fmla="*/ 257 h 287"/>
                <a:gd name="T48" fmla="*/ 461 w 465"/>
                <a:gd name="T49" fmla="*/ 253 h 287"/>
                <a:gd name="T50" fmla="*/ 436 w 465"/>
                <a:gd name="T51" fmla="*/ 278 h 287"/>
                <a:gd name="T52" fmla="*/ 30 w 465"/>
                <a:gd name="T53" fmla="*/ 278 h 287"/>
                <a:gd name="T54" fmla="*/ 10 w 465"/>
                <a:gd name="T55" fmla="*/ 262 h 287"/>
                <a:gd name="T56" fmla="*/ 455 w 465"/>
                <a:gd name="T57" fmla="*/ 262 h 287"/>
                <a:gd name="T58" fmla="*/ 436 w 465"/>
                <a:gd name="T59" fmla="*/ 278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5" h="287">
                  <a:moveTo>
                    <a:pt x="69" y="241"/>
                  </a:moveTo>
                  <a:cubicBezTo>
                    <a:pt x="396" y="241"/>
                    <a:pt x="396" y="241"/>
                    <a:pt x="396" y="241"/>
                  </a:cubicBezTo>
                  <a:cubicBezTo>
                    <a:pt x="407" y="241"/>
                    <a:pt x="415" y="233"/>
                    <a:pt x="415" y="222"/>
                  </a:cubicBezTo>
                  <a:cubicBezTo>
                    <a:pt x="415" y="19"/>
                    <a:pt x="415" y="19"/>
                    <a:pt x="415" y="19"/>
                  </a:cubicBezTo>
                  <a:cubicBezTo>
                    <a:pt x="415" y="8"/>
                    <a:pt x="407" y="0"/>
                    <a:pt x="396" y="0"/>
                  </a:cubicBezTo>
                  <a:cubicBezTo>
                    <a:pt x="69" y="0"/>
                    <a:pt x="69" y="0"/>
                    <a:pt x="69" y="0"/>
                  </a:cubicBezTo>
                  <a:cubicBezTo>
                    <a:pt x="59" y="0"/>
                    <a:pt x="50" y="8"/>
                    <a:pt x="50" y="19"/>
                  </a:cubicBezTo>
                  <a:cubicBezTo>
                    <a:pt x="50" y="222"/>
                    <a:pt x="50" y="222"/>
                    <a:pt x="50" y="222"/>
                  </a:cubicBezTo>
                  <a:cubicBezTo>
                    <a:pt x="50" y="233"/>
                    <a:pt x="59" y="241"/>
                    <a:pt x="69" y="241"/>
                  </a:cubicBezTo>
                  <a:close/>
                  <a:moveTo>
                    <a:pt x="59" y="19"/>
                  </a:moveTo>
                  <a:cubicBezTo>
                    <a:pt x="59" y="13"/>
                    <a:pt x="64" y="9"/>
                    <a:pt x="69" y="9"/>
                  </a:cubicBezTo>
                  <a:cubicBezTo>
                    <a:pt x="396" y="9"/>
                    <a:pt x="396" y="9"/>
                    <a:pt x="396" y="9"/>
                  </a:cubicBezTo>
                  <a:cubicBezTo>
                    <a:pt x="402" y="9"/>
                    <a:pt x="406" y="13"/>
                    <a:pt x="406" y="19"/>
                  </a:cubicBezTo>
                  <a:cubicBezTo>
                    <a:pt x="406" y="222"/>
                    <a:pt x="406" y="222"/>
                    <a:pt x="406" y="222"/>
                  </a:cubicBezTo>
                  <a:cubicBezTo>
                    <a:pt x="406" y="227"/>
                    <a:pt x="402" y="232"/>
                    <a:pt x="396" y="232"/>
                  </a:cubicBezTo>
                  <a:cubicBezTo>
                    <a:pt x="69" y="232"/>
                    <a:pt x="69" y="232"/>
                    <a:pt x="69" y="232"/>
                  </a:cubicBezTo>
                  <a:cubicBezTo>
                    <a:pt x="64" y="232"/>
                    <a:pt x="59" y="227"/>
                    <a:pt x="59" y="222"/>
                  </a:cubicBezTo>
                  <a:lnTo>
                    <a:pt x="59" y="19"/>
                  </a:lnTo>
                  <a:close/>
                  <a:moveTo>
                    <a:pt x="461" y="253"/>
                  </a:moveTo>
                  <a:cubicBezTo>
                    <a:pt x="5" y="253"/>
                    <a:pt x="5" y="253"/>
                    <a:pt x="5" y="253"/>
                  </a:cubicBezTo>
                  <a:cubicBezTo>
                    <a:pt x="2" y="253"/>
                    <a:pt x="0" y="255"/>
                    <a:pt x="0" y="257"/>
                  </a:cubicBezTo>
                  <a:cubicBezTo>
                    <a:pt x="0" y="274"/>
                    <a:pt x="14" y="287"/>
                    <a:pt x="30" y="287"/>
                  </a:cubicBezTo>
                  <a:cubicBezTo>
                    <a:pt x="436" y="287"/>
                    <a:pt x="436" y="287"/>
                    <a:pt x="436" y="287"/>
                  </a:cubicBezTo>
                  <a:cubicBezTo>
                    <a:pt x="452" y="287"/>
                    <a:pt x="465" y="274"/>
                    <a:pt x="465" y="257"/>
                  </a:cubicBezTo>
                  <a:cubicBezTo>
                    <a:pt x="465" y="255"/>
                    <a:pt x="463" y="253"/>
                    <a:pt x="461" y="253"/>
                  </a:cubicBezTo>
                  <a:close/>
                  <a:moveTo>
                    <a:pt x="436" y="278"/>
                  </a:moveTo>
                  <a:cubicBezTo>
                    <a:pt x="30" y="278"/>
                    <a:pt x="30" y="278"/>
                    <a:pt x="30" y="278"/>
                  </a:cubicBezTo>
                  <a:cubicBezTo>
                    <a:pt x="20" y="278"/>
                    <a:pt x="12" y="271"/>
                    <a:pt x="10" y="262"/>
                  </a:cubicBezTo>
                  <a:cubicBezTo>
                    <a:pt x="455" y="262"/>
                    <a:pt x="455" y="262"/>
                    <a:pt x="455" y="262"/>
                  </a:cubicBezTo>
                  <a:cubicBezTo>
                    <a:pt x="453" y="271"/>
                    <a:pt x="445" y="278"/>
                    <a:pt x="436" y="27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806" name="ZoneTexte 805">
            <a:extLst>
              <a:ext uri="{FF2B5EF4-FFF2-40B4-BE49-F238E27FC236}">
                <a16:creationId xmlns:a16="http://schemas.microsoft.com/office/drawing/2014/main" id="{6CFAC8A9-B001-7448-A31D-58D81B698FE5}"/>
              </a:ext>
            </a:extLst>
          </p:cNvPr>
          <p:cNvSpPr txBox="1"/>
          <p:nvPr/>
        </p:nvSpPr>
        <p:spPr>
          <a:xfrm>
            <a:off x="3906597" y="5314882"/>
            <a:ext cx="2232248" cy="461665"/>
          </a:xfrm>
          <a:prstGeom prst="rect">
            <a:avLst/>
          </a:prstGeom>
          <a:noFill/>
        </p:spPr>
        <p:txBody>
          <a:bodyPr wrap="square" rtlCol="0">
            <a:spAutoFit/>
          </a:bodyPr>
          <a:lstStyle/>
          <a:p>
            <a:r>
              <a:rPr lang="fr-FR" dirty="0">
                <a:solidFill>
                  <a:schemeClr val="accent1"/>
                </a:solidFill>
              </a:rPr>
              <a:t>Sans CDN</a:t>
            </a:r>
          </a:p>
        </p:txBody>
      </p:sp>
      <p:sp>
        <p:nvSpPr>
          <p:cNvPr id="807" name="Arc 806">
            <a:extLst>
              <a:ext uri="{FF2B5EF4-FFF2-40B4-BE49-F238E27FC236}">
                <a16:creationId xmlns:a16="http://schemas.microsoft.com/office/drawing/2014/main" id="{35344B5A-B0DD-3143-8840-1951BA87B4BA}"/>
              </a:ext>
            </a:extLst>
          </p:cNvPr>
          <p:cNvSpPr/>
          <p:nvPr/>
        </p:nvSpPr>
        <p:spPr>
          <a:xfrm rot="18613289">
            <a:off x="688003" y="4013414"/>
            <a:ext cx="2336533" cy="2336533"/>
          </a:xfrm>
          <a:prstGeom prst="arc">
            <a:avLst>
              <a:gd name="adj1" fmla="val 16580361"/>
              <a:gd name="adj2" fmla="val 0"/>
            </a:avLst>
          </a:prstGeom>
          <a:ln w="25400">
            <a:solidFill>
              <a:schemeClr val="accent2"/>
            </a:solidFill>
            <a:prstDash val="dash"/>
            <a:head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808" name="Arc 807">
            <a:extLst>
              <a:ext uri="{FF2B5EF4-FFF2-40B4-BE49-F238E27FC236}">
                <a16:creationId xmlns:a16="http://schemas.microsoft.com/office/drawing/2014/main" id="{CBBD066E-E65E-1546-B3E6-294DF8F389E6}"/>
              </a:ext>
            </a:extLst>
          </p:cNvPr>
          <p:cNvSpPr/>
          <p:nvPr/>
        </p:nvSpPr>
        <p:spPr>
          <a:xfrm rot="18613289">
            <a:off x="763962" y="4181616"/>
            <a:ext cx="2184611" cy="2184611"/>
          </a:xfrm>
          <a:prstGeom prst="arc">
            <a:avLst>
              <a:gd name="adj1" fmla="val 17083924"/>
              <a:gd name="adj2" fmla="val 0"/>
            </a:avLst>
          </a:prstGeom>
          <a:ln w="25400">
            <a:solidFill>
              <a:schemeClr val="accent6"/>
            </a:solidFill>
            <a:prstDash val="dash"/>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811" name="Arc 810">
            <a:extLst>
              <a:ext uri="{FF2B5EF4-FFF2-40B4-BE49-F238E27FC236}">
                <a16:creationId xmlns:a16="http://schemas.microsoft.com/office/drawing/2014/main" id="{83AAAD3E-7911-7242-AD22-508E93E910EF}"/>
              </a:ext>
            </a:extLst>
          </p:cNvPr>
          <p:cNvSpPr/>
          <p:nvPr/>
        </p:nvSpPr>
        <p:spPr>
          <a:xfrm rot="7768689">
            <a:off x="-479503" y="-3720890"/>
            <a:ext cx="9550557" cy="9869911"/>
          </a:xfrm>
          <a:prstGeom prst="arc">
            <a:avLst>
              <a:gd name="adj1" fmla="val 16709210"/>
              <a:gd name="adj2" fmla="val 21244567"/>
            </a:avLst>
          </a:prstGeom>
          <a:ln w="25400">
            <a:solidFill>
              <a:schemeClr val="accent2"/>
            </a:solidFill>
            <a:prstDash val="dash"/>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solidFill>
                <a:schemeClr val="accent1"/>
              </a:solidFill>
            </a:endParaRPr>
          </a:p>
        </p:txBody>
      </p:sp>
      <p:sp>
        <p:nvSpPr>
          <p:cNvPr id="812" name="Arc 811">
            <a:extLst>
              <a:ext uri="{FF2B5EF4-FFF2-40B4-BE49-F238E27FC236}">
                <a16:creationId xmlns:a16="http://schemas.microsoft.com/office/drawing/2014/main" id="{D4A8EA46-2790-7043-B7BD-E76BC805E342}"/>
              </a:ext>
            </a:extLst>
          </p:cNvPr>
          <p:cNvSpPr/>
          <p:nvPr/>
        </p:nvSpPr>
        <p:spPr>
          <a:xfrm rot="7768689">
            <a:off x="-492557" y="-3992335"/>
            <a:ext cx="9550557" cy="9869911"/>
          </a:xfrm>
          <a:prstGeom prst="arc">
            <a:avLst>
              <a:gd name="adj1" fmla="val 16692184"/>
              <a:gd name="adj2" fmla="val 21244567"/>
            </a:avLst>
          </a:prstGeom>
          <a:ln w="25400">
            <a:solidFill>
              <a:schemeClr val="accent1"/>
            </a:solidFill>
            <a:prstDash val="dash"/>
            <a:headEnd type="triangle" w="lg" len="lg"/>
            <a:tailEnd type="non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solidFill>
                <a:schemeClr val="accent1"/>
              </a:solidFill>
            </a:endParaRPr>
          </a:p>
        </p:txBody>
      </p:sp>
      <p:sp>
        <p:nvSpPr>
          <p:cNvPr id="813" name="ZoneTexte 812">
            <a:extLst>
              <a:ext uri="{FF2B5EF4-FFF2-40B4-BE49-F238E27FC236}">
                <a16:creationId xmlns:a16="http://schemas.microsoft.com/office/drawing/2014/main" id="{40209158-CAA0-A74D-965F-2905D0A4B497}"/>
              </a:ext>
            </a:extLst>
          </p:cNvPr>
          <p:cNvSpPr txBox="1"/>
          <p:nvPr/>
        </p:nvSpPr>
        <p:spPr>
          <a:xfrm>
            <a:off x="751416" y="3495641"/>
            <a:ext cx="2232248" cy="461665"/>
          </a:xfrm>
          <a:prstGeom prst="rect">
            <a:avLst/>
          </a:prstGeom>
          <a:noFill/>
        </p:spPr>
        <p:txBody>
          <a:bodyPr wrap="square" rtlCol="0">
            <a:spAutoFit/>
          </a:bodyPr>
          <a:lstStyle/>
          <a:p>
            <a:r>
              <a:rPr lang="fr-FR" b="1" dirty="0">
                <a:solidFill>
                  <a:schemeClr val="accent6"/>
                </a:solidFill>
                <a:latin typeface="Source Sans Pro" panose="020B0503030403020204" pitchFamily="34" charset="77"/>
              </a:rPr>
              <a:t>Avec CDN</a:t>
            </a:r>
          </a:p>
        </p:txBody>
      </p:sp>
      <p:grpSp>
        <p:nvGrpSpPr>
          <p:cNvPr id="819" name="Group 288">
            <a:extLst>
              <a:ext uri="{FF2B5EF4-FFF2-40B4-BE49-F238E27FC236}">
                <a16:creationId xmlns:a16="http://schemas.microsoft.com/office/drawing/2014/main" id="{C67EE183-D59C-2744-8A4A-D46017359075}"/>
              </a:ext>
            </a:extLst>
          </p:cNvPr>
          <p:cNvGrpSpPr/>
          <p:nvPr/>
        </p:nvGrpSpPr>
        <p:grpSpPr>
          <a:xfrm>
            <a:off x="7972110" y="4042789"/>
            <a:ext cx="305291" cy="305291"/>
            <a:chOff x="1156851" y="3373785"/>
            <a:chExt cx="298302" cy="298302"/>
          </a:xfrm>
        </p:grpSpPr>
        <p:sp>
          <p:nvSpPr>
            <p:cNvPr id="820" name="Teardrop 289">
              <a:extLst>
                <a:ext uri="{FF2B5EF4-FFF2-40B4-BE49-F238E27FC236}">
                  <a16:creationId xmlns:a16="http://schemas.microsoft.com/office/drawing/2014/main" id="{2DD30BB0-78BF-2949-997F-D2D03CFC301C}"/>
                </a:ext>
              </a:extLst>
            </p:cNvPr>
            <p:cNvSpPr/>
            <p:nvPr/>
          </p:nvSpPr>
          <p:spPr>
            <a:xfrm rot="7994273">
              <a:off x="1156851" y="3373785"/>
              <a:ext cx="298302" cy="298302"/>
            </a:xfrm>
            <a:prstGeom prst="teardrop">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21" name="Oval 290">
              <a:extLst>
                <a:ext uri="{FF2B5EF4-FFF2-40B4-BE49-F238E27FC236}">
                  <a16:creationId xmlns:a16="http://schemas.microsoft.com/office/drawing/2014/main" id="{DC89CCA9-1CB5-5444-8743-9CF3AFC3C42D}"/>
                </a:ext>
              </a:extLst>
            </p:cNvPr>
            <p:cNvSpPr/>
            <p:nvPr/>
          </p:nvSpPr>
          <p:spPr>
            <a:xfrm>
              <a:off x="1191517" y="3408451"/>
              <a:ext cx="228969" cy="228969"/>
            </a:xfrm>
            <a:prstGeom prst="ellipse">
              <a:avLst/>
            </a:prstGeom>
            <a:solidFill>
              <a:schemeClr val="bg1"/>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grpSp>
        <p:nvGrpSpPr>
          <p:cNvPr id="822" name="Group 288">
            <a:extLst>
              <a:ext uri="{FF2B5EF4-FFF2-40B4-BE49-F238E27FC236}">
                <a16:creationId xmlns:a16="http://schemas.microsoft.com/office/drawing/2014/main" id="{C4CA8F2F-A981-CE42-B6D7-DF91BE6A5F1F}"/>
              </a:ext>
            </a:extLst>
          </p:cNvPr>
          <p:cNvGrpSpPr/>
          <p:nvPr/>
        </p:nvGrpSpPr>
        <p:grpSpPr>
          <a:xfrm>
            <a:off x="8300099" y="4281327"/>
            <a:ext cx="305291" cy="305291"/>
            <a:chOff x="1156851" y="3373785"/>
            <a:chExt cx="298302" cy="298302"/>
          </a:xfrm>
        </p:grpSpPr>
        <p:sp>
          <p:nvSpPr>
            <p:cNvPr id="823" name="Teardrop 289">
              <a:extLst>
                <a:ext uri="{FF2B5EF4-FFF2-40B4-BE49-F238E27FC236}">
                  <a16:creationId xmlns:a16="http://schemas.microsoft.com/office/drawing/2014/main" id="{1479AD00-3961-B249-8CB3-B7FD93BAFFB3}"/>
                </a:ext>
              </a:extLst>
            </p:cNvPr>
            <p:cNvSpPr/>
            <p:nvPr/>
          </p:nvSpPr>
          <p:spPr>
            <a:xfrm rot="7994273">
              <a:off x="1156851" y="3373785"/>
              <a:ext cx="298302" cy="298302"/>
            </a:xfrm>
            <a:prstGeom prst="teardrop">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824" name="Oval 290">
              <a:extLst>
                <a:ext uri="{FF2B5EF4-FFF2-40B4-BE49-F238E27FC236}">
                  <a16:creationId xmlns:a16="http://schemas.microsoft.com/office/drawing/2014/main" id="{CD5D6E25-0628-1D4C-B917-925F23ADFD08}"/>
                </a:ext>
              </a:extLst>
            </p:cNvPr>
            <p:cNvSpPr/>
            <p:nvPr/>
          </p:nvSpPr>
          <p:spPr>
            <a:xfrm>
              <a:off x="1191517" y="3408451"/>
              <a:ext cx="228969" cy="228969"/>
            </a:xfrm>
            <a:prstGeom prst="ellipse">
              <a:avLst/>
            </a:prstGeom>
            <a:solidFill>
              <a:schemeClr val="bg1"/>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grpSp>
        <p:nvGrpSpPr>
          <p:cNvPr id="816" name="Groupe 815">
            <a:extLst>
              <a:ext uri="{FF2B5EF4-FFF2-40B4-BE49-F238E27FC236}">
                <a16:creationId xmlns:a16="http://schemas.microsoft.com/office/drawing/2014/main" id="{41D5CB58-98FE-2B49-8D5E-E122C0D678EC}"/>
              </a:ext>
            </a:extLst>
          </p:cNvPr>
          <p:cNvGrpSpPr/>
          <p:nvPr/>
        </p:nvGrpSpPr>
        <p:grpSpPr>
          <a:xfrm>
            <a:off x="7755125" y="4468644"/>
            <a:ext cx="707494" cy="707494"/>
            <a:chOff x="7692762" y="3528790"/>
            <a:chExt cx="1097280" cy="1097280"/>
          </a:xfrm>
        </p:grpSpPr>
        <p:sp>
          <p:nvSpPr>
            <p:cNvPr id="814" name="Oval 15">
              <a:extLst>
                <a:ext uri="{FF2B5EF4-FFF2-40B4-BE49-F238E27FC236}">
                  <a16:creationId xmlns:a16="http://schemas.microsoft.com/office/drawing/2014/main" id="{AFAC4968-DB8A-1F4D-8B29-797E82233342}"/>
                </a:ext>
              </a:extLst>
            </p:cNvPr>
            <p:cNvSpPr>
              <a:spLocks noChangeArrowheads="1"/>
            </p:cNvSpPr>
            <p:nvPr/>
          </p:nvSpPr>
          <p:spPr bwMode="auto">
            <a:xfrm>
              <a:off x="7692762" y="3528790"/>
              <a:ext cx="1097280" cy="109728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815" name="Freeform 30">
              <a:extLst>
                <a:ext uri="{FF2B5EF4-FFF2-40B4-BE49-F238E27FC236}">
                  <a16:creationId xmlns:a16="http://schemas.microsoft.com/office/drawing/2014/main" id="{67C6683A-F3AC-9442-8560-350A0C6AB898}"/>
                </a:ext>
              </a:extLst>
            </p:cNvPr>
            <p:cNvSpPr>
              <a:spLocks noEditPoints="1"/>
            </p:cNvSpPr>
            <p:nvPr/>
          </p:nvSpPr>
          <p:spPr bwMode="auto">
            <a:xfrm>
              <a:off x="7889965" y="3734768"/>
              <a:ext cx="702874" cy="685324"/>
            </a:xfrm>
            <a:custGeom>
              <a:avLst/>
              <a:gdLst>
                <a:gd name="T0" fmla="*/ 339 w 339"/>
                <a:gd name="T1" fmla="*/ 98 h 331"/>
                <a:gd name="T2" fmla="*/ 287 w 339"/>
                <a:gd name="T3" fmla="*/ 0 h 331"/>
                <a:gd name="T4" fmla="*/ 47 w 339"/>
                <a:gd name="T5" fmla="*/ 3 h 331"/>
                <a:gd name="T6" fmla="*/ 0 w 339"/>
                <a:gd name="T7" fmla="*/ 98 h 331"/>
                <a:gd name="T8" fmla="*/ 0 w 339"/>
                <a:gd name="T9" fmla="*/ 326 h 331"/>
                <a:gd name="T10" fmla="*/ 335 w 339"/>
                <a:gd name="T11" fmla="*/ 331 h 331"/>
                <a:gd name="T12" fmla="*/ 339 w 339"/>
                <a:gd name="T13" fmla="*/ 100 h 331"/>
                <a:gd name="T14" fmla="*/ 54 w 339"/>
                <a:gd name="T15" fmla="*/ 9 h 331"/>
                <a:gd name="T16" fmla="*/ 327 w 339"/>
                <a:gd name="T17" fmla="*/ 96 h 331"/>
                <a:gd name="T18" fmla="*/ 54 w 339"/>
                <a:gd name="T19" fmla="*/ 9 h 331"/>
                <a:gd name="T20" fmla="*/ 9 w 339"/>
                <a:gd name="T21" fmla="*/ 322 h 331"/>
                <a:gd name="T22" fmla="*/ 330 w 339"/>
                <a:gd name="T23" fmla="*/ 256 h 331"/>
                <a:gd name="T24" fmla="*/ 330 w 339"/>
                <a:gd name="T25" fmla="*/ 246 h 331"/>
                <a:gd name="T26" fmla="*/ 9 w 339"/>
                <a:gd name="T27" fmla="*/ 180 h 331"/>
                <a:gd name="T28" fmla="*/ 330 w 339"/>
                <a:gd name="T29" fmla="*/ 246 h 331"/>
                <a:gd name="T30" fmla="*/ 9 w 339"/>
                <a:gd name="T31" fmla="*/ 171 h 331"/>
                <a:gd name="T32" fmla="*/ 330 w 339"/>
                <a:gd name="T33" fmla="*/ 105 h 331"/>
                <a:gd name="T34" fmla="*/ 245 w 339"/>
                <a:gd name="T35" fmla="*/ 308 h 331"/>
                <a:gd name="T36" fmla="*/ 245 w 339"/>
                <a:gd name="T37" fmla="*/ 269 h 331"/>
                <a:gd name="T38" fmla="*/ 245 w 339"/>
                <a:gd name="T39" fmla="*/ 308 h 331"/>
                <a:gd name="T40" fmla="*/ 255 w 339"/>
                <a:gd name="T41" fmla="*/ 289 h 331"/>
                <a:gd name="T42" fmla="*/ 235 w 339"/>
                <a:gd name="T43" fmla="*/ 289 h 331"/>
                <a:gd name="T44" fmla="*/ 289 w 339"/>
                <a:gd name="T45" fmla="*/ 308 h 331"/>
                <a:gd name="T46" fmla="*/ 289 w 339"/>
                <a:gd name="T47" fmla="*/ 269 h 331"/>
                <a:gd name="T48" fmla="*/ 289 w 339"/>
                <a:gd name="T49" fmla="*/ 308 h 331"/>
                <a:gd name="T50" fmla="*/ 299 w 339"/>
                <a:gd name="T51" fmla="*/ 289 h 331"/>
                <a:gd name="T52" fmla="*/ 279 w 339"/>
                <a:gd name="T53" fmla="*/ 289 h 331"/>
                <a:gd name="T54" fmla="*/ 245 w 339"/>
                <a:gd name="T55" fmla="*/ 158 h 331"/>
                <a:gd name="T56" fmla="*/ 245 w 339"/>
                <a:gd name="T57" fmla="*/ 119 h 331"/>
                <a:gd name="T58" fmla="*/ 245 w 339"/>
                <a:gd name="T59" fmla="*/ 158 h 331"/>
                <a:gd name="T60" fmla="*/ 255 w 339"/>
                <a:gd name="T61" fmla="*/ 138 h 331"/>
                <a:gd name="T62" fmla="*/ 235 w 339"/>
                <a:gd name="T63" fmla="*/ 138 h 331"/>
                <a:gd name="T64" fmla="*/ 289 w 339"/>
                <a:gd name="T65" fmla="*/ 158 h 331"/>
                <a:gd name="T66" fmla="*/ 289 w 339"/>
                <a:gd name="T67" fmla="*/ 119 h 331"/>
                <a:gd name="T68" fmla="*/ 289 w 339"/>
                <a:gd name="T69" fmla="*/ 158 h 331"/>
                <a:gd name="T70" fmla="*/ 299 w 339"/>
                <a:gd name="T71" fmla="*/ 138 h 331"/>
                <a:gd name="T72" fmla="*/ 279 w 339"/>
                <a:gd name="T73" fmla="*/ 138 h 331"/>
                <a:gd name="T74" fmla="*/ 245 w 339"/>
                <a:gd name="T75" fmla="*/ 233 h 331"/>
                <a:gd name="T76" fmla="*/ 245 w 339"/>
                <a:gd name="T77" fmla="*/ 194 h 331"/>
                <a:gd name="T78" fmla="*/ 245 w 339"/>
                <a:gd name="T79" fmla="*/ 233 h 331"/>
                <a:gd name="T80" fmla="*/ 255 w 339"/>
                <a:gd name="T81" fmla="*/ 213 h 331"/>
                <a:gd name="T82" fmla="*/ 235 w 339"/>
                <a:gd name="T83" fmla="*/ 213 h 331"/>
                <a:gd name="T84" fmla="*/ 289 w 339"/>
                <a:gd name="T85" fmla="*/ 233 h 331"/>
                <a:gd name="T86" fmla="*/ 289 w 339"/>
                <a:gd name="T87" fmla="*/ 194 h 331"/>
                <a:gd name="T88" fmla="*/ 289 w 339"/>
                <a:gd name="T89" fmla="*/ 233 h 331"/>
                <a:gd name="T90" fmla="*/ 299 w 339"/>
                <a:gd name="T91" fmla="*/ 213 h 331"/>
                <a:gd name="T92" fmla="*/ 279 w 339"/>
                <a:gd name="T93" fmla="*/ 21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9" h="331">
                  <a:moveTo>
                    <a:pt x="339" y="98"/>
                  </a:moveTo>
                  <a:cubicBezTo>
                    <a:pt x="339" y="98"/>
                    <a:pt x="339" y="98"/>
                    <a:pt x="339" y="98"/>
                  </a:cubicBezTo>
                  <a:cubicBezTo>
                    <a:pt x="292" y="3"/>
                    <a:pt x="292" y="3"/>
                    <a:pt x="292" y="3"/>
                  </a:cubicBezTo>
                  <a:cubicBezTo>
                    <a:pt x="291" y="1"/>
                    <a:pt x="289" y="0"/>
                    <a:pt x="287" y="0"/>
                  </a:cubicBezTo>
                  <a:cubicBezTo>
                    <a:pt x="51" y="0"/>
                    <a:pt x="51" y="0"/>
                    <a:pt x="51" y="0"/>
                  </a:cubicBezTo>
                  <a:cubicBezTo>
                    <a:pt x="50" y="0"/>
                    <a:pt x="48" y="1"/>
                    <a:pt x="47" y="3"/>
                  </a:cubicBezTo>
                  <a:cubicBezTo>
                    <a:pt x="0" y="98"/>
                    <a:pt x="0" y="98"/>
                    <a:pt x="0" y="98"/>
                  </a:cubicBezTo>
                  <a:cubicBezTo>
                    <a:pt x="0" y="98"/>
                    <a:pt x="0" y="98"/>
                    <a:pt x="0" y="98"/>
                  </a:cubicBezTo>
                  <a:cubicBezTo>
                    <a:pt x="0" y="99"/>
                    <a:pt x="0" y="100"/>
                    <a:pt x="0" y="100"/>
                  </a:cubicBezTo>
                  <a:cubicBezTo>
                    <a:pt x="0" y="326"/>
                    <a:pt x="0" y="326"/>
                    <a:pt x="0" y="326"/>
                  </a:cubicBezTo>
                  <a:cubicBezTo>
                    <a:pt x="0" y="329"/>
                    <a:pt x="2" y="331"/>
                    <a:pt x="4" y="331"/>
                  </a:cubicBezTo>
                  <a:cubicBezTo>
                    <a:pt x="335" y="331"/>
                    <a:pt x="335" y="331"/>
                    <a:pt x="335" y="331"/>
                  </a:cubicBezTo>
                  <a:cubicBezTo>
                    <a:pt x="337" y="331"/>
                    <a:pt x="339" y="329"/>
                    <a:pt x="339" y="326"/>
                  </a:cubicBezTo>
                  <a:cubicBezTo>
                    <a:pt x="339" y="100"/>
                    <a:pt x="339" y="100"/>
                    <a:pt x="339" y="100"/>
                  </a:cubicBezTo>
                  <a:cubicBezTo>
                    <a:pt x="339" y="100"/>
                    <a:pt x="339" y="99"/>
                    <a:pt x="339" y="98"/>
                  </a:cubicBezTo>
                  <a:close/>
                  <a:moveTo>
                    <a:pt x="54" y="9"/>
                  </a:moveTo>
                  <a:cubicBezTo>
                    <a:pt x="285" y="9"/>
                    <a:pt x="285" y="9"/>
                    <a:pt x="285" y="9"/>
                  </a:cubicBezTo>
                  <a:cubicBezTo>
                    <a:pt x="327" y="96"/>
                    <a:pt x="327" y="96"/>
                    <a:pt x="327" y="96"/>
                  </a:cubicBezTo>
                  <a:cubicBezTo>
                    <a:pt x="12" y="96"/>
                    <a:pt x="12" y="96"/>
                    <a:pt x="12" y="96"/>
                  </a:cubicBezTo>
                  <a:lnTo>
                    <a:pt x="54" y="9"/>
                  </a:lnTo>
                  <a:close/>
                  <a:moveTo>
                    <a:pt x="330" y="322"/>
                  </a:moveTo>
                  <a:cubicBezTo>
                    <a:pt x="9" y="322"/>
                    <a:pt x="9" y="322"/>
                    <a:pt x="9" y="322"/>
                  </a:cubicBezTo>
                  <a:cubicBezTo>
                    <a:pt x="9" y="256"/>
                    <a:pt x="9" y="256"/>
                    <a:pt x="9" y="256"/>
                  </a:cubicBezTo>
                  <a:cubicBezTo>
                    <a:pt x="330" y="256"/>
                    <a:pt x="330" y="256"/>
                    <a:pt x="330" y="256"/>
                  </a:cubicBezTo>
                  <a:lnTo>
                    <a:pt x="330" y="322"/>
                  </a:lnTo>
                  <a:close/>
                  <a:moveTo>
                    <a:pt x="330" y="246"/>
                  </a:moveTo>
                  <a:cubicBezTo>
                    <a:pt x="9" y="246"/>
                    <a:pt x="9" y="246"/>
                    <a:pt x="9" y="246"/>
                  </a:cubicBezTo>
                  <a:cubicBezTo>
                    <a:pt x="9" y="180"/>
                    <a:pt x="9" y="180"/>
                    <a:pt x="9" y="180"/>
                  </a:cubicBezTo>
                  <a:cubicBezTo>
                    <a:pt x="330" y="180"/>
                    <a:pt x="330" y="180"/>
                    <a:pt x="330" y="180"/>
                  </a:cubicBezTo>
                  <a:lnTo>
                    <a:pt x="330" y="246"/>
                  </a:lnTo>
                  <a:close/>
                  <a:moveTo>
                    <a:pt x="330" y="171"/>
                  </a:moveTo>
                  <a:cubicBezTo>
                    <a:pt x="9" y="171"/>
                    <a:pt x="9" y="171"/>
                    <a:pt x="9" y="171"/>
                  </a:cubicBezTo>
                  <a:cubicBezTo>
                    <a:pt x="9" y="105"/>
                    <a:pt x="9" y="105"/>
                    <a:pt x="9" y="105"/>
                  </a:cubicBezTo>
                  <a:cubicBezTo>
                    <a:pt x="330" y="105"/>
                    <a:pt x="330" y="105"/>
                    <a:pt x="330" y="105"/>
                  </a:cubicBezTo>
                  <a:lnTo>
                    <a:pt x="330" y="171"/>
                  </a:lnTo>
                  <a:close/>
                  <a:moveTo>
                    <a:pt x="245" y="308"/>
                  </a:moveTo>
                  <a:cubicBezTo>
                    <a:pt x="256" y="308"/>
                    <a:pt x="264" y="299"/>
                    <a:pt x="264" y="289"/>
                  </a:cubicBezTo>
                  <a:cubicBezTo>
                    <a:pt x="264" y="278"/>
                    <a:pt x="256" y="269"/>
                    <a:pt x="245" y="269"/>
                  </a:cubicBezTo>
                  <a:cubicBezTo>
                    <a:pt x="234" y="269"/>
                    <a:pt x="225" y="278"/>
                    <a:pt x="225" y="289"/>
                  </a:cubicBezTo>
                  <a:cubicBezTo>
                    <a:pt x="225" y="299"/>
                    <a:pt x="234" y="308"/>
                    <a:pt x="245" y="308"/>
                  </a:cubicBezTo>
                  <a:close/>
                  <a:moveTo>
                    <a:pt x="245" y="279"/>
                  </a:moveTo>
                  <a:cubicBezTo>
                    <a:pt x="250" y="279"/>
                    <a:pt x="255" y="283"/>
                    <a:pt x="255" y="289"/>
                  </a:cubicBezTo>
                  <a:cubicBezTo>
                    <a:pt x="255" y="294"/>
                    <a:pt x="250" y="299"/>
                    <a:pt x="245" y="299"/>
                  </a:cubicBezTo>
                  <a:cubicBezTo>
                    <a:pt x="239" y="299"/>
                    <a:pt x="235" y="294"/>
                    <a:pt x="235" y="289"/>
                  </a:cubicBezTo>
                  <a:cubicBezTo>
                    <a:pt x="235" y="283"/>
                    <a:pt x="239" y="279"/>
                    <a:pt x="245" y="279"/>
                  </a:cubicBezTo>
                  <a:close/>
                  <a:moveTo>
                    <a:pt x="289" y="308"/>
                  </a:moveTo>
                  <a:cubicBezTo>
                    <a:pt x="299" y="308"/>
                    <a:pt x="308" y="299"/>
                    <a:pt x="308" y="289"/>
                  </a:cubicBezTo>
                  <a:cubicBezTo>
                    <a:pt x="308" y="278"/>
                    <a:pt x="299" y="269"/>
                    <a:pt x="289" y="269"/>
                  </a:cubicBezTo>
                  <a:cubicBezTo>
                    <a:pt x="278" y="269"/>
                    <a:pt x="269" y="278"/>
                    <a:pt x="269" y="289"/>
                  </a:cubicBezTo>
                  <a:cubicBezTo>
                    <a:pt x="269" y="299"/>
                    <a:pt x="278" y="308"/>
                    <a:pt x="289" y="308"/>
                  </a:cubicBezTo>
                  <a:close/>
                  <a:moveTo>
                    <a:pt x="289" y="279"/>
                  </a:moveTo>
                  <a:cubicBezTo>
                    <a:pt x="294" y="279"/>
                    <a:pt x="299" y="283"/>
                    <a:pt x="299" y="289"/>
                  </a:cubicBezTo>
                  <a:cubicBezTo>
                    <a:pt x="299" y="294"/>
                    <a:pt x="294" y="299"/>
                    <a:pt x="289" y="299"/>
                  </a:cubicBezTo>
                  <a:cubicBezTo>
                    <a:pt x="283" y="299"/>
                    <a:pt x="279" y="294"/>
                    <a:pt x="279" y="289"/>
                  </a:cubicBezTo>
                  <a:cubicBezTo>
                    <a:pt x="279" y="283"/>
                    <a:pt x="283" y="279"/>
                    <a:pt x="289" y="279"/>
                  </a:cubicBezTo>
                  <a:close/>
                  <a:moveTo>
                    <a:pt x="245" y="158"/>
                  </a:moveTo>
                  <a:cubicBezTo>
                    <a:pt x="256" y="158"/>
                    <a:pt x="264" y="149"/>
                    <a:pt x="264" y="138"/>
                  </a:cubicBezTo>
                  <a:cubicBezTo>
                    <a:pt x="264" y="127"/>
                    <a:pt x="256" y="119"/>
                    <a:pt x="245" y="119"/>
                  </a:cubicBezTo>
                  <a:cubicBezTo>
                    <a:pt x="234" y="119"/>
                    <a:pt x="225" y="127"/>
                    <a:pt x="225" y="138"/>
                  </a:cubicBezTo>
                  <a:cubicBezTo>
                    <a:pt x="225" y="149"/>
                    <a:pt x="234" y="158"/>
                    <a:pt x="245" y="158"/>
                  </a:cubicBezTo>
                  <a:close/>
                  <a:moveTo>
                    <a:pt x="245" y="128"/>
                  </a:moveTo>
                  <a:cubicBezTo>
                    <a:pt x="250" y="128"/>
                    <a:pt x="255" y="133"/>
                    <a:pt x="255" y="138"/>
                  </a:cubicBezTo>
                  <a:cubicBezTo>
                    <a:pt x="255" y="144"/>
                    <a:pt x="250" y="148"/>
                    <a:pt x="245" y="148"/>
                  </a:cubicBezTo>
                  <a:cubicBezTo>
                    <a:pt x="239" y="148"/>
                    <a:pt x="235" y="144"/>
                    <a:pt x="235" y="138"/>
                  </a:cubicBezTo>
                  <a:cubicBezTo>
                    <a:pt x="235" y="133"/>
                    <a:pt x="239" y="128"/>
                    <a:pt x="245" y="128"/>
                  </a:cubicBezTo>
                  <a:close/>
                  <a:moveTo>
                    <a:pt x="289" y="158"/>
                  </a:moveTo>
                  <a:cubicBezTo>
                    <a:pt x="299" y="158"/>
                    <a:pt x="308" y="149"/>
                    <a:pt x="308" y="138"/>
                  </a:cubicBezTo>
                  <a:cubicBezTo>
                    <a:pt x="308" y="127"/>
                    <a:pt x="299" y="119"/>
                    <a:pt x="289" y="119"/>
                  </a:cubicBezTo>
                  <a:cubicBezTo>
                    <a:pt x="278" y="119"/>
                    <a:pt x="269" y="127"/>
                    <a:pt x="269" y="138"/>
                  </a:cubicBezTo>
                  <a:cubicBezTo>
                    <a:pt x="269" y="149"/>
                    <a:pt x="278" y="158"/>
                    <a:pt x="289" y="158"/>
                  </a:cubicBezTo>
                  <a:close/>
                  <a:moveTo>
                    <a:pt x="289" y="128"/>
                  </a:moveTo>
                  <a:cubicBezTo>
                    <a:pt x="294" y="128"/>
                    <a:pt x="299" y="133"/>
                    <a:pt x="299" y="138"/>
                  </a:cubicBezTo>
                  <a:cubicBezTo>
                    <a:pt x="299" y="144"/>
                    <a:pt x="294" y="148"/>
                    <a:pt x="289" y="148"/>
                  </a:cubicBezTo>
                  <a:cubicBezTo>
                    <a:pt x="283" y="148"/>
                    <a:pt x="279" y="144"/>
                    <a:pt x="279" y="138"/>
                  </a:cubicBezTo>
                  <a:cubicBezTo>
                    <a:pt x="279" y="133"/>
                    <a:pt x="283" y="128"/>
                    <a:pt x="289" y="128"/>
                  </a:cubicBezTo>
                  <a:close/>
                  <a:moveTo>
                    <a:pt x="245" y="233"/>
                  </a:moveTo>
                  <a:cubicBezTo>
                    <a:pt x="256" y="233"/>
                    <a:pt x="264" y="224"/>
                    <a:pt x="264" y="213"/>
                  </a:cubicBezTo>
                  <a:cubicBezTo>
                    <a:pt x="264" y="203"/>
                    <a:pt x="256" y="194"/>
                    <a:pt x="245" y="194"/>
                  </a:cubicBezTo>
                  <a:cubicBezTo>
                    <a:pt x="234" y="194"/>
                    <a:pt x="225" y="203"/>
                    <a:pt x="225" y="213"/>
                  </a:cubicBezTo>
                  <a:cubicBezTo>
                    <a:pt x="225" y="224"/>
                    <a:pt x="234" y="233"/>
                    <a:pt x="245" y="233"/>
                  </a:cubicBezTo>
                  <a:close/>
                  <a:moveTo>
                    <a:pt x="245" y="203"/>
                  </a:moveTo>
                  <a:cubicBezTo>
                    <a:pt x="250" y="203"/>
                    <a:pt x="255" y="208"/>
                    <a:pt x="255" y="213"/>
                  </a:cubicBezTo>
                  <a:cubicBezTo>
                    <a:pt x="255" y="219"/>
                    <a:pt x="250" y="223"/>
                    <a:pt x="245" y="223"/>
                  </a:cubicBezTo>
                  <a:cubicBezTo>
                    <a:pt x="239" y="223"/>
                    <a:pt x="235" y="219"/>
                    <a:pt x="235" y="213"/>
                  </a:cubicBezTo>
                  <a:cubicBezTo>
                    <a:pt x="235" y="208"/>
                    <a:pt x="239" y="203"/>
                    <a:pt x="245" y="203"/>
                  </a:cubicBezTo>
                  <a:close/>
                  <a:moveTo>
                    <a:pt x="289" y="233"/>
                  </a:moveTo>
                  <a:cubicBezTo>
                    <a:pt x="299" y="233"/>
                    <a:pt x="308" y="224"/>
                    <a:pt x="308" y="213"/>
                  </a:cubicBezTo>
                  <a:cubicBezTo>
                    <a:pt x="308" y="203"/>
                    <a:pt x="299" y="194"/>
                    <a:pt x="289" y="194"/>
                  </a:cubicBezTo>
                  <a:cubicBezTo>
                    <a:pt x="278" y="194"/>
                    <a:pt x="269" y="203"/>
                    <a:pt x="269" y="213"/>
                  </a:cubicBezTo>
                  <a:cubicBezTo>
                    <a:pt x="269" y="224"/>
                    <a:pt x="278" y="233"/>
                    <a:pt x="289" y="233"/>
                  </a:cubicBezTo>
                  <a:close/>
                  <a:moveTo>
                    <a:pt x="289" y="203"/>
                  </a:moveTo>
                  <a:cubicBezTo>
                    <a:pt x="294" y="203"/>
                    <a:pt x="299" y="208"/>
                    <a:pt x="299" y="213"/>
                  </a:cubicBezTo>
                  <a:cubicBezTo>
                    <a:pt x="299" y="219"/>
                    <a:pt x="294" y="223"/>
                    <a:pt x="289" y="223"/>
                  </a:cubicBezTo>
                  <a:cubicBezTo>
                    <a:pt x="283" y="223"/>
                    <a:pt x="279" y="219"/>
                    <a:pt x="279" y="213"/>
                  </a:cubicBezTo>
                  <a:cubicBezTo>
                    <a:pt x="279" y="208"/>
                    <a:pt x="283" y="203"/>
                    <a:pt x="289" y="20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pic>
        <p:nvPicPr>
          <p:cNvPr id="135" name="Graphic 34">
            <a:extLst>
              <a:ext uri="{FF2B5EF4-FFF2-40B4-BE49-F238E27FC236}">
                <a16:creationId xmlns:a16="http://schemas.microsoft.com/office/drawing/2014/main" id="{132901FE-69BB-A542-8FEE-D6C922EF026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14701" y="4269766"/>
            <a:ext cx="459671" cy="459671"/>
          </a:xfrm>
          <a:prstGeom prst="rect">
            <a:avLst/>
          </a:prstGeom>
        </p:spPr>
      </p:pic>
      <p:pic>
        <p:nvPicPr>
          <p:cNvPr id="136" name="Graphic 34">
            <a:extLst>
              <a:ext uri="{FF2B5EF4-FFF2-40B4-BE49-F238E27FC236}">
                <a16:creationId xmlns:a16="http://schemas.microsoft.com/office/drawing/2014/main" id="{3C6733F1-D623-3349-96E0-393BD6BD267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258168" y="6172565"/>
            <a:ext cx="459671" cy="459671"/>
          </a:xfrm>
          <a:prstGeom prst="rect">
            <a:avLst/>
          </a:prstGeom>
        </p:spPr>
      </p:pic>
      <p:sp>
        <p:nvSpPr>
          <p:cNvPr id="137" name="Arc 136">
            <a:extLst>
              <a:ext uri="{FF2B5EF4-FFF2-40B4-BE49-F238E27FC236}">
                <a16:creationId xmlns:a16="http://schemas.microsoft.com/office/drawing/2014/main" id="{A4FB0983-5AC8-674C-86A1-51EB671D4803}"/>
              </a:ext>
            </a:extLst>
          </p:cNvPr>
          <p:cNvSpPr/>
          <p:nvPr/>
        </p:nvSpPr>
        <p:spPr>
          <a:xfrm rot="19271527">
            <a:off x="1679920" y="3184832"/>
            <a:ext cx="7641174" cy="7641174"/>
          </a:xfrm>
          <a:prstGeom prst="arc">
            <a:avLst>
              <a:gd name="adj1" fmla="val 15902623"/>
              <a:gd name="adj2" fmla="val 21274202"/>
            </a:avLst>
          </a:prstGeom>
          <a:ln w="25400">
            <a:solidFill>
              <a:schemeClr val="accent6"/>
            </a:solidFill>
            <a:prstDash val="dash"/>
            <a:head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38" name="Arc 137">
            <a:extLst>
              <a:ext uri="{FF2B5EF4-FFF2-40B4-BE49-F238E27FC236}">
                <a16:creationId xmlns:a16="http://schemas.microsoft.com/office/drawing/2014/main" id="{6741AF8E-8AC3-BB44-B00E-FE62C1D9EF2B}"/>
              </a:ext>
            </a:extLst>
          </p:cNvPr>
          <p:cNvSpPr/>
          <p:nvPr/>
        </p:nvSpPr>
        <p:spPr>
          <a:xfrm rot="19271527">
            <a:off x="1843850" y="3348761"/>
            <a:ext cx="7313314" cy="7313314"/>
          </a:xfrm>
          <a:prstGeom prst="arc">
            <a:avLst>
              <a:gd name="adj1" fmla="val 15902623"/>
              <a:gd name="adj2" fmla="val 21117258"/>
            </a:avLst>
          </a:prstGeom>
          <a:ln w="25400">
            <a:solidFill>
              <a:schemeClr val="accent1"/>
            </a:solidFill>
            <a:prstDash val="dash"/>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140" name="Title 1">
            <a:extLst>
              <a:ext uri="{FF2B5EF4-FFF2-40B4-BE49-F238E27FC236}">
                <a16:creationId xmlns:a16="http://schemas.microsoft.com/office/drawing/2014/main" id="{6573A1B0-A41B-9348-A309-F23826C38AB5}"/>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 CDN</a:t>
            </a:r>
          </a:p>
          <a:p>
            <a:r>
              <a:rPr lang="fr-FR" sz="2400" b="0" dirty="0">
                <a:solidFill>
                  <a:schemeClr val="accent1"/>
                </a:solidFill>
                <a:latin typeface="Source Sans Pro" panose="020B0503030403020204" pitchFamily="34" charset="77"/>
              </a:rPr>
              <a:t>CDN : Content Delivery Network</a:t>
            </a:r>
          </a:p>
        </p:txBody>
      </p:sp>
    </p:spTree>
    <p:extLst>
      <p:ext uri="{BB962C8B-B14F-4D97-AF65-F5344CB8AC3E}">
        <p14:creationId xmlns:p14="http://schemas.microsoft.com/office/powerpoint/2010/main" val="19712747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16"/>
                                        </p:tgtEl>
                                        <p:attrNameLst>
                                          <p:attrName>style.visibility</p:attrName>
                                        </p:attrNameLst>
                                      </p:cBhvr>
                                      <p:to>
                                        <p:strVal val="visible"/>
                                      </p:to>
                                    </p:set>
                                    <p:animEffect transition="in" filter="fade">
                                      <p:cBhvr>
                                        <p:cTn id="7" dur="500"/>
                                        <p:tgtEl>
                                          <p:spTgt spid="81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17"/>
                                        </p:tgtEl>
                                        <p:attrNameLst>
                                          <p:attrName>style.visibility</p:attrName>
                                        </p:attrNameLst>
                                      </p:cBhvr>
                                      <p:to>
                                        <p:strVal val="visible"/>
                                      </p:to>
                                    </p:set>
                                    <p:animEffect transition="in" filter="fade">
                                      <p:cBhvr>
                                        <p:cTn id="11" dur="500"/>
                                        <p:tgtEl>
                                          <p:spTgt spid="817"/>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806"/>
                                        </p:tgtEl>
                                        <p:attrNameLst>
                                          <p:attrName>style.visibility</p:attrName>
                                        </p:attrNameLst>
                                      </p:cBhvr>
                                      <p:to>
                                        <p:strVal val="visible"/>
                                      </p:to>
                                    </p:set>
                                    <p:animEffect transition="in" filter="fade">
                                      <p:cBhvr>
                                        <p:cTn id="16" dur="500"/>
                                        <p:tgtEl>
                                          <p:spTgt spid="806"/>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812"/>
                                        </p:tgtEl>
                                        <p:attrNameLst>
                                          <p:attrName>style.visibility</p:attrName>
                                        </p:attrNameLst>
                                      </p:cBhvr>
                                      <p:to>
                                        <p:strVal val="visible"/>
                                      </p:to>
                                    </p:set>
                                    <p:animEffect transition="in" filter="wipe(left)">
                                      <p:cBhvr>
                                        <p:cTn id="19" dur="1000"/>
                                        <p:tgtEl>
                                          <p:spTgt spid="812"/>
                                        </p:tgtEl>
                                      </p:cBhvr>
                                    </p:animEffect>
                                  </p:childTnLst>
                                </p:cTn>
                              </p:par>
                            </p:childTnLst>
                          </p:cTn>
                        </p:par>
                        <p:par>
                          <p:cTn id="20" fill="hold">
                            <p:stCondLst>
                              <p:cond delay="1000"/>
                            </p:stCondLst>
                            <p:childTnLst>
                              <p:par>
                                <p:cTn id="21" presetID="22" presetClass="entr" presetSubtype="2" fill="hold" grpId="0" nodeType="afterEffect">
                                  <p:stCondLst>
                                    <p:cond delay="0"/>
                                  </p:stCondLst>
                                  <p:childTnLst>
                                    <p:set>
                                      <p:cBhvr>
                                        <p:cTn id="22" dur="1" fill="hold">
                                          <p:stCondLst>
                                            <p:cond delay="0"/>
                                          </p:stCondLst>
                                        </p:cTn>
                                        <p:tgtEl>
                                          <p:spTgt spid="811"/>
                                        </p:tgtEl>
                                        <p:attrNameLst>
                                          <p:attrName>style.visibility</p:attrName>
                                        </p:attrNameLst>
                                      </p:cBhvr>
                                      <p:to>
                                        <p:strVal val="visible"/>
                                      </p:to>
                                    </p:set>
                                    <p:animEffect transition="in" filter="wipe(right)">
                                      <p:cBhvr>
                                        <p:cTn id="23" dur="1000"/>
                                        <p:tgtEl>
                                          <p:spTgt spid="811"/>
                                        </p:tgtEl>
                                      </p:cBhvr>
                                    </p:animEffect>
                                  </p:childTnLst>
                                </p:cTn>
                              </p:par>
                              <p:par>
                                <p:cTn id="24" presetID="10" presetClass="entr" presetSubtype="0" fill="hold" nodeType="with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fade">
                                      <p:cBhvr>
                                        <p:cTn id="26" dur="1000"/>
                                        <p:tgtEl>
                                          <p:spTgt spid="136"/>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822"/>
                                        </p:tgtEl>
                                        <p:attrNameLst>
                                          <p:attrName>style.visibility</p:attrName>
                                        </p:attrNameLst>
                                      </p:cBhvr>
                                      <p:to>
                                        <p:strVal val="visible"/>
                                      </p:to>
                                    </p:set>
                                    <p:animEffect transition="in" filter="fade">
                                      <p:cBhvr>
                                        <p:cTn id="31" dur="500"/>
                                        <p:tgtEl>
                                          <p:spTgt spid="822"/>
                                        </p:tgtEl>
                                      </p:cBhvr>
                                    </p:animEffect>
                                  </p:childTnLst>
                                </p:cTn>
                              </p:par>
                            </p:childTnLst>
                          </p:cTn>
                        </p:par>
                        <p:par>
                          <p:cTn id="32" fill="hold">
                            <p:stCondLst>
                              <p:cond delay="500"/>
                            </p:stCondLst>
                            <p:childTnLst>
                              <p:par>
                                <p:cTn id="33" presetID="10" presetClass="entr" presetSubtype="0" fill="hold" nodeType="afterEffect">
                                  <p:stCondLst>
                                    <p:cond delay="0"/>
                                  </p:stCondLst>
                                  <p:childTnLst>
                                    <p:set>
                                      <p:cBhvr>
                                        <p:cTn id="34" dur="1" fill="hold">
                                          <p:stCondLst>
                                            <p:cond delay="0"/>
                                          </p:stCondLst>
                                        </p:cTn>
                                        <p:tgtEl>
                                          <p:spTgt spid="819"/>
                                        </p:tgtEl>
                                        <p:attrNameLst>
                                          <p:attrName>style.visibility</p:attrName>
                                        </p:attrNameLst>
                                      </p:cBhvr>
                                      <p:to>
                                        <p:strVal val="visible"/>
                                      </p:to>
                                    </p:set>
                                    <p:animEffect transition="in" filter="fade">
                                      <p:cBhvr>
                                        <p:cTn id="35" dur="500"/>
                                        <p:tgtEl>
                                          <p:spTgt spid="819"/>
                                        </p:tgtEl>
                                      </p:cBhvr>
                                    </p:animEffect>
                                  </p:childTnLst>
                                </p:cTn>
                              </p:par>
                            </p:childTnLst>
                          </p:cTn>
                        </p:par>
                        <p:par>
                          <p:cTn id="36" fill="hold">
                            <p:stCondLst>
                              <p:cond delay="1000"/>
                            </p:stCondLst>
                            <p:childTnLst>
                              <p:par>
                                <p:cTn id="37" presetID="10" presetClass="entr" presetSubtype="0" fill="hold" nodeType="afterEffect">
                                  <p:stCondLst>
                                    <p:cond delay="0"/>
                                  </p:stCondLst>
                                  <p:childTnLst>
                                    <p:set>
                                      <p:cBhvr>
                                        <p:cTn id="38" dur="1" fill="hold">
                                          <p:stCondLst>
                                            <p:cond delay="0"/>
                                          </p:stCondLst>
                                        </p:cTn>
                                        <p:tgtEl>
                                          <p:spTgt spid="793"/>
                                        </p:tgtEl>
                                        <p:attrNameLst>
                                          <p:attrName>style.visibility</p:attrName>
                                        </p:attrNameLst>
                                      </p:cBhvr>
                                      <p:to>
                                        <p:strVal val="visible"/>
                                      </p:to>
                                    </p:set>
                                    <p:animEffect transition="in" filter="fade">
                                      <p:cBhvr>
                                        <p:cTn id="39" dur="500"/>
                                        <p:tgtEl>
                                          <p:spTgt spid="793"/>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813"/>
                                        </p:tgtEl>
                                        <p:attrNameLst>
                                          <p:attrName>style.visibility</p:attrName>
                                        </p:attrNameLst>
                                      </p:cBhvr>
                                      <p:to>
                                        <p:strVal val="visible"/>
                                      </p:to>
                                    </p:set>
                                    <p:animEffect transition="in" filter="fade">
                                      <p:cBhvr>
                                        <p:cTn id="44" dur="500"/>
                                        <p:tgtEl>
                                          <p:spTgt spid="81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808"/>
                                        </p:tgtEl>
                                        <p:attrNameLst>
                                          <p:attrName>style.visibility</p:attrName>
                                        </p:attrNameLst>
                                      </p:cBhvr>
                                      <p:to>
                                        <p:strVal val="visible"/>
                                      </p:to>
                                    </p:set>
                                    <p:animEffect transition="in" filter="wipe(left)">
                                      <p:cBhvr>
                                        <p:cTn id="47" dur="1000"/>
                                        <p:tgtEl>
                                          <p:spTgt spid="808"/>
                                        </p:tgtEl>
                                      </p:cBhvr>
                                    </p:animEffect>
                                  </p:childTnLst>
                                </p:cTn>
                              </p:par>
                            </p:childTnLst>
                          </p:cTn>
                        </p:par>
                        <p:par>
                          <p:cTn id="48" fill="hold">
                            <p:stCondLst>
                              <p:cond delay="1000"/>
                            </p:stCondLst>
                            <p:childTnLst>
                              <p:par>
                                <p:cTn id="49" presetID="22" presetClass="entr" presetSubtype="2" fill="hold" grpId="0" nodeType="afterEffect">
                                  <p:stCondLst>
                                    <p:cond delay="0"/>
                                  </p:stCondLst>
                                  <p:childTnLst>
                                    <p:set>
                                      <p:cBhvr>
                                        <p:cTn id="50" dur="1" fill="hold">
                                          <p:stCondLst>
                                            <p:cond delay="0"/>
                                          </p:stCondLst>
                                        </p:cTn>
                                        <p:tgtEl>
                                          <p:spTgt spid="807"/>
                                        </p:tgtEl>
                                        <p:attrNameLst>
                                          <p:attrName>style.visibility</p:attrName>
                                        </p:attrNameLst>
                                      </p:cBhvr>
                                      <p:to>
                                        <p:strVal val="visible"/>
                                      </p:to>
                                    </p:set>
                                    <p:animEffect transition="in" filter="wipe(right)">
                                      <p:cBhvr>
                                        <p:cTn id="51" dur="1000"/>
                                        <p:tgtEl>
                                          <p:spTgt spid="807"/>
                                        </p:tgtEl>
                                      </p:cBhvr>
                                    </p:animEffect>
                                  </p:childTnLst>
                                </p:cTn>
                              </p:par>
                              <p:par>
                                <p:cTn id="52" presetID="10" presetClass="entr" presetSubtype="0" fill="hold" nodeType="withEffect">
                                  <p:stCondLst>
                                    <p:cond delay="0"/>
                                  </p:stCondLst>
                                  <p:childTnLst>
                                    <p:set>
                                      <p:cBhvr>
                                        <p:cTn id="53" dur="1" fill="hold">
                                          <p:stCondLst>
                                            <p:cond delay="0"/>
                                          </p:stCondLst>
                                        </p:cTn>
                                        <p:tgtEl>
                                          <p:spTgt spid="135"/>
                                        </p:tgtEl>
                                        <p:attrNameLst>
                                          <p:attrName>style.visibility</p:attrName>
                                        </p:attrNameLst>
                                      </p:cBhvr>
                                      <p:to>
                                        <p:strVal val="visible"/>
                                      </p:to>
                                    </p:set>
                                    <p:animEffect transition="in" filter="fade">
                                      <p:cBhvr>
                                        <p:cTn id="54" dur="1000"/>
                                        <p:tgtEl>
                                          <p:spTgt spid="135"/>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138"/>
                                        </p:tgtEl>
                                        <p:attrNameLst>
                                          <p:attrName>style.visibility</p:attrName>
                                        </p:attrNameLst>
                                      </p:cBhvr>
                                      <p:to>
                                        <p:strVal val="visible"/>
                                      </p:to>
                                    </p:set>
                                    <p:animEffect transition="in" filter="wipe(left)">
                                      <p:cBhvr>
                                        <p:cTn id="59" dur="500"/>
                                        <p:tgtEl>
                                          <p:spTgt spid="138"/>
                                        </p:tgtEl>
                                      </p:cBhvr>
                                    </p:animEffect>
                                  </p:childTnLst>
                                </p:cTn>
                              </p:par>
                            </p:childTnLst>
                          </p:cTn>
                        </p:par>
                        <p:par>
                          <p:cTn id="60" fill="hold">
                            <p:stCondLst>
                              <p:cond delay="500"/>
                            </p:stCondLst>
                            <p:childTnLst>
                              <p:par>
                                <p:cTn id="61" presetID="22" presetClass="entr" presetSubtype="2" fill="hold" grpId="0" nodeType="afterEffect">
                                  <p:stCondLst>
                                    <p:cond delay="0"/>
                                  </p:stCondLst>
                                  <p:childTnLst>
                                    <p:set>
                                      <p:cBhvr>
                                        <p:cTn id="62" dur="1" fill="hold">
                                          <p:stCondLst>
                                            <p:cond delay="0"/>
                                          </p:stCondLst>
                                        </p:cTn>
                                        <p:tgtEl>
                                          <p:spTgt spid="137"/>
                                        </p:tgtEl>
                                        <p:attrNameLst>
                                          <p:attrName>style.visibility</p:attrName>
                                        </p:attrNameLst>
                                      </p:cBhvr>
                                      <p:to>
                                        <p:strVal val="visible"/>
                                      </p:to>
                                    </p:set>
                                    <p:animEffect transition="in" filter="wipe(right)">
                                      <p:cBhvr>
                                        <p:cTn id="63"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6" grpId="0"/>
      <p:bldP spid="807" grpId="0" animBg="1"/>
      <p:bldP spid="808" grpId="0" animBg="1"/>
      <p:bldP spid="811" grpId="0" animBg="1"/>
      <p:bldP spid="812" grpId="0" animBg="1"/>
      <p:bldP spid="813" grpId="0"/>
      <p:bldP spid="137" grpId="0" animBg="1"/>
      <p:bldP spid="138"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C359AFD-1F88-FD44-AE4D-3DFA085EFD37}"/>
              </a:ext>
            </a:extLst>
          </p:cNvPr>
          <p:cNvGrpSpPr>
            <a:grpSpLocks noChangeAspect="1"/>
          </p:cNvGrpSpPr>
          <p:nvPr/>
        </p:nvGrpSpPr>
        <p:grpSpPr bwMode="auto">
          <a:xfrm>
            <a:off x="4619127" y="3198222"/>
            <a:ext cx="2963333" cy="2963333"/>
            <a:chOff x="1736" y="476"/>
            <a:chExt cx="2288" cy="2288"/>
          </a:xfrm>
          <a:solidFill>
            <a:schemeClr val="bg1"/>
          </a:solidFill>
        </p:grpSpPr>
        <p:sp>
          <p:nvSpPr>
            <p:cNvPr id="5" name="Oval 5">
              <a:extLst>
                <a:ext uri="{FF2B5EF4-FFF2-40B4-BE49-F238E27FC236}">
                  <a16:creationId xmlns:a16="http://schemas.microsoft.com/office/drawing/2014/main" id="{15B1CA4E-0005-A645-8406-4E7F7EE0DD60}"/>
                </a:ext>
              </a:extLst>
            </p:cNvPr>
            <p:cNvSpPr>
              <a:spLocks noChangeArrowheads="1"/>
            </p:cNvSpPr>
            <p:nvPr/>
          </p:nvSpPr>
          <p:spPr bwMode="auto">
            <a:xfrm>
              <a:off x="1736" y="476"/>
              <a:ext cx="2288" cy="2288"/>
            </a:xfrm>
            <a:prstGeom prst="ellipse">
              <a:avLst/>
            </a:pr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6" name="Freeform 6">
              <a:extLst>
                <a:ext uri="{FF2B5EF4-FFF2-40B4-BE49-F238E27FC236}">
                  <a16:creationId xmlns:a16="http://schemas.microsoft.com/office/drawing/2014/main" id="{D5CA4D15-587D-BB43-BC71-C1FECD950D59}"/>
                </a:ext>
              </a:extLst>
            </p:cNvPr>
            <p:cNvSpPr>
              <a:spLocks/>
            </p:cNvSpPr>
            <p:nvPr/>
          </p:nvSpPr>
          <p:spPr bwMode="auto">
            <a:xfrm>
              <a:off x="2312" y="2579"/>
              <a:ext cx="7"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7" name="Freeform 7">
              <a:extLst>
                <a:ext uri="{FF2B5EF4-FFF2-40B4-BE49-F238E27FC236}">
                  <a16:creationId xmlns:a16="http://schemas.microsoft.com/office/drawing/2014/main" id="{4ED88141-CC83-4E4A-809A-6A999BF0B76F}"/>
                </a:ext>
              </a:extLst>
            </p:cNvPr>
            <p:cNvSpPr>
              <a:spLocks/>
            </p:cNvSpPr>
            <p:nvPr/>
          </p:nvSpPr>
          <p:spPr bwMode="auto">
            <a:xfrm>
              <a:off x="3605" y="796"/>
              <a:ext cx="64" cy="35"/>
            </a:xfrm>
            <a:custGeom>
              <a:avLst/>
              <a:gdLst>
                <a:gd name="T0" fmla="*/ 1 w 9"/>
                <a:gd name="T1" fmla="*/ 1 h 5"/>
                <a:gd name="T2" fmla="*/ 2 w 9"/>
                <a:gd name="T3" fmla="*/ 4 h 5"/>
                <a:gd name="T4" fmla="*/ 5 w 9"/>
                <a:gd name="T5" fmla="*/ 4 h 5"/>
                <a:gd name="T6" fmla="*/ 7 w 9"/>
                <a:gd name="T7" fmla="*/ 4 h 5"/>
                <a:gd name="T8" fmla="*/ 9 w 9"/>
                <a:gd name="T9" fmla="*/ 5 h 5"/>
                <a:gd name="T10" fmla="*/ 5 w 9"/>
                <a:gd name="T11" fmla="*/ 1 h 5"/>
                <a:gd name="T12" fmla="*/ 2 w 9"/>
                <a:gd name="T13" fmla="*/ 0 h 5"/>
                <a:gd name="T14" fmla="*/ 1 w 9"/>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5">
                  <a:moveTo>
                    <a:pt x="1" y="1"/>
                  </a:moveTo>
                  <a:cubicBezTo>
                    <a:pt x="2" y="2"/>
                    <a:pt x="2" y="2"/>
                    <a:pt x="2" y="4"/>
                  </a:cubicBezTo>
                  <a:cubicBezTo>
                    <a:pt x="3" y="5"/>
                    <a:pt x="4" y="4"/>
                    <a:pt x="5" y="4"/>
                  </a:cubicBezTo>
                  <a:cubicBezTo>
                    <a:pt x="5" y="3"/>
                    <a:pt x="5" y="3"/>
                    <a:pt x="7" y="4"/>
                  </a:cubicBezTo>
                  <a:cubicBezTo>
                    <a:pt x="8" y="5"/>
                    <a:pt x="8" y="5"/>
                    <a:pt x="9" y="5"/>
                  </a:cubicBezTo>
                  <a:cubicBezTo>
                    <a:pt x="7" y="4"/>
                    <a:pt x="6" y="2"/>
                    <a:pt x="5" y="1"/>
                  </a:cubicBezTo>
                  <a:cubicBezTo>
                    <a:pt x="4" y="1"/>
                    <a:pt x="3" y="1"/>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8" name="Freeform 8">
              <a:extLst>
                <a:ext uri="{FF2B5EF4-FFF2-40B4-BE49-F238E27FC236}">
                  <a16:creationId xmlns:a16="http://schemas.microsoft.com/office/drawing/2014/main" id="{493841FE-0075-034E-AC49-38EF462BE743}"/>
                </a:ext>
              </a:extLst>
            </p:cNvPr>
            <p:cNvSpPr>
              <a:spLocks/>
            </p:cNvSpPr>
            <p:nvPr/>
          </p:nvSpPr>
          <p:spPr bwMode="auto">
            <a:xfrm>
              <a:off x="3569" y="846"/>
              <a:ext cx="36" cy="42"/>
            </a:xfrm>
            <a:custGeom>
              <a:avLst/>
              <a:gdLst>
                <a:gd name="T0" fmla="*/ 5 w 5"/>
                <a:gd name="T1" fmla="*/ 5 h 6"/>
                <a:gd name="T2" fmla="*/ 0 w 5"/>
                <a:gd name="T3" fmla="*/ 3 h 6"/>
                <a:gd name="T4" fmla="*/ 5 w 5"/>
                <a:gd name="T5" fmla="*/ 5 h 6"/>
              </a:gdLst>
              <a:ahLst/>
              <a:cxnLst>
                <a:cxn ang="0">
                  <a:pos x="T0" y="T1"/>
                </a:cxn>
                <a:cxn ang="0">
                  <a:pos x="T2" y="T3"/>
                </a:cxn>
                <a:cxn ang="0">
                  <a:pos x="T4" y="T5"/>
                </a:cxn>
              </a:cxnLst>
              <a:rect l="0" t="0" r="r" b="b"/>
              <a:pathLst>
                <a:path w="5" h="6">
                  <a:moveTo>
                    <a:pt x="5" y="5"/>
                  </a:moveTo>
                  <a:cubicBezTo>
                    <a:pt x="5" y="4"/>
                    <a:pt x="1" y="0"/>
                    <a:pt x="0" y="3"/>
                  </a:cubicBezTo>
                  <a:cubicBezTo>
                    <a:pt x="0" y="4"/>
                    <a:pt x="4" y="6"/>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9" name="Freeform 9">
              <a:extLst>
                <a:ext uri="{FF2B5EF4-FFF2-40B4-BE49-F238E27FC236}">
                  <a16:creationId xmlns:a16="http://schemas.microsoft.com/office/drawing/2014/main" id="{13C583CE-2B6B-564D-94BE-2CE160A4431D}"/>
                </a:ext>
              </a:extLst>
            </p:cNvPr>
            <p:cNvSpPr>
              <a:spLocks/>
            </p:cNvSpPr>
            <p:nvPr/>
          </p:nvSpPr>
          <p:spPr bwMode="auto">
            <a:xfrm>
              <a:off x="1786" y="1393"/>
              <a:ext cx="42" cy="85"/>
            </a:xfrm>
            <a:custGeom>
              <a:avLst/>
              <a:gdLst>
                <a:gd name="T0" fmla="*/ 2 w 6"/>
                <a:gd name="T1" fmla="*/ 9 h 12"/>
                <a:gd name="T2" fmla="*/ 5 w 6"/>
                <a:gd name="T3" fmla="*/ 11 h 12"/>
                <a:gd name="T4" fmla="*/ 3 w 6"/>
                <a:gd name="T5" fmla="*/ 6 h 12"/>
                <a:gd name="T6" fmla="*/ 1 w 6"/>
                <a:gd name="T7" fmla="*/ 1 h 12"/>
                <a:gd name="T8" fmla="*/ 1 w 6"/>
                <a:gd name="T9" fmla="*/ 0 h 12"/>
                <a:gd name="T10" fmla="*/ 0 w 6"/>
                <a:gd name="T11" fmla="*/ 4 h 12"/>
                <a:gd name="T12" fmla="*/ 1 w 6"/>
                <a:gd name="T13" fmla="*/ 7 h 12"/>
                <a:gd name="T14" fmla="*/ 2 w 6"/>
                <a:gd name="T15" fmla="*/ 9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2" y="9"/>
                  </a:moveTo>
                  <a:cubicBezTo>
                    <a:pt x="3" y="9"/>
                    <a:pt x="4" y="12"/>
                    <a:pt x="5" y="11"/>
                  </a:cubicBezTo>
                  <a:cubicBezTo>
                    <a:pt x="6" y="9"/>
                    <a:pt x="3" y="7"/>
                    <a:pt x="3" y="6"/>
                  </a:cubicBezTo>
                  <a:cubicBezTo>
                    <a:pt x="2" y="5"/>
                    <a:pt x="3" y="3"/>
                    <a:pt x="1" y="1"/>
                  </a:cubicBezTo>
                  <a:cubicBezTo>
                    <a:pt x="1" y="1"/>
                    <a:pt x="1" y="0"/>
                    <a:pt x="1" y="0"/>
                  </a:cubicBezTo>
                  <a:cubicBezTo>
                    <a:pt x="0" y="2"/>
                    <a:pt x="0" y="3"/>
                    <a:pt x="0" y="4"/>
                  </a:cubicBezTo>
                  <a:cubicBezTo>
                    <a:pt x="1" y="5"/>
                    <a:pt x="1" y="6"/>
                    <a:pt x="1" y="7"/>
                  </a:cubicBezTo>
                  <a:cubicBezTo>
                    <a:pt x="1" y="8"/>
                    <a:pt x="2" y="8"/>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10" name="Freeform 10">
              <a:extLst>
                <a:ext uri="{FF2B5EF4-FFF2-40B4-BE49-F238E27FC236}">
                  <a16:creationId xmlns:a16="http://schemas.microsoft.com/office/drawing/2014/main" id="{BEAFDA17-51DF-7A49-83ED-2138A3B104F1}"/>
                </a:ext>
              </a:extLst>
            </p:cNvPr>
            <p:cNvSpPr>
              <a:spLocks/>
            </p:cNvSpPr>
            <p:nvPr/>
          </p:nvSpPr>
          <p:spPr bwMode="auto">
            <a:xfrm>
              <a:off x="2141" y="760"/>
              <a:ext cx="43" cy="29"/>
            </a:xfrm>
            <a:custGeom>
              <a:avLst/>
              <a:gdLst>
                <a:gd name="T0" fmla="*/ 1 w 6"/>
                <a:gd name="T1" fmla="*/ 4 h 4"/>
                <a:gd name="T2" fmla="*/ 3 w 6"/>
                <a:gd name="T3" fmla="*/ 3 h 4"/>
                <a:gd name="T4" fmla="*/ 6 w 6"/>
                <a:gd name="T5" fmla="*/ 1 h 4"/>
                <a:gd name="T6" fmla="*/ 5 w 6"/>
                <a:gd name="T7" fmla="*/ 0 h 4"/>
                <a:gd name="T8" fmla="*/ 0 w 6"/>
                <a:gd name="T9" fmla="*/ 4 h 4"/>
                <a:gd name="T10" fmla="*/ 1 w 6"/>
                <a:gd name="T11" fmla="*/ 4 h 4"/>
              </a:gdLst>
              <a:ahLst/>
              <a:cxnLst>
                <a:cxn ang="0">
                  <a:pos x="T0" y="T1"/>
                </a:cxn>
                <a:cxn ang="0">
                  <a:pos x="T2" y="T3"/>
                </a:cxn>
                <a:cxn ang="0">
                  <a:pos x="T4" y="T5"/>
                </a:cxn>
                <a:cxn ang="0">
                  <a:pos x="T6" y="T7"/>
                </a:cxn>
                <a:cxn ang="0">
                  <a:pos x="T8" y="T9"/>
                </a:cxn>
                <a:cxn ang="0">
                  <a:pos x="T10" y="T11"/>
                </a:cxn>
              </a:cxnLst>
              <a:rect l="0" t="0" r="r" b="b"/>
              <a:pathLst>
                <a:path w="6" h="4">
                  <a:moveTo>
                    <a:pt x="1" y="4"/>
                  </a:moveTo>
                  <a:cubicBezTo>
                    <a:pt x="1" y="4"/>
                    <a:pt x="3" y="3"/>
                    <a:pt x="3" y="3"/>
                  </a:cubicBezTo>
                  <a:cubicBezTo>
                    <a:pt x="4" y="3"/>
                    <a:pt x="6" y="2"/>
                    <a:pt x="6" y="1"/>
                  </a:cubicBezTo>
                  <a:cubicBezTo>
                    <a:pt x="6" y="0"/>
                    <a:pt x="5" y="0"/>
                    <a:pt x="5" y="0"/>
                  </a:cubicBezTo>
                  <a:cubicBezTo>
                    <a:pt x="3" y="1"/>
                    <a:pt x="2" y="3"/>
                    <a:pt x="0" y="4"/>
                  </a:cubicBezTo>
                  <a:cubicBezTo>
                    <a:pt x="1" y="4"/>
                    <a:pt x="1"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11" name="Freeform 11">
              <a:extLst>
                <a:ext uri="{FF2B5EF4-FFF2-40B4-BE49-F238E27FC236}">
                  <a16:creationId xmlns:a16="http://schemas.microsoft.com/office/drawing/2014/main" id="{50C4D71E-AD10-AE49-834D-25203474D0BB}"/>
                </a:ext>
              </a:extLst>
            </p:cNvPr>
            <p:cNvSpPr>
              <a:spLocks/>
            </p:cNvSpPr>
            <p:nvPr/>
          </p:nvSpPr>
          <p:spPr bwMode="auto">
            <a:xfrm>
              <a:off x="2198" y="696"/>
              <a:ext cx="241" cy="142"/>
            </a:xfrm>
            <a:custGeom>
              <a:avLst/>
              <a:gdLst>
                <a:gd name="T0" fmla="*/ 0 w 34"/>
                <a:gd name="T1" fmla="*/ 7 h 20"/>
                <a:gd name="T2" fmla="*/ 2 w 34"/>
                <a:gd name="T3" fmla="*/ 6 h 20"/>
                <a:gd name="T4" fmla="*/ 3 w 34"/>
                <a:gd name="T5" fmla="*/ 5 h 20"/>
                <a:gd name="T6" fmla="*/ 4 w 34"/>
                <a:gd name="T7" fmla="*/ 7 h 20"/>
                <a:gd name="T8" fmla="*/ 6 w 34"/>
                <a:gd name="T9" fmla="*/ 7 h 20"/>
                <a:gd name="T10" fmla="*/ 5 w 34"/>
                <a:gd name="T11" fmla="*/ 10 h 20"/>
                <a:gd name="T12" fmla="*/ 4 w 34"/>
                <a:gd name="T13" fmla="*/ 11 h 20"/>
                <a:gd name="T14" fmla="*/ 7 w 34"/>
                <a:gd name="T15" fmla="*/ 11 h 20"/>
                <a:gd name="T16" fmla="*/ 9 w 34"/>
                <a:gd name="T17" fmla="*/ 9 h 20"/>
                <a:gd name="T18" fmla="*/ 11 w 34"/>
                <a:gd name="T19" fmla="*/ 8 h 20"/>
                <a:gd name="T20" fmla="*/ 11 w 34"/>
                <a:gd name="T21" fmla="*/ 10 h 20"/>
                <a:gd name="T22" fmla="*/ 8 w 34"/>
                <a:gd name="T23" fmla="*/ 12 h 20"/>
                <a:gd name="T24" fmla="*/ 5 w 34"/>
                <a:gd name="T25" fmla="*/ 13 h 20"/>
                <a:gd name="T26" fmla="*/ 2 w 34"/>
                <a:gd name="T27" fmla="*/ 14 h 20"/>
                <a:gd name="T28" fmla="*/ 2 w 34"/>
                <a:gd name="T29" fmla="*/ 17 h 20"/>
                <a:gd name="T30" fmla="*/ 4 w 34"/>
                <a:gd name="T31" fmla="*/ 16 h 20"/>
                <a:gd name="T32" fmla="*/ 10 w 34"/>
                <a:gd name="T33" fmla="*/ 16 h 20"/>
                <a:gd name="T34" fmla="*/ 13 w 34"/>
                <a:gd name="T35" fmla="*/ 17 h 20"/>
                <a:gd name="T36" fmla="*/ 15 w 34"/>
                <a:gd name="T37" fmla="*/ 18 h 20"/>
                <a:gd name="T38" fmla="*/ 17 w 34"/>
                <a:gd name="T39" fmla="*/ 18 h 20"/>
                <a:gd name="T40" fmla="*/ 19 w 34"/>
                <a:gd name="T41" fmla="*/ 19 h 20"/>
                <a:gd name="T42" fmla="*/ 22 w 34"/>
                <a:gd name="T43" fmla="*/ 19 h 20"/>
                <a:gd name="T44" fmla="*/ 24 w 34"/>
                <a:gd name="T45" fmla="*/ 18 h 20"/>
                <a:gd name="T46" fmla="*/ 26 w 34"/>
                <a:gd name="T47" fmla="*/ 18 h 20"/>
                <a:gd name="T48" fmla="*/ 26 w 34"/>
                <a:gd name="T49" fmla="*/ 15 h 20"/>
                <a:gd name="T50" fmla="*/ 22 w 34"/>
                <a:gd name="T51" fmla="*/ 13 h 20"/>
                <a:gd name="T52" fmla="*/ 22 w 34"/>
                <a:gd name="T53" fmla="*/ 12 h 20"/>
                <a:gd name="T54" fmla="*/ 26 w 34"/>
                <a:gd name="T55" fmla="*/ 13 h 20"/>
                <a:gd name="T56" fmla="*/ 29 w 34"/>
                <a:gd name="T57" fmla="*/ 13 h 20"/>
                <a:gd name="T58" fmla="*/ 32 w 34"/>
                <a:gd name="T59" fmla="*/ 12 h 20"/>
                <a:gd name="T60" fmla="*/ 34 w 34"/>
                <a:gd name="T61" fmla="*/ 10 h 20"/>
                <a:gd name="T62" fmla="*/ 28 w 34"/>
                <a:gd name="T63" fmla="*/ 9 h 20"/>
                <a:gd name="T64" fmla="*/ 25 w 34"/>
                <a:gd name="T65" fmla="*/ 7 h 20"/>
                <a:gd name="T66" fmla="*/ 22 w 34"/>
                <a:gd name="T67" fmla="*/ 7 h 20"/>
                <a:gd name="T68" fmla="*/ 22 w 34"/>
                <a:gd name="T69" fmla="*/ 3 h 20"/>
                <a:gd name="T70" fmla="*/ 14 w 34"/>
                <a:gd name="T71" fmla="*/ 2 h 20"/>
                <a:gd name="T72" fmla="*/ 8 w 34"/>
                <a:gd name="T73" fmla="*/ 0 h 20"/>
                <a:gd name="T74" fmla="*/ 0 w 34"/>
                <a:gd name="T75" fmla="*/ 7 h 20"/>
                <a:gd name="T76" fmla="*/ 0 w 34"/>
                <a:gd name="T7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 h="20">
                  <a:moveTo>
                    <a:pt x="0" y="7"/>
                  </a:moveTo>
                  <a:cubicBezTo>
                    <a:pt x="0" y="7"/>
                    <a:pt x="2" y="7"/>
                    <a:pt x="2" y="6"/>
                  </a:cubicBezTo>
                  <a:cubicBezTo>
                    <a:pt x="2" y="5"/>
                    <a:pt x="2" y="5"/>
                    <a:pt x="3" y="5"/>
                  </a:cubicBezTo>
                  <a:cubicBezTo>
                    <a:pt x="3" y="5"/>
                    <a:pt x="2" y="7"/>
                    <a:pt x="4" y="7"/>
                  </a:cubicBezTo>
                  <a:cubicBezTo>
                    <a:pt x="5" y="6"/>
                    <a:pt x="5" y="6"/>
                    <a:pt x="6" y="7"/>
                  </a:cubicBezTo>
                  <a:cubicBezTo>
                    <a:pt x="7" y="7"/>
                    <a:pt x="5" y="9"/>
                    <a:pt x="5" y="10"/>
                  </a:cubicBezTo>
                  <a:cubicBezTo>
                    <a:pt x="4" y="10"/>
                    <a:pt x="3" y="11"/>
                    <a:pt x="4" y="11"/>
                  </a:cubicBezTo>
                  <a:cubicBezTo>
                    <a:pt x="6" y="11"/>
                    <a:pt x="7" y="11"/>
                    <a:pt x="7" y="11"/>
                  </a:cubicBezTo>
                  <a:cubicBezTo>
                    <a:pt x="7" y="11"/>
                    <a:pt x="8" y="9"/>
                    <a:pt x="9" y="9"/>
                  </a:cubicBezTo>
                  <a:cubicBezTo>
                    <a:pt x="9" y="8"/>
                    <a:pt x="10" y="8"/>
                    <a:pt x="11" y="8"/>
                  </a:cubicBezTo>
                  <a:cubicBezTo>
                    <a:pt x="11" y="9"/>
                    <a:pt x="14" y="9"/>
                    <a:pt x="11" y="10"/>
                  </a:cubicBezTo>
                  <a:cubicBezTo>
                    <a:pt x="9" y="11"/>
                    <a:pt x="8" y="11"/>
                    <a:pt x="8" y="12"/>
                  </a:cubicBezTo>
                  <a:cubicBezTo>
                    <a:pt x="7" y="13"/>
                    <a:pt x="7" y="14"/>
                    <a:pt x="5" y="13"/>
                  </a:cubicBezTo>
                  <a:cubicBezTo>
                    <a:pt x="3" y="13"/>
                    <a:pt x="2" y="13"/>
                    <a:pt x="2" y="14"/>
                  </a:cubicBezTo>
                  <a:cubicBezTo>
                    <a:pt x="1" y="15"/>
                    <a:pt x="1" y="17"/>
                    <a:pt x="2" y="17"/>
                  </a:cubicBezTo>
                  <a:cubicBezTo>
                    <a:pt x="3" y="17"/>
                    <a:pt x="3" y="17"/>
                    <a:pt x="4" y="16"/>
                  </a:cubicBezTo>
                  <a:cubicBezTo>
                    <a:pt x="5" y="16"/>
                    <a:pt x="9" y="16"/>
                    <a:pt x="10" y="16"/>
                  </a:cubicBezTo>
                  <a:cubicBezTo>
                    <a:pt x="11" y="16"/>
                    <a:pt x="12" y="17"/>
                    <a:pt x="13" y="17"/>
                  </a:cubicBezTo>
                  <a:cubicBezTo>
                    <a:pt x="13" y="17"/>
                    <a:pt x="14" y="18"/>
                    <a:pt x="15" y="18"/>
                  </a:cubicBezTo>
                  <a:cubicBezTo>
                    <a:pt x="16" y="19"/>
                    <a:pt x="16" y="17"/>
                    <a:pt x="17" y="18"/>
                  </a:cubicBezTo>
                  <a:cubicBezTo>
                    <a:pt x="19" y="19"/>
                    <a:pt x="18" y="19"/>
                    <a:pt x="19" y="19"/>
                  </a:cubicBezTo>
                  <a:cubicBezTo>
                    <a:pt x="20" y="19"/>
                    <a:pt x="22" y="19"/>
                    <a:pt x="22" y="19"/>
                  </a:cubicBezTo>
                  <a:cubicBezTo>
                    <a:pt x="22" y="19"/>
                    <a:pt x="22" y="17"/>
                    <a:pt x="24" y="18"/>
                  </a:cubicBezTo>
                  <a:cubicBezTo>
                    <a:pt x="25" y="18"/>
                    <a:pt x="26" y="20"/>
                    <a:pt x="26" y="18"/>
                  </a:cubicBezTo>
                  <a:cubicBezTo>
                    <a:pt x="26" y="17"/>
                    <a:pt x="27" y="16"/>
                    <a:pt x="26" y="15"/>
                  </a:cubicBezTo>
                  <a:cubicBezTo>
                    <a:pt x="24" y="14"/>
                    <a:pt x="22" y="14"/>
                    <a:pt x="22" y="13"/>
                  </a:cubicBezTo>
                  <a:cubicBezTo>
                    <a:pt x="22" y="13"/>
                    <a:pt x="22" y="12"/>
                    <a:pt x="22" y="12"/>
                  </a:cubicBezTo>
                  <a:cubicBezTo>
                    <a:pt x="23" y="11"/>
                    <a:pt x="25" y="12"/>
                    <a:pt x="26" y="13"/>
                  </a:cubicBezTo>
                  <a:cubicBezTo>
                    <a:pt x="27" y="13"/>
                    <a:pt x="28" y="14"/>
                    <a:pt x="29" y="13"/>
                  </a:cubicBezTo>
                  <a:cubicBezTo>
                    <a:pt x="30" y="13"/>
                    <a:pt x="31" y="12"/>
                    <a:pt x="32" y="12"/>
                  </a:cubicBezTo>
                  <a:cubicBezTo>
                    <a:pt x="32" y="11"/>
                    <a:pt x="34" y="10"/>
                    <a:pt x="34" y="10"/>
                  </a:cubicBezTo>
                  <a:cubicBezTo>
                    <a:pt x="34" y="10"/>
                    <a:pt x="29" y="9"/>
                    <a:pt x="28" y="9"/>
                  </a:cubicBezTo>
                  <a:cubicBezTo>
                    <a:pt x="28" y="8"/>
                    <a:pt x="26" y="7"/>
                    <a:pt x="25" y="7"/>
                  </a:cubicBezTo>
                  <a:cubicBezTo>
                    <a:pt x="25" y="7"/>
                    <a:pt x="23" y="8"/>
                    <a:pt x="22" y="7"/>
                  </a:cubicBezTo>
                  <a:cubicBezTo>
                    <a:pt x="22" y="5"/>
                    <a:pt x="22" y="3"/>
                    <a:pt x="22" y="3"/>
                  </a:cubicBezTo>
                  <a:cubicBezTo>
                    <a:pt x="21" y="3"/>
                    <a:pt x="15" y="3"/>
                    <a:pt x="14" y="2"/>
                  </a:cubicBezTo>
                  <a:cubicBezTo>
                    <a:pt x="13" y="2"/>
                    <a:pt x="10" y="1"/>
                    <a:pt x="8" y="0"/>
                  </a:cubicBezTo>
                  <a:cubicBezTo>
                    <a:pt x="5" y="2"/>
                    <a:pt x="3" y="4"/>
                    <a:pt x="0" y="7"/>
                  </a:cubicBezTo>
                  <a:cubicBezTo>
                    <a:pt x="0" y="7"/>
                    <a:pt x="0" y="7"/>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12" name="Freeform 12">
              <a:extLst>
                <a:ext uri="{FF2B5EF4-FFF2-40B4-BE49-F238E27FC236}">
                  <a16:creationId xmlns:a16="http://schemas.microsoft.com/office/drawing/2014/main" id="{E0F27E80-804A-B24F-9F23-DCFC47CD4939}"/>
                </a:ext>
              </a:extLst>
            </p:cNvPr>
            <p:cNvSpPr>
              <a:spLocks noEditPoints="1"/>
            </p:cNvSpPr>
            <p:nvPr/>
          </p:nvSpPr>
          <p:spPr bwMode="auto">
            <a:xfrm>
              <a:off x="1793" y="831"/>
              <a:ext cx="995" cy="1770"/>
            </a:xfrm>
            <a:custGeom>
              <a:avLst/>
              <a:gdLst>
                <a:gd name="T0" fmla="*/ 82 w 140"/>
                <a:gd name="T1" fmla="*/ 249 h 249"/>
                <a:gd name="T2" fmla="*/ 81 w 140"/>
                <a:gd name="T3" fmla="*/ 242 h 249"/>
                <a:gd name="T4" fmla="*/ 86 w 140"/>
                <a:gd name="T5" fmla="*/ 233 h 249"/>
                <a:gd name="T6" fmla="*/ 89 w 140"/>
                <a:gd name="T7" fmla="*/ 227 h 249"/>
                <a:gd name="T8" fmla="*/ 95 w 140"/>
                <a:gd name="T9" fmla="*/ 217 h 249"/>
                <a:gd name="T10" fmla="*/ 109 w 140"/>
                <a:gd name="T11" fmla="*/ 211 h 249"/>
                <a:gd name="T12" fmla="*/ 122 w 140"/>
                <a:gd name="T13" fmla="*/ 197 h 249"/>
                <a:gd name="T14" fmla="*/ 133 w 140"/>
                <a:gd name="T15" fmla="*/ 175 h 249"/>
                <a:gd name="T16" fmla="*/ 127 w 140"/>
                <a:gd name="T17" fmla="*/ 151 h 249"/>
                <a:gd name="T18" fmla="*/ 109 w 140"/>
                <a:gd name="T19" fmla="*/ 150 h 249"/>
                <a:gd name="T20" fmla="*/ 109 w 140"/>
                <a:gd name="T21" fmla="*/ 141 h 249"/>
                <a:gd name="T22" fmla="*/ 90 w 140"/>
                <a:gd name="T23" fmla="*/ 124 h 249"/>
                <a:gd name="T24" fmla="*/ 84 w 140"/>
                <a:gd name="T25" fmla="*/ 119 h 249"/>
                <a:gd name="T26" fmla="*/ 72 w 140"/>
                <a:gd name="T27" fmla="*/ 118 h 249"/>
                <a:gd name="T28" fmla="*/ 65 w 140"/>
                <a:gd name="T29" fmla="*/ 113 h 249"/>
                <a:gd name="T30" fmla="*/ 50 w 140"/>
                <a:gd name="T31" fmla="*/ 119 h 249"/>
                <a:gd name="T32" fmla="*/ 41 w 140"/>
                <a:gd name="T33" fmla="*/ 104 h 249"/>
                <a:gd name="T34" fmla="*/ 36 w 140"/>
                <a:gd name="T35" fmla="*/ 92 h 249"/>
                <a:gd name="T36" fmla="*/ 23 w 140"/>
                <a:gd name="T37" fmla="*/ 98 h 249"/>
                <a:gd name="T38" fmla="*/ 25 w 140"/>
                <a:gd name="T39" fmla="*/ 74 h 249"/>
                <a:gd name="T40" fmla="*/ 40 w 140"/>
                <a:gd name="T41" fmla="*/ 71 h 249"/>
                <a:gd name="T42" fmla="*/ 49 w 140"/>
                <a:gd name="T43" fmla="*/ 78 h 249"/>
                <a:gd name="T44" fmla="*/ 57 w 140"/>
                <a:gd name="T45" fmla="*/ 53 h 249"/>
                <a:gd name="T46" fmla="*/ 65 w 140"/>
                <a:gd name="T47" fmla="*/ 46 h 249"/>
                <a:gd name="T48" fmla="*/ 76 w 140"/>
                <a:gd name="T49" fmla="*/ 37 h 249"/>
                <a:gd name="T50" fmla="*/ 88 w 140"/>
                <a:gd name="T51" fmla="*/ 32 h 249"/>
                <a:gd name="T52" fmla="*/ 80 w 140"/>
                <a:gd name="T53" fmla="*/ 30 h 249"/>
                <a:gd name="T54" fmla="*/ 72 w 140"/>
                <a:gd name="T55" fmla="*/ 26 h 249"/>
                <a:gd name="T56" fmla="*/ 86 w 140"/>
                <a:gd name="T57" fmla="*/ 25 h 249"/>
                <a:gd name="T58" fmla="*/ 91 w 140"/>
                <a:gd name="T59" fmla="*/ 28 h 249"/>
                <a:gd name="T60" fmla="*/ 102 w 140"/>
                <a:gd name="T61" fmla="*/ 30 h 249"/>
                <a:gd name="T62" fmla="*/ 96 w 140"/>
                <a:gd name="T63" fmla="*/ 23 h 249"/>
                <a:gd name="T64" fmla="*/ 88 w 140"/>
                <a:gd name="T65" fmla="*/ 12 h 249"/>
                <a:gd name="T66" fmla="*/ 73 w 140"/>
                <a:gd name="T67" fmla="*/ 6 h 249"/>
                <a:gd name="T68" fmla="*/ 58 w 140"/>
                <a:gd name="T69" fmla="*/ 4 h 249"/>
                <a:gd name="T70" fmla="*/ 56 w 140"/>
                <a:gd name="T71" fmla="*/ 15 h 249"/>
                <a:gd name="T72" fmla="*/ 51 w 140"/>
                <a:gd name="T73" fmla="*/ 21 h 249"/>
                <a:gd name="T74" fmla="*/ 42 w 140"/>
                <a:gd name="T75" fmla="*/ 15 h 249"/>
                <a:gd name="T76" fmla="*/ 2 w 140"/>
                <a:gd name="T77" fmla="*/ 80 h 249"/>
                <a:gd name="T78" fmla="*/ 14 w 140"/>
                <a:gd name="T79" fmla="*/ 101 h 249"/>
                <a:gd name="T80" fmla="*/ 27 w 140"/>
                <a:gd name="T81" fmla="*/ 107 h 249"/>
                <a:gd name="T82" fmla="*/ 40 w 140"/>
                <a:gd name="T83" fmla="*/ 120 h 249"/>
                <a:gd name="T84" fmla="*/ 52 w 140"/>
                <a:gd name="T85" fmla="*/ 123 h 249"/>
                <a:gd name="T86" fmla="*/ 48 w 140"/>
                <a:gd name="T87" fmla="*/ 144 h 249"/>
                <a:gd name="T88" fmla="*/ 58 w 140"/>
                <a:gd name="T89" fmla="*/ 174 h 249"/>
                <a:gd name="T90" fmla="*/ 71 w 140"/>
                <a:gd name="T91" fmla="*/ 198 h 249"/>
                <a:gd name="T92" fmla="*/ 70 w 140"/>
                <a:gd name="T93" fmla="*/ 217 h 249"/>
                <a:gd name="T94" fmla="*/ 70 w 140"/>
                <a:gd name="T95" fmla="*/ 231 h 249"/>
                <a:gd name="T96" fmla="*/ 71 w 140"/>
                <a:gd name="T97" fmla="*/ 241 h 249"/>
                <a:gd name="T98" fmla="*/ 75 w 140"/>
                <a:gd name="T99" fmla="*/ 247 h 249"/>
                <a:gd name="T100" fmla="*/ 54 w 140"/>
                <a:gd name="T101" fmla="*/ 42 h 249"/>
                <a:gd name="T102" fmla="*/ 55 w 140"/>
                <a:gd name="T103" fmla="*/ 38 h 249"/>
                <a:gd name="T104" fmla="*/ 48 w 140"/>
                <a:gd name="T105" fmla="*/ 42 h 249"/>
                <a:gd name="T106" fmla="*/ 39 w 140"/>
                <a:gd name="T107" fmla="*/ 46 h 249"/>
                <a:gd name="T108" fmla="*/ 50 w 140"/>
                <a:gd name="T109" fmla="*/ 34 h 249"/>
                <a:gd name="T110" fmla="*/ 40 w 140"/>
                <a:gd name="T111" fmla="*/ 3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249">
                  <a:moveTo>
                    <a:pt x="77" y="248"/>
                  </a:moveTo>
                  <a:cubicBezTo>
                    <a:pt x="78" y="248"/>
                    <a:pt x="79" y="248"/>
                    <a:pt x="78" y="246"/>
                  </a:cubicBezTo>
                  <a:cubicBezTo>
                    <a:pt x="78" y="245"/>
                    <a:pt x="81" y="246"/>
                    <a:pt x="80" y="247"/>
                  </a:cubicBezTo>
                  <a:cubicBezTo>
                    <a:pt x="78" y="248"/>
                    <a:pt x="78" y="248"/>
                    <a:pt x="78" y="248"/>
                  </a:cubicBezTo>
                  <a:cubicBezTo>
                    <a:pt x="79" y="248"/>
                    <a:pt x="81" y="249"/>
                    <a:pt x="82" y="249"/>
                  </a:cubicBezTo>
                  <a:cubicBezTo>
                    <a:pt x="83" y="249"/>
                    <a:pt x="86" y="249"/>
                    <a:pt x="86" y="249"/>
                  </a:cubicBezTo>
                  <a:cubicBezTo>
                    <a:pt x="86" y="249"/>
                    <a:pt x="89" y="248"/>
                    <a:pt x="90" y="248"/>
                  </a:cubicBezTo>
                  <a:cubicBezTo>
                    <a:pt x="90" y="248"/>
                    <a:pt x="87" y="248"/>
                    <a:pt x="86" y="248"/>
                  </a:cubicBezTo>
                  <a:cubicBezTo>
                    <a:pt x="84" y="247"/>
                    <a:pt x="82" y="246"/>
                    <a:pt x="81" y="245"/>
                  </a:cubicBezTo>
                  <a:cubicBezTo>
                    <a:pt x="81" y="244"/>
                    <a:pt x="80" y="243"/>
                    <a:pt x="81" y="242"/>
                  </a:cubicBezTo>
                  <a:cubicBezTo>
                    <a:pt x="82" y="242"/>
                    <a:pt x="84" y="240"/>
                    <a:pt x="85" y="240"/>
                  </a:cubicBezTo>
                  <a:cubicBezTo>
                    <a:pt x="85" y="240"/>
                    <a:pt x="86" y="238"/>
                    <a:pt x="85" y="238"/>
                  </a:cubicBezTo>
                  <a:cubicBezTo>
                    <a:pt x="85" y="237"/>
                    <a:pt x="83" y="237"/>
                    <a:pt x="82" y="237"/>
                  </a:cubicBezTo>
                  <a:cubicBezTo>
                    <a:pt x="82" y="237"/>
                    <a:pt x="82" y="236"/>
                    <a:pt x="83" y="235"/>
                  </a:cubicBezTo>
                  <a:cubicBezTo>
                    <a:pt x="85" y="234"/>
                    <a:pt x="85" y="233"/>
                    <a:pt x="86" y="233"/>
                  </a:cubicBezTo>
                  <a:cubicBezTo>
                    <a:pt x="86" y="232"/>
                    <a:pt x="87" y="232"/>
                    <a:pt x="88" y="231"/>
                  </a:cubicBezTo>
                  <a:cubicBezTo>
                    <a:pt x="88" y="230"/>
                    <a:pt x="87" y="230"/>
                    <a:pt x="86" y="230"/>
                  </a:cubicBezTo>
                  <a:cubicBezTo>
                    <a:pt x="85" y="230"/>
                    <a:pt x="85" y="229"/>
                    <a:pt x="84" y="228"/>
                  </a:cubicBezTo>
                  <a:cubicBezTo>
                    <a:pt x="84" y="227"/>
                    <a:pt x="87" y="228"/>
                    <a:pt x="89" y="229"/>
                  </a:cubicBezTo>
                  <a:cubicBezTo>
                    <a:pt x="90" y="229"/>
                    <a:pt x="89" y="228"/>
                    <a:pt x="89" y="227"/>
                  </a:cubicBezTo>
                  <a:cubicBezTo>
                    <a:pt x="89" y="226"/>
                    <a:pt x="89" y="225"/>
                    <a:pt x="90" y="225"/>
                  </a:cubicBezTo>
                  <a:cubicBezTo>
                    <a:pt x="91" y="226"/>
                    <a:pt x="96" y="225"/>
                    <a:pt x="96" y="225"/>
                  </a:cubicBezTo>
                  <a:cubicBezTo>
                    <a:pt x="97" y="225"/>
                    <a:pt x="98" y="223"/>
                    <a:pt x="99" y="222"/>
                  </a:cubicBezTo>
                  <a:cubicBezTo>
                    <a:pt x="99" y="221"/>
                    <a:pt x="100" y="221"/>
                    <a:pt x="99" y="220"/>
                  </a:cubicBezTo>
                  <a:cubicBezTo>
                    <a:pt x="98" y="220"/>
                    <a:pt x="95" y="218"/>
                    <a:pt x="95" y="217"/>
                  </a:cubicBezTo>
                  <a:cubicBezTo>
                    <a:pt x="95" y="217"/>
                    <a:pt x="96" y="214"/>
                    <a:pt x="96" y="213"/>
                  </a:cubicBezTo>
                  <a:cubicBezTo>
                    <a:pt x="96" y="213"/>
                    <a:pt x="96" y="218"/>
                    <a:pt x="99" y="219"/>
                  </a:cubicBezTo>
                  <a:cubicBezTo>
                    <a:pt x="101" y="219"/>
                    <a:pt x="102" y="220"/>
                    <a:pt x="104" y="218"/>
                  </a:cubicBezTo>
                  <a:cubicBezTo>
                    <a:pt x="106" y="216"/>
                    <a:pt x="107" y="215"/>
                    <a:pt x="108" y="214"/>
                  </a:cubicBezTo>
                  <a:cubicBezTo>
                    <a:pt x="108" y="212"/>
                    <a:pt x="108" y="211"/>
                    <a:pt x="109" y="211"/>
                  </a:cubicBezTo>
                  <a:cubicBezTo>
                    <a:pt x="110" y="210"/>
                    <a:pt x="110" y="211"/>
                    <a:pt x="111" y="208"/>
                  </a:cubicBezTo>
                  <a:cubicBezTo>
                    <a:pt x="112" y="206"/>
                    <a:pt x="113" y="208"/>
                    <a:pt x="114" y="206"/>
                  </a:cubicBezTo>
                  <a:cubicBezTo>
                    <a:pt x="115" y="204"/>
                    <a:pt x="112" y="202"/>
                    <a:pt x="114" y="201"/>
                  </a:cubicBezTo>
                  <a:cubicBezTo>
                    <a:pt x="116" y="199"/>
                    <a:pt x="119" y="198"/>
                    <a:pt x="119" y="198"/>
                  </a:cubicBezTo>
                  <a:cubicBezTo>
                    <a:pt x="119" y="198"/>
                    <a:pt x="120" y="197"/>
                    <a:pt x="122" y="197"/>
                  </a:cubicBezTo>
                  <a:cubicBezTo>
                    <a:pt x="124" y="196"/>
                    <a:pt x="126" y="197"/>
                    <a:pt x="127" y="196"/>
                  </a:cubicBezTo>
                  <a:cubicBezTo>
                    <a:pt x="127" y="194"/>
                    <a:pt x="128" y="192"/>
                    <a:pt x="129" y="191"/>
                  </a:cubicBezTo>
                  <a:cubicBezTo>
                    <a:pt x="130" y="190"/>
                    <a:pt x="131" y="188"/>
                    <a:pt x="131" y="187"/>
                  </a:cubicBezTo>
                  <a:cubicBezTo>
                    <a:pt x="130" y="186"/>
                    <a:pt x="132" y="182"/>
                    <a:pt x="132" y="181"/>
                  </a:cubicBezTo>
                  <a:cubicBezTo>
                    <a:pt x="132" y="180"/>
                    <a:pt x="130" y="177"/>
                    <a:pt x="133" y="175"/>
                  </a:cubicBezTo>
                  <a:cubicBezTo>
                    <a:pt x="135" y="172"/>
                    <a:pt x="138" y="169"/>
                    <a:pt x="138" y="168"/>
                  </a:cubicBezTo>
                  <a:cubicBezTo>
                    <a:pt x="138" y="167"/>
                    <a:pt x="140" y="163"/>
                    <a:pt x="140" y="161"/>
                  </a:cubicBezTo>
                  <a:cubicBezTo>
                    <a:pt x="140" y="159"/>
                    <a:pt x="138" y="156"/>
                    <a:pt x="137" y="156"/>
                  </a:cubicBezTo>
                  <a:cubicBezTo>
                    <a:pt x="136" y="155"/>
                    <a:pt x="133" y="155"/>
                    <a:pt x="132" y="153"/>
                  </a:cubicBezTo>
                  <a:cubicBezTo>
                    <a:pt x="131" y="152"/>
                    <a:pt x="128" y="150"/>
                    <a:pt x="127" y="151"/>
                  </a:cubicBezTo>
                  <a:cubicBezTo>
                    <a:pt x="126" y="151"/>
                    <a:pt x="124" y="151"/>
                    <a:pt x="122" y="150"/>
                  </a:cubicBezTo>
                  <a:cubicBezTo>
                    <a:pt x="121" y="149"/>
                    <a:pt x="119" y="148"/>
                    <a:pt x="118" y="147"/>
                  </a:cubicBezTo>
                  <a:cubicBezTo>
                    <a:pt x="117" y="146"/>
                    <a:pt x="115" y="146"/>
                    <a:pt x="114" y="146"/>
                  </a:cubicBezTo>
                  <a:cubicBezTo>
                    <a:pt x="113" y="146"/>
                    <a:pt x="113" y="145"/>
                    <a:pt x="111" y="147"/>
                  </a:cubicBezTo>
                  <a:cubicBezTo>
                    <a:pt x="110" y="150"/>
                    <a:pt x="111" y="151"/>
                    <a:pt x="109" y="150"/>
                  </a:cubicBezTo>
                  <a:cubicBezTo>
                    <a:pt x="106" y="150"/>
                    <a:pt x="109" y="150"/>
                    <a:pt x="110" y="147"/>
                  </a:cubicBezTo>
                  <a:cubicBezTo>
                    <a:pt x="112" y="145"/>
                    <a:pt x="110" y="143"/>
                    <a:pt x="108" y="144"/>
                  </a:cubicBezTo>
                  <a:cubicBezTo>
                    <a:pt x="107" y="144"/>
                    <a:pt x="108" y="146"/>
                    <a:pt x="105" y="146"/>
                  </a:cubicBezTo>
                  <a:cubicBezTo>
                    <a:pt x="102" y="147"/>
                    <a:pt x="102" y="145"/>
                    <a:pt x="104" y="144"/>
                  </a:cubicBezTo>
                  <a:cubicBezTo>
                    <a:pt x="106" y="144"/>
                    <a:pt x="109" y="142"/>
                    <a:pt x="109" y="141"/>
                  </a:cubicBezTo>
                  <a:cubicBezTo>
                    <a:pt x="109" y="141"/>
                    <a:pt x="109" y="138"/>
                    <a:pt x="107" y="138"/>
                  </a:cubicBezTo>
                  <a:cubicBezTo>
                    <a:pt x="106" y="138"/>
                    <a:pt x="106" y="136"/>
                    <a:pt x="104" y="134"/>
                  </a:cubicBezTo>
                  <a:cubicBezTo>
                    <a:pt x="102" y="131"/>
                    <a:pt x="99" y="128"/>
                    <a:pt x="97" y="128"/>
                  </a:cubicBezTo>
                  <a:cubicBezTo>
                    <a:pt x="95" y="129"/>
                    <a:pt x="94" y="131"/>
                    <a:pt x="92" y="128"/>
                  </a:cubicBezTo>
                  <a:cubicBezTo>
                    <a:pt x="91" y="126"/>
                    <a:pt x="90" y="126"/>
                    <a:pt x="90" y="124"/>
                  </a:cubicBezTo>
                  <a:cubicBezTo>
                    <a:pt x="89" y="123"/>
                    <a:pt x="87" y="124"/>
                    <a:pt x="87" y="124"/>
                  </a:cubicBezTo>
                  <a:cubicBezTo>
                    <a:pt x="86" y="123"/>
                    <a:pt x="86" y="123"/>
                    <a:pt x="86" y="123"/>
                  </a:cubicBezTo>
                  <a:cubicBezTo>
                    <a:pt x="86" y="123"/>
                    <a:pt x="84" y="124"/>
                    <a:pt x="85" y="122"/>
                  </a:cubicBezTo>
                  <a:cubicBezTo>
                    <a:pt x="86" y="120"/>
                    <a:pt x="87" y="116"/>
                    <a:pt x="86" y="117"/>
                  </a:cubicBezTo>
                  <a:cubicBezTo>
                    <a:pt x="86" y="117"/>
                    <a:pt x="85" y="120"/>
                    <a:pt x="84" y="119"/>
                  </a:cubicBezTo>
                  <a:cubicBezTo>
                    <a:pt x="83" y="119"/>
                    <a:pt x="84" y="119"/>
                    <a:pt x="82" y="118"/>
                  </a:cubicBezTo>
                  <a:cubicBezTo>
                    <a:pt x="80" y="116"/>
                    <a:pt x="78" y="117"/>
                    <a:pt x="78" y="118"/>
                  </a:cubicBezTo>
                  <a:cubicBezTo>
                    <a:pt x="78" y="119"/>
                    <a:pt x="77" y="120"/>
                    <a:pt x="77" y="120"/>
                  </a:cubicBezTo>
                  <a:cubicBezTo>
                    <a:pt x="77" y="120"/>
                    <a:pt x="77" y="120"/>
                    <a:pt x="76" y="118"/>
                  </a:cubicBezTo>
                  <a:cubicBezTo>
                    <a:pt x="76" y="117"/>
                    <a:pt x="73" y="117"/>
                    <a:pt x="72" y="118"/>
                  </a:cubicBezTo>
                  <a:cubicBezTo>
                    <a:pt x="71" y="119"/>
                    <a:pt x="70" y="115"/>
                    <a:pt x="69" y="115"/>
                  </a:cubicBezTo>
                  <a:cubicBezTo>
                    <a:pt x="69" y="115"/>
                    <a:pt x="67" y="116"/>
                    <a:pt x="66" y="118"/>
                  </a:cubicBezTo>
                  <a:cubicBezTo>
                    <a:pt x="65" y="120"/>
                    <a:pt x="66" y="122"/>
                    <a:pt x="65" y="122"/>
                  </a:cubicBezTo>
                  <a:cubicBezTo>
                    <a:pt x="64" y="122"/>
                    <a:pt x="64" y="118"/>
                    <a:pt x="64" y="117"/>
                  </a:cubicBezTo>
                  <a:cubicBezTo>
                    <a:pt x="65" y="116"/>
                    <a:pt x="66" y="114"/>
                    <a:pt x="65" y="113"/>
                  </a:cubicBezTo>
                  <a:cubicBezTo>
                    <a:pt x="64" y="113"/>
                    <a:pt x="62" y="116"/>
                    <a:pt x="61" y="116"/>
                  </a:cubicBezTo>
                  <a:cubicBezTo>
                    <a:pt x="60" y="116"/>
                    <a:pt x="59" y="117"/>
                    <a:pt x="58" y="119"/>
                  </a:cubicBezTo>
                  <a:cubicBezTo>
                    <a:pt x="57" y="120"/>
                    <a:pt x="56" y="121"/>
                    <a:pt x="55" y="122"/>
                  </a:cubicBezTo>
                  <a:cubicBezTo>
                    <a:pt x="55" y="123"/>
                    <a:pt x="53" y="122"/>
                    <a:pt x="53" y="121"/>
                  </a:cubicBezTo>
                  <a:cubicBezTo>
                    <a:pt x="54" y="121"/>
                    <a:pt x="51" y="119"/>
                    <a:pt x="50" y="119"/>
                  </a:cubicBezTo>
                  <a:cubicBezTo>
                    <a:pt x="50" y="120"/>
                    <a:pt x="49" y="121"/>
                    <a:pt x="47" y="121"/>
                  </a:cubicBezTo>
                  <a:cubicBezTo>
                    <a:pt x="46" y="122"/>
                    <a:pt x="45" y="120"/>
                    <a:pt x="44" y="120"/>
                  </a:cubicBezTo>
                  <a:cubicBezTo>
                    <a:pt x="44" y="119"/>
                    <a:pt x="43" y="119"/>
                    <a:pt x="43" y="116"/>
                  </a:cubicBezTo>
                  <a:cubicBezTo>
                    <a:pt x="43" y="113"/>
                    <a:pt x="43" y="111"/>
                    <a:pt x="44" y="109"/>
                  </a:cubicBezTo>
                  <a:cubicBezTo>
                    <a:pt x="44" y="107"/>
                    <a:pt x="42" y="104"/>
                    <a:pt x="41" y="104"/>
                  </a:cubicBezTo>
                  <a:cubicBezTo>
                    <a:pt x="40" y="105"/>
                    <a:pt x="39" y="106"/>
                    <a:pt x="38" y="106"/>
                  </a:cubicBezTo>
                  <a:cubicBezTo>
                    <a:pt x="37" y="106"/>
                    <a:pt x="37" y="105"/>
                    <a:pt x="35" y="105"/>
                  </a:cubicBezTo>
                  <a:cubicBezTo>
                    <a:pt x="34" y="105"/>
                    <a:pt x="35" y="105"/>
                    <a:pt x="35" y="103"/>
                  </a:cubicBezTo>
                  <a:cubicBezTo>
                    <a:pt x="36" y="101"/>
                    <a:pt x="35" y="99"/>
                    <a:pt x="36" y="97"/>
                  </a:cubicBezTo>
                  <a:cubicBezTo>
                    <a:pt x="38" y="96"/>
                    <a:pt x="37" y="92"/>
                    <a:pt x="36" y="92"/>
                  </a:cubicBezTo>
                  <a:cubicBezTo>
                    <a:pt x="35" y="92"/>
                    <a:pt x="34" y="92"/>
                    <a:pt x="32" y="92"/>
                  </a:cubicBezTo>
                  <a:cubicBezTo>
                    <a:pt x="31" y="92"/>
                    <a:pt x="30" y="94"/>
                    <a:pt x="31" y="95"/>
                  </a:cubicBezTo>
                  <a:cubicBezTo>
                    <a:pt x="31" y="97"/>
                    <a:pt x="30" y="98"/>
                    <a:pt x="29" y="98"/>
                  </a:cubicBezTo>
                  <a:cubicBezTo>
                    <a:pt x="29" y="98"/>
                    <a:pt x="28" y="97"/>
                    <a:pt x="27" y="99"/>
                  </a:cubicBezTo>
                  <a:cubicBezTo>
                    <a:pt x="25" y="100"/>
                    <a:pt x="25" y="100"/>
                    <a:pt x="23" y="98"/>
                  </a:cubicBezTo>
                  <a:cubicBezTo>
                    <a:pt x="22" y="96"/>
                    <a:pt x="20" y="94"/>
                    <a:pt x="20" y="92"/>
                  </a:cubicBezTo>
                  <a:cubicBezTo>
                    <a:pt x="20" y="89"/>
                    <a:pt x="20" y="86"/>
                    <a:pt x="20" y="85"/>
                  </a:cubicBezTo>
                  <a:cubicBezTo>
                    <a:pt x="21" y="83"/>
                    <a:pt x="21" y="81"/>
                    <a:pt x="20" y="80"/>
                  </a:cubicBezTo>
                  <a:cubicBezTo>
                    <a:pt x="19" y="80"/>
                    <a:pt x="21" y="78"/>
                    <a:pt x="22" y="77"/>
                  </a:cubicBezTo>
                  <a:cubicBezTo>
                    <a:pt x="23" y="77"/>
                    <a:pt x="25" y="75"/>
                    <a:pt x="25" y="74"/>
                  </a:cubicBezTo>
                  <a:cubicBezTo>
                    <a:pt x="25" y="74"/>
                    <a:pt x="26" y="74"/>
                    <a:pt x="28" y="74"/>
                  </a:cubicBezTo>
                  <a:cubicBezTo>
                    <a:pt x="30" y="74"/>
                    <a:pt x="30" y="74"/>
                    <a:pt x="31" y="75"/>
                  </a:cubicBezTo>
                  <a:cubicBezTo>
                    <a:pt x="33" y="76"/>
                    <a:pt x="33" y="74"/>
                    <a:pt x="33" y="74"/>
                  </a:cubicBezTo>
                  <a:cubicBezTo>
                    <a:pt x="33" y="73"/>
                    <a:pt x="34" y="72"/>
                    <a:pt x="36" y="73"/>
                  </a:cubicBezTo>
                  <a:cubicBezTo>
                    <a:pt x="37" y="73"/>
                    <a:pt x="40" y="71"/>
                    <a:pt x="40" y="71"/>
                  </a:cubicBezTo>
                  <a:cubicBezTo>
                    <a:pt x="40" y="72"/>
                    <a:pt x="41" y="74"/>
                    <a:pt x="42" y="74"/>
                  </a:cubicBezTo>
                  <a:cubicBezTo>
                    <a:pt x="43" y="73"/>
                    <a:pt x="43" y="71"/>
                    <a:pt x="44" y="74"/>
                  </a:cubicBezTo>
                  <a:cubicBezTo>
                    <a:pt x="44" y="76"/>
                    <a:pt x="45" y="80"/>
                    <a:pt x="46" y="80"/>
                  </a:cubicBezTo>
                  <a:cubicBezTo>
                    <a:pt x="47" y="81"/>
                    <a:pt x="46" y="83"/>
                    <a:pt x="48" y="83"/>
                  </a:cubicBezTo>
                  <a:cubicBezTo>
                    <a:pt x="49" y="83"/>
                    <a:pt x="50" y="79"/>
                    <a:pt x="49" y="78"/>
                  </a:cubicBezTo>
                  <a:cubicBezTo>
                    <a:pt x="49" y="77"/>
                    <a:pt x="48" y="73"/>
                    <a:pt x="47" y="72"/>
                  </a:cubicBezTo>
                  <a:cubicBezTo>
                    <a:pt x="47" y="71"/>
                    <a:pt x="48" y="68"/>
                    <a:pt x="50" y="67"/>
                  </a:cubicBezTo>
                  <a:cubicBezTo>
                    <a:pt x="51" y="66"/>
                    <a:pt x="54" y="62"/>
                    <a:pt x="55" y="61"/>
                  </a:cubicBezTo>
                  <a:cubicBezTo>
                    <a:pt x="56" y="60"/>
                    <a:pt x="60" y="59"/>
                    <a:pt x="59" y="58"/>
                  </a:cubicBezTo>
                  <a:cubicBezTo>
                    <a:pt x="58" y="56"/>
                    <a:pt x="57" y="55"/>
                    <a:pt x="57" y="53"/>
                  </a:cubicBezTo>
                  <a:cubicBezTo>
                    <a:pt x="57" y="52"/>
                    <a:pt x="58" y="53"/>
                    <a:pt x="58" y="53"/>
                  </a:cubicBezTo>
                  <a:cubicBezTo>
                    <a:pt x="59" y="54"/>
                    <a:pt x="61" y="52"/>
                    <a:pt x="60" y="51"/>
                  </a:cubicBezTo>
                  <a:cubicBezTo>
                    <a:pt x="60" y="50"/>
                    <a:pt x="60" y="49"/>
                    <a:pt x="61" y="49"/>
                  </a:cubicBezTo>
                  <a:cubicBezTo>
                    <a:pt x="62" y="49"/>
                    <a:pt x="63" y="48"/>
                    <a:pt x="62" y="47"/>
                  </a:cubicBezTo>
                  <a:cubicBezTo>
                    <a:pt x="62" y="46"/>
                    <a:pt x="64" y="45"/>
                    <a:pt x="65" y="46"/>
                  </a:cubicBezTo>
                  <a:cubicBezTo>
                    <a:pt x="66" y="46"/>
                    <a:pt x="69" y="46"/>
                    <a:pt x="70" y="45"/>
                  </a:cubicBezTo>
                  <a:cubicBezTo>
                    <a:pt x="70" y="45"/>
                    <a:pt x="68" y="43"/>
                    <a:pt x="68" y="42"/>
                  </a:cubicBezTo>
                  <a:cubicBezTo>
                    <a:pt x="68" y="40"/>
                    <a:pt x="70" y="39"/>
                    <a:pt x="72" y="38"/>
                  </a:cubicBezTo>
                  <a:cubicBezTo>
                    <a:pt x="73" y="38"/>
                    <a:pt x="74" y="38"/>
                    <a:pt x="74" y="38"/>
                  </a:cubicBezTo>
                  <a:cubicBezTo>
                    <a:pt x="75" y="37"/>
                    <a:pt x="76" y="35"/>
                    <a:pt x="76" y="37"/>
                  </a:cubicBezTo>
                  <a:cubicBezTo>
                    <a:pt x="76" y="38"/>
                    <a:pt x="76" y="40"/>
                    <a:pt x="77" y="40"/>
                  </a:cubicBezTo>
                  <a:cubicBezTo>
                    <a:pt x="79" y="40"/>
                    <a:pt x="80" y="38"/>
                    <a:pt x="81" y="38"/>
                  </a:cubicBezTo>
                  <a:cubicBezTo>
                    <a:pt x="81" y="38"/>
                    <a:pt x="85" y="37"/>
                    <a:pt x="85" y="37"/>
                  </a:cubicBezTo>
                  <a:cubicBezTo>
                    <a:pt x="86" y="37"/>
                    <a:pt x="90" y="36"/>
                    <a:pt x="90" y="35"/>
                  </a:cubicBezTo>
                  <a:cubicBezTo>
                    <a:pt x="89" y="34"/>
                    <a:pt x="89" y="32"/>
                    <a:pt x="88" y="32"/>
                  </a:cubicBezTo>
                  <a:cubicBezTo>
                    <a:pt x="88" y="31"/>
                    <a:pt x="87" y="32"/>
                    <a:pt x="86" y="33"/>
                  </a:cubicBezTo>
                  <a:cubicBezTo>
                    <a:pt x="86" y="34"/>
                    <a:pt x="85" y="34"/>
                    <a:pt x="84" y="33"/>
                  </a:cubicBezTo>
                  <a:cubicBezTo>
                    <a:pt x="84" y="32"/>
                    <a:pt x="85" y="30"/>
                    <a:pt x="83" y="31"/>
                  </a:cubicBezTo>
                  <a:cubicBezTo>
                    <a:pt x="82" y="32"/>
                    <a:pt x="82" y="32"/>
                    <a:pt x="81" y="32"/>
                  </a:cubicBezTo>
                  <a:cubicBezTo>
                    <a:pt x="81" y="32"/>
                    <a:pt x="80" y="30"/>
                    <a:pt x="80" y="30"/>
                  </a:cubicBezTo>
                  <a:cubicBezTo>
                    <a:pt x="80" y="30"/>
                    <a:pt x="82" y="29"/>
                    <a:pt x="81" y="28"/>
                  </a:cubicBezTo>
                  <a:cubicBezTo>
                    <a:pt x="80" y="26"/>
                    <a:pt x="78" y="27"/>
                    <a:pt x="77" y="28"/>
                  </a:cubicBezTo>
                  <a:cubicBezTo>
                    <a:pt x="75" y="29"/>
                    <a:pt x="75" y="29"/>
                    <a:pt x="73" y="29"/>
                  </a:cubicBezTo>
                  <a:cubicBezTo>
                    <a:pt x="71" y="30"/>
                    <a:pt x="70" y="30"/>
                    <a:pt x="70" y="30"/>
                  </a:cubicBezTo>
                  <a:cubicBezTo>
                    <a:pt x="70" y="30"/>
                    <a:pt x="71" y="28"/>
                    <a:pt x="72" y="26"/>
                  </a:cubicBezTo>
                  <a:cubicBezTo>
                    <a:pt x="73" y="25"/>
                    <a:pt x="77" y="25"/>
                    <a:pt x="78" y="24"/>
                  </a:cubicBezTo>
                  <a:cubicBezTo>
                    <a:pt x="79" y="23"/>
                    <a:pt x="81" y="25"/>
                    <a:pt x="81" y="25"/>
                  </a:cubicBezTo>
                  <a:cubicBezTo>
                    <a:pt x="81" y="25"/>
                    <a:pt x="83" y="23"/>
                    <a:pt x="83" y="24"/>
                  </a:cubicBezTo>
                  <a:cubicBezTo>
                    <a:pt x="83" y="25"/>
                    <a:pt x="82" y="27"/>
                    <a:pt x="83" y="27"/>
                  </a:cubicBezTo>
                  <a:cubicBezTo>
                    <a:pt x="84" y="27"/>
                    <a:pt x="87" y="26"/>
                    <a:pt x="86" y="25"/>
                  </a:cubicBezTo>
                  <a:cubicBezTo>
                    <a:pt x="85" y="25"/>
                    <a:pt x="87" y="24"/>
                    <a:pt x="88" y="23"/>
                  </a:cubicBezTo>
                  <a:cubicBezTo>
                    <a:pt x="89" y="22"/>
                    <a:pt x="91" y="23"/>
                    <a:pt x="92" y="23"/>
                  </a:cubicBezTo>
                  <a:cubicBezTo>
                    <a:pt x="92" y="23"/>
                    <a:pt x="93" y="21"/>
                    <a:pt x="94" y="21"/>
                  </a:cubicBezTo>
                  <a:cubicBezTo>
                    <a:pt x="95" y="21"/>
                    <a:pt x="96" y="22"/>
                    <a:pt x="94" y="24"/>
                  </a:cubicBezTo>
                  <a:cubicBezTo>
                    <a:pt x="92" y="25"/>
                    <a:pt x="92" y="28"/>
                    <a:pt x="91" y="28"/>
                  </a:cubicBezTo>
                  <a:cubicBezTo>
                    <a:pt x="90" y="29"/>
                    <a:pt x="91" y="30"/>
                    <a:pt x="92" y="30"/>
                  </a:cubicBezTo>
                  <a:cubicBezTo>
                    <a:pt x="93" y="30"/>
                    <a:pt x="95" y="30"/>
                    <a:pt x="96" y="30"/>
                  </a:cubicBezTo>
                  <a:cubicBezTo>
                    <a:pt x="97" y="29"/>
                    <a:pt x="98" y="30"/>
                    <a:pt x="98" y="30"/>
                  </a:cubicBezTo>
                  <a:cubicBezTo>
                    <a:pt x="98" y="31"/>
                    <a:pt x="99" y="30"/>
                    <a:pt x="99" y="30"/>
                  </a:cubicBezTo>
                  <a:cubicBezTo>
                    <a:pt x="99" y="30"/>
                    <a:pt x="102" y="29"/>
                    <a:pt x="102" y="30"/>
                  </a:cubicBezTo>
                  <a:cubicBezTo>
                    <a:pt x="103" y="31"/>
                    <a:pt x="103" y="29"/>
                    <a:pt x="103" y="29"/>
                  </a:cubicBezTo>
                  <a:cubicBezTo>
                    <a:pt x="102" y="28"/>
                    <a:pt x="102" y="27"/>
                    <a:pt x="101" y="26"/>
                  </a:cubicBezTo>
                  <a:cubicBezTo>
                    <a:pt x="101" y="24"/>
                    <a:pt x="100" y="24"/>
                    <a:pt x="99" y="25"/>
                  </a:cubicBezTo>
                  <a:cubicBezTo>
                    <a:pt x="98" y="25"/>
                    <a:pt x="97" y="24"/>
                    <a:pt x="96" y="24"/>
                  </a:cubicBezTo>
                  <a:cubicBezTo>
                    <a:pt x="96" y="23"/>
                    <a:pt x="95" y="24"/>
                    <a:pt x="96" y="23"/>
                  </a:cubicBezTo>
                  <a:cubicBezTo>
                    <a:pt x="96" y="22"/>
                    <a:pt x="97" y="21"/>
                    <a:pt x="97" y="20"/>
                  </a:cubicBezTo>
                  <a:cubicBezTo>
                    <a:pt x="98" y="19"/>
                    <a:pt x="100" y="17"/>
                    <a:pt x="98" y="17"/>
                  </a:cubicBezTo>
                  <a:cubicBezTo>
                    <a:pt x="96" y="16"/>
                    <a:pt x="95" y="16"/>
                    <a:pt x="95" y="15"/>
                  </a:cubicBezTo>
                  <a:cubicBezTo>
                    <a:pt x="95" y="14"/>
                    <a:pt x="92" y="12"/>
                    <a:pt x="92" y="12"/>
                  </a:cubicBezTo>
                  <a:cubicBezTo>
                    <a:pt x="91" y="12"/>
                    <a:pt x="88" y="13"/>
                    <a:pt x="88" y="12"/>
                  </a:cubicBezTo>
                  <a:cubicBezTo>
                    <a:pt x="88" y="11"/>
                    <a:pt x="87" y="8"/>
                    <a:pt x="86" y="8"/>
                  </a:cubicBezTo>
                  <a:cubicBezTo>
                    <a:pt x="86" y="7"/>
                    <a:pt x="83" y="3"/>
                    <a:pt x="82" y="3"/>
                  </a:cubicBezTo>
                  <a:cubicBezTo>
                    <a:pt x="82" y="3"/>
                    <a:pt x="81" y="3"/>
                    <a:pt x="80" y="5"/>
                  </a:cubicBezTo>
                  <a:cubicBezTo>
                    <a:pt x="78" y="7"/>
                    <a:pt x="77" y="7"/>
                    <a:pt x="76" y="7"/>
                  </a:cubicBezTo>
                  <a:cubicBezTo>
                    <a:pt x="75" y="7"/>
                    <a:pt x="73" y="7"/>
                    <a:pt x="73" y="6"/>
                  </a:cubicBezTo>
                  <a:cubicBezTo>
                    <a:pt x="72" y="5"/>
                    <a:pt x="75" y="4"/>
                    <a:pt x="74" y="3"/>
                  </a:cubicBezTo>
                  <a:cubicBezTo>
                    <a:pt x="74" y="2"/>
                    <a:pt x="72" y="2"/>
                    <a:pt x="70" y="2"/>
                  </a:cubicBezTo>
                  <a:cubicBezTo>
                    <a:pt x="69" y="2"/>
                    <a:pt x="68" y="0"/>
                    <a:pt x="65" y="0"/>
                  </a:cubicBezTo>
                  <a:cubicBezTo>
                    <a:pt x="63" y="0"/>
                    <a:pt x="60" y="1"/>
                    <a:pt x="60" y="1"/>
                  </a:cubicBezTo>
                  <a:cubicBezTo>
                    <a:pt x="59" y="1"/>
                    <a:pt x="59" y="2"/>
                    <a:pt x="58" y="4"/>
                  </a:cubicBezTo>
                  <a:cubicBezTo>
                    <a:pt x="58" y="6"/>
                    <a:pt x="59" y="6"/>
                    <a:pt x="58" y="7"/>
                  </a:cubicBezTo>
                  <a:cubicBezTo>
                    <a:pt x="56" y="7"/>
                    <a:pt x="56" y="7"/>
                    <a:pt x="57" y="8"/>
                  </a:cubicBezTo>
                  <a:cubicBezTo>
                    <a:pt x="58" y="9"/>
                    <a:pt x="60" y="11"/>
                    <a:pt x="60" y="11"/>
                  </a:cubicBezTo>
                  <a:cubicBezTo>
                    <a:pt x="60" y="11"/>
                    <a:pt x="59" y="13"/>
                    <a:pt x="58" y="14"/>
                  </a:cubicBezTo>
                  <a:cubicBezTo>
                    <a:pt x="57" y="15"/>
                    <a:pt x="56" y="16"/>
                    <a:pt x="56" y="15"/>
                  </a:cubicBezTo>
                  <a:cubicBezTo>
                    <a:pt x="55" y="14"/>
                    <a:pt x="53" y="14"/>
                    <a:pt x="54" y="15"/>
                  </a:cubicBezTo>
                  <a:cubicBezTo>
                    <a:pt x="54" y="16"/>
                    <a:pt x="55" y="16"/>
                    <a:pt x="55" y="17"/>
                  </a:cubicBezTo>
                  <a:cubicBezTo>
                    <a:pt x="55" y="19"/>
                    <a:pt x="56" y="21"/>
                    <a:pt x="55" y="22"/>
                  </a:cubicBezTo>
                  <a:cubicBezTo>
                    <a:pt x="54" y="23"/>
                    <a:pt x="53" y="22"/>
                    <a:pt x="52" y="23"/>
                  </a:cubicBezTo>
                  <a:cubicBezTo>
                    <a:pt x="51" y="23"/>
                    <a:pt x="51" y="21"/>
                    <a:pt x="51" y="21"/>
                  </a:cubicBezTo>
                  <a:cubicBezTo>
                    <a:pt x="52" y="21"/>
                    <a:pt x="51" y="18"/>
                    <a:pt x="51" y="18"/>
                  </a:cubicBezTo>
                  <a:cubicBezTo>
                    <a:pt x="51" y="18"/>
                    <a:pt x="49" y="21"/>
                    <a:pt x="50" y="19"/>
                  </a:cubicBezTo>
                  <a:cubicBezTo>
                    <a:pt x="50" y="18"/>
                    <a:pt x="49" y="18"/>
                    <a:pt x="49" y="17"/>
                  </a:cubicBezTo>
                  <a:cubicBezTo>
                    <a:pt x="49" y="15"/>
                    <a:pt x="48" y="14"/>
                    <a:pt x="47" y="14"/>
                  </a:cubicBezTo>
                  <a:cubicBezTo>
                    <a:pt x="46" y="15"/>
                    <a:pt x="44" y="15"/>
                    <a:pt x="42" y="15"/>
                  </a:cubicBezTo>
                  <a:cubicBezTo>
                    <a:pt x="39" y="14"/>
                    <a:pt x="39" y="14"/>
                    <a:pt x="37" y="13"/>
                  </a:cubicBezTo>
                  <a:cubicBezTo>
                    <a:pt x="35" y="12"/>
                    <a:pt x="34" y="13"/>
                    <a:pt x="33" y="13"/>
                  </a:cubicBezTo>
                  <a:cubicBezTo>
                    <a:pt x="32" y="14"/>
                    <a:pt x="32" y="12"/>
                    <a:pt x="32" y="12"/>
                  </a:cubicBezTo>
                  <a:cubicBezTo>
                    <a:pt x="17" y="30"/>
                    <a:pt x="6" y="53"/>
                    <a:pt x="0" y="77"/>
                  </a:cubicBezTo>
                  <a:cubicBezTo>
                    <a:pt x="1" y="78"/>
                    <a:pt x="2" y="80"/>
                    <a:pt x="2" y="80"/>
                  </a:cubicBezTo>
                  <a:cubicBezTo>
                    <a:pt x="3" y="82"/>
                    <a:pt x="5" y="87"/>
                    <a:pt x="6" y="87"/>
                  </a:cubicBezTo>
                  <a:cubicBezTo>
                    <a:pt x="6" y="87"/>
                    <a:pt x="8" y="90"/>
                    <a:pt x="8" y="90"/>
                  </a:cubicBezTo>
                  <a:cubicBezTo>
                    <a:pt x="8" y="90"/>
                    <a:pt x="9" y="92"/>
                    <a:pt x="8" y="93"/>
                  </a:cubicBezTo>
                  <a:cubicBezTo>
                    <a:pt x="8" y="94"/>
                    <a:pt x="9" y="96"/>
                    <a:pt x="10" y="97"/>
                  </a:cubicBezTo>
                  <a:cubicBezTo>
                    <a:pt x="10" y="98"/>
                    <a:pt x="14" y="98"/>
                    <a:pt x="14" y="101"/>
                  </a:cubicBezTo>
                  <a:cubicBezTo>
                    <a:pt x="14" y="101"/>
                    <a:pt x="15" y="105"/>
                    <a:pt x="16" y="105"/>
                  </a:cubicBezTo>
                  <a:cubicBezTo>
                    <a:pt x="18" y="105"/>
                    <a:pt x="20" y="104"/>
                    <a:pt x="20" y="105"/>
                  </a:cubicBezTo>
                  <a:cubicBezTo>
                    <a:pt x="20" y="105"/>
                    <a:pt x="22" y="108"/>
                    <a:pt x="22" y="106"/>
                  </a:cubicBezTo>
                  <a:cubicBezTo>
                    <a:pt x="23" y="105"/>
                    <a:pt x="23" y="104"/>
                    <a:pt x="24" y="104"/>
                  </a:cubicBezTo>
                  <a:cubicBezTo>
                    <a:pt x="26" y="104"/>
                    <a:pt x="26" y="106"/>
                    <a:pt x="27" y="107"/>
                  </a:cubicBezTo>
                  <a:cubicBezTo>
                    <a:pt x="28" y="108"/>
                    <a:pt x="30" y="110"/>
                    <a:pt x="31" y="110"/>
                  </a:cubicBezTo>
                  <a:cubicBezTo>
                    <a:pt x="31" y="110"/>
                    <a:pt x="33" y="112"/>
                    <a:pt x="33" y="111"/>
                  </a:cubicBezTo>
                  <a:cubicBezTo>
                    <a:pt x="34" y="111"/>
                    <a:pt x="35" y="112"/>
                    <a:pt x="36" y="112"/>
                  </a:cubicBezTo>
                  <a:cubicBezTo>
                    <a:pt x="36" y="112"/>
                    <a:pt x="38" y="114"/>
                    <a:pt x="38" y="116"/>
                  </a:cubicBezTo>
                  <a:cubicBezTo>
                    <a:pt x="37" y="119"/>
                    <a:pt x="40" y="119"/>
                    <a:pt x="40" y="120"/>
                  </a:cubicBezTo>
                  <a:cubicBezTo>
                    <a:pt x="41" y="120"/>
                    <a:pt x="43" y="122"/>
                    <a:pt x="43" y="123"/>
                  </a:cubicBezTo>
                  <a:cubicBezTo>
                    <a:pt x="44" y="124"/>
                    <a:pt x="46" y="124"/>
                    <a:pt x="46" y="125"/>
                  </a:cubicBezTo>
                  <a:cubicBezTo>
                    <a:pt x="47" y="125"/>
                    <a:pt x="47" y="126"/>
                    <a:pt x="48" y="125"/>
                  </a:cubicBezTo>
                  <a:cubicBezTo>
                    <a:pt x="50" y="125"/>
                    <a:pt x="49" y="123"/>
                    <a:pt x="49" y="123"/>
                  </a:cubicBezTo>
                  <a:cubicBezTo>
                    <a:pt x="49" y="123"/>
                    <a:pt x="51" y="122"/>
                    <a:pt x="52" y="123"/>
                  </a:cubicBezTo>
                  <a:cubicBezTo>
                    <a:pt x="52" y="124"/>
                    <a:pt x="53" y="127"/>
                    <a:pt x="53" y="127"/>
                  </a:cubicBezTo>
                  <a:cubicBezTo>
                    <a:pt x="54" y="127"/>
                    <a:pt x="55" y="130"/>
                    <a:pt x="54" y="133"/>
                  </a:cubicBezTo>
                  <a:cubicBezTo>
                    <a:pt x="54" y="135"/>
                    <a:pt x="54" y="137"/>
                    <a:pt x="53" y="137"/>
                  </a:cubicBezTo>
                  <a:cubicBezTo>
                    <a:pt x="53" y="137"/>
                    <a:pt x="51" y="139"/>
                    <a:pt x="50" y="139"/>
                  </a:cubicBezTo>
                  <a:cubicBezTo>
                    <a:pt x="49" y="140"/>
                    <a:pt x="48" y="143"/>
                    <a:pt x="48" y="144"/>
                  </a:cubicBezTo>
                  <a:cubicBezTo>
                    <a:pt x="48" y="145"/>
                    <a:pt x="49" y="148"/>
                    <a:pt x="49" y="150"/>
                  </a:cubicBezTo>
                  <a:cubicBezTo>
                    <a:pt x="49" y="151"/>
                    <a:pt x="48" y="152"/>
                    <a:pt x="48" y="154"/>
                  </a:cubicBezTo>
                  <a:cubicBezTo>
                    <a:pt x="49" y="157"/>
                    <a:pt x="52" y="157"/>
                    <a:pt x="52" y="159"/>
                  </a:cubicBezTo>
                  <a:cubicBezTo>
                    <a:pt x="52" y="161"/>
                    <a:pt x="55" y="166"/>
                    <a:pt x="55" y="167"/>
                  </a:cubicBezTo>
                  <a:cubicBezTo>
                    <a:pt x="56" y="169"/>
                    <a:pt x="58" y="172"/>
                    <a:pt x="58" y="174"/>
                  </a:cubicBezTo>
                  <a:cubicBezTo>
                    <a:pt x="58" y="177"/>
                    <a:pt x="63" y="179"/>
                    <a:pt x="64" y="179"/>
                  </a:cubicBezTo>
                  <a:cubicBezTo>
                    <a:pt x="64" y="179"/>
                    <a:pt x="66" y="181"/>
                    <a:pt x="67" y="181"/>
                  </a:cubicBezTo>
                  <a:cubicBezTo>
                    <a:pt x="68" y="182"/>
                    <a:pt x="69" y="183"/>
                    <a:pt x="70" y="185"/>
                  </a:cubicBezTo>
                  <a:cubicBezTo>
                    <a:pt x="71" y="186"/>
                    <a:pt x="71" y="188"/>
                    <a:pt x="71" y="189"/>
                  </a:cubicBezTo>
                  <a:cubicBezTo>
                    <a:pt x="71" y="189"/>
                    <a:pt x="71" y="195"/>
                    <a:pt x="71" y="198"/>
                  </a:cubicBezTo>
                  <a:cubicBezTo>
                    <a:pt x="71" y="201"/>
                    <a:pt x="73" y="204"/>
                    <a:pt x="72" y="205"/>
                  </a:cubicBezTo>
                  <a:cubicBezTo>
                    <a:pt x="71" y="205"/>
                    <a:pt x="69" y="206"/>
                    <a:pt x="70" y="207"/>
                  </a:cubicBezTo>
                  <a:cubicBezTo>
                    <a:pt x="71" y="208"/>
                    <a:pt x="70" y="208"/>
                    <a:pt x="70" y="209"/>
                  </a:cubicBezTo>
                  <a:cubicBezTo>
                    <a:pt x="70" y="209"/>
                    <a:pt x="71" y="212"/>
                    <a:pt x="71" y="213"/>
                  </a:cubicBezTo>
                  <a:cubicBezTo>
                    <a:pt x="70" y="214"/>
                    <a:pt x="70" y="216"/>
                    <a:pt x="70" y="217"/>
                  </a:cubicBezTo>
                  <a:cubicBezTo>
                    <a:pt x="69" y="217"/>
                    <a:pt x="68" y="218"/>
                    <a:pt x="69" y="220"/>
                  </a:cubicBezTo>
                  <a:cubicBezTo>
                    <a:pt x="69" y="221"/>
                    <a:pt x="68" y="221"/>
                    <a:pt x="68" y="222"/>
                  </a:cubicBezTo>
                  <a:cubicBezTo>
                    <a:pt x="68" y="223"/>
                    <a:pt x="70" y="223"/>
                    <a:pt x="70" y="224"/>
                  </a:cubicBezTo>
                  <a:cubicBezTo>
                    <a:pt x="69" y="226"/>
                    <a:pt x="69" y="226"/>
                    <a:pt x="69" y="227"/>
                  </a:cubicBezTo>
                  <a:cubicBezTo>
                    <a:pt x="69" y="229"/>
                    <a:pt x="70" y="230"/>
                    <a:pt x="70" y="231"/>
                  </a:cubicBezTo>
                  <a:cubicBezTo>
                    <a:pt x="70" y="231"/>
                    <a:pt x="70" y="232"/>
                    <a:pt x="69" y="233"/>
                  </a:cubicBezTo>
                  <a:cubicBezTo>
                    <a:pt x="68" y="234"/>
                    <a:pt x="68" y="235"/>
                    <a:pt x="68" y="236"/>
                  </a:cubicBezTo>
                  <a:cubicBezTo>
                    <a:pt x="68" y="236"/>
                    <a:pt x="69" y="237"/>
                    <a:pt x="69" y="238"/>
                  </a:cubicBezTo>
                  <a:cubicBezTo>
                    <a:pt x="69" y="238"/>
                    <a:pt x="68" y="239"/>
                    <a:pt x="69" y="240"/>
                  </a:cubicBezTo>
                  <a:cubicBezTo>
                    <a:pt x="69" y="241"/>
                    <a:pt x="70" y="241"/>
                    <a:pt x="71" y="241"/>
                  </a:cubicBezTo>
                  <a:cubicBezTo>
                    <a:pt x="71" y="242"/>
                    <a:pt x="69" y="242"/>
                    <a:pt x="70" y="243"/>
                  </a:cubicBezTo>
                  <a:cubicBezTo>
                    <a:pt x="71" y="244"/>
                    <a:pt x="72" y="243"/>
                    <a:pt x="72" y="245"/>
                  </a:cubicBezTo>
                  <a:cubicBezTo>
                    <a:pt x="72" y="245"/>
                    <a:pt x="73" y="246"/>
                    <a:pt x="73" y="246"/>
                  </a:cubicBezTo>
                  <a:cubicBezTo>
                    <a:pt x="73" y="246"/>
                    <a:pt x="74" y="246"/>
                    <a:pt x="74" y="246"/>
                  </a:cubicBezTo>
                  <a:cubicBezTo>
                    <a:pt x="74" y="247"/>
                    <a:pt x="75" y="247"/>
                    <a:pt x="75" y="247"/>
                  </a:cubicBezTo>
                  <a:cubicBezTo>
                    <a:pt x="75" y="247"/>
                    <a:pt x="77" y="248"/>
                    <a:pt x="77" y="248"/>
                  </a:cubicBezTo>
                  <a:close/>
                  <a:moveTo>
                    <a:pt x="55" y="38"/>
                  </a:moveTo>
                  <a:cubicBezTo>
                    <a:pt x="55" y="38"/>
                    <a:pt x="58" y="37"/>
                    <a:pt x="59" y="38"/>
                  </a:cubicBezTo>
                  <a:cubicBezTo>
                    <a:pt x="60" y="39"/>
                    <a:pt x="58" y="39"/>
                    <a:pt x="57" y="40"/>
                  </a:cubicBezTo>
                  <a:cubicBezTo>
                    <a:pt x="55" y="41"/>
                    <a:pt x="55" y="41"/>
                    <a:pt x="54" y="42"/>
                  </a:cubicBezTo>
                  <a:cubicBezTo>
                    <a:pt x="53" y="43"/>
                    <a:pt x="51" y="43"/>
                    <a:pt x="50" y="44"/>
                  </a:cubicBezTo>
                  <a:cubicBezTo>
                    <a:pt x="49" y="45"/>
                    <a:pt x="48" y="46"/>
                    <a:pt x="47" y="45"/>
                  </a:cubicBezTo>
                  <a:cubicBezTo>
                    <a:pt x="47" y="44"/>
                    <a:pt x="48" y="45"/>
                    <a:pt x="48" y="44"/>
                  </a:cubicBezTo>
                  <a:cubicBezTo>
                    <a:pt x="48" y="44"/>
                    <a:pt x="51" y="42"/>
                    <a:pt x="51" y="42"/>
                  </a:cubicBezTo>
                  <a:cubicBezTo>
                    <a:pt x="51" y="42"/>
                    <a:pt x="54" y="37"/>
                    <a:pt x="55" y="38"/>
                  </a:cubicBezTo>
                  <a:close/>
                  <a:moveTo>
                    <a:pt x="50" y="34"/>
                  </a:moveTo>
                  <a:cubicBezTo>
                    <a:pt x="51" y="34"/>
                    <a:pt x="53" y="37"/>
                    <a:pt x="52" y="37"/>
                  </a:cubicBezTo>
                  <a:cubicBezTo>
                    <a:pt x="51" y="38"/>
                    <a:pt x="50" y="37"/>
                    <a:pt x="50" y="35"/>
                  </a:cubicBezTo>
                  <a:cubicBezTo>
                    <a:pt x="50" y="34"/>
                    <a:pt x="49" y="38"/>
                    <a:pt x="49" y="39"/>
                  </a:cubicBezTo>
                  <a:cubicBezTo>
                    <a:pt x="50" y="40"/>
                    <a:pt x="48" y="42"/>
                    <a:pt x="48" y="42"/>
                  </a:cubicBezTo>
                  <a:cubicBezTo>
                    <a:pt x="47" y="42"/>
                    <a:pt x="47" y="40"/>
                    <a:pt x="47" y="38"/>
                  </a:cubicBezTo>
                  <a:cubicBezTo>
                    <a:pt x="47" y="37"/>
                    <a:pt x="46" y="35"/>
                    <a:pt x="45" y="35"/>
                  </a:cubicBezTo>
                  <a:cubicBezTo>
                    <a:pt x="43" y="36"/>
                    <a:pt x="42" y="38"/>
                    <a:pt x="41" y="38"/>
                  </a:cubicBezTo>
                  <a:cubicBezTo>
                    <a:pt x="41" y="39"/>
                    <a:pt x="41" y="42"/>
                    <a:pt x="41" y="43"/>
                  </a:cubicBezTo>
                  <a:cubicBezTo>
                    <a:pt x="41" y="43"/>
                    <a:pt x="41" y="46"/>
                    <a:pt x="39" y="46"/>
                  </a:cubicBezTo>
                  <a:cubicBezTo>
                    <a:pt x="38" y="46"/>
                    <a:pt x="38" y="43"/>
                    <a:pt x="39" y="42"/>
                  </a:cubicBezTo>
                  <a:cubicBezTo>
                    <a:pt x="39" y="40"/>
                    <a:pt x="38" y="38"/>
                    <a:pt x="39" y="36"/>
                  </a:cubicBezTo>
                  <a:cubicBezTo>
                    <a:pt x="40" y="35"/>
                    <a:pt x="42" y="34"/>
                    <a:pt x="43" y="34"/>
                  </a:cubicBezTo>
                  <a:cubicBezTo>
                    <a:pt x="44" y="33"/>
                    <a:pt x="46" y="34"/>
                    <a:pt x="47" y="34"/>
                  </a:cubicBezTo>
                  <a:cubicBezTo>
                    <a:pt x="47" y="34"/>
                    <a:pt x="49" y="34"/>
                    <a:pt x="50" y="34"/>
                  </a:cubicBezTo>
                  <a:close/>
                  <a:moveTo>
                    <a:pt x="36" y="30"/>
                  </a:moveTo>
                  <a:cubicBezTo>
                    <a:pt x="38" y="29"/>
                    <a:pt x="40" y="26"/>
                    <a:pt x="41" y="27"/>
                  </a:cubicBezTo>
                  <a:cubicBezTo>
                    <a:pt x="44" y="29"/>
                    <a:pt x="44" y="29"/>
                    <a:pt x="44" y="29"/>
                  </a:cubicBezTo>
                  <a:cubicBezTo>
                    <a:pt x="45" y="30"/>
                    <a:pt x="44" y="32"/>
                    <a:pt x="43" y="32"/>
                  </a:cubicBezTo>
                  <a:cubicBezTo>
                    <a:pt x="43" y="32"/>
                    <a:pt x="41" y="32"/>
                    <a:pt x="40" y="32"/>
                  </a:cubicBezTo>
                  <a:cubicBezTo>
                    <a:pt x="39" y="32"/>
                    <a:pt x="39" y="31"/>
                    <a:pt x="38" y="31"/>
                  </a:cubicBezTo>
                  <a:cubicBezTo>
                    <a:pt x="38" y="31"/>
                    <a:pt x="36" y="32"/>
                    <a:pt x="36" y="33"/>
                  </a:cubicBezTo>
                  <a:cubicBezTo>
                    <a:pt x="35" y="33"/>
                    <a:pt x="33" y="33"/>
                    <a:pt x="33" y="32"/>
                  </a:cubicBezTo>
                  <a:cubicBezTo>
                    <a:pt x="33" y="31"/>
                    <a:pt x="34" y="31"/>
                    <a:pt x="36"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13" name="Freeform 13">
              <a:extLst>
                <a:ext uri="{FF2B5EF4-FFF2-40B4-BE49-F238E27FC236}">
                  <a16:creationId xmlns:a16="http://schemas.microsoft.com/office/drawing/2014/main" id="{50FB909A-F9F7-AF4C-ADAF-507C5B66B2F4}"/>
                </a:ext>
              </a:extLst>
            </p:cNvPr>
            <p:cNvSpPr>
              <a:spLocks/>
            </p:cNvSpPr>
            <p:nvPr/>
          </p:nvSpPr>
          <p:spPr bwMode="auto">
            <a:xfrm>
              <a:off x="2098" y="796"/>
              <a:ext cx="93" cy="35"/>
            </a:xfrm>
            <a:custGeom>
              <a:avLst/>
              <a:gdLst>
                <a:gd name="T0" fmla="*/ 2 w 13"/>
                <a:gd name="T1" fmla="*/ 4 h 5"/>
                <a:gd name="T2" fmla="*/ 2 w 13"/>
                <a:gd name="T3" fmla="*/ 5 h 5"/>
                <a:gd name="T4" fmla="*/ 5 w 13"/>
                <a:gd name="T5" fmla="*/ 4 h 5"/>
                <a:gd name="T6" fmla="*/ 8 w 13"/>
                <a:gd name="T7" fmla="*/ 3 h 5"/>
                <a:gd name="T8" fmla="*/ 10 w 13"/>
                <a:gd name="T9" fmla="*/ 5 h 5"/>
                <a:gd name="T10" fmla="*/ 11 w 13"/>
                <a:gd name="T11" fmla="*/ 3 h 5"/>
                <a:gd name="T12" fmla="*/ 7 w 13"/>
                <a:gd name="T13" fmla="*/ 1 h 5"/>
                <a:gd name="T14" fmla="*/ 5 w 13"/>
                <a:gd name="T15" fmla="*/ 0 h 5"/>
                <a:gd name="T16" fmla="*/ 4 w 13"/>
                <a:gd name="T17" fmla="*/ 1 h 5"/>
                <a:gd name="T18" fmla="*/ 2 w 13"/>
                <a:gd name="T19" fmla="*/ 3 h 5"/>
                <a:gd name="T20" fmla="*/ 2 w 13"/>
                <a:gd name="T21"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
                  <a:moveTo>
                    <a:pt x="2" y="4"/>
                  </a:moveTo>
                  <a:cubicBezTo>
                    <a:pt x="0" y="5"/>
                    <a:pt x="1" y="5"/>
                    <a:pt x="2" y="5"/>
                  </a:cubicBezTo>
                  <a:cubicBezTo>
                    <a:pt x="3" y="5"/>
                    <a:pt x="5" y="4"/>
                    <a:pt x="5" y="4"/>
                  </a:cubicBezTo>
                  <a:cubicBezTo>
                    <a:pt x="5" y="4"/>
                    <a:pt x="8" y="2"/>
                    <a:pt x="8" y="3"/>
                  </a:cubicBezTo>
                  <a:cubicBezTo>
                    <a:pt x="9" y="4"/>
                    <a:pt x="8" y="5"/>
                    <a:pt x="10" y="5"/>
                  </a:cubicBezTo>
                  <a:cubicBezTo>
                    <a:pt x="11" y="5"/>
                    <a:pt x="13" y="4"/>
                    <a:pt x="11" y="3"/>
                  </a:cubicBezTo>
                  <a:cubicBezTo>
                    <a:pt x="9" y="2"/>
                    <a:pt x="8" y="2"/>
                    <a:pt x="7" y="1"/>
                  </a:cubicBezTo>
                  <a:cubicBezTo>
                    <a:pt x="6" y="0"/>
                    <a:pt x="6" y="0"/>
                    <a:pt x="5" y="0"/>
                  </a:cubicBezTo>
                  <a:cubicBezTo>
                    <a:pt x="5" y="1"/>
                    <a:pt x="5" y="1"/>
                    <a:pt x="4" y="1"/>
                  </a:cubicBezTo>
                  <a:cubicBezTo>
                    <a:pt x="4" y="1"/>
                    <a:pt x="3" y="2"/>
                    <a:pt x="2" y="3"/>
                  </a:cubicBezTo>
                  <a:cubicBezTo>
                    <a:pt x="2" y="3"/>
                    <a:pt x="2"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14" name="Freeform 14">
              <a:extLst>
                <a:ext uri="{FF2B5EF4-FFF2-40B4-BE49-F238E27FC236}">
                  <a16:creationId xmlns:a16="http://schemas.microsoft.com/office/drawing/2014/main" id="{A08E3A69-B82D-1F44-A501-784177E78D1F}"/>
                </a:ext>
              </a:extLst>
            </p:cNvPr>
            <p:cNvSpPr>
              <a:spLocks/>
            </p:cNvSpPr>
            <p:nvPr/>
          </p:nvSpPr>
          <p:spPr bwMode="auto">
            <a:xfrm>
              <a:off x="2134" y="831"/>
              <a:ext cx="21" cy="15"/>
            </a:xfrm>
            <a:custGeom>
              <a:avLst/>
              <a:gdLst>
                <a:gd name="T0" fmla="*/ 0 w 3"/>
                <a:gd name="T1" fmla="*/ 1 h 2"/>
                <a:gd name="T2" fmla="*/ 3 w 3"/>
                <a:gd name="T3" fmla="*/ 2 h 2"/>
                <a:gd name="T4" fmla="*/ 0 w 3"/>
                <a:gd name="T5" fmla="*/ 1 h 2"/>
              </a:gdLst>
              <a:ahLst/>
              <a:cxnLst>
                <a:cxn ang="0">
                  <a:pos x="T0" y="T1"/>
                </a:cxn>
                <a:cxn ang="0">
                  <a:pos x="T2" y="T3"/>
                </a:cxn>
                <a:cxn ang="0">
                  <a:pos x="T4" y="T5"/>
                </a:cxn>
              </a:cxnLst>
              <a:rect l="0" t="0" r="r" b="b"/>
              <a:pathLst>
                <a:path w="3" h="2">
                  <a:moveTo>
                    <a:pt x="0" y="1"/>
                  </a:moveTo>
                  <a:cubicBezTo>
                    <a:pt x="0" y="2"/>
                    <a:pt x="2" y="2"/>
                    <a:pt x="3" y="2"/>
                  </a:cubicBezTo>
                  <a:cubicBezTo>
                    <a:pt x="3" y="1"/>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15" name="Freeform 15">
              <a:extLst>
                <a:ext uri="{FF2B5EF4-FFF2-40B4-BE49-F238E27FC236}">
                  <a16:creationId xmlns:a16="http://schemas.microsoft.com/office/drawing/2014/main" id="{758D5494-034E-D54B-9241-2D0ED6030F77}"/>
                </a:ext>
              </a:extLst>
            </p:cNvPr>
            <p:cNvSpPr>
              <a:spLocks/>
            </p:cNvSpPr>
            <p:nvPr/>
          </p:nvSpPr>
          <p:spPr bwMode="auto">
            <a:xfrm>
              <a:off x="2162" y="838"/>
              <a:ext cx="29" cy="22"/>
            </a:xfrm>
            <a:custGeom>
              <a:avLst/>
              <a:gdLst>
                <a:gd name="T0" fmla="*/ 2 w 4"/>
                <a:gd name="T1" fmla="*/ 1 h 3"/>
                <a:gd name="T2" fmla="*/ 3 w 4"/>
                <a:gd name="T3" fmla="*/ 2 h 3"/>
                <a:gd name="T4" fmla="*/ 2 w 4"/>
                <a:gd name="T5" fmla="*/ 1 h 3"/>
              </a:gdLst>
              <a:ahLst/>
              <a:cxnLst>
                <a:cxn ang="0">
                  <a:pos x="T0" y="T1"/>
                </a:cxn>
                <a:cxn ang="0">
                  <a:pos x="T2" y="T3"/>
                </a:cxn>
                <a:cxn ang="0">
                  <a:pos x="T4" y="T5"/>
                </a:cxn>
              </a:cxnLst>
              <a:rect l="0" t="0" r="r" b="b"/>
              <a:pathLst>
                <a:path w="4" h="3">
                  <a:moveTo>
                    <a:pt x="2" y="1"/>
                  </a:moveTo>
                  <a:cubicBezTo>
                    <a:pt x="0" y="1"/>
                    <a:pt x="2" y="3"/>
                    <a:pt x="3" y="2"/>
                  </a:cubicBezTo>
                  <a:cubicBezTo>
                    <a:pt x="4" y="1"/>
                    <a:pt x="4"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16" name="Freeform 16">
              <a:extLst>
                <a:ext uri="{FF2B5EF4-FFF2-40B4-BE49-F238E27FC236}">
                  <a16:creationId xmlns:a16="http://schemas.microsoft.com/office/drawing/2014/main" id="{CE04F0F3-933E-F849-83F6-5D1100400CC1}"/>
                </a:ext>
              </a:extLst>
            </p:cNvPr>
            <p:cNvSpPr>
              <a:spLocks/>
            </p:cNvSpPr>
            <p:nvPr/>
          </p:nvSpPr>
          <p:spPr bwMode="auto">
            <a:xfrm>
              <a:off x="2923" y="760"/>
              <a:ext cx="135" cy="50"/>
            </a:xfrm>
            <a:custGeom>
              <a:avLst/>
              <a:gdLst>
                <a:gd name="T0" fmla="*/ 7 w 19"/>
                <a:gd name="T1" fmla="*/ 5 h 7"/>
                <a:gd name="T2" fmla="*/ 10 w 19"/>
                <a:gd name="T3" fmla="*/ 7 h 7"/>
                <a:gd name="T4" fmla="*/ 14 w 19"/>
                <a:gd name="T5" fmla="*/ 5 h 7"/>
                <a:gd name="T6" fmla="*/ 17 w 19"/>
                <a:gd name="T7" fmla="*/ 4 h 7"/>
                <a:gd name="T8" fmla="*/ 18 w 19"/>
                <a:gd name="T9" fmla="*/ 2 h 7"/>
                <a:gd name="T10" fmla="*/ 14 w 19"/>
                <a:gd name="T11" fmla="*/ 0 h 7"/>
                <a:gd name="T12" fmla="*/ 10 w 19"/>
                <a:gd name="T13" fmla="*/ 1 h 7"/>
                <a:gd name="T14" fmla="*/ 6 w 19"/>
                <a:gd name="T15" fmla="*/ 1 h 7"/>
                <a:gd name="T16" fmla="*/ 1 w 19"/>
                <a:gd name="T17" fmla="*/ 0 h 7"/>
                <a:gd name="T18" fmla="*/ 1 w 19"/>
                <a:gd name="T19" fmla="*/ 2 h 7"/>
                <a:gd name="T20" fmla="*/ 3 w 19"/>
                <a:gd name="T21" fmla="*/ 5 h 7"/>
                <a:gd name="T22" fmla="*/ 7 w 19"/>
                <a:gd name="T23"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7">
                  <a:moveTo>
                    <a:pt x="7" y="5"/>
                  </a:moveTo>
                  <a:cubicBezTo>
                    <a:pt x="7" y="6"/>
                    <a:pt x="8" y="7"/>
                    <a:pt x="10" y="7"/>
                  </a:cubicBezTo>
                  <a:cubicBezTo>
                    <a:pt x="12" y="6"/>
                    <a:pt x="13" y="6"/>
                    <a:pt x="14" y="5"/>
                  </a:cubicBezTo>
                  <a:cubicBezTo>
                    <a:pt x="14" y="4"/>
                    <a:pt x="17" y="4"/>
                    <a:pt x="17" y="4"/>
                  </a:cubicBezTo>
                  <a:cubicBezTo>
                    <a:pt x="17" y="4"/>
                    <a:pt x="19" y="3"/>
                    <a:pt x="18" y="2"/>
                  </a:cubicBezTo>
                  <a:cubicBezTo>
                    <a:pt x="17" y="1"/>
                    <a:pt x="15" y="1"/>
                    <a:pt x="14" y="0"/>
                  </a:cubicBezTo>
                  <a:cubicBezTo>
                    <a:pt x="13" y="0"/>
                    <a:pt x="13" y="1"/>
                    <a:pt x="10" y="1"/>
                  </a:cubicBezTo>
                  <a:cubicBezTo>
                    <a:pt x="8" y="1"/>
                    <a:pt x="7" y="2"/>
                    <a:pt x="6" y="1"/>
                  </a:cubicBezTo>
                  <a:cubicBezTo>
                    <a:pt x="5" y="0"/>
                    <a:pt x="1" y="0"/>
                    <a:pt x="1" y="0"/>
                  </a:cubicBezTo>
                  <a:cubicBezTo>
                    <a:pt x="1" y="1"/>
                    <a:pt x="0" y="1"/>
                    <a:pt x="1" y="2"/>
                  </a:cubicBezTo>
                  <a:cubicBezTo>
                    <a:pt x="2" y="4"/>
                    <a:pt x="2" y="5"/>
                    <a:pt x="3" y="5"/>
                  </a:cubicBezTo>
                  <a:cubicBezTo>
                    <a:pt x="4" y="5"/>
                    <a:pt x="6" y="5"/>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17" name="Freeform 17">
              <a:extLst>
                <a:ext uri="{FF2B5EF4-FFF2-40B4-BE49-F238E27FC236}">
                  <a16:creationId xmlns:a16="http://schemas.microsoft.com/office/drawing/2014/main" id="{05F9114A-0327-1840-9885-AAC2A2F598F3}"/>
                </a:ext>
              </a:extLst>
            </p:cNvPr>
            <p:cNvSpPr>
              <a:spLocks/>
            </p:cNvSpPr>
            <p:nvPr/>
          </p:nvSpPr>
          <p:spPr bwMode="auto">
            <a:xfrm>
              <a:off x="2340" y="512"/>
              <a:ext cx="668" cy="341"/>
            </a:xfrm>
            <a:custGeom>
              <a:avLst/>
              <a:gdLst>
                <a:gd name="T0" fmla="*/ 3 w 94"/>
                <a:gd name="T1" fmla="*/ 20 h 48"/>
                <a:gd name="T2" fmla="*/ 5 w 94"/>
                <a:gd name="T3" fmla="*/ 20 h 48"/>
                <a:gd name="T4" fmla="*/ 16 w 94"/>
                <a:gd name="T5" fmla="*/ 20 h 48"/>
                <a:gd name="T6" fmla="*/ 22 w 94"/>
                <a:gd name="T7" fmla="*/ 28 h 48"/>
                <a:gd name="T8" fmla="*/ 27 w 94"/>
                <a:gd name="T9" fmla="*/ 27 h 48"/>
                <a:gd name="T10" fmla="*/ 28 w 94"/>
                <a:gd name="T11" fmla="*/ 31 h 48"/>
                <a:gd name="T12" fmla="*/ 27 w 94"/>
                <a:gd name="T13" fmla="*/ 34 h 48"/>
                <a:gd name="T14" fmla="*/ 25 w 94"/>
                <a:gd name="T15" fmla="*/ 34 h 48"/>
                <a:gd name="T16" fmla="*/ 25 w 94"/>
                <a:gd name="T17" fmla="*/ 38 h 48"/>
                <a:gd name="T18" fmla="*/ 27 w 94"/>
                <a:gd name="T19" fmla="*/ 40 h 48"/>
                <a:gd name="T20" fmla="*/ 34 w 94"/>
                <a:gd name="T21" fmla="*/ 46 h 48"/>
                <a:gd name="T22" fmla="*/ 39 w 94"/>
                <a:gd name="T23" fmla="*/ 48 h 48"/>
                <a:gd name="T24" fmla="*/ 43 w 94"/>
                <a:gd name="T25" fmla="*/ 43 h 48"/>
                <a:gd name="T26" fmla="*/ 46 w 94"/>
                <a:gd name="T27" fmla="*/ 40 h 48"/>
                <a:gd name="T28" fmla="*/ 52 w 94"/>
                <a:gd name="T29" fmla="*/ 36 h 48"/>
                <a:gd name="T30" fmla="*/ 61 w 94"/>
                <a:gd name="T31" fmla="*/ 32 h 48"/>
                <a:gd name="T32" fmla="*/ 73 w 94"/>
                <a:gd name="T33" fmla="*/ 30 h 48"/>
                <a:gd name="T34" fmla="*/ 72 w 94"/>
                <a:gd name="T35" fmla="*/ 28 h 48"/>
                <a:gd name="T36" fmla="*/ 75 w 94"/>
                <a:gd name="T37" fmla="*/ 27 h 48"/>
                <a:gd name="T38" fmla="*/ 79 w 94"/>
                <a:gd name="T39" fmla="*/ 27 h 48"/>
                <a:gd name="T40" fmla="*/ 78 w 94"/>
                <a:gd name="T41" fmla="*/ 22 h 48"/>
                <a:gd name="T42" fmla="*/ 85 w 94"/>
                <a:gd name="T43" fmla="*/ 18 h 48"/>
                <a:gd name="T44" fmla="*/ 83 w 94"/>
                <a:gd name="T45" fmla="*/ 16 h 48"/>
                <a:gd name="T46" fmla="*/ 91 w 94"/>
                <a:gd name="T47" fmla="*/ 9 h 48"/>
                <a:gd name="T48" fmla="*/ 87 w 94"/>
                <a:gd name="T49" fmla="*/ 7 h 48"/>
                <a:gd name="T50" fmla="*/ 78 w 94"/>
                <a:gd name="T51" fmla="*/ 5 h 48"/>
                <a:gd name="T52" fmla="*/ 73 w 94"/>
                <a:gd name="T53" fmla="*/ 2 h 48"/>
                <a:gd name="T54" fmla="*/ 65 w 94"/>
                <a:gd name="T55" fmla="*/ 3 h 48"/>
                <a:gd name="T56" fmla="*/ 53 w 94"/>
                <a:gd name="T57" fmla="*/ 3 h 48"/>
                <a:gd name="T58" fmla="*/ 66 w 94"/>
                <a:gd name="T59" fmla="*/ 2 h 48"/>
                <a:gd name="T60" fmla="*/ 58 w 94"/>
                <a:gd name="T61" fmla="*/ 0 h 48"/>
                <a:gd name="T62" fmla="*/ 36 w 94"/>
                <a:gd name="T63" fmla="*/ 5 h 48"/>
                <a:gd name="T64" fmla="*/ 32 w 94"/>
                <a:gd name="T65" fmla="*/ 6 h 48"/>
                <a:gd name="T66" fmla="*/ 27 w 94"/>
                <a:gd name="T67" fmla="*/ 7 h 48"/>
                <a:gd name="T68" fmla="*/ 1 w 94"/>
                <a:gd name="T69"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48">
                  <a:moveTo>
                    <a:pt x="1" y="21"/>
                  </a:moveTo>
                  <a:cubicBezTo>
                    <a:pt x="1" y="21"/>
                    <a:pt x="3" y="21"/>
                    <a:pt x="3" y="20"/>
                  </a:cubicBezTo>
                  <a:cubicBezTo>
                    <a:pt x="4" y="20"/>
                    <a:pt x="5" y="18"/>
                    <a:pt x="5" y="18"/>
                  </a:cubicBezTo>
                  <a:cubicBezTo>
                    <a:pt x="5" y="18"/>
                    <a:pt x="4" y="19"/>
                    <a:pt x="5" y="20"/>
                  </a:cubicBezTo>
                  <a:cubicBezTo>
                    <a:pt x="6" y="20"/>
                    <a:pt x="9" y="19"/>
                    <a:pt x="10" y="19"/>
                  </a:cubicBezTo>
                  <a:cubicBezTo>
                    <a:pt x="11" y="19"/>
                    <a:pt x="15" y="20"/>
                    <a:pt x="16" y="20"/>
                  </a:cubicBezTo>
                  <a:cubicBezTo>
                    <a:pt x="17" y="21"/>
                    <a:pt x="20" y="21"/>
                    <a:pt x="21" y="22"/>
                  </a:cubicBezTo>
                  <a:cubicBezTo>
                    <a:pt x="22" y="23"/>
                    <a:pt x="21" y="28"/>
                    <a:pt x="22" y="28"/>
                  </a:cubicBezTo>
                  <a:cubicBezTo>
                    <a:pt x="22" y="29"/>
                    <a:pt x="24" y="27"/>
                    <a:pt x="24" y="26"/>
                  </a:cubicBezTo>
                  <a:cubicBezTo>
                    <a:pt x="25" y="26"/>
                    <a:pt x="27" y="26"/>
                    <a:pt x="27" y="27"/>
                  </a:cubicBezTo>
                  <a:cubicBezTo>
                    <a:pt x="28" y="27"/>
                    <a:pt x="29" y="29"/>
                    <a:pt x="29" y="30"/>
                  </a:cubicBezTo>
                  <a:cubicBezTo>
                    <a:pt x="29" y="30"/>
                    <a:pt x="29" y="31"/>
                    <a:pt x="28" y="31"/>
                  </a:cubicBezTo>
                  <a:cubicBezTo>
                    <a:pt x="28" y="31"/>
                    <a:pt x="26" y="34"/>
                    <a:pt x="27" y="33"/>
                  </a:cubicBezTo>
                  <a:cubicBezTo>
                    <a:pt x="27" y="33"/>
                    <a:pt x="27" y="34"/>
                    <a:pt x="27" y="34"/>
                  </a:cubicBezTo>
                  <a:cubicBezTo>
                    <a:pt x="26" y="35"/>
                    <a:pt x="25" y="35"/>
                    <a:pt x="25" y="35"/>
                  </a:cubicBezTo>
                  <a:cubicBezTo>
                    <a:pt x="25" y="35"/>
                    <a:pt x="25" y="34"/>
                    <a:pt x="25" y="34"/>
                  </a:cubicBezTo>
                  <a:cubicBezTo>
                    <a:pt x="24" y="34"/>
                    <a:pt x="24" y="34"/>
                    <a:pt x="24" y="35"/>
                  </a:cubicBezTo>
                  <a:cubicBezTo>
                    <a:pt x="24" y="36"/>
                    <a:pt x="25" y="38"/>
                    <a:pt x="25" y="38"/>
                  </a:cubicBezTo>
                  <a:cubicBezTo>
                    <a:pt x="26" y="39"/>
                    <a:pt x="28" y="39"/>
                    <a:pt x="28" y="39"/>
                  </a:cubicBezTo>
                  <a:cubicBezTo>
                    <a:pt x="29" y="39"/>
                    <a:pt x="27" y="40"/>
                    <a:pt x="27" y="40"/>
                  </a:cubicBezTo>
                  <a:cubicBezTo>
                    <a:pt x="28" y="41"/>
                    <a:pt x="28" y="43"/>
                    <a:pt x="29" y="43"/>
                  </a:cubicBezTo>
                  <a:cubicBezTo>
                    <a:pt x="30" y="44"/>
                    <a:pt x="33" y="46"/>
                    <a:pt x="34" y="46"/>
                  </a:cubicBezTo>
                  <a:cubicBezTo>
                    <a:pt x="34" y="47"/>
                    <a:pt x="37" y="46"/>
                    <a:pt x="37" y="46"/>
                  </a:cubicBezTo>
                  <a:cubicBezTo>
                    <a:pt x="38" y="45"/>
                    <a:pt x="37" y="48"/>
                    <a:pt x="39" y="48"/>
                  </a:cubicBezTo>
                  <a:cubicBezTo>
                    <a:pt x="40" y="48"/>
                    <a:pt x="41" y="48"/>
                    <a:pt x="42" y="47"/>
                  </a:cubicBezTo>
                  <a:cubicBezTo>
                    <a:pt x="43" y="46"/>
                    <a:pt x="43" y="44"/>
                    <a:pt x="43" y="43"/>
                  </a:cubicBezTo>
                  <a:cubicBezTo>
                    <a:pt x="43" y="42"/>
                    <a:pt x="43" y="42"/>
                    <a:pt x="44" y="42"/>
                  </a:cubicBezTo>
                  <a:cubicBezTo>
                    <a:pt x="46" y="42"/>
                    <a:pt x="47" y="42"/>
                    <a:pt x="46" y="40"/>
                  </a:cubicBezTo>
                  <a:cubicBezTo>
                    <a:pt x="46" y="39"/>
                    <a:pt x="45" y="38"/>
                    <a:pt x="47" y="38"/>
                  </a:cubicBezTo>
                  <a:cubicBezTo>
                    <a:pt x="50" y="37"/>
                    <a:pt x="51" y="36"/>
                    <a:pt x="52" y="36"/>
                  </a:cubicBezTo>
                  <a:cubicBezTo>
                    <a:pt x="53" y="36"/>
                    <a:pt x="57" y="36"/>
                    <a:pt x="57" y="36"/>
                  </a:cubicBezTo>
                  <a:cubicBezTo>
                    <a:pt x="58" y="35"/>
                    <a:pt x="59" y="32"/>
                    <a:pt x="61" y="32"/>
                  </a:cubicBezTo>
                  <a:cubicBezTo>
                    <a:pt x="62" y="32"/>
                    <a:pt x="65" y="33"/>
                    <a:pt x="67" y="32"/>
                  </a:cubicBezTo>
                  <a:cubicBezTo>
                    <a:pt x="70" y="32"/>
                    <a:pt x="72" y="30"/>
                    <a:pt x="73" y="30"/>
                  </a:cubicBezTo>
                  <a:cubicBezTo>
                    <a:pt x="74" y="30"/>
                    <a:pt x="76" y="30"/>
                    <a:pt x="76" y="30"/>
                  </a:cubicBezTo>
                  <a:cubicBezTo>
                    <a:pt x="75" y="29"/>
                    <a:pt x="74" y="28"/>
                    <a:pt x="72" y="28"/>
                  </a:cubicBezTo>
                  <a:cubicBezTo>
                    <a:pt x="71" y="28"/>
                    <a:pt x="71" y="25"/>
                    <a:pt x="71" y="25"/>
                  </a:cubicBezTo>
                  <a:cubicBezTo>
                    <a:pt x="72" y="25"/>
                    <a:pt x="75" y="26"/>
                    <a:pt x="75" y="27"/>
                  </a:cubicBezTo>
                  <a:cubicBezTo>
                    <a:pt x="75" y="28"/>
                    <a:pt x="76" y="29"/>
                    <a:pt x="78" y="29"/>
                  </a:cubicBezTo>
                  <a:cubicBezTo>
                    <a:pt x="80" y="29"/>
                    <a:pt x="79" y="27"/>
                    <a:pt x="79" y="27"/>
                  </a:cubicBezTo>
                  <a:cubicBezTo>
                    <a:pt x="78" y="26"/>
                    <a:pt x="78" y="25"/>
                    <a:pt x="78" y="25"/>
                  </a:cubicBezTo>
                  <a:cubicBezTo>
                    <a:pt x="77" y="24"/>
                    <a:pt x="76" y="22"/>
                    <a:pt x="78" y="22"/>
                  </a:cubicBezTo>
                  <a:cubicBezTo>
                    <a:pt x="80" y="22"/>
                    <a:pt x="84" y="24"/>
                    <a:pt x="84" y="22"/>
                  </a:cubicBezTo>
                  <a:cubicBezTo>
                    <a:pt x="84" y="21"/>
                    <a:pt x="84" y="19"/>
                    <a:pt x="85" y="18"/>
                  </a:cubicBezTo>
                  <a:cubicBezTo>
                    <a:pt x="85" y="18"/>
                    <a:pt x="86" y="17"/>
                    <a:pt x="86" y="17"/>
                  </a:cubicBezTo>
                  <a:cubicBezTo>
                    <a:pt x="85" y="17"/>
                    <a:pt x="84" y="17"/>
                    <a:pt x="83" y="16"/>
                  </a:cubicBezTo>
                  <a:cubicBezTo>
                    <a:pt x="83" y="15"/>
                    <a:pt x="84" y="14"/>
                    <a:pt x="85" y="13"/>
                  </a:cubicBezTo>
                  <a:cubicBezTo>
                    <a:pt x="85" y="13"/>
                    <a:pt x="89" y="10"/>
                    <a:pt x="91" y="9"/>
                  </a:cubicBezTo>
                  <a:cubicBezTo>
                    <a:pt x="93" y="9"/>
                    <a:pt x="94" y="7"/>
                    <a:pt x="93" y="7"/>
                  </a:cubicBezTo>
                  <a:cubicBezTo>
                    <a:pt x="91" y="6"/>
                    <a:pt x="88" y="6"/>
                    <a:pt x="87" y="7"/>
                  </a:cubicBezTo>
                  <a:cubicBezTo>
                    <a:pt x="85" y="8"/>
                    <a:pt x="84" y="9"/>
                    <a:pt x="82" y="9"/>
                  </a:cubicBezTo>
                  <a:cubicBezTo>
                    <a:pt x="79" y="8"/>
                    <a:pt x="79" y="6"/>
                    <a:pt x="78" y="5"/>
                  </a:cubicBezTo>
                  <a:cubicBezTo>
                    <a:pt x="76" y="4"/>
                    <a:pt x="77" y="1"/>
                    <a:pt x="75" y="2"/>
                  </a:cubicBezTo>
                  <a:cubicBezTo>
                    <a:pt x="73" y="2"/>
                    <a:pt x="73" y="2"/>
                    <a:pt x="73" y="2"/>
                  </a:cubicBezTo>
                  <a:cubicBezTo>
                    <a:pt x="73" y="2"/>
                    <a:pt x="71" y="2"/>
                    <a:pt x="69" y="2"/>
                  </a:cubicBezTo>
                  <a:cubicBezTo>
                    <a:pt x="68" y="2"/>
                    <a:pt x="66" y="3"/>
                    <a:pt x="65" y="3"/>
                  </a:cubicBezTo>
                  <a:cubicBezTo>
                    <a:pt x="63" y="2"/>
                    <a:pt x="62" y="3"/>
                    <a:pt x="61" y="3"/>
                  </a:cubicBezTo>
                  <a:cubicBezTo>
                    <a:pt x="57" y="4"/>
                    <a:pt x="53" y="3"/>
                    <a:pt x="53" y="3"/>
                  </a:cubicBezTo>
                  <a:cubicBezTo>
                    <a:pt x="52" y="3"/>
                    <a:pt x="56" y="3"/>
                    <a:pt x="58" y="3"/>
                  </a:cubicBezTo>
                  <a:cubicBezTo>
                    <a:pt x="61" y="3"/>
                    <a:pt x="64" y="2"/>
                    <a:pt x="66" y="2"/>
                  </a:cubicBezTo>
                  <a:cubicBezTo>
                    <a:pt x="68" y="2"/>
                    <a:pt x="66" y="1"/>
                    <a:pt x="66" y="1"/>
                  </a:cubicBezTo>
                  <a:cubicBezTo>
                    <a:pt x="64" y="1"/>
                    <a:pt x="61" y="1"/>
                    <a:pt x="58" y="0"/>
                  </a:cubicBezTo>
                  <a:cubicBezTo>
                    <a:pt x="51" y="1"/>
                    <a:pt x="44" y="3"/>
                    <a:pt x="37" y="4"/>
                  </a:cubicBezTo>
                  <a:cubicBezTo>
                    <a:pt x="37" y="5"/>
                    <a:pt x="36" y="5"/>
                    <a:pt x="36" y="5"/>
                  </a:cubicBezTo>
                  <a:cubicBezTo>
                    <a:pt x="35" y="5"/>
                    <a:pt x="35" y="5"/>
                    <a:pt x="35" y="5"/>
                  </a:cubicBezTo>
                  <a:cubicBezTo>
                    <a:pt x="34" y="5"/>
                    <a:pt x="33" y="5"/>
                    <a:pt x="32" y="6"/>
                  </a:cubicBezTo>
                  <a:cubicBezTo>
                    <a:pt x="32" y="6"/>
                    <a:pt x="32" y="6"/>
                    <a:pt x="32" y="7"/>
                  </a:cubicBezTo>
                  <a:cubicBezTo>
                    <a:pt x="31" y="7"/>
                    <a:pt x="28" y="8"/>
                    <a:pt x="27" y="7"/>
                  </a:cubicBezTo>
                  <a:cubicBezTo>
                    <a:pt x="17" y="10"/>
                    <a:pt x="8" y="15"/>
                    <a:pt x="0" y="19"/>
                  </a:cubicBezTo>
                  <a:cubicBezTo>
                    <a:pt x="0" y="20"/>
                    <a:pt x="0" y="21"/>
                    <a:pt x="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18" name="Freeform 18">
              <a:extLst>
                <a:ext uri="{FF2B5EF4-FFF2-40B4-BE49-F238E27FC236}">
                  <a16:creationId xmlns:a16="http://schemas.microsoft.com/office/drawing/2014/main" id="{44C58CFB-726C-F54C-93A4-01726BC362BD}"/>
                </a:ext>
              </a:extLst>
            </p:cNvPr>
            <p:cNvSpPr>
              <a:spLocks/>
            </p:cNvSpPr>
            <p:nvPr/>
          </p:nvSpPr>
          <p:spPr bwMode="auto">
            <a:xfrm>
              <a:off x="2496" y="732"/>
              <a:ext cx="15" cy="21"/>
            </a:xfrm>
            <a:custGeom>
              <a:avLst/>
              <a:gdLst>
                <a:gd name="T0" fmla="*/ 1 w 2"/>
                <a:gd name="T1" fmla="*/ 1 h 3"/>
                <a:gd name="T2" fmla="*/ 1 w 2"/>
                <a:gd name="T3" fmla="*/ 2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3"/>
                    <a:pt x="1" y="2"/>
                    <a:pt x="1" y="2"/>
                  </a:cubicBezTo>
                  <a:cubicBezTo>
                    <a:pt x="2" y="2"/>
                    <a:pt x="2" y="2"/>
                    <a:pt x="2" y="2"/>
                  </a:cubicBezTo>
                  <a:cubicBezTo>
                    <a:pt x="2" y="1"/>
                    <a:pt x="1"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19" name="Freeform 19">
              <a:extLst>
                <a:ext uri="{FF2B5EF4-FFF2-40B4-BE49-F238E27FC236}">
                  <a16:creationId xmlns:a16="http://schemas.microsoft.com/office/drawing/2014/main" id="{D70405EB-3741-D24D-819E-D9807FE88834}"/>
                </a:ext>
              </a:extLst>
            </p:cNvPr>
            <p:cNvSpPr>
              <a:spLocks/>
            </p:cNvSpPr>
            <p:nvPr/>
          </p:nvSpPr>
          <p:spPr bwMode="auto">
            <a:xfrm>
              <a:off x="2091" y="1457"/>
              <a:ext cx="114" cy="56"/>
            </a:xfrm>
            <a:custGeom>
              <a:avLst/>
              <a:gdLst>
                <a:gd name="T0" fmla="*/ 13 w 16"/>
                <a:gd name="T1" fmla="*/ 4 h 8"/>
                <a:gd name="T2" fmla="*/ 9 w 16"/>
                <a:gd name="T3" fmla="*/ 1 h 8"/>
                <a:gd name="T4" fmla="*/ 4 w 16"/>
                <a:gd name="T5" fmla="*/ 0 h 8"/>
                <a:gd name="T6" fmla="*/ 0 w 16"/>
                <a:gd name="T7" fmla="*/ 1 h 8"/>
                <a:gd name="T8" fmla="*/ 3 w 16"/>
                <a:gd name="T9" fmla="*/ 3 h 8"/>
                <a:gd name="T10" fmla="*/ 9 w 16"/>
                <a:gd name="T11" fmla="*/ 3 h 8"/>
                <a:gd name="T12" fmla="*/ 13 w 16"/>
                <a:gd name="T13" fmla="*/ 7 h 8"/>
                <a:gd name="T14" fmla="*/ 16 w 16"/>
                <a:gd name="T15" fmla="*/ 7 h 8"/>
                <a:gd name="T16" fmla="*/ 13 w 16"/>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8">
                  <a:moveTo>
                    <a:pt x="13" y="4"/>
                  </a:moveTo>
                  <a:cubicBezTo>
                    <a:pt x="12" y="4"/>
                    <a:pt x="10" y="3"/>
                    <a:pt x="9" y="1"/>
                  </a:cubicBezTo>
                  <a:cubicBezTo>
                    <a:pt x="8" y="0"/>
                    <a:pt x="5" y="0"/>
                    <a:pt x="4" y="0"/>
                  </a:cubicBezTo>
                  <a:cubicBezTo>
                    <a:pt x="3" y="0"/>
                    <a:pt x="0" y="1"/>
                    <a:pt x="0" y="1"/>
                  </a:cubicBezTo>
                  <a:cubicBezTo>
                    <a:pt x="0" y="3"/>
                    <a:pt x="1" y="3"/>
                    <a:pt x="3" y="3"/>
                  </a:cubicBezTo>
                  <a:cubicBezTo>
                    <a:pt x="5" y="3"/>
                    <a:pt x="8" y="2"/>
                    <a:pt x="9" y="3"/>
                  </a:cubicBezTo>
                  <a:cubicBezTo>
                    <a:pt x="9" y="4"/>
                    <a:pt x="12" y="6"/>
                    <a:pt x="13" y="7"/>
                  </a:cubicBezTo>
                  <a:cubicBezTo>
                    <a:pt x="13" y="7"/>
                    <a:pt x="16" y="8"/>
                    <a:pt x="16" y="7"/>
                  </a:cubicBezTo>
                  <a:cubicBezTo>
                    <a:pt x="16" y="6"/>
                    <a:pt x="14" y="4"/>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20" name="Freeform 20">
              <a:extLst>
                <a:ext uri="{FF2B5EF4-FFF2-40B4-BE49-F238E27FC236}">
                  <a16:creationId xmlns:a16="http://schemas.microsoft.com/office/drawing/2014/main" id="{457DC0E7-4E92-0C4D-B78E-7EFF16C146C5}"/>
                </a:ext>
              </a:extLst>
            </p:cNvPr>
            <p:cNvSpPr>
              <a:spLocks/>
            </p:cNvSpPr>
            <p:nvPr/>
          </p:nvSpPr>
          <p:spPr bwMode="auto">
            <a:xfrm>
              <a:off x="2162" y="1421"/>
              <a:ext cx="22" cy="21"/>
            </a:xfrm>
            <a:custGeom>
              <a:avLst/>
              <a:gdLst>
                <a:gd name="T0" fmla="*/ 2 w 3"/>
                <a:gd name="T1" fmla="*/ 3 h 3"/>
                <a:gd name="T2" fmla="*/ 1 w 3"/>
                <a:gd name="T3" fmla="*/ 1 h 3"/>
                <a:gd name="T4" fmla="*/ 2 w 3"/>
                <a:gd name="T5" fmla="*/ 3 h 3"/>
              </a:gdLst>
              <a:ahLst/>
              <a:cxnLst>
                <a:cxn ang="0">
                  <a:pos x="T0" y="T1"/>
                </a:cxn>
                <a:cxn ang="0">
                  <a:pos x="T2" y="T3"/>
                </a:cxn>
                <a:cxn ang="0">
                  <a:pos x="T4" y="T5"/>
                </a:cxn>
              </a:cxnLst>
              <a:rect l="0" t="0" r="r" b="b"/>
              <a:pathLst>
                <a:path w="3" h="3">
                  <a:moveTo>
                    <a:pt x="2" y="3"/>
                  </a:moveTo>
                  <a:cubicBezTo>
                    <a:pt x="3" y="2"/>
                    <a:pt x="2" y="0"/>
                    <a:pt x="1" y="1"/>
                  </a:cubicBezTo>
                  <a:cubicBezTo>
                    <a:pt x="0" y="1"/>
                    <a:pt x="0"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21" name="Freeform 21">
              <a:extLst>
                <a:ext uri="{FF2B5EF4-FFF2-40B4-BE49-F238E27FC236}">
                  <a16:creationId xmlns:a16="http://schemas.microsoft.com/office/drawing/2014/main" id="{06178F80-759F-8D48-8175-70BEBBE9107F}"/>
                </a:ext>
              </a:extLst>
            </p:cNvPr>
            <p:cNvSpPr>
              <a:spLocks/>
            </p:cNvSpPr>
            <p:nvPr/>
          </p:nvSpPr>
          <p:spPr bwMode="auto">
            <a:xfrm>
              <a:off x="2162" y="1542"/>
              <a:ext cx="29"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1"/>
                    <a:pt x="1" y="4"/>
                    <a:pt x="2" y="3"/>
                  </a:cubicBezTo>
                  <a:cubicBezTo>
                    <a:pt x="4" y="3"/>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22" name="Freeform 22">
              <a:extLst>
                <a:ext uri="{FF2B5EF4-FFF2-40B4-BE49-F238E27FC236}">
                  <a16:creationId xmlns:a16="http://schemas.microsoft.com/office/drawing/2014/main" id="{963994CC-33E8-C644-87DB-558CF6320A75}"/>
                </a:ext>
              </a:extLst>
            </p:cNvPr>
            <p:cNvSpPr>
              <a:spLocks/>
            </p:cNvSpPr>
            <p:nvPr/>
          </p:nvSpPr>
          <p:spPr bwMode="auto">
            <a:xfrm>
              <a:off x="2312" y="1528"/>
              <a:ext cx="28" cy="28"/>
            </a:xfrm>
            <a:custGeom>
              <a:avLst/>
              <a:gdLst>
                <a:gd name="T0" fmla="*/ 2 w 4"/>
                <a:gd name="T1" fmla="*/ 0 h 4"/>
                <a:gd name="T2" fmla="*/ 2 w 4"/>
                <a:gd name="T3" fmla="*/ 3 h 4"/>
                <a:gd name="T4" fmla="*/ 2 w 4"/>
                <a:gd name="T5" fmla="*/ 0 h 4"/>
              </a:gdLst>
              <a:ahLst/>
              <a:cxnLst>
                <a:cxn ang="0">
                  <a:pos x="T0" y="T1"/>
                </a:cxn>
                <a:cxn ang="0">
                  <a:pos x="T2" y="T3"/>
                </a:cxn>
                <a:cxn ang="0">
                  <a:pos x="T4" y="T5"/>
                </a:cxn>
              </a:cxnLst>
              <a:rect l="0" t="0" r="r" b="b"/>
              <a:pathLst>
                <a:path w="4" h="4">
                  <a:moveTo>
                    <a:pt x="2" y="0"/>
                  </a:moveTo>
                  <a:cubicBezTo>
                    <a:pt x="0" y="0"/>
                    <a:pt x="1" y="4"/>
                    <a:pt x="2" y="3"/>
                  </a:cubicBezTo>
                  <a:cubicBezTo>
                    <a:pt x="4" y="3"/>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23" name="Freeform 23">
              <a:extLst>
                <a:ext uri="{FF2B5EF4-FFF2-40B4-BE49-F238E27FC236}">
                  <a16:creationId xmlns:a16="http://schemas.microsoft.com/office/drawing/2014/main" id="{D59A4760-E55B-A248-A1FB-63626803A984}"/>
                </a:ext>
              </a:extLst>
            </p:cNvPr>
            <p:cNvSpPr>
              <a:spLocks/>
            </p:cNvSpPr>
            <p:nvPr/>
          </p:nvSpPr>
          <p:spPr bwMode="auto">
            <a:xfrm>
              <a:off x="2219" y="1506"/>
              <a:ext cx="78" cy="50"/>
            </a:xfrm>
            <a:custGeom>
              <a:avLst/>
              <a:gdLst>
                <a:gd name="T0" fmla="*/ 7 w 11"/>
                <a:gd name="T1" fmla="*/ 0 h 7"/>
                <a:gd name="T2" fmla="*/ 4 w 11"/>
                <a:gd name="T3" fmla="*/ 1 h 7"/>
                <a:gd name="T4" fmla="*/ 0 w 11"/>
                <a:gd name="T5" fmla="*/ 4 h 7"/>
                <a:gd name="T6" fmla="*/ 3 w 11"/>
                <a:gd name="T7" fmla="*/ 4 h 7"/>
                <a:gd name="T8" fmla="*/ 6 w 11"/>
                <a:gd name="T9" fmla="*/ 6 h 7"/>
                <a:gd name="T10" fmla="*/ 9 w 11"/>
                <a:gd name="T11" fmla="*/ 5 h 7"/>
                <a:gd name="T12" fmla="*/ 11 w 11"/>
                <a:gd name="T13" fmla="*/ 5 h 7"/>
                <a:gd name="T14" fmla="*/ 7 w 11"/>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7" y="0"/>
                  </a:moveTo>
                  <a:cubicBezTo>
                    <a:pt x="6" y="0"/>
                    <a:pt x="5" y="0"/>
                    <a:pt x="4" y="1"/>
                  </a:cubicBezTo>
                  <a:cubicBezTo>
                    <a:pt x="3" y="1"/>
                    <a:pt x="0" y="4"/>
                    <a:pt x="0" y="4"/>
                  </a:cubicBezTo>
                  <a:cubicBezTo>
                    <a:pt x="0" y="4"/>
                    <a:pt x="2" y="4"/>
                    <a:pt x="3" y="4"/>
                  </a:cubicBezTo>
                  <a:cubicBezTo>
                    <a:pt x="4" y="4"/>
                    <a:pt x="5" y="5"/>
                    <a:pt x="6" y="6"/>
                  </a:cubicBezTo>
                  <a:cubicBezTo>
                    <a:pt x="7" y="6"/>
                    <a:pt x="8" y="5"/>
                    <a:pt x="9" y="5"/>
                  </a:cubicBezTo>
                  <a:cubicBezTo>
                    <a:pt x="10" y="5"/>
                    <a:pt x="10" y="7"/>
                    <a:pt x="11" y="5"/>
                  </a:cubicBezTo>
                  <a:cubicBezTo>
                    <a:pt x="11" y="2"/>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24" name="Freeform 24">
              <a:extLst>
                <a:ext uri="{FF2B5EF4-FFF2-40B4-BE49-F238E27FC236}">
                  <a16:creationId xmlns:a16="http://schemas.microsoft.com/office/drawing/2014/main" id="{2C568FA4-5DA9-3749-967C-62569F1C5CF2}"/>
                </a:ext>
              </a:extLst>
            </p:cNvPr>
            <p:cNvSpPr>
              <a:spLocks/>
            </p:cNvSpPr>
            <p:nvPr/>
          </p:nvSpPr>
          <p:spPr bwMode="auto">
            <a:xfrm>
              <a:off x="3726" y="2011"/>
              <a:ext cx="85" cy="206"/>
            </a:xfrm>
            <a:custGeom>
              <a:avLst/>
              <a:gdLst>
                <a:gd name="T0" fmla="*/ 7 w 12"/>
                <a:gd name="T1" fmla="*/ 5 h 29"/>
                <a:gd name="T2" fmla="*/ 4 w 12"/>
                <a:gd name="T3" fmla="*/ 8 h 29"/>
                <a:gd name="T4" fmla="*/ 1 w 12"/>
                <a:gd name="T5" fmla="*/ 13 h 29"/>
                <a:gd name="T6" fmla="*/ 1 w 12"/>
                <a:gd name="T7" fmla="*/ 19 h 29"/>
                <a:gd name="T8" fmla="*/ 1 w 12"/>
                <a:gd name="T9" fmla="*/ 26 h 29"/>
                <a:gd name="T10" fmla="*/ 2 w 12"/>
                <a:gd name="T11" fmla="*/ 29 h 29"/>
                <a:gd name="T12" fmla="*/ 6 w 12"/>
                <a:gd name="T13" fmla="*/ 25 h 29"/>
                <a:gd name="T14" fmla="*/ 8 w 12"/>
                <a:gd name="T15" fmla="*/ 18 h 29"/>
                <a:gd name="T16" fmla="*/ 10 w 12"/>
                <a:gd name="T17" fmla="*/ 11 h 29"/>
                <a:gd name="T18" fmla="*/ 12 w 12"/>
                <a:gd name="T19" fmla="*/ 5 h 29"/>
                <a:gd name="T20" fmla="*/ 11 w 12"/>
                <a:gd name="T21" fmla="*/ 0 h 29"/>
                <a:gd name="T22" fmla="*/ 7 w 12"/>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9">
                  <a:moveTo>
                    <a:pt x="7" y="5"/>
                  </a:moveTo>
                  <a:cubicBezTo>
                    <a:pt x="6" y="7"/>
                    <a:pt x="5" y="9"/>
                    <a:pt x="4" y="8"/>
                  </a:cubicBezTo>
                  <a:cubicBezTo>
                    <a:pt x="4" y="8"/>
                    <a:pt x="1" y="10"/>
                    <a:pt x="1" y="13"/>
                  </a:cubicBezTo>
                  <a:cubicBezTo>
                    <a:pt x="2" y="15"/>
                    <a:pt x="2" y="18"/>
                    <a:pt x="1" y="19"/>
                  </a:cubicBezTo>
                  <a:cubicBezTo>
                    <a:pt x="0" y="21"/>
                    <a:pt x="1" y="24"/>
                    <a:pt x="1" y="26"/>
                  </a:cubicBezTo>
                  <a:cubicBezTo>
                    <a:pt x="0" y="28"/>
                    <a:pt x="1" y="29"/>
                    <a:pt x="2" y="29"/>
                  </a:cubicBezTo>
                  <a:cubicBezTo>
                    <a:pt x="4" y="28"/>
                    <a:pt x="5" y="27"/>
                    <a:pt x="6" y="25"/>
                  </a:cubicBezTo>
                  <a:cubicBezTo>
                    <a:pt x="7" y="23"/>
                    <a:pt x="7" y="20"/>
                    <a:pt x="8" y="18"/>
                  </a:cubicBezTo>
                  <a:cubicBezTo>
                    <a:pt x="9" y="16"/>
                    <a:pt x="10" y="12"/>
                    <a:pt x="10" y="11"/>
                  </a:cubicBezTo>
                  <a:cubicBezTo>
                    <a:pt x="11" y="10"/>
                    <a:pt x="12" y="6"/>
                    <a:pt x="12" y="5"/>
                  </a:cubicBezTo>
                  <a:cubicBezTo>
                    <a:pt x="12" y="3"/>
                    <a:pt x="11" y="0"/>
                    <a:pt x="11" y="0"/>
                  </a:cubicBezTo>
                  <a:cubicBezTo>
                    <a:pt x="9" y="0"/>
                    <a:pt x="9" y="3"/>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25" name="Freeform 25">
              <a:extLst>
                <a:ext uri="{FF2B5EF4-FFF2-40B4-BE49-F238E27FC236}">
                  <a16:creationId xmlns:a16="http://schemas.microsoft.com/office/drawing/2014/main" id="{8446AF79-E92D-9E42-8D63-04DD8BA17EA3}"/>
                </a:ext>
              </a:extLst>
            </p:cNvPr>
            <p:cNvSpPr>
              <a:spLocks/>
            </p:cNvSpPr>
            <p:nvPr/>
          </p:nvSpPr>
          <p:spPr bwMode="auto">
            <a:xfrm>
              <a:off x="3299" y="1151"/>
              <a:ext cx="36" cy="36"/>
            </a:xfrm>
            <a:custGeom>
              <a:avLst/>
              <a:gdLst>
                <a:gd name="T0" fmla="*/ 4 w 5"/>
                <a:gd name="T1" fmla="*/ 3 h 5"/>
                <a:gd name="T2" fmla="*/ 2 w 5"/>
                <a:gd name="T3" fmla="*/ 0 h 5"/>
                <a:gd name="T4" fmla="*/ 1 w 5"/>
                <a:gd name="T5" fmla="*/ 4 h 5"/>
                <a:gd name="T6" fmla="*/ 4 w 5"/>
                <a:gd name="T7" fmla="*/ 3 h 5"/>
              </a:gdLst>
              <a:ahLst/>
              <a:cxnLst>
                <a:cxn ang="0">
                  <a:pos x="T0" y="T1"/>
                </a:cxn>
                <a:cxn ang="0">
                  <a:pos x="T2" y="T3"/>
                </a:cxn>
                <a:cxn ang="0">
                  <a:pos x="T4" y="T5"/>
                </a:cxn>
                <a:cxn ang="0">
                  <a:pos x="T6" y="T7"/>
                </a:cxn>
              </a:cxnLst>
              <a:rect l="0" t="0" r="r" b="b"/>
              <a:pathLst>
                <a:path w="5" h="5">
                  <a:moveTo>
                    <a:pt x="4" y="3"/>
                  </a:moveTo>
                  <a:cubicBezTo>
                    <a:pt x="5" y="2"/>
                    <a:pt x="3" y="0"/>
                    <a:pt x="2" y="0"/>
                  </a:cubicBezTo>
                  <a:cubicBezTo>
                    <a:pt x="1" y="0"/>
                    <a:pt x="0" y="3"/>
                    <a:pt x="1" y="4"/>
                  </a:cubicBezTo>
                  <a:cubicBezTo>
                    <a:pt x="2" y="5"/>
                    <a:pt x="3"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26" name="Freeform 26">
              <a:extLst>
                <a:ext uri="{FF2B5EF4-FFF2-40B4-BE49-F238E27FC236}">
                  <a16:creationId xmlns:a16="http://schemas.microsoft.com/office/drawing/2014/main" id="{C954FF6F-5FB9-3E43-B1BA-8CCF6204902A}"/>
                </a:ext>
              </a:extLst>
            </p:cNvPr>
            <p:cNvSpPr>
              <a:spLocks/>
            </p:cNvSpPr>
            <p:nvPr/>
          </p:nvSpPr>
          <p:spPr bwMode="auto">
            <a:xfrm>
              <a:off x="3221" y="1151"/>
              <a:ext cx="21" cy="21"/>
            </a:xfrm>
            <a:custGeom>
              <a:avLst/>
              <a:gdLst>
                <a:gd name="T0" fmla="*/ 2 w 3"/>
                <a:gd name="T1" fmla="*/ 3 h 3"/>
                <a:gd name="T2" fmla="*/ 1 w 3"/>
                <a:gd name="T3" fmla="*/ 2 h 3"/>
                <a:gd name="T4" fmla="*/ 2 w 3"/>
                <a:gd name="T5" fmla="*/ 3 h 3"/>
              </a:gdLst>
              <a:ahLst/>
              <a:cxnLst>
                <a:cxn ang="0">
                  <a:pos x="T0" y="T1"/>
                </a:cxn>
                <a:cxn ang="0">
                  <a:pos x="T2" y="T3"/>
                </a:cxn>
                <a:cxn ang="0">
                  <a:pos x="T4" y="T5"/>
                </a:cxn>
              </a:cxnLst>
              <a:rect l="0" t="0" r="r" b="b"/>
              <a:pathLst>
                <a:path w="3" h="3">
                  <a:moveTo>
                    <a:pt x="2" y="3"/>
                  </a:moveTo>
                  <a:cubicBezTo>
                    <a:pt x="3" y="2"/>
                    <a:pt x="2" y="0"/>
                    <a:pt x="1" y="2"/>
                  </a:cubicBezTo>
                  <a:cubicBezTo>
                    <a:pt x="0" y="3"/>
                    <a:pt x="2"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27" name="Freeform 27">
              <a:extLst>
                <a:ext uri="{FF2B5EF4-FFF2-40B4-BE49-F238E27FC236}">
                  <a16:creationId xmlns:a16="http://schemas.microsoft.com/office/drawing/2014/main" id="{AC4B38F1-8DB9-064A-A245-8798936CBA64}"/>
                </a:ext>
              </a:extLst>
            </p:cNvPr>
            <p:cNvSpPr>
              <a:spLocks/>
            </p:cNvSpPr>
            <p:nvPr/>
          </p:nvSpPr>
          <p:spPr bwMode="auto">
            <a:xfrm>
              <a:off x="3363" y="1194"/>
              <a:ext cx="50" cy="35"/>
            </a:xfrm>
            <a:custGeom>
              <a:avLst/>
              <a:gdLst>
                <a:gd name="T0" fmla="*/ 2 w 7"/>
                <a:gd name="T1" fmla="*/ 3 h 5"/>
                <a:gd name="T2" fmla="*/ 5 w 7"/>
                <a:gd name="T3" fmla="*/ 5 h 5"/>
                <a:gd name="T4" fmla="*/ 7 w 7"/>
                <a:gd name="T5" fmla="*/ 3 h 5"/>
                <a:gd name="T6" fmla="*/ 4 w 7"/>
                <a:gd name="T7" fmla="*/ 1 h 5"/>
                <a:gd name="T8" fmla="*/ 1 w 7"/>
                <a:gd name="T9" fmla="*/ 1 h 5"/>
                <a:gd name="T10" fmla="*/ 2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2" y="3"/>
                  </a:moveTo>
                  <a:cubicBezTo>
                    <a:pt x="3" y="3"/>
                    <a:pt x="4" y="4"/>
                    <a:pt x="5" y="5"/>
                  </a:cubicBezTo>
                  <a:cubicBezTo>
                    <a:pt x="5" y="5"/>
                    <a:pt x="7" y="5"/>
                    <a:pt x="7" y="3"/>
                  </a:cubicBezTo>
                  <a:cubicBezTo>
                    <a:pt x="6" y="1"/>
                    <a:pt x="4" y="1"/>
                    <a:pt x="4" y="1"/>
                  </a:cubicBezTo>
                  <a:cubicBezTo>
                    <a:pt x="3" y="1"/>
                    <a:pt x="1" y="0"/>
                    <a:pt x="1" y="1"/>
                  </a:cubicBezTo>
                  <a:cubicBezTo>
                    <a:pt x="0" y="1"/>
                    <a:pt x="2" y="2"/>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28" name="Freeform 28">
              <a:extLst>
                <a:ext uri="{FF2B5EF4-FFF2-40B4-BE49-F238E27FC236}">
                  <a16:creationId xmlns:a16="http://schemas.microsoft.com/office/drawing/2014/main" id="{CB50F4B5-C5F1-9D4F-88F5-6365C0687876}"/>
                </a:ext>
              </a:extLst>
            </p:cNvPr>
            <p:cNvSpPr>
              <a:spLocks/>
            </p:cNvSpPr>
            <p:nvPr/>
          </p:nvSpPr>
          <p:spPr bwMode="auto">
            <a:xfrm>
              <a:off x="3036" y="917"/>
              <a:ext cx="64" cy="64"/>
            </a:xfrm>
            <a:custGeom>
              <a:avLst/>
              <a:gdLst>
                <a:gd name="T0" fmla="*/ 1 w 9"/>
                <a:gd name="T1" fmla="*/ 3 h 9"/>
                <a:gd name="T2" fmla="*/ 1 w 9"/>
                <a:gd name="T3" fmla="*/ 6 h 9"/>
                <a:gd name="T4" fmla="*/ 2 w 9"/>
                <a:gd name="T5" fmla="*/ 9 h 9"/>
                <a:gd name="T6" fmla="*/ 6 w 9"/>
                <a:gd name="T7" fmla="*/ 8 h 9"/>
                <a:gd name="T8" fmla="*/ 9 w 9"/>
                <a:gd name="T9" fmla="*/ 5 h 9"/>
                <a:gd name="T10" fmla="*/ 8 w 9"/>
                <a:gd name="T11" fmla="*/ 1 h 9"/>
                <a:gd name="T12" fmla="*/ 5 w 9"/>
                <a:gd name="T13" fmla="*/ 0 h 9"/>
                <a:gd name="T14" fmla="*/ 3 w 9"/>
                <a:gd name="T15" fmla="*/ 2 h 9"/>
                <a:gd name="T16" fmla="*/ 1 w 9"/>
                <a:gd name="T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1" y="3"/>
                  </a:moveTo>
                  <a:cubicBezTo>
                    <a:pt x="1" y="5"/>
                    <a:pt x="2" y="6"/>
                    <a:pt x="1" y="6"/>
                  </a:cubicBezTo>
                  <a:cubicBezTo>
                    <a:pt x="0" y="7"/>
                    <a:pt x="1" y="9"/>
                    <a:pt x="2" y="9"/>
                  </a:cubicBezTo>
                  <a:cubicBezTo>
                    <a:pt x="4" y="9"/>
                    <a:pt x="5" y="8"/>
                    <a:pt x="6" y="8"/>
                  </a:cubicBezTo>
                  <a:cubicBezTo>
                    <a:pt x="8" y="7"/>
                    <a:pt x="9" y="6"/>
                    <a:pt x="9" y="5"/>
                  </a:cubicBezTo>
                  <a:cubicBezTo>
                    <a:pt x="9" y="3"/>
                    <a:pt x="9" y="1"/>
                    <a:pt x="8" y="1"/>
                  </a:cubicBezTo>
                  <a:cubicBezTo>
                    <a:pt x="7" y="0"/>
                    <a:pt x="6" y="0"/>
                    <a:pt x="5" y="0"/>
                  </a:cubicBezTo>
                  <a:cubicBezTo>
                    <a:pt x="4" y="0"/>
                    <a:pt x="4" y="2"/>
                    <a:pt x="3" y="2"/>
                  </a:cubicBezTo>
                  <a:cubicBezTo>
                    <a:pt x="2" y="2"/>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29" name="Freeform 29">
              <a:extLst>
                <a:ext uri="{FF2B5EF4-FFF2-40B4-BE49-F238E27FC236}">
                  <a16:creationId xmlns:a16="http://schemas.microsoft.com/office/drawing/2014/main" id="{DD4CDEC4-F758-D846-821D-AE665CB3F8B8}"/>
                </a:ext>
              </a:extLst>
            </p:cNvPr>
            <p:cNvSpPr>
              <a:spLocks/>
            </p:cNvSpPr>
            <p:nvPr/>
          </p:nvSpPr>
          <p:spPr bwMode="auto">
            <a:xfrm>
              <a:off x="3072" y="867"/>
              <a:ext cx="142" cy="135"/>
            </a:xfrm>
            <a:custGeom>
              <a:avLst/>
              <a:gdLst>
                <a:gd name="T0" fmla="*/ 5 w 20"/>
                <a:gd name="T1" fmla="*/ 9 h 19"/>
                <a:gd name="T2" fmla="*/ 9 w 20"/>
                <a:gd name="T3" fmla="*/ 11 h 19"/>
                <a:gd name="T4" fmla="*/ 4 w 20"/>
                <a:gd name="T5" fmla="*/ 16 h 19"/>
                <a:gd name="T6" fmla="*/ 8 w 20"/>
                <a:gd name="T7" fmla="*/ 17 h 19"/>
                <a:gd name="T8" fmla="*/ 8 w 20"/>
                <a:gd name="T9" fmla="*/ 18 h 19"/>
                <a:gd name="T10" fmla="*/ 11 w 20"/>
                <a:gd name="T11" fmla="*/ 17 h 19"/>
                <a:gd name="T12" fmla="*/ 16 w 20"/>
                <a:gd name="T13" fmla="*/ 18 h 19"/>
                <a:gd name="T14" fmla="*/ 19 w 20"/>
                <a:gd name="T15" fmla="*/ 15 h 19"/>
                <a:gd name="T16" fmla="*/ 16 w 20"/>
                <a:gd name="T17" fmla="*/ 11 h 19"/>
                <a:gd name="T18" fmla="*/ 12 w 20"/>
                <a:gd name="T19" fmla="*/ 6 h 19"/>
                <a:gd name="T20" fmla="*/ 14 w 20"/>
                <a:gd name="T21" fmla="*/ 2 h 19"/>
                <a:gd name="T22" fmla="*/ 8 w 20"/>
                <a:gd name="T23" fmla="*/ 1 h 19"/>
                <a:gd name="T24" fmla="*/ 4 w 20"/>
                <a:gd name="T25" fmla="*/ 2 h 19"/>
                <a:gd name="T26" fmla="*/ 2 w 20"/>
                <a:gd name="T27" fmla="*/ 2 h 19"/>
                <a:gd name="T28" fmla="*/ 2 w 20"/>
                <a:gd name="T29" fmla="*/ 5 h 19"/>
                <a:gd name="T30" fmla="*/ 5 w 20"/>
                <a:gd name="T31"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19">
                  <a:moveTo>
                    <a:pt x="5" y="9"/>
                  </a:moveTo>
                  <a:cubicBezTo>
                    <a:pt x="7" y="9"/>
                    <a:pt x="11" y="10"/>
                    <a:pt x="9" y="11"/>
                  </a:cubicBezTo>
                  <a:cubicBezTo>
                    <a:pt x="8" y="11"/>
                    <a:pt x="4" y="15"/>
                    <a:pt x="4" y="16"/>
                  </a:cubicBezTo>
                  <a:cubicBezTo>
                    <a:pt x="4" y="17"/>
                    <a:pt x="8" y="17"/>
                    <a:pt x="8" y="17"/>
                  </a:cubicBezTo>
                  <a:cubicBezTo>
                    <a:pt x="8" y="17"/>
                    <a:pt x="7" y="18"/>
                    <a:pt x="8" y="18"/>
                  </a:cubicBezTo>
                  <a:cubicBezTo>
                    <a:pt x="9" y="19"/>
                    <a:pt x="10" y="17"/>
                    <a:pt x="11" y="17"/>
                  </a:cubicBezTo>
                  <a:cubicBezTo>
                    <a:pt x="12" y="17"/>
                    <a:pt x="15" y="18"/>
                    <a:pt x="16" y="18"/>
                  </a:cubicBezTo>
                  <a:cubicBezTo>
                    <a:pt x="18" y="18"/>
                    <a:pt x="20" y="16"/>
                    <a:pt x="19" y="15"/>
                  </a:cubicBezTo>
                  <a:cubicBezTo>
                    <a:pt x="19" y="14"/>
                    <a:pt x="17" y="12"/>
                    <a:pt x="16" y="11"/>
                  </a:cubicBezTo>
                  <a:cubicBezTo>
                    <a:pt x="14" y="10"/>
                    <a:pt x="13" y="7"/>
                    <a:pt x="12" y="6"/>
                  </a:cubicBezTo>
                  <a:cubicBezTo>
                    <a:pt x="10" y="5"/>
                    <a:pt x="15" y="3"/>
                    <a:pt x="14" y="2"/>
                  </a:cubicBezTo>
                  <a:cubicBezTo>
                    <a:pt x="13" y="1"/>
                    <a:pt x="9" y="1"/>
                    <a:pt x="8" y="1"/>
                  </a:cubicBezTo>
                  <a:cubicBezTo>
                    <a:pt x="6" y="0"/>
                    <a:pt x="5" y="1"/>
                    <a:pt x="4" y="2"/>
                  </a:cubicBezTo>
                  <a:cubicBezTo>
                    <a:pt x="4" y="3"/>
                    <a:pt x="3" y="1"/>
                    <a:pt x="2" y="2"/>
                  </a:cubicBezTo>
                  <a:cubicBezTo>
                    <a:pt x="0" y="2"/>
                    <a:pt x="1" y="4"/>
                    <a:pt x="2" y="5"/>
                  </a:cubicBezTo>
                  <a:cubicBezTo>
                    <a:pt x="2" y="6"/>
                    <a:pt x="4" y="8"/>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30" name="Freeform 30">
              <a:extLst>
                <a:ext uri="{FF2B5EF4-FFF2-40B4-BE49-F238E27FC236}">
                  <a16:creationId xmlns:a16="http://schemas.microsoft.com/office/drawing/2014/main" id="{98A411AA-30E9-B547-ADBA-613B7BA778C8}"/>
                </a:ext>
              </a:extLst>
            </p:cNvPr>
            <p:cNvSpPr>
              <a:spLocks noEditPoints="1"/>
            </p:cNvSpPr>
            <p:nvPr/>
          </p:nvSpPr>
          <p:spPr bwMode="auto">
            <a:xfrm>
              <a:off x="2937" y="703"/>
              <a:ext cx="1037" cy="1670"/>
            </a:xfrm>
            <a:custGeom>
              <a:avLst/>
              <a:gdLst>
                <a:gd name="T0" fmla="*/ 43 w 146"/>
                <a:gd name="T1" fmla="*/ 19 h 235"/>
                <a:gd name="T2" fmla="*/ 57 w 146"/>
                <a:gd name="T3" fmla="*/ 30 h 235"/>
                <a:gd name="T4" fmla="*/ 65 w 146"/>
                <a:gd name="T5" fmla="*/ 33 h 235"/>
                <a:gd name="T6" fmla="*/ 72 w 146"/>
                <a:gd name="T7" fmla="*/ 16 h 235"/>
                <a:gd name="T8" fmla="*/ 76 w 146"/>
                <a:gd name="T9" fmla="*/ 24 h 235"/>
                <a:gd name="T10" fmla="*/ 76 w 146"/>
                <a:gd name="T11" fmla="*/ 26 h 235"/>
                <a:gd name="T12" fmla="*/ 67 w 146"/>
                <a:gd name="T13" fmla="*/ 34 h 235"/>
                <a:gd name="T14" fmla="*/ 57 w 146"/>
                <a:gd name="T15" fmla="*/ 34 h 235"/>
                <a:gd name="T16" fmla="*/ 50 w 146"/>
                <a:gd name="T17" fmla="*/ 29 h 235"/>
                <a:gd name="T18" fmla="*/ 38 w 146"/>
                <a:gd name="T19" fmla="*/ 40 h 235"/>
                <a:gd name="T20" fmla="*/ 33 w 146"/>
                <a:gd name="T21" fmla="*/ 50 h 235"/>
                <a:gd name="T22" fmla="*/ 17 w 146"/>
                <a:gd name="T23" fmla="*/ 66 h 235"/>
                <a:gd name="T24" fmla="*/ 27 w 146"/>
                <a:gd name="T25" fmla="*/ 72 h 235"/>
                <a:gd name="T26" fmla="*/ 42 w 146"/>
                <a:gd name="T27" fmla="*/ 61 h 235"/>
                <a:gd name="T28" fmla="*/ 60 w 146"/>
                <a:gd name="T29" fmla="*/ 62 h 235"/>
                <a:gd name="T30" fmla="*/ 71 w 146"/>
                <a:gd name="T31" fmla="*/ 66 h 235"/>
                <a:gd name="T32" fmla="*/ 69 w 146"/>
                <a:gd name="T33" fmla="*/ 60 h 235"/>
                <a:gd name="T34" fmla="*/ 83 w 146"/>
                <a:gd name="T35" fmla="*/ 71 h 235"/>
                <a:gd name="T36" fmla="*/ 90 w 146"/>
                <a:gd name="T37" fmla="*/ 75 h 235"/>
                <a:gd name="T38" fmla="*/ 100 w 146"/>
                <a:gd name="T39" fmla="*/ 85 h 235"/>
                <a:gd name="T40" fmla="*/ 87 w 146"/>
                <a:gd name="T41" fmla="*/ 91 h 235"/>
                <a:gd name="T42" fmla="*/ 70 w 146"/>
                <a:gd name="T43" fmla="*/ 87 h 235"/>
                <a:gd name="T44" fmla="*/ 59 w 146"/>
                <a:gd name="T45" fmla="*/ 75 h 235"/>
                <a:gd name="T46" fmla="*/ 24 w 146"/>
                <a:gd name="T47" fmla="*/ 76 h 235"/>
                <a:gd name="T48" fmla="*/ 3 w 146"/>
                <a:gd name="T49" fmla="*/ 106 h 235"/>
                <a:gd name="T50" fmla="*/ 4 w 146"/>
                <a:gd name="T51" fmla="*/ 135 h 235"/>
                <a:gd name="T52" fmla="*/ 27 w 146"/>
                <a:gd name="T53" fmla="*/ 150 h 235"/>
                <a:gd name="T54" fmla="*/ 53 w 146"/>
                <a:gd name="T55" fmla="*/ 150 h 235"/>
                <a:gd name="T56" fmla="*/ 61 w 146"/>
                <a:gd name="T57" fmla="*/ 176 h 235"/>
                <a:gd name="T58" fmla="*/ 61 w 146"/>
                <a:gd name="T59" fmla="*/ 209 h 235"/>
                <a:gd name="T60" fmla="*/ 66 w 146"/>
                <a:gd name="T61" fmla="*/ 230 h 235"/>
                <a:gd name="T62" fmla="*/ 90 w 146"/>
                <a:gd name="T63" fmla="*/ 223 h 235"/>
                <a:gd name="T64" fmla="*/ 100 w 146"/>
                <a:gd name="T65" fmla="*/ 200 h 235"/>
                <a:gd name="T66" fmla="*/ 107 w 146"/>
                <a:gd name="T67" fmla="*/ 174 h 235"/>
                <a:gd name="T68" fmla="*/ 125 w 146"/>
                <a:gd name="T69" fmla="*/ 139 h 235"/>
                <a:gd name="T70" fmla="*/ 112 w 146"/>
                <a:gd name="T71" fmla="*/ 126 h 235"/>
                <a:gd name="T72" fmla="*/ 99 w 146"/>
                <a:gd name="T73" fmla="*/ 95 h 235"/>
                <a:gd name="T74" fmla="*/ 112 w 146"/>
                <a:gd name="T75" fmla="*/ 117 h 235"/>
                <a:gd name="T76" fmla="*/ 129 w 146"/>
                <a:gd name="T77" fmla="*/ 122 h 235"/>
                <a:gd name="T78" fmla="*/ 132 w 146"/>
                <a:gd name="T79" fmla="*/ 102 h 235"/>
                <a:gd name="T80" fmla="*/ 122 w 146"/>
                <a:gd name="T81" fmla="*/ 94 h 235"/>
                <a:gd name="T82" fmla="*/ 135 w 146"/>
                <a:gd name="T83" fmla="*/ 103 h 235"/>
                <a:gd name="T84" fmla="*/ 103 w 146"/>
                <a:gd name="T85" fmla="*/ 18 h 235"/>
                <a:gd name="T86" fmla="*/ 96 w 146"/>
                <a:gd name="T87" fmla="*/ 13 h 235"/>
                <a:gd name="T88" fmla="*/ 99 w 146"/>
                <a:gd name="T89" fmla="*/ 159 h 235"/>
                <a:gd name="T90" fmla="*/ 122 w 146"/>
                <a:gd name="T91" fmla="*/ 56 h 235"/>
                <a:gd name="T92" fmla="*/ 123 w 146"/>
                <a:gd name="T93" fmla="*/ 61 h 235"/>
                <a:gd name="T94" fmla="*/ 129 w 146"/>
                <a:gd name="T95" fmla="*/ 77 h 235"/>
                <a:gd name="T96" fmla="*/ 121 w 146"/>
                <a:gd name="T97" fmla="*/ 66 h 235"/>
                <a:gd name="T98" fmla="*/ 94 w 146"/>
                <a:gd name="T99" fmla="*/ 25 h 235"/>
                <a:gd name="T100" fmla="*/ 101 w 146"/>
                <a:gd name="T101" fmla="*/ 55 h 235"/>
                <a:gd name="T102" fmla="*/ 110 w 146"/>
                <a:gd name="T103" fmla="*/ 66 h 235"/>
                <a:gd name="T104" fmla="*/ 88 w 146"/>
                <a:gd name="T105" fmla="*/ 66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235">
                  <a:moveTo>
                    <a:pt x="74" y="1"/>
                  </a:moveTo>
                  <a:cubicBezTo>
                    <a:pt x="71" y="1"/>
                    <a:pt x="61" y="5"/>
                    <a:pt x="60" y="6"/>
                  </a:cubicBezTo>
                  <a:cubicBezTo>
                    <a:pt x="60" y="6"/>
                    <a:pt x="59" y="8"/>
                    <a:pt x="57" y="10"/>
                  </a:cubicBezTo>
                  <a:cubicBezTo>
                    <a:pt x="56" y="11"/>
                    <a:pt x="52" y="12"/>
                    <a:pt x="49" y="13"/>
                  </a:cubicBezTo>
                  <a:cubicBezTo>
                    <a:pt x="47" y="13"/>
                    <a:pt x="43" y="18"/>
                    <a:pt x="43" y="19"/>
                  </a:cubicBezTo>
                  <a:cubicBezTo>
                    <a:pt x="43" y="19"/>
                    <a:pt x="45" y="22"/>
                    <a:pt x="45" y="22"/>
                  </a:cubicBezTo>
                  <a:cubicBezTo>
                    <a:pt x="44" y="23"/>
                    <a:pt x="46" y="26"/>
                    <a:pt x="47" y="26"/>
                  </a:cubicBezTo>
                  <a:cubicBezTo>
                    <a:pt x="49" y="27"/>
                    <a:pt x="52" y="27"/>
                    <a:pt x="52" y="26"/>
                  </a:cubicBezTo>
                  <a:cubicBezTo>
                    <a:pt x="52" y="25"/>
                    <a:pt x="54" y="23"/>
                    <a:pt x="55" y="24"/>
                  </a:cubicBezTo>
                  <a:cubicBezTo>
                    <a:pt x="55" y="26"/>
                    <a:pt x="57" y="29"/>
                    <a:pt x="57" y="30"/>
                  </a:cubicBezTo>
                  <a:cubicBezTo>
                    <a:pt x="57" y="30"/>
                    <a:pt x="57" y="32"/>
                    <a:pt x="57" y="33"/>
                  </a:cubicBezTo>
                  <a:cubicBezTo>
                    <a:pt x="57" y="33"/>
                    <a:pt x="57" y="33"/>
                    <a:pt x="57" y="33"/>
                  </a:cubicBezTo>
                  <a:cubicBezTo>
                    <a:pt x="58" y="33"/>
                    <a:pt x="58" y="35"/>
                    <a:pt x="58" y="35"/>
                  </a:cubicBezTo>
                  <a:cubicBezTo>
                    <a:pt x="58" y="35"/>
                    <a:pt x="59" y="37"/>
                    <a:pt x="60" y="37"/>
                  </a:cubicBezTo>
                  <a:cubicBezTo>
                    <a:pt x="61" y="31"/>
                    <a:pt x="65" y="33"/>
                    <a:pt x="65" y="33"/>
                  </a:cubicBezTo>
                  <a:cubicBezTo>
                    <a:pt x="65" y="33"/>
                    <a:pt x="67" y="31"/>
                    <a:pt x="66" y="30"/>
                  </a:cubicBezTo>
                  <a:cubicBezTo>
                    <a:pt x="66" y="28"/>
                    <a:pt x="68" y="26"/>
                    <a:pt x="68" y="25"/>
                  </a:cubicBezTo>
                  <a:cubicBezTo>
                    <a:pt x="69" y="25"/>
                    <a:pt x="70" y="23"/>
                    <a:pt x="68" y="22"/>
                  </a:cubicBezTo>
                  <a:cubicBezTo>
                    <a:pt x="66" y="21"/>
                    <a:pt x="64" y="20"/>
                    <a:pt x="66" y="19"/>
                  </a:cubicBezTo>
                  <a:cubicBezTo>
                    <a:pt x="68" y="17"/>
                    <a:pt x="70" y="19"/>
                    <a:pt x="72" y="16"/>
                  </a:cubicBezTo>
                  <a:cubicBezTo>
                    <a:pt x="74" y="13"/>
                    <a:pt x="71" y="12"/>
                    <a:pt x="74" y="12"/>
                  </a:cubicBezTo>
                  <a:cubicBezTo>
                    <a:pt x="77" y="12"/>
                    <a:pt x="80" y="12"/>
                    <a:pt x="79" y="13"/>
                  </a:cubicBezTo>
                  <a:cubicBezTo>
                    <a:pt x="79" y="14"/>
                    <a:pt x="75" y="16"/>
                    <a:pt x="74" y="17"/>
                  </a:cubicBezTo>
                  <a:cubicBezTo>
                    <a:pt x="72" y="18"/>
                    <a:pt x="72" y="20"/>
                    <a:pt x="73" y="21"/>
                  </a:cubicBezTo>
                  <a:cubicBezTo>
                    <a:pt x="74" y="22"/>
                    <a:pt x="75" y="24"/>
                    <a:pt x="76" y="24"/>
                  </a:cubicBezTo>
                  <a:cubicBezTo>
                    <a:pt x="77" y="24"/>
                    <a:pt x="79" y="23"/>
                    <a:pt x="80" y="23"/>
                  </a:cubicBezTo>
                  <a:cubicBezTo>
                    <a:pt x="82" y="23"/>
                    <a:pt x="85" y="23"/>
                    <a:pt x="85" y="23"/>
                  </a:cubicBezTo>
                  <a:cubicBezTo>
                    <a:pt x="86" y="23"/>
                    <a:pt x="88" y="26"/>
                    <a:pt x="87" y="26"/>
                  </a:cubicBezTo>
                  <a:cubicBezTo>
                    <a:pt x="86" y="26"/>
                    <a:pt x="84" y="26"/>
                    <a:pt x="82" y="26"/>
                  </a:cubicBezTo>
                  <a:cubicBezTo>
                    <a:pt x="79" y="26"/>
                    <a:pt x="76" y="26"/>
                    <a:pt x="76" y="26"/>
                  </a:cubicBezTo>
                  <a:cubicBezTo>
                    <a:pt x="76" y="27"/>
                    <a:pt x="80" y="28"/>
                    <a:pt x="79" y="29"/>
                  </a:cubicBezTo>
                  <a:cubicBezTo>
                    <a:pt x="78" y="30"/>
                    <a:pt x="76" y="29"/>
                    <a:pt x="75" y="28"/>
                  </a:cubicBezTo>
                  <a:cubicBezTo>
                    <a:pt x="73" y="28"/>
                    <a:pt x="73" y="30"/>
                    <a:pt x="72" y="32"/>
                  </a:cubicBezTo>
                  <a:cubicBezTo>
                    <a:pt x="72" y="33"/>
                    <a:pt x="74" y="36"/>
                    <a:pt x="71" y="35"/>
                  </a:cubicBezTo>
                  <a:cubicBezTo>
                    <a:pt x="69" y="34"/>
                    <a:pt x="67" y="33"/>
                    <a:pt x="67" y="34"/>
                  </a:cubicBezTo>
                  <a:cubicBezTo>
                    <a:pt x="66" y="34"/>
                    <a:pt x="65" y="35"/>
                    <a:pt x="63" y="35"/>
                  </a:cubicBezTo>
                  <a:cubicBezTo>
                    <a:pt x="62" y="36"/>
                    <a:pt x="62" y="38"/>
                    <a:pt x="60" y="37"/>
                  </a:cubicBezTo>
                  <a:cubicBezTo>
                    <a:pt x="60" y="37"/>
                    <a:pt x="60" y="37"/>
                    <a:pt x="60" y="37"/>
                  </a:cubicBezTo>
                  <a:cubicBezTo>
                    <a:pt x="58" y="37"/>
                    <a:pt x="58" y="37"/>
                    <a:pt x="58" y="37"/>
                  </a:cubicBezTo>
                  <a:cubicBezTo>
                    <a:pt x="58" y="36"/>
                    <a:pt x="58" y="35"/>
                    <a:pt x="57" y="34"/>
                  </a:cubicBezTo>
                  <a:cubicBezTo>
                    <a:pt x="57" y="34"/>
                    <a:pt x="57" y="34"/>
                    <a:pt x="57" y="33"/>
                  </a:cubicBezTo>
                  <a:cubicBezTo>
                    <a:pt x="57" y="33"/>
                    <a:pt x="56" y="33"/>
                    <a:pt x="56" y="33"/>
                  </a:cubicBezTo>
                  <a:cubicBezTo>
                    <a:pt x="56" y="33"/>
                    <a:pt x="55" y="33"/>
                    <a:pt x="55" y="31"/>
                  </a:cubicBezTo>
                  <a:cubicBezTo>
                    <a:pt x="54" y="30"/>
                    <a:pt x="55" y="28"/>
                    <a:pt x="54" y="28"/>
                  </a:cubicBezTo>
                  <a:cubicBezTo>
                    <a:pt x="53" y="28"/>
                    <a:pt x="51" y="28"/>
                    <a:pt x="50" y="29"/>
                  </a:cubicBezTo>
                  <a:cubicBezTo>
                    <a:pt x="50" y="30"/>
                    <a:pt x="49" y="32"/>
                    <a:pt x="50" y="33"/>
                  </a:cubicBezTo>
                  <a:cubicBezTo>
                    <a:pt x="51" y="34"/>
                    <a:pt x="53" y="36"/>
                    <a:pt x="51" y="35"/>
                  </a:cubicBezTo>
                  <a:cubicBezTo>
                    <a:pt x="49" y="35"/>
                    <a:pt x="47" y="34"/>
                    <a:pt x="46" y="35"/>
                  </a:cubicBezTo>
                  <a:cubicBezTo>
                    <a:pt x="45" y="36"/>
                    <a:pt x="42" y="39"/>
                    <a:pt x="42" y="39"/>
                  </a:cubicBezTo>
                  <a:cubicBezTo>
                    <a:pt x="42" y="39"/>
                    <a:pt x="38" y="39"/>
                    <a:pt x="38" y="40"/>
                  </a:cubicBezTo>
                  <a:cubicBezTo>
                    <a:pt x="38" y="41"/>
                    <a:pt x="39" y="43"/>
                    <a:pt x="37" y="43"/>
                  </a:cubicBezTo>
                  <a:cubicBezTo>
                    <a:pt x="36" y="43"/>
                    <a:pt x="34" y="43"/>
                    <a:pt x="32" y="44"/>
                  </a:cubicBezTo>
                  <a:cubicBezTo>
                    <a:pt x="30" y="44"/>
                    <a:pt x="30" y="45"/>
                    <a:pt x="27" y="45"/>
                  </a:cubicBezTo>
                  <a:cubicBezTo>
                    <a:pt x="25" y="45"/>
                    <a:pt x="25" y="46"/>
                    <a:pt x="27" y="47"/>
                  </a:cubicBezTo>
                  <a:cubicBezTo>
                    <a:pt x="29" y="47"/>
                    <a:pt x="33" y="49"/>
                    <a:pt x="33" y="50"/>
                  </a:cubicBezTo>
                  <a:cubicBezTo>
                    <a:pt x="33" y="52"/>
                    <a:pt x="33" y="54"/>
                    <a:pt x="32" y="56"/>
                  </a:cubicBezTo>
                  <a:cubicBezTo>
                    <a:pt x="32" y="57"/>
                    <a:pt x="28" y="56"/>
                    <a:pt x="26" y="56"/>
                  </a:cubicBezTo>
                  <a:cubicBezTo>
                    <a:pt x="24" y="56"/>
                    <a:pt x="20" y="55"/>
                    <a:pt x="18" y="56"/>
                  </a:cubicBezTo>
                  <a:cubicBezTo>
                    <a:pt x="16" y="57"/>
                    <a:pt x="17" y="61"/>
                    <a:pt x="17" y="62"/>
                  </a:cubicBezTo>
                  <a:cubicBezTo>
                    <a:pt x="18" y="64"/>
                    <a:pt x="17" y="65"/>
                    <a:pt x="17" y="66"/>
                  </a:cubicBezTo>
                  <a:cubicBezTo>
                    <a:pt x="16" y="66"/>
                    <a:pt x="16" y="68"/>
                    <a:pt x="17" y="69"/>
                  </a:cubicBezTo>
                  <a:cubicBezTo>
                    <a:pt x="18" y="70"/>
                    <a:pt x="18" y="72"/>
                    <a:pt x="19" y="72"/>
                  </a:cubicBezTo>
                  <a:cubicBezTo>
                    <a:pt x="20" y="72"/>
                    <a:pt x="22" y="71"/>
                    <a:pt x="23" y="72"/>
                  </a:cubicBezTo>
                  <a:cubicBezTo>
                    <a:pt x="24" y="73"/>
                    <a:pt x="25" y="76"/>
                    <a:pt x="25" y="75"/>
                  </a:cubicBezTo>
                  <a:cubicBezTo>
                    <a:pt x="26" y="74"/>
                    <a:pt x="26" y="72"/>
                    <a:pt x="27" y="72"/>
                  </a:cubicBezTo>
                  <a:cubicBezTo>
                    <a:pt x="28" y="73"/>
                    <a:pt x="30" y="72"/>
                    <a:pt x="32" y="72"/>
                  </a:cubicBezTo>
                  <a:cubicBezTo>
                    <a:pt x="33" y="72"/>
                    <a:pt x="34" y="70"/>
                    <a:pt x="36" y="69"/>
                  </a:cubicBezTo>
                  <a:cubicBezTo>
                    <a:pt x="37" y="68"/>
                    <a:pt x="36" y="68"/>
                    <a:pt x="36" y="67"/>
                  </a:cubicBezTo>
                  <a:cubicBezTo>
                    <a:pt x="35" y="66"/>
                    <a:pt x="37" y="64"/>
                    <a:pt x="38" y="63"/>
                  </a:cubicBezTo>
                  <a:cubicBezTo>
                    <a:pt x="39" y="62"/>
                    <a:pt x="42" y="63"/>
                    <a:pt x="42" y="61"/>
                  </a:cubicBezTo>
                  <a:cubicBezTo>
                    <a:pt x="42" y="60"/>
                    <a:pt x="42" y="57"/>
                    <a:pt x="44" y="57"/>
                  </a:cubicBezTo>
                  <a:cubicBezTo>
                    <a:pt x="45" y="58"/>
                    <a:pt x="47" y="59"/>
                    <a:pt x="48" y="59"/>
                  </a:cubicBezTo>
                  <a:cubicBezTo>
                    <a:pt x="49" y="59"/>
                    <a:pt x="52" y="57"/>
                    <a:pt x="52" y="56"/>
                  </a:cubicBezTo>
                  <a:cubicBezTo>
                    <a:pt x="53" y="56"/>
                    <a:pt x="55" y="56"/>
                    <a:pt x="56" y="58"/>
                  </a:cubicBezTo>
                  <a:cubicBezTo>
                    <a:pt x="56" y="60"/>
                    <a:pt x="59" y="62"/>
                    <a:pt x="60" y="62"/>
                  </a:cubicBezTo>
                  <a:cubicBezTo>
                    <a:pt x="60" y="63"/>
                    <a:pt x="65" y="65"/>
                    <a:pt x="65" y="65"/>
                  </a:cubicBezTo>
                  <a:cubicBezTo>
                    <a:pt x="66" y="66"/>
                    <a:pt x="67" y="68"/>
                    <a:pt x="67" y="69"/>
                  </a:cubicBezTo>
                  <a:cubicBezTo>
                    <a:pt x="68" y="71"/>
                    <a:pt x="70" y="73"/>
                    <a:pt x="70" y="71"/>
                  </a:cubicBezTo>
                  <a:cubicBezTo>
                    <a:pt x="70" y="70"/>
                    <a:pt x="68" y="66"/>
                    <a:pt x="69" y="66"/>
                  </a:cubicBezTo>
                  <a:cubicBezTo>
                    <a:pt x="70" y="66"/>
                    <a:pt x="71" y="66"/>
                    <a:pt x="71" y="66"/>
                  </a:cubicBezTo>
                  <a:cubicBezTo>
                    <a:pt x="71" y="66"/>
                    <a:pt x="68" y="63"/>
                    <a:pt x="67" y="62"/>
                  </a:cubicBezTo>
                  <a:cubicBezTo>
                    <a:pt x="66" y="62"/>
                    <a:pt x="64" y="60"/>
                    <a:pt x="63" y="58"/>
                  </a:cubicBezTo>
                  <a:cubicBezTo>
                    <a:pt x="62" y="56"/>
                    <a:pt x="59" y="56"/>
                    <a:pt x="59" y="54"/>
                  </a:cubicBezTo>
                  <a:cubicBezTo>
                    <a:pt x="59" y="52"/>
                    <a:pt x="62" y="53"/>
                    <a:pt x="63" y="55"/>
                  </a:cubicBezTo>
                  <a:cubicBezTo>
                    <a:pt x="64" y="57"/>
                    <a:pt x="68" y="59"/>
                    <a:pt x="69" y="60"/>
                  </a:cubicBezTo>
                  <a:cubicBezTo>
                    <a:pt x="70" y="62"/>
                    <a:pt x="72" y="62"/>
                    <a:pt x="72" y="64"/>
                  </a:cubicBezTo>
                  <a:cubicBezTo>
                    <a:pt x="73" y="66"/>
                    <a:pt x="74" y="68"/>
                    <a:pt x="75" y="69"/>
                  </a:cubicBezTo>
                  <a:cubicBezTo>
                    <a:pt x="76" y="69"/>
                    <a:pt x="76" y="76"/>
                    <a:pt x="77" y="77"/>
                  </a:cubicBezTo>
                  <a:cubicBezTo>
                    <a:pt x="77" y="78"/>
                    <a:pt x="80" y="75"/>
                    <a:pt x="80" y="74"/>
                  </a:cubicBezTo>
                  <a:cubicBezTo>
                    <a:pt x="81" y="73"/>
                    <a:pt x="83" y="73"/>
                    <a:pt x="83" y="71"/>
                  </a:cubicBezTo>
                  <a:cubicBezTo>
                    <a:pt x="83" y="70"/>
                    <a:pt x="81" y="69"/>
                    <a:pt x="80" y="68"/>
                  </a:cubicBezTo>
                  <a:cubicBezTo>
                    <a:pt x="79" y="67"/>
                    <a:pt x="81" y="67"/>
                    <a:pt x="82" y="66"/>
                  </a:cubicBezTo>
                  <a:cubicBezTo>
                    <a:pt x="83" y="65"/>
                    <a:pt x="84" y="64"/>
                    <a:pt x="85" y="65"/>
                  </a:cubicBezTo>
                  <a:cubicBezTo>
                    <a:pt x="85" y="67"/>
                    <a:pt x="85" y="71"/>
                    <a:pt x="86" y="72"/>
                  </a:cubicBezTo>
                  <a:cubicBezTo>
                    <a:pt x="86" y="73"/>
                    <a:pt x="89" y="74"/>
                    <a:pt x="90" y="75"/>
                  </a:cubicBezTo>
                  <a:cubicBezTo>
                    <a:pt x="90" y="76"/>
                    <a:pt x="93" y="77"/>
                    <a:pt x="93" y="76"/>
                  </a:cubicBezTo>
                  <a:cubicBezTo>
                    <a:pt x="94" y="75"/>
                    <a:pt x="96" y="77"/>
                    <a:pt x="97" y="77"/>
                  </a:cubicBezTo>
                  <a:cubicBezTo>
                    <a:pt x="97" y="77"/>
                    <a:pt x="99" y="77"/>
                    <a:pt x="100" y="76"/>
                  </a:cubicBezTo>
                  <a:cubicBezTo>
                    <a:pt x="101" y="76"/>
                    <a:pt x="102" y="75"/>
                    <a:pt x="102" y="77"/>
                  </a:cubicBezTo>
                  <a:cubicBezTo>
                    <a:pt x="102" y="80"/>
                    <a:pt x="102" y="84"/>
                    <a:pt x="100" y="85"/>
                  </a:cubicBezTo>
                  <a:cubicBezTo>
                    <a:pt x="99" y="87"/>
                    <a:pt x="100" y="88"/>
                    <a:pt x="98" y="88"/>
                  </a:cubicBezTo>
                  <a:cubicBezTo>
                    <a:pt x="98" y="88"/>
                    <a:pt x="97" y="88"/>
                    <a:pt x="97" y="88"/>
                  </a:cubicBezTo>
                  <a:cubicBezTo>
                    <a:pt x="96" y="87"/>
                    <a:pt x="95" y="87"/>
                    <a:pt x="95" y="87"/>
                  </a:cubicBezTo>
                  <a:cubicBezTo>
                    <a:pt x="93" y="87"/>
                    <a:pt x="91" y="87"/>
                    <a:pt x="89" y="90"/>
                  </a:cubicBezTo>
                  <a:cubicBezTo>
                    <a:pt x="88" y="92"/>
                    <a:pt x="87" y="92"/>
                    <a:pt x="87" y="91"/>
                  </a:cubicBezTo>
                  <a:cubicBezTo>
                    <a:pt x="87" y="90"/>
                    <a:pt x="91" y="87"/>
                    <a:pt x="90" y="86"/>
                  </a:cubicBezTo>
                  <a:cubicBezTo>
                    <a:pt x="90" y="85"/>
                    <a:pt x="86" y="86"/>
                    <a:pt x="84" y="85"/>
                  </a:cubicBezTo>
                  <a:cubicBezTo>
                    <a:pt x="82" y="85"/>
                    <a:pt x="81" y="84"/>
                    <a:pt x="79" y="83"/>
                  </a:cubicBezTo>
                  <a:cubicBezTo>
                    <a:pt x="78" y="83"/>
                    <a:pt x="77" y="87"/>
                    <a:pt x="76" y="89"/>
                  </a:cubicBezTo>
                  <a:cubicBezTo>
                    <a:pt x="74" y="91"/>
                    <a:pt x="72" y="88"/>
                    <a:pt x="70" y="87"/>
                  </a:cubicBezTo>
                  <a:cubicBezTo>
                    <a:pt x="69" y="87"/>
                    <a:pt x="66" y="85"/>
                    <a:pt x="66" y="85"/>
                  </a:cubicBezTo>
                  <a:cubicBezTo>
                    <a:pt x="66" y="85"/>
                    <a:pt x="63" y="83"/>
                    <a:pt x="62" y="83"/>
                  </a:cubicBezTo>
                  <a:cubicBezTo>
                    <a:pt x="61" y="83"/>
                    <a:pt x="59" y="81"/>
                    <a:pt x="58" y="80"/>
                  </a:cubicBezTo>
                  <a:cubicBezTo>
                    <a:pt x="57" y="80"/>
                    <a:pt x="55" y="79"/>
                    <a:pt x="57" y="78"/>
                  </a:cubicBezTo>
                  <a:cubicBezTo>
                    <a:pt x="58" y="77"/>
                    <a:pt x="61" y="79"/>
                    <a:pt x="59" y="75"/>
                  </a:cubicBezTo>
                  <a:cubicBezTo>
                    <a:pt x="58" y="70"/>
                    <a:pt x="53" y="71"/>
                    <a:pt x="52" y="71"/>
                  </a:cubicBezTo>
                  <a:cubicBezTo>
                    <a:pt x="51" y="72"/>
                    <a:pt x="43" y="71"/>
                    <a:pt x="42" y="71"/>
                  </a:cubicBezTo>
                  <a:cubicBezTo>
                    <a:pt x="42" y="71"/>
                    <a:pt x="37" y="73"/>
                    <a:pt x="35" y="74"/>
                  </a:cubicBezTo>
                  <a:cubicBezTo>
                    <a:pt x="34" y="75"/>
                    <a:pt x="31" y="76"/>
                    <a:pt x="30" y="76"/>
                  </a:cubicBezTo>
                  <a:cubicBezTo>
                    <a:pt x="30" y="77"/>
                    <a:pt x="26" y="75"/>
                    <a:pt x="24" y="76"/>
                  </a:cubicBezTo>
                  <a:cubicBezTo>
                    <a:pt x="22" y="78"/>
                    <a:pt x="20" y="80"/>
                    <a:pt x="20" y="80"/>
                  </a:cubicBezTo>
                  <a:cubicBezTo>
                    <a:pt x="19" y="80"/>
                    <a:pt x="18" y="81"/>
                    <a:pt x="17" y="84"/>
                  </a:cubicBezTo>
                  <a:cubicBezTo>
                    <a:pt x="16" y="87"/>
                    <a:pt x="17" y="90"/>
                    <a:pt x="15" y="91"/>
                  </a:cubicBezTo>
                  <a:cubicBezTo>
                    <a:pt x="13" y="92"/>
                    <a:pt x="9" y="94"/>
                    <a:pt x="8" y="95"/>
                  </a:cubicBezTo>
                  <a:cubicBezTo>
                    <a:pt x="6" y="97"/>
                    <a:pt x="5" y="103"/>
                    <a:pt x="3" y="106"/>
                  </a:cubicBezTo>
                  <a:cubicBezTo>
                    <a:pt x="2" y="109"/>
                    <a:pt x="3" y="111"/>
                    <a:pt x="4" y="113"/>
                  </a:cubicBezTo>
                  <a:cubicBezTo>
                    <a:pt x="4" y="115"/>
                    <a:pt x="5" y="118"/>
                    <a:pt x="3" y="121"/>
                  </a:cubicBezTo>
                  <a:cubicBezTo>
                    <a:pt x="1" y="124"/>
                    <a:pt x="2" y="125"/>
                    <a:pt x="1" y="126"/>
                  </a:cubicBezTo>
                  <a:cubicBezTo>
                    <a:pt x="0" y="126"/>
                    <a:pt x="2" y="127"/>
                    <a:pt x="2" y="129"/>
                  </a:cubicBezTo>
                  <a:cubicBezTo>
                    <a:pt x="2" y="131"/>
                    <a:pt x="0" y="133"/>
                    <a:pt x="4" y="135"/>
                  </a:cubicBezTo>
                  <a:cubicBezTo>
                    <a:pt x="7" y="137"/>
                    <a:pt x="10" y="137"/>
                    <a:pt x="11" y="139"/>
                  </a:cubicBezTo>
                  <a:cubicBezTo>
                    <a:pt x="12" y="142"/>
                    <a:pt x="15" y="148"/>
                    <a:pt x="15" y="148"/>
                  </a:cubicBezTo>
                  <a:cubicBezTo>
                    <a:pt x="15" y="148"/>
                    <a:pt x="18" y="151"/>
                    <a:pt x="20" y="152"/>
                  </a:cubicBezTo>
                  <a:cubicBezTo>
                    <a:pt x="21" y="154"/>
                    <a:pt x="22" y="153"/>
                    <a:pt x="22" y="151"/>
                  </a:cubicBezTo>
                  <a:cubicBezTo>
                    <a:pt x="22" y="150"/>
                    <a:pt x="24" y="150"/>
                    <a:pt x="27" y="150"/>
                  </a:cubicBezTo>
                  <a:cubicBezTo>
                    <a:pt x="29" y="150"/>
                    <a:pt x="31" y="150"/>
                    <a:pt x="33" y="150"/>
                  </a:cubicBezTo>
                  <a:cubicBezTo>
                    <a:pt x="36" y="149"/>
                    <a:pt x="38" y="146"/>
                    <a:pt x="39" y="145"/>
                  </a:cubicBezTo>
                  <a:cubicBezTo>
                    <a:pt x="39" y="145"/>
                    <a:pt x="43" y="144"/>
                    <a:pt x="45" y="146"/>
                  </a:cubicBezTo>
                  <a:cubicBezTo>
                    <a:pt x="47" y="148"/>
                    <a:pt x="47" y="150"/>
                    <a:pt x="48" y="151"/>
                  </a:cubicBezTo>
                  <a:cubicBezTo>
                    <a:pt x="49" y="153"/>
                    <a:pt x="51" y="152"/>
                    <a:pt x="53" y="150"/>
                  </a:cubicBezTo>
                  <a:cubicBezTo>
                    <a:pt x="54" y="149"/>
                    <a:pt x="54" y="149"/>
                    <a:pt x="55" y="151"/>
                  </a:cubicBezTo>
                  <a:cubicBezTo>
                    <a:pt x="57" y="152"/>
                    <a:pt x="58" y="153"/>
                    <a:pt x="56" y="155"/>
                  </a:cubicBezTo>
                  <a:cubicBezTo>
                    <a:pt x="55" y="157"/>
                    <a:pt x="55" y="159"/>
                    <a:pt x="54" y="162"/>
                  </a:cubicBezTo>
                  <a:cubicBezTo>
                    <a:pt x="53" y="165"/>
                    <a:pt x="55" y="165"/>
                    <a:pt x="57" y="166"/>
                  </a:cubicBezTo>
                  <a:cubicBezTo>
                    <a:pt x="59" y="167"/>
                    <a:pt x="60" y="175"/>
                    <a:pt x="61" y="176"/>
                  </a:cubicBezTo>
                  <a:cubicBezTo>
                    <a:pt x="62" y="178"/>
                    <a:pt x="60" y="182"/>
                    <a:pt x="61" y="184"/>
                  </a:cubicBezTo>
                  <a:cubicBezTo>
                    <a:pt x="62" y="186"/>
                    <a:pt x="63" y="187"/>
                    <a:pt x="61" y="189"/>
                  </a:cubicBezTo>
                  <a:cubicBezTo>
                    <a:pt x="60" y="190"/>
                    <a:pt x="58" y="192"/>
                    <a:pt x="58" y="196"/>
                  </a:cubicBezTo>
                  <a:cubicBezTo>
                    <a:pt x="57" y="200"/>
                    <a:pt x="58" y="202"/>
                    <a:pt x="58" y="203"/>
                  </a:cubicBezTo>
                  <a:cubicBezTo>
                    <a:pt x="59" y="204"/>
                    <a:pt x="60" y="208"/>
                    <a:pt x="61" y="209"/>
                  </a:cubicBezTo>
                  <a:cubicBezTo>
                    <a:pt x="62" y="210"/>
                    <a:pt x="64" y="212"/>
                    <a:pt x="64" y="214"/>
                  </a:cubicBezTo>
                  <a:cubicBezTo>
                    <a:pt x="64" y="216"/>
                    <a:pt x="61" y="219"/>
                    <a:pt x="62" y="220"/>
                  </a:cubicBezTo>
                  <a:cubicBezTo>
                    <a:pt x="63" y="221"/>
                    <a:pt x="63" y="222"/>
                    <a:pt x="64" y="224"/>
                  </a:cubicBezTo>
                  <a:cubicBezTo>
                    <a:pt x="66" y="225"/>
                    <a:pt x="66" y="228"/>
                    <a:pt x="66" y="228"/>
                  </a:cubicBezTo>
                  <a:cubicBezTo>
                    <a:pt x="66" y="228"/>
                    <a:pt x="66" y="229"/>
                    <a:pt x="66" y="230"/>
                  </a:cubicBezTo>
                  <a:cubicBezTo>
                    <a:pt x="66" y="232"/>
                    <a:pt x="66" y="233"/>
                    <a:pt x="67" y="234"/>
                  </a:cubicBezTo>
                  <a:cubicBezTo>
                    <a:pt x="69" y="235"/>
                    <a:pt x="70" y="235"/>
                    <a:pt x="70" y="234"/>
                  </a:cubicBezTo>
                  <a:cubicBezTo>
                    <a:pt x="71" y="233"/>
                    <a:pt x="75" y="231"/>
                    <a:pt x="77" y="231"/>
                  </a:cubicBezTo>
                  <a:cubicBezTo>
                    <a:pt x="79" y="231"/>
                    <a:pt x="81" y="231"/>
                    <a:pt x="83" y="230"/>
                  </a:cubicBezTo>
                  <a:cubicBezTo>
                    <a:pt x="85" y="228"/>
                    <a:pt x="89" y="224"/>
                    <a:pt x="90" y="223"/>
                  </a:cubicBezTo>
                  <a:cubicBezTo>
                    <a:pt x="91" y="221"/>
                    <a:pt x="94" y="219"/>
                    <a:pt x="94" y="218"/>
                  </a:cubicBezTo>
                  <a:cubicBezTo>
                    <a:pt x="93" y="216"/>
                    <a:pt x="92" y="214"/>
                    <a:pt x="93" y="214"/>
                  </a:cubicBezTo>
                  <a:cubicBezTo>
                    <a:pt x="94" y="213"/>
                    <a:pt x="98" y="212"/>
                    <a:pt x="98" y="211"/>
                  </a:cubicBezTo>
                  <a:cubicBezTo>
                    <a:pt x="99" y="210"/>
                    <a:pt x="98" y="206"/>
                    <a:pt x="98" y="205"/>
                  </a:cubicBezTo>
                  <a:cubicBezTo>
                    <a:pt x="98" y="204"/>
                    <a:pt x="99" y="202"/>
                    <a:pt x="100" y="200"/>
                  </a:cubicBezTo>
                  <a:cubicBezTo>
                    <a:pt x="101" y="198"/>
                    <a:pt x="104" y="196"/>
                    <a:pt x="105" y="195"/>
                  </a:cubicBezTo>
                  <a:cubicBezTo>
                    <a:pt x="105" y="195"/>
                    <a:pt x="108" y="192"/>
                    <a:pt x="108" y="190"/>
                  </a:cubicBezTo>
                  <a:cubicBezTo>
                    <a:pt x="109" y="187"/>
                    <a:pt x="108" y="184"/>
                    <a:pt x="109" y="183"/>
                  </a:cubicBezTo>
                  <a:cubicBezTo>
                    <a:pt x="109" y="182"/>
                    <a:pt x="109" y="181"/>
                    <a:pt x="108" y="179"/>
                  </a:cubicBezTo>
                  <a:cubicBezTo>
                    <a:pt x="107" y="178"/>
                    <a:pt x="107" y="174"/>
                    <a:pt x="107" y="174"/>
                  </a:cubicBezTo>
                  <a:cubicBezTo>
                    <a:pt x="106" y="173"/>
                    <a:pt x="107" y="168"/>
                    <a:pt x="108" y="168"/>
                  </a:cubicBezTo>
                  <a:cubicBezTo>
                    <a:pt x="109" y="167"/>
                    <a:pt x="111" y="163"/>
                    <a:pt x="112" y="162"/>
                  </a:cubicBezTo>
                  <a:cubicBezTo>
                    <a:pt x="113" y="160"/>
                    <a:pt x="116" y="154"/>
                    <a:pt x="117" y="154"/>
                  </a:cubicBezTo>
                  <a:cubicBezTo>
                    <a:pt x="119" y="153"/>
                    <a:pt x="121" y="150"/>
                    <a:pt x="121" y="149"/>
                  </a:cubicBezTo>
                  <a:cubicBezTo>
                    <a:pt x="121" y="147"/>
                    <a:pt x="125" y="140"/>
                    <a:pt x="125" y="139"/>
                  </a:cubicBezTo>
                  <a:cubicBezTo>
                    <a:pt x="125" y="138"/>
                    <a:pt x="126" y="133"/>
                    <a:pt x="126" y="132"/>
                  </a:cubicBezTo>
                  <a:cubicBezTo>
                    <a:pt x="125" y="131"/>
                    <a:pt x="121" y="134"/>
                    <a:pt x="120" y="134"/>
                  </a:cubicBezTo>
                  <a:cubicBezTo>
                    <a:pt x="119" y="134"/>
                    <a:pt x="118" y="136"/>
                    <a:pt x="116" y="136"/>
                  </a:cubicBezTo>
                  <a:cubicBezTo>
                    <a:pt x="114" y="136"/>
                    <a:pt x="115" y="133"/>
                    <a:pt x="114" y="132"/>
                  </a:cubicBezTo>
                  <a:cubicBezTo>
                    <a:pt x="114" y="131"/>
                    <a:pt x="112" y="127"/>
                    <a:pt x="112" y="126"/>
                  </a:cubicBezTo>
                  <a:cubicBezTo>
                    <a:pt x="111" y="126"/>
                    <a:pt x="110" y="124"/>
                    <a:pt x="109" y="122"/>
                  </a:cubicBezTo>
                  <a:cubicBezTo>
                    <a:pt x="108" y="119"/>
                    <a:pt x="106" y="118"/>
                    <a:pt x="104" y="116"/>
                  </a:cubicBezTo>
                  <a:cubicBezTo>
                    <a:pt x="103" y="114"/>
                    <a:pt x="105" y="109"/>
                    <a:pt x="103" y="106"/>
                  </a:cubicBezTo>
                  <a:cubicBezTo>
                    <a:pt x="102" y="103"/>
                    <a:pt x="101" y="100"/>
                    <a:pt x="100" y="97"/>
                  </a:cubicBezTo>
                  <a:cubicBezTo>
                    <a:pt x="100" y="97"/>
                    <a:pt x="100" y="96"/>
                    <a:pt x="99" y="95"/>
                  </a:cubicBezTo>
                  <a:cubicBezTo>
                    <a:pt x="101" y="95"/>
                    <a:pt x="103" y="94"/>
                    <a:pt x="103" y="95"/>
                  </a:cubicBezTo>
                  <a:cubicBezTo>
                    <a:pt x="103" y="97"/>
                    <a:pt x="105" y="100"/>
                    <a:pt x="105" y="102"/>
                  </a:cubicBezTo>
                  <a:cubicBezTo>
                    <a:pt x="105" y="104"/>
                    <a:pt x="107" y="103"/>
                    <a:pt x="107" y="105"/>
                  </a:cubicBezTo>
                  <a:cubicBezTo>
                    <a:pt x="107" y="107"/>
                    <a:pt x="108" y="112"/>
                    <a:pt x="109" y="112"/>
                  </a:cubicBezTo>
                  <a:cubicBezTo>
                    <a:pt x="109" y="113"/>
                    <a:pt x="112" y="116"/>
                    <a:pt x="112" y="117"/>
                  </a:cubicBezTo>
                  <a:cubicBezTo>
                    <a:pt x="113" y="118"/>
                    <a:pt x="113" y="120"/>
                    <a:pt x="113" y="123"/>
                  </a:cubicBezTo>
                  <a:cubicBezTo>
                    <a:pt x="114" y="126"/>
                    <a:pt x="114" y="129"/>
                    <a:pt x="115" y="130"/>
                  </a:cubicBezTo>
                  <a:cubicBezTo>
                    <a:pt x="116" y="131"/>
                    <a:pt x="120" y="129"/>
                    <a:pt x="120" y="128"/>
                  </a:cubicBezTo>
                  <a:cubicBezTo>
                    <a:pt x="121" y="128"/>
                    <a:pt x="125" y="125"/>
                    <a:pt x="126" y="125"/>
                  </a:cubicBezTo>
                  <a:cubicBezTo>
                    <a:pt x="127" y="124"/>
                    <a:pt x="127" y="123"/>
                    <a:pt x="129" y="122"/>
                  </a:cubicBezTo>
                  <a:cubicBezTo>
                    <a:pt x="131" y="122"/>
                    <a:pt x="132" y="120"/>
                    <a:pt x="133" y="118"/>
                  </a:cubicBezTo>
                  <a:cubicBezTo>
                    <a:pt x="134" y="117"/>
                    <a:pt x="135" y="113"/>
                    <a:pt x="136" y="112"/>
                  </a:cubicBezTo>
                  <a:cubicBezTo>
                    <a:pt x="136" y="111"/>
                    <a:pt x="137" y="110"/>
                    <a:pt x="136" y="108"/>
                  </a:cubicBezTo>
                  <a:cubicBezTo>
                    <a:pt x="136" y="107"/>
                    <a:pt x="134" y="105"/>
                    <a:pt x="133" y="105"/>
                  </a:cubicBezTo>
                  <a:cubicBezTo>
                    <a:pt x="132" y="104"/>
                    <a:pt x="132" y="102"/>
                    <a:pt x="132" y="102"/>
                  </a:cubicBezTo>
                  <a:cubicBezTo>
                    <a:pt x="131" y="102"/>
                    <a:pt x="131" y="103"/>
                    <a:pt x="130" y="104"/>
                  </a:cubicBezTo>
                  <a:cubicBezTo>
                    <a:pt x="129" y="105"/>
                    <a:pt x="128" y="107"/>
                    <a:pt x="127" y="106"/>
                  </a:cubicBezTo>
                  <a:cubicBezTo>
                    <a:pt x="127" y="106"/>
                    <a:pt x="128" y="105"/>
                    <a:pt x="126" y="103"/>
                  </a:cubicBezTo>
                  <a:cubicBezTo>
                    <a:pt x="125" y="102"/>
                    <a:pt x="125" y="101"/>
                    <a:pt x="125" y="100"/>
                  </a:cubicBezTo>
                  <a:cubicBezTo>
                    <a:pt x="125" y="99"/>
                    <a:pt x="122" y="96"/>
                    <a:pt x="122" y="94"/>
                  </a:cubicBezTo>
                  <a:cubicBezTo>
                    <a:pt x="121" y="92"/>
                    <a:pt x="123" y="90"/>
                    <a:pt x="124" y="91"/>
                  </a:cubicBezTo>
                  <a:cubicBezTo>
                    <a:pt x="125" y="93"/>
                    <a:pt x="125" y="96"/>
                    <a:pt x="127" y="97"/>
                  </a:cubicBezTo>
                  <a:cubicBezTo>
                    <a:pt x="128" y="98"/>
                    <a:pt x="129" y="100"/>
                    <a:pt x="130" y="101"/>
                  </a:cubicBezTo>
                  <a:cubicBezTo>
                    <a:pt x="131" y="101"/>
                    <a:pt x="132" y="99"/>
                    <a:pt x="133" y="99"/>
                  </a:cubicBezTo>
                  <a:cubicBezTo>
                    <a:pt x="133" y="99"/>
                    <a:pt x="134" y="103"/>
                    <a:pt x="135" y="103"/>
                  </a:cubicBezTo>
                  <a:cubicBezTo>
                    <a:pt x="136" y="104"/>
                    <a:pt x="139" y="104"/>
                    <a:pt x="139" y="104"/>
                  </a:cubicBezTo>
                  <a:cubicBezTo>
                    <a:pt x="140" y="104"/>
                    <a:pt x="142" y="105"/>
                    <a:pt x="142" y="104"/>
                  </a:cubicBezTo>
                  <a:cubicBezTo>
                    <a:pt x="142" y="103"/>
                    <a:pt x="146" y="101"/>
                    <a:pt x="146" y="101"/>
                  </a:cubicBezTo>
                  <a:cubicBezTo>
                    <a:pt x="146" y="101"/>
                    <a:pt x="146" y="100"/>
                    <a:pt x="146" y="98"/>
                  </a:cubicBezTo>
                  <a:cubicBezTo>
                    <a:pt x="140" y="67"/>
                    <a:pt x="124" y="39"/>
                    <a:pt x="103" y="18"/>
                  </a:cubicBezTo>
                  <a:cubicBezTo>
                    <a:pt x="102" y="18"/>
                    <a:pt x="102" y="18"/>
                    <a:pt x="101" y="17"/>
                  </a:cubicBezTo>
                  <a:cubicBezTo>
                    <a:pt x="99" y="16"/>
                    <a:pt x="99" y="16"/>
                    <a:pt x="99" y="17"/>
                  </a:cubicBezTo>
                  <a:cubicBezTo>
                    <a:pt x="98" y="17"/>
                    <a:pt x="97" y="18"/>
                    <a:pt x="96" y="17"/>
                  </a:cubicBezTo>
                  <a:cubicBezTo>
                    <a:pt x="96" y="15"/>
                    <a:pt x="96" y="15"/>
                    <a:pt x="95" y="14"/>
                  </a:cubicBezTo>
                  <a:cubicBezTo>
                    <a:pt x="94" y="13"/>
                    <a:pt x="95" y="13"/>
                    <a:pt x="96" y="13"/>
                  </a:cubicBezTo>
                  <a:cubicBezTo>
                    <a:pt x="97" y="14"/>
                    <a:pt x="98" y="14"/>
                    <a:pt x="99" y="14"/>
                  </a:cubicBezTo>
                  <a:cubicBezTo>
                    <a:pt x="95" y="11"/>
                    <a:pt x="92" y="8"/>
                    <a:pt x="88" y="5"/>
                  </a:cubicBezTo>
                  <a:cubicBezTo>
                    <a:pt x="88" y="5"/>
                    <a:pt x="88" y="5"/>
                    <a:pt x="88" y="5"/>
                  </a:cubicBezTo>
                  <a:cubicBezTo>
                    <a:pt x="86" y="5"/>
                    <a:pt x="78" y="0"/>
                    <a:pt x="74" y="1"/>
                  </a:cubicBezTo>
                  <a:close/>
                  <a:moveTo>
                    <a:pt x="99" y="159"/>
                  </a:moveTo>
                  <a:cubicBezTo>
                    <a:pt x="100" y="160"/>
                    <a:pt x="98" y="165"/>
                    <a:pt x="96" y="165"/>
                  </a:cubicBezTo>
                  <a:cubicBezTo>
                    <a:pt x="95" y="165"/>
                    <a:pt x="96" y="160"/>
                    <a:pt x="96" y="159"/>
                  </a:cubicBezTo>
                  <a:cubicBezTo>
                    <a:pt x="97" y="158"/>
                    <a:pt x="99" y="158"/>
                    <a:pt x="99" y="159"/>
                  </a:cubicBezTo>
                  <a:close/>
                  <a:moveTo>
                    <a:pt x="118" y="56"/>
                  </a:moveTo>
                  <a:cubicBezTo>
                    <a:pt x="119" y="55"/>
                    <a:pt x="121" y="57"/>
                    <a:pt x="122" y="56"/>
                  </a:cubicBezTo>
                  <a:cubicBezTo>
                    <a:pt x="123" y="56"/>
                    <a:pt x="124" y="55"/>
                    <a:pt x="124" y="54"/>
                  </a:cubicBezTo>
                  <a:cubicBezTo>
                    <a:pt x="125" y="54"/>
                    <a:pt x="127" y="55"/>
                    <a:pt x="127" y="56"/>
                  </a:cubicBezTo>
                  <a:cubicBezTo>
                    <a:pt x="128" y="57"/>
                    <a:pt x="129" y="59"/>
                    <a:pt x="129" y="60"/>
                  </a:cubicBezTo>
                  <a:cubicBezTo>
                    <a:pt x="128" y="60"/>
                    <a:pt x="126" y="60"/>
                    <a:pt x="126" y="59"/>
                  </a:cubicBezTo>
                  <a:cubicBezTo>
                    <a:pt x="125" y="58"/>
                    <a:pt x="123" y="59"/>
                    <a:pt x="123" y="61"/>
                  </a:cubicBezTo>
                  <a:cubicBezTo>
                    <a:pt x="123" y="63"/>
                    <a:pt x="124" y="62"/>
                    <a:pt x="124" y="62"/>
                  </a:cubicBezTo>
                  <a:cubicBezTo>
                    <a:pt x="125" y="63"/>
                    <a:pt x="125" y="64"/>
                    <a:pt x="126" y="66"/>
                  </a:cubicBezTo>
                  <a:cubicBezTo>
                    <a:pt x="126" y="67"/>
                    <a:pt x="127" y="66"/>
                    <a:pt x="128" y="67"/>
                  </a:cubicBezTo>
                  <a:cubicBezTo>
                    <a:pt x="128" y="68"/>
                    <a:pt x="126" y="69"/>
                    <a:pt x="127" y="70"/>
                  </a:cubicBezTo>
                  <a:cubicBezTo>
                    <a:pt x="128" y="72"/>
                    <a:pt x="129" y="76"/>
                    <a:pt x="129" y="77"/>
                  </a:cubicBezTo>
                  <a:cubicBezTo>
                    <a:pt x="129" y="78"/>
                    <a:pt x="127" y="78"/>
                    <a:pt x="126" y="78"/>
                  </a:cubicBezTo>
                  <a:cubicBezTo>
                    <a:pt x="125" y="78"/>
                    <a:pt x="122" y="76"/>
                    <a:pt x="122" y="76"/>
                  </a:cubicBezTo>
                  <a:cubicBezTo>
                    <a:pt x="121" y="75"/>
                    <a:pt x="120" y="71"/>
                    <a:pt x="121" y="71"/>
                  </a:cubicBezTo>
                  <a:cubicBezTo>
                    <a:pt x="122" y="71"/>
                    <a:pt x="122" y="71"/>
                    <a:pt x="124" y="69"/>
                  </a:cubicBezTo>
                  <a:cubicBezTo>
                    <a:pt x="125" y="68"/>
                    <a:pt x="122" y="67"/>
                    <a:pt x="121" y="66"/>
                  </a:cubicBezTo>
                  <a:cubicBezTo>
                    <a:pt x="120" y="66"/>
                    <a:pt x="118" y="62"/>
                    <a:pt x="117" y="60"/>
                  </a:cubicBezTo>
                  <a:cubicBezTo>
                    <a:pt x="117" y="59"/>
                    <a:pt x="117" y="57"/>
                    <a:pt x="118" y="56"/>
                  </a:cubicBezTo>
                  <a:close/>
                  <a:moveTo>
                    <a:pt x="94" y="25"/>
                  </a:moveTo>
                  <a:cubicBezTo>
                    <a:pt x="93" y="26"/>
                    <a:pt x="89" y="24"/>
                    <a:pt x="89" y="23"/>
                  </a:cubicBezTo>
                  <a:cubicBezTo>
                    <a:pt x="90" y="20"/>
                    <a:pt x="94" y="24"/>
                    <a:pt x="94" y="25"/>
                  </a:cubicBezTo>
                  <a:close/>
                  <a:moveTo>
                    <a:pt x="91" y="54"/>
                  </a:moveTo>
                  <a:cubicBezTo>
                    <a:pt x="92" y="53"/>
                    <a:pt x="93" y="53"/>
                    <a:pt x="94" y="53"/>
                  </a:cubicBezTo>
                  <a:cubicBezTo>
                    <a:pt x="95" y="53"/>
                    <a:pt x="97" y="57"/>
                    <a:pt x="97" y="58"/>
                  </a:cubicBezTo>
                  <a:cubicBezTo>
                    <a:pt x="98" y="59"/>
                    <a:pt x="99" y="57"/>
                    <a:pt x="99" y="57"/>
                  </a:cubicBezTo>
                  <a:cubicBezTo>
                    <a:pt x="100" y="57"/>
                    <a:pt x="101" y="56"/>
                    <a:pt x="101" y="55"/>
                  </a:cubicBezTo>
                  <a:cubicBezTo>
                    <a:pt x="101" y="54"/>
                    <a:pt x="102" y="54"/>
                    <a:pt x="103" y="54"/>
                  </a:cubicBezTo>
                  <a:cubicBezTo>
                    <a:pt x="105" y="54"/>
                    <a:pt x="104" y="55"/>
                    <a:pt x="103" y="55"/>
                  </a:cubicBezTo>
                  <a:cubicBezTo>
                    <a:pt x="102" y="56"/>
                    <a:pt x="102" y="57"/>
                    <a:pt x="104" y="57"/>
                  </a:cubicBezTo>
                  <a:cubicBezTo>
                    <a:pt x="106" y="58"/>
                    <a:pt x="107" y="60"/>
                    <a:pt x="109" y="62"/>
                  </a:cubicBezTo>
                  <a:cubicBezTo>
                    <a:pt x="111" y="63"/>
                    <a:pt x="111" y="66"/>
                    <a:pt x="110" y="66"/>
                  </a:cubicBezTo>
                  <a:cubicBezTo>
                    <a:pt x="109" y="67"/>
                    <a:pt x="106" y="67"/>
                    <a:pt x="105" y="66"/>
                  </a:cubicBezTo>
                  <a:cubicBezTo>
                    <a:pt x="104" y="66"/>
                    <a:pt x="102" y="64"/>
                    <a:pt x="100" y="64"/>
                  </a:cubicBezTo>
                  <a:cubicBezTo>
                    <a:pt x="98" y="63"/>
                    <a:pt x="96" y="63"/>
                    <a:pt x="95" y="64"/>
                  </a:cubicBezTo>
                  <a:cubicBezTo>
                    <a:pt x="95" y="66"/>
                    <a:pt x="92" y="65"/>
                    <a:pt x="91" y="65"/>
                  </a:cubicBezTo>
                  <a:cubicBezTo>
                    <a:pt x="90" y="65"/>
                    <a:pt x="89" y="67"/>
                    <a:pt x="88" y="66"/>
                  </a:cubicBezTo>
                  <a:cubicBezTo>
                    <a:pt x="88" y="66"/>
                    <a:pt x="89" y="62"/>
                    <a:pt x="88" y="62"/>
                  </a:cubicBezTo>
                  <a:cubicBezTo>
                    <a:pt x="87" y="62"/>
                    <a:pt x="88" y="59"/>
                    <a:pt x="89" y="59"/>
                  </a:cubicBezTo>
                  <a:cubicBezTo>
                    <a:pt x="90" y="58"/>
                    <a:pt x="91" y="56"/>
                    <a:pt x="91"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31" name="Freeform 31">
              <a:extLst>
                <a:ext uri="{FF2B5EF4-FFF2-40B4-BE49-F238E27FC236}">
                  <a16:creationId xmlns:a16="http://schemas.microsoft.com/office/drawing/2014/main" id="{6C6E7EE2-3D3E-BD40-B273-E9C81727D45F}"/>
                </a:ext>
              </a:extLst>
            </p:cNvPr>
            <p:cNvSpPr>
              <a:spLocks/>
            </p:cNvSpPr>
            <p:nvPr/>
          </p:nvSpPr>
          <p:spPr bwMode="auto">
            <a:xfrm>
              <a:off x="3342" y="938"/>
              <a:ext cx="21" cy="28"/>
            </a:xfrm>
            <a:custGeom>
              <a:avLst/>
              <a:gdLst>
                <a:gd name="T0" fmla="*/ 1 w 3"/>
                <a:gd name="T1" fmla="*/ 4 h 4"/>
                <a:gd name="T2" fmla="*/ 3 w 3"/>
                <a:gd name="T3" fmla="*/ 4 h 4"/>
                <a:gd name="T4" fmla="*/ 1 w 3"/>
                <a:gd name="T5" fmla="*/ 2 h 4"/>
                <a:gd name="T6" fmla="*/ 0 w 3"/>
                <a:gd name="T7" fmla="*/ 0 h 4"/>
                <a:gd name="T8" fmla="*/ 0 w 3"/>
                <a:gd name="T9" fmla="*/ 0 h 4"/>
                <a:gd name="T10" fmla="*/ 0 w 3"/>
                <a:gd name="T11" fmla="*/ 1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1" y="4"/>
                    <a:pt x="1" y="4"/>
                    <a:pt x="3" y="4"/>
                  </a:cubicBezTo>
                  <a:cubicBezTo>
                    <a:pt x="2" y="4"/>
                    <a:pt x="1" y="2"/>
                    <a:pt x="1" y="2"/>
                  </a:cubicBezTo>
                  <a:cubicBezTo>
                    <a:pt x="1" y="2"/>
                    <a:pt x="1" y="0"/>
                    <a:pt x="0" y="0"/>
                  </a:cubicBezTo>
                  <a:cubicBezTo>
                    <a:pt x="0" y="0"/>
                    <a:pt x="0" y="0"/>
                    <a:pt x="0" y="0"/>
                  </a:cubicBezTo>
                  <a:cubicBezTo>
                    <a:pt x="0" y="1"/>
                    <a:pt x="0" y="1"/>
                    <a:pt x="0" y="1"/>
                  </a:cubicBezTo>
                  <a:cubicBezTo>
                    <a:pt x="1" y="2"/>
                    <a:pt x="1"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grpSp>
      <p:sp>
        <p:nvSpPr>
          <p:cNvPr id="32" name="Oval 31">
            <a:extLst>
              <a:ext uri="{FF2B5EF4-FFF2-40B4-BE49-F238E27FC236}">
                <a16:creationId xmlns:a16="http://schemas.microsoft.com/office/drawing/2014/main" id="{20E5A33D-5871-D846-A4FC-E7150233B443}"/>
              </a:ext>
            </a:extLst>
          </p:cNvPr>
          <p:cNvSpPr>
            <a:spLocks noChangeAspect="1"/>
          </p:cNvSpPr>
          <p:nvPr/>
        </p:nvSpPr>
        <p:spPr>
          <a:xfrm>
            <a:off x="4286871" y="4603688"/>
            <a:ext cx="152400" cy="1524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sp>
        <p:nvSpPr>
          <p:cNvPr id="33" name="Oval 32">
            <a:extLst>
              <a:ext uri="{FF2B5EF4-FFF2-40B4-BE49-F238E27FC236}">
                <a16:creationId xmlns:a16="http://schemas.microsoft.com/office/drawing/2014/main" id="{C3564F98-D3EA-2F4E-9AAB-9DBC759BB841}"/>
              </a:ext>
            </a:extLst>
          </p:cNvPr>
          <p:cNvSpPr>
            <a:spLocks noChangeAspect="1"/>
          </p:cNvSpPr>
          <p:nvPr/>
        </p:nvSpPr>
        <p:spPr>
          <a:xfrm>
            <a:off x="4801189" y="3375225"/>
            <a:ext cx="152400" cy="1524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sp>
        <p:nvSpPr>
          <p:cNvPr id="34" name="Oval 33">
            <a:extLst>
              <a:ext uri="{FF2B5EF4-FFF2-40B4-BE49-F238E27FC236}">
                <a16:creationId xmlns:a16="http://schemas.microsoft.com/office/drawing/2014/main" id="{E1F884B2-BDA9-4944-AC23-298D690700D9}"/>
              </a:ext>
            </a:extLst>
          </p:cNvPr>
          <p:cNvSpPr>
            <a:spLocks noChangeAspect="1"/>
          </p:cNvSpPr>
          <p:nvPr/>
        </p:nvSpPr>
        <p:spPr>
          <a:xfrm>
            <a:off x="6022217" y="2865965"/>
            <a:ext cx="152400" cy="1524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sp>
        <p:nvSpPr>
          <p:cNvPr id="35" name="Oval 34">
            <a:extLst>
              <a:ext uri="{FF2B5EF4-FFF2-40B4-BE49-F238E27FC236}">
                <a16:creationId xmlns:a16="http://schemas.microsoft.com/office/drawing/2014/main" id="{46FFE880-AAC4-FB4B-A58E-5F9971E96F31}"/>
              </a:ext>
            </a:extLst>
          </p:cNvPr>
          <p:cNvSpPr>
            <a:spLocks noChangeAspect="1"/>
          </p:cNvSpPr>
          <p:nvPr/>
        </p:nvSpPr>
        <p:spPr>
          <a:xfrm>
            <a:off x="7251545" y="3375225"/>
            <a:ext cx="152400" cy="1524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sp>
        <p:nvSpPr>
          <p:cNvPr id="36" name="Oval 35">
            <a:extLst>
              <a:ext uri="{FF2B5EF4-FFF2-40B4-BE49-F238E27FC236}">
                <a16:creationId xmlns:a16="http://schemas.microsoft.com/office/drawing/2014/main" id="{779AB7AD-DE48-6843-A88C-A1A975E0BFD4}"/>
              </a:ext>
            </a:extLst>
          </p:cNvPr>
          <p:cNvSpPr>
            <a:spLocks noChangeAspect="1"/>
          </p:cNvSpPr>
          <p:nvPr/>
        </p:nvSpPr>
        <p:spPr>
          <a:xfrm>
            <a:off x="7759577" y="4603688"/>
            <a:ext cx="152400" cy="1524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sp>
        <p:nvSpPr>
          <p:cNvPr id="37" name="Rectangle 36">
            <a:extLst>
              <a:ext uri="{FF2B5EF4-FFF2-40B4-BE49-F238E27FC236}">
                <a16:creationId xmlns:a16="http://schemas.microsoft.com/office/drawing/2014/main" id="{9FDE36E4-796B-4F43-B789-DA4BB3962F14}"/>
              </a:ext>
            </a:extLst>
          </p:cNvPr>
          <p:cNvSpPr/>
          <p:nvPr/>
        </p:nvSpPr>
        <p:spPr>
          <a:xfrm>
            <a:off x="335361" y="4456758"/>
            <a:ext cx="2658536" cy="493084"/>
          </a:xfrm>
          <a:prstGeom prst="rect">
            <a:avLst/>
          </a:prstGeom>
        </p:spPr>
        <p:txBody>
          <a:bodyPr wrap="square" lIns="0" tIns="0" rIns="0" bIns="0">
            <a:spAutoFit/>
          </a:bodyPr>
          <a:lstStyle/>
          <a:p>
            <a:pPr algn="r">
              <a:lnSpc>
                <a:spcPct val="89000"/>
              </a:lnSpc>
            </a:pPr>
            <a:r>
              <a:rPr lang="en-US" sz="1800" dirty="0">
                <a:latin typeface="Source Sans Pro" panose="020B0503030403020204" pitchFamily="34" charset="77"/>
              </a:rPr>
              <a:t>Sites web avec du traffic international</a:t>
            </a:r>
          </a:p>
        </p:txBody>
      </p:sp>
      <p:sp>
        <p:nvSpPr>
          <p:cNvPr id="39" name="Oval 61">
            <a:extLst>
              <a:ext uri="{FF2B5EF4-FFF2-40B4-BE49-F238E27FC236}">
                <a16:creationId xmlns:a16="http://schemas.microsoft.com/office/drawing/2014/main" id="{908DA6EC-A591-0442-845D-FDB0C48B61FC}"/>
              </a:ext>
            </a:extLst>
          </p:cNvPr>
          <p:cNvSpPr>
            <a:spLocks noChangeArrowheads="1"/>
          </p:cNvSpPr>
          <p:nvPr/>
        </p:nvSpPr>
        <p:spPr bwMode="auto">
          <a:xfrm>
            <a:off x="8148272" y="4173479"/>
            <a:ext cx="969171" cy="968376"/>
          </a:xfrm>
          <a:prstGeom prst="ellipse">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46" name="Oval 59">
            <a:extLst>
              <a:ext uri="{FF2B5EF4-FFF2-40B4-BE49-F238E27FC236}">
                <a16:creationId xmlns:a16="http://schemas.microsoft.com/office/drawing/2014/main" id="{BA5B8FB8-0891-1740-8485-4F352FE278A4}"/>
              </a:ext>
            </a:extLst>
          </p:cNvPr>
          <p:cNvSpPr>
            <a:spLocks noChangeArrowheads="1"/>
          </p:cNvSpPr>
          <p:nvPr/>
        </p:nvSpPr>
        <p:spPr bwMode="auto">
          <a:xfrm>
            <a:off x="7484787" y="2492247"/>
            <a:ext cx="969171" cy="971549"/>
          </a:xfrm>
          <a:prstGeom prst="ellipse">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54" name="Oval 60">
            <a:extLst>
              <a:ext uri="{FF2B5EF4-FFF2-40B4-BE49-F238E27FC236}">
                <a16:creationId xmlns:a16="http://schemas.microsoft.com/office/drawing/2014/main" id="{3B560A76-6AB7-BA48-8CF0-8957A2E0F914}"/>
              </a:ext>
            </a:extLst>
          </p:cNvPr>
          <p:cNvSpPr>
            <a:spLocks noChangeArrowheads="1"/>
          </p:cNvSpPr>
          <p:nvPr/>
        </p:nvSpPr>
        <p:spPr bwMode="auto">
          <a:xfrm>
            <a:off x="5617397" y="1672071"/>
            <a:ext cx="966792" cy="971549"/>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64" name="Oval 62">
            <a:extLst>
              <a:ext uri="{FF2B5EF4-FFF2-40B4-BE49-F238E27FC236}">
                <a16:creationId xmlns:a16="http://schemas.microsoft.com/office/drawing/2014/main" id="{928B55EB-180E-DE43-AD00-22FF829D2CEF}"/>
              </a:ext>
            </a:extLst>
          </p:cNvPr>
          <p:cNvSpPr>
            <a:spLocks noChangeArrowheads="1"/>
          </p:cNvSpPr>
          <p:nvPr/>
        </p:nvSpPr>
        <p:spPr bwMode="auto">
          <a:xfrm rot="21540000">
            <a:off x="3748651" y="2493833"/>
            <a:ext cx="966789" cy="968376"/>
          </a:xfrm>
          <a:prstGeom prst="ellipse">
            <a:avLst/>
          </a:pr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69" name="Rectangle 68">
            <a:extLst>
              <a:ext uri="{FF2B5EF4-FFF2-40B4-BE49-F238E27FC236}">
                <a16:creationId xmlns:a16="http://schemas.microsoft.com/office/drawing/2014/main" id="{1B05DC82-A5E4-6E4F-B6E6-6ECDD088F560}"/>
              </a:ext>
            </a:extLst>
          </p:cNvPr>
          <p:cNvSpPr/>
          <p:nvPr/>
        </p:nvSpPr>
        <p:spPr>
          <a:xfrm>
            <a:off x="1102044" y="2877545"/>
            <a:ext cx="2489067" cy="246542"/>
          </a:xfrm>
          <a:prstGeom prst="rect">
            <a:avLst/>
          </a:prstGeom>
        </p:spPr>
        <p:txBody>
          <a:bodyPr wrap="square" lIns="0" tIns="0" rIns="0" bIns="0">
            <a:spAutoFit/>
          </a:bodyPr>
          <a:lstStyle/>
          <a:p>
            <a:pPr algn="r">
              <a:lnSpc>
                <a:spcPct val="89000"/>
              </a:lnSpc>
            </a:pPr>
            <a:r>
              <a:rPr lang="en-US" sz="1800" dirty="0">
                <a:latin typeface="Source Sans Pro" panose="020B0503030403020204" pitchFamily="34" charset="77"/>
              </a:rPr>
              <a:t>Sites de e-commerce</a:t>
            </a:r>
          </a:p>
        </p:txBody>
      </p:sp>
      <p:sp>
        <p:nvSpPr>
          <p:cNvPr id="70" name="Rectangle 69">
            <a:extLst>
              <a:ext uri="{FF2B5EF4-FFF2-40B4-BE49-F238E27FC236}">
                <a16:creationId xmlns:a16="http://schemas.microsoft.com/office/drawing/2014/main" id="{E23CF0DC-403E-9F4E-9665-28B0B33218F9}"/>
              </a:ext>
            </a:extLst>
          </p:cNvPr>
          <p:cNvSpPr/>
          <p:nvPr/>
        </p:nvSpPr>
        <p:spPr>
          <a:xfrm>
            <a:off x="4679133" y="1099624"/>
            <a:ext cx="2963332" cy="493084"/>
          </a:xfrm>
          <a:prstGeom prst="rect">
            <a:avLst/>
          </a:prstGeom>
        </p:spPr>
        <p:txBody>
          <a:bodyPr wrap="square" lIns="0" tIns="0" rIns="0" bIns="0">
            <a:spAutoFit/>
          </a:bodyPr>
          <a:lstStyle/>
          <a:p>
            <a:pPr algn="ctr">
              <a:lnSpc>
                <a:spcPct val="89000"/>
              </a:lnSpc>
            </a:pPr>
            <a:r>
              <a:rPr lang="en-US" sz="1800" dirty="0" err="1">
                <a:latin typeface="Source Sans Pro" panose="020B0503030403020204" pitchFamily="34" charset="77"/>
              </a:rPr>
              <a:t>Entreprises</a:t>
            </a:r>
            <a:r>
              <a:rPr lang="en-US" sz="1800" dirty="0">
                <a:latin typeface="Source Sans Pro" panose="020B0503030403020204" pitchFamily="34" charset="77"/>
              </a:rPr>
              <a:t> </a:t>
            </a:r>
            <a:r>
              <a:rPr lang="en-US" sz="1800" dirty="0" err="1">
                <a:latin typeface="Source Sans Pro" panose="020B0503030403020204" pitchFamily="34" charset="77"/>
              </a:rPr>
              <a:t>souhaitant</a:t>
            </a:r>
            <a:r>
              <a:rPr lang="en-US" sz="1800" dirty="0">
                <a:latin typeface="Source Sans Pro" panose="020B0503030403020204" pitchFamily="34" charset="77"/>
              </a:rPr>
              <a:t> un site web </a:t>
            </a:r>
            <a:r>
              <a:rPr lang="en-US" sz="1800" dirty="0" err="1">
                <a:latin typeface="Source Sans Pro" panose="020B0503030403020204" pitchFamily="34" charset="77"/>
              </a:rPr>
              <a:t>optimisé</a:t>
            </a:r>
            <a:r>
              <a:rPr lang="en-US" sz="1800" dirty="0">
                <a:latin typeface="Source Sans Pro" panose="020B0503030403020204" pitchFamily="34" charset="77"/>
              </a:rPr>
              <a:t> et </a:t>
            </a:r>
            <a:r>
              <a:rPr lang="en-US" sz="1800" dirty="0" err="1">
                <a:latin typeface="Source Sans Pro" panose="020B0503030403020204" pitchFamily="34" charset="77"/>
              </a:rPr>
              <a:t>sécurisé</a:t>
            </a:r>
            <a:endParaRPr lang="en-US" sz="1800" dirty="0">
              <a:latin typeface="Source Sans Pro" panose="020B0503030403020204" pitchFamily="34" charset="77"/>
            </a:endParaRPr>
          </a:p>
        </p:txBody>
      </p:sp>
      <p:sp>
        <p:nvSpPr>
          <p:cNvPr id="72" name="Oval 35">
            <a:extLst>
              <a:ext uri="{FF2B5EF4-FFF2-40B4-BE49-F238E27FC236}">
                <a16:creationId xmlns:a16="http://schemas.microsoft.com/office/drawing/2014/main" id="{8925405A-FFDA-3541-BEB1-E32D37CDBE67}"/>
              </a:ext>
            </a:extLst>
          </p:cNvPr>
          <p:cNvSpPr>
            <a:spLocks noChangeArrowheads="1"/>
          </p:cNvSpPr>
          <p:nvPr/>
        </p:nvSpPr>
        <p:spPr bwMode="auto">
          <a:xfrm>
            <a:off x="3149601" y="4206818"/>
            <a:ext cx="901700" cy="90170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75" name="Rectangle 74">
            <a:extLst>
              <a:ext uri="{FF2B5EF4-FFF2-40B4-BE49-F238E27FC236}">
                <a16:creationId xmlns:a16="http://schemas.microsoft.com/office/drawing/2014/main" id="{D89B9014-6BF4-C045-B285-804AC7C56414}"/>
              </a:ext>
            </a:extLst>
          </p:cNvPr>
          <p:cNvSpPr/>
          <p:nvPr/>
        </p:nvSpPr>
        <p:spPr>
          <a:xfrm>
            <a:off x="9308581" y="4560734"/>
            <a:ext cx="2595911" cy="246542"/>
          </a:xfrm>
          <a:prstGeom prst="rect">
            <a:avLst/>
          </a:prstGeom>
        </p:spPr>
        <p:txBody>
          <a:bodyPr wrap="square" lIns="0" tIns="0" rIns="0" bIns="0">
            <a:spAutoFit/>
          </a:bodyPr>
          <a:lstStyle/>
          <a:p>
            <a:pPr>
              <a:lnSpc>
                <a:spcPct val="89000"/>
              </a:lnSpc>
            </a:pPr>
            <a:r>
              <a:rPr lang="en-US" sz="1800" dirty="0" err="1">
                <a:latin typeface="Source Sans Pro" panose="020B0503030403020204" pitchFamily="34" charset="77"/>
              </a:rPr>
              <a:t>Autres</a:t>
            </a:r>
            <a:r>
              <a:rPr lang="en-US" sz="1800" dirty="0">
                <a:latin typeface="Source Sans Pro" panose="020B0503030403020204" pitchFamily="34" charset="77"/>
              </a:rPr>
              <a:t>…</a:t>
            </a:r>
          </a:p>
        </p:txBody>
      </p:sp>
      <p:sp>
        <p:nvSpPr>
          <p:cNvPr id="76" name="Rectangle 75">
            <a:extLst>
              <a:ext uri="{FF2B5EF4-FFF2-40B4-BE49-F238E27FC236}">
                <a16:creationId xmlns:a16="http://schemas.microsoft.com/office/drawing/2014/main" id="{3DACA728-D392-7346-B5C4-76C6A6500F5E}"/>
              </a:ext>
            </a:extLst>
          </p:cNvPr>
          <p:cNvSpPr/>
          <p:nvPr/>
        </p:nvSpPr>
        <p:spPr>
          <a:xfrm>
            <a:off x="8632857" y="2877545"/>
            <a:ext cx="3706643" cy="246542"/>
          </a:xfrm>
          <a:prstGeom prst="rect">
            <a:avLst/>
          </a:prstGeom>
        </p:spPr>
        <p:txBody>
          <a:bodyPr wrap="square" lIns="0" tIns="0" rIns="0" bIns="0">
            <a:spAutoFit/>
          </a:bodyPr>
          <a:lstStyle/>
          <a:p>
            <a:pPr>
              <a:lnSpc>
                <a:spcPct val="89000"/>
              </a:lnSpc>
            </a:pPr>
            <a:r>
              <a:rPr lang="en-US" sz="1800" dirty="0">
                <a:latin typeface="Source Sans Pro" panose="020B0503030403020204" pitchFamily="34" charset="77"/>
              </a:rPr>
              <a:t>Les </a:t>
            </a:r>
            <a:r>
              <a:rPr lang="en-US" sz="1800" dirty="0" err="1">
                <a:latin typeface="Source Sans Pro" panose="020B0503030403020204" pitchFamily="34" charset="77"/>
              </a:rPr>
              <a:t>développeurs</a:t>
            </a:r>
            <a:r>
              <a:rPr lang="en-US" sz="1800" dirty="0">
                <a:latin typeface="Source Sans Pro" panose="020B0503030403020204" pitchFamily="34" charset="77"/>
              </a:rPr>
              <a:t> des </a:t>
            </a:r>
            <a:r>
              <a:rPr lang="en-US" sz="1800" dirty="0" err="1">
                <a:latin typeface="Source Sans Pro" panose="020B0503030403020204" pitchFamily="34" charset="77"/>
              </a:rPr>
              <a:t>agences</a:t>
            </a:r>
            <a:r>
              <a:rPr lang="en-US" sz="1800" dirty="0">
                <a:latin typeface="Source Sans Pro" panose="020B0503030403020204" pitchFamily="34" charset="77"/>
              </a:rPr>
              <a:t> web</a:t>
            </a:r>
          </a:p>
        </p:txBody>
      </p:sp>
      <p:sp>
        <p:nvSpPr>
          <p:cNvPr id="47" name="Freeform 22">
            <a:extLst>
              <a:ext uri="{FF2B5EF4-FFF2-40B4-BE49-F238E27FC236}">
                <a16:creationId xmlns:a16="http://schemas.microsoft.com/office/drawing/2014/main" id="{081CC4B4-741A-A249-8765-15634F2250BC}"/>
              </a:ext>
            </a:extLst>
          </p:cNvPr>
          <p:cNvSpPr>
            <a:spLocks noEditPoints="1"/>
          </p:cNvSpPr>
          <p:nvPr/>
        </p:nvSpPr>
        <p:spPr bwMode="auto">
          <a:xfrm>
            <a:off x="7642465" y="2727255"/>
            <a:ext cx="662926" cy="500422"/>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48">
            <a:extLst>
              <a:ext uri="{FF2B5EF4-FFF2-40B4-BE49-F238E27FC236}">
                <a16:creationId xmlns:a16="http://schemas.microsoft.com/office/drawing/2014/main" id="{84D636FF-A9C1-E04F-B1D9-D8BFE5F27BD4}"/>
              </a:ext>
            </a:extLst>
          </p:cNvPr>
          <p:cNvSpPr>
            <a:spLocks noEditPoints="1"/>
          </p:cNvSpPr>
          <p:nvPr/>
        </p:nvSpPr>
        <p:spPr bwMode="auto">
          <a:xfrm>
            <a:off x="8428621" y="4238837"/>
            <a:ext cx="408472" cy="752588"/>
          </a:xfrm>
          <a:custGeom>
            <a:avLst/>
            <a:gdLst>
              <a:gd name="T0" fmla="*/ 169 w 266"/>
              <a:gd name="T1" fmla="*/ 47 h 489"/>
              <a:gd name="T2" fmla="*/ 77 w 266"/>
              <a:gd name="T3" fmla="*/ 47 h 489"/>
              <a:gd name="T4" fmla="*/ 123 w 266"/>
              <a:gd name="T5" fmla="*/ 10 h 489"/>
              <a:gd name="T6" fmla="*/ 123 w 266"/>
              <a:gd name="T7" fmla="*/ 84 h 489"/>
              <a:gd name="T8" fmla="*/ 123 w 266"/>
              <a:gd name="T9" fmla="*/ 10 h 489"/>
              <a:gd name="T10" fmla="*/ 244 w 266"/>
              <a:gd name="T11" fmla="*/ 313 h 489"/>
              <a:gd name="T12" fmla="*/ 239 w 266"/>
              <a:gd name="T13" fmla="*/ 293 h 489"/>
              <a:gd name="T14" fmla="*/ 234 w 266"/>
              <a:gd name="T15" fmla="*/ 313 h 489"/>
              <a:gd name="T16" fmla="*/ 212 w 266"/>
              <a:gd name="T17" fmla="*/ 329 h 489"/>
              <a:gd name="T18" fmla="*/ 229 w 266"/>
              <a:gd name="T19" fmla="*/ 432 h 489"/>
              <a:gd name="T20" fmla="*/ 266 w 266"/>
              <a:gd name="T21" fmla="*/ 415 h 489"/>
              <a:gd name="T22" fmla="*/ 249 w 266"/>
              <a:gd name="T23" fmla="*/ 313 h 489"/>
              <a:gd name="T24" fmla="*/ 249 w 266"/>
              <a:gd name="T25" fmla="*/ 421 h 489"/>
              <a:gd name="T26" fmla="*/ 223 w 266"/>
              <a:gd name="T27" fmla="*/ 415 h 489"/>
              <a:gd name="T28" fmla="*/ 229 w 266"/>
              <a:gd name="T29" fmla="*/ 323 h 489"/>
              <a:gd name="T30" fmla="*/ 255 w 266"/>
              <a:gd name="T31" fmla="*/ 329 h 489"/>
              <a:gd name="T32" fmla="*/ 225 w 266"/>
              <a:gd name="T33" fmla="*/ 296 h 489"/>
              <a:gd name="T34" fmla="*/ 244 w 266"/>
              <a:gd name="T35" fmla="*/ 274 h 489"/>
              <a:gd name="T36" fmla="*/ 238 w 266"/>
              <a:gd name="T37" fmla="*/ 256 h 489"/>
              <a:gd name="T38" fmla="*/ 123 w 266"/>
              <a:gd name="T39" fmla="*/ 103 h 489"/>
              <a:gd name="T40" fmla="*/ 8 w 266"/>
              <a:gd name="T41" fmla="*/ 256 h 489"/>
              <a:gd name="T42" fmla="*/ 2 w 266"/>
              <a:gd name="T43" fmla="*/ 274 h 489"/>
              <a:gd name="T44" fmla="*/ 21 w 266"/>
              <a:gd name="T45" fmla="*/ 296 h 489"/>
              <a:gd name="T46" fmla="*/ 62 w 266"/>
              <a:gd name="T47" fmla="*/ 227 h 489"/>
              <a:gd name="T48" fmla="*/ 41 w 266"/>
              <a:gd name="T49" fmla="*/ 361 h 489"/>
              <a:gd name="T50" fmla="*/ 67 w 266"/>
              <a:gd name="T51" fmla="*/ 362 h 489"/>
              <a:gd name="T52" fmla="*/ 64 w 266"/>
              <a:gd name="T53" fmla="*/ 470 h 489"/>
              <a:gd name="T54" fmla="*/ 108 w 266"/>
              <a:gd name="T55" fmla="*/ 470 h 489"/>
              <a:gd name="T56" fmla="*/ 125 w 266"/>
              <a:gd name="T57" fmla="*/ 362 h 489"/>
              <a:gd name="T58" fmla="*/ 160 w 266"/>
              <a:gd name="T59" fmla="*/ 489 h 489"/>
              <a:gd name="T60" fmla="*/ 182 w 266"/>
              <a:gd name="T61" fmla="*/ 470 h 489"/>
              <a:gd name="T62" fmla="*/ 179 w 266"/>
              <a:gd name="T63" fmla="*/ 362 h 489"/>
              <a:gd name="T64" fmla="*/ 206 w 266"/>
              <a:gd name="T65" fmla="*/ 358 h 489"/>
              <a:gd name="T66" fmla="*/ 184 w 266"/>
              <a:gd name="T67" fmla="*/ 227 h 489"/>
              <a:gd name="T68" fmla="*/ 225 w 266"/>
              <a:gd name="T69" fmla="*/ 296 h 489"/>
              <a:gd name="T70" fmla="*/ 177 w 266"/>
              <a:gd name="T71" fmla="*/ 187 h 489"/>
              <a:gd name="T72" fmla="*/ 168 w 266"/>
              <a:gd name="T73" fmla="*/ 189 h 489"/>
              <a:gd name="T74" fmla="*/ 174 w 266"/>
              <a:gd name="T75" fmla="*/ 353 h 489"/>
              <a:gd name="T76" fmla="*/ 170 w 266"/>
              <a:gd name="T77" fmla="*/ 358 h 489"/>
              <a:gd name="T78" fmla="*/ 172 w 266"/>
              <a:gd name="T79" fmla="*/ 452 h 489"/>
              <a:gd name="T80" fmla="*/ 173 w 266"/>
              <a:gd name="T81" fmla="*/ 469 h 489"/>
              <a:gd name="T82" fmla="*/ 160 w 266"/>
              <a:gd name="T83" fmla="*/ 484 h 489"/>
              <a:gd name="T84" fmla="*/ 147 w 266"/>
              <a:gd name="T85" fmla="*/ 469 h 489"/>
              <a:gd name="T86" fmla="*/ 129 w 266"/>
              <a:gd name="T87" fmla="*/ 353 h 489"/>
              <a:gd name="T88" fmla="*/ 112 w 266"/>
              <a:gd name="T89" fmla="*/ 357 h 489"/>
              <a:gd name="T90" fmla="*/ 86 w 266"/>
              <a:gd name="T91" fmla="*/ 480 h 489"/>
              <a:gd name="T92" fmla="*/ 73 w 266"/>
              <a:gd name="T93" fmla="*/ 469 h 489"/>
              <a:gd name="T94" fmla="*/ 74 w 266"/>
              <a:gd name="T95" fmla="*/ 452 h 489"/>
              <a:gd name="T96" fmla="*/ 76 w 266"/>
              <a:gd name="T97" fmla="*/ 358 h 489"/>
              <a:gd name="T98" fmla="*/ 72 w 266"/>
              <a:gd name="T99" fmla="*/ 353 h 489"/>
              <a:gd name="T100" fmla="*/ 77 w 266"/>
              <a:gd name="T101" fmla="*/ 189 h 489"/>
              <a:gd name="T102" fmla="*/ 68 w 266"/>
              <a:gd name="T103" fmla="*/ 187 h 489"/>
              <a:gd name="T104" fmla="*/ 21 w 266"/>
              <a:gd name="T105" fmla="*/ 286 h 489"/>
              <a:gd name="T106" fmla="*/ 11 w 266"/>
              <a:gd name="T107" fmla="*/ 276 h 489"/>
              <a:gd name="T108" fmla="*/ 13 w 266"/>
              <a:gd name="T109" fmla="*/ 272 h 489"/>
              <a:gd name="T110" fmla="*/ 59 w 266"/>
              <a:gd name="T111" fmla="*/ 137 h 489"/>
              <a:gd name="T112" fmla="*/ 187 w 266"/>
              <a:gd name="T113" fmla="*/ 137 h 489"/>
              <a:gd name="T114" fmla="*/ 233 w 266"/>
              <a:gd name="T115" fmla="*/ 272 h 489"/>
              <a:gd name="T116" fmla="*/ 234 w 266"/>
              <a:gd name="T117" fmla="*/ 276 h 489"/>
              <a:gd name="T118" fmla="*/ 225 w 266"/>
              <a:gd name="T119" fmla="*/ 286 h 489"/>
              <a:gd name="T120" fmla="*/ 218 w 266"/>
              <a:gd name="T121" fmla="*/ 282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6" h="489">
                <a:moveTo>
                  <a:pt x="123" y="93"/>
                </a:moveTo>
                <a:cubicBezTo>
                  <a:pt x="148" y="93"/>
                  <a:pt x="169" y="72"/>
                  <a:pt x="169" y="47"/>
                </a:cubicBezTo>
                <a:cubicBezTo>
                  <a:pt x="169" y="21"/>
                  <a:pt x="148" y="0"/>
                  <a:pt x="123" y="0"/>
                </a:cubicBezTo>
                <a:cubicBezTo>
                  <a:pt x="97" y="0"/>
                  <a:pt x="77" y="21"/>
                  <a:pt x="77" y="47"/>
                </a:cubicBezTo>
                <a:cubicBezTo>
                  <a:pt x="77" y="72"/>
                  <a:pt x="97" y="93"/>
                  <a:pt x="123" y="93"/>
                </a:cubicBezTo>
                <a:close/>
                <a:moveTo>
                  <a:pt x="123" y="10"/>
                </a:moveTo>
                <a:cubicBezTo>
                  <a:pt x="143" y="10"/>
                  <a:pt x="160" y="26"/>
                  <a:pt x="160" y="47"/>
                </a:cubicBezTo>
                <a:cubicBezTo>
                  <a:pt x="160" y="67"/>
                  <a:pt x="143" y="84"/>
                  <a:pt x="123" y="84"/>
                </a:cubicBezTo>
                <a:cubicBezTo>
                  <a:pt x="103" y="84"/>
                  <a:pt x="86" y="67"/>
                  <a:pt x="86" y="47"/>
                </a:cubicBezTo>
                <a:cubicBezTo>
                  <a:pt x="86" y="26"/>
                  <a:pt x="103" y="10"/>
                  <a:pt x="123" y="10"/>
                </a:cubicBezTo>
                <a:close/>
                <a:moveTo>
                  <a:pt x="249" y="313"/>
                </a:moveTo>
                <a:cubicBezTo>
                  <a:pt x="244" y="313"/>
                  <a:pt x="244" y="313"/>
                  <a:pt x="244" y="313"/>
                </a:cubicBezTo>
                <a:cubicBezTo>
                  <a:pt x="244" y="299"/>
                  <a:pt x="244" y="299"/>
                  <a:pt x="244" y="299"/>
                </a:cubicBezTo>
                <a:cubicBezTo>
                  <a:pt x="244" y="296"/>
                  <a:pt x="242" y="293"/>
                  <a:pt x="239" y="293"/>
                </a:cubicBezTo>
                <a:cubicBezTo>
                  <a:pt x="236" y="293"/>
                  <a:pt x="234" y="296"/>
                  <a:pt x="234" y="299"/>
                </a:cubicBezTo>
                <a:cubicBezTo>
                  <a:pt x="234" y="313"/>
                  <a:pt x="234" y="313"/>
                  <a:pt x="234" y="313"/>
                </a:cubicBezTo>
                <a:cubicBezTo>
                  <a:pt x="229" y="313"/>
                  <a:pt x="229" y="313"/>
                  <a:pt x="229" y="313"/>
                </a:cubicBezTo>
                <a:cubicBezTo>
                  <a:pt x="220" y="313"/>
                  <a:pt x="212" y="320"/>
                  <a:pt x="212" y="329"/>
                </a:cubicBezTo>
                <a:cubicBezTo>
                  <a:pt x="212" y="415"/>
                  <a:pt x="212" y="415"/>
                  <a:pt x="212" y="415"/>
                </a:cubicBezTo>
                <a:cubicBezTo>
                  <a:pt x="212" y="424"/>
                  <a:pt x="220" y="432"/>
                  <a:pt x="229" y="432"/>
                </a:cubicBezTo>
                <a:cubicBezTo>
                  <a:pt x="249" y="432"/>
                  <a:pt x="249" y="432"/>
                  <a:pt x="249" y="432"/>
                </a:cubicBezTo>
                <a:cubicBezTo>
                  <a:pt x="258" y="432"/>
                  <a:pt x="266" y="424"/>
                  <a:pt x="266" y="415"/>
                </a:cubicBezTo>
                <a:cubicBezTo>
                  <a:pt x="266" y="329"/>
                  <a:pt x="266" y="329"/>
                  <a:pt x="266" y="329"/>
                </a:cubicBezTo>
                <a:cubicBezTo>
                  <a:pt x="266" y="320"/>
                  <a:pt x="258" y="313"/>
                  <a:pt x="249" y="313"/>
                </a:cubicBezTo>
                <a:close/>
                <a:moveTo>
                  <a:pt x="255" y="415"/>
                </a:moveTo>
                <a:cubicBezTo>
                  <a:pt x="255" y="418"/>
                  <a:pt x="252" y="421"/>
                  <a:pt x="249" y="421"/>
                </a:cubicBezTo>
                <a:cubicBezTo>
                  <a:pt x="229" y="421"/>
                  <a:pt x="229" y="421"/>
                  <a:pt x="229" y="421"/>
                </a:cubicBezTo>
                <a:cubicBezTo>
                  <a:pt x="225" y="421"/>
                  <a:pt x="223" y="418"/>
                  <a:pt x="223" y="415"/>
                </a:cubicBezTo>
                <a:cubicBezTo>
                  <a:pt x="223" y="329"/>
                  <a:pt x="223" y="329"/>
                  <a:pt x="223" y="329"/>
                </a:cubicBezTo>
                <a:cubicBezTo>
                  <a:pt x="223" y="326"/>
                  <a:pt x="225" y="323"/>
                  <a:pt x="229" y="323"/>
                </a:cubicBezTo>
                <a:cubicBezTo>
                  <a:pt x="249" y="323"/>
                  <a:pt x="249" y="323"/>
                  <a:pt x="249" y="323"/>
                </a:cubicBezTo>
                <a:cubicBezTo>
                  <a:pt x="252" y="323"/>
                  <a:pt x="255" y="326"/>
                  <a:pt x="255" y="329"/>
                </a:cubicBezTo>
                <a:lnTo>
                  <a:pt x="255" y="415"/>
                </a:lnTo>
                <a:close/>
                <a:moveTo>
                  <a:pt x="225" y="296"/>
                </a:moveTo>
                <a:cubicBezTo>
                  <a:pt x="227" y="296"/>
                  <a:pt x="229" y="295"/>
                  <a:pt x="231" y="295"/>
                </a:cubicBezTo>
                <a:cubicBezTo>
                  <a:pt x="240" y="291"/>
                  <a:pt x="246" y="282"/>
                  <a:pt x="244" y="274"/>
                </a:cubicBezTo>
                <a:cubicBezTo>
                  <a:pt x="243" y="274"/>
                  <a:pt x="243" y="274"/>
                  <a:pt x="243" y="273"/>
                </a:cubicBezTo>
                <a:cubicBezTo>
                  <a:pt x="243" y="272"/>
                  <a:pt x="241" y="265"/>
                  <a:pt x="238" y="256"/>
                </a:cubicBezTo>
                <a:cubicBezTo>
                  <a:pt x="226" y="220"/>
                  <a:pt x="202" y="146"/>
                  <a:pt x="196" y="133"/>
                </a:cubicBezTo>
                <a:cubicBezTo>
                  <a:pt x="185" y="112"/>
                  <a:pt x="164" y="103"/>
                  <a:pt x="123" y="103"/>
                </a:cubicBezTo>
                <a:cubicBezTo>
                  <a:pt x="82" y="103"/>
                  <a:pt x="60" y="112"/>
                  <a:pt x="50" y="133"/>
                </a:cubicBezTo>
                <a:cubicBezTo>
                  <a:pt x="44" y="146"/>
                  <a:pt x="20" y="220"/>
                  <a:pt x="8" y="256"/>
                </a:cubicBezTo>
                <a:cubicBezTo>
                  <a:pt x="5" y="265"/>
                  <a:pt x="3" y="272"/>
                  <a:pt x="3" y="273"/>
                </a:cubicBezTo>
                <a:cubicBezTo>
                  <a:pt x="3" y="274"/>
                  <a:pt x="2" y="274"/>
                  <a:pt x="2" y="274"/>
                </a:cubicBezTo>
                <a:cubicBezTo>
                  <a:pt x="0" y="282"/>
                  <a:pt x="6" y="291"/>
                  <a:pt x="15" y="295"/>
                </a:cubicBezTo>
                <a:cubicBezTo>
                  <a:pt x="17" y="295"/>
                  <a:pt x="19" y="296"/>
                  <a:pt x="21" y="296"/>
                </a:cubicBezTo>
                <a:cubicBezTo>
                  <a:pt x="28" y="296"/>
                  <a:pt x="34" y="292"/>
                  <a:pt x="37" y="286"/>
                </a:cubicBezTo>
                <a:cubicBezTo>
                  <a:pt x="62" y="227"/>
                  <a:pt x="62" y="227"/>
                  <a:pt x="62" y="227"/>
                </a:cubicBezTo>
                <a:cubicBezTo>
                  <a:pt x="40" y="357"/>
                  <a:pt x="40" y="357"/>
                  <a:pt x="40" y="357"/>
                </a:cubicBezTo>
                <a:cubicBezTo>
                  <a:pt x="40" y="358"/>
                  <a:pt x="40" y="360"/>
                  <a:pt x="41" y="361"/>
                </a:cubicBezTo>
                <a:cubicBezTo>
                  <a:pt x="42" y="362"/>
                  <a:pt x="43" y="362"/>
                  <a:pt x="44" y="362"/>
                </a:cubicBezTo>
                <a:cubicBezTo>
                  <a:pt x="67" y="362"/>
                  <a:pt x="67" y="362"/>
                  <a:pt x="67" y="362"/>
                </a:cubicBezTo>
                <a:cubicBezTo>
                  <a:pt x="66" y="395"/>
                  <a:pt x="64" y="466"/>
                  <a:pt x="64" y="469"/>
                </a:cubicBezTo>
                <a:cubicBezTo>
                  <a:pt x="64" y="470"/>
                  <a:pt x="64" y="470"/>
                  <a:pt x="64" y="470"/>
                </a:cubicBezTo>
                <a:cubicBezTo>
                  <a:pt x="65" y="481"/>
                  <a:pt x="74" y="489"/>
                  <a:pt x="86" y="489"/>
                </a:cubicBezTo>
                <a:cubicBezTo>
                  <a:pt x="98" y="489"/>
                  <a:pt x="107" y="481"/>
                  <a:pt x="108" y="470"/>
                </a:cubicBezTo>
                <a:cubicBezTo>
                  <a:pt x="121" y="362"/>
                  <a:pt x="121" y="362"/>
                  <a:pt x="121" y="362"/>
                </a:cubicBezTo>
                <a:cubicBezTo>
                  <a:pt x="125" y="362"/>
                  <a:pt x="125" y="362"/>
                  <a:pt x="125" y="362"/>
                </a:cubicBezTo>
                <a:cubicBezTo>
                  <a:pt x="138" y="470"/>
                  <a:pt x="138" y="470"/>
                  <a:pt x="138" y="470"/>
                </a:cubicBezTo>
                <a:cubicBezTo>
                  <a:pt x="139" y="481"/>
                  <a:pt x="148" y="489"/>
                  <a:pt x="160" y="489"/>
                </a:cubicBezTo>
                <a:cubicBezTo>
                  <a:pt x="160" y="489"/>
                  <a:pt x="160" y="489"/>
                  <a:pt x="160" y="489"/>
                </a:cubicBezTo>
                <a:cubicBezTo>
                  <a:pt x="171" y="489"/>
                  <a:pt x="181" y="481"/>
                  <a:pt x="182" y="470"/>
                </a:cubicBezTo>
                <a:cubicBezTo>
                  <a:pt x="182" y="470"/>
                  <a:pt x="182" y="470"/>
                  <a:pt x="182" y="469"/>
                </a:cubicBezTo>
                <a:cubicBezTo>
                  <a:pt x="182" y="466"/>
                  <a:pt x="180" y="395"/>
                  <a:pt x="179" y="362"/>
                </a:cubicBezTo>
                <a:cubicBezTo>
                  <a:pt x="201" y="362"/>
                  <a:pt x="201" y="362"/>
                  <a:pt x="201" y="362"/>
                </a:cubicBezTo>
                <a:cubicBezTo>
                  <a:pt x="204" y="362"/>
                  <a:pt x="206" y="360"/>
                  <a:pt x="206" y="358"/>
                </a:cubicBezTo>
                <a:cubicBezTo>
                  <a:pt x="206" y="357"/>
                  <a:pt x="206" y="357"/>
                  <a:pt x="206" y="356"/>
                </a:cubicBezTo>
                <a:cubicBezTo>
                  <a:pt x="184" y="227"/>
                  <a:pt x="184" y="227"/>
                  <a:pt x="184" y="227"/>
                </a:cubicBezTo>
                <a:cubicBezTo>
                  <a:pt x="209" y="286"/>
                  <a:pt x="209" y="286"/>
                  <a:pt x="209" y="286"/>
                </a:cubicBezTo>
                <a:cubicBezTo>
                  <a:pt x="212" y="292"/>
                  <a:pt x="218" y="296"/>
                  <a:pt x="225" y="296"/>
                </a:cubicBezTo>
                <a:close/>
                <a:moveTo>
                  <a:pt x="218" y="282"/>
                </a:moveTo>
                <a:cubicBezTo>
                  <a:pt x="177" y="187"/>
                  <a:pt x="177" y="187"/>
                  <a:pt x="177" y="187"/>
                </a:cubicBezTo>
                <a:cubicBezTo>
                  <a:pt x="176" y="185"/>
                  <a:pt x="174" y="183"/>
                  <a:pt x="172" y="184"/>
                </a:cubicBezTo>
                <a:cubicBezTo>
                  <a:pt x="169" y="185"/>
                  <a:pt x="168" y="187"/>
                  <a:pt x="168" y="189"/>
                </a:cubicBezTo>
                <a:cubicBezTo>
                  <a:pt x="196" y="353"/>
                  <a:pt x="196" y="353"/>
                  <a:pt x="196" y="353"/>
                </a:cubicBezTo>
                <a:cubicBezTo>
                  <a:pt x="174" y="353"/>
                  <a:pt x="174" y="353"/>
                  <a:pt x="174" y="353"/>
                </a:cubicBezTo>
                <a:cubicBezTo>
                  <a:pt x="173" y="353"/>
                  <a:pt x="172" y="354"/>
                  <a:pt x="171" y="354"/>
                </a:cubicBezTo>
                <a:cubicBezTo>
                  <a:pt x="170" y="355"/>
                  <a:pt x="169" y="357"/>
                  <a:pt x="170" y="358"/>
                </a:cubicBezTo>
                <a:cubicBezTo>
                  <a:pt x="170" y="358"/>
                  <a:pt x="170" y="386"/>
                  <a:pt x="171" y="414"/>
                </a:cubicBezTo>
                <a:cubicBezTo>
                  <a:pt x="171" y="428"/>
                  <a:pt x="172" y="442"/>
                  <a:pt x="172" y="452"/>
                </a:cubicBezTo>
                <a:cubicBezTo>
                  <a:pt x="172" y="462"/>
                  <a:pt x="172" y="467"/>
                  <a:pt x="173" y="469"/>
                </a:cubicBezTo>
                <a:cubicBezTo>
                  <a:pt x="173" y="469"/>
                  <a:pt x="173" y="469"/>
                  <a:pt x="173" y="469"/>
                </a:cubicBezTo>
                <a:cubicBezTo>
                  <a:pt x="172" y="475"/>
                  <a:pt x="167" y="480"/>
                  <a:pt x="160" y="480"/>
                </a:cubicBezTo>
                <a:cubicBezTo>
                  <a:pt x="160" y="484"/>
                  <a:pt x="160" y="484"/>
                  <a:pt x="160" y="484"/>
                </a:cubicBezTo>
                <a:cubicBezTo>
                  <a:pt x="160" y="480"/>
                  <a:pt x="160" y="480"/>
                  <a:pt x="160" y="480"/>
                </a:cubicBezTo>
                <a:cubicBezTo>
                  <a:pt x="153" y="480"/>
                  <a:pt x="148" y="475"/>
                  <a:pt x="147" y="469"/>
                </a:cubicBezTo>
                <a:cubicBezTo>
                  <a:pt x="134" y="357"/>
                  <a:pt x="134" y="357"/>
                  <a:pt x="134" y="357"/>
                </a:cubicBezTo>
                <a:cubicBezTo>
                  <a:pt x="134" y="355"/>
                  <a:pt x="132" y="353"/>
                  <a:pt x="129" y="353"/>
                </a:cubicBezTo>
                <a:cubicBezTo>
                  <a:pt x="117" y="353"/>
                  <a:pt x="117" y="353"/>
                  <a:pt x="117" y="353"/>
                </a:cubicBezTo>
                <a:cubicBezTo>
                  <a:pt x="114" y="353"/>
                  <a:pt x="112" y="355"/>
                  <a:pt x="112" y="357"/>
                </a:cubicBezTo>
                <a:cubicBezTo>
                  <a:pt x="99" y="470"/>
                  <a:pt x="99" y="470"/>
                  <a:pt x="99" y="470"/>
                </a:cubicBezTo>
                <a:cubicBezTo>
                  <a:pt x="98" y="475"/>
                  <a:pt x="93" y="480"/>
                  <a:pt x="86" y="480"/>
                </a:cubicBezTo>
                <a:cubicBezTo>
                  <a:pt x="79" y="480"/>
                  <a:pt x="74" y="475"/>
                  <a:pt x="73" y="469"/>
                </a:cubicBezTo>
                <a:cubicBezTo>
                  <a:pt x="73" y="469"/>
                  <a:pt x="73" y="469"/>
                  <a:pt x="73" y="469"/>
                </a:cubicBezTo>
                <a:cubicBezTo>
                  <a:pt x="73" y="468"/>
                  <a:pt x="73" y="467"/>
                  <a:pt x="73" y="465"/>
                </a:cubicBezTo>
                <a:cubicBezTo>
                  <a:pt x="74" y="462"/>
                  <a:pt x="74" y="458"/>
                  <a:pt x="74" y="452"/>
                </a:cubicBezTo>
                <a:cubicBezTo>
                  <a:pt x="74" y="442"/>
                  <a:pt x="74" y="428"/>
                  <a:pt x="75" y="414"/>
                </a:cubicBezTo>
                <a:cubicBezTo>
                  <a:pt x="76" y="386"/>
                  <a:pt x="76" y="358"/>
                  <a:pt x="76" y="358"/>
                </a:cubicBezTo>
                <a:cubicBezTo>
                  <a:pt x="76" y="357"/>
                  <a:pt x="76" y="355"/>
                  <a:pt x="75" y="354"/>
                </a:cubicBezTo>
                <a:cubicBezTo>
                  <a:pt x="74" y="354"/>
                  <a:pt x="73" y="353"/>
                  <a:pt x="72" y="353"/>
                </a:cubicBezTo>
                <a:cubicBezTo>
                  <a:pt x="50" y="353"/>
                  <a:pt x="50" y="353"/>
                  <a:pt x="50" y="353"/>
                </a:cubicBezTo>
                <a:cubicBezTo>
                  <a:pt x="77" y="189"/>
                  <a:pt x="77" y="189"/>
                  <a:pt x="77" y="189"/>
                </a:cubicBezTo>
                <a:cubicBezTo>
                  <a:pt x="78" y="187"/>
                  <a:pt x="76" y="185"/>
                  <a:pt x="74" y="184"/>
                </a:cubicBezTo>
                <a:cubicBezTo>
                  <a:pt x="72" y="183"/>
                  <a:pt x="69" y="185"/>
                  <a:pt x="68" y="187"/>
                </a:cubicBezTo>
                <a:cubicBezTo>
                  <a:pt x="28" y="282"/>
                  <a:pt x="28" y="282"/>
                  <a:pt x="28" y="282"/>
                </a:cubicBezTo>
                <a:cubicBezTo>
                  <a:pt x="27" y="285"/>
                  <a:pt x="24" y="286"/>
                  <a:pt x="21" y="286"/>
                </a:cubicBezTo>
                <a:cubicBezTo>
                  <a:pt x="20" y="286"/>
                  <a:pt x="19" y="286"/>
                  <a:pt x="18" y="286"/>
                </a:cubicBezTo>
                <a:cubicBezTo>
                  <a:pt x="13" y="284"/>
                  <a:pt x="11" y="280"/>
                  <a:pt x="11" y="276"/>
                </a:cubicBezTo>
                <a:cubicBezTo>
                  <a:pt x="11" y="276"/>
                  <a:pt x="11" y="276"/>
                  <a:pt x="11" y="276"/>
                </a:cubicBezTo>
                <a:cubicBezTo>
                  <a:pt x="12" y="275"/>
                  <a:pt x="12" y="274"/>
                  <a:pt x="13" y="272"/>
                </a:cubicBezTo>
                <a:cubicBezTo>
                  <a:pt x="14" y="269"/>
                  <a:pt x="15" y="264"/>
                  <a:pt x="17" y="259"/>
                </a:cubicBezTo>
                <a:cubicBezTo>
                  <a:pt x="28" y="226"/>
                  <a:pt x="53" y="149"/>
                  <a:pt x="59" y="137"/>
                </a:cubicBezTo>
                <a:cubicBezTo>
                  <a:pt x="65" y="125"/>
                  <a:pt x="77" y="113"/>
                  <a:pt x="123" y="113"/>
                </a:cubicBezTo>
                <a:cubicBezTo>
                  <a:pt x="169" y="113"/>
                  <a:pt x="181" y="125"/>
                  <a:pt x="187" y="137"/>
                </a:cubicBezTo>
                <a:cubicBezTo>
                  <a:pt x="193" y="149"/>
                  <a:pt x="218" y="226"/>
                  <a:pt x="229" y="259"/>
                </a:cubicBezTo>
                <a:cubicBezTo>
                  <a:pt x="230" y="264"/>
                  <a:pt x="232" y="269"/>
                  <a:pt x="233" y="272"/>
                </a:cubicBezTo>
                <a:cubicBezTo>
                  <a:pt x="234" y="274"/>
                  <a:pt x="234" y="275"/>
                  <a:pt x="234" y="276"/>
                </a:cubicBezTo>
                <a:cubicBezTo>
                  <a:pt x="234" y="276"/>
                  <a:pt x="234" y="276"/>
                  <a:pt x="234" y="276"/>
                </a:cubicBezTo>
                <a:cubicBezTo>
                  <a:pt x="235" y="280"/>
                  <a:pt x="233" y="284"/>
                  <a:pt x="228" y="286"/>
                </a:cubicBezTo>
                <a:cubicBezTo>
                  <a:pt x="227" y="286"/>
                  <a:pt x="226" y="286"/>
                  <a:pt x="225" y="286"/>
                </a:cubicBezTo>
                <a:cubicBezTo>
                  <a:pt x="225" y="286"/>
                  <a:pt x="225" y="286"/>
                  <a:pt x="225" y="286"/>
                </a:cubicBezTo>
                <a:cubicBezTo>
                  <a:pt x="222" y="286"/>
                  <a:pt x="219" y="285"/>
                  <a:pt x="218" y="28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8">
            <a:extLst>
              <a:ext uri="{FF2B5EF4-FFF2-40B4-BE49-F238E27FC236}">
                <a16:creationId xmlns:a16="http://schemas.microsoft.com/office/drawing/2014/main" id="{F76CA3DB-3448-3E4B-8958-C6E7680E451C}"/>
              </a:ext>
            </a:extLst>
          </p:cNvPr>
          <p:cNvSpPr>
            <a:spLocks noEditPoints="1"/>
          </p:cNvSpPr>
          <p:nvPr/>
        </p:nvSpPr>
        <p:spPr bwMode="auto">
          <a:xfrm>
            <a:off x="5721373" y="1753495"/>
            <a:ext cx="774962" cy="663787"/>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35">
            <a:extLst>
              <a:ext uri="{FF2B5EF4-FFF2-40B4-BE49-F238E27FC236}">
                <a16:creationId xmlns:a16="http://schemas.microsoft.com/office/drawing/2014/main" id="{C0E1511F-2E7B-AA4E-B030-713EBCCB2581}"/>
              </a:ext>
            </a:extLst>
          </p:cNvPr>
          <p:cNvSpPr>
            <a:spLocks noEditPoints="1"/>
          </p:cNvSpPr>
          <p:nvPr/>
        </p:nvSpPr>
        <p:spPr bwMode="auto">
          <a:xfrm>
            <a:off x="3929845" y="2695899"/>
            <a:ext cx="604697" cy="548640"/>
          </a:xfrm>
          <a:custGeom>
            <a:avLst/>
            <a:gdLst>
              <a:gd name="T0" fmla="*/ 474 w 586"/>
              <a:gd name="T1" fmla="*/ 532 h 532"/>
              <a:gd name="T2" fmla="*/ 411 w 586"/>
              <a:gd name="T3" fmla="*/ 468 h 532"/>
              <a:gd name="T4" fmla="*/ 474 w 586"/>
              <a:gd name="T5" fmla="*/ 404 h 532"/>
              <a:gd name="T6" fmla="*/ 538 w 586"/>
              <a:gd name="T7" fmla="*/ 468 h 532"/>
              <a:gd name="T8" fmla="*/ 474 w 586"/>
              <a:gd name="T9" fmla="*/ 532 h 532"/>
              <a:gd name="T10" fmla="*/ 474 w 586"/>
              <a:gd name="T11" fmla="*/ 418 h 532"/>
              <a:gd name="T12" fmla="*/ 425 w 586"/>
              <a:gd name="T13" fmla="*/ 468 h 532"/>
              <a:gd name="T14" fmla="*/ 474 w 586"/>
              <a:gd name="T15" fmla="*/ 518 h 532"/>
              <a:gd name="T16" fmla="*/ 524 w 586"/>
              <a:gd name="T17" fmla="*/ 468 h 532"/>
              <a:gd name="T18" fmla="*/ 474 w 586"/>
              <a:gd name="T19" fmla="*/ 418 h 532"/>
              <a:gd name="T20" fmla="*/ 180 w 586"/>
              <a:gd name="T21" fmla="*/ 532 h 532"/>
              <a:gd name="T22" fmla="*/ 116 w 586"/>
              <a:gd name="T23" fmla="*/ 468 h 532"/>
              <a:gd name="T24" fmla="*/ 180 w 586"/>
              <a:gd name="T25" fmla="*/ 404 h 532"/>
              <a:gd name="T26" fmla="*/ 244 w 586"/>
              <a:gd name="T27" fmla="*/ 468 h 532"/>
              <a:gd name="T28" fmla="*/ 180 w 586"/>
              <a:gd name="T29" fmla="*/ 532 h 532"/>
              <a:gd name="T30" fmla="*/ 180 w 586"/>
              <a:gd name="T31" fmla="*/ 418 h 532"/>
              <a:gd name="T32" fmla="*/ 130 w 586"/>
              <a:gd name="T33" fmla="*/ 468 h 532"/>
              <a:gd name="T34" fmla="*/ 180 w 586"/>
              <a:gd name="T35" fmla="*/ 518 h 532"/>
              <a:gd name="T36" fmla="*/ 230 w 586"/>
              <a:gd name="T37" fmla="*/ 468 h 532"/>
              <a:gd name="T38" fmla="*/ 180 w 586"/>
              <a:gd name="T39" fmla="*/ 418 h 532"/>
              <a:gd name="T40" fmla="*/ 140 w 586"/>
              <a:gd name="T41" fmla="*/ 389 h 532"/>
              <a:gd name="T42" fmla="*/ 106 w 586"/>
              <a:gd name="T43" fmla="*/ 360 h 532"/>
              <a:gd name="T44" fmla="*/ 69 w 586"/>
              <a:gd name="T45" fmla="*/ 67 h 532"/>
              <a:gd name="T46" fmla="*/ 34 w 586"/>
              <a:gd name="T47" fmla="*/ 67 h 532"/>
              <a:gd name="T48" fmla="*/ 0 w 586"/>
              <a:gd name="T49" fmla="*/ 33 h 532"/>
              <a:gd name="T50" fmla="*/ 34 w 586"/>
              <a:gd name="T51" fmla="*/ 0 h 532"/>
              <a:gd name="T52" fmla="*/ 99 w 586"/>
              <a:gd name="T53" fmla="*/ 0 h 532"/>
              <a:gd name="T54" fmla="*/ 132 w 586"/>
              <a:gd name="T55" fmla="*/ 29 h 532"/>
              <a:gd name="T56" fmla="*/ 137 w 586"/>
              <a:gd name="T57" fmla="*/ 66 h 532"/>
              <a:gd name="T58" fmla="*/ 551 w 586"/>
              <a:gd name="T59" fmla="*/ 66 h 532"/>
              <a:gd name="T60" fmla="*/ 576 w 586"/>
              <a:gd name="T61" fmla="*/ 77 h 532"/>
              <a:gd name="T62" fmla="*/ 585 w 586"/>
              <a:gd name="T63" fmla="*/ 103 h 532"/>
              <a:gd name="T64" fmla="*/ 560 w 586"/>
              <a:gd name="T65" fmla="*/ 318 h 532"/>
              <a:gd name="T66" fmla="*/ 531 w 586"/>
              <a:gd name="T67" fmla="*/ 348 h 532"/>
              <a:gd name="T68" fmla="*/ 143 w 586"/>
              <a:gd name="T69" fmla="*/ 389 h 532"/>
              <a:gd name="T70" fmla="*/ 142 w 586"/>
              <a:gd name="T71" fmla="*/ 389 h 532"/>
              <a:gd name="T72" fmla="*/ 140 w 586"/>
              <a:gd name="T73" fmla="*/ 389 h 532"/>
              <a:gd name="T74" fmla="*/ 34 w 586"/>
              <a:gd name="T75" fmla="*/ 14 h 532"/>
              <a:gd name="T76" fmla="*/ 14 w 586"/>
              <a:gd name="T77" fmla="*/ 33 h 532"/>
              <a:gd name="T78" fmla="*/ 34 w 586"/>
              <a:gd name="T79" fmla="*/ 53 h 532"/>
              <a:gd name="T80" fmla="*/ 75 w 586"/>
              <a:gd name="T81" fmla="*/ 53 h 532"/>
              <a:gd name="T82" fmla="*/ 82 w 586"/>
              <a:gd name="T83" fmla="*/ 59 h 532"/>
              <a:gd name="T84" fmla="*/ 120 w 586"/>
              <a:gd name="T85" fmla="*/ 358 h 532"/>
              <a:gd name="T86" fmla="*/ 142 w 586"/>
              <a:gd name="T87" fmla="*/ 375 h 532"/>
              <a:gd name="T88" fmla="*/ 142 w 586"/>
              <a:gd name="T89" fmla="*/ 375 h 532"/>
              <a:gd name="T90" fmla="*/ 529 w 586"/>
              <a:gd name="T91" fmla="*/ 334 h 532"/>
              <a:gd name="T92" fmla="*/ 546 w 586"/>
              <a:gd name="T93" fmla="*/ 317 h 532"/>
              <a:gd name="T94" fmla="*/ 571 w 586"/>
              <a:gd name="T95" fmla="*/ 102 h 532"/>
              <a:gd name="T96" fmla="*/ 566 w 586"/>
              <a:gd name="T97" fmla="*/ 86 h 532"/>
              <a:gd name="T98" fmla="*/ 551 w 586"/>
              <a:gd name="T99" fmla="*/ 80 h 532"/>
              <a:gd name="T100" fmla="*/ 131 w 586"/>
              <a:gd name="T101" fmla="*/ 80 h 532"/>
              <a:gd name="T102" fmla="*/ 124 w 586"/>
              <a:gd name="T103" fmla="*/ 74 h 532"/>
              <a:gd name="T104" fmla="*/ 118 w 586"/>
              <a:gd name="T105" fmla="*/ 31 h 532"/>
              <a:gd name="T106" fmla="*/ 99 w 586"/>
              <a:gd name="T107" fmla="*/ 14 h 532"/>
              <a:gd name="T108" fmla="*/ 34 w 586"/>
              <a:gd name="T109" fmla="*/ 14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6" h="532">
                <a:moveTo>
                  <a:pt x="474" y="532"/>
                </a:moveTo>
                <a:cubicBezTo>
                  <a:pt x="439" y="532"/>
                  <a:pt x="411" y="503"/>
                  <a:pt x="411" y="468"/>
                </a:cubicBezTo>
                <a:cubicBezTo>
                  <a:pt x="411" y="433"/>
                  <a:pt x="439" y="404"/>
                  <a:pt x="474" y="404"/>
                </a:cubicBezTo>
                <a:cubicBezTo>
                  <a:pt x="510" y="404"/>
                  <a:pt x="538" y="433"/>
                  <a:pt x="538" y="468"/>
                </a:cubicBezTo>
                <a:cubicBezTo>
                  <a:pt x="538" y="503"/>
                  <a:pt x="510" y="532"/>
                  <a:pt x="474" y="532"/>
                </a:cubicBezTo>
                <a:close/>
                <a:moveTo>
                  <a:pt x="474" y="418"/>
                </a:moveTo>
                <a:cubicBezTo>
                  <a:pt x="447" y="418"/>
                  <a:pt x="425" y="441"/>
                  <a:pt x="425" y="468"/>
                </a:cubicBezTo>
                <a:cubicBezTo>
                  <a:pt x="425" y="496"/>
                  <a:pt x="447" y="518"/>
                  <a:pt x="474" y="518"/>
                </a:cubicBezTo>
                <a:cubicBezTo>
                  <a:pt x="502" y="518"/>
                  <a:pt x="524" y="496"/>
                  <a:pt x="524" y="468"/>
                </a:cubicBezTo>
                <a:cubicBezTo>
                  <a:pt x="524" y="441"/>
                  <a:pt x="502" y="418"/>
                  <a:pt x="474" y="418"/>
                </a:cubicBezTo>
                <a:close/>
                <a:moveTo>
                  <a:pt x="180" y="532"/>
                </a:moveTo>
                <a:cubicBezTo>
                  <a:pt x="145" y="532"/>
                  <a:pt x="116" y="503"/>
                  <a:pt x="116" y="468"/>
                </a:cubicBezTo>
                <a:cubicBezTo>
                  <a:pt x="116" y="433"/>
                  <a:pt x="145" y="404"/>
                  <a:pt x="180" y="404"/>
                </a:cubicBezTo>
                <a:cubicBezTo>
                  <a:pt x="215" y="404"/>
                  <a:pt x="244" y="433"/>
                  <a:pt x="244" y="468"/>
                </a:cubicBezTo>
                <a:cubicBezTo>
                  <a:pt x="244" y="503"/>
                  <a:pt x="215" y="532"/>
                  <a:pt x="180" y="532"/>
                </a:cubicBezTo>
                <a:close/>
                <a:moveTo>
                  <a:pt x="180" y="418"/>
                </a:moveTo>
                <a:cubicBezTo>
                  <a:pt x="153" y="418"/>
                  <a:pt x="130" y="441"/>
                  <a:pt x="130" y="468"/>
                </a:cubicBezTo>
                <a:cubicBezTo>
                  <a:pt x="130" y="496"/>
                  <a:pt x="153" y="518"/>
                  <a:pt x="180" y="518"/>
                </a:cubicBezTo>
                <a:cubicBezTo>
                  <a:pt x="208" y="518"/>
                  <a:pt x="230" y="496"/>
                  <a:pt x="230" y="468"/>
                </a:cubicBezTo>
                <a:cubicBezTo>
                  <a:pt x="230" y="441"/>
                  <a:pt x="208" y="418"/>
                  <a:pt x="180" y="418"/>
                </a:cubicBezTo>
                <a:close/>
                <a:moveTo>
                  <a:pt x="140" y="389"/>
                </a:moveTo>
                <a:cubicBezTo>
                  <a:pt x="123" y="389"/>
                  <a:pt x="108" y="376"/>
                  <a:pt x="106" y="360"/>
                </a:cubicBezTo>
                <a:cubicBezTo>
                  <a:pt x="69" y="67"/>
                  <a:pt x="69" y="67"/>
                  <a:pt x="69" y="67"/>
                </a:cubicBezTo>
                <a:cubicBezTo>
                  <a:pt x="34" y="67"/>
                  <a:pt x="34" y="67"/>
                  <a:pt x="34" y="67"/>
                </a:cubicBezTo>
                <a:cubicBezTo>
                  <a:pt x="16" y="67"/>
                  <a:pt x="0" y="52"/>
                  <a:pt x="0" y="33"/>
                </a:cubicBezTo>
                <a:cubicBezTo>
                  <a:pt x="0" y="15"/>
                  <a:pt x="16" y="0"/>
                  <a:pt x="34" y="0"/>
                </a:cubicBezTo>
                <a:cubicBezTo>
                  <a:pt x="99" y="0"/>
                  <a:pt x="99" y="0"/>
                  <a:pt x="99" y="0"/>
                </a:cubicBezTo>
                <a:cubicBezTo>
                  <a:pt x="116" y="0"/>
                  <a:pt x="130" y="12"/>
                  <a:pt x="132" y="29"/>
                </a:cubicBezTo>
                <a:cubicBezTo>
                  <a:pt x="137" y="66"/>
                  <a:pt x="137" y="66"/>
                  <a:pt x="137" y="66"/>
                </a:cubicBezTo>
                <a:cubicBezTo>
                  <a:pt x="551" y="66"/>
                  <a:pt x="551" y="66"/>
                  <a:pt x="551" y="66"/>
                </a:cubicBezTo>
                <a:cubicBezTo>
                  <a:pt x="561" y="66"/>
                  <a:pt x="570" y="70"/>
                  <a:pt x="576" y="77"/>
                </a:cubicBezTo>
                <a:cubicBezTo>
                  <a:pt x="583" y="84"/>
                  <a:pt x="586" y="94"/>
                  <a:pt x="585" y="103"/>
                </a:cubicBezTo>
                <a:cubicBezTo>
                  <a:pt x="560" y="318"/>
                  <a:pt x="560" y="318"/>
                  <a:pt x="560" y="318"/>
                </a:cubicBezTo>
                <a:cubicBezTo>
                  <a:pt x="559" y="334"/>
                  <a:pt x="546" y="346"/>
                  <a:pt x="531" y="348"/>
                </a:cubicBezTo>
                <a:cubicBezTo>
                  <a:pt x="143" y="389"/>
                  <a:pt x="143" y="389"/>
                  <a:pt x="143" y="389"/>
                </a:cubicBezTo>
                <a:cubicBezTo>
                  <a:pt x="143" y="389"/>
                  <a:pt x="143" y="389"/>
                  <a:pt x="142" y="389"/>
                </a:cubicBezTo>
                <a:cubicBezTo>
                  <a:pt x="142" y="389"/>
                  <a:pt x="141" y="389"/>
                  <a:pt x="140" y="389"/>
                </a:cubicBezTo>
                <a:close/>
                <a:moveTo>
                  <a:pt x="34" y="14"/>
                </a:moveTo>
                <a:cubicBezTo>
                  <a:pt x="23" y="14"/>
                  <a:pt x="14" y="22"/>
                  <a:pt x="14" y="33"/>
                </a:cubicBezTo>
                <a:cubicBezTo>
                  <a:pt x="14" y="44"/>
                  <a:pt x="23" y="53"/>
                  <a:pt x="34" y="53"/>
                </a:cubicBezTo>
                <a:cubicBezTo>
                  <a:pt x="75" y="53"/>
                  <a:pt x="75" y="53"/>
                  <a:pt x="75" y="53"/>
                </a:cubicBezTo>
                <a:cubicBezTo>
                  <a:pt x="79" y="53"/>
                  <a:pt x="82" y="55"/>
                  <a:pt x="82" y="59"/>
                </a:cubicBezTo>
                <a:cubicBezTo>
                  <a:pt x="120" y="358"/>
                  <a:pt x="120" y="358"/>
                  <a:pt x="120" y="358"/>
                </a:cubicBezTo>
                <a:cubicBezTo>
                  <a:pt x="122" y="368"/>
                  <a:pt x="131" y="376"/>
                  <a:pt x="142" y="375"/>
                </a:cubicBezTo>
                <a:cubicBezTo>
                  <a:pt x="142" y="375"/>
                  <a:pt x="142" y="375"/>
                  <a:pt x="142" y="375"/>
                </a:cubicBezTo>
                <a:cubicBezTo>
                  <a:pt x="529" y="334"/>
                  <a:pt x="529" y="334"/>
                  <a:pt x="529" y="334"/>
                </a:cubicBezTo>
                <a:cubicBezTo>
                  <a:pt x="538" y="333"/>
                  <a:pt x="545" y="326"/>
                  <a:pt x="546" y="317"/>
                </a:cubicBezTo>
                <a:cubicBezTo>
                  <a:pt x="571" y="102"/>
                  <a:pt x="571" y="102"/>
                  <a:pt x="571" y="102"/>
                </a:cubicBezTo>
                <a:cubicBezTo>
                  <a:pt x="571" y="96"/>
                  <a:pt x="570" y="91"/>
                  <a:pt x="566" y="86"/>
                </a:cubicBezTo>
                <a:cubicBezTo>
                  <a:pt x="562" y="82"/>
                  <a:pt x="557" y="80"/>
                  <a:pt x="551" y="80"/>
                </a:cubicBezTo>
                <a:cubicBezTo>
                  <a:pt x="131" y="80"/>
                  <a:pt x="131" y="80"/>
                  <a:pt x="131" y="80"/>
                </a:cubicBezTo>
                <a:cubicBezTo>
                  <a:pt x="127" y="80"/>
                  <a:pt x="124" y="77"/>
                  <a:pt x="124" y="74"/>
                </a:cubicBezTo>
                <a:cubicBezTo>
                  <a:pt x="118" y="31"/>
                  <a:pt x="118" y="31"/>
                  <a:pt x="118" y="31"/>
                </a:cubicBezTo>
                <a:cubicBezTo>
                  <a:pt x="117" y="21"/>
                  <a:pt x="109" y="14"/>
                  <a:pt x="99" y="14"/>
                </a:cubicBezTo>
                <a:lnTo>
                  <a:pt x="34" y="1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40">
            <a:extLst>
              <a:ext uri="{FF2B5EF4-FFF2-40B4-BE49-F238E27FC236}">
                <a16:creationId xmlns:a16="http://schemas.microsoft.com/office/drawing/2014/main" id="{E64C0FB9-6F8D-3B4C-AB37-D043A65CC507}"/>
              </a:ext>
            </a:extLst>
          </p:cNvPr>
          <p:cNvSpPr>
            <a:spLocks noEditPoints="1"/>
          </p:cNvSpPr>
          <p:nvPr/>
        </p:nvSpPr>
        <p:spPr bwMode="auto">
          <a:xfrm>
            <a:off x="3247895" y="4290274"/>
            <a:ext cx="698348" cy="701151"/>
          </a:xfrm>
          <a:custGeom>
            <a:avLst/>
            <a:gdLst>
              <a:gd name="T0" fmla="*/ 418 w 791"/>
              <a:gd name="T1" fmla="*/ 262 h 792"/>
              <a:gd name="T2" fmla="*/ 402 w 791"/>
              <a:gd name="T3" fmla="*/ 292 h 792"/>
              <a:gd name="T4" fmla="*/ 527 w 791"/>
              <a:gd name="T5" fmla="*/ 280 h 792"/>
              <a:gd name="T6" fmla="*/ 370 w 791"/>
              <a:gd name="T7" fmla="*/ 236 h 792"/>
              <a:gd name="T8" fmla="*/ 453 w 791"/>
              <a:gd name="T9" fmla="*/ 288 h 792"/>
              <a:gd name="T10" fmla="*/ 494 w 791"/>
              <a:gd name="T11" fmla="*/ 281 h 792"/>
              <a:gd name="T12" fmla="*/ 757 w 791"/>
              <a:gd name="T13" fmla="*/ 235 h 792"/>
              <a:gd name="T14" fmla="*/ 467 w 791"/>
              <a:gd name="T15" fmla="*/ 7 h 792"/>
              <a:gd name="T16" fmla="*/ 395 w 791"/>
              <a:gd name="T17" fmla="*/ 0 h 792"/>
              <a:gd name="T18" fmla="*/ 225 w 791"/>
              <a:gd name="T19" fmla="*/ 39 h 792"/>
              <a:gd name="T20" fmla="*/ 15 w 791"/>
              <a:gd name="T21" fmla="*/ 285 h 792"/>
              <a:gd name="T22" fmla="*/ 2 w 791"/>
              <a:gd name="T23" fmla="*/ 350 h 792"/>
              <a:gd name="T24" fmla="*/ 0 w 791"/>
              <a:gd name="T25" fmla="*/ 419 h 792"/>
              <a:gd name="T26" fmla="*/ 167 w 791"/>
              <a:gd name="T27" fmla="*/ 719 h 792"/>
              <a:gd name="T28" fmla="*/ 71 w 791"/>
              <a:gd name="T29" fmla="*/ 597 h 792"/>
              <a:gd name="T30" fmla="*/ 14 w 791"/>
              <a:gd name="T31" fmla="*/ 382 h 792"/>
              <a:gd name="T32" fmla="*/ 18 w 791"/>
              <a:gd name="T33" fmla="*/ 336 h 792"/>
              <a:gd name="T34" fmla="*/ 122 w 791"/>
              <a:gd name="T35" fmla="*/ 524 h 792"/>
              <a:gd name="T36" fmla="*/ 117 w 791"/>
              <a:gd name="T37" fmla="*/ 177 h 792"/>
              <a:gd name="T38" fmla="*/ 101 w 791"/>
              <a:gd name="T39" fmla="*/ 153 h 792"/>
              <a:gd name="T40" fmla="*/ 198 w 791"/>
              <a:gd name="T41" fmla="*/ 69 h 792"/>
              <a:gd name="T42" fmla="*/ 248 w 791"/>
              <a:gd name="T43" fmla="*/ 68 h 792"/>
              <a:gd name="T44" fmla="*/ 221 w 791"/>
              <a:gd name="T45" fmla="*/ 77 h 792"/>
              <a:gd name="T46" fmla="*/ 443 w 791"/>
              <a:gd name="T47" fmla="*/ 17 h 792"/>
              <a:gd name="T48" fmla="*/ 300 w 791"/>
              <a:gd name="T49" fmla="*/ 86 h 792"/>
              <a:gd name="T50" fmla="*/ 263 w 791"/>
              <a:gd name="T51" fmla="*/ 64 h 792"/>
              <a:gd name="T52" fmla="*/ 757 w 791"/>
              <a:gd name="T53" fmla="*/ 519 h 792"/>
              <a:gd name="T54" fmla="*/ 732 w 791"/>
              <a:gd name="T55" fmla="*/ 273 h 792"/>
              <a:gd name="T56" fmla="*/ 725 w 791"/>
              <a:gd name="T57" fmla="*/ 259 h 792"/>
              <a:gd name="T58" fmla="*/ 642 w 791"/>
              <a:gd name="T59" fmla="*/ 315 h 792"/>
              <a:gd name="T60" fmla="*/ 602 w 791"/>
              <a:gd name="T61" fmla="*/ 392 h 792"/>
              <a:gd name="T62" fmla="*/ 591 w 791"/>
              <a:gd name="T63" fmla="*/ 419 h 792"/>
              <a:gd name="T64" fmla="*/ 454 w 791"/>
              <a:gd name="T65" fmla="*/ 677 h 792"/>
              <a:gd name="T66" fmla="*/ 323 w 791"/>
              <a:gd name="T67" fmla="*/ 460 h 792"/>
              <a:gd name="T68" fmla="*/ 310 w 791"/>
              <a:gd name="T69" fmla="*/ 240 h 792"/>
              <a:gd name="T70" fmla="*/ 434 w 791"/>
              <a:gd name="T71" fmla="*/ 180 h 792"/>
              <a:gd name="T72" fmla="*/ 400 w 791"/>
              <a:gd name="T73" fmla="*/ 104 h 792"/>
              <a:gd name="T74" fmla="*/ 79 w 791"/>
              <a:gd name="T75" fmla="*/ 444 h 792"/>
              <a:gd name="T76" fmla="*/ 322 w 791"/>
              <a:gd name="T77" fmla="*/ 97 h 792"/>
              <a:gd name="T78" fmla="*/ 305 w 791"/>
              <a:gd name="T79" fmla="*/ 115 h 792"/>
              <a:gd name="T80" fmla="*/ 479 w 791"/>
              <a:gd name="T81" fmla="*/ 76 h 792"/>
              <a:gd name="T82" fmla="*/ 327 w 791"/>
              <a:gd name="T83" fmla="*/ 122 h 792"/>
              <a:gd name="T84" fmla="*/ 381 w 791"/>
              <a:gd name="T85" fmla="*/ 164 h 792"/>
              <a:gd name="T86" fmla="*/ 337 w 791"/>
              <a:gd name="T87" fmla="*/ 189 h 792"/>
              <a:gd name="T88" fmla="*/ 255 w 791"/>
              <a:gd name="T89" fmla="*/ 144 h 792"/>
              <a:gd name="T90" fmla="*/ 360 w 791"/>
              <a:gd name="T91" fmla="*/ 168 h 792"/>
              <a:gd name="T92" fmla="*/ 330 w 791"/>
              <a:gd name="T93" fmla="*/ 176 h 792"/>
              <a:gd name="T94" fmla="*/ 229 w 791"/>
              <a:gd name="T95" fmla="*/ 389 h 792"/>
              <a:gd name="T96" fmla="*/ 325 w 791"/>
              <a:gd name="T97" fmla="*/ 474 h 792"/>
              <a:gd name="T98" fmla="*/ 402 w 791"/>
              <a:gd name="T99" fmla="*/ 567 h 792"/>
              <a:gd name="T100" fmla="*/ 423 w 791"/>
              <a:gd name="T101" fmla="*/ 165 h 792"/>
              <a:gd name="T102" fmla="*/ 240 w 791"/>
              <a:gd name="T103" fmla="*/ 648 h 792"/>
              <a:gd name="T104" fmla="*/ 220 w 791"/>
              <a:gd name="T105" fmla="*/ 533 h 792"/>
              <a:gd name="T106" fmla="*/ 458 w 791"/>
              <a:gd name="T107" fmla="*/ 691 h 792"/>
              <a:gd name="T108" fmla="*/ 536 w 791"/>
              <a:gd name="T109" fmla="*/ 648 h 792"/>
              <a:gd name="T110" fmla="*/ 570 w 791"/>
              <a:gd name="T111" fmla="*/ 592 h 792"/>
              <a:gd name="T112" fmla="*/ 669 w 791"/>
              <a:gd name="T113" fmla="*/ 66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1" h="792">
                <a:moveTo>
                  <a:pt x="495" y="267"/>
                </a:moveTo>
                <a:cubicBezTo>
                  <a:pt x="495" y="267"/>
                  <a:pt x="495" y="267"/>
                  <a:pt x="494" y="267"/>
                </a:cubicBezTo>
                <a:cubicBezTo>
                  <a:pt x="489" y="267"/>
                  <a:pt x="472" y="265"/>
                  <a:pt x="463" y="264"/>
                </a:cubicBezTo>
                <a:cubicBezTo>
                  <a:pt x="453" y="252"/>
                  <a:pt x="430" y="223"/>
                  <a:pt x="413" y="223"/>
                </a:cubicBezTo>
                <a:cubicBezTo>
                  <a:pt x="413" y="223"/>
                  <a:pt x="412" y="223"/>
                  <a:pt x="411" y="223"/>
                </a:cubicBezTo>
                <a:cubicBezTo>
                  <a:pt x="404" y="224"/>
                  <a:pt x="402" y="228"/>
                  <a:pt x="402" y="230"/>
                </a:cubicBezTo>
                <a:cubicBezTo>
                  <a:pt x="400" y="238"/>
                  <a:pt x="407" y="244"/>
                  <a:pt x="417" y="252"/>
                </a:cubicBezTo>
                <a:cubicBezTo>
                  <a:pt x="419" y="254"/>
                  <a:pt x="422" y="256"/>
                  <a:pt x="424" y="258"/>
                </a:cubicBezTo>
                <a:cubicBezTo>
                  <a:pt x="423" y="259"/>
                  <a:pt x="420" y="261"/>
                  <a:pt x="418" y="262"/>
                </a:cubicBezTo>
                <a:cubicBezTo>
                  <a:pt x="413" y="249"/>
                  <a:pt x="392" y="233"/>
                  <a:pt x="379" y="224"/>
                </a:cubicBezTo>
                <a:cubicBezTo>
                  <a:pt x="376" y="223"/>
                  <a:pt x="373" y="222"/>
                  <a:pt x="370" y="222"/>
                </a:cubicBezTo>
                <a:cubicBezTo>
                  <a:pt x="351" y="222"/>
                  <a:pt x="330" y="258"/>
                  <a:pt x="324" y="269"/>
                </a:cubicBezTo>
                <a:cubicBezTo>
                  <a:pt x="323" y="270"/>
                  <a:pt x="323" y="272"/>
                  <a:pt x="323" y="273"/>
                </a:cubicBezTo>
                <a:cubicBezTo>
                  <a:pt x="323" y="278"/>
                  <a:pt x="327" y="290"/>
                  <a:pt x="346" y="290"/>
                </a:cubicBezTo>
                <a:cubicBezTo>
                  <a:pt x="361" y="290"/>
                  <a:pt x="381" y="283"/>
                  <a:pt x="391" y="279"/>
                </a:cubicBezTo>
                <a:cubicBezTo>
                  <a:pt x="391" y="279"/>
                  <a:pt x="391" y="279"/>
                  <a:pt x="391" y="279"/>
                </a:cubicBezTo>
                <a:cubicBezTo>
                  <a:pt x="391" y="279"/>
                  <a:pt x="392" y="279"/>
                  <a:pt x="392" y="279"/>
                </a:cubicBezTo>
                <a:cubicBezTo>
                  <a:pt x="394" y="279"/>
                  <a:pt x="399" y="287"/>
                  <a:pt x="402" y="292"/>
                </a:cubicBezTo>
                <a:cubicBezTo>
                  <a:pt x="407" y="301"/>
                  <a:pt x="412" y="310"/>
                  <a:pt x="421" y="315"/>
                </a:cubicBezTo>
                <a:cubicBezTo>
                  <a:pt x="424" y="317"/>
                  <a:pt x="428" y="318"/>
                  <a:pt x="432" y="318"/>
                </a:cubicBezTo>
                <a:cubicBezTo>
                  <a:pt x="432" y="318"/>
                  <a:pt x="432" y="318"/>
                  <a:pt x="432" y="318"/>
                </a:cubicBezTo>
                <a:cubicBezTo>
                  <a:pt x="445" y="318"/>
                  <a:pt x="455" y="308"/>
                  <a:pt x="463" y="299"/>
                </a:cubicBezTo>
                <a:cubicBezTo>
                  <a:pt x="465" y="300"/>
                  <a:pt x="468" y="301"/>
                  <a:pt x="471" y="302"/>
                </a:cubicBezTo>
                <a:cubicBezTo>
                  <a:pt x="480" y="306"/>
                  <a:pt x="492" y="310"/>
                  <a:pt x="503" y="310"/>
                </a:cubicBezTo>
                <a:cubicBezTo>
                  <a:pt x="503" y="310"/>
                  <a:pt x="503" y="310"/>
                  <a:pt x="503" y="310"/>
                </a:cubicBezTo>
                <a:cubicBezTo>
                  <a:pt x="514" y="310"/>
                  <a:pt x="521" y="305"/>
                  <a:pt x="524" y="300"/>
                </a:cubicBezTo>
                <a:cubicBezTo>
                  <a:pt x="531" y="291"/>
                  <a:pt x="529" y="284"/>
                  <a:pt x="527" y="280"/>
                </a:cubicBezTo>
                <a:cubicBezTo>
                  <a:pt x="521" y="267"/>
                  <a:pt x="498" y="266"/>
                  <a:pt x="497" y="266"/>
                </a:cubicBezTo>
                <a:cubicBezTo>
                  <a:pt x="496" y="266"/>
                  <a:pt x="495" y="267"/>
                  <a:pt x="495" y="267"/>
                </a:cubicBezTo>
                <a:close/>
                <a:moveTo>
                  <a:pt x="403" y="269"/>
                </a:moveTo>
                <a:cubicBezTo>
                  <a:pt x="400" y="267"/>
                  <a:pt x="396" y="265"/>
                  <a:pt x="392" y="265"/>
                </a:cubicBezTo>
                <a:cubicBezTo>
                  <a:pt x="390" y="265"/>
                  <a:pt x="388" y="265"/>
                  <a:pt x="387" y="266"/>
                </a:cubicBezTo>
                <a:cubicBezTo>
                  <a:pt x="386" y="266"/>
                  <a:pt x="386" y="266"/>
                  <a:pt x="386" y="266"/>
                </a:cubicBezTo>
                <a:cubicBezTo>
                  <a:pt x="377" y="269"/>
                  <a:pt x="358" y="276"/>
                  <a:pt x="346" y="276"/>
                </a:cubicBezTo>
                <a:cubicBezTo>
                  <a:pt x="340" y="276"/>
                  <a:pt x="338" y="274"/>
                  <a:pt x="337" y="273"/>
                </a:cubicBezTo>
                <a:cubicBezTo>
                  <a:pt x="348" y="255"/>
                  <a:pt x="363" y="236"/>
                  <a:pt x="370" y="236"/>
                </a:cubicBezTo>
                <a:cubicBezTo>
                  <a:pt x="370" y="236"/>
                  <a:pt x="371" y="236"/>
                  <a:pt x="371" y="236"/>
                </a:cubicBezTo>
                <a:cubicBezTo>
                  <a:pt x="391" y="250"/>
                  <a:pt x="403" y="262"/>
                  <a:pt x="405" y="267"/>
                </a:cubicBezTo>
                <a:cubicBezTo>
                  <a:pt x="404" y="268"/>
                  <a:pt x="404" y="268"/>
                  <a:pt x="403" y="269"/>
                </a:cubicBezTo>
                <a:close/>
                <a:moveTo>
                  <a:pt x="515" y="286"/>
                </a:moveTo>
                <a:cubicBezTo>
                  <a:pt x="515" y="287"/>
                  <a:pt x="515" y="289"/>
                  <a:pt x="513" y="292"/>
                </a:cubicBezTo>
                <a:cubicBezTo>
                  <a:pt x="511" y="294"/>
                  <a:pt x="509" y="296"/>
                  <a:pt x="503" y="296"/>
                </a:cubicBezTo>
                <a:cubicBezTo>
                  <a:pt x="494" y="296"/>
                  <a:pt x="484" y="292"/>
                  <a:pt x="476" y="289"/>
                </a:cubicBezTo>
                <a:cubicBezTo>
                  <a:pt x="469" y="286"/>
                  <a:pt x="465" y="285"/>
                  <a:pt x="461" y="285"/>
                </a:cubicBezTo>
                <a:cubicBezTo>
                  <a:pt x="456" y="285"/>
                  <a:pt x="454" y="287"/>
                  <a:pt x="453" y="288"/>
                </a:cubicBezTo>
                <a:cubicBezTo>
                  <a:pt x="446" y="298"/>
                  <a:pt x="438" y="304"/>
                  <a:pt x="432" y="304"/>
                </a:cubicBezTo>
                <a:cubicBezTo>
                  <a:pt x="431" y="304"/>
                  <a:pt x="429" y="304"/>
                  <a:pt x="428" y="303"/>
                </a:cubicBezTo>
                <a:cubicBezTo>
                  <a:pt x="422" y="300"/>
                  <a:pt x="418" y="292"/>
                  <a:pt x="414" y="285"/>
                </a:cubicBezTo>
                <a:cubicBezTo>
                  <a:pt x="413" y="284"/>
                  <a:pt x="412" y="282"/>
                  <a:pt x="411" y="281"/>
                </a:cubicBezTo>
                <a:cubicBezTo>
                  <a:pt x="418" y="279"/>
                  <a:pt x="432" y="271"/>
                  <a:pt x="436" y="266"/>
                </a:cubicBezTo>
                <a:cubicBezTo>
                  <a:pt x="438" y="263"/>
                  <a:pt x="440" y="261"/>
                  <a:pt x="439" y="258"/>
                </a:cubicBezTo>
                <a:cubicBezTo>
                  <a:pt x="444" y="263"/>
                  <a:pt x="449" y="269"/>
                  <a:pt x="453" y="275"/>
                </a:cubicBezTo>
                <a:cubicBezTo>
                  <a:pt x="454" y="276"/>
                  <a:pt x="456" y="277"/>
                  <a:pt x="458" y="278"/>
                </a:cubicBezTo>
                <a:cubicBezTo>
                  <a:pt x="459" y="278"/>
                  <a:pt x="487" y="281"/>
                  <a:pt x="494" y="281"/>
                </a:cubicBezTo>
                <a:cubicBezTo>
                  <a:pt x="496" y="281"/>
                  <a:pt x="496" y="281"/>
                  <a:pt x="497" y="280"/>
                </a:cubicBezTo>
                <a:cubicBezTo>
                  <a:pt x="497" y="280"/>
                  <a:pt x="497" y="280"/>
                  <a:pt x="497" y="280"/>
                </a:cubicBezTo>
                <a:cubicBezTo>
                  <a:pt x="504" y="280"/>
                  <a:pt x="513" y="283"/>
                  <a:pt x="515" y="286"/>
                </a:cubicBezTo>
                <a:close/>
                <a:moveTo>
                  <a:pt x="691" y="658"/>
                </a:moveTo>
                <a:cubicBezTo>
                  <a:pt x="724" y="621"/>
                  <a:pt x="751" y="577"/>
                  <a:pt x="768" y="529"/>
                </a:cubicBezTo>
                <a:cubicBezTo>
                  <a:pt x="768" y="528"/>
                  <a:pt x="769" y="527"/>
                  <a:pt x="769" y="527"/>
                </a:cubicBezTo>
                <a:cubicBezTo>
                  <a:pt x="783" y="486"/>
                  <a:pt x="791" y="442"/>
                  <a:pt x="791" y="396"/>
                </a:cubicBezTo>
                <a:cubicBezTo>
                  <a:pt x="791" y="339"/>
                  <a:pt x="779" y="285"/>
                  <a:pt x="757" y="236"/>
                </a:cubicBezTo>
                <a:cubicBezTo>
                  <a:pt x="757" y="236"/>
                  <a:pt x="757" y="235"/>
                  <a:pt x="757" y="235"/>
                </a:cubicBezTo>
                <a:cubicBezTo>
                  <a:pt x="709" y="128"/>
                  <a:pt x="616" y="48"/>
                  <a:pt x="505" y="16"/>
                </a:cubicBezTo>
                <a:cubicBezTo>
                  <a:pt x="504" y="16"/>
                  <a:pt x="504" y="15"/>
                  <a:pt x="503" y="15"/>
                </a:cubicBezTo>
                <a:cubicBezTo>
                  <a:pt x="501" y="15"/>
                  <a:pt x="498" y="14"/>
                  <a:pt x="496" y="13"/>
                </a:cubicBezTo>
                <a:cubicBezTo>
                  <a:pt x="495" y="13"/>
                  <a:pt x="494" y="13"/>
                  <a:pt x="493" y="12"/>
                </a:cubicBezTo>
                <a:cubicBezTo>
                  <a:pt x="490" y="12"/>
                  <a:pt x="488" y="11"/>
                  <a:pt x="486" y="11"/>
                </a:cubicBezTo>
                <a:cubicBezTo>
                  <a:pt x="484" y="10"/>
                  <a:pt x="483" y="10"/>
                  <a:pt x="482" y="10"/>
                </a:cubicBezTo>
                <a:cubicBezTo>
                  <a:pt x="480" y="10"/>
                  <a:pt x="479" y="9"/>
                  <a:pt x="477" y="9"/>
                </a:cubicBezTo>
                <a:cubicBezTo>
                  <a:pt x="477" y="9"/>
                  <a:pt x="477" y="9"/>
                  <a:pt x="477" y="9"/>
                </a:cubicBezTo>
                <a:cubicBezTo>
                  <a:pt x="474" y="8"/>
                  <a:pt x="471" y="8"/>
                  <a:pt x="467" y="7"/>
                </a:cubicBezTo>
                <a:cubicBezTo>
                  <a:pt x="467" y="7"/>
                  <a:pt x="467" y="7"/>
                  <a:pt x="467" y="7"/>
                </a:cubicBezTo>
                <a:cubicBezTo>
                  <a:pt x="467" y="7"/>
                  <a:pt x="466" y="7"/>
                  <a:pt x="466" y="7"/>
                </a:cubicBezTo>
                <a:cubicBezTo>
                  <a:pt x="461" y="6"/>
                  <a:pt x="456" y="5"/>
                  <a:pt x="451" y="4"/>
                </a:cubicBezTo>
                <a:cubicBezTo>
                  <a:pt x="450" y="4"/>
                  <a:pt x="449" y="4"/>
                  <a:pt x="448" y="4"/>
                </a:cubicBezTo>
                <a:cubicBezTo>
                  <a:pt x="443" y="3"/>
                  <a:pt x="438" y="3"/>
                  <a:pt x="432" y="2"/>
                </a:cubicBezTo>
                <a:cubicBezTo>
                  <a:pt x="432" y="2"/>
                  <a:pt x="431" y="2"/>
                  <a:pt x="430" y="2"/>
                </a:cubicBezTo>
                <a:cubicBezTo>
                  <a:pt x="425" y="1"/>
                  <a:pt x="419" y="1"/>
                  <a:pt x="414" y="1"/>
                </a:cubicBezTo>
                <a:cubicBezTo>
                  <a:pt x="413" y="1"/>
                  <a:pt x="413" y="1"/>
                  <a:pt x="412" y="1"/>
                </a:cubicBezTo>
                <a:cubicBezTo>
                  <a:pt x="407" y="0"/>
                  <a:pt x="401" y="0"/>
                  <a:pt x="395" y="0"/>
                </a:cubicBezTo>
                <a:cubicBezTo>
                  <a:pt x="392" y="0"/>
                  <a:pt x="388" y="0"/>
                  <a:pt x="385" y="0"/>
                </a:cubicBezTo>
                <a:cubicBezTo>
                  <a:pt x="383" y="1"/>
                  <a:pt x="381" y="1"/>
                  <a:pt x="379" y="1"/>
                </a:cubicBezTo>
                <a:cubicBezTo>
                  <a:pt x="378" y="1"/>
                  <a:pt x="376" y="1"/>
                  <a:pt x="374" y="1"/>
                </a:cubicBezTo>
                <a:cubicBezTo>
                  <a:pt x="372" y="1"/>
                  <a:pt x="369" y="1"/>
                  <a:pt x="367" y="1"/>
                </a:cubicBezTo>
                <a:cubicBezTo>
                  <a:pt x="366" y="1"/>
                  <a:pt x="365" y="1"/>
                  <a:pt x="364" y="2"/>
                </a:cubicBezTo>
                <a:cubicBezTo>
                  <a:pt x="361" y="2"/>
                  <a:pt x="358" y="2"/>
                  <a:pt x="355" y="2"/>
                </a:cubicBezTo>
                <a:cubicBezTo>
                  <a:pt x="355" y="2"/>
                  <a:pt x="355" y="2"/>
                  <a:pt x="355" y="2"/>
                </a:cubicBezTo>
                <a:cubicBezTo>
                  <a:pt x="310" y="7"/>
                  <a:pt x="267" y="19"/>
                  <a:pt x="226" y="38"/>
                </a:cubicBezTo>
                <a:cubicBezTo>
                  <a:pt x="226" y="38"/>
                  <a:pt x="226" y="39"/>
                  <a:pt x="225" y="39"/>
                </a:cubicBezTo>
                <a:cubicBezTo>
                  <a:pt x="215" y="44"/>
                  <a:pt x="205" y="49"/>
                  <a:pt x="195" y="55"/>
                </a:cubicBezTo>
                <a:cubicBezTo>
                  <a:pt x="195" y="55"/>
                  <a:pt x="195" y="55"/>
                  <a:pt x="194" y="55"/>
                </a:cubicBezTo>
                <a:cubicBezTo>
                  <a:pt x="140" y="87"/>
                  <a:pt x="93" y="133"/>
                  <a:pt x="59" y="187"/>
                </a:cubicBezTo>
                <a:cubicBezTo>
                  <a:pt x="59" y="187"/>
                  <a:pt x="59" y="187"/>
                  <a:pt x="59" y="188"/>
                </a:cubicBezTo>
                <a:cubicBezTo>
                  <a:pt x="44" y="211"/>
                  <a:pt x="32" y="237"/>
                  <a:pt x="23" y="263"/>
                </a:cubicBezTo>
                <a:cubicBezTo>
                  <a:pt x="22" y="264"/>
                  <a:pt x="22" y="264"/>
                  <a:pt x="22" y="265"/>
                </a:cubicBezTo>
                <a:cubicBezTo>
                  <a:pt x="20" y="270"/>
                  <a:pt x="19" y="275"/>
                  <a:pt x="17" y="280"/>
                </a:cubicBezTo>
                <a:cubicBezTo>
                  <a:pt x="17" y="280"/>
                  <a:pt x="17" y="280"/>
                  <a:pt x="17" y="280"/>
                </a:cubicBezTo>
                <a:cubicBezTo>
                  <a:pt x="16" y="282"/>
                  <a:pt x="16" y="284"/>
                  <a:pt x="15" y="285"/>
                </a:cubicBezTo>
                <a:cubicBezTo>
                  <a:pt x="15" y="287"/>
                  <a:pt x="15" y="288"/>
                  <a:pt x="14" y="290"/>
                </a:cubicBezTo>
                <a:cubicBezTo>
                  <a:pt x="13" y="292"/>
                  <a:pt x="13" y="294"/>
                  <a:pt x="12" y="297"/>
                </a:cubicBezTo>
                <a:cubicBezTo>
                  <a:pt x="11" y="300"/>
                  <a:pt x="11" y="303"/>
                  <a:pt x="10" y="307"/>
                </a:cubicBezTo>
                <a:cubicBezTo>
                  <a:pt x="9" y="309"/>
                  <a:pt x="9" y="310"/>
                  <a:pt x="9" y="312"/>
                </a:cubicBezTo>
                <a:cubicBezTo>
                  <a:pt x="8" y="315"/>
                  <a:pt x="8" y="317"/>
                  <a:pt x="7" y="320"/>
                </a:cubicBezTo>
                <a:cubicBezTo>
                  <a:pt x="7" y="321"/>
                  <a:pt x="6" y="323"/>
                  <a:pt x="6" y="325"/>
                </a:cubicBezTo>
                <a:cubicBezTo>
                  <a:pt x="5" y="328"/>
                  <a:pt x="5" y="332"/>
                  <a:pt x="4" y="336"/>
                </a:cubicBezTo>
                <a:cubicBezTo>
                  <a:pt x="4" y="337"/>
                  <a:pt x="4" y="338"/>
                  <a:pt x="4" y="340"/>
                </a:cubicBezTo>
                <a:cubicBezTo>
                  <a:pt x="3" y="343"/>
                  <a:pt x="3" y="346"/>
                  <a:pt x="2" y="350"/>
                </a:cubicBezTo>
                <a:cubicBezTo>
                  <a:pt x="2" y="351"/>
                  <a:pt x="2" y="352"/>
                  <a:pt x="2" y="353"/>
                </a:cubicBezTo>
                <a:cubicBezTo>
                  <a:pt x="1" y="358"/>
                  <a:pt x="1" y="362"/>
                  <a:pt x="1" y="366"/>
                </a:cubicBezTo>
                <a:cubicBezTo>
                  <a:pt x="1" y="367"/>
                  <a:pt x="1" y="367"/>
                  <a:pt x="1" y="368"/>
                </a:cubicBezTo>
                <a:cubicBezTo>
                  <a:pt x="0" y="372"/>
                  <a:pt x="0" y="375"/>
                  <a:pt x="0" y="379"/>
                </a:cubicBezTo>
                <a:cubicBezTo>
                  <a:pt x="0" y="380"/>
                  <a:pt x="0" y="382"/>
                  <a:pt x="0" y="383"/>
                </a:cubicBezTo>
                <a:cubicBezTo>
                  <a:pt x="0" y="387"/>
                  <a:pt x="0" y="392"/>
                  <a:pt x="0" y="396"/>
                </a:cubicBezTo>
                <a:cubicBezTo>
                  <a:pt x="0" y="400"/>
                  <a:pt x="0" y="404"/>
                  <a:pt x="0" y="407"/>
                </a:cubicBezTo>
                <a:cubicBezTo>
                  <a:pt x="0" y="408"/>
                  <a:pt x="0" y="409"/>
                  <a:pt x="0" y="410"/>
                </a:cubicBezTo>
                <a:cubicBezTo>
                  <a:pt x="0" y="413"/>
                  <a:pt x="0" y="416"/>
                  <a:pt x="0" y="419"/>
                </a:cubicBezTo>
                <a:cubicBezTo>
                  <a:pt x="0" y="420"/>
                  <a:pt x="0" y="420"/>
                  <a:pt x="0" y="421"/>
                </a:cubicBezTo>
                <a:cubicBezTo>
                  <a:pt x="1" y="425"/>
                  <a:pt x="1" y="428"/>
                  <a:pt x="1" y="431"/>
                </a:cubicBezTo>
                <a:cubicBezTo>
                  <a:pt x="1" y="432"/>
                  <a:pt x="1" y="432"/>
                  <a:pt x="1" y="432"/>
                </a:cubicBezTo>
                <a:cubicBezTo>
                  <a:pt x="7" y="492"/>
                  <a:pt x="26" y="548"/>
                  <a:pt x="55" y="598"/>
                </a:cubicBezTo>
                <a:cubicBezTo>
                  <a:pt x="55" y="598"/>
                  <a:pt x="55" y="598"/>
                  <a:pt x="55" y="598"/>
                </a:cubicBezTo>
                <a:cubicBezTo>
                  <a:pt x="57" y="601"/>
                  <a:pt x="59" y="604"/>
                  <a:pt x="60" y="606"/>
                </a:cubicBezTo>
                <a:cubicBezTo>
                  <a:pt x="61" y="607"/>
                  <a:pt x="61" y="608"/>
                  <a:pt x="62" y="609"/>
                </a:cubicBezTo>
                <a:cubicBezTo>
                  <a:pt x="63" y="610"/>
                  <a:pt x="64" y="611"/>
                  <a:pt x="64" y="613"/>
                </a:cubicBezTo>
                <a:cubicBezTo>
                  <a:pt x="91" y="654"/>
                  <a:pt x="126" y="690"/>
                  <a:pt x="167" y="719"/>
                </a:cubicBezTo>
                <a:cubicBezTo>
                  <a:pt x="167" y="719"/>
                  <a:pt x="167" y="719"/>
                  <a:pt x="168" y="719"/>
                </a:cubicBezTo>
                <a:cubicBezTo>
                  <a:pt x="232" y="765"/>
                  <a:pt x="311" y="792"/>
                  <a:pt x="395" y="792"/>
                </a:cubicBezTo>
                <a:cubicBezTo>
                  <a:pt x="512" y="792"/>
                  <a:pt x="616" y="741"/>
                  <a:pt x="689" y="661"/>
                </a:cubicBezTo>
                <a:cubicBezTo>
                  <a:pt x="690" y="660"/>
                  <a:pt x="691" y="659"/>
                  <a:pt x="691" y="658"/>
                </a:cubicBezTo>
                <a:close/>
                <a:moveTo>
                  <a:pt x="79" y="610"/>
                </a:moveTo>
                <a:cubicBezTo>
                  <a:pt x="79" y="610"/>
                  <a:pt x="79" y="609"/>
                  <a:pt x="79" y="609"/>
                </a:cubicBezTo>
                <a:cubicBezTo>
                  <a:pt x="77" y="607"/>
                  <a:pt x="76" y="605"/>
                  <a:pt x="75" y="604"/>
                </a:cubicBezTo>
                <a:cubicBezTo>
                  <a:pt x="74" y="602"/>
                  <a:pt x="73" y="601"/>
                  <a:pt x="73" y="600"/>
                </a:cubicBezTo>
                <a:cubicBezTo>
                  <a:pt x="72" y="599"/>
                  <a:pt x="71" y="598"/>
                  <a:pt x="71" y="597"/>
                </a:cubicBezTo>
                <a:cubicBezTo>
                  <a:pt x="69" y="594"/>
                  <a:pt x="68" y="592"/>
                  <a:pt x="67" y="590"/>
                </a:cubicBezTo>
                <a:cubicBezTo>
                  <a:pt x="67" y="590"/>
                  <a:pt x="66" y="589"/>
                  <a:pt x="66" y="589"/>
                </a:cubicBezTo>
                <a:cubicBezTo>
                  <a:pt x="36" y="537"/>
                  <a:pt x="18" y="478"/>
                  <a:pt x="14" y="417"/>
                </a:cubicBezTo>
                <a:cubicBezTo>
                  <a:pt x="14" y="417"/>
                  <a:pt x="14" y="417"/>
                  <a:pt x="14" y="417"/>
                </a:cubicBezTo>
                <a:cubicBezTo>
                  <a:pt x="14" y="414"/>
                  <a:pt x="14" y="411"/>
                  <a:pt x="14" y="407"/>
                </a:cubicBezTo>
                <a:cubicBezTo>
                  <a:pt x="14" y="407"/>
                  <a:pt x="14" y="407"/>
                  <a:pt x="14" y="406"/>
                </a:cubicBezTo>
                <a:cubicBezTo>
                  <a:pt x="14" y="403"/>
                  <a:pt x="14" y="399"/>
                  <a:pt x="14" y="396"/>
                </a:cubicBezTo>
                <a:cubicBezTo>
                  <a:pt x="14" y="393"/>
                  <a:pt x="14" y="389"/>
                  <a:pt x="14" y="386"/>
                </a:cubicBezTo>
                <a:cubicBezTo>
                  <a:pt x="14" y="385"/>
                  <a:pt x="14" y="384"/>
                  <a:pt x="14" y="382"/>
                </a:cubicBezTo>
                <a:cubicBezTo>
                  <a:pt x="14" y="380"/>
                  <a:pt x="14" y="378"/>
                  <a:pt x="14" y="376"/>
                </a:cubicBezTo>
                <a:cubicBezTo>
                  <a:pt x="14" y="374"/>
                  <a:pt x="14" y="373"/>
                  <a:pt x="14" y="371"/>
                </a:cubicBezTo>
                <a:cubicBezTo>
                  <a:pt x="15" y="370"/>
                  <a:pt x="15" y="368"/>
                  <a:pt x="15" y="366"/>
                </a:cubicBezTo>
                <a:cubicBezTo>
                  <a:pt x="15" y="364"/>
                  <a:pt x="15" y="362"/>
                  <a:pt x="15" y="361"/>
                </a:cubicBezTo>
                <a:cubicBezTo>
                  <a:pt x="15" y="359"/>
                  <a:pt x="16" y="357"/>
                  <a:pt x="16" y="356"/>
                </a:cubicBezTo>
                <a:cubicBezTo>
                  <a:pt x="16" y="354"/>
                  <a:pt x="16" y="352"/>
                  <a:pt x="16" y="351"/>
                </a:cubicBezTo>
                <a:cubicBezTo>
                  <a:pt x="17" y="349"/>
                  <a:pt x="17" y="347"/>
                  <a:pt x="17" y="346"/>
                </a:cubicBezTo>
                <a:cubicBezTo>
                  <a:pt x="17" y="344"/>
                  <a:pt x="17" y="342"/>
                  <a:pt x="18" y="340"/>
                </a:cubicBezTo>
                <a:cubicBezTo>
                  <a:pt x="18" y="339"/>
                  <a:pt x="18" y="338"/>
                  <a:pt x="18" y="336"/>
                </a:cubicBezTo>
                <a:cubicBezTo>
                  <a:pt x="19" y="334"/>
                  <a:pt x="19" y="332"/>
                  <a:pt x="19" y="330"/>
                </a:cubicBezTo>
                <a:cubicBezTo>
                  <a:pt x="19" y="329"/>
                  <a:pt x="20" y="328"/>
                  <a:pt x="20" y="327"/>
                </a:cubicBezTo>
                <a:cubicBezTo>
                  <a:pt x="20" y="325"/>
                  <a:pt x="21" y="322"/>
                  <a:pt x="21" y="320"/>
                </a:cubicBezTo>
                <a:cubicBezTo>
                  <a:pt x="21" y="319"/>
                  <a:pt x="22" y="319"/>
                  <a:pt x="22" y="318"/>
                </a:cubicBezTo>
                <a:cubicBezTo>
                  <a:pt x="22" y="316"/>
                  <a:pt x="22" y="315"/>
                  <a:pt x="23" y="313"/>
                </a:cubicBezTo>
                <a:cubicBezTo>
                  <a:pt x="34" y="366"/>
                  <a:pt x="49" y="425"/>
                  <a:pt x="67" y="452"/>
                </a:cubicBezTo>
                <a:cubicBezTo>
                  <a:pt x="85" y="479"/>
                  <a:pt x="102" y="487"/>
                  <a:pt x="113" y="492"/>
                </a:cubicBezTo>
                <a:cubicBezTo>
                  <a:pt x="123" y="497"/>
                  <a:pt x="125" y="498"/>
                  <a:pt x="124" y="509"/>
                </a:cubicBezTo>
                <a:cubicBezTo>
                  <a:pt x="124" y="513"/>
                  <a:pt x="123" y="518"/>
                  <a:pt x="122" y="524"/>
                </a:cubicBezTo>
                <a:cubicBezTo>
                  <a:pt x="122" y="524"/>
                  <a:pt x="122" y="524"/>
                  <a:pt x="122" y="524"/>
                </a:cubicBezTo>
                <a:cubicBezTo>
                  <a:pt x="121" y="525"/>
                  <a:pt x="121" y="527"/>
                  <a:pt x="121" y="528"/>
                </a:cubicBezTo>
                <a:cubicBezTo>
                  <a:pt x="115" y="555"/>
                  <a:pt x="107" y="595"/>
                  <a:pt x="129" y="652"/>
                </a:cubicBezTo>
                <a:cubicBezTo>
                  <a:pt x="129" y="653"/>
                  <a:pt x="129" y="654"/>
                  <a:pt x="129" y="655"/>
                </a:cubicBezTo>
                <a:cubicBezTo>
                  <a:pt x="129" y="658"/>
                  <a:pt x="131" y="661"/>
                  <a:pt x="133" y="662"/>
                </a:cubicBezTo>
                <a:cubicBezTo>
                  <a:pt x="136" y="668"/>
                  <a:pt x="139" y="675"/>
                  <a:pt x="143" y="682"/>
                </a:cubicBezTo>
                <a:cubicBezTo>
                  <a:pt x="119" y="661"/>
                  <a:pt x="98" y="637"/>
                  <a:pt x="79" y="610"/>
                </a:cubicBezTo>
                <a:close/>
                <a:moveTo>
                  <a:pt x="70" y="196"/>
                </a:moveTo>
                <a:cubicBezTo>
                  <a:pt x="90" y="190"/>
                  <a:pt x="105" y="184"/>
                  <a:pt x="117" y="177"/>
                </a:cubicBezTo>
                <a:cubicBezTo>
                  <a:pt x="124" y="172"/>
                  <a:pt x="133" y="168"/>
                  <a:pt x="142" y="164"/>
                </a:cubicBezTo>
                <a:cubicBezTo>
                  <a:pt x="155" y="158"/>
                  <a:pt x="168" y="152"/>
                  <a:pt x="180" y="144"/>
                </a:cubicBezTo>
                <a:cubicBezTo>
                  <a:pt x="181" y="144"/>
                  <a:pt x="181" y="144"/>
                  <a:pt x="182" y="144"/>
                </a:cubicBezTo>
                <a:cubicBezTo>
                  <a:pt x="240" y="144"/>
                  <a:pt x="240" y="144"/>
                  <a:pt x="240" y="144"/>
                </a:cubicBezTo>
                <a:cubicBezTo>
                  <a:pt x="225" y="178"/>
                  <a:pt x="214" y="218"/>
                  <a:pt x="206" y="259"/>
                </a:cubicBezTo>
                <a:cubicBezTo>
                  <a:pt x="39" y="259"/>
                  <a:pt x="39" y="259"/>
                  <a:pt x="39" y="259"/>
                </a:cubicBezTo>
                <a:cubicBezTo>
                  <a:pt x="47" y="237"/>
                  <a:pt x="58" y="216"/>
                  <a:pt x="70" y="196"/>
                </a:cubicBezTo>
                <a:close/>
                <a:moveTo>
                  <a:pt x="101" y="154"/>
                </a:moveTo>
                <a:cubicBezTo>
                  <a:pt x="101" y="154"/>
                  <a:pt x="101" y="153"/>
                  <a:pt x="101" y="153"/>
                </a:cubicBezTo>
                <a:cubicBezTo>
                  <a:pt x="105" y="149"/>
                  <a:pt x="109" y="144"/>
                  <a:pt x="112" y="140"/>
                </a:cubicBezTo>
                <a:cubicBezTo>
                  <a:pt x="113" y="140"/>
                  <a:pt x="113" y="139"/>
                  <a:pt x="114" y="139"/>
                </a:cubicBezTo>
                <a:cubicBezTo>
                  <a:pt x="117" y="135"/>
                  <a:pt x="121" y="130"/>
                  <a:pt x="125" y="126"/>
                </a:cubicBezTo>
                <a:cubicBezTo>
                  <a:pt x="126" y="126"/>
                  <a:pt x="126" y="126"/>
                  <a:pt x="126" y="126"/>
                </a:cubicBezTo>
                <a:cubicBezTo>
                  <a:pt x="141" y="111"/>
                  <a:pt x="157" y="97"/>
                  <a:pt x="174" y="85"/>
                </a:cubicBezTo>
                <a:cubicBezTo>
                  <a:pt x="174" y="85"/>
                  <a:pt x="174" y="85"/>
                  <a:pt x="175" y="85"/>
                </a:cubicBezTo>
                <a:cubicBezTo>
                  <a:pt x="179" y="81"/>
                  <a:pt x="184" y="78"/>
                  <a:pt x="189" y="75"/>
                </a:cubicBezTo>
                <a:cubicBezTo>
                  <a:pt x="189" y="75"/>
                  <a:pt x="190" y="74"/>
                  <a:pt x="190" y="74"/>
                </a:cubicBezTo>
                <a:cubicBezTo>
                  <a:pt x="193" y="72"/>
                  <a:pt x="196" y="71"/>
                  <a:pt x="198" y="69"/>
                </a:cubicBezTo>
                <a:cubicBezTo>
                  <a:pt x="203" y="73"/>
                  <a:pt x="206" y="77"/>
                  <a:pt x="208" y="81"/>
                </a:cubicBezTo>
                <a:cubicBezTo>
                  <a:pt x="209" y="87"/>
                  <a:pt x="207" y="94"/>
                  <a:pt x="201" y="103"/>
                </a:cubicBezTo>
                <a:cubicBezTo>
                  <a:pt x="183" y="130"/>
                  <a:pt x="159" y="141"/>
                  <a:pt x="137" y="151"/>
                </a:cubicBezTo>
                <a:cubicBezTo>
                  <a:pt x="127" y="155"/>
                  <a:pt x="118" y="160"/>
                  <a:pt x="109" y="165"/>
                </a:cubicBezTo>
                <a:cubicBezTo>
                  <a:pt x="103" y="169"/>
                  <a:pt x="93" y="173"/>
                  <a:pt x="83" y="177"/>
                </a:cubicBezTo>
                <a:cubicBezTo>
                  <a:pt x="88" y="169"/>
                  <a:pt x="94" y="161"/>
                  <a:pt x="101" y="154"/>
                </a:cubicBezTo>
                <a:close/>
                <a:moveTo>
                  <a:pt x="229" y="52"/>
                </a:moveTo>
                <a:cubicBezTo>
                  <a:pt x="244" y="59"/>
                  <a:pt x="249" y="64"/>
                  <a:pt x="249" y="66"/>
                </a:cubicBezTo>
                <a:cubicBezTo>
                  <a:pt x="249" y="66"/>
                  <a:pt x="249" y="67"/>
                  <a:pt x="248" y="68"/>
                </a:cubicBezTo>
                <a:cubicBezTo>
                  <a:pt x="236" y="77"/>
                  <a:pt x="215" y="101"/>
                  <a:pt x="220" y="116"/>
                </a:cubicBezTo>
                <a:cubicBezTo>
                  <a:pt x="221" y="119"/>
                  <a:pt x="224" y="125"/>
                  <a:pt x="234" y="125"/>
                </a:cubicBezTo>
                <a:cubicBezTo>
                  <a:pt x="234" y="125"/>
                  <a:pt x="234" y="125"/>
                  <a:pt x="234" y="125"/>
                </a:cubicBezTo>
                <a:cubicBezTo>
                  <a:pt x="235" y="125"/>
                  <a:pt x="235" y="125"/>
                  <a:pt x="236" y="125"/>
                </a:cubicBezTo>
                <a:cubicBezTo>
                  <a:pt x="241" y="125"/>
                  <a:pt x="245" y="124"/>
                  <a:pt x="250" y="122"/>
                </a:cubicBezTo>
                <a:cubicBezTo>
                  <a:pt x="248" y="125"/>
                  <a:pt x="247" y="127"/>
                  <a:pt x="246" y="130"/>
                </a:cubicBezTo>
                <a:cubicBezTo>
                  <a:pt x="197" y="130"/>
                  <a:pt x="197" y="130"/>
                  <a:pt x="197" y="130"/>
                </a:cubicBezTo>
                <a:cubicBezTo>
                  <a:pt x="202" y="124"/>
                  <a:pt x="208" y="118"/>
                  <a:pt x="213" y="111"/>
                </a:cubicBezTo>
                <a:cubicBezTo>
                  <a:pt x="221" y="99"/>
                  <a:pt x="224" y="87"/>
                  <a:pt x="221" y="77"/>
                </a:cubicBezTo>
                <a:cubicBezTo>
                  <a:pt x="220" y="72"/>
                  <a:pt x="216" y="66"/>
                  <a:pt x="211" y="62"/>
                </a:cubicBezTo>
                <a:cubicBezTo>
                  <a:pt x="217" y="58"/>
                  <a:pt x="223" y="55"/>
                  <a:pt x="229" y="52"/>
                </a:cubicBezTo>
                <a:close/>
                <a:moveTo>
                  <a:pt x="395" y="14"/>
                </a:moveTo>
                <a:cubicBezTo>
                  <a:pt x="400" y="14"/>
                  <a:pt x="405" y="14"/>
                  <a:pt x="410" y="15"/>
                </a:cubicBezTo>
                <a:cubicBezTo>
                  <a:pt x="411" y="15"/>
                  <a:pt x="412" y="15"/>
                  <a:pt x="412" y="15"/>
                </a:cubicBezTo>
                <a:cubicBezTo>
                  <a:pt x="417" y="15"/>
                  <a:pt x="422" y="15"/>
                  <a:pt x="427" y="16"/>
                </a:cubicBezTo>
                <a:cubicBezTo>
                  <a:pt x="427" y="16"/>
                  <a:pt x="428" y="16"/>
                  <a:pt x="429" y="16"/>
                </a:cubicBezTo>
                <a:cubicBezTo>
                  <a:pt x="433" y="16"/>
                  <a:pt x="438" y="17"/>
                  <a:pt x="443" y="17"/>
                </a:cubicBezTo>
                <a:cubicBezTo>
                  <a:pt x="443" y="17"/>
                  <a:pt x="443" y="17"/>
                  <a:pt x="443" y="17"/>
                </a:cubicBezTo>
                <a:cubicBezTo>
                  <a:pt x="448" y="18"/>
                  <a:pt x="453" y="19"/>
                  <a:pt x="457" y="19"/>
                </a:cubicBezTo>
                <a:cubicBezTo>
                  <a:pt x="458" y="19"/>
                  <a:pt x="459" y="20"/>
                  <a:pt x="459" y="20"/>
                </a:cubicBezTo>
                <a:cubicBezTo>
                  <a:pt x="459" y="20"/>
                  <a:pt x="459" y="20"/>
                  <a:pt x="459" y="21"/>
                </a:cubicBezTo>
                <a:cubicBezTo>
                  <a:pt x="455" y="27"/>
                  <a:pt x="445" y="32"/>
                  <a:pt x="436" y="35"/>
                </a:cubicBezTo>
                <a:cubicBezTo>
                  <a:pt x="427" y="37"/>
                  <a:pt x="412" y="41"/>
                  <a:pt x="391" y="54"/>
                </a:cubicBezTo>
                <a:cubicBezTo>
                  <a:pt x="391" y="54"/>
                  <a:pt x="391" y="54"/>
                  <a:pt x="391" y="54"/>
                </a:cubicBezTo>
                <a:cubicBezTo>
                  <a:pt x="386" y="57"/>
                  <a:pt x="381" y="61"/>
                  <a:pt x="376" y="65"/>
                </a:cubicBezTo>
                <a:cubicBezTo>
                  <a:pt x="358" y="78"/>
                  <a:pt x="340" y="81"/>
                  <a:pt x="320" y="83"/>
                </a:cubicBezTo>
                <a:cubicBezTo>
                  <a:pt x="314" y="84"/>
                  <a:pt x="307" y="85"/>
                  <a:pt x="300" y="86"/>
                </a:cubicBezTo>
                <a:cubicBezTo>
                  <a:pt x="288" y="89"/>
                  <a:pt x="277" y="94"/>
                  <a:pt x="266" y="100"/>
                </a:cubicBezTo>
                <a:cubicBezTo>
                  <a:pt x="265" y="100"/>
                  <a:pt x="263" y="101"/>
                  <a:pt x="261" y="102"/>
                </a:cubicBezTo>
                <a:cubicBezTo>
                  <a:pt x="261" y="102"/>
                  <a:pt x="261" y="102"/>
                  <a:pt x="261" y="102"/>
                </a:cubicBezTo>
                <a:cubicBezTo>
                  <a:pt x="252" y="106"/>
                  <a:pt x="244" y="110"/>
                  <a:pt x="235" y="111"/>
                </a:cubicBezTo>
                <a:cubicBezTo>
                  <a:pt x="235" y="111"/>
                  <a:pt x="234" y="111"/>
                  <a:pt x="234" y="111"/>
                </a:cubicBezTo>
                <a:cubicBezTo>
                  <a:pt x="234" y="111"/>
                  <a:pt x="234" y="111"/>
                  <a:pt x="234" y="111"/>
                </a:cubicBezTo>
                <a:cubicBezTo>
                  <a:pt x="234" y="111"/>
                  <a:pt x="233" y="111"/>
                  <a:pt x="233" y="111"/>
                </a:cubicBezTo>
                <a:cubicBezTo>
                  <a:pt x="233" y="106"/>
                  <a:pt x="243" y="89"/>
                  <a:pt x="256" y="79"/>
                </a:cubicBezTo>
                <a:cubicBezTo>
                  <a:pt x="263" y="74"/>
                  <a:pt x="263" y="68"/>
                  <a:pt x="263" y="64"/>
                </a:cubicBezTo>
                <a:cubicBezTo>
                  <a:pt x="263" y="62"/>
                  <a:pt x="262" y="54"/>
                  <a:pt x="246" y="45"/>
                </a:cubicBezTo>
                <a:cubicBezTo>
                  <a:pt x="292" y="25"/>
                  <a:pt x="342" y="14"/>
                  <a:pt x="395" y="14"/>
                </a:cubicBezTo>
                <a:close/>
                <a:moveTo>
                  <a:pt x="757" y="519"/>
                </a:moveTo>
                <a:cubicBezTo>
                  <a:pt x="583" y="519"/>
                  <a:pt x="583" y="519"/>
                  <a:pt x="583" y="519"/>
                </a:cubicBezTo>
                <a:cubicBezTo>
                  <a:pt x="586" y="510"/>
                  <a:pt x="590" y="502"/>
                  <a:pt x="596" y="495"/>
                </a:cubicBezTo>
                <a:cubicBezTo>
                  <a:pt x="611" y="476"/>
                  <a:pt x="637" y="413"/>
                  <a:pt x="632" y="403"/>
                </a:cubicBezTo>
                <a:cubicBezTo>
                  <a:pt x="632" y="403"/>
                  <a:pt x="632" y="403"/>
                  <a:pt x="632" y="403"/>
                </a:cubicBezTo>
                <a:cubicBezTo>
                  <a:pt x="777" y="403"/>
                  <a:pt x="777" y="403"/>
                  <a:pt x="777" y="403"/>
                </a:cubicBezTo>
                <a:cubicBezTo>
                  <a:pt x="776" y="443"/>
                  <a:pt x="769" y="482"/>
                  <a:pt x="757" y="519"/>
                </a:cubicBezTo>
                <a:close/>
                <a:moveTo>
                  <a:pt x="652" y="328"/>
                </a:moveTo>
                <a:cubicBezTo>
                  <a:pt x="652" y="321"/>
                  <a:pt x="660" y="316"/>
                  <a:pt x="665" y="314"/>
                </a:cubicBezTo>
                <a:cubicBezTo>
                  <a:pt x="673" y="332"/>
                  <a:pt x="692" y="376"/>
                  <a:pt x="707" y="389"/>
                </a:cubicBezTo>
                <a:cubicBezTo>
                  <a:pt x="621" y="389"/>
                  <a:pt x="621" y="389"/>
                  <a:pt x="621" y="389"/>
                </a:cubicBezTo>
                <a:cubicBezTo>
                  <a:pt x="636" y="369"/>
                  <a:pt x="654" y="342"/>
                  <a:pt x="652" y="328"/>
                </a:cubicBezTo>
                <a:close/>
                <a:moveTo>
                  <a:pt x="730" y="389"/>
                </a:moveTo>
                <a:cubicBezTo>
                  <a:pt x="735" y="382"/>
                  <a:pt x="734" y="369"/>
                  <a:pt x="733" y="365"/>
                </a:cubicBezTo>
                <a:cubicBezTo>
                  <a:pt x="727" y="329"/>
                  <a:pt x="724" y="286"/>
                  <a:pt x="729" y="278"/>
                </a:cubicBezTo>
                <a:cubicBezTo>
                  <a:pt x="730" y="276"/>
                  <a:pt x="731" y="275"/>
                  <a:pt x="732" y="273"/>
                </a:cubicBezTo>
                <a:cubicBezTo>
                  <a:pt x="757" y="273"/>
                  <a:pt x="757" y="273"/>
                  <a:pt x="757" y="273"/>
                </a:cubicBezTo>
                <a:cubicBezTo>
                  <a:pt x="769" y="310"/>
                  <a:pt x="776" y="349"/>
                  <a:pt x="777" y="389"/>
                </a:cubicBezTo>
                <a:lnTo>
                  <a:pt x="730" y="389"/>
                </a:lnTo>
                <a:close/>
                <a:moveTo>
                  <a:pt x="752" y="259"/>
                </a:moveTo>
                <a:cubicBezTo>
                  <a:pt x="742" y="259"/>
                  <a:pt x="742" y="259"/>
                  <a:pt x="742" y="259"/>
                </a:cubicBezTo>
                <a:cubicBezTo>
                  <a:pt x="744" y="257"/>
                  <a:pt x="746" y="254"/>
                  <a:pt x="749" y="252"/>
                </a:cubicBezTo>
                <a:cubicBezTo>
                  <a:pt x="750" y="254"/>
                  <a:pt x="751" y="257"/>
                  <a:pt x="752" y="259"/>
                </a:cubicBezTo>
                <a:close/>
                <a:moveTo>
                  <a:pt x="742" y="237"/>
                </a:moveTo>
                <a:cubicBezTo>
                  <a:pt x="736" y="244"/>
                  <a:pt x="730" y="252"/>
                  <a:pt x="725" y="259"/>
                </a:cubicBezTo>
                <a:cubicBezTo>
                  <a:pt x="723" y="259"/>
                  <a:pt x="723" y="259"/>
                  <a:pt x="723" y="259"/>
                </a:cubicBezTo>
                <a:cubicBezTo>
                  <a:pt x="719" y="259"/>
                  <a:pt x="716" y="263"/>
                  <a:pt x="716" y="266"/>
                </a:cubicBezTo>
                <a:cubicBezTo>
                  <a:pt x="716" y="268"/>
                  <a:pt x="716" y="269"/>
                  <a:pt x="717" y="270"/>
                </a:cubicBezTo>
                <a:cubicBezTo>
                  <a:pt x="706" y="287"/>
                  <a:pt x="717" y="354"/>
                  <a:pt x="719" y="367"/>
                </a:cubicBezTo>
                <a:cubicBezTo>
                  <a:pt x="720" y="372"/>
                  <a:pt x="720" y="378"/>
                  <a:pt x="719" y="380"/>
                </a:cubicBezTo>
                <a:cubicBezTo>
                  <a:pt x="719" y="380"/>
                  <a:pt x="718" y="380"/>
                  <a:pt x="718" y="379"/>
                </a:cubicBezTo>
                <a:cubicBezTo>
                  <a:pt x="708" y="373"/>
                  <a:pt x="687" y="331"/>
                  <a:pt x="676" y="302"/>
                </a:cubicBezTo>
                <a:cubicBezTo>
                  <a:pt x="674" y="299"/>
                  <a:pt x="671" y="297"/>
                  <a:pt x="667" y="298"/>
                </a:cubicBezTo>
                <a:cubicBezTo>
                  <a:pt x="659" y="300"/>
                  <a:pt x="647" y="306"/>
                  <a:pt x="642" y="315"/>
                </a:cubicBezTo>
                <a:cubicBezTo>
                  <a:pt x="629" y="320"/>
                  <a:pt x="629" y="320"/>
                  <a:pt x="629" y="320"/>
                </a:cubicBezTo>
                <a:cubicBezTo>
                  <a:pt x="584" y="300"/>
                  <a:pt x="584" y="300"/>
                  <a:pt x="584" y="300"/>
                </a:cubicBezTo>
                <a:cubicBezTo>
                  <a:pt x="581" y="299"/>
                  <a:pt x="577" y="300"/>
                  <a:pt x="575" y="304"/>
                </a:cubicBezTo>
                <a:cubicBezTo>
                  <a:pt x="573" y="307"/>
                  <a:pt x="575" y="312"/>
                  <a:pt x="579" y="313"/>
                </a:cubicBezTo>
                <a:cubicBezTo>
                  <a:pt x="626" y="334"/>
                  <a:pt x="626" y="334"/>
                  <a:pt x="626" y="334"/>
                </a:cubicBezTo>
                <a:cubicBezTo>
                  <a:pt x="627" y="334"/>
                  <a:pt x="628" y="334"/>
                  <a:pt x="629" y="334"/>
                </a:cubicBezTo>
                <a:cubicBezTo>
                  <a:pt x="630" y="334"/>
                  <a:pt x="630" y="334"/>
                  <a:pt x="631" y="334"/>
                </a:cubicBezTo>
                <a:cubicBezTo>
                  <a:pt x="638" y="331"/>
                  <a:pt x="638" y="331"/>
                  <a:pt x="638" y="331"/>
                </a:cubicBezTo>
                <a:cubicBezTo>
                  <a:pt x="637" y="342"/>
                  <a:pt x="619" y="368"/>
                  <a:pt x="602" y="392"/>
                </a:cubicBezTo>
                <a:cubicBezTo>
                  <a:pt x="602" y="392"/>
                  <a:pt x="602" y="392"/>
                  <a:pt x="601" y="392"/>
                </a:cubicBezTo>
                <a:cubicBezTo>
                  <a:pt x="600" y="394"/>
                  <a:pt x="598" y="397"/>
                  <a:pt x="596" y="399"/>
                </a:cubicBezTo>
                <a:cubicBezTo>
                  <a:pt x="595" y="400"/>
                  <a:pt x="594" y="402"/>
                  <a:pt x="595" y="404"/>
                </a:cubicBezTo>
                <a:cubicBezTo>
                  <a:pt x="592" y="405"/>
                  <a:pt x="589" y="405"/>
                  <a:pt x="587" y="403"/>
                </a:cubicBezTo>
                <a:cubicBezTo>
                  <a:pt x="579" y="394"/>
                  <a:pt x="528" y="328"/>
                  <a:pt x="528" y="328"/>
                </a:cubicBezTo>
                <a:cubicBezTo>
                  <a:pt x="526" y="325"/>
                  <a:pt x="521" y="324"/>
                  <a:pt x="518" y="327"/>
                </a:cubicBezTo>
                <a:cubicBezTo>
                  <a:pt x="515" y="329"/>
                  <a:pt x="515" y="333"/>
                  <a:pt x="517" y="336"/>
                </a:cubicBezTo>
                <a:cubicBezTo>
                  <a:pt x="519" y="339"/>
                  <a:pt x="568" y="402"/>
                  <a:pt x="577" y="412"/>
                </a:cubicBezTo>
                <a:cubicBezTo>
                  <a:pt x="581" y="417"/>
                  <a:pt x="586" y="419"/>
                  <a:pt x="591" y="419"/>
                </a:cubicBezTo>
                <a:cubicBezTo>
                  <a:pt x="597" y="419"/>
                  <a:pt x="604" y="416"/>
                  <a:pt x="610" y="412"/>
                </a:cubicBezTo>
                <a:cubicBezTo>
                  <a:pt x="612" y="413"/>
                  <a:pt x="615" y="413"/>
                  <a:pt x="618" y="414"/>
                </a:cubicBezTo>
                <a:cubicBezTo>
                  <a:pt x="613" y="430"/>
                  <a:pt x="599" y="468"/>
                  <a:pt x="585" y="486"/>
                </a:cubicBezTo>
                <a:cubicBezTo>
                  <a:pt x="564" y="513"/>
                  <a:pt x="558" y="546"/>
                  <a:pt x="568" y="568"/>
                </a:cubicBezTo>
                <a:cubicBezTo>
                  <a:pt x="569" y="570"/>
                  <a:pt x="569" y="571"/>
                  <a:pt x="569" y="573"/>
                </a:cubicBezTo>
                <a:cubicBezTo>
                  <a:pt x="566" y="580"/>
                  <a:pt x="554" y="586"/>
                  <a:pt x="548" y="588"/>
                </a:cubicBezTo>
                <a:cubicBezTo>
                  <a:pt x="546" y="589"/>
                  <a:pt x="545" y="590"/>
                  <a:pt x="544" y="591"/>
                </a:cubicBezTo>
                <a:cubicBezTo>
                  <a:pt x="540" y="598"/>
                  <a:pt x="526" y="620"/>
                  <a:pt x="525" y="631"/>
                </a:cubicBezTo>
                <a:cubicBezTo>
                  <a:pt x="520" y="639"/>
                  <a:pt x="472" y="672"/>
                  <a:pt x="454" y="677"/>
                </a:cubicBezTo>
                <a:cubicBezTo>
                  <a:pt x="444" y="680"/>
                  <a:pt x="441" y="675"/>
                  <a:pt x="432" y="657"/>
                </a:cubicBezTo>
                <a:cubicBezTo>
                  <a:pt x="430" y="654"/>
                  <a:pt x="429" y="650"/>
                  <a:pt x="427" y="647"/>
                </a:cubicBezTo>
                <a:cubicBezTo>
                  <a:pt x="413" y="621"/>
                  <a:pt x="409" y="599"/>
                  <a:pt x="416" y="589"/>
                </a:cubicBezTo>
                <a:cubicBezTo>
                  <a:pt x="428" y="574"/>
                  <a:pt x="414" y="558"/>
                  <a:pt x="403" y="546"/>
                </a:cubicBezTo>
                <a:cubicBezTo>
                  <a:pt x="400" y="542"/>
                  <a:pt x="397" y="539"/>
                  <a:pt x="395" y="536"/>
                </a:cubicBezTo>
                <a:cubicBezTo>
                  <a:pt x="392" y="532"/>
                  <a:pt x="392" y="529"/>
                  <a:pt x="394" y="522"/>
                </a:cubicBezTo>
                <a:cubicBezTo>
                  <a:pt x="395" y="513"/>
                  <a:pt x="397" y="501"/>
                  <a:pt x="391" y="481"/>
                </a:cubicBezTo>
                <a:cubicBezTo>
                  <a:pt x="384" y="461"/>
                  <a:pt x="366" y="459"/>
                  <a:pt x="351" y="459"/>
                </a:cubicBezTo>
                <a:cubicBezTo>
                  <a:pt x="342" y="459"/>
                  <a:pt x="333" y="459"/>
                  <a:pt x="323" y="460"/>
                </a:cubicBezTo>
                <a:cubicBezTo>
                  <a:pt x="312" y="461"/>
                  <a:pt x="299" y="463"/>
                  <a:pt x="285" y="463"/>
                </a:cubicBezTo>
                <a:cubicBezTo>
                  <a:pt x="280" y="463"/>
                  <a:pt x="276" y="463"/>
                  <a:pt x="271" y="462"/>
                </a:cubicBezTo>
                <a:cubicBezTo>
                  <a:pt x="262" y="462"/>
                  <a:pt x="255" y="458"/>
                  <a:pt x="250" y="451"/>
                </a:cubicBezTo>
                <a:cubicBezTo>
                  <a:pt x="237" y="433"/>
                  <a:pt x="238" y="393"/>
                  <a:pt x="252" y="342"/>
                </a:cubicBezTo>
                <a:cubicBezTo>
                  <a:pt x="259" y="318"/>
                  <a:pt x="297" y="295"/>
                  <a:pt x="312" y="288"/>
                </a:cubicBezTo>
                <a:cubicBezTo>
                  <a:pt x="313" y="288"/>
                  <a:pt x="314" y="287"/>
                  <a:pt x="315" y="285"/>
                </a:cubicBezTo>
                <a:cubicBezTo>
                  <a:pt x="319" y="278"/>
                  <a:pt x="318" y="272"/>
                  <a:pt x="316" y="269"/>
                </a:cubicBezTo>
                <a:cubicBezTo>
                  <a:pt x="313" y="262"/>
                  <a:pt x="308" y="259"/>
                  <a:pt x="303" y="257"/>
                </a:cubicBezTo>
                <a:cubicBezTo>
                  <a:pt x="303" y="251"/>
                  <a:pt x="305" y="242"/>
                  <a:pt x="310" y="240"/>
                </a:cubicBezTo>
                <a:cubicBezTo>
                  <a:pt x="315" y="238"/>
                  <a:pt x="322" y="237"/>
                  <a:pt x="327" y="237"/>
                </a:cubicBezTo>
                <a:cubicBezTo>
                  <a:pt x="336" y="236"/>
                  <a:pt x="342" y="236"/>
                  <a:pt x="345" y="231"/>
                </a:cubicBezTo>
                <a:cubicBezTo>
                  <a:pt x="346" y="229"/>
                  <a:pt x="347" y="225"/>
                  <a:pt x="344" y="221"/>
                </a:cubicBezTo>
                <a:cubicBezTo>
                  <a:pt x="344" y="220"/>
                  <a:pt x="343" y="216"/>
                  <a:pt x="346" y="212"/>
                </a:cubicBezTo>
                <a:cubicBezTo>
                  <a:pt x="348" y="208"/>
                  <a:pt x="352" y="206"/>
                  <a:pt x="356" y="207"/>
                </a:cubicBezTo>
                <a:cubicBezTo>
                  <a:pt x="358" y="207"/>
                  <a:pt x="359" y="207"/>
                  <a:pt x="361" y="207"/>
                </a:cubicBezTo>
                <a:cubicBezTo>
                  <a:pt x="376" y="207"/>
                  <a:pt x="385" y="194"/>
                  <a:pt x="388" y="188"/>
                </a:cubicBezTo>
                <a:cubicBezTo>
                  <a:pt x="395" y="186"/>
                  <a:pt x="412" y="179"/>
                  <a:pt x="426" y="179"/>
                </a:cubicBezTo>
                <a:cubicBezTo>
                  <a:pt x="429" y="179"/>
                  <a:pt x="432" y="179"/>
                  <a:pt x="434" y="180"/>
                </a:cubicBezTo>
                <a:cubicBezTo>
                  <a:pt x="441" y="181"/>
                  <a:pt x="446" y="180"/>
                  <a:pt x="448" y="175"/>
                </a:cubicBezTo>
                <a:cubicBezTo>
                  <a:pt x="452" y="167"/>
                  <a:pt x="445" y="150"/>
                  <a:pt x="426" y="125"/>
                </a:cubicBezTo>
                <a:cubicBezTo>
                  <a:pt x="425" y="123"/>
                  <a:pt x="422" y="122"/>
                  <a:pt x="419" y="122"/>
                </a:cubicBezTo>
                <a:cubicBezTo>
                  <a:pt x="416" y="123"/>
                  <a:pt x="414" y="125"/>
                  <a:pt x="414" y="128"/>
                </a:cubicBezTo>
                <a:cubicBezTo>
                  <a:pt x="410" y="159"/>
                  <a:pt x="410" y="159"/>
                  <a:pt x="410" y="159"/>
                </a:cubicBezTo>
                <a:cubicBezTo>
                  <a:pt x="400" y="155"/>
                  <a:pt x="385" y="149"/>
                  <a:pt x="381" y="139"/>
                </a:cubicBezTo>
                <a:cubicBezTo>
                  <a:pt x="379" y="135"/>
                  <a:pt x="381" y="129"/>
                  <a:pt x="386" y="121"/>
                </a:cubicBezTo>
                <a:cubicBezTo>
                  <a:pt x="390" y="115"/>
                  <a:pt x="394" y="110"/>
                  <a:pt x="399" y="105"/>
                </a:cubicBezTo>
                <a:cubicBezTo>
                  <a:pt x="400" y="105"/>
                  <a:pt x="400" y="105"/>
                  <a:pt x="400" y="104"/>
                </a:cubicBezTo>
                <a:cubicBezTo>
                  <a:pt x="412" y="94"/>
                  <a:pt x="425" y="87"/>
                  <a:pt x="431" y="87"/>
                </a:cubicBezTo>
                <a:cubicBezTo>
                  <a:pt x="431" y="87"/>
                  <a:pt x="431" y="87"/>
                  <a:pt x="431" y="87"/>
                </a:cubicBezTo>
                <a:cubicBezTo>
                  <a:pt x="435" y="87"/>
                  <a:pt x="440" y="90"/>
                  <a:pt x="445" y="92"/>
                </a:cubicBezTo>
                <a:cubicBezTo>
                  <a:pt x="451" y="95"/>
                  <a:pt x="458" y="99"/>
                  <a:pt x="466" y="99"/>
                </a:cubicBezTo>
                <a:cubicBezTo>
                  <a:pt x="475" y="99"/>
                  <a:pt x="483" y="94"/>
                  <a:pt x="490" y="85"/>
                </a:cubicBezTo>
                <a:cubicBezTo>
                  <a:pt x="505" y="66"/>
                  <a:pt x="497" y="42"/>
                  <a:pt x="490" y="26"/>
                </a:cubicBezTo>
                <a:cubicBezTo>
                  <a:pt x="602" y="55"/>
                  <a:pt x="695" y="134"/>
                  <a:pt x="742" y="237"/>
                </a:cubicBezTo>
                <a:close/>
                <a:moveTo>
                  <a:pt x="119" y="480"/>
                </a:moveTo>
                <a:cubicBezTo>
                  <a:pt x="109" y="475"/>
                  <a:pt x="95" y="468"/>
                  <a:pt x="79" y="444"/>
                </a:cubicBezTo>
                <a:cubicBezTo>
                  <a:pt x="73" y="435"/>
                  <a:pt x="67" y="421"/>
                  <a:pt x="61" y="403"/>
                </a:cubicBezTo>
                <a:cubicBezTo>
                  <a:pt x="194" y="403"/>
                  <a:pt x="194" y="403"/>
                  <a:pt x="194" y="403"/>
                </a:cubicBezTo>
                <a:cubicBezTo>
                  <a:pt x="194" y="443"/>
                  <a:pt x="198" y="482"/>
                  <a:pt x="204" y="519"/>
                </a:cubicBezTo>
                <a:cubicBezTo>
                  <a:pt x="137" y="519"/>
                  <a:pt x="137" y="519"/>
                  <a:pt x="137" y="519"/>
                </a:cubicBezTo>
                <a:cubicBezTo>
                  <a:pt x="138" y="516"/>
                  <a:pt x="138" y="513"/>
                  <a:pt x="138" y="510"/>
                </a:cubicBezTo>
                <a:cubicBezTo>
                  <a:pt x="139" y="490"/>
                  <a:pt x="129" y="485"/>
                  <a:pt x="119" y="480"/>
                </a:cubicBezTo>
                <a:close/>
                <a:moveTo>
                  <a:pt x="273" y="112"/>
                </a:moveTo>
                <a:cubicBezTo>
                  <a:pt x="282" y="107"/>
                  <a:pt x="292" y="102"/>
                  <a:pt x="303" y="100"/>
                </a:cubicBezTo>
                <a:cubicBezTo>
                  <a:pt x="309" y="99"/>
                  <a:pt x="316" y="98"/>
                  <a:pt x="322" y="97"/>
                </a:cubicBezTo>
                <a:cubicBezTo>
                  <a:pt x="341" y="94"/>
                  <a:pt x="363" y="92"/>
                  <a:pt x="384" y="76"/>
                </a:cubicBezTo>
                <a:cubicBezTo>
                  <a:pt x="386" y="75"/>
                  <a:pt x="387" y="74"/>
                  <a:pt x="388" y="73"/>
                </a:cubicBezTo>
                <a:cubicBezTo>
                  <a:pt x="388" y="97"/>
                  <a:pt x="388" y="97"/>
                  <a:pt x="388" y="97"/>
                </a:cubicBezTo>
                <a:cubicBezTo>
                  <a:pt x="383" y="102"/>
                  <a:pt x="378" y="108"/>
                  <a:pt x="374" y="113"/>
                </a:cubicBezTo>
                <a:cubicBezTo>
                  <a:pt x="370" y="120"/>
                  <a:pt x="368" y="125"/>
                  <a:pt x="367" y="130"/>
                </a:cubicBezTo>
                <a:cubicBezTo>
                  <a:pt x="342" y="130"/>
                  <a:pt x="342" y="130"/>
                  <a:pt x="342" y="130"/>
                </a:cubicBezTo>
                <a:cubicBezTo>
                  <a:pt x="343" y="127"/>
                  <a:pt x="344" y="124"/>
                  <a:pt x="343" y="120"/>
                </a:cubicBezTo>
                <a:cubicBezTo>
                  <a:pt x="341" y="112"/>
                  <a:pt x="334" y="107"/>
                  <a:pt x="325" y="107"/>
                </a:cubicBezTo>
                <a:cubicBezTo>
                  <a:pt x="318" y="107"/>
                  <a:pt x="310" y="110"/>
                  <a:pt x="305" y="115"/>
                </a:cubicBezTo>
                <a:cubicBezTo>
                  <a:pt x="302" y="118"/>
                  <a:pt x="301" y="122"/>
                  <a:pt x="302" y="125"/>
                </a:cubicBezTo>
                <a:cubicBezTo>
                  <a:pt x="303" y="127"/>
                  <a:pt x="304" y="129"/>
                  <a:pt x="306" y="130"/>
                </a:cubicBezTo>
                <a:cubicBezTo>
                  <a:pt x="261" y="130"/>
                  <a:pt x="261" y="130"/>
                  <a:pt x="261" y="130"/>
                </a:cubicBezTo>
                <a:cubicBezTo>
                  <a:pt x="264" y="124"/>
                  <a:pt x="267" y="119"/>
                  <a:pt x="270" y="113"/>
                </a:cubicBezTo>
                <a:cubicBezTo>
                  <a:pt x="271" y="113"/>
                  <a:pt x="272" y="112"/>
                  <a:pt x="273" y="112"/>
                </a:cubicBezTo>
                <a:close/>
                <a:moveTo>
                  <a:pt x="440" y="48"/>
                </a:moveTo>
                <a:cubicBezTo>
                  <a:pt x="451" y="45"/>
                  <a:pt x="465" y="38"/>
                  <a:pt x="471" y="27"/>
                </a:cubicBezTo>
                <a:cubicBezTo>
                  <a:pt x="472" y="26"/>
                  <a:pt x="472" y="25"/>
                  <a:pt x="473" y="24"/>
                </a:cubicBezTo>
                <a:cubicBezTo>
                  <a:pt x="479" y="34"/>
                  <a:pt x="492" y="60"/>
                  <a:pt x="479" y="76"/>
                </a:cubicBezTo>
                <a:cubicBezTo>
                  <a:pt x="473" y="84"/>
                  <a:pt x="469" y="85"/>
                  <a:pt x="466" y="85"/>
                </a:cubicBezTo>
                <a:cubicBezTo>
                  <a:pt x="461" y="85"/>
                  <a:pt x="456" y="82"/>
                  <a:pt x="451" y="80"/>
                </a:cubicBezTo>
                <a:cubicBezTo>
                  <a:pt x="445" y="76"/>
                  <a:pt x="439" y="73"/>
                  <a:pt x="432" y="73"/>
                </a:cubicBezTo>
                <a:cubicBezTo>
                  <a:pt x="424" y="72"/>
                  <a:pt x="413" y="77"/>
                  <a:pt x="402" y="85"/>
                </a:cubicBezTo>
                <a:cubicBezTo>
                  <a:pt x="402" y="64"/>
                  <a:pt x="402" y="64"/>
                  <a:pt x="402" y="64"/>
                </a:cubicBezTo>
                <a:cubicBezTo>
                  <a:pt x="419" y="54"/>
                  <a:pt x="432" y="50"/>
                  <a:pt x="440" y="48"/>
                </a:cubicBezTo>
                <a:close/>
                <a:moveTo>
                  <a:pt x="322" y="122"/>
                </a:moveTo>
                <a:cubicBezTo>
                  <a:pt x="325" y="121"/>
                  <a:pt x="327" y="121"/>
                  <a:pt x="328" y="122"/>
                </a:cubicBezTo>
                <a:cubicBezTo>
                  <a:pt x="328" y="122"/>
                  <a:pt x="327" y="122"/>
                  <a:pt x="327" y="122"/>
                </a:cubicBezTo>
                <a:cubicBezTo>
                  <a:pt x="325" y="122"/>
                  <a:pt x="324" y="122"/>
                  <a:pt x="322" y="122"/>
                </a:cubicBezTo>
                <a:close/>
                <a:moveTo>
                  <a:pt x="368" y="144"/>
                </a:moveTo>
                <a:cubicBezTo>
                  <a:pt x="368" y="144"/>
                  <a:pt x="368" y="145"/>
                  <a:pt x="368" y="145"/>
                </a:cubicBezTo>
                <a:cubicBezTo>
                  <a:pt x="374" y="157"/>
                  <a:pt x="387" y="165"/>
                  <a:pt x="398" y="170"/>
                </a:cubicBezTo>
                <a:cubicBezTo>
                  <a:pt x="388" y="173"/>
                  <a:pt x="381" y="176"/>
                  <a:pt x="380" y="176"/>
                </a:cubicBezTo>
                <a:cubicBezTo>
                  <a:pt x="379" y="177"/>
                  <a:pt x="378" y="178"/>
                  <a:pt x="377" y="180"/>
                </a:cubicBezTo>
                <a:cubicBezTo>
                  <a:pt x="376" y="179"/>
                  <a:pt x="375" y="178"/>
                  <a:pt x="374" y="178"/>
                </a:cubicBezTo>
                <a:cubicBezTo>
                  <a:pt x="375" y="177"/>
                  <a:pt x="375" y="175"/>
                  <a:pt x="376" y="174"/>
                </a:cubicBezTo>
                <a:cubicBezTo>
                  <a:pt x="382" y="171"/>
                  <a:pt x="381" y="166"/>
                  <a:pt x="381" y="164"/>
                </a:cubicBezTo>
                <a:cubicBezTo>
                  <a:pt x="379" y="157"/>
                  <a:pt x="370" y="155"/>
                  <a:pt x="356" y="153"/>
                </a:cubicBezTo>
                <a:cubicBezTo>
                  <a:pt x="356" y="153"/>
                  <a:pt x="355" y="153"/>
                  <a:pt x="354" y="153"/>
                </a:cubicBezTo>
                <a:cubicBezTo>
                  <a:pt x="346" y="153"/>
                  <a:pt x="342" y="158"/>
                  <a:pt x="342" y="163"/>
                </a:cubicBezTo>
                <a:cubicBezTo>
                  <a:pt x="340" y="161"/>
                  <a:pt x="338" y="160"/>
                  <a:pt x="336" y="159"/>
                </a:cubicBezTo>
                <a:cubicBezTo>
                  <a:pt x="335" y="159"/>
                  <a:pt x="333" y="159"/>
                  <a:pt x="332" y="159"/>
                </a:cubicBezTo>
                <a:cubicBezTo>
                  <a:pt x="321" y="159"/>
                  <a:pt x="312" y="170"/>
                  <a:pt x="311" y="179"/>
                </a:cubicBezTo>
                <a:cubicBezTo>
                  <a:pt x="311" y="186"/>
                  <a:pt x="315" y="192"/>
                  <a:pt x="323" y="193"/>
                </a:cubicBezTo>
                <a:cubicBezTo>
                  <a:pt x="323" y="193"/>
                  <a:pt x="324" y="193"/>
                  <a:pt x="325" y="193"/>
                </a:cubicBezTo>
                <a:cubicBezTo>
                  <a:pt x="330" y="193"/>
                  <a:pt x="334" y="192"/>
                  <a:pt x="337" y="189"/>
                </a:cubicBezTo>
                <a:cubicBezTo>
                  <a:pt x="336" y="191"/>
                  <a:pt x="335" y="194"/>
                  <a:pt x="336" y="196"/>
                </a:cubicBezTo>
                <a:cubicBezTo>
                  <a:pt x="337" y="197"/>
                  <a:pt x="337" y="198"/>
                  <a:pt x="338" y="199"/>
                </a:cubicBezTo>
                <a:cubicBezTo>
                  <a:pt x="336" y="201"/>
                  <a:pt x="335" y="203"/>
                  <a:pt x="333" y="205"/>
                </a:cubicBezTo>
                <a:cubicBezTo>
                  <a:pt x="330" y="210"/>
                  <a:pt x="329" y="217"/>
                  <a:pt x="330" y="223"/>
                </a:cubicBezTo>
                <a:cubicBezTo>
                  <a:pt x="329" y="223"/>
                  <a:pt x="327" y="223"/>
                  <a:pt x="326" y="223"/>
                </a:cubicBezTo>
                <a:cubicBezTo>
                  <a:pt x="320" y="224"/>
                  <a:pt x="311" y="224"/>
                  <a:pt x="305" y="227"/>
                </a:cubicBezTo>
                <a:cubicBezTo>
                  <a:pt x="291" y="232"/>
                  <a:pt x="289" y="249"/>
                  <a:pt x="289" y="259"/>
                </a:cubicBezTo>
                <a:cubicBezTo>
                  <a:pt x="220" y="259"/>
                  <a:pt x="220" y="259"/>
                  <a:pt x="220" y="259"/>
                </a:cubicBezTo>
                <a:cubicBezTo>
                  <a:pt x="228" y="217"/>
                  <a:pt x="240" y="178"/>
                  <a:pt x="255" y="144"/>
                </a:cubicBezTo>
                <a:lnTo>
                  <a:pt x="368" y="144"/>
                </a:lnTo>
                <a:close/>
                <a:moveTo>
                  <a:pt x="346" y="175"/>
                </a:moveTo>
                <a:cubicBezTo>
                  <a:pt x="346" y="175"/>
                  <a:pt x="346" y="174"/>
                  <a:pt x="346" y="174"/>
                </a:cubicBezTo>
                <a:cubicBezTo>
                  <a:pt x="346" y="175"/>
                  <a:pt x="347" y="176"/>
                  <a:pt x="348" y="177"/>
                </a:cubicBezTo>
                <a:cubicBezTo>
                  <a:pt x="348" y="177"/>
                  <a:pt x="348" y="177"/>
                  <a:pt x="348" y="177"/>
                </a:cubicBezTo>
                <a:cubicBezTo>
                  <a:pt x="347" y="178"/>
                  <a:pt x="345" y="180"/>
                  <a:pt x="344" y="181"/>
                </a:cubicBezTo>
                <a:cubicBezTo>
                  <a:pt x="345" y="179"/>
                  <a:pt x="345" y="177"/>
                  <a:pt x="346" y="175"/>
                </a:cubicBezTo>
                <a:close/>
                <a:moveTo>
                  <a:pt x="363" y="169"/>
                </a:moveTo>
                <a:cubicBezTo>
                  <a:pt x="362" y="168"/>
                  <a:pt x="361" y="168"/>
                  <a:pt x="360" y="168"/>
                </a:cubicBezTo>
                <a:cubicBezTo>
                  <a:pt x="360" y="168"/>
                  <a:pt x="360" y="168"/>
                  <a:pt x="359" y="168"/>
                </a:cubicBezTo>
                <a:cubicBezTo>
                  <a:pt x="361" y="168"/>
                  <a:pt x="362" y="168"/>
                  <a:pt x="363" y="168"/>
                </a:cubicBezTo>
                <a:cubicBezTo>
                  <a:pt x="363" y="169"/>
                  <a:pt x="363" y="169"/>
                  <a:pt x="363" y="169"/>
                </a:cubicBezTo>
                <a:close/>
                <a:moveTo>
                  <a:pt x="361" y="184"/>
                </a:moveTo>
                <a:cubicBezTo>
                  <a:pt x="362" y="185"/>
                  <a:pt x="362" y="186"/>
                  <a:pt x="363" y="187"/>
                </a:cubicBezTo>
                <a:cubicBezTo>
                  <a:pt x="361" y="187"/>
                  <a:pt x="360" y="187"/>
                  <a:pt x="357" y="188"/>
                </a:cubicBezTo>
                <a:cubicBezTo>
                  <a:pt x="359" y="187"/>
                  <a:pt x="360" y="185"/>
                  <a:pt x="361" y="184"/>
                </a:cubicBezTo>
                <a:close/>
                <a:moveTo>
                  <a:pt x="332" y="173"/>
                </a:moveTo>
                <a:cubicBezTo>
                  <a:pt x="332" y="174"/>
                  <a:pt x="331" y="175"/>
                  <a:pt x="330" y="176"/>
                </a:cubicBezTo>
                <a:cubicBezTo>
                  <a:pt x="329" y="177"/>
                  <a:pt x="328" y="179"/>
                  <a:pt x="326" y="179"/>
                </a:cubicBezTo>
                <a:cubicBezTo>
                  <a:pt x="326" y="178"/>
                  <a:pt x="327" y="177"/>
                  <a:pt x="328" y="175"/>
                </a:cubicBezTo>
                <a:cubicBezTo>
                  <a:pt x="329" y="174"/>
                  <a:pt x="331" y="173"/>
                  <a:pt x="332" y="173"/>
                </a:cubicBezTo>
                <a:close/>
                <a:moveTo>
                  <a:pt x="297" y="273"/>
                </a:moveTo>
                <a:cubicBezTo>
                  <a:pt x="298" y="273"/>
                  <a:pt x="300" y="273"/>
                  <a:pt x="301" y="272"/>
                </a:cubicBezTo>
                <a:cubicBezTo>
                  <a:pt x="302" y="272"/>
                  <a:pt x="303" y="273"/>
                  <a:pt x="303" y="274"/>
                </a:cubicBezTo>
                <a:cubicBezTo>
                  <a:pt x="303" y="275"/>
                  <a:pt x="304" y="275"/>
                  <a:pt x="303" y="277"/>
                </a:cubicBezTo>
                <a:cubicBezTo>
                  <a:pt x="292" y="283"/>
                  <a:pt x="247" y="307"/>
                  <a:pt x="239" y="338"/>
                </a:cubicBezTo>
                <a:cubicBezTo>
                  <a:pt x="234" y="354"/>
                  <a:pt x="231" y="372"/>
                  <a:pt x="229" y="389"/>
                </a:cubicBezTo>
                <a:cubicBezTo>
                  <a:pt x="208" y="389"/>
                  <a:pt x="208" y="389"/>
                  <a:pt x="208" y="389"/>
                </a:cubicBezTo>
                <a:cubicBezTo>
                  <a:pt x="208" y="349"/>
                  <a:pt x="212" y="310"/>
                  <a:pt x="218" y="273"/>
                </a:cubicBezTo>
                <a:lnTo>
                  <a:pt x="297" y="273"/>
                </a:lnTo>
                <a:close/>
                <a:moveTo>
                  <a:pt x="208" y="403"/>
                </a:moveTo>
                <a:cubicBezTo>
                  <a:pt x="227" y="403"/>
                  <a:pt x="227" y="403"/>
                  <a:pt x="227" y="403"/>
                </a:cubicBezTo>
                <a:cubicBezTo>
                  <a:pt x="226" y="425"/>
                  <a:pt x="229" y="445"/>
                  <a:pt x="239" y="459"/>
                </a:cubicBezTo>
                <a:cubicBezTo>
                  <a:pt x="246" y="469"/>
                  <a:pt x="257" y="475"/>
                  <a:pt x="270" y="476"/>
                </a:cubicBezTo>
                <a:cubicBezTo>
                  <a:pt x="275" y="477"/>
                  <a:pt x="280" y="477"/>
                  <a:pt x="285" y="477"/>
                </a:cubicBezTo>
                <a:cubicBezTo>
                  <a:pt x="299" y="477"/>
                  <a:pt x="313" y="475"/>
                  <a:pt x="325" y="474"/>
                </a:cubicBezTo>
                <a:cubicBezTo>
                  <a:pt x="334" y="473"/>
                  <a:pt x="343" y="473"/>
                  <a:pt x="351" y="473"/>
                </a:cubicBezTo>
                <a:cubicBezTo>
                  <a:pt x="369" y="473"/>
                  <a:pt x="374" y="478"/>
                  <a:pt x="377" y="486"/>
                </a:cubicBezTo>
                <a:cubicBezTo>
                  <a:pt x="383" y="501"/>
                  <a:pt x="381" y="510"/>
                  <a:pt x="380" y="519"/>
                </a:cubicBezTo>
                <a:cubicBezTo>
                  <a:pt x="218" y="519"/>
                  <a:pt x="218" y="519"/>
                  <a:pt x="218" y="519"/>
                </a:cubicBezTo>
                <a:cubicBezTo>
                  <a:pt x="212" y="482"/>
                  <a:pt x="208" y="443"/>
                  <a:pt x="208" y="403"/>
                </a:cubicBezTo>
                <a:close/>
                <a:moveTo>
                  <a:pt x="402" y="567"/>
                </a:moveTo>
                <a:cubicBezTo>
                  <a:pt x="406" y="573"/>
                  <a:pt x="408" y="577"/>
                  <a:pt x="405" y="581"/>
                </a:cubicBezTo>
                <a:cubicBezTo>
                  <a:pt x="404" y="582"/>
                  <a:pt x="403" y="584"/>
                  <a:pt x="402" y="586"/>
                </a:cubicBezTo>
                <a:lnTo>
                  <a:pt x="402" y="567"/>
                </a:lnTo>
                <a:close/>
                <a:moveTo>
                  <a:pt x="402" y="623"/>
                </a:moveTo>
                <a:cubicBezTo>
                  <a:pt x="405" y="633"/>
                  <a:pt x="409" y="641"/>
                  <a:pt x="412" y="648"/>
                </a:cubicBezTo>
                <a:cubicBezTo>
                  <a:pt x="402" y="648"/>
                  <a:pt x="402" y="648"/>
                  <a:pt x="402" y="648"/>
                </a:cubicBezTo>
                <a:lnTo>
                  <a:pt x="402" y="623"/>
                </a:lnTo>
                <a:close/>
                <a:moveTo>
                  <a:pt x="423" y="165"/>
                </a:moveTo>
                <a:cubicBezTo>
                  <a:pt x="425" y="149"/>
                  <a:pt x="425" y="149"/>
                  <a:pt x="425" y="149"/>
                </a:cubicBezTo>
                <a:cubicBezTo>
                  <a:pt x="429" y="155"/>
                  <a:pt x="433" y="162"/>
                  <a:pt x="434" y="166"/>
                </a:cubicBezTo>
                <a:cubicBezTo>
                  <a:pt x="432" y="165"/>
                  <a:pt x="429" y="165"/>
                  <a:pt x="426" y="165"/>
                </a:cubicBezTo>
                <a:cubicBezTo>
                  <a:pt x="425" y="165"/>
                  <a:pt x="424" y="165"/>
                  <a:pt x="423" y="165"/>
                </a:cubicBezTo>
                <a:close/>
                <a:moveTo>
                  <a:pt x="204" y="273"/>
                </a:moveTo>
                <a:cubicBezTo>
                  <a:pt x="198" y="310"/>
                  <a:pt x="194" y="349"/>
                  <a:pt x="194" y="389"/>
                </a:cubicBezTo>
                <a:cubicBezTo>
                  <a:pt x="56" y="389"/>
                  <a:pt x="56" y="389"/>
                  <a:pt x="56" y="389"/>
                </a:cubicBezTo>
                <a:cubicBezTo>
                  <a:pt x="48" y="361"/>
                  <a:pt x="39" y="325"/>
                  <a:pt x="31" y="282"/>
                </a:cubicBezTo>
                <a:cubicBezTo>
                  <a:pt x="32" y="279"/>
                  <a:pt x="33" y="276"/>
                  <a:pt x="34" y="273"/>
                </a:cubicBezTo>
                <a:lnTo>
                  <a:pt x="204" y="273"/>
                </a:lnTo>
                <a:close/>
                <a:moveTo>
                  <a:pt x="134" y="533"/>
                </a:moveTo>
                <a:cubicBezTo>
                  <a:pt x="206" y="533"/>
                  <a:pt x="206" y="533"/>
                  <a:pt x="206" y="533"/>
                </a:cubicBezTo>
                <a:cubicBezTo>
                  <a:pt x="214" y="574"/>
                  <a:pt x="225" y="613"/>
                  <a:pt x="240" y="648"/>
                </a:cubicBezTo>
                <a:cubicBezTo>
                  <a:pt x="143" y="648"/>
                  <a:pt x="143" y="648"/>
                  <a:pt x="143" y="648"/>
                </a:cubicBezTo>
                <a:cubicBezTo>
                  <a:pt x="122" y="595"/>
                  <a:pt x="129" y="558"/>
                  <a:pt x="134" y="533"/>
                </a:cubicBezTo>
                <a:close/>
                <a:moveTo>
                  <a:pt x="220" y="533"/>
                </a:moveTo>
                <a:cubicBezTo>
                  <a:pt x="379" y="533"/>
                  <a:pt x="379" y="533"/>
                  <a:pt x="379" y="533"/>
                </a:cubicBezTo>
                <a:cubicBezTo>
                  <a:pt x="379" y="536"/>
                  <a:pt x="380" y="540"/>
                  <a:pt x="383" y="544"/>
                </a:cubicBezTo>
                <a:cubicBezTo>
                  <a:pt x="385" y="546"/>
                  <a:pt x="386" y="548"/>
                  <a:pt x="388" y="550"/>
                </a:cubicBezTo>
                <a:cubicBezTo>
                  <a:pt x="388" y="648"/>
                  <a:pt x="388" y="648"/>
                  <a:pt x="388" y="648"/>
                </a:cubicBezTo>
                <a:cubicBezTo>
                  <a:pt x="255" y="648"/>
                  <a:pt x="255" y="648"/>
                  <a:pt x="255" y="648"/>
                </a:cubicBezTo>
                <a:cubicBezTo>
                  <a:pt x="240" y="614"/>
                  <a:pt x="228" y="575"/>
                  <a:pt x="220" y="533"/>
                </a:cubicBezTo>
                <a:close/>
                <a:moveTo>
                  <a:pt x="388" y="662"/>
                </a:moveTo>
                <a:cubicBezTo>
                  <a:pt x="388" y="777"/>
                  <a:pt x="388" y="777"/>
                  <a:pt x="388" y="777"/>
                </a:cubicBezTo>
                <a:cubicBezTo>
                  <a:pt x="339" y="774"/>
                  <a:pt x="294" y="730"/>
                  <a:pt x="261" y="662"/>
                </a:cubicBezTo>
                <a:lnTo>
                  <a:pt x="388" y="662"/>
                </a:lnTo>
                <a:close/>
                <a:moveTo>
                  <a:pt x="402" y="662"/>
                </a:moveTo>
                <a:cubicBezTo>
                  <a:pt x="419" y="662"/>
                  <a:pt x="419" y="662"/>
                  <a:pt x="419" y="662"/>
                </a:cubicBezTo>
                <a:cubicBezTo>
                  <a:pt x="419" y="662"/>
                  <a:pt x="419" y="663"/>
                  <a:pt x="419" y="663"/>
                </a:cubicBezTo>
                <a:cubicBezTo>
                  <a:pt x="427" y="678"/>
                  <a:pt x="433" y="692"/>
                  <a:pt x="449" y="692"/>
                </a:cubicBezTo>
                <a:cubicBezTo>
                  <a:pt x="452" y="692"/>
                  <a:pt x="455" y="691"/>
                  <a:pt x="458" y="691"/>
                </a:cubicBezTo>
                <a:cubicBezTo>
                  <a:pt x="470" y="687"/>
                  <a:pt x="491" y="675"/>
                  <a:pt x="505" y="665"/>
                </a:cubicBezTo>
                <a:cubicBezTo>
                  <a:pt x="506" y="664"/>
                  <a:pt x="508" y="663"/>
                  <a:pt x="509" y="662"/>
                </a:cubicBezTo>
                <a:cubicBezTo>
                  <a:pt x="529" y="662"/>
                  <a:pt x="529" y="662"/>
                  <a:pt x="529" y="662"/>
                </a:cubicBezTo>
                <a:cubicBezTo>
                  <a:pt x="496" y="732"/>
                  <a:pt x="450" y="774"/>
                  <a:pt x="402" y="777"/>
                </a:cubicBezTo>
                <a:lnTo>
                  <a:pt x="402" y="662"/>
                </a:lnTo>
                <a:close/>
                <a:moveTo>
                  <a:pt x="528" y="648"/>
                </a:moveTo>
                <a:cubicBezTo>
                  <a:pt x="539" y="638"/>
                  <a:pt x="539" y="634"/>
                  <a:pt x="539" y="632"/>
                </a:cubicBezTo>
                <a:cubicBezTo>
                  <a:pt x="539" y="628"/>
                  <a:pt x="545" y="617"/>
                  <a:pt x="552" y="605"/>
                </a:cubicBezTo>
                <a:cubicBezTo>
                  <a:pt x="547" y="621"/>
                  <a:pt x="541" y="635"/>
                  <a:pt x="536" y="648"/>
                </a:cubicBezTo>
                <a:lnTo>
                  <a:pt x="528" y="648"/>
                </a:lnTo>
                <a:close/>
                <a:moveTo>
                  <a:pt x="570" y="592"/>
                </a:moveTo>
                <a:cubicBezTo>
                  <a:pt x="575" y="588"/>
                  <a:pt x="579" y="584"/>
                  <a:pt x="582" y="579"/>
                </a:cubicBezTo>
                <a:cubicBezTo>
                  <a:pt x="584" y="573"/>
                  <a:pt x="584" y="567"/>
                  <a:pt x="581" y="561"/>
                </a:cubicBezTo>
                <a:cubicBezTo>
                  <a:pt x="577" y="554"/>
                  <a:pt x="576" y="544"/>
                  <a:pt x="579" y="533"/>
                </a:cubicBezTo>
                <a:cubicBezTo>
                  <a:pt x="752" y="533"/>
                  <a:pt x="752" y="533"/>
                  <a:pt x="752" y="533"/>
                </a:cubicBezTo>
                <a:cubicBezTo>
                  <a:pt x="735" y="575"/>
                  <a:pt x="711" y="614"/>
                  <a:pt x="682" y="648"/>
                </a:cubicBezTo>
                <a:cubicBezTo>
                  <a:pt x="551" y="648"/>
                  <a:pt x="551" y="648"/>
                  <a:pt x="551" y="648"/>
                </a:cubicBezTo>
                <a:cubicBezTo>
                  <a:pt x="558" y="631"/>
                  <a:pt x="565" y="612"/>
                  <a:pt x="570" y="592"/>
                </a:cubicBezTo>
                <a:close/>
                <a:moveTo>
                  <a:pt x="175" y="708"/>
                </a:moveTo>
                <a:cubicBezTo>
                  <a:pt x="164" y="691"/>
                  <a:pt x="155" y="676"/>
                  <a:pt x="149" y="662"/>
                </a:cubicBezTo>
                <a:cubicBezTo>
                  <a:pt x="246" y="662"/>
                  <a:pt x="246" y="662"/>
                  <a:pt x="246" y="662"/>
                </a:cubicBezTo>
                <a:cubicBezTo>
                  <a:pt x="248" y="666"/>
                  <a:pt x="250" y="670"/>
                  <a:pt x="252" y="674"/>
                </a:cubicBezTo>
                <a:cubicBezTo>
                  <a:pt x="275" y="720"/>
                  <a:pt x="302" y="753"/>
                  <a:pt x="333" y="772"/>
                </a:cubicBezTo>
                <a:cubicBezTo>
                  <a:pt x="275" y="763"/>
                  <a:pt x="221" y="740"/>
                  <a:pt x="175" y="708"/>
                </a:cubicBezTo>
                <a:close/>
                <a:moveTo>
                  <a:pt x="457" y="773"/>
                </a:moveTo>
                <a:cubicBezTo>
                  <a:pt x="491" y="751"/>
                  <a:pt x="521" y="713"/>
                  <a:pt x="545" y="662"/>
                </a:cubicBezTo>
                <a:cubicBezTo>
                  <a:pt x="669" y="662"/>
                  <a:pt x="669" y="662"/>
                  <a:pt x="669" y="662"/>
                </a:cubicBezTo>
                <a:cubicBezTo>
                  <a:pt x="613" y="719"/>
                  <a:pt x="539" y="759"/>
                  <a:pt x="457" y="77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Title 1">
            <a:extLst>
              <a:ext uri="{FF2B5EF4-FFF2-40B4-BE49-F238E27FC236}">
                <a16:creationId xmlns:a16="http://schemas.microsoft.com/office/drawing/2014/main" id="{726C4B14-FFA2-5545-BC9A-3441C7E8922B}"/>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 CDN</a:t>
            </a:r>
          </a:p>
          <a:p>
            <a:r>
              <a:rPr lang="fr-FR" sz="2400" b="0" dirty="0">
                <a:solidFill>
                  <a:schemeClr val="accent1"/>
                </a:solidFill>
                <a:latin typeface="Source Sans Pro" panose="020B0503030403020204" pitchFamily="34" charset="77"/>
              </a:rPr>
              <a:t>L’audience cible</a:t>
            </a:r>
          </a:p>
        </p:txBody>
      </p:sp>
    </p:spTree>
    <p:extLst>
      <p:ext uri="{BB962C8B-B14F-4D97-AF65-F5344CB8AC3E}">
        <p14:creationId xmlns:p14="http://schemas.microsoft.com/office/powerpoint/2010/main" val="363746637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14:presetBounceEnd="63158">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63158">
                                          <p:cBhvr additive="base">
                                            <p:cTn id="7" dur="950" fill="hold"/>
                                            <p:tgtEl>
                                              <p:spTgt spid="4"/>
                                            </p:tgtEl>
                                            <p:attrNameLst>
                                              <p:attrName>ppt_x</p:attrName>
                                            </p:attrNameLst>
                                          </p:cBhvr>
                                          <p:tavLst>
                                            <p:tav tm="0">
                                              <p:val>
                                                <p:strVal val="#ppt_x"/>
                                              </p:val>
                                            </p:tav>
                                            <p:tav tm="100000">
                                              <p:val>
                                                <p:strVal val="#ppt_x"/>
                                              </p:val>
                                            </p:tav>
                                          </p:tavLst>
                                        </p:anim>
                                        <p:anim calcmode="lin" valueType="num" p14:bounceEnd="63158">
                                          <p:cBhvr additive="base">
                                            <p:cTn id="8" dur="95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32"/>
                                            </p:tgtEl>
                                            <p:attrNameLst>
                                              <p:attrName>style.visibility</p:attrName>
                                            </p:attrNameLst>
                                          </p:cBhvr>
                                          <p:to>
                                            <p:strVal val="visible"/>
                                          </p:to>
                                        </p:set>
                                        <p:animEffect transition="in" filter="fade">
                                          <p:cBhvr>
                                            <p:cTn id="13" dur="500"/>
                                            <p:tgtEl>
                                              <p:spTgt spid="3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72"/>
                                            </p:tgtEl>
                                            <p:attrNameLst>
                                              <p:attrName>style.visibility</p:attrName>
                                            </p:attrNameLst>
                                          </p:cBhvr>
                                          <p:to>
                                            <p:strVal val="visible"/>
                                          </p:to>
                                        </p:set>
                                        <p:animEffect transition="in" filter="fade">
                                          <p:cBhvr>
                                            <p:cTn id="16" dur="200"/>
                                            <p:tgtEl>
                                              <p:spTgt spid="7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fade">
                                          <p:cBhvr>
                                            <p:cTn id="19" dur="500"/>
                                            <p:tgtEl>
                                              <p:spTgt spid="5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Effect transition="in" filter="fade">
                                          <p:cBhvr>
                                            <p:cTn id="26" dur="500"/>
                                            <p:tgtEl>
                                              <p:spTgt spid="3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4"/>
                                            </p:tgtEl>
                                            <p:attrNameLst>
                                              <p:attrName>style.visibility</p:attrName>
                                            </p:attrNameLst>
                                          </p:cBhvr>
                                          <p:to>
                                            <p:strVal val="visible"/>
                                          </p:to>
                                        </p:set>
                                        <p:animEffect transition="in" filter="fade">
                                          <p:cBhvr>
                                            <p:cTn id="29" dur="200"/>
                                            <p:tgtEl>
                                              <p:spTgt spid="6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500"/>
                                            <p:tgtEl>
                                              <p:spTgt spid="5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childTnLst>
                              </p:cTn>
                            </p:par>
                            <p:par>
                              <p:cTn id="36" fill="hold">
                                <p:stCondLst>
                                  <p:cond delay="1000"/>
                                </p:stCondLst>
                                <p:childTnLst>
                                  <p:par>
                                    <p:cTn id="37" presetID="10" presetClass="entr" presetSubtype="0" fill="hold" grpId="0" nodeType="after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54"/>
                                            </p:tgtEl>
                                            <p:attrNameLst>
                                              <p:attrName>style.visibility</p:attrName>
                                            </p:attrNameLst>
                                          </p:cBhvr>
                                          <p:to>
                                            <p:strVal val="visible"/>
                                          </p:to>
                                        </p:set>
                                        <p:animEffect transition="in" filter="fade">
                                          <p:cBhvr>
                                            <p:cTn id="42" dur="200"/>
                                            <p:tgtEl>
                                              <p:spTgt spid="5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500"/>
                                            <p:tgtEl>
                                              <p:spTgt spid="4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70"/>
                                            </p:tgtEl>
                                            <p:attrNameLst>
                                              <p:attrName>style.visibility</p:attrName>
                                            </p:attrNameLst>
                                          </p:cBhvr>
                                          <p:to>
                                            <p:strVal val="visible"/>
                                          </p:to>
                                        </p:set>
                                        <p:animEffect transition="in" filter="fade">
                                          <p:cBhvr>
                                            <p:cTn id="48" dur="500"/>
                                            <p:tgtEl>
                                              <p:spTgt spid="70"/>
                                            </p:tgtEl>
                                          </p:cBhvr>
                                        </p:animEffect>
                                      </p:childTnLst>
                                    </p:cTn>
                                  </p:par>
                                </p:childTnLst>
                              </p:cTn>
                            </p:par>
                            <p:par>
                              <p:cTn id="49" fill="hold">
                                <p:stCondLst>
                                  <p:cond delay="1500"/>
                                </p:stCondLst>
                                <p:childTnLst>
                                  <p:par>
                                    <p:cTn id="50" presetID="10" presetClass="entr" presetSubtype="0" fill="hold" grpId="0" nodeType="after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500"/>
                                            <p:tgtEl>
                                              <p:spTgt spid="35"/>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200"/>
                                            <p:tgtEl>
                                              <p:spTgt spid="4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7"/>
                                            </p:tgtEl>
                                            <p:attrNameLst>
                                              <p:attrName>style.visibility</p:attrName>
                                            </p:attrNameLst>
                                          </p:cBhvr>
                                          <p:to>
                                            <p:strVal val="visible"/>
                                          </p:to>
                                        </p:set>
                                        <p:animEffect transition="in" filter="fade">
                                          <p:cBhvr>
                                            <p:cTn id="58" dur="500"/>
                                            <p:tgtEl>
                                              <p:spTgt spid="47"/>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fade">
                                          <p:cBhvr>
                                            <p:cTn id="61" dur="500"/>
                                            <p:tgtEl>
                                              <p:spTgt spid="76"/>
                                            </p:tgtEl>
                                          </p:cBhvr>
                                        </p:animEffect>
                                      </p:childTnLst>
                                    </p:cTn>
                                  </p:par>
                                </p:childTnLst>
                              </p:cTn>
                            </p:par>
                            <p:par>
                              <p:cTn id="62" fill="hold">
                                <p:stCondLst>
                                  <p:cond delay="2000"/>
                                </p:stCondLst>
                                <p:childTnLst>
                                  <p:par>
                                    <p:cTn id="63" presetID="10" presetClass="entr" presetSubtype="0" fill="hold" grpId="0" nodeType="after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500"/>
                                            <p:tgtEl>
                                              <p:spTgt spid="36"/>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200"/>
                                            <p:tgtEl>
                                              <p:spTgt spid="3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48"/>
                                            </p:tgtEl>
                                            <p:attrNameLst>
                                              <p:attrName>style.visibility</p:attrName>
                                            </p:attrNameLst>
                                          </p:cBhvr>
                                          <p:to>
                                            <p:strVal val="visible"/>
                                          </p:to>
                                        </p:set>
                                        <p:animEffect transition="in" filter="fade">
                                          <p:cBhvr>
                                            <p:cTn id="71" dur="500"/>
                                            <p:tgtEl>
                                              <p:spTgt spid="4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75"/>
                                            </p:tgtEl>
                                            <p:attrNameLst>
                                              <p:attrName>style.visibility</p:attrName>
                                            </p:attrNameLst>
                                          </p:cBhvr>
                                          <p:to>
                                            <p:strVal val="visible"/>
                                          </p:to>
                                        </p:set>
                                        <p:animEffect transition="in" filter="fade">
                                          <p:cBhvr>
                                            <p:cTn id="74"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4" grpId="0" animBg="1"/>
          <p:bldP spid="35" grpId="0" animBg="1"/>
          <p:bldP spid="36" grpId="0" animBg="1"/>
          <p:bldP spid="37" grpId="0"/>
          <p:bldP spid="39" grpId="0" animBg="1"/>
          <p:bldP spid="46" grpId="0" animBg="1"/>
          <p:bldP spid="54" grpId="0" animBg="1"/>
          <p:bldP spid="64" grpId="0" animBg="1"/>
          <p:bldP spid="69" grpId="0"/>
          <p:bldP spid="70" grpId="0"/>
          <p:bldP spid="72" grpId="0" animBg="1"/>
          <p:bldP spid="75" grpId="0"/>
          <p:bldP spid="76" grpId="0"/>
          <p:bldP spid="47" grpId="0" animBg="1"/>
          <p:bldP spid="48" grpId="0" animBg="1"/>
          <p:bldP spid="49" grpId="0" animBg="1"/>
          <p:bldP spid="50" grpId="0" animBg="1"/>
          <p:bldP spid="5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950" fill="hold"/>
                                            <p:tgtEl>
                                              <p:spTgt spid="4"/>
                                            </p:tgtEl>
                                            <p:attrNameLst>
                                              <p:attrName>ppt_x</p:attrName>
                                            </p:attrNameLst>
                                          </p:cBhvr>
                                          <p:tavLst>
                                            <p:tav tm="0">
                                              <p:val>
                                                <p:strVal val="#ppt_x"/>
                                              </p:val>
                                            </p:tav>
                                            <p:tav tm="100000">
                                              <p:val>
                                                <p:strVal val="#ppt_x"/>
                                              </p:val>
                                            </p:tav>
                                          </p:tavLst>
                                        </p:anim>
                                        <p:anim calcmode="lin" valueType="num">
                                          <p:cBhvr additive="base">
                                            <p:cTn id="8" dur="95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32"/>
                                            </p:tgtEl>
                                            <p:attrNameLst>
                                              <p:attrName>style.visibility</p:attrName>
                                            </p:attrNameLst>
                                          </p:cBhvr>
                                          <p:to>
                                            <p:strVal val="visible"/>
                                          </p:to>
                                        </p:set>
                                        <p:animEffect transition="in" filter="fade">
                                          <p:cBhvr>
                                            <p:cTn id="13" dur="500"/>
                                            <p:tgtEl>
                                              <p:spTgt spid="3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72"/>
                                            </p:tgtEl>
                                            <p:attrNameLst>
                                              <p:attrName>style.visibility</p:attrName>
                                            </p:attrNameLst>
                                          </p:cBhvr>
                                          <p:to>
                                            <p:strVal val="visible"/>
                                          </p:to>
                                        </p:set>
                                        <p:animEffect transition="in" filter="fade">
                                          <p:cBhvr>
                                            <p:cTn id="16" dur="200"/>
                                            <p:tgtEl>
                                              <p:spTgt spid="7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fade">
                                          <p:cBhvr>
                                            <p:cTn id="19" dur="500"/>
                                            <p:tgtEl>
                                              <p:spTgt spid="5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Effect transition="in" filter="fade">
                                          <p:cBhvr>
                                            <p:cTn id="26" dur="500"/>
                                            <p:tgtEl>
                                              <p:spTgt spid="3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4"/>
                                            </p:tgtEl>
                                            <p:attrNameLst>
                                              <p:attrName>style.visibility</p:attrName>
                                            </p:attrNameLst>
                                          </p:cBhvr>
                                          <p:to>
                                            <p:strVal val="visible"/>
                                          </p:to>
                                        </p:set>
                                        <p:animEffect transition="in" filter="fade">
                                          <p:cBhvr>
                                            <p:cTn id="29" dur="200"/>
                                            <p:tgtEl>
                                              <p:spTgt spid="6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fade">
                                          <p:cBhvr>
                                            <p:cTn id="32" dur="500"/>
                                            <p:tgtEl>
                                              <p:spTgt spid="5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fade">
                                          <p:cBhvr>
                                            <p:cTn id="35" dur="500"/>
                                            <p:tgtEl>
                                              <p:spTgt spid="69"/>
                                            </p:tgtEl>
                                          </p:cBhvr>
                                        </p:animEffect>
                                      </p:childTnLst>
                                    </p:cTn>
                                  </p:par>
                                </p:childTnLst>
                              </p:cTn>
                            </p:par>
                            <p:par>
                              <p:cTn id="36" fill="hold">
                                <p:stCondLst>
                                  <p:cond delay="1000"/>
                                </p:stCondLst>
                                <p:childTnLst>
                                  <p:par>
                                    <p:cTn id="37" presetID="10" presetClass="entr" presetSubtype="0" fill="hold" grpId="0" nodeType="after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fade">
                                          <p:cBhvr>
                                            <p:cTn id="39" dur="500"/>
                                            <p:tgtEl>
                                              <p:spTgt spid="3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54"/>
                                            </p:tgtEl>
                                            <p:attrNameLst>
                                              <p:attrName>style.visibility</p:attrName>
                                            </p:attrNameLst>
                                          </p:cBhvr>
                                          <p:to>
                                            <p:strVal val="visible"/>
                                          </p:to>
                                        </p:set>
                                        <p:animEffect transition="in" filter="fade">
                                          <p:cBhvr>
                                            <p:cTn id="42" dur="200"/>
                                            <p:tgtEl>
                                              <p:spTgt spid="5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500"/>
                                            <p:tgtEl>
                                              <p:spTgt spid="4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70"/>
                                            </p:tgtEl>
                                            <p:attrNameLst>
                                              <p:attrName>style.visibility</p:attrName>
                                            </p:attrNameLst>
                                          </p:cBhvr>
                                          <p:to>
                                            <p:strVal val="visible"/>
                                          </p:to>
                                        </p:set>
                                        <p:animEffect transition="in" filter="fade">
                                          <p:cBhvr>
                                            <p:cTn id="48" dur="500"/>
                                            <p:tgtEl>
                                              <p:spTgt spid="70"/>
                                            </p:tgtEl>
                                          </p:cBhvr>
                                        </p:animEffect>
                                      </p:childTnLst>
                                    </p:cTn>
                                  </p:par>
                                </p:childTnLst>
                              </p:cTn>
                            </p:par>
                            <p:par>
                              <p:cTn id="49" fill="hold">
                                <p:stCondLst>
                                  <p:cond delay="1500"/>
                                </p:stCondLst>
                                <p:childTnLst>
                                  <p:par>
                                    <p:cTn id="50" presetID="10" presetClass="entr" presetSubtype="0" fill="hold" grpId="0" nodeType="after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500"/>
                                            <p:tgtEl>
                                              <p:spTgt spid="35"/>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200"/>
                                            <p:tgtEl>
                                              <p:spTgt spid="4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7"/>
                                            </p:tgtEl>
                                            <p:attrNameLst>
                                              <p:attrName>style.visibility</p:attrName>
                                            </p:attrNameLst>
                                          </p:cBhvr>
                                          <p:to>
                                            <p:strVal val="visible"/>
                                          </p:to>
                                        </p:set>
                                        <p:animEffect transition="in" filter="fade">
                                          <p:cBhvr>
                                            <p:cTn id="58" dur="500"/>
                                            <p:tgtEl>
                                              <p:spTgt spid="47"/>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fade">
                                          <p:cBhvr>
                                            <p:cTn id="61" dur="500"/>
                                            <p:tgtEl>
                                              <p:spTgt spid="76"/>
                                            </p:tgtEl>
                                          </p:cBhvr>
                                        </p:animEffect>
                                      </p:childTnLst>
                                    </p:cTn>
                                  </p:par>
                                </p:childTnLst>
                              </p:cTn>
                            </p:par>
                            <p:par>
                              <p:cTn id="62" fill="hold">
                                <p:stCondLst>
                                  <p:cond delay="2000"/>
                                </p:stCondLst>
                                <p:childTnLst>
                                  <p:par>
                                    <p:cTn id="63" presetID="10" presetClass="entr" presetSubtype="0" fill="hold" grpId="0" nodeType="after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500"/>
                                            <p:tgtEl>
                                              <p:spTgt spid="36"/>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200"/>
                                            <p:tgtEl>
                                              <p:spTgt spid="3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48"/>
                                            </p:tgtEl>
                                            <p:attrNameLst>
                                              <p:attrName>style.visibility</p:attrName>
                                            </p:attrNameLst>
                                          </p:cBhvr>
                                          <p:to>
                                            <p:strVal val="visible"/>
                                          </p:to>
                                        </p:set>
                                        <p:animEffect transition="in" filter="fade">
                                          <p:cBhvr>
                                            <p:cTn id="71" dur="500"/>
                                            <p:tgtEl>
                                              <p:spTgt spid="4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75"/>
                                            </p:tgtEl>
                                            <p:attrNameLst>
                                              <p:attrName>style.visibility</p:attrName>
                                            </p:attrNameLst>
                                          </p:cBhvr>
                                          <p:to>
                                            <p:strVal val="visible"/>
                                          </p:to>
                                        </p:set>
                                        <p:animEffect transition="in" filter="fade">
                                          <p:cBhvr>
                                            <p:cTn id="74"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4" grpId="0" animBg="1"/>
          <p:bldP spid="35" grpId="0" animBg="1"/>
          <p:bldP spid="36" grpId="0" animBg="1"/>
          <p:bldP spid="37" grpId="0"/>
          <p:bldP spid="39" grpId="0" animBg="1"/>
          <p:bldP spid="46" grpId="0" animBg="1"/>
          <p:bldP spid="54" grpId="0" animBg="1"/>
          <p:bldP spid="64" grpId="0" animBg="1"/>
          <p:bldP spid="69" grpId="0"/>
          <p:bldP spid="70" grpId="0"/>
          <p:bldP spid="72" grpId="0" animBg="1"/>
          <p:bldP spid="75" grpId="0"/>
          <p:bldP spid="76" grpId="0"/>
          <p:bldP spid="47" grpId="0" animBg="1"/>
          <p:bldP spid="48" grpId="0" animBg="1"/>
          <p:bldP spid="49" grpId="0" animBg="1"/>
          <p:bldP spid="50" grpId="0" animBg="1"/>
          <p:bldP spid="51" grpId="0" animBg="1"/>
        </p:bldLst>
      </p:timing>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CAA44D31-C12D-B042-ABE8-DA3A560213DF}"/>
              </a:ext>
            </a:extLst>
          </p:cNvPr>
          <p:cNvSpPr>
            <a:spLocks noGrp="1"/>
          </p:cNvSpPr>
          <p:nvPr>
            <p:ph type="dt" sz="half" idx="10"/>
          </p:nvPr>
        </p:nvSpPr>
        <p:spPr/>
        <p:txBody>
          <a:bodyPr/>
          <a:lstStyle/>
          <a:p>
            <a:endParaRPr lang="en-US" noProof="0" dirty="0">
              <a:latin typeface="Source Sans Pro" panose="020B0503030403020204" pitchFamily="34" charset="77"/>
              <a:ea typeface="Source Sans Pro" panose="020B0503030403020204" pitchFamily="34" charset="0"/>
            </a:endParaRPr>
          </a:p>
        </p:txBody>
      </p:sp>
      <p:sp>
        <p:nvSpPr>
          <p:cNvPr id="6" name="Slide Number Placeholder 5">
            <a:extLst>
              <a:ext uri="{FF2B5EF4-FFF2-40B4-BE49-F238E27FC236}">
                <a16:creationId xmlns:a16="http://schemas.microsoft.com/office/drawing/2014/main" id="{288BE483-407A-6044-8FAD-BCB3F8D40BD3}"/>
              </a:ext>
            </a:extLst>
          </p:cNvPr>
          <p:cNvSpPr>
            <a:spLocks noGrp="1"/>
          </p:cNvSpPr>
          <p:nvPr>
            <p:ph type="sldNum" sz="quarter" idx="12"/>
          </p:nvPr>
        </p:nvSpPr>
        <p:spPr bwMode="gray">
          <a:xfrm>
            <a:off x="10176454" y="6276118"/>
            <a:ext cx="1774025" cy="384041"/>
          </a:xfrm>
          <a:prstGeom prst="rect">
            <a:avLst/>
          </a:prstGeom>
        </p:spPr>
        <p:txBody>
          <a:bodyPr vert="horz" lIns="0" tIns="0" rIns="0" bIns="0" rtlCol="0" anchor="b" anchorCtr="0">
            <a:noAutofit/>
          </a:bodyPr>
          <a:lstStyle>
            <a:defPPr>
              <a:defRPr lang="fr-FR"/>
            </a:defPPr>
            <a:lvl1pPr marL="0" algn="r" defTabSz="1219170" rtl="0" eaLnBrk="1" latinLnBrk="0" hangingPunct="1">
              <a:defRPr sz="1300" b="0" i="0" kern="1200" cap="none" baseline="0">
                <a:solidFill>
                  <a:schemeClr val="tx2"/>
                </a:solidFill>
                <a:latin typeface="Source Sans Pro Regular"/>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fld id="{733122C9-A0B9-462F-8757-0847AD287B63}" type="slidenum">
              <a:rPr lang="en-US" smtClean="0">
                <a:latin typeface="Source Sans Pro" panose="020B0503030403020204" pitchFamily="34" charset="77"/>
              </a:rPr>
              <a:pPr/>
              <a:t>126</a:t>
            </a:fld>
            <a:endParaRPr lang="en-US" noProof="0" dirty="0">
              <a:latin typeface="Source Sans Pro" panose="020B0503030403020204" pitchFamily="34" charset="77"/>
              <a:ea typeface="Source Sans Pro" panose="020B0503030403020204" pitchFamily="34" charset="0"/>
            </a:endParaRPr>
          </a:p>
        </p:txBody>
      </p:sp>
      <p:cxnSp>
        <p:nvCxnSpPr>
          <p:cNvPr id="10" name="Connecteur : en arc 2">
            <a:extLst>
              <a:ext uri="{FF2B5EF4-FFF2-40B4-BE49-F238E27FC236}">
                <a16:creationId xmlns:a16="http://schemas.microsoft.com/office/drawing/2014/main" id="{D1ECAF15-EB9F-4F8C-831B-F7D56056B52B}"/>
              </a:ext>
            </a:extLst>
          </p:cNvPr>
          <p:cNvCxnSpPr>
            <a:cxnSpLocks/>
          </p:cNvCxnSpPr>
          <p:nvPr/>
        </p:nvCxnSpPr>
        <p:spPr>
          <a:xfrm flipV="1">
            <a:off x="311084" y="79073"/>
            <a:ext cx="11520000" cy="4553047"/>
          </a:xfrm>
          <a:prstGeom prst="curvedConnector2">
            <a:avLst/>
          </a:prstGeom>
          <a:ln w="76200">
            <a:solidFill>
              <a:schemeClr val="bg1">
                <a:lumMod val="65000"/>
              </a:schemeClr>
            </a:solidFill>
            <a:prstDash val="solid"/>
            <a:tailEnd type="arrow" w="lg" len="lg"/>
          </a:ln>
        </p:spPr>
        <p:style>
          <a:lnRef idx="1">
            <a:schemeClr val="accent1"/>
          </a:lnRef>
          <a:fillRef idx="0">
            <a:schemeClr val="accent1"/>
          </a:fillRef>
          <a:effectRef idx="0">
            <a:schemeClr val="accent1"/>
          </a:effectRef>
          <a:fontRef idx="minor">
            <a:schemeClr val="tx1"/>
          </a:fontRef>
        </p:style>
      </p:cxnSp>
      <p:sp>
        <p:nvSpPr>
          <p:cNvPr id="11" name="Organigramme : Décision 16">
            <a:extLst>
              <a:ext uri="{FF2B5EF4-FFF2-40B4-BE49-F238E27FC236}">
                <a16:creationId xmlns:a16="http://schemas.microsoft.com/office/drawing/2014/main" id="{6E45A4B2-95CF-4E18-B2A1-9700E08A15DE}"/>
              </a:ext>
            </a:extLst>
          </p:cNvPr>
          <p:cNvSpPr>
            <a:spLocks noChangeAspect="1"/>
          </p:cNvSpPr>
          <p:nvPr/>
        </p:nvSpPr>
        <p:spPr>
          <a:xfrm rot="5400000">
            <a:off x="2257326" y="4439643"/>
            <a:ext cx="286569" cy="192000"/>
          </a:xfrm>
          <a:prstGeom prst="flowChartDecision">
            <a:avLst/>
          </a:prstGeom>
          <a:solidFill>
            <a:schemeClr val="accent1"/>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3200">
              <a:latin typeface="Source Sans Pro" panose="020B0503030403020204" pitchFamily="34" charset="77"/>
              <a:ea typeface="Source Sans Pro" panose="020B0503030403020204" pitchFamily="34" charset="0"/>
            </a:endParaRPr>
          </a:p>
        </p:txBody>
      </p:sp>
      <p:cxnSp>
        <p:nvCxnSpPr>
          <p:cNvPr id="12" name="Connecteur droit avec flèche 11">
            <a:extLst>
              <a:ext uri="{FF2B5EF4-FFF2-40B4-BE49-F238E27FC236}">
                <a16:creationId xmlns:a16="http://schemas.microsoft.com/office/drawing/2014/main" id="{793C209F-4BEB-4952-A2B5-5B1E83675FD7}"/>
              </a:ext>
            </a:extLst>
          </p:cNvPr>
          <p:cNvCxnSpPr>
            <a:cxnSpLocks/>
          </p:cNvCxnSpPr>
          <p:nvPr/>
        </p:nvCxnSpPr>
        <p:spPr>
          <a:xfrm flipH="1" flipV="1">
            <a:off x="2400610" y="3644851"/>
            <a:ext cx="1" cy="747508"/>
          </a:xfrm>
          <a:prstGeom prst="straightConnector1">
            <a:avLst/>
          </a:prstGeom>
          <a:ln>
            <a:solidFill>
              <a:srgbClr val="B2B2B2"/>
            </a:solidFill>
            <a:prstDash val="sysDash"/>
            <a:tailEnd type="stealth"/>
          </a:ln>
        </p:spPr>
        <p:style>
          <a:lnRef idx="1">
            <a:schemeClr val="accent1"/>
          </a:lnRef>
          <a:fillRef idx="0">
            <a:schemeClr val="accent1"/>
          </a:fillRef>
          <a:effectRef idx="0">
            <a:schemeClr val="accent1"/>
          </a:effectRef>
          <a:fontRef idx="minor">
            <a:schemeClr val="tx1"/>
          </a:fontRef>
        </p:style>
      </p:cxnSp>
      <p:sp>
        <p:nvSpPr>
          <p:cNvPr id="13" name="Rectangle 12">
            <a:extLst>
              <a:ext uri="{FF2B5EF4-FFF2-40B4-BE49-F238E27FC236}">
                <a16:creationId xmlns:a16="http://schemas.microsoft.com/office/drawing/2014/main" id="{424C6DC2-5CC9-46D0-BF90-3C9A3691788B}"/>
              </a:ext>
            </a:extLst>
          </p:cNvPr>
          <p:cNvSpPr/>
          <p:nvPr/>
        </p:nvSpPr>
        <p:spPr>
          <a:xfrm>
            <a:off x="1560609" y="2924851"/>
            <a:ext cx="1680000" cy="7200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48000" tIns="48000" rIns="48000" bIns="48000" rtlCol="0" anchor="ctr"/>
          <a:lstStyle/>
          <a:p>
            <a:pPr algn="ctr"/>
            <a:r>
              <a:rPr lang="fr-FR" sz="1867" b="1" dirty="0">
                <a:solidFill>
                  <a:schemeClr val="bg1"/>
                </a:solidFill>
                <a:latin typeface="Source Sans Pro" panose="020B0503030403020204" pitchFamily="34" charset="77"/>
                <a:ea typeface="Source Sans Pro" panose="020B0503030403020204" pitchFamily="34" charset="0"/>
              </a:rPr>
              <a:t>CDN </a:t>
            </a:r>
          </a:p>
          <a:p>
            <a:pPr algn="ctr"/>
            <a:r>
              <a:rPr lang="fr-FR" sz="1867" b="1" dirty="0" err="1">
                <a:solidFill>
                  <a:schemeClr val="bg1"/>
                </a:solidFill>
                <a:latin typeface="Source Sans Pro" panose="020B0503030403020204" pitchFamily="34" charset="77"/>
                <a:ea typeface="Source Sans Pro" panose="020B0503030403020204" pitchFamily="34" charset="0"/>
              </a:rPr>
              <a:t>legacy</a:t>
            </a:r>
            <a:endParaRPr lang="fr-FR" sz="1867" b="1" dirty="0">
              <a:solidFill>
                <a:schemeClr val="bg1"/>
              </a:solidFill>
              <a:latin typeface="Source Sans Pro" panose="020B0503030403020204" pitchFamily="34" charset="77"/>
              <a:ea typeface="Source Sans Pro" panose="020B0503030403020204" pitchFamily="34" charset="0"/>
            </a:endParaRPr>
          </a:p>
        </p:txBody>
      </p:sp>
      <p:cxnSp>
        <p:nvCxnSpPr>
          <p:cNvPr id="14" name="Connecteur droit 13">
            <a:extLst>
              <a:ext uri="{FF2B5EF4-FFF2-40B4-BE49-F238E27FC236}">
                <a16:creationId xmlns:a16="http://schemas.microsoft.com/office/drawing/2014/main" id="{BE5872F7-C36E-4941-AF53-D3D70E517CA4}"/>
              </a:ext>
            </a:extLst>
          </p:cNvPr>
          <p:cNvCxnSpPr>
            <a:cxnSpLocks/>
          </p:cNvCxnSpPr>
          <p:nvPr/>
        </p:nvCxnSpPr>
        <p:spPr>
          <a:xfrm flipH="1">
            <a:off x="2400610" y="4678929"/>
            <a:ext cx="1" cy="291020"/>
          </a:xfrm>
          <a:prstGeom prst="line">
            <a:avLst/>
          </a:prstGeom>
          <a:ln>
            <a:solidFill>
              <a:schemeClr val="accent1">
                <a:lumMod val="50000"/>
              </a:schemeClr>
            </a:solidFill>
            <a:tailEnd type="diamond"/>
          </a:ln>
        </p:spPr>
        <p:style>
          <a:lnRef idx="1">
            <a:schemeClr val="accent1"/>
          </a:lnRef>
          <a:fillRef idx="0">
            <a:schemeClr val="accent1"/>
          </a:fillRef>
          <a:effectRef idx="0">
            <a:schemeClr val="accent1"/>
          </a:effectRef>
          <a:fontRef idx="minor">
            <a:schemeClr val="tx1"/>
          </a:fontRef>
        </p:style>
      </p:cxnSp>
      <p:sp>
        <p:nvSpPr>
          <p:cNvPr id="15" name="Organigramme : Décision 83">
            <a:extLst>
              <a:ext uri="{FF2B5EF4-FFF2-40B4-BE49-F238E27FC236}">
                <a16:creationId xmlns:a16="http://schemas.microsoft.com/office/drawing/2014/main" id="{B0EEC324-1C21-4694-9894-EE569704BAAB}"/>
              </a:ext>
            </a:extLst>
          </p:cNvPr>
          <p:cNvSpPr>
            <a:spLocks noChangeAspect="1"/>
          </p:cNvSpPr>
          <p:nvPr/>
        </p:nvSpPr>
        <p:spPr>
          <a:xfrm rot="5400000">
            <a:off x="7578492" y="3312115"/>
            <a:ext cx="286569" cy="192000"/>
          </a:xfrm>
          <a:prstGeom prst="flowChartDecision">
            <a:avLst/>
          </a:prstGeom>
          <a:solidFill>
            <a:schemeClr val="accent3"/>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3200">
              <a:latin typeface="Source Sans Pro" panose="020B0503030403020204" pitchFamily="34" charset="77"/>
              <a:ea typeface="Source Sans Pro" panose="020B0503030403020204" pitchFamily="34" charset="0"/>
            </a:endParaRPr>
          </a:p>
        </p:txBody>
      </p:sp>
      <p:cxnSp>
        <p:nvCxnSpPr>
          <p:cNvPr id="16" name="Connecteur droit avec flèche 15">
            <a:extLst>
              <a:ext uri="{FF2B5EF4-FFF2-40B4-BE49-F238E27FC236}">
                <a16:creationId xmlns:a16="http://schemas.microsoft.com/office/drawing/2014/main" id="{4021EB6E-21F7-4E3C-8293-E7A32586EFB8}"/>
              </a:ext>
            </a:extLst>
          </p:cNvPr>
          <p:cNvCxnSpPr>
            <a:cxnSpLocks/>
          </p:cNvCxnSpPr>
          <p:nvPr/>
        </p:nvCxnSpPr>
        <p:spPr>
          <a:xfrm flipH="1" flipV="1">
            <a:off x="7721776" y="2517323"/>
            <a:ext cx="1" cy="747508"/>
          </a:xfrm>
          <a:prstGeom prst="straightConnector1">
            <a:avLst/>
          </a:prstGeom>
          <a:ln>
            <a:solidFill>
              <a:srgbClr val="B2B2B2"/>
            </a:solidFill>
            <a:prstDash val="sysDash"/>
            <a:tailEnd type="stealth"/>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7ED2558B-E716-49C2-BA0D-271C454BDD6B}"/>
              </a:ext>
            </a:extLst>
          </p:cNvPr>
          <p:cNvSpPr/>
          <p:nvPr/>
        </p:nvSpPr>
        <p:spPr>
          <a:xfrm>
            <a:off x="6881775" y="1797323"/>
            <a:ext cx="1680000" cy="72000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48000" tIns="48000" rIns="48000" bIns="48000" rtlCol="0" anchor="ctr"/>
          <a:lstStyle/>
          <a:p>
            <a:pPr algn="ctr"/>
            <a:r>
              <a:rPr lang="fr-FR" sz="1867" b="1" dirty="0" err="1">
                <a:solidFill>
                  <a:schemeClr val="bg1"/>
                </a:solidFill>
                <a:latin typeface="Source Sans Pro" panose="020B0503030403020204" pitchFamily="34" charset="77"/>
                <a:ea typeface="Source Sans Pro" panose="020B0503030403020204" pitchFamily="34" charset="0"/>
              </a:rPr>
              <a:t>Shared</a:t>
            </a:r>
            <a:r>
              <a:rPr lang="fr-FR" sz="1867" b="1" dirty="0">
                <a:solidFill>
                  <a:schemeClr val="bg1"/>
                </a:solidFill>
                <a:latin typeface="Source Sans Pro" panose="020B0503030403020204" pitchFamily="34" charset="77"/>
                <a:ea typeface="Source Sans Pro" panose="020B0503030403020204" pitchFamily="34" charset="0"/>
              </a:rPr>
              <a:t> CDN Security</a:t>
            </a:r>
          </a:p>
        </p:txBody>
      </p:sp>
      <p:cxnSp>
        <p:nvCxnSpPr>
          <p:cNvPr id="18" name="Connecteur droit 17">
            <a:extLst>
              <a:ext uri="{FF2B5EF4-FFF2-40B4-BE49-F238E27FC236}">
                <a16:creationId xmlns:a16="http://schemas.microsoft.com/office/drawing/2014/main" id="{C1F0BB29-FF9F-4B34-93D6-F3114B8A140B}"/>
              </a:ext>
            </a:extLst>
          </p:cNvPr>
          <p:cNvCxnSpPr>
            <a:cxnSpLocks/>
          </p:cNvCxnSpPr>
          <p:nvPr/>
        </p:nvCxnSpPr>
        <p:spPr>
          <a:xfrm flipH="1">
            <a:off x="7721776" y="3551401"/>
            <a:ext cx="1" cy="291020"/>
          </a:xfrm>
          <a:prstGeom prst="line">
            <a:avLst/>
          </a:prstGeom>
          <a:ln>
            <a:solidFill>
              <a:schemeClr val="accent3">
                <a:lumMod val="50000"/>
              </a:schemeClr>
            </a:solidFill>
            <a:tailEnd type="diamond"/>
          </a:ln>
        </p:spPr>
        <p:style>
          <a:lnRef idx="1">
            <a:schemeClr val="accent1"/>
          </a:lnRef>
          <a:fillRef idx="0">
            <a:schemeClr val="accent1"/>
          </a:fillRef>
          <a:effectRef idx="0">
            <a:schemeClr val="accent1"/>
          </a:effectRef>
          <a:fontRef idx="minor">
            <a:schemeClr val="tx1"/>
          </a:fontRef>
        </p:style>
      </p:cxnSp>
      <p:sp>
        <p:nvSpPr>
          <p:cNvPr id="19" name="Organigramme : Décision 98">
            <a:extLst>
              <a:ext uri="{FF2B5EF4-FFF2-40B4-BE49-F238E27FC236}">
                <a16:creationId xmlns:a16="http://schemas.microsoft.com/office/drawing/2014/main" id="{5F6789CC-19A7-4961-82D6-FF1812EAFE32}"/>
              </a:ext>
            </a:extLst>
          </p:cNvPr>
          <p:cNvSpPr>
            <a:spLocks noChangeAspect="1"/>
          </p:cNvSpPr>
          <p:nvPr/>
        </p:nvSpPr>
        <p:spPr>
          <a:xfrm rot="5400000">
            <a:off x="9824288" y="2301243"/>
            <a:ext cx="286569" cy="192000"/>
          </a:xfrm>
          <a:prstGeom prst="flowChartDecision">
            <a:avLst/>
          </a:prstGeom>
          <a:solidFill>
            <a:schemeClr val="accent4"/>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3200">
              <a:latin typeface="Source Sans Pro" panose="020B0503030403020204" pitchFamily="34" charset="77"/>
              <a:ea typeface="Source Sans Pro" panose="020B0503030403020204" pitchFamily="34" charset="0"/>
            </a:endParaRPr>
          </a:p>
        </p:txBody>
      </p:sp>
      <p:cxnSp>
        <p:nvCxnSpPr>
          <p:cNvPr id="20" name="Connecteur droit avec flèche 19">
            <a:extLst>
              <a:ext uri="{FF2B5EF4-FFF2-40B4-BE49-F238E27FC236}">
                <a16:creationId xmlns:a16="http://schemas.microsoft.com/office/drawing/2014/main" id="{C03F39F5-FC17-41CB-A064-DF5366DB729F}"/>
              </a:ext>
            </a:extLst>
          </p:cNvPr>
          <p:cNvCxnSpPr>
            <a:cxnSpLocks/>
          </p:cNvCxnSpPr>
          <p:nvPr/>
        </p:nvCxnSpPr>
        <p:spPr>
          <a:xfrm flipH="1" flipV="1">
            <a:off x="9967572" y="1506451"/>
            <a:ext cx="1" cy="747508"/>
          </a:xfrm>
          <a:prstGeom prst="straightConnector1">
            <a:avLst/>
          </a:prstGeom>
          <a:ln>
            <a:solidFill>
              <a:srgbClr val="B2B2B2"/>
            </a:solidFill>
            <a:prstDash val="sysDash"/>
            <a:tailEnd type="stealth"/>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A29D54E4-808B-43E6-B511-85C379479769}"/>
              </a:ext>
            </a:extLst>
          </p:cNvPr>
          <p:cNvSpPr/>
          <p:nvPr/>
        </p:nvSpPr>
        <p:spPr>
          <a:xfrm>
            <a:off x="9127571" y="786451"/>
            <a:ext cx="1680000" cy="720000"/>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48000" tIns="48000" rIns="48000" bIns="48000" rtlCol="0" anchor="ctr"/>
          <a:lstStyle/>
          <a:p>
            <a:pPr algn="ctr"/>
            <a:r>
              <a:rPr lang="fr-FR" sz="1867" b="1" dirty="0" err="1">
                <a:solidFill>
                  <a:schemeClr val="bg1"/>
                </a:solidFill>
                <a:latin typeface="Source Sans Pro" panose="020B0503030403020204" pitchFamily="34" charset="77"/>
                <a:ea typeface="Source Sans Pro" panose="020B0503030403020204" pitchFamily="34" charset="0"/>
              </a:rPr>
              <a:t>Shared</a:t>
            </a:r>
            <a:r>
              <a:rPr lang="fr-FR" sz="1867" b="1" dirty="0">
                <a:solidFill>
                  <a:schemeClr val="bg1"/>
                </a:solidFill>
                <a:latin typeface="Source Sans Pro" panose="020B0503030403020204" pitchFamily="34" charset="77"/>
                <a:ea typeface="Source Sans Pro" panose="020B0503030403020204" pitchFamily="34" charset="0"/>
              </a:rPr>
              <a:t> CDN Advanced</a:t>
            </a:r>
          </a:p>
        </p:txBody>
      </p:sp>
      <p:sp>
        <p:nvSpPr>
          <p:cNvPr id="22" name="Rectangle 21">
            <a:extLst>
              <a:ext uri="{FF2B5EF4-FFF2-40B4-BE49-F238E27FC236}">
                <a16:creationId xmlns:a16="http://schemas.microsoft.com/office/drawing/2014/main" id="{1F8B5302-F968-4BDE-815A-B4BEDD8EB265}"/>
              </a:ext>
            </a:extLst>
          </p:cNvPr>
          <p:cNvSpPr/>
          <p:nvPr/>
        </p:nvSpPr>
        <p:spPr>
          <a:xfrm>
            <a:off x="9127571" y="2856687"/>
            <a:ext cx="1680000" cy="380904"/>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48000" tIns="48000" rIns="48000" bIns="48000" rtlCol="0" anchor="ctr"/>
          <a:lstStyle/>
          <a:p>
            <a:pPr algn="ctr"/>
            <a:r>
              <a:rPr lang="fr-FR" sz="1333" b="1" dirty="0">
                <a:solidFill>
                  <a:schemeClr val="bg1"/>
                </a:solidFill>
                <a:latin typeface="Source Sans Pro" panose="020B0503030403020204" pitchFamily="34" charset="77"/>
                <a:ea typeface="Source Sans Pro" panose="020B0503030403020204" pitchFamily="34" charset="0"/>
              </a:rPr>
              <a:t>Début en 2021</a:t>
            </a:r>
          </a:p>
        </p:txBody>
      </p:sp>
      <p:cxnSp>
        <p:nvCxnSpPr>
          <p:cNvPr id="23" name="Connecteur droit 22">
            <a:extLst>
              <a:ext uri="{FF2B5EF4-FFF2-40B4-BE49-F238E27FC236}">
                <a16:creationId xmlns:a16="http://schemas.microsoft.com/office/drawing/2014/main" id="{3A4F6962-D308-4ACC-BBBB-73EF4B128577}"/>
              </a:ext>
            </a:extLst>
          </p:cNvPr>
          <p:cNvCxnSpPr>
            <a:cxnSpLocks/>
          </p:cNvCxnSpPr>
          <p:nvPr/>
        </p:nvCxnSpPr>
        <p:spPr>
          <a:xfrm flipH="1">
            <a:off x="9967572" y="2540529"/>
            <a:ext cx="1" cy="291020"/>
          </a:xfrm>
          <a:prstGeom prst="line">
            <a:avLst/>
          </a:prstGeom>
          <a:ln>
            <a:solidFill>
              <a:schemeClr val="accent4">
                <a:lumMod val="50000"/>
              </a:schemeClr>
            </a:solidFill>
            <a:tailEnd type="diamond"/>
          </a:ln>
        </p:spPr>
        <p:style>
          <a:lnRef idx="1">
            <a:schemeClr val="accent1"/>
          </a:lnRef>
          <a:fillRef idx="0">
            <a:schemeClr val="accent1"/>
          </a:fillRef>
          <a:effectRef idx="0">
            <a:schemeClr val="accent1"/>
          </a:effectRef>
          <a:fontRef idx="minor">
            <a:schemeClr val="tx1"/>
          </a:fontRef>
        </p:style>
      </p:cxnSp>
      <p:sp>
        <p:nvSpPr>
          <p:cNvPr id="24" name="Organigramme : Décision 60">
            <a:extLst>
              <a:ext uri="{FF2B5EF4-FFF2-40B4-BE49-F238E27FC236}">
                <a16:creationId xmlns:a16="http://schemas.microsoft.com/office/drawing/2014/main" id="{BA34C99D-823A-4B8F-A54D-D1DF78E947F1}"/>
              </a:ext>
            </a:extLst>
          </p:cNvPr>
          <p:cNvSpPr>
            <a:spLocks noChangeAspect="1"/>
          </p:cNvSpPr>
          <p:nvPr/>
        </p:nvSpPr>
        <p:spPr>
          <a:xfrm rot="5400000">
            <a:off x="5044712" y="4009024"/>
            <a:ext cx="286569" cy="192000"/>
          </a:xfrm>
          <a:prstGeom prst="flowChartDecision">
            <a:avLst/>
          </a:prstGeom>
          <a:solidFill>
            <a:schemeClr val="accent2"/>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3200">
              <a:latin typeface="Source Sans Pro" panose="020B0503030403020204" pitchFamily="34" charset="77"/>
              <a:ea typeface="Source Sans Pro" panose="020B0503030403020204" pitchFamily="34" charset="0"/>
            </a:endParaRPr>
          </a:p>
        </p:txBody>
      </p:sp>
      <p:cxnSp>
        <p:nvCxnSpPr>
          <p:cNvPr id="25" name="Connecteur droit avec flèche 24">
            <a:extLst>
              <a:ext uri="{FF2B5EF4-FFF2-40B4-BE49-F238E27FC236}">
                <a16:creationId xmlns:a16="http://schemas.microsoft.com/office/drawing/2014/main" id="{45C0D1AA-EE6A-4ED3-9E5F-A08900D1C473}"/>
              </a:ext>
            </a:extLst>
          </p:cNvPr>
          <p:cNvCxnSpPr>
            <a:cxnSpLocks/>
          </p:cNvCxnSpPr>
          <p:nvPr/>
        </p:nvCxnSpPr>
        <p:spPr>
          <a:xfrm flipH="1" flipV="1">
            <a:off x="5187996" y="3214233"/>
            <a:ext cx="1" cy="747508"/>
          </a:xfrm>
          <a:prstGeom prst="straightConnector1">
            <a:avLst/>
          </a:prstGeom>
          <a:ln>
            <a:solidFill>
              <a:srgbClr val="B2B2B2"/>
            </a:solidFill>
            <a:prstDash val="sysDash"/>
            <a:tailEnd type="stealth"/>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9C32C696-A2EA-43F1-8D4A-13AE47AC37EF}"/>
              </a:ext>
            </a:extLst>
          </p:cNvPr>
          <p:cNvSpPr/>
          <p:nvPr/>
        </p:nvSpPr>
        <p:spPr>
          <a:xfrm>
            <a:off x="4347995" y="2494232"/>
            <a:ext cx="1680000" cy="72000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48000" tIns="48000" rIns="48000" bIns="48000" rtlCol="0" anchor="ctr"/>
          <a:lstStyle/>
          <a:p>
            <a:pPr algn="ctr"/>
            <a:r>
              <a:rPr lang="fr-FR" sz="1867" b="1" dirty="0" err="1">
                <a:solidFill>
                  <a:schemeClr val="bg1"/>
                </a:solidFill>
                <a:latin typeface="Source Sans Pro" panose="020B0503030403020204" pitchFamily="34" charset="77"/>
                <a:ea typeface="Source Sans Pro" panose="020B0503030403020204" pitchFamily="34" charset="0"/>
              </a:rPr>
              <a:t>Shared</a:t>
            </a:r>
            <a:r>
              <a:rPr lang="fr-FR" sz="1867" b="1" dirty="0">
                <a:solidFill>
                  <a:schemeClr val="bg1"/>
                </a:solidFill>
                <a:latin typeface="Source Sans Pro" panose="020B0503030403020204" pitchFamily="34" charset="77"/>
                <a:ea typeface="Source Sans Pro" panose="020B0503030403020204" pitchFamily="34" charset="0"/>
              </a:rPr>
              <a:t> CDN Basic</a:t>
            </a:r>
          </a:p>
        </p:txBody>
      </p:sp>
      <p:cxnSp>
        <p:nvCxnSpPr>
          <p:cNvPr id="27" name="Connecteur droit 26">
            <a:extLst>
              <a:ext uri="{FF2B5EF4-FFF2-40B4-BE49-F238E27FC236}">
                <a16:creationId xmlns:a16="http://schemas.microsoft.com/office/drawing/2014/main" id="{3779A42F-4275-4055-9883-52547DFC71D9}"/>
              </a:ext>
            </a:extLst>
          </p:cNvPr>
          <p:cNvCxnSpPr>
            <a:cxnSpLocks/>
          </p:cNvCxnSpPr>
          <p:nvPr/>
        </p:nvCxnSpPr>
        <p:spPr>
          <a:xfrm flipH="1">
            <a:off x="5187996" y="4248310"/>
            <a:ext cx="1" cy="291020"/>
          </a:xfrm>
          <a:prstGeom prst="line">
            <a:avLst/>
          </a:prstGeom>
          <a:ln>
            <a:solidFill>
              <a:schemeClr val="accent2">
                <a:lumMod val="50000"/>
              </a:schemeClr>
            </a:solidFill>
            <a:tailEnd type="diamond"/>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D7F61B14-E22E-42AE-98C8-C6ED53F2D7F0}"/>
              </a:ext>
            </a:extLst>
          </p:cNvPr>
          <p:cNvSpPr/>
          <p:nvPr/>
        </p:nvSpPr>
        <p:spPr>
          <a:xfrm>
            <a:off x="6881775" y="3879768"/>
            <a:ext cx="1680000" cy="380904"/>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48000" tIns="48000" rIns="48000" bIns="48000" rtlCol="0" anchor="ctr"/>
          <a:lstStyle/>
          <a:p>
            <a:pPr algn="ctr"/>
            <a:r>
              <a:rPr lang="fr-FR" sz="1333" b="1" dirty="0">
                <a:solidFill>
                  <a:schemeClr val="bg1"/>
                </a:solidFill>
                <a:latin typeface="Source Sans Pro" panose="020B0503030403020204" pitchFamily="34" charset="77"/>
                <a:ea typeface="Source Sans Pro" panose="020B0503030403020204" pitchFamily="34" charset="0"/>
              </a:rPr>
              <a:t>Début en 2021</a:t>
            </a:r>
          </a:p>
        </p:txBody>
      </p:sp>
      <p:sp>
        <p:nvSpPr>
          <p:cNvPr id="29" name="Rectangle 28">
            <a:extLst>
              <a:ext uri="{FF2B5EF4-FFF2-40B4-BE49-F238E27FC236}">
                <a16:creationId xmlns:a16="http://schemas.microsoft.com/office/drawing/2014/main" id="{AF8B2E70-FF43-41BC-B5E1-CD1C66383BBA}"/>
              </a:ext>
            </a:extLst>
          </p:cNvPr>
          <p:cNvSpPr/>
          <p:nvPr/>
        </p:nvSpPr>
        <p:spPr>
          <a:xfrm>
            <a:off x="4347993" y="4549556"/>
            <a:ext cx="1680000" cy="380904"/>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48000" tIns="48000" rIns="48000" bIns="48000" rtlCol="0" anchor="ctr"/>
          <a:lstStyle/>
          <a:p>
            <a:pPr algn="ctr"/>
            <a:r>
              <a:rPr lang="fr-FR" sz="1333" b="1" dirty="0">
                <a:solidFill>
                  <a:schemeClr val="bg1"/>
                </a:solidFill>
                <a:latin typeface="Source Sans Pro" panose="020B0503030403020204" pitchFamily="34" charset="77"/>
                <a:ea typeface="Source Sans Pro" panose="020B0503030403020204" pitchFamily="34" charset="0"/>
              </a:rPr>
              <a:t>Démarrage fin</a:t>
            </a:r>
          </a:p>
          <a:p>
            <a:pPr algn="ctr"/>
            <a:r>
              <a:rPr lang="fr-FR" sz="1333" b="1" dirty="0">
                <a:solidFill>
                  <a:schemeClr val="bg1"/>
                </a:solidFill>
                <a:latin typeface="Source Sans Pro" panose="020B0503030403020204" pitchFamily="34" charset="77"/>
                <a:ea typeface="Source Sans Pro" panose="020B0503030403020204" pitchFamily="34" charset="0"/>
              </a:rPr>
              <a:t>novembre 2020</a:t>
            </a:r>
          </a:p>
        </p:txBody>
      </p:sp>
      <p:sp>
        <p:nvSpPr>
          <p:cNvPr id="30" name="Rectangle 29">
            <a:extLst>
              <a:ext uri="{FF2B5EF4-FFF2-40B4-BE49-F238E27FC236}">
                <a16:creationId xmlns:a16="http://schemas.microsoft.com/office/drawing/2014/main" id="{2FD7F828-E572-44A8-8E02-216B53BC04FC}"/>
              </a:ext>
            </a:extLst>
          </p:cNvPr>
          <p:cNvSpPr/>
          <p:nvPr/>
        </p:nvSpPr>
        <p:spPr>
          <a:xfrm>
            <a:off x="1560609" y="4983707"/>
            <a:ext cx="1680000" cy="380904"/>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48000" tIns="48000" rIns="48000" bIns="48000" rtlCol="0" anchor="ctr"/>
          <a:lstStyle/>
          <a:p>
            <a:pPr algn="ctr"/>
            <a:r>
              <a:rPr lang="fr-FR" sz="1333" b="1" dirty="0">
                <a:solidFill>
                  <a:schemeClr val="bg1"/>
                </a:solidFill>
                <a:latin typeface="Source Sans Pro" panose="020B0503030403020204" pitchFamily="34" charset="77"/>
                <a:ea typeface="Source Sans Pro" panose="020B0503030403020204" pitchFamily="34" charset="0"/>
              </a:rPr>
              <a:t>Arrêt fin </a:t>
            </a:r>
          </a:p>
          <a:p>
            <a:pPr algn="ctr"/>
            <a:r>
              <a:rPr lang="fr-FR" sz="1333" b="1" dirty="0">
                <a:solidFill>
                  <a:schemeClr val="bg1"/>
                </a:solidFill>
                <a:latin typeface="Source Sans Pro" panose="020B0503030403020204" pitchFamily="34" charset="77"/>
                <a:ea typeface="Source Sans Pro" panose="020B0503030403020204" pitchFamily="34" charset="0"/>
              </a:rPr>
              <a:t>novembre 2020</a:t>
            </a:r>
          </a:p>
        </p:txBody>
      </p:sp>
      <p:sp>
        <p:nvSpPr>
          <p:cNvPr id="31" name="ZoneTexte 30">
            <a:extLst>
              <a:ext uri="{FF2B5EF4-FFF2-40B4-BE49-F238E27FC236}">
                <a16:creationId xmlns:a16="http://schemas.microsoft.com/office/drawing/2014/main" id="{580D5363-F94F-4009-B352-1C2BACC7975E}"/>
              </a:ext>
            </a:extLst>
          </p:cNvPr>
          <p:cNvSpPr txBox="1"/>
          <p:nvPr/>
        </p:nvSpPr>
        <p:spPr>
          <a:xfrm>
            <a:off x="1371829" y="5362087"/>
            <a:ext cx="2066591" cy="841256"/>
          </a:xfrm>
          <a:prstGeom prst="rect">
            <a:avLst/>
          </a:prstGeom>
          <a:noFill/>
        </p:spPr>
        <p:txBody>
          <a:bodyPr wrap="none" rtlCol="0">
            <a:spAutoFit/>
          </a:bodyPr>
          <a:lstStyle/>
          <a:p>
            <a:pPr algn="ctr">
              <a:spcAft>
                <a:spcPts val="400"/>
              </a:spcAft>
            </a:pPr>
            <a:r>
              <a:rPr lang="fr-FR" sz="1400" b="1" dirty="0">
                <a:solidFill>
                  <a:schemeClr val="accent1"/>
                </a:solidFill>
                <a:latin typeface="Source Sans Pro" panose="020B0503030403020204" pitchFamily="34" charset="77"/>
                <a:ea typeface="Source Sans Pro" panose="020B0503030403020204" pitchFamily="34" charset="0"/>
              </a:rPr>
              <a:t>0,99€ HT/mois</a:t>
            </a:r>
          </a:p>
          <a:p>
            <a:pPr algn="ctr">
              <a:spcAft>
                <a:spcPts val="400"/>
              </a:spcAft>
            </a:pPr>
            <a:r>
              <a:rPr lang="fr-FR" sz="1400" dirty="0">
                <a:latin typeface="Source Sans Pro" panose="020B0503030403020204" pitchFamily="34" charset="77"/>
                <a:ea typeface="Source Sans Pro" panose="020B0503030403020204" pitchFamily="34" charset="0"/>
              </a:rPr>
              <a:t>Inclus avec Performance </a:t>
            </a:r>
          </a:p>
          <a:p>
            <a:pPr algn="ctr">
              <a:spcAft>
                <a:spcPts val="400"/>
              </a:spcAft>
            </a:pPr>
            <a:r>
              <a:rPr lang="fr-FR" sz="1400" dirty="0">
                <a:latin typeface="Source Sans Pro" panose="020B0503030403020204" pitchFamily="34" charset="77"/>
                <a:ea typeface="Source Sans Pro" panose="020B0503030403020204" pitchFamily="34" charset="0"/>
              </a:rPr>
              <a:t>et Cloud Web</a:t>
            </a:r>
          </a:p>
        </p:txBody>
      </p:sp>
      <p:sp>
        <p:nvSpPr>
          <p:cNvPr id="32" name="ZoneTexte 31">
            <a:extLst>
              <a:ext uri="{FF2B5EF4-FFF2-40B4-BE49-F238E27FC236}">
                <a16:creationId xmlns:a16="http://schemas.microsoft.com/office/drawing/2014/main" id="{F6C659AA-88D1-4DD0-A32C-1C4BFE8D1395}"/>
              </a:ext>
            </a:extLst>
          </p:cNvPr>
          <p:cNvSpPr txBox="1"/>
          <p:nvPr/>
        </p:nvSpPr>
        <p:spPr>
          <a:xfrm>
            <a:off x="4177700" y="4949741"/>
            <a:ext cx="2066591" cy="841256"/>
          </a:xfrm>
          <a:prstGeom prst="rect">
            <a:avLst/>
          </a:prstGeom>
          <a:noFill/>
        </p:spPr>
        <p:txBody>
          <a:bodyPr wrap="none" rtlCol="0">
            <a:spAutoFit/>
          </a:bodyPr>
          <a:lstStyle/>
          <a:p>
            <a:pPr algn="ctr">
              <a:spcAft>
                <a:spcPts val="400"/>
              </a:spcAft>
            </a:pPr>
            <a:r>
              <a:rPr lang="fr-FR" sz="1400" b="1" dirty="0">
                <a:solidFill>
                  <a:schemeClr val="accent2"/>
                </a:solidFill>
                <a:latin typeface="Source Sans Pro" panose="020B0503030403020204" pitchFamily="34" charset="77"/>
                <a:ea typeface="Source Sans Pro" panose="020B0503030403020204" pitchFamily="34" charset="0"/>
              </a:rPr>
              <a:t>1,99€ HT/mois</a:t>
            </a:r>
          </a:p>
          <a:p>
            <a:pPr algn="ctr">
              <a:spcAft>
                <a:spcPts val="400"/>
              </a:spcAft>
            </a:pPr>
            <a:r>
              <a:rPr lang="fr-FR" sz="1400" dirty="0">
                <a:latin typeface="Source Sans Pro" panose="020B0503030403020204" pitchFamily="34" charset="77"/>
                <a:ea typeface="Source Sans Pro" panose="020B0503030403020204" pitchFamily="34" charset="0"/>
              </a:rPr>
              <a:t>Inclus avec Performance </a:t>
            </a:r>
          </a:p>
          <a:p>
            <a:pPr algn="ctr">
              <a:spcAft>
                <a:spcPts val="400"/>
              </a:spcAft>
            </a:pPr>
            <a:r>
              <a:rPr lang="fr-FR" sz="1400" dirty="0">
                <a:latin typeface="Source Sans Pro" panose="020B0503030403020204" pitchFamily="34" charset="77"/>
                <a:ea typeface="Source Sans Pro" panose="020B0503030403020204" pitchFamily="34" charset="0"/>
              </a:rPr>
              <a:t>et Cloud Web</a:t>
            </a:r>
          </a:p>
        </p:txBody>
      </p:sp>
      <p:sp>
        <p:nvSpPr>
          <p:cNvPr id="33" name="ZoneTexte 32">
            <a:extLst>
              <a:ext uri="{FF2B5EF4-FFF2-40B4-BE49-F238E27FC236}">
                <a16:creationId xmlns:a16="http://schemas.microsoft.com/office/drawing/2014/main" id="{67121F8E-BB91-4F38-A8A3-A028266EB3F6}"/>
              </a:ext>
            </a:extLst>
          </p:cNvPr>
          <p:cNvSpPr txBox="1"/>
          <p:nvPr/>
        </p:nvSpPr>
        <p:spPr>
          <a:xfrm>
            <a:off x="6653576" y="4271711"/>
            <a:ext cx="2133160" cy="307777"/>
          </a:xfrm>
          <a:prstGeom prst="rect">
            <a:avLst/>
          </a:prstGeom>
          <a:noFill/>
        </p:spPr>
        <p:txBody>
          <a:bodyPr wrap="square" rtlCol="0">
            <a:spAutoFit/>
          </a:bodyPr>
          <a:lstStyle/>
          <a:p>
            <a:pPr algn="ctr"/>
            <a:r>
              <a:rPr lang="fr-FR" sz="1400" b="1" dirty="0">
                <a:solidFill>
                  <a:schemeClr val="accent3"/>
                </a:solidFill>
                <a:latin typeface="Source Sans Pro" panose="020B0503030403020204" pitchFamily="34" charset="77"/>
                <a:ea typeface="Source Sans Pro" panose="020B0503030403020204" pitchFamily="34" charset="0"/>
              </a:rPr>
              <a:t>4,99€ HT/mois</a:t>
            </a:r>
            <a:endParaRPr lang="fr-FR" sz="1400" dirty="0">
              <a:solidFill>
                <a:schemeClr val="accent3"/>
              </a:solidFill>
              <a:latin typeface="Source Sans Pro" panose="020B0503030403020204" pitchFamily="34" charset="77"/>
              <a:ea typeface="Source Sans Pro" panose="020B0503030403020204" pitchFamily="34" charset="0"/>
            </a:endParaRPr>
          </a:p>
        </p:txBody>
      </p:sp>
      <p:sp>
        <p:nvSpPr>
          <p:cNvPr id="34" name="ZoneTexte 33">
            <a:extLst>
              <a:ext uri="{FF2B5EF4-FFF2-40B4-BE49-F238E27FC236}">
                <a16:creationId xmlns:a16="http://schemas.microsoft.com/office/drawing/2014/main" id="{0F5B05B5-0C2B-4ABF-917F-B423B78D0CF3}"/>
              </a:ext>
            </a:extLst>
          </p:cNvPr>
          <p:cNvSpPr txBox="1"/>
          <p:nvPr/>
        </p:nvSpPr>
        <p:spPr>
          <a:xfrm>
            <a:off x="8764173" y="3247114"/>
            <a:ext cx="2406796" cy="307777"/>
          </a:xfrm>
          <a:prstGeom prst="rect">
            <a:avLst/>
          </a:prstGeom>
          <a:noFill/>
        </p:spPr>
        <p:txBody>
          <a:bodyPr wrap="square" rtlCol="0">
            <a:spAutoFit/>
          </a:bodyPr>
          <a:lstStyle/>
          <a:p>
            <a:pPr algn="ctr"/>
            <a:r>
              <a:rPr lang="fr-FR" sz="1400" b="1" dirty="0">
                <a:solidFill>
                  <a:schemeClr val="accent4"/>
                </a:solidFill>
                <a:latin typeface="Source Sans Pro" panose="020B0503030403020204" pitchFamily="34" charset="77"/>
                <a:ea typeface="Source Sans Pro" panose="020B0503030403020204" pitchFamily="34" charset="0"/>
              </a:rPr>
              <a:t>9,99€ HT/mois</a:t>
            </a:r>
            <a:endParaRPr lang="fr-FR" sz="1400" dirty="0">
              <a:solidFill>
                <a:schemeClr val="accent4"/>
              </a:solidFill>
              <a:latin typeface="Source Sans Pro" panose="020B0503030403020204" pitchFamily="34" charset="77"/>
              <a:ea typeface="Source Sans Pro" panose="020B0503030403020204" pitchFamily="34" charset="0"/>
            </a:endParaRPr>
          </a:p>
        </p:txBody>
      </p:sp>
      <p:sp>
        <p:nvSpPr>
          <p:cNvPr id="3" name="TextBox 2">
            <a:extLst>
              <a:ext uri="{FF2B5EF4-FFF2-40B4-BE49-F238E27FC236}">
                <a16:creationId xmlns:a16="http://schemas.microsoft.com/office/drawing/2014/main" id="{1FEF073C-BCC4-5D4B-A911-1DFB13CB3DBE}"/>
              </a:ext>
            </a:extLst>
          </p:cNvPr>
          <p:cNvSpPr txBox="1"/>
          <p:nvPr/>
        </p:nvSpPr>
        <p:spPr>
          <a:xfrm>
            <a:off x="567023" y="1158908"/>
            <a:ext cx="4759355" cy="830997"/>
          </a:xfrm>
          <a:prstGeom prst="rect">
            <a:avLst/>
          </a:prstGeom>
          <a:noFill/>
        </p:spPr>
        <p:txBody>
          <a:bodyPr wrap="square" rtlCol="0">
            <a:spAutoFit/>
          </a:bodyPr>
          <a:lstStyle/>
          <a:p>
            <a:r>
              <a:rPr lang="fr-FR" dirty="0">
                <a:latin typeface="Source Sans Pro" panose="020B0503030403020204" pitchFamily="34" charset="77"/>
              </a:rPr>
              <a:t>Le CDN est une </a:t>
            </a:r>
            <a:r>
              <a:rPr lang="fr-FR" b="1" dirty="0">
                <a:latin typeface="Source Sans Pro" panose="020B0503030403020204" pitchFamily="34" charset="77"/>
              </a:rPr>
              <a:t>option</a:t>
            </a:r>
            <a:r>
              <a:rPr lang="fr-FR" dirty="0">
                <a:latin typeface="Source Sans Pro" panose="020B0503030403020204" pitchFamily="34" charset="77"/>
              </a:rPr>
              <a:t> liée aux </a:t>
            </a:r>
            <a:r>
              <a:rPr lang="fr-FR" b="1" dirty="0">
                <a:latin typeface="Source Sans Pro" panose="020B0503030403020204" pitchFamily="34" charset="77"/>
              </a:rPr>
              <a:t>hébergements mutualisés</a:t>
            </a:r>
          </a:p>
        </p:txBody>
      </p:sp>
      <p:sp>
        <p:nvSpPr>
          <p:cNvPr id="36" name="Title 1">
            <a:extLst>
              <a:ext uri="{FF2B5EF4-FFF2-40B4-BE49-F238E27FC236}">
                <a16:creationId xmlns:a16="http://schemas.microsoft.com/office/drawing/2014/main" id="{76AAF53B-6B4C-8345-9680-4456BA98E5F9}"/>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 CDN</a:t>
            </a:r>
          </a:p>
          <a:p>
            <a:r>
              <a:rPr lang="fr-FR" sz="2400" b="0" dirty="0">
                <a:solidFill>
                  <a:schemeClr val="accent1"/>
                </a:solidFill>
                <a:latin typeface="Source Sans Pro" panose="020B0503030403020204" pitchFamily="34" charset="77"/>
              </a:rPr>
              <a:t>Evolution de l’offre</a:t>
            </a:r>
          </a:p>
        </p:txBody>
      </p:sp>
      <p:pic>
        <p:nvPicPr>
          <p:cNvPr id="2" name="Picture 16" descr="A blue light bulb with a letter y&#10;&#10;Description automatically generated">
            <a:extLst>
              <a:ext uri="{FF2B5EF4-FFF2-40B4-BE49-F238E27FC236}">
                <a16:creationId xmlns:a16="http://schemas.microsoft.com/office/drawing/2014/main" id="{131D68B0-51D9-7A38-3A67-3804CFAC4220}"/>
              </a:ext>
            </a:extLst>
          </p:cNvPr>
          <p:cNvPicPr>
            <a:picLocks noChangeAspect="1"/>
          </p:cNvPicPr>
          <p:nvPr/>
        </p:nvPicPr>
        <p:blipFill>
          <a:blip r:embed="rId3"/>
          <a:stretch>
            <a:fillRect/>
          </a:stretch>
        </p:blipFill>
        <p:spPr>
          <a:xfrm>
            <a:off x="4263273" y="6380460"/>
            <a:ext cx="303769" cy="353875"/>
          </a:xfrm>
          <a:prstGeom prst="rect">
            <a:avLst/>
          </a:prstGeom>
        </p:spPr>
      </p:pic>
      <p:sp>
        <p:nvSpPr>
          <p:cNvPr id="5" name="TextBox 15">
            <a:extLst>
              <a:ext uri="{FF2B5EF4-FFF2-40B4-BE49-F238E27FC236}">
                <a16:creationId xmlns:a16="http://schemas.microsoft.com/office/drawing/2014/main" id="{BA21769B-2B5F-142F-9557-3CFEAC330339}"/>
              </a:ext>
            </a:extLst>
          </p:cNvPr>
          <p:cNvSpPr txBox="1"/>
          <p:nvPr/>
        </p:nvSpPr>
        <p:spPr>
          <a:xfrm>
            <a:off x="4512496" y="6365003"/>
            <a:ext cx="4620746" cy="338554"/>
          </a:xfrm>
          <a:prstGeom prst="rect">
            <a:avLst/>
          </a:prstGeom>
          <a:noFill/>
        </p:spPr>
        <p:txBody>
          <a:bodyPr wrap="square">
            <a:spAutoFit/>
          </a:bodyPr>
          <a:lstStyle/>
          <a:p>
            <a:r>
              <a:rPr lang="es-ES" sz="1600" dirty="0">
                <a:hlinkClick r:id="rId4"/>
              </a:rPr>
              <a:t>KB0027963 – CDN </a:t>
            </a:r>
            <a:r>
              <a:rPr lang="es-ES" sz="1600" dirty="0" err="1">
                <a:hlinkClick r:id="rId4"/>
              </a:rPr>
              <a:t>Legacy</a:t>
            </a:r>
            <a:r>
              <a:rPr lang="es-ES" sz="1600" dirty="0">
                <a:hlinkClick r:id="rId4"/>
              </a:rPr>
              <a:t> VS </a:t>
            </a:r>
            <a:r>
              <a:rPr lang="es-ES" sz="1600" dirty="0" err="1">
                <a:hlinkClick r:id="rId4"/>
              </a:rPr>
              <a:t>Shared</a:t>
            </a:r>
            <a:r>
              <a:rPr lang="es-ES" sz="1600" dirty="0">
                <a:hlinkClick r:id="rId4"/>
              </a:rPr>
              <a:t> CDN</a:t>
            </a:r>
            <a:endParaRPr lang="es-ES" sz="1600" dirty="0"/>
          </a:p>
        </p:txBody>
      </p:sp>
    </p:spTree>
    <p:extLst>
      <p:ext uri="{BB962C8B-B14F-4D97-AF65-F5344CB8AC3E}">
        <p14:creationId xmlns:p14="http://schemas.microsoft.com/office/powerpoint/2010/main" val="3138093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3000"/>
                                        <p:tgtEl>
                                          <p:spTgt spid="10"/>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par>
                                <p:cTn id="11" presetID="10" presetClass="entr" presetSubtype="0" fill="hold" nodeType="withEffect">
                                  <p:stCondLst>
                                    <p:cond delay="50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500"/>
                                        <p:tgtEl>
                                          <p:spTgt spid="12"/>
                                        </p:tgtEl>
                                      </p:cBhvr>
                                    </p:animEffect>
                                  </p:childTnLst>
                                </p:cTn>
                              </p:par>
                              <p:par>
                                <p:cTn id="14" presetID="10" presetClass="entr" presetSubtype="0" fill="hold" grpId="0" nodeType="withEffect">
                                  <p:stCondLst>
                                    <p:cond delay="50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par>
                                <p:cTn id="17" presetID="10" presetClass="entr" presetSubtype="0" fill="hold" nodeType="withEffect">
                                  <p:stCondLst>
                                    <p:cond delay="50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30"/>
                                        </p:tgtEl>
                                        <p:attrNameLst>
                                          <p:attrName>style.visibility</p:attrName>
                                        </p:attrNameLst>
                                      </p:cBhvr>
                                      <p:to>
                                        <p:strVal val="visible"/>
                                      </p:to>
                                    </p:set>
                                    <p:animEffect transition="in" filter="fade">
                                      <p:cBhvr>
                                        <p:cTn id="22" dur="500"/>
                                        <p:tgtEl>
                                          <p:spTgt spid="30"/>
                                        </p:tgtEl>
                                      </p:cBhvr>
                                    </p:animEffect>
                                  </p:childTnLst>
                                </p:cTn>
                              </p:par>
                              <p:par>
                                <p:cTn id="23" presetID="10" presetClass="entr" presetSubtype="0" fill="hold" grpId="0" nodeType="withEffect">
                                  <p:stCondLst>
                                    <p:cond delay="500"/>
                                  </p:stCondLst>
                                  <p:childTnLst>
                                    <p:set>
                                      <p:cBhvr>
                                        <p:cTn id="24" dur="1" fill="hold">
                                          <p:stCondLst>
                                            <p:cond delay="0"/>
                                          </p:stCondLst>
                                        </p:cTn>
                                        <p:tgtEl>
                                          <p:spTgt spid="31"/>
                                        </p:tgtEl>
                                        <p:attrNameLst>
                                          <p:attrName>style.visibility</p:attrName>
                                        </p:attrNameLst>
                                      </p:cBhvr>
                                      <p:to>
                                        <p:strVal val="visible"/>
                                      </p:to>
                                    </p:set>
                                    <p:animEffect transition="in" filter="fade">
                                      <p:cBhvr>
                                        <p:cTn id="25" dur="500"/>
                                        <p:tgtEl>
                                          <p:spTgt spid="31"/>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4"/>
                                        </p:tgtEl>
                                        <p:attrNameLst>
                                          <p:attrName>style.visibility</p:attrName>
                                        </p:attrNameLst>
                                      </p:cBhvr>
                                      <p:to>
                                        <p:strVal val="visible"/>
                                      </p:to>
                                    </p:set>
                                    <p:animEffect transition="in" filter="fade">
                                      <p:cBhvr>
                                        <p:cTn id="28" dur="500"/>
                                        <p:tgtEl>
                                          <p:spTgt spid="24"/>
                                        </p:tgtEl>
                                      </p:cBhvr>
                                    </p:animEffect>
                                  </p:childTnLst>
                                </p:cTn>
                              </p:par>
                              <p:par>
                                <p:cTn id="29" presetID="10" presetClass="entr" presetSubtype="0" fill="hold" nodeType="withEffect">
                                  <p:stCondLst>
                                    <p:cond delay="100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par>
                                <p:cTn id="35" presetID="10" presetClass="entr" presetSubtype="0" fill="hold" nodeType="withEffect">
                                  <p:stCondLst>
                                    <p:cond delay="1000"/>
                                  </p:stCondLst>
                                  <p:childTnLst>
                                    <p:set>
                                      <p:cBhvr>
                                        <p:cTn id="36" dur="1" fill="hold">
                                          <p:stCondLst>
                                            <p:cond delay="0"/>
                                          </p:stCondLst>
                                        </p:cTn>
                                        <p:tgtEl>
                                          <p:spTgt spid="27"/>
                                        </p:tgtEl>
                                        <p:attrNameLst>
                                          <p:attrName>style.visibility</p:attrName>
                                        </p:attrNameLst>
                                      </p:cBhvr>
                                      <p:to>
                                        <p:strVal val="visible"/>
                                      </p:to>
                                    </p:set>
                                    <p:animEffect transition="in" filter="fade">
                                      <p:cBhvr>
                                        <p:cTn id="37" dur="500"/>
                                        <p:tgtEl>
                                          <p:spTgt spid="27"/>
                                        </p:tgtEl>
                                      </p:cBhvr>
                                    </p:animEffect>
                                  </p:childTnLst>
                                </p:cTn>
                              </p:par>
                              <p:par>
                                <p:cTn id="38" presetID="10" presetClass="entr" presetSubtype="0" fill="hold" grpId="0" nodeType="withEffect">
                                  <p:stCondLst>
                                    <p:cond delay="100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par>
                                <p:cTn id="41" presetID="10" presetClass="entr" presetSubtype="0" fill="hold" grpId="0" nodeType="withEffect">
                                  <p:stCondLst>
                                    <p:cond delay="100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500"/>
                                        <p:tgtEl>
                                          <p:spTgt spid="32"/>
                                        </p:tgtEl>
                                      </p:cBhvr>
                                    </p:animEffect>
                                  </p:childTnLst>
                                </p:cTn>
                              </p:par>
                              <p:par>
                                <p:cTn id="44" presetID="10" presetClass="entr" presetSubtype="0" fill="hold" grpId="0" nodeType="withEffect">
                                  <p:stCondLst>
                                    <p:cond delay="1500"/>
                                  </p:stCondLst>
                                  <p:childTnLst>
                                    <p:set>
                                      <p:cBhvr>
                                        <p:cTn id="45" dur="1" fill="hold">
                                          <p:stCondLst>
                                            <p:cond delay="0"/>
                                          </p:stCondLst>
                                        </p:cTn>
                                        <p:tgtEl>
                                          <p:spTgt spid="15"/>
                                        </p:tgtEl>
                                        <p:attrNameLst>
                                          <p:attrName>style.visibility</p:attrName>
                                        </p:attrNameLst>
                                      </p:cBhvr>
                                      <p:to>
                                        <p:strVal val="visible"/>
                                      </p:to>
                                    </p:set>
                                    <p:animEffect transition="in" filter="fade">
                                      <p:cBhvr>
                                        <p:cTn id="46" dur="500"/>
                                        <p:tgtEl>
                                          <p:spTgt spid="15"/>
                                        </p:tgtEl>
                                      </p:cBhvr>
                                    </p:animEffect>
                                  </p:childTnLst>
                                </p:cTn>
                              </p:par>
                              <p:par>
                                <p:cTn id="47" presetID="10" presetClass="entr" presetSubtype="0" fill="hold" nodeType="withEffect">
                                  <p:stCondLst>
                                    <p:cond delay="1500"/>
                                  </p:stCondLst>
                                  <p:childTnLst>
                                    <p:set>
                                      <p:cBhvr>
                                        <p:cTn id="48" dur="1" fill="hold">
                                          <p:stCondLst>
                                            <p:cond delay="0"/>
                                          </p:stCondLst>
                                        </p:cTn>
                                        <p:tgtEl>
                                          <p:spTgt spid="16"/>
                                        </p:tgtEl>
                                        <p:attrNameLst>
                                          <p:attrName>style.visibility</p:attrName>
                                        </p:attrNameLst>
                                      </p:cBhvr>
                                      <p:to>
                                        <p:strVal val="visible"/>
                                      </p:to>
                                    </p:set>
                                    <p:animEffect transition="in" filter="fade">
                                      <p:cBhvr>
                                        <p:cTn id="49" dur="500"/>
                                        <p:tgtEl>
                                          <p:spTgt spid="16"/>
                                        </p:tgtEl>
                                      </p:cBhvr>
                                    </p:animEffect>
                                  </p:childTnLst>
                                </p:cTn>
                              </p:par>
                              <p:par>
                                <p:cTn id="50" presetID="10" presetClass="entr" presetSubtype="0" fill="hold" grpId="0" nodeType="withEffect">
                                  <p:stCondLst>
                                    <p:cond delay="1500"/>
                                  </p:stCondLst>
                                  <p:childTnLst>
                                    <p:set>
                                      <p:cBhvr>
                                        <p:cTn id="51" dur="1" fill="hold">
                                          <p:stCondLst>
                                            <p:cond delay="0"/>
                                          </p:stCondLst>
                                        </p:cTn>
                                        <p:tgtEl>
                                          <p:spTgt spid="17"/>
                                        </p:tgtEl>
                                        <p:attrNameLst>
                                          <p:attrName>style.visibility</p:attrName>
                                        </p:attrNameLst>
                                      </p:cBhvr>
                                      <p:to>
                                        <p:strVal val="visible"/>
                                      </p:to>
                                    </p:set>
                                    <p:animEffect transition="in" filter="fade">
                                      <p:cBhvr>
                                        <p:cTn id="52" dur="500"/>
                                        <p:tgtEl>
                                          <p:spTgt spid="17"/>
                                        </p:tgtEl>
                                      </p:cBhvr>
                                    </p:animEffect>
                                  </p:childTnLst>
                                </p:cTn>
                              </p:par>
                              <p:par>
                                <p:cTn id="53" presetID="10" presetClass="entr" presetSubtype="0" fill="hold" nodeType="withEffect">
                                  <p:stCondLst>
                                    <p:cond delay="1500"/>
                                  </p:stCondLst>
                                  <p:childTnLst>
                                    <p:set>
                                      <p:cBhvr>
                                        <p:cTn id="54" dur="1" fill="hold">
                                          <p:stCondLst>
                                            <p:cond delay="0"/>
                                          </p:stCondLst>
                                        </p:cTn>
                                        <p:tgtEl>
                                          <p:spTgt spid="18"/>
                                        </p:tgtEl>
                                        <p:attrNameLst>
                                          <p:attrName>style.visibility</p:attrName>
                                        </p:attrNameLst>
                                      </p:cBhvr>
                                      <p:to>
                                        <p:strVal val="visible"/>
                                      </p:to>
                                    </p:set>
                                    <p:animEffect transition="in" filter="fade">
                                      <p:cBhvr>
                                        <p:cTn id="55" dur="500"/>
                                        <p:tgtEl>
                                          <p:spTgt spid="18"/>
                                        </p:tgtEl>
                                      </p:cBhvr>
                                    </p:animEffect>
                                  </p:childTnLst>
                                </p:cTn>
                              </p:par>
                              <p:par>
                                <p:cTn id="56" presetID="10" presetClass="entr" presetSubtype="0" fill="hold" grpId="0" nodeType="withEffect">
                                  <p:stCondLst>
                                    <p:cond delay="1500"/>
                                  </p:stCondLst>
                                  <p:childTnLst>
                                    <p:set>
                                      <p:cBhvr>
                                        <p:cTn id="57" dur="1" fill="hold">
                                          <p:stCondLst>
                                            <p:cond delay="0"/>
                                          </p:stCondLst>
                                        </p:cTn>
                                        <p:tgtEl>
                                          <p:spTgt spid="28"/>
                                        </p:tgtEl>
                                        <p:attrNameLst>
                                          <p:attrName>style.visibility</p:attrName>
                                        </p:attrNameLst>
                                      </p:cBhvr>
                                      <p:to>
                                        <p:strVal val="visible"/>
                                      </p:to>
                                    </p:set>
                                    <p:animEffect transition="in" filter="fade">
                                      <p:cBhvr>
                                        <p:cTn id="58" dur="500"/>
                                        <p:tgtEl>
                                          <p:spTgt spid="28"/>
                                        </p:tgtEl>
                                      </p:cBhvr>
                                    </p:animEffect>
                                  </p:childTnLst>
                                </p:cTn>
                              </p:par>
                              <p:par>
                                <p:cTn id="59" presetID="10" presetClass="entr" presetSubtype="0" fill="hold" grpId="0" nodeType="withEffect">
                                  <p:stCondLst>
                                    <p:cond delay="150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par>
                                <p:cTn id="62" presetID="10" presetClass="entr" presetSubtype="0" fill="hold" grpId="0" nodeType="withEffect">
                                  <p:stCondLst>
                                    <p:cond delay="2000"/>
                                  </p:stCondLst>
                                  <p:childTnLst>
                                    <p:set>
                                      <p:cBhvr>
                                        <p:cTn id="63" dur="1" fill="hold">
                                          <p:stCondLst>
                                            <p:cond delay="0"/>
                                          </p:stCondLst>
                                        </p:cTn>
                                        <p:tgtEl>
                                          <p:spTgt spid="19"/>
                                        </p:tgtEl>
                                        <p:attrNameLst>
                                          <p:attrName>style.visibility</p:attrName>
                                        </p:attrNameLst>
                                      </p:cBhvr>
                                      <p:to>
                                        <p:strVal val="visible"/>
                                      </p:to>
                                    </p:set>
                                    <p:animEffect transition="in" filter="fade">
                                      <p:cBhvr>
                                        <p:cTn id="64" dur="500"/>
                                        <p:tgtEl>
                                          <p:spTgt spid="19"/>
                                        </p:tgtEl>
                                      </p:cBhvr>
                                    </p:animEffect>
                                  </p:childTnLst>
                                </p:cTn>
                              </p:par>
                              <p:par>
                                <p:cTn id="65" presetID="10" presetClass="entr" presetSubtype="0" fill="hold" nodeType="withEffect">
                                  <p:stCondLst>
                                    <p:cond delay="2000"/>
                                  </p:stCondLst>
                                  <p:childTnLst>
                                    <p:set>
                                      <p:cBhvr>
                                        <p:cTn id="66" dur="1" fill="hold">
                                          <p:stCondLst>
                                            <p:cond delay="0"/>
                                          </p:stCondLst>
                                        </p:cTn>
                                        <p:tgtEl>
                                          <p:spTgt spid="20"/>
                                        </p:tgtEl>
                                        <p:attrNameLst>
                                          <p:attrName>style.visibility</p:attrName>
                                        </p:attrNameLst>
                                      </p:cBhvr>
                                      <p:to>
                                        <p:strVal val="visible"/>
                                      </p:to>
                                    </p:set>
                                    <p:animEffect transition="in" filter="fade">
                                      <p:cBhvr>
                                        <p:cTn id="67" dur="500"/>
                                        <p:tgtEl>
                                          <p:spTgt spid="20"/>
                                        </p:tgtEl>
                                      </p:cBhvr>
                                    </p:animEffect>
                                  </p:childTnLst>
                                </p:cTn>
                              </p:par>
                              <p:par>
                                <p:cTn id="68" presetID="10" presetClass="entr" presetSubtype="0" fill="hold" grpId="0" nodeType="withEffect">
                                  <p:stCondLst>
                                    <p:cond delay="2000"/>
                                  </p:stCondLst>
                                  <p:childTnLst>
                                    <p:set>
                                      <p:cBhvr>
                                        <p:cTn id="69" dur="1" fill="hold">
                                          <p:stCondLst>
                                            <p:cond delay="0"/>
                                          </p:stCondLst>
                                        </p:cTn>
                                        <p:tgtEl>
                                          <p:spTgt spid="21"/>
                                        </p:tgtEl>
                                        <p:attrNameLst>
                                          <p:attrName>style.visibility</p:attrName>
                                        </p:attrNameLst>
                                      </p:cBhvr>
                                      <p:to>
                                        <p:strVal val="visible"/>
                                      </p:to>
                                    </p:set>
                                    <p:animEffect transition="in" filter="fade">
                                      <p:cBhvr>
                                        <p:cTn id="70" dur="500"/>
                                        <p:tgtEl>
                                          <p:spTgt spid="21"/>
                                        </p:tgtEl>
                                      </p:cBhvr>
                                    </p:animEffect>
                                  </p:childTnLst>
                                </p:cTn>
                              </p:par>
                              <p:par>
                                <p:cTn id="71" presetID="10" presetClass="entr" presetSubtype="0" fill="hold" grpId="0" nodeType="withEffect">
                                  <p:stCondLst>
                                    <p:cond delay="2000"/>
                                  </p:stCondLst>
                                  <p:childTnLst>
                                    <p:set>
                                      <p:cBhvr>
                                        <p:cTn id="72" dur="1" fill="hold">
                                          <p:stCondLst>
                                            <p:cond delay="0"/>
                                          </p:stCondLst>
                                        </p:cTn>
                                        <p:tgtEl>
                                          <p:spTgt spid="22"/>
                                        </p:tgtEl>
                                        <p:attrNameLst>
                                          <p:attrName>style.visibility</p:attrName>
                                        </p:attrNameLst>
                                      </p:cBhvr>
                                      <p:to>
                                        <p:strVal val="visible"/>
                                      </p:to>
                                    </p:set>
                                    <p:animEffect transition="in" filter="fade">
                                      <p:cBhvr>
                                        <p:cTn id="73" dur="500"/>
                                        <p:tgtEl>
                                          <p:spTgt spid="22"/>
                                        </p:tgtEl>
                                      </p:cBhvr>
                                    </p:animEffect>
                                  </p:childTnLst>
                                </p:cTn>
                              </p:par>
                              <p:par>
                                <p:cTn id="74" presetID="10" presetClass="entr" presetSubtype="0" fill="hold" nodeType="withEffect">
                                  <p:stCondLst>
                                    <p:cond delay="2000"/>
                                  </p:stCondLst>
                                  <p:childTnLst>
                                    <p:set>
                                      <p:cBhvr>
                                        <p:cTn id="75" dur="1" fill="hold">
                                          <p:stCondLst>
                                            <p:cond delay="0"/>
                                          </p:stCondLst>
                                        </p:cTn>
                                        <p:tgtEl>
                                          <p:spTgt spid="23"/>
                                        </p:tgtEl>
                                        <p:attrNameLst>
                                          <p:attrName>style.visibility</p:attrName>
                                        </p:attrNameLst>
                                      </p:cBhvr>
                                      <p:to>
                                        <p:strVal val="visible"/>
                                      </p:to>
                                    </p:set>
                                    <p:animEffect transition="in" filter="fade">
                                      <p:cBhvr>
                                        <p:cTn id="76" dur="500"/>
                                        <p:tgtEl>
                                          <p:spTgt spid="23"/>
                                        </p:tgtEl>
                                      </p:cBhvr>
                                    </p:animEffect>
                                  </p:childTnLst>
                                </p:cTn>
                              </p:par>
                              <p:par>
                                <p:cTn id="77" presetID="10" presetClass="entr" presetSubtype="0" fill="hold" grpId="0" nodeType="withEffect">
                                  <p:stCondLst>
                                    <p:cond delay="2000"/>
                                  </p:stCondLst>
                                  <p:childTnLst>
                                    <p:set>
                                      <p:cBhvr>
                                        <p:cTn id="78" dur="1" fill="hold">
                                          <p:stCondLst>
                                            <p:cond delay="0"/>
                                          </p:stCondLst>
                                        </p:cTn>
                                        <p:tgtEl>
                                          <p:spTgt spid="34"/>
                                        </p:tgtEl>
                                        <p:attrNameLst>
                                          <p:attrName>style.visibility</p:attrName>
                                        </p:attrNameLst>
                                      </p:cBhvr>
                                      <p:to>
                                        <p:strVal val="visible"/>
                                      </p:to>
                                    </p:set>
                                    <p:animEffect transition="in" filter="fade">
                                      <p:cBhvr>
                                        <p:cTn id="79" dur="500"/>
                                        <p:tgtEl>
                                          <p:spTgt spid="34"/>
                                        </p:tgtEl>
                                      </p:cBhvr>
                                    </p:animEffect>
                                  </p:childTnLst>
                                </p:cTn>
                              </p:par>
                            </p:childTnLst>
                          </p:cTn>
                        </p:par>
                      </p:childTnLst>
                    </p:cTn>
                  </p:par>
                  <p:par>
                    <p:cTn id="80" fill="hold">
                      <p:stCondLst>
                        <p:cond delay="indefinite"/>
                      </p:stCondLst>
                      <p:childTnLst>
                        <p:par>
                          <p:cTn id="81" fill="hold">
                            <p:stCondLst>
                              <p:cond delay="0"/>
                            </p:stCondLst>
                            <p:childTnLst>
                              <p:par>
                                <p:cTn id="82" presetID="2" presetClass="entr" presetSubtype="4" fill="hold" nodeType="clickEffect">
                                  <p:stCondLst>
                                    <p:cond delay="0"/>
                                  </p:stCondLst>
                                  <p:childTnLst>
                                    <p:set>
                                      <p:cBhvr>
                                        <p:cTn id="83" dur="1" fill="hold">
                                          <p:stCondLst>
                                            <p:cond delay="0"/>
                                          </p:stCondLst>
                                        </p:cTn>
                                        <p:tgtEl>
                                          <p:spTgt spid="2"/>
                                        </p:tgtEl>
                                        <p:attrNameLst>
                                          <p:attrName>style.visibility</p:attrName>
                                        </p:attrNameLst>
                                      </p:cBhvr>
                                      <p:to>
                                        <p:strVal val="visible"/>
                                      </p:to>
                                    </p:set>
                                    <p:anim calcmode="lin" valueType="num">
                                      <p:cBhvr additive="base">
                                        <p:cTn id="84" dur="500" fill="hold"/>
                                        <p:tgtEl>
                                          <p:spTgt spid="2"/>
                                        </p:tgtEl>
                                        <p:attrNameLst>
                                          <p:attrName>ppt_x</p:attrName>
                                        </p:attrNameLst>
                                      </p:cBhvr>
                                      <p:tavLst>
                                        <p:tav tm="0">
                                          <p:val>
                                            <p:strVal val="#ppt_x"/>
                                          </p:val>
                                        </p:tav>
                                        <p:tav tm="100000">
                                          <p:val>
                                            <p:strVal val="#ppt_x"/>
                                          </p:val>
                                        </p:tav>
                                      </p:tavLst>
                                    </p:anim>
                                    <p:anim calcmode="lin" valueType="num">
                                      <p:cBhvr additive="base">
                                        <p:cTn id="85" dur="500" fill="hold"/>
                                        <p:tgtEl>
                                          <p:spTgt spid="2"/>
                                        </p:tgtEl>
                                        <p:attrNameLst>
                                          <p:attrName>ppt_y</p:attrName>
                                        </p:attrNameLst>
                                      </p:cBhvr>
                                      <p:tavLst>
                                        <p:tav tm="0">
                                          <p:val>
                                            <p:strVal val="1+#ppt_h/2"/>
                                          </p:val>
                                        </p:tav>
                                        <p:tav tm="100000">
                                          <p:val>
                                            <p:strVal val="#ppt_y"/>
                                          </p:val>
                                        </p:tav>
                                      </p:tavLst>
                                    </p:anim>
                                  </p:childTnLst>
                                </p:cTn>
                              </p:par>
                              <p:par>
                                <p:cTn id="86" presetID="2" presetClass="entr" presetSubtype="4" fill="hold" grpId="0" nodeType="withEffect">
                                  <p:stCondLst>
                                    <p:cond delay="0"/>
                                  </p:stCondLst>
                                  <p:childTnLst>
                                    <p:set>
                                      <p:cBhvr>
                                        <p:cTn id="87" dur="1" fill="hold">
                                          <p:stCondLst>
                                            <p:cond delay="0"/>
                                          </p:stCondLst>
                                        </p:cTn>
                                        <p:tgtEl>
                                          <p:spTgt spid="5"/>
                                        </p:tgtEl>
                                        <p:attrNameLst>
                                          <p:attrName>style.visibility</p:attrName>
                                        </p:attrNameLst>
                                      </p:cBhvr>
                                      <p:to>
                                        <p:strVal val="visible"/>
                                      </p:to>
                                    </p:set>
                                    <p:anim calcmode="lin" valueType="num">
                                      <p:cBhvr additive="base">
                                        <p:cTn id="88" dur="500" fill="hold"/>
                                        <p:tgtEl>
                                          <p:spTgt spid="5"/>
                                        </p:tgtEl>
                                        <p:attrNameLst>
                                          <p:attrName>ppt_x</p:attrName>
                                        </p:attrNameLst>
                                      </p:cBhvr>
                                      <p:tavLst>
                                        <p:tav tm="0">
                                          <p:val>
                                            <p:strVal val="#ppt_x"/>
                                          </p:val>
                                        </p:tav>
                                        <p:tav tm="100000">
                                          <p:val>
                                            <p:strVal val="#ppt_x"/>
                                          </p:val>
                                        </p:tav>
                                      </p:tavLst>
                                    </p:anim>
                                    <p:anim calcmode="lin" valueType="num">
                                      <p:cBhvr additive="base">
                                        <p:cTn id="89"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19" grpId="0" animBg="1"/>
      <p:bldP spid="21" grpId="0" animBg="1"/>
      <p:bldP spid="22" grpId="0" animBg="1"/>
      <p:bldP spid="24" grpId="0" animBg="1"/>
      <p:bldP spid="26" grpId="0" animBg="1"/>
      <p:bldP spid="28" grpId="0" animBg="1"/>
      <p:bldP spid="29" grpId="0" animBg="1"/>
      <p:bldP spid="30" grpId="0" animBg="1"/>
      <p:bldP spid="31" grpId="0"/>
      <p:bldP spid="32" grpId="0"/>
      <p:bldP spid="33" grpId="0"/>
      <p:bldP spid="34" grpId="0"/>
      <p:bldP spid="5"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19">
            <a:extLst>
              <a:ext uri="{FF2B5EF4-FFF2-40B4-BE49-F238E27FC236}">
                <a16:creationId xmlns:a16="http://schemas.microsoft.com/office/drawing/2014/main" id="{846D7283-45AE-2E48-A57A-EB5933CC121E}"/>
              </a:ext>
            </a:extLst>
          </p:cNvPr>
          <p:cNvSpPr txBox="1"/>
          <p:nvPr/>
        </p:nvSpPr>
        <p:spPr>
          <a:xfrm>
            <a:off x="3788085" y="3064664"/>
            <a:ext cx="3167478" cy="646331"/>
          </a:xfrm>
          <a:prstGeom prst="rect">
            <a:avLst/>
          </a:prstGeom>
          <a:noFill/>
        </p:spPr>
        <p:txBody>
          <a:bodyPr wrap="square" rtlCol="0">
            <a:spAutoFit/>
          </a:bodyPr>
          <a:lstStyle/>
          <a:p>
            <a:pPr algn="r"/>
            <a:r>
              <a:rPr lang="fr-FR" sz="1800" b="1" dirty="0">
                <a:latin typeface="Source Sans Pro" panose="020B0503030403020204" pitchFamily="34" charset="77"/>
              </a:rPr>
              <a:t>Accélère</a:t>
            </a:r>
            <a:r>
              <a:rPr lang="fr-FR" sz="1800" dirty="0">
                <a:latin typeface="Source Sans Pro" panose="020B0503030403020204" pitchFamily="34" charset="77"/>
              </a:rPr>
              <a:t> la vitesse de chargement du site web</a:t>
            </a:r>
          </a:p>
        </p:txBody>
      </p:sp>
      <p:sp>
        <p:nvSpPr>
          <p:cNvPr id="24" name="TextBox 21">
            <a:extLst>
              <a:ext uri="{FF2B5EF4-FFF2-40B4-BE49-F238E27FC236}">
                <a16:creationId xmlns:a16="http://schemas.microsoft.com/office/drawing/2014/main" id="{373D3984-976F-4044-B458-7B319D4C1DC2}"/>
              </a:ext>
            </a:extLst>
          </p:cNvPr>
          <p:cNvSpPr txBox="1"/>
          <p:nvPr/>
        </p:nvSpPr>
        <p:spPr>
          <a:xfrm>
            <a:off x="2224727" y="4185378"/>
            <a:ext cx="3167478" cy="646331"/>
          </a:xfrm>
          <a:prstGeom prst="rect">
            <a:avLst/>
          </a:prstGeom>
          <a:noFill/>
        </p:spPr>
        <p:txBody>
          <a:bodyPr wrap="square" rtlCol="0">
            <a:spAutoFit/>
          </a:bodyPr>
          <a:lstStyle/>
          <a:p>
            <a:pPr algn="r"/>
            <a:r>
              <a:rPr lang="fr-FR" sz="1800" dirty="0">
                <a:latin typeface="Source Sans Pro" panose="020B0503030403020204" pitchFamily="34" charset="77"/>
              </a:rPr>
              <a:t>Mise en cache </a:t>
            </a:r>
            <a:r>
              <a:rPr lang="fr-FR" sz="1800" b="1" dirty="0">
                <a:latin typeface="Source Sans Pro" panose="020B0503030403020204" pitchFamily="34" charset="77"/>
              </a:rPr>
              <a:t>via des règles </a:t>
            </a:r>
            <a:r>
              <a:rPr lang="fr-FR" sz="1800" dirty="0">
                <a:latin typeface="Source Sans Pro" panose="020B0503030403020204" pitchFamily="34" charset="77"/>
              </a:rPr>
              <a:t>définies par le client</a:t>
            </a:r>
          </a:p>
        </p:txBody>
      </p:sp>
      <p:sp>
        <p:nvSpPr>
          <p:cNvPr id="25" name="TextBox 22">
            <a:extLst>
              <a:ext uri="{FF2B5EF4-FFF2-40B4-BE49-F238E27FC236}">
                <a16:creationId xmlns:a16="http://schemas.microsoft.com/office/drawing/2014/main" id="{0CC355D1-95B4-8D4C-97E6-7893016CC14B}"/>
              </a:ext>
            </a:extLst>
          </p:cNvPr>
          <p:cNvSpPr txBox="1"/>
          <p:nvPr/>
        </p:nvSpPr>
        <p:spPr>
          <a:xfrm>
            <a:off x="-168696" y="5600223"/>
            <a:ext cx="3986533" cy="646331"/>
          </a:xfrm>
          <a:prstGeom prst="rect">
            <a:avLst/>
          </a:prstGeom>
          <a:noFill/>
        </p:spPr>
        <p:txBody>
          <a:bodyPr wrap="square" rtlCol="0">
            <a:spAutoFit/>
          </a:bodyPr>
          <a:lstStyle/>
          <a:p>
            <a:pPr algn="r"/>
            <a:r>
              <a:rPr lang="fr-FR" sz="1800" dirty="0">
                <a:latin typeface="Source Sans Pro" panose="020B0503030403020204" pitchFamily="34" charset="77"/>
              </a:rPr>
              <a:t>Stockage du contenu </a:t>
            </a:r>
            <a:r>
              <a:rPr lang="fr-FR" sz="1800" b="1" dirty="0">
                <a:latin typeface="Source Sans Pro" panose="020B0503030403020204" pitchFamily="34" charset="77"/>
              </a:rPr>
              <a:t>non-dynamique </a:t>
            </a:r>
            <a:r>
              <a:rPr lang="fr-FR" sz="1800" dirty="0">
                <a:latin typeface="Source Sans Pro" panose="020B0503030403020204" pitchFamily="34" charset="77"/>
              </a:rPr>
              <a:t>(images, vidéos, HTML, ...)</a:t>
            </a:r>
          </a:p>
        </p:txBody>
      </p:sp>
      <p:sp>
        <p:nvSpPr>
          <p:cNvPr id="55" name="ZoneTexte 54">
            <a:extLst>
              <a:ext uri="{FF2B5EF4-FFF2-40B4-BE49-F238E27FC236}">
                <a16:creationId xmlns:a16="http://schemas.microsoft.com/office/drawing/2014/main" id="{806F191F-DDD3-0C42-94C7-064C71E4E6C5}"/>
              </a:ext>
            </a:extLst>
          </p:cNvPr>
          <p:cNvSpPr txBox="1"/>
          <p:nvPr/>
        </p:nvSpPr>
        <p:spPr>
          <a:xfrm>
            <a:off x="5809746" y="1762057"/>
            <a:ext cx="2689934" cy="646331"/>
          </a:xfrm>
          <a:prstGeom prst="rect">
            <a:avLst/>
          </a:prstGeom>
          <a:noFill/>
        </p:spPr>
        <p:txBody>
          <a:bodyPr wrap="square" rtlCol="0">
            <a:spAutoFit/>
          </a:bodyPr>
          <a:lstStyle/>
          <a:p>
            <a:pPr algn="r"/>
            <a:r>
              <a:rPr lang="fr-FR" sz="1800" b="1" dirty="0">
                <a:latin typeface="Source Sans Pro" panose="020B0503030403020204" pitchFamily="34" charset="77"/>
              </a:rPr>
              <a:t>Optimise</a:t>
            </a:r>
            <a:r>
              <a:rPr lang="fr-FR" sz="1800" dirty="0">
                <a:latin typeface="Source Sans Pro" panose="020B0503030403020204" pitchFamily="34" charset="77"/>
              </a:rPr>
              <a:t> le référencement naturel</a:t>
            </a:r>
          </a:p>
        </p:txBody>
      </p:sp>
      <p:grpSp>
        <p:nvGrpSpPr>
          <p:cNvPr id="67" name="Groupe 66">
            <a:extLst>
              <a:ext uri="{FF2B5EF4-FFF2-40B4-BE49-F238E27FC236}">
                <a16:creationId xmlns:a16="http://schemas.microsoft.com/office/drawing/2014/main" id="{A64DC239-F7D7-7B45-8E6A-A323FD5B7248}"/>
              </a:ext>
            </a:extLst>
          </p:cNvPr>
          <p:cNvGrpSpPr/>
          <p:nvPr/>
        </p:nvGrpSpPr>
        <p:grpSpPr>
          <a:xfrm>
            <a:off x="3883546" y="5412134"/>
            <a:ext cx="1034473" cy="6275663"/>
            <a:chOff x="5405435" y="5641240"/>
            <a:chExt cx="1034473" cy="6275663"/>
          </a:xfrm>
        </p:grpSpPr>
        <p:grpSp>
          <p:nvGrpSpPr>
            <p:cNvPr id="28" name="Group 46">
              <a:extLst>
                <a:ext uri="{FF2B5EF4-FFF2-40B4-BE49-F238E27FC236}">
                  <a16:creationId xmlns:a16="http://schemas.microsoft.com/office/drawing/2014/main" id="{3883622C-3E36-994C-9380-23772CC1E442}"/>
                </a:ext>
              </a:extLst>
            </p:cNvPr>
            <p:cNvGrpSpPr/>
            <p:nvPr/>
          </p:nvGrpSpPr>
          <p:grpSpPr>
            <a:xfrm>
              <a:off x="5405435" y="5641240"/>
              <a:ext cx="1034473" cy="6275663"/>
              <a:chOff x="6406152" y="1314448"/>
              <a:chExt cx="822960" cy="4992505"/>
            </a:xfrm>
            <a:solidFill>
              <a:schemeClr val="accent1"/>
            </a:solidFill>
          </p:grpSpPr>
          <p:sp>
            <p:nvSpPr>
              <p:cNvPr id="30" name="Rounded Rectangle 47">
                <a:extLst>
                  <a:ext uri="{FF2B5EF4-FFF2-40B4-BE49-F238E27FC236}">
                    <a16:creationId xmlns:a16="http://schemas.microsoft.com/office/drawing/2014/main" id="{4E45B249-6188-6C42-9D88-D192339B87B9}"/>
                  </a:ext>
                </a:extLst>
              </p:cNvPr>
              <p:cNvSpPr/>
              <p:nvPr/>
            </p:nvSpPr>
            <p:spPr>
              <a:xfrm>
                <a:off x="6609085" y="1314448"/>
                <a:ext cx="401001" cy="4992505"/>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1" name="Oval 48">
                <a:extLst>
                  <a:ext uri="{FF2B5EF4-FFF2-40B4-BE49-F238E27FC236}">
                    <a16:creationId xmlns:a16="http://schemas.microsoft.com/office/drawing/2014/main" id="{500E24ED-704F-874F-A056-F9DF5F2B94E0}"/>
                  </a:ext>
                </a:extLst>
              </p:cNvPr>
              <p:cNvSpPr/>
              <p:nvPr/>
            </p:nvSpPr>
            <p:spPr>
              <a:xfrm>
                <a:off x="6406152" y="1314450"/>
                <a:ext cx="822960" cy="822960"/>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sp>
          <p:nvSpPr>
            <p:cNvPr id="63" name="Freeform 22">
              <a:extLst>
                <a:ext uri="{FF2B5EF4-FFF2-40B4-BE49-F238E27FC236}">
                  <a16:creationId xmlns:a16="http://schemas.microsoft.com/office/drawing/2014/main" id="{6F29572D-029C-D748-83C7-82655426A8BB}"/>
                </a:ext>
              </a:extLst>
            </p:cNvPr>
            <p:cNvSpPr>
              <a:spLocks noEditPoints="1"/>
            </p:cNvSpPr>
            <p:nvPr/>
          </p:nvSpPr>
          <p:spPr bwMode="auto">
            <a:xfrm>
              <a:off x="5591208" y="5871870"/>
              <a:ext cx="662926" cy="500422"/>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8" name="Groupe 67">
            <a:extLst>
              <a:ext uri="{FF2B5EF4-FFF2-40B4-BE49-F238E27FC236}">
                <a16:creationId xmlns:a16="http://schemas.microsoft.com/office/drawing/2014/main" id="{B46ABAE0-6A02-A543-890C-EA333DB9E39E}"/>
              </a:ext>
            </a:extLst>
          </p:cNvPr>
          <p:cNvGrpSpPr/>
          <p:nvPr/>
        </p:nvGrpSpPr>
        <p:grpSpPr>
          <a:xfrm>
            <a:off x="5432119" y="4125200"/>
            <a:ext cx="1034473" cy="6275663"/>
            <a:chOff x="6570247" y="4354306"/>
            <a:chExt cx="1034473" cy="6275663"/>
          </a:xfrm>
        </p:grpSpPr>
        <p:grpSp>
          <p:nvGrpSpPr>
            <p:cNvPr id="33" name="Group 43">
              <a:extLst>
                <a:ext uri="{FF2B5EF4-FFF2-40B4-BE49-F238E27FC236}">
                  <a16:creationId xmlns:a16="http://schemas.microsoft.com/office/drawing/2014/main" id="{0D10159F-FE68-DD4F-BDE8-4A0D64D1CDD9}"/>
                </a:ext>
              </a:extLst>
            </p:cNvPr>
            <p:cNvGrpSpPr/>
            <p:nvPr/>
          </p:nvGrpSpPr>
          <p:grpSpPr>
            <a:xfrm>
              <a:off x="6570247" y="4354306"/>
              <a:ext cx="1034473" cy="6275663"/>
              <a:chOff x="6406155" y="1314448"/>
              <a:chExt cx="822960" cy="4992505"/>
            </a:xfrm>
            <a:solidFill>
              <a:schemeClr val="accent3"/>
            </a:solidFill>
          </p:grpSpPr>
          <p:sp>
            <p:nvSpPr>
              <p:cNvPr id="36" name="Rounded Rectangle 44">
                <a:extLst>
                  <a:ext uri="{FF2B5EF4-FFF2-40B4-BE49-F238E27FC236}">
                    <a16:creationId xmlns:a16="http://schemas.microsoft.com/office/drawing/2014/main" id="{7A52E60F-B486-1E4E-AF8D-4C4971470B61}"/>
                  </a:ext>
                </a:extLst>
              </p:cNvPr>
              <p:cNvSpPr/>
              <p:nvPr/>
            </p:nvSpPr>
            <p:spPr>
              <a:xfrm>
                <a:off x="6609085" y="1314448"/>
                <a:ext cx="401001" cy="4992505"/>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37" name="Oval 45">
                <a:extLst>
                  <a:ext uri="{FF2B5EF4-FFF2-40B4-BE49-F238E27FC236}">
                    <a16:creationId xmlns:a16="http://schemas.microsoft.com/office/drawing/2014/main" id="{FFBCBD03-5DDB-884C-A03D-0C58A95DF04F}"/>
                  </a:ext>
                </a:extLst>
              </p:cNvPr>
              <p:cNvSpPr/>
              <p:nvPr/>
            </p:nvSpPr>
            <p:spPr>
              <a:xfrm>
                <a:off x="6406152" y="1314450"/>
                <a:ext cx="822960" cy="82296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64" name="Freeform 120">
              <a:extLst>
                <a:ext uri="{FF2B5EF4-FFF2-40B4-BE49-F238E27FC236}">
                  <a16:creationId xmlns:a16="http://schemas.microsoft.com/office/drawing/2014/main" id="{9D41AECE-6A1C-414A-82C6-E1B624E3711F}"/>
                </a:ext>
              </a:extLst>
            </p:cNvPr>
            <p:cNvSpPr>
              <a:spLocks noEditPoints="1"/>
            </p:cNvSpPr>
            <p:nvPr/>
          </p:nvSpPr>
          <p:spPr bwMode="auto">
            <a:xfrm>
              <a:off x="6805652" y="4582913"/>
              <a:ext cx="575505" cy="577265"/>
            </a:xfrm>
            <a:custGeom>
              <a:avLst/>
              <a:gdLst>
                <a:gd name="T0" fmla="*/ 498 w 558"/>
                <a:gd name="T1" fmla="*/ 298 h 559"/>
                <a:gd name="T2" fmla="*/ 488 w 558"/>
                <a:gd name="T3" fmla="*/ 288 h 559"/>
                <a:gd name="T4" fmla="*/ 452 w 558"/>
                <a:gd name="T5" fmla="*/ 217 h 559"/>
                <a:gd name="T6" fmla="*/ 554 w 558"/>
                <a:gd name="T7" fmla="*/ 113 h 559"/>
                <a:gd name="T8" fmla="*/ 450 w 558"/>
                <a:gd name="T9" fmla="*/ 6 h 559"/>
                <a:gd name="T10" fmla="*/ 343 w 558"/>
                <a:gd name="T11" fmla="*/ 103 h 559"/>
                <a:gd name="T12" fmla="*/ 290 w 558"/>
                <a:gd name="T13" fmla="*/ 61 h 559"/>
                <a:gd name="T14" fmla="*/ 326 w 558"/>
                <a:gd name="T15" fmla="*/ 106 h 559"/>
                <a:gd name="T16" fmla="*/ 113 w 558"/>
                <a:gd name="T17" fmla="*/ 0 h 559"/>
                <a:gd name="T18" fmla="*/ 97 w 558"/>
                <a:gd name="T19" fmla="*/ 224 h 559"/>
                <a:gd name="T20" fmla="*/ 61 w 558"/>
                <a:gd name="T21" fmla="*/ 270 h 559"/>
                <a:gd name="T22" fmla="*/ 106 w 558"/>
                <a:gd name="T23" fmla="*/ 235 h 559"/>
                <a:gd name="T24" fmla="*/ 7 w 558"/>
                <a:gd name="T25" fmla="*/ 334 h 559"/>
                <a:gd name="T26" fmla="*/ 0 w 558"/>
                <a:gd name="T27" fmla="*/ 552 h 559"/>
                <a:gd name="T28" fmla="*/ 219 w 558"/>
                <a:gd name="T29" fmla="*/ 559 h 559"/>
                <a:gd name="T30" fmla="*/ 226 w 558"/>
                <a:gd name="T31" fmla="*/ 341 h 559"/>
                <a:gd name="T32" fmla="*/ 120 w 558"/>
                <a:gd name="T33" fmla="*/ 334 h 559"/>
                <a:gd name="T34" fmla="*/ 155 w 558"/>
                <a:gd name="T35" fmla="*/ 270 h 559"/>
                <a:gd name="T36" fmla="*/ 165 w 558"/>
                <a:gd name="T37" fmla="*/ 270 h 559"/>
                <a:gd name="T38" fmla="*/ 129 w 558"/>
                <a:gd name="T39" fmla="*/ 224 h 559"/>
                <a:gd name="T40" fmla="*/ 326 w 558"/>
                <a:gd name="T41" fmla="*/ 120 h 559"/>
                <a:gd name="T42" fmla="*/ 290 w 558"/>
                <a:gd name="T43" fmla="*/ 165 h 559"/>
                <a:gd name="T44" fmla="*/ 300 w 558"/>
                <a:gd name="T45" fmla="*/ 165 h 559"/>
                <a:gd name="T46" fmla="*/ 438 w 558"/>
                <a:gd name="T47" fmla="*/ 217 h 559"/>
                <a:gd name="T48" fmla="*/ 403 w 558"/>
                <a:gd name="T49" fmla="*/ 288 h 559"/>
                <a:gd name="T50" fmla="*/ 393 w 558"/>
                <a:gd name="T51" fmla="*/ 298 h 559"/>
                <a:gd name="T52" fmla="*/ 333 w 558"/>
                <a:gd name="T53" fmla="*/ 446 h 559"/>
                <a:gd name="T54" fmla="*/ 558 w 558"/>
                <a:gd name="T55" fmla="*/ 446 h 559"/>
                <a:gd name="T56" fmla="*/ 212 w 558"/>
                <a:gd name="T57" fmla="*/ 545 h 559"/>
                <a:gd name="T58" fmla="*/ 14 w 558"/>
                <a:gd name="T59" fmla="*/ 348 h 559"/>
                <a:gd name="T60" fmla="*/ 212 w 558"/>
                <a:gd name="T61" fmla="*/ 545 h 559"/>
                <a:gd name="T62" fmla="*/ 113 w 558"/>
                <a:gd name="T63" fmla="*/ 211 h 559"/>
                <a:gd name="T64" fmla="*/ 14 w 558"/>
                <a:gd name="T65" fmla="*/ 113 h 559"/>
                <a:gd name="T66" fmla="*/ 212 w 558"/>
                <a:gd name="T67" fmla="*/ 113 h 559"/>
                <a:gd name="T68" fmla="*/ 445 w 558"/>
                <a:gd name="T69" fmla="*/ 21 h 559"/>
                <a:gd name="T70" fmla="*/ 445 w 558"/>
                <a:gd name="T71" fmla="*/ 204 h 559"/>
                <a:gd name="T72" fmla="*/ 445 w 558"/>
                <a:gd name="T73" fmla="*/ 21 h 559"/>
                <a:gd name="T74" fmla="*/ 347 w 558"/>
                <a:gd name="T75" fmla="*/ 446 h 559"/>
                <a:gd name="T76" fmla="*/ 544 w 558"/>
                <a:gd name="T77"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8" h="559">
                  <a:moveTo>
                    <a:pt x="461" y="335"/>
                  </a:moveTo>
                  <a:cubicBezTo>
                    <a:pt x="498" y="298"/>
                    <a:pt x="498" y="298"/>
                    <a:pt x="498" y="298"/>
                  </a:cubicBezTo>
                  <a:cubicBezTo>
                    <a:pt x="500" y="295"/>
                    <a:pt x="500" y="291"/>
                    <a:pt x="498" y="288"/>
                  </a:cubicBezTo>
                  <a:cubicBezTo>
                    <a:pt x="495" y="285"/>
                    <a:pt x="490" y="285"/>
                    <a:pt x="488" y="288"/>
                  </a:cubicBezTo>
                  <a:cubicBezTo>
                    <a:pt x="452" y="323"/>
                    <a:pt x="452" y="323"/>
                    <a:pt x="452" y="323"/>
                  </a:cubicBezTo>
                  <a:cubicBezTo>
                    <a:pt x="452" y="217"/>
                    <a:pt x="452" y="217"/>
                    <a:pt x="452" y="217"/>
                  </a:cubicBezTo>
                  <a:cubicBezTo>
                    <a:pt x="552" y="118"/>
                    <a:pt x="552" y="118"/>
                    <a:pt x="552" y="118"/>
                  </a:cubicBezTo>
                  <a:cubicBezTo>
                    <a:pt x="553" y="116"/>
                    <a:pt x="554" y="115"/>
                    <a:pt x="554" y="113"/>
                  </a:cubicBezTo>
                  <a:cubicBezTo>
                    <a:pt x="554" y="111"/>
                    <a:pt x="553" y="109"/>
                    <a:pt x="552" y="108"/>
                  </a:cubicBezTo>
                  <a:cubicBezTo>
                    <a:pt x="450" y="6"/>
                    <a:pt x="450" y="6"/>
                    <a:pt x="450" y="6"/>
                  </a:cubicBezTo>
                  <a:cubicBezTo>
                    <a:pt x="448" y="4"/>
                    <a:pt x="443" y="4"/>
                    <a:pt x="440" y="6"/>
                  </a:cubicBezTo>
                  <a:cubicBezTo>
                    <a:pt x="343" y="103"/>
                    <a:pt x="343" y="103"/>
                    <a:pt x="343" y="103"/>
                  </a:cubicBezTo>
                  <a:cubicBezTo>
                    <a:pt x="300" y="61"/>
                    <a:pt x="300" y="61"/>
                    <a:pt x="300" y="61"/>
                  </a:cubicBezTo>
                  <a:cubicBezTo>
                    <a:pt x="297" y="58"/>
                    <a:pt x="293" y="58"/>
                    <a:pt x="290" y="61"/>
                  </a:cubicBezTo>
                  <a:cubicBezTo>
                    <a:pt x="288" y="63"/>
                    <a:pt x="288" y="68"/>
                    <a:pt x="290" y="70"/>
                  </a:cubicBezTo>
                  <a:cubicBezTo>
                    <a:pt x="326" y="106"/>
                    <a:pt x="326" y="106"/>
                    <a:pt x="326" y="106"/>
                  </a:cubicBezTo>
                  <a:cubicBezTo>
                    <a:pt x="225" y="106"/>
                    <a:pt x="225" y="106"/>
                    <a:pt x="225" y="106"/>
                  </a:cubicBezTo>
                  <a:cubicBezTo>
                    <a:pt x="222" y="47"/>
                    <a:pt x="173" y="0"/>
                    <a:pt x="113" y="0"/>
                  </a:cubicBezTo>
                  <a:cubicBezTo>
                    <a:pt x="51" y="0"/>
                    <a:pt x="0" y="51"/>
                    <a:pt x="0" y="113"/>
                  </a:cubicBezTo>
                  <a:cubicBezTo>
                    <a:pt x="0" y="169"/>
                    <a:pt x="42" y="217"/>
                    <a:pt x="97" y="224"/>
                  </a:cubicBezTo>
                  <a:cubicBezTo>
                    <a:pt x="61" y="260"/>
                    <a:pt x="61" y="260"/>
                    <a:pt x="61" y="260"/>
                  </a:cubicBezTo>
                  <a:cubicBezTo>
                    <a:pt x="58" y="263"/>
                    <a:pt x="58" y="268"/>
                    <a:pt x="61" y="270"/>
                  </a:cubicBezTo>
                  <a:cubicBezTo>
                    <a:pt x="63" y="273"/>
                    <a:pt x="68" y="273"/>
                    <a:pt x="71" y="270"/>
                  </a:cubicBezTo>
                  <a:cubicBezTo>
                    <a:pt x="106" y="235"/>
                    <a:pt x="106" y="235"/>
                    <a:pt x="106" y="235"/>
                  </a:cubicBezTo>
                  <a:cubicBezTo>
                    <a:pt x="106" y="334"/>
                    <a:pt x="106" y="334"/>
                    <a:pt x="106" y="334"/>
                  </a:cubicBezTo>
                  <a:cubicBezTo>
                    <a:pt x="7" y="334"/>
                    <a:pt x="7" y="334"/>
                    <a:pt x="7" y="334"/>
                  </a:cubicBezTo>
                  <a:cubicBezTo>
                    <a:pt x="3" y="334"/>
                    <a:pt x="0" y="337"/>
                    <a:pt x="0" y="341"/>
                  </a:cubicBezTo>
                  <a:cubicBezTo>
                    <a:pt x="0" y="552"/>
                    <a:pt x="0" y="552"/>
                    <a:pt x="0" y="552"/>
                  </a:cubicBezTo>
                  <a:cubicBezTo>
                    <a:pt x="0" y="556"/>
                    <a:pt x="3" y="559"/>
                    <a:pt x="7" y="559"/>
                  </a:cubicBezTo>
                  <a:cubicBezTo>
                    <a:pt x="219" y="559"/>
                    <a:pt x="219" y="559"/>
                    <a:pt x="219" y="559"/>
                  </a:cubicBezTo>
                  <a:cubicBezTo>
                    <a:pt x="223" y="559"/>
                    <a:pt x="226" y="556"/>
                    <a:pt x="226" y="552"/>
                  </a:cubicBezTo>
                  <a:cubicBezTo>
                    <a:pt x="226" y="341"/>
                    <a:pt x="226" y="341"/>
                    <a:pt x="226" y="341"/>
                  </a:cubicBezTo>
                  <a:cubicBezTo>
                    <a:pt x="226" y="337"/>
                    <a:pt x="223" y="334"/>
                    <a:pt x="219" y="334"/>
                  </a:cubicBezTo>
                  <a:cubicBezTo>
                    <a:pt x="120" y="334"/>
                    <a:pt x="120" y="334"/>
                    <a:pt x="120" y="334"/>
                  </a:cubicBezTo>
                  <a:cubicBezTo>
                    <a:pt x="120" y="235"/>
                    <a:pt x="120" y="235"/>
                    <a:pt x="120" y="235"/>
                  </a:cubicBezTo>
                  <a:cubicBezTo>
                    <a:pt x="155" y="270"/>
                    <a:pt x="155" y="270"/>
                    <a:pt x="155" y="270"/>
                  </a:cubicBezTo>
                  <a:cubicBezTo>
                    <a:pt x="157" y="272"/>
                    <a:pt x="158" y="272"/>
                    <a:pt x="160" y="272"/>
                  </a:cubicBezTo>
                  <a:cubicBezTo>
                    <a:pt x="162" y="272"/>
                    <a:pt x="164" y="272"/>
                    <a:pt x="165" y="270"/>
                  </a:cubicBezTo>
                  <a:cubicBezTo>
                    <a:pt x="168" y="268"/>
                    <a:pt x="168" y="263"/>
                    <a:pt x="165" y="260"/>
                  </a:cubicBezTo>
                  <a:cubicBezTo>
                    <a:pt x="129" y="224"/>
                    <a:pt x="129" y="224"/>
                    <a:pt x="129" y="224"/>
                  </a:cubicBezTo>
                  <a:cubicBezTo>
                    <a:pt x="181" y="217"/>
                    <a:pt x="222" y="173"/>
                    <a:pt x="225" y="120"/>
                  </a:cubicBezTo>
                  <a:cubicBezTo>
                    <a:pt x="326" y="120"/>
                    <a:pt x="326" y="120"/>
                    <a:pt x="326" y="120"/>
                  </a:cubicBezTo>
                  <a:cubicBezTo>
                    <a:pt x="290" y="155"/>
                    <a:pt x="290" y="155"/>
                    <a:pt x="290" y="155"/>
                  </a:cubicBezTo>
                  <a:cubicBezTo>
                    <a:pt x="288" y="158"/>
                    <a:pt x="288" y="162"/>
                    <a:pt x="290" y="165"/>
                  </a:cubicBezTo>
                  <a:cubicBezTo>
                    <a:pt x="292" y="166"/>
                    <a:pt x="293" y="167"/>
                    <a:pt x="295" y="167"/>
                  </a:cubicBezTo>
                  <a:cubicBezTo>
                    <a:pt x="297" y="167"/>
                    <a:pt x="299" y="166"/>
                    <a:pt x="300" y="165"/>
                  </a:cubicBezTo>
                  <a:cubicBezTo>
                    <a:pt x="343" y="122"/>
                    <a:pt x="343" y="122"/>
                    <a:pt x="343" y="122"/>
                  </a:cubicBezTo>
                  <a:cubicBezTo>
                    <a:pt x="438" y="217"/>
                    <a:pt x="438" y="217"/>
                    <a:pt x="438" y="217"/>
                  </a:cubicBezTo>
                  <a:cubicBezTo>
                    <a:pt x="438" y="323"/>
                    <a:pt x="438" y="323"/>
                    <a:pt x="438" y="323"/>
                  </a:cubicBezTo>
                  <a:cubicBezTo>
                    <a:pt x="403" y="288"/>
                    <a:pt x="403" y="288"/>
                    <a:pt x="403" y="288"/>
                  </a:cubicBezTo>
                  <a:cubicBezTo>
                    <a:pt x="400" y="285"/>
                    <a:pt x="396" y="285"/>
                    <a:pt x="393" y="288"/>
                  </a:cubicBezTo>
                  <a:cubicBezTo>
                    <a:pt x="390" y="291"/>
                    <a:pt x="390" y="295"/>
                    <a:pt x="393" y="298"/>
                  </a:cubicBezTo>
                  <a:cubicBezTo>
                    <a:pt x="430" y="335"/>
                    <a:pt x="430" y="335"/>
                    <a:pt x="430" y="335"/>
                  </a:cubicBezTo>
                  <a:cubicBezTo>
                    <a:pt x="375" y="342"/>
                    <a:pt x="333" y="389"/>
                    <a:pt x="333" y="446"/>
                  </a:cubicBezTo>
                  <a:cubicBezTo>
                    <a:pt x="333" y="508"/>
                    <a:pt x="383" y="559"/>
                    <a:pt x="445" y="559"/>
                  </a:cubicBezTo>
                  <a:cubicBezTo>
                    <a:pt x="508" y="559"/>
                    <a:pt x="558" y="508"/>
                    <a:pt x="558" y="446"/>
                  </a:cubicBezTo>
                  <a:cubicBezTo>
                    <a:pt x="558" y="389"/>
                    <a:pt x="516" y="342"/>
                    <a:pt x="461" y="335"/>
                  </a:cubicBezTo>
                  <a:close/>
                  <a:moveTo>
                    <a:pt x="212" y="545"/>
                  </a:moveTo>
                  <a:cubicBezTo>
                    <a:pt x="14" y="545"/>
                    <a:pt x="14" y="545"/>
                    <a:pt x="14" y="545"/>
                  </a:cubicBezTo>
                  <a:cubicBezTo>
                    <a:pt x="14" y="348"/>
                    <a:pt x="14" y="348"/>
                    <a:pt x="14" y="348"/>
                  </a:cubicBezTo>
                  <a:cubicBezTo>
                    <a:pt x="212" y="348"/>
                    <a:pt x="212" y="348"/>
                    <a:pt x="212" y="348"/>
                  </a:cubicBezTo>
                  <a:lnTo>
                    <a:pt x="212" y="545"/>
                  </a:lnTo>
                  <a:close/>
                  <a:moveTo>
                    <a:pt x="116" y="211"/>
                  </a:moveTo>
                  <a:cubicBezTo>
                    <a:pt x="115" y="211"/>
                    <a:pt x="114" y="211"/>
                    <a:pt x="113" y="211"/>
                  </a:cubicBezTo>
                  <a:cubicBezTo>
                    <a:pt x="112" y="211"/>
                    <a:pt x="111" y="211"/>
                    <a:pt x="110" y="211"/>
                  </a:cubicBezTo>
                  <a:cubicBezTo>
                    <a:pt x="57" y="210"/>
                    <a:pt x="14" y="166"/>
                    <a:pt x="14" y="113"/>
                  </a:cubicBezTo>
                  <a:cubicBezTo>
                    <a:pt x="14" y="58"/>
                    <a:pt x="58" y="14"/>
                    <a:pt x="113" y="14"/>
                  </a:cubicBezTo>
                  <a:cubicBezTo>
                    <a:pt x="167" y="14"/>
                    <a:pt x="212" y="58"/>
                    <a:pt x="212" y="113"/>
                  </a:cubicBezTo>
                  <a:cubicBezTo>
                    <a:pt x="212" y="166"/>
                    <a:pt x="169" y="210"/>
                    <a:pt x="116" y="211"/>
                  </a:cubicBezTo>
                  <a:close/>
                  <a:moveTo>
                    <a:pt x="445" y="21"/>
                  </a:moveTo>
                  <a:cubicBezTo>
                    <a:pt x="537" y="113"/>
                    <a:pt x="537" y="113"/>
                    <a:pt x="537" y="113"/>
                  </a:cubicBezTo>
                  <a:cubicBezTo>
                    <a:pt x="445" y="204"/>
                    <a:pt x="445" y="204"/>
                    <a:pt x="445" y="204"/>
                  </a:cubicBezTo>
                  <a:cubicBezTo>
                    <a:pt x="354" y="113"/>
                    <a:pt x="354" y="113"/>
                    <a:pt x="354" y="113"/>
                  </a:cubicBezTo>
                  <a:lnTo>
                    <a:pt x="445" y="21"/>
                  </a:lnTo>
                  <a:close/>
                  <a:moveTo>
                    <a:pt x="445" y="545"/>
                  </a:moveTo>
                  <a:cubicBezTo>
                    <a:pt x="391" y="545"/>
                    <a:pt x="347" y="501"/>
                    <a:pt x="347" y="446"/>
                  </a:cubicBezTo>
                  <a:cubicBezTo>
                    <a:pt x="347" y="392"/>
                    <a:pt x="391" y="348"/>
                    <a:pt x="445" y="348"/>
                  </a:cubicBezTo>
                  <a:cubicBezTo>
                    <a:pt x="500" y="348"/>
                    <a:pt x="544" y="392"/>
                    <a:pt x="544" y="446"/>
                  </a:cubicBezTo>
                  <a:cubicBezTo>
                    <a:pt x="544" y="501"/>
                    <a:pt x="500" y="545"/>
                    <a:pt x="445" y="54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 name="Group 2">
            <a:extLst>
              <a:ext uri="{FF2B5EF4-FFF2-40B4-BE49-F238E27FC236}">
                <a16:creationId xmlns:a16="http://schemas.microsoft.com/office/drawing/2014/main" id="{743D61B6-BA2E-E141-97F1-1F9922F9FD1F}"/>
              </a:ext>
            </a:extLst>
          </p:cNvPr>
          <p:cNvGrpSpPr/>
          <p:nvPr/>
        </p:nvGrpSpPr>
        <p:grpSpPr>
          <a:xfrm>
            <a:off x="8529265" y="1551333"/>
            <a:ext cx="1034473" cy="7721600"/>
            <a:chOff x="8899859" y="1780439"/>
            <a:chExt cx="1034473" cy="7721600"/>
          </a:xfrm>
        </p:grpSpPr>
        <p:grpSp>
          <p:nvGrpSpPr>
            <p:cNvPr id="39" name="Group 37">
              <a:extLst>
                <a:ext uri="{FF2B5EF4-FFF2-40B4-BE49-F238E27FC236}">
                  <a16:creationId xmlns:a16="http://schemas.microsoft.com/office/drawing/2014/main" id="{FAA87CAF-A7B1-9B4C-AF6F-9B8F82B47B17}"/>
                </a:ext>
              </a:extLst>
            </p:cNvPr>
            <p:cNvGrpSpPr/>
            <p:nvPr/>
          </p:nvGrpSpPr>
          <p:grpSpPr>
            <a:xfrm>
              <a:off x="8899859" y="1780439"/>
              <a:ext cx="1034473" cy="7721600"/>
              <a:chOff x="6406152" y="1314448"/>
              <a:chExt cx="822960" cy="6142798"/>
            </a:xfrm>
            <a:solidFill>
              <a:schemeClr val="bg2"/>
            </a:solidFill>
          </p:grpSpPr>
          <p:sp>
            <p:nvSpPr>
              <p:cNvPr id="41" name="Rounded Rectangle 26">
                <a:extLst>
                  <a:ext uri="{FF2B5EF4-FFF2-40B4-BE49-F238E27FC236}">
                    <a16:creationId xmlns:a16="http://schemas.microsoft.com/office/drawing/2014/main" id="{E21607D8-3A18-C148-91AA-0E145B5659DB}"/>
                  </a:ext>
                </a:extLst>
              </p:cNvPr>
              <p:cNvSpPr/>
              <p:nvPr/>
            </p:nvSpPr>
            <p:spPr>
              <a:xfrm>
                <a:off x="6609085" y="1314448"/>
                <a:ext cx="401001" cy="6142798"/>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Oval 32">
                <a:extLst>
                  <a:ext uri="{FF2B5EF4-FFF2-40B4-BE49-F238E27FC236}">
                    <a16:creationId xmlns:a16="http://schemas.microsoft.com/office/drawing/2014/main" id="{EFEB265B-8114-A84C-BC8F-3822514895F4}"/>
                  </a:ext>
                </a:extLst>
              </p:cNvPr>
              <p:cNvSpPr/>
              <p:nvPr/>
            </p:nvSpPr>
            <p:spPr>
              <a:xfrm>
                <a:off x="6406152" y="1314450"/>
                <a:ext cx="822960" cy="82296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grpSp>
        <p:sp>
          <p:nvSpPr>
            <p:cNvPr id="66" name="Freeform 81">
              <a:extLst>
                <a:ext uri="{FF2B5EF4-FFF2-40B4-BE49-F238E27FC236}">
                  <a16:creationId xmlns:a16="http://schemas.microsoft.com/office/drawing/2014/main" id="{FCD44B7B-4732-5741-B259-751A84BD7313}"/>
                </a:ext>
              </a:extLst>
            </p:cNvPr>
            <p:cNvSpPr>
              <a:spLocks noEditPoints="1"/>
            </p:cNvSpPr>
            <p:nvPr/>
          </p:nvSpPr>
          <p:spPr bwMode="auto">
            <a:xfrm>
              <a:off x="9095777" y="1906946"/>
              <a:ext cx="622407" cy="781466"/>
            </a:xfrm>
            <a:custGeom>
              <a:avLst/>
              <a:gdLst>
                <a:gd name="T0" fmla="*/ 596 w 603"/>
                <a:gd name="T1" fmla="*/ 239 h 757"/>
                <a:gd name="T2" fmla="*/ 578 w 603"/>
                <a:gd name="T3" fmla="*/ 180 h 757"/>
                <a:gd name="T4" fmla="*/ 548 w 603"/>
                <a:gd name="T5" fmla="*/ 126 h 757"/>
                <a:gd name="T6" fmla="*/ 507 w 603"/>
                <a:gd name="T7" fmla="*/ 80 h 757"/>
                <a:gd name="T8" fmla="*/ 458 w 603"/>
                <a:gd name="T9" fmla="*/ 43 h 757"/>
                <a:gd name="T10" fmla="*/ 403 w 603"/>
                <a:gd name="T11" fmla="*/ 17 h 757"/>
                <a:gd name="T12" fmla="*/ 343 w 603"/>
                <a:gd name="T13" fmla="*/ 3 h 757"/>
                <a:gd name="T14" fmla="*/ 281 w 603"/>
                <a:gd name="T15" fmla="*/ 2 h 757"/>
                <a:gd name="T16" fmla="*/ 221 w 603"/>
                <a:gd name="T17" fmla="*/ 14 h 757"/>
                <a:gd name="T18" fmla="*/ 164 w 603"/>
                <a:gd name="T19" fmla="*/ 38 h 757"/>
                <a:gd name="T20" fmla="*/ 114 w 603"/>
                <a:gd name="T21" fmla="*/ 73 h 757"/>
                <a:gd name="T22" fmla="*/ 72 w 603"/>
                <a:gd name="T23" fmla="*/ 118 h 757"/>
                <a:gd name="T24" fmla="*/ 40 w 603"/>
                <a:gd name="T25" fmla="*/ 171 h 757"/>
                <a:gd name="T26" fmla="*/ 20 w 603"/>
                <a:gd name="T27" fmla="*/ 229 h 757"/>
                <a:gd name="T28" fmla="*/ 13 w 603"/>
                <a:gd name="T29" fmla="*/ 290 h 757"/>
                <a:gd name="T30" fmla="*/ 18 w 603"/>
                <a:gd name="T31" fmla="*/ 351 h 757"/>
                <a:gd name="T32" fmla="*/ 36 w 603"/>
                <a:gd name="T33" fmla="*/ 410 h 757"/>
                <a:gd name="T34" fmla="*/ 66 w 603"/>
                <a:gd name="T35" fmla="*/ 464 h 757"/>
                <a:gd name="T36" fmla="*/ 1 w 603"/>
                <a:gd name="T37" fmla="*/ 650 h 757"/>
                <a:gd name="T38" fmla="*/ 202 w 603"/>
                <a:gd name="T39" fmla="*/ 755 h 757"/>
                <a:gd name="T40" fmla="*/ 303 w 603"/>
                <a:gd name="T41" fmla="*/ 569 h 757"/>
                <a:gd name="T42" fmla="*/ 381 w 603"/>
                <a:gd name="T43" fmla="*/ 711 h 757"/>
                <a:gd name="T44" fmla="*/ 578 w 603"/>
                <a:gd name="T45" fmla="*/ 622 h 757"/>
                <a:gd name="T46" fmla="*/ 547 w 603"/>
                <a:gd name="T47" fmla="*/ 469 h 757"/>
                <a:gd name="T48" fmla="*/ 578 w 603"/>
                <a:gd name="T49" fmla="*/ 416 h 757"/>
                <a:gd name="T50" fmla="*/ 597 w 603"/>
                <a:gd name="T51" fmla="*/ 357 h 757"/>
                <a:gd name="T52" fmla="*/ 603 w 603"/>
                <a:gd name="T53" fmla="*/ 295 h 757"/>
                <a:gd name="T54" fmla="*/ 552 w 603"/>
                <a:gd name="T55" fmla="*/ 370 h 757"/>
                <a:gd name="T56" fmla="*/ 526 w 603"/>
                <a:gd name="T57" fmla="*/ 427 h 757"/>
                <a:gd name="T58" fmla="*/ 498 w 603"/>
                <a:gd name="T59" fmla="*/ 472 h 757"/>
                <a:gd name="T60" fmla="*/ 383 w 603"/>
                <a:gd name="T61" fmla="*/ 692 h 757"/>
                <a:gd name="T62" fmla="*/ 302 w 603"/>
                <a:gd name="T63" fmla="*/ 551 h 757"/>
                <a:gd name="T64" fmla="*/ 132 w 603"/>
                <a:gd name="T65" fmla="*/ 654 h 757"/>
                <a:gd name="T66" fmla="*/ 103 w 603"/>
                <a:gd name="T67" fmla="*/ 465 h 757"/>
                <a:gd name="T68" fmla="*/ 83 w 603"/>
                <a:gd name="T69" fmla="*/ 419 h 757"/>
                <a:gd name="T70" fmla="*/ 34 w 603"/>
                <a:gd name="T71" fmla="*/ 353 h 757"/>
                <a:gd name="T72" fmla="*/ 52 w 603"/>
                <a:gd name="T73" fmla="*/ 273 h 757"/>
                <a:gd name="T74" fmla="*/ 65 w 603"/>
                <a:gd name="T75" fmla="*/ 212 h 757"/>
                <a:gd name="T76" fmla="*/ 81 w 603"/>
                <a:gd name="T77" fmla="*/ 131 h 757"/>
                <a:gd name="T78" fmla="*/ 153 w 603"/>
                <a:gd name="T79" fmla="*/ 91 h 757"/>
                <a:gd name="T80" fmla="*/ 207 w 603"/>
                <a:gd name="T81" fmla="*/ 59 h 757"/>
                <a:gd name="T82" fmla="*/ 278 w 603"/>
                <a:gd name="T83" fmla="*/ 18 h 757"/>
                <a:gd name="T84" fmla="*/ 356 w 603"/>
                <a:gd name="T85" fmla="*/ 44 h 757"/>
                <a:gd name="T86" fmla="*/ 415 w 603"/>
                <a:gd name="T87" fmla="*/ 63 h 757"/>
                <a:gd name="T88" fmla="*/ 494 w 603"/>
                <a:gd name="T89" fmla="*/ 88 h 757"/>
                <a:gd name="T90" fmla="*/ 526 w 603"/>
                <a:gd name="T91" fmla="*/ 163 h 757"/>
                <a:gd name="T92" fmla="*/ 552 w 603"/>
                <a:gd name="T93" fmla="*/ 220 h 757"/>
                <a:gd name="T94" fmla="*/ 586 w 603"/>
                <a:gd name="T95" fmla="*/ 295 h 757"/>
                <a:gd name="T96" fmla="*/ 307 w 603"/>
                <a:gd name="T97" fmla="*/ 463 h 757"/>
                <a:gd name="T98" fmla="*/ 147 w 603"/>
                <a:gd name="T99" fmla="*/ 28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3" h="757">
                  <a:moveTo>
                    <a:pt x="603" y="295"/>
                  </a:moveTo>
                  <a:cubicBezTo>
                    <a:pt x="603" y="293"/>
                    <a:pt x="602" y="291"/>
                    <a:pt x="601" y="290"/>
                  </a:cubicBezTo>
                  <a:cubicBezTo>
                    <a:pt x="576" y="267"/>
                    <a:pt x="576" y="267"/>
                    <a:pt x="576" y="267"/>
                  </a:cubicBezTo>
                  <a:cubicBezTo>
                    <a:pt x="596" y="239"/>
                    <a:pt x="596" y="239"/>
                    <a:pt x="596" y="239"/>
                  </a:cubicBezTo>
                  <a:cubicBezTo>
                    <a:pt x="597" y="237"/>
                    <a:pt x="597" y="235"/>
                    <a:pt x="597" y="233"/>
                  </a:cubicBezTo>
                  <a:cubicBezTo>
                    <a:pt x="596" y="232"/>
                    <a:pt x="595" y="230"/>
                    <a:pt x="593" y="229"/>
                  </a:cubicBezTo>
                  <a:cubicBezTo>
                    <a:pt x="564" y="211"/>
                    <a:pt x="564" y="211"/>
                    <a:pt x="564" y="211"/>
                  </a:cubicBezTo>
                  <a:cubicBezTo>
                    <a:pt x="578" y="180"/>
                    <a:pt x="578" y="180"/>
                    <a:pt x="578" y="180"/>
                  </a:cubicBezTo>
                  <a:cubicBezTo>
                    <a:pt x="578" y="178"/>
                    <a:pt x="578" y="176"/>
                    <a:pt x="578" y="175"/>
                  </a:cubicBezTo>
                  <a:cubicBezTo>
                    <a:pt x="577" y="173"/>
                    <a:pt x="575" y="171"/>
                    <a:pt x="573" y="171"/>
                  </a:cubicBezTo>
                  <a:cubicBezTo>
                    <a:pt x="541" y="160"/>
                    <a:pt x="541" y="160"/>
                    <a:pt x="541" y="160"/>
                  </a:cubicBezTo>
                  <a:cubicBezTo>
                    <a:pt x="548" y="126"/>
                    <a:pt x="548" y="126"/>
                    <a:pt x="548" y="126"/>
                  </a:cubicBezTo>
                  <a:cubicBezTo>
                    <a:pt x="548" y="124"/>
                    <a:pt x="548" y="122"/>
                    <a:pt x="547" y="121"/>
                  </a:cubicBezTo>
                  <a:cubicBezTo>
                    <a:pt x="545" y="119"/>
                    <a:pt x="544" y="118"/>
                    <a:pt x="542" y="118"/>
                  </a:cubicBezTo>
                  <a:cubicBezTo>
                    <a:pt x="508" y="114"/>
                    <a:pt x="508" y="114"/>
                    <a:pt x="508" y="114"/>
                  </a:cubicBezTo>
                  <a:cubicBezTo>
                    <a:pt x="507" y="80"/>
                    <a:pt x="507" y="80"/>
                    <a:pt x="507" y="80"/>
                  </a:cubicBezTo>
                  <a:cubicBezTo>
                    <a:pt x="507" y="78"/>
                    <a:pt x="507" y="76"/>
                    <a:pt x="505" y="75"/>
                  </a:cubicBezTo>
                  <a:cubicBezTo>
                    <a:pt x="504" y="73"/>
                    <a:pt x="502" y="73"/>
                    <a:pt x="500" y="73"/>
                  </a:cubicBezTo>
                  <a:cubicBezTo>
                    <a:pt x="466" y="76"/>
                    <a:pt x="466" y="76"/>
                    <a:pt x="466" y="76"/>
                  </a:cubicBezTo>
                  <a:cubicBezTo>
                    <a:pt x="458" y="43"/>
                    <a:pt x="458" y="43"/>
                    <a:pt x="458" y="43"/>
                  </a:cubicBezTo>
                  <a:cubicBezTo>
                    <a:pt x="458" y="41"/>
                    <a:pt x="457" y="39"/>
                    <a:pt x="455" y="38"/>
                  </a:cubicBezTo>
                  <a:cubicBezTo>
                    <a:pt x="453" y="37"/>
                    <a:pt x="451" y="37"/>
                    <a:pt x="449" y="38"/>
                  </a:cubicBezTo>
                  <a:cubicBezTo>
                    <a:pt x="417" y="48"/>
                    <a:pt x="417" y="48"/>
                    <a:pt x="417" y="48"/>
                  </a:cubicBezTo>
                  <a:cubicBezTo>
                    <a:pt x="403" y="17"/>
                    <a:pt x="403" y="17"/>
                    <a:pt x="403" y="17"/>
                  </a:cubicBezTo>
                  <a:cubicBezTo>
                    <a:pt x="402" y="15"/>
                    <a:pt x="400" y="14"/>
                    <a:pt x="398" y="13"/>
                  </a:cubicBezTo>
                  <a:cubicBezTo>
                    <a:pt x="397" y="13"/>
                    <a:pt x="395" y="13"/>
                    <a:pt x="393" y="14"/>
                  </a:cubicBezTo>
                  <a:cubicBezTo>
                    <a:pt x="363" y="30"/>
                    <a:pt x="363" y="30"/>
                    <a:pt x="363" y="30"/>
                  </a:cubicBezTo>
                  <a:cubicBezTo>
                    <a:pt x="343" y="3"/>
                    <a:pt x="343" y="3"/>
                    <a:pt x="343" y="3"/>
                  </a:cubicBezTo>
                  <a:cubicBezTo>
                    <a:pt x="342" y="2"/>
                    <a:pt x="340" y="0"/>
                    <a:pt x="338" y="0"/>
                  </a:cubicBezTo>
                  <a:cubicBezTo>
                    <a:pt x="336" y="0"/>
                    <a:pt x="334" y="1"/>
                    <a:pt x="332" y="2"/>
                  </a:cubicBezTo>
                  <a:cubicBezTo>
                    <a:pt x="307" y="24"/>
                    <a:pt x="307" y="24"/>
                    <a:pt x="307" y="24"/>
                  </a:cubicBezTo>
                  <a:cubicBezTo>
                    <a:pt x="281" y="2"/>
                    <a:pt x="281" y="2"/>
                    <a:pt x="281" y="2"/>
                  </a:cubicBezTo>
                  <a:cubicBezTo>
                    <a:pt x="280" y="1"/>
                    <a:pt x="278" y="0"/>
                    <a:pt x="276" y="0"/>
                  </a:cubicBezTo>
                  <a:cubicBezTo>
                    <a:pt x="274" y="0"/>
                    <a:pt x="272" y="2"/>
                    <a:pt x="271" y="3"/>
                  </a:cubicBezTo>
                  <a:cubicBezTo>
                    <a:pt x="251" y="30"/>
                    <a:pt x="251" y="30"/>
                    <a:pt x="251" y="30"/>
                  </a:cubicBezTo>
                  <a:cubicBezTo>
                    <a:pt x="221" y="14"/>
                    <a:pt x="221" y="14"/>
                    <a:pt x="221" y="14"/>
                  </a:cubicBezTo>
                  <a:cubicBezTo>
                    <a:pt x="219" y="13"/>
                    <a:pt x="217" y="13"/>
                    <a:pt x="215" y="13"/>
                  </a:cubicBezTo>
                  <a:cubicBezTo>
                    <a:pt x="213" y="14"/>
                    <a:pt x="212" y="15"/>
                    <a:pt x="211" y="17"/>
                  </a:cubicBezTo>
                  <a:cubicBezTo>
                    <a:pt x="197" y="48"/>
                    <a:pt x="197" y="48"/>
                    <a:pt x="197" y="48"/>
                  </a:cubicBezTo>
                  <a:cubicBezTo>
                    <a:pt x="164" y="38"/>
                    <a:pt x="164" y="38"/>
                    <a:pt x="164" y="38"/>
                  </a:cubicBezTo>
                  <a:cubicBezTo>
                    <a:pt x="162" y="37"/>
                    <a:pt x="160" y="37"/>
                    <a:pt x="159" y="38"/>
                  </a:cubicBezTo>
                  <a:cubicBezTo>
                    <a:pt x="157" y="39"/>
                    <a:pt x="156" y="41"/>
                    <a:pt x="155" y="43"/>
                  </a:cubicBezTo>
                  <a:cubicBezTo>
                    <a:pt x="148" y="76"/>
                    <a:pt x="148" y="76"/>
                    <a:pt x="148" y="76"/>
                  </a:cubicBezTo>
                  <a:cubicBezTo>
                    <a:pt x="114" y="73"/>
                    <a:pt x="114" y="73"/>
                    <a:pt x="114" y="73"/>
                  </a:cubicBezTo>
                  <a:cubicBezTo>
                    <a:pt x="112" y="73"/>
                    <a:pt x="110" y="73"/>
                    <a:pt x="109" y="75"/>
                  </a:cubicBezTo>
                  <a:cubicBezTo>
                    <a:pt x="107" y="76"/>
                    <a:pt x="106" y="78"/>
                    <a:pt x="106" y="80"/>
                  </a:cubicBezTo>
                  <a:cubicBezTo>
                    <a:pt x="106" y="114"/>
                    <a:pt x="106" y="114"/>
                    <a:pt x="106" y="114"/>
                  </a:cubicBezTo>
                  <a:cubicBezTo>
                    <a:pt x="72" y="118"/>
                    <a:pt x="72" y="118"/>
                    <a:pt x="72" y="118"/>
                  </a:cubicBezTo>
                  <a:cubicBezTo>
                    <a:pt x="70" y="118"/>
                    <a:pt x="68" y="119"/>
                    <a:pt x="67" y="121"/>
                  </a:cubicBezTo>
                  <a:cubicBezTo>
                    <a:pt x="66" y="122"/>
                    <a:pt x="65" y="124"/>
                    <a:pt x="66" y="126"/>
                  </a:cubicBezTo>
                  <a:cubicBezTo>
                    <a:pt x="73" y="160"/>
                    <a:pt x="73" y="160"/>
                    <a:pt x="73" y="160"/>
                  </a:cubicBezTo>
                  <a:cubicBezTo>
                    <a:pt x="40" y="171"/>
                    <a:pt x="40" y="171"/>
                    <a:pt x="40" y="171"/>
                  </a:cubicBezTo>
                  <a:cubicBezTo>
                    <a:pt x="38" y="171"/>
                    <a:pt x="37" y="173"/>
                    <a:pt x="36" y="175"/>
                  </a:cubicBezTo>
                  <a:cubicBezTo>
                    <a:pt x="35" y="176"/>
                    <a:pt x="35" y="178"/>
                    <a:pt x="36" y="180"/>
                  </a:cubicBezTo>
                  <a:cubicBezTo>
                    <a:pt x="50" y="211"/>
                    <a:pt x="50" y="211"/>
                    <a:pt x="50" y="211"/>
                  </a:cubicBezTo>
                  <a:cubicBezTo>
                    <a:pt x="20" y="229"/>
                    <a:pt x="20" y="229"/>
                    <a:pt x="20" y="229"/>
                  </a:cubicBezTo>
                  <a:cubicBezTo>
                    <a:pt x="19" y="230"/>
                    <a:pt x="17" y="232"/>
                    <a:pt x="17" y="233"/>
                  </a:cubicBezTo>
                  <a:cubicBezTo>
                    <a:pt x="17" y="235"/>
                    <a:pt x="17" y="237"/>
                    <a:pt x="18" y="239"/>
                  </a:cubicBezTo>
                  <a:cubicBezTo>
                    <a:pt x="38" y="267"/>
                    <a:pt x="38" y="267"/>
                    <a:pt x="38" y="267"/>
                  </a:cubicBezTo>
                  <a:cubicBezTo>
                    <a:pt x="13" y="290"/>
                    <a:pt x="13" y="290"/>
                    <a:pt x="13" y="290"/>
                  </a:cubicBezTo>
                  <a:cubicBezTo>
                    <a:pt x="11" y="291"/>
                    <a:pt x="10" y="293"/>
                    <a:pt x="10" y="295"/>
                  </a:cubicBezTo>
                  <a:cubicBezTo>
                    <a:pt x="10" y="297"/>
                    <a:pt x="11" y="299"/>
                    <a:pt x="13" y="300"/>
                  </a:cubicBezTo>
                  <a:cubicBezTo>
                    <a:pt x="38" y="323"/>
                    <a:pt x="38" y="323"/>
                    <a:pt x="38" y="323"/>
                  </a:cubicBezTo>
                  <a:cubicBezTo>
                    <a:pt x="18" y="351"/>
                    <a:pt x="18" y="351"/>
                    <a:pt x="18" y="351"/>
                  </a:cubicBezTo>
                  <a:cubicBezTo>
                    <a:pt x="17" y="353"/>
                    <a:pt x="17" y="355"/>
                    <a:pt x="17" y="357"/>
                  </a:cubicBezTo>
                  <a:cubicBezTo>
                    <a:pt x="17" y="359"/>
                    <a:pt x="19" y="360"/>
                    <a:pt x="20" y="361"/>
                  </a:cubicBezTo>
                  <a:cubicBezTo>
                    <a:pt x="50" y="379"/>
                    <a:pt x="50" y="379"/>
                    <a:pt x="50" y="379"/>
                  </a:cubicBezTo>
                  <a:cubicBezTo>
                    <a:pt x="36" y="410"/>
                    <a:pt x="36" y="410"/>
                    <a:pt x="36" y="410"/>
                  </a:cubicBezTo>
                  <a:cubicBezTo>
                    <a:pt x="35" y="412"/>
                    <a:pt x="35" y="414"/>
                    <a:pt x="36" y="416"/>
                  </a:cubicBezTo>
                  <a:cubicBezTo>
                    <a:pt x="37" y="417"/>
                    <a:pt x="38" y="419"/>
                    <a:pt x="40" y="419"/>
                  </a:cubicBezTo>
                  <a:cubicBezTo>
                    <a:pt x="73" y="430"/>
                    <a:pt x="73" y="430"/>
                    <a:pt x="73" y="430"/>
                  </a:cubicBezTo>
                  <a:cubicBezTo>
                    <a:pt x="66" y="464"/>
                    <a:pt x="66" y="464"/>
                    <a:pt x="66" y="464"/>
                  </a:cubicBezTo>
                  <a:cubicBezTo>
                    <a:pt x="65" y="466"/>
                    <a:pt x="66" y="468"/>
                    <a:pt x="67" y="469"/>
                  </a:cubicBezTo>
                  <a:cubicBezTo>
                    <a:pt x="68" y="471"/>
                    <a:pt x="70" y="472"/>
                    <a:pt x="72" y="472"/>
                  </a:cubicBezTo>
                  <a:cubicBezTo>
                    <a:pt x="87" y="474"/>
                    <a:pt x="87" y="474"/>
                    <a:pt x="87" y="474"/>
                  </a:cubicBezTo>
                  <a:cubicBezTo>
                    <a:pt x="1" y="650"/>
                    <a:pt x="1" y="650"/>
                    <a:pt x="1" y="650"/>
                  </a:cubicBezTo>
                  <a:cubicBezTo>
                    <a:pt x="0" y="652"/>
                    <a:pt x="0" y="654"/>
                    <a:pt x="1" y="656"/>
                  </a:cubicBezTo>
                  <a:cubicBezTo>
                    <a:pt x="3" y="658"/>
                    <a:pt x="5" y="660"/>
                    <a:pt x="7" y="660"/>
                  </a:cubicBezTo>
                  <a:cubicBezTo>
                    <a:pt x="124" y="665"/>
                    <a:pt x="124" y="665"/>
                    <a:pt x="124" y="665"/>
                  </a:cubicBezTo>
                  <a:cubicBezTo>
                    <a:pt x="202" y="755"/>
                    <a:pt x="202" y="755"/>
                    <a:pt x="202" y="755"/>
                  </a:cubicBezTo>
                  <a:cubicBezTo>
                    <a:pt x="203" y="756"/>
                    <a:pt x="205" y="757"/>
                    <a:pt x="207" y="757"/>
                  </a:cubicBezTo>
                  <a:cubicBezTo>
                    <a:pt x="208" y="757"/>
                    <a:pt x="208" y="757"/>
                    <a:pt x="208" y="757"/>
                  </a:cubicBezTo>
                  <a:cubicBezTo>
                    <a:pt x="211" y="757"/>
                    <a:pt x="213" y="755"/>
                    <a:pt x="214" y="753"/>
                  </a:cubicBezTo>
                  <a:cubicBezTo>
                    <a:pt x="303" y="569"/>
                    <a:pt x="303" y="569"/>
                    <a:pt x="303" y="569"/>
                  </a:cubicBezTo>
                  <a:cubicBezTo>
                    <a:pt x="307" y="566"/>
                    <a:pt x="307" y="566"/>
                    <a:pt x="307" y="566"/>
                  </a:cubicBezTo>
                  <a:cubicBezTo>
                    <a:pt x="314" y="572"/>
                    <a:pt x="314" y="572"/>
                    <a:pt x="314" y="572"/>
                  </a:cubicBezTo>
                  <a:cubicBezTo>
                    <a:pt x="375" y="707"/>
                    <a:pt x="375" y="707"/>
                    <a:pt x="375" y="707"/>
                  </a:cubicBezTo>
                  <a:cubicBezTo>
                    <a:pt x="376" y="709"/>
                    <a:pt x="378" y="711"/>
                    <a:pt x="381" y="711"/>
                  </a:cubicBezTo>
                  <a:cubicBezTo>
                    <a:pt x="383" y="712"/>
                    <a:pt x="385" y="711"/>
                    <a:pt x="387" y="709"/>
                  </a:cubicBezTo>
                  <a:cubicBezTo>
                    <a:pt x="459" y="626"/>
                    <a:pt x="459" y="626"/>
                    <a:pt x="459" y="626"/>
                  </a:cubicBezTo>
                  <a:cubicBezTo>
                    <a:pt x="572" y="625"/>
                    <a:pt x="572" y="625"/>
                    <a:pt x="572" y="625"/>
                  </a:cubicBezTo>
                  <a:cubicBezTo>
                    <a:pt x="574" y="625"/>
                    <a:pt x="576" y="624"/>
                    <a:pt x="578" y="622"/>
                  </a:cubicBezTo>
                  <a:cubicBezTo>
                    <a:pt x="579" y="620"/>
                    <a:pt x="579" y="617"/>
                    <a:pt x="578" y="615"/>
                  </a:cubicBezTo>
                  <a:cubicBezTo>
                    <a:pt x="515" y="475"/>
                    <a:pt x="515" y="475"/>
                    <a:pt x="515" y="475"/>
                  </a:cubicBezTo>
                  <a:cubicBezTo>
                    <a:pt x="542" y="472"/>
                    <a:pt x="542" y="472"/>
                    <a:pt x="542" y="472"/>
                  </a:cubicBezTo>
                  <a:cubicBezTo>
                    <a:pt x="544" y="472"/>
                    <a:pt x="545" y="471"/>
                    <a:pt x="547" y="469"/>
                  </a:cubicBezTo>
                  <a:cubicBezTo>
                    <a:pt x="548" y="468"/>
                    <a:pt x="548" y="466"/>
                    <a:pt x="548" y="464"/>
                  </a:cubicBezTo>
                  <a:cubicBezTo>
                    <a:pt x="541" y="430"/>
                    <a:pt x="541" y="430"/>
                    <a:pt x="541" y="430"/>
                  </a:cubicBezTo>
                  <a:cubicBezTo>
                    <a:pt x="573" y="419"/>
                    <a:pt x="573" y="419"/>
                    <a:pt x="573" y="419"/>
                  </a:cubicBezTo>
                  <a:cubicBezTo>
                    <a:pt x="575" y="419"/>
                    <a:pt x="577" y="417"/>
                    <a:pt x="578" y="416"/>
                  </a:cubicBezTo>
                  <a:cubicBezTo>
                    <a:pt x="578" y="414"/>
                    <a:pt x="578" y="412"/>
                    <a:pt x="578" y="410"/>
                  </a:cubicBezTo>
                  <a:cubicBezTo>
                    <a:pt x="564" y="379"/>
                    <a:pt x="564" y="379"/>
                    <a:pt x="564" y="379"/>
                  </a:cubicBezTo>
                  <a:cubicBezTo>
                    <a:pt x="593" y="361"/>
                    <a:pt x="593" y="361"/>
                    <a:pt x="593" y="361"/>
                  </a:cubicBezTo>
                  <a:cubicBezTo>
                    <a:pt x="595" y="360"/>
                    <a:pt x="596" y="359"/>
                    <a:pt x="597" y="357"/>
                  </a:cubicBezTo>
                  <a:cubicBezTo>
                    <a:pt x="597" y="355"/>
                    <a:pt x="597" y="353"/>
                    <a:pt x="596" y="351"/>
                  </a:cubicBezTo>
                  <a:cubicBezTo>
                    <a:pt x="576" y="323"/>
                    <a:pt x="576" y="323"/>
                    <a:pt x="576" y="323"/>
                  </a:cubicBezTo>
                  <a:cubicBezTo>
                    <a:pt x="601" y="300"/>
                    <a:pt x="601" y="300"/>
                    <a:pt x="601" y="300"/>
                  </a:cubicBezTo>
                  <a:cubicBezTo>
                    <a:pt x="602" y="299"/>
                    <a:pt x="603" y="297"/>
                    <a:pt x="603" y="295"/>
                  </a:cubicBezTo>
                  <a:close/>
                  <a:moveTo>
                    <a:pt x="562" y="317"/>
                  </a:moveTo>
                  <a:cubicBezTo>
                    <a:pt x="559" y="320"/>
                    <a:pt x="559" y="324"/>
                    <a:pt x="561" y="326"/>
                  </a:cubicBezTo>
                  <a:cubicBezTo>
                    <a:pt x="580" y="353"/>
                    <a:pt x="580" y="353"/>
                    <a:pt x="580" y="353"/>
                  </a:cubicBezTo>
                  <a:cubicBezTo>
                    <a:pt x="552" y="370"/>
                    <a:pt x="552" y="370"/>
                    <a:pt x="552" y="370"/>
                  </a:cubicBezTo>
                  <a:cubicBezTo>
                    <a:pt x="549" y="372"/>
                    <a:pt x="547" y="375"/>
                    <a:pt x="549" y="379"/>
                  </a:cubicBezTo>
                  <a:cubicBezTo>
                    <a:pt x="562" y="409"/>
                    <a:pt x="562" y="409"/>
                    <a:pt x="562" y="409"/>
                  </a:cubicBezTo>
                  <a:cubicBezTo>
                    <a:pt x="531" y="419"/>
                    <a:pt x="531" y="419"/>
                    <a:pt x="531" y="419"/>
                  </a:cubicBezTo>
                  <a:cubicBezTo>
                    <a:pt x="527" y="420"/>
                    <a:pt x="526" y="424"/>
                    <a:pt x="526" y="427"/>
                  </a:cubicBezTo>
                  <a:cubicBezTo>
                    <a:pt x="533" y="459"/>
                    <a:pt x="533" y="459"/>
                    <a:pt x="533" y="459"/>
                  </a:cubicBezTo>
                  <a:cubicBezTo>
                    <a:pt x="504" y="462"/>
                    <a:pt x="504" y="462"/>
                    <a:pt x="504" y="462"/>
                  </a:cubicBezTo>
                  <a:cubicBezTo>
                    <a:pt x="501" y="463"/>
                    <a:pt x="499" y="464"/>
                    <a:pt x="498" y="466"/>
                  </a:cubicBezTo>
                  <a:cubicBezTo>
                    <a:pt x="497" y="468"/>
                    <a:pt x="497" y="470"/>
                    <a:pt x="498" y="472"/>
                  </a:cubicBezTo>
                  <a:cubicBezTo>
                    <a:pt x="561" y="611"/>
                    <a:pt x="561" y="611"/>
                    <a:pt x="561" y="611"/>
                  </a:cubicBezTo>
                  <a:cubicBezTo>
                    <a:pt x="456" y="612"/>
                    <a:pt x="456" y="612"/>
                    <a:pt x="456" y="612"/>
                  </a:cubicBezTo>
                  <a:cubicBezTo>
                    <a:pt x="454" y="612"/>
                    <a:pt x="452" y="612"/>
                    <a:pt x="451" y="614"/>
                  </a:cubicBezTo>
                  <a:cubicBezTo>
                    <a:pt x="383" y="692"/>
                    <a:pt x="383" y="692"/>
                    <a:pt x="383" y="692"/>
                  </a:cubicBezTo>
                  <a:cubicBezTo>
                    <a:pt x="326" y="564"/>
                    <a:pt x="326" y="564"/>
                    <a:pt x="326" y="564"/>
                  </a:cubicBezTo>
                  <a:cubicBezTo>
                    <a:pt x="325" y="563"/>
                    <a:pt x="325" y="563"/>
                    <a:pt x="324" y="562"/>
                  </a:cubicBezTo>
                  <a:cubicBezTo>
                    <a:pt x="311" y="551"/>
                    <a:pt x="311" y="551"/>
                    <a:pt x="311" y="551"/>
                  </a:cubicBezTo>
                  <a:cubicBezTo>
                    <a:pt x="309" y="549"/>
                    <a:pt x="305" y="549"/>
                    <a:pt x="302" y="551"/>
                  </a:cubicBezTo>
                  <a:cubicBezTo>
                    <a:pt x="293" y="559"/>
                    <a:pt x="293" y="559"/>
                    <a:pt x="293" y="559"/>
                  </a:cubicBezTo>
                  <a:cubicBezTo>
                    <a:pt x="292" y="560"/>
                    <a:pt x="292" y="561"/>
                    <a:pt x="291" y="561"/>
                  </a:cubicBezTo>
                  <a:cubicBezTo>
                    <a:pt x="206" y="737"/>
                    <a:pt x="206" y="737"/>
                    <a:pt x="206" y="737"/>
                  </a:cubicBezTo>
                  <a:cubicBezTo>
                    <a:pt x="132" y="654"/>
                    <a:pt x="132" y="654"/>
                    <a:pt x="132" y="654"/>
                  </a:cubicBezTo>
                  <a:cubicBezTo>
                    <a:pt x="131" y="652"/>
                    <a:pt x="129" y="651"/>
                    <a:pt x="127" y="651"/>
                  </a:cubicBezTo>
                  <a:cubicBezTo>
                    <a:pt x="18" y="646"/>
                    <a:pt x="18" y="646"/>
                    <a:pt x="18" y="646"/>
                  </a:cubicBezTo>
                  <a:cubicBezTo>
                    <a:pt x="104" y="471"/>
                    <a:pt x="104" y="471"/>
                    <a:pt x="104" y="471"/>
                  </a:cubicBezTo>
                  <a:cubicBezTo>
                    <a:pt x="105" y="469"/>
                    <a:pt x="105" y="467"/>
                    <a:pt x="103" y="465"/>
                  </a:cubicBezTo>
                  <a:cubicBezTo>
                    <a:pt x="102" y="463"/>
                    <a:pt x="100" y="461"/>
                    <a:pt x="98" y="461"/>
                  </a:cubicBezTo>
                  <a:cubicBezTo>
                    <a:pt x="81" y="459"/>
                    <a:pt x="81" y="459"/>
                    <a:pt x="81" y="459"/>
                  </a:cubicBezTo>
                  <a:cubicBezTo>
                    <a:pt x="87" y="427"/>
                    <a:pt x="87" y="427"/>
                    <a:pt x="87" y="427"/>
                  </a:cubicBezTo>
                  <a:cubicBezTo>
                    <a:pt x="88" y="424"/>
                    <a:pt x="86" y="420"/>
                    <a:pt x="83" y="419"/>
                  </a:cubicBezTo>
                  <a:cubicBezTo>
                    <a:pt x="52" y="409"/>
                    <a:pt x="52" y="409"/>
                    <a:pt x="52" y="409"/>
                  </a:cubicBezTo>
                  <a:cubicBezTo>
                    <a:pt x="65" y="379"/>
                    <a:pt x="65" y="379"/>
                    <a:pt x="65" y="379"/>
                  </a:cubicBezTo>
                  <a:cubicBezTo>
                    <a:pt x="66" y="375"/>
                    <a:pt x="65" y="372"/>
                    <a:pt x="62" y="370"/>
                  </a:cubicBezTo>
                  <a:cubicBezTo>
                    <a:pt x="34" y="353"/>
                    <a:pt x="34" y="353"/>
                    <a:pt x="34" y="353"/>
                  </a:cubicBezTo>
                  <a:cubicBezTo>
                    <a:pt x="53" y="326"/>
                    <a:pt x="53" y="326"/>
                    <a:pt x="53" y="326"/>
                  </a:cubicBezTo>
                  <a:cubicBezTo>
                    <a:pt x="55" y="324"/>
                    <a:pt x="54" y="320"/>
                    <a:pt x="52" y="317"/>
                  </a:cubicBezTo>
                  <a:cubicBezTo>
                    <a:pt x="28" y="295"/>
                    <a:pt x="28" y="295"/>
                    <a:pt x="28" y="295"/>
                  </a:cubicBezTo>
                  <a:cubicBezTo>
                    <a:pt x="52" y="273"/>
                    <a:pt x="52" y="273"/>
                    <a:pt x="52" y="273"/>
                  </a:cubicBezTo>
                  <a:cubicBezTo>
                    <a:pt x="54" y="270"/>
                    <a:pt x="55" y="267"/>
                    <a:pt x="53" y="264"/>
                  </a:cubicBezTo>
                  <a:cubicBezTo>
                    <a:pt x="34" y="237"/>
                    <a:pt x="34" y="237"/>
                    <a:pt x="34" y="237"/>
                  </a:cubicBezTo>
                  <a:cubicBezTo>
                    <a:pt x="62" y="220"/>
                    <a:pt x="62" y="220"/>
                    <a:pt x="62" y="220"/>
                  </a:cubicBezTo>
                  <a:cubicBezTo>
                    <a:pt x="65" y="219"/>
                    <a:pt x="66" y="215"/>
                    <a:pt x="65" y="212"/>
                  </a:cubicBezTo>
                  <a:cubicBezTo>
                    <a:pt x="52" y="182"/>
                    <a:pt x="52" y="182"/>
                    <a:pt x="52" y="182"/>
                  </a:cubicBezTo>
                  <a:cubicBezTo>
                    <a:pt x="83" y="171"/>
                    <a:pt x="83" y="171"/>
                    <a:pt x="83" y="171"/>
                  </a:cubicBezTo>
                  <a:cubicBezTo>
                    <a:pt x="86" y="170"/>
                    <a:pt x="88" y="167"/>
                    <a:pt x="87" y="163"/>
                  </a:cubicBezTo>
                  <a:cubicBezTo>
                    <a:pt x="81" y="131"/>
                    <a:pt x="81" y="131"/>
                    <a:pt x="81" y="131"/>
                  </a:cubicBezTo>
                  <a:cubicBezTo>
                    <a:pt x="114" y="127"/>
                    <a:pt x="114" y="127"/>
                    <a:pt x="114" y="127"/>
                  </a:cubicBezTo>
                  <a:cubicBezTo>
                    <a:pt x="117" y="127"/>
                    <a:pt x="120" y="124"/>
                    <a:pt x="120" y="120"/>
                  </a:cubicBezTo>
                  <a:cubicBezTo>
                    <a:pt x="120" y="88"/>
                    <a:pt x="120" y="88"/>
                    <a:pt x="120" y="88"/>
                  </a:cubicBezTo>
                  <a:cubicBezTo>
                    <a:pt x="153" y="91"/>
                    <a:pt x="153" y="91"/>
                    <a:pt x="153" y="91"/>
                  </a:cubicBezTo>
                  <a:cubicBezTo>
                    <a:pt x="156" y="91"/>
                    <a:pt x="159" y="89"/>
                    <a:pt x="160" y="85"/>
                  </a:cubicBezTo>
                  <a:cubicBezTo>
                    <a:pt x="167" y="53"/>
                    <a:pt x="167" y="53"/>
                    <a:pt x="167" y="53"/>
                  </a:cubicBezTo>
                  <a:cubicBezTo>
                    <a:pt x="198" y="63"/>
                    <a:pt x="198" y="63"/>
                    <a:pt x="198" y="63"/>
                  </a:cubicBezTo>
                  <a:cubicBezTo>
                    <a:pt x="202" y="64"/>
                    <a:pt x="205" y="63"/>
                    <a:pt x="207" y="59"/>
                  </a:cubicBezTo>
                  <a:cubicBezTo>
                    <a:pt x="221" y="30"/>
                    <a:pt x="221" y="30"/>
                    <a:pt x="221" y="30"/>
                  </a:cubicBezTo>
                  <a:cubicBezTo>
                    <a:pt x="249" y="46"/>
                    <a:pt x="249" y="46"/>
                    <a:pt x="249" y="46"/>
                  </a:cubicBezTo>
                  <a:cubicBezTo>
                    <a:pt x="252" y="47"/>
                    <a:pt x="256" y="47"/>
                    <a:pt x="258" y="44"/>
                  </a:cubicBezTo>
                  <a:cubicBezTo>
                    <a:pt x="278" y="18"/>
                    <a:pt x="278" y="18"/>
                    <a:pt x="278" y="18"/>
                  </a:cubicBezTo>
                  <a:cubicBezTo>
                    <a:pt x="302" y="39"/>
                    <a:pt x="302" y="39"/>
                    <a:pt x="302" y="39"/>
                  </a:cubicBezTo>
                  <a:cubicBezTo>
                    <a:pt x="305" y="41"/>
                    <a:pt x="309" y="41"/>
                    <a:pt x="311" y="39"/>
                  </a:cubicBezTo>
                  <a:cubicBezTo>
                    <a:pt x="336" y="18"/>
                    <a:pt x="336" y="18"/>
                    <a:pt x="336" y="18"/>
                  </a:cubicBezTo>
                  <a:cubicBezTo>
                    <a:pt x="356" y="44"/>
                    <a:pt x="356" y="44"/>
                    <a:pt x="356" y="44"/>
                  </a:cubicBezTo>
                  <a:cubicBezTo>
                    <a:pt x="358" y="47"/>
                    <a:pt x="361" y="47"/>
                    <a:pt x="365" y="46"/>
                  </a:cubicBezTo>
                  <a:cubicBezTo>
                    <a:pt x="393" y="30"/>
                    <a:pt x="393" y="30"/>
                    <a:pt x="393" y="30"/>
                  </a:cubicBezTo>
                  <a:cubicBezTo>
                    <a:pt x="407" y="59"/>
                    <a:pt x="407" y="59"/>
                    <a:pt x="407" y="59"/>
                  </a:cubicBezTo>
                  <a:cubicBezTo>
                    <a:pt x="408" y="63"/>
                    <a:pt x="412" y="64"/>
                    <a:pt x="415" y="63"/>
                  </a:cubicBezTo>
                  <a:cubicBezTo>
                    <a:pt x="446" y="53"/>
                    <a:pt x="446" y="53"/>
                    <a:pt x="446" y="53"/>
                  </a:cubicBezTo>
                  <a:cubicBezTo>
                    <a:pt x="454" y="85"/>
                    <a:pt x="454" y="85"/>
                    <a:pt x="454" y="85"/>
                  </a:cubicBezTo>
                  <a:cubicBezTo>
                    <a:pt x="454" y="89"/>
                    <a:pt x="457" y="91"/>
                    <a:pt x="461" y="91"/>
                  </a:cubicBezTo>
                  <a:cubicBezTo>
                    <a:pt x="494" y="88"/>
                    <a:pt x="494" y="88"/>
                    <a:pt x="494" y="88"/>
                  </a:cubicBezTo>
                  <a:cubicBezTo>
                    <a:pt x="494" y="120"/>
                    <a:pt x="494" y="120"/>
                    <a:pt x="494" y="120"/>
                  </a:cubicBezTo>
                  <a:cubicBezTo>
                    <a:pt x="494" y="124"/>
                    <a:pt x="497" y="127"/>
                    <a:pt x="500" y="127"/>
                  </a:cubicBezTo>
                  <a:cubicBezTo>
                    <a:pt x="533" y="131"/>
                    <a:pt x="533" y="131"/>
                    <a:pt x="533" y="131"/>
                  </a:cubicBezTo>
                  <a:cubicBezTo>
                    <a:pt x="526" y="163"/>
                    <a:pt x="526" y="163"/>
                    <a:pt x="526" y="163"/>
                  </a:cubicBezTo>
                  <a:cubicBezTo>
                    <a:pt x="526" y="167"/>
                    <a:pt x="527" y="170"/>
                    <a:pt x="531" y="171"/>
                  </a:cubicBezTo>
                  <a:cubicBezTo>
                    <a:pt x="562" y="182"/>
                    <a:pt x="562" y="182"/>
                    <a:pt x="562" y="182"/>
                  </a:cubicBezTo>
                  <a:cubicBezTo>
                    <a:pt x="549" y="212"/>
                    <a:pt x="549" y="212"/>
                    <a:pt x="549" y="212"/>
                  </a:cubicBezTo>
                  <a:cubicBezTo>
                    <a:pt x="547" y="215"/>
                    <a:pt x="549" y="219"/>
                    <a:pt x="552" y="220"/>
                  </a:cubicBezTo>
                  <a:cubicBezTo>
                    <a:pt x="580" y="237"/>
                    <a:pt x="580" y="237"/>
                    <a:pt x="580" y="237"/>
                  </a:cubicBezTo>
                  <a:cubicBezTo>
                    <a:pt x="561" y="264"/>
                    <a:pt x="561" y="264"/>
                    <a:pt x="561" y="264"/>
                  </a:cubicBezTo>
                  <a:cubicBezTo>
                    <a:pt x="559" y="267"/>
                    <a:pt x="559" y="270"/>
                    <a:pt x="562" y="273"/>
                  </a:cubicBezTo>
                  <a:cubicBezTo>
                    <a:pt x="586" y="295"/>
                    <a:pt x="586" y="295"/>
                    <a:pt x="586" y="295"/>
                  </a:cubicBezTo>
                  <a:lnTo>
                    <a:pt x="562" y="317"/>
                  </a:lnTo>
                  <a:close/>
                  <a:moveTo>
                    <a:pt x="307" y="116"/>
                  </a:moveTo>
                  <a:cubicBezTo>
                    <a:pt x="211" y="116"/>
                    <a:pt x="133" y="193"/>
                    <a:pt x="133" y="289"/>
                  </a:cubicBezTo>
                  <a:cubicBezTo>
                    <a:pt x="133" y="385"/>
                    <a:pt x="211" y="463"/>
                    <a:pt x="307" y="463"/>
                  </a:cubicBezTo>
                  <a:cubicBezTo>
                    <a:pt x="403" y="463"/>
                    <a:pt x="480" y="385"/>
                    <a:pt x="480" y="289"/>
                  </a:cubicBezTo>
                  <a:cubicBezTo>
                    <a:pt x="480" y="193"/>
                    <a:pt x="403" y="116"/>
                    <a:pt x="307" y="116"/>
                  </a:cubicBezTo>
                  <a:close/>
                  <a:moveTo>
                    <a:pt x="307" y="449"/>
                  </a:moveTo>
                  <a:cubicBezTo>
                    <a:pt x="219" y="449"/>
                    <a:pt x="147" y="377"/>
                    <a:pt x="147" y="289"/>
                  </a:cubicBezTo>
                  <a:cubicBezTo>
                    <a:pt x="147" y="201"/>
                    <a:pt x="219" y="130"/>
                    <a:pt x="307" y="130"/>
                  </a:cubicBezTo>
                  <a:cubicBezTo>
                    <a:pt x="395" y="130"/>
                    <a:pt x="466" y="201"/>
                    <a:pt x="466" y="289"/>
                  </a:cubicBezTo>
                  <a:cubicBezTo>
                    <a:pt x="466" y="377"/>
                    <a:pt x="395" y="449"/>
                    <a:pt x="307" y="44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50" name="Group 37">
            <a:extLst>
              <a:ext uri="{FF2B5EF4-FFF2-40B4-BE49-F238E27FC236}">
                <a16:creationId xmlns:a16="http://schemas.microsoft.com/office/drawing/2014/main" id="{72D3E53E-F680-5546-BD55-C8635CD687EB}"/>
              </a:ext>
            </a:extLst>
          </p:cNvPr>
          <p:cNvGrpSpPr/>
          <p:nvPr/>
        </p:nvGrpSpPr>
        <p:grpSpPr>
          <a:xfrm>
            <a:off x="10077839" y="260648"/>
            <a:ext cx="1034473" cy="7721600"/>
            <a:chOff x="6406152" y="1314448"/>
            <a:chExt cx="822960" cy="6142798"/>
          </a:xfrm>
          <a:solidFill>
            <a:schemeClr val="tx2"/>
          </a:solidFill>
        </p:grpSpPr>
        <p:sp>
          <p:nvSpPr>
            <p:cNvPr id="52" name="Rounded Rectangle 26">
              <a:extLst>
                <a:ext uri="{FF2B5EF4-FFF2-40B4-BE49-F238E27FC236}">
                  <a16:creationId xmlns:a16="http://schemas.microsoft.com/office/drawing/2014/main" id="{E041FBCA-0798-F040-9931-AAE2F67E479C}"/>
                </a:ext>
              </a:extLst>
            </p:cNvPr>
            <p:cNvSpPr/>
            <p:nvPr/>
          </p:nvSpPr>
          <p:spPr>
            <a:xfrm>
              <a:off x="6609085" y="1314448"/>
              <a:ext cx="401001" cy="6142798"/>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53" name="Oval 32">
              <a:extLst>
                <a:ext uri="{FF2B5EF4-FFF2-40B4-BE49-F238E27FC236}">
                  <a16:creationId xmlns:a16="http://schemas.microsoft.com/office/drawing/2014/main" id="{4B858E95-0C88-D84B-8405-81CD81729C20}"/>
                </a:ext>
              </a:extLst>
            </p:cNvPr>
            <p:cNvSpPr/>
            <p:nvPr/>
          </p:nvSpPr>
          <p:spPr>
            <a:xfrm>
              <a:off x="6406152" y="1314450"/>
              <a:ext cx="822960" cy="82296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grpSp>
      <p:grpSp>
        <p:nvGrpSpPr>
          <p:cNvPr id="2" name="Group 1">
            <a:extLst>
              <a:ext uri="{FF2B5EF4-FFF2-40B4-BE49-F238E27FC236}">
                <a16:creationId xmlns:a16="http://schemas.microsoft.com/office/drawing/2014/main" id="{2E239C25-8855-5F43-9ACB-470C9B253B4B}"/>
              </a:ext>
            </a:extLst>
          </p:cNvPr>
          <p:cNvGrpSpPr/>
          <p:nvPr/>
        </p:nvGrpSpPr>
        <p:grpSpPr>
          <a:xfrm>
            <a:off x="6980692" y="2838266"/>
            <a:ext cx="1034473" cy="6841067"/>
            <a:chOff x="7735055" y="3067372"/>
            <a:chExt cx="1034473" cy="6841067"/>
          </a:xfrm>
        </p:grpSpPr>
        <p:grpSp>
          <p:nvGrpSpPr>
            <p:cNvPr id="45" name="Group 40">
              <a:extLst>
                <a:ext uri="{FF2B5EF4-FFF2-40B4-BE49-F238E27FC236}">
                  <a16:creationId xmlns:a16="http://schemas.microsoft.com/office/drawing/2014/main" id="{FB718E47-1D50-9B4C-B284-C2111302C047}"/>
                </a:ext>
              </a:extLst>
            </p:cNvPr>
            <p:cNvGrpSpPr/>
            <p:nvPr/>
          </p:nvGrpSpPr>
          <p:grpSpPr>
            <a:xfrm>
              <a:off x="7735055" y="3067372"/>
              <a:ext cx="1034473" cy="6841067"/>
              <a:chOff x="6406155" y="1314448"/>
              <a:chExt cx="822960" cy="5442303"/>
            </a:xfrm>
            <a:solidFill>
              <a:schemeClr val="accent5"/>
            </a:solidFill>
          </p:grpSpPr>
          <p:sp>
            <p:nvSpPr>
              <p:cNvPr id="47" name="Rounded Rectangle 41">
                <a:extLst>
                  <a:ext uri="{FF2B5EF4-FFF2-40B4-BE49-F238E27FC236}">
                    <a16:creationId xmlns:a16="http://schemas.microsoft.com/office/drawing/2014/main" id="{C05EDA6E-3EEC-824C-910B-B55589B71BBF}"/>
                  </a:ext>
                </a:extLst>
              </p:cNvPr>
              <p:cNvSpPr/>
              <p:nvPr/>
            </p:nvSpPr>
            <p:spPr>
              <a:xfrm>
                <a:off x="6609085" y="1314448"/>
                <a:ext cx="401001" cy="5442303"/>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8" name="Oval 42">
                <a:extLst>
                  <a:ext uri="{FF2B5EF4-FFF2-40B4-BE49-F238E27FC236}">
                    <a16:creationId xmlns:a16="http://schemas.microsoft.com/office/drawing/2014/main" id="{18366707-A015-D741-A86A-B539C8FE0809}"/>
                  </a:ext>
                </a:extLst>
              </p:cNvPr>
              <p:cNvSpPr/>
              <p:nvPr/>
            </p:nvSpPr>
            <p:spPr>
              <a:xfrm>
                <a:off x="6406152" y="1314450"/>
                <a:ext cx="822960" cy="82296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sp>
          <p:nvSpPr>
            <p:cNvPr id="40" name="Freeform 113">
              <a:extLst>
                <a:ext uri="{FF2B5EF4-FFF2-40B4-BE49-F238E27FC236}">
                  <a16:creationId xmlns:a16="http://schemas.microsoft.com/office/drawing/2014/main" id="{1CA588AE-24B9-734E-8197-9258A28BB4EB}"/>
                </a:ext>
              </a:extLst>
            </p:cNvPr>
            <p:cNvSpPr>
              <a:spLocks noEditPoints="1"/>
            </p:cNvSpPr>
            <p:nvPr/>
          </p:nvSpPr>
          <p:spPr bwMode="auto">
            <a:xfrm>
              <a:off x="7941919" y="3291274"/>
              <a:ext cx="600508" cy="586676"/>
            </a:xfrm>
            <a:custGeom>
              <a:avLst/>
              <a:gdLst>
                <a:gd name="T0" fmla="*/ 530 w 582"/>
                <a:gd name="T1" fmla="*/ 0 h 569"/>
                <a:gd name="T2" fmla="*/ 237 w 582"/>
                <a:gd name="T3" fmla="*/ 196 h 569"/>
                <a:gd name="T4" fmla="*/ 44 w 582"/>
                <a:gd name="T5" fmla="*/ 285 h 569"/>
                <a:gd name="T6" fmla="*/ 52 w 582"/>
                <a:gd name="T7" fmla="*/ 295 h 569"/>
                <a:gd name="T8" fmla="*/ 138 w 582"/>
                <a:gd name="T9" fmla="*/ 305 h 569"/>
                <a:gd name="T10" fmla="*/ 109 w 582"/>
                <a:gd name="T11" fmla="*/ 362 h 569"/>
                <a:gd name="T12" fmla="*/ 197 w 582"/>
                <a:gd name="T13" fmla="*/ 466 h 569"/>
                <a:gd name="T14" fmla="*/ 238 w 582"/>
                <a:gd name="T15" fmla="*/ 432 h 569"/>
                <a:gd name="T16" fmla="*/ 265 w 582"/>
                <a:gd name="T17" fmla="*/ 432 h 569"/>
                <a:gd name="T18" fmla="*/ 275 w 582"/>
                <a:gd name="T19" fmla="*/ 518 h 569"/>
                <a:gd name="T20" fmla="*/ 282 w 582"/>
                <a:gd name="T21" fmla="*/ 527 h 569"/>
                <a:gd name="T22" fmla="*/ 366 w 582"/>
                <a:gd name="T23" fmla="*/ 454 h 569"/>
                <a:gd name="T24" fmla="*/ 481 w 582"/>
                <a:gd name="T25" fmla="*/ 235 h 569"/>
                <a:gd name="T26" fmla="*/ 63 w 582"/>
                <a:gd name="T27" fmla="*/ 278 h 569"/>
                <a:gd name="T28" fmla="*/ 225 w 582"/>
                <a:gd name="T29" fmla="*/ 210 h 569"/>
                <a:gd name="T30" fmla="*/ 63 w 582"/>
                <a:gd name="T31" fmla="*/ 278 h 569"/>
                <a:gd name="T32" fmla="*/ 149 w 582"/>
                <a:gd name="T33" fmla="*/ 421 h 569"/>
                <a:gd name="T34" fmla="*/ 145 w 582"/>
                <a:gd name="T35" fmla="*/ 345 h 569"/>
                <a:gd name="T36" fmla="*/ 225 w 582"/>
                <a:gd name="T37" fmla="*/ 425 h 569"/>
                <a:gd name="T38" fmla="*/ 353 w 582"/>
                <a:gd name="T39" fmla="*/ 449 h 569"/>
                <a:gd name="T40" fmla="*/ 285 w 582"/>
                <a:gd name="T41" fmla="*/ 414 h 569"/>
                <a:gd name="T42" fmla="*/ 353 w 582"/>
                <a:gd name="T43" fmla="*/ 449 h 569"/>
                <a:gd name="T44" fmla="*/ 271 w 582"/>
                <a:gd name="T45" fmla="*/ 407 h 569"/>
                <a:gd name="T46" fmla="*/ 254 w 582"/>
                <a:gd name="T47" fmla="*/ 422 h 569"/>
                <a:gd name="T48" fmla="*/ 149 w 582"/>
                <a:gd name="T49" fmla="*/ 314 h 569"/>
                <a:gd name="T50" fmla="*/ 163 w 582"/>
                <a:gd name="T51" fmla="*/ 298 h 569"/>
                <a:gd name="T52" fmla="*/ 530 w 582"/>
                <a:gd name="T53" fmla="*/ 14 h 569"/>
                <a:gd name="T54" fmla="*/ 472 w 582"/>
                <a:gd name="T55" fmla="*/ 225 h 569"/>
                <a:gd name="T56" fmla="*/ 396 w 582"/>
                <a:gd name="T57" fmla="*/ 126 h 569"/>
                <a:gd name="T58" fmla="*/ 363 w 582"/>
                <a:gd name="T59" fmla="*/ 207 h 569"/>
                <a:gd name="T60" fmla="*/ 430 w 582"/>
                <a:gd name="T61" fmla="*/ 207 h 569"/>
                <a:gd name="T62" fmla="*/ 396 w 582"/>
                <a:gd name="T63" fmla="*/ 126 h 569"/>
                <a:gd name="T64" fmla="*/ 396 w 582"/>
                <a:gd name="T65" fmla="*/ 207 h 569"/>
                <a:gd name="T66" fmla="*/ 373 w 582"/>
                <a:gd name="T67" fmla="*/ 150 h 569"/>
                <a:gd name="T68" fmla="*/ 420 w 582"/>
                <a:gd name="T69" fmla="*/ 150 h 569"/>
                <a:gd name="T70" fmla="*/ 149 w 582"/>
                <a:gd name="T71" fmla="*/ 468 h 569"/>
                <a:gd name="T72" fmla="*/ 53 w 582"/>
                <a:gd name="T73" fmla="*/ 560 h 569"/>
                <a:gd name="T74" fmla="*/ 8 w 582"/>
                <a:gd name="T75" fmla="*/ 569 h 569"/>
                <a:gd name="T76" fmla="*/ 1 w 582"/>
                <a:gd name="T77" fmla="*/ 560 h 569"/>
                <a:gd name="T78" fmla="*/ 38 w 582"/>
                <a:gd name="T79" fmla="*/ 442 h 569"/>
                <a:gd name="T80" fmla="*/ 107 w 582"/>
                <a:gd name="T81" fmla="*/ 430 h 569"/>
                <a:gd name="T82" fmla="*/ 48 w 582"/>
                <a:gd name="T83" fmla="*/ 452 h 569"/>
                <a:gd name="T84" fmla="*/ 18 w 582"/>
                <a:gd name="T85" fmla="*/ 552 h 569"/>
                <a:gd name="T86" fmla="*/ 118 w 582"/>
                <a:gd name="T87" fmla="*/ 522 h 569"/>
                <a:gd name="T88" fmla="*/ 140 w 582"/>
                <a:gd name="T89" fmla="*/ 46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2" h="569">
                  <a:moveTo>
                    <a:pt x="562" y="8"/>
                  </a:moveTo>
                  <a:cubicBezTo>
                    <a:pt x="556" y="3"/>
                    <a:pt x="546" y="0"/>
                    <a:pt x="530" y="0"/>
                  </a:cubicBezTo>
                  <a:cubicBezTo>
                    <a:pt x="493" y="0"/>
                    <a:pt x="405" y="19"/>
                    <a:pt x="335" y="89"/>
                  </a:cubicBezTo>
                  <a:cubicBezTo>
                    <a:pt x="237" y="196"/>
                    <a:pt x="237" y="196"/>
                    <a:pt x="237" y="196"/>
                  </a:cubicBezTo>
                  <a:cubicBezTo>
                    <a:pt x="221" y="195"/>
                    <a:pt x="153" y="191"/>
                    <a:pt x="117" y="205"/>
                  </a:cubicBezTo>
                  <a:cubicBezTo>
                    <a:pt x="74" y="220"/>
                    <a:pt x="45" y="283"/>
                    <a:pt x="44" y="285"/>
                  </a:cubicBezTo>
                  <a:cubicBezTo>
                    <a:pt x="42" y="288"/>
                    <a:pt x="43" y="291"/>
                    <a:pt x="45" y="293"/>
                  </a:cubicBezTo>
                  <a:cubicBezTo>
                    <a:pt x="46" y="295"/>
                    <a:pt x="49" y="296"/>
                    <a:pt x="52" y="295"/>
                  </a:cubicBezTo>
                  <a:cubicBezTo>
                    <a:pt x="90" y="283"/>
                    <a:pt x="128" y="292"/>
                    <a:pt x="145" y="297"/>
                  </a:cubicBezTo>
                  <a:cubicBezTo>
                    <a:pt x="138" y="305"/>
                    <a:pt x="138" y="305"/>
                    <a:pt x="138" y="305"/>
                  </a:cubicBezTo>
                  <a:cubicBezTo>
                    <a:pt x="133" y="311"/>
                    <a:pt x="134" y="321"/>
                    <a:pt x="138" y="332"/>
                  </a:cubicBezTo>
                  <a:cubicBezTo>
                    <a:pt x="109" y="362"/>
                    <a:pt x="109" y="362"/>
                    <a:pt x="109" y="362"/>
                  </a:cubicBezTo>
                  <a:cubicBezTo>
                    <a:pt x="96" y="376"/>
                    <a:pt x="115" y="407"/>
                    <a:pt x="139" y="431"/>
                  </a:cubicBezTo>
                  <a:cubicBezTo>
                    <a:pt x="158" y="449"/>
                    <a:pt x="181" y="466"/>
                    <a:pt x="197" y="466"/>
                  </a:cubicBezTo>
                  <a:cubicBezTo>
                    <a:pt x="201" y="466"/>
                    <a:pt x="205" y="464"/>
                    <a:pt x="208" y="461"/>
                  </a:cubicBezTo>
                  <a:cubicBezTo>
                    <a:pt x="238" y="432"/>
                    <a:pt x="238" y="432"/>
                    <a:pt x="238" y="432"/>
                  </a:cubicBezTo>
                  <a:cubicBezTo>
                    <a:pt x="244" y="434"/>
                    <a:pt x="250" y="436"/>
                    <a:pt x="254" y="436"/>
                  </a:cubicBezTo>
                  <a:cubicBezTo>
                    <a:pt x="260" y="436"/>
                    <a:pt x="263" y="433"/>
                    <a:pt x="265" y="432"/>
                  </a:cubicBezTo>
                  <a:cubicBezTo>
                    <a:pt x="274" y="424"/>
                    <a:pt x="274" y="424"/>
                    <a:pt x="274" y="424"/>
                  </a:cubicBezTo>
                  <a:cubicBezTo>
                    <a:pt x="279" y="442"/>
                    <a:pt x="287" y="480"/>
                    <a:pt x="275" y="518"/>
                  </a:cubicBezTo>
                  <a:cubicBezTo>
                    <a:pt x="275" y="521"/>
                    <a:pt x="275" y="524"/>
                    <a:pt x="277" y="526"/>
                  </a:cubicBezTo>
                  <a:cubicBezTo>
                    <a:pt x="279" y="527"/>
                    <a:pt x="280" y="527"/>
                    <a:pt x="282" y="527"/>
                  </a:cubicBezTo>
                  <a:cubicBezTo>
                    <a:pt x="283" y="527"/>
                    <a:pt x="284" y="527"/>
                    <a:pt x="285" y="527"/>
                  </a:cubicBezTo>
                  <a:cubicBezTo>
                    <a:pt x="288" y="526"/>
                    <a:pt x="350" y="496"/>
                    <a:pt x="366" y="454"/>
                  </a:cubicBezTo>
                  <a:cubicBezTo>
                    <a:pt x="379" y="417"/>
                    <a:pt x="375" y="349"/>
                    <a:pt x="374" y="333"/>
                  </a:cubicBezTo>
                  <a:cubicBezTo>
                    <a:pt x="481" y="235"/>
                    <a:pt x="481" y="235"/>
                    <a:pt x="481" y="235"/>
                  </a:cubicBezTo>
                  <a:cubicBezTo>
                    <a:pt x="565" y="151"/>
                    <a:pt x="582" y="28"/>
                    <a:pt x="562" y="8"/>
                  </a:cubicBezTo>
                  <a:close/>
                  <a:moveTo>
                    <a:pt x="63" y="278"/>
                  </a:moveTo>
                  <a:cubicBezTo>
                    <a:pt x="74" y="259"/>
                    <a:pt x="95" y="227"/>
                    <a:pt x="121" y="218"/>
                  </a:cubicBezTo>
                  <a:cubicBezTo>
                    <a:pt x="150" y="207"/>
                    <a:pt x="200" y="208"/>
                    <a:pt x="225" y="210"/>
                  </a:cubicBezTo>
                  <a:cubicBezTo>
                    <a:pt x="156" y="286"/>
                    <a:pt x="156" y="286"/>
                    <a:pt x="156" y="286"/>
                  </a:cubicBezTo>
                  <a:cubicBezTo>
                    <a:pt x="143" y="281"/>
                    <a:pt x="105" y="270"/>
                    <a:pt x="63" y="278"/>
                  </a:cubicBezTo>
                  <a:close/>
                  <a:moveTo>
                    <a:pt x="199" y="451"/>
                  </a:moveTo>
                  <a:cubicBezTo>
                    <a:pt x="195" y="454"/>
                    <a:pt x="174" y="446"/>
                    <a:pt x="149" y="421"/>
                  </a:cubicBezTo>
                  <a:cubicBezTo>
                    <a:pt x="124" y="396"/>
                    <a:pt x="116" y="375"/>
                    <a:pt x="119" y="372"/>
                  </a:cubicBezTo>
                  <a:cubicBezTo>
                    <a:pt x="145" y="345"/>
                    <a:pt x="145" y="345"/>
                    <a:pt x="145" y="345"/>
                  </a:cubicBezTo>
                  <a:cubicBezTo>
                    <a:pt x="155" y="361"/>
                    <a:pt x="169" y="377"/>
                    <a:pt x="181" y="389"/>
                  </a:cubicBezTo>
                  <a:cubicBezTo>
                    <a:pt x="196" y="404"/>
                    <a:pt x="212" y="417"/>
                    <a:pt x="225" y="425"/>
                  </a:cubicBezTo>
                  <a:lnTo>
                    <a:pt x="199" y="451"/>
                  </a:lnTo>
                  <a:close/>
                  <a:moveTo>
                    <a:pt x="353" y="449"/>
                  </a:moveTo>
                  <a:cubicBezTo>
                    <a:pt x="343" y="475"/>
                    <a:pt x="311" y="496"/>
                    <a:pt x="293" y="507"/>
                  </a:cubicBezTo>
                  <a:cubicBezTo>
                    <a:pt x="301" y="465"/>
                    <a:pt x="290" y="427"/>
                    <a:pt x="285" y="414"/>
                  </a:cubicBezTo>
                  <a:cubicBezTo>
                    <a:pt x="361" y="345"/>
                    <a:pt x="361" y="345"/>
                    <a:pt x="361" y="345"/>
                  </a:cubicBezTo>
                  <a:cubicBezTo>
                    <a:pt x="362" y="370"/>
                    <a:pt x="363" y="421"/>
                    <a:pt x="353" y="449"/>
                  </a:cubicBezTo>
                  <a:close/>
                  <a:moveTo>
                    <a:pt x="273" y="406"/>
                  </a:moveTo>
                  <a:cubicBezTo>
                    <a:pt x="272" y="406"/>
                    <a:pt x="272" y="407"/>
                    <a:pt x="271" y="407"/>
                  </a:cubicBezTo>
                  <a:cubicBezTo>
                    <a:pt x="256" y="421"/>
                    <a:pt x="256" y="421"/>
                    <a:pt x="256" y="421"/>
                  </a:cubicBezTo>
                  <a:cubicBezTo>
                    <a:pt x="256" y="421"/>
                    <a:pt x="255" y="422"/>
                    <a:pt x="254" y="422"/>
                  </a:cubicBezTo>
                  <a:cubicBezTo>
                    <a:pt x="244" y="422"/>
                    <a:pt x="219" y="407"/>
                    <a:pt x="191" y="379"/>
                  </a:cubicBezTo>
                  <a:cubicBezTo>
                    <a:pt x="158" y="346"/>
                    <a:pt x="146" y="319"/>
                    <a:pt x="149" y="314"/>
                  </a:cubicBezTo>
                  <a:cubicBezTo>
                    <a:pt x="162" y="299"/>
                    <a:pt x="162" y="299"/>
                    <a:pt x="162" y="299"/>
                  </a:cubicBezTo>
                  <a:cubicBezTo>
                    <a:pt x="163" y="299"/>
                    <a:pt x="163" y="299"/>
                    <a:pt x="163" y="298"/>
                  </a:cubicBezTo>
                  <a:cubicBezTo>
                    <a:pt x="345" y="98"/>
                    <a:pt x="345" y="98"/>
                    <a:pt x="345" y="98"/>
                  </a:cubicBezTo>
                  <a:cubicBezTo>
                    <a:pt x="407" y="37"/>
                    <a:pt x="490" y="14"/>
                    <a:pt x="530" y="14"/>
                  </a:cubicBezTo>
                  <a:cubicBezTo>
                    <a:pt x="544" y="14"/>
                    <a:pt x="550" y="17"/>
                    <a:pt x="552" y="18"/>
                  </a:cubicBezTo>
                  <a:cubicBezTo>
                    <a:pt x="565" y="31"/>
                    <a:pt x="552" y="144"/>
                    <a:pt x="472" y="225"/>
                  </a:cubicBezTo>
                  <a:lnTo>
                    <a:pt x="273" y="406"/>
                  </a:lnTo>
                  <a:close/>
                  <a:moveTo>
                    <a:pt x="396" y="126"/>
                  </a:moveTo>
                  <a:cubicBezTo>
                    <a:pt x="384" y="126"/>
                    <a:pt x="372" y="131"/>
                    <a:pt x="363" y="140"/>
                  </a:cubicBezTo>
                  <a:cubicBezTo>
                    <a:pt x="344" y="158"/>
                    <a:pt x="344" y="189"/>
                    <a:pt x="363" y="207"/>
                  </a:cubicBezTo>
                  <a:cubicBezTo>
                    <a:pt x="372" y="216"/>
                    <a:pt x="384" y="221"/>
                    <a:pt x="396" y="221"/>
                  </a:cubicBezTo>
                  <a:cubicBezTo>
                    <a:pt x="409" y="221"/>
                    <a:pt x="421" y="216"/>
                    <a:pt x="430" y="207"/>
                  </a:cubicBezTo>
                  <a:cubicBezTo>
                    <a:pt x="449" y="189"/>
                    <a:pt x="449" y="158"/>
                    <a:pt x="430" y="140"/>
                  </a:cubicBezTo>
                  <a:cubicBezTo>
                    <a:pt x="421" y="131"/>
                    <a:pt x="409" y="126"/>
                    <a:pt x="396" y="126"/>
                  </a:cubicBezTo>
                  <a:close/>
                  <a:moveTo>
                    <a:pt x="420" y="197"/>
                  </a:moveTo>
                  <a:cubicBezTo>
                    <a:pt x="414" y="204"/>
                    <a:pt x="405" y="207"/>
                    <a:pt x="396" y="207"/>
                  </a:cubicBezTo>
                  <a:cubicBezTo>
                    <a:pt x="387" y="207"/>
                    <a:pt x="379" y="204"/>
                    <a:pt x="373" y="197"/>
                  </a:cubicBezTo>
                  <a:cubicBezTo>
                    <a:pt x="359" y="184"/>
                    <a:pt x="359" y="163"/>
                    <a:pt x="373" y="150"/>
                  </a:cubicBezTo>
                  <a:cubicBezTo>
                    <a:pt x="379" y="143"/>
                    <a:pt x="387" y="140"/>
                    <a:pt x="396" y="140"/>
                  </a:cubicBezTo>
                  <a:cubicBezTo>
                    <a:pt x="405" y="140"/>
                    <a:pt x="414" y="143"/>
                    <a:pt x="420" y="150"/>
                  </a:cubicBezTo>
                  <a:cubicBezTo>
                    <a:pt x="433" y="163"/>
                    <a:pt x="433" y="184"/>
                    <a:pt x="420" y="197"/>
                  </a:cubicBezTo>
                  <a:close/>
                  <a:moveTo>
                    <a:pt x="149" y="468"/>
                  </a:moveTo>
                  <a:cubicBezTo>
                    <a:pt x="154" y="490"/>
                    <a:pt x="147" y="513"/>
                    <a:pt x="128" y="532"/>
                  </a:cubicBezTo>
                  <a:cubicBezTo>
                    <a:pt x="108" y="552"/>
                    <a:pt x="80" y="556"/>
                    <a:pt x="53" y="560"/>
                  </a:cubicBezTo>
                  <a:cubicBezTo>
                    <a:pt x="38" y="562"/>
                    <a:pt x="23" y="564"/>
                    <a:pt x="10" y="569"/>
                  </a:cubicBezTo>
                  <a:cubicBezTo>
                    <a:pt x="9" y="569"/>
                    <a:pt x="9" y="569"/>
                    <a:pt x="8" y="569"/>
                  </a:cubicBezTo>
                  <a:cubicBezTo>
                    <a:pt x="6" y="569"/>
                    <a:pt x="4" y="569"/>
                    <a:pt x="3" y="567"/>
                  </a:cubicBezTo>
                  <a:cubicBezTo>
                    <a:pt x="1" y="566"/>
                    <a:pt x="0" y="563"/>
                    <a:pt x="1" y="560"/>
                  </a:cubicBezTo>
                  <a:cubicBezTo>
                    <a:pt x="4" y="549"/>
                    <a:pt x="6" y="536"/>
                    <a:pt x="8" y="523"/>
                  </a:cubicBezTo>
                  <a:cubicBezTo>
                    <a:pt x="13" y="494"/>
                    <a:pt x="17" y="463"/>
                    <a:pt x="38" y="442"/>
                  </a:cubicBezTo>
                  <a:cubicBezTo>
                    <a:pt x="57" y="423"/>
                    <a:pt x="80" y="416"/>
                    <a:pt x="102" y="422"/>
                  </a:cubicBezTo>
                  <a:cubicBezTo>
                    <a:pt x="105" y="423"/>
                    <a:pt x="108" y="426"/>
                    <a:pt x="107" y="430"/>
                  </a:cubicBezTo>
                  <a:cubicBezTo>
                    <a:pt x="106" y="434"/>
                    <a:pt x="102" y="436"/>
                    <a:pt x="98" y="435"/>
                  </a:cubicBezTo>
                  <a:cubicBezTo>
                    <a:pt x="81" y="431"/>
                    <a:pt x="64" y="436"/>
                    <a:pt x="48" y="452"/>
                  </a:cubicBezTo>
                  <a:cubicBezTo>
                    <a:pt x="30" y="470"/>
                    <a:pt x="26" y="498"/>
                    <a:pt x="22" y="525"/>
                  </a:cubicBezTo>
                  <a:cubicBezTo>
                    <a:pt x="21" y="534"/>
                    <a:pt x="19" y="543"/>
                    <a:pt x="18" y="552"/>
                  </a:cubicBezTo>
                  <a:cubicBezTo>
                    <a:pt x="29" y="549"/>
                    <a:pt x="40" y="547"/>
                    <a:pt x="51" y="546"/>
                  </a:cubicBezTo>
                  <a:cubicBezTo>
                    <a:pt x="77" y="542"/>
                    <a:pt x="101" y="538"/>
                    <a:pt x="118" y="522"/>
                  </a:cubicBezTo>
                  <a:cubicBezTo>
                    <a:pt x="134" y="506"/>
                    <a:pt x="140" y="489"/>
                    <a:pt x="135" y="472"/>
                  </a:cubicBezTo>
                  <a:cubicBezTo>
                    <a:pt x="134" y="468"/>
                    <a:pt x="136" y="464"/>
                    <a:pt x="140" y="463"/>
                  </a:cubicBezTo>
                  <a:cubicBezTo>
                    <a:pt x="144" y="462"/>
                    <a:pt x="148" y="465"/>
                    <a:pt x="149" y="46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44" name="ZoneTexte 54">
            <a:extLst>
              <a:ext uri="{FF2B5EF4-FFF2-40B4-BE49-F238E27FC236}">
                <a16:creationId xmlns:a16="http://schemas.microsoft.com/office/drawing/2014/main" id="{490C798F-03B5-FC4D-A19F-B506F2AAFF9E}"/>
              </a:ext>
            </a:extLst>
          </p:cNvPr>
          <p:cNvSpPr txBox="1"/>
          <p:nvPr/>
        </p:nvSpPr>
        <p:spPr>
          <a:xfrm>
            <a:off x="7694071" y="456624"/>
            <a:ext cx="2324319" cy="646331"/>
          </a:xfrm>
          <a:prstGeom prst="rect">
            <a:avLst/>
          </a:prstGeom>
          <a:noFill/>
        </p:spPr>
        <p:txBody>
          <a:bodyPr wrap="square" rtlCol="0">
            <a:spAutoFit/>
          </a:bodyPr>
          <a:lstStyle/>
          <a:p>
            <a:pPr algn="r"/>
            <a:r>
              <a:rPr lang="fr-FR" sz="1800" b="1" dirty="0">
                <a:latin typeface="Source Sans Pro" panose="020B0503030403020204" pitchFamily="34" charset="77"/>
              </a:rPr>
              <a:t>Réduit </a:t>
            </a:r>
            <a:r>
              <a:rPr lang="fr-FR" sz="1800" dirty="0">
                <a:latin typeface="Source Sans Pro" panose="020B0503030403020204" pitchFamily="34" charset="77"/>
              </a:rPr>
              <a:t>l’utilisation du serveur</a:t>
            </a:r>
          </a:p>
        </p:txBody>
      </p:sp>
      <p:sp>
        <p:nvSpPr>
          <p:cNvPr id="34" name="TextBox 20">
            <a:extLst>
              <a:ext uri="{FF2B5EF4-FFF2-40B4-BE49-F238E27FC236}">
                <a16:creationId xmlns:a16="http://schemas.microsoft.com/office/drawing/2014/main" id="{C2205587-3D14-6649-8B7D-047D6CBB539A}"/>
              </a:ext>
            </a:extLst>
          </p:cNvPr>
          <p:cNvSpPr txBox="1"/>
          <p:nvPr/>
        </p:nvSpPr>
        <p:spPr>
          <a:xfrm>
            <a:off x="689790" y="1739050"/>
            <a:ext cx="4075446" cy="1508105"/>
          </a:xfrm>
          <a:prstGeom prst="rect">
            <a:avLst/>
          </a:prstGeom>
          <a:noFill/>
        </p:spPr>
        <p:txBody>
          <a:bodyPr wrap="square" rtlCol="0">
            <a:spAutoFit/>
          </a:bodyPr>
          <a:lstStyle/>
          <a:p>
            <a:r>
              <a:rPr lang="fr-FR" sz="3200" dirty="0">
                <a:latin typeface="Source Sans Pro" panose="020B0503030403020204" pitchFamily="34" charset="77"/>
              </a:rPr>
              <a:t>3 points de présence : </a:t>
            </a:r>
          </a:p>
          <a:p>
            <a:r>
              <a:rPr lang="fr-FR" sz="2000" dirty="0">
                <a:latin typeface="Source Sans Pro" panose="020B0503030403020204" pitchFamily="34" charset="77"/>
              </a:rPr>
              <a:t>Gravelines (FR)</a:t>
            </a:r>
          </a:p>
          <a:p>
            <a:r>
              <a:rPr lang="fr-FR" sz="2000">
                <a:latin typeface="Source Sans Pro" panose="020B0503030403020204" pitchFamily="34" charset="77"/>
              </a:rPr>
              <a:t>Strasbourg </a:t>
            </a:r>
            <a:r>
              <a:rPr lang="fr-FR" sz="2000" dirty="0">
                <a:latin typeface="Source Sans Pro" panose="020B0503030403020204" pitchFamily="34" charset="77"/>
              </a:rPr>
              <a:t>(FR)</a:t>
            </a:r>
            <a:br>
              <a:rPr lang="fr-FR" sz="2000" dirty="0">
                <a:latin typeface="Source Sans Pro" panose="020B0503030403020204" pitchFamily="34" charset="77"/>
              </a:rPr>
            </a:br>
            <a:r>
              <a:rPr lang="fr-FR" sz="2000" dirty="0">
                <a:latin typeface="Source Sans Pro" panose="020B0503030403020204" pitchFamily="34" charset="77"/>
              </a:rPr>
              <a:t>Beauharnois (CA)</a:t>
            </a:r>
          </a:p>
        </p:txBody>
      </p:sp>
      <p:sp>
        <p:nvSpPr>
          <p:cNvPr id="35" name="Title 1">
            <a:extLst>
              <a:ext uri="{FF2B5EF4-FFF2-40B4-BE49-F238E27FC236}">
                <a16:creationId xmlns:a16="http://schemas.microsoft.com/office/drawing/2014/main" id="{38373FA2-D732-F642-BF6B-674D5D8B4020}"/>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 CDN</a:t>
            </a:r>
          </a:p>
          <a:p>
            <a:r>
              <a:rPr lang="fr-FR" sz="2400" b="0" dirty="0">
                <a:solidFill>
                  <a:schemeClr val="accent1"/>
                </a:solidFill>
                <a:latin typeface="Source Sans Pro" panose="020B0503030403020204" pitchFamily="34" charset="77"/>
              </a:rPr>
              <a:t>Le </a:t>
            </a:r>
            <a:r>
              <a:rPr lang="fr-FR" sz="2400" b="0" dirty="0" err="1">
                <a:solidFill>
                  <a:schemeClr val="accent1"/>
                </a:solidFill>
                <a:latin typeface="Source Sans Pro" panose="020B0503030403020204" pitchFamily="34" charset="77"/>
              </a:rPr>
              <a:t>Shared</a:t>
            </a:r>
            <a:r>
              <a:rPr lang="fr-FR" sz="2400" b="0" dirty="0">
                <a:solidFill>
                  <a:schemeClr val="accent1"/>
                </a:solidFill>
                <a:latin typeface="Source Sans Pro" panose="020B0503030403020204" pitchFamily="34" charset="77"/>
              </a:rPr>
              <a:t> CDN</a:t>
            </a:r>
          </a:p>
        </p:txBody>
      </p:sp>
      <p:sp>
        <p:nvSpPr>
          <p:cNvPr id="38" name="Freeform 30">
            <a:extLst>
              <a:ext uri="{FF2B5EF4-FFF2-40B4-BE49-F238E27FC236}">
                <a16:creationId xmlns:a16="http://schemas.microsoft.com/office/drawing/2014/main" id="{8E28389C-CF9F-D14B-A8A5-74F934DBFFB7}"/>
              </a:ext>
            </a:extLst>
          </p:cNvPr>
          <p:cNvSpPr>
            <a:spLocks noEditPoints="1"/>
          </p:cNvSpPr>
          <p:nvPr/>
        </p:nvSpPr>
        <p:spPr bwMode="auto">
          <a:xfrm>
            <a:off x="10323998" y="483082"/>
            <a:ext cx="521925" cy="508893"/>
          </a:xfrm>
          <a:custGeom>
            <a:avLst/>
            <a:gdLst>
              <a:gd name="T0" fmla="*/ 339 w 339"/>
              <a:gd name="T1" fmla="*/ 98 h 331"/>
              <a:gd name="T2" fmla="*/ 287 w 339"/>
              <a:gd name="T3" fmla="*/ 0 h 331"/>
              <a:gd name="T4" fmla="*/ 47 w 339"/>
              <a:gd name="T5" fmla="*/ 3 h 331"/>
              <a:gd name="T6" fmla="*/ 0 w 339"/>
              <a:gd name="T7" fmla="*/ 98 h 331"/>
              <a:gd name="T8" fmla="*/ 0 w 339"/>
              <a:gd name="T9" fmla="*/ 326 h 331"/>
              <a:gd name="T10" fmla="*/ 335 w 339"/>
              <a:gd name="T11" fmla="*/ 331 h 331"/>
              <a:gd name="T12" fmla="*/ 339 w 339"/>
              <a:gd name="T13" fmla="*/ 100 h 331"/>
              <a:gd name="T14" fmla="*/ 54 w 339"/>
              <a:gd name="T15" fmla="*/ 9 h 331"/>
              <a:gd name="T16" fmla="*/ 327 w 339"/>
              <a:gd name="T17" fmla="*/ 96 h 331"/>
              <a:gd name="T18" fmla="*/ 54 w 339"/>
              <a:gd name="T19" fmla="*/ 9 h 331"/>
              <a:gd name="T20" fmla="*/ 9 w 339"/>
              <a:gd name="T21" fmla="*/ 322 h 331"/>
              <a:gd name="T22" fmla="*/ 330 w 339"/>
              <a:gd name="T23" fmla="*/ 256 h 331"/>
              <a:gd name="T24" fmla="*/ 330 w 339"/>
              <a:gd name="T25" fmla="*/ 246 h 331"/>
              <a:gd name="T26" fmla="*/ 9 w 339"/>
              <a:gd name="T27" fmla="*/ 180 h 331"/>
              <a:gd name="T28" fmla="*/ 330 w 339"/>
              <a:gd name="T29" fmla="*/ 246 h 331"/>
              <a:gd name="T30" fmla="*/ 9 w 339"/>
              <a:gd name="T31" fmla="*/ 171 h 331"/>
              <a:gd name="T32" fmla="*/ 330 w 339"/>
              <a:gd name="T33" fmla="*/ 105 h 331"/>
              <a:gd name="T34" fmla="*/ 245 w 339"/>
              <a:gd name="T35" fmla="*/ 308 h 331"/>
              <a:gd name="T36" fmla="*/ 245 w 339"/>
              <a:gd name="T37" fmla="*/ 269 h 331"/>
              <a:gd name="T38" fmla="*/ 245 w 339"/>
              <a:gd name="T39" fmla="*/ 308 h 331"/>
              <a:gd name="T40" fmla="*/ 255 w 339"/>
              <a:gd name="T41" fmla="*/ 289 h 331"/>
              <a:gd name="T42" fmla="*/ 235 w 339"/>
              <a:gd name="T43" fmla="*/ 289 h 331"/>
              <a:gd name="T44" fmla="*/ 289 w 339"/>
              <a:gd name="T45" fmla="*/ 308 h 331"/>
              <a:gd name="T46" fmla="*/ 289 w 339"/>
              <a:gd name="T47" fmla="*/ 269 h 331"/>
              <a:gd name="T48" fmla="*/ 289 w 339"/>
              <a:gd name="T49" fmla="*/ 308 h 331"/>
              <a:gd name="T50" fmla="*/ 299 w 339"/>
              <a:gd name="T51" fmla="*/ 289 h 331"/>
              <a:gd name="T52" fmla="*/ 279 w 339"/>
              <a:gd name="T53" fmla="*/ 289 h 331"/>
              <a:gd name="T54" fmla="*/ 245 w 339"/>
              <a:gd name="T55" fmla="*/ 158 h 331"/>
              <a:gd name="T56" fmla="*/ 245 w 339"/>
              <a:gd name="T57" fmla="*/ 119 h 331"/>
              <a:gd name="T58" fmla="*/ 245 w 339"/>
              <a:gd name="T59" fmla="*/ 158 h 331"/>
              <a:gd name="T60" fmla="*/ 255 w 339"/>
              <a:gd name="T61" fmla="*/ 138 h 331"/>
              <a:gd name="T62" fmla="*/ 235 w 339"/>
              <a:gd name="T63" fmla="*/ 138 h 331"/>
              <a:gd name="T64" fmla="*/ 289 w 339"/>
              <a:gd name="T65" fmla="*/ 158 h 331"/>
              <a:gd name="T66" fmla="*/ 289 w 339"/>
              <a:gd name="T67" fmla="*/ 119 h 331"/>
              <a:gd name="T68" fmla="*/ 289 w 339"/>
              <a:gd name="T69" fmla="*/ 158 h 331"/>
              <a:gd name="T70" fmla="*/ 299 w 339"/>
              <a:gd name="T71" fmla="*/ 138 h 331"/>
              <a:gd name="T72" fmla="*/ 279 w 339"/>
              <a:gd name="T73" fmla="*/ 138 h 331"/>
              <a:gd name="T74" fmla="*/ 245 w 339"/>
              <a:gd name="T75" fmla="*/ 233 h 331"/>
              <a:gd name="T76" fmla="*/ 245 w 339"/>
              <a:gd name="T77" fmla="*/ 194 h 331"/>
              <a:gd name="T78" fmla="*/ 245 w 339"/>
              <a:gd name="T79" fmla="*/ 233 h 331"/>
              <a:gd name="T80" fmla="*/ 255 w 339"/>
              <a:gd name="T81" fmla="*/ 213 h 331"/>
              <a:gd name="T82" fmla="*/ 235 w 339"/>
              <a:gd name="T83" fmla="*/ 213 h 331"/>
              <a:gd name="T84" fmla="*/ 289 w 339"/>
              <a:gd name="T85" fmla="*/ 233 h 331"/>
              <a:gd name="T86" fmla="*/ 289 w 339"/>
              <a:gd name="T87" fmla="*/ 194 h 331"/>
              <a:gd name="T88" fmla="*/ 289 w 339"/>
              <a:gd name="T89" fmla="*/ 233 h 331"/>
              <a:gd name="T90" fmla="*/ 299 w 339"/>
              <a:gd name="T91" fmla="*/ 213 h 331"/>
              <a:gd name="T92" fmla="*/ 279 w 339"/>
              <a:gd name="T93" fmla="*/ 21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9" h="331">
                <a:moveTo>
                  <a:pt x="339" y="98"/>
                </a:moveTo>
                <a:cubicBezTo>
                  <a:pt x="339" y="98"/>
                  <a:pt x="339" y="98"/>
                  <a:pt x="339" y="98"/>
                </a:cubicBezTo>
                <a:cubicBezTo>
                  <a:pt x="292" y="3"/>
                  <a:pt x="292" y="3"/>
                  <a:pt x="292" y="3"/>
                </a:cubicBezTo>
                <a:cubicBezTo>
                  <a:pt x="291" y="1"/>
                  <a:pt x="289" y="0"/>
                  <a:pt x="287" y="0"/>
                </a:cubicBezTo>
                <a:cubicBezTo>
                  <a:pt x="51" y="0"/>
                  <a:pt x="51" y="0"/>
                  <a:pt x="51" y="0"/>
                </a:cubicBezTo>
                <a:cubicBezTo>
                  <a:pt x="50" y="0"/>
                  <a:pt x="48" y="1"/>
                  <a:pt x="47" y="3"/>
                </a:cubicBezTo>
                <a:cubicBezTo>
                  <a:pt x="0" y="98"/>
                  <a:pt x="0" y="98"/>
                  <a:pt x="0" y="98"/>
                </a:cubicBezTo>
                <a:cubicBezTo>
                  <a:pt x="0" y="98"/>
                  <a:pt x="0" y="98"/>
                  <a:pt x="0" y="98"/>
                </a:cubicBezTo>
                <a:cubicBezTo>
                  <a:pt x="0" y="99"/>
                  <a:pt x="0" y="100"/>
                  <a:pt x="0" y="100"/>
                </a:cubicBezTo>
                <a:cubicBezTo>
                  <a:pt x="0" y="326"/>
                  <a:pt x="0" y="326"/>
                  <a:pt x="0" y="326"/>
                </a:cubicBezTo>
                <a:cubicBezTo>
                  <a:pt x="0" y="329"/>
                  <a:pt x="2" y="331"/>
                  <a:pt x="4" y="331"/>
                </a:cubicBezTo>
                <a:cubicBezTo>
                  <a:pt x="335" y="331"/>
                  <a:pt x="335" y="331"/>
                  <a:pt x="335" y="331"/>
                </a:cubicBezTo>
                <a:cubicBezTo>
                  <a:pt x="337" y="331"/>
                  <a:pt x="339" y="329"/>
                  <a:pt x="339" y="326"/>
                </a:cubicBezTo>
                <a:cubicBezTo>
                  <a:pt x="339" y="100"/>
                  <a:pt x="339" y="100"/>
                  <a:pt x="339" y="100"/>
                </a:cubicBezTo>
                <a:cubicBezTo>
                  <a:pt x="339" y="100"/>
                  <a:pt x="339" y="99"/>
                  <a:pt x="339" y="98"/>
                </a:cubicBezTo>
                <a:close/>
                <a:moveTo>
                  <a:pt x="54" y="9"/>
                </a:moveTo>
                <a:cubicBezTo>
                  <a:pt x="285" y="9"/>
                  <a:pt x="285" y="9"/>
                  <a:pt x="285" y="9"/>
                </a:cubicBezTo>
                <a:cubicBezTo>
                  <a:pt x="327" y="96"/>
                  <a:pt x="327" y="96"/>
                  <a:pt x="327" y="96"/>
                </a:cubicBezTo>
                <a:cubicBezTo>
                  <a:pt x="12" y="96"/>
                  <a:pt x="12" y="96"/>
                  <a:pt x="12" y="96"/>
                </a:cubicBezTo>
                <a:lnTo>
                  <a:pt x="54" y="9"/>
                </a:lnTo>
                <a:close/>
                <a:moveTo>
                  <a:pt x="330" y="322"/>
                </a:moveTo>
                <a:cubicBezTo>
                  <a:pt x="9" y="322"/>
                  <a:pt x="9" y="322"/>
                  <a:pt x="9" y="322"/>
                </a:cubicBezTo>
                <a:cubicBezTo>
                  <a:pt x="9" y="256"/>
                  <a:pt x="9" y="256"/>
                  <a:pt x="9" y="256"/>
                </a:cubicBezTo>
                <a:cubicBezTo>
                  <a:pt x="330" y="256"/>
                  <a:pt x="330" y="256"/>
                  <a:pt x="330" y="256"/>
                </a:cubicBezTo>
                <a:lnTo>
                  <a:pt x="330" y="322"/>
                </a:lnTo>
                <a:close/>
                <a:moveTo>
                  <a:pt x="330" y="246"/>
                </a:moveTo>
                <a:cubicBezTo>
                  <a:pt x="9" y="246"/>
                  <a:pt x="9" y="246"/>
                  <a:pt x="9" y="246"/>
                </a:cubicBezTo>
                <a:cubicBezTo>
                  <a:pt x="9" y="180"/>
                  <a:pt x="9" y="180"/>
                  <a:pt x="9" y="180"/>
                </a:cubicBezTo>
                <a:cubicBezTo>
                  <a:pt x="330" y="180"/>
                  <a:pt x="330" y="180"/>
                  <a:pt x="330" y="180"/>
                </a:cubicBezTo>
                <a:lnTo>
                  <a:pt x="330" y="246"/>
                </a:lnTo>
                <a:close/>
                <a:moveTo>
                  <a:pt x="330" y="171"/>
                </a:moveTo>
                <a:cubicBezTo>
                  <a:pt x="9" y="171"/>
                  <a:pt x="9" y="171"/>
                  <a:pt x="9" y="171"/>
                </a:cubicBezTo>
                <a:cubicBezTo>
                  <a:pt x="9" y="105"/>
                  <a:pt x="9" y="105"/>
                  <a:pt x="9" y="105"/>
                </a:cubicBezTo>
                <a:cubicBezTo>
                  <a:pt x="330" y="105"/>
                  <a:pt x="330" y="105"/>
                  <a:pt x="330" y="105"/>
                </a:cubicBezTo>
                <a:lnTo>
                  <a:pt x="330" y="171"/>
                </a:lnTo>
                <a:close/>
                <a:moveTo>
                  <a:pt x="245" y="308"/>
                </a:moveTo>
                <a:cubicBezTo>
                  <a:pt x="256" y="308"/>
                  <a:pt x="264" y="299"/>
                  <a:pt x="264" y="289"/>
                </a:cubicBezTo>
                <a:cubicBezTo>
                  <a:pt x="264" y="278"/>
                  <a:pt x="256" y="269"/>
                  <a:pt x="245" y="269"/>
                </a:cubicBezTo>
                <a:cubicBezTo>
                  <a:pt x="234" y="269"/>
                  <a:pt x="225" y="278"/>
                  <a:pt x="225" y="289"/>
                </a:cubicBezTo>
                <a:cubicBezTo>
                  <a:pt x="225" y="299"/>
                  <a:pt x="234" y="308"/>
                  <a:pt x="245" y="308"/>
                </a:cubicBezTo>
                <a:close/>
                <a:moveTo>
                  <a:pt x="245" y="279"/>
                </a:moveTo>
                <a:cubicBezTo>
                  <a:pt x="250" y="279"/>
                  <a:pt x="255" y="283"/>
                  <a:pt x="255" y="289"/>
                </a:cubicBezTo>
                <a:cubicBezTo>
                  <a:pt x="255" y="294"/>
                  <a:pt x="250" y="299"/>
                  <a:pt x="245" y="299"/>
                </a:cubicBezTo>
                <a:cubicBezTo>
                  <a:pt x="239" y="299"/>
                  <a:pt x="235" y="294"/>
                  <a:pt x="235" y="289"/>
                </a:cubicBezTo>
                <a:cubicBezTo>
                  <a:pt x="235" y="283"/>
                  <a:pt x="239" y="279"/>
                  <a:pt x="245" y="279"/>
                </a:cubicBezTo>
                <a:close/>
                <a:moveTo>
                  <a:pt x="289" y="308"/>
                </a:moveTo>
                <a:cubicBezTo>
                  <a:pt x="299" y="308"/>
                  <a:pt x="308" y="299"/>
                  <a:pt x="308" y="289"/>
                </a:cubicBezTo>
                <a:cubicBezTo>
                  <a:pt x="308" y="278"/>
                  <a:pt x="299" y="269"/>
                  <a:pt x="289" y="269"/>
                </a:cubicBezTo>
                <a:cubicBezTo>
                  <a:pt x="278" y="269"/>
                  <a:pt x="269" y="278"/>
                  <a:pt x="269" y="289"/>
                </a:cubicBezTo>
                <a:cubicBezTo>
                  <a:pt x="269" y="299"/>
                  <a:pt x="278" y="308"/>
                  <a:pt x="289" y="308"/>
                </a:cubicBezTo>
                <a:close/>
                <a:moveTo>
                  <a:pt x="289" y="279"/>
                </a:moveTo>
                <a:cubicBezTo>
                  <a:pt x="294" y="279"/>
                  <a:pt x="299" y="283"/>
                  <a:pt x="299" y="289"/>
                </a:cubicBezTo>
                <a:cubicBezTo>
                  <a:pt x="299" y="294"/>
                  <a:pt x="294" y="299"/>
                  <a:pt x="289" y="299"/>
                </a:cubicBezTo>
                <a:cubicBezTo>
                  <a:pt x="283" y="299"/>
                  <a:pt x="279" y="294"/>
                  <a:pt x="279" y="289"/>
                </a:cubicBezTo>
                <a:cubicBezTo>
                  <a:pt x="279" y="283"/>
                  <a:pt x="283" y="279"/>
                  <a:pt x="289" y="279"/>
                </a:cubicBezTo>
                <a:close/>
                <a:moveTo>
                  <a:pt x="245" y="158"/>
                </a:moveTo>
                <a:cubicBezTo>
                  <a:pt x="256" y="158"/>
                  <a:pt x="264" y="149"/>
                  <a:pt x="264" y="138"/>
                </a:cubicBezTo>
                <a:cubicBezTo>
                  <a:pt x="264" y="127"/>
                  <a:pt x="256" y="119"/>
                  <a:pt x="245" y="119"/>
                </a:cubicBezTo>
                <a:cubicBezTo>
                  <a:pt x="234" y="119"/>
                  <a:pt x="225" y="127"/>
                  <a:pt x="225" y="138"/>
                </a:cubicBezTo>
                <a:cubicBezTo>
                  <a:pt x="225" y="149"/>
                  <a:pt x="234" y="158"/>
                  <a:pt x="245" y="158"/>
                </a:cubicBezTo>
                <a:close/>
                <a:moveTo>
                  <a:pt x="245" y="128"/>
                </a:moveTo>
                <a:cubicBezTo>
                  <a:pt x="250" y="128"/>
                  <a:pt x="255" y="133"/>
                  <a:pt x="255" y="138"/>
                </a:cubicBezTo>
                <a:cubicBezTo>
                  <a:pt x="255" y="144"/>
                  <a:pt x="250" y="148"/>
                  <a:pt x="245" y="148"/>
                </a:cubicBezTo>
                <a:cubicBezTo>
                  <a:pt x="239" y="148"/>
                  <a:pt x="235" y="144"/>
                  <a:pt x="235" y="138"/>
                </a:cubicBezTo>
                <a:cubicBezTo>
                  <a:pt x="235" y="133"/>
                  <a:pt x="239" y="128"/>
                  <a:pt x="245" y="128"/>
                </a:cubicBezTo>
                <a:close/>
                <a:moveTo>
                  <a:pt x="289" y="158"/>
                </a:moveTo>
                <a:cubicBezTo>
                  <a:pt x="299" y="158"/>
                  <a:pt x="308" y="149"/>
                  <a:pt x="308" y="138"/>
                </a:cubicBezTo>
                <a:cubicBezTo>
                  <a:pt x="308" y="127"/>
                  <a:pt x="299" y="119"/>
                  <a:pt x="289" y="119"/>
                </a:cubicBezTo>
                <a:cubicBezTo>
                  <a:pt x="278" y="119"/>
                  <a:pt x="269" y="127"/>
                  <a:pt x="269" y="138"/>
                </a:cubicBezTo>
                <a:cubicBezTo>
                  <a:pt x="269" y="149"/>
                  <a:pt x="278" y="158"/>
                  <a:pt x="289" y="158"/>
                </a:cubicBezTo>
                <a:close/>
                <a:moveTo>
                  <a:pt x="289" y="128"/>
                </a:moveTo>
                <a:cubicBezTo>
                  <a:pt x="294" y="128"/>
                  <a:pt x="299" y="133"/>
                  <a:pt x="299" y="138"/>
                </a:cubicBezTo>
                <a:cubicBezTo>
                  <a:pt x="299" y="144"/>
                  <a:pt x="294" y="148"/>
                  <a:pt x="289" y="148"/>
                </a:cubicBezTo>
                <a:cubicBezTo>
                  <a:pt x="283" y="148"/>
                  <a:pt x="279" y="144"/>
                  <a:pt x="279" y="138"/>
                </a:cubicBezTo>
                <a:cubicBezTo>
                  <a:pt x="279" y="133"/>
                  <a:pt x="283" y="128"/>
                  <a:pt x="289" y="128"/>
                </a:cubicBezTo>
                <a:close/>
                <a:moveTo>
                  <a:pt x="245" y="233"/>
                </a:moveTo>
                <a:cubicBezTo>
                  <a:pt x="256" y="233"/>
                  <a:pt x="264" y="224"/>
                  <a:pt x="264" y="213"/>
                </a:cubicBezTo>
                <a:cubicBezTo>
                  <a:pt x="264" y="203"/>
                  <a:pt x="256" y="194"/>
                  <a:pt x="245" y="194"/>
                </a:cubicBezTo>
                <a:cubicBezTo>
                  <a:pt x="234" y="194"/>
                  <a:pt x="225" y="203"/>
                  <a:pt x="225" y="213"/>
                </a:cubicBezTo>
                <a:cubicBezTo>
                  <a:pt x="225" y="224"/>
                  <a:pt x="234" y="233"/>
                  <a:pt x="245" y="233"/>
                </a:cubicBezTo>
                <a:close/>
                <a:moveTo>
                  <a:pt x="245" y="203"/>
                </a:moveTo>
                <a:cubicBezTo>
                  <a:pt x="250" y="203"/>
                  <a:pt x="255" y="208"/>
                  <a:pt x="255" y="213"/>
                </a:cubicBezTo>
                <a:cubicBezTo>
                  <a:pt x="255" y="219"/>
                  <a:pt x="250" y="223"/>
                  <a:pt x="245" y="223"/>
                </a:cubicBezTo>
                <a:cubicBezTo>
                  <a:pt x="239" y="223"/>
                  <a:pt x="235" y="219"/>
                  <a:pt x="235" y="213"/>
                </a:cubicBezTo>
                <a:cubicBezTo>
                  <a:pt x="235" y="208"/>
                  <a:pt x="239" y="203"/>
                  <a:pt x="245" y="203"/>
                </a:cubicBezTo>
                <a:close/>
                <a:moveTo>
                  <a:pt x="289" y="233"/>
                </a:moveTo>
                <a:cubicBezTo>
                  <a:pt x="299" y="233"/>
                  <a:pt x="308" y="224"/>
                  <a:pt x="308" y="213"/>
                </a:cubicBezTo>
                <a:cubicBezTo>
                  <a:pt x="308" y="203"/>
                  <a:pt x="299" y="194"/>
                  <a:pt x="289" y="194"/>
                </a:cubicBezTo>
                <a:cubicBezTo>
                  <a:pt x="278" y="194"/>
                  <a:pt x="269" y="203"/>
                  <a:pt x="269" y="213"/>
                </a:cubicBezTo>
                <a:cubicBezTo>
                  <a:pt x="269" y="224"/>
                  <a:pt x="278" y="233"/>
                  <a:pt x="289" y="233"/>
                </a:cubicBezTo>
                <a:close/>
                <a:moveTo>
                  <a:pt x="289" y="203"/>
                </a:moveTo>
                <a:cubicBezTo>
                  <a:pt x="294" y="203"/>
                  <a:pt x="299" y="208"/>
                  <a:pt x="299" y="213"/>
                </a:cubicBezTo>
                <a:cubicBezTo>
                  <a:pt x="299" y="219"/>
                  <a:pt x="294" y="223"/>
                  <a:pt x="289" y="223"/>
                </a:cubicBezTo>
                <a:cubicBezTo>
                  <a:pt x="283" y="223"/>
                  <a:pt x="279" y="219"/>
                  <a:pt x="279" y="213"/>
                </a:cubicBezTo>
                <a:cubicBezTo>
                  <a:pt x="279" y="208"/>
                  <a:pt x="283" y="203"/>
                  <a:pt x="289" y="20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946382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500" fill="hold"/>
                                        <p:tgtEl>
                                          <p:spTgt spid="67"/>
                                        </p:tgtEl>
                                        <p:attrNameLst>
                                          <p:attrName>ppt_x</p:attrName>
                                        </p:attrNameLst>
                                      </p:cBhvr>
                                      <p:tavLst>
                                        <p:tav tm="0">
                                          <p:val>
                                            <p:strVal val="#ppt_x"/>
                                          </p:val>
                                        </p:tav>
                                        <p:tav tm="100000">
                                          <p:val>
                                            <p:strVal val="#ppt_x"/>
                                          </p:val>
                                        </p:tav>
                                      </p:tavLst>
                                    </p:anim>
                                    <p:anim calcmode="lin" valueType="num">
                                      <p:cBhvr additive="base">
                                        <p:cTn id="8" dur="500" fill="hold"/>
                                        <p:tgtEl>
                                          <p:spTgt spid="6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68"/>
                                        </p:tgtEl>
                                        <p:attrNameLst>
                                          <p:attrName>style.visibility</p:attrName>
                                        </p:attrNameLst>
                                      </p:cBhvr>
                                      <p:to>
                                        <p:strVal val="visible"/>
                                      </p:to>
                                    </p:set>
                                    <p:anim calcmode="lin" valueType="num">
                                      <p:cBhvr additive="base">
                                        <p:cTn id="16" dur="500" fill="hold"/>
                                        <p:tgtEl>
                                          <p:spTgt spid="68"/>
                                        </p:tgtEl>
                                        <p:attrNameLst>
                                          <p:attrName>ppt_x</p:attrName>
                                        </p:attrNameLst>
                                      </p:cBhvr>
                                      <p:tavLst>
                                        <p:tav tm="0">
                                          <p:val>
                                            <p:strVal val="#ppt_x"/>
                                          </p:val>
                                        </p:tav>
                                        <p:tav tm="100000">
                                          <p:val>
                                            <p:strVal val="#ppt_x"/>
                                          </p:val>
                                        </p:tav>
                                      </p:tavLst>
                                    </p:anim>
                                    <p:anim calcmode="lin" valueType="num">
                                      <p:cBhvr additive="base">
                                        <p:cTn id="17" dur="500" fill="hold"/>
                                        <p:tgtEl>
                                          <p:spTgt spid="6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500"/>
                                        <p:tgtEl>
                                          <p:spTgt spid="24"/>
                                        </p:tgtEl>
                                      </p:cBhvr>
                                    </p:animEffect>
                                  </p:childTnLst>
                                </p:cTn>
                              </p:par>
                            </p:childTnLst>
                          </p:cTn>
                        </p:par>
                        <p:par>
                          <p:cTn id="22" fill="hold">
                            <p:stCondLst>
                              <p:cond delay="2000"/>
                            </p:stCondLst>
                            <p:childTnLst>
                              <p:par>
                                <p:cTn id="23" presetID="2" presetClass="entr" presetSubtype="4" fill="hold" nodeType="after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ppt_x"/>
                                          </p:val>
                                        </p:tav>
                                        <p:tav tm="100000">
                                          <p:val>
                                            <p:strVal val="#ppt_x"/>
                                          </p:val>
                                        </p:tav>
                                      </p:tavLst>
                                    </p:anim>
                                    <p:anim calcmode="lin" valueType="num">
                                      <p:cBhvr additive="base">
                                        <p:cTn id="26" dur="500" fill="hold"/>
                                        <p:tgtEl>
                                          <p:spTgt spid="2"/>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500"/>
                                        <p:tgtEl>
                                          <p:spTgt spid="22"/>
                                        </p:tgtEl>
                                      </p:cBhvr>
                                    </p:animEffect>
                                  </p:childTnLst>
                                </p:cTn>
                              </p:par>
                            </p:childTnLst>
                          </p:cTn>
                        </p:par>
                        <p:par>
                          <p:cTn id="31" fill="hold">
                            <p:stCondLst>
                              <p:cond delay="3000"/>
                            </p:stCondLst>
                            <p:childTnLst>
                              <p:par>
                                <p:cTn id="32" presetID="2" presetClass="entr" presetSubtype="4"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additive="base">
                                        <p:cTn id="34" dur="500" fill="hold"/>
                                        <p:tgtEl>
                                          <p:spTgt spid="3"/>
                                        </p:tgtEl>
                                        <p:attrNameLst>
                                          <p:attrName>ppt_x</p:attrName>
                                        </p:attrNameLst>
                                      </p:cBhvr>
                                      <p:tavLst>
                                        <p:tav tm="0">
                                          <p:val>
                                            <p:strVal val="#ppt_x"/>
                                          </p:val>
                                        </p:tav>
                                        <p:tav tm="100000">
                                          <p:val>
                                            <p:strVal val="#ppt_x"/>
                                          </p:val>
                                        </p:tav>
                                      </p:tavLst>
                                    </p:anim>
                                    <p:anim calcmode="lin" valueType="num">
                                      <p:cBhvr additive="base">
                                        <p:cTn id="35" dur="500" fill="hold"/>
                                        <p:tgtEl>
                                          <p:spTgt spid="3"/>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55"/>
                                        </p:tgtEl>
                                        <p:attrNameLst>
                                          <p:attrName>style.visibility</p:attrName>
                                        </p:attrNameLst>
                                      </p:cBhvr>
                                      <p:to>
                                        <p:strVal val="visible"/>
                                      </p:to>
                                    </p:set>
                                    <p:animEffect transition="in" filter="fade">
                                      <p:cBhvr>
                                        <p:cTn id="39" dur="500"/>
                                        <p:tgtEl>
                                          <p:spTgt spid="55"/>
                                        </p:tgtEl>
                                      </p:cBhvr>
                                    </p:animEffect>
                                  </p:childTnLst>
                                </p:cTn>
                              </p:par>
                            </p:childTnLst>
                          </p:cTn>
                        </p:par>
                        <p:par>
                          <p:cTn id="40" fill="hold">
                            <p:stCondLst>
                              <p:cond delay="4000"/>
                            </p:stCondLst>
                            <p:childTnLst>
                              <p:par>
                                <p:cTn id="41" presetID="2" presetClass="entr" presetSubtype="4" fill="hold" grpId="0" nodeType="afterEffect">
                                  <p:stCondLst>
                                    <p:cond delay="0"/>
                                  </p:stCondLst>
                                  <p:childTnLst>
                                    <p:set>
                                      <p:cBhvr>
                                        <p:cTn id="42" dur="1" fill="hold">
                                          <p:stCondLst>
                                            <p:cond delay="0"/>
                                          </p:stCondLst>
                                        </p:cTn>
                                        <p:tgtEl>
                                          <p:spTgt spid="38"/>
                                        </p:tgtEl>
                                        <p:attrNameLst>
                                          <p:attrName>style.visibility</p:attrName>
                                        </p:attrNameLst>
                                      </p:cBhvr>
                                      <p:to>
                                        <p:strVal val="visible"/>
                                      </p:to>
                                    </p:set>
                                    <p:anim calcmode="lin" valueType="num">
                                      <p:cBhvr additive="base">
                                        <p:cTn id="43" dur="500" fill="hold"/>
                                        <p:tgtEl>
                                          <p:spTgt spid="38"/>
                                        </p:tgtEl>
                                        <p:attrNameLst>
                                          <p:attrName>ppt_x</p:attrName>
                                        </p:attrNameLst>
                                      </p:cBhvr>
                                      <p:tavLst>
                                        <p:tav tm="0">
                                          <p:val>
                                            <p:strVal val="#ppt_x"/>
                                          </p:val>
                                        </p:tav>
                                        <p:tav tm="100000">
                                          <p:val>
                                            <p:strVal val="#ppt_x"/>
                                          </p:val>
                                        </p:tav>
                                      </p:tavLst>
                                    </p:anim>
                                    <p:anim calcmode="lin" valueType="num">
                                      <p:cBhvr additive="base">
                                        <p:cTn id="44" dur="500" fill="hold"/>
                                        <p:tgtEl>
                                          <p:spTgt spid="38"/>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50"/>
                                        </p:tgtEl>
                                        <p:attrNameLst>
                                          <p:attrName>style.visibility</p:attrName>
                                        </p:attrNameLst>
                                      </p:cBhvr>
                                      <p:to>
                                        <p:strVal val="visible"/>
                                      </p:to>
                                    </p:set>
                                    <p:anim calcmode="lin" valueType="num">
                                      <p:cBhvr additive="base">
                                        <p:cTn id="47" dur="500" fill="hold"/>
                                        <p:tgtEl>
                                          <p:spTgt spid="50"/>
                                        </p:tgtEl>
                                        <p:attrNameLst>
                                          <p:attrName>ppt_x</p:attrName>
                                        </p:attrNameLst>
                                      </p:cBhvr>
                                      <p:tavLst>
                                        <p:tav tm="0">
                                          <p:val>
                                            <p:strVal val="#ppt_x"/>
                                          </p:val>
                                        </p:tav>
                                        <p:tav tm="100000">
                                          <p:val>
                                            <p:strVal val="#ppt_x"/>
                                          </p:val>
                                        </p:tav>
                                      </p:tavLst>
                                    </p:anim>
                                    <p:anim calcmode="lin" valueType="num">
                                      <p:cBhvr additive="base">
                                        <p:cTn id="48" dur="500" fill="hold"/>
                                        <p:tgtEl>
                                          <p:spTgt spid="50"/>
                                        </p:tgtEl>
                                        <p:attrNameLst>
                                          <p:attrName>ppt_y</p:attrName>
                                        </p:attrNameLst>
                                      </p:cBhvr>
                                      <p:tavLst>
                                        <p:tav tm="0">
                                          <p:val>
                                            <p:strVal val="1+#ppt_h/2"/>
                                          </p:val>
                                        </p:tav>
                                        <p:tav tm="100000">
                                          <p:val>
                                            <p:strVal val="#ppt_y"/>
                                          </p:val>
                                        </p:tav>
                                      </p:tavLst>
                                    </p:anim>
                                  </p:childTnLst>
                                </p:cTn>
                              </p:par>
                            </p:childTnLst>
                          </p:cTn>
                        </p:par>
                        <p:par>
                          <p:cTn id="49" fill="hold">
                            <p:stCondLst>
                              <p:cond delay="4500"/>
                            </p:stCondLst>
                            <p:childTnLst>
                              <p:par>
                                <p:cTn id="50" presetID="10" presetClass="entr" presetSubtype="0" fill="hold" grpId="0" nodeType="afterEffect">
                                  <p:stCondLst>
                                    <p:cond delay="0"/>
                                  </p:stCondLst>
                                  <p:childTnLst>
                                    <p:set>
                                      <p:cBhvr>
                                        <p:cTn id="51" dur="1" fill="hold">
                                          <p:stCondLst>
                                            <p:cond delay="0"/>
                                          </p:stCondLst>
                                        </p:cTn>
                                        <p:tgtEl>
                                          <p:spTgt spid="44"/>
                                        </p:tgtEl>
                                        <p:attrNameLst>
                                          <p:attrName>style.visibility</p:attrName>
                                        </p:attrNameLst>
                                      </p:cBhvr>
                                      <p:to>
                                        <p:strVal val="visible"/>
                                      </p:to>
                                    </p:set>
                                    <p:animEffect transition="in" filter="fade">
                                      <p:cBhvr>
                                        <p:cTn id="52" dur="500"/>
                                        <p:tgtEl>
                                          <p:spTgt spid="44"/>
                                        </p:tgtEl>
                                      </p:cBhvr>
                                    </p:animEffect>
                                  </p:childTnLst>
                                </p:cTn>
                              </p:par>
                            </p:childTnLst>
                          </p:cTn>
                        </p:par>
                      </p:childTnLst>
                    </p:cTn>
                  </p:par>
                  <p:par>
                    <p:cTn id="53" fill="hold">
                      <p:stCondLst>
                        <p:cond delay="indefinite"/>
                      </p:stCondLst>
                      <p:childTnLst>
                        <p:par>
                          <p:cTn id="54" fill="hold">
                            <p:stCondLst>
                              <p:cond delay="0"/>
                            </p:stCondLst>
                            <p:childTnLst>
                              <p:par>
                                <p:cTn id="55" presetID="53" presetClass="entr" presetSubtype="16" fill="hold" grpId="0" nodeType="clickEffect">
                                  <p:stCondLst>
                                    <p:cond delay="0"/>
                                  </p:stCondLst>
                                  <p:childTnLst>
                                    <p:set>
                                      <p:cBhvr>
                                        <p:cTn id="56" dur="1" fill="hold">
                                          <p:stCondLst>
                                            <p:cond delay="0"/>
                                          </p:stCondLst>
                                        </p:cTn>
                                        <p:tgtEl>
                                          <p:spTgt spid="34"/>
                                        </p:tgtEl>
                                        <p:attrNameLst>
                                          <p:attrName>style.visibility</p:attrName>
                                        </p:attrNameLst>
                                      </p:cBhvr>
                                      <p:to>
                                        <p:strVal val="visible"/>
                                      </p:to>
                                    </p:set>
                                    <p:anim calcmode="lin" valueType="num">
                                      <p:cBhvr>
                                        <p:cTn id="57" dur="500" fill="hold"/>
                                        <p:tgtEl>
                                          <p:spTgt spid="34"/>
                                        </p:tgtEl>
                                        <p:attrNameLst>
                                          <p:attrName>ppt_w</p:attrName>
                                        </p:attrNameLst>
                                      </p:cBhvr>
                                      <p:tavLst>
                                        <p:tav tm="0">
                                          <p:val>
                                            <p:fltVal val="0"/>
                                          </p:val>
                                        </p:tav>
                                        <p:tav tm="100000">
                                          <p:val>
                                            <p:strVal val="#ppt_w"/>
                                          </p:val>
                                        </p:tav>
                                      </p:tavLst>
                                    </p:anim>
                                    <p:anim calcmode="lin" valueType="num">
                                      <p:cBhvr>
                                        <p:cTn id="58" dur="500" fill="hold"/>
                                        <p:tgtEl>
                                          <p:spTgt spid="34"/>
                                        </p:tgtEl>
                                        <p:attrNameLst>
                                          <p:attrName>ppt_h</p:attrName>
                                        </p:attrNameLst>
                                      </p:cBhvr>
                                      <p:tavLst>
                                        <p:tav tm="0">
                                          <p:val>
                                            <p:fltVal val="0"/>
                                          </p:val>
                                        </p:tav>
                                        <p:tav tm="100000">
                                          <p:val>
                                            <p:strVal val="#ppt_h"/>
                                          </p:val>
                                        </p:tav>
                                      </p:tavLst>
                                    </p:anim>
                                    <p:animEffect transition="in" filter="fade">
                                      <p:cBhvr>
                                        <p:cTn id="5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4" grpId="0"/>
      <p:bldP spid="25" grpId="0"/>
      <p:bldP spid="55" grpId="0"/>
      <p:bldP spid="44" grpId="0"/>
      <p:bldP spid="34" grpId="0"/>
      <p:bldP spid="38"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7077CF59-2C2B-8A49-8233-BD3583C316E8}"/>
              </a:ext>
            </a:extLst>
          </p:cNvPr>
          <p:cNvGrpSpPr/>
          <p:nvPr/>
        </p:nvGrpSpPr>
        <p:grpSpPr>
          <a:xfrm>
            <a:off x="368061" y="1675827"/>
            <a:ext cx="8634005" cy="1997402"/>
            <a:chOff x="635000" y="2639264"/>
            <a:chExt cx="11455878" cy="2650218"/>
          </a:xfrm>
        </p:grpSpPr>
        <p:pic>
          <p:nvPicPr>
            <p:cNvPr id="4" name="Picture 3">
              <a:extLst>
                <a:ext uri="{FF2B5EF4-FFF2-40B4-BE49-F238E27FC236}">
                  <a16:creationId xmlns:a16="http://schemas.microsoft.com/office/drawing/2014/main" id="{07951DB2-F816-E94D-B356-EC4D4D2D58C4}"/>
                </a:ext>
              </a:extLst>
            </p:cNvPr>
            <p:cNvPicPr>
              <a:picLocks noChangeAspect="1"/>
            </p:cNvPicPr>
            <p:nvPr/>
          </p:nvPicPr>
          <p:blipFill rotWithShape="1">
            <a:blip r:embed="rId3">
              <a:extLst>
                <a:ext uri="{28A0092B-C50C-407E-A947-70E740481C1C}">
                  <a14:useLocalDpi xmlns:a14="http://schemas.microsoft.com/office/drawing/2010/main" val="0"/>
                </a:ext>
              </a:extLst>
            </a:blip>
            <a:srcRect b="80181"/>
            <a:stretch/>
          </p:blipFill>
          <p:spPr>
            <a:xfrm>
              <a:off x="767409" y="2639264"/>
              <a:ext cx="11226800" cy="674580"/>
            </a:xfrm>
            <a:prstGeom prst="rect">
              <a:avLst/>
            </a:prstGeom>
          </p:spPr>
        </p:pic>
        <p:grpSp>
          <p:nvGrpSpPr>
            <p:cNvPr id="24" name="Group 23">
              <a:extLst>
                <a:ext uri="{FF2B5EF4-FFF2-40B4-BE49-F238E27FC236}">
                  <a16:creationId xmlns:a16="http://schemas.microsoft.com/office/drawing/2014/main" id="{FC99AAD6-C948-6546-94D7-90B5B61D0D9D}"/>
                </a:ext>
              </a:extLst>
            </p:cNvPr>
            <p:cNvGrpSpPr/>
            <p:nvPr/>
          </p:nvGrpSpPr>
          <p:grpSpPr>
            <a:xfrm>
              <a:off x="635000" y="3212975"/>
              <a:ext cx="11455878" cy="2076507"/>
              <a:chOff x="635000" y="3212975"/>
              <a:chExt cx="11455878" cy="2076507"/>
            </a:xfrm>
          </p:grpSpPr>
          <p:pic>
            <p:nvPicPr>
              <p:cNvPr id="3" name="Picture 2">
                <a:extLst>
                  <a:ext uri="{FF2B5EF4-FFF2-40B4-BE49-F238E27FC236}">
                    <a16:creationId xmlns:a16="http://schemas.microsoft.com/office/drawing/2014/main" id="{8926B7AB-FB53-FE45-82E0-E07816D7B156}"/>
                  </a:ext>
                </a:extLst>
              </p:cNvPr>
              <p:cNvPicPr>
                <a:picLocks noChangeAspect="1"/>
              </p:cNvPicPr>
              <p:nvPr/>
            </p:nvPicPr>
            <p:blipFill rotWithShape="1">
              <a:blip r:embed="rId3">
                <a:extLst>
                  <a:ext uri="{28A0092B-C50C-407E-A947-70E740481C1C}">
                    <a14:useLocalDpi xmlns:a14="http://schemas.microsoft.com/office/drawing/2010/main" val="0"/>
                  </a:ext>
                </a:extLst>
              </a:blip>
              <a:srcRect l="35125" t="39176" r="8433"/>
              <a:stretch/>
            </p:blipFill>
            <p:spPr>
              <a:xfrm>
                <a:off x="3359697" y="3212975"/>
                <a:ext cx="6336704" cy="2070225"/>
              </a:xfrm>
              <a:prstGeom prst="rect">
                <a:avLst/>
              </a:prstGeom>
            </p:spPr>
          </p:pic>
          <p:pic>
            <p:nvPicPr>
              <p:cNvPr id="5" name="Picture 4">
                <a:extLst>
                  <a:ext uri="{FF2B5EF4-FFF2-40B4-BE49-F238E27FC236}">
                    <a16:creationId xmlns:a16="http://schemas.microsoft.com/office/drawing/2014/main" id="{BD0FAFF7-E635-EB4E-829A-16DFEF469C8C}"/>
                  </a:ext>
                </a:extLst>
              </p:cNvPr>
              <p:cNvPicPr>
                <a:picLocks noChangeAspect="1"/>
              </p:cNvPicPr>
              <p:nvPr/>
            </p:nvPicPr>
            <p:blipFill rotWithShape="1">
              <a:blip r:embed="rId3">
                <a:extLst>
                  <a:ext uri="{28A0092B-C50C-407E-A947-70E740481C1C}">
                    <a14:useLocalDpi xmlns:a14="http://schemas.microsoft.com/office/drawing/2010/main" val="0"/>
                  </a:ext>
                </a:extLst>
              </a:blip>
              <a:srcRect t="39176" r="75730"/>
              <a:stretch/>
            </p:blipFill>
            <p:spPr>
              <a:xfrm>
                <a:off x="635000" y="3212976"/>
                <a:ext cx="2724696" cy="2070224"/>
              </a:xfrm>
              <a:prstGeom prst="rect">
                <a:avLst/>
              </a:prstGeom>
            </p:spPr>
          </p:pic>
          <p:sp>
            <p:nvSpPr>
              <p:cNvPr id="6" name="Rectangle 5">
                <a:extLst>
                  <a:ext uri="{FF2B5EF4-FFF2-40B4-BE49-F238E27FC236}">
                    <a16:creationId xmlns:a16="http://schemas.microsoft.com/office/drawing/2014/main" id="{C7F0709E-1506-EB46-8550-007DB288EED2}"/>
                  </a:ext>
                </a:extLst>
              </p:cNvPr>
              <p:cNvSpPr/>
              <p:nvPr/>
            </p:nvSpPr>
            <p:spPr>
              <a:xfrm>
                <a:off x="9696401" y="3350678"/>
                <a:ext cx="1354431" cy="482436"/>
              </a:xfrm>
              <a:prstGeom prst="rect">
                <a:avLst/>
              </a:prstGeom>
              <a:solidFill>
                <a:srgbClr val="B9F1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TextBox 6">
                <a:extLst>
                  <a:ext uri="{FF2B5EF4-FFF2-40B4-BE49-F238E27FC236}">
                    <a16:creationId xmlns:a16="http://schemas.microsoft.com/office/drawing/2014/main" id="{079C1CA5-C113-724F-8499-AB4E3D04269A}"/>
                  </a:ext>
                </a:extLst>
              </p:cNvPr>
              <p:cNvSpPr txBox="1"/>
              <p:nvPr/>
            </p:nvSpPr>
            <p:spPr>
              <a:xfrm>
                <a:off x="10078009" y="3409743"/>
                <a:ext cx="703582" cy="367531"/>
              </a:xfrm>
              <a:prstGeom prst="rect">
                <a:avLst/>
              </a:prstGeom>
              <a:noFill/>
            </p:spPr>
            <p:txBody>
              <a:bodyPr wrap="square" rtlCol="0">
                <a:spAutoFit/>
              </a:bodyPr>
              <a:lstStyle/>
              <a:p>
                <a:pPr algn="ctr"/>
                <a:r>
                  <a:rPr lang="fr-FR" sz="1200" b="1" dirty="0">
                    <a:solidFill>
                      <a:srgbClr val="4D5593"/>
                    </a:solidFill>
                    <a:latin typeface="Source Sans Pro" panose="020B0503030403020204" pitchFamily="34" charset="77"/>
                  </a:rPr>
                  <a:t>CDN</a:t>
                </a:r>
              </a:p>
            </p:txBody>
          </p:sp>
          <p:pic>
            <p:nvPicPr>
              <p:cNvPr id="13" name="Picture 12">
                <a:extLst>
                  <a:ext uri="{FF2B5EF4-FFF2-40B4-BE49-F238E27FC236}">
                    <a16:creationId xmlns:a16="http://schemas.microsoft.com/office/drawing/2014/main" id="{43005D79-3420-6C4E-BCFA-579FA2A07EA3}"/>
                  </a:ext>
                </a:extLst>
              </p:cNvPr>
              <p:cNvPicPr>
                <a:picLocks noChangeAspect="1"/>
              </p:cNvPicPr>
              <p:nvPr/>
            </p:nvPicPr>
            <p:blipFill rotWithShape="1">
              <a:blip r:embed="rId3">
                <a:extLst>
                  <a:ext uri="{28A0092B-C50C-407E-A947-70E740481C1C}">
                    <a14:useLocalDpi xmlns:a14="http://schemas.microsoft.com/office/drawing/2010/main" val="0"/>
                  </a:ext>
                </a:extLst>
              </a:blip>
              <a:srcRect l="82389" t="72967" r="11344" b="17347"/>
              <a:stretch/>
            </p:blipFill>
            <p:spPr>
              <a:xfrm>
                <a:off x="10078009" y="3903312"/>
                <a:ext cx="703583" cy="329700"/>
              </a:xfrm>
              <a:prstGeom prst="rect">
                <a:avLst/>
              </a:prstGeom>
            </p:spPr>
          </p:pic>
          <p:pic>
            <p:nvPicPr>
              <p:cNvPr id="14" name="Picture 13">
                <a:extLst>
                  <a:ext uri="{FF2B5EF4-FFF2-40B4-BE49-F238E27FC236}">
                    <a16:creationId xmlns:a16="http://schemas.microsoft.com/office/drawing/2014/main" id="{0E5D90B2-E870-F24D-9508-E0B727AFF046}"/>
                  </a:ext>
                </a:extLst>
              </p:cNvPr>
              <p:cNvPicPr>
                <a:picLocks noChangeAspect="1"/>
              </p:cNvPicPr>
              <p:nvPr/>
            </p:nvPicPr>
            <p:blipFill rotWithShape="1">
              <a:blip r:embed="rId3">
                <a:extLst>
                  <a:ext uri="{28A0092B-C50C-407E-A947-70E740481C1C}">
                    <a14:useLocalDpi xmlns:a14="http://schemas.microsoft.com/office/drawing/2010/main" val="0"/>
                  </a:ext>
                </a:extLst>
              </a:blip>
              <a:srcRect l="82389" t="72361" r="10703" b="18204"/>
              <a:stretch/>
            </p:blipFill>
            <p:spPr>
              <a:xfrm>
                <a:off x="10042005" y="4797152"/>
                <a:ext cx="775591" cy="321117"/>
              </a:xfrm>
              <a:prstGeom prst="rect">
                <a:avLst/>
              </a:prstGeom>
            </p:spPr>
          </p:pic>
          <p:pic>
            <p:nvPicPr>
              <p:cNvPr id="15" name="Picture 14">
                <a:extLst>
                  <a:ext uri="{FF2B5EF4-FFF2-40B4-BE49-F238E27FC236}">
                    <a16:creationId xmlns:a16="http://schemas.microsoft.com/office/drawing/2014/main" id="{3A187A50-8658-7844-9D58-A2B11B37CD6E}"/>
                  </a:ext>
                </a:extLst>
              </p:cNvPr>
              <p:cNvPicPr>
                <a:picLocks noChangeAspect="1"/>
              </p:cNvPicPr>
              <p:nvPr/>
            </p:nvPicPr>
            <p:blipFill rotWithShape="1">
              <a:blip r:embed="rId3">
                <a:extLst>
                  <a:ext uri="{28A0092B-C50C-407E-A947-70E740481C1C}">
                    <a14:useLocalDpi xmlns:a14="http://schemas.microsoft.com/office/drawing/2010/main" val="0"/>
                  </a:ext>
                </a:extLst>
              </a:blip>
              <a:srcRect l="80583" t="85656" r="8917" b="2946"/>
              <a:stretch/>
            </p:blipFill>
            <p:spPr>
              <a:xfrm>
                <a:off x="9840416" y="4321219"/>
                <a:ext cx="1178768" cy="387944"/>
              </a:xfrm>
              <a:prstGeom prst="rect">
                <a:avLst/>
              </a:prstGeom>
            </p:spPr>
          </p:pic>
          <p:pic>
            <p:nvPicPr>
              <p:cNvPr id="16" name="Picture 15">
                <a:extLst>
                  <a:ext uri="{FF2B5EF4-FFF2-40B4-BE49-F238E27FC236}">
                    <a16:creationId xmlns:a16="http://schemas.microsoft.com/office/drawing/2014/main" id="{3E0EB581-4412-3547-9BB6-237D5DA1246C}"/>
                  </a:ext>
                </a:extLst>
              </p:cNvPr>
              <p:cNvPicPr>
                <a:picLocks noChangeAspect="1"/>
              </p:cNvPicPr>
              <p:nvPr/>
            </p:nvPicPr>
            <p:blipFill rotWithShape="1">
              <a:blip r:embed="rId3">
                <a:extLst>
                  <a:ext uri="{28A0092B-C50C-407E-A947-70E740481C1C}">
                    <a14:useLocalDpi xmlns:a14="http://schemas.microsoft.com/office/drawing/2010/main" val="0"/>
                  </a:ext>
                </a:extLst>
              </a:blip>
              <a:srcRect l="90736" t="39379" b="-204"/>
              <a:stretch/>
            </p:blipFill>
            <p:spPr>
              <a:xfrm>
                <a:off x="11050831" y="3219257"/>
                <a:ext cx="1040047" cy="2070225"/>
              </a:xfrm>
              <a:prstGeom prst="rect">
                <a:avLst/>
              </a:prstGeom>
            </p:spPr>
          </p:pic>
          <p:pic>
            <p:nvPicPr>
              <p:cNvPr id="23" name="Picture 22">
                <a:extLst>
                  <a:ext uri="{FF2B5EF4-FFF2-40B4-BE49-F238E27FC236}">
                    <a16:creationId xmlns:a16="http://schemas.microsoft.com/office/drawing/2014/main" id="{FA91A2BF-8784-4B4E-8505-4BC733C5031A}"/>
                  </a:ext>
                </a:extLst>
              </p:cNvPr>
              <p:cNvPicPr>
                <a:picLocks noChangeAspect="1"/>
              </p:cNvPicPr>
              <p:nvPr/>
            </p:nvPicPr>
            <p:blipFill rotWithShape="1">
              <a:blip r:embed="rId3">
                <a:extLst>
                  <a:ext uri="{28A0092B-C50C-407E-A947-70E740481C1C}">
                    <a14:useLocalDpi xmlns:a14="http://schemas.microsoft.com/office/drawing/2010/main" val="0"/>
                  </a:ext>
                </a:extLst>
              </a:blip>
              <a:srcRect l="6505" t="85950" r="79091" b="4065"/>
              <a:stretch/>
            </p:blipFill>
            <p:spPr>
              <a:xfrm>
                <a:off x="1598581" y="3881237"/>
                <a:ext cx="1617102" cy="339823"/>
              </a:xfrm>
              <a:prstGeom prst="rect">
                <a:avLst/>
              </a:prstGeom>
            </p:spPr>
          </p:pic>
          <p:cxnSp>
            <p:nvCxnSpPr>
              <p:cNvPr id="12" name="Straight Connector 11">
                <a:extLst>
                  <a:ext uri="{FF2B5EF4-FFF2-40B4-BE49-F238E27FC236}">
                    <a16:creationId xmlns:a16="http://schemas.microsoft.com/office/drawing/2014/main" id="{9C21220F-A76E-5F4D-A97F-380B06438364}"/>
                  </a:ext>
                </a:extLst>
              </p:cNvPr>
              <p:cNvCxnSpPr>
                <a:cxnSpLocks/>
              </p:cNvCxnSpPr>
              <p:nvPr/>
            </p:nvCxnSpPr>
            <p:spPr>
              <a:xfrm>
                <a:off x="767408" y="5215248"/>
                <a:ext cx="11089232" cy="0"/>
              </a:xfrm>
              <a:prstGeom prst="line">
                <a:avLst/>
              </a:prstGeom>
              <a:ln>
                <a:solidFill>
                  <a:srgbClr val="BFF1FD"/>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39DB7D6-C007-F74E-970B-8FBC9927B678}"/>
                  </a:ext>
                </a:extLst>
              </p:cNvPr>
              <p:cNvCxnSpPr>
                <a:cxnSpLocks/>
              </p:cNvCxnSpPr>
              <p:nvPr/>
            </p:nvCxnSpPr>
            <p:spPr>
              <a:xfrm>
                <a:off x="767408" y="4752743"/>
                <a:ext cx="11089232" cy="6641"/>
              </a:xfrm>
              <a:prstGeom prst="line">
                <a:avLst/>
              </a:prstGeom>
              <a:ln>
                <a:solidFill>
                  <a:srgbClr val="BFF1FD"/>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6290A9F-60D9-8E4F-B489-3ECE8C5D316F}"/>
                  </a:ext>
                </a:extLst>
              </p:cNvPr>
              <p:cNvCxnSpPr>
                <a:cxnSpLocks/>
              </p:cNvCxnSpPr>
              <p:nvPr/>
            </p:nvCxnSpPr>
            <p:spPr>
              <a:xfrm>
                <a:off x="767408" y="4295311"/>
                <a:ext cx="11089232" cy="0"/>
              </a:xfrm>
              <a:prstGeom prst="line">
                <a:avLst/>
              </a:prstGeom>
              <a:ln>
                <a:solidFill>
                  <a:srgbClr val="BFF1FD"/>
                </a:solidFill>
              </a:ln>
            </p:spPr>
            <p:style>
              <a:lnRef idx="1">
                <a:schemeClr val="accent1"/>
              </a:lnRef>
              <a:fillRef idx="0">
                <a:schemeClr val="accent1"/>
              </a:fillRef>
              <a:effectRef idx="0">
                <a:schemeClr val="accent1"/>
              </a:effectRef>
              <a:fontRef idx="minor">
                <a:schemeClr val="tx1"/>
              </a:fontRef>
            </p:style>
          </p:cxnSp>
        </p:grpSp>
      </p:grpSp>
      <p:grpSp>
        <p:nvGrpSpPr>
          <p:cNvPr id="31" name="Group 30">
            <a:extLst>
              <a:ext uri="{FF2B5EF4-FFF2-40B4-BE49-F238E27FC236}">
                <a16:creationId xmlns:a16="http://schemas.microsoft.com/office/drawing/2014/main" id="{9A52AB86-07B9-B043-8251-31E1A53C25D7}"/>
              </a:ext>
            </a:extLst>
          </p:cNvPr>
          <p:cNvGrpSpPr/>
          <p:nvPr/>
        </p:nvGrpSpPr>
        <p:grpSpPr>
          <a:xfrm>
            <a:off x="9104993" y="1981249"/>
            <a:ext cx="2846710" cy="1441933"/>
            <a:chOff x="6641154" y="436327"/>
            <a:chExt cx="3777106" cy="1913203"/>
          </a:xfrm>
        </p:grpSpPr>
        <p:pic>
          <p:nvPicPr>
            <p:cNvPr id="27" name="Picture 26">
              <a:extLst>
                <a:ext uri="{FF2B5EF4-FFF2-40B4-BE49-F238E27FC236}">
                  <a16:creationId xmlns:a16="http://schemas.microsoft.com/office/drawing/2014/main" id="{F4759D0C-DA05-D04A-B6FF-DD1360FBA05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641154" y="436327"/>
              <a:ext cx="3771900" cy="1600200"/>
            </a:xfrm>
            <a:prstGeom prst="rect">
              <a:avLst/>
            </a:prstGeom>
          </p:spPr>
        </p:pic>
        <p:grpSp>
          <p:nvGrpSpPr>
            <p:cNvPr id="30" name="Group 29">
              <a:extLst>
                <a:ext uri="{FF2B5EF4-FFF2-40B4-BE49-F238E27FC236}">
                  <a16:creationId xmlns:a16="http://schemas.microsoft.com/office/drawing/2014/main" id="{31215A6E-CE55-1B40-BBC6-3943E09633D8}"/>
                </a:ext>
              </a:extLst>
            </p:cNvPr>
            <p:cNvGrpSpPr/>
            <p:nvPr/>
          </p:nvGrpSpPr>
          <p:grpSpPr>
            <a:xfrm>
              <a:off x="6646360" y="1917481"/>
              <a:ext cx="3771900" cy="432049"/>
              <a:chOff x="3857037" y="1988839"/>
              <a:chExt cx="3771900" cy="432049"/>
            </a:xfrm>
          </p:grpSpPr>
          <p:pic>
            <p:nvPicPr>
              <p:cNvPr id="28" name="Picture 27">
                <a:extLst>
                  <a:ext uri="{FF2B5EF4-FFF2-40B4-BE49-F238E27FC236}">
                    <a16:creationId xmlns:a16="http://schemas.microsoft.com/office/drawing/2014/main" id="{1CEBE9E0-F0F2-E149-94C4-840B9F206D4D}"/>
                  </a:ext>
                </a:extLst>
              </p:cNvPr>
              <p:cNvPicPr>
                <a:picLocks noChangeAspect="1"/>
              </p:cNvPicPr>
              <p:nvPr/>
            </p:nvPicPr>
            <p:blipFill rotWithShape="1">
              <a:blip r:embed="rId4">
                <a:extLst>
                  <a:ext uri="{28A0092B-C50C-407E-A947-70E740481C1C}">
                    <a14:useLocalDpi xmlns:a14="http://schemas.microsoft.com/office/drawing/2010/main" val="0"/>
                  </a:ext>
                </a:extLst>
              </a:blip>
              <a:srcRect t="64417" b="8583"/>
              <a:stretch/>
            </p:blipFill>
            <p:spPr>
              <a:xfrm>
                <a:off x="3857037" y="1988839"/>
                <a:ext cx="3771900" cy="432049"/>
              </a:xfrm>
              <a:prstGeom prst="rect">
                <a:avLst/>
              </a:prstGeom>
            </p:spPr>
          </p:pic>
          <p:sp>
            <p:nvSpPr>
              <p:cNvPr id="29" name="TextBox 28">
                <a:extLst>
                  <a:ext uri="{FF2B5EF4-FFF2-40B4-BE49-F238E27FC236}">
                    <a16:creationId xmlns:a16="http://schemas.microsoft.com/office/drawing/2014/main" id="{A4213511-23DC-3845-8E6C-12A7DD4A8891}"/>
                  </a:ext>
                </a:extLst>
              </p:cNvPr>
              <p:cNvSpPr txBox="1">
                <a:spLocks/>
              </p:cNvSpPr>
              <p:nvPr/>
            </p:nvSpPr>
            <p:spPr>
              <a:xfrm>
                <a:off x="4151784" y="2052931"/>
                <a:ext cx="3168352" cy="295300"/>
              </a:xfrm>
              <a:prstGeom prst="rect">
                <a:avLst/>
              </a:prstGeom>
              <a:solidFill>
                <a:schemeClr val="bg1"/>
              </a:solidFill>
            </p:spPr>
            <p:txBody>
              <a:bodyPr wrap="square" rtlCol="0">
                <a:noAutofit/>
              </a:bodyPr>
              <a:lstStyle/>
              <a:p>
                <a:pPr algn="ctr"/>
                <a:r>
                  <a:rPr lang="fr-FR" sz="1100" b="1" dirty="0">
                    <a:solidFill>
                      <a:srgbClr val="134FD7"/>
                    </a:solidFill>
                    <a:latin typeface="Source Sans Pro" panose="020B0503030403020204" pitchFamily="34" charset="77"/>
                  </a:rPr>
                  <a:t>Configurer le CDN</a:t>
                </a:r>
              </a:p>
            </p:txBody>
          </p:sp>
        </p:grpSp>
      </p:grpSp>
      <p:grpSp>
        <p:nvGrpSpPr>
          <p:cNvPr id="46" name="Group 45">
            <a:extLst>
              <a:ext uri="{FF2B5EF4-FFF2-40B4-BE49-F238E27FC236}">
                <a16:creationId xmlns:a16="http://schemas.microsoft.com/office/drawing/2014/main" id="{6C4FF905-E582-E54B-82BC-CDC7E3367466}"/>
              </a:ext>
            </a:extLst>
          </p:cNvPr>
          <p:cNvGrpSpPr/>
          <p:nvPr/>
        </p:nvGrpSpPr>
        <p:grpSpPr>
          <a:xfrm>
            <a:off x="8811203" y="3087069"/>
            <a:ext cx="1031865" cy="1206027"/>
            <a:chOff x="8803747" y="5274212"/>
            <a:chExt cx="1031865" cy="1206027"/>
          </a:xfrm>
        </p:grpSpPr>
        <p:sp>
          <p:nvSpPr>
            <p:cNvPr id="44" name="Rounded Rectangular Callout 43">
              <a:extLst>
                <a:ext uri="{FF2B5EF4-FFF2-40B4-BE49-F238E27FC236}">
                  <a16:creationId xmlns:a16="http://schemas.microsoft.com/office/drawing/2014/main" id="{0F57EDC0-AF20-C24C-B1CB-CD9B9803B316}"/>
                </a:ext>
              </a:extLst>
            </p:cNvPr>
            <p:cNvSpPr/>
            <p:nvPr/>
          </p:nvSpPr>
          <p:spPr>
            <a:xfrm rot="5400000">
              <a:off x="8716666" y="5361293"/>
              <a:ext cx="1206027" cy="1031865"/>
            </a:xfrm>
            <a:prstGeom prst="wedgeRoundRectCallout">
              <a:avLst>
                <a:gd name="adj1" fmla="val -21284"/>
                <a:gd name="adj2" fmla="val 63907"/>
                <a:gd name="adj3" fmla="val 16667"/>
              </a:avLst>
            </a:prstGeom>
            <a:solidFill>
              <a:schemeClr val="bg1"/>
            </a:solidFill>
            <a:ln w="19050">
              <a:solidFill>
                <a:srgbClr val="134FD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34" name="Picture 33">
              <a:extLst>
                <a:ext uri="{FF2B5EF4-FFF2-40B4-BE49-F238E27FC236}">
                  <a16:creationId xmlns:a16="http://schemas.microsoft.com/office/drawing/2014/main" id="{8C52D9D6-823C-FD45-B942-E431EA62EAEB}"/>
                </a:ext>
              </a:extLst>
            </p:cNvPr>
            <p:cNvPicPr>
              <a:picLocks noChangeAspect="1"/>
            </p:cNvPicPr>
            <p:nvPr/>
          </p:nvPicPr>
          <p:blipFill rotWithShape="1">
            <a:blip r:embed="rId5">
              <a:extLst>
                <a:ext uri="{28A0092B-C50C-407E-A947-70E740481C1C}">
                  <a14:useLocalDpi xmlns:a14="http://schemas.microsoft.com/office/drawing/2010/main" val="0"/>
                </a:ext>
              </a:extLst>
            </a:blip>
            <a:srcRect l="4573" t="7434" r="15786" b="6804"/>
            <a:stretch/>
          </p:blipFill>
          <p:spPr>
            <a:xfrm>
              <a:off x="8876216" y="5388576"/>
              <a:ext cx="924481" cy="1011588"/>
            </a:xfrm>
            <a:prstGeom prst="rect">
              <a:avLst/>
            </a:prstGeom>
          </p:spPr>
        </p:pic>
        <p:sp>
          <p:nvSpPr>
            <p:cNvPr id="37" name="TextBox 36">
              <a:extLst>
                <a:ext uri="{FF2B5EF4-FFF2-40B4-BE49-F238E27FC236}">
                  <a16:creationId xmlns:a16="http://schemas.microsoft.com/office/drawing/2014/main" id="{FF0D3722-1974-3246-AF74-E98103077B15}"/>
                </a:ext>
              </a:extLst>
            </p:cNvPr>
            <p:cNvSpPr txBox="1"/>
            <p:nvPr/>
          </p:nvSpPr>
          <p:spPr>
            <a:xfrm>
              <a:off x="8929294" y="5675779"/>
              <a:ext cx="796173" cy="261610"/>
            </a:xfrm>
            <a:prstGeom prst="rect">
              <a:avLst/>
            </a:prstGeom>
            <a:solidFill>
              <a:schemeClr val="bg1"/>
            </a:solidFill>
          </p:spPr>
          <p:txBody>
            <a:bodyPr wrap="square" rtlCol="0">
              <a:spAutoFit/>
            </a:bodyPr>
            <a:lstStyle/>
            <a:p>
              <a:r>
                <a:rPr lang="fr-FR" sz="1100" b="1" dirty="0">
                  <a:solidFill>
                    <a:srgbClr val="134FD7"/>
                  </a:solidFill>
                  <a:latin typeface="Source Sans Pro" panose="020B0503030403020204" pitchFamily="34" charset="77"/>
                </a:rPr>
                <a:t>Modifier</a:t>
              </a:r>
            </a:p>
          </p:txBody>
        </p:sp>
        <p:sp>
          <p:nvSpPr>
            <p:cNvPr id="38" name="TextBox 37">
              <a:extLst>
                <a:ext uri="{FF2B5EF4-FFF2-40B4-BE49-F238E27FC236}">
                  <a16:creationId xmlns:a16="http://schemas.microsoft.com/office/drawing/2014/main" id="{0A068142-D980-9643-AEDF-B003B1F1068D}"/>
                </a:ext>
              </a:extLst>
            </p:cNvPr>
            <p:cNvSpPr txBox="1"/>
            <p:nvPr/>
          </p:nvSpPr>
          <p:spPr>
            <a:xfrm>
              <a:off x="8929294" y="5903690"/>
              <a:ext cx="796173" cy="261610"/>
            </a:xfrm>
            <a:prstGeom prst="rect">
              <a:avLst/>
            </a:prstGeom>
            <a:solidFill>
              <a:schemeClr val="bg1"/>
            </a:solidFill>
          </p:spPr>
          <p:txBody>
            <a:bodyPr wrap="square" rtlCol="0">
              <a:spAutoFit/>
            </a:bodyPr>
            <a:lstStyle/>
            <a:p>
              <a:r>
                <a:rPr lang="fr-FR" sz="1100" b="1" dirty="0">
                  <a:solidFill>
                    <a:srgbClr val="134FD7"/>
                  </a:solidFill>
                  <a:latin typeface="Source Sans Pro" panose="020B0503030403020204" pitchFamily="34" charset="77"/>
                </a:rPr>
                <a:t>Purger</a:t>
              </a:r>
            </a:p>
          </p:txBody>
        </p:sp>
        <p:sp>
          <p:nvSpPr>
            <p:cNvPr id="39" name="TextBox 38">
              <a:extLst>
                <a:ext uri="{FF2B5EF4-FFF2-40B4-BE49-F238E27FC236}">
                  <a16:creationId xmlns:a16="http://schemas.microsoft.com/office/drawing/2014/main" id="{3C2AAC7E-5044-324D-A027-64522D91E6D3}"/>
                </a:ext>
              </a:extLst>
            </p:cNvPr>
            <p:cNvSpPr txBox="1"/>
            <p:nvPr/>
          </p:nvSpPr>
          <p:spPr>
            <a:xfrm>
              <a:off x="8929294" y="6131601"/>
              <a:ext cx="849251" cy="261610"/>
            </a:xfrm>
            <a:prstGeom prst="rect">
              <a:avLst/>
            </a:prstGeom>
            <a:solidFill>
              <a:schemeClr val="bg1"/>
            </a:solidFill>
          </p:spPr>
          <p:txBody>
            <a:bodyPr wrap="square" rtlCol="0">
              <a:spAutoFit/>
            </a:bodyPr>
            <a:lstStyle/>
            <a:p>
              <a:r>
                <a:rPr lang="fr-FR" sz="1100" b="1" dirty="0">
                  <a:solidFill>
                    <a:srgbClr val="134FD7"/>
                  </a:solidFill>
                  <a:latin typeface="Source Sans Pro" panose="020B0503030403020204" pitchFamily="34" charset="77"/>
                </a:rPr>
                <a:t>Supprimer</a:t>
              </a:r>
            </a:p>
          </p:txBody>
        </p:sp>
      </p:grpSp>
      <p:sp>
        <p:nvSpPr>
          <p:cNvPr id="48" name="Rectangle 47">
            <a:extLst>
              <a:ext uri="{FF2B5EF4-FFF2-40B4-BE49-F238E27FC236}">
                <a16:creationId xmlns:a16="http://schemas.microsoft.com/office/drawing/2014/main" id="{D5966FFC-8296-0640-961D-22ABB62DDD08}"/>
              </a:ext>
            </a:extLst>
          </p:cNvPr>
          <p:cNvSpPr/>
          <p:nvPr/>
        </p:nvSpPr>
        <p:spPr>
          <a:xfrm>
            <a:off x="3477016" y="5008593"/>
            <a:ext cx="1754888" cy="646331"/>
          </a:xfrm>
          <a:prstGeom prst="rect">
            <a:avLst/>
          </a:prstGeom>
        </p:spPr>
        <p:txBody>
          <a:bodyPr wrap="square">
            <a:spAutoFit/>
          </a:bodyPr>
          <a:lstStyle/>
          <a:p>
            <a:r>
              <a:rPr lang="fr-FR" sz="1800" b="1" dirty="0">
                <a:latin typeface="Source Sans Pro" panose="020B0503030403020204" pitchFamily="34" charset="77"/>
              </a:rPr>
              <a:t>CDN </a:t>
            </a:r>
            <a:r>
              <a:rPr lang="fr-FR" sz="1800" b="1" dirty="0" err="1">
                <a:latin typeface="Source Sans Pro" panose="020B0503030403020204" pitchFamily="34" charset="77"/>
              </a:rPr>
              <a:t>Géocache</a:t>
            </a:r>
            <a:r>
              <a:rPr lang="fr-FR" sz="1800" b="1" dirty="0">
                <a:latin typeface="Source Sans Pro" panose="020B0503030403020204" pitchFamily="34" charset="77"/>
              </a:rPr>
              <a:t> : </a:t>
            </a:r>
          </a:p>
          <a:p>
            <a:pPr marL="285750" indent="-285750">
              <a:buFont typeface="Arial" panose="020B0604020202020204" pitchFamily="34" charset="0"/>
              <a:buChar char="•"/>
            </a:pPr>
            <a:r>
              <a:rPr lang="fr-FR" sz="1800" dirty="0">
                <a:latin typeface="Source Sans Pro" panose="020B0503030403020204" pitchFamily="34" charset="77"/>
              </a:rPr>
              <a:t>Purge</a:t>
            </a:r>
          </a:p>
        </p:txBody>
      </p:sp>
      <p:sp>
        <p:nvSpPr>
          <p:cNvPr id="49" name="Rectangle 48">
            <a:extLst>
              <a:ext uri="{FF2B5EF4-FFF2-40B4-BE49-F238E27FC236}">
                <a16:creationId xmlns:a16="http://schemas.microsoft.com/office/drawing/2014/main" id="{EB17B370-EB4E-BC4E-9BA1-B3A4AF1DE45C}"/>
              </a:ext>
            </a:extLst>
          </p:cNvPr>
          <p:cNvSpPr/>
          <p:nvPr/>
        </p:nvSpPr>
        <p:spPr>
          <a:xfrm>
            <a:off x="7861726" y="4801470"/>
            <a:ext cx="2842786" cy="1200329"/>
          </a:xfrm>
          <a:prstGeom prst="rect">
            <a:avLst/>
          </a:prstGeom>
        </p:spPr>
        <p:txBody>
          <a:bodyPr wrap="square">
            <a:spAutoFit/>
          </a:bodyPr>
          <a:lstStyle/>
          <a:p>
            <a:r>
              <a:rPr lang="fr-FR" sz="1800" b="1" dirty="0" err="1">
                <a:latin typeface="Source Sans Pro" panose="020B0503030403020204" pitchFamily="34" charset="77"/>
              </a:rPr>
              <a:t>Shared</a:t>
            </a:r>
            <a:r>
              <a:rPr lang="fr-FR" sz="1800" b="1" dirty="0">
                <a:latin typeface="Source Sans Pro" panose="020B0503030403020204" pitchFamily="34" charset="77"/>
              </a:rPr>
              <a:t> CDN : </a:t>
            </a:r>
          </a:p>
          <a:p>
            <a:pPr marL="285750" indent="-285750">
              <a:buFont typeface="Arial" panose="020B0604020202020204" pitchFamily="34" charset="0"/>
              <a:buChar char="•"/>
            </a:pPr>
            <a:r>
              <a:rPr lang="fr-FR" sz="1800" dirty="0">
                <a:latin typeface="Source Sans Pro" panose="020B0503030403020204" pitchFamily="34" charset="77"/>
              </a:rPr>
              <a:t>Purge</a:t>
            </a:r>
          </a:p>
          <a:p>
            <a:pPr marL="285750" indent="-285750">
              <a:buFont typeface="Arial" panose="020B0604020202020204" pitchFamily="34" charset="0"/>
              <a:buChar char="•"/>
            </a:pPr>
            <a:r>
              <a:rPr lang="fr-FR" sz="1800" dirty="0">
                <a:latin typeface="Source Sans Pro" panose="020B0503030403020204" pitchFamily="34" charset="77"/>
              </a:rPr>
              <a:t>Gestion par </a:t>
            </a:r>
            <a:r>
              <a:rPr lang="fr-FR" sz="1800" dirty="0" err="1">
                <a:latin typeface="Source Sans Pro" panose="020B0503030403020204" pitchFamily="34" charset="77"/>
              </a:rPr>
              <a:t>multisite</a:t>
            </a:r>
            <a:endParaRPr lang="fr-FR" sz="1800" dirty="0">
              <a:latin typeface="Source Sans Pro" panose="020B0503030403020204" pitchFamily="34" charset="77"/>
            </a:endParaRPr>
          </a:p>
          <a:p>
            <a:pPr marL="285750" indent="-285750">
              <a:buFont typeface="Arial" panose="020B0604020202020204" pitchFamily="34" charset="0"/>
              <a:buChar char="•"/>
            </a:pPr>
            <a:r>
              <a:rPr lang="fr-FR" sz="1800" dirty="0">
                <a:latin typeface="Source Sans Pro" panose="020B0503030403020204" pitchFamily="34" charset="77"/>
              </a:rPr>
              <a:t>Configuration</a:t>
            </a:r>
          </a:p>
        </p:txBody>
      </p:sp>
      <p:pic>
        <p:nvPicPr>
          <p:cNvPr id="2052" name="Picture 4" descr="Smiley Icon 2112896">
            <a:extLst>
              <a:ext uri="{FF2B5EF4-FFF2-40B4-BE49-F238E27FC236}">
                <a16:creationId xmlns:a16="http://schemas.microsoft.com/office/drawing/2014/main" id="{BC2DCA0D-63FC-394A-B77A-AFD85E13FAD6}"/>
              </a:ext>
            </a:extLst>
          </p:cNvPr>
          <p:cNvPicPr>
            <a:picLocks noChangeAspect="1" noChangeArrowheads="1"/>
          </p:cNvPicPr>
          <p:nvPr/>
        </p:nvPicPr>
        <p:blipFill>
          <a:blip r:embed="rId6">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flipH="1">
            <a:off x="6559622" y="4818071"/>
            <a:ext cx="1167126" cy="1167126"/>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Smiley Icon 2896097">
            <a:extLst>
              <a:ext uri="{FF2B5EF4-FFF2-40B4-BE49-F238E27FC236}">
                <a16:creationId xmlns:a16="http://schemas.microsoft.com/office/drawing/2014/main" id="{D6A7B409-4C2E-0F4E-AD75-0CAB1EA6EF60}"/>
              </a:ext>
            </a:extLst>
          </p:cNvPr>
          <p:cNvPicPr>
            <a:picLocks noChangeAspect="1" noChangeArrowheads="1"/>
          </p:cNvPicPr>
          <p:nvPr/>
        </p:nvPicPr>
        <p:blipFill>
          <a:blip r:embed="rId7">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flipH="1">
            <a:off x="2207568" y="4811644"/>
            <a:ext cx="1167126" cy="1167126"/>
          </a:xfrm>
          <a:prstGeom prst="rect">
            <a:avLst/>
          </a:prstGeom>
          <a:noFill/>
          <a:extLst>
            <a:ext uri="{909E8E84-426E-40DD-AFC4-6F175D3DCCD1}">
              <a14:hiddenFill xmlns:a14="http://schemas.microsoft.com/office/drawing/2010/main">
                <a:solidFill>
                  <a:srgbClr val="FFFFFF"/>
                </a:solidFill>
              </a14:hiddenFill>
            </a:ext>
          </a:extLst>
        </p:spPr>
      </p:pic>
      <p:sp>
        <p:nvSpPr>
          <p:cNvPr id="33" name="Title 1">
            <a:extLst>
              <a:ext uri="{FF2B5EF4-FFF2-40B4-BE49-F238E27FC236}">
                <a16:creationId xmlns:a16="http://schemas.microsoft.com/office/drawing/2014/main" id="{170F077C-33CD-DC46-B832-D4B7D07CFC65}"/>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 CDN</a:t>
            </a:r>
          </a:p>
          <a:p>
            <a:r>
              <a:rPr lang="fr-FR" sz="2400" b="0" dirty="0">
                <a:solidFill>
                  <a:schemeClr val="accent1"/>
                </a:solidFill>
                <a:latin typeface="Source Sans Pro" panose="020B0503030403020204" pitchFamily="34" charset="77"/>
              </a:rPr>
              <a:t>La gestion du </a:t>
            </a:r>
            <a:r>
              <a:rPr lang="fr-FR" sz="2400" b="0" dirty="0" err="1">
                <a:solidFill>
                  <a:schemeClr val="accent1"/>
                </a:solidFill>
                <a:latin typeface="Source Sans Pro" panose="020B0503030403020204" pitchFamily="34" charset="77"/>
              </a:rPr>
              <a:t>Shared</a:t>
            </a:r>
            <a:r>
              <a:rPr lang="fr-FR" sz="2400" b="0" dirty="0">
                <a:solidFill>
                  <a:schemeClr val="accent1"/>
                </a:solidFill>
                <a:latin typeface="Source Sans Pro" panose="020B0503030403020204" pitchFamily="34" charset="77"/>
              </a:rPr>
              <a:t> CDN</a:t>
            </a:r>
          </a:p>
        </p:txBody>
      </p:sp>
    </p:spTree>
    <p:extLst>
      <p:ext uri="{BB962C8B-B14F-4D97-AF65-F5344CB8AC3E}">
        <p14:creationId xmlns:p14="http://schemas.microsoft.com/office/powerpoint/2010/main" val="891446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46"/>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31"/>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500"/>
                                        <p:tgtEl>
                                          <p:spTgt spid="48"/>
                                        </p:tgtEl>
                                      </p:cBhvr>
                                    </p:animEffect>
                                  </p:childTnLst>
                                </p:cTn>
                              </p:par>
                              <p:par>
                                <p:cTn id="21" presetID="10" presetClass="entr" presetSubtype="0" fill="hold" nodeType="withEffect">
                                  <p:stCondLst>
                                    <p:cond delay="0"/>
                                  </p:stCondLst>
                                  <p:childTnLst>
                                    <p:set>
                                      <p:cBhvr>
                                        <p:cTn id="22" dur="1" fill="hold">
                                          <p:stCondLst>
                                            <p:cond delay="0"/>
                                          </p:stCondLst>
                                        </p:cTn>
                                        <p:tgtEl>
                                          <p:spTgt spid="2054"/>
                                        </p:tgtEl>
                                        <p:attrNameLst>
                                          <p:attrName>style.visibility</p:attrName>
                                        </p:attrNameLst>
                                      </p:cBhvr>
                                      <p:to>
                                        <p:strVal val="visible"/>
                                      </p:to>
                                    </p:set>
                                    <p:animEffect transition="in" filter="fade">
                                      <p:cBhvr>
                                        <p:cTn id="23" dur="500"/>
                                        <p:tgtEl>
                                          <p:spTgt spid="2054"/>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052"/>
                                        </p:tgtEl>
                                        <p:attrNameLst>
                                          <p:attrName>style.visibility</p:attrName>
                                        </p:attrNameLst>
                                      </p:cBhvr>
                                      <p:to>
                                        <p:strVal val="visible"/>
                                      </p:to>
                                    </p:set>
                                    <p:animEffect transition="in" filter="fade">
                                      <p:cBhvr>
                                        <p:cTn id="28" dur="500"/>
                                        <p:tgtEl>
                                          <p:spTgt spid="2052"/>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9"/>
                                        </p:tgtEl>
                                        <p:attrNameLst>
                                          <p:attrName>style.visibility</p:attrName>
                                        </p:attrNameLst>
                                      </p:cBhvr>
                                      <p:to>
                                        <p:strVal val="visible"/>
                                      </p:to>
                                    </p:set>
                                    <p:animEffect transition="in" filter="fade">
                                      <p:cBhvr>
                                        <p:cTn id="31"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Freeform 20"/>
          <p:cNvSpPr>
            <a:spLocks/>
          </p:cNvSpPr>
          <p:nvPr/>
        </p:nvSpPr>
        <p:spPr bwMode="auto">
          <a:xfrm rot="1988943">
            <a:off x="5434305" y="2442775"/>
            <a:ext cx="660400" cy="4796367"/>
          </a:xfrm>
          <a:custGeom>
            <a:avLst/>
            <a:gdLst>
              <a:gd name="T0" fmla="*/ 0 w 44"/>
              <a:gd name="T1" fmla="*/ 0 h 319"/>
              <a:gd name="T2" fmla="*/ 0 w 44"/>
              <a:gd name="T3" fmla="*/ 262 h 319"/>
              <a:gd name="T4" fmla="*/ 20 w 44"/>
              <a:gd name="T5" fmla="*/ 317 h 319"/>
              <a:gd name="T6" fmla="*/ 24 w 44"/>
              <a:gd name="T7" fmla="*/ 317 h 319"/>
              <a:gd name="T8" fmla="*/ 44 w 44"/>
              <a:gd name="T9" fmla="*/ 262 h 319"/>
              <a:gd name="T10" fmla="*/ 44 w 44"/>
              <a:gd name="T11" fmla="*/ 0 h 319"/>
              <a:gd name="T12" fmla="*/ 0 w 44"/>
              <a:gd name="T13" fmla="*/ 0 h 319"/>
            </a:gdLst>
            <a:ahLst/>
            <a:cxnLst>
              <a:cxn ang="0">
                <a:pos x="T0" y="T1"/>
              </a:cxn>
              <a:cxn ang="0">
                <a:pos x="T2" y="T3"/>
              </a:cxn>
              <a:cxn ang="0">
                <a:pos x="T4" y="T5"/>
              </a:cxn>
              <a:cxn ang="0">
                <a:pos x="T6" y="T7"/>
              </a:cxn>
              <a:cxn ang="0">
                <a:pos x="T8" y="T9"/>
              </a:cxn>
              <a:cxn ang="0">
                <a:pos x="T10" y="T11"/>
              </a:cxn>
              <a:cxn ang="0">
                <a:pos x="T12" y="T13"/>
              </a:cxn>
            </a:cxnLst>
            <a:rect l="0" t="0" r="r" b="b"/>
            <a:pathLst>
              <a:path w="44" h="319">
                <a:moveTo>
                  <a:pt x="0" y="0"/>
                </a:moveTo>
                <a:cubicBezTo>
                  <a:pt x="0" y="262"/>
                  <a:pt x="0" y="262"/>
                  <a:pt x="0" y="262"/>
                </a:cubicBezTo>
                <a:cubicBezTo>
                  <a:pt x="20" y="317"/>
                  <a:pt x="20" y="317"/>
                  <a:pt x="20" y="317"/>
                </a:cubicBezTo>
                <a:cubicBezTo>
                  <a:pt x="20" y="319"/>
                  <a:pt x="23" y="319"/>
                  <a:pt x="24" y="317"/>
                </a:cubicBezTo>
                <a:cubicBezTo>
                  <a:pt x="44" y="262"/>
                  <a:pt x="44" y="262"/>
                  <a:pt x="44" y="262"/>
                </a:cubicBezTo>
                <a:cubicBezTo>
                  <a:pt x="44" y="0"/>
                  <a:pt x="44" y="0"/>
                  <a:pt x="44" y="0"/>
                </a:cubicBezTo>
                <a:lnTo>
                  <a:pt x="0"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122" name="Group 121"/>
          <p:cNvGrpSpPr/>
          <p:nvPr/>
        </p:nvGrpSpPr>
        <p:grpSpPr>
          <a:xfrm>
            <a:off x="5691875" y="2368125"/>
            <a:ext cx="586539" cy="4257439"/>
            <a:chOff x="4268906" y="1074042"/>
            <a:chExt cx="439904" cy="3193079"/>
          </a:xfrm>
        </p:grpSpPr>
        <p:sp>
          <p:nvSpPr>
            <p:cNvPr id="123" name="Rectangle 122"/>
            <p:cNvSpPr>
              <a:spLocks noChangeArrowheads="1"/>
            </p:cNvSpPr>
            <p:nvPr/>
          </p:nvSpPr>
          <p:spPr bwMode="auto">
            <a:xfrm rot="1988943">
              <a:off x="4357717" y="1177341"/>
              <a:ext cx="247650" cy="3021222"/>
            </a:xfrm>
            <a:prstGeom prst="rect">
              <a:avLst/>
            </a:pr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124" name="Freeform 123"/>
            <p:cNvSpPr>
              <a:spLocks noChangeArrowheads="1"/>
            </p:cNvSpPr>
            <p:nvPr/>
          </p:nvSpPr>
          <p:spPr bwMode="auto">
            <a:xfrm rot="1988943">
              <a:off x="4268906" y="1074042"/>
              <a:ext cx="125414" cy="3004697"/>
            </a:xfrm>
            <a:custGeom>
              <a:avLst/>
              <a:gdLst>
                <a:gd name="connsiteX0" fmla="*/ 1 w 125414"/>
                <a:gd name="connsiteY0" fmla="*/ 0 h 3004697"/>
                <a:gd name="connsiteX1" fmla="*/ 125414 w 125414"/>
                <a:gd name="connsiteY1" fmla="*/ 0 h 3004697"/>
                <a:gd name="connsiteX2" fmla="*/ 125414 w 125414"/>
                <a:gd name="connsiteY2" fmla="*/ 2953502 h 3004697"/>
                <a:gd name="connsiteX3" fmla="*/ 125413 w 125414"/>
                <a:gd name="connsiteY3" fmla="*/ 2953502 h 3004697"/>
                <a:gd name="connsiteX4" fmla="*/ 125413 w 125414"/>
                <a:gd name="connsiteY4" fmla="*/ 2958059 h 3004697"/>
                <a:gd name="connsiteX5" fmla="*/ 0 w 125414"/>
                <a:gd name="connsiteY5" fmla="*/ 2958058 h 3004697"/>
                <a:gd name="connsiteX6" fmla="*/ 0 w 125414"/>
                <a:gd name="connsiteY6" fmla="*/ 1976420 h 3004697"/>
                <a:gd name="connsiteX7" fmla="*/ 1 w 125414"/>
                <a:gd name="connsiteY7" fmla="*/ 1976420 h 300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414" h="3004697">
                  <a:moveTo>
                    <a:pt x="1" y="0"/>
                  </a:moveTo>
                  <a:lnTo>
                    <a:pt x="125414" y="0"/>
                  </a:lnTo>
                  <a:lnTo>
                    <a:pt x="125414" y="2953502"/>
                  </a:lnTo>
                  <a:lnTo>
                    <a:pt x="125413" y="2953502"/>
                  </a:lnTo>
                  <a:lnTo>
                    <a:pt x="125413" y="2958059"/>
                  </a:lnTo>
                  <a:cubicBezTo>
                    <a:pt x="114012" y="3014475"/>
                    <a:pt x="45605" y="3025758"/>
                    <a:pt x="0" y="2958058"/>
                  </a:cubicBezTo>
                  <a:lnTo>
                    <a:pt x="0" y="1976420"/>
                  </a:lnTo>
                  <a:lnTo>
                    <a:pt x="1" y="1976420"/>
                  </a:lnTo>
                  <a:close/>
                </a:path>
              </a:pathLst>
            </a:custGeom>
            <a:solidFill>
              <a:schemeClr val="bg1">
                <a:lumMod val="85000"/>
              </a:schemeClr>
            </a:solidFill>
            <a:ln>
              <a:noFill/>
            </a:ln>
          </p:spPr>
          <p:txBody>
            <a:bodyPr vert="horz" wrap="square" lIns="121920" tIns="60960" rIns="121920" bIns="60960" numCol="1" anchor="t" anchorCtr="0" compatLnSpc="1">
              <a:prstTxWarp prst="textNoShape">
                <a:avLst/>
              </a:prstTxWarp>
              <a:noAutofit/>
            </a:bodyPr>
            <a:lstStyle/>
            <a:p>
              <a:endParaRPr lang="en-US" sz="3200"/>
            </a:p>
          </p:txBody>
        </p:sp>
        <p:sp>
          <p:nvSpPr>
            <p:cNvPr id="125" name="Freeform 124"/>
            <p:cNvSpPr>
              <a:spLocks/>
            </p:cNvSpPr>
            <p:nvPr/>
          </p:nvSpPr>
          <p:spPr bwMode="auto">
            <a:xfrm rot="1988943">
              <a:off x="4584375" y="1283813"/>
              <a:ext cx="124435" cy="2983308"/>
            </a:xfrm>
            <a:custGeom>
              <a:avLst/>
              <a:gdLst>
                <a:gd name="connsiteX0" fmla="*/ 0 w 124435"/>
                <a:gd name="connsiteY0" fmla="*/ 0 h 2983308"/>
                <a:gd name="connsiteX1" fmla="*/ 123825 w 124435"/>
                <a:gd name="connsiteY1" fmla="*/ 0 h 2983308"/>
                <a:gd name="connsiteX2" fmla="*/ 123825 w 124435"/>
                <a:gd name="connsiteY2" fmla="*/ 1959190 h 2983308"/>
                <a:gd name="connsiteX3" fmla="*/ 124435 w 124435"/>
                <a:gd name="connsiteY3" fmla="*/ 1959190 h 2983308"/>
                <a:gd name="connsiteX4" fmla="*/ 124435 w 124435"/>
                <a:gd name="connsiteY4" fmla="*/ 2940990 h 2983308"/>
                <a:gd name="connsiteX5" fmla="*/ 610 w 124435"/>
                <a:gd name="connsiteY5" fmla="*/ 2940990 h 2983308"/>
                <a:gd name="connsiteX6" fmla="*/ 610 w 124435"/>
                <a:gd name="connsiteY6" fmla="*/ 2312367 h 2983308"/>
                <a:gd name="connsiteX7" fmla="*/ 0 w 124435"/>
                <a:gd name="connsiteY7" fmla="*/ 2312367 h 298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435" h="2983308">
                  <a:moveTo>
                    <a:pt x="0" y="0"/>
                  </a:moveTo>
                  <a:lnTo>
                    <a:pt x="123825" y="0"/>
                  </a:lnTo>
                  <a:lnTo>
                    <a:pt x="123825" y="1959190"/>
                  </a:lnTo>
                  <a:lnTo>
                    <a:pt x="124435" y="1959190"/>
                  </a:lnTo>
                  <a:cubicBezTo>
                    <a:pt x="124435" y="1959190"/>
                    <a:pt x="124435" y="1959190"/>
                    <a:pt x="124435" y="2940990"/>
                  </a:cubicBezTo>
                  <a:cubicBezTo>
                    <a:pt x="101921" y="2997415"/>
                    <a:pt x="23124" y="2997415"/>
                    <a:pt x="610" y="2940990"/>
                  </a:cubicBezTo>
                  <a:lnTo>
                    <a:pt x="610" y="2312367"/>
                  </a:lnTo>
                  <a:lnTo>
                    <a:pt x="0" y="2312367"/>
                  </a:lnTo>
                  <a:close/>
                </a:path>
              </a:pathLst>
            </a:custGeom>
            <a:solidFill>
              <a:schemeClr val="bg1">
                <a:lumMod val="65000"/>
              </a:schemeClr>
            </a:solidFill>
            <a:ln>
              <a:noFill/>
            </a:ln>
          </p:spPr>
          <p:txBody>
            <a:bodyPr vert="horz" wrap="square" lIns="121920" tIns="60960" rIns="121920" bIns="60960" numCol="1" anchor="t" anchorCtr="0" compatLnSpc="1">
              <a:prstTxWarp prst="textNoShape">
                <a:avLst/>
              </a:prstTxWarp>
              <a:noAutofit/>
            </a:bodyPr>
            <a:lstStyle/>
            <a:p>
              <a:endParaRPr lang="en-US" sz="3200"/>
            </a:p>
          </p:txBody>
        </p:sp>
      </p:grpSp>
      <p:sp>
        <p:nvSpPr>
          <p:cNvPr id="22" name="Freeform 21"/>
          <p:cNvSpPr>
            <a:spLocks/>
          </p:cNvSpPr>
          <p:nvPr/>
        </p:nvSpPr>
        <p:spPr bwMode="auto">
          <a:xfrm rot="1988943">
            <a:off x="7152516" y="1961448"/>
            <a:ext cx="660400" cy="497417"/>
          </a:xfrm>
          <a:custGeom>
            <a:avLst/>
            <a:gdLst>
              <a:gd name="T0" fmla="*/ 32 w 44"/>
              <a:gd name="T1" fmla="*/ 0 h 33"/>
              <a:gd name="T2" fmla="*/ 12 w 44"/>
              <a:gd name="T3" fmla="*/ 0 h 33"/>
              <a:gd name="T4" fmla="*/ 0 w 44"/>
              <a:gd name="T5" fmla="*/ 12 h 33"/>
              <a:gd name="T6" fmla="*/ 0 w 44"/>
              <a:gd name="T7" fmla="*/ 33 h 33"/>
              <a:gd name="T8" fmla="*/ 44 w 44"/>
              <a:gd name="T9" fmla="*/ 33 h 33"/>
              <a:gd name="T10" fmla="*/ 44 w 44"/>
              <a:gd name="T11" fmla="*/ 12 h 33"/>
              <a:gd name="T12" fmla="*/ 32 w 44"/>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4" h="33">
                <a:moveTo>
                  <a:pt x="32" y="0"/>
                </a:moveTo>
                <a:cubicBezTo>
                  <a:pt x="12" y="0"/>
                  <a:pt x="12" y="0"/>
                  <a:pt x="12" y="0"/>
                </a:cubicBezTo>
                <a:cubicBezTo>
                  <a:pt x="5" y="0"/>
                  <a:pt x="0" y="6"/>
                  <a:pt x="0" y="12"/>
                </a:cubicBezTo>
                <a:cubicBezTo>
                  <a:pt x="0" y="33"/>
                  <a:pt x="0" y="33"/>
                  <a:pt x="0" y="33"/>
                </a:cubicBezTo>
                <a:cubicBezTo>
                  <a:pt x="44" y="33"/>
                  <a:pt x="44" y="33"/>
                  <a:pt x="44" y="33"/>
                </a:cubicBezTo>
                <a:cubicBezTo>
                  <a:pt x="44" y="12"/>
                  <a:pt x="44" y="12"/>
                  <a:pt x="44" y="12"/>
                </a:cubicBezTo>
                <a:cubicBezTo>
                  <a:pt x="44" y="6"/>
                  <a:pt x="38" y="0"/>
                  <a:pt x="32" y="0"/>
                </a:cubicBezTo>
                <a:close/>
              </a:path>
            </a:pathLst>
          </a:custGeom>
          <a:gradFill flip="none" rotWithShape="1">
            <a:gsLst>
              <a:gs pos="0">
                <a:srgbClr val="EFBBC7">
                  <a:shade val="67500"/>
                  <a:satMod val="115000"/>
                </a:srgbClr>
              </a:gs>
              <a:gs pos="100000">
                <a:srgbClr val="EFBBC7">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23" name="Rectangle 22"/>
          <p:cNvSpPr>
            <a:spLocks noChangeArrowheads="1"/>
          </p:cNvSpPr>
          <p:nvPr/>
        </p:nvSpPr>
        <p:spPr bwMode="auto">
          <a:xfrm rot="1988943">
            <a:off x="6881097" y="2378083"/>
            <a:ext cx="660400" cy="495300"/>
          </a:xfrm>
          <a:prstGeom prst="rect">
            <a:avLst/>
          </a:prstGeom>
          <a:gradFill flip="none" rotWithShape="1">
            <a:gsLst>
              <a:gs pos="0">
                <a:srgbClr val="828282">
                  <a:shade val="30000"/>
                  <a:satMod val="115000"/>
                </a:srgbClr>
              </a:gs>
              <a:gs pos="50000">
                <a:srgbClr val="828282">
                  <a:shade val="67500"/>
                  <a:satMod val="115000"/>
                </a:srgbClr>
              </a:gs>
              <a:gs pos="100000">
                <a:srgbClr val="828282">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grpSp>
        <p:nvGrpSpPr>
          <p:cNvPr id="117" name="Group 116"/>
          <p:cNvGrpSpPr/>
          <p:nvPr/>
        </p:nvGrpSpPr>
        <p:grpSpPr>
          <a:xfrm>
            <a:off x="4820661" y="5270788"/>
            <a:ext cx="585048" cy="1125245"/>
            <a:chOff x="3615496" y="3251040"/>
            <a:chExt cx="438786" cy="843934"/>
          </a:xfrm>
        </p:grpSpPr>
        <p:sp>
          <p:nvSpPr>
            <p:cNvPr id="25" name="Freeform 24"/>
            <p:cNvSpPr>
              <a:spLocks/>
            </p:cNvSpPr>
            <p:nvPr/>
          </p:nvSpPr>
          <p:spPr bwMode="auto">
            <a:xfrm rot="1988943">
              <a:off x="3615496" y="3251040"/>
              <a:ext cx="123825" cy="654050"/>
            </a:xfrm>
            <a:custGeom>
              <a:avLst/>
              <a:gdLst>
                <a:gd name="T0" fmla="*/ 0 w 11"/>
                <a:gd name="T1" fmla="*/ 52 h 58"/>
                <a:gd name="T2" fmla="*/ 11 w 11"/>
                <a:gd name="T3" fmla="*/ 52 h 58"/>
                <a:gd name="T4" fmla="*/ 11 w 11"/>
                <a:gd name="T5" fmla="*/ 0 h 58"/>
                <a:gd name="T6" fmla="*/ 0 w 11"/>
                <a:gd name="T7" fmla="*/ 0 h 58"/>
                <a:gd name="T8" fmla="*/ 0 w 11"/>
                <a:gd name="T9" fmla="*/ 52 h 58"/>
              </a:gdLst>
              <a:ahLst/>
              <a:cxnLst>
                <a:cxn ang="0">
                  <a:pos x="T0" y="T1"/>
                </a:cxn>
                <a:cxn ang="0">
                  <a:pos x="T2" y="T3"/>
                </a:cxn>
                <a:cxn ang="0">
                  <a:pos x="T4" y="T5"/>
                </a:cxn>
                <a:cxn ang="0">
                  <a:pos x="T6" y="T7"/>
                </a:cxn>
                <a:cxn ang="0">
                  <a:pos x="T8" y="T9"/>
                </a:cxn>
              </a:cxnLst>
              <a:rect l="0" t="0" r="r" b="b"/>
              <a:pathLst>
                <a:path w="11" h="58">
                  <a:moveTo>
                    <a:pt x="0" y="52"/>
                  </a:moveTo>
                  <a:cubicBezTo>
                    <a:pt x="3" y="58"/>
                    <a:pt x="10" y="57"/>
                    <a:pt x="11" y="52"/>
                  </a:cubicBezTo>
                  <a:cubicBezTo>
                    <a:pt x="11" y="0"/>
                    <a:pt x="11" y="0"/>
                    <a:pt x="11" y="0"/>
                  </a:cubicBezTo>
                  <a:cubicBezTo>
                    <a:pt x="0" y="0"/>
                    <a:pt x="0" y="0"/>
                    <a:pt x="0" y="0"/>
                  </a:cubicBezTo>
                  <a:lnTo>
                    <a:pt x="0" y="52"/>
                  </a:lnTo>
                  <a:close/>
                </a:path>
              </a:pathLst>
            </a:custGeom>
            <a:solidFill>
              <a:schemeClr val="accent1">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0" name="Freeform 29"/>
            <p:cNvSpPr>
              <a:spLocks/>
            </p:cNvSpPr>
            <p:nvPr/>
          </p:nvSpPr>
          <p:spPr bwMode="auto">
            <a:xfrm rot="1988943">
              <a:off x="3919344" y="3452036"/>
              <a:ext cx="134938" cy="642938"/>
            </a:xfrm>
            <a:custGeom>
              <a:avLst/>
              <a:gdLst>
                <a:gd name="T0" fmla="*/ 0 w 12"/>
                <a:gd name="T1" fmla="*/ 52 h 57"/>
                <a:gd name="T2" fmla="*/ 12 w 12"/>
                <a:gd name="T3" fmla="*/ 52 h 57"/>
                <a:gd name="T4" fmla="*/ 12 w 12"/>
                <a:gd name="T5" fmla="*/ 0 h 57"/>
                <a:gd name="T6" fmla="*/ 0 w 12"/>
                <a:gd name="T7" fmla="*/ 0 h 57"/>
                <a:gd name="T8" fmla="*/ 0 w 12"/>
                <a:gd name="T9" fmla="*/ 52 h 57"/>
              </a:gdLst>
              <a:ahLst/>
              <a:cxnLst>
                <a:cxn ang="0">
                  <a:pos x="T0" y="T1"/>
                </a:cxn>
                <a:cxn ang="0">
                  <a:pos x="T2" y="T3"/>
                </a:cxn>
                <a:cxn ang="0">
                  <a:pos x="T4" y="T5"/>
                </a:cxn>
                <a:cxn ang="0">
                  <a:pos x="T6" y="T7"/>
                </a:cxn>
                <a:cxn ang="0">
                  <a:pos x="T8" y="T9"/>
                </a:cxn>
              </a:cxnLst>
              <a:rect l="0" t="0" r="r" b="b"/>
              <a:pathLst>
                <a:path w="12" h="57">
                  <a:moveTo>
                    <a:pt x="0" y="52"/>
                  </a:moveTo>
                  <a:cubicBezTo>
                    <a:pt x="3" y="57"/>
                    <a:pt x="9" y="57"/>
                    <a:pt x="12" y="52"/>
                  </a:cubicBezTo>
                  <a:cubicBezTo>
                    <a:pt x="12" y="0"/>
                    <a:pt x="12" y="0"/>
                    <a:pt x="12" y="0"/>
                  </a:cubicBezTo>
                  <a:cubicBezTo>
                    <a:pt x="0" y="0"/>
                    <a:pt x="0" y="0"/>
                    <a:pt x="0" y="0"/>
                  </a:cubicBezTo>
                  <a:lnTo>
                    <a:pt x="0" y="52"/>
                  </a:lnTo>
                  <a:close/>
                </a:path>
              </a:pathLst>
            </a:custGeom>
            <a:solidFill>
              <a:schemeClr val="accent1">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4" name="Rectangle 33"/>
            <p:cNvSpPr>
              <a:spLocks noChangeArrowheads="1"/>
            </p:cNvSpPr>
            <p:nvPr/>
          </p:nvSpPr>
          <p:spPr bwMode="auto">
            <a:xfrm rot="1988943">
              <a:off x="3706959" y="3348663"/>
              <a:ext cx="236538" cy="665163"/>
            </a:xfrm>
            <a:prstGeom prst="rect">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21" name="Group 120"/>
          <p:cNvGrpSpPr/>
          <p:nvPr/>
        </p:nvGrpSpPr>
        <p:grpSpPr>
          <a:xfrm>
            <a:off x="6568386" y="2632895"/>
            <a:ext cx="580997" cy="1062655"/>
            <a:chOff x="4926289" y="1272620"/>
            <a:chExt cx="435748" cy="796991"/>
          </a:xfrm>
        </p:grpSpPr>
        <p:sp>
          <p:nvSpPr>
            <p:cNvPr id="27" name="Rectangle 26"/>
            <p:cNvSpPr>
              <a:spLocks noChangeArrowheads="1"/>
            </p:cNvSpPr>
            <p:nvPr/>
          </p:nvSpPr>
          <p:spPr bwMode="auto">
            <a:xfrm rot="1988943">
              <a:off x="4926289" y="1272620"/>
              <a:ext cx="123825" cy="596900"/>
            </a:xfrm>
            <a:prstGeom prst="rect">
              <a:avLst/>
            </a:prstGeom>
            <a:solidFill>
              <a:schemeClr val="accent6">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2" name="Rectangle 31"/>
            <p:cNvSpPr>
              <a:spLocks noChangeArrowheads="1"/>
            </p:cNvSpPr>
            <p:nvPr/>
          </p:nvSpPr>
          <p:spPr bwMode="auto">
            <a:xfrm rot="1988943">
              <a:off x="5227099" y="1472711"/>
              <a:ext cx="134938" cy="596900"/>
            </a:xfrm>
            <a:prstGeom prst="rect">
              <a:avLst/>
            </a:prstGeom>
            <a:solidFill>
              <a:schemeClr val="accent6">
                <a:lumMod val="75000"/>
              </a:schemeClr>
            </a:solidFill>
            <a:ln>
              <a:noFill/>
            </a:ln>
          </p:spPr>
          <p:txBody>
            <a:bodyPr vert="horz" wrap="square" lIns="121920" tIns="60960" rIns="121920" bIns="60960" numCol="1" anchor="t" anchorCtr="0" compatLnSpc="1">
              <a:prstTxWarp prst="textNoShape">
                <a:avLst/>
              </a:prstTxWarp>
            </a:bodyPr>
            <a:lstStyle/>
            <a:p>
              <a:endParaRPr lang="en-US" sz="3200" dirty="0"/>
            </a:p>
          </p:txBody>
        </p:sp>
        <p:sp>
          <p:nvSpPr>
            <p:cNvPr id="35" name="Rectangle 34"/>
            <p:cNvSpPr>
              <a:spLocks noChangeArrowheads="1"/>
            </p:cNvSpPr>
            <p:nvPr/>
          </p:nvSpPr>
          <p:spPr bwMode="auto">
            <a:xfrm rot="1988943">
              <a:off x="5020789" y="1371146"/>
              <a:ext cx="236538" cy="596900"/>
            </a:xfrm>
            <a:prstGeom prst="rect">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18" name="Group 117"/>
          <p:cNvGrpSpPr/>
          <p:nvPr/>
        </p:nvGrpSpPr>
        <p:grpSpPr>
          <a:xfrm>
            <a:off x="5277268" y="4608703"/>
            <a:ext cx="580997" cy="1064773"/>
            <a:chOff x="3957951" y="2754476"/>
            <a:chExt cx="435748" cy="798580"/>
          </a:xfrm>
        </p:grpSpPr>
        <p:sp>
          <p:nvSpPr>
            <p:cNvPr id="24" name="Rectangle 23"/>
            <p:cNvSpPr>
              <a:spLocks noChangeArrowheads="1"/>
            </p:cNvSpPr>
            <p:nvPr/>
          </p:nvSpPr>
          <p:spPr bwMode="auto">
            <a:xfrm rot="1988943">
              <a:off x="3957951" y="2754476"/>
              <a:ext cx="123825" cy="598488"/>
            </a:xfrm>
            <a:prstGeom prst="rect">
              <a:avLst/>
            </a:prstGeom>
            <a:solidFill>
              <a:schemeClr val="accent2">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9" name="Rectangle 28"/>
            <p:cNvSpPr>
              <a:spLocks noChangeArrowheads="1"/>
            </p:cNvSpPr>
            <p:nvPr/>
          </p:nvSpPr>
          <p:spPr bwMode="auto">
            <a:xfrm rot="1988943">
              <a:off x="4258761" y="2954568"/>
              <a:ext cx="134938" cy="598488"/>
            </a:xfrm>
            <a:prstGeom prst="rect">
              <a:avLst/>
            </a:prstGeom>
            <a:solidFill>
              <a:schemeClr val="accent2">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6" name="Rectangle 35"/>
            <p:cNvSpPr>
              <a:spLocks noChangeArrowheads="1"/>
            </p:cNvSpPr>
            <p:nvPr/>
          </p:nvSpPr>
          <p:spPr bwMode="auto">
            <a:xfrm rot="1988943">
              <a:off x="4052452" y="2853003"/>
              <a:ext cx="236538" cy="598488"/>
            </a:xfrm>
            <a:prstGeom prst="rect">
              <a:avLst/>
            </a:pr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19" name="Group 118"/>
          <p:cNvGrpSpPr/>
          <p:nvPr/>
        </p:nvGrpSpPr>
        <p:grpSpPr>
          <a:xfrm>
            <a:off x="5708991" y="3956147"/>
            <a:ext cx="580997" cy="1047840"/>
            <a:chOff x="4281743" y="2265059"/>
            <a:chExt cx="435748" cy="785880"/>
          </a:xfrm>
        </p:grpSpPr>
        <p:sp>
          <p:nvSpPr>
            <p:cNvPr id="26" name="Rectangle 25"/>
            <p:cNvSpPr>
              <a:spLocks noChangeArrowheads="1"/>
            </p:cNvSpPr>
            <p:nvPr/>
          </p:nvSpPr>
          <p:spPr bwMode="auto">
            <a:xfrm rot="1988943">
              <a:off x="4281743" y="2265059"/>
              <a:ext cx="123825" cy="585788"/>
            </a:xfrm>
            <a:prstGeom prst="rect">
              <a:avLst/>
            </a:prstGeom>
            <a:solidFill>
              <a:schemeClr val="accent3">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3" name="Rectangle 32"/>
            <p:cNvSpPr>
              <a:spLocks noChangeArrowheads="1"/>
            </p:cNvSpPr>
            <p:nvPr/>
          </p:nvSpPr>
          <p:spPr bwMode="auto">
            <a:xfrm rot="1988943">
              <a:off x="4582553" y="2465151"/>
              <a:ext cx="134938" cy="585788"/>
            </a:xfrm>
            <a:prstGeom prst="rect">
              <a:avLst/>
            </a:prstGeom>
            <a:solidFill>
              <a:schemeClr val="accent3">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7" name="Rectangle 36"/>
            <p:cNvSpPr>
              <a:spLocks noChangeArrowheads="1"/>
            </p:cNvSpPr>
            <p:nvPr/>
          </p:nvSpPr>
          <p:spPr bwMode="auto">
            <a:xfrm rot="1988943">
              <a:off x="4376244" y="2363586"/>
              <a:ext cx="236538" cy="585788"/>
            </a:xfrm>
            <a:prstGeom prst="rect">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p>
          </p:txBody>
        </p:sp>
      </p:grpSp>
      <p:grpSp>
        <p:nvGrpSpPr>
          <p:cNvPr id="120" name="Group 119"/>
          <p:cNvGrpSpPr/>
          <p:nvPr/>
        </p:nvGrpSpPr>
        <p:grpSpPr>
          <a:xfrm>
            <a:off x="6136663" y="3300269"/>
            <a:ext cx="580997" cy="1049956"/>
            <a:chOff x="4602497" y="1773150"/>
            <a:chExt cx="435748" cy="787467"/>
          </a:xfrm>
        </p:grpSpPr>
        <p:sp>
          <p:nvSpPr>
            <p:cNvPr id="28" name="Rectangle 27"/>
            <p:cNvSpPr>
              <a:spLocks noChangeArrowheads="1"/>
            </p:cNvSpPr>
            <p:nvPr/>
          </p:nvSpPr>
          <p:spPr bwMode="auto">
            <a:xfrm rot="1988943">
              <a:off x="4602497" y="1773150"/>
              <a:ext cx="123825" cy="587375"/>
            </a:xfrm>
            <a:prstGeom prst="rect">
              <a:avLst/>
            </a:prstGeom>
            <a:solidFill>
              <a:schemeClr val="accent4">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1" name="Rectangle 30"/>
            <p:cNvSpPr>
              <a:spLocks noChangeArrowheads="1"/>
            </p:cNvSpPr>
            <p:nvPr/>
          </p:nvSpPr>
          <p:spPr bwMode="auto">
            <a:xfrm rot="1988943">
              <a:off x="4903307" y="1973242"/>
              <a:ext cx="134938" cy="587375"/>
            </a:xfrm>
            <a:prstGeom prst="rect">
              <a:avLst/>
            </a:prstGeom>
            <a:solidFill>
              <a:schemeClr val="accent4">
                <a:lumMod val="75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38" name="Rectangle 37"/>
            <p:cNvSpPr>
              <a:spLocks noChangeArrowheads="1"/>
            </p:cNvSpPr>
            <p:nvPr/>
          </p:nvSpPr>
          <p:spPr bwMode="auto">
            <a:xfrm rot="1988943">
              <a:off x="4696998" y="1871676"/>
              <a:ext cx="236538" cy="587375"/>
            </a:xfrm>
            <a:prstGeom prst="rect">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p>
          </p:txBody>
        </p:sp>
      </p:grpSp>
      <p:sp>
        <p:nvSpPr>
          <p:cNvPr id="39" name="Freeform 38"/>
          <p:cNvSpPr>
            <a:spLocks/>
          </p:cNvSpPr>
          <p:nvPr/>
        </p:nvSpPr>
        <p:spPr bwMode="auto">
          <a:xfrm rot="1988943">
            <a:off x="4435441" y="6084601"/>
            <a:ext cx="660400" cy="571500"/>
          </a:xfrm>
          <a:custGeom>
            <a:avLst/>
            <a:gdLst>
              <a:gd name="T0" fmla="*/ 30 w 44"/>
              <a:gd name="T1" fmla="*/ 38 h 38"/>
              <a:gd name="T2" fmla="*/ 44 w 44"/>
              <a:gd name="T3" fmla="*/ 0 h 38"/>
              <a:gd name="T4" fmla="*/ 32 w 44"/>
              <a:gd name="T5" fmla="*/ 0 h 38"/>
              <a:gd name="T6" fmla="*/ 11 w 44"/>
              <a:gd name="T7" fmla="*/ 0 h 38"/>
              <a:gd name="T8" fmla="*/ 0 w 44"/>
              <a:gd name="T9" fmla="*/ 0 h 38"/>
              <a:gd name="T10" fmla="*/ 14 w 44"/>
              <a:gd name="T11" fmla="*/ 38 h 38"/>
              <a:gd name="T12" fmla="*/ 22 w 44"/>
              <a:gd name="T13" fmla="*/ 38 h 38"/>
              <a:gd name="T14" fmla="*/ 30 w 44"/>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8">
                <a:moveTo>
                  <a:pt x="30" y="38"/>
                </a:moveTo>
                <a:cubicBezTo>
                  <a:pt x="44" y="0"/>
                  <a:pt x="44" y="0"/>
                  <a:pt x="44" y="0"/>
                </a:cubicBezTo>
                <a:cubicBezTo>
                  <a:pt x="41" y="2"/>
                  <a:pt x="36" y="2"/>
                  <a:pt x="32" y="0"/>
                </a:cubicBezTo>
                <a:cubicBezTo>
                  <a:pt x="27" y="4"/>
                  <a:pt x="15" y="4"/>
                  <a:pt x="11" y="0"/>
                </a:cubicBezTo>
                <a:cubicBezTo>
                  <a:pt x="7" y="2"/>
                  <a:pt x="2" y="2"/>
                  <a:pt x="0" y="0"/>
                </a:cubicBezTo>
                <a:cubicBezTo>
                  <a:pt x="14" y="38"/>
                  <a:pt x="14" y="38"/>
                  <a:pt x="14" y="38"/>
                </a:cubicBezTo>
                <a:cubicBezTo>
                  <a:pt x="16" y="38"/>
                  <a:pt x="19" y="38"/>
                  <a:pt x="22" y="38"/>
                </a:cubicBezTo>
                <a:cubicBezTo>
                  <a:pt x="25" y="38"/>
                  <a:pt x="27" y="38"/>
                  <a:pt x="30" y="38"/>
                </a:cubicBezTo>
                <a:close/>
              </a:path>
            </a:pathLst>
          </a:custGeom>
          <a:gradFill flip="none" rotWithShape="1">
            <a:gsLst>
              <a:gs pos="0">
                <a:srgbClr val="F2CCBB">
                  <a:shade val="67500"/>
                  <a:satMod val="115000"/>
                </a:srgbClr>
              </a:gs>
              <a:gs pos="100000">
                <a:srgbClr val="F2CCBB">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a:p>
        </p:txBody>
      </p:sp>
      <p:sp>
        <p:nvSpPr>
          <p:cNvPr id="40" name="Freeform 39"/>
          <p:cNvSpPr>
            <a:spLocks/>
          </p:cNvSpPr>
          <p:nvPr/>
        </p:nvSpPr>
        <p:spPr bwMode="auto">
          <a:xfrm rot="1988943">
            <a:off x="4410611" y="6586343"/>
            <a:ext cx="241300" cy="285751"/>
          </a:xfrm>
          <a:custGeom>
            <a:avLst/>
            <a:gdLst>
              <a:gd name="T0" fmla="*/ 7 w 16"/>
              <a:gd name="T1" fmla="*/ 18 h 19"/>
              <a:gd name="T2" fmla="*/ 9 w 16"/>
              <a:gd name="T3" fmla="*/ 18 h 19"/>
              <a:gd name="T4" fmla="*/ 10 w 16"/>
              <a:gd name="T5" fmla="*/ 17 h 19"/>
              <a:gd name="T6" fmla="*/ 16 w 16"/>
              <a:gd name="T7" fmla="*/ 0 h 19"/>
              <a:gd name="T8" fmla="*/ 8 w 16"/>
              <a:gd name="T9" fmla="*/ 0 h 19"/>
              <a:gd name="T10" fmla="*/ 0 w 16"/>
              <a:gd name="T11" fmla="*/ 0 h 19"/>
              <a:gd name="T12" fmla="*/ 6 w 16"/>
              <a:gd name="T13" fmla="*/ 17 h 19"/>
              <a:gd name="T14" fmla="*/ 7 w 16"/>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7" y="18"/>
                </a:moveTo>
                <a:cubicBezTo>
                  <a:pt x="7" y="19"/>
                  <a:pt x="8" y="19"/>
                  <a:pt x="9" y="18"/>
                </a:cubicBezTo>
                <a:cubicBezTo>
                  <a:pt x="9" y="18"/>
                  <a:pt x="10" y="18"/>
                  <a:pt x="10" y="17"/>
                </a:cubicBezTo>
                <a:cubicBezTo>
                  <a:pt x="16" y="0"/>
                  <a:pt x="16" y="0"/>
                  <a:pt x="16" y="0"/>
                </a:cubicBezTo>
                <a:cubicBezTo>
                  <a:pt x="13" y="0"/>
                  <a:pt x="11" y="0"/>
                  <a:pt x="8" y="0"/>
                </a:cubicBezTo>
                <a:cubicBezTo>
                  <a:pt x="5" y="0"/>
                  <a:pt x="2" y="0"/>
                  <a:pt x="0" y="0"/>
                </a:cubicBezTo>
                <a:cubicBezTo>
                  <a:pt x="6" y="17"/>
                  <a:pt x="6" y="17"/>
                  <a:pt x="6" y="17"/>
                </a:cubicBezTo>
                <a:cubicBezTo>
                  <a:pt x="6" y="18"/>
                  <a:pt x="6" y="18"/>
                  <a:pt x="7" y="18"/>
                </a:cubicBezTo>
                <a:close/>
              </a:path>
            </a:pathLst>
          </a:custGeom>
          <a:solidFill>
            <a:srgbClr val="7F7F7F"/>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56" name="Teardrop 55"/>
          <p:cNvSpPr>
            <a:spLocks noChangeAspect="1"/>
          </p:cNvSpPr>
          <p:nvPr/>
        </p:nvSpPr>
        <p:spPr>
          <a:xfrm rot="16200000">
            <a:off x="6921076" y="3681648"/>
            <a:ext cx="594301" cy="594301"/>
          </a:xfrm>
          <a:prstGeom prst="teardrop">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7" name="Teardrop 56"/>
          <p:cNvSpPr>
            <a:spLocks noChangeAspect="1"/>
          </p:cNvSpPr>
          <p:nvPr/>
        </p:nvSpPr>
        <p:spPr>
          <a:xfrm rot="5400000">
            <a:off x="5332214" y="3369783"/>
            <a:ext cx="594301" cy="594301"/>
          </a:xfrm>
          <a:prstGeom prst="teardrop">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8" name="Teardrop 57"/>
          <p:cNvSpPr>
            <a:spLocks noChangeAspect="1"/>
          </p:cNvSpPr>
          <p:nvPr/>
        </p:nvSpPr>
        <p:spPr>
          <a:xfrm rot="5400000">
            <a:off x="4462487" y="4679459"/>
            <a:ext cx="594301" cy="594301"/>
          </a:xfrm>
          <a:prstGeom prst="teardrop">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59" name="Teardrop 58"/>
          <p:cNvSpPr>
            <a:spLocks noChangeAspect="1"/>
          </p:cNvSpPr>
          <p:nvPr/>
        </p:nvSpPr>
        <p:spPr>
          <a:xfrm rot="16200000">
            <a:off x="6068786" y="4998532"/>
            <a:ext cx="594301" cy="594301"/>
          </a:xfrm>
          <a:prstGeom prst="teardrop">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0" name="Teardrop 59"/>
          <p:cNvSpPr>
            <a:spLocks noChangeAspect="1"/>
          </p:cNvSpPr>
          <p:nvPr/>
        </p:nvSpPr>
        <p:spPr>
          <a:xfrm rot="5400000">
            <a:off x="6204359" y="2054340"/>
            <a:ext cx="594301" cy="594301"/>
          </a:xfrm>
          <a:prstGeom prst="teardrop">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2" name="Oval 61"/>
          <p:cNvSpPr/>
          <p:nvPr/>
        </p:nvSpPr>
        <p:spPr>
          <a:xfrm>
            <a:off x="4491413" y="4708385"/>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3" name="Oval 62"/>
          <p:cNvSpPr>
            <a:spLocks noChangeAspect="1"/>
          </p:cNvSpPr>
          <p:nvPr/>
        </p:nvSpPr>
        <p:spPr>
          <a:xfrm>
            <a:off x="6097712" y="5027459"/>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4" name="Oval 63"/>
          <p:cNvSpPr>
            <a:spLocks noChangeAspect="1"/>
          </p:cNvSpPr>
          <p:nvPr/>
        </p:nvSpPr>
        <p:spPr>
          <a:xfrm>
            <a:off x="6950003" y="3710575"/>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5" name="Oval 64"/>
          <p:cNvSpPr>
            <a:spLocks noChangeAspect="1"/>
          </p:cNvSpPr>
          <p:nvPr/>
        </p:nvSpPr>
        <p:spPr>
          <a:xfrm>
            <a:off x="5361140" y="3398709"/>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 name="Oval 65"/>
          <p:cNvSpPr/>
          <p:nvPr/>
        </p:nvSpPr>
        <p:spPr>
          <a:xfrm>
            <a:off x="6233285" y="2083267"/>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7" name="Rectangle 66"/>
          <p:cNvSpPr/>
          <p:nvPr/>
        </p:nvSpPr>
        <p:spPr>
          <a:xfrm>
            <a:off x="6816080" y="4989621"/>
            <a:ext cx="2914655" cy="684867"/>
          </a:xfrm>
          <a:prstGeom prst="rect">
            <a:avLst/>
          </a:prstGeom>
        </p:spPr>
        <p:txBody>
          <a:bodyPr wrap="square" lIns="0" tIns="0" rIns="0" bIns="0">
            <a:spAutoFit/>
          </a:bodyPr>
          <a:lstStyle/>
          <a:p>
            <a:pPr>
              <a:lnSpc>
                <a:spcPct val="89000"/>
              </a:lnSpc>
            </a:pPr>
            <a:r>
              <a:rPr lang="en-US" sz="1800" b="1" dirty="0">
                <a:latin typeface="Source Sans Pro" panose="020B0503030403020204" pitchFamily="34" charset="77"/>
              </a:rPr>
              <a:t>HTTP/2</a:t>
            </a:r>
          </a:p>
          <a:p>
            <a:pPr>
              <a:lnSpc>
                <a:spcPct val="89000"/>
              </a:lnSpc>
            </a:pPr>
            <a:r>
              <a:rPr lang="fr-FR" sz="1600" dirty="0">
                <a:latin typeface="Source Sans Pro" panose="020B0503030403020204" pitchFamily="34" charset="77"/>
                <a:ea typeface="Times New Roman" panose="02020603050405020304" pitchFamily="18" charset="0"/>
                <a:cs typeface="Times New Roman" panose="02020603050405020304" pitchFamily="18" charset="0"/>
              </a:rPr>
              <a:t>Pour augmenter la performance et la sécurité des sites web</a:t>
            </a:r>
            <a:endParaRPr lang="en-US" sz="1600" b="1" dirty="0">
              <a:latin typeface="Source Sans Pro" panose="020B0503030403020204" pitchFamily="34" charset="77"/>
            </a:endParaRPr>
          </a:p>
        </p:txBody>
      </p:sp>
      <p:sp>
        <p:nvSpPr>
          <p:cNvPr id="108" name="Rectangle 107"/>
          <p:cNvSpPr/>
          <p:nvPr/>
        </p:nvSpPr>
        <p:spPr>
          <a:xfrm>
            <a:off x="6175068" y="5131793"/>
            <a:ext cx="378309" cy="383503"/>
          </a:xfrm>
          <a:prstGeom prst="rect">
            <a:avLst/>
          </a:prstGeom>
        </p:spPr>
        <p:txBody>
          <a:bodyPr wrap="none" lIns="0" tIns="0" rIns="0" bIns="0">
            <a:spAutoFit/>
          </a:bodyPr>
          <a:lstStyle/>
          <a:p>
            <a:pPr>
              <a:lnSpc>
                <a:spcPct val="89000"/>
              </a:lnSpc>
            </a:pPr>
            <a:r>
              <a:rPr lang="en-US" sz="2800" b="1" dirty="0">
                <a:solidFill>
                  <a:schemeClr val="bg1"/>
                </a:solidFill>
                <a:latin typeface="Source Sans Pro" panose="020B0503030403020204" pitchFamily="34" charset="77"/>
              </a:rPr>
              <a:t>02</a:t>
            </a:r>
          </a:p>
        </p:txBody>
      </p:sp>
      <p:sp>
        <p:nvSpPr>
          <p:cNvPr id="109" name="Rectangle 108"/>
          <p:cNvSpPr/>
          <p:nvPr/>
        </p:nvSpPr>
        <p:spPr>
          <a:xfrm>
            <a:off x="7657357" y="3716657"/>
            <a:ext cx="2626522" cy="648447"/>
          </a:xfrm>
          <a:prstGeom prst="rect">
            <a:avLst/>
          </a:prstGeom>
        </p:spPr>
        <p:txBody>
          <a:bodyPr wrap="square" lIns="0" tIns="0" rIns="0" bIns="0">
            <a:spAutoFit/>
          </a:bodyPr>
          <a:lstStyle/>
          <a:p>
            <a:pPr>
              <a:lnSpc>
                <a:spcPct val="89000"/>
              </a:lnSpc>
            </a:pPr>
            <a:r>
              <a:rPr lang="en-US" sz="1800" b="1" dirty="0">
                <a:latin typeface="Source Sans Pro" panose="020B0503030403020204" pitchFamily="34" charset="77"/>
              </a:rPr>
              <a:t>Compression </a:t>
            </a:r>
            <a:r>
              <a:rPr lang="en-US" sz="1800" b="1" dirty="0" err="1">
                <a:latin typeface="Source Sans Pro" panose="020B0503030403020204" pitchFamily="34" charset="77"/>
              </a:rPr>
              <a:t>Brotli</a:t>
            </a:r>
            <a:endParaRPr lang="en-US" sz="1800" b="1" dirty="0">
              <a:latin typeface="Source Sans Pro" panose="020B0503030403020204" pitchFamily="34" charset="77"/>
            </a:endParaRPr>
          </a:p>
          <a:p>
            <a:pPr>
              <a:lnSpc>
                <a:spcPct val="89000"/>
              </a:lnSpc>
            </a:pPr>
            <a:r>
              <a:rPr lang="en-US" sz="1467" dirty="0">
                <a:latin typeface="Source Sans Pro" panose="020B0503030403020204" pitchFamily="34" charset="77"/>
              </a:rPr>
              <a:t>Pour </a:t>
            </a:r>
            <a:r>
              <a:rPr lang="en-US" sz="1467" dirty="0" err="1">
                <a:latin typeface="Source Sans Pro" panose="020B0503030403020204" pitchFamily="34" charset="77"/>
              </a:rPr>
              <a:t>réduire</a:t>
            </a:r>
            <a:r>
              <a:rPr lang="en-US" sz="1467" dirty="0">
                <a:latin typeface="Source Sans Pro" panose="020B0503030403020204" pitchFamily="34" charset="77"/>
              </a:rPr>
              <a:t> la </a:t>
            </a:r>
            <a:r>
              <a:rPr lang="en-US" sz="1467" dirty="0" err="1">
                <a:latin typeface="Source Sans Pro" panose="020B0503030403020204" pitchFamily="34" charset="77"/>
              </a:rPr>
              <a:t>taille</a:t>
            </a:r>
            <a:r>
              <a:rPr lang="en-US" sz="1467" dirty="0">
                <a:latin typeface="Source Sans Pro" panose="020B0503030403020204" pitchFamily="34" charset="77"/>
              </a:rPr>
              <a:t> des </a:t>
            </a:r>
            <a:r>
              <a:rPr lang="en-US" sz="1467" dirty="0" err="1">
                <a:latin typeface="Source Sans Pro" panose="020B0503030403020204" pitchFamily="34" charset="77"/>
              </a:rPr>
              <a:t>données</a:t>
            </a:r>
            <a:r>
              <a:rPr lang="en-US" sz="1467" dirty="0">
                <a:latin typeface="Source Sans Pro" panose="020B0503030403020204" pitchFamily="34" charset="77"/>
              </a:rPr>
              <a:t> </a:t>
            </a:r>
            <a:r>
              <a:rPr lang="en-US" sz="1467" dirty="0" err="1">
                <a:latin typeface="Source Sans Pro" panose="020B0503030403020204" pitchFamily="34" charset="77"/>
              </a:rPr>
              <a:t>transférées</a:t>
            </a:r>
            <a:endParaRPr lang="en-US" sz="1467" dirty="0">
              <a:latin typeface="Source Sans Pro" panose="020B0503030403020204" pitchFamily="34" charset="77"/>
            </a:endParaRPr>
          </a:p>
        </p:txBody>
      </p:sp>
      <p:sp>
        <p:nvSpPr>
          <p:cNvPr id="110" name="Rectangle 109"/>
          <p:cNvSpPr/>
          <p:nvPr/>
        </p:nvSpPr>
        <p:spPr>
          <a:xfrm>
            <a:off x="7032958" y="3818994"/>
            <a:ext cx="378309" cy="383503"/>
          </a:xfrm>
          <a:prstGeom prst="rect">
            <a:avLst/>
          </a:prstGeom>
        </p:spPr>
        <p:txBody>
          <a:bodyPr wrap="none" lIns="0" tIns="0" rIns="0" bIns="0">
            <a:spAutoFit/>
          </a:bodyPr>
          <a:lstStyle/>
          <a:p>
            <a:pPr>
              <a:lnSpc>
                <a:spcPct val="89000"/>
              </a:lnSpc>
            </a:pPr>
            <a:r>
              <a:rPr lang="en-US" sz="2800" b="1" dirty="0">
                <a:solidFill>
                  <a:schemeClr val="bg1"/>
                </a:solidFill>
                <a:latin typeface="Source Sans Pro" panose="020B0503030403020204" pitchFamily="34" charset="77"/>
              </a:rPr>
              <a:t>04</a:t>
            </a:r>
          </a:p>
        </p:txBody>
      </p:sp>
      <p:sp>
        <p:nvSpPr>
          <p:cNvPr id="111" name="Rectangle 110"/>
          <p:cNvSpPr/>
          <p:nvPr/>
        </p:nvSpPr>
        <p:spPr>
          <a:xfrm>
            <a:off x="1559496" y="4618292"/>
            <a:ext cx="2760806" cy="684867"/>
          </a:xfrm>
          <a:prstGeom prst="rect">
            <a:avLst/>
          </a:prstGeom>
        </p:spPr>
        <p:txBody>
          <a:bodyPr wrap="square" lIns="0" tIns="0" rIns="0" bIns="0">
            <a:spAutoFit/>
          </a:bodyPr>
          <a:lstStyle/>
          <a:p>
            <a:pPr algn="r">
              <a:lnSpc>
                <a:spcPct val="89000"/>
              </a:lnSpc>
            </a:pPr>
            <a:r>
              <a:rPr lang="en-US" sz="1800" b="1" dirty="0">
                <a:latin typeface="Source Sans Pro" panose="020B0503030403020204" pitchFamily="34" charset="77"/>
              </a:rPr>
              <a:t>Le CDN </a:t>
            </a:r>
            <a:r>
              <a:rPr lang="en-US" sz="1800" b="1" dirty="0" err="1">
                <a:latin typeface="Source Sans Pro" panose="020B0503030403020204" pitchFamily="34" charset="77"/>
              </a:rPr>
              <a:t>toujours</a:t>
            </a:r>
            <a:r>
              <a:rPr lang="en-US" sz="1800" b="1" dirty="0">
                <a:latin typeface="Source Sans Pro" panose="020B0503030403020204" pitchFamily="34" charset="77"/>
              </a:rPr>
              <a:t> </a:t>
            </a:r>
            <a:r>
              <a:rPr lang="en-US" sz="1800" b="1" dirty="0" err="1">
                <a:latin typeface="Source Sans Pro" panose="020B0503030403020204" pitchFamily="34" charset="77"/>
              </a:rPr>
              <a:t>actif</a:t>
            </a:r>
            <a:r>
              <a:rPr lang="en-US" sz="1800" b="1" dirty="0">
                <a:latin typeface="Source Sans Pro" panose="020B0503030403020204" pitchFamily="34" charset="77"/>
              </a:rPr>
              <a:t> ! </a:t>
            </a:r>
          </a:p>
          <a:p>
            <a:pPr algn="r">
              <a:lnSpc>
                <a:spcPct val="89000"/>
              </a:lnSpc>
            </a:pPr>
            <a:r>
              <a:rPr lang="en-US" sz="1600" dirty="0">
                <a:latin typeface="Source Sans Pro" panose="020B0503030403020204" pitchFamily="34" charset="77"/>
              </a:rPr>
              <a:t>Pour </a:t>
            </a:r>
            <a:r>
              <a:rPr lang="en-US" sz="1600" dirty="0" err="1">
                <a:latin typeface="Source Sans Pro" panose="020B0503030403020204" pitchFamily="34" charset="77"/>
              </a:rPr>
              <a:t>garantir</a:t>
            </a:r>
            <a:r>
              <a:rPr lang="en-US" sz="1600" dirty="0">
                <a:latin typeface="Source Sans Pro" panose="020B0503030403020204" pitchFamily="34" charset="77"/>
              </a:rPr>
              <a:t> </a:t>
            </a:r>
            <a:r>
              <a:rPr lang="en-US" sz="1600" dirty="0" err="1">
                <a:latin typeface="Source Sans Pro" panose="020B0503030403020204" pitchFamily="34" charset="77"/>
              </a:rPr>
              <a:t>une</a:t>
            </a:r>
            <a:r>
              <a:rPr lang="en-US" sz="1600" dirty="0">
                <a:latin typeface="Source Sans Pro" panose="020B0503030403020204" pitchFamily="34" charset="77"/>
              </a:rPr>
              <a:t> </a:t>
            </a:r>
            <a:r>
              <a:rPr lang="en-US" sz="1600" dirty="0" err="1">
                <a:latin typeface="Source Sans Pro" panose="020B0503030403020204" pitchFamily="34" charset="77"/>
              </a:rPr>
              <a:t>continuité</a:t>
            </a:r>
            <a:r>
              <a:rPr lang="en-US" sz="1600" dirty="0">
                <a:latin typeface="Source Sans Pro" panose="020B0503030403020204" pitchFamily="34" charset="77"/>
              </a:rPr>
              <a:t> de service </a:t>
            </a:r>
            <a:r>
              <a:rPr lang="en-US" sz="1600" dirty="0" err="1">
                <a:latin typeface="Source Sans Pro" panose="020B0503030403020204" pitchFamily="34" charset="77"/>
              </a:rPr>
              <a:t>même</a:t>
            </a:r>
            <a:r>
              <a:rPr lang="en-US" sz="1600" dirty="0">
                <a:latin typeface="Source Sans Pro" panose="020B0503030403020204" pitchFamily="34" charset="77"/>
              </a:rPr>
              <a:t> </a:t>
            </a:r>
            <a:r>
              <a:rPr lang="en-US" sz="1600" dirty="0" err="1">
                <a:latin typeface="Source Sans Pro" panose="020B0503030403020204" pitchFamily="34" charset="77"/>
              </a:rPr>
              <a:t>en</a:t>
            </a:r>
            <a:r>
              <a:rPr lang="en-US" sz="1600" dirty="0">
                <a:latin typeface="Source Sans Pro" panose="020B0503030403020204" pitchFamily="34" charset="77"/>
              </a:rPr>
              <a:t> </a:t>
            </a:r>
            <a:r>
              <a:rPr lang="en-US" sz="1600" dirty="0" err="1">
                <a:latin typeface="Source Sans Pro" panose="020B0503030403020204" pitchFamily="34" charset="77"/>
              </a:rPr>
              <a:t>cas</a:t>
            </a:r>
            <a:r>
              <a:rPr lang="en-US" sz="1600" dirty="0">
                <a:latin typeface="Source Sans Pro" panose="020B0503030403020204" pitchFamily="34" charset="77"/>
              </a:rPr>
              <a:t> de </a:t>
            </a:r>
            <a:r>
              <a:rPr lang="en-US" sz="1600" dirty="0" err="1">
                <a:latin typeface="Source Sans Pro" panose="020B0503030403020204" pitchFamily="34" charset="77"/>
              </a:rPr>
              <a:t>panne</a:t>
            </a:r>
            <a:endParaRPr lang="en-US" sz="1467" dirty="0">
              <a:latin typeface="Source Sans Pro" panose="020B0503030403020204" pitchFamily="34" charset="77"/>
            </a:endParaRPr>
          </a:p>
        </p:txBody>
      </p:sp>
      <p:sp>
        <p:nvSpPr>
          <p:cNvPr id="112" name="Rectangle 111"/>
          <p:cNvSpPr/>
          <p:nvPr/>
        </p:nvSpPr>
        <p:spPr>
          <a:xfrm>
            <a:off x="4561144" y="4777166"/>
            <a:ext cx="378309" cy="383503"/>
          </a:xfrm>
          <a:prstGeom prst="rect">
            <a:avLst/>
          </a:prstGeom>
        </p:spPr>
        <p:txBody>
          <a:bodyPr wrap="none" lIns="0" tIns="0" rIns="0" bIns="0">
            <a:spAutoFit/>
          </a:bodyPr>
          <a:lstStyle/>
          <a:p>
            <a:pPr algn="r">
              <a:lnSpc>
                <a:spcPct val="89000"/>
              </a:lnSpc>
            </a:pPr>
            <a:r>
              <a:rPr lang="en-US" sz="2800" b="1" dirty="0">
                <a:solidFill>
                  <a:schemeClr val="bg1"/>
                </a:solidFill>
                <a:latin typeface="Source Sans Pro" panose="020B0503030403020204" pitchFamily="34" charset="77"/>
              </a:rPr>
              <a:t>01</a:t>
            </a:r>
          </a:p>
        </p:txBody>
      </p:sp>
      <p:sp>
        <p:nvSpPr>
          <p:cNvPr id="113" name="Rectangle 112"/>
          <p:cNvSpPr/>
          <p:nvPr/>
        </p:nvSpPr>
        <p:spPr>
          <a:xfrm>
            <a:off x="2790174" y="3286427"/>
            <a:ext cx="2434501" cy="648447"/>
          </a:xfrm>
          <a:prstGeom prst="rect">
            <a:avLst/>
          </a:prstGeom>
        </p:spPr>
        <p:txBody>
          <a:bodyPr wrap="square" lIns="0" tIns="0" rIns="0" bIns="0">
            <a:spAutoFit/>
          </a:bodyPr>
          <a:lstStyle/>
          <a:p>
            <a:pPr algn="r">
              <a:lnSpc>
                <a:spcPct val="89000"/>
              </a:lnSpc>
            </a:pPr>
            <a:r>
              <a:rPr lang="en-US" sz="1800" b="1" dirty="0">
                <a:latin typeface="Source Sans Pro" panose="020B0503030403020204" pitchFamily="34" charset="77"/>
              </a:rPr>
              <a:t>Mode </a:t>
            </a:r>
            <a:r>
              <a:rPr lang="en-US" sz="1800" b="1" dirty="0" err="1">
                <a:latin typeface="Source Sans Pro" panose="020B0503030403020204" pitchFamily="34" charset="77"/>
              </a:rPr>
              <a:t>développeur</a:t>
            </a:r>
            <a:endParaRPr lang="en-US" sz="1800" b="1" dirty="0">
              <a:latin typeface="Source Sans Pro" panose="020B0503030403020204" pitchFamily="34" charset="77"/>
            </a:endParaRPr>
          </a:p>
          <a:p>
            <a:pPr algn="r">
              <a:lnSpc>
                <a:spcPct val="89000"/>
              </a:lnSpc>
            </a:pPr>
            <a:r>
              <a:rPr lang="en-US" sz="1467" dirty="0">
                <a:latin typeface="Source Sans Pro" panose="020B0503030403020204" pitchFamily="34" charset="77"/>
              </a:rPr>
              <a:t>Pour </a:t>
            </a:r>
            <a:r>
              <a:rPr lang="en-US" sz="1467" dirty="0" err="1">
                <a:latin typeface="Source Sans Pro" panose="020B0503030403020204" pitchFamily="34" charset="77"/>
              </a:rPr>
              <a:t>désactiver</a:t>
            </a:r>
            <a:r>
              <a:rPr lang="en-US" sz="1467" dirty="0">
                <a:latin typeface="Source Sans Pro" panose="020B0503030403020204" pitchFamily="34" charset="77"/>
              </a:rPr>
              <a:t> le CDN </a:t>
            </a:r>
            <a:r>
              <a:rPr lang="en-US" sz="1467" dirty="0" err="1">
                <a:latin typeface="Source Sans Pro" panose="020B0503030403020204" pitchFamily="34" charset="77"/>
              </a:rPr>
              <a:t>durant</a:t>
            </a:r>
            <a:r>
              <a:rPr lang="en-US" sz="1467" dirty="0">
                <a:latin typeface="Source Sans Pro" panose="020B0503030403020204" pitchFamily="34" charset="77"/>
              </a:rPr>
              <a:t> le </a:t>
            </a:r>
            <a:r>
              <a:rPr lang="en-US" sz="1467" dirty="0" err="1">
                <a:latin typeface="Source Sans Pro" panose="020B0503030403020204" pitchFamily="34" charset="77"/>
              </a:rPr>
              <a:t>développement</a:t>
            </a:r>
            <a:r>
              <a:rPr lang="en-US" sz="1467" dirty="0">
                <a:latin typeface="Source Sans Pro" panose="020B0503030403020204" pitchFamily="34" charset="77"/>
              </a:rPr>
              <a:t> du site web</a:t>
            </a:r>
          </a:p>
        </p:txBody>
      </p:sp>
      <p:sp>
        <p:nvSpPr>
          <p:cNvPr id="114" name="Rectangle 113"/>
          <p:cNvSpPr/>
          <p:nvPr/>
        </p:nvSpPr>
        <p:spPr>
          <a:xfrm>
            <a:off x="5434316" y="3475416"/>
            <a:ext cx="378309" cy="383503"/>
          </a:xfrm>
          <a:prstGeom prst="rect">
            <a:avLst/>
          </a:prstGeom>
        </p:spPr>
        <p:txBody>
          <a:bodyPr wrap="none" lIns="0" tIns="0" rIns="0" bIns="0">
            <a:spAutoFit/>
          </a:bodyPr>
          <a:lstStyle/>
          <a:p>
            <a:pPr algn="r">
              <a:lnSpc>
                <a:spcPct val="89000"/>
              </a:lnSpc>
            </a:pPr>
            <a:r>
              <a:rPr lang="en-US" sz="2800" b="1" dirty="0">
                <a:solidFill>
                  <a:schemeClr val="bg1"/>
                </a:solidFill>
                <a:latin typeface="Source Sans Pro" panose="020B0503030403020204" pitchFamily="34" charset="77"/>
              </a:rPr>
              <a:t>03</a:t>
            </a:r>
          </a:p>
        </p:txBody>
      </p:sp>
      <p:sp>
        <p:nvSpPr>
          <p:cNvPr id="115" name="Rectangle 114"/>
          <p:cNvSpPr/>
          <p:nvPr/>
        </p:nvSpPr>
        <p:spPr>
          <a:xfrm>
            <a:off x="3638120" y="1988840"/>
            <a:ext cx="2434501" cy="849400"/>
          </a:xfrm>
          <a:prstGeom prst="rect">
            <a:avLst/>
          </a:prstGeom>
        </p:spPr>
        <p:txBody>
          <a:bodyPr wrap="square" lIns="0" tIns="0" rIns="0" bIns="0">
            <a:spAutoFit/>
          </a:bodyPr>
          <a:lstStyle/>
          <a:p>
            <a:pPr algn="r">
              <a:lnSpc>
                <a:spcPct val="89000"/>
              </a:lnSpc>
            </a:pPr>
            <a:r>
              <a:rPr lang="en-US" sz="1800" b="1" dirty="0" err="1">
                <a:latin typeface="Source Sans Pro" panose="020B0503030403020204" pitchFamily="34" charset="77"/>
              </a:rPr>
              <a:t>Règles</a:t>
            </a:r>
            <a:r>
              <a:rPr lang="en-US" sz="1800" b="1" dirty="0">
                <a:latin typeface="Source Sans Pro" panose="020B0503030403020204" pitchFamily="34" charset="77"/>
              </a:rPr>
              <a:t> de cache</a:t>
            </a:r>
          </a:p>
          <a:p>
            <a:pPr algn="r">
              <a:lnSpc>
                <a:spcPct val="89000"/>
              </a:lnSpc>
            </a:pPr>
            <a:r>
              <a:rPr lang="en-US" sz="1467" dirty="0">
                <a:latin typeface="Source Sans Pro" panose="020B0503030403020204" pitchFamily="34" charset="77"/>
              </a:rPr>
              <a:t>Pour </a:t>
            </a:r>
            <a:r>
              <a:rPr lang="en-US" sz="1467" dirty="0" err="1">
                <a:latin typeface="Source Sans Pro" panose="020B0503030403020204" pitchFamily="34" charset="77"/>
              </a:rPr>
              <a:t>personnaliser</a:t>
            </a:r>
            <a:r>
              <a:rPr lang="en-US" sz="1467" dirty="0">
                <a:latin typeface="Source Sans Pro" panose="020B0503030403020204" pitchFamily="34" charset="77"/>
              </a:rPr>
              <a:t> les </a:t>
            </a:r>
            <a:r>
              <a:rPr lang="en-US" sz="1467" dirty="0" err="1">
                <a:latin typeface="Source Sans Pro" panose="020B0503030403020204" pitchFamily="34" charset="77"/>
              </a:rPr>
              <a:t>durées</a:t>
            </a:r>
            <a:r>
              <a:rPr lang="en-US" sz="1467" dirty="0">
                <a:latin typeface="Source Sans Pro" panose="020B0503030403020204" pitchFamily="34" charset="77"/>
              </a:rPr>
              <a:t> de mise </a:t>
            </a:r>
            <a:r>
              <a:rPr lang="en-US" sz="1467" dirty="0" err="1">
                <a:latin typeface="Source Sans Pro" panose="020B0503030403020204" pitchFamily="34" charset="77"/>
              </a:rPr>
              <a:t>en</a:t>
            </a:r>
            <a:r>
              <a:rPr lang="en-US" sz="1467" dirty="0">
                <a:latin typeface="Source Sans Pro" panose="020B0503030403020204" pitchFamily="34" charset="77"/>
              </a:rPr>
              <a:t> cache </a:t>
            </a:r>
          </a:p>
          <a:p>
            <a:pPr algn="r">
              <a:lnSpc>
                <a:spcPct val="89000"/>
              </a:lnSpc>
            </a:pPr>
            <a:r>
              <a:rPr lang="en-US" sz="1467" dirty="0">
                <a:latin typeface="Source Sans Pro" panose="020B0503030403020204" pitchFamily="34" charset="77"/>
              </a:rPr>
              <a:t>(5 </a:t>
            </a:r>
            <a:r>
              <a:rPr lang="en-US" sz="1467" dirty="0" err="1">
                <a:latin typeface="Source Sans Pro" panose="020B0503030403020204" pitchFamily="34" charset="77"/>
              </a:rPr>
              <a:t>maxiumum</a:t>
            </a:r>
            <a:r>
              <a:rPr lang="en-US" sz="1467" dirty="0">
                <a:latin typeface="Source Sans Pro" panose="020B0503030403020204" pitchFamily="34" charset="77"/>
              </a:rPr>
              <a:t>)</a:t>
            </a:r>
          </a:p>
        </p:txBody>
      </p:sp>
      <p:sp>
        <p:nvSpPr>
          <p:cNvPr id="116" name="Rectangle 115"/>
          <p:cNvSpPr/>
          <p:nvPr/>
        </p:nvSpPr>
        <p:spPr>
          <a:xfrm>
            <a:off x="6298412" y="2178597"/>
            <a:ext cx="378309" cy="383503"/>
          </a:xfrm>
          <a:prstGeom prst="rect">
            <a:avLst/>
          </a:prstGeom>
        </p:spPr>
        <p:txBody>
          <a:bodyPr wrap="none" lIns="0" tIns="0" rIns="0" bIns="0">
            <a:spAutoFit/>
          </a:bodyPr>
          <a:lstStyle/>
          <a:p>
            <a:pPr algn="r">
              <a:lnSpc>
                <a:spcPct val="89000"/>
              </a:lnSpc>
            </a:pPr>
            <a:r>
              <a:rPr lang="en-US" sz="2800" b="1" dirty="0">
                <a:solidFill>
                  <a:schemeClr val="bg1"/>
                </a:solidFill>
                <a:latin typeface="Source Sans Pro" panose="020B0503030403020204" pitchFamily="34" charset="77"/>
              </a:rPr>
              <a:t>05</a:t>
            </a:r>
          </a:p>
        </p:txBody>
      </p:sp>
      <p:sp>
        <p:nvSpPr>
          <p:cNvPr id="52" name="Title 1">
            <a:extLst>
              <a:ext uri="{FF2B5EF4-FFF2-40B4-BE49-F238E27FC236}">
                <a16:creationId xmlns:a16="http://schemas.microsoft.com/office/drawing/2014/main" id="{605776B7-D69D-9C46-99AB-6E94F1C965B2}"/>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 CDN</a:t>
            </a:r>
          </a:p>
          <a:p>
            <a:r>
              <a:rPr lang="fr-FR" sz="2400" b="0" dirty="0">
                <a:solidFill>
                  <a:schemeClr val="accent1"/>
                </a:solidFill>
                <a:latin typeface="Source Sans Pro" panose="020B0503030403020204" pitchFamily="34" charset="77"/>
              </a:rPr>
              <a:t>Le paramétrage du </a:t>
            </a:r>
            <a:r>
              <a:rPr lang="fr-FR" sz="2400" b="0" dirty="0" err="1">
                <a:solidFill>
                  <a:schemeClr val="accent1"/>
                </a:solidFill>
                <a:latin typeface="Source Sans Pro" panose="020B0503030403020204" pitchFamily="34" charset="77"/>
              </a:rPr>
              <a:t>Shared</a:t>
            </a:r>
            <a:r>
              <a:rPr lang="fr-FR" sz="2400" b="0" dirty="0">
                <a:solidFill>
                  <a:schemeClr val="accent1"/>
                </a:solidFill>
                <a:latin typeface="Source Sans Pro" panose="020B0503030403020204" pitchFamily="34" charset="77"/>
              </a:rPr>
              <a:t> CDN</a:t>
            </a:r>
          </a:p>
        </p:txBody>
      </p:sp>
      <p:pic>
        <p:nvPicPr>
          <p:cNvPr id="2" name="Picture 16" descr="A blue light bulb with a letter y&#10;&#10;Description automatically generated">
            <a:extLst>
              <a:ext uri="{FF2B5EF4-FFF2-40B4-BE49-F238E27FC236}">
                <a16:creationId xmlns:a16="http://schemas.microsoft.com/office/drawing/2014/main" id="{CAE9A03E-4278-EF2D-2BAC-B3F783067B33}"/>
              </a:ext>
            </a:extLst>
          </p:cNvPr>
          <p:cNvPicPr>
            <a:picLocks noChangeAspect="1"/>
          </p:cNvPicPr>
          <p:nvPr/>
        </p:nvPicPr>
        <p:blipFill>
          <a:blip r:embed="rId3"/>
          <a:stretch>
            <a:fillRect/>
          </a:stretch>
        </p:blipFill>
        <p:spPr>
          <a:xfrm>
            <a:off x="6950589" y="6337230"/>
            <a:ext cx="303769" cy="353875"/>
          </a:xfrm>
          <a:prstGeom prst="rect">
            <a:avLst/>
          </a:prstGeom>
        </p:spPr>
      </p:pic>
      <p:sp>
        <p:nvSpPr>
          <p:cNvPr id="3" name="TextBox 15">
            <a:extLst>
              <a:ext uri="{FF2B5EF4-FFF2-40B4-BE49-F238E27FC236}">
                <a16:creationId xmlns:a16="http://schemas.microsoft.com/office/drawing/2014/main" id="{9DF03913-E481-D936-EB7C-C82F27B79C81}"/>
              </a:ext>
            </a:extLst>
          </p:cNvPr>
          <p:cNvSpPr txBox="1"/>
          <p:nvPr/>
        </p:nvSpPr>
        <p:spPr>
          <a:xfrm>
            <a:off x="7199812" y="6321773"/>
            <a:ext cx="4620746" cy="338554"/>
          </a:xfrm>
          <a:prstGeom prst="rect">
            <a:avLst/>
          </a:prstGeom>
          <a:noFill/>
        </p:spPr>
        <p:txBody>
          <a:bodyPr wrap="square">
            <a:spAutoFit/>
          </a:bodyPr>
          <a:lstStyle/>
          <a:p>
            <a:r>
              <a:rPr lang="es-ES" sz="1600" dirty="0">
                <a:hlinkClick r:id="rId4"/>
              </a:rPr>
              <a:t>KB0052392 – </a:t>
            </a:r>
            <a:r>
              <a:rPr lang="es-ES" sz="1600" dirty="0" err="1">
                <a:hlinkClick r:id="rId4"/>
              </a:rPr>
              <a:t>Accélérer</a:t>
            </a:r>
            <a:r>
              <a:rPr lang="es-ES" sz="1600" dirty="0">
                <a:hlinkClick r:id="rId4"/>
              </a:rPr>
              <a:t> son site en </a:t>
            </a:r>
            <a:r>
              <a:rPr lang="es-ES" sz="1600" dirty="0" err="1">
                <a:hlinkClick r:id="rId4"/>
              </a:rPr>
              <a:t>utilisant</a:t>
            </a:r>
            <a:r>
              <a:rPr lang="es-ES" sz="1600" dirty="0">
                <a:hlinkClick r:id="rId4"/>
              </a:rPr>
              <a:t> le CDN </a:t>
            </a:r>
            <a:endParaRPr lang="es-ES" sz="1600" dirty="0"/>
          </a:p>
        </p:txBody>
      </p:sp>
    </p:spTree>
    <p:extLst>
      <p:ext uri="{BB962C8B-B14F-4D97-AF65-F5344CB8AC3E}">
        <p14:creationId xmlns:p14="http://schemas.microsoft.com/office/powerpoint/2010/main" val="960896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fade">
                                      <p:cBhvr>
                                        <p:cTn id="7" dur="500"/>
                                        <p:tgtEl>
                                          <p:spTgt spid="1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fade">
                                      <p:cBhvr>
                                        <p:cTn id="13" dur="500"/>
                                        <p:tgtEl>
                                          <p:spTgt spid="6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1"/>
                                        </p:tgtEl>
                                        <p:attrNameLst>
                                          <p:attrName>style.visibility</p:attrName>
                                        </p:attrNameLst>
                                      </p:cBhvr>
                                      <p:to>
                                        <p:strVal val="visible"/>
                                      </p:to>
                                    </p:set>
                                    <p:animEffect transition="in" filter="fade">
                                      <p:cBhvr>
                                        <p:cTn id="16" dur="500"/>
                                        <p:tgtEl>
                                          <p:spTgt spid="11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fade">
                                      <p:cBhvr>
                                        <p:cTn id="19" dur="500"/>
                                        <p:tgtEl>
                                          <p:spTgt spid="112"/>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118"/>
                                        </p:tgtEl>
                                        <p:attrNameLst>
                                          <p:attrName>style.visibility</p:attrName>
                                        </p:attrNameLst>
                                      </p:cBhvr>
                                      <p:to>
                                        <p:strVal val="visible"/>
                                      </p:to>
                                    </p:set>
                                    <p:animEffect transition="in" filter="fade">
                                      <p:cBhvr>
                                        <p:cTn id="24" dur="500"/>
                                        <p:tgtEl>
                                          <p:spTgt spid="118"/>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59"/>
                                        </p:tgtEl>
                                        <p:attrNameLst>
                                          <p:attrName>style.visibility</p:attrName>
                                        </p:attrNameLst>
                                      </p:cBhvr>
                                      <p:to>
                                        <p:strVal val="visible"/>
                                      </p:to>
                                    </p:set>
                                    <p:animEffect transition="in" filter="fade">
                                      <p:cBhvr>
                                        <p:cTn id="27" dur="500"/>
                                        <p:tgtEl>
                                          <p:spTgt spid="5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63"/>
                                        </p:tgtEl>
                                        <p:attrNameLst>
                                          <p:attrName>style.visibility</p:attrName>
                                        </p:attrNameLst>
                                      </p:cBhvr>
                                      <p:to>
                                        <p:strVal val="visible"/>
                                      </p:to>
                                    </p:set>
                                    <p:animEffect transition="in" filter="fade">
                                      <p:cBhvr>
                                        <p:cTn id="30" dur="500"/>
                                        <p:tgtEl>
                                          <p:spTgt spid="6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7"/>
                                        </p:tgtEl>
                                        <p:attrNameLst>
                                          <p:attrName>style.visibility</p:attrName>
                                        </p:attrNameLst>
                                      </p:cBhvr>
                                      <p:to>
                                        <p:strVal val="visible"/>
                                      </p:to>
                                    </p:set>
                                    <p:animEffect transition="in" filter="fade">
                                      <p:cBhvr>
                                        <p:cTn id="33" dur="500"/>
                                        <p:tgtEl>
                                          <p:spTgt spid="67"/>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08"/>
                                        </p:tgtEl>
                                        <p:attrNameLst>
                                          <p:attrName>style.visibility</p:attrName>
                                        </p:attrNameLst>
                                      </p:cBhvr>
                                      <p:to>
                                        <p:strVal val="visible"/>
                                      </p:to>
                                    </p:set>
                                    <p:animEffect transition="in" filter="fade">
                                      <p:cBhvr>
                                        <p:cTn id="36" dur="500"/>
                                        <p:tgtEl>
                                          <p:spTgt spid="108"/>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500"/>
                                        <p:tgtEl>
                                          <p:spTgt spid="5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5"/>
                                        </p:tgtEl>
                                        <p:attrNameLst>
                                          <p:attrName>style.visibility</p:attrName>
                                        </p:attrNameLst>
                                      </p:cBhvr>
                                      <p:to>
                                        <p:strVal val="visible"/>
                                      </p:to>
                                    </p:set>
                                    <p:animEffect transition="in" filter="fade">
                                      <p:cBhvr>
                                        <p:cTn id="44" dur="500"/>
                                        <p:tgtEl>
                                          <p:spTgt spid="6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13"/>
                                        </p:tgtEl>
                                        <p:attrNameLst>
                                          <p:attrName>style.visibility</p:attrName>
                                        </p:attrNameLst>
                                      </p:cBhvr>
                                      <p:to>
                                        <p:strVal val="visible"/>
                                      </p:to>
                                    </p:set>
                                    <p:animEffect transition="in" filter="fade">
                                      <p:cBhvr>
                                        <p:cTn id="47" dur="500"/>
                                        <p:tgtEl>
                                          <p:spTgt spid="11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14"/>
                                        </p:tgtEl>
                                        <p:attrNameLst>
                                          <p:attrName>style.visibility</p:attrName>
                                        </p:attrNameLst>
                                      </p:cBhvr>
                                      <p:to>
                                        <p:strVal val="visible"/>
                                      </p:to>
                                    </p:set>
                                    <p:animEffect transition="in" filter="fade">
                                      <p:cBhvr>
                                        <p:cTn id="50" dur="500"/>
                                        <p:tgtEl>
                                          <p:spTgt spid="114"/>
                                        </p:tgtEl>
                                      </p:cBhvr>
                                    </p:animEffect>
                                  </p:childTnLst>
                                </p:cTn>
                              </p:par>
                              <p:par>
                                <p:cTn id="51" presetID="10" presetClass="entr" presetSubtype="0" fill="hold" nodeType="withEffect">
                                  <p:stCondLst>
                                    <p:cond delay="0"/>
                                  </p:stCondLst>
                                  <p:childTnLst>
                                    <p:set>
                                      <p:cBhvr>
                                        <p:cTn id="52" dur="1" fill="hold">
                                          <p:stCondLst>
                                            <p:cond delay="0"/>
                                          </p:stCondLst>
                                        </p:cTn>
                                        <p:tgtEl>
                                          <p:spTgt spid="119"/>
                                        </p:tgtEl>
                                        <p:attrNameLst>
                                          <p:attrName>style.visibility</p:attrName>
                                        </p:attrNameLst>
                                      </p:cBhvr>
                                      <p:to>
                                        <p:strVal val="visible"/>
                                      </p:to>
                                    </p:set>
                                    <p:animEffect transition="in" filter="fade">
                                      <p:cBhvr>
                                        <p:cTn id="53" dur="500"/>
                                        <p:tgtEl>
                                          <p:spTgt spid="119"/>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56"/>
                                        </p:tgtEl>
                                        <p:attrNameLst>
                                          <p:attrName>style.visibility</p:attrName>
                                        </p:attrNameLst>
                                      </p:cBhvr>
                                      <p:to>
                                        <p:strVal val="visible"/>
                                      </p:to>
                                    </p:set>
                                    <p:animEffect transition="in" filter="fade">
                                      <p:cBhvr>
                                        <p:cTn id="58" dur="500"/>
                                        <p:tgtEl>
                                          <p:spTgt spid="56"/>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64"/>
                                        </p:tgtEl>
                                        <p:attrNameLst>
                                          <p:attrName>style.visibility</p:attrName>
                                        </p:attrNameLst>
                                      </p:cBhvr>
                                      <p:to>
                                        <p:strVal val="visible"/>
                                      </p:to>
                                    </p:set>
                                    <p:animEffect transition="in" filter="fade">
                                      <p:cBhvr>
                                        <p:cTn id="61" dur="500"/>
                                        <p:tgtEl>
                                          <p:spTgt spid="6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09"/>
                                        </p:tgtEl>
                                        <p:attrNameLst>
                                          <p:attrName>style.visibility</p:attrName>
                                        </p:attrNameLst>
                                      </p:cBhvr>
                                      <p:to>
                                        <p:strVal val="visible"/>
                                      </p:to>
                                    </p:set>
                                    <p:animEffect transition="in" filter="fade">
                                      <p:cBhvr>
                                        <p:cTn id="64" dur="500"/>
                                        <p:tgtEl>
                                          <p:spTgt spid="109"/>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10"/>
                                        </p:tgtEl>
                                        <p:attrNameLst>
                                          <p:attrName>style.visibility</p:attrName>
                                        </p:attrNameLst>
                                      </p:cBhvr>
                                      <p:to>
                                        <p:strVal val="visible"/>
                                      </p:to>
                                    </p:set>
                                    <p:animEffect transition="in" filter="fade">
                                      <p:cBhvr>
                                        <p:cTn id="67" dur="500"/>
                                        <p:tgtEl>
                                          <p:spTgt spid="110"/>
                                        </p:tgtEl>
                                      </p:cBhvr>
                                    </p:animEffect>
                                  </p:childTnLst>
                                </p:cTn>
                              </p:par>
                              <p:par>
                                <p:cTn id="68" presetID="10" presetClass="entr" presetSubtype="0" fill="hold" nodeType="withEffect">
                                  <p:stCondLst>
                                    <p:cond delay="0"/>
                                  </p:stCondLst>
                                  <p:childTnLst>
                                    <p:set>
                                      <p:cBhvr>
                                        <p:cTn id="69" dur="1" fill="hold">
                                          <p:stCondLst>
                                            <p:cond delay="0"/>
                                          </p:stCondLst>
                                        </p:cTn>
                                        <p:tgtEl>
                                          <p:spTgt spid="120"/>
                                        </p:tgtEl>
                                        <p:attrNameLst>
                                          <p:attrName>style.visibility</p:attrName>
                                        </p:attrNameLst>
                                      </p:cBhvr>
                                      <p:to>
                                        <p:strVal val="visible"/>
                                      </p:to>
                                    </p:set>
                                    <p:animEffect transition="in" filter="fade">
                                      <p:cBhvr>
                                        <p:cTn id="70" dur="500"/>
                                        <p:tgtEl>
                                          <p:spTgt spid="120"/>
                                        </p:tgtEl>
                                      </p:cBhvr>
                                    </p:animEffect>
                                  </p:childTnLst>
                                </p:cTn>
                              </p:par>
                            </p:childTnLst>
                          </p:cTn>
                        </p:par>
                      </p:childTnLst>
                    </p:cTn>
                  </p:par>
                  <p:par>
                    <p:cTn id="71" fill="hold">
                      <p:stCondLst>
                        <p:cond delay="indefinite"/>
                      </p:stCondLst>
                      <p:childTnLst>
                        <p:par>
                          <p:cTn id="72" fill="hold">
                            <p:stCondLst>
                              <p:cond delay="0"/>
                            </p:stCondLst>
                            <p:childTnLst>
                              <p:par>
                                <p:cTn id="73" presetID="10" presetClass="entr" presetSubtype="0" fill="hold" grpId="0" nodeType="clickEffect">
                                  <p:stCondLst>
                                    <p:cond delay="0"/>
                                  </p:stCondLst>
                                  <p:childTnLst>
                                    <p:set>
                                      <p:cBhvr>
                                        <p:cTn id="74" dur="1" fill="hold">
                                          <p:stCondLst>
                                            <p:cond delay="0"/>
                                          </p:stCondLst>
                                        </p:cTn>
                                        <p:tgtEl>
                                          <p:spTgt spid="60"/>
                                        </p:tgtEl>
                                        <p:attrNameLst>
                                          <p:attrName>style.visibility</p:attrName>
                                        </p:attrNameLst>
                                      </p:cBhvr>
                                      <p:to>
                                        <p:strVal val="visible"/>
                                      </p:to>
                                    </p:set>
                                    <p:animEffect transition="in" filter="fade">
                                      <p:cBhvr>
                                        <p:cTn id="75" dur="500"/>
                                        <p:tgtEl>
                                          <p:spTgt spid="60"/>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66"/>
                                        </p:tgtEl>
                                        <p:attrNameLst>
                                          <p:attrName>style.visibility</p:attrName>
                                        </p:attrNameLst>
                                      </p:cBhvr>
                                      <p:to>
                                        <p:strVal val="visible"/>
                                      </p:to>
                                    </p:set>
                                    <p:animEffect transition="in" filter="fade">
                                      <p:cBhvr>
                                        <p:cTn id="78" dur="500"/>
                                        <p:tgtEl>
                                          <p:spTgt spid="66"/>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15"/>
                                        </p:tgtEl>
                                        <p:attrNameLst>
                                          <p:attrName>style.visibility</p:attrName>
                                        </p:attrNameLst>
                                      </p:cBhvr>
                                      <p:to>
                                        <p:strVal val="visible"/>
                                      </p:to>
                                    </p:set>
                                    <p:animEffect transition="in" filter="fade">
                                      <p:cBhvr>
                                        <p:cTn id="81" dur="500"/>
                                        <p:tgtEl>
                                          <p:spTgt spid="115"/>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16"/>
                                        </p:tgtEl>
                                        <p:attrNameLst>
                                          <p:attrName>style.visibility</p:attrName>
                                        </p:attrNameLst>
                                      </p:cBhvr>
                                      <p:to>
                                        <p:strVal val="visible"/>
                                      </p:to>
                                    </p:set>
                                    <p:animEffect transition="in" filter="fade">
                                      <p:cBhvr>
                                        <p:cTn id="84" dur="500"/>
                                        <p:tgtEl>
                                          <p:spTgt spid="116"/>
                                        </p:tgtEl>
                                      </p:cBhvr>
                                    </p:animEffect>
                                  </p:childTnLst>
                                </p:cTn>
                              </p:par>
                              <p:par>
                                <p:cTn id="85" presetID="10" presetClass="entr" presetSubtype="0" fill="hold" nodeType="withEffect">
                                  <p:stCondLst>
                                    <p:cond delay="0"/>
                                  </p:stCondLst>
                                  <p:childTnLst>
                                    <p:set>
                                      <p:cBhvr>
                                        <p:cTn id="86" dur="1" fill="hold">
                                          <p:stCondLst>
                                            <p:cond delay="0"/>
                                          </p:stCondLst>
                                        </p:cTn>
                                        <p:tgtEl>
                                          <p:spTgt spid="121"/>
                                        </p:tgtEl>
                                        <p:attrNameLst>
                                          <p:attrName>style.visibility</p:attrName>
                                        </p:attrNameLst>
                                      </p:cBhvr>
                                      <p:to>
                                        <p:strVal val="visible"/>
                                      </p:to>
                                    </p:set>
                                    <p:animEffect transition="in" filter="fade">
                                      <p:cBhvr>
                                        <p:cTn id="87" dur="500"/>
                                        <p:tgtEl>
                                          <p:spTgt spid="121"/>
                                        </p:tgtEl>
                                      </p:cBhvr>
                                    </p:animEffect>
                                  </p:childTnLst>
                                </p:cTn>
                              </p:par>
                            </p:childTnLst>
                          </p:cTn>
                        </p:par>
                      </p:childTnLst>
                    </p:cTn>
                  </p:par>
                  <p:par>
                    <p:cTn id="88" fill="hold">
                      <p:stCondLst>
                        <p:cond delay="indefinite"/>
                      </p:stCondLst>
                      <p:childTnLst>
                        <p:par>
                          <p:cTn id="89" fill="hold">
                            <p:stCondLst>
                              <p:cond delay="0"/>
                            </p:stCondLst>
                            <p:childTnLst>
                              <p:par>
                                <p:cTn id="90" presetID="2" presetClass="entr" presetSubtype="4" fill="hold" nodeType="clickEffect">
                                  <p:stCondLst>
                                    <p:cond delay="0"/>
                                  </p:stCondLst>
                                  <p:childTnLst>
                                    <p:set>
                                      <p:cBhvr>
                                        <p:cTn id="91" dur="1" fill="hold">
                                          <p:stCondLst>
                                            <p:cond delay="0"/>
                                          </p:stCondLst>
                                        </p:cTn>
                                        <p:tgtEl>
                                          <p:spTgt spid="2"/>
                                        </p:tgtEl>
                                        <p:attrNameLst>
                                          <p:attrName>style.visibility</p:attrName>
                                        </p:attrNameLst>
                                      </p:cBhvr>
                                      <p:to>
                                        <p:strVal val="visible"/>
                                      </p:to>
                                    </p:set>
                                    <p:anim calcmode="lin" valueType="num">
                                      <p:cBhvr additive="base">
                                        <p:cTn id="92" dur="500" fill="hold"/>
                                        <p:tgtEl>
                                          <p:spTgt spid="2"/>
                                        </p:tgtEl>
                                        <p:attrNameLst>
                                          <p:attrName>ppt_x</p:attrName>
                                        </p:attrNameLst>
                                      </p:cBhvr>
                                      <p:tavLst>
                                        <p:tav tm="0">
                                          <p:val>
                                            <p:strVal val="#ppt_x"/>
                                          </p:val>
                                        </p:tav>
                                        <p:tav tm="100000">
                                          <p:val>
                                            <p:strVal val="#ppt_x"/>
                                          </p:val>
                                        </p:tav>
                                      </p:tavLst>
                                    </p:anim>
                                    <p:anim calcmode="lin" valueType="num">
                                      <p:cBhvr additive="base">
                                        <p:cTn id="93" dur="500" fill="hold"/>
                                        <p:tgtEl>
                                          <p:spTgt spid="2"/>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3"/>
                                        </p:tgtEl>
                                        <p:attrNameLst>
                                          <p:attrName>style.visibility</p:attrName>
                                        </p:attrNameLst>
                                      </p:cBhvr>
                                      <p:to>
                                        <p:strVal val="visible"/>
                                      </p:to>
                                    </p:set>
                                    <p:anim calcmode="lin" valueType="num">
                                      <p:cBhvr additive="base">
                                        <p:cTn id="96" dur="500" fill="hold"/>
                                        <p:tgtEl>
                                          <p:spTgt spid="3"/>
                                        </p:tgtEl>
                                        <p:attrNameLst>
                                          <p:attrName>ppt_x</p:attrName>
                                        </p:attrNameLst>
                                      </p:cBhvr>
                                      <p:tavLst>
                                        <p:tav tm="0">
                                          <p:val>
                                            <p:strVal val="#ppt_x"/>
                                          </p:val>
                                        </p:tav>
                                        <p:tav tm="100000">
                                          <p:val>
                                            <p:strVal val="#ppt_x"/>
                                          </p:val>
                                        </p:tav>
                                      </p:tavLst>
                                    </p:anim>
                                    <p:anim calcmode="lin" valueType="num">
                                      <p:cBhvr additive="base">
                                        <p:cTn id="97"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2" grpId="0" animBg="1"/>
      <p:bldP spid="63" grpId="0" animBg="1"/>
      <p:bldP spid="64" grpId="0" animBg="1"/>
      <p:bldP spid="65" grpId="0" animBg="1"/>
      <p:bldP spid="66" grpId="0" animBg="1"/>
      <p:bldP spid="67" grpId="0"/>
      <p:bldP spid="108" grpId="0"/>
      <p:bldP spid="109" grpId="0"/>
      <p:bldP spid="110" grpId="0"/>
      <p:bldP spid="111" grpId="0"/>
      <p:bldP spid="112" grpId="0"/>
      <p:bldP spid="113" grpId="0"/>
      <p:bldP spid="114" grpId="0"/>
      <p:bldP spid="115" grpId="0"/>
      <p:bldP spid="116" grpId="0"/>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 name="Groupe 36">
            <a:extLst>
              <a:ext uri="{FF2B5EF4-FFF2-40B4-BE49-F238E27FC236}">
                <a16:creationId xmlns:a16="http://schemas.microsoft.com/office/drawing/2014/main" id="{EE616D37-DDDE-D149-820C-87EFEFA89374}"/>
              </a:ext>
            </a:extLst>
          </p:cNvPr>
          <p:cNvGrpSpPr/>
          <p:nvPr/>
        </p:nvGrpSpPr>
        <p:grpSpPr>
          <a:xfrm>
            <a:off x="-1066800" y="-10349961"/>
            <a:ext cx="28138379" cy="29554095"/>
            <a:chOff x="2443536" y="1708403"/>
            <a:chExt cx="2903367" cy="3049443"/>
          </a:xfrm>
        </p:grpSpPr>
        <p:sp>
          <p:nvSpPr>
            <p:cNvPr id="38" name="Rectangle 37">
              <a:extLst>
                <a:ext uri="{FF2B5EF4-FFF2-40B4-BE49-F238E27FC236}">
                  <a16:creationId xmlns:a16="http://schemas.microsoft.com/office/drawing/2014/main" id="{B1FBB1D6-027E-2547-8251-849F7E0D7CC4}"/>
                </a:ext>
              </a:extLst>
            </p:cNvPr>
            <p:cNvSpPr/>
            <p:nvPr/>
          </p:nvSpPr>
          <p:spPr>
            <a:xfrm>
              <a:off x="2443536" y="1708403"/>
              <a:ext cx="2903367" cy="304944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nvGrpSpPr>
            <p:cNvPr id="39" name="Groupe 38">
              <a:extLst>
                <a:ext uri="{FF2B5EF4-FFF2-40B4-BE49-F238E27FC236}">
                  <a16:creationId xmlns:a16="http://schemas.microsoft.com/office/drawing/2014/main" id="{8CDBBD36-9FEE-0F46-B3A1-C4786CC2B887}"/>
                </a:ext>
              </a:extLst>
            </p:cNvPr>
            <p:cNvGrpSpPr/>
            <p:nvPr/>
          </p:nvGrpSpPr>
          <p:grpSpPr>
            <a:xfrm>
              <a:off x="2584274" y="1952120"/>
              <a:ext cx="2487328" cy="2646405"/>
              <a:chOff x="4273361" y="2132856"/>
              <a:chExt cx="2618013" cy="2785449"/>
            </a:xfrm>
          </p:grpSpPr>
          <p:sp>
            <p:nvSpPr>
              <p:cNvPr id="40" name="Freeform 102">
                <a:extLst>
                  <a:ext uri="{FF2B5EF4-FFF2-40B4-BE49-F238E27FC236}">
                    <a16:creationId xmlns:a16="http://schemas.microsoft.com/office/drawing/2014/main" id="{C97C70FC-9248-A045-B887-DACBB33589E1}"/>
                  </a:ext>
                </a:extLst>
              </p:cNvPr>
              <p:cNvSpPr>
                <a:spLocks noEditPoints="1"/>
              </p:cNvSpPr>
              <p:nvPr/>
            </p:nvSpPr>
            <p:spPr bwMode="auto">
              <a:xfrm>
                <a:off x="4273361" y="2132856"/>
                <a:ext cx="2618013" cy="2785449"/>
              </a:xfrm>
              <a:custGeom>
                <a:avLst/>
                <a:gdLst>
                  <a:gd name="T0" fmla="*/ 160 w 576"/>
                  <a:gd name="T1" fmla="*/ 333 h 613"/>
                  <a:gd name="T2" fmla="*/ 251 w 576"/>
                  <a:gd name="T3" fmla="*/ 413 h 613"/>
                  <a:gd name="T4" fmla="*/ 174 w 576"/>
                  <a:gd name="T5" fmla="*/ 340 h 613"/>
                  <a:gd name="T6" fmla="*/ 50 w 576"/>
                  <a:gd name="T7" fmla="*/ 326 h 613"/>
                  <a:gd name="T8" fmla="*/ 126 w 576"/>
                  <a:gd name="T9" fmla="*/ 420 h 613"/>
                  <a:gd name="T10" fmla="*/ 119 w 576"/>
                  <a:gd name="T11" fmla="*/ 406 h 613"/>
                  <a:gd name="T12" fmla="*/ 119 w 576"/>
                  <a:gd name="T13" fmla="*/ 406 h 613"/>
                  <a:gd name="T14" fmla="*/ 251 w 576"/>
                  <a:gd name="T15" fmla="*/ 199 h 613"/>
                  <a:gd name="T16" fmla="*/ 160 w 576"/>
                  <a:gd name="T17" fmla="*/ 279 h 613"/>
                  <a:gd name="T18" fmla="*/ 237 w 576"/>
                  <a:gd name="T19" fmla="*/ 272 h 613"/>
                  <a:gd name="T20" fmla="*/ 50 w 576"/>
                  <a:gd name="T21" fmla="*/ 192 h 613"/>
                  <a:gd name="T22" fmla="*/ 126 w 576"/>
                  <a:gd name="T23" fmla="*/ 286 h 613"/>
                  <a:gd name="T24" fmla="*/ 119 w 576"/>
                  <a:gd name="T25" fmla="*/ 272 h 613"/>
                  <a:gd name="T26" fmla="*/ 119 w 576"/>
                  <a:gd name="T27" fmla="*/ 272 h 613"/>
                  <a:gd name="T28" fmla="*/ 43 w 576"/>
                  <a:gd name="T29" fmla="*/ 549 h 613"/>
                  <a:gd name="T30" fmla="*/ 133 w 576"/>
                  <a:gd name="T31" fmla="*/ 468 h 613"/>
                  <a:gd name="T32" fmla="*/ 57 w 576"/>
                  <a:gd name="T33" fmla="*/ 475 h 613"/>
                  <a:gd name="T34" fmla="*/ 288 w 576"/>
                  <a:gd name="T35" fmla="*/ 0 h 613"/>
                  <a:gd name="T36" fmla="*/ 0 w 576"/>
                  <a:gd name="T37" fmla="*/ 153 h 613"/>
                  <a:gd name="T38" fmla="*/ 174 w 576"/>
                  <a:gd name="T39" fmla="*/ 606 h 613"/>
                  <a:gd name="T40" fmla="*/ 244 w 576"/>
                  <a:gd name="T41" fmla="*/ 613 h 613"/>
                  <a:gd name="T42" fmla="*/ 456 w 576"/>
                  <a:gd name="T43" fmla="*/ 475 h 613"/>
                  <a:gd name="T44" fmla="*/ 569 w 576"/>
                  <a:gd name="T45" fmla="*/ 613 h 613"/>
                  <a:gd name="T46" fmla="*/ 244 w 576"/>
                  <a:gd name="T47" fmla="*/ 461 h 613"/>
                  <a:gd name="T48" fmla="*/ 14 w 576"/>
                  <a:gd name="T49" fmla="*/ 599 h 613"/>
                  <a:gd name="T50" fmla="*/ 251 w 576"/>
                  <a:gd name="T51" fmla="*/ 599 h 613"/>
                  <a:gd name="T52" fmla="*/ 532 w 576"/>
                  <a:gd name="T53" fmla="*/ 599 h 613"/>
                  <a:gd name="T54" fmla="*/ 442 w 576"/>
                  <a:gd name="T55" fmla="*/ 468 h 613"/>
                  <a:gd name="T56" fmla="*/ 295 w 576"/>
                  <a:gd name="T57" fmla="*/ 14 h 613"/>
                  <a:gd name="T58" fmla="*/ 525 w 576"/>
                  <a:gd name="T59" fmla="*/ 420 h 613"/>
                  <a:gd name="T60" fmla="*/ 449 w 576"/>
                  <a:gd name="T61" fmla="*/ 326 h 613"/>
                  <a:gd name="T62" fmla="*/ 456 w 576"/>
                  <a:gd name="T63" fmla="*/ 340 h 613"/>
                  <a:gd name="T64" fmla="*/ 456 w 576"/>
                  <a:gd name="T65" fmla="*/ 340 h 613"/>
                  <a:gd name="T66" fmla="*/ 414 w 576"/>
                  <a:gd name="T67" fmla="*/ 333 h 613"/>
                  <a:gd name="T68" fmla="*/ 324 w 576"/>
                  <a:gd name="T69" fmla="*/ 413 h 613"/>
                  <a:gd name="T70" fmla="*/ 400 w 576"/>
                  <a:gd name="T71" fmla="*/ 406 h 613"/>
                  <a:gd name="T72" fmla="*/ 525 w 576"/>
                  <a:gd name="T73" fmla="*/ 286 h 613"/>
                  <a:gd name="T74" fmla="*/ 449 w 576"/>
                  <a:gd name="T75" fmla="*/ 192 h 613"/>
                  <a:gd name="T76" fmla="*/ 456 w 576"/>
                  <a:gd name="T77" fmla="*/ 206 h 613"/>
                  <a:gd name="T78" fmla="*/ 456 w 576"/>
                  <a:gd name="T79" fmla="*/ 206 h 613"/>
                  <a:gd name="T80" fmla="*/ 414 w 576"/>
                  <a:gd name="T81" fmla="*/ 199 h 613"/>
                  <a:gd name="T82" fmla="*/ 324 w 576"/>
                  <a:gd name="T83" fmla="*/ 279 h 613"/>
                  <a:gd name="T84" fmla="*/ 400 w 576"/>
                  <a:gd name="T85" fmla="*/ 272 h 613"/>
                  <a:gd name="T86" fmla="*/ 525 w 576"/>
                  <a:gd name="T87" fmla="*/ 153 h 613"/>
                  <a:gd name="T88" fmla="*/ 449 w 576"/>
                  <a:gd name="T89" fmla="*/ 59 h 613"/>
                  <a:gd name="T90" fmla="*/ 456 w 576"/>
                  <a:gd name="T91" fmla="*/ 73 h 613"/>
                  <a:gd name="T92" fmla="*/ 456 w 576"/>
                  <a:gd name="T93" fmla="*/ 73 h 613"/>
                  <a:gd name="T94" fmla="*/ 414 w 576"/>
                  <a:gd name="T95" fmla="*/ 66 h 613"/>
                  <a:gd name="T96" fmla="*/ 324 w 576"/>
                  <a:gd name="T97" fmla="*/ 146 h 613"/>
                  <a:gd name="T98" fmla="*/ 400 w 576"/>
                  <a:gd name="T99" fmla="*/ 139 h 613"/>
                  <a:gd name="T100" fmla="*/ 407 w 576"/>
                  <a:gd name="T101" fmla="*/ 556 h 613"/>
                  <a:gd name="T102" fmla="*/ 331 w 576"/>
                  <a:gd name="T103" fmla="*/ 461 h 613"/>
                  <a:gd name="T104" fmla="*/ 338 w 576"/>
                  <a:gd name="T105" fmla="*/ 475 h 613"/>
                  <a:gd name="T106" fmla="*/ 338 w 576"/>
                  <a:gd name="T107" fmla="*/ 475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76" h="613">
                    <a:moveTo>
                      <a:pt x="251" y="333"/>
                    </a:moveTo>
                    <a:cubicBezTo>
                      <a:pt x="251" y="329"/>
                      <a:pt x="248" y="326"/>
                      <a:pt x="244" y="326"/>
                    </a:cubicBezTo>
                    <a:cubicBezTo>
                      <a:pt x="167" y="326"/>
                      <a:pt x="167" y="326"/>
                      <a:pt x="167" y="326"/>
                    </a:cubicBezTo>
                    <a:cubicBezTo>
                      <a:pt x="164" y="326"/>
                      <a:pt x="160" y="329"/>
                      <a:pt x="160" y="333"/>
                    </a:cubicBezTo>
                    <a:cubicBezTo>
                      <a:pt x="160" y="413"/>
                      <a:pt x="160" y="413"/>
                      <a:pt x="160" y="413"/>
                    </a:cubicBezTo>
                    <a:cubicBezTo>
                      <a:pt x="160" y="417"/>
                      <a:pt x="164" y="420"/>
                      <a:pt x="167" y="420"/>
                    </a:cubicBezTo>
                    <a:cubicBezTo>
                      <a:pt x="244" y="420"/>
                      <a:pt x="244" y="420"/>
                      <a:pt x="244" y="420"/>
                    </a:cubicBezTo>
                    <a:cubicBezTo>
                      <a:pt x="248" y="420"/>
                      <a:pt x="251" y="417"/>
                      <a:pt x="251" y="413"/>
                    </a:cubicBezTo>
                    <a:lnTo>
                      <a:pt x="251" y="333"/>
                    </a:lnTo>
                    <a:close/>
                    <a:moveTo>
                      <a:pt x="237" y="406"/>
                    </a:moveTo>
                    <a:cubicBezTo>
                      <a:pt x="174" y="406"/>
                      <a:pt x="174" y="406"/>
                      <a:pt x="174" y="406"/>
                    </a:cubicBezTo>
                    <a:cubicBezTo>
                      <a:pt x="174" y="340"/>
                      <a:pt x="174" y="340"/>
                      <a:pt x="174" y="340"/>
                    </a:cubicBezTo>
                    <a:cubicBezTo>
                      <a:pt x="237" y="340"/>
                      <a:pt x="237" y="340"/>
                      <a:pt x="237" y="340"/>
                    </a:cubicBezTo>
                    <a:lnTo>
                      <a:pt x="237" y="406"/>
                    </a:lnTo>
                    <a:close/>
                    <a:moveTo>
                      <a:pt x="126" y="326"/>
                    </a:moveTo>
                    <a:cubicBezTo>
                      <a:pt x="50" y="326"/>
                      <a:pt x="50" y="326"/>
                      <a:pt x="50" y="326"/>
                    </a:cubicBezTo>
                    <a:cubicBezTo>
                      <a:pt x="46" y="326"/>
                      <a:pt x="43" y="329"/>
                      <a:pt x="43" y="333"/>
                    </a:cubicBezTo>
                    <a:cubicBezTo>
                      <a:pt x="43" y="413"/>
                      <a:pt x="43" y="413"/>
                      <a:pt x="43" y="413"/>
                    </a:cubicBezTo>
                    <a:cubicBezTo>
                      <a:pt x="43" y="417"/>
                      <a:pt x="46" y="420"/>
                      <a:pt x="50" y="420"/>
                    </a:cubicBezTo>
                    <a:cubicBezTo>
                      <a:pt x="126" y="420"/>
                      <a:pt x="126" y="420"/>
                      <a:pt x="126" y="420"/>
                    </a:cubicBezTo>
                    <a:cubicBezTo>
                      <a:pt x="130" y="420"/>
                      <a:pt x="133" y="417"/>
                      <a:pt x="133" y="413"/>
                    </a:cubicBezTo>
                    <a:cubicBezTo>
                      <a:pt x="133" y="333"/>
                      <a:pt x="133" y="333"/>
                      <a:pt x="133" y="333"/>
                    </a:cubicBezTo>
                    <a:cubicBezTo>
                      <a:pt x="133" y="329"/>
                      <a:pt x="130" y="326"/>
                      <a:pt x="126" y="326"/>
                    </a:cubicBezTo>
                    <a:close/>
                    <a:moveTo>
                      <a:pt x="119" y="406"/>
                    </a:moveTo>
                    <a:cubicBezTo>
                      <a:pt x="57" y="406"/>
                      <a:pt x="57" y="406"/>
                      <a:pt x="57" y="406"/>
                    </a:cubicBezTo>
                    <a:cubicBezTo>
                      <a:pt x="57" y="340"/>
                      <a:pt x="57" y="340"/>
                      <a:pt x="57" y="340"/>
                    </a:cubicBezTo>
                    <a:cubicBezTo>
                      <a:pt x="119" y="340"/>
                      <a:pt x="119" y="340"/>
                      <a:pt x="119" y="340"/>
                    </a:cubicBezTo>
                    <a:lnTo>
                      <a:pt x="119" y="406"/>
                    </a:lnTo>
                    <a:close/>
                    <a:moveTo>
                      <a:pt x="167" y="286"/>
                    </a:moveTo>
                    <a:cubicBezTo>
                      <a:pt x="244" y="286"/>
                      <a:pt x="244" y="286"/>
                      <a:pt x="244" y="286"/>
                    </a:cubicBezTo>
                    <a:cubicBezTo>
                      <a:pt x="248" y="286"/>
                      <a:pt x="251" y="283"/>
                      <a:pt x="251" y="279"/>
                    </a:cubicBezTo>
                    <a:cubicBezTo>
                      <a:pt x="251" y="199"/>
                      <a:pt x="251" y="199"/>
                      <a:pt x="251" y="199"/>
                    </a:cubicBezTo>
                    <a:cubicBezTo>
                      <a:pt x="251" y="195"/>
                      <a:pt x="248" y="192"/>
                      <a:pt x="244" y="192"/>
                    </a:cubicBezTo>
                    <a:cubicBezTo>
                      <a:pt x="167" y="192"/>
                      <a:pt x="167" y="192"/>
                      <a:pt x="167" y="192"/>
                    </a:cubicBezTo>
                    <a:cubicBezTo>
                      <a:pt x="164" y="192"/>
                      <a:pt x="160" y="195"/>
                      <a:pt x="160" y="199"/>
                    </a:cubicBezTo>
                    <a:cubicBezTo>
                      <a:pt x="160" y="279"/>
                      <a:pt x="160" y="279"/>
                      <a:pt x="160" y="279"/>
                    </a:cubicBezTo>
                    <a:cubicBezTo>
                      <a:pt x="160" y="283"/>
                      <a:pt x="164" y="286"/>
                      <a:pt x="167" y="286"/>
                    </a:cubicBezTo>
                    <a:close/>
                    <a:moveTo>
                      <a:pt x="174" y="206"/>
                    </a:moveTo>
                    <a:cubicBezTo>
                      <a:pt x="237" y="206"/>
                      <a:pt x="237" y="206"/>
                      <a:pt x="237" y="206"/>
                    </a:cubicBezTo>
                    <a:cubicBezTo>
                      <a:pt x="237" y="272"/>
                      <a:pt x="237" y="272"/>
                      <a:pt x="237" y="272"/>
                    </a:cubicBezTo>
                    <a:cubicBezTo>
                      <a:pt x="174" y="272"/>
                      <a:pt x="174" y="272"/>
                      <a:pt x="174" y="272"/>
                    </a:cubicBezTo>
                    <a:lnTo>
                      <a:pt x="174" y="206"/>
                    </a:lnTo>
                    <a:close/>
                    <a:moveTo>
                      <a:pt x="126" y="192"/>
                    </a:moveTo>
                    <a:cubicBezTo>
                      <a:pt x="50" y="192"/>
                      <a:pt x="50" y="192"/>
                      <a:pt x="50" y="192"/>
                    </a:cubicBezTo>
                    <a:cubicBezTo>
                      <a:pt x="46" y="192"/>
                      <a:pt x="43" y="195"/>
                      <a:pt x="43" y="199"/>
                    </a:cubicBezTo>
                    <a:cubicBezTo>
                      <a:pt x="43" y="279"/>
                      <a:pt x="43" y="279"/>
                      <a:pt x="43" y="279"/>
                    </a:cubicBezTo>
                    <a:cubicBezTo>
                      <a:pt x="43" y="283"/>
                      <a:pt x="46" y="286"/>
                      <a:pt x="50" y="286"/>
                    </a:cubicBezTo>
                    <a:cubicBezTo>
                      <a:pt x="126" y="286"/>
                      <a:pt x="126" y="286"/>
                      <a:pt x="126" y="286"/>
                    </a:cubicBezTo>
                    <a:cubicBezTo>
                      <a:pt x="130" y="286"/>
                      <a:pt x="133" y="283"/>
                      <a:pt x="133" y="279"/>
                    </a:cubicBezTo>
                    <a:cubicBezTo>
                      <a:pt x="133" y="199"/>
                      <a:pt x="133" y="199"/>
                      <a:pt x="133" y="199"/>
                    </a:cubicBezTo>
                    <a:cubicBezTo>
                      <a:pt x="133" y="195"/>
                      <a:pt x="130" y="192"/>
                      <a:pt x="126" y="192"/>
                    </a:cubicBezTo>
                    <a:close/>
                    <a:moveTo>
                      <a:pt x="119" y="272"/>
                    </a:moveTo>
                    <a:cubicBezTo>
                      <a:pt x="57" y="272"/>
                      <a:pt x="57" y="272"/>
                      <a:pt x="57" y="272"/>
                    </a:cubicBezTo>
                    <a:cubicBezTo>
                      <a:pt x="57" y="206"/>
                      <a:pt x="57" y="206"/>
                      <a:pt x="57" y="206"/>
                    </a:cubicBezTo>
                    <a:cubicBezTo>
                      <a:pt x="119" y="206"/>
                      <a:pt x="119" y="206"/>
                      <a:pt x="119" y="206"/>
                    </a:cubicBezTo>
                    <a:lnTo>
                      <a:pt x="119" y="272"/>
                    </a:lnTo>
                    <a:close/>
                    <a:moveTo>
                      <a:pt x="126" y="461"/>
                    </a:moveTo>
                    <a:cubicBezTo>
                      <a:pt x="50" y="461"/>
                      <a:pt x="50" y="461"/>
                      <a:pt x="50" y="461"/>
                    </a:cubicBezTo>
                    <a:cubicBezTo>
                      <a:pt x="46" y="461"/>
                      <a:pt x="43" y="465"/>
                      <a:pt x="43" y="468"/>
                    </a:cubicBezTo>
                    <a:cubicBezTo>
                      <a:pt x="43" y="549"/>
                      <a:pt x="43" y="549"/>
                      <a:pt x="43" y="549"/>
                    </a:cubicBezTo>
                    <a:cubicBezTo>
                      <a:pt x="43" y="553"/>
                      <a:pt x="46" y="556"/>
                      <a:pt x="50" y="556"/>
                    </a:cubicBezTo>
                    <a:cubicBezTo>
                      <a:pt x="126" y="556"/>
                      <a:pt x="126" y="556"/>
                      <a:pt x="126" y="556"/>
                    </a:cubicBezTo>
                    <a:cubicBezTo>
                      <a:pt x="130" y="556"/>
                      <a:pt x="133" y="553"/>
                      <a:pt x="133" y="549"/>
                    </a:cubicBezTo>
                    <a:cubicBezTo>
                      <a:pt x="133" y="468"/>
                      <a:pt x="133" y="468"/>
                      <a:pt x="133" y="468"/>
                    </a:cubicBezTo>
                    <a:cubicBezTo>
                      <a:pt x="133" y="465"/>
                      <a:pt x="130" y="461"/>
                      <a:pt x="126" y="461"/>
                    </a:cubicBezTo>
                    <a:close/>
                    <a:moveTo>
                      <a:pt x="119" y="542"/>
                    </a:moveTo>
                    <a:cubicBezTo>
                      <a:pt x="57" y="542"/>
                      <a:pt x="57" y="542"/>
                      <a:pt x="57" y="542"/>
                    </a:cubicBezTo>
                    <a:cubicBezTo>
                      <a:pt x="57" y="475"/>
                      <a:pt x="57" y="475"/>
                      <a:pt x="57" y="475"/>
                    </a:cubicBezTo>
                    <a:cubicBezTo>
                      <a:pt x="119" y="475"/>
                      <a:pt x="119" y="475"/>
                      <a:pt x="119" y="475"/>
                    </a:cubicBezTo>
                    <a:lnTo>
                      <a:pt x="119" y="542"/>
                    </a:lnTo>
                    <a:close/>
                    <a:moveTo>
                      <a:pt x="569" y="0"/>
                    </a:moveTo>
                    <a:cubicBezTo>
                      <a:pt x="288" y="0"/>
                      <a:pt x="288" y="0"/>
                      <a:pt x="288" y="0"/>
                    </a:cubicBezTo>
                    <a:cubicBezTo>
                      <a:pt x="284" y="0"/>
                      <a:pt x="281" y="3"/>
                      <a:pt x="281" y="7"/>
                    </a:cubicBezTo>
                    <a:cubicBezTo>
                      <a:pt x="281" y="146"/>
                      <a:pt x="281" y="146"/>
                      <a:pt x="281" y="146"/>
                    </a:cubicBezTo>
                    <a:cubicBezTo>
                      <a:pt x="7" y="146"/>
                      <a:pt x="7" y="146"/>
                      <a:pt x="7" y="146"/>
                    </a:cubicBezTo>
                    <a:cubicBezTo>
                      <a:pt x="3" y="146"/>
                      <a:pt x="0" y="149"/>
                      <a:pt x="0" y="153"/>
                    </a:cubicBezTo>
                    <a:cubicBezTo>
                      <a:pt x="0" y="606"/>
                      <a:pt x="0" y="606"/>
                      <a:pt x="0" y="606"/>
                    </a:cubicBezTo>
                    <a:cubicBezTo>
                      <a:pt x="0" y="609"/>
                      <a:pt x="3" y="613"/>
                      <a:pt x="7" y="613"/>
                    </a:cubicBezTo>
                    <a:cubicBezTo>
                      <a:pt x="167" y="613"/>
                      <a:pt x="167" y="613"/>
                      <a:pt x="167" y="613"/>
                    </a:cubicBezTo>
                    <a:cubicBezTo>
                      <a:pt x="171" y="613"/>
                      <a:pt x="174" y="609"/>
                      <a:pt x="174" y="606"/>
                    </a:cubicBezTo>
                    <a:cubicBezTo>
                      <a:pt x="174" y="475"/>
                      <a:pt x="174" y="475"/>
                      <a:pt x="174" y="475"/>
                    </a:cubicBezTo>
                    <a:cubicBezTo>
                      <a:pt x="237" y="475"/>
                      <a:pt x="237" y="475"/>
                      <a:pt x="237" y="475"/>
                    </a:cubicBezTo>
                    <a:cubicBezTo>
                      <a:pt x="237" y="606"/>
                      <a:pt x="237" y="606"/>
                      <a:pt x="237" y="606"/>
                    </a:cubicBezTo>
                    <a:cubicBezTo>
                      <a:pt x="237" y="609"/>
                      <a:pt x="240" y="613"/>
                      <a:pt x="244" y="613"/>
                    </a:cubicBezTo>
                    <a:cubicBezTo>
                      <a:pt x="288" y="613"/>
                      <a:pt x="288" y="613"/>
                      <a:pt x="288" y="613"/>
                    </a:cubicBezTo>
                    <a:cubicBezTo>
                      <a:pt x="449" y="613"/>
                      <a:pt x="449" y="613"/>
                      <a:pt x="449" y="613"/>
                    </a:cubicBezTo>
                    <a:cubicBezTo>
                      <a:pt x="453" y="613"/>
                      <a:pt x="456" y="609"/>
                      <a:pt x="456" y="606"/>
                    </a:cubicBezTo>
                    <a:cubicBezTo>
                      <a:pt x="456" y="475"/>
                      <a:pt x="456" y="475"/>
                      <a:pt x="456" y="475"/>
                    </a:cubicBezTo>
                    <a:cubicBezTo>
                      <a:pt x="518" y="475"/>
                      <a:pt x="518" y="475"/>
                      <a:pt x="518" y="475"/>
                    </a:cubicBezTo>
                    <a:cubicBezTo>
                      <a:pt x="518" y="606"/>
                      <a:pt x="518" y="606"/>
                      <a:pt x="518" y="606"/>
                    </a:cubicBezTo>
                    <a:cubicBezTo>
                      <a:pt x="518" y="609"/>
                      <a:pt x="521" y="613"/>
                      <a:pt x="525" y="613"/>
                    </a:cubicBezTo>
                    <a:cubicBezTo>
                      <a:pt x="569" y="613"/>
                      <a:pt x="569" y="613"/>
                      <a:pt x="569" y="613"/>
                    </a:cubicBezTo>
                    <a:cubicBezTo>
                      <a:pt x="573" y="613"/>
                      <a:pt x="576" y="609"/>
                      <a:pt x="576" y="606"/>
                    </a:cubicBezTo>
                    <a:cubicBezTo>
                      <a:pt x="576" y="7"/>
                      <a:pt x="576" y="7"/>
                      <a:pt x="576" y="7"/>
                    </a:cubicBezTo>
                    <a:cubicBezTo>
                      <a:pt x="576" y="3"/>
                      <a:pt x="573" y="0"/>
                      <a:pt x="569" y="0"/>
                    </a:cubicBezTo>
                    <a:close/>
                    <a:moveTo>
                      <a:pt x="244" y="461"/>
                    </a:moveTo>
                    <a:cubicBezTo>
                      <a:pt x="167" y="461"/>
                      <a:pt x="167" y="461"/>
                      <a:pt x="167" y="461"/>
                    </a:cubicBezTo>
                    <a:cubicBezTo>
                      <a:pt x="164" y="461"/>
                      <a:pt x="160" y="465"/>
                      <a:pt x="160" y="468"/>
                    </a:cubicBezTo>
                    <a:cubicBezTo>
                      <a:pt x="160" y="599"/>
                      <a:pt x="160" y="599"/>
                      <a:pt x="160" y="599"/>
                    </a:cubicBezTo>
                    <a:cubicBezTo>
                      <a:pt x="14" y="599"/>
                      <a:pt x="14" y="599"/>
                      <a:pt x="14" y="599"/>
                    </a:cubicBezTo>
                    <a:cubicBezTo>
                      <a:pt x="14" y="160"/>
                      <a:pt x="14" y="160"/>
                      <a:pt x="14" y="160"/>
                    </a:cubicBezTo>
                    <a:cubicBezTo>
                      <a:pt x="281" y="160"/>
                      <a:pt x="281" y="160"/>
                      <a:pt x="281" y="160"/>
                    </a:cubicBezTo>
                    <a:cubicBezTo>
                      <a:pt x="281" y="599"/>
                      <a:pt x="281" y="599"/>
                      <a:pt x="281" y="599"/>
                    </a:cubicBezTo>
                    <a:cubicBezTo>
                      <a:pt x="251" y="599"/>
                      <a:pt x="251" y="599"/>
                      <a:pt x="251" y="599"/>
                    </a:cubicBezTo>
                    <a:cubicBezTo>
                      <a:pt x="251" y="468"/>
                      <a:pt x="251" y="468"/>
                      <a:pt x="251" y="468"/>
                    </a:cubicBezTo>
                    <a:cubicBezTo>
                      <a:pt x="251" y="465"/>
                      <a:pt x="248" y="461"/>
                      <a:pt x="244" y="461"/>
                    </a:cubicBezTo>
                    <a:close/>
                    <a:moveTo>
                      <a:pt x="562" y="599"/>
                    </a:moveTo>
                    <a:cubicBezTo>
                      <a:pt x="532" y="599"/>
                      <a:pt x="532" y="599"/>
                      <a:pt x="532" y="599"/>
                    </a:cubicBezTo>
                    <a:cubicBezTo>
                      <a:pt x="532" y="468"/>
                      <a:pt x="532" y="468"/>
                      <a:pt x="532" y="468"/>
                    </a:cubicBezTo>
                    <a:cubicBezTo>
                      <a:pt x="532" y="465"/>
                      <a:pt x="529" y="461"/>
                      <a:pt x="525" y="461"/>
                    </a:cubicBezTo>
                    <a:cubicBezTo>
                      <a:pt x="449" y="461"/>
                      <a:pt x="449" y="461"/>
                      <a:pt x="449" y="461"/>
                    </a:cubicBezTo>
                    <a:cubicBezTo>
                      <a:pt x="445" y="461"/>
                      <a:pt x="442" y="465"/>
                      <a:pt x="442" y="468"/>
                    </a:cubicBezTo>
                    <a:cubicBezTo>
                      <a:pt x="442" y="599"/>
                      <a:pt x="442" y="599"/>
                      <a:pt x="442" y="599"/>
                    </a:cubicBezTo>
                    <a:cubicBezTo>
                      <a:pt x="295" y="599"/>
                      <a:pt x="295" y="599"/>
                      <a:pt x="295" y="599"/>
                    </a:cubicBezTo>
                    <a:cubicBezTo>
                      <a:pt x="295" y="153"/>
                      <a:pt x="295" y="153"/>
                      <a:pt x="295" y="153"/>
                    </a:cubicBezTo>
                    <a:cubicBezTo>
                      <a:pt x="295" y="14"/>
                      <a:pt x="295" y="14"/>
                      <a:pt x="295" y="14"/>
                    </a:cubicBezTo>
                    <a:cubicBezTo>
                      <a:pt x="562" y="14"/>
                      <a:pt x="562" y="14"/>
                      <a:pt x="562" y="14"/>
                    </a:cubicBezTo>
                    <a:lnTo>
                      <a:pt x="562" y="599"/>
                    </a:lnTo>
                    <a:close/>
                    <a:moveTo>
                      <a:pt x="449" y="420"/>
                    </a:moveTo>
                    <a:cubicBezTo>
                      <a:pt x="525" y="420"/>
                      <a:pt x="525" y="420"/>
                      <a:pt x="525" y="420"/>
                    </a:cubicBezTo>
                    <a:cubicBezTo>
                      <a:pt x="529" y="420"/>
                      <a:pt x="532" y="417"/>
                      <a:pt x="532" y="413"/>
                    </a:cubicBezTo>
                    <a:cubicBezTo>
                      <a:pt x="532" y="333"/>
                      <a:pt x="532" y="333"/>
                      <a:pt x="532" y="333"/>
                    </a:cubicBezTo>
                    <a:cubicBezTo>
                      <a:pt x="532" y="329"/>
                      <a:pt x="529" y="326"/>
                      <a:pt x="525" y="326"/>
                    </a:cubicBezTo>
                    <a:cubicBezTo>
                      <a:pt x="449" y="326"/>
                      <a:pt x="449" y="326"/>
                      <a:pt x="449" y="326"/>
                    </a:cubicBezTo>
                    <a:cubicBezTo>
                      <a:pt x="445" y="326"/>
                      <a:pt x="442" y="329"/>
                      <a:pt x="442" y="333"/>
                    </a:cubicBezTo>
                    <a:cubicBezTo>
                      <a:pt x="442" y="413"/>
                      <a:pt x="442" y="413"/>
                      <a:pt x="442" y="413"/>
                    </a:cubicBezTo>
                    <a:cubicBezTo>
                      <a:pt x="442" y="417"/>
                      <a:pt x="445" y="420"/>
                      <a:pt x="449" y="420"/>
                    </a:cubicBezTo>
                    <a:close/>
                    <a:moveTo>
                      <a:pt x="456" y="340"/>
                    </a:moveTo>
                    <a:cubicBezTo>
                      <a:pt x="518" y="340"/>
                      <a:pt x="518" y="340"/>
                      <a:pt x="518" y="340"/>
                    </a:cubicBezTo>
                    <a:cubicBezTo>
                      <a:pt x="518" y="406"/>
                      <a:pt x="518" y="406"/>
                      <a:pt x="518" y="406"/>
                    </a:cubicBezTo>
                    <a:cubicBezTo>
                      <a:pt x="456" y="406"/>
                      <a:pt x="456" y="406"/>
                      <a:pt x="456" y="406"/>
                    </a:cubicBezTo>
                    <a:lnTo>
                      <a:pt x="456" y="340"/>
                    </a:lnTo>
                    <a:close/>
                    <a:moveTo>
                      <a:pt x="331" y="420"/>
                    </a:moveTo>
                    <a:cubicBezTo>
                      <a:pt x="407" y="420"/>
                      <a:pt x="407" y="420"/>
                      <a:pt x="407" y="420"/>
                    </a:cubicBezTo>
                    <a:cubicBezTo>
                      <a:pt x="411" y="420"/>
                      <a:pt x="414" y="417"/>
                      <a:pt x="414" y="413"/>
                    </a:cubicBezTo>
                    <a:cubicBezTo>
                      <a:pt x="414" y="333"/>
                      <a:pt x="414" y="333"/>
                      <a:pt x="414" y="333"/>
                    </a:cubicBezTo>
                    <a:cubicBezTo>
                      <a:pt x="414" y="329"/>
                      <a:pt x="411" y="326"/>
                      <a:pt x="407" y="326"/>
                    </a:cubicBezTo>
                    <a:cubicBezTo>
                      <a:pt x="331" y="326"/>
                      <a:pt x="331" y="326"/>
                      <a:pt x="331" y="326"/>
                    </a:cubicBezTo>
                    <a:cubicBezTo>
                      <a:pt x="327" y="326"/>
                      <a:pt x="324" y="329"/>
                      <a:pt x="324" y="333"/>
                    </a:cubicBezTo>
                    <a:cubicBezTo>
                      <a:pt x="324" y="413"/>
                      <a:pt x="324" y="413"/>
                      <a:pt x="324" y="413"/>
                    </a:cubicBezTo>
                    <a:cubicBezTo>
                      <a:pt x="324" y="417"/>
                      <a:pt x="327" y="420"/>
                      <a:pt x="331" y="420"/>
                    </a:cubicBezTo>
                    <a:close/>
                    <a:moveTo>
                      <a:pt x="338" y="340"/>
                    </a:moveTo>
                    <a:cubicBezTo>
                      <a:pt x="400" y="340"/>
                      <a:pt x="400" y="340"/>
                      <a:pt x="400" y="340"/>
                    </a:cubicBezTo>
                    <a:cubicBezTo>
                      <a:pt x="400" y="406"/>
                      <a:pt x="400" y="406"/>
                      <a:pt x="400" y="406"/>
                    </a:cubicBezTo>
                    <a:cubicBezTo>
                      <a:pt x="338" y="406"/>
                      <a:pt x="338" y="406"/>
                      <a:pt x="338" y="406"/>
                    </a:cubicBezTo>
                    <a:lnTo>
                      <a:pt x="338" y="340"/>
                    </a:lnTo>
                    <a:close/>
                    <a:moveTo>
                      <a:pt x="449" y="286"/>
                    </a:moveTo>
                    <a:cubicBezTo>
                      <a:pt x="525" y="286"/>
                      <a:pt x="525" y="286"/>
                      <a:pt x="525" y="286"/>
                    </a:cubicBezTo>
                    <a:cubicBezTo>
                      <a:pt x="529" y="286"/>
                      <a:pt x="532" y="283"/>
                      <a:pt x="532" y="279"/>
                    </a:cubicBezTo>
                    <a:cubicBezTo>
                      <a:pt x="532" y="199"/>
                      <a:pt x="532" y="199"/>
                      <a:pt x="532" y="199"/>
                    </a:cubicBezTo>
                    <a:cubicBezTo>
                      <a:pt x="532" y="195"/>
                      <a:pt x="529" y="192"/>
                      <a:pt x="525" y="192"/>
                    </a:cubicBezTo>
                    <a:cubicBezTo>
                      <a:pt x="449" y="192"/>
                      <a:pt x="449" y="192"/>
                      <a:pt x="449" y="192"/>
                    </a:cubicBezTo>
                    <a:cubicBezTo>
                      <a:pt x="445" y="192"/>
                      <a:pt x="442" y="195"/>
                      <a:pt x="442" y="199"/>
                    </a:cubicBezTo>
                    <a:cubicBezTo>
                      <a:pt x="442" y="279"/>
                      <a:pt x="442" y="279"/>
                      <a:pt x="442" y="279"/>
                    </a:cubicBezTo>
                    <a:cubicBezTo>
                      <a:pt x="442" y="283"/>
                      <a:pt x="445" y="286"/>
                      <a:pt x="449" y="286"/>
                    </a:cubicBezTo>
                    <a:close/>
                    <a:moveTo>
                      <a:pt x="456" y="206"/>
                    </a:moveTo>
                    <a:cubicBezTo>
                      <a:pt x="518" y="206"/>
                      <a:pt x="518" y="206"/>
                      <a:pt x="518" y="206"/>
                    </a:cubicBezTo>
                    <a:cubicBezTo>
                      <a:pt x="518" y="272"/>
                      <a:pt x="518" y="272"/>
                      <a:pt x="518" y="272"/>
                    </a:cubicBezTo>
                    <a:cubicBezTo>
                      <a:pt x="456" y="272"/>
                      <a:pt x="456" y="272"/>
                      <a:pt x="456" y="272"/>
                    </a:cubicBezTo>
                    <a:lnTo>
                      <a:pt x="456" y="206"/>
                    </a:lnTo>
                    <a:close/>
                    <a:moveTo>
                      <a:pt x="331" y="286"/>
                    </a:moveTo>
                    <a:cubicBezTo>
                      <a:pt x="407" y="286"/>
                      <a:pt x="407" y="286"/>
                      <a:pt x="407" y="286"/>
                    </a:cubicBezTo>
                    <a:cubicBezTo>
                      <a:pt x="411" y="286"/>
                      <a:pt x="414" y="283"/>
                      <a:pt x="414" y="279"/>
                    </a:cubicBezTo>
                    <a:cubicBezTo>
                      <a:pt x="414" y="199"/>
                      <a:pt x="414" y="199"/>
                      <a:pt x="414" y="199"/>
                    </a:cubicBezTo>
                    <a:cubicBezTo>
                      <a:pt x="414" y="195"/>
                      <a:pt x="411" y="192"/>
                      <a:pt x="407" y="192"/>
                    </a:cubicBezTo>
                    <a:cubicBezTo>
                      <a:pt x="331" y="192"/>
                      <a:pt x="331" y="192"/>
                      <a:pt x="331" y="192"/>
                    </a:cubicBezTo>
                    <a:cubicBezTo>
                      <a:pt x="327" y="192"/>
                      <a:pt x="324" y="195"/>
                      <a:pt x="324" y="199"/>
                    </a:cubicBezTo>
                    <a:cubicBezTo>
                      <a:pt x="324" y="279"/>
                      <a:pt x="324" y="279"/>
                      <a:pt x="324" y="279"/>
                    </a:cubicBezTo>
                    <a:cubicBezTo>
                      <a:pt x="324" y="283"/>
                      <a:pt x="327" y="286"/>
                      <a:pt x="331" y="286"/>
                    </a:cubicBezTo>
                    <a:close/>
                    <a:moveTo>
                      <a:pt x="338" y="206"/>
                    </a:moveTo>
                    <a:cubicBezTo>
                      <a:pt x="400" y="206"/>
                      <a:pt x="400" y="206"/>
                      <a:pt x="400" y="206"/>
                    </a:cubicBezTo>
                    <a:cubicBezTo>
                      <a:pt x="400" y="272"/>
                      <a:pt x="400" y="272"/>
                      <a:pt x="400" y="272"/>
                    </a:cubicBezTo>
                    <a:cubicBezTo>
                      <a:pt x="338" y="272"/>
                      <a:pt x="338" y="272"/>
                      <a:pt x="338" y="272"/>
                    </a:cubicBezTo>
                    <a:lnTo>
                      <a:pt x="338" y="206"/>
                    </a:lnTo>
                    <a:close/>
                    <a:moveTo>
                      <a:pt x="449" y="153"/>
                    </a:moveTo>
                    <a:cubicBezTo>
                      <a:pt x="525" y="153"/>
                      <a:pt x="525" y="153"/>
                      <a:pt x="525" y="153"/>
                    </a:cubicBezTo>
                    <a:cubicBezTo>
                      <a:pt x="529" y="153"/>
                      <a:pt x="532" y="150"/>
                      <a:pt x="532" y="146"/>
                    </a:cubicBezTo>
                    <a:cubicBezTo>
                      <a:pt x="532" y="66"/>
                      <a:pt x="532" y="66"/>
                      <a:pt x="532" y="66"/>
                    </a:cubicBezTo>
                    <a:cubicBezTo>
                      <a:pt x="532" y="62"/>
                      <a:pt x="529" y="59"/>
                      <a:pt x="525" y="59"/>
                    </a:cubicBezTo>
                    <a:cubicBezTo>
                      <a:pt x="449" y="59"/>
                      <a:pt x="449" y="59"/>
                      <a:pt x="449" y="59"/>
                    </a:cubicBezTo>
                    <a:cubicBezTo>
                      <a:pt x="445" y="59"/>
                      <a:pt x="442" y="62"/>
                      <a:pt x="442" y="66"/>
                    </a:cubicBezTo>
                    <a:cubicBezTo>
                      <a:pt x="442" y="146"/>
                      <a:pt x="442" y="146"/>
                      <a:pt x="442" y="146"/>
                    </a:cubicBezTo>
                    <a:cubicBezTo>
                      <a:pt x="442" y="150"/>
                      <a:pt x="445" y="153"/>
                      <a:pt x="449" y="153"/>
                    </a:cubicBezTo>
                    <a:close/>
                    <a:moveTo>
                      <a:pt x="456" y="73"/>
                    </a:moveTo>
                    <a:cubicBezTo>
                      <a:pt x="518" y="73"/>
                      <a:pt x="518" y="73"/>
                      <a:pt x="518" y="73"/>
                    </a:cubicBezTo>
                    <a:cubicBezTo>
                      <a:pt x="518" y="139"/>
                      <a:pt x="518" y="139"/>
                      <a:pt x="518" y="139"/>
                    </a:cubicBezTo>
                    <a:cubicBezTo>
                      <a:pt x="456" y="139"/>
                      <a:pt x="456" y="139"/>
                      <a:pt x="456" y="139"/>
                    </a:cubicBezTo>
                    <a:lnTo>
                      <a:pt x="456" y="73"/>
                    </a:lnTo>
                    <a:close/>
                    <a:moveTo>
                      <a:pt x="331" y="153"/>
                    </a:moveTo>
                    <a:cubicBezTo>
                      <a:pt x="407" y="153"/>
                      <a:pt x="407" y="153"/>
                      <a:pt x="407" y="153"/>
                    </a:cubicBezTo>
                    <a:cubicBezTo>
                      <a:pt x="411" y="153"/>
                      <a:pt x="414" y="150"/>
                      <a:pt x="414" y="146"/>
                    </a:cubicBezTo>
                    <a:cubicBezTo>
                      <a:pt x="414" y="66"/>
                      <a:pt x="414" y="66"/>
                      <a:pt x="414" y="66"/>
                    </a:cubicBezTo>
                    <a:cubicBezTo>
                      <a:pt x="414" y="62"/>
                      <a:pt x="411" y="59"/>
                      <a:pt x="407" y="59"/>
                    </a:cubicBezTo>
                    <a:cubicBezTo>
                      <a:pt x="331" y="59"/>
                      <a:pt x="331" y="59"/>
                      <a:pt x="331" y="59"/>
                    </a:cubicBezTo>
                    <a:cubicBezTo>
                      <a:pt x="327" y="59"/>
                      <a:pt x="324" y="62"/>
                      <a:pt x="324" y="66"/>
                    </a:cubicBezTo>
                    <a:cubicBezTo>
                      <a:pt x="324" y="146"/>
                      <a:pt x="324" y="146"/>
                      <a:pt x="324" y="146"/>
                    </a:cubicBezTo>
                    <a:cubicBezTo>
                      <a:pt x="324" y="150"/>
                      <a:pt x="327" y="153"/>
                      <a:pt x="331" y="153"/>
                    </a:cubicBezTo>
                    <a:close/>
                    <a:moveTo>
                      <a:pt x="338" y="73"/>
                    </a:moveTo>
                    <a:cubicBezTo>
                      <a:pt x="400" y="73"/>
                      <a:pt x="400" y="73"/>
                      <a:pt x="400" y="73"/>
                    </a:cubicBezTo>
                    <a:cubicBezTo>
                      <a:pt x="400" y="139"/>
                      <a:pt x="400" y="139"/>
                      <a:pt x="400" y="139"/>
                    </a:cubicBezTo>
                    <a:cubicBezTo>
                      <a:pt x="338" y="139"/>
                      <a:pt x="338" y="139"/>
                      <a:pt x="338" y="139"/>
                    </a:cubicBezTo>
                    <a:lnTo>
                      <a:pt x="338" y="73"/>
                    </a:lnTo>
                    <a:close/>
                    <a:moveTo>
                      <a:pt x="331" y="556"/>
                    </a:moveTo>
                    <a:cubicBezTo>
                      <a:pt x="407" y="556"/>
                      <a:pt x="407" y="556"/>
                      <a:pt x="407" y="556"/>
                    </a:cubicBezTo>
                    <a:cubicBezTo>
                      <a:pt x="411" y="556"/>
                      <a:pt x="414" y="553"/>
                      <a:pt x="414" y="549"/>
                    </a:cubicBezTo>
                    <a:cubicBezTo>
                      <a:pt x="414" y="468"/>
                      <a:pt x="414" y="468"/>
                      <a:pt x="414" y="468"/>
                    </a:cubicBezTo>
                    <a:cubicBezTo>
                      <a:pt x="414" y="465"/>
                      <a:pt x="411" y="461"/>
                      <a:pt x="407" y="461"/>
                    </a:cubicBezTo>
                    <a:cubicBezTo>
                      <a:pt x="331" y="461"/>
                      <a:pt x="331" y="461"/>
                      <a:pt x="331" y="461"/>
                    </a:cubicBezTo>
                    <a:cubicBezTo>
                      <a:pt x="327" y="461"/>
                      <a:pt x="324" y="465"/>
                      <a:pt x="324" y="468"/>
                    </a:cubicBezTo>
                    <a:cubicBezTo>
                      <a:pt x="324" y="549"/>
                      <a:pt x="324" y="549"/>
                      <a:pt x="324" y="549"/>
                    </a:cubicBezTo>
                    <a:cubicBezTo>
                      <a:pt x="324" y="553"/>
                      <a:pt x="327" y="556"/>
                      <a:pt x="331" y="556"/>
                    </a:cubicBezTo>
                    <a:close/>
                    <a:moveTo>
                      <a:pt x="338" y="475"/>
                    </a:moveTo>
                    <a:cubicBezTo>
                      <a:pt x="400" y="475"/>
                      <a:pt x="400" y="475"/>
                      <a:pt x="400" y="475"/>
                    </a:cubicBezTo>
                    <a:cubicBezTo>
                      <a:pt x="400" y="542"/>
                      <a:pt x="400" y="542"/>
                      <a:pt x="400" y="542"/>
                    </a:cubicBezTo>
                    <a:cubicBezTo>
                      <a:pt x="338" y="542"/>
                      <a:pt x="338" y="542"/>
                      <a:pt x="338" y="542"/>
                    </a:cubicBezTo>
                    <a:lnTo>
                      <a:pt x="338" y="475"/>
                    </a:lnTo>
                    <a:close/>
                  </a:path>
                </a:pathLst>
              </a:custGeom>
              <a:gradFill>
                <a:gsLst>
                  <a:gs pos="0">
                    <a:schemeClr val="accent1"/>
                  </a:gs>
                  <a:gs pos="100000">
                    <a:schemeClr val="accent6"/>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41" name="Rectangle 40">
                <a:extLst>
                  <a:ext uri="{FF2B5EF4-FFF2-40B4-BE49-F238E27FC236}">
                    <a16:creationId xmlns:a16="http://schemas.microsoft.com/office/drawing/2014/main" id="{D20B5FB3-251A-EF40-B9CB-009D52C703DB}"/>
                  </a:ext>
                </a:extLst>
              </p:cNvPr>
              <p:cNvSpPr/>
              <p:nvPr/>
            </p:nvSpPr>
            <p:spPr>
              <a:xfrm>
                <a:off x="4439816" y="2902297"/>
                <a:ext cx="1080120" cy="1246567"/>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p>
            </p:txBody>
          </p:sp>
          <p:sp>
            <p:nvSpPr>
              <p:cNvPr id="42" name="Rectangle 41">
                <a:extLst>
                  <a:ext uri="{FF2B5EF4-FFF2-40B4-BE49-F238E27FC236}">
                    <a16:creationId xmlns:a16="http://schemas.microsoft.com/office/drawing/2014/main" id="{3B61E679-F42E-E440-B361-038DF914FD4C}"/>
                  </a:ext>
                </a:extLst>
              </p:cNvPr>
              <p:cNvSpPr/>
              <p:nvPr/>
            </p:nvSpPr>
            <p:spPr>
              <a:xfrm>
                <a:off x="4445807" y="4077073"/>
                <a:ext cx="498065" cy="64807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43" name="Rectangle 42">
                <a:extLst>
                  <a:ext uri="{FF2B5EF4-FFF2-40B4-BE49-F238E27FC236}">
                    <a16:creationId xmlns:a16="http://schemas.microsoft.com/office/drawing/2014/main" id="{F12DFFFA-7D7C-9B40-A4F5-7D3A82D67FEF}"/>
                  </a:ext>
                </a:extLst>
              </p:cNvPr>
              <p:cNvSpPr/>
              <p:nvPr/>
            </p:nvSpPr>
            <p:spPr>
              <a:xfrm>
                <a:off x="5682601" y="2279013"/>
                <a:ext cx="1080120" cy="186985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44" name="Rectangle 43">
                <a:extLst>
                  <a:ext uri="{FF2B5EF4-FFF2-40B4-BE49-F238E27FC236}">
                    <a16:creationId xmlns:a16="http://schemas.microsoft.com/office/drawing/2014/main" id="{DA26D15A-31DB-814F-BF3F-F0C1CCC3130B}"/>
                  </a:ext>
                </a:extLst>
              </p:cNvPr>
              <p:cNvSpPr/>
              <p:nvPr/>
            </p:nvSpPr>
            <p:spPr>
              <a:xfrm>
                <a:off x="5724596" y="4144350"/>
                <a:ext cx="498065" cy="64807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pic>
            <p:nvPicPr>
              <p:cNvPr id="45" name="Image 44" descr="Une image contenant sombre&#10;&#10;&#10;&#10;Description générée automatiquement">
                <a:extLst>
                  <a:ext uri="{FF2B5EF4-FFF2-40B4-BE49-F238E27FC236}">
                    <a16:creationId xmlns:a16="http://schemas.microsoft.com/office/drawing/2014/main" id="{522EEF18-D4D0-FE4E-85E2-DACD8FF61B2C}"/>
                  </a:ext>
                </a:extLst>
              </p:cNvPr>
              <p:cNvPicPr>
                <a:picLocks noChangeAspect="1"/>
              </p:cNvPicPr>
              <p:nvPr/>
            </p:nvPicPr>
            <p:blipFill>
              <a:blip r:embed="rId3">
                <a:extLst>
                  <a:ext uri="{BEBA8EAE-BF5A-486C-A8C5-ECC9F3942E4B}">
                    <a14:imgProps xmlns:a14="http://schemas.microsoft.com/office/drawing/2010/main">
                      <a14:imgLayer r:embed="rId4">
                        <a14:imgEffect>
                          <a14:colorTemperature colorTemp="5205"/>
                        </a14:imgEffect>
                        <a14:imgEffect>
                          <a14:saturation sat="115000"/>
                        </a14:imgEffect>
                        <a14:imgEffect>
                          <a14:brightnessContrast bright="35000" contrast="-70000"/>
                        </a14:imgEffect>
                      </a14:imgLayer>
                    </a14:imgProps>
                  </a:ext>
                </a:extLst>
              </a:blip>
              <a:stretch>
                <a:fillRect/>
              </a:stretch>
            </p:blipFill>
            <p:spPr>
              <a:xfrm>
                <a:off x="5690792" y="2515441"/>
                <a:ext cx="1063738" cy="1246568"/>
              </a:xfrm>
              <a:prstGeom prst="rect">
                <a:avLst/>
              </a:prstGeom>
            </p:spPr>
          </p:pic>
        </p:grpSp>
      </p:grpSp>
      <p:sp>
        <p:nvSpPr>
          <p:cNvPr id="46" name="Freeform 30">
            <a:extLst>
              <a:ext uri="{FF2B5EF4-FFF2-40B4-BE49-F238E27FC236}">
                <a16:creationId xmlns:a16="http://schemas.microsoft.com/office/drawing/2014/main" id="{6EB9B9DD-AA2C-3743-92E5-24A40EA37BED}"/>
              </a:ext>
            </a:extLst>
          </p:cNvPr>
          <p:cNvSpPr>
            <a:spLocks noEditPoints="1"/>
          </p:cNvSpPr>
          <p:nvPr/>
        </p:nvSpPr>
        <p:spPr bwMode="auto">
          <a:xfrm>
            <a:off x="2673311" y="3076798"/>
            <a:ext cx="521925" cy="508893"/>
          </a:xfrm>
          <a:custGeom>
            <a:avLst/>
            <a:gdLst>
              <a:gd name="T0" fmla="*/ 339 w 339"/>
              <a:gd name="T1" fmla="*/ 98 h 331"/>
              <a:gd name="T2" fmla="*/ 287 w 339"/>
              <a:gd name="T3" fmla="*/ 0 h 331"/>
              <a:gd name="T4" fmla="*/ 47 w 339"/>
              <a:gd name="T5" fmla="*/ 3 h 331"/>
              <a:gd name="T6" fmla="*/ 0 w 339"/>
              <a:gd name="T7" fmla="*/ 98 h 331"/>
              <a:gd name="T8" fmla="*/ 0 w 339"/>
              <a:gd name="T9" fmla="*/ 326 h 331"/>
              <a:gd name="T10" fmla="*/ 335 w 339"/>
              <a:gd name="T11" fmla="*/ 331 h 331"/>
              <a:gd name="T12" fmla="*/ 339 w 339"/>
              <a:gd name="T13" fmla="*/ 100 h 331"/>
              <a:gd name="T14" fmla="*/ 54 w 339"/>
              <a:gd name="T15" fmla="*/ 9 h 331"/>
              <a:gd name="T16" fmla="*/ 327 w 339"/>
              <a:gd name="T17" fmla="*/ 96 h 331"/>
              <a:gd name="T18" fmla="*/ 54 w 339"/>
              <a:gd name="T19" fmla="*/ 9 h 331"/>
              <a:gd name="T20" fmla="*/ 9 w 339"/>
              <a:gd name="T21" fmla="*/ 322 h 331"/>
              <a:gd name="T22" fmla="*/ 330 w 339"/>
              <a:gd name="T23" fmla="*/ 256 h 331"/>
              <a:gd name="T24" fmla="*/ 330 w 339"/>
              <a:gd name="T25" fmla="*/ 246 h 331"/>
              <a:gd name="T26" fmla="*/ 9 w 339"/>
              <a:gd name="T27" fmla="*/ 180 h 331"/>
              <a:gd name="T28" fmla="*/ 330 w 339"/>
              <a:gd name="T29" fmla="*/ 246 h 331"/>
              <a:gd name="T30" fmla="*/ 9 w 339"/>
              <a:gd name="T31" fmla="*/ 171 h 331"/>
              <a:gd name="T32" fmla="*/ 330 w 339"/>
              <a:gd name="T33" fmla="*/ 105 h 331"/>
              <a:gd name="T34" fmla="*/ 245 w 339"/>
              <a:gd name="T35" fmla="*/ 308 h 331"/>
              <a:gd name="T36" fmla="*/ 245 w 339"/>
              <a:gd name="T37" fmla="*/ 269 h 331"/>
              <a:gd name="T38" fmla="*/ 245 w 339"/>
              <a:gd name="T39" fmla="*/ 308 h 331"/>
              <a:gd name="T40" fmla="*/ 255 w 339"/>
              <a:gd name="T41" fmla="*/ 289 h 331"/>
              <a:gd name="T42" fmla="*/ 235 w 339"/>
              <a:gd name="T43" fmla="*/ 289 h 331"/>
              <a:gd name="T44" fmla="*/ 289 w 339"/>
              <a:gd name="T45" fmla="*/ 308 h 331"/>
              <a:gd name="T46" fmla="*/ 289 w 339"/>
              <a:gd name="T47" fmla="*/ 269 h 331"/>
              <a:gd name="T48" fmla="*/ 289 w 339"/>
              <a:gd name="T49" fmla="*/ 308 h 331"/>
              <a:gd name="T50" fmla="*/ 299 w 339"/>
              <a:gd name="T51" fmla="*/ 289 h 331"/>
              <a:gd name="T52" fmla="*/ 279 w 339"/>
              <a:gd name="T53" fmla="*/ 289 h 331"/>
              <a:gd name="T54" fmla="*/ 245 w 339"/>
              <a:gd name="T55" fmla="*/ 158 h 331"/>
              <a:gd name="T56" fmla="*/ 245 w 339"/>
              <a:gd name="T57" fmla="*/ 119 h 331"/>
              <a:gd name="T58" fmla="*/ 245 w 339"/>
              <a:gd name="T59" fmla="*/ 158 h 331"/>
              <a:gd name="T60" fmla="*/ 255 w 339"/>
              <a:gd name="T61" fmla="*/ 138 h 331"/>
              <a:gd name="T62" fmla="*/ 235 w 339"/>
              <a:gd name="T63" fmla="*/ 138 h 331"/>
              <a:gd name="T64" fmla="*/ 289 w 339"/>
              <a:gd name="T65" fmla="*/ 158 h 331"/>
              <a:gd name="T66" fmla="*/ 289 w 339"/>
              <a:gd name="T67" fmla="*/ 119 h 331"/>
              <a:gd name="T68" fmla="*/ 289 w 339"/>
              <a:gd name="T69" fmla="*/ 158 h 331"/>
              <a:gd name="T70" fmla="*/ 299 w 339"/>
              <a:gd name="T71" fmla="*/ 138 h 331"/>
              <a:gd name="T72" fmla="*/ 279 w 339"/>
              <a:gd name="T73" fmla="*/ 138 h 331"/>
              <a:gd name="T74" fmla="*/ 245 w 339"/>
              <a:gd name="T75" fmla="*/ 233 h 331"/>
              <a:gd name="T76" fmla="*/ 245 w 339"/>
              <a:gd name="T77" fmla="*/ 194 h 331"/>
              <a:gd name="T78" fmla="*/ 245 w 339"/>
              <a:gd name="T79" fmla="*/ 233 h 331"/>
              <a:gd name="T80" fmla="*/ 255 w 339"/>
              <a:gd name="T81" fmla="*/ 213 h 331"/>
              <a:gd name="T82" fmla="*/ 235 w 339"/>
              <a:gd name="T83" fmla="*/ 213 h 331"/>
              <a:gd name="T84" fmla="*/ 289 w 339"/>
              <a:gd name="T85" fmla="*/ 233 h 331"/>
              <a:gd name="T86" fmla="*/ 289 w 339"/>
              <a:gd name="T87" fmla="*/ 194 h 331"/>
              <a:gd name="T88" fmla="*/ 289 w 339"/>
              <a:gd name="T89" fmla="*/ 233 h 331"/>
              <a:gd name="T90" fmla="*/ 299 w 339"/>
              <a:gd name="T91" fmla="*/ 213 h 331"/>
              <a:gd name="T92" fmla="*/ 279 w 339"/>
              <a:gd name="T93" fmla="*/ 21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9" h="331">
                <a:moveTo>
                  <a:pt x="339" y="98"/>
                </a:moveTo>
                <a:cubicBezTo>
                  <a:pt x="339" y="98"/>
                  <a:pt x="339" y="98"/>
                  <a:pt x="339" y="98"/>
                </a:cubicBezTo>
                <a:cubicBezTo>
                  <a:pt x="292" y="3"/>
                  <a:pt x="292" y="3"/>
                  <a:pt x="292" y="3"/>
                </a:cubicBezTo>
                <a:cubicBezTo>
                  <a:pt x="291" y="1"/>
                  <a:pt x="289" y="0"/>
                  <a:pt x="287" y="0"/>
                </a:cubicBezTo>
                <a:cubicBezTo>
                  <a:pt x="51" y="0"/>
                  <a:pt x="51" y="0"/>
                  <a:pt x="51" y="0"/>
                </a:cubicBezTo>
                <a:cubicBezTo>
                  <a:pt x="50" y="0"/>
                  <a:pt x="48" y="1"/>
                  <a:pt x="47" y="3"/>
                </a:cubicBezTo>
                <a:cubicBezTo>
                  <a:pt x="0" y="98"/>
                  <a:pt x="0" y="98"/>
                  <a:pt x="0" y="98"/>
                </a:cubicBezTo>
                <a:cubicBezTo>
                  <a:pt x="0" y="98"/>
                  <a:pt x="0" y="98"/>
                  <a:pt x="0" y="98"/>
                </a:cubicBezTo>
                <a:cubicBezTo>
                  <a:pt x="0" y="99"/>
                  <a:pt x="0" y="100"/>
                  <a:pt x="0" y="100"/>
                </a:cubicBezTo>
                <a:cubicBezTo>
                  <a:pt x="0" y="326"/>
                  <a:pt x="0" y="326"/>
                  <a:pt x="0" y="326"/>
                </a:cubicBezTo>
                <a:cubicBezTo>
                  <a:pt x="0" y="329"/>
                  <a:pt x="2" y="331"/>
                  <a:pt x="4" y="331"/>
                </a:cubicBezTo>
                <a:cubicBezTo>
                  <a:pt x="335" y="331"/>
                  <a:pt x="335" y="331"/>
                  <a:pt x="335" y="331"/>
                </a:cubicBezTo>
                <a:cubicBezTo>
                  <a:pt x="337" y="331"/>
                  <a:pt x="339" y="329"/>
                  <a:pt x="339" y="326"/>
                </a:cubicBezTo>
                <a:cubicBezTo>
                  <a:pt x="339" y="100"/>
                  <a:pt x="339" y="100"/>
                  <a:pt x="339" y="100"/>
                </a:cubicBezTo>
                <a:cubicBezTo>
                  <a:pt x="339" y="100"/>
                  <a:pt x="339" y="99"/>
                  <a:pt x="339" y="98"/>
                </a:cubicBezTo>
                <a:close/>
                <a:moveTo>
                  <a:pt x="54" y="9"/>
                </a:moveTo>
                <a:cubicBezTo>
                  <a:pt x="285" y="9"/>
                  <a:pt x="285" y="9"/>
                  <a:pt x="285" y="9"/>
                </a:cubicBezTo>
                <a:cubicBezTo>
                  <a:pt x="327" y="96"/>
                  <a:pt x="327" y="96"/>
                  <a:pt x="327" y="96"/>
                </a:cubicBezTo>
                <a:cubicBezTo>
                  <a:pt x="12" y="96"/>
                  <a:pt x="12" y="96"/>
                  <a:pt x="12" y="96"/>
                </a:cubicBezTo>
                <a:lnTo>
                  <a:pt x="54" y="9"/>
                </a:lnTo>
                <a:close/>
                <a:moveTo>
                  <a:pt x="330" y="322"/>
                </a:moveTo>
                <a:cubicBezTo>
                  <a:pt x="9" y="322"/>
                  <a:pt x="9" y="322"/>
                  <a:pt x="9" y="322"/>
                </a:cubicBezTo>
                <a:cubicBezTo>
                  <a:pt x="9" y="256"/>
                  <a:pt x="9" y="256"/>
                  <a:pt x="9" y="256"/>
                </a:cubicBezTo>
                <a:cubicBezTo>
                  <a:pt x="330" y="256"/>
                  <a:pt x="330" y="256"/>
                  <a:pt x="330" y="256"/>
                </a:cubicBezTo>
                <a:lnTo>
                  <a:pt x="330" y="322"/>
                </a:lnTo>
                <a:close/>
                <a:moveTo>
                  <a:pt x="330" y="246"/>
                </a:moveTo>
                <a:cubicBezTo>
                  <a:pt x="9" y="246"/>
                  <a:pt x="9" y="246"/>
                  <a:pt x="9" y="246"/>
                </a:cubicBezTo>
                <a:cubicBezTo>
                  <a:pt x="9" y="180"/>
                  <a:pt x="9" y="180"/>
                  <a:pt x="9" y="180"/>
                </a:cubicBezTo>
                <a:cubicBezTo>
                  <a:pt x="330" y="180"/>
                  <a:pt x="330" y="180"/>
                  <a:pt x="330" y="180"/>
                </a:cubicBezTo>
                <a:lnTo>
                  <a:pt x="330" y="246"/>
                </a:lnTo>
                <a:close/>
                <a:moveTo>
                  <a:pt x="330" y="171"/>
                </a:moveTo>
                <a:cubicBezTo>
                  <a:pt x="9" y="171"/>
                  <a:pt x="9" y="171"/>
                  <a:pt x="9" y="171"/>
                </a:cubicBezTo>
                <a:cubicBezTo>
                  <a:pt x="9" y="105"/>
                  <a:pt x="9" y="105"/>
                  <a:pt x="9" y="105"/>
                </a:cubicBezTo>
                <a:cubicBezTo>
                  <a:pt x="330" y="105"/>
                  <a:pt x="330" y="105"/>
                  <a:pt x="330" y="105"/>
                </a:cubicBezTo>
                <a:lnTo>
                  <a:pt x="330" y="171"/>
                </a:lnTo>
                <a:close/>
                <a:moveTo>
                  <a:pt x="245" y="308"/>
                </a:moveTo>
                <a:cubicBezTo>
                  <a:pt x="256" y="308"/>
                  <a:pt x="264" y="299"/>
                  <a:pt x="264" y="289"/>
                </a:cubicBezTo>
                <a:cubicBezTo>
                  <a:pt x="264" y="278"/>
                  <a:pt x="256" y="269"/>
                  <a:pt x="245" y="269"/>
                </a:cubicBezTo>
                <a:cubicBezTo>
                  <a:pt x="234" y="269"/>
                  <a:pt x="225" y="278"/>
                  <a:pt x="225" y="289"/>
                </a:cubicBezTo>
                <a:cubicBezTo>
                  <a:pt x="225" y="299"/>
                  <a:pt x="234" y="308"/>
                  <a:pt x="245" y="308"/>
                </a:cubicBezTo>
                <a:close/>
                <a:moveTo>
                  <a:pt x="245" y="279"/>
                </a:moveTo>
                <a:cubicBezTo>
                  <a:pt x="250" y="279"/>
                  <a:pt x="255" y="283"/>
                  <a:pt x="255" y="289"/>
                </a:cubicBezTo>
                <a:cubicBezTo>
                  <a:pt x="255" y="294"/>
                  <a:pt x="250" y="299"/>
                  <a:pt x="245" y="299"/>
                </a:cubicBezTo>
                <a:cubicBezTo>
                  <a:pt x="239" y="299"/>
                  <a:pt x="235" y="294"/>
                  <a:pt x="235" y="289"/>
                </a:cubicBezTo>
                <a:cubicBezTo>
                  <a:pt x="235" y="283"/>
                  <a:pt x="239" y="279"/>
                  <a:pt x="245" y="279"/>
                </a:cubicBezTo>
                <a:close/>
                <a:moveTo>
                  <a:pt x="289" y="308"/>
                </a:moveTo>
                <a:cubicBezTo>
                  <a:pt x="299" y="308"/>
                  <a:pt x="308" y="299"/>
                  <a:pt x="308" y="289"/>
                </a:cubicBezTo>
                <a:cubicBezTo>
                  <a:pt x="308" y="278"/>
                  <a:pt x="299" y="269"/>
                  <a:pt x="289" y="269"/>
                </a:cubicBezTo>
                <a:cubicBezTo>
                  <a:pt x="278" y="269"/>
                  <a:pt x="269" y="278"/>
                  <a:pt x="269" y="289"/>
                </a:cubicBezTo>
                <a:cubicBezTo>
                  <a:pt x="269" y="299"/>
                  <a:pt x="278" y="308"/>
                  <a:pt x="289" y="308"/>
                </a:cubicBezTo>
                <a:close/>
                <a:moveTo>
                  <a:pt x="289" y="279"/>
                </a:moveTo>
                <a:cubicBezTo>
                  <a:pt x="294" y="279"/>
                  <a:pt x="299" y="283"/>
                  <a:pt x="299" y="289"/>
                </a:cubicBezTo>
                <a:cubicBezTo>
                  <a:pt x="299" y="294"/>
                  <a:pt x="294" y="299"/>
                  <a:pt x="289" y="299"/>
                </a:cubicBezTo>
                <a:cubicBezTo>
                  <a:pt x="283" y="299"/>
                  <a:pt x="279" y="294"/>
                  <a:pt x="279" y="289"/>
                </a:cubicBezTo>
                <a:cubicBezTo>
                  <a:pt x="279" y="283"/>
                  <a:pt x="283" y="279"/>
                  <a:pt x="289" y="279"/>
                </a:cubicBezTo>
                <a:close/>
                <a:moveTo>
                  <a:pt x="245" y="158"/>
                </a:moveTo>
                <a:cubicBezTo>
                  <a:pt x="256" y="158"/>
                  <a:pt x="264" y="149"/>
                  <a:pt x="264" y="138"/>
                </a:cubicBezTo>
                <a:cubicBezTo>
                  <a:pt x="264" y="127"/>
                  <a:pt x="256" y="119"/>
                  <a:pt x="245" y="119"/>
                </a:cubicBezTo>
                <a:cubicBezTo>
                  <a:pt x="234" y="119"/>
                  <a:pt x="225" y="127"/>
                  <a:pt x="225" y="138"/>
                </a:cubicBezTo>
                <a:cubicBezTo>
                  <a:pt x="225" y="149"/>
                  <a:pt x="234" y="158"/>
                  <a:pt x="245" y="158"/>
                </a:cubicBezTo>
                <a:close/>
                <a:moveTo>
                  <a:pt x="245" y="128"/>
                </a:moveTo>
                <a:cubicBezTo>
                  <a:pt x="250" y="128"/>
                  <a:pt x="255" y="133"/>
                  <a:pt x="255" y="138"/>
                </a:cubicBezTo>
                <a:cubicBezTo>
                  <a:pt x="255" y="144"/>
                  <a:pt x="250" y="148"/>
                  <a:pt x="245" y="148"/>
                </a:cubicBezTo>
                <a:cubicBezTo>
                  <a:pt x="239" y="148"/>
                  <a:pt x="235" y="144"/>
                  <a:pt x="235" y="138"/>
                </a:cubicBezTo>
                <a:cubicBezTo>
                  <a:pt x="235" y="133"/>
                  <a:pt x="239" y="128"/>
                  <a:pt x="245" y="128"/>
                </a:cubicBezTo>
                <a:close/>
                <a:moveTo>
                  <a:pt x="289" y="158"/>
                </a:moveTo>
                <a:cubicBezTo>
                  <a:pt x="299" y="158"/>
                  <a:pt x="308" y="149"/>
                  <a:pt x="308" y="138"/>
                </a:cubicBezTo>
                <a:cubicBezTo>
                  <a:pt x="308" y="127"/>
                  <a:pt x="299" y="119"/>
                  <a:pt x="289" y="119"/>
                </a:cubicBezTo>
                <a:cubicBezTo>
                  <a:pt x="278" y="119"/>
                  <a:pt x="269" y="127"/>
                  <a:pt x="269" y="138"/>
                </a:cubicBezTo>
                <a:cubicBezTo>
                  <a:pt x="269" y="149"/>
                  <a:pt x="278" y="158"/>
                  <a:pt x="289" y="158"/>
                </a:cubicBezTo>
                <a:close/>
                <a:moveTo>
                  <a:pt x="289" y="128"/>
                </a:moveTo>
                <a:cubicBezTo>
                  <a:pt x="294" y="128"/>
                  <a:pt x="299" y="133"/>
                  <a:pt x="299" y="138"/>
                </a:cubicBezTo>
                <a:cubicBezTo>
                  <a:pt x="299" y="144"/>
                  <a:pt x="294" y="148"/>
                  <a:pt x="289" y="148"/>
                </a:cubicBezTo>
                <a:cubicBezTo>
                  <a:pt x="283" y="148"/>
                  <a:pt x="279" y="144"/>
                  <a:pt x="279" y="138"/>
                </a:cubicBezTo>
                <a:cubicBezTo>
                  <a:pt x="279" y="133"/>
                  <a:pt x="283" y="128"/>
                  <a:pt x="289" y="128"/>
                </a:cubicBezTo>
                <a:close/>
                <a:moveTo>
                  <a:pt x="245" y="233"/>
                </a:moveTo>
                <a:cubicBezTo>
                  <a:pt x="256" y="233"/>
                  <a:pt x="264" y="224"/>
                  <a:pt x="264" y="213"/>
                </a:cubicBezTo>
                <a:cubicBezTo>
                  <a:pt x="264" y="203"/>
                  <a:pt x="256" y="194"/>
                  <a:pt x="245" y="194"/>
                </a:cubicBezTo>
                <a:cubicBezTo>
                  <a:pt x="234" y="194"/>
                  <a:pt x="225" y="203"/>
                  <a:pt x="225" y="213"/>
                </a:cubicBezTo>
                <a:cubicBezTo>
                  <a:pt x="225" y="224"/>
                  <a:pt x="234" y="233"/>
                  <a:pt x="245" y="233"/>
                </a:cubicBezTo>
                <a:close/>
                <a:moveTo>
                  <a:pt x="245" y="203"/>
                </a:moveTo>
                <a:cubicBezTo>
                  <a:pt x="250" y="203"/>
                  <a:pt x="255" y="208"/>
                  <a:pt x="255" y="213"/>
                </a:cubicBezTo>
                <a:cubicBezTo>
                  <a:pt x="255" y="219"/>
                  <a:pt x="250" y="223"/>
                  <a:pt x="245" y="223"/>
                </a:cubicBezTo>
                <a:cubicBezTo>
                  <a:pt x="239" y="223"/>
                  <a:pt x="235" y="219"/>
                  <a:pt x="235" y="213"/>
                </a:cubicBezTo>
                <a:cubicBezTo>
                  <a:pt x="235" y="208"/>
                  <a:pt x="239" y="203"/>
                  <a:pt x="245" y="203"/>
                </a:cubicBezTo>
                <a:close/>
                <a:moveTo>
                  <a:pt x="289" y="233"/>
                </a:moveTo>
                <a:cubicBezTo>
                  <a:pt x="299" y="233"/>
                  <a:pt x="308" y="224"/>
                  <a:pt x="308" y="213"/>
                </a:cubicBezTo>
                <a:cubicBezTo>
                  <a:pt x="308" y="203"/>
                  <a:pt x="299" y="194"/>
                  <a:pt x="289" y="194"/>
                </a:cubicBezTo>
                <a:cubicBezTo>
                  <a:pt x="278" y="194"/>
                  <a:pt x="269" y="203"/>
                  <a:pt x="269" y="213"/>
                </a:cubicBezTo>
                <a:cubicBezTo>
                  <a:pt x="269" y="224"/>
                  <a:pt x="278" y="233"/>
                  <a:pt x="289" y="233"/>
                </a:cubicBezTo>
                <a:close/>
                <a:moveTo>
                  <a:pt x="289" y="203"/>
                </a:moveTo>
                <a:cubicBezTo>
                  <a:pt x="294" y="203"/>
                  <a:pt x="299" y="208"/>
                  <a:pt x="299" y="213"/>
                </a:cubicBezTo>
                <a:cubicBezTo>
                  <a:pt x="299" y="219"/>
                  <a:pt x="294" y="223"/>
                  <a:pt x="289" y="223"/>
                </a:cubicBezTo>
                <a:cubicBezTo>
                  <a:pt x="283" y="223"/>
                  <a:pt x="279" y="219"/>
                  <a:pt x="279" y="213"/>
                </a:cubicBezTo>
                <a:cubicBezTo>
                  <a:pt x="279" y="208"/>
                  <a:pt x="283" y="203"/>
                  <a:pt x="289" y="20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30">
            <a:extLst>
              <a:ext uri="{FF2B5EF4-FFF2-40B4-BE49-F238E27FC236}">
                <a16:creationId xmlns:a16="http://schemas.microsoft.com/office/drawing/2014/main" id="{87390F4F-A698-0E4B-8F4C-1EC994B6E212}"/>
              </a:ext>
            </a:extLst>
          </p:cNvPr>
          <p:cNvSpPr>
            <a:spLocks noEditPoints="1"/>
          </p:cNvSpPr>
          <p:nvPr/>
        </p:nvSpPr>
        <p:spPr bwMode="auto">
          <a:xfrm>
            <a:off x="3120106" y="3639588"/>
            <a:ext cx="521925" cy="508893"/>
          </a:xfrm>
          <a:custGeom>
            <a:avLst/>
            <a:gdLst>
              <a:gd name="T0" fmla="*/ 339 w 339"/>
              <a:gd name="T1" fmla="*/ 98 h 331"/>
              <a:gd name="T2" fmla="*/ 287 w 339"/>
              <a:gd name="T3" fmla="*/ 0 h 331"/>
              <a:gd name="T4" fmla="*/ 47 w 339"/>
              <a:gd name="T5" fmla="*/ 3 h 331"/>
              <a:gd name="T6" fmla="*/ 0 w 339"/>
              <a:gd name="T7" fmla="*/ 98 h 331"/>
              <a:gd name="T8" fmla="*/ 0 w 339"/>
              <a:gd name="T9" fmla="*/ 326 h 331"/>
              <a:gd name="T10" fmla="*/ 335 w 339"/>
              <a:gd name="T11" fmla="*/ 331 h 331"/>
              <a:gd name="T12" fmla="*/ 339 w 339"/>
              <a:gd name="T13" fmla="*/ 100 h 331"/>
              <a:gd name="T14" fmla="*/ 54 w 339"/>
              <a:gd name="T15" fmla="*/ 9 h 331"/>
              <a:gd name="T16" fmla="*/ 327 w 339"/>
              <a:gd name="T17" fmla="*/ 96 h 331"/>
              <a:gd name="T18" fmla="*/ 54 w 339"/>
              <a:gd name="T19" fmla="*/ 9 h 331"/>
              <a:gd name="T20" fmla="*/ 9 w 339"/>
              <a:gd name="T21" fmla="*/ 322 h 331"/>
              <a:gd name="T22" fmla="*/ 330 w 339"/>
              <a:gd name="T23" fmla="*/ 256 h 331"/>
              <a:gd name="T24" fmla="*/ 330 w 339"/>
              <a:gd name="T25" fmla="*/ 246 h 331"/>
              <a:gd name="T26" fmla="*/ 9 w 339"/>
              <a:gd name="T27" fmla="*/ 180 h 331"/>
              <a:gd name="T28" fmla="*/ 330 w 339"/>
              <a:gd name="T29" fmla="*/ 246 h 331"/>
              <a:gd name="T30" fmla="*/ 9 w 339"/>
              <a:gd name="T31" fmla="*/ 171 h 331"/>
              <a:gd name="T32" fmla="*/ 330 w 339"/>
              <a:gd name="T33" fmla="*/ 105 h 331"/>
              <a:gd name="T34" fmla="*/ 245 w 339"/>
              <a:gd name="T35" fmla="*/ 308 h 331"/>
              <a:gd name="T36" fmla="*/ 245 w 339"/>
              <a:gd name="T37" fmla="*/ 269 h 331"/>
              <a:gd name="T38" fmla="*/ 245 w 339"/>
              <a:gd name="T39" fmla="*/ 308 h 331"/>
              <a:gd name="T40" fmla="*/ 255 w 339"/>
              <a:gd name="T41" fmla="*/ 289 h 331"/>
              <a:gd name="T42" fmla="*/ 235 w 339"/>
              <a:gd name="T43" fmla="*/ 289 h 331"/>
              <a:gd name="T44" fmla="*/ 289 w 339"/>
              <a:gd name="T45" fmla="*/ 308 h 331"/>
              <a:gd name="T46" fmla="*/ 289 w 339"/>
              <a:gd name="T47" fmla="*/ 269 h 331"/>
              <a:gd name="T48" fmla="*/ 289 w 339"/>
              <a:gd name="T49" fmla="*/ 308 h 331"/>
              <a:gd name="T50" fmla="*/ 299 w 339"/>
              <a:gd name="T51" fmla="*/ 289 h 331"/>
              <a:gd name="T52" fmla="*/ 279 w 339"/>
              <a:gd name="T53" fmla="*/ 289 h 331"/>
              <a:gd name="T54" fmla="*/ 245 w 339"/>
              <a:gd name="T55" fmla="*/ 158 h 331"/>
              <a:gd name="T56" fmla="*/ 245 w 339"/>
              <a:gd name="T57" fmla="*/ 119 h 331"/>
              <a:gd name="T58" fmla="*/ 245 w 339"/>
              <a:gd name="T59" fmla="*/ 158 h 331"/>
              <a:gd name="T60" fmla="*/ 255 w 339"/>
              <a:gd name="T61" fmla="*/ 138 h 331"/>
              <a:gd name="T62" fmla="*/ 235 w 339"/>
              <a:gd name="T63" fmla="*/ 138 h 331"/>
              <a:gd name="T64" fmla="*/ 289 w 339"/>
              <a:gd name="T65" fmla="*/ 158 h 331"/>
              <a:gd name="T66" fmla="*/ 289 w 339"/>
              <a:gd name="T67" fmla="*/ 119 h 331"/>
              <a:gd name="T68" fmla="*/ 289 w 339"/>
              <a:gd name="T69" fmla="*/ 158 h 331"/>
              <a:gd name="T70" fmla="*/ 299 w 339"/>
              <a:gd name="T71" fmla="*/ 138 h 331"/>
              <a:gd name="T72" fmla="*/ 279 w 339"/>
              <a:gd name="T73" fmla="*/ 138 h 331"/>
              <a:gd name="T74" fmla="*/ 245 w 339"/>
              <a:gd name="T75" fmla="*/ 233 h 331"/>
              <a:gd name="T76" fmla="*/ 245 w 339"/>
              <a:gd name="T77" fmla="*/ 194 h 331"/>
              <a:gd name="T78" fmla="*/ 245 w 339"/>
              <a:gd name="T79" fmla="*/ 233 h 331"/>
              <a:gd name="T80" fmla="*/ 255 w 339"/>
              <a:gd name="T81" fmla="*/ 213 h 331"/>
              <a:gd name="T82" fmla="*/ 235 w 339"/>
              <a:gd name="T83" fmla="*/ 213 h 331"/>
              <a:gd name="T84" fmla="*/ 289 w 339"/>
              <a:gd name="T85" fmla="*/ 233 h 331"/>
              <a:gd name="T86" fmla="*/ 289 w 339"/>
              <a:gd name="T87" fmla="*/ 194 h 331"/>
              <a:gd name="T88" fmla="*/ 289 w 339"/>
              <a:gd name="T89" fmla="*/ 233 h 331"/>
              <a:gd name="T90" fmla="*/ 299 w 339"/>
              <a:gd name="T91" fmla="*/ 213 h 331"/>
              <a:gd name="T92" fmla="*/ 279 w 339"/>
              <a:gd name="T93" fmla="*/ 21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9" h="331">
                <a:moveTo>
                  <a:pt x="339" y="98"/>
                </a:moveTo>
                <a:cubicBezTo>
                  <a:pt x="339" y="98"/>
                  <a:pt x="339" y="98"/>
                  <a:pt x="339" y="98"/>
                </a:cubicBezTo>
                <a:cubicBezTo>
                  <a:pt x="292" y="3"/>
                  <a:pt x="292" y="3"/>
                  <a:pt x="292" y="3"/>
                </a:cubicBezTo>
                <a:cubicBezTo>
                  <a:pt x="291" y="1"/>
                  <a:pt x="289" y="0"/>
                  <a:pt x="287" y="0"/>
                </a:cubicBezTo>
                <a:cubicBezTo>
                  <a:pt x="51" y="0"/>
                  <a:pt x="51" y="0"/>
                  <a:pt x="51" y="0"/>
                </a:cubicBezTo>
                <a:cubicBezTo>
                  <a:pt x="50" y="0"/>
                  <a:pt x="48" y="1"/>
                  <a:pt x="47" y="3"/>
                </a:cubicBezTo>
                <a:cubicBezTo>
                  <a:pt x="0" y="98"/>
                  <a:pt x="0" y="98"/>
                  <a:pt x="0" y="98"/>
                </a:cubicBezTo>
                <a:cubicBezTo>
                  <a:pt x="0" y="98"/>
                  <a:pt x="0" y="98"/>
                  <a:pt x="0" y="98"/>
                </a:cubicBezTo>
                <a:cubicBezTo>
                  <a:pt x="0" y="99"/>
                  <a:pt x="0" y="100"/>
                  <a:pt x="0" y="100"/>
                </a:cubicBezTo>
                <a:cubicBezTo>
                  <a:pt x="0" y="326"/>
                  <a:pt x="0" y="326"/>
                  <a:pt x="0" y="326"/>
                </a:cubicBezTo>
                <a:cubicBezTo>
                  <a:pt x="0" y="329"/>
                  <a:pt x="2" y="331"/>
                  <a:pt x="4" y="331"/>
                </a:cubicBezTo>
                <a:cubicBezTo>
                  <a:pt x="335" y="331"/>
                  <a:pt x="335" y="331"/>
                  <a:pt x="335" y="331"/>
                </a:cubicBezTo>
                <a:cubicBezTo>
                  <a:pt x="337" y="331"/>
                  <a:pt x="339" y="329"/>
                  <a:pt x="339" y="326"/>
                </a:cubicBezTo>
                <a:cubicBezTo>
                  <a:pt x="339" y="100"/>
                  <a:pt x="339" y="100"/>
                  <a:pt x="339" y="100"/>
                </a:cubicBezTo>
                <a:cubicBezTo>
                  <a:pt x="339" y="100"/>
                  <a:pt x="339" y="99"/>
                  <a:pt x="339" y="98"/>
                </a:cubicBezTo>
                <a:close/>
                <a:moveTo>
                  <a:pt x="54" y="9"/>
                </a:moveTo>
                <a:cubicBezTo>
                  <a:pt x="285" y="9"/>
                  <a:pt x="285" y="9"/>
                  <a:pt x="285" y="9"/>
                </a:cubicBezTo>
                <a:cubicBezTo>
                  <a:pt x="327" y="96"/>
                  <a:pt x="327" y="96"/>
                  <a:pt x="327" y="96"/>
                </a:cubicBezTo>
                <a:cubicBezTo>
                  <a:pt x="12" y="96"/>
                  <a:pt x="12" y="96"/>
                  <a:pt x="12" y="96"/>
                </a:cubicBezTo>
                <a:lnTo>
                  <a:pt x="54" y="9"/>
                </a:lnTo>
                <a:close/>
                <a:moveTo>
                  <a:pt x="330" y="322"/>
                </a:moveTo>
                <a:cubicBezTo>
                  <a:pt x="9" y="322"/>
                  <a:pt x="9" y="322"/>
                  <a:pt x="9" y="322"/>
                </a:cubicBezTo>
                <a:cubicBezTo>
                  <a:pt x="9" y="256"/>
                  <a:pt x="9" y="256"/>
                  <a:pt x="9" y="256"/>
                </a:cubicBezTo>
                <a:cubicBezTo>
                  <a:pt x="330" y="256"/>
                  <a:pt x="330" y="256"/>
                  <a:pt x="330" y="256"/>
                </a:cubicBezTo>
                <a:lnTo>
                  <a:pt x="330" y="322"/>
                </a:lnTo>
                <a:close/>
                <a:moveTo>
                  <a:pt x="330" y="246"/>
                </a:moveTo>
                <a:cubicBezTo>
                  <a:pt x="9" y="246"/>
                  <a:pt x="9" y="246"/>
                  <a:pt x="9" y="246"/>
                </a:cubicBezTo>
                <a:cubicBezTo>
                  <a:pt x="9" y="180"/>
                  <a:pt x="9" y="180"/>
                  <a:pt x="9" y="180"/>
                </a:cubicBezTo>
                <a:cubicBezTo>
                  <a:pt x="330" y="180"/>
                  <a:pt x="330" y="180"/>
                  <a:pt x="330" y="180"/>
                </a:cubicBezTo>
                <a:lnTo>
                  <a:pt x="330" y="246"/>
                </a:lnTo>
                <a:close/>
                <a:moveTo>
                  <a:pt x="330" y="171"/>
                </a:moveTo>
                <a:cubicBezTo>
                  <a:pt x="9" y="171"/>
                  <a:pt x="9" y="171"/>
                  <a:pt x="9" y="171"/>
                </a:cubicBezTo>
                <a:cubicBezTo>
                  <a:pt x="9" y="105"/>
                  <a:pt x="9" y="105"/>
                  <a:pt x="9" y="105"/>
                </a:cubicBezTo>
                <a:cubicBezTo>
                  <a:pt x="330" y="105"/>
                  <a:pt x="330" y="105"/>
                  <a:pt x="330" y="105"/>
                </a:cubicBezTo>
                <a:lnTo>
                  <a:pt x="330" y="171"/>
                </a:lnTo>
                <a:close/>
                <a:moveTo>
                  <a:pt x="245" y="308"/>
                </a:moveTo>
                <a:cubicBezTo>
                  <a:pt x="256" y="308"/>
                  <a:pt x="264" y="299"/>
                  <a:pt x="264" y="289"/>
                </a:cubicBezTo>
                <a:cubicBezTo>
                  <a:pt x="264" y="278"/>
                  <a:pt x="256" y="269"/>
                  <a:pt x="245" y="269"/>
                </a:cubicBezTo>
                <a:cubicBezTo>
                  <a:pt x="234" y="269"/>
                  <a:pt x="225" y="278"/>
                  <a:pt x="225" y="289"/>
                </a:cubicBezTo>
                <a:cubicBezTo>
                  <a:pt x="225" y="299"/>
                  <a:pt x="234" y="308"/>
                  <a:pt x="245" y="308"/>
                </a:cubicBezTo>
                <a:close/>
                <a:moveTo>
                  <a:pt x="245" y="279"/>
                </a:moveTo>
                <a:cubicBezTo>
                  <a:pt x="250" y="279"/>
                  <a:pt x="255" y="283"/>
                  <a:pt x="255" y="289"/>
                </a:cubicBezTo>
                <a:cubicBezTo>
                  <a:pt x="255" y="294"/>
                  <a:pt x="250" y="299"/>
                  <a:pt x="245" y="299"/>
                </a:cubicBezTo>
                <a:cubicBezTo>
                  <a:pt x="239" y="299"/>
                  <a:pt x="235" y="294"/>
                  <a:pt x="235" y="289"/>
                </a:cubicBezTo>
                <a:cubicBezTo>
                  <a:pt x="235" y="283"/>
                  <a:pt x="239" y="279"/>
                  <a:pt x="245" y="279"/>
                </a:cubicBezTo>
                <a:close/>
                <a:moveTo>
                  <a:pt x="289" y="308"/>
                </a:moveTo>
                <a:cubicBezTo>
                  <a:pt x="299" y="308"/>
                  <a:pt x="308" y="299"/>
                  <a:pt x="308" y="289"/>
                </a:cubicBezTo>
                <a:cubicBezTo>
                  <a:pt x="308" y="278"/>
                  <a:pt x="299" y="269"/>
                  <a:pt x="289" y="269"/>
                </a:cubicBezTo>
                <a:cubicBezTo>
                  <a:pt x="278" y="269"/>
                  <a:pt x="269" y="278"/>
                  <a:pt x="269" y="289"/>
                </a:cubicBezTo>
                <a:cubicBezTo>
                  <a:pt x="269" y="299"/>
                  <a:pt x="278" y="308"/>
                  <a:pt x="289" y="308"/>
                </a:cubicBezTo>
                <a:close/>
                <a:moveTo>
                  <a:pt x="289" y="279"/>
                </a:moveTo>
                <a:cubicBezTo>
                  <a:pt x="294" y="279"/>
                  <a:pt x="299" y="283"/>
                  <a:pt x="299" y="289"/>
                </a:cubicBezTo>
                <a:cubicBezTo>
                  <a:pt x="299" y="294"/>
                  <a:pt x="294" y="299"/>
                  <a:pt x="289" y="299"/>
                </a:cubicBezTo>
                <a:cubicBezTo>
                  <a:pt x="283" y="299"/>
                  <a:pt x="279" y="294"/>
                  <a:pt x="279" y="289"/>
                </a:cubicBezTo>
                <a:cubicBezTo>
                  <a:pt x="279" y="283"/>
                  <a:pt x="283" y="279"/>
                  <a:pt x="289" y="279"/>
                </a:cubicBezTo>
                <a:close/>
                <a:moveTo>
                  <a:pt x="245" y="158"/>
                </a:moveTo>
                <a:cubicBezTo>
                  <a:pt x="256" y="158"/>
                  <a:pt x="264" y="149"/>
                  <a:pt x="264" y="138"/>
                </a:cubicBezTo>
                <a:cubicBezTo>
                  <a:pt x="264" y="127"/>
                  <a:pt x="256" y="119"/>
                  <a:pt x="245" y="119"/>
                </a:cubicBezTo>
                <a:cubicBezTo>
                  <a:pt x="234" y="119"/>
                  <a:pt x="225" y="127"/>
                  <a:pt x="225" y="138"/>
                </a:cubicBezTo>
                <a:cubicBezTo>
                  <a:pt x="225" y="149"/>
                  <a:pt x="234" y="158"/>
                  <a:pt x="245" y="158"/>
                </a:cubicBezTo>
                <a:close/>
                <a:moveTo>
                  <a:pt x="245" y="128"/>
                </a:moveTo>
                <a:cubicBezTo>
                  <a:pt x="250" y="128"/>
                  <a:pt x="255" y="133"/>
                  <a:pt x="255" y="138"/>
                </a:cubicBezTo>
                <a:cubicBezTo>
                  <a:pt x="255" y="144"/>
                  <a:pt x="250" y="148"/>
                  <a:pt x="245" y="148"/>
                </a:cubicBezTo>
                <a:cubicBezTo>
                  <a:pt x="239" y="148"/>
                  <a:pt x="235" y="144"/>
                  <a:pt x="235" y="138"/>
                </a:cubicBezTo>
                <a:cubicBezTo>
                  <a:pt x="235" y="133"/>
                  <a:pt x="239" y="128"/>
                  <a:pt x="245" y="128"/>
                </a:cubicBezTo>
                <a:close/>
                <a:moveTo>
                  <a:pt x="289" y="158"/>
                </a:moveTo>
                <a:cubicBezTo>
                  <a:pt x="299" y="158"/>
                  <a:pt x="308" y="149"/>
                  <a:pt x="308" y="138"/>
                </a:cubicBezTo>
                <a:cubicBezTo>
                  <a:pt x="308" y="127"/>
                  <a:pt x="299" y="119"/>
                  <a:pt x="289" y="119"/>
                </a:cubicBezTo>
                <a:cubicBezTo>
                  <a:pt x="278" y="119"/>
                  <a:pt x="269" y="127"/>
                  <a:pt x="269" y="138"/>
                </a:cubicBezTo>
                <a:cubicBezTo>
                  <a:pt x="269" y="149"/>
                  <a:pt x="278" y="158"/>
                  <a:pt x="289" y="158"/>
                </a:cubicBezTo>
                <a:close/>
                <a:moveTo>
                  <a:pt x="289" y="128"/>
                </a:moveTo>
                <a:cubicBezTo>
                  <a:pt x="294" y="128"/>
                  <a:pt x="299" y="133"/>
                  <a:pt x="299" y="138"/>
                </a:cubicBezTo>
                <a:cubicBezTo>
                  <a:pt x="299" y="144"/>
                  <a:pt x="294" y="148"/>
                  <a:pt x="289" y="148"/>
                </a:cubicBezTo>
                <a:cubicBezTo>
                  <a:pt x="283" y="148"/>
                  <a:pt x="279" y="144"/>
                  <a:pt x="279" y="138"/>
                </a:cubicBezTo>
                <a:cubicBezTo>
                  <a:pt x="279" y="133"/>
                  <a:pt x="283" y="128"/>
                  <a:pt x="289" y="128"/>
                </a:cubicBezTo>
                <a:close/>
                <a:moveTo>
                  <a:pt x="245" y="233"/>
                </a:moveTo>
                <a:cubicBezTo>
                  <a:pt x="256" y="233"/>
                  <a:pt x="264" y="224"/>
                  <a:pt x="264" y="213"/>
                </a:cubicBezTo>
                <a:cubicBezTo>
                  <a:pt x="264" y="203"/>
                  <a:pt x="256" y="194"/>
                  <a:pt x="245" y="194"/>
                </a:cubicBezTo>
                <a:cubicBezTo>
                  <a:pt x="234" y="194"/>
                  <a:pt x="225" y="203"/>
                  <a:pt x="225" y="213"/>
                </a:cubicBezTo>
                <a:cubicBezTo>
                  <a:pt x="225" y="224"/>
                  <a:pt x="234" y="233"/>
                  <a:pt x="245" y="233"/>
                </a:cubicBezTo>
                <a:close/>
                <a:moveTo>
                  <a:pt x="245" y="203"/>
                </a:moveTo>
                <a:cubicBezTo>
                  <a:pt x="250" y="203"/>
                  <a:pt x="255" y="208"/>
                  <a:pt x="255" y="213"/>
                </a:cubicBezTo>
                <a:cubicBezTo>
                  <a:pt x="255" y="219"/>
                  <a:pt x="250" y="223"/>
                  <a:pt x="245" y="223"/>
                </a:cubicBezTo>
                <a:cubicBezTo>
                  <a:pt x="239" y="223"/>
                  <a:pt x="235" y="219"/>
                  <a:pt x="235" y="213"/>
                </a:cubicBezTo>
                <a:cubicBezTo>
                  <a:pt x="235" y="208"/>
                  <a:pt x="239" y="203"/>
                  <a:pt x="245" y="203"/>
                </a:cubicBezTo>
                <a:close/>
                <a:moveTo>
                  <a:pt x="289" y="233"/>
                </a:moveTo>
                <a:cubicBezTo>
                  <a:pt x="299" y="233"/>
                  <a:pt x="308" y="224"/>
                  <a:pt x="308" y="213"/>
                </a:cubicBezTo>
                <a:cubicBezTo>
                  <a:pt x="308" y="203"/>
                  <a:pt x="299" y="194"/>
                  <a:pt x="289" y="194"/>
                </a:cubicBezTo>
                <a:cubicBezTo>
                  <a:pt x="278" y="194"/>
                  <a:pt x="269" y="203"/>
                  <a:pt x="269" y="213"/>
                </a:cubicBezTo>
                <a:cubicBezTo>
                  <a:pt x="269" y="224"/>
                  <a:pt x="278" y="233"/>
                  <a:pt x="289" y="233"/>
                </a:cubicBezTo>
                <a:close/>
                <a:moveTo>
                  <a:pt x="289" y="203"/>
                </a:moveTo>
                <a:cubicBezTo>
                  <a:pt x="294" y="203"/>
                  <a:pt x="299" y="208"/>
                  <a:pt x="299" y="213"/>
                </a:cubicBezTo>
                <a:cubicBezTo>
                  <a:pt x="299" y="219"/>
                  <a:pt x="294" y="223"/>
                  <a:pt x="289" y="223"/>
                </a:cubicBezTo>
                <a:cubicBezTo>
                  <a:pt x="283" y="223"/>
                  <a:pt x="279" y="219"/>
                  <a:pt x="279" y="213"/>
                </a:cubicBezTo>
                <a:cubicBezTo>
                  <a:pt x="279" y="208"/>
                  <a:pt x="283" y="203"/>
                  <a:pt x="289" y="20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30">
            <a:extLst>
              <a:ext uri="{FF2B5EF4-FFF2-40B4-BE49-F238E27FC236}">
                <a16:creationId xmlns:a16="http://schemas.microsoft.com/office/drawing/2014/main" id="{40425664-2CE4-314B-8938-A0112718A46B}"/>
              </a:ext>
            </a:extLst>
          </p:cNvPr>
          <p:cNvSpPr>
            <a:spLocks noEditPoints="1"/>
          </p:cNvSpPr>
          <p:nvPr/>
        </p:nvSpPr>
        <p:spPr bwMode="auto">
          <a:xfrm>
            <a:off x="3560622" y="3076798"/>
            <a:ext cx="521925" cy="508893"/>
          </a:xfrm>
          <a:custGeom>
            <a:avLst/>
            <a:gdLst>
              <a:gd name="T0" fmla="*/ 339 w 339"/>
              <a:gd name="T1" fmla="*/ 98 h 331"/>
              <a:gd name="T2" fmla="*/ 287 w 339"/>
              <a:gd name="T3" fmla="*/ 0 h 331"/>
              <a:gd name="T4" fmla="*/ 47 w 339"/>
              <a:gd name="T5" fmla="*/ 3 h 331"/>
              <a:gd name="T6" fmla="*/ 0 w 339"/>
              <a:gd name="T7" fmla="*/ 98 h 331"/>
              <a:gd name="T8" fmla="*/ 0 w 339"/>
              <a:gd name="T9" fmla="*/ 326 h 331"/>
              <a:gd name="T10" fmla="*/ 335 w 339"/>
              <a:gd name="T11" fmla="*/ 331 h 331"/>
              <a:gd name="T12" fmla="*/ 339 w 339"/>
              <a:gd name="T13" fmla="*/ 100 h 331"/>
              <a:gd name="T14" fmla="*/ 54 w 339"/>
              <a:gd name="T15" fmla="*/ 9 h 331"/>
              <a:gd name="T16" fmla="*/ 327 w 339"/>
              <a:gd name="T17" fmla="*/ 96 h 331"/>
              <a:gd name="T18" fmla="*/ 54 w 339"/>
              <a:gd name="T19" fmla="*/ 9 h 331"/>
              <a:gd name="T20" fmla="*/ 9 w 339"/>
              <a:gd name="T21" fmla="*/ 322 h 331"/>
              <a:gd name="T22" fmla="*/ 330 w 339"/>
              <a:gd name="T23" fmla="*/ 256 h 331"/>
              <a:gd name="T24" fmla="*/ 330 w 339"/>
              <a:gd name="T25" fmla="*/ 246 h 331"/>
              <a:gd name="T26" fmla="*/ 9 w 339"/>
              <a:gd name="T27" fmla="*/ 180 h 331"/>
              <a:gd name="T28" fmla="*/ 330 w 339"/>
              <a:gd name="T29" fmla="*/ 246 h 331"/>
              <a:gd name="T30" fmla="*/ 9 w 339"/>
              <a:gd name="T31" fmla="*/ 171 h 331"/>
              <a:gd name="T32" fmla="*/ 330 w 339"/>
              <a:gd name="T33" fmla="*/ 105 h 331"/>
              <a:gd name="T34" fmla="*/ 245 w 339"/>
              <a:gd name="T35" fmla="*/ 308 h 331"/>
              <a:gd name="T36" fmla="*/ 245 w 339"/>
              <a:gd name="T37" fmla="*/ 269 h 331"/>
              <a:gd name="T38" fmla="*/ 245 w 339"/>
              <a:gd name="T39" fmla="*/ 308 h 331"/>
              <a:gd name="T40" fmla="*/ 255 w 339"/>
              <a:gd name="T41" fmla="*/ 289 h 331"/>
              <a:gd name="T42" fmla="*/ 235 w 339"/>
              <a:gd name="T43" fmla="*/ 289 h 331"/>
              <a:gd name="T44" fmla="*/ 289 w 339"/>
              <a:gd name="T45" fmla="*/ 308 h 331"/>
              <a:gd name="T46" fmla="*/ 289 w 339"/>
              <a:gd name="T47" fmla="*/ 269 h 331"/>
              <a:gd name="T48" fmla="*/ 289 w 339"/>
              <a:gd name="T49" fmla="*/ 308 h 331"/>
              <a:gd name="T50" fmla="*/ 299 w 339"/>
              <a:gd name="T51" fmla="*/ 289 h 331"/>
              <a:gd name="T52" fmla="*/ 279 w 339"/>
              <a:gd name="T53" fmla="*/ 289 h 331"/>
              <a:gd name="T54" fmla="*/ 245 w 339"/>
              <a:gd name="T55" fmla="*/ 158 h 331"/>
              <a:gd name="T56" fmla="*/ 245 w 339"/>
              <a:gd name="T57" fmla="*/ 119 h 331"/>
              <a:gd name="T58" fmla="*/ 245 w 339"/>
              <a:gd name="T59" fmla="*/ 158 h 331"/>
              <a:gd name="T60" fmla="*/ 255 w 339"/>
              <a:gd name="T61" fmla="*/ 138 h 331"/>
              <a:gd name="T62" fmla="*/ 235 w 339"/>
              <a:gd name="T63" fmla="*/ 138 h 331"/>
              <a:gd name="T64" fmla="*/ 289 w 339"/>
              <a:gd name="T65" fmla="*/ 158 h 331"/>
              <a:gd name="T66" fmla="*/ 289 w 339"/>
              <a:gd name="T67" fmla="*/ 119 h 331"/>
              <a:gd name="T68" fmla="*/ 289 w 339"/>
              <a:gd name="T69" fmla="*/ 158 h 331"/>
              <a:gd name="T70" fmla="*/ 299 w 339"/>
              <a:gd name="T71" fmla="*/ 138 h 331"/>
              <a:gd name="T72" fmla="*/ 279 w 339"/>
              <a:gd name="T73" fmla="*/ 138 h 331"/>
              <a:gd name="T74" fmla="*/ 245 w 339"/>
              <a:gd name="T75" fmla="*/ 233 h 331"/>
              <a:gd name="T76" fmla="*/ 245 w 339"/>
              <a:gd name="T77" fmla="*/ 194 h 331"/>
              <a:gd name="T78" fmla="*/ 245 w 339"/>
              <a:gd name="T79" fmla="*/ 233 h 331"/>
              <a:gd name="T80" fmla="*/ 255 w 339"/>
              <a:gd name="T81" fmla="*/ 213 h 331"/>
              <a:gd name="T82" fmla="*/ 235 w 339"/>
              <a:gd name="T83" fmla="*/ 213 h 331"/>
              <a:gd name="T84" fmla="*/ 289 w 339"/>
              <a:gd name="T85" fmla="*/ 233 h 331"/>
              <a:gd name="T86" fmla="*/ 289 w 339"/>
              <a:gd name="T87" fmla="*/ 194 h 331"/>
              <a:gd name="T88" fmla="*/ 289 w 339"/>
              <a:gd name="T89" fmla="*/ 233 h 331"/>
              <a:gd name="T90" fmla="*/ 299 w 339"/>
              <a:gd name="T91" fmla="*/ 213 h 331"/>
              <a:gd name="T92" fmla="*/ 279 w 339"/>
              <a:gd name="T93" fmla="*/ 21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9" h="331">
                <a:moveTo>
                  <a:pt x="339" y="98"/>
                </a:moveTo>
                <a:cubicBezTo>
                  <a:pt x="339" y="98"/>
                  <a:pt x="339" y="98"/>
                  <a:pt x="339" y="98"/>
                </a:cubicBezTo>
                <a:cubicBezTo>
                  <a:pt x="292" y="3"/>
                  <a:pt x="292" y="3"/>
                  <a:pt x="292" y="3"/>
                </a:cubicBezTo>
                <a:cubicBezTo>
                  <a:pt x="291" y="1"/>
                  <a:pt x="289" y="0"/>
                  <a:pt x="287" y="0"/>
                </a:cubicBezTo>
                <a:cubicBezTo>
                  <a:pt x="51" y="0"/>
                  <a:pt x="51" y="0"/>
                  <a:pt x="51" y="0"/>
                </a:cubicBezTo>
                <a:cubicBezTo>
                  <a:pt x="50" y="0"/>
                  <a:pt x="48" y="1"/>
                  <a:pt x="47" y="3"/>
                </a:cubicBezTo>
                <a:cubicBezTo>
                  <a:pt x="0" y="98"/>
                  <a:pt x="0" y="98"/>
                  <a:pt x="0" y="98"/>
                </a:cubicBezTo>
                <a:cubicBezTo>
                  <a:pt x="0" y="98"/>
                  <a:pt x="0" y="98"/>
                  <a:pt x="0" y="98"/>
                </a:cubicBezTo>
                <a:cubicBezTo>
                  <a:pt x="0" y="99"/>
                  <a:pt x="0" y="100"/>
                  <a:pt x="0" y="100"/>
                </a:cubicBezTo>
                <a:cubicBezTo>
                  <a:pt x="0" y="326"/>
                  <a:pt x="0" y="326"/>
                  <a:pt x="0" y="326"/>
                </a:cubicBezTo>
                <a:cubicBezTo>
                  <a:pt x="0" y="329"/>
                  <a:pt x="2" y="331"/>
                  <a:pt x="4" y="331"/>
                </a:cubicBezTo>
                <a:cubicBezTo>
                  <a:pt x="335" y="331"/>
                  <a:pt x="335" y="331"/>
                  <a:pt x="335" y="331"/>
                </a:cubicBezTo>
                <a:cubicBezTo>
                  <a:pt x="337" y="331"/>
                  <a:pt x="339" y="329"/>
                  <a:pt x="339" y="326"/>
                </a:cubicBezTo>
                <a:cubicBezTo>
                  <a:pt x="339" y="100"/>
                  <a:pt x="339" y="100"/>
                  <a:pt x="339" y="100"/>
                </a:cubicBezTo>
                <a:cubicBezTo>
                  <a:pt x="339" y="100"/>
                  <a:pt x="339" y="99"/>
                  <a:pt x="339" y="98"/>
                </a:cubicBezTo>
                <a:close/>
                <a:moveTo>
                  <a:pt x="54" y="9"/>
                </a:moveTo>
                <a:cubicBezTo>
                  <a:pt x="285" y="9"/>
                  <a:pt x="285" y="9"/>
                  <a:pt x="285" y="9"/>
                </a:cubicBezTo>
                <a:cubicBezTo>
                  <a:pt x="327" y="96"/>
                  <a:pt x="327" y="96"/>
                  <a:pt x="327" y="96"/>
                </a:cubicBezTo>
                <a:cubicBezTo>
                  <a:pt x="12" y="96"/>
                  <a:pt x="12" y="96"/>
                  <a:pt x="12" y="96"/>
                </a:cubicBezTo>
                <a:lnTo>
                  <a:pt x="54" y="9"/>
                </a:lnTo>
                <a:close/>
                <a:moveTo>
                  <a:pt x="330" y="322"/>
                </a:moveTo>
                <a:cubicBezTo>
                  <a:pt x="9" y="322"/>
                  <a:pt x="9" y="322"/>
                  <a:pt x="9" y="322"/>
                </a:cubicBezTo>
                <a:cubicBezTo>
                  <a:pt x="9" y="256"/>
                  <a:pt x="9" y="256"/>
                  <a:pt x="9" y="256"/>
                </a:cubicBezTo>
                <a:cubicBezTo>
                  <a:pt x="330" y="256"/>
                  <a:pt x="330" y="256"/>
                  <a:pt x="330" y="256"/>
                </a:cubicBezTo>
                <a:lnTo>
                  <a:pt x="330" y="322"/>
                </a:lnTo>
                <a:close/>
                <a:moveTo>
                  <a:pt x="330" y="246"/>
                </a:moveTo>
                <a:cubicBezTo>
                  <a:pt x="9" y="246"/>
                  <a:pt x="9" y="246"/>
                  <a:pt x="9" y="246"/>
                </a:cubicBezTo>
                <a:cubicBezTo>
                  <a:pt x="9" y="180"/>
                  <a:pt x="9" y="180"/>
                  <a:pt x="9" y="180"/>
                </a:cubicBezTo>
                <a:cubicBezTo>
                  <a:pt x="330" y="180"/>
                  <a:pt x="330" y="180"/>
                  <a:pt x="330" y="180"/>
                </a:cubicBezTo>
                <a:lnTo>
                  <a:pt x="330" y="246"/>
                </a:lnTo>
                <a:close/>
                <a:moveTo>
                  <a:pt x="330" y="171"/>
                </a:moveTo>
                <a:cubicBezTo>
                  <a:pt x="9" y="171"/>
                  <a:pt x="9" y="171"/>
                  <a:pt x="9" y="171"/>
                </a:cubicBezTo>
                <a:cubicBezTo>
                  <a:pt x="9" y="105"/>
                  <a:pt x="9" y="105"/>
                  <a:pt x="9" y="105"/>
                </a:cubicBezTo>
                <a:cubicBezTo>
                  <a:pt x="330" y="105"/>
                  <a:pt x="330" y="105"/>
                  <a:pt x="330" y="105"/>
                </a:cubicBezTo>
                <a:lnTo>
                  <a:pt x="330" y="171"/>
                </a:lnTo>
                <a:close/>
                <a:moveTo>
                  <a:pt x="245" y="308"/>
                </a:moveTo>
                <a:cubicBezTo>
                  <a:pt x="256" y="308"/>
                  <a:pt x="264" y="299"/>
                  <a:pt x="264" y="289"/>
                </a:cubicBezTo>
                <a:cubicBezTo>
                  <a:pt x="264" y="278"/>
                  <a:pt x="256" y="269"/>
                  <a:pt x="245" y="269"/>
                </a:cubicBezTo>
                <a:cubicBezTo>
                  <a:pt x="234" y="269"/>
                  <a:pt x="225" y="278"/>
                  <a:pt x="225" y="289"/>
                </a:cubicBezTo>
                <a:cubicBezTo>
                  <a:pt x="225" y="299"/>
                  <a:pt x="234" y="308"/>
                  <a:pt x="245" y="308"/>
                </a:cubicBezTo>
                <a:close/>
                <a:moveTo>
                  <a:pt x="245" y="279"/>
                </a:moveTo>
                <a:cubicBezTo>
                  <a:pt x="250" y="279"/>
                  <a:pt x="255" y="283"/>
                  <a:pt x="255" y="289"/>
                </a:cubicBezTo>
                <a:cubicBezTo>
                  <a:pt x="255" y="294"/>
                  <a:pt x="250" y="299"/>
                  <a:pt x="245" y="299"/>
                </a:cubicBezTo>
                <a:cubicBezTo>
                  <a:pt x="239" y="299"/>
                  <a:pt x="235" y="294"/>
                  <a:pt x="235" y="289"/>
                </a:cubicBezTo>
                <a:cubicBezTo>
                  <a:pt x="235" y="283"/>
                  <a:pt x="239" y="279"/>
                  <a:pt x="245" y="279"/>
                </a:cubicBezTo>
                <a:close/>
                <a:moveTo>
                  <a:pt x="289" y="308"/>
                </a:moveTo>
                <a:cubicBezTo>
                  <a:pt x="299" y="308"/>
                  <a:pt x="308" y="299"/>
                  <a:pt x="308" y="289"/>
                </a:cubicBezTo>
                <a:cubicBezTo>
                  <a:pt x="308" y="278"/>
                  <a:pt x="299" y="269"/>
                  <a:pt x="289" y="269"/>
                </a:cubicBezTo>
                <a:cubicBezTo>
                  <a:pt x="278" y="269"/>
                  <a:pt x="269" y="278"/>
                  <a:pt x="269" y="289"/>
                </a:cubicBezTo>
                <a:cubicBezTo>
                  <a:pt x="269" y="299"/>
                  <a:pt x="278" y="308"/>
                  <a:pt x="289" y="308"/>
                </a:cubicBezTo>
                <a:close/>
                <a:moveTo>
                  <a:pt x="289" y="279"/>
                </a:moveTo>
                <a:cubicBezTo>
                  <a:pt x="294" y="279"/>
                  <a:pt x="299" y="283"/>
                  <a:pt x="299" y="289"/>
                </a:cubicBezTo>
                <a:cubicBezTo>
                  <a:pt x="299" y="294"/>
                  <a:pt x="294" y="299"/>
                  <a:pt x="289" y="299"/>
                </a:cubicBezTo>
                <a:cubicBezTo>
                  <a:pt x="283" y="299"/>
                  <a:pt x="279" y="294"/>
                  <a:pt x="279" y="289"/>
                </a:cubicBezTo>
                <a:cubicBezTo>
                  <a:pt x="279" y="283"/>
                  <a:pt x="283" y="279"/>
                  <a:pt x="289" y="279"/>
                </a:cubicBezTo>
                <a:close/>
                <a:moveTo>
                  <a:pt x="245" y="158"/>
                </a:moveTo>
                <a:cubicBezTo>
                  <a:pt x="256" y="158"/>
                  <a:pt x="264" y="149"/>
                  <a:pt x="264" y="138"/>
                </a:cubicBezTo>
                <a:cubicBezTo>
                  <a:pt x="264" y="127"/>
                  <a:pt x="256" y="119"/>
                  <a:pt x="245" y="119"/>
                </a:cubicBezTo>
                <a:cubicBezTo>
                  <a:pt x="234" y="119"/>
                  <a:pt x="225" y="127"/>
                  <a:pt x="225" y="138"/>
                </a:cubicBezTo>
                <a:cubicBezTo>
                  <a:pt x="225" y="149"/>
                  <a:pt x="234" y="158"/>
                  <a:pt x="245" y="158"/>
                </a:cubicBezTo>
                <a:close/>
                <a:moveTo>
                  <a:pt x="245" y="128"/>
                </a:moveTo>
                <a:cubicBezTo>
                  <a:pt x="250" y="128"/>
                  <a:pt x="255" y="133"/>
                  <a:pt x="255" y="138"/>
                </a:cubicBezTo>
                <a:cubicBezTo>
                  <a:pt x="255" y="144"/>
                  <a:pt x="250" y="148"/>
                  <a:pt x="245" y="148"/>
                </a:cubicBezTo>
                <a:cubicBezTo>
                  <a:pt x="239" y="148"/>
                  <a:pt x="235" y="144"/>
                  <a:pt x="235" y="138"/>
                </a:cubicBezTo>
                <a:cubicBezTo>
                  <a:pt x="235" y="133"/>
                  <a:pt x="239" y="128"/>
                  <a:pt x="245" y="128"/>
                </a:cubicBezTo>
                <a:close/>
                <a:moveTo>
                  <a:pt x="289" y="158"/>
                </a:moveTo>
                <a:cubicBezTo>
                  <a:pt x="299" y="158"/>
                  <a:pt x="308" y="149"/>
                  <a:pt x="308" y="138"/>
                </a:cubicBezTo>
                <a:cubicBezTo>
                  <a:pt x="308" y="127"/>
                  <a:pt x="299" y="119"/>
                  <a:pt x="289" y="119"/>
                </a:cubicBezTo>
                <a:cubicBezTo>
                  <a:pt x="278" y="119"/>
                  <a:pt x="269" y="127"/>
                  <a:pt x="269" y="138"/>
                </a:cubicBezTo>
                <a:cubicBezTo>
                  <a:pt x="269" y="149"/>
                  <a:pt x="278" y="158"/>
                  <a:pt x="289" y="158"/>
                </a:cubicBezTo>
                <a:close/>
                <a:moveTo>
                  <a:pt x="289" y="128"/>
                </a:moveTo>
                <a:cubicBezTo>
                  <a:pt x="294" y="128"/>
                  <a:pt x="299" y="133"/>
                  <a:pt x="299" y="138"/>
                </a:cubicBezTo>
                <a:cubicBezTo>
                  <a:pt x="299" y="144"/>
                  <a:pt x="294" y="148"/>
                  <a:pt x="289" y="148"/>
                </a:cubicBezTo>
                <a:cubicBezTo>
                  <a:pt x="283" y="148"/>
                  <a:pt x="279" y="144"/>
                  <a:pt x="279" y="138"/>
                </a:cubicBezTo>
                <a:cubicBezTo>
                  <a:pt x="279" y="133"/>
                  <a:pt x="283" y="128"/>
                  <a:pt x="289" y="128"/>
                </a:cubicBezTo>
                <a:close/>
                <a:moveTo>
                  <a:pt x="245" y="233"/>
                </a:moveTo>
                <a:cubicBezTo>
                  <a:pt x="256" y="233"/>
                  <a:pt x="264" y="224"/>
                  <a:pt x="264" y="213"/>
                </a:cubicBezTo>
                <a:cubicBezTo>
                  <a:pt x="264" y="203"/>
                  <a:pt x="256" y="194"/>
                  <a:pt x="245" y="194"/>
                </a:cubicBezTo>
                <a:cubicBezTo>
                  <a:pt x="234" y="194"/>
                  <a:pt x="225" y="203"/>
                  <a:pt x="225" y="213"/>
                </a:cubicBezTo>
                <a:cubicBezTo>
                  <a:pt x="225" y="224"/>
                  <a:pt x="234" y="233"/>
                  <a:pt x="245" y="233"/>
                </a:cubicBezTo>
                <a:close/>
                <a:moveTo>
                  <a:pt x="245" y="203"/>
                </a:moveTo>
                <a:cubicBezTo>
                  <a:pt x="250" y="203"/>
                  <a:pt x="255" y="208"/>
                  <a:pt x="255" y="213"/>
                </a:cubicBezTo>
                <a:cubicBezTo>
                  <a:pt x="255" y="219"/>
                  <a:pt x="250" y="223"/>
                  <a:pt x="245" y="223"/>
                </a:cubicBezTo>
                <a:cubicBezTo>
                  <a:pt x="239" y="223"/>
                  <a:pt x="235" y="219"/>
                  <a:pt x="235" y="213"/>
                </a:cubicBezTo>
                <a:cubicBezTo>
                  <a:pt x="235" y="208"/>
                  <a:pt x="239" y="203"/>
                  <a:pt x="245" y="203"/>
                </a:cubicBezTo>
                <a:close/>
                <a:moveTo>
                  <a:pt x="289" y="233"/>
                </a:moveTo>
                <a:cubicBezTo>
                  <a:pt x="299" y="233"/>
                  <a:pt x="308" y="224"/>
                  <a:pt x="308" y="213"/>
                </a:cubicBezTo>
                <a:cubicBezTo>
                  <a:pt x="308" y="203"/>
                  <a:pt x="299" y="194"/>
                  <a:pt x="289" y="194"/>
                </a:cubicBezTo>
                <a:cubicBezTo>
                  <a:pt x="278" y="194"/>
                  <a:pt x="269" y="203"/>
                  <a:pt x="269" y="213"/>
                </a:cubicBezTo>
                <a:cubicBezTo>
                  <a:pt x="269" y="224"/>
                  <a:pt x="278" y="233"/>
                  <a:pt x="289" y="233"/>
                </a:cubicBezTo>
                <a:close/>
                <a:moveTo>
                  <a:pt x="289" y="203"/>
                </a:moveTo>
                <a:cubicBezTo>
                  <a:pt x="294" y="203"/>
                  <a:pt x="299" y="208"/>
                  <a:pt x="299" y="213"/>
                </a:cubicBezTo>
                <a:cubicBezTo>
                  <a:pt x="299" y="219"/>
                  <a:pt x="294" y="223"/>
                  <a:pt x="289" y="223"/>
                </a:cubicBezTo>
                <a:cubicBezTo>
                  <a:pt x="283" y="223"/>
                  <a:pt x="279" y="219"/>
                  <a:pt x="279" y="213"/>
                </a:cubicBezTo>
                <a:cubicBezTo>
                  <a:pt x="279" y="208"/>
                  <a:pt x="283" y="203"/>
                  <a:pt x="289" y="20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30">
            <a:extLst>
              <a:ext uri="{FF2B5EF4-FFF2-40B4-BE49-F238E27FC236}">
                <a16:creationId xmlns:a16="http://schemas.microsoft.com/office/drawing/2014/main" id="{DC1C9112-F884-D640-AD3F-3B5C29EB5532}"/>
              </a:ext>
            </a:extLst>
          </p:cNvPr>
          <p:cNvSpPr>
            <a:spLocks noEditPoints="1"/>
          </p:cNvSpPr>
          <p:nvPr/>
        </p:nvSpPr>
        <p:spPr bwMode="auto">
          <a:xfrm>
            <a:off x="3120106" y="2482623"/>
            <a:ext cx="521925" cy="508893"/>
          </a:xfrm>
          <a:custGeom>
            <a:avLst/>
            <a:gdLst>
              <a:gd name="T0" fmla="*/ 339 w 339"/>
              <a:gd name="T1" fmla="*/ 98 h 331"/>
              <a:gd name="T2" fmla="*/ 287 w 339"/>
              <a:gd name="T3" fmla="*/ 0 h 331"/>
              <a:gd name="T4" fmla="*/ 47 w 339"/>
              <a:gd name="T5" fmla="*/ 3 h 331"/>
              <a:gd name="T6" fmla="*/ 0 w 339"/>
              <a:gd name="T7" fmla="*/ 98 h 331"/>
              <a:gd name="T8" fmla="*/ 0 w 339"/>
              <a:gd name="T9" fmla="*/ 326 h 331"/>
              <a:gd name="T10" fmla="*/ 335 w 339"/>
              <a:gd name="T11" fmla="*/ 331 h 331"/>
              <a:gd name="T12" fmla="*/ 339 w 339"/>
              <a:gd name="T13" fmla="*/ 100 h 331"/>
              <a:gd name="T14" fmla="*/ 54 w 339"/>
              <a:gd name="T15" fmla="*/ 9 h 331"/>
              <a:gd name="T16" fmla="*/ 327 w 339"/>
              <a:gd name="T17" fmla="*/ 96 h 331"/>
              <a:gd name="T18" fmla="*/ 54 w 339"/>
              <a:gd name="T19" fmla="*/ 9 h 331"/>
              <a:gd name="T20" fmla="*/ 9 w 339"/>
              <a:gd name="T21" fmla="*/ 322 h 331"/>
              <a:gd name="T22" fmla="*/ 330 w 339"/>
              <a:gd name="T23" fmla="*/ 256 h 331"/>
              <a:gd name="T24" fmla="*/ 330 w 339"/>
              <a:gd name="T25" fmla="*/ 246 h 331"/>
              <a:gd name="T26" fmla="*/ 9 w 339"/>
              <a:gd name="T27" fmla="*/ 180 h 331"/>
              <a:gd name="T28" fmla="*/ 330 w 339"/>
              <a:gd name="T29" fmla="*/ 246 h 331"/>
              <a:gd name="T30" fmla="*/ 9 w 339"/>
              <a:gd name="T31" fmla="*/ 171 h 331"/>
              <a:gd name="T32" fmla="*/ 330 w 339"/>
              <a:gd name="T33" fmla="*/ 105 h 331"/>
              <a:gd name="T34" fmla="*/ 245 w 339"/>
              <a:gd name="T35" fmla="*/ 308 h 331"/>
              <a:gd name="T36" fmla="*/ 245 w 339"/>
              <a:gd name="T37" fmla="*/ 269 h 331"/>
              <a:gd name="T38" fmla="*/ 245 w 339"/>
              <a:gd name="T39" fmla="*/ 308 h 331"/>
              <a:gd name="T40" fmla="*/ 255 w 339"/>
              <a:gd name="T41" fmla="*/ 289 h 331"/>
              <a:gd name="T42" fmla="*/ 235 w 339"/>
              <a:gd name="T43" fmla="*/ 289 h 331"/>
              <a:gd name="T44" fmla="*/ 289 w 339"/>
              <a:gd name="T45" fmla="*/ 308 h 331"/>
              <a:gd name="T46" fmla="*/ 289 w 339"/>
              <a:gd name="T47" fmla="*/ 269 h 331"/>
              <a:gd name="T48" fmla="*/ 289 w 339"/>
              <a:gd name="T49" fmla="*/ 308 h 331"/>
              <a:gd name="T50" fmla="*/ 299 w 339"/>
              <a:gd name="T51" fmla="*/ 289 h 331"/>
              <a:gd name="T52" fmla="*/ 279 w 339"/>
              <a:gd name="T53" fmla="*/ 289 h 331"/>
              <a:gd name="T54" fmla="*/ 245 w 339"/>
              <a:gd name="T55" fmla="*/ 158 h 331"/>
              <a:gd name="T56" fmla="*/ 245 w 339"/>
              <a:gd name="T57" fmla="*/ 119 h 331"/>
              <a:gd name="T58" fmla="*/ 245 w 339"/>
              <a:gd name="T59" fmla="*/ 158 h 331"/>
              <a:gd name="T60" fmla="*/ 255 w 339"/>
              <a:gd name="T61" fmla="*/ 138 h 331"/>
              <a:gd name="T62" fmla="*/ 235 w 339"/>
              <a:gd name="T63" fmla="*/ 138 h 331"/>
              <a:gd name="T64" fmla="*/ 289 w 339"/>
              <a:gd name="T65" fmla="*/ 158 h 331"/>
              <a:gd name="T66" fmla="*/ 289 w 339"/>
              <a:gd name="T67" fmla="*/ 119 h 331"/>
              <a:gd name="T68" fmla="*/ 289 w 339"/>
              <a:gd name="T69" fmla="*/ 158 h 331"/>
              <a:gd name="T70" fmla="*/ 299 w 339"/>
              <a:gd name="T71" fmla="*/ 138 h 331"/>
              <a:gd name="T72" fmla="*/ 279 w 339"/>
              <a:gd name="T73" fmla="*/ 138 h 331"/>
              <a:gd name="T74" fmla="*/ 245 w 339"/>
              <a:gd name="T75" fmla="*/ 233 h 331"/>
              <a:gd name="T76" fmla="*/ 245 w 339"/>
              <a:gd name="T77" fmla="*/ 194 h 331"/>
              <a:gd name="T78" fmla="*/ 245 w 339"/>
              <a:gd name="T79" fmla="*/ 233 h 331"/>
              <a:gd name="T80" fmla="*/ 255 w 339"/>
              <a:gd name="T81" fmla="*/ 213 h 331"/>
              <a:gd name="T82" fmla="*/ 235 w 339"/>
              <a:gd name="T83" fmla="*/ 213 h 331"/>
              <a:gd name="T84" fmla="*/ 289 w 339"/>
              <a:gd name="T85" fmla="*/ 233 h 331"/>
              <a:gd name="T86" fmla="*/ 289 w 339"/>
              <a:gd name="T87" fmla="*/ 194 h 331"/>
              <a:gd name="T88" fmla="*/ 289 w 339"/>
              <a:gd name="T89" fmla="*/ 233 h 331"/>
              <a:gd name="T90" fmla="*/ 299 w 339"/>
              <a:gd name="T91" fmla="*/ 213 h 331"/>
              <a:gd name="T92" fmla="*/ 279 w 339"/>
              <a:gd name="T93" fmla="*/ 21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9" h="331">
                <a:moveTo>
                  <a:pt x="339" y="98"/>
                </a:moveTo>
                <a:cubicBezTo>
                  <a:pt x="339" y="98"/>
                  <a:pt x="339" y="98"/>
                  <a:pt x="339" y="98"/>
                </a:cubicBezTo>
                <a:cubicBezTo>
                  <a:pt x="292" y="3"/>
                  <a:pt x="292" y="3"/>
                  <a:pt x="292" y="3"/>
                </a:cubicBezTo>
                <a:cubicBezTo>
                  <a:pt x="291" y="1"/>
                  <a:pt x="289" y="0"/>
                  <a:pt x="287" y="0"/>
                </a:cubicBezTo>
                <a:cubicBezTo>
                  <a:pt x="51" y="0"/>
                  <a:pt x="51" y="0"/>
                  <a:pt x="51" y="0"/>
                </a:cubicBezTo>
                <a:cubicBezTo>
                  <a:pt x="50" y="0"/>
                  <a:pt x="48" y="1"/>
                  <a:pt x="47" y="3"/>
                </a:cubicBezTo>
                <a:cubicBezTo>
                  <a:pt x="0" y="98"/>
                  <a:pt x="0" y="98"/>
                  <a:pt x="0" y="98"/>
                </a:cubicBezTo>
                <a:cubicBezTo>
                  <a:pt x="0" y="98"/>
                  <a:pt x="0" y="98"/>
                  <a:pt x="0" y="98"/>
                </a:cubicBezTo>
                <a:cubicBezTo>
                  <a:pt x="0" y="99"/>
                  <a:pt x="0" y="100"/>
                  <a:pt x="0" y="100"/>
                </a:cubicBezTo>
                <a:cubicBezTo>
                  <a:pt x="0" y="326"/>
                  <a:pt x="0" y="326"/>
                  <a:pt x="0" y="326"/>
                </a:cubicBezTo>
                <a:cubicBezTo>
                  <a:pt x="0" y="329"/>
                  <a:pt x="2" y="331"/>
                  <a:pt x="4" y="331"/>
                </a:cubicBezTo>
                <a:cubicBezTo>
                  <a:pt x="335" y="331"/>
                  <a:pt x="335" y="331"/>
                  <a:pt x="335" y="331"/>
                </a:cubicBezTo>
                <a:cubicBezTo>
                  <a:pt x="337" y="331"/>
                  <a:pt x="339" y="329"/>
                  <a:pt x="339" y="326"/>
                </a:cubicBezTo>
                <a:cubicBezTo>
                  <a:pt x="339" y="100"/>
                  <a:pt x="339" y="100"/>
                  <a:pt x="339" y="100"/>
                </a:cubicBezTo>
                <a:cubicBezTo>
                  <a:pt x="339" y="100"/>
                  <a:pt x="339" y="99"/>
                  <a:pt x="339" y="98"/>
                </a:cubicBezTo>
                <a:close/>
                <a:moveTo>
                  <a:pt x="54" y="9"/>
                </a:moveTo>
                <a:cubicBezTo>
                  <a:pt x="285" y="9"/>
                  <a:pt x="285" y="9"/>
                  <a:pt x="285" y="9"/>
                </a:cubicBezTo>
                <a:cubicBezTo>
                  <a:pt x="327" y="96"/>
                  <a:pt x="327" y="96"/>
                  <a:pt x="327" y="96"/>
                </a:cubicBezTo>
                <a:cubicBezTo>
                  <a:pt x="12" y="96"/>
                  <a:pt x="12" y="96"/>
                  <a:pt x="12" y="96"/>
                </a:cubicBezTo>
                <a:lnTo>
                  <a:pt x="54" y="9"/>
                </a:lnTo>
                <a:close/>
                <a:moveTo>
                  <a:pt x="330" y="322"/>
                </a:moveTo>
                <a:cubicBezTo>
                  <a:pt x="9" y="322"/>
                  <a:pt x="9" y="322"/>
                  <a:pt x="9" y="322"/>
                </a:cubicBezTo>
                <a:cubicBezTo>
                  <a:pt x="9" y="256"/>
                  <a:pt x="9" y="256"/>
                  <a:pt x="9" y="256"/>
                </a:cubicBezTo>
                <a:cubicBezTo>
                  <a:pt x="330" y="256"/>
                  <a:pt x="330" y="256"/>
                  <a:pt x="330" y="256"/>
                </a:cubicBezTo>
                <a:lnTo>
                  <a:pt x="330" y="322"/>
                </a:lnTo>
                <a:close/>
                <a:moveTo>
                  <a:pt x="330" y="246"/>
                </a:moveTo>
                <a:cubicBezTo>
                  <a:pt x="9" y="246"/>
                  <a:pt x="9" y="246"/>
                  <a:pt x="9" y="246"/>
                </a:cubicBezTo>
                <a:cubicBezTo>
                  <a:pt x="9" y="180"/>
                  <a:pt x="9" y="180"/>
                  <a:pt x="9" y="180"/>
                </a:cubicBezTo>
                <a:cubicBezTo>
                  <a:pt x="330" y="180"/>
                  <a:pt x="330" y="180"/>
                  <a:pt x="330" y="180"/>
                </a:cubicBezTo>
                <a:lnTo>
                  <a:pt x="330" y="246"/>
                </a:lnTo>
                <a:close/>
                <a:moveTo>
                  <a:pt x="330" y="171"/>
                </a:moveTo>
                <a:cubicBezTo>
                  <a:pt x="9" y="171"/>
                  <a:pt x="9" y="171"/>
                  <a:pt x="9" y="171"/>
                </a:cubicBezTo>
                <a:cubicBezTo>
                  <a:pt x="9" y="105"/>
                  <a:pt x="9" y="105"/>
                  <a:pt x="9" y="105"/>
                </a:cubicBezTo>
                <a:cubicBezTo>
                  <a:pt x="330" y="105"/>
                  <a:pt x="330" y="105"/>
                  <a:pt x="330" y="105"/>
                </a:cubicBezTo>
                <a:lnTo>
                  <a:pt x="330" y="171"/>
                </a:lnTo>
                <a:close/>
                <a:moveTo>
                  <a:pt x="245" y="308"/>
                </a:moveTo>
                <a:cubicBezTo>
                  <a:pt x="256" y="308"/>
                  <a:pt x="264" y="299"/>
                  <a:pt x="264" y="289"/>
                </a:cubicBezTo>
                <a:cubicBezTo>
                  <a:pt x="264" y="278"/>
                  <a:pt x="256" y="269"/>
                  <a:pt x="245" y="269"/>
                </a:cubicBezTo>
                <a:cubicBezTo>
                  <a:pt x="234" y="269"/>
                  <a:pt x="225" y="278"/>
                  <a:pt x="225" y="289"/>
                </a:cubicBezTo>
                <a:cubicBezTo>
                  <a:pt x="225" y="299"/>
                  <a:pt x="234" y="308"/>
                  <a:pt x="245" y="308"/>
                </a:cubicBezTo>
                <a:close/>
                <a:moveTo>
                  <a:pt x="245" y="279"/>
                </a:moveTo>
                <a:cubicBezTo>
                  <a:pt x="250" y="279"/>
                  <a:pt x="255" y="283"/>
                  <a:pt x="255" y="289"/>
                </a:cubicBezTo>
                <a:cubicBezTo>
                  <a:pt x="255" y="294"/>
                  <a:pt x="250" y="299"/>
                  <a:pt x="245" y="299"/>
                </a:cubicBezTo>
                <a:cubicBezTo>
                  <a:pt x="239" y="299"/>
                  <a:pt x="235" y="294"/>
                  <a:pt x="235" y="289"/>
                </a:cubicBezTo>
                <a:cubicBezTo>
                  <a:pt x="235" y="283"/>
                  <a:pt x="239" y="279"/>
                  <a:pt x="245" y="279"/>
                </a:cubicBezTo>
                <a:close/>
                <a:moveTo>
                  <a:pt x="289" y="308"/>
                </a:moveTo>
                <a:cubicBezTo>
                  <a:pt x="299" y="308"/>
                  <a:pt x="308" y="299"/>
                  <a:pt x="308" y="289"/>
                </a:cubicBezTo>
                <a:cubicBezTo>
                  <a:pt x="308" y="278"/>
                  <a:pt x="299" y="269"/>
                  <a:pt x="289" y="269"/>
                </a:cubicBezTo>
                <a:cubicBezTo>
                  <a:pt x="278" y="269"/>
                  <a:pt x="269" y="278"/>
                  <a:pt x="269" y="289"/>
                </a:cubicBezTo>
                <a:cubicBezTo>
                  <a:pt x="269" y="299"/>
                  <a:pt x="278" y="308"/>
                  <a:pt x="289" y="308"/>
                </a:cubicBezTo>
                <a:close/>
                <a:moveTo>
                  <a:pt x="289" y="279"/>
                </a:moveTo>
                <a:cubicBezTo>
                  <a:pt x="294" y="279"/>
                  <a:pt x="299" y="283"/>
                  <a:pt x="299" y="289"/>
                </a:cubicBezTo>
                <a:cubicBezTo>
                  <a:pt x="299" y="294"/>
                  <a:pt x="294" y="299"/>
                  <a:pt x="289" y="299"/>
                </a:cubicBezTo>
                <a:cubicBezTo>
                  <a:pt x="283" y="299"/>
                  <a:pt x="279" y="294"/>
                  <a:pt x="279" y="289"/>
                </a:cubicBezTo>
                <a:cubicBezTo>
                  <a:pt x="279" y="283"/>
                  <a:pt x="283" y="279"/>
                  <a:pt x="289" y="279"/>
                </a:cubicBezTo>
                <a:close/>
                <a:moveTo>
                  <a:pt x="245" y="158"/>
                </a:moveTo>
                <a:cubicBezTo>
                  <a:pt x="256" y="158"/>
                  <a:pt x="264" y="149"/>
                  <a:pt x="264" y="138"/>
                </a:cubicBezTo>
                <a:cubicBezTo>
                  <a:pt x="264" y="127"/>
                  <a:pt x="256" y="119"/>
                  <a:pt x="245" y="119"/>
                </a:cubicBezTo>
                <a:cubicBezTo>
                  <a:pt x="234" y="119"/>
                  <a:pt x="225" y="127"/>
                  <a:pt x="225" y="138"/>
                </a:cubicBezTo>
                <a:cubicBezTo>
                  <a:pt x="225" y="149"/>
                  <a:pt x="234" y="158"/>
                  <a:pt x="245" y="158"/>
                </a:cubicBezTo>
                <a:close/>
                <a:moveTo>
                  <a:pt x="245" y="128"/>
                </a:moveTo>
                <a:cubicBezTo>
                  <a:pt x="250" y="128"/>
                  <a:pt x="255" y="133"/>
                  <a:pt x="255" y="138"/>
                </a:cubicBezTo>
                <a:cubicBezTo>
                  <a:pt x="255" y="144"/>
                  <a:pt x="250" y="148"/>
                  <a:pt x="245" y="148"/>
                </a:cubicBezTo>
                <a:cubicBezTo>
                  <a:pt x="239" y="148"/>
                  <a:pt x="235" y="144"/>
                  <a:pt x="235" y="138"/>
                </a:cubicBezTo>
                <a:cubicBezTo>
                  <a:pt x="235" y="133"/>
                  <a:pt x="239" y="128"/>
                  <a:pt x="245" y="128"/>
                </a:cubicBezTo>
                <a:close/>
                <a:moveTo>
                  <a:pt x="289" y="158"/>
                </a:moveTo>
                <a:cubicBezTo>
                  <a:pt x="299" y="158"/>
                  <a:pt x="308" y="149"/>
                  <a:pt x="308" y="138"/>
                </a:cubicBezTo>
                <a:cubicBezTo>
                  <a:pt x="308" y="127"/>
                  <a:pt x="299" y="119"/>
                  <a:pt x="289" y="119"/>
                </a:cubicBezTo>
                <a:cubicBezTo>
                  <a:pt x="278" y="119"/>
                  <a:pt x="269" y="127"/>
                  <a:pt x="269" y="138"/>
                </a:cubicBezTo>
                <a:cubicBezTo>
                  <a:pt x="269" y="149"/>
                  <a:pt x="278" y="158"/>
                  <a:pt x="289" y="158"/>
                </a:cubicBezTo>
                <a:close/>
                <a:moveTo>
                  <a:pt x="289" y="128"/>
                </a:moveTo>
                <a:cubicBezTo>
                  <a:pt x="294" y="128"/>
                  <a:pt x="299" y="133"/>
                  <a:pt x="299" y="138"/>
                </a:cubicBezTo>
                <a:cubicBezTo>
                  <a:pt x="299" y="144"/>
                  <a:pt x="294" y="148"/>
                  <a:pt x="289" y="148"/>
                </a:cubicBezTo>
                <a:cubicBezTo>
                  <a:pt x="283" y="148"/>
                  <a:pt x="279" y="144"/>
                  <a:pt x="279" y="138"/>
                </a:cubicBezTo>
                <a:cubicBezTo>
                  <a:pt x="279" y="133"/>
                  <a:pt x="283" y="128"/>
                  <a:pt x="289" y="128"/>
                </a:cubicBezTo>
                <a:close/>
                <a:moveTo>
                  <a:pt x="245" y="233"/>
                </a:moveTo>
                <a:cubicBezTo>
                  <a:pt x="256" y="233"/>
                  <a:pt x="264" y="224"/>
                  <a:pt x="264" y="213"/>
                </a:cubicBezTo>
                <a:cubicBezTo>
                  <a:pt x="264" y="203"/>
                  <a:pt x="256" y="194"/>
                  <a:pt x="245" y="194"/>
                </a:cubicBezTo>
                <a:cubicBezTo>
                  <a:pt x="234" y="194"/>
                  <a:pt x="225" y="203"/>
                  <a:pt x="225" y="213"/>
                </a:cubicBezTo>
                <a:cubicBezTo>
                  <a:pt x="225" y="224"/>
                  <a:pt x="234" y="233"/>
                  <a:pt x="245" y="233"/>
                </a:cubicBezTo>
                <a:close/>
                <a:moveTo>
                  <a:pt x="245" y="203"/>
                </a:moveTo>
                <a:cubicBezTo>
                  <a:pt x="250" y="203"/>
                  <a:pt x="255" y="208"/>
                  <a:pt x="255" y="213"/>
                </a:cubicBezTo>
                <a:cubicBezTo>
                  <a:pt x="255" y="219"/>
                  <a:pt x="250" y="223"/>
                  <a:pt x="245" y="223"/>
                </a:cubicBezTo>
                <a:cubicBezTo>
                  <a:pt x="239" y="223"/>
                  <a:pt x="235" y="219"/>
                  <a:pt x="235" y="213"/>
                </a:cubicBezTo>
                <a:cubicBezTo>
                  <a:pt x="235" y="208"/>
                  <a:pt x="239" y="203"/>
                  <a:pt x="245" y="203"/>
                </a:cubicBezTo>
                <a:close/>
                <a:moveTo>
                  <a:pt x="289" y="233"/>
                </a:moveTo>
                <a:cubicBezTo>
                  <a:pt x="299" y="233"/>
                  <a:pt x="308" y="224"/>
                  <a:pt x="308" y="213"/>
                </a:cubicBezTo>
                <a:cubicBezTo>
                  <a:pt x="308" y="203"/>
                  <a:pt x="299" y="194"/>
                  <a:pt x="289" y="194"/>
                </a:cubicBezTo>
                <a:cubicBezTo>
                  <a:pt x="278" y="194"/>
                  <a:pt x="269" y="203"/>
                  <a:pt x="269" y="213"/>
                </a:cubicBezTo>
                <a:cubicBezTo>
                  <a:pt x="269" y="224"/>
                  <a:pt x="278" y="233"/>
                  <a:pt x="289" y="233"/>
                </a:cubicBezTo>
                <a:close/>
                <a:moveTo>
                  <a:pt x="289" y="203"/>
                </a:moveTo>
                <a:cubicBezTo>
                  <a:pt x="294" y="203"/>
                  <a:pt x="299" y="208"/>
                  <a:pt x="299" y="213"/>
                </a:cubicBezTo>
                <a:cubicBezTo>
                  <a:pt x="299" y="219"/>
                  <a:pt x="294" y="223"/>
                  <a:pt x="289" y="223"/>
                </a:cubicBezTo>
                <a:cubicBezTo>
                  <a:pt x="283" y="223"/>
                  <a:pt x="279" y="219"/>
                  <a:pt x="279" y="213"/>
                </a:cubicBezTo>
                <a:cubicBezTo>
                  <a:pt x="279" y="208"/>
                  <a:pt x="283" y="203"/>
                  <a:pt x="289" y="20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30">
            <a:extLst>
              <a:ext uri="{FF2B5EF4-FFF2-40B4-BE49-F238E27FC236}">
                <a16:creationId xmlns:a16="http://schemas.microsoft.com/office/drawing/2014/main" id="{5EC1682E-4486-9345-B8C7-39D41215ABAA}"/>
              </a:ext>
            </a:extLst>
          </p:cNvPr>
          <p:cNvSpPr>
            <a:spLocks noEditPoints="1"/>
          </p:cNvSpPr>
          <p:nvPr/>
        </p:nvSpPr>
        <p:spPr bwMode="auto">
          <a:xfrm>
            <a:off x="5447863" y="3076798"/>
            <a:ext cx="521925" cy="508893"/>
          </a:xfrm>
          <a:custGeom>
            <a:avLst/>
            <a:gdLst>
              <a:gd name="T0" fmla="*/ 339 w 339"/>
              <a:gd name="T1" fmla="*/ 98 h 331"/>
              <a:gd name="T2" fmla="*/ 287 w 339"/>
              <a:gd name="T3" fmla="*/ 0 h 331"/>
              <a:gd name="T4" fmla="*/ 47 w 339"/>
              <a:gd name="T5" fmla="*/ 3 h 331"/>
              <a:gd name="T6" fmla="*/ 0 w 339"/>
              <a:gd name="T7" fmla="*/ 98 h 331"/>
              <a:gd name="T8" fmla="*/ 0 w 339"/>
              <a:gd name="T9" fmla="*/ 326 h 331"/>
              <a:gd name="T10" fmla="*/ 335 w 339"/>
              <a:gd name="T11" fmla="*/ 331 h 331"/>
              <a:gd name="T12" fmla="*/ 339 w 339"/>
              <a:gd name="T13" fmla="*/ 100 h 331"/>
              <a:gd name="T14" fmla="*/ 54 w 339"/>
              <a:gd name="T15" fmla="*/ 9 h 331"/>
              <a:gd name="T16" fmla="*/ 327 w 339"/>
              <a:gd name="T17" fmla="*/ 96 h 331"/>
              <a:gd name="T18" fmla="*/ 54 w 339"/>
              <a:gd name="T19" fmla="*/ 9 h 331"/>
              <a:gd name="T20" fmla="*/ 9 w 339"/>
              <a:gd name="T21" fmla="*/ 322 h 331"/>
              <a:gd name="T22" fmla="*/ 330 w 339"/>
              <a:gd name="T23" fmla="*/ 256 h 331"/>
              <a:gd name="T24" fmla="*/ 330 w 339"/>
              <a:gd name="T25" fmla="*/ 246 h 331"/>
              <a:gd name="T26" fmla="*/ 9 w 339"/>
              <a:gd name="T27" fmla="*/ 180 h 331"/>
              <a:gd name="T28" fmla="*/ 330 w 339"/>
              <a:gd name="T29" fmla="*/ 246 h 331"/>
              <a:gd name="T30" fmla="*/ 9 w 339"/>
              <a:gd name="T31" fmla="*/ 171 h 331"/>
              <a:gd name="T32" fmla="*/ 330 w 339"/>
              <a:gd name="T33" fmla="*/ 105 h 331"/>
              <a:gd name="T34" fmla="*/ 245 w 339"/>
              <a:gd name="T35" fmla="*/ 308 h 331"/>
              <a:gd name="T36" fmla="*/ 245 w 339"/>
              <a:gd name="T37" fmla="*/ 269 h 331"/>
              <a:gd name="T38" fmla="*/ 245 w 339"/>
              <a:gd name="T39" fmla="*/ 308 h 331"/>
              <a:gd name="T40" fmla="*/ 255 w 339"/>
              <a:gd name="T41" fmla="*/ 289 h 331"/>
              <a:gd name="T42" fmla="*/ 235 w 339"/>
              <a:gd name="T43" fmla="*/ 289 h 331"/>
              <a:gd name="T44" fmla="*/ 289 w 339"/>
              <a:gd name="T45" fmla="*/ 308 h 331"/>
              <a:gd name="T46" fmla="*/ 289 w 339"/>
              <a:gd name="T47" fmla="*/ 269 h 331"/>
              <a:gd name="T48" fmla="*/ 289 w 339"/>
              <a:gd name="T49" fmla="*/ 308 h 331"/>
              <a:gd name="T50" fmla="*/ 299 w 339"/>
              <a:gd name="T51" fmla="*/ 289 h 331"/>
              <a:gd name="T52" fmla="*/ 279 w 339"/>
              <a:gd name="T53" fmla="*/ 289 h 331"/>
              <a:gd name="T54" fmla="*/ 245 w 339"/>
              <a:gd name="T55" fmla="*/ 158 h 331"/>
              <a:gd name="T56" fmla="*/ 245 w 339"/>
              <a:gd name="T57" fmla="*/ 119 h 331"/>
              <a:gd name="T58" fmla="*/ 245 w 339"/>
              <a:gd name="T59" fmla="*/ 158 h 331"/>
              <a:gd name="T60" fmla="*/ 255 w 339"/>
              <a:gd name="T61" fmla="*/ 138 h 331"/>
              <a:gd name="T62" fmla="*/ 235 w 339"/>
              <a:gd name="T63" fmla="*/ 138 h 331"/>
              <a:gd name="T64" fmla="*/ 289 w 339"/>
              <a:gd name="T65" fmla="*/ 158 h 331"/>
              <a:gd name="T66" fmla="*/ 289 w 339"/>
              <a:gd name="T67" fmla="*/ 119 h 331"/>
              <a:gd name="T68" fmla="*/ 289 w 339"/>
              <a:gd name="T69" fmla="*/ 158 h 331"/>
              <a:gd name="T70" fmla="*/ 299 w 339"/>
              <a:gd name="T71" fmla="*/ 138 h 331"/>
              <a:gd name="T72" fmla="*/ 279 w 339"/>
              <a:gd name="T73" fmla="*/ 138 h 331"/>
              <a:gd name="T74" fmla="*/ 245 w 339"/>
              <a:gd name="T75" fmla="*/ 233 h 331"/>
              <a:gd name="T76" fmla="*/ 245 w 339"/>
              <a:gd name="T77" fmla="*/ 194 h 331"/>
              <a:gd name="T78" fmla="*/ 245 w 339"/>
              <a:gd name="T79" fmla="*/ 233 h 331"/>
              <a:gd name="T80" fmla="*/ 255 w 339"/>
              <a:gd name="T81" fmla="*/ 213 h 331"/>
              <a:gd name="T82" fmla="*/ 235 w 339"/>
              <a:gd name="T83" fmla="*/ 213 h 331"/>
              <a:gd name="T84" fmla="*/ 289 w 339"/>
              <a:gd name="T85" fmla="*/ 233 h 331"/>
              <a:gd name="T86" fmla="*/ 289 w 339"/>
              <a:gd name="T87" fmla="*/ 194 h 331"/>
              <a:gd name="T88" fmla="*/ 289 w 339"/>
              <a:gd name="T89" fmla="*/ 233 h 331"/>
              <a:gd name="T90" fmla="*/ 299 w 339"/>
              <a:gd name="T91" fmla="*/ 213 h 331"/>
              <a:gd name="T92" fmla="*/ 279 w 339"/>
              <a:gd name="T93" fmla="*/ 21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9" h="331">
                <a:moveTo>
                  <a:pt x="339" y="98"/>
                </a:moveTo>
                <a:cubicBezTo>
                  <a:pt x="339" y="98"/>
                  <a:pt x="339" y="98"/>
                  <a:pt x="339" y="98"/>
                </a:cubicBezTo>
                <a:cubicBezTo>
                  <a:pt x="292" y="3"/>
                  <a:pt x="292" y="3"/>
                  <a:pt x="292" y="3"/>
                </a:cubicBezTo>
                <a:cubicBezTo>
                  <a:pt x="291" y="1"/>
                  <a:pt x="289" y="0"/>
                  <a:pt x="287" y="0"/>
                </a:cubicBezTo>
                <a:cubicBezTo>
                  <a:pt x="51" y="0"/>
                  <a:pt x="51" y="0"/>
                  <a:pt x="51" y="0"/>
                </a:cubicBezTo>
                <a:cubicBezTo>
                  <a:pt x="50" y="0"/>
                  <a:pt x="48" y="1"/>
                  <a:pt x="47" y="3"/>
                </a:cubicBezTo>
                <a:cubicBezTo>
                  <a:pt x="0" y="98"/>
                  <a:pt x="0" y="98"/>
                  <a:pt x="0" y="98"/>
                </a:cubicBezTo>
                <a:cubicBezTo>
                  <a:pt x="0" y="98"/>
                  <a:pt x="0" y="98"/>
                  <a:pt x="0" y="98"/>
                </a:cubicBezTo>
                <a:cubicBezTo>
                  <a:pt x="0" y="99"/>
                  <a:pt x="0" y="100"/>
                  <a:pt x="0" y="100"/>
                </a:cubicBezTo>
                <a:cubicBezTo>
                  <a:pt x="0" y="326"/>
                  <a:pt x="0" y="326"/>
                  <a:pt x="0" y="326"/>
                </a:cubicBezTo>
                <a:cubicBezTo>
                  <a:pt x="0" y="329"/>
                  <a:pt x="2" y="331"/>
                  <a:pt x="4" y="331"/>
                </a:cubicBezTo>
                <a:cubicBezTo>
                  <a:pt x="335" y="331"/>
                  <a:pt x="335" y="331"/>
                  <a:pt x="335" y="331"/>
                </a:cubicBezTo>
                <a:cubicBezTo>
                  <a:pt x="337" y="331"/>
                  <a:pt x="339" y="329"/>
                  <a:pt x="339" y="326"/>
                </a:cubicBezTo>
                <a:cubicBezTo>
                  <a:pt x="339" y="100"/>
                  <a:pt x="339" y="100"/>
                  <a:pt x="339" y="100"/>
                </a:cubicBezTo>
                <a:cubicBezTo>
                  <a:pt x="339" y="100"/>
                  <a:pt x="339" y="99"/>
                  <a:pt x="339" y="98"/>
                </a:cubicBezTo>
                <a:close/>
                <a:moveTo>
                  <a:pt x="54" y="9"/>
                </a:moveTo>
                <a:cubicBezTo>
                  <a:pt x="285" y="9"/>
                  <a:pt x="285" y="9"/>
                  <a:pt x="285" y="9"/>
                </a:cubicBezTo>
                <a:cubicBezTo>
                  <a:pt x="327" y="96"/>
                  <a:pt x="327" y="96"/>
                  <a:pt x="327" y="96"/>
                </a:cubicBezTo>
                <a:cubicBezTo>
                  <a:pt x="12" y="96"/>
                  <a:pt x="12" y="96"/>
                  <a:pt x="12" y="96"/>
                </a:cubicBezTo>
                <a:lnTo>
                  <a:pt x="54" y="9"/>
                </a:lnTo>
                <a:close/>
                <a:moveTo>
                  <a:pt x="330" y="322"/>
                </a:moveTo>
                <a:cubicBezTo>
                  <a:pt x="9" y="322"/>
                  <a:pt x="9" y="322"/>
                  <a:pt x="9" y="322"/>
                </a:cubicBezTo>
                <a:cubicBezTo>
                  <a:pt x="9" y="256"/>
                  <a:pt x="9" y="256"/>
                  <a:pt x="9" y="256"/>
                </a:cubicBezTo>
                <a:cubicBezTo>
                  <a:pt x="330" y="256"/>
                  <a:pt x="330" y="256"/>
                  <a:pt x="330" y="256"/>
                </a:cubicBezTo>
                <a:lnTo>
                  <a:pt x="330" y="322"/>
                </a:lnTo>
                <a:close/>
                <a:moveTo>
                  <a:pt x="330" y="246"/>
                </a:moveTo>
                <a:cubicBezTo>
                  <a:pt x="9" y="246"/>
                  <a:pt x="9" y="246"/>
                  <a:pt x="9" y="246"/>
                </a:cubicBezTo>
                <a:cubicBezTo>
                  <a:pt x="9" y="180"/>
                  <a:pt x="9" y="180"/>
                  <a:pt x="9" y="180"/>
                </a:cubicBezTo>
                <a:cubicBezTo>
                  <a:pt x="330" y="180"/>
                  <a:pt x="330" y="180"/>
                  <a:pt x="330" y="180"/>
                </a:cubicBezTo>
                <a:lnTo>
                  <a:pt x="330" y="246"/>
                </a:lnTo>
                <a:close/>
                <a:moveTo>
                  <a:pt x="330" y="171"/>
                </a:moveTo>
                <a:cubicBezTo>
                  <a:pt x="9" y="171"/>
                  <a:pt x="9" y="171"/>
                  <a:pt x="9" y="171"/>
                </a:cubicBezTo>
                <a:cubicBezTo>
                  <a:pt x="9" y="105"/>
                  <a:pt x="9" y="105"/>
                  <a:pt x="9" y="105"/>
                </a:cubicBezTo>
                <a:cubicBezTo>
                  <a:pt x="330" y="105"/>
                  <a:pt x="330" y="105"/>
                  <a:pt x="330" y="105"/>
                </a:cubicBezTo>
                <a:lnTo>
                  <a:pt x="330" y="171"/>
                </a:lnTo>
                <a:close/>
                <a:moveTo>
                  <a:pt x="245" y="308"/>
                </a:moveTo>
                <a:cubicBezTo>
                  <a:pt x="256" y="308"/>
                  <a:pt x="264" y="299"/>
                  <a:pt x="264" y="289"/>
                </a:cubicBezTo>
                <a:cubicBezTo>
                  <a:pt x="264" y="278"/>
                  <a:pt x="256" y="269"/>
                  <a:pt x="245" y="269"/>
                </a:cubicBezTo>
                <a:cubicBezTo>
                  <a:pt x="234" y="269"/>
                  <a:pt x="225" y="278"/>
                  <a:pt x="225" y="289"/>
                </a:cubicBezTo>
                <a:cubicBezTo>
                  <a:pt x="225" y="299"/>
                  <a:pt x="234" y="308"/>
                  <a:pt x="245" y="308"/>
                </a:cubicBezTo>
                <a:close/>
                <a:moveTo>
                  <a:pt x="245" y="279"/>
                </a:moveTo>
                <a:cubicBezTo>
                  <a:pt x="250" y="279"/>
                  <a:pt x="255" y="283"/>
                  <a:pt x="255" y="289"/>
                </a:cubicBezTo>
                <a:cubicBezTo>
                  <a:pt x="255" y="294"/>
                  <a:pt x="250" y="299"/>
                  <a:pt x="245" y="299"/>
                </a:cubicBezTo>
                <a:cubicBezTo>
                  <a:pt x="239" y="299"/>
                  <a:pt x="235" y="294"/>
                  <a:pt x="235" y="289"/>
                </a:cubicBezTo>
                <a:cubicBezTo>
                  <a:pt x="235" y="283"/>
                  <a:pt x="239" y="279"/>
                  <a:pt x="245" y="279"/>
                </a:cubicBezTo>
                <a:close/>
                <a:moveTo>
                  <a:pt x="289" y="308"/>
                </a:moveTo>
                <a:cubicBezTo>
                  <a:pt x="299" y="308"/>
                  <a:pt x="308" y="299"/>
                  <a:pt x="308" y="289"/>
                </a:cubicBezTo>
                <a:cubicBezTo>
                  <a:pt x="308" y="278"/>
                  <a:pt x="299" y="269"/>
                  <a:pt x="289" y="269"/>
                </a:cubicBezTo>
                <a:cubicBezTo>
                  <a:pt x="278" y="269"/>
                  <a:pt x="269" y="278"/>
                  <a:pt x="269" y="289"/>
                </a:cubicBezTo>
                <a:cubicBezTo>
                  <a:pt x="269" y="299"/>
                  <a:pt x="278" y="308"/>
                  <a:pt x="289" y="308"/>
                </a:cubicBezTo>
                <a:close/>
                <a:moveTo>
                  <a:pt x="289" y="279"/>
                </a:moveTo>
                <a:cubicBezTo>
                  <a:pt x="294" y="279"/>
                  <a:pt x="299" y="283"/>
                  <a:pt x="299" y="289"/>
                </a:cubicBezTo>
                <a:cubicBezTo>
                  <a:pt x="299" y="294"/>
                  <a:pt x="294" y="299"/>
                  <a:pt x="289" y="299"/>
                </a:cubicBezTo>
                <a:cubicBezTo>
                  <a:pt x="283" y="299"/>
                  <a:pt x="279" y="294"/>
                  <a:pt x="279" y="289"/>
                </a:cubicBezTo>
                <a:cubicBezTo>
                  <a:pt x="279" y="283"/>
                  <a:pt x="283" y="279"/>
                  <a:pt x="289" y="279"/>
                </a:cubicBezTo>
                <a:close/>
                <a:moveTo>
                  <a:pt x="245" y="158"/>
                </a:moveTo>
                <a:cubicBezTo>
                  <a:pt x="256" y="158"/>
                  <a:pt x="264" y="149"/>
                  <a:pt x="264" y="138"/>
                </a:cubicBezTo>
                <a:cubicBezTo>
                  <a:pt x="264" y="127"/>
                  <a:pt x="256" y="119"/>
                  <a:pt x="245" y="119"/>
                </a:cubicBezTo>
                <a:cubicBezTo>
                  <a:pt x="234" y="119"/>
                  <a:pt x="225" y="127"/>
                  <a:pt x="225" y="138"/>
                </a:cubicBezTo>
                <a:cubicBezTo>
                  <a:pt x="225" y="149"/>
                  <a:pt x="234" y="158"/>
                  <a:pt x="245" y="158"/>
                </a:cubicBezTo>
                <a:close/>
                <a:moveTo>
                  <a:pt x="245" y="128"/>
                </a:moveTo>
                <a:cubicBezTo>
                  <a:pt x="250" y="128"/>
                  <a:pt x="255" y="133"/>
                  <a:pt x="255" y="138"/>
                </a:cubicBezTo>
                <a:cubicBezTo>
                  <a:pt x="255" y="144"/>
                  <a:pt x="250" y="148"/>
                  <a:pt x="245" y="148"/>
                </a:cubicBezTo>
                <a:cubicBezTo>
                  <a:pt x="239" y="148"/>
                  <a:pt x="235" y="144"/>
                  <a:pt x="235" y="138"/>
                </a:cubicBezTo>
                <a:cubicBezTo>
                  <a:pt x="235" y="133"/>
                  <a:pt x="239" y="128"/>
                  <a:pt x="245" y="128"/>
                </a:cubicBezTo>
                <a:close/>
                <a:moveTo>
                  <a:pt x="289" y="158"/>
                </a:moveTo>
                <a:cubicBezTo>
                  <a:pt x="299" y="158"/>
                  <a:pt x="308" y="149"/>
                  <a:pt x="308" y="138"/>
                </a:cubicBezTo>
                <a:cubicBezTo>
                  <a:pt x="308" y="127"/>
                  <a:pt x="299" y="119"/>
                  <a:pt x="289" y="119"/>
                </a:cubicBezTo>
                <a:cubicBezTo>
                  <a:pt x="278" y="119"/>
                  <a:pt x="269" y="127"/>
                  <a:pt x="269" y="138"/>
                </a:cubicBezTo>
                <a:cubicBezTo>
                  <a:pt x="269" y="149"/>
                  <a:pt x="278" y="158"/>
                  <a:pt x="289" y="158"/>
                </a:cubicBezTo>
                <a:close/>
                <a:moveTo>
                  <a:pt x="289" y="128"/>
                </a:moveTo>
                <a:cubicBezTo>
                  <a:pt x="294" y="128"/>
                  <a:pt x="299" y="133"/>
                  <a:pt x="299" y="138"/>
                </a:cubicBezTo>
                <a:cubicBezTo>
                  <a:pt x="299" y="144"/>
                  <a:pt x="294" y="148"/>
                  <a:pt x="289" y="148"/>
                </a:cubicBezTo>
                <a:cubicBezTo>
                  <a:pt x="283" y="148"/>
                  <a:pt x="279" y="144"/>
                  <a:pt x="279" y="138"/>
                </a:cubicBezTo>
                <a:cubicBezTo>
                  <a:pt x="279" y="133"/>
                  <a:pt x="283" y="128"/>
                  <a:pt x="289" y="128"/>
                </a:cubicBezTo>
                <a:close/>
                <a:moveTo>
                  <a:pt x="245" y="233"/>
                </a:moveTo>
                <a:cubicBezTo>
                  <a:pt x="256" y="233"/>
                  <a:pt x="264" y="224"/>
                  <a:pt x="264" y="213"/>
                </a:cubicBezTo>
                <a:cubicBezTo>
                  <a:pt x="264" y="203"/>
                  <a:pt x="256" y="194"/>
                  <a:pt x="245" y="194"/>
                </a:cubicBezTo>
                <a:cubicBezTo>
                  <a:pt x="234" y="194"/>
                  <a:pt x="225" y="203"/>
                  <a:pt x="225" y="213"/>
                </a:cubicBezTo>
                <a:cubicBezTo>
                  <a:pt x="225" y="224"/>
                  <a:pt x="234" y="233"/>
                  <a:pt x="245" y="233"/>
                </a:cubicBezTo>
                <a:close/>
                <a:moveTo>
                  <a:pt x="245" y="203"/>
                </a:moveTo>
                <a:cubicBezTo>
                  <a:pt x="250" y="203"/>
                  <a:pt x="255" y="208"/>
                  <a:pt x="255" y="213"/>
                </a:cubicBezTo>
                <a:cubicBezTo>
                  <a:pt x="255" y="219"/>
                  <a:pt x="250" y="223"/>
                  <a:pt x="245" y="223"/>
                </a:cubicBezTo>
                <a:cubicBezTo>
                  <a:pt x="239" y="223"/>
                  <a:pt x="235" y="219"/>
                  <a:pt x="235" y="213"/>
                </a:cubicBezTo>
                <a:cubicBezTo>
                  <a:pt x="235" y="208"/>
                  <a:pt x="239" y="203"/>
                  <a:pt x="245" y="203"/>
                </a:cubicBezTo>
                <a:close/>
                <a:moveTo>
                  <a:pt x="289" y="233"/>
                </a:moveTo>
                <a:cubicBezTo>
                  <a:pt x="299" y="233"/>
                  <a:pt x="308" y="224"/>
                  <a:pt x="308" y="213"/>
                </a:cubicBezTo>
                <a:cubicBezTo>
                  <a:pt x="308" y="203"/>
                  <a:pt x="299" y="194"/>
                  <a:pt x="289" y="194"/>
                </a:cubicBezTo>
                <a:cubicBezTo>
                  <a:pt x="278" y="194"/>
                  <a:pt x="269" y="203"/>
                  <a:pt x="269" y="213"/>
                </a:cubicBezTo>
                <a:cubicBezTo>
                  <a:pt x="269" y="224"/>
                  <a:pt x="278" y="233"/>
                  <a:pt x="289" y="233"/>
                </a:cubicBezTo>
                <a:close/>
                <a:moveTo>
                  <a:pt x="289" y="203"/>
                </a:moveTo>
                <a:cubicBezTo>
                  <a:pt x="294" y="203"/>
                  <a:pt x="299" y="208"/>
                  <a:pt x="299" y="213"/>
                </a:cubicBezTo>
                <a:cubicBezTo>
                  <a:pt x="299" y="219"/>
                  <a:pt x="294" y="223"/>
                  <a:pt x="289" y="223"/>
                </a:cubicBezTo>
                <a:cubicBezTo>
                  <a:pt x="283" y="223"/>
                  <a:pt x="279" y="219"/>
                  <a:pt x="279" y="213"/>
                </a:cubicBezTo>
                <a:cubicBezTo>
                  <a:pt x="279" y="208"/>
                  <a:pt x="283" y="203"/>
                  <a:pt x="289" y="20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30">
            <a:extLst>
              <a:ext uri="{FF2B5EF4-FFF2-40B4-BE49-F238E27FC236}">
                <a16:creationId xmlns:a16="http://schemas.microsoft.com/office/drawing/2014/main" id="{69A32E58-D159-274B-9F6D-0A414EC180B5}"/>
              </a:ext>
            </a:extLst>
          </p:cNvPr>
          <p:cNvSpPr>
            <a:spLocks noEditPoints="1"/>
          </p:cNvSpPr>
          <p:nvPr/>
        </p:nvSpPr>
        <p:spPr bwMode="auto">
          <a:xfrm>
            <a:off x="5894658" y="3639588"/>
            <a:ext cx="521925" cy="508893"/>
          </a:xfrm>
          <a:custGeom>
            <a:avLst/>
            <a:gdLst>
              <a:gd name="T0" fmla="*/ 339 w 339"/>
              <a:gd name="T1" fmla="*/ 98 h 331"/>
              <a:gd name="T2" fmla="*/ 287 w 339"/>
              <a:gd name="T3" fmla="*/ 0 h 331"/>
              <a:gd name="T4" fmla="*/ 47 w 339"/>
              <a:gd name="T5" fmla="*/ 3 h 331"/>
              <a:gd name="T6" fmla="*/ 0 w 339"/>
              <a:gd name="T7" fmla="*/ 98 h 331"/>
              <a:gd name="T8" fmla="*/ 0 w 339"/>
              <a:gd name="T9" fmla="*/ 326 h 331"/>
              <a:gd name="T10" fmla="*/ 335 w 339"/>
              <a:gd name="T11" fmla="*/ 331 h 331"/>
              <a:gd name="T12" fmla="*/ 339 w 339"/>
              <a:gd name="T13" fmla="*/ 100 h 331"/>
              <a:gd name="T14" fmla="*/ 54 w 339"/>
              <a:gd name="T15" fmla="*/ 9 h 331"/>
              <a:gd name="T16" fmla="*/ 327 w 339"/>
              <a:gd name="T17" fmla="*/ 96 h 331"/>
              <a:gd name="T18" fmla="*/ 54 w 339"/>
              <a:gd name="T19" fmla="*/ 9 h 331"/>
              <a:gd name="T20" fmla="*/ 9 w 339"/>
              <a:gd name="T21" fmla="*/ 322 h 331"/>
              <a:gd name="T22" fmla="*/ 330 w 339"/>
              <a:gd name="T23" fmla="*/ 256 h 331"/>
              <a:gd name="T24" fmla="*/ 330 w 339"/>
              <a:gd name="T25" fmla="*/ 246 h 331"/>
              <a:gd name="T26" fmla="*/ 9 w 339"/>
              <a:gd name="T27" fmla="*/ 180 h 331"/>
              <a:gd name="T28" fmla="*/ 330 w 339"/>
              <a:gd name="T29" fmla="*/ 246 h 331"/>
              <a:gd name="T30" fmla="*/ 9 w 339"/>
              <a:gd name="T31" fmla="*/ 171 h 331"/>
              <a:gd name="T32" fmla="*/ 330 w 339"/>
              <a:gd name="T33" fmla="*/ 105 h 331"/>
              <a:gd name="T34" fmla="*/ 245 w 339"/>
              <a:gd name="T35" fmla="*/ 308 h 331"/>
              <a:gd name="T36" fmla="*/ 245 w 339"/>
              <a:gd name="T37" fmla="*/ 269 h 331"/>
              <a:gd name="T38" fmla="*/ 245 w 339"/>
              <a:gd name="T39" fmla="*/ 308 h 331"/>
              <a:gd name="T40" fmla="*/ 255 w 339"/>
              <a:gd name="T41" fmla="*/ 289 h 331"/>
              <a:gd name="T42" fmla="*/ 235 w 339"/>
              <a:gd name="T43" fmla="*/ 289 h 331"/>
              <a:gd name="T44" fmla="*/ 289 w 339"/>
              <a:gd name="T45" fmla="*/ 308 h 331"/>
              <a:gd name="T46" fmla="*/ 289 w 339"/>
              <a:gd name="T47" fmla="*/ 269 h 331"/>
              <a:gd name="T48" fmla="*/ 289 w 339"/>
              <a:gd name="T49" fmla="*/ 308 h 331"/>
              <a:gd name="T50" fmla="*/ 299 w 339"/>
              <a:gd name="T51" fmla="*/ 289 h 331"/>
              <a:gd name="T52" fmla="*/ 279 w 339"/>
              <a:gd name="T53" fmla="*/ 289 h 331"/>
              <a:gd name="T54" fmla="*/ 245 w 339"/>
              <a:gd name="T55" fmla="*/ 158 h 331"/>
              <a:gd name="T56" fmla="*/ 245 w 339"/>
              <a:gd name="T57" fmla="*/ 119 h 331"/>
              <a:gd name="T58" fmla="*/ 245 w 339"/>
              <a:gd name="T59" fmla="*/ 158 h 331"/>
              <a:gd name="T60" fmla="*/ 255 w 339"/>
              <a:gd name="T61" fmla="*/ 138 h 331"/>
              <a:gd name="T62" fmla="*/ 235 w 339"/>
              <a:gd name="T63" fmla="*/ 138 h 331"/>
              <a:gd name="T64" fmla="*/ 289 w 339"/>
              <a:gd name="T65" fmla="*/ 158 h 331"/>
              <a:gd name="T66" fmla="*/ 289 w 339"/>
              <a:gd name="T67" fmla="*/ 119 h 331"/>
              <a:gd name="T68" fmla="*/ 289 w 339"/>
              <a:gd name="T69" fmla="*/ 158 h 331"/>
              <a:gd name="T70" fmla="*/ 299 w 339"/>
              <a:gd name="T71" fmla="*/ 138 h 331"/>
              <a:gd name="T72" fmla="*/ 279 w 339"/>
              <a:gd name="T73" fmla="*/ 138 h 331"/>
              <a:gd name="T74" fmla="*/ 245 w 339"/>
              <a:gd name="T75" fmla="*/ 233 h 331"/>
              <a:gd name="T76" fmla="*/ 245 w 339"/>
              <a:gd name="T77" fmla="*/ 194 h 331"/>
              <a:gd name="T78" fmla="*/ 245 w 339"/>
              <a:gd name="T79" fmla="*/ 233 h 331"/>
              <a:gd name="T80" fmla="*/ 255 w 339"/>
              <a:gd name="T81" fmla="*/ 213 h 331"/>
              <a:gd name="T82" fmla="*/ 235 w 339"/>
              <a:gd name="T83" fmla="*/ 213 h 331"/>
              <a:gd name="T84" fmla="*/ 289 w 339"/>
              <a:gd name="T85" fmla="*/ 233 h 331"/>
              <a:gd name="T86" fmla="*/ 289 w 339"/>
              <a:gd name="T87" fmla="*/ 194 h 331"/>
              <a:gd name="T88" fmla="*/ 289 w 339"/>
              <a:gd name="T89" fmla="*/ 233 h 331"/>
              <a:gd name="T90" fmla="*/ 299 w 339"/>
              <a:gd name="T91" fmla="*/ 213 h 331"/>
              <a:gd name="T92" fmla="*/ 279 w 339"/>
              <a:gd name="T93" fmla="*/ 21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9" h="331">
                <a:moveTo>
                  <a:pt x="339" y="98"/>
                </a:moveTo>
                <a:cubicBezTo>
                  <a:pt x="339" y="98"/>
                  <a:pt x="339" y="98"/>
                  <a:pt x="339" y="98"/>
                </a:cubicBezTo>
                <a:cubicBezTo>
                  <a:pt x="292" y="3"/>
                  <a:pt x="292" y="3"/>
                  <a:pt x="292" y="3"/>
                </a:cubicBezTo>
                <a:cubicBezTo>
                  <a:pt x="291" y="1"/>
                  <a:pt x="289" y="0"/>
                  <a:pt x="287" y="0"/>
                </a:cubicBezTo>
                <a:cubicBezTo>
                  <a:pt x="51" y="0"/>
                  <a:pt x="51" y="0"/>
                  <a:pt x="51" y="0"/>
                </a:cubicBezTo>
                <a:cubicBezTo>
                  <a:pt x="50" y="0"/>
                  <a:pt x="48" y="1"/>
                  <a:pt x="47" y="3"/>
                </a:cubicBezTo>
                <a:cubicBezTo>
                  <a:pt x="0" y="98"/>
                  <a:pt x="0" y="98"/>
                  <a:pt x="0" y="98"/>
                </a:cubicBezTo>
                <a:cubicBezTo>
                  <a:pt x="0" y="98"/>
                  <a:pt x="0" y="98"/>
                  <a:pt x="0" y="98"/>
                </a:cubicBezTo>
                <a:cubicBezTo>
                  <a:pt x="0" y="99"/>
                  <a:pt x="0" y="100"/>
                  <a:pt x="0" y="100"/>
                </a:cubicBezTo>
                <a:cubicBezTo>
                  <a:pt x="0" y="326"/>
                  <a:pt x="0" y="326"/>
                  <a:pt x="0" y="326"/>
                </a:cubicBezTo>
                <a:cubicBezTo>
                  <a:pt x="0" y="329"/>
                  <a:pt x="2" y="331"/>
                  <a:pt x="4" y="331"/>
                </a:cubicBezTo>
                <a:cubicBezTo>
                  <a:pt x="335" y="331"/>
                  <a:pt x="335" y="331"/>
                  <a:pt x="335" y="331"/>
                </a:cubicBezTo>
                <a:cubicBezTo>
                  <a:pt x="337" y="331"/>
                  <a:pt x="339" y="329"/>
                  <a:pt x="339" y="326"/>
                </a:cubicBezTo>
                <a:cubicBezTo>
                  <a:pt x="339" y="100"/>
                  <a:pt x="339" y="100"/>
                  <a:pt x="339" y="100"/>
                </a:cubicBezTo>
                <a:cubicBezTo>
                  <a:pt x="339" y="100"/>
                  <a:pt x="339" y="99"/>
                  <a:pt x="339" y="98"/>
                </a:cubicBezTo>
                <a:close/>
                <a:moveTo>
                  <a:pt x="54" y="9"/>
                </a:moveTo>
                <a:cubicBezTo>
                  <a:pt x="285" y="9"/>
                  <a:pt x="285" y="9"/>
                  <a:pt x="285" y="9"/>
                </a:cubicBezTo>
                <a:cubicBezTo>
                  <a:pt x="327" y="96"/>
                  <a:pt x="327" y="96"/>
                  <a:pt x="327" y="96"/>
                </a:cubicBezTo>
                <a:cubicBezTo>
                  <a:pt x="12" y="96"/>
                  <a:pt x="12" y="96"/>
                  <a:pt x="12" y="96"/>
                </a:cubicBezTo>
                <a:lnTo>
                  <a:pt x="54" y="9"/>
                </a:lnTo>
                <a:close/>
                <a:moveTo>
                  <a:pt x="330" y="322"/>
                </a:moveTo>
                <a:cubicBezTo>
                  <a:pt x="9" y="322"/>
                  <a:pt x="9" y="322"/>
                  <a:pt x="9" y="322"/>
                </a:cubicBezTo>
                <a:cubicBezTo>
                  <a:pt x="9" y="256"/>
                  <a:pt x="9" y="256"/>
                  <a:pt x="9" y="256"/>
                </a:cubicBezTo>
                <a:cubicBezTo>
                  <a:pt x="330" y="256"/>
                  <a:pt x="330" y="256"/>
                  <a:pt x="330" y="256"/>
                </a:cubicBezTo>
                <a:lnTo>
                  <a:pt x="330" y="322"/>
                </a:lnTo>
                <a:close/>
                <a:moveTo>
                  <a:pt x="330" y="246"/>
                </a:moveTo>
                <a:cubicBezTo>
                  <a:pt x="9" y="246"/>
                  <a:pt x="9" y="246"/>
                  <a:pt x="9" y="246"/>
                </a:cubicBezTo>
                <a:cubicBezTo>
                  <a:pt x="9" y="180"/>
                  <a:pt x="9" y="180"/>
                  <a:pt x="9" y="180"/>
                </a:cubicBezTo>
                <a:cubicBezTo>
                  <a:pt x="330" y="180"/>
                  <a:pt x="330" y="180"/>
                  <a:pt x="330" y="180"/>
                </a:cubicBezTo>
                <a:lnTo>
                  <a:pt x="330" y="246"/>
                </a:lnTo>
                <a:close/>
                <a:moveTo>
                  <a:pt x="330" y="171"/>
                </a:moveTo>
                <a:cubicBezTo>
                  <a:pt x="9" y="171"/>
                  <a:pt x="9" y="171"/>
                  <a:pt x="9" y="171"/>
                </a:cubicBezTo>
                <a:cubicBezTo>
                  <a:pt x="9" y="105"/>
                  <a:pt x="9" y="105"/>
                  <a:pt x="9" y="105"/>
                </a:cubicBezTo>
                <a:cubicBezTo>
                  <a:pt x="330" y="105"/>
                  <a:pt x="330" y="105"/>
                  <a:pt x="330" y="105"/>
                </a:cubicBezTo>
                <a:lnTo>
                  <a:pt x="330" y="171"/>
                </a:lnTo>
                <a:close/>
                <a:moveTo>
                  <a:pt x="245" y="308"/>
                </a:moveTo>
                <a:cubicBezTo>
                  <a:pt x="256" y="308"/>
                  <a:pt x="264" y="299"/>
                  <a:pt x="264" y="289"/>
                </a:cubicBezTo>
                <a:cubicBezTo>
                  <a:pt x="264" y="278"/>
                  <a:pt x="256" y="269"/>
                  <a:pt x="245" y="269"/>
                </a:cubicBezTo>
                <a:cubicBezTo>
                  <a:pt x="234" y="269"/>
                  <a:pt x="225" y="278"/>
                  <a:pt x="225" y="289"/>
                </a:cubicBezTo>
                <a:cubicBezTo>
                  <a:pt x="225" y="299"/>
                  <a:pt x="234" y="308"/>
                  <a:pt x="245" y="308"/>
                </a:cubicBezTo>
                <a:close/>
                <a:moveTo>
                  <a:pt x="245" y="279"/>
                </a:moveTo>
                <a:cubicBezTo>
                  <a:pt x="250" y="279"/>
                  <a:pt x="255" y="283"/>
                  <a:pt x="255" y="289"/>
                </a:cubicBezTo>
                <a:cubicBezTo>
                  <a:pt x="255" y="294"/>
                  <a:pt x="250" y="299"/>
                  <a:pt x="245" y="299"/>
                </a:cubicBezTo>
                <a:cubicBezTo>
                  <a:pt x="239" y="299"/>
                  <a:pt x="235" y="294"/>
                  <a:pt x="235" y="289"/>
                </a:cubicBezTo>
                <a:cubicBezTo>
                  <a:pt x="235" y="283"/>
                  <a:pt x="239" y="279"/>
                  <a:pt x="245" y="279"/>
                </a:cubicBezTo>
                <a:close/>
                <a:moveTo>
                  <a:pt x="289" y="308"/>
                </a:moveTo>
                <a:cubicBezTo>
                  <a:pt x="299" y="308"/>
                  <a:pt x="308" y="299"/>
                  <a:pt x="308" y="289"/>
                </a:cubicBezTo>
                <a:cubicBezTo>
                  <a:pt x="308" y="278"/>
                  <a:pt x="299" y="269"/>
                  <a:pt x="289" y="269"/>
                </a:cubicBezTo>
                <a:cubicBezTo>
                  <a:pt x="278" y="269"/>
                  <a:pt x="269" y="278"/>
                  <a:pt x="269" y="289"/>
                </a:cubicBezTo>
                <a:cubicBezTo>
                  <a:pt x="269" y="299"/>
                  <a:pt x="278" y="308"/>
                  <a:pt x="289" y="308"/>
                </a:cubicBezTo>
                <a:close/>
                <a:moveTo>
                  <a:pt x="289" y="279"/>
                </a:moveTo>
                <a:cubicBezTo>
                  <a:pt x="294" y="279"/>
                  <a:pt x="299" y="283"/>
                  <a:pt x="299" y="289"/>
                </a:cubicBezTo>
                <a:cubicBezTo>
                  <a:pt x="299" y="294"/>
                  <a:pt x="294" y="299"/>
                  <a:pt x="289" y="299"/>
                </a:cubicBezTo>
                <a:cubicBezTo>
                  <a:pt x="283" y="299"/>
                  <a:pt x="279" y="294"/>
                  <a:pt x="279" y="289"/>
                </a:cubicBezTo>
                <a:cubicBezTo>
                  <a:pt x="279" y="283"/>
                  <a:pt x="283" y="279"/>
                  <a:pt x="289" y="279"/>
                </a:cubicBezTo>
                <a:close/>
                <a:moveTo>
                  <a:pt x="245" y="158"/>
                </a:moveTo>
                <a:cubicBezTo>
                  <a:pt x="256" y="158"/>
                  <a:pt x="264" y="149"/>
                  <a:pt x="264" y="138"/>
                </a:cubicBezTo>
                <a:cubicBezTo>
                  <a:pt x="264" y="127"/>
                  <a:pt x="256" y="119"/>
                  <a:pt x="245" y="119"/>
                </a:cubicBezTo>
                <a:cubicBezTo>
                  <a:pt x="234" y="119"/>
                  <a:pt x="225" y="127"/>
                  <a:pt x="225" y="138"/>
                </a:cubicBezTo>
                <a:cubicBezTo>
                  <a:pt x="225" y="149"/>
                  <a:pt x="234" y="158"/>
                  <a:pt x="245" y="158"/>
                </a:cubicBezTo>
                <a:close/>
                <a:moveTo>
                  <a:pt x="245" y="128"/>
                </a:moveTo>
                <a:cubicBezTo>
                  <a:pt x="250" y="128"/>
                  <a:pt x="255" y="133"/>
                  <a:pt x="255" y="138"/>
                </a:cubicBezTo>
                <a:cubicBezTo>
                  <a:pt x="255" y="144"/>
                  <a:pt x="250" y="148"/>
                  <a:pt x="245" y="148"/>
                </a:cubicBezTo>
                <a:cubicBezTo>
                  <a:pt x="239" y="148"/>
                  <a:pt x="235" y="144"/>
                  <a:pt x="235" y="138"/>
                </a:cubicBezTo>
                <a:cubicBezTo>
                  <a:pt x="235" y="133"/>
                  <a:pt x="239" y="128"/>
                  <a:pt x="245" y="128"/>
                </a:cubicBezTo>
                <a:close/>
                <a:moveTo>
                  <a:pt x="289" y="158"/>
                </a:moveTo>
                <a:cubicBezTo>
                  <a:pt x="299" y="158"/>
                  <a:pt x="308" y="149"/>
                  <a:pt x="308" y="138"/>
                </a:cubicBezTo>
                <a:cubicBezTo>
                  <a:pt x="308" y="127"/>
                  <a:pt x="299" y="119"/>
                  <a:pt x="289" y="119"/>
                </a:cubicBezTo>
                <a:cubicBezTo>
                  <a:pt x="278" y="119"/>
                  <a:pt x="269" y="127"/>
                  <a:pt x="269" y="138"/>
                </a:cubicBezTo>
                <a:cubicBezTo>
                  <a:pt x="269" y="149"/>
                  <a:pt x="278" y="158"/>
                  <a:pt x="289" y="158"/>
                </a:cubicBezTo>
                <a:close/>
                <a:moveTo>
                  <a:pt x="289" y="128"/>
                </a:moveTo>
                <a:cubicBezTo>
                  <a:pt x="294" y="128"/>
                  <a:pt x="299" y="133"/>
                  <a:pt x="299" y="138"/>
                </a:cubicBezTo>
                <a:cubicBezTo>
                  <a:pt x="299" y="144"/>
                  <a:pt x="294" y="148"/>
                  <a:pt x="289" y="148"/>
                </a:cubicBezTo>
                <a:cubicBezTo>
                  <a:pt x="283" y="148"/>
                  <a:pt x="279" y="144"/>
                  <a:pt x="279" y="138"/>
                </a:cubicBezTo>
                <a:cubicBezTo>
                  <a:pt x="279" y="133"/>
                  <a:pt x="283" y="128"/>
                  <a:pt x="289" y="128"/>
                </a:cubicBezTo>
                <a:close/>
                <a:moveTo>
                  <a:pt x="245" y="233"/>
                </a:moveTo>
                <a:cubicBezTo>
                  <a:pt x="256" y="233"/>
                  <a:pt x="264" y="224"/>
                  <a:pt x="264" y="213"/>
                </a:cubicBezTo>
                <a:cubicBezTo>
                  <a:pt x="264" y="203"/>
                  <a:pt x="256" y="194"/>
                  <a:pt x="245" y="194"/>
                </a:cubicBezTo>
                <a:cubicBezTo>
                  <a:pt x="234" y="194"/>
                  <a:pt x="225" y="203"/>
                  <a:pt x="225" y="213"/>
                </a:cubicBezTo>
                <a:cubicBezTo>
                  <a:pt x="225" y="224"/>
                  <a:pt x="234" y="233"/>
                  <a:pt x="245" y="233"/>
                </a:cubicBezTo>
                <a:close/>
                <a:moveTo>
                  <a:pt x="245" y="203"/>
                </a:moveTo>
                <a:cubicBezTo>
                  <a:pt x="250" y="203"/>
                  <a:pt x="255" y="208"/>
                  <a:pt x="255" y="213"/>
                </a:cubicBezTo>
                <a:cubicBezTo>
                  <a:pt x="255" y="219"/>
                  <a:pt x="250" y="223"/>
                  <a:pt x="245" y="223"/>
                </a:cubicBezTo>
                <a:cubicBezTo>
                  <a:pt x="239" y="223"/>
                  <a:pt x="235" y="219"/>
                  <a:pt x="235" y="213"/>
                </a:cubicBezTo>
                <a:cubicBezTo>
                  <a:pt x="235" y="208"/>
                  <a:pt x="239" y="203"/>
                  <a:pt x="245" y="203"/>
                </a:cubicBezTo>
                <a:close/>
                <a:moveTo>
                  <a:pt x="289" y="233"/>
                </a:moveTo>
                <a:cubicBezTo>
                  <a:pt x="299" y="233"/>
                  <a:pt x="308" y="224"/>
                  <a:pt x="308" y="213"/>
                </a:cubicBezTo>
                <a:cubicBezTo>
                  <a:pt x="308" y="203"/>
                  <a:pt x="299" y="194"/>
                  <a:pt x="289" y="194"/>
                </a:cubicBezTo>
                <a:cubicBezTo>
                  <a:pt x="278" y="194"/>
                  <a:pt x="269" y="203"/>
                  <a:pt x="269" y="213"/>
                </a:cubicBezTo>
                <a:cubicBezTo>
                  <a:pt x="269" y="224"/>
                  <a:pt x="278" y="233"/>
                  <a:pt x="289" y="233"/>
                </a:cubicBezTo>
                <a:close/>
                <a:moveTo>
                  <a:pt x="289" y="203"/>
                </a:moveTo>
                <a:cubicBezTo>
                  <a:pt x="294" y="203"/>
                  <a:pt x="299" y="208"/>
                  <a:pt x="299" y="213"/>
                </a:cubicBezTo>
                <a:cubicBezTo>
                  <a:pt x="299" y="219"/>
                  <a:pt x="294" y="223"/>
                  <a:pt x="289" y="223"/>
                </a:cubicBezTo>
                <a:cubicBezTo>
                  <a:pt x="283" y="223"/>
                  <a:pt x="279" y="219"/>
                  <a:pt x="279" y="213"/>
                </a:cubicBezTo>
                <a:cubicBezTo>
                  <a:pt x="279" y="208"/>
                  <a:pt x="283" y="203"/>
                  <a:pt x="289" y="20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30">
            <a:extLst>
              <a:ext uri="{FF2B5EF4-FFF2-40B4-BE49-F238E27FC236}">
                <a16:creationId xmlns:a16="http://schemas.microsoft.com/office/drawing/2014/main" id="{66E54435-1FD0-7B44-BB0D-B43418E206BF}"/>
              </a:ext>
            </a:extLst>
          </p:cNvPr>
          <p:cNvSpPr>
            <a:spLocks noEditPoints="1"/>
          </p:cNvSpPr>
          <p:nvPr/>
        </p:nvSpPr>
        <p:spPr bwMode="auto">
          <a:xfrm>
            <a:off x="6335174" y="3076798"/>
            <a:ext cx="521925" cy="508893"/>
          </a:xfrm>
          <a:custGeom>
            <a:avLst/>
            <a:gdLst>
              <a:gd name="T0" fmla="*/ 339 w 339"/>
              <a:gd name="T1" fmla="*/ 98 h 331"/>
              <a:gd name="T2" fmla="*/ 287 w 339"/>
              <a:gd name="T3" fmla="*/ 0 h 331"/>
              <a:gd name="T4" fmla="*/ 47 w 339"/>
              <a:gd name="T5" fmla="*/ 3 h 331"/>
              <a:gd name="T6" fmla="*/ 0 w 339"/>
              <a:gd name="T7" fmla="*/ 98 h 331"/>
              <a:gd name="T8" fmla="*/ 0 w 339"/>
              <a:gd name="T9" fmla="*/ 326 h 331"/>
              <a:gd name="T10" fmla="*/ 335 w 339"/>
              <a:gd name="T11" fmla="*/ 331 h 331"/>
              <a:gd name="T12" fmla="*/ 339 w 339"/>
              <a:gd name="T13" fmla="*/ 100 h 331"/>
              <a:gd name="T14" fmla="*/ 54 w 339"/>
              <a:gd name="T15" fmla="*/ 9 h 331"/>
              <a:gd name="T16" fmla="*/ 327 w 339"/>
              <a:gd name="T17" fmla="*/ 96 h 331"/>
              <a:gd name="T18" fmla="*/ 54 w 339"/>
              <a:gd name="T19" fmla="*/ 9 h 331"/>
              <a:gd name="T20" fmla="*/ 9 w 339"/>
              <a:gd name="T21" fmla="*/ 322 h 331"/>
              <a:gd name="T22" fmla="*/ 330 w 339"/>
              <a:gd name="T23" fmla="*/ 256 h 331"/>
              <a:gd name="T24" fmla="*/ 330 w 339"/>
              <a:gd name="T25" fmla="*/ 246 h 331"/>
              <a:gd name="T26" fmla="*/ 9 w 339"/>
              <a:gd name="T27" fmla="*/ 180 h 331"/>
              <a:gd name="T28" fmla="*/ 330 w 339"/>
              <a:gd name="T29" fmla="*/ 246 h 331"/>
              <a:gd name="T30" fmla="*/ 9 w 339"/>
              <a:gd name="T31" fmla="*/ 171 h 331"/>
              <a:gd name="T32" fmla="*/ 330 w 339"/>
              <a:gd name="T33" fmla="*/ 105 h 331"/>
              <a:gd name="T34" fmla="*/ 245 w 339"/>
              <a:gd name="T35" fmla="*/ 308 h 331"/>
              <a:gd name="T36" fmla="*/ 245 w 339"/>
              <a:gd name="T37" fmla="*/ 269 h 331"/>
              <a:gd name="T38" fmla="*/ 245 w 339"/>
              <a:gd name="T39" fmla="*/ 308 h 331"/>
              <a:gd name="T40" fmla="*/ 255 w 339"/>
              <a:gd name="T41" fmla="*/ 289 h 331"/>
              <a:gd name="T42" fmla="*/ 235 w 339"/>
              <a:gd name="T43" fmla="*/ 289 h 331"/>
              <a:gd name="T44" fmla="*/ 289 w 339"/>
              <a:gd name="T45" fmla="*/ 308 h 331"/>
              <a:gd name="T46" fmla="*/ 289 w 339"/>
              <a:gd name="T47" fmla="*/ 269 h 331"/>
              <a:gd name="T48" fmla="*/ 289 w 339"/>
              <a:gd name="T49" fmla="*/ 308 h 331"/>
              <a:gd name="T50" fmla="*/ 299 w 339"/>
              <a:gd name="T51" fmla="*/ 289 h 331"/>
              <a:gd name="T52" fmla="*/ 279 w 339"/>
              <a:gd name="T53" fmla="*/ 289 h 331"/>
              <a:gd name="T54" fmla="*/ 245 w 339"/>
              <a:gd name="T55" fmla="*/ 158 h 331"/>
              <a:gd name="T56" fmla="*/ 245 w 339"/>
              <a:gd name="T57" fmla="*/ 119 h 331"/>
              <a:gd name="T58" fmla="*/ 245 w 339"/>
              <a:gd name="T59" fmla="*/ 158 h 331"/>
              <a:gd name="T60" fmla="*/ 255 w 339"/>
              <a:gd name="T61" fmla="*/ 138 h 331"/>
              <a:gd name="T62" fmla="*/ 235 w 339"/>
              <a:gd name="T63" fmla="*/ 138 h 331"/>
              <a:gd name="T64" fmla="*/ 289 w 339"/>
              <a:gd name="T65" fmla="*/ 158 h 331"/>
              <a:gd name="T66" fmla="*/ 289 w 339"/>
              <a:gd name="T67" fmla="*/ 119 h 331"/>
              <a:gd name="T68" fmla="*/ 289 w 339"/>
              <a:gd name="T69" fmla="*/ 158 h 331"/>
              <a:gd name="T70" fmla="*/ 299 w 339"/>
              <a:gd name="T71" fmla="*/ 138 h 331"/>
              <a:gd name="T72" fmla="*/ 279 w 339"/>
              <a:gd name="T73" fmla="*/ 138 h 331"/>
              <a:gd name="T74" fmla="*/ 245 w 339"/>
              <a:gd name="T75" fmla="*/ 233 h 331"/>
              <a:gd name="T76" fmla="*/ 245 w 339"/>
              <a:gd name="T77" fmla="*/ 194 h 331"/>
              <a:gd name="T78" fmla="*/ 245 w 339"/>
              <a:gd name="T79" fmla="*/ 233 h 331"/>
              <a:gd name="T80" fmla="*/ 255 w 339"/>
              <a:gd name="T81" fmla="*/ 213 h 331"/>
              <a:gd name="T82" fmla="*/ 235 w 339"/>
              <a:gd name="T83" fmla="*/ 213 h 331"/>
              <a:gd name="T84" fmla="*/ 289 w 339"/>
              <a:gd name="T85" fmla="*/ 233 h 331"/>
              <a:gd name="T86" fmla="*/ 289 w 339"/>
              <a:gd name="T87" fmla="*/ 194 h 331"/>
              <a:gd name="T88" fmla="*/ 289 w 339"/>
              <a:gd name="T89" fmla="*/ 233 h 331"/>
              <a:gd name="T90" fmla="*/ 299 w 339"/>
              <a:gd name="T91" fmla="*/ 213 h 331"/>
              <a:gd name="T92" fmla="*/ 279 w 339"/>
              <a:gd name="T93" fmla="*/ 21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9" h="331">
                <a:moveTo>
                  <a:pt x="339" y="98"/>
                </a:moveTo>
                <a:cubicBezTo>
                  <a:pt x="339" y="98"/>
                  <a:pt x="339" y="98"/>
                  <a:pt x="339" y="98"/>
                </a:cubicBezTo>
                <a:cubicBezTo>
                  <a:pt x="292" y="3"/>
                  <a:pt x="292" y="3"/>
                  <a:pt x="292" y="3"/>
                </a:cubicBezTo>
                <a:cubicBezTo>
                  <a:pt x="291" y="1"/>
                  <a:pt x="289" y="0"/>
                  <a:pt x="287" y="0"/>
                </a:cubicBezTo>
                <a:cubicBezTo>
                  <a:pt x="51" y="0"/>
                  <a:pt x="51" y="0"/>
                  <a:pt x="51" y="0"/>
                </a:cubicBezTo>
                <a:cubicBezTo>
                  <a:pt x="50" y="0"/>
                  <a:pt x="48" y="1"/>
                  <a:pt x="47" y="3"/>
                </a:cubicBezTo>
                <a:cubicBezTo>
                  <a:pt x="0" y="98"/>
                  <a:pt x="0" y="98"/>
                  <a:pt x="0" y="98"/>
                </a:cubicBezTo>
                <a:cubicBezTo>
                  <a:pt x="0" y="98"/>
                  <a:pt x="0" y="98"/>
                  <a:pt x="0" y="98"/>
                </a:cubicBezTo>
                <a:cubicBezTo>
                  <a:pt x="0" y="99"/>
                  <a:pt x="0" y="100"/>
                  <a:pt x="0" y="100"/>
                </a:cubicBezTo>
                <a:cubicBezTo>
                  <a:pt x="0" y="326"/>
                  <a:pt x="0" y="326"/>
                  <a:pt x="0" y="326"/>
                </a:cubicBezTo>
                <a:cubicBezTo>
                  <a:pt x="0" y="329"/>
                  <a:pt x="2" y="331"/>
                  <a:pt x="4" y="331"/>
                </a:cubicBezTo>
                <a:cubicBezTo>
                  <a:pt x="335" y="331"/>
                  <a:pt x="335" y="331"/>
                  <a:pt x="335" y="331"/>
                </a:cubicBezTo>
                <a:cubicBezTo>
                  <a:pt x="337" y="331"/>
                  <a:pt x="339" y="329"/>
                  <a:pt x="339" y="326"/>
                </a:cubicBezTo>
                <a:cubicBezTo>
                  <a:pt x="339" y="100"/>
                  <a:pt x="339" y="100"/>
                  <a:pt x="339" y="100"/>
                </a:cubicBezTo>
                <a:cubicBezTo>
                  <a:pt x="339" y="100"/>
                  <a:pt x="339" y="99"/>
                  <a:pt x="339" y="98"/>
                </a:cubicBezTo>
                <a:close/>
                <a:moveTo>
                  <a:pt x="54" y="9"/>
                </a:moveTo>
                <a:cubicBezTo>
                  <a:pt x="285" y="9"/>
                  <a:pt x="285" y="9"/>
                  <a:pt x="285" y="9"/>
                </a:cubicBezTo>
                <a:cubicBezTo>
                  <a:pt x="327" y="96"/>
                  <a:pt x="327" y="96"/>
                  <a:pt x="327" y="96"/>
                </a:cubicBezTo>
                <a:cubicBezTo>
                  <a:pt x="12" y="96"/>
                  <a:pt x="12" y="96"/>
                  <a:pt x="12" y="96"/>
                </a:cubicBezTo>
                <a:lnTo>
                  <a:pt x="54" y="9"/>
                </a:lnTo>
                <a:close/>
                <a:moveTo>
                  <a:pt x="330" y="322"/>
                </a:moveTo>
                <a:cubicBezTo>
                  <a:pt x="9" y="322"/>
                  <a:pt x="9" y="322"/>
                  <a:pt x="9" y="322"/>
                </a:cubicBezTo>
                <a:cubicBezTo>
                  <a:pt x="9" y="256"/>
                  <a:pt x="9" y="256"/>
                  <a:pt x="9" y="256"/>
                </a:cubicBezTo>
                <a:cubicBezTo>
                  <a:pt x="330" y="256"/>
                  <a:pt x="330" y="256"/>
                  <a:pt x="330" y="256"/>
                </a:cubicBezTo>
                <a:lnTo>
                  <a:pt x="330" y="322"/>
                </a:lnTo>
                <a:close/>
                <a:moveTo>
                  <a:pt x="330" y="246"/>
                </a:moveTo>
                <a:cubicBezTo>
                  <a:pt x="9" y="246"/>
                  <a:pt x="9" y="246"/>
                  <a:pt x="9" y="246"/>
                </a:cubicBezTo>
                <a:cubicBezTo>
                  <a:pt x="9" y="180"/>
                  <a:pt x="9" y="180"/>
                  <a:pt x="9" y="180"/>
                </a:cubicBezTo>
                <a:cubicBezTo>
                  <a:pt x="330" y="180"/>
                  <a:pt x="330" y="180"/>
                  <a:pt x="330" y="180"/>
                </a:cubicBezTo>
                <a:lnTo>
                  <a:pt x="330" y="246"/>
                </a:lnTo>
                <a:close/>
                <a:moveTo>
                  <a:pt x="330" y="171"/>
                </a:moveTo>
                <a:cubicBezTo>
                  <a:pt x="9" y="171"/>
                  <a:pt x="9" y="171"/>
                  <a:pt x="9" y="171"/>
                </a:cubicBezTo>
                <a:cubicBezTo>
                  <a:pt x="9" y="105"/>
                  <a:pt x="9" y="105"/>
                  <a:pt x="9" y="105"/>
                </a:cubicBezTo>
                <a:cubicBezTo>
                  <a:pt x="330" y="105"/>
                  <a:pt x="330" y="105"/>
                  <a:pt x="330" y="105"/>
                </a:cubicBezTo>
                <a:lnTo>
                  <a:pt x="330" y="171"/>
                </a:lnTo>
                <a:close/>
                <a:moveTo>
                  <a:pt x="245" y="308"/>
                </a:moveTo>
                <a:cubicBezTo>
                  <a:pt x="256" y="308"/>
                  <a:pt x="264" y="299"/>
                  <a:pt x="264" y="289"/>
                </a:cubicBezTo>
                <a:cubicBezTo>
                  <a:pt x="264" y="278"/>
                  <a:pt x="256" y="269"/>
                  <a:pt x="245" y="269"/>
                </a:cubicBezTo>
                <a:cubicBezTo>
                  <a:pt x="234" y="269"/>
                  <a:pt x="225" y="278"/>
                  <a:pt x="225" y="289"/>
                </a:cubicBezTo>
                <a:cubicBezTo>
                  <a:pt x="225" y="299"/>
                  <a:pt x="234" y="308"/>
                  <a:pt x="245" y="308"/>
                </a:cubicBezTo>
                <a:close/>
                <a:moveTo>
                  <a:pt x="245" y="279"/>
                </a:moveTo>
                <a:cubicBezTo>
                  <a:pt x="250" y="279"/>
                  <a:pt x="255" y="283"/>
                  <a:pt x="255" y="289"/>
                </a:cubicBezTo>
                <a:cubicBezTo>
                  <a:pt x="255" y="294"/>
                  <a:pt x="250" y="299"/>
                  <a:pt x="245" y="299"/>
                </a:cubicBezTo>
                <a:cubicBezTo>
                  <a:pt x="239" y="299"/>
                  <a:pt x="235" y="294"/>
                  <a:pt x="235" y="289"/>
                </a:cubicBezTo>
                <a:cubicBezTo>
                  <a:pt x="235" y="283"/>
                  <a:pt x="239" y="279"/>
                  <a:pt x="245" y="279"/>
                </a:cubicBezTo>
                <a:close/>
                <a:moveTo>
                  <a:pt x="289" y="308"/>
                </a:moveTo>
                <a:cubicBezTo>
                  <a:pt x="299" y="308"/>
                  <a:pt x="308" y="299"/>
                  <a:pt x="308" y="289"/>
                </a:cubicBezTo>
                <a:cubicBezTo>
                  <a:pt x="308" y="278"/>
                  <a:pt x="299" y="269"/>
                  <a:pt x="289" y="269"/>
                </a:cubicBezTo>
                <a:cubicBezTo>
                  <a:pt x="278" y="269"/>
                  <a:pt x="269" y="278"/>
                  <a:pt x="269" y="289"/>
                </a:cubicBezTo>
                <a:cubicBezTo>
                  <a:pt x="269" y="299"/>
                  <a:pt x="278" y="308"/>
                  <a:pt x="289" y="308"/>
                </a:cubicBezTo>
                <a:close/>
                <a:moveTo>
                  <a:pt x="289" y="279"/>
                </a:moveTo>
                <a:cubicBezTo>
                  <a:pt x="294" y="279"/>
                  <a:pt x="299" y="283"/>
                  <a:pt x="299" y="289"/>
                </a:cubicBezTo>
                <a:cubicBezTo>
                  <a:pt x="299" y="294"/>
                  <a:pt x="294" y="299"/>
                  <a:pt x="289" y="299"/>
                </a:cubicBezTo>
                <a:cubicBezTo>
                  <a:pt x="283" y="299"/>
                  <a:pt x="279" y="294"/>
                  <a:pt x="279" y="289"/>
                </a:cubicBezTo>
                <a:cubicBezTo>
                  <a:pt x="279" y="283"/>
                  <a:pt x="283" y="279"/>
                  <a:pt x="289" y="279"/>
                </a:cubicBezTo>
                <a:close/>
                <a:moveTo>
                  <a:pt x="245" y="158"/>
                </a:moveTo>
                <a:cubicBezTo>
                  <a:pt x="256" y="158"/>
                  <a:pt x="264" y="149"/>
                  <a:pt x="264" y="138"/>
                </a:cubicBezTo>
                <a:cubicBezTo>
                  <a:pt x="264" y="127"/>
                  <a:pt x="256" y="119"/>
                  <a:pt x="245" y="119"/>
                </a:cubicBezTo>
                <a:cubicBezTo>
                  <a:pt x="234" y="119"/>
                  <a:pt x="225" y="127"/>
                  <a:pt x="225" y="138"/>
                </a:cubicBezTo>
                <a:cubicBezTo>
                  <a:pt x="225" y="149"/>
                  <a:pt x="234" y="158"/>
                  <a:pt x="245" y="158"/>
                </a:cubicBezTo>
                <a:close/>
                <a:moveTo>
                  <a:pt x="245" y="128"/>
                </a:moveTo>
                <a:cubicBezTo>
                  <a:pt x="250" y="128"/>
                  <a:pt x="255" y="133"/>
                  <a:pt x="255" y="138"/>
                </a:cubicBezTo>
                <a:cubicBezTo>
                  <a:pt x="255" y="144"/>
                  <a:pt x="250" y="148"/>
                  <a:pt x="245" y="148"/>
                </a:cubicBezTo>
                <a:cubicBezTo>
                  <a:pt x="239" y="148"/>
                  <a:pt x="235" y="144"/>
                  <a:pt x="235" y="138"/>
                </a:cubicBezTo>
                <a:cubicBezTo>
                  <a:pt x="235" y="133"/>
                  <a:pt x="239" y="128"/>
                  <a:pt x="245" y="128"/>
                </a:cubicBezTo>
                <a:close/>
                <a:moveTo>
                  <a:pt x="289" y="158"/>
                </a:moveTo>
                <a:cubicBezTo>
                  <a:pt x="299" y="158"/>
                  <a:pt x="308" y="149"/>
                  <a:pt x="308" y="138"/>
                </a:cubicBezTo>
                <a:cubicBezTo>
                  <a:pt x="308" y="127"/>
                  <a:pt x="299" y="119"/>
                  <a:pt x="289" y="119"/>
                </a:cubicBezTo>
                <a:cubicBezTo>
                  <a:pt x="278" y="119"/>
                  <a:pt x="269" y="127"/>
                  <a:pt x="269" y="138"/>
                </a:cubicBezTo>
                <a:cubicBezTo>
                  <a:pt x="269" y="149"/>
                  <a:pt x="278" y="158"/>
                  <a:pt x="289" y="158"/>
                </a:cubicBezTo>
                <a:close/>
                <a:moveTo>
                  <a:pt x="289" y="128"/>
                </a:moveTo>
                <a:cubicBezTo>
                  <a:pt x="294" y="128"/>
                  <a:pt x="299" y="133"/>
                  <a:pt x="299" y="138"/>
                </a:cubicBezTo>
                <a:cubicBezTo>
                  <a:pt x="299" y="144"/>
                  <a:pt x="294" y="148"/>
                  <a:pt x="289" y="148"/>
                </a:cubicBezTo>
                <a:cubicBezTo>
                  <a:pt x="283" y="148"/>
                  <a:pt x="279" y="144"/>
                  <a:pt x="279" y="138"/>
                </a:cubicBezTo>
                <a:cubicBezTo>
                  <a:pt x="279" y="133"/>
                  <a:pt x="283" y="128"/>
                  <a:pt x="289" y="128"/>
                </a:cubicBezTo>
                <a:close/>
                <a:moveTo>
                  <a:pt x="245" y="233"/>
                </a:moveTo>
                <a:cubicBezTo>
                  <a:pt x="256" y="233"/>
                  <a:pt x="264" y="224"/>
                  <a:pt x="264" y="213"/>
                </a:cubicBezTo>
                <a:cubicBezTo>
                  <a:pt x="264" y="203"/>
                  <a:pt x="256" y="194"/>
                  <a:pt x="245" y="194"/>
                </a:cubicBezTo>
                <a:cubicBezTo>
                  <a:pt x="234" y="194"/>
                  <a:pt x="225" y="203"/>
                  <a:pt x="225" y="213"/>
                </a:cubicBezTo>
                <a:cubicBezTo>
                  <a:pt x="225" y="224"/>
                  <a:pt x="234" y="233"/>
                  <a:pt x="245" y="233"/>
                </a:cubicBezTo>
                <a:close/>
                <a:moveTo>
                  <a:pt x="245" y="203"/>
                </a:moveTo>
                <a:cubicBezTo>
                  <a:pt x="250" y="203"/>
                  <a:pt x="255" y="208"/>
                  <a:pt x="255" y="213"/>
                </a:cubicBezTo>
                <a:cubicBezTo>
                  <a:pt x="255" y="219"/>
                  <a:pt x="250" y="223"/>
                  <a:pt x="245" y="223"/>
                </a:cubicBezTo>
                <a:cubicBezTo>
                  <a:pt x="239" y="223"/>
                  <a:pt x="235" y="219"/>
                  <a:pt x="235" y="213"/>
                </a:cubicBezTo>
                <a:cubicBezTo>
                  <a:pt x="235" y="208"/>
                  <a:pt x="239" y="203"/>
                  <a:pt x="245" y="203"/>
                </a:cubicBezTo>
                <a:close/>
                <a:moveTo>
                  <a:pt x="289" y="233"/>
                </a:moveTo>
                <a:cubicBezTo>
                  <a:pt x="299" y="233"/>
                  <a:pt x="308" y="224"/>
                  <a:pt x="308" y="213"/>
                </a:cubicBezTo>
                <a:cubicBezTo>
                  <a:pt x="308" y="203"/>
                  <a:pt x="299" y="194"/>
                  <a:pt x="289" y="194"/>
                </a:cubicBezTo>
                <a:cubicBezTo>
                  <a:pt x="278" y="194"/>
                  <a:pt x="269" y="203"/>
                  <a:pt x="269" y="213"/>
                </a:cubicBezTo>
                <a:cubicBezTo>
                  <a:pt x="269" y="224"/>
                  <a:pt x="278" y="233"/>
                  <a:pt x="289" y="233"/>
                </a:cubicBezTo>
                <a:close/>
                <a:moveTo>
                  <a:pt x="289" y="203"/>
                </a:moveTo>
                <a:cubicBezTo>
                  <a:pt x="294" y="203"/>
                  <a:pt x="299" y="208"/>
                  <a:pt x="299" y="213"/>
                </a:cubicBezTo>
                <a:cubicBezTo>
                  <a:pt x="299" y="219"/>
                  <a:pt x="294" y="223"/>
                  <a:pt x="289" y="223"/>
                </a:cubicBezTo>
                <a:cubicBezTo>
                  <a:pt x="283" y="223"/>
                  <a:pt x="279" y="219"/>
                  <a:pt x="279" y="213"/>
                </a:cubicBezTo>
                <a:cubicBezTo>
                  <a:pt x="279" y="208"/>
                  <a:pt x="283" y="203"/>
                  <a:pt x="289" y="20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30">
            <a:extLst>
              <a:ext uri="{FF2B5EF4-FFF2-40B4-BE49-F238E27FC236}">
                <a16:creationId xmlns:a16="http://schemas.microsoft.com/office/drawing/2014/main" id="{56D67B34-95CC-6E41-938E-05D781D4615C}"/>
              </a:ext>
            </a:extLst>
          </p:cNvPr>
          <p:cNvSpPr>
            <a:spLocks noEditPoints="1"/>
          </p:cNvSpPr>
          <p:nvPr/>
        </p:nvSpPr>
        <p:spPr bwMode="auto">
          <a:xfrm>
            <a:off x="5894658" y="2482623"/>
            <a:ext cx="521925" cy="508893"/>
          </a:xfrm>
          <a:custGeom>
            <a:avLst/>
            <a:gdLst>
              <a:gd name="T0" fmla="*/ 339 w 339"/>
              <a:gd name="T1" fmla="*/ 98 h 331"/>
              <a:gd name="T2" fmla="*/ 287 w 339"/>
              <a:gd name="T3" fmla="*/ 0 h 331"/>
              <a:gd name="T4" fmla="*/ 47 w 339"/>
              <a:gd name="T5" fmla="*/ 3 h 331"/>
              <a:gd name="T6" fmla="*/ 0 w 339"/>
              <a:gd name="T7" fmla="*/ 98 h 331"/>
              <a:gd name="T8" fmla="*/ 0 w 339"/>
              <a:gd name="T9" fmla="*/ 326 h 331"/>
              <a:gd name="T10" fmla="*/ 335 w 339"/>
              <a:gd name="T11" fmla="*/ 331 h 331"/>
              <a:gd name="T12" fmla="*/ 339 w 339"/>
              <a:gd name="T13" fmla="*/ 100 h 331"/>
              <a:gd name="T14" fmla="*/ 54 w 339"/>
              <a:gd name="T15" fmla="*/ 9 h 331"/>
              <a:gd name="T16" fmla="*/ 327 w 339"/>
              <a:gd name="T17" fmla="*/ 96 h 331"/>
              <a:gd name="T18" fmla="*/ 54 w 339"/>
              <a:gd name="T19" fmla="*/ 9 h 331"/>
              <a:gd name="T20" fmla="*/ 9 w 339"/>
              <a:gd name="T21" fmla="*/ 322 h 331"/>
              <a:gd name="T22" fmla="*/ 330 w 339"/>
              <a:gd name="T23" fmla="*/ 256 h 331"/>
              <a:gd name="T24" fmla="*/ 330 w 339"/>
              <a:gd name="T25" fmla="*/ 246 h 331"/>
              <a:gd name="T26" fmla="*/ 9 w 339"/>
              <a:gd name="T27" fmla="*/ 180 h 331"/>
              <a:gd name="T28" fmla="*/ 330 w 339"/>
              <a:gd name="T29" fmla="*/ 246 h 331"/>
              <a:gd name="T30" fmla="*/ 9 w 339"/>
              <a:gd name="T31" fmla="*/ 171 h 331"/>
              <a:gd name="T32" fmla="*/ 330 w 339"/>
              <a:gd name="T33" fmla="*/ 105 h 331"/>
              <a:gd name="T34" fmla="*/ 245 w 339"/>
              <a:gd name="T35" fmla="*/ 308 h 331"/>
              <a:gd name="T36" fmla="*/ 245 w 339"/>
              <a:gd name="T37" fmla="*/ 269 h 331"/>
              <a:gd name="T38" fmla="*/ 245 w 339"/>
              <a:gd name="T39" fmla="*/ 308 h 331"/>
              <a:gd name="T40" fmla="*/ 255 w 339"/>
              <a:gd name="T41" fmla="*/ 289 h 331"/>
              <a:gd name="T42" fmla="*/ 235 w 339"/>
              <a:gd name="T43" fmla="*/ 289 h 331"/>
              <a:gd name="T44" fmla="*/ 289 w 339"/>
              <a:gd name="T45" fmla="*/ 308 h 331"/>
              <a:gd name="T46" fmla="*/ 289 w 339"/>
              <a:gd name="T47" fmla="*/ 269 h 331"/>
              <a:gd name="T48" fmla="*/ 289 w 339"/>
              <a:gd name="T49" fmla="*/ 308 h 331"/>
              <a:gd name="T50" fmla="*/ 299 w 339"/>
              <a:gd name="T51" fmla="*/ 289 h 331"/>
              <a:gd name="T52" fmla="*/ 279 w 339"/>
              <a:gd name="T53" fmla="*/ 289 h 331"/>
              <a:gd name="T54" fmla="*/ 245 w 339"/>
              <a:gd name="T55" fmla="*/ 158 h 331"/>
              <a:gd name="T56" fmla="*/ 245 w 339"/>
              <a:gd name="T57" fmla="*/ 119 h 331"/>
              <a:gd name="T58" fmla="*/ 245 w 339"/>
              <a:gd name="T59" fmla="*/ 158 h 331"/>
              <a:gd name="T60" fmla="*/ 255 w 339"/>
              <a:gd name="T61" fmla="*/ 138 h 331"/>
              <a:gd name="T62" fmla="*/ 235 w 339"/>
              <a:gd name="T63" fmla="*/ 138 h 331"/>
              <a:gd name="T64" fmla="*/ 289 w 339"/>
              <a:gd name="T65" fmla="*/ 158 h 331"/>
              <a:gd name="T66" fmla="*/ 289 w 339"/>
              <a:gd name="T67" fmla="*/ 119 h 331"/>
              <a:gd name="T68" fmla="*/ 289 w 339"/>
              <a:gd name="T69" fmla="*/ 158 h 331"/>
              <a:gd name="T70" fmla="*/ 299 w 339"/>
              <a:gd name="T71" fmla="*/ 138 h 331"/>
              <a:gd name="T72" fmla="*/ 279 w 339"/>
              <a:gd name="T73" fmla="*/ 138 h 331"/>
              <a:gd name="T74" fmla="*/ 245 w 339"/>
              <a:gd name="T75" fmla="*/ 233 h 331"/>
              <a:gd name="T76" fmla="*/ 245 w 339"/>
              <a:gd name="T77" fmla="*/ 194 h 331"/>
              <a:gd name="T78" fmla="*/ 245 w 339"/>
              <a:gd name="T79" fmla="*/ 233 h 331"/>
              <a:gd name="T80" fmla="*/ 255 w 339"/>
              <a:gd name="T81" fmla="*/ 213 h 331"/>
              <a:gd name="T82" fmla="*/ 235 w 339"/>
              <a:gd name="T83" fmla="*/ 213 h 331"/>
              <a:gd name="T84" fmla="*/ 289 w 339"/>
              <a:gd name="T85" fmla="*/ 233 h 331"/>
              <a:gd name="T86" fmla="*/ 289 w 339"/>
              <a:gd name="T87" fmla="*/ 194 h 331"/>
              <a:gd name="T88" fmla="*/ 289 w 339"/>
              <a:gd name="T89" fmla="*/ 233 h 331"/>
              <a:gd name="T90" fmla="*/ 299 w 339"/>
              <a:gd name="T91" fmla="*/ 213 h 331"/>
              <a:gd name="T92" fmla="*/ 279 w 339"/>
              <a:gd name="T93" fmla="*/ 21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9" h="331">
                <a:moveTo>
                  <a:pt x="339" y="98"/>
                </a:moveTo>
                <a:cubicBezTo>
                  <a:pt x="339" y="98"/>
                  <a:pt x="339" y="98"/>
                  <a:pt x="339" y="98"/>
                </a:cubicBezTo>
                <a:cubicBezTo>
                  <a:pt x="292" y="3"/>
                  <a:pt x="292" y="3"/>
                  <a:pt x="292" y="3"/>
                </a:cubicBezTo>
                <a:cubicBezTo>
                  <a:pt x="291" y="1"/>
                  <a:pt x="289" y="0"/>
                  <a:pt x="287" y="0"/>
                </a:cubicBezTo>
                <a:cubicBezTo>
                  <a:pt x="51" y="0"/>
                  <a:pt x="51" y="0"/>
                  <a:pt x="51" y="0"/>
                </a:cubicBezTo>
                <a:cubicBezTo>
                  <a:pt x="50" y="0"/>
                  <a:pt x="48" y="1"/>
                  <a:pt x="47" y="3"/>
                </a:cubicBezTo>
                <a:cubicBezTo>
                  <a:pt x="0" y="98"/>
                  <a:pt x="0" y="98"/>
                  <a:pt x="0" y="98"/>
                </a:cubicBezTo>
                <a:cubicBezTo>
                  <a:pt x="0" y="98"/>
                  <a:pt x="0" y="98"/>
                  <a:pt x="0" y="98"/>
                </a:cubicBezTo>
                <a:cubicBezTo>
                  <a:pt x="0" y="99"/>
                  <a:pt x="0" y="100"/>
                  <a:pt x="0" y="100"/>
                </a:cubicBezTo>
                <a:cubicBezTo>
                  <a:pt x="0" y="326"/>
                  <a:pt x="0" y="326"/>
                  <a:pt x="0" y="326"/>
                </a:cubicBezTo>
                <a:cubicBezTo>
                  <a:pt x="0" y="329"/>
                  <a:pt x="2" y="331"/>
                  <a:pt x="4" y="331"/>
                </a:cubicBezTo>
                <a:cubicBezTo>
                  <a:pt x="335" y="331"/>
                  <a:pt x="335" y="331"/>
                  <a:pt x="335" y="331"/>
                </a:cubicBezTo>
                <a:cubicBezTo>
                  <a:pt x="337" y="331"/>
                  <a:pt x="339" y="329"/>
                  <a:pt x="339" y="326"/>
                </a:cubicBezTo>
                <a:cubicBezTo>
                  <a:pt x="339" y="100"/>
                  <a:pt x="339" y="100"/>
                  <a:pt x="339" y="100"/>
                </a:cubicBezTo>
                <a:cubicBezTo>
                  <a:pt x="339" y="100"/>
                  <a:pt x="339" y="99"/>
                  <a:pt x="339" y="98"/>
                </a:cubicBezTo>
                <a:close/>
                <a:moveTo>
                  <a:pt x="54" y="9"/>
                </a:moveTo>
                <a:cubicBezTo>
                  <a:pt x="285" y="9"/>
                  <a:pt x="285" y="9"/>
                  <a:pt x="285" y="9"/>
                </a:cubicBezTo>
                <a:cubicBezTo>
                  <a:pt x="327" y="96"/>
                  <a:pt x="327" y="96"/>
                  <a:pt x="327" y="96"/>
                </a:cubicBezTo>
                <a:cubicBezTo>
                  <a:pt x="12" y="96"/>
                  <a:pt x="12" y="96"/>
                  <a:pt x="12" y="96"/>
                </a:cubicBezTo>
                <a:lnTo>
                  <a:pt x="54" y="9"/>
                </a:lnTo>
                <a:close/>
                <a:moveTo>
                  <a:pt x="330" y="322"/>
                </a:moveTo>
                <a:cubicBezTo>
                  <a:pt x="9" y="322"/>
                  <a:pt x="9" y="322"/>
                  <a:pt x="9" y="322"/>
                </a:cubicBezTo>
                <a:cubicBezTo>
                  <a:pt x="9" y="256"/>
                  <a:pt x="9" y="256"/>
                  <a:pt x="9" y="256"/>
                </a:cubicBezTo>
                <a:cubicBezTo>
                  <a:pt x="330" y="256"/>
                  <a:pt x="330" y="256"/>
                  <a:pt x="330" y="256"/>
                </a:cubicBezTo>
                <a:lnTo>
                  <a:pt x="330" y="322"/>
                </a:lnTo>
                <a:close/>
                <a:moveTo>
                  <a:pt x="330" y="246"/>
                </a:moveTo>
                <a:cubicBezTo>
                  <a:pt x="9" y="246"/>
                  <a:pt x="9" y="246"/>
                  <a:pt x="9" y="246"/>
                </a:cubicBezTo>
                <a:cubicBezTo>
                  <a:pt x="9" y="180"/>
                  <a:pt x="9" y="180"/>
                  <a:pt x="9" y="180"/>
                </a:cubicBezTo>
                <a:cubicBezTo>
                  <a:pt x="330" y="180"/>
                  <a:pt x="330" y="180"/>
                  <a:pt x="330" y="180"/>
                </a:cubicBezTo>
                <a:lnTo>
                  <a:pt x="330" y="246"/>
                </a:lnTo>
                <a:close/>
                <a:moveTo>
                  <a:pt x="330" y="171"/>
                </a:moveTo>
                <a:cubicBezTo>
                  <a:pt x="9" y="171"/>
                  <a:pt x="9" y="171"/>
                  <a:pt x="9" y="171"/>
                </a:cubicBezTo>
                <a:cubicBezTo>
                  <a:pt x="9" y="105"/>
                  <a:pt x="9" y="105"/>
                  <a:pt x="9" y="105"/>
                </a:cubicBezTo>
                <a:cubicBezTo>
                  <a:pt x="330" y="105"/>
                  <a:pt x="330" y="105"/>
                  <a:pt x="330" y="105"/>
                </a:cubicBezTo>
                <a:lnTo>
                  <a:pt x="330" y="171"/>
                </a:lnTo>
                <a:close/>
                <a:moveTo>
                  <a:pt x="245" y="308"/>
                </a:moveTo>
                <a:cubicBezTo>
                  <a:pt x="256" y="308"/>
                  <a:pt x="264" y="299"/>
                  <a:pt x="264" y="289"/>
                </a:cubicBezTo>
                <a:cubicBezTo>
                  <a:pt x="264" y="278"/>
                  <a:pt x="256" y="269"/>
                  <a:pt x="245" y="269"/>
                </a:cubicBezTo>
                <a:cubicBezTo>
                  <a:pt x="234" y="269"/>
                  <a:pt x="225" y="278"/>
                  <a:pt x="225" y="289"/>
                </a:cubicBezTo>
                <a:cubicBezTo>
                  <a:pt x="225" y="299"/>
                  <a:pt x="234" y="308"/>
                  <a:pt x="245" y="308"/>
                </a:cubicBezTo>
                <a:close/>
                <a:moveTo>
                  <a:pt x="245" y="279"/>
                </a:moveTo>
                <a:cubicBezTo>
                  <a:pt x="250" y="279"/>
                  <a:pt x="255" y="283"/>
                  <a:pt x="255" y="289"/>
                </a:cubicBezTo>
                <a:cubicBezTo>
                  <a:pt x="255" y="294"/>
                  <a:pt x="250" y="299"/>
                  <a:pt x="245" y="299"/>
                </a:cubicBezTo>
                <a:cubicBezTo>
                  <a:pt x="239" y="299"/>
                  <a:pt x="235" y="294"/>
                  <a:pt x="235" y="289"/>
                </a:cubicBezTo>
                <a:cubicBezTo>
                  <a:pt x="235" y="283"/>
                  <a:pt x="239" y="279"/>
                  <a:pt x="245" y="279"/>
                </a:cubicBezTo>
                <a:close/>
                <a:moveTo>
                  <a:pt x="289" y="308"/>
                </a:moveTo>
                <a:cubicBezTo>
                  <a:pt x="299" y="308"/>
                  <a:pt x="308" y="299"/>
                  <a:pt x="308" y="289"/>
                </a:cubicBezTo>
                <a:cubicBezTo>
                  <a:pt x="308" y="278"/>
                  <a:pt x="299" y="269"/>
                  <a:pt x="289" y="269"/>
                </a:cubicBezTo>
                <a:cubicBezTo>
                  <a:pt x="278" y="269"/>
                  <a:pt x="269" y="278"/>
                  <a:pt x="269" y="289"/>
                </a:cubicBezTo>
                <a:cubicBezTo>
                  <a:pt x="269" y="299"/>
                  <a:pt x="278" y="308"/>
                  <a:pt x="289" y="308"/>
                </a:cubicBezTo>
                <a:close/>
                <a:moveTo>
                  <a:pt x="289" y="279"/>
                </a:moveTo>
                <a:cubicBezTo>
                  <a:pt x="294" y="279"/>
                  <a:pt x="299" y="283"/>
                  <a:pt x="299" y="289"/>
                </a:cubicBezTo>
                <a:cubicBezTo>
                  <a:pt x="299" y="294"/>
                  <a:pt x="294" y="299"/>
                  <a:pt x="289" y="299"/>
                </a:cubicBezTo>
                <a:cubicBezTo>
                  <a:pt x="283" y="299"/>
                  <a:pt x="279" y="294"/>
                  <a:pt x="279" y="289"/>
                </a:cubicBezTo>
                <a:cubicBezTo>
                  <a:pt x="279" y="283"/>
                  <a:pt x="283" y="279"/>
                  <a:pt x="289" y="279"/>
                </a:cubicBezTo>
                <a:close/>
                <a:moveTo>
                  <a:pt x="245" y="158"/>
                </a:moveTo>
                <a:cubicBezTo>
                  <a:pt x="256" y="158"/>
                  <a:pt x="264" y="149"/>
                  <a:pt x="264" y="138"/>
                </a:cubicBezTo>
                <a:cubicBezTo>
                  <a:pt x="264" y="127"/>
                  <a:pt x="256" y="119"/>
                  <a:pt x="245" y="119"/>
                </a:cubicBezTo>
                <a:cubicBezTo>
                  <a:pt x="234" y="119"/>
                  <a:pt x="225" y="127"/>
                  <a:pt x="225" y="138"/>
                </a:cubicBezTo>
                <a:cubicBezTo>
                  <a:pt x="225" y="149"/>
                  <a:pt x="234" y="158"/>
                  <a:pt x="245" y="158"/>
                </a:cubicBezTo>
                <a:close/>
                <a:moveTo>
                  <a:pt x="245" y="128"/>
                </a:moveTo>
                <a:cubicBezTo>
                  <a:pt x="250" y="128"/>
                  <a:pt x="255" y="133"/>
                  <a:pt x="255" y="138"/>
                </a:cubicBezTo>
                <a:cubicBezTo>
                  <a:pt x="255" y="144"/>
                  <a:pt x="250" y="148"/>
                  <a:pt x="245" y="148"/>
                </a:cubicBezTo>
                <a:cubicBezTo>
                  <a:pt x="239" y="148"/>
                  <a:pt x="235" y="144"/>
                  <a:pt x="235" y="138"/>
                </a:cubicBezTo>
                <a:cubicBezTo>
                  <a:pt x="235" y="133"/>
                  <a:pt x="239" y="128"/>
                  <a:pt x="245" y="128"/>
                </a:cubicBezTo>
                <a:close/>
                <a:moveTo>
                  <a:pt x="289" y="158"/>
                </a:moveTo>
                <a:cubicBezTo>
                  <a:pt x="299" y="158"/>
                  <a:pt x="308" y="149"/>
                  <a:pt x="308" y="138"/>
                </a:cubicBezTo>
                <a:cubicBezTo>
                  <a:pt x="308" y="127"/>
                  <a:pt x="299" y="119"/>
                  <a:pt x="289" y="119"/>
                </a:cubicBezTo>
                <a:cubicBezTo>
                  <a:pt x="278" y="119"/>
                  <a:pt x="269" y="127"/>
                  <a:pt x="269" y="138"/>
                </a:cubicBezTo>
                <a:cubicBezTo>
                  <a:pt x="269" y="149"/>
                  <a:pt x="278" y="158"/>
                  <a:pt x="289" y="158"/>
                </a:cubicBezTo>
                <a:close/>
                <a:moveTo>
                  <a:pt x="289" y="128"/>
                </a:moveTo>
                <a:cubicBezTo>
                  <a:pt x="294" y="128"/>
                  <a:pt x="299" y="133"/>
                  <a:pt x="299" y="138"/>
                </a:cubicBezTo>
                <a:cubicBezTo>
                  <a:pt x="299" y="144"/>
                  <a:pt x="294" y="148"/>
                  <a:pt x="289" y="148"/>
                </a:cubicBezTo>
                <a:cubicBezTo>
                  <a:pt x="283" y="148"/>
                  <a:pt x="279" y="144"/>
                  <a:pt x="279" y="138"/>
                </a:cubicBezTo>
                <a:cubicBezTo>
                  <a:pt x="279" y="133"/>
                  <a:pt x="283" y="128"/>
                  <a:pt x="289" y="128"/>
                </a:cubicBezTo>
                <a:close/>
                <a:moveTo>
                  <a:pt x="245" y="233"/>
                </a:moveTo>
                <a:cubicBezTo>
                  <a:pt x="256" y="233"/>
                  <a:pt x="264" y="224"/>
                  <a:pt x="264" y="213"/>
                </a:cubicBezTo>
                <a:cubicBezTo>
                  <a:pt x="264" y="203"/>
                  <a:pt x="256" y="194"/>
                  <a:pt x="245" y="194"/>
                </a:cubicBezTo>
                <a:cubicBezTo>
                  <a:pt x="234" y="194"/>
                  <a:pt x="225" y="203"/>
                  <a:pt x="225" y="213"/>
                </a:cubicBezTo>
                <a:cubicBezTo>
                  <a:pt x="225" y="224"/>
                  <a:pt x="234" y="233"/>
                  <a:pt x="245" y="233"/>
                </a:cubicBezTo>
                <a:close/>
                <a:moveTo>
                  <a:pt x="245" y="203"/>
                </a:moveTo>
                <a:cubicBezTo>
                  <a:pt x="250" y="203"/>
                  <a:pt x="255" y="208"/>
                  <a:pt x="255" y="213"/>
                </a:cubicBezTo>
                <a:cubicBezTo>
                  <a:pt x="255" y="219"/>
                  <a:pt x="250" y="223"/>
                  <a:pt x="245" y="223"/>
                </a:cubicBezTo>
                <a:cubicBezTo>
                  <a:pt x="239" y="223"/>
                  <a:pt x="235" y="219"/>
                  <a:pt x="235" y="213"/>
                </a:cubicBezTo>
                <a:cubicBezTo>
                  <a:pt x="235" y="208"/>
                  <a:pt x="239" y="203"/>
                  <a:pt x="245" y="203"/>
                </a:cubicBezTo>
                <a:close/>
                <a:moveTo>
                  <a:pt x="289" y="233"/>
                </a:moveTo>
                <a:cubicBezTo>
                  <a:pt x="299" y="233"/>
                  <a:pt x="308" y="224"/>
                  <a:pt x="308" y="213"/>
                </a:cubicBezTo>
                <a:cubicBezTo>
                  <a:pt x="308" y="203"/>
                  <a:pt x="299" y="194"/>
                  <a:pt x="289" y="194"/>
                </a:cubicBezTo>
                <a:cubicBezTo>
                  <a:pt x="278" y="194"/>
                  <a:pt x="269" y="203"/>
                  <a:pt x="269" y="213"/>
                </a:cubicBezTo>
                <a:cubicBezTo>
                  <a:pt x="269" y="224"/>
                  <a:pt x="278" y="233"/>
                  <a:pt x="289" y="233"/>
                </a:cubicBezTo>
                <a:close/>
                <a:moveTo>
                  <a:pt x="289" y="203"/>
                </a:moveTo>
                <a:cubicBezTo>
                  <a:pt x="294" y="203"/>
                  <a:pt x="299" y="208"/>
                  <a:pt x="299" y="213"/>
                </a:cubicBezTo>
                <a:cubicBezTo>
                  <a:pt x="299" y="219"/>
                  <a:pt x="294" y="223"/>
                  <a:pt x="289" y="223"/>
                </a:cubicBezTo>
                <a:cubicBezTo>
                  <a:pt x="283" y="223"/>
                  <a:pt x="279" y="219"/>
                  <a:pt x="279" y="213"/>
                </a:cubicBezTo>
                <a:cubicBezTo>
                  <a:pt x="279" y="208"/>
                  <a:pt x="283" y="203"/>
                  <a:pt x="289" y="20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30">
            <a:extLst>
              <a:ext uri="{FF2B5EF4-FFF2-40B4-BE49-F238E27FC236}">
                <a16:creationId xmlns:a16="http://schemas.microsoft.com/office/drawing/2014/main" id="{C22D622F-579D-BD41-8F73-C8460047858D}"/>
              </a:ext>
            </a:extLst>
          </p:cNvPr>
          <p:cNvSpPr>
            <a:spLocks noEditPoints="1"/>
          </p:cNvSpPr>
          <p:nvPr/>
        </p:nvSpPr>
        <p:spPr bwMode="auto">
          <a:xfrm>
            <a:off x="8246319" y="3076798"/>
            <a:ext cx="521925" cy="508893"/>
          </a:xfrm>
          <a:custGeom>
            <a:avLst/>
            <a:gdLst>
              <a:gd name="T0" fmla="*/ 339 w 339"/>
              <a:gd name="T1" fmla="*/ 98 h 331"/>
              <a:gd name="T2" fmla="*/ 287 w 339"/>
              <a:gd name="T3" fmla="*/ 0 h 331"/>
              <a:gd name="T4" fmla="*/ 47 w 339"/>
              <a:gd name="T5" fmla="*/ 3 h 331"/>
              <a:gd name="T6" fmla="*/ 0 w 339"/>
              <a:gd name="T7" fmla="*/ 98 h 331"/>
              <a:gd name="T8" fmla="*/ 0 w 339"/>
              <a:gd name="T9" fmla="*/ 326 h 331"/>
              <a:gd name="T10" fmla="*/ 335 w 339"/>
              <a:gd name="T11" fmla="*/ 331 h 331"/>
              <a:gd name="T12" fmla="*/ 339 w 339"/>
              <a:gd name="T13" fmla="*/ 100 h 331"/>
              <a:gd name="T14" fmla="*/ 54 w 339"/>
              <a:gd name="T15" fmla="*/ 9 h 331"/>
              <a:gd name="T16" fmla="*/ 327 w 339"/>
              <a:gd name="T17" fmla="*/ 96 h 331"/>
              <a:gd name="T18" fmla="*/ 54 w 339"/>
              <a:gd name="T19" fmla="*/ 9 h 331"/>
              <a:gd name="T20" fmla="*/ 9 w 339"/>
              <a:gd name="T21" fmla="*/ 322 h 331"/>
              <a:gd name="T22" fmla="*/ 330 w 339"/>
              <a:gd name="T23" fmla="*/ 256 h 331"/>
              <a:gd name="T24" fmla="*/ 330 w 339"/>
              <a:gd name="T25" fmla="*/ 246 h 331"/>
              <a:gd name="T26" fmla="*/ 9 w 339"/>
              <a:gd name="T27" fmla="*/ 180 h 331"/>
              <a:gd name="T28" fmla="*/ 330 w 339"/>
              <a:gd name="T29" fmla="*/ 246 h 331"/>
              <a:gd name="T30" fmla="*/ 9 w 339"/>
              <a:gd name="T31" fmla="*/ 171 h 331"/>
              <a:gd name="T32" fmla="*/ 330 w 339"/>
              <a:gd name="T33" fmla="*/ 105 h 331"/>
              <a:gd name="T34" fmla="*/ 245 w 339"/>
              <a:gd name="T35" fmla="*/ 308 h 331"/>
              <a:gd name="T36" fmla="*/ 245 w 339"/>
              <a:gd name="T37" fmla="*/ 269 h 331"/>
              <a:gd name="T38" fmla="*/ 245 w 339"/>
              <a:gd name="T39" fmla="*/ 308 h 331"/>
              <a:gd name="T40" fmla="*/ 255 w 339"/>
              <a:gd name="T41" fmla="*/ 289 h 331"/>
              <a:gd name="T42" fmla="*/ 235 w 339"/>
              <a:gd name="T43" fmla="*/ 289 h 331"/>
              <a:gd name="T44" fmla="*/ 289 w 339"/>
              <a:gd name="T45" fmla="*/ 308 h 331"/>
              <a:gd name="T46" fmla="*/ 289 w 339"/>
              <a:gd name="T47" fmla="*/ 269 h 331"/>
              <a:gd name="T48" fmla="*/ 289 w 339"/>
              <a:gd name="T49" fmla="*/ 308 h 331"/>
              <a:gd name="T50" fmla="*/ 299 w 339"/>
              <a:gd name="T51" fmla="*/ 289 h 331"/>
              <a:gd name="T52" fmla="*/ 279 w 339"/>
              <a:gd name="T53" fmla="*/ 289 h 331"/>
              <a:gd name="T54" fmla="*/ 245 w 339"/>
              <a:gd name="T55" fmla="*/ 158 h 331"/>
              <a:gd name="T56" fmla="*/ 245 w 339"/>
              <a:gd name="T57" fmla="*/ 119 h 331"/>
              <a:gd name="T58" fmla="*/ 245 w 339"/>
              <a:gd name="T59" fmla="*/ 158 h 331"/>
              <a:gd name="T60" fmla="*/ 255 w 339"/>
              <a:gd name="T61" fmla="*/ 138 h 331"/>
              <a:gd name="T62" fmla="*/ 235 w 339"/>
              <a:gd name="T63" fmla="*/ 138 h 331"/>
              <a:gd name="T64" fmla="*/ 289 w 339"/>
              <a:gd name="T65" fmla="*/ 158 h 331"/>
              <a:gd name="T66" fmla="*/ 289 w 339"/>
              <a:gd name="T67" fmla="*/ 119 h 331"/>
              <a:gd name="T68" fmla="*/ 289 w 339"/>
              <a:gd name="T69" fmla="*/ 158 h 331"/>
              <a:gd name="T70" fmla="*/ 299 w 339"/>
              <a:gd name="T71" fmla="*/ 138 h 331"/>
              <a:gd name="T72" fmla="*/ 279 w 339"/>
              <a:gd name="T73" fmla="*/ 138 h 331"/>
              <a:gd name="T74" fmla="*/ 245 w 339"/>
              <a:gd name="T75" fmla="*/ 233 h 331"/>
              <a:gd name="T76" fmla="*/ 245 w 339"/>
              <a:gd name="T77" fmla="*/ 194 h 331"/>
              <a:gd name="T78" fmla="*/ 245 w 339"/>
              <a:gd name="T79" fmla="*/ 233 h 331"/>
              <a:gd name="T80" fmla="*/ 255 w 339"/>
              <a:gd name="T81" fmla="*/ 213 h 331"/>
              <a:gd name="T82" fmla="*/ 235 w 339"/>
              <a:gd name="T83" fmla="*/ 213 h 331"/>
              <a:gd name="T84" fmla="*/ 289 w 339"/>
              <a:gd name="T85" fmla="*/ 233 h 331"/>
              <a:gd name="T86" fmla="*/ 289 w 339"/>
              <a:gd name="T87" fmla="*/ 194 h 331"/>
              <a:gd name="T88" fmla="*/ 289 w 339"/>
              <a:gd name="T89" fmla="*/ 233 h 331"/>
              <a:gd name="T90" fmla="*/ 299 w 339"/>
              <a:gd name="T91" fmla="*/ 213 h 331"/>
              <a:gd name="T92" fmla="*/ 279 w 339"/>
              <a:gd name="T93" fmla="*/ 21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9" h="331">
                <a:moveTo>
                  <a:pt x="339" y="98"/>
                </a:moveTo>
                <a:cubicBezTo>
                  <a:pt x="339" y="98"/>
                  <a:pt x="339" y="98"/>
                  <a:pt x="339" y="98"/>
                </a:cubicBezTo>
                <a:cubicBezTo>
                  <a:pt x="292" y="3"/>
                  <a:pt x="292" y="3"/>
                  <a:pt x="292" y="3"/>
                </a:cubicBezTo>
                <a:cubicBezTo>
                  <a:pt x="291" y="1"/>
                  <a:pt x="289" y="0"/>
                  <a:pt x="287" y="0"/>
                </a:cubicBezTo>
                <a:cubicBezTo>
                  <a:pt x="51" y="0"/>
                  <a:pt x="51" y="0"/>
                  <a:pt x="51" y="0"/>
                </a:cubicBezTo>
                <a:cubicBezTo>
                  <a:pt x="50" y="0"/>
                  <a:pt x="48" y="1"/>
                  <a:pt x="47" y="3"/>
                </a:cubicBezTo>
                <a:cubicBezTo>
                  <a:pt x="0" y="98"/>
                  <a:pt x="0" y="98"/>
                  <a:pt x="0" y="98"/>
                </a:cubicBezTo>
                <a:cubicBezTo>
                  <a:pt x="0" y="98"/>
                  <a:pt x="0" y="98"/>
                  <a:pt x="0" y="98"/>
                </a:cubicBezTo>
                <a:cubicBezTo>
                  <a:pt x="0" y="99"/>
                  <a:pt x="0" y="100"/>
                  <a:pt x="0" y="100"/>
                </a:cubicBezTo>
                <a:cubicBezTo>
                  <a:pt x="0" y="326"/>
                  <a:pt x="0" y="326"/>
                  <a:pt x="0" y="326"/>
                </a:cubicBezTo>
                <a:cubicBezTo>
                  <a:pt x="0" y="329"/>
                  <a:pt x="2" y="331"/>
                  <a:pt x="4" y="331"/>
                </a:cubicBezTo>
                <a:cubicBezTo>
                  <a:pt x="335" y="331"/>
                  <a:pt x="335" y="331"/>
                  <a:pt x="335" y="331"/>
                </a:cubicBezTo>
                <a:cubicBezTo>
                  <a:pt x="337" y="331"/>
                  <a:pt x="339" y="329"/>
                  <a:pt x="339" y="326"/>
                </a:cubicBezTo>
                <a:cubicBezTo>
                  <a:pt x="339" y="100"/>
                  <a:pt x="339" y="100"/>
                  <a:pt x="339" y="100"/>
                </a:cubicBezTo>
                <a:cubicBezTo>
                  <a:pt x="339" y="100"/>
                  <a:pt x="339" y="99"/>
                  <a:pt x="339" y="98"/>
                </a:cubicBezTo>
                <a:close/>
                <a:moveTo>
                  <a:pt x="54" y="9"/>
                </a:moveTo>
                <a:cubicBezTo>
                  <a:pt x="285" y="9"/>
                  <a:pt x="285" y="9"/>
                  <a:pt x="285" y="9"/>
                </a:cubicBezTo>
                <a:cubicBezTo>
                  <a:pt x="327" y="96"/>
                  <a:pt x="327" y="96"/>
                  <a:pt x="327" y="96"/>
                </a:cubicBezTo>
                <a:cubicBezTo>
                  <a:pt x="12" y="96"/>
                  <a:pt x="12" y="96"/>
                  <a:pt x="12" y="96"/>
                </a:cubicBezTo>
                <a:lnTo>
                  <a:pt x="54" y="9"/>
                </a:lnTo>
                <a:close/>
                <a:moveTo>
                  <a:pt x="330" y="322"/>
                </a:moveTo>
                <a:cubicBezTo>
                  <a:pt x="9" y="322"/>
                  <a:pt x="9" y="322"/>
                  <a:pt x="9" y="322"/>
                </a:cubicBezTo>
                <a:cubicBezTo>
                  <a:pt x="9" y="256"/>
                  <a:pt x="9" y="256"/>
                  <a:pt x="9" y="256"/>
                </a:cubicBezTo>
                <a:cubicBezTo>
                  <a:pt x="330" y="256"/>
                  <a:pt x="330" y="256"/>
                  <a:pt x="330" y="256"/>
                </a:cubicBezTo>
                <a:lnTo>
                  <a:pt x="330" y="322"/>
                </a:lnTo>
                <a:close/>
                <a:moveTo>
                  <a:pt x="330" y="246"/>
                </a:moveTo>
                <a:cubicBezTo>
                  <a:pt x="9" y="246"/>
                  <a:pt x="9" y="246"/>
                  <a:pt x="9" y="246"/>
                </a:cubicBezTo>
                <a:cubicBezTo>
                  <a:pt x="9" y="180"/>
                  <a:pt x="9" y="180"/>
                  <a:pt x="9" y="180"/>
                </a:cubicBezTo>
                <a:cubicBezTo>
                  <a:pt x="330" y="180"/>
                  <a:pt x="330" y="180"/>
                  <a:pt x="330" y="180"/>
                </a:cubicBezTo>
                <a:lnTo>
                  <a:pt x="330" y="246"/>
                </a:lnTo>
                <a:close/>
                <a:moveTo>
                  <a:pt x="330" y="171"/>
                </a:moveTo>
                <a:cubicBezTo>
                  <a:pt x="9" y="171"/>
                  <a:pt x="9" y="171"/>
                  <a:pt x="9" y="171"/>
                </a:cubicBezTo>
                <a:cubicBezTo>
                  <a:pt x="9" y="105"/>
                  <a:pt x="9" y="105"/>
                  <a:pt x="9" y="105"/>
                </a:cubicBezTo>
                <a:cubicBezTo>
                  <a:pt x="330" y="105"/>
                  <a:pt x="330" y="105"/>
                  <a:pt x="330" y="105"/>
                </a:cubicBezTo>
                <a:lnTo>
                  <a:pt x="330" y="171"/>
                </a:lnTo>
                <a:close/>
                <a:moveTo>
                  <a:pt x="245" y="308"/>
                </a:moveTo>
                <a:cubicBezTo>
                  <a:pt x="256" y="308"/>
                  <a:pt x="264" y="299"/>
                  <a:pt x="264" y="289"/>
                </a:cubicBezTo>
                <a:cubicBezTo>
                  <a:pt x="264" y="278"/>
                  <a:pt x="256" y="269"/>
                  <a:pt x="245" y="269"/>
                </a:cubicBezTo>
                <a:cubicBezTo>
                  <a:pt x="234" y="269"/>
                  <a:pt x="225" y="278"/>
                  <a:pt x="225" y="289"/>
                </a:cubicBezTo>
                <a:cubicBezTo>
                  <a:pt x="225" y="299"/>
                  <a:pt x="234" y="308"/>
                  <a:pt x="245" y="308"/>
                </a:cubicBezTo>
                <a:close/>
                <a:moveTo>
                  <a:pt x="245" y="279"/>
                </a:moveTo>
                <a:cubicBezTo>
                  <a:pt x="250" y="279"/>
                  <a:pt x="255" y="283"/>
                  <a:pt x="255" y="289"/>
                </a:cubicBezTo>
                <a:cubicBezTo>
                  <a:pt x="255" y="294"/>
                  <a:pt x="250" y="299"/>
                  <a:pt x="245" y="299"/>
                </a:cubicBezTo>
                <a:cubicBezTo>
                  <a:pt x="239" y="299"/>
                  <a:pt x="235" y="294"/>
                  <a:pt x="235" y="289"/>
                </a:cubicBezTo>
                <a:cubicBezTo>
                  <a:pt x="235" y="283"/>
                  <a:pt x="239" y="279"/>
                  <a:pt x="245" y="279"/>
                </a:cubicBezTo>
                <a:close/>
                <a:moveTo>
                  <a:pt x="289" y="308"/>
                </a:moveTo>
                <a:cubicBezTo>
                  <a:pt x="299" y="308"/>
                  <a:pt x="308" y="299"/>
                  <a:pt x="308" y="289"/>
                </a:cubicBezTo>
                <a:cubicBezTo>
                  <a:pt x="308" y="278"/>
                  <a:pt x="299" y="269"/>
                  <a:pt x="289" y="269"/>
                </a:cubicBezTo>
                <a:cubicBezTo>
                  <a:pt x="278" y="269"/>
                  <a:pt x="269" y="278"/>
                  <a:pt x="269" y="289"/>
                </a:cubicBezTo>
                <a:cubicBezTo>
                  <a:pt x="269" y="299"/>
                  <a:pt x="278" y="308"/>
                  <a:pt x="289" y="308"/>
                </a:cubicBezTo>
                <a:close/>
                <a:moveTo>
                  <a:pt x="289" y="279"/>
                </a:moveTo>
                <a:cubicBezTo>
                  <a:pt x="294" y="279"/>
                  <a:pt x="299" y="283"/>
                  <a:pt x="299" y="289"/>
                </a:cubicBezTo>
                <a:cubicBezTo>
                  <a:pt x="299" y="294"/>
                  <a:pt x="294" y="299"/>
                  <a:pt x="289" y="299"/>
                </a:cubicBezTo>
                <a:cubicBezTo>
                  <a:pt x="283" y="299"/>
                  <a:pt x="279" y="294"/>
                  <a:pt x="279" y="289"/>
                </a:cubicBezTo>
                <a:cubicBezTo>
                  <a:pt x="279" y="283"/>
                  <a:pt x="283" y="279"/>
                  <a:pt x="289" y="279"/>
                </a:cubicBezTo>
                <a:close/>
                <a:moveTo>
                  <a:pt x="245" y="158"/>
                </a:moveTo>
                <a:cubicBezTo>
                  <a:pt x="256" y="158"/>
                  <a:pt x="264" y="149"/>
                  <a:pt x="264" y="138"/>
                </a:cubicBezTo>
                <a:cubicBezTo>
                  <a:pt x="264" y="127"/>
                  <a:pt x="256" y="119"/>
                  <a:pt x="245" y="119"/>
                </a:cubicBezTo>
                <a:cubicBezTo>
                  <a:pt x="234" y="119"/>
                  <a:pt x="225" y="127"/>
                  <a:pt x="225" y="138"/>
                </a:cubicBezTo>
                <a:cubicBezTo>
                  <a:pt x="225" y="149"/>
                  <a:pt x="234" y="158"/>
                  <a:pt x="245" y="158"/>
                </a:cubicBezTo>
                <a:close/>
                <a:moveTo>
                  <a:pt x="245" y="128"/>
                </a:moveTo>
                <a:cubicBezTo>
                  <a:pt x="250" y="128"/>
                  <a:pt x="255" y="133"/>
                  <a:pt x="255" y="138"/>
                </a:cubicBezTo>
                <a:cubicBezTo>
                  <a:pt x="255" y="144"/>
                  <a:pt x="250" y="148"/>
                  <a:pt x="245" y="148"/>
                </a:cubicBezTo>
                <a:cubicBezTo>
                  <a:pt x="239" y="148"/>
                  <a:pt x="235" y="144"/>
                  <a:pt x="235" y="138"/>
                </a:cubicBezTo>
                <a:cubicBezTo>
                  <a:pt x="235" y="133"/>
                  <a:pt x="239" y="128"/>
                  <a:pt x="245" y="128"/>
                </a:cubicBezTo>
                <a:close/>
                <a:moveTo>
                  <a:pt x="289" y="158"/>
                </a:moveTo>
                <a:cubicBezTo>
                  <a:pt x="299" y="158"/>
                  <a:pt x="308" y="149"/>
                  <a:pt x="308" y="138"/>
                </a:cubicBezTo>
                <a:cubicBezTo>
                  <a:pt x="308" y="127"/>
                  <a:pt x="299" y="119"/>
                  <a:pt x="289" y="119"/>
                </a:cubicBezTo>
                <a:cubicBezTo>
                  <a:pt x="278" y="119"/>
                  <a:pt x="269" y="127"/>
                  <a:pt x="269" y="138"/>
                </a:cubicBezTo>
                <a:cubicBezTo>
                  <a:pt x="269" y="149"/>
                  <a:pt x="278" y="158"/>
                  <a:pt x="289" y="158"/>
                </a:cubicBezTo>
                <a:close/>
                <a:moveTo>
                  <a:pt x="289" y="128"/>
                </a:moveTo>
                <a:cubicBezTo>
                  <a:pt x="294" y="128"/>
                  <a:pt x="299" y="133"/>
                  <a:pt x="299" y="138"/>
                </a:cubicBezTo>
                <a:cubicBezTo>
                  <a:pt x="299" y="144"/>
                  <a:pt x="294" y="148"/>
                  <a:pt x="289" y="148"/>
                </a:cubicBezTo>
                <a:cubicBezTo>
                  <a:pt x="283" y="148"/>
                  <a:pt x="279" y="144"/>
                  <a:pt x="279" y="138"/>
                </a:cubicBezTo>
                <a:cubicBezTo>
                  <a:pt x="279" y="133"/>
                  <a:pt x="283" y="128"/>
                  <a:pt x="289" y="128"/>
                </a:cubicBezTo>
                <a:close/>
                <a:moveTo>
                  <a:pt x="245" y="233"/>
                </a:moveTo>
                <a:cubicBezTo>
                  <a:pt x="256" y="233"/>
                  <a:pt x="264" y="224"/>
                  <a:pt x="264" y="213"/>
                </a:cubicBezTo>
                <a:cubicBezTo>
                  <a:pt x="264" y="203"/>
                  <a:pt x="256" y="194"/>
                  <a:pt x="245" y="194"/>
                </a:cubicBezTo>
                <a:cubicBezTo>
                  <a:pt x="234" y="194"/>
                  <a:pt x="225" y="203"/>
                  <a:pt x="225" y="213"/>
                </a:cubicBezTo>
                <a:cubicBezTo>
                  <a:pt x="225" y="224"/>
                  <a:pt x="234" y="233"/>
                  <a:pt x="245" y="233"/>
                </a:cubicBezTo>
                <a:close/>
                <a:moveTo>
                  <a:pt x="245" y="203"/>
                </a:moveTo>
                <a:cubicBezTo>
                  <a:pt x="250" y="203"/>
                  <a:pt x="255" y="208"/>
                  <a:pt x="255" y="213"/>
                </a:cubicBezTo>
                <a:cubicBezTo>
                  <a:pt x="255" y="219"/>
                  <a:pt x="250" y="223"/>
                  <a:pt x="245" y="223"/>
                </a:cubicBezTo>
                <a:cubicBezTo>
                  <a:pt x="239" y="223"/>
                  <a:pt x="235" y="219"/>
                  <a:pt x="235" y="213"/>
                </a:cubicBezTo>
                <a:cubicBezTo>
                  <a:pt x="235" y="208"/>
                  <a:pt x="239" y="203"/>
                  <a:pt x="245" y="203"/>
                </a:cubicBezTo>
                <a:close/>
                <a:moveTo>
                  <a:pt x="289" y="233"/>
                </a:moveTo>
                <a:cubicBezTo>
                  <a:pt x="299" y="233"/>
                  <a:pt x="308" y="224"/>
                  <a:pt x="308" y="213"/>
                </a:cubicBezTo>
                <a:cubicBezTo>
                  <a:pt x="308" y="203"/>
                  <a:pt x="299" y="194"/>
                  <a:pt x="289" y="194"/>
                </a:cubicBezTo>
                <a:cubicBezTo>
                  <a:pt x="278" y="194"/>
                  <a:pt x="269" y="203"/>
                  <a:pt x="269" y="213"/>
                </a:cubicBezTo>
                <a:cubicBezTo>
                  <a:pt x="269" y="224"/>
                  <a:pt x="278" y="233"/>
                  <a:pt x="289" y="233"/>
                </a:cubicBezTo>
                <a:close/>
                <a:moveTo>
                  <a:pt x="289" y="203"/>
                </a:moveTo>
                <a:cubicBezTo>
                  <a:pt x="294" y="203"/>
                  <a:pt x="299" y="208"/>
                  <a:pt x="299" y="213"/>
                </a:cubicBezTo>
                <a:cubicBezTo>
                  <a:pt x="299" y="219"/>
                  <a:pt x="294" y="223"/>
                  <a:pt x="289" y="223"/>
                </a:cubicBezTo>
                <a:cubicBezTo>
                  <a:pt x="283" y="223"/>
                  <a:pt x="279" y="219"/>
                  <a:pt x="279" y="213"/>
                </a:cubicBezTo>
                <a:cubicBezTo>
                  <a:pt x="279" y="208"/>
                  <a:pt x="283" y="203"/>
                  <a:pt x="289" y="20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30">
            <a:extLst>
              <a:ext uri="{FF2B5EF4-FFF2-40B4-BE49-F238E27FC236}">
                <a16:creationId xmlns:a16="http://schemas.microsoft.com/office/drawing/2014/main" id="{4B682AC7-23FB-D149-AC43-2CDA670B493E}"/>
              </a:ext>
            </a:extLst>
          </p:cNvPr>
          <p:cNvSpPr>
            <a:spLocks noEditPoints="1"/>
          </p:cNvSpPr>
          <p:nvPr/>
        </p:nvSpPr>
        <p:spPr bwMode="auto">
          <a:xfrm>
            <a:off x="8693114" y="3639588"/>
            <a:ext cx="521925" cy="508893"/>
          </a:xfrm>
          <a:custGeom>
            <a:avLst/>
            <a:gdLst>
              <a:gd name="T0" fmla="*/ 339 w 339"/>
              <a:gd name="T1" fmla="*/ 98 h 331"/>
              <a:gd name="T2" fmla="*/ 287 w 339"/>
              <a:gd name="T3" fmla="*/ 0 h 331"/>
              <a:gd name="T4" fmla="*/ 47 w 339"/>
              <a:gd name="T5" fmla="*/ 3 h 331"/>
              <a:gd name="T6" fmla="*/ 0 w 339"/>
              <a:gd name="T7" fmla="*/ 98 h 331"/>
              <a:gd name="T8" fmla="*/ 0 w 339"/>
              <a:gd name="T9" fmla="*/ 326 h 331"/>
              <a:gd name="T10" fmla="*/ 335 w 339"/>
              <a:gd name="T11" fmla="*/ 331 h 331"/>
              <a:gd name="T12" fmla="*/ 339 w 339"/>
              <a:gd name="T13" fmla="*/ 100 h 331"/>
              <a:gd name="T14" fmla="*/ 54 w 339"/>
              <a:gd name="T15" fmla="*/ 9 h 331"/>
              <a:gd name="T16" fmla="*/ 327 w 339"/>
              <a:gd name="T17" fmla="*/ 96 h 331"/>
              <a:gd name="T18" fmla="*/ 54 w 339"/>
              <a:gd name="T19" fmla="*/ 9 h 331"/>
              <a:gd name="T20" fmla="*/ 9 w 339"/>
              <a:gd name="T21" fmla="*/ 322 h 331"/>
              <a:gd name="T22" fmla="*/ 330 w 339"/>
              <a:gd name="T23" fmla="*/ 256 h 331"/>
              <a:gd name="T24" fmla="*/ 330 w 339"/>
              <a:gd name="T25" fmla="*/ 246 h 331"/>
              <a:gd name="T26" fmla="*/ 9 w 339"/>
              <a:gd name="T27" fmla="*/ 180 h 331"/>
              <a:gd name="T28" fmla="*/ 330 w 339"/>
              <a:gd name="T29" fmla="*/ 246 h 331"/>
              <a:gd name="T30" fmla="*/ 9 w 339"/>
              <a:gd name="T31" fmla="*/ 171 h 331"/>
              <a:gd name="T32" fmla="*/ 330 w 339"/>
              <a:gd name="T33" fmla="*/ 105 h 331"/>
              <a:gd name="T34" fmla="*/ 245 w 339"/>
              <a:gd name="T35" fmla="*/ 308 h 331"/>
              <a:gd name="T36" fmla="*/ 245 w 339"/>
              <a:gd name="T37" fmla="*/ 269 h 331"/>
              <a:gd name="T38" fmla="*/ 245 w 339"/>
              <a:gd name="T39" fmla="*/ 308 h 331"/>
              <a:gd name="T40" fmla="*/ 255 w 339"/>
              <a:gd name="T41" fmla="*/ 289 h 331"/>
              <a:gd name="T42" fmla="*/ 235 w 339"/>
              <a:gd name="T43" fmla="*/ 289 h 331"/>
              <a:gd name="T44" fmla="*/ 289 w 339"/>
              <a:gd name="T45" fmla="*/ 308 h 331"/>
              <a:gd name="T46" fmla="*/ 289 w 339"/>
              <a:gd name="T47" fmla="*/ 269 h 331"/>
              <a:gd name="T48" fmla="*/ 289 w 339"/>
              <a:gd name="T49" fmla="*/ 308 h 331"/>
              <a:gd name="T50" fmla="*/ 299 w 339"/>
              <a:gd name="T51" fmla="*/ 289 h 331"/>
              <a:gd name="T52" fmla="*/ 279 w 339"/>
              <a:gd name="T53" fmla="*/ 289 h 331"/>
              <a:gd name="T54" fmla="*/ 245 w 339"/>
              <a:gd name="T55" fmla="*/ 158 h 331"/>
              <a:gd name="T56" fmla="*/ 245 w 339"/>
              <a:gd name="T57" fmla="*/ 119 h 331"/>
              <a:gd name="T58" fmla="*/ 245 w 339"/>
              <a:gd name="T59" fmla="*/ 158 h 331"/>
              <a:gd name="T60" fmla="*/ 255 w 339"/>
              <a:gd name="T61" fmla="*/ 138 h 331"/>
              <a:gd name="T62" fmla="*/ 235 w 339"/>
              <a:gd name="T63" fmla="*/ 138 h 331"/>
              <a:gd name="T64" fmla="*/ 289 w 339"/>
              <a:gd name="T65" fmla="*/ 158 h 331"/>
              <a:gd name="T66" fmla="*/ 289 w 339"/>
              <a:gd name="T67" fmla="*/ 119 h 331"/>
              <a:gd name="T68" fmla="*/ 289 w 339"/>
              <a:gd name="T69" fmla="*/ 158 h 331"/>
              <a:gd name="T70" fmla="*/ 299 w 339"/>
              <a:gd name="T71" fmla="*/ 138 h 331"/>
              <a:gd name="T72" fmla="*/ 279 w 339"/>
              <a:gd name="T73" fmla="*/ 138 h 331"/>
              <a:gd name="T74" fmla="*/ 245 w 339"/>
              <a:gd name="T75" fmla="*/ 233 h 331"/>
              <a:gd name="T76" fmla="*/ 245 w 339"/>
              <a:gd name="T77" fmla="*/ 194 h 331"/>
              <a:gd name="T78" fmla="*/ 245 w 339"/>
              <a:gd name="T79" fmla="*/ 233 h 331"/>
              <a:gd name="T80" fmla="*/ 255 w 339"/>
              <a:gd name="T81" fmla="*/ 213 h 331"/>
              <a:gd name="T82" fmla="*/ 235 w 339"/>
              <a:gd name="T83" fmla="*/ 213 h 331"/>
              <a:gd name="T84" fmla="*/ 289 w 339"/>
              <a:gd name="T85" fmla="*/ 233 h 331"/>
              <a:gd name="T86" fmla="*/ 289 w 339"/>
              <a:gd name="T87" fmla="*/ 194 h 331"/>
              <a:gd name="T88" fmla="*/ 289 w 339"/>
              <a:gd name="T89" fmla="*/ 233 h 331"/>
              <a:gd name="T90" fmla="*/ 299 w 339"/>
              <a:gd name="T91" fmla="*/ 213 h 331"/>
              <a:gd name="T92" fmla="*/ 279 w 339"/>
              <a:gd name="T93" fmla="*/ 21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9" h="331">
                <a:moveTo>
                  <a:pt x="339" y="98"/>
                </a:moveTo>
                <a:cubicBezTo>
                  <a:pt x="339" y="98"/>
                  <a:pt x="339" y="98"/>
                  <a:pt x="339" y="98"/>
                </a:cubicBezTo>
                <a:cubicBezTo>
                  <a:pt x="292" y="3"/>
                  <a:pt x="292" y="3"/>
                  <a:pt x="292" y="3"/>
                </a:cubicBezTo>
                <a:cubicBezTo>
                  <a:pt x="291" y="1"/>
                  <a:pt x="289" y="0"/>
                  <a:pt x="287" y="0"/>
                </a:cubicBezTo>
                <a:cubicBezTo>
                  <a:pt x="51" y="0"/>
                  <a:pt x="51" y="0"/>
                  <a:pt x="51" y="0"/>
                </a:cubicBezTo>
                <a:cubicBezTo>
                  <a:pt x="50" y="0"/>
                  <a:pt x="48" y="1"/>
                  <a:pt x="47" y="3"/>
                </a:cubicBezTo>
                <a:cubicBezTo>
                  <a:pt x="0" y="98"/>
                  <a:pt x="0" y="98"/>
                  <a:pt x="0" y="98"/>
                </a:cubicBezTo>
                <a:cubicBezTo>
                  <a:pt x="0" y="98"/>
                  <a:pt x="0" y="98"/>
                  <a:pt x="0" y="98"/>
                </a:cubicBezTo>
                <a:cubicBezTo>
                  <a:pt x="0" y="99"/>
                  <a:pt x="0" y="100"/>
                  <a:pt x="0" y="100"/>
                </a:cubicBezTo>
                <a:cubicBezTo>
                  <a:pt x="0" y="326"/>
                  <a:pt x="0" y="326"/>
                  <a:pt x="0" y="326"/>
                </a:cubicBezTo>
                <a:cubicBezTo>
                  <a:pt x="0" y="329"/>
                  <a:pt x="2" y="331"/>
                  <a:pt x="4" y="331"/>
                </a:cubicBezTo>
                <a:cubicBezTo>
                  <a:pt x="335" y="331"/>
                  <a:pt x="335" y="331"/>
                  <a:pt x="335" y="331"/>
                </a:cubicBezTo>
                <a:cubicBezTo>
                  <a:pt x="337" y="331"/>
                  <a:pt x="339" y="329"/>
                  <a:pt x="339" y="326"/>
                </a:cubicBezTo>
                <a:cubicBezTo>
                  <a:pt x="339" y="100"/>
                  <a:pt x="339" y="100"/>
                  <a:pt x="339" y="100"/>
                </a:cubicBezTo>
                <a:cubicBezTo>
                  <a:pt x="339" y="100"/>
                  <a:pt x="339" y="99"/>
                  <a:pt x="339" y="98"/>
                </a:cubicBezTo>
                <a:close/>
                <a:moveTo>
                  <a:pt x="54" y="9"/>
                </a:moveTo>
                <a:cubicBezTo>
                  <a:pt x="285" y="9"/>
                  <a:pt x="285" y="9"/>
                  <a:pt x="285" y="9"/>
                </a:cubicBezTo>
                <a:cubicBezTo>
                  <a:pt x="327" y="96"/>
                  <a:pt x="327" y="96"/>
                  <a:pt x="327" y="96"/>
                </a:cubicBezTo>
                <a:cubicBezTo>
                  <a:pt x="12" y="96"/>
                  <a:pt x="12" y="96"/>
                  <a:pt x="12" y="96"/>
                </a:cubicBezTo>
                <a:lnTo>
                  <a:pt x="54" y="9"/>
                </a:lnTo>
                <a:close/>
                <a:moveTo>
                  <a:pt x="330" y="322"/>
                </a:moveTo>
                <a:cubicBezTo>
                  <a:pt x="9" y="322"/>
                  <a:pt x="9" y="322"/>
                  <a:pt x="9" y="322"/>
                </a:cubicBezTo>
                <a:cubicBezTo>
                  <a:pt x="9" y="256"/>
                  <a:pt x="9" y="256"/>
                  <a:pt x="9" y="256"/>
                </a:cubicBezTo>
                <a:cubicBezTo>
                  <a:pt x="330" y="256"/>
                  <a:pt x="330" y="256"/>
                  <a:pt x="330" y="256"/>
                </a:cubicBezTo>
                <a:lnTo>
                  <a:pt x="330" y="322"/>
                </a:lnTo>
                <a:close/>
                <a:moveTo>
                  <a:pt x="330" y="246"/>
                </a:moveTo>
                <a:cubicBezTo>
                  <a:pt x="9" y="246"/>
                  <a:pt x="9" y="246"/>
                  <a:pt x="9" y="246"/>
                </a:cubicBezTo>
                <a:cubicBezTo>
                  <a:pt x="9" y="180"/>
                  <a:pt x="9" y="180"/>
                  <a:pt x="9" y="180"/>
                </a:cubicBezTo>
                <a:cubicBezTo>
                  <a:pt x="330" y="180"/>
                  <a:pt x="330" y="180"/>
                  <a:pt x="330" y="180"/>
                </a:cubicBezTo>
                <a:lnTo>
                  <a:pt x="330" y="246"/>
                </a:lnTo>
                <a:close/>
                <a:moveTo>
                  <a:pt x="330" y="171"/>
                </a:moveTo>
                <a:cubicBezTo>
                  <a:pt x="9" y="171"/>
                  <a:pt x="9" y="171"/>
                  <a:pt x="9" y="171"/>
                </a:cubicBezTo>
                <a:cubicBezTo>
                  <a:pt x="9" y="105"/>
                  <a:pt x="9" y="105"/>
                  <a:pt x="9" y="105"/>
                </a:cubicBezTo>
                <a:cubicBezTo>
                  <a:pt x="330" y="105"/>
                  <a:pt x="330" y="105"/>
                  <a:pt x="330" y="105"/>
                </a:cubicBezTo>
                <a:lnTo>
                  <a:pt x="330" y="171"/>
                </a:lnTo>
                <a:close/>
                <a:moveTo>
                  <a:pt x="245" y="308"/>
                </a:moveTo>
                <a:cubicBezTo>
                  <a:pt x="256" y="308"/>
                  <a:pt x="264" y="299"/>
                  <a:pt x="264" y="289"/>
                </a:cubicBezTo>
                <a:cubicBezTo>
                  <a:pt x="264" y="278"/>
                  <a:pt x="256" y="269"/>
                  <a:pt x="245" y="269"/>
                </a:cubicBezTo>
                <a:cubicBezTo>
                  <a:pt x="234" y="269"/>
                  <a:pt x="225" y="278"/>
                  <a:pt x="225" y="289"/>
                </a:cubicBezTo>
                <a:cubicBezTo>
                  <a:pt x="225" y="299"/>
                  <a:pt x="234" y="308"/>
                  <a:pt x="245" y="308"/>
                </a:cubicBezTo>
                <a:close/>
                <a:moveTo>
                  <a:pt x="245" y="279"/>
                </a:moveTo>
                <a:cubicBezTo>
                  <a:pt x="250" y="279"/>
                  <a:pt x="255" y="283"/>
                  <a:pt x="255" y="289"/>
                </a:cubicBezTo>
                <a:cubicBezTo>
                  <a:pt x="255" y="294"/>
                  <a:pt x="250" y="299"/>
                  <a:pt x="245" y="299"/>
                </a:cubicBezTo>
                <a:cubicBezTo>
                  <a:pt x="239" y="299"/>
                  <a:pt x="235" y="294"/>
                  <a:pt x="235" y="289"/>
                </a:cubicBezTo>
                <a:cubicBezTo>
                  <a:pt x="235" y="283"/>
                  <a:pt x="239" y="279"/>
                  <a:pt x="245" y="279"/>
                </a:cubicBezTo>
                <a:close/>
                <a:moveTo>
                  <a:pt x="289" y="308"/>
                </a:moveTo>
                <a:cubicBezTo>
                  <a:pt x="299" y="308"/>
                  <a:pt x="308" y="299"/>
                  <a:pt x="308" y="289"/>
                </a:cubicBezTo>
                <a:cubicBezTo>
                  <a:pt x="308" y="278"/>
                  <a:pt x="299" y="269"/>
                  <a:pt x="289" y="269"/>
                </a:cubicBezTo>
                <a:cubicBezTo>
                  <a:pt x="278" y="269"/>
                  <a:pt x="269" y="278"/>
                  <a:pt x="269" y="289"/>
                </a:cubicBezTo>
                <a:cubicBezTo>
                  <a:pt x="269" y="299"/>
                  <a:pt x="278" y="308"/>
                  <a:pt x="289" y="308"/>
                </a:cubicBezTo>
                <a:close/>
                <a:moveTo>
                  <a:pt x="289" y="279"/>
                </a:moveTo>
                <a:cubicBezTo>
                  <a:pt x="294" y="279"/>
                  <a:pt x="299" y="283"/>
                  <a:pt x="299" y="289"/>
                </a:cubicBezTo>
                <a:cubicBezTo>
                  <a:pt x="299" y="294"/>
                  <a:pt x="294" y="299"/>
                  <a:pt x="289" y="299"/>
                </a:cubicBezTo>
                <a:cubicBezTo>
                  <a:pt x="283" y="299"/>
                  <a:pt x="279" y="294"/>
                  <a:pt x="279" y="289"/>
                </a:cubicBezTo>
                <a:cubicBezTo>
                  <a:pt x="279" y="283"/>
                  <a:pt x="283" y="279"/>
                  <a:pt x="289" y="279"/>
                </a:cubicBezTo>
                <a:close/>
                <a:moveTo>
                  <a:pt x="245" y="158"/>
                </a:moveTo>
                <a:cubicBezTo>
                  <a:pt x="256" y="158"/>
                  <a:pt x="264" y="149"/>
                  <a:pt x="264" y="138"/>
                </a:cubicBezTo>
                <a:cubicBezTo>
                  <a:pt x="264" y="127"/>
                  <a:pt x="256" y="119"/>
                  <a:pt x="245" y="119"/>
                </a:cubicBezTo>
                <a:cubicBezTo>
                  <a:pt x="234" y="119"/>
                  <a:pt x="225" y="127"/>
                  <a:pt x="225" y="138"/>
                </a:cubicBezTo>
                <a:cubicBezTo>
                  <a:pt x="225" y="149"/>
                  <a:pt x="234" y="158"/>
                  <a:pt x="245" y="158"/>
                </a:cubicBezTo>
                <a:close/>
                <a:moveTo>
                  <a:pt x="245" y="128"/>
                </a:moveTo>
                <a:cubicBezTo>
                  <a:pt x="250" y="128"/>
                  <a:pt x="255" y="133"/>
                  <a:pt x="255" y="138"/>
                </a:cubicBezTo>
                <a:cubicBezTo>
                  <a:pt x="255" y="144"/>
                  <a:pt x="250" y="148"/>
                  <a:pt x="245" y="148"/>
                </a:cubicBezTo>
                <a:cubicBezTo>
                  <a:pt x="239" y="148"/>
                  <a:pt x="235" y="144"/>
                  <a:pt x="235" y="138"/>
                </a:cubicBezTo>
                <a:cubicBezTo>
                  <a:pt x="235" y="133"/>
                  <a:pt x="239" y="128"/>
                  <a:pt x="245" y="128"/>
                </a:cubicBezTo>
                <a:close/>
                <a:moveTo>
                  <a:pt x="289" y="158"/>
                </a:moveTo>
                <a:cubicBezTo>
                  <a:pt x="299" y="158"/>
                  <a:pt x="308" y="149"/>
                  <a:pt x="308" y="138"/>
                </a:cubicBezTo>
                <a:cubicBezTo>
                  <a:pt x="308" y="127"/>
                  <a:pt x="299" y="119"/>
                  <a:pt x="289" y="119"/>
                </a:cubicBezTo>
                <a:cubicBezTo>
                  <a:pt x="278" y="119"/>
                  <a:pt x="269" y="127"/>
                  <a:pt x="269" y="138"/>
                </a:cubicBezTo>
                <a:cubicBezTo>
                  <a:pt x="269" y="149"/>
                  <a:pt x="278" y="158"/>
                  <a:pt x="289" y="158"/>
                </a:cubicBezTo>
                <a:close/>
                <a:moveTo>
                  <a:pt x="289" y="128"/>
                </a:moveTo>
                <a:cubicBezTo>
                  <a:pt x="294" y="128"/>
                  <a:pt x="299" y="133"/>
                  <a:pt x="299" y="138"/>
                </a:cubicBezTo>
                <a:cubicBezTo>
                  <a:pt x="299" y="144"/>
                  <a:pt x="294" y="148"/>
                  <a:pt x="289" y="148"/>
                </a:cubicBezTo>
                <a:cubicBezTo>
                  <a:pt x="283" y="148"/>
                  <a:pt x="279" y="144"/>
                  <a:pt x="279" y="138"/>
                </a:cubicBezTo>
                <a:cubicBezTo>
                  <a:pt x="279" y="133"/>
                  <a:pt x="283" y="128"/>
                  <a:pt x="289" y="128"/>
                </a:cubicBezTo>
                <a:close/>
                <a:moveTo>
                  <a:pt x="245" y="233"/>
                </a:moveTo>
                <a:cubicBezTo>
                  <a:pt x="256" y="233"/>
                  <a:pt x="264" y="224"/>
                  <a:pt x="264" y="213"/>
                </a:cubicBezTo>
                <a:cubicBezTo>
                  <a:pt x="264" y="203"/>
                  <a:pt x="256" y="194"/>
                  <a:pt x="245" y="194"/>
                </a:cubicBezTo>
                <a:cubicBezTo>
                  <a:pt x="234" y="194"/>
                  <a:pt x="225" y="203"/>
                  <a:pt x="225" y="213"/>
                </a:cubicBezTo>
                <a:cubicBezTo>
                  <a:pt x="225" y="224"/>
                  <a:pt x="234" y="233"/>
                  <a:pt x="245" y="233"/>
                </a:cubicBezTo>
                <a:close/>
                <a:moveTo>
                  <a:pt x="245" y="203"/>
                </a:moveTo>
                <a:cubicBezTo>
                  <a:pt x="250" y="203"/>
                  <a:pt x="255" y="208"/>
                  <a:pt x="255" y="213"/>
                </a:cubicBezTo>
                <a:cubicBezTo>
                  <a:pt x="255" y="219"/>
                  <a:pt x="250" y="223"/>
                  <a:pt x="245" y="223"/>
                </a:cubicBezTo>
                <a:cubicBezTo>
                  <a:pt x="239" y="223"/>
                  <a:pt x="235" y="219"/>
                  <a:pt x="235" y="213"/>
                </a:cubicBezTo>
                <a:cubicBezTo>
                  <a:pt x="235" y="208"/>
                  <a:pt x="239" y="203"/>
                  <a:pt x="245" y="203"/>
                </a:cubicBezTo>
                <a:close/>
                <a:moveTo>
                  <a:pt x="289" y="233"/>
                </a:moveTo>
                <a:cubicBezTo>
                  <a:pt x="299" y="233"/>
                  <a:pt x="308" y="224"/>
                  <a:pt x="308" y="213"/>
                </a:cubicBezTo>
                <a:cubicBezTo>
                  <a:pt x="308" y="203"/>
                  <a:pt x="299" y="194"/>
                  <a:pt x="289" y="194"/>
                </a:cubicBezTo>
                <a:cubicBezTo>
                  <a:pt x="278" y="194"/>
                  <a:pt x="269" y="203"/>
                  <a:pt x="269" y="213"/>
                </a:cubicBezTo>
                <a:cubicBezTo>
                  <a:pt x="269" y="224"/>
                  <a:pt x="278" y="233"/>
                  <a:pt x="289" y="233"/>
                </a:cubicBezTo>
                <a:close/>
                <a:moveTo>
                  <a:pt x="289" y="203"/>
                </a:moveTo>
                <a:cubicBezTo>
                  <a:pt x="294" y="203"/>
                  <a:pt x="299" y="208"/>
                  <a:pt x="299" y="213"/>
                </a:cubicBezTo>
                <a:cubicBezTo>
                  <a:pt x="299" y="219"/>
                  <a:pt x="294" y="223"/>
                  <a:pt x="289" y="223"/>
                </a:cubicBezTo>
                <a:cubicBezTo>
                  <a:pt x="283" y="223"/>
                  <a:pt x="279" y="219"/>
                  <a:pt x="279" y="213"/>
                </a:cubicBezTo>
                <a:cubicBezTo>
                  <a:pt x="279" y="208"/>
                  <a:pt x="283" y="203"/>
                  <a:pt x="289" y="20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30">
            <a:extLst>
              <a:ext uri="{FF2B5EF4-FFF2-40B4-BE49-F238E27FC236}">
                <a16:creationId xmlns:a16="http://schemas.microsoft.com/office/drawing/2014/main" id="{838E7429-80CC-C948-AB27-00A071C59527}"/>
              </a:ext>
            </a:extLst>
          </p:cNvPr>
          <p:cNvSpPr>
            <a:spLocks noEditPoints="1"/>
          </p:cNvSpPr>
          <p:nvPr/>
        </p:nvSpPr>
        <p:spPr bwMode="auto">
          <a:xfrm>
            <a:off x="9133630" y="3076798"/>
            <a:ext cx="521925" cy="508893"/>
          </a:xfrm>
          <a:custGeom>
            <a:avLst/>
            <a:gdLst>
              <a:gd name="T0" fmla="*/ 339 w 339"/>
              <a:gd name="T1" fmla="*/ 98 h 331"/>
              <a:gd name="T2" fmla="*/ 287 w 339"/>
              <a:gd name="T3" fmla="*/ 0 h 331"/>
              <a:gd name="T4" fmla="*/ 47 w 339"/>
              <a:gd name="T5" fmla="*/ 3 h 331"/>
              <a:gd name="T6" fmla="*/ 0 w 339"/>
              <a:gd name="T7" fmla="*/ 98 h 331"/>
              <a:gd name="T8" fmla="*/ 0 w 339"/>
              <a:gd name="T9" fmla="*/ 326 h 331"/>
              <a:gd name="T10" fmla="*/ 335 w 339"/>
              <a:gd name="T11" fmla="*/ 331 h 331"/>
              <a:gd name="T12" fmla="*/ 339 w 339"/>
              <a:gd name="T13" fmla="*/ 100 h 331"/>
              <a:gd name="T14" fmla="*/ 54 w 339"/>
              <a:gd name="T15" fmla="*/ 9 h 331"/>
              <a:gd name="T16" fmla="*/ 327 w 339"/>
              <a:gd name="T17" fmla="*/ 96 h 331"/>
              <a:gd name="T18" fmla="*/ 54 w 339"/>
              <a:gd name="T19" fmla="*/ 9 h 331"/>
              <a:gd name="T20" fmla="*/ 9 w 339"/>
              <a:gd name="T21" fmla="*/ 322 h 331"/>
              <a:gd name="T22" fmla="*/ 330 w 339"/>
              <a:gd name="T23" fmla="*/ 256 h 331"/>
              <a:gd name="T24" fmla="*/ 330 w 339"/>
              <a:gd name="T25" fmla="*/ 246 h 331"/>
              <a:gd name="T26" fmla="*/ 9 w 339"/>
              <a:gd name="T27" fmla="*/ 180 h 331"/>
              <a:gd name="T28" fmla="*/ 330 w 339"/>
              <a:gd name="T29" fmla="*/ 246 h 331"/>
              <a:gd name="T30" fmla="*/ 9 w 339"/>
              <a:gd name="T31" fmla="*/ 171 h 331"/>
              <a:gd name="T32" fmla="*/ 330 w 339"/>
              <a:gd name="T33" fmla="*/ 105 h 331"/>
              <a:gd name="T34" fmla="*/ 245 w 339"/>
              <a:gd name="T35" fmla="*/ 308 h 331"/>
              <a:gd name="T36" fmla="*/ 245 w 339"/>
              <a:gd name="T37" fmla="*/ 269 h 331"/>
              <a:gd name="T38" fmla="*/ 245 w 339"/>
              <a:gd name="T39" fmla="*/ 308 h 331"/>
              <a:gd name="T40" fmla="*/ 255 w 339"/>
              <a:gd name="T41" fmla="*/ 289 h 331"/>
              <a:gd name="T42" fmla="*/ 235 w 339"/>
              <a:gd name="T43" fmla="*/ 289 h 331"/>
              <a:gd name="T44" fmla="*/ 289 w 339"/>
              <a:gd name="T45" fmla="*/ 308 h 331"/>
              <a:gd name="T46" fmla="*/ 289 w 339"/>
              <a:gd name="T47" fmla="*/ 269 h 331"/>
              <a:gd name="T48" fmla="*/ 289 w 339"/>
              <a:gd name="T49" fmla="*/ 308 h 331"/>
              <a:gd name="T50" fmla="*/ 299 w 339"/>
              <a:gd name="T51" fmla="*/ 289 h 331"/>
              <a:gd name="T52" fmla="*/ 279 w 339"/>
              <a:gd name="T53" fmla="*/ 289 h 331"/>
              <a:gd name="T54" fmla="*/ 245 w 339"/>
              <a:gd name="T55" fmla="*/ 158 h 331"/>
              <a:gd name="T56" fmla="*/ 245 w 339"/>
              <a:gd name="T57" fmla="*/ 119 h 331"/>
              <a:gd name="T58" fmla="*/ 245 w 339"/>
              <a:gd name="T59" fmla="*/ 158 h 331"/>
              <a:gd name="T60" fmla="*/ 255 w 339"/>
              <a:gd name="T61" fmla="*/ 138 h 331"/>
              <a:gd name="T62" fmla="*/ 235 w 339"/>
              <a:gd name="T63" fmla="*/ 138 h 331"/>
              <a:gd name="T64" fmla="*/ 289 w 339"/>
              <a:gd name="T65" fmla="*/ 158 h 331"/>
              <a:gd name="T66" fmla="*/ 289 w 339"/>
              <a:gd name="T67" fmla="*/ 119 h 331"/>
              <a:gd name="T68" fmla="*/ 289 w 339"/>
              <a:gd name="T69" fmla="*/ 158 h 331"/>
              <a:gd name="T70" fmla="*/ 299 w 339"/>
              <a:gd name="T71" fmla="*/ 138 h 331"/>
              <a:gd name="T72" fmla="*/ 279 w 339"/>
              <a:gd name="T73" fmla="*/ 138 h 331"/>
              <a:gd name="T74" fmla="*/ 245 w 339"/>
              <a:gd name="T75" fmla="*/ 233 h 331"/>
              <a:gd name="T76" fmla="*/ 245 w 339"/>
              <a:gd name="T77" fmla="*/ 194 h 331"/>
              <a:gd name="T78" fmla="*/ 245 w 339"/>
              <a:gd name="T79" fmla="*/ 233 h 331"/>
              <a:gd name="T80" fmla="*/ 255 w 339"/>
              <a:gd name="T81" fmla="*/ 213 h 331"/>
              <a:gd name="T82" fmla="*/ 235 w 339"/>
              <a:gd name="T83" fmla="*/ 213 h 331"/>
              <a:gd name="T84" fmla="*/ 289 w 339"/>
              <a:gd name="T85" fmla="*/ 233 h 331"/>
              <a:gd name="T86" fmla="*/ 289 w 339"/>
              <a:gd name="T87" fmla="*/ 194 h 331"/>
              <a:gd name="T88" fmla="*/ 289 w 339"/>
              <a:gd name="T89" fmla="*/ 233 h 331"/>
              <a:gd name="T90" fmla="*/ 299 w 339"/>
              <a:gd name="T91" fmla="*/ 213 h 331"/>
              <a:gd name="T92" fmla="*/ 279 w 339"/>
              <a:gd name="T93" fmla="*/ 21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9" h="331">
                <a:moveTo>
                  <a:pt x="339" y="98"/>
                </a:moveTo>
                <a:cubicBezTo>
                  <a:pt x="339" y="98"/>
                  <a:pt x="339" y="98"/>
                  <a:pt x="339" y="98"/>
                </a:cubicBezTo>
                <a:cubicBezTo>
                  <a:pt x="292" y="3"/>
                  <a:pt x="292" y="3"/>
                  <a:pt x="292" y="3"/>
                </a:cubicBezTo>
                <a:cubicBezTo>
                  <a:pt x="291" y="1"/>
                  <a:pt x="289" y="0"/>
                  <a:pt x="287" y="0"/>
                </a:cubicBezTo>
                <a:cubicBezTo>
                  <a:pt x="51" y="0"/>
                  <a:pt x="51" y="0"/>
                  <a:pt x="51" y="0"/>
                </a:cubicBezTo>
                <a:cubicBezTo>
                  <a:pt x="50" y="0"/>
                  <a:pt x="48" y="1"/>
                  <a:pt x="47" y="3"/>
                </a:cubicBezTo>
                <a:cubicBezTo>
                  <a:pt x="0" y="98"/>
                  <a:pt x="0" y="98"/>
                  <a:pt x="0" y="98"/>
                </a:cubicBezTo>
                <a:cubicBezTo>
                  <a:pt x="0" y="98"/>
                  <a:pt x="0" y="98"/>
                  <a:pt x="0" y="98"/>
                </a:cubicBezTo>
                <a:cubicBezTo>
                  <a:pt x="0" y="99"/>
                  <a:pt x="0" y="100"/>
                  <a:pt x="0" y="100"/>
                </a:cubicBezTo>
                <a:cubicBezTo>
                  <a:pt x="0" y="326"/>
                  <a:pt x="0" y="326"/>
                  <a:pt x="0" y="326"/>
                </a:cubicBezTo>
                <a:cubicBezTo>
                  <a:pt x="0" y="329"/>
                  <a:pt x="2" y="331"/>
                  <a:pt x="4" y="331"/>
                </a:cubicBezTo>
                <a:cubicBezTo>
                  <a:pt x="335" y="331"/>
                  <a:pt x="335" y="331"/>
                  <a:pt x="335" y="331"/>
                </a:cubicBezTo>
                <a:cubicBezTo>
                  <a:pt x="337" y="331"/>
                  <a:pt x="339" y="329"/>
                  <a:pt x="339" y="326"/>
                </a:cubicBezTo>
                <a:cubicBezTo>
                  <a:pt x="339" y="100"/>
                  <a:pt x="339" y="100"/>
                  <a:pt x="339" y="100"/>
                </a:cubicBezTo>
                <a:cubicBezTo>
                  <a:pt x="339" y="100"/>
                  <a:pt x="339" y="99"/>
                  <a:pt x="339" y="98"/>
                </a:cubicBezTo>
                <a:close/>
                <a:moveTo>
                  <a:pt x="54" y="9"/>
                </a:moveTo>
                <a:cubicBezTo>
                  <a:pt x="285" y="9"/>
                  <a:pt x="285" y="9"/>
                  <a:pt x="285" y="9"/>
                </a:cubicBezTo>
                <a:cubicBezTo>
                  <a:pt x="327" y="96"/>
                  <a:pt x="327" y="96"/>
                  <a:pt x="327" y="96"/>
                </a:cubicBezTo>
                <a:cubicBezTo>
                  <a:pt x="12" y="96"/>
                  <a:pt x="12" y="96"/>
                  <a:pt x="12" y="96"/>
                </a:cubicBezTo>
                <a:lnTo>
                  <a:pt x="54" y="9"/>
                </a:lnTo>
                <a:close/>
                <a:moveTo>
                  <a:pt x="330" y="322"/>
                </a:moveTo>
                <a:cubicBezTo>
                  <a:pt x="9" y="322"/>
                  <a:pt x="9" y="322"/>
                  <a:pt x="9" y="322"/>
                </a:cubicBezTo>
                <a:cubicBezTo>
                  <a:pt x="9" y="256"/>
                  <a:pt x="9" y="256"/>
                  <a:pt x="9" y="256"/>
                </a:cubicBezTo>
                <a:cubicBezTo>
                  <a:pt x="330" y="256"/>
                  <a:pt x="330" y="256"/>
                  <a:pt x="330" y="256"/>
                </a:cubicBezTo>
                <a:lnTo>
                  <a:pt x="330" y="322"/>
                </a:lnTo>
                <a:close/>
                <a:moveTo>
                  <a:pt x="330" y="246"/>
                </a:moveTo>
                <a:cubicBezTo>
                  <a:pt x="9" y="246"/>
                  <a:pt x="9" y="246"/>
                  <a:pt x="9" y="246"/>
                </a:cubicBezTo>
                <a:cubicBezTo>
                  <a:pt x="9" y="180"/>
                  <a:pt x="9" y="180"/>
                  <a:pt x="9" y="180"/>
                </a:cubicBezTo>
                <a:cubicBezTo>
                  <a:pt x="330" y="180"/>
                  <a:pt x="330" y="180"/>
                  <a:pt x="330" y="180"/>
                </a:cubicBezTo>
                <a:lnTo>
                  <a:pt x="330" y="246"/>
                </a:lnTo>
                <a:close/>
                <a:moveTo>
                  <a:pt x="330" y="171"/>
                </a:moveTo>
                <a:cubicBezTo>
                  <a:pt x="9" y="171"/>
                  <a:pt x="9" y="171"/>
                  <a:pt x="9" y="171"/>
                </a:cubicBezTo>
                <a:cubicBezTo>
                  <a:pt x="9" y="105"/>
                  <a:pt x="9" y="105"/>
                  <a:pt x="9" y="105"/>
                </a:cubicBezTo>
                <a:cubicBezTo>
                  <a:pt x="330" y="105"/>
                  <a:pt x="330" y="105"/>
                  <a:pt x="330" y="105"/>
                </a:cubicBezTo>
                <a:lnTo>
                  <a:pt x="330" y="171"/>
                </a:lnTo>
                <a:close/>
                <a:moveTo>
                  <a:pt x="245" y="308"/>
                </a:moveTo>
                <a:cubicBezTo>
                  <a:pt x="256" y="308"/>
                  <a:pt x="264" y="299"/>
                  <a:pt x="264" y="289"/>
                </a:cubicBezTo>
                <a:cubicBezTo>
                  <a:pt x="264" y="278"/>
                  <a:pt x="256" y="269"/>
                  <a:pt x="245" y="269"/>
                </a:cubicBezTo>
                <a:cubicBezTo>
                  <a:pt x="234" y="269"/>
                  <a:pt x="225" y="278"/>
                  <a:pt x="225" y="289"/>
                </a:cubicBezTo>
                <a:cubicBezTo>
                  <a:pt x="225" y="299"/>
                  <a:pt x="234" y="308"/>
                  <a:pt x="245" y="308"/>
                </a:cubicBezTo>
                <a:close/>
                <a:moveTo>
                  <a:pt x="245" y="279"/>
                </a:moveTo>
                <a:cubicBezTo>
                  <a:pt x="250" y="279"/>
                  <a:pt x="255" y="283"/>
                  <a:pt x="255" y="289"/>
                </a:cubicBezTo>
                <a:cubicBezTo>
                  <a:pt x="255" y="294"/>
                  <a:pt x="250" y="299"/>
                  <a:pt x="245" y="299"/>
                </a:cubicBezTo>
                <a:cubicBezTo>
                  <a:pt x="239" y="299"/>
                  <a:pt x="235" y="294"/>
                  <a:pt x="235" y="289"/>
                </a:cubicBezTo>
                <a:cubicBezTo>
                  <a:pt x="235" y="283"/>
                  <a:pt x="239" y="279"/>
                  <a:pt x="245" y="279"/>
                </a:cubicBezTo>
                <a:close/>
                <a:moveTo>
                  <a:pt x="289" y="308"/>
                </a:moveTo>
                <a:cubicBezTo>
                  <a:pt x="299" y="308"/>
                  <a:pt x="308" y="299"/>
                  <a:pt x="308" y="289"/>
                </a:cubicBezTo>
                <a:cubicBezTo>
                  <a:pt x="308" y="278"/>
                  <a:pt x="299" y="269"/>
                  <a:pt x="289" y="269"/>
                </a:cubicBezTo>
                <a:cubicBezTo>
                  <a:pt x="278" y="269"/>
                  <a:pt x="269" y="278"/>
                  <a:pt x="269" y="289"/>
                </a:cubicBezTo>
                <a:cubicBezTo>
                  <a:pt x="269" y="299"/>
                  <a:pt x="278" y="308"/>
                  <a:pt x="289" y="308"/>
                </a:cubicBezTo>
                <a:close/>
                <a:moveTo>
                  <a:pt x="289" y="279"/>
                </a:moveTo>
                <a:cubicBezTo>
                  <a:pt x="294" y="279"/>
                  <a:pt x="299" y="283"/>
                  <a:pt x="299" y="289"/>
                </a:cubicBezTo>
                <a:cubicBezTo>
                  <a:pt x="299" y="294"/>
                  <a:pt x="294" y="299"/>
                  <a:pt x="289" y="299"/>
                </a:cubicBezTo>
                <a:cubicBezTo>
                  <a:pt x="283" y="299"/>
                  <a:pt x="279" y="294"/>
                  <a:pt x="279" y="289"/>
                </a:cubicBezTo>
                <a:cubicBezTo>
                  <a:pt x="279" y="283"/>
                  <a:pt x="283" y="279"/>
                  <a:pt x="289" y="279"/>
                </a:cubicBezTo>
                <a:close/>
                <a:moveTo>
                  <a:pt x="245" y="158"/>
                </a:moveTo>
                <a:cubicBezTo>
                  <a:pt x="256" y="158"/>
                  <a:pt x="264" y="149"/>
                  <a:pt x="264" y="138"/>
                </a:cubicBezTo>
                <a:cubicBezTo>
                  <a:pt x="264" y="127"/>
                  <a:pt x="256" y="119"/>
                  <a:pt x="245" y="119"/>
                </a:cubicBezTo>
                <a:cubicBezTo>
                  <a:pt x="234" y="119"/>
                  <a:pt x="225" y="127"/>
                  <a:pt x="225" y="138"/>
                </a:cubicBezTo>
                <a:cubicBezTo>
                  <a:pt x="225" y="149"/>
                  <a:pt x="234" y="158"/>
                  <a:pt x="245" y="158"/>
                </a:cubicBezTo>
                <a:close/>
                <a:moveTo>
                  <a:pt x="245" y="128"/>
                </a:moveTo>
                <a:cubicBezTo>
                  <a:pt x="250" y="128"/>
                  <a:pt x="255" y="133"/>
                  <a:pt x="255" y="138"/>
                </a:cubicBezTo>
                <a:cubicBezTo>
                  <a:pt x="255" y="144"/>
                  <a:pt x="250" y="148"/>
                  <a:pt x="245" y="148"/>
                </a:cubicBezTo>
                <a:cubicBezTo>
                  <a:pt x="239" y="148"/>
                  <a:pt x="235" y="144"/>
                  <a:pt x="235" y="138"/>
                </a:cubicBezTo>
                <a:cubicBezTo>
                  <a:pt x="235" y="133"/>
                  <a:pt x="239" y="128"/>
                  <a:pt x="245" y="128"/>
                </a:cubicBezTo>
                <a:close/>
                <a:moveTo>
                  <a:pt x="289" y="158"/>
                </a:moveTo>
                <a:cubicBezTo>
                  <a:pt x="299" y="158"/>
                  <a:pt x="308" y="149"/>
                  <a:pt x="308" y="138"/>
                </a:cubicBezTo>
                <a:cubicBezTo>
                  <a:pt x="308" y="127"/>
                  <a:pt x="299" y="119"/>
                  <a:pt x="289" y="119"/>
                </a:cubicBezTo>
                <a:cubicBezTo>
                  <a:pt x="278" y="119"/>
                  <a:pt x="269" y="127"/>
                  <a:pt x="269" y="138"/>
                </a:cubicBezTo>
                <a:cubicBezTo>
                  <a:pt x="269" y="149"/>
                  <a:pt x="278" y="158"/>
                  <a:pt x="289" y="158"/>
                </a:cubicBezTo>
                <a:close/>
                <a:moveTo>
                  <a:pt x="289" y="128"/>
                </a:moveTo>
                <a:cubicBezTo>
                  <a:pt x="294" y="128"/>
                  <a:pt x="299" y="133"/>
                  <a:pt x="299" y="138"/>
                </a:cubicBezTo>
                <a:cubicBezTo>
                  <a:pt x="299" y="144"/>
                  <a:pt x="294" y="148"/>
                  <a:pt x="289" y="148"/>
                </a:cubicBezTo>
                <a:cubicBezTo>
                  <a:pt x="283" y="148"/>
                  <a:pt x="279" y="144"/>
                  <a:pt x="279" y="138"/>
                </a:cubicBezTo>
                <a:cubicBezTo>
                  <a:pt x="279" y="133"/>
                  <a:pt x="283" y="128"/>
                  <a:pt x="289" y="128"/>
                </a:cubicBezTo>
                <a:close/>
                <a:moveTo>
                  <a:pt x="245" y="233"/>
                </a:moveTo>
                <a:cubicBezTo>
                  <a:pt x="256" y="233"/>
                  <a:pt x="264" y="224"/>
                  <a:pt x="264" y="213"/>
                </a:cubicBezTo>
                <a:cubicBezTo>
                  <a:pt x="264" y="203"/>
                  <a:pt x="256" y="194"/>
                  <a:pt x="245" y="194"/>
                </a:cubicBezTo>
                <a:cubicBezTo>
                  <a:pt x="234" y="194"/>
                  <a:pt x="225" y="203"/>
                  <a:pt x="225" y="213"/>
                </a:cubicBezTo>
                <a:cubicBezTo>
                  <a:pt x="225" y="224"/>
                  <a:pt x="234" y="233"/>
                  <a:pt x="245" y="233"/>
                </a:cubicBezTo>
                <a:close/>
                <a:moveTo>
                  <a:pt x="245" y="203"/>
                </a:moveTo>
                <a:cubicBezTo>
                  <a:pt x="250" y="203"/>
                  <a:pt x="255" y="208"/>
                  <a:pt x="255" y="213"/>
                </a:cubicBezTo>
                <a:cubicBezTo>
                  <a:pt x="255" y="219"/>
                  <a:pt x="250" y="223"/>
                  <a:pt x="245" y="223"/>
                </a:cubicBezTo>
                <a:cubicBezTo>
                  <a:pt x="239" y="223"/>
                  <a:pt x="235" y="219"/>
                  <a:pt x="235" y="213"/>
                </a:cubicBezTo>
                <a:cubicBezTo>
                  <a:pt x="235" y="208"/>
                  <a:pt x="239" y="203"/>
                  <a:pt x="245" y="203"/>
                </a:cubicBezTo>
                <a:close/>
                <a:moveTo>
                  <a:pt x="289" y="233"/>
                </a:moveTo>
                <a:cubicBezTo>
                  <a:pt x="299" y="233"/>
                  <a:pt x="308" y="224"/>
                  <a:pt x="308" y="213"/>
                </a:cubicBezTo>
                <a:cubicBezTo>
                  <a:pt x="308" y="203"/>
                  <a:pt x="299" y="194"/>
                  <a:pt x="289" y="194"/>
                </a:cubicBezTo>
                <a:cubicBezTo>
                  <a:pt x="278" y="194"/>
                  <a:pt x="269" y="203"/>
                  <a:pt x="269" y="213"/>
                </a:cubicBezTo>
                <a:cubicBezTo>
                  <a:pt x="269" y="224"/>
                  <a:pt x="278" y="233"/>
                  <a:pt x="289" y="233"/>
                </a:cubicBezTo>
                <a:close/>
                <a:moveTo>
                  <a:pt x="289" y="203"/>
                </a:moveTo>
                <a:cubicBezTo>
                  <a:pt x="294" y="203"/>
                  <a:pt x="299" y="208"/>
                  <a:pt x="299" y="213"/>
                </a:cubicBezTo>
                <a:cubicBezTo>
                  <a:pt x="299" y="219"/>
                  <a:pt x="294" y="223"/>
                  <a:pt x="289" y="223"/>
                </a:cubicBezTo>
                <a:cubicBezTo>
                  <a:pt x="283" y="223"/>
                  <a:pt x="279" y="219"/>
                  <a:pt x="279" y="213"/>
                </a:cubicBezTo>
                <a:cubicBezTo>
                  <a:pt x="279" y="208"/>
                  <a:pt x="283" y="203"/>
                  <a:pt x="289" y="20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30">
            <a:extLst>
              <a:ext uri="{FF2B5EF4-FFF2-40B4-BE49-F238E27FC236}">
                <a16:creationId xmlns:a16="http://schemas.microsoft.com/office/drawing/2014/main" id="{3B88DD72-8A62-8E4A-9B1B-8E4118AF2DEA}"/>
              </a:ext>
            </a:extLst>
          </p:cNvPr>
          <p:cNvSpPr>
            <a:spLocks noEditPoints="1"/>
          </p:cNvSpPr>
          <p:nvPr/>
        </p:nvSpPr>
        <p:spPr bwMode="auto">
          <a:xfrm>
            <a:off x="8693114" y="2482623"/>
            <a:ext cx="521925" cy="508893"/>
          </a:xfrm>
          <a:custGeom>
            <a:avLst/>
            <a:gdLst>
              <a:gd name="T0" fmla="*/ 339 w 339"/>
              <a:gd name="T1" fmla="*/ 98 h 331"/>
              <a:gd name="T2" fmla="*/ 287 w 339"/>
              <a:gd name="T3" fmla="*/ 0 h 331"/>
              <a:gd name="T4" fmla="*/ 47 w 339"/>
              <a:gd name="T5" fmla="*/ 3 h 331"/>
              <a:gd name="T6" fmla="*/ 0 w 339"/>
              <a:gd name="T7" fmla="*/ 98 h 331"/>
              <a:gd name="T8" fmla="*/ 0 w 339"/>
              <a:gd name="T9" fmla="*/ 326 h 331"/>
              <a:gd name="T10" fmla="*/ 335 w 339"/>
              <a:gd name="T11" fmla="*/ 331 h 331"/>
              <a:gd name="T12" fmla="*/ 339 w 339"/>
              <a:gd name="T13" fmla="*/ 100 h 331"/>
              <a:gd name="T14" fmla="*/ 54 w 339"/>
              <a:gd name="T15" fmla="*/ 9 h 331"/>
              <a:gd name="T16" fmla="*/ 327 w 339"/>
              <a:gd name="T17" fmla="*/ 96 h 331"/>
              <a:gd name="T18" fmla="*/ 54 w 339"/>
              <a:gd name="T19" fmla="*/ 9 h 331"/>
              <a:gd name="T20" fmla="*/ 9 w 339"/>
              <a:gd name="T21" fmla="*/ 322 h 331"/>
              <a:gd name="T22" fmla="*/ 330 w 339"/>
              <a:gd name="T23" fmla="*/ 256 h 331"/>
              <a:gd name="T24" fmla="*/ 330 w 339"/>
              <a:gd name="T25" fmla="*/ 246 h 331"/>
              <a:gd name="T26" fmla="*/ 9 w 339"/>
              <a:gd name="T27" fmla="*/ 180 h 331"/>
              <a:gd name="T28" fmla="*/ 330 w 339"/>
              <a:gd name="T29" fmla="*/ 246 h 331"/>
              <a:gd name="T30" fmla="*/ 9 w 339"/>
              <a:gd name="T31" fmla="*/ 171 h 331"/>
              <a:gd name="T32" fmla="*/ 330 w 339"/>
              <a:gd name="T33" fmla="*/ 105 h 331"/>
              <a:gd name="T34" fmla="*/ 245 w 339"/>
              <a:gd name="T35" fmla="*/ 308 h 331"/>
              <a:gd name="T36" fmla="*/ 245 w 339"/>
              <a:gd name="T37" fmla="*/ 269 h 331"/>
              <a:gd name="T38" fmla="*/ 245 w 339"/>
              <a:gd name="T39" fmla="*/ 308 h 331"/>
              <a:gd name="T40" fmla="*/ 255 w 339"/>
              <a:gd name="T41" fmla="*/ 289 h 331"/>
              <a:gd name="T42" fmla="*/ 235 w 339"/>
              <a:gd name="T43" fmla="*/ 289 h 331"/>
              <a:gd name="T44" fmla="*/ 289 w 339"/>
              <a:gd name="T45" fmla="*/ 308 h 331"/>
              <a:gd name="T46" fmla="*/ 289 w 339"/>
              <a:gd name="T47" fmla="*/ 269 h 331"/>
              <a:gd name="T48" fmla="*/ 289 w 339"/>
              <a:gd name="T49" fmla="*/ 308 h 331"/>
              <a:gd name="T50" fmla="*/ 299 w 339"/>
              <a:gd name="T51" fmla="*/ 289 h 331"/>
              <a:gd name="T52" fmla="*/ 279 w 339"/>
              <a:gd name="T53" fmla="*/ 289 h 331"/>
              <a:gd name="T54" fmla="*/ 245 w 339"/>
              <a:gd name="T55" fmla="*/ 158 h 331"/>
              <a:gd name="T56" fmla="*/ 245 w 339"/>
              <a:gd name="T57" fmla="*/ 119 h 331"/>
              <a:gd name="T58" fmla="*/ 245 w 339"/>
              <a:gd name="T59" fmla="*/ 158 h 331"/>
              <a:gd name="T60" fmla="*/ 255 w 339"/>
              <a:gd name="T61" fmla="*/ 138 h 331"/>
              <a:gd name="T62" fmla="*/ 235 w 339"/>
              <a:gd name="T63" fmla="*/ 138 h 331"/>
              <a:gd name="T64" fmla="*/ 289 w 339"/>
              <a:gd name="T65" fmla="*/ 158 h 331"/>
              <a:gd name="T66" fmla="*/ 289 w 339"/>
              <a:gd name="T67" fmla="*/ 119 h 331"/>
              <a:gd name="T68" fmla="*/ 289 w 339"/>
              <a:gd name="T69" fmla="*/ 158 h 331"/>
              <a:gd name="T70" fmla="*/ 299 w 339"/>
              <a:gd name="T71" fmla="*/ 138 h 331"/>
              <a:gd name="T72" fmla="*/ 279 w 339"/>
              <a:gd name="T73" fmla="*/ 138 h 331"/>
              <a:gd name="T74" fmla="*/ 245 w 339"/>
              <a:gd name="T75" fmla="*/ 233 h 331"/>
              <a:gd name="T76" fmla="*/ 245 w 339"/>
              <a:gd name="T77" fmla="*/ 194 h 331"/>
              <a:gd name="T78" fmla="*/ 245 w 339"/>
              <a:gd name="T79" fmla="*/ 233 h 331"/>
              <a:gd name="T80" fmla="*/ 255 w 339"/>
              <a:gd name="T81" fmla="*/ 213 h 331"/>
              <a:gd name="T82" fmla="*/ 235 w 339"/>
              <a:gd name="T83" fmla="*/ 213 h 331"/>
              <a:gd name="T84" fmla="*/ 289 w 339"/>
              <a:gd name="T85" fmla="*/ 233 h 331"/>
              <a:gd name="T86" fmla="*/ 289 w 339"/>
              <a:gd name="T87" fmla="*/ 194 h 331"/>
              <a:gd name="T88" fmla="*/ 289 w 339"/>
              <a:gd name="T89" fmla="*/ 233 h 331"/>
              <a:gd name="T90" fmla="*/ 299 w 339"/>
              <a:gd name="T91" fmla="*/ 213 h 331"/>
              <a:gd name="T92" fmla="*/ 279 w 339"/>
              <a:gd name="T93" fmla="*/ 21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9" h="331">
                <a:moveTo>
                  <a:pt x="339" y="98"/>
                </a:moveTo>
                <a:cubicBezTo>
                  <a:pt x="339" y="98"/>
                  <a:pt x="339" y="98"/>
                  <a:pt x="339" y="98"/>
                </a:cubicBezTo>
                <a:cubicBezTo>
                  <a:pt x="292" y="3"/>
                  <a:pt x="292" y="3"/>
                  <a:pt x="292" y="3"/>
                </a:cubicBezTo>
                <a:cubicBezTo>
                  <a:pt x="291" y="1"/>
                  <a:pt x="289" y="0"/>
                  <a:pt x="287" y="0"/>
                </a:cubicBezTo>
                <a:cubicBezTo>
                  <a:pt x="51" y="0"/>
                  <a:pt x="51" y="0"/>
                  <a:pt x="51" y="0"/>
                </a:cubicBezTo>
                <a:cubicBezTo>
                  <a:pt x="50" y="0"/>
                  <a:pt x="48" y="1"/>
                  <a:pt x="47" y="3"/>
                </a:cubicBezTo>
                <a:cubicBezTo>
                  <a:pt x="0" y="98"/>
                  <a:pt x="0" y="98"/>
                  <a:pt x="0" y="98"/>
                </a:cubicBezTo>
                <a:cubicBezTo>
                  <a:pt x="0" y="98"/>
                  <a:pt x="0" y="98"/>
                  <a:pt x="0" y="98"/>
                </a:cubicBezTo>
                <a:cubicBezTo>
                  <a:pt x="0" y="99"/>
                  <a:pt x="0" y="100"/>
                  <a:pt x="0" y="100"/>
                </a:cubicBezTo>
                <a:cubicBezTo>
                  <a:pt x="0" y="326"/>
                  <a:pt x="0" y="326"/>
                  <a:pt x="0" y="326"/>
                </a:cubicBezTo>
                <a:cubicBezTo>
                  <a:pt x="0" y="329"/>
                  <a:pt x="2" y="331"/>
                  <a:pt x="4" y="331"/>
                </a:cubicBezTo>
                <a:cubicBezTo>
                  <a:pt x="335" y="331"/>
                  <a:pt x="335" y="331"/>
                  <a:pt x="335" y="331"/>
                </a:cubicBezTo>
                <a:cubicBezTo>
                  <a:pt x="337" y="331"/>
                  <a:pt x="339" y="329"/>
                  <a:pt x="339" y="326"/>
                </a:cubicBezTo>
                <a:cubicBezTo>
                  <a:pt x="339" y="100"/>
                  <a:pt x="339" y="100"/>
                  <a:pt x="339" y="100"/>
                </a:cubicBezTo>
                <a:cubicBezTo>
                  <a:pt x="339" y="100"/>
                  <a:pt x="339" y="99"/>
                  <a:pt x="339" y="98"/>
                </a:cubicBezTo>
                <a:close/>
                <a:moveTo>
                  <a:pt x="54" y="9"/>
                </a:moveTo>
                <a:cubicBezTo>
                  <a:pt x="285" y="9"/>
                  <a:pt x="285" y="9"/>
                  <a:pt x="285" y="9"/>
                </a:cubicBezTo>
                <a:cubicBezTo>
                  <a:pt x="327" y="96"/>
                  <a:pt x="327" y="96"/>
                  <a:pt x="327" y="96"/>
                </a:cubicBezTo>
                <a:cubicBezTo>
                  <a:pt x="12" y="96"/>
                  <a:pt x="12" y="96"/>
                  <a:pt x="12" y="96"/>
                </a:cubicBezTo>
                <a:lnTo>
                  <a:pt x="54" y="9"/>
                </a:lnTo>
                <a:close/>
                <a:moveTo>
                  <a:pt x="330" y="322"/>
                </a:moveTo>
                <a:cubicBezTo>
                  <a:pt x="9" y="322"/>
                  <a:pt x="9" y="322"/>
                  <a:pt x="9" y="322"/>
                </a:cubicBezTo>
                <a:cubicBezTo>
                  <a:pt x="9" y="256"/>
                  <a:pt x="9" y="256"/>
                  <a:pt x="9" y="256"/>
                </a:cubicBezTo>
                <a:cubicBezTo>
                  <a:pt x="330" y="256"/>
                  <a:pt x="330" y="256"/>
                  <a:pt x="330" y="256"/>
                </a:cubicBezTo>
                <a:lnTo>
                  <a:pt x="330" y="322"/>
                </a:lnTo>
                <a:close/>
                <a:moveTo>
                  <a:pt x="330" y="246"/>
                </a:moveTo>
                <a:cubicBezTo>
                  <a:pt x="9" y="246"/>
                  <a:pt x="9" y="246"/>
                  <a:pt x="9" y="246"/>
                </a:cubicBezTo>
                <a:cubicBezTo>
                  <a:pt x="9" y="180"/>
                  <a:pt x="9" y="180"/>
                  <a:pt x="9" y="180"/>
                </a:cubicBezTo>
                <a:cubicBezTo>
                  <a:pt x="330" y="180"/>
                  <a:pt x="330" y="180"/>
                  <a:pt x="330" y="180"/>
                </a:cubicBezTo>
                <a:lnTo>
                  <a:pt x="330" y="246"/>
                </a:lnTo>
                <a:close/>
                <a:moveTo>
                  <a:pt x="330" y="171"/>
                </a:moveTo>
                <a:cubicBezTo>
                  <a:pt x="9" y="171"/>
                  <a:pt x="9" y="171"/>
                  <a:pt x="9" y="171"/>
                </a:cubicBezTo>
                <a:cubicBezTo>
                  <a:pt x="9" y="105"/>
                  <a:pt x="9" y="105"/>
                  <a:pt x="9" y="105"/>
                </a:cubicBezTo>
                <a:cubicBezTo>
                  <a:pt x="330" y="105"/>
                  <a:pt x="330" y="105"/>
                  <a:pt x="330" y="105"/>
                </a:cubicBezTo>
                <a:lnTo>
                  <a:pt x="330" y="171"/>
                </a:lnTo>
                <a:close/>
                <a:moveTo>
                  <a:pt x="245" y="308"/>
                </a:moveTo>
                <a:cubicBezTo>
                  <a:pt x="256" y="308"/>
                  <a:pt x="264" y="299"/>
                  <a:pt x="264" y="289"/>
                </a:cubicBezTo>
                <a:cubicBezTo>
                  <a:pt x="264" y="278"/>
                  <a:pt x="256" y="269"/>
                  <a:pt x="245" y="269"/>
                </a:cubicBezTo>
                <a:cubicBezTo>
                  <a:pt x="234" y="269"/>
                  <a:pt x="225" y="278"/>
                  <a:pt x="225" y="289"/>
                </a:cubicBezTo>
                <a:cubicBezTo>
                  <a:pt x="225" y="299"/>
                  <a:pt x="234" y="308"/>
                  <a:pt x="245" y="308"/>
                </a:cubicBezTo>
                <a:close/>
                <a:moveTo>
                  <a:pt x="245" y="279"/>
                </a:moveTo>
                <a:cubicBezTo>
                  <a:pt x="250" y="279"/>
                  <a:pt x="255" y="283"/>
                  <a:pt x="255" y="289"/>
                </a:cubicBezTo>
                <a:cubicBezTo>
                  <a:pt x="255" y="294"/>
                  <a:pt x="250" y="299"/>
                  <a:pt x="245" y="299"/>
                </a:cubicBezTo>
                <a:cubicBezTo>
                  <a:pt x="239" y="299"/>
                  <a:pt x="235" y="294"/>
                  <a:pt x="235" y="289"/>
                </a:cubicBezTo>
                <a:cubicBezTo>
                  <a:pt x="235" y="283"/>
                  <a:pt x="239" y="279"/>
                  <a:pt x="245" y="279"/>
                </a:cubicBezTo>
                <a:close/>
                <a:moveTo>
                  <a:pt x="289" y="308"/>
                </a:moveTo>
                <a:cubicBezTo>
                  <a:pt x="299" y="308"/>
                  <a:pt x="308" y="299"/>
                  <a:pt x="308" y="289"/>
                </a:cubicBezTo>
                <a:cubicBezTo>
                  <a:pt x="308" y="278"/>
                  <a:pt x="299" y="269"/>
                  <a:pt x="289" y="269"/>
                </a:cubicBezTo>
                <a:cubicBezTo>
                  <a:pt x="278" y="269"/>
                  <a:pt x="269" y="278"/>
                  <a:pt x="269" y="289"/>
                </a:cubicBezTo>
                <a:cubicBezTo>
                  <a:pt x="269" y="299"/>
                  <a:pt x="278" y="308"/>
                  <a:pt x="289" y="308"/>
                </a:cubicBezTo>
                <a:close/>
                <a:moveTo>
                  <a:pt x="289" y="279"/>
                </a:moveTo>
                <a:cubicBezTo>
                  <a:pt x="294" y="279"/>
                  <a:pt x="299" y="283"/>
                  <a:pt x="299" y="289"/>
                </a:cubicBezTo>
                <a:cubicBezTo>
                  <a:pt x="299" y="294"/>
                  <a:pt x="294" y="299"/>
                  <a:pt x="289" y="299"/>
                </a:cubicBezTo>
                <a:cubicBezTo>
                  <a:pt x="283" y="299"/>
                  <a:pt x="279" y="294"/>
                  <a:pt x="279" y="289"/>
                </a:cubicBezTo>
                <a:cubicBezTo>
                  <a:pt x="279" y="283"/>
                  <a:pt x="283" y="279"/>
                  <a:pt x="289" y="279"/>
                </a:cubicBezTo>
                <a:close/>
                <a:moveTo>
                  <a:pt x="245" y="158"/>
                </a:moveTo>
                <a:cubicBezTo>
                  <a:pt x="256" y="158"/>
                  <a:pt x="264" y="149"/>
                  <a:pt x="264" y="138"/>
                </a:cubicBezTo>
                <a:cubicBezTo>
                  <a:pt x="264" y="127"/>
                  <a:pt x="256" y="119"/>
                  <a:pt x="245" y="119"/>
                </a:cubicBezTo>
                <a:cubicBezTo>
                  <a:pt x="234" y="119"/>
                  <a:pt x="225" y="127"/>
                  <a:pt x="225" y="138"/>
                </a:cubicBezTo>
                <a:cubicBezTo>
                  <a:pt x="225" y="149"/>
                  <a:pt x="234" y="158"/>
                  <a:pt x="245" y="158"/>
                </a:cubicBezTo>
                <a:close/>
                <a:moveTo>
                  <a:pt x="245" y="128"/>
                </a:moveTo>
                <a:cubicBezTo>
                  <a:pt x="250" y="128"/>
                  <a:pt x="255" y="133"/>
                  <a:pt x="255" y="138"/>
                </a:cubicBezTo>
                <a:cubicBezTo>
                  <a:pt x="255" y="144"/>
                  <a:pt x="250" y="148"/>
                  <a:pt x="245" y="148"/>
                </a:cubicBezTo>
                <a:cubicBezTo>
                  <a:pt x="239" y="148"/>
                  <a:pt x="235" y="144"/>
                  <a:pt x="235" y="138"/>
                </a:cubicBezTo>
                <a:cubicBezTo>
                  <a:pt x="235" y="133"/>
                  <a:pt x="239" y="128"/>
                  <a:pt x="245" y="128"/>
                </a:cubicBezTo>
                <a:close/>
                <a:moveTo>
                  <a:pt x="289" y="158"/>
                </a:moveTo>
                <a:cubicBezTo>
                  <a:pt x="299" y="158"/>
                  <a:pt x="308" y="149"/>
                  <a:pt x="308" y="138"/>
                </a:cubicBezTo>
                <a:cubicBezTo>
                  <a:pt x="308" y="127"/>
                  <a:pt x="299" y="119"/>
                  <a:pt x="289" y="119"/>
                </a:cubicBezTo>
                <a:cubicBezTo>
                  <a:pt x="278" y="119"/>
                  <a:pt x="269" y="127"/>
                  <a:pt x="269" y="138"/>
                </a:cubicBezTo>
                <a:cubicBezTo>
                  <a:pt x="269" y="149"/>
                  <a:pt x="278" y="158"/>
                  <a:pt x="289" y="158"/>
                </a:cubicBezTo>
                <a:close/>
                <a:moveTo>
                  <a:pt x="289" y="128"/>
                </a:moveTo>
                <a:cubicBezTo>
                  <a:pt x="294" y="128"/>
                  <a:pt x="299" y="133"/>
                  <a:pt x="299" y="138"/>
                </a:cubicBezTo>
                <a:cubicBezTo>
                  <a:pt x="299" y="144"/>
                  <a:pt x="294" y="148"/>
                  <a:pt x="289" y="148"/>
                </a:cubicBezTo>
                <a:cubicBezTo>
                  <a:pt x="283" y="148"/>
                  <a:pt x="279" y="144"/>
                  <a:pt x="279" y="138"/>
                </a:cubicBezTo>
                <a:cubicBezTo>
                  <a:pt x="279" y="133"/>
                  <a:pt x="283" y="128"/>
                  <a:pt x="289" y="128"/>
                </a:cubicBezTo>
                <a:close/>
                <a:moveTo>
                  <a:pt x="245" y="233"/>
                </a:moveTo>
                <a:cubicBezTo>
                  <a:pt x="256" y="233"/>
                  <a:pt x="264" y="224"/>
                  <a:pt x="264" y="213"/>
                </a:cubicBezTo>
                <a:cubicBezTo>
                  <a:pt x="264" y="203"/>
                  <a:pt x="256" y="194"/>
                  <a:pt x="245" y="194"/>
                </a:cubicBezTo>
                <a:cubicBezTo>
                  <a:pt x="234" y="194"/>
                  <a:pt x="225" y="203"/>
                  <a:pt x="225" y="213"/>
                </a:cubicBezTo>
                <a:cubicBezTo>
                  <a:pt x="225" y="224"/>
                  <a:pt x="234" y="233"/>
                  <a:pt x="245" y="233"/>
                </a:cubicBezTo>
                <a:close/>
                <a:moveTo>
                  <a:pt x="245" y="203"/>
                </a:moveTo>
                <a:cubicBezTo>
                  <a:pt x="250" y="203"/>
                  <a:pt x="255" y="208"/>
                  <a:pt x="255" y="213"/>
                </a:cubicBezTo>
                <a:cubicBezTo>
                  <a:pt x="255" y="219"/>
                  <a:pt x="250" y="223"/>
                  <a:pt x="245" y="223"/>
                </a:cubicBezTo>
                <a:cubicBezTo>
                  <a:pt x="239" y="223"/>
                  <a:pt x="235" y="219"/>
                  <a:pt x="235" y="213"/>
                </a:cubicBezTo>
                <a:cubicBezTo>
                  <a:pt x="235" y="208"/>
                  <a:pt x="239" y="203"/>
                  <a:pt x="245" y="203"/>
                </a:cubicBezTo>
                <a:close/>
                <a:moveTo>
                  <a:pt x="289" y="233"/>
                </a:moveTo>
                <a:cubicBezTo>
                  <a:pt x="299" y="233"/>
                  <a:pt x="308" y="224"/>
                  <a:pt x="308" y="213"/>
                </a:cubicBezTo>
                <a:cubicBezTo>
                  <a:pt x="308" y="203"/>
                  <a:pt x="299" y="194"/>
                  <a:pt x="289" y="194"/>
                </a:cubicBezTo>
                <a:cubicBezTo>
                  <a:pt x="278" y="194"/>
                  <a:pt x="269" y="203"/>
                  <a:pt x="269" y="213"/>
                </a:cubicBezTo>
                <a:cubicBezTo>
                  <a:pt x="269" y="224"/>
                  <a:pt x="278" y="233"/>
                  <a:pt x="289" y="233"/>
                </a:cubicBezTo>
                <a:close/>
                <a:moveTo>
                  <a:pt x="289" y="203"/>
                </a:moveTo>
                <a:cubicBezTo>
                  <a:pt x="294" y="203"/>
                  <a:pt x="299" y="208"/>
                  <a:pt x="299" y="213"/>
                </a:cubicBezTo>
                <a:cubicBezTo>
                  <a:pt x="299" y="219"/>
                  <a:pt x="294" y="223"/>
                  <a:pt x="289" y="223"/>
                </a:cubicBezTo>
                <a:cubicBezTo>
                  <a:pt x="283" y="223"/>
                  <a:pt x="279" y="219"/>
                  <a:pt x="279" y="213"/>
                </a:cubicBezTo>
                <a:cubicBezTo>
                  <a:pt x="279" y="208"/>
                  <a:pt x="283" y="203"/>
                  <a:pt x="289" y="20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ZoneTexte 57">
            <a:extLst>
              <a:ext uri="{FF2B5EF4-FFF2-40B4-BE49-F238E27FC236}">
                <a16:creationId xmlns:a16="http://schemas.microsoft.com/office/drawing/2014/main" id="{36EE39CD-DA67-574E-83D3-B9697B583D8D}"/>
              </a:ext>
            </a:extLst>
          </p:cNvPr>
          <p:cNvSpPr txBox="1"/>
          <p:nvPr/>
        </p:nvSpPr>
        <p:spPr>
          <a:xfrm>
            <a:off x="1717385" y="4623519"/>
            <a:ext cx="3327365" cy="461665"/>
          </a:xfrm>
          <a:prstGeom prst="rect">
            <a:avLst/>
          </a:prstGeom>
          <a:noFill/>
        </p:spPr>
        <p:txBody>
          <a:bodyPr wrap="square" rtlCol="0">
            <a:spAutoFit/>
          </a:bodyPr>
          <a:lstStyle/>
          <a:p>
            <a:pPr algn="ctr"/>
            <a:r>
              <a:rPr lang="fr-FR" b="1" dirty="0" err="1">
                <a:solidFill>
                  <a:schemeClr val="accent4"/>
                </a:solidFill>
                <a:latin typeface="Source Sans Pro" panose="020B0503030403020204" pitchFamily="34" charset="77"/>
              </a:rPr>
              <a:t>ClusterX</a:t>
            </a:r>
            <a:endParaRPr lang="fr-FR" b="1" dirty="0">
              <a:solidFill>
                <a:schemeClr val="accent4"/>
              </a:solidFill>
              <a:latin typeface="Source Sans Pro" panose="020B0503030403020204" pitchFamily="34" charset="77"/>
            </a:endParaRPr>
          </a:p>
        </p:txBody>
      </p:sp>
      <p:sp>
        <p:nvSpPr>
          <p:cNvPr id="59" name="ZoneTexte 58">
            <a:extLst>
              <a:ext uri="{FF2B5EF4-FFF2-40B4-BE49-F238E27FC236}">
                <a16:creationId xmlns:a16="http://schemas.microsoft.com/office/drawing/2014/main" id="{13B35A59-AD57-2540-9925-A6C7DF6347CE}"/>
              </a:ext>
            </a:extLst>
          </p:cNvPr>
          <p:cNvSpPr txBox="1"/>
          <p:nvPr/>
        </p:nvSpPr>
        <p:spPr>
          <a:xfrm>
            <a:off x="4491937" y="4623519"/>
            <a:ext cx="3327365" cy="461665"/>
          </a:xfrm>
          <a:prstGeom prst="rect">
            <a:avLst/>
          </a:prstGeom>
          <a:noFill/>
        </p:spPr>
        <p:txBody>
          <a:bodyPr wrap="square" rtlCol="0">
            <a:spAutoFit/>
          </a:bodyPr>
          <a:lstStyle/>
          <a:p>
            <a:pPr algn="ctr"/>
            <a:r>
              <a:rPr lang="fr-FR" b="1" dirty="0" err="1">
                <a:solidFill>
                  <a:schemeClr val="accent2"/>
                </a:solidFill>
                <a:latin typeface="Source Sans Pro" panose="020B0503030403020204" pitchFamily="34" charset="77"/>
              </a:rPr>
              <a:t>ClusterY</a:t>
            </a:r>
            <a:endParaRPr lang="fr-FR" b="1" dirty="0">
              <a:solidFill>
                <a:schemeClr val="accent2"/>
              </a:solidFill>
              <a:latin typeface="Source Sans Pro" panose="020B0503030403020204" pitchFamily="34" charset="77"/>
            </a:endParaRPr>
          </a:p>
        </p:txBody>
      </p:sp>
      <p:sp>
        <p:nvSpPr>
          <p:cNvPr id="60" name="ZoneTexte 59">
            <a:extLst>
              <a:ext uri="{FF2B5EF4-FFF2-40B4-BE49-F238E27FC236}">
                <a16:creationId xmlns:a16="http://schemas.microsoft.com/office/drawing/2014/main" id="{5591D9AA-5276-5540-9DAD-0E89E6FFE072}"/>
              </a:ext>
            </a:extLst>
          </p:cNvPr>
          <p:cNvSpPr txBox="1"/>
          <p:nvPr/>
        </p:nvSpPr>
        <p:spPr>
          <a:xfrm>
            <a:off x="7294482" y="4623519"/>
            <a:ext cx="3327365" cy="461665"/>
          </a:xfrm>
          <a:prstGeom prst="rect">
            <a:avLst/>
          </a:prstGeom>
          <a:noFill/>
        </p:spPr>
        <p:txBody>
          <a:bodyPr wrap="square" rtlCol="0">
            <a:spAutoFit/>
          </a:bodyPr>
          <a:lstStyle/>
          <a:p>
            <a:pPr algn="ctr"/>
            <a:r>
              <a:rPr lang="fr-FR" b="1" dirty="0" err="1">
                <a:solidFill>
                  <a:schemeClr val="accent3"/>
                </a:solidFill>
                <a:latin typeface="Source Sans Pro" panose="020B0503030403020204" pitchFamily="34" charset="77"/>
              </a:rPr>
              <a:t>ClusterZ</a:t>
            </a:r>
            <a:endParaRPr lang="fr-FR" b="1" dirty="0">
              <a:solidFill>
                <a:schemeClr val="accent3"/>
              </a:solidFill>
              <a:latin typeface="Source Sans Pro" panose="020B0503030403020204" pitchFamily="34" charset="77"/>
            </a:endParaRPr>
          </a:p>
        </p:txBody>
      </p:sp>
      <p:sp>
        <p:nvSpPr>
          <p:cNvPr id="61" name="Ellipse 60">
            <a:extLst>
              <a:ext uri="{FF2B5EF4-FFF2-40B4-BE49-F238E27FC236}">
                <a16:creationId xmlns:a16="http://schemas.microsoft.com/office/drawing/2014/main" id="{3756C522-6E42-5E48-A1C7-AC641DD619F4}"/>
              </a:ext>
            </a:extLst>
          </p:cNvPr>
          <p:cNvSpPr/>
          <p:nvPr/>
        </p:nvSpPr>
        <p:spPr>
          <a:xfrm>
            <a:off x="2254512" y="2204864"/>
            <a:ext cx="2222223" cy="2222223"/>
          </a:xfrm>
          <a:prstGeom prst="ellipse">
            <a:avLst/>
          </a:prstGeom>
          <a:noFill/>
          <a:ln w="25400">
            <a:gradFill flip="none" rotWithShape="1">
              <a:gsLst>
                <a:gs pos="50000">
                  <a:schemeClr val="accent4"/>
                </a:gs>
                <a:gs pos="84000">
                  <a:schemeClr val="accent4">
                    <a:lumMod val="20000"/>
                    <a:lumOff val="80000"/>
                  </a:schemeClr>
                </a:gs>
              </a:gsLst>
              <a:lin ang="18900000" scaled="1"/>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2" name="Ellipse 61">
            <a:extLst>
              <a:ext uri="{FF2B5EF4-FFF2-40B4-BE49-F238E27FC236}">
                <a16:creationId xmlns:a16="http://schemas.microsoft.com/office/drawing/2014/main" id="{47B7B459-8511-9C47-A7D5-AC7A652D8926}"/>
              </a:ext>
            </a:extLst>
          </p:cNvPr>
          <p:cNvSpPr/>
          <p:nvPr/>
        </p:nvSpPr>
        <p:spPr>
          <a:xfrm>
            <a:off x="5056460" y="2204864"/>
            <a:ext cx="2222223" cy="2222223"/>
          </a:xfrm>
          <a:prstGeom prst="ellipse">
            <a:avLst/>
          </a:prstGeom>
          <a:noFill/>
          <a:ln w="25400">
            <a:gradFill flip="none" rotWithShape="1">
              <a:gsLst>
                <a:gs pos="50000">
                  <a:schemeClr val="accent2"/>
                </a:gs>
                <a:gs pos="85000">
                  <a:schemeClr val="accent2">
                    <a:lumMod val="20000"/>
                    <a:lumOff val="80000"/>
                  </a:schemeClr>
                </a:gs>
              </a:gsLst>
              <a:lin ang="18900000" scaled="1"/>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3" name="Ellipse 62">
            <a:extLst>
              <a:ext uri="{FF2B5EF4-FFF2-40B4-BE49-F238E27FC236}">
                <a16:creationId xmlns:a16="http://schemas.microsoft.com/office/drawing/2014/main" id="{F2767C99-B906-6040-8745-AAB5661A415E}"/>
              </a:ext>
            </a:extLst>
          </p:cNvPr>
          <p:cNvSpPr/>
          <p:nvPr/>
        </p:nvSpPr>
        <p:spPr>
          <a:xfrm>
            <a:off x="7819302" y="2204864"/>
            <a:ext cx="2222223" cy="2222223"/>
          </a:xfrm>
          <a:prstGeom prst="ellipse">
            <a:avLst/>
          </a:prstGeom>
          <a:noFill/>
          <a:ln w="25400">
            <a:gradFill flip="none" rotWithShape="1">
              <a:gsLst>
                <a:gs pos="50000">
                  <a:schemeClr val="accent3"/>
                </a:gs>
                <a:gs pos="85000">
                  <a:schemeClr val="accent3">
                    <a:lumMod val="20000"/>
                    <a:lumOff val="80000"/>
                  </a:schemeClr>
                </a:gs>
              </a:gsLst>
              <a:lin ang="18900000" scaled="1"/>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4" name="ZoneTexte 63">
            <a:extLst>
              <a:ext uri="{FF2B5EF4-FFF2-40B4-BE49-F238E27FC236}">
                <a16:creationId xmlns:a16="http://schemas.microsoft.com/office/drawing/2014/main" id="{6F0BFA3F-D46C-AA41-BBA9-14C25578F63B}"/>
              </a:ext>
            </a:extLst>
          </p:cNvPr>
          <p:cNvSpPr txBox="1"/>
          <p:nvPr/>
        </p:nvSpPr>
        <p:spPr>
          <a:xfrm>
            <a:off x="10406911" y="2291968"/>
            <a:ext cx="2098889" cy="1569660"/>
          </a:xfrm>
          <a:prstGeom prst="rect">
            <a:avLst/>
          </a:prstGeom>
          <a:noFill/>
        </p:spPr>
        <p:txBody>
          <a:bodyPr wrap="square" rtlCol="0">
            <a:spAutoFit/>
          </a:bodyPr>
          <a:lstStyle/>
          <a:p>
            <a:r>
              <a:rPr lang="fr-FR" sz="9600" dirty="0"/>
              <a:t>...</a:t>
            </a:r>
          </a:p>
        </p:txBody>
      </p:sp>
      <p:grpSp>
        <p:nvGrpSpPr>
          <p:cNvPr id="5" name="Groupe 4">
            <a:extLst>
              <a:ext uri="{FF2B5EF4-FFF2-40B4-BE49-F238E27FC236}">
                <a16:creationId xmlns:a16="http://schemas.microsoft.com/office/drawing/2014/main" id="{F9F7C035-A14D-9F46-90EE-3E608CA33530}"/>
              </a:ext>
            </a:extLst>
          </p:cNvPr>
          <p:cNvGrpSpPr/>
          <p:nvPr/>
        </p:nvGrpSpPr>
        <p:grpSpPr>
          <a:xfrm>
            <a:off x="2805929" y="6007860"/>
            <a:ext cx="6624637" cy="498056"/>
            <a:chOff x="3865762" y="6000080"/>
            <a:chExt cx="6624637" cy="498056"/>
          </a:xfrm>
        </p:grpSpPr>
        <p:sp>
          <p:nvSpPr>
            <p:cNvPr id="3" name="ZoneTexte 2">
              <a:extLst>
                <a:ext uri="{FF2B5EF4-FFF2-40B4-BE49-F238E27FC236}">
                  <a16:creationId xmlns:a16="http://schemas.microsoft.com/office/drawing/2014/main" id="{756E4715-FEDD-804D-BD3B-21156FE1F8A7}"/>
                </a:ext>
              </a:extLst>
            </p:cNvPr>
            <p:cNvSpPr txBox="1"/>
            <p:nvPr/>
          </p:nvSpPr>
          <p:spPr>
            <a:xfrm>
              <a:off x="3947921" y="6049053"/>
              <a:ext cx="6460319" cy="400110"/>
            </a:xfrm>
            <a:prstGeom prst="rect">
              <a:avLst/>
            </a:prstGeom>
            <a:noFill/>
          </p:spPr>
          <p:txBody>
            <a:bodyPr wrap="square" rtlCol="0">
              <a:spAutoFit/>
            </a:bodyPr>
            <a:lstStyle/>
            <a:p>
              <a:pPr algn="ctr"/>
              <a:r>
                <a:rPr lang="fr-FR" sz="2000" b="1" dirty="0">
                  <a:solidFill>
                    <a:schemeClr val="accent1"/>
                  </a:solidFill>
                  <a:latin typeface="Source Sans Pro" panose="020B0503030403020204" pitchFamily="34" charset="77"/>
                </a:rPr>
                <a:t>A noter </a:t>
              </a:r>
              <a:r>
                <a:rPr lang="fr-FR" sz="2000" dirty="0">
                  <a:solidFill>
                    <a:schemeClr val="accent1"/>
                  </a:solidFill>
                  <a:latin typeface="Source Sans Pro" panose="020B0503030403020204" pitchFamily="34" charset="77"/>
                </a:rPr>
                <a:t>: Chaque cluster possède sa propre adresse IP</a:t>
              </a:r>
            </a:p>
          </p:txBody>
        </p:sp>
        <p:sp>
          <p:nvSpPr>
            <p:cNvPr id="4" name="Rectangle : coins arrondis 3">
              <a:extLst>
                <a:ext uri="{FF2B5EF4-FFF2-40B4-BE49-F238E27FC236}">
                  <a16:creationId xmlns:a16="http://schemas.microsoft.com/office/drawing/2014/main" id="{2C1F5D2A-C90F-4F48-877D-0B423D6C3BC9}"/>
                </a:ext>
              </a:extLst>
            </p:cNvPr>
            <p:cNvSpPr/>
            <p:nvPr/>
          </p:nvSpPr>
          <p:spPr>
            <a:xfrm>
              <a:off x="3865762" y="6000080"/>
              <a:ext cx="6624637" cy="498056"/>
            </a:xfrm>
            <a:prstGeom prst="roundRect">
              <a:avLst/>
            </a:prstGeom>
            <a:noFill/>
            <a:ln w="254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grpSp>
      <p:sp>
        <p:nvSpPr>
          <p:cNvPr id="34" name="Title 3">
            <a:extLst>
              <a:ext uri="{FF2B5EF4-FFF2-40B4-BE49-F238E27FC236}">
                <a16:creationId xmlns:a16="http://schemas.microsoft.com/office/drawing/2014/main" id="{78B78416-D079-9847-A43C-48084F355949}"/>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hébergements mutualisés</a:t>
            </a:r>
          </a:p>
          <a:p>
            <a:r>
              <a:rPr lang="fr-FR" sz="2400" b="0" dirty="0">
                <a:solidFill>
                  <a:schemeClr val="accent1"/>
                </a:solidFill>
                <a:latin typeface="Source Sans Pro" panose="020B0503030403020204" pitchFamily="34" charset="77"/>
              </a:rPr>
              <a:t>Infrastructure : Les clusters</a:t>
            </a:r>
            <a:endParaRPr lang="en-US" sz="2400" b="0" dirty="0">
              <a:latin typeface="Source Sans Pro" panose="020B0503030403020204" pitchFamily="34" charset="77"/>
            </a:endParaRPr>
          </a:p>
        </p:txBody>
      </p:sp>
    </p:spTree>
    <p:extLst>
      <p:ext uri="{BB962C8B-B14F-4D97-AF65-F5344CB8AC3E}">
        <p14:creationId xmlns:p14="http://schemas.microsoft.com/office/powerpoint/2010/main" val="9386132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500"/>
                                        <p:tgtEl>
                                          <p:spTgt spid="4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7"/>
                                        </p:tgtEl>
                                        <p:attrNameLst>
                                          <p:attrName>style.visibility</p:attrName>
                                        </p:attrNameLst>
                                      </p:cBhvr>
                                      <p:to>
                                        <p:strVal val="visible"/>
                                      </p:to>
                                    </p:set>
                                    <p:animEffect transition="in" filter="fade">
                                      <p:cBhvr>
                                        <p:cTn id="10" dur="500"/>
                                        <p:tgtEl>
                                          <p:spTgt spid="4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8"/>
                                        </p:tgtEl>
                                        <p:attrNameLst>
                                          <p:attrName>style.visibility</p:attrName>
                                        </p:attrNameLst>
                                      </p:cBhvr>
                                      <p:to>
                                        <p:strVal val="visible"/>
                                      </p:to>
                                    </p:set>
                                    <p:animEffect transition="in" filter="fade">
                                      <p:cBhvr>
                                        <p:cTn id="13" dur="500"/>
                                        <p:tgtEl>
                                          <p:spTgt spid="4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500"/>
                                        <p:tgtEl>
                                          <p:spTgt spid="49"/>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50"/>
                                        </p:tgtEl>
                                        <p:attrNameLst>
                                          <p:attrName>style.visibility</p:attrName>
                                        </p:attrNameLst>
                                      </p:cBhvr>
                                      <p:to>
                                        <p:strVal val="visible"/>
                                      </p:to>
                                    </p:set>
                                    <p:animEffect transition="in" filter="fade">
                                      <p:cBhvr>
                                        <p:cTn id="20" dur="500"/>
                                        <p:tgtEl>
                                          <p:spTgt spid="5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500"/>
                                        <p:tgtEl>
                                          <p:spTgt spid="5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52"/>
                                        </p:tgtEl>
                                        <p:attrNameLst>
                                          <p:attrName>style.visibility</p:attrName>
                                        </p:attrNameLst>
                                      </p:cBhvr>
                                      <p:to>
                                        <p:strVal val="visible"/>
                                      </p:to>
                                    </p:set>
                                    <p:animEffect transition="in" filter="fade">
                                      <p:cBhvr>
                                        <p:cTn id="26" dur="500"/>
                                        <p:tgtEl>
                                          <p:spTgt spid="5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3"/>
                                        </p:tgtEl>
                                        <p:attrNameLst>
                                          <p:attrName>style.visibility</p:attrName>
                                        </p:attrNameLst>
                                      </p:cBhvr>
                                      <p:to>
                                        <p:strVal val="visible"/>
                                      </p:to>
                                    </p:set>
                                    <p:animEffect transition="in" filter="fade">
                                      <p:cBhvr>
                                        <p:cTn id="29" dur="500"/>
                                        <p:tgtEl>
                                          <p:spTgt spid="53"/>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54"/>
                                        </p:tgtEl>
                                        <p:attrNameLst>
                                          <p:attrName>style.visibility</p:attrName>
                                        </p:attrNameLst>
                                      </p:cBhvr>
                                      <p:to>
                                        <p:strVal val="visible"/>
                                      </p:to>
                                    </p:set>
                                    <p:animEffect transition="in" filter="fade">
                                      <p:cBhvr>
                                        <p:cTn id="33" dur="500"/>
                                        <p:tgtEl>
                                          <p:spTgt spid="54"/>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55"/>
                                        </p:tgtEl>
                                        <p:attrNameLst>
                                          <p:attrName>style.visibility</p:attrName>
                                        </p:attrNameLst>
                                      </p:cBhvr>
                                      <p:to>
                                        <p:strVal val="visible"/>
                                      </p:to>
                                    </p:set>
                                    <p:animEffect transition="in" filter="fade">
                                      <p:cBhvr>
                                        <p:cTn id="36" dur="500"/>
                                        <p:tgtEl>
                                          <p:spTgt spid="5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56"/>
                                        </p:tgtEl>
                                        <p:attrNameLst>
                                          <p:attrName>style.visibility</p:attrName>
                                        </p:attrNameLst>
                                      </p:cBhvr>
                                      <p:to>
                                        <p:strVal val="visible"/>
                                      </p:to>
                                    </p:set>
                                    <p:animEffect transition="in" filter="fade">
                                      <p:cBhvr>
                                        <p:cTn id="39" dur="500"/>
                                        <p:tgtEl>
                                          <p:spTgt spid="56"/>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fade">
                                      <p:cBhvr>
                                        <p:cTn id="42" dur="500"/>
                                        <p:tgtEl>
                                          <p:spTgt spid="57"/>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5"/>
                                        </p:tgtEl>
                                        <p:attrNameLst>
                                          <p:attrName>style.visibility</p:attrName>
                                        </p:attrNameLst>
                                      </p:cBhvr>
                                      <p:to>
                                        <p:strVal val="visible"/>
                                      </p:to>
                                    </p:set>
                                    <p:anim calcmode="lin" valueType="num">
                                      <p:cBhvr additive="base">
                                        <p:cTn id="47" dur="500" fill="hold"/>
                                        <p:tgtEl>
                                          <p:spTgt spid="5"/>
                                        </p:tgtEl>
                                        <p:attrNameLst>
                                          <p:attrName>ppt_x</p:attrName>
                                        </p:attrNameLst>
                                      </p:cBhvr>
                                      <p:tavLst>
                                        <p:tav tm="0">
                                          <p:val>
                                            <p:strVal val="#ppt_x"/>
                                          </p:val>
                                        </p:tav>
                                        <p:tav tm="100000">
                                          <p:val>
                                            <p:strVal val="#ppt_x"/>
                                          </p:val>
                                        </p:tav>
                                      </p:tavLst>
                                    </p:anim>
                                    <p:anim calcmode="lin" valueType="num">
                                      <p:cBhvr additive="base">
                                        <p:cTn id="4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ECDC66CA-148C-7E44-81EF-02588579F1A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982553"/>
            <a:ext cx="12192000" cy="5900351"/>
          </a:xfrm>
          <a:prstGeom prst="rect">
            <a:avLst/>
          </a:prstGeom>
        </p:spPr>
      </p:pic>
      <p:sp>
        <p:nvSpPr>
          <p:cNvPr id="8" name="Title 1">
            <a:extLst>
              <a:ext uri="{FF2B5EF4-FFF2-40B4-BE49-F238E27FC236}">
                <a16:creationId xmlns:a16="http://schemas.microsoft.com/office/drawing/2014/main" id="{CFD458C0-DC24-CE45-A473-A0FB40B50435}"/>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 CDN</a:t>
            </a:r>
          </a:p>
          <a:p>
            <a:r>
              <a:rPr lang="fr-FR" sz="2400" b="0" dirty="0">
                <a:solidFill>
                  <a:schemeClr val="accent1"/>
                </a:solidFill>
                <a:latin typeface="Source Sans Pro" panose="020B0503030403020204" pitchFamily="34" charset="77"/>
              </a:rPr>
              <a:t>La configuration du </a:t>
            </a:r>
            <a:r>
              <a:rPr lang="fr-FR" sz="2400" b="0" dirty="0" err="1">
                <a:solidFill>
                  <a:schemeClr val="accent1"/>
                </a:solidFill>
                <a:latin typeface="Source Sans Pro" panose="020B0503030403020204" pitchFamily="34" charset="77"/>
              </a:rPr>
              <a:t>Shared</a:t>
            </a:r>
            <a:r>
              <a:rPr lang="fr-FR" sz="2400" b="0" dirty="0">
                <a:solidFill>
                  <a:schemeClr val="accent1"/>
                </a:solidFill>
                <a:latin typeface="Source Sans Pro" panose="020B0503030403020204" pitchFamily="34" charset="77"/>
              </a:rPr>
              <a:t> CDN</a:t>
            </a:r>
          </a:p>
        </p:txBody>
      </p:sp>
      <p:grpSp>
        <p:nvGrpSpPr>
          <p:cNvPr id="4" name="Groupe 44">
            <a:extLst>
              <a:ext uri="{FF2B5EF4-FFF2-40B4-BE49-F238E27FC236}">
                <a16:creationId xmlns:a16="http://schemas.microsoft.com/office/drawing/2014/main" id="{8B264A0B-E604-8B47-BD25-D7A33C28A4B3}"/>
              </a:ext>
            </a:extLst>
          </p:cNvPr>
          <p:cNvGrpSpPr/>
          <p:nvPr/>
        </p:nvGrpSpPr>
        <p:grpSpPr>
          <a:xfrm>
            <a:off x="5447928" y="4653136"/>
            <a:ext cx="6552728" cy="724104"/>
            <a:chOff x="3159674" y="6074972"/>
            <a:chExt cx="6373344" cy="724104"/>
          </a:xfrm>
        </p:grpSpPr>
        <p:sp>
          <p:nvSpPr>
            <p:cNvPr id="5" name="ZoneTexte 42">
              <a:extLst>
                <a:ext uri="{FF2B5EF4-FFF2-40B4-BE49-F238E27FC236}">
                  <a16:creationId xmlns:a16="http://schemas.microsoft.com/office/drawing/2014/main" id="{F66BC834-24C4-EF4B-8AEF-56ED161B7251}"/>
                </a:ext>
              </a:extLst>
            </p:cNvPr>
            <p:cNvSpPr txBox="1"/>
            <p:nvPr/>
          </p:nvSpPr>
          <p:spPr>
            <a:xfrm>
              <a:off x="3159674" y="6091190"/>
              <a:ext cx="6373343" cy="707886"/>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effectLst/>
                  <a:uLnTx/>
                  <a:uFillTx/>
                  <a:latin typeface="Source Sans Pro" panose="020B0503030403020204" pitchFamily="34" charset="77"/>
                </a:rPr>
                <a:t>Attention</a:t>
              </a:r>
              <a:r>
                <a:rPr kumimoji="0" lang="fr-FR" sz="2000" b="0" i="0" u="none" strike="noStrike" kern="1200" cap="none" spc="0" normalizeH="0" baseline="0" noProof="0" dirty="0">
                  <a:ln>
                    <a:noFill/>
                  </a:ln>
                  <a:effectLst/>
                  <a:uLnTx/>
                  <a:uFillTx/>
                  <a:latin typeface="Source Sans Pro" panose="020B0503030403020204" pitchFamily="34" charset="77"/>
                </a:rPr>
                <a:t> : </a:t>
              </a:r>
              <a:r>
                <a:rPr lang="fr-FR" sz="2000" dirty="0">
                  <a:latin typeface="Source Sans Pro" panose="020B0503030403020204" pitchFamily="34" charset="77"/>
                </a:rPr>
                <a:t>P</a:t>
              </a:r>
              <a:r>
                <a:rPr kumimoji="0" lang="fr-FR" sz="2000" b="0" i="0" u="none" strike="noStrike" kern="1200" cap="none" spc="0" normalizeH="0" baseline="0" noProof="0" dirty="0" err="1">
                  <a:ln>
                    <a:noFill/>
                  </a:ln>
                  <a:effectLst/>
                  <a:uLnTx/>
                  <a:uFillTx/>
                  <a:latin typeface="Source Sans Pro" panose="020B0503030403020204" pitchFamily="34" charset="77"/>
                </a:rPr>
                <a:t>our</a:t>
              </a:r>
              <a:r>
                <a:rPr kumimoji="0" lang="fr-FR" sz="2000" b="0" i="0" u="none" strike="noStrike" kern="1200" cap="none" spc="0" normalizeH="0" baseline="0" noProof="0" dirty="0">
                  <a:ln>
                    <a:noFill/>
                  </a:ln>
                  <a:effectLst/>
                  <a:uLnTx/>
                  <a:uFillTx/>
                  <a:latin typeface="Source Sans Pro" panose="020B0503030403020204" pitchFamily="34" charset="77"/>
                </a:rPr>
                <a:t> utiliser le CDN, il est nécessaire de faire pointer le </a:t>
              </a:r>
              <a:r>
                <a:rPr kumimoji="0" lang="fr-FR" sz="2000" b="0" i="0" u="none" strike="noStrike" kern="1200" cap="none" spc="0" normalizeH="0" baseline="0" noProof="0" dirty="0" err="1">
                  <a:ln>
                    <a:noFill/>
                  </a:ln>
                  <a:effectLst/>
                  <a:uLnTx/>
                  <a:uFillTx/>
                  <a:latin typeface="Source Sans Pro" panose="020B0503030403020204" pitchFamily="34" charset="77"/>
                </a:rPr>
                <a:t>multisite</a:t>
              </a:r>
              <a:r>
                <a:rPr kumimoji="0" lang="fr-FR" sz="2000" b="0" i="0" u="none" strike="noStrike" kern="1200" cap="none" spc="0" normalizeH="0" baseline="0" noProof="0" dirty="0">
                  <a:ln>
                    <a:noFill/>
                  </a:ln>
                  <a:effectLst/>
                  <a:uLnTx/>
                  <a:uFillTx/>
                  <a:latin typeface="Source Sans Pro" panose="020B0503030403020204" pitchFamily="34" charset="77"/>
                </a:rPr>
                <a:t> sur l’IP du CDN</a:t>
              </a:r>
            </a:p>
          </p:txBody>
        </p:sp>
        <p:sp>
          <p:nvSpPr>
            <p:cNvPr id="6" name="Rectangle : coins arrondis 43">
              <a:extLst>
                <a:ext uri="{FF2B5EF4-FFF2-40B4-BE49-F238E27FC236}">
                  <a16:creationId xmlns:a16="http://schemas.microsoft.com/office/drawing/2014/main" id="{4CDF1A61-5957-9649-837D-DBB9D6130AD6}"/>
                </a:ext>
              </a:extLst>
            </p:cNvPr>
            <p:cNvSpPr/>
            <p:nvPr/>
          </p:nvSpPr>
          <p:spPr>
            <a:xfrm>
              <a:off x="3159674" y="6074972"/>
              <a:ext cx="6373344" cy="706888"/>
            </a:xfrm>
            <a:prstGeom prst="roundRect">
              <a:avLst/>
            </a:prstGeom>
            <a:noFill/>
            <a:ln w="254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FFFFFF"/>
                </a:solidFill>
                <a:effectLst/>
                <a:uLnTx/>
                <a:uFillTx/>
                <a:latin typeface="Source Sans Pro" panose="020B0503030403020204" pitchFamily="34" charset="77"/>
              </a:endParaRPr>
            </a:p>
          </p:txBody>
        </p:sp>
      </p:grpSp>
    </p:spTree>
    <p:extLst>
      <p:ext uri="{BB962C8B-B14F-4D97-AF65-F5344CB8AC3E}">
        <p14:creationId xmlns:p14="http://schemas.microsoft.com/office/powerpoint/2010/main" val="17061469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5">
            <a:extLst>
              <a:ext uri="{FF2B5EF4-FFF2-40B4-BE49-F238E27FC236}">
                <a16:creationId xmlns:a16="http://schemas.microsoft.com/office/drawing/2014/main" id="{F09F3FC6-3BDF-0C42-9408-6474A03FAA48}"/>
              </a:ext>
            </a:extLst>
          </p:cNvPr>
          <p:cNvSpPr txBox="1">
            <a:spLocks/>
          </p:cNvSpPr>
          <p:nvPr/>
        </p:nvSpPr>
        <p:spPr>
          <a:xfrm>
            <a:off x="914400" y="4353649"/>
            <a:ext cx="3328416" cy="1463548"/>
          </a:xfrm>
          <a:prstGeom prst="rect">
            <a:avLst/>
          </a:prstGeom>
          <a:solidFill>
            <a:schemeClr val="accent1"/>
          </a:solidFill>
          <a:ln w="38100">
            <a:solidFill>
              <a:schemeClr val="accent1"/>
            </a:solidFill>
          </a:ln>
        </p:spPr>
        <p:txBody>
          <a:bodyPr/>
          <a:lstStyle>
            <a:lvl1pPr marL="252000" indent="-252000" algn="l" defTabSz="1219170" rtl="0" eaLnBrk="1" latinLnBrk="0" hangingPunct="1">
              <a:lnSpc>
                <a:spcPct val="110000"/>
              </a:lnSpc>
              <a:spcBef>
                <a:spcPts val="0"/>
              </a:spcBef>
              <a:spcAft>
                <a:spcPts val="400"/>
              </a:spcAft>
              <a:buSzPct val="90000"/>
              <a:buFont typeface="Wingdings 3" pitchFamily="18" charset="2"/>
              <a:buChar char=""/>
              <a:defRPr sz="1900" kern="1200">
                <a:solidFill>
                  <a:schemeClr val="tx2"/>
                </a:solidFill>
                <a:latin typeface="+mn-lt"/>
                <a:ea typeface="+mn-ea"/>
                <a:cs typeface="+mn-cs"/>
              </a:defRPr>
            </a:lvl1pPr>
            <a:lvl2pPr marL="285750" indent="-285750" algn="l" defTabSz="1219170" rtl="0" eaLnBrk="1" latinLnBrk="0" hangingPunct="1">
              <a:lnSpc>
                <a:spcPct val="110000"/>
              </a:lnSpc>
              <a:spcBef>
                <a:spcPts val="0"/>
              </a:spcBef>
              <a:spcAft>
                <a:spcPts val="400"/>
              </a:spcAft>
              <a:buFont typeface="Arial" panose="020B0604020202020204" pitchFamily="34" charset="0"/>
              <a:buChar char="•"/>
              <a:defRPr sz="1600" kern="1200">
                <a:solidFill>
                  <a:schemeClr val="tx2"/>
                </a:solidFill>
                <a:latin typeface="+mn-lt"/>
                <a:ea typeface="+mn-ea"/>
                <a:cs typeface="+mn-cs"/>
              </a:defRPr>
            </a:lvl2pPr>
            <a:lvl3pPr marL="285750" indent="-285750" algn="l" defTabSz="1219170" rtl="0" eaLnBrk="1" latinLnBrk="0" hangingPunct="1">
              <a:lnSpc>
                <a:spcPct val="110000"/>
              </a:lnSpc>
              <a:spcBef>
                <a:spcPts val="0"/>
              </a:spcBef>
              <a:spcAft>
                <a:spcPts val="400"/>
              </a:spcAft>
              <a:buSzPct val="100000"/>
              <a:buFont typeface="Arial" panose="020B0604020202020204" pitchFamily="34" charset="0"/>
              <a:buChar char="•"/>
              <a:defRPr sz="1600" kern="1200">
                <a:solidFill>
                  <a:schemeClr val="tx2"/>
                </a:solidFill>
                <a:latin typeface="+mn-lt"/>
                <a:ea typeface="+mn-ea"/>
                <a:cs typeface="+mn-cs"/>
              </a:defRPr>
            </a:lvl3pPr>
            <a:lvl4pPr marL="285750" indent="-285750" algn="l" defTabSz="1219170" rtl="0" eaLnBrk="1" latinLnBrk="0" hangingPunct="1">
              <a:lnSpc>
                <a:spcPct val="110000"/>
              </a:lnSpc>
              <a:spcBef>
                <a:spcPts val="0"/>
              </a:spcBef>
              <a:spcAft>
                <a:spcPts val="400"/>
              </a:spcAft>
              <a:buSzPct val="100000"/>
              <a:buFont typeface="Arial" pitchFamily="34" charset="0"/>
              <a:buChar char="•"/>
              <a:defRPr sz="1333" kern="1200">
                <a:solidFill>
                  <a:schemeClr val="tx2"/>
                </a:solidFill>
                <a:latin typeface="+mn-lt"/>
                <a:ea typeface="+mn-ea"/>
                <a:cs typeface="+mn-cs"/>
              </a:defRPr>
            </a:lvl4pPr>
            <a:lvl5pPr marL="0" indent="0" algn="l" defTabSz="1219170" rtl="0" eaLnBrk="1" latinLnBrk="0" hangingPunct="1">
              <a:lnSpc>
                <a:spcPct val="110000"/>
              </a:lnSpc>
              <a:spcBef>
                <a:spcPts val="0"/>
              </a:spcBef>
              <a:spcAft>
                <a:spcPts val="400"/>
              </a:spcAft>
              <a:buSzPct val="100000"/>
              <a:buFont typeface="Arial" pitchFamily="34" charset="0"/>
              <a:buNone/>
              <a:defRPr sz="1333" kern="1200">
                <a:solidFill>
                  <a:schemeClr val="tx2"/>
                </a:solidFill>
                <a:latin typeface="+mn-lt"/>
                <a:ea typeface="+mn-ea"/>
                <a:cs typeface="+mn-cs"/>
              </a:defRPr>
            </a:lvl5pPr>
            <a:lvl6pPr marL="862013" indent="-231775" algn="l" defTabSz="1219170" rtl="0" eaLnBrk="1" latinLnBrk="0" hangingPunct="1">
              <a:spcBef>
                <a:spcPct val="20000"/>
              </a:spcBef>
              <a:buFont typeface="Arial" pitchFamily="34" charset="0"/>
              <a:buChar char="•"/>
              <a:tabLst/>
              <a:defRPr sz="1800" kern="1200">
                <a:solidFill>
                  <a:schemeClr val="bg2"/>
                </a:solidFill>
                <a:latin typeface="+mn-lt"/>
                <a:ea typeface="+mn-ea"/>
                <a:cs typeface="+mn-cs"/>
              </a:defRPr>
            </a:lvl6pPr>
            <a:lvl7pPr marL="1371600" indent="-168275" algn="l" defTabSz="1219170" rtl="0" eaLnBrk="1" latinLnBrk="0" hangingPunct="1">
              <a:spcBef>
                <a:spcPct val="20000"/>
              </a:spcBef>
              <a:buFont typeface="System Font Regular"/>
              <a:buChar char="-"/>
              <a:tabLst/>
              <a:defRPr sz="1700" kern="1200">
                <a:solidFill>
                  <a:schemeClr val="bg2"/>
                </a:solidFill>
                <a:latin typeface="+mn-lt"/>
                <a:ea typeface="+mn-ea"/>
                <a:cs typeface="+mn-cs"/>
              </a:defRPr>
            </a:lvl7pPr>
            <a:lvl8pPr marL="1946275" indent="-166688" algn="l" defTabSz="1219170" rtl="0" eaLnBrk="1" latinLnBrk="0" hangingPunct="1">
              <a:spcBef>
                <a:spcPct val="20000"/>
              </a:spcBef>
              <a:buFont typeface="Arial" panose="020B0604020202020204" pitchFamily="34" charset="0"/>
              <a:buChar char="•"/>
              <a:tabLst/>
              <a:defRPr sz="1600" kern="1200">
                <a:solidFill>
                  <a:schemeClr val="bg2"/>
                </a:solidFill>
                <a:latin typeface="+mn-lt"/>
                <a:ea typeface="+mn-ea"/>
                <a:cs typeface="+mn-cs"/>
              </a:defRPr>
            </a:lvl8pPr>
            <a:lvl9pPr marL="2465388" indent="-176213" algn="l" defTabSz="1219170" rtl="0" eaLnBrk="1" latinLnBrk="0" hangingPunct="1">
              <a:spcBef>
                <a:spcPct val="20000"/>
              </a:spcBef>
              <a:buFont typeface="System Font Regular"/>
              <a:buChar char="-"/>
              <a:tabLst/>
              <a:defRPr sz="1500" kern="1200">
                <a:solidFill>
                  <a:schemeClr val="bg2"/>
                </a:solidFill>
                <a:latin typeface="+mn-lt"/>
                <a:ea typeface="+mn-ea"/>
                <a:cs typeface="+mn-cs"/>
              </a:defRPr>
            </a:lvl9pPr>
          </a:lstStyle>
          <a:p>
            <a:pPr marL="0" lvl="1" indent="0" algn="ctr">
              <a:buNone/>
            </a:pPr>
            <a:r>
              <a:rPr lang="en-US" sz="2800" b="1" dirty="0">
                <a:solidFill>
                  <a:schemeClr val="bg1"/>
                </a:solidFill>
                <a:latin typeface="Source Sans Pro" panose="020B0503030403020204" pitchFamily="34" charset="77"/>
              </a:rPr>
              <a:t>CDN Basic</a:t>
            </a:r>
          </a:p>
          <a:p>
            <a:pPr marL="0" lvl="1" indent="0" algn="ctr">
              <a:buNone/>
            </a:pPr>
            <a:endParaRPr lang="en-US" sz="200" dirty="0">
              <a:solidFill>
                <a:schemeClr val="bg1"/>
              </a:solidFill>
              <a:latin typeface="Source Sans Pro" panose="020B0503030403020204" pitchFamily="34" charset="77"/>
            </a:endParaRPr>
          </a:p>
          <a:p>
            <a:pPr marL="0" lvl="1" indent="0" algn="ctr">
              <a:buNone/>
            </a:pPr>
            <a:r>
              <a:rPr lang="en-US" sz="1800" dirty="0" err="1">
                <a:solidFill>
                  <a:schemeClr val="bg1"/>
                </a:solidFill>
                <a:latin typeface="Source Sans Pro" panose="020B0503030403020204" pitchFamily="34" charset="77"/>
              </a:rPr>
              <a:t>Bénéficier</a:t>
            </a:r>
            <a:r>
              <a:rPr lang="en-US" sz="1800" dirty="0">
                <a:solidFill>
                  <a:schemeClr val="bg1"/>
                </a:solidFill>
                <a:latin typeface="Source Sans Pro" panose="020B0503030403020204" pitchFamily="34" charset="77"/>
              </a:rPr>
              <a:t> d’un CDN puissant </a:t>
            </a:r>
          </a:p>
          <a:p>
            <a:pPr marL="0" lvl="1" indent="0" algn="ctr">
              <a:buNone/>
            </a:pPr>
            <a:r>
              <a:rPr lang="en-US" sz="1800" dirty="0">
                <a:solidFill>
                  <a:schemeClr val="bg1"/>
                </a:solidFill>
                <a:latin typeface="Source Sans Pro" panose="020B0503030403020204" pitchFamily="34" charset="77"/>
              </a:rPr>
              <a:t>et </a:t>
            </a:r>
            <a:r>
              <a:rPr lang="en-US" sz="1800" dirty="0" err="1">
                <a:solidFill>
                  <a:schemeClr val="bg1"/>
                </a:solidFill>
                <a:latin typeface="Source Sans Pro" panose="020B0503030403020204" pitchFamily="34" charset="77"/>
              </a:rPr>
              <a:t>pré-configuré</a:t>
            </a:r>
            <a:r>
              <a:rPr lang="en-US" sz="1800" dirty="0">
                <a:solidFill>
                  <a:schemeClr val="bg1"/>
                </a:solidFill>
                <a:latin typeface="Source Sans Pro" panose="020B0503030403020204" pitchFamily="34" charset="77"/>
              </a:rPr>
              <a:t>.</a:t>
            </a:r>
          </a:p>
        </p:txBody>
      </p:sp>
      <p:sp>
        <p:nvSpPr>
          <p:cNvPr id="3" name="Text Placeholder 16">
            <a:extLst>
              <a:ext uri="{FF2B5EF4-FFF2-40B4-BE49-F238E27FC236}">
                <a16:creationId xmlns:a16="http://schemas.microsoft.com/office/drawing/2014/main" id="{E6191C4A-9A91-D44D-9822-56483569BDF2}"/>
              </a:ext>
            </a:extLst>
          </p:cNvPr>
          <p:cNvSpPr txBox="1">
            <a:spLocks/>
          </p:cNvSpPr>
          <p:nvPr/>
        </p:nvSpPr>
        <p:spPr>
          <a:xfrm>
            <a:off x="4431792" y="3539451"/>
            <a:ext cx="3328416" cy="2277746"/>
          </a:xfrm>
          <a:prstGeom prst="rect">
            <a:avLst/>
          </a:prstGeom>
          <a:solidFill>
            <a:schemeClr val="accent2"/>
          </a:solidFill>
          <a:ln w="38100">
            <a:solidFill>
              <a:schemeClr val="accent2"/>
            </a:solidFill>
          </a:ln>
        </p:spPr>
        <p:txBody>
          <a:bodyPr/>
          <a:lstStyle>
            <a:lvl1pPr marL="252000" indent="-252000" algn="l" defTabSz="1219170" rtl="0" eaLnBrk="1" latinLnBrk="0" hangingPunct="1">
              <a:lnSpc>
                <a:spcPct val="110000"/>
              </a:lnSpc>
              <a:spcBef>
                <a:spcPts val="0"/>
              </a:spcBef>
              <a:spcAft>
                <a:spcPts val="400"/>
              </a:spcAft>
              <a:buSzPct val="90000"/>
              <a:buFont typeface="Wingdings 3" pitchFamily="18" charset="2"/>
              <a:buChar char=""/>
              <a:defRPr sz="1900" kern="1200">
                <a:solidFill>
                  <a:schemeClr val="tx2"/>
                </a:solidFill>
                <a:latin typeface="+mn-lt"/>
                <a:ea typeface="+mn-ea"/>
                <a:cs typeface="+mn-cs"/>
              </a:defRPr>
            </a:lvl1pPr>
            <a:lvl2pPr marL="285750" indent="-285750" algn="l" defTabSz="1219170" rtl="0" eaLnBrk="1" latinLnBrk="0" hangingPunct="1">
              <a:lnSpc>
                <a:spcPct val="110000"/>
              </a:lnSpc>
              <a:spcBef>
                <a:spcPts val="0"/>
              </a:spcBef>
              <a:spcAft>
                <a:spcPts val="400"/>
              </a:spcAft>
              <a:buFont typeface="Arial" panose="020B0604020202020204" pitchFamily="34" charset="0"/>
              <a:buChar char="•"/>
              <a:defRPr sz="1600" kern="1200">
                <a:solidFill>
                  <a:schemeClr val="tx2"/>
                </a:solidFill>
                <a:latin typeface="+mn-lt"/>
                <a:ea typeface="+mn-ea"/>
                <a:cs typeface="+mn-cs"/>
              </a:defRPr>
            </a:lvl2pPr>
            <a:lvl3pPr marL="285750" indent="-285750" algn="l" defTabSz="1219170" rtl="0" eaLnBrk="1" latinLnBrk="0" hangingPunct="1">
              <a:lnSpc>
                <a:spcPct val="110000"/>
              </a:lnSpc>
              <a:spcBef>
                <a:spcPts val="0"/>
              </a:spcBef>
              <a:spcAft>
                <a:spcPts val="400"/>
              </a:spcAft>
              <a:buSzPct val="100000"/>
              <a:buFont typeface="Arial" panose="020B0604020202020204" pitchFamily="34" charset="0"/>
              <a:buChar char="•"/>
              <a:defRPr sz="1600" kern="1200">
                <a:solidFill>
                  <a:schemeClr val="tx2"/>
                </a:solidFill>
                <a:latin typeface="+mn-lt"/>
                <a:ea typeface="+mn-ea"/>
                <a:cs typeface="+mn-cs"/>
              </a:defRPr>
            </a:lvl3pPr>
            <a:lvl4pPr marL="285750" indent="-285750" algn="l" defTabSz="1219170" rtl="0" eaLnBrk="1" latinLnBrk="0" hangingPunct="1">
              <a:lnSpc>
                <a:spcPct val="110000"/>
              </a:lnSpc>
              <a:spcBef>
                <a:spcPts val="0"/>
              </a:spcBef>
              <a:spcAft>
                <a:spcPts val="400"/>
              </a:spcAft>
              <a:buSzPct val="100000"/>
              <a:buFont typeface="Arial" pitchFamily="34" charset="0"/>
              <a:buChar char="•"/>
              <a:defRPr sz="1333" kern="1200">
                <a:solidFill>
                  <a:schemeClr val="tx2"/>
                </a:solidFill>
                <a:latin typeface="+mn-lt"/>
                <a:ea typeface="+mn-ea"/>
                <a:cs typeface="+mn-cs"/>
              </a:defRPr>
            </a:lvl4pPr>
            <a:lvl5pPr marL="0" indent="0" algn="l" defTabSz="1219170" rtl="0" eaLnBrk="1" latinLnBrk="0" hangingPunct="1">
              <a:lnSpc>
                <a:spcPct val="110000"/>
              </a:lnSpc>
              <a:spcBef>
                <a:spcPts val="0"/>
              </a:spcBef>
              <a:spcAft>
                <a:spcPts val="400"/>
              </a:spcAft>
              <a:buSzPct val="100000"/>
              <a:buFont typeface="Arial" pitchFamily="34" charset="0"/>
              <a:buNone/>
              <a:defRPr sz="1333" kern="1200">
                <a:solidFill>
                  <a:schemeClr val="tx2"/>
                </a:solidFill>
                <a:latin typeface="+mn-lt"/>
                <a:ea typeface="+mn-ea"/>
                <a:cs typeface="+mn-cs"/>
              </a:defRPr>
            </a:lvl5pPr>
            <a:lvl6pPr marL="862013" indent="-231775" algn="l" defTabSz="1219170" rtl="0" eaLnBrk="1" latinLnBrk="0" hangingPunct="1">
              <a:spcBef>
                <a:spcPct val="20000"/>
              </a:spcBef>
              <a:buFont typeface="Arial" pitchFamily="34" charset="0"/>
              <a:buChar char="•"/>
              <a:tabLst/>
              <a:defRPr sz="1800" kern="1200">
                <a:solidFill>
                  <a:schemeClr val="bg2"/>
                </a:solidFill>
                <a:latin typeface="+mn-lt"/>
                <a:ea typeface="+mn-ea"/>
                <a:cs typeface="+mn-cs"/>
              </a:defRPr>
            </a:lvl6pPr>
            <a:lvl7pPr marL="1371600" indent="-168275" algn="l" defTabSz="1219170" rtl="0" eaLnBrk="1" latinLnBrk="0" hangingPunct="1">
              <a:spcBef>
                <a:spcPct val="20000"/>
              </a:spcBef>
              <a:buFont typeface="System Font Regular"/>
              <a:buChar char="-"/>
              <a:tabLst/>
              <a:defRPr sz="1700" kern="1200">
                <a:solidFill>
                  <a:schemeClr val="bg2"/>
                </a:solidFill>
                <a:latin typeface="+mn-lt"/>
                <a:ea typeface="+mn-ea"/>
                <a:cs typeface="+mn-cs"/>
              </a:defRPr>
            </a:lvl7pPr>
            <a:lvl8pPr marL="1946275" indent="-166688" algn="l" defTabSz="1219170" rtl="0" eaLnBrk="1" latinLnBrk="0" hangingPunct="1">
              <a:spcBef>
                <a:spcPct val="20000"/>
              </a:spcBef>
              <a:buFont typeface="Arial" panose="020B0604020202020204" pitchFamily="34" charset="0"/>
              <a:buChar char="•"/>
              <a:tabLst/>
              <a:defRPr sz="1600" kern="1200">
                <a:solidFill>
                  <a:schemeClr val="bg2"/>
                </a:solidFill>
                <a:latin typeface="+mn-lt"/>
                <a:ea typeface="+mn-ea"/>
                <a:cs typeface="+mn-cs"/>
              </a:defRPr>
            </a:lvl8pPr>
            <a:lvl9pPr marL="2465388" indent="-176213" algn="l" defTabSz="1219170" rtl="0" eaLnBrk="1" latinLnBrk="0" hangingPunct="1">
              <a:spcBef>
                <a:spcPct val="20000"/>
              </a:spcBef>
              <a:buFont typeface="System Font Regular"/>
              <a:buChar char="-"/>
              <a:tabLst/>
              <a:defRPr sz="1500" kern="1200">
                <a:solidFill>
                  <a:schemeClr val="bg2"/>
                </a:solidFill>
                <a:latin typeface="+mn-lt"/>
                <a:ea typeface="+mn-ea"/>
                <a:cs typeface="+mn-cs"/>
              </a:defRPr>
            </a:lvl9pPr>
          </a:lstStyle>
          <a:p>
            <a:pPr marL="0" lvl="1" indent="0" algn="ctr">
              <a:buNone/>
            </a:pPr>
            <a:r>
              <a:rPr lang="en-US" sz="2800" b="1" dirty="0">
                <a:solidFill>
                  <a:schemeClr val="bg1"/>
                </a:solidFill>
                <a:latin typeface="Source Sans Pro" panose="020B0503030403020204" pitchFamily="34" charset="77"/>
              </a:rPr>
              <a:t>CDN Security</a:t>
            </a:r>
          </a:p>
          <a:p>
            <a:pPr marL="0" lvl="1" indent="0" algn="ctr">
              <a:buNone/>
            </a:pPr>
            <a:r>
              <a:rPr lang="en-US" sz="1400" dirty="0">
                <a:solidFill>
                  <a:schemeClr val="bg1"/>
                </a:solidFill>
                <a:latin typeface="Source Sans Pro" panose="020B0503030403020204" pitchFamily="34" charset="77"/>
              </a:rPr>
              <a:t>(</a:t>
            </a:r>
            <a:r>
              <a:rPr lang="en-US" sz="1400" dirty="0" err="1">
                <a:solidFill>
                  <a:schemeClr val="bg1"/>
                </a:solidFill>
                <a:latin typeface="Source Sans Pro" panose="020B0503030403020204" pitchFamily="34" charset="77"/>
              </a:rPr>
              <a:t>inclut</a:t>
            </a:r>
            <a:r>
              <a:rPr lang="en-US" sz="1400" dirty="0">
                <a:solidFill>
                  <a:schemeClr val="bg1"/>
                </a:solidFill>
                <a:latin typeface="Source Sans Pro" panose="020B0503030403020204" pitchFamily="34" charset="77"/>
              </a:rPr>
              <a:t> CDN Basic)</a:t>
            </a:r>
          </a:p>
          <a:p>
            <a:pPr marL="0" lvl="1" indent="0" algn="ctr">
              <a:buNone/>
            </a:pPr>
            <a:endParaRPr lang="en-US" sz="1200" dirty="0">
              <a:solidFill>
                <a:schemeClr val="bg1"/>
              </a:solidFill>
              <a:latin typeface="Source Sans Pro" panose="020B0503030403020204" pitchFamily="34" charset="77"/>
            </a:endParaRPr>
          </a:p>
          <a:p>
            <a:pPr marL="0" lvl="1" indent="0" algn="ctr">
              <a:buNone/>
            </a:pPr>
            <a:r>
              <a:rPr lang="en-US" sz="1800" dirty="0" err="1">
                <a:solidFill>
                  <a:schemeClr val="bg1"/>
                </a:solidFill>
                <a:latin typeface="Source Sans Pro" panose="020B0503030403020204" pitchFamily="34" charset="77"/>
              </a:rPr>
              <a:t>Sécuriser</a:t>
            </a:r>
            <a:r>
              <a:rPr lang="en-US" sz="1800" dirty="0">
                <a:solidFill>
                  <a:schemeClr val="bg1"/>
                </a:solidFill>
                <a:latin typeface="Source Sans Pro" panose="020B0503030403020204" pitchFamily="34" charset="77"/>
              </a:rPr>
              <a:t> </a:t>
            </a:r>
            <a:r>
              <a:rPr lang="en-US" sz="1800" dirty="0" err="1">
                <a:solidFill>
                  <a:schemeClr val="bg1"/>
                </a:solidFill>
                <a:latin typeface="Source Sans Pro" panose="020B0503030403020204" pitchFamily="34" charset="77"/>
              </a:rPr>
              <a:t>ses</a:t>
            </a:r>
            <a:r>
              <a:rPr lang="en-US" sz="1800" dirty="0">
                <a:solidFill>
                  <a:schemeClr val="bg1"/>
                </a:solidFill>
                <a:latin typeface="Source Sans Pro" panose="020B0503030403020204" pitchFamily="34" charset="77"/>
              </a:rPr>
              <a:t> sites web </a:t>
            </a:r>
          </a:p>
          <a:p>
            <a:pPr marL="0" lvl="1" indent="0" algn="ctr">
              <a:buNone/>
            </a:pPr>
            <a:r>
              <a:rPr lang="en-US" sz="1800" dirty="0">
                <a:solidFill>
                  <a:schemeClr val="bg1"/>
                </a:solidFill>
                <a:latin typeface="Source Sans Pro" panose="020B0503030403020204" pitchFamily="34" charset="77"/>
              </a:rPr>
              <a:t>grâce </a:t>
            </a:r>
            <a:r>
              <a:rPr lang="en-US" sz="1800" dirty="0" err="1">
                <a:solidFill>
                  <a:schemeClr val="bg1"/>
                </a:solidFill>
                <a:latin typeface="Source Sans Pro" panose="020B0503030403020204" pitchFamily="34" charset="77"/>
              </a:rPr>
              <a:t>à</a:t>
            </a:r>
            <a:r>
              <a:rPr lang="en-US" sz="1800" dirty="0">
                <a:solidFill>
                  <a:schemeClr val="bg1"/>
                </a:solidFill>
                <a:latin typeface="Source Sans Pro" panose="020B0503030403020204" pitchFamily="34" charset="77"/>
              </a:rPr>
              <a:t> </a:t>
            </a:r>
            <a:r>
              <a:rPr lang="en-US" sz="1800" dirty="0" err="1">
                <a:solidFill>
                  <a:schemeClr val="bg1"/>
                </a:solidFill>
                <a:latin typeface="Source Sans Pro" panose="020B0503030403020204" pitchFamily="34" charset="77"/>
              </a:rPr>
              <a:t>une</a:t>
            </a:r>
            <a:r>
              <a:rPr lang="en-US" sz="1800" dirty="0">
                <a:solidFill>
                  <a:schemeClr val="bg1"/>
                </a:solidFill>
                <a:latin typeface="Source Sans Pro" panose="020B0503030403020204" pitchFamily="34" charset="77"/>
              </a:rPr>
              <a:t> configuration </a:t>
            </a:r>
            <a:r>
              <a:rPr lang="en-US" sz="1800" dirty="0" err="1">
                <a:solidFill>
                  <a:schemeClr val="bg1"/>
                </a:solidFill>
                <a:latin typeface="Source Sans Pro" panose="020B0503030403020204" pitchFamily="34" charset="77"/>
              </a:rPr>
              <a:t>personnalisable</a:t>
            </a:r>
            <a:r>
              <a:rPr lang="en-US" sz="1800" dirty="0">
                <a:solidFill>
                  <a:schemeClr val="bg1"/>
                </a:solidFill>
                <a:latin typeface="Source Sans Pro" panose="020B0503030403020204" pitchFamily="34" charset="77"/>
              </a:rPr>
              <a:t>.</a:t>
            </a:r>
          </a:p>
          <a:p>
            <a:pPr marL="0" lvl="1" indent="0">
              <a:buNone/>
            </a:pPr>
            <a:endParaRPr lang="en-US" dirty="0">
              <a:solidFill>
                <a:schemeClr val="bg1"/>
              </a:solidFill>
              <a:latin typeface="Source Sans Pro" panose="020B0503030403020204" pitchFamily="34" charset="77"/>
            </a:endParaRPr>
          </a:p>
          <a:p>
            <a:pPr lvl="1"/>
            <a:endParaRPr lang="en-US" dirty="0">
              <a:solidFill>
                <a:schemeClr val="tx1">
                  <a:lumMod val="75000"/>
                </a:schemeClr>
              </a:solidFill>
              <a:latin typeface="Source Sans Pro" panose="020B0503030403020204" pitchFamily="34" charset="77"/>
            </a:endParaRPr>
          </a:p>
        </p:txBody>
      </p:sp>
      <p:sp>
        <p:nvSpPr>
          <p:cNvPr id="4" name="Text Placeholder 24">
            <a:extLst>
              <a:ext uri="{FF2B5EF4-FFF2-40B4-BE49-F238E27FC236}">
                <a16:creationId xmlns:a16="http://schemas.microsoft.com/office/drawing/2014/main" id="{EA1004C9-0FA3-6245-87CE-0F6D0725A9C0}"/>
              </a:ext>
            </a:extLst>
          </p:cNvPr>
          <p:cNvSpPr txBox="1">
            <a:spLocks/>
          </p:cNvSpPr>
          <p:nvPr/>
        </p:nvSpPr>
        <p:spPr>
          <a:xfrm>
            <a:off x="7949184" y="2813868"/>
            <a:ext cx="3475408" cy="3003329"/>
          </a:xfrm>
          <a:prstGeom prst="rect">
            <a:avLst/>
          </a:prstGeom>
          <a:solidFill>
            <a:schemeClr val="accent3"/>
          </a:solidFill>
          <a:ln w="38100">
            <a:solidFill>
              <a:schemeClr val="accent3"/>
            </a:solidFill>
          </a:ln>
        </p:spPr>
        <p:txBody>
          <a:bodyPr lIns="540000" rIns="540000"/>
          <a:lstStyle>
            <a:lvl1pPr marL="252000" indent="-252000" algn="l" defTabSz="1219170" rtl="0" eaLnBrk="1" latinLnBrk="0" hangingPunct="1">
              <a:lnSpc>
                <a:spcPct val="110000"/>
              </a:lnSpc>
              <a:spcBef>
                <a:spcPts val="0"/>
              </a:spcBef>
              <a:spcAft>
                <a:spcPts val="400"/>
              </a:spcAft>
              <a:buSzPct val="90000"/>
              <a:buFont typeface="Wingdings 3" pitchFamily="18" charset="2"/>
              <a:buChar char=""/>
              <a:defRPr sz="1900" kern="1200">
                <a:solidFill>
                  <a:schemeClr val="tx2"/>
                </a:solidFill>
                <a:latin typeface="+mn-lt"/>
                <a:ea typeface="+mn-ea"/>
                <a:cs typeface="+mn-cs"/>
              </a:defRPr>
            </a:lvl1pPr>
            <a:lvl2pPr marL="285750" indent="-285750" algn="l" defTabSz="1219170" rtl="0" eaLnBrk="1" latinLnBrk="0" hangingPunct="1">
              <a:lnSpc>
                <a:spcPct val="110000"/>
              </a:lnSpc>
              <a:spcBef>
                <a:spcPts val="0"/>
              </a:spcBef>
              <a:spcAft>
                <a:spcPts val="400"/>
              </a:spcAft>
              <a:buFont typeface="Arial" panose="020B0604020202020204" pitchFamily="34" charset="0"/>
              <a:buChar char="•"/>
              <a:defRPr sz="1600" kern="1200">
                <a:solidFill>
                  <a:schemeClr val="tx2"/>
                </a:solidFill>
                <a:latin typeface="+mn-lt"/>
                <a:ea typeface="+mn-ea"/>
                <a:cs typeface="+mn-cs"/>
              </a:defRPr>
            </a:lvl2pPr>
            <a:lvl3pPr marL="285750" indent="-285750" algn="l" defTabSz="1219170" rtl="0" eaLnBrk="1" latinLnBrk="0" hangingPunct="1">
              <a:lnSpc>
                <a:spcPct val="110000"/>
              </a:lnSpc>
              <a:spcBef>
                <a:spcPts val="0"/>
              </a:spcBef>
              <a:spcAft>
                <a:spcPts val="400"/>
              </a:spcAft>
              <a:buSzPct val="100000"/>
              <a:buFont typeface="Arial" panose="020B0604020202020204" pitchFamily="34" charset="0"/>
              <a:buChar char="•"/>
              <a:defRPr sz="1600" kern="1200">
                <a:solidFill>
                  <a:schemeClr val="tx2"/>
                </a:solidFill>
                <a:latin typeface="+mn-lt"/>
                <a:ea typeface="+mn-ea"/>
                <a:cs typeface="+mn-cs"/>
              </a:defRPr>
            </a:lvl3pPr>
            <a:lvl4pPr marL="285750" indent="-285750" algn="l" defTabSz="1219170" rtl="0" eaLnBrk="1" latinLnBrk="0" hangingPunct="1">
              <a:lnSpc>
                <a:spcPct val="110000"/>
              </a:lnSpc>
              <a:spcBef>
                <a:spcPts val="0"/>
              </a:spcBef>
              <a:spcAft>
                <a:spcPts val="400"/>
              </a:spcAft>
              <a:buSzPct val="100000"/>
              <a:buFont typeface="Arial" pitchFamily="34" charset="0"/>
              <a:buChar char="•"/>
              <a:defRPr sz="1333" kern="1200">
                <a:solidFill>
                  <a:schemeClr val="tx2"/>
                </a:solidFill>
                <a:latin typeface="+mn-lt"/>
                <a:ea typeface="+mn-ea"/>
                <a:cs typeface="+mn-cs"/>
              </a:defRPr>
            </a:lvl4pPr>
            <a:lvl5pPr marL="0" indent="0" algn="l" defTabSz="1219170" rtl="0" eaLnBrk="1" latinLnBrk="0" hangingPunct="1">
              <a:lnSpc>
                <a:spcPct val="110000"/>
              </a:lnSpc>
              <a:spcBef>
                <a:spcPts val="0"/>
              </a:spcBef>
              <a:spcAft>
                <a:spcPts val="400"/>
              </a:spcAft>
              <a:buSzPct val="100000"/>
              <a:buFont typeface="Arial" pitchFamily="34" charset="0"/>
              <a:buNone/>
              <a:defRPr sz="1333" kern="1200">
                <a:solidFill>
                  <a:schemeClr val="tx2"/>
                </a:solidFill>
                <a:latin typeface="+mn-lt"/>
                <a:ea typeface="+mn-ea"/>
                <a:cs typeface="+mn-cs"/>
              </a:defRPr>
            </a:lvl5pPr>
            <a:lvl6pPr marL="862013" indent="-231775" algn="l" defTabSz="1219170" rtl="0" eaLnBrk="1" latinLnBrk="0" hangingPunct="1">
              <a:spcBef>
                <a:spcPct val="20000"/>
              </a:spcBef>
              <a:buFont typeface="Arial" pitchFamily="34" charset="0"/>
              <a:buChar char="•"/>
              <a:tabLst/>
              <a:defRPr sz="1800" kern="1200">
                <a:solidFill>
                  <a:schemeClr val="bg2"/>
                </a:solidFill>
                <a:latin typeface="+mn-lt"/>
                <a:ea typeface="+mn-ea"/>
                <a:cs typeface="+mn-cs"/>
              </a:defRPr>
            </a:lvl6pPr>
            <a:lvl7pPr marL="1371600" indent="-168275" algn="l" defTabSz="1219170" rtl="0" eaLnBrk="1" latinLnBrk="0" hangingPunct="1">
              <a:spcBef>
                <a:spcPct val="20000"/>
              </a:spcBef>
              <a:buFont typeface="System Font Regular"/>
              <a:buChar char="-"/>
              <a:tabLst/>
              <a:defRPr sz="1700" kern="1200">
                <a:solidFill>
                  <a:schemeClr val="bg2"/>
                </a:solidFill>
                <a:latin typeface="+mn-lt"/>
                <a:ea typeface="+mn-ea"/>
                <a:cs typeface="+mn-cs"/>
              </a:defRPr>
            </a:lvl7pPr>
            <a:lvl8pPr marL="1946275" indent="-166688" algn="l" defTabSz="1219170" rtl="0" eaLnBrk="1" latinLnBrk="0" hangingPunct="1">
              <a:spcBef>
                <a:spcPct val="20000"/>
              </a:spcBef>
              <a:buFont typeface="Arial" panose="020B0604020202020204" pitchFamily="34" charset="0"/>
              <a:buChar char="•"/>
              <a:tabLst/>
              <a:defRPr sz="1600" kern="1200">
                <a:solidFill>
                  <a:schemeClr val="bg2"/>
                </a:solidFill>
                <a:latin typeface="+mn-lt"/>
                <a:ea typeface="+mn-ea"/>
                <a:cs typeface="+mn-cs"/>
              </a:defRPr>
            </a:lvl8pPr>
            <a:lvl9pPr marL="2465388" indent="-176213" algn="l" defTabSz="1219170" rtl="0" eaLnBrk="1" latinLnBrk="0" hangingPunct="1">
              <a:spcBef>
                <a:spcPct val="20000"/>
              </a:spcBef>
              <a:buFont typeface="System Font Regular"/>
              <a:buChar char="-"/>
              <a:tabLst/>
              <a:defRPr sz="1500" kern="1200">
                <a:solidFill>
                  <a:schemeClr val="bg2"/>
                </a:solidFill>
                <a:latin typeface="+mn-lt"/>
                <a:ea typeface="+mn-ea"/>
                <a:cs typeface="+mn-cs"/>
              </a:defRPr>
            </a:lvl9pPr>
          </a:lstStyle>
          <a:p>
            <a:pPr marL="0" lvl="1" indent="0" algn="ctr">
              <a:buNone/>
            </a:pPr>
            <a:r>
              <a:rPr lang="en-US" sz="2800" b="1" dirty="0">
                <a:solidFill>
                  <a:schemeClr val="bg1"/>
                </a:solidFill>
                <a:latin typeface="Source Sans Pro" panose="020B0503030403020204" pitchFamily="34" charset="77"/>
              </a:rPr>
              <a:t>CDN Advanced</a:t>
            </a:r>
          </a:p>
          <a:p>
            <a:pPr marL="0" lvl="1" indent="0" algn="ctr">
              <a:buNone/>
            </a:pPr>
            <a:r>
              <a:rPr lang="en-US" sz="1400" dirty="0">
                <a:solidFill>
                  <a:schemeClr val="bg1"/>
                </a:solidFill>
                <a:latin typeface="Source Sans Pro" panose="020B0503030403020204" pitchFamily="34" charset="77"/>
              </a:rPr>
              <a:t>(</a:t>
            </a:r>
            <a:r>
              <a:rPr lang="en-US" sz="1400" dirty="0" err="1">
                <a:solidFill>
                  <a:schemeClr val="bg1"/>
                </a:solidFill>
                <a:latin typeface="Source Sans Pro" panose="020B0503030403020204" pitchFamily="34" charset="77"/>
              </a:rPr>
              <a:t>inclut</a:t>
            </a:r>
            <a:r>
              <a:rPr lang="en-US" sz="1400" dirty="0">
                <a:solidFill>
                  <a:schemeClr val="bg1"/>
                </a:solidFill>
                <a:latin typeface="Source Sans Pro" panose="020B0503030403020204" pitchFamily="34" charset="77"/>
              </a:rPr>
              <a:t> CDN Security)</a:t>
            </a:r>
            <a:endParaRPr lang="en-US" sz="1200" dirty="0">
              <a:solidFill>
                <a:schemeClr val="bg1"/>
              </a:solidFill>
              <a:latin typeface="Source Sans Pro" panose="020B0503030403020204" pitchFamily="34" charset="77"/>
            </a:endParaRPr>
          </a:p>
          <a:p>
            <a:pPr marL="0" lvl="1" indent="0">
              <a:buNone/>
            </a:pPr>
            <a:endParaRPr lang="en-US" sz="1200" dirty="0">
              <a:solidFill>
                <a:schemeClr val="bg1"/>
              </a:solidFill>
              <a:latin typeface="Source Sans Pro" panose="020B0503030403020204" pitchFamily="34" charset="77"/>
            </a:endParaRPr>
          </a:p>
          <a:p>
            <a:pPr marL="0" lvl="1" indent="0" algn="ctr">
              <a:buNone/>
            </a:pPr>
            <a:r>
              <a:rPr lang="en-US" sz="1800" dirty="0" err="1">
                <a:solidFill>
                  <a:schemeClr val="bg1"/>
                </a:solidFill>
                <a:latin typeface="Source Sans Pro" panose="020B0503030403020204" pitchFamily="34" charset="77"/>
              </a:rPr>
              <a:t>Optimiser</a:t>
            </a:r>
            <a:r>
              <a:rPr lang="en-US" sz="1800" dirty="0">
                <a:solidFill>
                  <a:schemeClr val="bg1"/>
                </a:solidFill>
                <a:latin typeface="Source Sans Pro" panose="020B0503030403020204" pitchFamily="34" charset="77"/>
              </a:rPr>
              <a:t> la configuration du CDN </a:t>
            </a:r>
            <a:r>
              <a:rPr lang="en-US" sz="1800" dirty="0" err="1">
                <a:solidFill>
                  <a:schemeClr val="bg1"/>
                </a:solidFill>
                <a:latin typeface="Source Sans Pro" panose="020B0503030403020204" pitchFamily="34" charset="77"/>
              </a:rPr>
              <a:t>afin</a:t>
            </a:r>
            <a:r>
              <a:rPr lang="en-US" sz="1800" dirty="0">
                <a:solidFill>
                  <a:schemeClr val="bg1"/>
                </a:solidFill>
                <a:latin typeface="Source Sans Pro" panose="020B0503030403020204" pitchFamily="34" charset="77"/>
              </a:rPr>
              <a:t> de </a:t>
            </a:r>
            <a:r>
              <a:rPr lang="en-US" sz="1800" dirty="0" err="1">
                <a:solidFill>
                  <a:schemeClr val="bg1"/>
                </a:solidFill>
                <a:latin typeface="Source Sans Pro" panose="020B0503030403020204" pitchFamily="34" charset="77"/>
              </a:rPr>
              <a:t>garantir</a:t>
            </a:r>
            <a:r>
              <a:rPr lang="en-US" sz="1800" dirty="0">
                <a:solidFill>
                  <a:schemeClr val="bg1"/>
                </a:solidFill>
                <a:latin typeface="Source Sans Pro" panose="020B0503030403020204" pitchFamily="34" charset="77"/>
              </a:rPr>
              <a:t> </a:t>
            </a:r>
            <a:r>
              <a:rPr lang="en-US" sz="1800" dirty="0" err="1">
                <a:solidFill>
                  <a:schemeClr val="bg1"/>
                </a:solidFill>
                <a:latin typeface="Source Sans Pro" panose="020B0503030403020204" pitchFamily="34" charset="77"/>
              </a:rPr>
              <a:t>une</a:t>
            </a:r>
            <a:r>
              <a:rPr lang="en-US" sz="1800" dirty="0">
                <a:solidFill>
                  <a:schemeClr val="bg1"/>
                </a:solidFill>
                <a:latin typeface="Source Sans Pro" panose="020B0503030403020204" pitchFamily="34" charset="77"/>
              </a:rPr>
              <a:t> experience </a:t>
            </a:r>
            <a:r>
              <a:rPr lang="en-US" sz="1800" dirty="0" err="1">
                <a:solidFill>
                  <a:schemeClr val="bg1"/>
                </a:solidFill>
                <a:latin typeface="Source Sans Pro" panose="020B0503030403020204" pitchFamily="34" charset="77"/>
              </a:rPr>
              <a:t>utilisateur</a:t>
            </a:r>
            <a:r>
              <a:rPr lang="en-US" sz="1800" dirty="0">
                <a:solidFill>
                  <a:schemeClr val="bg1"/>
                </a:solidFill>
                <a:latin typeface="Source Sans Pro" panose="020B0503030403020204" pitchFamily="34" charset="77"/>
              </a:rPr>
              <a:t> </a:t>
            </a:r>
            <a:r>
              <a:rPr lang="en-US" sz="1800" dirty="0" err="1">
                <a:solidFill>
                  <a:schemeClr val="bg1"/>
                </a:solidFill>
                <a:latin typeface="Source Sans Pro" panose="020B0503030403020204" pitchFamily="34" charset="77"/>
              </a:rPr>
              <a:t>personnalisée</a:t>
            </a:r>
            <a:r>
              <a:rPr lang="en-US" sz="1800" dirty="0">
                <a:solidFill>
                  <a:schemeClr val="bg1"/>
                </a:solidFill>
                <a:latin typeface="Source Sans Pro" panose="020B0503030403020204" pitchFamily="34" charset="77"/>
              </a:rPr>
              <a:t>.</a:t>
            </a:r>
          </a:p>
          <a:p>
            <a:pPr lvl="1"/>
            <a:endParaRPr lang="en-US" dirty="0">
              <a:solidFill>
                <a:schemeClr val="bg1"/>
              </a:solidFill>
              <a:latin typeface="Source Sans Pro" panose="020B0503030403020204" pitchFamily="34" charset="77"/>
            </a:endParaRPr>
          </a:p>
          <a:p>
            <a:pPr lvl="1"/>
            <a:endParaRPr lang="en-US" dirty="0">
              <a:solidFill>
                <a:schemeClr val="bg1"/>
              </a:solidFill>
              <a:latin typeface="Source Sans Pro" panose="020B0503030403020204" pitchFamily="34" charset="77"/>
            </a:endParaRPr>
          </a:p>
          <a:p>
            <a:pPr lvl="1"/>
            <a:endParaRPr lang="en-US" dirty="0">
              <a:solidFill>
                <a:schemeClr val="tx1">
                  <a:lumMod val="75000"/>
                </a:schemeClr>
              </a:solidFill>
              <a:latin typeface="Source Sans Pro" panose="020B0503030403020204" pitchFamily="34" charset="77"/>
            </a:endParaRPr>
          </a:p>
          <a:p>
            <a:pPr lvl="1"/>
            <a:endParaRPr lang="en-US" dirty="0">
              <a:solidFill>
                <a:schemeClr val="tx1">
                  <a:lumMod val="75000"/>
                </a:schemeClr>
              </a:solidFill>
              <a:latin typeface="Source Sans Pro" panose="020B0503030403020204" pitchFamily="34" charset="77"/>
            </a:endParaRPr>
          </a:p>
        </p:txBody>
      </p:sp>
      <p:pic>
        <p:nvPicPr>
          <p:cNvPr id="5" name="Graphic 21">
            <a:extLst>
              <a:ext uri="{FF2B5EF4-FFF2-40B4-BE49-F238E27FC236}">
                <a16:creationId xmlns:a16="http://schemas.microsoft.com/office/drawing/2014/main" id="{C945A8A9-6864-3B40-8DF9-583E77EE461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102283" y="1906723"/>
            <a:ext cx="758952" cy="758952"/>
          </a:xfrm>
          <a:prstGeom prst="rect">
            <a:avLst/>
          </a:prstGeom>
        </p:spPr>
      </p:pic>
      <p:pic>
        <p:nvPicPr>
          <p:cNvPr id="6" name="Graphic 42">
            <a:extLst>
              <a:ext uri="{FF2B5EF4-FFF2-40B4-BE49-F238E27FC236}">
                <a16:creationId xmlns:a16="http://schemas.microsoft.com/office/drawing/2014/main" id="{4D840495-D260-FE4E-875B-5769B08DDAF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260087" y="3085571"/>
            <a:ext cx="738564" cy="738564"/>
          </a:xfrm>
          <a:prstGeom prst="rect">
            <a:avLst/>
          </a:prstGeom>
        </p:spPr>
      </p:pic>
      <p:pic>
        <p:nvPicPr>
          <p:cNvPr id="7" name="Graphic 23">
            <a:extLst>
              <a:ext uri="{FF2B5EF4-FFF2-40B4-BE49-F238E27FC236}">
                <a16:creationId xmlns:a16="http://schemas.microsoft.com/office/drawing/2014/main" id="{B921DBCB-4A53-694D-82C2-5A1C14D20FA7}"/>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flipH="1">
            <a:off x="3053906" y="3075377"/>
            <a:ext cx="758952" cy="758952"/>
          </a:xfrm>
          <a:prstGeom prst="rect">
            <a:avLst/>
          </a:prstGeom>
        </p:spPr>
      </p:pic>
      <p:pic>
        <p:nvPicPr>
          <p:cNvPr id="8" name="Graphic 44">
            <a:extLst>
              <a:ext uri="{FF2B5EF4-FFF2-40B4-BE49-F238E27FC236}">
                <a16:creationId xmlns:a16="http://schemas.microsoft.com/office/drawing/2014/main" id="{60548C4A-62FC-5142-826E-67EE403FE1D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020056" y="1777008"/>
            <a:ext cx="762000" cy="762000"/>
          </a:xfrm>
          <a:prstGeom prst="rect">
            <a:avLst/>
          </a:prstGeom>
        </p:spPr>
      </p:pic>
      <p:pic>
        <p:nvPicPr>
          <p:cNvPr id="9" name="Graphic 26">
            <a:extLst>
              <a:ext uri="{FF2B5EF4-FFF2-40B4-BE49-F238E27FC236}">
                <a16:creationId xmlns:a16="http://schemas.microsoft.com/office/drawing/2014/main" id="{EDB65386-2E8A-3246-B5AB-2DC984BED1B1}"/>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0239756" y="1143228"/>
            <a:ext cx="758952" cy="758952"/>
          </a:xfrm>
          <a:prstGeom prst="rect">
            <a:avLst/>
          </a:prstGeom>
        </p:spPr>
      </p:pic>
      <p:pic>
        <p:nvPicPr>
          <p:cNvPr id="10" name="Graphic 46">
            <a:extLst>
              <a:ext uri="{FF2B5EF4-FFF2-40B4-BE49-F238E27FC236}">
                <a16:creationId xmlns:a16="http://schemas.microsoft.com/office/drawing/2014/main" id="{DA97795C-FA3F-674E-88EE-579F25B58AC1}"/>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8612124" y="1184920"/>
            <a:ext cx="758952" cy="758952"/>
          </a:xfrm>
          <a:prstGeom prst="rect">
            <a:avLst/>
          </a:prstGeom>
        </p:spPr>
      </p:pic>
      <p:sp>
        <p:nvSpPr>
          <p:cNvPr id="11" name="Rectangle 10">
            <a:extLst>
              <a:ext uri="{FF2B5EF4-FFF2-40B4-BE49-F238E27FC236}">
                <a16:creationId xmlns:a16="http://schemas.microsoft.com/office/drawing/2014/main" id="{0A377418-4A1C-D645-82F3-82FF2AEFEA46}"/>
              </a:ext>
            </a:extLst>
          </p:cNvPr>
          <p:cNvSpPr/>
          <p:nvPr/>
        </p:nvSpPr>
        <p:spPr>
          <a:xfrm>
            <a:off x="8143875" y="2026653"/>
            <a:ext cx="1704975" cy="682267"/>
          </a:xfrm>
          <a:prstGeom prst="rect">
            <a:avLst/>
          </a:prstGeom>
        </p:spPr>
        <p:txBody>
          <a:bodyPr anchor="t">
            <a:noAutofit/>
          </a:bodyPr>
          <a:lstStyle/>
          <a:p>
            <a:pPr algn="ctr"/>
            <a:r>
              <a:rPr lang="en-US" sz="1800" dirty="0" err="1">
                <a:latin typeface="Source Sans Pro" panose="020B0503030403020204" pitchFamily="34" charset="77"/>
              </a:rPr>
              <a:t>Pré-chargement</a:t>
            </a:r>
            <a:endParaRPr lang="en-US" sz="1800" dirty="0">
              <a:latin typeface="Source Sans Pro" panose="020B0503030403020204" pitchFamily="34" charset="77"/>
            </a:endParaRPr>
          </a:p>
        </p:txBody>
      </p:sp>
      <p:sp>
        <p:nvSpPr>
          <p:cNvPr id="12" name="Rectangle 11">
            <a:extLst>
              <a:ext uri="{FF2B5EF4-FFF2-40B4-BE49-F238E27FC236}">
                <a16:creationId xmlns:a16="http://schemas.microsoft.com/office/drawing/2014/main" id="{F9328A2A-88B8-7844-A62B-65D9356321A0}"/>
              </a:ext>
            </a:extLst>
          </p:cNvPr>
          <p:cNvSpPr/>
          <p:nvPr/>
        </p:nvSpPr>
        <p:spPr>
          <a:xfrm>
            <a:off x="9583524" y="2069745"/>
            <a:ext cx="2071416" cy="658526"/>
          </a:xfrm>
          <a:prstGeom prst="rect">
            <a:avLst/>
          </a:prstGeom>
        </p:spPr>
        <p:txBody>
          <a:bodyPr>
            <a:normAutofit/>
          </a:bodyPr>
          <a:lstStyle/>
          <a:p>
            <a:pPr algn="ctr"/>
            <a:r>
              <a:rPr lang="en-US" sz="1800" dirty="0">
                <a:latin typeface="Source Sans Pro" panose="020B0503030403020204" pitchFamily="34" charset="77"/>
              </a:rPr>
              <a:t>Redirection </a:t>
            </a:r>
            <a:r>
              <a:rPr lang="en-US" sz="1800" dirty="0" err="1">
                <a:latin typeface="Source Sans Pro" panose="020B0503030403020204" pitchFamily="34" charset="77"/>
              </a:rPr>
              <a:t>vers</a:t>
            </a:r>
            <a:r>
              <a:rPr lang="en-US" sz="1800" dirty="0">
                <a:latin typeface="Source Sans Pro" panose="020B0503030403020204" pitchFamily="34" charset="77"/>
              </a:rPr>
              <a:t> site mobile</a:t>
            </a:r>
          </a:p>
        </p:txBody>
      </p:sp>
      <p:sp>
        <p:nvSpPr>
          <p:cNvPr id="13" name="Rectangle 12">
            <a:extLst>
              <a:ext uri="{FF2B5EF4-FFF2-40B4-BE49-F238E27FC236}">
                <a16:creationId xmlns:a16="http://schemas.microsoft.com/office/drawing/2014/main" id="{0D25DC41-CEC2-C94B-A967-A88896450BB9}"/>
              </a:ext>
            </a:extLst>
          </p:cNvPr>
          <p:cNvSpPr/>
          <p:nvPr/>
        </p:nvSpPr>
        <p:spPr>
          <a:xfrm>
            <a:off x="6309360" y="2691408"/>
            <a:ext cx="1450848" cy="511759"/>
          </a:xfrm>
          <a:prstGeom prst="rect">
            <a:avLst/>
          </a:prstGeom>
        </p:spPr>
        <p:txBody>
          <a:bodyPr>
            <a:noAutofit/>
          </a:bodyPr>
          <a:lstStyle/>
          <a:p>
            <a:pPr algn="ctr"/>
            <a:r>
              <a:rPr lang="en-US" sz="1800" dirty="0">
                <a:latin typeface="Source Sans Pro" panose="020B0503030403020204" pitchFamily="34" charset="77"/>
              </a:rPr>
              <a:t>HTTPS </a:t>
            </a:r>
          </a:p>
          <a:p>
            <a:pPr algn="ctr"/>
            <a:r>
              <a:rPr lang="en-US" sz="1800" dirty="0">
                <a:latin typeface="Source Sans Pro" panose="020B0503030403020204" pitchFamily="34" charset="77"/>
              </a:rPr>
              <a:t>et  HSTS</a:t>
            </a:r>
          </a:p>
        </p:txBody>
      </p:sp>
      <p:sp>
        <p:nvSpPr>
          <p:cNvPr id="14" name="Rectangle 13">
            <a:extLst>
              <a:ext uri="{FF2B5EF4-FFF2-40B4-BE49-F238E27FC236}">
                <a16:creationId xmlns:a16="http://schemas.microsoft.com/office/drawing/2014/main" id="{2668362D-8EAF-3B4E-8B7D-E041027F3B3F}"/>
              </a:ext>
            </a:extLst>
          </p:cNvPr>
          <p:cNvSpPr/>
          <p:nvPr/>
        </p:nvSpPr>
        <p:spPr>
          <a:xfrm>
            <a:off x="4572000" y="2614843"/>
            <a:ext cx="1697736" cy="762000"/>
          </a:xfrm>
          <a:prstGeom prst="rect">
            <a:avLst/>
          </a:prstGeom>
        </p:spPr>
        <p:txBody>
          <a:bodyPr>
            <a:noAutofit/>
          </a:bodyPr>
          <a:lstStyle/>
          <a:p>
            <a:pPr algn="ctr"/>
            <a:r>
              <a:rPr lang="en-US" sz="1800" dirty="0">
                <a:latin typeface="Source Sans Pro" panose="020B0503030403020204" pitchFamily="34" charset="77"/>
              </a:rPr>
              <a:t>Web Application Firewall (WAF)</a:t>
            </a:r>
          </a:p>
        </p:txBody>
      </p:sp>
      <p:pic>
        <p:nvPicPr>
          <p:cNvPr id="15" name="Graphic 41">
            <a:extLst>
              <a:ext uri="{FF2B5EF4-FFF2-40B4-BE49-F238E27FC236}">
                <a16:creationId xmlns:a16="http://schemas.microsoft.com/office/drawing/2014/main" id="{7F4EFF78-C3C9-624B-A818-A9FBE41CF2D5}"/>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6608826" y="1700808"/>
            <a:ext cx="758952" cy="758952"/>
          </a:xfrm>
          <a:prstGeom prst="rect">
            <a:avLst/>
          </a:prstGeom>
        </p:spPr>
      </p:pic>
      <p:sp>
        <p:nvSpPr>
          <p:cNvPr id="16" name="Rectangle 15">
            <a:extLst>
              <a:ext uri="{FF2B5EF4-FFF2-40B4-BE49-F238E27FC236}">
                <a16:creationId xmlns:a16="http://schemas.microsoft.com/office/drawing/2014/main" id="{4F5E4197-34BA-CF4F-AEE2-CCF481E61908}"/>
              </a:ext>
            </a:extLst>
          </p:cNvPr>
          <p:cNvSpPr/>
          <p:nvPr/>
        </p:nvSpPr>
        <p:spPr>
          <a:xfrm>
            <a:off x="2698225" y="3911437"/>
            <a:ext cx="1524000" cy="453667"/>
          </a:xfrm>
          <a:prstGeom prst="rect">
            <a:avLst/>
          </a:prstGeom>
        </p:spPr>
        <p:txBody>
          <a:bodyPr>
            <a:normAutofit/>
          </a:bodyPr>
          <a:lstStyle/>
          <a:p>
            <a:pPr algn="ctr"/>
            <a:r>
              <a:rPr lang="en-US" sz="1800" dirty="0">
                <a:latin typeface="Source Sans Pro" panose="020B0503030403020204" pitchFamily="34" charset="77"/>
              </a:rPr>
              <a:t>Analytics</a:t>
            </a:r>
          </a:p>
        </p:txBody>
      </p:sp>
      <p:sp>
        <p:nvSpPr>
          <p:cNvPr id="17" name="Rectangle 16">
            <a:extLst>
              <a:ext uri="{FF2B5EF4-FFF2-40B4-BE49-F238E27FC236}">
                <a16:creationId xmlns:a16="http://schemas.microsoft.com/office/drawing/2014/main" id="{1A4807C4-906A-0847-A355-892AB6AE2C46}"/>
              </a:ext>
            </a:extLst>
          </p:cNvPr>
          <p:cNvSpPr/>
          <p:nvPr/>
        </p:nvSpPr>
        <p:spPr>
          <a:xfrm>
            <a:off x="914400" y="3917530"/>
            <a:ext cx="1419952" cy="441480"/>
          </a:xfrm>
          <a:prstGeom prst="rect">
            <a:avLst/>
          </a:prstGeom>
        </p:spPr>
        <p:txBody>
          <a:bodyPr anchor="t">
            <a:normAutofit/>
          </a:bodyPr>
          <a:lstStyle/>
          <a:p>
            <a:pPr algn="ctr"/>
            <a:r>
              <a:rPr lang="en-US" sz="1800" dirty="0">
                <a:latin typeface="Source Sans Pro" panose="020B0503030403020204" pitchFamily="34" charset="77"/>
              </a:rPr>
              <a:t>Anti-DDoS</a:t>
            </a:r>
          </a:p>
        </p:txBody>
      </p:sp>
      <p:sp>
        <p:nvSpPr>
          <p:cNvPr id="18" name="Rectangle 17">
            <a:extLst>
              <a:ext uri="{FF2B5EF4-FFF2-40B4-BE49-F238E27FC236}">
                <a16:creationId xmlns:a16="http://schemas.microsoft.com/office/drawing/2014/main" id="{7145790E-50F7-C649-AECC-C39CDFFD0D98}"/>
              </a:ext>
            </a:extLst>
          </p:cNvPr>
          <p:cNvSpPr/>
          <p:nvPr/>
        </p:nvSpPr>
        <p:spPr>
          <a:xfrm>
            <a:off x="1719759" y="2661104"/>
            <a:ext cx="1697736" cy="583106"/>
          </a:xfrm>
          <a:prstGeom prst="rect">
            <a:avLst/>
          </a:prstGeom>
        </p:spPr>
        <p:txBody>
          <a:bodyPr>
            <a:noAutofit/>
          </a:bodyPr>
          <a:lstStyle/>
          <a:p>
            <a:pPr algn="ctr"/>
            <a:r>
              <a:rPr lang="en-US" sz="1800" dirty="0">
                <a:latin typeface="Source Sans Pro" panose="020B0503030403020204" pitchFamily="34" charset="77"/>
              </a:rPr>
              <a:t>Mise </a:t>
            </a:r>
            <a:r>
              <a:rPr lang="en-US" sz="1800" dirty="0" err="1">
                <a:latin typeface="Source Sans Pro" panose="020B0503030403020204" pitchFamily="34" charset="77"/>
              </a:rPr>
              <a:t>en</a:t>
            </a:r>
            <a:r>
              <a:rPr lang="en-US" sz="1800" dirty="0">
                <a:latin typeface="Source Sans Pro" panose="020B0503030403020204" pitchFamily="34" charset="77"/>
              </a:rPr>
              <a:t> cache </a:t>
            </a:r>
            <a:r>
              <a:rPr lang="en-US" sz="1800" dirty="0" err="1">
                <a:latin typeface="Source Sans Pro" panose="020B0503030403020204" pitchFamily="34" charset="77"/>
              </a:rPr>
              <a:t>boostée</a:t>
            </a:r>
            <a:endParaRPr lang="en-US" sz="1800" dirty="0">
              <a:latin typeface="Source Sans Pro" panose="020B0503030403020204" pitchFamily="34" charset="77"/>
            </a:endParaRPr>
          </a:p>
        </p:txBody>
      </p:sp>
      <p:sp>
        <p:nvSpPr>
          <p:cNvPr id="21" name="Title 1">
            <a:extLst>
              <a:ext uri="{FF2B5EF4-FFF2-40B4-BE49-F238E27FC236}">
                <a16:creationId xmlns:a16="http://schemas.microsoft.com/office/drawing/2014/main" id="{D4BE3E08-4627-584A-990F-F1CA37D9FD66}"/>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 CDN</a:t>
            </a:r>
          </a:p>
          <a:p>
            <a:r>
              <a:rPr lang="fr-FR" sz="2400" b="0" dirty="0">
                <a:solidFill>
                  <a:schemeClr val="accent1"/>
                </a:solidFill>
                <a:latin typeface="Source Sans Pro" panose="020B0503030403020204" pitchFamily="34" charset="77"/>
              </a:rPr>
              <a:t>Vers le </a:t>
            </a:r>
            <a:r>
              <a:rPr lang="fr-FR" sz="2400" b="0" dirty="0" err="1">
                <a:solidFill>
                  <a:schemeClr val="accent1"/>
                </a:solidFill>
                <a:latin typeface="Source Sans Pro" panose="020B0503030403020204" pitchFamily="34" charset="77"/>
              </a:rPr>
              <a:t>Shared</a:t>
            </a:r>
            <a:r>
              <a:rPr lang="fr-FR" sz="2400" b="0" dirty="0">
                <a:solidFill>
                  <a:schemeClr val="accent1"/>
                </a:solidFill>
                <a:latin typeface="Source Sans Pro" panose="020B0503030403020204" pitchFamily="34" charset="77"/>
              </a:rPr>
              <a:t> CDN Security &amp; Advanced</a:t>
            </a:r>
          </a:p>
        </p:txBody>
      </p:sp>
    </p:spTree>
    <p:extLst>
      <p:ext uri="{BB962C8B-B14F-4D97-AF65-F5344CB8AC3E}">
        <p14:creationId xmlns:p14="http://schemas.microsoft.com/office/powerpoint/2010/main" val="4020291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fade">
                                      <p:cBhvr>
                                        <p:cTn id="16" dur="500"/>
                                        <p:tgtEl>
                                          <p:spTgt spid="17"/>
                                        </p:tgtEl>
                                      </p:cBhvr>
                                    </p:animEffect>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500"/>
                                        <p:tgtEl>
                                          <p:spTgt spid="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500"/>
                                        <p:tgtEl>
                                          <p:spTgt spid="16"/>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3"/>
                                        </p:tgtEl>
                                        <p:attrNameLst>
                                          <p:attrName>style.visibility</p:attrName>
                                        </p:attrNameLst>
                                      </p:cBhvr>
                                      <p:to>
                                        <p:strVal val="visible"/>
                                      </p:to>
                                    </p:set>
                                    <p:animEffect transition="in" filter="fade">
                                      <p:cBhvr>
                                        <p:cTn id="35" dur="500"/>
                                        <p:tgtEl>
                                          <p:spTgt spid="3"/>
                                        </p:tgtEl>
                                      </p:cBhvr>
                                    </p:animEffect>
                                    <p:anim calcmode="lin" valueType="num">
                                      <p:cBhvr>
                                        <p:cTn id="36" dur="500" fill="hold"/>
                                        <p:tgtEl>
                                          <p:spTgt spid="3"/>
                                        </p:tgtEl>
                                        <p:attrNameLst>
                                          <p:attrName>ppt_x</p:attrName>
                                        </p:attrNameLst>
                                      </p:cBhvr>
                                      <p:tavLst>
                                        <p:tav tm="0">
                                          <p:val>
                                            <p:strVal val="#ppt_x"/>
                                          </p:val>
                                        </p:tav>
                                        <p:tav tm="100000">
                                          <p:val>
                                            <p:strVal val="#ppt_x"/>
                                          </p:val>
                                        </p:tav>
                                      </p:tavLst>
                                    </p:anim>
                                    <p:anim calcmode="lin" valueType="num">
                                      <p:cBhvr>
                                        <p:cTn id="37" dur="5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500"/>
                                        <p:tgtEl>
                                          <p:spTgt spid="8"/>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fade">
                                      <p:cBhvr>
                                        <p:cTn id="45" dur="500"/>
                                        <p:tgtEl>
                                          <p:spTgt spid="14"/>
                                        </p:tgtEl>
                                      </p:cBhvr>
                                    </p:animEffect>
                                  </p:childTnLst>
                                </p:cTn>
                              </p:par>
                            </p:childTnLst>
                          </p:cTn>
                        </p:par>
                        <p:par>
                          <p:cTn id="46" fill="hold">
                            <p:stCondLst>
                              <p:cond delay="500"/>
                            </p:stCondLst>
                            <p:childTnLst>
                              <p:par>
                                <p:cTn id="47" presetID="10"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500"/>
                                        <p:tgtEl>
                                          <p:spTgt spid="13"/>
                                        </p:tgtEl>
                                      </p:cBhvr>
                                    </p:animEffect>
                                  </p:childTnLst>
                                </p:cTn>
                              </p:par>
                              <p:par>
                                <p:cTn id="50" presetID="10" presetClass="entr" presetSubtype="0" fill="hold" nodeType="with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fade">
                                      <p:cBhvr>
                                        <p:cTn id="52" dur="500"/>
                                        <p:tgtEl>
                                          <p:spTgt spid="15"/>
                                        </p:tgtEl>
                                      </p:cBhvr>
                                    </p:animEffect>
                                  </p:childTnLst>
                                </p:cTn>
                              </p:par>
                            </p:childTnLst>
                          </p:cTn>
                        </p:par>
                      </p:childTnLst>
                    </p:cTn>
                  </p:par>
                  <p:par>
                    <p:cTn id="53" fill="hold">
                      <p:stCondLst>
                        <p:cond delay="indefinite"/>
                      </p:stCondLst>
                      <p:childTnLst>
                        <p:par>
                          <p:cTn id="54" fill="hold">
                            <p:stCondLst>
                              <p:cond delay="0"/>
                            </p:stCondLst>
                            <p:childTnLst>
                              <p:par>
                                <p:cTn id="55" presetID="42" presetClass="entr" presetSubtype="0" fill="hold" grpId="0" nodeType="clickEffect">
                                  <p:stCondLst>
                                    <p:cond delay="0"/>
                                  </p:stCondLst>
                                  <p:childTnLst>
                                    <p:set>
                                      <p:cBhvr>
                                        <p:cTn id="56" dur="1" fill="hold">
                                          <p:stCondLst>
                                            <p:cond delay="0"/>
                                          </p:stCondLst>
                                        </p:cTn>
                                        <p:tgtEl>
                                          <p:spTgt spid="4"/>
                                        </p:tgtEl>
                                        <p:attrNameLst>
                                          <p:attrName>style.visibility</p:attrName>
                                        </p:attrNameLst>
                                      </p:cBhvr>
                                      <p:to>
                                        <p:strVal val="visible"/>
                                      </p:to>
                                    </p:set>
                                    <p:animEffect transition="in" filter="fade">
                                      <p:cBhvr>
                                        <p:cTn id="57" dur="500"/>
                                        <p:tgtEl>
                                          <p:spTgt spid="4"/>
                                        </p:tgtEl>
                                      </p:cBhvr>
                                    </p:animEffect>
                                    <p:anim calcmode="lin" valueType="num">
                                      <p:cBhvr>
                                        <p:cTn id="58" dur="500" fill="hold"/>
                                        <p:tgtEl>
                                          <p:spTgt spid="4"/>
                                        </p:tgtEl>
                                        <p:attrNameLst>
                                          <p:attrName>ppt_x</p:attrName>
                                        </p:attrNameLst>
                                      </p:cBhvr>
                                      <p:tavLst>
                                        <p:tav tm="0">
                                          <p:val>
                                            <p:strVal val="#ppt_x"/>
                                          </p:val>
                                        </p:tav>
                                        <p:tav tm="100000">
                                          <p:val>
                                            <p:strVal val="#ppt_x"/>
                                          </p:val>
                                        </p:tav>
                                      </p:tavLst>
                                    </p:anim>
                                    <p:anim calcmode="lin" valueType="num">
                                      <p:cBhvr>
                                        <p:cTn id="59" dur="5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fade">
                                      <p:cBhvr>
                                        <p:cTn id="64" dur="500"/>
                                        <p:tgtEl>
                                          <p:spTgt spid="10"/>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1"/>
                                        </p:tgtEl>
                                        <p:attrNameLst>
                                          <p:attrName>style.visibility</p:attrName>
                                        </p:attrNameLst>
                                      </p:cBhvr>
                                      <p:to>
                                        <p:strVal val="visible"/>
                                      </p:to>
                                    </p:set>
                                    <p:animEffect transition="in" filter="fade">
                                      <p:cBhvr>
                                        <p:cTn id="67" dur="500"/>
                                        <p:tgtEl>
                                          <p:spTgt spid="11"/>
                                        </p:tgtEl>
                                      </p:cBhvr>
                                    </p:animEffect>
                                  </p:childTnLst>
                                </p:cTn>
                              </p:par>
                            </p:childTnLst>
                          </p:cTn>
                        </p:par>
                        <p:par>
                          <p:cTn id="68" fill="hold">
                            <p:stCondLst>
                              <p:cond delay="500"/>
                            </p:stCondLst>
                            <p:childTnLst>
                              <p:par>
                                <p:cTn id="69" presetID="10" presetClass="entr" presetSubtype="0" fill="hold" nodeType="afterEffect">
                                  <p:stCondLst>
                                    <p:cond delay="0"/>
                                  </p:stCondLst>
                                  <p:childTnLst>
                                    <p:set>
                                      <p:cBhvr>
                                        <p:cTn id="70" dur="1" fill="hold">
                                          <p:stCondLst>
                                            <p:cond delay="0"/>
                                          </p:stCondLst>
                                        </p:cTn>
                                        <p:tgtEl>
                                          <p:spTgt spid="9"/>
                                        </p:tgtEl>
                                        <p:attrNameLst>
                                          <p:attrName>style.visibility</p:attrName>
                                        </p:attrNameLst>
                                      </p:cBhvr>
                                      <p:to>
                                        <p:strVal val="visible"/>
                                      </p:to>
                                    </p:set>
                                    <p:animEffect transition="in" filter="fade">
                                      <p:cBhvr>
                                        <p:cTn id="71" dur="500"/>
                                        <p:tgtEl>
                                          <p:spTgt spid="9"/>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2"/>
                                        </p:tgtEl>
                                        <p:attrNameLst>
                                          <p:attrName>style.visibility</p:attrName>
                                        </p:attrNameLst>
                                      </p:cBhvr>
                                      <p:to>
                                        <p:strVal val="visible"/>
                                      </p:to>
                                    </p:set>
                                    <p:animEffect transition="in" filter="fade">
                                      <p:cBhvr>
                                        <p:cTn id="7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11" grpId="0"/>
      <p:bldP spid="12" grpId="0"/>
      <p:bldP spid="13" grpId="0"/>
      <p:bldP spid="14" grpId="0"/>
      <p:bldP spid="16" grpId="0"/>
      <p:bldP spid="17" grpId="0"/>
      <p:bldP spid="18"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76DD959-30A8-3548-9D5A-6EF196343498}"/>
              </a:ext>
            </a:extLst>
          </p:cNvPr>
          <p:cNvPicPr>
            <a:picLocks/>
          </p:cNvPicPr>
          <p:nvPr/>
        </p:nvPicPr>
        <p:blipFill>
          <a:blip r:embed="rId3"/>
          <a:stretch>
            <a:fillRect/>
          </a:stretch>
        </p:blipFill>
        <p:spPr>
          <a:xfrm>
            <a:off x="609600" y="3331089"/>
            <a:ext cx="4152900" cy="3526911"/>
          </a:xfrm>
          <a:prstGeom prst="rect">
            <a:avLst/>
          </a:prstGeom>
        </p:spPr>
      </p:pic>
      <p:sp>
        <p:nvSpPr>
          <p:cNvPr id="7" name="TextBox 6">
            <a:extLst>
              <a:ext uri="{FF2B5EF4-FFF2-40B4-BE49-F238E27FC236}">
                <a16:creationId xmlns:a16="http://schemas.microsoft.com/office/drawing/2014/main" id="{DBEEC555-0A34-5D46-8219-489491908847}"/>
              </a:ext>
            </a:extLst>
          </p:cNvPr>
          <p:cNvSpPr txBox="1"/>
          <p:nvPr/>
        </p:nvSpPr>
        <p:spPr>
          <a:xfrm>
            <a:off x="7883388" y="1777510"/>
            <a:ext cx="4308612" cy="369332"/>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Avoir</a:t>
            </a:r>
            <a:r>
              <a:rPr lang="en-US" sz="1800" spc="-70" dirty="0">
                <a:latin typeface="Source Sans Pro" panose="020B0503030403020204" pitchFamily="34" charset="77"/>
                <a:ea typeface="Open Sans" panose="020B0606030504020204" pitchFamily="34" charset="0"/>
                <a:cs typeface="Open Sans" panose="020B0606030504020204" pitchFamily="34" charset="0"/>
              </a:rPr>
              <a:t> un CDN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actif</a:t>
            </a:r>
            <a:r>
              <a:rPr lang="en-US" sz="1800" spc="-70" dirty="0">
                <a:latin typeface="Source Sans Pro" panose="020B0503030403020204" pitchFamily="34" charset="77"/>
                <a:ea typeface="Open Sans" panose="020B0606030504020204" pitchFamily="34" charset="0"/>
                <a:cs typeface="Open Sans" panose="020B0606030504020204" pitchFamily="34" charset="0"/>
              </a:rPr>
              <a:t> (legacy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ou</a:t>
            </a:r>
            <a:r>
              <a:rPr lang="en-US" sz="1800" spc="-70" dirty="0">
                <a:latin typeface="Source Sans Pro" panose="020B0503030403020204" pitchFamily="34" charset="77"/>
                <a:ea typeface="Open Sans" panose="020B0606030504020204" pitchFamily="34" charset="0"/>
                <a:cs typeface="Open Sans" panose="020B0606030504020204" pitchFamily="34" charset="0"/>
              </a:rPr>
              <a:t> Shared CDN)</a:t>
            </a:r>
          </a:p>
        </p:txBody>
      </p:sp>
      <p:sp>
        <p:nvSpPr>
          <p:cNvPr id="8" name="TextBox 7">
            <a:extLst>
              <a:ext uri="{FF2B5EF4-FFF2-40B4-BE49-F238E27FC236}">
                <a16:creationId xmlns:a16="http://schemas.microsoft.com/office/drawing/2014/main" id="{79523FE8-512E-6649-91A2-EAB5AAEBD0D7}"/>
              </a:ext>
            </a:extLst>
          </p:cNvPr>
          <p:cNvSpPr txBox="1"/>
          <p:nvPr/>
        </p:nvSpPr>
        <p:spPr>
          <a:xfrm>
            <a:off x="7840682" y="2966064"/>
            <a:ext cx="4342845" cy="369332"/>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Avoir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activé</a:t>
            </a:r>
            <a:r>
              <a:rPr lang="en-US" sz="1800" spc="-70" dirty="0">
                <a:latin typeface="Source Sans Pro" panose="020B0503030403020204" pitchFamily="34" charset="77"/>
                <a:ea typeface="Open Sans" panose="020B0606030504020204" pitchFamily="34" charset="0"/>
                <a:cs typeface="Open Sans" panose="020B0606030504020204" pitchFamily="34" charset="0"/>
              </a:rPr>
              <a:t> le CDN sur le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domaine</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souhaité</a:t>
            </a:r>
            <a:endParaRPr lang="en-US" sz="1800" spc="-70" dirty="0">
              <a:latin typeface="Source Sans Pro" panose="020B0503030403020204" pitchFamily="34" charset="77"/>
              <a:ea typeface="Open Sans" panose="020B0606030504020204" pitchFamily="34" charset="0"/>
              <a:cs typeface="Open Sans" panose="020B0606030504020204" pitchFamily="34" charset="0"/>
            </a:endParaRPr>
          </a:p>
        </p:txBody>
      </p:sp>
      <p:sp>
        <p:nvSpPr>
          <p:cNvPr id="10" name="TextBox 9">
            <a:extLst>
              <a:ext uri="{FF2B5EF4-FFF2-40B4-BE49-F238E27FC236}">
                <a16:creationId xmlns:a16="http://schemas.microsoft.com/office/drawing/2014/main" id="{101ED707-87B4-3441-B88C-39340B5CEDE1}"/>
              </a:ext>
            </a:extLst>
          </p:cNvPr>
          <p:cNvSpPr txBox="1"/>
          <p:nvPr/>
        </p:nvSpPr>
        <p:spPr>
          <a:xfrm>
            <a:off x="7860286" y="3970125"/>
            <a:ext cx="3420489" cy="641201"/>
          </a:xfrm>
          <a:prstGeom prst="rect">
            <a:avLst/>
          </a:prstGeom>
          <a:noFill/>
        </p:spPr>
        <p:txBody>
          <a:bodyPr wrap="square" rtlCol="0">
            <a:spAutoFit/>
          </a:bodyPr>
          <a:lstStyle/>
          <a:p>
            <a:pPr>
              <a:spcAft>
                <a:spcPts val="200"/>
              </a:spcAft>
            </a:pPr>
            <a:r>
              <a:rPr lang="en-US" sz="1800" spc="-70" dirty="0">
                <a:latin typeface="Source Sans Pro" panose="020B0503030403020204" pitchFamily="34" charset="77"/>
                <a:ea typeface="Open Sans" panose="020B0606030504020204" pitchFamily="34" charset="0"/>
                <a:cs typeface="Open Sans" panose="020B0606030504020204" pitchFamily="34" charset="0"/>
              </a:rPr>
              <a:t>Faire pointer son nom de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domaine</a:t>
            </a:r>
            <a:r>
              <a:rPr lang="en-US" sz="1800" spc="-70" dirty="0">
                <a:latin typeface="Source Sans Pro" panose="020B0503030403020204" pitchFamily="34" charset="77"/>
                <a:ea typeface="Open Sans" panose="020B0606030504020204" pitchFamily="34" charset="0"/>
                <a:cs typeface="Open Sans" panose="020B0606030504020204" pitchFamily="34" charset="0"/>
              </a:rPr>
              <a:t> sur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l’IP</a:t>
            </a:r>
            <a:r>
              <a:rPr lang="en-US" sz="1800" spc="-70" dirty="0">
                <a:latin typeface="Source Sans Pro" panose="020B0503030403020204" pitchFamily="34" charset="77"/>
                <a:ea typeface="Open Sans" panose="020B0606030504020204" pitchFamily="34" charset="0"/>
                <a:cs typeface="Open Sans" panose="020B0606030504020204" pitchFamily="34" charset="0"/>
              </a:rPr>
              <a:t> du CDN : </a:t>
            </a:r>
            <a:r>
              <a:rPr lang="en-US" sz="1800" spc="-70" dirty="0">
                <a:latin typeface="Source Sans Pro" panose="020B0503030403020204" pitchFamily="34" charset="77"/>
                <a:ea typeface="Open Sans" panose="020B0606030504020204" pitchFamily="34" charset="0"/>
                <a:cs typeface="Open Sans" panose="020B0606030504020204" pitchFamily="34" charset="0"/>
                <a:hlinkClick r:id="rId4"/>
              </a:rPr>
              <a:t>Lien vers le guide </a:t>
            </a:r>
            <a:endParaRPr lang="en-US" sz="1800" dirty="0">
              <a:latin typeface="Source Sans Pro" panose="020B0503030403020204" pitchFamily="34" charset="77"/>
            </a:endParaRPr>
          </a:p>
        </p:txBody>
      </p:sp>
      <p:cxnSp>
        <p:nvCxnSpPr>
          <p:cNvPr id="11" name="Straight Connector 10">
            <a:extLst>
              <a:ext uri="{FF2B5EF4-FFF2-40B4-BE49-F238E27FC236}">
                <a16:creationId xmlns:a16="http://schemas.microsoft.com/office/drawing/2014/main" id="{D31D6118-6AD6-0E4F-93CB-34DDE9A79F9D}"/>
              </a:ext>
            </a:extLst>
          </p:cNvPr>
          <p:cNvCxnSpPr/>
          <p:nvPr/>
        </p:nvCxnSpPr>
        <p:spPr>
          <a:xfrm>
            <a:off x="6276420" y="1582994"/>
            <a:ext cx="0" cy="4402290"/>
          </a:xfrm>
          <a:prstGeom prst="line">
            <a:avLst/>
          </a:prstGeom>
          <a:ln>
            <a:solidFill>
              <a:srgbClr val="7F7F7F">
                <a:alpha val="50000"/>
              </a:srgbClr>
            </a:solidFill>
          </a:ln>
        </p:spPr>
        <p:style>
          <a:lnRef idx="1">
            <a:schemeClr val="accent1"/>
          </a:lnRef>
          <a:fillRef idx="0">
            <a:schemeClr val="accent1"/>
          </a:fillRef>
          <a:effectRef idx="0">
            <a:schemeClr val="accent1"/>
          </a:effectRef>
          <a:fontRef idx="minor">
            <a:schemeClr val="tx1"/>
          </a:fontRef>
        </p:style>
      </p:cxnSp>
      <p:sp>
        <p:nvSpPr>
          <p:cNvPr id="12" name="Oval 11">
            <a:extLst>
              <a:ext uri="{FF2B5EF4-FFF2-40B4-BE49-F238E27FC236}">
                <a16:creationId xmlns:a16="http://schemas.microsoft.com/office/drawing/2014/main" id="{E23E4377-83B7-E148-8F2D-B9A4FC2280C3}"/>
              </a:ext>
            </a:extLst>
          </p:cNvPr>
          <p:cNvSpPr/>
          <p:nvPr/>
        </p:nvSpPr>
        <p:spPr>
          <a:xfrm>
            <a:off x="6816480" y="1650626"/>
            <a:ext cx="900100" cy="900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01</a:t>
            </a:r>
          </a:p>
        </p:txBody>
      </p:sp>
      <p:sp>
        <p:nvSpPr>
          <p:cNvPr id="13" name="Oval 12">
            <a:extLst>
              <a:ext uri="{FF2B5EF4-FFF2-40B4-BE49-F238E27FC236}">
                <a16:creationId xmlns:a16="http://schemas.microsoft.com/office/drawing/2014/main" id="{DD8560A1-6913-1A49-9855-F1BD1AC6B3CE}"/>
              </a:ext>
            </a:extLst>
          </p:cNvPr>
          <p:cNvSpPr/>
          <p:nvPr/>
        </p:nvSpPr>
        <p:spPr>
          <a:xfrm>
            <a:off x="6816480" y="2745651"/>
            <a:ext cx="900100" cy="900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02</a:t>
            </a:r>
          </a:p>
        </p:txBody>
      </p:sp>
      <p:sp>
        <p:nvSpPr>
          <p:cNvPr id="14" name="Oval 13">
            <a:extLst>
              <a:ext uri="{FF2B5EF4-FFF2-40B4-BE49-F238E27FC236}">
                <a16:creationId xmlns:a16="http://schemas.microsoft.com/office/drawing/2014/main" id="{38EEBCDD-D372-D143-BCC4-EBC3A18F0EDF}"/>
              </a:ext>
            </a:extLst>
          </p:cNvPr>
          <p:cNvSpPr/>
          <p:nvPr/>
        </p:nvSpPr>
        <p:spPr>
          <a:xfrm>
            <a:off x="6816480" y="3840676"/>
            <a:ext cx="900100" cy="900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03</a:t>
            </a:r>
          </a:p>
        </p:txBody>
      </p:sp>
      <p:sp>
        <p:nvSpPr>
          <p:cNvPr id="15" name="Oval 14">
            <a:extLst>
              <a:ext uri="{FF2B5EF4-FFF2-40B4-BE49-F238E27FC236}">
                <a16:creationId xmlns:a16="http://schemas.microsoft.com/office/drawing/2014/main" id="{C4EAFD99-31EC-364B-8674-1BE000C861FC}"/>
              </a:ext>
            </a:extLst>
          </p:cNvPr>
          <p:cNvSpPr/>
          <p:nvPr/>
        </p:nvSpPr>
        <p:spPr>
          <a:xfrm>
            <a:off x="6816480" y="4935700"/>
            <a:ext cx="900100" cy="9001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04</a:t>
            </a:r>
          </a:p>
        </p:txBody>
      </p:sp>
      <p:sp>
        <p:nvSpPr>
          <p:cNvPr id="18" name="TextBox 17">
            <a:extLst>
              <a:ext uri="{FF2B5EF4-FFF2-40B4-BE49-F238E27FC236}">
                <a16:creationId xmlns:a16="http://schemas.microsoft.com/office/drawing/2014/main" id="{9768CF43-60C4-6C43-9A3C-D49A407A0B6C}"/>
              </a:ext>
            </a:extLst>
          </p:cNvPr>
          <p:cNvSpPr txBox="1"/>
          <p:nvPr/>
        </p:nvSpPr>
        <p:spPr>
          <a:xfrm>
            <a:off x="7883388" y="5060335"/>
            <a:ext cx="4274587" cy="646331"/>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Erreur</a:t>
            </a:r>
            <a:r>
              <a:rPr lang="en-US" sz="1800" spc="-70" dirty="0">
                <a:latin typeface="Source Sans Pro" panose="020B0503030403020204" pitchFamily="34" charset="77"/>
                <a:ea typeface="Open Sans" panose="020B0606030504020204" pitchFamily="34" charset="0"/>
                <a:cs typeface="Open Sans" panose="020B0606030504020204" pitchFamily="34" charset="0"/>
              </a:rPr>
              <a:t> 520 ? Nous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rencontrons</a:t>
            </a:r>
            <a:r>
              <a:rPr lang="en-US" sz="1800" spc="-70" dirty="0">
                <a:latin typeface="Source Sans Pro" panose="020B0503030403020204" pitchFamily="34" charset="77"/>
                <a:ea typeface="Open Sans" panose="020B0606030504020204" pitchFamily="34" charset="0"/>
                <a:cs typeface="Open Sans" panose="020B0606030504020204" pitchFamily="34" charset="0"/>
              </a:rPr>
              <a:t> un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dysfonctionnement</a:t>
            </a:r>
            <a:r>
              <a:rPr lang="en-US" sz="1800" spc="-70" dirty="0">
                <a:latin typeface="Source Sans Pro" panose="020B0503030403020204" pitchFamily="34" charset="77"/>
                <a:ea typeface="Open Sans" panose="020B0606030504020204" pitchFamily="34" charset="0"/>
                <a:cs typeface="Open Sans" panose="020B0606030504020204" pitchFamily="34" charset="0"/>
              </a:rPr>
              <a:t> sur le CDN</a:t>
            </a:r>
            <a:endParaRPr lang="en-US" sz="1800" dirty="0">
              <a:latin typeface="Source Sans Pro" panose="020B0503030403020204" pitchFamily="34" charset="77"/>
            </a:endParaRPr>
          </a:p>
        </p:txBody>
      </p:sp>
      <p:sp>
        <p:nvSpPr>
          <p:cNvPr id="19" name="Title 1">
            <a:extLst>
              <a:ext uri="{FF2B5EF4-FFF2-40B4-BE49-F238E27FC236}">
                <a16:creationId xmlns:a16="http://schemas.microsoft.com/office/drawing/2014/main" id="{772EB6E9-68FB-C94D-9A85-94C68C4612FA}"/>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 CDN</a:t>
            </a:r>
          </a:p>
          <a:p>
            <a:r>
              <a:rPr lang="fr-FR" sz="2400" b="0" dirty="0">
                <a:solidFill>
                  <a:schemeClr val="accent1"/>
                </a:solidFill>
                <a:latin typeface="Source Sans Pro" panose="020B0503030403020204" pitchFamily="34" charset="77"/>
              </a:rPr>
              <a:t>Cas client</a:t>
            </a:r>
          </a:p>
        </p:txBody>
      </p:sp>
      <p:grpSp>
        <p:nvGrpSpPr>
          <p:cNvPr id="20" name="Group 19">
            <a:extLst>
              <a:ext uri="{FF2B5EF4-FFF2-40B4-BE49-F238E27FC236}">
                <a16:creationId xmlns:a16="http://schemas.microsoft.com/office/drawing/2014/main" id="{081C0CAB-07DD-0047-B715-80C762F05B7F}"/>
              </a:ext>
            </a:extLst>
          </p:cNvPr>
          <p:cNvGrpSpPr/>
          <p:nvPr/>
        </p:nvGrpSpPr>
        <p:grpSpPr>
          <a:xfrm>
            <a:off x="1066800" y="1721568"/>
            <a:ext cx="3627428" cy="1609521"/>
            <a:chOff x="1066800" y="1995441"/>
            <a:chExt cx="3402590" cy="1509759"/>
          </a:xfrm>
        </p:grpSpPr>
        <p:grpSp>
          <p:nvGrpSpPr>
            <p:cNvPr id="21" name="Group 20">
              <a:extLst>
                <a:ext uri="{FF2B5EF4-FFF2-40B4-BE49-F238E27FC236}">
                  <a16:creationId xmlns:a16="http://schemas.microsoft.com/office/drawing/2014/main" id="{1703C654-529C-194D-A6EC-62044A371AC9}"/>
                </a:ext>
              </a:extLst>
            </p:cNvPr>
            <p:cNvGrpSpPr/>
            <p:nvPr/>
          </p:nvGrpSpPr>
          <p:grpSpPr>
            <a:xfrm>
              <a:off x="1066800" y="1995441"/>
              <a:ext cx="3402590" cy="1509759"/>
              <a:chOff x="3709459" y="3305708"/>
              <a:chExt cx="5358341" cy="2377542"/>
            </a:xfrm>
          </p:grpSpPr>
          <p:pic>
            <p:nvPicPr>
              <p:cNvPr id="24" name="Picture 23">
                <a:extLst>
                  <a:ext uri="{FF2B5EF4-FFF2-40B4-BE49-F238E27FC236}">
                    <a16:creationId xmlns:a16="http://schemas.microsoft.com/office/drawing/2014/main" id="{F5368878-9B27-8A4D-B169-D6FEF575868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709459" y="3305708"/>
                <a:ext cx="5358341" cy="2377542"/>
              </a:xfrm>
              <a:prstGeom prst="rect">
                <a:avLst/>
              </a:prstGeom>
            </p:spPr>
          </p:pic>
          <p:sp>
            <p:nvSpPr>
              <p:cNvPr id="25" name="Rectangle 24">
                <a:extLst>
                  <a:ext uri="{FF2B5EF4-FFF2-40B4-BE49-F238E27FC236}">
                    <a16:creationId xmlns:a16="http://schemas.microsoft.com/office/drawing/2014/main" id="{E0CA9971-D8A5-A04C-8377-BE528E100D35}"/>
                  </a:ext>
                </a:extLst>
              </p:cNvPr>
              <p:cNvSpPr/>
              <p:nvPr/>
            </p:nvSpPr>
            <p:spPr>
              <a:xfrm>
                <a:off x="4270082" y="3485933"/>
                <a:ext cx="4114800" cy="1600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23" name="TextBox 22">
              <a:extLst>
                <a:ext uri="{FF2B5EF4-FFF2-40B4-BE49-F238E27FC236}">
                  <a16:creationId xmlns:a16="http://schemas.microsoft.com/office/drawing/2014/main" id="{2B38179E-697F-B046-B0B1-2D2AB54700A5}"/>
                </a:ext>
              </a:extLst>
            </p:cNvPr>
            <p:cNvSpPr txBox="1"/>
            <p:nvPr/>
          </p:nvSpPr>
          <p:spPr>
            <a:xfrm>
              <a:off x="1256510" y="2052432"/>
              <a:ext cx="2936673" cy="1125930"/>
            </a:xfrm>
            <a:prstGeom prst="rect">
              <a:avLst/>
            </a:prstGeom>
            <a:noFill/>
          </p:spPr>
          <p:txBody>
            <a:bodyPr wrap="square" rtlCol="0">
              <a:spAutoFit/>
            </a:bodyPr>
            <a:lstStyle/>
            <a:p>
              <a:pPr algn="ctr"/>
              <a:r>
                <a:rPr lang="fr-FR" dirty="0">
                  <a:latin typeface="Source Sans Pro" panose="020B0503030403020204" pitchFamily="34" charset="77"/>
                </a:rPr>
                <a:t>Comment être sûr que mon CDN soit bien activé ?</a:t>
              </a:r>
            </a:p>
          </p:txBody>
        </p:sp>
      </p:grpSp>
    </p:spTree>
    <p:extLst>
      <p:ext uri="{BB962C8B-B14F-4D97-AF65-F5344CB8AC3E}">
        <p14:creationId xmlns:p14="http://schemas.microsoft.com/office/powerpoint/2010/main" val="163305121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up)">
                                          <p:cBhvr>
                                            <p:cTn id="13" dur="1100"/>
                                            <p:tgtEl>
                                              <p:spTgt spid="11"/>
                                            </p:tgtEl>
                                          </p:cBhvr>
                                        </p:animEffect>
                                      </p:childTnLst>
                                    </p:cTn>
                                  </p:par>
                                  <p:par>
                                    <p:cTn id="14" presetID="2" presetClass="entr" presetSubtype="1" fill="hold" grpId="0" nodeType="withEffect" p14:presetBounceEnd="66667">
                                      <p:stCondLst>
                                        <p:cond delay="300"/>
                                      </p:stCondLst>
                                      <p:childTnLst>
                                        <p:set>
                                          <p:cBhvr>
                                            <p:cTn id="15" dur="1" fill="hold">
                                              <p:stCondLst>
                                                <p:cond delay="0"/>
                                              </p:stCondLst>
                                            </p:cTn>
                                            <p:tgtEl>
                                              <p:spTgt spid="12"/>
                                            </p:tgtEl>
                                            <p:attrNameLst>
                                              <p:attrName>style.visibility</p:attrName>
                                            </p:attrNameLst>
                                          </p:cBhvr>
                                          <p:to>
                                            <p:strVal val="visible"/>
                                          </p:to>
                                        </p:set>
                                        <p:anim calcmode="lin" valueType="num" p14:bounceEnd="66667">
                                          <p:cBhvr additive="base">
                                            <p:cTn id="16" dur="900" fill="hold"/>
                                            <p:tgtEl>
                                              <p:spTgt spid="12"/>
                                            </p:tgtEl>
                                            <p:attrNameLst>
                                              <p:attrName>ppt_x</p:attrName>
                                            </p:attrNameLst>
                                          </p:cBhvr>
                                          <p:tavLst>
                                            <p:tav tm="0">
                                              <p:val>
                                                <p:strVal val="#ppt_x"/>
                                              </p:val>
                                            </p:tav>
                                            <p:tav tm="100000">
                                              <p:val>
                                                <p:strVal val="#ppt_x"/>
                                              </p:val>
                                            </p:tav>
                                          </p:tavLst>
                                        </p:anim>
                                        <p:anim calcmode="lin" valueType="num" p14:bounceEnd="66667">
                                          <p:cBhvr additive="base">
                                            <p:cTn id="17" dur="900" fill="hold"/>
                                            <p:tgtEl>
                                              <p:spTgt spid="12"/>
                                            </p:tgtEl>
                                            <p:attrNameLst>
                                              <p:attrName>ppt_y</p:attrName>
                                            </p:attrNameLst>
                                          </p:cBhvr>
                                          <p:tavLst>
                                            <p:tav tm="0">
                                              <p:val>
                                                <p:strVal val="0-#ppt_h/2"/>
                                              </p:val>
                                            </p:tav>
                                            <p:tav tm="100000">
                                              <p:val>
                                                <p:strVal val="#ppt_y"/>
                                              </p:val>
                                            </p:tav>
                                          </p:tavLst>
                                        </p:anim>
                                      </p:childTnLst>
                                    </p:cTn>
                                  </p:par>
                                  <p:par>
                                    <p:cTn id="18" presetID="10" presetClass="entr" presetSubtype="0" fill="hold" grpId="0" nodeType="withEffect">
                                      <p:stCondLst>
                                        <p:cond delay="70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14:presetBounceEnd="66667">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14:bounceEnd="66667">
                                          <p:cBhvr additive="base">
                                            <p:cTn id="25" dur="1000" fill="hold"/>
                                            <p:tgtEl>
                                              <p:spTgt spid="13"/>
                                            </p:tgtEl>
                                            <p:attrNameLst>
                                              <p:attrName>ppt_x</p:attrName>
                                            </p:attrNameLst>
                                          </p:cBhvr>
                                          <p:tavLst>
                                            <p:tav tm="0">
                                              <p:val>
                                                <p:strVal val="#ppt_x"/>
                                              </p:val>
                                            </p:tav>
                                            <p:tav tm="100000">
                                              <p:val>
                                                <p:strVal val="#ppt_x"/>
                                              </p:val>
                                            </p:tav>
                                          </p:tavLst>
                                        </p:anim>
                                        <p:anim calcmode="lin" valueType="num" p14:bounceEnd="66667">
                                          <p:cBhvr additive="base">
                                            <p:cTn id="26" dur="1000" fill="hold"/>
                                            <p:tgtEl>
                                              <p:spTgt spid="13"/>
                                            </p:tgtEl>
                                            <p:attrNameLst>
                                              <p:attrName>ppt_y</p:attrName>
                                            </p:attrNameLst>
                                          </p:cBhvr>
                                          <p:tavLst>
                                            <p:tav tm="0">
                                              <p:val>
                                                <p:strVal val="0-#ppt_h/2"/>
                                              </p:val>
                                            </p:tav>
                                            <p:tav tm="100000">
                                              <p:val>
                                                <p:strVal val="#ppt_y"/>
                                              </p:val>
                                            </p:tav>
                                          </p:tavLst>
                                        </p:anim>
                                      </p:childTnLst>
                                    </p:cTn>
                                  </p:par>
                                  <p:par>
                                    <p:cTn id="27" presetID="10" presetClass="entr" presetSubtype="0" fill="hold" grpId="0" nodeType="withEffect">
                                      <p:stCondLst>
                                        <p:cond delay="50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1" fill="hold" grpId="0" nodeType="clickEffect" p14:presetBounceEnd="66667">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14:bounceEnd="66667">
                                          <p:cBhvr additive="base">
                                            <p:cTn id="34" dur="1100" fill="hold"/>
                                            <p:tgtEl>
                                              <p:spTgt spid="14"/>
                                            </p:tgtEl>
                                            <p:attrNameLst>
                                              <p:attrName>ppt_x</p:attrName>
                                            </p:attrNameLst>
                                          </p:cBhvr>
                                          <p:tavLst>
                                            <p:tav tm="0">
                                              <p:val>
                                                <p:strVal val="#ppt_x"/>
                                              </p:val>
                                            </p:tav>
                                            <p:tav tm="100000">
                                              <p:val>
                                                <p:strVal val="#ppt_x"/>
                                              </p:val>
                                            </p:tav>
                                          </p:tavLst>
                                        </p:anim>
                                        <p:anim calcmode="lin" valueType="num" p14:bounceEnd="66667">
                                          <p:cBhvr additive="base">
                                            <p:cTn id="35" dur="1100" fill="hold"/>
                                            <p:tgtEl>
                                              <p:spTgt spid="14"/>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50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grpId="0" nodeType="clickEffect" p14:presetBounceEnd="66667">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14:bounceEnd="66667">
                                          <p:cBhvr additive="base">
                                            <p:cTn id="43" dur="1200" fill="hold"/>
                                            <p:tgtEl>
                                              <p:spTgt spid="15"/>
                                            </p:tgtEl>
                                            <p:attrNameLst>
                                              <p:attrName>ppt_x</p:attrName>
                                            </p:attrNameLst>
                                          </p:cBhvr>
                                          <p:tavLst>
                                            <p:tav tm="0">
                                              <p:val>
                                                <p:strVal val="#ppt_x"/>
                                              </p:val>
                                            </p:tav>
                                            <p:tav tm="100000">
                                              <p:val>
                                                <p:strVal val="#ppt_x"/>
                                              </p:val>
                                            </p:tav>
                                          </p:tavLst>
                                        </p:anim>
                                        <p:anim calcmode="lin" valueType="num" p14:bounceEnd="66667">
                                          <p:cBhvr additive="base">
                                            <p:cTn id="44" dur="1200" fill="hold"/>
                                            <p:tgtEl>
                                              <p:spTgt spid="15"/>
                                            </p:tgtEl>
                                            <p:attrNameLst>
                                              <p:attrName>ppt_y</p:attrName>
                                            </p:attrNameLst>
                                          </p:cBhvr>
                                          <p:tavLst>
                                            <p:tav tm="0">
                                              <p:val>
                                                <p:strVal val="0-#ppt_h/2"/>
                                              </p:val>
                                            </p:tav>
                                            <p:tav tm="100000">
                                              <p:val>
                                                <p:strVal val="#ppt_y"/>
                                              </p:val>
                                            </p:tav>
                                          </p:tavLst>
                                        </p:anim>
                                      </p:childTnLst>
                                    </p:cTn>
                                  </p:par>
                                  <p:par>
                                    <p:cTn id="45" presetID="10" presetClass="entr" presetSubtype="0" fill="hold" grpId="0" nodeType="withEffect">
                                      <p:stCondLst>
                                        <p:cond delay="50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animBg="1"/>
          <p:bldP spid="13" grpId="0" animBg="1"/>
          <p:bldP spid="14" grpId="0" animBg="1"/>
          <p:bldP spid="15" grpId="0" animBg="1"/>
          <p:bldP spid="1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up)">
                                          <p:cBhvr>
                                            <p:cTn id="13" dur="1100"/>
                                            <p:tgtEl>
                                              <p:spTgt spid="11"/>
                                            </p:tgtEl>
                                          </p:cBhvr>
                                        </p:animEffect>
                                      </p:childTnLst>
                                    </p:cTn>
                                  </p:par>
                                  <p:par>
                                    <p:cTn id="14" presetID="2" presetClass="entr" presetSubtype="1" fill="hold" grpId="0" nodeType="withEffect">
                                      <p:stCondLst>
                                        <p:cond delay="30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900" fill="hold"/>
                                            <p:tgtEl>
                                              <p:spTgt spid="12"/>
                                            </p:tgtEl>
                                            <p:attrNameLst>
                                              <p:attrName>ppt_x</p:attrName>
                                            </p:attrNameLst>
                                          </p:cBhvr>
                                          <p:tavLst>
                                            <p:tav tm="0">
                                              <p:val>
                                                <p:strVal val="#ppt_x"/>
                                              </p:val>
                                            </p:tav>
                                            <p:tav tm="100000">
                                              <p:val>
                                                <p:strVal val="#ppt_x"/>
                                              </p:val>
                                            </p:tav>
                                          </p:tavLst>
                                        </p:anim>
                                        <p:anim calcmode="lin" valueType="num">
                                          <p:cBhvr additive="base">
                                            <p:cTn id="17" dur="900" fill="hold"/>
                                            <p:tgtEl>
                                              <p:spTgt spid="12"/>
                                            </p:tgtEl>
                                            <p:attrNameLst>
                                              <p:attrName>ppt_y</p:attrName>
                                            </p:attrNameLst>
                                          </p:cBhvr>
                                          <p:tavLst>
                                            <p:tav tm="0">
                                              <p:val>
                                                <p:strVal val="0-#ppt_h/2"/>
                                              </p:val>
                                            </p:tav>
                                            <p:tav tm="100000">
                                              <p:val>
                                                <p:strVal val="#ppt_y"/>
                                              </p:val>
                                            </p:tav>
                                          </p:tavLst>
                                        </p:anim>
                                      </p:childTnLst>
                                    </p:cTn>
                                  </p:par>
                                  <p:par>
                                    <p:cTn id="18" presetID="10" presetClass="entr" presetSubtype="0" fill="hold" grpId="0" nodeType="withEffect">
                                      <p:stCondLst>
                                        <p:cond delay="70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1000" fill="hold"/>
                                            <p:tgtEl>
                                              <p:spTgt spid="13"/>
                                            </p:tgtEl>
                                            <p:attrNameLst>
                                              <p:attrName>ppt_x</p:attrName>
                                            </p:attrNameLst>
                                          </p:cBhvr>
                                          <p:tavLst>
                                            <p:tav tm="0">
                                              <p:val>
                                                <p:strVal val="#ppt_x"/>
                                              </p:val>
                                            </p:tav>
                                            <p:tav tm="100000">
                                              <p:val>
                                                <p:strVal val="#ppt_x"/>
                                              </p:val>
                                            </p:tav>
                                          </p:tavLst>
                                        </p:anim>
                                        <p:anim calcmode="lin" valueType="num">
                                          <p:cBhvr additive="base">
                                            <p:cTn id="26" dur="1000" fill="hold"/>
                                            <p:tgtEl>
                                              <p:spTgt spid="13"/>
                                            </p:tgtEl>
                                            <p:attrNameLst>
                                              <p:attrName>ppt_y</p:attrName>
                                            </p:attrNameLst>
                                          </p:cBhvr>
                                          <p:tavLst>
                                            <p:tav tm="0">
                                              <p:val>
                                                <p:strVal val="0-#ppt_h/2"/>
                                              </p:val>
                                            </p:tav>
                                            <p:tav tm="100000">
                                              <p:val>
                                                <p:strVal val="#ppt_y"/>
                                              </p:val>
                                            </p:tav>
                                          </p:tavLst>
                                        </p:anim>
                                      </p:childTnLst>
                                    </p:cTn>
                                  </p:par>
                                  <p:par>
                                    <p:cTn id="27" presetID="10" presetClass="entr" presetSubtype="0" fill="hold" grpId="0" nodeType="withEffect">
                                      <p:stCondLst>
                                        <p:cond delay="50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1"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additive="base">
                                            <p:cTn id="34" dur="1100" fill="hold"/>
                                            <p:tgtEl>
                                              <p:spTgt spid="14"/>
                                            </p:tgtEl>
                                            <p:attrNameLst>
                                              <p:attrName>ppt_x</p:attrName>
                                            </p:attrNameLst>
                                          </p:cBhvr>
                                          <p:tavLst>
                                            <p:tav tm="0">
                                              <p:val>
                                                <p:strVal val="#ppt_x"/>
                                              </p:val>
                                            </p:tav>
                                            <p:tav tm="100000">
                                              <p:val>
                                                <p:strVal val="#ppt_x"/>
                                              </p:val>
                                            </p:tav>
                                          </p:tavLst>
                                        </p:anim>
                                        <p:anim calcmode="lin" valueType="num">
                                          <p:cBhvr additive="base">
                                            <p:cTn id="35" dur="1100" fill="hold"/>
                                            <p:tgtEl>
                                              <p:spTgt spid="14"/>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50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1200" fill="hold"/>
                                            <p:tgtEl>
                                              <p:spTgt spid="15"/>
                                            </p:tgtEl>
                                            <p:attrNameLst>
                                              <p:attrName>ppt_x</p:attrName>
                                            </p:attrNameLst>
                                          </p:cBhvr>
                                          <p:tavLst>
                                            <p:tav tm="0">
                                              <p:val>
                                                <p:strVal val="#ppt_x"/>
                                              </p:val>
                                            </p:tav>
                                            <p:tav tm="100000">
                                              <p:val>
                                                <p:strVal val="#ppt_x"/>
                                              </p:val>
                                            </p:tav>
                                          </p:tavLst>
                                        </p:anim>
                                        <p:anim calcmode="lin" valueType="num">
                                          <p:cBhvr additive="base">
                                            <p:cTn id="44" dur="1200" fill="hold"/>
                                            <p:tgtEl>
                                              <p:spTgt spid="15"/>
                                            </p:tgtEl>
                                            <p:attrNameLst>
                                              <p:attrName>ppt_y</p:attrName>
                                            </p:attrNameLst>
                                          </p:cBhvr>
                                          <p:tavLst>
                                            <p:tav tm="0">
                                              <p:val>
                                                <p:strVal val="0-#ppt_h/2"/>
                                              </p:val>
                                            </p:tav>
                                            <p:tav tm="100000">
                                              <p:val>
                                                <p:strVal val="#ppt_y"/>
                                              </p:val>
                                            </p:tav>
                                          </p:tavLst>
                                        </p:anim>
                                      </p:childTnLst>
                                    </p:cTn>
                                  </p:par>
                                  <p:par>
                                    <p:cTn id="45" presetID="10" presetClass="entr" presetSubtype="0" fill="hold" grpId="0" nodeType="withEffect">
                                      <p:stCondLst>
                                        <p:cond delay="50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animBg="1"/>
          <p:bldP spid="13" grpId="0" animBg="1"/>
          <p:bldP spid="14" grpId="0" animBg="1"/>
          <p:bldP spid="15" grpId="0" animBg="1"/>
          <p:bldP spid="18" grpId="0"/>
        </p:bldLst>
      </p:timing>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descr="Une image contenant texte, capture d’écran, Police, Graphique&#10;&#10;Description générée automatiquement">
            <a:extLst>
              <a:ext uri="{FF2B5EF4-FFF2-40B4-BE49-F238E27FC236}">
                <a16:creationId xmlns:a16="http://schemas.microsoft.com/office/drawing/2014/main" id="{6CE656F4-3C1E-3B71-548E-9E909CBBDE41}"/>
              </a:ext>
            </a:extLst>
          </p:cNvPr>
          <p:cNvPicPr>
            <a:picLocks noChangeAspect="1"/>
          </p:cNvPicPr>
          <p:nvPr/>
        </p:nvPicPr>
        <p:blipFill>
          <a:blip r:embed="rId3"/>
          <a:stretch>
            <a:fillRect/>
          </a:stretch>
        </p:blipFill>
        <p:spPr>
          <a:xfrm>
            <a:off x="2489014" y="1949374"/>
            <a:ext cx="7213971" cy="2959252"/>
          </a:xfrm>
          <a:prstGeom prst="rect">
            <a:avLst/>
          </a:prstGeom>
        </p:spPr>
      </p:pic>
    </p:spTree>
    <p:extLst>
      <p:ext uri="{BB962C8B-B14F-4D97-AF65-F5344CB8AC3E}">
        <p14:creationId xmlns:p14="http://schemas.microsoft.com/office/powerpoint/2010/main" val="2980796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1D45591-0BB0-004A-AF94-90055A8F2E26}"/>
              </a:ext>
            </a:extLst>
          </p:cNvPr>
          <p:cNvSpPr>
            <a:spLocks noGrp="1"/>
          </p:cNvSpPr>
          <p:nvPr>
            <p:ph type="body" sz="quarter" idx="14"/>
          </p:nvPr>
        </p:nvSpPr>
        <p:spPr/>
        <p:txBody>
          <a:bodyPr/>
          <a:lstStyle/>
          <a:p>
            <a:r>
              <a:rPr lang="en-US" dirty="0"/>
              <a:t>Les </a:t>
            </a:r>
            <a:r>
              <a:rPr lang="en-US" dirty="0" err="1"/>
              <a:t>certificats</a:t>
            </a:r>
            <a:r>
              <a:rPr lang="en-US" dirty="0"/>
              <a:t> SSL</a:t>
            </a:r>
          </a:p>
        </p:txBody>
      </p:sp>
    </p:spTree>
    <p:extLst>
      <p:ext uri="{BB962C8B-B14F-4D97-AF65-F5344CB8AC3E}">
        <p14:creationId xmlns:p14="http://schemas.microsoft.com/office/powerpoint/2010/main" val="2025517109"/>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D4D7C23E-5CE1-CF41-BF7E-0A1953E09C21}"/>
              </a:ext>
            </a:extLst>
          </p:cNvPr>
          <p:cNvGrpSpPr/>
          <p:nvPr/>
        </p:nvGrpSpPr>
        <p:grpSpPr>
          <a:xfrm>
            <a:off x="2423593" y="2141363"/>
            <a:ext cx="1040687" cy="837258"/>
            <a:chOff x="2423593" y="2141363"/>
            <a:chExt cx="1040687" cy="837258"/>
          </a:xfrm>
        </p:grpSpPr>
        <p:sp>
          <p:nvSpPr>
            <p:cNvPr id="26" name="Rectangle 25">
              <a:extLst>
                <a:ext uri="{FF2B5EF4-FFF2-40B4-BE49-F238E27FC236}">
                  <a16:creationId xmlns:a16="http://schemas.microsoft.com/office/drawing/2014/main" id="{3E3FC82E-7B38-614C-B84A-827394641809}"/>
                </a:ext>
              </a:extLst>
            </p:cNvPr>
            <p:cNvSpPr/>
            <p:nvPr/>
          </p:nvSpPr>
          <p:spPr>
            <a:xfrm>
              <a:off x="2423593" y="2141363"/>
              <a:ext cx="1040687" cy="83725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AC9F382-D9A7-2343-B476-BCB46C146489}"/>
                </a:ext>
              </a:extLst>
            </p:cNvPr>
            <p:cNvSpPr txBox="1"/>
            <p:nvPr/>
          </p:nvSpPr>
          <p:spPr>
            <a:xfrm>
              <a:off x="2459597" y="2364914"/>
              <a:ext cx="968679" cy="461665"/>
            </a:xfrm>
            <a:prstGeom prst="rect">
              <a:avLst/>
            </a:prstGeom>
            <a:noFill/>
          </p:spPr>
          <p:txBody>
            <a:bodyPr wrap="square" rtlCol="0">
              <a:spAutoFit/>
            </a:bodyPr>
            <a:lstStyle/>
            <a:p>
              <a:pPr algn="ctr"/>
              <a:r>
                <a:rPr lang="fr-FR" dirty="0">
                  <a:solidFill>
                    <a:schemeClr val="bg1"/>
                  </a:solidFill>
                </a:rPr>
                <a:t>https</a:t>
              </a:r>
            </a:p>
          </p:txBody>
        </p:sp>
      </p:grpSp>
      <p:grpSp>
        <p:nvGrpSpPr>
          <p:cNvPr id="3" name="Group 2">
            <a:extLst>
              <a:ext uri="{FF2B5EF4-FFF2-40B4-BE49-F238E27FC236}">
                <a16:creationId xmlns:a16="http://schemas.microsoft.com/office/drawing/2014/main" id="{A05358ED-9AF7-6647-A0C4-AC41C9B4EEDE}"/>
              </a:ext>
            </a:extLst>
          </p:cNvPr>
          <p:cNvGrpSpPr/>
          <p:nvPr/>
        </p:nvGrpSpPr>
        <p:grpSpPr>
          <a:xfrm>
            <a:off x="3464279" y="2117503"/>
            <a:ext cx="6249972" cy="850627"/>
            <a:chOff x="3464279" y="2117503"/>
            <a:chExt cx="6249972" cy="850627"/>
          </a:xfrm>
        </p:grpSpPr>
        <p:sp>
          <p:nvSpPr>
            <p:cNvPr id="41" name="Rectangle 40">
              <a:extLst>
                <a:ext uri="{FF2B5EF4-FFF2-40B4-BE49-F238E27FC236}">
                  <a16:creationId xmlns:a16="http://schemas.microsoft.com/office/drawing/2014/main" id="{A96748F3-01E8-554F-8B02-D8AB1143BDD4}"/>
                </a:ext>
              </a:extLst>
            </p:cNvPr>
            <p:cNvSpPr/>
            <p:nvPr/>
          </p:nvSpPr>
          <p:spPr>
            <a:xfrm>
              <a:off x="3464279" y="2117503"/>
              <a:ext cx="6232121" cy="850627"/>
            </a:xfrm>
            <a:prstGeom prst="rect">
              <a:avLst/>
            </a:prstGeom>
            <a:solidFill>
              <a:schemeClr val="accent5">
                <a:alpha val="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pic>
          <p:nvPicPr>
            <p:cNvPr id="43" name="Picture 42">
              <a:extLst>
                <a:ext uri="{FF2B5EF4-FFF2-40B4-BE49-F238E27FC236}">
                  <a16:creationId xmlns:a16="http://schemas.microsoft.com/office/drawing/2014/main" id="{E25C00E4-CAD3-C946-962B-FE2AB4285876}"/>
                </a:ext>
              </a:extLst>
            </p:cNvPr>
            <p:cNvPicPr>
              <a:picLocks noChangeAspect="1"/>
            </p:cNvPicPr>
            <p:nvPr/>
          </p:nvPicPr>
          <p:blipFill rotWithShape="1">
            <a:blip r:embed="rId3">
              <a:extLst>
                <a:ext uri="{28A0092B-C50C-407E-A947-70E740481C1C}">
                  <a14:useLocalDpi xmlns:a14="http://schemas.microsoft.com/office/drawing/2010/main" val="0"/>
                </a:ext>
              </a:extLst>
            </a:blip>
            <a:srcRect l="93760" t="7814" r="-205" b="-5741"/>
            <a:stretch/>
          </p:blipFill>
          <p:spPr>
            <a:xfrm>
              <a:off x="9393152" y="2382182"/>
              <a:ext cx="321099" cy="472591"/>
            </a:xfrm>
            <a:prstGeom prst="rect">
              <a:avLst/>
            </a:prstGeom>
          </p:spPr>
        </p:pic>
        <p:pic>
          <p:nvPicPr>
            <p:cNvPr id="29" name="Picture 28">
              <a:extLst>
                <a:ext uri="{FF2B5EF4-FFF2-40B4-BE49-F238E27FC236}">
                  <a16:creationId xmlns:a16="http://schemas.microsoft.com/office/drawing/2014/main" id="{45AA3B0F-4027-F040-8E87-CC87486A3F90}"/>
                </a:ext>
              </a:extLst>
            </p:cNvPr>
            <p:cNvPicPr>
              <a:picLocks noChangeAspect="1"/>
            </p:cNvPicPr>
            <p:nvPr/>
          </p:nvPicPr>
          <p:blipFill rotWithShape="1">
            <a:blip r:embed="rId4">
              <a:extLst>
                <a:ext uri="{28A0092B-C50C-407E-A947-70E740481C1C}">
                  <a14:useLocalDpi xmlns:a14="http://schemas.microsoft.com/office/drawing/2010/main" val="0"/>
                </a:ext>
              </a:extLst>
            </a:blip>
            <a:srcRect l="16947" t="-1" b="-12179"/>
            <a:stretch/>
          </p:blipFill>
          <p:spPr>
            <a:xfrm>
              <a:off x="4267997" y="2356762"/>
              <a:ext cx="4704308" cy="527123"/>
            </a:xfrm>
            <a:prstGeom prst="rect">
              <a:avLst/>
            </a:prstGeom>
            <a:effectLst>
              <a:softEdge rad="25400"/>
            </a:effectLst>
          </p:spPr>
        </p:pic>
        <p:pic>
          <p:nvPicPr>
            <p:cNvPr id="31" name="Picture 30">
              <a:extLst>
                <a:ext uri="{FF2B5EF4-FFF2-40B4-BE49-F238E27FC236}">
                  <a16:creationId xmlns:a16="http://schemas.microsoft.com/office/drawing/2014/main" id="{3A6F9632-7984-294A-B114-7F5477594945}"/>
                </a:ext>
              </a:extLst>
            </p:cNvPr>
            <p:cNvPicPr>
              <a:picLocks noChangeAspect="1"/>
            </p:cNvPicPr>
            <p:nvPr/>
          </p:nvPicPr>
          <p:blipFill rotWithShape="1">
            <a:blip r:embed="rId3">
              <a:extLst>
                <a:ext uri="{28A0092B-C50C-407E-A947-70E740481C1C}">
                  <a14:useLocalDpi xmlns:a14="http://schemas.microsoft.com/office/drawing/2010/main" val="0"/>
                </a:ext>
              </a:extLst>
            </a:blip>
            <a:srcRect t="1" r="89046" b="2631"/>
            <a:stretch/>
          </p:blipFill>
          <p:spPr>
            <a:xfrm>
              <a:off x="3523966" y="2345422"/>
              <a:ext cx="827750" cy="469900"/>
            </a:xfrm>
            <a:prstGeom prst="rect">
              <a:avLst/>
            </a:prstGeom>
          </p:spPr>
        </p:pic>
        <p:pic>
          <p:nvPicPr>
            <p:cNvPr id="42" name="Picture 41">
              <a:extLst>
                <a:ext uri="{FF2B5EF4-FFF2-40B4-BE49-F238E27FC236}">
                  <a16:creationId xmlns:a16="http://schemas.microsoft.com/office/drawing/2014/main" id="{E1AD499C-033F-1343-8774-24B829169CD2}"/>
                </a:ext>
              </a:extLst>
            </p:cNvPr>
            <p:cNvPicPr>
              <a:picLocks noChangeAspect="1"/>
            </p:cNvPicPr>
            <p:nvPr/>
          </p:nvPicPr>
          <p:blipFill rotWithShape="1">
            <a:blip r:embed="rId3">
              <a:extLst>
                <a:ext uri="{28A0092B-C50C-407E-A947-70E740481C1C}">
                  <a14:useLocalDpi xmlns:a14="http://schemas.microsoft.com/office/drawing/2010/main" val="0"/>
                </a:ext>
              </a:extLst>
            </a:blip>
            <a:srcRect l="93760" t="7814" r="-205" b="-5741"/>
            <a:stretch/>
          </p:blipFill>
          <p:spPr>
            <a:xfrm>
              <a:off x="8942265" y="2382182"/>
              <a:ext cx="486981" cy="472591"/>
            </a:xfrm>
            <a:prstGeom prst="rect">
              <a:avLst/>
            </a:prstGeom>
          </p:spPr>
        </p:pic>
      </p:grpSp>
      <p:sp>
        <p:nvSpPr>
          <p:cNvPr id="2" name="Title 1">
            <a:extLst>
              <a:ext uri="{FF2B5EF4-FFF2-40B4-BE49-F238E27FC236}">
                <a16:creationId xmlns:a16="http://schemas.microsoft.com/office/drawing/2014/main" id="{2A567981-C77A-7942-8276-3ECE97846417}"/>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certificats SSL</a:t>
            </a:r>
          </a:p>
          <a:p>
            <a:r>
              <a:rPr lang="fr-FR" sz="2400" b="0" dirty="0">
                <a:solidFill>
                  <a:schemeClr val="accent1"/>
                </a:solidFill>
                <a:latin typeface="Source Sans Pro" panose="020B0503030403020204" pitchFamily="34" charset="77"/>
              </a:rPr>
              <a:t>A quoi sert un certificat SSL/TLS ?</a:t>
            </a:r>
          </a:p>
        </p:txBody>
      </p:sp>
      <p:grpSp>
        <p:nvGrpSpPr>
          <p:cNvPr id="8" name="Group 7">
            <a:extLst>
              <a:ext uri="{FF2B5EF4-FFF2-40B4-BE49-F238E27FC236}">
                <a16:creationId xmlns:a16="http://schemas.microsoft.com/office/drawing/2014/main" id="{B3F9DC19-E1F9-E147-8874-CDC62CD2D276}"/>
              </a:ext>
            </a:extLst>
          </p:cNvPr>
          <p:cNvGrpSpPr/>
          <p:nvPr/>
        </p:nvGrpSpPr>
        <p:grpSpPr>
          <a:xfrm>
            <a:off x="3464279" y="2975143"/>
            <a:ext cx="6232121" cy="850627"/>
            <a:chOff x="3464279" y="2975143"/>
            <a:chExt cx="6232121" cy="850627"/>
          </a:xfrm>
        </p:grpSpPr>
        <p:sp>
          <p:nvSpPr>
            <p:cNvPr id="40" name="Rectangle 39">
              <a:extLst>
                <a:ext uri="{FF2B5EF4-FFF2-40B4-BE49-F238E27FC236}">
                  <a16:creationId xmlns:a16="http://schemas.microsoft.com/office/drawing/2014/main" id="{52D4CD79-54BD-8348-8CB6-3380794C4FD3}"/>
                </a:ext>
              </a:extLst>
            </p:cNvPr>
            <p:cNvSpPr/>
            <p:nvPr/>
          </p:nvSpPr>
          <p:spPr>
            <a:xfrm>
              <a:off x="3464279" y="2975143"/>
              <a:ext cx="6232121" cy="850627"/>
            </a:xfrm>
            <a:prstGeom prst="rect">
              <a:avLst/>
            </a:prstGeom>
            <a:solidFill>
              <a:schemeClr val="accent5">
                <a:alpha val="1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35076963-25E2-5741-9BFD-9785884AA12B}"/>
                </a:ext>
              </a:extLst>
            </p:cNvPr>
            <p:cNvSpPr txBox="1"/>
            <p:nvPr/>
          </p:nvSpPr>
          <p:spPr>
            <a:xfrm>
              <a:off x="3700226" y="3171243"/>
              <a:ext cx="5186546" cy="400110"/>
            </a:xfrm>
            <a:prstGeom prst="rect">
              <a:avLst/>
            </a:prstGeom>
            <a:noFill/>
          </p:spPr>
          <p:txBody>
            <a:bodyPr wrap="square" rtlCol="0">
              <a:spAutoFit/>
            </a:bodyPr>
            <a:lstStyle/>
            <a:p>
              <a:r>
                <a:rPr lang="en-GB" sz="2000" dirty="0" err="1">
                  <a:latin typeface="Source Sans Pro" panose="020B0503030403020204" pitchFamily="34" charset="77"/>
                </a:rPr>
                <a:t>Sécuriser</a:t>
              </a:r>
              <a:r>
                <a:rPr lang="en-GB" sz="2000" dirty="0">
                  <a:latin typeface="Source Sans Pro" panose="020B0503030403020204" pitchFamily="34" charset="77"/>
                </a:rPr>
                <a:t> les </a:t>
              </a:r>
              <a:r>
                <a:rPr lang="en-GB" sz="2000" dirty="0" err="1">
                  <a:latin typeface="Source Sans Pro" panose="020B0503030403020204" pitchFamily="34" charset="77"/>
                </a:rPr>
                <a:t>données</a:t>
              </a:r>
              <a:r>
                <a:rPr lang="en-GB" sz="2000" dirty="0">
                  <a:latin typeface="Source Sans Pro" panose="020B0503030403020204" pitchFamily="34" charset="77"/>
                </a:rPr>
                <a:t> entre les </a:t>
              </a:r>
              <a:r>
                <a:rPr lang="en-GB" sz="2000" dirty="0" err="1">
                  <a:latin typeface="Source Sans Pro" panose="020B0503030403020204" pitchFamily="34" charset="77"/>
                </a:rPr>
                <a:t>serveurs</a:t>
              </a:r>
              <a:endParaRPr lang="en-GB" sz="2000" dirty="0">
                <a:latin typeface="Source Sans Pro" panose="020B0503030403020204" pitchFamily="34" charset="77"/>
              </a:endParaRPr>
            </a:p>
          </p:txBody>
        </p:sp>
      </p:grpSp>
      <p:grpSp>
        <p:nvGrpSpPr>
          <p:cNvPr id="9" name="Group 8">
            <a:extLst>
              <a:ext uri="{FF2B5EF4-FFF2-40B4-BE49-F238E27FC236}">
                <a16:creationId xmlns:a16="http://schemas.microsoft.com/office/drawing/2014/main" id="{E4668732-E3D6-F040-ADD5-381E620E727E}"/>
              </a:ext>
            </a:extLst>
          </p:cNvPr>
          <p:cNvGrpSpPr/>
          <p:nvPr/>
        </p:nvGrpSpPr>
        <p:grpSpPr>
          <a:xfrm>
            <a:off x="3464279" y="3829137"/>
            <a:ext cx="6232121" cy="838303"/>
            <a:chOff x="3464279" y="3829137"/>
            <a:chExt cx="6232121" cy="838303"/>
          </a:xfrm>
        </p:grpSpPr>
        <p:sp>
          <p:nvSpPr>
            <p:cNvPr id="39" name="Rectangle 38">
              <a:extLst>
                <a:ext uri="{FF2B5EF4-FFF2-40B4-BE49-F238E27FC236}">
                  <a16:creationId xmlns:a16="http://schemas.microsoft.com/office/drawing/2014/main" id="{CF1A2C01-06B0-EB41-91C7-40608B5BBF52}"/>
                </a:ext>
              </a:extLst>
            </p:cNvPr>
            <p:cNvSpPr/>
            <p:nvPr/>
          </p:nvSpPr>
          <p:spPr>
            <a:xfrm>
              <a:off x="3464279" y="3829137"/>
              <a:ext cx="6232121" cy="838303"/>
            </a:xfrm>
            <a:prstGeom prst="rect">
              <a:avLst/>
            </a:prstGeom>
            <a:solidFill>
              <a:schemeClr val="accent5">
                <a:alpha val="2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FFF233C-CF6A-C845-8D1C-EBD739D94BCC}"/>
                </a:ext>
              </a:extLst>
            </p:cNvPr>
            <p:cNvSpPr txBox="1"/>
            <p:nvPr/>
          </p:nvSpPr>
          <p:spPr>
            <a:xfrm>
              <a:off x="3700226" y="4012146"/>
              <a:ext cx="5186546" cy="400110"/>
            </a:xfrm>
            <a:prstGeom prst="rect">
              <a:avLst/>
            </a:prstGeom>
            <a:noFill/>
          </p:spPr>
          <p:txBody>
            <a:bodyPr wrap="square" rtlCol="0">
              <a:spAutoFit/>
            </a:bodyPr>
            <a:lstStyle/>
            <a:p>
              <a:r>
                <a:rPr lang="en-GB" sz="2000" dirty="0" err="1">
                  <a:latin typeface="Source Sans Pro" panose="020B0503030403020204" pitchFamily="34" charset="77"/>
                </a:rPr>
                <a:t>Améliorer</a:t>
              </a:r>
              <a:r>
                <a:rPr lang="en-GB" sz="2000" dirty="0">
                  <a:latin typeface="Source Sans Pro" panose="020B0503030403020204" pitchFamily="34" charset="77"/>
                </a:rPr>
                <a:t> le </a:t>
              </a:r>
              <a:r>
                <a:rPr lang="en-GB" sz="2000" dirty="0" err="1">
                  <a:latin typeface="Source Sans Pro" panose="020B0503030403020204" pitchFamily="34" charset="77"/>
                </a:rPr>
                <a:t>classement</a:t>
              </a:r>
              <a:r>
                <a:rPr lang="en-GB" sz="2000" dirty="0">
                  <a:latin typeface="Source Sans Pro" panose="020B0503030403020204" pitchFamily="34" charset="77"/>
                </a:rPr>
                <a:t> sur Google</a:t>
              </a:r>
            </a:p>
          </p:txBody>
        </p:sp>
      </p:grpSp>
      <p:grpSp>
        <p:nvGrpSpPr>
          <p:cNvPr id="10" name="Group 9">
            <a:extLst>
              <a:ext uri="{FF2B5EF4-FFF2-40B4-BE49-F238E27FC236}">
                <a16:creationId xmlns:a16="http://schemas.microsoft.com/office/drawing/2014/main" id="{EBA4CA01-B5ED-9845-B45C-2336CCF7B216}"/>
              </a:ext>
            </a:extLst>
          </p:cNvPr>
          <p:cNvGrpSpPr/>
          <p:nvPr/>
        </p:nvGrpSpPr>
        <p:grpSpPr>
          <a:xfrm>
            <a:off x="3464279" y="4673337"/>
            <a:ext cx="6232121" cy="833356"/>
            <a:chOff x="3464279" y="4673337"/>
            <a:chExt cx="6232121" cy="833356"/>
          </a:xfrm>
        </p:grpSpPr>
        <p:sp>
          <p:nvSpPr>
            <p:cNvPr id="38" name="Rectangle 37">
              <a:extLst>
                <a:ext uri="{FF2B5EF4-FFF2-40B4-BE49-F238E27FC236}">
                  <a16:creationId xmlns:a16="http://schemas.microsoft.com/office/drawing/2014/main" id="{99460054-61B1-3A4E-8BC6-EDCA03A46B05}"/>
                </a:ext>
              </a:extLst>
            </p:cNvPr>
            <p:cNvSpPr/>
            <p:nvPr/>
          </p:nvSpPr>
          <p:spPr>
            <a:xfrm>
              <a:off x="3464279" y="4673337"/>
              <a:ext cx="6232121" cy="833356"/>
            </a:xfrm>
            <a:prstGeom prst="rect">
              <a:avLst/>
            </a:prstGeom>
            <a:solidFill>
              <a:schemeClr val="accent5">
                <a:alpha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A1250B83-38C0-3143-8C4C-253DC975A225}"/>
                </a:ext>
              </a:extLst>
            </p:cNvPr>
            <p:cNvSpPr txBox="1"/>
            <p:nvPr/>
          </p:nvSpPr>
          <p:spPr>
            <a:xfrm>
              <a:off x="3700226" y="4859785"/>
              <a:ext cx="5186546" cy="400110"/>
            </a:xfrm>
            <a:prstGeom prst="rect">
              <a:avLst/>
            </a:prstGeom>
            <a:noFill/>
          </p:spPr>
          <p:txBody>
            <a:bodyPr wrap="square" rtlCol="0">
              <a:spAutoFit/>
            </a:bodyPr>
            <a:lstStyle/>
            <a:p>
              <a:r>
                <a:rPr lang="en-GB" sz="2000" dirty="0" err="1">
                  <a:latin typeface="Source Sans Pro" panose="020B0503030403020204" pitchFamily="34" charset="77"/>
                </a:rPr>
                <a:t>Renforcer</a:t>
              </a:r>
              <a:r>
                <a:rPr lang="en-GB" sz="2000" dirty="0">
                  <a:latin typeface="Source Sans Pro" panose="020B0503030403020204" pitchFamily="34" charset="77"/>
                </a:rPr>
                <a:t> la </a:t>
              </a:r>
              <a:r>
                <a:rPr lang="en-GB" sz="2000" dirty="0" err="1">
                  <a:latin typeface="Source Sans Pro" panose="020B0503030403020204" pitchFamily="34" charset="77"/>
                </a:rPr>
                <a:t>confiance</a:t>
              </a:r>
              <a:r>
                <a:rPr lang="en-GB" sz="2000" dirty="0">
                  <a:latin typeface="Source Sans Pro" panose="020B0503030403020204" pitchFamily="34" charset="77"/>
                </a:rPr>
                <a:t> des clients</a:t>
              </a:r>
            </a:p>
          </p:txBody>
        </p:sp>
      </p:grpSp>
      <p:grpSp>
        <p:nvGrpSpPr>
          <p:cNvPr id="11" name="Group 10">
            <a:extLst>
              <a:ext uri="{FF2B5EF4-FFF2-40B4-BE49-F238E27FC236}">
                <a16:creationId xmlns:a16="http://schemas.microsoft.com/office/drawing/2014/main" id="{A57C8123-5384-2547-8D0E-9F667EEBA480}"/>
              </a:ext>
            </a:extLst>
          </p:cNvPr>
          <p:cNvGrpSpPr/>
          <p:nvPr/>
        </p:nvGrpSpPr>
        <p:grpSpPr>
          <a:xfrm>
            <a:off x="3464279" y="5510611"/>
            <a:ext cx="6232121" cy="888417"/>
            <a:chOff x="3464279" y="5510611"/>
            <a:chExt cx="6232121" cy="888417"/>
          </a:xfrm>
        </p:grpSpPr>
        <p:sp>
          <p:nvSpPr>
            <p:cNvPr id="37" name="Rectangle 36">
              <a:extLst>
                <a:ext uri="{FF2B5EF4-FFF2-40B4-BE49-F238E27FC236}">
                  <a16:creationId xmlns:a16="http://schemas.microsoft.com/office/drawing/2014/main" id="{97470BFF-9752-BA4A-AE6E-16F9AA70BD2F}"/>
                </a:ext>
              </a:extLst>
            </p:cNvPr>
            <p:cNvSpPr/>
            <p:nvPr/>
          </p:nvSpPr>
          <p:spPr>
            <a:xfrm>
              <a:off x="3464279" y="5510611"/>
              <a:ext cx="6232121" cy="888417"/>
            </a:xfrm>
            <a:prstGeom prst="rect">
              <a:avLst/>
            </a:prstGeom>
            <a:solidFill>
              <a:schemeClr val="accent5">
                <a:alpha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EC1445A-97E8-B54C-9E5E-DBB4AC37A56B}"/>
                </a:ext>
              </a:extLst>
            </p:cNvPr>
            <p:cNvSpPr txBox="1"/>
            <p:nvPr/>
          </p:nvSpPr>
          <p:spPr>
            <a:xfrm>
              <a:off x="3700226" y="5761617"/>
              <a:ext cx="5186546" cy="400110"/>
            </a:xfrm>
            <a:prstGeom prst="rect">
              <a:avLst/>
            </a:prstGeom>
            <a:noFill/>
          </p:spPr>
          <p:txBody>
            <a:bodyPr wrap="square" rtlCol="0">
              <a:spAutoFit/>
            </a:bodyPr>
            <a:lstStyle/>
            <a:p>
              <a:r>
                <a:rPr lang="en-GB" sz="2000" dirty="0" err="1">
                  <a:latin typeface="Source Sans Pro" panose="020B0503030403020204" pitchFamily="34" charset="77"/>
                </a:rPr>
                <a:t>Améliorer</a:t>
              </a:r>
              <a:r>
                <a:rPr lang="en-GB" sz="2000" dirty="0">
                  <a:latin typeface="Source Sans Pro" panose="020B0503030403020204" pitchFamily="34" charset="77"/>
                </a:rPr>
                <a:t> les </a:t>
              </a:r>
              <a:r>
                <a:rPr lang="en-GB" sz="2000" dirty="0" err="1">
                  <a:latin typeface="Source Sans Pro" panose="020B0503030403020204" pitchFamily="34" charset="77"/>
                </a:rPr>
                <a:t>taux</a:t>
              </a:r>
              <a:r>
                <a:rPr lang="en-GB" sz="2000" dirty="0">
                  <a:latin typeface="Source Sans Pro" panose="020B0503030403020204" pitchFamily="34" charset="77"/>
                </a:rPr>
                <a:t> de conversion</a:t>
              </a:r>
            </a:p>
          </p:txBody>
        </p:sp>
      </p:grpSp>
      <p:grpSp>
        <p:nvGrpSpPr>
          <p:cNvPr id="22" name="Group 21">
            <a:extLst>
              <a:ext uri="{FF2B5EF4-FFF2-40B4-BE49-F238E27FC236}">
                <a16:creationId xmlns:a16="http://schemas.microsoft.com/office/drawing/2014/main" id="{0FD1A6AB-9494-A44D-86C2-C54712F98D53}"/>
              </a:ext>
            </a:extLst>
          </p:cNvPr>
          <p:cNvGrpSpPr/>
          <p:nvPr/>
        </p:nvGrpSpPr>
        <p:grpSpPr>
          <a:xfrm>
            <a:off x="2423593" y="2985633"/>
            <a:ext cx="1040687" cy="846873"/>
            <a:chOff x="2423593" y="2985633"/>
            <a:chExt cx="1040687" cy="846873"/>
          </a:xfrm>
        </p:grpSpPr>
        <p:sp>
          <p:nvSpPr>
            <p:cNvPr id="4" name="Rectangle 3">
              <a:extLst>
                <a:ext uri="{FF2B5EF4-FFF2-40B4-BE49-F238E27FC236}">
                  <a16:creationId xmlns:a16="http://schemas.microsoft.com/office/drawing/2014/main" id="{72888743-BFE6-964B-A410-5E6FCD4B4495}"/>
                </a:ext>
              </a:extLst>
            </p:cNvPr>
            <p:cNvSpPr/>
            <p:nvPr/>
          </p:nvSpPr>
          <p:spPr>
            <a:xfrm>
              <a:off x="2423593" y="2985633"/>
              <a:ext cx="1040687" cy="846873"/>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 name="Freeform 90">
              <a:extLst>
                <a:ext uri="{FF2B5EF4-FFF2-40B4-BE49-F238E27FC236}">
                  <a16:creationId xmlns:a16="http://schemas.microsoft.com/office/drawing/2014/main" id="{1A05165A-5A21-BD4A-8613-8066763C1476}"/>
                </a:ext>
              </a:extLst>
            </p:cNvPr>
            <p:cNvSpPr>
              <a:spLocks noEditPoints="1"/>
            </p:cNvSpPr>
            <p:nvPr/>
          </p:nvSpPr>
          <p:spPr bwMode="auto">
            <a:xfrm>
              <a:off x="2726094" y="3108233"/>
              <a:ext cx="435685" cy="584446"/>
            </a:xfrm>
            <a:custGeom>
              <a:avLst/>
              <a:gdLst>
                <a:gd name="T0" fmla="*/ 371 w 422"/>
                <a:gd name="T1" fmla="*/ 210 h 566"/>
                <a:gd name="T2" fmla="*/ 352 w 422"/>
                <a:gd name="T3" fmla="*/ 210 h 566"/>
                <a:gd name="T4" fmla="*/ 352 w 422"/>
                <a:gd name="T5" fmla="*/ 140 h 566"/>
                <a:gd name="T6" fmla="*/ 211 w 422"/>
                <a:gd name="T7" fmla="*/ 0 h 566"/>
                <a:gd name="T8" fmla="*/ 70 w 422"/>
                <a:gd name="T9" fmla="*/ 140 h 566"/>
                <a:gd name="T10" fmla="*/ 70 w 422"/>
                <a:gd name="T11" fmla="*/ 210 h 566"/>
                <a:gd name="T12" fmla="*/ 50 w 422"/>
                <a:gd name="T13" fmla="*/ 210 h 566"/>
                <a:gd name="T14" fmla="*/ 0 w 422"/>
                <a:gd name="T15" fmla="*/ 261 h 566"/>
                <a:gd name="T16" fmla="*/ 0 w 422"/>
                <a:gd name="T17" fmla="*/ 516 h 566"/>
                <a:gd name="T18" fmla="*/ 50 w 422"/>
                <a:gd name="T19" fmla="*/ 566 h 566"/>
                <a:gd name="T20" fmla="*/ 371 w 422"/>
                <a:gd name="T21" fmla="*/ 566 h 566"/>
                <a:gd name="T22" fmla="*/ 422 w 422"/>
                <a:gd name="T23" fmla="*/ 516 h 566"/>
                <a:gd name="T24" fmla="*/ 422 w 422"/>
                <a:gd name="T25" fmla="*/ 261 h 566"/>
                <a:gd name="T26" fmla="*/ 371 w 422"/>
                <a:gd name="T27" fmla="*/ 210 h 566"/>
                <a:gd name="T28" fmla="*/ 84 w 422"/>
                <a:gd name="T29" fmla="*/ 140 h 566"/>
                <a:gd name="T30" fmla="*/ 211 w 422"/>
                <a:gd name="T31" fmla="*/ 14 h 566"/>
                <a:gd name="T32" fmla="*/ 338 w 422"/>
                <a:gd name="T33" fmla="*/ 140 h 566"/>
                <a:gd name="T34" fmla="*/ 338 w 422"/>
                <a:gd name="T35" fmla="*/ 210 h 566"/>
                <a:gd name="T36" fmla="*/ 84 w 422"/>
                <a:gd name="T37" fmla="*/ 210 h 566"/>
                <a:gd name="T38" fmla="*/ 84 w 422"/>
                <a:gd name="T39" fmla="*/ 140 h 566"/>
                <a:gd name="T40" fmla="*/ 408 w 422"/>
                <a:gd name="T41" fmla="*/ 516 h 566"/>
                <a:gd name="T42" fmla="*/ 371 w 422"/>
                <a:gd name="T43" fmla="*/ 552 h 566"/>
                <a:gd name="T44" fmla="*/ 50 w 422"/>
                <a:gd name="T45" fmla="*/ 552 h 566"/>
                <a:gd name="T46" fmla="*/ 14 w 422"/>
                <a:gd name="T47" fmla="*/ 516 h 566"/>
                <a:gd name="T48" fmla="*/ 14 w 422"/>
                <a:gd name="T49" fmla="*/ 261 h 566"/>
                <a:gd name="T50" fmla="*/ 50 w 422"/>
                <a:gd name="T51" fmla="*/ 224 h 566"/>
                <a:gd name="T52" fmla="*/ 371 w 422"/>
                <a:gd name="T53" fmla="*/ 224 h 566"/>
                <a:gd name="T54" fmla="*/ 408 w 422"/>
                <a:gd name="T55" fmla="*/ 261 h 566"/>
                <a:gd name="T56" fmla="*/ 408 w 422"/>
                <a:gd name="T57" fmla="*/ 516 h 566"/>
                <a:gd name="T58" fmla="*/ 211 w 422"/>
                <a:gd name="T59" fmla="*/ 333 h 566"/>
                <a:gd name="T60" fmla="*/ 182 w 422"/>
                <a:gd name="T61" fmla="*/ 362 h 566"/>
                <a:gd name="T62" fmla="*/ 204 w 422"/>
                <a:gd name="T63" fmla="*/ 389 h 566"/>
                <a:gd name="T64" fmla="*/ 204 w 422"/>
                <a:gd name="T65" fmla="*/ 433 h 566"/>
                <a:gd name="T66" fmla="*/ 211 w 422"/>
                <a:gd name="T67" fmla="*/ 440 h 566"/>
                <a:gd name="T68" fmla="*/ 218 w 422"/>
                <a:gd name="T69" fmla="*/ 433 h 566"/>
                <a:gd name="T70" fmla="*/ 218 w 422"/>
                <a:gd name="T71" fmla="*/ 389 h 566"/>
                <a:gd name="T72" fmla="*/ 239 w 422"/>
                <a:gd name="T73" fmla="*/ 362 h 566"/>
                <a:gd name="T74" fmla="*/ 211 w 422"/>
                <a:gd name="T75" fmla="*/ 333 h 566"/>
                <a:gd name="T76" fmla="*/ 211 w 422"/>
                <a:gd name="T77" fmla="*/ 376 h 566"/>
                <a:gd name="T78" fmla="*/ 196 w 422"/>
                <a:gd name="T79" fmla="*/ 362 h 566"/>
                <a:gd name="T80" fmla="*/ 211 w 422"/>
                <a:gd name="T81" fmla="*/ 347 h 566"/>
                <a:gd name="T82" fmla="*/ 225 w 422"/>
                <a:gd name="T83" fmla="*/ 362 h 566"/>
                <a:gd name="T84" fmla="*/ 211 w 422"/>
                <a:gd name="T85" fmla="*/ 37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2" h="566">
                  <a:moveTo>
                    <a:pt x="371" y="210"/>
                  </a:moveTo>
                  <a:cubicBezTo>
                    <a:pt x="352" y="210"/>
                    <a:pt x="352" y="210"/>
                    <a:pt x="352" y="210"/>
                  </a:cubicBezTo>
                  <a:cubicBezTo>
                    <a:pt x="352" y="140"/>
                    <a:pt x="352" y="140"/>
                    <a:pt x="352" y="140"/>
                  </a:cubicBezTo>
                  <a:cubicBezTo>
                    <a:pt x="352" y="63"/>
                    <a:pt x="288" y="0"/>
                    <a:pt x="211" y="0"/>
                  </a:cubicBezTo>
                  <a:cubicBezTo>
                    <a:pt x="133" y="0"/>
                    <a:pt x="70" y="63"/>
                    <a:pt x="70" y="140"/>
                  </a:cubicBezTo>
                  <a:cubicBezTo>
                    <a:pt x="70" y="210"/>
                    <a:pt x="70" y="210"/>
                    <a:pt x="70" y="210"/>
                  </a:cubicBezTo>
                  <a:cubicBezTo>
                    <a:pt x="50" y="210"/>
                    <a:pt x="50" y="210"/>
                    <a:pt x="50" y="210"/>
                  </a:cubicBezTo>
                  <a:cubicBezTo>
                    <a:pt x="22" y="210"/>
                    <a:pt x="0" y="233"/>
                    <a:pt x="0" y="261"/>
                  </a:cubicBezTo>
                  <a:cubicBezTo>
                    <a:pt x="0" y="516"/>
                    <a:pt x="0" y="516"/>
                    <a:pt x="0" y="516"/>
                  </a:cubicBezTo>
                  <a:cubicBezTo>
                    <a:pt x="0" y="544"/>
                    <a:pt x="22" y="566"/>
                    <a:pt x="50" y="566"/>
                  </a:cubicBezTo>
                  <a:cubicBezTo>
                    <a:pt x="371" y="566"/>
                    <a:pt x="371" y="566"/>
                    <a:pt x="371" y="566"/>
                  </a:cubicBezTo>
                  <a:cubicBezTo>
                    <a:pt x="399" y="566"/>
                    <a:pt x="422" y="544"/>
                    <a:pt x="422" y="516"/>
                  </a:cubicBezTo>
                  <a:cubicBezTo>
                    <a:pt x="422" y="261"/>
                    <a:pt x="422" y="261"/>
                    <a:pt x="422" y="261"/>
                  </a:cubicBezTo>
                  <a:cubicBezTo>
                    <a:pt x="422" y="233"/>
                    <a:pt x="399" y="210"/>
                    <a:pt x="371" y="210"/>
                  </a:cubicBezTo>
                  <a:close/>
                  <a:moveTo>
                    <a:pt x="84" y="140"/>
                  </a:moveTo>
                  <a:cubicBezTo>
                    <a:pt x="84" y="71"/>
                    <a:pt x="141" y="14"/>
                    <a:pt x="211" y="14"/>
                  </a:cubicBezTo>
                  <a:cubicBezTo>
                    <a:pt x="281" y="14"/>
                    <a:pt x="338" y="71"/>
                    <a:pt x="338" y="140"/>
                  </a:cubicBezTo>
                  <a:cubicBezTo>
                    <a:pt x="338" y="210"/>
                    <a:pt x="338" y="210"/>
                    <a:pt x="338" y="210"/>
                  </a:cubicBezTo>
                  <a:cubicBezTo>
                    <a:pt x="84" y="210"/>
                    <a:pt x="84" y="210"/>
                    <a:pt x="84" y="210"/>
                  </a:cubicBezTo>
                  <a:lnTo>
                    <a:pt x="84" y="140"/>
                  </a:lnTo>
                  <a:close/>
                  <a:moveTo>
                    <a:pt x="408" y="516"/>
                  </a:moveTo>
                  <a:cubicBezTo>
                    <a:pt x="408" y="536"/>
                    <a:pt x="391" y="552"/>
                    <a:pt x="371" y="552"/>
                  </a:cubicBezTo>
                  <a:cubicBezTo>
                    <a:pt x="50" y="552"/>
                    <a:pt x="50" y="552"/>
                    <a:pt x="50" y="552"/>
                  </a:cubicBezTo>
                  <a:cubicBezTo>
                    <a:pt x="30" y="552"/>
                    <a:pt x="14" y="536"/>
                    <a:pt x="14" y="516"/>
                  </a:cubicBezTo>
                  <a:cubicBezTo>
                    <a:pt x="14" y="261"/>
                    <a:pt x="14" y="261"/>
                    <a:pt x="14" y="261"/>
                  </a:cubicBezTo>
                  <a:cubicBezTo>
                    <a:pt x="14" y="240"/>
                    <a:pt x="30" y="224"/>
                    <a:pt x="50" y="224"/>
                  </a:cubicBezTo>
                  <a:cubicBezTo>
                    <a:pt x="371" y="224"/>
                    <a:pt x="371" y="224"/>
                    <a:pt x="371" y="224"/>
                  </a:cubicBezTo>
                  <a:cubicBezTo>
                    <a:pt x="391" y="224"/>
                    <a:pt x="408" y="240"/>
                    <a:pt x="408" y="261"/>
                  </a:cubicBezTo>
                  <a:lnTo>
                    <a:pt x="408" y="516"/>
                  </a:lnTo>
                  <a:close/>
                  <a:moveTo>
                    <a:pt x="211" y="333"/>
                  </a:moveTo>
                  <a:cubicBezTo>
                    <a:pt x="195" y="333"/>
                    <a:pt x="182" y="346"/>
                    <a:pt x="182" y="362"/>
                  </a:cubicBezTo>
                  <a:cubicBezTo>
                    <a:pt x="182" y="375"/>
                    <a:pt x="191" y="386"/>
                    <a:pt x="204" y="389"/>
                  </a:cubicBezTo>
                  <a:cubicBezTo>
                    <a:pt x="204" y="433"/>
                    <a:pt x="204" y="433"/>
                    <a:pt x="204" y="433"/>
                  </a:cubicBezTo>
                  <a:cubicBezTo>
                    <a:pt x="204" y="437"/>
                    <a:pt x="207" y="440"/>
                    <a:pt x="211" y="440"/>
                  </a:cubicBezTo>
                  <a:cubicBezTo>
                    <a:pt x="215" y="440"/>
                    <a:pt x="218" y="437"/>
                    <a:pt x="218" y="433"/>
                  </a:cubicBezTo>
                  <a:cubicBezTo>
                    <a:pt x="218" y="389"/>
                    <a:pt x="218" y="389"/>
                    <a:pt x="218" y="389"/>
                  </a:cubicBezTo>
                  <a:cubicBezTo>
                    <a:pt x="230" y="386"/>
                    <a:pt x="239" y="375"/>
                    <a:pt x="239" y="362"/>
                  </a:cubicBezTo>
                  <a:cubicBezTo>
                    <a:pt x="239" y="346"/>
                    <a:pt x="226" y="333"/>
                    <a:pt x="211" y="333"/>
                  </a:cubicBezTo>
                  <a:close/>
                  <a:moveTo>
                    <a:pt x="211" y="376"/>
                  </a:moveTo>
                  <a:cubicBezTo>
                    <a:pt x="203" y="376"/>
                    <a:pt x="196" y="370"/>
                    <a:pt x="196" y="362"/>
                  </a:cubicBezTo>
                  <a:cubicBezTo>
                    <a:pt x="196" y="354"/>
                    <a:pt x="203" y="347"/>
                    <a:pt x="211" y="347"/>
                  </a:cubicBezTo>
                  <a:cubicBezTo>
                    <a:pt x="219" y="347"/>
                    <a:pt x="225" y="354"/>
                    <a:pt x="225" y="362"/>
                  </a:cubicBezTo>
                  <a:cubicBezTo>
                    <a:pt x="225" y="370"/>
                    <a:pt x="219" y="376"/>
                    <a:pt x="211" y="37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3" name="Group 22">
            <a:extLst>
              <a:ext uri="{FF2B5EF4-FFF2-40B4-BE49-F238E27FC236}">
                <a16:creationId xmlns:a16="http://schemas.microsoft.com/office/drawing/2014/main" id="{952FBB12-426F-EA43-AF8C-32174516D596}"/>
              </a:ext>
            </a:extLst>
          </p:cNvPr>
          <p:cNvGrpSpPr/>
          <p:nvPr/>
        </p:nvGrpSpPr>
        <p:grpSpPr>
          <a:xfrm>
            <a:off x="2423593" y="3829905"/>
            <a:ext cx="1040687" cy="849290"/>
            <a:chOff x="2423593" y="3829905"/>
            <a:chExt cx="1040687" cy="849290"/>
          </a:xfrm>
        </p:grpSpPr>
        <p:sp>
          <p:nvSpPr>
            <p:cNvPr id="5" name="Rectangle 4">
              <a:extLst>
                <a:ext uri="{FF2B5EF4-FFF2-40B4-BE49-F238E27FC236}">
                  <a16:creationId xmlns:a16="http://schemas.microsoft.com/office/drawing/2014/main" id="{03B1D9B5-514C-8D4F-A2BF-C01790B06B8B}"/>
                </a:ext>
              </a:extLst>
            </p:cNvPr>
            <p:cNvSpPr/>
            <p:nvPr/>
          </p:nvSpPr>
          <p:spPr>
            <a:xfrm>
              <a:off x="2423593" y="3829905"/>
              <a:ext cx="1040687" cy="84929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 name="Freeform 21">
              <a:extLst>
                <a:ext uri="{FF2B5EF4-FFF2-40B4-BE49-F238E27FC236}">
                  <a16:creationId xmlns:a16="http://schemas.microsoft.com/office/drawing/2014/main" id="{223137DA-E76F-E643-80BF-D2FBA07023B2}"/>
                </a:ext>
              </a:extLst>
            </p:cNvPr>
            <p:cNvSpPr>
              <a:spLocks noEditPoints="1"/>
            </p:cNvSpPr>
            <p:nvPr/>
          </p:nvSpPr>
          <p:spPr bwMode="auto">
            <a:xfrm>
              <a:off x="2641175" y="3973854"/>
              <a:ext cx="605522" cy="587173"/>
            </a:xfrm>
            <a:custGeom>
              <a:avLst/>
              <a:gdLst>
                <a:gd name="T0" fmla="*/ 537 w 587"/>
                <a:gd name="T1" fmla="*/ 74 h 569"/>
                <a:gd name="T2" fmla="*/ 530 w 587"/>
                <a:gd name="T3" fmla="*/ 0 h 569"/>
                <a:gd name="T4" fmla="*/ 293 w 587"/>
                <a:gd name="T5" fmla="*/ 71 h 569"/>
                <a:gd name="T6" fmla="*/ 56 w 587"/>
                <a:gd name="T7" fmla="*/ 0 h 569"/>
                <a:gd name="T8" fmla="*/ 49 w 587"/>
                <a:gd name="T9" fmla="*/ 74 h 569"/>
                <a:gd name="T10" fmla="*/ 0 w 587"/>
                <a:gd name="T11" fmla="*/ 102 h 569"/>
                <a:gd name="T12" fmla="*/ 28 w 587"/>
                <a:gd name="T13" fmla="*/ 537 h 569"/>
                <a:gd name="T14" fmla="*/ 293 w 587"/>
                <a:gd name="T15" fmla="*/ 569 h 569"/>
                <a:gd name="T16" fmla="*/ 558 w 587"/>
                <a:gd name="T17" fmla="*/ 537 h 569"/>
                <a:gd name="T18" fmla="*/ 587 w 587"/>
                <a:gd name="T19" fmla="*/ 102 h 569"/>
                <a:gd name="T20" fmla="*/ 523 w 587"/>
                <a:gd name="T21" fmla="*/ 14 h 569"/>
                <a:gd name="T22" fmla="*/ 516 w 587"/>
                <a:gd name="T23" fmla="*/ 439 h 569"/>
                <a:gd name="T24" fmla="*/ 300 w 587"/>
                <a:gd name="T25" fmla="*/ 83 h 569"/>
                <a:gd name="T26" fmla="*/ 523 w 587"/>
                <a:gd name="T27" fmla="*/ 14 h 569"/>
                <a:gd name="T28" fmla="*/ 71 w 587"/>
                <a:gd name="T29" fmla="*/ 14 h 569"/>
                <a:gd name="T30" fmla="*/ 286 w 587"/>
                <a:gd name="T31" fmla="*/ 479 h 569"/>
                <a:gd name="T32" fmla="*/ 63 w 587"/>
                <a:gd name="T33" fmla="*/ 439 h 569"/>
                <a:gd name="T34" fmla="*/ 573 w 587"/>
                <a:gd name="T35" fmla="*/ 508 h 569"/>
                <a:gd name="T36" fmla="*/ 353 w 587"/>
                <a:gd name="T37" fmla="*/ 523 h 569"/>
                <a:gd name="T38" fmla="*/ 293 w 587"/>
                <a:gd name="T39" fmla="*/ 555 h 569"/>
                <a:gd name="T40" fmla="*/ 234 w 587"/>
                <a:gd name="T41" fmla="*/ 523 h 569"/>
                <a:gd name="T42" fmla="*/ 14 w 587"/>
                <a:gd name="T43" fmla="*/ 508 h 569"/>
                <a:gd name="T44" fmla="*/ 28 w 587"/>
                <a:gd name="T45" fmla="*/ 88 h 569"/>
                <a:gd name="T46" fmla="*/ 49 w 587"/>
                <a:gd name="T47" fmla="*/ 446 h 569"/>
                <a:gd name="T48" fmla="*/ 71 w 587"/>
                <a:gd name="T49" fmla="*/ 453 h 569"/>
                <a:gd name="T50" fmla="*/ 289 w 587"/>
                <a:gd name="T51" fmla="*/ 498 h 569"/>
                <a:gd name="T52" fmla="*/ 291 w 587"/>
                <a:gd name="T53" fmla="*/ 498 h 569"/>
                <a:gd name="T54" fmla="*/ 293 w 587"/>
                <a:gd name="T55" fmla="*/ 499 h 569"/>
                <a:gd name="T56" fmla="*/ 296 w 587"/>
                <a:gd name="T57" fmla="*/ 498 h 569"/>
                <a:gd name="T58" fmla="*/ 297 w 587"/>
                <a:gd name="T59" fmla="*/ 498 h 569"/>
                <a:gd name="T60" fmla="*/ 516 w 587"/>
                <a:gd name="T61" fmla="*/ 453 h 569"/>
                <a:gd name="T62" fmla="*/ 537 w 587"/>
                <a:gd name="T63" fmla="*/ 446 h 569"/>
                <a:gd name="T64" fmla="*/ 558 w 587"/>
                <a:gd name="T65" fmla="*/ 88 h 569"/>
                <a:gd name="T66" fmla="*/ 573 w 587"/>
                <a:gd name="T67" fmla="*/ 50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7" h="569">
                  <a:moveTo>
                    <a:pt x="558" y="74"/>
                  </a:moveTo>
                  <a:cubicBezTo>
                    <a:pt x="537" y="74"/>
                    <a:pt x="537" y="74"/>
                    <a:pt x="537" y="74"/>
                  </a:cubicBezTo>
                  <a:cubicBezTo>
                    <a:pt x="537" y="7"/>
                    <a:pt x="537" y="7"/>
                    <a:pt x="537" y="7"/>
                  </a:cubicBezTo>
                  <a:cubicBezTo>
                    <a:pt x="537" y="3"/>
                    <a:pt x="534" y="0"/>
                    <a:pt x="530" y="0"/>
                  </a:cubicBezTo>
                  <a:cubicBezTo>
                    <a:pt x="516" y="0"/>
                    <a:pt x="516" y="0"/>
                    <a:pt x="516" y="0"/>
                  </a:cubicBezTo>
                  <a:cubicBezTo>
                    <a:pt x="462" y="0"/>
                    <a:pt x="364" y="0"/>
                    <a:pt x="293" y="71"/>
                  </a:cubicBezTo>
                  <a:cubicBezTo>
                    <a:pt x="222" y="0"/>
                    <a:pt x="124" y="0"/>
                    <a:pt x="71" y="0"/>
                  </a:cubicBezTo>
                  <a:cubicBezTo>
                    <a:pt x="56" y="0"/>
                    <a:pt x="56" y="0"/>
                    <a:pt x="56" y="0"/>
                  </a:cubicBezTo>
                  <a:cubicBezTo>
                    <a:pt x="52" y="0"/>
                    <a:pt x="49" y="3"/>
                    <a:pt x="49" y="7"/>
                  </a:cubicBezTo>
                  <a:cubicBezTo>
                    <a:pt x="49" y="74"/>
                    <a:pt x="49" y="74"/>
                    <a:pt x="49" y="74"/>
                  </a:cubicBezTo>
                  <a:cubicBezTo>
                    <a:pt x="28" y="74"/>
                    <a:pt x="28" y="74"/>
                    <a:pt x="28" y="74"/>
                  </a:cubicBezTo>
                  <a:cubicBezTo>
                    <a:pt x="12" y="74"/>
                    <a:pt x="0" y="86"/>
                    <a:pt x="0" y="102"/>
                  </a:cubicBezTo>
                  <a:cubicBezTo>
                    <a:pt x="0" y="508"/>
                    <a:pt x="0" y="508"/>
                    <a:pt x="0" y="508"/>
                  </a:cubicBezTo>
                  <a:cubicBezTo>
                    <a:pt x="0" y="524"/>
                    <a:pt x="12" y="537"/>
                    <a:pt x="28" y="537"/>
                  </a:cubicBezTo>
                  <a:cubicBezTo>
                    <a:pt x="230" y="537"/>
                    <a:pt x="230" y="537"/>
                    <a:pt x="230" y="537"/>
                  </a:cubicBezTo>
                  <a:cubicBezTo>
                    <a:pt x="242" y="556"/>
                    <a:pt x="267" y="569"/>
                    <a:pt x="293" y="569"/>
                  </a:cubicBezTo>
                  <a:cubicBezTo>
                    <a:pt x="320" y="569"/>
                    <a:pt x="344" y="556"/>
                    <a:pt x="357" y="537"/>
                  </a:cubicBezTo>
                  <a:cubicBezTo>
                    <a:pt x="558" y="537"/>
                    <a:pt x="558" y="537"/>
                    <a:pt x="558" y="537"/>
                  </a:cubicBezTo>
                  <a:cubicBezTo>
                    <a:pt x="574" y="537"/>
                    <a:pt x="587" y="524"/>
                    <a:pt x="587" y="508"/>
                  </a:cubicBezTo>
                  <a:cubicBezTo>
                    <a:pt x="587" y="102"/>
                    <a:pt x="587" y="102"/>
                    <a:pt x="587" y="102"/>
                  </a:cubicBezTo>
                  <a:cubicBezTo>
                    <a:pt x="587" y="86"/>
                    <a:pt x="574" y="74"/>
                    <a:pt x="558" y="74"/>
                  </a:cubicBezTo>
                  <a:close/>
                  <a:moveTo>
                    <a:pt x="523" y="14"/>
                  </a:moveTo>
                  <a:cubicBezTo>
                    <a:pt x="523" y="439"/>
                    <a:pt x="523" y="439"/>
                    <a:pt x="523" y="439"/>
                  </a:cubicBezTo>
                  <a:cubicBezTo>
                    <a:pt x="516" y="439"/>
                    <a:pt x="516" y="439"/>
                    <a:pt x="516" y="439"/>
                  </a:cubicBezTo>
                  <a:cubicBezTo>
                    <a:pt x="464" y="439"/>
                    <a:pt x="370" y="439"/>
                    <a:pt x="300" y="479"/>
                  </a:cubicBezTo>
                  <a:cubicBezTo>
                    <a:pt x="300" y="83"/>
                    <a:pt x="300" y="83"/>
                    <a:pt x="300" y="83"/>
                  </a:cubicBezTo>
                  <a:cubicBezTo>
                    <a:pt x="367" y="14"/>
                    <a:pt x="463" y="14"/>
                    <a:pt x="516" y="14"/>
                  </a:cubicBezTo>
                  <a:lnTo>
                    <a:pt x="523" y="14"/>
                  </a:lnTo>
                  <a:close/>
                  <a:moveTo>
                    <a:pt x="63" y="14"/>
                  </a:moveTo>
                  <a:cubicBezTo>
                    <a:pt x="71" y="14"/>
                    <a:pt x="71" y="14"/>
                    <a:pt x="71" y="14"/>
                  </a:cubicBezTo>
                  <a:cubicBezTo>
                    <a:pt x="123" y="14"/>
                    <a:pt x="219" y="14"/>
                    <a:pt x="286" y="83"/>
                  </a:cubicBezTo>
                  <a:cubicBezTo>
                    <a:pt x="286" y="479"/>
                    <a:pt x="286" y="479"/>
                    <a:pt x="286" y="479"/>
                  </a:cubicBezTo>
                  <a:cubicBezTo>
                    <a:pt x="216" y="439"/>
                    <a:pt x="122" y="439"/>
                    <a:pt x="71" y="439"/>
                  </a:cubicBezTo>
                  <a:cubicBezTo>
                    <a:pt x="63" y="439"/>
                    <a:pt x="63" y="439"/>
                    <a:pt x="63" y="439"/>
                  </a:cubicBezTo>
                  <a:lnTo>
                    <a:pt x="63" y="14"/>
                  </a:lnTo>
                  <a:close/>
                  <a:moveTo>
                    <a:pt x="573" y="508"/>
                  </a:moveTo>
                  <a:cubicBezTo>
                    <a:pt x="573" y="516"/>
                    <a:pt x="566" y="523"/>
                    <a:pt x="558" y="523"/>
                  </a:cubicBezTo>
                  <a:cubicBezTo>
                    <a:pt x="353" y="523"/>
                    <a:pt x="353" y="523"/>
                    <a:pt x="353" y="523"/>
                  </a:cubicBezTo>
                  <a:cubicBezTo>
                    <a:pt x="350" y="523"/>
                    <a:pt x="348" y="524"/>
                    <a:pt x="346" y="526"/>
                  </a:cubicBezTo>
                  <a:cubicBezTo>
                    <a:pt x="337" y="544"/>
                    <a:pt x="316" y="555"/>
                    <a:pt x="293" y="555"/>
                  </a:cubicBezTo>
                  <a:cubicBezTo>
                    <a:pt x="270" y="555"/>
                    <a:pt x="249" y="544"/>
                    <a:pt x="240" y="526"/>
                  </a:cubicBezTo>
                  <a:cubicBezTo>
                    <a:pt x="239" y="524"/>
                    <a:pt x="236" y="523"/>
                    <a:pt x="234" y="523"/>
                  </a:cubicBezTo>
                  <a:cubicBezTo>
                    <a:pt x="28" y="523"/>
                    <a:pt x="28" y="523"/>
                    <a:pt x="28" y="523"/>
                  </a:cubicBezTo>
                  <a:cubicBezTo>
                    <a:pt x="20" y="523"/>
                    <a:pt x="14" y="516"/>
                    <a:pt x="14" y="508"/>
                  </a:cubicBezTo>
                  <a:cubicBezTo>
                    <a:pt x="14" y="102"/>
                    <a:pt x="14" y="102"/>
                    <a:pt x="14" y="102"/>
                  </a:cubicBezTo>
                  <a:cubicBezTo>
                    <a:pt x="14" y="94"/>
                    <a:pt x="20" y="88"/>
                    <a:pt x="28" y="88"/>
                  </a:cubicBezTo>
                  <a:cubicBezTo>
                    <a:pt x="49" y="88"/>
                    <a:pt x="49" y="88"/>
                    <a:pt x="49" y="88"/>
                  </a:cubicBezTo>
                  <a:cubicBezTo>
                    <a:pt x="49" y="446"/>
                    <a:pt x="49" y="446"/>
                    <a:pt x="49" y="446"/>
                  </a:cubicBezTo>
                  <a:cubicBezTo>
                    <a:pt x="49" y="450"/>
                    <a:pt x="52" y="453"/>
                    <a:pt x="56" y="453"/>
                  </a:cubicBezTo>
                  <a:cubicBezTo>
                    <a:pt x="71" y="453"/>
                    <a:pt x="71" y="453"/>
                    <a:pt x="71" y="453"/>
                  </a:cubicBezTo>
                  <a:cubicBezTo>
                    <a:pt x="123" y="453"/>
                    <a:pt x="222" y="453"/>
                    <a:pt x="289" y="498"/>
                  </a:cubicBezTo>
                  <a:cubicBezTo>
                    <a:pt x="289" y="498"/>
                    <a:pt x="289" y="498"/>
                    <a:pt x="289" y="498"/>
                  </a:cubicBezTo>
                  <a:cubicBezTo>
                    <a:pt x="290" y="498"/>
                    <a:pt x="290" y="498"/>
                    <a:pt x="290" y="498"/>
                  </a:cubicBezTo>
                  <a:cubicBezTo>
                    <a:pt x="290" y="498"/>
                    <a:pt x="290" y="498"/>
                    <a:pt x="291" y="498"/>
                  </a:cubicBezTo>
                  <a:cubicBezTo>
                    <a:pt x="291" y="498"/>
                    <a:pt x="291" y="499"/>
                    <a:pt x="291" y="499"/>
                  </a:cubicBezTo>
                  <a:cubicBezTo>
                    <a:pt x="292" y="499"/>
                    <a:pt x="292" y="499"/>
                    <a:pt x="293" y="499"/>
                  </a:cubicBezTo>
                  <a:cubicBezTo>
                    <a:pt x="294" y="499"/>
                    <a:pt x="294" y="499"/>
                    <a:pt x="295" y="499"/>
                  </a:cubicBezTo>
                  <a:cubicBezTo>
                    <a:pt x="295" y="499"/>
                    <a:pt x="295" y="498"/>
                    <a:pt x="296" y="498"/>
                  </a:cubicBezTo>
                  <a:cubicBezTo>
                    <a:pt x="296" y="498"/>
                    <a:pt x="296" y="498"/>
                    <a:pt x="296" y="498"/>
                  </a:cubicBezTo>
                  <a:cubicBezTo>
                    <a:pt x="297" y="498"/>
                    <a:pt x="297" y="498"/>
                    <a:pt x="297" y="498"/>
                  </a:cubicBezTo>
                  <a:cubicBezTo>
                    <a:pt x="297" y="498"/>
                    <a:pt x="297" y="498"/>
                    <a:pt x="297" y="498"/>
                  </a:cubicBezTo>
                  <a:cubicBezTo>
                    <a:pt x="364" y="453"/>
                    <a:pt x="463" y="453"/>
                    <a:pt x="516" y="453"/>
                  </a:cubicBezTo>
                  <a:cubicBezTo>
                    <a:pt x="530" y="453"/>
                    <a:pt x="530" y="453"/>
                    <a:pt x="530" y="453"/>
                  </a:cubicBezTo>
                  <a:cubicBezTo>
                    <a:pt x="534" y="453"/>
                    <a:pt x="537" y="450"/>
                    <a:pt x="537" y="446"/>
                  </a:cubicBezTo>
                  <a:cubicBezTo>
                    <a:pt x="537" y="88"/>
                    <a:pt x="537" y="88"/>
                    <a:pt x="537" y="88"/>
                  </a:cubicBezTo>
                  <a:cubicBezTo>
                    <a:pt x="558" y="88"/>
                    <a:pt x="558" y="88"/>
                    <a:pt x="558" y="88"/>
                  </a:cubicBezTo>
                  <a:cubicBezTo>
                    <a:pt x="566" y="88"/>
                    <a:pt x="573" y="94"/>
                    <a:pt x="573" y="102"/>
                  </a:cubicBezTo>
                  <a:lnTo>
                    <a:pt x="573" y="50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4" name="Group 23">
            <a:extLst>
              <a:ext uri="{FF2B5EF4-FFF2-40B4-BE49-F238E27FC236}">
                <a16:creationId xmlns:a16="http://schemas.microsoft.com/office/drawing/2014/main" id="{8D521ADA-C3FD-A54D-9BA6-A59CEDF50834}"/>
              </a:ext>
            </a:extLst>
          </p:cNvPr>
          <p:cNvGrpSpPr/>
          <p:nvPr/>
        </p:nvGrpSpPr>
        <p:grpSpPr>
          <a:xfrm>
            <a:off x="2423593" y="4674176"/>
            <a:ext cx="1040687" cy="840354"/>
            <a:chOff x="2423593" y="4674176"/>
            <a:chExt cx="1040687" cy="840354"/>
          </a:xfrm>
        </p:grpSpPr>
        <p:sp>
          <p:nvSpPr>
            <p:cNvPr id="6" name="Rectangle 5">
              <a:extLst>
                <a:ext uri="{FF2B5EF4-FFF2-40B4-BE49-F238E27FC236}">
                  <a16:creationId xmlns:a16="http://schemas.microsoft.com/office/drawing/2014/main" id="{04A5F859-B043-3D48-9856-2F3C2CEE1AC6}"/>
                </a:ext>
              </a:extLst>
            </p:cNvPr>
            <p:cNvSpPr/>
            <p:nvPr/>
          </p:nvSpPr>
          <p:spPr>
            <a:xfrm>
              <a:off x="2423593" y="4674176"/>
              <a:ext cx="1040687" cy="84035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Freeform 43">
              <a:extLst>
                <a:ext uri="{FF2B5EF4-FFF2-40B4-BE49-F238E27FC236}">
                  <a16:creationId xmlns:a16="http://schemas.microsoft.com/office/drawing/2014/main" id="{A0E5FFFC-C049-394E-B5D9-590E537D902C}"/>
                </a:ext>
              </a:extLst>
            </p:cNvPr>
            <p:cNvSpPr>
              <a:spLocks noEditPoints="1"/>
            </p:cNvSpPr>
            <p:nvPr/>
          </p:nvSpPr>
          <p:spPr bwMode="auto">
            <a:xfrm>
              <a:off x="2595335" y="4746732"/>
              <a:ext cx="697203" cy="699158"/>
            </a:xfrm>
            <a:custGeom>
              <a:avLst/>
              <a:gdLst>
                <a:gd name="T0" fmla="*/ 311 w 453"/>
                <a:gd name="T1" fmla="*/ 43 h 454"/>
                <a:gd name="T2" fmla="*/ 354 w 453"/>
                <a:gd name="T3" fmla="*/ 77 h 454"/>
                <a:gd name="T4" fmla="*/ 448 w 453"/>
                <a:gd name="T5" fmla="*/ 177 h 454"/>
                <a:gd name="T6" fmla="*/ 304 w 453"/>
                <a:gd name="T7" fmla="*/ 122 h 454"/>
                <a:gd name="T8" fmla="*/ 185 w 453"/>
                <a:gd name="T9" fmla="*/ 185 h 454"/>
                <a:gd name="T10" fmla="*/ 97 w 453"/>
                <a:gd name="T11" fmla="*/ 96 h 454"/>
                <a:gd name="T12" fmla="*/ 4 w 453"/>
                <a:gd name="T13" fmla="*/ 204 h 454"/>
                <a:gd name="T14" fmla="*/ 51 w 453"/>
                <a:gd name="T15" fmla="*/ 436 h 454"/>
                <a:gd name="T16" fmla="*/ 100 w 453"/>
                <a:gd name="T17" fmla="*/ 342 h 454"/>
                <a:gd name="T18" fmla="*/ 149 w 453"/>
                <a:gd name="T19" fmla="*/ 437 h 454"/>
                <a:gd name="T20" fmla="*/ 157 w 453"/>
                <a:gd name="T21" fmla="*/ 219 h 454"/>
                <a:gd name="T22" fmla="*/ 237 w 453"/>
                <a:gd name="T23" fmla="*/ 252 h 454"/>
                <a:gd name="T24" fmla="*/ 303 w 453"/>
                <a:gd name="T25" fmla="*/ 436 h 454"/>
                <a:gd name="T26" fmla="*/ 353 w 453"/>
                <a:gd name="T27" fmla="*/ 342 h 454"/>
                <a:gd name="T28" fmla="*/ 402 w 453"/>
                <a:gd name="T29" fmla="*/ 437 h 454"/>
                <a:gd name="T30" fmla="*/ 418 w 453"/>
                <a:gd name="T31" fmla="*/ 277 h 454"/>
                <a:gd name="T32" fmla="*/ 220 w 453"/>
                <a:gd name="T33" fmla="*/ 243 h 454"/>
                <a:gd name="T34" fmla="*/ 137 w 453"/>
                <a:gd name="T35" fmla="*/ 145 h 454"/>
                <a:gd name="T36" fmla="*/ 133 w 453"/>
                <a:gd name="T37" fmla="*/ 185 h 454"/>
                <a:gd name="T38" fmla="*/ 140 w 453"/>
                <a:gd name="T39" fmla="*/ 436 h 454"/>
                <a:gd name="T40" fmla="*/ 105 w 453"/>
                <a:gd name="T41" fmla="*/ 281 h 454"/>
                <a:gd name="T42" fmla="*/ 72 w 453"/>
                <a:gd name="T43" fmla="*/ 444 h 454"/>
                <a:gd name="T44" fmla="*/ 61 w 453"/>
                <a:gd name="T45" fmla="*/ 386 h 454"/>
                <a:gd name="T46" fmla="*/ 62 w 453"/>
                <a:gd name="T47" fmla="*/ 249 h 454"/>
                <a:gd name="T48" fmla="*/ 35 w 453"/>
                <a:gd name="T49" fmla="*/ 193 h 454"/>
                <a:gd name="T50" fmla="*/ 53 w 453"/>
                <a:gd name="T51" fmla="*/ 252 h 454"/>
                <a:gd name="T52" fmla="*/ 53 w 453"/>
                <a:gd name="T53" fmla="*/ 276 h 454"/>
                <a:gd name="T54" fmla="*/ 47 w 453"/>
                <a:gd name="T55" fmla="*/ 128 h 454"/>
                <a:gd name="T56" fmla="*/ 141 w 453"/>
                <a:gd name="T57" fmla="*/ 127 h 454"/>
                <a:gd name="T58" fmla="*/ 222 w 453"/>
                <a:gd name="T59" fmla="*/ 225 h 454"/>
                <a:gd name="T60" fmla="*/ 53 w 453"/>
                <a:gd name="T61" fmla="*/ 183 h 454"/>
                <a:gd name="T62" fmla="*/ 440 w 453"/>
                <a:gd name="T63" fmla="*/ 201 h 454"/>
                <a:gd name="T64" fmla="*/ 394 w 453"/>
                <a:gd name="T65" fmla="*/ 267 h 454"/>
                <a:gd name="T66" fmla="*/ 407 w 453"/>
                <a:gd name="T67" fmla="*/ 232 h 454"/>
                <a:gd name="T68" fmla="*/ 393 w 453"/>
                <a:gd name="T69" fmla="*/ 165 h 454"/>
                <a:gd name="T70" fmla="*/ 385 w 453"/>
                <a:gd name="T71" fmla="*/ 265 h 454"/>
                <a:gd name="T72" fmla="*/ 392 w 453"/>
                <a:gd name="T73" fmla="*/ 436 h 454"/>
                <a:gd name="T74" fmla="*/ 357 w 453"/>
                <a:gd name="T75" fmla="*/ 281 h 454"/>
                <a:gd name="T76" fmla="*/ 325 w 453"/>
                <a:gd name="T77" fmla="*/ 444 h 454"/>
                <a:gd name="T78" fmla="*/ 314 w 453"/>
                <a:gd name="T79" fmla="*/ 392 h 454"/>
                <a:gd name="T80" fmla="*/ 320 w 453"/>
                <a:gd name="T81" fmla="*/ 150 h 454"/>
                <a:gd name="T82" fmla="*/ 310 w 453"/>
                <a:gd name="T83" fmla="*/ 183 h 454"/>
                <a:gd name="T84" fmla="*/ 236 w 453"/>
                <a:gd name="T85" fmla="*/ 223 h 454"/>
                <a:gd name="T86" fmla="*/ 312 w 453"/>
                <a:gd name="T87" fmla="*/ 127 h 454"/>
                <a:gd name="T88" fmla="*/ 406 w 453"/>
                <a:gd name="T89" fmla="*/ 128 h 454"/>
                <a:gd name="T90" fmla="*/ 409 w 453"/>
                <a:gd name="T91" fmla="*/ 196 h 454"/>
                <a:gd name="T92" fmla="*/ 142 w 453"/>
                <a:gd name="T93" fmla="*/ 43 h 454"/>
                <a:gd name="T94" fmla="*/ 99 w 453"/>
                <a:gd name="T95" fmla="*/ 9 h 454"/>
                <a:gd name="T96" fmla="*/ 99 w 453"/>
                <a:gd name="T97" fmla="*/ 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3" h="454">
                  <a:moveTo>
                    <a:pt x="354" y="86"/>
                  </a:moveTo>
                  <a:cubicBezTo>
                    <a:pt x="378" y="86"/>
                    <a:pt x="398" y="67"/>
                    <a:pt x="398" y="43"/>
                  </a:cubicBezTo>
                  <a:cubicBezTo>
                    <a:pt x="398" y="19"/>
                    <a:pt x="378" y="0"/>
                    <a:pt x="354" y="0"/>
                  </a:cubicBezTo>
                  <a:cubicBezTo>
                    <a:pt x="330" y="0"/>
                    <a:pt x="311" y="19"/>
                    <a:pt x="311" y="43"/>
                  </a:cubicBezTo>
                  <a:cubicBezTo>
                    <a:pt x="311" y="67"/>
                    <a:pt x="330" y="86"/>
                    <a:pt x="354" y="86"/>
                  </a:cubicBezTo>
                  <a:close/>
                  <a:moveTo>
                    <a:pt x="354" y="9"/>
                  </a:moveTo>
                  <a:cubicBezTo>
                    <a:pt x="373" y="9"/>
                    <a:pt x="388" y="24"/>
                    <a:pt x="388" y="43"/>
                  </a:cubicBezTo>
                  <a:cubicBezTo>
                    <a:pt x="388" y="62"/>
                    <a:pt x="373" y="77"/>
                    <a:pt x="354" y="77"/>
                  </a:cubicBezTo>
                  <a:cubicBezTo>
                    <a:pt x="336" y="77"/>
                    <a:pt x="320" y="62"/>
                    <a:pt x="320" y="43"/>
                  </a:cubicBezTo>
                  <a:cubicBezTo>
                    <a:pt x="320" y="24"/>
                    <a:pt x="336" y="9"/>
                    <a:pt x="354" y="9"/>
                  </a:cubicBezTo>
                  <a:close/>
                  <a:moveTo>
                    <a:pt x="448" y="177"/>
                  </a:moveTo>
                  <a:cubicBezTo>
                    <a:pt x="448" y="177"/>
                    <a:pt x="448" y="177"/>
                    <a:pt x="448" y="177"/>
                  </a:cubicBezTo>
                  <a:cubicBezTo>
                    <a:pt x="414" y="123"/>
                    <a:pt x="414" y="123"/>
                    <a:pt x="414" y="123"/>
                  </a:cubicBezTo>
                  <a:cubicBezTo>
                    <a:pt x="401" y="104"/>
                    <a:pt x="393" y="96"/>
                    <a:pt x="356" y="96"/>
                  </a:cubicBezTo>
                  <a:cubicBezTo>
                    <a:pt x="356" y="96"/>
                    <a:pt x="356" y="96"/>
                    <a:pt x="356" y="96"/>
                  </a:cubicBezTo>
                  <a:cubicBezTo>
                    <a:pt x="319" y="96"/>
                    <a:pt x="309" y="113"/>
                    <a:pt x="304" y="122"/>
                  </a:cubicBezTo>
                  <a:cubicBezTo>
                    <a:pt x="304" y="122"/>
                    <a:pt x="304" y="122"/>
                    <a:pt x="304" y="122"/>
                  </a:cubicBezTo>
                  <a:cubicBezTo>
                    <a:pt x="297" y="136"/>
                    <a:pt x="272" y="179"/>
                    <a:pt x="268" y="185"/>
                  </a:cubicBezTo>
                  <a:cubicBezTo>
                    <a:pt x="263" y="188"/>
                    <a:pt x="240" y="206"/>
                    <a:pt x="226" y="217"/>
                  </a:cubicBezTo>
                  <a:cubicBezTo>
                    <a:pt x="216" y="209"/>
                    <a:pt x="198" y="195"/>
                    <a:pt x="185" y="185"/>
                  </a:cubicBezTo>
                  <a:cubicBezTo>
                    <a:pt x="181" y="179"/>
                    <a:pt x="156" y="136"/>
                    <a:pt x="149" y="122"/>
                  </a:cubicBezTo>
                  <a:cubicBezTo>
                    <a:pt x="148" y="122"/>
                    <a:pt x="148" y="122"/>
                    <a:pt x="148" y="122"/>
                  </a:cubicBezTo>
                  <a:cubicBezTo>
                    <a:pt x="143" y="113"/>
                    <a:pt x="134" y="96"/>
                    <a:pt x="97" y="96"/>
                  </a:cubicBezTo>
                  <a:cubicBezTo>
                    <a:pt x="97" y="96"/>
                    <a:pt x="97" y="96"/>
                    <a:pt x="97" y="96"/>
                  </a:cubicBezTo>
                  <a:cubicBezTo>
                    <a:pt x="60" y="96"/>
                    <a:pt x="52" y="104"/>
                    <a:pt x="39" y="123"/>
                  </a:cubicBezTo>
                  <a:cubicBezTo>
                    <a:pt x="5" y="177"/>
                    <a:pt x="5" y="177"/>
                    <a:pt x="5" y="177"/>
                  </a:cubicBezTo>
                  <a:cubicBezTo>
                    <a:pt x="5" y="177"/>
                    <a:pt x="5" y="177"/>
                    <a:pt x="5" y="177"/>
                  </a:cubicBezTo>
                  <a:cubicBezTo>
                    <a:pt x="0" y="186"/>
                    <a:pt x="0" y="195"/>
                    <a:pt x="4" y="204"/>
                  </a:cubicBezTo>
                  <a:cubicBezTo>
                    <a:pt x="35" y="277"/>
                    <a:pt x="35" y="277"/>
                    <a:pt x="35" y="277"/>
                  </a:cubicBezTo>
                  <a:cubicBezTo>
                    <a:pt x="38" y="282"/>
                    <a:pt x="44" y="286"/>
                    <a:pt x="50" y="286"/>
                  </a:cubicBezTo>
                  <a:cubicBezTo>
                    <a:pt x="51" y="286"/>
                    <a:pt x="52" y="286"/>
                    <a:pt x="52" y="286"/>
                  </a:cubicBezTo>
                  <a:cubicBezTo>
                    <a:pt x="52" y="404"/>
                    <a:pt x="51" y="433"/>
                    <a:pt x="51" y="436"/>
                  </a:cubicBezTo>
                  <a:cubicBezTo>
                    <a:pt x="51" y="436"/>
                    <a:pt x="51" y="436"/>
                    <a:pt x="51" y="437"/>
                  </a:cubicBezTo>
                  <a:cubicBezTo>
                    <a:pt x="52" y="447"/>
                    <a:pt x="62" y="454"/>
                    <a:pt x="72" y="454"/>
                  </a:cubicBezTo>
                  <a:cubicBezTo>
                    <a:pt x="83" y="454"/>
                    <a:pt x="92" y="446"/>
                    <a:pt x="93" y="436"/>
                  </a:cubicBezTo>
                  <a:cubicBezTo>
                    <a:pt x="100" y="342"/>
                    <a:pt x="100" y="342"/>
                    <a:pt x="100" y="342"/>
                  </a:cubicBezTo>
                  <a:cubicBezTo>
                    <a:pt x="108" y="436"/>
                    <a:pt x="108" y="436"/>
                    <a:pt x="108" y="436"/>
                  </a:cubicBezTo>
                  <a:cubicBezTo>
                    <a:pt x="108" y="446"/>
                    <a:pt x="117" y="454"/>
                    <a:pt x="128" y="454"/>
                  </a:cubicBezTo>
                  <a:cubicBezTo>
                    <a:pt x="128" y="454"/>
                    <a:pt x="128" y="454"/>
                    <a:pt x="129" y="454"/>
                  </a:cubicBezTo>
                  <a:cubicBezTo>
                    <a:pt x="139" y="454"/>
                    <a:pt x="148" y="446"/>
                    <a:pt x="149" y="437"/>
                  </a:cubicBezTo>
                  <a:cubicBezTo>
                    <a:pt x="149" y="436"/>
                    <a:pt x="149" y="436"/>
                    <a:pt x="149" y="436"/>
                  </a:cubicBezTo>
                  <a:cubicBezTo>
                    <a:pt x="149" y="430"/>
                    <a:pt x="146" y="298"/>
                    <a:pt x="143" y="200"/>
                  </a:cubicBezTo>
                  <a:cubicBezTo>
                    <a:pt x="156" y="218"/>
                    <a:pt x="156" y="218"/>
                    <a:pt x="156" y="218"/>
                  </a:cubicBezTo>
                  <a:cubicBezTo>
                    <a:pt x="156" y="218"/>
                    <a:pt x="157" y="219"/>
                    <a:pt x="157" y="219"/>
                  </a:cubicBezTo>
                  <a:cubicBezTo>
                    <a:pt x="215" y="251"/>
                    <a:pt x="215" y="251"/>
                    <a:pt x="215" y="251"/>
                  </a:cubicBezTo>
                  <a:cubicBezTo>
                    <a:pt x="219" y="254"/>
                    <a:pt x="223" y="254"/>
                    <a:pt x="226" y="253"/>
                  </a:cubicBezTo>
                  <a:cubicBezTo>
                    <a:pt x="227" y="254"/>
                    <a:pt x="229" y="254"/>
                    <a:pt x="230" y="254"/>
                  </a:cubicBezTo>
                  <a:cubicBezTo>
                    <a:pt x="232" y="254"/>
                    <a:pt x="235" y="253"/>
                    <a:pt x="237" y="252"/>
                  </a:cubicBezTo>
                  <a:cubicBezTo>
                    <a:pt x="295" y="219"/>
                    <a:pt x="295" y="219"/>
                    <a:pt x="295" y="219"/>
                  </a:cubicBezTo>
                  <a:cubicBezTo>
                    <a:pt x="296" y="219"/>
                    <a:pt x="297" y="218"/>
                    <a:pt x="297" y="218"/>
                  </a:cubicBezTo>
                  <a:cubicBezTo>
                    <a:pt x="310" y="200"/>
                    <a:pt x="310" y="200"/>
                    <a:pt x="310" y="200"/>
                  </a:cubicBezTo>
                  <a:cubicBezTo>
                    <a:pt x="307" y="298"/>
                    <a:pt x="304" y="430"/>
                    <a:pt x="303" y="436"/>
                  </a:cubicBezTo>
                  <a:cubicBezTo>
                    <a:pt x="303" y="436"/>
                    <a:pt x="303" y="436"/>
                    <a:pt x="303" y="437"/>
                  </a:cubicBezTo>
                  <a:cubicBezTo>
                    <a:pt x="305" y="447"/>
                    <a:pt x="314" y="454"/>
                    <a:pt x="325" y="454"/>
                  </a:cubicBezTo>
                  <a:cubicBezTo>
                    <a:pt x="336" y="454"/>
                    <a:pt x="345" y="446"/>
                    <a:pt x="345" y="436"/>
                  </a:cubicBezTo>
                  <a:cubicBezTo>
                    <a:pt x="353" y="342"/>
                    <a:pt x="353" y="342"/>
                    <a:pt x="353" y="342"/>
                  </a:cubicBezTo>
                  <a:cubicBezTo>
                    <a:pt x="360" y="436"/>
                    <a:pt x="360" y="436"/>
                    <a:pt x="360" y="436"/>
                  </a:cubicBezTo>
                  <a:cubicBezTo>
                    <a:pt x="361" y="446"/>
                    <a:pt x="369" y="454"/>
                    <a:pt x="380" y="454"/>
                  </a:cubicBezTo>
                  <a:cubicBezTo>
                    <a:pt x="381" y="454"/>
                    <a:pt x="381" y="454"/>
                    <a:pt x="381" y="454"/>
                  </a:cubicBezTo>
                  <a:cubicBezTo>
                    <a:pt x="392" y="454"/>
                    <a:pt x="401" y="446"/>
                    <a:pt x="402" y="437"/>
                  </a:cubicBezTo>
                  <a:cubicBezTo>
                    <a:pt x="402" y="436"/>
                    <a:pt x="402" y="436"/>
                    <a:pt x="402" y="436"/>
                  </a:cubicBezTo>
                  <a:cubicBezTo>
                    <a:pt x="402" y="433"/>
                    <a:pt x="401" y="404"/>
                    <a:pt x="400" y="286"/>
                  </a:cubicBezTo>
                  <a:cubicBezTo>
                    <a:pt x="401" y="286"/>
                    <a:pt x="402" y="286"/>
                    <a:pt x="403" y="286"/>
                  </a:cubicBezTo>
                  <a:cubicBezTo>
                    <a:pt x="409" y="286"/>
                    <a:pt x="415" y="282"/>
                    <a:pt x="418" y="277"/>
                  </a:cubicBezTo>
                  <a:cubicBezTo>
                    <a:pt x="449" y="204"/>
                    <a:pt x="449" y="204"/>
                    <a:pt x="449" y="204"/>
                  </a:cubicBezTo>
                  <a:cubicBezTo>
                    <a:pt x="453" y="195"/>
                    <a:pt x="452" y="186"/>
                    <a:pt x="448" y="177"/>
                  </a:cubicBezTo>
                  <a:close/>
                  <a:moveTo>
                    <a:pt x="230" y="241"/>
                  </a:moveTo>
                  <a:cubicBezTo>
                    <a:pt x="227" y="244"/>
                    <a:pt x="223" y="245"/>
                    <a:pt x="220" y="243"/>
                  </a:cubicBezTo>
                  <a:cubicBezTo>
                    <a:pt x="163" y="211"/>
                    <a:pt x="163" y="211"/>
                    <a:pt x="163" y="211"/>
                  </a:cubicBezTo>
                  <a:cubicBezTo>
                    <a:pt x="143" y="183"/>
                    <a:pt x="143" y="183"/>
                    <a:pt x="143" y="183"/>
                  </a:cubicBezTo>
                  <a:cubicBezTo>
                    <a:pt x="142" y="171"/>
                    <a:pt x="142" y="160"/>
                    <a:pt x="142" y="150"/>
                  </a:cubicBezTo>
                  <a:cubicBezTo>
                    <a:pt x="142" y="147"/>
                    <a:pt x="140" y="145"/>
                    <a:pt x="137" y="145"/>
                  </a:cubicBezTo>
                  <a:cubicBezTo>
                    <a:pt x="137" y="145"/>
                    <a:pt x="137" y="145"/>
                    <a:pt x="137" y="145"/>
                  </a:cubicBezTo>
                  <a:cubicBezTo>
                    <a:pt x="134" y="145"/>
                    <a:pt x="132" y="148"/>
                    <a:pt x="132" y="150"/>
                  </a:cubicBezTo>
                  <a:cubicBezTo>
                    <a:pt x="132" y="150"/>
                    <a:pt x="133" y="164"/>
                    <a:pt x="133" y="185"/>
                  </a:cubicBezTo>
                  <a:cubicBezTo>
                    <a:pt x="133" y="185"/>
                    <a:pt x="133" y="185"/>
                    <a:pt x="133" y="185"/>
                  </a:cubicBezTo>
                  <a:cubicBezTo>
                    <a:pt x="134" y="213"/>
                    <a:pt x="135" y="253"/>
                    <a:pt x="136" y="293"/>
                  </a:cubicBezTo>
                  <a:cubicBezTo>
                    <a:pt x="137" y="329"/>
                    <a:pt x="138" y="365"/>
                    <a:pt x="139" y="392"/>
                  </a:cubicBezTo>
                  <a:cubicBezTo>
                    <a:pt x="139" y="405"/>
                    <a:pt x="139" y="416"/>
                    <a:pt x="140" y="424"/>
                  </a:cubicBezTo>
                  <a:cubicBezTo>
                    <a:pt x="140" y="430"/>
                    <a:pt x="140" y="433"/>
                    <a:pt x="140" y="436"/>
                  </a:cubicBezTo>
                  <a:cubicBezTo>
                    <a:pt x="140" y="436"/>
                    <a:pt x="140" y="436"/>
                    <a:pt x="140" y="436"/>
                  </a:cubicBezTo>
                  <a:cubicBezTo>
                    <a:pt x="140" y="441"/>
                    <a:pt x="134" y="445"/>
                    <a:pt x="128" y="444"/>
                  </a:cubicBezTo>
                  <a:cubicBezTo>
                    <a:pt x="122" y="444"/>
                    <a:pt x="117" y="440"/>
                    <a:pt x="117" y="435"/>
                  </a:cubicBezTo>
                  <a:cubicBezTo>
                    <a:pt x="105" y="281"/>
                    <a:pt x="105" y="281"/>
                    <a:pt x="105" y="281"/>
                  </a:cubicBezTo>
                  <a:cubicBezTo>
                    <a:pt x="105" y="279"/>
                    <a:pt x="103" y="277"/>
                    <a:pt x="100" y="277"/>
                  </a:cubicBezTo>
                  <a:cubicBezTo>
                    <a:pt x="98" y="277"/>
                    <a:pt x="96" y="279"/>
                    <a:pt x="96" y="281"/>
                  </a:cubicBezTo>
                  <a:cubicBezTo>
                    <a:pt x="84" y="435"/>
                    <a:pt x="84" y="435"/>
                    <a:pt x="84" y="435"/>
                  </a:cubicBezTo>
                  <a:cubicBezTo>
                    <a:pt x="83" y="440"/>
                    <a:pt x="78" y="444"/>
                    <a:pt x="72" y="444"/>
                  </a:cubicBezTo>
                  <a:cubicBezTo>
                    <a:pt x="66" y="445"/>
                    <a:pt x="61" y="441"/>
                    <a:pt x="60" y="436"/>
                  </a:cubicBezTo>
                  <a:cubicBezTo>
                    <a:pt x="60" y="436"/>
                    <a:pt x="60" y="436"/>
                    <a:pt x="60" y="436"/>
                  </a:cubicBezTo>
                  <a:cubicBezTo>
                    <a:pt x="61" y="433"/>
                    <a:pt x="61" y="429"/>
                    <a:pt x="61" y="422"/>
                  </a:cubicBezTo>
                  <a:cubicBezTo>
                    <a:pt x="61" y="413"/>
                    <a:pt x="61" y="401"/>
                    <a:pt x="61" y="386"/>
                  </a:cubicBezTo>
                  <a:cubicBezTo>
                    <a:pt x="61" y="357"/>
                    <a:pt x="62" y="318"/>
                    <a:pt x="62" y="281"/>
                  </a:cubicBezTo>
                  <a:cubicBezTo>
                    <a:pt x="67" y="277"/>
                    <a:pt x="69" y="271"/>
                    <a:pt x="67" y="265"/>
                  </a:cubicBezTo>
                  <a:cubicBezTo>
                    <a:pt x="67" y="265"/>
                    <a:pt x="67" y="265"/>
                    <a:pt x="67" y="264"/>
                  </a:cubicBezTo>
                  <a:cubicBezTo>
                    <a:pt x="67" y="263"/>
                    <a:pt x="65" y="258"/>
                    <a:pt x="62" y="249"/>
                  </a:cubicBezTo>
                  <a:cubicBezTo>
                    <a:pt x="63" y="197"/>
                    <a:pt x="63" y="169"/>
                    <a:pt x="63" y="169"/>
                  </a:cubicBezTo>
                  <a:cubicBezTo>
                    <a:pt x="63" y="167"/>
                    <a:pt x="61" y="165"/>
                    <a:pt x="59" y="165"/>
                  </a:cubicBezTo>
                  <a:cubicBezTo>
                    <a:pt x="58" y="164"/>
                    <a:pt x="55" y="165"/>
                    <a:pt x="54" y="166"/>
                  </a:cubicBezTo>
                  <a:cubicBezTo>
                    <a:pt x="35" y="193"/>
                    <a:pt x="35" y="193"/>
                    <a:pt x="35" y="193"/>
                  </a:cubicBezTo>
                  <a:cubicBezTo>
                    <a:pt x="34" y="194"/>
                    <a:pt x="34" y="195"/>
                    <a:pt x="34" y="197"/>
                  </a:cubicBezTo>
                  <a:cubicBezTo>
                    <a:pt x="34" y="197"/>
                    <a:pt x="40" y="215"/>
                    <a:pt x="46" y="232"/>
                  </a:cubicBezTo>
                  <a:cubicBezTo>
                    <a:pt x="49" y="239"/>
                    <a:pt x="51" y="246"/>
                    <a:pt x="53" y="252"/>
                  </a:cubicBezTo>
                  <a:cubicBezTo>
                    <a:pt x="53" y="252"/>
                    <a:pt x="53" y="252"/>
                    <a:pt x="53" y="252"/>
                  </a:cubicBezTo>
                  <a:cubicBezTo>
                    <a:pt x="54" y="254"/>
                    <a:pt x="54" y="255"/>
                    <a:pt x="55" y="257"/>
                  </a:cubicBezTo>
                  <a:cubicBezTo>
                    <a:pt x="56" y="262"/>
                    <a:pt x="58" y="265"/>
                    <a:pt x="59" y="267"/>
                  </a:cubicBezTo>
                  <a:cubicBezTo>
                    <a:pt x="58" y="267"/>
                    <a:pt x="58" y="267"/>
                    <a:pt x="58" y="267"/>
                  </a:cubicBezTo>
                  <a:cubicBezTo>
                    <a:pt x="59" y="271"/>
                    <a:pt x="57" y="274"/>
                    <a:pt x="53" y="276"/>
                  </a:cubicBezTo>
                  <a:cubicBezTo>
                    <a:pt x="49" y="277"/>
                    <a:pt x="45" y="276"/>
                    <a:pt x="44" y="273"/>
                  </a:cubicBezTo>
                  <a:cubicBezTo>
                    <a:pt x="12" y="201"/>
                    <a:pt x="12" y="201"/>
                    <a:pt x="12" y="201"/>
                  </a:cubicBezTo>
                  <a:cubicBezTo>
                    <a:pt x="10" y="194"/>
                    <a:pt x="10" y="188"/>
                    <a:pt x="13" y="182"/>
                  </a:cubicBezTo>
                  <a:cubicBezTo>
                    <a:pt x="47" y="128"/>
                    <a:pt x="47" y="128"/>
                    <a:pt x="47" y="128"/>
                  </a:cubicBezTo>
                  <a:cubicBezTo>
                    <a:pt x="58" y="112"/>
                    <a:pt x="63" y="105"/>
                    <a:pt x="97" y="105"/>
                  </a:cubicBezTo>
                  <a:cubicBezTo>
                    <a:pt x="97" y="105"/>
                    <a:pt x="97" y="105"/>
                    <a:pt x="97" y="105"/>
                  </a:cubicBezTo>
                  <a:cubicBezTo>
                    <a:pt x="128" y="105"/>
                    <a:pt x="136" y="118"/>
                    <a:pt x="140" y="126"/>
                  </a:cubicBezTo>
                  <a:cubicBezTo>
                    <a:pt x="141" y="127"/>
                    <a:pt x="141" y="127"/>
                    <a:pt x="141" y="127"/>
                  </a:cubicBezTo>
                  <a:cubicBezTo>
                    <a:pt x="149" y="141"/>
                    <a:pt x="177" y="190"/>
                    <a:pt x="177" y="191"/>
                  </a:cubicBezTo>
                  <a:cubicBezTo>
                    <a:pt x="178" y="191"/>
                    <a:pt x="178" y="192"/>
                    <a:pt x="178" y="192"/>
                  </a:cubicBezTo>
                  <a:cubicBezTo>
                    <a:pt x="178" y="192"/>
                    <a:pt x="191" y="202"/>
                    <a:pt x="204" y="212"/>
                  </a:cubicBezTo>
                  <a:cubicBezTo>
                    <a:pt x="211" y="217"/>
                    <a:pt x="217" y="221"/>
                    <a:pt x="222" y="225"/>
                  </a:cubicBezTo>
                  <a:cubicBezTo>
                    <a:pt x="226" y="228"/>
                    <a:pt x="228" y="230"/>
                    <a:pt x="230" y="231"/>
                  </a:cubicBezTo>
                  <a:cubicBezTo>
                    <a:pt x="230" y="231"/>
                    <a:pt x="230" y="231"/>
                    <a:pt x="230" y="231"/>
                  </a:cubicBezTo>
                  <a:cubicBezTo>
                    <a:pt x="232" y="233"/>
                    <a:pt x="232" y="238"/>
                    <a:pt x="230" y="241"/>
                  </a:cubicBezTo>
                  <a:close/>
                  <a:moveTo>
                    <a:pt x="53" y="183"/>
                  </a:moveTo>
                  <a:cubicBezTo>
                    <a:pt x="53" y="192"/>
                    <a:pt x="53" y="206"/>
                    <a:pt x="53" y="223"/>
                  </a:cubicBezTo>
                  <a:cubicBezTo>
                    <a:pt x="50" y="214"/>
                    <a:pt x="47" y="204"/>
                    <a:pt x="44" y="196"/>
                  </a:cubicBezTo>
                  <a:lnTo>
                    <a:pt x="53" y="183"/>
                  </a:lnTo>
                  <a:close/>
                  <a:moveTo>
                    <a:pt x="440" y="201"/>
                  </a:moveTo>
                  <a:cubicBezTo>
                    <a:pt x="409" y="273"/>
                    <a:pt x="409" y="273"/>
                    <a:pt x="409" y="273"/>
                  </a:cubicBezTo>
                  <a:cubicBezTo>
                    <a:pt x="408" y="276"/>
                    <a:pt x="404" y="277"/>
                    <a:pt x="400" y="276"/>
                  </a:cubicBezTo>
                  <a:cubicBezTo>
                    <a:pt x="396" y="274"/>
                    <a:pt x="394" y="271"/>
                    <a:pt x="394" y="267"/>
                  </a:cubicBezTo>
                  <a:cubicBezTo>
                    <a:pt x="394" y="267"/>
                    <a:pt x="394" y="267"/>
                    <a:pt x="394" y="267"/>
                  </a:cubicBezTo>
                  <a:cubicBezTo>
                    <a:pt x="395" y="265"/>
                    <a:pt x="396" y="262"/>
                    <a:pt x="398" y="257"/>
                  </a:cubicBezTo>
                  <a:cubicBezTo>
                    <a:pt x="399" y="255"/>
                    <a:pt x="399" y="254"/>
                    <a:pt x="400" y="252"/>
                  </a:cubicBezTo>
                  <a:cubicBezTo>
                    <a:pt x="400" y="252"/>
                    <a:pt x="400" y="252"/>
                    <a:pt x="400" y="252"/>
                  </a:cubicBezTo>
                  <a:cubicBezTo>
                    <a:pt x="402" y="246"/>
                    <a:pt x="404" y="239"/>
                    <a:pt x="407" y="232"/>
                  </a:cubicBezTo>
                  <a:cubicBezTo>
                    <a:pt x="413" y="215"/>
                    <a:pt x="419" y="197"/>
                    <a:pt x="419" y="197"/>
                  </a:cubicBezTo>
                  <a:cubicBezTo>
                    <a:pt x="419" y="195"/>
                    <a:pt x="419" y="194"/>
                    <a:pt x="418" y="193"/>
                  </a:cubicBezTo>
                  <a:cubicBezTo>
                    <a:pt x="399" y="166"/>
                    <a:pt x="399" y="166"/>
                    <a:pt x="399" y="166"/>
                  </a:cubicBezTo>
                  <a:cubicBezTo>
                    <a:pt x="397" y="165"/>
                    <a:pt x="395" y="164"/>
                    <a:pt x="393" y="165"/>
                  </a:cubicBezTo>
                  <a:cubicBezTo>
                    <a:pt x="391" y="165"/>
                    <a:pt x="390" y="167"/>
                    <a:pt x="390" y="169"/>
                  </a:cubicBezTo>
                  <a:cubicBezTo>
                    <a:pt x="390" y="169"/>
                    <a:pt x="390" y="197"/>
                    <a:pt x="391" y="249"/>
                  </a:cubicBezTo>
                  <a:cubicBezTo>
                    <a:pt x="388" y="258"/>
                    <a:pt x="386" y="263"/>
                    <a:pt x="386" y="264"/>
                  </a:cubicBezTo>
                  <a:cubicBezTo>
                    <a:pt x="386" y="265"/>
                    <a:pt x="385" y="265"/>
                    <a:pt x="385" y="265"/>
                  </a:cubicBezTo>
                  <a:cubicBezTo>
                    <a:pt x="384" y="271"/>
                    <a:pt x="386" y="277"/>
                    <a:pt x="391" y="281"/>
                  </a:cubicBezTo>
                  <a:cubicBezTo>
                    <a:pt x="391" y="318"/>
                    <a:pt x="392" y="357"/>
                    <a:pt x="392" y="386"/>
                  </a:cubicBezTo>
                  <a:cubicBezTo>
                    <a:pt x="392" y="401"/>
                    <a:pt x="392" y="413"/>
                    <a:pt x="392" y="422"/>
                  </a:cubicBezTo>
                  <a:cubicBezTo>
                    <a:pt x="392" y="429"/>
                    <a:pt x="392" y="433"/>
                    <a:pt x="392" y="436"/>
                  </a:cubicBezTo>
                  <a:cubicBezTo>
                    <a:pt x="392" y="436"/>
                    <a:pt x="392" y="436"/>
                    <a:pt x="392" y="436"/>
                  </a:cubicBezTo>
                  <a:cubicBezTo>
                    <a:pt x="392" y="441"/>
                    <a:pt x="387" y="445"/>
                    <a:pt x="381" y="444"/>
                  </a:cubicBezTo>
                  <a:cubicBezTo>
                    <a:pt x="375" y="444"/>
                    <a:pt x="370" y="440"/>
                    <a:pt x="369" y="435"/>
                  </a:cubicBezTo>
                  <a:cubicBezTo>
                    <a:pt x="357" y="281"/>
                    <a:pt x="357" y="281"/>
                    <a:pt x="357" y="281"/>
                  </a:cubicBezTo>
                  <a:cubicBezTo>
                    <a:pt x="357" y="279"/>
                    <a:pt x="355" y="277"/>
                    <a:pt x="353" y="277"/>
                  </a:cubicBezTo>
                  <a:cubicBezTo>
                    <a:pt x="350" y="277"/>
                    <a:pt x="348" y="279"/>
                    <a:pt x="348" y="281"/>
                  </a:cubicBezTo>
                  <a:cubicBezTo>
                    <a:pt x="336" y="435"/>
                    <a:pt x="336" y="435"/>
                    <a:pt x="336" y="435"/>
                  </a:cubicBezTo>
                  <a:cubicBezTo>
                    <a:pt x="336" y="440"/>
                    <a:pt x="331" y="444"/>
                    <a:pt x="325" y="444"/>
                  </a:cubicBezTo>
                  <a:cubicBezTo>
                    <a:pt x="319" y="445"/>
                    <a:pt x="313" y="441"/>
                    <a:pt x="313" y="436"/>
                  </a:cubicBezTo>
                  <a:cubicBezTo>
                    <a:pt x="313" y="436"/>
                    <a:pt x="313" y="436"/>
                    <a:pt x="313" y="436"/>
                  </a:cubicBezTo>
                  <a:cubicBezTo>
                    <a:pt x="313" y="433"/>
                    <a:pt x="313" y="430"/>
                    <a:pt x="313" y="424"/>
                  </a:cubicBezTo>
                  <a:cubicBezTo>
                    <a:pt x="313" y="416"/>
                    <a:pt x="314" y="405"/>
                    <a:pt x="314" y="392"/>
                  </a:cubicBezTo>
                  <a:cubicBezTo>
                    <a:pt x="315" y="365"/>
                    <a:pt x="316" y="329"/>
                    <a:pt x="317" y="293"/>
                  </a:cubicBezTo>
                  <a:cubicBezTo>
                    <a:pt x="318" y="253"/>
                    <a:pt x="319" y="213"/>
                    <a:pt x="320" y="185"/>
                  </a:cubicBezTo>
                  <a:cubicBezTo>
                    <a:pt x="320" y="185"/>
                    <a:pt x="320" y="185"/>
                    <a:pt x="320" y="185"/>
                  </a:cubicBezTo>
                  <a:cubicBezTo>
                    <a:pt x="320" y="164"/>
                    <a:pt x="320" y="150"/>
                    <a:pt x="320" y="150"/>
                  </a:cubicBezTo>
                  <a:cubicBezTo>
                    <a:pt x="321" y="148"/>
                    <a:pt x="318" y="145"/>
                    <a:pt x="316" y="145"/>
                  </a:cubicBezTo>
                  <a:cubicBezTo>
                    <a:pt x="316" y="145"/>
                    <a:pt x="316" y="145"/>
                    <a:pt x="316" y="145"/>
                  </a:cubicBezTo>
                  <a:cubicBezTo>
                    <a:pt x="313" y="145"/>
                    <a:pt x="311" y="147"/>
                    <a:pt x="311" y="150"/>
                  </a:cubicBezTo>
                  <a:cubicBezTo>
                    <a:pt x="311" y="160"/>
                    <a:pt x="310" y="171"/>
                    <a:pt x="310" y="183"/>
                  </a:cubicBezTo>
                  <a:cubicBezTo>
                    <a:pt x="290" y="211"/>
                    <a:pt x="290" y="211"/>
                    <a:pt x="290" y="211"/>
                  </a:cubicBezTo>
                  <a:cubicBezTo>
                    <a:pt x="241" y="239"/>
                    <a:pt x="241" y="239"/>
                    <a:pt x="241" y="239"/>
                  </a:cubicBezTo>
                  <a:cubicBezTo>
                    <a:pt x="242" y="233"/>
                    <a:pt x="240" y="228"/>
                    <a:pt x="236" y="224"/>
                  </a:cubicBezTo>
                  <a:cubicBezTo>
                    <a:pt x="236" y="224"/>
                    <a:pt x="236" y="224"/>
                    <a:pt x="236" y="223"/>
                  </a:cubicBezTo>
                  <a:cubicBezTo>
                    <a:pt x="235" y="223"/>
                    <a:pt x="235" y="223"/>
                    <a:pt x="234" y="222"/>
                  </a:cubicBezTo>
                  <a:cubicBezTo>
                    <a:pt x="249" y="211"/>
                    <a:pt x="274" y="192"/>
                    <a:pt x="274" y="192"/>
                  </a:cubicBezTo>
                  <a:cubicBezTo>
                    <a:pt x="275" y="192"/>
                    <a:pt x="275" y="191"/>
                    <a:pt x="276" y="191"/>
                  </a:cubicBezTo>
                  <a:cubicBezTo>
                    <a:pt x="276" y="190"/>
                    <a:pt x="304" y="141"/>
                    <a:pt x="312" y="127"/>
                  </a:cubicBezTo>
                  <a:cubicBezTo>
                    <a:pt x="313" y="126"/>
                    <a:pt x="313" y="126"/>
                    <a:pt x="313" y="126"/>
                  </a:cubicBezTo>
                  <a:cubicBezTo>
                    <a:pt x="317" y="118"/>
                    <a:pt x="324" y="105"/>
                    <a:pt x="356" y="105"/>
                  </a:cubicBezTo>
                  <a:cubicBezTo>
                    <a:pt x="356" y="105"/>
                    <a:pt x="356" y="105"/>
                    <a:pt x="356" y="105"/>
                  </a:cubicBezTo>
                  <a:cubicBezTo>
                    <a:pt x="390" y="105"/>
                    <a:pt x="395" y="112"/>
                    <a:pt x="406" y="128"/>
                  </a:cubicBezTo>
                  <a:cubicBezTo>
                    <a:pt x="440" y="182"/>
                    <a:pt x="440" y="182"/>
                    <a:pt x="440" y="182"/>
                  </a:cubicBezTo>
                  <a:cubicBezTo>
                    <a:pt x="443" y="188"/>
                    <a:pt x="443" y="194"/>
                    <a:pt x="440" y="201"/>
                  </a:cubicBezTo>
                  <a:close/>
                  <a:moveTo>
                    <a:pt x="400" y="183"/>
                  </a:moveTo>
                  <a:cubicBezTo>
                    <a:pt x="409" y="196"/>
                    <a:pt x="409" y="196"/>
                    <a:pt x="409" y="196"/>
                  </a:cubicBezTo>
                  <a:cubicBezTo>
                    <a:pt x="406" y="204"/>
                    <a:pt x="403" y="214"/>
                    <a:pt x="400" y="223"/>
                  </a:cubicBezTo>
                  <a:cubicBezTo>
                    <a:pt x="400" y="206"/>
                    <a:pt x="400" y="192"/>
                    <a:pt x="400" y="183"/>
                  </a:cubicBezTo>
                  <a:close/>
                  <a:moveTo>
                    <a:pt x="99" y="86"/>
                  </a:moveTo>
                  <a:cubicBezTo>
                    <a:pt x="122" y="86"/>
                    <a:pt x="142" y="67"/>
                    <a:pt x="142" y="43"/>
                  </a:cubicBezTo>
                  <a:cubicBezTo>
                    <a:pt x="142" y="19"/>
                    <a:pt x="122" y="0"/>
                    <a:pt x="99" y="0"/>
                  </a:cubicBezTo>
                  <a:cubicBezTo>
                    <a:pt x="75" y="0"/>
                    <a:pt x="55" y="19"/>
                    <a:pt x="55" y="43"/>
                  </a:cubicBezTo>
                  <a:cubicBezTo>
                    <a:pt x="55" y="67"/>
                    <a:pt x="75" y="86"/>
                    <a:pt x="99" y="86"/>
                  </a:cubicBezTo>
                  <a:close/>
                  <a:moveTo>
                    <a:pt x="99" y="9"/>
                  </a:moveTo>
                  <a:cubicBezTo>
                    <a:pt x="117" y="9"/>
                    <a:pt x="132" y="24"/>
                    <a:pt x="132" y="43"/>
                  </a:cubicBezTo>
                  <a:cubicBezTo>
                    <a:pt x="132" y="62"/>
                    <a:pt x="117" y="77"/>
                    <a:pt x="99" y="77"/>
                  </a:cubicBezTo>
                  <a:cubicBezTo>
                    <a:pt x="80" y="77"/>
                    <a:pt x="65" y="62"/>
                    <a:pt x="65" y="43"/>
                  </a:cubicBezTo>
                  <a:cubicBezTo>
                    <a:pt x="65" y="24"/>
                    <a:pt x="80" y="9"/>
                    <a:pt x="99" y="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CBFB4B6E-AA47-B147-8B48-EB142B5ECF86}"/>
              </a:ext>
            </a:extLst>
          </p:cNvPr>
          <p:cNvGrpSpPr/>
          <p:nvPr/>
        </p:nvGrpSpPr>
        <p:grpSpPr>
          <a:xfrm>
            <a:off x="2423593" y="5518447"/>
            <a:ext cx="1040687" cy="880581"/>
            <a:chOff x="2423593" y="5518447"/>
            <a:chExt cx="1040687" cy="880581"/>
          </a:xfrm>
        </p:grpSpPr>
        <p:sp>
          <p:nvSpPr>
            <p:cNvPr id="7" name="Rectangle 6">
              <a:extLst>
                <a:ext uri="{FF2B5EF4-FFF2-40B4-BE49-F238E27FC236}">
                  <a16:creationId xmlns:a16="http://schemas.microsoft.com/office/drawing/2014/main" id="{0BD9C966-24BD-EC4F-982C-07A966BCFD2D}"/>
                </a:ext>
              </a:extLst>
            </p:cNvPr>
            <p:cNvSpPr/>
            <p:nvPr/>
          </p:nvSpPr>
          <p:spPr>
            <a:xfrm>
              <a:off x="2423593" y="5518447"/>
              <a:ext cx="1040687" cy="880581"/>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Freeform 39">
              <a:extLst>
                <a:ext uri="{FF2B5EF4-FFF2-40B4-BE49-F238E27FC236}">
                  <a16:creationId xmlns:a16="http://schemas.microsoft.com/office/drawing/2014/main" id="{481AB2E5-8F87-CB43-9BFB-CAD5CAA554AB}"/>
                </a:ext>
              </a:extLst>
            </p:cNvPr>
            <p:cNvSpPr>
              <a:spLocks noEditPoints="1"/>
            </p:cNvSpPr>
            <p:nvPr/>
          </p:nvSpPr>
          <p:spPr bwMode="auto">
            <a:xfrm>
              <a:off x="2737179" y="5652176"/>
              <a:ext cx="413515" cy="610541"/>
            </a:xfrm>
            <a:custGeom>
              <a:avLst/>
              <a:gdLst>
                <a:gd name="T0" fmla="*/ 267 w 269"/>
                <a:gd name="T1" fmla="*/ 192 h 397"/>
                <a:gd name="T2" fmla="*/ 8 w 269"/>
                <a:gd name="T3" fmla="*/ 1 h 397"/>
                <a:gd name="T4" fmla="*/ 3 w 269"/>
                <a:gd name="T5" fmla="*/ 1 h 397"/>
                <a:gd name="T6" fmla="*/ 0 w 269"/>
                <a:gd name="T7" fmla="*/ 5 h 397"/>
                <a:gd name="T8" fmla="*/ 34 w 269"/>
                <a:gd name="T9" fmla="*/ 325 h 397"/>
                <a:gd name="T10" fmla="*/ 36 w 269"/>
                <a:gd name="T11" fmla="*/ 329 h 397"/>
                <a:gd name="T12" fmla="*/ 41 w 269"/>
                <a:gd name="T13" fmla="*/ 329 h 397"/>
                <a:gd name="T14" fmla="*/ 109 w 269"/>
                <a:gd name="T15" fmla="*/ 290 h 397"/>
                <a:gd name="T16" fmla="*/ 169 w 269"/>
                <a:gd name="T17" fmla="*/ 395 h 397"/>
                <a:gd name="T18" fmla="*/ 172 w 269"/>
                <a:gd name="T19" fmla="*/ 397 h 397"/>
                <a:gd name="T20" fmla="*/ 173 w 269"/>
                <a:gd name="T21" fmla="*/ 397 h 397"/>
                <a:gd name="T22" fmla="*/ 175 w 269"/>
                <a:gd name="T23" fmla="*/ 396 h 397"/>
                <a:gd name="T24" fmla="*/ 256 w 269"/>
                <a:gd name="T25" fmla="*/ 350 h 397"/>
                <a:gd name="T26" fmla="*/ 259 w 269"/>
                <a:gd name="T27" fmla="*/ 347 h 397"/>
                <a:gd name="T28" fmla="*/ 258 w 269"/>
                <a:gd name="T29" fmla="*/ 344 h 397"/>
                <a:gd name="T30" fmla="*/ 198 w 269"/>
                <a:gd name="T31" fmla="*/ 239 h 397"/>
                <a:gd name="T32" fmla="*/ 267 w 269"/>
                <a:gd name="T33" fmla="*/ 200 h 397"/>
                <a:gd name="T34" fmla="*/ 269 w 269"/>
                <a:gd name="T35" fmla="*/ 196 h 397"/>
                <a:gd name="T36" fmla="*/ 267 w 269"/>
                <a:gd name="T37" fmla="*/ 192 h 397"/>
                <a:gd name="T38" fmla="*/ 189 w 269"/>
                <a:gd name="T39" fmla="*/ 233 h 397"/>
                <a:gd name="T40" fmla="*/ 188 w 269"/>
                <a:gd name="T41" fmla="*/ 239 h 397"/>
                <a:gd name="T42" fmla="*/ 248 w 269"/>
                <a:gd name="T43" fmla="*/ 344 h 397"/>
                <a:gd name="T44" fmla="*/ 175 w 269"/>
                <a:gd name="T45" fmla="*/ 386 h 397"/>
                <a:gd name="T46" fmla="*/ 115 w 269"/>
                <a:gd name="T47" fmla="*/ 281 h 397"/>
                <a:gd name="T48" fmla="*/ 112 w 269"/>
                <a:gd name="T49" fmla="*/ 279 h 397"/>
                <a:gd name="T50" fmla="*/ 111 w 269"/>
                <a:gd name="T51" fmla="*/ 279 h 397"/>
                <a:gd name="T52" fmla="*/ 109 w 269"/>
                <a:gd name="T53" fmla="*/ 279 h 397"/>
                <a:gd name="T54" fmla="*/ 42 w 269"/>
                <a:gd name="T55" fmla="*/ 317 h 397"/>
                <a:gd name="T56" fmla="*/ 11 w 269"/>
                <a:gd name="T57" fmla="*/ 15 h 397"/>
                <a:gd name="T58" fmla="*/ 256 w 269"/>
                <a:gd name="T59" fmla="*/ 195 h 397"/>
                <a:gd name="T60" fmla="*/ 189 w 269"/>
                <a:gd name="T61" fmla="*/ 23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9" h="397">
                  <a:moveTo>
                    <a:pt x="267" y="192"/>
                  </a:moveTo>
                  <a:cubicBezTo>
                    <a:pt x="8" y="1"/>
                    <a:pt x="8" y="1"/>
                    <a:pt x="8" y="1"/>
                  </a:cubicBezTo>
                  <a:cubicBezTo>
                    <a:pt x="6" y="0"/>
                    <a:pt x="4" y="0"/>
                    <a:pt x="3" y="1"/>
                  </a:cubicBezTo>
                  <a:cubicBezTo>
                    <a:pt x="1" y="2"/>
                    <a:pt x="0" y="3"/>
                    <a:pt x="0" y="5"/>
                  </a:cubicBezTo>
                  <a:cubicBezTo>
                    <a:pt x="34" y="325"/>
                    <a:pt x="34" y="325"/>
                    <a:pt x="34" y="325"/>
                  </a:cubicBezTo>
                  <a:cubicBezTo>
                    <a:pt x="34" y="327"/>
                    <a:pt x="35" y="328"/>
                    <a:pt x="36" y="329"/>
                  </a:cubicBezTo>
                  <a:cubicBezTo>
                    <a:pt x="38" y="330"/>
                    <a:pt x="39" y="330"/>
                    <a:pt x="41" y="329"/>
                  </a:cubicBezTo>
                  <a:cubicBezTo>
                    <a:pt x="109" y="290"/>
                    <a:pt x="109" y="290"/>
                    <a:pt x="109" y="290"/>
                  </a:cubicBezTo>
                  <a:cubicBezTo>
                    <a:pt x="169" y="395"/>
                    <a:pt x="169" y="395"/>
                    <a:pt x="169" y="395"/>
                  </a:cubicBezTo>
                  <a:cubicBezTo>
                    <a:pt x="170" y="396"/>
                    <a:pt x="171" y="396"/>
                    <a:pt x="172" y="397"/>
                  </a:cubicBezTo>
                  <a:cubicBezTo>
                    <a:pt x="172" y="397"/>
                    <a:pt x="173" y="397"/>
                    <a:pt x="173" y="397"/>
                  </a:cubicBezTo>
                  <a:cubicBezTo>
                    <a:pt x="174" y="397"/>
                    <a:pt x="175" y="397"/>
                    <a:pt x="175" y="396"/>
                  </a:cubicBezTo>
                  <a:cubicBezTo>
                    <a:pt x="256" y="350"/>
                    <a:pt x="256" y="350"/>
                    <a:pt x="256" y="350"/>
                  </a:cubicBezTo>
                  <a:cubicBezTo>
                    <a:pt x="258" y="349"/>
                    <a:pt x="258" y="348"/>
                    <a:pt x="259" y="347"/>
                  </a:cubicBezTo>
                  <a:cubicBezTo>
                    <a:pt x="259" y="346"/>
                    <a:pt x="259" y="345"/>
                    <a:pt x="258" y="344"/>
                  </a:cubicBezTo>
                  <a:cubicBezTo>
                    <a:pt x="198" y="239"/>
                    <a:pt x="198" y="239"/>
                    <a:pt x="198" y="239"/>
                  </a:cubicBezTo>
                  <a:cubicBezTo>
                    <a:pt x="267" y="200"/>
                    <a:pt x="267" y="200"/>
                    <a:pt x="267" y="200"/>
                  </a:cubicBezTo>
                  <a:cubicBezTo>
                    <a:pt x="268" y="199"/>
                    <a:pt x="269" y="197"/>
                    <a:pt x="269" y="196"/>
                  </a:cubicBezTo>
                  <a:cubicBezTo>
                    <a:pt x="269" y="194"/>
                    <a:pt x="268" y="193"/>
                    <a:pt x="267" y="192"/>
                  </a:cubicBezTo>
                  <a:close/>
                  <a:moveTo>
                    <a:pt x="189" y="233"/>
                  </a:moveTo>
                  <a:cubicBezTo>
                    <a:pt x="187" y="234"/>
                    <a:pt x="186" y="237"/>
                    <a:pt x="188" y="239"/>
                  </a:cubicBezTo>
                  <a:cubicBezTo>
                    <a:pt x="248" y="344"/>
                    <a:pt x="248" y="344"/>
                    <a:pt x="248" y="344"/>
                  </a:cubicBezTo>
                  <a:cubicBezTo>
                    <a:pt x="175" y="386"/>
                    <a:pt x="175" y="386"/>
                    <a:pt x="175" y="386"/>
                  </a:cubicBezTo>
                  <a:cubicBezTo>
                    <a:pt x="115" y="281"/>
                    <a:pt x="115" y="281"/>
                    <a:pt x="115" y="281"/>
                  </a:cubicBezTo>
                  <a:cubicBezTo>
                    <a:pt x="114" y="280"/>
                    <a:pt x="113" y="279"/>
                    <a:pt x="112" y="279"/>
                  </a:cubicBezTo>
                  <a:cubicBezTo>
                    <a:pt x="112" y="279"/>
                    <a:pt x="111" y="279"/>
                    <a:pt x="111" y="279"/>
                  </a:cubicBezTo>
                  <a:cubicBezTo>
                    <a:pt x="110" y="279"/>
                    <a:pt x="109" y="279"/>
                    <a:pt x="109" y="279"/>
                  </a:cubicBezTo>
                  <a:cubicBezTo>
                    <a:pt x="42" y="317"/>
                    <a:pt x="42" y="317"/>
                    <a:pt x="42" y="317"/>
                  </a:cubicBezTo>
                  <a:cubicBezTo>
                    <a:pt x="11" y="15"/>
                    <a:pt x="11" y="15"/>
                    <a:pt x="11" y="15"/>
                  </a:cubicBezTo>
                  <a:cubicBezTo>
                    <a:pt x="256" y="195"/>
                    <a:pt x="256" y="195"/>
                    <a:pt x="256" y="195"/>
                  </a:cubicBezTo>
                  <a:lnTo>
                    <a:pt x="189" y="23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 name="Group 11">
            <a:extLst>
              <a:ext uri="{FF2B5EF4-FFF2-40B4-BE49-F238E27FC236}">
                <a16:creationId xmlns:a16="http://schemas.microsoft.com/office/drawing/2014/main" id="{F0D85C77-7103-F349-B028-EBA251722536}"/>
              </a:ext>
            </a:extLst>
          </p:cNvPr>
          <p:cNvGrpSpPr>
            <a:grpSpLocks noChangeAspect="1"/>
          </p:cNvGrpSpPr>
          <p:nvPr/>
        </p:nvGrpSpPr>
        <p:grpSpPr>
          <a:xfrm>
            <a:off x="1254171" y="1926181"/>
            <a:ext cx="9558628" cy="4927829"/>
            <a:chOff x="-1348120" y="1139528"/>
            <a:chExt cx="9361040" cy="4825964"/>
          </a:xfrm>
        </p:grpSpPr>
        <p:grpSp>
          <p:nvGrpSpPr>
            <p:cNvPr id="13" name="Group 12">
              <a:extLst>
                <a:ext uri="{FF2B5EF4-FFF2-40B4-BE49-F238E27FC236}">
                  <a16:creationId xmlns:a16="http://schemas.microsoft.com/office/drawing/2014/main" id="{C695D89E-D906-1B4A-9282-88A76153671F}"/>
                </a:ext>
              </a:extLst>
            </p:cNvPr>
            <p:cNvGrpSpPr/>
            <p:nvPr/>
          </p:nvGrpSpPr>
          <p:grpSpPr>
            <a:xfrm>
              <a:off x="-375492" y="1139528"/>
              <a:ext cx="7415784" cy="4700016"/>
              <a:chOff x="-375492" y="1139528"/>
              <a:chExt cx="7415784" cy="4700016"/>
            </a:xfrm>
          </p:grpSpPr>
          <p:grpSp>
            <p:nvGrpSpPr>
              <p:cNvPr id="17" name="Group 16">
                <a:extLst>
                  <a:ext uri="{FF2B5EF4-FFF2-40B4-BE49-F238E27FC236}">
                    <a16:creationId xmlns:a16="http://schemas.microsoft.com/office/drawing/2014/main" id="{03E983B1-97F2-9543-B8CB-93D355126C37}"/>
                  </a:ext>
                </a:extLst>
              </p:cNvPr>
              <p:cNvGrpSpPr/>
              <p:nvPr/>
            </p:nvGrpSpPr>
            <p:grpSpPr>
              <a:xfrm>
                <a:off x="-375492" y="1139528"/>
                <a:ext cx="7415784" cy="4700016"/>
                <a:chOff x="-375492" y="1139528"/>
                <a:chExt cx="7415784" cy="4700016"/>
              </a:xfrm>
            </p:grpSpPr>
            <p:sp>
              <p:nvSpPr>
                <p:cNvPr id="19" name="Freeform 18">
                  <a:extLst>
                    <a:ext uri="{FF2B5EF4-FFF2-40B4-BE49-F238E27FC236}">
                      <a16:creationId xmlns:a16="http://schemas.microsoft.com/office/drawing/2014/main" id="{C2C6562A-0A7E-704A-9BB9-CDB0BD24CF82}"/>
                    </a:ext>
                  </a:extLst>
                </p:cNvPr>
                <p:cNvSpPr/>
                <p:nvPr/>
              </p:nvSpPr>
              <p:spPr>
                <a:xfrm>
                  <a:off x="-375492" y="1139528"/>
                  <a:ext cx="7415784" cy="4700016"/>
                </a:xfrm>
                <a:custGeom>
                  <a:avLst/>
                  <a:gdLst>
                    <a:gd name="connsiteX0" fmla="*/ 224028 w 7415784"/>
                    <a:gd name="connsiteY0" fmla="*/ 269748 h 4700016"/>
                    <a:gd name="connsiteX1" fmla="*/ 224028 w 7415784"/>
                    <a:gd name="connsiteY1" fmla="*/ 4430268 h 4700016"/>
                    <a:gd name="connsiteX2" fmla="*/ 7191756 w 7415784"/>
                    <a:gd name="connsiteY2" fmla="*/ 4430268 h 4700016"/>
                    <a:gd name="connsiteX3" fmla="*/ 7191756 w 7415784"/>
                    <a:gd name="connsiteY3" fmla="*/ 269748 h 4700016"/>
                    <a:gd name="connsiteX4" fmla="*/ 266867 w 7415784"/>
                    <a:gd name="connsiteY4" fmla="*/ 0 h 4700016"/>
                    <a:gd name="connsiteX5" fmla="*/ 7148917 w 7415784"/>
                    <a:gd name="connsiteY5" fmla="*/ 0 h 4700016"/>
                    <a:gd name="connsiteX6" fmla="*/ 7415784 w 7415784"/>
                    <a:gd name="connsiteY6" fmla="*/ 266867 h 4700016"/>
                    <a:gd name="connsiteX7" fmla="*/ 7415784 w 7415784"/>
                    <a:gd name="connsiteY7" fmla="*/ 4433149 h 4700016"/>
                    <a:gd name="connsiteX8" fmla="*/ 7148917 w 7415784"/>
                    <a:gd name="connsiteY8" fmla="*/ 4700016 h 4700016"/>
                    <a:gd name="connsiteX9" fmla="*/ 266867 w 7415784"/>
                    <a:gd name="connsiteY9" fmla="*/ 4700016 h 4700016"/>
                    <a:gd name="connsiteX10" fmla="*/ 0 w 7415784"/>
                    <a:gd name="connsiteY10" fmla="*/ 4433149 h 4700016"/>
                    <a:gd name="connsiteX11" fmla="*/ 0 w 7415784"/>
                    <a:gd name="connsiteY11" fmla="*/ 266867 h 4700016"/>
                    <a:gd name="connsiteX12" fmla="*/ 266867 w 7415784"/>
                    <a:gd name="connsiteY12" fmla="*/ 0 h 470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5784" h="4700016">
                      <a:moveTo>
                        <a:pt x="224028" y="269748"/>
                      </a:moveTo>
                      <a:lnTo>
                        <a:pt x="224028" y="4430268"/>
                      </a:lnTo>
                      <a:lnTo>
                        <a:pt x="7191756" y="4430268"/>
                      </a:lnTo>
                      <a:lnTo>
                        <a:pt x="7191756" y="269748"/>
                      </a:lnTo>
                      <a:close/>
                      <a:moveTo>
                        <a:pt x="266867" y="0"/>
                      </a:moveTo>
                      <a:lnTo>
                        <a:pt x="7148917" y="0"/>
                      </a:lnTo>
                      <a:cubicBezTo>
                        <a:pt x="7296304" y="0"/>
                        <a:pt x="7415784" y="119480"/>
                        <a:pt x="7415784" y="266867"/>
                      </a:cubicBezTo>
                      <a:lnTo>
                        <a:pt x="7415784" y="4433149"/>
                      </a:lnTo>
                      <a:cubicBezTo>
                        <a:pt x="7415784" y="4580536"/>
                        <a:pt x="7296304" y="4700016"/>
                        <a:pt x="7148917" y="4700016"/>
                      </a:cubicBezTo>
                      <a:lnTo>
                        <a:pt x="266867" y="4700016"/>
                      </a:lnTo>
                      <a:cubicBezTo>
                        <a:pt x="119480" y="4700016"/>
                        <a:pt x="0" y="4580536"/>
                        <a:pt x="0" y="4433149"/>
                      </a:cubicBezTo>
                      <a:lnTo>
                        <a:pt x="0" y="266867"/>
                      </a:lnTo>
                      <a:cubicBezTo>
                        <a:pt x="0" y="119480"/>
                        <a:pt x="119480" y="0"/>
                        <a:pt x="266867" y="0"/>
                      </a:cubicBezTo>
                      <a:close/>
                    </a:path>
                  </a:pathLst>
                </a:custGeom>
                <a:solidFill>
                  <a:schemeClr val="bg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0" name="Freeform 19">
                  <a:extLst>
                    <a:ext uri="{FF2B5EF4-FFF2-40B4-BE49-F238E27FC236}">
                      <a16:creationId xmlns:a16="http://schemas.microsoft.com/office/drawing/2014/main" id="{1770B5BA-5479-0642-9227-D72CB25E9A11}"/>
                    </a:ext>
                  </a:extLst>
                </p:cNvPr>
                <p:cNvSpPr/>
                <p:nvPr/>
              </p:nvSpPr>
              <p:spPr>
                <a:xfrm>
                  <a:off x="-358010" y="1160080"/>
                  <a:ext cx="7380820" cy="4658912"/>
                </a:xfrm>
                <a:custGeom>
                  <a:avLst/>
                  <a:gdLst>
                    <a:gd name="connsiteX0" fmla="*/ 252028 w 7380820"/>
                    <a:gd name="connsiteY0" fmla="*/ 295230 h 4658912"/>
                    <a:gd name="connsiteX1" fmla="*/ 252028 w 7380820"/>
                    <a:gd name="connsiteY1" fmla="*/ 4363682 h 4658912"/>
                    <a:gd name="connsiteX2" fmla="*/ 7128792 w 7380820"/>
                    <a:gd name="connsiteY2" fmla="*/ 4363682 h 4658912"/>
                    <a:gd name="connsiteX3" fmla="*/ 7128792 w 7380820"/>
                    <a:gd name="connsiteY3" fmla="*/ 295230 h 4658912"/>
                    <a:gd name="connsiteX4" fmla="*/ 264533 w 7380820"/>
                    <a:gd name="connsiteY4" fmla="*/ 0 h 4658912"/>
                    <a:gd name="connsiteX5" fmla="*/ 7116287 w 7380820"/>
                    <a:gd name="connsiteY5" fmla="*/ 0 h 4658912"/>
                    <a:gd name="connsiteX6" fmla="*/ 7380820 w 7380820"/>
                    <a:gd name="connsiteY6" fmla="*/ 264533 h 4658912"/>
                    <a:gd name="connsiteX7" fmla="*/ 7380820 w 7380820"/>
                    <a:gd name="connsiteY7" fmla="*/ 4394379 h 4658912"/>
                    <a:gd name="connsiteX8" fmla="*/ 7116287 w 7380820"/>
                    <a:gd name="connsiteY8" fmla="*/ 4658912 h 4658912"/>
                    <a:gd name="connsiteX9" fmla="*/ 264533 w 7380820"/>
                    <a:gd name="connsiteY9" fmla="*/ 4658912 h 4658912"/>
                    <a:gd name="connsiteX10" fmla="*/ 0 w 7380820"/>
                    <a:gd name="connsiteY10" fmla="*/ 4394379 h 4658912"/>
                    <a:gd name="connsiteX11" fmla="*/ 0 w 7380820"/>
                    <a:gd name="connsiteY11" fmla="*/ 264533 h 4658912"/>
                    <a:gd name="connsiteX12" fmla="*/ 264533 w 7380820"/>
                    <a:gd name="connsiteY12" fmla="*/ 0 h 465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0820" h="4658912">
                      <a:moveTo>
                        <a:pt x="252028" y="295230"/>
                      </a:moveTo>
                      <a:lnTo>
                        <a:pt x="252028" y="4363682"/>
                      </a:lnTo>
                      <a:lnTo>
                        <a:pt x="7128792" y="4363682"/>
                      </a:lnTo>
                      <a:lnTo>
                        <a:pt x="7128792" y="295230"/>
                      </a:lnTo>
                      <a:close/>
                      <a:moveTo>
                        <a:pt x="264533" y="0"/>
                      </a:moveTo>
                      <a:lnTo>
                        <a:pt x="7116287" y="0"/>
                      </a:lnTo>
                      <a:cubicBezTo>
                        <a:pt x="7262385" y="0"/>
                        <a:pt x="7380820" y="118435"/>
                        <a:pt x="7380820" y="264533"/>
                      </a:cubicBezTo>
                      <a:lnTo>
                        <a:pt x="7380820" y="4394379"/>
                      </a:lnTo>
                      <a:cubicBezTo>
                        <a:pt x="7380820" y="4540477"/>
                        <a:pt x="7262385" y="4658912"/>
                        <a:pt x="7116287" y="4658912"/>
                      </a:cubicBezTo>
                      <a:lnTo>
                        <a:pt x="264533" y="4658912"/>
                      </a:lnTo>
                      <a:cubicBezTo>
                        <a:pt x="118435" y="4658912"/>
                        <a:pt x="0" y="4540477"/>
                        <a:pt x="0" y="4394379"/>
                      </a:cubicBezTo>
                      <a:lnTo>
                        <a:pt x="0" y="264533"/>
                      </a:lnTo>
                      <a:cubicBezTo>
                        <a:pt x="0" y="118435"/>
                        <a:pt x="118435" y="0"/>
                        <a:pt x="264533" y="0"/>
                      </a:cubicBezTo>
                      <a:close/>
                    </a:path>
                  </a:pathLst>
                </a:cu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18" name="Oval 17">
                <a:extLst>
                  <a:ext uri="{FF2B5EF4-FFF2-40B4-BE49-F238E27FC236}">
                    <a16:creationId xmlns:a16="http://schemas.microsoft.com/office/drawing/2014/main" id="{ADDA2169-066B-AE4D-8ACC-9AF134EE556D}"/>
                  </a:ext>
                </a:extLst>
              </p:cNvPr>
              <p:cNvSpPr/>
              <p:nvPr/>
            </p:nvSpPr>
            <p:spPr>
              <a:xfrm>
                <a:off x="3260392" y="1241052"/>
                <a:ext cx="144016" cy="144016"/>
              </a:xfrm>
              <a:prstGeom prst="ellipse">
                <a:avLst/>
              </a:prstGeom>
              <a:gradFill flip="none" rotWithShape="1">
                <a:gsLst>
                  <a:gs pos="17000">
                    <a:schemeClr val="tx1"/>
                  </a:gs>
                  <a:gs pos="34000">
                    <a:srgbClr val="000000">
                      <a:lumMod val="84000"/>
                      <a:lumOff val="16000"/>
                    </a:srgbClr>
                  </a:gs>
                  <a:gs pos="100000">
                    <a:schemeClr val="bg1">
                      <a:lumMod val="50000"/>
                      <a:lumOff val="5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18BA1F06-756F-CD44-95C5-342430C15A41}"/>
                </a:ext>
              </a:extLst>
            </p:cNvPr>
            <p:cNvGrpSpPr/>
            <p:nvPr/>
          </p:nvGrpSpPr>
          <p:grpSpPr>
            <a:xfrm>
              <a:off x="-1348120" y="5777968"/>
              <a:ext cx="9361040" cy="187524"/>
              <a:chOff x="-1348120" y="5777968"/>
              <a:chExt cx="9361040" cy="187524"/>
            </a:xfrm>
          </p:grpSpPr>
          <p:sp>
            <p:nvSpPr>
              <p:cNvPr id="15" name="Trapezoid 6">
                <a:extLst>
                  <a:ext uri="{FF2B5EF4-FFF2-40B4-BE49-F238E27FC236}">
                    <a16:creationId xmlns:a16="http://schemas.microsoft.com/office/drawing/2014/main" id="{B8CA3D06-7418-8642-A20E-1E3B1CE18773}"/>
                  </a:ext>
                </a:extLst>
              </p:cNvPr>
              <p:cNvSpPr/>
              <p:nvPr/>
            </p:nvSpPr>
            <p:spPr>
              <a:xfrm flipV="1">
                <a:off x="-1348120" y="5928916"/>
                <a:ext cx="9361040" cy="36576"/>
              </a:xfrm>
              <a:prstGeom prst="trapezoid">
                <a:avLst>
                  <a:gd name="adj" fmla="val 814192"/>
                </a:avLst>
              </a:prstGeom>
              <a:solidFill>
                <a:srgbClr val="80808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AEC8E68C-8E5A-4B49-B8E4-727BB379DB3D}"/>
                  </a:ext>
                </a:extLst>
              </p:cNvPr>
              <p:cNvSpPr/>
              <p:nvPr/>
            </p:nvSpPr>
            <p:spPr>
              <a:xfrm>
                <a:off x="-1348120" y="5777968"/>
                <a:ext cx="9361040" cy="151090"/>
              </a:xfrm>
              <a:prstGeom prst="rect">
                <a:avLst/>
              </a:prstGeom>
              <a:solidFill>
                <a:srgbClr val="DDDDDD"/>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3900891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0-#ppt_w/2"/>
                                          </p:val>
                                        </p:tav>
                                        <p:tav tm="100000">
                                          <p:val>
                                            <p:strVal val="#ppt_x"/>
                                          </p:val>
                                        </p:tav>
                                      </p:tavLst>
                                    </p:anim>
                                    <p:anim calcmode="lin" valueType="num">
                                      <p:cBhvr additive="base">
                                        <p:cTn id="18" dur="500" fill="hold"/>
                                        <p:tgtEl>
                                          <p:spTgt spid="22"/>
                                        </p:tgtEl>
                                        <p:attrNameLst>
                                          <p:attrName>ppt_y</p:attrName>
                                        </p:attrNameLst>
                                      </p:cBhvr>
                                      <p:tavLst>
                                        <p:tav tm="0">
                                          <p:val>
                                            <p:strVal val="#ppt_y"/>
                                          </p:val>
                                        </p:tav>
                                        <p:tav tm="100000">
                                          <p:val>
                                            <p:strVal val="#ppt_y"/>
                                          </p:val>
                                        </p:tav>
                                      </p:tavLst>
                                    </p:anim>
                                  </p:childTnLst>
                                </p:cTn>
                              </p:par>
                            </p:childTnLst>
                          </p:cTn>
                        </p:par>
                        <p:par>
                          <p:cTn id="19" fill="hold">
                            <p:stCondLst>
                              <p:cond delay="500"/>
                            </p:stCondLst>
                            <p:childTnLst>
                              <p:par>
                                <p:cTn id="20" presetID="22" presetClass="entr" presetSubtype="8"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0-#ppt_w/2"/>
                                          </p:val>
                                        </p:tav>
                                        <p:tav tm="100000">
                                          <p:val>
                                            <p:strVal val="#ppt_x"/>
                                          </p:val>
                                        </p:tav>
                                      </p:tavLst>
                                    </p:anim>
                                    <p:anim calcmode="lin" valueType="num">
                                      <p:cBhvr additive="base">
                                        <p:cTn id="28" dur="500" fill="hold"/>
                                        <p:tgtEl>
                                          <p:spTgt spid="23"/>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500"/>
                                        <p:tgtEl>
                                          <p:spTgt spid="9"/>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par>
                          <p:cTn id="39" fill="hold">
                            <p:stCondLst>
                              <p:cond delay="500"/>
                            </p:stCondLst>
                            <p:childTnLst>
                              <p:par>
                                <p:cTn id="40" presetID="22" presetClass="entr" presetSubtype="8" fill="hold" nodeType="after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wipe(left)">
                                      <p:cBhvr>
                                        <p:cTn id="42" dur="500"/>
                                        <p:tgtEl>
                                          <p:spTgt spid="10"/>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25"/>
                                        </p:tgtEl>
                                        <p:attrNameLst>
                                          <p:attrName>style.visibility</p:attrName>
                                        </p:attrNameLst>
                                      </p:cBhvr>
                                      <p:to>
                                        <p:strVal val="visible"/>
                                      </p:to>
                                    </p:set>
                                    <p:anim calcmode="lin" valueType="num">
                                      <p:cBhvr additive="base">
                                        <p:cTn id="47" dur="500" fill="hold"/>
                                        <p:tgtEl>
                                          <p:spTgt spid="25"/>
                                        </p:tgtEl>
                                        <p:attrNameLst>
                                          <p:attrName>ppt_x</p:attrName>
                                        </p:attrNameLst>
                                      </p:cBhvr>
                                      <p:tavLst>
                                        <p:tav tm="0">
                                          <p:val>
                                            <p:strVal val="0-#ppt_w/2"/>
                                          </p:val>
                                        </p:tav>
                                        <p:tav tm="100000">
                                          <p:val>
                                            <p:strVal val="#ppt_x"/>
                                          </p:val>
                                        </p:tav>
                                      </p:tavLst>
                                    </p:anim>
                                    <p:anim calcmode="lin" valueType="num">
                                      <p:cBhvr additive="base">
                                        <p:cTn id="48" dur="500" fill="hold"/>
                                        <p:tgtEl>
                                          <p:spTgt spid="25"/>
                                        </p:tgtEl>
                                        <p:attrNameLst>
                                          <p:attrName>ppt_y</p:attrName>
                                        </p:attrNameLst>
                                      </p:cBhvr>
                                      <p:tavLst>
                                        <p:tav tm="0">
                                          <p:val>
                                            <p:strVal val="#ppt_y"/>
                                          </p:val>
                                        </p:tav>
                                        <p:tav tm="100000">
                                          <p:val>
                                            <p:strVal val="#ppt_y"/>
                                          </p:val>
                                        </p:tav>
                                      </p:tavLst>
                                    </p:anim>
                                  </p:childTnLst>
                                </p:cTn>
                              </p:par>
                            </p:childTnLst>
                          </p:cTn>
                        </p:par>
                        <p:par>
                          <p:cTn id="49" fill="hold">
                            <p:stCondLst>
                              <p:cond delay="500"/>
                            </p:stCondLst>
                            <p:childTnLst>
                              <p:par>
                                <p:cTn id="50" presetID="22" presetClass="entr" presetSubtype="8" fill="hold" nodeType="afterEffect">
                                  <p:stCondLst>
                                    <p:cond delay="0"/>
                                  </p:stCondLst>
                                  <p:childTnLst>
                                    <p:set>
                                      <p:cBhvr>
                                        <p:cTn id="51" dur="1" fill="hold">
                                          <p:stCondLst>
                                            <p:cond delay="0"/>
                                          </p:stCondLst>
                                        </p:cTn>
                                        <p:tgtEl>
                                          <p:spTgt spid="11"/>
                                        </p:tgtEl>
                                        <p:attrNameLst>
                                          <p:attrName>style.visibility</p:attrName>
                                        </p:attrNameLst>
                                      </p:cBhvr>
                                      <p:to>
                                        <p:strVal val="visible"/>
                                      </p:to>
                                    </p:set>
                                    <p:animEffect transition="in" filter="wipe(left)">
                                      <p:cBhvr>
                                        <p:cTn id="5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7C47CB-CF29-A74E-BC2C-86C419FC5FF3}"/>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certificats SSL</a:t>
            </a:r>
          </a:p>
          <a:p>
            <a:r>
              <a:rPr lang="fr-FR" sz="2400" b="0" dirty="0">
                <a:solidFill>
                  <a:schemeClr val="accent1"/>
                </a:solidFill>
                <a:latin typeface="Source Sans Pro" panose="020B0503030403020204" pitchFamily="34" charset="77"/>
              </a:rPr>
              <a:t>Comment fonctionne un certificat SSL/TLS ?</a:t>
            </a:r>
          </a:p>
        </p:txBody>
      </p:sp>
      <p:sp>
        <p:nvSpPr>
          <p:cNvPr id="3" name="TextBox 2">
            <a:extLst>
              <a:ext uri="{FF2B5EF4-FFF2-40B4-BE49-F238E27FC236}">
                <a16:creationId xmlns:a16="http://schemas.microsoft.com/office/drawing/2014/main" id="{ED49E5BD-B86B-D643-B5B1-AA69AFB5C7DE}"/>
              </a:ext>
            </a:extLst>
          </p:cNvPr>
          <p:cNvSpPr txBox="1"/>
          <p:nvPr/>
        </p:nvSpPr>
        <p:spPr>
          <a:xfrm>
            <a:off x="241940" y="4659532"/>
            <a:ext cx="3134085" cy="923330"/>
          </a:xfrm>
          <a:prstGeom prst="rect">
            <a:avLst/>
          </a:prstGeom>
          <a:noFill/>
        </p:spPr>
        <p:txBody>
          <a:bodyPr wrap="square" rtlCol="0">
            <a:spAutoFit/>
          </a:bodyPr>
          <a:lstStyle/>
          <a:p>
            <a:pPr algn="ctr"/>
            <a:r>
              <a:rPr lang="fr-FR" sz="1800" dirty="0">
                <a:latin typeface="Source Sans Pro" panose="020B0503030403020204" pitchFamily="34" charset="77"/>
              </a:rPr>
              <a:t>Souscription d’un certificat SSL/TLS auprès d’une Autorité de Certification</a:t>
            </a:r>
          </a:p>
        </p:txBody>
      </p:sp>
      <p:sp>
        <p:nvSpPr>
          <p:cNvPr id="4" name="TextBox 3">
            <a:extLst>
              <a:ext uri="{FF2B5EF4-FFF2-40B4-BE49-F238E27FC236}">
                <a16:creationId xmlns:a16="http://schemas.microsoft.com/office/drawing/2014/main" id="{94F15693-4354-2847-B925-339F3E39D876}"/>
              </a:ext>
            </a:extLst>
          </p:cNvPr>
          <p:cNvSpPr txBox="1"/>
          <p:nvPr/>
        </p:nvSpPr>
        <p:spPr>
          <a:xfrm>
            <a:off x="2343883" y="1935360"/>
            <a:ext cx="3400409" cy="923330"/>
          </a:xfrm>
          <a:prstGeom prst="rect">
            <a:avLst/>
          </a:prstGeom>
          <a:noFill/>
        </p:spPr>
        <p:txBody>
          <a:bodyPr wrap="square" rtlCol="0">
            <a:spAutoFit/>
          </a:bodyPr>
          <a:lstStyle/>
          <a:p>
            <a:pPr algn="ctr"/>
            <a:r>
              <a:rPr lang="fr-FR" sz="1800" dirty="0">
                <a:latin typeface="Source Sans Pro" panose="020B0503030403020204" pitchFamily="34" charset="77"/>
              </a:rPr>
              <a:t>Vérifications d’identité (facultatives) + obtention </a:t>
            </a:r>
          </a:p>
          <a:p>
            <a:pPr algn="ctr"/>
            <a:r>
              <a:rPr lang="fr-FR" sz="1800" dirty="0">
                <a:latin typeface="Source Sans Pro" panose="020B0503030403020204" pitchFamily="34" charset="77"/>
              </a:rPr>
              <a:t>d’une clef privée de chiffrement</a:t>
            </a:r>
          </a:p>
        </p:txBody>
      </p:sp>
      <p:sp>
        <p:nvSpPr>
          <p:cNvPr id="5" name="TextBox 4">
            <a:extLst>
              <a:ext uri="{FF2B5EF4-FFF2-40B4-BE49-F238E27FC236}">
                <a16:creationId xmlns:a16="http://schemas.microsoft.com/office/drawing/2014/main" id="{4FB1FCC6-15D6-5846-A0A2-546690002002}"/>
              </a:ext>
            </a:extLst>
          </p:cNvPr>
          <p:cNvSpPr txBox="1"/>
          <p:nvPr/>
        </p:nvSpPr>
        <p:spPr>
          <a:xfrm>
            <a:off x="4834110" y="4659532"/>
            <a:ext cx="2877238" cy="923330"/>
          </a:xfrm>
          <a:prstGeom prst="rect">
            <a:avLst/>
          </a:prstGeom>
          <a:noFill/>
        </p:spPr>
        <p:txBody>
          <a:bodyPr wrap="square" rtlCol="0">
            <a:spAutoFit/>
          </a:bodyPr>
          <a:lstStyle/>
          <a:p>
            <a:pPr algn="ctr"/>
            <a:r>
              <a:rPr lang="fr-FR" sz="1800" dirty="0">
                <a:latin typeface="Source Sans Pro" panose="020B0503030403020204" pitchFamily="34" charset="77"/>
              </a:rPr>
              <a:t>Installation de la clef privée de chiffrement sur le serveur web</a:t>
            </a:r>
          </a:p>
        </p:txBody>
      </p:sp>
      <p:sp>
        <p:nvSpPr>
          <p:cNvPr id="6" name="TextBox 5">
            <a:extLst>
              <a:ext uri="{FF2B5EF4-FFF2-40B4-BE49-F238E27FC236}">
                <a16:creationId xmlns:a16="http://schemas.microsoft.com/office/drawing/2014/main" id="{4D406C2B-A938-5747-A680-9BA20D893243}"/>
              </a:ext>
            </a:extLst>
          </p:cNvPr>
          <p:cNvSpPr txBox="1"/>
          <p:nvPr/>
        </p:nvSpPr>
        <p:spPr>
          <a:xfrm>
            <a:off x="6903959" y="1931234"/>
            <a:ext cx="3201287" cy="923330"/>
          </a:xfrm>
          <a:prstGeom prst="rect">
            <a:avLst/>
          </a:prstGeom>
          <a:noFill/>
        </p:spPr>
        <p:txBody>
          <a:bodyPr wrap="square" rtlCol="0">
            <a:spAutoFit/>
          </a:bodyPr>
          <a:lstStyle/>
          <a:p>
            <a:pPr algn="ctr"/>
            <a:r>
              <a:rPr lang="fr-FR" sz="1800" dirty="0">
                <a:latin typeface="Source Sans Pro" panose="020B0503030403020204" pitchFamily="34" charset="77"/>
              </a:rPr>
              <a:t>Utilisation de la clef publique pour chiffrer les échanges clients/serveurs</a:t>
            </a:r>
          </a:p>
        </p:txBody>
      </p:sp>
      <p:sp>
        <p:nvSpPr>
          <p:cNvPr id="7" name="TextBox 6">
            <a:extLst>
              <a:ext uri="{FF2B5EF4-FFF2-40B4-BE49-F238E27FC236}">
                <a16:creationId xmlns:a16="http://schemas.microsoft.com/office/drawing/2014/main" id="{3F09247A-4ABD-2C44-A349-C9828B07B5C6}"/>
              </a:ext>
            </a:extLst>
          </p:cNvPr>
          <p:cNvSpPr txBox="1"/>
          <p:nvPr/>
        </p:nvSpPr>
        <p:spPr>
          <a:xfrm>
            <a:off x="9547431" y="4664450"/>
            <a:ext cx="2520280" cy="646331"/>
          </a:xfrm>
          <a:prstGeom prst="rect">
            <a:avLst/>
          </a:prstGeom>
          <a:noFill/>
        </p:spPr>
        <p:txBody>
          <a:bodyPr wrap="square" rtlCol="0">
            <a:spAutoFit/>
          </a:bodyPr>
          <a:lstStyle/>
          <a:p>
            <a:pPr algn="ctr"/>
            <a:r>
              <a:rPr lang="fr-FR" sz="1800" dirty="0">
                <a:latin typeface="Source Sans Pro" panose="020B0503030403020204" pitchFamily="34" charset="77"/>
              </a:rPr>
              <a:t>Les données échangées sont sécurisées</a:t>
            </a:r>
          </a:p>
        </p:txBody>
      </p:sp>
      <p:sp>
        <p:nvSpPr>
          <p:cNvPr id="8" name="Oval 7">
            <a:extLst>
              <a:ext uri="{FF2B5EF4-FFF2-40B4-BE49-F238E27FC236}">
                <a16:creationId xmlns:a16="http://schemas.microsoft.com/office/drawing/2014/main" id="{BB2000F1-04E9-8A4E-A70E-61DBE3DA6F2F}"/>
              </a:ext>
            </a:extLst>
          </p:cNvPr>
          <p:cNvSpPr/>
          <p:nvPr/>
        </p:nvSpPr>
        <p:spPr>
          <a:xfrm>
            <a:off x="1232919" y="2605436"/>
            <a:ext cx="1152128" cy="1152128"/>
          </a:xfrm>
          <a:prstGeom prst="ellipse">
            <a:avLst/>
          </a:prstGeom>
          <a:solidFill>
            <a:schemeClr val="accent1">
              <a:alpha val="69804"/>
            </a:schemeClr>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latin typeface="Source Sans Pro" panose="020B0503030403020204" pitchFamily="34" charset="77"/>
              </a:rPr>
              <a:t>01</a:t>
            </a:r>
          </a:p>
        </p:txBody>
      </p:sp>
      <p:sp>
        <p:nvSpPr>
          <p:cNvPr id="9" name="Oval 8">
            <a:extLst>
              <a:ext uri="{FF2B5EF4-FFF2-40B4-BE49-F238E27FC236}">
                <a16:creationId xmlns:a16="http://schemas.microsoft.com/office/drawing/2014/main" id="{021EB48F-8D73-3C46-91CF-20E4A3F1E1B8}"/>
              </a:ext>
            </a:extLst>
          </p:cNvPr>
          <p:cNvSpPr/>
          <p:nvPr/>
        </p:nvSpPr>
        <p:spPr>
          <a:xfrm>
            <a:off x="3464792" y="3757564"/>
            <a:ext cx="1152128" cy="1152128"/>
          </a:xfrm>
          <a:prstGeom prst="ellipse">
            <a:avLst/>
          </a:prstGeom>
          <a:solidFill>
            <a:schemeClr val="accent2"/>
          </a:solid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latin typeface="Source Sans Pro" panose="020B0503030403020204" pitchFamily="34" charset="77"/>
              </a:rPr>
              <a:t>02</a:t>
            </a:r>
          </a:p>
        </p:txBody>
      </p:sp>
      <p:sp>
        <p:nvSpPr>
          <p:cNvPr id="10" name="Oval 9">
            <a:extLst>
              <a:ext uri="{FF2B5EF4-FFF2-40B4-BE49-F238E27FC236}">
                <a16:creationId xmlns:a16="http://schemas.microsoft.com/office/drawing/2014/main" id="{547A7D6F-2F6F-E54B-A919-58FE81BAF3DD}"/>
              </a:ext>
            </a:extLst>
          </p:cNvPr>
          <p:cNvSpPr/>
          <p:nvPr/>
        </p:nvSpPr>
        <p:spPr>
          <a:xfrm>
            <a:off x="5696665" y="2605436"/>
            <a:ext cx="1152128" cy="1152128"/>
          </a:xfrm>
          <a:prstGeom prst="ellipse">
            <a:avLst/>
          </a:prstGeom>
          <a:solidFill>
            <a:schemeClr val="accent3">
              <a:alpha val="69804"/>
            </a:schemeClr>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latin typeface="Source Sans Pro" panose="020B0503030403020204" pitchFamily="34" charset="77"/>
              </a:rPr>
              <a:t>03</a:t>
            </a:r>
          </a:p>
        </p:txBody>
      </p:sp>
      <p:sp>
        <p:nvSpPr>
          <p:cNvPr id="11" name="Oval 10">
            <a:extLst>
              <a:ext uri="{FF2B5EF4-FFF2-40B4-BE49-F238E27FC236}">
                <a16:creationId xmlns:a16="http://schemas.microsoft.com/office/drawing/2014/main" id="{325105DB-A32D-584E-82BB-F5CDECB97B91}"/>
              </a:ext>
            </a:extLst>
          </p:cNvPr>
          <p:cNvSpPr/>
          <p:nvPr/>
        </p:nvSpPr>
        <p:spPr>
          <a:xfrm>
            <a:off x="7928539" y="3757564"/>
            <a:ext cx="1152128" cy="1152128"/>
          </a:xfrm>
          <a:prstGeom prst="ellipse">
            <a:avLst/>
          </a:prstGeom>
          <a:solidFill>
            <a:schemeClr val="accent4">
              <a:alpha val="69804"/>
            </a:schemeClr>
          </a:solidFill>
          <a:ln w="38100">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latin typeface="Source Sans Pro" panose="020B0503030403020204" pitchFamily="34" charset="77"/>
              </a:rPr>
              <a:t>04</a:t>
            </a:r>
          </a:p>
        </p:txBody>
      </p:sp>
      <p:cxnSp>
        <p:nvCxnSpPr>
          <p:cNvPr id="12" name="Straight Connector 11">
            <a:extLst>
              <a:ext uri="{FF2B5EF4-FFF2-40B4-BE49-F238E27FC236}">
                <a16:creationId xmlns:a16="http://schemas.microsoft.com/office/drawing/2014/main" id="{DDC75DD9-E4AF-D841-9E76-C8722058AF5F}"/>
              </a:ext>
            </a:extLst>
          </p:cNvPr>
          <p:cNvCxnSpPr/>
          <p:nvPr/>
        </p:nvCxnSpPr>
        <p:spPr>
          <a:xfrm>
            <a:off x="2334855" y="3410264"/>
            <a:ext cx="1182624" cy="67056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E4EF7D60-3EAF-8C43-A039-5809F1FC037F}"/>
              </a:ext>
            </a:extLst>
          </p:cNvPr>
          <p:cNvCxnSpPr/>
          <p:nvPr/>
        </p:nvCxnSpPr>
        <p:spPr>
          <a:xfrm>
            <a:off x="6796107" y="3407386"/>
            <a:ext cx="1182624" cy="67056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94EF63F3-774B-AA48-99DE-5613D4965FFD}"/>
              </a:ext>
            </a:extLst>
          </p:cNvPr>
          <p:cNvCxnSpPr/>
          <p:nvPr/>
        </p:nvCxnSpPr>
        <p:spPr>
          <a:xfrm flipH="1">
            <a:off x="4550273" y="3407386"/>
            <a:ext cx="1182624" cy="67056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5" name="Oval 14">
            <a:extLst>
              <a:ext uri="{FF2B5EF4-FFF2-40B4-BE49-F238E27FC236}">
                <a16:creationId xmlns:a16="http://schemas.microsoft.com/office/drawing/2014/main" id="{472B903D-FC19-8847-924D-EFC870DC7BC5}"/>
              </a:ext>
            </a:extLst>
          </p:cNvPr>
          <p:cNvSpPr/>
          <p:nvPr/>
        </p:nvSpPr>
        <p:spPr>
          <a:xfrm>
            <a:off x="7684131" y="2937064"/>
            <a:ext cx="678108" cy="678108"/>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sp>
        <p:nvSpPr>
          <p:cNvPr id="16" name="Oval 15">
            <a:extLst>
              <a:ext uri="{FF2B5EF4-FFF2-40B4-BE49-F238E27FC236}">
                <a16:creationId xmlns:a16="http://schemas.microsoft.com/office/drawing/2014/main" id="{8888B320-6C87-014E-AC18-E22CE704B41A}"/>
              </a:ext>
            </a:extLst>
          </p:cNvPr>
          <p:cNvSpPr/>
          <p:nvPr/>
        </p:nvSpPr>
        <p:spPr>
          <a:xfrm>
            <a:off x="892965" y="3875790"/>
            <a:ext cx="678108" cy="67810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sp>
        <p:nvSpPr>
          <p:cNvPr id="17" name="Oval 16">
            <a:extLst>
              <a:ext uri="{FF2B5EF4-FFF2-40B4-BE49-F238E27FC236}">
                <a16:creationId xmlns:a16="http://schemas.microsoft.com/office/drawing/2014/main" id="{CF41DF3A-E99D-584C-9D37-C4CB5ED4FA17}"/>
              </a:ext>
            </a:extLst>
          </p:cNvPr>
          <p:cNvSpPr/>
          <p:nvPr/>
        </p:nvSpPr>
        <p:spPr>
          <a:xfrm>
            <a:off x="3127639" y="2964668"/>
            <a:ext cx="678108" cy="678108"/>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18" name="Oval 17">
            <a:extLst>
              <a:ext uri="{FF2B5EF4-FFF2-40B4-BE49-F238E27FC236}">
                <a16:creationId xmlns:a16="http://schemas.microsoft.com/office/drawing/2014/main" id="{C7FF1C4F-3D0A-9E4B-A101-B403BD837A0C}"/>
              </a:ext>
            </a:extLst>
          </p:cNvPr>
          <p:cNvSpPr/>
          <p:nvPr/>
        </p:nvSpPr>
        <p:spPr>
          <a:xfrm>
            <a:off x="5382546" y="3875198"/>
            <a:ext cx="678108" cy="67810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cxnSp>
        <p:nvCxnSpPr>
          <p:cNvPr id="46" name="Straight Connector 45">
            <a:extLst>
              <a:ext uri="{FF2B5EF4-FFF2-40B4-BE49-F238E27FC236}">
                <a16:creationId xmlns:a16="http://schemas.microsoft.com/office/drawing/2014/main" id="{771E3A59-8858-984C-8409-9093665156A1}"/>
              </a:ext>
            </a:extLst>
          </p:cNvPr>
          <p:cNvCxnSpPr/>
          <p:nvPr/>
        </p:nvCxnSpPr>
        <p:spPr>
          <a:xfrm flipV="1">
            <a:off x="5887323" y="3705153"/>
            <a:ext cx="121920" cy="23184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DC6AD04-445B-A84E-B853-0979BA3E8D35}"/>
              </a:ext>
            </a:extLst>
          </p:cNvPr>
          <p:cNvCxnSpPr/>
          <p:nvPr/>
        </p:nvCxnSpPr>
        <p:spPr>
          <a:xfrm flipV="1">
            <a:off x="1413475" y="3705153"/>
            <a:ext cx="121920" cy="2318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11ED4B9-D67D-3049-9CAA-6ABC47481CFB}"/>
              </a:ext>
            </a:extLst>
          </p:cNvPr>
          <p:cNvCxnSpPr/>
          <p:nvPr/>
        </p:nvCxnSpPr>
        <p:spPr>
          <a:xfrm flipH="1" flipV="1">
            <a:off x="3634139" y="3583916"/>
            <a:ext cx="121920" cy="23184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17C5041C-FFA3-9342-AE71-85584F617F94}"/>
              </a:ext>
            </a:extLst>
          </p:cNvPr>
          <p:cNvCxnSpPr/>
          <p:nvPr/>
        </p:nvCxnSpPr>
        <p:spPr>
          <a:xfrm flipH="1" flipV="1">
            <a:off x="8152305" y="3583916"/>
            <a:ext cx="121920" cy="23184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50" name="Oval 49">
            <a:extLst>
              <a:ext uri="{FF2B5EF4-FFF2-40B4-BE49-F238E27FC236}">
                <a16:creationId xmlns:a16="http://schemas.microsoft.com/office/drawing/2014/main" id="{25E09073-9B8F-794E-823C-FFF4C94CDF79}"/>
              </a:ext>
            </a:extLst>
          </p:cNvPr>
          <p:cNvSpPr/>
          <p:nvPr/>
        </p:nvSpPr>
        <p:spPr>
          <a:xfrm>
            <a:off x="10197836" y="2605436"/>
            <a:ext cx="1152128" cy="1152128"/>
          </a:xfrm>
          <a:prstGeom prst="ellipse">
            <a:avLst/>
          </a:prstGeom>
          <a:solidFill>
            <a:schemeClr val="accent5">
              <a:alpha val="69804"/>
            </a:schemeClr>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FFFFFF"/>
                </a:solidFill>
                <a:latin typeface="Source Sans Pro" panose="020B0503030403020204" pitchFamily="34" charset="77"/>
              </a:rPr>
              <a:t>05</a:t>
            </a:r>
          </a:p>
        </p:txBody>
      </p:sp>
      <p:cxnSp>
        <p:nvCxnSpPr>
          <p:cNvPr id="51" name="Straight Connector 50">
            <a:extLst>
              <a:ext uri="{FF2B5EF4-FFF2-40B4-BE49-F238E27FC236}">
                <a16:creationId xmlns:a16="http://schemas.microsoft.com/office/drawing/2014/main" id="{16B84A94-BA16-6B44-A625-CFE0B340461B}"/>
              </a:ext>
            </a:extLst>
          </p:cNvPr>
          <p:cNvCxnSpPr/>
          <p:nvPr/>
        </p:nvCxnSpPr>
        <p:spPr>
          <a:xfrm flipH="1">
            <a:off x="9051444" y="3407386"/>
            <a:ext cx="1182624" cy="67056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52" name="Oval 51">
            <a:extLst>
              <a:ext uri="{FF2B5EF4-FFF2-40B4-BE49-F238E27FC236}">
                <a16:creationId xmlns:a16="http://schemas.microsoft.com/office/drawing/2014/main" id="{50485CAA-E045-544A-8450-D13D88838478}"/>
              </a:ext>
            </a:extLst>
          </p:cNvPr>
          <p:cNvSpPr/>
          <p:nvPr/>
        </p:nvSpPr>
        <p:spPr>
          <a:xfrm>
            <a:off x="9883717" y="3875198"/>
            <a:ext cx="678108" cy="678108"/>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cxnSp>
        <p:nvCxnSpPr>
          <p:cNvPr id="55" name="Straight Connector 54">
            <a:extLst>
              <a:ext uri="{FF2B5EF4-FFF2-40B4-BE49-F238E27FC236}">
                <a16:creationId xmlns:a16="http://schemas.microsoft.com/office/drawing/2014/main" id="{C8301AAA-98C4-374F-9C71-01E479BFA32A}"/>
              </a:ext>
            </a:extLst>
          </p:cNvPr>
          <p:cNvCxnSpPr/>
          <p:nvPr/>
        </p:nvCxnSpPr>
        <p:spPr>
          <a:xfrm flipV="1">
            <a:off x="10388493" y="3705153"/>
            <a:ext cx="121920" cy="23184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pic>
        <p:nvPicPr>
          <p:cNvPr id="56" name="Picture 55">
            <a:extLst>
              <a:ext uri="{FF2B5EF4-FFF2-40B4-BE49-F238E27FC236}">
                <a16:creationId xmlns:a16="http://schemas.microsoft.com/office/drawing/2014/main" id="{9F2044E6-3441-BC49-9336-E6BE96D5F4FA}"/>
              </a:ext>
            </a:extLst>
          </p:cNvPr>
          <p:cNvPicPr>
            <a:picLocks noChangeAspect="1"/>
          </p:cNvPicPr>
          <p:nvPr/>
        </p:nvPicPr>
        <p:blipFill>
          <a:blip r:embed="rId3"/>
          <a:stretch>
            <a:fillRect/>
          </a:stretch>
        </p:blipFill>
        <p:spPr>
          <a:xfrm>
            <a:off x="10016222" y="4020044"/>
            <a:ext cx="437692" cy="437692"/>
          </a:xfrm>
          <a:prstGeom prst="rect">
            <a:avLst/>
          </a:prstGeom>
        </p:spPr>
      </p:pic>
      <p:sp>
        <p:nvSpPr>
          <p:cNvPr id="57" name="Freeform 101">
            <a:extLst>
              <a:ext uri="{FF2B5EF4-FFF2-40B4-BE49-F238E27FC236}">
                <a16:creationId xmlns:a16="http://schemas.microsoft.com/office/drawing/2014/main" id="{B00B92CC-0D2D-AD41-A926-28CD0A4DE349}"/>
              </a:ext>
            </a:extLst>
          </p:cNvPr>
          <p:cNvSpPr>
            <a:spLocks noEditPoints="1"/>
          </p:cNvSpPr>
          <p:nvPr/>
        </p:nvSpPr>
        <p:spPr bwMode="auto">
          <a:xfrm>
            <a:off x="946518" y="4044677"/>
            <a:ext cx="570773" cy="330666"/>
          </a:xfrm>
          <a:custGeom>
            <a:avLst/>
            <a:gdLst>
              <a:gd name="T0" fmla="*/ 329 w 794"/>
              <a:gd name="T1" fmla="*/ 0 h 460"/>
              <a:gd name="T2" fmla="*/ 212 w 794"/>
              <a:gd name="T3" fmla="*/ 39 h 460"/>
              <a:gd name="T4" fmla="*/ 3 w 794"/>
              <a:gd name="T5" fmla="*/ 211 h 460"/>
              <a:gd name="T6" fmla="*/ 13 w 794"/>
              <a:gd name="T7" fmla="*/ 212 h 460"/>
              <a:gd name="T8" fmla="*/ 283 w 794"/>
              <a:gd name="T9" fmla="*/ 32 h 460"/>
              <a:gd name="T10" fmla="*/ 280 w 794"/>
              <a:gd name="T11" fmla="*/ 244 h 460"/>
              <a:gd name="T12" fmla="*/ 241 w 794"/>
              <a:gd name="T13" fmla="*/ 270 h 460"/>
              <a:gd name="T14" fmla="*/ 450 w 794"/>
              <a:gd name="T15" fmla="*/ 182 h 460"/>
              <a:gd name="T16" fmla="*/ 492 w 794"/>
              <a:gd name="T17" fmla="*/ 261 h 460"/>
              <a:gd name="T18" fmla="*/ 371 w 794"/>
              <a:gd name="T19" fmla="*/ 324 h 460"/>
              <a:gd name="T20" fmla="*/ 369 w 794"/>
              <a:gd name="T21" fmla="*/ 326 h 460"/>
              <a:gd name="T22" fmla="*/ 274 w 794"/>
              <a:gd name="T23" fmla="*/ 409 h 460"/>
              <a:gd name="T24" fmla="*/ 74 w 794"/>
              <a:gd name="T25" fmla="*/ 431 h 460"/>
              <a:gd name="T26" fmla="*/ 81 w 794"/>
              <a:gd name="T27" fmla="*/ 438 h 460"/>
              <a:gd name="T28" fmla="*/ 310 w 794"/>
              <a:gd name="T29" fmla="*/ 406 h 460"/>
              <a:gd name="T30" fmla="*/ 354 w 794"/>
              <a:gd name="T31" fmla="*/ 436 h 460"/>
              <a:gd name="T32" fmla="*/ 386 w 794"/>
              <a:gd name="T33" fmla="*/ 428 h 460"/>
              <a:gd name="T34" fmla="*/ 431 w 794"/>
              <a:gd name="T35" fmla="*/ 460 h 460"/>
              <a:gd name="T36" fmla="*/ 485 w 794"/>
              <a:gd name="T37" fmla="*/ 410 h 460"/>
              <a:gd name="T38" fmla="*/ 530 w 794"/>
              <a:gd name="T39" fmla="*/ 442 h 460"/>
              <a:gd name="T40" fmla="*/ 611 w 794"/>
              <a:gd name="T41" fmla="*/ 337 h 460"/>
              <a:gd name="T42" fmla="*/ 794 w 794"/>
              <a:gd name="T43" fmla="*/ 288 h 460"/>
              <a:gd name="T44" fmla="*/ 745 w 794"/>
              <a:gd name="T45" fmla="*/ 0 h 460"/>
              <a:gd name="T46" fmla="*/ 780 w 794"/>
              <a:gd name="T47" fmla="*/ 82 h 460"/>
              <a:gd name="T48" fmla="*/ 294 w 794"/>
              <a:gd name="T49" fmla="*/ 134 h 460"/>
              <a:gd name="T50" fmla="*/ 329 w 794"/>
              <a:gd name="T51" fmla="*/ 14 h 460"/>
              <a:gd name="T52" fmla="*/ 780 w 794"/>
              <a:gd name="T53" fmla="*/ 49 h 460"/>
              <a:gd name="T54" fmla="*/ 294 w 794"/>
              <a:gd name="T55" fmla="*/ 68 h 460"/>
              <a:gd name="T56" fmla="*/ 329 w 794"/>
              <a:gd name="T57" fmla="*/ 14 h 460"/>
              <a:gd name="T58" fmla="*/ 321 w 794"/>
              <a:gd name="T59" fmla="*/ 396 h 460"/>
              <a:gd name="T60" fmla="*/ 378 w 794"/>
              <a:gd name="T61" fmla="*/ 337 h 460"/>
              <a:gd name="T62" fmla="*/ 383 w 794"/>
              <a:gd name="T63" fmla="*/ 403 h 460"/>
              <a:gd name="T64" fmla="*/ 461 w 794"/>
              <a:gd name="T65" fmla="*/ 428 h 460"/>
              <a:gd name="T66" fmla="*/ 400 w 794"/>
              <a:gd name="T67" fmla="*/ 424 h 460"/>
              <a:gd name="T68" fmla="*/ 432 w 794"/>
              <a:gd name="T69" fmla="*/ 337 h 460"/>
              <a:gd name="T70" fmla="*/ 488 w 794"/>
              <a:gd name="T71" fmla="*/ 374 h 460"/>
              <a:gd name="T72" fmla="*/ 461 w 794"/>
              <a:gd name="T73" fmla="*/ 428 h 460"/>
              <a:gd name="T74" fmla="*/ 515 w 794"/>
              <a:gd name="T75" fmla="*/ 425 h 460"/>
              <a:gd name="T76" fmla="*/ 522 w 794"/>
              <a:gd name="T77" fmla="*/ 337 h 460"/>
              <a:gd name="T78" fmla="*/ 560 w 794"/>
              <a:gd name="T79" fmla="*/ 410 h 460"/>
              <a:gd name="T80" fmla="*/ 398 w 794"/>
              <a:gd name="T81" fmla="*/ 323 h 460"/>
              <a:gd name="T82" fmla="*/ 500 w 794"/>
              <a:gd name="T83" fmla="*/ 273 h 460"/>
              <a:gd name="T84" fmla="*/ 445 w 794"/>
              <a:gd name="T85" fmla="*/ 169 h 460"/>
              <a:gd name="T86" fmla="*/ 294 w 794"/>
              <a:gd name="T87" fmla="*/ 148 h 460"/>
              <a:gd name="T88" fmla="*/ 780 w 794"/>
              <a:gd name="T89" fmla="*/ 288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4" h="460">
                <a:moveTo>
                  <a:pt x="745" y="0"/>
                </a:moveTo>
                <a:cubicBezTo>
                  <a:pt x="329" y="0"/>
                  <a:pt x="329" y="0"/>
                  <a:pt x="329" y="0"/>
                </a:cubicBezTo>
                <a:cubicBezTo>
                  <a:pt x="313" y="0"/>
                  <a:pt x="299" y="7"/>
                  <a:pt x="290" y="20"/>
                </a:cubicBezTo>
                <a:cubicBezTo>
                  <a:pt x="278" y="14"/>
                  <a:pt x="248" y="8"/>
                  <a:pt x="212" y="39"/>
                </a:cubicBezTo>
                <a:cubicBezTo>
                  <a:pt x="168" y="77"/>
                  <a:pt x="6" y="200"/>
                  <a:pt x="4" y="201"/>
                </a:cubicBezTo>
                <a:cubicBezTo>
                  <a:pt x="1" y="204"/>
                  <a:pt x="0" y="208"/>
                  <a:pt x="3" y="211"/>
                </a:cubicBezTo>
                <a:cubicBezTo>
                  <a:pt x="4" y="213"/>
                  <a:pt x="6" y="214"/>
                  <a:pt x="8" y="214"/>
                </a:cubicBezTo>
                <a:cubicBezTo>
                  <a:pt x="10" y="214"/>
                  <a:pt x="11" y="213"/>
                  <a:pt x="13" y="212"/>
                </a:cubicBezTo>
                <a:cubicBezTo>
                  <a:pt x="14" y="211"/>
                  <a:pt x="177" y="88"/>
                  <a:pt x="221" y="50"/>
                </a:cubicBezTo>
                <a:cubicBezTo>
                  <a:pt x="251" y="24"/>
                  <a:pt x="274" y="28"/>
                  <a:pt x="283" y="32"/>
                </a:cubicBezTo>
                <a:cubicBezTo>
                  <a:pt x="281" y="37"/>
                  <a:pt x="280" y="43"/>
                  <a:pt x="280" y="49"/>
                </a:cubicBezTo>
                <a:cubicBezTo>
                  <a:pt x="280" y="244"/>
                  <a:pt x="280" y="244"/>
                  <a:pt x="280" y="244"/>
                </a:cubicBezTo>
                <a:cubicBezTo>
                  <a:pt x="260" y="253"/>
                  <a:pt x="246" y="259"/>
                  <a:pt x="245" y="260"/>
                </a:cubicBezTo>
                <a:cubicBezTo>
                  <a:pt x="241" y="262"/>
                  <a:pt x="240" y="266"/>
                  <a:pt x="241" y="270"/>
                </a:cubicBezTo>
                <a:cubicBezTo>
                  <a:pt x="243" y="273"/>
                  <a:pt x="247" y="275"/>
                  <a:pt x="251" y="273"/>
                </a:cubicBezTo>
                <a:cubicBezTo>
                  <a:pt x="252" y="272"/>
                  <a:pt x="410" y="198"/>
                  <a:pt x="450" y="182"/>
                </a:cubicBezTo>
                <a:cubicBezTo>
                  <a:pt x="479" y="170"/>
                  <a:pt x="498" y="184"/>
                  <a:pt x="507" y="201"/>
                </a:cubicBezTo>
                <a:cubicBezTo>
                  <a:pt x="516" y="221"/>
                  <a:pt x="514" y="248"/>
                  <a:pt x="492" y="261"/>
                </a:cubicBezTo>
                <a:cubicBezTo>
                  <a:pt x="482" y="267"/>
                  <a:pt x="464" y="275"/>
                  <a:pt x="444" y="285"/>
                </a:cubicBezTo>
                <a:cubicBezTo>
                  <a:pt x="411" y="300"/>
                  <a:pt x="381" y="315"/>
                  <a:pt x="371" y="324"/>
                </a:cubicBezTo>
                <a:cubicBezTo>
                  <a:pt x="371" y="324"/>
                  <a:pt x="370" y="324"/>
                  <a:pt x="370" y="325"/>
                </a:cubicBezTo>
                <a:cubicBezTo>
                  <a:pt x="370" y="325"/>
                  <a:pt x="369" y="325"/>
                  <a:pt x="369" y="326"/>
                </a:cubicBezTo>
                <a:cubicBezTo>
                  <a:pt x="366" y="329"/>
                  <a:pt x="361" y="334"/>
                  <a:pt x="356" y="340"/>
                </a:cubicBezTo>
                <a:cubicBezTo>
                  <a:pt x="336" y="363"/>
                  <a:pt x="303" y="401"/>
                  <a:pt x="274" y="409"/>
                </a:cubicBezTo>
                <a:cubicBezTo>
                  <a:pt x="236" y="419"/>
                  <a:pt x="82" y="424"/>
                  <a:pt x="80" y="424"/>
                </a:cubicBezTo>
                <a:cubicBezTo>
                  <a:pt x="76" y="424"/>
                  <a:pt x="73" y="428"/>
                  <a:pt x="74" y="431"/>
                </a:cubicBezTo>
                <a:cubicBezTo>
                  <a:pt x="74" y="435"/>
                  <a:pt x="77" y="438"/>
                  <a:pt x="81" y="438"/>
                </a:cubicBezTo>
                <a:cubicBezTo>
                  <a:pt x="81" y="438"/>
                  <a:pt x="81" y="438"/>
                  <a:pt x="81" y="438"/>
                </a:cubicBezTo>
                <a:cubicBezTo>
                  <a:pt x="87" y="438"/>
                  <a:pt x="238" y="433"/>
                  <a:pt x="278" y="422"/>
                </a:cubicBezTo>
                <a:cubicBezTo>
                  <a:pt x="289" y="419"/>
                  <a:pt x="299" y="413"/>
                  <a:pt x="310" y="406"/>
                </a:cubicBezTo>
                <a:cubicBezTo>
                  <a:pt x="314" y="416"/>
                  <a:pt x="322" y="425"/>
                  <a:pt x="333" y="431"/>
                </a:cubicBezTo>
                <a:cubicBezTo>
                  <a:pt x="339" y="434"/>
                  <a:pt x="347" y="436"/>
                  <a:pt x="354" y="436"/>
                </a:cubicBezTo>
                <a:cubicBezTo>
                  <a:pt x="365" y="436"/>
                  <a:pt x="376" y="431"/>
                  <a:pt x="385" y="423"/>
                </a:cubicBezTo>
                <a:cubicBezTo>
                  <a:pt x="386" y="425"/>
                  <a:pt x="386" y="426"/>
                  <a:pt x="386" y="428"/>
                </a:cubicBezTo>
                <a:cubicBezTo>
                  <a:pt x="391" y="440"/>
                  <a:pt x="399" y="450"/>
                  <a:pt x="410" y="455"/>
                </a:cubicBezTo>
                <a:cubicBezTo>
                  <a:pt x="417" y="459"/>
                  <a:pt x="424" y="460"/>
                  <a:pt x="431" y="460"/>
                </a:cubicBezTo>
                <a:cubicBezTo>
                  <a:pt x="449" y="460"/>
                  <a:pt x="465" y="451"/>
                  <a:pt x="474" y="434"/>
                </a:cubicBezTo>
                <a:cubicBezTo>
                  <a:pt x="485" y="410"/>
                  <a:pt x="485" y="410"/>
                  <a:pt x="485" y="410"/>
                </a:cubicBezTo>
                <a:cubicBezTo>
                  <a:pt x="489" y="421"/>
                  <a:pt x="497" y="431"/>
                  <a:pt x="509" y="437"/>
                </a:cubicBezTo>
                <a:cubicBezTo>
                  <a:pt x="516" y="440"/>
                  <a:pt x="523" y="442"/>
                  <a:pt x="530" y="442"/>
                </a:cubicBezTo>
                <a:cubicBezTo>
                  <a:pt x="547" y="442"/>
                  <a:pt x="564" y="432"/>
                  <a:pt x="572" y="416"/>
                </a:cubicBezTo>
                <a:cubicBezTo>
                  <a:pt x="611" y="337"/>
                  <a:pt x="611" y="337"/>
                  <a:pt x="611" y="337"/>
                </a:cubicBezTo>
                <a:cubicBezTo>
                  <a:pt x="745" y="337"/>
                  <a:pt x="745" y="337"/>
                  <a:pt x="745" y="337"/>
                </a:cubicBezTo>
                <a:cubicBezTo>
                  <a:pt x="772" y="337"/>
                  <a:pt x="794" y="315"/>
                  <a:pt x="794" y="288"/>
                </a:cubicBezTo>
                <a:cubicBezTo>
                  <a:pt x="794" y="49"/>
                  <a:pt x="794" y="49"/>
                  <a:pt x="794" y="49"/>
                </a:cubicBezTo>
                <a:cubicBezTo>
                  <a:pt x="794" y="22"/>
                  <a:pt x="772" y="0"/>
                  <a:pt x="745" y="0"/>
                </a:cubicBezTo>
                <a:close/>
                <a:moveTo>
                  <a:pt x="294" y="82"/>
                </a:moveTo>
                <a:cubicBezTo>
                  <a:pt x="780" y="82"/>
                  <a:pt x="780" y="82"/>
                  <a:pt x="780" y="82"/>
                </a:cubicBezTo>
                <a:cubicBezTo>
                  <a:pt x="780" y="134"/>
                  <a:pt x="780" y="134"/>
                  <a:pt x="780" y="134"/>
                </a:cubicBezTo>
                <a:cubicBezTo>
                  <a:pt x="294" y="134"/>
                  <a:pt x="294" y="134"/>
                  <a:pt x="294" y="134"/>
                </a:cubicBezTo>
                <a:lnTo>
                  <a:pt x="294" y="82"/>
                </a:lnTo>
                <a:close/>
                <a:moveTo>
                  <a:pt x="329" y="14"/>
                </a:moveTo>
                <a:cubicBezTo>
                  <a:pt x="745" y="14"/>
                  <a:pt x="745" y="14"/>
                  <a:pt x="745" y="14"/>
                </a:cubicBezTo>
                <a:cubicBezTo>
                  <a:pt x="765" y="14"/>
                  <a:pt x="780" y="29"/>
                  <a:pt x="780" y="49"/>
                </a:cubicBezTo>
                <a:cubicBezTo>
                  <a:pt x="780" y="68"/>
                  <a:pt x="780" y="68"/>
                  <a:pt x="780" y="68"/>
                </a:cubicBezTo>
                <a:cubicBezTo>
                  <a:pt x="294" y="68"/>
                  <a:pt x="294" y="68"/>
                  <a:pt x="294" y="68"/>
                </a:cubicBezTo>
                <a:cubicBezTo>
                  <a:pt x="294" y="49"/>
                  <a:pt x="294" y="49"/>
                  <a:pt x="294" y="49"/>
                </a:cubicBezTo>
                <a:cubicBezTo>
                  <a:pt x="294" y="29"/>
                  <a:pt x="310" y="14"/>
                  <a:pt x="329" y="14"/>
                </a:cubicBezTo>
                <a:close/>
                <a:moveTo>
                  <a:pt x="339" y="418"/>
                </a:moveTo>
                <a:cubicBezTo>
                  <a:pt x="330" y="414"/>
                  <a:pt x="324" y="406"/>
                  <a:pt x="321" y="396"/>
                </a:cubicBezTo>
                <a:cubicBezTo>
                  <a:pt x="338" y="382"/>
                  <a:pt x="354" y="364"/>
                  <a:pt x="366" y="350"/>
                </a:cubicBezTo>
                <a:cubicBezTo>
                  <a:pt x="371" y="345"/>
                  <a:pt x="375" y="340"/>
                  <a:pt x="378" y="337"/>
                </a:cubicBezTo>
                <a:cubicBezTo>
                  <a:pt x="416" y="337"/>
                  <a:pt x="416" y="337"/>
                  <a:pt x="416" y="337"/>
                </a:cubicBezTo>
                <a:cubicBezTo>
                  <a:pt x="383" y="403"/>
                  <a:pt x="383" y="403"/>
                  <a:pt x="383" y="403"/>
                </a:cubicBezTo>
                <a:cubicBezTo>
                  <a:pt x="375" y="420"/>
                  <a:pt x="355" y="426"/>
                  <a:pt x="339" y="418"/>
                </a:cubicBezTo>
                <a:close/>
                <a:moveTo>
                  <a:pt x="461" y="428"/>
                </a:moveTo>
                <a:cubicBezTo>
                  <a:pt x="453" y="444"/>
                  <a:pt x="433" y="451"/>
                  <a:pt x="416" y="443"/>
                </a:cubicBezTo>
                <a:cubicBezTo>
                  <a:pt x="409" y="439"/>
                  <a:pt x="403" y="432"/>
                  <a:pt x="400" y="424"/>
                </a:cubicBezTo>
                <a:cubicBezTo>
                  <a:pt x="397" y="415"/>
                  <a:pt x="398" y="406"/>
                  <a:pt x="401" y="398"/>
                </a:cubicBezTo>
                <a:cubicBezTo>
                  <a:pt x="432" y="337"/>
                  <a:pt x="432" y="337"/>
                  <a:pt x="432" y="337"/>
                </a:cubicBezTo>
                <a:cubicBezTo>
                  <a:pt x="506" y="337"/>
                  <a:pt x="506" y="337"/>
                  <a:pt x="506" y="337"/>
                </a:cubicBezTo>
                <a:cubicBezTo>
                  <a:pt x="488" y="374"/>
                  <a:pt x="488" y="374"/>
                  <a:pt x="488" y="374"/>
                </a:cubicBezTo>
                <a:cubicBezTo>
                  <a:pt x="488" y="374"/>
                  <a:pt x="488" y="374"/>
                  <a:pt x="488" y="374"/>
                </a:cubicBezTo>
                <a:lnTo>
                  <a:pt x="461" y="428"/>
                </a:lnTo>
                <a:close/>
                <a:moveTo>
                  <a:pt x="560" y="410"/>
                </a:moveTo>
                <a:cubicBezTo>
                  <a:pt x="552" y="426"/>
                  <a:pt x="532" y="433"/>
                  <a:pt x="515" y="425"/>
                </a:cubicBezTo>
                <a:cubicBezTo>
                  <a:pt x="499" y="416"/>
                  <a:pt x="492" y="397"/>
                  <a:pt x="500" y="380"/>
                </a:cubicBezTo>
                <a:cubicBezTo>
                  <a:pt x="522" y="337"/>
                  <a:pt x="522" y="337"/>
                  <a:pt x="522" y="337"/>
                </a:cubicBezTo>
                <a:cubicBezTo>
                  <a:pt x="596" y="337"/>
                  <a:pt x="596" y="337"/>
                  <a:pt x="596" y="337"/>
                </a:cubicBezTo>
                <a:lnTo>
                  <a:pt x="560" y="410"/>
                </a:lnTo>
                <a:close/>
                <a:moveTo>
                  <a:pt x="745" y="323"/>
                </a:moveTo>
                <a:cubicBezTo>
                  <a:pt x="398" y="323"/>
                  <a:pt x="398" y="323"/>
                  <a:pt x="398" y="323"/>
                </a:cubicBezTo>
                <a:cubicBezTo>
                  <a:pt x="412" y="315"/>
                  <a:pt x="432" y="306"/>
                  <a:pt x="450" y="297"/>
                </a:cubicBezTo>
                <a:cubicBezTo>
                  <a:pt x="470" y="288"/>
                  <a:pt x="489" y="279"/>
                  <a:pt x="500" y="273"/>
                </a:cubicBezTo>
                <a:cubicBezTo>
                  <a:pt x="529" y="255"/>
                  <a:pt x="531" y="220"/>
                  <a:pt x="519" y="195"/>
                </a:cubicBezTo>
                <a:cubicBezTo>
                  <a:pt x="509" y="174"/>
                  <a:pt x="483" y="154"/>
                  <a:pt x="445" y="169"/>
                </a:cubicBezTo>
                <a:cubicBezTo>
                  <a:pt x="419" y="179"/>
                  <a:pt x="345" y="214"/>
                  <a:pt x="294" y="237"/>
                </a:cubicBezTo>
                <a:cubicBezTo>
                  <a:pt x="294" y="148"/>
                  <a:pt x="294" y="148"/>
                  <a:pt x="294" y="148"/>
                </a:cubicBezTo>
                <a:cubicBezTo>
                  <a:pt x="780" y="148"/>
                  <a:pt x="780" y="148"/>
                  <a:pt x="780" y="148"/>
                </a:cubicBezTo>
                <a:cubicBezTo>
                  <a:pt x="780" y="288"/>
                  <a:pt x="780" y="288"/>
                  <a:pt x="780" y="288"/>
                </a:cubicBezTo>
                <a:cubicBezTo>
                  <a:pt x="780" y="307"/>
                  <a:pt x="765" y="323"/>
                  <a:pt x="745" y="32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132">
            <a:extLst>
              <a:ext uri="{FF2B5EF4-FFF2-40B4-BE49-F238E27FC236}">
                <a16:creationId xmlns:a16="http://schemas.microsoft.com/office/drawing/2014/main" id="{95A0827C-B795-7945-ACAE-95AFC977F9F5}"/>
              </a:ext>
            </a:extLst>
          </p:cNvPr>
          <p:cNvSpPr>
            <a:spLocks noEditPoints="1"/>
          </p:cNvSpPr>
          <p:nvPr/>
        </p:nvSpPr>
        <p:spPr bwMode="auto">
          <a:xfrm>
            <a:off x="3196284" y="3208868"/>
            <a:ext cx="522952" cy="231840"/>
          </a:xfrm>
          <a:custGeom>
            <a:avLst/>
            <a:gdLst>
              <a:gd name="T0" fmla="*/ 596 w 765"/>
              <a:gd name="T1" fmla="*/ 0 h 339"/>
              <a:gd name="T2" fmla="*/ 443 w 765"/>
              <a:gd name="T3" fmla="*/ 97 h 339"/>
              <a:gd name="T4" fmla="*/ 415 w 765"/>
              <a:gd name="T5" fmla="*/ 88 h 339"/>
              <a:gd name="T6" fmla="*/ 382 w 765"/>
              <a:gd name="T7" fmla="*/ 58 h 339"/>
              <a:gd name="T8" fmla="*/ 349 w 765"/>
              <a:gd name="T9" fmla="*/ 88 h 339"/>
              <a:gd name="T10" fmla="*/ 321 w 765"/>
              <a:gd name="T11" fmla="*/ 97 h 339"/>
              <a:gd name="T12" fmla="*/ 169 w 765"/>
              <a:gd name="T13" fmla="*/ 0 h 339"/>
              <a:gd name="T14" fmla="*/ 0 w 765"/>
              <a:gd name="T15" fmla="*/ 170 h 339"/>
              <a:gd name="T16" fmla="*/ 169 w 765"/>
              <a:gd name="T17" fmla="*/ 339 h 339"/>
              <a:gd name="T18" fmla="*/ 338 w 765"/>
              <a:gd name="T19" fmla="*/ 170 h 339"/>
              <a:gd name="T20" fmla="*/ 327 w 765"/>
              <a:gd name="T21" fmla="*/ 109 h 339"/>
              <a:gd name="T22" fmla="*/ 351 w 765"/>
              <a:gd name="T23" fmla="*/ 102 h 339"/>
              <a:gd name="T24" fmla="*/ 382 w 765"/>
              <a:gd name="T25" fmla="*/ 124 h 339"/>
              <a:gd name="T26" fmla="*/ 414 w 765"/>
              <a:gd name="T27" fmla="*/ 102 h 339"/>
              <a:gd name="T28" fmla="*/ 438 w 765"/>
              <a:gd name="T29" fmla="*/ 109 h 339"/>
              <a:gd name="T30" fmla="*/ 427 w 765"/>
              <a:gd name="T31" fmla="*/ 170 h 339"/>
              <a:gd name="T32" fmla="*/ 596 w 765"/>
              <a:gd name="T33" fmla="*/ 339 h 339"/>
              <a:gd name="T34" fmla="*/ 765 w 765"/>
              <a:gd name="T35" fmla="*/ 170 h 339"/>
              <a:gd name="T36" fmla="*/ 596 w 765"/>
              <a:gd name="T37" fmla="*/ 0 h 339"/>
              <a:gd name="T38" fmla="*/ 169 w 765"/>
              <a:gd name="T39" fmla="*/ 325 h 339"/>
              <a:gd name="T40" fmla="*/ 14 w 765"/>
              <a:gd name="T41" fmla="*/ 170 h 339"/>
              <a:gd name="T42" fmla="*/ 169 w 765"/>
              <a:gd name="T43" fmla="*/ 14 h 339"/>
              <a:gd name="T44" fmla="*/ 324 w 765"/>
              <a:gd name="T45" fmla="*/ 170 h 339"/>
              <a:gd name="T46" fmla="*/ 169 w 765"/>
              <a:gd name="T47" fmla="*/ 325 h 339"/>
              <a:gd name="T48" fmla="*/ 382 w 765"/>
              <a:gd name="T49" fmla="*/ 110 h 339"/>
              <a:gd name="T50" fmla="*/ 363 w 765"/>
              <a:gd name="T51" fmla="*/ 91 h 339"/>
              <a:gd name="T52" fmla="*/ 382 w 765"/>
              <a:gd name="T53" fmla="*/ 72 h 339"/>
              <a:gd name="T54" fmla="*/ 401 w 765"/>
              <a:gd name="T55" fmla="*/ 91 h 339"/>
              <a:gd name="T56" fmla="*/ 382 w 765"/>
              <a:gd name="T57" fmla="*/ 110 h 339"/>
              <a:gd name="T58" fmla="*/ 596 w 765"/>
              <a:gd name="T59" fmla="*/ 325 h 339"/>
              <a:gd name="T60" fmla="*/ 441 w 765"/>
              <a:gd name="T61" fmla="*/ 170 h 339"/>
              <a:gd name="T62" fmla="*/ 596 w 765"/>
              <a:gd name="T63" fmla="*/ 14 h 339"/>
              <a:gd name="T64" fmla="*/ 751 w 765"/>
              <a:gd name="T65" fmla="*/ 170 h 339"/>
              <a:gd name="T66" fmla="*/ 596 w 765"/>
              <a:gd name="T67" fmla="*/ 325 h 339"/>
              <a:gd name="T68" fmla="*/ 233 w 765"/>
              <a:gd name="T69" fmla="*/ 55 h 339"/>
              <a:gd name="T70" fmla="*/ 223 w 765"/>
              <a:gd name="T71" fmla="*/ 58 h 339"/>
              <a:gd name="T72" fmla="*/ 57 w 765"/>
              <a:gd name="T73" fmla="*/ 115 h 339"/>
              <a:gd name="T74" fmla="*/ 51 w 765"/>
              <a:gd name="T75" fmla="*/ 119 h 339"/>
              <a:gd name="T76" fmla="*/ 48 w 765"/>
              <a:gd name="T77" fmla="*/ 118 h 339"/>
              <a:gd name="T78" fmla="*/ 45 w 765"/>
              <a:gd name="T79" fmla="*/ 109 h 339"/>
              <a:gd name="T80" fmla="*/ 229 w 765"/>
              <a:gd name="T81" fmla="*/ 45 h 339"/>
              <a:gd name="T82" fmla="*/ 233 w 765"/>
              <a:gd name="T83" fmla="*/ 55 h 339"/>
              <a:gd name="T84" fmla="*/ 660 w 765"/>
              <a:gd name="T85" fmla="*/ 55 h 339"/>
              <a:gd name="T86" fmla="*/ 650 w 765"/>
              <a:gd name="T87" fmla="*/ 58 h 339"/>
              <a:gd name="T88" fmla="*/ 484 w 765"/>
              <a:gd name="T89" fmla="*/ 115 h 339"/>
              <a:gd name="T90" fmla="*/ 478 w 765"/>
              <a:gd name="T91" fmla="*/ 119 h 339"/>
              <a:gd name="T92" fmla="*/ 475 w 765"/>
              <a:gd name="T93" fmla="*/ 118 h 339"/>
              <a:gd name="T94" fmla="*/ 471 w 765"/>
              <a:gd name="T95" fmla="*/ 109 h 339"/>
              <a:gd name="T96" fmla="*/ 656 w 765"/>
              <a:gd name="T97" fmla="*/ 45 h 339"/>
              <a:gd name="T98" fmla="*/ 660 w 765"/>
              <a:gd name="T99" fmla="*/ 5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5" h="339">
                <a:moveTo>
                  <a:pt x="596" y="0"/>
                </a:moveTo>
                <a:cubicBezTo>
                  <a:pt x="529" y="0"/>
                  <a:pt x="471" y="40"/>
                  <a:pt x="443" y="97"/>
                </a:cubicBezTo>
                <a:cubicBezTo>
                  <a:pt x="434" y="93"/>
                  <a:pt x="425" y="90"/>
                  <a:pt x="415" y="88"/>
                </a:cubicBezTo>
                <a:cubicBezTo>
                  <a:pt x="414" y="71"/>
                  <a:pt x="399" y="58"/>
                  <a:pt x="382" y="58"/>
                </a:cubicBezTo>
                <a:cubicBezTo>
                  <a:pt x="365" y="58"/>
                  <a:pt x="351" y="71"/>
                  <a:pt x="349" y="88"/>
                </a:cubicBezTo>
                <a:cubicBezTo>
                  <a:pt x="340" y="90"/>
                  <a:pt x="330" y="93"/>
                  <a:pt x="321" y="97"/>
                </a:cubicBezTo>
                <a:cubicBezTo>
                  <a:pt x="294" y="40"/>
                  <a:pt x="236" y="0"/>
                  <a:pt x="169" y="0"/>
                </a:cubicBezTo>
                <a:cubicBezTo>
                  <a:pt x="76" y="0"/>
                  <a:pt x="0" y="76"/>
                  <a:pt x="0" y="170"/>
                </a:cubicBezTo>
                <a:cubicBezTo>
                  <a:pt x="0" y="263"/>
                  <a:pt x="76" y="339"/>
                  <a:pt x="169" y="339"/>
                </a:cubicBezTo>
                <a:cubicBezTo>
                  <a:pt x="262" y="339"/>
                  <a:pt x="338" y="263"/>
                  <a:pt x="338" y="170"/>
                </a:cubicBezTo>
                <a:cubicBezTo>
                  <a:pt x="338" y="148"/>
                  <a:pt x="334" y="128"/>
                  <a:pt x="327" y="109"/>
                </a:cubicBezTo>
                <a:cubicBezTo>
                  <a:pt x="335" y="106"/>
                  <a:pt x="343" y="103"/>
                  <a:pt x="351" y="102"/>
                </a:cubicBezTo>
                <a:cubicBezTo>
                  <a:pt x="355" y="115"/>
                  <a:pt x="368" y="124"/>
                  <a:pt x="382" y="124"/>
                </a:cubicBezTo>
                <a:cubicBezTo>
                  <a:pt x="397" y="124"/>
                  <a:pt x="409" y="115"/>
                  <a:pt x="414" y="102"/>
                </a:cubicBezTo>
                <a:cubicBezTo>
                  <a:pt x="422" y="103"/>
                  <a:pt x="430" y="106"/>
                  <a:pt x="438" y="109"/>
                </a:cubicBezTo>
                <a:cubicBezTo>
                  <a:pt x="431" y="128"/>
                  <a:pt x="427" y="148"/>
                  <a:pt x="427" y="170"/>
                </a:cubicBezTo>
                <a:cubicBezTo>
                  <a:pt x="427" y="263"/>
                  <a:pt x="502" y="339"/>
                  <a:pt x="596" y="339"/>
                </a:cubicBezTo>
                <a:cubicBezTo>
                  <a:pt x="689" y="339"/>
                  <a:pt x="765" y="263"/>
                  <a:pt x="765" y="170"/>
                </a:cubicBezTo>
                <a:cubicBezTo>
                  <a:pt x="765" y="76"/>
                  <a:pt x="689" y="0"/>
                  <a:pt x="596" y="0"/>
                </a:cubicBezTo>
                <a:close/>
                <a:moveTo>
                  <a:pt x="169" y="325"/>
                </a:moveTo>
                <a:cubicBezTo>
                  <a:pt x="83" y="325"/>
                  <a:pt x="14" y="255"/>
                  <a:pt x="14" y="170"/>
                </a:cubicBezTo>
                <a:cubicBezTo>
                  <a:pt x="14" y="84"/>
                  <a:pt x="83" y="14"/>
                  <a:pt x="169" y="14"/>
                </a:cubicBezTo>
                <a:cubicBezTo>
                  <a:pt x="254" y="14"/>
                  <a:pt x="324" y="84"/>
                  <a:pt x="324" y="170"/>
                </a:cubicBezTo>
                <a:cubicBezTo>
                  <a:pt x="324" y="255"/>
                  <a:pt x="254" y="325"/>
                  <a:pt x="169" y="325"/>
                </a:cubicBezTo>
                <a:close/>
                <a:moveTo>
                  <a:pt x="382" y="110"/>
                </a:moveTo>
                <a:cubicBezTo>
                  <a:pt x="372" y="110"/>
                  <a:pt x="363" y="102"/>
                  <a:pt x="363" y="91"/>
                </a:cubicBezTo>
                <a:cubicBezTo>
                  <a:pt x="363" y="80"/>
                  <a:pt x="372" y="72"/>
                  <a:pt x="382" y="72"/>
                </a:cubicBezTo>
                <a:cubicBezTo>
                  <a:pt x="393" y="72"/>
                  <a:pt x="401" y="80"/>
                  <a:pt x="401" y="91"/>
                </a:cubicBezTo>
                <a:cubicBezTo>
                  <a:pt x="401" y="102"/>
                  <a:pt x="393" y="110"/>
                  <a:pt x="382" y="110"/>
                </a:cubicBezTo>
                <a:close/>
                <a:moveTo>
                  <a:pt x="596" y="325"/>
                </a:moveTo>
                <a:cubicBezTo>
                  <a:pt x="510" y="325"/>
                  <a:pt x="441" y="255"/>
                  <a:pt x="441" y="170"/>
                </a:cubicBezTo>
                <a:cubicBezTo>
                  <a:pt x="441" y="84"/>
                  <a:pt x="510" y="14"/>
                  <a:pt x="596" y="14"/>
                </a:cubicBezTo>
                <a:cubicBezTo>
                  <a:pt x="681" y="14"/>
                  <a:pt x="751" y="84"/>
                  <a:pt x="751" y="170"/>
                </a:cubicBezTo>
                <a:cubicBezTo>
                  <a:pt x="751" y="255"/>
                  <a:pt x="681" y="325"/>
                  <a:pt x="596" y="325"/>
                </a:cubicBezTo>
                <a:close/>
                <a:moveTo>
                  <a:pt x="233" y="55"/>
                </a:moveTo>
                <a:cubicBezTo>
                  <a:pt x="231" y="58"/>
                  <a:pt x="227" y="60"/>
                  <a:pt x="223" y="58"/>
                </a:cubicBezTo>
                <a:cubicBezTo>
                  <a:pt x="162" y="28"/>
                  <a:pt x="87" y="53"/>
                  <a:pt x="57" y="115"/>
                </a:cubicBezTo>
                <a:cubicBezTo>
                  <a:pt x="56" y="118"/>
                  <a:pt x="53" y="119"/>
                  <a:pt x="51" y="119"/>
                </a:cubicBezTo>
                <a:cubicBezTo>
                  <a:pt x="50" y="119"/>
                  <a:pt x="49" y="119"/>
                  <a:pt x="48" y="118"/>
                </a:cubicBezTo>
                <a:cubicBezTo>
                  <a:pt x="44" y="117"/>
                  <a:pt x="43" y="112"/>
                  <a:pt x="45" y="109"/>
                </a:cubicBezTo>
                <a:cubicBezTo>
                  <a:pt x="78" y="40"/>
                  <a:pt x="161" y="12"/>
                  <a:pt x="229" y="45"/>
                </a:cubicBezTo>
                <a:cubicBezTo>
                  <a:pt x="233" y="47"/>
                  <a:pt x="234" y="51"/>
                  <a:pt x="233" y="55"/>
                </a:cubicBezTo>
                <a:close/>
                <a:moveTo>
                  <a:pt x="660" y="55"/>
                </a:moveTo>
                <a:cubicBezTo>
                  <a:pt x="658" y="58"/>
                  <a:pt x="654" y="60"/>
                  <a:pt x="650" y="58"/>
                </a:cubicBezTo>
                <a:cubicBezTo>
                  <a:pt x="589" y="28"/>
                  <a:pt x="514" y="53"/>
                  <a:pt x="484" y="115"/>
                </a:cubicBezTo>
                <a:cubicBezTo>
                  <a:pt x="483" y="118"/>
                  <a:pt x="480" y="119"/>
                  <a:pt x="478" y="119"/>
                </a:cubicBezTo>
                <a:cubicBezTo>
                  <a:pt x="477" y="119"/>
                  <a:pt x="476" y="119"/>
                  <a:pt x="475" y="118"/>
                </a:cubicBezTo>
                <a:cubicBezTo>
                  <a:pt x="471" y="117"/>
                  <a:pt x="470" y="112"/>
                  <a:pt x="471" y="109"/>
                </a:cubicBezTo>
                <a:cubicBezTo>
                  <a:pt x="505" y="40"/>
                  <a:pt x="588" y="12"/>
                  <a:pt x="656" y="45"/>
                </a:cubicBezTo>
                <a:cubicBezTo>
                  <a:pt x="660" y="47"/>
                  <a:pt x="661" y="51"/>
                  <a:pt x="660" y="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30">
            <a:extLst>
              <a:ext uri="{FF2B5EF4-FFF2-40B4-BE49-F238E27FC236}">
                <a16:creationId xmlns:a16="http://schemas.microsoft.com/office/drawing/2014/main" id="{0E96680C-33E3-494A-BEA2-0ACB81EDB039}"/>
              </a:ext>
            </a:extLst>
          </p:cNvPr>
          <p:cNvSpPr>
            <a:spLocks noEditPoints="1"/>
          </p:cNvSpPr>
          <p:nvPr/>
        </p:nvSpPr>
        <p:spPr bwMode="auto">
          <a:xfrm>
            <a:off x="5531622" y="4024776"/>
            <a:ext cx="379955" cy="370468"/>
          </a:xfrm>
          <a:custGeom>
            <a:avLst/>
            <a:gdLst>
              <a:gd name="T0" fmla="*/ 339 w 339"/>
              <a:gd name="T1" fmla="*/ 98 h 331"/>
              <a:gd name="T2" fmla="*/ 287 w 339"/>
              <a:gd name="T3" fmla="*/ 0 h 331"/>
              <a:gd name="T4" fmla="*/ 47 w 339"/>
              <a:gd name="T5" fmla="*/ 3 h 331"/>
              <a:gd name="T6" fmla="*/ 0 w 339"/>
              <a:gd name="T7" fmla="*/ 98 h 331"/>
              <a:gd name="T8" fmla="*/ 0 w 339"/>
              <a:gd name="T9" fmla="*/ 326 h 331"/>
              <a:gd name="T10" fmla="*/ 335 w 339"/>
              <a:gd name="T11" fmla="*/ 331 h 331"/>
              <a:gd name="T12" fmla="*/ 339 w 339"/>
              <a:gd name="T13" fmla="*/ 100 h 331"/>
              <a:gd name="T14" fmla="*/ 54 w 339"/>
              <a:gd name="T15" fmla="*/ 9 h 331"/>
              <a:gd name="T16" fmla="*/ 327 w 339"/>
              <a:gd name="T17" fmla="*/ 96 h 331"/>
              <a:gd name="T18" fmla="*/ 54 w 339"/>
              <a:gd name="T19" fmla="*/ 9 h 331"/>
              <a:gd name="T20" fmla="*/ 9 w 339"/>
              <a:gd name="T21" fmla="*/ 322 h 331"/>
              <a:gd name="T22" fmla="*/ 330 w 339"/>
              <a:gd name="T23" fmla="*/ 256 h 331"/>
              <a:gd name="T24" fmla="*/ 330 w 339"/>
              <a:gd name="T25" fmla="*/ 246 h 331"/>
              <a:gd name="T26" fmla="*/ 9 w 339"/>
              <a:gd name="T27" fmla="*/ 180 h 331"/>
              <a:gd name="T28" fmla="*/ 330 w 339"/>
              <a:gd name="T29" fmla="*/ 246 h 331"/>
              <a:gd name="T30" fmla="*/ 9 w 339"/>
              <a:gd name="T31" fmla="*/ 171 h 331"/>
              <a:gd name="T32" fmla="*/ 330 w 339"/>
              <a:gd name="T33" fmla="*/ 105 h 331"/>
              <a:gd name="T34" fmla="*/ 245 w 339"/>
              <a:gd name="T35" fmla="*/ 308 h 331"/>
              <a:gd name="T36" fmla="*/ 245 w 339"/>
              <a:gd name="T37" fmla="*/ 269 h 331"/>
              <a:gd name="T38" fmla="*/ 245 w 339"/>
              <a:gd name="T39" fmla="*/ 308 h 331"/>
              <a:gd name="T40" fmla="*/ 255 w 339"/>
              <a:gd name="T41" fmla="*/ 289 h 331"/>
              <a:gd name="T42" fmla="*/ 235 w 339"/>
              <a:gd name="T43" fmla="*/ 289 h 331"/>
              <a:gd name="T44" fmla="*/ 289 w 339"/>
              <a:gd name="T45" fmla="*/ 308 h 331"/>
              <a:gd name="T46" fmla="*/ 289 w 339"/>
              <a:gd name="T47" fmla="*/ 269 h 331"/>
              <a:gd name="T48" fmla="*/ 289 w 339"/>
              <a:gd name="T49" fmla="*/ 308 h 331"/>
              <a:gd name="T50" fmla="*/ 299 w 339"/>
              <a:gd name="T51" fmla="*/ 289 h 331"/>
              <a:gd name="T52" fmla="*/ 279 w 339"/>
              <a:gd name="T53" fmla="*/ 289 h 331"/>
              <a:gd name="T54" fmla="*/ 245 w 339"/>
              <a:gd name="T55" fmla="*/ 158 h 331"/>
              <a:gd name="T56" fmla="*/ 245 w 339"/>
              <a:gd name="T57" fmla="*/ 119 h 331"/>
              <a:gd name="T58" fmla="*/ 245 w 339"/>
              <a:gd name="T59" fmla="*/ 158 h 331"/>
              <a:gd name="T60" fmla="*/ 255 w 339"/>
              <a:gd name="T61" fmla="*/ 138 h 331"/>
              <a:gd name="T62" fmla="*/ 235 w 339"/>
              <a:gd name="T63" fmla="*/ 138 h 331"/>
              <a:gd name="T64" fmla="*/ 289 w 339"/>
              <a:gd name="T65" fmla="*/ 158 h 331"/>
              <a:gd name="T66" fmla="*/ 289 w 339"/>
              <a:gd name="T67" fmla="*/ 119 h 331"/>
              <a:gd name="T68" fmla="*/ 289 w 339"/>
              <a:gd name="T69" fmla="*/ 158 h 331"/>
              <a:gd name="T70" fmla="*/ 299 w 339"/>
              <a:gd name="T71" fmla="*/ 138 h 331"/>
              <a:gd name="T72" fmla="*/ 279 w 339"/>
              <a:gd name="T73" fmla="*/ 138 h 331"/>
              <a:gd name="T74" fmla="*/ 245 w 339"/>
              <a:gd name="T75" fmla="*/ 233 h 331"/>
              <a:gd name="T76" fmla="*/ 245 w 339"/>
              <a:gd name="T77" fmla="*/ 194 h 331"/>
              <a:gd name="T78" fmla="*/ 245 w 339"/>
              <a:gd name="T79" fmla="*/ 233 h 331"/>
              <a:gd name="T80" fmla="*/ 255 w 339"/>
              <a:gd name="T81" fmla="*/ 213 h 331"/>
              <a:gd name="T82" fmla="*/ 235 w 339"/>
              <a:gd name="T83" fmla="*/ 213 h 331"/>
              <a:gd name="T84" fmla="*/ 289 w 339"/>
              <a:gd name="T85" fmla="*/ 233 h 331"/>
              <a:gd name="T86" fmla="*/ 289 w 339"/>
              <a:gd name="T87" fmla="*/ 194 h 331"/>
              <a:gd name="T88" fmla="*/ 289 w 339"/>
              <a:gd name="T89" fmla="*/ 233 h 331"/>
              <a:gd name="T90" fmla="*/ 299 w 339"/>
              <a:gd name="T91" fmla="*/ 213 h 331"/>
              <a:gd name="T92" fmla="*/ 279 w 339"/>
              <a:gd name="T93" fmla="*/ 21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9" h="331">
                <a:moveTo>
                  <a:pt x="339" y="98"/>
                </a:moveTo>
                <a:cubicBezTo>
                  <a:pt x="339" y="98"/>
                  <a:pt x="339" y="98"/>
                  <a:pt x="339" y="98"/>
                </a:cubicBezTo>
                <a:cubicBezTo>
                  <a:pt x="292" y="3"/>
                  <a:pt x="292" y="3"/>
                  <a:pt x="292" y="3"/>
                </a:cubicBezTo>
                <a:cubicBezTo>
                  <a:pt x="291" y="1"/>
                  <a:pt x="289" y="0"/>
                  <a:pt x="287" y="0"/>
                </a:cubicBezTo>
                <a:cubicBezTo>
                  <a:pt x="51" y="0"/>
                  <a:pt x="51" y="0"/>
                  <a:pt x="51" y="0"/>
                </a:cubicBezTo>
                <a:cubicBezTo>
                  <a:pt x="50" y="0"/>
                  <a:pt x="48" y="1"/>
                  <a:pt x="47" y="3"/>
                </a:cubicBezTo>
                <a:cubicBezTo>
                  <a:pt x="0" y="98"/>
                  <a:pt x="0" y="98"/>
                  <a:pt x="0" y="98"/>
                </a:cubicBezTo>
                <a:cubicBezTo>
                  <a:pt x="0" y="98"/>
                  <a:pt x="0" y="98"/>
                  <a:pt x="0" y="98"/>
                </a:cubicBezTo>
                <a:cubicBezTo>
                  <a:pt x="0" y="99"/>
                  <a:pt x="0" y="100"/>
                  <a:pt x="0" y="100"/>
                </a:cubicBezTo>
                <a:cubicBezTo>
                  <a:pt x="0" y="326"/>
                  <a:pt x="0" y="326"/>
                  <a:pt x="0" y="326"/>
                </a:cubicBezTo>
                <a:cubicBezTo>
                  <a:pt x="0" y="329"/>
                  <a:pt x="2" y="331"/>
                  <a:pt x="4" y="331"/>
                </a:cubicBezTo>
                <a:cubicBezTo>
                  <a:pt x="335" y="331"/>
                  <a:pt x="335" y="331"/>
                  <a:pt x="335" y="331"/>
                </a:cubicBezTo>
                <a:cubicBezTo>
                  <a:pt x="337" y="331"/>
                  <a:pt x="339" y="329"/>
                  <a:pt x="339" y="326"/>
                </a:cubicBezTo>
                <a:cubicBezTo>
                  <a:pt x="339" y="100"/>
                  <a:pt x="339" y="100"/>
                  <a:pt x="339" y="100"/>
                </a:cubicBezTo>
                <a:cubicBezTo>
                  <a:pt x="339" y="100"/>
                  <a:pt x="339" y="99"/>
                  <a:pt x="339" y="98"/>
                </a:cubicBezTo>
                <a:close/>
                <a:moveTo>
                  <a:pt x="54" y="9"/>
                </a:moveTo>
                <a:cubicBezTo>
                  <a:pt x="285" y="9"/>
                  <a:pt x="285" y="9"/>
                  <a:pt x="285" y="9"/>
                </a:cubicBezTo>
                <a:cubicBezTo>
                  <a:pt x="327" y="96"/>
                  <a:pt x="327" y="96"/>
                  <a:pt x="327" y="96"/>
                </a:cubicBezTo>
                <a:cubicBezTo>
                  <a:pt x="12" y="96"/>
                  <a:pt x="12" y="96"/>
                  <a:pt x="12" y="96"/>
                </a:cubicBezTo>
                <a:lnTo>
                  <a:pt x="54" y="9"/>
                </a:lnTo>
                <a:close/>
                <a:moveTo>
                  <a:pt x="330" y="322"/>
                </a:moveTo>
                <a:cubicBezTo>
                  <a:pt x="9" y="322"/>
                  <a:pt x="9" y="322"/>
                  <a:pt x="9" y="322"/>
                </a:cubicBezTo>
                <a:cubicBezTo>
                  <a:pt x="9" y="256"/>
                  <a:pt x="9" y="256"/>
                  <a:pt x="9" y="256"/>
                </a:cubicBezTo>
                <a:cubicBezTo>
                  <a:pt x="330" y="256"/>
                  <a:pt x="330" y="256"/>
                  <a:pt x="330" y="256"/>
                </a:cubicBezTo>
                <a:lnTo>
                  <a:pt x="330" y="322"/>
                </a:lnTo>
                <a:close/>
                <a:moveTo>
                  <a:pt x="330" y="246"/>
                </a:moveTo>
                <a:cubicBezTo>
                  <a:pt x="9" y="246"/>
                  <a:pt x="9" y="246"/>
                  <a:pt x="9" y="246"/>
                </a:cubicBezTo>
                <a:cubicBezTo>
                  <a:pt x="9" y="180"/>
                  <a:pt x="9" y="180"/>
                  <a:pt x="9" y="180"/>
                </a:cubicBezTo>
                <a:cubicBezTo>
                  <a:pt x="330" y="180"/>
                  <a:pt x="330" y="180"/>
                  <a:pt x="330" y="180"/>
                </a:cubicBezTo>
                <a:lnTo>
                  <a:pt x="330" y="246"/>
                </a:lnTo>
                <a:close/>
                <a:moveTo>
                  <a:pt x="330" y="171"/>
                </a:moveTo>
                <a:cubicBezTo>
                  <a:pt x="9" y="171"/>
                  <a:pt x="9" y="171"/>
                  <a:pt x="9" y="171"/>
                </a:cubicBezTo>
                <a:cubicBezTo>
                  <a:pt x="9" y="105"/>
                  <a:pt x="9" y="105"/>
                  <a:pt x="9" y="105"/>
                </a:cubicBezTo>
                <a:cubicBezTo>
                  <a:pt x="330" y="105"/>
                  <a:pt x="330" y="105"/>
                  <a:pt x="330" y="105"/>
                </a:cubicBezTo>
                <a:lnTo>
                  <a:pt x="330" y="171"/>
                </a:lnTo>
                <a:close/>
                <a:moveTo>
                  <a:pt x="245" y="308"/>
                </a:moveTo>
                <a:cubicBezTo>
                  <a:pt x="256" y="308"/>
                  <a:pt x="264" y="299"/>
                  <a:pt x="264" y="289"/>
                </a:cubicBezTo>
                <a:cubicBezTo>
                  <a:pt x="264" y="278"/>
                  <a:pt x="256" y="269"/>
                  <a:pt x="245" y="269"/>
                </a:cubicBezTo>
                <a:cubicBezTo>
                  <a:pt x="234" y="269"/>
                  <a:pt x="225" y="278"/>
                  <a:pt x="225" y="289"/>
                </a:cubicBezTo>
                <a:cubicBezTo>
                  <a:pt x="225" y="299"/>
                  <a:pt x="234" y="308"/>
                  <a:pt x="245" y="308"/>
                </a:cubicBezTo>
                <a:close/>
                <a:moveTo>
                  <a:pt x="245" y="279"/>
                </a:moveTo>
                <a:cubicBezTo>
                  <a:pt x="250" y="279"/>
                  <a:pt x="255" y="283"/>
                  <a:pt x="255" y="289"/>
                </a:cubicBezTo>
                <a:cubicBezTo>
                  <a:pt x="255" y="294"/>
                  <a:pt x="250" y="299"/>
                  <a:pt x="245" y="299"/>
                </a:cubicBezTo>
                <a:cubicBezTo>
                  <a:pt x="239" y="299"/>
                  <a:pt x="235" y="294"/>
                  <a:pt x="235" y="289"/>
                </a:cubicBezTo>
                <a:cubicBezTo>
                  <a:pt x="235" y="283"/>
                  <a:pt x="239" y="279"/>
                  <a:pt x="245" y="279"/>
                </a:cubicBezTo>
                <a:close/>
                <a:moveTo>
                  <a:pt x="289" y="308"/>
                </a:moveTo>
                <a:cubicBezTo>
                  <a:pt x="299" y="308"/>
                  <a:pt x="308" y="299"/>
                  <a:pt x="308" y="289"/>
                </a:cubicBezTo>
                <a:cubicBezTo>
                  <a:pt x="308" y="278"/>
                  <a:pt x="299" y="269"/>
                  <a:pt x="289" y="269"/>
                </a:cubicBezTo>
                <a:cubicBezTo>
                  <a:pt x="278" y="269"/>
                  <a:pt x="269" y="278"/>
                  <a:pt x="269" y="289"/>
                </a:cubicBezTo>
                <a:cubicBezTo>
                  <a:pt x="269" y="299"/>
                  <a:pt x="278" y="308"/>
                  <a:pt x="289" y="308"/>
                </a:cubicBezTo>
                <a:close/>
                <a:moveTo>
                  <a:pt x="289" y="279"/>
                </a:moveTo>
                <a:cubicBezTo>
                  <a:pt x="294" y="279"/>
                  <a:pt x="299" y="283"/>
                  <a:pt x="299" y="289"/>
                </a:cubicBezTo>
                <a:cubicBezTo>
                  <a:pt x="299" y="294"/>
                  <a:pt x="294" y="299"/>
                  <a:pt x="289" y="299"/>
                </a:cubicBezTo>
                <a:cubicBezTo>
                  <a:pt x="283" y="299"/>
                  <a:pt x="279" y="294"/>
                  <a:pt x="279" y="289"/>
                </a:cubicBezTo>
                <a:cubicBezTo>
                  <a:pt x="279" y="283"/>
                  <a:pt x="283" y="279"/>
                  <a:pt x="289" y="279"/>
                </a:cubicBezTo>
                <a:close/>
                <a:moveTo>
                  <a:pt x="245" y="158"/>
                </a:moveTo>
                <a:cubicBezTo>
                  <a:pt x="256" y="158"/>
                  <a:pt x="264" y="149"/>
                  <a:pt x="264" y="138"/>
                </a:cubicBezTo>
                <a:cubicBezTo>
                  <a:pt x="264" y="127"/>
                  <a:pt x="256" y="119"/>
                  <a:pt x="245" y="119"/>
                </a:cubicBezTo>
                <a:cubicBezTo>
                  <a:pt x="234" y="119"/>
                  <a:pt x="225" y="127"/>
                  <a:pt x="225" y="138"/>
                </a:cubicBezTo>
                <a:cubicBezTo>
                  <a:pt x="225" y="149"/>
                  <a:pt x="234" y="158"/>
                  <a:pt x="245" y="158"/>
                </a:cubicBezTo>
                <a:close/>
                <a:moveTo>
                  <a:pt x="245" y="128"/>
                </a:moveTo>
                <a:cubicBezTo>
                  <a:pt x="250" y="128"/>
                  <a:pt x="255" y="133"/>
                  <a:pt x="255" y="138"/>
                </a:cubicBezTo>
                <a:cubicBezTo>
                  <a:pt x="255" y="144"/>
                  <a:pt x="250" y="148"/>
                  <a:pt x="245" y="148"/>
                </a:cubicBezTo>
                <a:cubicBezTo>
                  <a:pt x="239" y="148"/>
                  <a:pt x="235" y="144"/>
                  <a:pt x="235" y="138"/>
                </a:cubicBezTo>
                <a:cubicBezTo>
                  <a:pt x="235" y="133"/>
                  <a:pt x="239" y="128"/>
                  <a:pt x="245" y="128"/>
                </a:cubicBezTo>
                <a:close/>
                <a:moveTo>
                  <a:pt x="289" y="158"/>
                </a:moveTo>
                <a:cubicBezTo>
                  <a:pt x="299" y="158"/>
                  <a:pt x="308" y="149"/>
                  <a:pt x="308" y="138"/>
                </a:cubicBezTo>
                <a:cubicBezTo>
                  <a:pt x="308" y="127"/>
                  <a:pt x="299" y="119"/>
                  <a:pt x="289" y="119"/>
                </a:cubicBezTo>
                <a:cubicBezTo>
                  <a:pt x="278" y="119"/>
                  <a:pt x="269" y="127"/>
                  <a:pt x="269" y="138"/>
                </a:cubicBezTo>
                <a:cubicBezTo>
                  <a:pt x="269" y="149"/>
                  <a:pt x="278" y="158"/>
                  <a:pt x="289" y="158"/>
                </a:cubicBezTo>
                <a:close/>
                <a:moveTo>
                  <a:pt x="289" y="128"/>
                </a:moveTo>
                <a:cubicBezTo>
                  <a:pt x="294" y="128"/>
                  <a:pt x="299" y="133"/>
                  <a:pt x="299" y="138"/>
                </a:cubicBezTo>
                <a:cubicBezTo>
                  <a:pt x="299" y="144"/>
                  <a:pt x="294" y="148"/>
                  <a:pt x="289" y="148"/>
                </a:cubicBezTo>
                <a:cubicBezTo>
                  <a:pt x="283" y="148"/>
                  <a:pt x="279" y="144"/>
                  <a:pt x="279" y="138"/>
                </a:cubicBezTo>
                <a:cubicBezTo>
                  <a:pt x="279" y="133"/>
                  <a:pt x="283" y="128"/>
                  <a:pt x="289" y="128"/>
                </a:cubicBezTo>
                <a:close/>
                <a:moveTo>
                  <a:pt x="245" y="233"/>
                </a:moveTo>
                <a:cubicBezTo>
                  <a:pt x="256" y="233"/>
                  <a:pt x="264" y="224"/>
                  <a:pt x="264" y="213"/>
                </a:cubicBezTo>
                <a:cubicBezTo>
                  <a:pt x="264" y="203"/>
                  <a:pt x="256" y="194"/>
                  <a:pt x="245" y="194"/>
                </a:cubicBezTo>
                <a:cubicBezTo>
                  <a:pt x="234" y="194"/>
                  <a:pt x="225" y="203"/>
                  <a:pt x="225" y="213"/>
                </a:cubicBezTo>
                <a:cubicBezTo>
                  <a:pt x="225" y="224"/>
                  <a:pt x="234" y="233"/>
                  <a:pt x="245" y="233"/>
                </a:cubicBezTo>
                <a:close/>
                <a:moveTo>
                  <a:pt x="245" y="203"/>
                </a:moveTo>
                <a:cubicBezTo>
                  <a:pt x="250" y="203"/>
                  <a:pt x="255" y="208"/>
                  <a:pt x="255" y="213"/>
                </a:cubicBezTo>
                <a:cubicBezTo>
                  <a:pt x="255" y="219"/>
                  <a:pt x="250" y="223"/>
                  <a:pt x="245" y="223"/>
                </a:cubicBezTo>
                <a:cubicBezTo>
                  <a:pt x="239" y="223"/>
                  <a:pt x="235" y="219"/>
                  <a:pt x="235" y="213"/>
                </a:cubicBezTo>
                <a:cubicBezTo>
                  <a:pt x="235" y="208"/>
                  <a:pt x="239" y="203"/>
                  <a:pt x="245" y="203"/>
                </a:cubicBezTo>
                <a:close/>
                <a:moveTo>
                  <a:pt x="289" y="233"/>
                </a:moveTo>
                <a:cubicBezTo>
                  <a:pt x="299" y="233"/>
                  <a:pt x="308" y="224"/>
                  <a:pt x="308" y="213"/>
                </a:cubicBezTo>
                <a:cubicBezTo>
                  <a:pt x="308" y="203"/>
                  <a:pt x="299" y="194"/>
                  <a:pt x="289" y="194"/>
                </a:cubicBezTo>
                <a:cubicBezTo>
                  <a:pt x="278" y="194"/>
                  <a:pt x="269" y="203"/>
                  <a:pt x="269" y="213"/>
                </a:cubicBezTo>
                <a:cubicBezTo>
                  <a:pt x="269" y="224"/>
                  <a:pt x="278" y="233"/>
                  <a:pt x="289" y="233"/>
                </a:cubicBezTo>
                <a:close/>
                <a:moveTo>
                  <a:pt x="289" y="203"/>
                </a:moveTo>
                <a:cubicBezTo>
                  <a:pt x="294" y="203"/>
                  <a:pt x="299" y="208"/>
                  <a:pt x="299" y="213"/>
                </a:cubicBezTo>
                <a:cubicBezTo>
                  <a:pt x="299" y="219"/>
                  <a:pt x="294" y="223"/>
                  <a:pt x="289" y="223"/>
                </a:cubicBezTo>
                <a:cubicBezTo>
                  <a:pt x="283" y="223"/>
                  <a:pt x="279" y="219"/>
                  <a:pt x="279" y="213"/>
                </a:cubicBezTo>
                <a:cubicBezTo>
                  <a:pt x="279" y="208"/>
                  <a:pt x="283" y="203"/>
                  <a:pt x="289" y="20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33">
            <a:extLst>
              <a:ext uri="{FF2B5EF4-FFF2-40B4-BE49-F238E27FC236}">
                <a16:creationId xmlns:a16="http://schemas.microsoft.com/office/drawing/2014/main" id="{676E1074-9A89-0D41-8DB5-3DE4727BDFF6}"/>
              </a:ext>
            </a:extLst>
          </p:cNvPr>
          <p:cNvSpPr>
            <a:spLocks noEditPoints="1"/>
          </p:cNvSpPr>
          <p:nvPr/>
        </p:nvSpPr>
        <p:spPr bwMode="auto">
          <a:xfrm>
            <a:off x="7838322" y="3078216"/>
            <a:ext cx="367091" cy="393898"/>
          </a:xfrm>
          <a:custGeom>
            <a:avLst/>
            <a:gdLst>
              <a:gd name="T0" fmla="*/ 417 w 527"/>
              <a:gd name="T1" fmla="*/ 263 h 567"/>
              <a:gd name="T2" fmla="*/ 311 w 527"/>
              <a:gd name="T3" fmla="*/ 210 h 567"/>
              <a:gd name="T4" fmla="*/ 261 w 527"/>
              <a:gd name="T5" fmla="*/ 130 h 567"/>
              <a:gd name="T6" fmla="*/ 291 w 527"/>
              <a:gd name="T7" fmla="*/ 34 h 567"/>
              <a:gd name="T8" fmla="*/ 363 w 527"/>
              <a:gd name="T9" fmla="*/ 0 h 567"/>
              <a:gd name="T10" fmla="*/ 467 w 527"/>
              <a:gd name="T11" fmla="*/ 54 h 567"/>
              <a:gd name="T12" fmla="*/ 514 w 527"/>
              <a:gd name="T13" fmla="*/ 126 h 567"/>
              <a:gd name="T14" fmla="*/ 488 w 527"/>
              <a:gd name="T15" fmla="*/ 231 h 567"/>
              <a:gd name="T16" fmla="*/ 417 w 527"/>
              <a:gd name="T17" fmla="*/ 263 h 567"/>
              <a:gd name="T18" fmla="*/ 363 w 527"/>
              <a:gd name="T19" fmla="*/ 14 h 567"/>
              <a:gd name="T20" fmla="*/ 301 w 527"/>
              <a:gd name="T21" fmla="*/ 44 h 567"/>
              <a:gd name="T22" fmla="*/ 274 w 527"/>
              <a:gd name="T23" fmla="*/ 127 h 567"/>
              <a:gd name="T24" fmla="*/ 321 w 527"/>
              <a:gd name="T25" fmla="*/ 200 h 567"/>
              <a:gd name="T26" fmla="*/ 417 w 527"/>
              <a:gd name="T27" fmla="*/ 249 h 567"/>
              <a:gd name="T28" fmla="*/ 478 w 527"/>
              <a:gd name="T29" fmla="*/ 221 h 567"/>
              <a:gd name="T30" fmla="*/ 501 w 527"/>
              <a:gd name="T31" fmla="*/ 131 h 567"/>
              <a:gd name="T32" fmla="*/ 457 w 527"/>
              <a:gd name="T33" fmla="*/ 64 h 567"/>
              <a:gd name="T34" fmla="*/ 363 w 527"/>
              <a:gd name="T35" fmla="*/ 14 h 567"/>
              <a:gd name="T36" fmla="*/ 12 w 527"/>
              <a:gd name="T37" fmla="*/ 519 h 567"/>
              <a:gd name="T38" fmla="*/ 321 w 527"/>
              <a:gd name="T39" fmla="*/ 210 h 567"/>
              <a:gd name="T40" fmla="*/ 321 w 527"/>
              <a:gd name="T41" fmla="*/ 200 h 567"/>
              <a:gd name="T42" fmla="*/ 311 w 527"/>
              <a:gd name="T43" fmla="*/ 200 h 567"/>
              <a:gd name="T44" fmla="*/ 2 w 527"/>
              <a:gd name="T45" fmla="*/ 509 h 567"/>
              <a:gd name="T46" fmla="*/ 2 w 527"/>
              <a:gd name="T47" fmla="*/ 519 h 567"/>
              <a:gd name="T48" fmla="*/ 7 w 527"/>
              <a:gd name="T49" fmla="*/ 521 h 567"/>
              <a:gd name="T50" fmla="*/ 12 w 527"/>
              <a:gd name="T51" fmla="*/ 519 h 567"/>
              <a:gd name="T52" fmla="*/ 98 w 527"/>
              <a:gd name="T53" fmla="*/ 565 h 567"/>
              <a:gd name="T54" fmla="*/ 203 w 527"/>
              <a:gd name="T55" fmla="*/ 460 h 567"/>
              <a:gd name="T56" fmla="*/ 203 w 527"/>
              <a:gd name="T57" fmla="*/ 450 h 567"/>
              <a:gd name="T58" fmla="*/ 137 w 527"/>
              <a:gd name="T59" fmla="*/ 384 h 567"/>
              <a:gd name="T60" fmla="*/ 127 w 527"/>
              <a:gd name="T61" fmla="*/ 384 h 567"/>
              <a:gd name="T62" fmla="*/ 127 w 527"/>
              <a:gd name="T63" fmla="*/ 394 h 567"/>
              <a:gd name="T64" fmla="*/ 188 w 527"/>
              <a:gd name="T65" fmla="*/ 455 h 567"/>
              <a:gd name="T66" fmla="*/ 93 w 527"/>
              <a:gd name="T67" fmla="*/ 550 h 567"/>
              <a:gd name="T68" fmla="*/ 32 w 527"/>
              <a:gd name="T69" fmla="*/ 489 h 567"/>
              <a:gd name="T70" fmla="*/ 22 w 527"/>
              <a:gd name="T71" fmla="*/ 489 h 567"/>
              <a:gd name="T72" fmla="*/ 22 w 527"/>
              <a:gd name="T73" fmla="*/ 499 h 567"/>
              <a:gd name="T74" fmla="*/ 88 w 527"/>
              <a:gd name="T75" fmla="*/ 565 h 567"/>
              <a:gd name="T76" fmla="*/ 93 w 527"/>
              <a:gd name="T77" fmla="*/ 567 h 567"/>
              <a:gd name="T78" fmla="*/ 98 w 527"/>
              <a:gd name="T79" fmla="*/ 565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7" h="567">
                <a:moveTo>
                  <a:pt x="417" y="263"/>
                </a:moveTo>
                <a:cubicBezTo>
                  <a:pt x="371" y="263"/>
                  <a:pt x="331" y="230"/>
                  <a:pt x="311" y="210"/>
                </a:cubicBezTo>
                <a:cubicBezTo>
                  <a:pt x="284" y="183"/>
                  <a:pt x="267" y="156"/>
                  <a:pt x="261" y="130"/>
                </a:cubicBezTo>
                <a:cubicBezTo>
                  <a:pt x="252" y="95"/>
                  <a:pt x="262" y="63"/>
                  <a:pt x="291" y="34"/>
                </a:cubicBezTo>
                <a:cubicBezTo>
                  <a:pt x="313" y="12"/>
                  <a:pt x="337" y="0"/>
                  <a:pt x="363" y="0"/>
                </a:cubicBezTo>
                <a:cubicBezTo>
                  <a:pt x="396" y="0"/>
                  <a:pt x="431" y="19"/>
                  <a:pt x="467" y="54"/>
                </a:cubicBezTo>
                <a:cubicBezTo>
                  <a:pt x="483" y="70"/>
                  <a:pt x="504" y="96"/>
                  <a:pt x="514" y="126"/>
                </a:cubicBezTo>
                <a:cubicBezTo>
                  <a:pt x="527" y="165"/>
                  <a:pt x="518" y="200"/>
                  <a:pt x="488" y="231"/>
                </a:cubicBezTo>
                <a:cubicBezTo>
                  <a:pt x="466" y="252"/>
                  <a:pt x="443" y="263"/>
                  <a:pt x="417" y="263"/>
                </a:cubicBezTo>
                <a:close/>
                <a:moveTo>
                  <a:pt x="363" y="14"/>
                </a:moveTo>
                <a:cubicBezTo>
                  <a:pt x="341" y="14"/>
                  <a:pt x="320" y="24"/>
                  <a:pt x="301" y="44"/>
                </a:cubicBezTo>
                <a:cubicBezTo>
                  <a:pt x="275" y="69"/>
                  <a:pt x="267" y="97"/>
                  <a:pt x="274" y="127"/>
                </a:cubicBezTo>
                <a:cubicBezTo>
                  <a:pt x="280" y="150"/>
                  <a:pt x="296" y="175"/>
                  <a:pt x="321" y="200"/>
                </a:cubicBezTo>
                <a:cubicBezTo>
                  <a:pt x="340" y="218"/>
                  <a:pt x="376" y="249"/>
                  <a:pt x="417" y="249"/>
                </a:cubicBezTo>
                <a:cubicBezTo>
                  <a:pt x="439" y="249"/>
                  <a:pt x="459" y="239"/>
                  <a:pt x="478" y="221"/>
                </a:cubicBezTo>
                <a:cubicBezTo>
                  <a:pt x="504" y="194"/>
                  <a:pt x="512" y="164"/>
                  <a:pt x="501" y="131"/>
                </a:cubicBezTo>
                <a:cubicBezTo>
                  <a:pt x="491" y="102"/>
                  <a:pt x="469" y="77"/>
                  <a:pt x="457" y="64"/>
                </a:cubicBezTo>
                <a:cubicBezTo>
                  <a:pt x="424" y="31"/>
                  <a:pt x="392" y="14"/>
                  <a:pt x="363" y="14"/>
                </a:cubicBezTo>
                <a:close/>
                <a:moveTo>
                  <a:pt x="12" y="519"/>
                </a:moveTo>
                <a:cubicBezTo>
                  <a:pt x="321" y="210"/>
                  <a:pt x="321" y="210"/>
                  <a:pt x="321" y="210"/>
                </a:cubicBezTo>
                <a:cubicBezTo>
                  <a:pt x="324" y="207"/>
                  <a:pt x="324" y="203"/>
                  <a:pt x="321" y="200"/>
                </a:cubicBezTo>
                <a:cubicBezTo>
                  <a:pt x="319" y="197"/>
                  <a:pt x="314" y="197"/>
                  <a:pt x="311" y="200"/>
                </a:cubicBezTo>
                <a:cubicBezTo>
                  <a:pt x="2" y="509"/>
                  <a:pt x="2" y="509"/>
                  <a:pt x="2" y="509"/>
                </a:cubicBezTo>
                <a:cubicBezTo>
                  <a:pt x="0" y="512"/>
                  <a:pt x="0" y="516"/>
                  <a:pt x="2" y="519"/>
                </a:cubicBezTo>
                <a:cubicBezTo>
                  <a:pt x="4" y="520"/>
                  <a:pt x="6" y="521"/>
                  <a:pt x="7" y="521"/>
                </a:cubicBezTo>
                <a:cubicBezTo>
                  <a:pt x="9" y="521"/>
                  <a:pt x="11" y="520"/>
                  <a:pt x="12" y="519"/>
                </a:cubicBezTo>
                <a:close/>
                <a:moveTo>
                  <a:pt x="98" y="565"/>
                </a:moveTo>
                <a:cubicBezTo>
                  <a:pt x="203" y="460"/>
                  <a:pt x="203" y="460"/>
                  <a:pt x="203" y="460"/>
                </a:cubicBezTo>
                <a:cubicBezTo>
                  <a:pt x="206" y="458"/>
                  <a:pt x="206" y="453"/>
                  <a:pt x="203" y="450"/>
                </a:cubicBezTo>
                <a:cubicBezTo>
                  <a:pt x="137" y="384"/>
                  <a:pt x="137" y="384"/>
                  <a:pt x="137" y="384"/>
                </a:cubicBezTo>
                <a:cubicBezTo>
                  <a:pt x="134" y="382"/>
                  <a:pt x="130" y="382"/>
                  <a:pt x="127" y="384"/>
                </a:cubicBezTo>
                <a:cubicBezTo>
                  <a:pt x="124" y="387"/>
                  <a:pt x="124" y="391"/>
                  <a:pt x="127" y="394"/>
                </a:cubicBezTo>
                <a:cubicBezTo>
                  <a:pt x="188" y="455"/>
                  <a:pt x="188" y="455"/>
                  <a:pt x="188" y="455"/>
                </a:cubicBezTo>
                <a:cubicBezTo>
                  <a:pt x="93" y="550"/>
                  <a:pt x="93" y="550"/>
                  <a:pt x="93" y="550"/>
                </a:cubicBezTo>
                <a:cubicBezTo>
                  <a:pt x="32" y="489"/>
                  <a:pt x="32" y="489"/>
                  <a:pt x="32" y="489"/>
                </a:cubicBezTo>
                <a:cubicBezTo>
                  <a:pt x="30" y="486"/>
                  <a:pt x="25" y="486"/>
                  <a:pt x="22" y="489"/>
                </a:cubicBezTo>
                <a:cubicBezTo>
                  <a:pt x="20" y="492"/>
                  <a:pt x="20" y="496"/>
                  <a:pt x="22" y="499"/>
                </a:cubicBezTo>
                <a:cubicBezTo>
                  <a:pt x="88" y="565"/>
                  <a:pt x="88" y="565"/>
                  <a:pt x="88" y="565"/>
                </a:cubicBezTo>
                <a:cubicBezTo>
                  <a:pt x="90" y="566"/>
                  <a:pt x="92" y="567"/>
                  <a:pt x="93" y="567"/>
                </a:cubicBezTo>
                <a:cubicBezTo>
                  <a:pt x="95" y="567"/>
                  <a:pt x="97" y="566"/>
                  <a:pt x="98" y="56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19" name="Picture 16" descr="A blue light bulb with a letter y&#10;&#10;Description automatically generated">
            <a:extLst>
              <a:ext uri="{FF2B5EF4-FFF2-40B4-BE49-F238E27FC236}">
                <a16:creationId xmlns:a16="http://schemas.microsoft.com/office/drawing/2014/main" id="{C316D737-D44C-9CC2-F747-EF34853AD1E6}"/>
              </a:ext>
            </a:extLst>
          </p:cNvPr>
          <p:cNvPicPr>
            <a:picLocks noChangeAspect="1"/>
          </p:cNvPicPr>
          <p:nvPr/>
        </p:nvPicPr>
        <p:blipFill>
          <a:blip r:embed="rId4"/>
          <a:stretch>
            <a:fillRect/>
          </a:stretch>
        </p:blipFill>
        <p:spPr>
          <a:xfrm>
            <a:off x="3888714" y="6337230"/>
            <a:ext cx="303769" cy="353875"/>
          </a:xfrm>
          <a:prstGeom prst="rect">
            <a:avLst/>
          </a:prstGeom>
        </p:spPr>
      </p:pic>
      <p:sp>
        <p:nvSpPr>
          <p:cNvPr id="20" name="TextBox 15">
            <a:extLst>
              <a:ext uri="{FF2B5EF4-FFF2-40B4-BE49-F238E27FC236}">
                <a16:creationId xmlns:a16="http://schemas.microsoft.com/office/drawing/2014/main" id="{716D453D-80DC-298C-97C3-EACB167EB000}"/>
              </a:ext>
            </a:extLst>
          </p:cNvPr>
          <p:cNvSpPr txBox="1"/>
          <p:nvPr/>
        </p:nvSpPr>
        <p:spPr>
          <a:xfrm>
            <a:off x="4137937" y="6321773"/>
            <a:ext cx="5297008" cy="338554"/>
          </a:xfrm>
          <a:prstGeom prst="rect">
            <a:avLst/>
          </a:prstGeom>
          <a:noFill/>
        </p:spPr>
        <p:txBody>
          <a:bodyPr wrap="square">
            <a:spAutoFit/>
          </a:bodyPr>
          <a:lstStyle/>
          <a:p>
            <a:r>
              <a:rPr lang="es-ES" sz="1600" dirty="0">
                <a:hlinkClick r:id="rId5"/>
              </a:rPr>
              <a:t>KB0063830 – </a:t>
            </a:r>
            <a:r>
              <a:rPr lang="es-ES" sz="1600" dirty="0" err="1">
                <a:hlinkClick r:id="rId5"/>
              </a:rPr>
              <a:t>Certificat</a:t>
            </a:r>
            <a:r>
              <a:rPr lang="es-ES" sz="1600" dirty="0">
                <a:hlinkClick r:id="rId5"/>
              </a:rPr>
              <a:t> SSL sur </a:t>
            </a:r>
            <a:r>
              <a:rPr lang="es-ES" sz="1600" dirty="0" err="1">
                <a:hlinkClick r:id="rId5"/>
              </a:rPr>
              <a:t>hébergement</a:t>
            </a:r>
            <a:r>
              <a:rPr lang="es-ES" sz="1600" dirty="0">
                <a:hlinkClick r:id="rId5"/>
              </a:rPr>
              <a:t> </a:t>
            </a:r>
            <a:r>
              <a:rPr lang="es-ES" sz="1600" dirty="0" err="1">
                <a:hlinkClick r:id="rId5"/>
              </a:rPr>
              <a:t>mutualisé</a:t>
            </a:r>
            <a:endParaRPr lang="es-ES" sz="1600" dirty="0"/>
          </a:p>
        </p:txBody>
      </p:sp>
    </p:spTree>
    <p:extLst>
      <p:ext uri="{BB962C8B-B14F-4D97-AF65-F5344CB8AC3E}">
        <p14:creationId xmlns:p14="http://schemas.microsoft.com/office/powerpoint/2010/main" val="3712101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
                                        <p:tgtEl>
                                          <p:spTgt spid="8"/>
                                        </p:tgtEl>
                                      </p:cBhvr>
                                    </p:animEffect>
                                  </p:childTnLst>
                                </p:cTn>
                              </p:par>
                            </p:childTnLst>
                          </p:cTn>
                        </p:par>
                        <p:par>
                          <p:cTn id="8" fill="hold">
                            <p:stCondLst>
                              <p:cond delay="100"/>
                            </p:stCondLst>
                            <p:childTnLst>
                              <p:par>
                                <p:cTn id="9" presetID="22" presetClass="entr" presetSubtype="1"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wipe(up)">
                                      <p:cBhvr>
                                        <p:cTn id="11" dur="100"/>
                                        <p:tgtEl>
                                          <p:spTgt spid="47"/>
                                        </p:tgtEl>
                                      </p:cBhvr>
                                    </p:animEffect>
                                  </p:childTnLst>
                                </p:cTn>
                              </p:par>
                            </p:childTnLst>
                          </p:cTn>
                        </p:par>
                        <p:par>
                          <p:cTn id="12" fill="hold">
                            <p:stCondLst>
                              <p:cond delay="200"/>
                            </p:stCondLst>
                            <p:childTnLst>
                              <p:par>
                                <p:cTn id="13" presetID="10"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100"/>
                                        <p:tgtEl>
                                          <p:spTgt spid="1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left)">
                                      <p:cBhvr>
                                        <p:cTn id="23" dur="100"/>
                                        <p:tgtEl>
                                          <p:spTgt spid="12"/>
                                        </p:tgtEl>
                                      </p:cBhvr>
                                    </p:animEffect>
                                  </p:childTnLst>
                                </p:cTn>
                              </p:par>
                            </p:childTnLst>
                          </p:cTn>
                        </p:par>
                        <p:par>
                          <p:cTn id="24" fill="hold">
                            <p:stCondLst>
                              <p:cond delay="100"/>
                            </p:stCondLst>
                            <p:childTnLst>
                              <p:par>
                                <p:cTn id="25" presetID="10"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
                                        <p:tgtEl>
                                          <p:spTgt spid="9"/>
                                        </p:tgtEl>
                                      </p:cBhvr>
                                    </p:animEffect>
                                  </p:childTnLst>
                                </p:cTn>
                              </p:par>
                            </p:childTnLst>
                          </p:cTn>
                        </p:par>
                        <p:par>
                          <p:cTn id="28" fill="hold">
                            <p:stCondLst>
                              <p:cond delay="200"/>
                            </p:stCondLst>
                            <p:childTnLst>
                              <p:par>
                                <p:cTn id="29" presetID="22" presetClass="entr" presetSubtype="4" fill="hold" nodeType="after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wipe(down)">
                                      <p:cBhvr>
                                        <p:cTn id="31" dur="100"/>
                                        <p:tgtEl>
                                          <p:spTgt spid="48"/>
                                        </p:tgtEl>
                                      </p:cBhvr>
                                    </p:animEffect>
                                  </p:childTnLst>
                                </p:cTn>
                              </p:par>
                            </p:childTnLst>
                          </p:cTn>
                        </p:par>
                        <p:par>
                          <p:cTn id="32" fill="hold">
                            <p:stCondLst>
                              <p:cond delay="300"/>
                            </p:stCondLst>
                            <p:childTnLst>
                              <p:par>
                                <p:cTn id="33" presetID="10" presetClass="entr" presetSubtype="0" fill="hold" grpId="0" nodeType="after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100"/>
                                        <p:tgtEl>
                                          <p:spTgt spid="17"/>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down)">
                                      <p:cBhvr>
                                        <p:cTn id="43" dur="100"/>
                                        <p:tgtEl>
                                          <p:spTgt spid="14"/>
                                        </p:tgtEl>
                                      </p:cBhvr>
                                    </p:animEffect>
                                  </p:childTnLst>
                                </p:cTn>
                              </p:par>
                            </p:childTnLst>
                          </p:cTn>
                        </p:par>
                        <p:par>
                          <p:cTn id="44" fill="hold">
                            <p:stCondLst>
                              <p:cond delay="100"/>
                            </p:stCondLst>
                            <p:childTnLst>
                              <p:par>
                                <p:cTn id="45" presetID="10" presetClass="entr" presetSubtype="0" fill="hold" grpId="0" nodeType="after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fade">
                                      <p:cBhvr>
                                        <p:cTn id="47" dur="100"/>
                                        <p:tgtEl>
                                          <p:spTgt spid="10"/>
                                        </p:tgtEl>
                                      </p:cBhvr>
                                    </p:animEffect>
                                  </p:childTnLst>
                                </p:cTn>
                              </p:par>
                            </p:childTnLst>
                          </p:cTn>
                        </p:par>
                        <p:par>
                          <p:cTn id="48" fill="hold">
                            <p:stCondLst>
                              <p:cond delay="200"/>
                            </p:stCondLst>
                            <p:childTnLst>
                              <p:par>
                                <p:cTn id="49" presetID="22" presetClass="entr" presetSubtype="1" fill="hold" nodeType="afterEffect">
                                  <p:stCondLst>
                                    <p:cond delay="0"/>
                                  </p:stCondLst>
                                  <p:childTnLst>
                                    <p:set>
                                      <p:cBhvr>
                                        <p:cTn id="50" dur="1" fill="hold">
                                          <p:stCondLst>
                                            <p:cond delay="0"/>
                                          </p:stCondLst>
                                        </p:cTn>
                                        <p:tgtEl>
                                          <p:spTgt spid="46"/>
                                        </p:tgtEl>
                                        <p:attrNameLst>
                                          <p:attrName>style.visibility</p:attrName>
                                        </p:attrNameLst>
                                      </p:cBhvr>
                                      <p:to>
                                        <p:strVal val="visible"/>
                                      </p:to>
                                    </p:set>
                                    <p:animEffect transition="in" filter="wipe(up)">
                                      <p:cBhvr>
                                        <p:cTn id="51" dur="100"/>
                                        <p:tgtEl>
                                          <p:spTgt spid="46"/>
                                        </p:tgtEl>
                                      </p:cBhvr>
                                    </p:animEffect>
                                  </p:childTnLst>
                                </p:cTn>
                              </p:par>
                            </p:childTnLst>
                          </p:cTn>
                        </p:par>
                        <p:par>
                          <p:cTn id="52" fill="hold">
                            <p:stCondLst>
                              <p:cond delay="300"/>
                            </p:stCondLst>
                            <p:childTnLst>
                              <p:par>
                                <p:cTn id="53" presetID="10" presetClass="entr" presetSubtype="0" fill="hold" grpId="0" nodeType="afterEffect">
                                  <p:stCondLst>
                                    <p:cond delay="0"/>
                                  </p:stCondLst>
                                  <p:childTnLst>
                                    <p:set>
                                      <p:cBhvr>
                                        <p:cTn id="54" dur="1" fill="hold">
                                          <p:stCondLst>
                                            <p:cond delay="0"/>
                                          </p:stCondLst>
                                        </p:cTn>
                                        <p:tgtEl>
                                          <p:spTgt spid="18"/>
                                        </p:tgtEl>
                                        <p:attrNameLst>
                                          <p:attrName>style.visibility</p:attrName>
                                        </p:attrNameLst>
                                      </p:cBhvr>
                                      <p:to>
                                        <p:strVal val="visible"/>
                                      </p:to>
                                    </p:set>
                                    <p:animEffect transition="in" filter="fade">
                                      <p:cBhvr>
                                        <p:cTn id="55" dur="100"/>
                                        <p:tgtEl>
                                          <p:spTgt spid="18"/>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5"/>
                                        </p:tgtEl>
                                        <p:attrNameLst>
                                          <p:attrName>style.visibility</p:attrName>
                                        </p:attrNameLst>
                                      </p:cBhvr>
                                      <p:to>
                                        <p:strVal val="visible"/>
                                      </p:to>
                                    </p:set>
                                    <p:animEffect transition="in" filter="fade">
                                      <p:cBhvr>
                                        <p:cTn id="58" dur="500"/>
                                        <p:tgtEl>
                                          <p:spTgt spid="5"/>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13"/>
                                        </p:tgtEl>
                                        <p:attrNameLst>
                                          <p:attrName>style.visibility</p:attrName>
                                        </p:attrNameLst>
                                      </p:cBhvr>
                                      <p:to>
                                        <p:strVal val="visible"/>
                                      </p:to>
                                    </p:set>
                                    <p:animEffect transition="in" filter="wipe(left)">
                                      <p:cBhvr>
                                        <p:cTn id="63" dur="100"/>
                                        <p:tgtEl>
                                          <p:spTgt spid="13"/>
                                        </p:tgtEl>
                                      </p:cBhvr>
                                    </p:animEffect>
                                  </p:childTnLst>
                                </p:cTn>
                              </p:par>
                            </p:childTnLst>
                          </p:cTn>
                        </p:par>
                        <p:par>
                          <p:cTn id="64" fill="hold">
                            <p:stCondLst>
                              <p:cond delay="100"/>
                            </p:stCondLst>
                            <p:childTnLst>
                              <p:par>
                                <p:cTn id="65" presetID="10" presetClass="entr" presetSubtype="0"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Effect transition="in" filter="fade">
                                      <p:cBhvr>
                                        <p:cTn id="67" dur="100"/>
                                        <p:tgtEl>
                                          <p:spTgt spid="11"/>
                                        </p:tgtEl>
                                      </p:cBhvr>
                                    </p:animEffect>
                                  </p:childTnLst>
                                </p:cTn>
                              </p:par>
                            </p:childTnLst>
                          </p:cTn>
                        </p:par>
                        <p:par>
                          <p:cTn id="68" fill="hold">
                            <p:stCondLst>
                              <p:cond delay="200"/>
                            </p:stCondLst>
                            <p:childTnLst>
                              <p:par>
                                <p:cTn id="69" presetID="22" presetClass="entr" presetSubtype="4"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down)">
                                      <p:cBhvr>
                                        <p:cTn id="71" dur="100"/>
                                        <p:tgtEl>
                                          <p:spTgt spid="49"/>
                                        </p:tgtEl>
                                      </p:cBhvr>
                                    </p:animEffect>
                                  </p:childTnLst>
                                </p:cTn>
                              </p:par>
                            </p:childTnLst>
                          </p:cTn>
                        </p:par>
                        <p:par>
                          <p:cTn id="72" fill="hold">
                            <p:stCondLst>
                              <p:cond delay="300"/>
                            </p:stCondLst>
                            <p:childTnLst>
                              <p:par>
                                <p:cTn id="73" presetID="10" presetClass="entr" presetSubtype="0" fill="hold" grpId="0" nodeType="afterEffect">
                                  <p:stCondLst>
                                    <p:cond delay="0"/>
                                  </p:stCondLst>
                                  <p:childTnLst>
                                    <p:set>
                                      <p:cBhvr>
                                        <p:cTn id="74" dur="1" fill="hold">
                                          <p:stCondLst>
                                            <p:cond delay="0"/>
                                          </p:stCondLst>
                                        </p:cTn>
                                        <p:tgtEl>
                                          <p:spTgt spid="15"/>
                                        </p:tgtEl>
                                        <p:attrNameLst>
                                          <p:attrName>style.visibility</p:attrName>
                                        </p:attrNameLst>
                                      </p:cBhvr>
                                      <p:to>
                                        <p:strVal val="visible"/>
                                      </p:to>
                                    </p:set>
                                    <p:animEffect transition="in" filter="fade">
                                      <p:cBhvr>
                                        <p:cTn id="75" dur="100"/>
                                        <p:tgtEl>
                                          <p:spTgt spid="15"/>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6"/>
                                        </p:tgtEl>
                                        <p:attrNameLst>
                                          <p:attrName>style.visibility</p:attrName>
                                        </p:attrNameLst>
                                      </p:cBhvr>
                                      <p:to>
                                        <p:strVal val="visible"/>
                                      </p:to>
                                    </p:set>
                                    <p:animEffect transition="in" filter="fade">
                                      <p:cBhvr>
                                        <p:cTn id="78" dur="500"/>
                                        <p:tgtEl>
                                          <p:spTgt spid="6"/>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4" fill="hold" nodeType="clickEffect">
                                  <p:stCondLst>
                                    <p:cond delay="0"/>
                                  </p:stCondLst>
                                  <p:childTnLst>
                                    <p:set>
                                      <p:cBhvr>
                                        <p:cTn id="82" dur="1" fill="hold">
                                          <p:stCondLst>
                                            <p:cond delay="0"/>
                                          </p:stCondLst>
                                        </p:cTn>
                                        <p:tgtEl>
                                          <p:spTgt spid="51"/>
                                        </p:tgtEl>
                                        <p:attrNameLst>
                                          <p:attrName>style.visibility</p:attrName>
                                        </p:attrNameLst>
                                      </p:cBhvr>
                                      <p:to>
                                        <p:strVal val="visible"/>
                                      </p:to>
                                    </p:set>
                                    <p:animEffect transition="in" filter="wipe(down)">
                                      <p:cBhvr>
                                        <p:cTn id="83" dur="100"/>
                                        <p:tgtEl>
                                          <p:spTgt spid="51"/>
                                        </p:tgtEl>
                                      </p:cBhvr>
                                    </p:animEffect>
                                  </p:childTnLst>
                                </p:cTn>
                              </p:par>
                            </p:childTnLst>
                          </p:cTn>
                        </p:par>
                        <p:par>
                          <p:cTn id="84" fill="hold">
                            <p:stCondLst>
                              <p:cond delay="100"/>
                            </p:stCondLst>
                            <p:childTnLst>
                              <p:par>
                                <p:cTn id="85" presetID="10" presetClass="entr" presetSubtype="0"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Effect transition="in" filter="fade">
                                      <p:cBhvr>
                                        <p:cTn id="87" dur="100"/>
                                        <p:tgtEl>
                                          <p:spTgt spid="50"/>
                                        </p:tgtEl>
                                      </p:cBhvr>
                                    </p:animEffect>
                                  </p:childTnLst>
                                </p:cTn>
                              </p:par>
                            </p:childTnLst>
                          </p:cTn>
                        </p:par>
                        <p:par>
                          <p:cTn id="88" fill="hold">
                            <p:stCondLst>
                              <p:cond delay="200"/>
                            </p:stCondLst>
                            <p:childTnLst>
                              <p:par>
                                <p:cTn id="89" presetID="22" presetClass="entr" presetSubtype="4" fill="hold" nodeType="afterEffect">
                                  <p:stCondLst>
                                    <p:cond delay="0"/>
                                  </p:stCondLst>
                                  <p:childTnLst>
                                    <p:set>
                                      <p:cBhvr>
                                        <p:cTn id="90" dur="1" fill="hold">
                                          <p:stCondLst>
                                            <p:cond delay="0"/>
                                          </p:stCondLst>
                                        </p:cTn>
                                        <p:tgtEl>
                                          <p:spTgt spid="55"/>
                                        </p:tgtEl>
                                        <p:attrNameLst>
                                          <p:attrName>style.visibility</p:attrName>
                                        </p:attrNameLst>
                                      </p:cBhvr>
                                      <p:to>
                                        <p:strVal val="visible"/>
                                      </p:to>
                                    </p:set>
                                    <p:animEffect transition="in" filter="wipe(down)">
                                      <p:cBhvr>
                                        <p:cTn id="91" dur="100"/>
                                        <p:tgtEl>
                                          <p:spTgt spid="55"/>
                                        </p:tgtEl>
                                      </p:cBhvr>
                                    </p:animEffect>
                                  </p:childTnLst>
                                </p:cTn>
                              </p:par>
                            </p:childTnLst>
                          </p:cTn>
                        </p:par>
                        <p:par>
                          <p:cTn id="92" fill="hold">
                            <p:stCondLst>
                              <p:cond delay="300"/>
                            </p:stCondLst>
                            <p:childTnLst>
                              <p:par>
                                <p:cTn id="93" presetID="10" presetClass="entr" presetSubtype="0" fill="hold" grpId="0" nodeType="afterEffect">
                                  <p:stCondLst>
                                    <p:cond delay="0"/>
                                  </p:stCondLst>
                                  <p:childTnLst>
                                    <p:set>
                                      <p:cBhvr>
                                        <p:cTn id="94" dur="1" fill="hold">
                                          <p:stCondLst>
                                            <p:cond delay="0"/>
                                          </p:stCondLst>
                                        </p:cTn>
                                        <p:tgtEl>
                                          <p:spTgt spid="52"/>
                                        </p:tgtEl>
                                        <p:attrNameLst>
                                          <p:attrName>style.visibility</p:attrName>
                                        </p:attrNameLst>
                                      </p:cBhvr>
                                      <p:to>
                                        <p:strVal val="visible"/>
                                      </p:to>
                                    </p:set>
                                    <p:animEffect transition="in" filter="fade">
                                      <p:cBhvr>
                                        <p:cTn id="95" dur="100"/>
                                        <p:tgtEl>
                                          <p:spTgt spid="52"/>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7"/>
                                        </p:tgtEl>
                                        <p:attrNameLst>
                                          <p:attrName>style.visibility</p:attrName>
                                        </p:attrNameLst>
                                      </p:cBhvr>
                                      <p:to>
                                        <p:strVal val="visible"/>
                                      </p:to>
                                    </p:set>
                                    <p:animEffect transition="in" filter="fade">
                                      <p:cBhvr>
                                        <p:cTn id="98" dur="500"/>
                                        <p:tgtEl>
                                          <p:spTgt spid="7"/>
                                        </p:tgtEl>
                                      </p:cBhvr>
                                    </p:animEffect>
                                  </p:childTnLst>
                                </p:cTn>
                              </p:par>
                              <p:par>
                                <p:cTn id="99" presetID="10" presetClass="entr" presetSubtype="0" fill="hold" nodeType="with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300"/>
                                        <p:tgtEl>
                                          <p:spTgt spid="56"/>
                                        </p:tgtEl>
                                      </p:cBhvr>
                                    </p:animEffect>
                                  </p:childTnLst>
                                </p:cTn>
                              </p:par>
                            </p:childTnLst>
                          </p:cTn>
                        </p:par>
                      </p:childTnLst>
                    </p:cTn>
                  </p:par>
                  <p:par>
                    <p:cTn id="102" fill="hold">
                      <p:stCondLst>
                        <p:cond delay="indefinite"/>
                      </p:stCondLst>
                      <p:childTnLst>
                        <p:par>
                          <p:cTn id="103" fill="hold">
                            <p:stCondLst>
                              <p:cond delay="0"/>
                            </p:stCondLst>
                            <p:childTnLst>
                              <p:par>
                                <p:cTn id="104" presetID="2" presetClass="entr" presetSubtype="4" fill="hold" nodeType="clickEffect">
                                  <p:stCondLst>
                                    <p:cond delay="0"/>
                                  </p:stCondLst>
                                  <p:childTnLst>
                                    <p:set>
                                      <p:cBhvr>
                                        <p:cTn id="105" dur="1" fill="hold">
                                          <p:stCondLst>
                                            <p:cond delay="0"/>
                                          </p:stCondLst>
                                        </p:cTn>
                                        <p:tgtEl>
                                          <p:spTgt spid="19"/>
                                        </p:tgtEl>
                                        <p:attrNameLst>
                                          <p:attrName>style.visibility</p:attrName>
                                        </p:attrNameLst>
                                      </p:cBhvr>
                                      <p:to>
                                        <p:strVal val="visible"/>
                                      </p:to>
                                    </p:set>
                                    <p:anim calcmode="lin" valueType="num">
                                      <p:cBhvr additive="base">
                                        <p:cTn id="106" dur="500" fill="hold"/>
                                        <p:tgtEl>
                                          <p:spTgt spid="19"/>
                                        </p:tgtEl>
                                        <p:attrNameLst>
                                          <p:attrName>ppt_x</p:attrName>
                                        </p:attrNameLst>
                                      </p:cBhvr>
                                      <p:tavLst>
                                        <p:tav tm="0">
                                          <p:val>
                                            <p:strVal val="#ppt_x"/>
                                          </p:val>
                                        </p:tav>
                                        <p:tav tm="100000">
                                          <p:val>
                                            <p:strVal val="#ppt_x"/>
                                          </p:val>
                                        </p:tav>
                                      </p:tavLst>
                                    </p:anim>
                                    <p:anim calcmode="lin" valueType="num">
                                      <p:cBhvr additive="base">
                                        <p:cTn id="107" dur="500" fill="hold"/>
                                        <p:tgtEl>
                                          <p:spTgt spid="19"/>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additive="base">
                                        <p:cTn id="110" dur="500" fill="hold"/>
                                        <p:tgtEl>
                                          <p:spTgt spid="20"/>
                                        </p:tgtEl>
                                        <p:attrNameLst>
                                          <p:attrName>ppt_x</p:attrName>
                                        </p:attrNameLst>
                                      </p:cBhvr>
                                      <p:tavLst>
                                        <p:tav tm="0">
                                          <p:val>
                                            <p:strVal val="#ppt_x"/>
                                          </p:val>
                                        </p:tav>
                                        <p:tav tm="100000">
                                          <p:val>
                                            <p:strVal val="#ppt_x"/>
                                          </p:val>
                                        </p:tav>
                                      </p:tavLst>
                                    </p:anim>
                                    <p:anim calcmode="lin" valueType="num">
                                      <p:cBhvr additive="base">
                                        <p:cTn id="111"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animBg="1"/>
      <p:bldP spid="9" grpId="0" animBg="1"/>
      <p:bldP spid="10" grpId="0" animBg="1"/>
      <p:bldP spid="11" grpId="0" animBg="1"/>
      <p:bldP spid="15" grpId="0" animBg="1"/>
      <p:bldP spid="16" grpId="0" animBg="1"/>
      <p:bldP spid="17" grpId="0" animBg="1"/>
      <p:bldP spid="18" grpId="0" animBg="1"/>
      <p:bldP spid="50" grpId="0" animBg="1"/>
      <p:bldP spid="52" grpId="0" animBg="1"/>
      <p:bldP spid="20"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C939E4C5-9EC8-AF46-BEC5-6A08F1490CB6}"/>
              </a:ext>
            </a:extLst>
          </p:cNvPr>
          <p:cNvGraphicFramePr>
            <a:graphicFrameLocks noGrp="1"/>
          </p:cNvGraphicFramePr>
          <p:nvPr/>
        </p:nvGraphicFramePr>
        <p:xfrm>
          <a:off x="1199456" y="1196752"/>
          <a:ext cx="9827156" cy="4794193"/>
        </p:xfrm>
        <a:graphic>
          <a:graphicData uri="http://schemas.openxmlformats.org/drawingml/2006/table">
            <a:tbl>
              <a:tblPr>
                <a:tableStyleId>{5C22544A-7EE6-4342-B048-85BDC9FD1C3A}</a:tableStyleId>
              </a:tblPr>
              <a:tblGrid>
                <a:gridCol w="2456789">
                  <a:extLst>
                    <a:ext uri="{9D8B030D-6E8A-4147-A177-3AD203B41FA5}">
                      <a16:colId xmlns:a16="http://schemas.microsoft.com/office/drawing/2014/main" val="20000"/>
                    </a:ext>
                  </a:extLst>
                </a:gridCol>
                <a:gridCol w="2456789">
                  <a:extLst>
                    <a:ext uri="{9D8B030D-6E8A-4147-A177-3AD203B41FA5}">
                      <a16:colId xmlns:a16="http://schemas.microsoft.com/office/drawing/2014/main" val="20001"/>
                    </a:ext>
                  </a:extLst>
                </a:gridCol>
                <a:gridCol w="2456789">
                  <a:extLst>
                    <a:ext uri="{9D8B030D-6E8A-4147-A177-3AD203B41FA5}">
                      <a16:colId xmlns:a16="http://schemas.microsoft.com/office/drawing/2014/main" val="20002"/>
                    </a:ext>
                  </a:extLst>
                </a:gridCol>
                <a:gridCol w="2456789">
                  <a:extLst>
                    <a:ext uri="{9D8B030D-6E8A-4147-A177-3AD203B41FA5}">
                      <a16:colId xmlns:a16="http://schemas.microsoft.com/office/drawing/2014/main" val="20003"/>
                    </a:ext>
                  </a:extLst>
                </a:gridCol>
              </a:tblGrid>
              <a:tr h="661396">
                <a:tc>
                  <a:txBody>
                    <a:bodyPr/>
                    <a:lstStyle/>
                    <a:p>
                      <a:endParaRPr lang="en-US" sz="2400" dirty="0"/>
                    </a:p>
                  </a:txBody>
                  <a:tcPr marL="121920" marR="121920" marT="60960" marB="60960" anchor="ctr">
                    <a:lnL w="3175" cap="flat" cmpd="sng" algn="ctr">
                      <a:no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a:r>
                        <a:rPr lang="en-US" sz="2000" b="0" dirty="0">
                          <a:solidFill>
                            <a:schemeClr val="bg1"/>
                          </a:solidFill>
                          <a:latin typeface="Source Sans Pro" panose="020B0503030403020204" pitchFamily="34" charset="77"/>
                        </a:rPr>
                        <a:t>Domain Validation </a:t>
                      </a:r>
                    </a:p>
                    <a:p>
                      <a:pPr algn="ctr"/>
                      <a:r>
                        <a:rPr lang="en-US" sz="2000" b="1" dirty="0">
                          <a:solidFill>
                            <a:schemeClr val="bg1"/>
                          </a:solidFill>
                          <a:latin typeface="Source Sans Pro" panose="020B0503030403020204" pitchFamily="34" charset="77"/>
                        </a:rPr>
                        <a:t>Let’s Encrypt</a:t>
                      </a: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solidFill>
                  </a:tcPr>
                </a:tc>
                <a:tc>
                  <a:txBody>
                    <a:bodyPr/>
                    <a:lstStyle/>
                    <a:p>
                      <a:pPr algn="ctr"/>
                      <a:r>
                        <a:rPr lang="en-US" sz="2000" b="0" dirty="0">
                          <a:solidFill>
                            <a:schemeClr val="bg1"/>
                          </a:solidFill>
                          <a:latin typeface="Source Sans Pro" panose="020B0503030403020204" pitchFamily="34" charset="77"/>
                        </a:rPr>
                        <a:t>Domain Validation</a:t>
                      </a:r>
                    </a:p>
                    <a:p>
                      <a:pPr algn="ctr"/>
                      <a:r>
                        <a:rPr lang="en-US" sz="2000" b="1" dirty="0">
                          <a:solidFill>
                            <a:schemeClr val="bg1"/>
                          </a:solidFill>
                          <a:latin typeface="Source Sans Pro" panose="020B0503030403020204" pitchFamily="34" charset="77"/>
                        </a:rPr>
                        <a:t> </a:t>
                      </a:r>
                      <a:r>
                        <a:rPr lang="en-US" sz="2000" b="1" dirty="0" err="1">
                          <a:solidFill>
                            <a:schemeClr val="bg1"/>
                          </a:solidFill>
                          <a:latin typeface="Source Sans Pro" panose="020B0503030403020204" pitchFamily="34" charset="77"/>
                        </a:rPr>
                        <a:t>Sectigo</a:t>
                      </a:r>
                      <a:endParaRPr lang="en-US" sz="2000" b="1" dirty="0">
                        <a:solidFill>
                          <a:schemeClr val="bg1"/>
                        </a:solidFill>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solidFill>
                  </a:tcPr>
                </a:tc>
                <a:tc>
                  <a:txBody>
                    <a:bodyPr/>
                    <a:lstStyle/>
                    <a:p>
                      <a:pPr algn="ctr"/>
                      <a:r>
                        <a:rPr lang="en-US" sz="2000" b="0" dirty="0">
                          <a:solidFill>
                            <a:schemeClr val="bg1"/>
                          </a:solidFill>
                          <a:latin typeface="Source Sans Pro" panose="020B0503030403020204" pitchFamily="34" charset="77"/>
                        </a:rPr>
                        <a:t>Extended Validation</a:t>
                      </a:r>
                    </a:p>
                    <a:p>
                      <a:pPr algn="ctr"/>
                      <a:r>
                        <a:rPr lang="en-US" sz="2000" b="1" dirty="0" err="1">
                          <a:solidFill>
                            <a:schemeClr val="bg1"/>
                          </a:solidFill>
                          <a:latin typeface="Source Sans Pro" panose="020B0503030403020204" pitchFamily="34" charset="77"/>
                        </a:rPr>
                        <a:t>Sectigo</a:t>
                      </a:r>
                      <a:endParaRPr lang="en-US" sz="2000" b="1" dirty="0">
                        <a:solidFill>
                          <a:schemeClr val="bg1"/>
                        </a:solidFill>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solidFill>
                  </a:tcPr>
                </a:tc>
                <a:extLst>
                  <a:ext uri="{0D108BD9-81ED-4DB2-BD59-A6C34878D82A}">
                    <a16:rowId xmlns:a16="http://schemas.microsoft.com/office/drawing/2014/main" val="10000"/>
                  </a:ext>
                </a:extLst>
              </a:tr>
              <a:tr h="579955">
                <a:tc>
                  <a:txBody>
                    <a:bodyPr/>
                    <a:lstStyle/>
                    <a:p>
                      <a:r>
                        <a:rPr lang="en-US" sz="1600" dirty="0" err="1">
                          <a:latin typeface="Source Sans Pro" panose="020B0503030403020204" pitchFamily="34" charset="77"/>
                        </a:rPr>
                        <a:t>Navigateur</a:t>
                      </a: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lumMod val="60000"/>
                        <a:lumOff val="40000"/>
                        <a:alpha val="20000"/>
                      </a:schemeClr>
                    </a:solidFill>
                  </a:tcPr>
                </a:tc>
                <a:tc>
                  <a:txBody>
                    <a:bodyPr/>
                    <a:lstStyle/>
                    <a:p>
                      <a:pPr algn="ct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lumMod val="60000"/>
                        <a:lumOff val="40000"/>
                        <a:alpha val="20000"/>
                      </a:schemeClr>
                    </a:solidFill>
                  </a:tcPr>
                </a:tc>
                <a:extLst>
                  <a:ext uri="{0D108BD9-81ED-4DB2-BD59-A6C34878D82A}">
                    <a16:rowId xmlns:a16="http://schemas.microsoft.com/office/drawing/2014/main" val="10001"/>
                  </a:ext>
                </a:extLst>
              </a:tr>
              <a:tr h="582943">
                <a:tc>
                  <a:txBody>
                    <a:bodyPr/>
                    <a:lstStyle/>
                    <a:p>
                      <a:r>
                        <a:rPr lang="en-US" sz="1600" dirty="0">
                          <a:latin typeface="Source Sans Pro" panose="020B0503030403020204" pitchFamily="34" charset="77"/>
                        </a:rPr>
                        <a:t>Validation</a:t>
                      </a: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lumMod val="60000"/>
                        <a:lumOff val="40000"/>
                        <a:alpha val="20000"/>
                      </a:schemeClr>
                    </a:solidFill>
                  </a:tcPr>
                </a:tc>
                <a:tc>
                  <a:txBody>
                    <a:bodyPr/>
                    <a:lstStyle/>
                    <a:p>
                      <a:pPr algn="ct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lumMod val="60000"/>
                        <a:lumOff val="40000"/>
                        <a:alpha val="20000"/>
                      </a:schemeClr>
                    </a:solidFill>
                  </a:tcPr>
                </a:tc>
                <a:extLst>
                  <a:ext uri="{0D108BD9-81ED-4DB2-BD59-A6C34878D82A}">
                    <a16:rowId xmlns:a16="http://schemas.microsoft.com/office/drawing/2014/main" val="10002"/>
                  </a:ext>
                </a:extLst>
              </a:tr>
              <a:tr h="579955">
                <a:tc>
                  <a:txBody>
                    <a:bodyPr/>
                    <a:lstStyle/>
                    <a:p>
                      <a:r>
                        <a:rPr lang="en-US" sz="1600" dirty="0" err="1">
                          <a:latin typeface="Source Sans Pro" panose="020B0503030403020204" pitchFamily="34" charset="77"/>
                        </a:rPr>
                        <a:t>Utilisation</a:t>
                      </a:r>
                      <a:r>
                        <a:rPr lang="en-US" sz="1600" dirty="0">
                          <a:latin typeface="Source Sans Pro" panose="020B0503030403020204" pitchFamily="34" charset="77"/>
                        </a:rPr>
                        <a:t> </a:t>
                      </a:r>
                      <a:r>
                        <a:rPr lang="en-US" sz="1600" dirty="0" err="1">
                          <a:latin typeface="Source Sans Pro" panose="020B0503030403020204" pitchFamily="34" charset="77"/>
                        </a:rPr>
                        <a:t>conseillée</a:t>
                      </a: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lumMod val="60000"/>
                        <a:lumOff val="40000"/>
                        <a:alpha val="20000"/>
                      </a:schemeClr>
                    </a:solidFill>
                  </a:tcPr>
                </a:tc>
                <a:tc>
                  <a:txBody>
                    <a:bodyPr/>
                    <a:lstStyle/>
                    <a:p>
                      <a:pPr algn="ct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lumMod val="60000"/>
                        <a:lumOff val="40000"/>
                        <a:alpha val="20000"/>
                      </a:schemeClr>
                    </a:solidFill>
                  </a:tcPr>
                </a:tc>
                <a:extLst>
                  <a:ext uri="{0D108BD9-81ED-4DB2-BD59-A6C34878D82A}">
                    <a16:rowId xmlns:a16="http://schemas.microsoft.com/office/drawing/2014/main" val="10003"/>
                  </a:ext>
                </a:extLst>
              </a:tr>
              <a:tr h="579955">
                <a:tc>
                  <a:txBody>
                    <a:bodyPr/>
                    <a:lstStyle/>
                    <a:p>
                      <a:r>
                        <a:rPr lang="en-US" sz="1600" dirty="0" err="1">
                          <a:latin typeface="Source Sans Pro" panose="020B0503030403020204" pitchFamily="34" charset="77"/>
                        </a:rPr>
                        <a:t>Garanties</a:t>
                      </a: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lumMod val="60000"/>
                        <a:lumOff val="40000"/>
                        <a:alpha val="20000"/>
                      </a:schemeClr>
                    </a:solidFill>
                  </a:tcPr>
                </a:tc>
                <a:tc>
                  <a:txBody>
                    <a:bodyPr/>
                    <a:lstStyle/>
                    <a:p>
                      <a:pPr algn="ct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lumMod val="60000"/>
                        <a:lumOff val="40000"/>
                        <a:alpha val="20000"/>
                      </a:schemeClr>
                    </a:solidFill>
                  </a:tcPr>
                </a:tc>
                <a:extLst>
                  <a:ext uri="{0D108BD9-81ED-4DB2-BD59-A6C34878D82A}">
                    <a16:rowId xmlns:a16="http://schemas.microsoft.com/office/drawing/2014/main" val="10004"/>
                  </a:ext>
                </a:extLst>
              </a:tr>
              <a:tr h="579955">
                <a:tc>
                  <a:txBody>
                    <a:bodyPr/>
                    <a:lstStyle/>
                    <a:p>
                      <a:r>
                        <a:rPr lang="en-US" sz="1600" dirty="0">
                          <a:latin typeface="Source Sans Pro" panose="020B0503030403020204" pitchFamily="34" charset="77"/>
                        </a:rPr>
                        <a:t>Compatible multisite</a:t>
                      </a: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lvl="1" algn="ct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lumMod val="60000"/>
                        <a:lumOff val="40000"/>
                        <a:alpha val="20000"/>
                      </a:schemeClr>
                    </a:solidFill>
                  </a:tcPr>
                </a:tc>
                <a:tc>
                  <a:txBody>
                    <a:bodyPr/>
                    <a:lstStyle/>
                    <a:p>
                      <a:pPr algn="ct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lumMod val="60000"/>
                        <a:lumOff val="40000"/>
                        <a:alpha val="20000"/>
                      </a:schemeClr>
                    </a:solidFill>
                  </a:tcPr>
                </a:tc>
                <a:extLst>
                  <a:ext uri="{0D108BD9-81ED-4DB2-BD59-A6C34878D82A}">
                    <a16:rowId xmlns:a16="http://schemas.microsoft.com/office/drawing/2014/main" val="10005"/>
                  </a:ext>
                </a:extLst>
              </a:tr>
              <a:tr h="579955">
                <a:tc>
                  <a:txBody>
                    <a:bodyPr/>
                    <a:lstStyle/>
                    <a:p>
                      <a:r>
                        <a:rPr lang="en-US" sz="1600" dirty="0" err="1">
                          <a:latin typeface="Source Sans Pro" panose="020B0503030403020204" pitchFamily="34" charset="77"/>
                        </a:rPr>
                        <a:t>Délai</a:t>
                      </a:r>
                      <a:r>
                        <a:rPr lang="en-US" sz="1600" dirty="0">
                          <a:latin typeface="Source Sans Pro" panose="020B0503030403020204" pitchFamily="34" charset="77"/>
                        </a:rPr>
                        <a:t> </a:t>
                      </a:r>
                      <a:r>
                        <a:rPr lang="en-US" sz="1600" dirty="0" err="1">
                          <a:latin typeface="Source Sans Pro" panose="020B0503030403020204" pitchFamily="34" charset="77"/>
                        </a:rPr>
                        <a:t>d’émission</a:t>
                      </a: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lumMod val="60000"/>
                        <a:lumOff val="40000"/>
                        <a:alpha val="20000"/>
                      </a:schemeClr>
                    </a:solidFill>
                  </a:tcPr>
                </a:tc>
                <a:tc>
                  <a:txBody>
                    <a:bodyPr/>
                    <a:lstStyle/>
                    <a:p>
                      <a:pPr algn="ct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lumMod val="60000"/>
                        <a:lumOff val="40000"/>
                        <a:alpha val="20000"/>
                      </a:schemeClr>
                    </a:solidFill>
                  </a:tcPr>
                </a:tc>
                <a:extLst>
                  <a:ext uri="{0D108BD9-81ED-4DB2-BD59-A6C34878D82A}">
                    <a16:rowId xmlns:a16="http://schemas.microsoft.com/office/drawing/2014/main" val="2268209937"/>
                  </a:ext>
                </a:extLst>
              </a:tr>
              <a:tr h="579955">
                <a:tc>
                  <a:txBody>
                    <a:bodyPr/>
                    <a:lstStyle/>
                    <a:p>
                      <a:r>
                        <a:rPr lang="en-US" sz="1600" dirty="0">
                          <a:latin typeface="Source Sans Pro" panose="020B0503030403020204" pitchFamily="34" charset="77"/>
                        </a:rPr>
                        <a:t>Tarif (HT/an)</a:t>
                      </a: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lumMod val="60000"/>
                        <a:lumOff val="40000"/>
                        <a:alpha val="20000"/>
                      </a:schemeClr>
                    </a:solidFill>
                  </a:tcPr>
                </a:tc>
                <a:tc>
                  <a:txBody>
                    <a:bodyPr/>
                    <a:lstStyle/>
                    <a:p>
                      <a:pPr algn="ctr"/>
                      <a:endParaRPr lang="en-US" sz="1600" dirty="0">
                        <a:latin typeface="Source Sans Pro" panose="020B0503030403020204" pitchFamily="34" charset="77"/>
                      </a:endParaRPr>
                    </a:p>
                  </a:txBody>
                  <a:tcPr marL="121920" marR="121920" marT="60960" marB="6096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lumMod val="60000"/>
                        <a:lumOff val="40000"/>
                        <a:alpha val="20000"/>
                      </a:schemeClr>
                    </a:solidFill>
                  </a:tcPr>
                </a:tc>
                <a:extLst>
                  <a:ext uri="{0D108BD9-81ED-4DB2-BD59-A6C34878D82A}">
                    <a16:rowId xmlns:a16="http://schemas.microsoft.com/office/drawing/2014/main" val="3534832562"/>
                  </a:ext>
                </a:extLst>
              </a:tr>
            </a:tbl>
          </a:graphicData>
        </a:graphic>
      </p:graphicFrame>
      <p:grpSp>
        <p:nvGrpSpPr>
          <p:cNvPr id="4" name="Groupe 28">
            <a:extLst>
              <a:ext uri="{FF2B5EF4-FFF2-40B4-BE49-F238E27FC236}">
                <a16:creationId xmlns:a16="http://schemas.microsoft.com/office/drawing/2014/main" id="{1E56D521-9C28-B549-99C9-FA074911AFE7}"/>
              </a:ext>
            </a:extLst>
          </p:cNvPr>
          <p:cNvGrpSpPr/>
          <p:nvPr/>
        </p:nvGrpSpPr>
        <p:grpSpPr>
          <a:xfrm>
            <a:off x="4252785" y="4292928"/>
            <a:ext cx="487680" cy="487680"/>
            <a:chOff x="-3815424" y="-162610"/>
            <a:chExt cx="487680" cy="487680"/>
          </a:xfrm>
        </p:grpSpPr>
        <p:sp>
          <p:nvSpPr>
            <p:cNvPr id="5" name="Oval 26">
              <a:extLst>
                <a:ext uri="{FF2B5EF4-FFF2-40B4-BE49-F238E27FC236}">
                  <a16:creationId xmlns:a16="http://schemas.microsoft.com/office/drawing/2014/main" id="{8C7594EC-ED2C-F14A-9A4D-E81A33FBB374}"/>
                </a:ext>
              </a:extLst>
            </p:cNvPr>
            <p:cNvSpPr>
              <a:spLocks noChangeAspect="1"/>
            </p:cNvSpPr>
            <p:nvPr/>
          </p:nvSpPr>
          <p:spPr>
            <a:xfrm>
              <a:off x="-3815424" y="-162610"/>
              <a:ext cx="487680" cy="48768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Source Sans Pro" panose="020B0503030403020204" pitchFamily="34" charset="77"/>
              </a:endParaRPr>
            </a:p>
          </p:txBody>
        </p:sp>
        <p:sp>
          <p:nvSpPr>
            <p:cNvPr id="6" name="Freeform 38">
              <a:extLst>
                <a:ext uri="{FF2B5EF4-FFF2-40B4-BE49-F238E27FC236}">
                  <a16:creationId xmlns:a16="http://schemas.microsoft.com/office/drawing/2014/main" id="{D1E2209F-3682-C746-B77B-0DB68D97AC36}"/>
                </a:ext>
              </a:extLst>
            </p:cNvPr>
            <p:cNvSpPr/>
            <p:nvPr/>
          </p:nvSpPr>
          <p:spPr>
            <a:xfrm rot="18439243">
              <a:off x="-3709460" y="-22205"/>
              <a:ext cx="275752" cy="125041"/>
            </a:xfrm>
            <a:custGeom>
              <a:avLst/>
              <a:gdLst>
                <a:gd name="connsiteX0" fmla="*/ 0 w 3744468"/>
                <a:gd name="connsiteY0" fmla="*/ 0 h 896112"/>
                <a:gd name="connsiteX1" fmla="*/ 0 w 3744468"/>
                <a:gd name="connsiteY1" fmla="*/ 896112 h 896112"/>
                <a:gd name="connsiteX2" fmla="*/ 3744468 w 3744468"/>
                <a:gd name="connsiteY2" fmla="*/ 896112 h 896112"/>
              </a:gdLst>
              <a:ahLst/>
              <a:cxnLst>
                <a:cxn ang="0">
                  <a:pos x="connsiteX0" y="connsiteY0"/>
                </a:cxn>
                <a:cxn ang="0">
                  <a:pos x="connsiteX1" y="connsiteY1"/>
                </a:cxn>
                <a:cxn ang="0">
                  <a:pos x="connsiteX2" y="connsiteY2"/>
                </a:cxn>
              </a:cxnLst>
              <a:rect l="l" t="t" r="r" b="b"/>
              <a:pathLst>
                <a:path w="3744468" h="896112">
                  <a:moveTo>
                    <a:pt x="0" y="0"/>
                  </a:moveTo>
                  <a:lnTo>
                    <a:pt x="0" y="896112"/>
                  </a:lnTo>
                  <a:lnTo>
                    <a:pt x="3744468" y="896112"/>
                  </a:lnTo>
                </a:path>
              </a:pathLst>
            </a:custGeom>
            <a:noFill/>
            <a:ln w="28575">
              <a:solidFill>
                <a:srgbClr val="FFFFFF"/>
              </a:solidFill>
              <a:miter lim="800000"/>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Source Sans Pro" panose="020B0503030403020204" pitchFamily="34" charset="77"/>
              </a:endParaRPr>
            </a:p>
          </p:txBody>
        </p:sp>
      </p:grpSp>
      <p:grpSp>
        <p:nvGrpSpPr>
          <p:cNvPr id="20" name="Groupe 44">
            <a:extLst>
              <a:ext uri="{FF2B5EF4-FFF2-40B4-BE49-F238E27FC236}">
                <a16:creationId xmlns:a16="http://schemas.microsoft.com/office/drawing/2014/main" id="{666A70F5-123A-B240-8623-A76B932E141B}"/>
              </a:ext>
            </a:extLst>
          </p:cNvPr>
          <p:cNvGrpSpPr/>
          <p:nvPr/>
        </p:nvGrpSpPr>
        <p:grpSpPr>
          <a:xfrm>
            <a:off x="1855522" y="6275958"/>
            <a:ext cx="9277508" cy="469097"/>
            <a:chOff x="3159674" y="6074972"/>
            <a:chExt cx="6373344" cy="469097"/>
          </a:xfrm>
        </p:grpSpPr>
        <p:sp>
          <p:nvSpPr>
            <p:cNvPr id="21" name="ZoneTexte 42">
              <a:extLst>
                <a:ext uri="{FF2B5EF4-FFF2-40B4-BE49-F238E27FC236}">
                  <a16:creationId xmlns:a16="http://schemas.microsoft.com/office/drawing/2014/main" id="{E78BDA86-FFD0-A641-B631-08A384132356}"/>
                </a:ext>
              </a:extLst>
            </p:cNvPr>
            <p:cNvSpPr txBox="1"/>
            <p:nvPr/>
          </p:nvSpPr>
          <p:spPr>
            <a:xfrm>
              <a:off x="3159674" y="6091190"/>
              <a:ext cx="6373343"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chemeClr val="accent1"/>
                  </a:solidFill>
                  <a:effectLst/>
                  <a:uLnTx/>
                  <a:uFillTx/>
                  <a:latin typeface="Source Sans Pro" panose="020B0503030403020204" pitchFamily="34" charset="77"/>
                </a:rPr>
                <a:t>Attention</a:t>
              </a:r>
              <a:r>
                <a:rPr kumimoji="0" lang="fr-FR" sz="2000" b="0" i="0" u="none" strike="noStrike" kern="1200" cap="none" spc="0" normalizeH="0" baseline="0" noProof="0" dirty="0">
                  <a:ln>
                    <a:noFill/>
                  </a:ln>
                  <a:solidFill>
                    <a:schemeClr val="accent1"/>
                  </a:solidFill>
                  <a:effectLst/>
                  <a:uLnTx/>
                  <a:uFillTx/>
                  <a:latin typeface="Source Sans Pro" panose="020B0503030403020204" pitchFamily="34" charset="77"/>
                </a:rPr>
                <a:t> : Ils ne sont compatibles qu’avec les hébergements mutualisés OVHcloud</a:t>
              </a:r>
            </a:p>
          </p:txBody>
        </p:sp>
        <p:sp>
          <p:nvSpPr>
            <p:cNvPr id="22" name="Rectangle : coins arrondis 43">
              <a:extLst>
                <a:ext uri="{FF2B5EF4-FFF2-40B4-BE49-F238E27FC236}">
                  <a16:creationId xmlns:a16="http://schemas.microsoft.com/office/drawing/2014/main" id="{70B4869C-4E00-E645-A860-3B51C255E9FE}"/>
                </a:ext>
              </a:extLst>
            </p:cNvPr>
            <p:cNvSpPr/>
            <p:nvPr/>
          </p:nvSpPr>
          <p:spPr>
            <a:xfrm>
              <a:off x="3159674" y="6074972"/>
              <a:ext cx="6373344" cy="469097"/>
            </a:xfrm>
            <a:prstGeom prst="roundRect">
              <a:avLst/>
            </a:prstGeom>
            <a:noFill/>
            <a:ln w="254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FFFFFF"/>
                </a:solidFill>
                <a:effectLst/>
                <a:uLnTx/>
                <a:uFillTx/>
                <a:latin typeface="Source Sans Pro" panose="020B0503030403020204" pitchFamily="34" charset="77"/>
              </a:endParaRPr>
            </a:p>
          </p:txBody>
        </p:sp>
      </p:grpSp>
      <p:sp>
        <p:nvSpPr>
          <p:cNvPr id="23" name="ZoneTexte 45">
            <a:extLst>
              <a:ext uri="{FF2B5EF4-FFF2-40B4-BE49-F238E27FC236}">
                <a16:creationId xmlns:a16="http://schemas.microsoft.com/office/drawing/2014/main" id="{61D78B08-0C42-4147-ADA4-A3E7EA8392DC}"/>
              </a:ext>
            </a:extLst>
          </p:cNvPr>
          <p:cNvSpPr txBox="1"/>
          <p:nvPr/>
        </p:nvSpPr>
        <p:spPr>
          <a:xfrm>
            <a:off x="3730875" y="2614779"/>
            <a:ext cx="2294221"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rPr>
              <a:t>Nom de domaine</a:t>
            </a:r>
          </a:p>
        </p:txBody>
      </p:sp>
      <p:sp>
        <p:nvSpPr>
          <p:cNvPr id="24" name="ZoneTexte 46">
            <a:extLst>
              <a:ext uri="{FF2B5EF4-FFF2-40B4-BE49-F238E27FC236}">
                <a16:creationId xmlns:a16="http://schemas.microsoft.com/office/drawing/2014/main" id="{0AD33322-E8A0-CE4E-B2A7-D90663F941CC}"/>
              </a:ext>
            </a:extLst>
          </p:cNvPr>
          <p:cNvSpPr txBox="1"/>
          <p:nvPr/>
        </p:nvSpPr>
        <p:spPr>
          <a:xfrm>
            <a:off x="3730875" y="3207396"/>
            <a:ext cx="2301623"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rPr>
              <a:t>Site personnel</a:t>
            </a:r>
          </a:p>
        </p:txBody>
      </p:sp>
      <p:sp>
        <p:nvSpPr>
          <p:cNvPr id="25" name="ZoneTexte 47">
            <a:extLst>
              <a:ext uri="{FF2B5EF4-FFF2-40B4-BE49-F238E27FC236}">
                <a16:creationId xmlns:a16="http://schemas.microsoft.com/office/drawing/2014/main" id="{0FE82D42-5884-1142-88D5-C737C2A188F6}"/>
              </a:ext>
            </a:extLst>
          </p:cNvPr>
          <p:cNvSpPr txBox="1"/>
          <p:nvPr/>
        </p:nvSpPr>
        <p:spPr>
          <a:xfrm>
            <a:off x="8640734" y="2491669"/>
            <a:ext cx="2291557" cy="58477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rPr>
              <a:t>Nom de domaine</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rPr>
              <a:t>+ entreprise</a:t>
            </a:r>
          </a:p>
        </p:txBody>
      </p:sp>
      <p:sp>
        <p:nvSpPr>
          <p:cNvPr id="26" name="ZoneTexte 48">
            <a:extLst>
              <a:ext uri="{FF2B5EF4-FFF2-40B4-BE49-F238E27FC236}">
                <a16:creationId xmlns:a16="http://schemas.microsoft.com/office/drawing/2014/main" id="{394208E1-8B94-AE4C-9B5C-E08ED0F93470}"/>
              </a:ext>
            </a:extLst>
          </p:cNvPr>
          <p:cNvSpPr txBox="1"/>
          <p:nvPr/>
        </p:nvSpPr>
        <p:spPr>
          <a:xfrm>
            <a:off x="6180757" y="2614779"/>
            <a:ext cx="2301623"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rPr>
              <a:t>Nom de domaine</a:t>
            </a:r>
          </a:p>
        </p:txBody>
      </p:sp>
      <p:sp>
        <p:nvSpPr>
          <p:cNvPr id="27" name="ZoneTexte 49">
            <a:extLst>
              <a:ext uri="{FF2B5EF4-FFF2-40B4-BE49-F238E27FC236}">
                <a16:creationId xmlns:a16="http://schemas.microsoft.com/office/drawing/2014/main" id="{7475DEEE-DE0A-B940-875C-16B8E5061266}"/>
              </a:ext>
            </a:extLst>
          </p:cNvPr>
          <p:cNvSpPr txBox="1"/>
          <p:nvPr/>
        </p:nvSpPr>
        <p:spPr>
          <a:xfrm>
            <a:off x="3730875" y="3783795"/>
            <a:ext cx="2301623"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rPr>
              <a:t>Aucune</a:t>
            </a:r>
          </a:p>
        </p:txBody>
      </p:sp>
      <p:sp>
        <p:nvSpPr>
          <p:cNvPr id="28" name="ZoneTexte 50">
            <a:extLst>
              <a:ext uri="{FF2B5EF4-FFF2-40B4-BE49-F238E27FC236}">
                <a16:creationId xmlns:a16="http://schemas.microsoft.com/office/drawing/2014/main" id="{AB79AAB1-76F9-3643-8AC3-7AB55C05510D}"/>
              </a:ext>
            </a:extLst>
          </p:cNvPr>
          <p:cNvSpPr txBox="1"/>
          <p:nvPr/>
        </p:nvSpPr>
        <p:spPr>
          <a:xfrm>
            <a:off x="8664403" y="3207396"/>
            <a:ext cx="22678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rPr>
              <a:t>Site de e-commerce</a:t>
            </a:r>
          </a:p>
        </p:txBody>
      </p:sp>
      <p:sp>
        <p:nvSpPr>
          <p:cNvPr id="29" name="ZoneTexte 51">
            <a:extLst>
              <a:ext uri="{FF2B5EF4-FFF2-40B4-BE49-F238E27FC236}">
                <a16:creationId xmlns:a16="http://schemas.microsoft.com/office/drawing/2014/main" id="{62F233C0-C4D4-A245-A3E5-749AEBA28CC3}"/>
              </a:ext>
            </a:extLst>
          </p:cNvPr>
          <p:cNvSpPr txBox="1"/>
          <p:nvPr/>
        </p:nvSpPr>
        <p:spPr>
          <a:xfrm>
            <a:off x="6193379" y="3207396"/>
            <a:ext cx="2288999"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rPr>
              <a:t>Site professionnel</a:t>
            </a:r>
          </a:p>
        </p:txBody>
      </p:sp>
      <p:sp>
        <p:nvSpPr>
          <p:cNvPr id="30" name="ZoneTexte 52">
            <a:extLst>
              <a:ext uri="{FF2B5EF4-FFF2-40B4-BE49-F238E27FC236}">
                <a16:creationId xmlns:a16="http://schemas.microsoft.com/office/drawing/2014/main" id="{269009A0-F291-8946-A63E-EBFBE8A324C1}"/>
              </a:ext>
            </a:extLst>
          </p:cNvPr>
          <p:cNvSpPr txBox="1"/>
          <p:nvPr/>
        </p:nvSpPr>
        <p:spPr>
          <a:xfrm>
            <a:off x="6193378" y="3783795"/>
            <a:ext cx="2288999"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rPr>
              <a:t>1 000 $</a:t>
            </a:r>
          </a:p>
        </p:txBody>
      </p:sp>
      <p:sp>
        <p:nvSpPr>
          <p:cNvPr id="31" name="ZoneTexte 53">
            <a:extLst>
              <a:ext uri="{FF2B5EF4-FFF2-40B4-BE49-F238E27FC236}">
                <a16:creationId xmlns:a16="http://schemas.microsoft.com/office/drawing/2014/main" id="{12EF3201-FE3B-2E4B-8043-E3C71099E4D5}"/>
              </a:ext>
            </a:extLst>
          </p:cNvPr>
          <p:cNvSpPr txBox="1"/>
          <p:nvPr/>
        </p:nvSpPr>
        <p:spPr>
          <a:xfrm>
            <a:off x="8664400" y="3783795"/>
            <a:ext cx="2267887"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rPr>
              <a:t>10 000$</a:t>
            </a:r>
          </a:p>
        </p:txBody>
      </p:sp>
      <p:sp>
        <p:nvSpPr>
          <p:cNvPr id="32" name="ZoneTexte 54">
            <a:extLst>
              <a:ext uri="{FF2B5EF4-FFF2-40B4-BE49-F238E27FC236}">
                <a16:creationId xmlns:a16="http://schemas.microsoft.com/office/drawing/2014/main" id="{C51F5524-2AE8-DB4E-91C6-1AB9DE0DCAB5}"/>
              </a:ext>
            </a:extLst>
          </p:cNvPr>
          <p:cNvSpPr txBox="1"/>
          <p:nvPr/>
        </p:nvSpPr>
        <p:spPr>
          <a:xfrm>
            <a:off x="3730875" y="4372257"/>
            <a:ext cx="2301623" cy="338554"/>
          </a:xfrm>
          <a:prstGeom prst="rect">
            <a:avLst/>
          </a:prstGeom>
          <a:noFill/>
        </p:spPr>
        <p:txBody>
          <a:bodyPr wrap="square" rtlCol="0">
            <a:spAutoFit/>
          </a:bodyPr>
          <a:lstStyle/>
          <a:p>
            <a:pPr marL="609585" marR="0" lvl="1"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rPr>
              <a:t>100 maxi</a:t>
            </a:r>
          </a:p>
        </p:txBody>
      </p:sp>
      <p:sp>
        <p:nvSpPr>
          <p:cNvPr id="33" name="ZoneTexte 55">
            <a:extLst>
              <a:ext uri="{FF2B5EF4-FFF2-40B4-BE49-F238E27FC236}">
                <a16:creationId xmlns:a16="http://schemas.microsoft.com/office/drawing/2014/main" id="{CBBEE2EA-8E2B-4943-9C26-37E72FB0E906}"/>
              </a:ext>
            </a:extLst>
          </p:cNvPr>
          <p:cNvSpPr txBox="1"/>
          <p:nvPr/>
        </p:nvSpPr>
        <p:spPr>
          <a:xfrm>
            <a:off x="3741923" y="4937691"/>
            <a:ext cx="2301623"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rPr>
              <a:t>Immédiat</a:t>
            </a:r>
          </a:p>
        </p:txBody>
      </p:sp>
      <p:sp>
        <p:nvSpPr>
          <p:cNvPr id="34" name="ZoneTexte 56">
            <a:extLst>
              <a:ext uri="{FF2B5EF4-FFF2-40B4-BE49-F238E27FC236}">
                <a16:creationId xmlns:a16="http://schemas.microsoft.com/office/drawing/2014/main" id="{26E231C8-001B-F448-AA2D-66D73E1C9553}"/>
              </a:ext>
            </a:extLst>
          </p:cNvPr>
          <p:cNvSpPr txBox="1"/>
          <p:nvPr/>
        </p:nvSpPr>
        <p:spPr>
          <a:xfrm>
            <a:off x="6190195" y="4937691"/>
            <a:ext cx="2301623"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rPr>
              <a:t>1 heure</a:t>
            </a:r>
          </a:p>
        </p:txBody>
      </p:sp>
      <p:sp>
        <p:nvSpPr>
          <p:cNvPr id="35" name="ZoneTexte 57">
            <a:extLst>
              <a:ext uri="{FF2B5EF4-FFF2-40B4-BE49-F238E27FC236}">
                <a16:creationId xmlns:a16="http://schemas.microsoft.com/office/drawing/2014/main" id="{517C7AB3-307F-9B4C-B068-F3DF511506AD}"/>
              </a:ext>
            </a:extLst>
          </p:cNvPr>
          <p:cNvSpPr txBox="1"/>
          <p:nvPr/>
        </p:nvSpPr>
        <p:spPr>
          <a:xfrm>
            <a:off x="8615854" y="4937691"/>
            <a:ext cx="2301623"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rPr>
              <a:t>15 jours</a:t>
            </a:r>
          </a:p>
        </p:txBody>
      </p:sp>
      <p:sp>
        <p:nvSpPr>
          <p:cNvPr id="36" name="ZoneTexte 58">
            <a:extLst>
              <a:ext uri="{FF2B5EF4-FFF2-40B4-BE49-F238E27FC236}">
                <a16:creationId xmlns:a16="http://schemas.microsoft.com/office/drawing/2014/main" id="{6E59DC21-3F98-A849-B465-1F91854A2D2E}"/>
              </a:ext>
            </a:extLst>
          </p:cNvPr>
          <p:cNvSpPr txBox="1"/>
          <p:nvPr/>
        </p:nvSpPr>
        <p:spPr>
          <a:xfrm>
            <a:off x="3741923" y="5536354"/>
            <a:ext cx="2301623"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rPr>
              <a:t>Gratuit</a:t>
            </a:r>
          </a:p>
        </p:txBody>
      </p:sp>
      <p:sp>
        <p:nvSpPr>
          <p:cNvPr id="37" name="ZoneTexte 59">
            <a:extLst>
              <a:ext uri="{FF2B5EF4-FFF2-40B4-BE49-F238E27FC236}">
                <a16:creationId xmlns:a16="http://schemas.microsoft.com/office/drawing/2014/main" id="{5EA800BD-3E70-7342-A41C-6E3C0B4AA5D3}"/>
              </a:ext>
            </a:extLst>
          </p:cNvPr>
          <p:cNvSpPr txBox="1"/>
          <p:nvPr/>
        </p:nvSpPr>
        <p:spPr>
          <a:xfrm>
            <a:off x="6187360" y="5536354"/>
            <a:ext cx="2301623"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rPr>
              <a:t>49,99 €</a:t>
            </a:r>
          </a:p>
        </p:txBody>
      </p:sp>
      <p:sp>
        <p:nvSpPr>
          <p:cNvPr id="38" name="ZoneTexte 60">
            <a:extLst>
              <a:ext uri="{FF2B5EF4-FFF2-40B4-BE49-F238E27FC236}">
                <a16:creationId xmlns:a16="http://schemas.microsoft.com/office/drawing/2014/main" id="{677A733C-1920-5140-92E1-12A2C3E1451E}"/>
              </a:ext>
            </a:extLst>
          </p:cNvPr>
          <p:cNvSpPr txBox="1"/>
          <p:nvPr/>
        </p:nvSpPr>
        <p:spPr>
          <a:xfrm>
            <a:off x="8652981" y="5536354"/>
            <a:ext cx="2301623"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rPr>
              <a:t>99,99 €</a:t>
            </a:r>
          </a:p>
        </p:txBody>
      </p:sp>
      <p:pic>
        <p:nvPicPr>
          <p:cNvPr id="40" name="Picture 39">
            <a:extLst>
              <a:ext uri="{FF2B5EF4-FFF2-40B4-BE49-F238E27FC236}">
                <a16:creationId xmlns:a16="http://schemas.microsoft.com/office/drawing/2014/main" id="{356D871F-3E6E-634C-A585-F156D00A1A8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31153" y="2066018"/>
            <a:ext cx="1693664" cy="288693"/>
          </a:xfrm>
          <a:prstGeom prst="rect">
            <a:avLst/>
          </a:prstGeom>
        </p:spPr>
      </p:pic>
      <p:pic>
        <p:nvPicPr>
          <p:cNvPr id="43" name="Picture 42">
            <a:extLst>
              <a:ext uri="{FF2B5EF4-FFF2-40B4-BE49-F238E27FC236}">
                <a16:creationId xmlns:a16="http://schemas.microsoft.com/office/drawing/2014/main" id="{C22D8C2B-E27F-9844-83C1-8B287A7BB10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91339" y="2064974"/>
            <a:ext cx="1693664" cy="288693"/>
          </a:xfrm>
          <a:prstGeom prst="rect">
            <a:avLst/>
          </a:prstGeom>
        </p:spPr>
      </p:pic>
      <p:sp>
        <p:nvSpPr>
          <p:cNvPr id="44" name="Title 1">
            <a:extLst>
              <a:ext uri="{FF2B5EF4-FFF2-40B4-BE49-F238E27FC236}">
                <a16:creationId xmlns:a16="http://schemas.microsoft.com/office/drawing/2014/main" id="{5850CB35-78AB-B14A-B6F2-B44CADF50AB6}"/>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certificats SSL</a:t>
            </a:r>
          </a:p>
          <a:p>
            <a:r>
              <a:rPr lang="fr-FR" sz="2400" b="0" dirty="0">
                <a:solidFill>
                  <a:schemeClr val="accent1"/>
                </a:solidFill>
                <a:latin typeface="Source Sans Pro" panose="020B0503030403020204" pitchFamily="34" charset="77"/>
              </a:rPr>
              <a:t>Quelles sont les offres commerciales chez OVHcloud ?</a:t>
            </a:r>
          </a:p>
        </p:txBody>
      </p:sp>
      <p:sp>
        <p:nvSpPr>
          <p:cNvPr id="45" name="Freeform 107">
            <a:hlinkClick r:id="rId4"/>
            <a:extLst>
              <a:ext uri="{FF2B5EF4-FFF2-40B4-BE49-F238E27FC236}">
                <a16:creationId xmlns:a16="http://schemas.microsoft.com/office/drawing/2014/main" id="{AB52BF4B-7F1C-394B-A3CF-FF0CA600C03B}"/>
              </a:ext>
            </a:extLst>
          </p:cNvPr>
          <p:cNvSpPr>
            <a:spLocks noEditPoints="1"/>
          </p:cNvSpPr>
          <p:nvPr/>
        </p:nvSpPr>
        <p:spPr bwMode="auto">
          <a:xfrm>
            <a:off x="11128229" y="301213"/>
            <a:ext cx="629322" cy="625369"/>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chemeClr val="accent1"/>
          </a:solidFill>
          <a:ln w="25400">
            <a:solidFill>
              <a:schemeClr val="accent1"/>
            </a:solidFill>
          </a:ln>
        </p:spPr>
        <p:txBody>
          <a:bodyPr vert="horz" wrap="square" lIns="91440" tIns="45720" rIns="91440" bIns="45720" numCol="1" anchor="t" anchorCtr="0" compatLnSpc="1">
            <a:prstTxWarp prst="textNoShape">
              <a:avLst/>
            </a:prstTxWarp>
          </a:bodyPr>
          <a:lstStyle/>
          <a:p>
            <a:endParaRPr lang="en-US"/>
          </a:p>
        </p:txBody>
      </p:sp>
      <p:grpSp>
        <p:nvGrpSpPr>
          <p:cNvPr id="2" name="Group 1">
            <a:extLst>
              <a:ext uri="{FF2B5EF4-FFF2-40B4-BE49-F238E27FC236}">
                <a16:creationId xmlns:a16="http://schemas.microsoft.com/office/drawing/2014/main" id="{74969115-A986-8340-BAA8-400A995941D0}"/>
              </a:ext>
            </a:extLst>
          </p:cNvPr>
          <p:cNvGrpSpPr/>
          <p:nvPr/>
        </p:nvGrpSpPr>
        <p:grpSpPr>
          <a:xfrm>
            <a:off x="8827062" y="2008321"/>
            <a:ext cx="2082608" cy="404088"/>
            <a:chOff x="8827062" y="2008321"/>
            <a:chExt cx="2082608" cy="404088"/>
          </a:xfrm>
        </p:grpSpPr>
        <p:pic>
          <p:nvPicPr>
            <p:cNvPr id="42" name="Picture 41">
              <a:extLst>
                <a:ext uri="{FF2B5EF4-FFF2-40B4-BE49-F238E27FC236}">
                  <a16:creationId xmlns:a16="http://schemas.microsoft.com/office/drawing/2014/main" id="{D5D6106F-2B6B-984F-ADF2-C9E3681086E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827062" y="2008321"/>
              <a:ext cx="2082608" cy="404088"/>
            </a:xfrm>
            <a:prstGeom prst="rect">
              <a:avLst/>
            </a:prstGeom>
          </p:spPr>
        </p:pic>
        <p:sp>
          <p:nvSpPr>
            <p:cNvPr id="46" name="TextBox 45">
              <a:extLst>
                <a:ext uri="{FF2B5EF4-FFF2-40B4-BE49-F238E27FC236}">
                  <a16:creationId xmlns:a16="http://schemas.microsoft.com/office/drawing/2014/main" id="{5281FA41-8267-2D43-9E89-34C33B03A017}"/>
                </a:ext>
              </a:extLst>
            </p:cNvPr>
            <p:cNvSpPr txBox="1"/>
            <p:nvPr/>
          </p:nvSpPr>
          <p:spPr>
            <a:xfrm>
              <a:off x="10049329" y="2237913"/>
              <a:ext cx="860341" cy="138499"/>
            </a:xfrm>
            <a:prstGeom prst="rect">
              <a:avLst/>
            </a:prstGeom>
            <a:solidFill>
              <a:schemeClr val="bg1"/>
            </a:solidFill>
          </p:spPr>
          <p:txBody>
            <a:bodyPr wrap="square" lIns="0" tIns="0" rIns="0" bIns="0" rtlCol="0">
              <a:spAutoFit/>
            </a:bodyPr>
            <a:lstStyle/>
            <a:p>
              <a:r>
                <a:rPr lang="fr-FR" sz="900" dirty="0" err="1">
                  <a:latin typeface="Source Sans Pro" panose="020B0503030403020204" pitchFamily="34" charset="77"/>
                </a:rPr>
                <a:t>Company</a:t>
              </a:r>
              <a:r>
                <a:rPr lang="fr-FR" sz="900" dirty="0">
                  <a:latin typeface="Source Sans Pro" panose="020B0503030403020204" pitchFamily="34" charset="77"/>
                </a:rPr>
                <a:t> </a:t>
              </a:r>
              <a:r>
                <a:rPr lang="fr-FR" sz="900" dirty="0" err="1">
                  <a:latin typeface="Source Sans Pro" panose="020B0503030403020204" pitchFamily="34" charset="77"/>
                </a:rPr>
                <a:t>name</a:t>
              </a:r>
              <a:endParaRPr lang="fr-FR" sz="900" dirty="0">
                <a:latin typeface="Source Sans Pro" panose="020B0503030403020204" pitchFamily="34" charset="77"/>
              </a:endParaRPr>
            </a:p>
          </p:txBody>
        </p:sp>
      </p:grpSp>
      <p:sp>
        <p:nvSpPr>
          <p:cNvPr id="47" name="ZoneTexte 54">
            <a:extLst>
              <a:ext uri="{FF2B5EF4-FFF2-40B4-BE49-F238E27FC236}">
                <a16:creationId xmlns:a16="http://schemas.microsoft.com/office/drawing/2014/main" id="{422DD550-F3A0-CC47-8BA0-5BA7AF2D6646}"/>
              </a:ext>
            </a:extLst>
          </p:cNvPr>
          <p:cNvSpPr txBox="1"/>
          <p:nvPr/>
        </p:nvSpPr>
        <p:spPr>
          <a:xfrm>
            <a:off x="6180754" y="4296897"/>
            <a:ext cx="2301623" cy="498287"/>
          </a:xfrm>
          <a:prstGeom prst="rect">
            <a:avLst/>
          </a:prstGeom>
          <a:noFill/>
        </p:spPr>
        <p:txBody>
          <a:bodyPr wrap="square" lIns="0" tIns="0" rIns="0" bIns="0" rtlCol="0">
            <a:noAutofit/>
          </a:bodyPr>
          <a:lstStyle/>
          <a:p>
            <a:pPr marL="12700" marR="0" lvl="1" algn="ctr" defTabSz="1219170" rtl="0" eaLnBrk="1" fontAlgn="auto" latinLnBrk="0" hangingPunct="1">
              <a:lnSpc>
                <a:spcPct val="100000"/>
              </a:lnSpc>
              <a:spcBef>
                <a:spcPts val="0"/>
              </a:spcBef>
              <a:spcAft>
                <a:spcPts val="0"/>
              </a:spcAft>
              <a:buClrTx/>
              <a:buSzTx/>
              <a:buFontTx/>
              <a:buNone/>
              <a:defRPr/>
            </a:pPr>
            <a:r>
              <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rPr>
              <a:t>Domaine </a:t>
            </a:r>
          </a:p>
          <a:p>
            <a:pPr marL="12700" marR="0" lvl="1" algn="ctr" defTabSz="1219170" rtl="0" eaLnBrk="1" fontAlgn="auto" latinLnBrk="0" hangingPunct="1">
              <a:lnSpc>
                <a:spcPct val="100000"/>
              </a:lnSpc>
              <a:spcBef>
                <a:spcPts val="0"/>
              </a:spcBef>
              <a:spcAft>
                <a:spcPts val="0"/>
              </a:spcAft>
              <a:buClrTx/>
              <a:buSzTx/>
              <a:buFontTx/>
              <a:buNone/>
              <a:defRPr/>
            </a:pPr>
            <a:r>
              <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rPr>
              <a:t>+ sous-domaine</a:t>
            </a:r>
            <a:r>
              <a:rPr kumimoji="0" lang="fr-FR" sz="1600" b="0" i="0" u="none" strike="noStrike" kern="1200" cap="none" spc="0" normalizeH="0" noProof="0" dirty="0">
                <a:ln>
                  <a:noFill/>
                </a:ln>
                <a:solidFill>
                  <a:srgbClr val="57565A"/>
                </a:solidFill>
                <a:effectLst/>
                <a:uLnTx/>
                <a:uFillTx/>
                <a:latin typeface="Source Sans Pro" panose="020B0503030403020204" pitchFamily="34" charset="77"/>
              </a:rPr>
              <a:t> www</a:t>
            </a:r>
            <a:endPar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endParaRPr>
          </a:p>
        </p:txBody>
      </p:sp>
      <p:sp>
        <p:nvSpPr>
          <p:cNvPr id="48" name="ZoneTexte 54">
            <a:extLst>
              <a:ext uri="{FF2B5EF4-FFF2-40B4-BE49-F238E27FC236}">
                <a16:creationId xmlns:a16="http://schemas.microsoft.com/office/drawing/2014/main" id="{D598B3D4-5A9C-1F4B-897C-1ED196EB0D21}"/>
              </a:ext>
            </a:extLst>
          </p:cNvPr>
          <p:cNvSpPr txBox="1"/>
          <p:nvPr/>
        </p:nvSpPr>
        <p:spPr>
          <a:xfrm>
            <a:off x="8593047" y="4296897"/>
            <a:ext cx="2301623" cy="498287"/>
          </a:xfrm>
          <a:prstGeom prst="rect">
            <a:avLst/>
          </a:prstGeom>
          <a:noFill/>
        </p:spPr>
        <p:txBody>
          <a:bodyPr wrap="square" lIns="0" tIns="0" rIns="0" bIns="0" rtlCol="0">
            <a:noAutofit/>
          </a:bodyPr>
          <a:lstStyle/>
          <a:p>
            <a:pPr marL="12700" marR="0" lvl="1" algn="ctr" defTabSz="1219170" rtl="0" eaLnBrk="1" fontAlgn="auto" latinLnBrk="0" hangingPunct="1">
              <a:lnSpc>
                <a:spcPct val="100000"/>
              </a:lnSpc>
              <a:spcBef>
                <a:spcPts val="0"/>
              </a:spcBef>
              <a:spcAft>
                <a:spcPts val="0"/>
              </a:spcAft>
              <a:buClrTx/>
              <a:buSzTx/>
              <a:buFontTx/>
              <a:buNone/>
              <a:defRPr/>
            </a:pPr>
            <a:r>
              <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rPr>
              <a:t>Domaine </a:t>
            </a:r>
          </a:p>
          <a:p>
            <a:pPr marL="12700" marR="0" lvl="1" algn="ctr" defTabSz="1219170" rtl="0" eaLnBrk="1" fontAlgn="auto" latinLnBrk="0" hangingPunct="1">
              <a:lnSpc>
                <a:spcPct val="100000"/>
              </a:lnSpc>
              <a:spcBef>
                <a:spcPts val="0"/>
              </a:spcBef>
              <a:spcAft>
                <a:spcPts val="0"/>
              </a:spcAft>
              <a:buClrTx/>
              <a:buSzTx/>
              <a:buFontTx/>
              <a:buNone/>
              <a:defRPr/>
            </a:pPr>
            <a:r>
              <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rPr>
              <a:t>+ sous-domaine</a:t>
            </a:r>
            <a:r>
              <a:rPr kumimoji="0" lang="fr-FR" sz="1600" b="0" i="0" u="none" strike="noStrike" kern="1200" cap="none" spc="0" normalizeH="0" noProof="0" dirty="0">
                <a:ln>
                  <a:noFill/>
                </a:ln>
                <a:solidFill>
                  <a:srgbClr val="57565A"/>
                </a:solidFill>
                <a:effectLst/>
                <a:uLnTx/>
                <a:uFillTx/>
                <a:latin typeface="Source Sans Pro" panose="020B0503030403020204" pitchFamily="34" charset="77"/>
              </a:rPr>
              <a:t> www</a:t>
            </a:r>
            <a:endParaRPr kumimoji="0" lang="fr-FR" sz="1600" b="0" i="0" u="none" strike="noStrike" kern="1200" cap="none" spc="0" normalizeH="0" baseline="0" noProof="0" dirty="0">
              <a:ln>
                <a:noFill/>
              </a:ln>
              <a:solidFill>
                <a:srgbClr val="57565A"/>
              </a:solidFill>
              <a:effectLst/>
              <a:uLnTx/>
              <a:uFillTx/>
              <a:latin typeface="Source Sans Pro" panose="020B0503030403020204" pitchFamily="34" charset="77"/>
            </a:endParaRPr>
          </a:p>
        </p:txBody>
      </p:sp>
    </p:spTree>
    <p:extLst>
      <p:ext uri="{BB962C8B-B14F-4D97-AF65-F5344CB8AC3E}">
        <p14:creationId xmlns:p14="http://schemas.microsoft.com/office/powerpoint/2010/main" val="3210243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ppt_w</p:attrName>
                                        </p:attrNameLst>
                                      </p:cBhvr>
                                      <p:tavLst>
                                        <p:tav tm="0">
                                          <p:val>
                                            <p:fltVal val="0"/>
                                          </p:val>
                                        </p:tav>
                                        <p:tav tm="100000">
                                          <p:val>
                                            <p:strVal val="#ppt_w"/>
                                          </p:val>
                                        </p:tav>
                                      </p:tavLst>
                                    </p:anim>
                                    <p:anim calcmode="lin" valueType="num">
                                      <p:cBhvr>
                                        <p:cTn id="8" dur="500" fill="hold"/>
                                        <p:tgtEl>
                                          <p:spTgt spid="45"/>
                                        </p:tgtEl>
                                        <p:attrNameLst>
                                          <p:attrName>ppt_h</p:attrName>
                                        </p:attrNameLst>
                                      </p:cBhvr>
                                      <p:tavLst>
                                        <p:tav tm="0">
                                          <p:val>
                                            <p:fltVal val="0"/>
                                          </p:val>
                                        </p:tav>
                                        <p:tav tm="100000">
                                          <p:val>
                                            <p:strVal val="#ppt_h"/>
                                          </p:val>
                                        </p:tav>
                                      </p:tavLst>
                                    </p:anim>
                                    <p:animEffect transition="in" filter="fade">
                                      <p:cBhvr>
                                        <p:cTn id="9" dur="500"/>
                                        <p:tgtEl>
                                          <p:spTgt spid="45"/>
                                        </p:tgtEl>
                                      </p:cBhvr>
                                    </p:animEffec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fade">
                                      <p:cBhvr>
                                        <p:cTn id="18" dur="500"/>
                                        <p:tgtEl>
                                          <p:spTgt spid="40"/>
                                        </p:tgtEl>
                                      </p:cBhvr>
                                    </p:animEffect>
                                  </p:childTnLst>
                                </p:cTn>
                              </p:par>
                            </p:childTnLst>
                          </p:cTn>
                        </p:par>
                        <p:par>
                          <p:cTn id="19" fill="hold">
                            <p:stCondLst>
                              <p:cond delay="500"/>
                            </p:stCondLst>
                            <p:childTnLst>
                              <p:par>
                                <p:cTn id="20" presetID="10" presetClass="entr" presetSubtype="0" fill="hold" nodeType="after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childTnLst>
                                </p:cTn>
                              </p:par>
                            </p:childTnLst>
                          </p:cTn>
                        </p:par>
                        <p:par>
                          <p:cTn id="23" fill="hold">
                            <p:stCondLst>
                              <p:cond delay="1000"/>
                            </p:stCondLst>
                            <p:childTnLst>
                              <p:par>
                                <p:cTn id="24" presetID="10" presetClass="entr" presetSubtype="0" fill="hold"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par>
                          <p:cTn id="32" fill="hold">
                            <p:stCondLst>
                              <p:cond delay="500"/>
                            </p:stCondLst>
                            <p:childTnLst>
                              <p:par>
                                <p:cTn id="33" presetID="10" presetClass="entr" presetSubtype="0" fill="hold" grpId="0"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1000"/>
                            </p:stCondLst>
                            <p:childTnLst>
                              <p:par>
                                <p:cTn id="37" presetID="10"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500"/>
                                        <p:tgtEl>
                                          <p:spTgt spid="25"/>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par>
                          <p:cTn id="45" fill="hold">
                            <p:stCondLst>
                              <p:cond delay="500"/>
                            </p:stCondLst>
                            <p:childTnLst>
                              <p:par>
                                <p:cTn id="46" presetID="10" presetClass="entr" presetSubtype="0" fill="hold" grpId="0"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fade">
                                      <p:cBhvr>
                                        <p:cTn id="48" dur="500"/>
                                        <p:tgtEl>
                                          <p:spTgt spid="29"/>
                                        </p:tgtEl>
                                      </p:cBhvr>
                                    </p:animEffect>
                                  </p:childTnLst>
                                </p:cTn>
                              </p:par>
                            </p:childTnLst>
                          </p:cTn>
                        </p:par>
                        <p:par>
                          <p:cTn id="49" fill="hold">
                            <p:stCondLst>
                              <p:cond delay="1000"/>
                            </p:stCondLst>
                            <p:childTnLst>
                              <p:par>
                                <p:cTn id="50" presetID="10" presetClass="entr" presetSubtype="0" fill="hold" grpId="0" nodeType="after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500"/>
                                        <p:tgtEl>
                                          <p:spTgt spid="27"/>
                                        </p:tgtEl>
                                      </p:cBhvr>
                                    </p:animEffect>
                                  </p:childTnLst>
                                </p:cTn>
                              </p:par>
                            </p:childTnLst>
                          </p:cTn>
                        </p:par>
                        <p:par>
                          <p:cTn id="58" fill="hold">
                            <p:stCondLst>
                              <p:cond delay="500"/>
                            </p:stCondLst>
                            <p:childTnLst>
                              <p:par>
                                <p:cTn id="59" presetID="10" presetClass="entr" presetSubtype="0" fill="hold" grpId="0" nodeType="afterEffect">
                                  <p:stCondLst>
                                    <p:cond delay="0"/>
                                  </p:stCondLst>
                                  <p:childTnLst>
                                    <p:set>
                                      <p:cBhvr>
                                        <p:cTn id="60" dur="1" fill="hold">
                                          <p:stCondLst>
                                            <p:cond delay="0"/>
                                          </p:stCondLst>
                                        </p:cTn>
                                        <p:tgtEl>
                                          <p:spTgt spid="30"/>
                                        </p:tgtEl>
                                        <p:attrNameLst>
                                          <p:attrName>style.visibility</p:attrName>
                                        </p:attrNameLst>
                                      </p:cBhvr>
                                      <p:to>
                                        <p:strVal val="visible"/>
                                      </p:to>
                                    </p:set>
                                    <p:animEffect transition="in" filter="fade">
                                      <p:cBhvr>
                                        <p:cTn id="61" dur="500"/>
                                        <p:tgtEl>
                                          <p:spTgt spid="30"/>
                                        </p:tgtEl>
                                      </p:cBhvr>
                                    </p:animEffect>
                                  </p:childTnLst>
                                </p:cTn>
                              </p:par>
                            </p:childTnLst>
                          </p:cTn>
                        </p:par>
                        <p:par>
                          <p:cTn id="62" fill="hold">
                            <p:stCondLst>
                              <p:cond delay="1000"/>
                            </p:stCondLst>
                            <p:childTnLst>
                              <p:par>
                                <p:cTn id="63" presetID="10" presetClass="entr" presetSubtype="0" fill="hold" grpId="0" nodeType="after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nodeType="clickEffect">
                                  <p:stCondLst>
                                    <p:cond delay="0"/>
                                  </p:stCondLst>
                                  <p:childTnLst>
                                    <p:set>
                                      <p:cBhvr>
                                        <p:cTn id="69" dur="1" fill="hold">
                                          <p:stCondLst>
                                            <p:cond delay="0"/>
                                          </p:stCondLst>
                                        </p:cTn>
                                        <p:tgtEl>
                                          <p:spTgt spid="4"/>
                                        </p:tgtEl>
                                        <p:attrNameLst>
                                          <p:attrName>style.visibility</p:attrName>
                                        </p:attrNameLst>
                                      </p:cBhvr>
                                      <p:to>
                                        <p:strVal val="visible"/>
                                      </p:to>
                                    </p:set>
                                    <p:animEffect transition="in" filter="fade">
                                      <p:cBhvr>
                                        <p:cTn id="70" dur="500"/>
                                        <p:tgtEl>
                                          <p:spTgt spid="4"/>
                                        </p:tgtEl>
                                      </p:cBhvr>
                                    </p:animEffect>
                                  </p:childTnLst>
                                </p:cTn>
                              </p:par>
                            </p:childTnLst>
                          </p:cTn>
                        </p:par>
                        <p:par>
                          <p:cTn id="71" fill="hold">
                            <p:stCondLst>
                              <p:cond delay="500"/>
                            </p:stCondLst>
                            <p:childTnLst>
                              <p:par>
                                <p:cTn id="72" presetID="10" presetClass="entr" presetSubtype="0" fill="hold" grpId="0" nodeType="afterEffect">
                                  <p:stCondLst>
                                    <p:cond delay="0"/>
                                  </p:stCondLst>
                                  <p:childTnLst>
                                    <p:set>
                                      <p:cBhvr>
                                        <p:cTn id="73" dur="1" fill="hold">
                                          <p:stCondLst>
                                            <p:cond delay="0"/>
                                          </p:stCondLst>
                                        </p:cTn>
                                        <p:tgtEl>
                                          <p:spTgt spid="32"/>
                                        </p:tgtEl>
                                        <p:attrNameLst>
                                          <p:attrName>style.visibility</p:attrName>
                                        </p:attrNameLst>
                                      </p:cBhvr>
                                      <p:to>
                                        <p:strVal val="visible"/>
                                      </p:to>
                                    </p:set>
                                    <p:animEffect transition="in" filter="fade">
                                      <p:cBhvr>
                                        <p:cTn id="74" dur="500"/>
                                        <p:tgtEl>
                                          <p:spTgt spid="32"/>
                                        </p:tgtEl>
                                      </p:cBhvr>
                                    </p:animEffect>
                                  </p:childTnLst>
                                </p:cTn>
                              </p:par>
                            </p:childTnLst>
                          </p:cTn>
                        </p:par>
                        <p:par>
                          <p:cTn id="75" fill="hold">
                            <p:stCondLst>
                              <p:cond delay="1000"/>
                            </p:stCondLst>
                            <p:childTnLst>
                              <p:par>
                                <p:cTn id="76" presetID="10" presetClass="entr" presetSubtype="0" fill="hold" grpId="0" nodeType="afterEffect">
                                  <p:stCondLst>
                                    <p:cond delay="0"/>
                                  </p:stCondLst>
                                  <p:childTnLst>
                                    <p:set>
                                      <p:cBhvr>
                                        <p:cTn id="77" dur="1" fill="hold">
                                          <p:stCondLst>
                                            <p:cond delay="0"/>
                                          </p:stCondLst>
                                        </p:cTn>
                                        <p:tgtEl>
                                          <p:spTgt spid="47"/>
                                        </p:tgtEl>
                                        <p:attrNameLst>
                                          <p:attrName>style.visibility</p:attrName>
                                        </p:attrNameLst>
                                      </p:cBhvr>
                                      <p:to>
                                        <p:strVal val="visible"/>
                                      </p:to>
                                    </p:set>
                                    <p:animEffect transition="in" filter="fade">
                                      <p:cBhvr>
                                        <p:cTn id="78" dur="500"/>
                                        <p:tgtEl>
                                          <p:spTgt spid="47"/>
                                        </p:tgtEl>
                                      </p:cBhvr>
                                    </p:animEffect>
                                  </p:childTnLst>
                                </p:cTn>
                              </p:par>
                            </p:childTnLst>
                          </p:cTn>
                        </p:par>
                        <p:par>
                          <p:cTn id="79" fill="hold">
                            <p:stCondLst>
                              <p:cond delay="1500"/>
                            </p:stCondLst>
                            <p:childTnLst>
                              <p:par>
                                <p:cTn id="80" presetID="10" presetClass="entr" presetSubtype="0" fill="hold" grpId="0" nodeType="afterEffect">
                                  <p:stCondLst>
                                    <p:cond delay="0"/>
                                  </p:stCondLst>
                                  <p:childTnLst>
                                    <p:set>
                                      <p:cBhvr>
                                        <p:cTn id="81" dur="1" fill="hold">
                                          <p:stCondLst>
                                            <p:cond delay="0"/>
                                          </p:stCondLst>
                                        </p:cTn>
                                        <p:tgtEl>
                                          <p:spTgt spid="48"/>
                                        </p:tgtEl>
                                        <p:attrNameLst>
                                          <p:attrName>style.visibility</p:attrName>
                                        </p:attrNameLst>
                                      </p:cBhvr>
                                      <p:to>
                                        <p:strVal val="visible"/>
                                      </p:to>
                                    </p:set>
                                    <p:animEffect transition="in" filter="fade">
                                      <p:cBhvr>
                                        <p:cTn id="82" dur="500"/>
                                        <p:tgtEl>
                                          <p:spTgt spid="48"/>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33"/>
                                        </p:tgtEl>
                                        <p:attrNameLst>
                                          <p:attrName>style.visibility</p:attrName>
                                        </p:attrNameLst>
                                      </p:cBhvr>
                                      <p:to>
                                        <p:strVal val="visible"/>
                                      </p:to>
                                    </p:set>
                                    <p:animEffect transition="in" filter="fade">
                                      <p:cBhvr>
                                        <p:cTn id="87" dur="500"/>
                                        <p:tgtEl>
                                          <p:spTgt spid="33"/>
                                        </p:tgtEl>
                                      </p:cBhvr>
                                    </p:animEffect>
                                  </p:childTnLst>
                                </p:cTn>
                              </p:par>
                            </p:childTnLst>
                          </p:cTn>
                        </p:par>
                        <p:par>
                          <p:cTn id="88" fill="hold">
                            <p:stCondLst>
                              <p:cond delay="500"/>
                            </p:stCondLst>
                            <p:childTnLst>
                              <p:par>
                                <p:cTn id="89" presetID="10" presetClass="entr" presetSubtype="0" fill="hold" grpId="0" nodeType="afterEffect">
                                  <p:stCondLst>
                                    <p:cond delay="0"/>
                                  </p:stCondLst>
                                  <p:childTnLst>
                                    <p:set>
                                      <p:cBhvr>
                                        <p:cTn id="90" dur="1" fill="hold">
                                          <p:stCondLst>
                                            <p:cond delay="0"/>
                                          </p:stCondLst>
                                        </p:cTn>
                                        <p:tgtEl>
                                          <p:spTgt spid="34"/>
                                        </p:tgtEl>
                                        <p:attrNameLst>
                                          <p:attrName>style.visibility</p:attrName>
                                        </p:attrNameLst>
                                      </p:cBhvr>
                                      <p:to>
                                        <p:strVal val="visible"/>
                                      </p:to>
                                    </p:set>
                                    <p:animEffect transition="in" filter="fade">
                                      <p:cBhvr>
                                        <p:cTn id="91" dur="500"/>
                                        <p:tgtEl>
                                          <p:spTgt spid="34"/>
                                        </p:tgtEl>
                                      </p:cBhvr>
                                    </p:animEffect>
                                  </p:childTnLst>
                                </p:cTn>
                              </p:par>
                            </p:childTnLst>
                          </p:cTn>
                        </p:par>
                        <p:par>
                          <p:cTn id="92" fill="hold">
                            <p:stCondLst>
                              <p:cond delay="1000"/>
                            </p:stCondLst>
                            <p:childTnLst>
                              <p:par>
                                <p:cTn id="93" presetID="10" presetClass="entr" presetSubtype="0" fill="hold" grpId="0" nodeType="afterEffect">
                                  <p:stCondLst>
                                    <p:cond delay="0"/>
                                  </p:stCondLst>
                                  <p:childTnLst>
                                    <p:set>
                                      <p:cBhvr>
                                        <p:cTn id="94" dur="1" fill="hold">
                                          <p:stCondLst>
                                            <p:cond delay="0"/>
                                          </p:stCondLst>
                                        </p:cTn>
                                        <p:tgtEl>
                                          <p:spTgt spid="35"/>
                                        </p:tgtEl>
                                        <p:attrNameLst>
                                          <p:attrName>style.visibility</p:attrName>
                                        </p:attrNameLst>
                                      </p:cBhvr>
                                      <p:to>
                                        <p:strVal val="visible"/>
                                      </p:to>
                                    </p:set>
                                    <p:animEffect transition="in" filter="fade">
                                      <p:cBhvr>
                                        <p:cTn id="95" dur="500"/>
                                        <p:tgtEl>
                                          <p:spTgt spid="35"/>
                                        </p:tgtEl>
                                      </p:cBhvr>
                                    </p:animEffect>
                                  </p:childTnLst>
                                </p:cTn>
                              </p:par>
                            </p:childTnLst>
                          </p:cTn>
                        </p:par>
                      </p:childTnLst>
                    </p:cTn>
                  </p:par>
                  <p:par>
                    <p:cTn id="96" fill="hold">
                      <p:stCondLst>
                        <p:cond delay="indefinite"/>
                      </p:stCondLst>
                      <p:childTnLst>
                        <p:par>
                          <p:cTn id="97" fill="hold">
                            <p:stCondLst>
                              <p:cond delay="0"/>
                            </p:stCondLst>
                            <p:childTnLst>
                              <p:par>
                                <p:cTn id="98" presetID="10" presetClass="entr" presetSubtype="0" fill="hold" grpId="0" nodeType="clickEffect">
                                  <p:stCondLst>
                                    <p:cond delay="0"/>
                                  </p:stCondLst>
                                  <p:childTnLst>
                                    <p:set>
                                      <p:cBhvr>
                                        <p:cTn id="99" dur="1" fill="hold">
                                          <p:stCondLst>
                                            <p:cond delay="0"/>
                                          </p:stCondLst>
                                        </p:cTn>
                                        <p:tgtEl>
                                          <p:spTgt spid="36"/>
                                        </p:tgtEl>
                                        <p:attrNameLst>
                                          <p:attrName>style.visibility</p:attrName>
                                        </p:attrNameLst>
                                      </p:cBhvr>
                                      <p:to>
                                        <p:strVal val="visible"/>
                                      </p:to>
                                    </p:set>
                                    <p:animEffect transition="in" filter="fade">
                                      <p:cBhvr>
                                        <p:cTn id="100" dur="500"/>
                                        <p:tgtEl>
                                          <p:spTgt spid="36"/>
                                        </p:tgtEl>
                                      </p:cBhvr>
                                    </p:animEffect>
                                  </p:childTnLst>
                                </p:cTn>
                              </p:par>
                            </p:childTnLst>
                          </p:cTn>
                        </p:par>
                        <p:par>
                          <p:cTn id="101" fill="hold">
                            <p:stCondLst>
                              <p:cond delay="500"/>
                            </p:stCondLst>
                            <p:childTnLst>
                              <p:par>
                                <p:cTn id="102" presetID="10" presetClass="entr" presetSubtype="0" fill="hold" grpId="0" nodeType="afterEffect">
                                  <p:stCondLst>
                                    <p:cond delay="0"/>
                                  </p:stCondLst>
                                  <p:childTnLst>
                                    <p:set>
                                      <p:cBhvr>
                                        <p:cTn id="103" dur="1" fill="hold">
                                          <p:stCondLst>
                                            <p:cond delay="0"/>
                                          </p:stCondLst>
                                        </p:cTn>
                                        <p:tgtEl>
                                          <p:spTgt spid="37"/>
                                        </p:tgtEl>
                                        <p:attrNameLst>
                                          <p:attrName>style.visibility</p:attrName>
                                        </p:attrNameLst>
                                      </p:cBhvr>
                                      <p:to>
                                        <p:strVal val="visible"/>
                                      </p:to>
                                    </p:set>
                                    <p:animEffect transition="in" filter="fade">
                                      <p:cBhvr>
                                        <p:cTn id="104" dur="500"/>
                                        <p:tgtEl>
                                          <p:spTgt spid="37"/>
                                        </p:tgtEl>
                                      </p:cBhvr>
                                    </p:animEffect>
                                  </p:childTnLst>
                                </p:cTn>
                              </p:par>
                            </p:childTnLst>
                          </p:cTn>
                        </p:par>
                        <p:par>
                          <p:cTn id="105" fill="hold">
                            <p:stCondLst>
                              <p:cond delay="1000"/>
                            </p:stCondLst>
                            <p:childTnLst>
                              <p:par>
                                <p:cTn id="106" presetID="10" presetClass="entr" presetSubtype="0" fill="hold" grpId="0" nodeType="afterEffect">
                                  <p:stCondLst>
                                    <p:cond delay="0"/>
                                  </p:stCondLst>
                                  <p:childTnLst>
                                    <p:set>
                                      <p:cBhvr>
                                        <p:cTn id="107" dur="1" fill="hold">
                                          <p:stCondLst>
                                            <p:cond delay="0"/>
                                          </p:stCondLst>
                                        </p:cTn>
                                        <p:tgtEl>
                                          <p:spTgt spid="38"/>
                                        </p:tgtEl>
                                        <p:attrNameLst>
                                          <p:attrName>style.visibility</p:attrName>
                                        </p:attrNameLst>
                                      </p:cBhvr>
                                      <p:to>
                                        <p:strVal val="visible"/>
                                      </p:to>
                                    </p:set>
                                    <p:animEffect transition="in" filter="fade">
                                      <p:cBhvr>
                                        <p:cTn id="108" dur="500"/>
                                        <p:tgtEl>
                                          <p:spTgt spid="38"/>
                                        </p:tgtEl>
                                      </p:cBhvr>
                                    </p:animEffect>
                                  </p:childTnLst>
                                </p:cTn>
                              </p:par>
                            </p:childTnLst>
                          </p:cTn>
                        </p:par>
                      </p:childTnLst>
                    </p:cTn>
                  </p:par>
                  <p:par>
                    <p:cTn id="109" fill="hold">
                      <p:stCondLst>
                        <p:cond delay="indefinite"/>
                      </p:stCondLst>
                      <p:childTnLst>
                        <p:par>
                          <p:cTn id="110" fill="hold">
                            <p:stCondLst>
                              <p:cond delay="0"/>
                            </p:stCondLst>
                            <p:childTnLst>
                              <p:par>
                                <p:cTn id="111" presetID="2" presetClass="entr" presetSubtype="4" fill="hold" nodeType="clickEffect">
                                  <p:stCondLst>
                                    <p:cond delay="0"/>
                                  </p:stCondLst>
                                  <p:childTnLst>
                                    <p:set>
                                      <p:cBhvr>
                                        <p:cTn id="112" dur="1" fill="hold">
                                          <p:stCondLst>
                                            <p:cond delay="0"/>
                                          </p:stCondLst>
                                        </p:cTn>
                                        <p:tgtEl>
                                          <p:spTgt spid="20"/>
                                        </p:tgtEl>
                                        <p:attrNameLst>
                                          <p:attrName>style.visibility</p:attrName>
                                        </p:attrNameLst>
                                      </p:cBhvr>
                                      <p:to>
                                        <p:strVal val="visible"/>
                                      </p:to>
                                    </p:set>
                                    <p:anim calcmode="lin" valueType="num">
                                      <p:cBhvr additive="base">
                                        <p:cTn id="113" dur="500" fill="hold"/>
                                        <p:tgtEl>
                                          <p:spTgt spid="20"/>
                                        </p:tgtEl>
                                        <p:attrNameLst>
                                          <p:attrName>ppt_x</p:attrName>
                                        </p:attrNameLst>
                                      </p:cBhvr>
                                      <p:tavLst>
                                        <p:tav tm="0">
                                          <p:val>
                                            <p:strVal val="#ppt_x"/>
                                          </p:val>
                                        </p:tav>
                                        <p:tav tm="100000">
                                          <p:val>
                                            <p:strVal val="#ppt_x"/>
                                          </p:val>
                                        </p:tav>
                                      </p:tavLst>
                                    </p:anim>
                                    <p:anim calcmode="lin" valueType="num">
                                      <p:cBhvr additive="base">
                                        <p:cTn id="11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P spid="27" grpId="0"/>
      <p:bldP spid="28" grpId="0"/>
      <p:bldP spid="29" grpId="0"/>
      <p:bldP spid="30" grpId="0"/>
      <p:bldP spid="31" grpId="0"/>
      <p:bldP spid="32" grpId="0"/>
      <p:bldP spid="33" grpId="0"/>
      <p:bldP spid="34" grpId="0"/>
      <p:bldP spid="35" grpId="0"/>
      <p:bldP spid="36" grpId="0"/>
      <p:bldP spid="37" grpId="0"/>
      <p:bldP spid="38" grpId="0"/>
      <p:bldP spid="45" grpId="0" animBg="1"/>
      <p:bldP spid="47" grpId="0"/>
      <p:bldP spid="48"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e 44">
            <a:extLst>
              <a:ext uri="{FF2B5EF4-FFF2-40B4-BE49-F238E27FC236}">
                <a16:creationId xmlns:a16="http://schemas.microsoft.com/office/drawing/2014/main" id="{41675FBE-C863-CF45-A787-A2B5A07F85E5}"/>
              </a:ext>
            </a:extLst>
          </p:cNvPr>
          <p:cNvGrpSpPr/>
          <p:nvPr/>
        </p:nvGrpSpPr>
        <p:grpSpPr>
          <a:xfrm>
            <a:off x="1935605" y="5829096"/>
            <a:ext cx="8320790" cy="724104"/>
            <a:chOff x="3159674" y="6074972"/>
            <a:chExt cx="6373344" cy="724104"/>
          </a:xfrm>
        </p:grpSpPr>
        <p:sp>
          <p:nvSpPr>
            <p:cNvPr id="4" name="ZoneTexte 42">
              <a:extLst>
                <a:ext uri="{FF2B5EF4-FFF2-40B4-BE49-F238E27FC236}">
                  <a16:creationId xmlns:a16="http://schemas.microsoft.com/office/drawing/2014/main" id="{1ACA08CF-B5AC-9144-9787-05370C398FEE}"/>
                </a:ext>
              </a:extLst>
            </p:cNvPr>
            <p:cNvSpPr txBox="1"/>
            <p:nvPr/>
          </p:nvSpPr>
          <p:spPr>
            <a:xfrm>
              <a:off x="3159674" y="6091190"/>
              <a:ext cx="6373343" cy="707886"/>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chemeClr val="accent1"/>
                  </a:solidFill>
                  <a:effectLst/>
                  <a:uLnTx/>
                  <a:uFillTx/>
                  <a:latin typeface="Source Sans Pro" panose="020B0503030403020204" pitchFamily="34" charset="77"/>
                </a:rPr>
                <a:t>Attention</a:t>
              </a:r>
              <a:r>
                <a:rPr kumimoji="0" lang="fr-FR" sz="2000" b="0" i="0" u="none" strike="noStrike" kern="1200" cap="none" spc="0" normalizeH="0" baseline="0" noProof="0" dirty="0">
                  <a:ln>
                    <a:noFill/>
                  </a:ln>
                  <a:solidFill>
                    <a:schemeClr val="accent1"/>
                  </a:solidFill>
                  <a:effectLst/>
                  <a:uLnTx/>
                  <a:uFillTx/>
                  <a:latin typeface="Source Sans Pro" panose="020B0503030403020204" pitchFamily="34" charset="77"/>
                </a:rPr>
                <a:t> : Le client doit s’assurer de bien forcer l’affichage de son site en HTTPS pour bénéficier de la sécurité.</a:t>
              </a:r>
            </a:p>
          </p:txBody>
        </p:sp>
        <p:sp>
          <p:nvSpPr>
            <p:cNvPr id="5" name="Rectangle : coins arrondis 43">
              <a:extLst>
                <a:ext uri="{FF2B5EF4-FFF2-40B4-BE49-F238E27FC236}">
                  <a16:creationId xmlns:a16="http://schemas.microsoft.com/office/drawing/2014/main" id="{0943DBC0-1737-804E-9383-C145F113A14E}"/>
                </a:ext>
              </a:extLst>
            </p:cNvPr>
            <p:cNvSpPr/>
            <p:nvPr/>
          </p:nvSpPr>
          <p:spPr>
            <a:xfrm>
              <a:off x="3159674" y="6074972"/>
              <a:ext cx="6373344" cy="706888"/>
            </a:xfrm>
            <a:prstGeom prst="roundRect">
              <a:avLst/>
            </a:prstGeom>
            <a:noFill/>
            <a:ln w="254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FFFFFF"/>
                </a:solidFill>
                <a:effectLst/>
                <a:uLnTx/>
                <a:uFillTx/>
                <a:latin typeface="Source Sans Pro" panose="020B0503030403020204" pitchFamily="34" charset="77"/>
              </a:endParaRPr>
            </a:p>
          </p:txBody>
        </p:sp>
      </p:grpSp>
      <p:sp>
        <p:nvSpPr>
          <p:cNvPr id="6" name="Title 1">
            <a:extLst>
              <a:ext uri="{FF2B5EF4-FFF2-40B4-BE49-F238E27FC236}">
                <a16:creationId xmlns:a16="http://schemas.microsoft.com/office/drawing/2014/main" id="{AA4152F4-867F-BF4A-8B10-1EAC5ADB600C}"/>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certificats SSL</a:t>
            </a:r>
          </a:p>
          <a:p>
            <a:r>
              <a:rPr lang="fr-FR" sz="2400" b="0" dirty="0">
                <a:solidFill>
                  <a:schemeClr val="accent1"/>
                </a:solidFill>
                <a:latin typeface="Source Sans Pro" panose="020B0503030403020204" pitchFamily="34" charset="77"/>
              </a:rPr>
              <a:t>Comment activer le SSL/TLS sur un </a:t>
            </a:r>
            <a:r>
              <a:rPr lang="fr-FR" sz="2400" b="0" dirty="0" err="1">
                <a:solidFill>
                  <a:schemeClr val="accent1"/>
                </a:solidFill>
                <a:latin typeface="Source Sans Pro" panose="020B0503030403020204" pitchFamily="34" charset="77"/>
              </a:rPr>
              <a:t>multisite</a:t>
            </a:r>
            <a:r>
              <a:rPr lang="fr-FR" sz="2400" b="0" dirty="0">
                <a:solidFill>
                  <a:schemeClr val="accent1"/>
                </a:solidFill>
                <a:latin typeface="Source Sans Pro" panose="020B0503030403020204" pitchFamily="34" charset="77"/>
              </a:rPr>
              <a:t> ?</a:t>
            </a:r>
          </a:p>
        </p:txBody>
      </p:sp>
      <p:sp>
        <p:nvSpPr>
          <p:cNvPr id="8" name="Freeform 107">
            <a:hlinkClick r:id="rId2"/>
            <a:extLst>
              <a:ext uri="{FF2B5EF4-FFF2-40B4-BE49-F238E27FC236}">
                <a16:creationId xmlns:a16="http://schemas.microsoft.com/office/drawing/2014/main" id="{C511EF8C-7695-E340-97CA-82C83F42E82F}"/>
              </a:ext>
            </a:extLst>
          </p:cNvPr>
          <p:cNvSpPr>
            <a:spLocks noEditPoints="1"/>
          </p:cNvSpPr>
          <p:nvPr/>
        </p:nvSpPr>
        <p:spPr bwMode="auto">
          <a:xfrm>
            <a:off x="11128229" y="301213"/>
            <a:ext cx="629322" cy="625369"/>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chemeClr val="accent1"/>
          </a:solidFill>
          <a:ln w="25400">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13" name="Chevron 12">
            <a:extLst>
              <a:ext uri="{FF2B5EF4-FFF2-40B4-BE49-F238E27FC236}">
                <a16:creationId xmlns:a16="http://schemas.microsoft.com/office/drawing/2014/main" id="{DA4CBF8F-103E-924B-96C0-A6D40998594B}"/>
              </a:ext>
            </a:extLst>
          </p:cNvPr>
          <p:cNvSpPr/>
          <p:nvPr/>
        </p:nvSpPr>
        <p:spPr>
          <a:xfrm>
            <a:off x="8250456" y="1803400"/>
            <a:ext cx="2519145" cy="1422400"/>
          </a:xfrm>
          <a:prstGeom prst="chevron">
            <a:avLst>
              <a:gd name="adj" fmla="val 17785"/>
            </a:avLst>
          </a:prstGeom>
          <a:solidFill>
            <a:schemeClr val="accent4"/>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
        <p:nvSpPr>
          <p:cNvPr id="14" name="TextBox 13">
            <a:extLst>
              <a:ext uri="{FF2B5EF4-FFF2-40B4-BE49-F238E27FC236}">
                <a16:creationId xmlns:a16="http://schemas.microsoft.com/office/drawing/2014/main" id="{990D02C1-5E6E-6344-883E-6184AE35CCEE}"/>
              </a:ext>
            </a:extLst>
          </p:cNvPr>
          <p:cNvSpPr txBox="1"/>
          <p:nvPr/>
        </p:nvSpPr>
        <p:spPr>
          <a:xfrm>
            <a:off x="8294508" y="3429000"/>
            <a:ext cx="2265988" cy="1692771"/>
          </a:xfrm>
          <a:prstGeom prst="rect">
            <a:avLst/>
          </a:prstGeom>
          <a:noFill/>
        </p:spPr>
        <p:txBody>
          <a:bodyPr wrap="square" rtlCol="0">
            <a:spAutoFit/>
          </a:bodyPr>
          <a:lstStyle/>
          <a:p>
            <a:pPr lvl="0"/>
            <a:r>
              <a:rPr lang="fr-FR" sz="1800" dirty="0">
                <a:solidFill>
                  <a:srgbClr val="000000"/>
                </a:solidFill>
                <a:latin typeface="Source Sans Pro" panose="020B0503030403020204" pitchFamily="34" charset="77"/>
              </a:rPr>
              <a:t>Régénérer le certificat SSL et patienter une heure</a:t>
            </a:r>
          </a:p>
          <a:p>
            <a:pPr lvl="0"/>
            <a:endParaRPr lang="fr-FR" sz="800" dirty="0">
              <a:solidFill>
                <a:srgbClr val="000000"/>
              </a:solidFill>
              <a:latin typeface="Source Sans Pro" panose="020B0503030403020204" pitchFamily="34" charset="77"/>
            </a:endParaRPr>
          </a:p>
          <a:p>
            <a:pPr lvl="0"/>
            <a:r>
              <a:rPr lang="fr-FR" sz="1400" dirty="0">
                <a:solidFill>
                  <a:srgbClr val="000000"/>
                </a:solidFill>
                <a:latin typeface="Source Sans Pro" panose="020B0503030403020204" pitchFamily="34" charset="77"/>
              </a:rPr>
              <a:t>(limitation de 5 régénérations par semaine et par hébergement)</a:t>
            </a:r>
            <a:endParaRPr lang="en-US" sz="1467" dirty="0"/>
          </a:p>
        </p:txBody>
      </p:sp>
      <p:sp>
        <p:nvSpPr>
          <p:cNvPr id="16" name="Chevron 15">
            <a:extLst>
              <a:ext uri="{FF2B5EF4-FFF2-40B4-BE49-F238E27FC236}">
                <a16:creationId xmlns:a16="http://schemas.microsoft.com/office/drawing/2014/main" id="{82684102-B721-984A-AA09-F108FB2EBEC2}"/>
              </a:ext>
            </a:extLst>
          </p:cNvPr>
          <p:cNvSpPr/>
          <p:nvPr/>
        </p:nvSpPr>
        <p:spPr>
          <a:xfrm>
            <a:off x="5973937" y="1803400"/>
            <a:ext cx="2519145" cy="1422400"/>
          </a:xfrm>
          <a:prstGeom prst="chevron">
            <a:avLst>
              <a:gd name="adj" fmla="val 17785"/>
            </a:avLst>
          </a:prstGeom>
          <a:solidFill>
            <a:schemeClr val="accent3"/>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
        <p:nvSpPr>
          <p:cNvPr id="17" name="TextBox 16">
            <a:extLst>
              <a:ext uri="{FF2B5EF4-FFF2-40B4-BE49-F238E27FC236}">
                <a16:creationId xmlns:a16="http://schemas.microsoft.com/office/drawing/2014/main" id="{C80C7F71-8E32-EF49-974A-A9288E867FF5}"/>
              </a:ext>
            </a:extLst>
          </p:cNvPr>
          <p:cNvSpPr txBox="1"/>
          <p:nvPr/>
        </p:nvSpPr>
        <p:spPr>
          <a:xfrm>
            <a:off x="6079064" y="3429000"/>
            <a:ext cx="2133600" cy="1692771"/>
          </a:xfrm>
          <a:prstGeom prst="rect">
            <a:avLst/>
          </a:prstGeom>
          <a:noFill/>
        </p:spPr>
        <p:txBody>
          <a:bodyPr wrap="square" rtlCol="0">
            <a:spAutoFit/>
          </a:bodyPr>
          <a:lstStyle/>
          <a:p>
            <a:pPr lvl="0"/>
            <a:r>
              <a:rPr lang="fr-FR" sz="1800" dirty="0">
                <a:solidFill>
                  <a:srgbClr val="000000"/>
                </a:solidFill>
                <a:latin typeface="Source Sans Pro" panose="020B0503030403020204" pitchFamily="34" charset="77"/>
              </a:rPr>
              <a:t>Paramétrer le </a:t>
            </a:r>
            <a:r>
              <a:rPr lang="fr-FR" sz="1800" dirty="0" err="1">
                <a:solidFill>
                  <a:srgbClr val="000000"/>
                </a:solidFill>
                <a:latin typeface="Source Sans Pro" panose="020B0503030403020204" pitchFamily="34" charset="77"/>
              </a:rPr>
              <a:t>multisite</a:t>
            </a:r>
            <a:r>
              <a:rPr lang="fr-FR" sz="1800" dirty="0">
                <a:solidFill>
                  <a:srgbClr val="000000"/>
                </a:solidFill>
                <a:latin typeface="Source Sans Pro" panose="020B0503030403020204" pitchFamily="34" charset="77"/>
              </a:rPr>
              <a:t> pour activer le SSL</a:t>
            </a:r>
          </a:p>
          <a:p>
            <a:pPr lvl="0"/>
            <a:endParaRPr lang="fr-FR" sz="800" dirty="0">
              <a:solidFill>
                <a:srgbClr val="000000"/>
              </a:solidFill>
              <a:latin typeface="Source Sans Pro" panose="020B0503030403020204" pitchFamily="34" charset="77"/>
            </a:endParaRPr>
          </a:p>
          <a:p>
            <a:pPr lvl="0"/>
            <a:r>
              <a:rPr lang="fr-FR" sz="1400" dirty="0">
                <a:solidFill>
                  <a:srgbClr val="000000"/>
                </a:solidFill>
                <a:latin typeface="Source Sans Pro" panose="020B0503030403020204" pitchFamily="34" charset="77"/>
              </a:rPr>
              <a:t>Et le faire en même temps pour tous les autres </a:t>
            </a:r>
            <a:r>
              <a:rPr lang="fr-FR" sz="1400" dirty="0" err="1">
                <a:solidFill>
                  <a:srgbClr val="000000"/>
                </a:solidFill>
                <a:latin typeface="Source Sans Pro" panose="020B0503030403020204" pitchFamily="34" charset="77"/>
              </a:rPr>
              <a:t>multisites</a:t>
            </a:r>
            <a:r>
              <a:rPr lang="fr-FR" sz="1400" dirty="0">
                <a:solidFill>
                  <a:srgbClr val="000000"/>
                </a:solidFill>
                <a:latin typeface="Source Sans Pro" panose="020B0503030403020204" pitchFamily="34" charset="77"/>
              </a:rPr>
              <a:t> souhaités</a:t>
            </a:r>
          </a:p>
        </p:txBody>
      </p:sp>
      <p:sp>
        <p:nvSpPr>
          <p:cNvPr id="19" name="Chevron 18">
            <a:extLst>
              <a:ext uri="{FF2B5EF4-FFF2-40B4-BE49-F238E27FC236}">
                <a16:creationId xmlns:a16="http://schemas.microsoft.com/office/drawing/2014/main" id="{9E08FD6C-5869-D841-A662-3C5946F0BC2D}"/>
              </a:ext>
            </a:extLst>
          </p:cNvPr>
          <p:cNvSpPr/>
          <p:nvPr/>
        </p:nvSpPr>
        <p:spPr>
          <a:xfrm>
            <a:off x="3697419" y="1803400"/>
            <a:ext cx="2519145" cy="1422400"/>
          </a:xfrm>
          <a:prstGeom prst="chevron">
            <a:avLst>
              <a:gd name="adj" fmla="val 17785"/>
            </a:avLst>
          </a:prstGeom>
          <a:solidFill>
            <a:schemeClr val="accent2"/>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
        <p:nvSpPr>
          <p:cNvPr id="20" name="TextBox 19">
            <a:extLst>
              <a:ext uri="{FF2B5EF4-FFF2-40B4-BE49-F238E27FC236}">
                <a16:creationId xmlns:a16="http://schemas.microsoft.com/office/drawing/2014/main" id="{EFA690AC-F408-DF48-B21B-2150D9B18520}"/>
              </a:ext>
            </a:extLst>
          </p:cNvPr>
          <p:cNvSpPr txBox="1"/>
          <p:nvPr/>
        </p:nvSpPr>
        <p:spPr>
          <a:xfrm>
            <a:off x="3821287" y="3429001"/>
            <a:ext cx="2133600" cy="1692771"/>
          </a:xfrm>
          <a:prstGeom prst="rect">
            <a:avLst/>
          </a:prstGeom>
          <a:noFill/>
        </p:spPr>
        <p:txBody>
          <a:bodyPr wrap="square" rtlCol="0">
            <a:spAutoFit/>
          </a:bodyPr>
          <a:lstStyle/>
          <a:p>
            <a:pPr lvl="0"/>
            <a:r>
              <a:rPr lang="fr-FR" sz="1800" dirty="0">
                <a:solidFill>
                  <a:srgbClr val="000000"/>
                </a:solidFill>
                <a:latin typeface="Source Sans Pro" panose="020B0503030403020204" pitchFamily="34" charset="77"/>
              </a:rPr>
              <a:t>Faire pointer son </a:t>
            </a:r>
            <a:r>
              <a:rPr lang="fr-FR" sz="1800" dirty="0" err="1">
                <a:solidFill>
                  <a:srgbClr val="000000"/>
                </a:solidFill>
                <a:latin typeface="Source Sans Pro" panose="020B0503030403020204" pitchFamily="34" charset="77"/>
              </a:rPr>
              <a:t>multisite</a:t>
            </a:r>
            <a:r>
              <a:rPr lang="fr-FR" sz="1800" dirty="0">
                <a:solidFill>
                  <a:srgbClr val="000000"/>
                </a:solidFill>
                <a:latin typeface="Source Sans Pro" panose="020B0503030403020204" pitchFamily="34" charset="77"/>
              </a:rPr>
              <a:t> sur l’IP de son hébergement </a:t>
            </a:r>
          </a:p>
          <a:p>
            <a:pPr lvl="0"/>
            <a:endParaRPr lang="fr-FR" sz="800" dirty="0">
              <a:solidFill>
                <a:srgbClr val="000000"/>
              </a:solidFill>
              <a:latin typeface="Source Sans Pro" panose="020B0503030403020204" pitchFamily="34" charset="77"/>
            </a:endParaRPr>
          </a:p>
          <a:p>
            <a:pPr lvl="0"/>
            <a:r>
              <a:rPr lang="fr-FR" sz="1400" dirty="0">
                <a:solidFill>
                  <a:srgbClr val="000000"/>
                </a:solidFill>
                <a:latin typeface="Source Sans Pro" panose="020B0503030403020204" pitchFamily="34" charset="77"/>
              </a:rPr>
              <a:t>Les IP CDN et </a:t>
            </a:r>
            <a:r>
              <a:rPr lang="fr-FR" sz="1400" dirty="0" err="1">
                <a:solidFill>
                  <a:srgbClr val="000000"/>
                </a:solidFill>
                <a:latin typeface="Source Sans Pro" panose="020B0503030403020204" pitchFamily="34" charset="77"/>
              </a:rPr>
              <a:t>géolocalisées</a:t>
            </a:r>
            <a:r>
              <a:rPr lang="fr-FR" sz="1400" dirty="0">
                <a:solidFill>
                  <a:srgbClr val="000000"/>
                </a:solidFill>
                <a:latin typeface="Source Sans Pro" panose="020B0503030403020204" pitchFamily="34" charset="77"/>
              </a:rPr>
              <a:t> fonctionnent aussi</a:t>
            </a:r>
          </a:p>
        </p:txBody>
      </p:sp>
      <p:pic>
        <p:nvPicPr>
          <p:cNvPr id="21" name="Picture 20">
            <a:extLst>
              <a:ext uri="{FF2B5EF4-FFF2-40B4-BE49-F238E27FC236}">
                <a16:creationId xmlns:a16="http://schemas.microsoft.com/office/drawing/2014/main" id="{B42900C4-3002-024E-8AE7-3C6CC3DC319B}"/>
              </a:ext>
            </a:extLst>
          </p:cNvPr>
          <p:cNvPicPr>
            <a:picLocks noChangeAspect="1"/>
          </p:cNvPicPr>
          <p:nvPr/>
        </p:nvPicPr>
        <p:blipFill>
          <a:blip r:embed="rId3"/>
          <a:stretch>
            <a:fillRect/>
          </a:stretch>
        </p:blipFill>
        <p:spPr>
          <a:xfrm>
            <a:off x="4543400" y="2032432"/>
            <a:ext cx="744557" cy="945013"/>
          </a:xfrm>
          <a:prstGeom prst="rect">
            <a:avLst/>
          </a:prstGeom>
        </p:spPr>
      </p:pic>
      <p:sp>
        <p:nvSpPr>
          <p:cNvPr id="22" name="Chevron 21">
            <a:extLst>
              <a:ext uri="{FF2B5EF4-FFF2-40B4-BE49-F238E27FC236}">
                <a16:creationId xmlns:a16="http://schemas.microsoft.com/office/drawing/2014/main" id="{3FCA6328-63EF-2C4F-BF67-F3C0EBEF01ED}"/>
              </a:ext>
            </a:extLst>
          </p:cNvPr>
          <p:cNvSpPr/>
          <p:nvPr/>
        </p:nvSpPr>
        <p:spPr>
          <a:xfrm>
            <a:off x="1016001" y="1803400"/>
            <a:ext cx="2924046" cy="1422400"/>
          </a:xfrm>
          <a:prstGeom prst="chevron">
            <a:avLst>
              <a:gd name="adj" fmla="val 17785"/>
            </a:avLst>
          </a:prstGeom>
          <a:solidFill>
            <a:schemeClr val="accent1"/>
          </a:solidFill>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
        <p:nvSpPr>
          <p:cNvPr id="23" name="TextBox 22">
            <a:extLst>
              <a:ext uri="{FF2B5EF4-FFF2-40B4-BE49-F238E27FC236}">
                <a16:creationId xmlns:a16="http://schemas.microsoft.com/office/drawing/2014/main" id="{8DC17AFA-C517-F34E-B5F7-256FF2F67BAF}"/>
              </a:ext>
            </a:extLst>
          </p:cNvPr>
          <p:cNvSpPr txBox="1"/>
          <p:nvPr/>
        </p:nvSpPr>
        <p:spPr>
          <a:xfrm>
            <a:off x="1492953" y="3429000"/>
            <a:ext cx="2133600" cy="1692771"/>
          </a:xfrm>
          <a:prstGeom prst="rect">
            <a:avLst/>
          </a:prstGeom>
          <a:noFill/>
        </p:spPr>
        <p:txBody>
          <a:bodyPr wrap="square" rtlCol="0">
            <a:spAutoFit/>
          </a:bodyPr>
          <a:lstStyle/>
          <a:p>
            <a:pPr lvl="0"/>
            <a:r>
              <a:rPr lang="fr-FR" sz="1800" dirty="0">
                <a:solidFill>
                  <a:srgbClr val="000000"/>
                </a:solidFill>
                <a:latin typeface="Source Sans Pro" panose="020B0503030403020204" pitchFamily="34" charset="77"/>
              </a:rPr>
              <a:t>Activer l’option SSL sur l’hébergement mutualisé</a:t>
            </a:r>
          </a:p>
          <a:p>
            <a:pPr lvl="0"/>
            <a:endParaRPr lang="fr-FR" sz="800" dirty="0">
              <a:solidFill>
                <a:srgbClr val="000000"/>
              </a:solidFill>
              <a:latin typeface="Source Sans Pro" panose="020B0503030403020204" pitchFamily="34" charset="77"/>
            </a:endParaRPr>
          </a:p>
          <a:p>
            <a:pPr lvl="0"/>
            <a:r>
              <a:rPr lang="fr-FR" sz="1400" dirty="0" err="1">
                <a:solidFill>
                  <a:srgbClr val="000000"/>
                </a:solidFill>
                <a:latin typeface="Source Sans Pro" panose="020B0503030403020204" pitchFamily="34" charset="77"/>
              </a:rPr>
              <a:t>Let’s</a:t>
            </a:r>
            <a:r>
              <a:rPr lang="fr-FR" sz="1400" dirty="0">
                <a:solidFill>
                  <a:srgbClr val="000000"/>
                </a:solidFill>
                <a:latin typeface="Source Sans Pro" panose="020B0503030403020204" pitchFamily="34" charset="77"/>
              </a:rPr>
              <a:t> </a:t>
            </a:r>
            <a:r>
              <a:rPr lang="fr-FR" sz="1400" dirty="0" err="1">
                <a:solidFill>
                  <a:srgbClr val="000000"/>
                </a:solidFill>
                <a:latin typeface="Source Sans Pro" panose="020B0503030403020204" pitchFamily="34" charset="77"/>
              </a:rPr>
              <a:t>Encrypt</a:t>
            </a:r>
            <a:r>
              <a:rPr lang="fr-FR" sz="1400" dirty="0">
                <a:solidFill>
                  <a:srgbClr val="000000"/>
                </a:solidFill>
                <a:latin typeface="Source Sans Pro" panose="020B0503030403020204" pitchFamily="34" charset="77"/>
              </a:rPr>
              <a:t> (automatique), </a:t>
            </a:r>
            <a:r>
              <a:rPr lang="fr-FR" sz="1400" dirty="0" err="1">
                <a:solidFill>
                  <a:srgbClr val="000000"/>
                </a:solidFill>
                <a:latin typeface="Source Sans Pro" panose="020B0503030403020204" pitchFamily="34" charset="77"/>
              </a:rPr>
              <a:t>Sectigo</a:t>
            </a:r>
            <a:r>
              <a:rPr lang="fr-FR" sz="1400" dirty="0">
                <a:solidFill>
                  <a:srgbClr val="000000"/>
                </a:solidFill>
                <a:latin typeface="Source Sans Pro" panose="020B0503030403020204" pitchFamily="34" charset="77"/>
              </a:rPr>
              <a:t>, ou SSL externe</a:t>
            </a:r>
          </a:p>
        </p:txBody>
      </p:sp>
      <p:sp useBgFill="1">
        <p:nvSpPr>
          <p:cNvPr id="25" name="Chevron 24">
            <a:extLst>
              <a:ext uri="{FF2B5EF4-FFF2-40B4-BE49-F238E27FC236}">
                <a16:creationId xmlns:a16="http://schemas.microsoft.com/office/drawing/2014/main" id="{1A202F8C-FA97-F54A-8E55-5D8AE8B85331}"/>
              </a:ext>
            </a:extLst>
          </p:cNvPr>
          <p:cNvSpPr/>
          <p:nvPr/>
        </p:nvSpPr>
        <p:spPr>
          <a:xfrm>
            <a:off x="-1078817" y="1670400"/>
            <a:ext cx="2754695" cy="1555400"/>
          </a:xfrm>
          <a:prstGeom prst="chevron">
            <a:avLst>
              <a:gd name="adj" fmla="val 17785"/>
            </a:avLst>
          </a:prstGeom>
          <a:effectLst/>
        </p:spPr>
        <p:style>
          <a:lnRef idx="0">
            <a:schemeClr val="lt1">
              <a:hueOff val="0"/>
              <a:satOff val="0"/>
              <a:lumOff val="0"/>
              <a:alphaOff val="0"/>
            </a:schemeClr>
          </a:lnRef>
          <a:fillRef idx="3">
            <a:schemeClr val="accent1">
              <a:hueOff val="0"/>
              <a:satOff val="0"/>
              <a:lumOff val="0"/>
              <a:alphaOff val="0"/>
            </a:schemeClr>
          </a:fillRef>
          <a:effectRef idx="2">
            <a:schemeClr val="accent1">
              <a:hueOff val="0"/>
              <a:satOff val="0"/>
              <a:lumOff val="0"/>
              <a:alphaOff val="0"/>
            </a:schemeClr>
          </a:effectRef>
          <a:fontRef idx="minor">
            <a:schemeClr val="lt1"/>
          </a:fontRef>
        </p:style>
        <p:txBody>
          <a:bodyPr spcFirstLastPara="0" vert="horz" wrap="square" lIns="599813" tIns="64008" rIns="471796" bIns="64008" numCol="1" spcCol="1270" anchor="ctr" anchorCtr="0">
            <a:noAutofit/>
          </a:bodyPr>
          <a:lstStyle/>
          <a:p>
            <a:pPr algn="ctr" defTabSz="2133547">
              <a:lnSpc>
                <a:spcPct val="90000"/>
              </a:lnSpc>
              <a:spcBef>
                <a:spcPct val="0"/>
              </a:spcBef>
              <a:spcAft>
                <a:spcPct val="35000"/>
              </a:spcAft>
            </a:pPr>
            <a:r>
              <a:rPr lang="en-US" sz="4800"/>
              <a:t> </a:t>
            </a:r>
          </a:p>
        </p:txBody>
      </p:sp>
      <p:sp>
        <p:nvSpPr>
          <p:cNvPr id="26" name="Freeform 132">
            <a:extLst>
              <a:ext uri="{FF2B5EF4-FFF2-40B4-BE49-F238E27FC236}">
                <a16:creationId xmlns:a16="http://schemas.microsoft.com/office/drawing/2014/main" id="{4FFB1660-34F8-3449-9847-7D8E45AAD7E8}"/>
              </a:ext>
            </a:extLst>
          </p:cNvPr>
          <p:cNvSpPr>
            <a:spLocks noEditPoints="1"/>
          </p:cNvSpPr>
          <p:nvPr/>
        </p:nvSpPr>
        <p:spPr bwMode="auto">
          <a:xfrm>
            <a:off x="2035342" y="2225677"/>
            <a:ext cx="1303424" cy="577846"/>
          </a:xfrm>
          <a:custGeom>
            <a:avLst/>
            <a:gdLst>
              <a:gd name="T0" fmla="*/ 596 w 765"/>
              <a:gd name="T1" fmla="*/ 0 h 339"/>
              <a:gd name="T2" fmla="*/ 443 w 765"/>
              <a:gd name="T3" fmla="*/ 97 h 339"/>
              <a:gd name="T4" fmla="*/ 415 w 765"/>
              <a:gd name="T5" fmla="*/ 88 h 339"/>
              <a:gd name="T6" fmla="*/ 382 w 765"/>
              <a:gd name="T7" fmla="*/ 58 h 339"/>
              <a:gd name="T8" fmla="*/ 349 w 765"/>
              <a:gd name="T9" fmla="*/ 88 h 339"/>
              <a:gd name="T10" fmla="*/ 321 w 765"/>
              <a:gd name="T11" fmla="*/ 97 h 339"/>
              <a:gd name="T12" fmla="*/ 169 w 765"/>
              <a:gd name="T13" fmla="*/ 0 h 339"/>
              <a:gd name="T14" fmla="*/ 0 w 765"/>
              <a:gd name="T15" fmla="*/ 170 h 339"/>
              <a:gd name="T16" fmla="*/ 169 w 765"/>
              <a:gd name="T17" fmla="*/ 339 h 339"/>
              <a:gd name="T18" fmla="*/ 338 w 765"/>
              <a:gd name="T19" fmla="*/ 170 h 339"/>
              <a:gd name="T20" fmla="*/ 327 w 765"/>
              <a:gd name="T21" fmla="*/ 109 h 339"/>
              <a:gd name="T22" fmla="*/ 351 w 765"/>
              <a:gd name="T23" fmla="*/ 102 h 339"/>
              <a:gd name="T24" fmla="*/ 382 w 765"/>
              <a:gd name="T25" fmla="*/ 124 h 339"/>
              <a:gd name="T26" fmla="*/ 414 w 765"/>
              <a:gd name="T27" fmla="*/ 102 h 339"/>
              <a:gd name="T28" fmla="*/ 438 w 765"/>
              <a:gd name="T29" fmla="*/ 109 h 339"/>
              <a:gd name="T30" fmla="*/ 427 w 765"/>
              <a:gd name="T31" fmla="*/ 170 h 339"/>
              <a:gd name="T32" fmla="*/ 596 w 765"/>
              <a:gd name="T33" fmla="*/ 339 h 339"/>
              <a:gd name="T34" fmla="*/ 765 w 765"/>
              <a:gd name="T35" fmla="*/ 170 h 339"/>
              <a:gd name="T36" fmla="*/ 596 w 765"/>
              <a:gd name="T37" fmla="*/ 0 h 339"/>
              <a:gd name="T38" fmla="*/ 169 w 765"/>
              <a:gd name="T39" fmla="*/ 325 h 339"/>
              <a:gd name="T40" fmla="*/ 14 w 765"/>
              <a:gd name="T41" fmla="*/ 170 h 339"/>
              <a:gd name="T42" fmla="*/ 169 w 765"/>
              <a:gd name="T43" fmla="*/ 14 h 339"/>
              <a:gd name="T44" fmla="*/ 324 w 765"/>
              <a:gd name="T45" fmla="*/ 170 h 339"/>
              <a:gd name="T46" fmla="*/ 169 w 765"/>
              <a:gd name="T47" fmla="*/ 325 h 339"/>
              <a:gd name="T48" fmla="*/ 382 w 765"/>
              <a:gd name="T49" fmla="*/ 110 h 339"/>
              <a:gd name="T50" fmla="*/ 363 w 765"/>
              <a:gd name="T51" fmla="*/ 91 h 339"/>
              <a:gd name="T52" fmla="*/ 382 w 765"/>
              <a:gd name="T53" fmla="*/ 72 h 339"/>
              <a:gd name="T54" fmla="*/ 401 w 765"/>
              <a:gd name="T55" fmla="*/ 91 h 339"/>
              <a:gd name="T56" fmla="*/ 382 w 765"/>
              <a:gd name="T57" fmla="*/ 110 h 339"/>
              <a:gd name="T58" fmla="*/ 596 w 765"/>
              <a:gd name="T59" fmla="*/ 325 h 339"/>
              <a:gd name="T60" fmla="*/ 441 w 765"/>
              <a:gd name="T61" fmla="*/ 170 h 339"/>
              <a:gd name="T62" fmla="*/ 596 w 765"/>
              <a:gd name="T63" fmla="*/ 14 h 339"/>
              <a:gd name="T64" fmla="*/ 751 w 765"/>
              <a:gd name="T65" fmla="*/ 170 h 339"/>
              <a:gd name="T66" fmla="*/ 596 w 765"/>
              <a:gd name="T67" fmla="*/ 325 h 339"/>
              <a:gd name="T68" fmla="*/ 233 w 765"/>
              <a:gd name="T69" fmla="*/ 55 h 339"/>
              <a:gd name="T70" fmla="*/ 223 w 765"/>
              <a:gd name="T71" fmla="*/ 58 h 339"/>
              <a:gd name="T72" fmla="*/ 57 w 765"/>
              <a:gd name="T73" fmla="*/ 115 h 339"/>
              <a:gd name="T74" fmla="*/ 51 w 765"/>
              <a:gd name="T75" fmla="*/ 119 h 339"/>
              <a:gd name="T76" fmla="*/ 48 w 765"/>
              <a:gd name="T77" fmla="*/ 118 h 339"/>
              <a:gd name="T78" fmla="*/ 45 w 765"/>
              <a:gd name="T79" fmla="*/ 109 h 339"/>
              <a:gd name="T80" fmla="*/ 229 w 765"/>
              <a:gd name="T81" fmla="*/ 45 h 339"/>
              <a:gd name="T82" fmla="*/ 233 w 765"/>
              <a:gd name="T83" fmla="*/ 55 h 339"/>
              <a:gd name="T84" fmla="*/ 660 w 765"/>
              <a:gd name="T85" fmla="*/ 55 h 339"/>
              <a:gd name="T86" fmla="*/ 650 w 765"/>
              <a:gd name="T87" fmla="*/ 58 h 339"/>
              <a:gd name="T88" fmla="*/ 484 w 765"/>
              <a:gd name="T89" fmla="*/ 115 h 339"/>
              <a:gd name="T90" fmla="*/ 478 w 765"/>
              <a:gd name="T91" fmla="*/ 119 h 339"/>
              <a:gd name="T92" fmla="*/ 475 w 765"/>
              <a:gd name="T93" fmla="*/ 118 h 339"/>
              <a:gd name="T94" fmla="*/ 471 w 765"/>
              <a:gd name="T95" fmla="*/ 109 h 339"/>
              <a:gd name="T96" fmla="*/ 656 w 765"/>
              <a:gd name="T97" fmla="*/ 45 h 339"/>
              <a:gd name="T98" fmla="*/ 660 w 765"/>
              <a:gd name="T99" fmla="*/ 5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5" h="339">
                <a:moveTo>
                  <a:pt x="596" y="0"/>
                </a:moveTo>
                <a:cubicBezTo>
                  <a:pt x="529" y="0"/>
                  <a:pt x="471" y="40"/>
                  <a:pt x="443" y="97"/>
                </a:cubicBezTo>
                <a:cubicBezTo>
                  <a:pt x="434" y="93"/>
                  <a:pt x="425" y="90"/>
                  <a:pt x="415" y="88"/>
                </a:cubicBezTo>
                <a:cubicBezTo>
                  <a:pt x="414" y="71"/>
                  <a:pt x="399" y="58"/>
                  <a:pt x="382" y="58"/>
                </a:cubicBezTo>
                <a:cubicBezTo>
                  <a:pt x="365" y="58"/>
                  <a:pt x="351" y="71"/>
                  <a:pt x="349" y="88"/>
                </a:cubicBezTo>
                <a:cubicBezTo>
                  <a:pt x="340" y="90"/>
                  <a:pt x="330" y="93"/>
                  <a:pt x="321" y="97"/>
                </a:cubicBezTo>
                <a:cubicBezTo>
                  <a:pt x="294" y="40"/>
                  <a:pt x="236" y="0"/>
                  <a:pt x="169" y="0"/>
                </a:cubicBezTo>
                <a:cubicBezTo>
                  <a:pt x="76" y="0"/>
                  <a:pt x="0" y="76"/>
                  <a:pt x="0" y="170"/>
                </a:cubicBezTo>
                <a:cubicBezTo>
                  <a:pt x="0" y="263"/>
                  <a:pt x="76" y="339"/>
                  <a:pt x="169" y="339"/>
                </a:cubicBezTo>
                <a:cubicBezTo>
                  <a:pt x="262" y="339"/>
                  <a:pt x="338" y="263"/>
                  <a:pt x="338" y="170"/>
                </a:cubicBezTo>
                <a:cubicBezTo>
                  <a:pt x="338" y="148"/>
                  <a:pt x="334" y="128"/>
                  <a:pt x="327" y="109"/>
                </a:cubicBezTo>
                <a:cubicBezTo>
                  <a:pt x="335" y="106"/>
                  <a:pt x="343" y="103"/>
                  <a:pt x="351" y="102"/>
                </a:cubicBezTo>
                <a:cubicBezTo>
                  <a:pt x="355" y="115"/>
                  <a:pt x="368" y="124"/>
                  <a:pt x="382" y="124"/>
                </a:cubicBezTo>
                <a:cubicBezTo>
                  <a:pt x="397" y="124"/>
                  <a:pt x="409" y="115"/>
                  <a:pt x="414" y="102"/>
                </a:cubicBezTo>
                <a:cubicBezTo>
                  <a:pt x="422" y="103"/>
                  <a:pt x="430" y="106"/>
                  <a:pt x="438" y="109"/>
                </a:cubicBezTo>
                <a:cubicBezTo>
                  <a:pt x="431" y="128"/>
                  <a:pt x="427" y="148"/>
                  <a:pt x="427" y="170"/>
                </a:cubicBezTo>
                <a:cubicBezTo>
                  <a:pt x="427" y="263"/>
                  <a:pt x="502" y="339"/>
                  <a:pt x="596" y="339"/>
                </a:cubicBezTo>
                <a:cubicBezTo>
                  <a:pt x="689" y="339"/>
                  <a:pt x="765" y="263"/>
                  <a:pt x="765" y="170"/>
                </a:cubicBezTo>
                <a:cubicBezTo>
                  <a:pt x="765" y="76"/>
                  <a:pt x="689" y="0"/>
                  <a:pt x="596" y="0"/>
                </a:cubicBezTo>
                <a:close/>
                <a:moveTo>
                  <a:pt x="169" y="325"/>
                </a:moveTo>
                <a:cubicBezTo>
                  <a:pt x="83" y="325"/>
                  <a:pt x="14" y="255"/>
                  <a:pt x="14" y="170"/>
                </a:cubicBezTo>
                <a:cubicBezTo>
                  <a:pt x="14" y="84"/>
                  <a:pt x="83" y="14"/>
                  <a:pt x="169" y="14"/>
                </a:cubicBezTo>
                <a:cubicBezTo>
                  <a:pt x="254" y="14"/>
                  <a:pt x="324" y="84"/>
                  <a:pt x="324" y="170"/>
                </a:cubicBezTo>
                <a:cubicBezTo>
                  <a:pt x="324" y="255"/>
                  <a:pt x="254" y="325"/>
                  <a:pt x="169" y="325"/>
                </a:cubicBezTo>
                <a:close/>
                <a:moveTo>
                  <a:pt x="382" y="110"/>
                </a:moveTo>
                <a:cubicBezTo>
                  <a:pt x="372" y="110"/>
                  <a:pt x="363" y="102"/>
                  <a:pt x="363" y="91"/>
                </a:cubicBezTo>
                <a:cubicBezTo>
                  <a:pt x="363" y="80"/>
                  <a:pt x="372" y="72"/>
                  <a:pt x="382" y="72"/>
                </a:cubicBezTo>
                <a:cubicBezTo>
                  <a:pt x="393" y="72"/>
                  <a:pt x="401" y="80"/>
                  <a:pt x="401" y="91"/>
                </a:cubicBezTo>
                <a:cubicBezTo>
                  <a:pt x="401" y="102"/>
                  <a:pt x="393" y="110"/>
                  <a:pt x="382" y="110"/>
                </a:cubicBezTo>
                <a:close/>
                <a:moveTo>
                  <a:pt x="596" y="325"/>
                </a:moveTo>
                <a:cubicBezTo>
                  <a:pt x="510" y="325"/>
                  <a:pt x="441" y="255"/>
                  <a:pt x="441" y="170"/>
                </a:cubicBezTo>
                <a:cubicBezTo>
                  <a:pt x="441" y="84"/>
                  <a:pt x="510" y="14"/>
                  <a:pt x="596" y="14"/>
                </a:cubicBezTo>
                <a:cubicBezTo>
                  <a:pt x="681" y="14"/>
                  <a:pt x="751" y="84"/>
                  <a:pt x="751" y="170"/>
                </a:cubicBezTo>
                <a:cubicBezTo>
                  <a:pt x="751" y="255"/>
                  <a:pt x="681" y="325"/>
                  <a:pt x="596" y="325"/>
                </a:cubicBezTo>
                <a:close/>
                <a:moveTo>
                  <a:pt x="233" y="55"/>
                </a:moveTo>
                <a:cubicBezTo>
                  <a:pt x="231" y="58"/>
                  <a:pt x="227" y="60"/>
                  <a:pt x="223" y="58"/>
                </a:cubicBezTo>
                <a:cubicBezTo>
                  <a:pt x="162" y="28"/>
                  <a:pt x="87" y="53"/>
                  <a:pt x="57" y="115"/>
                </a:cubicBezTo>
                <a:cubicBezTo>
                  <a:pt x="56" y="118"/>
                  <a:pt x="53" y="119"/>
                  <a:pt x="51" y="119"/>
                </a:cubicBezTo>
                <a:cubicBezTo>
                  <a:pt x="50" y="119"/>
                  <a:pt x="49" y="119"/>
                  <a:pt x="48" y="118"/>
                </a:cubicBezTo>
                <a:cubicBezTo>
                  <a:pt x="44" y="117"/>
                  <a:pt x="43" y="112"/>
                  <a:pt x="45" y="109"/>
                </a:cubicBezTo>
                <a:cubicBezTo>
                  <a:pt x="78" y="40"/>
                  <a:pt x="161" y="12"/>
                  <a:pt x="229" y="45"/>
                </a:cubicBezTo>
                <a:cubicBezTo>
                  <a:pt x="233" y="47"/>
                  <a:pt x="234" y="51"/>
                  <a:pt x="233" y="55"/>
                </a:cubicBezTo>
                <a:close/>
                <a:moveTo>
                  <a:pt x="660" y="55"/>
                </a:moveTo>
                <a:cubicBezTo>
                  <a:pt x="658" y="58"/>
                  <a:pt x="654" y="60"/>
                  <a:pt x="650" y="58"/>
                </a:cubicBezTo>
                <a:cubicBezTo>
                  <a:pt x="589" y="28"/>
                  <a:pt x="514" y="53"/>
                  <a:pt x="484" y="115"/>
                </a:cubicBezTo>
                <a:cubicBezTo>
                  <a:pt x="483" y="118"/>
                  <a:pt x="480" y="119"/>
                  <a:pt x="478" y="119"/>
                </a:cubicBezTo>
                <a:cubicBezTo>
                  <a:pt x="477" y="119"/>
                  <a:pt x="476" y="119"/>
                  <a:pt x="475" y="118"/>
                </a:cubicBezTo>
                <a:cubicBezTo>
                  <a:pt x="471" y="117"/>
                  <a:pt x="470" y="112"/>
                  <a:pt x="471" y="109"/>
                </a:cubicBezTo>
                <a:cubicBezTo>
                  <a:pt x="505" y="40"/>
                  <a:pt x="588" y="12"/>
                  <a:pt x="656" y="45"/>
                </a:cubicBezTo>
                <a:cubicBezTo>
                  <a:pt x="660" y="47"/>
                  <a:pt x="661" y="51"/>
                  <a:pt x="660" y="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121">
            <a:extLst>
              <a:ext uri="{FF2B5EF4-FFF2-40B4-BE49-F238E27FC236}">
                <a16:creationId xmlns:a16="http://schemas.microsoft.com/office/drawing/2014/main" id="{B0512A0C-68DB-1D4D-875E-F62EA316B369}"/>
              </a:ext>
            </a:extLst>
          </p:cNvPr>
          <p:cNvSpPr>
            <a:spLocks noEditPoints="1"/>
          </p:cNvSpPr>
          <p:nvPr/>
        </p:nvSpPr>
        <p:spPr bwMode="auto">
          <a:xfrm>
            <a:off x="6701321" y="2110608"/>
            <a:ext cx="1064375" cy="866837"/>
          </a:xfrm>
          <a:custGeom>
            <a:avLst/>
            <a:gdLst>
              <a:gd name="T0" fmla="*/ 333 w 703"/>
              <a:gd name="T1" fmla="*/ 406 h 572"/>
              <a:gd name="T2" fmla="*/ 198 w 703"/>
              <a:gd name="T3" fmla="*/ 553 h 572"/>
              <a:gd name="T4" fmla="*/ 157 w 703"/>
              <a:gd name="T5" fmla="*/ 568 h 572"/>
              <a:gd name="T6" fmla="*/ 79 w 703"/>
              <a:gd name="T7" fmla="*/ 460 h 572"/>
              <a:gd name="T8" fmla="*/ 207 w 703"/>
              <a:gd name="T9" fmla="*/ 350 h 572"/>
              <a:gd name="T10" fmla="*/ 112 w 703"/>
              <a:gd name="T11" fmla="*/ 218 h 572"/>
              <a:gd name="T12" fmla="*/ 17 w 703"/>
              <a:gd name="T13" fmla="*/ 75 h 572"/>
              <a:gd name="T14" fmla="*/ 82 w 703"/>
              <a:gd name="T15" fmla="*/ 129 h 572"/>
              <a:gd name="T16" fmla="*/ 76 w 703"/>
              <a:gd name="T17" fmla="*/ 24 h 572"/>
              <a:gd name="T18" fmla="*/ 112 w 703"/>
              <a:gd name="T19" fmla="*/ 8 h 572"/>
              <a:gd name="T20" fmla="*/ 317 w 703"/>
              <a:gd name="T21" fmla="*/ 245 h 572"/>
              <a:gd name="T22" fmla="*/ 381 w 703"/>
              <a:gd name="T23" fmla="*/ 208 h 572"/>
              <a:gd name="T24" fmla="*/ 400 w 703"/>
              <a:gd name="T25" fmla="*/ 75 h 572"/>
              <a:gd name="T26" fmla="*/ 300 w 703"/>
              <a:gd name="T27" fmla="*/ 32 h 572"/>
              <a:gd name="T28" fmla="*/ 563 w 703"/>
              <a:gd name="T29" fmla="*/ 80 h 572"/>
              <a:gd name="T30" fmla="*/ 609 w 703"/>
              <a:gd name="T31" fmla="*/ 172 h 572"/>
              <a:gd name="T32" fmla="*/ 695 w 703"/>
              <a:gd name="T33" fmla="*/ 219 h 572"/>
              <a:gd name="T34" fmla="*/ 611 w 703"/>
              <a:gd name="T35" fmla="*/ 324 h 572"/>
              <a:gd name="T36" fmla="*/ 557 w 703"/>
              <a:gd name="T37" fmla="*/ 265 h 572"/>
              <a:gd name="T38" fmla="*/ 439 w 703"/>
              <a:gd name="T39" fmla="*/ 265 h 572"/>
              <a:gd name="T40" fmla="*/ 402 w 703"/>
              <a:gd name="T41" fmla="*/ 330 h 572"/>
              <a:gd name="T42" fmla="*/ 555 w 703"/>
              <a:gd name="T43" fmla="*/ 556 h 572"/>
              <a:gd name="T44" fmla="*/ 338 w 703"/>
              <a:gd name="T45" fmla="*/ 392 h 572"/>
              <a:gd name="T46" fmla="*/ 545 w 703"/>
              <a:gd name="T47" fmla="*/ 546 h 572"/>
              <a:gd name="T48" fmla="*/ 387 w 703"/>
              <a:gd name="T49" fmla="*/ 336 h 572"/>
              <a:gd name="T50" fmla="*/ 425 w 703"/>
              <a:gd name="T51" fmla="*/ 276 h 572"/>
              <a:gd name="T52" fmla="*/ 423 w 703"/>
              <a:gd name="T53" fmla="*/ 265 h 572"/>
              <a:gd name="T54" fmla="*/ 560 w 703"/>
              <a:gd name="T55" fmla="*/ 217 h 572"/>
              <a:gd name="T56" fmla="*/ 606 w 703"/>
              <a:gd name="T57" fmla="*/ 308 h 572"/>
              <a:gd name="T58" fmla="*/ 685 w 703"/>
              <a:gd name="T59" fmla="*/ 229 h 572"/>
              <a:gd name="T60" fmla="*/ 644 w 703"/>
              <a:gd name="T61" fmla="*/ 193 h 572"/>
              <a:gd name="T62" fmla="*/ 594 w 703"/>
              <a:gd name="T63" fmla="*/ 142 h 572"/>
              <a:gd name="T64" fmla="*/ 314 w 703"/>
              <a:gd name="T65" fmla="*/ 28 h 572"/>
              <a:gd name="T66" fmla="*/ 324 w 703"/>
              <a:gd name="T67" fmla="*/ 29 h 572"/>
              <a:gd name="T68" fmla="*/ 414 w 703"/>
              <a:gd name="T69" fmla="*/ 195 h 572"/>
              <a:gd name="T70" fmla="*/ 377 w 703"/>
              <a:gd name="T71" fmla="*/ 222 h 572"/>
              <a:gd name="T72" fmla="*/ 359 w 703"/>
              <a:gd name="T73" fmla="*/ 230 h 572"/>
              <a:gd name="T74" fmla="*/ 200 w 703"/>
              <a:gd name="T75" fmla="*/ 148 h 572"/>
              <a:gd name="T76" fmla="*/ 112 w 703"/>
              <a:gd name="T77" fmla="*/ 22 h 572"/>
              <a:gd name="T78" fmla="*/ 131 w 703"/>
              <a:gd name="T79" fmla="*/ 132 h 572"/>
              <a:gd name="T80" fmla="*/ 22 w 703"/>
              <a:gd name="T81" fmla="*/ 95 h 572"/>
              <a:gd name="T82" fmla="*/ 140 w 703"/>
              <a:gd name="T83" fmla="*/ 199 h 572"/>
              <a:gd name="T84" fmla="*/ 255 w 703"/>
              <a:gd name="T85" fmla="*/ 318 h 572"/>
              <a:gd name="T86" fmla="*/ 98 w 703"/>
              <a:gd name="T87" fmla="*/ 464 h 572"/>
              <a:gd name="T88" fmla="*/ 142 w 703"/>
              <a:gd name="T89" fmla="*/ 533 h 572"/>
              <a:gd name="T90" fmla="*/ 178 w 703"/>
              <a:gd name="T91" fmla="*/ 557 h 572"/>
              <a:gd name="T92" fmla="*/ 299 w 703"/>
              <a:gd name="T93" fmla="*/ 417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3" h="572">
                <a:moveTo>
                  <a:pt x="518" y="572"/>
                </a:moveTo>
                <a:cubicBezTo>
                  <a:pt x="505" y="572"/>
                  <a:pt x="494" y="568"/>
                  <a:pt x="486" y="559"/>
                </a:cubicBezTo>
                <a:cubicBezTo>
                  <a:pt x="333" y="406"/>
                  <a:pt x="333" y="406"/>
                  <a:pt x="333" y="406"/>
                </a:cubicBezTo>
                <a:cubicBezTo>
                  <a:pt x="324" y="414"/>
                  <a:pt x="316" y="421"/>
                  <a:pt x="308" y="428"/>
                </a:cubicBezTo>
                <a:cubicBezTo>
                  <a:pt x="296" y="438"/>
                  <a:pt x="285" y="448"/>
                  <a:pt x="272" y="461"/>
                </a:cubicBezTo>
                <a:cubicBezTo>
                  <a:pt x="252" y="481"/>
                  <a:pt x="216" y="530"/>
                  <a:pt x="198" y="553"/>
                </a:cubicBezTo>
                <a:cubicBezTo>
                  <a:pt x="190" y="565"/>
                  <a:pt x="188" y="567"/>
                  <a:pt x="187" y="568"/>
                </a:cubicBezTo>
                <a:cubicBezTo>
                  <a:pt x="184" y="571"/>
                  <a:pt x="177" y="572"/>
                  <a:pt x="172" y="572"/>
                </a:cubicBezTo>
                <a:cubicBezTo>
                  <a:pt x="167" y="572"/>
                  <a:pt x="160" y="571"/>
                  <a:pt x="157" y="568"/>
                </a:cubicBezTo>
                <a:cubicBezTo>
                  <a:pt x="155" y="566"/>
                  <a:pt x="145" y="556"/>
                  <a:pt x="132" y="543"/>
                </a:cubicBezTo>
                <a:cubicBezTo>
                  <a:pt x="132" y="543"/>
                  <a:pt x="83" y="494"/>
                  <a:pt x="79" y="490"/>
                </a:cubicBezTo>
                <a:cubicBezTo>
                  <a:pt x="74" y="484"/>
                  <a:pt x="73" y="466"/>
                  <a:pt x="79" y="460"/>
                </a:cubicBezTo>
                <a:cubicBezTo>
                  <a:pt x="80" y="459"/>
                  <a:pt x="82" y="457"/>
                  <a:pt x="90" y="452"/>
                </a:cubicBezTo>
                <a:cubicBezTo>
                  <a:pt x="108" y="441"/>
                  <a:pt x="144" y="418"/>
                  <a:pt x="163" y="398"/>
                </a:cubicBezTo>
                <a:cubicBezTo>
                  <a:pt x="176" y="385"/>
                  <a:pt x="191" y="368"/>
                  <a:pt x="207" y="350"/>
                </a:cubicBezTo>
                <a:cubicBezTo>
                  <a:pt x="218" y="338"/>
                  <a:pt x="229" y="325"/>
                  <a:pt x="240" y="314"/>
                </a:cubicBezTo>
                <a:cubicBezTo>
                  <a:pt x="140" y="214"/>
                  <a:pt x="140" y="214"/>
                  <a:pt x="140" y="214"/>
                </a:cubicBezTo>
                <a:cubicBezTo>
                  <a:pt x="131" y="216"/>
                  <a:pt x="121" y="218"/>
                  <a:pt x="112" y="218"/>
                </a:cubicBezTo>
                <a:cubicBezTo>
                  <a:pt x="84" y="218"/>
                  <a:pt x="57" y="207"/>
                  <a:pt x="37" y="187"/>
                </a:cubicBezTo>
                <a:cubicBezTo>
                  <a:pt x="9" y="159"/>
                  <a:pt x="0" y="118"/>
                  <a:pt x="12" y="80"/>
                </a:cubicBezTo>
                <a:cubicBezTo>
                  <a:pt x="13" y="77"/>
                  <a:pt x="15" y="76"/>
                  <a:pt x="17" y="75"/>
                </a:cubicBezTo>
                <a:cubicBezTo>
                  <a:pt x="19" y="74"/>
                  <a:pt x="22" y="75"/>
                  <a:pt x="24" y="77"/>
                </a:cubicBezTo>
                <a:cubicBezTo>
                  <a:pt x="75" y="128"/>
                  <a:pt x="75" y="128"/>
                  <a:pt x="75" y="128"/>
                </a:cubicBezTo>
                <a:cubicBezTo>
                  <a:pt x="76" y="129"/>
                  <a:pt x="78" y="129"/>
                  <a:pt x="82" y="129"/>
                </a:cubicBezTo>
                <a:cubicBezTo>
                  <a:pt x="96" y="129"/>
                  <a:pt x="117" y="125"/>
                  <a:pt x="121" y="122"/>
                </a:cubicBezTo>
                <a:cubicBezTo>
                  <a:pt x="125" y="115"/>
                  <a:pt x="129" y="83"/>
                  <a:pt x="127" y="76"/>
                </a:cubicBezTo>
                <a:cubicBezTo>
                  <a:pt x="76" y="24"/>
                  <a:pt x="76" y="24"/>
                  <a:pt x="76" y="24"/>
                </a:cubicBezTo>
                <a:cubicBezTo>
                  <a:pt x="74" y="23"/>
                  <a:pt x="74" y="20"/>
                  <a:pt x="74" y="18"/>
                </a:cubicBezTo>
                <a:cubicBezTo>
                  <a:pt x="75" y="15"/>
                  <a:pt x="77" y="14"/>
                  <a:pt x="79" y="13"/>
                </a:cubicBezTo>
                <a:cubicBezTo>
                  <a:pt x="89" y="9"/>
                  <a:pt x="101" y="8"/>
                  <a:pt x="112" y="8"/>
                </a:cubicBezTo>
                <a:cubicBezTo>
                  <a:pt x="140" y="8"/>
                  <a:pt x="166" y="18"/>
                  <a:pt x="186" y="38"/>
                </a:cubicBezTo>
                <a:cubicBezTo>
                  <a:pt x="213" y="65"/>
                  <a:pt x="223" y="104"/>
                  <a:pt x="213" y="141"/>
                </a:cubicBezTo>
                <a:cubicBezTo>
                  <a:pt x="317" y="245"/>
                  <a:pt x="317" y="245"/>
                  <a:pt x="317" y="245"/>
                </a:cubicBezTo>
                <a:cubicBezTo>
                  <a:pt x="330" y="235"/>
                  <a:pt x="342" y="226"/>
                  <a:pt x="351" y="219"/>
                </a:cubicBezTo>
                <a:cubicBezTo>
                  <a:pt x="356" y="215"/>
                  <a:pt x="360" y="212"/>
                  <a:pt x="362" y="211"/>
                </a:cubicBezTo>
                <a:cubicBezTo>
                  <a:pt x="368" y="206"/>
                  <a:pt x="375" y="205"/>
                  <a:pt x="381" y="208"/>
                </a:cubicBezTo>
                <a:cubicBezTo>
                  <a:pt x="387" y="203"/>
                  <a:pt x="387" y="203"/>
                  <a:pt x="387" y="203"/>
                </a:cubicBezTo>
                <a:cubicBezTo>
                  <a:pt x="404" y="185"/>
                  <a:pt x="404" y="185"/>
                  <a:pt x="404" y="185"/>
                </a:cubicBezTo>
                <a:cubicBezTo>
                  <a:pt x="424" y="165"/>
                  <a:pt x="450" y="125"/>
                  <a:pt x="400" y="75"/>
                </a:cubicBezTo>
                <a:cubicBezTo>
                  <a:pt x="369" y="45"/>
                  <a:pt x="332" y="43"/>
                  <a:pt x="324" y="43"/>
                </a:cubicBezTo>
                <a:cubicBezTo>
                  <a:pt x="321" y="43"/>
                  <a:pt x="319" y="43"/>
                  <a:pt x="318" y="43"/>
                </a:cubicBezTo>
                <a:cubicBezTo>
                  <a:pt x="310" y="45"/>
                  <a:pt x="302" y="40"/>
                  <a:pt x="300" y="32"/>
                </a:cubicBezTo>
                <a:cubicBezTo>
                  <a:pt x="299" y="25"/>
                  <a:pt x="301" y="19"/>
                  <a:pt x="307" y="16"/>
                </a:cubicBezTo>
                <a:cubicBezTo>
                  <a:pt x="325" y="6"/>
                  <a:pt x="354" y="0"/>
                  <a:pt x="383" y="0"/>
                </a:cubicBezTo>
                <a:cubicBezTo>
                  <a:pt x="429" y="0"/>
                  <a:pt x="497" y="14"/>
                  <a:pt x="563" y="80"/>
                </a:cubicBezTo>
                <a:cubicBezTo>
                  <a:pt x="593" y="110"/>
                  <a:pt x="606" y="127"/>
                  <a:pt x="608" y="140"/>
                </a:cubicBezTo>
                <a:cubicBezTo>
                  <a:pt x="609" y="146"/>
                  <a:pt x="608" y="152"/>
                  <a:pt x="608" y="157"/>
                </a:cubicBezTo>
                <a:cubicBezTo>
                  <a:pt x="607" y="164"/>
                  <a:pt x="607" y="169"/>
                  <a:pt x="609" y="172"/>
                </a:cubicBezTo>
                <a:cubicBezTo>
                  <a:pt x="617" y="179"/>
                  <a:pt x="627" y="181"/>
                  <a:pt x="642" y="179"/>
                </a:cubicBezTo>
                <a:cubicBezTo>
                  <a:pt x="649" y="178"/>
                  <a:pt x="657" y="181"/>
                  <a:pt x="662" y="186"/>
                </a:cubicBezTo>
                <a:cubicBezTo>
                  <a:pt x="695" y="219"/>
                  <a:pt x="695" y="219"/>
                  <a:pt x="695" y="219"/>
                </a:cubicBezTo>
                <a:cubicBezTo>
                  <a:pt x="703" y="227"/>
                  <a:pt x="703" y="240"/>
                  <a:pt x="695" y="249"/>
                </a:cubicBezTo>
                <a:cubicBezTo>
                  <a:pt x="626" y="318"/>
                  <a:pt x="626" y="318"/>
                  <a:pt x="626" y="318"/>
                </a:cubicBezTo>
                <a:cubicBezTo>
                  <a:pt x="622" y="322"/>
                  <a:pt x="616" y="324"/>
                  <a:pt x="611" y="324"/>
                </a:cubicBezTo>
                <a:cubicBezTo>
                  <a:pt x="605" y="324"/>
                  <a:pt x="600" y="322"/>
                  <a:pt x="596" y="318"/>
                </a:cubicBezTo>
                <a:cubicBezTo>
                  <a:pt x="563" y="285"/>
                  <a:pt x="563" y="285"/>
                  <a:pt x="563" y="285"/>
                </a:cubicBezTo>
                <a:cubicBezTo>
                  <a:pt x="558" y="280"/>
                  <a:pt x="556" y="273"/>
                  <a:pt x="557" y="265"/>
                </a:cubicBezTo>
                <a:cubicBezTo>
                  <a:pt x="561" y="247"/>
                  <a:pt x="558" y="235"/>
                  <a:pt x="550" y="227"/>
                </a:cubicBezTo>
                <a:cubicBezTo>
                  <a:pt x="537" y="214"/>
                  <a:pt x="528" y="210"/>
                  <a:pt x="512" y="212"/>
                </a:cubicBezTo>
                <a:cubicBezTo>
                  <a:pt x="498" y="214"/>
                  <a:pt x="471" y="234"/>
                  <a:pt x="439" y="265"/>
                </a:cubicBezTo>
                <a:cubicBezTo>
                  <a:pt x="442" y="272"/>
                  <a:pt x="442" y="279"/>
                  <a:pt x="436" y="285"/>
                </a:cubicBezTo>
                <a:cubicBezTo>
                  <a:pt x="435" y="287"/>
                  <a:pt x="432" y="291"/>
                  <a:pt x="428" y="296"/>
                </a:cubicBezTo>
                <a:cubicBezTo>
                  <a:pt x="421" y="305"/>
                  <a:pt x="412" y="317"/>
                  <a:pt x="402" y="330"/>
                </a:cubicBezTo>
                <a:cubicBezTo>
                  <a:pt x="559" y="487"/>
                  <a:pt x="559" y="487"/>
                  <a:pt x="559" y="487"/>
                </a:cubicBezTo>
                <a:cubicBezTo>
                  <a:pt x="567" y="496"/>
                  <a:pt x="572" y="508"/>
                  <a:pt x="571" y="521"/>
                </a:cubicBezTo>
                <a:cubicBezTo>
                  <a:pt x="570" y="534"/>
                  <a:pt x="565" y="546"/>
                  <a:pt x="555" y="556"/>
                </a:cubicBezTo>
                <a:cubicBezTo>
                  <a:pt x="545" y="566"/>
                  <a:pt x="531" y="572"/>
                  <a:pt x="518" y="572"/>
                </a:cubicBezTo>
                <a:close/>
                <a:moveTo>
                  <a:pt x="333" y="390"/>
                </a:moveTo>
                <a:cubicBezTo>
                  <a:pt x="335" y="390"/>
                  <a:pt x="337" y="390"/>
                  <a:pt x="338" y="392"/>
                </a:cubicBezTo>
                <a:cubicBezTo>
                  <a:pt x="496" y="550"/>
                  <a:pt x="496" y="550"/>
                  <a:pt x="496" y="550"/>
                </a:cubicBezTo>
                <a:cubicBezTo>
                  <a:pt x="502" y="555"/>
                  <a:pt x="509" y="558"/>
                  <a:pt x="518" y="558"/>
                </a:cubicBezTo>
                <a:cubicBezTo>
                  <a:pt x="527" y="558"/>
                  <a:pt x="538" y="554"/>
                  <a:pt x="545" y="546"/>
                </a:cubicBezTo>
                <a:cubicBezTo>
                  <a:pt x="552" y="539"/>
                  <a:pt x="557" y="530"/>
                  <a:pt x="557" y="520"/>
                </a:cubicBezTo>
                <a:cubicBezTo>
                  <a:pt x="558" y="511"/>
                  <a:pt x="555" y="503"/>
                  <a:pt x="549" y="497"/>
                </a:cubicBezTo>
                <a:cubicBezTo>
                  <a:pt x="387" y="336"/>
                  <a:pt x="387" y="336"/>
                  <a:pt x="387" y="336"/>
                </a:cubicBezTo>
                <a:cubicBezTo>
                  <a:pt x="385" y="333"/>
                  <a:pt x="385" y="329"/>
                  <a:pt x="387" y="326"/>
                </a:cubicBezTo>
                <a:cubicBezTo>
                  <a:pt x="399" y="312"/>
                  <a:pt x="409" y="297"/>
                  <a:pt x="416" y="288"/>
                </a:cubicBezTo>
                <a:cubicBezTo>
                  <a:pt x="421" y="282"/>
                  <a:pt x="424" y="278"/>
                  <a:pt x="425" y="276"/>
                </a:cubicBezTo>
                <a:cubicBezTo>
                  <a:pt x="428" y="274"/>
                  <a:pt x="428" y="272"/>
                  <a:pt x="425" y="270"/>
                </a:cubicBezTo>
                <a:cubicBezTo>
                  <a:pt x="425" y="270"/>
                  <a:pt x="425" y="269"/>
                  <a:pt x="425" y="269"/>
                </a:cubicBezTo>
                <a:cubicBezTo>
                  <a:pt x="423" y="268"/>
                  <a:pt x="423" y="267"/>
                  <a:pt x="423" y="265"/>
                </a:cubicBezTo>
                <a:cubicBezTo>
                  <a:pt x="422" y="263"/>
                  <a:pt x="423" y="261"/>
                  <a:pt x="425" y="259"/>
                </a:cubicBezTo>
                <a:cubicBezTo>
                  <a:pt x="451" y="233"/>
                  <a:pt x="487" y="201"/>
                  <a:pt x="511" y="198"/>
                </a:cubicBezTo>
                <a:cubicBezTo>
                  <a:pt x="534" y="196"/>
                  <a:pt x="547" y="204"/>
                  <a:pt x="560" y="217"/>
                </a:cubicBezTo>
                <a:cubicBezTo>
                  <a:pt x="571" y="228"/>
                  <a:pt x="575" y="245"/>
                  <a:pt x="571" y="267"/>
                </a:cubicBezTo>
                <a:cubicBezTo>
                  <a:pt x="571" y="269"/>
                  <a:pt x="570" y="273"/>
                  <a:pt x="573" y="275"/>
                </a:cubicBezTo>
                <a:cubicBezTo>
                  <a:pt x="606" y="308"/>
                  <a:pt x="606" y="308"/>
                  <a:pt x="606" y="308"/>
                </a:cubicBezTo>
                <a:cubicBezTo>
                  <a:pt x="608" y="310"/>
                  <a:pt x="613" y="310"/>
                  <a:pt x="616" y="308"/>
                </a:cubicBezTo>
                <a:cubicBezTo>
                  <a:pt x="685" y="239"/>
                  <a:pt x="685" y="239"/>
                  <a:pt x="685" y="239"/>
                </a:cubicBezTo>
                <a:cubicBezTo>
                  <a:pt x="687" y="236"/>
                  <a:pt x="687" y="232"/>
                  <a:pt x="685" y="229"/>
                </a:cubicBezTo>
                <a:cubicBezTo>
                  <a:pt x="652" y="196"/>
                  <a:pt x="652" y="196"/>
                  <a:pt x="652" y="196"/>
                </a:cubicBezTo>
                <a:cubicBezTo>
                  <a:pt x="650" y="194"/>
                  <a:pt x="647" y="193"/>
                  <a:pt x="645" y="193"/>
                </a:cubicBezTo>
                <a:cubicBezTo>
                  <a:pt x="645" y="193"/>
                  <a:pt x="644" y="193"/>
                  <a:pt x="644" y="193"/>
                </a:cubicBezTo>
                <a:cubicBezTo>
                  <a:pt x="624" y="196"/>
                  <a:pt x="610" y="192"/>
                  <a:pt x="600" y="182"/>
                </a:cubicBezTo>
                <a:cubicBezTo>
                  <a:pt x="592" y="174"/>
                  <a:pt x="593" y="164"/>
                  <a:pt x="594" y="155"/>
                </a:cubicBezTo>
                <a:cubicBezTo>
                  <a:pt x="594" y="151"/>
                  <a:pt x="595" y="146"/>
                  <a:pt x="594" y="142"/>
                </a:cubicBezTo>
                <a:cubicBezTo>
                  <a:pt x="592" y="129"/>
                  <a:pt x="563" y="100"/>
                  <a:pt x="553" y="90"/>
                </a:cubicBezTo>
                <a:cubicBezTo>
                  <a:pt x="490" y="27"/>
                  <a:pt x="426" y="14"/>
                  <a:pt x="383" y="14"/>
                </a:cubicBezTo>
                <a:cubicBezTo>
                  <a:pt x="351" y="14"/>
                  <a:pt x="326" y="21"/>
                  <a:pt x="314" y="28"/>
                </a:cubicBezTo>
                <a:cubicBezTo>
                  <a:pt x="314" y="28"/>
                  <a:pt x="314" y="29"/>
                  <a:pt x="314" y="29"/>
                </a:cubicBezTo>
                <a:cubicBezTo>
                  <a:pt x="315" y="30"/>
                  <a:pt x="315" y="30"/>
                  <a:pt x="315" y="30"/>
                </a:cubicBezTo>
                <a:cubicBezTo>
                  <a:pt x="318" y="29"/>
                  <a:pt x="321" y="29"/>
                  <a:pt x="324" y="29"/>
                </a:cubicBezTo>
                <a:cubicBezTo>
                  <a:pt x="333" y="29"/>
                  <a:pt x="375" y="31"/>
                  <a:pt x="410" y="65"/>
                </a:cubicBezTo>
                <a:cubicBezTo>
                  <a:pt x="435" y="90"/>
                  <a:pt x="446" y="116"/>
                  <a:pt x="442" y="143"/>
                </a:cubicBezTo>
                <a:cubicBezTo>
                  <a:pt x="439" y="168"/>
                  <a:pt x="423" y="186"/>
                  <a:pt x="414" y="195"/>
                </a:cubicBezTo>
                <a:cubicBezTo>
                  <a:pt x="396" y="213"/>
                  <a:pt x="396" y="213"/>
                  <a:pt x="396" y="213"/>
                </a:cubicBezTo>
                <a:cubicBezTo>
                  <a:pt x="387" y="222"/>
                  <a:pt x="387" y="222"/>
                  <a:pt x="387" y="222"/>
                </a:cubicBezTo>
                <a:cubicBezTo>
                  <a:pt x="384" y="224"/>
                  <a:pt x="380" y="224"/>
                  <a:pt x="377" y="222"/>
                </a:cubicBezTo>
                <a:cubicBezTo>
                  <a:pt x="376" y="221"/>
                  <a:pt x="375" y="220"/>
                  <a:pt x="374" y="220"/>
                </a:cubicBezTo>
                <a:cubicBezTo>
                  <a:pt x="373" y="220"/>
                  <a:pt x="372" y="220"/>
                  <a:pt x="371" y="222"/>
                </a:cubicBezTo>
                <a:cubicBezTo>
                  <a:pt x="369" y="223"/>
                  <a:pt x="365" y="226"/>
                  <a:pt x="359" y="230"/>
                </a:cubicBezTo>
                <a:cubicBezTo>
                  <a:pt x="350" y="237"/>
                  <a:pt x="336" y="248"/>
                  <a:pt x="321" y="260"/>
                </a:cubicBezTo>
                <a:cubicBezTo>
                  <a:pt x="318" y="262"/>
                  <a:pt x="314" y="262"/>
                  <a:pt x="311" y="260"/>
                </a:cubicBezTo>
                <a:cubicBezTo>
                  <a:pt x="200" y="148"/>
                  <a:pt x="200" y="148"/>
                  <a:pt x="200" y="148"/>
                </a:cubicBezTo>
                <a:cubicBezTo>
                  <a:pt x="198" y="146"/>
                  <a:pt x="197" y="144"/>
                  <a:pt x="198" y="141"/>
                </a:cubicBezTo>
                <a:cubicBezTo>
                  <a:pt x="209" y="108"/>
                  <a:pt x="201" y="73"/>
                  <a:pt x="176" y="48"/>
                </a:cubicBezTo>
                <a:cubicBezTo>
                  <a:pt x="159" y="31"/>
                  <a:pt x="136" y="22"/>
                  <a:pt x="112" y="22"/>
                </a:cubicBezTo>
                <a:cubicBezTo>
                  <a:pt x="106" y="22"/>
                  <a:pt x="100" y="22"/>
                  <a:pt x="95" y="23"/>
                </a:cubicBezTo>
                <a:cubicBezTo>
                  <a:pt x="138" y="66"/>
                  <a:pt x="138" y="66"/>
                  <a:pt x="138" y="66"/>
                </a:cubicBezTo>
                <a:cubicBezTo>
                  <a:pt x="147" y="75"/>
                  <a:pt x="138" y="125"/>
                  <a:pt x="131" y="132"/>
                </a:cubicBezTo>
                <a:cubicBezTo>
                  <a:pt x="124" y="139"/>
                  <a:pt x="95" y="143"/>
                  <a:pt x="82" y="143"/>
                </a:cubicBezTo>
                <a:cubicBezTo>
                  <a:pt x="73" y="143"/>
                  <a:pt x="69" y="142"/>
                  <a:pt x="66" y="139"/>
                </a:cubicBezTo>
                <a:cubicBezTo>
                  <a:pt x="22" y="95"/>
                  <a:pt x="22" y="95"/>
                  <a:pt x="22" y="95"/>
                </a:cubicBezTo>
                <a:cubicBezTo>
                  <a:pt x="17" y="125"/>
                  <a:pt x="26" y="155"/>
                  <a:pt x="47" y="177"/>
                </a:cubicBezTo>
                <a:cubicBezTo>
                  <a:pt x="65" y="194"/>
                  <a:pt x="87" y="204"/>
                  <a:pt x="112" y="204"/>
                </a:cubicBezTo>
                <a:cubicBezTo>
                  <a:pt x="121" y="204"/>
                  <a:pt x="131" y="202"/>
                  <a:pt x="140" y="199"/>
                </a:cubicBezTo>
                <a:cubicBezTo>
                  <a:pt x="143" y="198"/>
                  <a:pt x="145" y="199"/>
                  <a:pt x="147" y="201"/>
                </a:cubicBezTo>
                <a:cubicBezTo>
                  <a:pt x="255" y="308"/>
                  <a:pt x="255" y="308"/>
                  <a:pt x="255" y="308"/>
                </a:cubicBezTo>
                <a:cubicBezTo>
                  <a:pt x="258" y="311"/>
                  <a:pt x="258" y="315"/>
                  <a:pt x="255" y="318"/>
                </a:cubicBezTo>
                <a:cubicBezTo>
                  <a:pt x="243" y="331"/>
                  <a:pt x="230" y="346"/>
                  <a:pt x="217" y="360"/>
                </a:cubicBezTo>
                <a:cubicBezTo>
                  <a:pt x="201" y="378"/>
                  <a:pt x="186" y="395"/>
                  <a:pt x="173" y="408"/>
                </a:cubicBezTo>
                <a:cubicBezTo>
                  <a:pt x="152" y="428"/>
                  <a:pt x="116" y="452"/>
                  <a:pt x="98" y="464"/>
                </a:cubicBezTo>
                <a:cubicBezTo>
                  <a:pt x="95" y="466"/>
                  <a:pt x="91" y="468"/>
                  <a:pt x="89" y="469"/>
                </a:cubicBezTo>
                <a:cubicBezTo>
                  <a:pt x="89" y="472"/>
                  <a:pt x="89" y="479"/>
                  <a:pt x="90" y="481"/>
                </a:cubicBezTo>
                <a:cubicBezTo>
                  <a:pt x="95" y="486"/>
                  <a:pt x="142" y="533"/>
                  <a:pt x="142" y="533"/>
                </a:cubicBezTo>
                <a:cubicBezTo>
                  <a:pt x="154" y="545"/>
                  <a:pt x="164" y="555"/>
                  <a:pt x="166" y="557"/>
                </a:cubicBezTo>
                <a:cubicBezTo>
                  <a:pt x="167" y="558"/>
                  <a:pt x="169" y="558"/>
                  <a:pt x="172" y="558"/>
                </a:cubicBezTo>
                <a:cubicBezTo>
                  <a:pt x="175" y="558"/>
                  <a:pt x="177" y="558"/>
                  <a:pt x="178" y="557"/>
                </a:cubicBezTo>
                <a:cubicBezTo>
                  <a:pt x="179" y="556"/>
                  <a:pt x="183" y="551"/>
                  <a:pt x="187" y="545"/>
                </a:cubicBezTo>
                <a:cubicBezTo>
                  <a:pt x="204" y="521"/>
                  <a:pt x="241" y="472"/>
                  <a:pt x="262" y="451"/>
                </a:cubicBezTo>
                <a:cubicBezTo>
                  <a:pt x="275" y="438"/>
                  <a:pt x="287" y="428"/>
                  <a:pt x="299" y="417"/>
                </a:cubicBezTo>
                <a:cubicBezTo>
                  <a:pt x="309" y="409"/>
                  <a:pt x="318" y="401"/>
                  <a:pt x="329" y="392"/>
                </a:cubicBezTo>
                <a:cubicBezTo>
                  <a:pt x="330" y="390"/>
                  <a:pt x="332" y="390"/>
                  <a:pt x="333" y="39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06">
            <a:extLst>
              <a:ext uri="{FF2B5EF4-FFF2-40B4-BE49-F238E27FC236}">
                <a16:creationId xmlns:a16="http://schemas.microsoft.com/office/drawing/2014/main" id="{717F4AA5-46F2-DB42-89CF-227CFF3331D2}"/>
              </a:ext>
            </a:extLst>
          </p:cNvPr>
          <p:cNvSpPr>
            <a:spLocks noEditPoints="1"/>
          </p:cNvSpPr>
          <p:nvPr/>
        </p:nvSpPr>
        <p:spPr bwMode="auto">
          <a:xfrm>
            <a:off x="9140809" y="2060106"/>
            <a:ext cx="738438" cy="967839"/>
          </a:xfrm>
          <a:custGeom>
            <a:avLst/>
            <a:gdLst>
              <a:gd name="T0" fmla="*/ 451 w 493"/>
              <a:gd name="T1" fmla="*/ 579 h 646"/>
              <a:gd name="T2" fmla="*/ 285 w 493"/>
              <a:gd name="T3" fmla="*/ 321 h 646"/>
              <a:gd name="T4" fmla="*/ 419 w 493"/>
              <a:gd name="T5" fmla="*/ 174 h 646"/>
              <a:gd name="T6" fmla="*/ 424 w 493"/>
              <a:gd name="T7" fmla="*/ 165 h 646"/>
              <a:gd name="T8" fmla="*/ 460 w 493"/>
              <a:gd name="T9" fmla="*/ 67 h 646"/>
              <a:gd name="T10" fmla="*/ 460 w 493"/>
              <a:gd name="T11" fmla="*/ 0 h 646"/>
              <a:gd name="T12" fmla="*/ 0 w 493"/>
              <a:gd name="T13" fmla="*/ 33 h 646"/>
              <a:gd name="T14" fmla="*/ 44 w 493"/>
              <a:gd name="T15" fmla="*/ 67 h 646"/>
              <a:gd name="T16" fmla="*/ 73 w 493"/>
              <a:gd name="T17" fmla="*/ 166 h 646"/>
              <a:gd name="T18" fmla="*/ 211 w 493"/>
              <a:gd name="T19" fmla="*/ 317 h 646"/>
              <a:gd name="T20" fmla="*/ 211 w 493"/>
              <a:gd name="T21" fmla="*/ 332 h 646"/>
              <a:gd name="T22" fmla="*/ 34 w 493"/>
              <a:gd name="T23" fmla="*/ 579 h 646"/>
              <a:gd name="T24" fmla="*/ 34 w 493"/>
              <a:gd name="T25" fmla="*/ 646 h 646"/>
              <a:gd name="T26" fmla="*/ 493 w 493"/>
              <a:gd name="T27" fmla="*/ 612 h 646"/>
              <a:gd name="T28" fmla="*/ 404 w 493"/>
              <a:gd name="T29" fmla="*/ 479 h 646"/>
              <a:gd name="T30" fmla="*/ 285 w 493"/>
              <a:gd name="T31" fmla="*/ 348 h 646"/>
              <a:gd name="T32" fmla="*/ 14 w 493"/>
              <a:gd name="T33" fmla="*/ 33 h 646"/>
              <a:gd name="T34" fmla="*/ 460 w 493"/>
              <a:gd name="T35" fmla="*/ 14 h 646"/>
              <a:gd name="T36" fmla="*/ 460 w 493"/>
              <a:gd name="T37" fmla="*/ 53 h 646"/>
              <a:gd name="T38" fmla="*/ 14 w 493"/>
              <a:gd name="T39" fmla="*/ 33 h 646"/>
              <a:gd name="T40" fmla="*/ 412 w 493"/>
              <a:gd name="T41" fmla="*/ 156 h 646"/>
              <a:gd name="T42" fmla="*/ 85 w 493"/>
              <a:gd name="T43" fmla="*/ 156 h 646"/>
              <a:gd name="T44" fmla="*/ 439 w 493"/>
              <a:gd name="T45" fmla="*/ 67 h 646"/>
              <a:gd name="T46" fmla="*/ 211 w 493"/>
              <a:gd name="T47" fmla="*/ 490 h 646"/>
              <a:gd name="T48" fmla="*/ 211 w 493"/>
              <a:gd name="T49" fmla="*/ 348 h 646"/>
              <a:gd name="T50" fmla="*/ 156 w 493"/>
              <a:gd name="T51" fmla="*/ 509 h 646"/>
              <a:gd name="T52" fmla="*/ 219 w 493"/>
              <a:gd name="T53" fmla="*/ 503 h 646"/>
              <a:gd name="T54" fmla="*/ 225 w 493"/>
              <a:gd name="T55" fmla="*/ 336 h 646"/>
              <a:gd name="T56" fmla="*/ 225 w 493"/>
              <a:gd name="T57" fmla="*/ 313 h 646"/>
              <a:gd name="T58" fmla="*/ 94 w 493"/>
              <a:gd name="T59" fmla="*/ 175 h 646"/>
              <a:gd name="T60" fmla="*/ 259 w 493"/>
              <a:gd name="T61" fmla="*/ 169 h 646"/>
              <a:gd name="T62" fmla="*/ 274 w 493"/>
              <a:gd name="T63" fmla="*/ 307 h 646"/>
              <a:gd name="T64" fmla="*/ 271 w 493"/>
              <a:gd name="T65" fmla="*/ 321 h 646"/>
              <a:gd name="T66" fmla="*/ 271 w 493"/>
              <a:gd name="T67" fmla="*/ 483 h 646"/>
              <a:gd name="T68" fmla="*/ 278 w 493"/>
              <a:gd name="T69" fmla="*/ 493 h 646"/>
              <a:gd name="T70" fmla="*/ 437 w 493"/>
              <a:gd name="T71" fmla="*/ 579 h 646"/>
              <a:gd name="T72" fmla="*/ 84 w 493"/>
              <a:gd name="T73" fmla="*/ 495 h 646"/>
              <a:gd name="T74" fmla="*/ 34 w 493"/>
              <a:gd name="T75" fmla="*/ 632 h 646"/>
              <a:gd name="T76" fmla="*/ 34 w 493"/>
              <a:gd name="T77" fmla="*/ 593 h 646"/>
              <a:gd name="T78" fmla="*/ 479 w 493"/>
              <a:gd name="T79" fmla="*/ 61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3" h="646">
                <a:moveTo>
                  <a:pt x="460" y="579"/>
                </a:moveTo>
                <a:cubicBezTo>
                  <a:pt x="451" y="579"/>
                  <a:pt x="451" y="579"/>
                  <a:pt x="451" y="579"/>
                </a:cubicBezTo>
                <a:cubicBezTo>
                  <a:pt x="435" y="462"/>
                  <a:pt x="357" y="372"/>
                  <a:pt x="285" y="332"/>
                </a:cubicBezTo>
                <a:cubicBezTo>
                  <a:pt x="285" y="321"/>
                  <a:pt x="285" y="321"/>
                  <a:pt x="285" y="321"/>
                </a:cubicBezTo>
                <a:cubicBezTo>
                  <a:pt x="285" y="317"/>
                  <a:pt x="285" y="317"/>
                  <a:pt x="285" y="317"/>
                </a:cubicBezTo>
                <a:cubicBezTo>
                  <a:pt x="334" y="291"/>
                  <a:pt x="385" y="241"/>
                  <a:pt x="419" y="174"/>
                </a:cubicBezTo>
                <a:cubicBezTo>
                  <a:pt x="421" y="174"/>
                  <a:pt x="422" y="173"/>
                  <a:pt x="423" y="172"/>
                </a:cubicBezTo>
                <a:cubicBezTo>
                  <a:pt x="424" y="170"/>
                  <a:pt x="424" y="167"/>
                  <a:pt x="424" y="165"/>
                </a:cubicBezTo>
                <a:cubicBezTo>
                  <a:pt x="438" y="135"/>
                  <a:pt x="448" y="102"/>
                  <a:pt x="453" y="67"/>
                </a:cubicBezTo>
                <a:cubicBezTo>
                  <a:pt x="460" y="67"/>
                  <a:pt x="460" y="67"/>
                  <a:pt x="460" y="67"/>
                </a:cubicBezTo>
                <a:cubicBezTo>
                  <a:pt x="478" y="67"/>
                  <a:pt x="493" y="52"/>
                  <a:pt x="493" y="33"/>
                </a:cubicBezTo>
                <a:cubicBezTo>
                  <a:pt x="493" y="15"/>
                  <a:pt x="478" y="0"/>
                  <a:pt x="460" y="0"/>
                </a:cubicBezTo>
                <a:cubicBezTo>
                  <a:pt x="34" y="0"/>
                  <a:pt x="34" y="0"/>
                  <a:pt x="34" y="0"/>
                </a:cubicBezTo>
                <a:cubicBezTo>
                  <a:pt x="15" y="0"/>
                  <a:pt x="0" y="15"/>
                  <a:pt x="0" y="33"/>
                </a:cubicBezTo>
                <a:cubicBezTo>
                  <a:pt x="0" y="52"/>
                  <a:pt x="15" y="67"/>
                  <a:pt x="34" y="67"/>
                </a:cubicBezTo>
                <a:cubicBezTo>
                  <a:pt x="44" y="67"/>
                  <a:pt x="44" y="67"/>
                  <a:pt x="44" y="67"/>
                </a:cubicBezTo>
                <a:cubicBezTo>
                  <a:pt x="48" y="100"/>
                  <a:pt x="58" y="130"/>
                  <a:pt x="70" y="158"/>
                </a:cubicBezTo>
                <a:cubicBezTo>
                  <a:pt x="69" y="161"/>
                  <a:pt x="70" y="165"/>
                  <a:pt x="73" y="166"/>
                </a:cubicBezTo>
                <a:cubicBezTo>
                  <a:pt x="73" y="166"/>
                  <a:pt x="74" y="167"/>
                  <a:pt x="74" y="167"/>
                </a:cubicBezTo>
                <a:cubicBezTo>
                  <a:pt x="107" y="237"/>
                  <a:pt x="160" y="290"/>
                  <a:pt x="211" y="317"/>
                </a:cubicBezTo>
                <a:cubicBezTo>
                  <a:pt x="211" y="330"/>
                  <a:pt x="211" y="330"/>
                  <a:pt x="211" y="330"/>
                </a:cubicBezTo>
                <a:cubicBezTo>
                  <a:pt x="211" y="332"/>
                  <a:pt x="211" y="332"/>
                  <a:pt x="211" y="332"/>
                </a:cubicBezTo>
                <a:cubicBezTo>
                  <a:pt x="140" y="371"/>
                  <a:pt x="62" y="462"/>
                  <a:pt x="44" y="579"/>
                </a:cubicBezTo>
                <a:cubicBezTo>
                  <a:pt x="34" y="579"/>
                  <a:pt x="34" y="579"/>
                  <a:pt x="34" y="579"/>
                </a:cubicBezTo>
                <a:cubicBezTo>
                  <a:pt x="15" y="579"/>
                  <a:pt x="0" y="594"/>
                  <a:pt x="0" y="612"/>
                </a:cubicBezTo>
                <a:cubicBezTo>
                  <a:pt x="0" y="631"/>
                  <a:pt x="15" y="646"/>
                  <a:pt x="34" y="646"/>
                </a:cubicBezTo>
                <a:cubicBezTo>
                  <a:pt x="460" y="646"/>
                  <a:pt x="460" y="646"/>
                  <a:pt x="460" y="646"/>
                </a:cubicBezTo>
                <a:cubicBezTo>
                  <a:pt x="478" y="646"/>
                  <a:pt x="493" y="631"/>
                  <a:pt x="493" y="612"/>
                </a:cubicBezTo>
                <a:cubicBezTo>
                  <a:pt x="493" y="594"/>
                  <a:pt x="478" y="579"/>
                  <a:pt x="460" y="579"/>
                </a:cubicBezTo>
                <a:close/>
                <a:moveTo>
                  <a:pt x="404" y="479"/>
                </a:moveTo>
                <a:cubicBezTo>
                  <a:pt x="371" y="466"/>
                  <a:pt x="329" y="470"/>
                  <a:pt x="285" y="478"/>
                </a:cubicBezTo>
                <a:cubicBezTo>
                  <a:pt x="285" y="348"/>
                  <a:pt x="285" y="348"/>
                  <a:pt x="285" y="348"/>
                </a:cubicBezTo>
                <a:cubicBezTo>
                  <a:pt x="328" y="374"/>
                  <a:pt x="373" y="420"/>
                  <a:pt x="404" y="479"/>
                </a:cubicBezTo>
                <a:close/>
                <a:moveTo>
                  <a:pt x="14" y="33"/>
                </a:moveTo>
                <a:cubicBezTo>
                  <a:pt x="14" y="23"/>
                  <a:pt x="23" y="14"/>
                  <a:pt x="34" y="14"/>
                </a:cubicBezTo>
                <a:cubicBezTo>
                  <a:pt x="460" y="14"/>
                  <a:pt x="460" y="14"/>
                  <a:pt x="460" y="14"/>
                </a:cubicBezTo>
                <a:cubicBezTo>
                  <a:pt x="471" y="14"/>
                  <a:pt x="479" y="23"/>
                  <a:pt x="479" y="33"/>
                </a:cubicBezTo>
                <a:cubicBezTo>
                  <a:pt x="479" y="44"/>
                  <a:pt x="471" y="53"/>
                  <a:pt x="460" y="53"/>
                </a:cubicBezTo>
                <a:cubicBezTo>
                  <a:pt x="34" y="53"/>
                  <a:pt x="34" y="53"/>
                  <a:pt x="34" y="53"/>
                </a:cubicBezTo>
                <a:cubicBezTo>
                  <a:pt x="23" y="53"/>
                  <a:pt x="14" y="44"/>
                  <a:pt x="14" y="33"/>
                </a:cubicBezTo>
                <a:close/>
                <a:moveTo>
                  <a:pt x="439" y="67"/>
                </a:moveTo>
                <a:cubicBezTo>
                  <a:pt x="434" y="99"/>
                  <a:pt x="425" y="129"/>
                  <a:pt x="412" y="156"/>
                </a:cubicBezTo>
                <a:cubicBezTo>
                  <a:pt x="372" y="134"/>
                  <a:pt x="315" y="145"/>
                  <a:pt x="256" y="156"/>
                </a:cubicBezTo>
                <a:cubicBezTo>
                  <a:pt x="196" y="167"/>
                  <a:pt x="134" y="178"/>
                  <a:pt x="85" y="156"/>
                </a:cubicBezTo>
                <a:cubicBezTo>
                  <a:pt x="72" y="129"/>
                  <a:pt x="63" y="99"/>
                  <a:pt x="58" y="67"/>
                </a:cubicBezTo>
                <a:lnTo>
                  <a:pt x="439" y="67"/>
                </a:lnTo>
                <a:close/>
                <a:moveTo>
                  <a:pt x="211" y="348"/>
                </a:moveTo>
                <a:cubicBezTo>
                  <a:pt x="211" y="490"/>
                  <a:pt x="211" y="490"/>
                  <a:pt x="211" y="490"/>
                </a:cubicBezTo>
                <a:cubicBezTo>
                  <a:pt x="171" y="496"/>
                  <a:pt x="127" y="499"/>
                  <a:pt x="90" y="483"/>
                </a:cubicBezTo>
                <a:cubicBezTo>
                  <a:pt x="121" y="422"/>
                  <a:pt x="168" y="374"/>
                  <a:pt x="211" y="348"/>
                </a:cubicBezTo>
                <a:close/>
                <a:moveTo>
                  <a:pt x="84" y="495"/>
                </a:moveTo>
                <a:cubicBezTo>
                  <a:pt x="107" y="505"/>
                  <a:pt x="131" y="509"/>
                  <a:pt x="156" y="509"/>
                </a:cubicBezTo>
                <a:cubicBezTo>
                  <a:pt x="178" y="509"/>
                  <a:pt x="199" y="506"/>
                  <a:pt x="219" y="503"/>
                </a:cubicBezTo>
                <a:cubicBezTo>
                  <a:pt x="219" y="503"/>
                  <a:pt x="219" y="503"/>
                  <a:pt x="219" y="503"/>
                </a:cubicBezTo>
                <a:cubicBezTo>
                  <a:pt x="222" y="503"/>
                  <a:pt x="225" y="500"/>
                  <a:pt x="225" y="496"/>
                </a:cubicBezTo>
                <a:cubicBezTo>
                  <a:pt x="225" y="336"/>
                  <a:pt x="225" y="336"/>
                  <a:pt x="225" y="336"/>
                </a:cubicBezTo>
                <a:cubicBezTo>
                  <a:pt x="225" y="330"/>
                  <a:pt x="225" y="330"/>
                  <a:pt x="225" y="330"/>
                </a:cubicBezTo>
                <a:cubicBezTo>
                  <a:pt x="225" y="313"/>
                  <a:pt x="225" y="313"/>
                  <a:pt x="225" y="313"/>
                </a:cubicBezTo>
                <a:cubicBezTo>
                  <a:pt x="225" y="311"/>
                  <a:pt x="224" y="308"/>
                  <a:pt x="221" y="307"/>
                </a:cubicBezTo>
                <a:cubicBezTo>
                  <a:pt x="177" y="284"/>
                  <a:pt x="127" y="237"/>
                  <a:pt x="94" y="175"/>
                </a:cubicBezTo>
                <a:cubicBezTo>
                  <a:pt x="112" y="180"/>
                  <a:pt x="131" y="183"/>
                  <a:pt x="151" y="183"/>
                </a:cubicBezTo>
                <a:cubicBezTo>
                  <a:pt x="186" y="183"/>
                  <a:pt x="223" y="176"/>
                  <a:pt x="259" y="169"/>
                </a:cubicBezTo>
                <a:cubicBezTo>
                  <a:pt x="316" y="159"/>
                  <a:pt x="370" y="149"/>
                  <a:pt x="406" y="169"/>
                </a:cubicBezTo>
                <a:cubicBezTo>
                  <a:pt x="372" y="234"/>
                  <a:pt x="321" y="283"/>
                  <a:pt x="274" y="307"/>
                </a:cubicBezTo>
                <a:cubicBezTo>
                  <a:pt x="272" y="308"/>
                  <a:pt x="271" y="311"/>
                  <a:pt x="271" y="313"/>
                </a:cubicBezTo>
                <a:cubicBezTo>
                  <a:pt x="271" y="321"/>
                  <a:pt x="271" y="321"/>
                  <a:pt x="271" y="321"/>
                </a:cubicBezTo>
                <a:cubicBezTo>
                  <a:pt x="271" y="336"/>
                  <a:pt x="271" y="336"/>
                  <a:pt x="271" y="336"/>
                </a:cubicBezTo>
                <a:cubicBezTo>
                  <a:pt x="271" y="483"/>
                  <a:pt x="271" y="483"/>
                  <a:pt x="271" y="483"/>
                </a:cubicBezTo>
                <a:cubicBezTo>
                  <a:pt x="270" y="484"/>
                  <a:pt x="270" y="486"/>
                  <a:pt x="270" y="487"/>
                </a:cubicBezTo>
                <a:cubicBezTo>
                  <a:pt x="271" y="491"/>
                  <a:pt x="274" y="494"/>
                  <a:pt x="278" y="493"/>
                </a:cubicBezTo>
                <a:cubicBezTo>
                  <a:pt x="331" y="484"/>
                  <a:pt x="381" y="477"/>
                  <a:pt x="414" y="499"/>
                </a:cubicBezTo>
                <a:cubicBezTo>
                  <a:pt x="425" y="524"/>
                  <a:pt x="433" y="551"/>
                  <a:pt x="437" y="579"/>
                </a:cubicBezTo>
                <a:cubicBezTo>
                  <a:pt x="58" y="579"/>
                  <a:pt x="58" y="579"/>
                  <a:pt x="58" y="579"/>
                </a:cubicBezTo>
                <a:cubicBezTo>
                  <a:pt x="63" y="549"/>
                  <a:pt x="72" y="521"/>
                  <a:pt x="84" y="495"/>
                </a:cubicBezTo>
                <a:close/>
                <a:moveTo>
                  <a:pt x="460" y="632"/>
                </a:moveTo>
                <a:cubicBezTo>
                  <a:pt x="34" y="632"/>
                  <a:pt x="34" y="632"/>
                  <a:pt x="34" y="632"/>
                </a:cubicBezTo>
                <a:cubicBezTo>
                  <a:pt x="23" y="632"/>
                  <a:pt x="14" y="623"/>
                  <a:pt x="14" y="612"/>
                </a:cubicBezTo>
                <a:cubicBezTo>
                  <a:pt x="14" y="601"/>
                  <a:pt x="23" y="593"/>
                  <a:pt x="34" y="593"/>
                </a:cubicBezTo>
                <a:cubicBezTo>
                  <a:pt x="460" y="593"/>
                  <a:pt x="460" y="593"/>
                  <a:pt x="460" y="593"/>
                </a:cubicBezTo>
                <a:cubicBezTo>
                  <a:pt x="471" y="593"/>
                  <a:pt x="479" y="601"/>
                  <a:pt x="479" y="612"/>
                </a:cubicBezTo>
                <a:cubicBezTo>
                  <a:pt x="479" y="623"/>
                  <a:pt x="471" y="632"/>
                  <a:pt x="460" y="63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28088520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8" fill="hold" grpId="0" nodeType="clickEffect" p14:presetBounceEnd="55556">
                                      <p:stCondLst>
                                        <p:cond delay="0"/>
                                      </p:stCondLst>
                                      <p:childTnLst>
                                        <p:set>
                                          <p:cBhvr>
                                            <p:cTn id="13" dur="1" fill="hold">
                                              <p:stCondLst>
                                                <p:cond delay="0"/>
                                              </p:stCondLst>
                                            </p:cTn>
                                            <p:tgtEl>
                                              <p:spTgt spid="22"/>
                                            </p:tgtEl>
                                            <p:attrNameLst>
                                              <p:attrName>style.visibility</p:attrName>
                                            </p:attrNameLst>
                                          </p:cBhvr>
                                          <p:to>
                                            <p:strVal val="visible"/>
                                          </p:to>
                                        </p:set>
                                        <p:anim calcmode="lin" valueType="num" p14:bounceEnd="55556">
                                          <p:cBhvr additive="base">
                                            <p:cTn id="14" dur="900" fill="hold"/>
                                            <p:tgtEl>
                                              <p:spTgt spid="22"/>
                                            </p:tgtEl>
                                            <p:attrNameLst>
                                              <p:attrName>ppt_x</p:attrName>
                                            </p:attrNameLst>
                                          </p:cBhvr>
                                          <p:tavLst>
                                            <p:tav tm="0">
                                              <p:val>
                                                <p:strVal val="0-#ppt_w/2"/>
                                              </p:val>
                                            </p:tav>
                                            <p:tav tm="100000">
                                              <p:val>
                                                <p:strVal val="#ppt_x"/>
                                              </p:val>
                                            </p:tav>
                                          </p:tavLst>
                                        </p:anim>
                                        <p:anim calcmode="lin" valueType="num" p14:bounceEnd="55556">
                                          <p:cBhvr additive="base">
                                            <p:cTn id="15" dur="900" fill="hold"/>
                                            <p:tgtEl>
                                              <p:spTgt spid="22"/>
                                            </p:tgtEl>
                                            <p:attrNameLst>
                                              <p:attrName>ppt_y</p:attrName>
                                            </p:attrNameLst>
                                          </p:cBhvr>
                                          <p:tavLst>
                                            <p:tav tm="0">
                                              <p:val>
                                                <p:strVal val="#ppt_y"/>
                                              </p:val>
                                            </p:tav>
                                            <p:tav tm="100000">
                                              <p:val>
                                                <p:strVal val="#ppt_y"/>
                                              </p:val>
                                            </p:tav>
                                          </p:tavLst>
                                        </p:anim>
                                      </p:childTnLst>
                                    </p:cTn>
                                  </p:par>
                                </p:childTnLst>
                              </p:cTn>
                            </p:par>
                            <p:par>
                              <p:cTn id="16" fill="hold">
                                <p:stCondLst>
                                  <p:cond delay="9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300"/>
                                            <p:tgtEl>
                                              <p:spTgt spid="23"/>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8" fill="hold" grpId="0" nodeType="clickEffect" p14:presetBounceEnd="55556">
                                      <p:stCondLst>
                                        <p:cond delay="0"/>
                                      </p:stCondLst>
                                      <p:childTnLst>
                                        <p:set>
                                          <p:cBhvr>
                                            <p:cTn id="23" dur="1" fill="hold">
                                              <p:stCondLst>
                                                <p:cond delay="0"/>
                                              </p:stCondLst>
                                            </p:cTn>
                                            <p:tgtEl>
                                              <p:spTgt spid="19"/>
                                            </p:tgtEl>
                                            <p:attrNameLst>
                                              <p:attrName>style.visibility</p:attrName>
                                            </p:attrNameLst>
                                          </p:cBhvr>
                                          <p:to>
                                            <p:strVal val="visible"/>
                                          </p:to>
                                        </p:set>
                                        <p:anim calcmode="lin" valueType="num" p14:bounceEnd="55556">
                                          <p:cBhvr additive="base">
                                            <p:cTn id="24" dur="1100" fill="hold"/>
                                            <p:tgtEl>
                                              <p:spTgt spid="19"/>
                                            </p:tgtEl>
                                            <p:attrNameLst>
                                              <p:attrName>ppt_x</p:attrName>
                                            </p:attrNameLst>
                                          </p:cBhvr>
                                          <p:tavLst>
                                            <p:tav tm="0">
                                              <p:val>
                                                <p:strVal val="0-#ppt_w/2"/>
                                              </p:val>
                                            </p:tav>
                                            <p:tav tm="100000">
                                              <p:val>
                                                <p:strVal val="#ppt_x"/>
                                              </p:val>
                                            </p:tav>
                                          </p:tavLst>
                                        </p:anim>
                                        <p:anim calcmode="lin" valueType="num" p14:bounceEnd="55556">
                                          <p:cBhvr additive="base">
                                            <p:cTn id="25" dur="1100" fill="hold"/>
                                            <p:tgtEl>
                                              <p:spTgt spid="19"/>
                                            </p:tgtEl>
                                            <p:attrNameLst>
                                              <p:attrName>ppt_y</p:attrName>
                                            </p:attrNameLst>
                                          </p:cBhvr>
                                          <p:tavLst>
                                            <p:tav tm="0">
                                              <p:val>
                                                <p:strVal val="#ppt_y"/>
                                              </p:val>
                                            </p:tav>
                                            <p:tav tm="100000">
                                              <p:val>
                                                <p:strVal val="#ppt_y"/>
                                              </p:val>
                                            </p:tav>
                                          </p:tavLst>
                                        </p:anim>
                                      </p:childTnLst>
                                    </p:cTn>
                                  </p:par>
                                  <p:par>
                                    <p:cTn id="26" presetID="10" presetClass="entr" presetSubtype="0" fill="hold" nodeType="with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childTnLst>
                              </p:cTn>
                            </p:par>
                            <p:par>
                              <p:cTn id="29" fill="hold">
                                <p:stCondLst>
                                  <p:cond delay="1100"/>
                                </p:stCondLst>
                                <p:childTnLst>
                                  <p:par>
                                    <p:cTn id="30" presetID="10" presetClass="entr" presetSubtype="0" fill="hold" grpId="0" nodeType="after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300"/>
                                            <p:tgtEl>
                                              <p:spTgt spid="20"/>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14:presetBounceEnd="55556">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14:bounceEnd="55556">
                                          <p:cBhvr additive="base">
                                            <p:cTn id="37" dur="1300" fill="hold"/>
                                            <p:tgtEl>
                                              <p:spTgt spid="16"/>
                                            </p:tgtEl>
                                            <p:attrNameLst>
                                              <p:attrName>ppt_x</p:attrName>
                                            </p:attrNameLst>
                                          </p:cBhvr>
                                          <p:tavLst>
                                            <p:tav tm="0">
                                              <p:val>
                                                <p:strVal val="0-#ppt_w/2"/>
                                              </p:val>
                                            </p:tav>
                                            <p:tav tm="100000">
                                              <p:val>
                                                <p:strVal val="#ppt_x"/>
                                              </p:val>
                                            </p:tav>
                                          </p:tavLst>
                                        </p:anim>
                                        <p:anim calcmode="lin" valueType="num" p14:bounceEnd="55556">
                                          <p:cBhvr additive="base">
                                            <p:cTn id="38" dur="1300" fill="hold"/>
                                            <p:tgtEl>
                                              <p:spTgt spid="16"/>
                                            </p:tgtEl>
                                            <p:attrNameLst>
                                              <p:attrName>ppt_y</p:attrName>
                                            </p:attrNameLst>
                                          </p:cBhvr>
                                          <p:tavLst>
                                            <p:tav tm="0">
                                              <p:val>
                                                <p:strVal val="#ppt_y"/>
                                              </p:val>
                                            </p:tav>
                                            <p:tav tm="100000">
                                              <p:val>
                                                <p:strVal val="#ppt_y"/>
                                              </p:val>
                                            </p:tav>
                                          </p:tavLst>
                                        </p:anim>
                                      </p:childTnLst>
                                    </p:cTn>
                                  </p:par>
                                </p:childTnLst>
                              </p:cTn>
                            </p:par>
                            <p:par>
                              <p:cTn id="39" fill="hold">
                                <p:stCondLst>
                                  <p:cond delay="1300"/>
                                </p:stCondLst>
                                <p:childTnLst>
                                  <p:par>
                                    <p:cTn id="40" presetID="10"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300"/>
                                            <p:tgtEl>
                                              <p:spTgt spid="17"/>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14:presetBounceEnd="55556">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14:bounceEnd="55556">
                                          <p:cBhvr additive="base">
                                            <p:cTn id="47" dur="1500" fill="hold"/>
                                            <p:tgtEl>
                                              <p:spTgt spid="13"/>
                                            </p:tgtEl>
                                            <p:attrNameLst>
                                              <p:attrName>ppt_x</p:attrName>
                                            </p:attrNameLst>
                                          </p:cBhvr>
                                          <p:tavLst>
                                            <p:tav tm="0">
                                              <p:val>
                                                <p:strVal val="0-#ppt_w/2"/>
                                              </p:val>
                                            </p:tav>
                                            <p:tav tm="100000">
                                              <p:val>
                                                <p:strVal val="#ppt_x"/>
                                              </p:val>
                                            </p:tav>
                                          </p:tavLst>
                                        </p:anim>
                                        <p:anim calcmode="lin" valueType="num" p14:bounceEnd="55556">
                                          <p:cBhvr additive="base">
                                            <p:cTn id="48" dur="1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1500"/>
                                </p:stCondLst>
                                <p:childTnLst>
                                  <p:par>
                                    <p:cTn id="50" presetID="10" presetClass="entr" presetSubtype="0" fill="hold" grpId="0" nodeType="after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fade">
                                          <p:cBhvr>
                                            <p:cTn id="52" dur="300"/>
                                            <p:tgtEl>
                                              <p:spTgt spid="14"/>
                                            </p:tgtEl>
                                          </p:cBhvr>
                                        </p:animEffect>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additive="base">
                                            <p:cTn id="57" dur="500" fill="hold"/>
                                            <p:tgtEl>
                                              <p:spTgt spid="3"/>
                                            </p:tgtEl>
                                            <p:attrNameLst>
                                              <p:attrName>ppt_x</p:attrName>
                                            </p:attrNameLst>
                                          </p:cBhvr>
                                          <p:tavLst>
                                            <p:tav tm="0">
                                              <p:val>
                                                <p:strVal val="#ppt_x"/>
                                              </p:val>
                                            </p:tav>
                                            <p:tav tm="100000">
                                              <p:val>
                                                <p:strVal val="#ppt_x"/>
                                              </p:val>
                                            </p:tav>
                                          </p:tavLst>
                                        </p:anim>
                                        <p:anim calcmode="lin" valueType="num">
                                          <p:cBhvr additive="base">
                                            <p:cTn id="5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animBg="1"/>
          <p:bldP spid="14" grpId="0"/>
          <p:bldP spid="16" grpId="0" animBg="1"/>
          <p:bldP spid="17" grpId="0"/>
          <p:bldP spid="19" grpId="0" animBg="1"/>
          <p:bldP spid="20" grpId="0"/>
          <p:bldP spid="22" grpId="0" animBg="1"/>
          <p:bldP spid="2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8" fill="hold" grpId="0" nodeType="clickEffect">
                                      <p:stCondLst>
                                        <p:cond delay="0"/>
                                      </p:stCondLst>
                                      <p:childTnLst>
                                        <p:set>
                                          <p:cBhvr>
                                            <p:cTn id="13" dur="1" fill="hold">
                                              <p:stCondLst>
                                                <p:cond delay="0"/>
                                              </p:stCondLst>
                                            </p:cTn>
                                            <p:tgtEl>
                                              <p:spTgt spid="22"/>
                                            </p:tgtEl>
                                            <p:attrNameLst>
                                              <p:attrName>style.visibility</p:attrName>
                                            </p:attrNameLst>
                                          </p:cBhvr>
                                          <p:to>
                                            <p:strVal val="visible"/>
                                          </p:to>
                                        </p:set>
                                        <p:anim calcmode="lin" valueType="num">
                                          <p:cBhvr additive="base">
                                            <p:cTn id="14" dur="900" fill="hold"/>
                                            <p:tgtEl>
                                              <p:spTgt spid="22"/>
                                            </p:tgtEl>
                                            <p:attrNameLst>
                                              <p:attrName>ppt_x</p:attrName>
                                            </p:attrNameLst>
                                          </p:cBhvr>
                                          <p:tavLst>
                                            <p:tav tm="0">
                                              <p:val>
                                                <p:strVal val="0-#ppt_w/2"/>
                                              </p:val>
                                            </p:tav>
                                            <p:tav tm="100000">
                                              <p:val>
                                                <p:strVal val="#ppt_x"/>
                                              </p:val>
                                            </p:tav>
                                          </p:tavLst>
                                        </p:anim>
                                        <p:anim calcmode="lin" valueType="num">
                                          <p:cBhvr additive="base">
                                            <p:cTn id="15" dur="900" fill="hold"/>
                                            <p:tgtEl>
                                              <p:spTgt spid="22"/>
                                            </p:tgtEl>
                                            <p:attrNameLst>
                                              <p:attrName>ppt_y</p:attrName>
                                            </p:attrNameLst>
                                          </p:cBhvr>
                                          <p:tavLst>
                                            <p:tav tm="0">
                                              <p:val>
                                                <p:strVal val="#ppt_y"/>
                                              </p:val>
                                            </p:tav>
                                            <p:tav tm="100000">
                                              <p:val>
                                                <p:strVal val="#ppt_y"/>
                                              </p:val>
                                            </p:tav>
                                          </p:tavLst>
                                        </p:anim>
                                      </p:childTnLst>
                                    </p:cTn>
                                  </p:par>
                                </p:childTnLst>
                              </p:cTn>
                            </p:par>
                            <p:par>
                              <p:cTn id="16" fill="hold">
                                <p:stCondLst>
                                  <p:cond delay="9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300"/>
                                            <p:tgtEl>
                                              <p:spTgt spid="23"/>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19"/>
                                            </p:tgtEl>
                                            <p:attrNameLst>
                                              <p:attrName>style.visibility</p:attrName>
                                            </p:attrNameLst>
                                          </p:cBhvr>
                                          <p:to>
                                            <p:strVal val="visible"/>
                                          </p:to>
                                        </p:set>
                                        <p:anim calcmode="lin" valueType="num">
                                          <p:cBhvr additive="base">
                                            <p:cTn id="24" dur="1100" fill="hold"/>
                                            <p:tgtEl>
                                              <p:spTgt spid="19"/>
                                            </p:tgtEl>
                                            <p:attrNameLst>
                                              <p:attrName>ppt_x</p:attrName>
                                            </p:attrNameLst>
                                          </p:cBhvr>
                                          <p:tavLst>
                                            <p:tav tm="0">
                                              <p:val>
                                                <p:strVal val="0-#ppt_w/2"/>
                                              </p:val>
                                            </p:tav>
                                            <p:tav tm="100000">
                                              <p:val>
                                                <p:strVal val="#ppt_x"/>
                                              </p:val>
                                            </p:tav>
                                          </p:tavLst>
                                        </p:anim>
                                        <p:anim calcmode="lin" valueType="num">
                                          <p:cBhvr additive="base">
                                            <p:cTn id="25" dur="1100" fill="hold"/>
                                            <p:tgtEl>
                                              <p:spTgt spid="19"/>
                                            </p:tgtEl>
                                            <p:attrNameLst>
                                              <p:attrName>ppt_y</p:attrName>
                                            </p:attrNameLst>
                                          </p:cBhvr>
                                          <p:tavLst>
                                            <p:tav tm="0">
                                              <p:val>
                                                <p:strVal val="#ppt_y"/>
                                              </p:val>
                                            </p:tav>
                                            <p:tav tm="100000">
                                              <p:val>
                                                <p:strVal val="#ppt_y"/>
                                              </p:val>
                                            </p:tav>
                                          </p:tavLst>
                                        </p:anim>
                                      </p:childTnLst>
                                    </p:cTn>
                                  </p:par>
                                  <p:par>
                                    <p:cTn id="26" presetID="10" presetClass="entr" presetSubtype="0" fill="hold" nodeType="with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300"/>
                                            <p:tgtEl>
                                              <p:spTgt spid="21"/>
                                            </p:tgtEl>
                                          </p:cBhvr>
                                        </p:animEffect>
                                      </p:childTnLst>
                                    </p:cTn>
                                  </p:par>
                                </p:childTnLst>
                              </p:cTn>
                            </p:par>
                            <p:par>
                              <p:cTn id="29" fill="hold">
                                <p:stCondLst>
                                  <p:cond delay="1100"/>
                                </p:stCondLst>
                                <p:childTnLst>
                                  <p:par>
                                    <p:cTn id="30" presetID="10" presetClass="entr" presetSubtype="0" fill="hold" grpId="0" nodeType="after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300"/>
                                            <p:tgtEl>
                                              <p:spTgt spid="20"/>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1300" fill="hold"/>
                                            <p:tgtEl>
                                              <p:spTgt spid="16"/>
                                            </p:tgtEl>
                                            <p:attrNameLst>
                                              <p:attrName>ppt_x</p:attrName>
                                            </p:attrNameLst>
                                          </p:cBhvr>
                                          <p:tavLst>
                                            <p:tav tm="0">
                                              <p:val>
                                                <p:strVal val="0-#ppt_w/2"/>
                                              </p:val>
                                            </p:tav>
                                            <p:tav tm="100000">
                                              <p:val>
                                                <p:strVal val="#ppt_x"/>
                                              </p:val>
                                            </p:tav>
                                          </p:tavLst>
                                        </p:anim>
                                        <p:anim calcmode="lin" valueType="num">
                                          <p:cBhvr additive="base">
                                            <p:cTn id="38" dur="1300" fill="hold"/>
                                            <p:tgtEl>
                                              <p:spTgt spid="16"/>
                                            </p:tgtEl>
                                            <p:attrNameLst>
                                              <p:attrName>ppt_y</p:attrName>
                                            </p:attrNameLst>
                                          </p:cBhvr>
                                          <p:tavLst>
                                            <p:tav tm="0">
                                              <p:val>
                                                <p:strVal val="#ppt_y"/>
                                              </p:val>
                                            </p:tav>
                                            <p:tav tm="100000">
                                              <p:val>
                                                <p:strVal val="#ppt_y"/>
                                              </p:val>
                                            </p:tav>
                                          </p:tavLst>
                                        </p:anim>
                                      </p:childTnLst>
                                    </p:cTn>
                                  </p:par>
                                </p:childTnLst>
                              </p:cTn>
                            </p:par>
                            <p:par>
                              <p:cTn id="39" fill="hold">
                                <p:stCondLst>
                                  <p:cond delay="1300"/>
                                </p:stCondLst>
                                <p:childTnLst>
                                  <p:par>
                                    <p:cTn id="40" presetID="10"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300"/>
                                            <p:tgtEl>
                                              <p:spTgt spid="17"/>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1500" fill="hold"/>
                                            <p:tgtEl>
                                              <p:spTgt spid="13"/>
                                            </p:tgtEl>
                                            <p:attrNameLst>
                                              <p:attrName>ppt_x</p:attrName>
                                            </p:attrNameLst>
                                          </p:cBhvr>
                                          <p:tavLst>
                                            <p:tav tm="0">
                                              <p:val>
                                                <p:strVal val="0-#ppt_w/2"/>
                                              </p:val>
                                            </p:tav>
                                            <p:tav tm="100000">
                                              <p:val>
                                                <p:strVal val="#ppt_x"/>
                                              </p:val>
                                            </p:tav>
                                          </p:tavLst>
                                        </p:anim>
                                        <p:anim calcmode="lin" valueType="num">
                                          <p:cBhvr additive="base">
                                            <p:cTn id="48" dur="1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1500"/>
                                </p:stCondLst>
                                <p:childTnLst>
                                  <p:par>
                                    <p:cTn id="50" presetID="10" presetClass="entr" presetSubtype="0" fill="hold" grpId="0" nodeType="after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fade">
                                          <p:cBhvr>
                                            <p:cTn id="52" dur="300"/>
                                            <p:tgtEl>
                                              <p:spTgt spid="14"/>
                                            </p:tgtEl>
                                          </p:cBhvr>
                                        </p:animEffect>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additive="base">
                                            <p:cTn id="57" dur="500" fill="hold"/>
                                            <p:tgtEl>
                                              <p:spTgt spid="3"/>
                                            </p:tgtEl>
                                            <p:attrNameLst>
                                              <p:attrName>ppt_x</p:attrName>
                                            </p:attrNameLst>
                                          </p:cBhvr>
                                          <p:tavLst>
                                            <p:tav tm="0">
                                              <p:val>
                                                <p:strVal val="#ppt_x"/>
                                              </p:val>
                                            </p:tav>
                                            <p:tav tm="100000">
                                              <p:val>
                                                <p:strVal val="#ppt_x"/>
                                              </p:val>
                                            </p:tav>
                                          </p:tavLst>
                                        </p:anim>
                                        <p:anim calcmode="lin" valueType="num">
                                          <p:cBhvr additive="base">
                                            <p:cTn id="5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animBg="1"/>
          <p:bldP spid="14" grpId="0"/>
          <p:bldP spid="16" grpId="0" animBg="1"/>
          <p:bldP spid="17" grpId="0"/>
          <p:bldP spid="19" grpId="0" animBg="1"/>
          <p:bldP spid="20" grpId="0"/>
          <p:bldP spid="22" grpId="0" animBg="1"/>
          <p:bldP spid="23" grpId="0"/>
        </p:bldLst>
      </p:timing>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259FD1DB-D96F-994D-8BFF-42CC374E50D8}"/>
              </a:ext>
            </a:extLst>
          </p:cNvPr>
          <p:cNvGrpSpPr/>
          <p:nvPr/>
        </p:nvGrpSpPr>
        <p:grpSpPr>
          <a:xfrm>
            <a:off x="1066800" y="1340768"/>
            <a:ext cx="4485649" cy="1990321"/>
            <a:chOff x="1066800" y="1638244"/>
            <a:chExt cx="4207617" cy="1866956"/>
          </a:xfrm>
        </p:grpSpPr>
        <p:grpSp>
          <p:nvGrpSpPr>
            <p:cNvPr id="3" name="Group 2">
              <a:extLst>
                <a:ext uri="{FF2B5EF4-FFF2-40B4-BE49-F238E27FC236}">
                  <a16:creationId xmlns:a16="http://schemas.microsoft.com/office/drawing/2014/main" id="{709E1C0C-3611-5E4F-9637-2FD6EF9E31B2}"/>
                </a:ext>
              </a:extLst>
            </p:cNvPr>
            <p:cNvGrpSpPr/>
            <p:nvPr/>
          </p:nvGrpSpPr>
          <p:grpSpPr>
            <a:xfrm>
              <a:off x="1066800" y="1638244"/>
              <a:ext cx="4207617" cy="1866956"/>
              <a:chOff x="3709458" y="2743200"/>
              <a:chExt cx="6626083" cy="2940050"/>
            </a:xfrm>
          </p:grpSpPr>
          <p:pic>
            <p:nvPicPr>
              <p:cNvPr id="4" name="Picture 3">
                <a:extLst>
                  <a:ext uri="{FF2B5EF4-FFF2-40B4-BE49-F238E27FC236}">
                    <a16:creationId xmlns:a16="http://schemas.microsoft.com/office/drawing/2014/main" id="{35133E8E-7364-9444-9143-3A31C30D279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709458" y="2743200"/>
                <a:ext cx="6626083" cy="2940050"/>
              </a:xfrm>
              <a:prstGeom prst="rect">
                <a:avLst/>
              </a:prstGeom>
            </p:spPr>
          </p:pic>
          <p:sp>
            <p:nvSpPr>
              <p:cNvPr id="5" name="Rectangle 4">
                <a:extLst>
                  <a:ext uri="{FF2B5EF4-FFF2-40B4-BE49-F238E27FC236}">
                    <a16:creationId xmlns:a16="http://schemas.microsoft.com/office/drawing/2014/main" id="{DE7FF53D-5B05-B74F-99E7-93E3E842B1F8}"/>
                  </a:ext>
                </a:extLst>
              </p:cNvPr>
              <p:cNvSpPr/>
              <p:nvPr/>
            </p:nvSpPr>
            <p:spPr>
              <a:xfrm>
                <a:off x="4953000" y="3124200"/>
                <a:ext cx="4114800" cy="1600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6" name="TextBox 5">
              <a:extLst>
                <a:ext uri="{FF2B5EF4-FFF2-40B4-BE49-F238E27FC236}">
                  <a16:creationId xmlns:a16="http://schemas.microsoft.com/office/drawing/2014/main" id="{2B2F9822-C53F-4247-8657-E72F5983AA5A}"/>
                </a:ext>
              </a:extLst>
            </p:cNvPr>
            <p:cNvSpPr txBox="1"/>
            <p:nvPr/>
          </p:nvSpPr>
          <p:spPr>
            <a:xfrm>
              <a:off x="1361619" y="1821883"/>
              <a:ext cx="3602614" cy="1125930"/>
            </a:xfrm>
            <a:prstGeom prst="rect">
              <a:avLst/>
            </a:prstGeom>
            <a:noFill/>
          </p:spPr>
          <p:txBody>
            <a:bodyPr wrap="square" rtlCol="0">
              <a:spAutoFit/>
            </a:bodyPr>
            <a:lstStyle/>
            <a:p>
              <a:pPr algn="ctr"/>
              <a:r>
                <a:rPr lang="fr-FR" dirty="0">
                  <a:latin typeface="Source Sans Pro" panose="020B0503030403020204" pitchFamily="34" charset="77"/>
                </a:rPr>
                <a:t>J’essaie d’activer le SSL mais mon site n’est toujours pas en https. Pourquoi ?</a:t>
              </a:r>
            </a:p>
          </p:txBody>
        </p:sp>
      </p:grpSp>
      <p:pic>
        <p:nvPicPr>
          <p:cNvPr id="2" name="Picture 1">
            <a:extLst>
              <a:ext uri="{FF2B5EF4-FFF2-40B4-BE49-F238E27FC236}">
                <a16:creationId xmlns:a16="http://schemas.microsoft.com/office/drawing/2014/main" id="{D76DD959-30A8-3548-9D5A-6EF196343498}"/>
              </a:ext>
            </a:extLst>
          </p:cNvPr>
          <p:cNvPicPr>
            <a:picLocks/>
          </p:cNvPicPr>
          <p:nvPr/>
        </p:nvPicPr>
        <p:blipFill>
          <a:blip r:embed="rId3"/>
          <a:stretch>
            <a:fillRect/>
          </a:stretch>
        </p:blipFill>
        <p:spPr>
          <a:xfrm>
            <a:off x="609600" y="3331089"/>
            <a:ext cx="4152900" cy="3526911"/>
          </a:xfrm>
          <a:prstGeom prst="rect">
            <a:avLst/>
          </a:prstGeom>
        </p:spPr>
      </p:pic>
      <p:sp>
        <p:nvSpPr>
          <p:cNvPr id="7" name="TextBox 6">
            <a:extLst>
              <a:ext uri="{FF2B5EF4-FFF2-40B4-BE49-F238E27FC236}">
                <a16:creationId xmlns:a16="http://schemas.microsoft.com/office/drawing/2014/main" id="{DBEEC555-0A34-5D46-8219-489491908847}"/>
              </a:ext>
            </a:extLst>
          </p:cNvPr>
          <p:cNvSpPr txBox="1"/>
          <p:nvPr/>
        </p:nvSpPr>
        <p:spPr>
          <a:xfrm>
            <a:off x="7883388" y="1857619"/>
            <a:ext cx="3037148" cy="646331"/>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l’activation</a:t>
            </a:r>
            <a:r>
              <a:rPr lang="en-US" sz="1800" spc="-70" dirty="0">
                <a:latin typeface="Source Sans Pro" panose="020B0503030403020204" pitchFamily="34" charset="77"/>
                <a:ea typeface="Open Sans" panose="020B0606030504020204" pitchFamily="34" charset="0"/>
                <a:cs typeface="Open Sans" panose="020B0606030504020204" pitchFamily="34" charset="0"/>
              </a:rPr>
              <a:t> du SSL sur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l’hébergement</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mutualisé</a:t>
            </a:r>
            <a:endParaRPr lang="en-US" sz="1800" spc="-70" dirty="0">
              <a:latin typeface="Source Sans Pro" panose="020B0503030403020204" pitchFamily="34" charset="77"/>
              <a:ea typeface="Open Sans" panose="020B0606030504020204" pitchFamily="34" charset="0"/>
              <a:cs typeface="Open Sans" panose="020B0606030504020204" pitchFamily="34" charset="0"/>
            </a:endParaRPr>
          </a:p>
        </p:txBody>
      </p:sp>
      <p:sp>
        <p:nvSpPr>
          <p:cNvPr id="8" name="TextBox 7">
            <a:extLst>
              <a:ext uri="{FF2B5EF4-FFF2-40B4-BE49-F238E27FC236}">
                <a16:creationId xmlns:a16="http://schemas.microsoft.com/office/drawing/2014/main" id="{79523FE8-512E-6649-91A2-EAB5AAEBD0D7}"/>
              </a:ext>
            </a:extLst>
          </p:cNvPr>
          <p:cNvSpPr txBox="1"/>
          <p:nvPr/>
        </p:nvSpPr>
        <p:spPr>
          <a:xfrm>
            <a:off x="7895112" y="2782768"/>
            <a:ext cx="2850564" cy="646331"/>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l’IP</a:t>
            </a:r>
            <a:r>
              <a:rPr lang="en-US" sz="1800" spc="-70" dirty="0">
                <a:latin typeface="Source Sans Pro" panose="020B0503030403020204" pitchFamily="34" charset="77"/>
                <a:ea typeface="Open Sans" panose="020B0606030504020204" pitchFamily="34" charset="0"/>
                <a:cs typeface="Open Sans" panose="020B0606030504020204" pitchFamily="34" charset="0"/>
              </a:rPr>
              <a:t> de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pointage</a:t>
            </a:r>
            <a:r>
              <a:rPr lang="en-US" sz="1800" spc="-70" dirty="0">
                <a:latin typeface="Source Sans Pro" panose="020B0503030403020204" pitchFamily="34" charset="77"/>
                <a:ea typeface="Open Sans" panose="020B0606030504020204" pitchFamily="34" charset="0"/>
                <a:cs typeface="Open Sans" panose="020B0606030504020204" pitchFamily="34" charset="0"/>
              </a:rPr>
              <a:t> du multisite</a:t>
            </a:r>
          </a:p>
        </p:txBody>
      </p:sp>
      <p:cxnSp>
        <p:nvCxnSpPr>
          <p:cNvPr id="11" name="Straight Connector 10">
            <a:extLst>
              <a:ext uri="{FF2B5EF4-FFF2-40B4-BE49-F238E27FC236}">
                <a16:creationId xmlns:a16="http://schemas.microsoft.com/office/drawing/2014/main" id="{D31D6118-6AD6-0E4F-93CB-34DDE9A79F9D}"/>
              </a:ext>
            </a:extLst>
          </p:cNvPr>
          <p:cNvCxnSpPr/>
          <p:nvPr/>
        </p:nvCxnSpPr>
        <p:spPr>
          <a:xfrm>
            <a:off x="6276420" y="1582994"/>
            <a:ext cx="0" cy="4402290"/>
          </a:xfrm>
          <a:prstGeom prst="line">
            <a:avLst/>
          </a:prstGeom>
          <a:ln>
            <a:solidFill>
              <a:srgbClr val="7F7F7F">
                <a:alpha val="50000"/>
              </a:srgbClr>
            </a:solidFill>
          </a:ln>
        </p:spPr>
        <p:style>
          <a:lnRef idx="1">
            <a:schemeClr val="accent1"/>
          </a:lnRef>
          <a:fillRef idx="0">
            <a:schemeClr val="accent1"/>
          </a:fillRef>
          <a:effectRef idx="0">
            <a:schemeClr val="accent1"/>
          </a:effectRef>
          <a:fontRef idx="minor">
            <a:schemeClr val="tx1"/>
          </a:fontRef>
        </p:style>
      </p:cxnSp>
      <p:sp>
        <p:nvSpPr>
          <p:cNvPr id="12" name="Oval 11">
            <a:extLst>
              <a:ext uri="{FF2B5EF4-FFF2-40B4-BE49-F238E27FC236}">
                <a16:creationId xmlns:a16="http://schemas.microsoft.com/office/drawing/2014/main" id="{E23E4377-83B7-E148-8F2D-B9A4FC2280C3}"/>
              </a:ext>
            </a:extLst>
          </p:cNvPr>
          <p:cNvSpPr/>
          <p:nvPr/>
        </p:nvSpPr>
        <p:spPr>
          <a:xfrm>
            <a:off x="6816480" y="1650626"/>
            <a:ext cx="900100" cy="900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01</a:t>
            </a:r>
          </a:p>
        </p:txBody>
      </p:sp>
      <p:sp>
        <p:nvSpPr>
          <p:cNvPr id="13" name="Oval 12">
            <a:extLst>
              <a:ext uri="{FF2B5EF4-FFF2-40B4-BE49-F238E27FC236}">
                <a16:creationId xmlns:a16="http://schemas.microsoft.com/office/drawing/2014/main" id="{DD8560A1-6913-1A49-9855-F1BD1AC6B3CE}"/>
              </a:ext>
            </a:extLst>
          </p:cNvPr>
          <p:cNvSpPr/>
          <p:nvPr/>
        </p:nvSpPr>
        <p:spPr>
          <a:xfrm>
            <a:off x="6816480" y="2745651"/>
            <a:ext cx="900100" cy="900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02</a:t>
            </a:r>
          </a:p>
        </p:txBody>
      </p:sp>
      <p:sp>
        <p:nvSpPr>
          <p:cNvPr id="19" name="TextBox 4">
            <a:extLst>
              <a:ext uri="{FF2B5EF4-FFF2-40B4-BE49-F238E27FC236}">
                <a16:creationId xmlns:a16="http://schemas.microsoft.com/office/drawing/2014/main" id="{D22B1E18-6B70-124E-8944-5E1960371AB4}"/>
              </a:ext>
            </a:extLst>
          </p:cNvPr>
          <p:cNvSpPr txBox="1"/>
          <p:nvPr/>
        </p:nvSpPr>
        <p:spPr>
          <a:xfrm>
            <a:off x="990600" y="289073"/>
            <a:ext cx="9358632" cy="800219"/>
          </a:xfrm>
          <a:prstGeom prst="rect">
            <a:avLst/>
          </a:prstGeom>
          <a:noFill/>
        </p:spPr>
        <p:txBody>
          <a:bodyPr wrap="square" lIns="0" tIns="0" rIns="0" bIns="0" rtlCol="0">
            <a:spAutoFit/>
          </a:bodyPr>
          <a:lstStyle/>
          <a:p>
            <a:r>
              <a:rPr lang="fr-FR" sz="2800" b="1" dirty="0">
                <a:solidFill>
                  <a:schemeClr val="accent1"/>
                </a:solidFill>
                <a:latin typeface="Source Sans Pro" panose="020B0503030403020204" pitchFamily="34" charset="77"/>
              </a:rPr>
              <a:t>Les certificats SSL</a:t>
            </a:r>
          </a:p>
          <a:p>
            <a:r>
              <a:rPr lang="en-US" dirty="0">
                <a:solidFill>
                  <a:schemeClr val="accent1"/>
                </a:solidFill>
                <a:latin typeface="Source Sans Pro Regular"/>
              </a:rPr>
              <a:t>Cas client</a:t>
            </a:r>
          </a:p>
        </p:txBody>
      </p:sp>
    </p:spTree>
    <p:extLst>
      <p:ext uri="{BB962C8B-B14F-4D97-AF65-F5344CB8AC3E}">
        <p14:creationId xmlns:p14="http://schemas.microsoft.com/office/powerpoint/2010/main" val="138809269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up)">
                                          <p:cBhvr>
                                            <p:cTn id="17" dur="1100"/>
                                            <p:tgtEl>
                                              <p:spTgt spid="11"/>
                                            </p:tgtEl>
                                          </p:cBhvr>
                                        </p:animEffect>
                                      </p:childTnLst>
                                    </p:cTn>
                                  </p:par>
                                  <p:par>
                                    <p:cTn id="18" presetID="2" presetClass="entr" presetSubtype="1" fill="hold" grpId="0" nodeType="withEffect" p14:presetBounceEnd="66667">
                                      <p:stCondLst>
                                        <p:cond delay="300"/>
                                      </p:stCondLst>
                                      <p:childTnLst>
                                        <p:set>
                                          <p:cBhvr>
                                            <p:cTn id="19" dur="1" fill="hold">
                                              <p:stCondLst>
                                                <p:cond delay="0"/>
                                              </p:stCondLst>
                                            </p:cTn>
                                            <p:tgtEl>
                                              <p:spTgt spid="12"/>
                                            </p:tgtEl>
                                            <p:attrNameLst>
                                              <p:attrName>style.visibility</p:attrName>
                                            </p:attrNameLst>
                                          </p:cBhvr>
                                          <p:to>
                                            <p:strVal val="visible"/>
                                          </p:to>
                                        </p:set>
                                        <p:anim calcmode="lin" valueType="num" p14:bounceEnd="66667">
                                          <p:cBhvr additive="base">
                                            <p:cTn id="20" dur="900" fill="hold"/>
                                            <p:tgtEl>
                                              <p:spTgt spid="12"/>
                                            </p:tgtEl>
                                            <p:attrNameLst>
                                              <p:attrName>ppt_x</p:attrName>
                                            </p:attrNameLst>
                                          </p:cBhvr>
                                          <p:tavLst>
                                            <p:tav tm="0">
                                              <p:val>
                                                <p:strVal val="#ppt_x"/>
                                              </p:val>
                                            </p:tav>
                                            <p:tav tm="100000">
                                              <p:val>
                                                <p:strVal val="#ppt_x"/>
                                              </p:val>
                                            </p:tav>
                                          </p:tavLst>
                                        </p:anim>
                                        <p:anim calcmode="lin" valueType="num" p14:bounceEnd="66667">
                                          <p:cBhvr additive="base">
                                            <p:cTn id="21" dur="900" fill="hold"/>
                                            <p:tgtEl>
                                              <p:spTgt spid="12"/>
                                            </p:tgtEl>
                                            <p:attrNameLst>
                                              <p:attrName>ppt_y</p:attrName>
                                            </p:attrNameLst>
                                          </p:cBhvr>
                                          <p:tavLst>
                                            <p:tav tm="0">
                                              <p:val>
                                                <p:strVal val="0-#ppt_h/2"/>
                                              </p:val>
                                            </p:tav>
                                            <p:tav tm="100000">
                                              <p:val>
                                                <p:strVal val="#ppt_y"/>
                                              </p:val>
                                            </p:tav>
                                          </p:tavLst>
                                        </p:anim>
                                      </p:childTnLst>
                                    </p:cTn>
                                  </p:par>
                                  <p:par>
                                    <p:cTn id="22" presetID="10" presetClass="entr" presetSubtype="0" fill="hold" grpId="0" nodeType="withEffect">
                                      <p:stCondLst>
                                        <p:cond delay="70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0" nodeType="clickEffect" p14:presetBounceEnd="66667">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14:bounceEnd="66667">
                                          <p:cBhvr additive="base">
                                            <p:cTn id="29" dur="1000" fill="hold"/>
                                            <p:tgtEl>
                                              <p:spTgt spid="13"/>
                                            </p:tgtEl>
                                            <p:attrNameLst>
                                              <p:attrName>ppt_x</p:attrName>
                                            </p:attrNameLst>
                                          </p:cBhvr>
                                          <p:tavLst>
                                            <p:tav tm="0">
                                              <p:val>
                                                <p:strVal val="#ppt_x"/>
                                              </p:val>
                                            </p:tav>
                                            <p:tav tm="100000">
                                              <p:val>
                                                <p:strVal val="#ppt_x"/>
                                              </p:val>
                                            </p:tav>
                                          </p:tavLst>
                                        </p:anim>
                                        <p:anim calcmode="lin" valueType="num" p14:bounceEnd="66667">
                                          <p:cBhvr additive="base">
                                            <p:cTn id="30" dur="1000" fill="hold"/>
                                            <p:tgtEl>
                                              <p:spTgt spid="13"/>
                                            </p:tgtEl>
                                            <p:attrNameLst>
                                              <p:attrName>ppt_y</p:attrName>
                                            </p:attrNameLst>
                                          </p:cBhvr>
                                          <p:tavLst>
                                            <p:tav tm="0">
                                              <p:val>
                                                <p:strVal val="0-#ppt_h/2"/>
                                              </p:val>
                                            </p:tav>
                                            <p:tav tm="100000">
                                              <p:val>
                                                <p:strVal val="#ppt_y"/>
                                              </p:val>
                                            </p:tav>
                                          </p:tavLst>
                                        </p:anim>
                                      </p:childTnLst>
                                    </p:cTn>
                                  </p:par>
                                  <p:par>
                                    <p:cTn id="31" presetID="10" presetClass="entr" presetSubtype="0" fill="hold" grpId="0" nodeType="withEffect">
                                      <p:stCondLst>
                                        <p:cond delay="50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animBg="1"/>
          <p:bldP spid="13"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up)">
                                          <p:cBhvr>
                                            <p:cTn id="17" dur="1100"/>
                                            <p:tgtEl>
                                              <p:spTgt spid="11"/>
                                            </p:tgtEl>
                                          </p:cBhvr>
                                        </p:animEffect>
                                      </p:childTnLst>
                                    </p:cTn>
                                  </p:par>
                                  <p:par>
                                    <p:cTn id="18" presetID="2" presetClass="entr" presetSubtype="1" fill="hold" grpId="0" nodeType="withEffect">
                                      <p:stCondLst>
                                        <p:cond delay="300"/>
                                      </p:stCondLst>
                                      <p:childTnLst>
                                        <p:set>
                                          <p:cBhvr>
                                            <p:cTn id="19" dur="1" fill="hold">
                                              <p:stCondLst>
                                                <p:cond delay="0"/>
                                              </p:stCondLst>
                                            </p:cTn>
                                            <p:tgtEl>
                                              <p:spTgt spid="12"/>
                                            </p:tgtEl>
                                            <p:attrNameLst>
                                              <p:attrName>style.visibility</p:attrName>
                                            </p:attrNameLst>
                                          </p:cBhvr>
                                          <p:to>
                                            <p:strVal val="visible"/>
                                          </p:to>
                                        </p:set>
                                        <p:anim calcmode="lin" valueType="num">
                                          <p:cBhvr additive="base">
                                            <p:cTn id="20" dur="900" fill="hold"/>
                                            <p:tgtEl>
                                              <p:spTgt spid="12"/>
                                            </p:tgtEl>
                                            <p:attrNameLst>
                                              <p:attrName>ppt_x</p:attrName>
                                            </p:attrNameLst>
                                          </p:cBhvr>
                                          <p:tavLst>
                                            <p:tav tm="0">
                                              <p:val>
                                                <p:strVal val="#ppt_x"/>
                                              </p:val>
                                            </p:tav>
                                            <p:tav tm="100000">
                                              <p:val>
                                                <p:strVal val="#ppt_x"/>
                                              </p:val>
                                            </p:tav>
                                          </p:tavLst>
                                        </p:anim>
                                        <p:anim calcmode="lin" valueType="num">
                                          <p:cBhvr additive="base">
                                            <p:cTn id="21" dur="900" fill="hold"/>
                                            <p:tgtEl>
                                              <p:spTgt spid="12"/>
                                            </p:tgtEl>
                                            <p:attrNameLst>
                                              <p:attrName>ppt_y</p:attrName>
                                            </p:attrNameLst>
                                          </p:cBhvr>
                                          <p:tavLst>
                                            <p:tav tm="0">
                                              <p:val>
                                                <p:strVal val="0-#ppt_h/2"/>
                                              </p:val>
                                            </p:tav>
                                            <p:tav tm="100000">
                                              <p:val>
                                                <p:strVal val="#ppt_y"/>
                                              </p:val>
                                            </p:tav>
                                          </p:tavLst>
                                        </p:anim>
                                      </p:childTnLst>
                                    </p:cTn>
                                  </p:par>
                                  <p:par>
                                    <p:cTn id="22" presetID="10" presetClass="entr" presetSubtype="0" fill="hold" grpId="0" nodeType="withEffect">
                                      <p:stCondLst>
                                        <p:cond delay="70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additive="base">
                                            <p:cTn id="29" dur="1000" fill="hold"/>
                                            <p:tgtEl>
                                              <p:spTgt spid="13"/>
                                            </p:tgtEl>
                                            <p:attrNameLst>
                                              <p:attrName>ppt_x</p:attrName>
                                            </p:attrNameLst>
                                          </p:cBhvr>
                                          <p:tavLst>
                                            <p:tav tm="0">
                                              <p:val>
                                                <p:strVal val="#ppt_x"/>
                                              </p:val>
                                            </p:tav>
                                            <p:tav tm="100000">
                                              <p:val>
                                                <p:strVal val="#ppt_x"/>
                                              </p:val>
                                            </p:tav>
                                          </p:tavLst>
                                        </p:anim>
                                        <p:anim calcmode="lin" valueType="num">
                                          <p:cBhvr additive="base">
                                            <p:cTn id="30" dur="1000" fill="hold"/>
                                            <p:tgtEl>
                                              <p:spTgt spid="13"/>
                                            </p:tgtEl>
                                            <p:attrNameLst>
                                              <p:attrName>ppt_y</p:attrName>
                                            </p:attrNameLst>
                                          </p:cBhvr>
                                          <p:tavLst>
                                            <p:tav tm="0">
                                              <p:val>
                                                <p:strVal val="0-#ppt_h/2"/>
                                              </p:val>
                                            </p:tav>
                                            <p:tav tm="100000">
                                              <p:val>
                                                <p:strVal val="#ppt_y"/>
                                              </p:val>
                                            </p:tav>
                                          </p:tavLst>
                                        </p:anim>
                                      </p:childTnLst>
                                    </p:cTn>
                                  </p:par>
                                  <p:par>
                                    <p:cTn id="31" presetID="10" presetClass="entr" presetSubtype="0" fill="hold" grpId="0" nodeType="withEffect">
                                      <p:stCondLst>
                                        <p:cond delay="50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1" fill="hold" grpId="0" nodeType="clickEffect">
                                      <p:stCondLst>
                                        <p:cond delay="0"/>
                                      </p:stCondLst>
                                      <p:childTnLst>
                                        <p:set>
                                          <p:cBhvr>
                                            <p:cTn id="37" dur="1" fill="hold">
                                              <p:stCondLst>
                                                <p:cond delay="0"/>
                                              </p:stCondLst>
                                            </p:cTn>
                                            <p:tgtEl>
                                              <p:spTgt spid="14"/>
                                            </p:tgtEl>
                                            <p:attrNameLst>
                                              <p:attrName>style.visibility</p:attrName>
                                            </p:attrNameLst>
                                          </p:cBhvr>
                                          <p:to>
                                            <p:strVal val="visible"/>
                                          </p:to>
                                        </p:set>
                                        <p:anim calcmode="lin" valueType="num">
                                          <p:cBhvr additive="base">
                                            <p:cTn id="38" dur="1100" fill="hold"/>
                                            <p:tgtEl>
                                              <p:spTgt spid="14"/>
                                            </p:tgtEl>
                                            <p:attrNameLst>
                                              <p:attrName>ppt_x</p:attrName>
                                            </p:attrNameLst>
                                          </p:cBhvr>
                                          <p:tavLst>
                                            <p:tav tm="0">
                                              <p:val>
                                                <p:strVal val="#ppt_x"/>
                                              </p:val>
                                            </p:tav>
                                            <p:tav tm="100000">
                                              <p:val>
                                                <p:strVal val="#ppt_x"/>
                                              </p:val>
                                            </p:tav>
                                          </p:tavLst>
                                        </p:anim>
                                        <p:anim calcmode="lin" valueType="num">
                                          <p:cBhvr additive="base">
                                            <p:cTn id="39" dur="1100" fill="hold"/>
                                            <p:tgtEl>
                                              <p:spTgt spid="14"/>
                                            </p:tgtEl>
                                            <p:attrNameLst>
                                              <p:attrName>ppt_y</p:attrName>
                                            </p:attrNameLst>
                                          </p:cBhvr>
                                          <p:tavLst>
                                            <p:tav tm="0">
                                              <p:val>
                                                <p:strVal val="0-#ppt_h/2"/>
                                              </p:val>
                                            </p:tav>
                                            <p:tav tm="100000">
                                              <p:val>
                                                <p:strVal val="#ppt_y"/>
                                              </p:val>
                                            </p:tav>
                                          </p:tavLst>
                                        </p:anim>
                                      </p:childTnLst>
                                    </p:cTn>
                                  </p:par>
                                  <p:par>
                                    <p:cTn id="40" presetID="10" presetClass="entr" presetSubtype="0" fill="hold" grpId="0" nodeType="withEffect">
                                      <p:stCondLst>
                                        <p:cond delay="50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500"/>
                                            <p:tgtEl>
                                              <p:spTgt spid="10"/>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1200" fill="hold"/>
                                            <p:tgtEl>
                                              <p:spTgt spid="15"/>
                                            </p:tgtEl>
                                            <p:attrNameLst>
                                              <p:attrName>ppt_x</p:attrName>
                                            </p:attrNameLst>
                                          </p:cBhvr>
                                          <p:tavLst>
                                            <p:tav tm="0">
                                              <p:val>
                                                <p:strVal val="#ppt_x"/>
                                              </p:val>
                                            </p:tav>
                                            <p:tav tm="100000">
                                              <p:val>
                                                <p:strVal val="#ppt_x"/>
                                              </p:val>
                                            </p:tav>
                                          </p:tavLst>
                                        </p:anim>
                                        <p:anim calcmode="lin" valueType="num">
                                          <p:cBhvr additive="base">
                                            <p:cTn id="48" dur="1200" fill="hold"/>
                                            <p:tgtEl>
                                              <p:spTgt spid="15"/>
                                            </p:tgtEl>
                                            <p:attrNameLst>
                                              <p:attrName>ppt_y</p:attrName>
                                            </p:attrNameLst>
                                          </p:cBhvr>
                                          <p:tavLst>
                                            <p:tav tm="0">
                                              <p:val>
                                                <p:strVal val="0-#ppt_h/2"/>
                                              </p:val>
                                            </p:tav>
                                            <p:tav tm="100000">
                                              <p:val>
                                                <p:strVal val="#ppt_y"/>
                                              </p:val>
                                            </p:tav>
                                          </p:tavLst>
                                        </p:anim>
                                      </p:childTnLst>
                                    </p:cTn>
                                  </p:par>
                                  <p:par>
                                    <p:cTn id="49" presetID="10" presetClass="entr" presetSubtype="0" fill="hold" grpId="0" nodeType="withEffect">
                                      <p:stCondLst>
                                        <p:cond delay="5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animBg="1"/>
          <p:bldP spid="13" grpId="0" animBg="1"/>
          <p:bldP spid="14" grpId="0" animBg="1"/>
          <p:bldP spid="15" grpId="0" animBg="1"/>
          <p:bldP spid="18" grpId="0"/>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Rectangle 63">
            <a:extLst>
              <a:ext uri="{FF2B5EF4-FFF2-40B4-BE49-F238E27FC236}">
                <a16:creationId xmlns:a16="http://schemas.microsoft.com/office/drawing/2014/main" id="{C70D5A74-328F-1249-82C0-AE817AC86859}"/>
              </a:ext>
            </a:extLst>
          </p:cNvPr>
          <p:cNvSpPr/>
          <p:nvPr/>
        </p:nvSpPr>
        <p:spPr>
          <a:xfrm>
            <a:off x="4682172" y="4752704"/>
            <a:ext cx="571500" cy="576064"/>
          </a:xfrm>
          <a:prstGeom prst="rect">
            <a:avLst/>
          </a:prstGeom>
          <a:solidFill>
            <a:schemeClr val="accent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5" name="Rectangle 64">
            <a:extLst>
              <a:ext uri="{FF2B5EF4-FFF2-40B4-BE49-F238E27FC236}">
                <a16:creationId xmlns:a16="http://schemas.microsoft.com/office/drawing/2014/main" id="{A3216063-C759-8B4E-83F6-5C670AB9E61B}"/>
              </a:ext>
            </a:extLst>
          </p:cNvPr>
          <p:cNvSpPr/>
          <p:nvPr/>
        </p:nvSpPr>
        <p:spPr>
          <a:xfrm>
            <a:off x="5253160" y="4751413"/>
            <a:ext cx="571500" cy="576064"/>
          </a:xfrm>
          <a:prstGeom prst="rect">
            <a:avLst/>
          </a:prstGeom>
          <a:solidFill>
            <a:schemeClr val="accent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6" name="Rectangle 65">
            <a:extLst>
              <a:ext uri="{FF2B5EF4-FFF2-40B4-BE49-F238E27FC236}">
                <a16:creationId xmlns:a16="http://schemas.microsoft.com/office/drawing/2014/main" id="{49117A6C-8505-C54F-AAD5-D14CFF457AB1}"/>
              </a:ext>
            </a:extLst>
          </p:cNvPr>
          <p:cNvSpPr/>
          <p:nvPr/>
        </p:nvSpPr>
        <p:spPr>
          <a:xfrm>
            <a:off x="5824148" y="4753995"/>
            <a:ext cx="571500" cy="576064"/>
          </a:xfrm>
          <a:prstGeom prst="rect">
            <a:avLst/>
          </a:prstGeom>
          <a:solidFill>
            <a:schemeClr val="accent3">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7" name="Rectangle 66">
            <a:extLst>
              <a:ext uri="{FF2B5EF4-FFF2-40B4-BE49-F238E27FC236}">
                <a16:creationId xmlns:a16="http://schemas.microsoft.com/office/drawing/2014/main" id="{888AEBBA-40C1-0649-9F6B-E89A296639BF}"/>
              </a:ext>
            </a:extLst>
          </p:cNvPr>
          <p:cNvSpPr/>
          <p:nvPr/>
        </p:nvSpPr>
        <p:spPr>
          <a:xfrm>
            <a:off x="6395136" y="4750121"/>
            <a:ext cx="571500" cy="576064"/>
          </a:xfrm>
          <a:prstGeom prst="rect">
            <a:avLst/>
          </a:prstGeom>
          <a:solidFill>
            <a:schemeClr val="accent4">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8" name="Rectangle 67">
            <a:extLst>
              <a:ext uri="{FF2B5EF4-FFF2-40B4-BE49-F238E27FC236}">
                <a16:creationId xmlns:a16="http://schemas.microsoft.com/office/drawing/2014/main" id="{3B39BE6B-8954-EB42-A573-D64B8F1EF5D7}"/>
              </a:ext>
            </a:extLst>
          </p:cNvPr>
          <p:cNvSpPr/>
          <p:nvPr/>
        </p:nvSpPr>
        <p:spPr>
          <a:xfrm>
            <a:off x="6966122" y="4748829"/>
            <a:ext cx="571500" cy="576064"/>
          </a:xfrm>
          <a:prstGeom prst="rect">
            <a:avLst/>
          </a:prstGeom>
          <a:solidFill>
            <a:schemeClr val="accent6">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59" name="Rectangle 58">
            <a:extLst>
              <a:ext uri="{FF2B5EF4-FFF2-40B4-BE49-F238E27FC236}">
                <a16:creationId xmlns:a16="http://schemas.microsoft.com/office/drawing/2014/main" id="{DFD0FFD8-5580-5847-8979-5E606E2EBC64}"/>
              </a:ext>
            </a:extLst>
          </p:cNvPr>
          <p:cNvSpPr/>
          <p:nvPr/>
        </p:nvSpPr>
        <p:spPr>
          <a:xfrm>
            <a:off x="4673287" y="4104726"/>
            <a:ext cx="571500" cy="576064"/>
          </a:xfrm>
          <a:prstGeom prst="rect">
            <a:avLst/>
          </a:pr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0" name="Rectangle 59">
            <a:extLst>
              <a:ext uri="{FF2B5EF4-FFF2-40B4-BE49-F238E27FC236}">
                <a16:creationId xmlns:a16="http://schemas.microsoft.com/office/drawing/2014/main" id="{C279D680-BF7B-1F48-AAC0-AFBA8C8B4828}"/>
              </a:ext>
            </a:extLst>
          </p:cNvPr>
          <p:cNvSpPr/>
          <p:nvPr/>
        </p:nvSpPr>
        <p:spPr>
          <a:xfrm>
            <a:off x="5244275" y="4103435"/>
            <a:ext cx="571500" cy="576064"/>
          </a:xfrm>
          <a:prstGeom prst="rect">
            <a:avLst/>
          </a:pr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1" name="Rectangle 60">
            <a:extLst>
              <a:ext uri="{FF2B5EF4-FFF2-40B4-BE49-F238E27FC236}">
                <a16:creationId xmlns:a16="http://schemas.microsoft.com/office/drawing/2014/main" id="{B78EE04C-8D6B-4E46-8621-695166687BB4}"/>
              </a:ext>
            </a:extLst>
          </p:cNvPr>
          <p:cNvSpPr/>
          <p:nvPr/>
        </p:nvSpPr>
        <p:spPr>
          <a:xfrm>
            <a:off x="5815263" y="4106017"/>
            <a:ext cx="571500" cy="576064"/>
          </a:xfrm>
          <a:prstGeom prst="rect">
            <a:avLst/>
          </a:pr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2" name="Rectangle 61">
            <a:extLst>
              <a:ext uri="{FF2B5EF4-FFF2-40B4-BE49-F238E27FC236}">
                <a16:creationId xmlns:a16="http://schemas.microsoft.com/office/drawing/2014/main" id="{FEDA1D82-C611-DB4D-9DAD-CB6FE723FA34}"/>
              </a:ext>
            </a:extLst>
          </p:cNvPr>
          <p:cNvSpPr/>
          <p:nvPr/>
        </p:nvSpPr>
        <p:spPr>
          <a:xfrm>
            <a:off x="6386251" y="4102143"/>
            <a:ext cx="571500" cy="576064"/>
          </a:xfrm>
          <a:prstGeom prst="rect">
            <a:avLst/>
          </a:prstGeom>
          <a:solidFill>
            <a:schemeClr val="accent4">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63" name="Rectangle 62">
            <a:extLst>
              <a:ext uri="{FF2B5EF4-FFF2-40B4-BE49-F238E27FC236}">
                <a16:creationId xmlns:a16="http://schemas.microsoft.com/office/drawing/2014/main" id="{7B1F8608-E314-F546-A066-53C07AF27A82}"/>
              </a:ext>
            </a:extLst>
          </p:cNvPr>
          <p:cNvSpPr/>
          <p:nvPr/>
        </p:nvSpPr>
        <p:spPr>
          <a:xfrm>
            <a:off x="6957237" y="4100851"/>
            <a:ext cx="571500" cy="576064"/>
          </a:xfrm>
          <a:prstGeom prst="rect">
            <a:avLst/>
          </a:prstGeom>
          <a:solidFill>
            <a:schemeClr val="accent6">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nvGrpSpPr>
          <p:cNvPr id="69" name="Groupe 68">
            <a:extLst>
              <a:ext uri="{FF2B5EF4-FFF2-40B4-BE49-F238E27FC236}">
                <a16:creationId xmlns:a16="http://schemas.microsoft.com/office/drawing/2014/main" id="{3918A16A-5F34-EE4B-8630-706A63DF5B4A}"/>
              </a:ext>
            </a:extLst>
          </p:cNvPr>
          <p:cNvGrpSpPr/>
          <p:nvPr/>
        </p:nvGrpSpPr>
        <p:grpSpPr>
          <a:xfrm>
            <a:off x="4677468" y="2641127"/>
            <a:ext cx="706230" cy="1410191"/>
            <a:chOff x="5450096" y="2743679"/>
            <a:chExt cx="706230" cy="1410191"/>
          </a:xfrm>
        </p:grpSpPr>
        <p:cxnSp>
          <p:nvCxnSpPr>
            <p:cNvPr id="39" name="Connecteur droit 38">
              <a:extLst>
                <a:ext uri="{FF2B5EF4-FFF2-40B4-BE49-F238E27FC236}">
                  <a16:creationId xmlns:a16="http://schemas.microsoft.com/office/drawing/2014/main" id="{D1B7FDBA-3E16-974E-A786-A598C73D85C7}"/>
                </a:ext>
              </a:extLst>
            </p:cNvPr>
            <p:cNvCxnSpPr>
              <a:cxnSpLocks/>
            </p:cNvCxnSpPr>
            <p:nvPr/>
          </p:nvCxnSpPr>
          <p:spPr>
            <a:xfrm flipH="1">
              <a:off x="5989772" y="2756852"/>
              <a:ext cx="166553" cy="774700"/>
            </a:xfrm>
            <a:prstGeom prst="line">
              <a:avLst/>
            </a:prstGeom>
            <a:ln w="63500">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1" name="Forme libre 50">
              <a:extLst>
                <a:ext uri="{FF2B5EF4-FFF2-40B4-BE49-F238E27FC236}">
                  <a16:creationId xmlns:a16="http://schemas.microsoft.com/office/drawing/2014/main" id="{3655E111-D3A1-0947-976C-6E74C7505226}"/>
                </a:ext>
              </a:extLst>
            </p:cNvPr>
            <p:cNvSpPr/>
            <p:nvPr/>
          </p:nvSpPr>
          <p:spPr>
            <a:xfrm>
              <a:off x="5521852" y="2743679"/>
              <a:ext cx="634474" cy="795316"/>
            </a:xfrm>
            <a:custGeom>
              <a:avLst/>
              <a:gdLst>
                <a:gd name="connsiteX0" fmla="*/ 365760 w 676231"/>
                <a:gd name="connsiteY0" fmla="*/ 0 h 795316"/>
                <a:gd name="connsiteX1" fmla="*/ 365760 w 676231"/>
                <a:gd name="connsiteY1" fmla="*/ 0 h 795316"/>
                <a:gd name="connsiteX2" fmla="*/ 404038 w 676231"/>
                <a:gd name="connsiteY2" fmla="*/ 8506 h 795316"/>
                <a:gd name="connsiteX3" fmla="*/ 676231 w 676231"/>
                <a:gd name="connsiteY3" fmla="*/ 12760 h 795316"/>
                <a:gd name="connsiteX4" fmla="*/ 676231 w 676231"/>
                <a:gd name="connsiteY4" fmla="*/ 12760 h 795316"/>
                <a:gd name="connsiteX5" fmla="*/ 663472 w 676231"/>
                <a:gd name="connsiteY5" fmla="*/ 46784 h 795316"/>
                <a:gd name="connsiteX6" fmla="*/ 659219 w 676231"/>
                <a:gd name="connsiteY6" fmla="*/ 59543 h 795316"/>
                <a:gd name="connsiteX7" fmla="*/ 650713 w 676231"/>
                <a:gd name="connsiteY7" fmla="*/ 72302 h 795316"/>
                <a:gd name="connsiteX8" fmla="*/ 637954 w 676231"/>
                <a:gd name="connsiteY8" fmla="*/ 97820 h 795316"/>
                <a:gd name="connsiteX9" fmla="*/ 629448 w 676231"/>
                <a:gd name="connsiteY9" fmla="*/ 144603 h 795316"/>
                <a:gd name="connsiteX10" fmla="*/ 625195 w 676231"/>
                <a:gd name="connsiteY10" fmla="*/ 208399 h 795316"/>
                <a:gd name="connsiteX11" fmla="*/ 620942 w 676231"/>
                <a:gd name="connsiteY11" fmla="*/ 229664 h 795316"/>
                <a:gd name="connsiteX12" fmla="*/ 608183 w 676231"/>
                <a:gd name="connsiteY12" fmla="*/ 306218 h 795316"/>
                <a:gd name="connsiteX13" fmla="*/ 599677 w 676231"/>
                <a:gd name="connsiteY13" fmla="*/ 331736 h 795316"/>
                <a:gd name="connsiteX14" fmla="*/ 578412 w 676231"/>
                <a:gd name="connsiteY14" fmla="*/ 395532 h 795316"/>
                <a:gd name="connsiteX15" fmla="*/ 569905 w 676231"/>
                <a:gd name="connsiteY15" fmla="*/ 421050 h 795316"/>
                <a:gd name="connsiteX16" fmla="*/ 565652 w 676231"/>
                <a:gd name="connsiteY16" fmla="*/ 433809 h 795316"/>
                <a:gd name="connsiteX17" fmla="*/ 561399 w 676231"/>
                <a:gd name="connsiteY17" fmla="*/ 531628 h 795316"/>
                <a:gd name="connsiteX18" fmla="*/ 552893 w 676231"/>
                <a:gd name="connsiteY18" fmla="*/ 557146 h 795316"/>
                <a:gd name="connsiteX19" fmla="*/ 548640 w 676231"/>
                <a:gd name="connsiteY19" fmla="*/ 569906 h 795316"/>
                <a:gd name="connsiteX20" fmla="*/ 540134 w 676231"/>
                <a:gd name="connsiteY20" fmla="*/ 595424 h 795316"/>
                <a:gd name="connsiteX21" fmla="*/ 535881 w 676231"/>
                <a:gd name="connsiteY21" fmla="*/ 608183 h 795316"/>
                <a:gd name="connsiteX22" fmla="*/ 531628 w 676231"/>
                <a:gd name="connsiteY22" fmla="*/ 620942 h 795316"/>
                <a:gd name="connsiteX23" fmla="*/ 527375 w 676231"/>
                <a:gd name="connsiteY23" fmla="*/ 629448 h 795316"/>
                <a:gd name="connsiteX24" fmla="*/ 501857 w 676231"/>
                <a:gd name="connsiteY24" fmla="*/ 786810 h 795316"/>
                <a:gd name="connsiteX25" fmla="*/ 501857 w 676231"/>
                <a:gd name="connsiteY25" fmla="*/ 786810 h 795316"/>
                <a:gd name="connsiteX26" fmla="*/ 416797 w 676231"/>
                <a:gd name="connsiteY26" fmla="*/ 795316 h 795316"/>
                <a:gd name="connsiteX27" fmla="*/ 374266 w 676231"/>
                <a:gd name="connsiteY27" fmla="*/ 791063 h 795316"/>
                <a:gd name="connsiteX28" fmla="*/ 344495 w 676231"/>
                <a:gd name="connsiteY28" fmla="*/ 782557 h 795316"/>
                <a:gd name="connsiteX29" fmla="*/ 306218 w 676231"/>
                <a:gd name="connsiteY29" fmla="*/ 778304 h 795316"/>
                <a:gd name="connsiteX30" fmla="*/ 263688 w 676231"/>
                <a:gd name="connsiteY30" fmla="*/ 782557 h 795316"/>
                <a:gd name="connsiteX31" fmla="*/ 238170 w 676231"/>
                <a:gd name="connsiteY31" fmla="*/ 791063 h 795316"/>
                <a:gd name="connsiteX32" fmla="*/ 225411 w 676231"/>
                <a:gd name="connsiteY32" fmla="*/ 795316 h 795316"/>
                <a:gd name="connsiteX33" fmla="*/ 97820 w 676231"/>
                <a:gd name="connsiteY33" fmla="*/ 791063 h 795316"/>
                <a:gd name="connsiteX34" fmla="*/ 38278 w 676231"/>
                <a:gd name="connsiteY34" fmla="*/ 782557 h 795316"/>
                <a:gd name="connsiteX35" fmla="*/ 4253 w 676231"/>
                <a:gd name="connsiteY35" fmla="*/ 778304 h 795316"/>
                <a:gd name="connsiteX36" fmla="*/ 0 w 676231"/>
                <a:gd name="connsiteY36" fmla="*/ 765545 h 795316"/>
                <a:gd name="connsiteX37" fmla="*/ 0 w 676231"/>
                <a:gd name="connsiteY37" fmla="*/ 765545 h 795316"/>
                <a:gd name="connsiteX38" fmla="*/ 17012 w 676231"/>
                <a:gd name="connsiteY38" fmla="*/ 714508 h 795316"/>
                <a:gd name="connsiteX39" fmla="*/ 34025 w 676231"/>
                <a:gd name="connsiteY39" fmla="*/ 654966 h 795316"/>
                <a:gd name="connsiteX40" fmla="*/ 46784 w 676231"/>
                <a:gd name="connsiteY40" fmla="*/ 629448 h 795316"/>
                <a:gd name="connsiteX41" fmla="*/ 55290 w 676231"/>
                <a:gd name="connsiteY41" fmla="*/ 616689 h 795316"/>
                <a:gd name="connsiteX42" fmla="*/ 63796 w 676231"/>
                <a:gd name="connsiteY42" fmla="*/ 591171 h 795316"/>
                <a:gd name="connsiteX43" fmla="*/ 68049 w 676231"/>
                <a:gd name="connsiteY43" fmla="*/ 578412 h 795316"/>
                <a:gd name="connsiteX44" fmla="*/ 72302 w 676231"/>
                <a:gd name="connsiteY44" fmla="*/ 565653 h 795316"/>
                <a:gd name="connsiteX45" fmla="*/ 80808 w 676231"/>
                <a:gd name="connsiteY45" fmla="*/ 552893 h 795316"/>
                <a:gd name="connsiteX46" fmla="*/ 89314 w 676231"/>
                <a:gd name="connsiteY46" fmla="*/ 527375 h 795316"/>
                <a:gd name="connsiteX47" fmla="*/ 97820 w 676231"/>
                <a:gd name="connsiteY47" fmla="*/ 501857 h 795316"/>
                <a:gd name="connsiteX48" fmla="*/ 102073 w 676231"/>
                <a:gd name="connsiteY48" fmla="*/ 489098 h 795316"/>
                <a:gd name="connsiteX49" fmla="*/ 114832 w 676231"/>
                <a:gd name="connsiteY49" fmla="*/ 476339 h 795316"/>
                <a:gd name="connsiteX50" fmla="*/ 127591 w 676231"/>
                <a:gd name="connsiteY50" fmla="*/ 450821 h 795316"/>
                <a:gd name="connsiteX51" fmla="*/ 131844 w 676231"/>
                <a:gd name="connsiteY51" fmla="*/ 438062 h 795316"/>
                <a:gd name="connsiteX52" fmla="*/ 140350 w 676231"/>
                <a:gd name="connsiteY52" fmla="*/ 425303 h 795316"/>
                <a:gd name="connsiteX53" fmla="*/ 144603 w 676231"/>
                <a:gd name="connsiteY53" fmla="*/ 412544 h 795316"/>
                <a:gd name="connsiteX54" fmla="*/ 161615 w 676231"/>
                <a:gd name="connsiteY54" fmla="*/ 387026 h 795316"/>
                <a:gd name="connsiteX55" fmla="*/ 170121 w 676231"/>
                <a:gd name="connsiteY55" fmla="*/ 361507 h 795316"/>
                <a:gd name="connsiteX56" fmla="*/ 187133 w 676231"/>
                <a:gd name="connsiteY56" fmla="*/ 335989 h 795316"/>
                <a:gd name="connsiteX57" fmla="*/ 191386 w 676231"/>
                <a:gd name="connsiteY57" fmla="*/ 323230 h 795316"/>
                <a:gd name="connsiteX58" fmla="*/ 208399 w 676231"/>
                <a:gd name="connsiteY58" fmla="*/ 301965 h 795316"/>
                <a:gd name="connsiteX59" fmla="*/ 216905 w 676231"/>
                <a:gd name="connsiteY59" fmla="*/ 276447 h 795316"/>
                <a:gd name="connsiteX60" fmla="*/ 238170 w 676231"/>
                <a:gd name="connsiteY60" fmla="*/ 250929 h 795316"/>
                <a:gd name="connsiteX61" fmla="*/ 250929 w 676231"/>
                <a:gd name="connsiteY61" fmla="*/ 225411 h 795316"/>
                <a:gd name="connsiteX62" fmla="*/ 259435 w 676231"/>
                <a:gd name="connsiteY62" fmla="*/ 212652 h 795316"/>
                <a:gd name="connsiteX63" fmla="*/ 267941 w 676231"/>
                <a:gd name="connsiteY63" fmla="*/ 187133 h 795316"/>
                <a:gd name="connsiteX64" fmla="*/ 276447 w 676231"/>
                <a:gd name="connsiteY64" fmla="*/ 161615 h 795316"/>
                <a:gd name="connsiteX65" fmla="*/ 280700 w 676231"/>
                <a:gd name="connsiteY65" fmla="*/ 148856 h 795316"/>
                <a:gd name="connsiteX66" fmla="*/ 297712 w 676231"/>
                <a:gd name="connsiteY66" fmla="*/ 123338 h 795316"/>
                <a:gd name="connsiteX67" fmla="*/ 301965 w 676231"/>
                <a:gd name="connsiteY67" fmla="*/ 110579 h 795316"/>
                <a:gd name="connsiteX68" fmla="*/ 318977 w 676231"/>
                <a:gd name="connsiteY68" fmla="*/ 85061 h 795316"/>
                <a:gd name="connsiteX69" fmla="*/ 344495 w 676231"/>
                <a:gd name="connsiteY69" fmla="*/ 46784 h 795316"/>
                <a:gd name="connsiteX70" fmla="*/ 361507 w 676231"/>
                <a:gd name="connsiteY70" fmla="*/ 21266 h 795316"/>
                <a:gd name="connsiteX71" fmla="*/ 365760 w 676231"/>
                <a:gd name="connsiteY71" fmla="*/ 0 h 79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676231" h="795316">
                  <a:moveTo>
                    <a:pt x="365760" y="0"/>
                  </a:moveTo>
                  <a:lnTo>
                    <a:pt x="365760" y="0"/>
                  </a:lnTo>
                  <a:cubicBezTo>
                    <a:pt x="378519" y="2835"/>
                    <a:pt x="390981" y="7903"/>
                    <a:pt x="404038" y="8506"/>
                  </a:cubicBezTo>
                  <a:cubicBezTo>
                    <a:pt x="500589" y="12963"/>
                    <a:pt x="584652" y="12760"/>
                    <a:pt x="676231" y="12760"/>
                  </a:cubicBezTo>
                  <a:lnTo>
                    <a:pt x="676231" y="12760"/>
                  </a:lnTo>
                  <a:cubicBezTo>
                    <a:pt x="671978" y="24101"/>
                    <a:pt x="667611" y="35401"/>
                    <a:pt x="663472" y="46784"/>
                  </a:cubicBezTo>
                  <a:cubicBezTo>
                    <a:pt x="661940" y="50997"/>
                    <a:pt x="661224" y="55533"/>
                    <a:pt x="659219" y="59543"/>
                  </a:cubicBezTo>
                  <a:cubicBezTo>
                    <a:pt x="656933" y="64115"/>
                    <a:pt x="652999" y="67730"/>
                    <a:pt x="650713" y="72302"/>
                  </a:cubicBezTo>
                  <a:cubicBezTo>
                    <a:pt x="633105" y="107518"/>
                    <a:pt x="662331" y="61254"/>
                    <a:pt x="637954" y="97820"/>
                  </a:cubicBezTo>
                  <a:cubicBezTo>
                    <a:pt x="632962" y="117787"/>
                    <a:pt x="631625" y="120656"/>
                    <a:pt x="629448" y="144603"/>
                  </a:cubicBezTo>
                  <a:cubicBezTo>
                    <a:pt x="627518" y="165828"/>
                    <a:pt x="627316" y="187192"/>
                    <a:pt x="625195" y="208399"/>
                  </a:cubicBezTo>
                  <a:cubicBezTo>
                    <a:pt x="624476" y="215592"/>
                    <a:pt x="622069" y="222524"/>
                    <a:pt x="620942" y="229664"/>
                  </a:cubicBezTo>
                  <a:cubicBezTo>
                    <a:pt x="616483" y="257901"/>
                    <a:pt x="615878" y="280570"/>
                    <a:pt x="608183" y="306218"/>
                  </a:cubicBezTo>
                  <a:cubicBezTo>
                    <a:pt x="605607" y="314806"/>
                    <a:pt x="602512" y="323230"/>
                    <a:pt x="599677" y="331736"/>
                  </a:cubicBezTo>
                  <a:lnTo>
                    <a:pt x="578412" y="395532"/>
                  </a:lnTo>
                  <a:lnTo>
                    <a:pt x="569905" y="421050"/>
                  </a:lnTo>
                  <a:lnTo>
                    <a:pt x="565652" y="433809"/>
                  </a:lnTo>
                  <a:cubicBezTo>
                    <a:pt x="564234" y="466415"/>
                    <a:pt x="564757" y="499164"/>
                    <a:pt x="561399" y="531628"/>
                  </a:cubicBezTo>
                  <a:cubicBezTo>
                    <a:pt x="560476" y="540547"/>
                    <a:pt x="555728" y="548640"/>
                    <a:pt x="552893" y="557146"/>
                  </a:cubicBezTo>
                  <a:lnTo>
                    <a:pt x="548640" y="569906"/>
                  </a:lnTo>
                  <a:lnTo>
                    <a:pt x="540134" y="595424"/>
                  </a:lnTo>
                  <a:lnTo>
                    <a:pt x="535881" y="608183"/>
                  </a:lnTo>
                  <a:cubicBezTo>
                    <a:pt x="534463" y="612436"/>
                    <a:pt x="533633" y="616932"/>
                    <a:pt x="531628" y="620942"/>
                  </a:cubicBezTo>
                  <a:lnTo>
                    <a:pt x="527375" y="629448"/>
                  </a:lnTo>
                  <a:lnTo>
                    <a:pt x="501857" y="786810"/>
                  </a:lnTo>
                  <a:lnTo>
                    <a:pt x="501857" y="786810"/>
                  </a:lnTo>
                  <a:cubicBezTo>
                    <a:pt x="487974" y="788353"/>
                    <a:pt x="427628" y="795316"/>
                    <a:pt x="416797" y="795316"/>
                  </a:cubicBezTo>
                  <a:cubicBezTo>
                    <a:pt x="402549" y="795316"/>
                    <a:pt x="388443" y="792481"/>
                    <a:pt x="374266" y="791063"/>
                  </a:cubicBezTo>
                  <a:cubicBezTo>
                    <a:pt x="364739" y="787887"/>
                    <a:pt x="354413" y="784083"/>
                    <a:pt x="344495" y="782557"/>
                  </a:cubicBezTo>
                  <a:cubicBezTo>
                    <a:pt x="331807" y="780605"/>
                    <a:pt x="318977" y="779722"/>
                    <a:pt x="306218" y="778304"/>
                  </a:cubicBezTo>
                  <a:cubicBezTo>
                    <a:pt x="292041" y="779722"/>
                    <a:pt x="277691" y="779931"/>
                    <a:pt x="263688" y="782557"/>
                  </a:cubicBezTo>
                  <a:cubicBezTo>
                    <a:pt x="254875" y="784209"/>
                    <a:pt x="246676" y="788228"/>
                    <a:pt x="238170" y="791063"/>
                  </a:cubicBezTo>
                  <a:lnTo>
                    <a:pt x="225411" y="795316"/>
                  </a:lnTo>
                  <a:cubicBezTo>
                    <a:pt x="182881" y="793898"/>
                    <a:pt x="140275" y="793958"/>
                    <a:pt x="97820" y="791063"/>
                  </a:cubicBezTo>
                  <a:cubicBezTo>
                    <a:pt x="77818" y="789699"/>
                    <a:pt x="58172" y="785044"/>
                    <a:pt x="38278" y="782557"/>
                  </a:cubicBezTo>
                  <a:lnTo>
                    <a:pt x="4253" y="778304"/>
                  </a:lnTo>
                  <a:lnTo>
                    <a:pt x="0" y="765545"/>
                  </a:lnTo>
                  <a:lnTo>
                    <a:pt x="0" y="765545"/>
                  </a:lnTo>
                  <a:cubicBezTo>
                    <a:pt x="5671" y="748533"/>
                    <a:pt x="12662" y="731905"/>
                    <a:pt x="17012" y="714508"/>
                  </a:cubicBezTo>
                  <a:cubicBezTo>
                    <a:pt x="18146" y="709974"/>
                    <a:pt x="29145" y="662286"/>
                    <a:pt x="34025" y="654966"/>
                  </a:cubicBezTo>
                  <a:cubicBezTo>
                    <a:pt x="58402" y="618400"/>
                    <a:pt x="29176" y="664664"/>
                    <a:pt x="46784" y="629448"/>
                  </a:cubicBezTo>
                  <a:cubicBezTo>
                    <a:pt x="49070" y="624876"/>
                    <a:pt x="53214" y="621360"/>
                    <a:pt x="55290" y="616689"/>
                  </a:cubicBezTo>
                  <a:cubicBezTo>
                    <a:pt x="58931" y="608496"/>
                    <a:pt x="60961" y="599677"/>
                    <a:pt x="63796" y="591171"/>
                  </a:cubicBezTo>
                  <a:lnTo>
                    <a:pt x="68049" y="578412"/>
                  </a:lnTo>
                  <a:cubicBezTo>
                    <a:pt x="69467" y="574159"/>
                    <a:pt x="69815" y="569383"/>
                    <a:pt x="72302" y="565653"/>
                  </a:cubicBezTo>
                  <a:cubicBezTo>
                    <a:pt x="75137" y="561400"/>
                    <a:pt x="78732" y="557564"/>
                    <a:pt x="80808" y="552893"/>
                  </a:cubicBezTo>
                  <a:cubicBezTo>
                    <a:pt x="84449" y="544700"/>
                    <a:pt x="86479" y="535881"/>
                    <a:pt x="89314" y="527375"/>
                  </a:cubicBezTo>
                  <a:lnTo>
                    <a:pt x="97820" y="501857"/>
                  </a:lnTo>
                  <a:cubicBezTo>
                    <a:pt x="99238" y="497604"/>
                    <a:pt x="98903" y="492268"/>
                    <a:pt x="102073" y="489098"/>
                  </a:cubicBezTo>
                  <a:lnTo>
                    <a:pt x="114832" y="476339"/>
                  </a:lnTo>
                  <a:cubicBezTo>
                    <a:pt x="125522" y="444269"/>
                    <a:pt x="111102" y="483799"/>
                    <a:pt x="127591" y="450821"/>
                  </a:cubicBezTo>
                  <a:cubicBezTo>
                    <a:pt x="129596" y="446811"/>
                    <a:pt x="129839" y="442072"/>
                    <a:pt x="131844" y="438062"/>
                  </a:cubicBezTo>
                  <a:cubicBezTo>
                    <a:pt x="134130" y="433490"/>
                    <a:pt x="138064" y="429875"/>
                    <a:pt x="140350" y="425303"/>
                  </a:cubicBezTo>
                  <a:cubicBezTo>
                    <a:pt x="142355" y="421293"/>
                    <a:pt x="142426" y="416463"/>
                    <a:pt x="144603" y="412544"/>
                  </a:cubicBezTo>
                  <a:cubicBezTo>
                    <a:pt x="149568" y="403608"/>
                    <a:pt x="161615" y="387026"/>
                    <a:pt x="161615" y="387026"/>
                  </a:cubicBezTo>
                  <a:cubicBezTo>
                    <a:pt x="164450" y="378520"/>
                    <a:pt x="165147" y="368968"/>
                    <a:pt x="170121" y="361507"/>
                  </a:cubicBezTo>
                  <a:cubicBezTo>
                    <a:pt x="175792" y="353001"/>
                    <a:pt x="183900" y="345687"/>
                    <a:pt x="187133" y="335989"/>
                  </a:cubicBezTo>
                  <a:cubicBezTo>
                    <a:pt x="188551" y="331736"/>
                    <a:pt x="189381" y="327240"/>
                    <a:pt x="191386" y="323230"/>
                  </a:cubicBezTo>
                  <a:cubicBezTo>
                    <a:pt x="196752" y="312498"/>
                    <a:pt x="200486" y="309877"/>
                    <a:pt x="208399" y="301965"/>
                  </a:cubicBezTo>
                  <a:cubicBezTo>
                    <a:pt x="211234" y="293459"/>
                    <a:pt x="211931" y="283907"/>
                    <a:pt x="216905" y="276447"/>
                  </a:cubicBezTo>
                  <a:cubicBezTo>
                    <a:pt x="238024" y="244769"/>
                    <a:pt x="210881" y="283676"/>
                    <a:pt x="238170" y="250929"/>
                  </a:cubicBezTo>
                  <a:cubicBezTo>
                    <a:pt x="253406" y="232646"/>
                    <a:pt x="241338" y="244592"/>
                    <a:pt x="250929" y="225411"/>
                  </a:cubicBezTo>
                  <a:cubicBezTo>
                    <a:pt x="253215" y="220839"/>
                    <a:pt x="257359" y="217323"/>
                    <a:pt x="259435" y="212652"/>
                  </a:cubicBezTo>
                  <a:cubicBezTo>
                    <a:pt x="263077" y="204458"/>
                    <a:pt x="265106" y="195639"/>
                    <a:pt x="267941" y="187133"/>
                  </a:cubicBezTo>
                  <a:lnTo>
                    <a:pt x="276447" y="161615"/>
                  </a:lnTo>
                  <a:cubicBezTo>
                    <a:pt x="277865" y="157362"/>
                    <a:pt x="278213" y="152586"/>
                    <a:pt x="280700" y="148856"/>
                  </a:cubicBezTo>
                  <a:cubicBezTo>
                    <a:pt x="286371" y="140350"/>
                    <a:pt x="294479" y="133036"/>
                    <a:pt x="297712" y="123338"/>
                  </a:cubicBezTo>
                  <a:cubicBezTo>
                    <a:pt x="299130" y="119085"/>
                    <a:pt x="299788" y="114498"/>
                    <a:pt x="301965" y="110579"/>
                  </a:cubicBezTo>
                  <a:cubicBezTo>
                    <a:pt x="306930" y="101643"/>
                    <a:pt x="313306" y="93567"/>
                    <a:pt x="318977" y="85061"/>
                  </a:cubicBezTo>
                  <a:lnTo>
                    <a:pt x="344495" y="46784"/>
                  </a:lnTo>
                  <a:lnTo>
                    <a:pt x="361507" y="21266"/>
                  </a:lnTo>
                  <a:lnTo>
                    <a:pt x="365760" y="0"/>
                  </a:lnTo>
                  <a:close/>
                </a:path>
              </a:pathLst>
            </a:cu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23" name="Rectangle 22">
              <a:extLst>
                <a:ext uri="{FF2B5EF4-FFF2-40B4-BE49-F238E27FC236}">
                  <a16:creationId xmlns:a16="http://schemas.microsoft.com/office/drawing/2014/main" id="{A6DED5F4-E4D9-8A43-89D0-721152EA1E95}"/>
                </a:ext>
              </a:extLst>
            </p:cNvPr>
            <p:cNvSpPr/>
            <p:nvPr/>
          </p:nvSpPr>
          <p:spPr>
            <a:xfrm>
              <a:off x="5450096" y="3577806"/>
              <a:ext cx="571500" cy="57606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grpSp>
        <p:nvGrpSpPr>
          <p:cNvPr id="70" name="Groupe 69">
            <a:extLst>
              <a:ext uri="{FF2B5EF4-FFF2-40B4-BE49-F238E27FC236}">
                <a16:creationId xmlns:a16="http://schemas.microsoft.com/office/drawing/2014/main" id="{5F43CBE4-913E-0A48-89AA-35F25A68CCD4}"/>
              </a:ext>
            </a:extLst>
          </p:cNvPr>
          <p:cNvGrpSpPr/>
          <p:nvPr/>
        </p:nvGrpSpPr>
        <p:grpSpPr>
          <a:xfrm>
            <a:off x="5242291" y="2649633"/>
            <a:ext cx="598047" cy="1400394"/>
            <a:chOff x="5505041" y="2649633"/>
            <a:chExt cx="598047" cy="1400394"/>
          </a:xfrm>
        </p:grpSpPr>
        <p:sp>
          <p:nvSpPr>
            <p:cNvPr id="52" name="Forme libre 51">
              <a:extLst>
                <a:ext uri="{FF2B5EF4-FFF2-40B4-BE49-F238E27FC236}">
                  <a16:creationId xmlns:a16="http://schemas.microsoft.com/office/drawing/2014/main" id="{43799AA6-4D9D-5848-A9C3-263D54EC1667}"/>
                </a:ext>
              </a:extLst>
            </p:cNvPr>
            <p:cNvSpPr/>
            <p:nvPr/>
          </p:nvSpPr>
          <p:spPr>
            <a:xfrm>
              <a:off x="5511918" y="2649633"/>
              <a:ext cx="591170" cy="786810"/>
            </a:xfrm>
            <a:custGeom>
              <a:avLst/>
              <a:gdLst>
                <a:gd name="connsiteX0" fmla="*/ 157362 w 591170"/>
                <a:gd name="connsiteY0" fmla="*/ 0 h 786810"/>
                <a:gd name="connsiteX1" fmla="*/ 157362 w 591170"/>
                <a:gd name="connsiteY1" fmla="*/ 0 h 786810"/>
                <a:gd name="connsiteX2" fmla="*/ 480592 w 591170"/>
                <a:gd name="connsiteY2" fmla="*/ 4254 h 786810"/>
                <a:gd name="connsiteX3" fmla="*/ 531628 w 591170"/>
                <a:gd name="connsiteY3" fmla="*/ 8507 h 786810"/>
                <a:gd name="connsiteX4" fmla="*/ 591170 w 591170"/>
                <a:gd name="connsiteY4" fmla="*/ 4254 h 786810"/>
                <a:gd name="connsiteX5" fmla="*/ 578411 w 591170"/>
                <a:gd name="connsiteY5" fmla="*/ 4254 h 786810"/>
                <a:gd name="connsiteX6" fmla="*/ 574158 w 591170"/>
                <a:gd name="connsiteY6" fmla="*/ 42531 h 786810"/>
                <a:gd name="connsiteX7" fmla="*/ 569905 w 591170"/>
                <a:gd name="connsiteY7" fmla="*/ 110579 h 786810"/>
                <a:gd name="connsiteX8" fmla="*/ 565652 w 591170"/>
                <a:gd name="connsiteY8" fmla="*/ 161615 h 786810"/>
                <a:gd name="connsiteX9" fmla="*/ 569905 w 591170"/>
                <a:gd name="connsiteY9" fmla="*/ 238170 h 786810"/>
                <a:gd name="connsiteX10" fmla="*/ 574158 w 591170"/>
                <a:gd name="connsiteY10" fmla="*/ 272194 h 786810"/>
                <a:gd name="connsiteX11" fmla="*/ 578411 w 591170"/>
                <a:gd name="connsiteY11" fmla="*/ 331736 h 786810"/>
                <a:gd name="connsiteX12" fmla="*/ 574158 w 591170"/>
                <a:gd name="connsiteY12" fmla="*/ 374267 h 786810"/>
                <a:gd name="connsiteX13" fmla="*/ 569905 w 591170"/>
                <a:gd name="connsiteY13" fmla="*/ 404038 h 786810"/>
                <a:gd name="connsiteX14" fmla="*/ 565652 w 591170"/>
                <a:gd name="connsiteY14" fmla="*/ 438062 h 786810"/>
                <a:gd name="connsiteX15" fmla="*/ 569905 w 591170"/>
                <a:gd name="connsiteY15" fmla="*/ 684737 h 786810"/>
                <a:gd name="connsiteX16" fmla="*/ 574158 w 591170"/>
                <a:gd name="connsiteY16" fmla="*/ 718761 h 786810"/>
                <a:gd name="connsiteX17" fmla="*/ 569905 w 591170"/>
                <a:gd name="connsiteY17" fmla="*/ 761292 h 786810"/>
                <a:gd name="connsiteX18" fmla="*/ 569905 w 591170"/>
                <a:gd name="connsiteY18" fmla="*/ 786810 h 786810"/>
                <a:gd name="connsiteX19" fmla="*/ 565652 w 591170"/>
                <a:gd name="connsiteY19" fmla="*/ 786810 h 786810"/>
                <a:gd name="connsiteX20" fmla="*/ 412543 w 591170"/>
                <a:gd name="connsiteY20" fmla="*/ 786810 h 786810"/>
                <a:gd name="connsiteX21" fmla="*/ 259435 w 591170"/>
                <a:gd name="connsiteY21" fmla="*/ 782557 h 786810"/>
                <a:gd name="connsiteX22" fmla="*/ 229663 w 591170"/>
                <a:gd name="connsiteY22" fmla="*/ 778304 h 786810"/>
                <a:gd name="connsiteX23" fmla="*/ 204145 w 591170"/>
                <a:gd name="connsiteY23" fmla="*/ 774051 h 786810"/>
                <a:gd name="connsiteX24" fmla="*/ 46783 w 591170"/>
                <a:gd name="connsiteY24" fmla="*/ 778304 h 786810"/>
                <a:gd name="connsiteX25" fmla="*/ 4253 w 591170"/>
                <a:gd name="connsiteY25" fmla="*/ 778304 h 786810"/>
                <a:gd name="connsiteX26" fmla="*/ 0 w 591170"/>
                <a:gd name="connsiteY26" fmla="*/ 778304 h 786810"/>
                <a:gd name="connsiteX27" fmla="*/ 12759 w 591170"/>
                <a:gd name="connsiteY27" fmla="*/ 714508 h 786810"/>
                <a:gd name="connsiteX28" fmla="*/ 17012 w 591170"/>
                <a:gd name="connsiteY28" fmla="*/ 697496 h 786810"/>
                <a:gd name="connsiteX29" fmla="*/ 25518 w 591170"/>
                <a:gd name="connsiteY29" fmla="*/ 684737 h 786810"/>
                <a:gd name="connsiteX30" fmla="*/ 38277 w 591170"/>
                <a:gd name="connsiteY30" fmla="*/ 642207 h 786810"/>
                <a:gd name="connsiteX31" fmla="*/ 42530 w 591170"/>
                <a:gd name="connsiteY31" fmla="*/ 608183 h 786810"/>
                <a:gd name="connsiteX32" fmla="*/ 51036 w 591170"/>
                <a:gd name="connsiteY32" fmla="*/ 574159 h 786810"/>
                <a:gd name="connsiteX33" fmla="*/ 55289 w 591170"/>
                <a:gd name="connsiteY33" fmla="*/ 535881 h 786810"/>
                <a:gd name="connsiteX34" fmla="*/ 59542 w 591170"/>
                <a:gd name="connsiteY34" fmla="*/ 523122 h 786810"/>
                <a:gd name="connsiteX35" fmla="*/ 68049 w 591170"/>
                <a:gd name="connsiteY35" fmla="*/ 467833 h 786810"/>
                <a:gd name="connsiteX36" fmla="*/ 80808 w 591170"/>
                <a:gd name="connsiteY36" fmla="*/ 374267 h 786810"/>
                <a:gd name="connsiteX37" fmla="*/ 89314 w 591170"/>
                <a:gd name="connsiteY37" fmla="*/ 340242 h 786810"/>
                <a:gd name="connsiteX38" fmla="*/ 93567 w 591170"/>
                <a:gd name="connsiteY38" fmla="*/ 323230 h 786810"/>
                <a:gd name="connsiteX39" fmla="*/ 97820 w 591170"/>
                <a:gd name="connsiteY39" fmla="*/ 289206 h 786810"/>
                <a:gd name="connsiteX40" fmla="*/ 106326 w 591170"/>
                <a:gd name="connsiteY40" fmla="*/ 242423 h 786810"/>
                <a:gd name="connsiteX41" fmla="*/ 110579 w 591170"/>
                <a:gd name="connsiteY41" fmla="*/ 204146 h 786810"/>
                <a:gd name="connsiteX42" fmla="*/ 119085 w 591170"/>
                <a:gd name="connsiteY42" fmla="*/ 178627 h 786810"/>
                <a:gd name="connsiteX43" fmla="*/ 123338 w 591170"/>
                <a:gd name="connsiteY43" fmla="*/ 165868 h 786810"/>
                <a:gd name="connsiteX44" fmla="*/ 127591 w 591170"/>
                <a:gd name="connsiteY44" fmla="*/ 144603 h 786810"/>
                <a:gd name="connsiteX45" fmla="*/ 131844 w 591170"/>
                <a:gd name="connsiteY45" fmla="*/ 131844 h 786810"/>
                <a:gd name="connsiteX46" fmla="*/ 144603 w 591170"/>
                <a:gd name="connsiteY46" fmla="*/ 80808 h 786810"/>
                <a:gd name="connsiteX47" fmla="*/ 148856 w 591170"/>
                <a:gd name="connsiteY47" fmla="*/ 68049 h 786810"/>
                <a:gd name="connsiteX48" fmla="*/ 157362 w 591170"/>
                <a:gd name="connsiteY48" fmla="*/ 34025 h 786810"/>
                <a:gd name="connsiteX49" fmla="*/ 157362 w 591170"/>
                <a:gd name="connsiteY49" fmla="*/ 0 h 78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91170" h="786810">
                  <a:moveTo>
                    <a:pt x="157362" y="0"/>
                  </a:moveTo>
                  <a:lnTo>
                    <a:pt x="157362" y="0"/>
                  </a:lnTo>
                  <a:lnTo>
                    <a:pt x="480592" y="4254"/>
                  </a:lnTo>
                  <a:cubicBezTo>
                    <a:pt x="497659" y="4642"/>
                    <a:pt x="514557" y="8507"/>
                    <a:pt x="531628" y="8507"/>
                  </a:cubicBezTo>
                  <a:cubicBezTo>
                    <a:pt x="551526" y="8507"/>
                    <a:pt x="571272" y="4254"/>
                    <a:pt x="591170" y="4254"/>
                  </a:cubicBezTo>
                  <a:lnTo>
                    <a:pt x="578411" y="4254"/>
                  </a:lnTo>
                  <a:cubicBezTo>
                    <a:pt x="576993" y="17013"/>
                    <a:pt x="575182" y="29734"/>
                    <a:pt x="574158" y="42531"/>
                  </a:cubicBezTo>
                  <a:cubicBezTo>
                    <a:pt x="572346" y="65186"/>
                    <a:pt x="571524" y="87910"/>
                    <a:pt x="569905" y="110579"/>
                  </a:cubicBezTo>
                  <a:cubicBezTo>
                    <a:pt x="568689" y="127607"/>
                    <a:pt x="567070" y="144603"/>
                    <a:pt x="565652" y="161615"/>
                  </a:cubicBezTo>
                  <a:cubicBezTo>
                    <a:pt x="567070" y="187133"/>
                    <a:pt x="567945" y="212688"/>
                    <a:pt x="569905" y="238170"/>
                  </a:cubicBezTo>
                  <a:cubicBezTo>
                    <a:pt x="570782" y="249566"/>
                    <a:pt x="573123" y="260811"/>
                    <a:pt x="574158" y="272194"/>
                  </a:cubicBezTo>
                  <a:cubicBezTo>
                    <a:pt x="575959" y="292010"/>
                    <a:pt x="576993" y="311889"/>
                    <a:pt x="578411" y="331736"/>
                  </a:cubicBezTo>
                  <a:cubicBezTo>
                    <a:pt x="576993" y="345913"/>
                    <a:pt x="575823" y="360117"/>
                    <a:pt x="574158" y="374267"/>
                  </a:cubicBezTo>
                  <a:cubicBezTo>
                    <a:pt x="572987" y="384223"/>
                    <a:pt x="571230" y="394102"/>
                    <a:pt x="569905" y="404038"/>
                  </a:cubicBezTo>
                  <a:cubicBezTo>
                    <a:pt x="568394" y="415367"/>
                    <a:pt x="567070" y="426721"/>
                    <a:pt x="565652" y="438062"/>
                  </a:cubicBezTo>
                  <a:cubicBezTo>
                    <a:pt x="567070" y="520287"/>
                    <a:pt x="567414" y="602538"/>
                    <a:pt x="569905" y="684737"/>
                  </a:cubicBezTo>
                  <a:cubicBezTo>
                    <a:pt x="570251" y="696161"/>
                    <a:pt x="574158" y="707331"/>
                    <a:pt x="574158" y="718761"/>
                  </a:cubicBezTo>
                  <a:cubicBezTo>
                    <a:pt x="574158" y="733009"/>
                    <a:pt x="570794" y="747072"/>
                    <a:pt x="569905" y="761292"/>
                  </a:cubicBezTo>
                  <a:cubicBezTo>
                    <a:pt x="569374" y="769781"/>
                    <a:pt x="569905" y="778304"/>
                    <a:pt x="569905" y="786810"/>
                  </a:cubicBezTo>
                  <a:lnTo>
                    <a:pt x="565652" y="786810"/>
                  </a:lnTo>
                  <a:cubicBezTo>
                    <a:pt x="467876" y="777032"/>
                    <a:pt x="585365" y="786810"/>
                    <a:pt x="412543" y="786810"/>
                  </a:cubicBezTo>
                  <a:cubicBezTo>
                    <a:pt x="361487" y="786810"/>
                    <a:pt x="310471" y="783975"/>
                    <a:pt x="259435" y="782557"/>
                  </a:cubicBezTo>
                  <a:lnTo>
                    <a:pt x="229663" y="778304"/>
                  </a:lnTo>
                  <a:cubicBezTo>
                    <a:pt x="221140" y="776993"/>
                    <a:pt x="212768" y="774051"/>
                    <a:pt x="204145" y="774051"/>
                  </a:cubicBezTo>
                  <a:cubicBezTo>
                    <a:pt x="151672" y="774051"/>
                    <a:pt x="99244" y="777188"/>
                    <a:pt x="46783" y="778304"/>
                  </a:cubicBezTo>
                  <a:cubicBezTo>
                    <a:pt x="32610" y="778606"/>
                    <a:pt x="18430" y="778304"/>
                    <a:pt x="4253" y="778304"/>
                  </a:cubicBezTo>
                  <a:lnTo>
                    <a:pt x="0" y="778304"/>
                  </a:lnTo>
                  <a:cubicBezTo>
                    <a:pt x="8841" y="698737"/>
                    <a:pt x="-2319" y="774821"/>
                    <a:pt x="12759" y="714508"/>
                  </a:cubicBezTo>
                  <a:cubicBezTo>
                    <a:pt x="14177" y="708837"/>
                    <a:pt x="14709" y="702869"/>
                    <a:pt x="17012" y="697496"/>
                  </a:cubicBezTo>
                  <a:cubicBezTo>
                    <a:pt x="19026" y="692798"/>
                    <a:pt x="23442" y="689408"/>
                    <a:pt x="25518" y="684737"/>
                  </a:cubicBezTo>
                  <a:cubicBezTo>
                    <a:pt x="28543" y="677930"/>
                    <a:pt x="36628" y="652104"/>
                    <a:pt x="38277" y="642207"/>
                  </a:cubicBezTo>
                  <a:cubicBezTo>
                    <a:pt x="40156" y="630933"/>
                    <a:pt x="40424" y="619417"/>
                    <a:pt x="42530" y="608183"/>
                  </a:cubicBezTo>
                  <a:cubicBezTo>
                    <a:pt x="44684" y="596693"/>
                    <a:pt x="51036" y="574159"/>
                    <a:pt x="51036" y="574159"/>
                  </a:cubicBezTo>
                  <a:cubicBezTo>
                    <a:pt x="52454" y="561400"/>
                    <a:pt x="53179" y="548544"/>
                    <a:pt x="55289" y="535881"/>
                  </a:cubicBezTo>
                  <a:cubicBezTo>
                    <a:pt x="56026" y="531459"/>
                    <a:pt x="58569" y="527498"/>
                    <a:pt x="59542" y="523122"/>
                  </a:cubicBezTo>
                  <a:cubicBezTo>
                    <a:pt x="61463" y="514479"/>
                    <a:pt x="67202" y="475029"/>
                    <a:pt x="68049" y="467833"/>
                  </a:cubicBezTo>
                  <a:cubicBezTo>
                    <a:pt x="70759" y="444804"/>
                    <a:pt x="73905" y="394976"/>
                    <a:pt x="80808" y="374267"/>
                  </a:cubicBezTo>
                  <a:cubicBezTo>
                    <a:pt x="88408" y="351465"/>
                    <a:pt x="82471" y="371037"/>
                    <a:pt x="89314" y="340242"/>
                  </a:cubicBezTo>
                  <a:cubicBezTo>
                    <a:pt x="90582" y="334536"/>
                    <a:pt x="92606" y="328996"/>
                    <a:pt x="93567" y="323230"/>
                  </a:cubicBezTo>
                  <a:cubicBezTo>
                    <a:pt x="95446" y="311956"/>
                    <a:pt x="96082" y="300503"/>
                    <a:pt x="97820" y="289206"/>
                  </a:cubicBezTo>
                  <a:cubicBezTo>
                    <a:pt x="105838" y="237087"/>
                    <a:pt x="98410" y="301791"/>
                    <a:pt x="106326" y="242423"/>
                  </a:cubicBezTo>
                  <a:cubicBezTo>
                    <a:pt x="108023" y="229698"/>
                    <a:pt x="108061" y="216734"/>
                    <a:pt x="110579" y="204146"/>
                  </a:cubicBezTo>
                  <a:cubicBezTo>
                    <a:pt x="112337" y="195354"/>
                    <a:pt x="116250" y="187133"/>
                    <a:pt x="119085" y="178627"/>
                  </a:cubicBezTo>
                  <a:cubicBezTo>
                    <a:pt x="120503" y="174374"/>
                    <a:pt x="122459" y="170264"/>
                    <a:pt x="123338" y="165868"/>
                  </a:cubicBezTo>
                  <a:cubicBezTo>
                    <a:pt x="124756" y="158780"/>
                    <a:pt x="125838" y="151616"/>
                    <a:pt x="127591" y="144603"/>
                  </a:cubicBezTo>
                  <a:cubicBezTo>
                    <a:pt x="128678" y="140254"/>
                    <a:pt x="130871" y="136220"/>
                    <a:pt x="131844" y="131844"/>
                  </a:cubicBezTo>
                  <a:cubicBezTo>
                    <a:pt x="143298" y="80301"/>
                    <a:pt x="127415" y="132371"/>
                    <a:pt x="144603" y="80808"/>
                  </a:cubicBezTo>
                  <a:cubicBezTo>
                    <a:pt x="146021" y="76555"/>
                    <a:pt x="147769" y="72398"/>
                    <a:pt x="148856" y="68049"/>
                  </a:cubicBezTo>
                  <a:cubicBezTo>
                    <a:pt x="151691" y="56708"/>
                    <a:pt x="153665" y="45115"/>
                    <a:pt x="157362" y="34025"/>
                  </a:cubicBezTo>
                  <a:cubicBezTo>
                    <a:pt x="166316" y="7162"/>
                    <a:pt x="165868" y="17473"/>
                    <a:pt x="157362" y="0"/>
                  </a:cubicBezTo>
                  <a:close/>
                </a:path>
              </a:pathLst>
            </a:custGeom>
            <a:solidFill>
              <a:schemeClr val="accent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p>
          </p:txBody>
        </p:sp>
        <p:cxnSp>
          <p:nvCxnSpPr>
            <p:cNvPr id="53" name="Connecteur droit 52">
              <a:extLst>
                <a:ext uri="{FF2B5EF4-FFF2-40B4-BE49-F238E27FC236}">
                  <a16:creationId xmlns:a16="http://schemas.microsoft.com/office/drawing/2014/main" id="{1DB1B772-E178-9B4D-B540-493E98E0C587}"/>
                </a:ext>
              </a:extLst>
            </p:cNvPr>
            <p:cNvCxnSpPr>
              <a:cxnSpLocks/>
            </p:cNvCxnSpPr>
            <p:nvPr/>
          </p:nvCxnSpPr>
          <p:spPr>
            <a:xfrm flipH="1">
              <a:off x="5527298" y="2665207"/>
              <a:ext cx="157362" cy="741392"/>
            </a:xfrm>
            <a:prstGeom prst="line">
              <a:avLst/>
            </a:prstGeom>
            <a:ln w="6350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33" name="Connecteur droit 32">
              <a:extLst>
                <a:ext uri="{FF2B5EF4-FFF2-40B4-BE49-F238E27FC236}">
                  <a16:creationId xmlns:a16="http://schemas.microsoft.com/office/drawing/2014/main" id="{2F1D5EDE-AD3D-D445-936F-1D5212CBCBDE}"/>
                </a:ext>
              </a:extLst>
            </p:cNvPr>
            <p:cNvCxnSpPr>
              <a:cxnSpLocks/>
            </p:cNvCxnSpPr>
            <p:nvPr/>
          </p:nvCxnSpPr>
          <p:spPr>
            <a:xfrm flipH="1">
              <a:off x="6046258" y="2654300"/>
              <a:ext cx="19971" cy="792088"/>
            </a:xfrm>
            <a:prstGeom prst="line">
              <a:avLst/>
            </a:prstGeom>
            <a:ln w="63500">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16556559-6B97-3E46-8923-244182122BE4}"/>
                </a:ext>
              </a:extLst>
            </p:cNvPr>
            <p:cNvSpPr/>
            <p:nvPr/>
          </p:nvSpPr>
          <p:spPr>
            <a:xfrm>
              <a:off x="5505041" y="3473963"/>
              <a:ext cx="571500" cy="57606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grpSp>
        <p:nvGrpSpPr>
          <p:cNvPr id="72" name="Groupe 71">
            <a:extLst>
              <a:ext uri="{FF2B5EF4-FFF2-40B4-BE49-F238E27FC236}">
                <a16:creationId xmlns:a16="http://schemas.microsoft.com/office/drawing/2014/main" id="{346606DA-3C85-C244-AB8E-AD6347B45F44}"/>
              </a:ext>
            </a:extLst>
          </p:cNvPr>
          <p:cNvGrpSpPr/>
          <p:nvPr/>
        </p:nvGrpSpPr>
        <p:grpSpPr>
          <a:xfrm>
            <a:off x="5813279" y="2649633"/>
            <a:ext cx="571500" cy="1402976"/>
            <a:chOff x="6076029" y="2649633"/>
            <a:chExt cx="571500" cy="1402976"/>
          </a:xfrm>
        </p:grpSpPr>
        <p:sp>
          <p:nvSpPr>
            <p:cNvPr id="55" name="Rectangle 54">
              <a:extLst>
                <a:ext uri="{FF2B5EF4-FFF2-40B4-BE49-F238E27FC236}">
                  <a16:creationId xmlns:a16="http://schemas.microsoft.com/office/drawing/2014/main" id="{0DEE860C-B818-604B-8729-9F84AF1FEA92}"/>
                </a:ext>
              </a:extLst>
            </p:cNvPr>
            <p:cNvSpPr/>
            <p:nvPr/>
          </p:nvSpPr>
          <p:spPr>
            <a:xfrm>
              <a:off x="6076029" y="2649633"/>
              <a:ext cx="570988" cy="779367"/>
            </a:xfrm>
            <a:prstGeom prst="rect">
              <a:avLst/>
            </a:prstGeom>
            <a:solidFill>
              <a:schemeClr val="accent3">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35" name="Rectangle 34">
              <a:extLst>
                <a:ext uri="{FF2B5EF4-FFF2-40B4-BE49-F238E27FC236}">
                  <a16:creationId xmlns:a16="http://schemas.microsoft.com/office/drawing/2014/main" id="{FBE99447-ADF8-F140-B6A0-9BB91FD95721}"/>
                </a:ext>
              </a:extLst>
            </p:cNvPr>
            <p:cNvSpPr/>
            <p:nvPr/>
          </p:nvSpPr>
          <p:spPr>
            <a:xfrm>
              <a:off x="6076029" y="3476545"/>
              <a:ext cx="571500" cy="576064"/>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grpSp>
        <p:nvGrpSpPr>
          <p:cNvPr id="73" name="Groupe 72">
            <a:extLst>
              <a:ext uri="{FF2B5EF4-FFF2-40B4-BE49-F238E27FC236}">
                <a16:creationId xmlns:a16="http://schemas.microsoft.com/office/drawing/2014/main" id="{B401971C-7AFA-264D-8AD5-530BE1074DD7}"/>
              </a:ext>
            </a:extLst>
          </p:cNvPr>
          <p:cNvGrpSpPr/>
          <p:nvPr/>
        </p:nvGrpSpPr>
        <p:grpSpPr>
          <a:xfrm>
            <a:off x="6367713" y="2640675"/>
            <a:ext cx="634474" cy="1408060"/>
            <a:chOff x="6630463" y="2640675"/>
            <a:chExt cx="634474" cy="1408060"/>
          </a:xfrm>
        </p:grpSpPr>
        <p:cxnSp>
          <p:nvCxnSpPr>
            <p:cNvPr id="38" name="Connecteur droit 37">
              <a:extLst>
                <a:ext uri="{FF2B5EF4-FFF2-40B4-BE49-F238E27FC236}">
                  <a16:creationId xmlns:a16="http://schemas.microsoft.com/office/drawing/2014/main" id="{061DFD48-D8C4-F14F-BEEB-F13AD6D5CCAF}"/>
                </a:ext>
              </a:extLst>
            </p:cNvPr>
            <p:cNvCxnSpPr>
              <a:cxnSpLocks/>
            </p:cNvCxnSpPr>
            <p:nvPr/>
          </p:nvCxnSpPr>
          <p:spPr>
            <a:xfrm>
              <a:off x="6630732" y="2640675"/>
              <a:ext cx="46961" cy="792088"/>
            </a:xfrm>
            <a:prstGeom prst="line">
              <a:avLst/>
            </a:prstGeom>
            <a:ln w="63500">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6" name="Forme libre 55">
              <a:extLst>
                <a:ext uri="{FF2B5EF4-FFF2-40B4-BE49-F238E27FC236}">
                  <a16:creationId xmlns:a16="http://schemas.microsoft.com/office/drawing/2014/main" id="{77F8675D-98B5-734A-956C-D6EC42908DC6}"/>
                </a:ext>
              </a:extLst>
            </p:cNvPr>
            <p:cNvSpPr/>
            <p:nvPr/>
          </p:nvSpPr>
          <p:spPr>
            <a:xfrm>
              <a:off x="6630463" y="2645380"/>
              <a:ext cx="634474" cy="796337"/>
            </a:xfrm>
            <a:custGeom>
              <a:avLst/>
              <a:gdLst>
                <a:gd name="connsiteX0" fmla="*/ 4253 w 574158"/>
                <a:gd name="connsiteY0" fmla="*/ 0 h 796337"/>
                <a:gd name="connsiteX1" fmla="*/ 4253 w 574158"/>
                <a:gd name="connsiteY1" fmla="*/ 0 h 796337"/>
                <a:gd name="connsiteX2" fmla="*/ 46784 w 574158"/>
                <a:gd name="connsiteY2" fmla="*/ 4253 h 796337"/>
                <a:gd name="connsiteX3" fmla="*/ 395531 w 574158"/>
                <a:gd name="connsiteY3" fmla="*/ 0 h 796337"/>
                <a:gd name="connsiteX4" fmla="*/ 395531 w 574158"/>
                <a:gd name="connsiteY4" fmla="*/ 0 h 796337"/>
                <a:gd name="connsiteX5" fmla="*/ 399784 w 574158"/>
                <a:gd name="connsiteY5" fmla="*/ 38278 h 796337"/>
                <a:gd name="connsiteX6" fmla="*/ 408290 w 574158"/>
                <a:gd name="connsiteY6" fmla="*/ 51037 h 796337"/>
                <a:gd name="connsiteX7" fmla="*/ 416797 w 574158"/>
                <a:gd name="connsiteY7" fmla="*/ 76555 h 796337"/>
                <a:gd name="connsiteX8" fmla="*/ 421050 w 574158"/>
                <a:gd name="connsiteY8" fmla="*/ 89314 h 796337"/>
                <a:gd name="connsiteX9" fmla="*/ 429556 w 574158"/>
                <a:gd name="connsiteY9" fmla="*/ 144603 h 796337"/>
                <a:gd name="connsiteX10" fmla="*/ 433809 w 574158"/>
                <a:gd name="connsiteY10" fmla="*/ 165868 h 796337"/>
                <a:gd name="connsiteX11" fmla="*/ 442315 w 574158"/>
                <a:gd name="connsiteY11" fmla="*/ 195640 h 796337"/>
                <a:gd name="connsiteX12" fmla="*/ 446568 w 574158"/>
                <a:gd name="connsiteY12" fmla="*/ 229664 h 796337"/>
                <a:gd name="connsiteX13" fmla="*/ 455074 w 574158"/>
                <a:gd name="connsiteY13" fmla="*/ 310471 h 796337"/>
                <a:gd name="connsiteX14" fmla="*/ 463580 w 574158"/>
                <a:gd name="connsiteY14" fmla="*/ 335989 h 796337"/>
                <a:gd name="connsiteX15" fmla="*/ 472086 w 574158"/>
                <a:gd name="connsiteY15" fmla="*/ 361507 h 796337"/>
                <a:gd name="connsiteX16" fmla="*/ 476339 w 574158"/>
                <a:gd name="connsiteY16" fmla="*/ 374267 h 796337"/>
                <a:gd name="connsiteX17" fmla="*/ 480592 w 574158"/>
                <a:gd name="connsiteY17" fmla="*/ 395532 h 796337"/>
                <a:gd name="connsiteX18" fmla="*/ 484845 w 574158"/>
                <a:gd name="connsiteY18" fmla="*/ 433809 h 796337"/>
                <a:gd name="connsiteX19" fmla="*/ 493351 w 574158"/>
                <a:gd name="connsiteY19" fmla="*/ 467833 h 796337"/>
                <a:gd name="connsiteX20" fmla="*/ 506110 w 574158"/>
                <a:gd name="connsiteY20" fmla="*/ 510363 h 796337"/>
                <a:gd name="connsiteX21" fmla="*/ 514616 w 574158"/>
                <a:gd name="connsiteY21" fmla="*/ 552893 h 796337"/>
                <a:gd name="connsiteX22" fmla="*/ 523122 w 574158"/>
                <a:gd name="connsiteY22" fmla="*/ 582665 h 796337"/>
                <a:gd name="connsiteX23" fmla="*/ 531628 w 574158"/>
                <a:gd name="connsiteY23" fmla="*/ 608183 h 796337"/>
                <a:gd name="connsiteX24" fmla="*/ 540134 w 574158"/>
                <a:gd name="connsiteY24" fmla="*/ 642207 h 796337"/>
                <a:gd name="connsiteX25" fmla="*/ 548640 w 574158"/>
                <a:gd name="connsiteY25" fmla="*/ 667725 h 796337"/>
                <a:gd name="connsiteX26" fmla="*/ 552893 w 574158"/>
                <a:gd name="connsiteY26" fmla="*/ 684737 h 796337"/>
                <a:gd name="connsiteX27" fmla="*/ 561399 w 574158"/>
                <a:gd name="connsiteY27" fmla="*/ 727267 h 796337"/>
                <a:gd name="connsiteX28" fmla="*/ 574158 w 574158"/>
                <a:gd name="connsiteY28" fmla="*/ 769798 h 796337"/>
                <a:gd name="connsiteX29" fmla="*/ 569905 w 574158"/>
                <a:gd name="connsiteY29" fmla="*/ 795316 h 796337"/>
                <a:gd name="connsiteX30" fmla="*/ 557146 w 574158"/>
                <a:gd name="connsiteY30" fmla="*/ 791063 h 796337"/>
                <a:gd name="connsiteX31" fmla="*/ 540134 w 574158"/>
                <a:gd name="connsiteY31" fmla="*/ 786810 h 796337"/>
                <a:gd name="connsiteX32" fmla="*/ 506110 w 574158"/>
                <a:gd name="connsiteY32" fmla="*/ 782557 h 796337"/>
                <a:gd name="connsiteX33" fmla="*/ 238170 w 574158"/>
                <a:gd name="connsiteY33" fmla="*/ 786810 h 796337"/>
                <a:gd name="connsiteX34" fmla="*/ 199892 w 574158"/>
                <a:gd name="connsiteY34" fmla="*/ 791063 h 796337"/>
                <a:gd name="connsiteX35" fmla="*/ 131844 w 574158"/>
                <a:gd name="connsiteY35" fmla="*/ 795316 h 796337"/>
                <a:gd name="connsiteX36" fmla="*/ 46784 w 574158"/>
                <a:gd name="connsiteY36" fmla="*/ 795316 h 796337"/>
                <a:gd name="connsiteX37" fmla="*/ 42530 w 574158"/>
                <a:gd name="connsiteY37" fmla="*/ 795316 h 796337"/>
                <a:gd name="connsiteX38" fmla="*/ 34024 w 574158"/>
                <a:gd name="connsiteY38" fmla="*/ 612436 h 796337"/>
                <a:gd name="connsiteX39" fmla="*/ 25518 w 574158"/>
                <a:gd name="connsiteY39" fmla="*/ 552893 h 796337"/>
                <a:gd name="connsiteX40" fmla="*/ 17012 w 574158"/>
                <a:gd name="connsiteY40" fmla="*/ 382773 h 796337"/>
                <a:gd name="connsiteX41" fmla="*/ 8506 w 574158"/>
                <a:gd name="connsiteY41" fmla="*/ 293459 h 796337"/>
                <a:gd name="connsiteX42" fmla="*/ 0 w 574158"/>
                <a:gd name="connsiteY42" fmla="*/ 242423 h 796337"/>
                <a:gd name="connsiteX43" fmla="*/ 4253 w 574158"/>
                <a:gd name="connsiteY43" fmla="*/ 0 h 79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74158" h="796337">
                  <a:moveTo>
                    <a:pt x="4253" y="0"/>
                  </a:moveTo>
                  <a:lnTo>
                    <a:pt x="4253" y="0"/>
                  </a:lnTo>
                  <a:cubicBezTo>
                    <a:pt x="18430" y="1418"/>
                    <a:pt x="32536" y="4253"/>
                    <a:pt x="46784" y="4253"/>
                  </a:cubicBezTo>
                  <a:cubicBezTo>
                    <a:pt x="163042" y="4253"/>
                    <a:pt x="279273" y="0"/>
                    <a:pt x="395531" y="0"/>
                  </a:cubicBezTo>
                  <a:lnTo>
                    <a:pt x="395531" y="0"/>
                  </a:lnTo>
                  <a:cubicBezTo>
                    <a:pt x="396949" y="12759"/>
                    <a:pt x="396670" y="25823"/>
                    <a:pt x="399784" y="38278"/>
                  </a:cubicBezTo>
                  <a:cubicBezTo>
                    <a:pt x="401024" y="43237"/>
                    <a:pt x="406214" y="46366"/>
                    <a:pt x="408290" y="51037"/>
                  </a:cubicBezTo>
                  <a:cubicBezTo>
                    <a:pt x="411932" y="59230"/>
                    <a:pt x="413961" y="68049"/>
                    <a:pt x="416797" y="76555"/>
                  </a:cubicBezTo>
                  <a:lnTo>
                    <a:pt x="421050" y="89314"/>
                  </a:lnTo>
                  <a:cubicBezTo>
                    <a:pt x="424236" y="111616"/>
                    <a:pt x="425622" y="122966"/>
                    <a:pt x="429556" y="144603"/>
                  </a:cubicBezTo>
                  <a:cubicBezTo>
                    <a:pt x="430849" y="151715"/>
                    <a:pt x="432056" y="158855"/>
                    <a:pt x="433809" y="165868"/>
                  </a:cubicBezTo>
                  <a:cubicBezTo>
                    <a:pt x="438866" y="186096"/>
                    <a:pt x="438337" y="171770"/>
                    <a:pt x="442315" y="195640"/>
                  </a:cubicBezTo>
                  <a:cubicBezTo>
                    <a:pt x="444194" y="206914"/>
                    <a:pt x="445484" y="218286"/>
                    <a:pt x="446568" y="229664"/>
                  </a:cubicBezTo>
                  <a:cubicBezTo>
                    <a:pt x="448563" y="250615"/>
                    <a:pt x="449144" y="286751"/>
                    <a:pt x="455074" y="310471"/>
                  </a:cubicBezTo>
                  <a:cubicBezTo>
                    <a:pt x="457249" y="319169"/>
                    <a:pt x="460745" y="327483"/>
                    <a:pt x="463580" y="335989"/>
                  </a:cubicBezTo>
                  <a:lnTo>
                    <a:pt x="472086" y="361507"/>
                  </a:lnTo>
                  <a:cubicBezTo>
                    <a:pt x="473504" y="365760"/>
                    <a:pt x="475460" y="369871"/>
                    <a:pt x="476339" y="374267"/>
                  </a:cubicBezTo>
                  <a:cubicBezTo>
                    <a:pt x="477757" y="381355"/>
                    <a:pt x="479570" y="388376"/>
                    <a:pt x="480592" y="395532"/>
                  </a:cubicBezTo>
                  <a:cubicBezTo>
                    <a:pt x="482407" y="408240"/>
                    <a:pt x="482614" y="421167"/>
                    <a:pt x="484845" y="433809"/>
                  </a:cubicBezTo>
                  <a:cubicBezTo>
                    <a:pt x="486877" y="445321"/>
                    <a:pt x="489654" y="456743"/>
                    <a:pt x="493351" y="467833"/>
                  </a:cubicBezTo>
                  <a:cubicBezTo>
                    <a:pt x="499762" y="487065"/>
                    <a:pt x="502253" y="492366"/>
                    <a:pt x="506110" y="510363"/>
                  </a:cubicBezTo>
                  <a:cubicBezTo>
                    <a:pt x="509139" y="524500"/>
                    <a:pt x="510044" y="539177"/>
                    <a:pt x="514616" y="552893"/>
                  </a:cubicBezTo>
                  <a:cubicBezTo>
                    <a:pt x="528915" y="595795"/>
                    <a:pt x="507093" y="529236"/>
                    <a:pt x="523122" y="582665"/>
                  </a:cubicBezTo>
                  <a:cubicBezTo>
                    <a:pt x="525698" y="591253"/>
                    <a:pt x="529453" y="599485"/>
                    <a:pt x="531628" y="608183"/>
                  </a:cubicBezTo>
                  <a:cubicBezTo>
                    <a:pt x="534463" y="619524"/>
                    <a:pt x="536437" y="631117"/>
                    <a:pt x="540134" y="642207"/>
                  </a:cubicBezTo>
                  <a:cubicBezTo>
                    <a:pt x="542969" y="650713"/>
                    <a:pt x="546465" y="659027"/>
                    <a:pt x="548640" y="667725"/>
                  </a:cubicBezTo>
                  <a:cubicBezTo>
                    <a:pt x="550058" y="673396"/>
                    <a:pt x="551668" y="679022"/>
                    <a:pt x="552893" y="684737"/>
                  </a:cubicBezTo>
                  <a:cubicBezTo>
                    <a:pt x="555922" y="698874"/>
                    <a:pt x="556827" y="713551"/>
                    <a:pt x="561399" y="727267"/>
                  </a:cubicBezTo>
                  <a:cubicBezTo>
                    <a:pt x="571753" y="758331"/>
                    <a:pt x="567730" y="744087"/>
                    <a:pt x="574158" y="769798"/>
                  </a:cubicBezTo>
                  <a:cubicBezTo>
                    <a:pt x="572740" y="778304"/>
                    <a:pt x="575292" y="788582"/>
                    <a:pt x="569905" y="795316"/>
                  </a:cubicBezTo>
                  <a:cubicBezTo>
                    <a:pt x="567104" y="798817"/>
                    <a:pt x="561457" y="792295"/>
                    <a:pt x="557146" y="791063"/>
                  </a:cubicBezTo>
                  <a:cubicBezTo>
                    <a:pt x="551526" y="789457"/>
                    <a:pt x="545900" y="787771"/>
                    <a:pt x="540134" y="786810"/>
                  </a:cubicBezTo>
                  <a:cubicBezTo>
                    <a:pt x="528860" y="784931"/>
                    <a:pt x="517451" y="783975"/>
                    <a:pt x="506110" y="782557"/>
                  </a:cubicBezTo>
                  <a:lnTo>
                    <a:pt x="238170" y="786810"/>
                  </a:lnTo>
                  <a:cubicBezTo>
                    <a:pt x="225337" y="787166"/>
                    <a:pt x="212689" y="790039"/>
                    <a:pt x="199892" y="791063"/>
                  </a:cubicBezTo>
                  <a:cubicBezTo>
                    <a:pt x="177237" y="792875"/>
                    <a:pt x="154562" y="794685"/>
                    <a:pt x="131844" y="795316"/>
                  </a:cubicBezTo>
                  <a:cubicBezTo>
                    <a:pt x="103502" y="796103"/>
                    <a:pt x="75137" y="795316"/>
                    <a:pt x="46784" y="795316"/>
                  </a:cubicBezTo>
                  <a:lnTo>
                    <a:pt x="42530" y="795316"/>
                  </a:lnTo>
                  <a:cubicBezTo>
                    <a:pt x="40519" y="730961"/>
                    <a:pt x="41444" y="674270"/>
                    <a:pt x="34024" y="612436"/>
                  </a:cubicBezTo>
                  <a:cubicBezTo>
                    <a:pt x="31635" y="592530"/>
                    <a:pt x="25518" y="552893"/>
                    <a:pt x="25518" y="552893"/>
                  </a:cubicBezTo>
                  <a:cubicBezTo>
                    <a:pt x="22683" y="496186"/>
                    <a:pt x="22395" y="439295"/>
                    <a:pt x="17012" y="382773"/>
                  </a:cubicBezTo>
                  <a:cubicBezTo>
                    <a:pt x="14177" y="353002"/>
                    <a:pt x="13423" y="322958"/>
                    <a:pt x="8506" y="293459"/>
                  </a:cubicBezTo>
                  <a:lnTo>
                    <a:pt x="0" y="242423"/>
                  </a:lnTo>
                  <a:cubicBezTo>
                    <a:pt x="4460" y="28356"/>
                    <a:pt x="3544" y="40404"/>
                    <a:pt x="4253" y="0"/>
                  </a:cubicBezTo>
                  <a:close/>
                </a:path>
              </a:pathLst>
            </a:custGeom>
            <a:solidFill>
              <a:schemeClr val="accent4">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36" name="Rectangle 35">
              <a:extLst>
                <a:ext uri="{FF2B5EF4-FFF2-40B4-BE49-F238E27FC236}">
                  <a16:creationId xmlns:a16="http://schemas.microsoft.com/office/drawing/2014/main" id="{29EF3484-0C71-CD4B-BB7E-1A3DEE26FBAF}"/>
                </a:ext>
              </a:extLst>
            </p:cNvPr>
            <p:cNvSpPr/>
            <p:nvPr/>
          </p:nvSpPr>
          <p:spPr>
            <a:xfrm>
              <a:off x="6647017" y="3472671"/>
              <a:ext cx="571500" cy="57606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sp>
        <p:nvSpPr>
          <p:cNvPr id="18" name="Ellipse 17">
            <a:extLst>
              <a:ext uri="{FF2B5EF4-FFF2-40B4-BE49-F238E27FC236}">
                <a16:creationId xmlns:a16="http://schemas.microsoft.com/office/drawing/2014/main" id="{78588DC2-8F4D-4C4B-BAA2-B3184B553989}"/>
              </a:ext>
            </a:extLst>
          </p:cNvPr>
          <p:cNvSpPr/>
          <p:nvPr/>
        </p:nvSpPr>
        <p:spPr>
          <a:xfrm>
            <a:off x="-8790" y="-299528"/>
            <a:ext cx="12513502" cy="12513502"/>
          </a:xfrm>
          <a:prstGeom prst="ellipse">
            <a:avLst/>
          </a:prstGeom>
          <a:noFill/>
          <a:ln w="381000">
            <a:gradFill flip="none" rotWithShape="1">
              <a:gsLst>
                <a:gs pos="50000">
                  <a:schemeClr val="accent2"/>
                </a:gs>
                <a:gs pos="85000">
                  <a:schemeClr val="accent2">
                    <a:lumMod val="20000"/>
                    <a:lumOff val="80000"/>
                  </a:schemeClr>
                </a:gs>
              </a:gsLst>
              <a:lin ang="18900000" scaled="1"/>
              <a:tileRect/>
            </a:gra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grpSp>
        <p:nvGrpSpPr>
          <p:cNvPr id="74" name="Groupe 73">
            <a:extLst>
              <a:ext uri="{FF2B5EF4-FFF2-40B4-BE49-F238E27FC236}">
                <a16:creationId xmlns:a16="http://schemas.microsoft.com/office/drawing/2014/main" id="{FC9C00A2-69D3-9F47-A62E-8D11A0E79636}"/>
              </a:ext>
            </a:extLst>
          </p:cNvPr>
          <p:cNvGrpSpPr/>
          <p:nvPr/>
        </p:nvGrpSpPr>
        <p:grpSpPr>
          <a:xfrm>
            <a:off x="6803701" y="2634555"/>
            <a:ext cx="723052" cy="1412888"/>
            <a:chOff x="7066451" y="2634555"/>
            <a:chExt cx="723052" cy="1412888"/>
          </a:xfrm>
        </p:grpSpPr>
        <p:sp>
          <p:nvSpPr>
            <p:cNvPr id="57" name="Forme libre 56">
              <a:extLst>
                <a:ext uri="{FF2B5EF4-FFF2-40B4-BE49-F238E27FC236}">
                  <a16:creationId xmlns:a16="http://schemas.microsoft.com/office/drawing/2014/main" id="{D003594B-0CCD-5742-A11E-4CF8C5676527}"/>
                </a:ext>
              </a:extLst>
            </p:cNvPr>
            <p:cNvSpPr/>
            <p:nvPr/>
          </p:nvSpPr>
          <p:spPr>
            <a:xfrm>
              <a:off x="7085555" y="2658967"/>
              <a:ext cx="634474" cy="791063"/>
            </a:xfrm>
            <a:custGeom>
              <a:avLst/>
              <a:gdLst>
                <a:gd name="connsiteX0" fmla="*/ 0 w 693253"/>
                <a:gd name="connsiteY0" fmla="*/ 0 h 791063"/>
                <a:gd name="connsiteX1" fmla="*/ 0 w 693253"/>
                <a:gd name="connsiteY1" fmla="*/ 0 h 791063"/>
                <a:gd name="connsiteX2" fmla="*/ 327482 w 693253"/>
                <a:gd name="connsiteY2" fmla="*/ 0 h 791063"/>
                <a:gd name="connsiteX3" fmla="*/ 327482 w 693253"/>
                <a:gd name="connsiteY3" fmla="*/ 0 h 791063"/>
                <a:gd name="connsiteX4" fmla="*/ 344494 w 693253"/>
                <a:gd name="connsiteY4" fmla="*/ 34025 h 791063"/>
                <a:gd name="connsiteX5" fmla="*/ 361507 w 693253"/>
                <a:gd name="connsiteY5" fmla="*/ 68049 h 791063"/>
                <a:gd name="connsiteX6" fmla="*/ 365760 w 693253"/>
                <a:gd name="connsiteY6" fmla="*/ 80808 h 791063"/>
                <a:gd name="connsiteX7" fmla="*/ 382772 w 693253"/>
                <a:gd name="connsiteY7" fmla="*/ 106326 h 791063"/>
                <a:gd name="connsiteX8" fmla="*/ 387025 w 693253"/>
                <a:gd name="connsiteY8" fmla="*/ 119085 h 791063"/>
                <a:gd name="connsiteX9" fmla="*/ 395531 w 693253"/>
                <a:gd name="connsiteY9" fmla="*/ 131844 h 791063"/>
                <a:gd name="connsiteX10" fmla="*/ 404037 w 693253"/>
                <a:gd name="connsiteY10" fmla="*/ 157362 h 791063"/>
                <a:gd name="connsiteX11" fmla="*/ 408290 w 693253"/>
                <a:gd name="connsiteY11" fmla="*/ 170121 h 791063"/>
                <a:gd name="connsiteX12" fmla="*/ 416796 w 693253"/>
                <a:gd name="connsiteY12" fmla="*/ 182880 h 791063"/>
                <a:gd name="connsiteX13" fmla="*/ 429555 w 693253"/>
                <a:gd name="connsiteY13" fmla="*/ 208399 h 791063"/>
                <a:gd name="connsiteX14" fmla="*/ 438061 w 693253"/>
                <a:gd name="connsiteY14" fmla="*/ 233917 h 791063"/>
                <a:gd name="connsiteX15" fmla="*/ 442314 w 693253"/>
                <a:gd name="connsiteY15" fmla="*/ 246676 h 791063"/>
                <a:gd name="connsiteX16" fmla="*/ 459326 w 693253"/>
                <a:gd name="connsiteY16" fmla="*/ 306218 h 791063"/>
                <a:gd name="connsiteX17" fmla="*/ 480591 w 693253"/>
                <a:gd name="connsiteY17" fmla="*/ 331736 h 791063"/>
                <a:gd name="connsiteX18" fmla="*/ 506109 w 693253"/>
                <a:gd name="connsiteY18" fmla="*/ 353001 h 791063"/>
                <a:gd name="connsiteX19" fmla="*/ 514615 w 693253"/>
                <a:gd name="connsiteY19" fmla="*/ 365760 h 791063"/>
                <a:gd name="connsiteX20" fmla="*/ 523121 w 693253"/>
                <a:gd name="connsiteY20" fmla="*/ 374267 h 791063"/>
                <a:gd name="connsiteX21" fmla="*/ 531627 w 693253"/>
                <a:gd name="connsiteY21" fmla="*/ 404038 h 791063"/>
                <a:gd name="connsiteX22" fmla="*/ 535880 w 693253"/>
                <a:gd name="connsiteY22" fmla="*/ 416797 h 791063"/>
                <a:gd name="connsiteX23" fmla="*/ 540133 w 693253"/>
                <a:gd name="connsiteY23" fmla="*/ 442315 h 791063"/>
                <a:gd name="connsiteX24" fmla="*/ 544387 w 693253"/>
                <a:gd name="connsiteY24" fmla="*/ 455074 h 791063"/>
                <a:gd name="connsiteX25" fmla="*/ 557146 w 693253"/>
                <a:gd name="connsiteY25" fmla="*/ 501857 h 791063"/>
                <a:gd name="connsiteX26" fmla="*/ 565652 w 693253"/>
                <a:gd name="connsiteY26" fmla="*/ 514616 h 791063"/>
                <a:gd name="connsiteX27" fmla="*/ 574158 w 693253"/>
                <a:gd name="connsiteY27" fmla="*/ 540134 h 791063"/>
                <a:gd name="connsiteX28" fmla="*/ 603929 w 693253"/>
                <a:gd name="connsiteY28" fmla="*/ 574159 h 791063"/>
                <a:gd name="connsiteX29" fmla="*/ 620941 w 693253"/>
                <a:gd name="connsiteY29" fmla="*/ 599677 h 791063"/>
                <a:gd name="connsiteX30" fmla="*/ 625194 w 693253"/>
                <a:gd name="connsiteY30" fmla="*/ 612436 h 791063"/>
                <a:gd name="connsiteX31" fmla="*/ 633700 w 693253"/>
                <a:gd name="connsiteY31" fmla="*/ 625195 h 791063"/>
                <a:gd name="connsiteX32" fmla="*/ 637953 w 693253"/>
                <a:gd name="connsiteY32" fmla="*/ 637954 h 791063"/>
                <a:gd name="connsiteX33" fmla="*/ 659218 w 693253"/>
                <a:gd name="connsiteY33" fmla="*/ 663472 h 791063"/>
                <a:gd name="connsiteX34" fmla="*/ 667724 w 693253"/>
                <a:gd name="connsiteY34" fmla="*/ 688990 h 791063"/>
                <a:gd name="connsiteX35" fmla="*/ 676230 w 693253"/>
                <a:gd name="connsiteY35" fmla="*/ 714508 h 791063"/>
                <a:gd name="connsiteX36" fmla="*/ 688989 w 693253"/>
                <a:gd name="connsiteY36" fmla="*/ 752786 h 791063"/>
                <a:gd name="connsiteX37" fmla="*/ 693242 w 693253"/>
                <a:gd name="connsiteY37" fmla="*/ 769798 h 791063"/>
                <a:gd name="connsiteX38" fmla="*/ 688989 w 693253"/>
                <a:gd name="connsiteY38" fmla="*/ 774051 h 791063"/>
                <a:gd name="connsiteX39" fmla="*/ 438061 w 693253"/>
                <a:gd name="connsiteY39" fmla="*/ 786810 h 791063"/>
                <a:gd name="connsiteX40" fmla="*/ 187133 w 693253"/>
                <a:gd name="connsiteY40" fmla="*/ 791063 h 791063"/>
                <a:gd name="connsiteX41" fmla="*/ 187133 w 693253"/>
                <a:gd name="connsiteY41" fmla="*/ 791063 h 791063"/>
                <a:gd name="connsiteX42" fmla="*/ 178627 w 693253"/>
                <a:gd name="connsiteY42" fmla="*/ 752786 h 791063"/>
                <a:gd name="connsiteX43" fmla="*/ 170120 w 693253"/>
                <a:gd name="connsiteY43" fmla="*/ 727267 h 791063"/>
                <a:gd name="connsiteX44" fmla="*/ 165867 w 693253"/>
                <a:gd name="connsiteY44" fmla="*/ 714508 h 791063"/>
                <a:gd name="connsiteX45" fmla="*/ 157361 w 693253"/>
                <a:gd name="connsiteY45" fmla="*/ 688990 h 791063"/>
                <a:gd name="connsiteX46" fmla="*/ 153108 w 693253"/>
                <a:gd name="connsiteY46" fmla="*/ 676231 h 791063"/>
                <a:gd name="connsiteX47" fmla="*/ 148855 w 693253"/>
                <a:gd name="connsiteY47" fmla="*/ 659219 h 791063"/>
                <a:gd name="connsiteX48" fmla="*/ 140349 w 693253"/>
                <a:gd name="connsiteY48" fmla="*/ 633701 h 791063"/>
                <a:gd name="connsiteX49" fmla="*/ 131843 w 693253"/>
                <a:gd name="connsiteY49" fmla="*/ 591171 h 791063"/>
                <a:gd name="connsiteX50" fmla="*/ 123337 w 693253"/>
                <a:gd name="connsiteY50" fmla="*/ 552894 h 791063"/>
                <a:gd name="connsiteX51" fmla="*/ 119084 w 693253"/>
                <a:gd name="connsiteY51" fmla="*/ 540134 h 791063"/>
                <a:gd name="connsiteX52" fmla="*/ 106325 w 693253"/>
                <a:gd name="connsiteY52" fmla="*/ 450821 h 791063"/>
                <a:gd name="connsiteX53" fmla="*/ 97819 w 693253"/>
                <a:gd name="connsiteY53" fmla="*/ 404038 h 791063"/>
                <a:gd name="connsiteX54" fmla="*/ 93566 w 693253"/>
                <a:gd name="connsiteY54" fmla="*/ 391279 h 791063"/>
                <a:gd name="connsiteX55" fmla="*/ 85060 w 693253"/>
                <a:gd name="connsiteY55" fmla="*/ 378520 h 791063"/>
                <a:gd name="connsiteX56" fmla="*/ 80807 w 693253"/>
                <a:gd name="connsiteY56" fmla="*/ 365760 h 791063"/>
                <a:gd name="connsiteX57" fmla="*/ 72301 w 693253"/>
                <a:gd name="connsiteY57" fmla="*/ 353001 h 791063"/>
                <a:gd name="connsiteX58" fmla="*/ 63795 w 693253"/>
                <a:gd name="connsiteY58" fmla="*/ 318977 h 791063"/>
                <a:gd name="connsiteX59" fmla="*/ 59542 w 693253"/>
                <a:gd name="connsiteY59" fmla="*/ 301965 h 791063"/>
                <a:gd name="connsiteX60" fmla="*/ 55289 w 693253"/>
                <a:gd name="connsiteY60" fmla="*/ 284953 h 791063"/>
                <a:gd name="connsiteX61" fmla="*/ 51036 w 693253"/>
                <a:gd name="connsiteY61" fmla="*/ 263688 h 791063"/>
                <a:gd name="connsiteX62" fmla="*/ 38277 w 693253"/>
                <a:gd name="connsiteY62" fmla="*/ 221158 h 791063"/>
                <a:gd name="connsiteX63" fmla="*/ 29771 w 693253"/>
                <a:gd name="connsiteY63" fmla="*/ 157362 h 791063"/>
                <a:gd name="connsiteX64" fmla="*/ 25518 w 693253"/>
                <a:gd name="connsiteY64" fmla="*/ 140350 h 791063"/>
                <a:gd name="connsiteX65" fmla="*/ 17012 w 693253"/>
                <a:gd name="connsiteY65" fmla="*/ 72302 h 791063"/>
                <a:gd name="connsiteX66" fmla="*/ 4253 w 693253"/>
                <a:gd name="connsiteY66" fmla="*/ 12760 h 791063"/>
                <a:gd name="connsiteX67" fmla="*/ 0 w 693253"/>
                <a:gd name="connsiteY67" fmla="*/ 0 h 791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693253" h="791063">
                  <a:moveTo>
                    <a:pt x="0" y="0"/>
                  </a:moveTo>
                  <a:lnTo>
                    <a:pt x="0" y="0"/>
                  </a:lnTo>
                  <a:lnTo>
                    <a:pt x="327482" y="0"/>
                  </a:lnTo>
                  <a:lnTo>
                    <a:pt x="327482" y="0"/>
                  </a:lnTo>
                  <a:cubicBezTo>
                    <a:pt x="333153" y="11342"/>
                    <a:pt x="339499" y="22370"/>
                    <a:pt x="344494" y="34025"/>
                  </a:cubicBezTo>
                  <a:cubicBezTo>
                    <a:pt x="359154" y="68233"/>
                    <a:pt x="344474" y="51018"/>
                    <a:pt x="361507" y="68049"/>
                  </a:cubicBezTo>
                  <a:cubicBezTo>
                    <a:pt x="362925" y="72302"/>
                    <a:pt x="363583" y="76889"/>
                    <a:pt x="365760" y="80808"/>
                  </a:cubicBezTo>
                  <a:cubicBezTo>
                    <a:pt x="370725" y="89744"/>
                    <a:pt x="379539" y="96628"/>
                    <a:pt x="382772" y="106326"/>
                  </a:cubicBezTo>
                  <a:cubicBezTo>
                    <a:pt x="384190" y="110579"/>
                    <a:pt x="385020" y="115075"/>
                    <a:pt x="387025" y="119085"/>
                  </a:cubicBezTo>
                  <a:cubicBezTo>
                    <a:pt x="389311" y="123657"/>
                    <a:pt x="393455" y="127173"/>
                    <a:pt x="395531" y="131844"/>
                  </a:cubicBezTo>
                  <a:cubicBezTo>
                    <a:pt x="399172" y="140037"/>
                    <a:pt x="401202" y="148856"/>
                    <a:pt x="404037" y="157362"/>
                  </a:cubicBezTo>
                  <a:cubicBezTo>
                    <a:pt x="405455" y="161615"/>
                    <a:pt x="405803" y="166391"/>
                    <a:pt x="408290" y="170121"/>
                  </a:cubicBezTo>
                  <a:lnTo>
                    <a:pt x="416796" y="182880"/>
                  </a:lnTo>
                  <a:cubicBezTo>
                    <a:pt x="432304" y="229409"/>
                    <a:pt x="407573" y="158939"/>
                    <a:pt x="429555" y="208399"/>
                  </a:cubicBezTo>
                  <a:cubicBezTo>
                    <a:pt x="433196" y="216592"/>
                    <a:pt x="435226" y="225411"/>
                    <a:pt x="438061" y="233917"/>
                  </a:cubicBezTo>
                  <a:cubicBezTo>
                    <a:pt x="439479" y="238170"/>
                    <a:pt x="441227" y="242327"/>
                    <a:pt x="442314" y="246676"/>
                  </a:cubicBezTo>
                  <a:cubicBezTo>
                    <a:pt x="442388" y="246970"/>
                    <a:pt x="455258" y="302150"/>
                    <a:pt x="459326" y="306218"/>
                  </a:cubicBezTo>
                  <a:cubicBezTo>
                    <a:pt x="496602" y="343494"/>
                    <a:pt x="450985" y="296209"/>
                    <a:pt x="480591" y="331736"/>
                  </a:cubicBezTo>
                  <a:cubicBezTo>
                    <a:pt x="490824" y="344016"/>
                    <a:pt x="493564" y="344637"/>
                    <a:pt x="506109" y="353001"/>
                  </a:cubicBezTo>
                  <a:cubicBezTo>
                    <a:pt x="508944" y="357254"/>
                    <a:pt x="511422" y="361769"/>
                    <a:pt x="514615" y="365760"/>
                  </a:cubicBezTo>
                  <a:cubicBezTo>
                    <a:pt x="517120" y="368891"/>
                    <a:pt x="521058" y="370828"/>
                    <a:pt x="523121" y="374267"/>
                  </a:cubicBezTo>
                  <a:cubicBezTo>
                    <a:pt x="525902" y="378903"/>
                    <a:pt x="530616" y="400499"/>
                    <a:pt x="531627" y="404038"/>
                  </a:cubicBezTo>
                  <a:cubicBezTo>
                    <a:pt x="532859" y="408349"/>
                    <a:pt x="534907" y="412421"/>
                    <a:pt x="535880" y="416797"/>
                  </a:cubicBezTo>
                  <a:cubicBezTo>
                    <a:pt x="537751" y="425215"/>
                    <a:pt x="538262" y="433897"/>
                    <a:pt x="540133" y="442315"/>
                  </a:cubicBezTo>
                  <a:cubicBezTo>
                    <a:pt x="541106" y="446691"/>
                    <a:pt x="543300" y="450725"/>
                    <a:pt x="544387" y="455074"/>
                  </a:cubicBezTo>
                  <a:cubicBezTo>
                    <a:pt x="547583" y="467857"/>
                    <a:pt x="549846" y="490907"/>
                    <a:pt x="557146" y="501857"/>
                  </a:cubicBezTo>
                  <a:cubicBezTo>
                    <a:pt x="559981" y="506110"/>
                    <a:pt x="563576" y="509945"/>
                    <a:pt x="565652" y="514616"/>
                  </a:cubicBezTo>
                  <a:cubicBezTo>
                    <a:pt x="569293" y="522809"/>
                    <a:pt x="569185" y="532674"/>
                    <a:pt x="574158" y="540134"/>
                  </a:cubicBezTo>
                  <a:cubicBezTo>
                    <a:pt x="594005" y="569906"/>
                    <a:pt x="582664" y="559982"/>
                    <a:pt x="603929" y="574159"/>
                  </a:cubicBezTo>
                  <a:cubicBezTo>
                    <a:pt x="609600" y="582665"/>
                    <a:pt x="617708" y="589979"/>
                    <a:pt x="620941" y="599677"/>
                  </a:cubicBezTo>
                  <a:cubicBezTo>
                    <a:pt x="622359" y="603930"/>
                    <a:pt x="623189" y="608426"/>
                    <a:pt x="625194" y="612436"/>
                  </a:cubicBezTo>
                  <a:cubicBezTo>
                    <a:pt x="627480" y="617008"/>
                    <a:pt x="631414" y="620623"/>
                    <a:pt x="633700" y="625195"/>
                  </a:cubicBezTo>
                  <a:cubicBezTo>
                    <a:pt x="635705" y="629205"/>
                    <a:pt x="635466" y="634224"/>
                    <a:pt x="637953" y="637954"/>
                  </a:cubicBezTo>
                  <a:cubicBezTo>
                    <a:pt x="651307" y="657985"/>
                    <a:pt x="649942" y="642600"/>
                    <a:pt x="659218" y="663472"/>
                  </a:cubicBezTo>
                  <a:cubicBezTo>
                    <a:pt x="662859" y="671665"/>
                    <a:pt x="664889" y="680484"/>
                    <a:pt x="667724" y="688990"/>
                  </a:cubicBezTo>
                  <a:lnTo>
                    <a:pt x="676230" y="714508"/>
                  </a:lnTo>
                  <a:lnTo>
                    <a:pt x="688989" y="752786"/>
                  </a:lnTo>
                  <a:cubicBezTo>
                    <a:pt x="693690" y="766890"/>
                    <a:pt x="693242" y="761062"/>
                    <a:pt x="693242" y="769798"/>
                  </a:cubicBezTo>
                  <a:lnTo>
                    <a:pt x="688989" y="774051"/>
                  </a:lnTo>
                  <a:cubicBezTo>
                    <a:pt x="581839" y="797862"/>
                    <a:pt x="661951" y="782702"/>
                    <a:pt x="438061" y="786810"/>
                  </a:cubicBezTo>
                  <a:lnTo>
                    <a:pt x="187133" y="791063"/>
                  </a:lnTo>
                  <a:lnTo>
                    <a:pt x="187133" y="791063"/>
                  </a:lnTo>
                  <a:cubicBezTo>
                    <a:pt x="184298" y="778304"/>
                    <a:pt x="181995" y="765415"/>
                    <a:pt x="178627" y="752786"/>
                  </a:cubicBezTo>
                  <a:cubicBezTo>
                    <a:pt x="176317" y="744122"/>
                    <a:pt x="172956" y="735773"/>
                    <a:pt x="170120" y="727267"/>
                  </a:cubicBezTo>
                  <a:lnTo>
                    <a:pt x="165867" y="714508"/>
                  </a:lnTo>
                  <a:lnTo>
                    <a:pt x="157361" y="688990"/>
                  </a:lnTo>
                  <a:cubicBezTo>
                    <a:pt x="155943" y="684737"/>
                    <a:pt x="154195" y="680580"/>
                    <a:pt x="153108" y="676231"/>
                  </a:cubicBezTo>
                  <a:cubicBezTo>
                    <a:pt x="151690" y="670560"/>
                    <a:pt x="150535" y="664818"/>
                    <a:pt x="148855" y="659219"/>
                  </a:cubicBezTo>
                  <a:cubicBezTo>
                    <a:pt x="146279" y="650631"/>
                    <a:pt x="142107" y="642493"/>
                    <a:pt x="140349" y="633701"/>
                  </a:cubicBezTo>
                  <a:lnTo>
                    <a:pt x="131843" y="591171"/>
                  </a:lnTo>
                  <a:cubicBezTo>
                    <a:pt x="128919" y="576552"/>
                    <a:pt x="127341" y="566910"/>
                    <a:pt x="123337" y="552894"/>
                  </a:cubicBezTo>
                  <a:cubicBezTo>
                    <a:pt x="122105" y="548583"/>
                    <a:pt x="120502" y="544387"/>
                    <a:pt x="119084" y="540134"/>
                  </a:cubicBezTo>
                  <a:lnTo>
                    <a:pt x="106325" y="450821"/>
                  </a:lnTo>
                  <a:cubicBezTo>
                    <a:pt x="102883" y="426727"/>
                    <a:pt x="103548" y="424091"/>
                    <a:pt x="97819" y="404038"/>
                  </a:cubicBezTo>
                  <a:cubicBezTo>
                    <a:pt x="96587" y="399727"/>
                    <a:pt x="95571" y="395289"/>
                    <a:pt x="93566" y="391279"/>
                  </a:cubicBezTo>
                  <a:cubicBezTo>
                    <a:pt x="91280" y="386707"/>
                    <a:pt x="87895" y="382773"/>
                    <a:pt x="85060" y="378520"/>
                  </a:cubicBezTo>
                  <a:cubicBezTo>
                    <a:pt x="83642" y="374267"/>
                    <a:pt x="82812" y="369770"/>
                    <a:pt x="80807" y="365760"/>
                  </a:cubicBezTo>
                  <a:cubicBezTo>
                    <a:pt x="78521" y="361188"/>
                    <a:pt x="74048" y="357805"/>
                    <a:pt x="72301" y="353001"/>
                  </a:cubicBezTo>
                  <a:cubicBezTo>
                    <a:pt x="68306" y="342014"/>
                    <a:pt x="66630" y="330318"/>
                    <a:pt x="63795" y="318977"/>
                  </a:cubicBezTo>
                  <a:lnTo>
                    <a:pt x="59542" y="301965"/>
                  </a:lnTo>
                  <a:cubicBezTo>
                    <a:pt x="58124" y="296294"/>
                    <a:pt x="56435" y="290685"/>
                    <a:pt x="55289" y="284953"/>
                  </a:cubicBezTo>
                  <a:cubicBezTo>
                    <a:pt x="53871" y="277865"/>
                    <a:pt x="52938" y="270662"/>
                    <a:pt x="51036" y="263688"/>
                  </a:cubicBezTo>
                  <a:cubicBezTo>
                    <a:pt x="44983" y="241494"/>
                    <a:pt x="41900" y="241086"/>
                    <a:pt x="38277" y="221158"/>
                  </a:cubicBezTo>
                  <a:cubicBezTo>
                    <a:pt x="30733" y="179667"/>
                    <a:pt x="37176" y="201795"/>
                    <a:pt x="29771" y="157362"/>
                  </a:cubicBezTo>
                  <a:cubicBezTo>
                    <a:pt x="28810" y="151596"/>
                    <a:pt x="26936" y="146021"/>
                    <a:pt x="25518" y="140350"/>
                  </a:cubicBezTo>
                  <a:cubicBezTo>
                    <a:pt x="24044" y="127082"/>
                    <a:pt x="20046" y="87473"/>
                    <a:pt x="17012" y="72302"/>
                  </a:cubicBezTo>
                  <a:cubicBezTo>
                    <a:pt x="8463" y="29556"/>
                    <a:pt x="8917" y="50072"/>
                    <a:pt x="4253" y="12760"/>
                  </a:cubicBezTo>
                  <a:cubicBezTo>
                    <a:pt x="3901" y="9947"/>
                    <a:pt x="4253" y="7089"/>
                    <a:pt x="0" y="0"/>
                  </a:cubicBezTo>
                  <a:close/>
                </a:path>
              </a:pathLst>
            </a:custGeom>
            <a:solidFill>
              <a:schemeClr val="accent6">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37" name="Rectangle 36">
              <a:extLst>
                <a:ext uri="{FF2B5EF4-FFF2-40B4-BE49-F238E27FC236}">
                  <a16:creationId xmlns:a16="http://schemas.microsoft.com/office/drawing/2014/main" id="{1CDF219C-588E-854C-9FC2-7B0E0861ADCF}"/>
                </a:ext>
              </a:extLst>
            </p:cNvPr>
            <p:cNvSpPr/>
            <p:nvPr/>
          </p:nvSpPr>
          <p:spPr>
            <a:xfrm>
              <a:off x="7218003" y="3471379"/>
              <a:ext cx="571500" cy="576064"/>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cxnSp>
          <p:nvCxnSpPr>
            <p:cNvPr id="42" name="Connecteur droit 41">
              <a:extLst>
                <a:ext uri="{FF2B5EF4-FFF2-40B4-BE49-F238E27FC236}">
                  <a16:creationId xmlns:a16="http://schemas.microsoft.com/office/drawing/2014/main" id="{C00F5633-BB45-BF41-8C86-F58F83F9B8F4}"/>
                </a:ext>
              </a:extLst>
            </p:cNvPr>
            <p:cNvCxnSpPr>
              <a:cxnSpLocks/>
            </p:cNvCxnSpPr>
            <p:nvPr/>
          </p:nvCxnSpPr>
          <p:spPr>
            <a:xfrm>
              <a:off x="7066451" y="2634555"/>
              <a:ext cx="176612" cy="784521"/>
            </a:xfrm>
            <a:prstGeom prst="line">
              <a:avLst/>
            </a:prstGeom>
            <a:ln w="63500">
              <a:solidFill>
                <a:schemeClr val="accent6">
                  <a:lumMod val="60000"/>
                  <a:lumOff val="40000"/>
                </a:schemeClr>
              </a:solidFill>
            </a:ln>
          </p:spPr>
          <p:style>
            <a:lnRef idx="1">
              <a:schemeClr val="accent1"/>
            </a:lnRef>
            <a:fillRef idx="0">
              <a:schemeClr val="accent1"/>
            </a:fillRef>
            <a:effectRef idx="0">
              <a:schemeClr val="accent1"/>
            </a:effectRef>
            <a:fontRef idx="minor">
              <a:schemeClr val="tx1"/>
            </a:fontRef>
          </p:style>
        </p:cxnSp>
      </p:grpSp>
      <p:sp>
        <p:nvSpPr>
          <p:cNvPr id="22" name="ZoneTexte 21">
            <a:extLst>
              <a:ext uri="{FF2B5EF4-FFF2-40B4-BE49-F238E27FC236}">
                <a16:creationId xmlns:a16="http://schemas.microsoft.com/office/drawing/2014/main" id="{25901E80-1997-8345-95B9-69FD58F69E1A}"/>
              </a:ext>
            </a:extLst>
          </p:cNvPr>
          <p:cNvSpPr txBox="1"/>
          <p:nvPr/>
        </p:nvSpPr>
        <p:spPr>
          <a:xfrm>
            <a:off x="4303099" y="5589240"/>
            <a:ext cx="3600748" cy="400110"/>
          </a:xfrm>
          <a:prstGeom prst="rect">
            <a:avLst/>
          </a:prstGeom>
          <a:noFill/>
        </p:spPr>
        <p:txBody>
          <a:bodyPr wrap="square" rtlCol="0">
            <a:spAutoFit/>
          </a:bodyPr>
          <a:lstStyle/>
          <a:p>
            <a:pPr algn="ctr"/>
            <a:r>
              <a:rPr lang="fr-FR" sz="2000" b="1" dirty="0" err="1">
                <a:latin typeface="Source Sans Pro" panose="020B0503030403020204" pitchFamily="34" charset="77"/>
              </a:rPr>
              <a:t>FilerZ</a:t>
            </a:r>
            <a:endParaRPr lang="fr-FR" sz="2000" b="1" dirty="0">
              <a:latin typeface="Source Sans Pro" panose="020B0503030403020204" pitchFamily="34" charset="77"/>
            </a:endParaRPr>
          </a:p>
        </p:txBody>
      </p:sp>
      <p:sp>
        <p:nvSpPr>
          <p:cNvPr id="9" name="Freeform 30">
            <a:extLst>
              <a:ext uri="{FF2B5EF4-FFF2-40B4-BE49-F238E27FC236}">
                <a16:creationId xmlns:a16="http://schemas.microsoft.com/office/drawing/2014/main" id="{552BFC20-D040-9548-A019-952C132F00DA}"/>
              </a:ext>
            </a:extLst>
          </p:cNvPr>
          <p:cNvSpPr>
            <a:spLocks noEditPoints="1"/>
          </p:cNvSpPr>
          <p:nvPr/>
        </p:nvSpPr>
        <p:spPr bwMode="auto">
          <a:xfrm>
            <a:off x="4669149" y="2594533"/>
            <a:ext cx="2868649" cy="2797022"/>
          </a:xfrm>
          <a:custGeom>
            <a:avLst/>
            <a:gdLst>
              <a:gd name="T0" fmla="*/ 339 w 339"/>
              <a:gd name="T1" fmla="*/ 98 h 331"/>
              <a:gd name="T2" fmla="*/ 287 w 339"/>
              <a:gd name="T3" fmla="*/ 0 h 331"/>
              <a:gd name="T4" fmla="*/ 47 w 339"/>
              <a:gd name="T5" fmla="*/ 3 h 331"/>
              <a:gd name="T6" fmla="*/ 0 w 339"/>
              <a:gd name="T7" fmla="*/ 98 h 331"/>
              <a:gd name="T8" fmla="*/ 0 w 339"/>
              <a:gd name="T9" fmla="*/ 326 h 331"/>
              <a:gd name="T10" fmla="*/ 335 w 339"/>
              <a:gd name="T11" fmla="*/ 331 h 331"/>
              <a:gd name="T12" fmla="*/ 339 w 339"/>
              <a:gd name="T13" fmla="*/ 100 h 331"/>
              <a:gd name="T14" fmla="*/ 54 w 339"/>
              <a:gd name="T15" fmla="*/ 9 h 331"/>
              <a:gd name="T16" fmla="*/ 327 w 339"/>
              <a:gd name="T17" fmla="*/ 96 h 331"/>
              <a:gd name="T18" fmla="*/ 54 w 339"/>
              <a:gd name="T19" fmla="*/ 9 h 331"/>
              <a:gd name="T20" fmla="*/ 9 w 339"/>
              <a:gd name="T21" fmla="*/ 322 h 331"/>
              <a:gd name="T22" fmla="*/ 330 w 339"/>
              <a:gd name="T23" fmla="*/ 256 h 331"/>
              <a:gd name="T24" fmla="*/ 330 w 339"/>
              <a:gd name="T25" fmla="*/ 246 h 331"/>
              <a:gd name="T26" fmla="*/ 9 w 339"/>
              <a:gd name="T27" fmla="*/ 180 h 331"/>
              <a:gd name="T28" fmla="*/ 330 w 339"/>
              <a:gd name="T29" fmla="*/ 246 h 331"/>
              <a:gd name="T30" fmla="*/ 9 w 339"/>
              <a:gd name="T31" fmla="*/ 171 h 331"/>
              <a:gd name="T32" fmla="*/ 330 w 339"/>
              <a:gd name="T33" fmla="*/ 105 h 331"/>
              <a:gd name="T34" fmla="*/ 245 w 339"/>
              <a:gd name="T35" fmla="*/ 308 h 331"/>
              <a:gd name="T36" fmla="*/ 245 w 339"/>
              <a:gd name="T37" fmla="*/ 269 h 331"/>
              <a:gd name="T38" fmla="*/ 245 w 339"/>
              <a:gd name="T39" fmla="*/ 308 h 331"/>
              <a:gd name="T40" fmla="*/ 255 w 339"/>
              <a:gd name="T41" fmla="*/ 289 h 331"/>
              <a:gd name="T42" fmla="*/ 235 w 339"/>
              <a:gd name="T43" fmla="*/ 289 h 331"/>
              <a:gd name="T44" fmla="*/ 289 w 339"/>
              <a:gd name="T45" fmla="*/ 308 h 331"/>
              <a:gd name="T46" fmla="*/ 289 w 339"/>
              <a:gd name="T47" fmla="*/ 269 h 331"/>
              <a:gd name="T48" fmla="*/ 289 w 339"/>
              <a:gd name="T49" fmla="*/ 308 h 331"/>
              <a:gd name="T50" fmla="*/ 299 w 339"/>
              <a:gd name="T51" fmla="*/ 289 h 331"/>
              <a:gd name="T52" fmla="*/ 279 w 339"/>
              <a:gd name="T53" fmla="*/ 289 h 331"/>
              <a:gd name="T54" fmla="*/ 245 w 339"/>
              <a:gd name="T55" fmla="*/ 158 h 331"/>
              <a:gd name="T56" fmla="*/ 245 w 339"/>
              <a:gd name="T57" fmla="*/ 119 h 331"/>
              <a:gd name="T58" fmla="*/ 245 w 339"/>
              <a:gd name="T59" fmla="*/ 158 h 331"/>
              <a:gd name="T60" fmla="*/ 255 w 339"/>
              <a:gd name="T61" fmla="*/ 138 h 331"/>
              <a:gd name="T62" fmla="*/ 235 w 339"/>
              <a:gd name="T63" fmla="*/ 138 h 331"/>
              <a:gd name="T64" fmla="*/ 289 w 339"/>
              <a:gd name="T65" fmla="*/ 158 h 331"/>
              <a:gd name="T66" fmla="*/ 289 w 339"/>
              <a:gd name="T67" fmla="*/ 119 h 331"/>
              <a:gd name="T68" fmla="*/ 289 w 339"/>
              <a:gd name="T69" fmla="*/ 158 h 331"/>
              <a:gd name="T70" fmla="*/ 299 w 339"/>
              <a:gd name="T71" fmla="*/ 138 h 331"/>
              <a:gd name="T72" fmla="*/ 279 w 339"/>
              <a:gd name="T73" fmla="*/ 138 h 331"/>
              <a:gd name="T74" fmla="*/ 245 w 339"/>
              <a:gd name="T75" fmla="*/ 233 h 331"/>
              <a:gd name="T76" fmla="*/ 245 w 339"/>
              <a:gd name="T77" fmla="*/ 194 h 331"/>
              <a:gd name="T78" fmla="*/ 245 w 339"/>
              <a:gd name="T79" fmla="*/ 233 h 331"/>
              <a:gd name="T80" fmla="*/ 255 w 339"/>
              <a:gd name="T81" fmla="*/ 213 h 331"/>
              <a:gd name="T82" fmla="*/ 235 w 339"/>
              <a:gd name="T83" fmla="*/ 213 h 331"/>
              <a:gd name="T84" fmla="*/ 289 w 339"/>
              <a:gd name="T85" fmla="*/ 233 h 331"/>
              <a:gd name="T86" fmla="*/ 289 w 339"/>
              <a:gd name="T87" fmla="*/ 194 h 331"/>
              <a:gd name="T88" fmla="*/ 289 w 339"/>
              <a:gd name="T89" fmla="*/ 233 h 331"/>
              <a:gd name="T90" fmla="*/ 299 w 339"/>
              <a:gd name="T91" fmla="*/ 213 h 331"/>
              <a:gd name="T92" fmla="*/ 279 w 339"/>
              <a:gd name="T93" fmla="*/ 21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9" h="331">
                <a:moveTo>
                  <a:pt x="339" y="98"/>
                </a:moveTo>
                <a:cubicBezTo>
                  <a:pt x="339" y="98"/>
                  <a:pt x="339" y="98"/>
                  <a:pt x="339" y="98"/>
                </a:cubicBezTo>
                <a:cubicBezTo>
                  <a:pt x="292" y="3"/>
                  <a:pt x="292" y="3"/>
                  <a:pt x="292" y="3"/>
                </a:cubicBezTo>
                <a:cubicBezTo>
                  <a:pt x="291" y="1"/>
                  <a:pt x="289" y="0"/>
                  <a:pt x="287" y="0"/>
                </a:cubicBezTo>
                <a:cubicBezTo>
                  <a:pt x="51" y="0"/>
                  <a:pt x="51" y="0"/>
                  <a:pt x="51" y="0"/>
                </a:cubicBezTo>
                <a:cubicBezTo>
                  <a:pt x="50" y="0"/>
                  <a:pt x="48" y="1"/>
                  <a:pt x="47" y="3"/>
                </a:cubicBezTo>
                <a:cubicBezTo>
                  <a:pt x="0" y="98"/>
                  <a:pt x="0" y="98"/>
                  <a:pt x="0" y="98"/>
                </a:cubicBezTo>
                <a:cubicBezTo>
                  <a:pt x="0" y="98"/>
                  <a:pt x="0" y="98"/>
                  <a:pt x="0" y="98"/>
                </a:cubicBezTo>
                <a:cubicBezTo>
                  <a:pt x="0" y="99"/>
                  <a:pt x="0" y="100"/>
                  <a:pt x="0" y="100"/>
                </a:cubicBezTo>
                <a:cubicBezTo>
                  <a:pt x="0" y="326"/>
                  <a:pt x="0" y="326"/>
                  <a:pt x="0" y="326"/>
                </a:cubicBezTo>
                <a:cubicBezTo>
                  <a:pt x="0" y="329"/>
                  <a:pt x="2" y="331"/>
                  <a:pt x="4" y="331"/>
                </a:cubicBezTo>
                <a:cubicBezTo>
                  <a:pt x="335" y="331"/>
                  <a:pt x="335" y="331"/>
                  <a:pt x="335" y="331"/>
                </a:cubicBezTo>
                <a:cubicBezTo>
                  <a:pt x="337" y="331"/>
                  <a:pt x="339" y="329"/>
                  <a:pt x="339" y="326"/>
                </a:cubicBezTo>
                <a:cubicBezTo>
                  <a:pt x="339" y="100"/>
                  <a:pt x="339" y="100"/>
                  <a:pt x="339" y="100"/>
                </a:cubicBezTo>
                <a:cubicBezTo>
                  <a:pt x="339" y="100"/>
                  <a:pt x="339" y="99"/>
                  <a:pt x="339" y="98"/>
                </a:cubicBezTo>
                <a:close/>
                <a:moveTo>
                  <a:pt x="54" y="9"/>
                </a:moveTo>
                <a:cubicBezTo>
                  <a:pt x="285" y="9"/>
                  <a:pt x="285" y="9"/>
                  <a:pt x="285" y="9"/>
                </a:cubicBezTo>
                <a:cubicBezTo>
                  <a:pt x="327" y="96"/>
                  <a:pt x="327" y="96"/>
                  <a:pt x="327" y="96"/>
                </a:cubicBezTo>
                <a:cubicBezTo>
                  <a:pt x="12" y="96"/>
                  <a:pt x="12" y="96"/>
                  <a:pt x="12" y="96"/>
                </a:cubicBezTo>
                <a:lnTo>
                  <a:pt x="54" y="9"/>
                </a:lnTo>
                <a:close/>
                <a:moveTo>
                  <a:pt x="330" y="322"/>
                </a:moveTo>
                <a:cubicBezTo>
                  <a:pt x="9" y="322"/>
                  <a:pt x="9" y="322"/>
                  <a:pt x="9" y="322"/>
                </a:cubicBezTo>
                <a:cubicBezTo>
                  <a:pt x="9" y="256"/>
                  <a:pt x="9" y="256"/>
                  <a:pt x="9" y="256"/>
                </a:cubicBezTo>
                <a:cubicBezTo>
                  <a:pt x="330" y="256"/>
                  <a:pt x="330" y="256"/>
                  <a:pt x="330" y="256"/>
                </a:cubicBezTo>
                <a:lnTo>
                  <a:pt x="330" y="322"/>
                </a:lnTo>
                <a:close/>
                <a:moveTo>
                  <a:pt x="330" y="246"/>
                </a:moveTo>
                <a:cubicBezTo>
                  <a:pt x="9" y="246"/>
                  <a:pt x="9" y="246"/>
                  <a:pt x="9" y="246"/>
                </a:cubicBezTo>
                <a:cubicBezTo>
                  <a:pt x="9" y="180"/>
                  <a:pt x="9" y="180"/>
                  <a:pt x="9" y="180"/>
                </a:cubicBezTo>
                <a:cubicBezTo>
                  <a:pt x="330" y="180"/>
                  <a:pt x="330" y="180"/>
                  <a:pt x="330" y="180"/>
                </a:cubicBezTo>
                <a:lnTo>
                  <a:pt x="330" y="246"/>
                </a:lnTo>
                <a:close/>
                <a:moveTo>
                  <a:pt x="330" y="171"/>
                </a:moveTo>
                <a:cubicBezTo>
                  <a:pt x="9" y="171"/>
                  <a:pt x="9" y="171"/>
                  <a:pt x="9" y="171"/>
                </a:cubicBezTo>
                <a:cubicBezTo>
                  <a:pt x="9" y="105"/>
                  <a:pt x="9" y="105"/>
                  <a:pt x="9" y="105"/>
                </a:cubicBezTo>
                <a:cubicBezTo>
                  <a:pt x="330" y="105"/>
                  <a:pt x="330" y="105"/>
                  <a:pt x="330" y="105"/>
                </a:cubicBezTo>
                <a:lnTo>
                  <a:pt x="330" y="171"/>
                </a:lnTo>
                <a:close/>
                <a:moveTo>
                  <a:pt x="245" y="308"/>
                </a:moveTo>
                <a:cubicBezTo>
                  <a:pt x="256" y="308"/>
                  <a:pt x="264" y="299"/>
                  <a:pt x="264" y="289"/>
                </a:cubicBezTo>
                <a:cubicBezTo>
                  <a:pt x="264" y="278"/>
                  <a:pt x="256" y="269"/>
                  <a:pt x="245" y="269"/>
                </a:cubicBezTo>
                <a:cubicBezTo>
                  <a:pt x="234" y="269"/>
                  <a:pt x="225" y="278"/>
                  <a:pt x="225" y="289"/>
                </a:cubicBezTo>
                <a:cubicBezTo>
                  <a:pt x="225" y="299"/>
                  <a:pt x="234" y="308"/>
                  <a:pt x="245" y="308"/>
                </a:cubicBezTo>
                <a:close/>
                <a:moveTo>
                  <a:pt x="245" y="279"/>
                </a:moveTo>
                <a:cubicBezTo>
                  <a:pt x="250" y="279"/>
                  <a:pt x="255" y="283"/>
                  <a:pt x="255" y="289"/>
                </a:cubicBezTo>
                <a:cubicBezTo>
                  <a:pt x="255" y="294"/>
                  <a:pt x="250" y="299"/>
                  <a:pt x="245" y="299"/>
                </a:cubicBezTo>
                <a:cubicBezTo>
                  <a:pt x="239" y="299"/>
                  <a:pt x="235" y="294"/>
                  <a:pt x="235" y="289"/>
                </a:cubicBezTo>
                <a:cubicBezTo>
                  <a:pt x="235" y="283"/>
                  <a:pt x="239" y="279"/>
                  <a:pt x="245" y="279"/>
                </a:cubicBezTo>
                <a:close/>
                <a:moveTo>
                  <a:pt x="289" y="308"/>
                </a:moveTo>
                <a:cubicBezTo>
                  <a:pt x="299" y="308"/>
                  <a:pt x="308" y="299"/>
                  <a:pt x="308" y="289"/>
                </a:cubicBezTo>
                <a:cubicBezTo>
                  <a:pt x="308" y="278"/>
                  <a:pt x="299" y="269"/>
                  <a:pt x="289" y="269"/>
                </a:cubicBezTo>
                <a:cubicBezTo>
                  <a:pt x="278" y="269"/>
                  <a:pt x="269" y="278"/>
                  <a:pt x="269" y="289"/>
                </a:cubicBezTo>
                <a:cubicBezTo>
                  <a:pt x="269" y="299"/>
                  <a:pt x="278" y="308"/>
                  <a:pt x="289" y="308"/>
                </a:cubicBezTo>
                <a:close/>
                <a:moveTo>
                  <a:pt x="289" y="279"/>
                </a:moveTo>
                <a:cubicBezTo>
                  <a:pt x="294" y="279"/>
                  <a:pt x="299" y="283"/>
                  <a:pt x="299" y="289"/>
                </a:cubicBezTo>
                <a:cubicBezTo>
                  <a:pt x="299" y="294"/>
                  <a:pt x="294" y="299"/>
                  <a:pt x="289" y="299"/>
                </a:cubicBezTo>
                <a:cubicBezTo>
                  <a:pt x="283" y="299"/>
                  <a:pt x="279" y="294"/>
                  <a:pt x="279" y="289"/>
                </a:cubicBezTo>
                <a:cubicBezTo>
                  <a:pt x="279" y="283"/>
                  <a:pt x="283" y="279"/>
                  <a:pt x="289" y="279"/>
                </a:cubicBezTo>
                <a:close/>
                <a:moveTo>
                  <a:pt x="245" y="158"/>
                </a:moveTo>
                <a:cubicBezTo>
                  <a:pt x="256" y="158"/>
                  <a:pt x="264" y="149"/>
                  <a:pt x="264" y="138"/>
                </a:cubicBezTo>
                <a:cubicBezTo>
                  <a:pt x="264" y="127"/>
                  <a:pt x="256" y="119"/>
                  <a:pt x="245" y="119"/>
                </a:cubicBezTo>
                <a:cubicBezTo>
                  <a:pt x="234" y="119"/>
                  <a:pt x="225" y="127"/>
                  <a:pt x="225" y="138"/>
                </a:cubicBezTo>
                <a:cubicBezTo>
                  <a:pt x="225" y="149"/>
                  <a:pt x="234" y="158"/>
                  <a:pt x="245" y="158"/>
                </a:cubicBezTo>
                <a:close/>
                <a:moveTo>
                  <a:pt x="245" y="128"/>
                </a:moveTo>
                <a:cubicBezTo>
                  <a:pt x="250" y="128"/>
                  <a:pt x="255" y="133"/>
                  <a:pt x="255" y="138"/>
                </a:cubicBezTo>
                <a:cubicBezTo>
                  <a:pt x="255" y="144"/>
                  <a:pt x="250" y="148"/>
                  <a:pt x="245" y="148"/>
                </a:cubicBezTo>
                <a:cubicBezTo>
                  <a:pt x="239" y="148"/>
                  <a:pt x="235" y="144"/>
                  <a:pt x="235" y="138"/>
                </a:cubicBezTo>
                <a:cubicBezTo>
                  <a:pt x="235" y="133"/>
                  <a:pt x="239" y="128"/>
                  <a:pt x="245" y="128"/>
                </a:cubicBezTo>
                <a:close/>
                <a:moveTo>
                  <a:pt x="289" y="158"/>
                </a:moveTo>
                <a:cubicBezTo>
                  <a:pt x="299" y="158"/>
                  <a:pt x="308" y="149"/>
                  <a:pt x="308" y="138"/>
                </a:cubicBezTo>
                <a:cubicBezTo>
                  <a:pt x="308" y="127"/>
                  <a:pt x="299" y="119"/>
                  <a:pt x="289" y="119"/>
                </a:cubicBezTo>
                <a:cubicBezTo>
                  <a:pt x="278" y="119"/>
                  <a:pt x="269" y="127"/>
                  <a:pt x="269" y="138"/>
                </a:cubicBezTo>
                <a:cubicBezTo>
                  <a:pt x="269" y="149"/>
                  <a:pt x="278" y="158"/>
                  <a:pt x="289" y="158"/>
                </a:cubicBezTo>
                <a:close/>
                <a:moveTo>
                  <a:pt x="289" y="128"/>
                </a:moveTo>
                <a:cubicBezTo>
                  <a:pt x="294" y="128"/>
                  <a:pt x="299" y="133"/>
                  <a:pt x="299" y="138"/>
                </a:cubicBezTo>
                <a:cubicBezTo>
                  <a:pt x="299" y="144"/>
                  <a:pt x="294" y="148"/>
                  <a:pt x="289" y="148"/>
                </a:cubicBezTo>
                <a:cubicBezTo>
                  <a:pt x="283" y="148"/>
                  <a:pt x="279" y="144"/>
                  <a:pt x="279" y="138"/>
                </a:cubicBezTo>
                <a:cubicBezTo>
                  <a:pt x="279" y="133"/>
                  <a:pt x="283" y="128"/>
                  <a:pt x="289" y="128"/>
                </a:cubicBezTo>
                <a:close/>
                <a:moveTo>
                  <a:pt x="245" y="233"/>
                </a:moveTo>
                <a:cubicBezTo>
                  <a:pt x="256" y="233"/>
                  <a:pt x="264" y="224"/>
                  <a:pt x="264" y="213"/>
                </a:cubicBezTo>
                <a:cubicBezTo>
                  <a:pt x="264" y="203"/>
                  <a:pt x="256" y="194"/>
                  <a:pt x="245" y="194"/>
                </a:cubicBezTo>
                <a:cubicBezTo>
                  <a:pt x="234" y="194"/>
                  <a:pt x="225" y="203"/>
                  <a:pt x="225" y="213"/>
                </a:cubicBezTo>
                <a:cubicBezTo>
                  <a:pt x="225" y="224"/>
                  <a:pt x="234" y="233"/>
                  <a:pt x="245" y="233"/>
                </a:cubicBezTo>
                <a:close/>
                <a:moveTo>
                  <a:pt x="245" y="203"/>
                </a:moveTo>
                <a:cubicBezTo>
                  <a:pt x="250" y="203"/>
                  <a:pt x="255" y="208"/>
                  <a:pt x="255" y="213"/>
                </a:cubicBezTo>
                <a:cubicBezTo>
                  <a:pt x="255" y="219"/>
                  <a:pt x="250" y="223"/>
                  <a:pt x="245" y="223"/>
                </a:cubicBezTo>
                <a:cubicBezTo>
                  <a:pt x="239" y="223"/>
                  <a:pt x="235" y="219"/>
                  <a:pt x="235" y="213"/>
                </a:cubicBezTo>
                <a:cubicBezTo>
                  <a:pt x="235" y="208"/>
                  <a:pt x="239" y="203"/>
                  <a:pt x="245" y="203"/>
                </a:cubicBezTo>
                <a:close/>
                <a:moveTo>
                  <a:pt x="289" y="233"/>
                </a:moveTo>
                <a:cubicBezTo>
                  <a:pt x="299" y="233"/>
                  <a:pt x="308" y="224"/>
                  <a:pt x="308" y="213"/>
                </a:cubicBezTo>
                <a:cubicBezTo>
                  <a:pt x="308" y="203"/>
                  <a:pt x="299" y="194"/>
                  <a:pt x="289" y="194"/>
                </a:cubicBezTo>
                <a:cubicBezTo>
                  <a:pt x="278" y="194"/>
                  <a:pt x="269" y="203"/>
                  <a:pt x="269" y="213"/>
                </a:cubicBezTo>
                <a:cubicBezTo>
                  <a:pt x="269" y="224"/>
                  <a:pt x="278" y="233"/>
                  <a:pt x="289" y="233"/>
                </a:cubicBezTo>
                <a:close/>
                <a:moveTo>
                  <a:pt x="289" y="203"/>
                </a:moveTo>
                <a:cubicBezTo>
                  <a:pt x="294" y="203"/>
                  <a:pt x="299" y="208"/>
                  <a:pt x="299" y="213"/>
                </a:cubicBezTo>
                <a:cubicBezTo>
                  <a:pt x="299" y="219"/>
                  <a:pt x="294" y="223"/>
                  <a:pt x="289" y="223"/>
                </a:cubicBezTo>
                <a:cubicBezTo>
                  <a:pt x="283" y="223"/>
                  <a:pt x="279" y="219"/>
                  <a:pt x="279" y="213"/>
                </a:cubicBezTo>
                <a:cubicBezTo>
                  <a:pt x="279" y="208"/>
                  <a:pt x="283" y="203"/>
                  <a:pt x="289" y="20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77" name="Rectangle 76">
            <a:extLst>
              <a:ext uri="{FF2B5EF4-FFF2-40B4-BE49-F238E27FC236}">
                <a16:creationId xmlns:a16="http://schemas.microsoft.com/office/drawing/2014/main" id="{BEB1BC5D-097B-924A-9AAE-EA1FD5EBF9DE}"/>
              </a:ext>
            </a:extLst>
          </p:cNvPr>
          <p:cNvSpPr/>
          <p:nvPr/>
        </p:nvSpPr>
        <p:spPr>
          <a:xfrm>
            <a:off x="7967588" y="3784222"/>
            <a:ext cx="577999" cy="576064"/>
          </a:xfrm>
          <a:prstGeom prst="rect">
            <a:avLst/>
          </a:prstGeom>
          <a:solidFill>
            <a:schemeClr val="accent5"/>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p>
        </p:txBody>
      </p:sp>
      <p:sp>
        <p:nvSpPr>
          <p:cNvPr id="78" name="ZoneTexte 77">
            <a:extLst>
              <a:ext uri="{FF2B5EF4-FFF2-40B4-BE49-F238E27FC236}">
                <a16:creationId xmlns:a16="http://schemas.microsoft.com/office/drawing/2014/main" id="{14E24D7C-E7AB-6641-9A6D-A94DACA603B5}"/>
              </a:ext>
            </a:extLst>
          </p:cNvPr>
          <p:cNvSpPr txBox="1"/>
          <p:nvPr/>
        </p:nvSpPr>
        <p:spPr>
          <a:xfrm>
            <a:off x="8735090" y="3718311"/>
            <a:ext cx="2376313" cy="707886"/>
          </a:xfrm>
          <a:prstGeom prst="rect">
            <a:avLst/>
          </a:prstGeom>
          <a:noFill/>
        </p:spPr>
        <p:txBody>
          <a:bodyPr wrap="square" rtlCol="0">
            <a:spAutoFit/>
          </a:bodyPr>
          <a:lstStyle/>
          <a:p>
            <a:r>
              <a:rPr lang="fr-FR" sz="2000" b="1" dirty="0">
                <a:latin typeface="Source Sans Pro" panose="020B0503030403020204" pitchFamily="34" charset="77"/>
              </a:rPr>
              <a:t>Hébergement mutualisé</a:t>
            </a:r>
          </a:p>
        </p:txBody>
      </p:sp>
      <p:sp>
        <p:nvSpPr>
          <p:cNvPr id="40" name="Title 3">
            <a:extLst>
              <a:ext uri="{FF2B5EF4-FFF2-40B4-BE49-F238E27FC236}">
                <a16:creationId xmlns:a16="http://schemas.microsoft.com/office/drawing/2014/main" id="{05B1C8B5-46FF-A44C-8802-DFD045E2A7AB}"/>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hébergements mutualisés</a:t>
            </a:r>
          </a:p>
          <a:p>
            <a:r>
              <a:rPr lang="fr-FR" sz="2400" b="0" dirty="0">
                <a:solidFill>
                  <a:schemeClr val="accent1"/>
                </a:solidFill>
                <a:latin typeface="Source Sans Pro" panose="020B0503030403020204" pitchFamily="34" charset="77"/>
              </a:rPr>
              <a:t>Infrastructure : Les </a:t>
            </a:r>
            <a:r>
              <a:rPr lang="fr-FR" sz="2400" b="0" dirty="0" err="1">
                <a:solidFill>
                  <a:schemeClr val="accent1"/>
                </a:solidFill>
                <a:latin typeface="Source Sans Pro" panose="020B0503030403020204" pitchFamily="34" charset="77"/>
              </a:rPr>
              <a:t>Filerz</a:t>
            </a:r>
            <a:endParaRPr lang="en-US" sz="2400" b="0" dirty="0">
              <a:latin typeface="Source Sans Pro" panose="020B0503030403020204" pitchFamily="34" charset="77"/>
            </a:endParaRPr>
          </a:p>
        </p:txBody>
      </p:sp>
    </p:spTree>
    <p:extLst>
      <p:ext uri="{BB962C8B-B14F-4D97-AF65-F5344CB8AC3E}">
        <p14:creationId xmlns:p14="http://schemas.microsoft.com/office/powerpoint/2010/main" val="22956255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1"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8"/>
                                        </p:tgtEl>
                                        <p:attrNameLst>
                                          <p:attrName>style.visibility</p:attrName>
                                        </p:attrNameLst>
                                      </p:cBhvr>
                                      <p:to>
                                        <p:strVal val="visible"/>
                                      </p:to>
                                    </p:set>
                                    <p:animEffect transition="in" filter="fade">
                                      <p:cBhvr>
                                        <p:cTn id="10" dur="500"/>
                                        <p:tgtEl>
                                          <p:spTgt spid="78"/>
                                        </p:tgtEl>
                                      </p:cBhvr>
                                    </p:animEffect>
                                  </p:childTnLst>
                                </p:cTn>
                              </p:par>
                            </p:childTnLst>
                          </p:cTn>
                        </p:par>
                        <p:par>
                          <p:cTn id="11" fill="hold">
                            <p:stCondLst>
                              <p:cond delay="500"/>
                            </p:stCondLst>
                            <p:childTnLst>
                              <p:par>
                                <p:cTn id="12" presetID="1" presetClass="entr" presetSubtype="0" fill="hold" nodeType="afterEffect">
                                  <p:stCondLst>
                                    <p:cond delay="0"/>
                                  </p:stCondLst>
                                  <p:childTnLst>
                                    <p:set>
                                      <p:cBhvr>
                                        <p:cTn id="13" dur="1" fill="hold">
                                          <p:stCondLst>
                                            <p:cond delay="0"/>
                                          </p:stCondLst>
                                        </p:cTn>
                                        <p:tgtEl>
                                          <p:spTgt spid="69"/>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nodeType="afterEffect">
                                  <p:stCondLst>
                                    <p:cond delay="200"/>
                                  </p:stCondLst>
                                  <p:childTnLst>
                                    <p:set>
                                      <p:cBhvr>
                                        <p:cTn id="16" dur="1" fill="hold">
                                          <p:stCondLst>
                                            <p:cond delay="0"/>
                                          </p:stCondLst>
                                        </p:cTn>
                                        <p:tgtEl>
                                          <p:spTgt spid="70"/>
                                        </p:tgtEl>
                                        <p:attrNameLst>
                                          <p:attrName>style.visibility</p:attrName>
                                        </p:attrNameLst>
                                      </p:cBhvr>
                                      <p:to>
                                        <p:strVal val="visible"/>
                                      </p:to>
                                    </p:set>
                                  </p:childTnLst>
                                </p:cTn>
                              </p:par>
                            </p:childTnLst>
                          </p:cTn>
                        </p:par>
                        <p:par>
                          <p:cTn id="17" fill="hold">
                            <p:stCondLst>
                              <p:cond delay="700"/>
                            </p:stCondLst>
                            <p:childTnLst>
                              <p:par>
                                <p:cTn id="18" presetID="1" presetClass="entr" presetSubtype="0" fill="hold" nodeType="afterEffect">
                                  <p:stCondLst>
                                    <p:cond delay="200"/>
                                  </p:stCondLst>
                                  <p:childTnLst>
                                    <p:set>
                                      <p:cBhvr>
                                        <p:cTn id="19" dur="1" fill="hold">
                                          <p:stCondLst>
                                            <p:cond delay="0"/>
                                          </p:stCondLst>
                                        </p:cTn>
                                        <p:tgtEl>
                                          <p:spTgt spid="72"/>
                                        </p:tgtEl>
                                        <p:attrNameLst>
                                          <p:attrName>style.visibility</p:attrName>
                                        </p:attrNameLst>
                                      </p:cBhvr>
                                      <p:to>
                                        <p:strVal val="visible"/>
                                      </p:to>
                                    </p:set>
                                  </p:childTnLst>
                                </p:cTn>
                              </p:par>
                            </p:childTnLst>
                          </p:cTn>
                        </p:par>
                        <p:par>
                          <p:cTn id="20" fill="hold">
                            <p:stCondLst>
                              <p:cond delay="900"/>
                            </p:stCondLst>
                            <p:childTnLst>
                              <p:par>
                                <p:cTn id="21" presetID="1" presetClass="entr" presetSubtype="0" fill="hold" nodeType="afterEffect">
                                  <p:stCondLst>
                                    <p:cond delay="200"/>
                                  </p:stCondLst>
                                  <p:childTnLst>
                                    <p:set>
                                      <p:cBhvr>
                                        <p:cTn id="22" dur="1" fill="hold">
                                          <p:stCondLst>
                                            <p:cond delay="0"/>
                                          </p:stCondLst>
                                        </p:cTn>
                                        <p:tgtEl>
                                          <p:spTgt spid="73"/>
                                        </p:tgtEl>
                                        <p:attrNameLst>
                                          <p:attrName>style.visibility</p:attrName>
                                        </p:attrNameLst>
                                      </p:cBhvr>
                                      <p:to>
                                        <p:strVal val="visible"/>
                                      </p:to>
                                    </p:set>
                                  </p:childTnLst>
                                </p:cTn>
                              </p:par>
                            </p:childTnLst>
                          </p:cTn>
                        </p:par>
                        <p:par>
                          <p:cTn id="23" fill="hold">
                            <p:stCondLst>
                              <p:cond delay="1100"/>
                            </p:stCondLst>
                            <p:childTnLst>
                              <p:par>
                                <p:cTn id="24" presetID="1" presetClass="entr" presetSubtype="0" fill="hold" nodeType="afterEffect">
                                  <p:stCondLst>
                                    <p:cond delay="200"/>
                                  </p:stCondLst>
                                  <p:childTnLst>
                                    <p:set>
                                      <p:cBhvr>
                                        <p:cTn id="25" dur="1" fill="hold">
                                          <p:stCondLst>
                                            <p:cond delay="0"/>
                                          </p:stCondLst>
                                        </p:cTn>
                                        <p:tgtEl>
                                          <p:spTgt spid="74"/>
                                        </p:tgtEl>
                                        <p:attrNameLst>
                                          <p:attrName>style.visibility</p:attrName>
                                        </p:attrNameLst>
                                      </p:cBhvr>
                                      <p:to>
                                        <p:strVal val="visible"/>
                                      </p:to>
                                    </p:set>
                                  </p:childTnLst>
                                </p:cTn>
                              </p:par>
                            </p:childTnLst>
                          </p:cTn>
                        </p:par>
                        <p:par>
                          <p:cTn id="26" fill="hold">
                            <p:stCondLst>
                              <p:cond delay="1300"/>
                            </p:stCondLst>
                            <p:childTnLst>
                              <p:par>
                                <p:cTn id="27" presetID="1" presetClass="entr" presetSubtype="0" fill="hold" grpId="0" nodeType="afterEffect">
                                  <p:stCondLst>
                                    <p:cond delay="200"/>
                                  </p:stCondLst>
                                  <p:childTnLst>
                                    <p:set>
                                      <p:cBhvr>
                                        <p:cTn id="28" dur="1" fill="hold">
                                          <p:stCondLst>
                                            <p:cond delay="0"/>
                                          </p:stCondLst>
                                        </p:cTn>
                                        <p:tgtEl>
                                          <p:spTgt spid="59"/>
                                        </p:tgtEl>
                                        <p:attrNameLst>
                                          <p:attrName>style.visibility</p:attrName>
                                        </p:attrNameLst>
                                      </p:cBhvr>
                                      <p:to>
                                        <p:strVal val="visible"/>
                                      </p:to>
                                    </p:set>
                                  </p:childTnLst>
                                </p:cTn>
                              </p:par>
                            </p:childTnLst>
                          </p:cTn>
                        </p:par>
                        <p:par>
                          <p:cTn id="29" fill="hold">
                            <p:stCondLst>
                              <p:cond delay="1500"/>
                            </p:stCondLst>
                            <p:childTnLst>
                              <p:par>
                                <p:cTn id="30" presetID="1" presetClass="entr" presetSubtype="0" fill="hold" grpId="0" nodeType="afterEffect">
                                  <p:stCondLst>
                                    <p:cond delay="200"/>
                                  </p:stCondLst>
                                  <p:childTnLst>
                                    <p:set>
                                      <p:cBhvr>
                                        <p:cTn id="31" dur="1" fill="hold">
                                          <p:stCondLst>
                                            <p:cond delay="0"/>
                                          </p:stCondLst>
                                        </p:cTn>
                                        <p:tgtEl>
                                          <p:spTgt spid="60"/>
                                        </p:tgtEl>
                                        <p:attrNameLst>
                                          <p:attrName>style.visibility</p:attrName>
                                        </p:attrNameLst>
                                      </p:cBhvr>
                                      <p:to>
                                        <p:strVal val="visible"/>
                                      </p:to>
                                    </p:set>
                                  </p:childTnLst>
                                </p:cTn>
                              </p:par>
                            </p:childTnLst>
                          </p:cTn>
                        </p:par>
                        <p:par>
                          <p:cTn id="32" fill="hold">
                            <p:stCondLst>
                              <p:cond delay="1700"/>
                            </p:stCondLst>
                            <p:childTnLst>
                              <p:par>
                                <p:cTn id="33" presetID="1" presetClass="entr" presetSubtype="0" fill="hold" grpId="0" nodeType="afterEffect">
                                  <p:stCondLst>
                                    <p:cond delay="200"/>
                                  </p:stCondLst>
                                  <p:childTnLst>
                                    <p:set>
                                      <p:cBhvr>
                                        <p:cTn id="34" dur="1" fill="hold">
                                          <p:stCondLst>
                                            <p:cond delay="0"/>
                                          </p:stCondLst>
                                        </p:cTn>
                                        <p:tgtEl>
                                          <p:spTgt spid="61"/>
                                        </p:tgtEl>
                                        <p:attrNameLst>
                                          <p:attrName>style.visibility</p:attrName>
                                        </p:attrNameLst>
                                      </p:cBhvr>
                                      <p:to>
                                        <p:strVal val="visible"/>
                                      </p:to>
                                    </p:set>
                                  </p:childTnLst>
                                </p:cTn>
                              </p:par>
                            </p:childTnLst>
                          </p:cTn>
                        </p:par>
                        <p:par>
                          <p:cTn id="35" fill="hold">
                            <p:stCondLst>
                              <p:cond delay="1900"/>
                            </p:stCondLst>
                            <p:childTnLst>
                              <p:par>
                                <p:cTn id="36" presetID="1" presetClass="entr" presetSubtype="0" fill="hold" grpId="0" nodeType="afterEffect">
                                  <p:stCondLst>
                                    <p:cond delay="200"/>
                                  </p:stCondLst>
                                  <p:childTnLst>
                                    <p:set>
                                      <p:cBhvr>
                                        <p:cTn id="37" dur="1" fill="hold">
                                          <p:stCondLst>
                                            <p:cond delay="0"/>
                                          </p:stCondLst>
                                        </p:cTn>
                                        <p:tgtEl>
                                          <p:spTgt spid="62"/>
                                        </p:tgtEl>
                                        <p:attrNameLst>
                                          <p:attrName>style.visibility</p:attrName>
                                        </p:attrNameLst>
                                      </p:cBhvr>
                                      <p:to>
                                        <p:strVal val="visible"/>
                                      </p:to>
                                    </p:set>
                                  </p:childTnLst>
                                </p:cTn>
                              </p:par>
                            </p:childTnLst>
                          </p:cTn>
                        </p:par>
                        <p:par>
                          <p:cTn id="38" fill="hold">
                            <p:stCondLst>
                              <p:cond delay="2100"/>
                            </p:stCondLst>
                            <p:childTnLst>
                              <p:par>
                                <p:cTn id="39" presetID="1" presetClass="entr" presetSubtype="0" fill="hold" grpId="0" nodeType="afterEffect">
                                  <p:stCondLst>
                                    <p:cond delay="200"/>
                                  </p:stCondLst>
                                  <p:childTnLst>
                                    <p:set>
                                      <p:cBhvr>
                                        <p:cTn id="40" dur="1" fill="hold">
                                          <p:stCondLst>
                                            <p:cond delay="0"/>
                                          </p:stCondLst>
                                        </p:cTn>
                                        <p:tgtEl>
                                          <p:spTgt spid="63"/>
                                        </p:tgtEl>
                                        <p:attrNameLst>
                                          <p:attrName>style.visibility</p:attrName>
                                        </p:attrNameLst>
                                      </p:cBhvr>
                                      <p:to>
                                        <p:strVal val="visible"/>
                                      </p:to>
                                    </p:set>
                                  </p:childTnLst>
                                </p:cTn>
                              </p:par>
                            </p:childTnLst>
                          </p:cTn>
                        </p:par>
                        <p:par>
                          <p:cTn id="41" fill="hold">
                            <p:stCondLst>
                              <p:cond delay="2300"/>
                            </p:stCondLst>
                            <p:childTnLst>
                              <p:par>
                                <p:cTn id="42" presetID="1" presetClass="entr" presetSubtype="0" fill="hold" grpId="0" nodeType="afterEffect">
                                  <p:stCondLst>
                                    <p:cond delay="200"/>
                                  </p:stCondLst>
                                  <p:childTnLst>
                                    <p:set>
                                      <p:cBhvr>
                                        <p:cTn id="43" dur="1" fill="hold">
                                          <p:stCondLst>
                                            <p:cond delay="0"/>
                                          </p:stCondLst>
                                        </p:cTn>
                                        <p:tgtEl>
                                          <p:spTgt spid="64"/>
                                        </p:tgtEl>
                                        <p:attrNameLst>
                                          <p:attrName>style.visibility</p:attrName>
                                        </p:attrNameLst>
                                      </p:cBhvr>
                                      <p:to>
                                        <p:strVal val="visible"/>
                                      </p:to>
                                    </p:set>
                                  </p:childTnLst>
                                </p:cTn>
                              </p:par>
                            </p:childTnLst>
                          </p:cTn>
                        </p:par>
                        <p:par>
                          <p:cTn id="44" fill="hold">
                            <p:stCondLst>
                              <p:cond delay="2500"/>
                            </p:stCondLst>
                            <p:childTnLst>
                              <p:par>
                                <p:cTn id="45" presetID="1" presetClass="entr" presetSubtype="0" fill="hold" grpId="0" nodeType="afterEffect">
                                  <p:stCondLst>
                                    <p:cond delay="200"/>
                                  </p:stCondLst>
                                  <p:childTnLst>
                                    <p:set>
                                      <p:cBhvr>
                                        <p:cTn id="46" dur="1" fill="hold">
                                          <p:stCondLst>
                                            <p:cond delay="0"/>
                                          </p:stCondLst>
                                        </p:cTn>
                                        <p:tgtEl>
                                          <p:spTgt spid="65"/>
                                        </p:tgtEl>
                                        <p:attrNameLst>
                                          <p:attrName>style.visibility</p:attrName>
                                        </p:attrNameLst>
                                      </p:cBhvr>
                                      <p:to>
                                        <p:strVal val="visible"/>
                                      </p:to>
                                    </p:set>
                                  </p:childTnLst>
                                </p:cTn>
                              </p:par>
                            </p:childTnLst>
                          </p:cTn>
                        </p:par>
                        <p:par>
                          <p:cTn id="47" fill="hold">
                            <p:stCondLst>
                              <p:cond delay="2700"/>
                            </p:stCondLst>
                            <p:childTnLst>
                              <p:par>
                                <p:cTn id="48" presetID="1" presetClass="entr" presetSubtype="0" fill="hold" grpId="0" nodeType="afterEffect">
                                  <p:stCondLst>
                                    <p:cond delay="200"/>
                                  </p:stCondLst>
                                  <p:childTnLst>
                                    <p:set>
                                      <p:cBhvr>
                                        <p:cTn id="49" dur="1" fill="hold">
                                          <p:stCondLst>
                                            <p:cond delay="0"/>
                                          </p:stCondLst>
                                        </p:cTn>
                                        <p:tgtEl>
                                          <p:spTgt spid="66"/>
                                        </p:tgtEl>
                                        <p:attrNameLst>
                                          <p:attrName>style.visibility</p:attrName>
                                        </p:attrNameLst>
                                      </p:cBhvr>
                                      <p:to>
                                        <p:strVal val="visible"/>
                                      </p:to>
                                    </p:set>
                                  </p:childTnLst>
                                </p:cTn>
                              </p:par>
                            </p:childTnLst>
                          </p:cTn>
                        </p:par>
                        <p:par>
                          <p:cTn id="50" fill="hold">
                            <p:stCondLst>
                              <p:cond delay="2900"/>
                            </p:stCondLst>
                            <p:childTnLst>
                              <p:par>
                                <p:cTn id="51" presetID="1" presetClass="entr" presetSubtype="0" fill="hold" grpId="0" nodeType="afterEffect">
                                  <p:stCondLst>
                                    <p:cond delay="200"/>
                                  </p:stCondLst>
                                  <p:childTnLst>
                                    <p:set>
                                      <p:cBhvr>
                                        <p:cTn id="52" dur="1" fill="hold">
                                          <p:stCondLst>
                                            <p:cond delay="0"/>
                                          </p:stCondLst>
                                        </p:cTn>
                                        <p:tgtEl>
                                          <p:spTgt spid="67"/>
                                        </p:tgtEl>
                                        <p:attrNameLst>
                                          <p:attrName>style.visibility</p:attrName>
                                        </p:attrNameLst>
                                      </p:cBhvr>
                                      <p:to>
                                        <p:strVal val="visible"/>
                                      </p:to>
                                    </p:set>
                                  </p:childTnLst>
                                </p:cTn>
                              </p:par>
                            </p:childTnLst>
                          </p:cTn>
                        </p:par>
                        <p:par>
                          <p:cTn id="53" fill="hold">
                            <p:stCondLst>
                              <p:cond delay="3100"/>
                            </p:stCondLst>
                            <p:childTnLst>
                              <p:par>
                                <p:cTn id="54" presetID="1" presetClass="entr" presetSubtype="0" fill="hold" grpId="0" nodeType="afterEffect">
                                  <p:stCondLst>
                                    <p:cond delay="200"/>
                                  </p:stCondLst>
                                  <p:childTnLst>
                                    <p:set>
                                      <p:cBhvr>
                                        <p:cTn id="55" dur="1" fill="hold">
                                          <p:stCondLst>
                                            <p:cond delay="0"/>
                                          </p:stCondLst>
                                        </p:cTn>
                                        <p:tgtEl>
                                          <p:spTgt spid="68"/>
                                        </p:tgtEl>
                                        <p:attrNameLst>
                                          <p:attrName>style.visibility</p:attrName>
                                        </p:attrNameLst>
                                      </p:cBhvr>
                                      <p:to>
                                        <p:strVal val="visible"/>
                                      </p:to>
                                    </p:set>
                                  </p:childTnLst>
                                </p:cTn>
                              </p:par>
                            </p:childTnLst>
                          </p:cTn>
                        </p:par>
                        <p:par>
                          <p:cTn id="56" fill="hold">
                            <p:stCondLst>
                              <p:cond delay="3300"/>
                            </p:stCondLst>
                            <p:childTnLst>
                              <p:par>
                                <p:cTn id="57" presetID="1" presetClass="entr" presetSubtype="0" fill="hold" grpId="0" nodeType="afterEffect" nodePh="1">
                                  <p:stCondLst>
                                    <p:cond delay="200"/>
                                  </p:stCondLst>
                                  <p:endCondLst>
                                    <p:cond evt="begin" delay="0">
                                      <p:tn val="57"/>
                                    </p:cond>
                                  </p:endCondLst>
                                  <p:childTnLst>
                                    <p:set>
                                      <p:cBhvr>
                                        <p:cTn id="58" dur="1" fill="hold">
                                          <p:stCondLst>
                                            <p:cond delay="0"/>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65" grpId="0" animBg="1"/>
      <p:bldP spid="66" grpId="0" animBg="1"/>
      <p:bldP spid="67" grpId="0" animBg="1"/>
      <p:bldP spid="68" grpId="0" animBg="1"/>
      <p:bldP spid="59" grpId="0" animBg="1"/>
      <p:bldP spid="60" grpId="0" animBg="1"/>
      <p:bldP spid="61" grpId="0" animBg="1"/>
      <p:bldP spid="62" grpId="0" animBg="1"/>
      <p:bldP spid="63" grpId="0" animBg="1"/>
      <p:bldP spid="77" grpId="0" animBg="1"/>
      <p:bldP spid="77" grpId="1" animBg="1"/>
      <p:bldP spid="78"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2">
            <a:extLst>
              <a:ext uri="{FF2B5EF4-FFF2-40B4-BE49-F238E27FC236}">
                <a16:creationId xmlns:a16="http://schemas.microsoft.com/office/drawing/2014/main" id="{43964516-1661-684D-AAE1-4A484906B52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66800" y="1623804"/>
            <a:ext cx="10058400" cy="2138211"/>
          </a:xfrm>
          <a:prstGeom prst="rect">
            <a:avLst/>
          </a:prstGeom>
          <a:effectLst>
            <a:softEdge rad="25400"/>
          </a:effectLst>
        </p:spPr>
      </p:pic>
      <p:pic>
        <p:nvPicPr>
          <p:cNvPr id="3" name="Image 3">
            <a:extLst>
              <a:ext uri="{FF2B5EF4-FFF2-40B4-BE49-F238E27FC236}">
                <a16:creationId xmlns:a16="http://schemas.microsoft.com/office/drawing/2014/main" id="{70AF2DBD-62BF-9349-845E-42D8FE38F37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66800" y="4557503"/>
            <a:ext cx="10058400" cy="1081297"/>
          </a:xfrm>
          <a:prstGeom prst="rect">
            <a:avLst/>
          </a:prstGeom>
          <a:effectLst>
            <a:softEdge rad="25400"/>
          </a:effectLst>
        </p:spPr>
      </p:pic>
      <p:sp>
        <p:nvSpPr>
          <p:cNvPr id="5" name="TextBox 4">
            <a:extLst>
              <a:ext uri="{FF2B5EF4-FFF2-40B4-BE49-F238E27FC236}">
                <a16:creationId xmlns:a16="http://schemas.microsoft.com/office/drawing/2014/main" id="{DF2ECEB0-C029-4647-82A4-2581AC693712}"/>
              </a:ext>
            </a:extLst>
          </p:cNvPr>
          <p:cNvSpPr txBox="1"/>
          <p:nvPr/>
        </p:nvSpPr>
        <p:spPr>
          <a:xfrm>
            <a:off x="1559496" y="394863"/>
            <a:ext cx="4057558" cy="400110"/>
          </a:xfrm>
          <a:prstGeom prst="rect">
            <a:avLst/>
          </a:prstGeom>
          <a:noFill/>
        </p:spPr>
        <p:txBody>
          <a:bodyPr wrap="square" rtlCol="0">
            <a:spAutoFit/>
          </a:bodyPr>
          <a:lstStyle/>
          <a:p>
            <a:pPr>
              <a:spcAft>
                <a:spcPts val="200"/>
              </a:spcAft>
            </a:pPr>
            <a:r>
              <a:rPr lang="en-US" sz="20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2000" spc="-70" dirty="0">
                <a:latin typeface="Source Sans Pro" panose="020B0503030403020204" pitchFamily="34" charset="77"/>
                <a:ea typeface="Open Sans" panose="020B0606030504020204" pitchFamily="34" charset="0"/>
                <a:cs typeface="Open Sans" panose="020B0606030504020204" pitchFamily="34" charset="0"/>
              </a:rPr>
              <a:t> </a:t>
            </a:r>
            <a:r>
              <a:rPr lang="en-US" sz="2000" spc="-70" dirty="0" err="1">
                <a:latin typeface="Source Sans Pro" panose="020B0503030403020204" pitchFamily="34" charset="77"/>
                <a:ea typeface="Open Sans" panose="020B0606030504020204" pitchFamily="34" charset="0"/>
                <a:cs typeface="Open Sans" panose="020B0606030504020204" pitchFamily="34" charset="0"/>
              </a:rPr>
              <a:t>l’IP</a:t>
            </a:r>
            <a:r>
              <a:rPr lang="en-US" sz="2000" spc="-70" dirty="0">
                <a:latin typeface="Source Sans Pro" panose="020B0503030403020204" pitchFamily="34" charset="77"/>
                <a:ea typeface="Open Sans" panose="020B0606030504020204" pitchFamily="34" charset="0"/>
                <a:cs typeface="Open Sans" panose="020B0606030504020204" pitchFamily="34" charset="0"/>
              </a:rPr>
              <a:t> de </a:t>
            </a:r>
            <a:r>
              <a:rPr lang="en-US" sz="2000" spc="-70" dirty="0" err="1">
                <a:latin typeface="Source Sans Pro" panose="020B0503030403020204" pitchFamily="34" charset="77"/>
                <a:ea typeface="Open Sans" panose="020B0606030504020204" pitchFamily="34" charset="0"/>
                <a:cs typeface="Open Sans" panose="020B0606030504020204" pitchFamily="34" charset="0"/>
              </a:rPr>
              <a:t>pointage</a:t>
            </a:r>
            <a:r>
              <a:rPr lang="en-US" sz="2000" spc="-70" dirty="0">
                <a:latin typeface="Source Sans Pro" panose="020B0503030403020204" pitchFamily="34" charset="77"/>
                <a:ea typeface="Open Sans" panose="020B0606030504020204" pitchFamily="34" charset="0"/>
                <a:cs typeface="Open Sans" panose="020B0606030504020204" pitchFamily="34" charset="0"/>
              </a:rPr>
              <a:t> du multisite</a:t>
            </a:r>
          </a:p>
        </p:txBody>
      </p:sp>
      <p:sp>
        <p:nvSpPr>
          <p:cNvPr id="6" name="Oval 5">
            <a:extLst>
              <a:ext uri="{FF2B5EF4-FFF2-40B4-BE49-F238E27FC236}">
                <a16:creationId xmlns:a16="http://schemas.microsoft.com/office/drawing/2014/main" id="{D8DA14D6-D61E-BF4F-BB29-C3BC49436316}"/>
              </a:ext>
            </a:extLst>
          </p:cNvPr>
          <p:cNvSpPr/>
          <p:nvPr/>
        </p:nvSpPr>
        <p:spPr>
          <a:xfrm>
            <a:off x="527762" y="144868"/>
            <a:ext cx="900100" cy="900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02</a:t>
            </a:r>
          </a:p>
        </p:txBody>
      </p:sp>
    </p:spTree>
    <p:extLst>
      <p:ext uri="{BB962C8B-B14F-4D97-AF65-F5344CB8AC3E}">
        <p14:creationId xmlns:p14="http://schemas.microsoft.com/office/powerpoint/2010/main" val="27366856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259FD1DB-D96F-994D-8BFF-42CC374E50D8}"/>
              </a:ext>
            </a:extLst>
          </p:cNvPr>
          <p:cNvGrpSpPr/>
          <p:nvPr/>
        </p:nvGrpSpPr>
        <p:grpSpPr>
          <a:xfrm>
            <a:off x="1066800" y="1340768"/>
            <a:ext cx="4485649" cy="1990321"/>
            <a:chOff x="1066800" y="1638244"/>
            <a:chExt cx="4207617" cy="1866956"/>
          </a:xfrm>
        </p:grpSpPr>
        <p:grpSp>
          <p:nvGrpSpPr>
            <p:cNvPr id="3" name="Group 2">
              <a:extLst>
                <a:ext uri="{FF2B5EF4-FFF2-40B4-BE49-F238E27FC236}">
                  <a16:creationId xmlns:a16="http://schemas.microsoft.com/office/drawing/2014/main" id="{709E1C0C-3611-5E4F-9637-2FD6EF9E31B2}"/>
                </a:ext>
              </a:extLst>
            </p:cNvPr>
            <p:cNvGrpSpPr/>
            <p:nvPr/>
          </p:nvGrpSpPr>
          <p:grpSpPr>
            <a:xfrm>
              <a:off x="1066800" y="1638244"/>
              <a:ext cx="4207617" cy="1866956"/>
              <a:chOff x="3709458" y="2743200"/>
              <a:chExt cx="6626083" cy="2940050"/>
            </a:xfrm>
          </p:grpSpPr>
          <p:pic>
            <p:nvPicPr>
              <p:cNvPr id="4" name="Picture 3">
                <a:extLst>
                  <a:ext uri="{FF2B5EF4-FFF2-40B4-BE49-F238E27FC236}">
                    <a16:creationId xmlns:a16="http://schemas.microsoft.com/office/drawing/2014/main" id="{35133E8E-7364-9444-9143-3A31C30D279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709458" y="2743200"/>
                <a:ext cx="6626083" cy="2940050"/>
              </a:xfrm>
              <a:prstGeom prst="rect">
                <a:avLst/>
              </a:prstGeom>
            </p:spPr>
          </p:pic>
          <p:sp>
            <p:nvSpPr>
              <p:cNvPr id="5" name="Rectangle 4">
                <a:extLst>
                  <a:ext uri="{FF2B5EF4-FFF2-40B4-BE49-F238E27FC236}">
                    <a16:creationId xmlns:a16="http://schemas.microsoft.com/office/drawing/2014/main" id="{DE7FF53D-5B05-B74F-99E7-93E3E842B1F8}"/>
                  </a:ext>
                </a:extLst>
              </p:cNvPr>
              <p:cNvSpPr/>
              <p:nvPr/>
            </p:nvSpPr>
            <p:spPr>
              <a:xfrm>
                <a:off x="4953000" y="3124200"/>
                <a:ext cx="4114800" cy="1600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6" name="TextBox 5">
              <a:extLst>
                <a:ext uri="{FF2B5EF4-FFF2-40B4-BE49-F238E27FC236}">
                  <a16:creationId xmlns:a16="http://schemas.microsoft.com/office/drawing/2014/main" id="{2B2F9822-C53F-4247-8657-E72F5983AA5A}"/>
                </a:ext>
              </a:extLst>
            </p:cNvPr>
            <p:cNvSpPr txBox="1"/>
            <p:nvPr/>
          </p:nvSpPr>
          <p:spPr>
            <a:xfrm>
              <a:off x="1361619" y="1821883"/>
              <a:ext cx="3602614" cy="1125930"/>
            </a:xfrm>
            <a:prstGeom prst="rect">
              <a:avLst/>
            </a:prstGeom>
            <a:noFill/>
          </p:spPr>
          <p:txBody>
            <a:bodyPr wrap="square" rtlCol="0">
              <a:spAutoFit/>
            </a:bodyPr>
            <a:lstStyle/>
            <a:p>
              <a:pPr algn="ctr"/>
              <a:r>
                <a:rPr lang="fr-FR" dirty="0">
                  <a:latin typeface="Source Sans Pro" panose="020B0503030403020204" pitchFamily="34" charset="77"/>
                </a:rPr>
                <a:t>J’essaie d’activer le SSL mais mon site n’est toujours pas en https. Pourquoi ?</a:t>
              </a:r>
            </a:p>
          </p:txBody>
        </p:sp>
      </p:grpSp>
      <p:pic>
        <p:nvPicPr>
          <p:cNvPr id="2" name="Picture 1">
            <a:extLst>
              <a:ext uri="{FF2B5EF4-FFF2-40B4-BE49-F238E27FC236}">
                <a16:creationId xmlns:a16="http://schemas.microsoft.com/office/drawing/2014/main" id="{D76DD959-30A8-3548-9D5A-6EF196343498}"/>
              </a:ext>
            </a:extLst>
          </p:cNvPr>
          <p:cNvPicPr>
            <a:picLocks/>
          </p:cNvPicPr>
          <p:nvPr/>
        </p:nvPicPr>
        <p:blipFill>
          <a:blip r:embed="rId3"/>
          <a:stretch>
            <a:fillRect/>
          </a:stretch>
        </p:blipFill>
        <p:spPr>
          <a:xfrm>
            <a:off x="609600" y="3331089"/>
            <a:ext cx="4152900" cy="3526911"/>
          </a:xfrm>
          <a:prstGeom prst="rect">
            <a:avLst/>
          </a:prstGeom>
        </p:spPr>
      </p:pic>
      <p:sp>
        <p:nvSpPr>
          <p:cNvPr id="7" name="TextBox 6">
            <a:extLst>
              <a:ext uri="{FF2B5EF4-FFF2-40B4-BE49-F238E27FC236}">
                <a16:creationId xmlns:a16="http://schemas.microsoft.com/office/drawing/2014/main" id="{DBEEC555-0A34-5D46-8219-489491908847}"/>
              </a:ext>
            </a:extLst>
          </p:cNvPr>
          <p:cNvSpPr txBox="1"/>
          <p:nvPr/>
        </p:nvSpPr>
        <p:spPr>
          <a:xfrm>
            <a:off x="7883388" y="1857619"/>
            <a:ext cx="3037148" cy="646331"/>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l’activation</a:t>
            </a:r>
            <a:r>
              <a:rPr lang="en-US" sz="1800" spc="-70" dirty="0">
                <a:latin typeface="Source Sans Pro" panose="020B0503030403020204" pitchFamily="34" charset="77"/>
                <a:ea typeface="Open Sans" panose="020B0606030504020204" pitchFamily="34" charset="0"/>
                <a:cs typeface="Open Sans" panose="020B0606030504020204" pitchFamily="34" charset="0"/>
              </a:rPr>
              <a:t> du SSL sur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l’hébergement</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mutualisé</a:t>
            </a:r>
            <a:endParaRPr lang="en-US" sz="1800" spc="-70" dirty="0">
              <a:latin typeface="Source Sans Pro" panose="020B0503030403020204" pitchFamily="34" charset="77"/>
              <a:ea typeface="Open Sans" panose="020B0606030504020204" pitchFamily="34" charset="0"/>
              <a:cs typeface="Open Sans" panose="020B0606030504020204" pitchFamily="34" charset="0"/>
            </a:endParaRPr>
          </a:p>
        </p:txBody>
      </p:sp>
      <p:sp>
        <p:nvSpPr>
          <p:cNvPr id="8" name="TextBox 7">
            <a:extLst>
              <a:ext uri="{FF2B5EF4-FFF2-40B4-BE49-F238E27FC236}">
                <a16:creationId xmlns:a16="http://schemas.microsoft.com/office/drawing/2014/main" id="{79523FE8-512E-6649-91A2-EAB5AAEBD0D7}"/>
              </a:ext>
            </a:extLst>
          </p:cNvPr>
          <p:cNvSpPr txBox="1"/>
          <p:nvPr/>
        </p:nvSpPr>
        <p:spPr>
          <a:xfrm>
            <a:off x="7895112" y="2782768"/>
            <a:ext cx="2850564" cy="646331"/>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l’IP</a:t>
            </a:r>
            <a:r>
              <a:rPr lang="en-US" sz="1800" spc="-70" dirty="0">
                <a:latin typeface="Source Sans Pro" panose="020B0503030403020204" pitchFamily="34" charset="77"/>
                <a:ea typeface="Open Sans" panose="020B0606030504020204" pitchFamily="34" charset="0"/>
                <a:cs typeface="Open Sans" panose="020B0606030504020204" pitchFamily="34" charset="0"/>
              </a:rPr>
              <a:t> de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pointage</a:t>
            </a:r>
            <a:r>
              <a:rPr lang="en-US" sz="1800" spc="-70" dirty="0">
                <a:latin typeface="Source Sans Pro" panose="020B0503030403020204" pitchFamily="34" charset="77"/>
                <a:ea typeface="Open Sans" panose="020B0606030504020204" pitchFamily="34" charset="0"/>
                <a:cs typeface="Open Sans" panose="020B0606030504020204" pitchFamily="34" charset="0"/>
              </a:rPr>
              <a:t> du multisite</a:t>
            </a:r>
          </a:p>
        </p:txBody>
      </p:sp>
      <p:sp>
        <p:nvSpPr>
          <p:cNvPr id="10" name="TextBox 9">
            <a:extLst>
              <a:ext uri="{FF2B5EF4-FFF2-40B4-BE49-F238E27FC236}">
                <a16:creationId xmlns:a16="http://schemas.microsoft.com/office/drawing/2014/main" id="{101ED707-87B4-3441-B88C-39340B5CEDE1}"/>
              </a:ext>
            </a:extLst>
          </p:cNvPr>
          <p:cNvSpPr txBox="1"/>
          <p:nvPr/>
        </p:nvSpPr>
        <p:spPr>
          <a:xfrm>
            <a:off x="7883388" y="3954736"/>
            <a:ext cx="4405295" cy="671979"/>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que le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certificat</a:t>
            </a:r>
            <a:r>
              <a:rPr lang="en-US" sz="1800" spc="-70" dirty="0">
                <a:latin typeface="Source Sans Pro" panose="020B0503030403020204" pitchFamily="34" charset="77"/>
                <a:ea typeface="Open Sans" panose="020B0606030504020204" pitchFamily="34" charset="0"/>
                <a:cs typeface="Open Sans" panose="020B0606030504020204" pitchFamily="34" charset="0"/>
              </a:rPr>
              <a:t> SSL se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soit</a:t>
            </a:r>
            <a:r>
              <a:rPr lang="en-US" sz="1800" spc="-70" dirty="0">
                <a:latin typeface="Source Sans Pro" panose="020B0503030403020204" pitchFamily="34" charset="77"/>
                <a:ea typeface="Open Sans" panose="020B0606030504020204" pitchFamily="34" charset="0"/>
                <a:cs typeface="Open Sans" panose="020B0606030504020204" pitchFamily="34" charset="0"/>
              </a:rPr>
              <a:t> bien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installé</a:t>
            </a:r>
            <a:endParaRPr lang="en-US" sz="1800" spc="-70" dirty="0">
              <a:latin typeface="Source Sans Pro" panose="020B0503030403020204" pitchFamily="34" charset="77"/>
              <a:ea typeface="Open Sans" panose="020B0606030504020204" pitchFamily="34" charset="0"/>
              <a:cs typeface="Open Sans" panose="020B0606030504020204" pitchFamily="34" charset="0"/>
            </a:endParaRPr>
          </a:p>
          <a:p>
            <a:pPr>
              <a:spcAft>
                <a:spcPts val="200"/>
              </a:spcAft>
            </a:pPr>
            <a:r>
              <a:rPr lang="en-US" sz="1800" spc="-70" dirty="0">
                <a:latin typeface="Source Sans Pro" panose="020B0503030403020204" pitchFamily="34" charset="77"/>
                <a:ea typeface="Open Sans" panose="020B0606030504020204" pitchFamily="34" charset="0"/>
                <a:cs typeface="Open Sans" panose="020B0606030504020204" pitchFamily="34" charset="0"/>
              </a:rPr>
              <a:t>(</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fichier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TXT + étapes de validations)</a:t>
            </a:r>
            <a:endParaRPr lang="en-US" sz="1800" dirty="0">
              <a:latin typeface="Source Sans Pro" panose="020B0503030403020204" pitchFamily="34" charset="77"/>
            </a:endParaRPr>
          </a:p>
        </p:txBody>
      </p:sp>
      <p:cxnSp>
        <p:nvCxnSpPr>
          <p:cNvPr id="11" name="Straight Connector 10">
            <a:extLst>
              <a:ext uri="{FF2B5EF4-FFF2-40B4-BE49-F238E27FC236}">
                <a16:creationId xmlns:a16="http://schemas.microsoft.com/office/drawing/2014/main" id="{D31D6118-6AD6-0E4F-93CB-34DDE9A79F9D}"/>
              </a:ext>
            </a:extLst>
          </p:cNvPr>
          <p:cNvCxnSpPr/>
          <p:nvPr/>
        </p:nvCxnSpPr>
        <p:spPr>
          <a:xfrm>
            <a:off x="6276420" y="1582994"/>
            <a:ext cx="0" cy="4402290"/>
          </a:xfrm>
          <a:prstGeom prst="line">
            <a:avLst/>
          </a:prstGeom>
          <a:ln>
            <a:solidFill>
              <a:srgbClr val="7F7F7F">
                <a:alpha val="50000"/>
              </a:srgbClr>
            </a:solidFill>
          </a:ln>
        </p:spPr>
        <p:style>
          <a:lnRef idx="1">
            <a:schemeClr val="accent1"/>
          </a:lnRef>
          <a:fillRef idx="0">
            <a:schemeClr val="accent1"/>
          </a:fillRef>
          <a:effectRef idx="0">
            <a:schemeClr val="accent1"/>
          </a:effectRef>
          <a:fontRef idx="minor">
            <a:schemeClr val="tx1"/>
          </a:fontRef>
        </p:style>
      </p:cxnSp>
      <p:sp>
        <p:nvSpPr>
          <p:cNvPr id="12" name="Oval 11">
            <a:extLst>
              <a:ext uri="{FF2B5EF4-FFF2-40B4-BE49-F238E27FC236}">
                <a16:creationId xmlns:a16="http://schemas.microsoft.com/office/drawing/2014/main" id="{E23E4377-83B7-E148-8F2D-B9A4FC2280C3}"/>
              </a:ext>
            </a:extLst>
          </p:cNvPr>
          <p:cNvSpPr/>
          <p:nvPr/>
        </p:nvSpPr>
        <p:spPr>
          <a:xfrm>
            <a:off x="6816480" y="1650626"/>
            <a:ext cx="900100" cy="900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01</a:t>
            </a:r>
          </a:p>
        </p:txBody>
      </p:sp>
      <p:sp>
        <p:nvSpPr>
          <p:cNvPr id="13" name="Oval 12">
            <a:extLst>
              <a:ext uri="{FF2B5EF4-FFF2-40B4-BE49-F238E27FC236}">
                <a16:creationId xmlns:a16="http://schemas.microsoft.com/office/drawing/2014/main" id="{DD8560A1-6913-1A49-9855-F1BD1AC6B3CE}"/>
              </a:ext>
            </a:extLst>
          </p:cNvPr>
          <p:cNvSpPr/>
          <p:nvPr/>
        </p:nvSpPr>
        <p:spPr>
          <a:xfrm>
            <a:off x="6816480" y="2745651"/>
            <a:ext cx="900100" cy="900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02</a:t>
            </a:r>
          </a:p>
        </p:txBody>
      </p:sp>
      <p:sp>
        <p:nvSpPr>
          <p:cNvPr id="14" name="Oval 13">
            <a:extLst>
              <a:ext uri="{FF2B5EF4-FFF2-40B4-BE49-F238E27FC236}">
                <a16:creationId xmlns:a16="http://schemas.microsoft.com/office/drawing/2014/main" id="{38EEBCDD-D372-D143-BCC4-EBC3A18F0EDF}"/>
              </a:ext>
            </a:extLst>
          </p:cNvPr>
          <p:cNvSpPr/>
          <p:nvPr/>
        </p:nvSpPr>
        <p:spPr>
          <a:xfrm>
            <a:off x="6816480" y="3840676"/>
            <a:ext cx="900100" cy="900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03</a:t>
            </a:r>
          </a:p>
        </p:txBody>
      </p:sp>
      <p:sp>
        <p:nvSpPr>
          <p:cNvPr id="20" name="Title 1">
            <a:extLst>
              <a:ext uri="{FF2B5EF4-FFF2-40B4-BE49-F238E27FC236}">
                <a16:creationId xmlns:a16="http://schemas.microsoft.com/office/drawing/2014/main" id="{81C1AA8A-C5E1-1342-8B8B-53CF74703387}"/>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certificats SSL</a:t>
            </a:r>
          </a:p>
          <a:p>
            <a:r>
              <a:rPr lang="fr-FR" sz="2400" b="0" dirty="0">
                <a:solidFill>
                  <a:schemeClr val="accent1"/>
                </a:solidFill>
                <a:latin typeface="Source Sans Pro" panose="020B0503030403020204" pitchFamily="34" charset="77"/>
              </a:rPr>
              <a:t>Cas client</a:t>
            </a:r>
          </a:p>
        </p:txBody>
      </p:sp>
    </p:spTree>
    <p:extLst>
      <p:ext uri="{BB962C8B-B14F-4D97-AF65-F5344CB8AC3E}">
        <p14:creationId xmlns:p14="http://schemas.microsoft.com/office/powerpoint/2010/main" val="231244502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66667">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14:bounceEnd="66667">
                                          <p:cBhvr additive="base">
                                            <p:cTn id="7" dur="1100" fill="hold"/>
                                            <p:tgtEl>
                                              <p:spTgt spid="14"/>
                                            </p:tgtEl>
                                            <p:attrNameLst>
                                              <p:attrName>ppt_x</p:attrName>
                                            </p:attrNameLst>
                                          </p:cBhvr>
                                          <p:tavLst>
                                            <p:tav tm="0">
                                              <p:val>
                                                <p:strVal val="#ppt_x"/>
                                              </p:val>
                                            </p:tav>
                                            <p:tav tm="100000">
                                              <p:val>
                                                <p:strVal val="#ppt_x"/>
                                              </p:val>
                                            </p:tav>
                                          </p:tavLst>
                                        </p:anim>
                                        <p:anim calcmode="lin" valueType="num" p14:bounceEnd="66667">
                                          <p:cBhvr additive="base">
                                            <p:cTn id="8" dur="1100" fill="hold"/>
                                            <p:tgtEl>
                                              <p:spTgt spid="14"/>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100" fill="hold"/>
                                            <p:tgtEl>
                                              <p:spTgt spid="14"/>
                                            </p:tgtEl>
                                            <p:attrNameLst>
                                              <p:attrName>ppt_x</p:attrName>
                                            </p:attrNameLst>
                                          </p:cBhvr>
                                          <p:tavLst>
                                            <p:tav tm="0">
                                              <p:val>
                                                <p:strVal val="#ppt_x"/>
                                              </p:val>
                                            </p:tav>
                                            <p:tav tm="100000">
                                              <p:val>
                                                <p:strVal val="#ppt_x"/>
                                              </p:val>
                                            </p:tav>
                                          </p:tavLst>
                                        </p:anim>
                                        <p:anim calcmode="lin" valueType="num">
                                          <p:cBhvr additive="base">
                                            <p:cTn id="8" dur="1100" fill="hold"/>
                                            <p:tgtEl>
                                              <p:spTgt spid="14"/>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animBg="1"/>
        </p:bldLst>
      </p:timing>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2">
            <a:extLst>
              <a:ext uri="{FF2B5EF4-FFF2-40B4-BE49-F238E27FC236}">
                <a16:creationId xmlns:a16="http://schemas.microsoft.com/office/drawing/2014/main" id="{696BB01A-A0C2-7042-B429-1E63F4DB924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11424" y="1340768"/>
            <a:ext cx="10696353" cy="3197742"/>
          </a:xfrm>
          <a:prstGeom prst="rect">
            <a:avLst/>
          </a:prstGeom>
          <a:effectLst>
            <a:softEdge rad="25400"/>
          </a:effectLst>
        </p:spPr>
      </p:pic>
      <p:pic>
        <p:nvPicPr>
          <p:cNvPr id="3" name="Image 3">
            <a:extLst>
              <a:ext uri="{FF2B5EF4-FFF2-40B4-BE49-F238E27FC236}">
                <a16:creationId xmlns:a16="http://schemas.microsoft.com/office/drawing/2014/main" id="{0566BB6E-EBF5-5648-BE14-C42B288C109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11424" y="4976512"/>
            <a:ext cx="10058400" cy="1105490"/>
          </a:xfrm>
          <a:prstGeom prst="rect">
            <a:avLst/>
          </a:prstGeom>
          <a:effectLst>
            <a:softEdge rad="25400"/>
          </a:effectLst>
        </p:spPr>
      </p:pic>
      <p:sp>
        <p:nvSpPr>
          <p:cNvPr id="5" name="TextBox 4">
            <a:extLst>
              <a:ext uri="{FF2B5EF4-FFF2-40B4-BE49-F238E27FC236}">
                <a16:creationId xmlns:a16="http://schemas.microsoft.com/office/drawing/2014/main" id="{C19D4931-04B8-EF40-A2C2-BD27FF87A84A}"/>
              </a:ext>
            </a:extLst>
          </p:cNvPr>
          <p:cNvSpPr txBox="1"/>
          <p:nvPr/>
        </p:nvSpPr>
        <p:spPr>
          <a:xfrm>
            <a:off x="1487488" y="460047"/>
            <a:ext cx="7448038" cy="400110"/>
          </a:xfrm>
          <a:prstGeom prst="rect">
            <a:avLst/>
          </a:prstGeom>
          <a:noFill/>
        </p:spPr>
        <p:txBody>
          <a:bodyPr wrap="square" rtlCol="0">
            <a:spAutoFit/>
          </a:bodyPr>
          <a:lstStyle/>
          <a:p>
            <a:pPr>
              <a:spcAft>
                <a:spcPts val="200"/>
              </a:spcAft>
            </a:pPr>
            <a:r>
              <a:rPr lang="en-US" sz="20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2000" spc="-70" dirty="0">
                <a:latin typeface="Source Sans Pro" panose="020B0503030403020204" pitchFamily="34" charset="77"/>
                <a:ea typeface="Open Sans" panose="020B0606030504020204" pitchFamily="34" charset="0"/>
                <a:cs typeface="Open Sans" panose="020B0606030504020204" pitchFamily="34" charset="0"/>
              </a:rPr>
              <a:t> que le </a:t>
            </a:r>
            <a:r>
              <a:rPr lang="en-US" sz="2000" spc="-70" dirty="0" err="1">
                <a:latin typeface="Source Sans Pro" panose="020B0503030403020204" pitchFamily="34" charset="77"/>
                <a:ea typeface="Open Sans" panose="020B0606030504020204" pitchFamily="34" charset="0"/>
                <a:cs typeface="Open Sans" panose="020B0606030504020204" pitchFamily="34" charset="0"/>
              </a:rPr>
              <a:t>certificat</a:t>
            </a:r>
            <a:r>
              <a:rPr lang="en-US" sz="2000" spc="-70" dirty="0">
                <a:latin typeface="Source Sans Pro" panose="020B0503030403020204" pitchFamily="34" charset="77"/>
                <a:ea typeface="Open Sans" panose="020B0606030504020204" pitchFamily="34" charset="0"/>
                <a:cs typeface="Open Sans" panose="020B0606030504020204" pitchFamily="34" charset="0"/>
              </a:rPr>
              <a:t> SSL se </a:t>
            </a:r>
            <a:r>
              <a:rPr lang="en-US" sz="2000" spc="-70" dirty="0" err="1">
                <a:latin typeface="Source Sans Pro" panose="020B0503030403020204" pitchFamily="34" charset="77"/>
                <a:ea typeface="Open Sans" panose="020B0606030504020204" pitchFamily="34" charset="0"/>
                <a:cs typeface="Open Sans" panose="020B0606030504020204" pitchFamily="34" charset="0"/>
              </a:rPr>
              <a:t>soit</a:t>
            </a:r>
            <a:r>
              <a:rPr lang="en-US" sz="2000" spc="-70" dirty="0">
                <a:latin typeface="Source Sans Pro" panose="020B0503030403020204" pitchFamily="34" charset="77"/>
                <a:ea typeface="Open Sans" panose="020B0606030504020204" pitchFamily="34" charset="0"/>
                <a:cs typeface="Open Sans" panose="020B0606030504020204" pitchFamily="34" charset="0"/>
              </a:rPr>
              <a:t> bien </a:t>
            </a:r>
            <a:r>
              <a:rPr lang="en-US" sz="2000" spc="-70" dirty="0" err="1">
                <a:latin typeface="Source Sans Pro" panose="020B0503030403020204" pitchFamily="34" charset="77"/>
                <a:ea typeface="Open Sans" panose="020B0606030504020204" pitchFamily="34" charset="0"/>
                <a:cs typeface="Open Sans" panose="020B0606030504020204" pitchFamily="34" charset="0"/>
              </a:rPr>
              <a:t>installé</a:t>
            </a:r>
            <a:r>
              <a:rPr lang="en-US" sz="2000" spc="-70" dirty="0">
                <a:latin typeface="Source Sans Pro" panose="020B0503030403020204" pitchFamily="34" charset="77"/>
                <a:ea typeface="Open Sans" panose="020B0606030504020204" pitchFamily="34" charset="0"/>
                <a:cs typeface="Open Sans" panose="020B0606030504020204" pitchFamily="34" charset="0"/>
              </a:rPr>
              <a:t> (</a:t>
            </a:r>
            <a:r>
              <a:rPr lang="en-US" sz="2000" spc="-70" dirty="0" err="1">
                <a:latin typeface="Source Sans Pro" panose="020B0503030403020204" pitchFamily="34" charset="77"/>
                <a:ea typeface="Open Sans" panose="020B0606030504020204" pitchFamily="34" charset="0"/>
                <a:cs typeface="Open Sans" panose="020B0606030504020204" pitchFamily="34" charset="0"/>
              </a:rPr>
              <a:t>fichier</a:t>
            </a:r>
            <a:r>
              <a:rPr lang="en-US" sz="2000" spc="-70" dirty="0">
                <a:latin typeface="Source Sans Pro" panose="020B0503030403020204" pitchFamily="34" charset="77"/>
                <a:ea typeface="Open Sans" panose="020B0606030504020204" pitchFamily="34" charset="0"/>
                <a:cs typeface="Open Sans" panose="020B0606030504020204" pitchFamily="34" charset="0"/>
              </a:rPr>
              <a:t> TXT de </a:t>
            </a:r>
            <a:r>
              <a:rPr lang="en-US" sz="2000" spc="-70" dirty="0" err="1">
                <a:latin typeface="Source Sans Pro" panose="020B0503030403020204" pitchFamily="34" charset="77"/>
                <a:ea typeface="Open Sans" panose="020B0606030504020204" pitchFamily="34" charset="0"/>
                <a:cs typeface="Open Sans" panose="020B0606030504020204" pitchFamily="34" charset="0"/>
              </a:rPr>
              <a:t>Sectigo</a:t>
            </a:r>
            <a:r>
              <a:rPr lang="en-US" sz="2000" spc="-70" dirty="0">
                <a:latin typeface="Source Sans Pro" panose="020B0503030403020204" pitchFamily="34" charset="77"/>
                <a:ea typeface="Open Sans" panose="020B0606030504020204" pitchFamily="34" charset="0"/>
                <a:cs typeface="Open Sans" panose="020B0606030504020204" pitchFamily="34" charset="0"/>
              </a:rPr>
              <a:t>)</a:t>
            </a:r>
          </a:p>
        </p:txBody>
      </p:sp>
      <p:sp>
        <p:nvSpPr>
          <p:cNvPr id="6" name="Oval 5">
            <a:extLst>
              <a:ext uri="{FF2B5EF4-FFF2-40B4-BE49-F238E27FC236}">
                <a16:creationId xmlns:a16="http://schemas.microsoft.com/office/drawing/2014/main" id="{4C6ED256-05B7-BE45-AB9C-E443FC62FBD0}"/>
              </a:ext>
            </a:extLst>
          </p:cNvPr>
          <p:cNvSpPr/>
          <p:nvPr/>
        </p:nvSpPr>
        <p:spPr>
          <a:xfrm>
            <a:off x="461374" y="210052"/>
            <a:ext cx="900100" cy="900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a:solidFill>
                  <a:srgbClr val="FFFFFF"/>
                </a:solidFill>
              </a:rPr>
              <a:t>03</a:t>
            </a:r>
          </a:p>
        </p:txBody>
      </p:sp>
    </p:spTree>
    <p:extLst>
      <p:ext uri="{BB962C8B-B14F-4D97-AF65-F5344CB8AC3E}">
        <p14:creationId xmlns:p14="http://schemas.microsoft.com/office/powerpoint/2010/main" val="16997918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 3">
            <a:extLst>
              <a:ext uri="{FF2B5EF4-FFF2-40B4-BE49-F238E27FC236}">
                <a16:creationId xmlns:a16="http://schemas.microsoft.com/office/drawing/2014/main" id="{5B0F2E40-D0E3-E445-B536-626F2CFB0EE5}"/>
              </a:ext>
            </a:extLst>
          </p:cNvPr>
          <p:cNvPicPr>
            <a:picLocks noChangeAspect="1"/>
          </p:cNvPicPr>
          <p:nvPr/>
        </p:nvPicPr>
        <p:blipFill rotWithShape="1">
          <a:blip r:embed="rId3">
            <a:extLst>
              <a:ext uri="{28A0092B-C50C-407E-A947-70E740481C1C}">
                <a14:useLocalDpi xmlns:a14="http://schemas.microsoft.com/office/drawing/2010/main" val="0"/>
              </a:ext>
            </a:extLst>
          </a:blip>
          <a:srcRect l="11011" r="12072"/>
          <a:stretch/>
        </p:blipFill>
        <p:spPr>
          <a:xfrm>
            <a:off x="576263" y="1988840"/>
            <a:ext cx="11075823" cy="3276364"/>
          </a:xfrm>
          <a:prstGeom prst="rect">
            <a:avLst/>
          </a:prstGeom>
          <a:effectLst>
            <a:softEdge rad="25400"/>
          </a:effectLst>
        </p:spPr>
      </p:pic>
      <p:sp>
        <p:nvSpPr>
          <p:cNvPr id="5" name="TextBox 4">
            <a:extLst>
              <a:ext uri="{FF2B5EF4-FFF2-40B4-BE49-F238E27FC236}">
                <a16:creationId xmlns:a16="http://schemas.microsoft.com/office/drawing/2014/main" id="{9C56EFA9-4424-134C-9C55-7A15142F473B}"/>
              </a:ext>
            </a:extLst>
          </p:cNvPr>
          <p:cNvSpPr txBox="1"/>
          <p:nvPr/>
        </p:nvSpPr>
        <p:spPr>
          <a:xfrm>
            <a:off x="1631504" y="420658"/>
            <a:ext cx="8807896" cy="400110"/>
          </a:xfrm>
          <a:prstGeom prst="rect">
            <a:avLst/>
          </a:prstGeom>
          <a:noFill/>
        </p:spPr>
        <p:txBody>
          <a:bodyPr wrap="square" rtlCol="0">
            <a:spAutoFit/>
          </a:bodyPr>
          <a:lstStyle/>
          <a:p>
            <a:pPr>
              <a:spcAft>
                <a:spcPts val="200"/>
              </a:spcAft>
            </a:pPr>
            <a:r>
              <a:rPr lang="en-US" sz="20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2000" spc="-70" dirty="0">
                <a:latin typeface="Source Sans Pro" panose="020B0503030403020204" pitchFamily="34" charset="77"/>
                <a:ea typeface="Open Sans" panose="020B0606030504020204" pitchFamily="34" charset="0"/>
                <a:cs typeface="Open Sans" panose="020B0606030504020204" pitchFamily="34" charset="0"/>
              </a:rPr>
              <a:t> que le </a:t>
            </a:r>
            <a:r>
              <a:rPr lang="en-US" sz="2000" spc="-70" dirty="0" err="1">
                <a:latin typeface="Source Sans Pro" panose="020B0503030403020204" pitchFamily="34" charset="77"/>
                <a:ea typeface="Open Sans" panose="020B0606030504020204" pitchFamily="34" charset="0"/>
                <a:cs typeface="Open Sans" panose="020B0606030504020204" pitchFamily="34" charset="0"/>
              </a:rPr>
              <a:t>certificat</a:t>
            </a:r>
            <a:r>
              <a:rPr lang="en-US" sz="2000" spc="-70" dirty="0">
                <a:latin typeface="Source Sans Pro" panose="020B0503030403020204" pitchFamily="34" charset="77"/>
                <a:ea typeface="Open Sans" panose="020B0606030504020204" pitchFamily="34" charset="0"/>
                <a:cs typeface="Open Sans" panose="020B0606030504020204" pitchFamily="34" charset="0"/>
              </a:rPr>
              <a:t> SSL se </a:t>
            </a:r>
            <a:r>
              <a:rPr lang="en-US" sz="2000" spc="-70" dirty="0" err="1">
                <a:latin typeface="Source Sans Pro" panose="020B0503030403020204" pitchFamily="34" charset="77"/>
                <a:ea typeface="Open Sans" panose="020B0606030504020204" pitchFamily="34" charset="0"/>
                <a:cs typeface="Open Sans" panose="020B0606030504020204" pitchFamily="34" charset="0"/>
              </a:rPr>
              <a:t>soit</a:t>
            </a:r>
            <a:r>
              <a:rPr lang="en-US" sz="2000" spc="-70" dirty="0">
                <a:latin typeface="Source Sans Pro" panose="020B0503030403020204" pitchFamily="34" charset="77"/>
                <a:ea typeface="Open Sans" panose="020B0606030504020204" pitchFamily="34" charset="0"/>
                <a:cs typeface="Open Sans" panose="020B0606030504020204" pitchFamily="34" charset="0"/>
              </a:rPr>
              <a:t> bien </a:t>
            </a:r>
            <a:r>
              <a:rPr lang="en-US" sz="2000" spc="-70" dirty="0" err="1">
                <a:latin typeface="Source Sans Pro" panose="020B0503030403020204" pitchFamily="34" charset="77"/>
                <a:ea typeface="Open Sans" panose="020B0606030504020204" pitchFamily="34" charset="0"/>
                <a:cs typeface="Open Sans" panose="020B0606030504020204" pitchFamily="34" charset="0"/>
              </a:rPr>
              <a:t>installé</a:t>
            </a:r>
            <a:r>
              <a:rPr lang="en-US" sz="2000" spc="-70" dirty="0">
                <a:latin typeface="Source Sans Pro" panose="020B0503030403020204" pitchFamily="34" charset="77"/>
                <a:ea typeface="Open Sans" panose="020B0606030504020204" pitchFamily="34" charset="0"/>
                <a:cs typeface="Open Sans" panose="020B0606030504020204" pitchFamily="34" charset="0"/>
              </a:rPr>
              <a:t> (étapes de validation avec EV </a:t>
            </a:r>
            <a:r>
              <a:rPr lang="en-US" sz="2000" spc="-70" dirty="0" err="1">
                <a:latin typeface="Source Sans Pro" panose="020B0503030403020204" pitchFamily="34" charset="77"/>
                <a:ea typeface="Open Sans" panose="020B0606030504020204" pitchFamily="34" charset="0"/>
                <a:cs typeface="Open Sans" panose="020B0606030504020204" pitchFamily="34" charset="0"/>
              </a:rPr>
              <a:t>Sectigo</a:t>
            </a:r>
            <a:r>
              <a:rPr lang="en-US" sz="2000" spc="-70" dirty="0">
                <a:latin typeface="Source Sans Pro" panose="020B0503030403020204" pitchFamily="34" charset="77"/>
                <a:ea typeface="Open Sans" panose="020B0606030504020204" pitchFamily="34" charset="0"/>
                <a:cs typeface="Open Sans" panose="020B0606030504020204" pitchFamily="34" charset="0"/>
              </a:rPr>
              <a:t>)</a:t>
            </a:r>
          </a:p>
        </p:txBody>
      </p:sp>
      <p:sp>
        <p:nvSpPr>
          <p:cNvPr id="6" name="Oval 5">
            <a:extLst>
              <a:ext uri="{FF2B5EF4-FFF2-40B4-BE49-F238E27FC236}">
                <a16:creationId xmlns:a16="http://schemas.microsoft.com/office/drawing/2014/main" id="{2128A409-8A26-5C46-926B-E018524CDD06}"/>
              </a:ext>
            </a:extLst>
          </p:cNvPr>
          <p:cNvSpPr/>
          <p:nvPr/>
        </p:nvSpPr>
        <p:spPr>
          <a:xfrm>
            <a:off x="461374" y="210052"/>
            <a:ext cx="900100" cy="900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a:solidFill>
                  <a:srgbClr val="FFFFFF"/>
                </a:solidFill>
              </a:rPr>
              <a:t>03</a:t>
            </a:r>
          </a:p>
        </p:txBody>
      </p:sp>
    </p:spTree>
    <p:extLst>
      <p:ext uri="{BB962C8B-B14F-4D97-AF65-F5344CB8AC3E}">
        <p14:creationId xmlns:p14="http://schemas.microsoft.com/office/powerpoint/2010/main" val="1329505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259FD1DB-D96F-994D-8BFF-42CC374E50D8}"/>
              </a:ext>
            </a:extLst>
          </p:cNvPr>
          <p:cNvGrpSpPr/>
          <p:nvPr/>
        </p:nvGrpSpPr>
        <p:grpSpPr>
          <a:xfrm>
            <a:off x="1066800" y="1340768"/>
            <a:ext cx="4485649" cy="1990321"/>
            <a:chOff x="1066800" y="1638244"/>
            <a:chExt cx="4207617" cy="1866956"/>
          </a:xfrm>
        </p:grpSpPr>
        <p:grpSp>
          <p:nvGrpSpPr>
            <p:cNvPr id="3" name="Group 2">
              <a:extLst>
                <a:ext uri="{FF2B5EF4-FFF2-40B4-BE49-F238E27FC236}">
                  <a16:creationId xmlns:a16="http://schemas.microsoft.com/office/drawing/2014/main" id="{709E1C0C-3611-5E4F-9637-2FD6EF9E31B2}"/>
                </a:ext>
              </a:extLst>
            </p:cNvPr>
            <p:cNvGrpSpPr/>
            <p:nvPr/>
          </p:nvGrpSpPr>
          <p:grpSpPr>
            <a:xfrm>
              <a:off x="1066800" y="1638244"/>
              <a:ext cx="4207617" cy="1866956"/>
              <a:chOff x="3709458" y="2743200"/>
              <a:chExt cx="6626083" cy="2940050"/>
            </a:xfrm>
          </p:grpSpPr>
          <p:pic>
            <p:nvPicPr>
              <p:cNvPr id="4" name="Picture 3">
                <a:extLst>
                  <a:ext uri="{FF2B5EF4-FFF2-40B4-BE49-F238E27FC236}">
                    <a16:creationId xmlns:a16="http://schemas.microsoft.com/office/drawing/2014/main" id="{35133E8E-7364-9444-9143-3A31C30D279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709458" y="2743200"/>
                <a:ext cx="6626083" cy="2940050"/>
              </a:xfrm>
              <a:prstGeom prst="rect">
                <a:avLst/>
              </a:prstGeom>
            </p:spPr>
          </p:pic>
          <p:sp>
            <p:nvSpPr>
              <p:cNvPr id="5" name="Rectangle 4">
                <a:extLst>
                  <a:ext uri="{FF2B5EF4-FFF2-40B4-BE49-F238E27FC236}">
                    <a16:creationId xmlns:a16="http://schemas.microsoft.com/office/drawing/2014/main" id="{DE7FF53D-5B05-B74F-99E7-93E3E842B1F8}"/>
                  </a:ext>
                </a:extLst>
              </p:cNvPr>
              <p:cNvSpPr/>
              <p:nvPr/>
            </p:nvSpPr>
            <p:spPr>
              <a:xfrm>
                <a:off x="4953000" y="3124200"/>
                <a:ext cx="4114800" cy="1600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6" name="TextBox 5">
              <a:extLst>
                <a:ext uri="{FF2B5EF4-FFF2-40B4-BE49-F238E27FC236}">
                  <a16:creationId xmlns:a16="http://schemas.microsoft.com/office/drawing/2014/main" id="{2B2F9822-C53F-4247-8657-E72F5983AA5A}"/>
                </a:ext>
              </a:extLst>
            </p:cNvPr>
            <p:cNvSpPr txBox="1"/>
            <p:nvPr/>
          </p:nvSpPr>
          <p:spPr>
            <a:xfrm>
              <a:off x="1361619" y="1821883"/>
              <a:ext cx="3602614" cy="1125930"/>
            </a:xfrm>
            <a:prstGeom prst="rect">
              <a:avLst/>
            </a:prstGeom>
            <a:noFill/>
          </p:spPr>
          <p:txBody>
            <a:bodyPr wrap="square" rtlCol="0">
              <a:spAutoFit/>
            </a:bodyPr>
            <a:lstStyle/>
            <a:p>
              <a:pPr algn="ctr"/>
              <a:r>
                <a:rPr lang="fr-FR" dirty="0">
                  <a:latin typeface="Source Sans Pro" panose="020B0503030403020204" pitchFamily="34" charset="77"/>
                </a:rPr>
                <a:t>J’essaie d’activer le SSL mais mon site n’est toujours pas en https. Pourquoi ?</a:t>
              </a:r>
            </a:p>
          </p:txBody>
        </p:sp>
      </p:grpSp>
      <p:pic>
        <p:nvPicPr>
          <p:cNvPr id="2" name="Picture 1">
            <a:extLst>
              <a:ext uri="{FF2B5EF4-FFF2-40B4-BE49-F238E27FC236}">
                <a16:creationId xmlns:a16="http://schemas.microsoft.com/office/drawing/2014/main" id="{D76DD959-30A8-3548-9D5A-6EF196343498}"/>
              </a:ext>
            </a:extLst>
          </p:cNvPr>
          <p:cNvPicPr>
            <a:picLocks/>
          </p:cNvPicPr>
          <p:nvPr/>
        </p:nvPicPr>
        <p:blipFill>
          <a:blip r:embed="rId3"/>
          <a:stretch>
            <a:fillRect/>
          </a:stretch>
        </p:blipFill>
        <p:spPr>
          <a:xfrm>
            <a:off x="609600" y="3331089"/>
            <a:ext cx="4152900" cy="3526911"/>
          </a:xfrm>
          <a:prstGeom prst="rect">
            <a:avLst/>
          </a:prstGeom>
        </p:spPr>
      </p:pic>
      <p:sp>
        <p:nvSpPr>
          <p:cNvPr id="7" name="TextBox 6">
            <a:extLst>
              <a:ext uri="{FF2B5EF4-FFF2-40B4-BE49-F238E27FC236}">
                <a16:creationId xmlns:a16="http://schemas.microsoft.com/office/drawing/2014/main" id="{DBEEC555-0A34-5D46-8219-489491908847}"/>
              </a:ext>
            </a:extLst>
          </p:cNvPr>
          <p:cNvSpPr txBox="1"/>
          <p:nvPr/>
        </p:nvSpPr>
        <p:spPr>
          <a:xfrm>
            <a:off x="7883388" y="1857619"/>
            <a:ext cx="3037148" cy="646331"/>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l’activation</a:t>
            </a:r>
            <a:r>
              <a:rPr lang="en-US" sz="1800" spc="-70" dirty="0">
                <a:latin typeface="Source Sans Pro" panose="020B0503030403020204" pitchFamily="34" charset="77"/>
                <a:ea typeface="Open Sans" panose="020B0606030504020204" pitchFamily="34" charset="0"/>
                <a:cs typeface="Open Sans" panose="020B0606030504020204" pitchFamily="34" charset="0"/>
              </a:rPr>
              <a:t> du SSL sur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l’hébergement</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mutualisé</a:t>
            </a:r>
            <a:endParaRPr lang="en-US" sz="1800" spc="-70" dirty="0">
              <a:latin typeface="Source Sans Pro" panose="020B0503030403020204" pitchFamily="34" charset="77"/>
              <a:ea typeface="Open Sans" panose="020B0606030504020204" pitchFamily="34" charset="0"/>
              <a:cs typeface="Open Sans" panose="020B0606030504020204" pitchFamily="34" charset="0"/>
            </a:endParaRPr>
          </a:p>
        </p:txBody>
      </p:sp>
      <p:sp>
        <p:nvSpPr>
          <p:cNvPr id="8" name="TextBox 7">
            <a:extLst>
              <a:ext uri="{FF2B5EF4-FFF2-40B4-BE49-F238E27FC236}">
                <a16:creationId xmlns:a16="http://schemas.microsoft.com/office/drawing/2014/main" id="{79523FE8-512E-6649-91A2-EAB5AAEBD0D7}"/>
              </a:ext>
            </a:extLst>
          </p:cNvPr>
          <p:cNvSpPr txBox="1"/>
          <p:nvPr/>
        </p:nvSpPr>
        <p:spPr>
          <a:xfrm>
            <a:off x="7895112" y="2782768"/>
            <a:ext cx="2850564" cy="646331"/>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l’IP</a:t>
            </a:r>
            <a:r>
              <a:rPr lang="en-US" sz="1800" spc="-70" dirty="0">
                <a:latin typeface="Source Sans Pro" panose="020B0503030403020204" pitchFamily="34" charset="77"/>
                <a:ea typeface="Open Sans" panose="020B0606030504020204" pitchFamily="34" charset="0"/>
                <a:cs typeface="Open Sans" panose="020B0606030504020204" pitchFamily="34" charset="0"/>
              </a:rPr>
              <a:t> de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pointage</a:t>
            </a:r>
            <a:r>
              <a:rPr lang="en-US" sz="1800" spc="-70" dirty="0">
                <a:latin typeface="Source Sans Pro" panose="020B0503030403020204" pitchFamily="34" charset="77"/>
                <a:ea typeface="Open Sans" panose="020B0606030504020204" pitchFamily="34" charset="0"/>
                <a:cs typeface="Open Sans" panose="020B0606030504020204" pitchFamily="34" charset="0"/>
              </a:rPr>
              <a:t> du multisite</a:t>
            </a:r>
          </a:p>
        </p:txBody>
      </p:sp>
      <p:sp>
        <p:nvSpPr>
          <p:cNvPr id="10" name="TextBox 9">
            <a:extLst>
              <a:ext uri="{FF2B5EF4-FFF2-40B4-BE49-F238E27FC236}">
                <a16:creationId xmlns:a16="http://schemas.microsoft.com/office/drawing/2014/main" id="{101ED707-87B4-3441-B88C-39340B5CEDE1}"/>
              </a:ext>
            </a:extLst>
          </p:cNvPr>
          <p:cNvSpPr txBox="1"/>
          <p:nvPr/>
        </p:nvSpPr>
        <p:spPr>
          <a:xfrm>
            <a:off x="7883388" y="3840676"/>
            <a:ext cx="3037133" cy="923330"/>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la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présence</a:t>
            </a:r>
            <a:r>
              <a:rPr lang="en-US" sz="1800" spc="-70" dirty="0">
                <a:latin typeface="Source Sans Pro" panose="020B0503030403020204" pitchFamily="34" charset="77"/>
                <a:ea typeface="Open Sans" panose="020B0606030504020204" pitchFamily="34" charset="0"/>
                <a:cs typeface="Open Sans" panose="020B0606030504020204" pitchFamily="34" charset="0"/>
              </a:rPr>
              <a:t> du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fichier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TXT sur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l’hébergement</a:t>
            </a:r>
            <a:r>
              <a:rPr lang="en-US" sz="1800" spc="-70" dirty="0">
                <a:latin typeface="Source Sans Pro" panose="020B0503030403020204" pitchFamily="34" charset="77"/>
                <a:ea typeface="Open Sans" panose="020B0606030504020204" pitchFamily="34" charset="0"/>
                <a:cs typeface="Open Sans" panose="020B0606030504020204" pitchFamily="34" charset="0"/>
              </a:rPr>
              <a:t> du client (SSL de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Sectigo</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uniquement</a:t>
            </a:r>
            <a:r>
              <a:rPr lang="en-US" sz="1800" spc="-70" dirty="0">
                <a:latin typeface="Source Sans Pro" panose="020B0503030403020204" pitchFamily="34" charset="77"/>
                <a:ea typeface="Open Sans" panose="020B0606030504020204" pitchFamily="34" charset="0"/>
                <a:cs typeface="Open Sans" panose="020B0606030504020204" pitchFamily="34" charset="0"/>
              </a:rPr>
              <a:t>)</a:t>
            </a:r>
            <a:endParaRPr lang="en-US" sz="1800" dirty="0">
              <a:latin typeface="Source Sans Pro" panose="020B0503030403020204" pitchFamily="34" charset="77"/>
            </a:endParaRPr>
          </a:p>
        </p:txBody>
      </p:sp>
      <p:cxnSp>
        <p:nvCxnSpPr>
          <p:cNvPr id="11" name="Straight Connector 10">
            <a:extLst>
              <a:ext uri="{FF2B5EF4-FFF2-40B4-BE49-F238E27FC236}">
                <a16:creationId xmlns:a16="http://schemas.microsoft.com/office/drawing/2014/main" id="{D31D6118-6AD6-0E4F-93CB-34DDE9A79F9D}"/>
              </a:ext>
            </a:extLst>
          </p:cNvPr>
          <p:cNvCxnSpPr/>
          <p:nvPr/>
        </p:nvCxnSpPr>
        <p:spPr>
          <a:xfrm>
            <a:off x="6276420" y="1582994"/>
            <a:ext cx="0" cy="4402290"/>
          </a:xfrm>
          <a:prstGeom prst="line">
            <a:avLst/>
          </a:prstGeom>
          <a:ln>
            <a:solidFill>
              <a:srgbClr val="7F7F7F">
                <a:alpha val="50000"/>
              </a:srgbClr>
            </a:solidFill>
          </a:ln>
        </p:spPr>
        <p:style>
          <a:lnRef idx="1">
            <a:schemeClr val="accent1"/>
          </a:lnRef>
          <a:fillRef idx="0">
            <a:schemeClr val="accent1"/>
          </a:fillRef>
          <a:effectRef idx="0">
            <a:schemeClr val="accent1"/>
          </a:effectRef>
          <a:fontRef idx="minor">
            <a:schemeClr val="tx1"/>
          </a:fontRef>
        </p:style>
      </p:cxnSp>
      <p:sp>
        <p:nvSpPr>
          <p:cNvPr id="12" name="Oval 11">
            <a:extLst>
              <a:ext uri="{FF2B5EF4-FFF2-40B4-BE49-F238E27FC236}">
                <a16:creationId xmlns:a16="http://schemas.microsoft.com/office/drawing/2014/main" id="{E23E4377-83B7-E148-8F2D-B9A4FC2280C3}"/>
              </a:ext>
            </a:extLst>
          </p:cNvPr>
          <p:cNvSpPr/>
          <p:nvPr/>
        </p:nvSpPr>
        <p:spPr>
          <a:xfrm>
            <a:off x="6816480" y="1650626"/>
            <a:ext cx="900100" cy="900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01</a:t>
            </a:r>
          </a:p>
        </p:txBody>
      </p:sp>
      <p:sp>
        <p:nvSpPr>
          <p:cNvPr id="13" name="Oval 12">
            <a:extLst>
              <a:ext uri="{FF2B5EF4-FFF2-40B4-BE49-F238E27FC236}">
                <a16:creationId xmlns:a16="http://schemas.microsoft.com/office/drawing/2014/main" id="{DD8560A1-6913-1A49-9855-F1BD1AC6B3CE}"/>
              </a:ext>
            </a:extLst>
          </p:cNvPr>
          <p:cNvSpPr/>
          <p:nvPr/>
        </p:nvSpPr>
        <p:spPr>
          <a:xfrm>
            <a:off x="6816480" y="2745651"/>
            <a:ext cx="900100" cy="900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02</a:t>
            </a:r>
          </a:p>
        </p:txBody>
      </p:sp>
      <p:sp>
        <p:nvSpPr>
          <p:cNvPr id="14" name="Oval 13">
            <a:extLst>
              <a:ext uri="{FF2B5EF4-FFF2-40B4-BE49-F238E27FC236}">
                <a16:creationId xmlns:a16="http://schemas.microsoft.com/office/drawing/2014/main" id="{38EEBCDD-D372-D143-BCC4-EBC3A18F0EDF}"/>
              </a:ext>
            </a:extLst>
          </p:cNvPr>
          <p:cNvSpPr/>
          <p:nvPr/>
        </p:nvSpPr>
        <p:spPr>
          <a:xfrm>
            <a:off x="6816480" y="3840676"/>
            <a:ext cx="900100" cy="900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03</a:t>
            </a:r>
          </a:p>
        </p:txBody>
      </p:sp>
      <p:sp>
        <p:nvSpPr>
          <p:cNvPr id="15" name="Oval 14">
            <a:extLst>
              <a:ext uri="{FF2B5EF4-FFF2-40B4-BE49-F238E27FC236}">
                <a16:creationId xmlns:a16="http://schemas.microsoft.com/office/drawing/2014/main" id="{C4EAFD99-31EC-364B-8674-1BE000C861FC}"/>
              </a:ext>
            </a:extLst>
          </p:cNvPr>
          <p:cNvSpPr/>
          <p:nvPr/>
        </p:nvSpPr>
        <p:spPr>
          <a:xfrm>
            <a:off x="6816480" y="4935700"/>
            <a:ext cx="900100" cy="9001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04</a:t>
            </a:r>
          </a:p>
        </p:txBody>
      </p:sp>
      <p:sp>
        <p:nvSpPr>
          <p:cNvPr id="18" name="TextBox 17">
            <a:extLst>
              <a:ext uri="{FF2B5EF4-FFF2-40B4-BE49-F238E27FC236}">
                <a16:creationId xmlns:a16="http://schemas.microsoft.com/office/drawing/2014/main" id="{9768CF43-60C4-6C43-9A3C-D49A407A0B6C}"/>
              </a:ext>
            </a:extLst>
          </p:cNvPr>
          <p:cNvSpPr txBox="1"/>
          <p:nvPr/>
        </p:nvSpPr>
        <p:spPr>
          <a:xfrm>
            <a:off x="7917412" y="5080538"/>
            <a:ext cx="3795205" cy="646331"/>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Mettre</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en</a:t>
            </a:r>
            <a:r>
              <a:rPr lang="en-US" sz="1800" spc="-70" dirty="0">
                <a:latin typeface="Source Sans Pro" panose="020B0503030403020204" pitchFamily="34" charset="77"/>
                <a:ea typeface="Open Sans" panose="020B0606030504020204" pitchFamily="34" charset="0"/>
                <a:cs typeface="Open Sans" panose="020B0606030504020204" pitchFamily="34" charset="0"/>
              </a:rPr>
              <a:t> place de la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réécriture</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d’URL</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ou</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activer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a:latin typeface="Source Sans Pro" panose="020B0503030403020204" pitchFamily="34" charset="77"/>
                <a:ea typeface="Open Sans" panose="020B0606030504020204" pitchFamily="34" charset="0"/>
                <a:cs typeface="Open Sans" panose="020B0606030504020204" pitchFamily="34" charset="0"/>
              </a:rPr>
              <a:t>le HTTPS </a:t>
            </a:r>
            <a:r>
              <a:rPr lang="en-US" sz="1800" spc="-70" dirty="0">
                <a:latin typeface="Source Sans Pro" panose="020B0503030403020204" pitchFamily="34" charset="77"/>
                <a:ea typeface="Open Sans" panose="020B0606030504020204" pitchFamily="34" charset="0"/>
                <a:cs typeface="Open Sans" panose="020B0606030504020204" pitchFamily="34" charset="0"/>
              </a:rPr>
              <a:t>dans le CMS</a:t>
            </a:r>
            <a:endParaRPr lang="en-US" sz="1800" dirty="0">
              <a:latin typeface="Source Sans Pro" panose="020B0503030403020204" pitchFamily="34" charset="77"/>
            </a:endParaRPr>
          </a:p>
        </p:txBody>
      </p:sp>
      <p:sp>
        <p:nvSpPr>
          <p:cNvPr id="20" name="Title 1">
            <a:extLst>
              <a:ext uri="{FF2B5EF4-FFF2-40B4-BE49-F238E27FC236}">
                <a16:creationId xmlns:a16="http://schemas.microsoft.com/office/drawing/2014/main" id="{92F600A9-F7D1-5C48-9ED0-5032FE3FA2E6}"/>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certificats SSL</a:t>
            </a:r>
          </a:p>
          <a:p>
            <a:r>
              <a:rPr lang="fr-FR" sz="2400" b="0" dirty="0">
                <a:solidFill>
                  <a:schemeClr val="accent1"/>
                </a:solidFill>
                <a:latin typeface="Source Sans Pro" panose="020B0503030403020204" pitchFamily="34" charset="77"/>
              </a:rPr>
              <a:t>Cas client</a:t>
            </a:r>
          </a:p>
        </p:txBody>
      </p:sp>
    </p:spTree>
    <p:extLst>
      <p:ext uri="{BB962C8B-B14F-4D97-AF65-F5344CB8AC3E}">
        <p14:creationId xmlns:p14="http://schemas.microsoft.com/office/powerpoint/2010/main" val="240866735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66667">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14:bounceEnd="66667">
                                          <p:cBhvr additive="base">
                                            <p:cTn id="7" dur="1200" fill="hold"/>
                                            <p:tgtEl>
                                              <p:spTgt spid="15"/>
                                            </p:tgtEl>
                                            <p:attrNameLst>
                                              <p:attrName>ppt_x</p:attrName>
                                            </p:attrNameLst>
                                          </p:cBhvr>
                                          <p:tavLst>
                                            <p:tav tm="0">
                                              <p:val>
                                                <p:strVal val="#ppt_x"/>
                                              </p:val>
                                            </p:tav>
                                            <p:tav tm="100000">
                                              <p:val>
                                                <p:strVal val="#ppt_x"/>
                                              </p:val>
                                            </p:tav>
                                          </p:tavLst>
                                        </p:anim>
                                        <p:anim calcmode="lin" valueType="num" p14:bounceEnd="66667">
                                          <p:cBhvr additive="base">
                                            <p:cTn id="8" dur="1200" fill="hold"/>
                                            <p:tgtEl>
                                              <p:spTgt spid="1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18"/>
                                            </p:tgtEl>
                                            <p:attrNameLst>
                                              <p:attrName>style.visibility</p:attrName>
                                            </p:attrNameLst>
                                          </p:cBhvr>
                                          <p:to>
                                            <p:strVal val="visible"/>
                                          </p:to>
                                        </p:set>
                                        <p:animEffect transition="in" filter="fade">
                                          <p:cBhvr>
                                            <p:cTn id="1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8"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1200" fill="hold"/>
                                            <p:tgtEl>
                                              <p:spTgt spid="15"/>
                                            </p:tgtEl>
                                            <p:attrNameLst>
                                              <p:attrName>ppt_x</p:attrName>
                                            </p:attrNameLst>
                                          </p:cBhvr>
                                          <p:tavLst>
                                            <p:tav tm="0">
                                              <p:val>
                                                <p:strVal val="#ppt_x"/>
                                              </p:val>
                                            </p:tav>
                                            <p:tav tm="100000">
                                              <p:val>
                                                <p:strVal val="#ppt_x"/>
                                              </p:val>
                                            </p:tav>
                                          </p:tavLst>
                                        </p:anim>
                                        <p:anim calcmode="lin" valueType="num">
                                          <p:cBhvr additive="base">
                                            <p:cTn id="8" dur="1200" fill="hold"/>
                                            <p:tgtEl>
                                              <p:spTgt spid="15"/>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500"/>
                                      </p:stCondLst>
                                      <p:childTnLst>
                                        <p:set>
                                          <p:cBhvr>
                                            <p:cTn id="10" dur="1" fill="hold">
                                              <p:stCondLst>
                                                <p:cond delay="0"/>
                                              </p:stCondLst>
                                            </p:cTn>
                                            <p:tgtEl>
                                              <p:spTgt spid="18"/>
                                            </p:tgtEl>
                                            <p:attrNameLst>
                                              <p:attrName>style.visibility</p:attrName>
                                            </p:attrNameLst>
                                          </p:cBhvr>
                                          <p:to>
                                            <p:strVal val="visible"/>
                                          </p:to>
                                        </p:set>
                                        <p:animEffect transition="in" filter="fade">
                                          <p:cBhvr>
                                            <p:cTn id="1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8" grpId="0"/>
        </p:bldLst>
      </p:timing>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descr="Une image contenant texte, capture d’écran, Police, Graphique&#10;&#10;Description générée automatiquement">
            <a:extLst>
              <a:ext uri="{FF2B5EF4-FFF2-40B4-BE49-F238E27FC236}">
                <a16:creationId xmlns:a16="http://schemas.microsoft.com/office/drawing/2014/main" id="{A5CD958F-A8AD-C6E2-7AA5-B37D61623689}"/>
              </a:ext>
            </a:extLst>
          </p:cNvPr>
          <p:cNvPicPr>
            <a:picLocks noChangeAspect="1"/>
          </p:cNvPicPr>
          <p:nvPr/>
        </p:nvPicPr>
        <p:blipFill>
          <a:blip r:embed="rId3"/>
          <a:stretch>
            <a:fillRect/>
          </a:stretch>
        </p:blipFill>
        <p:spPr>
          <a:xfrm>
            <a:off x="2454088" y="1993826"/>
            <a:ext cx="7283824" cy="2870348"/>
          </a:xfrm>
          <a:prstGeom prst="rect">
            <a:avLst/>
          </a:prstGeom>
        </p:spPr>
      </p:pic>
    </p:spTree>
    <p:extLst>
      <p:ext uri="{BB962C8B-B14F-4D97-AF65-F5344CB8AC3E}">
        <p14:creationId xmlns:p14="http://schemas.microsoft.com/office/powerpoint/2010/main" val="268050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778B882D-5C73-D141-AA5C-BE865D79B737}"/>
              </a:ext>
            </a:extLst>
          </p:cNvPr>
          <p:cNvSpPr>
            <a:spLocks noGrp="1"/>
          </p:cNvSpPr>
          <p:nvPr>
            <p:ph type="body" sz="quarter" idx="14"/>
          </p:nvPr>
        </p:nvSpPr>
        <p:spPr>
          <a:xfrm>
            <a:off x="936001" y="936000"/>
            <a:ext cx="3935864" cy="3840000"/>
          </a:xfrm>
        </p:spPr>
        <p:txBody>
          <a:bodyPr/>
          <a:lstStyle/>
          <a:p>
            <a:r>
              <a:rPr lang="en-US" dirty="0"/>
              <a:t>Les bases de </a:t>
            </a:r>
            <a:r>
              <a:rPr lang="en-US" dirty="0" err="1"/>
              <a:t>données</a:t>
            </a:r>
            <a:endParaRPr lang="en-US" dirty="0"/>
          </a:p>
        </p:txBody>
      </p:sp>
    </p:spTree>
    <p:extLst>
      <p:ext uri="{BB962C8B-B14F-4D97-AF65-F5344CB8AC3E}">
        <p14:creationId xmlns:p14="http://schemas.microsoft.com/office/powerpoint/2010/main" val="3192614322"/>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DD773B0-3C41-AE43-8F0B-8D96396D2722}"/>
              </a:ext>
            </a:extLst>
          </p:cNvPr>
          <p:cNvGraphicFramePr>
            <a:graphicFrameLocks noGrp="1"/>
          </p:cNvGraphicFramePr>
          <p:nvPr/>
        </p:nvGraphicFramePr>
        <p:xfrm>
          <a:off x="119336" y="1933543"/>
          <a:ext cx="11964648" cy="2255878"/>
        </p:xfrm>
        <a:graphic>
          <a:graphicData uri="http://schemas.openxmlformats.org/drawingml/2006/table">
            <a:tbl>
              <a:tblPr>
                <a:tableStyleId>{5C22544A-7EE6-4342-B048-85BDC9FD1C3A}</a:tableStyleId>
              </a:tblPr>
              <a:tblGrid>
                <a:gridCol w="1994108">
                  <a:extLst>
                    <a:ext uri="{9D8B030D-6E8A-4147-A177-3AD203B41FA5}">
                      <a16:colId xmlns:a16="http://schemas.microsoft.com/office/drawing/2014/main" val="20000"/>
                    </a:ext>
                  </a:extLst>
                </a:gridCol>
                <a:gridCol w="1994108">
                  <a:extLst>
                    <a:ext uri="{9D8B030D-6E8A-4147-A177-3AD203B41FA5}">
                      <a16:colId xmlns:a16="http://schemas.microsoft.com/office/drawing/2014/main" val="20001"/>
                    </a:ext>
                  </a:extLst>
                </a:gridCol>
                <a:gridCol w="1994108">
                  <a:extLst>
                    <a:ext uri="{9D8B030D-6E8A-4147-A177-3AD203B41FA5}">
                      <a16:colId xmlns:a16="http://schemas.microsoft.com/office/drawing/2014/main" val="20002"/>
                    </a:ext>
                  </a:extLst>
                </a:gridCol>
                <a:gridCol w="1994108">
                  <a:extLst>
                    <a:ext uri="{9D8B030D-6E8A-4147-A177-3AD203B41FA5}">
                      <a16:colId xmlns:a16="http://schemas.microsoft.com/office/drawing/2014/main" val="20003"/>
                    </a:ext>
                  </a:extLst>
                </a:gridCol>
                <a:gridCol w="1994108">
                  <a:extLst>
                    <a:ext uri="{9D8B030D-6E8A-4147-A177-3AD203B41FA5}">
                      <a16:colId xmlns:a16="http://schemas.microsoft.com/office/drawing/2014/main" val="2020046934"/>
                    </a:ext>
                  </a:extLst>
                </a:gridCol>
                <a:gridCol w="1994108">
                  <a:extLst>
                    <a:ext uri="{9D8B030D-6E8A-4147-A177-3AD203B41FA5}">
                      <a16:colId xmlns:a16="http://schemas.microsoft.com/office/drawing/2014/main" val="1223591302"/>
                    </a:ext>
                  </a:extLst>
                </a:gridCol>
              </a:tblGrid>
              <a:tr h="720080">
                <a:tc>
                  <a:txBody>
                    <a:bodyPr/>
                    <a:lstStyle/>
                    <a:p>
                      <a:endParaRPr lang="en-US" sz="2800" b="0" i="0" dirty="0">
                        <a:latin typeface="Source Sans Pro" panose="020B0503030403020204" pitchFamily="34" charset="77"/>
                      </a:endParaRPr>
                    </a:p>
                  </a:txBody>
                  <a:tcPr marL="142877" marR="142877" marT="71438" marB="71438">
                    <a:lnL w="3175" cap="flat" cmpd="sng" algn="ctr">
                      <a:no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a:r>
                        <a:rPr lang="en-US" sz="2000" b="1" i="0" dirty="0" err="1">
                          <a:solidFill>
                            <a:schemeClr val="bg1"/>
                          </a:solidFill>
                          <a:latin typeface="Source Sans Pro" panose="020B0503030403020204" pitchFamily="34" charset="77"/>
                        </a:rPr>
                        <a:t>Hébergement</a:t>
                      </a:r>
                      <a:r>
                        <a:rPr lang="en-US" sz="2000" b="1" i="0" dirty="0">
                          <a:solidFill>
                            <a:schemeClr val="bg1"/>
                          </a:solidFill>
                          <a:latin typeface="Source Sans Pro" panose="020B0503030403020204" pitchFamily="34" charset="77"/>
                        </a:rPr>
                        <a:t> </a:t>
                      </a:r>
                      <a:r>
                        <a:rPr lang="en-US" sz="2000" b="1" i="0" dirty="0" err="1">
                          <a:solidFill>
                            <a:schemeClr val="bg1"/>
                          </a:solidFill>
                          <a:latin typeface="Source Sans Pro" panose="020B0503030403020204" pitchFamily="34" charset="77"/>
                        </a:rPr>
                        <a:t>Gratuit</a:t>
                      </a:r>
                      <a:r>
                        <a:rPr lang="en-US" sz="2000" b="1" i="0" dirty="0">
                          <a:solidFill>
                            <a:schemeClr val="bg1"/>
                          </a:solidFill>
                          <a:latin typeface="Source Sans Pro" panose="020B0503030403020204" pitchFamily="34" charset="77"/>
                        </a:rPr>
                        <a:t> 100M</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solidFill>
                  </a:tcPr>
                </a:tc>
                <a:tc>
                  <a:txBody>
                    <a:bodyPr/>
                    <a:lstStyle/>
                    <a:p>
                      <a:pPr algn="ctr"/>
                      <a:r>
                        <a:rPr lang="en-US" sz="2000" b="1" i="0" dirty="0">
                          <a:solidFill>
                            <a:schemeClr val="bg1"/>
                          </a:solidFill>
                          <a:latin typeface="Source Sans Pro" panose="020B0503030403020204" pitchFamily="34" charset="77"/>
                        </a:rPr>
                        <a:t>Starter</a:t>
                      </a:r>
                      <a:endParaRPr lang="en-US" sz="2000" b="1" dirty="0">
                        <a:solidFill>
                          <a:schemeClr val="bg1"/>
                        </a:solidFill>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solidFill>
                  </a:tcPr>
                </a:tc>
                <a:tc>
                  <a:txBody>
                    <a:bodyPr/>
                    <a:lstStyle/>
                    <a:p>
                      <a:pPr algn="ctr"/>
                      <a:r>
                        <a:rPr lang="en-US" sz="2000" b="1" i="0" dirty="0">
                          <a:solidFill>
                            <a:schemeClr val="bg1"/>
                          </a:solidFill>
                          <a:latin typeface="Source Sans Pro" panose="020B0503030403020204" pitchFamily="34" charset="77"/>
                        </a:rPr>
                        <a:t>Perso</a:t>
                      </a:r>
                      <a:endParaRPr lang="en-US" sz="2000" b="1" dirty="0">
                        <a:solidFill>
                          <a:schemeClr val="bg1"/>
                        </a:solidFill>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solidFill>
                  </a:tcPr>
                </a:tc>
                <a:tc>
                  <a:txBody>
                    <a:bodyPr/>
                    <a:lstStyle/>
                    <a:p>
                      <a:pPr algn="ctr"/>
                      <a:r>
                        <a:rPr lang="fr-FR" sz="2000" b="1" i="0" dirty="0">
                          <a:solidFill>
                            <a:schemeClr val="bg1"/>
                          </a:solidFill>
                          <a:latin typeface="Source Sans Pro" panose="020B0503030403020204" pitchFamily="34" charset="77"/>
                        </a:rPr>
                        <a:t>Pro</a:t>
                      </a:r>
                      <a:endParaRPr lang="en-US" sz="2000" b="1" i="0" dirty="0">
                        <a:solidFill>
                          <a:schemeClr val="bg1"/>
                        </a:solidFill>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solidFill>
                  </a:tcPr>
                </a:tc>
                <a:tc>
                  <a:txBody>
                    <a:bodyPr/>
                    <a:lstStyle/>
                    <a:p>
                      <a:pPr algn="ctr"/>
                      <a:r>
                        <a:rPr lang="en-US" sz="2000" b="1" i="0" dirty="0">
                          <a:solidFill>
                            <a:schemeClr val="bg1"/>
                          </a:solidFill>
                          <a:latin typeface="Source Sans Pro" panose="020B0503030403020204" pitchFamily="34" charset="77"/>
                        </a:rPr>
                        <a:t>Performance</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solidFill>
                  </a:tcPr>
                </a:tc>
                <a:extLst>
                  <a:ext uri="{0D108BD9-81ED-4DB2-BD59-A6C34878D82A}">
                    <a16:rowId xmlns:a16="http://schemas.microsoft.com/office/drawing/2014/main" val="10000"/>
                  </a:ext>
                </a:extLst>
              </a:tr>
              <a:tr h="751701">
                <a:tc>
                  <a:txBody>
                    <a:bodyPr/>
                    <a:lstStyle/>
                    <a:p>
                      <a:r>
                        <a:rPr lang="en-US" sz="1800" b="0" i="0" dirty="0" err="1">
                          <a:latin typeface="Source Sans Pro" panose="020B0503030403020204" pitchFamily="34" charset="77"/>
                        </a:rPr>
                        <a:t>Espace</a:t>
                      </a:r>
                      <a:r>
                        <a:rPr lang="en-US" sz="1800" dirty="0"/>
                        <a:t> </a:t>
                      </a:r>
                      <a:r>
                        <a:rPr lang="en-US" sz="1800" dirty="0" err="1"/>
                        <a:t>disque</a:t>
                      </a:r>
                      <a:endParaRPr lang="en-US" sz="1800" dirty="0"/>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2"/>
                  </a:ext>
                </a:extLst>
              </a:tr>
              <a:tr h="751701">
                <a:tc>
                  <a:txBody>
                    <a:bodyPr/>
                    <a:lstStyle/>
                    <a:p>
                      <a:r>
                        <a:rPr lang="en-US" sz="1800" b="0" i="0" dirty="0">
                          <a:latin typeface="Source Sans Pro" panose="020B0503030403020204" pitchFamily="34" charset="77"/>
                        </a:rPr>
                        <a:t>Bases de </a:t>
                      </a:r>
                      <a:r>
                        <a:rPr lang="en-US" sz="1800" dirty="0" err="1"/>
                        <a:t>données</a:t>
                      </a:r>
                      <a:endParaRPr lang="en-US" sz="1800" dirty="0"/>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3"/>
                  </a:ext>
                </a:extLst>
              </a:tr>
            </a:tbl>
          </a:graphicData>
        </a:graphic>
      </p:graphicFrame>
      <p:sp>
        <p:nvSpPr>
          <p:cNvPr id="30" name="ZoneTexte 29">
            <a:extLst>
              <a:ext uri="{FF2B5EF4-FFF2-40B4-BE49-F238E27FC236}">
                <a16:creationId xmlns:a16="http://schemas.microsoft.com/office/drawing/2014/main" id="{9561AF30-4D49-3646-ABA6-1B8362D16139}"/>
              </a:ext>
            </a:extLst>
          </p:cNvPr>
          <p:cNvSpPr txBox="1"/>
          <p:nvPr/>
        </p:nvSpPr>
        <p:spPr>
          <a:xfrm>
            <a:off x="2207568" y="286545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100 Mo</a:t>
            </a:r>
          </a:p>
        </p:txBody>
      </p:sp>
      <p:sp>
        <p:nvSpPr>
          <p:cNvPr id="31" name="ZoneTexte 30">
            <a:extLst>
              <a:ext uri="{FF2B5EF4-FFF2-40B4-BE49-F238E27FC236}">
                <a16:creationId xmlns:a16="http://schemas.microsoft.com/office/drawing/2014/main" id="{617B1CE4-E7C8-F847-B61D-240B618B927B}"/>
              </a:ext>
            </a:extLst>
          </p:cNvPr>
          <p:cNvSpPr txBox="1"/>
          <p:nvPr/>
        </p:nvSpPr>
        <p:spPr>
          <a:xfrm>
            <a:off x="4210938" y="286545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 Go</a:t>
            </a:r>
          </a:p>
        </p:txBody>
      </p:sp>
      <p:sp>
        <p:nvSpPr>
          <p:cNvPr id="32" name="ZoneTexte 31">
            <a:extLst>
              <a:ext uri="{FF2B5EF4-FFF2-40B4-BE49-F238E27FC236}">
                <a16:creationId xmlns:a16="http://schemas.microsoft.com/office/drawing/2014/main" id="{2FF213E6-4FAB-E84E-8008-23BEE90B870A}"/>
              </a:ext>
            </a:extLst>
          </p:cNvPr>
          <p:cNvSpPr txBox="1"/>
          <p:nvPr/>
        </p:nvSpPr>
        <p:spPr>
          <a:xfrm>
            <a:off x="6202714" y="286545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100 Go</a:t>
            </a:r>
          </a:p>
        </p:txBody>
      </p:sp>
      <p:sp>
        <p:nvSpPr>
          <p:cNvPr id="33" name="ZoneTexte 32">
            <a:extLst>
              <a:ext uri="{FF2B5EF4-FFF2-40B4-BE49-F238E27FC236}">
                <a16:creationId xmlns:a16="http://schemas.microsoft.com/office/drawing/2014/main" id="{D65DE395-D44E-AA4F-9FDE-1AD6CA8FE046}"/>
              </a:ext>
            </a:extLst>
          </p:cNvPr>
          <p:cNvSpPr txBox="1"/>
          <p:nvPr/>
        </p:nvSpPr>
        <p:spPr>
          <a:xfrm>
            <a:off x="8180675" y="2868467"/>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250 Go</a:t>
            </a:r>
          </a:p>
        </p:txBody>
      </p:sp>
      <p:sp>
        <p:nvSpPr>
          <p:cNvPr id="34" name="ZoneTexte 33">
            <a:extLst>
              <a:ext uri="{FF2B5EF4-FFF2-40B4-BE49-F238E27FC236}">
                <a16:creationId xmlns:a16="http://schemas.microsoft.com/office/drawing/2014/main" id="{9CC1DE98-A9D3-BF4F-8A91-7835DB8A5713}"/>
              </a:ext>
            </a:extLst>
          </p:cNvPr>
          <p:cNvSpPr txBox="1"/>
          <p:nvPr/>
        </p:nvSpPr>
        <p:spPr>
          <a:xfrm>
            <a:off x="10216261" y="286545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500 Go</a:t>
            </a:r>
          </a:p>
        </p:txBody>
      </p:sp>
      <p:sp>
        <p:nvSpPr>
          <p:cNvPr id="35" name="ZoneTexte 34">
            <a:extLst>
              <a:ext uri="{FF2B5EF4-FFF2-40B4-BE49-F238E27FC236}">
                <a16:creationId xmlns:a16="http://schemas.microsoft.com/office/drawing/2014/main" id="{AE56CFF3-EA31-4344-990F-C3925AEFB9D5}"/>
              </a:ext>
            </a:extLst>
          </p:cNvPr>
          <p:cNvSpPr txBox="1"/>
          <p:nvPr/>
        </p:nvSpPr>
        <p:spPr>
          <a:xfrm>
            <a:off x="2207568" y="3622832"/>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0</a:t>
            </a:r>
          </a:p>
        </p:txBody>
      </p:sp>
      <p:sp>
        <p:nvSpPr>
          <p:cNvPr id="36" name="ZoneTexte 35">
            <a:extLst>
              <a:ext uri="{FF2B5EF4-FFF2-40B4-BE49-F238E27FC236}">
                <a16:creationId xmlns:a16="http://schemas.microsoft.com/office/drawing/2014/main" id="{38F07E57-FF91-4844-BA2E-1766A5813AEF}"/>
              </a:ext>
            </a:extLst>
          </p:cNvPr>
          <p:cNvSpPr txBox="1"/>
          <p:nvPr/>
        </p:nvSpPr>
        <p:spPr>
          <a:xfrm>
            <a:off x="4210938" y="3622832"/>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 x 250 Mo</a:t>
            </a:r>
          </a:p>
        </p:txBody>
      </p:sp>
      <p:sp>
        <p:nvSpPr>
          <p:cNvPr id="37" name="ZoneTexte 36">
            <a:extLst>
              <a:ext uri="{FF2B5EF4-FFF2-40B4-BE49-F238E27FC236}">
                <a16:creationId xmlns:a16="http://schemas.microsoft.com/office/drawing/2014/main" id="{DCBAF0BC-0721-2947-A9E8-04F2E1AEE6CC}"/>
              </a:ext>
            </a:extLst>
          </p:cNvPr>
          <p:cNvSpPr txBox="1"/>
          <p:nvPr/>
        </p:nvSpPr>
        <p:spPr>
          <a:xfrm>
            <a:off x="6202714" y="3622832"/>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 x 500 Mo</a:t>
            </a:r>
          </a:p>
        </p:txBody>
      </p:sp>
      <p:sp>
        <p:nvSpPr>
          <p:cNvPr id="38" name="ZoneTexte 37">
            <a:extLst>
              <a:ext uri="{FF2B5EF4-FFF2-40B4-BE49-F238E27FC236}">
                <a16:creationId xmlns:a16="http://schemas.microsoft.com/office/drawing/2014/main" id="{16B03F31-4394-B240-8384-98F88E37CEE2}"/>
              </a:ext>
            </a:extLst>
          </p:cNvPr>
          <p:cNvSpPr txBox="1"/>
          <p:nvPr/>
        </p:nvSpPr>
        <p:spPr>
          <a:xfrm>
            <a:off x="8194490" y="3622832"/>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4 x 1 Go</a:t>
            </a:r>
          </a:p>
        </p:txBody>
      </p:sp>
      <p:sp>
        <p:nvSpPr>
          <p:cNvPr id="39" name="ZoneTexte 38">
            <a:extLst>
              <a:ext uri="{FF2B5EF4-FFF2-40B4-BE49-F238E27FC236}">
                <a16:creationId xmlns:a16="http://schemas.microsoft.com/office/drawing/2014/main" id="{F3F8F487-B7B3-9D4B-8AD1-77FE9990BD38}"/>
              </a:ext>
            </a:extLst>
          </p:cNvPr>
          <p:cNvSpPr txBox="1"/>
          <p:nvPr/>
        </p:nvSpPr>
        <p:spPr>
          <a:xfrm>
            <a:off x="10216261" y="3499721"/>
            <a:ext cx="1692188" cy="584775"/>
          </a:xfrm>
          <a:prstGeom prst="rect">
            <a:avLst/>
          </a:prstGeom>
          <a:noFill/>
        </p:spPr>
        <p:txBody>
          <a:bodyPr wrap="square" rtlCol="0">
            <a:spAutoFit/>
          </a:bodyPr>
          <a:lstStyle/>
          <a:p>
            <a:pPr algn="ctr"/>
            <a:r>
              <a:rPr lang="fr-FR" sz="1600" dirty="0">
                <a:latin typeface="Source Sans Pro" panose="020B0503030403020204" pitchFamily="34" charset="77"/>
              </a:rPr>
              <a:t>4 x 1 Go</a:t>
            </a:r>
          </a:p>
          <a:p>
            <a:pPr algn="ctr"/>
            <a:r>
              <a:rPr lang="fr-FR" sz="1600" dirty="0">
                <a:latin typeface="Source Sans Pro" panose="020B0503030403020204" pitchFamily="34" charset="77"/>
              </a:rPr>
              <a:t>+ 1 Web Cloud DB</a:t>
            </a:r>
          </a:p>
        </p:txBody>
      </p:sp>
      <p:sp>
        <p:nvSpPr>
          <p:cNvPr id="20" name="Title 1">
            <a:extLst>
              <a:ext uri="{FF2B5EF4-FFF2-40B4-BE49-F238E27FC236}">
                <a16:creationId xmlns:a16="http://schemas.microsoft.com/office/drawing/2014/main" id="{7B2D1FF4-81BB-554A-94AD-7B68E63117A1}"/>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bases de données</a:t>
            </a:r>
          </a:p>
          <a:p>
            <a:pPr>
              <a:spcAft>
                <a:spcPts val="200"/>
              </a:spcAft>
            </a:pPr>
            <a:r>
              <a:rPr lang="en-US" sz="2400" b="0" spc="-70" dirty="0">
                <a:latin typeface="Source Sans Pro" panose="020B0503030403020204" pitchFamily="34" charset="77"/>
                <a:ea typeface="Open Sans" panose="020B0606030504020204" pitchFamily="34" charset="0"/>
                <a:cs typeface="Open Sans" panose="020B0606030504020204" pitchFamily="34" charset="0"/>
              </a:rPr>
              <a:t>Rappels de </a:t>
            </a:r>
            <a:r>
              <a:rPr lang="en-US" sz="2400" b="0" spc="-70" dirty="0" err="1">
                <a:latin typeface="Source Sans Pro" panose="020B0503030403020204" pitchFamily="34" charset="77"/>
                <a:ea typeface="Open Sans" panose="020B0606030504020204" pitchFamily="34" charset="0"/>
                <a:cs typeface="Open Sans" panose="020B0606030504020204" pitchFamily="34" charset="0"/>
              </a:rPr>
              <a:t>nos</a:t>
            </a:r>
            <a:r>
              <a:rPr lang="en-US" sz="2400" b="0" spc="-70" dirty="0">
                <a:latin typeface="Source Sans Pro" panose="020B0503030403020204" pitchFamily="34" charset="77"/>
                <a:ea typeface="Open Sans" panose="020B0606030504020204" pitchFamily="34" charset="0"/>
                <a:cs typeface="Open Sans" panose="020B0606030504020204" pitchFamily="34" charset="0"/>
              </a:rPr>
              <a:t> </a:t>
            </a:r>
            <a:r>
              <a:rPr lang="en-US" sz="2400" b="0" spc="-70" dirty="0" err="1">
                <a:latin typeface="Source Sans Pro" panose="020B0503030403020204" pitchFamily="34" charset="77"/>
                <a:ea typeface="Open Sans" panose="020B0606030504020204" pitchFamily="34" charset="0"/>
                <a:cs typeface="Open Sans" panose="020B0606030504020204" pitchFamily="34" charset="0"/>
              </a:rPr>
              <a:t>offres</a:t>
            </a:r>
            <a:r>
              <a:rPr lang="en-US" sz="2400" b="0" spc="-70" dirty="0">
                <a:latin typeface="Source Sans Pro" panose="020B0503030403020204" pitchFamily="34" charset="77"/>
                <a:ea typeface="Open Sans" panose="020B0606030504020204" pitchFamily="34" charset="0"/>
                <a:cs typeface="Open Sans" panose="020B0606030504020204" pitchFamily="34" charset="0"/>
              </a:rPr>
              <a:t> </a:t>
            </a:r>
            <a:r>
              <a:rPr lang="en-US" sz="2400" b="0" spc="-70" dirty="0" err="1">
                <a:latin typeface="Source Sans Pro" panose="020B0503030403020204" pitchFamily="34" charset="77"/>
                <a:ea typeface="Open Sans" panose="020B0606030504020204" pitchFamily="34" charset="0"/>
                <a:cs typeface="Open Sans" panose="020B0606030504020204" pitchFamily="34" charset="0"/>
              </a:rPr>
              <a:t>commerciales</a:t>
            </a:r>
            <a:endParaRPr lang="en-US" sz="2400" b="0" dirty="0">
              <a:latin typeface="Source Sans Pro" panose="020B0503030403020204" pitchFamily="34" charset="77"/>
            </a:endParaRPr>
          </a:p>
        </p:txBody>
      </p:sp>
      <p:sp>
        <p:nvSpPr>
          <p:cNvPr id="2" name="TextBox 1">
            <a:extLst>
              <a:ext uri="{FF2B5EF4-FFF2-40B4-BE49-F238E27FC236}">
                <a16:creationId xmlns:a16="http://schemas.microsoft.com/office/drawing/2014/main" id="{DEB6015E-1C3E-9E40-875B-E93021B18C62}"/>
              </a:ext>
            </a:extLst>
          </p:cNvPr>
          <p:cNvSpPr txBox="1"/>
          <p:nvPr/>
        </p:nvSpPr>
        <p:spPr>
          <a:xfrm>
            <a:off x="2350286" y="4903764"/>
            <a:ext cx="7704856" cy="461665"/>
          </a:xfrm>
          <a:prstGeom prst="rect">
            <a:avLst/>
          </a:prstGeom>
          <a:noFill/>
        </p:spPr>
        <p:txBody>
          <a:bodyPr wrap="square" rtlCol="0">
            <a:spAutoFit/>
          </a:bodyPr>
          <a:lstStyle/>
          <a:p>
            <a:pPr algn="ctr"/>
            <a:r>
              <a:rPr lang="fr-FR" dirty="0"/>
              <a:t>Et si nos clients souhaitent plus de bases de données ?</a:t>
            </a:r>
          </a:p>
        </p:txBody>
      </p:sp>
    </p:spTree>
    <p:extLst>
      <p:ext uri="{BB962C8B-B14F-4D97-AF65-F5344CB8AC3E}">
        <p14:creationId xmlns:p14="http://schemas.microsoft.com/office/powerpoint/2010/main" val="4001510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fade">
                                      <p:cBhvr>
                                        <p:cTn id="12" dur="500"/>
                                        <p:tgtEl>
                                          <p:spTgt spid="3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7"/>
                                        </p:tgtEl>
                                        <p:attrNameLst>
                                          <p:attrName>style.visibility</p:attrName>
                                        </p:attrNameLst>
                                      </p:cBhvr>
                                      <p:to>
                                        <p:strVal val="visible"/>
                                      </p:to>
                                    </p:set>
                                    <p:animEffect transition="in" filter="fade">
                                      <p:cBhvr>
                                        <p:cTn id="17" dur="500"/>
                                        <p:tgtEl>
                                          <p:spTgt spid="3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fade">
                                      <p:cBhvr>
                                        <p:cTn id="22" dur="500"/>
                                        <p:tgtEl>
                                          <p:spTgt spid="38"/>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fade">
                                      <p:cBhvr>
                                        <p:cTn id="27" dur="500"/>
                                        <p:tgtEl>
                                          <p:spTgt spid="39"/>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fade">
                                      <p:cBhvr>
                                        <p:cTn id="3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P spid="37" grpId="0"/>
      <p:bldP spid="38" grpId="0"/>
      <p:bldP spid="39" grpId="0"/>
      <p:bldP spid="2"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e 17">
            <a:extLst>
              <a:ext uri="{FF2B5EF4-FFF2-40B4-BE49-F238E27FC236}">
                <a16:creationId xmlns:a16="http://schemas.microsoft.com/office/drawing/2014/main" id="{55A15AEC-98CB-4A4B-950C-854870118700}"/>
              </a:ext>
            </a:extLst>
          </p:cNvPr>
          <p:cNvGrpSpPr/>
          <p:nvPr/>
        </p:nvGrpSpPr>
        <p:grpSpPr>
          <a:xfrm>
            <a:off x="8544272" y="1378582"/>
            <a:ext cx="562913" cy="684932"/>
            <a:chOff x="9226843" y="1349849"/>
            <a:chExt cx="693897" cy="844309"/>
          </a:xfrm>
        </p:grpSpPr>
        <p:sp>
          <p:nvSpPr>
            <p:cNvPr id="19" name="Freeform 41">
              <a:extLst>
                <a:ext uri="{FF2B5EF4-FFF2-40B4-BE49-F238E27FC236}">
                  <a16:creationId xmlns:a16="http://schemas.microsoft.com/office/drawing/2014/main" id="{0439394B-E8CF-7345-A65C-29C7F5B1572E}"/>
                </a:ext>
              </a:extLst>
            </p:cNvPr>
            <p:cNvSpPr>
              <a:spLocks noEditPoints="1"/>
            </p:cNvSpPr>
            <p:nvPr/>
          </p:nvSpPr>
          <p:spPr bwMode="auto">
            <a:xfrm>
              <a:off x="9226843" y="1349849"/>
              <a:ext cx="693897" cy="844309"/>
            </a:xfrm>
            <a:custGeom>
              <a:avLst/>
              <a:gdLst>
                <a:gd name="T0" fmla="*/ 248 w 327"/>
                <a:gd name="T1" fmla="*/ 2 h 398"/>
                <a:gd name="T2" fmla="*/ 248 w 327"/>
                <a:gd name="T3" fmla="*/ 2 h 398"/>
                <a:gd name="T4" fmla="*/ 247 w 327"/>
                <a:gd name="T5" fmla="*/ 1 h 398"/>
                <a:gd name="T6" fmla="*/ 246 w 327"/>
                <a:gd name="T7" fmla="*/ 0 h 398"/>
                <a:gd name="T8" fmla="*/ 5 w 327"/>
                <a:gd name="T9" fmla="*/ 7 h 398"/>
                <a:gd name="T10" fmla="*/ 0 w 327"/>
                <a:gd name="T11" fmla="*/ 387 h 398"/>
                <a:gd name="T12" fmla="*/ 244 w 327"/>
                <a:gd name="T13" fmla="*/ 398 h 398"/>
                <a:gd name="T14" fmla="*/ 245 w 327"/>
                <a:gd name="T15" fmla="*/ 398 h 398"/>
                <a:gd name="T16" fmla="*/ 246 w 327"/>
                <a:gd name="T17" fmla="*/ 398 h 398"/>
                <a:gd name="T18" fmla="*/ 247 w 327"/>
                <a:gd name="T19" fmla="*/ 398 h 398"/>
                <a:gd name="T20" fmla="*/ 247 w 327"/>
                <a:gd name="T21" fmla="*/ 397 h 398"/>
                <a:gd name="T22" fmla="*/ 248 w 327"/>
                <a:gd name="T23" fmla="*/ 397 h 398"/>
                <a:gd name="T24" fmla="*/ 326 w 327"/>
                <a:gd name="T25" fmla="*/ 319 h 398"/>
                <a:gd name="T26" fmla="*/ 327 w 327"/>
                <a:gd name="T27" fmla="*/ 83 h 398"/>
                <a:gd name="T28" fmla="*/ 240 w 327"/>
                <a:gd name="T29" fmla="*/ 389 h 398"/>
                <a:gd name="T30" fmla="*/ 10 w 327"/>
                <a:gd name="T31" fmla="*/ 16 h 398"/>
                <a:gd name="T32" fmla="*/ 240 w 327"/>
                <a:gd name="T33" fmla="*/ 389 h 398"/>
                <a:gd name="T34" fmla="*/ 249 w 327"/>
                <a:gd name="T35" fmla="*/ 382 h 398"/>
                <a:gd name="T36" fmla="*/ 318 w 327"/>
                <a:gd name="T37" fmla="*/ 85 h 398"/>
                <a:gd name="T38" fmla="*/ 50 w 327"/>
                <a:gd name="T39" fmla="*/ 175 h 398"/>
                <a:gd name="T40" fmla="*/ 197 w 327"/>
                <a:gd name="T41" fmla="*/ 175 h 398"/>
                <a:gd name="T42" fmla="*/ 202 w 327"/>
                <a:gd name="T43" fmla="*/ 111 h 398"/>
                <a:gd name="T44" fmla="*/ 200 w 327"/>
                <a:gd name="T45" fmla="*/ 49 h 398"/>
                <a:gd name="T46" fmla="*/ 50 w 327"/>
                <a:gd name="T47" fmla="*/ 51 h 398"/>
                <a:gd name="T48" fmla="*/ 45 w 327"/>
                <a:gd name="T49" fmla="*/ 113 h 398"/>
                <a:gd name="T50" fmla="*/ 46 w 327"/>
                <a:gd name="T51" fmla="*/ 174 h 398"/>
                <a:gd name="T52" fmla="*/ 54 w 327"/>
                <a:gd name="T53" fmla="*/ 60 h 398"/>
                <a:gd name="T54" fmla="*/ 192 w 327"/>
                <a:gd name="T55" fmla="*/ 107 h 398"/>
                <a:gd name="T56" fmla="*/ 54 w 327"/>
                <a:gd name="T57" fmla="*/ 60 h 398"/>
                <a:gd name="T58" fmla="*/ 192 w 327"/>
                <a:gd name="T59" fmla="*/ 116 h 398"/>
                <a:gd name="T60" fmla="*/ 54 w 327"/>
                <a:gd name="T61" fmla="*/ 166 h 398"/>
                <a:gd name="T62" fmla="*/ 123 w 327"/>
                <a:gd name="T63" fmla="*/ 224 h 398"/>
                <a:gd name="T64" fmla="*/ 123 w 327"/>
                <a:gd name="T65" fmla="*/ 278 h 398"/>
                <a:gd name="T66" fmla="*/ 150 w 327"/>
                <a:gd name="T67" fmla="*/ 251 h 398"/>
                <a:gd name="T68" fmla="*/ 123 w 327"/>
                <a:gd name="T69" fmla="*/ 269 h 398"/>
                <a:gd name="T70" fmla="*/ 123 w 327"/>
                <a:gd name="T71" fmla="*/ 269 h 398"/>
                <a:gd name="T72" fmla="*/ 123 w 327"/>
                <a:gd name="T73" fmla="*/ 233 h 398"/>
                <a:gd name="T74" fmla="*/ 123 w 327"/>
                <a:gd name="T75" fmla="*/ 269 h 398"/>
                <a:gd name="T76" fmla="*/ 122 w 327"/>
                <a:gd name="T77" fmla="*/ 288 h 398"/>
                <a:gd name="T78" fmla="*/ 123 w 327"/>
                <a:gd name="T79" fmla="*/ 342 h 398"/>
                <a:gd name="T80" fmla="*/ 150 w 327"/>
                <a:gd name="T81" fmla="*/ 315 h 398"/>
                <a:gd name="T82" fmla="*/ 123 w 327"/>
                <a:gd name="T83" fmla="*/ 332 h 398"/>
                <a:gd name="T84" fmla="*/ 105 w 327"/>
                <a:gd name="T85" fmla="*/ 314 h 398"/>
                <a:gd name="T86" fmla="*/ 123 w 327"/>
                <a:gd name="T87" fmla="*/ 297 h 398"/>
                <a:gd name="T88" fmla="*/ 123 w 327"/>
                <a:gd name="T89" fmla="*/ 33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7" h="398">
                  <a:moveTo>
                    <a:pt x="326" y="80"/>
                  </a:moveTo>
                  <a:cubicBezTo>
                    <a:pt x="248" y="2"/>
                    <a:pt x="248" y="2"/>
                    <a:pt x="248" y="2"/>
                  </a:cubicBezTo>
                  <a:cubicBezTo>
                    <a:pt x="248" y="2"/>
                    <a:pt x="248" y="2"/>
                    <a:pt x="248" y="2"/>
                  </a:cubicBezTo>
                  <a:cubicBezTo>
                    <a:pt x="248" y="2"/>
                    <a:pt x="248" y="2"/>
                    <a:pt x="248" y="2"/>
                  </a:cubicBezTo>
                  <a:cubicBezTo>
                    <a:pt x="248" y="1"/>
                    <a:pt x="247" y="1"/>
                    <a:pt x="247" y="1"/>
                  </a:cubicBezTo>
                  <a:cubicBezTo>
                    <a:pt x="247" y="1"/>
                    <a:pt x="247" y="1"/>
                    <a:pt x="247" y="1"/>
                  </a:cubicBezTo>
                  <a:cubicBezTo>
                    <a:pt x="246" y="1"/>
                    <a:pt x="246" y="0"/>
                    <a:pt x="246" y="0"/>
                  </a:cubicBezTo>
                  <a:cubicBezTo>
                    <a:pt x="246" y="0"/>
                    <a:pt x="246" y="0"/>
                    <a:pt x="246" y="0"/>
                  </a:cubicBezTo>
                  <a:cubicBezTo>
                    <a:pt x="245" y="0"/>
                    <a:pt x="245" y="0"/>
                    <a:pt x="244" y="0"/>
                  </a:cubicBezTo>
                  <a:cubicBezTo>
                    <a:pt x="5" y="7"/>
                    <a:pt x="5" y="7"/>
                    <a:pt x="5" y="7"/>
                  </a:cubicBezTo>
                  <a:cubicBezTo>
                    <a:pt x="2" y="7"/>
                    <a:pt x="0" y="9"/>
                    <a:pt x="0" y="12"/>
                  </a:cubicBezTo>
                  <a:cubicBezTo>
                    <a:pt x="0" y="387"/>
                    <a:pt x="0" y="387"/>
                    <a:pt x="0" y="387"/>
                  </a:cubicBezTo>
                  <a:cubicBezTo>
                    <a:pt x="0" y="389"/>
                    <a:pt x="2" y="392"/>
                    <a:pt x="5" y="392"/>
                  </a:cubicBezTo>
                  <a:cubicBezTo>
                    <a:pt x="244" y="398"/>
                    <a:pt x="244" y="398"/>
                    <a:pt x="244" y="398"/>
                  </a:cubicBezTo>
                  <a:cubicBezTo>
                    <a:pt x="245" y="398"/>
                    <a:pt x="245" y="398"/>
                    <a:pt x="245" y="398"/>
                  </a:cubicBezTo>
                  <a:cubicBezTo>
                    <a:pt x="245" y="398"/>
                    <a:pt x="245" y="398"/>
                    <a:pt x="245" y="398"/>
                  </a:cubicBezTo>
                  <a:cubicBezTo>
                    <a:pt x="245" y="398"/>
                    <a:pt x="245" y="398"/>
                    <a:pt x="246" y="398"/>
                  </a:cubicBezTo>
                  <a:cubicBezTo>
                    <a:pt x="246" y="398"/>
                    <a:pt x="246" y="398"/>
                    <a:pt x="246" y="398"/>
                  </a:cubicBezTo>
                  <a:cubicBezTo>
                    <a:pt x="246" y="398"/>
                    <a:pt x="246" y="398"/>
                    <a:pt x="246" y="398"/>
                  </a:cubicBezTo>
                  <a:cubicBezTo>
                    <a:pt x="246" y="398"/>
                    <a:pt x="247" y="398"/>
                    <a:pt x="247" y="398"/>
                  </a:cubicBezTo>
                  <a:cubicBezTo>
                    <a:pt x="247" y="398"/>
                    <a:pt x="247" y="398"/>
                    <a:pt x="247" y="398"/>
                  </a:cubicBezTo>
                  <a:cubicBezTo>
                    <a:pt x="247" y="398"/>
                    <a:pt x="247" y="398"/>
                    <a:pt x="247" y="397"/>
                  </a:cubicBezTo>
                  <a:cubicBezTo>
                    <a:pt x="248" y="397"/>
                    <a:pt x="248" y="397"/>
                    <a:pt x="248" y="397"/>
                  </a:cubicBezTo>
                  <a:cubicBezTo>
                    <a:pt x="248" y="397"/>
                    <a:pt x="248" y="397"/>
                    <a:pt x="248" y="397"/>
                  </a:cubicBezTo>
                  <a:cubicBezTo>
                    <a:pt x="248" y="397"/>
                    <a:pt x="248" y="397"/>
                    <a:pt x="248" y="397"/>
                  </a:cubicBezTo>
                  <a:cubicBezTo>
                    <a:pt x="326" y="319"/>
                    <a:pt x="326" y="319"/>
                    <a:pt x="326" y="319"/>
                  </a:cubicBezTo>
                  <a:cubicBezTo>
                    <a:pt x="327" y="318"/>
                    <a:pt x="327" y="317"/>
                    <a:pt x="327" y="315"/>
                  </a:cubicBezTo>
                  <a:cubicBezTo>
                    <a:pt x="327" y="83"/>
                    <a:pt x="327" y="83"/>
                    <a:pt x="327" y="83"/>
                  </a:cubicBezTo>
                  <a:cubicBezTo>
                    <a:pt x="327" y="82"/>
                    <a:pt x="327" y="81"/>
                    <a:pt x="326" y="80"/>
                  </a:cubicBezTo>
                  <a:close/>
                  <a:moveTo>
                    <a:pt x="240" y="389"/>
                  </a:moveTo>
                  <a:cubicBezTo>
                    <a:pt x="10" y="382"/>
                    <a:pt x="10" y="382"/>
                    <a:pt x="10" y="382"/>
                  </a:cubicBezTo>
                  <a:cubicBezTo>
                    <a:pt x="10" y="16"/>
                    <a:pt x="10" y="16"/>
                    <a:pt x="10" y="16"/>
                  </a:cubicBezTo>
                  <a:cubicBezTo>
                    <a:pt x="240" y="10"/>
                    <a:pt x="240" y="10"/>
                    <a:pt x="240" y="10"/>
                  </a:cubicBezTo>
                  <a:lnTo>
                    <a:pt x="240" y="389"/>
                  </a:lnTo>
                  <a:close/>
                  <a:moveTo>
                    <a:pt x="318" y="313"/>
                  </a:moveTo>
                  <a:cubicBezTo>
                    <a:pt x="249" y="382"/>
                    <a:pt x="249" y="382"/>
                    <a:pt x="249" y="382"/>
                  </a:cubicBezTo>
                  <a:cubicBezTo>
                    <a:pt x="249" y="16"/>
                    <a:pt x="249" y="16"/>
                    <a:pt x="249" y="16"/>
                  </a:cubicBezTo>
                  <a:cubicBezTo>
                    <a:pt x="318" y="85"/>
                    <a:pt x="318" y="85"/>
                    <a:pt x="318" y="85"/>
                  </a:cubicBezTo>
                  <a:lnTo>
                    <a:pt x="318" y="313"/>
                  </a:lnTo>
                  <a:close/>
                  <a:moveTo>
                    <a:pt x="50" y="175"/>
                  </a:moveTo>
                  <a:cubicBezTo>
                    <a:pt x="50" y="175"/>
                    <a:pt x="50" y="175"/>
                    <a:pt x="50" y="175"/>
                  </a:cubicBezTo>
                  <a:cubicBezTo>
                    <a:pt x="197" y="175"/>
                    <a:pt x="197" y="175"/>
                    <a:pt x="197" y="175"/>
                  </a:cubicBezTo>
                  <a:cubicBezTo>
                    <a:pt x="200" y="175"/>
                    <a:pt x="202" y="173"/>
                    <a:pt x="202" y="170"/>
                  </a:cubicBezTo>
                  <a:cubicBezTo>
                    <a:pt x="202" y="111"/>
                    <a:pt x="202" y="111"/>
                    <a:pt x="202" y="111"/>
                  </a:cubicBezTo>
                  <a:cubicBezTo>
                    <a:pt x="202" y="52"/>
                    <a:pt x="202" y="52"/>
                    <a:pt x="202" y="52"/>
                  </a:cubicBezTo>
                  <a:cubicBezTo>
                    <a:pt x="202" y="51"/>
                    <a:pt x="201" y="50"/>
                    <a:pt x="200" y="49"/>
                  </a:cubicBezTo>
                  <a:cubicBezTo>
                    <a:pt x="199" y="48"/>
                    <a:pt x="198" y="48"/>
                    <a:pt x="197" y="48"/>
                  </a:cubicBezTo>
                  <a:cubicBezTo>
                    <a:pt x="50" y="51"/>
                    <a:pt x="50" y="51"/>
                    <a:pt x="50" y="51"/>
                  </a:cubicBezTo>
                  <a:cubicBezTo>
                    <a:pt x="47" y="51"/>
                    <a:pt x="45" y="53"/>
                    <a:pt x="45" y="55"/>
                  </a:cubicBezTo>
                  <a:cubicBezTo>
                    <a:pt x="45" y="113"/>
                    <a:pt x="45" y="113"/>
                    <a:pt x="45" y="113"/>
                  </a:cubicBezTo>
                  <a:cubicBezTo>
                    <a:pt x="45" y="171"/>
                    <a:pt x="45" y="171"/>
                    <a:pt x="45" y="171"/>
                  </a:cubicBezTo>
                  <a:cubicBezTo>
                    <a:pt x="45" y="172"/>
                    <a:pt x="46" y="173"/>
                    <a:pt x="46" y="174"/>
                  </a:cubicBezTo>
                  <a:cubicBezTo>
                    <a:pt x="47" y="175"/>
                    <a:pt x="49" y="175"/>
                    <a:pt x="50" y="175"/>
                  </a:cubicBezTo>
                  <a:close/>
                  <a:moveTo>
                    <a:pt x="54" y="60"/>
                  </a:moveTo>
                  <a:cubicBezTo>
                    <a:pt x="192" y="57"/>
                    <a:pt x="192" y="57"/>
                    <a:pt x="192" y="57"/>
                  </a:cubicBezTo>
                  <a:cubicBezTo>
                    <a:pt x="192" y="107"/>
                    <a:pt x="192" y="107"/>
                    <a:pt x="192" y="107"/>
                  </a:cubicBezTo>
                  <a:cubicBezTo>
                    <a:pt x="54" y="108"/>
                    <a:pt x="54" y="108"/>
                    <a:pt x="54" y="108"/>
                  </a:cubicBezTo>
                  <a:lnTo>
                    <a:pt x="54" y="60"/>
                  </a:lnTo>
                  <a:close/>
                  <a:moveTo>
                    <a:pt x="54" y="118"/>
                  </a:moveTo>
                  <a:cubicBezTo>
                    <a:pt x="192" y="116"/>
                    <a:pt x="192" y="116"/>
                    <a:pt x="192" y="116"/>
                  </a:cubicBezTo>
                  <a:cubicBezTo>
                    <a:pt x="192" y="165"/>
                    <a:pt x="192" y="165"/>
                    <a:pt x="192" y="165"/>
                  </a:cubicBezTo>
                  <a:cubicBezTo>
                    <a:pt x="54" y="166"/>
                    <a:pt x="54" y="166"/>
                    <a:pt x="54" y="166"/>
                  </a:cubicBezTo>
                  <a:lnTo>
                    <a:pt x="54" y="118"/>
                  </a:lnTo>
                  <a:close/>
                  <a:moveTo>
                    <a:pt x="123" y="224"/>
                  </a:moveTo>
                  <a:cubicBezTo>
                    <a:pt x="107" y="224"/>
                    <a:pt x="95" y="236"/>
                    <a:pt x="95" y="251"/>
                  </a:cubicBezTo>
                  <a:cubicBezTo>
                    <a:pt x="95" y="266"/>
                    <a:pt x="107" y="278"/>
                    <a:pt x="123" y="278"/>
                  </a:cubicBezTo>
                  <a:cubicBezTo>
                    <a:pt x="123" y="278"/>
                    <a:pt x="123" y="278"/>
                    <a:pt x="123" y="278"/>
                  </a:cubicBezTo>
                  <a:cubicBezTo>
                    <a:pt x="138" y="278"/>
                    <a:pt x="150" y="266"/>
                    <a:pt x="150" y="251"/>
                  </a:cubicBezTo>
                  <a:cubicBezTo>
                    <a:pt x="150" y="236"/>
                    <a:pt x="138" y="224"/>
                    <a:pt x="123" y="224"/>
                  </a:cubicBezTo>
                  <a:close/>
                  <a:moveTo>
                    <a:pt x="123" y="269"/>
                  </a:moveTo>
                  <a:cubicBezTo>
                    <a:pt x="123" y="274"/>
                    <a:pt x="123" y="274"/>
                    <a:pt x="123" y="274"/>
                  </a:cubicBezTo>
                  <a:cubicBezTo>
                    <a:pt x="123" y="269"/>
                    <a:pt x="123" y="269"/>
                    <a:pt x="123" y="269"/>
                  </a:cubicBezTo>
                  <a:cubicBezTo>
                    <a:pt x="113" y="269"/>
                    <a:pt x="105" y="261"/>
                    <a:pt x="105" y="251"/>
                  </a:cubicBezTo>
                  <a:cubicBezTo>
                    <a:pt x="105" y="241"/>
                    <a:pt x="113" y="233"/>
                    <a:pt x="123" y="233"/>
                  </a:cubicBezTo>
                  <a:cubicBezTo>
                    <a:pt x="133" y="234"/>
                    <a:pt x="141" y="242"/>
                    <a:pt x="141" y="251"/>
                  </a:cubicBezTo>
                  <a:cubicBezTo>
                    <a:pt x="141" y="261"/>
                    <a:pt x="133" y="269"/>
                    <a:pt x="123" y="269"/>
                  </a:cubicBezTo>
                  <a:close/>
                  <a:moveTo>
                    <a:pt x="123" y="288"/>
                  </a:moveTo>
                  <a:cubicBezTo>
                    <a:pt x="122" y="288"/>
                    <a:pt x="122" y="288"/>
                    <a:pt x="122" y="288"/>
                  </a:cubicBezTo>
                  <a:cubicBezTo>
                    <a:pt x="107" y="288"/>
                    <a:pt x="95" y="300"/>
                    <a:pt x="95" y="314"/>
                  </a:cubicBezTo>
                  <a:cubicBezTo>
                    <a:pt x="95" y="329"/>
                    <a:pt x="107" y="341"/>
                    <a:pt x="123" y="342"/>
                  </a:cubicBezTo>
                  <a:cubicBezTo>
                    <a:pt x="123" y="342"/>
                    <a:pt x="123" y="342"/>
                    <a:pt x="123" y="342"/>
                  </a:cubicBezTo>
                  <a:cubicBezTo>
                    <a:pt x="138" y="342"/>
                    <a:pt x="150" y="330"/>
                    <a:pt x="150" y="315"/>
                  </a:cubicBezTo>
                  <a:cubicBezTo>
                    <a:pt x="150" y="300"/>
                    <a:pt x="138" y="288"/>
                    <a:pt x="123" y="288"/>
                  </a:cubicBezTo>
                  <a:close/>
                  <a:moveTo>
                    <a:pt x="123" y="332"/>
                  </a:moveTo>
                  <a:cubicBezTo>
                    <a:pt x="123" y="332"/>
                    <a:pt x="123" y="332"/>
                    <a:pt x="123" y="332"/>
                  </a:cubicBezTo>
                  <a:cubicBezTo>
                    <a:pt x="113" y="332"/>
                    <a:pt x="105" y="324"/>
                    <a:pt x="105" y="314"/>
                  </a:cubicBezTo>
                  <a:cubicBezTo>
                    <a:pt x="105" y="305"/>
                    <a:pt x="113" y="297"/>
                    <a:pt x="123" y="297"/>
                  </a:cubicBezTo>
                  <a:cubicBezTo>
                    <a:pt x="123" y="297"/>
                    <a:pt x="123" y="297"/>
                    <a:pt x="123" y="297"/>
                  </a:cubicBezTo>
                  <a:cubicBezTo>
                    <a:pt x="133" y="297"/>
                    <a:pt x="141" y="305"/>
                    <a:pt x="141" y="315"/>
                  </a:cubicBezTo>
                  <a:cubicBezTo>
                    <a:pt x="141" y="325"/>
                    <a:pt x="133" y="332"/>
                    <a:pt x="123" y="332"/>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sz="2000">
                <a:latin typeface="Source Sans Pro" panose="020B0503030403020204" pitchFamily="34" charset="77"/>
              </a:endParaRPr>
            </a:p>
          </p:txBody>
        </p:sp>
        <p:sp>
          <p:nvSpPr>
            <p:cNvPr id="20" name="Rectangle 19">
              <a:extLst>
                <a:ext uri="{FF2B5EF4-FFF2-40B4-BE49-F238E27FC236}">
                  <a16:creationId xmlns:a16="http://schemas.microsoft.com/office/drawing/2014/main" id="{5C6584F3-66A2-AD40-8C4E-2EC74DBFEA65}"/>
                </a:ext>
              </a:extLst>
            </p:cNvPr>
            <p:cNvSpPr/>
            <p:nvPr/>
          </p:nvSpPr>
          <p:spPr>
            <a:xfrm>
              <a:off x="9257956" y="1765252"/>
              <a:ext cx="397044" cy="37194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000">
                <a:latin typeface="Source Sans Pro" panose="020B0503030403020204" pitchFamily="34" charset="77"/>
              </a:endParaRPr>
            </a:p>
          </p:txBody>
        </p:sp>
        <p:sp>
          <p:nvSpPr>
            <p:cNvPr id="21" name="Freeform 40">
              <a:extLst>
                <a:ext uri="{FF2B5EF4-FFF2-40B4-BE49-F238E27FC236}">
                  <a16:creationId xmlns:a16="http://schemas.microsoft.com/office/drawing/2014/main" id="{69B19159-6064-3C44-A6BF-87EA41A5623D}"/>
                </a:ext>
              </a:extLst>
            </p:cNvPr>
            <p:cNvSpPr>
              <a:spLocks noEditPoints="1"/>
            </p:cNvSpPr>
            <p:nvPr/>
          </p:nvSpPr>
          <p:spPr bwMode="auto">
            <a:xfrm>
              <a:off x="9360942" y="1797676"/>
              <a:ext cx="261868" cy="341140"/>
            </a:xfrm>
            <a:custGeom>
              <a:avLst/>
              <a:gdLst>
                <a:gd name="T0" fmla="*/ 283 w 283"/>
                <a:gd name="T1" fmla="*/ 46 h 369"/>
                <a:gd name="T2" fmla="*/ 0 w 283"/>
                <a:gd name="T3" fmla="*/ 46 h 369"/>
                <a:gd name="T4" fmla="*/ 10 w 283"/>
                <a:gd name="T5" fmla="*/ 133 h 369"/>
                <a:gd name="T6" fmla="*/ 0 w 283"/>
                <a:gd name="T7" fmla="*/ 219 h 369"/>
                <a:gd name="T8" fmla="*/ 0 w 283"/>
                <a:gd name="T9" fmla="*/ 253 h 369"/>
                <a:gd name="T10" fmla="*/ 142 w 283"/>
                <a:gd name="T11" fmla="*/ 369 h 369"/>
                <a:gd name="T12" fmla="*/ 283 w 283"/>
                <a:gd name="T13" fmla="*/ 253 h 369"/>
                <a:gd name="T14" fmla="*/ 283 w 283"/>
                <a:gd name="T15" fmla="*/ 219 h 369"/>
                <a:gd name="T16" fmla="*/ 274 w 283"/>
                <a:gd name="T17" fmla="*/ 133 h 369"/>
                <a:gd name="T18" fmla="*/ 274 w 283"/>
                <a:gd name="T19" fmla="*/ 323 h 369"/>
                <a:gd name="T20" fmla="*/ 10 w 283"/>
                <a:gd name="T21" fmla="*/ 323 h 369"/>
                <a:gd name="T22" fmla="*/ 142 w 283"/>
                <a:gd name="T23" fmla="*/ 299 h 369"/>
                <a:gd name="T24" fmla="*/ 274 w 283"/>
                <a:gd name="T25" fmla="*/ 323 h 369"/>
                <a:gd name="T26" fmla="*/ 10 w 283"/>
                <a:gd name="T27" fmla="*/ 253 h 369"/>
                <a:gd name="T28" fmla="*/ 142 w 283"/>
                <a:gd name="T29" fmla="*/ 265 h 369"/>
                <a:gd name="T30" fmla="*/ 274 w 283"/>
                <a:gd name="T31" fmla="*/ 253 h 369"/>
                <a:gd name="T32" fmla="*/ 274 w 283"/>
                <a:gd name="T33" fmla="*/ 219 h 369"/>
                <a:gd name="T34" fmla="*/ 263 w 283"/>
                <a:gd name="T35" fmla="*/ 233 h 369"/>
                <a:gd name="T36" fmla="*/ 20 w 283"/>
                <a:gd name="T37" fmla="*/ 233 h 369"/>
                <a:gd name="T38" fmla="*/ 10 w 283"/>
                <a:gd name="T39" fmla="*/ 219 h 369"/>
                <a:gd name="T40" fmla="*/ 142 w 283"/>
                <a:gd name="T41" fmla="*/ 195 h 369"/>
                <a:gd name="T42" fmla="*/ 274 w 283"/>
                <a:gd name="T43" fmla="*/ 219 h 369"/>
                <a:gd name="T44" fmla="*/ 10 w 283"/>
                <a:gd name="T45" fmla="*/ 150 h 369"/>
                <a:gd name="T46" fmla="*/ 142 w 283"/>
                <a:gd name="T47" fmla="*/ 161 h 369"/>
                <a:gd name="T48" fmla="*/ 274 w 283"/>
                <a:gd name="T49" fmla="*/ 150 h 369"/>
                <a:gd name="T50" fmla="*/ 274 w 283"/>
                <a:gd name="T51" fmla="*/ 115 h 369"/>
                <a:gd name="T52" fmla="*/ 263 w 283"/>
                <a:gd name="T53" fmla="*/ 129 h 369"/>
                <a:gd name="T54" fmla="*/ 21 w 283"/>
                <a:gd name="T55" fmla="*/ 129 h 369"/>
                <a:gd name="T56" fmla="*/ 10 w 283"/>
                <a:gd name="T57" fmla="*/ 115 h 369"/>
                <a:gd name="T58" fmla="*/ 142 w 283"/>
                <a:gd name="T59" fmla="*/ 92 h 369"/>
                <a:gd name="T60" fmla="*/ 274 w 283"/>
                <a:gd name="T61" fmla="*/ 115 h 369"/>
                <a:gd name="T62" fmla="*/ 10 w 283"/>
                <a:gd name="T63" fmla="*/ 46 h 369"/>
                <a:gd name="T64" fmla="*/ 274 w 283"/>
                <a:gd name="T65" fmla="*/ 4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69">
                  <a:moveTo>
                    <a:pt x="283" y="115"/>
                  </a:moveTo>
                  <a:cubicBezTo>
                    <a:pt x="283" y="46"/>
                    <a:pt x="283" y="46"/>
                    <a:pt x="283" y="46"/>
                  </a:cubicBezTo>
                  <a:cubicBezTo>
                    <a:pt x="283" y="16"/>
                    <a:pt x="210" y="0"/>
                    <a:pt x="142" y="0"/>
                  </a:cubicBezTo>
                  <a:cubicBezTo>
                    <a:pt x="73" y="0"/>
                    <a:pt x="0" y="16"/>
                    <a:pt x="0" y="46"/>
                  </a:cubicBezTo>
                  <a:cubicBezTo>
                    <a:pt x="0" y="115"/>
                    <a:pt x="0" y="115"/>
                    <a:pt x="0" y="115"/>
                  </a:cubicBezTo>
                  <a:cubicBezTo>
                    <a:pt x="0" y="122"/>
                    <a:pt x="4" y="128"/>
                    <a:pt x="10" y="133"/>
                  </a:cubicBezTo>
                  <a:cubicBezTo>
                    <a:pt x="3" y="138"/>
                    <a:pt x="0" y="144"/>
                    <a:pt x="0" y="150"/>
                  </a:cubicBezTo>
                  <a:cubicBezTo>
                    <a:pt x="0" y="219"/>
                    <a:pt x="0" y="219"/>
                    <a:pt x="0" y="219"/>
                  </a:cubicBezTo>
                  <a:cubicBezTo>
                    <a:pt x="0" y="226"/>
                    <a:pt x="4" y="231"/>
                    <a:pt x="10" y="236"/>
                  </a:cubicBezTo>
                  <a:cubicBezTo>
                    <a:pt x="3" y="242"/>
                    <a:pt x="0" y="247"/>
                    <a:pt x="0" y="253"/>
                  </a:cubicBezTo>
                  <a:cubicBezTo>
                    <a:pt x="0" y="323"/>
                    <a:pt x="0" y="323"/>
                    <a:pt x="0" y="323"/>
                  </a:cubicBezTo>
                  <a:cubicBezTo>
                    <a:pt x="0" y="353"/>
                    <a:pt x="73" y="369"/>
                    <a:pt x="142" y="369"/>
                  </a:cubicBezTo>
                  <a:cubicBezTo>
                    <a:pt x="210" y="369"/>
                    <a:pt x="283" y="353"/>
                    <a:pt x="283" y="323"/>
                  </a:cubicBezTo>
                  <a:cubicBezTo>
                    <a:pt x="283" y="253"/>
                    <a:pt x="283" y="253"/>
                    <a:pt x="283" y="253"/>
                  </a:cubicBezTo>
                  <a:cubicBezTo>
                    <a:pt x="283" y="247"/>
                    <a:pt x="280" y="242"/>
                    <a:pt x="274" y="236"/>
                  </a:cubicBezTo>
                  <a:cubicBezTo>
                    <a:pt x="280" y="231"/>
                    <a:pt x="283" y="226"/>
                    <a:pt x="283" y="219"/>
                  </a:cubicBezTo>
                  <a:cubicBezTo>
                    <a:pt x="283" y="150"/>
                    <a:pt x="283" y="150"/>
                    <a:pt x="283" y="150"/>
                  </a:cubicBezTo>
                  <a:cubicBezTo>
                    <a:pt x="283" y="144"/>
                    <a:pt x="280" y="138"/>
                    <a:pt x="274" y="133"/>
                  </a:cubicBezTo>
                  <a:cubicBezTo>
                    <a:pt x="280" y="128"/>
                    <a:pt x="283" y="122"/>
                    <a:pt x="283" y="115"/>
                  </a:cubicBezTo>
                  <a:close/>
                  <a:moveTo>
                    <a:pt x="274" y="323"/>
                  </a:moveTo>
                  <a:cubicBezTo>
                    <a:pt x="274" y="340"/>
                    <a:pt x="220" y="359"/>
                    <a:pt x="142" y="359"/>
                  </a:cubicBezTo>
                  <a:cubicBezTo>
                    <a:pt x="64" y="359"/>
                    <a:pt x="10" y="340"/>
                    <a:pt x="10" y="323"/>
                  </a:cubicBezTo>
                  <a:cubicBezTo>
                    <a:pt x="10" y="271"/>
                    <a:pt x="10" y="271"/>
                    <a:pt x="10" y="271"/>
                  </a:cubicBezTo>
                  <a:cubicBezTo>
                    <a:pt x="31" y="289"/>
                    <a:pt x="88" y="299"/>
                    <a:pt x="142" y="299"/>
                  </a:cubicBezTo>
                  <a:cubicBezTo>
                    <a:pt x="196" y="299"/>
                    <a:pt x="252" y="289"/>
                    <a:pt x="274" y="271"/>
                  </a:cubicBezTo>
                  <a:lnTo>
                    <a:pt x="274" y="323"/>
                  </a:lnTo>
                  <a:close/>
                  <a:moveTo>
                    <a:pt x="142" y="290"/>
                  </a:moveTo>
                  <a:cubicBezTo>
                    <a:pt x="64" y="290"/>
                    <a:pt x="10" y="271"/>
                    <a:pt x="10" y="253"/>
                  </a:cubicBezTo>
                  <a:cubicBezTo>
                    <a:pt x="10" y="249"/>
                    <a:pt x="14" y="245"/>
                    <a:pt x="18" y="242"/>
                  </a:cubicBezTo>
                  <a:cubicBezTo>
                    <a:pt x="43" y="257"/>
                    <a:pt x="94" y="265"/>
                    <a:pt x="142" y="265"/>
                  </a:cubicBezTo>
                  <a:cubicBezTo>
                    <a:pt x="190" y="265"/>
                    <a:pt x="240" y="257"/>
                    <a:pt x="266" y="242"/>
                  </a:cubicBezTo>
                  <a:cubicBezTo>
                    <a:pt x="270" y="245"/>
                    <a:pt x="274" y="249"/>
                    <a:pt x="274" y="253"/>
                  </a:cubicBezTo>
                  <a:cubicBezTo>
                    <a:pt x="274" y="271"/>
                    <a:pt x="220" y="290"/>
                    <a:pt x="142" y="290"/>
                  </a:cubicBezTo>
                  <a:close/>
                  <a:moveTo>
                    <a:pt x="274" y="219"/>
                  </a:moveTo>
                  <a:cubicBezTo>
                    <a:pt x="274" y="223"/>
                    <a:pt x="271" y="228"/>
                    <a:pt x="264" y="232"/>
                  </a:cubicBezTo>
                  <a:cubicBezTo>
                    <a:pt x="264" y="232"/>
                    <a:pt x="264" y="232"/>
                    <a:pt x="263" y="233"/>
                  </a:cubicBezTo>
                  <a:cubicBezTo>
                    <a:pt x="244" y="245"/>
                    <a:pt x="199" y="255"/>
                    <a:pt x="142" y="255"/>
                  </a:cubicBezTo>
                  <a:cubicBezTo>
                    <a:pt x="84" y="255"/>
                    <a:pt x="40" y="245"/>
                    <a:pt x="20" y="233"/>
                  </a:cubicBezTo>
                  <a:cubicBezTo>
                    <a:pt x="20" y="232"/>
                    <a:pt x="20" y="232"/>
                    <a:pt x="19" y="232"/>
                  </a:cubicBezTo>
                  <a:cubicBezTo>
                    <a:pt x="13" y="228"/>
                    <a:pt x="10" y="223"/>
                    <a:pt x="10" y="219"/>
                  </a:cubicBezTo>
                  <a:cubicBezTo>
                    <a:pt x="10" y="167"/>
                    <a:pt x="10" y="167"/>
                    <a:pt x="10" y="167"/>
                  </a:cubicBezTo>
                  <a:cubicBezTo>
                    <a:pt x="31" y="186"/>
                    <a:pt x="88" y="195"/>
                    <a:pt x="142" y="195"/>
                  </a:cubicBezTo>
                  <a:cubicBezTo>
                    <a:pt x="196" y="195"/>
                    <a:pt x="252" y="186"/>
                    <a:pt x="274" y="167"/>
                  </a:cubicBezTo>
                  <a:lnTo>
                    <a:pt x="274" y="219"/>
                  </a:lnTo>
                  <a:close/>
                  <a:moveTo>
                    <a:pt x="142" y="186"/>
                  </a:moveTo>
                  <a:cubicBezTo>
                    <a:pt x="64" y="186"/>
                    <a:pt x="10" y="167"/>
                    <a:pt x="10" y="150"/>
                  </a:cubicBezTo>
                  <a:cubicBezTo>
                    <a:pt x="10" y="145"/>
                    <a:pt x="14" y="141"/>
                    <a:pt x="18" y="138"/>
                  </a:cubicBezTo>
                  <a:cubicBezTo>
                    <a:pt x="43" y="153"/>
                    <a:pt x="94" y="161"/>
                    <a:pt x="142" y="161"/>
                  </a:cubicBezTo>
                  <a:cubicBezTo>
                    <a:pt x="190" y="161"/>
                    <a:pt x="240" y="153"/>
                    <a:pt x="266" y="138"/>
                  </a:cubicBezTo>
                  <a:cubicBezTo>
                    <a:pt x="270" y="141"/>
                    <a:pt x="274" y="145"/>
                    <a:pt x="274" y="150"/>
                  </a:cubicBezTo>
                  <a:cubicBezTo>
                    <a:pt x="274" y="167"/>
                    <a:pt x="220" y="186"/>
                    <a:pt x="142" y="186"/>
                  </a:cubicBezTo>
                  <a:close/>
                  <a:moveTo>
                    <a:pt x="274" y="115"/>
                  </a:moveTo>
                  <a:cubicBezTo>
                    <a:pt x="274" y="120"/>
                    <a:pt x="271" y="124"/>
                    <a:pt x="264" y="128"/>
                  </a:cubicBezTo>
                  <a:cubicBezTo>
                    <a:pt x="264" y="128"/>
                    <a:pt x="263" y="129"/>
                    <a:pt x="263" y="129"/>
                  </a:cubicBezTo>
                  <a:cubicBezTo>
                    <a:pt x="243" y="142"/>
                    <a:pt x="199" y="152"/>
                    <a:pt x="142" y="152"/>
                  </a:cubicBezTo>
                  <a:cubicBezTo>
                    <a:pt x="85" y="152"/>
                    <a:pt x="40" y="142"/>
                    <a:pt x="21" y="129"/>
                  </a:cubicBezTo>
                  <a:cubicBezTo>
                    <a:pt x="20" y="129"/>
                    <a:pt x="20" y="128"/>
                    <a:pt x="19" y="128"/>
                  </a:cubicBezTo>
                  <a:cubicBezTo>
                    <a:pt x="13" y="124"/>
                    <a:pt x="10" y="120"/>
                    <a:pt x="10" y="115"/>
                  </a:cubicBezTo>
                  <a:cubicBezTo>
                    <a:pt x="10" y="63"/>
                    <a:pt x="10" y="63"/>
                    <a:pt x="10" y="63"/>
                  </a:cubicBezTo>
                  <a:cubicBezTo>
                    <a:pt x="31" y="82"/>
                    <a:pt x="88" y="92"/>
                    <a:pt x="142" y="92"/>
                  </a:cubicBezTo>
                  <a:cubicBezTo>
                    <a:pt x="196" y="92"/>
                    <a:pt x="252" y="82"/>
                    <a:pt x="274" y="63"/>
                  </a:cubicBezTo>
                  <a:lnTo>
                    <a:pt x="274" y="115"/>
                  </a:lnTo>
                  <a:close/>
                  <a:moveTo>
                    <a:pt x="142" y="82"/>
                  </a:moveTo>
                  <a:cubicBezTo>
                    <a:pt x="64" y="82"/>
                    <a:pt x="10" y="63"/>
                    <a:pt x="10" y="46"/>
                  </a:cubicBezTo>
                  <a:cubicBezTo>
                    <a:pt x="10" y="29"/>
                    <a:pt x="64" y="10"/>
                    <a:pt x="142" y="10"/>
                  </a:cubicBezTo>
                  <a:cubicBezTo>
                    <a:pt x="220" y="10"/>
                    <a:pt x="274" y="29"/>
                    <a:pt x="274" y="46"/>
                  </a:cubicBezTo>
                  <a:cubicBezTo>
                    <a:pt x="274" y="63"/>
                    <a:pt x="220" y="82"/>
                    <a:pt x="142" y="82"/>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sz="2000">
                <a:latin typeface="Source Sans Pro" panose="020B0503030403020204" pitchFamily="34" charset="77"/>
              </a:endParaRPr>
            </a:p>
          </p:txBody>
        </p:sp>
      </p:grpSp>
      <p:grpSp>
        <p:nvGrpSpPr>
          <p:cNvPr id="63" name="Groupe 62">
            <a:extLst>
              <a:ext uri="{FF2B5EF4-FFF2-40B4-BE49-F238E27FC236}">
                <a16:creationId xmlns:a16="http://schemas.microsoft.com/office/drawing/2014/main" id="{5B0A438B-2589-B143-A098-32814191A9D1}"/>
              </a:ext>
            </a:extLst>
          </p:cNvPr>
          <p:cNvGrpSpPr/>
          <p:nvPr/>
        </p:nvGrpSpPr>
        <p:grpSpPr>
          <a:xfrm>
            <a:off x="1521241" y="1351229"/>
            <a:ext cx="705965" cy="728499"/>
            <a:chOff x="1521241" y="1394771"/>
            <a:chExt cx="705965" cy="728499"/>
          </a:xfrm>
        </p:grpSpPr>
        <p:sp>
          <p:nvSpPr>
            <p:cNvPr id="22" name="Freeform 40">
              <a:extLst>
                <a:ext uri="{FF2B5EF4-FFF2-40B4-BE49-F238E27FC236}">
                  <a16:creationId xmlns:a16="http://schemas.microsoft.com/office/drawing/2014/main" id="{10C04FD2-A195-0A41-A5F7-0C7035487732}"/>
                </a:ext>
              </a:extLst>
            </p:cNvPr>
            <p:cNvSpPr>
              <a:spLocks noEditPoints="1"/>
            </p:cNvSpPr>
            <p:nvPr/>
          </p:nvSpPr>
          <p:spPr bwMode="auto">
            <a:xfrm>
              <a:off x="1521241" y="1394771"/>
              <a:ext cx="338634" cy="441144"/>
            </a:xfrm>
            <a:custGeom>
              <a:avLst/>
              <a:gdLst>
                <a:gd name="T0" fmla="*/ 283 w 283"/>
                <a:gd name="T1" fmla="*/ 46 h 369"/>
                <a:gd name="T2" fmla="*/ 0 w 283"/>
                <a:gd name="T3" fmla="*/ 46 h 369"/>
                <a:gd name="T4" fmla="*/ 10 w 283"/>
                <a:gd name="T5" fmla="*/ 133 h 369"/>
                <a:gd name="T6" fmla="*/ 0 w 283"/>
                <a:gd name="T7" fmla="*/ 219 h 369"/>
                <a:gd name="T8" fmla="*/ 0 w 283"/>
                <a:gd name="T9" fmla="*/ 253 h 369"/>
                <a:gd name="T10" fmla="*/ 142 w 283"/>
                <a:gd name="T11" fmla="*/ 369 h 369"/>
                <a:gd name="T12" fmla="*/ 283 w 283"/>
                <a:gd name="T13" fmla="*/ 253 h 369"/>
                <a:gd name="T14" fmla="*/ 283 w 283"/>
                <a:gd name="T15" fmla="*/ 219 h 369"/>
                <a:gd name="T16" fmla="*/ 274 w 283"/>
                <a:gd name="T17" fmla="*/ 133 h 369"/>
                <a:gd name="T18" fmla="*/ 274 w 283"/>
                <a:gd name="T19" fmla="*/ 323 h 369"/>
                <a:gd name="T20" fmla="*/ 10 w 283"/>
                <a:gd name="T21" fmla="*/ 323 h 369"/>
                <a:gd name="T22" fmla="*/ 142 w 283"/>
                <a:gd name="T23" fmla="*/ 299 h 369"/>
                <a:gd name="T24" fmla="*/ 274 w 283"/>
                <a:gd name="T25" fmla="*/ 323 h 369"/>
                <a:gd name="T26" fmla="*/ 10 w 283"/>
                <a:gd name="T27" fmla="*/ 253 h 369"/>
                <a:gd name="T28" fmla="*/ 142 w 283"/>
                <a:gd name="T29" fmla="*/ 265 h 369"/>
                <a:gd name="T30" fmla="*/ 274 w 283"/>
                <a:gd name="T31" fmla="*/ 253 h 369"/>
                <a:gd name="T32" fmla="*/ 274 w 283"/>
                <a:gd name="T33" fmla="*/ 219 h 369"/>
                <a:gd name="T34" fmla="*/ 263 w 283"/>
                <a:gd name="T35" fmla="*/ 233 h 369"/>
                <a:gd name="T36" fmla="*/ 20 w 283"/>
                <a:gd name="T37" fmla="*/ 233 h 369"/>
                <a:gd name="T38" fmla="*/ 10 w 283"/>
                <a:gd name="T39" fmla="*/ 219 h 369"/>
                <a:gd name="T40" fmla="*/ 142 w 283"/>
                <a:gd name="T41" fmla="*/ 195 h 369"/>
                <a:gd name="T42" fmla="*/ 274 w 283"/>
                <a:gd name="T43" fmla="*/ 219 h 369"/>
                <a:gd name="T44" fmla="*/ 10 w 283"/>
                <a:gd name="T45" fmla="*/ 150 h 369"/>
                <a:gd name="T46" fmla="*/ 142 w 283"/>
                <a:gd name="T47" fmla="*/ 161 h 369"/>
                <a:gd name="T48" fmla="*/ 274 w 283"/>
                <a:gd name="T49" fmla="*/ 150 h 369"/>
                <a:gd name="T50" fmla="*/ 274 w 283"/>
                <a:gd name="T51" fmla="*/ 115 h 369"/>
                <a:gd name="T52" fmla="*/ 263 w 283"/>
                <a:gd name="T53" fmla="*/ 129 h 369"/>
                <a:gd name="T54" fmla="*/ 21 w 283"/>
                <a:gd name="T55" fmla="*/ 129 h 369"/>
                <a:gd name="T56" fmla="*/ 10 w 283"/>
                <a:gd name="T57" fmla="*/ 115 h 369"/>
                <a:gd name="T58" fmla="*/ 142 w 283"/>
                <a:gd name="T59" fmla="*/ 92 h 369"/>
                <a:gd name="T60" fmla="*/ 274 w 283"/>
                <a:gd name="T61" fmla="*/ 115 h 369"/>
                <a:gd name="T62" fmla="*/ 10 w 283"/>
                <a:gd name="T63" fmla="*/ 46 h 369"/>
                <a:gd name="T64" fmla="*/ 274 w 283"/>
                <a:gd name="T65" fmla="*/ 4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69">
                  <a:moveTo>
                    <a:pt x="283" y="115"/>
                  </a:moveTo>
                  <a:cubicBezTo>
                    <a:pt x="283" y="46"/>
                    <a:pt x="283" y="46"/>
                    <a:pt x="283" y="46"/>
                  </a:cubicBezTo>
                  <a:cubicBezTo>
                    <a:pt x="283" y="16"/>
                    <a:pt x="210" y="0"/>
                    <a:pt x="142" y="0"/>
                  </a:cubicBezTo>
                  <a:cubicBezTo>
                    <a:pt x="73" y="0"/>
                    <a:pt x="0" y="16"/>
                    <a:pt x="0" y="46"/>
                  </a:cubicBezTo>
                  <a:cubicBezTo>
                    <a:pt x="0" y="115"/>
                    <a:pt x="0" y="115"/>
                    <a:pt x="0" y="115"/>
                  </a:cubicBezTo>
                  <a:cubicBezTo>
                    <a:pt x="0" y="122"/>
                    <a:pt x="4" y="128"/>
                    <a:pt x="10" y="133"/>
                  </a:cubicBezTo>
                  <a:cubicBezTo>
                    <a:pt x="3" y="138"/>
                    <a:pt x="0" y="144"/>
                    <a:pt x="0" y="150"/>
                  </a:cubicBezTo>
                  <a:cubicBezTo>
                    <a:pt x="0" y="219"/>
                    <a:pt x="0" y="219"/>
                    <a:pt x="0" y="219"/>
                  </a:cubicBezTo>
                  <a:cubicBezTo>
                    <a:pt x="0" y="226"/>
                    <a:pt x="4" y="231"/>
                    <a:pt x="10" y="236"/>
                  </a:cubicBezTo>
                  <a:cubicBezTo>
                    <a:pt x="3" y="242"/>
                    <a:pt x="0" y="247"/>
                    <a:pt x="0" y="253"/>
                  </a:cubicBezTo>
                  <a:cubicBezTo>
                    <a:pt x="0" y="323"/>
                    <a:pt x="0" y="323"/>
                    <a:pt x="0" y="323"/>
                  </a:cubicBezTo>
                  <a:cubicBezTo>
                    <a:pt x="0" y="353"/>
                    <a:pt x="73" y="369"/>
                    <a:pt x="142" y="369"/>
                  </a:cubicBezTo>
                  <a:cubicBezTo>
                    <a:pt x="210" y="369"/>
                    <a:pt x="283" y="353"/>
                    <a:pt x="283" y="323"/>
                  </a:cubicBezTo>
                  <a:cubicBezTo>
                    <a:pt x="283" y="253"/>
                    <a:pt x="283" y="253"/>
                    <a:pt x="283" y="253"/>
                  </a:cubicBezTo>
                  <a:cubicBezTo>
                    <a:pt x="283" y="247"/>
                    <a:pt x="280" y="242"/>
                    <a:pt x="274" y="236"/>
                  </a:cubicBezTo>
                  <a:cubicBezTo>
                    <a:pt x="280" y="231"/>
                    <a:pt x="283" y="226"/>
                    <a:pt x="283" y="219"/>
                  </a:cubicBezTo>
                  <a:cubicBezTo>
                    <a:pt x="283" y="150"/>
                    <a:pt x="283" y="150"/>
                    <a:pt x="283" y="150"/>
                  </a:cubicBezTo>
                  <a:cubicBezTo>
                    <a:pt x="283" y="144"/>
                    <a:pt x="280" y="138"/>
                    <a:pt x="274" y="133"/>
                  </a:cubicBezTo>
                  <a:cubicBezTo>
                    <a:pt x="280" y="128"/>
                    <a:pt x="283" y="122"/>
                    <a:pt x="283" y="115"/>
                  </a:cubicBezTo>
                  <a:close/>
                  <a:moveTo>
                    <a:pt x="274" y="323"/>
                  </a:moveTo>
                  <a:cubicBezTo>
                    <a:pt x="274" y="340"/>
                    <a:pt x="220" y="359"/>
                    <a:pt x="142" y="359"/>
                  </a:cubicBezTo>
                  <a:cubicBezTo>
                    <a:pt x="64" y="359"/>
                    <a:pt x="10" y="340"/>
                    <a:pt x="10" y="323"/>
                  </a:cubicBezTo>
                  <a:cubicBezTo>
                    <a:pt x="10" y="271"/>
                    <a:pt x="10" y="271"/>
                    <a:pt x="10" y="271"/>
                  </a:cubicBezTo>
                  <a:cubicBezTo>
                    <a:pt x="31" y="289"/>
                    <a:pt x="88" y="299"/>
                    <a:pt x="142" y="299"/>
                  </a:cubicBezTo>
                  <a:cubicBezTo>
                    <a:pt x="196" y="299"/>
                    <a:pt x="252" y="289"/>
                    <a:pt x="274" y="271"/>
                  </a:cubicBezTo>
                  <a:lnTo>
                    <a:pt x="274" y="323"/>
                  </a:lnTo>
                  <a:close/>
                  <a:moveTo>
                    <a:pt x="142" y="290"/>
                  </a:moveTo>
                  <a:cubicBezTo>
                    <a:pt x="64" y="290"/>
                    <a:pt x="10" y="271"/>
                    <a:pt x="10" y="253"/>
                  </a:cubicBezTo>
                  <a:cubicBezTo>
                    <a:pt x="10" y="249"/>
                    <a:pt x="14" y="245"/>
                    <a:pt x="18" y="242"/>
                  </a:cubicBezTo>
                  <a:cubicBezTo>
                    <a:pt x="43" y="257"/>
                    <a:pt x="94" y="265"/>
                    <a:pt x="142" y="265"/>
                  </a:cubicBezTo>
                  <a:cubicBezTo>
                    <a:pt x="190" y="265"/>
                    <a:pt x="240" y="257"/>
                    <a:pt x="266" y="242"/>
                  </a:cubicBezTo>
                  <a:cubicBezTo>
                    <a:pt x="270" y="245"/>
                    <a:pt x="274" y="249"/>
                    <a:pt x="274" y="253"/>
                  </a:cubicBezTo>
                  <a:cubicBezTo>
                    <a:pt x="274" y="271"/>
                    <a:pt x="220" y="290"/>
                    <a:pt x="142" y="290"/>
                  </a:cubicBezTo>
                  <a:close/>
                  <a:moveTo>
                    <a:pt x="274" y="219"/>
                  </a:moveTo>
                  <a:cubicBezTo>
                    <a:pt x="274" y="223"/>
                    <a:pt x="271" y="228"/>
                    <a:pt x="264" y="232"/>
                  </a:cubicBezTo>
                  <a:cubicBezTo>
                    <a:pt x="264" y="232"/>
                    <a:pt x="264" y="232"/>
                    <a:pt x="263" y="233"/>
                  </a:cubicBezTo>
                  <a:cubicBezTo>
                    <a:pt x="244" y="245"/>
                    <a:pt x="199" y="255"/>
                    <a:pt x="142" y="255"/>
                  </a:cubicBezTo>
                  <a:cubicBezTo>
                    <a:pt x="84" y="255"/>
                    <a:pt x="40" y="245"/>
                    <a:pt x="20" y="233"/>
                  </a:cubicBezTo>
                  <a:cubicBezTo>
                    <a:pt x="20" y="232"/>
                    <a:pt x="20" y="232"/>
                    <a:pt x="19" y="232"/>
                  </a:cubicBezTo>
                  <a:cubicBezTo>
                    <a:pt x="13" y="228"/>
                    <a:pt x="10" y="223"/>
                    <a:pt x="10" y="219"/>
                  </a:cubicBezTo>
                  <a:cubicBezTo>
                    <a:pt x="10" y="167"/>
                    <a:pt x="10" y="167"/>
                    <a:pt x="10" y="167"/>
                  </a:cubicBezTo>
                  <a:cubicBezTo>
                    <a:pt x="31" y="186"/>
                    <a:pt x="88" y="195"/>
                    <a:pt x="142" y="195"/>
                  </a:cubicBezTo>
                  <a:cubicBezTo>
                    <a:pt x="196" y="195"/>
                    <a:pt x="252" y="186"/>
                    <a:pt x="274" y="167"/>
                  </a:cubicBezTo>
                  <a:lnTo>
                    <a:pt x="274" y="219"/>
                  </a:lnTo>
                  <a:close/>
                  <a:moveTo>
                    <a:pt x="142" y="186"/>
                  </a:moveTo>
                  <a:cubicBezTo>
                    <a:pt x="64" y="186"/>
                    <a:pt x="10" y="167"/>
                    <a:pt x="10" y="150"/>
                  </a:cubicBezTo>
                  <a:cubicBezTo>
                    <a:pt x="10" y="145"/>
                    <a:pt x="14" y="141"/>
                    <a:pt x="18" y="138"/>
                  </a:cubicBezTo>
                  <a:cubicBezTo>
                    <a:pt x="43" y="153"/>
                    <a:pt x="94" y="161"/>
                    <a:pt x="142" y="161"/>
                  </a:cubicBezTo>
                  <a:cubicBezTo>
                    <a:pt x="190" y="161"/>
                    <a:pt x="240" y="153"/>
                    <a:pt x="266" y="138"/>
                  </a:cubicBezTo>
                  <a:cubicBezTo>
                    <a:pt x="270" y="141"/>
                    <a:pt x="274" y="145"/>
                    <a:pt x="274" y="150"/>
                  </a:cubicBezTo>
                  <a:cubicBezTo>
                    <a:pt x="274" y="167"/>
                    <a:pt x="220" y="186"/>
                    <a:pt x="142" y="186"/>
                  </a:cubicBezTo>
                  <a:close/>
                  <a:moveTo>
                    <a:pt x="274" y="115"/>
                  </a:moveTo>
                  <a:cubicBezTo>
                    <a:pt x="274" y="120"/>
                    <a:pt x="271" y="124"/>
                    <a:pt x="264" y="128"/>
                  </a:cubicBezTo>
                  <a:cubicBezTo>
                    <a:pt x="264" y="128"/>
                    <a:pt x="263" y="129"/>
                    <a:pt x="263" y="129"/>
                  </a:cubicBezTo>
                  <a:cubicBezTo>
                    <a:pt x="243" y="142"/>
                    <a:pt x="199" y="152"/>
                    <a:pt x="142" y="152"/>
                  </a:cubicBezTo>
                  <a:cubicBezTo>
                    <a:pt x="85" y="152"/>
                    <a:pt x="40" y="142"/>
                    <a:pt x="21" y="129"/>
                  </a:cubicBezTo>
                  <a:cubicBezTo>
                    <a:pt x="20" y="129"/>
                    <a:pt x="20" y="128"/>
                    <a:pt x="19" y="128"/>
                  </a:cubicBezTo>
                  <a:cubicBezTo>
                    <a:pt x="13" y="124"/>
                    <a:pt x="10" y="120"/>
                    <a:pt x="10" y="115"/>
                  </a:cubicBezTo>
                  <a:cubicBezTo>
                    <a:pt x="10" y="63"/>
                    <a:pt x="10" y="63"/>
                    <a:pt x="10" y="63"/>
                  </a:cubicBezTo>
                  <a:cubicBezTo>
                    <a:pt x="31" y="82"/>
                    <a:pt x="88" y="92"/>
                    <a:pt x="142" y="92"/>
                  </a:cubicBezTo>
                  <a:cubicBezTo>
                    <a:pt x="196" y="92"/>
                    <a:pt x="252" y="82"/>
                    <a:pt x="274" y="63"/>
                  </a:cubicBezTo>
                  <a:lnTo>
                    <a:pt x="274" y="115"/>
                  </a:lnTo>
                  <a:close/>
                  <a:moveTo>
                    <a:pt x="142" y="82"/>
                  </a:moveTo>
                  <a:cubicBezTo>
                    <a:pt x="64" y="82"/>
                    <a:pt x="10" y="63"/>
                    <a:pt x="10" y="46"/>
                  </a:cubicBezTo>
                  <a:cubicBezTo>
                    <a:pt x="10" y="29"/>
                    <a:pt x="64" y="10"/>
                    <a:pt x="142" y="10"/>
                  </a:cubicBezTo>
                  <a:cubicBezTo>
                    <a:pt x="220" y="10"/>
                    <a:pt x="274" y="29"/>
                    <a:pt x="274" y="46"/>
                  </a:cubicBezTo>
                  <a:cubicBezTo>
                    <a:pt x="274" y="63"/>
                    <a:pt x="220" y="82"/>
                    <a:pt x="142" y="82"/>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p:nvSpPr>
            <p:cNvPr id="23" name="Freeform 40">
              <a:extLst>
                <a:ext uri="{FF2B5EF4-FFF2-40B4-BE49-F238E27FC236}">
                  <a16:creationId xmlns:a16="http://schemas.microsoft.com/office/drawing/2014/main" id="{69000023-44B0-6B47-BAD6-4560260EBB55}"/>
                </a:ext>
              </a:extLst>
            </p:cNvPr>
            <p:cNvSpPr>
              <a:spLocks noEditPoints="1"/>
            </p:cNvSpPr>
            <p:nvPr/>
          </p:nvSpPr>
          <p:spPr bwMode="auto">
            <a:xfrm>
              <a:off x="1982800" y="1422124"/>
              <a:ext cx="244406" cy="318391"/>
            </a:xfrm>
            <a:custGeom>
              <a:avLst/>
              <a:gdLst>
                <a:gd name="T0" fmla="*/ 283 w 283"/>
                <a:gd name="T1" fmla="*/ 46 h 369"/>
                <a:gd name="T2" fmla="*/ 0 w 283"/>
                <a:gd name="T3" fmla="*/ 46 h 369"/>
                <a:gd name="T4" fmla="*/ 10 w 283"/>
                <a:gd name="T5" fmla="*/ 133 h 369"/>
                <a:gd name="T6" fmla="*/ 0 w 283"/>
                <a:gd name="T7" fmla="*/ 219 h 369"/>
                <a:gd name="T8" fmla="*/ 0 w 283"/>
                <a:gd name="T9" fmla="*/ 253 h 369"/>
                <a:gd name="T10" fmla="*/ 142 w 283"/>
                <a:gd name="T11" fmla="*/ 369 h 369"/>
                <a:gd name="T12" fmla="*/ 283 w 283"/>
                <a:gd name="T13" fmla="*/ 253 h 369"/>
                <a:gd name="T14" fmla="*/ 283 w 283"/>
                <a:gd name="T15" fmla="*/ 219 h 369"/>
                <a:gd name="T16" fmla="*/ 274 w 283"/>
                <a:gd name="T17" fmla="*/ 133 h 369"/>
                <a:gd name="T18" fmla="*/ 274 w 283"/>
                <a:gd name="T19" fmla="*/ 323 h 369"/>
                <a:gd name="T20" fmla="*/ 10 w 283"/>
                <a:gd name="T21" fmla="*/ 323 h 369"/>
                <a:gd name="T22" fmla="*/ 142 w 283"/>
                <a:gd name="T23" fmla="*/ 299 h 369"/>
                <a:gd name="T24" fmla="*/ 274 w 283"/>
                <a:gd name="T25" fmla="*/ 323 h 369"/>
                <a:gd name="T26" fmla="*/ 10 w 283"/>
                <a:gd name="T27" fmla="*/ 253 h 369"/>
                <a:gd name="T28" fmla="*/ 142 w 283"/>
                <a:gd name="T29" fmla="*/ 265 h 369"/>
                <a:gd name="T30" fmla="*/ 274 w 283"/>
                <a:gd name="T31" fmla="*/ 253 h 369"/>
                <a:gd name="T32" fmla="*/ 274 w 283"/>
                <a:gd name="T33" fmla="*/ 219 h 369"/>
                <a:gd name="T34" fmla="*/ 263 w 283"/>
                <a:gd name="T35" fmla="*/ 233 h 369"/>
                <a:gd name="T36" fmla="*/ 20 w 283"/>
                <a:gd name="T37" fmla="*/ 233 h 369"/>
                <a:gd name="T38" fmla="*/ 10 w 283"/>
                <a:gd name="T39" fmla="*/ 219 h 369"/>
                <a:gd name="T40" fmla="*/ 142 w 283"/>
                <a:gd name="T41" fmla="*/ 195 h 369"/>
                <a:gd name="T42" fmla="*/ 274 w 283"/>
                <a:gd name="T43" fmla="*/ 219 h 369"/>
                <a:gd name="T44" fmla="*/ 10 w 283"/>
                <a:gd name="T45" fmla="*/ 150 h 369"/>
                <a:gd name="T46" fmla="*/ 142 w 283"/>
                <a:gd name="T47" fmla="*/ 161 h 369"/>
                <a:gd name="T48" fmla="*/ 274 w 283"/>
                <a:gd name="T49" fmla="*/ 150 h 369"/>
                <a:gd name="T50" fmla="*/ 274 w 283"/>
                <a:gd name="T51" fmla="*/ 115 h 369"/>
                <a:gd name="T52" fmla="*/ 263 w 283"/>
                <a:gd name="T53" fmla="*/ 129 h 369"/>
                <a:gd name="T54" fmla="*/ 21 w 283"/>
                <a:gd name="T55" fmla="*/ 129 h 369"/>
                <a:gd name="T56" fmla="*/ 10 w 283"/>
                <a:gd name="T57" fmla="*/ 115 h 369"/>
                <a:gd name="T58" fmla="*/ 142 w 283"/>
                <a:gd name="T59" fmla="*/ 92 h 369"/>
                <a:gd name="T60" fmla="*/ 274 w 283"/>
                <a:gd name="T61" fmla="*/ 115 h 369"/>
                <a:gd name="T62" fmla="*/ 10 w 283"/>
                <a:gd name="T63" fmla="*/ 46 h 369"/>
                <a:gd name="T64" fmla="*/ 274 w 283"/>
                <a:gd name="T65" fmla="*/ 4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69">
                  <a:moveTo>
                    <a:pt x="283" y="115"/>
                  </a:moveTo>
                  <a:cubicBezTo>
                    <a:pt x="283" y="46"/>
                    <a:pt x="283" y="46"/>
                    <a:pt x="283" y="46"/>
                  </a:cubicBezTo>
                  <a:cubicBezTo>
                    <a:pt x="283" y="16"/>
                    <a:pt x="210" y="0"/>
                    <a:pt x="142" y="0"/>
                  </a:cubicBezTo>
                  <a:cubicBezTo>
                    <a:pt x="73" y="0"/>
                    <a:pt x="0" y="16"/>
                    <a:pt x="0" y="46"/>
                  </a:cubicBezTo>
                  <a:cubicBezTo>
                    <a:pt x="0" y="115"/>
                    <a:pt x="0" y="115"/>
                    <a:pt x="0" y="115"/>
                  </a:cubicBezTo>
                  <a:cubicBezTo>
                    <a:pt x="0" y="122"/>
                    <a:pt x="4" y="128"/>
                    <a:pt x="10" y="133"/>
                  </a:cubicBezTo>
                  <a:cubicBezTo>
                    <a:pt x="3" y="138"/>
                    <a:pt x="0" y="144"/>
                    <a:pt x="0" y="150"/>
                  </a:cubicBezTo>
                  <a:cubicBezTo>
                    <a:pt x="0" y="219"/>
                    <a:pt x="0" y="219"/>
                    <a:pt x="0" y="219"/>
                  </a:cubicBezTo>
                  <a:cubicBezTo>
                    <a:pt x="0" y="226"/>
                    <a:pt x="4" y="231"/>
                    <a:pt x="10" y="236"/>
                  </a:cubicBezTo>
                  <a:cubicBezTo>
                    <a:pt x="3" y="242"/>
                    <a:pt x="0" y="247"/>
                    <a:pt x="0" y="253"/>
                  </a:cubicBezTo>
                  <a:cubicBezTo>
                    <a:pt x="0" y="323"/>
                    <a:pt x="0" y="323"/>
                    <a:pt x="0" y="323"/>
                  </a:cubicBezTo>
                  <a:cubicBezTo>
                    <a:pt x="0" y="353"/>
                    <a:pt x="73" y="369"/>
                    <a:pt x="142" y="369"/>
                  </a:cubicBezTo>
                  <a:cubicBezTo>
                    <a:pt x="210" y="369"/>
                    <a:pt x="283" y="353"/>
                    <a:pt x="283" y="323"/>
                  </a:cubicBezTo>
                  <a:cubicBezTo>
                    <a:pt x="283" y="253"/>
                    <a:pt x="283" y="253"/>
                    <a:pt x="283" y="253"/>
                  </a:cubicBezTo>
                  <a:cubicBezTo>
                    <a:pt x="283" y="247"/>
                    <a:pt x="280" y="242"/>
                    <a:pt x="274" y="236"/>
                  </a:cubicBezTo>
                  <a:cubicBezTo>
                    <a:pt x="280" y="231"/>
                    <a:pt x="283" y="226"/>
                    <a:pt x="283" y="219"/>
                  </a:cubicBezTo>
                  <a:cubicBezTo>
                    <a:pt x="283" y="150"/>
                    <a:pt x="283" y="150"/>
                    <a:pt x="283" y="150"/>
                  </a:cubicBezTo>
                  <a:cubicBezTo>
                    <a:pt x="283" y="144"/>
                    <a:pt x="280" y="138"/>
                    <a:pt x="274" y="133"/>
                  </a:cubicBezTo>
                  <a:cubicBezTo>
                    <a:pt x="280" y="128"/>
                    <a:pt x="283" y="122"/>
                    <a:pt x="283" y="115"/>
                  </a:cubicBezTo>
                  <a:close/>
                  <a:moveTo>
                    <a:pt x="274" y="323"/>
                  </a:moveTo>
                  <a:cubicBezTo>
                    <a:pt x="274" y="340"/>
                    <a:pt x="220" y="359"/>
                    <a:pt x="142" y="359"/>
                  </a:cubicBezTo>
                  <a:cubicBezTo>
                    <a:pt x="64" y="359"/>
                    <a:pt x="10" y="340"/>
                    <a:pt x="10" y="323"/>
                  </a:cubicBezTo>
                  <a:cubicBezTo>
                    <a:pt x="10" y="271"/>
                    <a:pt x="10" y="271"/>
                    <a:pt x="10" y="271"/>
                  </a:cubicBezTo>
                  <a:cubicBezTo>
                    <a:pt x="31" y="289"/>
                    <a:pt x="88" y="299"/>
                    <a:pt x="142" y="299"/>
                  </a:cubicBezTo>
                  <a:cubicBezTo>
                    <a:pt x="196" y="299"/>
                    <a:pt x="252" y="289"/>
                    <a:pt x="274" y="271"/>
                  </a:cubicBezTo>
                  <a:lnTo>
                    <a:pt x="274" y="323"/>
                  </a:lnTo>
                  <a:close/>
                  <a:moveTo>
                    <a:pt x="142" y="290"/>
                  </a:moveTo>
                  <a:cubicBezTo>
                    <a:pt x="64" y="290"/>
                    <a:pt x="10" y="271"/>
                    <a:pt x="10" y="253"/>
                  </a:cubicBezTo>
                  <a:cubicBezTo>
                    <a:pt x="10" y="249"/>
                    <a:pt x="14" y="245"/>
                    <a:pt x="18" y="242"/>
                  </a:cubicBezTo>
                  <a:cubicBezTo>
                    <a:pt x="43" y="257"/>
                    <a:pt x="94" y="265"/>
                    <a:pt x="142" y="265"/>
                  </a:cubicBezTo>
                  <a:cubicBezTo>
                    <a:pt x="190" y="265"/>
                    <a:pt x="240" y="257"/>
                    <a:pt x="266" y="242"/>
                  </a:cubicBezTo>
                  <a:cubicBezTo>
                    <a:pt x="270" y="245"/>
                    <a:pt x="274" y="249"/>
                    <a:pt x="274" y="253"/>
                  </a:cubicBezTo>
                  <a:cubicBezTo>
                    <a:pt x="274" y="271"/>
                    <a:pt x="220" y="290"/>
                    <a:pt x="142" y="290"/>
                  </a:cubicBezTo>
                  <a:close/>
                  <a:moveTo>
                    <a:pt x="274" y="219"/>
                  </a:moveTo>
                  <a:cubicBezTo>
                    <a:pt x="274" y="223"/>
                    <a:pt x="271" y="228"/>
                    <a:pt x="264" y="232"/>
                  </a:cubicBezTo>
                  <a:cubicBezTo>
                    <a:pt x="264" y="232"/>
                    <a:pt x="264" y="232"/>
                    <a:pt x="263" y="233"/>
                  </a:cubicBezTo>
                  <a:cubicBezTo>
                    <a:pt x="244" y="245"/>
                    <a:pt x="199" y="255"/>
                    <a:pt x="142" y="255"/>
                  </a:cubicBezTo>
                  <a:cubicBezTo>
                    <a:pt x="84" y="255"/>
                    <a:pt x="40" y="245"/>
                    <a:pt x="20" y="233"/>
                  </a:cubicBezTo>
                  <a:cubicBezTo>
                    <a:pt x="20" y="232"/>
                    <a:pt x="20" y="232"/>
                    <a:pt x="19" y="232"/>
                  </a:cubicBezTo>
                  <a:cubicBezTo>
                    <a:pt x="13" y="228"/>
                    <a:pt x="10" y="223"/>
                    <a:pt x="10" y="219"/>
                  </a:cubicBezTo>
                  <a:cubicBezTo>
                    <a:pt x="10" y="167"/>
                    <a:pt x="10" y="167"/>
                    <a:pt x="10" y="167"/>
                  </a:cubicBezTo>
                  <a:cubicBezTo>
                    <a:pt x="31" y="186"/>
                    <a:pt x="88" y="195"/>
                    <a:pt x="142" y="195"/>
                  </a:cubicBezTo>
                  <a:cubicBezTo>
                    <a:pt x="196" y="195"/>
                    <a:pt x="252" y="186"/>
                    <a:pt x="274" y="167"/>
                  </a:cubicBezTo>
                  <a:lnTo>
                    <a:pt x="274" y="219"/>
                  </a:lnTo>
                  <a:close/>
                  <a:moveTo>
                    <a:pt x="142" y="186"/>
                  </a:moveTo>
                  <a:cubicBezTo>
                    <a:pt x="64" y="186"/>
                    <a:pt x="10" y="167"/>
                    <a:pt x="10" y="150"/>
                  </a:cubicBezTo>
                  <a:cubicBezTo>
                    <a:pt x="10" y="145"/>
                    <a:pt x="14" y="141"/>
                    <a:pt x="18" y="138"/>
                  </a:cubicBezTo>
                  <a:cubicBezTo>
                    <a:pt x="43" y="153"/>
                    <a:pt x="94" y="161"/>
                    <a:pt x="142" y="161"/>
                  </a:cubicBezTo>
                  <a:cubicBezTo>
                    <a:pt x="190" y="161"/>
                    <a:pt x="240" y="153"/>
                    <a:pt x="266" y="138"/>
                  </a:cubicBezTo>
                  <a:cubicBezTo>
                    <a:pt x="270" y="141"/>
                    <a:pt x="274" y="145"/>
                    <a:pt x="274" y="150"/>
                  </a:cubicBezTo>
                  <a:cubicBezTo>
                    <a:pt x="274" y="167"/>
                    <a:pt x="220" y="186"/>
                    <a:pt x="142" y="186"/>
                  </a:cubicBezTo>
                  <a:close/>
                  <a:moveTo>
                    <a:pt x="274" y="115"/>
                  </a:moveTo>
                  <a:cubicBezTo>
                    <a:pt x="274" y="120"/>
                    <a:pt x="271" y="124"/>
                    <a:pt x="264" y="128"/>
                  </a:cubicBezTo>
                  <a:cubicBezTo>
                    <a:pt x="264" y="128"/>
                    <a:pt x="263" y="129"/>
                    <a:pt x="263" y="129"/>
                  </a:cubicBezTo>
                  <a:cubicBezTo>
                    <a:pt x="243" y="142"/>
                    <a:pt x="199" y="152"/>
                    <a:pt x="142" y="152"/>
                  </a:cubicBezTo>
                  <a:cubicBezTo>
                    <a:pt x="85" y="152"/>
                    <a:pt x="40" y="142"/>
                    <a:pt x="21" y="129"/>
                  </a:cubicBezTo>
                  <a:cubicBezTo>
                    <a:pt x="20" y="129"/>
                    <a:pt x="20" y="128"/>
                    <a:pt x="19" y="128"/>
                  </a:cubicBezTo>
                  <a:cubicBezTo>
                    <a:pt x="13" y="124"/>
                    <a:pt x="10" y="120"/>
                    <a:pt x="10" y="115"/>
                  </a:cubicBezTo>
                  <a:cubicBezTo>
                    <a:pt x="10" y="63"/>
                    <a:pt x="10" y="63"/>
                    <a:pt x="10" y="63"/>
                  </a:cubicBezTo>
                  <a:cubicBezTo>
                    <a:pt x="31" y="82"/>
                    <a:pt x="88" y="92"/>
                    <a:pt x="142" y="92"/>
                  </a:cubicBezTo>
                  <a:cubicBezTo>
                    <a:pt x="196" y="92"/>
                    <a:pt x="252" y="82"/>
                    <a:pt x="274" y="63"/>
                  </a:cubicBezTo>
                  <a:lnTo>
                    <a:pt x="274" y="115"/>
                  </a:lnTo>
                  <a:close/>
                  <a:moveTo>
                    <a:pt x="142" y="82"/>
                  </a:moveTo>
                  <a:cubicBezTo>
                    <a:pt x="64" y="82"/>
                    <a:pt x="10" y="63"/>
                    <a:pt x="10" y="46"/>
                  </a:cubicBezTo>
                  <a:cubicBezTo>
                    <a:pt x="10" y="29"/>
                    <a:pt x="64" y="10"/>
                    <a:pt x="142" y="10"/>
                  </a:cubicBezTo>
                  <a:cubicBezTo>
                    <a:pt x="220" y="10"/>
                    <a:pt x="274" y="29"/>
                    <a:pt x="274" y="46"/>
                  </a:cubicBezTo>
                  <a:cubicBezTo>
                    <a:pt x="274" y="63"/>
                    <a:pt x="220" y="82"/>
                    <a:pt x="142" y="82"/>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grpSp>
          <p:nvGrpSpPr>
            <p:cNvPr id="24" name="Groupe 23">
              <a:extLst>
                <a:ext uri="{FF2B5EF4-FFF2-40B4-BE49-F238E27FC236}">
                  <a16:creationId xmlns:a16="http://schemas.microsoft.com/office/drawing/2014/main" id="{7BA7E88B-3D34-0E47-B1AD-FCD628444C83}"/>
                </a:ext>
              </a:extLst>
            </p:cNvPr>
            <p:cNvGrpSpPr/>
            <p:nvPr/>
          </p:nvGrpSpPr>
          <p:grpSpPr>
            <a:xfrm>
              <a:off x="1703388" y="1536279"/>
              <a:ext cx="445306" cy="586991"/>
              <a:chOff x="6255891" y="1721280"/>
              <a:chExt cx="366859" cy="483584"/>
            </a:xfrm>
          </p:grpSpPr>
          <p:sp>
            <p:nvSpPr>
              <p:cNvPr id="25" name="Rectangle 24">
                <a:extLst>
                  <a:ext uri="{FF2B5EF4-FFF2-40B4-BE49-F238E27FC236}">
                    <a16:creationId xmlns:a16="http://schemas.microsoft.com/office/drawing/2014/main" id="{729B87B3-866B-DD4C-A91C-23E367D43822}"/>
                  </a:ext>
                </a:extLst>
              </p:cNvPr>
              <p:cNvSpPr/>
              <p:nvPr/>
            </p:nvSpPr>
            <p:spPr>
              <a:xfrm>
                <a:off x="6255891" y="1721280"/>
                <a:ext cx="363977" cy="48358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26" name="Freeform 40">
                <a:extLst>
                  <a:ext uri="{FF2B5EF4-FFF2-40B4-BE49-F238E27FC236}">
                    <a16:creationId xmlns:a16="http://schemas.microsoft.com/office/drawing/2014/main" id="{47D7D8F5-ADE7-1744-8F82-C7901FA891AF}"/>
                  </a:ext>
                </a:extLst>
              </p:cNvPr>
              <p:cNvSpPr>
                <a:spLocks noEditPoints="1"/>
              </p:cNvSpPr>
              <p:nvPr/>
            </p:nvSpPr>
            <p:spPr bwMode="auto">
              <a:xfrm>
                <a:off x="6258645" y="1721280"/>
                <a:ext cx="364105" cy="474325"/>
              </a:xfrm>
              <a:custGeom>
                <a:avLst/>
                <a:gdLst>
                  <a:gd name="T0" fmla="*/ 283 w 283"/>
                  <a:gd name="T1" fmla="*/ 46 h 369"/>
                  <a:gd name="T2" fmla="*/ 0 w 283"/>
                  <a:gd name="T3" fmla="*/ 46 h 369"/>
                  <a:gd name="T4" fmla="*/ 10 w 283"/>
                  <a:gd name="T5" fmla="*/ 133 h 369"/>
                  <a:gd name="T6" fmla="*/ 0 w 283"/>
                  <a:gd name="T7" fmla="*/ 219 h 369"/>
                  <a:gd name="T8" fmla="*/ 0 w 283"/>
                  <a:gd name="T9" fmla="*/ 253 h 369"/>
                  <a:gd name="T10" fmla="*/ 142 w 283"/>
                  <a:gd name="T11" fmla="*/ 369 h 369"/>
                  <a:gd name="T12" fmla="*/ 283 w 283"/>
                  <a:gd name="T13" fmla="*/ 253 h 369"/>
                  <a:gd name="T14" fmla="*/ 283 w 283"/>
                  <a:gd name="T15" fmla="*/ 219 h 369"/>
                  <a:gd name="T16" fmla="*/ 274 w 283"/>
                  <a:gd name="T17" fmla="*/ 133 h 369"/>
                  <a:gd name="T18" fmla="*/ 274 w 283"/>
                  <a:gd name="T19" fmla="*/ 323 h 369"/>
                  <a:gd name="T20" fmla="*/ 10 w 283"/>
                  <a:gd name="T21" fmla="*/ 323 h 369"/>
                  <a:gd name="T22" fmla="*/ 142 w 283"/>
                  <a:gd name="T23" fmla="*/ 299 h 369"/>
                  <a:gd name="T24" fmla="*/ 274 w 283"/>
                  <a:gd name="T25" fmla="*/ 323 h 369"/>
                  <a:gd name="T26" fmla="*/ 10 w 283"/>
                  <a:gd name="T27" fmla="*/ 253 h 369"/>
                  <a:gd name="T28" fmla="*/ 142 w 283"/>
                  <a:gd name="T29" fmla="*/ 265 h 369"/>
                  <a:gd name="T30" fmla="*/ 274 w 283"/>
                  <a:gd name="T31" fmla="*/ 253 h 369"/>
                  <a:gd name="T32" fmla="*/ 274 w 283"/>
                  <a:gd name="T33" fmla="*/ 219 h 369"/>
                  <a:gd name="T34" fmla="*/ 263 w 283"/>
                  <a:gd name="T35" fmla="*/ 233 h 369"/>
                  <a:gd name="T36" fmla="*/ 20 w 283"/>
                  <a:gd name="T37" fmla="*/ 233 h 369"/>
                  <a:gd name="T38" fmla="*/ 10 w 283"/>
                  <a:gd name="T39" fmla="*/ 219 h 369"/>
                  <a:gd name="T40" fmla="*/ 142 w 283"/>
                  <a:gd name="T41" fmla="*/ 195 h 369"/>
                  <a:gd name="T42" fmla="*/ 274 w 283"/>
                  <a:gd name="T43" fmla="*/ 219 h 369"/>
                  <a:gd name="T44" fmla="*/ 10 w 283"/>
                  <a:gd name="T45" fmla="*/ 150 h 369"/>
                  <a:gd name="T46" fmla="*/ 142 w 283"/>
                  <a:gd name="T47" fmla="*/ 161 h 369"/>
                  <a:gd name="T48" fmla="*/ 274 w 283"/>
                  <a:gd name="T49" fmla="*/ 150 h 369"/>
                  <a:gd name="T50" fmla="*/ 274 w 283"/>
                  <a:gd name="T51" fmla="*/ 115 h 369"/>
                  <a:gd name="T52" fmla="*/ 263 w 283"/>
                  <a:gd name="T53" fmla="*/ 129 h 369"/>
                  <a:gd name="T54" fmla="*/ 21 w 283"/>
                  <a:gd name="T55" fmla="*/ 129 h 369"/>
                  <a:gd name="T56" fmla="*/ 10 w 283"/>
                  <a:gd name="T57" fmla="*/ 115 h 369"/>
                  <a:gd name="T58" fmla="*/ 142 w 283"/>
                  <a:gd name="T59" fmla="*/ 92 h 369"/>
                  <a:gd name="T60" fmla="*/ 274 w 283"/>
                  <a:gd name="T61" fmla="*/ 115 h 369"/>
                  <a:gd name="T62" fmla="*/ 10 w 283"/>
                  <a:gd name="T63" fmla="*/ 46 h 369"/>
                  <a:gd name="T64" fmla="*/ 274 w 283"/>
                  <a:gd name="T65" fmla="*/ 4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69">
                    <a:moveTo>
                      <a:pt x="283" y="115"/>
                    </a:moveTo>
                    <a:cubicBezTo>
                      <a:pt x="283" y="46"/>
                      <a:pt x="283" y="46"/>
                      <a:pt x="283" y="46"/>
                    </a:cubicBezTo>
                    <a:cubicBezTo>
                      <a:pt x="283" y="16"/>
                      <a:pt x="210" y="0"/>
                      <a:pt x="142" y="0"/>
                    </a:cubicBezTo>
                    <a:cubicBezTo>
                      <a:pt x="73" y="0"/>
                      <a:pt x="0" y="16"/>
                      <a:pt x="0" y="46"/>
                    </a:cubicBezTo>
                    <a:cubicBezTo>
                      <a:pt x="0" y="115"/>
                      <a:pt x="0" y="115"/>
                      <a:pt x="0" y="115"/>
                    </a:cubicBezTo>
                    <a:cubicBezTo>
                      <a:pt x="0" y="122"/>
                      <a:pt x="4" y="128"/>
                      <a:pt x="10" y="133"/>
                    </a:cubicBezTo>
                    <a:cubicBezTo>
                      <a:pt x="3" y="138"/>
                      <a:pt x="0" y="144"/>
                      <a:pt x="0" y="150"/>
                    </a:cubicBezTo>
                    <a:cubicBezTo>
                      <a:pt x="0" y="219"/>
                      <a:pt x="0" y="219"/>
                      <a:pt x="0" y="219"/>
                    </a:cubicBezTo>
                    <a:cubicBezTo>
                      <a:pt x="0" y="226"/>
                      <a:pt x="4" y="231"/>
                      <a:pt x="10" y="236"/>
                    </a:cubicBezTo>
                    <a:cubicBezTo>
                      <a:pt x="3" y="242"/>
                      <a:pt x="0" y="247"/>
                      <a:pt x="0" y="253"/>
                    </a:cubicBezTo>
                    <a:cubicBezTo>
                      <a:pt x="0" y="323"/>
                      <a:pt x="0" y="323"/>
                      <a:pt x="0" y="323"/>
                    </a:cubicBezTo>
                    <a:cubicBezTo>
                      <a:pt x="0" y="353"/>
                      <a:pt x="73" y="369"/>
                      <a:pt x="142" y="369"/>
                    </a:cubicBezTo>
                    <a:cubicBezTo>
                      <a:pt x="210" y="369"/>
                      <a:pt x="283" y="353"/>
                      <a:pt x="283" y="323"/>
                    </a:cubicBezTo>
                    <a:cubicBezTo>
                      <a:pt x="283" y="253"/>
                      <a:pt x="283" y="253"/>
                      <a:pt x="283" y="253"/>
                    </a:cubicBezTo>
                    <a:cubicBezTo>
                      <a:pt x="283" y="247"/>
                      <a:pt x="280" y="242"/>
                      <a:pt x="274" y="236"/>
                    </a:cubicBezTo>
                    <a:cubicBezTo>
                      <a:pt x="280" y="231"/>
                      <a:pt x="283" y="226"/>
                      <a:pt x="283" y="219"/>
                    </a:cubicBezTo>
                    <a:cubicBezTo>
                      <a:pt x="283" y="150"/>
                      <a:pt x="283" y="150"/>
                      <a:pt x="283" y="150"/>
                    </a:cubicBezTo>
                    <a:cubicBezTo>
                      <a:pt x="283" y="144"/>
                      <a:pt x="280" y="138"/>
                      <a:pt x="274" y="133"/>
                    </a:cubicBezTo>
                    <a:cubicBezTo>
                      <a:pt x="280" y="128"/>
                      <a:pt x="283" y="122"/>
                      <a:pt x="283" y="115"/>
                    </a:cubicBezTo>
                    <a:close/>
                    <a:moveTo>
                      <a:pt x="274" y="323"/>
                    </a:moveTo>
                    <a:cubicBezTo>
                      <a:pt x="274" y="340"/>
                      <a:pt x="220" y="359"/>
                      <a:pt x="142" y="359"/>
                    </a:cubicBezTo>
                    <a:cubicBezTo>
                      <a:pt x="64" y="359"/>
                      <a:pt x="10" y="340"/>
                      <a:pt x="10" y="323"/>
                    </a:cubicBezTo>
                    <a:cubicBezTo>
                      <a:pt x="10" y="271"/>
                      <a:pt x="10" y="271"/>
                      <a:pt x="10" y="271"/>
                    </a:cubicBezTo>
                    <a:cubicBezTo>
                      <a:pt x="31" y="289"/>
                      <a:pt x="88" y="299"/>
                      <a:pt x="142" y="299"/>
                    </a:cubicBezTo>
                    <a:cubicBezTo>
                      <a:pt x="196" y="299"/>
                      <a:pt x="252" y="289"/>
                      <a:pt x="274" y="271"/>
                    </a:cubicBezTo>
                    <a:lnTo>
                      <a:pt x="274" y="323"/>
                    </a:lnTo>
                    <a:close/>
                    <a:moveTo>
                      <a:pt x="142" y="290"/>
                    </a:moveTo>
                    <a:cubicBezTo>
                      <a:pt x="64" y="290"/>
                      <a:pt x="10" y="271"/>
                      <a:pt x="10" y="253"/>
                    </a:cubicBezTo>
                    <a:cubicBezTo>
                      <a:pt x="10" y="249"/>
                      <a:pt x="14" y="245"/>
                      <a:pt x="18" y="242"/>
                    </a:cubicBezTo>
                    <a:cubicBezTo>
                      <a:pt x="43" y="257"/>
                      <a:pt x="94" y="265"/>
                      <a:pt x="142" y="265"/>
                    </a:cubicBezTo>
                    <a:cubicBezTo>
                      <a:pt x="190" y="265"/>
                      <a:pt x="240" y="257"/>
                      <a:pt x="266" y="242"/>
                    </a:cubicBezTo>
                    <a:cubicBezTo>
                      <a:pt x="270" y="245"/>
                      <a:pt x="274" y="249"/>
                      <a:pt x="274" y="253"/>
                    </a:cubicBezTo>
                    <a:cubicBezTo>
                      <a:pt x="274" y="271"/>
                      <a:pt x="220" y="290"/>
                      <a:pt x="142" y="290"/>
                    </a:cubicBezTo>
                    <a:close/>
                    <a:moveTo>
                      <a:pt x="274" y="219"/>
                    </a:moveTo>
                    <a:cubicBezTo>
                      <a:pt x="274" y="223"/>
                      <a:pt x="271" y="228"/>
                      <a:pt x="264" y="232"/>
                    </a:cubicBezTo>
                    <a:cubicBezTo>
                      <a:pt x="264" y="232"/>
                      <a:pt x="264" y="232"/>
                      <a:pt x="263" y="233"/>
                    </a:cubicBezTo>
                    <a:cubicBezTo>
                      <a:pt x="244" y="245"/>
                      <a:pt x="199" y="255"/>
                      <a:pt x="142" y="255"/>
                    </a:cubicBezTo>
                    <a:cubicBezTo>
                      <a:pt x="84" y="255"/>
                      <a:pt x="40" y="245"/>
                      <a:pt x="20" y="233"/>
                    </a:cubicBezTo>
                    <a:cubicBezTo>
                      <a:pt x="20" y="232"/>
                      <a:pt x="20" y="232"/>
                      <a:pt x="19" y="232"/>
                    </a:cubicBezTo>
                    <a:cubicBezTo>
                      <a:pt x="13" y="228"/>
                      <a:pt x="10" y="223"/>
                      <a:pt x="10" y="219"/>
                    </a:cubicBezTo>
                    <a:cubicBezTo>
                      <a:pt x="10" y="167"/>
                      <a:pt x="10" y="167"/>
                      <a:pt x="10" y="167"/>
                    </a:cubicBezTo>
                    <a:cubicBezTo>
                      <a:pt x="31" y="186"/>
                      <a:pt x="88" y="195"/>
                      <a:pt x="142" y="195"/>
                    </a:cubicBezTo>
                    <a:cubicBezTo>
                      <a:pt x="196" y="195"/>
                      <a:pt x="252" y="186"/>
                      <a:pt x="274" y="167"/>
                    </a:cubicBezTo>
                    <a:lnTo>
                      <a:pt x="274" y="219"/>
                    </a:lnTo>
                    <a:close/>
                    <a:moveTo>
                      <a:pt x="142" y="186"/>
                    </a:moveTo>
                    <a:cubicBezTo>
                      <a:pt x="64" y="186"/>
                      <a:pt x="10" y="167"/>
                      <a:pt x="10" y="150"/>
                    </a:cubicBezTo>
                    <a:cubicBezTo>
                      <a:pt x="10" y="145"/>
                      <a:pt x="14" y="141"/>
                      <a:pt x="18" y="138"/>
                    </a:cubicBezTo>
                    <a:cubicBezTo>
                      <a:pt x="43" y="153"/>
                      <a:pt x="94" y="161"/>
                      <a:pt x="142" y="161"/>
                    </a:cubicBezTo>
                    <a:cubicBezTo>
                      <a:pt x="190" y="161"/>
                      <a:pt x="240" y="153"/>
                      <a:pt x="266" y="138"/>
                    </a:cubicBezTo>
                    <a:cubicBezTo>
                      <a:pt x="270" y="141"/>
                      <a:pt x="274" y="145"/>
                      <a:pt x="274" y="150"/>
                    </a:cubicBezTo>
                    <a:cubicBezTo>
                      <a:pt x="274" y="167"/>
                      <a:pt x="220" y="186"/>
                      <a:pt x="142" y="186"/>
                    </a:cubicBezTo>
                    <a:close/>
                    <a:moveTo>
                      <a:pt x="274" y="115"/>
                    </a:moveTo>
                    <a:cubicBezTo>
                      <a:pt x="274" y="120"/>
                      <a:pt x="271" y="124"/>
                      <a:pt x="264" y="128"/>
                    </a:cubicBezTo>
                    <a:cubicBezTo>
                      <a:pt x="264" y="128"/>
                      <a:pt x="263" y="129"/>
                      <a:pt x="263" y="129"/>
                    </a:cubicBezTo>
                    <a:cubicBezTo>
                      <a:pt x="243" y="142"/>
                      <a:pt x="199" y="152"/>
                      <a:pt x="142" y="152"/>
                    </a:cubicBezTo>
                    <a:cubicBezTo>
                      <a:pt x="85" y="152"/>
                      <a:pt x="40" y="142"/>
                      <a:pt x="21" y="129"/>
                    </a:cubicBezTo>
                    <a:cubicBezTo>
                      <a:pt x="20" y="129"/>
                      <a:pt x="20" y="128"/>
                      <a:pt x="19" y="128"/>
                    </a:cubicBezTo>
                    <a:cubicBezTo>
                      <a:pt x="13" y="124"/>
                      <a:pt x="10" y="120"/>
                      <a:pt x="10" y="115"/>
                    </a:cubicBezTo>
                    <a:cubicBezTo>
                      <a:pt x="10" y="63"/>
                      <a:pt x="10" y="63"/>
                      <a:pt x="10" y="63"/>
                    </a:cubicBezTo>
                    <a:cubicBezTo>
                      <a:pt x="31" y="82"/>
                      <a:pt x="88" y="92"/>
                      <a:pt x="142" y="92"/>
                    </a:cubicBezTo>
                    <a:cubicBezTo>
                      <a:pt x="196" y="92"/>
                      <a:pt x="252" y="82"/>
                      <a:pt x="274" y="63"/>
                    </a:cubicBezTo>
                    <a:lnTo>
                      <a:pt x="274" y="115"/>
                    </a:lnTo>
                    <a:close/>
                    <a:moveTo>
                      <a:pt x="142" y="82"/>
                    </a:moveTo>
                    <a:cubicBezTo>
                      <a:pt x="64" y="82"/>
                      <a:pt x="10" y="63"/>
                      <a:pt x="10" y="46"/>
                    </a:cubicBezTo>
                    <a:cubicBezTo>
                      <a:pt x="10" y="29"/>
                      <a:pt x="64" y="10"/>
                      <a:pt x="142" y="10"/>
                    </a:cubicBezTo>
                    <a:cubicBezTo>
                      <a:pt x="220" y="10"/>
                      <a:pt x="274" y="29"/>
                      <a:pt x="274" y="46"/>
                    </a:cubicBezTo>
                    <a:cubicBezTo>
                      <a:pt x="274" y="63"/>
                      <a:pt x="220" y="82"/>
                      <a:pt x="142" y="82"/>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grpSp>
      </p:grpSp>
      <p:sp>
        <p:nvSpPr>
          <p:cNvPr id="27" name="ZoneTexte 26">
            <a:extLst>
              <a:ext uri="{FF2B5EF4-FFF2-40B4-BE49-F238E27FC236}">
                <a16:creationId xmlns:a16="http://schemas.microsoft.com/office/drawing/2014/main" id="{129E2808-DCC4-5C46-AC54-99DFA6290EF8}"/>
              </a:ext>
            </a:extLst>
          </p:cNvPr>
          <p:cNvSpPr txBox="1"/>
          <p:nvPr/>
        </p:nvSpPr>
        <p:spPr>
          <a:xfrm>
            <a:off x="2462208" y="1498863"/>
            <a:ext cx="1872208" cy="461665"/>
          </a:xfrm>
          <a:prstGeom prst="rect">
            <a:avLst/>
          </a:prstGeom>
          <a:noFill/>
        </p:spPr>
        <p:txBody>
          <a:bodyPr wrap="square" rtlCol="0">
            <a:spAutoFit/>
          </a:bodyPr>
          <a:lstStyle/>
          <a:p>
            <a:r>
              <a:rPr lang="fr-FR" b="1" dirty="0">
                <a:latin typeface="Source Sans Pro" panose="020B0503030403020204" pitchFamily="34" charset="77"/>
              </a:rPr>
              <a:t>Start SQL</a:t>
            </a:r>
          </a:p>
        </p:txBody>
      </p:sp>
      <p:sp>
        <p:nvSpPr>
          <p:cNvPr id="28" name="ZoneTexte 27">
            <a:extLst>
              <a:ext uri="{FF2B5EF4-FFF2-40B4-BE49-F238E27FC236}">
                <a16:creationId xmlns:a16="http://schemas.microsoft.com/office/drawing/2014/main" id="{07F9DAF8-1717-1049-AE6C-B32C31D6B0FE}"/>
              </a:ext>
            </a:extLst>
          </p:cNvPr>
          <p:cNvSpPr txBox="1"/>
          <p:nvPr/>
        </p:nvSpPr>
        <p:spPr>
          <a:xfrm>
            <a:off x="9215971" y="1322701"/>
            <a:ext cx="2731249" cy="830997"/>
          </a:xfrm>
          <a:prstGeom prst="rect">
            <a:avLst/>
          </a:prstGeom>
          <a:noFill/>
        </p:spPr>
        <p:txBody>
          <a:bodyPr wrap="square" rtlCol="0">
            <a:spAutoFit/>
          </a:bodyPr>
          <a:lstStyle/>
          <a:p>
            <a:r>
              <a:rPr lang="fr-FR" b="1" dirty="0">
                <a:latin typeface="Source Sans Pro" panose="020B0503030403020204" pitchFamily="34" charset="77"/>
              </a:rPr>
              <a:t>Web Cloud </a:t>
            </a:r>
            <a:r>
              <a:rPr lang="fr-FR" b="1" dirty="0" err="1">
                <a:latin typeface="Source Sans Pro" panose="020B0503030403020204" pitchFamily="34" charset="77"/>
              </a:rPr>
              <a:t>Database</a:t>
            </a:r>
            <a:endParaRPr lang="fr-FR" b="1" dirty="0">
              <a:latin typeface="Source Sans Pro" panose="020B0503030403020204" pitchFamily="34" charset="77"/>
            </a:endParaRPr>
          </a:p>
        </p:txBody>
      </p:sp>
      <p:sp>
        <p:nvSpPr>
          <p:cNvPr id="30" name="ZoneTexte 29">
            <a:extLst>
              <a:ext uri="{FF2B5EF4-FFF2-40B4-BE49-F238E27FC236}">
                <a16:creationId xmlns:a16="http://schemas.microsoft.com/office/drawing/2014/main" id="{C816F2B7-94F7-B14F-8F86-CB0DAE9F3825}"/>
              </a:ext>
            </a:extLst>
          </p:cNvPr>
          <p:cNvSpPr txBox="1"/>
          <p:nvPr/>
        </p:nvSpPr>
        <p:spPr>
          <a:xfrm>
            <a:off x="4576909" y="2254531"/>
            <a:ext cx="3311848" cy="369332"/>
          </a:xfrm>
          <a:prstGeom prst="rect">
            <a:avLst/>
          </a:prstGeom>
          <a:noFill/>
        </p:spPr>
        <p:txBody>
          <a:bodyPr wrap="square" rtlCol="0">
            <a:spAutoFit/>
          </a:bodyPr>
          <a:lstStyle/>
          <a:p>
            <a:pPr algn="ctr"/>
            <a:r>
              <a:rPr lang="fr-FR" sz="1800" dirty="0">
                <a:latin typeface="Source Sans Pro" panose="020B0503030403020204" pitchFamily="34" charset="77"/>
              </a:rPr>
              <a:t>Nombre de bases</a:t>
            </a:r>
          </a:p>
        </p:txBody>
      </p:sp>
      <p:grpSp>
        <p:nvGrpSpPr>
          <p:cNvPr id="70" name="Groupe 69">
            <a:extLst>
              <a:ext uri="{FF2B5EF4-FFF2-40B4-BE49-F238E27FC236}">
                <a16:creationId xmlns:a16="http://schemas.microsoft.com/office/drawing/2014/main" id="{369D1585-F078-6341-9336-634DA8930667}"/>
              </a:ext>
            </a:extLst>
          </p:cNvPr>
          <p:cNvGrpSpPr/>
          <p:nvPr/>
        </p:nvGrpSpPr>
        <p:grpSpPr>
          <a:xfrm>
            <a:off x="4576909" y="2652658"/>
            <a:ext cx="3311848" cy="373861"/>
            <a:chOff x="4576909" y="2696200"/>
            <a:chExt cx="3311848" cy="373861"/>
          </a:xfrm>
        </p:grpSpPr>
        <p:sp>
          <p:nvSpPr>
            <p:cNvPr id="11" name="Rectangle 10">
              <a:extLst>
                <a:ext uri="{FF2B5EF4-FFF2-40B4-BE49-F238E27FC236}">
                  <a16:creationId xmlns:a16="http://schemas.microsoft.com/office/drawing/2014/main" id="{98481E42-BE23-7446-A55C-6DE9AC3F7368}"/>
                </a:ext>
              </a:extLst>
            </p:cNvPr>
            <p:cNvSpPr/>
            <p:nvPr/>
          </p:nvSpPr>
          <p:spPr>
            <a:xfrm>
              <a:off x="4579622" y="2710021"/>
              <a:ext cx="3306422" cy="360040"/>
            </a:xfrm>
            <a:prstGeom prst="rect">
              <a:avLst/>
            </a:prstGeom>
            <a:solidFill>
              <a:schemeClr val="bg1">
                <a:lumMod val="50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31" name="ZoneTexte 30">
              <a:extLst>
                <a:ext uri="{FF2B5EF4-FFF2-40B4-BE49-F238E27FC236}">
                  <a16:creationId xmlns:a16="http://schemas.microsoft.com/office/drawing/2014/main" id="{C942B60C-96C4-914F-828A-32DD1CEADF1E}"/>
                </a:ext>
              </a:extLst>
            </p:cNvPr>
            <p:cNvSpPr txBox="1"/>
            <p:nvPr/>
          </p:nvSpPr>
          <p:spPr>
            <a:xfrm>
              <a:off x="4576909" y="2696200"/>
              <a:ext cx="3311848" cy="369332"/>
            </a:xfrm>
            <a:prstGeom prst="rect">
              <a:avLst/>
            </a:prstGeom>
            <a:noFill/>
          </p:spPr>
          <p:txBody>
            <a:bodyPr wrap="square" rtlCol="0">
              <a:spAutoFit/>
            </a:bodyPr>
            <a:lstStyle/>
            <a:p>
              <a:pPr algn="ctr"/>
              <a:r>
                <a:rPr lang="fr-FR" sz="1800" dirty="0">
                  <a:latin typeface="Source Sans Pro" panose="020B0503030403020204" pitchFamily="34" charset="77"/>
                </a:rPr>
                <a:t>Stockage</a:t>
              </a:r>
            </a:p>
          </p:txBody>
        </p:sp>
      </p:grpSp>
      <p:sp>
        <p:nvSpPr>
          <p:cNvPr id="32" name="ZoneTexte 31">
            <a:extLst>
              <a:ext uri="{FF2B5EF4-FFF2-40B4-BE49-F238E27FC236}">
                <a16:creationId xmlns:a16="http://schemas.microsoft.com/office/drawing/2014/main" id="{515210CF-8125-9243-97F7-6CC32409D26A}"/>
              </a:ext>
            </a:extLst>
          </p:cNvPr>
          <p:cNvSpPr txBox="1"/>
          <p:nvPr/>
        </p:nvSpPr>
        <p:spPr>
          <a:xfrm>
            <a:off x="4576909" y="3204926"/>
            <a:ext cx="3311848" cy="369332"/>
          </a:xfrm>
          <a:prstGeom prst="rect">
            <a:avLst/>
          </a:prstGeom>
          <a:noFill/>
        </p:spPr>
        <p:txBody>
          <a:bodyPr wrap="square" rtlCol="0">
            <a:spAutoFit/>
          </a:bodyPr>
          <a:lstStyle/>
          <a:p>
            <a:pPr algn="ctr"/>
            <a:r>
              <a:rPr lang="fr-FR" sz="1800" dirty="0">
                <a:latin typeface="Source Sans Pro" panose="020B0503030403020204" pitchFamily="34" charset="77"/>
              </a:rPr>
              <a:t>Ressources dédiées</a:t>
            </a:r>
          </a:p>
        </p:txBody>
      </p:sp>
      <p:grpSp>
        <p:nvGrpSpPr>
          <p:cNvPr id="73" name="Groupe 72">
            <a:extLst>
              <a:ext uri="{FF2B5EF4-FFF2-40B4-BE49-F238E27FC236}">
                <a16:creationId xmlns:a16="http://schemas.microsoft.com/office/drawing/2014/main" id="{8C937740-E9F2-5E45-ADAD-CE8140B9A9D7}"/>
              </a:ext>
            </a:extLst>
          </p:cNvPr>
          <p:cNvGrpSpPr/>
          <p:nvPr/>
        </p:nvGrpSpPr>
        <p:grpSpPr>
          <a:xfrm>
            <a:off x="4576909" y="3742921"/>
            <a:ext cx="3311848" cy="379007"/>
            <a:chOff x="4576909" y="3786463"/>
            <a:chExt cx="3311848" cy="379007"/>
          </a:xfrm>
        </p:grpSpPr>
        <p:sp>
          <p:nvSpPr>
            <p:cNvPr id="13" name="Rectangle 12">
              <a:extLst>
                <a:ext uri="{FF2B5EF4-FFF2-40B4-BE49-F238E27FC236}">
                  <a16:creationId xmlns:a16="http://schemas.microsoft.com/office/drawing/2014/main" id="{A5BFF051-6D46-F547-9A1C-C4CB2F0E6240}"/>
                </a:ext>
              </a:extLst>
            </p:cNvPr>
            <p:cNvSpPr/>
            <p:nvPr/>
          </p:nvSpPr>
          <p:spPr>
            <a:xfrm>
              <a:off x="4579622" y="3789040"/>
              <a:ext cx="3306422" cy="376430"/>
            </a:xfrm>
            <a:prstGeom prst="rect">
              <a:avLst/>
            </a:prstGeom>
            <a:solidFill>
              <a:schemeClr val="bg1">
                <a:lumMod val="50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33" name="ZoneTexte 32">
              <a:extLst>
                <a:ext uri="{FF2B5EF4-FFF2-40B4-BE49-F238E27FC236}">
                  <a16:creationId xmlns:a16="http://schemas.microsoft.com/office/drawing/2014/main" id="{9E079DA4-87D9-1240-96BA-27C0C96D65E6}"/>
                </a:ext>
              </a:extLst>
            </p:cNvPr>
            <p:cNvSpPr txBox="1"/>
            <p:nvPr/>
          </p:nvSpPr>
          <p:spPr>
            <a:xfrm>
              <a:off x="4576909" y="3786463"/>
              <a:ext cx="3311848" cy="369332"/>
            </a:xfrm>
            <a:prstGeom prst="rect">
              <a:avLst/>
            </a:prstGeom>
            <a:noFill/>
          </p:spPr>
          <p:txBody>
            <a:bodyPr wrap="square" rtlCol="0">
              <a:spAutoFit/>
            </a:bodyPr>
            <a:lstStyle/>
            <a:p>
              <a:pPr algn="ctr"/>
              <a:r>
                <a:rPr lang="fr-FR" sz="1800" dirty="0">
                  <a:latin typeface="Source Sans Pro" panose="020B0503030403020204" pitchFamily="34" charset="77"/>
                </a:rPr>
                <a:t>Connexions simultanées</a:t>
              </a:r>
            </a:p>
          </p:txBody>
        </p:sp>
      </p:grpSp>
      <p:sp>
        <p:nvSpPr>
          <p:cNvPr id="34" name="ZoneTexte 33">
            <a:extLst>
              <a:ext uri="{FF2B5EF4-FFF2-40B4-BE49-F238E27FC236}">
                <a16:creationId xmlns:a16="http://schemas.microsoft.com/office/drawing/2014/main" id="{FA747DC2-7466-AD43-A7C3-2F8F76B40A5B}"/>
              </a:ext>
            </a:extLst>
          </p:cNvPr>
          <p:cNvSpPr txBox="1"/>
          <p:nvPr/>
        </p:nvSpPr>
        <p:spPr>
          <a:xfrm>
            <a:off x="4560167" y="4481638"/>
            <a:ext cx="3311848" cy="646331"/>
          </a:xfrm>
          <a:prstGeom prst="rect">
            <a:avLst/>
          </a:prstGeom>
          <a:noFill/>
        </p:spPr>
        <p:txBody>
          <a:bodyPr wrap="square" rtlCol="0">
            <a:spAutoFit/>
          </a:bodyPr>
          <a:lstStyle/>
          <a:p>
            <a:pPr algn="ctr"/>
            <a:r>
              <a:rPr lang="fr-FR" sz="1800" dirty="0">
                <a:latin typeface="Source Sans Pro" panose="020B0503030403020204" pitchFamily="34" charset="77"/>
              </a:rPr>
              <a:t>Système de gestion de base de données</a:t>
            </a:r>
          </a:p>
        </p:txBody>
      </p:sp>
      <p:sp>
        <p:nvSpPr>
          <p:cNvPr id="35" name="ZoneTexte 34">
            <a:extLst>
              <a:ext uri="{FF2B5EF4-FFF2-40B4-BE49-F238E27FC236}">
                <a16:creationId xmlns:a16="http://schemas.microsoft.com/office/drawing/2014/main" id="{3D3618BF-EBA0-C345-9A4D-535D9F49032C}"/>
              </a:ext>
            </a:extLst>
          </p:cNvPr>
          <p:cNvSpPr txBox="1"/>
          <p:nvPr/>
        </p:nvSpPr>
        <p:spPr>
          <a:xfrm>
            <a:off x="4576909" y="5994221"/>
            <a:ext cx="3311848" cy="369332"/>
          </a:xfrm>
          <a:prstGeom prst="rect">
            <a:avLst/>
          </a:prstGeom>
          <a:noFill/>
        </p:spPr>
        <p:txBody>
          <a:bodyPr wrap="square" rtlCol="0">
            <a:spAutoFit/>
          </a:bodyPr>
          <a:lstStyle/>
          <a:p>
            <a:pPr algn="ctr"/>
            <a:r>
              <a:rPr lang="fr-FR" sz="1800" dirty="0">
                <a:latin typeface="Source Sans Pro" panose="020B0503030403020204" pitchFamily="34" charset="77"/>
              </a:rPr>
              <a:t>Tarifs (HT/mois)</a:t>
            </a:r>
          </a:p>
        </p:txBody>
      </p:sp>
      <p:grpSp>
        <p:nvGrpSpPr>
          <p:cNvPr id="76" name="Groupe 75">
            <a:extLst>
              <a:ext uri="{FF2B5EF4-FFF2-40B4-BE49-F238E27FC236}">
                <a16:creationId xmlns:a16="http://schemas.microsoft.com/office/drawing/2014/main" id="{F3796EF9-7A1F-7246-BA17-0AC997E14E72}"/>
              </a:ext>
            </a:extLst>
          </p:cNvPr>
          <p:cNvGrpSpPr/>
          <p:nvPr/>
        </p:nvGrpSpPr>
        <p:grpSpPr>
          <a:xfrm>
            <a:off x="4583659" y="5461326"/>
            <a:ext cx="3320365" cy="507324"/>
            <a:chOff x="4583659" y="5038637"/>
            <a:chExt cx="3320365" cy="507324"/>
          </a:xfrm>
        </p:grpSpPr>
        <p:sp>
          <p:nvSpPr>
            <p:cNvPr id="14" name="Rectangle 13">
              <a:extLst>
                <a:ext uri="{FF2B5EF4-FFF2-40B4-BE49-F238E27FC236}">
                  <a16:creationId xmlns:a16="http://schemas.microsoft.com/office/drawing/2014/main" id="{481A9A94-E0BF-6241-ADFB-D94887E9D247}"/>
                </a:ext>
              </a:extLst>
            </p:cNvPr>
            <p:cNvSpPr/>
            <p:nvPr/>
          </p:nvSpPr>
          <p:spPr>
            <a:xfrm>
              <a:off x="4583659" y="5038637"/>
              <a:ext cx="3320365" cy="507324"/>
            </a:xfrm>
            <a:prstGeom prst="rect">
              <a:avLst/>
            </a:prstGeom>
            <a:solidFill>
              <a:schemeClr val="bg1">
                <a:lumMod val="50000"/>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36" name="Rectangle 35">
              <a:extLst>
                <a:ext uri="{FF2B5EF4-FFF2-40B4-BE49-F238E27FC236}">
                  <a16:creationId xmlns:a16="http://schemas.microsoft.com/office/drawing/2014/main" id="{239650ED-FEA5-F943-A6FA-4B09A568FAC0}"/>
                </a:ext>
              </a:extLst>
            </p:cNvPr>
            <p:cNvSpPr/>
            <p:nvPr/>
          </p:nvSpPr>
          <p:spPr>
            <a:xfrm>
              <a:off x="5245937" y="5112864"/>
              <a:ext cx="1944763" cy="369332"/>
            </a:xfrm>
            <a:prstGeom prst="rect">
              <a:avLst/>
            </a:prstGeom>
          </p:spPr>
          <p:txBody>
            <a:bodyPr wrap="none">
              <a:spAutoFit/>
            </a:bodyPr>
            <a:lstStyle/>
            <a:p>
              <a:pPr defTabSz="914400">
                <a:defRPr/>
              </a:pPr>
              <a:r>
                <a:rPr lang="en-US" sz="1800" dirty="0">
                  <a:latin typeface="Source Sans Pro" panose="020B0503030403020204" pitchFamily="34" charset="77"/>
                </a:rPr>
                <a:t>Port de </a:t>
              </a:r>
              <a:r>
                <a:rPr lang="en-US" sz="1800" dirty="0" err="1">
                  <a:latin typeface="Source Sans Pro" panose="020B0503030403020204" pitchFamily="34" charset="77"/>
                </a:rPr>
                <a:t>connexion</a:t>
              </a:r>
              <a:endParaRPr lang="en-US" sz="1800" dirty="0">
                <a:latin typeface="Source Sans Pro" panose="020B0503030403020204" pitchFamily="34" charset="77"/>
              </a:endParaRPr>
            </a:p>
          </p:txBody>
        </p:sp>
      </p:grpSp>
      <p:cxnSp>
        <p:nvCxnSpPr>
          <p:cNvPr id="38" name="Connecteur droit 37">
            <a:extLst>
              <a:ext uri="{FF2B5EF4-FFF2-40B4-BE49-F238E27FC236}">
                <a16:creationId xmlns:a16="http://schemas.microsoft.com/office/drawing/2014/main" id="{B0FA9348-9C9E-564E-A455-FC0648017B67}"/>
              </a:ext>
            </a:extLst>
          </p:cNvPr>
          <p:cNvCxnSpPr>
            <a:cxnSpLocks/>
          </p:cNvCxnSpPr>
          <p:nvPr/>
        </p:nvCxnSpPr>
        <p:spPr>
          <a:xfrm flipH="1" flipV="1">
            <a:off x="4576909" y="1309552"/>
            <a:ext cx="2713" cy="5100242"/>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9" name="Connecteur droit 38">
            <a:extLst>
              <a:ext uri="{FF2B5EF4-FFF2-40B4-BE49-F238E27FC236}">
                <a16:creationId xmlns:a16="http://schemas.microsoft.com/office/drawing/2014/main" id="{8CD50606-DDE3-5544-A75B-FDE9D1838E5A}"/>
              </a:ext>
            </a:extLst>
          </p:cNvPr>
          <p:cNvCxnSpPr>
            <a:cxnSpLocks/>
          </p:cNvCxnSpPr>
          <p:nvPr/>
        </p:nvCxnSpPr>
        <p:spPr>
          <a:xfrm flipV="1">
            <a:off x="826985" y="1309552"/>
            <a:ext cx="399" cy="5100242"/>
          </a:xfrm>
          <a:prstGeom prst="line">
            <a:avLst/>
          </a:prstGeom>
          <a:ln>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40" name="Connecteur droit 39">
            <a:extLst>
              <a:ext uri="{FF2B5EF4-FFF2-40B4-BE49-F238E27FC236}">
                <a16:creationId xmlns:a16="http://schemas.microsoft.com/office/drawing/2014/main" id="{A9C04D00-2F33-DF44-A8E3-47D5F58A5AF6}"/>
              </a:ext>
            </a:extLst>
          </p:cNvPr>
          <p:cNvCxnSpPr>
            <a:cxnSpLocks/>
          </p:cNvCxnSpPr>
          <p:nvPr/>
        </p:nvCxnSpPr>
        <p:spPr>
          <a:xfrm flipH="1" flipV="1">
            <a:off x="7882006" y="1309552"/>
            <a:ext cx="17443" cy="5100242"/>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1" name="Connecteur droit 40">
            <a:extLst>
              <a:ext uri="{FF2B5EF4-FFF2-40B4-BE49-F238E27FC236}">
                <a16:creationId xmlns:a16="http://schemas.microsoft.com/office/drawing/2014/main" id="{4F2A41EE-9935-F044-B3BD-A5CFBA3CEB66}"/>
              </a:ext>
            </a:extLst>
          </p:cNvPr>
          <p:cNvCxnSpPr>
            <a:cxnSpLocks/>
          </p:cNvCxnSpPr>
          <p:nvPr/>
        </p:nvCxnSpPr>
        <p:spPr>
          <a:xfrm flipV="1">
            <a:off x="11640096" y="1309552"/>
            <a:ext cx="0" cy="5100242"/>
          </a:xfrm>
          <a:prstGeom prst="line">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grpSp>
        <p:nvGrpSpPr>
          <p:cNvPr id="68" name="Groupe 67">
            <a:extLst>
              <a:ext uri="{FF2B5EF4-FFF2-40B4-BE49-F238E27FC236}">
                <a16:creationId xmlns:a16="http://schemas.microsoft.com/office/drawing/2014/main" id="{6C455BE0-9F84-3948-91CB-EE5AC5441D7B}"/>
              </a:ext>
            </a:extLst>
          </p:cNvPr>
          <p:cNvGrpSpPr/>
          <p:nvPr/>
        </p:nvGrpSpPr>
        <p:grpSpPr>
          <a:xfrm>
            <a:off x="826985" y="2222467"/>
            <a:ext cx="3744416" cy="442911"/>
            <a:chOff x="826985" y="2266009"/>
            <a:chExt cx="3744416" cy="442911"/>
          </a:xfrm>
        </p:grpSpPr>
        <p:sp>
          <p:nvSpPr>
            <p:cNvPr id="2" name="Rectangle 1">
              <a:extLst>
                <a:ext uri="{FF2B5EF4-FFF2-40B4-BE49-F238E27FC236}">
                  <a16:creationId xmlns:a16="http://schemas.microsoft.com/office/drawing/2014/main" id="{E964B55F-CE62-7C40-8D06-E2AD46A592C5}"/>
                </a:ext>
              </a:extLst>
            </p:cNvPr>
            <p:cNvSpPr/>
            <p:nvPr/>
          </p:nvSpPr>
          <p:spPr>
            <a:xfrm>
              <a:off x="826985" y="2266009"/>
              <a:ext cx="3744416" cy="442911"/>
            </a:xfrm>
            <a:prstGeom prst="rect">
              <a:avLst/>
            </a:prstGeom>
            <a:solidFill>
              <a:schemeClr val="accent4">
                <a:alpha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43" name="ZoneTexte 42">
              <a:extLst>
                <a:ext uri="{FF2B5EF4-FFF2-40B4-BE49-F238E27FC236}">
                  <a16:creationId xmlns:a16="http://schemas.microsoft.com/office/drawing/2014/main" id="{9F2A136D-FBAD-4C4F-BB75-11303A4480CF}"/>
                </a:ext>
              </a:extLst>
            </p:cNvPr>
            <p:cNvSpPr txBox="1"/>
            <p:nvPr/>
          </p:nvSpPr>
          <p:spPr>
            <a:xfrm>
              <a:off x="1526847" y="2298073"/>
              <a:ext cx="2344693" cy="369332"/>
            </a:xfrm>
            <a:prstGeom prst="rect">
              <a:avLst/>
            </a:prstGeom>
            <a:noFill/>
          </p:spPr>
          <p:txBody>
            <a:bodyPr wrap="square" rtlCol="0">
              <a:spAutoFit/>
            </a:bodyPr>
            <a:lstStyle/>
            <a:p>
              <a:pPr lvl="0" algn="ctr">
                <a:defRPr/>
              </a:pPr>
              <a:r>
                <a:rPr lang="fr-FR" sz="1800" dirty="0">
                  <a:latin typeface="Source Sans Pro" panose="020B0503030403020204" pitchFamily="34" charset="77"/>
                </a:rPr>
                <a:t>Achat à l’unité</a:t>
              </a:r>
            </a:p>
          </p:txBody>
        </p:sp>
      </p:grpSp>
      <p:sp>
        <p:nvSpPr>
          <p:cNvPr id="44" name="ZoneTexte 43">
            <a:extLst>
              <a:ext uri="{FF2B5EF4-FFF2-40B4-BE49-F238E27FC236}">
                <a16:creationId xmlns:a16="http://schemas.microsoft.com/office/drawing/2014/main" id="{061D80B8-97C5-8944-A000-D52E046CA453}"/>
              </a:ext>
            </a:extLst>
          </p:cNvPr>
          <p:cNvSpPr txBox="1"/>
          <p:nvPr/>
        </p:nvSpPr>
        <p:spPr>
          <a:xfrm>
            <a:off x="840745" y="2652658"/>
            <a:ext cx="3716896" cy="369332"/>
          </a:xfrm>
          <a:prstGeom prst="rect">
            <a:avLst/>
          </a:prstGeom>
          <a:noFill/>
        </p:spPr>
        <p:txBody>
          <a:bodyPr wrap="square" rtlCol="0">
            <a:spAutoFit/>
          </a:bodyPr>
          <a:lstStyle/>
          <a:p>
            <a:pPr lvl="0" algn="ctr">
              <a:defRPr/>
            </a:pPr>
            <a:r>
              <a:rPr lang="fr-FR" sz="1800" dirty="0">
                <a:latin typeface="Source Sans Pro" panose="020B0503030403020204" pitchFamily="34" charset="77"/>
              </a:rPr>
              <a:t>De 250 Mo à 1 Go</a:t>
            </a:r>
          </a:p>
        </p:txBody>
      </p:sp>
      <p:grpSp>
        <p:nvGrpSpPr>
          <p:cNvPr id="77" name="Groupe 76">
            <a:extLst>
              <a:ext uri="{FF2B5EF4-FFF2-40B4-BE49-F238E27FC236}">
                <a16:creationId xmlns:a16="http://schemas.microsoft.com/office/drawing/2014/main" id="{F3879365-2BD7-D44D-9557-7611EC803F96}"/>
              </a:ext>
            </a:extLst>
          </p:cNvPr>
          <p:cNvGrpSpPr/>
          <p:nvPr/>
        </p:nvGrpSpPr>
        <p:grpSpPr>
          <a:xfrm>
            <a:off x="826985" y="5968650"/>
            <a:ext cx="3744416" cy="441144"/>
            <a:chOff x="826985" y="5483049"/>
            <a:chExt cx="3744416" cy="441144"/>
          </a:xfrm>
        </p:grpSpPr>
        <p:sp>
          <p:nvSpPr>
            <p:cNvPr id="5" name="Rectangle 4">
              <a:extLst>
                <a:ext uri="{FF2B5EF4-FFF2-40B4-BE49-F238E27FC236}">
                  <a16:creationId xmlns:a16="http://schemas.microsoft.com/office/drawing/2014/main" id="{D003B067-1096-2E44-8E12-B15FAC4A623B}"/>
                </a:ext>
              </a:extLst>
            </p:cNvPr>
            <p:cNvSpPr/>
            <p:nvPr/>
          </p:nvSpPr>
          <p:spPr>
            <a:xfrm>
              <a:off x="826985" y="5483049"/>
              <a:ext cx="3744416" cy="441144"/>
            </a:xfrm>
            <a:prstGeom prst="rect">
              <a:avLst/>
            </a:prstGeom>
            <a:solidFill>
              <a:schemeClr val="accent4">
                <a:alpha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46" name="ZoneTexte 45">
              <a:extLst>
                <a:ext uri="{FF2B5EF4-FFF2-40B4-BE49-F238E27FC236}">
                  <a16:creationId xmlns:a16="http://schemas.microsoft.com/office/drawing/2014/main" id="{D5A7DBF0-FB72-6840-9419-9E5C47A6AF3F}"/>
                </a:ext>
              </a:extLst>
            </p:cNvPr>
            <p:cNvSpPr txBox="1"/>
            <p:nvPr/>
          </p:nvSpPr>
          <p:spPr>
            <a:xfrm>
              <a:off x="840745" y="5508620"/>
              <a:ext cx="3716896" cy="369332"/>
            </a:xfrm>
            <a:prstGeom prst="rect">
              <a:avLst/>
            </a:prstGeom>
            <a:noFill/>
          </p:spPr>
          <p:txBody>
            <a:bodyPr wrap="square" rtlCol="0">
              <a:spAutoFit/>
            </a:bodyPr>
            <a:lstStyle/>
            <a:p>
              <a:pPr algn="ctr"/>
              <a:r>
                <a:rPr lang="en-US" sz="1800" dirty="0">
                  <a:latin typeface="Source Sans Pro" panose="020B0503030403020204" pitchFamily="34" charset="77"/>
                </a:rPr>
                <a:t>1,49 € </a:t>
              </a:r>
            </a:p>
          </p:txBody>
        </p:sp>
      </p:grpSp>
      <p:grpSp>
        <p:nvGrpSpPr>
          <p:cNvPr id="10" name="Group 9">
            <a:extLst>
              <a:ext uri="{FF2B5EF4-FFF2-40B4-BE49-F238E27FC236}">
                <a16:creationId xmlns:a16="http://schemas.microsoft.com/office/drawing/2014/main" id="{AAB1459A-B829-DA47-88E7-C9F137EEE595}"/>
              </a:ext>
            </a:extLst>
          </p:cNvPr>
          <p:cNvGrpSpPr/>
          <p:nvPr/>
        </p:nvGrpSpPr>
        <p:grpSpPr>
          <a:xfrm>
            <a:off x="826985" y="4148276"/>
            <a:ext cx="3744416" cy="1313050"/>
            <a:chOff x="826985" y="4148276"/>
            <a:chExt cx="3744416" cy="1313050"/>
          </a:xfrm>
        </p:grpSpPr>
        <p:sp>
          <p:nvSpPr>
            <p:cNvPr id="4" name="Rectangle 3">
              <a:extLst>
                <a:ext uri="{FF2B5EF4-FFF2-40B4-BE49-F238E27FC236}">
                  <a16:creationId xmlns:a16="http://schemas.microsoft.com/office/drawing/2014/main" id="{BDFB9B69-9742-EF4E-A92C-CA78E7FD42D1}"/>
                </a:ext>
              </a:extLst>
            </p:cNvPr>
            <p:cNvSpPr/>
            <p:nvPr/>
          </p:nvSpPr>
          <p:spPr>
            <a:xfrm>
              <a:off x="826985" y="4148276"/>
              <a:ext cx="3744416" cy="1313050"/>
            </a:xfrm>
            <a:prstGeom prst="rect">
              <a:avLst/>
            </a:prstGeom>
            <a:solidFill>
              <a:schemeClr val="accent4">
                <a:alpha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47" name="ZoneTexte 46">
              <a:extLst>
                <a:ext uri="{FF2B5EF4-FFF2-40B4-BE49-F238E27FC236}">
                  <a16:creationId xmlns:a16="http://schemas.microsoft.com/office/drawing/2014/main" id="{7CEE48B4-23DF-EC47-A908-A24B3A065935}"/>
                </a:ext>
              </a:extLst>
            </p:cNvPr>
            <p:cNvSpPr txBox="1"/>
            <p:nvPr/>
          </p:nvSpPr>
          <p:spPr>
            <a:xfrm>
              <a:off x="826985" y="4649477"/>
              <a:ext cx="3716896" cy="369332"/>
            </a:xfrm>
            <a:prstGeom prst="rect">
              <a:avLst/>
            </a:prstGeom>
            <a:noFill/>
          </p:spPr>
          <p:txBody>
            <a:bodyPr wrap="square" rtlCol="0">
              <a:spAutoFit/>
            </a:bodyPr>
            <a:lstStyle/>
            <a:p>
              <a:pPr algn="ctr"/>
              <a:r>
                <a:rPr lang="en-US" sz="1800" b="1" dirty="0">
                  <a:latin typeface="Source Sans Pro" panose="020B0503030403020204" pitchFamily="34" charset="77"/>
                </a:rPr>
                <a:t>MySQL</a:t>
              </a:r>
              <a:endParaRPr lang="en-US" sz="1800" dirty="0">
                <a:latin typeface="Source Sans Pro" panose="020B0503030403020204" pitchFamily="34" charset="77"/>
              </a:endParaRPr>
            </a:p>
          </p:txBody>
        </p:sp>
      </p:grpSp>
      <p:sp>
        <p:nvSpPr>
          <p:cNvPr id="79" name="ZoneTexte 46">
            <a:extLst>
              <a:ext uri="{FF2B5EF4-FFF2-40B4-BE49-F238E27FC236}">
                <a16:creationId xmlns:a16="http://schemas.microsoft.com/office/drawing/2014/main" id="{A29C71A8-CFE4-674C-BE0E-A16E4BD1F74B}"/>
              </a:ext>
            </a:extLst>
          </p:cNvPr>
          <p:cNvSpPr txBox="1"/>
          <p:nvPr/>
        </p:nvSpPr>
        <p:spPr>
          <a:xfrm>
            <a:off x="855018" y="5533427"/>
            <a:ext cx="3716896" cy="369332"/>
          </a:xfrm>
          <a:prstGeom prst="rect">
            <a:avLst/>
          </a:prstGeom>
          <a:noFill/>
        </p:spPr>
        <p:txBody>
          <a:bodyPr wrap="square" rtlCol="0">
            <a:spAutoFit/>
          </a:bodyPr>
          <a:lstStyle/>
          <a:p>
            <a:pPr algn="ctr"/>
            <a:r>
              <a:rPr lang="en-US" sz="1800" dirty="0">
                <a:latin typeface="Source Sans Pro" panose="020B0503030403020204" pitchFamily="34" charset="77"/>
              </a:rPr>
              <a:t>Par </a:t>
            </a:r>
            <a:r>
              <a:rPr lang="en-US" sz="1800" dirty="0" err="1">
                <a:latin typeface="Source Sans Pro" panose="020B0503030403020204" pitchFamily="34" charset="77"/>
              </a:rPr>
              <a:t>défaut</a:t>
            </a:r>
            <a:r>
              <a:rPr lang="en-US" sz="1800" dirty="0">
                <a:latin typeface="Source Sans Pro" panose="020B0503030403020204" pitchFamily="34" charset="77"/>
              </a:rPr>
              <a:t> : 3306</a:t>
            </a:r>
          </a:p>
        </p:txBody>
      </p:sp>
      <p:sp>
        <p:nvSpPr>
          <p:cNvPr id="48" name="ZoneTexte 47">
            <a:extLst>
              <a:ext uri="{FF2B5EF4-FFF2-40B4-BE49-F238E27FC236}">
                <a16:creationId xmlns:a16="http://schemas.microsoft.com/office/drawing/2014/main" id="{26649689-0A4A-C348-AC1A-27F03C885B09}"/>
              </a:ext>
            </a:extLst>
          </p:cNvPr>
          <p:cNvSpPr txBox="1"/>
          <p:nvPr/>
        </p:nvSpPr>
        <p:spPr>
          <a:xfrm>
            <a:off x="840745" y="3742921"/>
            <a:ext cx="3716896" cy="369332"/>
          </a:xfrm>
          <a:prstGeom prst="rect">
            <a:avLst/>
          </a:prstGeom>
          <a:noFill/>
        </p:spPr>
        <p:txBody>
          <a:bodyPr wrap="square" rtlCol="0">
            <a:spAutoFit/>
          </a:bodyPr>
          <a:lstStyle/>
          <a:p>
            <a:pPr algn="ctr"/>
            <a:r>
              <a:rPr lang="en-US" sz="1800" dirty="0" err="1">
                <a:latin typeface="Source Sans Pro" panose="020B0503030403020204" pitchFamily="34" charset="77"/>
              </a:rPr>
              <a:t>Jusqu’à</a:t>
            </a:r>
            <a:r>
              <a:rPr lang="en-US" sz="1800" dirty="0">
                <a:latin typeface="Source Sans Pro" panose="020B0503030403020204" pitchFamily="34" charset="77"/>
              </a:rPr>
              <a:t> 30</a:t>
            </a:r>
          </a:p>
        </p:txBody>
      </p:sp>
      <p:grpSp>
        <p:nvGrpSpPr>
          <p:cNvPr id="69" name="Groupe 68">
            <a:extLst>
              <a:ext uri="{FF2B5EF4-FFF2-40B4-BE49-F238E27FC236}">
                <a16:creationId xmlns:a16="http://schemas.microsoft.com/office/drawing/2014/main" id="{F9943DA5-6E65-A24F-95D9-FE234BD9899D}"/>
              </a:ext>
            </a:extLst>
          </p:cNvPr>
          <p:cNvGrpSpPr/>
          <p:nvPr/>
        </p:nvGrpSpPr>
        <p:grpSpPr>
          <a:xfrm>
            <a:off x="7885689" y="2222467"/>
            <a:ext cx="3744416" cy="442911"/>
            <a:chOff x="7885689" y="2266009"/>
            <a:chExt cx="3744416" cy="442911"/>
          </a:xfrm>
        </p:grpSpPr>
        <p:sp>
          <p:nvSpPr>
            <p:cNvPr id="6" name="Rectangle 5">
              <a:extLst>
                <a:ext uri="{FF2B5EF4-FFF2-40B4-BE49-F238E27FC236}">
                  <a16:creationId xmlns:a16="http://schemas.microsoft.com/office/drawing/2014/main" id="{82C7F4A1-5B58-E744-A953-C62DE093685E}"/>
                </a:ext>
              </a:extLst>
            </p:cNvPr>
            <p:cNvSpPr/>
            <p:nvPr/>
          </p:nvSpPr>
          <p:spPr>
            <a:xfrm>
              <a:off x="7885689" y="2266009"/>
              <a:ext cx="3744416" cy="442911"/>
            </a:xfrm>
            <a:prstGeom prst="rect">
              <a:avLst/>
            </a:prstGeom>
            <a:solidFill>
              <a:schemeClr val="accent6">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000">
                <a:latin typeface="Source Sans Pro" panose="020B0503030403020204" pitchFamily="34" charset="77"/>
              </a:endParaRPr>
            </a:p>
          </p:txBody>
        </p:sp>
        <p:sp>
          <p:nvSpPr>
            <p:cNvPr id="49" name="ZoneTexte 48">
              <a:extLst>
                <a:ext uri="{FF2B5EF4-FFF2-40B4-BE49-F238E27FC236}">
                  <a16:creationId xmlns:a16="http://schemas.microsoft.com/office/drawing/2014/main" id="{0A066111-06E9-3549-88E6-5C7BD5040598}"/>
                </a:ext>
              </a:extLst>
            </p:cNvPr>
            <p:cNvSpPr txBox="1"/>
            <p:nvPr/>
          </p:nvSpPr>
          <p:spPr>
            <a:xfrm>
              <a:off x="8585551" y="2298073"/>
              <a:ext cx="2344693" cy="369332"/>
            </a:xfrm>
            <a:prstGeom prst="rect">
              <a:avLst/>
            </a:prstGeom>
            <a:noFill/>
          </p:spPr>
          <p:txBody>
            <a:bodyPr wrap="square" rtlCol="0">
              <a:spAutoFit/>
            </a:bodyPr>
            <a:lstStyle/>
            <a:p>
              <a:pPr lvl="0" algn="ctr">
                <a:defRPr/>
              </a:pPr>
              <a:r>
                <a:rPr lang="fr-FR" sz="1800" dirty="0">
                  <a:latin typeface="Source Sans Pro" panose="020B0503030403020204" pitchFamily="34" charset="77"/>
                </a:rPr>
                <a:t>illimité</a:t>
              </a:r>
            </a:p>
          </p:txBody>
        </p:sp>
      </p:grpSp>
      <p:sp>
        <p:nvSpPr>
          <p:cNvPr id="50" name="ZoneTexte 49">
            <a:extLst>
              <a:ext uri="{FF2B5EF4-FFF2-40B4-BE49-F238E27FC236}">
                <a16:creationId xmlns:a16="http://schemas.microsoft.com/office/drawing/2014/main" id="{A705FCC1-B46F-F047-8C41-ED9ED3A6E263}"/>
              </a:ext>
            </a:extLst>
          </p:cNvPr>
          <p:cNvSpPr txBox="1"/>
          <p:nvPr/>
        </p:nvSpPr>
        <p:spPr>
          <a:xfrm>
            <a:off x="7899449" y="2652658"/>
            <a:ext cx="3716896" cy="369332"/>
          </a:xfrm>
          <a:prstGeom prst="rect">
            <a:avLst/>
          </a:prstGeom>
          <a:noFill/>
        </p:spPr>
        <p:txBody>
          <a:bodyPr wrap="square" rtlCol="0">
            <a:spAutoFit/>
          </a:bodyPr>
          <a:lstStyle/>
          <a:p>
            <a:pPr lvl="0" algn="ctr">
              <a:defRPr/>
            </a:pPr>
            <a:r>
              <a:rPr lang="fr-FR" sz="1800" dirty="0">
                <a:latin typeface="Source Sans Pro" panose="020B0503030403020204" pitchFamily="34" charset="77"/>
              </a:rPr>
              <a:t>De 8 à 64 Go</a:t>
            </a:r>
          </a:p>
        </p:txBody>
      </p:sp>
      <p:grpSp>
        <p:nvGrpSpPr>
          <p:cNvPr id="78" name="Groupe 77">
            <a:extLst>
              <a:ext uri="{FF2B5EF4-FFF2-40B4-BE49-F238E27FC236}">
                <a16:creationId xmlns:a16="http://schemas.microsoft.com/office/drawing/2014/main" id="{3154B459-5E65-8C47-87E3-DA21D4CCC599}"/>
              </a:ext>
            </a:extLst>
          </p:cNvPr>
          <p:cNvGrpSpPr/>
          <p:nvPr/>
        </p:nvGrpSpPr>
        <p:grpSpPr>
          <a:xfrm>
            <a:off x="7900203" y="5968650"/>
            <a:ext cx="3744416" cy="441144"/>
            <a:chOff x="7885689" y="5483049"/>
            <a:chExt cx="3744416" cy="441144"/>
          </a:xfrm>
        </p:grpSpPr>
        <p:sp>
          <p:nvSpPr>
            <p:cNvPr id="9" name="Rectangle 8">
              <a:extLst>
                <a:ext uri="{FF2B5EF4-FFF2-40B4-BE49-F238E27FC236}">
                  <a16:creationId xmlns:a16="http://schemas.microsoft.com/office/drawing/2014/main" id="{F5364946-CBD1-8D45-A944-5CFC570A8738}"/>
                </a:ext>
              </a:extLst>
            </p:cNvPr>
            <p:cNvSpPr/>
            <p:nvPr/>
          </p:nvSpPr>
          <p:spPr>
            <a:xfrm>
              <a:off x="7885689" y="5483049"/>
              <a:ext cx="3744416" cy="441144"/>
            </a:xfrm>
            <a:prstGeom prst="rect">
              <a:avLst/>
            </a:prstGeom>
            <a:solidFill>
              <a:schemeClr val="accent6">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000">
                <a:latin typeface="Source Sans Pro" panose="020B0503030403020204" pitchFamily="34" charset="77"/>
              </a:endParaRPr>
            </a:p>
          </p:txBody>
        </p:sp>
        <p:sp>
          <p:nvSpPr>
            <p:cNvPr id="51" name="ZoneTexte 50">
              <a:extLst>
                <a:ext uri="{FF2B5EF4-FFF2-40B4-BE49-F238E27FC236}">
                  <a16:creationId xmlns:a16="http://schemas.microsoft.com/office/drawing/2014/main" id="{C62A8456-FB8B-094D-BD05-901B06C83C8C}"/>
                </a:ext>
              </a:extLst>
            </p:cNvPr>
            <p:cNvSpPr txBox="1"/>
            <p:nvPr/>
          </p:nvSpPr>
          <p:spPr>
            <a:xfrm>
              <a:off x="7899449" y="5508620"/>
              <a:ext cx="3716896" cy="369332"/>
            </a:xfrm>
            <a:prstGeom prst="rect">
              <a:avLst/>
            </a:prstGeom>
            <a:noFill/>
          </p:spPr>
          <p:txBody>
            <a:bodyPr wrap="square" rtlCol="0">
              <a:spAutoFit/>
            </a:bodyPr>
            <a:lstStyle/>
            <a:p>
              <a:pPr algn="ctr"/>
              <a:r>
                <a:rPr lang="en-US" sz="1800" dirty="0">
                  <a:latin typeface="Source Sans Pro" panose="020B0503030403020204" pitchFamily="34" charset="77"/>
                </a:rPr>
                <a:t>Entre 6,59 et 43,99€</a:t>
              </a:r>
            </a:p>
          </p:txBody>
        </p:sp>
      </p:grpSp>
      <p:grpSp>
        <p:nvGrpSpPr>
          <p:cNvPr id="75" name="Groupe 74">
            <a:extLst>
              <a:ext uri="{FF2B5EF4-FFF2-40B4-BE49-F238E27FC236}">
                <a16:creationId xmlns:a16="http://schemas.microsoft.com/office/drawing/2014/main" id="{F6FB0FD0-703C-D34B-8879-43F1DF27B5DF}"/>
              </a:ext>
            </a:extLst>
          </p:cNvPr>
          <p:cNvGrpSpPr/>
          <p:nvPr/>
        </p:nvGrpSpPr>
        <p:grpSpPr>
          <a:xfrm>
            <a:off x="7885689" y="4148278"/>
            <a:ext cx="3744416" cy="1313050"/>
            <a:chOff x="7885689" y="4165470"/>
            <a:chExt cx="3744416" cy="919293"/>
          </a:xfrm>
        </p:grpSpPr>
        <p:sp>
          <p:nvSpPr>
            <p:cNvPr id="8" name="Rectangle 7">
              <a:extLst>
                <a:ext uri="{FF2B5EF4-FFF2-40B4-BE49-F238E27FC236}">
                  <a16:creationId xmlns:a16="http://schemas.microsoft.com/office/drawing/2014/main" id="{9300206E-D1AF-C942-981F-C993964DDEFE}"/>
                </a:ext>
              </a:extLst>
            </p:cNvPr>
            <p:cNvSpPr/>
            <p:nvPr/>
          </p:nvSpPr>
          <p:spPr>
            <a:xfrm>
              <a:off x="7885689" y="4165470"/>
              <a:ext cx="3744416" cy="919293"/>
            </a:xfrm>
            <a:prstGeom prst="rect">
              <a:avLst/>
            </a:prstGeom>
            <a:solidFill>
              <a:schemeClr val="accent6">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000">
                <a:latin typeface="Source Sans Pro" panose="020B0503030403020204" pitchFamily="34" charset="77"/>
              </a:endParaRPr>
            </a:p>
          </p:txBody>
        </p:sp>
        <p:sp>
          <p:nvSpPr>
            <p:cNvPr id="52" name="ZoneTexte 51">
              <a:extLst>
                <a:ext uri="{FF2B5EF4-FFF2-40B4-BE49-F238E27FC236}">
                  <a16:creationId xmlns:a16="http://schemas.microsoft.com/office/drawing/2014/main" id="{D8471C4B-7EDE-0049-B369-BD9197E10477}"/>
                </a:ext>
              </a:extLst>
            </p:cNvPr>
            <p:cNvSpPr txBox="1"/>
            <p:nvPr/>
          </p:nvSpPr>
          <p:spPr>
            <a:xfrm>
              <a:off x="8837369" y="4227703"/>
              <a:ext cx="1842940" cy="840375"/>
            </a:xfrm>
            <a:prstGeom prst="rect">
              <a:avLst/>
            </a:prstGeom>
            <a:noFill/>
          </p:spPr>
          <p:txBody>
            <a:bodyPr wrap="none" rtlCol="0">
              <a:noAutofit/>
            </a:bodyPr>
            <a:lstStyle/>
            <a:p>
              <a:pPr algn="ctr"/>
              <a:r>
                <a:rPr lang="fr-FR" sz="1800" b="1" dirty="0">
                  <a:latin typeface="Source Sans Pro" panose="020B0503030403020204" pitchFamily="34" charset="77"/>
                </a:rPr>
                <a:t>MySQL</a:t>
              </a:r>
              <a:br>
                <a:rPr lang="fr-FR" sz="1800" dirty="0">
                  <a:latin typeface="Source Sans Pro" panose="020B0503030403020204" pitchFamily="34" charset="77"/>
                </a:rPr>
              </a:br>
              <a:r>
                <a:rPr lang="fr-FR" sz="1800" b="1" dirty="0" err="1">
                  <a:latin typeface="Source Sans Pro" panose="020B0503030403020204" pitchFamily="34" charset="77"/>
                </a:rPr>
                <a:t>MariaDB</a:t>
              </a:r>
              <a:br>
                <a:rPr lang="fr-FR" sz="1800" dirty="0">
                  <a:latin typeface="Source Sans Pro" panose="020B0503030403020204" pitchFamily="34" charset="77"/>
                </a:rPr>
              </a:br>
              <a:r>
                <a:rPr lang="fr-FR" sz="1800" b="1" dirty="0">
                  <a:latin typeface="Source Sans Pro" panose="020B0503030403020204" pitchFamily="34" charset="77"/>
                </a:rPr>
                <a:t>PostgreSQL</a:t>
              </a:r>
              <a:endParaRPr lang="fr-FR" sz="1800" dirty="0">
                <a:latin typeface="Source Sans Pro" panose="020B0503030403020204" pitchFamily="34" charset="77"/>
              </a:endParaRPr>
            </a:p>
            <a:p>
              <a:pPr algn="ctr"/>
              <a:r>
                <a:rPr lang="fr-FR" sz="1800" b="1" dirty="0">
                  <a:latin typeface="Source Sans Pro" panose="020B0503030403020204" pitchFamily="34" charset="77"/>
                </a:rPr>
                <a:t>Redis</a:t>
              </a:r>
              <a:endParaRPr lang="en-US" sz="1800" dirty="0">
                <a:latin typeface="Source Sans Pro" panose="020B0503030403020204" pitchFamily="34" charset="77"/>
              </a:endParaRPr>
            </a:p>
          </p:txBody>
        </p:sp>
      </p:grpSp>
      <p:sp>
        <p:nvSpPr>
          <p:cNvPr id="53" name="ZoneTexte 52">
            <a:extLst>
              <a:ext uri="{FF2B5EF4-FFF2-40B4-BE49-F238E27FC236}">
                <a16:creationId xmlns:a16="http://schemas.microsoft.com/office/drawing/2014/main" id="{3945C18E-48C7-F444-8CA0-99AE493DDE7A}"/>
              </a:ext>
            </a:extLst>
          </p:cNvPr>
          <p:cNvSpPr txBox="1"/>
          <p:nvPr/>
        </p:nvSpPr>
        <p:spPr>
          <a:xfrm>
            <a:off x="7899449" y="3742921"/>
            <a:ext cx="3716896" cy="369332"/>
          </a:xfrm>
          <a:prstGeom prst="rect">
            <a:avLst/>
          </a:prstGeom>
          <a:noFill/>
        </p:spPr>
        <p:txBody>
          <a:bodyPr wrap="square" rtlCol="0">
            <a:spAutoFit/>
          </a:bodyPr>
          <a:lstStyle/>
          <a:p>
            <a:pPr algn="ctr"/>
            <a:r>
              <a:rPr lang="en-US" sz="1800" dirty="0" err="1">
                <a:latin typeface="Source Sans Pro" panose="020B0503030403020204" pitchFamily="34" charset="77"/>
              </a:rPr>
              <a:t>Jusqu’à</a:t>
            </a:r>
            <a:r>
              <a:rPr lang="en-US" sz="1800" dirty="0">
                <a:latin typeface="Source Sans Pro" panose="020B0503030403020204" pitchFamily="34" charset="77"/>
              </a:rPr>
              <a:t> 200</a:t>
            </a:r>
          </a:p>
        </p:txBody>
      </p:sp>
      <p:grpSp>
        <p:nvGrpSpPr>
          <p:cNvPr id="72" name="Groupe 71">
            <a:extLst>
              <a:ext uri="{FF2B5EF4-FFF2-40B4-BE49-F238E27FC236}">
                <a16:creationId xmlns:a16="http://schemas.microsoft.com/office/drawing/2014/main" id="{9C26A25C-F3CA-B044-BFBB-0545A5C3431B}"/>
              </a:ext>
            </a:extLst>
          </p:cNvPr>
          <p:cNvGrpSpPr/>
          <p:nvPr/>
        </p:nvGrpSpPr>
        <p:grpSpPr>
          <a:xfrm>
            <a:off x="7885689" y="3025418"/>
            <a:ext cx="3744416" cy="720080"/>
            <a:chOff x="7885689" y="3068960"/>
            <a:chExt cx="3744416" cy="720080"/>
          </a:xfrm>
        </p:grpSpPr>
        <p:sp>
          <p:nvSpPr>
            <p:cNvPr id="7" name="Rectangle 6">
              <a:extLst>
                <a:ext uri="{FF2B5EF4-FFF2-40B4-BE49-F238E27FC236}">
                  <a16:creationId xmlns:a16="http://schemas.microsoft.com/office/drawing/2014/main" id="{B4FB13E5-603A-2343-B0BA-A75B4F97F93A}"/>
                </a:ext>
              </a:extLst>
            </p:cNvPr>
            <p:cNvSpPr/>
            <p:nvPr/>
          </p:nvSpPr>
          <p:spPr>
            <a:xfrm>
              <a:off x="7885689" y="3068960"/>
              <a:ext cx="3744416" cy="720080"/>
            </a:xfrm>
            <a:prstGeom prst="rect">
              <a:avLst/>
            </a:prstGeom>
            <a:solidFill>
              <a:schemeClr val="accent6">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000">
                <a:latin typeface="Source Sans Pro" panose="020B0503030403020204" pitchFamily="34" charset="77"/>
              </a:endParaRPr>
            </a:p>
          </p:txBody>
        </p:sp>
        <p:sp>
          <p:nvSpPr>
            <p:cNvPr id="55" name="ZoneTexte 54">
              <a:extLst>
                <a:ext uri="{FF2B5EF4-FFF2-40B4-BE49-F238E27FC236}">
                  <a16:creationId xmlns:a16="http://schemas.microsoft.com/office/drawing/2014/main" id="{FA899038-1C74-4140-8CD2-F9622FBA14C4}"/>
                </a:ext>
              </a:extLst>
            </p:cNvPr>
            <p:cNvSpPr txBox="1"/>
            <p:nvPr/>
          </p:nvSpPr>
          <p:spPr>
            <a:xfrm>
              <a:off x="7899449" y="3109969"/>
              <a:ext cx="3716896" cy="646331"/>
            </a:xfrm>
            <a:prstGeom prst="rect">
              <a:avLst/>
            </a:prstGeom>
            <a:noFill/>
          </p:spPr>
          <p:txBody>
            <a:bodyPr wrap="square" rtlCol="0">
              <a:spAutoFit/>
            </a:bodyPr>
            <a:lstStyle/>
            <a:p>
              <a:pPr lvl="0" algn="ctr">
                <a:defRPr/>
              </a:pPr>
              <a:r>
                <a:rPr lang="fr-FR" sz="1800" dirty="0">
                  <a:latin typeface="Source Sans Pro" panose="020B0503030403020204" pitchFamily="34" charset="77"/>
                </a:rPr>
                <a:t>De 512 à 4096 Mo</a:t>
              </a:r>
            </a:p>
            <a:p>
              <a:pPr lvl="0" algn="ctr">
                <a:defRPr/>
              </a:pPr>
              <a:r>
                <a:rPr lang="fr-FR" sz="1800" dirty="0">
                  <a:latin typeface="Source Sans Pro" panose="020B0503030403020204" pitchFamily="34" charset="77"/>
                </a:rPr>
                <a:t>et de 1 à 4 CPU </a:t>
              </a:r>
            </a:p>
          </p:txBody>
        </p:sp>
      </p:grpSp>
      <p:grpSp>
        <p:nvGrpSpPr>
          <p:cNvPr id="71" name="Groupe 70">
            <a:extLst>
              <a:ext uri="{FF2B5EF4-FFF2-40B4-BE49-F238E27FC236}">
                <a16:creationId xmlns:a16="http://schemas.microsoft.com/office/drawing/2014/main" id="{ADF50863-ABA5-4246-BAF5-26DA54790529}"/>
              </a:ext>
            </a:extLst>
          </p:cNvPr>
          <p:cNvGrpSpPr/>
          <p:nvPr/>
        </p:nvGrpSpPr>
        <p:grpSpPr>
          <a:xfrm>
            <a:off x="826985" y="3025418"/>
            <a:ext cx="3744416" cy="720080"/>
            <a:chOff x="826985" y="3068960"/>
            <a:chExt cx="3744416" cy="720080"/>
          </a:xfrm>
        </p:grpSpPr>
        <p:sp>
          <p:nvSpPr>
            <p:cNvPr id="3" name="Rectangle 2">
              <a:extLst>
                <a:ext uri="{FF2B5EF4-FFF2-40B4-BE49-F238E27FC236}">
                  <a16:creationId xmlns:a16="http://schemas.microsoft.com/office/drawing/2014/main" id="{3FC66600-8B34-F344-920A-388F31700475}"/>
                </a:ext>
              </a:extLst>
            </p:cNvPr>
            <p:cNvSpPr/>
            <p:nvPr/>
          </p:nvSpPr>
          <p:spPr>
            <a:xfrm>
              <a:off x="826985" y="3068960"/>
              <a:ext cx="3744416" cy="720080"/>
            </a:xfrm>
            <a:prstGeom prst="rect">
              <a:avLst/>
            </a:prstGeom>
            <a:solidFill>
              <a:schemeClr val="accent4">
                <a:alpha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sp>
          <p:nvSpPr>
            <p:cNvPr id="57" name="Freeform 34">
              <a:extLst>
                <a:ext uri="{FF2B5EF4-FFF2-40B4-BE49-F238E27FC236}">
                  <a16:creationId xmlns:a16="http://schemas.microsoft.com/office/drawing/2014/main" id="{6CF4BD6F-1134-824C-B95D-FCCA36218EAD}"/>
                </a:ext>
              </a:extLst>
            </p:cNvPr>
            <p:cNvSpPr>
              <a:spLocks/>
            </p:cNvSpPr>
            <p:nvPr/>
          </p:nvSpPr>
          <p:spPr bwMode="auto">
            <a:xfrm>
              <a:off x="2548443" y="3274893"/>
              <a:ext cx="298844" cy="296369"/>
            </a:xfrm>
            <a:custGeom>
              <a:avLst/>
              <a:gdLst>
                <a:gd name="T0" fmla="*/ 30 w 510"/>
                <a:gd name="T1" fmla="*/ 504 h 504"/>
                <a:gd name="T2" fmla="*/ 11 w 510"/>
                <a:gd name="T3" fmla="*/ 497 h 504"/>
                <a:gd name="T4" fmla="*/ 11 w 510"/>
                <a:gd name="T5" fmla="*/ 459 h 504"/>
                <a:gd name="T6" fmla="*/ 217 w 510"/>
                <a:gd name="T7" fmla="*/ 252 h 504"/>
                <a:gd name="T8" fmla="*/ 11 w 510"/>
                <a:gd name="T9" fmla="*/ 46 h 504"/>
                <a:gd name="T10" fmla="*/ 11 w 510"/>
                <a:gd name="T11" fmla="*/ 8 h 504"/>
                <a:gd name="T12" fmla="*/ 30 w 510"/>
                <a:gd name="T13" fmla="*/ 0 h 504"/>
                <a:gd name="T14" fmla="*/ 49 w 510"/>
                <a:gd name="T15" fmla="*/ 8 h 504"/>
                <a:gd name="T16" fmla="*/ 255 w 510"/>
                <a:gd name="T17" fmla="*/ 214 h 504"/>
                <a:gd name="T18" fmla="*/ 461 w 510"/>
                <a:gd name="T19" fmla="*/ 8 h 504"/>
                <a:gd name="T20" fmla="*/ 480 w 510"/>
                <a:gd name="T21" fmla="*/ 0 h 504"/>
                <a:gd name="T22" fmla="*/ 499 w 510"/>
                <a:gd name="T23" fmla="*/ 8 h 504"/>
                <a:gd name="T24" fmla="*/ 499 w 510"/>
                <a:gd name="T25" fmla="*/ 46 h 504"/>
                <a:gd name="T26" fmla="*/ 293 w 510"/>
                <a:gd name="T27" fmla="*/ 252 h 504"/>
                <a:gd name="T28" fmla="*/ 499 w 510"/>
                <a:gd name="T29" fmla="*/ 459 h 504"/>
                <a:gd name="T30" fmla="*/ 499 w 510"/>
                <a:gd name="T31" fmla="*/ 497 h 504"/>
                <a:gd name="T32" fmla="*/ 480 w 510"/>
                <a:gd name="T33" fmla="*/ 504 h 504"/>
                <a:gd name="T34" fmla="*/ 461 w 510"/>
                <a:gd name="T35" fmla="*/ 497 h 504"/>
                <a:gd name="T36" fmla="*/ 255 w 510"/>
                <a:gd name="T37" fmla="*/ 290 h 504"/>
                <a:gd name="T38" fmla="*/ 49 w 510"/>
                <a:gd name="T39" fmla="*/ 497 h 504"/>
                <a:gd name="T40" fmla="*/ 30 w 510"/>
                <a:gd name="T41"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0" h="504">
                  <a:moveTo>
                    <a:pt x="30" y="504"/>
                  </a:moveTo>
                  <a:cubicBezTo>
                    <a:pt x="22" y="504"/>
                    <a:pt x="16" y="502"/>
                    <a:pt x="11" y="497"/>
                  </a:cubicBezTo>
                  <a:cubicBezTo>
                    <a:pt x="0" y="486"/>
                    <a:pt x="0" y="469"/>
                    <a:pt x="11" y="459"/>
                  </a:cubicBezTo>
                  <a:cubicBezTo>
                    <a:pt x="217" y="252"/>
                    <a:pt x="217" y="252"/>
                    <a:pt x="217" y="252"/>
                  </a:cubicBezTo>
                  <a:cubicBezTo>
                    <a:pt x="11" y="46"/>
                    <a:pt x="11" y="46"/>
                    <a:pt x="11" y="46"/>
                  </a:cubicBezTo>
                  <a:cubicBezTo>
                    <a:pt x="0" y="35"/>
                    <a:pt x="0" y="18"/>
                    <a:pt x="11" y="8"/>
                  </a:cubicBezTo>
                  <a:cubicBezTo>
                    <a:pt x="16" y="3"/>
                    <a:pt x="22" y="0"/>
                    <a:pt x="30" y="0"/>
                  </a:cubicBezTo>
                  <a:cubicBezTo>
                    <a:pt x="37" y="0"/>
                    <a:pt x="43" y="3"/>
                    <a:pt x="49" y="8"/>
                  </a:cubicBezTo>
                  <a:cubicBezTo>
                    <a:pt x="255" y="214"/>
                    <a:pt x="255" y="214"/>
                    <a:pt x="255" y="214"/>
                  </a:cubicBezTo>
                  <a:cubicBezTo>
                    <a:pt x="461" y="8"/>
                    <a:pt x="461" y="8"/>
                    <a:pt x="461" y="8"/>
                  </a:cubicBezTo>
                  <a:cubicBezTo>
                    <a:pt x="466" y="3"/>
                    <a:pt x="473" y="0"/>
                    <a:pt x="480" y="0"/>
                  </a:cubicBezTo>
                  <a:cubicBezTo>
                    <a:pt x="487" y="0"/>
                    <a:pt x="494" y="3"/>
                    <a:pt x="499" y="8"/>
                  </a:cubicBezTo>
                  <a:cubicBezTo>
                    <a:pt x="510" y="18"/>
                    <a:pt x="510" y="35"/>
                    <a:pt x="499" y="46"/>
                  </a:cubicBezTo>
                  <a:cubicBezTo>
                    <a:pt x="293" y="252"/>
                    <a:pt x="293" y="252"/>
                    <a:pt x="293" y="252"/>
                  </a:cubicBezTo>
                  <a:cubicBezTo>
                    <a:pt x="499" y="459"/>
                    <a:pt x="499" y="459"/>
                    <a:pt x="499" y="459"/>
                  </a:cubicBezTo>
                  <a:cubicBezTo>
                    <a:pt x="510" y="469"/>
                    <a:pt x="510" y="486"/>
                    <a:pt x="499" y="497"/>
                  </a:cubicBezTo>
                  <a:cubicBezTo>
                    <a:pt x="494" y="502"/>
                    <a:pt x="487" y="504"/>
                    <a:pt x="480" y="504"/>
                  </a:cubicBezTo>
                  <a:cubicBezTo>
                    <a:pt x="473" y="504"/>
                    <a:pt x="466" y="502"/>
                    <a:pt x="461" y="497"/>
                  </a:cubicBezTo>
                  <a:cubicBezTo>
                    <a:pt x="255" y="290"/>
                    <a:pt x="255" y="290"/>
                    <a:pt x="255" y="290"/>
                  </a:cubicBezTo>
                  <a:cubicBezTo>
                    <a:pt x="49" y="497"/>
                    <a:pt x="49" y="497"/>
                    <a:pt x="49" y="497"/>
                  </a:cubicBezTo>
                  <a:cubicBezTo>
                    <a:pt x="43" y="502"/>
                    <a:pt x="37" y="504"/>
                    <a:pt x="30" y="504"/>
                  </a:cubicBezTo>
                  <a:close/>
                </a:path>
              </a:pathLst>
            </a:custGeom>
            <a:solidFill>
              <a:schemeClr val="accent4">
                <a:lumMod val="75000"/>
              </a:schemeClr>
            </a:solidFill>
            <a:ln>
              <a:noFill/>
            </a:ln>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grpSp>
      <p:sp>
        <p:nvSpPr>
          <p:cNvPr id="62" name="Title 1">
            <a:extLst>
              <a:ext uri="{FF2B5EF4-FFF2-40B4-BE49-F238E27FC236}">
                <a16:creationId xmlns:a16="http://schemas.microsoft.com/office/drawing/2014/main" id="{B5F1F880-5BAF-2243-97EB-54AE6F3A1F2A}"/>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bases de données</a:t>
            </a:r>
          </a:p>
          <a:p>
            <a:pPr>
              <a:spcAft>
                <a:spcPts val="200"/>
              </a:spcAft>
            </a:pPr>
            <a:r>
              <a:rPr lang="en-US" sz="2400" b="0" spc="-70" dirty="0" err="1">
                <a:latin typeface="Source Sans Pro" panose="020B0503030403020204" pitchFamily="34" charset="77"/>
                <a:ea typeface="Open Sans" panose="020B0606030504020204" pitchFamily="34" charset="0"/>
                <a:cs typeface="Open Sans" panose="020B0606030504020204" pitchFamily="34" charset="0"/>
              </a:rPr>
              <a:t>Créer</a:t>
            </a:r>
            <a:r>
              <a:rPr lang="en-US" sz="2400" b="0" spc="-70" dirty="0">
                <a:latin typeface="Source Sans Pro" panose="020B0503030403020204" pitchFamily="34" charset="77"/>
                <a:ea typeface="Open Sans" panose="020B0606030504020204" pitchFamily="34" charset="0"/>
                <a:cs typeface="Open Sans" panose="020B0606030504020204" pitchFamily="34" charset="0"/>
              </a:rPr>
              <a:t> des bases de </a:t>
            </a:r>
            <a:r>
              <a:rPr lang="en-US" sz="2400" b="0" spc="-70" dirty="0" err="1">
                <a:latin typeface="Source Sans Pro" panose="020B0503030403020204" pitchFamily="34" charset="77"/>
                <a:ea typeface="Open Sans" panose="020B0606030504020204" pitchFamily="34" charset="0"/>
                <a:cs typeface="Open Sans" panose="020B0606030504020204" pitchFamily="34" charset="0"/>
              </a:rPr>
              <a:t>données</a:t>
            </a:r>
            <a:r>
              <a:rPr lang="en-US" sz="2400" b="0" spc="-70" dirty="0">
                <a:latin typeface="Source Sans Pro" panose="020B0503030403020204" pitchFamily="34" charset="77"/>
                <a:ea typeface="Open Sans" panose="020B0606030504020204" pitchFamily="34" charset="0"/>
                <a:cs typeface="Open Sans" panose="020B0606030504020204" pitchFamily="34" charset="0"/>
              </a:rPr>
              <a:t> </a:t>
            </a:r>
            <a:r>
              <a:rPr lang="en-US" sz="2400" b="0" spc="-70" dirty="0" err="1">
                <a:latin typeface="Source Sans Pro" panose="020B0503030403020204" pitchFamily="34" charset="77"/>
                <a:ea typeface="Open Sans" panose="020B0606030504020204" pitchFamily="34" charset="0"/>
                <a:cs typeface="Open Sans" panose="020B0606030504020204" pitchFamily="34" charset="0"/>
              </a:rPr>
              <a:t>supplémentaires</a:t>
            </a:r>
            <a:endParaRPr lang="en-US" sz="2400" b="0" dirty="0">
              <a:latin typeface="Source Sans Pro" panose="020B0503030403020204" pitchFamily="34" charset="77"/>
            </a:endParaRPr>
          </a:p>
        </p:txBody>
      </p:sp>
      <p:sp>
        <p:nvSpPr>
          <p:cNvPr id="64" name="Freeform 107">
            <a:hlinkClick r:id="rId3"/>
            <a:extLst>
              <a:ext uri="{FF2B5EF4-FFF2-40B4-BE49-F238E27FC236}">
                <a16:creationId xmlns:a16="http://schemas.microsoft.com/office/drawing/2014/main" id="{9623378B-C759-7B4B-9A6A-94BAAEE4305F}"/>
              </a:ext>
            </a:extLst>
          </p:cNvPr>
          <p:cNvSpPr>
            <a:spLocks noEditPoints="1"/>
          </p:cNvSpPr>
          <p:nvPr/>
        </p:nvSpPr>
        <p:spPr bwMode="auto">
          <a:xfrm>
            <a:off x="11128229" y="301213"/>
            <a:ext cx="629322" cy="625369"/>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chemeClr val="accent1"/>
          </a:solidFill>
          <a:ln w="25400">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80" name="ZoneTexte 46">
            <a:extLst>
              <a:ext uri="{FF2B5EF4-FFF2-40B4-BE49-F238E27FC236}">
                <a16:creationId xmlns:a16="http://schemas.microsoft.com/office/drawing/2014/main" id="{0134410C-DF35-D949-A1C5-0E7C7AF33020}"/>
              </a:ext>
            </a:extLst>
          </p:cNvPr>
          <p:cNvSpPr txBox="1"/>
          <p:nvPr/>
        </p:nvSpPr>
        <p:spPr>
          <a:xfrm>
            <a:off x="7904025" y="5533439"/>
            <a:ext cx="3716896" cy="369332"/>
          </a:xfrm>
          <a:prstGeom prst="rect">
            <a:avLst/>
          </a:prstGeom>
          <a:noFill/>
        </p:spPr>
        <p:txBody>
          <a:bodyPr wrap="square" rtlCol="0">
            <a:spAutoFit/>
          </a:bodyPr>
          <a:lstStyle/>
          <a:p>
            <a:pPr algn="ctr"/>
            <a:r>
              <a:rPr lang="en-US" sz="1800" dirty="0" err="1">
                <a:latin typeface="Source Sans Pro" panose="020B0503030403020204" pitchFamily="34" charset="77"/>
              </a:rPr>
              <a:t>Aléatoire</a:t>
            </a:r>
            <a:endParaRPr lang="en-US" sz="1800" dirty="0">
              <a:latin typeface="Source Sans Pro" panose="020B0503030403020204" pitchFamily="34" charset="77"/>
            </a:endParaRPr>
          </a:p>
        </p:txBody>
      </p:sp>
    </p:spTree>
    <p:extLst>
      <p:ext uri="{BB962C8B-B14F-4D97-AF65-F5344CB8AC3E}">
        <p14:creationId xmlns:p14="http://schemas.microsoft.com/office/powerpoint/2010/main" val="319779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ppt_w</p:attrName>
                                        </p:attrNameLst>
                                      </p:cBhvr>
                                      <p:tavLst>
                                        <p:tav tm="0">
                                          <p:val>
                                            <p:fltVal val="0"/>
                                          </p:val>
                                        </p:tav>
                                        <p:tav tm="100000">
                                          <p:val>
                                            <p:strVal val="#ppt_w"/>
                                          </p:val>
                                        </p:tav>
                                      </p:tavLst>
                                    </p:anim>
                                    <p:anim calcmode="lin" valueType="num">
                                      <p:cBhvr>
                                        <p:cTn id="8" dur="500" fill="hold"/>
                                        <p:tgtEl>
                                          <p:spTgt spid="64"/>
                                        </p:tgtEl>
                                        <p:attrNameLst>
                                          <p:attrName>ppt_h</p:attrName>
                                        </p:attrNameLst>
                                      </p:cBhvr>
                                      <p:tavLst>
                                        <p:tav tm="0">
                                          <p:val>
                                            <p:fltVal val="0"/>
                                          </p:val>
                                        </p:tav>
                                        <p:tav tm="100000">
                                          <p:val>
                                            <p:strVal val="#ppt_h"/>
                                          </p:val>
                                        </p:tav>
                                      </p:tavLst>
                                    </p:anim>
                                    <p:animEffect transition="in" filter="fade">
                                      <p:cBhvr>
                                        <p:cTn id="9" dur="500"/>
                                        <p:tgtEl>
                                          <p:spTgt spid="6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63"/>
                                        </p:tgtEl>
                                        <p:attrNameLst>
                                          <p:attrName>style.visibility</p:attrName>
                                        </p:attrNameLst>
                                      </p:cBhvr>
                                      <p:to>
                                        <p:strVal val="visible"/>
                                      </p:to>
                                    </p:set>
                                    <p:animEffect transition="in" filter="fade">
                                      <p:cBhvr>
                                        <p:cTn id="14" dur="500"/>
                                        <p:tgtEl>
                                          <p:spTgt spid="6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500"/>
                                        <p:tgtEl>
                                          <p:spTgt spid="27"/>
                                        </p:tgtEl>
                                      </p:cBhvr>
                                    </p:animEffect>
                                  </p:childTnLst>
                                </p:cTn>
                              </p:par>
                              <p:par>
                                <p:cTn id="18" presetID="22" presetClass="entr" presetSubtype="1" fill="hold" nodeType="withEffect">
                                  <p:stCondLst>
                                    <p:cond delay="0"/>
                                  </p:stCondLst>
                                  <p:childTnLst>
                                    <p:set>
                                      <p:cBhvr>
                                        <p:cTn id="19" dur="1" fill="hold">
                                          <p:stCondLst>
                                            <p:cond delay="0"/>
                                          </p:stCondLst>
                                        </p:cTn>
                                        <p:tgtEl>
                                          <p:spTgt spid="39"/>
                                        </p:tgtEl>
                                        <p:attrNameLst>
                                          <p:attrName>style.visibility</p:attrName>
                                        </p:attrNameLst>
                                      </p:cBhvr>
                                      <p:to>
                                        <p:strVal val="visible"/>
                                      </p:to>
                                    </p:set>
                                    <p:animEffect transition="in" filter="wipe(up)">
                                      <p:cBhvr>
                                        <p:cTn id="20" dur="500"/>
                                        <p:tgtEl>
                                          <p:spTgt spid="39"/>
                                        </p:tgtEl>
                                      </p:cBhvr>
                                    </p:animEffect>
                                  </p:childTnLst>
                                </p:cTn>
                              </p:par>
                              <p:par>
                                <p:cTn id="21" presetID="22" presetClass="entr" presetSubtype="1" fill="hold" nodeType="with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wipe(up)">
                                      <p:cBhvr>
                                        <p:cTn id="23" dur="500"/>
                                        <p:tgtEl>
                                          <p:spTgt spid="38"/>
                                        </p:tgtEl>
                                      </p:cBhvr>
                                    </p:animEffect>
                                  </p:childTnLst>
                                </p:cTn>
                              </p:par>
                              <p:par>
                                <p:cTn id="24" presetID="10" presetClass="entr" presetSubtype="0"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500"/>
                                        <p:tgtEl>
                                          <p:spTgt spid="18"/>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par>
                                <p:cTn id="30" presetID="22" presetClass="entr" presetSubtype="1" fill="hold" nodeType="withEffect">
                                  <p:stCondLst>
                                    <p:cond delay="0"/>
                                  </p:stCondLst>
                                  <p:childTnLst>
                                    <p:set>
                                      <p:cBhvr>
                                        <p:cTn id="31" dur="1" fill="hold">
                                          <p:stCondLst>
                                            <p:cond delay="0"/>
                                          </p:stCondLst>
                                        </p:cTn>
                                        <p:tgtEl>
                                          <p:spTgt spid="40"/>
                                        </p:tgtEl>
                                        <p:attrNameLst>
                                          <p:attrName>style.visibility</p:attrName>
                                        </p:attrNameLst>
                                      </p:cBhvr>
                                      <p:to>
                                        <p:strVal val="visible"/>
                                      </p:to>
                                    </p:set>
                                    <p:animEffect transition="in" filter="wipe(up)">
                                      <p:cBhvr>
                                        <p:cTn id="32" dur="500"/>
                                        <p:tgtEl>
                                          <p:spTgt spid="40"/>
                                        </p:tgtEl>
                                      </p:cBhvr>
                                    </p:animEffect>
                                  </p:childTnLst>
                                </p:cTn>
                              </p:par>
                              <p:par>
                                <p:cTn id="33" presetID="22" presetClass="entr" presetSubtype="1" fill="hold" nodeType="withEffect">
                                  <p:stCondLst>
                                    <p:cond delay="0"/>
                                  </p:stCondLst>
                                  <p:childTnLst>
                                    <p:set>
                                      <p:cBhvr>
                                        <p:cTn id="34" dur="1" fill="hold">
                                          <p:stCondLst>
                                            <p:cond delay="0"/>
                                          </p:stCondLst>
                                        </p:cTn>
                                        <p:tgtEl>
                                          <p:spTgt spid="41"/>
                                        </p:tgtEl>
                                        <p:attrNameLst>
                                          <p:attrName>style.visibility</p:attrName>
                                        </p:attrNameLst>
                                      </p:cBhvr>
                                      <p:to>
                                        <p:strVal val="visible"/>
                                      </p:to>
                                    </p:set>
                                    <p:animEffect transition="in" filter="wipe(up)">
                                      <p:cBhvr>
                                        <p:cTn id="35" dur="500"/>
                                        <p:tgtEl>
                                          <p:spTgt spid="41"/>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fade">
                                      <p:cBhvr>
                                        <p:cTn id="40" dur="500"/>
                                        <p:tgtEl>
                                          <p:spTgt spid="30"/>
                                        </p:tgtEl>
                                      </p:cBhvr>
                                    </p:animEffect>
                                  </p:childTnLst>
                                </p:cTn>
                              </p:par>
                            </p:childTnLst>
                          </p:cTn>
                        </p:par>
                        <p:par>
                          <p:cTn id="41" fill="hold">
                            <p:stCondLst>
                              <p:cond delay="500"/>
                            </p:stCondLst>
                            <p:childTnLst>
                              <p:par>
                                <p:cTn id="42" presetID="10" presetClass="entr" presetSubtype="0" fill="hold" nodeType="after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fade">
                                      <p:cBhvr>
                                        <p:cTn id="44" dur="500"/>
                                        <p:tgtEl>
                                          <p:spTgt spid="68"/>
                                        </p:tgtEl>
                                      </p:cBhvr>
                                    </p:animEffect>
                                  </p:childTnLst>
                                </p:cTn>
                              </p:par>
                              <p:par>
                                <p:cTn id="45" presetID="10" presetClass="entr" presetSubtype="0"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Effect transition="in" filter="fade">
                                      <p:cBhvr>
                                        <p:cTn id="47" dur="500"/>
                                        <p:tgtEl>
                                          <p:spTgt spid="69"/>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nodeType="clickEffect">
                                  <p:stCondLst>
                                    <p:cond delay="0"/>
                                  </p:stCondLst>
                                  <p:childTnLst>
                                    <p:set>
                                      <p:cBhvr>
                                        <p:cTn id="51" dur="1" fill="hold">
                                          <p:stCondLst>
                                            <p:cond delay="0"/>
                                          </p:stCondLst>
                                        </p:cTn>
                                        <p:tgtEl>
                                          <p:spTgt spid="70"/>
                                        </p:tgtEl>
                                        <p:attrNameLst>
                                          <p:attrName>style.visibility</p:attrName>
                                        </p:attrNameLst>
                                      </p:cBhvr>
                                      <p:to>
                                        <p:strVal val="visible"/>
                                      </p:to>
                                    </p:set>
                                    <p:animEffect transition="in" filter="fade">
                                      <p:cBhvr>
                                        <p:cTn id="52" dur="500"/>
                                        <p:tgtEl>
                                          <p:spTgt spid="70"/>
                                        </p:tgtEl>
                                      </p:cBhvr>
                                    </p:animEffect>
                                  </p:childTnLst>
                                </p:cTn>
                              </p:par>
                            </p:childTnLst>
                          </p:cTn>
                        </p:par>
                        <p:par>
                          <p:cTn id="53" fill="hold">
                            <p:stCondLst>
                              <p:cond delay="500"/>
                            </p:stCondLst>
                            <p:childTnLst>
                              <p:par>
                                <p:cTn id="54" presetID="10" presetClass="entr" presetSubtype="0" fill="hold" grpId="0" nodeType="after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500"/>
                                        <p:tgtEl>
                                          <p:spTgt spid="4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50"/>
                                        </p:tgtEl>
                                        <p:attrNameLst>
                                          <p:attrName>style.visibility</p:attrName>
                                        </p:attrNameLst>
                                      </p:cBhvr>
                                      <p:to>
                                        <p:strVal val="visible"/>
                                      </p:to>
                                    </p:set>
                                    <p:animEffect transition="in" filter="fade">
                                      <p:cBhvr>
                                        <p:cTn id="59" dur="500"/>
                                        <p:tgtEl>
                                          <p:spTgt spid="50"/>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32"/>
                                        </p:tgtEl>
                                        <p:attrNameLst>
                                          <p:attrName>style.visibility</p:attrName>
                                        </p:attrNameLst>
                                      </p:cBhvr>
                                      <p:to>
                                        <p:strVal val="visible"/>
                                      </p:to>
                                    </p:set>
                                    <p:animEffect transition="in" filter="fade">
                                      <p:cBhvr>
                                        <p:cTn id="64" dur="500"/>
                                        <p:tgtEl>
                                          <p:spTgt spid="32"/>
                                        </p:tgtEl>
                                      </p:cBhvr>
                                    </p:animEffect>
                                  </p:childTnLst>
                                </p:cTn>
                              </p:par>
                            </p:childTnLst>
                          </p:cTn>
                        </p:par>
                        <p:par>
                          <p:cTn id="65" fill="hold">
                            <p:stCondLst>
                              <p:cond delay="500"/>
                            </p:stCondLst>
                            <p:childTnLst>
                              <p:par>
                                <p:cTn id="66" presetID="10" presetClass="entr" presetSubtype="0" fill="hold" nodeType="afterEffect">
                                  <p:stCondLst>
                                    <p:cond delay="0"/>
                                  </p:stCondLst>
                                  <p:childTnLst>
                                    <p:set>
                                      <p:cBhvr>
                                        <p:cTn id="67" dur="1" fill="hold">
                                          <p:stCondLst>
                                            <p:cond delay="0"/>
                                          </p:stCondLst>
                                        </p:cTn>
                                        <p:tgtEl>
                                          <p:spTgt spid="71"/>
                                        </p:tgtEl>
                                        <p:attrNameLst>
                                          <p:attrName>style.visibility</p:attrName>
                                        </p:attrNameLst>
                                      </p:cBhvr>
                                      <p:to>
                                        <p:strVal val="visible"/>
                                      </p:to>
                                    </p:set>
                                    <p:animEffect transition="in" filter="fade">
                                      <p:cBhvr>
                                        <p:cTn id="68" dur="500"/>
                                        <p:tgtEl>
                                          <p:spTgt spid="71"/>
                                        </p:tgtEl>
                                      </p:cBhvr>
                                    </p:animEffect>
                                  </p:childTnLst>
                                </p:cTn>
                              </p:par>
                              <p:par>
                                <p:cTn id="69" presetID="10" presetClass="entr" presetSubtype="0" fill="hold" nodeType="withEffect">
                                  <p:stCondLst>
                                    <p:cond delay="0"/>
                                  </p:stCondLst>
                                  <p:childTnLst>
                                    <p:set>
                                      <p:cBhvr>
                                        <p:cTn id="70" dur="1" fill="hold">
                                          <p:stCondLst>
                                            <p:cond delay="0"/>
                                          </p:stCondLst>
                                        </p:cTn>
                                        <p:tgtEl>
                                          <p:spTgt spid="72"/>
                                        </p:tgtEl>
                                        <p:attrNameLst>
                                          <p:attrName>style.visibility</p:attrName>
                                        </p:attrNameLst>
                                      </p:cBhvr>
                                      <p:to>
                                        <p:strVal val="visible"/>
                                      </p:to>
                                    </p:set>
                                    <p:animEffect transition="in" filter="fade">
                                      <p:cBhvr>
                                        <p:cTn id="71" dur="500"/>
                                        <p:tgtEl>
                                          <p:spTgt spid="72"/>
                                        </p:tgtEl>
                                      </p:cBhvr>
                                    </p:animEffect>
                                  </p:childTnLst>
                                </p:cTn>
                              </p:par>
                            </p:childTnLst>
                          </p:cTn>
                        </p:par>
                      </p:childTnLst>
                    </p:cTn>
                  </p:par>
                  <p:par>
                    <p:cTn id="72" fill="hold">
                      <p:stCondLst>
                        <p:cond delay="indefinite"/>
                      </p:stCondLst>
                      <p:childTnLst>
                        <p:par>
                          <p:cTn id="73" fill="hold">
                            <p:stCondLst>
                              <p:cond delay="0"/>
                            </p:stCondLst>
                            <p:childTnLst>
                              <p:par>
                                <p:cTn id="74" presetID="10" presetClass="entr" presetSubtype="0" fill="hold" nodeType="clickEffect">
                                  <p:stCondLst>
                                    <p:cond delay="0"/>
                                  </p:stCondLst>
                                  <p:childTnLst>
                                    <p:set>
                                      <p:cBhvr>
                                        <p:cTn id="75" dur="1" fill="hold">
                                          <p:stCondLst>
                                            <p:cond delay="0"/>
                                          </p:stCondLst>
                                        </p:cTn>
                                        <p:tgtEl>
                                          <p:spTgt spid="73"/>
                                        </p:tgtEl>
                                        <p:attrNameLst>
                                          <p:attrName>style.visibility</p:attrName>
                                        </p:attrNameLst>
                                      </p:cBhvr>
                                      <p:to>
                                        <p:strVal val="visible"/>
                                      </p:to>
                                    </p:set>
                                    <p:animEffect transition="in" filter="fade">
                                      <p:cBhvr>
                                        <p:cTn id="76" dur="500"/>
                                        <p:tgtEl>
                                          <p:spTgt spid="73"/>
                                        </p:tgtEl>
                                      </p:cBhvr>
                                    </p:animEffect>
                                  </p:childTnLst>
                                </p:cTn>
                              </p:par>
                            </p:childTnLst>
                          </p:cTn>
                        </p:par>
                        <p:par>
                          <p:cTn id="77" fill="hold">
                            <p:stCondLst>
                              <p:cond delay="500"/>
                            </p:stCondLst>
                            <p:childTnLst>
                              <p:par>
                                <p:cTn id="78" presetID="10" presetClass="entr" presetSubtype="0" fill="hold" grpId="0" nodeType="afterEffect">
                                  <p:stCondLst>
                                    <p:cond delay="0"/>
                                  </p:stCondLst>
                                  <p:childTnLst>
                                    <p:set>
                                      <p:cBhvr>
                                        <p:cTn id="79" dur="1" fill="hold">
                                          <p:stCondLst>
                                            <p:cond delay="0"/>
                                          </p:stCondLst>
                                        </p:cTn>
                                        <p:tgtEl>
                                          <p:spTgt spid="48"/>
                                        </p:tgtEl>
                                        <p:attrNameLst>
                                          <p:attrName>style.visibility</p:attrName>
                                        </p:attrNameLst>
                                      </p:cBhvr>
                                      <p:to>
                                        <p:strVal val="visible"/>
                                      </p:to>
                                    </p:set>
                                    <p:animEffect transition="in" filter="fade">
                                      <p:cBhvr>
                                        <p:cTn id="80" dur="500"/>
                                        <p:tgtEl>
                                          <p:spTgt spid="48"/>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53"/>
                                        </p:tgtEl>
                                        <p:attrNameLst>
                                          <p:attrName>style.visibility</p:attrName>
                                        </p:attrNameLst>
                                      </p:cBhvr>
                                      <p:to>
                                        <p:strVal val="visible"/>
                                      </p:to>
                                    </p:set>
                                    <p:animEffect transition="in" filter="fade">
                                      <p:cBhvr>
                                        <p:cTn id="83" dur="500"/>
                                        <p:tgtEl>
                                          <p:spTgt spid="53"/>
                                        </p:tgtEl>
                                      </p:cBhvr>
                                    </p:animEffect>
                                  </p:childTnLst>
                                </p:cTn>
                              </p:par>
                            </p:childTnLst>
                          </p:cTn>
                        </p:par>
                      </p:childTnLst>
                    </p:cTn>
                  </p:par>
                  <p:par>
                    <p:cTn id="84" fill="hold">
                      <p:stCondLst>
                        <p:cond delay="indefinite"/>
                      </p:stCondLst>
                      <p:childTnLst>
                        <p:par>
                          <p:cTn id="85" fill="hold">
                            <p:stCondLst>
                              <p:cond delay="0"/>
                            </p:stCondLst>
                            <p:childTnLst>
                              <p:par>
                                <p:cTn id="86" presetID="10" presetClass="entr" presetSubtype="0" fill="hold" grpId="0" nodeType="click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500"/>
                                        <p:tgtEl>
                                          <p:spTgt spid="34"/>
                                        </p:tgtEl>
                                      </p:cBhvr>
                                    </p:animEffect>
                                  </p:childTnLst>
                                </p:cTn>
                              </p:par>
                            </p:childTnLst>
                          </p:cTn>
                        </p:par>
                        <p:par>
                          <p:cTn id="89" fill="hold">
                            <p:stCondLst>
                              <p:cond delay="500"/>
                            </p:stCondLst>
                            <p:childTnLst>
                              <p:par>
                                <p:cTn id="90" presetID="10" presetClass="entr" presetSubtype="0" fill="hold" nodeType="afterEffect">
                                  <p:stCondLst>
                                    <p:cond delay="0"/>
                                  </p:stCondLst>
                                  <p:childTnLst>
                                    <p:set>
                                      <p:cBhvr>
                                        <p:cTn id="91" dur="1" fill="hold">
                                          <p:stCondLst>
                                            <p:cond delay="0"/>
                                          </p:stCondLst>
                                        </p:cTn>
                                        <p:tgtEl>
                                          <p:spTgt spid="10"/>
                                        </p:tgtEl>
                                        <p:attrNameLst>
                                          <p:attrName>style.visibility</p:attrName>
                                        </p:attrNameLst>
                                      </p:cBhvr>
                                      <p:to>
                                        <p:strVal val="visible"/>
                                      </p:to>
                                    </p:set>
                                    <p:animEffect transition="in" filter="fade">
                                      <p:cBhvr>
                                        <p:cTn id="92" dur="500"/>
                                        <p:tgtEl>
                                          <p:spTgt spid="10"/>
                                        </p:tgtEl>
                                      </p:cBhvr>
                                    </p:animEffect>
                                  </p:childTnLst>
                                </p:cTn>
                              </p:par>
                              <p:par>
                                <p:cTn id="93" presetID="10" presetClass="entr" presetSubtype="0" fill="hold" nodeType="withEffect">
                                  <p:stCondLst>
                                    <p:cond delay="0"/>
                                  </p:stCondLst>
                                  <p:childTnLst>
                                    <p:set>
                                      <p:cBhvr>
                                        <p:cTn id="94" dur="1" fill="hold">
                                          <p:stCondLst>
                                            <p:cond delay="0"/>
                                          </p:stCondLst>
                                        </p:cTn>
                                        <p:tgtEl>
                                          <p:spTgt spid="75"/>
                                        </p:tgtEl>
                                        <p:attrNameLst>
                                          <p:attrName>style.visibility</p:attrName>
                                        </p:attrNameLst>
                                      </p:cBhvr>
                                      <p:to>
                                        <p:strVal val="visible"/>
                                      </p:to>
                                    </p:set>
                                    <p:animEffect transition="in" filter="fade">
                                      <p:cBhvr>
                                        <p:cTn id="95" dur="500"/>
                                        <p:tgtEl>
                                          <p:spTgt spid="75"/>
                                        </p:tgtEl>
                                      </p:cBhvr>
                                    </p:animEffect>
                                  </p:childTnLst>
                                </p:cTn>
                              </p:par>
                            </p:childTnLst>
                          </p:cTn>
                        </p:par>
                      </p:childTnLst>
                    </p:cTn>
                  </p:par>
                  <p:par>
                    <p:cTn id="96" fill="hold">
                      <p:stCondLst>
                        <p:cond delay="indefinite"/>
                      </p:stCondLst>
                      <p:childTnLst>
                        <p:par>
                          <p:cTn id="97" fill="hold">
                            <p:stCondLst>
                              <p:cond delay="0"/>
                            </p:stCondLst>
                            <p:childTnLst>
                              <p:par>
                                <p:cTn id="98" presetID="10" presetClass="entr" presetSubtype="0" fill="hold" nodeType="clickEffect">
                                  <p:stCondLst>
                                    <p:cond delay="0"/>
                                  </p:stCondLst>
                                  <p:childTnLst>
                                    <p:set>
                                      <p:cBhvr>
                                        <p:cTn id="99" dur="1" fill="hold">
                                          <p:stCondLst>
                                            <p:cond delay="0"/>
                                          </p:stCondLst>
                                        </p:cTn>
                                        <p:tgtEl>
                                          <p:spTgt spid="76"/>
                                        </p:tgtEl>
                                        <p:attrNameLst>
                                          <p:attrName>style.visibility</p:attrName>
                                        </p:attrNameLst>
                                      </p:cBhvr>
                                      <p:to>
                                        <p:strVal val="visible"/>
                                      </p:to>
                                    </p:set>
                                    <p:animEffect transition="in" filter="fade">
                                      <p:cBhvr>
                                        <p:cTn id="100" dur="500"/>
                                        <p:tgtEl>
                                          <p:spTgt spid="76"/>
                                        </p:tgtEl>
                                      </p:cBhvr>
                                    </p:animEffect>
                                  </p:childTnLst>
                                </p:cTn>
                              </p:par>
                            </p:childTnLst>
                          </p:cTn>
                        </p:par>
                        <p:par>
                          <p:cTn id="101" fill="hold">
                            <p:stCondLst>
                              <p:cond delay="500"/>
                            </p:stCondLst>
                            <p:childTnLst>
                              <p:par>
                                <p:cTn id="102" presetID="10" presetClass="entr" presetSubtype="0" fill="hold" grpId="0" nodeType="afterEffect">
                                  <p:stCondLst>
                                    <p:cond delay="0"/>
                                  </p:stCondLst>
                                  <p:childTnLst>
                                    <p:set>
                                      <p:cBhvr>
                                        <p:cTn id="103" dur="1" fill="hold">
                                          <p:stCondLst>
                                            <p:cond delay="0"/>
                                          </p:stCondLst>
                                        </p:cTn>
                                        <p:tgtEl>
                                          <p:spTgt spid="79"/>
                                        </p:tgtEl>
                                        <p:attrNameLst>
                                          <p:attrName>style.visibility</p:attrName>
                                        </p:attrNameLst>
                                      </p:cBhvr>
                                      <p:to>
                                        <p:strVal val="visible"/>
                                      </p:to>
                                    </p:set>
                                    <p:animEffect transition="in" filter="fade">
                                      <p:cBhvr>
                                        <p:cTn id="104" dur="500"/>
                                        <p:tgtEl>
                                          <p:spTgt spid="79"/>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80"/>
                                        </p:tgtEl>
                                        <p:attrNameLst>
                                          <p:attrName>style.visibility</p:attrName>
                                        </p:attrNameLst>
                                      </p:cBhvr>
                                      <p:to>
                                        <p:strVal val="visible"/>
                                      </p:to>
                                    </p:set>
                                    <p:animEffect transition="in" filter="fade">
                                      <p:cBhvr>
                                        <p:cTn id="107" dur="500"/>
                                        <p:tgtEl>
                                          <p:spTgt spid="80"/>
                                        </p:tgtEl>
                                      </p:cBhvr>
                                    </p:animEffect>
                                  </p:childTnLst>
                                </p:cTn>
                              </p:par>
                            </p:childTnLst>
                          </p:cTn>
                        </p:par>
                      </p:childTnLst>
                    </p:cTn>
                  </p:par>
                  <p:par>
                    <p:cTn id="108" fill="hold">
                      <p:stCondLst>
                        <p:cond delay="indefinite"/>
                      </p:stCondLst>
                      <p:childTnLst>
                        <p:par>
                          <p:cTn id="109" fill="hold">
                            <p:stCondLst>
                              <p:cond delay="0"/>
                            </p:stCondLst>
                            <p:childTnLst>
                              <p:par>
                                <p:cTn id="110" presetID="10" presetClass="entr" presetSubtype="0" fill="hold" grpId="0" nodeType="clickEffect">
                                  <p:stCondLst>
                                    <p:cond delay="0"/>
                                  </p:stCondLst>
                                  <p:childTnLst>
                                    <p:set>
                                      <p:cBhvr>
                                        <p:cTn id="111" dur="1" fill="hold">
                                          <p:stCondLst>
                                            <p:cond delay="0"/>
                                          </p:stCondLst>
                                        </p:cTn>
                                        <p:tgtEl>
                                          <p:spTgt spid="35"/>
                                        </p:tgtEl>
                                        <p:attrNameLst>
                                          <p:attrName>style.visibility</p:attrName>
                                        </p:attrNameLst>
                                      </p:cBhvr>
                                      <p:to>
                                        <p:strVal val="visible"/>
                                      </p:to>
                                    </p:set>
                                    <p:animEffect transition="in" filter="fade">
                                      <p:cBhvr>
                                        <p:cTn id="112" dur="500"/>
                                        <p:tgtEl>
                                          <p:spTgt spid="35"/>
                                        </p:tgtEl>
                                      </p:cBhvr>
                                    </p:animEffect>
                                  </p:childTnLst>
                                </p:cTn>
                              </p:par>
                            </p:childTnLst>
                          </p:cTn>
                        </p:par>
                        <p:par>
                          <p:cTn id="113" fill="hold">
                            <p:stCondLst>
                              <p:cond delay="500"/>
                            </p:stCondLst>
                            <p:childTnLst>
                              <p:par>
                                <p:cTn id="114" presetID="10" presetClass="entr" presetSubtype="0" fill="hold" nodeType="afterEffect">
                                  <p:stCondLst>
                                    <p:cond delay="0"/>
                                  </p:stCondLst>
                                  <p:childTnLst>
                                    <p:set>
                                      <p:cBhvr>
                                        <p:cTn id="115" dur="1" fill="hold">
                                          <p:stCondLst>
                                            <p:cond delay="0"/>
                                          </p:stCondLst>
                                        </p:cTn>
                                        <p:tgtEl>
                                          <p:spTgt spid="77"/>
                                        </p:tgtEl>
                                        <p:attrNameLst>
                                          <p:attrName>style.visibility</p:attrName>
                                        </p:attrNameLst>
                                      </p:cBhvr>
                                      <p:to>
                                        <p:strVal val="visible"/>
                                      </p:to>
                                    </p:set>
                                    <p:animEffect transition="in" filter="fade">
                                      <p:cBhvr>
                                        <p:cTn id="116" dur="500"/>
                                        <p:tgtEl>
                                          <p:spTgt spid="77"/>
                                        </p:tgtEl>
                                      </p:cBhvr>
                                    </p:animEffect>
                                  </p:childTnLst>
                                </p:cTn>
                              </p:par>
                              <p:par>
                                <p:cTn id="117" presetID="10" presetClass="entr" presetSubtype="0" fill="hold" nodeType="with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30" grpId="0"/>
      <p:bldP spid="32" grpId="0"/>
      <p:bldP spid="34" grpId="0"/>
      <p:bldP spid="35" grpId="0"/>
      <p:bldP spid="44" grpId="0"/>
      <p:bldP spid="79" grpId="0"/>
      <p:bldP spid="48" grpId="0"/>
      <p:bldP spid="50" grpId="0"/>
      <p:bldP spid="53" grpId="0"/>
      <p:bldP spid="64" grpId="0" animBg="1"/>
      <p:bldP spid="80"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4526E6-D5F0-314D-9325-CD7F2BC31C38}"/>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bases de données</a:t>
            </a:r>
          </a:p>
          <a:p>
            <a:pPr>
              <a:spcAft>
                <a:spcPts val="200"/>
              </a:spcAft>
            </a:pPr>
            <a:r>
              <a:rPr lang="en-US" sz="2400" b="0" spc="-70" dirty="0">
                <a:latin typeface="Source Sans Pro" panose="020B0503030403020204" pitchFamily="34" charset="77"/>
                <a:ea typeface="Open Sans" panose="020B0606030504020204" pitchFamily="34" charset="0"/>
                <a:cs typeface="Open Sans" panose="020B0606030504020204" pitchFamily="34" charset="0"/>
              </a:rPr>
              <a:t>La gestion des droits et des </a:t>
            </a:r>
            <a:r>
              <a:rPr lang="en-US" sz="2400" b="0" spc="-70" dirty="0" err="1">
                <a:latin typeface="Source Sans Pro" panose="020B0503030403020204" pitchFamily="34" charset="77"/>
                <a:ea typeface="Open Sans" panose="020B0606030504020204" pitchFamily="34" charset="0"/>
                <a:cs typeface="Open Sans" panose="020B0606030504020204" pitchFamily="34" charset="0"/>
              </a:rPr>
              <a:t>utilisateurs</a:t>
            </a:r>
            <a:endParaRPr lang="en-US" sz="2400" b="0" dirty="0">
              <a:latin typeface="Source Sans Pro" panose="020B0503030403020204" pitchFamily="34" charset="77"/>
            </a:endParaRPr>
          </a:p>
        </p:txBody>
      </p:sp>
      <p:grpSp>
        <p:nvGrpSpPr>
          <p:cNvPr id="3" name="Groupe 17">
            <a:extLst>
              <a:ext uri="{FF2B5EF4-FFF2-40B4-BE49-F238E27FC236}">
                <a16:creationId xmlns:a16="http://schemas.microsoft.com/office/drawing/2014/main" id="{8333BC14-AF21-3E49-A986-17EC540D7306}"/>
              </a:ext>
            </a:extLst>
          </p:cNvPr>
          <p:cNvGrpSpPr/>
          <p:nvPr/>
        </p:nvGrpSpPr>
        <p:grpSpPr>
          <a:xfrm>
            <a:off x="7706549" y="1689195"/>
            <a:ext cx="562913" cy="684932"/>
            <a:chOff x="9226843" y="1349849"/>
            <a:chExt cx="693897" cy="844309"/>
          </a:xfrm>
        </p:grpSpPr>
        <p:sp>
          <p:nvSpPr>
            <p:cNvPr id="4" name="Freeform 41">
              <a:extLst>
                <a:ext uri="{FF2B5EF4-FFF2-40B4-BE49-F238E27FC236}">
                  <a16:creationId xmlns:a16="http://schemas.microsoft.com/office/drawing/2014/main" id="{5301E269-E019-0B48-8053-4182ECB7BC51}"/>
                </a:ext>
              </a:extLst>
            </p:cNvPr>
            <p:cNvSpPr>
              <a:spLocks noEditPoints="1"/>
            </p:cNvSpPr>
            <p:nvPr/>
          </p:nvSpPr>
          <p:spPr bwMode="auto">
            <a:xfrm>
              <a:off x="9226843" y="1349849"/>
              <a:ext cx="693897" cy="844309"/>
            </a:xfrm>
            <a:custGeom>
              <a:avLst/>
              <a:gdLst>
                <a:gd name="T0" fmla="*/ 248 w 327"/>
                <a:gd name="T1" fmla="*/ 2 h 398"/>
                <a:gd name="T2" fmla="*/ 248 w 327"/>
                <a:gd name="T3" fmla="*/ 2 h 398"/>
                <a:gd name="T4" fmla="*/ 247 w 327"/>
                <a:gd name="T5" fmla="*/ 1 h 398"/>
                <a:gd name="T6" fmla="*/ 246 w 327"/>
                <a:gd name="T7" fmla="*/ 0 h 398"/>
                <a:gd name="T8" fmla="*/ 5 w 327"/>
                <a:gd name="T9" fmla="*/ 7 h 398"/>
                <a:gd name="T10" fmla="*/ 0 w 327"/>
                <a:gd name="T11" fmla="*/ 387 h 398"/>
                <a:gd name="T12" fmla="*/ 244 w 327"/>
                <a:gd name="T13" fmla="*/ 398 h 398"/>
                <a:gd name="T14" fmla="*/ 245 w 327"/>
                <a:gd name="T15" fmla="*/ 398 h 398"/>
                <a:gd name="T16" fmla="*/ 246 w 327"/>
                <a:gd name="T17" fmla="*/ 398 h 398"/>
                <a:gd name="T18" fmla="*/ 247 w 327"/>
                <a:gd name="T19" fmla="*/ 398 h 398"/>
                <a:gd name="T20" fmla="*/ 247 w 327"/>
                <a:gd name="T21" fmla="*/ 397 h 398"/>
                <a:gd name="T22" fmla="*/ 248 w 327"/>
                <a:gd name="T23" fmla="*/ 397 h 398"/>
                <a:gd name="T24" fmla="*/ 326 w 327"/>
                <a:gd name="T25" fmla="*/ 319 h 398"/>
                <a:gd name="T26" fmla="*/ 327 w 327"/>
                <a:gd name="T27" fmla="*/ 83 h 398"/>
                <a:gd name="T28" fmla="*/ 240 w 327"/>
                <a:gd name="T29" fmla="*/ 389 h 398"/>
                <a:gd name="T30" fmla="*/ 10 w 327"/>
                <a:gd name="T31" fmla="*/ 16 h 398"/>
                <a:gd name="T32" fmla="*/ 240 w 327"/>
                <a:gd name="T33" fmla="*/ 389 h 398"/>
                <a:gd name="T34" fmla="*/ 249 w 327"/>
                <a:gd name="T35" fmla="*/ 382 h 398"/>
                <a:gd name="T36" fmla="*/ 318 w 327"/>
                <a:gd name="T37" fmla="*/ 85 h 398"/>
                <a:gd name="T38" fmla="*/ 50 w 327"/>
                <a:gd name="T39" fmla="*/ 175 h 398"/>
                <a:gd name="T40" fmla="*/ 197 w 327"/>
                <a:gd name="T41" fmla="*/ 175 h 398"/>
                <a:gd name="T42" fmla="*/ 202 w 327"/>
                <a:gd name="T43" fmla="*/ 111 h 398"/>
                <a:gd name="T44" fmla="*/ 200 w 327"/>
                <a:gd name="T45" fmla="*/ 49 h 398"/>
                <a:gd name="T46" fmla="*/ 50 w 327"/>
                <a:gd name="T47" fmla="*/ 51 h 398"/>
                <a:gd name="T48" fmla="*/ 45 w 327"/>
                <a:gd name="T49" fmla="*/ 113 h 398"/>
                <a:gd name="T50" fmla="*/ 46 w 327"/>
                <a:gd name="T51" fmla="*/ 174 h 398"/>
                <a:gd name="T52" fmla="*/ 54 w 327"/>
                <a:gd name="T53" fmla="*/ 60 h 398"/>
                <a:gd name="T54" fmla="*/ 192 w 327"/>
                <a:gd name="T55" fmla="*/ 107 h 398"/>
                <a:gd name="T56" fmla="*/ 54 w 327"/>
                <a:gd name="T57" fmla="*/ 60 h 398"/>
                <a:gd name="T58" fmla="*/ 192 w 327"/>
                <a:gd name="T59" fmla="*/ 116 h 398"/>
                <a:gd name="T60" fmla="*/ 54 w 327"/>
                <a:gd name="T61" fmla="*/ 166 h 398"/>
                <a:gd name="T62" fmla="*/ 123 w 327"/>
                <a:gd name="T63" fmla="*/ 224 h 398"/>
                <a:gd name="T64" fmla="*/ 123 w 327"/>
                <a:gd name="T65" fmla="*/ 278 h 398"/>
                <a:gd name="T66" fmla="*/ 150 w 327"/>
                <a:gd name="T67" fmla="*/ 251 h 398"/>
                <a:gd name="T68" fmla="*/ 123 w 327"/>
                <a:gd name="T69" fmla="*/ 269 h 398"/>
                <a:gd name="T70" fmla="*/ 123 w 327"/>
                <a:gd name="T71" fmla="*/ 269 h 398"/>
                <a:gd name="T72" fmla="*/ 123 w 327"/>
                <a:gd name="T73" fmla="*/ 233 h 398"/>
                <a:gd name="T74" fmla="*/ 123 w 327"/>
                <a:gd name="T75" fmla="*/ 269 h 398"/>
                <a:gd name="T76" fmla="*/ 122 w 327"/>
                <a:gd name="T77" fmla="*/ 288 h 398"/>
                <a:gd name="T78" fmla="*/ 123 w 327"/>
                <a:gd name="T79" fmla="*/ 342 h 398"/>
                <a:gd name="T80" fmla="*/ 150 w 327"/>
                <a:gd name="T81" fmla="*/ 315 h 398"/>
                <a:gd name="T82" fmla="*/ 123 w 327"/>
                <a:gd name="T83" fmla="*/ 332 h 398"/>
                <a:gd name="T84" fmla="*/ 105 w 327"/>
                <a:gd name="T85" fmla="*/ 314 h 398"/>
                <a:gd name="T86" fmla="*/ 123 w 327"/>
                <a:gd name="T87" fmla="*/ 297 h 398"/>
                <a:gd name="T88" fmla="*/ 123 w 327"/>
                <a:gd name="T89" fmla="*/ 33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7" h="398">
                  <a:moveTo>
                    <a:pt x="326" y="80"/>
                  </a:moveTo>
                  <a:cubicBezTo>
                    <a:pt x="248" y="2"/>
                    <a:pt x="248" y="2"/>
                    <a:pt x="248" y="2"/>
                  </a:cubicBezTo>
                  <a:cubicBezTo>
                    <a:pt x="248" y="2"/>
                    <a:pt x="248" y="2"/>
                    <a:pt x="248" y="2"/>
                  </a:cubicBezTo>
                  <a:cubicBezTo>
                    <a:pt x="248" y="2"/>
                    <a:pt x="248" y="2"/>
                    <a:pt x="248" y="2"/>
                  </a:cubicBezTo>
                  <a:cubicBezTo>
                    <a:pt x="248" y="1"/>
                    <a:pt x="247" y="1"/>
                    <a:pt x="247" y="1"/>
                  </a:cubicBezTo>
                  <a:cubicBezTo>
                    <a:pt x="247" y="1"/>
                    <a:pt x="247" y="1"/>
                    <a:pt x="247" y="1"/>
                  </a:cubicBezTo>
                  <a:cubicBezTo>
                    <a:pt x="246" y="1"/>
                    <a:pt x="246" y="0"/>
                    <a:pt x="246" y="0"/>
                  </a:cubicBezTo>
                  <a:cubicBezTo>
                    <a:pt x="246" y="0"/>
                    <a:pt x="246" y="0"/>
                    <a:pt x="246" y="0"/>
                  </a:cubicBezTo>
                  <a:cubicBezTo>
                    <a:pt x="245" y="0"/>
                    <a:pt x="245" y="0"/>
                    <a:pt x="244" y="0"/>
                  </a:cubicBezTo>
                  <a:cubicBezTo>
                    <a:pt x="5" y="7"/>
                    <a:pt x="5" y="7"/>
                    <a:pt x="5" y="7"/>
                  </a:cubicBezTo>
                  <a:cubicBezTo>
                    <a:pt x="2" y="7"/>
                    <a:pt x="0" y="9"/>
                    <a:pt x="0" y="12"/>
                  </a:cubicBezTo>
                  <a:cubicBezTo>
                    <a:pt x="0" y="387"/>
                    <a:pt x="0" y="387"/>
                    <a:pt x="0" y="387"/>
                  </a:cubicBezTo>
                  <a:cubicBezTo>
                    <a:pt x="0" y="389"/>
                    <a:pt x="2" y="392"/>
                    <a:pt x="5" y="392"/>
                  </a:cubicBezTo>
                  <a:cubicBezTo>
                    <a:pt x="244" y="398"/>
                    <a:pt x="244" y="398"/>
                    <a:pt x="244" y="398"/>
                  </a:cubicBezTo>
                  <a:cubicBezTo>
                    <a:pt x="245" y="398"/>
                    <a:pt x="245" y="398"/>
                    <a:pt x="245" y="398"/>
                  </a:cubicBezTo>
                  <a:cubicBezTo>
                    <a:pt x="245" y="398"/>
                    <a:pt x="245" y="398"/>
                    <a:pt x="245" y="398"/>
                  </a:cubicBezTo>
                  <a:cubicBezTo>
                    <a:pt x="245" y="398"/>
                    <a:pt x="245" y="398"/>
                    <a:pt x="246" y="398"/>
                  </a:cubicBezTo>
                  <a:cubicBezTo>
                    <a:pt x="246" y="398"/>
                    <a:pt x="246" y="398"/>
                    <a:pt x="246" y="398"/>
                  </a:cubicBezTo>
                  <a:cubicBezTo>
                    <a:pt x="246" y="398"/>
                    <a:pt x="246" y="398"/>
                    <a:pt x="246" y="398"/>
                  </a:cubicBezTo>
                  <a:cubicBezTo>
                    <a:pt x="246" y="398"/>
                    <a:pt x="247" y="398"/>
                    <a:pt x="247" y="398"/>
                  </a:cubicBezTo>
                  <a:cubicBezTo>
                    <a:pt x="247" y="398"/>
                    <a:pt x="247" y="398"/>
                    <a:pt x="247" y="398"/>
                  </a:cubicBezTo>
                  <a:cubicBezTo>
                    <a:pt x="247" y="398"/>
                    <a:pt x="247" y="398"/>
                    <a:pt x="247" y="397"/>
                  </a:cubicBezTo>
                  <a:cubicBezTo>
                    <a:pt x="248" y="397"/>
                    <a:pt x="248" y="397"/>
                    <a:pt x="248" y="397"/>
                  </a:cubicBezTo>
                  <a:cubicBezTo>
                    <a:pt x="248" y="397"/>
                    <a:pt x="248" y="397"/>
                    <a:pt x="248" y="397"/>
                  </a:cubicBezTo>
                  <a:cubicBezTo>
                    <a:pt x="248" y="397"/>
                    <a:pt x="248" y="397"/>
                    <a:pt x="248" y="397"/>
                  </a:cubicBezTo>
                  <a:cubicBezTo>
                    <a:pt x="326" y="319"/>
                    <a:pt x="326" y="319"/>
                    <a:pt x="326" y="319"/>
                  </a:cubicBezTo>
                  <a:cubicBezTo>
                    <a:pt x="327" y="318"/>
                    <a:pt x="327" y="317"/>
                    <a:pt x="327" y="315"/>
                  </a:cubicBezTo>
                  <a:cubicBezTo>
                    <a:pt x="327" y="83"/>
                    <a:pt x="327" y="83"/>
                    <a:pt x="327" y="83"/>
                  </a:cubicBezTo>
                  <a:cubicBezTo>
                    <a:pt x="327" y="82"/>
                    <a:pt x="327" y="81"/>
                    <a:pt x="326" y="80"/>
                  </a:cubicBezTo>
                  <a:close/>
                  <a:moveTo>
                    <a:pt x="240" y="389"/>
                  </a:moveTo>
                  <a:cubicBezTo>
                    <a:pt x="10" y="382"/>
                    <a:pt x="10" y="382"/>
                    <a:pt x="10" y="382"/>
                  </a:cubicBezTo>
                  <a:cubicBezTo>
                    <a:pt x="10" y="16"/>
                    <a:pt x="10" y="16"/>
                    <a:pt x="10" y="16"/>
                  </a:cubicBezTo>
                  <a:cubicBezTo>
                    <a:pt x="240" y="10"/>
                    <a:pt x="240" y="10"/>
                    <a:pt x="240" y="10"/>
                  </a:cubicBezTo>
                  <a:lnTo>
                    <a:pt x="240" y="389"/>
                  </a:lnTo>
                  <a:close/>
                  <a:moveTo>
                    <a:pt x="318" y="313"/>
                  </a:moveTo>
                  <a:cubicBezTo>
                    <a:pt x="249" y="382"/>
                    <a:pt x="249" y="382"/>
                    <a:pt x="249" y="382"/>
                  </a:cubicBezTo>
                  <a:cubicBezTo>
                    <a:pt x="249" y="16"/>
                    <a:pt x="249" y="16"/>
                    <a:pt x="249" y="16"/>
                  </a:cubicBezTo>
                  <a:cubicBezTo>
                    <a:pt x="318" y="85"/>
                    <a:pt x="318" y="85"/>
                    <a:pt x="318" y="85"/>
                  </a:cubicBezTo>
                  <a:lnTo>
                    <a:pt x="318" y="313"/>
                  </a:lnTo>
                  <a:close/>
                  <a:moveTo>
                    <a:pt x="50" y="175"/>
                  </a:moveTo>
                  <a:cubicBezTo>
                    <a:pt x="50" y="175"/>
                    <a:pt x="50" y="175"/>
                    <a:pt x="50" y="175"/>
                  </a:cubicBezTo>
                  <a:cubicBezTo>
                    <a:pt x="197" y="175"/>
                    <a:pt x="197" y="175"/>
                    <a:pt x="197" y="175"/>
                  </a:cubicBezTo>
                  <a:cubicBezTo>
                    <a:pt x="200" y="175"/>
                    <a:pt x="202" y="173"/>
                    <a:pt x="202" y="170"/>
                  </a:cubicBezTo>
                  <a:cubicBezTo>
                    <a:pt x="202" y="111"/>
                    <a:pt x="202" y="111"/>
                    <a:pt x="202" y="111"/>
                  </a:cubicBezTo>
                  <a:cubicBezTo>
                    <a:pt x="202" y="52"/>
                    <a:pt x="202" y="52"/>
                    <a:pt x="202" y="52"/>
                  </a:cubicBezTo>
                  <a:cubicBezTo>
                    <a:pt x="202" y="51"/>
                    <a:pt x="201" y="50"/>
                    <a:pt x="200" y="49"/>
                  </a:cubicBezTo>
                  <a:cubicBezTo>
                    <a:pt x="199" y="48"/>
                    <a:pt x="198" y="48"/>
                    <a:pt x="197" y="48"/>
                  </a:cubicBezTo>
                  <a:cubicBezTo>
                    <a:pt x="50" y="51"/>
                    <a:pt x="50" y="51"/>
                    <a:pt x="50" y="51"/>
                  </a:cubicBezTo>
                  <a:cubicBezTo>
                    <a:pt x="47" y="51"/>
                    <a:pt x="45" y="53"/>
                    <a:pt x="45" y="55"/>
                  </a:cubicBezTo>
                  <a:cubicBezTo>
                    <a:pt x="45" y="113"/>
                    <a:pt x="45" y="113"/>
                    <a:pt x="45" y="113"/>
                  </a:cubicBezTo>
                  <a:cubicBezTo>
                    <a:pt x="45" y="171"/>
                    <a:pt x="45" y="171"/>
                    <a:pt x="45" y="171"/>
                  </a:cubicBezTo>
                  <a:cubicBezTo>
                    <a:pt x="45" y="172"/>
                    <a:pt x="46" y="173"/>
                    <a:pt x="46" y="174"/>
                  </a:cubicBezTo>
                  <a:cubicBezTo>
                    <a:pt x="47" y="175"/>
                    <a:pt x="49" y="175"/>
                    <a:pt x="50" y="175"/>
                  </a:cubicBezTo>
                  <a:close/>
                  <a:moveTo>
                    <a:pt x="54" y="60"/>
                  </a:moveTo>
                  <a:cubicBezTo>
                    <a:pt x="192" y="57"/>
                    <a:pt x="192" y="57"/>
                    <a:pt x="192" y="57"/>
                  </a:cubicBezTo>
                  <a:cubicBezTo>
                    <a:pt x="192" y="107"/>
                    <a:pt x="192" y="107"/>
                    <a:pt x="192" y="107"/>
                  </a:cubicBezTo>
                  <a:cubicBezTo>
                    <a:pt x="54" y="108"/>
                    <a:pt x="54" y="108"/>
                    <a:pt x="54" y="108"/>
                  </a:cubicBezTo>
                  <a:lnTo>
                    <a:pt x="54" y="60"/>
                  </a:lnTo>
                  <a:close/>
                  <a:moveTo>
                    <a:pt x="54" y="118"/>
                  </a:moveTo>
                  <a:cubicBezTo>
                    <a:pt x="192" y="116"/>
                    <a:pt x="192" y="116"/>
                    <a:pt x="192" y="116"/>
                  </a:cubicBezTo>
                  <a:cubicBezTo>
                    <a:pt x="192" y="165"/>
                    <a:pt x="192" y="165"/>
                    <a:pt x="192" y="165"/>
                  </a:cubicBezTo>
                  <a:cubicBezTo>
                    <a:pt x="54" y="166"/>
                    <a:pt x="54" y="166"/>
                    <a:pt x="54" y="166"/>
                  </a:cubicBezTo>
                  <a:lnTo>
                    <a:pt x="54" y="118"/>
                  </a:lnTo>
                  <a:close/>
                  <a:moveTo>
                    <a:pt x="123" y="224"/>
                  </a:moveTo>
                  <a:cubicBezTo>
                    <a:pt x="107" y="224"/>
                    <a:pt x="95" y="236"/>
                    <a:pt x="95" y="251"/>
                  </a:cubicBezTo>
                  <a:cubicBezTo>
                    <a:pt x="95" y="266"/>
                    <a:pt x="107" y="278"/>
                    <a:pt x="123" y="278"/>
                  </a:cubicBezTo>
                  <a:cubicBezTo>
                    <a:pt x="123" y="278"/>
                    <a:pt x="123" y="278"/>
                    <a:pt x="123" y="278"/>
                  </a:cubicBezTo>
                  <a:cubicBezTo>
                    <a:pt x="138" y="278"/>
                    <a:pt x="150" y="266"/>
                    <a:pt x="150" y="251"/>
                  </a:cubicBezTo>
                  <a:cubicBezTo>
                    <a:pt x="150" y="236"/>
                    <a:pt x="138" y="224"/>
                    <a:pt x="123" y="224"/>
                  </a:cubicBezTo>
                  <a:close/>
                  <a:moveTo>
                    <a:pt x="123" y="269"/>
                  </a:moveTo>
                  <a:cubicBezTo>
                    <a:pt x="123" y="274"/>
                    <a:pt x="123" y="274"/>
                    <a:pt x="123" y="274"/>
                  </a:cubicBezTo>
                  <a:cubicBezTo>
                    <a:pt x="123" y="269"/>
                    <a:pt x="123" y="269"/>
                    <a:pt x="123" y="269"/>
                  </a:cubicBezTo>
                  <a:cubicBezTo>
                    <a:pt x="113" y="269"/>
                    <a:pt x="105" y="261"/>
                    <a:pt x="105" y="251"/>
                  </a:cubicBezTo>
                  <a:cubicBezTo>
                    <a:pt x="105" y="241"/>
                    <a:pt x="113" y="233"/>
                    <a:pt x="123" y="233"/>
                  </a:cubicBezTo>
                  <a:cubicBezTo>
                    <a:pt x="133" y="234"/>
                    <a:pt x="141" y="242"/>
                    <a:pt x="141" y="251"/>
                  </a:cubicBezTo>
                  <a:cubicBezTo>
                    <a:pt x="141" y="261"/>
                    <a:pt x="133" y="269"/>
                    <a:pt x="123" y="269"/>
                  </a:cubicBezTo>
                  <a:close/>
                  <a:moveTo>
                    <a:pt x="123" y="288"/>
                  </a:moveTo>
                  <a:cubicBezTo>
                    <a:pt x="122" y="288"/>
                    <a:pt x="122" y="288"/>
                    <a:pt x="122" y="288"/>
                  </a:cubicBezTo>
                  <a:cubicBezTo>
                    <a:pt x="107" y="288"/>
                    <a:pt x="95" y="300"/>
                    <a:pt x="95" y="314"/>
                  </a:cubicBezTo>
                  <a:cubicBezTo>
                    <a:pt x="95" y="329"/>
                    <a:pt x="107" y="341"/>
                    <a:pt x="123" y="342"/>
                  </a:cubicBezTo>
                  <a:cubicBezTo>
                    <a:pt x="123" y="342"/>
                    <a:pt x="123" y="342"/>
                    <a:pt x="123" y="342"/>
                  </a:cubicBezTo>
                  <a:cubicBezTo>
                    <a:pt x="138" y="342"/>
                    <a:pt x="150" y="330"/>
                    <a:pt x="150" y="315"/>
                  </a:cubicBezTo>
                  <a:cubicBezTo>
                    <a:pt x="150" y="300"/>
                    <a:pt x="138" y="288"/>
                    <a:pt x="123" y="288"/>
                  </a:cubicBezTo>
                  <a:close/>
                  <a:moveTo>
                    <a:pt x="123" y="332"/>
                  </a:moveTo>
                  <a:cubicBezTo>
                    <a:pt x="123" y="332"/>
                    <a:pt x="123" y="332"/>
                    <a:pt x="123" y="332"/>
                  </a:cubicBezTo>
                  <a:cubicBezTo>
                    <a:pt x="113" y="332"/>
                    <a:pt x="105" y="324"/>
                    <a:pt x="105" y="314"/>
                  </a:cubicBezTo>
                  <a:cubicBezTo>
                    <a:pt x="105" y="305"/>
                    <a:pt x="113" y="297"/>
                    <a:pt x="123" y="297"/>
                  </a:cubicBezTo>
                  <a:cubicBezTo>
                    <a:pt x="123" y="297"/>
                    <a:pt x="123" y="297"/>
                    <a:pt x="123" y="297"/>
                  </a:cubicBezTo>
                  <a:cubicBezTo>
                    <a:pt x="133" y="297"/>
                    <a:pt x="141" y="305"/>
                    <a:pt x="141" y="315"/>
                  </a:cubicBezTo>
                  <a:cubicBezTo>
                    <a:pt x="141" y="325"/>
                    <a:pt x="133" y="332"/>
                    <a:pt x="123" y="332"/>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sz="2000">
                <a:latin typeface="Source Sans Pro" panose="020B0503030403020204" pitchFamily="34" charset="77"/>
              </a:endParaRPr>
            </a:p>
          </p:txBody>
        </p:sp>
        <p:sp>
          <p:nvSpPr>
            <p:cNvPr id="5" name="Rectangle 4">
              <a:extLst>
                <a:ext uri="{FF2B5EF4-FFF2-40B4-BE49-F238E27FC236}">
                  <a16:creationId xmlns:a16="http://schemas.microsoft.com/office/drawing/2014/main" id="{641BAD44-5AAB-FE4D-8DC2-D777AB27B686}"/>
                </a:ext>
              </a:extLst>
            </p:cNvPr>
            <p:cNvSpPr/>
            <p:nvPr/>
          </p:nvSpPr>
          <p:spPr>
            <a:xfrm>
              <a:off x="9257956" y="1765252"/>
              <a:ext cx="397044" cy="37194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000">
                <a:latin typeface="Source Sans Pro" panose="020B0503030403020204" pitchFamily="34" charset="77"/>
              </a:endParaRPr>
            </a:p>
          </p:txBody>
        </p:sp>
        <p:sp>
          <p:nvSpPr>
            <p:cNvPr id="6" name="Freeform 40">
              <a:extLst>
                <a:ext uri="{FF2B5EF4-FFF2-40B4-BE49-F238E27FC236}">
                  <a16:creationId xmlns:a16="http://schemas.microsoft.com/office/drawing/2014/main" id="{4F008CAC-BE0A-A240-92F8-B34A699D34EF}"/>
                </a:ext>
              </a:extLst>
            </p:cNvPr>
            <p:cNvSpPr>
              <a:spLocks noEditPoints="1"/>
            </p:cNvSpPr>
            <p:nvPr/>
          </p:nvSpPr>
          <p:spPr bwMode="auto">
            <a:xfrm>
              <a:off x="9360942" y="1797676"/>
              <a:ext cx="261868" cy="341140"/>
            </a:xfrm>
            <a:custGeom>
              <a:avLst/>
              <a:gdLst>
                <a:gd name="T0" fmla="*/ 283 w 283"/>
                <a:gd name="T1" fmla="*/ 46 h 369"/>
                <a:gd name="T2" fmla="*/ 0 w 283"/>
                <a:gd name="T3" fmla="*/ 46 h 369"/>
                <a:gd name="T4" fmla="*/ 10 w 283"/>
                <a:gd name="T5" fmla="*/ 133 h 369"/>
                <a:gd name="T6" fmla="*/ 0 w 283"/>
                <a:gd name="T7" fmla="*/ 219 h 369"/>
                <a:gd name="T8" fmla="*/ 0 w 283"/>
                <a:gd name="T9" fmla="*/ 253 h 369"/>
                <a:gd name="T10" fmla="*/ 142 w 283"/>
                <a:gd name="T11" fmla="*/ 369 h 369"/>
                <a:gd name="T12" fmla="*/ 283 w 283"/>
                <a:gd name="T13" fmla="*/ 253 h 369"/>
                <a:gd name="T14" fmla="*/ 283 w 283"/>
                <a:gd name="T15" fmla="*/ 219 h 369"/>
                <a:gd name="T16" fmla="*/ 274 w 283"/>
                <a:gd name="T17" fmla="*/ 133 h 369"/>
                <a:gd name="T18" fmla="*/ 274 w 283"/>
                <a:gd name="T19" fmla="*/ 323 h 369"/>
                <a:gd name="T20" fmla="*/ 10 w 283"/>
                <a:gd name="T21" fmla="*/ 323 h 369"/>
                <a:gd name="T22" fmla="*/ 142 w 283"/>
                <a:gd name="T23" fmla="*/ 299 h 369"/>
                <a:gd name="T24" fmla="*/ 274 w 283"/>
                <a:gd name="T25" fmla="*/ 323 h 369"/>
                <a:gd name="T26" fmla="*/ 10 w 283"/>
                <a:gd name="T27" fmla="*/ 253 h 369"/>
                <a:gd name="T28" fmla="*/ 142 w 283"/>
                <a:gd name="T29" fmla="*/ 265 h 369"/>
                <a:gd name="T30" fmla="*/ 274 w 283"/>
                <a:gd name="T31" fmla="*/ 253 h 369"/>
                <a:gd name="T32" fmla="*/ 274 w 283"/>
                <a:gd name="T33" fmla="*/ 219 h 369"/>
                <a:gd name="T34" fmla="*/ 263 w 283"/>
                <a:gd name="T35" fmla="*/ 233 h 369"/>
                <a:gd name="T36" fmla="*/ 20 w 283"/>
                <a:gd name="T37" fmla="*/ 233 h 369"/>
                <a:gd name="T38" fmla="*/ 10 w 283"/>
                <a:gd name="T39" fmla="*/ 219 h 369"/>
                <a:gd name="T40" fmla="*/ 142 w 283"/>
                <a:gd name="T41" fmla="*/ 195 h 369"/>
                <a:gd name="T42" fmla="*/ 274 w 283"/>
                <a:gd name="T43" fmla="*/ 219 h 369"/>
                <a:gd name="T44" fmla="*/ 10 w 283"/>
                <a:gd name="T45" fmla="*/ 150 h 369"/>
                <a:gd name="T46" fmla="*/ 142 w 283"/>
                <a:gd name="T47" fmla="*/ 161 h 369"/>
                <a:gd name="T48" fmla="*/ 274 w 283"/>
                <a:gd name="T49" fmla="*/ 150 h 369"/>
                <a:gd name="T50" fmla="*/ 274 w 283"/>
                <a:gd name="T51" fmla="*/ 115 h 369"/>
                <a:gd name="T52" fmla="*/ 263 w 283"/>
                <a:gd name="T53" fmla="*/ 129 h 369"/>
                <a:gd name="T54" fmla="*/ 21 w 283"/>
                <a:gd name="T55" fmla="*/ 129 h 369"/>
                <a:gd name="T56" fmla="*/ 10 w 283"/>
                <a:gd name="T57" fmla="*/ 115 h 369"/>
                <a:gd name="T58" fmla="*/ 142 w 283"/>
                <a:gd name="T59" fmla="*/ 92 h 369"/>
                <a:gd name="T60" fmla="*/ 274 w 283"/>
                <a:gd name="T61" fmla="*/ 115 h 369"/>
                <a:gd name="T62" fmla="*/ 10 w 283"/>
                <a:gd name="T63" fmla="*/ 46 h 369"/>
                <a:gd name="T64" fmla="*/ 274 w 283"/>
                <a:gd name="T65" fmla="*/ 4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69">
                  <a:moveTo>
                    <a:pt x="283" y="115"/>
                  </a:moveTo>
                  <a:cubicBezTo>
                    <a:pt x="283" y="46"/>
                    <a:pt x="283" y="46"/>
                    <a:pt x="283" y="46"/>
                  </a:cubicBezTo>
                  <a:cubicBezTo>
                    <a:pt x="283" y="16"/>
                    <a:pt x="210" y="0"/>
                    <a:pt x="142" y="0"/>
                  </a:cubicBezTo>
                  <a:cubicBezTo>
                    <a:pt x="73" y="0"/>
                    <a:pt x="0" y="16"/>
                    <a:pt x="0" y="46"/>
                  </a:cubicBezTo>
                  <a:cubicBezTo>
                    <a:pt x="0" y="115"/>
                    <a:pt x="0" y="115"/>
                    <a:pt x="0" y="115"/>
                  </a:cubicBezTo>
                  <a:cubicBezTo>
                    <a:pt x="0" y="122"/>
                    <a:pt x="4" y="128"/>
                    <a:pt x="10" y="133"/>
                  </a:cubicBezTo>
                  <a:cubicBezTo>
                    <a:pt x="3" y="138"/>
                    <a:pt x="0" y="144"/>
                    <a:pt x="0" y="150"/>
                  </a:cubicBezTo>
                  <a:cubicBezTo>
                    <a:pt x="0" y="219"/>
                    <a:pt x="0" y="219"/>
                    <a:pt x="0" y="219"/>
                  </a:cubicBezTo>
                  <a:cubicBezTo>
                    <a:pt x="0" y="226"/>
                    <a:pt x="4" y="231"/>
                    <a:pt x="10" y="236"/>
                  </a:cubicBezTo>
                  <a:cubicBezTo>
                    <a:pt x="3" y="242"/>
                    <a:pt x="0" y="247"/>
                    <a:pt x="0" y="253"/>
                  </a:cubicBezTo>
                  <a:cubicBezTo>
                    <a:pt x="0" y="323"/>
                    <a:pt x="0" y="323"/>
                    <a:pt x="0" y="323"/>
                  </a:cubicBezTo>
                  <a:cubicBezTo>
                    <a:pt x="0" y="353"/>
                    <a:pt x="73" y="369"/>
                    <a:pt x="142" y="369"/>
                  </a:cubicBezTo>
                  <a:cubicBezTo>
                    <a:pt x="210" y="369"/>
                    <a:pt x="283" y="353"/>
                    <a:pt x="283" y="323"/>
                  </a:cubicBezTo>
                  <a:cubicBezTo>
                    <a:pt x="283" y="253"/>
                    <a:pt x="283" y="253"/>
                    <a:pt x="283" y="253"/>
                  </a:cubicBezTo>
                  <a:cubicBezTo>
                    <a:pt x="283" y="247"/>
                    <a:pt x="280" y="242"/>
                    <a:pt x="274" y="236"/>
                  </a:cubicBezTo>
                  <a:cubicBezTo>
                    <a:pt x="280" y="231"/>
                    <a:pt x="283" y="226"/>
                    <a:pt x="283" y="219"/>
                  </a:cubicBezTo>
                  <a:cubicBezTo>
                    <a:pt x="283" y="150"/>
                    <a:pt x="283" y="150"/>
                    <a:pt x="283" y="150"/>
                  </a:cubicBezTo>
                  <a:cubicBezTo>
                    <a:pt x="283" y="144"/>
                    <a:pt x="280" y="138"/>
                    <a:pt x="274" y="133"/>
                  </a:cubicBezTo>
                  <a:cubicBezTo>
                    <a:pt x="280" y="128"/>
                    <a:pt x="283" y="122"/>
                    <a:pt x="283" y="115"/>
                  </a:cubicBezTo>
                  <a:close/>
                  <a:moveTo>
                    <a:pt x="274" y="323"/>
                  </a:moveTo>
                  <a:cubicBezTo>
                    <a:pt x="274" y="340"/>
                    <a:pt x="220" y="359"/>
                    <a:pt x="142" y="359"/>
                  </a:cubicBezTo>
                  <a:cubicBezTo>
                    <a:pt x="64" y="359"/>
                    <a:pt x="10" y="340"/>
                    <a:pt x="10" y="323"/>
                  </a:cubicBezTo>
                  <a:cubicBezTo>
                    <a:pt x="10" y="271"/>
                    <a:pt x="10" y="271"/>
                    <a:pt x="10" y="271"/>
                  </a:cubicBezTo>
                  <a:cubicBezTo>
                    <a:pt x="31" y="289"/>
                    <a:pt x="88" y="299"/>
                    <a:pt x="142" y="299"/>
                  </a:cubicBezTo>
                  <a:cubicBezTo>
                    <a:pt x="196" y="299"/>
                    <a:pt x="252" y="289"/>
                    <a:pt x="274" y="271"/>
                  </a:cubicBezTo>
                  <a:lnTo>
                    <a:pt x="274" y="323"/>
                  </a:lnTo>
                  <a:close/>
                  <a:moveTo>
                    <a:pt x="142" y="290"/>
                  </a:moveTo>
                  <a:cubicBezTo>
                    <a:pt x="64" y="290"/>
                    <a:pt x="10" y="271"/>
                    <a:pt x="10" y="253"/>
                  </a:cubicBezTo>
                  <a:cubicBezTo>
                    <a:pt x="10" y="249"/>
                    <a:pt x="14" y="245"/>
                    <a:pt x="18" y="242"/>
                  </a:cubicBezTo>
                  <a:cubicBezTo>
                    <a:pt x="43" y="257"/>
                    <a:pt x="94" y="265"/>
                    <a:pt x="142" y="265"/>
                  </a:cubicBezTo>
                  <a:cubicBezTo>
                    <a:pt x="190" y="265"/>
                    <a:pt x="240" y="257"/>
                    <a:pt x="266" y="242"/>
                  </a:cubicBezTo>
                  <a:cubicBezTo>
                    <a:pt x="270" y="245"/>
                    <a:pt x="274" y="249"/>
                    <a:pt x="274" y="253"/>
                  </a:cubicBezTo>
                  <a:cubicBezTo>
                    <a:pt x="274" y="271"/>
                    <a:pt x="220" y="290"/>
                    <a:pt x="142" y="290"/>
                  </a:cubicBezTo>
                  <a:close/>
                  <a:moveTo>
                    <a:pt x="274" y="219"/>
                  </a:moveTo>
                  <a:cubicBezTo>
                    <a:pt x="274" y="223"/>
                    <a:pt x="271" y="228"/>
                    <a:pt x="264" y="232"/>
                  </a:cubicBezTo>
                  <a:cubicBezTo>
                    <a:pt x="264" y="232"/>
                    <a:pt x="264" y="232"/>
                    <a:pt x="263" y="233"/>
                  </a:cubicBezTo>
                  <a:cubicBezTo>
                    <a:pt x="244" y="245"/>
                    <a:pt x="199" y="255"/>
                    <a:pt x="142" y="255"/>
                  </a:cubicBezTo>
                  <a:cubicBezTo>
                    <a:pt x="84" y="255"/>
                    <a:pt x="40" y="245"/>
                    <a:pt x="20" y="233"/>
                  </a:cubicBezTo>
                  <a:cubicBezTo>
                    <a:pt x="20" y="232"/>
                    <a:pt x="20" y="232"/>
                    <a:pt x="19" y="232"/>
                  </a:cubicBezTo>
                  <a:cubicBezTo>
                    <a:pt x="13" y="228"/>
                    <a:pt x="10" y="223"/>
                    <a:pt x="10" y="219"/>
                  </a:cubicBezTo>
                  <a:cubicBezTo>
                    <a:pt x="10" y="167"/>
                    <a:pt x="10" y="167"/>
                    <a:pt x="10" y="167"/>
                  </a:cubicBezTo>
                  <a:cubicBezTo>
                    <a:pt x="31" y="186"/>
                    <a:pt x="88" y="195"/>
                    <a:pt x="142" y="195"/>
                  </a:cubicBezTo>
                  <a:cubicBezTo>
                    <a:pt x="196" y="195"/>
                    <a:pt x="252" y="186"/>
                    <a:pt x="274" y="167"/>
                  </a:cubicBezTo>
                  <a:lnTo>
                    <a:pt x="274" y="219"/>
                  </a:lnTo>
                  <a:close/>
                  <a:moveTo>
                    <a:pt x="142" y="186"/>
                  </a:moveTo>
                  <a:cubicBezTo>
                    <a:pt x="64" y="186"/>
                    <a:pt x="10" y="167"/>
                    <a:pt x="10" y="150"/>
                  </a:cubicBezTo>
                  <a:cubicBezTo>
                    <a:pt x="10" y="145"/>
                    <a:pt x="14" y="141"/>
                    <a:pt x="18" y="138"/>
                  </a:cubicBezTo>
                  <a:cubicBezTo>
                    <a:pt x="43" y="153"/>
                    <a:pt x="94" y="161"/>
                    <a:pt x="142" y="161"/>
                  </a:cubicBezTo>
                  <a:cubicBezTo>
                    <a:pt x="190" y="161"/>
                    <a:pt x="240" y="153"/>
                    <a:pt x="266" y="138"/>
                  </a:cubicBezTo>
                  <a:cubicBezTo>
                    <a:pt x="270" y="141"/>
                    <a:pt x="274" y="145"/>
                    <a:pt x="274" y="150"/>
                  </a:cubicBezTo>
                  <a:cubicBezTo>
                    <a:pt x="274" y="167"/>
                    <a:pt x="220" y="186"/>
                    <a:pt x="142" y="186"/>
                  </a:cubicBezTo>
                  <a:close/>
                  <a:moveTo>
                    <a:pt x="274" y="115"/>
                  </a:moveTo>
                  <a:cubicBezTo>
                    <a:pt x="274" y="120"/>
                    <a:pt x="271" y="124"/>
                    <a:pt x="264" y="128"/>
                  </a:cubicBezTo>
                  <a:cubicBezTo>
                    <a:pt x="264" y="128"/>
                    <a:pt x="263" y="129"/>
                    <a:pt x="263" y="129"/>
                  </a:cubicBezTo>
                  <a:cubicBezTo>
                    <a:pt x="243" y="142"/>
                    <a:pt x="199" y="152"/>
                    <a:pt x="142" y="152"/>
                  </a:cubicBezTo>
                  <a:cubicBezTo>
                    <a:pt x="85" y="152"/>
                    <a:pt x="40" y="142"/>
                    <a:pt x="21" y="129"/>
                  </a:cubicBezTo>
                  <a:cubicBezTo>
                    <a:pt x="20" y="129"/>
                    <a:pt x="20" y="128"/>
                    <a:pt x="19" y="128"/>
                  </a:cubicBezTo>
                  <a:cubicBezTo>
                    <a:pt x="13" y="124"/>
                    <a:pt x="10" y="120"/>
                    <a:pt x="10" y="115"/>
                  </a:cubicBezTo>
                  <a:cubicBezTo>
                    <a:pt x="10" y="63"/>
                    <a:pt x="10" y="63"/>
                    <a:pt x="10" y="63"/>
                  </a:cubicBezTo>
                  <a:cubicBezTo>
                    <a:pt x="31" y="82"/>
                    <a:pt x="88" y="92"/>
                    <a:pt x="142" y="92"/>
                  </a:cubicBezTo>
                  <a:cubicBezTo>
                    <a:pt x="196" y="92"/>
                    <a:pt x="252" y="82"/>
                    <a:pt x="274" y="63"/>
                  </a:cubicBezTo>
                  <a:lnTo>
                    <a:pt x="274" y="115"/>
                  </a:lnTo>
                  <a:close/>
                  <a:moveTo>
                    <a:pt x="142" y="82"/>
                  </a:moveTo>
                  <a:cubicBezTo>
                    <a:pt x="64" y="82"/>
                    <a:pt x="10" y="63"/>
                    <a:pt x="10" y="46"/>
                  </a:cubicBezTo>
                  <a:cubicBezTo>
                    <a:pt x="10" y="29"/>
                    <a:pt x="64" y="10"/>
                    <a:pt x="142" y="10"/>
                  </a:cubicBezTo>
                  <a:cubicBezTo>
                    <a:pt x="220" y="10"/>
                    <a:pt x="274" y="29"/>
                    <a:pt x="274" y="46"/>
                  </a:cubicBezTo>
                  <a:cubicBezTo>
                    <a:pt x="274" y="63"/>
                    <a:pt x="220" y="82"/>
                    <a:pt x="142" y="82"/>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sz="2000">
                <a:latin typeface="Source Sans Pro" panose="020B0503030403020204" pitchFamily="34" charset="77"/>
              </a:endParaRPr>
            </a:p>
          </p:txBody>
        </p:sp>
      </p:grpSp>
      <p:grpSp>
        <p:nvGrpSpPr>
          <p:cNvPr id="7" name="Groupe 62">
            <a:extLst>
              <a:ext uri="{FF2B5EF4-FFF2-40B4-BE49-F238E27FC236}">
                <a16:creationId xmlns:a16="http://schemas.microsoft.com/office/drawing/2014/main" id="{1081497D-B2F7-EA45-8265-87157769AE7E}"/>
              </a:ext>
            </a:extLst>
          </p:cNvPr>
          <p:cNvGrpSpPr/>
          <p:nvPr/>
        </p:nvGrpSpPr>
        <p:grpSpPr>
          <a:xfrm>
            <a:off x="1623236" y="1685820"/>
            <a:ext cx="705965" cy="728499"/>
            <a:chOff x="1521241" y="1394771"/>
            <a:chExt cx="705965" cy="728499"/>
          </a:xfrm>
        </p:grpSpPr>
        <p:sp>
          <p:nvSpPr>
            <p:cNvPr id="8" name="Freeform 40">
              <a:extLst>
                <a:ext uri="{FF2B5EF4-FFF2-40B4-BE49-F238E27FC236}">
                  <a16:creationId xmlns:a16="http://schemas.microsoft.com/office/drawing/2014/main" id="{E1035935-FD3A-5C49-8F91-1B3448CF212F}"/>
                </a:ext>
              </a:extLst>
            </p:cNvPr>
            <p:cNvSpPr>
              <a:spLocks noEditPoints="1"/>
            </p:cNvSpPr>
            <p:nvPr/>
          </p:nvSpPr>
          <p:spPr bwMode="auto">
            <a:xfrm>
              <a:off x="1521241" y="1394771"/>
              <a:ext cx="338634" cy="441144"/>
            </a:xfrm>
            <a:custGeom>
              <a:avLst/>
              <a:gdLst>
                <a:gd name="T0" fmla="*/ 283 w 283"/>
                <a:gd name="T1" fmla="*/ 46 h 369"/>
                <a:gd name="T2" fmla="*/ 0 w 283"/>
                <a:gd name="T3" fmla="*/ 46 h 369"/>
                <a:gd name="T4" fmla="*/ 10 w 283"/>
                <a:gd name="T5" fmla="*/ 133 h 369"/>
                <a:gd name="T6" fmla="*/ 0 w 283"/>
                <a:gd name="T7" fmla="*/ 219 h 369"/>
                <a:gd name="T8" fmla="*/ 0 w 283"/>
                <a:gd name="T9" fmla="*/ 253 h 369"/>
                <a:gd name="T10" fmla="*/ 142 w 283"/>
                <a:gd name="T11" fmla="*/ 369 h 369"/>
                <a:gd name="T12" fmla="*/ 283 w 283"/>
                <a:gd name="T13" fmla="*/ 253 h 369"/>
                <a:gd name="T14" fmla="*/ 283 w 283"/>
                <a:gd name="T15" fmla="*/ 219 h 369"/>
                <a:gd name="T16" fmla="*/ 274 w 283"/>
                <a:gd name="T17" fmla="*/ 133 h 369"/>
                <a:gd name="T18" fmla="*/ 274 w 283"/>
                <a:gd name="T19" fmla="*/ 323 h 369"/>
                <a:gd name="T20" fmla="*/ 10 w 283"/>
                <a:gd name="T21" fmla="*/ 323 h 369"/>
                <a:gd name="T22" fmla="*/ 142 w 283"/>
                <a:gd name="T23" fmla="*/ 299 h 369"/>
                <a:gd name="T24" fmla="*/ 274 w 283"/>
                <a:gd name="T25" fmla="*/ 323 h 369"/>
                <a:gd name="T26" fmla="*/ 10 w 283"/>
                <a:gd name="T27" fmla="*/ 253 h 369"/>
                <a:gd name="T28" fmla="*/ 142 w 283"/>
                <a:gd name="T29" fmla="*/ 265 h 369"/>
                <a:gd name="T30" fmla="*/ 274 w 283"/>
                <a:gd name="T31" fmla="*/ 253 h 369"/>
                <a:gd name="T32" fmla="*/ 274 w 283"/>
                <a:gd name="T33" fmla="*/ 219 h 369"/>
                <a:gd name="T34" fmla="*/ 263 w 283"/>
                <a:gd name="T35" fmla="*/ 233 h 369"/>
                <a:gd name="T36" fmla="*/ 20 w 283"/>
                <a:gd name="T37" fmla="*/ 233 h 369"/>
                <a:gd name="T38" fmla="*/ 10 w 283"/>
                <a:gd name="T39" fmla="*/ 219 h 369"/>
                <a:gd name="T40" fmla="*/ 142 w 283"/>
                <a:gd name="T41" fmla="*/ 195 h 369"/>
                <a:gd name="T42" fmla="*/ 274 w 283"/>
                <a:gd name="T43" fmla="*/ 219 h 369"/>
                <a:gd name="T44" fmla="*/ 10 w 283"/>
                <a:gd name="T45" fmla="*/ 150 h 369"/>
                <a:gd name="T46" fmla="*/ 142 w 283"/>
                <a:gd name="T47" fmla="*/ 161 h 369"/>
                <a:gd name="T48" fmla="*/ 274 w 283"/>
                <a:gd name="T49" fmla="*/ 150 h 369"/>
                <a:gd name="T50" fmla="*/ 274 w 283"/>
                <a:gd name="T51" fmla="*/ 115 h 369"/>
                <a:gd name="T52" fmla="*/ 263 w 283"/>
                <a:gd name="T53" fmla="*/ 129 h 369"/>
                <a:gd name="T54" fmla="*/ 21 w 283"/>
                <a:gd name="T55" fmla="*/ 129 h 369"/>
                <a:gd name="T56" fmla="*/ 10 w 283"/>
                <a:gd name="T57" fmla="*/ 115 h 369"/>
                <a:gd name="T58" fmla="*/ 142 w 283"/>
                <a:gd name="T59" fmla="*/ 92 h 369"/>
                <a:gd name="T60" fmla="*/ 274 w 283"/>
                <a:gd name="T61" fmla="*/ 115 h 369"/>
                <a:gd name="T62" fmla="*/ 10 w 283"/>
                <a:gd name="T63" fmla="*/ 46 h 369"/>
                <a:gd name="T64" fmla="*/ 274 w 283"/>
                <a:gd name="T65" fmla="*/ 4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69">
                  <a:moveTo>
                    <a:pt x="283" y="115"/>
                  </a:moveTo>
                  <a:cubicBezTo>
                    <a:pt x="283" y="46"/>
                    <a:pt x="283" y="46"/>
                    <a:pt x="283" y="46"/>
                  </a:cubicBezTo>
                  <a:cubicBezTo>
                    <a:pt x="283" y="16"/>
                    <a:pt x="210" y="0"/>
                    <a:pt x="142" y="0"/>
                  </a:cubicBezTo>
                  <a:cubicBezTo>
                    <a:pt x="73" y="0"/>
                    <a:pt x="0" y="16"/>
                    <a:pt x="0" y="46"/>
                  </a:cubicBezTo>
                  <a:cubicBezTo>
                    <a:pt x="0" y="115"/>
                    <a:pt x="0" y="115"/>
                    <a:pt x="0" y="115"/>
                  </a:cubicBezTo>
                  <a:cubicBezTo>
                    <a:pt x="0" y="122"/>
                    <a:pt x="4" y="128"/>
                    <a:pt x="10" y="133"/>
                  </a:cubicBezTo>
                  <a:cubicBezTo>
                    <a:pt x="3" y="138"/>
                    <a:pt x="0" y="144"/>
                    <a:pt x="0" y="150"/>
                  </a:cubicBezTo>
                  <a:cubicBezTo>
                    <a:pt x="0" y="219"/>
                    <a:pt x="0" y="219"/>
                    <a:pt x="0" y="219"/>
                  </a:cubicBezTo>
                  <a:cubicBezTo>
                    <a:pt x="0" y="226"/>
                    <a:pt x="4" y="231"/>
                    <a:pt x="10" y="236"/>
                  </a:cubicBezTo>
                  <a:cubicBezTo>
                    <a:pt x="3" y="242"/>
                    <a:pt x="0" y="247"/>
                    <a:pt x="0" y="253"/>
                  </a:cubicBezTo>
                  <a:cubicBezTo>
                    <a:pt x="0" y="323"/>
                    <a:pt x="0" y="323"/>
                    <a:pt x="0" y="323"/>
                  </a:cubicBezTo>
                  <a:cubicBezTo>
                    <a:pt x="0" y="353"/>
                    <a:pt x="73" y="369"/>
                    <a:pt x="142" y="369"/>
                  </a:cubicBezTo>
                  <a:cubicBezTo>
                    <a:pt x="210" y="369"/>
                    <a:pt x="283" y="353"/>
                    <a:pt x="283" y="323"/>
                  </a:cubicBezTo>
                  <a:cubicBezTo>
                    <a:pt x="283" y="253"/>
                    <a:pt x="283" y="253"/>
                    <a:pt x="283" y="253"/>
                  </a:cubicBezTo>
                  <a:cubicBezTo>
                    <a:pt x="283" y="247"/>
                    <a:pt x="280" y="242"/>
                    <a:pt x="274" y="236"/>
                  </a:cubicBezTo>
                  <a:cubicBezTo>
                    <a:pt x="280" y="231"/>
                    <a:pt x="283" y="226"/>
                    <a:pt x="283" y="219"/>
                  </a:cubicBezTo>
                  <a:cubicBezTo>
                    <a:pt x="283" y="150"/>
                    <a:pt x="283" y="150"/>
                    <a:pt x="283" y="150"/>
                  </a:cubicBezTo>
                  <a:cubicBezTo>
                    <a:pt x="283" y="144"/>
                    <a:pt x="280" y="138"/>
                    <a:pt x="274" y="133"/>
                  </a:cubicBezTo>
                  <a:cubicBezTo>
                    <a:pt x="280" y="128"/>
                    <a:pt x="283" y="122"/>
                    <a:pt x="283" y="115"/>
                  </a:cubicBezTo>
                  <a:close/>
                  <a:moveTo>
                    <a:pt x="274" y="323"/>
                  </a:moveTo>
                  <a:cubicBezTo>
                    <a:pt x="274" y="340"/>
                    <a:pt x="220" y="359"/>
                    <a:pt x="142" y="359"/>
                  </a:cubicBezTo>
                  <a:cubicBezTo>
                    <a:pt x="64" y="359"/>
                    <a:pt x="10" y="340"/>
                    <a:pt x="10" y="323"/>
                  </a:cubicBezTo>
                  <a:cubicBezTo>
                    <a:pt x="10" y="271"/>
                    <a:pt x="10" y="271"/>
                    <a:pt x="10" y="271"/>
                  </a:cubicBezTo>
                  <a:cubicBezTo>
                    <a:pt x="31" y="289"/>
                    <a:pt x="88" y="299"/>
                    <a:pt x="142" y="299"/>
                  </a:cubicBezTo>
                  <a:cubicBezTo>
                    <a:pt x="196" y="299"/>
                    <a:pt x="252" y="289"/>
                    <a:pt x="274" y="271"/>
                  </a:cubicBezTo>
                  <a:lnTo>
                    <a:pt x="274" y="323"/>
                  </a:lnTo>
                  <a:close/>
                  <a:moveTo>
                    <a:pt x="142" y="290"/>
                  </a:moveTo>
                  <a:cubicBezTo>
                    <a:pt x="64" y="290"/>
                    <a:pt x="10" y="271"/>
                    <a:pt x="10" y="253"/>
                  </a:cubicBezTo>
                  <a:cubicBezTo>
                    <a:pt x="10" y="249"/>
                    <a:pt x="14" y="245"/>
                    <a:pt x="18" y="242"/>
                  </a:cubicBezTo>
                  <a:cubicBezTo>
                    <a:pt x="43" y="257"/>
                    <a:pt x="94" y="265"/>
                    <a:pt x="142" y="265"/>
                  </a:cubicBezTo>
                  <a:cubicBezTo>
                    <a:pt x="190" y="265"/>
                    <a:pt x="240" y="257"/>
                    <a:pt x="266" y="242"/>
                  </a:cubicBezTo>
                  <a:cubicBezTo>
                    <a:pt x="270" y="245"/>
                    <a:pt x="274" y="249"/>
                    <a:pt x="274" y="253"/>
                  </a:cubicBezTo>
                  <a:cubicBezTo>
                    <a:pt x="274" y="271"/>
                    <a:pt x="220" y="290"/>
                    <a:pt x="142" y="290"/>
                  </a:cubicBezTo>
                  <a:close/>
                  <a:moveTo>
                    <a:pt x="274" y="219"/>
                  </a:moveTo>
                  <a:cubicBezTo>
                    <a:pt x="274" y="223"/>
                    <a:pt x="271" y="228"/>
                    <a:pt x="264" y="232"/>
                  </a:cubicBezTo>
                  <a:cubicBezTo>
                    <a:pt x="264" y="232"/>
                    <a:pt x="264" y="232"/>
                    <a:pt x="263" y="233"/>
                  </a:cubicBezTo>
                  <a:cubicBezTo>
                    <a:pt x="244" y="245"/>
                    <a:pt x="199" y="255"/>
                    <a:pt x="142" y="255"/>
                  </a:cubicBezTo>
                  <a:cubicBezTo>
                    <a:pt x="84" y="255"/>
                    <a:pt x="40" y="245"/>
                    <a:pt x="20" y="233"/>
                  </a:cubicBezTo>
                  <a:cubicBezTo>
                    <a:pt x="20" y="232"/>
                    <a:pt x="20" y="232"/>
                    <a:pt x="19" y="232"/>
                  </a:cubicBezTo>
                  <a:cubicBezTo>
                    <a:pt x="13" y="228"/>
                    <a:pt x="10" y="223"/>
                    <a:pt x="10" y="219"/>
                  </a:cubicBezTo>
                  <a:cubicBezTo>
                    <a:pt x="10" y="167"/>
                    <a:pt x="10" y="167"/>
                    <a:pt x="10" y="167"/>
                  </a:cubicBezTo>
                  <a:cubicBezTo>
                    <a:pt x="31" y="186"/>
                    <a:pt x="88" y="195"/>
                    <a:pt x="142" y="195"/>
                  </a:cubicBezTo>
                  <a:cubicBezTo>
                    <a:pt x="196" y="195"/>
                    <a:pt x="252" y="186"/>
                    <a:pt x="274" y="167"/>
                  </a:cubicBezTo>
                  <a:lnTo>
                    <a:pt x="274" y="219"/>
                  </a:lnTo>
                  <a:close/>
                  <a:moveTo>
                    <a:pt x="142" y="186"/>
                  </a:moveTo>
                  <a:cubicBezTo>
                    <a:pt x="64" y="186"/>
                    <a:pt x="10" y="167"/>
                    <a:pt x="10" y="150"/>
                  </a:cubicBezTo>
                  <a:cubicBezTo>
                    <a:pt x="10" y="145"/>
                    <a:pt x="14" y="141"/>
                    <a:pt x="18" y="138"/>
                  </a:cubicBezTo>
                  <a:cubicBezTo>
                    <a:pt x="43" y="153"/>
                    <a:pt x="94" y="161"/>
                    <a:pt x="142" y="161"/>
                  </a:cubicBezTo>
                  <a:cubicBezTo>
                    <a:pt x="190" y="161"/>
                    <a:pt x="240" y="153"/>
                    <a:pt x="266" y="138"/>
                  </a:cubicBezTo>
                  <a:cubicBezTo>
                    <a:pt x="270" y="141"/>
                    <a:pt x="274" y="145"/>
                    <a:pt x="274" y="150"/>
                  </a:cubicBezTo>
                  <a:cubicBezTo>
                    <a:pt x="274" y="167"/>
                    <a:pt x="220" y="186"/>
                    <a:pt x="142" y="186"/>
                  </a:cubicBezTo>
                  <a:close/>
                  <a:moveTo>
                    <a:pt x="274" y="115"/>
                  </a:moveTo>
                  <a:cubicBezTo>
                    <a:pt x="274" y="120"/>
                    <a:pt x="271" y="124"/>
                    <a:pt x="264" y="128"/>
                  </a:cubicBezTo>
                  <a:cubicBezTo>
                    <a:pt x="264" y="128"/>
                    <a:pt x="263" y="129"/>
                    <a:pt x="263" y="129"/>
                  </a:cubicBezTo>
                  <a:cubicBezTo>
                    <a:pt x="243" y="142"/>
                    <a:pt x="199" y="152"/>
                    <a:pt x="142" y="152"/>
                  </a:cubicBezTo>
                  <a:cubicBezTo>
                    <a:pt x="85" y="152"/>
                    <a:pt x="40" y="142"/>
                    <a:pt x="21" y="129"/>
                  </a:cubicBezTo>
                  <a:cubicBezTo>
                    <a:pt x="20" y="129"/>
                    <a:pt x="20" y="128"/>
                    <a:pt x="19" y="128"/>
                  </a:cubicBezTo>
                  <a:cubicBezTo>
                    <a:pt x="13" y="124"/>
                    <a:pt x="10" y="120"/>
                    <a:pt x="10" y="115"/>
                  </a:cubicBezTo>
                  <a:cubicBezTo>
                    <a:pt x="10" y="63"/>
                    <a:pt x="10" y="63"/>
                    <a:pt x="10" y="63"/>
                  </a:cubicBezTo>
                  <a:cubicBezTo>
                    <a:pt x="31" y="82"/>
                    <a:pt x="88" y="92"/>
                    <a:pt x="142" y="92"/>
                  </a:cubicBezTo>
                  <a:cubicBezTo>
                    <a:pt x="196" y="92"/>
                    <a:pt x="252" y="82"/>
                    <a:pt x="274" y="63"/>
                  </a:cubicBezTo>
                  <a:lnTo>
                    <a:pt x="274" y="115"/>
                  </a:lnTo>
                  <a:close/>
                  <a:moveTo>
                    <a:pt x="142" y="82"/>
                  </a:moveTo>
                  <a:cubicBezTo>
                    <a:pt x="64" y="82"/>
                    <a:pt x="10" y="63"/>
                    <a:pt x="10" y="46"/>
                  </a:cubicBezTo>
                  <a:cubicBezTo>
                    <a:pt x="10" y="29"/>
                    <a:pt x="64" y="10"/>
                    <a:pt x="142" y="10"/>
                  </a:cubicBezTo>
                  <a:cubicBezTo>
                    <a:pt x="220" y="10"/>
                    <a:pt x="274" y="29"/>
                    <a:pt x="274" y="46"/>
                  </a:cubicBezTo>
                  <a:cubicBezTo>
                    <a:pt x="274" y="63"/>
                    <a:pt x="220" y="82"/>
                    <a:pt x="142" y="82"/>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p:nvSpPr>
            <p:cNvPr id="9" name="Freeform 40">
              <a:extLst>
                <a:ext uri="{FF2B5EF4-FFF2-40B4-BE49-F238E27FC236}">
                  <a16:creationId xmlns:a16="http://schemas.microsoft.com/office/drawing/2014/main" id="{C7D612D0-E74C-E841-820F-F7DFA67C0FA5}"/>
                </a:ext>
              </a:extLst>
            </p:cNvPr>
            <p:cNvSpPr>
              <a:spLocks noEditPoints="1"/>
            </p:cNvSpPr>
            <p:nvPr/>
          </p:nvSpPr>
          <p:spPr bwMode="auto">
            <a:xfrm>
              <a:off x="1982800" y="1422124"/>
              <a:ext cx="244406" cy="318391"/>
            </a:xfrm>
            <a:custGeom>
              <a:avLst/>
              <a:gdLst>
                <a:gd name="T0" fmla="*/ 283 w 283"/>
                <a:gd name="T1" fmla="*/ 46 h 369"/>
                <a:gd name="T2" fmla="*/ 0 w 283"/>
                <a:gd name="T3" fmla="*/ 46 h 369"/>
                <a:gd name="T4" fmla="*/ 10 w 283"/>
                <a:gd name="T5" fmla="*/ 133 h 369"/>
                <a:gd name="T6" fmla="*/ 0 w 283"/>
                <a:gd name="T7" fmla="*/ 219 h 369"/>
                <a:gd name="T8" fmla="*/ 0 w 283"/>
                <a:gd name="T9" fmla="*/ 253 h 369"/>
                <a:gd name="T10" fmla="*/ 142 w 283"/>
                <a:gd name="T11" fmla="*/ 369 h 369"/>
                <a:gd name="T12" fmla="*/ 283 w 283"/>
                <a:gd name="T13" fmla="*/ 253 h 369"/>
                <a:gd name="T14" fmla="*/ 283 w 283"/>
                <a:gd name="T15" fmla="*/ 219 h 369"/>
                <a:gd name="T16" fmla="*/ 274 w 283"/>
                <a:gd name="T17" fmla="*/ 133 h 369"/>
                <a:gd name="T18" fmla="*/ 274 w 283"/>
                <a:gd name="T19" fmla="*/ 323 h 369"/>
                <a:gd name="T20" fmla="*/ 10 w 283"/>
                <a:gd name="T21" fmla="*/ 323 h 369"/>
                <a:gd name="T22" fmla="*/ 142 w 283"/>
                <a:gd name="T23" fmla="*/ 299 h 369"/>
                <a:gd name="T24" fmla="*/ 274 w 283"/>
                <a:gd name="T25" fmla="*/ 323 h 369"/>
                <a:gd name="T26" fmla="*/ 10 w 283"/>
                <a:gd name="T27" fmla="*/ 253 h 369"/>
                <a:gd name="T28" fmla="*/ 142 w 283"/>
                <a:gd name="T29" fmla="*/ 265 h 369"/>
                <a:gd name="T30" fmla="*/ 274 w 283"/>
                <a:gd name="T31" fmla="*/ 253 h 369"/>
                <a:gd name="T32" fmla="*/ 274 w 283"/>
                <a:gd name="T33" fmla="*/ 219 h 369"/>
                <a:gd name="T34" fmla="*/ 263 w 283"/>
                <a:gd name="T35" fmla="*/ 233 h 369"/>
                <a:gd name="T36" fmla="*/ 20 w 283"/>
                <a:gd name="T37" fmla="*/ 233 h 369"/>
                <a:gd name="T38" fmla="*/ 10 w 283"/>
                <a:gd name="T39" fmla="*/ 219 h 369"/>
                <a:gd name="T40" fmla="*/ 142 w 283"/>
                <a:gd name="T41" fmla="*/ 195 h 369"/>
                <a:gd name="T42" fmla="*/ 274 w 283"/>
                <a:gd name="T43" fmla="*/ 219 h 369"/>
                <a:gd name="T44" fmla="*/ 10 w 283"/>
                <a:gd name="T45" fmla="*/ 150 h 369"/>
                <a:gd name="T46" fmla="*/ 142 w 283"/>
                <a:gd name="T47" fmla="*/ 161 h 369"/>
                <a:gd name="T48" fmla="*/ 274 w 283"/>
                <a:gd name="T49" fmla="*/ 150 h 369"/>
                <a:gd name="T50" fmla="*/ 274 w 283"/>
                <a:gd name="T51" fmla="*/ 115 h 369"/>
                <a:gd name="T52" fmla="*/ 263 w 283"/>
                <a:gd name="T53" fmla="*/ 129 h 369"/>
                <a:gd name="T54" fmla="*/ 21 w 283"/>
                <a:gd name="T55" fmla="*/ 129 h 369"/>
                <a:gd name="T56" fmla="*/ 10 w 283"/>
                <a:gd name="T57" fmla="*/ 115 h 369"/>
                <a:gd name="T58" fmla="*/ 142 w 283"/>
                <a:gd name="T59" fmla="*/ 92 h 369"/>
                <a:gd name="T60" fmla="*/ 274 w 283"/>
                <a:gd name="T61" fmla="*/ 115 h 369"/>
                <a:gd name="T62" fmla="*/ 10 w 283"/>
                <a:gd name="T63" fmla="*/ 46 h 369"/>
                <a:gd name="T64" fmla="*/ 274 w 283"/>
                <a:gd name="T65" fmla="*/ 4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69">
                  <a:moveTo>
                    <a:pt x="283" y="115"/>
                  </a:moveTo>
                  <a:cubicBezTo>
                    <a:pt x="283" y="46"/>
                    <a:pt x="283" y="46"/>
                    <a:pt x="283" y="46"/>
                  </a:cubicBezTo>
                  <a:cubicBezTo>
                    <a:pt x="283" y="16"/>
                    <a:pt x="210" y="0"/>
                    <a:pt x="142" y="0"/>
                  </a:cubicBezTo>
                  <a:cubicBezTo>
                    <a:pt x="73" y="0"/>
                    <a:pt x="0" y="16"/>
                    <a:pt x="0" y="46"/>
                  </a:cubicBezTo>
                  <a:cubicBezTo>
                    <a:pt x="0" y="115"/>
                    <a:pt x="0" y="115"/>
                    <a:pt x="0" y="115"/>
                  </a:cubicBezTo>
                  <a:cubicBezTo>
                    <a:pt x="0" y="122"/>
                    <a:pt x="4" y="128"/>
                    <a:pt x="10" y="133"/>
                  </a:cubicBezTo>
                  <a:cubicBezTo>
                    <a:pt x="3" y="138"/>
                    <a:pt x="0" y="144"/>
                    <a:pt x="0" y="150"/>
                  </a:cubicBezTo>
                  <a:cubicBezTo>
                    <a:pt x="0" y="219"/>
                    <a:pt x="0" y="219"/>
                    <a:pt x="0" y="219"/>
                  </a:cubicBezTo>
                  <a:cubicBezTo>
                    <a:pt x="0" y="226"/>
                    <a:pt x="4" y="231"/>
                    <a:pt x="10" y="236"/>
                  </a:cubicBezTo>
                  <a:cubicBezTo>
                    <a:pt x="3" y="242"/>
                    <a:pt x="0" y="247"/>
                    <a:pt x="0" y="253"/>
                  </a:cubicBezTo>
                  <a:cubicBezTo>
                    <a:pt x="0" y="323"/>
                    <a:pt x="0" y="323"/>
                    <a:pt x="0" y="323"/>
                  </a:cubicBezTo>
                  <a:cubicBezTo>
                    <a:pt x="0" y="353"/>
                    <a:pt x="73" y="369"/>
                    <a:pt x="142" y="369"/>
                  </a:cubicBezTo>
                  <a:cubicBezTo>
                    <a:pt x="210" y="369"/>
                    <a:pt x="283" y="353"/>
                    <a:pt x="283" y="323"/>
                  </a:cubicBezTo>
                  <a:cubicBezTo>
                    <a:pt x="283" y="253"/>
                    <a:pt x="283" y="253"/>
                    <a:pt x="283" y="253"/>
                  </a:cubicBezTo>
                  <a:cubicBezTo>
                    <a:pt x="283" y="247"/>
                    <a:pt x="280" y="242"/>
                    <a:pt x="274" y="236"/>
                  </a:cubicBezTo>
                  <a:cubicBezTo>
                    <a:pt x="280" y="231"/>
                    <a:pt x="283" y="226"/>
                    <a:pt x="283" y="219"/>
                  </a:cubicBezTo>
                  <a:cubicBezTo>
                    <a:pt x="283" y="150"/>
                    <a:pt x="283" y="150"/>
                    <a:pt x="283" y="150"/>
                  </a:cubicBezTo>
                  <a:cubicBezTo>
                    <a:pt x="283" y="144"/>
                    <a:pt x="280" y="138"/>
                    <a:pt x="274" y="133"/>
                  </a:cubicBezTo>
                  <a:cubicBezTo>
                    <a:pt x="280" y="128"/>
                    <a:pt x="283" y="122"/>
                    <a:pt x="283" y="115"/>
                  </a:cubicBezTo>
                  <a:close/>
                  <a:moveTo>
                    <a:pt x="274" y="323"/>
                  </a:moveTo>
                  <a:cubicBezTo>
                    <a:pt x="274" y="340"/>
                    <a:pt x="220" y="359"/>
                    <a:pt x="142" y="359"/>
                  </a:cubicBezTo>
                  <a:cubicBezTo>
                    <a:pt x="64" y="359"/>
                    <a:pt x="10" y="340"/>
                    <a:pt x="10" y="323"/>
                  </a:cubicBezTo>
                  <a:cubicBezTo>
                    <a:pt x="10" y="271"/>
                    <a:pt x="10" y="271"/>
                    <a:pt x="10" y="271"/>
                  </a:cubicBezTo>
                  <a:cubicBezTo>
                    <a:pt x="31" y="289"/>
                    <a:pt x="88" y="299"/>
                    <a:pt x="142" y="299"/>
                  </a:cubicBezTo>
                  <a:cubicBezTo>
                    <a:pt x="196" y="299"/>
                    <a:pt x="252" y="289"/>
                    <a:pt x="274" y="271"/>
                  </a:cubicBezTo>
                  <a:lnTo>
                    <a:pt x="274" y="323"/>
                  </a:lnTo>
                  <a:close/>
                  <a:moveTo>
                    <a:pt x="142" y="290"/>
                  </a:moveTo>
                  <a:cubicBezTo>
                    <a:pt x="64" y="290"/>
                    <a:pt x="10" y="271"/>
                    <a:pt x="10" y="253"/>
                  </a:cubicBezTo>
                  <a:cubicBezTo>
                    <a:pt x="10" y="249"/>
                    <a:pt x="14" y="245"/>
                    <a:pt x="18" y="242"/>
                  </a:cubicBezTo>
                  <a:cubicBezTo>
                    <a:pt x="43" y="257"/>
                    <a:pt x="94" y="265"/>
                    <a:pt x="142" y="265"/>
                  </a:cubicBezTo>
                  <a:cubicBezTo>
                    <a:pt x="190" y="265"/>
                    <a:pt x="240" y="257"/>
                    <a:pt x="266" y="242"/>
                  </a:cubicBezTo>
                  <a:cubicBezTo>
                    <a:pt x="270" y="245"/>
                    <a:pt x="274" y="249"/>
                    <a:pt x="274" y="253"/>
                  </a:cubicBezTo>
                  <a:cubicBezTo>
                    <a:pt x="274" y="271"/>
                    <a:pt x="220" y="290"/>
                    <a:pt x="142" y="290"/>
                  </a:cubicBezTo>
                  <a:close/>
                  <a:moveTo>
                    <a:pt x="274" y="219"/>
                  </a:moveTo>
                  <a:cubicBezTo>
                    <a:pt x="274" y="223"/>
                    <a:pt x="271" y="228"/>
                    <a:pt x="264" y="232"/>
                  </a:cubicBezTo>
                  <a:cubicBezTo>
                    <a:pt x="264" y="232"/>
                    <a:pt x="264" y="232"/>
                    <a:pt x="263" y="233"/>
                  </a:cubicBezTo>
                  <a:cubicBezTo>
                    <a:pt x="244" y="245"/>
                    <a:pt x="199" y="255"/>
                    <a:pt x="142" y="255"/>
                  </a:cubicBezTo>
                  <a:cubicBezTo>
                    <a:pt x="84" y="255"/>
                    <a:pt x="40" y="245"/>
                    <a:pt x="20" y="233"/>
                  </a:cubicBezTo>
                  <a:cubicBezTo>
                    <a:pt x="20" y="232"/>
                    <a:pt x="20" y="232"/>
                    <a:pt x="19" y="232"/>
                  </a:cubicBezTo>
                  <a:cubicBezTo>
                    <a:pt x="13" y="228"/>
                    <a:pt x="10" y="223"/>
                    <a:pt x="10" y="219"/>
                  </a:cubicBezTo>
                  <a:cubicBezTo>
                    <a:pt x="10" y="167"/>
                    <a:pt x="10" y="167"/>
                    <a:pt x="10" y="167"/>
                  </a:cubicBezTo>
                  <a:cubicBezTo>
                    <a:pt x="31" y="186"/>
                    <a:pt x="88" y="195"/>
                    <a:pt x="142" y="195"/>
                  </a:cubicBezTo>
                  <a:cubicBezTo>
                    <a:pt x="196" y="195"/>
                    <a:pt x="252" y="186"/>
                    <a:pt x="274" y="167"/>
                  </a:cubicBezTo>
                  <a:lnTo>
                    <a:pt x="274" y="219"/>
                  </a:lnTo>
                  <a:close/>
                  <a:moveTo>
                    <a:pt x="142" y="186"/>
                  </a:moveTo>
                  <a:cubicBezTo>
                    <a:pt x="64" y="186"/>
                    <a:pt x="10" y="167"/>
                    <a:pt x="10" y="150"/>
                  </a:cubicBezTo>
                  <a:cubicBezTo>
                    <a:pt x="10" y="145"/>
                    <a:pt x="14" y="141"/>
                    <a:pt x="18" y="138"/>
                  </a:cubicBezTo>
                  <a:cubicBezTo>
                    <a:pt x="43" y="153"/>
                    <a:pt x="94" y="161"/>
                    <a:pt x="142" y="161"/>
                  </a:cubicBezTo>
                  <a:cubicBezTo>
                    <a:pt x="190" y="161"/>
                    <a:pt x="240" y="153"/>
                    <a:pt x="266" y="138"/>
                  </a:cubicBezTo>
                  <a:cubicBezTo>
                    <a:pt x="270" y="141"/>
                    <a:pt x="274" y="145"/>
                    <a:pt x="274" y="150"/>
                  </a:cubicBezTo>
                  <a:cubicBezTo>
                    <a:pt x="274" y="167"/>
                    <a:pt x="220" y="186"/>
                    <a:pt x="142" y="186"/>
                  </a:cubicBezTo>
                  <a:close/>
                  <a:moveTo>
                    <a:pt x="274" y="115"/>
                  </a:moveTo>
                  <a:cubicBezTo>
                    <a:pt x="274" y="120"/>
                    <a:pt x="271" y="124"/>
                    <a:pt x="264" y="128"/>
                  </a:cubicBezTo>
                  <a:cubicBezTo>
                    <a:pt x="264" y="128"/>
                    <a:pt x="263" y="129"/>
                    <a:pt x="263" y="129"/>
                  </a:cubicBezTo>
                  <a:cubicBezTo>
                    <a:pt x="243" y="142"/>
                    <a:pt x="199" y="152"/>
                    <a:pt x="142" y="152"/>
                  </a:cubicBezTo>
                  <a:cubicBezTo>
                    <a:pt x="85" y="152"/>
                    <a:pt x="40" y="142"/>
                    <a:pt x="21" y="129"/>
                  </a:cubicBezTo>
                  <a:cubicBezTo>
                    <a:pt x="20" y="129"/>
                    <a:pt x="20" y="128"/>
                    <a:pt x="19" y="128"/>
                  </a:cubicBezTo>
                  <a:cubicBezTo>
                    <a:pt x="13" y="124"/>
                    <a:pt x="10" y="120"/>
                    <a:pt x="10" y="115"/>
                  </a:cubicBezTo>
                  <a:cubicBezTo>
                    <a:pt x="10" y="63"/>
                    <a:pt x="10" y="63"/>
                    <a:pt x="10" y="63"/>
                  </a:cubicBezTo>
                  <a:cubicBezTo>
                    <a:pt x="31" y="82"/>
                    <a:pt x="88" y="92"/>
                    <a:pt x="142" y="92"/>
                  </a:cubicBezTo>
                  <a:cubicBezTo>
                    <a:pt x="196" y="92"/>
                    <a:pt x="252" y="82"/>
                    <a:pt x="274" y="63"/>
                  </a:cubicBezTo>
                  <a:lnTo>
                    <a:pt x="274" y="115"/>
                  </a:lnTo>
                  <a:close/>
                  <a:moveTo>
                    <a:pt x="142" y="82"/>
                  </a:moveTo>
                  <a:cubicBezTo>
                    <a:pt x="64" y="82"/>
                    <a:pt x="10" y="63"/>
                    <a:pt x="10" y="46"/>
                  </a:cubicBezTo>
                  <a:cubicBezTo>
                    <a:pt x="10" y="29"/>
                    <a:pt x="64" y="10"/>
                    <a:pt x="142" y="10"/>
                  </a:cubicBezTo>
                  <a:cubicBezTo>
                    <a:pt x="220" y="10"/>
                    <a:pt x="274" y="29"/>
                    <a:pt x="274" y="46"/>
                  </a:cubicBezTo>
                  <a:cubicBezTo>
                    <a:pt x="274" y="63"/>
                    <a:pt x="220" y="82"/>
                    <a:pt x="142" y="82"/>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grpSp>
          <p:nvGrpSpPr>
            <p:cNvPr id="10" name="Groupe 23">
              <a:extLst>
                <a:ext uri="{FF2B5EF4-FFF2-40B4-BE49-F238E27FC236}">
                  <a16:creationId xmlns:a16="http://schemas.microsoft.com/office/drawing/2014/main" id="{0B16AC7C-05C7-C94A-AF35-005264EAC9F6}"/>
                </a:ext>
              </a:extLst>
            </p:cNvPr>
            <p:cNvGrpSpPr/>
            <p:nvPr/>
          </p:nvGrpSpPr>
          <p:grpSpPr>
            <a:xfrm>
              <a:off x="1703388" y="1536279"/>
              <a:ext cx="445306" cy="586991"/>
              <a:chOff x="6255891" y="1721280"/>
              <a:chExt cx="366859" cy="483584"/>
            </a:xfrm>
          </p:grpSpPr>
          <p:sp>
            <p:nvSpPr>
              <p:cNvPr id="11" name="Rectangle 10">
                <a:extLst>
                  <a:ext uri="{FF2B5EF4-FFF2-40B4-BE49-F238E27FC236}">
                    <a16:creationId xmlns:a16="http://schemas.microsoft.com/office/drawing/2014/main" id="{5AB68CA8-6696-2A4B-BB7D-15B412C0C36A}"/>
                  </a:ext>
                </a:extLst>
              </p:cNvPr>
              <p:cNvSpPr/>
              <p:nvPr/>
            </p:nvSpPr>
            <p:spPr>
              <a:xfrm>
                <a:off x="6255891" y="1721280"/>
                <a:ext cx="363977" cy="48358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12" name="Freeform 40">
                <a:extLst>
                  <a:ext uri="{FF2B5EF4-FFF2-40B4-BE49-F238E27FC236}">
                    <a16:creationId xmlns:a16="http://schemas.microsoft.com/office/drawing/2014/main" id="{3E31F121-8AE3-2440-95EF-0C96557265BE}"/>
                  </a:ext>
                </a:extLst>
              </p:cNvPr>
              <p:cNvSpPr>
                <a:spLocks noEditPoints="1"/>
              </p:cNvSpPr>
              <p:nvPr/>
            </p:nvSpPr>
            <p:spPr bwMode="auto">
              <a:xfrm>
                <a:off x="6258645" y="1721280"/>
                <a:ext cx="364105" cy="474325"/>
              </a:xfrm>
              <a:custGeom>
                <a:avLst/>
                <a:gdLst>
                  <a:gd name="T0" fmla="*/ 283 w 283"/>
                  <a:gd name="T1" fmla="*/ 46 h 369"/>
                  <a:gd name="T2" fmla="*/ 0 w 283"/>
                  <a:gd name="T3" fmla="*/ 46 h 369"/>
                  <a:gd name="T4" fmla="*/ 10 w 283"/>
                  <a:gd name="T5" fmla="*/ 133 h 369"/>
                  <a:gd name="T6" fmla="*/ 0 w 283"/>
                  <a:gd name="T7" fmla="*/ 219 h 369"/>
                  <a:gd name="T8" fmla="*/ 0 w 283"/>
                  <a:gd name="T9" fmla="*/ 253 h 369"/>
                  <a:gd name="T10" fmla="*/ 142 w 283"/>
                  <a:gd name="T11" fmla="*/ 369 h 369"/>
                  <a:gd name="T12" fmla="*/ 283 w 283"/>
                  <a:gd name="T13" fmla="*/ 253 h 369"/>
                  <a:gd name="T14" fmla="*/ 283 w 283"/>
                  <a:gd name="T15" fmla="*/ 219 h 369"/>
                  <a:gd name="T16" fmla="*/ 274 w 283"/>
                  <a:gd name="T17" fmla="*/ 133 h 369"/>
                  <a:gd name="T18" fmla="*/ 274 w 283"/>
                  <a:gd name="T19" fmla="*/ 323 h 369"/>
                  <a:gd name="T20" fmla="*/ 10 w 283"/>
                  <a:gd name="T21" fmla="*/ 323 h 369"/>
                  <a:gd name="T22" fmla="*/ 142 w 283"/>
                  <a:gd name="T23" fmla="*/ 299 h 369"/>
                  <a:gd name="T24" fmla="*/ 274 w 283"/>
                  <a:gd name="T25" fmla="*/ 323 h 369"/>
                  <a:gd name="T26" fmla="*/ 10 w 283"/>
                  <a:gd name="T27" fmla="*/ 253 h 369"/>
                  <a:gd name="T28" fmla="*/ 142 w 283"/>
                  <a:gd name="T29" fmla="*/ 265 h 369"/>
                  <a:gd name="T30" fmla="*/ 274 w 283"/>
                  <a:gd name="T31" fmla="*/ 253 h 369"/>
                  <a:gd name="T32" fmla="*/ 274 w 283"/>
                  <a:gd name="T33" fmla="*/ 219 h 369"/>
                  <a:gd name="T34" fmla="*/ 263 w 283"/>
                  <a:gd name="T35" fmla="*/ 233 h 369"/>
                  <a:gd name="T36" fmla="*/ 20 w 283"/>
                  <a:gd name="T37" fmla="*/ 233 h 369"/>
                  <a:gd name="T38" fmla="*/ 10 w 283"/>
                  <a:gd name="T39" fmla="*/ 219 h 369"/>
                  <a:gd name="T40" fmla="*/ 142 w 283"/>
                  <a:gd name="T41" fmla="*/ 195 h 369"/>
                  <a:gd name="T42" fmla="*/ 274 w 283"/>
                  <a:gd name="T43" fmla="*/ 219 h 369"/>
                  <a:gd name="T44" fmla="*/ 10 w 283"/>
                  <a:gd name="T45" fmla="*/ 150 h 369"/>
                  <a:gd name="T46" fmla="*/ 142 w 283"/>
                  <a:gd name="T47" fmla="*/ 161 h 369"/>
                  <a:gd name="T48" fmla="*/ 274 w 283"/>
                  <a:gd name="T49" fmla="*/ 150 h 369"/>
                  <a:gd name="T50" fmla="*/ 274 w 283"/>
                  <a:gd name="T51" fmla="*/ 115 h 369"/>
                  <a:gd name="T52" fmla="*/ 263 w 283"/>
                  <a:gd name="T53" fmla="*/ 129 h 369"/>
                  <a:gd name="T54" fmla="*/ 21 w 283"/>
                  <a:gd name="T55" fmla="*/ 129 h 369"/>
                  <a:gd name="T56" fmla="*/ 10 w 283"/>
                  <a:gd name="T57" fmla="*/ 115 h 369"/>
                  <a:gd name="T58" fmla="*/ 142 w 283"/>
                  <a:gd name="T59" fmla="*/ 92 h 369"/>
                  <a:gd name="T60" fmla="*/ 274 w 283"/>
                  <a:gd name="T61" fmla="*/ 115 h 369"/>
                  <a:gd name="T62" fmla="*/ 10 w 283"/>
                  <a:gd name="T63" fmla="*/ 46 h 369"/>
                  <a:gd name="T64" fmla="*/ 274 w 283"/>
                  <a:gd name="T65" fmla="*/ 4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69">
                    <a:moveTo>
                      <a:pt x="283" y="115"/>
                    </a:moveTo>
                    <a:cubicBezTo>
                      <a:pt x="283" y="46"/>
                      <a:pt x="283" y="46"/>
                      <a:pt x="283" y="46"/>
                    </a:cubicBezTo>
                    <a:cubicBezTo>
                      <a:pt x="283" y="16"/>
                      <a:pt x="210" y="0"/>
                      <a:pt x="142" y="0"/>
                    </a:cubicBezTo>
                    <a:cubicBezTo>
                      <a:pt x="73" y="0"/>
                      <a:pt x="0" y="16"/>
                      <a:pt x="0" y="46"/>
                    </a:cubicBezTo>
                    <a:cubicBezTo>
                      <a:pt x="0" y="115"/>
                      <a:pt x="0" y="115"/>
                      <a:pt x="0" y="115"/>
                    </a:cubicBezTo>
                    <a:cubicBezTo>
                      <a:pt x="0" y="122"/>
                      <a:pt x="4" y="128"/>
                      <a:pt x="10" y="133"/>
                    </a:cubicBezTo>
                    <a:cubicBezTo>
                      <a:pt x="3" y="138"/>
                      <a:pt x="0" y="144"/>
                      <a:pt x="0" y="150"/>
                    </a:cubicBezTo>
                    <a:cubicBezTo>
                      <a:pt x="0" y="219"/>
                      <a:pt x="0" y="219"/>
                      <a:pt x="0" y="219"/>
                    </a:cubicBezTo>
                    <a:cubicBezTo>
                      <a:pt x="0" y="226"/>
                      <a:pt x="4" y="231"/>
                      <a:pt x="10" y="236"/>
                    </a:cubicBezTo>
                    <a:cubicBezTo>
                      <a:pt x="3" y="242"/>
                      <a:pt x="0" y="247"/>
                      <a:pt x="0" y="253"/>
                    </a:cubicBezTo>
                    <a:cubicBezTo>
                      <a:pt x="0" y="323"/>
                      <a:pt x="0" y="323"/>
                      <a:pt x="0" y="323"/>
                    </a:cubicBezTo>
                    <a:cubicBezTo>
                      <a:pt x="0" y="353"/>
                      <a:pt x="73" y="369"/>
                      <a:pt x="142" y="369"/>
                    </a:cubicBezTo>
                    <a:cubicBezTo>
                      <a:pt x="210" y="369"/>
                      <a:pt x="283" y="353"/>
                      <a:pt x="283" y="323"/>
                    </a:cubicBezTo>
                    <a:cubicBezTo>
                      <a:pt x="283" y="253"/>
                      <a:pt x="283" y="253"/>
                      <a:pt x="283" y="253"/>
                    </a:cubicBezTo>
                    <a:cubicBezTo>
                      <a:pt x="283" y="247"/>
                      <a:pt x="280" y="242"/>
                      <a:pt x="274" y="236"/>
                    </a:cubicBezTo>
                    <a:cubicBezTo>
                      <a:pt x="280" y="231"/>
                      <a:pt x="283" y="226"/>
                      <a:pt x="283" y="219"/>
                    </a:cubicBezTo>
                    <a:cubicBezTo>
                      <a:pt x="283" y="150"/>
                      <a:pt x="283" y="150"/>
                      <a:pt x="283" y="150"/>
                    </a:cubicBezTo>
                    <a:cubicBezTo>
                      <a:pt x="283" y="144"/>
                      <a:pt x="280" y="138"/>
                      <a:pt x="274" y="133"/>
                    </a:cubicBezTo>
                    <a:cubicBezTo>
                      <a:pt x="280" y="128"/>
                      <a:pt x="283" y="122"/>
                      <a:pt x="283" y="115"/>
                    </a:cubicBezTo>
                    <a:close/>
                    <a:moveTo>
                      <a:pt x="274" y="323"/>
                    </a:moveTo>
                    <a:cubicBezTo>
                      <a:pt x="274" y="340"/>
                      <a:pt x="220" y="359"/>
                      <a:pt x="142" y="359"/>
                    </a:cubicBezTo>
                    <a:cubicBezTo>
                      <a:pt x="64" y="359"/>
                      <a:pt x="10" y="340"/>
                      <a:pt x="10" y="323"/>
                    </a:cubicBezTo>
                    <a:cubicBezTo>
                      <a:pt x="10" y="271"/>
                      <a:pt x="10" y="271"/>
                      <a:pt x="10" y="271"/>
                    </a:cubicBezTo>
                    <a:cubicBezTo>
                      <a:pt x="31" y="289"/>
                      <a:pt x="88" y="299"/>
                      <a:pt x="142" y="299"/>
                    </a:cubicBezTo>
                    <a:cubicBezTo>
                      <a:pt x="196" y="299"/>
                      <a:pt x="252" y="289"/>
                      <a:pt x="274" y="271"/>
                    </a:cubicBezTo>
                    <a:lnTo>
                      <a:pt x="274" y="323"/>
                    </a:lnTo>
                    <a:close/>
                    <a:moveTo>
                      <a:pt x="142" y="290"/>
                    </a:moveTo>
                    <a:cubicBezTo>
                      <a:pt x="64" y="290"/>
                      <a:pt x="10" y="271"/>
                      <a:pt x="10" y="253"/>
                    </a:cubicBezTo>
                    <a:cubicBezTo>
                      <a:pt x="10" y="249"/>
                      <a:pt x="14" y="245"/>
                      <a:pt x="18" y="242"/>
                    </a:cubicBezTo>
                    <a:cubicBezTo>
                      <a:pt x="43" y="257"/>
                      <a:pt x="94" y="265"/>
                      <a:pt x="142" y="265"/>
                    </a:cubicBezTo>
                    <a:cubicBezTo>
                      <a:pt x="190" y="265"/>
                      <a:pt x="240" y="257"/>
                      <a:pt x="266" y="242"/>
                    </a:cubicBezTo>
                    <a:cubicBezTo>
                      <a:pt x="270" y="245"/>
                      <a:pt x="274" y="249"/>
                      <a:pt x="274" y="253"/>
                    </a:cubicBezTo>
                    <a:cubicBezTo>
                      <a:pt x="274" y="271"/>
                      <a:pt x="220" y="290"/>
                      <a:pt x="142" y="290"/>
                    </a:cubicBezTo>
                    <a:close/>
                    <a:moveTo>
                      <a:pt x="274" y="219"/>
                    </a:moveTo>
                    <a:cubicBezTo>
                      <a:pt x="274" y="223"/>
                      <a:pt x="271" y="228"/>
                      <a:pt x="264" y="232"/>
                    </a:cubicBezTo>
                    <a:cubicBezTo>
                      <a:pt x="264" y="232"/>
                      <a:pt x="264" y="232"/>
                      <a:pt x="263" y="233"/>
                    </a:cubicBezTo>
                    <a:cubicBezTo>
                      <a:pt x="244" y="245"/>
                      <a:pt x="199" y="255"/>
                      <a:pt x="142" y="255"/>
                    </a:cubicBezTo>
                    <a:cubicBezTo>
                      <a:pt x="84" y="255"/>
                      <a:pt x="40" y="245"/>
                      <a:pt x="20" y="233"/>
                    </a:cubicBezTo>
                    <a:cubicBezTo>
                      <a:pt x="20" y="232"/>
                      <a:pt x="20" y="232"/>
                      <a:pt x="19" y="232"/>
                    </a:cubicBezTo>
                    <a:cubicBezTo>
                      <a:pt x="13" y="228"/>
                      <a:pt x="10" y="223"/>
                      <a:pt x="10" y="219"/>
                    </a:cubicBezTo>
                    <a:cubicBezTo>
                      <a:pt x="10" y="167"/>
                      <a:pt x="10" y="167"/>
                      <a:pt x="10" y="167"/>
                    </a:cubicBezTo>
                    <a:cubicBezTo>
                      <a:pt x="31" y="186"/>
                      <a:pt x="88" y="195"/>
                      <a:pt x="142" y="195"/>
                    </a:cubicBezTo>
                    <a:cubicBezTo>
                      <a:pt x="196" y="195"/>
                      <a:pt x="252" y="186"/>
                      <a:pt x="274" y="167"/>
                    </a:cubicBezTo>
                    <a:lnTo>
                      <a:pt x="274" y="219"/>
                    </a:lnTo>
                    <a:close/>
                    <a:moveTo>
                      <a:pt x="142" y="186"/>
                    </a:moveTo>
                    <a:cubicBezTo>
                      <a:pt x="64" y="186"/>
                      <a:pt x="10" y="167"/>
                      <a:pt x="10" y="150"/>
                    </a:cubicBezTo>
                    <a:cubicBezTo>
                      <a:pt x="10" y="145"/>
                      <a:pt x="14" y="141"/>
                      <a:pt x="18" y="138"/>
                    </a:cubicBezTo>
                    <a:cubicBezTo>
                      <a:pt x="43" y="153"/>
                      <a:pt x="94" y="161"/>
                      <a:pt x="142" y="161"/>
                    </a:cubicBezTo>
                    <a:cubicBezTo>
                      <a:pt x="190" y="161"/>
                      <a:pt x="240" y="153"/>
                      <a:pt x="266" y="138"/>
                    </a:cubicBezTo>
                    <a:cubicBezTo>
                      <a:pt x="270" y="141"/>
                      <a:pt x="274" y="145"/>
                      <a:pt x="274" y="150"/>
                    </a:cubicBezTo>
                    <a:cubicBezTo>
                      <a:pt x="274" y="167"/>
                      <a:pt x="220" y="186"/>
                      <a:pt x="142" y="186"/>
                    </a:cubicBezTo>
                    <a:close/>
                    <a:moveTo>
                      <a:pt x="274" y="115"/>
                    </a:moveTo>
                    <a:cubicBezTo>
                      <a:pt x="274" y="120"/>
                      <a:pt x="271" y="124"/>
                      <a:pt x="264" y="128"/>
                    </a:cubicBezTo>
                    <a:cubicBezTo>
                      <a:pt x="264" y="128"/>
                      <a:pt x="263" y="129"/>
                      <a:pt x="263" y="129"/>
                    </a:cubicBezTo>
                    <a:cubicBezTo>
                      <a:pt x="243" y="142"/>
                      <a:pt x="199" y="152"/>
                      <a:pt x="142" y="152"/>
                    </a:cubicBezTo>
                    <a:cubicBezTo>
                      <a:pt x="85" y="152"/>
                      <a:pt x="40" y="142"/>
                      <a:pt x="21" y="129"/>
                    </a:cubicBezTo>
                    <a:cubicBezTo>
                      <a:pt x="20" y="129"/>
                      <a:pt x="20" y="128"/>
                      <a:pt x="19" y="128"/>
                    </a:cubicBezTo>
                    <a:cubicBezTo>
                      <a:pt x="13" y="124"/>
                      <a:pt x="10" y="120"/>
                      <a:pt x="10" y="115"/>
                    </a:cubicBezTo>
                    <a:cubicBezTo>
                      <a:pt x="10" y="63"/>
                      <a:pt x="10" y="63"/>
                      <a:pt x="10" y="63"/>
                    </a:cubicBezTo>
                    <a:cubicBezTo>
                      <a:pt x="31" y="82"/>
                      <a:pt x="88" y="92"/>
                      <a:pt x="142" y="92"/>
                    </a:cubicBezTo>
                    <a:cubicBezTo>
                      <a:pt x="196" y="92"/>
                      <a:pt x="252" y="82"/>
                      <a:pt x="274" y="63"/>
                    </a:cubicBezTo>
                    <a:lnTo>
                      <a:pt x="274" y="115"/>
                    </a:lnTo>
                    <a:close/>
                    <a:moveTo>
                      <a:pt x="142" y="82"/>
                    </a:moveTo>
                    <a:cubicBezTo>
                      <a:pt x="64" y="82"/>
                      <a:pt x="10" y="63"/>
                      <a:pt x="10" y="46"/>
                    </a:cubicBezTo>
                    <a:cubicBezTo>
                      <a:pt x="10" y="29"/>
                      <a:pt x="64" y="10"/>
                      <a:pt x="142" y="10"/>
                    </a:cubicBezTo>
                    <a:cubicBezTo>
                      <a:pt x="220" y="10"/>
                      <a:pt x="274" y="29"/>
                      <a:pt x="274" y="46"/>
                    </a:cubicBezTo>
                    <a:cubicBezTo>
                      <a:pt x="274" y="63"/>
                      <a:pt x="220" y="82"/>
                      <a:pt x="142" y="82"/>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grpSp>
      </p:grpSp>
      <p:sp>
        <p:nvSpPr>
          <p:cNvPr id="13" name="ZoneTexte 26">
            <a:extLst>
              <a:ext uri="{FF2B5EF4-FFF2-40B4-BE49-F238E27FC236}">
                <a16:creationId xmlns:a16="http://schemas.microsoft.com/office/drawing/2014/main" id="{2FFB199B-7A59-AB42-9BB6-9A27E4613D9A}"/>
              </a:ext>
            </a:extLst>
          </p:cNvPr>
          <p:cNvSpPr txBox="1"/>
          <p:nvPr/>
        </p:nvSpPr>
        <p:spPr>
          <a:xfrm>
            <a:off x="2564203" y="1830222"/>
            <a:ext cx="1872208" cy="461665"/>
          </a:xfrm>
          <a:prstGeom prst="rect">
            <a:avLst/>
          </a:prstGeom>
          <a:noFill/>
        </p:spPr>
        <p:txBody>
          <a:bodyPr wrap="square" rtlCol="0">
            <a:spAutoFit/>
          </a:bodyPr>
          <a:lstStyle/>
          <a:p>
            <a:r>
              <a:rPr lang="fr-FR" b="1" dirty="0">
                <a:latin typeface="Source Sans Pro" panose="020B0503030403020204" pitchFamily="34" charset="77"/>
              </a:rPr>
              <a:t>Start SQL</a:t>
            </a:r>
          </a:p>
        </p:txBody>
      </p:sp>
      <p:sp>
        <p:nvSpPr>
          <p:cNvPr id="14" name="ZoneTexte 27">
            <a:extLst>
              <a:ext uri="{FF2B5EF4-FFF2-40B4-BE49-F238E27FC236}">
                <a16:creationId xmlns:a16="http://schemas.microsoft.com/office/drawing/2014/main" id="{56CAFD01-9ECE-964F-932E-35C64D78AFFD}"/>
              </a:ext>
            </a:extLst>
          </p:cNvPr>
          <p:cNvSpPr txBox="1"/>
          <p:nvPr/>
        </p:nvSpPr>
        <p:spPr>
          <a:xfrm>
            <a:off x="8357217" y="1602312"/>
            <a:ext cx="1872208" cy="830997"/>
          </a:xfrm>
          <a:prstGeom prst="rect">
            <a:avLst/>
          </a:prstGeom>
          <a:noFill/>
        </p:spPr>
        <p:txBody>
          <a:bodyPr wrap="square" rtlCol="0">
            <a:spAutoFit/>
          </a:bodyPr>
          <a:lstStyle/>
          <a:p>
            <a:r>
              <a:rPr lang="fr-FR" b="1" dirty="0">
                <a:latin typeface="Source Sans Pro" panose="020B0503030403020204" pitchFamily="34" charset="77"/>
              </a:rPr>
              <a:t>Web Cloud </a:t>
            </a:r>
            <a:r>
              <a:rPr lang="fr-FR" b="1" dirty="0" err="1">
                <a:latin typeface="Source Sans Pro" panose="020B0503030403020204" pitchFamily="34" charset="77"/>
              </a:rPr>
              <a:t>Database</a:t>
            </a:r>
            <a:endParaRPr lang="fr-FR" b="1" dirty="0">
              <a:latin typeface="Source Sans Pro" panose="020B0503030403020204" pitchFamily="34" charset="77"/>
            </a:endParaRPr>
          </a:p>
        </p:txBody>
      </p:sp>
      <p:cxnSp>
        <p:nvCxnSpPr>
          <p:cNvPr id="15" name="Connecteur droit 38">
            <a:extLst>
              <a:ext uri="{FF2B5EF4-FFF2-40B4-BE49-F238E27FC236}">
                <a16:creationId xmlns:a16="http://schemas.microsoft.com/office/drawing/2014/main" id="{53C9194D-47BA-8D4F-89A0-2F79F4624C87}"/>
              </a:ext>
            </a:extLst>
          </p:cNvPr>
          <p:cNvCxnSpPr>
            <a:cxnSpLocks/>
          </p:cNvCxnSpPr>
          <p:nvPr/>
        </p:nvCxnSpPr>
        <p:spPr>
          <a:xfrm flipV="1">
            <a:off x="551178" y="1713174"/>
            <a:ext cx="0" cy="4092314"/>
          </a:xfrm>
          <a:prstGeom prst="line">
            <a:avLst/>
          </a:prstGeom>
          <a:ln>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16" name="Connecteur droit 40">
            <a:extLst>
              <a:ext uri="{FF2B5EF4-FFF2-40B4-BE49-F238E27FC236}">
                <a16:creationId xmlns:a16="http://schemas.microsoft.com/office/drawing/2014/main" id="{BDFA39FF-6A15-C544-8B12-589732458C4B}"/>
              </a:ext>
            </a:extLst>
          </p:cNvPr>
          <p:cNvCxnSpPr>
            <a:cxnSpLocks/>
          </p:cNvCxnSpPr>
          <p:nvPr/>
        </p:nvCxnSpPr>
        <p:spPr>
          <a:xfrm flipV="1">
            <a:off x="11609302" y="1713173"/>
            <a:ext cx="0" cy="4064199"/>
          </a:xfrm>
          <a:prstGeom prst="line">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sp>
        <p:nvSpPr>
          <p:cNvPr id="35" name="ZoneTexte 26">
            <a:extLst>
              <a:ext uri="{FF2B5EF4-FFF2-40B4-BE49-F238E27FC236}">
                <a16:creationId xmlns:a16="http://schemas.microsoft.com/office/drawing/2014/main" id="{FD7D9F97-2975-754B-ABE2-9842FB284256}"/>
              </a:ext>
            </a:extLst>
          </p:cNvPr>
          <p:cNvSpPr txBox="1"/>
          <p:nvPr/>
        </p:nvSpPr>
        <p:spPr>
          <a:xfrm>
            <a:off x="3699058" y="3329178"/>
            <a:ext cx="2256328" cy="430007"/>
          </a:xfrm>
          <a:prstGeom prst="rect">
            <a:avLst/>
          </a:prstGeom>
          <a:noFill/>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rPr>
              <a:t>Base de </a:t>
            </a:r>
            <a:r>
              <a:rPr kumimoji="0" lang="en-US" sz="1800" b="0" i="0" u="none" strike="noStrike" kern="1200" cap="none" spc="0" normalizeH="0" baseline="0" noProof="0" dirty="0" err="1">
                <a:ln>
                  <a:noFill/>
                </a:ln>
                <a:solidFill>
                  <a:schemeClr val="accent5"/>
                </a:solidFill>
                <a:effectLst/>
                <a:uLnTx/>
                <a:uFillTx/>
                <a:latin typeface="Source Sans Pro" panose="020B0503030403020204" pitchFamily="34" charset="77"/>
                <a:ea typeface="Source Sans Pro" charset="0"/>
                <a:cs typeface="Source Sans Pro" charset="0"/>
              </a:rPr>
              <a:t>données</a:t>
            </a:r>
            <a:endPar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endParaRPr>
          </a:p>
        </p:txBody>
      </p:sp>
      <p:sp>
        <p:nvSpPr>
          <p:cNvPr id="37" name="ZoneTexte 26">
            <a:extLst>
              <a:ext uri="{FF2B5EF4-FFF2-40B4-BE49-F238E27FC236}">
                <a16:creationId xmlns:a16="http://schemas.microsoft.com/office/drawing/2014/main" id="{DDAE8C1F-6967-8941-81B5-D223F257C7A3}"/>
              </a:ext>
            </a:extLst>
          </p:cNvPr>
          <p:cNvSpPr txBox="1"/>
          <p:nvPr/>
        </p:nvSpPr>
        <p:spPr>
          <a:xfrm>
            <a:off x="3721141" y="3726748"/>
            <a:ext cx="1961694" cy="390618"/>
          </a:xfrm>
          <a:prstGeom prst="rect">
            <a:avLst/>
          </a:prstGeom>
          <a:noFill/>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rPr>
              <a:t>Droits</a:t>
            </a:r>
          </a:p>
        </p:txBody>
      </p:sp>
      <p:sp>
        <p:nvSpPr>
          <p:cNvPr id="39" name="ZoneTexte 26">
            <a:extLst>
              <a:ext uri="{FF2B5EF4-FFF2-40B4-BE49-F238E27FC236}">
                <a16:creationId xmlns:a16="http://schemas.microsoft.com/office/drawing/2014/main" id="{C465DA96-BA0C-0E4D-9A07-DE0E70A46DAA}"/>
              </a:ext>
            </a:extLst>
          </p:cNvPr>
          <p:cNvSpPr txBox="1"/>
          <p:nvPr/>
        </p:nvSpPr>
        <p:spPr>
          <a:xfrm>
            <a:off x="3725967" y="4094104"/>
            <a:ext cx="1961694" cy="390618"/>
          </a:xfrm>
          <a:prstGeom prst="rect">
            <a:avLst/>
          </a:prstGeom>
          <a:noFill/>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chemeClr val="accent5"/>
                </a:solidFill>
                <a:effectLst/>
                <a:uLnTx/>
                <a:uFillTx/>
                <a:latin typeface="Source Sans Pro" panose="020B0503030403020204" pitchFamily="34" charset="77"/>
                <a:ea typeface="Source Sans Pro" charset="0"/>
                <a:cs typeface="Source Sans Pro" charset="0"/>
              </a:rPr>
              <a:t>Utilisateurs</a:t>
            </a:r>
            <a:endPar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endParaRPr>
          </a:p>
        </p:txBody>
      </p:sp>
      <p:sp>
        <p:nvSpPr>
          <p:cNvPr id="46" name="ZoneTexte 26">
            <a:extLst>
              <a:ext uri="{FF2B5EF4-FFF2-40B4-BE49-F238E27FC236}">
                <a16:creationId xmlns:a16="http://schemas.microsoft.com/office/drawing/2014/main" id="{9C31C73A-F9F9-3449-B3B8-03C7FF44B4A7}"/>
              </a:ext>
            </a:extLst>
          </p:cNvPr>
          <p:cNvSpPr txBox="1"/>
          <p:nvPr/>
        </p:nvSpPr>
        <p:spPr>
          <a:xfrm>
            <a:off x="3718187" y="2733988"/>
            <a:ext cx="2764034" cy="504814"/>
          </a:xfrm>
          <a:prstGeom prst="rect">
            <a:avLst/>
          </a:prstGeom>
          <a:noFill/>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chemeClr val="accent5"/>
                </a:solidFill>
                <a:effectLst/>
                <a:uLnTx/>
                <a:uFillTx/>
                <a:latin typeface="Source Sans Pro" panose="020B0503030403020204" pitchFamily="34" charset="77"/>
                <a:ea typeface="Source Sans Pro" charset="0"/>
                <a:cs typeface="Source Sans Pro" charset="0"/>
              </a:rPr>
              <a:t>Serveur</a:t>
            </a:r>
            <a:r>
              <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rPr>
              <a:t> SQL </a:t>
            </a:r>
            <a:r>
              <a:rPr kumimoji="0" lang="en-US" sz="1800" b="0" i="0" u="none" strike="noStrike" kern="1200" cap="none" spc="0" normalizeH="0" baseline="0" noProof="0" dirty="0" err="1">
                <a:ln>
                  <a:noFill/>
                </a:ln>
                <a:solidFill>
                  <a:schemeClr val="accent5"/>
                </a:solidFill>
                <a:effectLst/>
                <a:uLnTx/>
                <a:uFillTx/>
                <a:latin typeface="Source Sans Pro" panose="020B0503030403020204" pitchFamily="34" charset="77"/>
                <a:ea typeface="Source Sans Pro" charset="0"/>
                <a:cs typeface="Source Sans Pro" charset="0"/>
              </a:rPr>
              <a:t>mutualisé</a:t>
            </a:r>
            <a:endPar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endParaRPr>
          </a:p>
        </p:txBody>
      </p:sp>
      <p:sp>
        <p:nvSpPr>
          <p:cNvPr id="22" name="Rectangle 21">
            <a:extLst>
              <a:ext uri="{FF2B5EF4-FFF2-40B4-BE49-F238E27FC236}">
                <a16:creationId xmlns:a16="http://schemas.microsoft.com/office/drawing/2014/main" id="{1D8D62F3-733E-474F-9901-BE803D475479}"/>
              </a:ext>
            </a:extLst>
          </p:cNvPr>
          <p:cNvSpPr/>
          <p:nvPr/>
        </p:nvSpPr>
        <p:spPr>
          <a:xfrm>
            <a:off x="1042328" y="3421504"/>
            <a:ext cx="296607" cy="296607"/>
          </a:xfrm>
          <a:prstGeom prst="rect">
            <a:avLst/>
          </a:prstGeom>
          <a:no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rPr>
              <a:t>1</a:t>
            </a:r>
          </a:p>
        </p:txBody>
      </p:sp>
      <p:sp>
        <p:nvSpPr>
          <p:cNvPr id="23" name="Rectangle 22">
            <a:extLst>
              <a:ext uri="{FF2B5EF4-FFF2-40B4-BE49-F238E27FC236}">
                <a16:creationId xmlns:a16="http://schemas.microsoft.com/office/drawing/2014/main" id="{779A853C-5652-6643-B09A-61CF68266F4E}"/>
              </a:ext>
            </a:extLst>
          </p:cNvPr>
          <p:cNvSpPr/>
          <p:nvPr/>
        </p:nvSpPr>
        <p:spPr>
          <a:xfrm>
            <a:off x="2684660" y="3423627"/>
            <a:ext cx="296607" cy="296607"/>
          </a:xfrm>
          <a:prstGeom prst="rect">
            <a:avLst/>
          </a:prstGeom>
          <a:no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rPr>
              <a:t>4</a:t>
            </a:r>
          </a:p>
        </p:txBody>
      </p:sp>
      <p:sp>
        <p:nvSpPr>
          <p:cNvPr id="24" name="Rectangle 23">
            <a:extLst>
              <a:ext uri="{FF2B5EF4-FFF2-40B4-BE49-F238E27FC236}">
                <a16:creationId xmlns:a16="http://schemas.microsoft.com/office/drawing/2014/main" id="{D765E26C-D182-FB4C-808D-B2E1A9F1854F}"/>
              </a:ext>
            </a:extLst>
          </p:cNvPr>
          <p:cNvSpPr/>
          <p:nvPr/>
        </p:nvSpPr>
        <p:spPr>
          <a:xfrm>
            <a:off x="1577980" y="3421504"/>
            <a:ext cx="296607" cy="296607"/>
          </a:xfrm>
          <a:prstGeom prst="rect">
            <a:avLst/>
          </a:prstGeom>
          <a:no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rPr>
              <a:t>2</a:t>
            </a:r>
          </a:p>
        </p:txBody>
      </p:sp>
      <p:sp>
        <p:nvSpPr>
          <p:cNvPr id="25" name="Rectangle 24">
            <a:extLst>
              <a:ext uri="{FF2B5EF4-FFF2-40B4-BE49-F238E27FC236}">
                <a16:creationId xmlns:a16="http://schemas.microsoft.com/office/drawing/2014/main" id="{2E6176BD-B483-7D43-8A57-DC39854EA622}"/>
              </a:ext>
            </a:extLst>
          </p:cNvPr>
          <p:cNvSpPr/>
          <p:nvPr/>
        </p:nvSpPr>
        <p:spPr>
          <a:xfrm>
            <a:off x="2147766" y="3421504"/>
            <a:ext cx="296607" cy="296607"/>
          </a:xfrm>
          <a:prstGeom prst="rect">
            <a:avLst/>
          </a:prstGeom>
          <a:no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rPr>
              <a:t>3</a:t>
            </a:r>
          </a:p>
        </p:txBody>
      </p:sp>
      <p:sp>
        <p:nvSpPr>
          <p:cNvPr id="26" name="Rectangle 25">
            <a:extLst>
              <a:ext uri="{FF2B5EF4-FFF2-40B4-BE49-F238E27FC236}">
                <a16:creationId xmlns:a16="http://schemas.microsoft.com/office/drawing/2014/main" id="{D8AABD6E-618D-3F42-8344-DFF2D83A330D}"/>
              </a:ext>
            </a:extLst>
          </p:cNvPr>
          <p:cNvSpPr/>
          <p:nvPr/>
        </p:nvSpPr>
        <p:spPr>
          <a:xfrm>
            <a:off x="1042915" y="4148355"/>
            <a:ext cx="296607" cy="296607"/>
          </a:xfrm>
          <a:prstGeom prst="rect">
            <a:avLst/>
          </a:prstGeom>
          <a:no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rPr>
              <a:t>1</a:t>
            </a:r>
          </a:p>
        </p:txBody>
      </p:sp>
      <p:sp>
        <p:nvSpPr>
          <p:cNvPr id="27" name="Rectangle 26">
            <a:extLst>
              <a:ext uri="{FF2B5EF4-FFF2-40B4-BE49-F238E27FC236}">
                <a16:creationId xmlns:a16="http://schemas.microsoft.com/office/drawing/2014/main" id="{70683180-436B-7040-8911-16E55E8CE961}"/>
              </a:ext>
            </a:extLst>
          </p:cNvPr>
          <p:cNvSpPr/>
          <p:nvPr/>
        </p:nvSpPr>
        <p:spPr>
          <a:xfrm>
            <a:off x="2685247" y="4150478"/>
            <a:ext cx="296607" cy="296607"/>
          </a:xfrm>
          <a:prstGeom prst="rect">
            <a:avLst/>
          </a:prstGeom>
          <a:no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rPr>
              <a:t>4</a:t>
            </a:r>
          </a:p>
        </p:txBody>
      </p:sp>
      <p:sp>
        <p:nvSpPr>
          <p:cNvPr id="28" name="Rectangle 27">
            <a:extLst>
              <a:ext uri="{FF2B5EF4-FFF2-40B4-BE49-F238E27FC236}">
                <a16:creationId xmlns:a16="http://schemas.microsoft.com/office/drawing/2014/main" id="{844FD458-3692-0145-918B-D239097FDD28}"/>
              </a:ext>
            </a:extLst>
          </p:cNvPr>
          <p:cNvSpPr/>
          <p:nvPr/>
        </p:nvSpPr>
        <p:spPr>
          <a:xfrm>
            <a:off x="1578568" y="4148355"/>
            <a:ext cx="296607" cy="296607"/>
          </a:xfrm>
          <a:prstGeom prst="rect">
            <a:avLst/>
          </a:prstGeom>
          <a:no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rPr>
              <a:t>2</a:t>
            </a:r>
          </a:p>
        </p:txBody>
      </p:sp>
      <p:sp>
        <p:nvSpPr>
          <p:cNvPr id="29" name="Rectangle 28">
            <a:extLst>
              <a:ext uri="{FF2B5EF4-FFF2-40B4-BE49-F238E27FC236}">
                <a16:creationId xmlns:a16="http://schemas.microsoft.com/office/drawing/2014/main" id="{10308331-7B45-274B-B6CC-C565BE43BFFF}"/>
              </a:ext>
            </a:extLst>
          </p:cNvPr>
          <p:cNvSpPr/>
          <p:nvPr/>
        </p:nvSpPr>
        <p:spPr>
          <a:xfrm>
            <a:off x="2148354" y="4148355"/>
            <a:ext cx="296607" cy="296607"/>
          </a:xfrm>
          <a:prstGeom prst="rect">
            <a:avLst/>
          </a:prstGeom>
          <a:no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rPr>
              <a:t>3</a:t>
            </a:r>
          </a:p>
        </p:txBody>
      </p:sp>
      <p:cxnSp>
        <p:nvCxnSpPr>
          <p:cNvPr id="30" name="Straight Arrow Connector 81">
            <a:extLst>
              <a:ext uri="{FF2B5EF4-FFF2-40B4-BE49-F238E27FC236}">
                <a16:creationId xmlns:a16="http://schemas.microsoft.com/office/drawing/2014/main" id="{F7FA86AD-DA21-AF4A-BDD1-0D28CCCAF3DB}"/>
              </a:ext>
            </a:extLst>
          </p:cNvPr>
          <p:cNvCxnSpPr/>
          <p:nvPr/>
        </p:nvCxnSpPr>
        <p:spPr>
          <a:xfrm>
            <a:off x="1178106" y="3761709"/>
            <a:ext cx="0" cy="346040"/>
          </a:xfrm>
          <a:prstGeom prst="straightConnector1">
            <a:avLst/>
          </a:prstGeom>
          <a:ln w="15875">
            <a:solidFill>
              <a:schemeClr val="accent4">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82">
            <a:extLst>
              <a:ext uri="{FF2B5EF4-FFF2-40B4-BE49-F238E27FC236}">
                <a16:creationId xmlns:a16="http://schemas.microsoft.com/office/drawing/2014/main" id="{772C42B7-87C0-EF47-8B15-184331EB7890}"/>
              </a:ext>
            </a:extLst>
          </p:cNvPr>
          <p:cNvCxnSpPr/>
          <p:nvPr/>
        </p:nvCxnSpPr>
        <p:spPr>
          <a:xfrm>
            <a:off x="1727447" y="3761709"/>
            <a:ext cx="0" cy="346040"/>
          </a:xfrm>
          <a:prstGeom prst="straightConnector1">
            <a:avLst/>
          </a:prstGeom>
          <a:ln w="15875">
            <a:solidFill>
              <a:schemeClr val="accent4">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83">
            <a:extLst>
              <a:ext uri="{FF2B5EF4-FFF2-40B4-BE49-F238E27FC236}">
                <a16:creationId xmlns:a16="http://schemas.microsoft.com/office/drawing/2014/main" id="{DA3A6679-F733-5A41-947B-D4B9C89958D9}"/>
              </a:ext>
            </a:extLst>
          </p:cNvPr>
          <p:cNvCxnSpPr/>
          <p:nvPr/>
        </p:nvCxnSpPr>
        <p:spPr>
          <a:xfrm>
            <a:off x="2294226" y="3761709"/>
            <a:ext cx="0" cy="346040"/>
          </a:xfrm>
          <a:prstGeom prst="straightConnector1">
            <a:avLst/>
          </a:prstGeom>
          <a:ln w="15875">
            <a:solidFill>
              <a:schemeClr val="accent4">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84">
            <a:extLst>
              <a:ext uri="{FF2B5EF4-FFF2-40B4-BE49-F238E27FC236}">
                <a16:creationId xmlns:a16="http://schemas.microsoft.com/office/drawing/2014/main" id="{520BB16C-85A7-4A4C-BFC9-08C50E04F6E0}"/>
              </a:ext>
            </a:extLst>
          </p:cNvPr>
          <p:cNvCxnSpPr/>
          <p:nvPr/>
        </p:nvCxnSpPr>
        <p:spPr>
          <a:xfrm>
            <a:off x="2843567" y="3761709"/>
            <a:ext cx="0" cy="346040"/>
          </a:xfrm>
          <a:prstGeom prst="straightConnector1">
            <a:avLst/>
          </a:prstGeom>
          <a:ln w="15875">
            <a:solidFill>
              <a:schemeClr val="accent4">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4" name="Connecteur droit 8">
            <a:extLst>
              <a:ext uri="{FF2B5EF4-FFF2-40B4-BE49-F238E27FC236}">
                <a16:creationId xmlns:a16="http://schemas.microsoft.com/office/drawing/2014/main" id="{3289566F-92B2-C442-9E8B-345FEC532B8F}"/>
              </a:ext>
            </a:extLst>
          </p:cNvPr>
          <p:cNvCxnSpPr/>
          <p:nvPr/>
        </p:nvCxnSpPr>
        <p:spPr>
          <a:xfrm>
            <a:off x="3103132" y="3571931"/>
            <a:ext cx="642648" cy="0"/>
          </a:xfrm>
          <a:prstGeom prst="line">
            <a:avLst/>
          </a:prstGeom>
          <a:ln w="12700">
            <a:solidFill>
              <a:schemeClr val="accent4">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6" name="Connecteur droit 8">
            <a:extLst>
              <a:ext uri="{FF2B5EF4-FFF2-40B4-BE49-F238E27FC236}">
                <a16:creationId xmlns:a16="http://schemas.microsoft.com/office/drawing/2014/main" id="{491EDB15-C000-4446-B2A4-BA37ABDB1C3C}"/>
              </a:ext>
            </a:extLst>
          </p:cNvPr>
          <p:cNvCxnSpPr/>
          <p:nvPr/>
        </p:nvCxnSpPr>
        <p:spPr>
          <a:xfrm>
            <a:off x="3097525" y="3939288"/>
            <a:ext cx="642648" cy="0"/>
          </a:xfrm>
          <a:prstGeom prst="line">
            <a:avLst/>
          </a:prstGeom>
          <a:ln w="12700">
            <a:solidFill>
              <a:schemeClr val="accent4">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8" name="Connecteur droit 8">
            <a:extLst>
              <a:ext uri="{FF2B5EF4-FFF2-40B4-BE49-F238E27FC236}">
                <a16:creationId xmlns:a16="http://schemas.microsoft.com/office/drawing/2014/main" id="{C8C7AE01-3094-2A47-A805-C44A23216120}"/>
              </a:ext>
            </a:extLst>
          </p:cNvPr>
          <p:cNvCxnSpPr/>
          <p:nvPr/>
        </p:nvCxnSpPr>
        <p:spPr>
          <a:xfrm>
            <a:off x="3094366" y="4305176"/>
            <a:ext cx="642648" cy="0"/>
          </a:xfrm>
          <a:prstGeom prst="line">
            <a:avLst/>
          </a:prstGeom>
          <a:ln w="12700">
            <a:solidFill>
              <a:schemeClr val="accent4">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0" name="Connecteur droit 19">
            <a:extLst>
              <a:ext uri="{FF2B5EF4-FFF2-40B4-BE49-F238E27FC236}">
                <a16:creationId xmlns:a16="http://schemas.microsoft.com/office/drawing/2014/main" id="{1C335F6D-0485-E54A-9487-A4A6E42DCC17}"/>
              </a:ext>
            </a:extLst>
          </p:cNvPr>
          <p:cNvCxnSpPr/>
          <p:nvPr/>
        </p:nvCxnSpPr>
        <p:spPr>
          <a:xfrm>
            <a:off x="1458725" y="3177185"/>
            <a:ext cx="0" cy="1483034"/>
          </a:xfrm>
          <a:prstGeom prst="line">
            <a:avLst/>
          </a:prstGeom>
          <a:ln w="12700">
            <a:solidFill>
              <a:schemeClr val="accent4">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1" name="Connecteur droit 19">
            <a:extLst>
              <a:ext uri="{FF2B5EF4-FFF2-40B4-BE49-F238E27FC236}">
                <a16:creationId xmlns:a16="http://schemas.microsoft.com/office/drawing/2014/main" id="{A5DEC1EC-24D5-834A-9D43-3A71FC2A990F}"/>
              </a:ext>
            </a:extLst>
          </p:cNvPr>
          <p:cNvCxnSpPr/>
          <p:nvPr/>
        </p:nvCxnSpPr>
        <p:spPr>
          <a:xfrm>
            <a:off x="2016785" y="3180540"/>
            <a:ext cx="0" cy="1483034"/>
          </a:xfrm>
          <a:prstGeom prst="line">
            <a:avLst/>
          </a:prstGeom>
          <a:ln w="12700">
            <a:solidFill>
              <a:schemeClr val="accent4">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2" name="Connecteur droit 19">
            <a:extLst>
              <a:ext uri="{FF2B5EF4-FFF2-40B4-BE49-F238E27FC236}">
                <a16:creationId xmlns:a16="http://schemas.microsoft.com/office/drawing/2014/main" id="{227DE5D4-A804-F542-A168-07CDAA7EC418}"/>
              </a:ext>
            </a:extLst>
          </p:cNvPr>
          <p:cNvCxnSpPr/>
          <p:nvPr/>
        </p:nvCxnSpPr>
        <p:spPr>
          <a:xfrm>
            <a:off x="2574845" y="3183894"/>
            <a:ext cx="0" cy="1483034"/>
          </a:xfrm>
          <a:prstGeom prst="line">
            <a:avLst/>
          </a:prstGeom>
          <a:ln w="12700">
            <a:solidFill>
              <a:schemeClr val="accent4">
                <a:lumMod val="7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45" name="Connecteur droit 8">
            <a:extLst>
              <a:ext uri="{FF2B5EF4-FFF2-40B4-BE49-F238E27FC236}">
                <a16:creationId xmlns:a16="http://schemas.microsoft.com/office/drawing/2014/main" id="{F002DADB-BAE6-A44B-80A2-32D4C249F559}"/>
              </a:ext>
            </a:extLst>
          </p:cNvPr>
          <p:cNvCxnSpPr/>
          <p:nvPr/>
        </p:nvCxnSpPr>
        <p:spPr>
          <a:xfrm>
            <a:off x="3079294" y="2931114"/>
            <a:ext cx="642648" cy="0"/>
          </a:xfrm>
          <a:prstGeom prst="line">
            <a:avLst/>
          </a:prstGeom>
          <a:ln w="12700">
            <a:solidFill>
              <a:schemeClr val="accent4">
                <a:lumMod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71" name="Group 70">
            <a:extLst>
              <a:ext uri="{FF2B5EF4-FFF2-40B4-BE49-F238E27FC236}">
                <a16:creationId xmlns:a16="http://schemas.microsoft.com/office/drawing/2014/main" id="{E8DE30E0-1B7F-5044-A59A-C82469D7A9DA}"/>
              </a:ext>
            </a:extLst>
          </p:cNvPr>
          <p:cNvGrpSpPr/>
          <p:nvPr/>
        </p:nvGrpSpPr>
        <p:grpSpPr>
          <a:xfrm>
            <a:off x="765599" y="2856071"/>
            <a:ext cx="2491155" cy="2780463"/>
            <a:chOff x="765599" y="2856071"/>
            <a:chExt cx="2491155" cy="2780463"/>
          </a:xfrm>
        </p:grpSpPr>
        <p:cxnSp>
          <p:nvCxnSpPr>
            <p:cNvPr id="43" name="Connecteur droit 8">
              <a:extLst>
                <a:ext uri="{FF2B5EF4-FFF2-40B4-BE49-F238E27FC236}">
                  <a16:creationId xmlns:a16="http://schemas.microsoft.com/office/drawing/2014/main" id="{6953C379-5294-B748-B300-CB6EAE46468D}"/>
                </a:ext>
              </a:extLst>
            </p:cNvPr>
            <p:cNvCxnSpPr/>
            <p:nvPr/>
          </p:nvCxnSpPr>
          <p:spPr>
            <a:xfrm>
              <a:off x="804893" y="4660219"/>
              <a:ext cx="2447006" cy="0"/>
            </a:xfrm>
            <a:prstGeom prst="line">
              <a:avLst/>
            </a:prstGeom>
            <a:ln w="12700">
              <a:solidFill>
                <a:schemeClr val="accent4">
                  <a:lumMod val="7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47" name="Group 46">
              <a:extLst>
                <a:ext uri="{FF2B5EF4-FFF2-40B4-BE49-F238E27FC236}">
                  <a16:creationId xmlns:a16="http://schemas.microsoft.com/office/drawing/2014/main" id="{E3021E4B-D754-4849-A9CA-FB96C50F987F}"/>
                </a:ext>
              </a:extLst>
            </p:cNvPr>
            <p:cNvGrpSpPr/>
            <p:nvPr/>
          </p:nvGrpSpPr>
          <p:grpSpPr>
            <a:xfrm>
              <a:off x="765599" y="2856071"/>
              <a:ext cx="2491155" cy="2780463"/>
              <a:chOff x="765599" y="2856071"/>
              <a:chExt cx="2491155" cy="2780463"/>
            </a:xfrm>
          </p:grpSpPr>
          <p:grpSp>
            <p:nvGrpSpPr>
              <p:cNvPr id="17" name="Group 68">
                <a:extLst>
                  <a:ext uri="{FF2B5EF4-FFF2-40B4-BE49-F238E27FC236}">
                    <a16:creationId xmlns:a16="http://schemas.microsoft.com/office/drawing/2014/main" id="{7F634953-C4D6-6C41-8D4F-D29F4B5A1F58}"/>
                  </a:ext>
                </a:extLst>
              </p:cNvPr>
              <p:cNvGrpSpPr/>
              <p:nvPr/>
            </p:nvGrpSpPr>
            <p:grpSpPr>
              <a:xfrm>
                <a:off x="765599" y="2856071"/>
                <a:ext cx="2491155" cy="2780463"/>
                <a:chOff x="8602297" y="1653478"/>
                <a:chExt cx="1814151" cy="2024836"/>
              </a:xfrm>
              <a:solidFill>
                <a:schemeClr val="bg1"/>
              </a:solidFill>
            </p:grpSpPr>
            <p:sp>
              <p:nvSpPr>
                <p:cNvPr id="18" name="Oval 69">
                  <a:extLst>
                    <a:ext uri="{FF2B5EF4-FFF2-40B4-BE49-F238E27FC236}">
                      <a16:creationId xmlns:a16="http://schemas.microsoft.com/office/drawing/2014/main" id="{667D09E1-EF87-7C46-B41C-954326D12686}"/>
                    </a:ext>
                  </a:extLst>
                </p:cNvPr>
                <p:cNvSpPr/>
                <p:nvPr/>
              </p:nvSpPr>
              <p:spPr>
                <a:xfrm>
                  <a:off x="8606515" y="1653478"/>
                  <a:ext cx="1808252" cy="246579"/>
                </a:xfrm>
                <a:prstGeom prst="ellipse">
                  <a:avLst/>
                </a:prstGeom>
                <a:solidFill>
                  <a:schemeClr val="accent4">
                    <a:lumMod val="75000"/>
                  </a:schemeClr>
                </a:solid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Source Sans Pro" panose="020B0503030403020204" pitchFamily="34" charset="77"/>
                  </a:endParaRPr>
                </a:p>
              </p:txBody>
            </p:sp>
            <p:cxnSp>
              <p:nvCxnSpPr>
                <p:cNvPr id="19" name="Connecteur droit 15">
                  <a:extLst>
                    <a:ext uri="{FF2B5EF4-FFF2-40B4-BE49-F238E27FC236}">
                      <a16:creationId xmlns:a16="http://schemas.microsoft.com/office/drawing/2014/main" id="{FAC6AFDD-2015-414D-9EBF-A18A58AF55B2}"/>
                    </a:ext>
                  </a:extLst>
                </p:cNvPr>
                <p:cNvCxnSpPr/>
                <p:nvPr/>
              </p:nvCxnSpPr>
              <p:spPr>
                <a:xfrm flipH="1">
                  <a:off x="8602297" y="1772091"/>
                  <a:ext cx="1681" cy="1800000"/>
                </a:xfrm>
                <a:prstGeom prst="line">
                  <a:avLst/>
                </a:prstGeom>
                <a:grpFill/>
                <a:ln w="254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 name="Connecteur droit 15">
                  <a:extLst>
                    <a:ext uri="{FF2B5EF4-FFF2-40B4-BE49-F238E27FC236}">
                      <a16:creationId xmlns:a16="http://schemas.microsoft.com/office/drawing/2014/main" id="{6EF752FF-46B3-DE44-B975-2E48581DAED9}"/>
                    </a:ext>
                  </a:extLst>
                </p:cNvPr>
                <p:cNvCxnSpPr/>
                <p:nvPr/>
              </p:nvCxnSpPr>
              <p:spPr>
                <a:xfrm flipH="1">
                  <a:off x="10414767" y="1770139"/>
                  <a:ext cx="1681" cy="1800000"/>
                </a:xfrm>
                <a:prstGeom prst="line">
                  <a:avLst/>
                </a:prstGeom>
                <a:grpFill/>
                <a:ln w="25400">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sp>
              <p:nvSpPr>
                <p:cNvPr id="21" name="Oval 72">
                  <a:extLst>
                    <a:ext uri="{FF2B5EF4-FFF2-40B4-BE49-F238E27FC236}">
                      <a16:creationId xmlns:a16="http://schemas.microsoft.com/office/drawing/2014/main" id="{74E6D281-7891-8446-9B47-ACB51949D0B1}"/>
                    </a:ext>
                  </a:extLst>
                </p:cNvPr>
                <p:cNvSpPr/>
                <p:nvPr/>
              </p:nvSpPr>
              <p:spPr>
                <a:xfrm>
                  <a:off x="8606515" y="3431735"/>
                  <a:ext cx="1808252" cy="246579"/>
                </a:xfrm>
                <a:prstGeom prst="ellipse">
                  <a:avLst/>
                </a:prstGeom>
                <a:noFill/>
                <a:ln w="254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Source Sans Pro" panose="020B0503030403020204" pitchFamily="34" charset="77"/>
                  </a:endParaRPr>
                </a:p>
              </p:txBody>
            </p:sp>
          </p:grpSp>
          <p:sp>
            <p:nvSpPr>
              <p:cNvPr id="48" name="Rectangle 47">
                <a:extLst>
                  <a:ext uri="{FF2B5EF4-FFF2-40B4-BE49-F238E27FC236}">
                    <a16:creationId xmlns:a16="http://schemas.microsoft.com/office/drawing/2014/main" id="{E3DEB7DD-1FA3-9544-A34E-0D28D7B04575}"/>
                  </a:ext>
                </a:extLst>
              </p:cNvPr>
              <p:cNvSpPr/>
              <p:nvPr/>
            </p:nvSpPr>
            <p:spPr>
              <a:xfrm>
                <a:off x="784130" y="5112549"/>
                <a:ext cx="2449241" cy="35778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800">
                  <a:latin typeface="Source Sans Pro" panose="020B0503030403020204" pitchFamily="34" charset="77"/>
                </a:endParaRPr>
              </a:p>
            </p:txBody>
          </p:sp>
        </p:grpSp>
      </p:grpSp>
      <p:sp>
        <p:nvSpPr>
          <p:cNvPr id="44" name="ZoneTexte 26">
            <a:extLst>
              <a:ext uri="{FF2B5EF4-FFF2-40B4-BE49-F238E27FC236}">
                <a16:creationId xmlns:a16="http://schemas.microsoft.com/office/drawing/2014/main" id="{DB0B2407-D1D7-3640-AB5A-9A46DFE967DB}"/>
              </a:ext>
            </a:extLst>
          </p:cNvPr>
          <p:cNvSpPr txBox="1"/>
          <p:nvPr/>
        </p:nvSpPr>
        <p:spPr>
          <a:xfrm>
            <a:off x="753802" y="4862027"/>
            <a:ext cx="2479569" cy="350909"/>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chemeClr val="accent5"/>
                </a:solidFill>
                <a:effectLst/>
                <a:uLnTx/>
                <a:uFillTx/>
                <a:latin typeface="Source Sans Pro" panose="020B0503030403020204" pitchFamily="34" charset="77"/>
                <a:ea typeface="Source Sans Pro" charset="0"/>
                <a:cs typeface="Source Sans Pro" charset="0"/>
              </a:rPr>
              <a:t>Plusieurs</a:t>
            </a:r>
            <a:r>
              <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rPr>
              <a:t> clients</a:t>
            </a:r>
          </a:p>
        </p:txBody>
      </p:sp>
      <p:sp>
        <p:nvSpPr>
          <p:cNvPr id="50" name="ZoneTexte 26">
            <a:extLst>
              <a:ext uri="{FF2B5EF4-FFF2-40B4-BE49-F238E27FC236}">
                <a16:creationId xmlns:a16="http://schemas.microsoft.com/office/drawing/2014/main" id="{A988A5AF-4A3F-F840-8BAD-129A043903C9}"/>
              </a:ext>
            </a:extLst>
          </p:cNvPr>
          <p:cNvSpPr txBox="1"/>
          <p:nvPr/>
        </p:nvSpPr>
        <p:spPr>
          <a:xfrm>
            <a:off x="9294159" y="3329178"/>
            <a:ext cx="2256328" cy="430007"/>
          </a:xfrm>
          <a:prstGeom prst="rect">
            <a:avLst/>
          </a:prstGeom>
          <a:noFill/>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rPr>
              <a:t>Base de </a:t>
            </a:r>
            <a:r>
              <a:rPr kumimoji="0" lang="en-US" sz="1800" b="0" i="0" u="none" strike="noStrike" kern="1200" cap="none" spc="0" normalizeH="0" baseline="0" noProof="0" dirty="0" err="1">
                <a:ln>
                  <a:noFill/>
                </a:ln>
                <a:solidFill>
                  <a:schemeClr val="accent5"/>
                </a:solidFill>
                <a:effectLst/>
                <a:uLnTx/>
                <a:uFillTx/>
                <a:latin typeface="Source Sans Pro" panose="020B0503030403020204" pitchFamily="34" charset="77"/>
                <a:ea typeface="Source Sans Pro" charset="0"/>
                <a:cs typeface="Source Sans Pro" charset="0"/>
              </a:rPr>
              <a:t>données</a:t>
            </a:r>
            <a:endPar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endParaRPr>
          </a:p>
        </p:txBody>
      </p:sp>
      <p:sp>
        <p:nvSpPr>
          <p:cNvPr id="51" name="ZoneTexte 26">
            <a:extLst>
              <a:ext uri="{FF2B5EF4-FFF2-40B4-BE49-F238E27FC236}">
                <a16:creationId xmlns:a16="http://schemas.microsoft.com/office/drawing/2014/main" id="{C041FF3A-2AAF-7944-A65A-323850979DB9}"/>
              </a:ext>
            </a:extLst>
          </p:cNvPr>
          <p:cNvSpPr txBox="1"/>
          <p:nvPr/>
        </p:nvSpPr>
        <p:spPr>
          <a:xfrm>
            <a:off x="9316242" y="3726748"/>
            <a:ext cx="1961694" cy="390618"/>
          </a:xfrm>
          <a:prstGeom prst="rect">
            <a:avLst/>
          </a:prstGeom>
          <a:noFill/>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rPr>
              <a:t>Droits</a:t>
            </a:r>
          </a:p>
        </p:txBody>
      </p:sp>
      <p:sp>
        <p:nvSpPr>
          <p:cNvPr id="52" name="ZoneTexte 26">
            <a:extLst>
              <a:ext uri="{FF2B5EF4-FFF2-40B4-BE49-F238E27FC236}">
                <a16:creationId xmlns:a16="http://schemas.microsoft.com/office/drawing/2014/main" id="{81115A16-8B80-694A-8139-278ADD7F7887}"/>
              </a:ext>
            </a:extLst>
          </p:cNvPr>
          <p:cNvSpPr txBox="1"/>
          <p:nvPr/>
        </p:nvSpPr>
        <p:spPr>
          <a:xfrm>
            <a:off x="9321068" y="4094104"/>
            <a:ext cx="1961694" cy="390618"/>
          </a:xfrm>
          <a:prstGeom prst="rect">
            <a:avLst/>
          </a:prstGeom>
          <a:noFill/>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chemeClr val="accent5"/>
                </a:solidFill>
                <a:effectLst/>
                <a:uLnTx/>
                <a:uFillTx/>
                <a:latin typeface="Source Sans Pro" panose="020B0503030403020204" pitchFamily="34" charset="77"/>
                <a:ea typeface="Source Sans Pro" charset="0"/>
                <a:cs typeface="Source Sans Pro" charset="0"/>
              </a:rPr>
              <a:t>Utilisateurs</a:t>
            </a:r>
            <a:endPar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endParaRPr>
          </a:p>
        </p:txBody>
      </p:sp>
      <p:sp>
        <p:nvSpPr>
          <p:cNvPr id="55" name="Rectangle 54">
            <a:extLst>
              <a:ext uri="{FF2B5EF4-FFF2-40B4-BE49-F238E27FC236}">
                <a16:creationId xmlns:a16="http://schemas.microsoft.com/office/drawing/2014/main" id="{5C023A42-BD28-4E46-A313-6C62BF408890}"/>
              </a:ext>
            </a:extLst>
          </p:cNvPr>
          <p:cNvSpPr/>
          <p:nvPr/>
        </p:nvSpPr>
        <p:spPr>
          <a:xfrm>
            <a:off x="6637429" y="3421504"/>
            <a:ext cx="296607" cy="296607"/>
          </a:xfrm>
          <a:prstGeom prst="rect">
            <a:avLst/>
          </a:prstGeom>
          <a:no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rPr>
              <a:t>1</a:t>
            </a:r>
          </a:p>
        </p:txBody>
      </p:sp>
      <p:sp>
        <p:nvSpPr>
          <p:cNvPr id="56" name="Rectangle 55">
            <a:extLst>
              <a:ext uri="{FF2B5EF4-FFF2-40B4-BE49-F238E27FC236}">
                <a16:creationId xmlns:a16="http://schemas.microsoft.com/office/drawing/2014/main" id="{51C7E12D-1CA0-8C43-83B6-209374819558}"/>
              </a:ext>
            </a:extLst>
          </p:cNvPr>
          <p:cNvSpPr/>
          <p:nvPr/>
        </p:nvSpPr>
        <p:spPr>
          <a:xfrm>
            <a:off x="8279761" y="3423627"/>
            <a:ext cx="296607" cy="296607"/>
          </a:xfrm>
          <a:prstGeom prst="rect">
            <a:avLst/>
          </a:prstGeom>
          <a:no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rPr>
              <a:t>4</a:t>
            </a:r>
          </a:p>
        </p:txBody>
      </p:sp>
      <p:sp>
        <p:nvSpPr>
          <p:cNvPr id="57" name="Rectangle 56">
            <a:extLst>
              <a:ext uri="{FF2B5EF4-FFF2-40B4-BE49-F238E27FC236}">
                <a16:creationId xmlns:a16="http://schemas.microsoft.com/office/drawing/2014/main" id="{71E8E654-0253-9940-AFE5-045A791A916C}"/>
              </a:ext>
            </a:extLst>
          </p:cNvPr>
          <p:cNvSpPr/>
          <p:nvPr/>
        </p:nvSpPr>
        <p:spPr>
          <a:xfrm>
            <a:off x="7173081" y="3421504"/>
            <a:ext cx="296607" cy="296607"/>
          </a:xfrm>
          <a:prstGeom prst="rect">
            <a:avLst/>
          </a:prstGeom>
          <a:no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rPr>
              <a:t>2</a:t>
            </a:r>
          </a:p>
        </p:txBody>
      </p:sp>
      <p:sp>
        <p:nvSpPr>
          <p:cNvPr id="58" name="Rectangle 57">
            <a:extLst>
              <a:ext uri="{FF2B5EF4-FFF2-40B4-BE49-F238E27FC236}">
                <a16:creationId xmlns:a16="http://schemas.microsoft.com/office/drawing/2014/main" id="{72FB3AA5-4BCA-DE40-A0F6-10D46C55EB7F}"/>
              </a:ext>
            </a:extLst>
          </p:cNvPr>
          <p:cNvSpPr/>
          <p:nvPr/>
        </p:nvSpPr>
        <p:spPr>
          <a:xfrm>
            <a:off x="7742867" y="3421504"/>
            <a:ext cx="296607" cy="296607"/>
          </a:xfrm>
          <a:prstGeom prst="rect">
            <a:avLst/>
          </a:prstGeom>
          <a:no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rPr>
              <a:t>3</a:t>
            </a:r>
          </a:p>
        </p:txBody>
      </p:sp>
      <p:sp>
        <p:nvSpPr>
          <p:cNvPr id="59" name="Rectangle 58">
            <a:extLst>
              <a:ext uri="{FF2B5EF4-FFF2-40B4-BE49-F238E27FC236}">
                <a16:creationId xmlns:a16="http://schemas.microsoft.com/office/drawing/2014/main" id="{1F51E8FB-D68A-D144-B5B3-00ED40DDC42E}"/>
              </a:ext>
            </a:extLst>
          </p:cNvPr>
          <p:cNvSpPr/>
          <p:nvPr/>
        </p:nvSpPr>
        <p:spPr>
          <a:xfrm>
            <a:off x="6638016" y="4148355"/>
            <a:ext cx="296607" cy="296607"/>
          </a:xfrm>
          <a:prstGeom prst="rect">
            <a:avLst/>
          </a:prstGeom>
          <a:no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accent5"/>
                </a:solidFill>
                <a:latin typeface="Source Sans Pro" panose="020B0503030403020204" pitchFamily="34" charset="77"/>
                <a:ea typeface="Source Sans Pro" charset="0"/>
                <a:cs typeface="Source Sans Pro" charset="0"/>
              </a:rPr>
              <a:t>A</a:t>
            </a:r>
            <a:endPar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endParaRPr>
          </a:p>
        </p:txBody>
      </p:sp>
      <p:sp>
        <p:nvSpPr>
          <p:cNvPr id="60" name="Rectangle 59">
            <a:extLst>
              <a:ext uri="{FF2B5EF4-FFF2-40B4-BE49-F238E27FC236}">
                <a16:creationId xmlns:a16="http://schemas.microsoft.com/office/drawing/2014/main" id="{7E820FBB-D686-DF4D-800E-DD7130BCF532}"/>
              </a:ext>
            </a:extLst>
          </p:cNvPr>
          <p:cNvSpPr/>
          <p:nvPr/>
        </p:nvSpPr>
        <p:spPr>
          <a:xfrm>
            <a:off x="8280348" y="4150478"/>
            <a:ext cx="296607" cy="296607"/>
          </a:xfrm>
          <a:prstGeom prst="rect">
            <a:avLst/>
          </a:prstGeom>
          <a:no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accent5"/>
                </a:solidFill>
                <a:latin typeface="Source Sans Pro" panose="020B0503030403020204" pitchFamily="34" charset="77"/>
                <a:ea typeface="Source Sans Pro" charset="0"/>
                <a:cs typeface="Source Sans Pro" charset="0"/>
              </a:rPr>
              <a:t>D</a:t>
            </a:r>
            <a:endPar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endParaRPr>
          </a:p>
        </p:txBody>
      </p:sp>
      <p:sp>
        <p:nvSpPr>
          <p:cNvPr id="61" name="Rectangle 60">
            <a:extLst>
              <a:ext uri="{FF2B5EF4-FFF2-40B4-BE49-F238E27FC236}">
                <a16:creationId xmlns:a16="http://schemas.microsoft.com/office/drawing/2014/main" id="{FB40691E-9A04-5E41-BA99-EAAE70FDCCB4}"/>
              </a:ext>
            </a:extLst>
          </p:cNvPr>
          <p:cNvSpPr/>
          <p:nvPr/>
        </p:nvSpPr>
        <p:spPr>
          <a:xfrm>
            <a:off x="7173669" y="4148355"/>
            <a:ext cx="296607" cy="296607"/>
          </a:xfrm>
          <a:prstGeom prst="rect">
            <a:avLst/>
          </a:prstGeom>
          <a:no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accent5"/>
                </a:solidFill>
                <a:latin typeface="Source Sans Pro" panose="020B0503030403020204" pitchFamily="34" charset="77"/>
                <a:ea typeface="Source Sans Pro" charset="0"/>
                <a:cs typeface="Source Sans Pro" charset="0"/>
              </a:rPr>
              <a:t>B</a:t>
            </a:r>
            <a:endPar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endParaRPr>
          </a:p>
        </p:txBody>
      </p:sp>
      <p:sp>
        <p:nvSpPr>
          <p:cNvPr id="62" name="Rectangle 61">
            <a:extLst>
              <a:ext uri="{FF2B5EF4-FFF2-40B4-BE49-F238E27FC236}">
                <a16:creationId xmlns:a16="http://schemas.microsoft.com/office/drawing/2014/main" id="{BEEF1580-7259-9544-9815-C0584A73AE19}"/>
              </a:ext>
            </a:extLst>
          </p:cNvPr>
          <p:cNvSpPr/>
          <p:nvPr/>
        </p:nvSpPr>
        <p:spPr>
          <a:xfrm>
            <a:off x="7743455" y="4148355"/>
            <a:ext cx="296607" cy="296607"/>
          </a:xfrm>
          <a:prstGeom prst="rect">
            <a:avLst/>
          </a:prstGeom>
          <a:no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dirty="0">
                <a:solidFill>
                  <a:schemeClr val="accent5"/>
                </a:solidFill>
                <a:latin typeface="Source Sans Pro" panose="020B0503030403020204" pitchFamily="34" charset="77"/>
                <a:ea typeface="Source Sans Pro" charset="0"/>
                <a:cs typeface="Source Sans Pro" charset="0"/>
              </a:rPr>
              <a:t>C</a:t>
            </a:r>
            <a:endPar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endParaRPr>
          </a:p>
        </p:txBody>
      </p:sp>
      <p:cxnSp>
        <p:nvCxnSpPr>
          <p:cNvPr id="63" name="Straight Arrow Connector 81">
            <a:extLst>
              <a:ext uri="{FF2B5EF4-FFF2-40B4-BE49-F238E27FC236}">
                <a16:creationId xmlns:a16="http://schemas.microsoft.com/office/drawing/2014/main" id="{54061BDE-1975-184C-931B-CF084D3AC1E0}"/>
              </a:ext>
            </a:extLst>
          </p:cNvPr>
          <p:cNvCxnSpPr/>
          <p:nvPr/>
        </p:nvCxnSpPr>
        <p:spPr>
          <a:xfrm>
            <a:off x="6773207" y="3761709"/>
            <a:ext cx="0" cy="346040"/>
          </a:xfrm>
          <a:prstGeom prst="straightConnector1">
            <a:avLst/>
          </a:prstGeom>
          <a:ln w="15875">
            <a:solidFill>
              <a:schemeClr val="accent6">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4" name="Straight Arrow Connector 82">
            <a:extLst>
              <a:ext uri="{FF2B5EF4-FFF2-40B4-BE49-F238E27FC236}">
                <a16:creationId xmlns:a16="http://schemas.microsoft.com/office/drawing/2014/main" id="{C378AB35-9EDB-8D4B-98AE-C57D6CA89942}"/>
              </a:ext>
            </a:extLst>
          </p:cNvPr>
          <p:cNvCxnSpPr>
            <a:cxnSpLocks/>
          </p:cNvCxnSpPr>
          <p:nvPr/>
        </p:nvCxnSpPr>
        <p:spPr>
          <a:xfrm flipH="1">
            <a:off x="6805312" y="3761709"/>
            <a:ext cx="517235" cy="332395"/>
          </a:xfrm>
          <a:prstGeom prst="straightConnector1">
            <a:avLst/>
          </a:prstGeom>
          <a:ln w="15875">
            <a:solidFill>
              <a:schemeClr val="accent6">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5" name="Straight Arrow Connector 83">
            <a:extLst>
              <a:ext uri="{FF2B5EF4-FFF2-40B4-BE49-F238E27FC236}">
                <a16:creationId xmlns:a16="http://schemas.microsoft.com/office/drawing/2014/main" id="{404F644B-AD07-B049-8C39-C3725E942F08}"/>
              </a:ext>
            </a:extLst>
          </p:cNvPr>
          <p:cNvCxnSpPr/>
          <p:nvPr/>
        </p:nvCxnSpPr>
        <p:spPr>
          <a:xfrm>
            <a:off x="7889327" y="3761709"/>
            <a:ext cx="0" cy="346040"/>
          </a:xfrm>
          <a:prstGeom prst="straightConnector1">
            <a:avLst/>
          </a:prstGeom>
          <a:ln w="15875">
            <a:solidFill>
              <a:schemeClr val="accent6">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84">
            <a:extLst>
              <a:ext uri="{FF2B5EF4-FFF2-40B4-BE49-F238E27FC236}">
                <a16:creationId xmlns:a16="http://schemas.microsoft.com/office/drawing/2014/main" id="{BAC8BDB7-0A5B-8948-8CC1-2D221D9D2BAE}"/>
              </a:ext>
            </a:extLst>
          </p:cNvPr>
          <p:cNvCxnSpPr/>
          <p:nvPr/>
        </p:nvCxnSpPr>
        <p:spPr>
          <a:xfrm>
            <a:off x="8438668" y="3761709"/>
            <a:ext cx="0" cy="346040"/>
          </a:xfrm>
          <a:prstGeom prst="straightConnector1">
            <a:avLst/>
          </a:prstGeom>
          <a:ln w="15875">
            <a:solidFill>
              <a:schemeClr val="accent6">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7" name="Connecteur droit 8">
            <a:extLst>
              <a:ext uri="{FF2B5EF4-FFF2-40B4-BE49-F238E27FC236}">
                <a16:creationId xmlns:a16="http://schemas.microsoft.com/office/drawing/2014/main" id="{3698F000-1402-8742-B573-B79BC2781502}"/>
              </a:ext>
            </a:extLst>
          </p:cNvPr>
          <p:cNvCxnSpPr/>
          <p:nvPr/>
        </p:nvCxnSpPr>
        <p:spPr>
          <a:xfrm>
            <a:off x="8698233" y="3571931"/>
            <a:ext cx="642648" cy="0"/>
          </a:xfrm>
          <a:prstGeom prst="line">
            <a:avLst/>
          </a:prstGeom>
          <a:ln w="12700">
            <a:solidFill>
              <a:schemeClr val="accent6">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8" name="Connecteur droit 8">
            <a:extLst>
              <a:ext uri="{FF2B5EF4-FFF2-40B4-BE49-F238E27FC236}">
                <a16:creationId xmlns:a16="http://schemas.microsoft.com/office/drawing/2014/main" id="{59DC510B-4F2A-C440-BB1C-93001C74160C}"/>
              </a:ext>
            </a:extLst>
          </p:cNvPr>
          <p:cNvCxnSpPr/>
          <p:nvPr/>
        </p:nvCxnSpPr>
        <p:spPr>
          <a:xfrm>
            <a:off x="8692626" y="3939288"/>
            <a:ext cx="642648" cy="0"/>
          </a:xfrm>
          <a:prstGeom prst="line">
            <a:avLst/>
          </a:prstGeom>
          <a:ln w="12700">
            <a:solidFill>
              <a:schemeClr val="accent6">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69" name="Connecteur droit 8">
            <a:extLst>
              <a:ext uri="{FF2B5EF4-FFF2-40B4-BE49-F238E27FC236}">
                <a16:creationId xmlns:a16="http://schemas.microsoft.com/office/drawing/2014/main" id="{76723EFA-ECC3-8449-9806-B7615784FA16}"/>
              </a:ext>
            </a:extLst>
          </p:cNvPr>
          <p:cNvCxnSpPr/>
          <p:nvPr/>
        </p:nvCxnSpPr>
        <p:spPr>
          <a:xfrm>
            <a:off x="8689467" y="4305176"/>
            <a:ext cx="642648" cy="0"/>
          </a:xfrm>
          <a:prstGeom prst="line">
            <a:avLst/>
          </a:prstGeom>
          <a:ln w="12700">
            <a:solidFill>
              <a:schemeClr val="accent6">
                <a:lumMod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74" name="Connecteur droit 8">
            <a:extLst>
              <a:ext uri="{FF2B5EF4-FFF2-40B4-BE49-F238E27FC236}">
                <a16:creationId xmlns:a16="http://schemas.microsoft.com/office/drawing/2014/main" id="{0AF95F25-7370-BE4A-B1F0-95DD1451A690}"/>
              </a:ext>
            </a:extLst>
          </p:cNvPr>
          <p:cNvCxnSpPr/>
          <p:nvPr/>
        </p:nvCxnSpPr>
        <p:spPr>
          <a:xfrm>
            <a:off x="8674395" y="2931114"/>
            <a:ext cx="642648" cy="0"/>
          </a:xfrm>
          <a:prstGeom prst="line">
            <a:avLst/>
          </a:prstGeom>
          <a:ln w="12700">
            <a:solidFill>
              <a:schemeClr val="accent6">
                <a:lumMod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72" name="Group 71">
            <a:extLst>
              <a:ext uri="{FF2B5EF4-FFF2-40B4-BE49-F238E27FC236}">
                <a16:creationId xmlns:a16="http://schemas.microsoft.com/office/drawing/2014/main" id="{ACB843C0-8C1A-E44D-A79E-BEB00A6FADC6}"/>
              </a:ext>
            </a:extLst>
          </p:cNvPr>
          <p:cNvGrpSpPr/>
          <p:nvPr/>
        </p:nvGrpSpPr>
        <p:grpSpPr>
          <a:xfrm>
            <a:off x="6348903" y="2856071"/>
            <a:ext cx="2502952" cy="2780463"/>
            <a:chOff x="6348903" y="2856071"/>
            <a:chExt cx="2502952" cy="2780463"/>
          </a:xfrm>
        </p:grpSpPr>
        <p:sp>
          <p:nvSpPr>
            <p:cNvPr id="77" name="Oval 69">
              <a:extLst>
                <a:ext uri="{FF2B5EF4-FFF2-40B4-BE49-F238E27FC236}">
                  <a16:creationId xmlns:a16="http://schemas.microsoft.com/office/drawing/2014/main" id="{6843F137-8B11-F745-AB93-595267EE5A88}"/>
                </a:ext>
              </a:extLst>
            </p:cNvPr>
            <p:cNvSpPr/>
            <p:nvPr/>
          </p:nvSpPr>
          <p:spPr>
            <a:xfrm>
              <a:off x="6366492" y="2856071"/>
              <a:ext cx="2483055" cy="338597"/>
            </a:xfrm>
            <a:prstGeom prst="ellipse">
              <a:avLst/>
            </a:prstGeom>
            <a:solidFill>
              <a:schemeClr val="accent6">
                <a:lumMod val="75000"/>
              </a:schemeClr>
            </a:solidFill>
            <a:ln w="254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Source Sans Pro" panose="020B0503030403020204" pitchFamily="34" charset="77"/>
              </a:endParaRPr>
            </a:p>
          </p:txBody>
        </p:sp>
        <p:cxnSp>
          <p:nvCxnSpPr>
            <p:cNvPr id="78" name="Connecteur droit 15">
              <a:extLst>
                <a:ext uri="{FF2B5EF4-FFF2-40B4-BE49-F238E27FC236}">
                  <a16:creationId xmlns:a16="http://schemas.microsoft.com/office/drawing/2014/main" id="{50D5B37C-E763-484B-84D8-873C5482DC62}"/>
                </a:ext>
              </a:extLst>
            </p:cNvPr>
            <p:cNvCxnSpPr/>
            <p:nvPr/>
          </p:nvCxnSpPr>
          <p:spPr>
            <a:xfrm flipH="1">
              <a:off x="6360700" y="3018948"/>
              <a:ext cx="2308" cy="2471723"/>
            </a:xfrm>
            <a:prstGeom prst="line">
              <a:avLst/>
            </a:prstGeom>
            <a:solidFill>
              <a:schemeClr val="bg1"/>
            </a:solidFill>
            <a:ln w="254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Connecteur droit 15">
              <a:extLst>
                <a:ext uri="{FF2B5EF4-FFF2-40B4-BE49-F238E27FC236}">
                  <a16:creationId xmlns:a16="http://schemas.microsoft.com/office/drawing/2014/main" id="{559487F2-8D9C-8C40-8EFD-23AD839F0AEE}"/>
                </a:ext>
              </a:extLst>
            </p:cNvPr>
            <p:cNvCxnSpPr/>
            <p:nvPr/>
          </p:nvCxnSpPr>
          <p:spPr>
            <a:xfrm flipH="1">
              <a:off x="8849547" y="3016267"/>
              <a:ext cx="2308" cy="2471723"/>
            </a:xfrm>
            <a:prstGeom prst="line">
              <a:avLst/>
            </a:prstGeom>
            <a:solidFill>
              <a:schemeClr val="bg1"/>
            </a:solidFill>
            <a:ln w="2540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sp>
          <p:nvSpPr>
            <p:cNvPr id="80" name="Oval 72">
              <a:extLst>
                <a:ext uri="{FF2B5EF4-FFF2-40B4-BE49-F238E27FC236}">
                  <a16:creationId xmlns:a16="http://schemas.microsoft.com/office/drawing/2014/main" id="{DE7DA5DE-EA4C-7941-9A8D-EC5C2B17AB11}"/>
                </a:ext>
              </a:extLst>
            </p:cNvPr>
            <p:cNvSpPr/>
            <p:nvPr/>
          </p:nvSpPr>
          <p:spPr>
            <a:xfrm>
              <a:off x="6366492" y="5297937"/>
              <a:ext cx="2483055" cy="338597"/>
            </a:xfrm>
            <a:prstGeom prst="ellipse">
              <a:avLst/>
            </a:prstGeom>
            <a:noFill/>
            <a:ln w="254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tx1"/>
                </a:solidFill>
                <a:effectLst/>
                <a:uLnTx/>
                <a:uFillTx/>
                <a:latin typeface="Source Sans Pro" panose="020B0503030403020204" pitchFamily="34" charset="77"/>
              </a:endParaRPr>
            </a:p>
          </p:txBody>
        </p:sp>
        <p:sp>
          <p:nvSpPr>
            <p:cNvPr id="75" name="Rectangle 74">
              <a:extLst>
                <a:ext uri="{FF2B5EF4-FFF2-40B4-BE49-F238E27FC236}">
                  <a16:creationId xmlns:a16="http://schemas.microsoft.com/office/drawing/2014/main" id="{3208F53A-2821-3C42-AFAA-CE914B0F2434}"/>
                </a:ext>
              </a:extLst>
            </p:cNvPr>
            <p:cNvSpPr/>
            <p:nvPr/>
          </p:nvSpPr>
          <p:spPr>
            <a:xfrm>
              <a:off x="6379231" y="5112549"/>
              <a:ext cx="2459907" cy="35778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800">
                <a:latin typeface="Source Sans Pro" panose="020B0503030403020204" pitchFamily="34" charset="77"/>
              </a:endParaRPr>
            </a:p>
          </p:txBody>
        </p:sp>
        <p:sp>
          <p:nvSpPr>
            <p:cNvPr id="76" name="ZoneTexte 26">
              <a:extLst>
                <a:ext uri="{FF2B5EF4-FFF2-40B4-BE49-F238E27FC236}">
                  <a16:creationId xmlns:a16="http://schemas.microsoft.com/office/drawing/2014/main" id="{C9144AEA-6554-E846-BDE4-E62E6910E954}"/>
                </a:ext>
              </a:extLst>
            </p:cNvPr>
            <p:cNvSpPr txBox="1"/>
            <p:nvPr/>
          </p:nvSpPr>
          <p:spPr>
            <a:xfrm>
              <a:off x="6348903" y="4862027"/>
              <a:ext cx="2479569" cy="350909"/>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rPr>
                <a:t>Un </a:t>
              </a:r>
              <a:r>
                <a:rPr kumimoji="0" lang="en-US" sz="1800" b="0" i="0" u="none" strike="noStrike" kern="1200" cap="none" spc="0" normalizeH="0" baseline="0" noProof="0" dirty="0" err="1">
                  <a:ln>
                    <a:noFill/>
                  </a:ln>
                  <a:solidFill>
                    <a:schemeClr val="accent5"/>
                  </a:solidFill>
                  <a:effectLst/>
                  <a:uLnTx/>
                  <a:uFillTx/>
                  <a:latin typeface="Source Sans Pro" panose="020B0503030403020204" pitchFamily="34" charset="77"/>
                  <a:ea typeface="Source Sans Pro" charset="0"/>
                  <a:cs typeface="Source Sans Pro" charset="0"/>
                </a:rPr>
                <a:t>seul</a:t>
              </a:r>
              <a:r>
                <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rPr>
                <a:t> client</a:t>
              </a:r>
            </a:p>
          </p:txBody>
        </p:sp>
      </p:grpSp>
      <p:cxnSp>
        <p:nvCxnSpPr>
          <p:cNvPr id="86" name="Straight Arrow Connector 83">
            <a:extLst>
              <a:ext uri="{FF2B5EF4-FFF2-40B4-BE49-F238E27FC236}">
                <a16:creationId xmlns:a16="http://schemas.microsoft.com/office/drawing/2014/main" id="{D50097F6-2F0E-B745-BE3B-75B8CD61AB00}"/>
              </a:ext>
            </a:extLst>
          </p:cNvPr>
          <p:cNvCxnSpPr>
            <a:cxnSpLocks/>
          </p:cNvCxnSpPr>
          <p:nvPr/>
        </p:nvCxnSpPr>
        <p:spPr>
          <a:xfrm>
            <a:off x="7321385" y="3759185"/>
            <a:ext cx="502884" cy="326423"/>
          </a:xfrm>
          <a:prstGeom prst="straightConnector1">
            <a:avLst/>
          </a:prstGeom>
          <a:ln w="15875">
            <a:solidFill>
              <a:schemeClr val="accent6">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81" name="ZoneTexte 26">
            <a:extLst>
              <a:ext uri="{FF2B5EF4-FFF2-40B4-BE49-F238E27FC236}">
                <a16:creationId xmlns:a16="http://schemas.microsoft.com/office/drawing/2014/main" id="{8C234635-A1E1-3F4D-A1E9-B314DF37207C}"/>
              </a:ext>
            </a:extLst>
          </p:cNvPr>
          <p:cNvSpPr txBox="1"/>
          <p:nvPr/>
        </p:nvSpPr>
        <p:spPr>
          <a:xfrm>
            <a:off x="9278337" y="2665084"/>
            <a:ext cx="2764034" cy="504814"/>
          </a:xfrm>
          <a:prstGeom prst="rect">
            <a:avLst/>
          </a:prstGeom>
          <a:noFill/>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Source Sans Pro" panose="020B0503030403020204" pitchFamily="34" charset="77"/>
                <a:ea typeface="Source Sans Pro" charset="0"/>
                <a:cs typeface="Source Sans Pro" charset="0"/>
              </a:rPr>
              <a:t>Instance Web Cloud DB</a:t>
            </a:r>
          </a:p>
        </p:txBody>
      </p:sp>
      <p:cxnSp>
        <p:nvCxnSpPr>
          <p:cNvPr id="89" name="Connecteur droit 38">
            <a:extLst>
              <a:ext uri="{FF2B5EF4-FFF2-40B4-BE49-F238E27FC236}">
                <a16:creationId xmlns:a16="http://schemas.microsoft.com/office/drawing/2014/main" id="{B8EE2018-A615-234B-9B95-B5026D218903}"/>
              </a:ext>
            </a:extLst>
          </p:cNvPr>
          <p:cNvCxnSpPr>
            <a:cxnSpLocks/>
          </p:cNvCxnSpPr>
          <p:nvPr/>
        </p:nvCxnSpPr>
        <p:spPr>
          <a:xfrm flipH="1" flipV="1">
            <a:off x="6095601" y="1713174"/>
            <a:ext cx="399" cy="4092314"/>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DFB592F-A029-5347-99E9-490296138548}"/>
              </a:ext>
            </a:extLst>
          </p:cNvPr>
          <p:cNvSpPr txBox="1"/>
          <p:nvPr/>
        </p:nvSpPr>
        <p:spPr>
          <a:xfrm>
            <a:off x="6545943" y="6589486"/>
            <a:ext cx="184731" cy="461665"/>
          </a:xfrm>
          <a:prstGeom prst="rect">
            <a:avLst/>
          </a:prstGeom>
          <a:noFill/>
        </p:spPr>
        <p:txBody>
          <a:bodyPr wrap="none" rtlCol="0">
            <a:spAutoFit/>
          </a:bodyPr>
          <a:lstStyle/>
          <a:p>
            <a:endParaRPr lang="fr-FR" dirty="0"/>
          </a:p>
        </p:txBody>
      </p:sp>
    </p:spTree>
    <p:extLst>
      <p:ext uri="{BB962C8B-B14F-4D97-AF65-F5344CB8AC3E}">
        <p14:creationId xmlns:p14="http://schemas.microsoft.com/office/powerpoint/2010/main" val="18120969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500"/>
                                        <p:tgtEl>
                                          <p:spTgt spid="7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4"/>
                                        </p:tgtEl>
                                        <p:attrNameLst>
                                          <p:attrName>style.visibility</p:attrName>
                                        </p:attrNameLst>
                                      </p:cBhvr>
                                      <p:to>
                                        <p:strVal val="visible"/>
                                      </p:to>
                                    </p:set>
                                    <p:animEffect transition="in" filter="fade">
                                      <p:cBhvr>
                                        <p:cTn id="10" dur="500"/>
                                        <p:tgtEl>
                                          <p:spTgt spid="44"/>
                                        </p:tgtEl>
                                      </p:cBhvr>
                                    </p:animEffect>
                                  </p:childTnLst>
                                </p:cTn>
                              </p:par>
                            </p:childTnLst>
                          </p:cTn>
                        </p:par>
                        <p:par>
                          <p:cTn id="11" fill="hold">
                            <p:stCondLst>
                              <p:cond delay="500"/>
                            </p:stCondLst>
                            <p:childTnLst>
                              <p:par>
                                <p:cTn id="12" presetID="22" presetClass="entr" presetSubtype="8" fill="hold" nodeType="afterEffect">
                                  <p:stCondLst>
                                    <p:cond delay="0"/>
                                  </p:stCondLst>
                                  <p:childTnLst>
                                    <p:set>
                                      <p:cBhvr>
                                        <p:cTn id="13" dur="1" fill="hold">
                                          <p:stCondLst>
                                            <p:cond delay="0"/>
                                          </p:stCondLst>
                                        </p:cTn>
                                        <p:tgtEl>
                                          <p:spTgt spid="45"/>
                                        </p:tgtEl>
                                        <p:attrNameLst>
                                          <p:attrName>style.visibility</p:attrName>
                                        </p:attrNameLst>
                                      </p:cBhvr>
                                      <p:to>
                                        <p:strVal val="visible"/>
                                      </p:to>
                                    </p:set>
                                    <p:animEffect transition="in" filter="wipe(left)">
                                      <p:cBhvr>
                                        <p:cTn id="14" dur="500"/>
                                        <p:tgtEl>
                                          <p:spTgt spid="45"/>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46"/>
                                        </p:tgtEl>
                                        <p:attrNameLst>
                                          <p:attrName>style.visibility</p:attrName>
                                        </p:attrNameLst>
                                      </p:cBhvr>
                                      <p:to>
                                        <p:strVal val="visible"/>
                                      </p:to>
                                    </p:set>
                                    <p:animEffect transition="in" filter="fade">
                                      <p:cBhvr>
                                        <p:cTn id="18" dur="500"/>
                                        <p:tgtEl>
                                          <p:spTgt spid="46"/>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par>
                                <p:cTn id="24" presetID="10" presetClass="entr" presetSubtype="0" fill="hold" nodeType="withEffect">
                                  <p:stCondLst>
                                    <p:cond delay="0"/>
                                  </p:stCondLst>
                                  <p:childTnLst>
                                    <p:set>
                                      <p:cBhvr>
                                        <p:cTn id="25" dur="1" fill="hold">
                                          <p:stCondLst>
                                            <p:cond delay="0"/>
                                          </p:stCondLst>
                                        </p:cTn>
                                        <p:tgtEl>
                                          <p:spTgt spid="40"/>
                                        </p:tgtEl>
                                        <p:attrNameLst>
                                          <p:attrName>style.visibility</p:attrName>
                                        </p:attrNameLst>
                                      </p:cBhvr>
                                      <p:to>
                                        <p:strVal val="visible"/>
                                      </p:to>
                                    </p:set>
                                    <p:animEffect transition="in" filter="fade">
                                      <p:cBhvr>
                                        <p:cTn id="26" dur="500"/>
                                        <p:tgtEl>
                                          <p:spTgt spid="40"/>
                                        </p:tgtEl>
                                      </p:cBhvr>
                                    </p:animEffect>
                                  </p:childTnLst>
                                </p:cTn>
                              </p:par>
                            </p:childTnLst>
                          </p:cTn>
                        </p:par>
                        <p:par>
                          <p:cTn id="27" fill="hold">
                            <p:stCondLst>
                              <p:cond delay="500"/>
                            </p:stCondLst>
                            <p:childTnLst>
                              <p:par>
                                <p:cTn id="28" presetID="10"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childTnLst>
                                </p:cTn>
                              </p:par>
                              <p:par>
                                <p:cTn id="31" presetID="10" presetClass="entr" presetSubtype="0" fill="hold" nodeType="withEffect">
                                  <p:stCondLst>
                                    <p:cond delay="0"/>
                                  </p:stCondLst>
                                  <p:childTnLst>
                                    <p:set>
                                      <p:cBhvr>
                                        <p:cTn id="32" dur="1" fill="hold">
                                          <p:stCondLst>
                                            <p:cond delay="0"/>
                                          </p:stCondLst>
                                        </p:cTn>
                                        <p:tgtEl>
                                          <p:spTgt spid="41"/>
                                        </p:tgtEl>
                                        <p:attrNameLst>
                                          <p:attrName>style.visibility</p:attrName>
                                        </p:attrNameLst>
                                      </p:cBhvr>
                                      <p:to>
                                        <p:strVal val="visible"/>
                                      </p:to>
                                    </p:set>
                                    <p:animEffect transition="in" filter="fade">
                                      <p:cBhvr>
                                        <p:cTn id="33" dur="500"/>
                                        <p:tgtEl>
                                          <p:spTgt spid="41"/>
                                        </p:tgtEl>
                                      </p:cBhvr>
                                    </p:animEffect>
                                  </p:childTnLst>
                                </p:cTn>
                              </p:par>
                            </p:childTnLst>
                          </p:cTn>
                        </p:par>
                        <p:par>
                          <p:cTn id="34" fill="hold">
                            <p:stCondLst>
                              <p:cond delay="1000"/>
                            </p:stCondLst>
                            <p:childTnLst>
                              <p:par>
                                <p:cTn id="35" presetID="10" presetClass="entr" presetSubtype="0" fill="hold" grpId="0" nodeType="after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fade">
                                      <p:cBhvr>
                                        <p:cTn id="37" dur="500"/>
                                        <p:tgtEl>
                                          <p:spTgt spid="25"/>
                                        </p:tgtEl>
                                      </p:cBhvr>
                                    </p:animEffect>
                                  </p:childTnLst>
                                </p:cTn>
                              </p:par>
                              <p:par>
                                <p:cTn id="38" presetID="10" presetClass="entr" presetSubtype="0" fill="hold" nodeType="withEffect">
                                  <p:stCondLst>
                                    <p:cond delay="0"/>
                                  </p:stCondLst>
                                  <p:childTnLst>
                                    <p:set>
                                      <p:cBhvr>
                                        <p:cTn id="39" dur="1" fill="hold">
                                          <p:stCondLst>
                                            <p:cond delay="0"/>
                                          </p:stCondLst>
                                        </p:cTn>
                                        <p:tgtEl>
                                          <p:spTgt spid="42"/>
                                        </p:tgtEl>
                                        <p:attrNameLst>
                                          <p:attrName>style.visibility</p:attrName>
                                        </p:attrNameLst>
                                      </p:cBhvr>
                                      <p:to>
                                        <p:strVal val="visible"/>
                                      </p:to>
                                    </p:set>
                                    <p:animEffect transition="in" filter="fade">
                                      <p:cBhvr>
                                        <p:cTn id="40" dur="500"/>
                                        <p:tgtEl>
                                          <p:spTgt spid="42"/>
                                        </p:tgtEl>
                                      </p:cBhvr>
                                    </p:animEffect>
                                  </p:childTnLst>
                                </p:cTn>
                              </p:par>
                            </p:childTnLst>
                          </p:cTn>
                        </p:par>
                        <p:par>
                          <p:cTn id="41" fill="hold">
                            <p:stCondLst>
                              <p:cond delay="1500"/>
                            </p:stCondLst>
                            <p:childTnLst>
                              <p:par>
                                <p:cTn id="42" presetID="10"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500"/>
                                        <p:tgtEl>
                                          <p:spTgt spid="23"/>
                                        </p:tgtEl>
                                      </p:cBhvr>
                                    </p:animEffect>
                                  </p:childTnLst>
                                </p:cTn>
                              </p:par>
                            </p:childTnLst>
                          </p:cTn>
                        </p:par>
                        <p:par>
                          <p:cTn id="45" fill="hold">
                            <p:stCondLst>
                              <p:cond delay="2000"/>
                            </p:stCondLst>
                            <p:childTnLst>
                              <p:par>
                                <p:cTn id="46" presetID="22" presetClass="entr" presetSubtype="8" fill="hold" nodeType="afterEffect">
                                  <p:stCondLst>
                                    <p:cond delay="0"/>
                                  </p:stCondLst>
                                  <p:childTnLst>
                                    <p:set>
                                      <p:cBhvr>
                                        <p:cTn id="47" dur="1" fill="hold">
                                          <p:stCondLst>
                                            <p:cond delay="0"/>
                                          </p:stCondLst>
                                        </p:cTn>
                                        <p:tgtEl>
                                          <p:spTgt spid="34"/>
                                        </p:tgtEl>
                                        <p:attrNameLst>
                                          <p:attrName>style.visibility</p:attrName>
                                        </p:attrNameLst>
                                      </p:cBhvr>
                                      <p:to>
                                        <p:strVal val="visible"/>
                                      </p:to>
                                    </p:set>
                                    <p:animEffect transition="in" filter="wipe(left)">
                                      <p:cBhvr>
                                        <p:cTn id="48" dur="500"/>
                                        <p:tgtEl>
                                          <p:spTgt spid="34"/>
                                        </p:tgtEl>
                                      </p:cBhvr>
                                    </p:animEffect>
                                  </p:childTnLst>
                                </p:cTn>
                              </p:par>
                            </p:childTnLst>
                          </p:cTn>
                        </p:par>
                        <p:par>
                          <p:cTn id="49" fill="hold">
                            <p:stCondLst>
                              <p:cond delay="2500"/>
                            </p:stCondLst>
                            <p:childTnLst>
                              <p:par>
                                <p:cTn id="50" presetID="10" presetClass="entr" presetSubtype="0" fill="hold" grpId="0" nodeType="after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500"/>
                                        <p:tgtEl>
                                          <p:spTgt spid="35"/>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26"/>
                                        </p:tgtEl>
                                        <p:attrNameLst>
                                          <p:attrName>style.visibility</p:attrName>
                                        </p:attrNameLst>
                                      </p:cBhvr>
                                      <p:to>
                                        <p:strVal val="visible"/>
                                      </p:to>
                                    </p:set>
                                    <p:animEffect transition="in" filter="fade">
                                      <p:cBhvr>
                                        <p:cTn id="57" dur="500"/>
                                        <p:tgtEl>
                                          <p:spTgt spid="26"/>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fade">
                                      <p:cBhvr>
                                        <p:cTn id="60" dur="500"/>
                                        <p:tgtEl>
                                          <p:spTgt spid="2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9"/>
                                        </p:tgtEl>
                                        <p:attrNameLst>
                                          <p:attrName>style.visibility</p:attrName>
                                        </p:attrNameLst>
                                      </p:cBhvr>
                                      <p:to>
                                        <p:strVal val="visible"/>
                                      </p:to>
                                    </p:set>
                                    <p:animEffect transition="in" filter="fade">
                                      <p:cBhvr>
                                        <p:cTn id="63" dur="500"/>
                                        <p:tgtEl>
                                          <p:spTgt spid="29"/>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fade">
                                      <p:cBhvr>
                                        <p:cTn id="66" dur="500"/>
                                        <p:tgtEl>
                                          <p:spTgt spid="27"/>
                                        </p:tgtEl>
                                      </p:cBhvr>
                                    </p:animEffect>
                                  </p:childTnLst>
                                </p:cTn>
                              </p:par>
                            </p:childTnLst>
                          </p:cTn>
                        </p:par>
                        <p:par>
                          <p:cTn id="67" fill="hold">
                            <p:stCondLst>
                              <p:cond delay="500"/>
                            </p:stCondLst>
                            <p:childTnLst>
                              <p:par>
                                <p:cTn id="68" presetID="22" presetClass="entr" presetSubtype="8" fill="hold" nodeType="afterEffect">
                                  <p:stCondLst>
                                    <p:cond delay="0"/>
                                  </p:stCondLst>
                                  <p:childTnLst>
                                    <p:set>
                                      <p:cBhvr>
                                        <p:cTn id="69" dur="1" fill="hold">
                                          <p:stCondLst>
                                            <p:cond delay="0"/>
                                          </p:stCondLst>
                                        </p:cTn>
                                        <p:tgtEl>
                                          <p:spTgt spid="38"/>
                                        </p:tgtEl>
                                        <p:attrNameLst>
                                          <p:attrName>style.visibility</p:attrName>
                                        </p:attrNameLst>
                                      </p:cBhvr>
                                      <p:to>
                                        <p:strVal val="visible"/>
                                      </p:to>
                                    </p:set>
                                    <p:animEffect transition="in" filter="wipe(left)">
                                      <p:cBhvr>
                                        <p:cTn id="70" dur="500"/>
                                        <p:tgtEl>
                                          <p:spTgt spid="38"/>
                                        </p:tgtEl>
                                      </p:cBhvr>
                                    </p:animEffect>
                                  </p:childTnLst>
                                </p:cTn>
                              </p:par>
                            </p:childTnLst>
                          </p:cTn>
                        </p:par>
                        <p:par>
                          <p:cTn id="71" fill="hold">
                            <p:stCondLst>
                              <p:cond delay="1000"/>
                            </p:stCondLst>
                            <p:childTnLst>
                              <p:par>
                                <p:cTn id="72" presetID="10" presetClass="entr" presetSubtype="0" fill="hold" grpId="0" nodeType="after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500"/>
                                        <p:tgtEl>
                                          <p:spTgt spid="39"/>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nodeType="click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childTnLst>
                                </p:cTn>
                              </p:par>
                              <p:par>
                                <p:cTn id="80" presetID="10" presetClass="entr" presetSubtype="0" fill="hold" nodeType="withEffect">
                                  <p:stCondLst>
                                    <p:cond delay="0"/>
                                  </p:stCondLst>
                                  <p:childTnLst>
                                    <p:set>
                                      <p:cBhvr>
                                        <p:cTn id="81" dur="1" fill="hold">
                                          <p:stCondLst>
                                            <p:cond delay="0"/>
                                          </p:stCondLst>
                                        </p:cTn>
                                        <p:tgtEl>
                                          <p:spTgt spid="31"/>
                                        </p:tgtEl>
                                        <p:attrNameLst>
                                          <p:attrName>style.visibility</p:attrName>
                                        </p:attrNameLst>
                                      </p:cBhvr>
                                      <p:to>
                                        <p:strVal val="visible"/>
                                      </p:to>
                                    </p:set>
                                    <p:animEffect transition="in" filter="fade">
                                      <p:cBhvr>
                                        <p:cTn id="82" dur="500"/>
                                        <p:tgtEl>
                                          <p:spTgt spid="31"/>
                                        </p:tgtEl>
                                      </p:cBhvr>
                                    </p:animEffect>
                                  </p:childTnLst>
                                </p:cTn>
                              </p:par>
                              <p:par>
                                <p:cTn id="83" presetID="10" presetClass="entr" presetSubtype="0" fill="hold" nodeType="with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fade">
                                      <p:cBhvr>
                                        <p:cTn id="85" dur="500"/>
                                        <p:tgtEl>
                                          <p:spTgt spid="32"/>
                                        </p:tgtEl>
                                      </p:cBhvr>
                                    </p:animEffect>
                                  </p:childTnLst>
                                </p:cTn>
                              </p:par>
                              <p:par>
                                <p:cTn id="86" presetID="10" presetClass="entr" presetSubtype="0" fill="hold" nodeType="withEffect">
                                  <p:stCondLst>
                                    <p:cond delay="0"/>
                                  </p:stCondLst>
                                  <p:childTnLst>
                                    <p:set>
                                      <p:cBhvr>
                                        <p:cTn id="87" dur="1" fill="hold">
                                          <p:stCondLst>
                                            <p:cond delay="0"/>
                                          </p:stCondLst>
                                        </p:cTn>
                                        <p:tgtEl>
                                          <p:spTgt spid="33"/>
                                        </p:tgtEl>
                                        <p:attrNameLst>
                                          <p:attrName>style.visibility</p:attrName>
                                        </p:attrNameLst>
                                      </p:cBhvr>
                                      <p:to>
                                        <p:strVal val="visible"/>
                                      </p:to>
                                    </p:set>
                                    <p:animEffect transition="in" filter="fade">
                                      <p:cBhvr>
                                        <p:cTn id="88" dur="500"/>
                                        <p:tgtEl>
                                          <p:spTgt spid="33"/>
                                        </p:tgtEl>
                                      </p:cBhvr>
                                    </p:animEffect>
                                  </p:childTnLst>
                                </p:cTn>
                              </p:par>
                            </p:childTnLst>
                          </p:cTn>
                        </p:par>
                        <p:par>
                          <p:cTn id="89" fill="hold">
                            <p:stCondLst>
                              <p:cond delay="500"/>
                            </p:stCondLst>
                            <p:childTnLst>
                              <p:par>
                                <p:cTn id="90" presetID="22" presetClass="entr" presetSubtype="8" fill="hold" nodeType="afterEffect">
                                  <p:stCondLst>
                                    <p:cond delay="0"/>
                                  </p:stCondLst>
                                  <p:childTnLst>
                                    <p:set>
                                      <p:cBhvr>
                                        <p:cTn id="91" dur="1" fill="hold">
                                          <p:stCondLst>
                                            <p:cond delay="0"/>
                                          </p:stCondLst>
                                        </p:cTn>
                                        <p:tgtEl>
                                          <p:spTgt spid="36"/>
                                        </p:tgtEl>
                                        <p:attrNameLst>
                                          <p:attrName>style.visibility</p:attrName>
                                        </p:attrNameLst>
                                      </p:cBhvr>
                                      <p:to>
                                        <p:strVal val="visible"/>
                                      </p:to>
                                    </p:set>
                                    <p:animEffect transition="in" filter="wipe(left)">
                                      <p:cBhvr>
                                        <p:cTn id="92" dur="500"/>
                                        <p:tgtEl>
                                          <p:spTgt spid="36"/>
                                        </p:tgtEl>
                                      </p:cBhvr>
                                    </p:animEffect>
                                  </p:childTnLst>
                                </p:cTn>
                              </p:par>
                            </p:childTnLst>
                          </p:cTn>
                        </p:par>
                        <p:par>
                          <p:cTn id="93" fill="hold">
                            <p:stCondLst>
                              <p:cond delay="1000"/>
                            </p:stCondLst>
                            <p:childTnLst>
                              <p:par>
                                <p:cTn id="94" presetID="10" presetClass="entr" presetSubtype="0" fill="hold" grpId="0" nodeType="afterEffect">
                                  <p:stCondLst>
                                    <p:cond delay="0"/>
                                  </p:stCondLst>
                                  <p:childTnLst>
                                    <p:set>
                                      <p:cBhvr>
                                        <p:cTn id="95" dur="1" fill="hold">
                                          <p:stCondLst>
                                            <p:cond delay="0"/>
                                          </p:stCondLst>
                                        </p:cTn>
                                        <p:tgtEl>
                                          <p:spTgt spid="37"/>
                                        </p:tgtEl>
                                        <p:attrNameLst>
                                          <p:attrName>style.visibility</p:attrName>
                                        </p:attrNameLst>
                                      </p:cBhvr>
                                      <p:to>
                                        <p:strVal val="visible"/>
                                      </p:to>
                                    </p:set>
                                    <p:animEffect transition="in" filter="fade">
                                      <p:cBhvr>
                                        <p:cTn id="96" dur="500"/>
                                        <p:tgtEl>
                                          <p:spTgt spid="37"/>
                                        </p:tgtEl>
                                      </p:cBhvr>
                                    </p:animEffect>
                                  </p:childTnLst>
                                </p:cTn>
                              </p:par>
                            </p:childTnLst>
                          </p:cTn>
                        </p:par>
                      </p:childTnLst>
                    </p:cTn>
                  </p:par>
                  <p:par>
                    <p:cTn id="97" fill="hold">
                      <p:stCondLst>
                        <p:cond delay="indefinite"/>
                      </p:stCondLst>
                      <p:childTnLst>
                        <p:par>
                          <p:cTn id="98" fill="hold">
                            <p:stCondLst>
                              <p:cond delay="0"/>
                            </p:stCondLst>
                            <p:childTnLst>
                              <p:par>
                                <p:cTn id="99" presetID="10" presetClass="entr" presetSubtype="0" fill="hold" nodeType="clickEffect">
                                  <p:stCondLst>
                                    <p:cond delay="0"/>
                                  </p:stCondLst>
                                  <p:childTnLst>
                                    <p:set>
                                      <p:cBhvr>
                                        <p:cTn id="100" dur="1" fill="hold">
                                          <p:stCondLst>
                                            <p:cond delay="0"/>
                                          </p:stCondLst>
                                        </p:cTn>
                                        <p:tgtEl>
                                          <p:spTgt spid="72"/>
                                        </p:tgtEl>
                                        <p:attrNameLst>
                                          <p:attrName>style.visibility</p:attrName>
                                        </p:attrNameLst>
                                      </p:cBhvr>
                                      <p:to>
                                        <p:strVal val="visible"/>
                                      </p:to>
                                    </p:set>
                                    <p:animEffect transition="in" filter="fade">
                                      <p:cBhvr>
                                        <p:cTn id="101" dur="500"/>
                                        <p:tgtEl>
                                          <p:spTgt spid="72"/>
                                        </p:tgtEl>
                                      </p:cBhvr>
                                    </p:animEffect>
                                  </p:childTnLst>
                                </p:cTn>
                              </p:par>
                            </p:childTnLst>
                          </p:cTn>
                        </p:par>
                        <p:par>
                          <p:cTn id="102" fill="hold">
                            <p:stCondLst>
                              <p:cond delay="500"/>
                            </p:stCondLst>
                            <p:childTnLst>
                              <p:par>
                                <p:cTn id="103" presetID="22" presetClass="entr" presetSubtype="8" fill="hold" nodeType="afterEffect">
                                  <p:stCondLst>
                                    <p:cond delay="0"/>
                                  </p:stCondLst>
                                  <p:childTnLst>
                                    <p:set>
                                      <p:cBhvr>
                                        <p:cTn id="104" dur="1" fill="hold">
                                          <p:stCondLst>
                                            <p:cond delay="0"/>
                                          </p:stCondLst>
                                        </p:cTn>
                                        <p:tgtEl>
                                          <p:spTgt spid="74"/>
                                        </p:tgtEl>
                                        <p:attrNameLst>
                                          <p:attrName>style.visibility</p:attrName>
                                        </p:attrNameLst>
                                      </p:cBhvr>
                                      <p:to>
                                        <p:strVal val="visible"/>
                                      </p:to>
                                    </p:set>
                                    <p:animEffect transition="in" filter="wipe(left)">
                                      <p:cBhvr>
                                        <p:cTn id="105" dur="500"/>
                                        <p:tgtEl>
                                          <p:spTgt spid="74"/>
                                        </p:tgtEl>
                                      </p:cBhvr>
                                    </p:animEffect>
                                  </p:childTnLst>
                                </p:cTn>
                              </p:par>
                            </p:childTnLst>
                          </p:cTn>
                        </p:par>
                        <p:par>
                          <p:cTn id="106" fill="hold">
                            <p:stCondLst>
                              <p:cond delay="1000"/>
                            </p:stCondLst>
                            <p:childTnLst>
                              <p:par>
                                <p:cTn id="107" presetID="10" presetClass="entr" presetSubtype="0" fill="hold" grpId="0" nodeType="afterEffect">
                                  <p:stCondLst>
                                    <p:cond delay="0"/>
                                  </p:stCondLst>
                                  <p:childTnLst>
                                    <p:set>
                                      <p:cBhvr>
                                        <p:cTn id="108" dur="1" fill="hold">
                                          <p:stCondLst>
                                            <p:cond delay="0"/>
                                          </p:stCondLst>
                                        </p:cTn>
                                        <p:tgtEl>
                                          <p:spTgt spid="81"/>
                                        </p:tgtEl>
                                        <p:attrNameLst>
                                          <p:attrName>style.visibility</p:attrName>
                                        </p:attrNameLst>
                                      </p:cBhvr>
                                      <p:to>
                                        <p:strVal val="visible"/>
                                      </p:to>
                                    </p:set>
                                    <p:animEffect transition="in" filter="fade">
                                      <p:cBhvr>
                                        <p:cTn id="109" dur="500"/>
                                        <p:tgtEl>
                                          <p:spTgt spid="81"/>
                                        </p:tgtEl>
                                      </p:cBhvr>
                                    </p:animEffect>
                                  </p:childTnLst>
                                </p:cTn>
                              </p:par>
                            </p:childTnLst>
                          </p:cTn>
                        </p:par>
                      </p:childTnLst>
                    </p:cTn>
                  </p:par>
                  <p:par>
                    <p:cTn id="110" fill="hold">
                      <p:stCondLst>
                        <p:cond delay="indefinite"/>
                      </p:stCondLst>
                      <p:childTnLst>
                        <p:par>
                          <p:cTn id="111" fill="hold">
                            <p:stCondLst>
                              <p:cond delay="0"/>
                            </p:stCondLst>
                            <p:childTnLst>
                              <p:par>
                                <p:cTn id="112" presetID="10" presetClass="entr" presetSubtype="0" fill="hold" grpId="0" nodeType="clickEffect">
                                  <p:stCondLst>
                                    <p:cond delay="0"/>
                                  </p:stCondLst>
                                  <p:childTnLst>
                                    <p:set>
                                      <p:cBhvr>
                                        <p:cTn id="113" dur="1" fill="hold">
                                          <p:stCondLst>
                                            <p:cond delay="0"/>
                                          </p:stCondLst>
                                        </p:cTn>
                                        <p:tgtEl>
                                          <p:spTgt spid="55"/>
                                        </p:tgtEl>
                                        <p:attrNameLst>
                                          <p:attrName>style.visibility</p:attrName>
                                        </p:attrNameLst>
                                      </p:cBhvr>
                                      <p:to>
                                        <p:strVal val="visible"/>
                                      </p:to>
                                    </p:set>
                                    <p:animEffect transition="in" filter="fade">
                                      <p:cBhvr>
                                        <p:cTn id="114" dur="500"/>
                                        <p:tgtEl>
                                          <p:spTgt spid="55"/>
                                        </p:tgtEl>
                                      </p:cBhvr>
                                    </p:animEffect>
                                  </p:childTnLst>
                                </p:cTn>
                              </p:par>
                            </p:childTnLst>
                          </p:cTn>
                        </p:par>
                        <p:par>
                          <p:cTn id="115" fill="hold">
                            <p:stCondLst>
                              <p:cond delay="500"/>
                            </p:stCondLst>
                            <p:childTnLst>
                              <p:par>
                                <p:cTn id="116" presetID="10" presetClass="entr" presetSubtype="0" fill="hold" grpId="0" nodeType="afterEffect">
                                  <p:stCondLst>
                                    <p:cond delay="0"/>
                                  </p:stCondLst>
                                  <p:childTnLst>
                                    <p:set>
                                      <p:cBhvr>
                                        <p:cTn id="117" dur="1" fill="hold">
                                          <p:stCondLst>
                                            <p:cond delay="0"/>
                                          </p:stCondLst>
                                        </p:cTn>
                                        <p:tgtEl>
                                          <p:spTgt spid="57"/>
                                        </p:tgtEl>
                                        <p:attrNameLst>
                                          <p:attrName>style.visibility</p:attrName>
                                        </p:attrNameLst>
                                      </p:cBhvr>
                                      <p:to>
                                        <p:strVal val="visible"/>
                                      </p:to>
                                    </p:set>
                                    <p:animEffect transition="in" filter="fade">
                                      <p:cBhvr>
                                        <p:cTn id="118" dur="500"/>
                                        <p:tgtEl>
                                          <p:spTgt spid="57"/>
                                        </p:tgtEl>
                                      </p:cBhvr>
                                    </p:animEffect>
                                  </p:childTnLst>
                                </p:cTn>
                              </p:par>
                            </p:childTnLst>
                          </p:cTn>
                        </p:par>
                        <p:par>
                          <p:cTn id="119" fill="hold">
                            <p:stCondLst>
                              <p:cond delay="1000"/>
                            </p:stCondLst>
                            <p:childTnLst>
                              <p:par>
                                <p:cTn id="120" presetID="10" presetClass="entr" presetSubtype="0" fill="hold" grpId="0" nodeType="afterEffect">
                                  <p:stCondLst>
                                    <p:cond delay="0"/>
                                  </p:stCondLst>
                                  <p:childTnLst>
                                    <p:set>
                                      <p:cBhvr>
                                        <p:cTn id="121" dur="1" fill="hold">
                                          <p:stCondLst>
                                            <p:cond delay="0"/>
                                          </p:stCondLst>
                                        </p:cTn>
                                        <p:tgtEl>
                                          <p:spTgt spid="58"/>
                                        </p:tgtEl>
                                        <p:attrNameLst>
                                          <p:attrName>style.visibility</p:attrName>
                                        </p:attrNameLst>
                                      </p:cBhvr>
                                      <p:to>
                                        <p:strVal val="visible"/>
                                      </p:to>
                                    </p:set>
                                    <p:animEffect transition="in" filter="fade">
                                      <p:cBhvr>
                                        <p:cTn id="122" dur="500"/>
                                        <p:tgtEl>
                                          <p:spTgt spid="58"/>
                                        </p:tgtEl>
                                      </p:cBhvr>
                                    </p:animEffect>
                                  </p:childTnLst>
                                </p:cTn>
                              </p:par>
                            </p:childTnLst>
                          </p:cTn>
                        </p:par>
                        <p:par>
                          <p:cTn id="123" fill="hold">
                            <p:stCondLst>
                              <p:cond delay="1500"/>
                            </p:stCondLst>
                            <p:childTnLst>
                              <p:par>
                                <p:cTn id="124" presetID="10" presetClass="entr" presetSubtype="0" fill="hold" grpId="0" nodeType="afterEffect">
                                  <p:stCondLst>
                                    <p:cond delay="0"/>
                                  </p:stCondLst>
                                  <p:childTnLst>
                                    <p:set>
                                      <p:cBhvr>
                                        <p:cTn id="125" dur="1" fill="hold">
                                          <p:stCondLst>
                                            <p:cond delay="0"/>
                                          </p:stCondLst>
                                        </p:cTn>
                                        <p:tgtEl>
                                          <p:spTgt spid="56"/>
                                        </p:tgtEl>
                                        <p:attrNameLst>
                                          <p:attrName>style.visibility</p:attrName>
                                        </p:attrNameLst>
                                      </p:cBhvr>
                                      <p:to>
                                        <p:strVal val="visible"/>
                                      </p:to>
                                    </p:set>
                                    <p:animEffect transition="in" filter="fade">
                                      <p:cBhvr>
                                        <p:cTn id="126" dur="500"/>
                                        <p:tgtEl>
                                          <p:spTgt spid="56"/>
                                        </p:tgtEl>
                                      </p:cBhvr>
                                    </p:animEffect>
                                  </p:childTnLst>
                                </p:cTn>
                              </p:par>
                            </p:childTnLst>
                          </p:cTn>
                        </p:par>
                        <p:par>
                          <p:cTn id="127" fill="hold">
                            <p:stCondLst>
                              <p:cond delay="2000"/>
                            </p:stCondLst>
                            <p:childTnLst>
                              <p:par>
                                <p:cTn id="128" presetID="22" presetClass="entr" presetSubtype="8" fill="hold" nodeType="afterEffect">
                                  <p:stCondLst>
                                    <p:cond delay="0"/>
                                  </p:stCondLst>
                                  <p:childTnLst>
                                    <p:set>
                                      <p:cBhvr>
                                        <p:cTn id="129" dur="1" fill="hold">
                                          <p:stCondLst>
                                            <p:cond delay="0"/>
                                          </p:stCondLst>
                                        </p:cTn>
                                        <p:tgtEl>
                                          <p:spTgt spid="67"/>
                                        </p:tgtEl>
                                        <p:attrNameLst>
                                          <p:attrName>style.visibility</p:attrName>
                                        </p:attrNameLst>
                                      </p:cBhvr>
                                      <p:to>
                                        <p:strVal val="visible"/>
                                      </p:to>
                                    </p:set>
                                    <p:animEffect transition="in" filter="wipe(left)">
                                      <p:cBhvr>
                                        <p:cTn id="130" dur="500"/>
                                        <p:tgtEl>
                                          <p:spTgt spid="67"/>
                                        </p:tgtEl>
                                      </p:cBhvr>
                                    </p:animEffect>
                                  </p:childTnLst>
                                </p:cTn>
                              </p:par>
                            </p:childTnLst>
                          </p:cTn>
                        </p:par>
                        <p:par>
                          <p:cTn id="131" fill="hold">
                            <p:stCondLst>
                              <p:cond delay="2500"/>
                            </p:stCondLst>
                            <p:childTnLst>
                              <p:par>
                                <p:cTn id="132" presetID="10" presetClass="entr" presetSubtype="0" fill="hold" grpId="0" nodeType="afterEffect">
                                  <p:stCondLst>
                                    <p:cond delay="0"/>
                                  </p:stCondLst>
                                  <p:childTnLst>
                                    <p:set>
                                      <p:cBhvr>
                                        <p:cTn id="133" dur="1" fill="hold">
                                          <p:stCondLst>
                                            <p:cond delay="0"/>
                                          </p:stCondLst>
                                        </p:cTn>
                                        <p:tgtEl>
                                          <p:spTgt spid="50"/>
                                        </p:tgtEl>
                                        <p:attrNameLst>
                                          <p:attrName>style.visibility</p:attrName>
                                        </p:attrNameLst>
                                      </p:cBhvr>
                                      <p:to>
                                        <p:strVal val="visible"/>
                                      </p:to>
                                    </p:set>
                                    <p:animEffect transition="in" filter="fade">
                                      <p:cBhvr>
                                        <p:cTn id="134" dur="500"/>
                                        <p:tgtEl>
                                          <p:spTgt spid="50"/>
                                        </p:tgtEl>
                                      </p:cBhvr>
                                    </p:animEffect>
                                  </p:childTnLst>
                                </p:cTn>
                              </p:par>
                            </p:childTnLst>
                          </p:cTn>
                        </p:par>
                      </p:childTnLst>
                    </p:cTn>
                  </p:par>
                  <p:par>
                    <p:cTn id="135" fill="hold">
                      <p:stCondLst>
                        <p:cond delay="indefinite"/>
                      </p:stCondLst>
                      <p:childTnLst>
                        <p:par>
                          <p:cTn id="136" fill="hold">
                            <p:stCondLst>
                              <p:cond delay="0"/>
                            </p:stCondLst>
                            <p:childTnLst>
                              <p:par>
                                <p:cTn id="137" presetID="10" presetClass="entr" presetSubtype="0" fill="hold" grpId="0" nodeType="clickEffect">
                                  <p:stCondLst>
                                    <p:cond delay="0"/>
                                  </p:stCondLst>
                                  <p:childTnLst>
                                    <p:set>
                                      <p:cBhvr>
                                        <p:cTn id="138" dur="1" fill="hold">
                                          <p:stCondLst>
                                            <p:cond delay="0"/>
                                          </p:stCondLst>
                                        </p:cTn>
                                        <p:tgtEl>
                                          <p:spTgt spid="59"/>
                                        </p:tgtEl>
                                        <p:attrNameLst>
                                          <p:attrName>style.visibility</p:attrName>
                                        </p:attrNameLst>
                                      </p:cBhvr>
                                      <p:to>
                                        <p:strVal val="visible"/>
                                      </p:to>
                                    </p:set>
                                    <p:animEffect transition="in" filter="fade">
                                      <p:cBhvr>
                                        <p:cTn id="139" dur="500"/>
                                        <p:tgtEl>
                                          <p:spTgt spid="59"/>
                                        </p:tgtEl>
                                      </p:cBhvr>
                                    </p:animEffect>
                                  </p:childTnLst>
                                </p:cTn>
                              </p:par>
                            </p:childTnLst>
                          </p:cTn>
                        </p:par>
                        <p:par>
                          <p:cTn id="140" fill="hold">
                            <p:stCondLst>
                              <p:cond delay="500"/>
                            </p:stCondLst>
                            <p:childTnLst>
                              <p:par>
                                <p:cTn id="141" presetID="10" presetClass="entr" presetSubtype="0" fill="hold" grpId="0" nodeType="afterEffect">
                                  <p:stCondLst>
                                    <p:cond delay="0"/>
                                  </p:stCondLst>
                                  <p:childTnLst>
                                    <p:set>
                                      <p:cBhvr>
                                        <p:cTn id="142" dur="1" fill="hold">
                                          <p:stCondLst>
                                            <p:cond delay="0"/>
                                          </p:stCondLst>
                                        </p:cTn>
                                        <p:tgtEl>
                                          <p:spTgt spid="61"/>
                                        </p:tgtEl>
                                        <p:attrNameLst>
                                          <p:attrName>style.visibility</p:attrName>
                                        </p:attrNameLst>
                                      </p:cBhvr>
                                      <p:to>
                                        <p:strVal val="visible"/>
                                      </p:to>
                                    </p:set>
                                    <p:animEffect transition="in" filter="fade">
                                      <p:cBhvr>
                                        <p:cTn id="143" dur="500"/>
                                        <p:tgtEl>
                                          <p:spTgt spid="61"/>
                                        </p:tgtEl>
                                      </p:cBhvr>
                                    </p:animEffect>
                                  </p:childTnLst>
                                </p:cTn>
                              </p:par>
                            </p:childTnLst>
                          </p:cTn>
                        </p:par>
                        <p:par>
                          <p:cTn id="144" fill="hold">
                            <p:stCondLst>
                              <p:cond delay="1000"/>
                            </p:stCondLst>
                            <p:childTnLst>
                              <p:par>
                                <p:cTn id="145" presetID="10" presetClass="entr" presetSubtype="0" fill="hold" grpId="0" nodeType="afterEffect">
                                  <p:stCondLst>
                                    <p:cond delay="0"/>
                                  </p:stCondLst>
                                  <p:childTnLst>
                                    <p:set>
                                      <p:cBhvr>
                                        <p:cTn id="146" dur="1" fill="hold">
                                          <p:stCondLst>
                                            <p:cond delay="0"/>
                                          </p:stCondLst>
                                        </p:cTn>
                                        <p:tgtEl>
                                          <p:spTgt spid="62"/>
                                        </p:tgtEl>
                                        <p:attrNameLst>
                                          <p:attrName>style.visibility</p:attrName>
                                        </p:attrNameLst>
                                      </p:cBhvr>
                                      <p:to>
                                        <p:strVal val="visible"/>
                                      </p:to>
                                    </p:set>
                                    <p:animEffect transition="in" filter="fade">
                                      <p:cBhvr>
                                        <p:cTn id="147" dur="500"/>
                                        <p:tgtEl>
                                          <p:spTgt spid="62"/>
                                        </p:tgtEl>
                                      </p:cBhvr>
                                    </p:animEffect>
                                  </p:childTnLst>
                                </p:cTn>
                              </p:par>
                            </p:childTnLst>
                          </p:cTn>
                        </p:par>
                        <p:par>
                          <p:cTn id="148" fill="hold">
                            <p:stCondLst>
                              <p:cond delay="1500"/>
                            </p:stCondLst>
                            <p:childTnLst>
                              <p:par>
                                <p:cTn id="149" presetID="10" presetClass="entr" presetSubtype="0" fill="hold" grpId="0" nodeType="afterEffect">
                                  <p:stCondLst>
                                    <p:cond delay="0"/>
                                  </p:stCondLst>
                                  <p:childTnLst>
                                    <p:set>
                                      <p:cBhvr>
                                        <p:cTn id="150" dur="1" fill="hold">
                                          <p:stCondLst>
                                            <p:cond delay="0"/>
                                          </p:stCondLst>
                                        </p:cTn>
                                        <p:tgtEl>
                                          <p:spTgt spid="60"/>
                                        </p:tgtEl>
                                        <p:attrNameLst>
                                          <p:attrName>style.visibility</p:attrName>
                                        </p:attrNameLst>
                                      </p:cBhvr>
                                      <p:to>
                                        <p:strVal val="visible"/>
                                      </p:to>
                                    </p:set>
                                    <p:animEffect transition="in" filter="fade">
                                      <p:cBhvr>
                                        <p:cTn id="151" dur="500"/>
                                        <p:tgtEl>
                                          <p:spTgt spid="60"/>
                                        </p:tgtEl>
                                      </p:cBhvr>
                                    </p:animEffect>
                                  </p:childTnLst>
                                </p:cTn>
                              </p:par>
                            </p:childTnLst>
                          </p:cTn>
                        </p:par>
                        <p:par>
                          <p:cTn id="152" fill="hold">
                            <p:stCondLst>
                              <p:cond delay="2000"/>
                            </p:stCondLst>
                            <p:childTnLst>
                              <p:par>
                                <p:cTn id="153" presetID="22" presetClass="entr" presetSubtype="8" fill="hold" nodeType="afterEffect">
                                  <p:stCondLst>
                                    <p:cond delay="0"/>
                                  </p:stCondLst>
                                  <p:childTnLst>
                                    <p:set>
                                      <p:cBhvr>
                                        <p:cTn id="154" dur="1" fill="hold">
                                          <p:stCondLst>
                                            <p:cond delay="0"/>
                                          </p:stCondLst>
                                        </p:cTn>
                                        <p:tgtEl>
                                          <p:spTgt spid="69"/>
                                        </p:tgtEl>
                                        <p:attrNameLst>
                                          <p:attrName>style.visibility</p:attrName>
                                        </p:attrNameLst>
                                      </p:cBhvr>
                                      <p:to>
                                        <p:strVal val="visible"/>
                                      </p:to>
                                    </p:set>
                                    <p:animEffect transition="in" filter="wipe(left)">
                                      <p:cBhvr>
                                        <p:cTn id="155" dur="500"/>
                                        <p:tgtEl>
                                          <p:spTgt spid="69"/>
                                        </p:tgtEl>
                                      </p:cBhvr>
                                    </p:animEffect>
                                  </p:childTnLst>
                                </p:cTn>
                              </p:par>
                            </p:childTnLst>
                          </p:cTn>
                        </p:par>
                        <p:par>
                          <p:cTn id="156" fill="hold">
                            <p:stCondLst>
                              <p:cond delay="2500"/>
                            </p:stCondLst>
                            <p:childTnLst>
                              <p:par>
                                <p:cTn id="157" presetID="10" presetClass="entr" presetSubtype="0" fill="hold" grpId="0" nodeType="afterEffect">
                                  <p:stCondLst>
                                    <p:cond delay="0"/>
                                  </p:stCondLst>
                                  <p:childTnLst>
                                    <p:set>
                                      <p:cBhvr>
                                        <p:cTn id="158" dur="1" fill="hold">
                                          <p:stCondLst>
                                            <p:cond delay="0"/>
                                          </p:stCondLst>
                                        </p:cTn>
                                        <p:tgtEl>
                                          <p:spTgt spid="52"/>
                                        </p:tgtEl>
                                        <p:attrNameLst>
                                          <p:attrName>style.visibility</p:attrName>
                                        </p:attrNameLst>
                                      </p:cBhvr>
                                      <p:to>
                                        <p:strVal val="visible"/>
                                      </p:to>
                                    </p:set>
                                    <p:animEffect transition="in" filter="fade">
                                      <p:cBhvr>
                                        <p:cTn id="159" dur="500"/>
                                        <p:tgtEl>
                                          <p:spTgt spid="52"/>
                                        </p:tgtEl>
                                      </p:cBhvr>
                                    </p:animEffect>
                                  </p:childTnLst>
                                </p:cTn>
                              </p:par>
                            </p:childTnLst>
                          </p:cTn>
                        </p:par>
                      </p:childTnLst>
                    </p:cTn>
                  </p:par>
                  <p:par>
                    <p:cTn id="160" fill="hold">
                      <p:stCondLst>
                        <p:cond delay="indefinite"/>
                      </p:stCondLst>
                      <p:childTnLst>
                        <p:par>
                          <p:cTn id="161" fill="hold">
                            <p:stCondLst>
                              <p:cond delay="0"/>
                            </p:stCondLst>
                            <p:childTnLst>
                              <p:par>
                                <p:cTn id="162" presetID="10" presetClass="entr" presetSubtype="0" fill="hold" nodeType="clickEffect">
                                  <p:stCondLst>
                                    <p:cond delay="0"/>
                                  </p:stCondLst>
                                  <p:childTnLst>
                                    <p:set>
                                      <p:cBhvr>
                                        <p:cTn id="163" dur="1" fill="hold">
                                          <p:stCondLst>
                                            <p:cond delay="0"/>
                                          </p:stCondLst>
                                        </p:cTn>
                                        <p:tgtEl>
                                          <p:spTgt spid="63"/>
                                        </p:tgtEl>
                                        <p:attrNameLst>
                                          <p:attrName>style.visibility</p:attrName>
                                        </p:attrNameLst>
                                      </p:cBhvr>
                                      <p:to>
                                        <p:strVal val="visible"/>
                                      </p:to>
                                    </p:set>
                                    <p:animEffect transition="in" filter="fade">
                                      <p:cBhvr>
                                        <p:cTn id="164" dur="500"/>
                                        <p:tgtEl>
                                          <p:spTgt spid="63"/>
                                        </p:tgtEl>
                                      </p:cBhvr>
                                    </p:animEffect>
                                  </p:childTnLst>
                                </p:cTn>
                              </p:par>
                            </p:childTnLst>
                          </p:cTn>
                        </p:par>
                        <p:par>
                          <p:cTn id="165" fill="hold">
                            <p:stCondLst>
                              <p:cond delay="500"/>
                            </p:stCondLst>
                            <p:childTnLst>
                              <p:par>
                                <p:cTn id="166" presetID="10" presetClass="entr" presetSubtype="0" fill="hold" nodeType="afterEffect">
                                  <p:stCondLst>
                                    <p:cond delay="0"/>
                                  </p:stCondLst>
                                  <p:childTnLst>
                                    <p:set>
                                      <p:cBhvr>
                                        <p:cTn id="167" dur="1" fill="hold">
                                          <p:stCondLst>
                                            <p:cond delay="0"/>
                                          </p:stCondLst>
                                        </p:cTn>
                                        <p:tgtEl>
                                          <p:spTgt spid="64"/>
                                        </p:tgtEl>
                                        <p:attrNameLst>
                                          <p:attrName>style.visibility</p:attrName>
                                        </p:attrNameLst>
                                      </p:cBhvr>
                                      <p:to>
                                        <p:strVal val="visible"/>
                                      </p:to>
                                    </p:set>
                                    <p:animEffect transition="in" filter="fade">
                                      <p:cBhvr>
                                        <p:cTn id="168" dur="500"/>
                                        <p:tgtEl>
                                          <p:spTgt spid="64"/>
                                        </p:tgtEl>
                                      </p:cBhvr>
                                    </p:animEffect>
                                  </p:childTnLst>
                                </p:cTn>
                              </p:par>
                            </p:childTnLst>
                          </p:cTn>
                        </p:par>
                        <p:par>
                          <p:cTn id="169" fill="hold">
                            <p:stCondLst>
                              <p:cond delay="1000"/>
                            </p:stCondLst>
                            <p:childTnLst>
                              <p:par>
                                <p:cTn id="170" presetID="10" presetClass="entr" presetSubtype="0" fill="hold" nodeType="afterEffect">
                                  <p:stCondLst>
                                    <p:cond delay="0"/>
                                  </p:stCondLst>
                                  <p:childTnLst>
                                    <p:set>
                                      <p:cBhvr>
                                        <p:cTn id="171" dur="1" fill="hold">
                                          <p:stCondLst>
                                            <p:cond delay="0"/>
                                          </p:stCondLst>
                                        </p:cTn>
                                        <p:tgtEl>
                                          <p:spTgt spid="86"/>
                                        </p:tgtEl>
                                        <p:attrNameLst>
                                          <p:attrName>style.visibility</p:attrName>
                                        </p:attrNameLst>
                                      </p:cBhvr>
                                      <p:to>
                                        <p:strVal val="visible"/>
                                      </p:to>
                                    </p:set>
                                    <p:animEffect transition="in" filter="fade">
                                      <p:cBhvr>
                                        <p:cTn id="172" dur="500"/>
                                        <p:tgtEl>
                                          <p:spTgt spid="86"/>
                                        </p:tgtEl>
                                      </p:cBhvr>
                                    </p:animEffect>
                                  </p:childTnLst>
                                </p:cTn>
                              </p:par>
                            </p:childTnLst>
                          </p:cTn>
                        </p:par>
                        <p:par>
                          <p:cTn id="173" fill="hold">
                            <p:stCondLst>
                              <p:cond delay="1500"/>
                            </p:stCondLst>
                            <p:childTnLst>
                              <p:par>
                                <p:cTn id="174" presetID="10" presetClass="entr" presetSubtype="0" fill="hold" nodeType="afterEffect">
                                  <p:stCondLst>
                                    <p:cond delay="0"/>
                                  </p:stCondLst>
                                  <p:childTnLst>
                                    <p:set>
                                      <p:cBhvr>
                                        <p:cTn id="175" dur="1" fill="hold">
                                          <p:stCondLst>
                                            <p:cond delay="0"/>
                                          </p:stCondLst>
                                        </p:cTn>
                                        <p:tgtEl>
                                          <p:spTgt spid="65"/>
                                        </p:tgtEl>
                                        <p:attrNameLst>
                                          <p:attrName>style.visibility</p:attrName>
                                        </p:attrNameLst>
                                      </p:cBhvr>
                                      <p:to>
                                        <p:strVal val="visible"/>
                                      </p:to>
                                    </p:set>
                                    <p:animEffect transition="in" filter="fade">
                                      <p:cBhvr>
                                        <p:cTn id="176" dur="500"/>
                                        <p:tgtEl>
                                          <p:spTgt spid="65"/>
                                        </p:tgtEl>
                                      </p:cBhvr>
                                    </p:animEffect>
                                  </p:childTnLst>
                                </p:cTn>
                              </p:par>
                            </p:childTnLst>
                          </p:cTn>
                        </p:par>
                        <p:par>
                          <p:cTn id="177" fill="hold">
                            <p:stCondLst>
                              <p:cond delay="2000"/>
                            </p:stCondLst>
                            <p:childTnLst>
                              <p:par>
                                <p:cTn id="178" presetID="10" presetClass="entr" presetSubtype="0" fill="hold" nodeType="afterEffect">
                                  <p:stCondLst>
                                    <p:cond delay="0"/>
                                  </p:stCondLst>
                                  <p:childTnLst>
                                    <p:set>
                                      <p:cBhvr>
                                        <p:cTn id="179" dur="1" fill="hold">
                                          <p:stCondLst>
                                            <p:cond delay="0"/>
                                          </p:stCondLst>
                                        </p:cTn>
                                        <p:tgtEl>
                                          <p:spTgt spid="66"/>
                                        </p:tgtEl>
                                        <p:attrNameLst>
                                          <p:attrName>style.visibility</p:attrName>
                                        </p:attrNameLst>
                                      </p:cBhvr>
                                      <p:to>
                                        <p:strVal val="visible"/>
                                      </p:to>
                                    </p:set>
                                    <p:animEffect transition="in" filter="fade">
                                      <p:cBhvr>
                                        <p:cTn id="180" dur="500"/>
                                        <p:tgtEl>
                                          <p:spTgt spid="66"/>
                                        </p:tgtEl>
                                      </p:cBhvr>
                                    </p:animEffect>
                                  </p:childTnLst>
                                </p:cTn>
                              </p:par>
                            </p:childTnLst>
                          </p:cTn>
                        </p:par>
                        <p:par>
                          <p:cTn id="181" fill="hold">
                            <p:stCondLst>
                              <p:cond delay="2500"/>
                            </p:stCondLst>
                            <p:childTnLst>
                              <p:par>
                                <p:cTn id="182" presetID="22" presetClass="entr" presetSubtype="8" fill="hold" nodeType="afterEffect">
                                  <p:stCondLst>
                                    <p:cond delay="0"/>
                                  </p:stCondLst>
                                  <p:childTnLst>
                                    <p:set>
                                      <p:cBhvr>
                                        <p:cTn id="183" dur="1" fill="hold">
                                          <p:stCondLst>
                                            <p:cond delay="0"/>
                                          </p:stCondLst>
                                        </p:cTn>
                                        <p:tgtEl>
                                          <p:spTgt spid="68"/>
                                        </p:tgtEl>
                                        <p:attrNameLst>
                                          <p:attrName>style.visibility</p:attrName>
                                        </p:attrNameLst>
                                      </p:cBhvr>
                                      <p:to>
                                        <p:strVal val="visible"/>
                                      </p:to>
                                    </p:set>
                                    <p:animEffect transition="in" filter="wipe(left)">
                                      <p:cBhvr>
                                        <p:cTn id="184" dur="500"/>
                                        <p:tgtEl>
                                          <p:spTgt spid="68"/>
                                        </p:tgtEl>
                                      </p:cBhvr>
                                    </p:animEffect>
                                  </p:childTnLst>
                                </p:cTn>
                              </p:par>
                            </p:childTnLst>
                          </p:cTn>
                        </p:par>
                        <p:par>
                          <p:cTn id="185" fill="hold">
                            <p:stCondLst>
                              <p:cond delay="3000"/>
                            </p:stCondLst>
                            <p:childTnLst>
                              <p:par>
                                <p:cTn id="186" presetID="10" presetClass="entr" presetSubtype="0" fill="hold" grpId="0" nodeType="afterEffect">
                                  <p:stCondLst>
                                    <p:cond delay="0"/>
                                  </p:stCondLst>
                                  <p:childTnLst>
                                    <p:set>
                                      <p:cBhvr>
                                        <p:cTn id="187" dur="1" fill="hold">
                                          <p:stCondLst>
                                            <p:cond delay="0"/>
                                          </p:stCondLst>
                                        </p:cTn>
                                        <p:tgtEl>
                                          <p:spTgt spid="51"/>
                                        </p:tgtEl>
                                        <p:attrNameLst>
                                          <p:attrName>style.visibility</p:attrName>
                                        </p:attrNameLst>
                                      </p:cBhvr>
                                      <p:to>
                                        <p:strVal val="visible"/>
                                      </p:to>
                                    </p:set>
                                    <p:animEffect transition="in" filter="fade">
                                      <p:cBhvr>
                                        <p:cTn id="188"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7" grpId="0"/>
      <p:bldP spid="39" grpId="0"/>
      <p:bldP spid="46" grpId="0"/>
      <p:bldP spid="22" grpId="0" animBg="1"/>
      <p:bldP spid="23" grpId="0" animBg="1"/>
      <p:bldP spid="24" grpId="0" animBg="1"/>
      <p:bldP spid="25" grpId="0" animBg="1"/>
      <p:bldP spid="26" grpId="0" animBg="1"/>
      <p:bldP spid="27" grpId="0" animBg="1"/>
      <p:bldP spid="28" grpId="0" animBg="1"/>
      <p:bldP spid="29" grpId="0" animBg="1"/>
      <p:bldP spid="44" grpId="0"/>
      <p:bldP spid="50" grpId="0"/>
      <p:bldP spid="51" grpId="0"/>
      <p:bldP spid="52" grpId="0"/>
      <p:bldP spid="55" grpId="0" animBg="1"/>
      <p:bldP spid="56" grpId="0" animBg="1"/>
      <p:bldP spid="57" grpId="0" animBg="1"/>
      <p:bldP spid="58" grpId="0" animBg="1"/>
      <p:bldP spid="59" grpId="0" animBg="1"/>
      <p:bldP spid="60" grpId="0" animBg="1"/>
      <p:bldP spid="61" grpId="0" animBg="1"/>
      <p:bldP spid="62" grpId="0" animBg="1"/>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30">
            <a:extLst>
              <a:ext uri="{FF2B5EF4-FFF2-40B4-BE49-F238E27FC236}">
                <a16:creationId xmlns:a16="http://schemas.microsoft.com/office/drawing/2014/main" id="{6D824BAF-CEC4-EF45-A34E-503E3422B58F}"/>
              </a:ext>
            </a:extLst>
          </p:cNvPr>
          <p:cNvSpPr>
            <a:spLocks noEditPoints="1"/>
          </p:cNvSpPr>
          <p:nvPr/>
        </p:nvSpPr>
        <p:spPr bwMode="auto">
          <a:xfrm>
            <a:off x="5583925" y="1918085"/>
            <a:ext cx="1024149" cy="998577"/>
          </a:xfrm>
          <a:custGeom>
            <a:avLst/>
            <a:gdLst>
              <a:gd name="T0" fmla="*/ 339 w 339"/>
              <a:gd name="T1" fmla="*/ 98 h 331"/>
              <a:gd name="T2" fmla="*/ 287 w 339"/>
              <a:gd name="T3" fmla="*/ 0 h 331"/>
              <a:gd name="T4" fmla="*/ 47 w 339"/>
              <a:gd name="T5" fmla="*/ 3 h 331"/>
              <a:gd name="T6" fmla="*/ 0 w 339"/>
              <a:gd name="T7" fmla="*/ 98 h 331"/>
              <a:gd name="T8" fmla="*/ 0 w 339"/>
              <a:gd name="T9" fmla="*/ 326 h 331"/>
              <a:gd name="T10" fmla="*/ 335 w 339"/>
              <a:gd name="T11" fmla="*/ 331 h 331"/>
              <a:gd name="T12" fmla="*/ 339 w 339"/>
              <a:gd name="T13" fmla="*/ 100 h 331"/>
              <a:gd name="T14" fmla="*/ 54 w 339"/>
              <a:gd name="T15" fmla="*/ 9 h 331"/>
              <a:gd name="T16" fmla="*/ 327 w 339"/>
              <a:gd name="T17" fmla="*/ 96 h 331"/>
              <a:gd name="T18" fmla="*/ 54 w 339"/>
              <a:gd name="T19" fmla="*/ 9 h 331"/>
              <a:gd name="T20" fmla="*/ 9 w 339"/>
              <a:gd name="T21" fmla="*/ 322 h 331"/>
              <a:gd name="T22" fmla="*/ 330 w 339"/>
              <a:gd name="T23" fmla="*/ 256 h 331"/>
              <a:gd name="T24" fmla="*/ 330 w 339"/>
              <a:gd name="T25" fmla="*/ 246 h 331"/>
              <a:gd name="T26" fmla="*/ 9 w 339"/>
              <a:gd name="T27" fmla="*/ 180 h 331"/>
              <a:gd name="T28" fmla="*/ 330 w 339"/>
              <a:gd name="T29" fmla="*/ 246 h 331"/>
              <a:gd name="T30" fmla="*/ 9 w 339"/>
              <a:gd name="T31" fmla="*/ 171 h 331"/>
              <a:gd name="T32" fmla="*/ 330 w 339"/>
              <a:gd name="T33" fmla="*/ 105 h 331"/>
              <a:gd name="T34" fmla="*/ 245 w 339"/>
              <a:gd name="T35" fmla="*/ 308 h 331"/>
              <a:gd name="T36" fmla="*/ 245 w 339"/>
              <a:gd name="T37" fmla="*/ 269 h 331"/>
              <a:gd name="T38" fmla="*/ 245 w 339"/>
              <a:gd name="T39" fmla="*/ 308 h 331"/>
              <a:gd name="T40" fmla="*/ 255 w 339"/>
              <a:gd name="T41" fmla="*/ 289 h 331"/>
              <a:gd name="T42" fmla="*/ 235 w 339"/>
              <a:gd name="T43" fmla="*/ 289 h 331"/>
              <a:gd name="T44" fmla="*/ 289 w 339"/>
              <a:gd name="T45" fmla="*/ 308 h 331"/>
              <a:gd name="T46" fmla="*/ 289 w 339"/>
              <a:gd name="T47" fmla="*/ 269 h 331"/>
              <a:gd name="T48" fmla="*/ 289 w 339"/>
              <a:gd name="T49" fmla="*/ 308 h 331"/>
              <a:gd name="T50" fmla="*/ 299 w 339"/>
              <a:gd name="T51" fmla="*/ 289 h 331"/>
              <a:gd name="T52" fmla="*/ 279 w 339"/>
              <a:gd name="T53" fmla="*/ 289 h 331"/>
              <a:gd name="T54" fmla="*/ 245 w 339"/>
              <a:gd name="T55" fmla="*/ 158 h 331"/>
              <a:gd name="T56" fmla="*/ 245 w 339"/>
              <a:gd name="T57" fmla="*/ 119 h 331"/>
              <a:gd name="T58" fmla="*/ 245 w 339"/>
              <a:gd name="T59" fmla="*/ 158 h 331"/>
              <a:gd name="T60" fmla="*/ 255 w 339"/>
              <a:gd name="T61" fmla="*/ 138 h 331"/>
              <a:gd name="T62" fmla="*/ 235 w 339"/>
              <a:gd name="T63" fmla="*/ 138 h 331"/>
              <a:gd name="T64" fmla="*/ 289 w 339"/>
              <a:gd name="T65" fmla="*/ 158 h 331"/>
              <a:gd name="T66" fmla="*/ 289 w 339"/>
              <a:gd name="T67" fmla="*/ 119 h 331"/>
              <a:gd name="T68" fmla="*/ 289 w 339"/>
              <a:gd name="T69" fmla="*/ 158 h 331"/>
              <a:gd name="T70" fmla="*/ 299 w 339"/>
              <a:gd name="T71" fmla="*/ 138 h 331"/>
              <a:gd name="T72" fmla="*/ 279 w 339"/>
              <a:gd name="T73" fmla="*/ 138 h 331"/>
              <a:gd name="T74" fmla="*/ 245 w 339"/>
              <a:gd name="T75" fmla="*/ 233 h 331"/>
              <a:gd name="T76" fmla="*/ 245 w 339"/>
              <a:gd name="T77" fmla="*/ 194 h 331"/>
              <a:gd name="T78" fmla="*/ 245 w 339"/>
              <a:gd name="T79" fmla="*/ 233 h 331"/>
              <a:gd name="T80" fmla="*/ 255 w 339"/>
              <a:gd name="T81" fmla="*/ 213 h 331"/>
              <a:gd name="T82" fmla="*/ 235 w 339"/>
              <a:gd name="T83" fmla="*/ 213 h 331"/>
              <a:gd name="T84" fmla="*/ 289 w 339"/>
              <a:gd name="T85" fmla="*/ 233 h 331"/>
              <a:gd name="T86" fmla="*/ 289 w 339"/>
              <a:gd name="T87" fmla="*/ 194 h 331"/>
              <a:gd name="T88" fmla="*/ 289 w 339"/>
              <a:gd name="T89" fmla="*/ 233 h 331"/>
              <a:gd name="T90" fmla="*/ 299 w 339"/>
              <a:gd name="T91" fmla="*/ 213 h 331"/>
              <a:gd name="T92" fmla="*/ 279 w 339"/>
              <a:gd name="T93" fmla="*/ 21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9" h="331">
                <a:moveTo>
                  <a:pt x="339" y="98"/>
                </a:moveTo>
                <a:cubicBezTo>
                  <a:pt x="339" y="98"/>
                  <a:pt x="339" y="98"/>
                  <a:pt x="339" y="98"/>
                </a:cubicBezTo>
                <a:cubicBezTo>
                  <a:pt x="292" y="3"/>
                  <a:pt x="292" y="3"/>
                  <a:pt x="292" y="3"/>
                </a:cubicBezTo>
                <a:cubicBezTo>
                  <a:pt x="291" y="1"/>
                  <a:pt x="289" y="0"/>
                  <a:pt x="287" y="0"/>
                </a:cubicBezTo>
                <a:cubicBezTo>
                  <a:pt x="51" y="0"/>
                  <a:pt x="51" y="0"/>
                  <a:pt x="51" y="0"/>
                </a:cubicBezTo>
                <a:cubicBezTo>
                  <a:pt x="50" y="0"/>
                  <a:pt x="48" y="1"/>
                  <a:pt x="47" y="3"/>
                </a:cubicBezTo>
                <a:cubicBezTo>
                  <a:pt x="0" y="98"/>
                  <a:pt x="0" y="98"/>
                  <a:pt x="0" y="98"/>
                </a:cubicBezTo>
                <a:cubicBezTo>
                  <a:pt x="0" y="98"/>
                  <a:pt x="0" y="98"/>
                  <a:pt x="0" y="98"/>
                </a:cubicBezTo>
                <a:cubicBezTo>
                  <a:pt x="0" y="99"/>
                  <a:pt x="0" y="100"/>
                  <a:pt x="0" y="100"/>
                </a:cubicBezTo>
                <a:cubicBezTo>
                  <a:pt x="0" y="326"/>
                  <a:pt x="0" y="326"/>
                  <a:pt x="0" y="326"/>
                </a:cubicBezTo>
                <a:cubicBezTo>
                  <a:pt x="0" y="329"/>
                  <a:pt x="2" y="331"/>
                  <a:pt x="4" y="331"/>
                </a:cubicBezTo>
                <a:cubicBezTo>
                  <a:pt x="335" y="331"/>
                  <a:pt x="335" y="331"/>
                  <a:pt x="335" y="331"/>
                </a:cubicBezTo>
                <a:cubicBezTo>
                  <a:pt x="337" y="331"/>
                  <a:pt x="339" y="329"/>
                  <a:pt x="339" y="326"/>
                </a:cubicBezTo>
                <a:cubicBezTo>
                  <a:pt x="339" y="100"/>
                  <a:pt x="339" y="100"/>
                  <a:pt x="339" y="100"/>
                </a:cubicBezTo>
                <a:cubicBezTo>
                  <a:pt x="339" y="100"/>
                  <a:pt x="339" y="99"/>
                  <a:pt x="339" y="98"/>
                </a:cubicBezTo>
                <a:close/>
                <a:moveTo>
                  <a:pt x="54" y="9"/>
                </a:moveTo>
                <a:cubicBezTo>
                  <a:pt x="285" y="9"/>
                  <a:pt x="285" y="9"/>
                  <a:pt x="285" y="9"/>
                </a:cubicBezTo>
                <a:cubicBezTo>
                  <a:pt x="327" y="96"/>
                  <a:pt x="327" y="96"/>
                  <a:pt x="327" y="96"/>
                </a:cubicBezTo>
                <a:cubicBezTo>
                  <a:pt x="12" y="96"/>
                  <a:pt x="12" y="96"/>
                  <a:pt x="12" y="96"/>
                </a:cubicBezTo>
                <a:lnTo>
                  <a:pt x="54" y="9"/>
                </a:lnTo>
                <a:close/>
                <a:moveTo>
                  <a:pt x="330" y="322"/>
                </a:moveTo>
                <a:cubicBezTo>
                  <a:pt x="9" y="322"/>
                  <a:pt x="9" y="322"/>
                  <a:pt x="9" y="322"/>
                </a:cubicBezTo>
                <a:cubicBezTo>
                  <a:pt x="9" y="256"/>
                  <a:pt x="9" y="256"/>
                  <a:pt x="9" y="256"/>
                </a:cubicBezTo>
                <a:cubicBezTo>
                  <a:pt x="330" y="256"/>
                  <a:pt x="330" y="256"/>
                  <a:pt x="330" y="256"/>
                </a:cubicBezTo>
                <a:lnTo>
                  <a:pt x="330" y="322"/>
                </a:lnTo>
                <a:close/>
                <a:moveTo>
                  <a:pt x="330" y="246"/>
                </a:moveTo>
                <a:cubicBezTo>
                  <a:pt x="9" y="246"/>
                  <a:pt x="9" y="246"/>
                  <a:pt x="9" y="246"/>
                </a:cubicBezTo>
                <a:cubicBezTo>
                  <a:pt x="9" y="180"/>
                  <a:pt x="9" y="180"/>
                  <a:pt x="9" y="180"/>
                </a:cubicBezTo>
                <a:cubicBezTo>
                  <a:pt x="330" y="180"/>
                  <a:pt x="330" y="180"/>
                  <a:pt x="330" y="180"/>
                </a:cubicBezTo>
                <a:lnTo>
                  <a:pt x="330" y="246"/>
                </a:lnTo>
                <a:close/>
                <a:moveTo>
                  <a:pt x="330" y="171"/>
                </a:moveTo>
                <a:cubicBezTo>
                  <a:pt x="9" y="171"/>
                  <a:pt x="9" y="171"/>
                  <a:pt x="9" y="171"/>
                </a:cubicBezTo>
                <a:cubicBezTo>
                  <a:pt x="9" y="105"/>
                  <a:pt x="9" y="105"/>
                  <a:pt x="9" y="105"/>
                </a:cubicBezTo>
                <a:cubicBezTo>
                  <a:pt x="330" y="105"/>
                  <a:pt x="330" y="105"/>
                  <a:pt x="330" y="105"/>
                </a:cubicBezTo>
                <a:lnTo>
                  <a:pt x="330" y="171"/>
                </a:lnTo>
                <a:close/>
                <a:moveTo>
                  <a:pt x="245" y="308"/>
                </a:moveTo>
                <a:cubicBezTo>
                  <a:pt x="256" y="308"/>
                  <a:pt x="264" y="299"/>
                  <a:pt x="264" y="289"/>
                </a:cubicBezTo>
                <a:cubicBezTo>
                  <a:pt x="264" y="278"/>
                  <a:pt x="256" y="269"/>
                  <a:pt x="245" y="269"/>
                </a:cubicBezTo>
                <a:cubicBezTo>
                  <a:pt x="234" y="269"/>
                  <a:pt x="225" y="278"/>
                  <a:pt x="225" y="289"/>
                </a:cubicBezTo>
                <a:cubicBezTo>
                  <a:pt x="225" y="299"/>
                  <a:pt x="234" y="308"/>
                  <a:pt x="245" y="308"/>
                </a:cubicBezTo>
                <a:close/>
                <a:moveTo>
                  <a:pt x="245" y="279"/>
                </a:moveTo>
                <a:cubicBezTo>
                  <a:pt x="250" y="279"/>
                  <a:pt x="255" y="283"/>
                  <a:pt x="255" y="289"/>
                </a:cubicBezTo>
                <a:cubicBezTo>
                  <a:pt x="255" y="294"/>
                  <a:pt x="250" y="299"/>
                  <a:pt x="245" y="299"/>
                </a:cubicBezTo>
                <a:cubicBezTo>
                  <a:pt x="239" y="299"/>
                  <a:pt x="235" y="294"/>
                  <a:pt x="235" y="289"/>
                </a:cubicBezTo>
                <a:cubicBezTo>
                  <a:pt x="235" y="283"/>
                  <a:pt x="239" y="279"/>
                  <a:pt x="245" y="279"/>
                </a:cubicBezTo>
                <a:close/>
                <a:moveTo>
                  <a:pt x="289" y="308"/>
                </a:moveTo>
                <a:cubicBezTo>
                  <a:pt x="299" y="308"/>
                  <a:pt x="308" y="299"/>
                  <a:pt x="308" y="289"/>
                </a:cubicBezTo>
                <a:cubicBezTo>
                  <a:pt x="308" y="278"/>
                  <a:pt x="299" y="269"/>
                  <a:pt x="289" y="269"/>
                </a:cubicBezTo>
                <a:cubicBezTo>
                  <a:pt x="278" y="269"/>
                  <a:pt x="269" y="278"/>
                  <a:pt x="269" y="289"/>
                </a:cubicBezTo>
                <a:cubicBezTo>
                  <a:pt x="269" y="299"/>
                  <a:pt x="278" y="308"/>
                  <a:pt x="289" y="308"/>
                </a:cubicBezTo>
                <a:close/>
                <a:moveTo>
                  <a:pt x="289" y="279"/>
                </a:moveTo>
                <a:cubicBezTo>
                  <a:pt x="294" y="279"/>
                  <a:pt x="299" y="283"/>
                  <a:pt x="299" y="289"/>
                </a:cubicBezTo>
                <a:cubicBezTo>
                  <a:pt x="299" y="294"/>
                  <a:pt x="294" y="299"/>
                  <a:pt x="289" y="299"/>
                </a:cubicBezTo>
                <a:cubicBezTo>
                  <a:pt x="283" y="299"/>
                  <a:pt x="279" y="294"/>
                  <a:pt x="279" y="289"/>
                </a:cubicBezTo>
                <a:cubicBezTo>
                  <a:pt x="279" y="283"/>
                  <a:pt x="283" y="279"/>
                  <a:pt x="289" y="279"/>
                </a:cubicBezTo>
                <a:close/>
                <a:moveTo>
                  <a:pt x="245" y="158"/>
                </a:moveTo>
                <a:cubicBezTo>
                  <a:pt x="256" y="158"/>
                  <a:pt x="264" y="149"/>
                  <a:pt x="264" y="138"/>
                </a:cubicBezTo>
                <a:cubicBezTo>
                  <a:pt x="264" y="127"/>
                  <a:pt x="256" y="119"/>
                  <a:pt x="245" y="119"/>
                </a:cubicBezTo>
                <a:cubicBezTo>
                  <a:pt x="234" y="119"/>
                  <a:pt x="225" y="127"/>
                  <a:pt x="225" y="138"/>
                </a:cubicBezTo>
                <a:cubicBezTo>
                  <a:pt x="225" y="149"/>
                  <a:pt x="234" y="158"/>
                  <a:pt x="245" y="158"/>
                </a:cubicBezTo>
                <a:close/>
                <a:moveTo>
                  <a:pt x="245" y="128"/>
                </a:moveTo>
                <a:cubicBezTo>
                  <a:pt x="250" y="128"/>
                  <a:pt x="255" y="133"/>
                  <a:pt x="255" y="138"/>
                </a:cubicBezTo>
                <a:cubicBezTo>
                  <a:pt x="255" y="144"/>
                  <a:pt x="250" y="148"/>
                  <a:pt x="245" y="148"/>
                </a:cubicBezTo>
                <a:cubicBezTo>
                  <a:pt x="239" y="148"/>
                  <a:pt x="235" y="144"/>
                  <a:pt x="235" y="138"/>
                </a:cubicBezTo>
                <a:cubicBezTo>
                  <a:pt x="235" y="133"/>
                  <a:pt x="239" y="128"/>
                  <a:pt x="245" y="128"/>
                </a:cubicBezTo>
                <a:close/>
                <a:moveTo>
                  <a:pt x="289" y="158"/>
                </a:moveTo>
                <a:cubicBezTo>
                  <a:pt x="299" y="158"/>
                  <a:pt x="308" y="149"/>
                  <a:pt x="308" y="138"/>
                </a:cubicBezTo>
                <a:cubicBezTo>
                  <a:pt x="308" y="127"/>
                  <a:pt x="299" y="119"/>
                  <a:pt x="289" y="119"/>
                </a:cubicBezTo>
                <a:cubicBezTo>
                  <a:pt x="278" y="119"/>
                  <a:pt x="269" y="127"/>
                  <a:pt x="269" y="138"/>
                </a:cubicBezTo>
                <a:cubicBezTo>
                  <a:pt x="269" y="149"/>
                  <a:pt x="278" y="158"/>
                  <a:pt x="289" y="158"/>
                </a:cubicBezTo>
                <a:close/>
                <a:moveTo>
                  <a:pt x="289" y="128"/>
                </a:moveTo>
                <a:cubicBezTo>
                  <a:pt x="294" y="128"/>
                  <a:pt x="299" y="133"/>
                  <a:pt x="299" y="138"/>
                </a:cubicBezTo>
                <a:cubicBezTo>
                  <a:pt x="299" y="144"/>
                  <a:pt x="294" y="148"/>
                  <a:pt x="289" y="148"/>
                </a:cubicBezTo>
                <a:cubicBezTo>
                  <a:pt x="283" y="148"/>
                  <a:pt x="279" y="144"/>
                  <a:pt x="279" y="138"/>
                </a:cubicBezTo>
                <a:cubicBezTo>
                  <a:pt x="279" y="133"/>
                  <a:pt x="283" y="128"/>
                  <a:pt x="289" y="128"/>
                </a:cubicBezTo>
                <a:close/>
                <a:moveTo>
                  <a:pt x="245" y="233"/>
                </a:moveTo>
                <a:cubicBezTo>
                  <a:pt x="256" y="233"/>
                  <a:pt x="264" y="224"/>
                  <a:pt x="264" y="213"/>
                </a:cubicBezTo>
                <a:cubicBezTo>
                  <a:pt x="264" y="203"/>
                  <a:pt x="256" y="194"/>
                  <a:pt x="245" y="194"/>
                </a:cubicBezTo>
                <a:cubicBezTo>
                  <a:pt x="234" y="194"/>
                  <a:pt x="225" y="203"/>
                  <a:pt x="225" y="213"/>
                </a:cubicBezTo>
                <a:cubicBezTo>
                  <a:pt x="225" y="224"/>
                  <a:pt x="234" y="233"/>
                  <a:pt x="245" y="233"/>
                </a:cubicBezTo>
                <a:close/>
                <a:moveTo>
                  <a:pt x="245" y="203"/>
                </a:moveTo>
                <a:cubicBezTo>
                  <a:pt x="250" y="203"/>
                  <a:pt x="255" y="208"/>
                  <a:pt x="255" y="213"/>
                </a:cubicBezTo>
                <a:cubicBezTo>
                  <a:pt x="255" y="219"/>
                  <a:pt x="250" y="223"/>
                  <a:pt x="245" y="223"/>
                </a:cubicBezTo>
                <a:cubicBezTo>
                  <a:pt x="239" y="223"/>
                  <a:pt x="235" y="219"/>
                  <a:pt x="235" y="213"/>
                </a:cubicBezTo>
                <a:cubicBezTo>
                  <a:pt x="235" y="208"/>
                  <a:pt x="239" y="203"/>
                  <a:pt x="245" y="203"/>
                </a:cubicBezTo>
                <a:close/>
                <a:moveTo>
                  <a:pt x="289" y="233"/>
                </a:moveTo>
                <a:cubicBezTo>
                  <a:pt x="299" y="233"/>
                  <a:pt x="308" y="224"/>
                  <a:pt x="308" y="213"/>
                </a:cubicBezTo>
                <a:cubicBezTo>
                  <a:pt x="308" y="203"/>
                  <a:pt x="299" y="194"/>
                  <a:pt x="289" y="194"/>
                </a:cubicBezTo>
                <a:cubicBezTo>
                  <a:pt x="278" y="194"/>
                  <a:pt x="269" y="203"/>
                  <a:pt x="269" y="213"/>
                </a:cubicBezTo>
                <a:cubicBezTo>
                  <a:pt x="269" y="224"/>
                  <a:pt x="278" y="233"/>
                  <a:pt x="289" y="233"/>
                </a:cubicBezTo>
                <a:close/>
                <a:moveTo>
                  <a:pt x="289" y="203"/>
                </a:moveTo>
                <a:cubicBezTo>
                  <a:pt x="294" y="203"/>
                  <a:pt x="299" y="208"/>
                  <a:pt x="299" y="213"/>
                </a:cubicBezTo>
                <a:cubicBezTo>
                  <a:pt x="299" y="219"/>
                  <a:pt x="294" y="223"/>
                  <a:pt x="289" y="223"/>
                </a:cubicBezTo>
                <a:cubicBezTo>
                  <a:pt x="283" y="223"/>
                  <a:pt x="279" y="219"/>
                  <a:pt x="279" y="213"/>
                </a:cubicBezTo>
                <a:cubicBezTo>
                  <a:pt x="279" y="208"/>
                  <a:pt x="283" y="203"/>
                  <a:pt x="289" y="20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p:nvSpPr>
          <p:cNvPr id="7" name="Freeform 40">
            <a:extLst>
              <a:ext uri="{FF2B5EF4-FFF2-40B4-BE49-F238E27FC236}">
                <a16:creationId xmlns:a16="http://schemas.microsoft.com/office/drawing/2014/main" id="{9BAB1689-942A-F744-99DF-1571A7F98B80}"/>
              </a:ext>
            </a:extLst>
          </p:cNvPr>
          <p:cNvSpPr>
            <a:spLocks noEditPoints="1"/>
          </p:cNvSpPr>
          <p:nvPr/>
        </p:nvSpPr>
        <p:spPr bwMode="auto">
          <a:xfrm>
            <a:off x="8976320" y="1919962"/>
            <a:ext cx="767497" cy="999830"/>
          </a:xfrm>
          <a:custGeom>
            <a:avLst/>
            <a:gdLst>
              <a:gd name="T0" fmla="*/ 283 w 283"/>
              <a:gd name="T1" fmla="*/ 46 h 369"/>
              <a:gd name="T2" fmla="*/ 0 w 283"/>
              <a:gd name="T3" fmla="*/ 46 h 369"/>
              <a:gd name="T4" fmla="*/ 10 w 283"/>
              <a:gd name="T5" fmla="*/ 133 h 369"/>
              <a:gd name="T6" fmla="*/ 0 w 283"/>
              <a:gd name="T7" fmla="*/ 219 h 369"/>
              <a:gd name="T8" fmla="*/ 0 w 283"/>
              <a:gd name="T9" fmla="*/ 253 h 369"/>
              <a:gd name="T10" fmla="*/ 142 w 283"/>
              <a:gd name="T11" fmla="*/ 369 h 369"/>
              <a:gd name="T12" fmla="*/ 283 w 283"/>
              <a:gd name="T13" fmla="*/ 253 h 369"/>
              <a:gd name="T14" fmla="*/ 283 w 283"/>
              <a:gd name="T15" fmla="*/ 219 h 369"/>
              <a:gd name="T16" fmla="*/ 274 w 283"/>
              <a:gd name="T17" fmla="*/ 133 h 369"/>
              <a:gd name="T18" fmla="*/ 274 w 283"/>
              <a:gd name="T19" fmla="*/ 323 h 369"/>
              <a:gd name="T20" fmla="*/ 10 w 283"/>
              <a:gd name="T21" fmla="*/ 323 h 369"/>
              <a:gd name="T22" fmla="*/ 142 w 283"/>
              <a:gd name="T23" fmla="*/ 299 h 369"/>
              <a:gd name="T24" fmla="*/ 274 w 283"/>
              <a:gd name="T25" fmla="*/ 323 h 369"/>
              <a:gd name="T26" fmla="*/ 10 w 283"/>
              <a:gd name="T27" fmla="*/ 253 h 369"/>
              <a:gd name="T28" fmla="*/ 142 w 283"/>
              <a:gd name="T29" fmla="*/ 265 h 369"/>
              <a:gd name="T30" fmla="*/ 274 w 283"/>
              <a:gd name="T31" fmla="*/ 253 h 369"/>
              <a:gd name="T32" fmla="*/ 274 w 283"/>
              <a:gd name="T33" fmla="*/ 219 h 369"/>
              <a:gd name="T34" fmla="*/ 263 w 283"/>
              <a:gd name="T35" fmla="*/ 233 h 369"/>
              <a:gd name="T36" fmla="*/ 20 w 283"/>
              <a:gd name="T37" fmla="*/ 233 h 369"/>
              <a:gd name="T38" fmla="*/ 10 w 283"/>
              <a:gd name="T39" fmla="*/ 219 h 369"/>
              <a:gd name="T40" fmla="*/ 142 w 283"/>
              <a:gd name="T41" fmla="*/ 195 h 369"/>
              <a:gd name="T42" fmla="*/ 274 w 283"/>
              <a:gd name="T43" fmla="*/ 219 h 369"/>
              <a:gd name="T44" fmla="*/ 10 w 283"/>
              <a:gd name="T45" fmla="*/ 150 h 369"/>
              <a:gd name="T46" fmla="*/ 142 w 283"/>
              <a:gd name="T47" fmla="*/ 161 h 369"/>
              <a:gd name="T48" fmla="*/ 274 w 283"/>
              <a:gd name="T49" fmla="*/ 150 h 369"/>
              <a:gd name="T50" fmla="*/ 274 w 283"/>
              <a:gd name="T51" fmla="*/ 115 h 369"/>
              <a:gd name="T52" fmla="*/ 263 w 283"/>
              <a:gd name="T53" fmla="*/ 129 h 369"/>
              <a:gd name="T54" fmla="*/ 21 w 283"/>
              <a:gd name="T55" fmla="*/ 129 h 369"/>
              <a:gd name="T56" fmla="*/ 10 w 283"/>
              <a:gd name="T57" fmla="*/ 115 h 369"/>
              <a:gd name="T58" fmla="*/ 142 w 283"/>
              <a:gd name="T59" fmla="*/ 92 h 369"/>
              <a:gd name="T60" fmla="*/ 274 w 283"/>
              <a:gd name="T61" fmla="*/ 115 h 369"/>
              <a:gd name="T62" fmla="*/ 10 w 283"/>
              <a:gd name="T63" fmla="*/ 46 h 369"/>
              <a:gd name="T64" fmla="*/ 274 w 283"/>
              <a:gd name="T65" fmla="*/ 4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69">
                <a:moveTo>
                  <a:pt x="283" y="115"/>
                </a:moveTo>
                <a:cubicBezTo>
                  <a:pt x="283" y="46"/>
                  <a:pt x="283" y="46"/>
                  <a:pt x="283" y="46"/>
                </a:cubicBezTo>
                <a:cubicBezTo>
                  <a:pt x="283" y="16"/>
                  <a:pt x="210" y="0"/>
                  <a:pt x="142" y="0"/>
                </a:cubicBezTo>
                <a:cubicBezTo>
                  <a:pt x="73" y="0"/>
                  <a:pt x="0" y="16"/>
                  <a:pt x="0" y="46"/>
                </a:cubicBezTo>
                <a:cubicBezTo>
                  <a:pt x="0" y="115"/>
                  <a:pt x="0" y="115"/>
                  <a:pt x="0" y="115"/>
                </a:cubicBezTo>
                <a:cubicBezTo>
                  <a:pt x="0" y="122"/>
                  <a:pt x="4" y="128"/>
                  <a:pt x="10" y="133"/>
                </a:cubicBezTo>
                <a:cubicBezTo>
                  <a:pt x="3" y="138"/>
                  <a:pt x="0" y="144"/>
                  <a:pt x="0" y="150"/>
                </a:cubicBezTo>
                <a:cubicBezTo>
                  <a:pt x="0" y="219"/>
                  <a:pt x="0" y="219"/>
                  <a:pt x="0" y="219"/>
                </a:cubicBezTo>
                <a:cubicBezTo>
                  <a:pt x="0" y="226"/>
                  <a:pt x="4" y="231"/>
                  <a:pt x="10" y="236"/>
                </a:cubicBezTo>
                <a:cubicBezTo>
                  <a:pt x="3" y="242"/>
                  <a:pt x="0" y="247"/>
                  <a:pt x="0" y="253"/>
                </a:cubicBezTo>
                <a:cubicBezTo>
                  <a:pt x="0" y="323"/>
                  <a:pt x="0" y="323"/>
                  <a:pt x="0" y="323"/>
                </a:cubicBezTo>
                <a:cubicBezTo>
                  <a:pt x="0" y="353"/>
                  <a:pt x="73" y="369"/>
                  <a:pt x="142" y="369"/>
                </a:cubicBezTo>
                <a:cubicBezTo>
                  <a:pt x="210" y="369"/>
                  <a:pt x="283" y="353"/>
                  <a:pt x="283" y="323"/>
                </a:cubicBezTo>
                <a:cubicBezTo>
                  <a:pt x="283" y="253"/>
                  <a:pt x="283" y="253"/>
                  <a:pt x="283" y="253"/>
                </a:cubicBezTo>
                <a:cubicBezTo>
                  <a:pt x="283" y="247"/>
                  <a:pt x="280" y="242"/>
                  <a:pt x="274" y="236"/>
                </a:cubicBezTo>
                <a:cubicBezTo>
                  <a:pt x="280" y="231"/>
                  <a:pt x="283" y="226"/>
                  <a:pt x="283" y="219"/>
                </a:cubicBezTo>
                <a:cubicBezTo>
                  <a:pt x="283" y="150"/>
                  <a:pt x="283" y="150"/>
                  <a:pt x="283" y="150"/>
                </a:cubicBezTo>
                <a:cubicBezTo>
                  <a:pt x="283" y="144"/>
                  <a:pt x="280" y="138"/>
                  <a:pt x="274" y="133"/>
                </a:cubicBezTo>
                <a:cubicBezTo>
                  <a:pt x="280" y="128"/>
                  <a:pt x="283" y="122"/>
                  <a:pt x="283" y="115"/>
                </a:cubicBezTo>
                <a:close/>
                <a:moveTo>
                  <a:pt x="274" y="323"/>
                </a:moveTo>
                <a:cubicBezTo>
                  <a:pt x="274" y="340"/>
                  <a:pt x="220" y="359"/>
                  <a:pt x="142" y="359"/>
                </a:cubicBezTo>
                <a:cubicBezTo>
                  <a:pt x="64" y="359"/>
                  <a:pt x="10" y="340"/>
                  <a:pt x="10" y="323"/>
                </a:cubicBezTo>
                <a:cubicBezTo>
                  <a:pt x="10" y="271"/>
                  <a:pt x="10" y="271"/>
                  <a:pt x="10" y="271"/>
                </a:cubicBezTo>
                <a:cubicBezTo>
                  <a:pt x="31" y="289"/>
                  <a:pt x="88" y="299"/>
                  <a:pt x="142" y="299"/>
                </a:cubicBezTo>
                <a:cubicBezTo>
                  <a:pt x="196" y="299"/>
                  <a:pt x="252" y="289"/>
                  <a:pt x="274" y="271"/>
                </a:cubicBezTo>
                <a:lnTo>
                  <a:pt x="274" y="323"/>
                </a:lnTo>
                <a:close/>
                <a:moveTo>
                  <a:pt x="142" y="290"/>
                </a:moveTo>
                <a:cubicBezTo>
                  <a:pt x="64" y="290"/>
                  <a:pt x="10" y="271"/>
                  <a:pt x="10" y="253"/>
                </a:cubicBezTo>
                <a:cubicBezTo>
                  <a:pt x="10" y="249"/>
                  <a:pt x="14" y="245"/>
                  <a:pt x="18" y="242"/>
                </a:cubicBezTo>
                <a:cubicBezTo>
                  <a:pt x="43" y="257"/>
                  <a:pt x="94" y="265"/>
                  <a:pt x="142" y="265"/>
                </a:cubicBezTo>
                <a:cubicBezTo>
                  <a:pt x="190" y="265"/>
                  <a:pt x="240" y="257"/>
                  <a:pt x="266" y="242"/>
                </a:cubicBezTo>
                <a:cubicBezTo>
                  <a:pt x="270" y="245"/>
                  <a:pt x="274" y="249"/>
                  <a:pt x="274" y="253"/>
                </a:cubicBezTo>
                <a:cubicBezTo>
                  <a:pt x="274" y="271"/>
                  <a:pt x="220" y="290"/>
                  <a:pt x="142" y="290"/>
                </a:cubicBezTo>
                <a:close/>
                <a:moveTo>
                  <a:pt x="274" y="219"/>
                </a:moveTo>
                <a:cubicBezTo>
                  <a:pt x="274" y="223"/>
                  <a:pt x="271" y="228"/>
                  <a:pt x="264" y="232"/>
                </a:cubicBezTo>
                <a:cubicBezTo>
                  <a:pt x="264" y="232"/>
                  <a:pt x="264" y="232"/>
                  <a:pt x="263" y="233"/>
                </a:cubicBezTo>
                <a:cubicBezTo>
                  <a:pt x="244" y="245"/>
                  <a:pt x="199" y="255"/>
                  <a:pt x="142" y="255"/>
                </a:cubicBezTo>
                <a:cubicBezTo>
                  <a:pt x="84" y="255"/>
                  <a:pt x="40" y="245"/>
                  <a:pt x="20" y="233"/>
                </a:cubicBezTo>
                <a:cubicBezTo>
                  <a:pt x="20" y="232"/>
                  <a:pt x="20" y="232"/>
                  <a:pt x="19" y="232"/>
                </a:cubicBezTo>
                <a:cubicBezTo>
                  <a:pt x="13" y="228"/>
                  <a:pt x="10" y="223"/>
                  <a:pt x="10" y="219"/>
                </a:cubicBezTo>
                <a:cubicBezTo>
                  <a:pt x="10" y="167"/>
                  <a:pt x="10" y="167"/>
                  <a:pt x="10" y="167"/>
                </a:cubicBezTo>
                <a:cubicBezTo>
                  <a:pt x="31" y="186"/>
                  <a:pt x="88" y="195"/>
                  <a:pt x="142" y="195"/>
                </a:cubicBezTo>
                <a:cubicBezTo>
                  <a:pt x="196" y="195"/>
                  <a:pt x="252" y="186"/>
                  <a:pt x="274" y="167"/>
                </a:cubicBezTo>
                <a:lnTo>
                  <a:pt x="274" y="219"/>
                </a:lnTo>
                <a:close/>
                <a:moveTo>
                  <a:pt x="142" y="186"/>
                </a:moveTo>
                <a:cubicBezTo>
                  <a:pt x="64" y="186"/>
                  <a:pt x="10" y="167"/>
                  <a:pt x="10" y="150"/>
                </a:cubicBezTo>
                <a:cubicBezTo>
                  <a:pt x="10" y="145"/>
                  <a:pt x="14" y="141"/>
                  <a:pt x="18" y="138"/>
                </a:cubicBezTo>
                <a:cubicBezTo>
                  <a:pt x="43" y="153"/>
                  <a:pt x="94" y="161"/>
                  <a:pt x="142" y="161"/>
                </a:cubicBezTo>
                <a:cubicBezTo>
                  <a:pt x="190" y="161"/>
                  <a:pt x="240" y="153"/>
                  <a:pt x="266" y="138"/>
                </a:cubicBezTo>
                <a:cubicBezTo>
                  <a:pt x="270" y="141"/>
                  <a:pt x="274" y="145"/>
                  <a:pt x="274" y="150"/>
                </a:cubicBezTo>
                <a:cubicBezTo>
                  <a:pt x="274" y="167"/>
                  <a:pt x="220" y="186"/>
                  <a:pt x="142" y="186"/>
                </a:cubicBezTo>
                <a:close/>
                <a:moveTo>
                  <a:pt x="274" y="115"/>
                </a:moveTo>
                <a:cubicBezTo>
                  <a:pt x="274" y="120"/>
                  <a:pt x="271" y="124"/>
                  <a:pt x="264" y="128"/>
                </a:cubicBezTo>
                <a:cubicBezTo>
                  <a:pt x="264" y="128"/>
                  <a:pt x="263" y="129"/>
                  <a:pt x="263" y="129"/>
                </a:cubicBezTo>
                <a:cubicBezTo>
                  <a:pt x="243" y="142"/>
                  <a:pt x="199" y="152"/>
                  <a:pt x="142" y="152"/>
                </a:cubicBezTo>
                <a:cubicBezTo>
                  <a:pt x="85" y="152"/>
                  <a:pt x="40" y="142"/>
                  <a:pt x="21" y="129"/>
                </a:cubicBezTo>
                <a:cubicBezTo>
                  <a:pt x="20" y="129"/>
                  <a:pt x="20" y="128"/>
                  <a:pt x="19" y="128"/>
                </a:cubicBezTo>
                <a:cubicBezTo>
                  <a:pt x="13" y="124"/>
                  <a:pt x="10" y="120"/>
                  <a:pt x="10" y="115"/>
                </a:cubicBezTo>
                <a:cubicBezTo>
                  <a:pt x="10" y="63"/>
                  <a:pt x="10" y="63"/>
                  <a:pt x="10" y="63"/>
                </a:cubicBezTo>
                <a:cubicBezTo>
                  <a:pt x="31" y="82"/>
                  <a:pt x="88" y="92"/>
                  <a:pt x="142" y="92"/>
                </a:cubicBezTo>
                <a:cubicBezTo>
                  <a:pt x="196" y="92"/>
                  <a:pt x="252" y="82"/>
                  <a:pt x="274" y="63"/>
                </a:cubicBezTo>
                <a:lnTo>
                  <a:pt x="274" y="115"/>
                </a:lnTo>
                <a:close/>
                <a:moveTo>
                  <a:pt x="142" y="82"/>
                </a:moveTo>
                <a:cubicBezTo>
                  <a:pt x="64" y="82"/>
                  <a:pt x="10" y="63"/>
                  <a:pt x="10" y="46"/>
                </a:cubicBezTo>
                <a:cubicBezTo>
                  <a:pt x="10" y="29"/>
                  <a:pt x="64" y="10"/>
                  <a:pt x="142" y="10"/>
                </a:cubicBezTo>
                <a:cubicBezTo>
                  <a:pt x="220" y="10"/>
                  <a:pt x="274" y="29"/>
                  <a:pt x="274" y="46"/>
                </a:cubicBezTo>
                <a:cubicBezTo>
                  <a:pt x="274" y="63"/>
                  <a:pt x="220" y="82"/>
                  <a:pt x="142" y="8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8" name="Freeform 41">
            <a:extLst>
              <a:ext uri="{FF2B5EF4-FFF2-40B4-BE49-F238E27FC236}">
                <a16:creationId xmlns:a16="http://schemas.microsoft.com/office/drawing/2014/main" id="{F75B06C7-4E20-8E40-B613-C100CFA06EBC}"/>
              </a:ext>
            </a:extLst>
          </p:cNvPr>
          <p:cNvSpPr>
            <a:spLocks noEditPoints="1"/>
          </p:cNvSpPr>
          <p:nvPr/>
        </p:nvSpPr>
        <p:spPr bwMode="auto">
          <a:xfrm>
            <a:off x="2363841" y="1916832"/>
            <a:ext cx="821712" cy="999830"/>
          </a:xfrm>
          <a:custGeom>
            <a:avLst/>
            <a:gdLst>
              <a:gd name="T0" fmla="*/ 248 w 327"/>
              <a:gd name="T1" fmla="*/ 2 h 398"/>
              <a:gd name="T2" fmla="*/ 248 w 327"/>
              <a:gd name="T3" fmla="*/ 2 h 398"/>
              <a:gd name="T4" fmla="*/ 247 w 327"/>
              <a:gd name="T5" fmla="*/ 1 h 398"/>
              <a:gd name="T6" fmla="*/ 246 w 327"/>
              <a:gd name="T7" fmla="*/ 0 h 398"/>
              <a:gd name="T8" fmla="*/ 5 w 327"/>
              <a:gd name="T9" fmla="*/ 7 h 398"/>
              <a:gd name="T10" fmla="*/ 0 w 327"/>
              <a:gd name="T11" fmla="*/ 387 h 398"/>
              <a:gd name="T12" fmla="*/ 244 w 327"/>
              <a:gd name="T13" fmla="*/ 398 h 398"/>
              <a:gd name="T14" fmla="*/ 245 w 327"/>
              <a:gd name="T15" fmla="*/ 398 h 398"/>
              <a:gd name="T16" fmla="*/ 246 w 327"/>
              <a:gd name="T17" fmla="*/ 398 h 398"/>
              <a:gd name="T18" fmla="*/ 247 w 327"/>
              <a:gd name="T19" fmla="*/ 398 h 398"/>
              <a:gd name="T20" fmla="*/ 247 w 327"/>
              <a:gd name="T21" fmla="*/ 397 h 398"/>
              <a:gd name="T22" fmla="*/ 248 w 327"/>
              <a:gd name="T23" fmla="*/ 397 h 398"/>
              <a:gd name="T24" fmla="*/ 326 w 327"/>
              <a:gd name="T25" fmla="*/ 319 h 398"/>
              <a:gd name="T26" fmla="*/ 327 w 327"/>
              <a:gd name="T27" fmla="*/ 83 h 398"/>
              <a:gd name="T28" fmla="*/ 240 w 327"/>
              <a:gd name="T29" fmla="*/ 389 h 398"/>
              <a:gd name="T30" fmla="*/ 10 w 327"/>
              <a:gd name="T31" fmla="*/ 16 h 398"/>
              <a:gd name="T32" fmla="*/ 240 w 327"/>
              <a:gd name="T33" fmla="*/ 389 h 398"/>
              <a:gd name="T34" fmla="*/ 249 w 327"/>
              <a:gd name="T35" fmla="*/ 382 h 398"/>
              <a:gd name="T36" fmla="*/ 318 w 327"/>
              <a:gd name="T37" fmla="*/ 85 h 398"/>
              <a:gd name="T38" fmla="*/ 50 w 327"/>
              <a:gd name="T39" fmla="*/ 175 h 398"/>
              <a:gd name="T40" fmla="*/ 197 w 327"/>
              <a:gd name="T41" fmla="*/ 175 h 398"/>
              <a:gd name="T42" fmla="*/ 202 w 327"/>
              <a:gd name="T43" fmla="*/ 111 h 398"/>
              <a:gd name="T44" fmla="*/ 200 w 327"/>
              <a:gd name="T45" fmla="*/ 49 h 398"/>
              <a:gd name="T46" fmla="*/ 50 w 327"/>
              <a:gd name="T47" fmla="*/ 51 h 398"/>
              <a:gd name="T48" fmla="*/ 45 w 327"/>
              <a:gd name="T49" fmla="*/ 113 h 398"/>
              <a:gd name="T50" fmla="*/ 46 w 327"/>
              <a:gd name="T51" fmla="*/ 174 h 398"/>
              <a:gd name="T52" fmla="*/ 54 w 327"/>
              <a:gd name="T53" fmla="*/ 60 h 398"/>
              <a:gd name="T54" fmla="*/ 192 w 327"/>
              <a:gd name="T55" fmla="*/ 107 h 398"/>
              <a:gd name="T56" fmla="*/ 54 w 327"/>
              <a:gd name="T57" fmla="*/ 60 h 398"/>
              <a:gd name="T58" fmla="*/ 192 w 327"/>
              <a:gd name="T59" fmla="*/ 116 h 398"/>
              <a:gd name="T60" fmla="*/ 54 w 327"/>
              <a:gd name="T61" fmla="*/ 166 h 398"/>
              <a:gd name="T62" fmla="*/ 123 w 327"/>
              <a:gd name="T63" fmla="*/ 224 h 398"/>
              <a:gd name="T64" fmla="*/ 123 w 327"/>
              <a:gd name="T65" fmla="*/ 278 h 398"/>
              <a:gd name="T66" fmla="*/ 150 w 327"/>
              <a:gd name="T67" fmla="*/ 251 h 398"/>
              <a:gd name="T68" fmla="*/ 123 w 327"/>
              <a:gd name="T69" fmla="*/ 269 h 398"/>
              <a:gd name="T70" fmla="*/ 123 w 327"/>
              <a:gd name="T71" fmla="*/ 269 h 398"/>
              <a:gd name="T72" fmla="*/ 123 w 327"/>
              <a:gd name="T73" fmla="*/ 233 h 398"/>
              <a:gd name="T74" fmla="*/ 123 w 327"/>
              <a:gd name="T75" fmla="*/ 269 h 398"/>
              <a:gd name="T76" fmla="*/ 122 w 327"/>
              <a:gd name="T77" fmla="*/ 288 h 398"/>
              <a:gd name="T78" fmla="*/ 123 w 327"/>
              <a:gd name="T79" fmla="*/ 342 h 398"/>
              <a:gd name="T80" fmla="*/ 150 w 327"/>
              <a:gd name="T81" fmla="*/ 315 h 398"/>
              <a:gd name="T82" fmla="*/ 123 w 327"/>
              <a:gd name="T83" fmla="*/ 332 h 398"/>
              <a:gd name="T84" fmla="*/ 105 w 327"/>
              <a:gd name="T85" fmla="*/ 314 h 398"/>
              <a:gd name="T86" fmla="*/ 123 w 327"/>
              <a:gd name="T87" fmla="*/ 297 h 398"/>
              <a:gd name="T88" fmla="*/ 123 w 327"/>
              <a:gd name="T89" fmla="*/ 33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7" h="398">
                <a:moveTo>
                  <a:pt x="326" y="80"/>
                </a:moveTo>
                <a:cubicBezTo>
                  <a:pt x="248" y="2"/>
                  <a:pt x="248" y="2"/>
                  <a:pt x="248" y="2"/>
                </a:cubicBezTo>
                <a:cubicBezTo>
                  <a:pt x="248" y="2"/>
                  <a:pt x="248" y="2"/>
                  <a:pt x="248" y="2"/>
                </a:cubicBezTo>
                <a:cubicBezTo>
                  <a:pt x="248" y="2"/>
                  <a:pt x="248" y="2"/>
                  <a:pt x="248" y="2"/>
                </a:cubicBezTo>
                <a:cubicBezTo>
                  <a:pt x="248" y="1"/>
                  <a:pt x="247" y="1"/>
                  <a:pt x="247" y="1"/>
                </a:cubicBezTo>
                <a:cubicBezTo>
                  <a:pt x="247" y="1"/>
                  <a:pt x="247" y="1"/>
                  <a:pt x="247" y="1"/>
                </a:cubicBezTo>
                <a:cubicBezTo>
                  <a:pt x="246" y="1"/>
                  <a:pt x="246" y="0"/>
                  <a:pt x="246" y="0"/>
                </a:cubicBezTo>
                <a:cubicBezTo>
                  <a:pt x="246" y="0"/>
                  <a:pt x="246" y="0"/>
                  <a:pt x="246" y="0"/>
                </a:cubicBezTo>
                <a:cubicBezTo>
                  <a:pt x="245" y="0"/>
                  <a:pt x="245" y="0"/>
                  <a:pt x="244" y="0"/>
                </a:cubicBezTo>
                <a:cubicBezTo>
                  <a:pt x="5" y="7"/>
                  <a:pt x="5" y="7"/>
                  <a:pt x="5" y="7"/>
                </a:cubicBezTo>
                <a:cubicBezTo>
                  <a:pt x="2" y="7"/>
                  <a:pt x="0" y="9"/>
                  <a:pt x="0" y="12"/>
                </a:cubicBezTo>
                <a:cubicBezTo>
                  <a:pt x="0" y="387"/>
                  <a:pt x="0" y="387"/>
                  <a:pt x="0" y="387"/>
                </a:cubicBezTo>
                <a:cubicBezTo>
                  <a:pt x="0" y="389"/>
                  <a:pt x="2" y="392"/>
                  <a:pt x="5" y="392"/>
                </a:cubicBezTo>
                <a:cubicBezTo>
                  <a:pt x="244" y="398"/>
                  <a:pt x="244" y="398"/>
                  <a:pt x="244" y="398"/>
                </a:cubicBezTo>
                <a:cubicBezTo>
                  <a:pt x="245" y="398"/>
                  <a:pt x="245" y="398"/>
                  <a:pt x="245" y="398"/>
                </a:cubicBezTo>
                <a:cubicBezTo>
                  <a:pt x="245" y="398"/>
                  <a:pt x="245" y="398"/>
                  <a:pt x="245" y="398"/>
                </a:cubicBezTo>
                <a:cubicBezTo>
                  <a:pt x="245" y="398"/>
                  <a:pt x="245" y="398"/>
                  <a:pt x="246" y="398"/>
                </a:cubicBezTo>
                <a:cubicBezTo>
                  <a:pt x="246" y="398"/>
                  <a:pt x="246" y="398"/>
                  <a:pt x="246" y="398"/>
                </a:cubicBezTo>
                <a:cubicBezTo>
                  <a:pt x="246" y="398"/>
                  <a:pt x="246" y="398"/>
                  <a:pt x="246" y="398"/>
                </a:cubicBezTo>
                <a:cubicBezTo>
                  <a:pt x="246" y="398"/>
                  <a:pt x="247" y="398"/>
                  <a:pt x="247" y="398"/>
                </a:cubicBezTo>
                <a:cubicBezTo>
                  <a:pt x="247" y="398"/>
                  <a:pt x="247" y="398"/>
                  <a:pt x="247" y="398"/>
                </a:cubicBezTo>
                <a:cubicBezTo>
                  <a:pt x="247" y="398"/>
                  <a:pt x="247" y="398"/>
                  <a:pt x="247" y="397"/>
                </a:cubicBezTo>
                <a:cubicBezTo>
                  <a:pt x="248" y="397"/>
                  <a:pt x="248" y="397"/>
                  <a:pt x="248" y="397"/>
                </a:cubicBezTo>
                <a:cubicBezTo>
                  <a:pt x="248" y="397"/>
                  <a:pt x="248" y="397"/>
                  <a:pt x="248" y="397"/>
                </a:cubicBezTo>
                <a:cubicBezTo>
                  <a:pt x="248" y="397"/>
                  <a:pt x="248" y="397"/>
                  <a:pt x="248" y="397"/>
                </a:cubicBezTo>
                <a:cubicBezTo>
                  <a:pt x="326" y="319"/>
                  <a:pt x="326" y="319"/>
                  <a:pt x="326" y="319"/>
                </a:cubicBezTo>
                <a:cubicBezTo>
                  <a:pt x="327" y="318"/>
                  <a:pt x="327" y="317"/>
                  <a:pt x="327" y="315"/>
                </a:cubicBezTo>
                <a:cubicBezTo>
                  <a:pt x="327" y="83"/>
                  <a:pt x="327" y="83"/>
                  <a:pt x="327" y="83"/>
                </a:cubicBezTo>
                <a:cubicBezTo>
                  <a:pt x="327" y="82"/>
                  <a:pt x="327" y="81"/>
                  <a:pt x="326" y="80"/>
                </a:cubicBezTo>
                <a:close/>
                <a:moveTo>
                  <a:pt x="240" y="389"/>
                </a:moveTo>
                <a:cubicBezTo>
                  <a:pt x="10" y="382"/>
                  <a:pt x="10" y="382"/>
                  <a:pt x="10" y="382"/>
                </a:cubicBezTo>
                <a:cubicBezTo>
                  <a:pt x="10" y="16"/>
                  <a:pt x="10" y="16"/>
                  <a:pt x="10" y="16"/>
                </a:cubicBezTo>
                <a:cubicBezTo>
                  <a:pt x="240" y="10"/>
                  <a:pt x="240" y="10"/>
                  <a:pt x="240" y="10"/>
                </a:cubicBezTo>
                <a:lnTo>
                  <a:pt x="240" y="389"/>
                </a:lnTo>
                <a:close/>
                <a:moveTo>
                  <a:pt x="318" y="313"/>
                </a:moveTo>
                <a:cubicBezTo>
                  <a:pt x="249" y="382"/>
                  <a:pt x="249" y="382"/>
                  <a:pt x="249" y="382"/>
                </a:cubicBezTo>
                <a:cubicBezTo>
                  <a:pt x="249" y="16"/>
                  <a:pt x="249" y="16"/>
                  <a:pt x="249" y="16"/>
                </a:cubicBezTo>
                <a:cubicBezTo>
                  <a:pt x="318" y="85"/>
                  <a:pt x="318" y="85"/>
                  <a:pt x="318" y="85"/>
                </a:cubicBezTo>
                <a:lnTo>
                  <a:pt x="318" y="313"/>
                </a:lnTo>
                <a:close/>
                <a:moveTo>
                  <a:pt x="50" y="175"/>
                </a:moveTo>
                <a:cubicBezTo>
                  <a:pt x="50" y="175"/>
                  <a:pt x="50" y="175"/>
                  <a:pt x="50" y="175"/>
                </a:cubicBezTo>
                <a:cubicBezTo>
                  <a:pt x="197" y="175"/>
                  <a:pt x="197" y="175"/>
                  <a:pt x="197" y="175"/>
                </a:cubicBezTo>
                <a:cubicBezTo>
                  <a:pt x="200" y="175"/>
                  <a:pt x="202" y="173"/>
                  <a:pt x="202" y="170"/>
                </a:cubicBezTo>
                <a:cubicBezTo>
                  <a:pt x="202" y="111"/>
                  <a:pt x="202" y="111"/>
                  <a:pt x="202" y="111"/>
                </a:cubicBezTo>
                <a:cubicBezTo>
                  <a:pt x="202" y="52"/>
                  <a:pt x="202" y="52"/>
                  <a:pt x="202" y="52"/>
                </a:cubicBezTo>
                <a:cubicBezTo>
                  <a:pt x="202" y="51"/>
                  <a:pt x="201" y="50"/>
                  <a:pt x="200" y="49"/>
                </a:cubicBezTo>
                <a:cubicBezTo>
                  <a:pt x="199" y="48"/>
                  <a:pt x="198" y="48"/>
                  <a:pt x="197" y="48"/>
                </a:cubicBezTo>
                <a:cubicBezTo>
                  <a:pt x="50" y="51"/>
                  <a:pt x="50" y="51"/>
                  <a:pt x="50" y="51"/>
                </a:cubicBezTo>
                <a:cubicBezTo>
                  <a:pt x="47" y="51"/>
                  <a:pt x="45" y="53"/>
                  <a:pt x="45" y="55"/>
                </a:cubicBezTo>
                <a:cubicBezTo>
                  <a:pt x="45" y="113"/>
                  <a:pt x="45" y="113"/>
                  <a:pt x="45" y="113"/>
                </a:cubicBezTo>
                <a:cubicBezTo>
                  <a:pt x="45" y="171"/>
                  <a:pt x="45" y="171"/>
                  <a:pt x="45" y="171"/>
                </a:cubicBezTo>
                <a:cubicBezTo>
                  <a:pt x="45" y="172"/>
                  <a:pt x="46" y="173"/>
                  <a:pt x="46" y="174"/>
                </a:cubicBezTo>
                <a:cubicBezTo>
                  <a:pt x="47" y="175"/>
                  <a:pt x="49" y="175"/>
                  <a:pt x="50" y="175"/>
                </a:cubicBezTo>
                <a:close/>
                <a:moveTo>
                  <a:pt x="54" y="60"/>
                </a:moveTo>
                <a:cubicBezTo>
                  <a:pt x="192" y="57"/>
                  <a:pt x="192" y="57"/>
                  <a:pt x="192" y="57"/>
                </a:cubicBezTo>
                <a:cubicBezTo>
                  <a:pt x="192" y="107"/>
                  <a:pt x="192" y="107"/>
                  <a:pt x="192" y="107"/>
                </a:cubicBezTo>
                <a:cubicBezTo>
                  <a:pt x="54" y="108"/>
                  <a:pt x="54" y="108"/>
                  <a:pt x="54" y="108"/>
                </a:cubicBezTo>
                <a:lnTo>
                  <a:pt x="54" y="60"/>
                </a:lnTo>
                <a:close/>
                <a:moveTo>
                  <a:pt x="54" y="118"/>
                </a:moveTo>
                <a:cubicBezTo>
                  <a:pt x="192" y="116"/>
                  <a:pt x="192" y="116"/>
                  <a:pt x="192" y="116"/>
                </a:cubicBezTo>
                <a:cubicBezTo>
                  <a:pt x="192" y="165"/>
                  <a:pt x="192" y="165"/>
                  <a:pt x="192" y="165"/>
                </a:cubicBezTo>
                <a:cubicBezTo>
                  <a:pt x="54" y="166"/>
                  <a:pt x="54" y="166"/>
                  <a:pt x="54" y="166"/>
                </a:cubicBezTo>
                <a:lnTo>
                  <a:pt x="54" y="118"/>
                </a:lnTo>
                <a:close/>
                <a:moveTo>
                  <a:pt x="123" y="224"/>
                </a:moveTo>
                <a:cubicBezTo>
                  <a:pt x="107" y="224"/>
                  <a:pt x="95" y="236"/>
                  <a:pt x="95" y="251"/>
                </a:cubicBezTo>
                <a:cubicBezTo>
                  <a:pt x="95" y="266"/>
                  <a:pt x="107" y="278"/>
                  <a:pt x="123" y="278"/>
                </a:cubicBezTo>
                <a:cubicBezTo>
                  <a:pt x="123" y="278"/>
                  <a:pt x="123" y="278"/>
                  <a:pt x="123" y="278"/>
                </a:cubicBezTo>
                <a:cubicBezTo>
                  <a:pt x="138" y="278"/>
                  <a:pt x="150" y="266"/>
                  <a:pt x="150" y="251"/>
                </a:cubicBezTo>
                <a:cubicBezTo>
                  <a:pt x="150" y="236"/>
                  <a:pt x="138" y="224"/>
                  <a:pt x="123" y="224"/>
                </a:cubicBezTo>
                <a:close/>
                <a:moveTo>
                  <a:pt x="123" y="269"/>
                </a:moveTo>
                <a:cubicBezTo>
                  <a:pt x="123" y="274"/>
                  <a:pt x="123" y="274"/>
                  <a:pt x="123" y="274"/>
                </a:cubicBezTo>
                <a:cubicBezTo>
                  <a:pt x="123" y="269"/>
                  <a:pt x="123" y="269"/>
                  <a:pt x="123" y="269"/>
                </a:cubicBezTo>
                <a:cubicBezTo>
                  <a:pt x="113" y="269"/>
                  <a:pt x="105" y="261"/>
                  <a:pt x="105" y="251"/>
                </a:cubicBezTo>
                <a:cubicBezTo>
                  <a:pt x="105" y="241"/>
                  <a:pt x="113" y="233"/>
                  <a:pt x="123" y="233"/>
                </a:cubicBezTo>
                <a:cubicBezTo>
                  <a:pt x="133" y="234"/>
                  <a:pt x="141" y="242"/>
                  <a:pt x="141" y="251"/>
                </a:cubicBezTo>
                <a:cubicBezTo>
                  <a:pt x="141" y="261"/>
                  <a:pt x="133" y="269"/>
                  <a:pt x="123" y="269"/>
                </a:cubicBezTo>
                <a:close/>
                <a:moveTo>
                  <a:pt x="123" y="288"/>
                </a:moveTo>
                <a:cubicBezTo>
                  <a:pt x="122" y="288"/>
                  <a:pt x="122" y="288"/>
                  <a:pt x="122" y="288"/>
                </a:cubicBezTo>
                <a:cubicBezTo>
                  <a:pt x="107" y="288"/>
                  <a:pt x="95" y="300"/>
                  <a:pt x="95" y="314"/>
                </a:cubicBezTo>
                <a:cubicBezTo>
                  <a:pt x="95" y="329"/>
                  <a:pt x="107" y="341"/>
                  <a:pt x="123" y="342"/>
                </a:cubicBezTo>
                <a:cubicBezTo>
                  <a:pt x="123" y="342"/>
                  <a:pt x="123" y="342"/>
                  <a:pt x="123" y="342"/>
                </a:cubicBezTo>
                <a:cubicBezTo>
                  <a:pt x="138" y="342"/>
                  <a:pt x="150" y="330"/>
                  <a:pt x="150" y="315"/>
                </a:cubicBezTo>
                <a:cubicBezTo>
                  <a:pt x="150" y="300"/>
                  <a:pt x="138" y="288"/>
                  <a:pt x="123" y="288"/>
                </a:cubicBezTo>
                <a:close/>
                <a:moveTo>
                  <a:pt x="123" y="332"/>
                </a:moveTo>
                <a:cubicBezTo>
                  <a:pt x="123" y="332"/>
                  <a:pt x="123" y="332"/>
                  <a:pt x="123" y="332"/>
                </a:cubicBezTo>
                <a:cubicBezTo>
                  <a:pt x="113" y="332"/>
                  <a:pt x="105" y="324"/>
                  <a:pt x="105" y="314"/>
                </a:cubicBezTo>
                <a:cubicBezTo>
                  <a:pt x="105" y="305"/>
                  <a:pt x="113" y="297"/>
                  <a:pt x="123" y="297"/>
                </a:cubicBezTo>
                <a:cubicBezTo>
                  <a:pt x="123" y="297"/>
                  <a:pt x="123" y="297"/>
                  <a:pt x="123" y="297"/>
                </a:cubicBezTo>
                <a:cubicBezTo>
                  <a:pt x="133" y="297"/>
                  <a:pt x="141" y="305"/>
                  <a:pt x="141" y="315"/>
                </a:cubicBezTo>
                <a:cubicBezTo>
                  <a:pt x="141" y="325"/>
                  <a:pt x="133" y="332"/>
                  <a:pt x="123" y="33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p:nvSpPr>
          <p:cNvPr id="13" name="ZoneTexte 12">
            <a:extLst>
              <a:ext uri="{FF2B5EF4-FFF2-40B4-BE49-F238E27FC236}">
                <a16:creationId xmlns:a16="http://schemas.microsoft.com/office/drawing/2014/main" id="{E48C5299-AC67-F746-99EF-B80ACAF90AD7}"/>
              </a:ext>
            </a:extLst>
          </p:cNvPr>
          <p:cNvSpPr txBox="1"/>
          <p:nvPr/>
        </p:nvSpPr>
        <p:spPr>
          <a:xfrm>
            <a:off x="5166412" y="1287763"/>
            <a:ext cx="1847220" cy="400110"/>
          </a:xfrm>
          <a:prstGeom prst="rect">
            <a:avLst/>
          </a:prstGeom>
          <a:noFill/>
        </p:spPr>
        <p:txBody>
          <a:bodyPr wrap="square" rtlCol="0">
            <a:spAutoFit/>
          </a:bodyPr>
          <a:lstStyle/>
          <a:p>
            <a:pPr algn="ctr"/>
            <a:r>
              <a:rPr lang="fr-FR" sz="2000" b="1" dirty="0" err="1">
                <a:solidFill>
                  <a:schemeClr val="accent3"/>
                </a:solidFill>
                <a:latin typeface="Source Sans Pro" panose="020B0503030403020204" pitchFamily="34" charset="77"/>
              </a:rPr>
              <a:t>FilerZ</a:t>
            </a:r>
            <a:endParaRPr lang="fr-FR" sz="2000" b="1" dirty="0">
              <a:solidFill>
                <a:schemeClr val="accent3"/>
              </a:solidFill>
              <a:latin typeface="Source Sans Pro" panose="020B0503030403020204" pitchFamily="34" charset="77"/>
            </a:endParaRPr>
          </a:p>
        </p:txBody>
      </p:sp>
      <p:sp>
        <p:nvSpPr>
          <p:cNvPr id="14" name="ZoneTexte 13">
            <a:extLst>
              <a:ext uri="{FF2B5EF4-FFF2-40B4-BE49-F238E27FC236}">
                <a16:creationId xmlns:a16="http://schemas.microsoft.com/office/drawing/2014/main" id="{7740369B-FF15-E44C-90E3-67A7ABA27C67}"/>
              </a:ext>
            </a:extLst>
          </p:cNvPr>
          <p:cNvSpPr txBox="1"/>
          <p:nvPr/>
        </p:nvSpPr>
        <p:spPr>
          <a:xfrm>
            <a:off x="7967397" y="1103097"/>
            <a:ext cx="2820541" cy="707886"/>
          </a:xfrm>
          <a:prstGeom prst="rect">
            <a:avLst/>
          </a:prstGeom>
          <a:noFill/>
        </p:spPr>
        <p:txBody>
          <a:bodyPr wrap="square" rtlCol="0">
            <a:spAutoFit/>
          </a:bodyPr>
          <a:lstStyle/>
          <a:p>
            <a:pPr algn="ctr"/>
            <a:r>
              <a:rPr lang="fr-FR" sz="2000" b="1" dirty="0">
                <a:solidFill>
                  <a:schemeClr val="bg2"/>
                </a:solidFill>
                <a:latin typeface="Source Sans Pro" panose="020B0503030403020204" pitchFamily="34" charset="77"/>
              </a:rPr>
              <a:t>Serveur de bases de données</a:t>
            </a:r>
          </a:p>
        </p:txBody>
      </p:sp>
      <p:sp>
        <p:nvSpPr>
          <p:cNvPr id="15" name="ZoneTexte 14">
            <a:extLst>
              <a:ext uri="{FF2B5EF4-FFF2-40B4-BE49-F238E27FC236}">
                <a16:creationId xmlns:a16="http://schemas.microsoft.com/office/drawing/2014/main" id="{3225591C-BF90-DB4A-874D-57A34B19C941}"/>
              </a:ext>
            </a:extLst>
          </p:cNvPr>
          <p:cNvSpPr txBox="1"/>
          <p:nvPr/>
        </p:nvSpPr>
        <p:spPr>
          <a:xfrm>
            <a:off x="1441712" y="1287763"/>
            <a:ext cx="2820541" cy="400110"/>
          </a:xfrm>
          <a:prstGeom prst="rect">
            <a:avLst/>
          </a:prstGeom>
          <a:noFill/>
        </p:spPr>
        <p:txBody>
          <a:bodyPr wrap="square" rtlCol="0">
            <a:spAutoFit/>
          </a:bodyPr>
          <a:lstStyle/>
          <a:p>
            <a:pPr algn="ctr"/>
            <a:r>
              <a:rPr lang="fr-FR" sz="2000" b="1" dirty="0">
                <a:solidFill>
                  <a:schemeClr val="accent4"/>
                </a:solidFill>
                <a:latin typeface="Source Sans Pro" panose="020B0503030403020204" pitchFamily="34" charset="77"/>
              </a:rPr>
              <a:t>Serveur Web</a:t>
            </a:r>
          </a:p>
        </p:txBody>
      </p:sp>
      <p:grpSp>
        <p:nvGrpSpPr>
          <p:cNvPr id="36" name="Groupe 35">
            <a:extLst>
              <a:ext uri="{FF2B5EF4-FFF2-40B4-BE49-F238E27FC236}">
                <a16:creationId xmlns:a16="http://schemas.microsoft.com/office/drawing/2014/main" id="{D259EF3E-17F4-A340-88A7-B845324D3B28}"/>
              </a:ext>
            </a:extLst>
          </p:cNvPr>
          <p:cNvGrpSpPr/>
          <p:nvPr/>
        </p:nvGrpSpPr>
        <p:grpSpPr>
          <a:xfrm>
            <a:off x="1711146" y="4169757"/>
            <a:ext cx="2127102" cy="646331"/>
            <a:chOff x="1727442" y="5329802"/>
            <a:chExt cx="2127102" cy="646331"/>
          </a:xfrm>
        </p:grpSpPr>
        <p:sp>
          <p:nvSpPr>
            <p:cNvPr id="20" name="Rectangle 19">
              <a:extLst>
                <a:ext uri="{FF2B5EF4-FFF2-40B4-BE49-F238E27FC236}">
                  <a16:creationId xmlns:a16="http://schemas.microsoft.com/office/drawing/2014/main" id="{85AB3D7C-4C7A-BA4E-B2B7-32DE4F51F8F9}"/>
                </a:ext>
              </a:extLst>
            </p:cNvPr>
            <p:cNvSpPr/>
            <p:nvPr/>
          </p:nvSpPr>
          <p:spPr>
            <a:xfrm>
              <a:off x="1727442" y="5329802"/>
              <a:ext cx="2127102" cy="646331"/>
            </a:xfrm>
            <a:prstGeom prst="rect">
              <a:avLst/>
            </a:prstGeom>
            <a:solidFill>
              <a:schemeClr val="accent4">
                <a:alpha val="40000"/>
              </a:schemeClr>
            </a:solidFill>
            <a:ln w="25400">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sp>
          <p:nvSpPr>
            <p:cNvPr id="21" name="ZoneTexte 20">
              <a:extLst>
                <a:ext uri="{FF2B5EF4-FFF2-40B4-BE49-F238E27FC236}">
                  <a16:creationId xmlns:a16="http://schemas.microsoft.com/office/drawing/2014/main" id="{40A4BE3C-9F67-614D-8FE7-BFA2F180C9A1}"/>
                </a:ext>
              </a:extLst>
            </p:cNvPr>
            <p:cNvSpPr txBox="1"/>
            <p:nvPr/>
          </p:nvSpPr>
          <p:spPr>
            <a:xfrm>
              <a:off x="1867383" y="5329802"/>
              <a:ext cx="1847220" cy="646331"/>
            </a:xfrm>
            <a:prstGeom prst="rect">
              <a:avLst/>
            </a:prstGeom>
            <a:noFill/>
          </p:spPr>
          <p:txBody>
            <a:bodyPr wrap="square" rtlCol="0">
              <a:spAutoFit/>
            </a:bodyPr>
            <a:lstStyle/>
            <a:p>
              <a:pPr algn="ctr"/>
              <a:r>
                <a:rPr lang="fr-FR" sz="1800" dirty="0">
                  <a:latin typeface="Source Sans Pro" panose="020B0503030403020204" pitchFamily="34" charset="77"/>
                </a:rPr>
                <a:t>Gestion des utilisateurs</a:t>
              </a:r>
            </a:p>
          </p:txBody>
        </p:sp>
      </p:grpSp>
      <p:grpSp>
        <p:nvGrpSpPr>
          <p:cNvPr id="34" name="Groupe 33">
            <a:extLst>
              <a:ext uri="{FF2B5EF4-FFF2-40B4-BE49-F238E27FC236}">
                <a16:creationId xmlns:a16="http://schemas.microsoft.com/office/drawing/2014/main" id="{139E7EF4-32B6-0C44-B32A-B467BD9A2939}"/>
              </a:ext>
            </a:extLst>
          </p:cNvPr>
          <p:cNvGrpSpPr/>
          <p:nvPr/>
        </p:nvGrpSpPr>
        <p:grpSpPr>
          <a:xfrm>
            <a:off x="1711146" y="3356992"/>
            <a:ext cx="2127102" cy="646331"/>
            <a:chOff x="1711146" y="3623677"/>
            <a:chExt cx="2127102" cy="646331"/>
          </a:xfrm>
        </p:grpSpPr>
        <p:sp>
          <p:nvSpPr>
            <p:cNvPr id="22" name="Rectangle 21">
              <a:extLst>
                <a:ext uri="{FF2B5EF4-FFF2-40B4-BE49-F238E27FC236}">
                  <a16:creationId xmlns:a16="http://schemas.microsoft.com/office/drawing/2014/main" id="{177EEA27-4F04-1348-BD6A-2CF5F4229B18}"/>
                </a:ext>
              </a:extLst>
            </p:cNvPr>
            <p:cNvSpPr/>
            <p:nvPr/>
          </p:nvSpPr>
          <p:spPr>
            <a:xfrm>
              <a:off x="1711146" y="3623677"/>
              <a:ext cx="2127102" cy="646331"/>
            </a:xfrm>
            <a:prstGeom prst="rect">
              <a:avLst/>
            </a:prstGeom>
            <a:solidFill>
              <a:schemeClr val="accent4">
                <a:alpha val="40000"/>
              </a:schemeClr>
            </a:solidFill>
            <a:ln w="25400">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sp>
          <p:nvSpPr>
            <p:cNvPr id="23" name="ZoneTexte 22">
              <a:extLst>
                <a:ext uri="{FF2B5EF4-FFF2-40B4-BE49-F238E27FC236}">
                  <a16:creationId xmlns:a16="http://schemas.microsoft.com/office/drawing/2014/main" id="{E77C88FB-6A65-9A47-822D-29202D81EDB2}"/>
                </a:ext>
              </a:extLst>
            </p:cNvPr>
            <p:cNvSpPr txBox="1"/>
            <p:nvPr/>
          </p:nvSpPr>
          <p:spPr>
            <a:xfrm>
              <a:off x="1851087" y="3762176"/>
              <a:ext cx="1847220" cy="369332"/>
            </a:xfrm>
            <a:prstGeom prst="rect">
              <a:avLst/>
            </a:prstGeom>
            <a:noFill/>
          </p:spPr>
          <p:txBody>
            <a:bodyPr wrap="square" rtlCol="0">
              <a:spAutoFit/>
            </a:bodyPr>
            <a:lstStyle/>
            <a:p>
              <a:pPr algn="ctr"/>
              <a:r>
                <a:rPr lang="fr-FR" sz="1800" dirty="0">
                  <a:latin typeface="Source Sans Pro" panose="020B0503030403020204" pitchFamily="34" charset="77"/>
                </a:rPr>
                <a:t>Apache2</a:t>
              </a:r>
            </a:p>
          </p:txBody>
        </p:sp>
      </p:grpSp>
      <p:grpSp>
        <p:nvGrpSpPr>
          <p:cNvPr id="32" name="Groupe 31">
            <a:extLst>
              <a:ext uri="{FF2B5EF4-FFF2-40B4-BE49-F238E27FC236}">
                <a16:creationId xmlns:a16="http://schemas.microsoft.com/office/drawing/2014/main" id="{26F10344-CCBB-6040-93C4-27A5DD8DBF8A}"/>
              </a:ext>
            </a:extLst>
          </p:cNvPr>
          <p:cNvGrpSpPr/>
          <p:nvPr/>
        </p:nvGrpSpPr>
        <p:grpSpPr>
          <a:xfrm>
            <a:off x="5024033" y="3356992"/>
            <a:ext cx="2127102" cy="646331"/>
            <a:chOff x="5040207" y="4034375"/>
            <a:chExt cx="2127102" cy="646331"/>
          </a:xfrm>
        </p:grpSpPr>
        <p:sp>
          <p:nvSpPr>
            <p:cNvPr id="24" name="Rectangle 23">
              <a:extLst>
                <a:ext uri="{FF2B5EF4-FFF2-40B4-BE49-F238E27FC236}">
                  <a16:creationId xmlns:a16="http://schemas.microsoft.com/office/drawing/2014/main" id="{B67A270A-AA36-5C40-A4D0-83297B73DF9D}"/>
                </a:ext>
              </a:extLst>
            </p:cNvPr>
            <p:cNvSpPr/>
            <p:nvPr/>
          </p:nvSpPr>
          <p:spPr>
            <a:xfrm>
              <a:off x="5040207" y="4034375"/>
              <a:ext cx="2127102" cy="646331"/>
            </a:xfrm>
            <a:prstGeom prst="rect">
              <a:avLst/>
            </a:prstGeom>
            <a:solidFill>
              <a:schemeClr val="accent3">
                <a:alpha val="40000"/>
              </a:schemeClr>
            </a:solidFill>
            <a:ln w="254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accent4"/>
                </a:solidFill>
                <a:latin typeface="Source Sans Pro" panose="020B0503030403020204" pitchFamily="34" charset="77"/>
              </a:endParaRPr>
            </a:p>
          </p:txBody>
        </p:sp>
        <p:sp>
          <p:nvSpPr>
            <p:cNvPr id="4" name="ZoneTexte 3">
              <a:extLst>
                <a:ext uri="{FF2B5EF4-FFF2-40B4-BE49-F238E27FC236}">
                  <a16:creationId xmlns:a16="http://schemas.microsoft.com/office/drawing/2014/main" id="{F9882EC6-62BD-164A-A1DF-1DCDE392A4CB}"/>
                </a:ext>
              </a:extLst>
            </p:cNvPr>
            <p:cNvSpPr txBox="1"/>
            <p:nvPr/>
          </p:nvSpPr>
          <p:spPr>
            <a:xfrm>
              <a:off x="5180148" y="4172874"/>
              <a:ext cx="1847220" cy="369332"/>
            </a:xfrm>
            <a:prstGeom prst="rect">
              <a:avLst/>
            </a:prstGeom>
            <a:noFill/>
          </p:spPr>
          <p:txBody>
            <a:bodyPr wrap="square" rtlCol="0">
              <a:spAutoFit/>
            </a:bodyPr>
            <a:lstStyle/>
            <a:p>
              <a:pPr algn="ctr"/>
              <a:r>
                <a:rPr lang="fr-FR" sz="1800" dirty="0">
                  <a:latin typeface="Source Sans Pro" panose="020B0503030403020204" pitchFamily="34" charset="77"/>
                </a:rPr>
                <a:t>Serveur FTP</a:t>
              </a:r>
            </a:p>
          </p:txBody>
        </p:sp>
      </p:grpSp>
      <p:grpSp>
        <p:nvGrpSpPr>
          <p:cNvPr id="33" name="Groupe 32">
            <a:extLst>
              <a:ext uri="{FF2B5EF4-FFF2-40B4-BE49-F238E27FC236}">
                <a16:creationId xmlns:a16="http://schemas.microsoft.com/office/drawing/2014/main" id="{050D1FBC-BB90-D345-B891-23A00111128A}"/>
              </a:ext>
            </a:extLst>
          </p:cNvPr>
          <p:cNvGrpSpPr/>
          <p:nvPr/>
        </p:nvGrpSpPr>
        <p:grpSpPr>
          <a:xfrm>
            <a:off x="5024033" y="4173417"/>
            <a:ext cx="2127102" cy="660664"/>
            <a:chOff x="5032448" y="5082028"/>
            <a:chExt cx="2127102" cy="660664"/>
          </a:xfrm>
        </p:grpSpPr>
        <p:sp>
          <p:nvSpPr>
            <p:cNvPr id="25" name="Rectangle 24">
              <a:extLst>
                <a:ext uri="{FF2B5EF4-FFF2-40B4-BE49-F238E27FC236}">
                  <a16:creationId xmlns:a16="http://schemas.microsoft.com/office/drawing/2014/main" id="{D52D05AB-35D0-BB48-8428-DBA5D9548976}"/>
                </a:ext>
              </a:extLst>
            </p:cNvPr>
            <p:cNvSpPr/>
            <p:nvPr/>
          </p:nvSpPr>
          <p:spPr>
            <a:xfrm>
              <a:off x="5032448" y="5096361"/>
              <a:ext cx="2127102" cy="646331"/>
            </a:xfrm>
            <a:prstGeom prst="rect">
              <a:avLst/>
            </a:prstGeom>
            <a:solidFill>
              <a:schemeClr val="accent3">
                <a:alpha val="40000"/>
              </a:schemeClr>
            </a:solidFill>
            <a:ln w="254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accent4"/>
                </a:solidFill>
                <a:latin typeface="Source Sans Pro" panose="020B0503030403020204" pitchFamily="34" charset="77"/>
              </a:endParaRPr>
            </a:p>
          </p:txBody>
        </p:sp>
        <p:sp>
          <p:nvSpPr>
            <p:cNvPr id="6" name="ZoneTexte 5">
              <a:extLst>
                <a:ext uri="{FF2B5EF4-FFF2-40B4-BE49-F238E27FC236}">
                  <a16:creationId xmlns:a16="http://schemas.microsoft.com/office/drawing/2014/main" id="{A424F770-44EF-984A-AE51-D2F68487CD76}"/>
                </a:ext>
              </a:extLst>
            </p:cNvPr>
            <p:cNvSpPr txBox="1"/>
            <p:nvPr/>
          </p:nvSpPr>
          <p:spPr>
            <a:xfrm>
              <a:off x="5032448" y="5082028"/>
              <a:ext cx="2127102" cy="646331"/>
            </a:xfrm>
            <a:prstGeom prst="rect">
              <a:avLst/>
            </a:prstGeom>
            <a:noFill/>
          </p:spPr>
          <p:txBody>
            <a:bodyPr wrap="square" rtlCol="0">
              <a:spAutoFit/>
            </a:bodyPr>
            <a:lstStyle/>
            <a:p>
              <a:pPr algn="ctr"/>
              <a:r>
                <a:rPr lang="fr-FR" sz="1800" dirty="0">
                  <a:latin typeface="Source Sans Pro" panose="020B0503030403020204" pitchFamily="34" charset="77"/>
                </a:rPr>
                <a:t>Espace de </a:t>
              </a:r>
            </a:p>
            <a:p>
              <a:pPr algn="ctr"/>
              <a:r>
                <a:rPr lang="fr-FR" sz="1800" dirty="0">
                  <a:latin typeface="Source Sans Pro" panose="020B0503030403020204" pitchFamily="34" charset="77"/>
                </a:rPr>
                <a:t>stockage</a:t>
              </a:r>
            </a:p>
          </p:txBody>
        </p:sp>
      </p:grpSp>
      <p:grpSp>
        <p:nvGrpSpPr>
          <p:cNvPr id="30" name="Groupe 29">
            <a:extLst>
              <a:ext uri="{FF2B5EF4-FFF2-40B4-BE49-F238E27FC236}">
                <a16:creationId xmlns:a16="http://schemas.microsoft.com/office/drawing/2014/main" id="{23D423C6-2C58-AE4E-9178-4B155DF2AF8D}"/>
              </a:ext>
            </a:extLst>
          </p:cNvPr>
          <p:cNvGrpSpPr/>
          <p:nvPr/>
        </p:nvGrpSpPr>
        <p:grpSpPr>
          <a:xfrm>
            <a:off x="8316394" y="3356992"/>
            <a:ext cx="2127102" cy="646331"/>
            <a:chOff x="8391394" y="3961189"/>
            <a:chExt cx="2127102" cy="646331"/>
          </a:xfrm>
        </p:grpSpPr>
        <p:sp>
          <p:nvSpPr>
            <p:cNvPr id="26" name="Rectangle 25">
              <a:extLst>
                <a:ext uri="{FF2B5EF4-FFF2-40B4-BE49-F238E27FC236}">
                  <a16:creationId xmlns:a16="http://schemas.microsoft.com/office/drawing/2014/main" id="{7C80FA4B-C5FC-394E-842A-30C74EFEFB07}"/>
                </a:ext>
              </a:extLst>
            </p:cNvPr>
            <p:cNvSpPr/>
            <p:nvPr/>
          </p:nvSpPr>
          <p:spPr>
            <a:xfrm>
              <a:off x="8391394" y="3961189"/>
              <a:ext cx="2127102" cy="646331"/>
            </a:xfrm>
            <a:prstGeom prst="rect">
              <a:avLst/>
            </a:prstGeom>
            <a:solidFill>
              <a:schemeClr val="accent2">
                <a:alpha val="40000"/>
              </a:schemeClr>
            </a:solidFill>
            <a:ln w="254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27" name="ZoneTexte 26">
              <a:extLst>
                <a:ext uri="{FF2B5EF4-FFF2-40B4-BE49-F238E27FC236}">
                  <a16:creationId xmlns:a16="http://schemas.microsoft.com/office/drawing/2014/main" id="{9E6A1C7D-20FD-5345-8441-B57CFF565DFF}"/>
                </a:ext>
              </a:extLst>
            </p:cNvPr>
            <p:cNvSpPr txBox="1"/>
            <p:nvPr/>
          </p:nvSpPr>
          <p:spPr>
            <a:xfrm>
              <a:off x="8531335" y="4099688"/>
              <a:ext cx="1847220" cy="369332"/>
            </a:xfrm>
            <a:prstGeom prst="rect">
              <a:avLst/>
            </a:prstGeom>
            <a:noFill/>
          </p:spPr>
          <p:txBody>
            <a:bodyPr wrap="square" rtlCol="0">
              <a:spAutoFit/>
            </a:bodyPr>
            <a:lstStyle/>
            <a:p>
              <a:pPr algn="ctr"/>
              <a:r>
                <a:rPr lang="fr-FR" sz="1800" dirty="0">
                  <a:latin typeface="Source Sans Pro" panose="020B0503030403020204" pitchFamily="34" charset="77"/>
                </a:rPr>
                <a:t>Service MySQL</a:t>
              </a:r>
            </a:p>
          </p:txBody>
        </p:sp>
      </p:grpSp>
      <p:grpSp>
        <p:nvGrpSpPr>
          <p:cNvPr id="31" name="Groupe 30">
            <a:extLst>
              <a:ext uri="{FF2B5EF4-FFF2-40B4-BE49-F238E27FC236}">
                <a16:creationId xmlns:a16="http://schemas.microsoft.com/office/drawing/2014/main" id="{03B9A657-5365-3C43-A46A-D4E9A5856684}"/>
              </a:ext>
            </a:extLst>
          </p:cNvPr>
          <p:cNvGrpSpPr/>
          <p:nvPr/>
        </p:nvGrpSpPr>
        <p:grpSpPr>
          <a:xfrm>
            <a:off x="8316394" y="4169757"/>
            <a:ext cx="2127102" cy="646331"/>
            <a:chOff x="8417795" y="5027535"/>
            <a:chExt cx="2127102" cy="646331"/>
          </a:xfrm>
        </p:grpSpPr>
        <p:sp>
          <p:nvSpPr>
            <p:cNvPr id="29" name="Rectangle 28">
              <a:extLst>
                <a:ext uri="{FF2B5EF4-FFF2-40B4-BE49-F238E27FC236}">
                  <a16:creationId xmlns:a16="http://schemas.microsoft.com/office/drawing/2014/main" id="{187C41AE-A0B0-CC4A-B847-2421376F3BF8}"/>
                </a:ext>
              </a:extLst>
            </p:cNvPr>
            <p:cNvSpPr/>
            <p:nvPr/>
          </p:nvSpPr>
          <p:spPr>
            <a:xfrm>
              <a:off x="8417795" y="5027535"/>
              <a:ext cx="2127102" cy="646331"/>
            </a:xfrm>
            <a:prstGeom prst="rect">
              <a:avLst/>
            </a:prstGeom>
            <a:solidFill>
              <a:schemeClr val="accent2">
                <a:alpha val="40000"/>
              </a:schemeClr>
            </a:solidFill>
            <a:ln w="254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28" name="ZoneTexte 27">
              <a:extLst>
                <a:ext uri="{FF2B5EF4-FFF2-40B4-BE49-F238E27FC236}">
                  <a16:creationId xmlns:a16="http://schemas.microsoft.com/office/drawing/2014/main" id="{15893833-9B90-BC4F-9CC1-ED771FD3E579}"/>
                </a:ext>
              </a:extLst>
            </p:cNvPr>
            <p:cNvSpPr txBox="1"/>
            <p:nvPr/>
          </p:nvSpPr>
          <p:spPr>
            <a:xfrm>
              <a:off x="8417796" y="5166034"/>
              <a:ext cx="2127101" cy="369332"/>
            </a:xfrm>
            <a:prstGeom prst="rect">
              <a:avLst/>
            </a:prstGeom>
            <a:noFill/>
          </p:spPr>
          <p:txBody>
            <a:bodyPr wrap="square" rtlCol="0">
              <a:spAutoFit/>
            </a:bodyPr>
            <a:lstStyle/>
            <a:p>
              <a:pPr algn="ctr"/>
              <a:r>
                <a:rPr lang="fr-FR" sz="1800" dirty="0">
                  <a:latin typeface="Source Sans Pro" panose="020B0503030403020204" pitchFamily="34" charset="77"/>
                </a:rPr>
                <a:t>Base de données</a:t>
              </a:r>
            </a:p>
          </p:txBody>
        </p:sp>
      </p:grpSp>
      <p:grpSp>
        <p:nvGrpSpPr>
          <p:cNvPr id="5" name="Groupe 4">
            <a:extLst>
              <a:ext uri="{FF2B5EF4-FFF2-40B4-BE49-F238E27FC236}">
                <a16:creationId xmlns:a16="http://schemas.microsoft.com/office/drawing/2014/main" id="{B9F41C1C-005E-9740-8B1C-2826C3D7638B}"/>
              </a:ext>
            </a:extLst>
          </p:cNvPr>
          <p:cNvGrpSpPr/>
          <p:nvPr/>
        </p:nvGrpSpPr>
        <p:grpSpPr>
          <a:xfrm>
            <a:off x="0" y="6148754"/>
            <a:ext cx="12360696" cy="720080"/>
            <a:chOff x="0" y="6148754"/>
            <a:chExt cx="12360696" cy="720080"/>
          </a:xfrm>
        </p:grpSpPr>
        <p:sp>
          <p:nvSpPr>
            <p:cNvPr id="10" name="Rectangle 9">
              <a:extLst>
                <a:ext uri="{FF2B5EF4-FFF2-40B4-BE49-F238E27FC236}">
                  <a16:creationId xmlns:a16="http://schemas.microsoft.com/office/drawing/2014/main" id="{2658BAE6-21ED-704E-83C1-01DE92DE833F}"/>
                </a:ext>
              </a:extLst>
            </p:cNvPr>
            <p:cNvSpPr/>
            <p:nvPr/>
          </p:nvSpPr>
          <p:spPr>
            <a:xfrm>
              <a:off x="0" y="6148754"/>
              <a:ext cx="12360696" cy="720080"/>
            </a:xfrm>
            <a:prstGeom prst="rect">
              <a:avLst/>
            </a:prstGeom>
            <a:solidFill>
              <a:schemeClr val="accent1">
                <a:alpha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solidFill>
                  <a:srgbClr val="FF8C19"/>
                </a:solidFill>
                <a:latin typeface="Source Sans Pro" panose="020B0503030403020204" pitchFamily="34" charset="77"/>
              </a:endParaRPr>
            </a:p>
          </p:txBody>
        </p:sp>
        <p:sp>
          <p:nvSpPr>
            <p:cNvPr id="11" name="ZoneTexte 10">
              <a:extLst>
                <a:ext uri="{FF2B5EF4-FFF2-40B4-BE49-F238E27FC236}">
                  <a16:creationId xmlns:a16="http://schemas.microsoft.com/office/drawing/2014/main" id="{A028524F-F7F8-524D-959C-2728F77299FB}"/>
                </a:ext>
              </a:extLst>
            </p:cNvPr>
            <p:cNvSpPr txBox="1"/>
            <p:nvPr/>
          </p:nvSpPr>
          <p:spPr>
            <a:xfrm>
              <a:off x="2009546" y="6312031"/>
              <a:ext cx="8172908" cy="400110"/>
            </a:xfrm>
            <a:prstGeom prst="rect">
              <a:avLst/>
            </a:prstGeom>
            <a:noFill/>
          </p:spPr>
          <p:txBody>
            <a:bodyPr wrap="square" rtlCol="0">
              <a:spAutoFit/>
            </a:bodyPr>
            <a:lstStyle/>
            <a:p>
              <a:pPr algn="ctr"/>
              <a:r>
                <a:rPr lang="fr-FR" sz="2000" b="1" dirty="0">
                  <a:latin typeface="Source Sans Pro" panose="020B0503030403020204" pitchFamily="34" charset="77"/>
                </a:rPr>
                <a:t>OS : Linux – Distribution : Debian 10</a:t>
              </a:r>
            </a:p>
          </p:txBody>
        </p:sp>
      </p:grpSp>
      <p:sp>
        <p:nvSpPr>
          <p:cNvPr id="3" name="ZoneTexte 2">
            <a:extLst>
              <a:ext uri="{FF2B5EF4-FFF2-40B4-BE49-F238E27FC236}">
                <a16:creationId xmlns:a16="http://schemas.microsoft.com/office/drawing/2014/main" id="{026066FF-0B61-0F42-BACE-93E5521B83D3}"/>
              </a:ext>
            </a:extLst>
          </p:cNvPr>
          <p:cNvSpPr txBox="1"/>
          <p:nvPr/>
        </p:nvSpPr>
        <p:spPr>
          <a:xfrm>
            <a:off x="472591" y="5584422"/>
            <a:ext cx="2127101" cy="461665"/>
          </a:xfrm>
          <a:prstGeom prst="rect">
            <a:avLst/>
          </a:prstGeom>
          <a:solidFill>
            <a:schemeClr val="accent6">
              <a:alpha val="80000"/>
            </a:schemeClr>
          </a:solidFill>
        </p:spPr>
        <p:txBody>
          <a:bodyPr wrap="square" rtlCol="0">
            <a:spAutoFit/>
          </a:bodyPr>
          <a:lstStyle/>
          <a:p>
            <a:pPr algn="ctr"/>
            <a:r>
              <a:rPr lang="fr-FR" dirty="0">
                <a:latin typeface="Source Sans Pro" panose="020B0503030403020204" pitchFamily="34" charset="77"/>
              </a:rPr>
              <a:t>+ langages</a:t>
            </a:r>
          </a:p>
        </p:txBody>
      </p:sp>
      <p:sp>
        <p:nvSpPr>
          <p:cNvPr id="41" name="ZoneTexte 40">
            <a:extLst>
              <a:ext uri="{FF2B5EF4-FFF2-40B4-BE49-F238E27FC236}">
                <a16:creationId xmlns:a16="http://schemas.microsoft.com/office/drawing/2014/main" id="{C129C4CC-547C-194A-89B9-0D0D0479A5F4}"/>
              </a:ext>
            </a:extLst>
          </p:cNvPr>
          <p:cNvSpPr txBox="1"/>
          <p:nvPr/>
        </p:nvSpPr>
        <p:spPr>
          <a:xfrm>
            <a:off x="3540332" y="5584422"/>
            <a:ext cx="2127102" cy="461665"/>
          </a:xfrm>
          <a:prstGeom prst="rect">
            <a:avLst/>
          </a:prstGeom>
          <a:solidFill>
            <a:schemeClr val="accent6">
              <a:alpha val="80000"/>
            </a:schemeClr>
          </a:solidFill>
        </p:spPr>
        <p:txBody>
          <a:bodyPr wrap="square" rtlCol="0">
            <a:spAutoFit/>
          </a:bodyPr>
          <a:lstStyle/>
          <a:p>
            <a:pPr algn="ctr"/>
            <a:r>
              <a:rPr lang="fr-FR" dirty="0">
                <a:latin typeface="Source Sans Pro" panose="020B0503030403020204" pitchFamily="34" charset="77"/>
              </a:rPr>
              <a:t>+ </a:t>
            </a:r>
            <a:r>
              <a:rPr lang="fr-FR" dirty="0" err="1">
                <a:latin typeface="Source Sans Pro" panose="020B0503030403020204" pitchFamily="34" charset="77"/>
              </a:rPr>
              <a:t>Predictor</a:t>
            </a:r>
            <a:endParaRPr lang="fr-FR" dirty="0">
              <a:latin typeface="Source Sans Pro" panose="020B0503030403020204" pitchFamily="34" charset="77"/>
            </a:endParaRPr>
          </a:p>
        </p:txBody>
      </p:sp>
      <p:sp>
        <p:nvSpPr>
          <p:cNvPr id="42" name="ZoneTexte 41">
            <a:extLst>
              <a:ext uri="{FF2B5EF4-FFF2-40B4-BE49-F238E27FC236}">
                <a16:creationId xmlns:a16="http://schemas.microsoft.com/office/drawing/2014/main" id="{645B7AFD-66F5-874A-98BF-B5095589B0FA}"/>
              </a:ext>
            </a:extLst>
          </p:cNvPr>
          <p:cNvSpPr txBox="1"/>
          <p:nvPr/>
        </p:nvSpPr>
        <p:spPr>
          <a:xfrm>
            <a:off x="6608074" y="5584422"/>
            <a:ext cx="2127102" cy="461665"/>
          </a:xfrm>
          <a:prstGeom prst="rect">
            <a:avLst/>
          </a:prstGeom>
          <a:solidFill>
            <a:schemeClr val="accent6">
              <a:alpha val="80000"/>
            </a:schemeClr>
          </a:solidFill>
        </p:spPr>
        <p:txBody>
          <a:bodyPr wrap="square" rtlCol="0">
            <a:spAutoFit/>
          </a:bodyPr>
          <a:lstStyle/>
          <a:p>
            <a:pPr algn="ctr"/>
            <a:r>
              <a:rPr lang="fr-FR" dirty="0">
                <a:latin typeface="Source Sans Pro" panose="020B0503030403020204" pitchFamily="34" charset="77"/>
              </a:rPr>
              <a:t>+ anti-DDOS</a:t>
            </a:r>
          </a:p>
        </p:txBody>
      </p:sp>
      <p:sp>
        <p:nvSpPr>
          <p:cNvPr id="43" name="ZoneTexte 42">
            <a:extLst>
              <a:ext uri="{FF2B5EF4-FFF2-40B4-BE49-F238E27FC236}">
                <a16:creationId xmlns:a16="http://schemas.microsoft.com/office/drawing/2014/main" id="{5D921C65-D9A5-0647-B9B0-EF6A3D15C283}"/>
              </a:ext>
            </a:extLst>
          </p:cNvPr>
          <p:cNvSpPr txBox="1"/>
          <p:nvPr/>
        </p:nvSpPr>
        <p:spPr>
          <a:xfrm>
            <a:off x="9675817" y="5584422"/>
            <a:ext cx="2127101" cy="461665"/>
          </a:xfrm>
          <a:prstGeom prst="rect">
            <a:avLst/>
          </a:prstGeom>
          <a:solidFill>
            <a:schemeClr val="accent6">
              <a:alpha val="80000"/>
            </a:schemeClr>
          </a:solidFill>
        </p:spPr>
        <p:txBody>
          <a:bodyPr wrap="square" rtlCol="0">
            <a:spAutoFit/>
          </a:bodyPr>
          <a:lstStyle/>
          <a:p>
            <a:pPr algn="ctr"/>
            <a:r>
              <a:rPr lang="fr-FR" dirty="0">
                <a:latin typeface="Source Sans Pro" panose="020B0503030403020204" pitchFamily="34" charset="77"/>
              </a:rPr>
              <a:t>+ ...</a:t>
            </a:r>
          </a:p>
        </p:txBody>
      </p:sp>
      <p:sp>
        <p:nvSpPr>
          <p:cNvPr id="35" name="Title 3">
            <a:extLst>
              <a:ext uri="{FF2B5EF4-FFF2-40B4-BE49-F238E27FC236}">
                <a16:creationId xmlns:a16="http://schemas.microsoft.com/office/drawing/2014/main" id="{F0BF6307-4E2B-4748-A673-2AFC3C30FBCC}"/>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hébergements mutualisés</a:t>
            </a:r>
          </a:p>
          <a:p>
            <a:r>
              <a:rPr lang="fr-FR" sz="2400" b="0" dirty="0">
                <a:solidFill>
                  <a:schemeClr val="accent1"/>
                </a:solidFill>
                <a:latin typeface="Source Sans Pro" panose="020B0503030403020204" pitchFamily="34" charset="77"/>
              </a:rPr>
              <a:t>Infrastructure : L’environnement technique</a:t>
            </a:r>
            <a:endParaRPr lang="en-US" sz="2400" b="0" dirty="0">
              <a:latin typeface="Source Sans Pro" panose="020B0503030403020204" pitchFamily="34" charset="77"/>
            </a:endParaRPr>
          </a:p>
        </p:txBody>
      </p:sp>
    </p:spTree>
    <p:extLst>
      <p:ext uri="{BB962C8B-B14F-4D97-AF65-F5344CB8AC3E}">
        <p14:creationId xmlns:p14="http://schemas.microsoft.com/office/powerpoint/2010/main" val="32932454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fade">
                                      <p:cBhvr>
                                        <p:cTn id="11" dur="500"/>
                                        <p:tgtEl>
                                          <p:spTgt spid="33"/>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500"/>
                                        <p:tgtEl>
                                          <p:spTgt spid="1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fade">
                                      <p:cBhvr>
                                        <p:cTn id="24" dur="500"/>
                                        <p:tgtEl>
                                          <p:spTgt spid="34"/>
                                        </p:tgtEl>
                                      </p:cBhvr>
                                    </p:animEffect>
                                  </p:childTnLst>
                                </p:cTn>
                              </p:par>
                            </p:childTnLst>
                          </p:cTn>
                        </p:par>
                        <p:par>
                          <p:cTn id="25" fill="hold">
                            <p:stCondLst>
                              <p:cond delay="500"/>
                            </p:stCondLst>
                            <p:childTnLst>
                              <p:par>
                                <p:cTn id="26" presetID="10" presetClass="entr" presetSubtype="0" fill="hold" nodeType="after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fade">
                                      <p:cBhvr>
                                        <p:cTn id="28" dur="500"/>
                                        <p:tgtEl>
                                          <p:spTgt spid="36"/>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500"/>
                                        <p:tgtEl>
                                          <p:spTgt spid="14"/>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30"/>
                                        </p:tgtEl>
                                        <p:attrNameLst>
                                          <p:attrName>style.visibility</p:attrName>
                                        </p:attrNameLst>
                                      </p:cBhvr>
                                      <p:to>
                                        <p:strVal val="visible"/>
                                      </p:to>
                                    </p:set>
                                    <p:animEffect transition="in" filter="fade">
                                      <p:cBhvr>
                                        <p:cTn id="41" dur="500"/>
                                        <p:tgtEl>
                                          <p:spTgt spid="30"/>
                                        </p:tgtEl>
                                      </p:cBhvr>
                                    </p:animEffect>
                                  </p:childTnLst>
                                </p:cTn>
                              </p:par>
                            </p:childTnLst>
                          </p:cTn>
                        </p:par>
                        <p:par>
                          <p:cTn id="42" fill="hold">
                            <p:stCondLst>
                              <p:cond delay="500"/>
                            </p:stCondLst>
                            <p:childTnLst>
                              <p:par>
                                <p:cTn id="43" presetID="10" presetClass="entr" presetSubtype="0" fill="hold"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500"/>
                                        <p:tgtEl>
                                          <p:spTgt spid="31"/>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fade">
                                      <p:cBhvr>
                                        <p:cTn id="50" dur="500"/>
                                        <p:tgtEl>
                                          <p:spTgt spid="3"/>
                                        </p:tgtEl>
                                      </p:cBhvr>
                                    </p:animEffect>
                                  </p:childTnLst>
                                </p:cTn>
                              </p:par>
                            </p:childTnLst>
                          </p:cTn>
                        </p:par>
                        <p:par>
                          <p:cTn id="51" fill="hold">
                            <p:stCondLst>
                              <p:cond delay="500"/>
                            </p:stCondLst>
                            <p:childTnLst>
                              <p:par>
                                <p:cTn id="52" presetID="10" presetClass="entr" presetSubtype="0" fill="hold" grpId="0" nodeType="afterEffect">
                                  <p:stCondLst>
                                    <p:cond delay="0"/>
                                  </p:stCondLst>
                                  <p:childTnLst>
                                    <p:set>
                                      <p:cBhvr>
                                        <p:cTn id="53" dur="1" fill="hold">
                                          <p:stCondLst>
                                            <p:cond delay="0"/>
                                          </p:stCondLst>
                                        </p:cTn>
                                        <p:tgtEl>
                                          <p:spTgt spid="41"/>
                                        </p:tgtEl>
                                        <p:attrNameLst>
                                          <p:attrName>style.visibility</p:attrName>
                                        </p:attrNameLst>
                                      </p:cBhvr>
                                      <p:to>
                                        <p:strVal val="visible"/>
                                      </p:to>
                                    </p:set>
                                    <p:animEffect transition="in" filter="fade">
                                      <p:cBhvr>
                                        <p:cTn id="54" dur="500"/>
                                        <p:tgtEl>
                                          <p:spTgt spid="41"/>
                                        </p:tgtEl>
                                      </p:cBhvr>
                                    </p:animEffect>
                                  </p:childTnLst>
                                </p:cTn>
                              </p:par>
                            </p:childTnLst>
                          </p:cTn>
                        </p:par>
                        <p:par>
                          <p:cTn id="55" fill="hold">
                            <p:stCondLst>
                              <p:cond delay="1000"/>
                            </p:stCondLst>
                            <p:childTnLst>
                              <p:par>
                                <p:cTn id="56" presetID="10" presetClass="entr" presetSubtype="0" fill="hold" grpId="0" nodeType="after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500"/>
                                        <p:tgtEl>
                                          <p:spTgt spid="42"/>
                                        </p:tgtEl>
                                      </p:cBhvr>
                                    </p:animEffect>
                                  </p:childTnLst>
                                </p:cTn>
                              </p:par>
                            </p:childTnLst>
                          </p:cTn>
                        </p:par>
                        <p:par>
                          <p:cTn id="59" fill="hold">
                            <p:stCondLst>
                              <p:cond delay="1500"/>
                            </p:stCondLst>
                            <p:childTnLst>
                              <p:par>
                                <p:cTn id="60" presetID="10" presetClass="entr" presetSubtype="0" fill="hold" grpId="0" nodeType="after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4" grpId="0"/>
      <p:bldP spid="15" grpId="0"/>
      <p:bldP spid="3" grpId="0" animBg="1"/>
      <p:bldP spid="41" grpId="0" animBg="1"/>
      <p:bldP spid="42" grpId="0" animBg="1"/>
      <p:bldP spid="43"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C2FDC5-5FA6-AA46-BF8E-DE9E63865CE2}"/>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bases de données</a:t>
            </a:r>
          </a:p>
          <a:p>
            <a:pPr>
              <a:spcAft>
                <a:spcPts val="200"/>
              </a:spcAft>
            </a:pPr>
            <a:r>
              <a:rPr lang="en-US" sz="2400" b="0" spc="-70" dirty="0">
                <a:latin typeface="Source Sans Pro" panose="020B0503030403020204" pitchFamily="34" charset="77"/>
                <a:ea typeface="Open Sans" panose="020B0606030504020204" pitchFamily="34" charset="0"/>
                <a:cs typeface="Open Sans" panose="020B0606030504020204" pitchFamily="34" charset="0"/>
              </a:rPr>
              <a:t>Les </a:t>
            </a:r>
            <a:r>
              <a:rPr lang="en-US" sz="2400" b="0" spc="-70" dirty="0" err="1">
                <a:latin typeface="Source Sans Pro" panose="020B0503030403020204" pitchFamily="34" charset="77"/>
                <a:ea typeface="Open Sans" panose="020B0606030504020204" pitchFamily="34" charset="0"/>
                <a:cs typeface="Open Sans" panose="020B0606030504020204" pitchFamily="34" charset="0"/>
              </a:rPr>
              <a:t>spécificités</a:t>
            </a:r>
            <a:r>
              <a:rPr lang="en-US" sz="2400" b="0" spc="-70" dirty="0">
                <a:latin typeface="Source Sans Pro" panose="020B0503030403020204" pitchFamily="34" charset="77"/>
                <a:ea typeface="Open Sans" panose="020B0606030504020204" pitchFamily="34" charset="0"/>
                <a:cs typeface="Open Sans" panose="020B0606030504020204" pitchFamily="34" charset="0"/>
              </a:rPr>
              <a:t> du Web Cloud </a:t>
            </a:r>
            <a:r>
              <a:rPr lang="en-US" sz="2400" b="0" spc="-70" dirty="0" err="1">
                <a:latin typeface="Source Sans Pro" panose="020B0503030403020204" pitchFamily="34" charset="77"/>
                <a:ea typeface="Open Sans" panose="020B0606030504020204" pitchFamily="34" charset="0"/>
                <a:cs typeface="Open Sans" panose="020B0606030504020204" pitchFamily="34" charset="0"/>
              </a:rPr>
              <a:t>DataBase</a:t>
            </a:r>
            <a:endParaRPr lang="en-US" sz="2400" b="0" dirty="0">
              <a:latin typeface="Source Sans Pro" panose="020B0503030403020204" pitchFamily="34" charset="77"/>
            </a:endParaRPr>
          </a:p>
        </p:txBody>
      </p:sp>
      <p:sp>
        <p:nvSpPr>
          <p:cNvPr id="10" name="TextBox 9">
            <a:extLst>
              <a:ext uri="{FF2B5EF4-FFF2-40B4-BE49-F238E27FC236}">
                <a16:creationId xmlns:a16="http://schemas.microsoft.com/office/drawing/2014/main" id="{45F18770-523A-D549-A536-5212D166C994}"/>
              </a:ext>
            </a:extLst>
          </p:cNvPr>
          <p:cNvSpPr txBox="1"/>
          <p:nvPr/>
        </p:nvSpPr>
        <p:spPr>
          <a:xfrm>
            <a:off x="3502563" y="2654106"/>
            <a:ext cx="7201949" cy="369332"/>
          </a:xfrm>
          <a:prstGeom prst="rect">
            <a:avLst/>
          </a:prstGeom>
          <a:noFill/>
        </p:spPr>
        <p:txBody>
          <a:bodyPr wrap="square" rtlCol="0">
            <a:spAutoFit/>
          </a:bodyPr>
          <a:lstStyle/>
          <a:p>
            <a:r>
              <a:rPr lang="fr-FR" sz="1800" dirty="0">
                <a:latin typeface="Source Sans Pro" panose="020B0503030403020204" pitchFamily="34" charset="77"/>
              </a:rPr>
              <a:t>Compatible avec les hébergements mutualisés et les solutions externes</a:t>
            </a:r>
          </a:p>
        </p:txBody>
      </p:sp>
      <p:sp>
        <p:nvSpPr>
          <p:cNvPr id="12" name="TextBox 11">
            <a:extLst>
              <a:ext uri="{FF2B5EF4-FFF2-40B4-BE49-F238E27FC236}">
                <a16:creationId xmlns:a16="http://schemas.microsoft.com/office/drawing/2014/main" id="{FD82070D-3EC5-D645-B889-49C9014DA0BA}"/>
              </a:ext>
            </a:extLst>
          </p:cNvPr>
          <p:cNvSpPr txBox="1"/>
          <p:nvPr/>
        </p:nvSpPr>
        <p:spPr>
          <a:xfrm>
            <a:off x="3502563" y="4045893"/>
            <a:ext cx="4247168" cy="369332"/>
          </a:xfrm>
          <a:prstGeom prst="rect">
            <a:avLst/>
          </a:prstGeom>
          <a:noFill/>
        </p:spPr>
        <p:txBody>
          <a:bodyPr wrap="square" rtlCol="0">
            <a:spAutoFit/>
          </a:bodyPr>
          <a:lstStyle/>
          <a:p>
            <a:r>
              <a:rPr lang="fr-FR" sz="1800" dirty="0">
                <a:latin typeface="Source Sans Pro" panose="020B0503030403020204" pitchFamily="34" charset="77"/>
              </a:rPr>
              <a:t>Nécessite de white-lister l’IP des serveurs</a:t>
            </a:r>
          </a:p>
        </p:txBody>
      </p:sp>
      <p:grpSp>
        <p:nvGrpSpPr>
          <p:cNvPr id="33" name="Group 32">
            <a:extLst>
              <a:ext uri="{FF2B5EF4-FFF2-40B4-BE49-F238E27FC236}">
                <a16:creationId xmlns:a16="http://schemas.microsoft.com/office/drawing/2014/main" id="{50B06679-8D90-F643-A9FB-116AF6D1C243}"/>
              </a:ext>
            </a:extLst>
          </p:cNvPr>
          <p:cNvGrpSpPr/>
          <p:nvPr/>
        </p:nvGrpSpPr>
        <p:grpSpPr>
          <a:xfrm>
            <a:off x="2558061" y="2424284"/>
            <a:ext cx="828976" cy="828976"/>
            <a:chOff x="1190728" y="4403885"/>
            <a:chExt cx="1097280" cy="1097280"/>
          </a:xfrm>
        </p:grpSpPr>
        <p:sp>
          <p:nvSpPr>
            <p:cNvPr id="25" name="Oval 70">
              <a:extLst>
                <a:ext uri="{FF2B5EF4-FFF2-40B4-BE49-F238E27FC236}">
                  <a16:creationId xmlns:a16="http://schemas.microsoft.com/office/drawing/2014/main" id="{C553DB28-73F9-684C-BEF4-8186C3627BEE}"/>
                </a:ext>
              </a:extLst>
            </p:cNvPr>
            <p:cNvSpPr>
              <a:spLocks noChangeArrowheads="1"/>
            </p:cNvSpPr>
            <p:nvPr/>
          </p:nvSpPr>
          <p:spPr bwMode="auto">
            <a:xfrm>
              <a:off x="1190728" y="4403885"/>
              <a:ext cx="1097280" cy="109728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 name="Freeform 91">
              <a:extLst>
                <a:ext uri="{FF2B5EF4-FFF2-40B4-BE49-F238E27FC236}">
                  <a16:creationId xmlns:a16="http://schemas.microsoft.com/office/drawing/2014/main" id="{A2DDE68C-B34C-9745-ACF7-3023A599D2FE}"/>
                </a:ext>
              </a:extLst>
            </p:cNvPr>
            <p:cNvSpPr>
              <a:spLocks noEditPoints="1"/>
            </p:cNvSpPr>
            <p:nvPr/>
          </p:nvSpPr>
          <p:spPr bwMode="auto">
            <a:xfrm>
              <a:off x="1362476" y="4575820"/>
              <a:ext cx="753784" cy="753410"/>
            </a:xfrm>
            <a:custGeom>
              <a:avLst/>
              <a:gdLst>
                <a:gd name="T0" fmla="*/ 730 w 730"/>
                <a:gd name="T1" fmla="*/ 364 h 729"/>
                <a:gd name="T2" fmla="*/ 677 w 730"/>
                <a:gd name="T3" fmla="*/ 176 h 729"/>
                <a:gd name="T4" fmla="*/ 53 w 730"/>
                <a:gd name="T5" fmla="*/ 176 h 729"/>
                <a:gd name="T6" fmla="*/ 0 w 730"/>
                <a:gd name="T7" fmla="*/ 364 h 729"/>
                <a:gd name="T8" fmla="*/ 53 w 730"/>
                <a:gd name="T9" fmla="*/ 553 h 729"/>
                <a:gd name="T10" fmla="*/ 677 w 730"/>
                <a:gd name="T11" fmla="*/ 553 h 729"/>
                <a:gd name="T12" fmla="*/ 14 w 730"/>
                <a:gd name="T13" fmla="*/ 371 h 729"/>
                <a:gd name="T14" fmla="*/ 191 w 730"/>
                <a:gd name="T15" fmla="*/ 541 h 729"/>
                <a:gd name="T16" fmla="*/ 14 w 730"/>
                <a:gd name="T17" fmla="*/ 371 h 729"/>
                <a:gd name="T18" fmla="*/ 191 w 730"/>
                <a:gd name="T19" fmla="*/ 187 h 729"/>
                <a:gd name="T20" fmla="*/ 14 w 730"/>
                <a:gd name="T21" fmla="*/ 357 h 729"/>
                <a:gd name="T22" fmla="*/ 716 w 730"/>
                <a:gd name="T23" fmla="*/ 357 h 729"/>
                <a:gd name="T24" fmla="*/ 539 w 730"/>
                <a:gd name="T25" fmla="*/ 187 h 729"/>
                <a:gd name="T26" fmla="*/ 716 w 730"/>
                <a:gd name="T27" fmla="*/ 357 h 729"/>
                <a:gd name="T28" fmla="*/ 372 w 730"/>
                <a:gd name="T29" fmla="*/ 357 h 729"/>
                <a:gd name="T30" fmla="*/ 525 w 730"/>
                <a:gd name="T31" fmla="*/ 187 h 729"/>
                <a:gd name="T32" fmla="*/ 372 w 730"/>
                <a:gd name="T33" fmla="*/ 173 h 729"/>
                <a:gd name="T34" fmla="*/ 520 w 730"/>
                <a:gd name="T35" fmla="*/ 173 h 729"/>
                <a:gd name="T36" fmla="*/ 358 w 730"/>
                <a:gd name="T37" fmla="*/ 173 h 729"/>
                <a:gd name="T38" fmla="*/ 358 w 730"/>
                <a:gd name="T39" fmla="*/ 14 h 729"/>
                <a:gd name="T40" fmla="*/ 358 w 730"/>
                <a:gd name="T41" fmla="*/ 187 h 729"/>
                <a:gd name="T42" fmla="*/ 180 w 730"/>
                <a:gd name="T43" fmla="*/ 357 h 729"/>
                <a:gd name="T44" fmla="*/ 358 w 730"/>
                <a:gd name="T45" fmla="*/ 187 h 729"/>
                <a:gd name="T46" fmla="*/ 358 w 730"/>
                <a:gd name="T47" fmla="*/ 371 h 729"/>
                <a:gd name="T48" fmla="*/ 205 w 730"/>
                <a:gd name="T49" fmla="*/ 541 h 729"/>
                <a:gd name="T50" fmla="*/ 358 w 730"/>
                <a:gd name="T51" fmla="*/ 555 h 729"/>
                <a:gd name="T52" fmla="*/ 210 w 730"/>
                <a:gd name="T53" fmla="*/ 555 h 729"/>
                <a:gd name="T54" fmla="*/ 372 w 730"/>
                <a:gd name="T55" fmla="*/ 555 h 729"/>
                <a:gd name="T56" fmla="*/ 372 w 730"/>
                <a:gd name="T57" fmla="*/ 715 h 729"/>
                <a:gd name="T58" fmla="*/ 372 w 730"/>
                <a:gd name="T59" fmla="*/ 541 h 729"/>
                <a:gd name="T60" fmla="*/ 550 w 730"/>
                <a:gd name="T61" fmla="*/ 371 h 729"/>
                <a:gd name="T62" fmla="*/ 372 w 730"/>
                <a:gd name="T63" fmla="*/ 541 h 729"/>
                <a:gd name="T64" fmla="*/ 716 w 730"/>
                <a:gd name="T65" fmla="*/ 371 h 729"/>
                <a:gd name="T66" fmla="*/ 539 w 730"/>
                <a:gd name="T67" fmla="*/ 541 h 729"/>
                <a:gd name="T68" fmla="*/ 659 w 730"/>
                <a:gd name="T69" fmla="*/ 173 h 729"/>
                <a:gd name="T70" fmla="*/ 507 w 730"/>
                <a:gd name="T71" fmla="*/ 108 h 729"/>
                <a:gd name="T72" fmla="*/ 659 w 730"/>
                <a:gd name="T73" fmla="*/ 173 h 729"/>
                <a:gd name="T74" fmla="*/ 223 w 730"/>
                <a:gd name="T75" fmla="*/ 108 h 729"/>
                <a:gd name="T76" fmla="*/ 71 w 730"/>
                <a:gd name="T77" fmla="*/ 173 h 729"/>
                <a:gd name="T78" fmla="*/ 71 w 730"/>
                <a:gd name="T79" fmla="*/ 555 h 729"/>
                <a:gd name="T80" fmla="*/ 223 w 730"/>
                <a:gd name="T81" fmla="*/ 621 h 729"/>
                <a:gd name="T82" fmla="*/ 71 w 730"/>
                <a:gd name="T83" fmla="*/ 555 h 729"/>
                <a:gd name="T84" fmla="*/ 507 w 730"/>
                <a:gd name="T85" fmla="*/ 621 h 729"/>
                <a:gd name="T86" fmla="*/ 659 w 730"/>
                <a:gd name="T87" fmla="*/ 555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0" h="729">
                  <a:moveTo>
                    <a:pt x="678" y="551"/>
                  </a:moveTo>
                  <a:cubicBezTo>
                    <a:pt x="711" y="496"/>
                    <a:pt x="730" y="432"/>
                    <a:pt x="730" y="364"/>
                  </a:cubicBezTo>
                  <a:cubicBezTo>
                    <a:pt x="730" y="296"/>
                    <a:pt x="711" y="233"/>
                    <a:pt x="678" y="178"/>
                  </a:cubicBezTo>
                  <a:cubicBezTo>
                    <a:pt x="678" y="177"/>
                    <a:pt x="678" y="177"/>
                    <a:pt x="677" y="176"/>
                  </a:cubicBezTo>
                  <a:cubicBezTo>
                    <a:pt x="613" y="70"/>
                    <a:pt x="497" y="0"/>
                    <a:pt x="365" y="0"/>
                  </a:cubicBezTo>
                  <a:cubicBezTo>
                    <a:pt x="233" y="0"/>
                    <a:pt x="117" y="70"/>
                    <a:pt x="53" y="176"/>
                  </a:cubicBezTo>
                  <a:cubicBezTo>
                    <a:pt x="52" y="177"/>
                    <a:pt x="52" y="177"/>
                    <a:pt x="51" y="178"/>
                  </a:cubicBezTo>
                  <a:cubicBezTo>
                    <a:pt x="19" y="233"/>
                    <a:pt x="0" y="296"/>
                    <a:pt x="0" y="364"/>
                  </a:cubicBezTo>
                  <a:cubicBezTo>
                    <a:pt x="0" y="432"/>
                    <a:pt x="19" y="496"/>
                    <a:pt x="51" y="551"/>
                  </a:cubicBezTo>
                  <a:cubicBezTo>
                    <a:pt x="52" y="552"/>
                    <a:pt x="52" y="552"/>
                    <a:pt x="53" y="553"/>
                  </a:cubicBezTo>
                  <a:cubicBezTo>
                    <a:pt x="117" y="658"/>
                    <a:pt x="233" y="729"/>
                    <a:pt x="365" y="729"/>
                  </a:cubicBezTo>
                  <a:cubicBezTo>
                    <a:pt x="497" y="729"/>
                    <a:pt x="613" y="658"/>
                    <a:pt x="677" y="553"/>
                  </a:cubicBezTo>
                  <a:cubicBezTo>
                    <a:pt x="678" y="552"/>
                    <a:pt x="678" y="552"/>
                    <a:pt x="678" y="551"/>
                  </a:cubicBezTo>
                  <a:close/>
                  <a:moveTo>
                    <a:pt x="14" y="371"/>
                  </a:moveTo>
                  <a:cubicBezTo>
                    <a:pt x="166" y="371"/>
                    <a:pt x="166" y="371"/>
                    <a:pt x="166" y="371"/>
                  </a:cubicBezTo>
                  <a:cubicBezTo>
                    <a:pt x="166" y="432"/>
                    <a:pt x="175" y="490"/>
                    <a:pt x="191" y="541"/>
                  </a:cubicBezTo>
                  <a:cubicBezTo>
                    <a:pt x="62" y="541"/>
                    <a:pt x="62" y="541"/>
                    <a:pt x="62" y="541"/>
                  </a:cubicBezTo>
                  <a:cubicBezTo>
                    <a:pt x="33" y="491"/>
                    <a:pt x="15" y="433"/>
                    <a:pt x="14" y="371"/>
                  </a:cubicBezTo>
                  <a:close/>
                  <a:moveTo>
                    <a:pt x="62" y="187"/>
                  </a:moveTo>
                  <a:cubicBezTo>
                    <a:pt x="191" y="187"/>
                    <a:pt x="191" y="187"/>
                    <a:pt x="191" y="187"/>
                  </a:cubicBezTo>
                  <a:cubicBezTo>
                    <a:pt x="175" y="239"/>
                    <a:pt x="166" y="297"/>
                    <a:pt x="166" y="357"/>
                  </a:cubicBezTo>
                  <a:cubicBezTo>
                    <a:pt x="14" y="357"/>
                    <a:pt x="14" y="357"/>
                    <a:pt x="14" y="357"/>
                  </a:cubicBezTo>
                  <a:cubicBezTo>
                    <a:pt x="15" y="296"/>
                    <a:pt x="33" y="238"/>
                    <a:pt x="62" y="187"/>
                  </a:cubicBezTo>
                  <a:close/>
                  <a:moveTo>
                    <a:pt x="716" y="357"/>
                  </a:moveTo>
                  <a:cubicBezTo>
                    <a:pt x="564" y="357"/>
                    <a:pt x="564" y="357"/>
                    <a:pt x="564" y="357"/>
                  </a:cubicBezTo>
                  <a:cubicBezTo>
                    <a:pt x="563" y="297"/>
                    <a:pt x="555" y="239"/>
                    <a:pt x="539" y="187"/>
                  </a:cubicBezTo>
                  <a:cubicBezTo>
                    <a:pt x="668" y="187"/>
                    <a:pt x="668" y="187"/>
                    <a:pt x="668" y="187"/>
                  </a:cubicBezTo>
                  <a:cubicBezTo>
                    <a:pt x="697" y="238"/>
                    <a:pt x="714" y="296"/>
                    <a:pt x="716" y="357"/>
                  </a:cubicBezTo>
                  <a:close/>
                  <a:moveTo>
                    <a:pt x="550" y="357"/>
                  </a:moveTo>
                  <a:cubicBezTo>
                    <a:pt x="372" y="357"/>
                    <a:pt x="372" y="357"/>
                    <a:pt x="372" y="357"/>
                  </a:cubicBezTo>
                  <a:cubicBezTo>
                    <a:pt x="372" y="187"/>
                    <a:pt x="372" y="187"/>
                    <a:pt x="372" y="187"/>
                  </a:cubicBezTo>
                  <a:cubicBezTo>
                    <a:pt x="525" y="187"/>
                    <a:pt x="525" y="187"/>
                    <a:pt x="525" y="187"/>
                  </a:cubicBezTo>
                  <a:cubicBezTo>
                    <a:pt x="540" y="238"/>
                    <a:pt x="549" y="296"/>
                    <a:pt x="550" y="357"/>
                  </a:cubicBezTo>
                  <a:close/>
                  <a:moveTo>
                    <a:pt x="372" y="173"/>
                  </a:moveTo>
                  <a:cubicBezTo>
                    <a:pt x="372" y="14"/>
                    <a:pt x="372" y="14"/>
                    <a:pt x="372" y="14"/>
                  </a:cubicBezTo>
                  <a:cubicBezTo>
                    <a:pt x="434" y="18"/>
                    <a:pt x="488" y="81"/>
                    <a:pt x="520" y="173"/>
                  </a:cubicBezTo>
                  <a:lnTo>
                    <a:pt x="372" y="173"/>
                  </a:lnTo>
                  <a:close/>
                  <a:moveTo>
                    <a:pt x="358" y="173"/>
                  </a:moveTo>
                  <a:cubicBezTo>
                    <a:pt x="210" y="173"/>
                    <a:pt x="210" y="173"/>
                    <a:pt x="210" y="173"/>
                  </a:cubicBezTo>
                  <a:cubicBezTo>
                    <a:pt x="241" y="81"/>
                    <a:pt x="296" y="18"/>
                    <a:pt x="358" y="14"/>
                  </a:cubicBezTo>
                  <a:lnTo>
                    <a:pt x="358" y="173"/>
                  </a:lnTo>
                  <a:close/>
                  <a:moveTo>
                    <a:pt x="358" y="187"/>
                  </a:moveTo>
                  <a:cubicBezTo>
                    <a:pt x="358" y="357"/>
                    <a:pt x="358" y="357"/>
                    <a:pt x="358" y="357"/>
                  </a:cubicBezTo>
                  <a:cubicBezTo>
                    <a:pt x="180" y="357"/>
                    <a:pt x="180" y="357"/>
                    <a:pt x="180" y="357"/>
                  </a:cubicBezTo>
                  <a:cubicBezTo>
                    <a:pt x="180" y="296"/>
                    <a:pt x="190" y="238"/>
                    <a:pt x="205" y="187"/>
                  </a:cubicBezTo>
                  <a:lnTo>
                    <a:pt x="358" y="187"/>
                  </a:lnTo>
                  <a:close/>
                  <a:moveTo>
                    <a:pt x="180" y="371"/>
                  </a:moveTo>
                  <a:cubicBezTo>
                    <a:pt x="358" y="371"/>
                    <a:pt x="358" y="371"/>
                    <a:pt x="358" y="371"/>
                  </a:cubicBezTo>
                  <a:cubicBezTo>
                    <a:pt x="358" y="541"/>
                    <a:pt x="358" y="541"/>
                    <a:pt x="358" y="541"/>
                  </a:cubicBezTo>
                  <a:cubicBezTo>
                    <a:pt x="205" y="541"/>
                    <a:pt x="205" y="541"/>
                    <a:pt x="205" y="541"/>
                  </a:cubicBezTo>
                  <a:cubicBezTo>
                    <a:pt x="190" y="491"/>
                    <a:pt x="180" y="433"/>
                    <a:pt x="180" y="371"/>
                  </a:cubicBezTo>
                  <a:close/>
                  <a:moveTo>
                    <a:pt x="358" y="555"/>
                  </a:moveTo>
                  <a:cubicBezTo>
                    <a:pt x="358" y="715"/>
                    <a:pt x="358" y="715"/>
                    <a:pt x="358" y="715"/>
                  </a:cubicBezTo>
                  <a:cubicBezTo>
                    <a:pt x="296" y="710"/>
                    <a:pt x="241" y="648"/>
                    <a:pt x="210" y="555"/>
                  </a:cubicBezTo>
                  <a:lnTo>
                    <a:pt x="358" y="555"/>
                  </a:lnTo>
                  <a:close/>
                  <a:moveTo>
                    <a:pt x="372" y="555"/>
                  </a:moveTo>
                  <a:cubicBezTo>
                    <a:pt x="520" y="555"/>
                    <a:pt x="520" y="555"/>
                    <a:pt x="520" y="555"/>
                  </a:cubicBezTo>
                  <a:cubicBezTo>
                    <a:pt x="488" y="648"/>
                    <a:pt x="434" y="710"/>
                    <a:pt x="372" y="715"/>
                  </a:cubicBezTo>
                  <a:lnTo>
                    <a:pt x="372" y="555"/>
                  </a:lnTo>
                  <a:close/>
                  <a:moveTo>
                    <a:pt x="372" y="541"/>
                  </a:moveTo>
                  <a:cubicBezTo>
                    <a:pt x="372" y="371"/>
                    <a:pt x="372" y="371"/>
                    <a:pt x="372" y="371"/>
                  </a:cubicBezTo>
                  <a:cubicBezTo>
                    <a:pt x="550" y="371"/>
                    <a:pt x="550" y="371"/>
                    <a:pt x="550" y="371"/>
                  </a:cubicBezTo>
                  <a:cubicBezTo>
                    <a:pt x="549" y="433"/>
                    <a:pt x="540" y="491"/>
                    <a:pt x="525" y="541"/>
                  </a:cubicBezTo>
                  <a:lnTo>
                    <a:pt x="372" y="541"/>
                  </a:lnTo>
                  <a:close/>
                  <a:moveTo>
                    <a:pt x="564" y="371"/>
                  </a:moveTo>
                  <a:cubicBezTo>
                    <a:pt x="716" y="371"/>
                    <a:pt x="716" y="371"/>
                    <a:pt x="716" y="371"/>
                  </a:cubicBezTo>
                  <a:cubicBezTo>
                    <a:pt x="714" y="433"/>
                    <a:pt x="697" y="491"/>
                    <a:pt x="668" y="541"/>
                  </a:cubicBezTo>
                  <a:cubicBezTo>
                    <a:pt x="539" y="541"/>
                    <a:pt x="539" y="541"/>
                    <a:pt x="539" y="541"/>
                  </a:cubicBezTo>
                  <a:cubicBezTo>
                    <a:pt x="555" y="490"/>
                    <a:pt x="563" y="432"/>
                    <a:pt x="564" y="371"/>
                  </a:cubicBezTo>
                  <a:close/>
                  <a:moveTo>
                    <a:pt x="659" y="173"/>
                  </a:moveTo>
                  <a:cubicBezTo>
                    <a:pt x="535" y="173"/>
                    <a:pt x="535" y="173"/>
                    <a:pt x="535" y="173"/>
                  </a:cubicBezTo>
                  <a:cubicBezTo>
                    <a:pt x="527" y="150"/>
                    <a:pt x="518" y="128"/>
                    <a:pt x="507" y="108"/>
                  </a:cubicBezTo>
                  <a:cubicBezTo>
                    <a:pt x="485" y="68"/>
                    <a:pt x="459" y="38"/>
                    <a:pt x="431" y="20"/>
                  </a:cubicBezTo>
                  <a:cubicBezTo>
                    <a:pt x="526" y="38"/>
                    <a:pt x="608" y="95"/>
                    <a:pt x="659" y="173"/>
                  </a:cubicBezTo>
                  <a:close/>
                  <a:moveTo>
                    <a:pt x="299" y="20"/>
                  </a:moveTo>
                  <a:cubicBezTo>
                    <a:pt x="270" y="38"/>
                    <a:pt x="244" y="68"/>
                    <a:pt x="223" y="108"/>
                  </a:cubicBezTo>
                  <a:cubicBezTo>
                    <a:pt x="212" y="128"/>
                    <a:pt x="203" y="150"/>
                    <a:pt x="195" y="173"/>
                  </a:cubicBezTo>
                  <a:cubicBezTo>
                    <a:pt x="71" y="173"/>
                    <a:pt x="71" y="173"/>
                    <a:pt x="71" y="173"/>
                  </a:cubicBezTo>
                  <a:cubicBezTo>
                    <a:pt x="122" y="95"/>
                    <a:pt x="204" y="38"/>
                    <a:pt x="299" y="20"/>
                  </a:cubicBezTo>
                  <a:close/>
                  <a:moveTo>
                    <a:pt x="71" y="555"/>
                  </a:moveTo>
                  <a:cubicBezTo>
                    <a:pt x="195" y="555"/>
                    <a:pt x="195" y="555"/>
                    <a:pt x="195" y="555"/>
                  </a:cubicBezTo>
                  <a:cubicBezTo>
                    <a:pt x="203" y="579"/>
                    <a:pt x="212" y="601"/>
                    <a:pt x="223" y="621"/>
                  </a:cubicBezTo>
                  <a:cubicBezTo>
                    <a:pt x="244" y="661"/>
                    <a:pt x="270" y="691"/>
                    <a:pt x="299" y="709"/>
                  </a:cubicBezTo>
                  <a:cubicBezTo>
                    <a:pt x="204" y="691"/>
                    <a:pt x="122" y="634"/>
                    <a:pt x="71" y="555"/>
                  </a:cubicBezTo>
                  <a:close/>
                  <a:moveTo>
                    <a:pt x="431" y="709"/>
                  </a:moveTo>
                  <a:cubicBezTo>
                    <a:pt x="459" y="691"/>
                    <a:pt x="485" y="661"/>
                    <a:pt x="507" y="621"/>
                  </a:cubicBezTo>
                  <a:cubicBezTo>
                    <a:pt x="518" y="601"/>
                    <a:pt x="527" y="579"/>
                    <a:pt x="535" y="555"/>
                  </a:cubicBezTo>
                  <a:cubicBezTo>
                    <a:pt x="659" y="555"/>
                    <a:pt x="659" y="555"/>
                    <a:pt x="659" y="555"/>
                  </a:cubicBezTo>
                  <a:cubicBezTo>
                    <a:pt x="608" y="634"/>
                    <a:pt x="526" y="691"/>
                    <a:pt x="431" y="7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4" name="Group 33">
            <a:extLst>
              <a:ext uri="{FF2B5EF4-FFF2-40B4-BE49-F238E27FC236}">
                <a16:creationId xmlns:a16="http://schemas.microsoft.com/office/drawing/2014/main" id="{94F5F951-FD60-D54A-A3A9-9E5CF1CBBB5A}"/>
              </a:ext>
            </a:extLst>
          </p:cNvPr>
          <p:cNvGrpSpPr/>
          <p:nvPr/>
        </p:nvGrpSpPr>
        <p:grpSpPr>
          <a:xfrm>
            <a:off x="2558061" y="3843879"/>
            <a:ext cx="828976" cy="828976"/>
            <a:chOff x="4167018" y="4403885"/>
            <a:chExt cx="1097280" cy="1097280"/>
          </a:xfrm>
        </p:grpSpPr>
        <p:sp>
          <p:nvSpPr>
            <p:cNvPr id="27" name="Oval 23">
              <a:extLst>
                <a:ext uri="{FF2B5EF4-FFF2-40B4-BE49-F238E27FC236}">
                  <a16:creationId xmlns:a16="http://schemas.microsoft.com/office/drawing/2014/main" id="{10396D40-CDD7-0C44-80CE-5F406D159342}"/>
                </a:ext>
              </a:extLst>
            </p:cNvPr>
            <p:cNvSpPr>
              <a:spLocks noChangeArrowheads="1"/>
            </p:cNvSpPr>
            <p:nvPr/>
          </p:nvSpPr>
          <p:spPr bwMode="auto">
            <a:xfrm>
              <a:off x="4167018" y="4403885"/>
              <a:ext cx="1097280" cy="1097280"/>
            </a:xfrm>
            <a:prstGeom prst="ellipse">
              <a:avLst/>
            </a:pr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109">
              <a:extLst>
                <a:ext uri="{FF2B5EF4-FFF2-40B4-BE49-F238E27FC236}">
                  <a16:creationId xmlns:a16="http://schemas.microsoft.com/office/drawing/2014/main" id="{7DEAF3A1-D548-3443-BF36-2E04983CE542}"/>
                </a:ext>
              </a:extLst>
            </p:cNvPr>
            <p:cNvSpPr>
              <a:spLocks noEditPoints="1"/>
            </p:cNvSpPr>
            <p:nvPr/>
          </p:nvSpPr>
          <p:spPr bwMode="auto">
            <a:xfrm>
              <a:off x="4357397" y="4595217"/>
              <a:ext cx="715366" cy="714615"/>
            </a:xfrm>
            <a:custGeom>
              <a:avLst/>
              <a:gdLst>
                <a:gd name="T0" fmla="*/ 431 w 692"/>
                <a:gd name="T1" fmla="*/ 165 h 693"/>
                <a:gd name="T2" fmla="*/ 350 w 692"/>
                <a:gd name="T3" fmla="*/ 245 h 693"/>
                <a:gd name="T4" fmla="*/ 349 w 692"/>
                <a:gd name="T5" fmla="*/ 246 h 693"/>
                <a:gd name="T6" fmla="*/ 348 w 692"/>
                <a:gd name="T7" fmla="*/ 246 h 693"/>
                <a:gd name="T8" fmla="*/ 345 w 692"/>
                <a:gd name="T9" fmla="*/ 246 h 693"/>
                <a:gd name="T10" fmla="*/ 343 w 692"/>
                <a:gd name="T11" fmla="*/ 246 h 693"/>
                <a:gd name="T12" fmla="*/ 342 w 692"/>
                <a:gd name="T13" fmla="*/ 245 h 693"/>
                <a:gd name="T14" fmla="*/ 262 w 692"/>
                <a:gd name="T15" fmla="*/ 165 h 693"/>
                <a:gd name="T16" fmla="*/ 272 w 692"/>
                <a:gd name="T17" fmla="*/ 155 h 693"/>
                <a:gd name="T18" fmla="*/ 339 w 692"/>
                <a:gd name="T19" fmla="*/ 7 h 693"/>
                <a:gd name="T20" fmla="*/ 353 w 692"/>
                <a:gd name="T21" fmla="*/ 7 h 693"/>
                <a:gd name="T22" fmla="*/ 421 w 692"/>
                <a:gd name="T23" fmla="*/ 155 h 693"/>
                <a:gd name="T24" fmla="*/ 351 w 692"/>
                <a:gd name="T25" fmla="*/ 449 h 693"/>
                <a:gd name="T26" fmla="*/ 341 w 692"/>
                <a:gd name="T27" fmla="*/ 449 h 693"/>
                <a:gd name="T28" fmla="*/ 262 w 692"/>
                <a:gd name="T29" fmla="*/ 539 h 693"/>
                <a:gd name="T30" fmla="*/ 339 w 692"/>
                <a:gd name="T31" fmla="*/ 471 h 693"/>
                <a:gd name="T32" fmla="*/ 346 w 692"/>
                <a:gd name="T33" fmla="*/ 693 h 693"/>
                <a:gd name="T34" fmla="*/ 353 w 692"/>
                <a:gd name="T35" fmla="*/ 471 h 693"/>
                <a:gd name="T36" fmla="*/ 426 w 692"/>
                <a:gd name="T37" fmla="*/ 541 h 693"/>
                <a:gd name="T38" fmla="*/ 431 w 692"/>
                <a:gd name="T39" fmla="*/ 529 h 693"/>
                <a:gd name="T40" fmla="*/ 685 w 692"/>
                <a:gd name="T41" fmla="*/ 340 h 693"/>
                <a:gd name="T42" fmla="*/ 538 w 692"/>
                <a:gd name="T43" fmla="*/ 272 h 693"/>
                <a:gd name="T44" fmla="*/ 528 w 692"/>
                <a:gd name="T45" fmla="*/ 262 h 693"/>
                <a:gd name="T46" fmla="*/ 448 w 692"/>
                <a:gd name="T47" fmla="*/ 343 h 693"/>
                <a:gd name="T48" fmla="*/ 447 w 692"/>
                <a:gd name="T49" fmla="*/ 344 h 693"/>
                <a:gd name="T50" fmla="*/ 447 w 692"/>
                <a:gd name="T51" fmla="*/ 345 h 693"/>
                <a:gd name="T52" fmla="*/ 447 w 692"/>
                <a:gd name="T53" fmla="*/ 348 h 693"/>
                <a:gd name="T54" fmla="*/ 447 w 692"/>
                <a:gd name="T55" fmla="*/ 349 h 693"/>
                <a:gd name="T56" fmla="*/ 448 w 692"/>
                <a:gd name="T57" fmla="*/ 351 h 693"/>
                <a:gd name="T58" fmla="*/ 528 w 692"/>
                <a:gd name="T59" fmla="*/ 431 h 693"/>
                <a:gd name="T60" fmla="*/ 538 w 692"/>
                <a:gd name="T61" fmla="*/ 431 h 693"/>
                <a:gd name="T62" fmla="*/ 471 w 692"/>
                <a:gd name="T63" fmla="*/ 354 h 693"/>
                <a:gd name="T64" fmla="*/ 692 w 692"/>
                <a:gd name="T65" fmla="*/ 347 h 693"/>
                <a:gd name="T66" fmla="*/ 245 w 692"/>
                <a:gd name="T67" fmla="*/ 349 h 693"/>
                <a:gd name="T68" fmla="*/ 246 w 692"/>
                <a:gd name="T69" fmla="*/ 348 h 693"/>
                <a:gd name="T70" fmla="*/ 246 w 692"/>
                <a:gd name="T71" fmla="*/ 345 h 693"/>
                <a:gd name="T72" fmla="*/ 245 w 692"/>
                <a:gd name="T73" fmla="*/ 344 h 693"/>
                <a:gd name="T74" fmla="*/ 244 w 692"/>
                <a:gd name="T75" fmla="*/ 343 h 693"/>
                <a:gd name="T76" fmla="*/ 164 w 692"/>
                <a:gd name="T77" fmla="*/ 262 h 693"/>
                <a:gd name="T78" fmla="*/ 154 w 692"/>
                <a:gd name="T79" fmla="*/ 272 h 693"/>
                <a:gd name="T80" fmla="*/ 7 w 692"/>
                <a:gd name="T81" fmla="*/ 340 h 693"/>
                <a:gd name="T82" fmla="*/ 7 w 692"/>
                <a:gd name="T83" fmla="*/ 354 h 693"/>
                <a:gd name="T84" fmla="*/ 154 w 692"/>
                <a:gd name="T85" fmla="*/ 421 h 693"/>
                <a:gd name="T86" fmla="*/ 159 w 692"/>
                <a:gd name="T87" fmla="*/ 433 h 693"/>
                <a:gd name="T88" fmla="*/ 244 w 692"/>
                <a:gd name="T89" fmla="*/ 352 h 693"/>
                <a:gd name="T90" fmla="*/ 245 w 692"/>
                <a:gd name="T91" fmla="*/ 350 h 693"/>
                <a:gd name="T92" fmla="*/ 346 w 692"/>
                <a:gd name="T93" fmla="*/ 371 h 693"/>
                <a:gd name="T94" fmla="*/ 346 w 692"/>
                <a:gd name="T95" fmla="*/ 323 h 693"/>
                <a:gd name="T96" fmla="*/ 346 w 692"/>
                <a:gd name="T97" fmla="*/ 371 h 693"/>
                <a:gd name="T98" fmla="*/ 356 w 692"/>
                <a:gd name="T99" fmla="*/ 347 h 693"/>
                <a:gd name="T100" fmla="*/ 336 w 692"/>
                <a:gd name="T101" fmla="*/ 34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2" h="693">
                  <a:moveTo>
                    <a:pt x="431" y="155"/>
                  </a:moveTo>
                  <a:cubicBezTo>
                    <a:pt x="433" y="158"/>
                    <a:pt x="433" y="162"/>
                    <a:pt x="431" y="165"/>
                  </a:cubicBezTo>
                  <a:cubicBezTo>
                    <a:pt x="351" y="244"/>
                    <a:pt x="351" y="244"/>
                    <a:pt x="351" y="244"/>
                  </a:cubicBezTo>
                  <a:cubicBezTo>
                    <a:pt x="351" y="245"/>
                    <a:pt x="350" y="245"/>
                    <a:pt x="350" y="245"/>
                  </a:cubicBezTo>
                  <a:cubicBezTo>
                    <a:pt x="350" y="245"/>
                    <a:pt x="350" y="245"/>
                    <a:pt x="350" y="245"/>
                  </a:cubicBezTo>
                  <a:cubicBezTo>
                    <a:pt x="349" y="246"/>
                    <a:pt x="349" y="246"/>
                    <a:pt x="349" y="246"/>
                  </a:cubicBezTo>
                  <a:cubicBezTo>
                    <a:pt x="349" y="246"/>
                    <a:pt x="348" y="246"/>
                    <a:pt x="348" y="246"/>
                  </a:cubicBezTo>
                  <a:cubicBezTo>
                    <a:pt x="348" y="246"/>
                    <a:pt x="348" y="246"/>
                    <a:pt x="348" y="246"/>
                  </a:cubicBezTo>
                  <a:cubicBezTo>
                    <a:pt x="347" y="246"/>
                    <a:pt x="347" y="246"/>
                    <a:pt x="346" y="246"/>
                  </a:cubicBezTo>
                  <a:cubicBezTo>
                    <a:pt x="346" y="246"/>
                    <a:pt x="345" y="246"/>
                    <a:pt x="345" y="246"/>
                  </a:cubicBezTo>
                  <a:cubicBezTo>
                    <a:pt x="345" y="246"/>
                    <a:pt x="344" y="246"/>
                    <a:pt x="344" y="246"/>
                  </a:cubicBezTo>
                  <a:cubicBezTo>
                    <a:pt x="344" y="246"/>
                    <a:pt x="344" y="246"/>
                    <a:pt x="343" y="246"/>
                  </a:cubicBezTo>
                  <a:cubicBezTo>
                    <a:pt x="343" y="246"/>
                    <a:pt x="343" y="246"/>
                    <a:pt x="343" y="245"/>
                  </a:cubicBezTo>
                  <a:cubicBezTo>
                    <a:pt x="343" y="245"/>
                    <a:pt x="342" y="245"/>
                    <a:pt x="342" y="245"/>
                  </a:cubicBezTo>
                  <a:cubicBezTo>
                    <a:pt x="342" y="245"/>
                    <a:pt x="342" y="245"/>
                    <a:pt x="341" y="244"/>
                  </a:cubicBezTo>
                  <a:cubicBezTo>
                    <a:pt x="262" y="165"/>
                    <a:pt x="262" y="165"/>
                    <a:pt x="262" y="165"/>
                  </a:cubicBezTo>
                  <a:cubicBezTo>
                    <a:pt x="259" y="162"/>
                    <a:pt x="259" y="158"/>
                    <a:pt x="262" y="155"/>
                  </a:cubicBezTo>
                  <a:cubicBezTo>
                    <a:pt x="264" y="152"/>
                    <a:pt x="269" y="152"/>
                    <a:pt x="272" y="155"/>
                  </a:cubicBezTo>
                  <a:cubicBezTo>
                    <a:pt x="339" y="222"/>
                    <a:pt x="339" y="222"/>
                    <a:pt x="339" y="222"/>
                  </a:cubicBezTo>
                  <a:cubicBezTo>
                    <a:pt x="339" y="7"/>
                    <a:pt x="339" y="7"/>
                    <a:pt x="339" y="7"/>
                  </a:cubicBezTo>
                  <a:cubicBezTo>
                    <a:pt x="339" y="4"/>
                    <a:pt x="342" y="0"/>
                    <a:pt x="346" y="0"/>
                  </a:cubicBezTo>
                  <a:cubicBezTo>
                    <a:pt x="350" y="0"/>
                    <a:pt x="353" y="4"/>
                    <a:pt x="353" y="7"/>
                  </a:cubicBezTo>
                  <a:cubicBezTo>
                    <a:pt x="353" y="222"/>
                    <a:pt x="353" y="222"/>
                    <a:pt x="353" y="222"/>
                  </a:cubicBezTo>
                  <a:cubicBezTo>
                    <a:pt x="421" y="155"/>
                    <a:pt x="421" y="155"/>
                    <a:pt x="421" y="155"/>
                  </a:cubicBezTo>
                  <a:cubicBezTo>
                    <a:pt x="423" y="152"/>
                    <a:pt x="428" y="152"/>
                    <a:pt x="431" y="155"/>
                  </a:cubicBezTo>
                  <a:close/>
                  <a:moveTo>
                    <a:pt x="351" y="449"/>
                  </a:moveTo>
                  <a:cubicBezTo>
                    <a:pt x="350" y="448"/>
                    <a:pt x="348" y="447"/>
                    <a:pt x="346" y="447"/>
                  </a:cubicBezTo>
                  <a:cubicBezTo>
                    <a:pt x="344" y="447"/>
                    <a:pt x="342" y="448"/>
                    <a:pt x="341" y="449"/>
                  </a:cubicBezTo>
                  <a:cubicBezTo>
                    <a:pt x="262" y="529"/>
                    <a:pt x="262" y="529"/>
                    <a:pt x="262" y="529"/>
                  </a:cubicBezTo>
                  <a:cubicBezTo>
                    <a:pt x="259" y="532"/>
                    <a:pt x="259" y="536"/>
                    <a:pt x="262" y="539"/>
                  </a:cubicBezTo>
                  <a:cubicBezTo>
                    <a:pt x="264" y="542"/>
                    <a:pt x="269" y="542"/>
                    <a:pt x="272" y="539"/>
                  </a:cubicBezTo>
                  <a:cubicBezTo>
                    <a:pt x="339" y="471"/>
                    <a:pt x="339" y="471"/>
                    <a:pt x="339" y="471"/>
                  </a:cubicBezTo>
                  <a:cubicBezTo>
                    <a:pt x="339" y="686"/>
                    <a:pt x="339" y="686"/>
                    <a:pt x="339" y="686"/>
                  </a:cubicBezTo>
                  <a:cubicBezTo>
                    <a:pt x="339" y="690"/>
                    <a:pt x="342" y="693"/>
                    <a:pt x="346" y="693"/>
                  </a:cubicBezTo>
                  <a:cubicBezTo>
                    <a:pt x="350" y="693"/>
                    <a:pt x="353" y="690"/>
                    <a:pt x="353" y="686"/>
                  </a:cubicBezTo>
                  <a:cubicBezTo>
                    <a:pt x="353" y="471"/>
                    <a:pt x="353" y="471"/>
                    <a:pt x="353" y="471"/>
                  </a:cubicBezTo>
                  <a:cubicBezTo>
                    <a:pt x="421" y="539"/>
                    <a:pt x="421" y="539"/>
                    <a:pt x="421" y="539"/>
                  </a:cubicBezTo>
                  <a:cubicBezTo>
                    <a:pt x="422" y="540"/>
                    <a:pt x="424" y="541"/>
                    <a:pt x="426" y="541"/>
                  </a:cubicBezTo>
                  <a:cubicBezTo>
                    <a:pt x="427" y="541"/>
                    <a:pt x="429" y="540"/>
                    <a:pt x="431" y="539"/>
                  </a:cubicBezTo>
                  <a:cubicBezTo>
                    <a:pt x="433" y="536"/>
                    <a:pt x="433" y="532"/>
                    <a:pt x="431" y="529"/>
                  </a:cubicBezTo>
                  <a:lnTo>
                    <a:pt x="351" y="449"/>
                  </a:lnTo>
                  <a:close/>
                  <a:moveTo>
                    <a:pt x="685" y="340"/>
                  </a:moveTo>
                  <a:cubicBezTo>
                    <a:pt x="471" y="340"/>
                    <a:pt x="471" y="340"/>
                    <a:pt x="471" y="340"/>
                  </a:cubicBezTo>
                  <a:cubicBezTo>
                    <a:pt x="538" y="272"/>
                    <a:pt x="538" y="272"/>
                    <a:pt x="538" y="272"/>
                  </a:cubicBezTo>
                  <a:cubicBezTo>
                    <a:pt x="541" y="269"/>
                    <a:pt x="541" y="265"/>
                    <a:pt x="538" y="262"/>
                  </a:cubicBezTo>
                  <a:cubicBezTo>
                    <a:pt x="535" y="260"/>
                    <a:pt x="531" y="260"/>
                    <a:pt x="528" y="262"/>
                  </a:cubicBezTo>
                  <a:cubicBezTo>
                    <a:pt x="449" y="342"/>
                    <a:pt x="449" y="342"/>
                    <a:pt x="449" y="342"/>
                  </a:cubicBezTo>
                  <a:cubicBezTo>
                    <a:pt x="448" y="342"/>
                    <a:pt x="448" y="343"/>
                    <a:pt x="448" y="343"/>
                  </a:cubicBezTo>
                  <a:cubicBezTo>
                    <a:pt x="448" y="343"/>
                    <a:pt x="448" y="343"/>
                    <a:pt x="448" y="343"/>
                  </a:cubicBezTo>
                  <a:cubicBezTo>
                    <a:pt x="448" y="343"/>
                    <a:pt x="447" y="344"/>
                    <a:pt x="447" y="344"/>
                  </a:cubicBezTo>
                  <a:cubicBezTo>
                    <a:pt x="447" y="344"/>
                    <a:pt x="447" y="344"/>
                    <a:pt x="447" y="344"/>
                  </a:cubicBezTo>
                  <a:cubicBezTo>
                    <a:pt x="447" y="345"/>
                    <a:pt x="447" y="345"/>
                    <a:pt x="447" y="345"/>
                  </a:cubicBezTo>
                  <a:cubicBezTo>
                    <a:pt x="447" y="346"/>
                    <a:pt x="447" y="346"/>
                    <a:pt x="447" y="347"/>
                  </a:cubicBezTo>
                  <a:cubicBezTo>
                    <a:pt x="447" y="347"/>
                    <a:pt x="447" y="348"/>
                    <a:pt x="447" y="348"/>
                  </a:cubicBezTo>
                  <a:cubicBezTo>
                    <a:pt x="447" y="349"/>
                    <a:pt x="447" y="349"/>
                    <a:pt x="447" y="349"/>
                  </a:cubicBezTo>
                  <a:cubicBezTo>
                    <a:pt x="447" y="349"/>
                    <a:pt x="447" y="349"/>
                    <a:pt x="447" y="349"/>
                  </a:cubicBezTo>
                  <a:cubicBezTo>
                    <a:pt x="447" y="350"/>
                    <a:pt x="448" y="350"/>
                    <a:pt x="448" y="351"/>
                  </a:cubicBezTo>
                  <a:cubicBezTo>
                    <a:pt x="448" y="351"/>
                    <a:pt x="448" y="351"/>
                    <a:pt x="448" y="351"/>
                  </a:cubicBezTo>
                  <a:cubicBezTo>
                    <a:pt x="448" y="351"/>
                    <a:pt x="448" y="351"/>
                    <a:pt x="449" y="352"/>
                  </a:cubicBezTo>
                  <a:cubicBezTo>
                    <a:pt x="528" y="431"/>
                    <a:pt x="528" y="431"/>
                    <a:pt x="528" y="431"/>
                  </a:cubicBezTo>
                  <a:cubicBezTo>
                    <a:pt x="530" y="433"/>
                    <a:pt x="531" y="433"/>
                    <a:pt x="533" y="433"/>
                  </a:cubicBezTo>
                  <a:cubicBezTo>
                    <a:pt x="535" y="433"/>
                    <a:pt x="537" y="433"/>
                    <a:pt x="538" y="431"/>
                  </a:cubicBezTo>
                  <a:cubicBezTo>
                    <a:pt x="541" y="429"/>
                    <a:pt x="541" y="424"/>
                    <a:pt x="538" y="421"/>
                  </a:cubicBezTo>
                  <a:cubicBezTo>
                    <a:pt x="471" y="354"/>
                    <a:pt x="471" y="354"/>
                    <a:pt x="471" y="354"/>
                  </a:cubicBezTo>
                  <a:cubicBezTo>
                    <a:pt x="685" y="354"/>
                    <a:pt x="685" y="354"/>
                    <a:pt x="685" y="354"/>
                  </a:cubicBezTo>
                  <a:cubicBezTo>
                    <a:pt x="689" y="354"/>
                    <a:pt x="692" y="351"/>
                    <a:pt x="692" y="347"/>
                  </a:cubicBezTo>
                  <a:cubicBezTo>
                    <a:pt x="692" y="343"/>
                    <a:pt x="689" y="340"/>
                    <a:pt x="685" y="340"/>
                  </a:cubicBezTo>
                  <a:close/>
                  <a:moveTo>
                    <a:pt x="245" y="349"/>
                  </a:moveTo>
                  <a:cubicBezTo>
                    <a:pt x="245" y="349"/>
                    <a:pt x="245" y="349"/>
                    <a:pt x="245" y="349"/>
                  </a:cubicBezTo>
                  <a:cubicBezTo>
                    <a:pt x="245" y="349"/>
                    <a:pt x="245" y="349"/>
                    <a:pt x="246" y="348"/>
                  </a:cubicBezTo>
                  <a:cubicBezTo>
                    <a:pt x="246" y="348"/>
                    <a:pt x="246" y="347"/>
                    <a:pt x="246" y="347"/>
                  </a:cubicBezTo>
                  <a:cubicBezTo>
                    <a:pt x="246" y="346"/>
                    <a:pt x="246" y="346"/>
                    <a:pt x="246" y="345"/>
                  </a:cubicBezTo>
                  <a:cubicBezTo>
                    <a:pt x="245" y="345"/>
                    <a:pt x="245" y="345"/>
                    <a:pt x="245" y="344"/>
                  </a:cubicBezTo>
                  <a:cubicBezTo>
                    <a:pt x="245" y="344"/>
                    <a:pt x="245" y="344"/>
                    <a:pt x="245" y="344"/>
                  </a:cubicBezTo>
                  <a:cubicBezTo>
                    <a:pt x="245" y="344"/>
                    <a:pt x="245" y="343"/>
                    <a:pt x="245" y="343"/>
                  </a:cubicBezTo>
                  <a:cubicBezTo>
                    <a:pt x="245" y="343"/>
                    <a:pt x="245" y="343"/>
                    <a:pt x="244" y="343"/>
                  </a:cubicBezTo>
                  <a:cubicBezTo>
                    <a:pt x="244" y="343"/>
                    <a:pt x="244" y="342"/>
                    <a:pt x="244" y="342"/>
                  </a:cubicBezTo>
                  <a:cubicBezTo>
                    <a:pt x="164" y="262"/>
                    <a:pt x="164" y="262"/>
                    <a:pt x="164" y="262"/>
                  </a:cubicBezTo>
                  <a:cubicBezTo>
                    <a:pt x="161" y="260"/>
                    <a:pt x="157" y="260"/>
                    <a:pt x="154" y="262"/>
                  </a:cubicBezTo>
                  <a:cubicBezTo>
                    <a:pt x="151" y="265"/>
                    <a:pt x="151" y="269"/>
                    <a:pt x="154" y="272"/>
                  </a:cubicBezTo>
                  <a:cubicBezTo>
                    <a:pt x="222" y="340"/>
                    <a:pt x="222" y="340"/>
                    <a:pt x="222" y="340"/>
                  </a:cubicBezTo>
                  <a:cubicBezTo>
                    <a:pt x="7" y="340"/>
                    <a:pt x="7" y="340"/>
                    <a:pt x="7" y="340"/>
                  </a:cubicBezTo>
                  <a:cubicBezTo>
                    <a:pt x="3" y="340"/>
                    <a:pt x="0" y="343"/>
                    <a:pt x="0" y="347"/>
                  </a:cubicBezTo>
                  <a:cubicBezTo>
                    <a:pt x="0" y="351"/>
                    <a:pt x="3" y="354"/>
                    <a:pt x="7" y="354"/>
                  </a:cubicBezTo>
                  <a:cubicBezTo>
                    <a:pt x="222" y="354"/>
                    <a:pt x="222" y="354"/>
                    <a:pt x="222" y="354"/>
                  </a:cubicBezTo>
                  <a:cubicBezTo>
                    <a:pt x="154" y="421"/>
                    <a:pt x="154" y="421"/>
                    <a:pt x="154" y="421"/>
                  </a:cubicBezTo>
                  <a:cubicBezTo>
                    <a:pt x="151" y="424"/>
                    <a:pt x="151" y="429"/>
                    <a:pt x="154" y="431"/>
                  </a:cubicBezTo>
                  <a:cubicBezTo>
                    <a:pt x="156" y="433"/>
                    <a:pt x="157" y="433"/>
                    <a:pt x="159" y="433"/>
                  </a:cubicBezTo>
                  <a:cubicBezTo>
                    <a:pt x="161" y="433"/>
                    <a:pt x="163" y="433"/>
                    <a:pt x="164" y="431"/>
                  </a:cubicBezTo>
                  <a:cubicBezTo>
                    <a:pt x="244" y="352"/>
                    <a:pt x="244" y="352"/>
                    <a:pt x="244" y="352"/>
                  </a:cubicBezTo>
                  <a:cubicBezTo>
                    <a:pt x="244" y="351"/>
                    <a:pt x="244" y="351"/>
                    <a:pt x="244" y="351"/>
                  </a:cubicBezTo>
                  <a:cubicBezTo>
                    <a:pt x="245" y="351"/>
                    <a:pt x="245" y="351"/>
                    <a:pt x="245" y="350"/>
                  </a:cubicBezTo>
                  <a:cubicBezTo>
                    <a:pt x="245" y="350"/>
                    <a:pt x="245" y="350"/>
                    <a:pt x="245" y="349"/>
                  </a:cubicBezTo>
                  <a:close/>
                  <a:moveTo>
                    <a:pt x="346" y="371"/>
                  </a:moveTo>
                  <a:cubicBezTo>
                    <a:pt x="333" y="371"/>
                    <a:pt x="322" y="360"/>
                    <a:pt x="322" y="347"/>
                  </a:cubicBezTo>
                  <a:cubicBezTo>
                    <a:pt x="322" y="333"/>
                    <a:pt x="333" y="323"/>
                    <a:pt x="346" y="323"/>
                  </a:cubicBezTo>
                  <a:cubicBezTo>
                    <a:pt x="359" y="323"/>
                    <a:pt x="370" y="333"/>
                    <a:pt x="370" y="347"/>
                  </a:cubicBezTo>
                  <a:cubicBezTo>
                    <a:pt x="370" y="360"/>
                    <a:pt x="359" y="371"/>
                    <a:pt x="346" y="371"/>
                  </a:cubicBezTo>
                  <a:close/>
                  <a:moveTo>
                    <a:pt x="346" y="357"/>
                  </a:moveTo>
                  <a:cubicBezTo>
                    <a:pt x="352" y="357"/>
                    <a:pt x="356" y="352"/>
                    <a:pt x="356" y="347"/>
                  </a:cubicBezTo>
                  <a:cubicBezTo>
                    <a:pt x="356" y="341"/>
                    <a:pt x="352" y="337"/>
                    <a:pt x="346" y="337"/>
                  </a:cubicBezTo>
                  <a:cubicBezTo>
                    <a:pt x="341" y="337"/>
                    <a:pt x="336" y="341"/>
                    <a:pt x="336" y="347"/>
                  </a:cubicBezTo>
                  <a:cubicBezTo>
                    <a:pt x="336" y="352"/>
                    <a:pt x="341" y="357"/>
                    <a:pt x="346" y="35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22999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34"/>
                                        </p:tgtEl>
                                        <p:attrNameLst>
                                          <p:attrName>style.visibility</p:attrName>
                                        </p:attrNameLst>
                                      </p:cBhvr>
                                      <p:to>
                                        <p:strVal val="visible"/>
                                      </p:to>
                                    </p:set>
                                    <p:animEffect transition="in" filter="fade">
                                      <p:cBhvr>
                                        <p:cTn id="15" dur="500"/>
                                        <p:tgtEl>
                                          <p:spTgt spid="3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0410CD-400D-5B4F-9B2E-025E35CA8C96}"/>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bases de données</a:t>
            </a:r>
          </a:p>
          <a:p>
            <a:pPr>
              <a:spcAft>
                <a:spcPts val="200"/>
              </a:spcAft>
            </a:pPr>
            <a:r>
              <a:rPr lang="en-US" sz="2400" b="0" spc="-70" dirty="0">
                <a:latin typeface="Source Sans Pro" panose="020B0503030403020204" pitchFamily="34" charset="77"/>
                <a:ea typeface="Open Sans" panose="020B0606030504020204" pitchFamily="34" charset="0"/>
                <a:cs typeface="Open Sans" panose="020B0606030504020204" pitchFamily="34" charset="0"/>
              </a:rPr>
              <a:t>La configuration d’un </a:t>
            </a:r>
            <a:r>
              <a:rPr lang="en-US" sz="2400" b="0" spc="-70" dirty="0" err="1">
                <a:latin typeface="Source Sans Pro" panose="020B0503030403020204" pitchFamily="34" charset="77"/>
                <a:ea typeface="Open Sans" panose="020B0606030504020204" pitchFamily="34" charset="0"/>
                <a:cs typeface="Open Sans" panose="020B0606030504020204" pitchFamily="34" charset="0"/>
              </a:rPr>
              <a:t>serveur</a:t>
            </a:r>
            <a:r>
              <a:rPr lang="en-US" sz="2400" b="0" spc="-70" dirty="0">
                <a:latin typeface="Source Sans Pro" panose="020B0503030403020204" pitchFamily="34" charset="77"/>
                <a:ea typeface="Open Sans" panose="020B0606030504020204" pitchFamily="34" charset="0"/>
                <a:cs typeface="Open Sans" panose="020B0606030504020204" pitchFamily="34" charset="0"/>
              </a:rPr>
              <a:t> </a:t>
            </a:r>
            <a:r>
              <a:rPr lang="en-US" sz="2400" b="0" spc="-70" dirty="0" err="1">
                <a:latin typeface="Source Sans Pro" panose="020B0503030403020204" pitchFamily="34" charset="77"/>
                <a:ea typeface="Open Sans" panose="020B0606030504020204" pitchFamily="34" charset="0"/>
                <a:cs typeface="Open Sans" panose="020B0606030504020204" pitchFamily="34" charset="0"/>
              </a:rPr>
              <a:t>WebCloudDataBase</a:t>
            </a:r>
            <a:endParaRPr lang="en-US" sz="2400" b="0" dirty="0">
              <a:latin typeface="Source Sans Pro" panose="020B0503030403020204" pitchFamily="34" charset="77"/>
            </a:endParaRPr>
          </a:p>
        </p:txBody>
      </p:sp>
      <p:sp>
        <p:nvSpPr>
          <p:cNvPr id="123" name="Freeform 5">
            <a:extLst>
              <a:ext uri="{FF2B5EF4-FFF2-40B4-BE49-F238E27FC236}">
                <a16:creationId xmlns:a16="http://schemas.microsoft.com/office/drawing/2014/main" id="{1A82CE87-E0D1-0B44-819A-0598A2A07670}"/>
              </a:ext>
            </a:extLst>
          </p:cNvPr>
          <p:cNvSpPr>
            <a:spLocks/>
          </p:cNvSpPr>
          <p:nvPr/>
        </p:nvSpPr>
        <p:spPr bwMode="auto">
          <a:xfrm>
            <a:off x="5920992" y="1918061"/>
            <a:ext cx="656167" cy="4965700"/>
          </a:xfrm>
          <a:custGeom>
            <a:avLst/>
            <a:gdLst>
              <a:gd name="T0" fmla="*/ 620 w 620"/>
              <a:gd name="T1" fmla="*/ 12 h 4683"/>
              <a:gd name="T2" fmla="*/ 620 w 620"/>
              <a:gd name="T3" fmla="*/ 12 h 4683"/>
              <a:gd name="T4" fmla="*/ 605 w 620"/>
              <a:gd name="T5" fmla="*/ 0 h 4683"/>
              <a:gd name="T6" fmla="*/ 28 w 620"/>
              <a:gd name="T7" fmla="*/ 2566 h 4683"/>
              <a:gd name="T8" fmla="*/ 0 w 620"/>
              <a:gd name="T9" fmla="*/ 4683 h 4683"/>
              <a:gd name="T10" fmla="*/ 307 w 620"/>
              <a:gd name="T11" fmla="*/ 4683 h 4683"/>
              <a:gd name="T12" fmla="*/ 620 w 620"/>
              <a:gd name="T13" fmla="*/ 12 h 4683"/>
            </a:gdLst>
            <a:ahLst/>
            <a:cxnLst>
              <a:cxn ang="0">
                <a:pos x="T0" y="T1"/>
              </a:cxn>
              <a:cxn ang="0">
                <a:pos x="T2" y="T3"/>
              </a:cxn>
              <a:cxn ang="0">
                <a:pos x="T4" y="T5"/>
              </a:cxn>
              <a:cxn ang="0">
                <a:pos x="T6" y="T7"/>
              </a:cxn>
              <a:cxn ang="0">
                <a:pos x="T8" y="T9"/>
              </a:cxn>
              <a:cxn ang="0">
                <a:pos x="T10" y="T11"/>
              </a:cxn>
              <a:cxn ang="0">
                <a:pos x="T12" y="T13"/>
              </a:cxn>
            </a:cxnLst>
            <a:rect l="0" t="0" r="r" b="b"/>
            <a:pathLst>
              <a:path w="620" h="4683">
                <a:moveTo>
                  <a:pt x="620" y="12"/>
                </a:moveTo>
                <a:lnTo>
                  <a:pt x="620" y="12"/>
                </a:lnTo>
                <a:lnTo>
                  <a:pt x="605" y="0"/>
                </a:lnTo>
                <a:cubicBezTo>
                  <a:pt x="300" y="526"/>
                  <a:pt x="116" y="1285"/>
                  <a:pt x="28" y="2566"/>
                </a:cubicBezTo>
                <a:cubicBezTo>
                  <a:pt x="28" y="2567"/>
                  <a:pt x="62" y="3512"/>
                  <a:pt x="0" y="4683"/>
                </a:cubicBezTo>
                <a:lnTo>
                  <a:pt x="307" y="4683"/>
                </a:lnTo>
                <a:cubicBezTo>
                  <a:pt x="127" y="1603"/>
                  <a:pt x="291" y="730"/>
                  <a:pt x="620" y="12"/>
                </a:cubicBezTo>
                <a:close/>
              </a:path>
            </a:pathLst>
          </a:custGeom>
          <a:solidFill>
            <a:srgbClr val="A7A7A6"/>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4" name="Freeform 6">
            <a:extLst>
              <a:ext uri="{FF2B5EF4-FFF2-40B4-BE49-F238E27FC236}">
                <a16:creationId xmlns:a16="http://schemas.microsoft.com/office/drawing/2014/main" id="{656ABA72-A551-AC4E-997A-7F145DACE5A6}"/>
              </a:ext>
            </a:extLst>
          </p:cNvPr>
          <p:cNvSpPr>
            <a:spLocks/>
          </p:cNvSpPr>
          <p:nvPr/>
        </p:nvSpPr>
        <p:spPr bwMode="auto">
          <a:xfrm>
            <a:off x="4680626" y="4358577"/>
            <a:ext cx="884767" cy="556684"/>
          </a:xfrm>
          <a:custGeom>
            <a:avLst/>
            <a:gdLst>
              <a:gd name="T0" fmla="*/ 809 w 834"/>
              <a:gd name="T1" fmla="*/ 308 h 524"/>
              <a:gd name="T2" fmla="*/ 809 w 834"/>
              <a:gd name="T3" fmla="*/ 308 h 524"/>
              <a:gd name="T4" fmla="*/ 0 w 834"/>
              <a:gd name="T5" fmla="*/ 46 h 524"/>
              <a:gd name="T6" fmla="*/ 0 w 834"/>
              <a:gd name="T7" fmla="*/ 61 h 524"/>
              <a:gd name="T8" fmla="*/ 834 w 834"/>
              <a:gd name="T9" fmla="*/ 524 h 524"/>
              <a:gd name="T10" fmla="*/ 809 w 834"/>
              <a:gd name="T11" fmla="*/ 308 h 524"/>
            </a:gdLst>
            <a:ahLst/>
            <a:cxnLst>
              <a:cxn ang="0">
                <a:pos x="T0" y="T1"/>
              </a:cxn>
              <a:cxn ang="0">
                <a:pos x="T2" y="T3"/>
              </a:cxn>
              <a:cxn ang="0">
                <a:pos x="T4" y="T5"/>
              </a:cxn>
              <a:cxn ang="0">
                <a:pos x="T6" y="T7"/>
              </a:cxn>
              <a:cxn ang="0">
                <a:pos x="T8" y="T9"/>
              </a:cxn>
              <a:cxn ang="0">
                <a:pos x="T10" y="T11"/>
              </a:cxn>
            </a:cxnLst>
            <a:rect l="0" t="0" r="r" b="b"/>
            <a:pathLst>
              <a:path w="834" h="524">
                <a:moveTo>
                  <a:pt x="809" y="308"/>
                </a:moveTo>
                <a:lnTo>
                  <a:pt x="809" y="308"/>
                </a:lnTo>
                <a:cubicBezTo>
                  <a:pt x="614" y="70"/>
                  <a:pt x="222" y="0"/>
                  <a:pt x="0" y="46"/>
                </a:cubicBezTo>
                <a:lnTo>
                  <a:pt x="0" y="61"/>
                </a:lnTo>
                <a:cubicBezTo>
                  <a:pt x="222" y="16"/>
                  <a:pt x="779" y="168"/>
                  <a:pt x="834" y="524"/>
                </a:cubicBezTo>
                <a:lnTo>
                  <a:pt x="809" y="308"/>
                </a:lnTo>
                <a:close/>
              </a:path>
            </a:pathLst>
          </a:custGeom>
          <a:solidFill>
            <a:srgbClr val="A1A1A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5" name="Freeform 7">
            <a:extLst>
              <a:ext uri="{FF2B5EF4-FFF2-40B4-BE49-F238E27FC236}">
                <a16:creationId xmlns:a16="http://schemas.microsoft.com/office/drawing/2014/main" id="{8256C887-0E3B-C34F-8B6C-6A295B2AC677}"/>
              </a:ext>
            </a:extLst>
          </p:cNvPr>
          <p:cNvSpPr>
            <a:spLocks/>
          </p:cNvSpPr>
          <p:nvPr/>
        </p:nvSpPr>
        <p:spPr bwMode="auto">
          <a:xfrm>
            <a:off x="6477675" y="4125743"/>
            <a:ext cx="946149" cy="546100"/>
          </a:xfrm>
          <a:custGeom>
            <a:avLst/>
            <a:gdLst>
              <a:gd name="T0" fmla="*/ 56 w 893"/>
              <a:gd name="T1" fmla="*/ 277 h 515"/>
              <a:gd name="T2" fmla="*/ 56 w 893"/>
              <a:gd name="T3" fmla="*/ 277 h 515"/>
              <a:gd name="T4" fmla="*/ 893 w 893"/>
              <a:gd name="T5" fmla="*/ 29 h 515"/>
              <a:gd name="T6" fmla="*/ 893 w 893"/>
              <a:gd name="T7" fmla="*/ 46 h 515"/>
              <a:gd name="T8" fmla="*/ 0 w 893"/>
              <a:gd name="T9" fmla="*/ 515 h 515"/>
              <a:gd name="T10" fmla="*/ 56 w 893"/>
              <a:gd name="T11" fmla="*/ 277 h 515"/>
            </a:gdLst>
            <a:ahLst/>
            <a:cxnLst>
              <a:cxn ang="0">
                <a:pos x="T0" y="T1"/>
              </a:cxn>
              <a:cxn ang="0">
                <a:pos x="T2" y="T3"/>
              </a:cxn>
              <a:cxn ang="0">
                <a:pos x="T4" y="T5"/>
              </a:cxn>
              <a:cxn ang="0">
                <a:pos x="T6" y="T7"/>
              </a:cxn>
              <a:cxn ang="0">
                <a:pos x="T8" y="T9"/>
              </a:cxn>
              <a:cxn ang="0">
                <a:pos x="T10" y="T11"/>
              </a:cxn>
            </a:cxnLst>
            <a:rect l="0" t="0" r="r" b="b"/>
            <a:pathLst>
              <a:path w="893" h="515">
                <a:moveTo>
                  <a:pt x="56" y="277"/>
                </a:moveTo>
                <a:lnTo>
                  <a:pt x="56" y="277"/>
                </a:lnTo>
                <a:cubicBezTo>
                  <a:pt x="302" y="59"/>
                  <a:pt x="641" y="1"/>
                  <a:pt x="893" y="29"/>
                </a:cubicBezTo>
                <a:lnTo>
                  <a:pt x="893" y="46"/>
                </a:lnTo>
                <a:cubicBezTo>
                  <a:pt x="671" y="0"/>
                  <a:pt x="56" y="159"/>
                  <a:pt x="0" y="515"/>
                </a:cubicBezTo>
                <a:lnTo>
                  <a:pt x="56" y="277"/>
                </a:lnTo>
                <a:close/>
              </a:path>
            </a:pathLst>
          </a:custGeom>
          <a:solidFill>
            <a:srgbClr val="C0BFB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6" name="Freeform 8">
            <a:extLst>
              <a:ext uri="{FF2B5EF4-FFF2-40B4-BE49-F238E27FC236}">
                <a16:creationId xmlns:a16="http://schemas.microsoft.com/office/drawing/2014/main" id="{631FB34C-98AF-EE4A-B9C7-F84587DFA6A5}"/>
              </a:ext>
            </a:extLst>
          </p:cNvPr>
          <p:cNvSpPr>
            <a:spLocks/>
          </p:cNvSpPr>
          <p:nvPr/>
        </p:nvSpPr>
        <p:spPr bwMode="auto">
          <a:xfrm>
            <a:off x="6185575" y="2811294"/>
            <a:ext cx="753533" cy="742951"/>
          </a:xfrm>
          <a:custGeom>
            <a:avLst/>
            <a:gdLst>
              <a:gd name="T0" fmla="*/ 22 w 711"/>
              <a:gd name="T1" fmla="*/ 480 h 700"/>
              <a:gd name="T2" fmla="*/ 22 w 711"/>
              <a:gd name="T3" fmla="*/ 480 h 700"/>
              <a:gd name="T4" fmla="*/ 711 w 711"/>
              <a:gd name="T5" fmla="*/ 0 h 700"/>
              <a:gd name="T6" fmla="*/ 711 w 711"/>
              <a:gd name="T7" fmla="*/ 16 h 700"/>
              <a:gd name="T8" fmla="*/ 0 w 711"/>
              <a:gd name="T9" fmla="*/ 700 h 700"/>
              <a:gd name="T10" fmla="*/ 22 w 711"/>
              <a:gd name="T11" fmla="*/ 480 h 700"/>
            </a:gdLst>
            <a:ahLst/>
            <a:cxnLst>
              <a:cxn ang="0">
                <a:pos x="T0" y="T1"/>
              </a:cxn>
              <a:cxn ang="0">
                <a:pos x="T2" y="T3"/>
              </a:cxn>
              <a:cxn ang="0">
                <a:pos x="T4" y="T5"/>
              </a:cxn>
              <a:cxn ang="0">
                <a:pos x="T6" y="T7"/>
              </a:cxn>
              <a:cxn ang="0">
                <a:pos x="T8" y="T9"/>
              </a:cxn>
              <a:cxn ang="0">
                <a:pos x="T10" y="T11"/>
              </a:cxn>
            </a:cxnLst>
            <a:rect l="0" t="0" r="r" b="b"/>
            <a:pathLst>
              <a:path w="711" h="700">
                <a:moveTo>
                  <a:pt x="22" y="480"/>
                </a:moveTo>
                <a:lnTo>
                  <a:pt x="22" y="480"/>
                </a:lnTo>
                <a:cubicBezTo>
                  <a:pt x="122" y="259"/>
                  <a:pt x="454" y="71"/>
                  <a:pt x="711" y="0"/>
                </a:cubicBezTo>
                <a:lnTo>
                  <a:pt x="711" y="16"/>
                </a:lnTo>
                <a:cubicBezTo>
                  <a:pt x="454" y="86"/>
                  <a:pt x="55" y="345"/>
                  <a:pt x="0" y="700"/>
                </a:cubicBezTo>
                <a:lnTo>
                  <a:pt x="22" y="480"/>
                </a:lnTo>
                <a:close/>
              </a:path>
            </a:pathLst>
          </a:custGeom>
          <a:solidFill>
            <a:srgbClr val="A7A7A6"/>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7" name="Freeform 9">
            <a:extLst>
              <a:ext uri="{FF2B5EF4-FFF2-40B4-BE49-F238E27FC236}">
                <a16:creationId xmlns:a16="http://schemas.microsoft.com/office/drawing/2014/main" id="{FEB5EBF1-0E6F-C648-8C15-C91F9A3F54B0}"/>
              </a:ext>
            </a:extLst>
          </p:cNvPr>
          <p:cNvSpPr>
            <a:spLocks/>
          </p:cNvSpPr>
          <p:nvPr/>
        </p:nvSpPr>
        <p:spPr bwMode="auto">
          <a:xfrm>
            <a:off x="4543043" y="2447228"/>
            <a:ext cx="603249" cy="359833"/>
          </a:xfrm>
          <a:custGeom>
            <a:avLst/>
            <a:gdLst>
              <a:gd name="T0" fmla="*/ 569 w 569"/>
              <a:gd name="T1" fmla="*/ 340 h 340"/>
              <a:gd name="T2" fmla="*/ 569 w 569"/>
              <a:gd name="T3" fmla="*/ 340 h 340"/>
              <a:gd name="T4" fmla="*/ 0 w 569"/>
              <a:gd name="T5" fmla="*/ 16 h 340"/>
              <a:gd name="T6" fmla="*/ 4 w 569"/>
              <a:gd name="T7" fmla="*/ 0 h 340"/>
              <a:gd name="T8" fmla="*/ 504 w 569"/>
              <a:gd name="T9" fmla="*/ 227 h 340"/>
              <a:gd name="T10" fmla="*/ 569 w 569"/>
              <a:gd name="T11" fmla="*/ 340 h 340"/>
            </a:gdLst>
            <a:ahLst/>
            <a:cxnLst>
              <a:cxn ang="0">
                <a:pos x="T0" y="T1"/>
              </a:cxn>
              <a:cxn ang="0">
                <a:pos x="T2" y="T3"/>
              </a:cxn>
              <a:cxn ang="0">
                <a:pos x="T4" y="T5"/>
              </a:cxn>
              <a:cxn ang="0">
                <a:pos x="T6" y="T7"/>
              </a:cxn>
              <a:cxn ang="0">
                <a:pos x="T8" y="T9"/>
              </a:cxn>
              <a:cxn ang="0">
                <a:pos x="T10" y="T11"/>
              </a:cxn>
            </a:cxnLst>
            <a:rect l="0" t="0" r="r" b="b"/>
            <a:pathLst>
              <a:path w="569" h="340">
                <a:moveTo>
                  <a:pt x="569" y="340"/>
                </a:moveTo>
                <a:lnTo>
                  <a:pt x="569" y="340"/>
                </a:lnTo>
                <a:cubicBezTo>
                  <a:pt x="395" y="146"/>
                  <a:pt x="164" y="49"/>
                  <a:pt x="0" y="16"/>
                </a:cubicBezTo>
                <a:lnTo>
                  <a:pt x="4" y="0"/>
                </a:lnTo>
                <a:cubicBezTo>
                  <a:pt x="168" y="34"/>
                  <a:pt x="385" y="113"/>
                  <a:pt x="504" y="227"/>
                </a:cubicBezTo>
                <a:lnTo>
                  <a:pt x="569" y="340"/>
                </a:lnTo>
                <a:close/>
              </a:path>
            </a:pathLst>
          </a:custGeom>
          <a:solidFill>
            <a:srgbClr val="BEBDBB"/>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8" name="Freeform 10">
            <a:extLst>
              <a:ext uri="{FF2B5EF4-FFF2-40B4-BE49-F238E27FC236}">
                <a16:creationId xmlns:a16="http://schemas.microsoft.com/office/drawing/2014/main" id="{832D6499-A8CA-6A4B-8083-BC8BAA0D576D}"/>
              </a:ext>
            </a:extLst>
          </p:cNvPr>
          <p:cNvSpPr>
            <a:spLocks/>
          </p:cNvSpPr>
          <p:nvPr/>
        </p:nvSpPr>
        <p:spPr bwMode="auto">
          <a:xfrm>
            <a:off x="5755892" y="2993327"/>
            <a:ext cx="315383" cy="781051"/>
          </a:xfrm>
          <a:custGeom>
            <a:avLst/>
            <a:gdLst>
              <a:gd name="T0" fmla="*/ 271 w 297"/>
              <a:gd name="T1" fmla="*/ 737 h 737"/>
              <a:gd name="T2" fmla="*/ 271 w 297"/>
              <a:gd name="T3" fmla="*/ 737 h 737"/>
              <a:gd name="T4" fmla="*/ 0 w 297"/>
              <a:gd name="T5" fmla="*/ 7 h 737"/>
              <a:gd name="T6" fmla="*/ 16 w 297"/>
              <a:gd name="T7" fmla="*/ 0 h 737"/>
              <a:gd name="T8" fmla="*/ 297 w 297"/>
              <a:gd name="T9" fmla="*/ 549 h 737"/>
              <a:gd name="T10" fmla="*/ 271 w 297"/>
              <a:gd name="T11" fmla="*/ 737 h 737"/>
            </a:gdLst>
            <a:ahLst/>
            <a:cxnLst>
              <a:cxn ang="0">
                <a:pos x="T0" y="T1"/>
              </a:cxn>
              <a:cxn ang="0">
                <a:pos x="T2" y="T3"/>
              </a:cxn>
              <a:cxn ang="0">
                <a:pos x="T4" y="T5"/>
              </a:cxn>
              <a:cxn ang="0">
                <a:pos x="T6" y="T7"/>
              </a:cxn>
              <a:cxn ang="0">
                <a:pos x="T8" y="T9"/>
              </a:cxn>
              <a:cxn ang="0">
                <a:pos x="T10" y="T11"/>
              </a:cxn>
            </a:cxnLst>
            <a:rect l="0" t="0" r="r" b="b"/>
            <a:pathLst>
              <a:path w="297" h="737">
                <a:moveTo>
                  <a:pt x="271" y="737"/>
                </a:moveTo>
                <a:lnTo>
                  <a:pt x="271" y="737"/>
                </a:lnTo>
                <a:cubicBezTo>
                  <a:pt x="289" y="476"/>
                  <a:pt x="90" y="149"/>
                  <a:pt x="0" y="7"/>
                </a:cubicBezTo>
                <a:lnTo>
                  <a:pt x="16" y="0"/>
                </a:lnTo>
                <a:cubicBezTo>
                  <a:pt x="95" y="96"/>
                  <a:pt x="256" y="350"/>
                  <a:pt x="297" y="549"/>
                </a:cubicBezTo>
                <a:lnTo>
                  <a:pt x="271" y="737"/>
                </a:lnTo>
                <a:close/>
              </a:path>
            </a:pathLst>
          </a:custGeom>
          <a:solidFill>
            <a:srgbClr val="A7A7A6"/>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9" name="Freeform 11">
            <a:extLst>
              <a:ext uri="{FF2B5EF4-FFF2-40B4-BE49-F238E27FC236}">
                <a16:creationId xmlns:a16="http://schemas.microsoft.com/office/drawing/2014/main" id="{1B61941D-CC26-3841-959A-F65F8567E5E7}"/>
              </a:ext>
            </a:extLst>
          </p:cNvPr>
          <p:cNvSpPr>
            <a:spLocks/>
          </p:cNvSpPr>
          <p:nvPr/>
        </p:nvSpPr>
        <p:spPr bwMode="auto">
          <a:xfrm>
            <a:off x="6177108" y="3272727"/>
            <a:ext cx="1515533" cy="3608917"/>
          </a:xfrm>
          <a:custGeom>
            <a:avLst/>
            <a:gdLst>
              <a:gd name="T0" fmla="*/ 1428 w 1428"/>
              <a:gd name="T1" fmla="*/ 20 h 3404"/>
              <a:gd name="T2" fmla="*/ 1428 w 1428"/>
              <a:gd name="T3" fmla="*/ 20 h 3404"/>
              <a:gd name="T4" fmla="*/ 1424 w 1428"/>
              <a:gd name="T5" fmla="*/ 0 h 3404"/>
              <a:gd name="T6" fmla="*/ 5 w 1428"/>
              <a:gd name="T7" fmla="*/ 2133 h 3404"/>
              <a:gd name="T8" fmla="*/ 27 w 1428"/>
              <a:gd name="T9" fmla="*/ 3404 h 3404"/>
              <a:gd name="T10" fmla="*/ 439 w 1428"/>
              <a:gd name="T11" fmla="*/ 3404 h 3404"/>
              <a:gd name="T12" fmla="*/ 1428 w 1428"/>
              <a:gd name="T13" fmla="*/ 20 h 3404"/>
            </a:gdLst>
            <a:ahLst/>
            <a:cxnLst>
              <a:cxn ang="0">
                <a:pos x="T0" y="T1"/>
              </a:cxn>
              <a:cxn ang="0">
                <a:pos x="T2" y="T3"/>
              </a:cxn>
              <a:cxn ang="0">
                <a:pos x="T4" y="T5"/>
              </a:cxn>
              <a:cxn ang="0">
                <a:pos x="T6" y="T7"/>
              </a:cxn>
              <a:cxn ang="0">
                <a:pos x="T8" y="T9"/>
              </a:cxn>
              <a:cxn ang="0">
                <a:pos x="T10" y="T11"/>
              </a:cxn>
              <a:cxn ang="0">
                <a:pos x="T12" y="T13"/>
              </a:cxn>
            </a:cxnLst>
            <a:rect l="0" t="0" r="r" b="b"/>
            <a:pathLst>
              <a:path w="1428" h="3404">
                <a:moveTo>
                  <a:pt x="1428" y="20"/>
                </a:moveTo>
                <a:lnTo>
                  <a:pt x="1428" y="20"/>
                </a:lnTo>
                <a:lnTo>
                  <a:pt x="1424" y="0"/>
                </a:lnTo>
                <a:cubicBezTo>
                  <a:pt x="689" y="317"/>
                  <a:pt x="108" y="609"/>
                  <a:pt x="5" y="2133"/>
                </a:cubicBezTo>
                <a:cubicBezTo>
                  <a:pt x="17" y="2509"/>
                  <a:pt x="4" y="2931"/>
                  <a:pt x="27" y="3404"/>
                </a:cubicBezTo>
                <a:lnTo>
                  <a:pt x="439" y="3404"/>
                </a:lnTo>
                <a:cubicBezTo>
                  <a:pt x="0" y="1015"/>
                  <a:pt x="391" y="555"/>
                  <a:pt x="1428" y="20"/>
                </a:cubicBezTo>
                <a:close/>
              </a:path>
            </a:pathLst>
          </a:custGeom>
          <a:solidFill>
            <a:srgbClr val="C0BFB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0" name="Freeform 12">
            <a:extLst>
              <a:ext uri="{FF2B5EF4-FFF2-40B4-BE49-F238E27FC236}">
                <a16:creationId xmlns:a16="http://schemas.microsoft.com/office/drawing/2014/main" id="{05E7E54A-08B8-5B48-BA22-D5FC78712F01}"/>
              </a:ext>
            </a:extLst>
          </p:cNvPr>
          <p:cNvSpPr>
            <a:spLocks/>
          </p:cNvSpPr>
          <p:nvPr/>
        </p:nvSpPr>
        <p:spPr bwMode="auto">
          <a:xfrm>
            <a:off x="4384292" y="1814343"/>
            <a:ext cx="1701800" cy="5067300"/>
          </a:xfrm>
          <a:custGeom>
            <a:avLst/>
            <a:gdLst>
              <a:gd name="T0" fmla="*/ 1476 w 1605"/>
              <a:gd name="T1" fmla="*/ 2663 h 4779"/>
              <a:gd name="T2" fmla="*/ 1476 w 1605"/>
              <a:gd name="T3" fmla="*/ 2663 h 4779"/>
              <a:gd name="T4" fmla="*/ 11 w 1605"/>
              <a:gd name="T5" fmla="*/ 0 h 4779"/>
              <a:gd name="T6" fmla="*/ 0 w 1605"/>
              <a:gd name="T7" fmla="*/ 23 h 4779"/>
              <a:gd name="T8" fmla="*/ 1155 w 1605"/>
              <a:gd name="T9" fmla="*/ 4779 h 4779"/>
              <a:gd name="T10" fmla="*/ 1485 w 1605"/>
              <a:gd name="T11" fmla="*/ 4779 h 4779"/>
              <a:gd name="T12" fmla="*/ 1476 w 1605"/>
              <a:gd name="T13" fmla="*/ 2663 h 4779"/>
            </a:gdLst>
            <a:ahLst/>
            <a:cxnLst>
              <a:cxn ang="0">
                <a:pos x="T0" y="T1"/>
              </a:cxn>
              <a:cxn ang="0">
                <a:pos x="T2" y="T3"/>
              </a:cxn>
              <a:cxn ang="0">
                <a:pos x="T4" y="T5"/>
              </a:cxn>
              <a:cxn ang="0">
                <a:pos x="T6" y="T7"/>
              </a:cxn>
              <a:cxn ang="0">
                <a:pos x="T8" y="T9"/>
              </a:cxn>
              <a:cxn ang="0">
                <a:pos x="T10" y="T11"/>
              </a:cxn>
              <a:cxn ang="0">
                <a:pos x="T12" y="T13"/>
              </a:cxn>
            </a:cxnLst>
            <a:rect l="0" t="0" r="r" b="b"/>
            <a:pathLst>
              <a:path w="1605" h="4779">
                <a:moveTo>
                  <a:pt x="1476" y="2663"/>
                </a:moveTo>
                <a:lnTo>
                  <a:pt x="1476" y="2663"/>
                </a:lnTo>
                <a:cubicBezTo>
                  <a:pt x="1240" y="1368"/>
                  <a:pt x="634" y="584"/>
                  <a:pt x="11" y="0"/>
                </a:cubicBezTo>
                <a:lnTo>
                  <a:pt x="0" y="23"/>
                </a:lnTo>
                <a:cubicBezTo>
                  <a:pt x="796" y="759"/>
                  <a:pt x="1605" y="2256"/>
                  <a:pt x="1155" y="4779"/>
                </a:cubicBezTo>
                <a:lnTo>
                  <a:pt x="1485" y="4779"/>
                </a:lnTo>
                <a:cubicBezTo>
                  <a:pt x="1543" y="3622"/>
                  <a:pt x="1478" y="2686"/>
                  <a:pt x="1476" y="2663"/>
                </a:cubicBezTo>
                <a:close/>
              </a:path>
            </a:pathLst>
          </a:custGeom>
          <a:solidFill>
            <a:srgbClr val="BEBDBB"/>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1" name="Freeform 13">
            <a:extLst>
              <a:ext uri="{FF2B5EF4-FFF2-40B4-BE49-F238E27FC236}">
                <a16:creationId xmlns:a16="http://schemas.microsoft.com/office/drawing/2014/main" id="{1FEC03DC-F7A0-F246-AEFC-6126F691FF66}"/>
              </a:ext>
            </a:extLst>
          </p:cNvPr>
          <p:cNvSpPr>
            <a:spLocks/>
          </p:cNvSpPr>
          <p:nvPr/>
        </p:nvSpPr>
        <p:spPr bwMode="auto">
          <a:xfrm>
            <a:off x="3988476" y="3583877"/>
            <a:ext cx="2087032" cy="3299884"/>
          </a:xfrm>
          <a:custGeom>
            <a:avLst/>
            <a:gdLst>
              <a:gd name="T0" fmla="*/ 0 w 1968"/>
              <a:gd name="T1" fmla="*/ 0 h 3111"/>
              <a:gd name="T2" fmla="*/ 0 w 1968"/>
              <a:gd name="T3" fmla="*/ 0 h 3111"/>
              <a:gd name="T4" fmla="*/ 0 w 1968"/>
              <a:gd name="T5" fmla="*/ 19 h 3111"/>
              <a:gd name="T6" fmla="*/ 1200 w 1968"/>
              <a:gd name="T7" fmla="*/ 3111 h 3111"/>
              <a:gd name="T8" fmla="*/ 1564 w 1968"/>
              <a:gd name="T9" fmla="*/ 3111 h 3111"/>
              <a:gd name="T10" fmla="*/ 0 w 1968"/>
              <a:gd name="T11" fmla="*/ 0 h 3111"/>
            </a:gdLst>
            <a:ahLst/>
            <a:cxnLst>
              <a:cxn ang="0">
                <a:pos x="T0" y="T1"/>
              </a:cxn>
              <a:cxn ang="0">
                <a:pos x="T2" y="T3"/>
              </a:cxn>
              <a:cxn ang="0">
                <a:pos x="T4" y="T5"/>
              </a:cxn>
              <a:cxn ang="0">
                <a:pos x="T6" y="T7"/>
              </a:cxn>
              <a:cxn ang="0">
                <a:pos x="T8" y="T9"/>
              </a:cxn>
              <a:cxn ang="0">
                <a:pos x="T10" y="T11"/>
              </a:cxn>
            </a:cxnLst>
            <a:rect l="0" t="0" r="r" b="b"/>
            <a:pathLst>
              <a:path w="1968" h="3111">
                <a:moveTo>
                  <a:pt x="0" y="0"/>
                </a:moveTo>
                <a:lnTo>
                  <a:pt x="0" y="0"/>
                </a:lnTo>
                <a:lnTo>
                  <a:pt x="0" y="19"/>
                </a:lnTo>
                <a:cubicBezTo>
                  <a:pt x="1295" y="108"/>
                  <a:pt x="1861" y="645"/>
                  <a:pt x="1200" y="3111"/>
                </a:cubicBezTo>
                <a:lnTo>
                  <a:pt x="1564" y="3111"/>
                </a:lnTo>
                <a:cubicBezTo>
                  <a:pt x="1968" y="558"/>
                  <a:pt x="1356" y="27"/>
                  <a:pt x="0" y="0"/>
                </a:cubicBezTo>
                <a:close/>
              </a:path>
            </a:pathLst>
          </a:custGeom>
          <a:solidFill>
            <a:srgbClr val="A1A1A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2" name="Rectangle 131">
            <a:extLst>
              <a:ext uri="{FF2B5EF4-FFF2-40B4-BE49-F238E27FC236}">
                <a16:creationId xmlns:a16="http://schemas.microsoft.com/office/drawing/2014/main" id="{35F33807-EB2F-9B47-946A-984CA29ABB3D}"/>
              </a:ext>
            </a:extLst>
          </p:cNvPr>
          <p:cNvSpPr/>
          <p:nvPr/>
        </p:nvSpPr>
        <p:spPr>
          <a:xfrm>
            <a:off x="5245775" y="2537500"/>
            <a:ext cx="891591" cy="369332"/>
          </a:xfrm>
          <a:prstGeom prst="rect">
            <a:avLst/>
          </a:prstGeom>
        </p:spPr>
        <p:txBody>
          <a:bodyPr wrap="none">
            <a:spAutoFit/>
          </a:bodyPr>
          <a:lstStyle/>
          <a:p>
            <a:r>
              <a:rPr lang="fr-FR" sz="1800" dirty="0" err="1">
                <a:solidFill>
                  <a:schemeClr val="accent3">
                    <a:lumMod val="75000"/>
                  </a:schemeClr>
                </a:solidFill>
                <a:latin typeface="Source Sans Pro" panose="020B0503030403020204" pitchFamily="34" charset="77"/>
              </a:rPr>
              <a:t>Tmpdir</a:t>
            </a:r>
            <a:endParaRPr lang="fr-FR" sz="1800" dirty="0">
              <a:solidFill>
                <a:schemeClr val="accent3">
                  <a:lumMod val="75000"/>
                </a:schemeClr>
              </a:solidFill>
            </a:endParaRPr>
          </a:p>
        </p:txBody>
      </p:sp>
      <p:sp>
        <p:nvSpPr>
          <p:cNvPr id="133" name="Rectangle 132">
            <a:extLst>
              <a:ext uri="{FF2B5EF4-FFF2-40B4-BE49-F238E27FC236}">
                <a16:creationId xmlns:a16="http://schemas.microsoft.com/office/drawing/2014/main" id="{3EC1492A-4C6D-244A-B614-3EAC3B30AB87}"/>
              </a:ext>
            </a:extLst>
          </p:cNvPr>
          <p:cNvSpPr/>
          <p:nvPr/>
        </p:nvSpPr>
        <p:spPr>
          <a:xfrm>
            <a:off x="1941321" y="2210806"/>
            <a:ext cx="2624436" cy="461665"/>
          </a:xfrm>
          <a:prstGeom prst="rect">
            <a:avLst/>
          </a:prstGeom>
        </p:spPr>
        <p:txBody>
          <a:bodyPr wrap="none">
            <a:spAutoFit/>
          </a:bodyPr>
          <a:lstStyle/>
          <a:p>
            <a:r>
              <a:rPr lang="fr-FR" dirty="0" err="1">
                <a:solidFill>
                  <a:schemeClr val="accent2"/>
                </a:solidFill>
                <a:latin typeface="Source Sans Pro" panose="020B0503030403020204" pitchFamily="34" charset="77"/>
              </a:rPr>
              <a:t>MaxAllowedPacket</a:t>
            </a:r>
            <a:endParaRPr lang="fr-FR" dirty="0">
              <a:solidFill>
                <a:schemeClr val="accent2"/>
              </a:solidFill>
            </a:endParaRPr>
          </a:p>
        </p:txBody>
      </p:sp>
      <p:sp>
        <p:nvSpPr>
          <p:cNvPr id="134" name="Rectangle 133">
            <a:extLst>
              <a:ext uri="{FF2B5EF4-FFF2-40B4-BE49-F238E27FC236}">
                <a16:creationId xmlns:a16="http://schemas.microsoft.com/office/drawing/2014/main" id="{583D7805-9116-3449-A16A-771A49EE970F}"/>
              </a:ext>
            </a:extLst>
          </p:cNvPr>
          <p:cNvSpPr/>
          <p:nvPr/>
        </p:nvSpPr>
        <p:spPr>
          <a:xfrm>
            <a:off x="1559496" y="4125743"/>
            <a:ext cx="3209533" cy="461665"/>
          </a:xfrm>
          <a:prstGeom prst="rect">
            <a:avLst/>
          </a:prstGeom>
        </p:spPr>
        <p:txBody>
          <a:bodyPr wrap="none">
            <a:spAutoFit/>
          </a:bodyPr>
          <a:lstStyle/>
          <a:p>
            <a:r>
              <a:rPr lang="fr-FR" dirty="0" err="1">
                <a:solidFill>
                  <a:schemeClr val="accent1"/>
                </a:solidFill>
                <a:latin typeface="Source Sans Pro" panose="020B0503030403020204" pitchFamily="34" charset="77"/>
              </a:rPr>
              <a:t>Max_user_connections</a:t>
            </a:r>
            <a:r>
              <a:rPr lang="fr-FR" dirty="0">
                <a:solidFill>
                  <a:schemeClr val="accent1"/>
                </a:solidFill>
                <a:latin typeface="Source Sans Pro" panose="020B0503030403020204" pitchFamily="34" charset="77"/>
              </a:rPr>
              <a:t> </a:t>
            </a:r>
            <a:endParaRPr lang="fr-FR" dirty="0">
              <a:solidFill>
                <a:schemeClr val="accent1"/>
              </a:solidFill>
            </a:endParaRPr>
          </a:p>
        </p:txBody>
      </p:sp>
      <p:sp>
        <p:nvSpPr>
          <p:cNvPr id="135" name="Rectangle 134">
            <a:extLst>
              <a:ext uri="{FF2B5EF4-FFF2-40B4-BE49-F238E27FC236}">
                <a16:creationId xmlns:a16="http://schemas.microsoft.com/office/drawing/2014/main" id="{15C740D1-FE88-654B-8C6D-CFF73E6BDBD5}"/>
              </a:ext>
            </a:extLst>
          </p:cNvPr>
          <p:cNvSpPr/>
          <p:nvPr/>
        </p:nvSpPr>
        <p:spPr>
          <a:xfrm>
            <a:off x="3024255" y="1515775"/>
            <a:ext cx="1410964" cy="369332"/>
          </a:xfrm>
          <a:prstGeom prst="rect">
            <a:avLst/>
          </a:prstGeom>
        </p:spPr>
        <p:txBody>
          <a:bodyPr wrap="none">
            <a:spAutoFit/>
          </a:bodyPr>
          <a:lstStyle/>
          <a:p>
            <a:r>
              <a:rPr lang="fr-FR" sz="1800" dirty="0" err="1">
                <a:solidFill>
                  <a:schemeClr val="accent3"/>
                </a:solidFill>
                <a:latin typeface="Source Sans Pro" panose="020B0503030403020204" pitchFamily="34" charset="77"/>
              </a:rPr>
              <a:t>AutoCommit</a:t>
            </a:r>
            <a:endParaRPr lang="fr-FR" sz="1800" dirty="0">
              <a:solidFill>
                <a:schemeClr val="accent3"/>
              </a:solidFill>
            </a:endParaRPr>
          </a:p>
        </p:txBody>
      </p:sp>
      <p:sp>
        <p:nvSpPr>
          <p:cNvPr id="136" name="Rectangle 135">
            <a:extLst>
              <a:ext uri="{FF2B5EF4-FFF2-40B4-BE49-F238E27FC236}">
                <a16:creationId xmlns:a16="http://schemas.microsoft.com/office/drawing/2014/main" id="{8757BA61-B135-B74F-9C80-9F84EDE46D75}"/>
              </a:ext>
            </a:extLst>
          </p:cNvPr>
          <p:cNvSpPr/>
          <p:nvPr/>
        </p:nvSpPr>
        <p:spPr>
          <a:xfrm>
            <a:off x="1902394" y="3383852"/>
            <a:ext cx="2154757" cy="369332"/>
          </a:xfrm>
          <a:prstGeom prst="rect">
            <a:avLst/>
          </a:prstGeom>
        </p:spPr>
        <p:txBody>
          <a:bodyPr wrap="none">
            <a:spAutoFit/>
          </a:bodyPr>
          <a:lstStyle/>
          <a:p>
            <a:r>
              <a:rPr lang="fr-FR" sz="1800" dirty="0" err="1">
                <a:solidFill>
                  <a:schemeClr val="accent1">
                    <a:lumMod val="60000"/>
                    <a:lumOff val="40000"/>
                  </a:schemeClr>
                </a:solidFill>
                <a:latin typeface="Source Sans Pro" panose="020B0503030403020204" pitchFamily="34" charset="77"/>
              </a:rPr>
              <a:t>Interactive_timeout</a:t>
            </a:r>
            <a:r>
              <a:rPr lang="fr-FR" sz="1800" dirty="0">
                <a:solidFill>
                  <a:schemeClr val="accent1">
                    <a:lumMod val="60000"/>
                    <a:lumOff val="40000"/>
                  </a:schemeClr>
                </a:solidFill>
                <a:latin typeface="Source Sans Pro" panose="020B0503030403020204" pitchFamily="34" charset="77"/>
              </a:rPr>
              <a:t> </a:t>
            </a:r>
            <a:endParaRPr lang="fr-FR" sz="1800" dirty="0">
              <a:solidFill>
                <a:schemeClr val="accent1">
                  <a:lumMod val="60000"/>
                  <a:lumOff val="40000"/>
                </a:schemeClr>
              </a:solidFill>
            </a:endParaRPr>
          </a:p>
        </p:txBody>
      </p:sp>
      <p:sp>
        <p:nvSpPr>
          <p:cNvPr id="137" name="Rectangle 136">
            <a:extLst>
              <a:ext uri="{FF2B5EF4-FFF2-40B4-BE49-F238E27FC236}">
                <a16:creationId xmlns:a16="http://schemas.microsoft.com/office/drawing/2014/main" id="{A1ED676D-4509-4D4F-8ADC-5745F156D6AA}"/>
              </a:ext>
            </a:extLst>
          </p:cNvPr>
          <p:cNvSpPr/>
          <p:nvPr/>
        </p:nvSpPr>
        <p:spPr>
          <a:xfrm>
            <a:off x="6917964" y="2599627"/>
            <a:ext cx="2303836" cy="369332"/>
          </a:xfrm>
          <a:prstGeom prst="rect">
            <a:avLst/>
          </a:prstGeom>
        </p:spPr>
        <p:txBody>
          <a:bodyPr wrap="none">
            <a:spAutoFit/>
          </a:bodyPr>
          <a:lstStyle/>
          <a:p>
            <a:r>
              <a:rPr lang="fr-FR" sz="1800" dirty="0" err="1">
                <a:solidFill>
                  <a:schemeClr val="accent4">
                    <a:lumMod val="50000"/>
                  </a:schemeClr>
                </a:solidFill>
                <a:latin typeface="Source Sans Pro" panose="020B0503030403020204" pitchFamily="34" charset="77"/>
              </a:rPr>
              <a:t>InnodbBufferPoolSize</a:t>
            </a:r>
            <a:endParaRPr lang="fr-FR" sz="1800" dirty="0">
              <a:solidFill>
                <a:schemeClr val="accent4">
                  <a:lumMod val="50000"/>
                </a:schemeClr>
              </a:solidFill>
            </a:endParaRPr>
          </a:p>
        </p:txBody>
      </p:sp>
      <p:sp>
        <p:nvSpPr>
          <p:cNvPr id="138" name="Rectangle 137">
            <a:extLst>
              <a:ext uri="{FF2B5EF4-FFF2-40B4-BE49-F238E27FC236}">
                <a16:creationId xmlns:a16="http://schemas.microsoft.com/office/drawing/2014/main" id="{083290AC-7E5F-9A4B-BF83-14F3A2093229}"/>
              </a:ext>
            </a:extLst>
          </p:cNvPr>
          <p:cNvSpPr/>
          <p:nvPr/>
        </p:nvSpPr>
        <p:spPr>
          <a:xfrm>
            <a:off x="6498298" y="1478452"/>
            <a:ext cx="2212465" cy="461665"/>
          </a:xfrm>
          <a:prstGeom prst="rect">
            <a:avLst/>
          </a:prstGeom>
        </p:spPr>
        <p:txBody>
          <a:bodyPr wrap="none">
            <a:spAutoFit/>
          </a:bodyPr>
          <a:lstStyle/>
          <a:p>
            <a:r>
              <a:rPr lang="fr-FR" dirty="0" err="1">
                <a:solidFill>
                  <a:schemeClr val="accent4"/>
                </a:solidFill>
                <a:latin typeface="Source Sans Pro" panose="020B0503030403020204" pitchFamily="34" charset="77"/>
              </a:rPr>
              <a:t>MaxConnexions</a:t>
            </a:r>
            <a:endParaRPr lang="fr-FR" dirty="0">
              <a:solidFill>
                <a:schemeClr val="accent4"/>
              </a:solidFill>
            </a:endParaRPr>
          </a:p>
        </p:txBody>
      </p:sp>
      <p:sp>
        <p:nvSpPr>
          <p:cNvPr id="139" name="Rectangle 138">
            <a:extLst>
              <a:ext uri="{FF2B5EF4-FFF2-40B4-BE49-F238E27FC236}">
                <a16:creationId xmlns:a16="http://schemas.microsoft.com/office/drawing/2014/main" id="{A2EA3E12-5038-0246-99C9-465BA916F87C}"/>
              </a:ext>
            </a:extLst>
          </p:cNvPr>
          <p:cNvSpPr/>
          <p:nvPr/>
        </p:nvSpPr>
        <p:spPr>
          <a:xfrm>
            <a:off x="7708726" y="3041894"/>
            <a:ext cx="2004075" cy="461665"/>
          </a:xfrm>
          <a:prstGeom prst="rect">
            <a:avLst/>
          </a:prstGeom>
        </p:spPr>
        <p:txBody>
          <a:bodyPr wrap="none">
            <a:spAutoFit/>
          </a:bodyPr>
          <a:lstStyle/>
          <a:p>
            <a:r>
              <a:rPr lang="fr-FR" dirty="0" err="1">
                <a:solidFill>
                  <a:schemeClr val="accent6">
                    <a:lumMod val="50000"/>
                  </a:schemeClr>
                </a:solidFill>
                <a:latin typeface="Source Sans Pro" panose="020B0503030403020204" pitchFamily="34" charset="77"/>
              </a:rPr>
              <a:t>Wait_timeout</a:t>
            </a:r>
            <a:r>
              <a:rPr lang="fr-FR" dirty="0">
                <a:solidFill>
                  <a:schemeClr val="accent6">
                    <a:lumMod val="50000"/>
                  </a:schemeClr>
                </a:solidFill>
                <a:latin typeface="Source Sans Pro" panose="020B0503030403020204" pitchFamily="34" charset="77"/>
              </a:rPr>
              <a:t> </a:t>
            </a:r>
            <a:endParaRPr lang="fr-FR" dirty="0">
              <a:solidFill>
                <a:schemeClr val="accent6">
                  <a:lumMod val="50000"/>
                </a:schemeClr>
              </a:solidFill>
            </a:endParaRPr>
          </a:p>
        </p:txBody>
      </p:sp>
      <p:sp>
        <p:nvSpPr>
          <p:cNvPr id="140" name="Rectangle 139">
            <a:extLst>
              <a:ext uri="{FF2B5EF4-FFF2-40B4-BE49-F238E27FC236}">
                <a16:creationId xmlns:a16="http://schemas.microsoft.com/office/drawing/2014/main" id="{0C920F91-56BF-B94B-A659-351589A12677}"/>
              </a:ext>
            </a:extLst>
          </p:cNvPr>
          <p:cNvSpPr/>
          <p:nvPr/>
        </p:nvSpPr>
        <p:spPr>
          <a:xfrm>
            <a:off x="7412679" y="3949128"/>
            <a:ext cx="1842171" cy="369332"/>
          </a:xfrm>
          <a:prstGeom prst="rect">
            <a:avLst/>
          </a:prstGeom>
        </p:spPr>
        <p:txBody>
          <a:bodyPr wrap="none">
            <a:spAutoFit/>
          </a:bodyPr>
          <a:lstStyle/>
          <a:p>
            <a:r>
              <a:rPr lang="fr-FR" sz="1800" dirty="0" err="1">
                <a:solidFill>
                  <a:schemeClr val="accent6"/>
                </a:solidFill>
                <a:latin typeface="Source Sans Pro" panose="020B0503030403020204" pitchFamily="34" charset="77"/>
              </a:rPr>
              <a:t>Event_scheduler</a:t>
            </a:r>
            <a:r>
              <a:rPr lang="fr-FR" sz="1800" dirty="0">
                <a:solidFill>
                  <a:schemeClr val="accent6"/>
                </a:solidFill>
                <a:latin typeface="Source Sans Pro" panose="020B0503030403020204" pitchFamily="34" charset="77"/>
              </a:rPr>
              <a:t> </a:t>
            </a:r>
            <a:endParaRPr lang="fr-FR" sz="1800" dirty="0">
              <a:solidFill>
                <a:schemeClr val="accent6"/>
              </a:solidFill>
            </a:endParaRPr>
          </a:p>
        </p:txBody>
      </p:sp>
      <p:grpSp>
        <p:nvGrpSpPr>
          <p:cNvPr id="143" name="Group 142">
            <a:extLst>
              <a:ext uri="{FF2B5EF4-FFF2-40B4-BE49-F238E27FC236}">
                <a16:creationId xmlns:a16="http://schemas.microsoft.com/office/drawing/2014/main" id="{C3E3785A-DD95-8144-B963-CC3DC2915D38}"/>
              </a:ext>
            </a:extLst>
          </p:cNvPr>
          <p:cNvGrpSpPr/>
          <p:nvPr/>
        </p:nvGrpSpPr>
        <p:grpSpPr>
          <a:xfrm>
            <a:off x="6850208" y="5998004"/>
            <a:ext cx="4613314" cy="953547"/>
            <a:chOff x="7216739" y="5673126"/>
            <a:chExt cx="4613314" cy="953547"/>
          </a:xfrm>
        </p:grpSpPr>
        <p:sp>
          <p:nvSpPr>
            <p:cNvPr id="141" name="TextBox 140">
              <a:extLst>
                <a:ext uri="{FF2B5EF4-FFF2-40B4-BE49-F238E27FC236}">
                  <a16:creationId xmlns:a16="http://schemas.microsoft.com/office/drawing/2014/main" id="{F1020BE8-5CD7-A243-939C-C164C6EFF47B}"/>
                </a:ext>
              </a:extLst>
            </p:cNvPr>
            <p:cNvSpPr txBox="1"/>
            <p:nvPr/>
          </p:nvSpPr>
          <p:spPr>
            <a:xfrm>
              <a:off x="7216739" y="5703343"/>
              <a:ext cx="4597443" cy="923330"/>
            </a:xfrm>
            <a:prstGeom prst="rect">
              <a:avLst/>
            </a:prstGeom>
            <a:noFill/>
          </p:spPr>
          <p:txBody>
            <a:bodyPr wrap="square" rtlCol="0">
              <a:spAutoFit/>
            </a:bodyPr>
            <a:lstStyle/>
            <a:p>
              <a:pPr algn="ctr"/>
              <a:r>
                <a:rPr lang="fr-FR" sz="1800" b="1" dirty="0">
                  <a:solidFill>
                    <a:schemeClr val="accent1"/>
                  </a:solidFill>
                  <a:latin typeface="Source Sans Pro" panose="020B0503030403020204" pitchFamily="34" charset="77"/>
                </a:rPr>
                <a:t>Attention : </a:t>
              </a:r>
              <a:r>
                <a:rPr lang="en-GB" sz="1800" dirty="0" err="1">
                  <a:solidFill>
                    <a:schemeClr val="accent1"/>
                  </a:solidFill>
                  <a:latin typeface="Source Sans Pro" panose="020B0503030403020204" pitchFamily="34" charset="77"/>
                </a:rPr>
                <a:t>Toute</a:t>
              </a:r>
              <a:r>
                <a:rPr lang="en-GB" sz="1800" dirty="0">
                  <a:solidFill>
                    <a:schemeClr val="accent1"/>
                  </a:solidFill>
                  <a:latin typeface="Source Sans Pro" panose="020B0503030403020204" pitchFamily="34" charset="77"/>
                </a:rPr>
                <a:t> modification </a:t>
              </a:r>
              <a:r>
                <a:rPr lang="en-GB" sz="1800" dirty="0" err="1">
                  <a:solidFill>
                    <a:schemeClr val="accent1"/>
                  </a:solidFill>
                  <a:latin typeface="Source Sans Pro" panose="020B0503030403020204" pitchFamily="34" charset="77"/>
                </a:rPr>
                <a:t>entraîne</a:t>
              </a:r>
              <a:r>
                <a:rPr lang="en-GB" sz="1800" dirty="0">
                  <a:solidFill>
                    <a:schemeClr val="accent1"/>
                  </a:solidFill>
                  <a:latin typeface="Source Sans Pro" panose="020B0503030403020204" pitchFamily="34" charset="77"/>
                </a:rPr>
                <a:t> un </a:t>
              </a:r>
              <a:r>
                <a:rPr lang="en-GB" sz="1800" dirty="0" err="1">
                  <a:solidFill>
                    <a:schemeClr val="accent1"/>
                  </a:solidFill>
                  <a:latin typeface="Source Sans Pro" panose="020B0503030403020204" pitchFamily="34" charset="77"/>
                </a:rPr>
                <a:t>redémarrage</a:t>
              </a:r>
              <a:r>
                <a:rPr lang="en-GB" sz="1800" dirty="0">
                  <a:solidFill>
                    <a:schemeClr val="accent1"/>
                  </a:solidFill>
                  <a:latin typeface="Source Sans Pro" panose="020B0503030403020204" pitchFamily="34" charset="77"/>
                </a:rPr>
                <a:t> du </a:t>
              </a:r>
              <a:r>
                <a:rPr lang="en-GB" sz="1800" dirty="0" err="1">
                  <a:solidFill>
                    <a:schemeClr val="accent1"/>
                  </a:solidFill>
                  <a:latin typeface="Source Sans Pro" panose="020B0503030403020204" pitchFamily="34" charset="77"/>
                </a:rPr>
                <a:t>serveur</a:t>
              </a:r>
              <a:r>
                <a:rPr lang="en-GB" sz="1800" dirty="0">
                  <a:solidFill>
                    <a:schemeClr val="accent1"/>
                  </a:solidFill>
                  <a:latin typeface="Source Sans Pro" panose="020B0503030403020204" pitchFamily="34" charset="77"/>
                </a:rPr>
                <a:t>.</a:t>
              </a:r>
            </a:p>
            <a:p>
              <a:pPr algn="ctr"/>
              <a:endParaRPr lang="fr-FR" sz="1800" dirty="0">
                <a:latin typeface="Source Sans Pro" panose="020B0503030403020204" pitchFamily="34" charset="77"/>
              </a:endParaRPr>
            </a:p>
          </p:txBody>
        </p:sp>
        <p:sp>
          <p:nvSpPr>
            <p:cNvPr id="142" name="Rectangle : coins arrondis 43">
              <a:extLst>
                <a:ext uri="{FF2B5EF4-FFF2-40B4-BE49-F238E27FC236}">
                  <a16:creationId xmlns:a16="http://schemas.microsoft.com/office/drawing/2014/main" id="{5B581DE5-CC65-B441-B24E-651909AB6DF8}"/>
                </a:ext>
              </a:extLst>
            </p:cNvPr>
            <p:cNvSpPr/>
            <p:nvPr/>
          </p:nvSpPr>
          <p:spPr>
            <a:xfrm>
              <a:off x="7216739" y="5673126"/>
              <a:ext cx="4613314" cy="706888"/>
            </a:xfrm>
            <a:prstGeom prst="roundRect">
              <a:avLst/>
            </a:prstGeom>
            <a:noFill/>
            <a:ln w="254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FFFFFF"/>
                </a:solidFill>
                <a:effectLst/>
                <a:uLnTx/>
                <a:uFillTx/>
                <a:latin typeface="Source Sans Pro" panose="020B0503030403020204" pitchFamily="34" charset="77"/>
              </a:endParaRPr>
            </a:p>
          </p:txBody>
        </p:sp>
      </p:grpSp>
    </p:spTree>
    <p:extLst>
      <p:ext uri="{BB962C8B-B14F-4D97-AF65-F5344CB8AC3E}">
        <p14:creationId xmlns:p14="http://schemas.microsoft.com/office/powerpoint/2010/main" val="3998073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down)">
                                      <p:cBhvr>
                                        <p:cTn id="7" dur="500"/>
                                        <p:tgtEl>
                                          <p:spTgt spid="13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6"/>
                                        </p:tgtEl>
                                        <p:attrNameLst>
                                          <p:attrName>style.visibility</p:attrName>
                                        </p:attrNameLst>
                                      </p:cBhvr>
                                      <p:to>
                                        <p:strVal val="visible"/>
                                      </p:to>
                                    </p:set>
                                    <p:animEffect transition="in" filter="fade">
                                      <p:cBhvr>
                                        <p:cTn id="11" dur="500"/>
                                        <p:tgtEl>
                                          <p:spTgt spid="136"/>
                                        </p:tgtEl>
                                      </p:cBhvr>
                                    </p:animEffect>
                                  </p:childTnLst>
                                </p:cTn>
                              </p:par>
                              <p:par>
                                <p:cTn id="12" presetID="22" presetClass="entr" presetSubtype="4" fill="hold" grpId="0" nodeType="withEffect">
                                  <p:stCondLst>
                                    <p:cond delay="300"/>
                                  </p:stCondLst>
                                  <p:childTnLst>
                                    <p:set>
                                      <p:cBhvr>
                                        <p:cTn id="13" dur="1" fill="hold">
                                          <p:stCondLst>
                                            <p:cond delay="0"/>
                                          </p:stCondLst>
                                        </p:cTn>
                                        <p:tgtEl>
                                          <p:spTgt spid="124"/>
                                        </p:tgtEl>
                                        <p:attrNameLst>
                                          <p:attrName>style.visibility</p:attrName>
                                        </p:attrNameLst>
                                      </p:cBhvr>
                                      <p:to>
                                        <p:strVal val="visible"/>
                                      </p:to>
                                    </p:set>
                                    <p:animEffect transition="in" filter="wipe(down)">
                                      <p:cBhvr>
                                        <p:cTn id="14" dur="300"/>
                                        <p:tgtEl>
                                          <p:spTgt spid="124"/>
                                        </p:tgtEl>
                                      </p:cBhvr>
                                    </p:animEffect>
                                  </p:childTnLst>
                                </p:cTn>
                              </p:par>
                            </p:childTnLst>
                          </p:cTn>
                        </p:par>
                        <p:par>
                          <p:cTn id="15" fill="hold">
                            <p:stCondLst>
                              <p:cond delay="1100"/>
                            </p:stCondLst>
                            <p:childTnLst>
                              <p:par>
                                <p:cTn id="16" presetID="10" presetClass="entr" presetSubtype="0" fill="hold" grpId="0" nodeType="afterEffect">
                                  <p:stCondLst>
                                    <p:cond delay="0"/>
                                  </p:stCondLst>
                                  <p:childTnLst>
                                    <p:set>
                                      <p:cBhvr>
                                        <p:cTn id="17" dur="1" fill="hold">
                                          <p:stCondLst>
                                            <p:cond delay="0"/>
                                          </p:stCondLst>
                                        </p:cTn>
                                        <p:tgtEl>
                                          <p:spTgt spid="134"/>
                                        </p:tgtEl>
                                        <p:attrNameLst>
                                          <p:attrName>style.visibility</p:attrName>
                                        </p:attrNameLst>
                                      </p:cBhvr>
                                      <p:to>
                                        <p:strVal val="visible"/>
                                      </p:to>
                                    </p:set>
                                    <p:animEffect transition="in" filter="fade">
                                      <p:cBhvr>
                                        <p:cTn id="18" dur="500"/>
                                        <p:tgtEl>
                                          <p:spTgt spid="134"/>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130"/>
                                        </p:tgtEl>
                                        <p:attrNameLst>
                                          <p:attrName>style.visibility</p:attrName>
                                        </p:attrNameLst>
                                      </p:cBhvr>
                                      <p:to>
                                        <p:strVal val="visible"/>
                                      </p:to>
                                    </p:set>
                                    <p:animEffect transition="in" filter="wipe(down)">
                                      <p:cBhvr>
                                        <p:cTn id="21" dur="700"/>
                                        <p:tgtEl>
                                          <p:spTgt spid="130"/>
                                        </p:tgtEl>
                                      </p:cBhvr>
                                    </p:animEffect>
                                  </p:childTnLst>
                                </p:cTn>
                              </p:par>
                            </p:childTnLst>
                          </p:cTn>
                        </p:par>
                        <p:par>
                          <p:cTn id="22" fill="hold">
                            <p:stCondLst>
                              <p:cond delay="1800"/>
                            </p:stCondLst>
                            <p:childTnLst>
                              <p:par>
                                <p:cTn id="23" presetID="10" presetClass="entr" presetSubtype="0" fill="hold" grpId="0" nodeType="afterEffect">
                                  <p:stCondLst>
                                    <p:cond delay="0"/>
                                  </p:stCondLst>
                                  <p:childTnLst>
                                    <p:set>
                                      <p:cBhvr>
                                        <p:cTn id="24" dur="1" fill="hold">
                                          <p:stCondLst>
                                            <p:cond delay="0"/>
                                          </p:stCondLst>
                                        </p:cTn>
                                        <p:tgtEl>
                                          <p:spTgt spid="135"/>
                                        </p:tgtEl>
                                        <p:attrNameLst>
                                          <p:attrName>style.visibility</p:attrName>
                                        </p:attrNameLst>
                                      </p:cBhvr>
                                      <p:to>
                                        <p:strVal val="visible"/>
                                      </p:to>
                                    </p:set>
                                    <p:animEffect transition="in" filter="fade">
                                      <p:cBhvr>
                                        <p:cTn id="25" dur="500"/>
                                        <p:tgtEl>
                                          <p:spTgt spid="135"/>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23"/>
                                        </p:tgtEl>
                                        <p:attrNameLst>
                                          <p:attrName>style.visibility</p:attrName>
                                        </p:attrNameLst>
                                      </p:cBhvr>
                                      <p:to>
                                        <p:strVal val="visible"/>
                                      </p:to>
                                    </p:set>
                                    <p:animEffect transition="in" filter="wipe(down)">
                                      <p:cBhvr>
                                        <p:cTn id="28" dur="700"/>
                                        <p:tgtEl>
                                          <p:spTgt spid="123"/>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138"/>
                                        </p:tgtEl>
                                        <p:attrNameLst>
                                          <p:attrName>style.visibility</p:attrName>
                                        </p:attrNameLst>
                                      </p:cBhvr>
                                      <p:to>
                                        <p:strVal val="visible"/>
                                      </p:to>
                                    </p:set>
                                    <p:animEffect transition="in" filter="fade">
                                      <p:cBhvr>
                                        <p:cTn id="32" dur="500"/>
                                        <p:tgtEl>
                                          <p:spTgt spid="138"/>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29"/>
                                        </p:tgtEl>
                                        <p:attrNameLst>
                                          <p:attrName>style.visibility</p:attrName>
                                        </p:attrNameLst>
                                      </p:cBhvr>
                                      <p:to>
                                        <p:strVal val="visible"/>
                                      </p:to>
                                    </p:set>
                                    <p:animEffect transition="in" filter="wipe(down)">
                                      <p:cBhvr>
                                        <p:cTn id="35" dur="500"/>
                                        <p:tgtEl>
                                          <p:spTgt spid="129"/>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139"/>
                                        </p:tgtEl>
                                        <p:attrNameLst>
                                          <p:attrName>style.visibility</p:attrName>
                                        </p:attrNameLst>
                                      </p:cBhvr>
                                      <p:to>
                                        <p:strVal val="visible"/>
                                      </p:to>
                                    </p:set>
                                    <p:animEffect transition="in" filter="fade">
                                      <p:cBhvr>
                                        <p:cTn id="39" dur="500"/>
                                        <p:tgtEl>
                                          <p:spTgt spid="139"/>
                                        </p:tgtEl>
                                      </p:cBhvr>
                                    </p:animEffect>
                                  </p:childTnLst>
                                </p:cTn>
                              </p:par>
                              <p:par>
                                <p:cTn id="40" presetID="22" presetClass="entr" presetSubtype="4" fill="hold" grpId="0" nodeType="withEffect">
                                  <p:stCondLst>
                                    <p:cond delay="200"/>
                                  </p:stCondLst>
                                  <p:childTnLst>
                                    <p:set>
                                      <p:cBhvr>
                                        <p:cTn id="41" dur="1" fill="hold">
                                          <p:stCondLst>
                                            <p:cond delay="0"/>
                                          </p:stCondLst>
                                        </p:cTn>
                                        <p:tgtEl>
                                          <p:spTgt spid="125"/>
                                        </p:tgtEl>
                                        <p:attrNameLst>
                                          <p:attrName>style.visibility</p:attrName>
                                        </p:attrNameLst>
                                      </p:cBhvr>
                                      <p:to>
                                        <p:strVal val="visible"/>
                                      </p:to>
                                    </p:set>
                                    <p:animEffect transition="in" filter="wipe(down)">
                                      <p:cBhvr>
                                        <p:cTn id="42" dur="300"/>
                                        <p:tgtEl>
                                          <p:spTgt spid="125"/>
                                        </p:tgtEl>
                                      </p:cBhvr>
                                    </p:animEffect>
                                  </p:childTnLst>
                                </p:cTn>
                              </p:par>
                            </p:childTnLst>
                          </p:cTn>
                        </p:par>
                        <p:par>
                          <p:cTn id="43" fill="hold">
                            <p:stCondLst>
                              <p:cond delay="3500"/>
                            </p:stCondLst>
                            <p:childTnLst>
                              <p:par>
                                <p:cTn id="44" presetID="10" presetClass="entr" presetSubtype="0" fill="hold" grpId="0" nodeType="afterEffect">
                                  <p:stCondLst>
                                    <p:cond delay="0"/>
                                  </p:stCondLst>
                                  <p:childTnLst>
                                    <p:set>
                                      <p:cBhvr>
                                        <p:cTn id="45" dur="1" fill="hold">
                                          <p:stCondLst>
                                            <p:cond delay="0"/>
                                          </p:stCondLst>
                                        </p:cTn>
                                        <p:tgtEl>
                                          <p:spTgt spid="140"/>
                                        </p:tgtEl>
                                        <p:attrNameLst>
                                          <p:attrName>style.visibility</p:attrName>
                                        </p:attrNameLst>
                                      </p:cBhvr>
                                      <p:to>
                                        <p:strVal val="visible"/>
                                      </p:to>
                                    </p:set>
                                    <p:animEffect transition="in" filter="fade">
                                      <p:cBhvr>
                                        <p:cTn id="46" dur="500"/>
                                        <p:tgtEl>
                                          <p:spTgt spid="140"/>
                                        </p:tgtEl>
                                      </p:cBhvr>
                                    </p:animEffect>
                                  </p:childTnLst>
                                </p:cTn>
                              </p:par>
                              <p:par>
                                <p:cTn id="47" presetID="22" presetClass="entr" presetSubtype="4" fill="hold" grpId="0" nodeType="withEffect">
                                  <p:stCondLst>
                                    <p:cond delay="400"/>
                                  </p:stCondLst>
                                  <p:childTnLst>
                                    <p:set>
                                      <p:cBhvr>
                                        <p:cTn id="48" dur="1" fill="hold">
                                          <p:stCondLst>
                                            <p:cond delay="0"/>
                                          </p:stCondLst>
                                        </p:cTn>
                                        <p:tgtEl>
                                          <p:spTgt spid="127"/>
                                        </p:tgtEl>
                                        <p:attrNameLst>
                                          <p:attrName>style.visibility</p:attrName>
                                        </p:attrNameLst>
                                      </p:cBhvr>
                                      <p:to>
                                        <p:strVal val="visible"/>
                                      </p:to>
                                    </p:set>
                                    <p:animEffect transition="in" filter="wipe(down)">
                                      <p:cBhvr>
                                        <p:cTn id="49" dur="300"/>
                                        <p:tgtEl>
                                          <p:spTgt spid="127"/>
                                        </p:tgtEl>
                                      </p:cBhvr>
                                    </p:animEffect>
                                  </p:childTnLst>
                                </p:cTn>
                              </p:par>
                            </p:childTnLst>
                          </p:cTn>
                        </p:par>
                        <p:par>
                          <p:cTn id="50" fill="hold">
                            <p:stCondLst>
                              <p:cond delay="4200"/>
                            </p:stCondLst>
                            <p:childTnLst>
                              <p:par>
                                <p:cTn id="51" presetID="10" presetClass="entr" presetSubtype="0" fill="hold" grpId="0" nodeType="afterEffect">
                                  <p:stCondLst>
                                    <p:cond delay="0"/>
                                  </p:stCondLst>
                                  <p:childTnLst>
                                    <p:set>
                                      <p:cBhvr>
                                        <p:cTn id="52" dur="1" fill="hold">
                                          <p:stCondLst>
                                            <p:cond delay="0"/>
                                          </p:stCondLst>
                                        </p:cTn>
                                        <p:tgtEl>
                                          <p:spTgt spid="133"/>
                                        </p:tgtEl>
                                        <p:attrNameLst>
                                          <p:attrName>style.visibility</p:attrName>
                                        </p:attrNameLst>
                                      </p:cBhvr>
                                      <p:to>
                                        <p:strVal val="visible"/>
                                      </p:to>
                                    </p:set>
                                    <p:animEffect transition="in" filter="fade">
                                      <p:cBhvr>
                                        <p:cTn id="53" dur="500"/>
                                        <p:tgtEl>
                                          <p:spTgt spid="133"/>
                                        </p:tgtEl>
                                      </p:cBhvr>
                                    </p:animEffect>
                                  </p:childTnLst>
                                </p:cTn>
                              </p:par>
                              <p:par>
                                <p:cTn id="54" presetID="22" presetClass="entr" presetSubtype="4" fill="hold" grpId="0" nodeType="withEffect">
                                  <p:stCondLst>
                                    <p:cond delay="500"/>
                                  </p:stCondLst>
                                  <p:childTnLst>
                                    <p:set>
                                      <p:cBhvr>
                                        <p:cTn id="55" dur="1" fill="hold">
                                          <p:stCondLst>
                                            <p:cond delay="0"/>
                                          </p:stCondLst>
                                        </p:cTn>
                                        <p:tgtEl>
                                          <p:spTgt spid="128"/>
                                        </p:tgtEl>
                                        <p:attrNameLst>
                                          <p:attrName>style.visibility</p:attrName>
                                        </p:attrNameLst>
                                      </p:cBhvr>
                                      <p:to>
                                        <p:strVal val="visible"/>
                                      </p:to>
                                    </p:set>
                                    <p:animEffect transition="in" filter="wipe(down)">
                                      <p:cBhvr>
                                        <p:cTn id="56" dur="300"/>
                                        <p:tgtEl>
                                          <p:spTgt spid="128"/>
                                        </p:tgtEl>
                                      </p:cBhvr>
                                    </p:animEffect>
                                  </p:childTnLst>
                                </p:cTn>
                              </p:par>
                            </p:childTnLst>
                          </p:cTn>
                        </p:par>
                        <p:par>
                          <p:cTn id="57" fill="hold">
                            <p:stCondLst>
                              <p:cond delay="5000"/>
                            </p:stCondLst>
                            <p:childTnLst>
                              <p:par>
                                <p:cTn id="58" presetID="10" presetClass="entr" presetSubtype="0" fill="hold" grpId="0" nodeType="afterEffect">
                                  <p:stCondLst>
                                    <p:cond delay="0"/>
                                  </p:stCondLst>
                                  <p:childTnLst>
                                    <p:set>
                                      <p:cBhvr>
                                        <p:cTn id="59" dur="1" fill="hold">
                                          <p:stCondLst>
                                            <p:cond delay="0"/>
                                          </p:stCondLst>
                                        </p:cTn>
                                        <p:tgtEl>
                                          <p:spTgt spid="132"/>
                                        </p:tgtEl>
                                        <p:attrNameLst>
                                          <p:attrName>style.visibility</p:attrName>
                                        </p:attrNameLst>
                                      </p:cBhvr>
                                      <p:to>
                                        <p:strVal val="visible"/>
                                      </p:to>
                                    </p:set>
                                    <p:animEffect transition="in" filter="fade">
                                      <p:cBhvr>
                                        <p:cTn id="60" dur="500"/>
                                        <p:tgtEl>
                                          <p:spTgt spid="132"/>
                                        </p:tgtEl>
                                      </p:cBhvr>
                                    </p:animEffect>
                                  </p:childTnLst>
                                </p:cTn>
                              </p:par>
                              <p:par>
                                <p:cTn id="61" presetID="22" presetClass="entr" presetSubtype="4" fill="hold" grpId="0" nodeType="withEffect">
                                  <p:stCondLst>
                                    <p:cond delay="500"/>
                                  </p:stCondLst>
                                  <p:childTnLst>
                                    <p:set>
                                      <p:cBhvr>
                                        <p:cTn id="62" dur="1" fill="hold">
                                          <p:stCondLst>
                                            <p:cond delay="0"/>
                                          </p:stCondLst>
                                        </p:cTn>
                                        <p:tgtEl>
                                          <p:spTgt spid="126"/>
                                        </p:tgtEl>
                                        <p:attrNameLst>
                                          <p:attrName>style.visibility</p:attrName>
                                        </p:attrNameLst>
                                      </p:cBhvr>
                                      <p:to>
                                        <p:strVal val="visible"/>
                                      </p:to>
                                    </p:set>
                                    <p:animEffect transition="in" filter="wipe(down)">
                                      <p:cBhvr>
                                        <p:cTn id="63" dur="300"/>
                                        <p:tgtEl>
                                          <p:spTgt spid="126"/>
                                        </p:tgtEl>
                                      </p:cBhvr>
                                    </p:animEffect>
                                  </p:childTnLst>
                                </p:cTn>
                              </p:par>
                            </p:childTnLst>
                          </p:cTn>
                        </p:par>
                        <p:par>
                          <p:cTn id="64" fill="hold">
                            <p:stCondLst>
                              <p:cond delay="5800"/>
                            </p:stCondLst>
                            <p:childTnLst>
                              <p:par>
                                <p:cTn id="65" presetID="10" presetClass="entr" presetSubtype="0" fill="hold" grpId="0" nodeType="afterEffect">
                                  <p:stCondLst>
                                    <p:cond delay="0"/>
                                  </p:stCondLst>
                                  <p:childTnLst>
                                    <p:set>
                                      <p:cBhvr>
                                        <p:cTn id="66" dur="1" fill="hold">
                                          <p:stCondLst>
                                            <p:cond delay="0"/>
                                          </p:stCondLst>
                                        </p:cTn>
                                        <p:tgtEl>
                                          <p:spTgt spid="137"/>
                                        </p:tgtEl>
                                        <p:attrNameLst>
                                          <p:attrName>style.visibility</p:attrName>
                                        </p:attrNameLst>
                                      </p:cBhvr>
                                      <p:to>
                                        <p:strVal val="visible"/>
                                      </p:to>
                                    </p:set>
                                    <p:animEffect transition="in" filter="fade">
                                      <p:cBhvr>
                                        <p:cTn id="67" dur="500"/>
                                        <p:tgtEl>
                                          <p:spTgt spid="137"/>
                                        </p:tgtEl>
                                      </p:cBhvr>
                                    </p:animEffect>
                                  </p:childTnLst>
                                </p:cTn>
                              </p:par>
                            </p:childTnLst>
                          </p:cTn>
                        </p:par>
                      </p:childTnLst>
                    </p:cTn>
                  </p:par>
                  <p:par>
                    <p:cTn id="68" fill="hold">
                      <p:stCondLst>
                        <p:cond delay="indefinite"/>
                      </p:stCondLst>
                      <p:childTnLst>
                        <p:par>
                          <p:cTn id="69" fill="hold">
                            <p:stCondLst>
                              <p:cond delay="0"/>
                            </p:stCondLst>
                            <p:childTnLst>
                              <p:par>
                                <p:cTn id="70" presetID="2" presetClass="entr" presetSubtype="4" fill="hold" nodeType="clickEffect">
                                  <p:stCondLst>
                                    <p:cond delay="0"/>
                                  </p:stCondLst>
                                  <p:childTnLst>
                                    <p:set>
                                      <p:cBhvr>
                                        <p:cTn id="71" dur="1" fill="hold">
                                          <p:stCondLst>
                                            <p:cond delay="0"/>
                                          </p:stCondLst>
                                        </p:cTn>
                                        <p:tgtEl>
                                          <p:spTgt spid="143"/>
                                        </p:tgtEl>
                                        <p:attrNameLst>
                                          <p:attrName>style.visibility</p:attrName>
                                        </p:attrNameLst>
                                      </p:cBhvr>
                                      <p:to>
                                        <p:strVal val="visible"/>
                                      </p:to>
                                    </p:set>
                                    <p:anim calcmode="lin" valueType="num">
                                      <p:cBhvr additive="base">
                                        <p:cTn id="72" dur="500" fill="hold"/>
                                        <p:tgtEl>
                                          <p:spTgt spid="143"/>
                                        </p:tgtEl>
                                        <p:attrNameLst>
                                          <p:attrName>ppt_x</p:attrName>
                                        </p:attrNameLst>
                                      </p:cBhvr>
                                      <p:tavLst>
                                        <p:tav tm="0">
                                          <p:val>
                                            <p:strVal val="#ppt_x"/>
                                          </p:val>
                                        </p:tav>
                                        <p:tav tm="100000">
                                          <p:val>
                                            <p:strVal val="#ppt_x"/>
                                          </p:val>
                                        </p:tav>
                                      </p:tavLst>
                                    </p:anim>
                                    <p:anim calcmode="lin" valueType="num">
                                      <p:cBhvr additive="base">
                                        <p:cTn id="73" dur="500" fill="hold"/>
                                        <p:tgtEl>
                                          <p:spTgt spid="1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p:bldP spid="133" grpId="0"/>
      <p:bldP spid="134" grpId="0"/>
      <p:bldP spid="135" grpId="0"/>
      <p:bldP spid="136" grpId="0"/>
      <p:bldP spid="137" grpId="0"/>
      <p:bldP spid="138" grpId="0"/>
      <p:bldP spid="139" grpId="0"/>
      <p:bldP spid="140"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descr="Une image contenant texte, Police, capture d’écran, mots croisés&#10;&#10;Description générée automatiquement">
            <a:extLst>
              <a:ext uri="{FF2B5EF4-FFF2-40B4-BE49-F238E27FC236}">
                <a16:creationId xmlns:a16="http://schemas.microsoft.com/office/drawing/2014/main" id="{0BD63871-A447-C96B-C8ED-38FB7A6B2FF6}"/>
              </a:ext>
            </a:extLst>
          </p:cNvPr>
          <p:cNvPicPr>
            <a:picLocks noChangeAspect="1"/>
          </p:cNvPicPr>
          <p:nvPr/>
        </p:nvPicPr>
        <p:blipFill>
          <a:blip r:embed="rId3"/>
          <a:stretch>
            <a:fillRect/>
          </a:stretch>
        </p:blipFill>
        <p:spPr>
          <a:xfrm>
            <a:off x="2523941" y="1968425"/>
            <a:ext cx="7144117" cy="2921150"/>
          </a:xfrm>
          <a:prstGeom prst="rect">
            <a:avLst/>
          </a:prstGeom>
        </p:spPr>
      </p:pic>
    </p:spTree>
    <p:extLst>
      <p:ext uri="{BB962C8B-B14F-4D97-AF65-F5344CB8AC3E}">
        <p14:creationId xmlns:p14="http://schemas.microsoft.com/office/powerpoint/2010/main" val="2853834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259FD1DB-D96F-994D-8BFF-42CC374E50D8}"/>
              </a:ext>
            </a:extLst>
          </p:cNvPr>
          <p:cNvGrpSpPr/>
          <p:nvPr/>
        </p:nvGrpSpPr>
        <p:grpSpPr>
          <a:xfrm>
            <a:off x="1066800" y="1340768"/>
            <a:ext cx="4485649" cy="1990321"/>
            <a:chOff x="1066800" y="1638244"/>
            <a:chExt cx="4207617" cy="1866956"/>
          </a:xfrm>
        </p:grpSpPr>
        <p:grpSp>
          <p:nvGrpSpPr>
            <p:cNvPr id="3" name="Group 2">
              <a:extLst>
                <a:ext uri="{FF2B5EF4-FFF2-40B4-BE49-F238E27FC236}">
                  <a16:creationId xmlns:a16="http://schemas.microsoft.com/office/drawing/2014/main" id="{709E1C0C-3611-5E4F-9637-2FD6EF9E31B2}"/>
                </a:ext>
              </a:extLst>
            </p:cNvPr>
            <p:cNvGrpSpPr/>
            <p:nvPr/>
          </p:nvGrpSpPr>
          <p:grpSpPr>
            <a:xfrm>
              <a:off x="1066800" y="1638244"/>
              <a:ext cx="4207617" cy="1866956"/>
              <a:chOff x="3709458" y="2743200"/>
              <a:chExt cx="6626083" cy="2940050"/>
            </a:xfrm>
          </p:grpSpPr>
          <p:pic>
            <p:nvPicPr>
              <p:cNvPr id="4" name="Picture 3">
                <a:extLst>
                  <a:ext uri="{FF2B5EF4-FFF2-40B4-BE49-F238E27FC236}">
                    <a16:creationId xmlns:a16="http://schemas.microsoft.com/office/drawing/2014/main" id="{35133E8E-7364-9444-9143-3A31C30D279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09458" y="2743200"/>
                <a:ext cx="6626083" cy="2940050"/>
              </a:xfrm>
              <a:prstGeom prst="rect">
                <a:avLst/>
              </a:prstGeom>
            </p:spPr>
          </p:pic>
          <p:sp>
            <p:nvSpPr>
              <p:cNvPr id="5" name="Rectangle 4">
                <a:extLst>
                  <a:ext uri="{FF2B5EF4-FFF2-40B4-BE49-F238E27FC236}">
                    <a16:creationId xmlns:a16="http://schemas.microsoft.com/office/drawing/2014/main" id="{DE7FF53D-5B05-B74F-99E7-93E3E842B1F8}"/>
                  </a:ext>
                </a:extLst>
              </p:cNvPr>
              <p:cNvSpPr/>
              <p:nvPr/>
            </p:nvSpPr>
            <p:spPr>
              <a:xfrm>
                <a:off x="4953000" y="3124200"/>
                <a:ext cx="4114800" cy="1600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6" name="TextBox 5">
              <a:extLst>
                <a:ext uri="{FF2B5EF4-FFF2-40B4-BE49-F238E27FC236}">
                  <a16:creationId xmlns:a16="http://schemas.microsoft.com/office/drawing/2014/main" id="{2B2F9822-C53F-4247-8657-E72F5983AA5A}"/>
                </a:ext>
              </a:extLst>
            </p:cNvPr>
            <p:cNvSpPr txBox="1"/>
            <p:nvPr/>
          </p:nvSpPr>
          <p:spPr>
            <a:xfrm>
              <a:off x="1199723" y="1821883"/>
              <a:ext cx="3895493" cy="1125930"/>
            </a:xfrm>
            <a:prstGeom prst="rect">
              <a:avLst/>
            </a:prstGeom>
            <a:noFill/>
          </p:spPr>
          <p:txBody>
            <a:bodyPr wrap="square" rtlCol="0">
              <a:spAutoFit/>
            </a:bodyPr>
            <a:lstStyle/>
            <a:p>
              <a:pPr algn="ctr"/>
              <a:r>
                <a:rPr lang="fr-FR" dirty="0">
                  <a:latin typeface="Source Sans Pro" panose="020B0503030403020204" pitchFamily="34" charset="77"/>
                </a:rPr>
                <a:t>J’ai une offre Perso2014 et j’ai besoin de bases de données supplémentaires. Que faire ?</a:t>
              </a:r>
            </a:p>
          </p:txBody>
        </p:sp>
      </p:grpSp>
      <p:pic>
        <p:nvPicPr>
          <p:cNvPr id="2" name="Picture 1">
            <a:extLst>
              <a:ext uri="{FF2B5EF4-FFF2-40B4-BE49-F238E27FC236}">
                <a16:creationId xmlns:a16="http://schemas.microsoft.com/office/drawing/2014/main" id="{D76DD959-30A8-3548-9D5A-6EF196343498}"/>
              </a:ext>
            </a:extLst>
          </p:cNvPr>
          <p:cNvPicPr>
            <a:picLocks/>
          </p:cNvPicPr>
          <p:nvPr/>
        </p:nvPicPr>
        <p:blipFill>
          <a:blip r:embed="rId4"/>
          <a:stretch>
            <a:fillRect/>
          </a:stretch>
        </p:blipFill>
        <p:spPr>
          <a:xfrm>
            <a:off x="609600" y="3331089"/>
            <a:ext cx="4152900" cy="3526911"/>
          </a:xfrm>
          <a:prstGeom prst="rect">
            <a:avLst/>
          </a:prstGeom>
        </p:spPr>
      </p:pic>
      <p:sp>
        <p:nvSpPr>
          <p:cNvPr id="7" name="TextBox 6">
            <a:extLst>
              <a:ext uri="{FF2B5EF4-FFF2-40B4-BE49-F238E27FC236}">
                <a16:creationId xmlns:a16="http://schemas.microsoft.com/office/drawing/2014/main" id="{DBEEC555-0A34-5D46-8219-489491908847}"/>
              </a:ext>
            </a:extLst>
          </p:cNvPr>
          <p:cNvSpPr txBox="1"/>
          <p:nvPr/>
        </p:nvSpPr>
        <p:spPr>
          <a:xfrm>
            <a:off x="7883388" y="1777510"/>
            <a:ext cx="4308612" cy="646331"/>
          </a:xfrm>
          <a:prstGeom prst="rect">
            <a:avLst/>
          </a:prstGeom>
          <a:noFill/>
        </p:spPr>
        <p:txBody>
          <a:bodyPr wrap="square" rtlCol="0">
            <a:spAutoFit/>
          </a:bodyPr>
          <a:lstStyle/>
          <a:p>
            <a:pPr>
              <a:spcAft>
                <a:spcPts val="200"/>
              </a:spcAft>
            </a:pPr>
            <a:r>
              <a:rPr lang="en-US" sz="1800" spc="-70" dirty="0">
                <a:latin typeface="Source Sans Pro" panose="020B0503030403020204" pitchFamily="34" charset="77"/>
                <a:ea typeface="Open Sans" panose="020B0606030504020204" pitchFamily="34" charset="0"/>
                <a:cs typeface="Open Sans" panose="020B0606030504020204" pitchFamily="34" charset="0"/>
              </a:rPr>
              <a:t>Lui rappeler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qu’il</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est</a:t>
            </a:r>
            <a:r>
              <a:rPr lang="en-US" sz="1800" spc="-70" dirty="0">
                <a:latin typeface="Source Sans Pro" panose="020B0503030403020204" pitchFamily="34" charset="77"/>
                <a:ea typeface="Open Sans" panose="020B0606030504020204" pitchFamily="34" charset="0"/>
                <a:cs typeface="Open Sans" panose="020B0606030504020204" pitchFamily="34" charset="0"/>
              </a:rPr>
              <a:t> possible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d’utiliser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b="1" spc="-70" dirty="0" err="1">
                <a:latin typeface="Source Sans Pro" panose="020B0503030403020204" pitchFamily="34" charset="77"/>
                <a:ea typeface="Open Sans" panose="020B0606030504020204" pitchFamily="34" charset="0"/>
                <a:cs typeface="Open Sans" panose="020B0606030504020204" pitchFamily="34" charset="0"/>
              </a:rPr>
              <a:t>une</a:t>
            </a:r>
            <a:r>
              <a:rPr lang="en-US" sz="1800" b="1" spc="-70" dirty="0">
                <a:latin typeface="Source Sans Pro" panose="020B0503030403020204" pitchFamily="34" charset="77"/>
                <a:ea typeface="Open Sans" panose="020B0606030504020204" pitchFamily="34" charset="0"/>
                <a:cs typeface="Open Sans" panose="020B0606030504020204" pitchFamily="34" charset="0"/>
              </a:rPr>
              <a:t> base de </a:t>
            </a:r>
            <a:r>
              <a:rPr lang="en-US" sz="1800" b="1" spc="-70" dirty="0" err="1">
                <a:latin typeface="Source Sans Pro" panose="020B0503030403020204" pitchFamily="34" charset="77"/>
                <a:ea typeface="Open Sans" panose="020B0606030504020204" pitchFamily="34" charset="0"/>
                <a:cs typeface="Open Sans" panose="020B0606030504020204" pitchFamily="34" charset="0"/>
              </a:rPr>
              <a:t>données</a:t>
            </a:r>
            <a:r>
              <a:rPr lang="en-US" sz="1800" b="1" spc="-70" dirty="0">
                <a:latin typeface="Source Sans Pro" panose="020B0503030403020204" pitchFamily="34" charset="77"/>
                <a:ea typeface="Open Sans" panose="020B0606030504020204" pitchFamily="34" charset="0"/>
                <a:cs typeface="Open Sans" panose="020B0606030504020204" pitchFamily="34" charset="0"/>
              </a:rPr>
              <a:t> pour </a:t>
            </a:r>
            <a:r>
              <a:rPr lang="en-US" sz="1800" b="1" spc="-70" dirty="0" err="1">
                <a:latin typeface="Source Sans Pro" panose="020B0503030403020204" pitchFamily="34" charset="77"/>
                <a:ea typeface="Open Sans" panose="020B0606030504020204" pitchFamily="34" charset="0"/>
                <a:cs typeface="Open Sans" panose="020B0606030504020204" pitchFamily="34" charset="0"/>
              </a:rPr>
              <a:t>plusieurs</a:t>
            </a:r>
            <a:r>
              <a:rPr lang="en-US" sz="1800" b="1" spc="-70" dirty="0">
                <a:latin typeface="Source Sans Pro" panose="020B0503030403020204" pitchFamily="34" charset="77"/>
                <a:ea typeface="Open Sans" panose="020B0606030504020204" pitchFamily="34" charset="0"/>
                <a:cs typeface="Open Sans" panose="020B0606030504020204" pitchFamily="34" charset="0"/>
              </a:rPr>
              <a:t> sites web</a:t>
            </a:r>
          </a:p>
        </p:txBody>
      </p:sp>
      <p:sp>
        <p:nvSpPr>
          <p:cNvPr id="8" name="TextBox 7">
            <a:extLst>
              <a:ext uri="{FF2B5EF4-FFF2-40B4-BE49-F238E27FC236}">
                <a16:creationId xmlns:a16="http://schemas.microsoft.com/office/drawing/2014/main" id="{79523FE8-512E-6649-91A2-EAB5AAEBD0D7}"/>
              </a:ext>
            </a:extLst>
          </p:cNvPr>
          <p:cNvSpPr txBox="1"/>
          <p:nvPr/>
        </p:nvSpPr>
        <p:spPr>
          <a:xfrm>
            <a:off x="7883388" y="2861001"/>
            <a:ext cx="4068357" cy="646331"/>
          </a:xfrm>
          <a:prstGeom prst="rect">
            <a:avLst/>
          </a:prstGeom>
          <a:noFill/>
        </p:spPr>
        <p:txBody>
          <a:bodyPr wrap="square" rtlCol="0">
            <a:spAutoFit/>
          </a:bodyPr>
          <a:lstStyle/>
          <a:p>
            <a:pPr>
              <a:spcAft>
                <a:spcPts val="200"/>
              </a:spcAft>
            </a:pPr>
            <a:r>
              <a:rPr lang="en-US" sz="1800" spc="-70" dirty="0">
                <a:latin typeface="Source Sans Pro" panose="020B0503030403020204" pitchFamily="34" charset="77"/>
                <a:ea typeface="Open Sans" panose="020B0606030504020204" pitchFamily="34" charset="0"/>
                <a:cs typeface="Open Sans" panose="020B0606030504020204" pitchFamily="34" charset="0"/>
              </a:rPr>
              <a:t>Lui proposer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une</a:t>
            </a:r>
            <a:r>
              <a:rPr lang="en-US" sz="1800" spc="-70" dirty="0">
                <a:latin typeface="Source Sans Pro" panose="020B0503030403020204" pitchFamily="34" charset="77"/>
                <a:ea typeface="Open Sans" panose="020B0606030504020204" pitchFamily="34" charset="0"/>
                <a:cs typeface="Open Sans" panose="020B0606030504020204" pitchFamily="34" charset="0"/>
              </a:rPr>
              <a:t> base </a:t>
            </a:r>
            <a:r>
              <a:rPr lang="en-US" sz="1800" b="1" spc="-70" dirty="0">
                <a:latin typeface="Source Sans Pro" panose="020B0503030403020204" pitchFamily="34" charset="77"/>
                <a:ea typeface="Open Sans" panose="020B0606030504020204" pitchFamily="34" charset="0"/>
                <a:cs typeface="Open Sans" panose="020B0606030504020204" pitchFamily="34" charset="0"/>
              </a:rPr>
              <a:t>Start SQL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supplémentaire</a:t>
            </a:r>
            <a:endParaRPr lang="en-US" sz="1800" spc="-70" dirty="0">
              <a:latin typeface="Source Sans Pro" panose="020B0503030403020204" pitchFamily="34" charset="77"/>
              <a:ea typeface="Open Sans" panose="020B0606030504020204" pitchFamily="34" charset="0"/>
              <a:cs typeface="Open Sans" panose="020B0606030504020204" pitchFamily="34" charset="0"/>
            </a:endParaRPr>
          </a:p>
        </p:txBody>
      </p:sp>
      <p:sp>
        <p:nvSpPr>
          <p:cNvPr id="10" name="TextBox 9">
            <a:extLst>
              <a:ext uri="{FF2B5EF4-FFF2-40B4-BE49-F238E27FC236}">
                <a16:creationId xmlns:a16="http://schemas.microsoft.com/office/drawing/2014/main" id="{101ED707-87B4-3441-B88C-39340B5CEDE1}"/>
              </a:ext>
            </a:extLst>
          </p:cNvPr>
          <p:cNvSpPr txBox="1"/>
          <p:nvPr/>
        </p:nvSpPr>
        <p:spPr>
          <a:xfrm>
            <a:off x="7849154" y="3970125"/>
            <a:ext cx="4572418" cy="641201"/>
          </a:xfrm>
          <a:prstGeom prst="rect">
            <a:avLst/>
          </a:prstGeom>
          <a:noFill/>
        </p:spPr>
        <p:txBody>
          <a:bodyPr wrap="square" rtlCol="0">
            <a:spAutoFit/>
          </a:bodyPr>
          <a:lstStyle/>
          <a:p>
            <a:pPr>
              <a:spcAft>
                <a:spcPts val="200"/>
              </a:spcAft>
            </a:pPr>
            <a:r>
              <a:rPr lang="en-US" sz="1800" spc="-70" dirty="0">
                <a:latin typeface="Source Sans Pro" panose="020B0503030403020204" pitchFamily="34" charset="77"/>
                <a:ea typeface="Open Sans" panose="020B0606030504020204" pitchFamily="34" charset="0"/>
                <a:cs typeface="Open Sans" panose="020B0606030504020204" pitchFamily="34" charset="0"/>
              </a:rPr>
              <a:t>Lui proposer un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serveur</a:t>
            </a:r>
            <a:r>
              <a:rPr lang="en-US" sz="1800" b="1" spc="-70" dirty="0">
                <a:latin typeface="Source Sans Pro" panose="020B0503030403020204" pitchFamily="34" charset="77"/>
                <a:ea typeface="Open Sans" panose="020B0606030504020204" pitchFamily="34" charset="0"/>
                <a:cs typeface="Open Sans" panose="020B0606030504020204" pitchFamily="34" charset="0"/>
              </a:rPr>
              <a:t> Web Cloud Database</a:t>
            </a:r>
          </a:p>
          <a:p>
            <a:pPr>
              <a:spcAft>
                <a:spcPts val="200"/>
              </a:spcAft>
            </a:pPr>
            <a:r>
              <a:rPr lang="en-US" sz="1600" spc="-70" dirty="0">
                <a:latin typeface="Source Sans Pro" panose="020B0503030403020204" pitchFamily="34" charset="77"/>
                <a:ea typeface="Open Sans" panose="020B0606030504020204" pitchFamily="34" charset="0"/>
                <a:cs typeface="Open Sans" panose="020B0606030504020204" pitchFamily="34" charset="0"/>
              </a:rPr>
              <a:t>Dans le </a:t>
            </a:r>
            <a:r>
              <a:rPr lang="en-US" sz="1600" spc="-70" dirty="0" err="1">
                <a:latin typeface="Source Sans Pro" panose="020B0503030403020204" pitchFamily="34" charset="77"/>
                <a:ea typeface="Open Sans" panose="020B0606030504020204" pitchFamily="34" charset="0"/>
                <a:cs typeface="Open Sans" panose="020B0606030504020204" pitchFamily="34" charset="0"/>
              </a:rPr>
              <a:t>même</a:t>
            </a:r>
            <a:r>
              <a:rPr lang="en-US" sz="1600" spc="-70" dirty="0">
                <a:latin typeface="Source Sans Pro" panose="020B0503030403020204" pitchFamily="34" charset="77"/>
                <a:ea typeface="Open Sans" panose="020B0606030504020204" pitchFamily="34" charset="0"/>
                <a:cs typeface="Open Sans" panose="020B0606030504020204" pitchFamily="34" charset="0"/>
              </a:rPr>
              <a:t> </a:t>
            </a:r>
            <a:r>
              <a:rPr lang="en-US" sz="1600" spc="-70" dirty="0" err="1">
                <a:latin typeface="Source Sans Pro" panose="020B0503030403020204" pitchFamily="34" charset="77"/>
                <a:ea typeface="Open Sans" panose="020B0606030504020204" pitchFamily="34" charset="0"/>
                <a:cs typeface="Open Sans" panose="020B0606030504020204" pitchFamily="34" charset="0"/>
              </a:rPr>
              <a:t>datacentre</a:t>
            </a:r>
            <a:r>
              <a:rPr lang="en-US" sz="1600" spc="-70" dirty="0">
                <a:latin typeface="Source Sans Pro" panose="020B0503030403020204" pitchFamily="34" charset="77"/>
                <a:ea typeface="Open Sans" panose="020B0606030504020204" pitchFamily="34" charset="0"/>
                <a:cs typeface="Open Sans" panose="020B0606030504020204" pitchFamily="34" charset="0"/>
              </a:rPr>
              <a:t> que son </a:t>
            </a:r>
            <a:r>
              <a:rPr lang="en-US" sz="1600" spc="-70" dirty="0" err="1">
                <a:latin typeface="Source Sans Pro" panose="020B0503030403020204" pitchFamily="34" charset="77"/>
                <a:ea typeface="Open Sans" panose="020B0606030504020204" pitchFamily="34" charset="0"/>
                <a:cs typeface="Open Sans" panose="020B0606030504020204" pitchFamily="34" charset="0"/>
              </a:rPr>
              <a:t>hébergement</a:t>
            </a:r>
            <a:endParaRPr lang="en-US" sz="1600" dirty="0">
              <a:latin typeface="Source Sans Pro" panose="020B0503030403020204" pitchFamily="34" charset="77"/>
            </a:endParaRPr>
          </a:p>
        </p:txBody>
      </p:sp>
      <p:cxnSp>
        <p:nvCxnSpPr>
          <p:cNvPr id="11" name="Straight Connector 10">
            <a:extLst>
              <a:ext uri="{FF2B5EF4-FFF2-40B4-BE49-F238E27FC236}">
                <a16:creationId xmlns:a16="http://schemas.microsoft.com/office/drawing/2014/main" id="{D31D6118-6AD6-0E4F-93CB-34DDE9A79F9D}"/>
              </a:ext>
            </a:extLst>
          </p:cNvPr>
          <p:cNvCxnSpPr/>
          <p:nvPr/>
        </p:nvCxnSpPr>
        <p:spPr>
          <a:xfrm>
            <a:off x="6276420" y="1582994"/>
            <a:ext cx="0" cy="4402290"/>
          </a:xfrm>
          <a:prstGeom prst="line">
            <a:avLst/>
          </a:prstGeom>
          <a:ln>
            <a:solidFill>
              <a:srgbClr val="7F7F7F">
                <a:alpha val="50000"/>
              </a:srgbClr>
            </a:solidFill>
          </a:ln>
        </p:spPr>
        <p:style>
          <a:lnRef idx="1">
            <a:schemeClr val="accent1"/>
          </a:lnRef>
          <a:fillRef idx="0">
            <a:schemeClr val="accent1"/>
          </a:fillRef>
          <a:effectRef idx="0">
            <a:schemeClr val="accent1"/>
          </a:effectRef>
          <a:fontRef idx="minor">
            <a:schemeClr val="tx1"/>
          </a:fontRef>
        </p:style>
      </p:cxnSp>
      <p:sp>
        <p:nvSpPr>
          <p:cNvPr id="12" name="Oval 11">
            <a:extLst>
              <a:ext uri="{FF2B5EF4-FFF2-40B4-BE49-F238E27FC236}">
                <a16:creationId xmlns:a16="http://schemas.microsoft.com/office/drawing/2014/main" id="{E23E4377-83B7-E148-8F2D-B9A4FC2280C3}"/>
              </a:ext>
            </a:extLst>
          </p:cNvPr>
          <p:cNvSpPr/>
          <p:nvPr/>
        </p:nvSpPr>
        <p:spPr>
          <a:xfrm>
            <a:off x="6816480" y="1650626"/>
            <a:ext cx="900100" cy="900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01</a:t>
            </a:r>
          </a:p>
        </p:txBody>
      </p:sp>
      <p:sp>
        <p:nvSpPr>
          <p:cNvPr id="13" name="Oval 12">
            <a:extLst>
              <a:ext uri="{FF2B5EF4-FFF2-40B4-BE49-F238E27FC236}">
                <a16:creationId xmlns:a16="http://schemas.microsoft.com/office/drawing/2014/main" id="{DD8560A1-6913-1A49-9855-F1BD1AC6B3CE}"/>
              </a:ext>
            </a:extLst>
          </p:cNvPr>
          <p:cNvSpPr/>
          <p:nvPr/>
        </p:nvSpPr>
        <p:spPr>
          <a:xfrm>
            <a:off x="6816480" y="2745651"/>
            <a:ext cx="900100" cy="900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02</a:t>
            </a:r>
          </a:p>
        </p:txBody>
      </p:sp>
      <p:sp>
        <p:nvSpPr>
          <p:cNvPr id="14" name="Oval 13">
            <a:extLst>
              <a:ext uri="{FF2B5EF4-FFF2-40B4-BE49-F238E27FC236}">
                <a16:creationId xmlns:a16="http://schemas.microsoft.com/office/drawing/2014/main" id="{38EEBCDD-D372-D143-BCC4-EBC3A18F0EDF}"/>
              </a:ext>
            </a:extLst>
          </p:cNvPr>
          <p:cNvSpPr/>
          <p:nvPr/>
        </p:nvSpPr>
        <p:spPr>
          <a:xfrm>
            <a:off x="6816480" y="3840676"/>
            <a:ext cx="900100" cy="900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03</a:t>
            </a:r>
          </a:p>
        </p:txBody>
      </p:sp>
      <p:sp>
        <p:nvSpPr>
          <p:cNvPr id="15" name="Oval 14">
            <a:extLst>
              <a:ext uri="{FF2B5EF4-FFF2-40B4-BE49-F238E27FC236}">
                <a16:creationId xmlns:a16="http://schemas.microsoft.com/office/drawing/2014/main" id="{C4EAFD99-31EC-364B-8674-1BE000C861FC}"/>
              </a:ext>
            </a:extLst>
          </p:cNvPr>
          <p:cNvSpPr/>
          <p:nvPr/>
        </p:nvSpPr>
        <p:spPr>
          <a:xfrm>
            <a:off x="6816480" y="4935700"/>
            <a:ext cx="900100" cy="9001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04</a:t>
            </a:r>
          </a:p>
        </p:txBody>
      </p:sp>
      <p:sp>
        <p:nvSpPr>
          <p:cNvPr id="18" name="TextBox 17">
            <a:extLst>
              <a:ext uri="{FF2B5EF4-FFF2-40B4-BE49-F238E27FC236}">
                <a16:creationId xmlns:a16="http://schemas.microsoft.com/office/drawing/2014/main" id="{9768CF43-60C4-6C43-9A3C-D49A407A0B6C}"/>
              </a:ext>
            </a:extLst>
          </p:cNvPr>
          <p:cNvSpPr txBox="1"/>
          <p:nvPr/>
        </p:nvSpPr>
        <p:spPr>
          <a:xfrm>
            <a:off x="7883388" y="5060335"/>
            <a:ext cx="4274587" cy="646331"/>
          </a:xfrm>
          <a:prstGeom prst="rect">
            <a:avLst/>
          </a:prstGeom>
          <a:noFill/>
        </p:spPr>
        <p:txBody>
          <a:bodyPr wrap="square" rtlCol="0">
            <a:spAutoFit/>
          </a:bodyPr>
          <a:lstStyle/>
          <a:p>
            <a:pPr>
              <a:spcAft>
                <a:spcPts val="200"/>
              </a:spcAft>
            </a:pPr>
            <a:r>
              <a:rPr lang="en-US" sz="1800" spc="-70" dirty="0">
                <a:latin typeface="Source Sans Pro" panose="020B0503030403020204" pitchFamily="34" charset="77"/>
                <a:ea typeface="Open Sans" panose="020B0606030504020204" pitchFamily="34" charset="0"/>
                <a:cs typeface="Open Sans" panose="020B0606030504020204" pitchFamily="34" charset="0"/>
              </a:rPr>
              <a:t>Lui proposer de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migrer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vers</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une</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offre</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b="1" spc="-70" dirty="0" err="1">
                <a:latin typeface="Source Sans Pro" panose="020B0503030403020204" pitchFamily="34" charset="77"/>
                <a:ea typeface="Open Sans" panose="020B0606030504020204" pitchFamily="34" charset="0"/>
                <a:cs typeface="Open Sans" panose="020B0606030504020204" pitchFamily="34" charset="0"/>
              </a:rPr>
              <a:t>d’hébergement</a:t>
            </a:r>
            <a:r>
              <a:rPr lang="en-US" sz="1800" b="1" spc="-70" dirty="0">
                <a:latin typeface="Source Sans Pro" panose="020B0503030403020204" pitchFamily="34" charset="77"/>
                <a:ea typeface="Open Sans" panose="020B0606030504020204" pitchFamily="34" charset="0"/>
                <a:cs typeface="Open Sans" panose="020B0606030504020204" pitchFamily="34" charset="0"/>
              </a:rPr>
              <a:t> supérieure</a:t>
            </a:r>
            <a:endParaRPr lang="en-US" sz="1800" b="1" dirty="0">
              <a:latin typeface="Source Sans Pro" panose="020B0503030403020204" pitchFamily="34" charset="77"/>
            </a:endParaRPr>
          </a:p>
        </p:txBody>
      </p:sp>
      <p:sp>
        <p:nvSpPr>
          <p:cNvPr id="22" name="Title 1">
            <a:extLst>
              <a:ext uri="{FF2B5EF4-FFF2-40B4-BE49-F238E27FC236}">
                <a16:creationId xmlns:a16="http://schemas.microsoft.com/office/drawing/2014/main" id="{C960C650-3759-1E43-BFA2-38264A816111}"/>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bases de données</a:t>
            </a:r>
          </a:p>
          <a:p>
            <a:pPr>
              <a:spcAft>
                <a:spcPts val="200"/>
              </a:spcAft>
            </a:pPr>
            <a:r>
              <a:rPr lang="en-US" sz="2400" b="0" spc="-70" dirty="0">
                <a:latin typeface="Source Sans Pro" panose="020B0503030403020204" pitchFamily="34" charset="77"/>
                <a:ea typeface="Open Sans" panose="020B0606030504020204" pitchFamily="34" charset="0"/>
                <a:cs typeface="Open Sans" panose="020B0606030504020204" pitchFamily="34" charset="0"/>
              </a:rPr>
              <a:t>Cas client</a:t>
            </a:r>
            <a:endParaRPr lang="en-US" sz="2400" b="0" dirty="0">
              <a:latin typeface="Source Sans Pro" panose="020B0503030403020204" pitchFamily="34" charset="77"/>
            </a:endParaRPr>
          </a:p>
        </p:txBody>
      </p:sp>
    </p:spTree>
    <p:extLst>
      <p:ext uri="{BB962C8B-B14F-4D97-AF65-F5344CB8AC3E}">
        <p14:creationId xmlns:p14="http://schemas.microsoft.com/office/powerpoint/2010/main" val="31686089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up)">
                                          <p:cBhvr>
                                            <p:cTn id="17" dur="1100"/>
                                            <p:tgtEl>
                                              <p:spTgt spid="11"/>
                                            </p:tgtEl>
                                          </p:cBhvr>
                                        </p:animEffect>
                                      </p:childTnLst>
                                    </p:cTn>
                                  </p:par>
                                  <p:par>
                                    <p:cTn id="18" presetID="2" presetClass="entr" presetSubtype="1" fill="hold" grpId="0" nodeType="withEffect" p14:presetBounceEnd="66667">
                                      <p:stCondLst>
                                        <p:cond delay="300"/>
                                      </p:stCondLst>
                                      <p:childTnLst>
                                        <p:set>
                                          <p:cBhvr>
                                            <p:cTn id="19" dur="1" fill="hold">
                                              <p:stCondLst>
                                                <p:cond delay="0"/>
                                              </p:stCondLst>
                                            </p:cTn>
                                            <p:tgtEl>
                                              <p:spTgt spid="12"/>
                                            </p:tgtEl>
                                            <p:attrNameLst>
                                              <p:attrName>style.visibility</p:attrName>
                                            </p:attrNameLst>
                                          </p:cBhvr>
                                          <p:to>
                                            <p:strVal val="visible"/>
                                          </p:to>
                                        </p:set>
                                        <p:anim calcmode="lin" valueType="num" p14:bounceEnd="66667">
                                          <p:cBhvr additive="base">
                                            <p:cTn id="20" dur="900" fill="hold"/>
                                            <p:tgtEl>
                                              <p:spTgt spid="12"/>
                                            </p:tgtEl>
                                            <p:attrNameLst>
                                              <p:attrName>ppt_x</p:attrName>
                                            </p:attrNameLst>
                                          </p:cBhvr>
                                          <p:tavLst>
                                            <p:tav tm="0">
                                              <p:val>
                                                <p:strVal val="#ppt_x"/>
                                              </p:val>
                                            </p:tav>
                                            <p:tav tm="100000">
                                              <p:val>
                                                <p:strVal val="#ppt_x"/>
                                              </p:val>
                                            </p:tav>
                                          </p:tavLst>
                                        </p:anim>
                                        <p:anim calcmode="lin" valueType="num" p14:bounceEnd="66667">
                                          <p:cBhvr additive="base">
                                            <p:cTn id="21" dur="900" fill="hold"/>
                                            <p:tgtEl>
                                              <p:spTgt spid="12"/>
                                            </p:tgtEl>
                                            <p:attrNameLst>
                                              <p:attrName>ppt_y</p:attrName>
                                            </p:attrNameLst>
                                          </p:cBhvr>
                                          <p:tavLst>
                                            <p:tav tm="0">
                                              <p:val>
                                                <p:strVal val="0-#ppt_h/2"/>
                                              </p:val>
                                            </p:tav>
                                            <p:tav tm="100000">
                                              <p:val>
                                                <p:strVal val="#ppt_y"/>
                                              </p:val>
                                            </p:tav>
                                          </p:tavLst>
                                        </p:anim>
                                      </p:childTnLst>
                                    </p:cTn>
                                  </p:par>
                                  <p:par>
                                    <p:cTn id="22" presetID="10" presetClass="entr" presetSubtype="0" fill="hold" grpId="0" nodeType="withEffect">
                                      <p:stCondLst>
                                        <p:cond delay="70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0" nodeType="clickEffect" p14:presetBounceEnd="66667">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14:bounceEnd="66667">
                                          <p:cBhvr additive="base">
                                            <p:cTn id="29" dur="1000" fill="hold"/>
                                            <p:tgtEl>
                                              <p:spTgt spid="13"/>
                                            </p:tgtEl>
                                            <p:attrNameLst>
                                              <p:attrName>ppt_x</p:attrName>
                                            </p:attrNameLst>
                                          </p:cBhvr>
                                          <p:tavLst>
                                            <p:tav tm="0">
                                              <p:val>
                                                <p:strVal val="#ppt_x"/>
                                              </p:val>
                                            </p:tav>
                                            <p:tav tm="100000">
                                              <p:val>
                                                <p:strVal val="#ppt_x"/>
                                              </p:val>
                                            </p:tav>
                                          </p:tavLst>
                                        </p:anim>
                                        <p:anim calcmode="lin" valueType="num" p14:bounceEnd="66667">
                                          <p:cBhvr additive="base">
                                            <p:cTn id="30" dur="1000" fill="hold"/>
                                            <p:tgtEl>
                                              <p:spTgt spid="13"/>
                                            </p:tgtEl>
                                            <p:attrNameLst>
                                              <p:attrName>ppt_y</p:attrName>
                                            </p:attrNameLst>
                                          </p:cBhvr>
                                          <p:tavLst>
                                            <p:tav tm="0">
                                              <p:val>
                                                <p:strVal val="0-#ppt_h/2"/>
                                              </p:val>
                                            </p:tav>
                                            <p:tav tm="100000">
                                              <p:val>
                                                <p:strVal val="#ppt_y"/>
                                              </p:val>
                                            </p:tav>
                                          </p:tavLst>
                                        </p:anim>
                                      </p:childTnLst>
                                    </p:cTn>
                                  </p:par>
                                  <p:par>
                                    <p:cTn id="31" presetID="10" presetClass="entr" presetSubtype="0" fill="hold" grpId="0" nodeType="withEffect">
                                      <p:stCondLst>
                                        <p:cond delay="50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1" fill="hold" grpId="0" nodeType="clickEffect" p14:presetBounceEnd="66667">
                                      <p:stCondLst>
                                        <p:cond delay="0"/>
                                      </p:stCondLst>
                                      <p:childTnLst>
                                        <p:set>
                                          <p:cBhvr>
                                            <p:cTn id="37" dur="1" fill="hold">
                                              <p:stCondLst>
                                                <p:cond delay="0"/>
                                              </p:stCondLst>
                                            </p:cTn>
                                            <p:tgtEl>
                                              <p:spTgt spid="14"/>
                                            </p:tgtEl>
                                            <p:attrNameLst>
                                              <p:attrName>style.visibility</p:attrName>
                                            </p:attrNameLst>
                                          </p:cBhvr>
                                          <p:to>
                                            <p:strVal val="visible"/>
                                          </p:to>
                                        </p:set>
                                        <p:anim calcmode="lin" valueType="num" p14:bounceEnd="66667">
                                          <p:cBhvr additive="base">
                                            <p:cTn id="38" dur="1100" fill="hold"/>
                                            <p:tgtEl>
                                              <p:spTgt spid="14"/>
                                            </p:tgtEl>
                                            <p:attrNameLst>
                                              <p:attrName>ppt_x</p:attrName>
                                            </p:attrNameLst>
                                          </p:cBhvr>
                                          <p:tavLst>
                                            <p:tav tm="0">
                                              <p:val>
                                                <p:strVal val="#ppt_x"/>
                                              </p:val>
                                            </p:tav>
                                            <p:tav tm="100000">
                                              <p:val>
                                                <p:strVal val="#ppt_x"/>
                                              </p:val>
                                            </p:tav>
                                          </p:tavLst>
                                        </p:anim>
                                        <p:anim calcmode="lin" valueType="num" p14:bounceEnd="66667">
                                          <p:cBhvr additive="base">
                                            <p:cTn id="39" dur="1100" fill="hold"/>
                                            <p:tgtEl>
                                              <p:spTgt spid="14"/>
                                            </p:tgtEl>
                                            <p:attrNameLst>
                                              <p:attrName>ppt_y</p:attrName>
                                            </p:attrNameLst>
                                          </p:cBhvr>
                                          <p:tavLst>
                                            <p:tav tm="0">
                                              <p:val>
                                                <p:strVal val="0-#ppt_h/2"/>
                                              </p:val>
                                            </p:tav>
                                            <p:tav tm="100000">
                                              <p:val>
                                                <p:strVal val="#ppt_y"/>
                                              </p:val>
                                            </p:tav>
                                          </p:tavLst>
                                        </p:anim>
                                      </p:childTnLst>
                                    </p:cTn>
                                  </p:par>
                                  <p:par>
                                    <p:cTn id="40" presetID="10" presetClass="entr" presetSubtype="0" fill="hold" grpId="0" nodeType="withEffect">
                                      <p:stCondLst>
                                        <p:cond delay="50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500"/>
                                            <p:tgtEl>
                                              <p:spTgt spid="10"/>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grpId="0" nodeType="clickEffect" p14:presetBounceEnd="66667">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14:bounceEnd="66667">
                                          <p:cBhvr additive="base">
                                            <p:cTn id="47" dur="1200" fill="hold"/>
                                            <p:tgtEl>
                                              <p:spTgt spid="15"/>
                                            </p:tgtEl>
                                            <p:attrNameLst>
                                              <p:attrName>ppt_x</p:attrName>
                                            </p:attrNameLst>
                                          </p:cBhvr>
                                          <p:tavLst>
                                            <p:tav tm="0">
                                              <p:val>
                                                <p:strVal val="#ppt_x"/>
                                              </p:val>
                                            </p:tav>
                                            <p:tav tm="100000">
                                              <p:val>
                                                <p:strVal val="#ppt_x"/>
                                              </p:val>
                                            </p:tav>
                                          </p:tavLst>
                                        </p:anim>
                                        <p:anim calcmode="lin" valueType="num" p14:bounceEnd="66667">
                                          <p:cBhvr additive="base">
                                            <p:cTn id="48" dur="1200" fill="hold"/>
                                            <p:tgtEl>
                                              <p:spTgt spid="15"/>
                                            </p:tgtEl>
                                            <p:attrNameLst>
                                              <p:attrName>ppt_y</p:attrName>
                                            </p:attrNameLst>
                                          </p:cBhvr>
                                          <p:tavLst>
                                            <p:tav tm="0">
                                              <p:val>
                                                <p:strVal val="0-#ppt_h/2"/>
                                              </p:val>
                                            </p:tav>
                                            <p:tav tm="100000">
                                              <p:val>
                                                <p:strVal val="#ppt_y"/>
                                              </p:val>
                                            </p:tav>
                                          </p:tavLst>
                                        </p:anim>
                                      </p:childTnLst>
                                    </p:cTn>
                                  </p:par>
                                  <p:par>
                                    <p:cTn id="49" presetID="10" presetClass="entr" presetSubtype="0" fill="hold" grpId="0" nodeType="withEffect">
                                      <p:stCondLst>
                                        <p:cond delay="5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animBg="1"/>
          <p:bldP spid="13" grpId="0" animBg="1"/>
          <p:bldP spid="14" grpId="0" animBg="1"/>
          <p:bldP spid="15" grpId="0" animBg="1"/>
          <p:bldP spid="1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up)">
                                          <p:cBhvr>
                                            <p:cTn id="17" dur="1100"/>
                                            <p:tgtEl>
                                              <p:spTgt spid="11"/>
                                            </p:tgtEl>
                                          </p:cBhvr>
                                        </p:animEffect>
                                      </p:childTnLst>
                                    </p:cTn>
                                  </p:par>
                                  <p:par>
                                    <p:cTn id="18" presetID="2" presetClass="entr" presetSubtype="1" fill="hold" grpId="0" nodeType="withEffect">
                                      <p:stCondLst>
                                        <p:cond delay="300"/>
                                      </p:stCondLst>
                                      <p:childTnLst>
                                        <p:set>
                                          <p:cBhvr>
                                            <p:cTn id="19" dur="1" fill="hold">
                                              <p:stCondLst>
                                                <p:cond delay="0"/>
                                              </p:stCondLst>
                                            </p:cTn>
                                            <p:tgtEl>
                                              <p:spTgt spid="12"/>
                                            </p:tgtEl>
                                            <p:attrNameLst>
                                              <p:attrName>style.visibility</p:attrName>
                                            </p:attrNameLst>
                                          </p:cBhvr>
                                          <p:to>
                                            <p:strVal val="visible"/>
                                          </p:to>
                                        </p:set>
                                        <p:anim calcmode="lin" valueType="num">
                                          <p:cBhvr additive="base">
                                            <p:cTn id="20" dur="900" fill="hold"/>
                                            <p:tgtEl>
                                              <p:spTgt spid="12"/>
                                            </p:tgtEl>
                                            <p:attrNameLst>
                                              <p:attrName>ppt_x</p:attrName>
                                            </p:attrNameLst>
                                          </p:cBhvr>
                                          <p:tavLst>
                                            <p:tav tm="0">
                                              <p:val>
                                                <p:strVal val="#ppt_x"/>
                                              </p:val>
                                            </p:tav>
                                            <p:tav tm="100000">
                                              <p:val>
                                                <p:strVal val="#ppt_x"/>
                                              </p:val>
                                            </p:tav>
                                          </p:tavLst>
                                        </p:anim>
                                        <p:anim calcmode="lin" valueType="num">
                                          <p:cBhvr additive="base">
                                            <p:cTn id="21" dur="900" fill="hold"/>
                                            <p:tgtEl>
                                              <p:spTgt spid="12"/>
                                            </p:tgtEl>
                                            <p:attrNameLst>
                                              <p:attrName>ppt_y</p:attrName>
                                            </p:attrNameLst>
                                          </p:cBhvr>
                                          <p:tavLst>
                                            <p:tav tm="0">
                                              <p:val>
                                                <p:strVal val="0-#ppt_h/2"/>
                                              </p:val>
                                            </p:tav>
                                            <p:tav tm="100000">
                                              <p:val>
                                                <p:strVal val="#ppt_y"/>
                                              </p:val>
                                            </p:tav>
                                          </p:tavLst>
                                        </p:anim>
                                      </p:childTnLst>
                                    </p:cTn>
                                  </p:par>
                                  <p:par>
                                    <p:cTn id="22" presetID="10" presetClass="entr" presetSubtype="0" fill="hold" grpId="0" nodeType="withEffect">
                                      <p:stCondLst>
                                        <p:cond delay="70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additive="base">
                                            <p:cTn id="29" dur="1000" fill="hold"/>
                                            <p:tgtEl>
                                              <p:spTgt spid="13"/>
                                            </p:tgtEl>
                                            <p:attrNameLst>
                                              <p:attrName>ppt_x</p:attrName>
                                            </p:attrNameLst>
                                          </p:cBhvr>
                                          <p:tavLst>
                                            <p:tav tm="0">
                                              <p:val>
                                                <p:strVal val="#ppt_x"/>
                                              </p:val>
                                            </p:tav>
                                            <p:tav tm="100000">
                                              <p:val>
                                                <p:strVal val="#ppt_x"/>
                                              </p:val>
                                            </p:tav>
                                          </p:tavLst>
                                        </p:anim>
                                        <p:anim calcmode="lin" valueType="num">
                                          <p:cBhvr additive="base">
                                            <p:cTn id="30" dur="1000" fill="hold"/>
                                            <p:tgtEl>
                                              <p:spTgt spid="13"/>
                                            </p:tgtEl>
                                            <p:attrNameLst>
                                              <p:attrName>ppt_y</p:attrName>
                                            </p:attrNameLst>
                                          </p:cBhvr>
                                          <p:tavLst>
                                            <p:tav tm="0">
                                              <p:val>
                                                <p:strVal val="0-#ppt_h/2"/>
                                              </p:val>
                                            </p:tav>
                                            <p:tav tm="100000">
                                              <p:val>
                                                <p:strVal val="#ppt_y"/>
                                              </p:val>
                                            </p:tav>
                                          </p:tavLst>
                                        </p:anim>
                                      </p:childTnLst>
                                    </p:cTn>
                                  </p:par>
                                  <p:par>
                                    <p:cTn id="31" presetID="10" presetClass="entr" presetSubtype="0" fill="hold" grpId="0" nodeType="withEffect">
                                      <p:stCondLst>
                                        <p:cond delay="50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1" fill="hold" grpId="0" nodeType="clickEffect">
                                      <p:stCondLst>
                                        <p:cond delay="0"/>
                                      </p:stCondLst>
                                      <p:childTnLst>
                                        <p:set>
                                          <p:cBhvr>
                                            <p:cTn id="37" dur="1" fill="hold">
                                              <p:stCondLst>
                                                <p:cond delay="0"/>
                                              </p:stCondLst>
                                            </p:cTn>
                                            <p:tgtEl>
                                              <p:spTgt spid="14"/>
                                            </p:tgtEl>
                                            <p:attrNameLst>
                                              <p:attrName>style.visibility</p:attrName>
                                            </p:attrNameLst>
                                          </p:cBhvr>
                                          <p:to>
                                            <p:strVal val="visible"/>
                                          </p:to>
                                        </p:set>
                                        <p:anim calcmode="lin" valueType="num">
                                          <p:cBhvr additive="base">
                                            <p:cTn id="38" dur="1100" fill="hold"/>
                                            <p:tgtEl>
                                              <p:spTgt spid="14"/>
                                            </p:tgtEl>
                                            <p:attrNameLst>
                                              <p:attrName>ppt_x</p:attrName>
                                            </p:attrNameLst>
                                          </p:cBhvr>
                                          <p:tavLst>
                                            <p:tav tm="0">
                                              <p:val>
                                                <p:strVal val="#ppt_x"/>
                                              </p:val>
                                            </p:tav>
                                            <p:tav tm="100000">
                                              <p:val>
                                                <p:strVal val="#ppt_x"/>
                                              </p:val>
                                            </p:tav>
                                          </p:tavLst>
                                        </p:anim>
                                        <p:anim calcmode="lin" valueType="num">
                                          <p:cBhvr additive="base">
                                            <p:cTn id="39" dur="1100" fill="hold"/>
                                            <p:tgtEl>
                                              <p:spTgt spid="14"/>
                                            </p:tgtEl>
                                            <p:attrNameLst>
                                              <p:attrName>ppt_y</p:attrName>
                                            </p:attrNameLst>
                                          </p:cBhvr>
                                          <p:tavLst>
                                            <p:tav tm="0">
                                              <p:val>
                                                <p:strVal val="0-#ppt_h/2"/>
                                              </p:val>
                                            </p:tav>
                                            <p:tav tm="100000">
                                              <p:val>
                                                <p:strVal val="#ppt_y"/>
                                              </p:val>
                                            </p:tav>
                                          </p:tavLst>
                                        </p:anim>
                                      </p:childTnLst>
                                    </p:cTn>
                                  </p:par>
                                  <p:par>
                                    <p:cTn id="40" presetID="10" presetClass="entr" presetSubtype="0" fill="hold" grpId="0" nodeType="withEffect">
                                      <p:stCondLst>
                                        <p:cond delay="50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500"/>
                                            <p:tgtEl>
                                              <p:spTgt spid="10"/>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1200" fill="hold"/>
                                            <p:tgtEl>
                                              <p:spTgt spid="15"/>
                                            </p:tgtEl>
                                            <p:attrNameLst>
                                              <p:attrName>ppt_x</p:attrName>
                                            </p:attrNameLst>
                                          </p:cBhvr>
                                          <p:tavLst>
                                            <p:tav tm="0">
                                              <p:val>
                                                <p:strVal val="#ppt_x"/>
                                              </p:val>
                                            </p:tav>
                                            <p:tav tm="100000">
                                              <p:val>
                                                <p:strVal val="#ppt_x"/>
                                              </p:val>
                                            </p:tav>
                                          </p:tavLst>
                                        </p:anim>
                                        <p:anim calcmode="lin" valueType="num">
                                          <p:cBhvr additive="base">
                                            <p:cTn id="48" dur="1200" fill="hold"/>
                                            <p:tgtEl>
                                              <p:spTgt spid="15"/>
                                            </p:tgtEl>
                                            <p:attrNameLst>
                                              <p:attrName>ppt_y</p:attrName>
                                            </p:attrNameLst>
                                          </p:cBhvr>
                                          <p:tavLst>
                                            <p:tav tm="0">
                                              <p:val>
                                                <p:strVal val="0-#ppt_h/2"/>
                                              </p:val>
                                            </p:tav>
                                            <p:tav tm="100000">
                                              <p:val>
                                                <p:strVal val="#ppt_y"/>
                                              </p:val>
                                            </p:tav>
                                          </p:tavLst>
                                        </p:anim>
                                      </p:childTnLst>
                                    </p:cTn>
                                  </p:par>
                                  <p:par>
                                    <p:cTn id="49" presetID="10" presetClass="entr" presetSubtype="0" fill="hold" grpId="0" nodeType="withEffect">
                                      <p:stCondLst>
                                        <p:cond delay="5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animBg="1"/>
          <p:bldP spid="13" grpId="0" animBg="1"/>
          <p:bldP spid="14" grpId="0" animBg="1"/>
          <p:bldP spid="15" grpId="0" animBg="1"/>
          <p:bldP spid="18" grpId="0"/>
        </p:bldLst>
      </p:timing>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782D3C70-A5B8-3E4F-A082-27B3FCFA5940}"/>
              </a:ext>
            </a:extLst>
          </p:cNvPr>
          <p:cNvSpPr>
            <a:spLocks noGrp="1"/>
          </p:cNvSpPr>
          <p:nvPr>
            <p:ph type="body" sz="quarter" idx="14"/>
          </p:nvPr>
        </p:nvSpPr>
        <p:spPr/>
        <p:txBody>
          <a:bodyPr/>
          <a:lstStyle/>
          <a:p>
            <a:r>
              <a:rPr lang="fr-FR" dirty="0"/>
              <a:t>Les tâches automatisées</a:t>
            </a:r>
          </a:p>
        </p:txBody>
      </p:sp>
    </p:spTree>
    <p:extLst>
      <p:ext uri="{BB962C8B-B14F-4D97-AF65-F5344CB8AC3E}">
        <p14:creationId xmlns:p14="http://schemas.microsoft.com/office/powerpoint/2010/main" val="434356319"/>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03FD34-8D2F-A04D-9B39-A81277AFE44E}"/>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rgbClr val="000E9C"/>
                </a:solidFill>
                <a:latin typeface="Source Sans Pro" panose="020B0503030403020204" pitchFamily="34" charset="77"/>
              </a:rPr>
              <a:t>Les tâches automatisées</a:t>
            </a:r>
          </a:p>
          <a:p>
            <a:pPr>
              <a:spcAft>
                <a:spcPts val="200"/>
              </a:spcAft>
            </a:pPr>
            <a:r>
              <a:rPr lang="en-US" sz="2400" b="0" spc="-70" dirty="0">
                <a:solidFill>
                  <a:srgbClr val="000E9C"/>
                </a:solidFill>
                <a:latin typeface="Source Sans Pro" panose="020B0503030403020204" pitchFamily="34" charset="77"/>
                <a:ea typeface="Open Sans" panose="020B0606030504020204" pitchFamily="34" charset="0"/>
                <a:cs typeface="Open Sans" panose="020B0606030504020204" pitchFamily="34" charset="0"/>
              </a:rPr>
              <a:t>Que </a:t>
            </a:r>
            <a:r>
              <a:rPr lang="en-US" sz="2400" b="0" spc="-70" dirty="0" err="1">
                <a:solidFill>
                  <a:srgbClr val="000E9C"/>
                </a:solidFill>
                <a:latin typeface="Source Sans Pro" panose="020B0503030403020204" pitchFamily="34" charset="77"/>
                <a:ea typeface="Open Sans" panose="020B0606030504020204" pitchFamily="34" charset="0"/>
                <a:cs typeface="Open Sans" panose="020B0606030504020204" pitchFamily="34" charset="0"/>
              </a:rPr>
              <a:t>peut</a:t>
            </a:r>
            <a:r>
              <a:rPr lang="en-US" sz="2400" b="0" spc="-70" dirty="0">
                <a:solidFill>
                  <a:srgbClr val="000E9C"/>
                </a:solidFill>
                <a:latin typeface="Source Sans Pro" panose="020B0503030403020204" pitchFamily="34" charset="77"/>
                <a:ea typeface="Open Sans" panose="020B0606030504020204" pitchFamily="34" charset="0"/>
                <a:cs typeface="Open Sans" panose="020B0606030504020204" pitchFamily="34" charset="0"/>
              </a:rPr>
              <a:t>-on </a:t>
            </a:r>
            <a:r>
              <a:rPr lang="en-US" sz="2400" b="0" spc="-70" dirty="0" err="1">
                <a:solidFill>
                  <a:srgbClr val="000E9C"/>
                </a:solidFill>
                <a:latin typeface="Source Sans Pro" panose="020B0503030403020204" pitchFamily="34" charset="77"/>
                <a:ea typeface="Open Sans" panose="020B0606030504020204" pitchFamily="34" charset="0"/>
                <a:cs typeface="Open Sans" panose="020B0606030504020204" pitchFamily="34" charset="0"/>
              </a:rPr>
              <a:t>automatiser</a:t>
            </a:r>
            <a:r>
              <a:rPr lang="en-US" sz="2400" b="0" spc="-70" dirty="0">
                <a:solidFill>
                  <a:srgbClr val="000E9C"/>
                </a:solidFill>
                <a:latin typeface="Source Sans Pro" panose="020B0503030403020204" pitchFamily="34" charset="77"/>
                <a:ea typeface="Open Sans" panose="020B0606030504020204" pitchFamily="34" charset="0"/>
                <a:cs typeface="Open Sans" panose="020B0606030504020204" pitchFamily="34" charset="0"/>
              </a:rPr>
              <a:t> ?</a:t>
            </a:r>
            <a:endParaRPr lang="en-US" sz="2400" b="0" dirty="0">
              <a:solidFill>
                <a:srgbClr val="000E9C"/>
              </a:solidFill>
              <a:latin typeface="Source Sans Pro" panose="020B0503030403020204" pitchFamily="34" charset="77"/>
            </a:endParaRPr>
          </a:p>
        </p:txBody>
      </p:sp>
      <p:sp>
        <p:nvSpPr>
          <p:cNvPr id="3" name="Oval 2">
            <a:extLst>
              <a:ext uri="{FF2B5EF4-FFF2-40B4-BE49-F238E27FC236}">
                <a16:creationId xmlns:a16="http://schemas.microsoft.com/office/drawing/2014/main" id="{BE1AD0F3-A1ED-6341-86D0-4ECEBE04E8CC}"/>
              </a:ext>
            </a:extLst>
          </p:cNvPr>
          <p:cNvSpPr/>
          <p:nvPr/>
        </p:nvSpPr>
        <p:spPr>
          <a:xfrm>
            <a:off x="1777113" y="2335560"/>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 name="Arc 3">
            <a:extLst>
              <a:ext uri="{FF2B5EF4-FFF2-40B4-BE49-F238E27FC236}">
                <a16:creationId xmlns:a16="http://schemas.microsoft.com/office/drawing/2014/main" id="{C3F8E97E-6CD1-1C44-BDD2-5882178D2333}"/>
              </a:ext>
            </a:extLst>
          </p:cNvPr>
          <p:cNvSpPr/>
          <p:nvPr/>
        </p:nvSpPr>
        <p:spPr>
          <a:xfrm>
            <a:off x="1778241" y="2336688"/>
            <a:ext cx="2157984" cy="2157984"/>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Oval 4">
            <a:extLst>
              <a:ext uri="{FF2B5EF4-FFF2-40B4-BE49-F238E27FC236}">
                <a16:creationId xmlns:a16="http://schemas.microsoft.com/office/drawing/2014/main" id="{A418834F-2C2F-4D4C-9D60-24ECC2EEC30B}"/>
              </a:ext>
            </a:extLst>
          </p:cNvPr>
          <p:cNvSpPr/>
          <p:nvPr/>
        </p:nvSpPr>
        <p:spPr>
          <a:xfrm>
            <a:off x="3937353" y="2335560"/>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Arc 5">
            <a:extLst>
              <a:ext uri="{FF2B5EF4-FFF2-40B4-BE49-F238E27FC236}">
                <a16:creationId xmlns:a16="http://schemas.microsoft.com/office/drawing/2014/main" id="{9D933AB6-D643-BE4B-8405-32EA078680EA}"/>
              </a:ext>
            </a:extLst>
          </p:cNvPr>
          <p:cNvSpPr/>
          <p:nvPr/>
        </p:nvSpPr>
        <p:spPr>
          <a:xfrm rot="10800000">
            <a:off x="3938481" y="2336688"/>
            <a:ext cx="2157984" cy="2157984"/>
          </a:xfrm>
          <a:prstGeom prst="arc">
            <a:avLst>
              <a:gd name="adj1" fmla="val 10766207"/>
              <a:gd name="adj2" fmla="val 0"/>
            </a:avLst>
          </a:prstGeom>
          <a:ln w="69850" cap="rnd">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Oval 6">
            <a:extLst>
              <a:ext uri="{FF2B5EF4-FFF2-40B4-BE49-F238E27FC236}">
                <a16:creationId xmlns:a16="http://schemas.microsoft.com/office/drawing/2014/main" id="{A2223C0A-9365-D846-B1AA-C040BCD4D0CC}"/>
              </a:ext>
            </a:extLst>
          </p:cNvPr>
          <p:cNvSpPr/>
          <p:nvPr/>
        </p:nvSpPr>
        <p:spPr>
          <a:xfrm>
            <a:off x="6096663" y="2335560"/>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Arc 7">
            <a:extLst>
              <a:ext uri="{FF2B5EF4-FFF2-40B4-BE49-F238E27FC236}">
                <a16:creationId xmlns:a16="http://schemas.microsoft.com/office/drawing/2014/main" id="{6DCF9BFD-BCAF-6240-80E6-A2A9D77EA6B6}"/>
              </a:ext>
            </a:extLst>
          </p:cNvPr>
          <p:cNvSpPr/>
          <p:nvPr/>
        </p:nvSpPr>
        <p:spPr>
          <a:xfrm>
            <a:off x="6097791" y="2336688"/>
            <a:ext cx="2157984" cy="2157984"/>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Oval 8">
            <a:extLst>
              <a:ext uri="{FF2B5EF4-FFF2-40B4-BE49-F238E27FC236}">
                <a16:creationId xmlns:a16="http://schemas.microsoft.com/office/drawing/2014/main" id="{112FB3A9-23D6-0F4C-B3DB-BFCDDD6527F7}"/>
              </a:ext>
            </a:extLst>
          </p:cNvPr>
          <p:cNvSpPr/>
          <p:nvPr/>
        </p:nvSpPr>
        <p:spPr>
          <a:xfrm>
            <a:off x="8256903" y="2335560"/>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9DEB3998-3861-EF47-8E8C-FB52042D98CC}"/>
              </a:ext>
            </a:extLst>
          </p:cNvPr>
          <p:cNvSpPr/>
          <p:nvPr/>
        </p:nvSpPr>
        <p:spPr>
          <a:xfrm rot="10800000">
            <a:off x="8258031" y="2336688"/>
            <a:ext cx="2157984" cy="2157984"/>
          </a:xfrm>
          <a:prstGeom prst="arc">
            <a:avLst>
              <a:gd name="adj1" fmla="val 10766207"/>
              <a:gd name="adj2" fmla="val 0"/>
            </a:avLst>
          </a:prstGeom>
          <a:ln w="69850" cap="rnd">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Oval 19">
            <a:extLst>
              <a:ext uri="{FF2B5EF4-FFF2-40B4-BE49-F238E27FC236}">
                <a16:creationId xmlns:a16="http://schemas.microsoft.com/office/drawing/2014/main" id="{18BE7E74-22E6-DA43-AF30-636B96245F07}"/>
              </a:ext>
            </a:extLst>
          </p:cNvPr>
          <p:cNvSpPr>
            <a:spLocks noChangeArrowheads="1"/>
          </p:cNvSpPr>
          <p:nvPr/>
        </p:nvSpPr>
        <p:spPr bwMode="auto">
          <a:xfrm>
            <a:off x="4643209" y="2587589"/>
            <a:ext cx="747904" cy="747904"/>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Oval 20">
            <a:extLst>
              <a:ext uri="{FF2B5EF4-FFF2-40B4-BE49-F238E27FC236}">
                <a16:creationId xmlns:a16="http://schemas.microsoft.com/office/drawing/2014/main" id="{F1B58012-D877-304E-8C9D-CC343582B052}"/>
              </a:ext>
            </a:extLst>
          </p:cNvPr>
          <p:cNvSpPr>
            <a:spLocks noChangeArrowheads="1"/>
          </p:cNvSpPr>
          <p:nvPr/>
        </p:nvSpPr>
        <p:spPr bwMode="auto">
          <a:xfrm>
            <a:off x="6803141" y="2587585"/>
            <a:ext cx="747904" cy="747904"/>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Oval 18">
            <a:extLst>
              <a:ext uri="{FF2B5EF4-FFF2-40B4-BE49-F238E27FC236}">
                <a16:creationId xmlns:a16="http://schemas.microsoft.com/office/drawing/2014/main" id="{168DA06F-C825-AC44-B5C6-579E9D389D5F}"/>
              </a:ext>
            </a:extLst>
          </p:cNvPr>
          <p:cNvSpPr>
            <a:spLocks noChangeArrowheads="1"/>
          </p:cNvSpPr>
          <p:nvPr/>
        </p:nvSpPr>
        <p:spPr bwMode="auto">
          <a:xfrm>
            <a:off x="8963069" y="2587585"/>
            <a:ext cx="747904" cy="747904"/>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Oval 15">
            <a:extLst>
              <a:ext uri="{FF2B5EF4-FFF2-40B4-BE49-F238E27FC236}">
                <a16:creationId xmlns:a16="http://schemas.microsoft.com/office/drawing/2014/main" id="{895E2541-FEC6-754F-8D6A-2113595CE9BA}"/>
              </a:ext>
            </a:extLst>
          </p:cNvPr>
          <p:cNvSpPr>
            <a:spLocks noChangeArrowheads="1"/>
          </p:cNvSpPr>
          <p:nvPr/>
        </p:nvSpPr>
        <p:spPr bwMode="auto">
          <a:xfrm>
            <a:off x="2483283" y="2587588"/>
            <a:ext cx="747904" cy="74790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 name="Rectangle 14">
            <a:extLst>
              <a:ext uri="{FF2B5EF4-FFF2-40B4-BE49-F238E27FC236}">
                <a16:creationId xmlns:a16="http://schemas.microsoft.com/office/drawing/2014/main" id="{3B3C3ECB-A707-744C-972F-D30509AF94AF}"/>
              </a:ext>
            </a:extLst>
          </p:cNvPr>
          <p:cNvSpPr/>
          <p:nvPr/>
        </p:nvSpPr>
        <p:spPr>
          <a:xfrm>
            <a:off x="1778241" y="3469104"/>
            <a:ext cx="2157984" cy="646331"/>
          </a:xfrm>
          <a:prstGeom prst="rect">
            <a:avLst/>
          </a:prstGeom>
        </p:spPr>
        <p:txBody>
          <a:bodyPr wrap="square">
            <a:spAutoFit/>
          </a:bodyPr>
          <a:lstStyle/>
          <a:p>
            <a:pPr algn="ctr"/>
            <a:r>
              <a:rPr lang="en-US" sz="1800" dirty="0">
                <a:latin typeface="Source Sans Pro" panose="020B0503030403020204" pitchFamily="34" charset="77"/>
              </a:rPr>
              <a:t>Des </a:t>
            </a:r>
            <a:r>
              <a:rPr lang="en-US" sz="1800" dirty="0" err="1">
                <a:latin typeface="Source Sans Pro" panose="020B0503030403020204" pitchFamily="34" charset="77"/>
              </a:rPr>
              <a:t>campagnes</a:t>
            </a:r>
            <a:r>
              <a:rPr lang="en-US" sz="1800" dirty="0">
                <a:latin typeface="Source Sans Pro" panose="020B0503030403020204" pitchFamily="34" charset="77"/>
              </a:rPr>
              <a:t> </a:t>
            </a:r>
          </a:p>
          <a:p>
            <a:pPr algn="ctr"/>
            <a:r>
              <a:rPr lang="en-US" sz="1800" dirty="0" err="1">
                <a:latin typeface="Source Sans Pro" panose="020B0503030403020204" pitchFamily="34" charset="77"/>
              </a:rPr>
              <a:t>d’e</a:t>
            </a:r>
            <a:r>
              <a:rPr lang="en-US" sz="1800" dirty="0">
                <a:latin typeface="Source Sans Pro" panose="020B0503030403020204" pitchFamily="34" charset="77"/>
              </a:rPr>
              <a:t>-mailing</a:t>
            </a:r>
          </a:p>
        </p:txBody>
      </p:sp>
      <p:sp>
        <p:nvSpPr>
          <p:cNvPr id="16" name="Rectangle 15">
            <a:extLst>
              <a:ext uri="{FF2B5EF4-FFF2-40B4-BE49-F238E27FC236}">
                <a16:creationId xmlns:a16="http://schemas.microsoft.com/office/drawing/2014/main" id="{4316AAE1-1082-A64F-B6FA-A73D7F965E67}"/>
              </a:ext>
            </a:extLst>
          </p:cNvPr>
          <p:cNvSpPr/>
          <p:nvPr/>
        </p:nvSpPr>
        <p:spPr>
          <a:xfrm>
            <a:off x="3911502" y="3469104"/>
            <a:ext cx="2157984" cy="646331"/>
          </a:xfrm>
          <a:prstGeom prst="rect">
            <a:avLst/>
          </a:prstGeom>
        </p:spPr>
        <p:txBody>
          <a:bodyPr wrap="square">
            <a:spAutoFit/>
          </a:bodyPr>
          <a:lstStyle/>
          <a:p>
            <a:pPr algn="ctr"/>
            <a:r>
              <a:rPr lang="en-US" sz="1800" dirty="0">
                <a:latin typeface="Source Sans Pro" panose="020B0503030403020204" pitchFamily="34" charset="77"/>
              </a:rPr>
              <a:t>Des </a:t>
            </a:r>
            <a:r>
              <a:rPr lang="en-US" sz="1800" dirty="0" err="1">
                <a:latin typeface="Source Sans Pro" panose="020B0503030403020204" pitchFamily="34" charset="77"/>
              </a:rPr>
              <a:t>sauvegardes</a:t>
            </a:r>
            <a:r>
              <a:rPr lang="en-US" sz="1800" dirty="0">
                <a:latin typeface="Source Sans Pro" panose="020B0503030403020204" pitchFamily="34" charset="77"/>
              </a:rPr>
              <a:t> FTP </a:t>
            </a:r>
            <a:r>
              <a:rPr lang="en-US" sz="1800" dirty="0" err="1">
                <a:latin typeface="Source Sans Pro" panose="020B0503030403020204" pitchFamily="34" charset="77"/>
              </a:rPr>
              <a:t>ou</a:t>
            </a:r>
            <a:r>
              <a:rPr lang="en-US" sz="1800" dirty="0">
                <a:latin typeface="Source Sans Pro" panose="020B0503030403020204" pitchFamily="34" charset="77"/>
              </a:rPr>
              <a:t> SQL</a:t>
            </a:r>
          </a:p>
        </p:txBody>
      </p:sp>
      <p:sp>
        <p:nvSpPr>
          <p:cNvPr id="17" name="Rectangle 16">
            <a:extLst>
              <a:ext uri="{FF2B5EF4-FFF2-40B4-BE49-F238E27FC236}">
                <a16:creationId xmlns:a16="http://schemas.microsoft.com/office/drawing/2014/main" id="{6924124D-F678-6346-AA22-3B8567244913}"/>
              </a:ext>
            </a:extLst>
          </p:cNvPr>
          <p:cNvSpPr/>
          <p:nvPr/>
        </p:nvSpPr>
        <p:spPr>
          <a:xfrm>
            <a:off x="6095259" y="3469104"/>
            <a:ext cx="2157984" cy="646331"/>
          </a:xfrm>
          <a:prstGeom prst="rect">
            <a:avLst/>
          </a:prstGeom>
        </p:spPr>
        <p:txBody>
          <a:bodyPr wrap="square">
            <a:spAutoFit/>
          </a:bodyPr>
          <a:lstStyle/>
          <a:p>
            <a:pPr algn="ctr"/>
            <a:r>
              <a:rPr lang="en-US" sz="1800" dirty="0">
                <a:latin typeface="Source Sans Pro" panose="020B0503030403020204" pitchFamily="34" charset="77"/>
              </a:rPr>
              <a:t>Des scans de </a:t>
            </a:r>
            <a:r>
              <a:rPr lang="en-US" sz="1800" dirty="0" err="1">
                <a:latin typeface="Source Sans Pro" panose="020B0503030403020204" pitchFamily="34" charset="77"/>
              </a:rPr>
              <a:t>votre</a:t>
            </a:r>
            <a:r>
              <a:rPr lang="en-US" sz="1800" dirty="0">
                <a:latin typeface="Source Sans Pro" panose="020B0503030403020204" pitchFamily="34" charset="77"/>
              </a:rPr>
              <a:t> </a:t>
            </a:r>
            <a:r>
              <a:rPr lang="en-US" sz="1800" dirty="0" err="1">
                <a:latin typeface="Source Sans Pro" panose="020B0503030403020204" pitchFamily="34" charset="77"/>
              </a:rPr>
              <a:t>environnement</a:t>
            </a:r>
            <a:endParaRPr lang="en-US" sz="1800" dirty="0">
              <a:latin typeface="Source Sans Pro" panose="020B0503030403020204" pitchFamily="34" charset="77"/>
            </a:endParaRPr>
          </a:p>
        </p:txBody>
      </p:sp>
      <p:sp>
        <p:nvSpPr>
          <p:cNvPr id="18" name="Rectangle 17">
            <a:extLst>
              <a:ext uri="{FF2B5EF4-FFF2-40B4-BE49-F238E27FC236}">
                <a16:creationId xmlns:a16="http://schemas.microsoft.com/office/drawing/2014/main" id="{93948362-DD51-684D-95C4-25C75E01605F}"/>
              </a:ext>
            </a:extLst>
          </p:cNvPr>
          <p:cNvSpPr/>
          <p:nvPr/>
        </p:nvSpPr>
        <p:spPr>
          <a:xfrm>
            <a:off x="8228520" y="3469104"/>
            <a:ext cx="2157984" cy="646331"/>
          </a:xfrm>
          <a:prstGeom prst="rect">
            <a:avLst/>
          </a:prstGeom>
        </p:spPr>
        <p:txBody>
          <a:bodyPr wrap="square">
            <a:spAutoFit/>
          </a:bodyPr>
          <a:lstStyle/>
          <a:p>
            <a:pPr algn="ctr"/>
            <a:r>
              <a:rPr lang="en-US" sz="1800" dirty="0">
                <a:latin typeface="Source Sans Pro" panose="020B0503030403020204" pitchFamily="34" charset="77"/>
              </a:rPr>
              <a:t>Des rapports de monitoring</a:t>
            </a:r>
          </a:p>
        </p:txBody>
      </p:sp>
      <p:sp>
        <p:nvSpPr>
          <p:cNvPr id="19" name="Freeform 107">
            <a:extLst>
              <a:ext uri="{FF2B5EF4-FFF2-40B4-BE49-F238E27FC236}">
                <a16:creationId xmlns:a16="http://schemas.microsoft.com/office/drawing/2014/main" id="{77DA4378-935B-8B44-99D1-E0529675E823}"/>
              </a:ext>
            </a:extLst>
          </p:cNvPr>
          <p:cNvSpPr>
            <a:spLocks noEditPoints="1"/>
          </p:cNvSpPr>
          <p:nvPr/>
        </p:nvSpPr>
        <p:spPr bwMode="auto">
          <a:xfrm>
            <a:off x="6878780" y="2693837"/>
            <a:ext cx="526107" cy="522802"/>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20" name="Freeform 19">
            <a:extLst>
              <a:ext uri="{FF2B5EF4-FFF2-40B4-BE49-F238E27FC236}">
                <a16:creationId xmlns:a16="http://schemas.microsoft.com/office/drawing/2014/main" id="{9B514B82-57F4-A344-BA2F-7931AFAA9B5A}"/>
              </a:ext>
            </a:extLst>
          </p:cNvPr>
          <p:cNvSpPr>
            <a:spLocks noEditPoints="1"/>
          </p:cNvSpPr>
          <p:nvPr/>
        </p:nvSpPr>
        <p:spPr bwMode="auto">
          <a:xfrm>
            <a:off x="4697094" y="2712789"/>
            <a:ext cx="640134" cy="564260"/>
          </a:xfrm>
          <a:custGeom>
            <a:avLst/>
            <a:gdLst>
              <a:gd name="T0" fmla="*/ 354 w 416"/>
              <a:gd name="T1" fmla="*/ 108 h 367"/>
              <a:gd name="T2" fmla="*/ 248 w 416"/>
              <a:gd name="T3" fmla="*/ 0 h 367"/>
              <a:gd name="T4" fmla="*/ 161 w 416"/>
              <a:gd name="T5" fmla="*/ 49 h 367"/>
              <a:gd name="T6" fmla="*/ 138 w 416"/>
              <a:gd name="T7" fmla="*/ 45 h 367"/>
              <a:gd name="T8" fmla="*/ 71 w 416"/>
              <a:gd name="T9" fmla="*/ 106 h 367"/>
              <a:gd name="T10" fmla="*/ 0 w 416"/>
              <a:gd name="T11" fmla="*/ 186 h 367"/>
              <a:gd name="T12" fmla="*/ 77 w 416"/>
              <a:gd name="T13" fmla="*/ 266 h 367"/>
              <a:gd name="T14" fmla="*/ 209 w 416"/>
              <a:gd name="T15" fmla="*/ 266 h 367"/>
              <a:gd name="T16" fmla="*/ 209 w 416"/>
              <a:gd name="T17" fmla="*/ 362 h 367"/>
              <a:gd name="T18" fmla="*/ 213 w 416"/>
              <a:gd name="T19" fmla="*/ 367 h 367"/>
              <a:gd name="T20" fmla="*/ 218 w 416"/>
              <a:gd name="T21" fmla="*/ 362 h 367"/>
              <a:gd name="T22" fmla="*/ 218 w 416"/>
              <a:gd name="T23" fmla="*/ 266 h 367"/>
              <a:gd name="T24" fmla="*/ 344 w 416"/>
              <a:gd name="T25" fmla="*/ 266 h 367"/>
              <a:gd name="T26" fmla="*/ 344 w 416"/>
              <a:gd name="T27" fmla="*/ 266 h 367"/>
              <a:gd name="T28" fmla="*/ 416 w 416"/>
              <a:gd name="T29" fmla="*/ 186 h 367"/>
              <a:gd name="T30" fmla="*/ 354 w 416"/>
              <a:gd name="T31" fmla="*/ 108 h 367"/>
              <a:gd name="T32" fmla="*/ 344 w 416"/>
              <a:gd name="T33" fmla="*/ 257 h 367"/>
              <a:gd name="T34" fmla="*/ 218 w 416"/>
              <a:gd name="T35" fmla="*/ 257 h 367"/>
              <a:gd name="T36" fmla="*/ 218 w 416"/>
              <a:gd name="T37" fmla="*/ 177 h 367"/>
              <a:gd name="T38" fmla="*/ 267 w 416"/>
              <a:gd name="T39" fmla="*/ 226 h 367"/>
              <a:gd name="T40" fmla="*/ 270 w 416"/>
              <a:gd name="T41" fmla="*/ 227 h 367"/>
              <a:gd name="T42" fmla="*/ 273 w 416"/>
              <a:gd name="T43" fmla="*/ 226 h 367"/>
              <a:gd name="T44" fmla="*/ 273 w 416"/>
              <a:gd name="T45" fmla="*/ 219 h 367"/>
              <a:gd name="T46" fmla="*/ 217 w 416"/>
              <a:gd name="T47" fmla="*/ 162 h 367"/>
              <a:gd name="T48" fmla="*/ 217 w 416"/>
              <a:gd name="T49" fmla="*/ 162 h 367"/>
              <a:gd name="T50" fmla="*/ 213 w 416"/>
              <a:gd name="T51" fmla="*/ 161 h 367"/>
              <a:gd name="T52" fmla="*/ 210 w 416"/>
              <a:gd name="T53" fmla="*/ 162 h 367"/>
              <a:gd name="T54" fmla="*/ 153 w 416"/>
              <a:gd name="T55" fmla="*/ 219 h 367"/>
              <a:gd name="T56" fmla="*/ 153 w 416"/>
              <a:gd name="T57" fmla="*/ 226 h 367"/>
              <a:gd name="T58" fmla="*/ 160 w 416"/>
              <a:gd name="T59" fmla="*/ 226 h 367"/>
              <a:gd name="T60" fmla="*/ 209 w 416"/>
              <a:gd name="T61" fmla="*/ 177 h 367"/>
              <a:gd name="T62" fmla="*/ 209 w 416"/>
              <a:gd name="T63" fmla="*/ 257 h 367"/>
              <a:gd name="T64" fmla="*/ 77 w 416"/>
              <a:gd name="T65" fmla="*/ 257 h 367"/>
              <a:gd name="T66" fmla="*/ 10 w 416"/>
              <a:gd name="T67" fmla="*/ 186 h 367"/>
              <a:gd name="T68" fmla="*/ 76 w 416"/>
              <a:gd name="T69" fmla="*/ 115 h 367"/>
              <a:gd name="T70" fmla="*/ 80 w 416"/>
              <a:gd name="T71" fmla="*/ 110 h 367"/>
              <a:gd name="T72" fmla="*/ 138 w 416"/>
              <a:gd name="T73" fmla="*/ 55 h 367"/>
              <a:gd name="T74" fmla="*/ 161 w 416"/>
              <a:gd name="T75" fmla="*/ 59 h 367"/>
              <a:gd name="T76" fmla="*/ 167 w 416"/>
              <a:gd name="T77" fmla="*/ 57 h 367"/>
              <a:gd name="T78" fmla="*/ 248 w 416"/>
              <a:gd name="T79" fmla="*/ 9 h 367"/>
              <a:gd name="T80" fmla="*/ 345 w 416"/>
              <a:gd name="T81" fmla="*/ 112 h 367"/>
              <a:gd name="T82" fmla="*/ 349 w 416"/>
              <a:gd name="T83" fmla="*/ 117 h 367"/>
              <a:gd name="T84" fmla="*/ 407 w 416"/>
              <a:gd name="T85" fmla="*/ 186 h 367"/>
              <a:gd name="T86" fmla="*/ 344 w 416"/>
              <a:gd name="T87" fmla="*/ 25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6" h="367">
                <a:moveTo>
                  <a:pt x="354" y="108"/>
                </a:moveTo>
                <a:cubicBezTo>
                  <a:pt x="350" y="48"/>
                  <a:pt x="304" y="0"/>
                  <a:pt x="248" y="0"/>
                </a:cubicBezTo>
                <a:cubicBezTo>
                  <a:pt x="213" y="0"/>
                  <a:pt x="181" y="18"/>
                  <a:pt x="161" y="49"/>
                </a:cubicBezTo>
                <a:cubicBezTo>
                  <a:pt x="153" y="47"/>
                  <a:pt x="145" y="45"/>
                  <a:pt x="138" y="45"/>
                </a:cubicBezTo>
                <a:cubicBezTo>
                  <a:pt x="102" y="45"/>
                  <a:pt x="73" y="72"/>
                  <a:pt x="71" y="106"/>
                </a:cubicBezTo>
                <a:cubicBezTo>
                  <a:pt x="31" y="110"/>
                  <a:pt x="0" y="145"/>
                  <a:pt x="0" y="186"/>
                </a:cubicBezTo>
                <a:cubicBezTo>
                  <a:pt x="0" y="231"/>
                  <a:pt x="34" y="266"/>
                  <a:pt x="77" y="266"/>
                </a:cubicBezTo>
                <a:cubicBezTo>
                  <a:pt x="209" y="266"/>
                  <a:pt x="209" y="266"/>
                  <a:pt x="209" y="266"/>
                </a:cubicBezTo>
                <a:cubicBezTo>
                  <a:pt x="209" y="362"/>
                  <a:pt x="209" y="362"/>
                  <a:pt x="209" y="362"/>
                </a:cubicBezTo>
                <a:cubicBezTo>
                  <a:pt x="209" y="364"/>
                  <a:pt x="211" y="367"/>
                  <a:pt x="213" y="367"/>
                </a:cubicBezTo>
                <a:cubicBezTo>
                  <a:pt x="216" y="367"/>
                  <a:pt x="218" y="364"/>
                  <a:pt x="218" y="362"/>
                </a:cubicBezTo>
                <a:cubicBezTo>
                  <a:pt x="218" y="266"/>
                  <a:pt x="218" y="266"/>
                  <a:pt x="218" y="266"/>
                </a:cubicBezTo>
                <a:cubicBezTo>
                  <a:pt x="344" y="266"/>
                  <a:pt x="344" y="266"/>
                  <a:pt x="344" y="266"/>
                </a:cubicBezTo>
                <a:cubicBezTo>
                  <a:pt x="344" y="266"/>
                  <a:pt x="344" y="266"/>
                  <a:pt x="344" y="266"/>
                </a:cubicBezTo>
                <a:cubicBezTo>
                  <a:pt x="384" y="265"/>
                  <a:pt x="416" y="229"/>
                  <a:pt x="416" y="186"/>
                </a:cubicBezTo>
                <a:cubicBezTo>
                  <a:pt x="416" y="147"/>
                  <a:pt x="390" y="115"/>
                  <a:pt x="354" y="108"/>
                </a:cubicBezTo>
                <a:close/>
                <a:moveTo>
                  <a:pt x="344" y="257"/>
                </a:moveTo>
                <a:cubicBezTo>
                  <a:pt x="218" y="257"/>
                  <a:pt x="218" y="257"/>
                  <a:pt x="218" y="257"/>
                </a:cubicBezTo>
                <a:cubicBezTo>
                  <a:pt x="218" y="177"/>
                  <a:pt x="218" y="177"/>
                  <a:pt x="218" y="177"/>
                </a:cubicBezTo>
                <a:cubicBezTo>
                  <a:pt x="267" y="226"/>
                  <a:pt x="267" y="226"/>
                  <a:pt x="267" y="226"/>
                </a:cubicBezTo>
                <a:cubicBezTo>
                  <a:pt x="268" y="227"/>
                  <a:pt x="269" y="227"/>
                  <a:pt x="270" y="227"/>
                </a:cubicBezTo>
                <a:cubicBezTo>
                  <a:pt x="271" y="227"/>
                  <a:pt x="273" y="227"/>
                  <a:pt x="273" y="226"/>
                </a:cubicBezTo>
                <a:cubicBezTo>
                  <a:pt x="275" y="224"/>
                  <a:pt x="275" y="221"/>
                  <a:pt x="273" y="219"/>
                </a:cubicBezTo>
                <a:cubicBezTo>
                  <a:pt x="217" y="162"/>
                  <a:pt x="217" y="162"/>
                  <a:pt x="217" y="162"/>
                </a:cubicBezTo>
                <a:cubicBezTo>
                  <a:pt x="217" y="162"/>
                  <a:pt x="217" y="162"/>
                  <a:pt x="217" y="162"/>
                </a:cubicBezTo>
                <a:cubicBezTo>
                  <a:pt x="216" y="161"/>
                  <a:pt x="215" y="161"/>
                  <a:pt x="213" y="161"/>
                </a:cubicBezTo>
                <a:cubicBezTo>
                  <a:pt x="212" y="161"/>
                  <a:pt x="211" y="161"/>
                  <a:pt x="210" y="162"/>
                </a:cubicBezTo>
                <a:cubicBezTo>
                  <a:pt x="153" y="219"/>
                  <a:pt x="153" y="219"/>
                  <a:pt x="153" y="219"/>
                </a:cubicBezTo>
                <a:cubicBezTo>
                  <a:pt x="151" y="221"/>
                  <a:pt x="151" y="224"/>
                  <a:pt x="153" y="226"/>
                </a:cubicBezTo>
                <a:cubicBezTo>
                  <a:pt x="155" y="228"/>
                  <a:pt x="158" y="228"/>
                  <a:pt x="160" y="226"/>
                </a:cubicBezTo>
                <a:cubicBezTo>
                  <a:pt x="209" y="177"/>
                  <a:pt x="209" y="177"/>
                  <a:pt x="209" y="177"/>
                </a:cubicBezTo>
                <a:cubicBezTo>
                  <a:pt x="209" y="257"/>
                  <a:pt x="209" y="257"/>
                  <a:pt x="209" y="257"/>
                </a:cubicBezTo>
                <a:cubicBezTo>
                  <a:pt x="77" y="257"/>
                  <a:pt x="77" y="257"/>
                  <a:pt x="77" y="257"/>
                </a:cubicBezTo>
                <a:cubicBezTo>
                  <a:pt x="39" y="257"/>
                  <a:pt x="10" y="226"/>
                  <a:pt x="10" y="186"/>
                </a:cubicBezTo>
                <a:cubicBezTo>
                  <a:pt x="10" y="149"/>
                  <a:pt x="39" y="117"/>
                  <a:pt x="76" y="115"/>
                </a:cubicBezTo>
                <a:cubicBezTo>
                  <a:pt x="78" y="115"/>
                  <a:pt x="80" y="113"/>
                  <a:pt x="80" y="110"/>
                </a:cubicBezTo>
                <a:cubicBezTo>
                  <a:pt x="80" y="79"/>
                  <a:pt x="105" y="55"/>
                  <a:pt x="138" y="55"/>
                </a:cubicBezTo>
                <a:cubicBezTo>
                  <a:pt x="145" y="55"/>
                  <a:pt x="153" y="56"/>
                  <a:pt x="161" y="59"/>
                </a:cubicBezTo>
                <a:cubicBezTo>
                  <a:pt x="163" y="60"/>
                  <a:pt x="166" y="59"/>
                  <a:pt x="167" y="57"/>
                </a:cubicBezTo>
                <a:cubicBezTo>
                  <a:pt x="185" y="27"/>
                  <a:pt x="215" y="9"/>
                  <a:pt x="248" y="9"/>
                </a:cubicBezTo>
                <a:cubicBezTo>
                  <a:pt x="300" y="9"/>
                  <a:pt x="343" y="56"/>
                  <a:pt x="345" y="112"/>
                </a:cubicBezTo>
                <a:cubicBezTo>
                  <a:pt x="345" y="115"/>
                  <a:pt x="346" y="116"/>
                  <a:pt x="349" y="117"/>
                </a:cubicBezTo>
                <a:cubicBezTo>
                  <a:pt x="382" y="122"/>
                  <a:pt x="407" y="151"/>
                  <a:pt x="407" y="186"/>
                </a:cubicBezTo>
                <a:cubicBezTo>
                  <a:pt x="407" y="224"/>
                  <a:pt x="379" y="255"/>
                  <a:pt x="344" y="25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20">
            <a:extLst>
              <a:ext uri="{FF2B5EF4-FFF2-40B4-BE49-F238E27FC236}">
                <a16:creationId xmlns:a16="http://schemas.microsoft.com/office/drawing/2014/main" id="{0A084AF5-3C40-D647-9B21-C7B980321AB0}"/>
              </a:ext>
            </a:extLst>
          </p:cNvPr>
          <p:cNvSpPr>
            <a:spLocks noEditPoints="1"/>
          </p:cNvSpPr>
          <p:nvPr/>
        </p:nvSpPr>
        <p:spPr bwMode="auto">
          <a:xfrm>
            <a:off x="2502217" y="2736270"/>
            <a:ext cx="635252" cy="463446"/>
          </a:xfrm>
          <a:custGeom>
            <a:avLst/>
            <a:gdLst>
              <a:gd name="T0" fmla="*/ 461 w 782"/>
              <a:gd name="T1" fmla="*/ 81 h 570"/>
              <a:gd name="T2" fmla="*/ 450 w 782"/>
              <a:gd name="T3" fmla="*/ 76 h 570"/>
              <a:gd name="T4" fmla="*/ 43 w 782"/>
              <a:gd name="T5" fmla="*/ 177 h 570"/>
              <a:gd name="T6" fmla="*/ 38 w 782"/>
              <a:gd name="T7" fmla="*/ 179 h 570"/>
              <a:gd name="T8" fmla="*/ 36 w 782"/>
              <a:gd name="T9" fmla="*/ 205 h 570"/>
              <a:gd name="T10" fmla="*/ 36 w 782"/>
              <a:gd name="T11" fmla="*/ 343 h 570"/>
              <a:gd name="T12" fmla="*/ 38 w 782"/>
              <a:gd name="T13" fmla="*/ 365 h 570"/>
              <a:gd name="T14" fmla="*/ 43 w 782"/>
              <a:gd name="T15" fmla="*/ 367 h 570"/>
              <a:gd name="T16" fmla="*/ 157 w 782"/>
              <a:gd name="T17" fmla="*/ 566 h 570"/>
              <a:gd name="T18" fmla="*/ 256 w 782"/>
              <a:gd name="T19" fmla="*/ 570 h 570"/>
              <a:gd name="T20" fmla="*/ 271 w 782"/>
              <a:gd name="T21" fmla="*/ 525 h 570"/>
              <a:gd name="T22" fmla="*/ 227 w 782"/>
              <a:gd name="T23" fmla="*/ 476 h 570"/>
              <a:gd name="T24" fmla="*/ 221 w 782"/>
              <a:gd name="T25" fmla="*/ 409 h 570"/>
              <a:gd name="T26" fmla="*/ 188 w 782"/>
              <a:gd name="T27" fmla="*/ 367 h 570"/>
              <a:gd name="T28" fmla="*/ 192 w 782"/>
              <a:gd name="T29" fmla="*/ 367 h 570"/>
              <a:gd name="T30" fmla="*/ 454 w 782"/>
              <a:gd name="T31" fmla="*/ 470 h 570"/>
              <a:gd name="T32" fmla="*/ 461 w 782"/>
              <a:gd name="T33" fmla="*/ 463 h 570"/>
              <a:gd name="T34" fmla="*/ 498 w 782"/>
              <a:gd name="T35" fmla="*/ 274 h 570"/>
              <a:gd name="T36" fmla="*/ 14 w 782"/>
              <a:gd name="T37" fmla="*/ 274 h 570"/>
              <a:gd name="T38" fmla="*/ 36 w 782"/>
              <a:gd name="T39" fmla="*/ 328 h 570"/>
              <a:gd name="T40" fmla="*/ 197 w 782"/>
              <a:gd name="T41" fmla="*/ 402 h 570"/>
              <a:gd name="T42" fmla="*/ 211 w 782"/>
              <a:gd name="T43" fmla="*/ 446 h 570"/>
              <a:gd name="T44" fmla="*/ 237 w 782"/>
              <a:gd name="T45" fmla="*/ 507 h 570"/>
              <a:gd name="T46" fmla="*/ 260 w 782"/>
              <a:gd name="T47" fmla="*/ 551 h 570"/>
              <a:gd name="T48" fmla="*/ 168 w 782"/>
              <a:gd name="T49" fmla="*/ 556 h 570"/>
              <a:gd name="T50" fmla="*/ 172 w 782"/>
              <a:gd name="T51" fmla="*/ 367 h 570"/>
              <a:gd name="T52" fmla="*/ 447 w 782"/>
              <a:gd name="T53" fmla="*/ 447 h 570"/>
              <a:gd name="T54" fmla="*/ 50 w 782"/>
              <a:gd name="T55" fmla="*/ 353 h 570"/>
              <a:gd name="T56" fmla="*/ 192 w 782"/>
              <a:gd name="T57" fmla="*/ 191 h 570"/>
              <a:gd name="T58" fmla="*/ 447 w 782"/>
              <a:gd name="T59" fmla="*/ 97 h 570"/>
              <a:gd name="T60" fmla="*/ 461 w 782"/>
              <a:gd name="T61" fmla="*/ 328 h 570"/>
              <a:gd name="T62" fmla="*/ 484 w 782"/>
              <a:gd name="T63" fmla="*/ 274 h 570"/>
              <a:gd name="T64" fmla="*/ 624 w 782"/>
              <a:gd name="T65" fmla="*/ 277 h 570"/>
              <a:gd name="T66" fmla="*/ 564 w 782"/>
              <a:gd name="T67" fmla="*/ 417 h 570"/>
              <a:gd name="T68" fmla="*/ 559 w 782"/>
              <a:gd name="T69" fmla="*/ 405 h 570"/>
              <a:gd name="T70" fmla="*/ 560 w 782"/>
              <a:gd name="T71" fmla="*/ 148 h 570"/>
              <a:gd name="T72" fmla="*/ 570 w 782"/>
              <a:gd name="T73" fmla="*/ 139 h 570"/>
              <a:gd name="T74" fmla="*/ 703 w 782"/>
              <a:gd name="T75" fmla="*/ 277 h 570"/>
              <a:gd name="T76" fmla="*/ 617 w 782"/>
              <a:gd name="T77" fmla="*/ 485 h 570"/>
              <a:gd name="T78" fmla="*/ 612 w 782"/>
              <a:gd name="T79" fmla="*/ 474 h 570"/>
              <a:gd name="T80" fmla="*/ 613 w 782"/>
              <a:gd name="T81" fmla="*/ 80 h 570"/>
              <a:gd name="T82" fmla="*/ 623 w 782"/>
              <a:gd name="T83" fmla="*/ 71 h 570"/>
              <a:gd name="T84" fmla="*/ 782 w 782"/>
              <a:gd name="T85" fmla="*/ 277 h 570"/>
              <a:gd name="T86" fmla="*/ 669 w 782"/>
              <a:gd name="T87" fmla="*/ 554 h 570"/>
              <a:gd name="T88" fmla="*/ 664 w 782"/>
              <a:gd name="T89" fmla="*/ 542 h 570"/>
              <a:gd name="T90" fmla="*/ 665 w 782"/>
              <a:gd name="T91" fmla="*/ 12 h 570"/>
              <a:gd name="T92" fmla="*/ 676 w 782"/>
              <a:gd name="T93" fmla="*/ 3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570">
                <a:moveTo>
                  <a:pt x="461" y="205"/>
                </a:moveTo>
                <a:cubicBezTo>
                  <a:pt x="461" y="81"/>
                  <a:pt x="461" y="81"/>
                  <a:pt x="461" y="81"/>
                </a:cubicBezTo>
                <a:cubicBezTo>
                  <a:pt x="461" y="78"/>
                  <a:pt x="460" y="76"/>
                  <a:pt x="457" y="75"/>
                </a:cubicBezTo>
                <a:cubicBezTo>
                  <a:pt x="455" y="74"/>
                  <a:pt x="452" y="74"/>
                  <a:pt x="450" y="76"/>
                </a:cubicBezTo>
                <a:cubicBezTo>
                  <a:pt x="369" y="151"/>
                  <a:pt x="264" y="177"/>
                  <a:pt x="193" y="177"/>
                </a:cubicBezTo>
                <a:cubicBezTo>
                  <a:pt x="43" y="177"/>
                  <a:pt x="43" y="177"/>
                  <a:pt x="43" y="177"/>
                </a:cubicBezTo>
                <a:cubicBezTo>
                  <a:pt x="43" y="177"/>
                  <a:pt x="43" y="177"/>
                  <a:pt x="43" y="177"/>
                </a:cubicBezTo>
                <a:cubicBezTo>
                  <a:pt x="41" y="177"/>
                  <a:pt x="40" y="178"/>
                  <a:pt x="38" y="179"/>
                </a:cubicBezTo>
                <a:cubicBezTo>
                  <a:pt x="37" y="180"/>
                  <a:pt x="36" y="182"/>
                  <a:pt x="36" y="184"/>
                </a:cubicBezTo>
                <a:cubicBezTo>
                  <a:pt x="36" y="205"/>
                  <a:pt x="36" y="205"/>
                  <a:pt x="36" y="205"/>
                </a:cubicBezTo>
                <a:cubicBezTo>
                  <a:pt x="15" y="211"/>
                  <a:pt x="0" y="239"/>
                  <a:pt x="0" y="274"/>
                </a:cubicBezTo>
                <a:cubicBezTo>
                  <a:pt x="0" y="310"/>
                  <a:pt x="15" y="338"/>
                  <a:pt x="36" y="343"/>
                </a:cubicBezTo>
                <a:cubicBezTo>
                  <a:pt x="36" y="360"/>
                  <a:pt x="36" y="360"/>
                  <a:pt x="36" y="360"/>
                </a:cubicBezTo>
                <a:cubicBezTo>
                  <a:pt x="36" y="362"/>
                  <a:pt x="37" y="364"/>
                  <a:pt x="38" y="365"/>
                </a:cubicBezTo>
                <a:cubicBezTo>
                  <a:pt x="40" y="366"/>
                  <a:pt x="41" y="367"/>
                  <a:pt x="43" y="367"/>
                </a:cubicBezTo>
                <a:cubicBezTo>
                  <a:pt x="43" y="367"/>
                  <a:pt x="43" y="367"/>
                  <a:pt x="43" y="367"/>
                </a:cubicBezTo>
                <a:cubicBezTo>
                  <a:pt x="79" y="367"/>
                  <a:pt x="79" y="367"/>
                  <a:pt x="79" y="367"/>
                </a:cubicBezTo>
                <a:cubicBezTo>
                  <a:pt x="157" y="566"/>
                  <a:pt x="157" y="566"/>
                  <a:pt x="157" y="566"/>
                </a:cubicBezTo>
                <a:cubicBezTo>
                  <a:pt x="158" y="568"/>
                  <a:pt x="161" y="570"/>
                  <a:pt x="164" y="570"/>
                </a:cubicBezTo>
                <a:cubicBezTo>
                  <a:pt x="256" y="570"/>
                  <a:pt x="256" y="570"/>
                  <a:pt x="256" y="570"/>
                </a:cubicBezTo>
                <a:cubicBezTo>
                  <a:pt x="262" y="570"/>
                  <a:pt x="267" y="567"/>
                  <a:pt x="271" y="561"/>
                </a:cubicBezTo>
                <a:cubicBezTo>
                  <a:pt x="275" y="553"/>
                  <a:pt x="278" y="539"/>
                  <a:pt x="271" y="525"/>
                </a:cubicBezTo>
                <a:cubicBezTo>
                  <a:pt x="264" y="510"/>
                  <a:pt x="254" y="502"/>
                  <a:pt x="246" y="496"/>
                </a:cubicBezTo>
                <a:cubicBezTo>
                  <a:pt x="238" y="490"/>
                  <a:pt x="232" y="485"/>
                  <a:pt x="227" y="476"/>
                </a:cubicBezTo>
                <a:cubicBezTo>
                  <a:pt x="222" y="467"/>
                  <a:pt x="223" y="458"/>
                  <a:pt x="225" y="447"/>
                </a:cubicBezTo>
                <a:cubicBezTo>
                  <a:pt x="226" y="436"/>
                  <a:pt x="228" y="423"/>
                  <a:pt x="221" y="409"/>
                </a:cubicBezTo>
                <a:cubicBezTo>
                  <a:pt x="216" y="398"/>
                  <a:pt x="210" y="394"/>
                  <a:pt x="205" y="390"/>
                </a:cubicBezTo>
                <a:cubicBezTo>
                  <a:pt x="200" y="386"/>
                  <a:pt x="195" y="383"/>
                  <a:pt x="188" y="367"/>
                </a:cubicBezTo>
                <a:cubicBezTo>
                  <a:pt x="192" y="367"/>
                  <a:pt x="192" y="367"/>
                  <a:pt x="192" y="367"/>
                </a:cubicBezTo>
                <a:cubicBezTo>
                  <a:pt x="192" y="367"/>
                  <a:pt x="192" y="367"/>
                  <a:pt x="192" y="367"/>
                </a:cubicBezTo>
                <a:cubicBezTo>
                  <a:pt x="264" y="367"/>
                  <a:pt x="369" y="393"/>
                  <a:pt x="450" y="468"/>
                </a:cubicBezTo>
                <a:cubicBezTo>
                  <a:pt x="451" y="469"/>
                  <a:pt x="453" y="470"/>
                  <a:pt x="454" y="470"/>
                </a:cubicBezTo>
                <a:cubicBezTo>
                  <a:pt x="455" y="470"/>
                  <a:pt x="456" y="470"/>
                  <a:pt x="457" y="469"/>
                </a:cubicBezTo>
                <a:cubicBezTo>
                  <a:pt x="460" y="468"/>
                  <a:pt x="461" y="466"/>
                  <a:pt x="461" y="463"/>
                </a:cubicBezTo>
                <a:cubicBezTo>
                  <a:pt x="461" y="343"/>
                  <a:pt x="461" y="343"/>
                  <a:pt x="461" y="343"/>
                </a:cubicBezTo>
                <a:cubicBezTo>
                  <a:pt x="482" y="338"/>
                  <a:pt x="498" y="310"/>
                  <a:pt x="498" y="274"/>
                </a:cubicBezTo>
                <a:cubicBezTo>
                  <a:pt x="498" y="239"/>
                  <a:pt x="482" y="211"/>
                  <a:pt x="461" y="205"/>
                </a:cubicBezTo>
                <a:close/>
                <a:moveTo>
                  <a:pt x="14" y="274"/>
                </a:moveTo>
                <a:cubicBezTo>
                  <a:pt x="14" y="249"/>
                  <a:pt x="24" y="226"/>
                  <a:pt x="36" y="220"/>
                </a:cubicBezTo>
                <a:cubicBezTo>
                  <a:pt x="36" y="328"/>
                  <a:pt x="36" y="328"/>
                  <a:pt x="36" y="328"/>
                </a:cubicBezTo>
                <a:cubicBezTo>
                  <a:pt x="24" y="322"/>
                  <a:pt x="14" y="300"/>
                  <a:pt x="14" y="274"/>
                </a:cubicBezTo>
                <a:close/>
                <a:moveTo>
                  <a:pt x="197" y="402"/>
                </a:moveTo>
                <a:cubicBezTo>
                  <a:pt x="201" y="405"/>
                  <a:pt x="205" y="407"/>
                  <a:pt x="209" y="415"/>
                </a:cubicBezTo>
                <a:cubicBezTo>
                  <a:pt x="213" y="425"/>
                  <a:pt x="212" y="435"/>
                  <a:pt x="211" y="446"/>
                </a:cubicBezTo>
                <a:cubicBezTo>
                  <a:pt x="209" y="457"/>
                  <a:pt x="208" y="470"/>
                  <a:pt x="215" y="483"/>
                </a:cubicBezTo>
                <a:cubicBezTo>
                  <a:pt x="221" y="495"/>
                  <a:pt x="229" y="501"/>
                  <a:pt x="237" y="507"/>
                </a:cubicBezTo>
                <a:cubicBezTo>
                  <a:pt x="245" y="513"/>
                  <a:pt x="253" y="519"/>
                  <a:pt x="259" y="531"/>
                </a:cubicBezTo>
                <a:cubicBezTo>
                  <a:pt x="263" y="540"/>
                  <a:pt x="261" y="548"/>
                  <a:pt x="260" y="551"/>
                </a:cubicBezTo>
                <a:cubicBezTo>
                  <a:pt x="259" y="554"/>
                  <a:pt x="257" y="556"/>
                  <a:pt x="256" y="556"/>
                </a:cubicBezTo>
                <a:cubicBezTo>
                  <a:pt x="168" y="556"/>
                  <a:pt x="168" y="556"/>
                  <a:pt x="168" y="556"/>
                </a:cubicBezTo>
                <a:cubicBezTo>
                  <a:pt x="94" y="367"/>
                  <a:pt x="94" y="367"/>
                  <a:pt x="94" y="367"/>
                </a:cubicBezTo>
                <a:cubicBezTo>
                  <a:pt x="172" y="367"/>
                  <a:pt x="172" y="367"/>
                  <a:pt x="172" y="367"/>
                </a:cubicBezTo>
                <a:cubicBezTo>
                  <a:pt x="182" y="391"/>
                  <a:pt x="190" y="397"/>
                  <a:pt x="197" y="402"/>
                </a:cubicBezTo>
                <a:close/>
                <a:moveTo>
                  <a:pt x="447" y="447"/>
                </a:moveTo>
                <a:cubicBezTo>
                  <a:pt x="366" y="378"/>
                  <a:pt x="263" y="353"/>
                  <a:pt x="192" y="353"/>
                </a:cubicBezTo>
                <a:cubicBezTo>
                  <a:pt x="50" y="353"/>
                  <a:pt x="50" y="353"/>
                  <a:pt x="50" y="353"/>
                </a:cubicBezTo>
                <a:cubicBezTo>
                  <a:pt x="50" y="191"/>
                  <a:pt x="50" y="191"/>
                  <a:pt x="50" y="191"/>
                </a:cubicBezTo>
                <a:cubicBezTo>
                  <a:pt x="192" y="191"/>
                  <a:pt x="192" y="191"/>
                  <a:pt x="192" y="191"/>
                </a:cubicBezTo>
                <a:cubicBezTo>
                  <a:pt x="193" y="191"/>
                  <a:pt x="193" y="191"/>
                  <a:pt x="193" y="191"/>
                </a:cubicBezTo>
                <a:cubicBezTo>
                  <a:pt x="263" y="191"/>
                  <a:pt x="366" y="166"/>
                  <a:pt x="447" y="97"/>
                </a:cubicBezTo>
                <a:lnTo>
                  <a:pt x="447" y="447"/>
                </a:lnTo>
                <a:close/>
                <a:moveTo>
                  <a:pt x="461" y="328"/>
                </a:moveTo>
                <a:cubicBezTo>
                  <a:pt x="461" y="220"/>
                  <a:pt x="461" y="220"/>
                  <a:pt x="461" y="220"/>
                </a:cubicBezTo>
                <a:cubicBezTo>
                  <a:pt x="474" y="226"/>
                  <a:pt x="484" y="249"/>
                  <a:pt x="484" y="274"/>
                </a:cubicBezTo>
                <a:cubicBezTo>
                  <a:pt x="484" y="300"/>
                  <a:pt x="474" y="322"/>
                  <a:pt x="461" y="328"/>
                </a:cubicBezTo>
                <a:close/>
                <a:moveTo>
                  <a:pt x="624" y="277"/>
                </a:moveTo>
                <a:cubicBezTo>
                  <a:pt x="623" y="329"/>
                  <a:pt x="604" y="378"/>
                  <a:pt x="569" y="415"/>
                </a:cubicBezTo>
                <a:cubicBezTo>
                  <a:pt x="568" y="416"/>
                  <a:pt x="566" y="417"/>
                  <a:pt x="564" y="417"/>
                </a:cubicBezTo>
                <a:cubicBezTo>
                  <a:pt x="563" y="417"/>
                  <a:pt x="561" y="417"/>
                  <a:pt x="560" y="415"/>
                </a:cubicBezTo>
                <a:cubicBezTo>
                  <a:pt x="557" y="413"/>
                  <a:pt x="557" y="408"/>
                  <a:pt x="559" y="405"/>
                </a:cubicBezTo>
                <a:cubicBezTo>
                  <a:pt x="592" y="371"/>
                  <a:pt x="609" y="326"/>
                  <a:pt x="610" y="277"/>
                </a:cubicBezTo>
                <a:cubicBezTo>
                  <a:pt x="610" y="228"/>
                  <a:pt x="592" y="182"/>
                  <a:pt x="560" y="148"/>
                </a:cubicBezTo>
                <a:cubicBezTo>
                  <a:pt x="557" y="145"/>
                  <a:pt x="557" y="141"/>
                  <a:pt x="560" y="138"/>
                </a:cubicBezTo>
                <a:cubicBezTo>
                  <a:pt x="563" y="136"/>
                  <a:pt x="567" y="136"/>
                  <a:pt x="570" y="139"/>
                </a:cubicBezTo>
                <a:cubicBezTo>
                  <a:pt x="605" y="175"/>
                  <a:pt x="624" y="224"/>
                  <a:pt x="624" y="277"/>
                </a:cubicBezTo>
                <a:close/>
                <a:moveTo>
                  <a:pt x="703" y="277"/>
                </a:moveTo>
                <a:cubicBezTo>
                  <a:pt x="702" y="355"/>
                  <a:pt x="674" y="429"/>
                  <a:pt x="622" y="483"/>
                </a:cubicBezTo>
                <a:cubicBezTo>
                  <a:pt x="621" y="485"/>
                  <a:pt x="619" y="485"/>
                  <a:pt x="617" y="485"/>
                </a:cubicBezTo>
                <a:cubicBezTo>
                  <a:pt x="615" y="485"/>
                  <a:pt x="613" y="485"/>
                  <a:pt x="612" y="483"/>
                </a:cubicBezTo>
                <a:cubicBezTo>
                  <a:pt x="609" y="481"/>
                  <a:pt x="609" y="476"/>
                  <a:pt x="612" y="474"/>
                </a:cubicBezTo>
                <a:cubicBezTo>
                  <a:pt x="661" y="422"/>
                  <a:pt x="688" y="352"/>
                  <a:pt x="689" y="277"/>
                </a:cubicBezTo>
                <a:cubicBezTo>
                  <a:pt x="689" y="202"/>
                  <a:pt x="662" y="132"/>
                  <a:pt x="613" y="80"/>
                </a:cubicBezTo>
                <a:cubicBezTo>
                  <a:pt x="610" y="77"/>
                  <a:pt x="610" y="73"/>
                  <a:pt x="613" y="70"/>
                </a:cubicBezTo>
                <a:cubicBezTo>
                  <a:pt x="616" y="68"/>
                  <a:pt x="620" y="68"/>
                  <a:pt x="623" y="71"/>
                </a:cubicBezTo>
                <a:cubicBezTo>
                  <a:pt x="674" y="125"/>
                  <a:pt x="703" y="199"/>
                  <a:pt x="703" y="277"/>
                </a:cubicBezTo>
                <a:close/>
                <a:moveTo>
                  <a:pt x="782" y="277"/>
                </a:moveTo>
                <a:cubicBezTo>
                  <a:pt x="781" y="382"/>
                  <a:pt x="743" y="479"/>
                  <a:pt x="674" y="551"/>
                </a:cubicBezTo>
                <a:cubicBezTo>
                  <a:pt x="673" y="553"/>
                  <a:pt x="671" y="554"/>
                  <a:pt x="669" y="554"/>
                </a:cubicBezTo>
                <a:cubicBezTo>
                  <a:pt x="668" y="554"/>
                  <a:pt x="666" y="553"/>
                  <a:pt x="664" y="552"/>
                </a:cubicBezTo>
                <a:cubicBezTo>
                  <a:pt x="662" y="549"/>
                  <a:pt x="662" y="544"/>
                  <a:pt x="664" y="542"/>
                </a:cubicBezTo>
                <a:cubicBezTo>
                  <a:pt x="731" y="472"/>
                  <a:pt x="767" y="378"/>
                  <a:pt x="768" y="277"/>
                </a:cubicBezTo>
                <a:cubicBezTo>
                  <a:pt x="768" y="176"/>
                  <a:pt x="732" y="82"/>
                  <a:pt x="665" y="12"/>
                </a:cubicBezTo>
                <a:cubicBezTo>
                  <a:pt x="663" y="10"/>
                  <a:pt x="663" y="5"/>
                  <a:pt x="666" y="2"/>
                </a:cubicBezTo>
                <a:cubicBezTo>
                  <a:pt x="669" y="0"/>
                  <a:pt x="673" y="0"/>
                  <a:pt x="676" y="3"/>
                </a:cubicBezTo>
                <a:cubicBezTo>
                  <a:pt x="744" y="75"/>
                  <a:pt x="782" y="173"/>
                  <a:pt x="782" y="27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151">
            <a:extLst>
              <a:ext uri="{FF2B5EF4-FFF2-40B4-BE49-F238E27FC236}">
                <a16:creationId xmlns:a16="http://schemas.microsoft.com/office/drawing/2014/main" id="{869EDBF1-6729-9146-A3F3-7911AC1DC31C}"/>
              </a:ext>
            </a:extLst>
          </p:cNvPr>
          <p:cNvSpPr>
            <a:spLocks noEditPoints="1"/>
          </p:cNvSpPr>
          <p:nvPr/>
        </p:nvSpPr>
        <p:spPr bwMode="auto">
          <a:xfrm>
            <a:off x="9145578" y="2626640"/>
            <a:ext cx="404764" cy="639980"/>
          </a:xfrm>
          <a:custGeom>
            <a:avLst/>
            <a:gdLst>
              <a:gd name="T0" fmla="*/ 341 w 392"/>
              <a:gd name="T1" fmla="*/ 317 h 620"/>
              <a:gd name="T2" fmla="*/ 175 w 392"/>
              <a:gd name="T3" fmla="*/ 482 h 620"/>
              <a:gd name="T4" fmla="*/ 170 w 392"/>
              <a:gd name="T5" fmla="*/ 479 h 620"/>
              <a:gd name="T6" fmla="*/ 76 w 392"/>
              <a:gd name="T7" fmla="*/ 374 h 620"/>
              <a:gd name="T8" fmla="*/ 175 w 392"/>
              <a:gd name="T9" fmla="*/ 462 h 620"/>
              <a:gd name="T10" fmla="*/ 341 w 392"/>
              <a:gd name="T11" fmla="*/ 305 h 620"/>
              <a:gd name="T12" fmla="*/ 392 w 392"/>
              <a:gd name="T13" fmla="*/ 585 h 620"/>
              <a:gd name="T14" fmla="*/ 35 w 392"/>
              <a:gd name="T15" fmla="*/ 620 h 620"/>
              <a:gd name="T16" fmla="*/ 0 w 392"/>
              <a:gd name="T17" fmla="*/ 143 h 620"/>
              <a:gd name="T18" fmla="*/ 70 w 392"/>
              <a:gd name="T19" fmla="*/ 107 h 620"/>
              <a:gd name="T20" fmla="*/ 105 w 392"/>
              <a:gd name="T21" fmla="*/ 66 h 620"/>
              <a:gd name="T22" fmla="*/ 133 w 392"/>
              <a:gd name="T23" fmla="*/ 48 h 620"/>
              <a:gd name="T24" fmla="*/ 218 w 392"/>
              <a:gd name="T25" fmla="*/ 0 h 620"/>
              <a:gd name="T26" fmla="*/ 267 w 392"/>
              <a:gd name="T27" fmla="*/ 66 h 620"/>
              <a:gd name="T28" fmla="*/ 330 w 392"/>
              <a:gd name="T29" fmla="*/ 102 h 620"/>
              <a:gd name="T30" fmla="*/ 357 w 392"/>
              <a:gd name="T31" fmla="*/ 107 h 620"/>
              <a:gd name="T32" fmla="*/ 86 w 392"/>
              <a:gd name="T33" fmla="*/ 129 h 620"/>
              <a:gd name="T34" fmla="*/ 294 w 392"/>
              <a:gd name="T35" fmla="*/ 148 h 620"/>
              <a:gd name="T36" fmla="*/ 314 w 392"/>
              <a:gd name="T37" fmla="*/ 102 h 620"/>
              <a:gd name="T38" fmla="*/ 259 w 392"/>
              <a:gd name="T39" fmla="*/ 82 h 620"/>
              <a:gd name="T40" fmla="*/ 251 w 392"/>
              <a:gd name="T41" fmla="*/ 48 h 620"/>
              <a:gd name="T42" fmla="*/ 182 w 392"/>
              <a:gd name="T43" fmla="*/ 16 h 620"/>
              <a:gd name="T44" fmla="*/ 149 w 392"/>
              <a:gd name="T45" fmla="*/ 74 h 620"/>
              <a:gd name="T46" fmla="*/ 105 w 392"/>
              <a:gd name="T47" fmla="*/ 82 h 620"/>
              <a:gd name="T48" fmla="*/ 86 w 392"/>
              <a:gd name="T49" fmla="*/ 129 h 620"/>
              <a:gd name="T50" fmla="*/ 357 w 392"/>
              <a:gd name="T51" fmla="*/ 123 h 620"/>
              <a:gd name="T52" fmla="*/ 330 w 392"/>
              <a:gd name="T53" fmla="*/ 129 h 620"/>
              <a:gd name="T54" fmla="*/ 105 w 392"/>
              <a:gd name="T55" fmla="*/ 164 h 620"/>
              <a:gd name="T56" fmla="*/ 70 w 392"/>
              <a:gd name="T57" fmla="*/ 123 h 620"/>
              <a:gd name="T58" fmla="*/ 16 w 392"/>
              <a:gd name="T59" fmla="*/ 143 h 620"/>
              <a:gd name="T60" fmla="*/ 35 w 392"/>
              <a:gd name="T61" fmla="*/ 604 h 620"/>
              <a:gd name="T62" fmla="*/ 376 w 392"/>
              <a:gd name="T63" fmla="*/ 585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2" h="620">
                <a:moveTo>
                  <a:pt x="341" y="305"/>
                </a:moveTo>
                <a:cubicBezTo>
                  <a:pt x="345" y="308"/>
                  <a:pt x="345" y="313"/>
                  <a:pt x="341" y="317"/>
                </a:cubicBezTo>
                <a:cubicBezTo>
                  <a:pt x="181" y="479"/>
                  <a:pt x="181" y="479"/>
                  <a:pt x="181" y="479"/>
                </a:cubicBezTo>
                <a:cubicBezTo>
                  <a:pt x="180" y="481"/>
                  <a:pt x="178" y="482"/>
                  <a:pt x="175" y="482"/>
                </a:cubicBezTo>
                <a:cubicBezTo>
                  <a:pt x="175" y="482"/>
                  <a:pt x="175" y="482"/>
                  <a:pt x="175" y="482"/>
                </a:cubicBezTo>
                <a:cubicBezTo>
                  <a:pt x="173" y="482"/>
                  <a:pt x="171" y="481"/>
                  <a:pt x="170" y="479"/>
                </a:cubicBezTo>
                <a:cubicBezTo>
                  <a:pt x="76" y="385"/>
                  <a:pt x="76" y="385"/>
                  <a:pt x="76" y="385"/>
                </a:cubicBezTo>
                <a:cubicBezTo>
                  <a:pt x="73" y="382"/>
                  <a:pt x="73" y="377"/>
                  <a:pt x="76" y="374"/>
                </a:cubicBezTo>
                <a:cubicBezTo>
                  <a:pt x="79" y="371"/>
                  <a:pt x="84" y="371"/>
                  <a:pt x="87" y="374"/>
                </a:cubicBezTo>
                <a:cubicBezTo>
                  <a:pt x="175" y="462"/>
                  <a:pt x="175" y="462"/>
                  <a:pt x="175" y="462"/>
                </a:cubicBezTo>
                <a:cubicBezTo>
                  <a:pt x="330" y="305"/>
                  <a:pt x="330" y="305"/>
                  <a:pt x="330" y="305"/>
                </a:cubicBezTo>
                <a:cubicBezTo>
                  <a:pt x="333" y="302"/>
                  <a:pt x="338" y="302"/>
                  <a:pt x="341" y="305"/>
                </a:cubicBezTo>
                <a:close/>
                <a:moveTo>
                  <a:pt x="392" y="143"/>
                </a:moveTo>
                <a:cubicBezTo>
                  <a:pt x="392" y="585"/>
                  <a:pt x="392" y="585"/>
                  <a:pt x="392" y="585"/>
                </a:cubicBezTo>
                <a:cubicBezTo>
                  <a:pt x="392" y="604"/>
                  <a:pt x="376" y="620"/>
                  <a:pt x="357" y="620"/>
                </a:cubicBezTo>
                <a:cubicBezTo>
                  <a:pt x="35" y="620"/>
                  <a:pt x="35" y="620"/>
                  <a:pt x="35" y="620"/>
                </a:cubicBezTo>
                <a:cubicBezTo>
                  <a:pt x="16" y="620"/>
                  <a:pt x="0" y="604"/>
                  <a:pt x="0" y="585"/>
                </a:cubicBezTo>
                <a:cubicBezTo>
                  <a:pt x="0" y="143"/>
                  <a:pt x="0" y="143"/>
                  <a:pt x="0" y="143"/>
                </a:cubicBezTo>
                <a:cubicBezTo>
                  <a:pt x="0" y="123"/>
                  <a:pt x="16" y="107"/>
                  <a:pt x="35" y="107"/>
                </a:cubicBezTo>
                <a:cubicBezTo>
                  <a:pt x="70" y="107"/>
                  <a:pt x="70" y="107"/>
                  <a:pt x="70" y="107"/>
                </a:cubicBezTo>
                <a:cubicBezTo>
                  <a:pt x="70" y="102"/>
                  <a:pt x="70" y="102"/>
                  <a:pt x="70" y="102"/>
                </a:cubicBezTo>
                <a:cubicBezTo>
                  <a:pt x="70" y="82"/>
                  <a:pt x="86" y="66"/>
                  <a:pt x="105" y="66"/>
                </a:cubicBezTo>
                <a:cubicBezTo>
                  <a:pt x="133" y="66"/>
                  <a:pt x="133" y="66"/>
                  <a:pt x="133" y="66"/>
                </a:cubicBezTo>
                <a:cubicBezTo>
                  <a:pt x="133" y="48"/>
                  <a:pt x="133" y="48"/>
                  <a:pt x="133" y="48"/>
                </a:cubicBezTo>
                <a:cubicBezTo>
                  <a:pt x="133" y="22"/>
                  <a:pt x="155" y="0"/>
                  <a:pt x="182" y="0"/>
                </a:cubicBezTo>
                <a:cubicBezTo>
                  <a:pt x="218" y="0"/>
                  <a:pt x="218" y="0"/>
                  <a:pt x="218" y="0"/>
                </a:cubicBezTo>
                <a:cubicBezTo>
                  <a:pt x="245" y="0"/>
                  <a:pt x="267" y="22"/>
                  <a:pt x="267" y="48"/>
                </a:cubicBezTo>
                <a:cubicBezTo>
                  <a:pt x="267" y="66"/>
                  <a:pt x="267" y="66"/>
                  <a:pt x="267" y="66"/>
                </a:cubicBezTo>
                <a:cubicBezTo>
                  <a:pt x="294" y="66"/>
                  <a:pt x="294" y="66"/>
                  <a:pt x="294" y="66"/>
                </a:cubicBezTo>
                <a:cubicBezTo>
                  <a:pt x="314" y="66"/>
                  <a:pt x="330" y="82"/>
                  <a:pt x="330" y="102"/>
                </a:cubicBezTo>
                <a:cubicBezTo>
                  <a:pt x="330" y="107"/>
                  <a:pt x="330" y="107"/>
                  <a:pt x="330" y="107"/>
                </a:cubicBezTo>
                <a:cubicBezTo>
                  <a:pt x="357" y="107"/>
                  <a:pt x="357" y="107"/>
                  <a:pt x="357" y="107"/>
                </a:cubicBezTo>
                <a:cubicBezTo>
                  <a:pt x="376" y="107"/>
                  <a:pt x="392" y="123"/>
                  <a:pt x="392" y="143"/>
                </a:cubicBezTo>
                <a:close/>
                <a:moveTo>
                  <a:pt x="86" y="129"/>
                </a:moveTo>
                <a:cubicBezTo>
                  <a:pt x="86" y="139"/>
                  <a:pt x="95" y="148"/>
                  <a:pt x="105" y="148"/>
                </a:cubicBezTo>
                <a:cubicBezTo>
                  <a:pt x="294" y="148"/>
                  <a:pt x="294" y="148"/>
                  <a:pt x="294" y="148"/>
                </a:cubicBezTo>
                <a:cubicBezTo>
                  <a:pt x="305" y="148"/>
                  <a:pt x="314" y="139"/>
                  <a:pt x="314" y="129"/>
                </a:cubicBezTo>
                <a:cubicBezTo>
                  <a:pt x="314" y="102"/>
                  <a:pt x="314" y="102"/>
                  <a:pt x="314" y="102"/>
                </a:cubicBezTo>
                <a:cubicBezTo>
                  <a:pt x="314" y="91"/>
                  <a:pt x="305" y="82"/>
                  <a:pt x="294" y="82"/>
                </a:cubicBezTo>
                <a:cubicBezTo>
                  <a:pt x="259" y="82"/>
                  <a:pt x="259" y="82"/>
                  <a:pt x="259" y="82"/>
                </a:cubicBezTo>
                <a:cubicBezTo>
                  <a:pt x="254" y="82"/>
                  <a:pt x="251" y="79"/>
                  <a:pt x="251" y="74"/>
                </a:cubicBezTo>
                <a:cubicBezTo>
                  <a:pt x="251" y="48"/>
                  <a:pt x="251" y="48"/>
                  <a:pt x="251" y="48"/>
                </a:cubicBezTo>
                <a:cubicBezTo>
                  <a:pt x="251" y="30"/>
                  <a:pt x="236" y="16"/>
                  <a:pt x="218" y="16"/>
                </a:cubicBezTo>
                <a:cubicBezTo>
                  <a:pt x="182" y="16"/>
                  <a:pt x="182" y="16"/>
                  <a:pt x="182" y="16"/>
                </a:cubicBezTo>
                <a:cubicBezTo>
                  <a:pt x="164" y="16"/>
                  <a:pt x="149" y="30"/>
                  <a:pt x="149" y="48"/>
                </a:cubicBezTo>
                <a:cubicBezTo>
                  <a:pt x="149" y="74"/>
                  <a:pt x="149" y="74"/>
                  <a:pt x="149" y="74"/>
                </a:cubicBezTo>
                <a:cubicBezTo>
                  <a:pt x="149" y="79"/>
                  <a:pt x="146" y="82"/>
                  <a:pt x="141" y="82"/>
                </a:cubicBezTo>
                <a:cubicBezTo>
                  <a:pt x="105" y="82"/>
                  <a:pt x="105" y="82"/>
                  <a:pt x="105" y="82"/>
                </a:cubicBezTo>
                <a:cubicBezTo>
                  <a:pt x="95" y="82"/>
                  <a:pt x="86" y="91"/>
                  <a:pt x="86" y="102"/>
                </a:cubicBezTo>
                <a:lnTo>
                  <a:pt x="86" y="129"/>
                </a:lnTo>
                <a:close/>
                <a:moveTo>
                  <a:pt x="376" y="143"/>
                </a:moveTo>
                <a:cubicBezTo>
                  <a:pt x="376" y="132"/>
                  <a:pt x="368" y="123"/>
                  <a:pt x="357" y="123"/>
                </a:cubicBezTo>
                <a:cubicBezTo>
                  <a:pt x="330" y="123"/>
                  <a:pt x="330" y="123"/>
                  <a:pt x="330" y="123"/>
                </a:cubicBezTo>
                <a:cubicBezTo>
                  <a:pt x="330" y="129"/>
                  <a:pt x="330" y="129"/>
                  <a:pt x="330" y="129"/>
                </a:cubicBezTo>
                <a:cubicBezTo>
                  <a:pt x="330" y="148"/>
                  <a:pt x="314" y="164"/>
                  <a:pt x="294" y="164"/>
                </a:cubicBezTo>
                <a:cubicBezTo>
                  <a:pt x="105" y="164"/>
                  <a:pt x="105" y="164"/>
                  <a:pt x="105" y="164"/>
                </a:cubicBezTo>
                <a:cubicBezTo>
                  <a:pt x="86" y="164"/>
                  <a:pt x="70" y="148"/>
                  <a:pt x="70" y="129"/>
                </a:cubicBezTo>
                <a:cubicBezTo>
                  <a:pt x="70" y="123"/>
                  <a:pt x="70" y="123"/>
                  <a:pt x="70" y="123"/>
                </a:cubicBezTo>
                <a:cubicBezTo>
                  <a:pt x="35" y="123"/>
                  <a:pt x="35" y="123"/>
                  <a:pt x="35" y="123"/>
                </a:cubicBezTo>
                <a:cubicBezTo>
                  <a:pt x="24" y="123"/>
                  <a:pt x="16" y="132"/>
                  <a:pt x="16" y="143"/>
                </a:cubicBezTo>
                <a:cubicBezTo>
                  <a:pt x="16" y="585"/>
                  <a:pt x="16" y="585"/>
                  <a:pt x="16" y="585"/>
                </a:cubicBezTo>
                <a:cubicBezTo>
                  <a:pt x="16" y="596"/>
                  <a:pt x="24" y="604"/>
                  <a:pt x="35" y="604"/>
                </a:cubicBezTo>
                <a:cubicBezTo>
                  <a:pt x="357" y="604"/>
                  <a:pt x="357" y="604"/>
                  <a:pt x="357" y="604"/>
                </a:cubicBezTo>
                <a:cubicBezTo>
                  <a:pt x="368" y="604"/>
                  <a:pt x="376" y="596"/>
                  <a:pt x="376" y="585"/>
                </a:cubicBezTo>
                <a:lnTo>
                  <a:pt x="376" y="14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Right Arrow 23">
            <a:extLst>
              <a:ext uri="{FF2B5EF4-FFF2-40B4-BE49-F238E27FC236}">
                <a16:creationId xmlns:a16="http://schemas.microsoft.com/office/drawing/2014/main" id="{6DEC1773-5E26-7E42-8044-175F39DA429B}"/>
              </a:ext>
            </a:extLst>
          </p:cNvPr>
          <p:cNvSpPr/>
          <p:nvPr/>
        </p:nvSpPr>
        <p:spPr>
          <a:xfrm>
            <a:off x="2583115" y="5382252"/>
            <a:ext cx="648072" cy="458688"/>
          </a:xfrm>
          <a:prstGeom prst="rightArrow">
            <a:avLst/>
          </a:prstGeom>
          <a:solidFill>
            <a:schemeClr val="dk1"/>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fr-FR" dirty="0">
              <a:latin typeface="Source Sans Pro" panose="020B0503030403020204" pitchFamily="34" charset="77"/>
            </a:endParaRPr>
          </a:p>
        </p:txBody>
      </p:sp>
      <p:sp>
        <p:nvSpPr>
          <p:cNvPr id="25" name="TextBox 24">
            <a:extLst>
              <a:ext uri="{FF2B5EF4-FFF2-40B4-BE49-F238E27FC236}">
                <a16:creationId xmlns:a16="http://schemas.microsoft.com/office/drawing/2014/main" id="{B1F87A89-E8C5-214D-A5CC-AC0A144F930C}"/>
              </a:ext>
            </a:extLst>
          </p:cNvPr>
          <p:cNvSpPr txBox="1"/>
          <p:nvPr/>
        </p:nvSpPr>
        <p:spPr>
          <a:xfrm>
            <a:off x="3231187" y="5411541"/>
            <a:ext cx="8208912" cy="400110"/>
          </a:xfrm>
          <a:prstGeom prst="rect">
            <a:avLst/>
          </a:prstGeom>
          <a:noFill/>
        </p:spPr>
        <p:txBody>
          <a:bodyPr wrap="square" rtlCol="0">
            <a:spAutoFit/>
          </a:bodyPr>
          <a:lstStyle/>
          <a:p>
            <a:r>
              <a:rPr lang="fr-FR" sz="2000" dirty="0">
                <a:latin typeface="Source Sans Pro" panose="020B0503030403020204" pitchFamily="34" charset="77"/>
              </a:rPr>
              <a:t>Le but est de créer un script et de l’exécuter de façon récurrente</a:t>
            </a:r>
          </a:p>
        </p:txBody>
      </p:sp>
      <p:pic>
        <p:nvPicPr>
          <p:cNvPr id="23" name="Picture 16" descr="A blue light bulb with a letter y&#10;&#10;Description automatically generated">
            <a:extLst>
              <a:ext uri="{FF2B5EF4-FFF2-40B4-BE49-F238E27FC236}">
                <a16:creationId xmlns:a16="http://schemas.microsoft.com/office/drawing/2014/main" id="{848C7F2E-5576-2C9D-C392-D243B9F4391F}"/>
              </a:ext>
            </a:extLst>
          </p:cNvPr>
          <p:cNvPicPr>
            <a:picLocks noChangeAspect="1"/>
          </p:cNvPicPr>
          <p:nvPr/>
        </p:nvPicPr>
        <p:blipFill>
          <a:blip r:embed="rId3"/>
          <a:stretch>
            <a:fillRect/>
          </a:stretch>
        </p:blipFill>
        <p:spPr>
          <a:xfrm>
            <a:off x="3888714" y="6337230"/>
            <a:ext cx="303769" cy="353875"/>
          </a:xfrm>
          <a:prstGeom prst="rect">
            <a:avLst/>
          </a:prstGeom>
        </p:spPr>
      </p:pic>
      <p:sp>
        <p:nvSpPr>
          <p:cNvPr id="26" name="TextBox 15">
            <a:extLst>
              <a:ext uri="{FF2B5EF4-FFF2-40B4-BE49-F238E27FC236}">
                <a16:creationId xmlns:a16="http://schemas.microsoft.com/office/drawing/2014/main" id="{F0254F8E-30F3-49A6-B338-D0F9A9BA61CB}"/>
              </a:ext>
            </a:extLst>
          </p:cNvPr>
          <p:cNvSpPr txBox="1"/>
          <p:nvPr/>
        </p:nvSpPr>
        <p:spPr>
          <a:xfrm>
            <a:off x="4137937" y="6321773"/>
            <a:ext cx="5297008" cy="338554"/>
          </a:xfrm>
          <a:prstGeom prst="rect">
            <a:avLst/>
          </a:prstGeom>
          <a:noFill/>
        </p:spPr>
        <p:txBody>
          <a:bodyPr wrap="square">
            <a:spAutoFit/>
          </a:bodyPr>
          <a:lstStyle/>
          <a:p>
            <a:r>
              <a:rPr lang="es-ES" sz="1600" dirty="0">
                <a:hlinkClick r:id="rId4"/>
              </a:rPr>
              <a:t>KB0052534 – </a:t>
            </a:r>
            <a:r>
              <a:rPr lang="es-ES" sz="1600" dirty="0" err="1">
                <a:hlinkClick r:id="rId4"/>
              </a:rPr>
              <a:t>Créer</a:t>
            </a:r>
            <a:r>
              <a:rPr lang="es-ES" sz="1600" dirty="0">
                <a:hlinkClick r:id="rId4"/>
              </a:rPr>
              <a:t> des </a:t>
            </a:r>
            <a:r>
              <a:rPr lang="es-ES" sz="1600" dirty="0" err="1">
                <a:hlinkClick r:id="rId4"/>
              </a:rPr>
              <a:t>tâches</a:t>
            </a:r>
            <a:r>
              <a:rPr lang="es-ES" sz="1600" dirty="0">
                <a:hlinkClick r:id="rId4"/>
              </a:rPr>
              <a:t> CRON sur un </a:t>
            </a:r>
            <a:r>
              <a:rPr lang="es-ES" sz="1600" dirty="0" err="1">
                <a:hlinkClick r:id="rId4"/>
              </a:rPr>
              <a:t>hébergement</a:t>
            </a:r>
            <a:endParaRPr lang="es-ES" sz="1600" dirty="0"/>
          </a:p>
        </p:txBody>
      </p:sp>
    </p:spTree>
    <p:extLst>
      <p:ext uri="{BB962C8B-B14F-4D97-AF65-F5344CB8AC3E}">
        <p14:creationId xmlns:p14="http://schemas.microsoft.com/office/powerpoint/2010/main" val="294827578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75000">
                                          <p:cBhvr additive="base">
                                            <p:cTn id="7" dur="800" fill="hold"/>
                                            <p:tgtEl>
                                              <p:spTgt spid="3"/>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14:bounceEnd="75000">
                                          <p:cBhvr additive="base">
                                            <p:cTn id="11" dur="800" fill="hold"/>
                                            <p:tgtEl>
                                              <p:spTgt spid="5"/>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7"/>
                                            </p:tgtEl>
                                            <p:attrNameLst>
                                              <p:attrName>style.visibility</p:attrName>
                                            </p:attrNameLst>
                                          </p:cBhvr>
                                          <p:to>
                                            <p:strVal val="visible"/>
                                          </p:to>
                                        </p:set>
                                        <p:anim calcmode="lin" valueType="num" p14:bounceEnd="75000">
                                          <p:cBhvr additive="base">
                                            <p:cTn id="15" dur="800" fill="hold"/>
                                            <p:tgtEl>
                                              <p:spTgt spid="7"/>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9"/>
                                            </p:tgtEl>
                                            <p:attrNameLst>
                                              <p:attrName>style.visibility</p:attrName>
                                            </p:attrNameLst>
                                          </p:cBhvr>
                                          <p:to>
                                            <p:strVal val="visible"/>
                                          </p:to>
                                        </p:set>
                                        <p:anim calcmode="lin" valueType="num" p14:bounceEnd="75000">
                                          <p:cBhvr additive="base">
                                            <p:cTn id="19" dur="800" fill="hold"/>
                                            <p:tgtEl>
                                              <p:spTgt spid="9"/>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9"/>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4"/>
                                            </p:tgtEl>
                                            <p:attrNameLst>
                                              <p:attrName>style.visibility</p:attrName>
                                            </p:attrNameLst>
                                          </p:cBhvr>
                                          <p:to>
                                            <p:strVal val="visible"/>
                                          </p:to>
                                        </p:set>
                                        <p:animEffect transition="in" filter="wipe(left)">
                                          <p:cBhvr>
                                            <p:cTn id="23" dur="200"/>
                                            <p:tgtEl>
                                              <p:spTgt spid="4"/>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6"/>
                                            </p:tgtEl>
                                            <p:attrNameLst>
                                              <p:attrName>style.visibility</p:attrName>
                                            </p:attrNameLst>
                                          </p:cBhvr>
                                          <p:to>
                                            <p:strVal val="visible"/>
                                          </p:to>
                                        </p:set>
                                        <p:animEffect transition="in" filter="wipe(left)">
                                          <p:cBhvr>
                                            <p:cTn id="26" dur="200"/>
                                            <p:tgtEl>
                                              <p:spTgt spid="6"/>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8"/>
                                            </p:tgtEl>
                                            <p:attrNameLst>
                                              <p:attrName>style.visibility</p:attrName>
                                            </p:attrNameLst>
                                          </p:cBhvr>
                                          <p:to>
                                            <p:strVal val="visible"/>
                                          </p:to>
                                        </p:set>
                                        <p:animEffect transition="in" filter="wipe(left)">
                                          <p:cBhvr>
                                            <p:cTn id="29" dur="200"/>
                                            <p:tgtEl>
                                              <p:spTgt spid="8"/>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0"/>
                                            </p:tgtEl>
                                            <p:attrNameLst>
                                              <p:attrName>style.visibility</p:attrName>
                                            </p:attrNameLst>
                                          </p:cBhvr>
                                          <p:to>
                                            <p:strVal val="visible"/>
                                          </p:to>
                                        </p:set>
                                        <p:animEffect transition="in" filter="wipe(left)">
                                          <p:cBhvr>
                                            <p:cTn id="32" dur="200"/>
                                            <p:tgtEl>
                                              <p:spTgt spid="10"/>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500"/>
                                            <p:tgtEl>
                                              <p:spTgt spid="15"/>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18"/>
                                            </p:tgtEl>
                                            <p:attrNameLst>
                                              <p:attrName>style.visibility</p:attrName>
                                            </p:attrNameLst>
                                          </p:cBhvr>
                                          <p:to>
                                            <p:strVal val="visible"/>
                                          </p:to>
                                        </p:set>
                                        <p:animEffect transition="in" filter="fade">
                                          <p:cBhvr>
                                            <p:cTn id="44" dur="500"/>
                                            <p:tgtEl>
                                              <p:spTgt spid="18"/>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fade">
                                          <p:cBhvr>
                                            <p:cTn id="47" dur="500"/>
                                            <p:tgtEl>
                                              <p:spTgt spid="19"/>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8" fill="hold" grpId="0" nodeType="click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0-#ppt_w/2"/>
                                              </p:val>
                                            </p:tav>
                                            <p:tav tm="100000">
                                              <p:val>
                                                <p:strVal val="#ppt_x"/>
                                              </p:val>
                                            </p:tav>
                                          </p:tavLst>
                                        </p:anim>
                                        <p:anim calcmode="lin" valueType="num">
                                          <p:cBhvr additive="base">
                                            <p:cTn id="53" dur="500" fill="hold"/>
                                            <p:tgtEl>
                                              <p:spTgt spid="24"/>
                                            </p:tgtEl>
                                            <p:attrNameLst>
                                              <p:attrName>ppt_y</p:attrName>
                                            </p:attrNameLst>
                                          </p:cBhvr>
                                          <p:tavLst>
                                            <p:tav tm="0">
                                              <p:val>
                                                <p:strVal val="#ppt_y"/>
                                              </p:val>
                                            </p:tav>
                                            <p:tav tm="100000">
                                              <p:val>
                                                <p:strVal val="#ppt_y"/>
                                              </p:val>
                                            </p:tav>
                                          </p:tavLst>
                                        </p:anim>
                                      </p:childTnLst>
                                    </p:cTn>
                                  </p:par>
                                  <p:par>
                                    <p:cTn id="54" presetID="2" presetClass="entr" presetSubtype="8" fill="hold" grpId="0" nodeType="with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0-#ppt_w/2"/>
                                              </p:val>
                                            </p:tav>
                                            <p:tav tm="100000">
                                              <p:val>
                                                <p:strVal val="#ppt_x"/>
                                              </p:val>
                                            </p:tav>
                                          </p:tavLst>
                                        </p:anim>
                                        <p:anim calcmode="lin" valueType="num">
                                          <p:cBhvr additive="base">
                                            <p:cTn id="57"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4" fill="hold" nodeType="clickEffect">
                                      <p:stCondLst>
                                        <p:cond delay="0"/>
                                      </p:stCondLst>
                                      <p:childTnLst>
                                        <p:set>
                                          <p:cBhvr>
                                            <p:cTn id="61" dur="1" fill="hold">
                                              <p:stCondLst>
                                                <p:cond delay="0"/>
                                              </p:stCondLst>
                                            </p:cTn>
                                            <p:tgtEl>
                                              <p:spTgt spid="23"/>
                                            </p:tgtEl>
                                            <p:attrNameLst>
                                              <p:attrName>style.visibility</p:attrName>
                                            </p:attrNameLst>
                                          </p:cBhvr>
                                          <p:to>
                                            <p:strVal val="visible"/>
                                          </p:to>
                                        </p:set>
                                        <p:anim calcmode="lin" valueType="num">
                                          <p:cBhvr additive="base">
                                            <p:cTn id="62" dur="500" fill="hold"/>
                                            <p:tgtEl>
                                              <p:spTgt spid="23"/>
                                            </p:tgtEl>
                                            <p:attrNameLst>
                                              <p:attrName>ppt_x</p:attrName>
                                            </p:attrNameLst>
                                          </p:cBhvr>
                                          <p:tavLst>
                                            <p:tav tm="0">
                                              <p:val>
                                                <p:strVal val="#ppt_x"/>
                                              </p:val>
                                            </p:tav>
                                            <p:tav tm="100000">
                                              <p:val>
                                                <p:strVal val="#ppt_x"/>
                                              </p:val>
                                            </p:tav>
                                          </p:tavLst>
                                        </p:anim>
                                        <p:anim calcmode="lin" valueType="num">
                                          <p:cBhvr additive="base">
                                            <p:cTn id="63" dur="500" fill="hold"/>
                                            <p:tgtEl>
                                              <p:spTgt spid="23"/>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26"/>
                                            </p:tgtEl>
                                            <p:attrNameLst>
                                              <p:attrName>style.visibility</p:attrName>
                                            </p:attrNameLst>
                                          </p:cBhvr>
                                          <p:to>
                                            <p:strVal val="visible"/>
                                          </p:to>
                                        </p:set>
                                        <p:anim calcmode="lin" valueType="num">
                                          <p:cBhvr additive="base">
                                            <p:cTn id="66" dur="500" fill="hold"/>
                                            <p:tgtEl>
                                              <p:spTgt spid="26"/>
                                            </p:tgtEl>
                                            <p:attrNameLst>
                                              <p:attrName>ppt_x</p:attrName>
                                            </p:attrNameLst>
                                          </p:cBhvr>
                                          <p:tavLst>
                                            <p:tav tm="0">
                                              <p:val>
                                                <p:strVal val="#ppt_x"/>
                                              </p:val>
                                            </p:tav>
                                            <p:tav tm="100000">
                                              <p:val>
                                                <p:strVal val="#ppt_x"/>
                                              </p:val>
                                            </p:tav>
                                          </p:tavLst>
                                        </p:anim>
                                        <p:anim calcmode="lin" valueType="num">
                                          <p:cBhvr additive="base">
                                            <p:cTn id="67"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5" grpId="0"/>
          <p:bldP spid="16" grpId="0"/>
          <p:bldP spid="17" grpId="0"/>
          <p:bldP spid="18" grpId="0"/>
          <p:bldP spid="19" grpId="0" animBg="1"/>
          <p:bldP spid="24" grpId="0" animBg="1"/>
          <p:bldP spid="25" grpId="0"/>
          <p:bldP spid="2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800" fill="hold"/>
                                            <p:tgtEl>
                                              <p:spTgt spid="3"/>
                                            </p:tgtEl>
                                            <p:attrNameLst>
                                              <p:attrName>ppt_x</p:attrName>
                                            </p:attrNameLst>
                                          </p:cBhvr>
                                          <p:tavLst>
                                            <p:tav tm="0">
                                              <p:val>
                                                <p:strVal val="#ppt_x"/>
                                              </p:val>
                                            </p:tav>
                                            <p:tav tm="100000">
                                              <p:val>
                                                <p:strVal val="#ppt_x"/>
                                              </p:val>
                                            </p:tav>
                                          </p:tavLst>
                                        </p:anim>
                                        <p:anim calcmode="lin" valueType="num">
                                          <p:cBhvr additive="base">
                                            <p:cTn id="8" dur="8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800" fill="hold"/>
                                            <p:tgtEl>
                                              <p:spTgt spid="5"/>
                                            </p:tgtEl>
                                            <p:attrNameLst>
                                              <p:attrName>ppt_x</p:attrName>
                                            </p:attrNameLst>
                                          </p:cBhvr>
                                          <p:tavLst>
                                            <p:tav tm="0">
                                              <p:val>
                                                <p:strVal val="#ppt_x"/>
                                              </p:val>
                                            </p:tav>
                                            <p:tav tm="100000">
                                              <p:val>
                                                <p:strVal val="#ppt_x"/>
                                              </p:val>
                                            </p:tav>
                                          </p:tavLst>
                                        </p:anim>
                                        <p:anim calcmode="lin" valueType="num">
                                          <p:cBhvr additive="base">
                                            <p:cTn id="12" dur="800" fill="hold"/>
                                            <p:tgtEl>
                                              <p:spTgt spid="5"/>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800" fill="hold"/>
                                            <p:tgtEl>
                                              <p:spTgt spid="7"/>
                                            </p:tgtEl>
                                            <p:attrNameLst>
                                              <p:attrName>ppt_x</p:attrName>
                                            </p:attrNameLst>
                                          </p:cBhvr>
                                          <p:tavLst>
                                            <p:tav tm="0">
                                              <p:val>
                                                <p:strVal val="#ppt_x"/>
                                              </p:val>
                                            </p:tav>
                                            <p:tav tm="100000">
                                              <p:val>
                                                <p:strVal val="#ppt_x"/>
                                              </p:val>
                                            </p:tav>
                                          </p:tavLst>
                                        </p:anim>
                                        <p:anim calcmode="lin" valueType="num">
                                          <p:cBhvr additive="base">
                                            <p:cTn id="16" dur="80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30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800" fill="hold"/>
                                            <p:tgtEl>
                                              <p:spTgt spid="9"/>
                                            </p:tgtEl>
                                            <p:attrNameLst>
                                              <p:attrName>ppt_x</p:attrName>
                                            </p:attrNameLst>
                                          </p:cBhvr>
                                          <p:tavLst>
                                            <p:tav tm="0">
                                              <p:val>
                                                <p:strVal val="#ppt_x"/>
                                              </p:val>
                                            </p:tav>
                                            <p:tav tm="100000">
                                              <p:val>
                                                <p:strVal val="#ppt_x"/>
                                              </p:val>
                                            </p:tav>
                                          </p:tavLst>
                                        </p:anim>
                                        <p:anim calcmode="lin" valueType="num">
                                          <p:cBhvr additive="base">
                                            <p:cTn id="20" dur="800" fill="hold"/>
                                            <p:tgtEl>
                                              <p:spTgt spid="9"/>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4"/>
                                            </p:tgtEl>
                                            <p:attrNameLst>
                                              <p:attrName>style.visibility</p:attrName>
                                            </p:attrNameLst>
                                          </p:cBhvr>
                                          <p:to>
                                            <p:strVal val="visible"/>
                                          </p:to>
                                        </p:set>
                                        <p:animEffect transition="in" filter="wipe(left)">
                                          <p:cBhvr>
                                            <p:cTn id="23" dur="200"/>
                                            <p:tgtEl>
                                              <p:spTgt spid="4"/>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6"/>
                                            </p:tgtEl>
                                            <p:attrNameLst>
                                              <p:attrName>style.visibility</p:attrName>
                                            </p:attrNameLst>
                                          </p:cBhvr>
                                          <p:to>
                                            <p:strVal val="visible"/>
                                          </p:to>
                                        </p:set>
                                        <p:animEffect transition="in" filter="wipe(left)">
                                          <p:cBhvr>
                                            <p:cTn id="26" dur="200"/>
                                            <p:tgtEl>
                                              <p:spTgt spid="6"/>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8"/>
                                            </p:tgtEl>
                                            <p:attrNameLst>
                                              <p:attrName>style.visibility</p:attrName>
                                            </p:attrNameLst>
                                          </p:cBhvr>
                                          <p:to>
                                            <p:strVal val="visible"/>
                                          </p:to>
                                        </p:set>
                                        <p:animEffect transition="in" filter="wipe(left)">
                                          <p:cBhvr>
                                            <p:cTn id="29" dur="200"/>
                                            <p:tgtEl>
                                              <p:spTgt spid="8"/>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10"/>
                                            </p:tgtEl>
                                            <p:attrNameLst>
                                              <p:attrName>style.visibility</p:attrName>
                                            </p:attrNameLst>
                                          </p:cBhvr>
                                          <p:to>
                                            <p:strVal val="visible"/>
                                          </p:to>
                                        </p:set>
                                        <p:animEffect transition="in" filter="wipe(left)">
                                          <p:cBhvr>
                                            <p:cTn id="32" dur="200"/>
                                            <p:tgtEl>
                                              <p:spTgt spid="10"/>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500"/>
                                            <p:tgtEl>
                                              <p:spTgt spid="15"/>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17"/>
                                            </p:tgtEl>
                                            <p:attrNameLst>
                                              <p:attrName>style.visibility</p:attrName>
                                            </p:attrNameLst>
                                          </p:cBhvr>
                                          <p:to>
                                            <p:strVal val="visible"/>
                                          </p:to>
                                        </p:set>
                                        <p:animEffect transition="in" filter="fade">
                                          <p:cBhvr>
                                            <p:cTn id="41" dur="500"/>
                                            <p:tgtEl>
                                              <p:spTgt spid="17"/>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18"/>
                                            </p:tgtEl>
                                            <p:attrNameLst>
                                              <p:attrName>style.visibility</p:attrName>
                                            </p:attrNameLst>
                                          </p:cBhvr>
                                          <p:to>
                                            <p:strVal val="visible"/>
                                          </p:to>
                                        </p:set>
                                        <p:animEffect transition="in" filter="fade">
                                          <p:cBhvr>
                                            <p:cTn id="44" dur="500"/>
                                            <p:tgtEl>
                                              <p:spTgt spid="18"/>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fade">
                                          <p:cBhvr>
                                            <p:cTn id="47" dur="500"/>
                                            <p:tgtEl>
                                              <p:spTgt spid="19"/>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8" fill="hold" grpId="0" nodeType="click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0-#ppt_w/2"/>
                                              </p:val>
                                            </p:tav>
                                            <p:tav tm="100000">
                                              <p:val>
                                                <p:strVal val="#ppt_x"/>
                                              </p:val>
                                            </p:tav>
                                          </p:tavLst>
                                        </p:anim>
                                        <p:anim calcmode="lin" valueType="num">
                                          <p:cBhvr additive="base">
                                            <p:cTn id="53" dur="500" fill="hold"/>
                                            <p:tgtEl>
                                              <p:spTgt spid="24"/>
                                            </p:tgtEl>
                                            <p:attrNameLst>
                                              <p:attrName>ppt_y</p:attrName>
                                            </p:attrNameLst>
                                          </p:cBhvr>
                                          <p:tavLst>
                                            <p:tav tm="0">
                                              <p:val>
                                                <p:strVal val="#ppt_y"/>
                                              </p:val>
                                            </p:tav>
                                            <p:tav tm="100000">
                                              <p:val>
                                                <p:strVal val="#ppt_y"/>
                                              </p:val>
                                            </p:tav>
                                          </p:tavLst>
                                        </p:anim>
                                      </p:childTnLst>
                                    </p:cTn>
                                  </p:par>
                                  <p:par>
                                    <p:cTn id="54" presetID="2" presetClass="entr" presetSubtype="8" fill="hold" grpId="0" nodeType="with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0-#ppt_w/2"/>
                                              </p:val>
                                            </p:tav>
                                            <p:tav tm="100000">
                                              <p:val>
                                                <p:strVal val="#ppt_x"/>
                                              </p:val>
                                            </p:tav>
                                          </p:tavLst>
                                        </p:anim>
                                        <p:anim calcmode="lin" valueType="num">
                                          <p:cBhvr additive="base">
                                            <p:cTn id="57"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4" fill="hold" nodeType="clickEffect">
                                      <p:stCondLst>
                                        <p:cond delay="0"/>
                                      </p:stCondLst>
                                      <p:childTnLst>
                                        <p:set>
                                          <p:cBhvr>
                                            <p:cTn id="61" dur="1" fill="hold">
                                              <p:stCondLst>
                                                <p:cond delay="0"/>
                                              </p:stCondLst>
                                            </p:cTn>
                                            <p:tgtEl>
                                              <p:spTgt spid="23"/>
                                            </p:tgtEl>
                                            <p:attrNameLst>
                                              <p:attrName>style.visibility</p:attrName>
                                            </p:attrNameLst>
                                          </p:cBhvr>
                                          <p:to>
                                            <p:strVal val="visible"/>
                                          </p:to>
                                        </p:set>
                                        <p:anim calcmode="lin" valueType="num">
                                          <p:cBhvr additive="base">
                                            <p:cTn id="62" dur="500" fill="hold"/>
                                            <p:tgtEl>
                                              <p:spTgt spid="23"/>
                                            </p:tgtEl>
                                            <p:attrNameLst>
                                              <p:attrName>ppt_x</p:attrName>
                                            </p:attrNameLst>
                                          </p:cBhvr>
                                          <p:tavLst>
                                            <p:tav tm="0">
                                              <p:val>
                                                <p:strVal val="#ppt_x"/>
                                              </p:val>
                                            </p:tav>
                                            <p:tav tm="100000">
                                              <p:val>
                                                <p:strVal val="#ppt_x"/>
                                              </p:val>
                                            </p:tav>
                                          </p:tavLst>
                                        </p:anim>
                                        <p:anim calcmode="lin" valueType="num">
                                          <p:cBhvr additive="base">
                                            <p:cTn id="63" dur="500" fill="hold"/>
                                            <p:tgtEl>
                                              <p:spTgt spid="23"/>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26"/>
                                            </p:tgtEl>
                                            <p:attrNameLst>
                                              <p:attrName>style.visibility</p:attrName>
                                            </p:attrNameLst>
                                          </p:cBhvr>
                                          <p:to>
                                            <p:strVal val="visible"/>
                                          </p:to>
                                        </p:set>
                                        <p:anim calcmode="lin" valueType="num">
                                          <p:cBhvr additive="base">
                                            <p:cTn id="66" dur="500" fill="hold"/>
                                            <p:tgtEl>
                                              <p:spTgt spid="26"/>
                                            </p:tgtEl>
                                            <p:attrNameLst>
                                              <p:attrName>ppt_x</p:attrName>
                                            </p:attrNameLst>
                                          </p:cBhvr>
                                          <p:tavLst>
                                            <p:tav tm="0">
                                              <p:val>
                                                <p:strVal val="#ppt_x"/>
                                              </p:val>
                                            </p:tav>
                                            <p:tav tm="100000">
                                              <p:val>
                                                <p:strVal val="#ppt_x"/>
                                              </p:val>
                                            </p:tav>
                                          </p:tavLst>
                                        </p:anim>
                                        <p:anim calcmode="lin" valueType="num">
                                          <p:cBhvr additive="base">
                                            <p:cTn id="67"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5" grpId="0"/>
          <p:bldP spid="16" grpId="0"/>
          <p:bldP spid="17" grpId="0"/>
          <p:bldP spid="18" grpId="0"/>
          <p:bldP spid="19" grpId="0" animBg="1"/>
          <p:bldP spid="24" grpId="0" animBg="1"/>
          <p:bldP spid="25" grpId="0"/>
          <p:bldP spid="26" grpId="0"/>
        </p:bldLst>
      </p:timing>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0236CC-828A-CA41-A53A-C5D0FA8DAACE}"/>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rgbClr val="000E9C"/>
                </a:solidFill>
                <a:latin typeface="Source Sans Pro" panose="020B0503030403020204" pitchFamily="34" charset="77"/>
              </a:rPr>
              <a:t>Les tâches automatisées</a:t>
            </a:r>
          </a:p>
          <a:p>
            <a:pPr>
              <a:spcAft>
                <a:spcPts val="200"/>
              </a:spcAft>
            </a:pPr>
            <a:r>
              <a:rPr lang="en-US" sz="2400" b="0" spc="-70" dirty="0">
                <a:solidFill>
                  <a:srgbClr val="000E9C"/>
                </a:solidFill>
                <a:latin typeface="Source Sans Pro" panose="020B0503030403020204" pitchFamily="34" charset="77"/>
                <a:ea typeface="Open Sans" panose="020B0606030504020204" pitchFamily="34" charset="0"/>
                <a:cs typeface="Open Sans" panose="020B0606030504020204" pitchFamily="34" charset="0"/>
              </a:rPr>
              <a:t>La mise </a:t>
            </a:r>
            <a:r>
              <a:rPr lang="en-US" sz="2400" b="0" spc="-70" dirty="0" err="1">
                <a:solidFill>
                  <a:srgbClr val="000E9C"/>
                </a:solidFill>
                <a:latin typeface="Source Sans Pro" panose="020B0503030403020204" pitchFamily="34" charset="77"/>
                <a:ea typeface="Open Sans" panose="020B0606030504020204" pitchFamily="34" charset="0"/>
                <a:cs typeface="Open Sans" panose="020B0606030504020204" pitchFamily="34" charset="0"/>
              </a:rPr>
              <a:t>en</a:t>
            </a:r>
            <a:r>
              <a:rPr lang="en-US" sz="2400" b="0" spc="-70" dirty="0">
                <a:solidFill>
                  <a:srgbClr val="000E9C"/>
                </a:solidFill>
                <a:latin typeface="Source Sans Pro" panose="020B0503030403020204" pitchFamily="34" charset="77"/>
                <a:ea typeface="Open Sans" panose="020B0606030504020204" pitchFamily="34" charset="0"/>
                <a:cs typeface="Open Sans" panose="020B0606030504020204" pitchFamily="34" charset="0"/>
              </a:rPr>
              <a:t> place</a:t>
            </a:r>
            <a:endParaRPr lang="en-US" sz="2400" b="0" dirty="0">
              <a:solidFill>
                <a:srgbClr val="000E9C"/>
              </a:solidFill>
              <a:latin typeface="Source Sans Pro" panose="020B0503030403020204" pitchFamily="34" charset="77"/>
            </a:endParaRPr>
          </a:p>
        </p:txBody>
      </p:sp>
      <p:sp>
        <p:nvSpPr>
          <p:cNvPr id="3" name="Freeform 107">
            <a:hlinkClick r:id="rId3"/>
            <a:extLst>
              <a:ext uri="{FF2B5EF4-FFF2-40B4-BE49-F238E27FC236}">
                <a16:creationId xmlns:a16="http://schemas.microsoft.com/office/drawing/2014/main" id="{86411821-5800-A04C-BE27-4E8D40502930}"/>
              </a:ext>
            </a:extLst>
          </p:cNvPr>
          <p:cNvSpPr>
            <a:spLocks noEditPoints="1"/>
          </p:cNvSpPr>
          <p:nvPr/>
        </p:nvSpPr>
        <p:spPr bwMode="auto">
          <a:xfrm>
            <a:off x="11128229" y="301213"/>
            <a:ext cx="629322" cy="625369"/>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chemeClr val="accent1"/>
          </a:solidFill>
          <a:ln w="25400">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4" name="Chevron 3">
            <a:extLst>
              <a:ext uri="{FF2B5EF4-FFF2-40B4-BE49-F238E27FC236}">
                <a16:creationId xmlns:a16="http://schemas.microsoft.com/office/drawing/2014/main" id="{E0014F8D-66E1-A44D-BE3A-281D94E649A7}"/>
              </a:ext>
            </a:extLst>
          </p:cNvPr>
          <p:cNvSpPr/>
          <p:nvPr/>
        </p:nvSpPr>
        <p:spPr>
          <a:xfrm rot="5400000">
            <a:off x="5164125" y="4218999"/>
            <a:ext cx="1863752" cy="2880320"/>
          </a:xfrm>
          <a:prstGeom prst="chevron">
            <a:avLst>
              <a:gd name="adj" fmla="val 20758"/>
            </a:avLst>
          </a:prstGeom>
          <a:solidFill>
            <a:schemeClr val="accent4"/>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210312" rtlCol="0" anchor="t" anchorCtr="0"/>
          <a:lstStyle/>
          <a:p>
            <a:pPr algn="ctr"/>
            <a:endParaRPr lang="en-US" sz="1600" dirty="0">
              <a:solidFill>
                <a:srgbClr val="FFFFFF"/>
              </a:solidFill>
              <a:latin typeface="Source Sans Pro" panose="020B0503030403020204" pitchFamily="34" charset="77"/>
            </a:endParaRPr>
          </a:p>
          <a:p>
            <a:pPr algn="ctr"/>
            <a:r>
              <a:rPr lang="en-US" sz="3200" dirty="0" err="1">
                <a:solidFill>
                  <a:srgbClr val="FFFFFF"/>
                </a:solidFill>
                <a:latin typeface="Source Sans Pro" panose="020B0503030403020204" pitchFamily="34" charset="77"/>
              </a:rPr>
              <a:t>Etape</a:t>
            </a:r>
            <a:r>
              <a:rPr lang="en-US" sz="3200" dirty="0">
                <a:solidFill>
                  <a:srgbClr val="FFFFFF"/>
                </a:solidFill>
                <a:latin typeface="Source Sans Pro" panose="020B0503030403020204" pitchFamily="34" charset="77"/>
              </a:rPr>
              <a:t> 04</a:t>
            </a:r>
          </a:p>
        </p:txBody>
      </p:sp>
      <p:sp>
        <p:nvSpPr>
          <p:cNvPr id="5" name="Chevron 4">
            <a:extLst>
              <a:ext uri="{FF2B5EF4-FFF2-40B4-BE49-F238E27FC236}">
                <a16:creationId xmlns:a16="http://schemas.microsoft.com/office/drawing/2014/main" id="{FFD1AE50-80A3-6E4A-B021-ABE9D9461A72}"/>
              </a:ext>
            </a:extLst>
          </p:cNvPr>
          <p:cNvSpPr/>
          <p:nvPr/>
        </p:nvSpPr>
        <p:spPr>
          <a:xfrm rot="5400000">
            <a:off x="5164125" y="2941496"/>
            <a:ext cx="1863752" cy="2880320"/>
          </a:xfrm>
          <a:prstGeom prst="chevron">
            <a:avLst>
              <a:gd name="adj" fmla="val 20758"/>
            </a:avLst>
          </a:prstGeom>
          <a:solidFill>
            <a:schemeClr val="accent3"/>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210312" rtlCol="0" anchor="t" anchorCtr="0"/>
          <a:lstStyle/>
          <a:p>
            <a:pPr algn="ctr"/>
            <a:endParaRPr lang="en-US" sz="1600" dirty="0">
              <a:solidFill>
                <a:srgbClr val="FFFFFF"/>
              </a:solidFill>
              <a:latin typeface="Source Sans Pro" panose="020B0503030403020204" pitchFamily="34" charset="77"/>
            </a:endParaRPr>
          </a:p>
          <a:p>
            <a:pPr algn="ctr"/>
            <a:r>
              <a:rPr lang="en-US" sz="3200" dirty="0" err="1">
                <a:solidFill>
                  <a:srgbClr val="FFFFFF"/>
                </a:solidFill>
                <a:latin typeface="Source Sans Pro" panose="020B0503030403020204" pitchFamily="34" charset="77"/>
              </a:rPr>
              <a:t>Etape</a:t>
            </a:r>
            <a:r>
              <a:rPr lang="en-US" sz="3200" dirty="0">
                <a:solidFill>
                  <a:srgbClr val="FFFFFF"/>
                </a:solidFill>
                <a:latin typeface="Source Sans Pro" panose="020B0503030403020204" pitchFamily="34" charset="77"/>
              </a:rPr>
              <a:t> 03</a:t>
            </a:r>
          </a:p>
        </p:txBody>
      </p:sp>
      <p:sp>
        <p:nvSpPr>
          <p:cNvPr id="6" name="Chevron 5">
            <a:extLst>
              <a:ext uri="{FF2B5EF4-FFF2-40B4-BE49-F238E27FC236}">
                <a16:creationId xmlns:a16="http://schemas.microsoft.com/office/drawing/2014/main" id="{79198062-CC5B-DE48-BC7F-E004630D8E4C}"/>
              </a:ext>
            </a:extLst>
          </p:cNvPr>
          <p:cNvSpPr/>
          <p:nvPr/>
        </p:nvSpPr>
        <p:spPr>
          <a:xfrm rot="5400000">
            <a:off x="5164124" y="1658920"/>
            <a:ext cx="1863753" cy="2880320"/>
          </a:xfrm>
          <a:prstGeom prst="chevron">
            <a:avLst>
              <a:gd name="adj" fmla="val 20758"/>
            </a:avLst>
          </a:prstGeom>
          <a:solidFill>
            <a:schemeClr val="accent2"/>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210312" rtlCol="0" anchor="t" anchorCtr="0"/>
          <a:lstStyle/>
          <a:p>
            <a:pPr algn="ctr"/>
            <a:endParaRPr lang="en-US" sz="1600" dirty="0">
              <a:solidFill>
                <a:srgbClr val="FFFFFF"/>
              </a:solidFill>
              <a:latin typeface="Source Sans Pro" panose="020B0503030403020204" pitchFamily="34" charset="77"/>
            </a:endParaRPr>
          </a:p>
          <a:p>
            <a:pPr algn="ctr"/>
            <a:r>
              <a:rPr lang="en-US" sz="3200" dirty="0" err="1">
                <a:solidFill>
                  <a:srgbClr val="FFFFFF"/>
                </a:solidFill>
                <a:latin typeface="Source Sans Pro" panose="020B0503030403020204" pitchFamily="34" charset="77"/>
              </a:rPr>
              <a:t>Etape</a:t>
            </a:r>
            <a:r>
              <a:rPr lang="en-US" sz="3200" dirty="0">
                <a:solidFill>
                  <a:srgbClr val="FFFFFF"/>
                </a:solidFill>
                <a:latin typeface="Source Sans Pro" panose="020B0503030403020204" pitchFamily="34" charset="77"/>
              </a:rPr>
              <a:t> 02</a:t>
            </a:r>
          </a:p>
        </p:txBody>
      </p:sp>
      <p:sp>
        <p:nvSpPr>
          <p:cNvPr id="7" name="Pentagon 6">
            <a:extLst>
              <a:ext uri="{FF2B5EF4-FFF2-40B4-BE49-F238E27FC236}">
                <a16:creationId xmlns:a16="http://schemas.microsoft.com/office/drawing/2014/main" id="{98889366-A23F-A541-BCA3-8D2EB5AE8207}"/>
              </a:ext>
            </a:extLst>
          </p:cNvPr>
          <p:cNvSpPr/>
          <p:nvPr/>
        </p:nvSpPr>
        <p:spPr>
          <a:xfrm rot="5400000">
            <a:off x="5312852" y="533618"/>
            <a:ext cx="1566298" cy="2880320"/>
          </a:xfrm>
          <a:prstGeom prst="homePlate">
            <a:avLst>
              <a:gd name="adj" fmla="val 22102"/>
            </a:avLst>
          </a:prstGeom>
          <a:solidFill>
            <a:schemeClr val="accent1"/>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vert="vert270" lIns="182880" rtlCol="0" anchor="ctr" anchorCtr="0"/>
          <a:lstStyle/>
          <a:p>
            <a:pPr algn="ctr"/>
            <a:r>
              <a:rPr lang="en-US" sz="3200" dirty="0" err="1">
                <a:solidFill>
                  <a:srgbClr val="FFFFFF"/>
                </a:solidFill>
              </a:rPr>
              <a:t>Etape</a:t>
            </a:r>
            <a:r>
              <a:rPr lang="en-US" sz="3200" dirty="0">
                <a:solidFill>
                  <a:srgbClr val="FFFFFF"/>
                </a:solidFill>
              </a:rPr>
              <a:t> 01</a:t>
            </a:r>
          </a:p>
        </p:txBody>
      </p:sp>
      <p:sp>
        <p:nvSpPr>
          <p:cNvPr id="8" name="Oval 7">
            <a:extLst>
              <a:ext uri="{FF2B5EF4-FFF2-40B4-BE49-F238E27FC236}">
                <a16:creationId xmlns:a16="http://schemas.microsoft.com/office/drawing/2014/main" id="{81BDDEEE-F9D1-0A45-BE56-F68BBF57BA6F}"/>
              </a:ext>
            </a:extLst>
          </p:cNvPr>
          <p:cNvSpPr/>
          <p:nvPr/>
        </p:nvSpPr>
        <p:spPr>
          <a:xfrm>
            <a:off x="3448151" y="1472571"/>
            <a:ext cx="768085" cy="768085"/>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sp>
        <p:nvSpPr>
          <p:cNvPr id="9" name="Oval 8">
            <a:extLst>
              <a:ext uri="{FF2B5EF4-FFF2-40B4-BE49-F238E27FC236}">
                <a16:creationId xmlns:a16="http://schemas.microsoft.com/office/drawing/2014/main" id="{08BDC48D-2712-9846-89B6-7EF1C48DF3D6}"/>
              </a:ext>
            </a:extLst>
          </p:cNvPr>
          <p:cNvSpPr/>
          <p:nvPr/>
        </p:nvSpPr>
        <p:spPr>
          <a:xfrm>
            <a:off x="7975764" y="2720710"/>
            <a:ext cx="768085" cy="768085"/>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sp>
        <p:nvSpPr>
          <p:cNvPr id="10" name="Oval 9">
            <a:extLst>
              <a:ext uri="{FF2B5EF4-FFF2-40B4-BE49-F238E27FC236}">
                <a16:creationId xmlns:a16="http://schemas.microsoft.com/office/drawing/2014/main" id="{2B3E92DB-5FCF-8B4E-AA73-B43F372ED0FA}"/>
              </a:ext>
            </a:extLst>
          </p:cNvPr>
          <p:cNvSpPr/>
          <p:nvPr/>
        </p:nvSpPr>
        <p:spPr>
          <a:xfrm>
            <a:off x="3448151" y="3974884"/>
            <a:ext cx="768085" cy="768085"/>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sp>
        <p:nvSpPr>
          <p:cNvPr id="11" name="Oval 10">
            <a:extLst>
              <a:ext uri="{FF2B5EF4-FFF2-40B4-BE49-F238E27FC236}">
                <a16:creationId xmlns:a16="http://schemas.microsoft.com/office/drawing/2014/main" id="{C02D15BF-A79A-7346-8995-C8316D647CEA}"/>
              </a:ext>
            </a:extLst>
          </p:cNvPr>
          <p:cNvSpPr/>
          <p:nvPr/>
        </p:nvSpPr>
        <p:spPr>
          <a:xfrm>
            <a:off x="7975764" y="5205198"/>
            <a:ext cx="768085" cy="768085"/>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cxnSp>
        <p:nvCxnSpPr>
          <p:cNvPr id="12" name="Straight Connector 11">
            <a:extLst>
              <a:ext uri="{FF2B5EF4-FFF2-40B4-BE49-F238E27FC236}">
                <a16:creationId xmlns:a16="http://schemas.microsoft.com/office/drawing/2014/main" id="{560C616B-FB9C-8947-9CBC-6FC63670390B}"/>
              </a:ext>
            </a:extLst>
          </p:cNvPr>
          <p:cNvCxnSpPr/>
          <p:nvPr/>
        </p:nvCxnSpPr>
        <p:spPr>
          <a:xfrm flipH="1" flipV="1">
            <a:off x="7536161" y="3104641"/>
            <a:ext cx="439604" cy="225"/>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DED63D44-C527-5A42-907F-3B366FC4A05F}"/>
              </a:ext>
            </a:extLst>
          </p:cNvPr>
          <p:cNvCxnSpPr/>
          <p:nvPr/>
        </p:nvCxnSpPr>
        <p:spPr>
          <a:xfrm flipH="1" flipV="1">
            <a:off x="7536161" y="5589129"/>
            <a:ext cx="439604" cy="225"/>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54597148-6D5B-DB46-97CD-62E34DF8CF86}"/>
              </a:ext>
            </a:extLst>
          </p:cNvPr>
          <p:cNvCxnSpPr/>
          <p:nvPr/>
        </p:nvCxnSpPr>
        <p:spPr>
          <a:xfrm flipH="1" flipV="1">
            <a:off x="4213602" y="1856502"/>
            <a:ext cx="439604" cy="225"/>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DD9E0A0-95F2-444E-A8EE-91390CD87046}"/>
              </a:ext>
            </a:extLst>
          </p:cNvPr>
          <p:cNvCxnSpPr/>
          <p:nvPr/>
        </p:nvCxnSpPr>
        <p:spPr>
          <a:xfrm flipH="1" flipV="1">
            <a:off x="4213602" y="4358816"/>
            <a:ext cx="439604" cy="225"/>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pic>
        <p:nvPicPr>
          <p:cNvPr id="17" name="Picture 16">
            <a:extLst>
              <a:ext uri="{FF2B5EF4-FFF2-40B4-BE49-F238E27FC236}">
                <a16:creationId xmlns:a16="http://schemas.microsoft.com/office/drawing/2014/main" id="{B3708DF3-36EA-794D-BDB8-60E1D3DDCD0B}"/>
              </a:ext>
            </a:extLst>
          </p:cNvPr>
          <p:cNvPicPr>
            <a:picLocks noChangeAspect="1"/>
          </p:cNvPicPr>
          <p:nvPr/>
        </p:nvPicPr>
        <p:blipFill>
          <a:blip r:embed="rId4"/>
          <a:stretch>
            <a:fillRect/>
          </a:stretch>
        </p:blipFill>
        <p:spPr>
          <a:xfrm>
            <a:off x="3610620" y="4137353"/>
            <a:ext cx="443147" cy="443147"/>
          </a:xfrm>
          <a:prstGeom prst="rect">
            <a:avLst/>
          </a:prstGeom>
        </p:spPr>
      </p:pic>
      <p:sp>
        <p:nvSpPr>
          <p:cNvPr id="20" name="Rectangle 19">
            <a:extLst>
              <a:ext uri="{FF2B5EF4-FFF2-40B4-BE49-F238E27FC236}">
                <a16:creationId xmlns:a16="http://schemas.microsoft.com/office/drawing/2014/main" id="{731B8DC0-BFE2-AD44-9157-428F0743B16C}"/>
              </a:ext>
            </a:extLst>
          </p:cNvPr>
          <p:cNvSpPr/>
          <p:nvPr/>
        </p:nvSpPr>
        <p:spPr>
          <a:xfrm>
            <a:off x="438736" y="1722069"/>
            <a:ext cx="3064717" cy="381643"/>
          </a:xfrm>
          <a:prstGeom prst="rect">
            <a:avLst/>
          </a:prstGeom>
        </p:spPr>
        <p:txBody>
          <a:bodyPr wrap="square" lIns="243840" rIns="243840" bIns="60960">
            <a:spAutoFit/>
          </a:bodyPr>
          <a:lstStyle/>
          <a:p>
            <a:pPr algn="r">
              <a:lnSpc>
                <a:spcPct val="89000"/>
              </a:lnSpc>
            </a:pPr>
            <a:r>
              <a:rPr lang="en-US" sz="2000" dirty="0" err="1">
                <a:latin typeface="Source Sans Pro" panose="020B0503030403020204" pitchFamily="34" charset="77"/>
              </a:rPr>
              <a:t>Créer</a:t>
            </a:r>
            <a:r>
              <a:rPr lang="en-US" sz="2000" dirty="0">
                <a:latin typeface="Source Sans Pro" panose="020B0503030403020204" pitchFamily="34" charset="77"/>
              </a:rPr>
              <a:t> le script</a:t>
            </a:r>
          </a:p>
        </p:txBody>
      </p:sp>
      <p:sp>
        <p:nvSpPr>
          <p:cNvPr id="21" name="Rectangle 20">
            <a:extLst>
              <a:ext uri="{FF2B5EF4-FFF2-40B4-BE49-F238E27FC236}">
                <a16:creationId xmlns:a16="http://schemas.microsoft.com/office/drawing/2014/main" id="{071A4C22-8C78-E546-AC13-3AF73582C85F}"/>
              </a:ext>
            </a:extLst>
          </p:cNvPr>
          <p:cNvSpPr/>
          <p:nvPr/>
        </p:nvSpPr>
        <p:spPr>
          <a:xfrm>
            <a:off x="0" y="4096461"/>
            <a:ext cx="3522769" cy="655564"/>
          </a:xfrm>
          <a:prstGeom prst="rect">
            <a:avLst/>
          </a:prstGeom>
        </p:spPr>
        <p:txBody>
          <a:bodyPr wrap="square" lIns="243840" rIns="243840" bIns="60960">
            <a:spAutoFit/>
          </a:bodyPr>
          <a:lstStyle/>
          <a:p>
            <a:pPr algn="r">
              <a:lnSpc>
                <a:spcPct val="89000"/>
              </a:lnSpc>
            </a:pPr>
            <a:r>
              <a:rPr lang="en-US" sz="2000" dirty="0" err="1">
                <a:latin typeface="Source Sans Pro" panose="020B0503030403020204" pitchFamily="34" charset="77"/>
              </a:rPr>
              <a:t>Indiquer</a:t>
            </a:r>
            <a:r>
              <a:rPr lang="en-US" sz="2000" dirty="0">
                <a:latin typeface="Source Sans Pro" panose="020B0503030403020204" pitchFamily="34" charset="77"/>
              </a:rPr>
              <a:t> le chemin pour </a:t>
            </a:r>
            <a:r>
              <a:rPr lang="en-US" sz="2000" dirty="0" err="1">
                <a:latin typeface="Source Sans Pro" panose="020B0503030403020204" pitchFamily="34" charset="77"/>
              </a:rPr>
              <a:t>accéder</a:t>
            </a:r>
            <a:r>
              <a:rPr lang="en-US" sz="2000" dirty="0">
                <a:latin typeface="Source Sans Pro" panose="020B0503030403020204" pitchFamily="34" charset="77"/>
              </a:rPr>
              <a:t> au script</a:t>
            </a:r>
          </a:p>
        </p:txBody>
      </p:sp>
      <p:sp>
        <p:nvSpPr>
          <p:cNvPr id="22" name="Rectangle 21">
            <a:extLst>
              <a:ext uri="{FF2B5EF4-FFF2-40B4-BE49-F238E27FC236}">
                <a16:creationId xmlns:a16="http://schemas.microsoft.com/office/drawing/2014/main" id="{2167C550-CAF0-3047-874B-9DD3B9C6571F}"/>
              </a:ext>
            </a:extLst>
          </p:cNvPr>
          <p:cNvSpPr/>
          <p:nvPr/>
        </p:nvSpPr>
        <p:spPr>
          <a:xfrm>
            <a:off x="8695912" y="2842287"/>
            <a:ext cx="3064717" cy="655564"/>
          </a:xfrm>
          <a:prstGeom prst="rect">
            <a:avLst/>
          </a:prstGeom>
        </p:spPr>
        <p:txBody>
          <a:bodyPr wrap="square" lIns="243840" rIns="243840" bIns="60960">
            <a:spAutoFit/>
          </a:bodyPr>
          <a:lstStyle/>
          <a:p>
            <a:pPr>
              <a:lnSpc>
                <a:spcPct val="89000"/>
              </a:lnSpc>
            </a:pPr>
            <a:r>
              <a:rPr lang="en-US" sz="2000" dirty="0">
                <a:latin typeface="Source Sans Pro" panose="020B0503030403020204" pitchFamily="34" charset="77"/>
              </a:rPr>
              <a:t>Le </a:t>
            </a:r>
            <a:r>
              <a:rPr lang="en-US" sz="2000" dirty="0" err="1">
                <a:latin typeface="Source Sans Pro" panose="020B0503030403020204" pitchFamily="34" charset="77"/>
              </a:rPr>
              <a:t>déposer</a:t>
            </a:r>
            <a:r>
              <a:rPr lang="en-US" sz="2000" dirty="0">
                <a:latin typeface="Source Sans Pro" panose="020B0503030403020204" pitchFamily="34" charset="77"/>
              </a:rPr>
              <a:t> sur </a:t>
            </a:r>
            <a:r>
              <a:rPr lang="en-US" sz="2000" dirty="0" err="1">
                <a:latin typeface="Source Sans Pro" panose="020B0503030403020204" pitchFamily="34" charset="77"/>
              </a:rPr>
              <a:t>l’hébergement</a:t>
            </a:r>
            <a:r>
              <a:rPr lang="en-US" sz="2000" dirty="0">
                <a:latin typeface="Source Sans Pro" panose="020B0503030403020204" pitchFamily="34" charset="77"/>
              </a:rPr>
              <a:t> web</a:t>
            </a:r>
          </a:p>
        </p:txBody>
      </p:sp>
      <p:sp>
        <p:nvSpPr>
          <p:cNvPr id="23" name="Rectangle 22">
            <a:extLst>
              <a:ext uri="{FF2B5EF4-FFF2-40B4-BE49-F238E27FC236}">
                <a16:creationId xmlns:a16="http://schemas.microsoft.com/office/drawing/2014/main" id="{74F894C9-3B13-6240-AEFD-88C5B8C18D64}"/>
              </a:ext>
            </a:extLst>
          </p:cNvPr>
          <p:cNvSpPr/>
          <p:nvPr/>
        </p:nvSpPr>
        <p:spPr>
          <a:xfrm>
            <a:off x="8687985" y="5137643"/>
            <a:ext cx="3232736" cy="847283"/>
          </a:xfrm>
          <a:prstGeom prst="rect">
            <a:avLst/>
          </a:prstGeom>
        </p:spPr>
        <p:txBody>
          <a:bodyPr wrap="square" lIns="243840" rIns="243840" bIns="60960">
            <a:spAutoFit/>
          </a:bodyPr>
          <a:lstStyle/>
          <a:p>
            <a:pPr>
              <a:lnSpc>
                <a:spcPct val="89000"/>
              </a:lnSpc>
            </a:pPr>
            <a:r>
              <a:rPr lang="en-US" sz="2000" dirty="0" err="1">
                <a:latin typeface="Source Sans Pro" panose="020B0503030403020204" pitchFamily="34" charset="77"/>
              </a:rPr>
              <a:t>Définir</a:t>
            </a:r>
            <a:r>
              <a:rPr lang="en-US" sz="2000" dirty="0">
                <a:latin typeface="Source Sans Pro" panose="020B0503030403020204" pitchFamily="34" charset="77"/>
              </a:rPr>
              <a:t> la </a:t>
            </a:r>
            <a:r>
              <a:rPr lang="en-US" sz="2000" dirty="0" err="1">
                <a:latin typeface="Source Sans Pro" panose="020B0503030403020204" pitchFamily="34" charset="77"/>
              </a:rPr>
              <a:t>fréquence</a:t>
            </a:r>
            <a:r>
              <a:rPr lang="en-US" sz="2000" dirty="0">
                <a:latin typeface="Source Sans Pro" panose="020B0503030403020204" pitchFamily="34" charset="77"/>
              </a:rPr>
              <a:t> de son execution </a:t>
            </a:r>
          </a:p>
          <a:p>
            <a:pPr>
              <a:lnSpc>
                <a:spcPct val="89000"/>
              </a:lnSpc>
            </a:pPr>
            <a:r>
              <a:rPr lang="en-US" sz="1400" dirty="0">
                <a:latin typeface="Source Sans Pro" panose="020B0503030403020204" pitchFamily="34" charset="77"/>
              </a:rPr>
              <a:t>(pas les minutes)</a:t>
            </a:r>
          </a:p>
        </p:txBody>
      </p:sp>
      <p:sp>
        <p:nvSpPr>
          <p:cNvPr id="24" name="Freeform 22">
            <a:extLst>
              <a:ext uri="{FF2B5EF4-FFF2-40B4-BE49-F238E27FC236}">
                <a16:creationId xmlns:a16="http://schemas.microsoft.com/office/drawing/2014/main" id="{67C21A20-9A4F-C34B-9007-980CEAF96C78}"/>
              </a:ext>
            </a:extLst>
          </p:cNvPr>
          <p:cNvSpPr>
            <a:spLocks noEditPoints="1"/>
          </p:cNvSpPr>
          <p:nvPr/>
        </p:nvSpPr>
        <p:spPr bwMode="auto">
          <a:xfrm>
            <a:off x="3572410" y="1660400"/>
            <a:ext cx="519566" cy="392204"/>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92">
            <a:extLst>
              <a:ext uri="{FF2B5EF4-FFF2-40B4-BE49-F238E27FC236}">
                <a16:creationId xmlns:a16="http://schemas.microsoft.com/office/drawing/2014/main" id="{794A5318-F9F0-ED4D-853A-7919223C299B}"/>
              </a:ext>
            </a:extLst>
          </p:cNvPr>
          <p:cNvSpPr>
            <a:spLocks noEditPoints="1"/>
          </p:cNvSpPr>
          <p:nvPr/>
        </p:nvSpPr>
        <p:spPr bwMode="auto">
          <a:xfrm>
            <a:off x="8081396" y="2883839"/>
            <a:ext cx="593437" cy="441603"/>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97">
            <a:extLst>
              <a:ext uri="{FF2B5EF4-FFF2-40B4-BE49-F238E27FC236}">
                <a16:creationId xmlns:a16="http://schemas.microsoft.com/office/drawing/2014/main" id="{58E09F53-CCB6-1344-A2D9-D9A676555CFF}"/>
              </a:ext>
            </a:extLst>
          </p:cNvPr>
          <p:cNvSpPr>
            <a:spLocks noEditPoints="1"/>
          </p:cNvSpPr>
          <p:nvPr/>
        </p:nvSpPr>
        <p:spPr bwMode="auto">
          <a:xfrm>
            <a:off x="8122594" y="5277808"/>
            <a:ext cx="503452" cy="604769"/>
          </a:xfrm>
          <a:custGeom>
            <a:avLst/>
            <a:gdLst>
              <a:gd name="T0" fmla="*/ 316 w 538"/>
              <a:gd name="T1" fmla="*/ 52 h 647"/>
              <a:gd name="T2" fmla="*/ 212 w 538"/>
              <a:gd name="T3" fmla="*/ 52 h 647"/>
              <a:gd name="T4" fmla="*/ 264 w 538"/>
              <a:gd name="T5" fmla="*/ 14 h 647"/>
              <a:gd name="T6" fmla="*/ 264 w 538"/>
              <a:gd name="T7" fmla="*/ 90 h 647"/>
              <a:gd name="T8" fmla="*/ 264 w 538"/>
              <a:gd name="T9" fmla="*/ 14 h 647"/>
              <a:gd name="T10" fmla="*/ 413 w 538"/>
              <a:gd name="T11" fmla="*/ 90 h 647"/>
              <a:gd name="T12" fmla="*/ 335 w 538"/>
              <a:gd name="T13" fmla="*/ 133 h 647"/>
              <a:gd name="T14" fmla="*/ 190 w 538"/>
              <a:gd name="T15" fmla="*/ 134 h 647"/>
              <a:gd name="T16" fmla="*/ 50 w 538"/>
              <a:gd name="T17" fmla="*/ 125 h 647"/>
              <a:gd name="T18" fmla="*/ 15 w 538"/>
              <a:gd name="T19" fmla="*/ 242 h 647"/>
              <a:gd name="T20" fmla="*/ 23 w 538"/>
              <a:gd name="T21" fmla="*/ 364 h 647"/>
              <a:gd name="T22" fmla="*/ 48 w 538"/>
              <a:gd name="T23" fmla="*/ 637 h 647"/>
              <a:gd name="T24" fmla="*/ 54 w 538"/>
              <a:gd name="T25" fmla="*/ 647 h 647"/>
              <a:gd name="T26" fmla="*/ 114 w 538"/>
              <a:gd name="T27" fmla="*/ 552 h 647"/>
              <a:gd name="T28" fmla="*/ 415 w 538"/>
              <a:gd name="T29" fmla="*/ 552 h 647"/>
              <a:gd name="T30" fmla="*/ 475 w 538"/>
              <a:gd name="T31" fmla="*/ 647 h 647"/>
              <a:gd name="T32" fmla="*/ 481 w 538"/>
              <a:gd name="T33" fmla="*/ 637 h 647"/>
              <a:gd name="T34" fmla="*/ 506 w 538"/>
              <a:gd name="T35" fmla="*/ 364 h 647"/>
              <a:gd name="T36" fmla="*/ 514 w 538"/>
              <a:gd name="T37" fmla="*/ 238 h 647"/>
              <a:gd name="T38" fmla="*/ 25 w 538"/>
              <a:gd name="T39" fmla="*/ 233 h 647"/>
              <a:gd name="T40" fmla="*/ 59 w 538"/>
              <a:gd name="T41" fmla="*/ 136 h 647"/>
              <a:gd name="T42" fmla="*/ 176 w 538"/>
              <a:gd name="T43" fmla="*/ 139 h 647"/>
              <a:gd name="T44" fmla="*/ 25 w 538"/>
              <a:gd name="T45" fmla="*/ 233 h 647"/>
              <a:gd name="T46" fmla="*/ 37 w 538"/>
              <a:gd name="T47" fmla="*/ 364 h 647"/>
              <a:gd name="T48" fmla="*/ 492 w 538"/>
              <a:gd name="T49" fmla="*/ 364 h 647"/>
              <a:gd name="T50" fmla="*/ 503 w 538"/>
              <a:gd name="T51" fmla="*/ 229 h 647"/>
              <a:gd name="T52" fmla="*/ 350 w 538"/>
              <a:gd name="T53" fmla="*/ 138 h 647"/>
              <a:gd name="T54" fmla="*/ 411 w 538"/>
              <a:gd name="T55" fmla="*/ 104 h 647"/>
              <a:gd name="T56" fmla="*/ 503 w 538"/>
              <a:gd name="T57" fmla="*/ 229 h 647"/>
              <a:gd name="T58" fmla="*/ 271 w 538"/>
              <a:gd name="T59" fmla="*/ 183 h 647"/>
              <a:gd name="T60" fmla="*/ 257 w 538"/>
              <a:gd name="T61" fmla="*/ 183 h 647"/>
              <a:gd name="T62" fmla="*/ 235 w 538"/>
              <a:gd name="T63" fmla="*/ 364 h 647"/>
              <a:gd name="T64" fmla="*/ 202 w 538"/>
              <a:gd name="T65" fmla="*/ 454 h 647"/>
              <a:gd name="T66" fmla="*/ 208 w 538"/>
              <a:gd name="T67" fmla="*/ 464 h 647"/>
              <a:gd name="T68" fmla="*/ 255 w 538"/>
              <a:gd name="T69" fmla="*/ 392 h 647"/>
              <a:gd name="T70" fmla="*/ 294 w 538"/>
              <a:gd name="T71" fmla="*/ 364 h 647"/>
              <a:gd name="T72" fmla="*/ 264 w 538"/>
              <a:gd name="T73" fmla="*/ 379 h 647"/>
              <a:gd name="T74" fmla="*/ 264 w 538"/>
              <a:gd name="T75" fmla="*/ 348 h 647"/>
              <a:gd name="T76" fmla="*/ 264 w 538"/>
              <a:gd name="T77" fmla="*/ 379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38" h="647">
                <a:moveTo>
                  <a:pt x="264" y="104"/>
                </a:moveTo>
                <a:cubicBezTo>
                  <a:pt x="293" y="104"/>
                  <a:pt x="316" y="81"/>
                  <a:pt x="316" y="52"/>
                </a:cubicBezTo>
                <a:cubicBezTo>
                  <a:pt x="316" y="23"/>
                  <a:pt x="293" y="0"/>
                  <a:pt x="264" y="0"/>
                </a:cubicBezTo>
                <a:cubicBezTo>
                  <a:pt x="236" y="0"/>
                  <a:pt x="212" y="23"/>
                  <a:pt x="212" y="52"/>
                </a:cubicBezTo>
                <a:cubicBezTo>
                  <a:pt x="212" y="81"/>
                  <a:pt x="236" y="104"/>
                  <a:pt x="264" y="104"/>
                </a:cubicBezTo>
                <a:close/>
                <a:moveTo>
                  <a:pt x="264" y="14"/>
                </a:moveTo>
                <a:cubicBezTo>
                  <a:pt x="285" y="14"/>
                  <a:pt x="302" y="31"/>
                  <a:pt x="302" y="52"/>
                </a:cubicBezTo>
                <a:cubicBezTo>
                  <a:pt x="302" y="73"/>
                  <a:pt x="285" y="90"/>
                  <a:pt x="264" y="90"/>
                </a:cubicBezTo>
                <a:cubicBezTo>
                  <a:pt x="243" y="90"/>
                  <a:pt x="226" y="73"/>
                  <a:pt x="226" y="52"/>
                </a:cubicBezTo>
                <a:cubicBezTo>
                  <a:pt x="226" y="31"/>
                  <a:pt x="243" y="14"/>
                  <a:pt x="264" y="14"/>
                </a:cubicBezTo>
                <a:close/>
                <a:moveTo>
                  <a:pt x="479" y="121"/>
                </a:moveTo>
                <a:cubicBezTo>
                  <a:pt x="459" y="104"/>
                  <a:pt x="435" y="93"/>
                  <a:pt x="413" y="90"/>
                </a:cubicBezTo>
                <a:cubicBezTo>
                  <a:pt x="389" y="87"/>
                  <a:pt x="369" y="93"/>
                  <a:pt x="357" y="107"/>
                </a:cubicBezTo>
                <a:cubicBezTo>
                  <a:pt x="335" y="133"/>
                  <a:pt x="335" y="133"/>
                  <a:pt x="335" y="133"/>
                </a:cubicBezTo>
                <a:cubicBezTo>
                  <a:pt x="313" y="126"/>
                  <a:pt x="289" y="122"/>
                  <a:pt x="264" y="122"/>
                </a:cubicBezTo>
                <a:cubicBezTo>
                  <a:pt x="239" y="122"/>
                  <a:pt x="214" y="126"/>
                  <a:pt x="190" y="134"/>
                </a:cubicBezTo>
                <a:cubicBezTo>
                  <a:pt x="171" y="111"/>
                  <a:pt x="171" y="111"/>
                  <a:pt x="171" y="111"/>
                </a:cubicBezTo>
                <a:cubicBezTo>
                  <a:pt x="147" y="82"/>
                  <a:pt x="93" y="89"/>
                  <a:pt x="50" y="125"/>
                </a:cubicBezTo>
                <a:cubicBezTo>
                  <a:pt x="29" y="142"/>
                  <a:pt x="14" y="163"/>
                  <a:pt x="7" y="185"/>
                </a:cubicBezTo>
                <a:cubicBezTo>
                  <a:pt x="0" y="208"/>
                  <a:pt x="3" y="228"/>
                  <a:pt x="15" y="242"/>
                </a:cubicBezTo>
                <a:cubicBezTo>
                  <a:pt x="41" y="273"/>
                  <a:pt x="41" y="273"/>
                  <a:pt x="41" y="273"/>
                </a:cubicBezTo>
                <a:cubicBezTo>
                  <a:pt x="29" y="301"/>
                  <a:pt x="23" y="332"/>
                  <a:pt x="23" y="364"/>
                </a:cubicBezTo>
                <a:cubicBezTo>
                  <a:pt x="23" y="434"/>
                  <a:pt x="54" y="498"/>
                  <a:pt x="103" y="542"/>
                </a:cubicBezTo>
                <a:cubicBezTo>
                  <a:pt x="48" y="637"/>
                  <a:pt x="48" y="637"/>
                  <a:pt x="48" y="637"/>
                </a:cubicBezTo>
                <a:cubicBezTo>
                  <a:pt x="46" y="640"/>
                  <a:pt x="47" y="644"/>
                  <a:pt x="50" y="646"/>
                </a:cubicBezTo>
                <a:cubicBezTo>
                  <a:pt x="51" y="647"/>
                  <a:pt x="53" y="647"/>
                  <a:pt x="54" y="647"/>
                </a:cubicBezTo>
                <a:cubicBezTo>
                  <a:pt x="56" y="647"/>
                  <a:pt x="59" y="646"/>
                  <a:pt x="60" y="644"/>
                </a:cubicBezTo>
                <a:cubicBezTo>
                  <a:pt x="114" y="552"/>
                  <a:pt x="114" y="552"/>
                  <a:pt x="114" y="552"/>
                </a:cubicBezTo>
                <a:cubicBezTo>
                  <a:pt x="155" y="585"/>
                  <a:pt x="207" y="605"/>
                  <a:pt x="264" y="605"/>
                </a:cubicBezTo>
                <a:cubicBezTo>
                  <a:pt x="321" y="605"/>
                  <a:pt x="374" y="585"/>
                  <a:pt x="415" y="552"/>
                </a:cubicBezTo>
                <a:cubicBezTo>
                  <a:pt x="469" y="644"/>
                  <a:pt x="469" y="644"/>
                  <a:pt x="469" y="644"/>
                </a:cubicBezTo>
                <a:cubicBezTo>
                  <a:pt x="470" y="646"/>
                  <a:pt x="472" y="647"/>
                  <a:pt x="475" y="647"/>
                </a:cubicBezTo>
                <a:cubicBezTo>
                  <a:pt x="476" y="647"/>
                  <a:pt x="477" y="647"/>
                  <a:pt x="478" y="646"/>
                </a:cubicBezTo>
                <a:cubicBezTo>
                  <a:pt x="482" y="644"/>
                  <a:pt x="483" y="640"/>
                  <a:pt x="481" y="637"/>
                </a:cubicBezTo>
                <a:cubicBezTo>
                  <a:pt x="426" y="542"/>
                  <a:pt x="426" y="542"/>
                  <a:pt x="426" y="542"/>
                </a:cubicBezTo>
                <a:cubicBezTo>
                  <a:pt x="475" y="498"/>
                  <a:pt x="506" y="434"/>
                  <a:pt x="506" y="364"/>
                </a:cubicBezTo>
                <a:cubicBezTo>
                  <a:pt x="506" y="331"/>
                  <a:pt x="499" y="299"/>
                  <a:pt x="487" y="271"/>
                </a:cubicBezTo>
                <a:cubicBezTo>
                  <a:pt x="514" y="238"/>
                  <a:pt x="514" y="238"/>
                  <a:pt x="514" y="238"/>
                </a:cubicBezTo>
                <a:cubicBezTo>
                  <a:pt x="538" y="210"/>
                  <a:pt x="522" y="157"/>
                  <a:pt x="479" y="121"/>
                </a:cubicBezTo>
                <a:close/>
                <a:moveTo>
                  <a:pt x="25" y="233"/>
                </a:moveTo>
                <a:cubicBezTo>
                  <a:pt x="17" y="223"/>
                  <a:pt x="15" y="207"/>
                  <a:pt x="21" y="189"/>
                </a:cubicBezTo>
                <a:cubicBezTo>
                  <a:pt x="27" y="170"/>
                  <a:pt x="40" y="151"/>
                  <a:pt x="59" y="136"/>
                </a:cubicBezTo>
                <a:cubicBezTo>
                  <a:pt x="96" y="104"/>
                  <a:pt x="142" y="97"/>
                  <a:pt x="160" y="120"/>
                </a:cubicBezTo>
                <a:cubicBezTo>
                  <a:pt x="176" y="139"/>
                  <a:pt x="176" y="139"/>
                  <a:pt x="176" y="139"/>
                </a:cubicBezTo>
                <a:cubicBezTo>
                  <a:pt x="120" y="161"/>
                  <a:pt x="73" y="204"/>
                  <a:pt x="47" y="259"/>
                </a:cubicBezTo>
                <a:lnTo>
                  <a:pt x="25" y="233"/>
                </a:lnTo>
                <a:close/>
                <a:moveTo>
                  <a:pt x="264" y="591"/>
                </a:moveTo>
                <a:cubicBezTo>
                  <a:pt x="139" y="591"/>
                  <a:pt x="37" y="489"/>
                  <a:pt x="37" y="364"/>
                </a:cubicBezTo>
                <a:cubicBezTo>
                  <a:pt x="37" y="238"/>
                  <a:pt x="139" y="136"/>
                  <a:pt x="264" y="136"/>
                </a:cubicBezTo>
                <a:cubicBezTo>
                  <a:pt x="390" y="136"/>
                  <a:pt x="492" y="238"/>
                  <a:pt x="492" y="364"/>
                </a:cubicBezTo>
                <a:cubicBezTo>
                  <a:pt x="492" y="489"/>
                  <a:pt x="390" y="591"/>
                  <a:pt x="264" y="591"/>
                </a:cubicBezTo>
                <a:close/>
                <a:moveTo>
                  <a:pt x="503" y="229"/>
                </a:moveTo>
                <a:cubicBezTo>
                  <a:pt x="480" y="257"/>
                  <a:pt x="480" y="257"/>
                  <a:pt x="480" y="257"/>
                </a:cubicBezTo>
                <a:cubicBezTo>
                  <a:pt x="453" y="202"/>
                  <a:pt x="407" y="160"/>
                  <a:pt x="350" y="138"/>
                </a:cubicBezTo>
                <a:cubicBezTo>
                  <a:pt x="368" y="116"/>
                  <a:pt x="368" y="116"/>
                  <a:pt x="368" y="116"/>
                </a:cubicBezTo>
                <a:cubicBezTo>
                  <a:pt x="377" y="105"/>
                  <a:pt x="392" y="101"/>
                  <a:pt x="411" y="104"/>
                </a:cubicBezTo>
                <a:cubicBezTo>
                  <a:pt x="430" y="106"/>
                  <a:pt x="452" y="116"/>
                  <a:pt x="470" y="132"/>
                </a:cubicBezTo>
                <a:cubicBezTo>
                  <a:pt x="507" y="163"/>
                  <a:pt x="522" y="207"/>
                  <a:pt x="503" y="229"/>
                </a:cubicBezTo>
                <a:close/>
                <a:moveTo>
                  <a:pt x="271" y="335"/>
                </a:moveTo>
                <a:cubicBezTo>
                  <a:pt x="271" y="183"/>
                  <a:pt x="271" y="183"/>
                  <a:pt x="271" y="183"/>
                </a:cubicBezTo>
                <a:cubicBezTo>
                  <a:pt x="271" y="179"/>
                  <a:pt x="268" y="176"/>
                  <a:pt x="264" y="176"/>
                </a:cubicBezTo>
                <a:cubicBezTo>
                  <a:pt x="260" y="176"/>
                  <a:pt x="257" y="179"/>
                  <a:pt x="257" y="183"/>
                </a:cubicBezTo>
                <a:cubicBezTo>
                  <a:pt x="257" y="335"/>
                  <a:pt x="257" y="335"/>
                  <a:pt x="257" y="335"/>
                </a:cubicBezTo>
                <a:cubicBezTo>
                  <a:pt x="244" y="338"/>
                  <a:pt x="235" y="350"/>
                  <a:pt x="235" y="364"/>
                </a:cubicBezTo>
                <a:cubicBezTo>
                  <a:pt x="235" y="372"/>
                  <a:pt x="238" y="379"/>
                  <a:pt x="243" y="385"/>
                </a:cubicBezTo>
                <a:cubicBezTo>
                  <a:pt x="202" y="454"/>
                  <a:pt x="202" y="454"/>
                  <a:pt x="202" y="454"/>
                </a:cubicBezTo>
                <a:cubicBezTo>
                  <a:pt x="200" y="457"/>
                  <a:pt x="201" y="461"/>
                  <a:pt x="204" y="463"/>
                </a:cubicBezTo>
                <a:cubicBezTo>
                  <a:pt x="205" y="464"/>
                  <a:pt x="207" y="464"/>
                  <a:pt x="208" y="464"/>
                </a:cubicBezTo>
                <a:cubicBezTo>
                  <a:pt x="210" y="464"/>
                  <a:pt x="212" y="463"/>
                  <a:pt x="214" y="461"/>
                </a:cubicBezTo>
                <a:cubicBezTo>
                  <a:pt x="255" y="392"/>
                  <a:pt x="255" y="392"/>
                  <a:pt x="255" y="392"/>
                </a:cubicBezTo>
                <a:cubicBezTo>
                  <a:pt x="258" y="393"/>
                  <a:pt x="261" y="393"/>
                  <a:pt x="264" y="393"/>
                </a:cubicBezTo>
                <a:cubicBezTo>
                  <a:pt x="281" y="393"/>
                  <a:pt x="294" y="380"/>
                  <a:pt x="294" y="364"/>
                </a:cubicBezTo>
                <a:cubicBezTo>
                  <a:pt x="294" y="350"/>
                  <a:pt x="284" y="338"/>
                  <a:pt x="271" y="335"/>
                </a:cubicBezTo>
                <a:close/>
                <a:moveTo>
                  <a:pt x="264" y="379"/>
                </a:moveTo>
                <a:cubicBezTo>
                  <a:pt x="256" y="379"/>
                  <a:pt x="249" y="372"/>
                  <a:pt x="249" y="364"/>
                </a:cubicBezTo>
                <a:cubicBezTo>
                  <a:pt x="249" y="355"/>
                  <a:pt x="256" y="348"/>
                  <a:pt x="264" y="348"/>
                </a:cubicBezTo>
                <a:cubicBezTo>
                  <a:pt x="273" y="348"/>
                  <a:pt x="280" y="355"/>
                  <a:pt x="280" y="364"/>
                </a:cubicBezTo>
                <a:cubicBezTo>
                  <a:pt x="280" y="372"/>
                  <a:pt x="273" y="379"/>
                  <a:pt x="264" y="37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32372924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1" fill="hold" grpId="0" nodeType="clickEffect" p14:presetBounceEnd="55556">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14:bounceEnd="55556">
                                          <p:cBhvr additive="base">
                                            <p:cTn id="14" dur="900" fill="hold"/>
                                            <p:tgtEl>
                                              <p:spTgt spid="7"/>
                                            </p:tgtEl>
                                            <p:attrNameLst>
                                              <p:attrName>ppt_x</p:attrName>
                                            </p:attrNameLst>
                                          </p:cBhvr>
                                          <p:tavLst>
                                            <p:tav tm="0">
                                              <p:val>
                                                <p:strVal val="#ppt_x"/>
                                              </p:val>
                                            </p:tav>
                                            <p:tav tm="100000">
                                              <p:val>
                                                <p:strVal val="#ppt_x"/>
                                              </p:val>
                                            </p:tav>
                                          </p:tavLst>
                                        </p:anim>
                                        <p:anim calcmode="lin" valueType="num" p14:bounceEnd="55556">
                                          <p:cBhvr additive="base">
                                            <p:cTn id="15" dur="900" fill="hold"/>
                                            <p:tgtEl>
                                              <p:spTgt spid="7"/>
                                            </p:tgtEl>
                                            <p:attrNameLst>
                                              <p:attrName>ppt_y</p:attrName>
                                            </p:attrNameLst>
                                          </p:cBhvr>
                                          <p:tavLst>
                                            <p:tav tm="0">
                                              <p:val>
                                                <p:strVal val="0-#ppt_h/2"/>
                                              </p:val>
                                            </p:tav>
                                            <p:tav tm="100000">
                                              <p:val>
                                                <p:strVal val="#ppt_y"/>
                                              </p:val>
                                            </p:tav>
                                          </p:tavLst>
                                        </p:anim>
                                      </p:childTnLst>
                                    </p:cTn>
                                  </p:par>
                                  <p:par>
                                    <p:cTn id="16" presetID="2" presetClass="entr" presetSubtype="1" fill="hold" grpId="0" nodeType="withEffect" p14:presetBounceEnd="55556">
                                      <p:stCondLst>
                                        <p:cond delay="300"/>
                                      </p:stCondLst>
                                      <p:childTnLst>
                                        <p:set>
                                          <p:cBhvr>
                                            <p:cTn id="17" dur="1" fill="hold">
                                              <p:stCondLst>
                                                <p:cond delay="0"/>
                                              </p:stCondLst>
                                            </p:cTn>
                                            <p:tgtEl>
                                              <p:spTgt spid="6"/>
                                            </p:tgtEl>
                                            <p:attrNameLst>
                                              <p:attrName>style.visibility</p:attrName>
                                            </p:attrNameLst>
                                          </p:cBhvr>
                                          <p:to>
                                            <p:strVal val="visible"/>
                                          </p:to>
                                        </p:set>
                                        <p:anim calcmode="lin" valueType="num" p14:bounceEnd="55556">
                                          <p:cBhvr additive="base">
                                            <p:cTn id="18" dur="1000" fill="hold"/>
                                            <p:tgtEl>
                                              <p:spTgt spid="6"/>
                                            </p:tgtEl>
                                            <p:attrNameLst>
                                              <p:attrName>ppt_x</p:attrName>
                                            </p:attrNameLst>
                                          </p:cBhvr>
                                          <p:tavLst>
                                            <p:tav tm="0">
                                              <p:val>
                                                <p:strVal val="#ppt_x"/>
                                              </p:val>
                                            </p:tav>
                                            <p:tav tm="100000">
                                              <p:val>
                                                <p:strVal val="#ppt_x"/>
                                              </p:val>
                                            </p:tav>
                                          </p:tavLst>
                                        </p:anim>
                                        <p:anim calcmode="lin" valueType="num" p14:bounceEnd="55556">
                                          <p:cBhvr additive="base">
                                            <p:cTn id="19" dur="1000" fill="hold"/>
                                            <p:tgtEl>
                                              <p:spTgt spid="6"/>
                                            </p:tgtEl>
                                            <p:attrNameLst>
                                              <p:attrName>ppt_y</p:attrName>
                                            </p:attrNameLst>
                                          </p:cBhvr>
                                          <p:tavLst>
                                            <p:tav tm="0">
                                              <p:val>
                                                <p:strVal val="0-#ppt_h/2"/>
                                              </p:val>
                                            </p:tav>
                                            <p:tav tm="100000">
                                              <p:val>
                                                <p:strVal val="#ppt_y"/>
                                              </p:val>
                                            </p:tav>
                                          </p:tavLst>
                                        </p:anim>
                                      </p:childTnLst>
                                    </p:cTn>
                                  </p:par>
                                  <p:par>
                                    <p:cTn id="20" presetID="2" presetClass="entr" presetSubtype="1" fill="hold" grpId="0" nodeType="withEffect" p14:presetBounceEnd="55556">
                                      <p:stCondLst>
                                        <p:cond delay="600"/>
                                      </p:stCondLst>
                                      <p:childTnLst>
                                        <p:set>
                                          <p:cBhvr>
                                            <p:cTn id="21" dur="1" fill="hold">
                                              <p:stCondLst>
                                                <p:cond delay="0"/>
                                              </p:stCondLst>
                                            </p:cTn>
                                            <p:tgtEl>
                                              <p:spTgt spid="5"/>
                                            </p:tgtEl>
                                            <p:attrNameLst>
                                              <p:attrName>style.visibility</p:attrName>
                                            </p:attrNameLst>
                                          </p:cBhvr>
                                          <p:to>
                                            <p:strVal val="visible"/>
                                          </p:to>
                                        </p:set>
                                        <p:anim calcmode="lin" valueType="num" p14:bounceEnd="55556">
                                          <p:cBhvr additive="base">
                                            <p:cTn id="22" dur="1100" fill="hold"/>
                                            <p:tgtEl>
                                              <p:spTgt spid="5"/>
                                            </p:tgtEl>
                                            <p:attrNameLst>
                                              <p:attrName>ppt_x</p:attrName>
                                            </p:attrNameLst>
                                          </p:cBhvr>
                                          <p:tavLst>
                                            <p:tav tm="0">
                                              <p:val>
                                                <p:strVal val="#ppt_x"/>
                                              </p:val>
                                            </p:tav>
                                            <p:tav tm="100000">
                                              <p:val>
                                                <p:strVal val="#ppt_x"/>
                                              </p:val>
                                            </p:tav>
                                          </p:tavLst>
                                        </p:anim>
                                        <p:anim calcmode="lin" valueType="num" p14:bounceEnd="55556">
                                          <p:cBhvr additive="base">
                                            <p:cTn id="23" dur="1100" fill="hold"/>
                                            <p:tgtEl>
                                              <p:spTgt spid="5"/>
                                            </p:tgtEl>
                                            <p:attrNameLst>
                                              <p:attrName>ppt_y</p:attrName>
                                            </p:attrNameLst>
                                          </p:cBhvr>
                                          <p:tavLst>
                                            <p:tav tm="0">
                                              <p:val>
                                                <p:strVal val="0-#ppt_h/2"/>
                                              </p:val>
                                            </p:tav>
                                            <p:tav tm="100000">
                                              <p:val>
                                                <p:strVal val="#ppt_y"/>
                                              </p:val>
                                            </p:tav>
                                          </p:tavLst>
                                        </p:anim>
                                      </p:childTnLst>
                                    </p:cTn>
                                  </p:par>
                                  <p:par>
                                    <p:cTn id="24" presetID="2" presetClass="entr" presetSubtype="1" fill="hold" grpId="0" nodeType="withEffect" p14:presetBounceEnd="55556">
                                      <p:stCondLst>
                                        <p:cond delay="1000"/>
                                      </p:stCondLst>
                                      <p:childTnLst>
                                        <p:set>
                                          <p:cBhvr>
                                            <p:cTn id="25" dur="1" fill="hold">
                                              <p:stCondLst>
                                                <p:cond delay="0"/>
                                              </p:stCondLst>
                                            </p:cTn>
                                            <p:tgtEl>
                                              <p:spTgt spid="4"/>
                                            </p:tgtEl>
                                            <p:attrNameLst>
                                              <p:attrName>style.visibility</p:attrName>
                                            </p:attrNameLst>
                                          </p:cBhvr>
                                          <p:to>
                                            <p:strVal val="visible"/>
                                          </p:to>
                                        </p:set>
                                        <p:anim calcmode="lin" valueType="num" p14:bounceEnd="55556">
                                          <p:cBhvr additive="base">
                                            <p:cTn id="26" dur="1200" fill="hold"/>
                                            <p:tgtEl>
                                              <p:spTgt spid="4"/>
                                            </p:tgtEl>
                                            <p:attrNameLst>
                                              <p:attrName>ppt_x</p:attrName>
                                            </p:attrNameLst>
                                          </p:cBhvr>
                                          <p:tavLst>
                                            <p:tav tm="0">
                                              <p:val>
                                                <p:strVal val="#ppt_x"/>
                                              </p:val>
                                            </p:tav>
                                            <p:tav tm="100000">
                                              <p:val>
                                                <p:strVal val="#ppt_x"/>
                                              </p:val>
                                            </p:tav>
                                          </p:tavLst>
                                        </p:anim>
                                        <p:anim calcmode="lin" valueType="num" p14:bounceEnd="55556">
                                          <p:cBhvr additive="base">
                                            <p:cTn id="27" dur="1200" fill="hold"/>
                                            <p:tgtEl>
                                              <p:spTgt spid="4"/>
                                            </p:tgtEl>
                                            <p:attrNameLst>
                                              <p:attrName>ppt_y</p:attrName>
                                            </p:attrNameLst>
                                          </p:cBhvr>
                                          <p:tavLst>
                                            <p:tav tm="0">
                                              <p:val>
                                                <p:strVal val="0-#ppt_h/2"/>
                                              </p:val>
                                            </p:tav>
                                            <p:tav tm="100000">
                                              <p:val>
                                                <p:strVal val="#ppt_y"/>
                                              </p:val>
                                            </p:tav>
                                          </p:tavLst>
                                        </p:anim>
                                      </p:childTnLst>
                                    </p:cTn>
                                  </p:par>
                                  <p:par>
                                    <p:cTn id="28" presetID="10" presetClass="entr" presetSubtype="0" fill="hold" nodeType="withEffect">
                                      <p:stCondLst>
                                        <p:cond delay="6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500"/>
                                            <p:tgtEl>
                                              <p:spTgt spid="14"/>
                                            </p:tgtEl>
                                          </p:cBhvr>
                                        </p:animEffect>
                                      </p:childTnLst>
                                    </p:cTn>
                                  </p:par>
                                  <p:par>
                                    <p:cTn id="31" presetID="10" presetClass="entr" presetSubtype="0" fill="hold" grpId="0" nodeType="withEffect">
                                      <p:stCondLst>
                                        <p:cond delay="60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par>
                                    <p:cTn id="34" presetID="10" presetClass="entr" presetSubtype="0" fill="hold" grpId="0" nodeType="withEffect">
                                      <p:stCondLst>
                                        <p:cond delay="60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childTnLst>
                                    </p:cTn>
                                  </p:par>
                                  <p:par>
                                    <p:cTn id="37" presetID="10" presetClass="entr" presetSubtype="0" fill="hold" grpId="0" nodeType="withEffect">
                                      <p:stCondLst>
                                        <p:cond delay="90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500"/>
                                            <p:tgtEl>
                                              <p:spTgt spid="9"/>
                                            </p:tgtEl>
                                          </p:cBhvr>
                                        </p:animEffect>
                                      </p:childTnLst>
                                    </p:cTn>
                                  </p:par>
                                  <p:par>
                                    <p:cTn id="40" presetID="10" presetClass="entr" presetSubtype="0" fill="hold" nodeType="withEffect">
                                      <p:stCondLst>
                                        <p:cond delay="90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par>
                                    <p:cTn id="43" presetID="10" presetClass="entr" presetSubtype="0" fill="hold" grpId="0" nodeType="withEffect">
                                      <p:stCondLst>
                                        <p:cond delay="90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childTnLst>
                                    </p:cTn>
                                  </p:par>
                                  <p:par>
                                    <p:cTn id="46" presetID="10" presetClass="entr" presetSubtype="0" fill="hold" grpId="0" nodeType="withEffect">
                                      <p:stCondLst>
                                        <p:cond delay="1200"/>
                                      </p:stCondLst>
                                      <p:childTnLst>
                                        <p:set>
                                          <p:cBhvr>
                                            <p:cTn id="47" dur="1" fill="hold">
                                              <p:stCondLst>
                                                <p:cond delay="0"/>
                                              </p:stCondLst>
                                            </p:cTn>
                                            <p:tgtEl>
                                              <p:spTgt spid="10"/>
                                            </p:tgtEl>
                                            <p:attrNameLst>
                                              <p:attrName>style.visibility</p:attrName>
                                            </p:attrNameLst>
                                          </p:cBhvr>
                                          <p:to>
                                            <p:strVal val="visible"/>
                                          </p:to>
                                        </p:set>
                                        <p:animEffect transition="in" filter="fade">
                                          <p:cBhvr>
                                            <p:cTn id="48" dur="500"/>
                                            <p:tgtEl>
                                              <p:spTgt spid="10"/>
                                            </p:tgtEl>
                                          </p:cBhvr>
                                        </p:animEffect>
                                      </p:childTnLst>
                                    </p:cTn>
                                  </p:par>
                                  <p:par>
                                    <p:cTn id="49" presetID="10" presetClass="entr" presetSubtype="0" fill="hold" nodeType="withEffect">
                                      <p:stCondLst>
                                        <p:cond delay="120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nodeType="withEffect">
                                      <p:stCondLst>
                                        <p:cond delay="120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500"/>
                                            <p:tgtEl>
                                              <p:spTgt spid="17"/>
                                            </p:tgtEl>
                                          </p:cBhvr>
                                        </p:animEffect>
                                      </p:childTnLst>
                                    </p:cTn>
                                  </p:par>
                                  <p:par>
                                    <p:cTn id="55" presetID="10" presetClass="entr" presetSubtype="0" fill="hold" grpId="0" nodeType="withEffect">
                                      <p:stCondLst>
                                        <p:cond delay="120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par>
                                    <p:cTn id="58" presetID="10" presetClass="entr" presetSubtype="0" fill="hold" grpId="0" nodeType="withEffect">
                                      <p:stCondLst>
                                        <p:cond delay="1500"/>
                                      </p:stCondLst>
                                      <p:childTnLst>
                                        <p:set>
                                          <p:cBhvr>
                                            <p:cTn id="59" dur="1" fill="hold">
                                              <p:stCondLst>
                                                <p:cond delay="0"/>
                                              </p:stCondLst>
                                            </p:cTn>
                                            <p:tgtEl>
                                              <p:spTgt spid="11"/>
                                            </p:tgtEl>
                                            <p:attrNameLst>
                                              <p:attrName>style.visibility</p:attrName>
                                            </p:attrNameLst>
                                          </p:cBhvr>
                                          <p:to>
                                            <p:strVal val="visible"/>
                                          </p:to>
                                        </p:set>
                                        <p:animEffect transition="in" filter="fade">
                                          <p:cBhvr>
                                            <p:cTn id="60" dur="500"/>
                                            <p:tgtEl>
                                              <p:spTgt spid="11"/>
                                            </p:tgtEl>
                                          </p:cBhvr>
                                        </p:animEffect>
                                      </p:childTnLst>
                                    </p:cTn>
                                  </p:par>
                                  <p:par>
                                    <p:cTn id="61" presetID="10" presetClass="entr" presetSubtype="0" fill="hold" nodeType="withEffect">
                                      <p:stCondLst>
                                        <p:cond delay="1500"/>
                                      </p:stCondLst>
                                      <p:childTnLst>
                                        <p:set>
                                          <p:cBhvr>
                                            <p:cTn id="62" dur="1" fill="hold">
                                              <p:stCondLst>
                                                <p:cond delay="0"/>
                                              </p:stCondLst>
                                            </p:cTn>
                                            <p:tgtEl>
                                              <p:spTgt spid="13"/>
                                            </p:tgtEl>
                                            <p:attrNameLst>
                                              <p:attrName>style.visibility</p:attrName>
                                            </p:attrNameLst>
                                          </p:cBhvr>
                                          <p:to>
                                            <p:strVal val="visible"/>
                                          </p:to>
                                        </p:set>
                                        <p:animEffect transition="in" filter="fade">
                                          <p:cBhvr>
                                            <p:cTn id="63" dur="500"/>
                                            <p:tgtEl>
                                              <p:spTgt spid="13"/>
                                            </p:tgtEl>
                                          </p:cBhvr>
                                        </p:animEffect>
                                      </p:childTnLst>
                                    </p:cTn>
                                  </p:par>
                                  <p:par>
                                    <p:cTn id="64" presetID="10" presetClass="entr" presetSubtype="0" fill="hold" grpId="0" nodeType="withEffect">
                                      <p:stCondLst>
                                        <p:cond delay="1500"/>
                                      </p:stCondLst>
                                      <p:childTnLst>
                                        <p:set>
                                          <p:cBhvr>
                                            <p:cTn id="65" dur="1" fill="hold">
                                              <p:stCondLst>
                                                <p:cond delay="0"/>
                                              </p:stCondLst>
                                            </p:cTn>
                                            <p:tgtEl>
                                              <p:spTgt spid="23"/>
                                            </p:tgtEl>
                                            <p:attrNameLst>
                                              <p:attrName>style.visibility</p:attrName>
                                            </p:attrNameLst>
                                          </p:cBhvr>
                                          <p:to>
                                            <p:strVal val="visible"/>
                                          </p:to>
                                        </p:set>
                                        <p:animEffect transition="in" filter="fade">
                                          <p:cBhvr>
                                            <p:cTn id="66"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20" grpId="0"/>
          <p:bldP spid="21" grpId="0"/>
          <p:bldP spid="22" grpId="0"/>
          <p:bldP spid="23"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1"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additive="base">
                                            <p:cTn id="14" dur="900" fill="hold"/>
                                            <p:tgtEl>
                                              <p:spTgt spid="7"/>
                                            </p:tgtEl>
                                            <p:attrNameLst>
                                              <p:attrName>ppt_x</p:attrName>
                                            </p:attrNameLst>
                                          </p:cBhvr>
                                          <p:tavLst>
                                            <p:tav tm="0">
                                              <p:val>
                                                <p:strVal val="#ppt_x"/>
                                              </p:val>
                                            </p:tav>
                                            <p:tav tm="100000">
                                              <p:val>
                                                <p:strVal val="#ppt_x"/>
                                              </p:val>
                                            </p:tav>
                                          </p:tavLst>
                                        </p:anim>
                                        <p:anim calcmode="lin" valueType="num">
                                          <p:cBhvr additive="base">
                                            <p:cTn id="15" dur="900" fill="hold"/>
                                            <p:tgtEl>
                                              <p:spTgt spid="7"/>
                                            </p:tgtEl>
                                            <p:attrNameLst>
                                              <p:attrName>ppt_y</p:attrName>
                                            </p:attrNameLst>
                                          </p:cBhvr>
                                          <p:tavLst>
                                            <p:tav tm="0">
                                              <p:val>
                                                <p:strVal val="0-#ppt_h/2"/>
                                              </p:val>
                                            </p:tav>
                                            <p:tav tm="100000">
                                              <p:val>
                                                <p:strVal val="#ppt_y"/>
                                              </p:val>
                                            </p:tav>
                                          </p:tavLst>
                                        </p:anim>
                                      </p:childTnLst>
                                    </p:cTn>
                                  </p:par>
                                  <p:par>
                                    <p:cTn id="16" presetID="2" presetClass="entr" presetSubtype="1" fill="hold" grpId="0" nodeType="withEffect">
                                      <p:stCondLst>
                                        <p:cond delay="30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1000" fill="hold"/>
                                            <p:tgtEl>
                                              <p:spTgt spid="6"/>
                                            </p:tgtEl>
                                            <p:attrNameLst>
                                              <p:attrName>ppt_x</p:attrName>
                                            </p:attrNameLst>
                                          </p:cBhvr>
                                          <p:tavLst>
                                            <p:tav tm="0">
                                              <p:val>
                                                <p:strVal val="#ppt_x"/>
                                              </p:val>
                                            </p:tav>
                                            <p:tav tm="100000">
                                              <p:val>
                                                <p:strVal val="#ppt_x"/>
                                              </p:val>
                                            </p:tav>
                                          </p:tavLst>
                                        </p:anim>
                                        <p:anim calcmode="lin" valueType="num">
                                          <p:cBhvr additive="base">
                                            <p:cTn id="19" dur="1000" fill="hold"/>
                                            <p:tgtEl>
                                              <p:spTgt spid="6"/>
                                            </p:tgtEl>
                                            <p:attrNameLst>
                                              <p:attrName>ppt_y</p:attrName>
                                            </p:attrNameLst>
                                          </p:cBhvr>
                                          <p:tavLst>
                                            <p:tav tm="0">
                                              <p:val>
                                                <p:strVal val="0-#ppt_h/2"/>
                                              </p:val>
                                            </p:tav>
                                            <p:tav tm="100000">
                                              <p:val>
                                                <p:strVal val="#ppt_y"/>
                                              </p:val>
                                            </p:tav>
                                          </p:tavLst>
                                        </p:anim>
                                      </p:childTnLst>
                                    </p:cTn>
                                  </p:par>
                                  <p:par>
                                    <p:cTn id="20" presetID="2" presetClass="entr" presetSubtype="1" fill="hold" grpId="0" nodeType="withEffect">
                                      <p:stCondLst>
                                        <p:cond delay="60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1100" fill="hold"/>
                                            <p:tgtEl>
                                              <p:spTgt spid="5"/>
                                            </p:tgtEl>
                                            <p:attrNameLst>
                                              <p:attrName>ppt_x</p:attrName>
                                            </p:attrNameLst>
                                          </p:cBhvr>
                                          <p:tavLst>
                                            <p:tav tm="0">
                                              <p:val>
                                                <p:strVal val="#ppt_x"/>
                                              </p:val>
                                            </p:tav>
                                            <p:tav tm="100000">
                                              <p:val>
                                                <p:strVal val="#ppt_x"/>
                                              </p:val>
                                            </p:tav>
                                          </p:tavLst>
                                        </p:anim>
                                        <p:anim calcmode="lin" valueType="num">
                                          <p:cBhvr additive="base">
                                            <p:cTn id="23" dur="1100" fill="hold"/>
                                            <p:tgtEl>
                                              <p:spTgt spid="5"/>
                                            </p:tgtEl>
                                            <p:attrNameLst>
                                              <p:attrName>ppt_y</p:attrName>
                                            </p:attrNameLst>
                                          </p:cBhvr>
                                          <p:tavLst>
                                            <p:tav tm="0">
                                              <p:val>
                                                <p:strVal val="0-#ppt_h/2"/>
                                              </p:val>
                                            </p:tav>
                                            <p:tav tm="100000">
                                              <p:val>
                                                <p:strVal val="#ppt_y"/>
                                              </p:val>
                                            </p:tav>
                                          </p:tavLst>
                                        </p:anim>
                                      </p:childTnLst>
                                    </p:cTn>
                                  </p:par>
                                  <p:par>
                                    <p:cTn id="24" presetID="2" presetClass="entr" presetSubtype="1" fill="hold" grpId="0" nodeType="withEffect">
                                      <p:stCondLst>
                                        <p:cond delay="1000"/>
                                      </p:stCondLst>
                                      <p:childTnLst>
                                        <p:set>
                                          <p:cBhvr>
                                            <p:cTn id="25" dur="1" fill="hold">
                                              <p:stCondLst>
                                                <p:cond delay="0"/>
                                              </p:stCondLst>
                                            </p:cTn>
                                            <p:tgtEl>
                                              <p:spTgt spid="4"/>
                                            </p:tgtEl>
                                            <p:attrNameLst>
                                              <p:attrName>style.visibility</p:attrName>
                                            </p:attrNameLst>
                                          </p:cBhvr>
                                          <p:to>
                                            <p:strVal val="visible"/>
                                          </p:to>
                                        </p:set>
                                        <p:anim calcmode="lin" valueType="num">
                                          <p:cBhvr additive="base">
                                            <p:cTn id="26" dur="1200" fill="hold"/>
                                            <p:tgtEl>
                                              <p:spTgt spid="4"/>
                                            </p:tgtEl>
                                            <p:attrNameLst>
                                              <p:attrName>ppt_x</p:attrName>
                                            </p:attrNameLst>
                                          </p:cBhvr>
                                          <p:tavLst>
                                            <p:tav tm="0">
                                              <p:val>
                                                <p:strVal val="#ppt_x"/>
                                              </p:val>
                                            </p:tav>
                                            <p:tav tm="100000">
                                              <p:val>
                                                <p:strVal val="#ppt_x"/>
                                              </p:val>
                                            </p:tav>
                                          </p:tavLst>
                                        </p:anim>
                                        <p:anim calcmode="lin" valueType="num">
                                          <p:cBhvr additive="base">
                                            <p:cTn id="27" dur="1200" fill="hold"/>
                                            <p:tgtEl>
                                              <p:spTgt spid="4"/>
                                            </p:tgtEl>
                                            <p:attrNameLst>
                                              <p:attrName>ppt_y</p:attrName>
                                            </p:attrNameLst>
                                          </p:cBhvr>
                                          <p:tavLst>
                                            <p:tav tm="0">
                                              <p:val>
                                                <p:strVal val="0-#ppt_h/2"/>
                                              </p:val>
                                            </p:tav>
                                            <p:tav tm="100000">
                                              <p:val>
                                                <p:strVal val="#ppt_y"/>
                                              </p:val>
                                            </p:tav>
                                          </p:tavLst>
                                        </p:anim>
                                      </p:childTnLst>
                                    </p:cTn>
                                  </p:par>
                                  <p:par>
                                    <p:cTn id="28" presetID="10" presetClass="entr" presetSubtype="0" fill="hold" nodeType="withEffect">
                                      <p:stCondLst>
                                        <p:cond delay="60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500"/>
                                            <p:tgtEl>
                                              <p:spTgt spid="14"/>
                                            </p:tgtEl>
                                          </p:cBhvr>
                                        </p:animEffect>
                                      </p:childTnLst>
                                    </p:cTn>
                                  </p:par>
                                  <p:par>
                                    <p:cTn id="31" presetID="10" presetClass="entr" presetSubtype="0" fill="hold" grpId="0" nodeType="withEffect">
                                      <p:stCondLst>
                                        <p:cond delay="60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par>
                                    <p:cTn id="34" presetID="10" presetClass="entr" presetSubtype="0" fill="hold" grpId="0" nodeType="withEffect">
                                      <p:stCondLst>
                                        <p:cond delay="60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childTnLst>
                                    </p:cTn>
                                  </p:par>
                                  <p:par>
                                    <p:cTn id="37" presetID="10" presetClass="entr" presetSubtype="0" fill="hold" grpId="0" nodeType="withEffect">
                                      <p:stCondLst>
                                        <p:cond delay="90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500"/>
                                            <p:tgtEl>
                                              <p:spTgt spid="9"/>
                                            </p:tgtEl>
                                          </p:cBhvr>
                                        </p:animEffect>
                                      </p:childTnLst>
                                    </p:cTn>
                                  </p:par>
                                  <p:par>
                                    <p:cTn id="40" presetID="10" presetClass="entr" presetSubtype="0" fill="hold" nodeType="withEffect">
                                      <p:stCondLst>
                                        <p:cond delay="90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par>
                                    <p:cTn id="43" presetID="10" presetClass="entr" presetSubtype="0" fill="hold" grpId="0" nodeType="withEffect">
                                      <p:stCondLst>
                                        <p:cond delay="90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childTnLst>
                                    </p:cTn>
                                  </p:par>
                                  <p:par>
                                    <p:cTn id="46" presetID="10" presetClass="entr" presetSubtype="0" fill="hold" grpId="0" nodeType="withEffect">
                                      <p:stCondLst>
                                        <p:cond delay="1200"/>
                                      </p:stCondLst>
                                      <p:childTnLst>
                                        <p:set>
                                          <p:cBhvr>
                                            <p:cTn id="47" dur="1" fill="hold">
                                              <p:stCondLst>
                                                <p:cond delay="0"/>
                                              </p:stCondLst>
                                            </p:cTn>
                                            <p:tgtEl>
                                              <p:spTgt spid="10"/>
                                            </p:tgtEl>
                                            <p:attrNameLst>
                                              <p:attrName>style.visibility</p:attrName>
                                            </p:attrNameLst>
                                          </p:cBhvr>
                                          <p:to>
                                            <p:strVal val="visible"/>
                                          </p:to>
                                        </p:set>
                                        <p:animEffect transition="in" filter="fade">
                                          <p:cBhvr>
                                            <p:cTn id="48" dur="500"/>
                                            <p:tgtEl>
                                              <p:spTgt spid="10"/>
                                            </p:tgtEl>
                                          </p:cBhvr>
                                        </p:animEffect>
                                      </p:childTnLst>
                                    </p:cTn>
                                  </p:par>
                                  <p:par>
                                    <p:cTn id="49" presetID="10" presetClass="entr" presetSubtype="0" fill="hold" nodeType="withEffect">
                                      <p:stCondLst>
                                        <p:cond delay="120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ntr" presetSubtype="0" fill="hold" nodeType="withEffect">
                                      <p:stCondLst>
                                        <p:cond delay="120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500"/>
                                            <p:tgtEl>
                                              <p:spTgt spid="17"/>
                                            </p:tgtEl>
                                          </p:cBhvr>
                                        </p:animEffect>
                                      </p:childTnLst>
                                    </p:cTn>
                                  </p:par>
                                  <p:par>
                                    <p:cTn id="55" presetID="10" presetClass="entr" presetSubtype="0" fill="hold" grpId="0" nodeType="withEffect">
                                      <p:stCondLst>
                                        <p:cond delay="120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500"/>
                                            <p:tgtEl>
                                              <p:spTgt spid="21"/>
                                            </p:tgtEl>
                                          </p:cBhvr>
                                        </p:animEffect>
                                      </p:childTnLst>
                                    </p:cTn>
                                  </p:par>
                                  <p:par>
                                    <p:cTn id="58" presetID="10" presetClass="entr" presetSubtype="0" fill="hold" grpId="0" nodeType="withEffect">
                                      <p:stCondLst>
                                        <p:cond delay="1500"/>
                                      </p:stCondLst>
                                      <p:childTnLst>
                                        <p:set>
                                          <p:cBhvr>
                                            <p:cTn id="59" dur="1" fill="hold">
                                              <p:stCondLst>
                                                <p:cond delay="0"/>
                                              </p:stCondLst>
                                            </p:cTn>
                                            <p:tgtEl>
                                              <p:spTgt spid="11"/>
                                            </p:tgtEl>
                                            <p:attrNameLst>
                                              <p:attrName>style.visibility</p:attrName>
                                            </p:attrNameLst>
                                          </p:cBhvr>
                                          <p:to>
                                            <p:strVal val="visible"/>
                                          </p:to>
                                        </p:set>
                                        <p:animEffect transition="in" filter="fade">
                                          <p:cBhvr>
                                            <p:cTn id="60" dur="500"/>
                                            <p:tgtEl>
                                              <p:spTgt spid="11"/>
                                            </p:tgtEl>
                                          </p:cBhvr>
                                        </p:animEffect>
                                      </p:childTnLst>
                                    </p:cTn>
                                  </p:par>
                                  <p:par>
                                    <p:cTn id="61" presetID="10" presetClass="entr" presetSubtype="0" fill="hold" nodeType="withEffect">
                                      <p:stCondLst>
                                        <p:cond delay="1500"/>
                                      </p:stCondLst>
                                      <p:childTnLst>
                                        <p:set>
                                          <p:cBhvr>
                                            <p:cTn id="62" dur="1" fill="hold">
                                              <p:stCondLst>
                                                <p:cond delay="0"/>
                                              </p:stCondLst>
                                            </p:cTn>
                                            <p:tgtEl>
                                              <p:spTgt spid="13"/>
                                            </p:tgtEl>
                                            <p:attrNameLst>
                                              <p:attrName>style.visibility</p:attrName>
                                            </p:attrNameLst>
                                          </p:cBhvr>
                                          <p:to>
                                            <p:strVal val="visible"/>
                                          </p:to>
                                        </p:set>
                                        <p:animEffect transition="in" filter="fade">
                                          <p:cBhvr>
                                            <p:cTn id="63" dur="500"/>
                                            <p:tgtEl>
                                              <p:spTgt spid="13"/>
                                            </p:tgtEl>
                                          </p:cBhvr>
                                        </p:animEffect>
                                      </p:childTnLst>
                                    </p:cTn>
                                  </p:par>
                                  <p:par>
                                    <p:cTn id="64" presetID="10" presetClass="entr" presetSubtype="0" fill="hold" grpId="0" nodeType="withEffect">
                                      <p:stCondLst>
                                        <p:cond delay="1500"/>
                                      </p:stCondLst>
                                      <p:childTnLst>
                                        <p:set>
                                          <p:cBhvr>
                                            <p:cTn id="65" dur="1" fill="hold">
                                              <p:stCondLst>
                                                <p:cond delay="0"/>
                                              </p:stCondLst>
                                            </p:cTn>
                                            <p:tgtEl>
                                              <p:spTgt spid="23"/>
                                            </p:tgtEl>
                                            <p:attrNameLst>
                                              <p:attrName>style.visibility</p:attrName>
                                            </p:attrNameLst>
                                          </p:cBhvr>
                                          <p:to>
                                            <p:strVal val="visible"/>
                                          </p:to>
                                        </p:set>
                                        <p:animEffect transition="in" filter="fade">
                                          <p:cBhvr>
                                            <p:cTn id="66"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20" grpId="0"/>
          <p:bldP spid="21" grpId="0"/>
          <p:bldP spid="22" grpId="0"/>
          <p:bldP spid="23" grpId="0"/>
        </p:bldLst>
      </p:timing>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44DECB-5718-094A-AB4B-DBEABB563DB4}"/>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rgbClr val="000E9C"/>
                </a:solidFill>
                <a:latin typeface="Source Sans Pro" panose="020B0503030403020204" pitchFamily="34" charset="77"/>
              </a:rPr>
              <a:t>Les tâches automatisées</a:t>
            </a:r>
          </a:p>
          <a:p>
            <a:pPr>
              <a:spcAft>
                <a:spcPts val="200"/>
              </a:spcAft>
            </a:pPr>
            <a:r>
              <a:rPr lang="en-US" sz="2400" b="0" spc="-70" dirty="0">
                <a:solidFill>
                  <a:srgbClr val="000E9C"/>
                </a:solidFill>
                <a:latin typeface="Source Sans Pro" panose="020B0503030403020204" pitchFamily="34" charset="77"/>
                <a:ea typeface="Open Sans" panose="020B0606030504020204" pitchFamily="34" charset="0"/>
                <a:cs typeface="Open Sans" panose="020B0606030504020204" pitchFamily="34" charset="0"/>
              </a:rPr>
              <a:t>Les </a:t>
            </a:r>
            <a:r>
              <a:rPr lang="en-US" sz="2400" b="0" spc="-70" dirty="0" err="1">
                <a:solidFill>
                  <a:srgbClr val="000E9C"/>
                </a:solidFill>
                <a:latin typeface="Source Sans Pro" panose="020B0503030403020204" pitchFamily="34" charset="77"/>
                <a:ea typeface="Open Sans" panose="020B0606030504020204" pitchFamily="34" charset="0"/>
                <a:cs typeface="Open Sans" panose="020B0606030504020204" pitchFamily="34" charset="0"/>
              </a:rPr>
              <a:t>spécificités</a:t>
            </a:r>
            <a:r>
              <a:rPr lang="en-US" sz="2400" b="0" spc="-70" dirty="0">
                <a:solidFill>
                  <a:srgbClr val="000E9C"/>
                </a:solidFill>
                <a:latin typeface="Source Sans Pro" panose="020B0503030403020204" pitchFamily="34" charset="77"/>
                <a:ea typeface="Open Sans" panose="020B0606030504020204" pitchFamily="34" charset="0"/>
                <a:cs typeface="Open Sans" panose="020B0606030504020204" pitchFamily="34" charset="0"/>
              </a:rPr>
              <a:t> des </a:t>
            </a:r>
            <a:r>
              <a:rPr lang="en-US" sz="2400" b="0" spc="-70" dirty="0" err="1">
                <a:solidFill>
                  <a:srgbClr val="000E9C"/>
                </a:solidFill>
                <a:latin typeface="Source Sans Pro" panose="020B0503030403020204" pitchFamily="34" charset="77"/>
                <a:ea typeface="Open Sans" panose="020B0606030504020204" pitchFamily="34" charset="0"/>
                <a:cs typeface="Open Sans" panose="020B0606030504020204" pitchFamily="34" charset="0"/>
              </a:rPr>
              <a:t>tâches</a:t>
            </a:r>
            <a:r>
              <a:rPr lang="en-US" sz="2400" b="0" spc="-70" dirty="0">
                <a:solidFill>
                  <a:srgbClr val="000E9C"/>
                </a:solidFill>
                <a:latin typeface="Source Sans Pro" panose="020B0503030403020204" pitchFamily="34" charset="77"/>
                <a:ea typeface="Open Sans" panose="020B0606030504020204" pitchFamily="34" charset="0"/>
                <a:cs typeface="Open Sans" panose="020B0606030504020204" pitchFamily="34" charset="0"/>
              </a:rPr>
              <a:t> CRON</a:t>
            </a:r>
            <a:endParaRPr lang="en-US" sz="2400" b="0" dirty="0">
              <a:solidFill>
                <a:srgbClr val="000E9C"/>
              </a:solidFill>
              <a:latin typeface="Source Sans Pro" panose="020B0503030403020204" pitchFamily="34" charset="77"/>
            </a:endParaRPr>
          </a:p>
        </p:txBody>
      </p:sp>
      <p:cxnSp>
        <p:nvCxnSpPr>
          <p:cNvPr id="3" name="Straight Connector 2">
            <a:extLst>
              <a:ext uri="{FF2B5EF4-FFF2-40B4-BE49-F238E27FC236}">
                <a16:creationId xmlns:a16="http://schemas.microsoft.com/office/drawing/2014/main" id="{1BFB36D1-2324-6E43-8265-DBD70747173A}"/>
              </a:ext>
            </a:extLst>
          </p:cNvPr>
          <p:cNvCxnSpPr/>
          <p:nvPr/>
        </p:nvCxnSpPr>
        <p:spPr>
          <a:xfrm flipV="1">
            <a:off x="5026679" y="4248013"/>
            <a:ext cx="411254" cy="237864"/>
          </a:xfrm>
          <a:prstGeom prst="line">
            <a:avLst/>
          </a:prstGeom>
          <a:ln w="254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 name="Straight Connector 3">
            <a:extLst>
              <a:ext uri="{FF2B5EF4-FFF2-40B4-BE49-F238E27FC236}">
                <a16:creationId xmlns:a16="http://schemas.microsoft.com/office/drawing/2014/main" id="{59B9F97D-7E7B-D642-A457-9A10BBB87267}"/>
              </a:ext>
            </a:extLst>
          </p:cNvPr>
          <p:cNvCxnSpPr/>
          <p:nvPr/>
        </p:nvCxnSpPr>
        <p:spPr>
          <a:xfrm>
            <a:off x="5026679" y="3204093"/>
            <a:ext cx="411254" cy="237864"/>
          </a:xfrm>
          <a:prstGeom prst="line">
            <a:avLst/>
          </a:prstGeom>
          <a:ln w="2540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88FF4FD9-90E7-2444-A39E-03EC91964092}"/>
              </a:ext>
            </a:extLst>
          </p:cNvPr>
          <p:cNvCxnSpPr/>
          <p:nvPr/>
        </p:nvCxnSpPr>
        <p:spPr>
          <a:xfrm flipH="1" flipV="1">
            <a:off x="6747850" y="4248013"/>
            <a:ext cx="411254" cy="237864"/>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F5B85621-8C3B-794A-A242-7D66454940A8}"/>
              </a:ext>
            </a:extLst>
          </p:cNvPr>
          <p:cNvCxnSpPr/>
          <p:nvPr/>
        </p:nvCxnSpPr>
        <p:spPr>
          <a:xfrm flipH="1">
            <a:off x="6747850" y="3204093"/>
            <a:ext cx="411254" cy="237864"/>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useBgFill="1">
        <p:nvSpPr>
          <p:cNvPr id="25" name="Oval 24">
            <a:extLst>
              <a:ext uri="{FF2B5EF4-FFF2-40B4-BE49-F238E27FC236}">
                <a16:creationId xmlns:a16="http://schemas.microsoft.com/office/drawing/2014/main" id="{6DA7FA20-1123-D04F-97D0-0EA2E90DF1CB}"/>
              </a:ext>
            </a:extLst>
          </p:cNvPr>
          <p:cNvSpPr/>
          <p:nvPr/>
        </p:nvSpPr>
        <p:spPr>
          <a:xfrm>
            <a:off x="5309630" y="3084377"/>
            <a:ext cx="1572740" cy="1569023"/>
          </a:xfrm>
          <a:prstGeom prst="ellipse">
            <a:avLst/>
          </a:prstGeom>
          <a:ln w="3175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endParaRPr lang="en-US" sz="1800" dirty="0">
              <a:solidFill>
                <a:schemeClr val="tx1"/>
              </a:solidFill>
            </a:endParaRPr>
          </a:p>
        </p:txBody>
      </p:sp>
      <p:cxnSp>
        <p:nvCxnSpPr>
          <p:cNvPr id="26" name="Straight Connector 25">
            <a:extLst>
              <a:ext uri="{FF2B5EF4-FFF2-40B4-BE49-F238E27FC236}">
                <a16:creationId xmlns:a16="http://schemas.microsoft.com/office/drawing/2014/main" id="{D62B25EA-E7BF-CA4E-8568-588FC5EF562E}"/>
              </a:ext>
            </a:extLst>
          </p:cNvPr>
          <p:cNvCxnSpPr>
            <a:stCxn id="11" idx="0"/>
            <a:endCxn id="25" idx="4"/>
          </p:cNvCxnSpPr>
          <p:nvPr/>
        </p:nvCxnSpPr>
        <p:spPr>
          <a:xfrm flipV="1">
            <a:off x="6096000" y="4653399"/>
            <a:ext cx="0" cy="333316"/>
          </a:xfrm>
          <a:prstGeom prst="line">
            <a:avLst/>
          </a:prstGeom>
          <a:ln w="254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05969FAC-6A95-9A47-A7AE-7DCCB789D91C}"/>
              </a:ext>
            </a:extLst>
          </p:cNvPr>
          <p:cNvCxnSpPr>
            <a:cxnSpLocks/>
            <a:stCxn id="8" idx="4"/>
            <a:endCxn id="25" idx="0"/>
          </p:cNvCxnSpPr>
          <p:nvPr/>
        </p:nvCxnSpPr>
        <p:spPr>
          <a:xfrm>
            <a:off x="6096000" y="2751061"/>
            <a:ext cx="0" cy="333316"/>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42" name="Group 41">
            <a:extLst>
              <a:ext uri="{FF2B5EF4-FFF2-40B4-BE49-F238E27FC236}">
                <a16:creationId xmlns:a16="http://schemas.microsoft.com/office/drawing/2014/main" id="{04DE8E90-C808-A94F-8EFA-6D8F6B47CB53}"/>
              </a:ext>
            </a:extLst>
          </p:cNvPr>
          <p:cNvGrpSpPr/>
          <p:nvPr/>
        </p:nvGrpSpPr>
        <p:grpSpPr>
          <a:xfrm>
            <a:off x="4287715" y="1000108"/>
            <a:ext cx="3615298" cy="1750953"/>
            <a:chOff x="4287715" y="1000108"/>
            <a:chExt cx="3615298" cy="1750953"/>
          </a:xfrm>
        </p:grpSpPr>
        <p:sp>
          <p:nvSpPr>
            <p:cNvPr id="8" name="Oval 19">
              <a:extLst>
                <a:ext uri="{FF2B5EF4-FFF2-40B4-BE49-F238E27FC236}">
                  <a16:creationId xmlns:a16="http://schemas.microsoft.com/office/drawing/2014/main" id="{9CFB44F1-7332-AB45-AF76-76A0DC94BBBF}"/>
                </a:ext>
              </a:extLst>
            </p:cNvPr>
            <p:cNvSpPr>
              <a:spLocks noChangeArrowheads="1"/>
            </p:cNvSpPr>
            <p:nvPr/>
          </p:nvSpPr>
          <p:spPr bwMode="auto">
            <a:xfrm>
              <a:off x="5560736" y="1680534"/>
              <a:ext cx="1070527" cy="107052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8" name="Rectangle 27">
              <a:extLst>
                <a:ext uri="{FF2B5EF4-FFF2-40B4-BE49-F238E27FC236}">
                  <a16:creationId xmlns:a16="http://schemas.microsoft.com/office/drawing/2014/main" id="{F4860924-AB1D-1F4E-A949-7FA91910C451}"/>
                </a:ext>
              </a:extLst>
            </p:cNvPr>
            <p:cNvSpPr/>
            <p:nvPr/>
          </p:nvSpPr>
          <p:spPr>
            <a:xfrm>
              <a:off x="4287715" y="1000108"/>
              <a:ext cx="3615298" cy="618631"/>
            </a:xfrm>
            <a:prstGeom prst="rect">
              <a:avLst/>
            </a:prstGeom>
          </p:spPr>
          <p:txBody>
            <a:bodyPr wrap="square">
              <a:spAutoFit/>
            </a:bodyPr>
            <a:lstStyle/>
            <a:p>
              <a:pPr algn="ctr">
                <a:lnSpc>
                  <a:spcPct val="95000"/>
                </a:lnSpc>
              </a:pPr>
              <a:r>
                <a:rPr lang="en-US" sz="1800" dirty="0" err="1">
                  <a:latin typeface="Source Sans Pro" panose="020B0503030403020204" pitchFamily="34" charset="77"/>
                </a:rPr>
                <a:t>N’utiliser</a:t>
              </a:r>
              <a:r>
                <a:rPr lang="en-US" sz="1800" dirty="0">
                  <a:latin typeface="Source Sans Pro" panose="020B0503030403020204" pitchFamily="34" charset="77"/>
                </a:rPr>
                <a:t> que des URL </a:t>
              </a:r>
              <a:r>
                <a:rPr lang="en-US" sz="1800" dirty="0" err="1">
                  <a:latin typeface="Source Sans Pro" panose="020B0503030403020204" pitchFamily="34" charset="77"/>
                </a:rPr>
                <a:t>absolues</a:t>
              </a:r>
              <a:r>
                <a:rPr lang="en-US" sz="1800" dirty="0">
                  <a:latin typeface="Source Sans Pro" panose="020B0503030403020204" pitchFamily="34" charset="77"/>
                </a:rPr>
                <a:t> : /home/</a:t>
              </a:r>
              <a:r>
                <a:rPr lang="en-US" sz="1800" dirty="0" err="1">
                  <a:latin typeface="Source Sans Pro" panose="020B0503030403020204" pitchFamily="34" charset="77"/>
                </a:rPr>
                <a:t>loginftp</a:t>
              </a:r>
              <a:r>
                <a:rPr lang="en-US" sz="1800" dirty="0">
                  <a:latin typeface="Source Sans Pro" panose="020B0503030403020204" pitchFamily="34" charset="77"/>
                </a:rPr>
                <a:t>/www/…</a:t>
              </a:r>
            </a:p>
          </p:txBody>
        </p:sp>
        <p:sp>
          <p:nvSpPr>
            <p:cNvPr id="34" name="TextBox 33">
              <a:extLst>
                <a:ext uri="{FF2B5EF4-FFF2-40B4-BE49-F238E27FC236}">
                  <a16:creationId xmlns:a16="http://schemas.microsoft.com/office/drawing/2014/main" id="{3BEBC438-3D79-D14D-BA8F-89A94D8A3FBB}"/>
                </a:ext>
              </a:extLst>
            </p:cNvPr>
            <p:cNvSpPr txBox="1"/>
            <p:nvPr/>
          </p:nvSpPr>
          <p:spPr>
            <a:xfrm>
              <a:off x="5670444" y="2035760"/>
              <a:ext cx="814727" cy="369332"/>
            </a:xfrm>
            <a:prstGeom prst="rect">
              <a:avLst/>
            </a:prstGeom>
            <a:noFill/>
          </p:spPr>
          <p:txBody>
            <a:bodyPr wrap="square" rtlCol="0">
              <a:spAutoFit/>
            </a:bodyPr>
            <a:lstStyle/>
            <a:p>
              <a:pPr algn="ctr"/>
              <a:r>
                <a:rPr lang="fr-FR" sz="1800" b="1" dirty="0">
                  <a:solidFill>
                    <a:schemeClr val="bg1"/>
                  </a:solidFill>
                  <a:latin typeface="Source Sans Pro" panose="020B0503030403020204" pitchFamily="34" charset="77"/>
                </a:rPr>
                <a:t>URL</a:t>
              </a:r>
            </a:p>
          </p:txBody>
        </p:sp>
      </p:grpSp>
      <p:grpSp>
        <p:nvGrpSpPr>
          <p:cNvPr id="43" name="Group 42">
            <a:extLst>
              <a:ext uri="{FF2B5EF4-FFF2-40B4-BE49-F238E27FC236}">
                <a16:creationId xmlns:a16="http://schemas.microsoft.com/office/drawing/2014/main" id="{DDC9467A-B8A1-2A40-A155-C6FB7625DE04}"/>
              </a:ext>
            </a:extLst>
          </p:cNvPr>
          <p:cNvGrpSpPr/>
          <p:nvPr/>
        </p:nvGrpSpPr>
        <p:grpSpPr>
          <a:xfrm>
            <a:off x="7037031" y="2448796"/>
            <a:ext cx="4219192" cy="1070527"/>
            <a:chOff x="7037031" y="2448796"/>
            <a:chExt cx="4219192" cy="1070527"/>
          </a:xfrm>
        </p:grpSpPr>
        <p:sp>
          <p:nvSpPr>
            <p:cNvPr id="23" name="Oval 45">
              <a:extLst>
                <a:ext uri="{FF2B5EF4-FFF2-40B4-BE49-F238E27FC236}">
                  <a16:creationId xmlns:a16="http://schemas.microsoft.com/office/drawing/2014/main" id="{A29732E2-13C6-1E4B-A0E2-06EE6AA41ACE}"/>
                </a:ext>
              </a:extLst>
            </p:cNvPr>
            <p:cNvSpPr>
              <a:spLocks noChangeArrowheads="1"/>
            </p:cNvSpPr>
            <p:nvPr/>
          </p:nvSpPr>
          <p:spPr bwMode="auto">
            <a:xfrm>
              <a:off x="7076288" y="2448796"/>
              <a:ext cx="1070527" cy="1070527"/>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1" name="Rectangle 30">
              <a:extLst>
                <a:ext uri="{FF2B5EF4-FFF2-40B4-BE49-F238E27FC236}">
                  <a16:creationId xmlns:a16="http://schemas.microsoft.com/office/drawing/2014/main" id="{C0498E1A-6E86-0E41-87F7-DA060DA096AA}"/>
                </a:ext>
              </a:extLst>
            </p:cNvPr>
            <p:cNvSpPr/>
            <p:nvPr/>
          </p:nvSpPr>
          <p:spPr>
            <a:xfrm>
              <a:off x="8301476" y="2793211"/>
              <a:ext cx="2954747" cy="618631"/>
            </a:xfrm>
            <a:prstGeom prst="rect">
              <a:avLst/>
            </a:prstGeom>
          </p:spPr>
          <p:txBody>
            <a:bodyPr wrap="square">
              <a:spAutoFit/>
            </a:bodyPr>
            <a:lstStyle/>
            <a:p>
              <a:pPr>
                <a:lnSpc>
                  <a:spcPct val="95000"/>
                </a:lnSpc>
              </a:pPr>
              <a:r>
                <a:rPr lang="en-US" sz="1800" dirty="0">
                  <a:latin typeface="Source Sans Pro" panose="020B0503030403020204" pitchFamily="34" charset="77"/>
                </a:rPr>
                <a:t>Ne pas </a:t>
              </a:r>
              <a:r>
                <a:rPr lang="en-US" sz="1800" dirty="0" err="1">
                  <a:latin typeface="Source Sans Pro" panose="020B0503030403020204" pitchFamily="34" charset="77"/>
                </a:rPr>
                <a:t>utiliser</a:t>
              </a:r>
              <a:r>
                <a:rPr lang="en-US" sz="1800" dirty="0">
                  <a:latin typeface="Source Sans Pro" panose="020B0503030403020204" pitchFamily="34" charset="77"/>
                </a:rPr>
                <a:t> de variables dans </a:t>
              </a:r>
              <a:r>
                <a:rPr lang="en-US" sz="1800" dirty="0" err="1">
                  <a:latin typeface="Source Sans Pro" panose="020B0503030403020204" pitchFamily="34" charset="77"/>
                </a:rPr>
                <a:t>l’URL</a:t>
              </a:r>
              <a:r>
                <a:rPr lang="en-US" sz="1800" dirty="0">
                  <a:latin typeface="Source Sans Pro" panose="020B0503030403020204" pitchFamily="34" charset="77"/>
                </a:rPr>
                <a:t> du script</a:t>
              </a:r>
            </a:p>
          </p:txBody>
        </p:sp>
        <p:sp>
          <p:nvSpPr>
            <p:cNvPr id="35" name="TextBox 34">
              <a:extLst>
                <a:ext uri="{FF2B5EF4-FFF2-40B4-BE49-F238E27FC236}">
                  <a16:creationId xmlns:a16="http://schemas.microsoft.com/office/drawing/2014/main" id="{C664297B-3B15-6A41-869B-144DBFC27419}"/>
                </a:ext>
              </a:extLst>
            </p:cNvPr>
            <p:cNvSpPr txBox="1"/>
            <p:nvPr/>
          </p:nvSpPr>
          <p:spPr>
            <a:xfrm>
              <a:off x="7037031" y="2804554"/>
              <a:ext cx="1153313" cy="369332"/>
            </a:xfrm>
            <a:prstGeom prst="rect">
              <a:avLst/>
            </a:prstGeom>
            <a:noFill/>
          </p:spPr>
          <p:txBody>
            <a:bodyPr wrap="square" rtlCol="0">
              <a:spAutoFit/>
            </a:bodyPr>
            <a:lstStyle/>
            <a:p>
              <a:pPr algn="ctr"/>
              <a:r>
                <a:rPr lang="fr-FR" sz="1800" b="1" dirty="0">
                  <a:solidFill>
                    <a:schemeClr val="bg1"/>
                  </a:solidFill>
                  <a:latin typeface="Source Sans Pro" panose="020B0503030403020204" pitchFamily="34" charset="77"/>
                </a:rPr>
                <a:t>Variables</a:t>
              </a:r>
            </a:p>
          </p:txBody>
        </p:sp>
      </p:grpSp>
      <p:grpSp>
        <p:nvGrpSpPr>
          <p:cNvPr id="44" name="Group 43">
            <a:extLst>
              <a:ext uri="{FF2B5EF4-FFF2-40B4-BE49-F238E27FC236}">
                <a16:creationId xmlns:a16="http://schemas.microsoft.com/office/drawing/2014/main" id="{28870168-E4E5-4849-A673-A0510091F975}"/>
              </a:ext>
            </a:extLst>
          </p:cNvPr>
          <p:cNvGrpSpPr/>
          <p:nvPr/>
        </p:nvGrpSpPr>
        <p:grpSpPr>
          <a:xfrm>
            <a:off x="7037031" y="4218454"/>
            <a:ext cx="4219192" cy="1070527"/>
            <a:chOff x="7037031" y="4218454"/>
            <a:chExt cx="4219192" cy="1070527"/>
          </a:xfrm>
        </p:grpSpPr>
        <p:sp>
          <p:nvSpPr>
            <p:cNvPr id="17" name="Oval 18">
              <a:extLst>
                <a:ext uri="{FF2B5EF4-FFF2-40B4-BE49-F238E27FC236}">
                  <a16:creationId xmlns:a16="http://schemas.microsoft.com/office/drawing/2014/main" id="{AFAE1F43-0AB4-1443-A454-8388201D49E0}"/>
                </a:ext>
              </a:extLst>
            </p:cNvPr>
            <p:cNvSpPr>
              <a:spLocks noChangeArrowheads="1"/>
            </p:cNvSpPr>
            <p:nvPr/>
          </p:nvSpPr>
          <p:spPr bwMode="auto">
            <a:xfrm>
              <a:off x="7076288" y="4218454"/>
              <a:ext cx="1070527" cy="1070527"/>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0" name="Rectangle 29">
              <a:extLst>
                <a:ext uri="{FF2B5EF4-FFF2-40B4-BE49-F238E27FC236}">
                  <a16:creationId xmlns:a16="http://schemas.microsoft.com/office/drawing/2014/main" id="{99454DB7-1A2D-9E43-B348-D2A30261617D}"/>
                </a:ext>
              </a:extLst>
            </p:cNvPr>
            <p:cNvSpPr/>
            <p:nvPr/>
          </p:nvSpPr>
          <p:spPr>
            <a:xfrm>
              <a:off x="8301476" y="4512168"/>
              <a:ext cx="2954747" cy="618631"/>
            </a:xfrm>
            <a:prstGeom prst="rect">
              <a:avLst/>
            </a:prstGeom>
          </p:spPr>
          <p:txBody>
            <a:bodyPr wrap="square">
              <a:spAutoFit/>
            </a:bodyPr>
            <a:lstStyle/>
            <a:p>
              <a:pPr>
                <a:lnSpc>
                  <a:spcPct val="95000"/>
                </a:lnSpc>
              </a:pPr>
              <a:r>
                <a:rPr lang="en-US" sz="1800" dirty="0" err="1">
                  <a:latin typeface="Source Sans Pro" panose="020B0503030403020204" pitchFamily="34" charset="77"/>
                </a:rPr>
                <a:t>Utiliser</a:t>
              </a:r>
              <a:r>
                <a:rPr lang="en-US" sz="1800" dirty="0">
                  <a:latin typeface="Source Sans Pro" panose="020B0503030403020204" pitchFamily="34" charset="77"/>
                </a:rPr>
                <a:t> la </a:t>
              </a:r>
              <a:r>
                <a:rPr lang="en-US" sz="1800" dirty="0" err="1">
                  <a:latin typeface="Source Sans Pro" panose="020B0503030403020204" pitchFamily="34" charset="77"/>
                </a:rPr>
                <a:t>même</a:t>
              </a:r>
              <a:r>
                <a:rPr lang="en-US" sz="1800" dirty="0">
                  <a:latin typeface="Source Sans Pro" panose="020B0503030403020204" pitchFamily="34" charset="77"/>
                </a:rPr>
                <a:t> version de PHP que </a:t>
              </a:r>
              <a:r>
                <a:rPr lang="en-US" sz="1800" dirty="0" err="1">
                  <a:latin typeface="Source Sans Pro" panose="020B0503030403020204" pitchFamily="34" charset="77"/>
                </a:rPr>
                <a:t>l’hébergement</a:t>
              </a:r>
              <a:endParaRPr lang="en-US" sz="1800" dirty="0">
                <a:latin typeface="Source Sans Pro" panose="020B0503030403020204" pitchFamily="34" charset="77"/>
              </a:endParaRPr>
            </a:p>
          </p:txBody>
        </p:sp>
        <p:sp>
          <p:nvSpPr>
            <p:cNvPr id="36" name="TextBox 35">
              <a:extLst>
                <a:ext uri="{FF2B5EF4-FFF2-40B4-BE49-F238E27FC236}">
                  <a16:creationId xmlns:a16="http://schemas.microsoft.com/office/drawing/2014/main" id="{16DB2ECE-FC09-2142-9D69-DFDFB0017479}"/>
                </a:ext>
              </a:extLst>
            </p:cNvPr>
            <p:cNvSpPr txBox="1"/>
            <p:nvPr/>
          </p:nvSpPr>
          <p:spPr>
            <a:xfrm>
              <a:off x="7037031" y="4574574"/>
              <a:ext cx="1153313" cy="369332"/>
            </a:xfrm>
            <a:prstGeom prst="rect">
              <a:avLst/>
            </a:prstGeom>
            <a:noFill/>
          </p:spPr>
          <p:txBody>
            <a:bodyPr wrap="square" rtlCol="0">
              <a:spAutoFit/>
            </a:bodyPr>
            <a:lstStyle/>
            <a:p>
              <a:pPr algn="ctr"/>
              <a:r>
                <a:rPr lang="fr-FR" sz="1800" b="1" dirty="0">
                  <a:solidFill>
                    <a:schemeClr val="bg1"/>
                  </a:solidFill>
                  <a:latin typeface="Source Sans Pro" panose="020B0503030403020204" pitchFamily="34" charset="77"/>
                </a:rPr>
                <a:t>PHP</a:t>
              </a:r>
            </a:p>
          </p:txBody>
        </p:sp>
      </p:grpSp>
      <p:grpSp>
        <p:nvGrpSpPr>
          <p:cNvPr id="45" name="Group 44">
            <a:extLst>
              <a:ext uri="{FF2B5EF4-FFF2-40B4-BE49-F238E27FC236}">
                <a16:creationId xmlns:a16="http://schemas.microsoft.com/office/drawing/2014/main" id="{071F717C-CBD9-C548-869E-61FB23F65B26}"/>
              </a:ext>
            </a:extLst>
          </p:cNvPr>
          <p:cNvGrpSpPr/>
          <p:nvPr/>
        </p:nvGrpSpPr>
        <p:grpSpPr>
          <a:xfrm>
            <a:off x="4394094" y="4986715"/>
            <a:ext cx="3403811" cy="1754653"/>
            <a:chOff x="4394094" y="4986715"/>
            <a:chExt cx="3403811" cy="1754653"/>
          </a:xfrm>
        </p:grpSpPr>
        <p:sp>
          <p:nvSpPr>
            <p:cNvPr id="11" name="Oval 20">
              <a:extLst>
                <a:ext uri="{FF2B5EF4-FFF2-40B4-BE49-F238E27FC236}">
                  <a16:creationId xmlns:a16="http://schemas.microsoft.com/office/drawing/2014/main" id="{25C70FF7-7DAC-3142-A25A-0A52E7BA85A5}"/>
                </a:ext>
              </a:extLst>
            </p:cNvPr>
            <p:cNvSpPr>
              <a:spLocks noChangeArrowheads="1"/>
            </p:cNvSpPr>
            <p:nvPr/>
          </p:nvSpPr>
          <p:spPr bwMode="auto">
            <a:xfrm>
              <a:off x="5560736" y="4986715"/>
              <a:ext cx="1070527" cy="107052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9" name="Rectangle 28">
              <a:extLst>
                <a:ext uri="{FF2B5EF4-FFF2-40B4-BE49-F238E27FC236}">
                  <a16:creationId xmlns:a16="http://schemas.microsoft.com/office/drawing/2014/main" id="{BB220D75-9D9F-214F-8CD2-64395736EEDA}"/>
                </a:ext>
              </a:extLst>
            </p:cNvPr>
            <p:cNvSpPr/>
            <p:nvPr/>
          </p:nvSpPr>
          <p:spPr>
            <a:xfrm>
              <a:off x="4394094" y="6095037"/>
              <a:ext cx="3403811" cy="646331"/>
            </a:xfrm>
            <a:prstGeom prst="rect">
              <a:avLst/>
            </a:prstGeom>
          </p:spPr>
          <p:txBody>
            <a:bodyPr wrap="square">
              <a:spAutoFit/>
            </a:bodyPr>
            <a:lstStyle/>
            <a:p>
              <a:pPr algn="ctr">
                <a:spcAft>
                  <a:spcPts val="200"/>
                </a:spcAft>
              </a:pPr>
              <a:r>
                <a:rPr lang="en-US" sz="1800" dirty="0" err="1">
                  <a:latin typeface="Source Sans Pro" panose="020B0503030403020204" pitchFamily="34" charset="77"/>
                </a:rPr>
                <a:t>L’exécution</a:t>
              </a:r>
              <a:r>
                <a:rPr lang="en-US" sz="1800" dirty="0">
                  <a:latin typeface="Source Sans Pro" panose="020B0503030403020204" pitchFamily="34" charset="77"/>
                </a:rPr>
                <a:t> du script ne </a:t>
              </a:r>
              <a:r>
                <a:rPr lang="en-US" sz="1800" dirty="0" err="1">
                  <a:latin typeface="Source Sans Pro" panose="020B0503030403020204" pitchFamily="34" charset="77"/>
                </a:rPr>
                <a:t>peut</a:t>
              </a:r>
              <a:r>
                <a:rPr lang="en-US" sz="1800" dirty="0">
                  <a:latin typeface="Source Sans Pro" panose="020B0503030403020204" pitchFamily="34" charset="77"/>
                </a:rPr>
                <a:t> </a:t>
              </a:r>
              <a:r>
                <a:rPr lang="en-US" sz="1800" dirty="0" err="1">
                  <a:latin typeface="Source Sans Pro" panose="020B0503030403020204" pitchFamily="34" charset="77"/>
                </a:rPr>
                <a:t>générer</a:t>
              </a:r>
              <a:r>
                <a:rPr lang="en-US" sz="1800" dirty="0">
                  <a:latin typeface="Source Sans Pro" panose="020B0503030403020204" pitchFamily="34" charset="77"/>
                </a:rPr>
                <a:t> plus de 5Mo de </a:t>
              </a:r>
              <a:r>
                <a:rPr lang="en-US" sz="1800" dirty="0" err="1">
                  <a:latin typeface="Source Sans Pro" panose="020B0503030403020204" pitchFamily="34" charset="77"/>
                </a:rPr>
                <a:t>données</a:t>
              </a:r>
              <a:endParaRPr lang="en-US" sz="1800" dirty="0">
                <a:latin typeface="Source Sans Pro" panose="020B0503030403020204" pitchFamily="34" charset="77"/>
              </a:endParaRPr>
            </a:p>
          </p:txBody>
        </p:sp>
        <p:sp>
          <p:nvSpPr>
            <p:cNvPr id="37" name="TextBox 36">
              <a:extLst>
                <a:ext uri="{FF2B5EF4-FFF2-40B4-BE49-F238E27FC236}">
                  <a16:creationId xmlns:a16="http://schemas.microsoft.com/office/drawing/2014/main" id="{1CF5DB2F-E5EF-7D46-8C98-961DDD576A66}"/>
                </a:ext>
              </a:extLst>
            </p:cNvPr>
            <p:cNvSpPr txBox="1"/>
            <p:nvPr/>
          </p:nvSpPr>
          <p:spPr>
            <a:xfrm>
              <a:off x="5501150" y="5337312"/>
              <a:ext cx="1153313" cy="369332"/>
            </a:xfrm>
            <a:prstGeom prst="rect">
              <a:avLst/>
            </a:prstGeom>
            <a:noFill/>
          </p:spPr>
          <p:txBody>
            <a:bodyPr wrap="square" rtlCol="0">
              <a:spAutoFit/>
            </a:bodyPr>
            <a:lstStyle/>
            <a:p>
              <a:pPr algn="ctr"/>
              <a:r>
                <a:rPr lang="fr-FR" sz="1800" b="1" dirty="0">
                  <a:solidFill>
                    <a:schemeClr val="bg1"/>
                  </a:solidFill>
                  <a:latin typeface="Source Sans Pro" panose="020B0503030403020204" pitchFamily="34" charset="77"/>
                </a:rPr>
                <a:t>Taille</a:t>
              </a:r>
            </a:p>
          </p:txBody>
        </p:sp>
      </p:grpSp>
      <p:grpSp>
        <p:nvGrpSpPr>
          <p:cNvPr id="46" name="Group 45">
            <a:extLst>
              <a:ext uri="{FF2B5EF4-FFF2-40B4-BE49-F238E27FC236}">
                <a16:creationId xmlns:a16="http://schemas.microsoft.com/office/drawing/2014/main" id="{C41073F4-10A1-764A-BB5C-55BE4CD72534}"/>
              </a:ext>
            </a:extLst>
          </p:cNvPr>
          <p:cNvGrpSpPr/>
          <p:nvPr/>
        </p:nvGrpSpPr>
        <p:grpSpPr>
          <a:xfrm>
            <a:off x="564043" y="4218454"/>
            <a:ext cx="4596381" cy="1070527"/>
            <a:chOff x="564043" y="4218454"/>
            <a:chExt cx="4596381" cy="1070527"/>
          </a:xfrm>
        </p:grpSpPr>
        <p:sp>
          <p:nvSpPr>
            <p:cNvPr id="20" name="Oval 15">
              <a:extLst>
                <a:ext uri="{FF2B5EF4-FFF2-40B4-BE49-F238E27FC236}">
                  <a16:creationId xmlns:a16="http://schemas.microsoft.com/office/drawing/2014/main" id="{47B79B70-A62E-0446-8DBE-E61F1D92C444}"/>
                </a:ext>
              </a:extLst>
            </p:cNvPr>
            <p:cNvSpPr>
              <a:spLocks noChangeArrowheads="1"/>
            </p:cNvSpPr>
            <p:nvPr/>
          </p:nvSpPr>
          <p:spPr bwMode="auto">
            <a:xfrm>
              <a:off x="4045185" y="4218454"/>
              <a:ext cx="1070527" cy="1070527"/>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2" name="Rectangle 31">
              <a:extLst>
                <a:ext uri="{FF2B5EF4-FFF2-40B4-BE49-F238E27FC236}">
                  <a16:creationId xmlns:a16="http://schemas.microsoft.com/office/drawing/2014/main" id="{3686536D-6971-0C4C-A67B-DB8A5A156627}"/>
                </a:ext>
              </a:extLst>
            </p:cNvPr>
            <p:cNvSpPr/>
            <p:nvPr/>
          </p:nvSpPr>
          <p:spPr>
            <a:xfrm>
              <a:off x="564043" y="4429911"/>
              <a:ext cx="3403811" cy="646331"/>
            </a:xfrm>
            <a:prstGeom prst="rect">
              <a:avLst/>
            </a:prstGeom>
          </p:spPr>
          <p:txBody>
            <a:bodyPr wrap="square">
              <a:spAutoFit/>
            </a:bodyPr>
            <a:lstStyle/>
            <a:p>
              <a:pPr algn="ctr">
                <a:spcAft>
                  <a:spcPts val="200"/>
                </a:spcAft>
              </a:pPr>
              <a:r>
                <a:rPr lang="en-US" sz="1800" dirty="0" err="1">
                  <a:latin typeface="Source Sans Pro" panose="020B0503030403020204" pitchFamily="34" charset="77"/>
                </a:rPr>
                <a:t>L’exécution</a:t>
              </a:r>
              <a:r>
                <a:rPr lang="en-US" sz="1800" dirty="0">
                  <a:latin typeface="Source Sans Pro" panose="020B0503030403020204" pitchFamily="34" charset="77"/>
                </a:rPr>
                <a:t> du script ne </a:t>
              </a:r>
              <a:r>
                <a:rPr lang="en-US" sz="1800" dirty="0" err="1">
                  <a:latin typeface="Source Sans Pro" panose="020B0503030403020204" pitchFamily="34" charset="77"/>
                </a:rPr>
                <a:t>peut</a:t>
              </a:r>
              <a:r>
                <a:rPr lang="en-US" sz="1800" dirty="0">
                  <a:latin typeface="Source Sans Pro" panose="020B0503030403020204" pitchFamily="34" charset="77"/>
                </a:rPr>
                <a:t> prendre plus de 3600 </a:t>
              </a:r>
              <a:r>
                <a:rPr lang="en-US" sz="1800" dirty="0" err="1">
                  <a:latin typeface="Source Sans Pro" panose="020B0503030403020204" pitchFamily="34" charset="77"/>
                </a:rPr>
                <a:t>secondes</a:t>
              </a:r>
              <a:endParaRPr lang="en-US" sz="1800" dirty="0">
                <a:latin typeface="Source Sans Pro" panose="020B0503030403020204" pitchFamily="34" charset="77"/>
              </a:endParaRPr>
            </a:p>
          </p:txBody>
        </p:sp>
        <p:sp>
          <p:nvSpPr>
            <p:cNvPr id="38" name="TextBox 37">
              <a:extLst>
                <a:ext uri="{FF2B5EF4-FFF2-40B4-BE49-F238E27FC236}">
                  <a16:creationId xmlns:a16="http://schemas.microsoft.com/office/drawing/2014/main" id="{5E92FC92-3DD2-DA45-A6E4-7B614FB85BE6}"/>
                </a:ext>
              </a:extLst>
            </p:cNvPr>
            <p:cNvSpPr txBox="1"/>
            <p:nvPr/>
          </p:nvSpPr>
          <p:spPr>
            <a:xfrm>
              <a:off x="4007111" y="4574574"/>
              <a:ext cx="1153313" cy="369332"/>
            </a:xfrm>
            <a:prstGeom prst="rect">
              <a:avLst/>
            </a:prstGeom>
            <a:noFill/>
          </p:spPr>
          <p:txBody>
            <a:bodyPr wrap="square" rtlCol="0">
              <a:spAutoFit/>
            </a:bodyPr>
            <a:lstStyle/>
            <a:p>
              <a:pPr algn="ctr"/>
              <a:r>
                <a:rPr lang="fr-FR" sz="1800" b="1" dirty="0">
                  <a:solidFill>
                    <a:schemeClr val="bg1"/>
                  </a:solidFill>
                  <a:latin typeface="Source Sans Pro" panose="020B0503030403020204" pitchFamily="34" charset="77"/>
                </a:rPr>
                <a:t>Temps</a:t>
              </a:r>
            </a:p>
          </p:txBody>
        </p:sp>
      </p:grpSp>
      <p:grpSp>
        <p:nvGrpSpPr>
          <p:cNvPr id="47" name="Group 46">
            <a:extLst>
              <a:ext uri="{FF2B5EF4-FFF2-40B4-BE49-F238E27FC236}">
                <a16:creationId xmlns:a16="http://schemas.microsoft.com/office/drawing/2014/main" id="{61FDF119-1BAA-0841-8110-D9FC789EB0FE}"/>
              </a:ext>
            </a:extLst>
          </p:cNvPr>
          <p:cNvGrpSpPr/>
          <p:nvPr/>
        </p:nvGrpSpPr>
        <p:grpSpPr>
          <a:xfrm>
            <a:off x="584392" y="2448796"/>
            <a:ext cx="4543866" cy="1070527"/>
            <a:chOff x="584392" y="2448796"/>
            <a:chExt cx="4543866" cy="1070527"/>
          </a:xfrm>
        </p:grpSpPr>
        <p:sp>
          <p:nvSpPr>
            <p:cNvPr id="14" name="Oval 14">
              <a:extLst>
                <a:ext uri="{FF2B5EF4-FFF2-40B4-BE49-F238E27FC236}">
                  <a16:creationId xmlns:a16="http://schemas.microsoft.com/office/drawing/2014/main" id="{37777B0D-3250-894B-8374-FC0D2219BFD2}"/>
                </a:ext>
              </a:extLst>
            </p:cNvPr>
            <p:cNvSpPr>
              <a:spLocks noChangeArrowheads="1"/>
            </p:cNvSpPr>
            <p:nvPr/>
          </p:nvSpPr>
          <p:spPr bwMode="auto">
            <a:xfrm>
              <a:off x="4045185" y="2448796"/>
              <a:ext cx="1070527" cy="1070527"/>
            </a:xfrm>
            <a:prstGeom prst="ellipse">
              <a:avLst/>
            </a:prstGeom>
            <a:solidFill>
              <a:schemeClr val="accent6">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3" name="Rectangle 32">
              <a:extLst>
                <a:ext uri="{FF2B5EF4-FFF2-40B4-BE49-F238E27FC236}">
                  <a16:creationId xmlns:a16="http://schemas.microsoft.com/office/drawing/2014/main" id="{D0EFC300-72FC-7949-B44D-68DD0AC4FE64}"/>
                </a:ext>
              </a:extLst>
            </p:cNvPr>
            <p:cNvSpPr/>
            <p:nvPr/>
          </p:nvSpPr>
          <p:spPr>
            <a:xfrm>
              <a:off x="584392" y="2658501"/>
              <a:ext cx="3403811" cy="646331"/>
            </a:xfrm>
            <a:prstGeom prst="rect">
              <a:avLst/>
            </a:prstGeom>
          </p:spPr>
          <p:txBody>
            <a:bodyPr wrap="square">
              <a:spAutoFit/>
            </a:bodyPr>
            <a:lstStyle/>
            <a:p>
              <a:pPr algn="ctr">
                <a:spcAft>
                  <a:spcPts val="200"/>
                </a:spcAft>
              </a:pPr>
              <a:r>
                <a:rPr lang="en-US" sz="1800" dirty="0">
                  <a:latin typeface="Source Sans Pro" panose="020B0503030403020204" pitchFamily="34" charset="77"/>
                </a:rPr>
                <a:t>Au bout de 10 </a:t>
              </a:r>
              <a:r>
                <a:rPr lang="en-US" sz="1800" dirty="0" err="1">
                  <a:latin typeface="Source Sans Pro" panose="020B0503030403020204" pitchFamily="34" charset="77"/>
                </a:rPr>
                <a:t>échecs</a:t>
              </a:r>
              <a:r>
                <a:rPr lang="en-US" sz="1800" dirty="0">
                  <a:latin typeface="Source Sans Pro" panose="020B0503030403020204" pitchFamily="34" charset="77"/>
                </a:rPr>
                <a:t>, la </a:t>
              </a:r>
              <a:r>
                <a:rPr lang="en-US" sz="1800" dirty="0" err="1">
                  <a:latin typeface="Source Sans Pro" panose="020B0503030403020204" pitchFamily="34" charset="77"/>
                </a:rPr>
                <a:t>tâche</a:t>
              </a:r>
              <a:r>
                <a:rPr lang="en-US" sz="1800" dirty="0">
                  <a:latin typeface="Source Sans Pro" panose="020B0503030403020204" pitchFamily="34" charset="77"/>
                </a:rPr>
                <a:t> </a:t>
              </a:r>
              <a:r>
                <a:rPr lang="en-US" sz="1800" dirty="0" err="1">
                  <a:latin typeface="Source Sans Pro" panose="020B0503030403020204" pitchFamily="34" charset="77"/>
                </a:rPr>
                <a:t>automatisée</a:t>
              </a:r>
              <a:r>
                <a:rPr lang="en-US" sz="1800" dirty="0">
                  <a:latin typeface="Source Sans Pro" panose="020B0503030403020204" pitchFamily="34" charset="77"/>
                </a:rPr>
                <a:t> sera </a:t>
              </a:r>
              <a:r>
                <a:rPr lang="en-US" sz="1800" dirty="0" err="1">
                  <a:latin typeface="Source Sans Pro" panose="020B0503030403020204" pitchFamily="34" charset="77"/>
                </a:rPr>
                <a:t>désactivée</a:t>
              </a:r>
              <a:endParaRPr lang="en-US" sz="1800" dirty="0">
                <a:latin typeface="Source Sans Pro" panose="020B0503030403020204" pitchFamily="34" charset="77"/>
              </a:endParaRPr>
            </a:p>
          </p:txBody>
        </p:sp>
        <p:sp>
          <p:nvSpPr>
            <p:cNvPr id="39" name="TextBox 38">
              <a:extLst>
                <a:ext uri="{FF2B5EF4-FFF2-40B4-BE49-F238E27FC236}">
                  <a16:creationId xmlns:a16="http://schemas.microsoft.com/office/drawing/2014/main" id="{6D6C7C18-4958-514B-ADFE-2BAEE26953A1}"/>
                </a:ext>
              </a:extLst>
            </p:cNvPr>
            <p:cNvSpPr txBox="1"/>
            <p:nvPr/>
          </p:nvSpPr>
          <p:spPr>
            <a:xfrm>
              <a:off x="3974945" y="2804554"/>
              <a:ext cx="1153313" cy="369332"/>
            </a:xfrm>
            <a:prstGeom prst="rect">
              <a:avLst/>
            </a:prstGeom>
            <a:noFill/>
          </p:spPr>
          <p:txBody>
            <a:bodyPr wrap="square" rtlCol="0">
              <a:spAutoFit/>
            </a:bodyPr>
            <a:lstStyle/>
            <a:p>
              <a:pPr algn="ctr"/>
              <a:r>
                <a:rPr lang="fr-FR" sz="1800" b="1" dirty="0">
                  <a:solidFill>
                    <a:schemeClr val="bg1"/>
                  </a:solidFill>
                  <a:latin typeface="Source Sans Pro" panose="020B0503030403020204" pitchFamily="34" charset="77"/>
                </a:rPr>
                <a:t>Erreurs</a:t>
              </a:r>
            </a:p>
          </p:txBody>
        </p:sp>
      </p:grpSp>
      <p:pic>
        <p:nvPicPr>
          <p:cNvPr id="41" name="Picture 40">
            <a:extLst>
              <a:ext uri="{FF2B5EF4-FFF2-40B4-BE49-F238E27FC236}">
                <a16:creationId xmlns:a16="http://schemas.microsoft.com/office/drawing/2014/main" id="{A0941ADD-49C3-DF45-8AF0-9FF9CA04566F}"/>
              </a:ext>
            </a:extLst>
          </p:cNvPr>
          <p:cNvPicPr>
            <a:picLocks noChangeAspect="1"/>
          </p:cNvPicPr>
          <p:nvPr/>
        </p:nvPicPr>
        <p:blipFill rotWithShape="1">
          <a:blip r:embed="rId3">
            <a:duotone>
              <a:prstClr val="black"/>
              <a:schemeClr val="accent5">
                <a:tint val="45000"/>
                <a:satMod val="400000"/>
              </a:schemeClr>
            </a:duotone>
            <a:extLst>
              <a:ext uri="{28A0092B-C50C-407E-A947-70E740481C1C}">
                <a14:useLocalDpi xmlns:a14="http://schemas.microsoft.com/office/drawing/2010/main" val="0"/>
              </a:ext>
            </a:extLst>
          </a:blip>
          <a:srcRect t="-1" r="73662" b="-26568"/>
          <a:stretch/>
        </p:blipFill>
        <p:spPr>
          <a:xfrm>
            <a:off x="5595925" y="3556223"/>
            <a:ext cx="1000149" cy="771567"/>
          </a:xfrm>
          <a:prstGeom prst="rect">
            <a:avLst/>
          </a:prstGeom>
        </p:spPr>
      </p:pic>
    </p:spTree>
    <p:extLst>
      <p:ext uri="{BB962C8B-B14F-4D97-AF65-F5344CB8AC3E}">
        <p14:creationId xmlns:p14="http://schemas.microsoft.com/office/powerpoint/2010/main" val="322681467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50000">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14:bounceEnd="50000">
                                          <p:cBhvr additive="base">
                                            <p:cTn id="7" dur="500" fill="hold"/>
                                            <p:tgtEl>
                                              <p:spTgt spid="41"/>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4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0000">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14:bounceEnd="50000">
                                          <p:cBhvr additive="base">
                                            <p:cTn id="11" dur="500" fill="hold"/>
                                            <p:tgtEl>
                                              <p:spTgt spid="25"/>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25"/>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wipe(down)">
                                          <p:cBhvr>
                                            <p:cTn id="16" dur="500"/>
                                            <p:tgtEl>
                                              <p:spTgt spid="27"/>
                                            </p:tgtEl>
                                          </p:cBhvr>
                                        </p:animEffect>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42"/>
                                            </p:tgtEl>
                                            <p:attrNameLst>
                                              <p:attrName>style.visibility</p:attrName>
                                            </p:attrNameLst>
                                          </p:cBhvr>
                                          <p:to>
                                            <p:strVal val="visible"/>
                                          </p:to>
                                        </p:set>
                                        <p:animEffect transition="in" filter="fade">
                                          <p:cBhvr>
                                            <p:cTn id="20" dur="500"/>
                                            <p:tgtEl>
                                              <p:spTgt spid="42"/>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wipe(left)">
                                          <p:cBhvr>
                                            <p:cTn id="25" dur="500"/>
                                            <p:tgtEl>
                                              <p:spTgt spid="6"/>
                                            </p:tgtEl>
                                          </p:cBhvr>
                                        </p:animEffec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43"/>
                                            </p:tgtEl>
                                            <p:attrNameLst>
                                              <p:attrName>style.visibility</p:attrName>
                                            </p:attrNameLst>
                                          </p:cBhvr>
                                          <p:to>
                                            <p:strVal val="visible"/>
                                          </p:to>
                                        </p:set>
                                        <p:animEffect transition="in" filter="fade">
                                          <p:cBhvr>
                                            <p:cTn id="29" dur="500"/>
                                            <p:tgtEl>
                                              <p:spTgt spid="4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par>
                              <p:cTn id="35" fill="hold">
                                <p:stCondLst>
                                  <p:cond delay="500"/>
                                </p:stCondLst>
                                <p:childTnLst>
                                  <p:par>
                                    <p:cTn id="36" presetID="10" presetClass="entr" presetSubtype="0" fill="hold" nodeType="afterEffect">
                                      <p:stCondLst>
                                        <p:cond delay="0"/>
                                      </p:stCondLst>
                                      <p:childTnLst>
                                        <p:set>
                                          <p:cBhvr>
                                            <p:cTn id="37" dur="1" fill="hold">
                                              <p:stCondLst>
                                                <p:cond delay="0"/>
                                              </p:stCondLst>
                                            </p:cTn>
                                            <p:tgtEl>
                                              <p:spTgt spid="44"/>
                                            </p:tgtEl>
                                            <p:attrNameLst>
                                              <p:attrName>style.visibility</p:attrName>
                                            </p:attrNameLst>
                                          </p:cBhvr>
                                          <p:to>
                                            <p:strVal val="visible"/>
                                          </p:to>
                                        </p:set>
                                        <p:animEffect transition="in" filter="fade">
                                          <p:cBhvr>
                                            <p:cTn id="38" dur="500"/>
                                            <p:tgtEl>
                                              <p:spTgt spid="4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up)">
                                          <p:cBhvr>
                                            <p:cTn id="43" dur="500"/>
                                            <p:tgtEl>
                                              <p:spTgt spid="26"/>
                                            </p:tgtEl>
                                          </p:cBhvr>
                                        </p:animEffect>
                                      </p:childTnLst>
                                    </p:cTn>
                                  </p:par>
                                </p:childTnLst>
                              </p:cTn>
                            </p:par>
                            <p:par>
                              <p:cTn id="44" fill="hold">
                                <p:stCondLst>
                                  <p:cond delay="500"/>
                                </p:stCondLst>
                                <p:childTnLst>
                                  <p:par>
                                    <p:cTn id="45" presetID="10" presetClass="entr" presetSubtype="0" fill="hold" nodeType="afterEffect">
                                      <p:stCondLst>
                                        <p:cond delay="0"/>
                                      </p:stCondLst>
                                      <p:childTnLst>
                                        <p:set>
                                          <p:cBhvr>
                                            <p:cTn id="46" dur="1" fill="hold">
                                              <p:stCondLst>
                                                <p:cond delay="0"/>
                                              </p:stCondLst>
                                            </p:cTn>
                                            <p:tgtEl>
                                              <p:spTgt spid="45"/>
                                            </p:tgtEl>
                                            <p:attrNameLst>
                                              <p:attrName>style.visibility</p:attrName>
                                            </p:attrNameLst>
                                          </p:cBhvr>
                                          <p:to>
                                            <p:strVal val="visible"/>
                                          </p:to>
                                        </p:set>
                                        <p:animEffect transition="in" filter="fade">
                                          <p:cBhvr>
                                            <p:cTn id="47" dur="500"/>
                                            <p:tgtEl>
                                              <p:spTgt spid="45"/>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2" fill="hold" nodeType="clickEffect">
                                      <p:stCondLst>
                                        <p:cond delay="0"/>
                                      </p:stCondLst>
                                      <p:childTnLst>
                                        <p:set>
                                          <p:cBhvr>
                                            <p:cTn id="51" dur="1" fill="hold">
                                              <p:stCondLst>
                                                <p:cond delay="0"/>
                                              </p:stCondLst>
                                            </p:cTn>
                                            <p:tgtEl>
                                              <p:spTgt spid="3"/>
                                            </p:tgtEl>
                                            <p:attrNameLst>
                                              <p:attrName>style.visibility</p:attrName>
                                            </p:attrNameLst>
                                          </p:cBhvr>
                                          <p:to>
                                            <p:strVal val="visible"/>
                                          </p:to>
                                        </p:set>
                                        <p:animEffect transition="in" filter="wipe(right)">
                                          <p:cBhvr>
                                            <p:cTn id="52" dur="500"/>
                                            <p:tgtEl>
                                              <p:spTgt spid="3"/>
                                            </p:tgtEl>
                                          </p:cBhvr>
                                        </p:animEffect>
                                      </p:childTnLst>
                                    </p:cTn>
                                  </p:par>
                                </p:childTnLst>
                              </p:cTn>
                            </p:par>
                            <p:par>
                              <p:cTn id="53" fill="hold">
                                <p:stCondLst>
                                  <p:cond delay="500"/>
                                </p:stCondLst>
                                <p:childTnLst>
                                  <p:par>
                                    <p:cTn id="54" presetID="10" presetClass="entr" presetSubtype="0" fill="hold" nodeType="afterEffect">
                                      <p:stCondLst>
                                        <p:cond delay="0"/>
                                      </p:stCondLst>
                                      <p:childTnLst>
                                        <p:set>
                                          <p:cBhvr>
                                            <p:cTn id="55" dur="1" fill="hold">
                                              <p:stCondLst>
                                                <p:cond delay="0"/>
                                              </p:stCondLst>
                                            </p:cTn>
                                            <p:tgtEl>
                                              <p:spTgt spid="46"/>
                                            </p:tgtEl>
                                            <p:attrNameLst>
                                              <p:attrName>style.visibility</p:attrName>
                                            </p:attrNameLst>
                                          </p:cBhvr>
                                          <p:to>
                                            <p:strVal val="visible"/>
                                          </p:to>
                                        </p:set>
                                        <p:animEffect transition="in" filter="fade">
                                          <p:cBhvr>
                                            <p:cTn id="56" dur="500"/>
                                            <p:tgtEl>
                                              <p:spTgt spid="46"/>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2" fill="hold" nodeType="clickEffect">
                                      <p:stCondLst>
                                        <p:cond delay="0"/>
                                      </p:stCondLst>
                                      <p:childTnLst>
                                        <p:set>
                                          <p:cBhvr>
                                            <p:cTn id="60" dur="1" fill="hold">
                                              <p:stCondLst>
                                                <p:cond delay="0"/>
                                              </p:stCondLst>
                                            </p:cTn>
                                            <p:tgtEl>
                                              <p:spTgt spid="4"/>
                                            </p:tgtEl>
                                            <p:attrNameLst>
                                              <p:attrName>style.visibility</p:attrName>
                                            </p:attrNameLst>
                                          </p:cBhvr>
                                          <p:to>
                                            <p:strVal val="visible"/>
                                          </p:to>
                                        </p:set>
                                        <p:animEffect transition="in" filter="wipe(right)">
                                          <p:cBhvr>
                                            <p:cTn id="61" dur="500"/>
                                            <p:tgtEl>
                                              <p:spTgt spid="4"/>
                                            </p:tgtEl>
                                          </p:cBhvr>
                                        </p:animEffect>
                                      </p:childTnLst>
                                    </p:cTn>
                                  </p:par>
                                </p:childTnLst>
                              </p:cTn>
                            </p:par>
                            <p:par>
                              <p:cTn id="62" fill="hold">
                                <p:stCondLst>
                                  <p:cond delay="500"/>
                                </p:stCondLst>
                                <p:childTnLst>
                                  <p:par>
                                    <p:cTn id="63" presetID="10" presetClass="entr" presetSubtype="0" fill="hold" nodeType="afterEffect">
                                      <p:stCondLst>
                                        <p:cond delay="0"/>
                                      </p:stCondLst>
                                      <p:childTnLst>
                                        <p:set>
                                          <p:cBhvr>
                                            <p:cTn id="64" dur="1" fill="hold">
                                              <p:stCondLst>
                                                <p:cond delay="0"/>
                                              </p:stCondLst>
                                            </p:cTn>
                                            <p:tgtEl>
                                              <p:spTgt spid="47"/>
                                            </p:tgtEl>
                                            <p:attrNameLst>
                                              <p:attrName>style.visibility</p:attrName>
                                            </p:attrNameLst>
                                          </p:cBhvr>
                                          <p:to>
                                            <p:strVal val="visible"/>
                                          </p:to>
                                        </p:set>
                                        <p:animEffect transition="in" filter="fade">
                                          <p:cBhvr>
                                            <p:cTn id="65"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wipe(down)">
                                          <p:cBhvr>
                                            <p:cTn id="16" dur="500"/>
                                            <p:tgtEl>
                                              <p:spTgt spid="27"/>
                                            </p:tgtEl>
                                          </p:cBhvr>
                                        </p:animEffect>
                                      </p:childTnLst>
                                    </p:cTn>
                                  </p:par>
                                </p:childTnLst>
                              </p:cTn>
                            </p:par>
                            <p:par>
                              <p:cTn id="17" fill="hold">
                                <p:stCondLst>
                                  <p:cond delay="1000"/>
                                </p:stCondLst>
                                <p:childTnLst>
                                  <p:par>
                                    <p:cTn id="18" presetID="10" presetClass="entr" presetSubtype="0" fill="hold" nodeType="afterEffect">
                                      <p:stCondLst>
                                        <p:cond delay="0"/>
                                      </p:stCondLst>
                                      <p:childTnLst>
                                        <p:set>
                                          <p:cBhvr>
                                            <p:cTn id="19" dur="1" fill="hold">
                                              <p:stCondLst>
                                                <p:cond delay="0"/>
                                              </p:stCondLst>
                                            </p:cTn>
                                            <p:tgtEl>
                                              <p:spTgt spid="42"/>
                                            </p:tgtEl>
                                            <p:attrNameLst>
                                              <p:attrName>style.visibility</p:attrName>
                                            </p:attrNameLst>
                                          </p:cBhvr>
                                          <p:to>
                                            <p:strVal val="visible"/>
                                          </p:to>
                                        </p:set>
                                        <p:animEffect transition="in" filter="fade">
                                          <p:cBhvr>
                                            <p:cTn id="20" dur="500"/>
                                            <p:tgtEl>
                                              <p:spTgt spid="42"/>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wipe(left)">
                                          <p:cBhvr>
                                            <p:cTn id="25" dur="500"/>
                                            <p:tgtEl>
                                              <p:spTgt spid="6"/>
                                            </p:tgtEl>
                                          </p:cBhvr>
                                        </p:animEffec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43"/>
                                            </p:tgtEl>
                                            <p:attrNameLst>
                                              <p:attrName>style.visibility</p:attrName>
                                            </p:attrNameLst>
                                          </p:cBhvr>
                                          <p:to>
                                            <p:strVal val="visible"/>
                                          </p:to>
                                        </p:set>
                                        <p:animEffect transition="in" filter="fade">
                                          <p:cBhvr>
                                            <p:cTn id="29" dur="500"/>
                                            <p:tgtEl>
                                              <p:spTgt spid="4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wipe(left)">
                                          <p:cBhvr>
                                            <p:cTn id="34" dur="500"/>
                                            <p:tgtEl>
                                              <p:spTgt spid="5"/>
                                            </p:tgtEl>
                                          </p:cBhvr>
                                        </p:animEffect>
                                      </p:childTnLst>
                                    </p:cTn>
                                  </p:par>
                                </p:childTnLst>
                              </p:cTn>
                            </p:par>
                            <p:par>
                              <p:cTn id="35" fill="hold">
                                <p:stCondLst>
                                  <p:cond delay="500"/>
                                </p:stCondLst>
                                <p:childTnLst>
                                  <p:par>
                                    <p:cTn id="36" presetID="10" presetClass="entr" presetSubtype="0" fill="hold" nodeType="afterEffect">
                                      <p:stCondLst>
                                        <p:cond delay="0"/>
                                      </p:stCondLst>
                                      <p:childTnLst>
                                        <p:set>
                                          <p:cBhvr>
                                            <p:cTn id="37" dur="1" fill="hold">
                                              <p:stCondLst>
                                                <p:cond delay="0"/>
                                              </p:stCondLst>
                                            </p:cTn>
                                            <p:tgtEl>
                                              <p:spTgt spid="44"/>
                                            </p:tgtEl>
                                            <p:attrNameLst>
                                              <p:attrName>style.visibility</p:attrName>
                                            </p:attrNameLst>
                                          </p:cBhvr>
                                          <p:to>
                                            <p:strVal val="visible"/>
                                          </p:to>
                                        </p:set>
                                        <p:animEffect transition="in" filter="fade">
                                          <p:cBhvr>
                                            <p:cTn id="38" dur="500"/>
                                            <p:tgtEl>
                                              <p:spTgt spid="4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up)">
                                          <p:cBhvr>
                                            <p:cTn id="43" dur="500"/>
                                            <p:tgtEl>
                                              <p:spTgt spid="26"/>
                                            </p:tgtEl>
                                          </p:cBhvr>
                                        </p:animEffect>
                                      </p:childTnLst>
                                    </p:cTn>
                                  </p:par>
                                </p:childTnLst>
                              </p:cTn>
                            </p:par>
                            <p:par>
                              <p:cTn id="44" fill="hold">
                                <p:stCondLst>
                                  <p:cond delay="500"/>
                                </p:stCondLst>
                                <p:childTnLst>
                                  <p:par>
                                    <p:cTn id="45" presetID="10" presetClass="entr" presetSubtype="0" fill="hold" nodeType="afterEffect">
                                      <p:stCondLst>
                                        <p:cond delay="0"/>
                                      </p:stCondLst>
                                      <p:childTnLst>
                                        <p:set>
                                          <p:cBhvr>
                                            <p:cTn id="46" dur="1" fill="hold">
                                              <p:stCondLst>
                                                <p:cond delay="0"/>
                                              </p:stCondLst>
                                            </p:cTn>
                                            <p:tgtEl>
                                              <p:spTgt spid="45"/>
                                            </p:tgtEl>
                                            <p:attrNameLst>
                                              <p:attrName>style.visibility</p:attrName>
                                            </p:attrNameLst>
                                          </p:cBhvr>
                                          <p:to>
                                            <p:strVal val="visible"/>
                                          </p:to>
                                        </p:set>
                                        <p:animEffect transition="in" filter="fade">
                                          <p:cBhvr>
                                            <p:cTn id="47" dur="500"/>
                                            <p:tgtEl>
                                              <p:spTgt spid="45"/>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2" fill="hold" nodeType="clickEffect">
                                      <p:stCondLst>
                                        <p:cond delay="0"/>
                                      </p:stCondLst>
                                      <p:childTnLst>
                                        <p:set>
                                          <p:cBhvr>
                                            <p:cTn id="51" dur="1" fill="hold">
                                              <p:stCondLst>
                                                <p:cond delay="0"/>
                                              </p:stCondLst>
                                            </p:cTn>
                                            <p:tgtEl>
                                              <p:spTgt spid="3"/>
                                            </p:tgtEl>
                                            <p:attrNameLst>
                                              <p:attrName>style.visibility</p:attrName>
                                            </p:attrNameLst>
                                          </p:cBhvr>
                                          <p:to>
                                            <p:strVal val="visible"/>
                                          </p:to>
                                        </p:set>
                                        <p:animEffect transition="in" filter="wipe(right)">
                                          <p:cBhvr>
                                            <p:cTn id="52" dur="500"/>
                                            <p:tgtEl>
                                              <p:spTgt spid="3"/>
                                            </p:tgtEl>
                                          </p:cBhvr>
                                        </p:animEffect>
                                      </p:childTnLst>
                                    </p:cTn>
                                  </p:par>
                                </p:childTnLst>
                              </p:cTn>
                            </p:par>
                            <p:par>
                              <p:cTn id="53" fill="hold">
                                <p:stCondLst>
                                  <p:cond delay="500"/>
                                </p:stCondLst>
                                <p:childTnLst>
                                  <p:par>
                                    <p:cTn id="54" presetID="10" presetClass="entr" presetSubtype="0" fill="hold" nodeType="afterEffect">
                                      <p:stCondLst>
                                        <p:cond delay="0"/>
                                      </p:stCondLst>
                                      <p:childTnLst>
                                        <p:set>
                                          <p:cBhvr>
                                            <p:cTn id="55" dur="1" fill="hold">
                                              <p:stCondLst>
                                                <p:cond delay="0"/>
                                              </p:stCondLst>
                                            </p:cTn>
                                            <p:tgtEl>
                                              <p:spTgt spid="46"/>
                                            </p:tgtEl>
                                            <p:attrNameLst>
                                              <p:attrName>style.visibility</p:attrName>
                                            </p:attrNameLst>
                                          </p:cBhvr>
                                          <p:to>
                                            <p:strVal val="visible"/>
                                          </p:to>
                                        </p:set>
                                        <p:animEffect transition="in" filter="fade">
                                          <p:cBhvr>
                                            <p:cTn id="56" dur="500"/>
                                            <p:tgtEl>
                                              <p:spTgt spid="46"/>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2" fill="hold" nodeType="clickEffect">
                                      <p:stCondLst>
                                        <p:cond delay="0"/>
                                      </p:stCondLst>
                                      <p:childTnLst>
                                        <p:set>
                                          <p:cBhvr>
                                            <p:cTn id="60" dur="1" fill="hold">
                                              <p:stCondLst>
                                                <p:cond delay="0"/>
                                              </p:stCondLst>
                                            </p:cTn>
                                            <p:tgtEl>
                                              <p:spTgt spid="4"/>
                                            </p:tgtEl>
                                            <p:attrNameLst>
                                              <p:attrName>style.visibility</p:attrName>
                                            </p:attrNameLst>
                                          </p:cBhvr>
                                          <p:to>
                                            <p:strVal val="visible"/>
                                          </p:to>
                                        </p:set>
                                        <p:animEffect transition="in" filter="wipe(right)">
                                          <p:cBhvr>
                                            <p:cTn id="61" dur="500"/>
                                            <p:tgtEl>
                                              <p:spTgt spid="4"/>
                                            </p:tgtEl>
                                          </p:cBhvr>
                                        </p:animEffect>
                                      </p:childTnLst>
                                    </p:cTn>
                                  </p:par>
                                </p:childTnLst>
                              </p:cTn>
                            </p:par>
                            <p:par>
                              <p:cTn id="62" fill="hold">
                                <p:stCondLst>
                                  <p:cond delay="500"/>
                                </p:stCondLst>
                                <p:childTnLst>
                                  <p:par>
                                    <p:cTn id="63" presetID="10" presetClass="entr" presetSubtype="0" fill="hold" nodeType="afterEffect">
                                      <p:stCondLst>
                                        <p:cond delay="0"/>
                                      </p:stCondLst>
                                      <p:childTnLst>
                                        <p:set>
                                          <p:cBhvr>
                                            <p:cTn id="64" dur="1" fill="hold">
                                              <p:stCondLst>
                                                <p:cond delay="0"/>
                                              </p:stCondLst>
                                            </p:cTn>
                                            <p:tgtEl>
                                              <p:spTgt spid="47"/>
                                            </p:tgtEl>
                                            <p:attrNameLst>
                                              <p:attrName>style.visibility</p:attrName>
                                            </p:attrNameLst>
                                          </p:cBhvr>
                                          <p:to>
                                            <p:strVal val="visible"/>
                                          </p:to>
                                        </p:set>
                                        <p:animEffect transition="in" filter="fade">
                                          <p:cBhvr>
                                            <p:cTn id="65"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47FEA1E-C603-284A-B3B7-921DE4F436D7}"/>
              </a:ext>
            </a:extLst>
          </p:cNvPr>
          <p:cNvSpPr/>
          <p:nvPr/>
        </p:nvSpPr>
        <p:spPr>
          <a:xfrm>
            <a:off x="839416" y="2499708"/>
            <a:ext cx="12072664" cy="1323439"/>
          </a:xfrm>
          <a:prstGeom prst="rect">
            <a:avLst/>
          </a:prstGeom>
        </p:spPr>
        <p:txBody>
          <a:bodyPr wrap="square">
            <a:spAutoFit/>
          </a:bodyPr>
          <a:lstStyle/>
          <a:p>
            <a:r>
              <a:rPr lang="en-US" sz="2000" dirty="0">
                <a:latin typeface="Source Sans Pro" panose="020B0503030403020204" pitchFamily="34" charset="77"/>
              </a:rPr>
              <a:t>[2018-03-01 00:04:04] ## OVH ## START - 2018-03-01 00:04:04.109265 executing: /</a:t>
            </a:r>
            <a:r>
              <a:rPr lang="en-US" sz="2000" dirty="0" err="1">
                <a:latin typeface="Source Sans Pro" panose="020B0503030403020204" pitchFamily="34" charset="77"/>
              </a:rPr>
              <a:t>usr</a:t>
            </a:r>
            <a:r>
              <a:rPr lang="en-US" sz="2000" dirty="0">
                <a:latin typeface="Source Sans Pro" panose="020B0503030403020204" pitchFamily="34" charset="77"/>
              </a:rPr>
              <a:t>/local/php7.0/bin/php /homez.490/</a:t>
            </a:r>
            <a:r>
              <a:rPr lang="en-US" sz="2000" dirty="0" err="1">
                <a:latin typeface="Source Sans Pro" panose="020B0503030403020204" pitchFamily="34" charset="77"/>
              </a:rPr>
              <a:t>whosty</a:t>
            </a:r>
            <a:r>
              <a:rPr lang="en-US" sz="2000" dirty="0">
                <a:latin typeface="Source Sans Pro" panose="020B0503030403020204" pitchFamily="34" charset="77"/>
              </a:rPr>
              <a:t>/www/</a:t>
            </a:r>
            <a:r>
              <a:rPr lang="en-US" sz="2000" dirty="0" err="1">
                <a:latin typeface="Source Sans Pro" panose="020B0503030403020204" pitchFamily="34" charset="77"/>
              </a:rPr>
              <a:t>miseajourunzip.php</a:t>
            </a:r>
            <a:r>
              <a:rPr lang="en-US" sz="2000" dirty="0">
                <a:latin typeface="Source Sans Pro" panose="020B0503030403020204" pitchFamily="34" charset="77"/>
              </a:rPr>
              <a:t> </a:t>
            </a:r>
          </a:p>
          <a:p>
            <a:r>
              <a:rPr lang="en-US" sz="2000" dirty="0">
                <a:latin typeface="Source Sans Pro" panose="020B0503030403020204" pitchFamily="34" charset="77"/>
              </a:rPr>
              <a:t>[2018-03-01 00:04:04] </a:t>
            </a:r>
          </a:p>
          <a:p>
            <a:r>
              <a:rPr lang="en-US" sz="2000" dirty="0">
                <a:latin typeface="Source Sans Pro" panose="020B0503030403020204" pitchFamily="34" charset="77"/>
              </a:rPr>
              <a:t>[2018-03-01 00:04:04] ## OVH ## END - 2018-02-28 23:04:04.174964 </a:t>
            </a:r>
            <a:r>
              <a:rPr lang="en-US" sz="2000" dirty="0" err="1">
                <a:latin typeface="Source Sans Pro" panose="020B0503030403020204" pitchFamily="34" charset="77"/>
              </a:rPr>
              <a:t>exitcode</a:t>
            </a:r>
            <a:r>
              <a:rPr lang="en-US" sz="2000" dirty="0">
                <a:latin typeface="Source Sans Pro" panose="020B0503030403020204" pitchFamily="34" charset="77"/>
              </a:rPr>
              <a:t>: 0</a:t>
            </a:r>
            <a:endParaRPr lang="fr-FR" sz="2000" dirty="0">
              <a:latin typeface="Source Sans Pro" panose="020B0503030403020204" pitchFamily="34" charset="77"/>
            </a:endParaRPr>
          </a:p>
        </p:txBody>
      </p:sp>
      <p:sp>
        <p:nvSpPr>
          <p:cNvPr id="3" name="Title 1">
            <a:extLst>
              <a:ext uri="{FF2B5EF4-FFF2-40B4-BE49-F238E27FC236}">
                <a16:creationId xmlns:a16="http://schemas.microsoft.com/office/drawing/2014/main" id="{725054E5-24E4-0C47-84D0-1CDF08BB4303}"/>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rgbClr val="000E9C"/>
                </a:solidFill>
                <a:latin typeface="Source Sans Pro" panose="020B0503030403020204" pitchFamily="34" charset="77"/>
              </a:rPr>
              <a:t>Les tâches automatisées</a:t>
            </a:r>
          </a:p>
          <a:p>
            <a:pPr>
              <a:spcAft>
                <a:spcPts val="200"/>
              </a:spcAft>
            </a:pPr>
            <a:r>
              <a:rPr lang="en-US" sz="2400" b="0" spc="-70" dirty="0">
                <a:solidFill>
                  <a:srgbClr val="000E9C"/>
                </a:solidFill>
                <a:latin typeface="Source Sans Pro" panose="020B0503030403020204" pitchFamily="34" charset="77"/>
                <a:ea typeface="Open Sans" panose="020B0606030504020204" pitchFamily="34" charset="0"/>
                <a:cs typeface="Open Sans" panose="020B0606030504020204" pitchFamily="34" charset="0"/>
              </a:rPr>
              <a:t>Les logs de </a:t>
            </a:r>
            <a:r>
              <a:rPr lang="en-US" sz="2400" b="0" spc="-70" dirty="0" err="1">
                <a:solidFill>
                  <a:srgbClr val="000E9C"/>
                </a:solidFill>
                <a:latin typeface="Source Sans Pro" panose="020B0503030403020204" pitchFamily="34" charset="77"/>
                <a:ea typeface="Open Sans" panose="020B0606030504020204" pitchFamily="34" charset="0"/>
                <a:cs typeface="Open Sans" panose="020B0606030504020204" pitchFamily="34" charset="0"/>
              </a:rPr>
              <a:t>tâches</a:t>
            </a:r>
            <a:r>
              <a:rPr lang="en-US" sz="2400" b="0" spc="-70" dirty="0">
                <a:solidFill>
                  <a:srgbClr val="000E9C"/>
                </a:solidFill>
                <a:latin typeface="Source Sans Pro" panose="020B0503030403020204" pitchFamily="34" charset="77"/>
                <a:ea typeface="Open Sans" panose="020B0606030504020204" pitchFamily="34" charset="0"/>
                <a:cs typeface="Open Sans" panose="020B0606030504020204" pitchFamily="34" charset="0"/>
              </a:rPr>
              <a:t> </a:t>
            </a:r>
            <a:r>
              <a:rPr lang="en-US" sz="2400" b="0" spc="-70" dirty="0" err="1">
                <a:solidFill>
                  <a:srgbClr val="000E9C"/>
                </a:solidFill>
                <a:latin typeface="Source Sans Pro" panose="020B0503030403020204" pitchFamily="34" charset="77"/>
                <a:ea typeface="Open Sans" panose="020B0606030504020204" pitchFamily="34" charset="0"/>
                <a:cs typeface="Open Sans" panose="020B0606030504020204" pitchFamily="34" charset="0"/>
              </a:rPr>
              <a:t>automatisées</a:t>
            </a:r>
            <a:endParaRPr lang="en-US" sz="2400" b="0" dirty="0">
              <a:solidFill>
                <a:srgbClr val="000E9C"/>
              </a:solidFill>
              <a:latin typeface="Source Sans Pro" panose="020B0503030403020204" pitchFamily="34" charset="77"/>
            </a:endParaRPr>
          </a:p>
        </p:txBody>
      </p:sp>
      <p:sp>
        <p:nvSpPr>
          <p:cNvPr id="4" name="Right Arrow 3">
            <a:extLst>
              <a:ext uri="{FF2B5EF4-FFF2-40B4-BE49-F238E27FC236}">
                <a16:creationId xmlns:a16="http://schemas.microsoft.com/office/drawing/2014/main" id="{47B840D4-F73D-5847-8480-A9CD34F66548}"/>
              </a:ext>
            </a:extLst>
          </p:cNvPr>
          <p:cNvSpPr/>
          <p:nvPr/>
        </p:nvSpPr>
        <p:spPr>
          <a:xfrm>
            <a:off x="2583115" y="4653136"/>
            <a:ext cx="648072" cy="458688"/>
          </a:xfrm>
          <a:prstGeom prst="rightArrow">
            <a:avLst/>
          </a:prstGeom>
          <a:solidFill>
            <a:schemeClr val="dk1"/>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fr-FR" dirty="0">
              <a:latin typeface="Source Sans Pro" panose="020B0503030403020204" pitchFamily="34" charset="77"/>
            </a:endParaRPr>
          </a:p>
        </p:txBody>
      </p:sp>
      <p:sp>
        <p:nvSpPr>
          <p:cNvPr id="5" name="TextBox 4">
            <a:extLst>
              <a:ext uri="{FF2B5EF4-FFF2-40B4-BE49-F238E27FC236}">
                <a16:creationId xmlns:a16="http://schemas.microsoft.com/office/drawing/2014/main" id="{CE43F493-EFFC-1F4E-9CCE-4DFF820AE791}"/>
              </a:ext>
            </a:extLst>
          </p:cNvPr>
          <p:cNvSpPr txBox="1"/>
          <p:nvPr/>
        </p:nvSpPr>
        <p:spPr>
          <a:xfrm>
            <a:off x="3231187" y="4682425"/>
            <a:ext cx="8208912" cy="400110"/>
          </a:xfrm>
          <a:prstGeom prst="rect">
            <a:avLst/>
          </a:prstGeom>
          <a:noFill/>
        </p:spPr>
        <p:txBody>
          <a:bodyPr wrap="square" rtlCol="0">
            <a:spAutoFit/>
          </a:bodyPr>
          <a:lstStyle/>
          <a:p>
            <a:r>
              <a:rPr lang="fr-FR" sz="2000" dirty="0">
                <a:latin typeface="Source Sans Pro" panose="020B0503030403020204" pitchFamily="34" charset="77"/>
              </a:rPr>
              <a:t>Un </a:t>
            </a:r>
            <a:r>
              <a:rPr lang="fr-FR" sz="2000" dirty="0" err="1">
                <a:latin typeface="Source Sans Pro" panose="020B0503030403020204" pitchFamily="34" charset="77"/>
              </a:rPr>
              <a:t>exitcode</a:t>
            </a:r>
            <a:r>
              <a:rPr lang="fr-FR" sz="2000" dirty="0">
                <a:latin typeface="Source Sans Pro" panose="020B0503030403020204" pitchFamily="34" charset="77"/>
              </a:rPr>
              <a:t> : 0 indique que la tâche a bien été exécutée</a:t>
            </a:r>
          </a:p>
        </p:txBody>
      </p:sp>
    </p:spTree>
    <p:extLst>
      <p:ext uri="{BB962C8B-B14F-4D97-AF65-F5344CB8AC3E}">
        <p14:creationId xmlns:p14="http://schemas.microsoft.com/office/powerpoint/2010/main" val="30083331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1B66E0BF-F887-004C-8950-D09B8C8FCEC0}"/>
              </a:ext>
            </a:extLst>
          </p:cNvPr>
          <p:cNvSpPr txBox="1">
            <a:spLocks/>
          </p:cNvSpPr>
          <p:nvPr/>
        </p:nvSpPr>
        <p:spPr>
          <a:xfrm>
            <a:off x="1092200" y="2024040"/>
            <a:ext cx="11099800" cy="2068286"/>
          </a:xfrm>
          <a:prstGeom prst="rect">
            <a:avLst/>
          </a:prstGeom>
        </p:spPr>
        <p:txBody>
          <a:bodyPr/>
          <a:lstStyle>
            <a:lvl1pPr marL="0" indent="0" algn="l" defTabSz="914400" rtl="0" eaLnBrk="1" latinLnBrk="0" hangingPunct="1">
              <a:lnSpc>
                <a:spcPct val="90000"/>
              </a:lnSpc>
              <a:spcBef>
                <a:spcPts val="1000"/>
              </a:spcBef>
              <a:buFont typeface="Arial"/>
              <a:buNone/>
              <a:defRPr sz="1800" kern="1200">
                <a:solidFill>
                  <a:schemeClr val="bg1"/>
                </a:solidFill>
                <a:latin typeface="Bariol" charset="0"/>
                <a:ea typeface="Bariol" charset="0"/>
                <a:cs typeface="Bariol" charset="0"/>
              </a:defRPr>
            </a:lvl1pPr>
            <a:lvl2pPr marL="685800" indent="-228600" algn="l" defTabSz="914400" rtl="0" eaLnBrk="1" latinLnBrk="0" hangingPunct="1">
              <a:lnSpc>
                <a:spcPct val="90000"/>
              </a:lnSpc>
              <a:spcBef>
                <a:spcPts val="500"/>
              </a:spcBef>
              <a:buFont typeface="Arial"/>
              <a:buChar char="•"/>
              <a:defRPr sz="2400" kern="1200">
                <a:solidFill>
                  <a:schemeClr val="bg1"/>
                </a:solidFill>
                <a:latin typeface="Bariol" charset="0"/>
                <a:ea typeface="Bariol" charset="0"/>
                <a:cs typeface="Bariol" charset="0"/>
              </a:defRPr>
            </a:lvl2pPr>
            <a:lvl3pPr marL="1143000" indent="-228600" algn="l" defTabSz="914400" rtl="0" eaLnBrk="1" latinLnBrk="0" hangingPunct="1">
              <a:lnSpc>
                <a:spcPct val="90000"/>
              </a:lnSpc>
              <a:spcBef>
                <a:spcPts val="500"/>
              </a:spcBef>
              <a:buFont typeface="Arial"/>
              <a:buChar char="•"/>
              <a:defRPr sz="2000" kern="1200">
                <a:solidFill>
                  <a:schemeClr val="bg1"/>
                </a:solidFill>
                <a:latin typeface="Bariol" charset="0"/>
                <a:ea typeface="Bariol" charset="0"/>
                <a:cs typeface="Bariol" charset="0"/>
              </a:defRPr>
            </a:lvl3pPr>
            <a:lvl4pPr marL="16002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4pPr>
            <a:lvl5pPr marL="20574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a:buNone/>
              <a:tabLst/>
              <a:defRPr/>
            </a:pPr>
            <a:r>
              <a:rPr kumimoji="0" lang="en-US" sz="2000" b="0" i="0" u="none" strike="noStrike" kern="1200" cap="none" spc="0" normalizeH="0" baseline="0" noProof="0" dirty="0">
                <a:ln>
                  <a:noFill/>
                </a:ln>
                <a:solidFill>
                  <a:schemeClr val="tx1"/>
                </a:solidFill>
                <a:effectLst/>
                <a:uLnTx/>
                <a:uFillTx/>
                <a:latin typeface="Source Sans Pro" panose="020B0503030403020204" pitchFamily="34" charset="77"/>
              </a:rPr>
              <a:t>[2018-03-01 00:04:04]  ##</a:t>
            </a:r>
            <a:r>
              <a:rPr kumimoji="0" lang="fr-FR" sz="2000" b="0" i="0" u="none" strike="noStrike" kern="1200" cap="none" spc="0" normalizeH="0" baseline="0" noProof="0" dirty="0">
                <a:ln>
                  <a:noFill/>
                </a:ln>
                <a:solidFill>
                  <a:schemeClr val="tx1"/>
                </a:solidFill>
                <a:effectLst/>
                <a:uLnTx/>
                <a:uFillTx/>
                <a:latin typeface="Source Sans Pro" panose="020B0503030403020204" pitchFamily="34" charset="77"/>
              </a:rPr>
              <a:t>OVH ## START - 2014-12-23 16:05:52.233058 </a:t>
            </a:r>
            <a:r>
              <a:rPr kumimoji="0" lang="fr-FR" sz="2000" b="0" i="0" u="none" strike="noStrike" kern="1200" cap="none" spc="0" normalizeH="0" baseline="0" noProof="0" dirty="0" err="1">
                <a:ln>
                  <a:noFill/>
                </a:ln>
                <a:solidFill>
                  <a:schemeClr val="tx1"/>
                </a:solidFill>
                <a:effectLst/>
                <a:uLnTx/>
                <a:uFillTx/>
                <a:latin typeface="Source Sans Pro" panose="020B0503030403020204" pitchFamily="34" charset="77"/>
              </a:rPr>
              <a:t>executing</a:t>
            </a:r>
            <a:r>
              <a:rPr kumimoji="0" lang="fr-FR" sz="2000" b="0" i="0" u="none" strike="noStrike" kern="1200" cap="none" spc="0" normalizeH="0" baseline="0" noProof="0" dirty="0">
                <a:ln>
                  <a:noFill/>
                </a:ln>
                <a:solidFill>
                  <a:schemeClr val="tx1"/>
                </a:solidFill>
                <a:effectLst/>
                <a:uLnTx/>
                <a:uFillTx/>
                <a:latin typeface="Source Sans Pro" panose="020B0503030403020204" pitchFamily="34" charset="77"/>
              </a:rPr>
              <a:t>: /homez.600/</a:t>
            </a:r>
            <a:r>
              <a:rPr kumimoji="0" lang="fr-FR" sz="2000" b="0" i="0" u="none" strike="noStrike" kern="1200" cap="none" spc="0" normalizeH="0" baseline="0" noProof="0" dirty="0" err="1">
                <a:ln>
                  <a:noFill/>
                </a:ln>
                <a:solidFill>
                  <a:schemeClr val="tx1"/>
                </a:solidFill>
                <a:effectLst/>
                <a:uLnTx/>
                <a:uFillTx/>
                <a:latin typeface="Source Sans Pro" panose="020B0503030403020204" pitchFamily="34" charset="77"/>
              </a:rPr>
              <a:t>loginftp</a:t>
            </a:r>
            <a:r>
              <a:rPr kumimoji="0" lang="fr-FR" sz="2000" b="0" i="0" u="none" strike="noStrike" kern="1200" cap="none" spc="0" normalizeH="0" baseline="0" noProof="0" dirty="0">
                <a:ln>
                  <a:noFill/>
                </a:ln>
                <a:solidFill>
                  <a:schemeClr val="tx1"/>
                </a:solidFill>
                <a:effectLst/>
                <a:uLnTx/>
                <a:uFillTx/>
                <a:latin typeface="Source Sans Pro" panose="020B0503030403020204" pitchFamily="34" charset="77"/>
              </a:rPr>
              <a:t>/test/</a:t>
            </a:r>
            <a:r>
              <a:rPr kumimoji="0" lang="fr-FR" sz="2000" b="0" i="0" u="none" strike="noStrike" kern="1200" cap="none" spc="0" normalizeH="0" baseline="0" noProof="0" dirty="0" err="1">
                <a:ln>
                  <a:noFill/>
                </a:ln>
                <a:solidFill>
                  <a:schemeClr val="tx1"/>
                </a:solidFill>
                <a:effectLst/>
                <a:uLnTx/>
                <a:uFillTx/>
                <a:latin typeface="Source Sans Pro" panose="020B0503030403020204" pitchFamily="34" charset="77"/>
              </a:rPr>
              <a:t>sleep.sh</a:t>
            </a:r>
            <a:r>
              <a:rPr kumimoji="0" lang="fr-FR" sz="2000" b="0" i="0" u="none" strike="noStrike" kern="1200" cap="none" spc="0" normalizeH="0" baseline="0" noProof="0" dirty="0">
                <a:ln>
                  <a:noFill/>
                </a:ln>
                <a:solidFill>
                  <a:schemeClr val="tx1"/>
                </a:solidFill>
                <a:effectLst/>
                <a:uLnTx/>
                <a:uFillTx/>
                <a:latin typeface="Source Sans Pro" panose="020B0503030403020204" pitchFamily="34" charset="77"/>
              </a:rPr>
              <a:t> </a:t>
            </a:r>
          </a:p>
          <a:p>
            <a:pPr marL="0" marR="0" lvl="0" indent="0" algn="l" defTabSz="914400" rtl="0" eaLnBrk="1" fontAlgn="auto" latinLnBrk="0" hangingPunct="1">
              <a:lnSpc>
                <a:spcPct val="90000"/>
              </a:lnSpc>
              <a:spcBef>
                <a:spcPts val="1000"/>
              </a:spcBef>
              <a:spcAft>
                <a:spcPts val="0"/>
              </a:spcAft>
              <a:buClrTx/>
              <a:buSzTx/>
              <a:buFont typeface="Arial"/>
              <a:buNone/>
              <a:tabLst/>
              <a:defRPr/>
            </a:pPr>
            <a:r>
              <a:rPr kumimoji="0" lang="en-US" sz="2000" b="0" i="0" u="none" strike="noStrike" kern="1200" cap="none" spc="0" normalizeH="0" baseline="0" noProof="0" dirty="0">
                <a:ln>
                  <a:noFill/>
                </a:ln>
                <a:solidFill>
                  <a:schemeClr val="tx1"/>
                </a:solidFill>
                <a:effectLst/>
                <a:uLnTx/>
                <a:uFillTx/>
                <a:latin typeface="Source Sans Pro" panose="020B0503030403020204" pitchFamily="34" charset="77"/>
              </a:rPr>
              <a:t>[2018-03-01 00:04:04] </a:t>
            </a:r>
            <a:r>
              <a:rPr kumimoji="0" lang="fr-FR" sz="2000" b="0" i="0" u="none" strike="noStrike" kern="1200" cap="none" spc="0" normalizeH="0" baseline="0" noProof="0" dirty="0" err="1">
                <a:ln>
                  <a:noFill/>
                </a:ln>
                <a:solidFill>
                  <a:schemeClr val="tx1"/>
                </a:solidFill>
                <a:effectLst/>
                <a:uLnTx/>
                <a:uFillTx/>
                <a:latin typeface="Source Sans Pro" panose="020B0503030403020204" pitchFamily="34" charset="77"/>
              </a:rPr>
              <a:t>Now</a:t>
            </a:r>
            <a:r>
              <a:rPr kumimoji="0" lang="fr-FR" sz="2000" b="0" i="0" u="none" strike="noStrike" kern="1200" cap="none" spc="0" normalizeH="0" baseline="0" noProof="0" dirty="0">
                <a:ln>
                  <a:noFill/>
                </a:ln>
                <a:solidFill>
                  <a:schemeClr val="tx1"/>
                </a:solidFill>
                <a:effectLst/>
                <a:uLnTx/>
                <a:uFillTx/>
                <a:latin typeface="Source Sans Pro" panose="020B0503030403020204" pitchFamily="34" charset="77"/>
              </a:rPr>
              <a:t> sleeping 9000 sec </a:t>
            </a:r>
          </a:p>
          <a:p>
            <a:pPr marL="0" marR="0" lvl="0" indent="0" algn="l" defTabSz="914400" rtl="0" eaLnBrk="1" fontAlgn="auto" latinLnBrk="0" hangingPunct="1">
              <a:lnSpc>
                <a:spcPct val="90000"/>
              </a:lnSpc>
              <a:spcBef>
                <a:spcPts val="1000"/>
              </a:spcBef>
              <a:spcAft>
                <a:spcPts val="0"/>
              </a:spcAft>
              <a:buClrTx/>
              <a:buSzTx/>
              <a:buFont typeface="Arial"/>
              <a:buNone/>
              <a:tabLst/>
              <a:defRPr/>
            </a:pPr>
            <a:r>
              <a:rPr kumimoji="0" lang="en-US" sz="2000" b="0" i="0" u="none" strike="noStrike" kern="1200" cap="none" spc="0" normalizeH="0" baseline="0" noProof="0" dirty="0">
                <a:ln>
                  <a:noFill/>
                </a:ln>
                <a:solidFill>
                  <a:schemeClr val="tx1"/>
                </a:solidFill>
                <a:effectLst/>
                <a:uLnTx/>
                <a:uFillTx/>
                <a:latin typeface="Source Sans Pro" panose="020B0503030403020204" pitchFamily="34" charset="77"/>
              </a:rPr>
              <a:t>[2018-03-01 00:04:04] #</a:t>
            </a:r>
            <a:r>
              <a:rPr kumimoji="0" lang="fr-FR" sz="2000" b="0" i="0" u="none" strike="noStrike" kern="1200" cap="none" spc="0" normalizeH="0" baseline="0" noProof="0" dirty="0">
                <a:ln>
                  <a:noFill/>
                </a:ln>
                <a:solidFill>
                  <a:schemeClr val="tx1"/>
                </a:solidFill>
                <a:effectLst/>
                <a:uLnTx/>
                <a:uFillTx/>
                <a:latin typeface="Source Sans Pro" panose="020B0503030403020204" pitchFamily="34" charset="77"/>
              </a:rPr>
              <a:t># OVH ## ERROR - CRON TASK INTERRUPTED BY OVH - </a:t>
            </a:r>
            <a:r>
              <a:rPr kumimoji="0" lang="fr-FR" sz="2000" b="0" i="0" u="none" strike="noStrike" kern="1200" cap="none" spc="0" normalizeH="0" baseline="0" noProof="0" dirty="0" err="1">
                <a:ln>
                  <a:noFill/>
                </a:ln>
                <a:solidFill>
                  <a:schemeClr val="tx1"/>
                </a:solidFill>
                <a:effectLst/>
                <a:uLnTx/>
                <a:uFillTx/>
                <a:latin typeface="Source Sans Pro" panose="020B0503030403020204" pitchFamily="34" charset="77"/>
              </a:rPr>
              <a:t>reason</a:t>
            </a:r>
            <a:r>
              <a:rPr kumimoji="0" lang="fr-FR" sz="2000" b="0" i="0" u="none" strike="noStrike" kern="1200" cap="none" spc="0" normalizeH="0" baseline="0" noProof="0" dirty="0">
                <a:ln>
                  <a:noFill/>
                </a:ln>
                <a:solidFill>
                  <a:schemeClr val="tx1"/>
                </a:solidFill>
                <a:effectLst/>
                <a:uLnTx/>
                <a:uFillTx/>
                <a:latin typeface="Source Sans Pro" panose="020B0503030403020204" pitchFamily="34" charset="77"/>
              </a:rPr>
              <a:t>: </a:t>
            </a:r>
            <a:r>
              <a:rPr kumimoji="0" lang="fr-FR" sz="2000" b="0" i="0" u="none" strike="noStrike" kern="1200" cap="none" spc="0" normalizeH="0" baseline="0" noProof="0" dirty="0" err="1">
                <a:ln>
                  <a:noFill/>
                </a:ln>
                <a:solidFill>
                  <a:schemeClr val="tx1"/>
                </a:solidFill>
                <a:effectLst/>
                <a:uLnTx/>
                <a:uFillTx/>
                <a:latin typeface="Source Sans Pro" panose="020B0503030403020204" pitchFamily="34" charset="77"/>
              </a:rPr>
              <a:t>your</a:t>
            </a:r>
            <a:r>
              <a:rPr kumimoji="0" lang="fr-FR" sz="2000" b="0" i="0" u="none" strike="noStrike" kern="1200" cap="none" spc="0" normalizeH="0" baseline="0" noProof="0" dirty="0">
                <a:ln>
                  <a:noFill/>
                </a:ln>
                <a:solidFill>
                  <a:schemeClr val="tx1"/>
                </a:solidFill>
                <a:effectLst/>
                <a:uLnTx/>
                <a:uFillTx/>
                <a:latin typeface="Source Sans Pro" panose="020B0503030403020204" pitchFamily="34" charset="77"/>
              </a:rPr>
              <a:t> script duration </a:t>
            </a:r>
            <a:r>
              <a:rPr kumimoji="0" lang="fr-FR" sz="2000" b="0" i="0" u="none" strike="noStrike" kern="1200" cap="none" spc="0" normalizeH="0" baseline="0" noProof="0" dirty="0" err="1">
                <a:ln>
                  <a:noFill/>
                </a:ln>
                <a:solidFill>
                  <a:schemeClr val="tx1"/>
                </a:solidFill>
                <a:effectLst/>
                <a:uLnTx/>
                <a:uFillTx/>
                <a:latin typeface="Source Sans Pro" panose="020B0503030403020204" pitchFamily="34" charset="77"/>
              </a:rPr>
              <a:t>exceeded</a:t>
            </a:r>
            <a:r>
              <a:rPr kumimoji="0" lang="fr-FR" sz="2000" b="0" i="0" u="none" strike="noStrike" kern="1200" cap="none" spc="0" normalizeH="0" baseline="0" noProof="0" dirty="0">
                <a:ln>
                  <a:noFill/>
                </a:ln>
                <a:solidFill>
                  <a:schemeClr val="tx1"/>
                </a:solidFill>
                <a:effectLst/>
                <a:uLnTx/>
                <a:uFillTx/>
                <a:latin typeface="Source Sans Pro" panose="020B0503030403020204" pitchFamily="34" charset="77"/>
              </a:rPr>
              <a:t> the maximum </a:t>
            </a:r>
            <a:r>
              <a:rPr kumimoji="0" lang="fr-FR" sz="2000" b="0" i="0" u="none" strike="noStrike" kern="1200" cap="none" spc="0" normalizeH="0" baseline="0" noProof="0" dirty="0" err="1">
                <a:ln>
                  <a:noFill/>
                </a:ln>
                <a:solidFill>
                  <a:schemeClr val="tx1"/>
                </a:solidFill>
                <a:effectLst/>
                <a:uLnTx/>
                <a:uFillTx/>
                <a:latin typeface="Source Sans Pro" panose="020B0503030403020204" pitchFamily="34" charset="77"/>
              </a:rPr>
              <a:t>permitted</a:t>
            </a:r>
            <a:r>
              <a:rPr kumimoji="0" lang="fr-FR" sz="2000" b="0" i="0" u="none" strike="noStrike" kern="1200" cap="none" spc="0" normalizeH="0" baseline="0" noProof="0" dirty="0">
                <a:ln>
                  <a:noFill/>
                </a:ln>
                <a:solidFill>
                  <a:schemeClr val="tx1"/>
                </a:solidFill>
                <a:effectLst/>
                <a:uLnTx/>
                <a:uFillTx/>
                <a:latin typeface="Source Sans Pro" panose="020B0503030403020204" pitchFamily="34" charset="77"/>
              </a:rPr>
              <a:t> (3600 seconds) </a:t>
            </a:r>
          </a:p>
          <a:p>
            <a:pPr marL="0" marR="0" lvl="0" indent="0" algn="l" defTabSz="914400" rtl="0" eaLnBrk="1" fontAlgn="auto" latinLnBrk="0" hangingPunct="1">
              <a:lnSpc>
                <a:spcPct val="90000"/>
              </a:lnSpc>
              <a:spcBef>
                <a:spcPts val="1000"/>
              </a:spcBef>
              <a:spcAft>
                <a:spcPts val="0"/>
              </a:spcAft>
              <a:buClrTx/>
              <a:buSzTx/>
              <a:buFont typeface="Arial"/>
              <a:buNone/>
              <a:tabLst/>
              <a:defRPr/>
            </a:pPr>
            <a:r>
              <a:rPr kumimoji="0" lang="en-US" sz="2000" b="0" i="0" u="none" strike="noStrike" kern="1200" cap="none" spc="0" normalizeH="0" baseline="0" noProof="0" dirty="0">
                <a:ln>
                  <a:noFill/>
                </a:ln>
                <a:solidFill>
                  <a:schemeClr val="tx1"/>
                </a:solidFill>
                <a:effectLst/>
                <a:uLnTx/>
                <a:uFillTx/>
                <a:latin typeface="Source Sans Pro" panose="020B0503030403020204" pitchFamily="34" charset="77"/>
              </a:rPr>
              <a:t>[2018-03-01 00:04:04] #</a:t>
            </a:r>
            <a:r>
              <a:rPr kumimoji="0" lang="fr-FR" sz="2000" b="0" i="0" u="none" strike="noStrike" kern="1200" cap="none" spc="0" normalizeH="0" baseline="0" noProof="0" dirty="0">
                <a:ln>
                  <a:noFill/>
                </a:ln>
                <a:solidFill>
                  <a:schemeClr val="tx1"/>
                </a:solidFill>
                <a:effectLst/>
                <a:uLnTx/>
                <a:uFillTx/>
                <a:latin typeface="Source Sans Pro" panose="020B0503030403020204" pitchFamily="34" charset="77"/>
              </a:rPr>
              <a:t># OVH ## END - 2014-12-23 17:05:54.690413 </a:t>
            </a:r>
            <a:r>
              <a:rPr kumimoji="0" lang="fr-FR" sz="2000" b="0" i="0" u="none" strike="noStrike" kern="1200" cap="none" spc="0" normalizeH="0" baseline="0" noProof="0" dirty="0" err="1">
                <a:ln>
                  <a:noFill/>
                </a:ln>
                <a:solidFill>
                  <a:schemeClr val="tx1"/>
                </a:solidFill>
                <a:effectLst/>
                <a:uLnTx/>
                <a:uFillTx/>
                <a:latin typeface="Source Sans Pro" panose="020B0503030403020204" pitchFamily="34" charset="77"/>
              </a:rPr>
              <a:t>exitcode</a:t>
            </a:r>
            <a:r>
              <a:rPr kumimoji="0" lang="fr-FR" sz="2000" b="0" i="0" u="none" strike="noStrike" kern="1200" cap="none" spc="0" normalizeH="0" baseline="0" noProof="0" dirty="0">
                <a:ln>
                  <a:noFill/>
                </a:ln>
                <a:solidFill>
                  <a:schemeClr val="tx1"/>
                </a:solidFill>
                <a:effectLst/>
                <a:uLnTx/>
                <a:uFillTx/>
                <a:latin typeface="Source Sans Pro" panose="020B0503030403020204" pitchFamily="34" charset="77"/>
              </a:rPr>
              <a:t>: 0</a:t>
            </a:r>
          </a:p>
        </p:txBody>
      </p:sp>
      <p:sp>
        <p:nvSpPr>
          <p:cNvPr id="4" name="Title 1">
            <a:extLst>
              <a:ext uri="{FF2B5EF4-FFF2-40B4-BE49-F238E27FC236}">
                <a16:creationId xmlns:a16="http://schemas.microsoft.com/office/drawing/2014/main" id="{77579F17-72CD-664B-8993-67E4EAFB1BEC}"/>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rgbClr val="000E9C"/>
                </a:solidFill>
                <a:latin typeface="Source Sans Pro" panose="020B0503030403020204" pitchFamily="34" charset="77"/>
              </a:rPr>
              <a:t>Les tâches automatisées</a:t>
            </a:r>
          </a:p>
          <a:p>
            <a:pPr>
              <a:spcAft>
                <a:spcPts val="200"/>
              </a:spcAft>
            </a:pPr>
            <a:r>
              <a:rPr lang="en-US" sz="2400" b="0" spc="-70" dirty="0">
                <a:solidFill>
                  <a:srgbClr val="000E9C"/>
                </a:solidFill>
                <a:latin typeface="Source Sans Pro" panose="020B0503030403020204" pitchFamily="34" charset="77"/>
                <a:ea typeface="Open Sans" panose="020B0606030504020204" pitchFamily="34" charset="0"/>
                <a:cs typeface="Open Sans" panose="020B0606030504020204" pitchFamily="34" charset="0"/>
              </a:rPr>
              <a:t>Les logs de </a:t>
            </a:r>
            <a:r>
              <a:rPr lang="en-US" sz="2400" b="0" spc="-70" dirty="0" err="1">
                <a:solidFill>
                  <a:srgbClr val="000E9C"/>
                </a:solidFill>
                <a:latin typeface="Source Sans Pro" panose="020B0503030403020204" pitchFamily="34" charset="77"/>
                <a:ea typeface="Open Sans" panose="020B0606030504020204" pitchFamily="34" charset="0"/>
                <a:cs typeface="Open Sans" panose="020B0606030504020204" pitchFamily="34" charset="0"/>
              </a:rPr>
              <a:t>tâches</a:t>
            </a:r>
            <a:r>
              <a:rPr lang="en-US" sz="2400" b="0" spc="-70" dirty="0">
                <a:solidFill>
                  <a:srgbClr val="000E9C"/>
                </a:solidFill>
                <a:latin typeface="Source Sans Pro" panose="020B0503030403020204" pitchFamily="34" charset="77"/>
                <a:ea typeface="Open Sans" panose="020B0606030504020204" pitchFamily="34" charset="0"/>
                <a:cs typeface="Open Sans" panose="020B0606030504020204" pitchFamily="34" charset="0"/>
              </a:rPr>
              <a:t> </a:t>
            </a:r>
            <a:r>
              <a:rPr lang="en-US" sz="2400" b="0" spc="-70" dirty="0" err="1">
                <a:solidFill>
                  <a:srgbClr val="000E9C"/>
                </a:solidFill>
                <a:latin typeface="Source Sans Pro" panose="020B0503030403020204" pitchFamily="34" charset="77"/>
                <a:ea typeface="Open Sans" panose="020B0606030504020204" pitchFamily="34" charset="0"/>
                <a:cs typeface="Open Sans" panose="020B0606030504020204" pitchFamily="34" charset="0"/>
              </a:rPr>
              <a:t>automatisées</a:t>
            </a:r>
            <a:endParaRPr lang="en-US" sz="2400" b="0" dirty="0">
              <a:solidFill>
                <a:srgbClr val="000E9C"/>
              </a:solidFill>
              <a:latin typeface="Source Sans Pro" panose="020B0503030403020204" pitchFamily="34" charset="77"/>
            </a:endParaRPr>
          </a:p>
        </p:txBody>
      </p:sp>
      <p:sp>
        <p:nvSpPr>
          <p:cNvPr id="5" name="Right Arrow 4">
            <a:extLst>
              <a:ext uri="{FF2B5EF4-FFF2-40B4-BE49-F238E27FC236}">
                <a16:creationId xmlns:a16="http://schemas.microsoft.com/office/drawing/2014/main" id="{31F20BF3-AD5B-0F4E-9E1F-4193EE672E43}"/>
              </a:ext>
            </a:extLst>
          </p:cNvPr>
          <p:cNvSpPr/>
          <p:nvPr/>
        </p:nvSpPr>
        <p:spPr>
          <a:xfrm>
            <a:off x="2583115" y="4653136"/>
            <a:ext cx="648072" cy="458688"/>
          </a:xfrm>
          <a:prstGeom prst="rightArrow">
            <a:avLst/>
          </a:prstGeom>
          <a:solidFill>
            <a:schemeClr val="dk1"/>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fr-FR" dirty="0">
              <a:latin typeface="Source Sans Pro" panose="020B0503030403020204" pitchFamily="34" charset="77"/>
            </a:endParaRPr>
          </a:p>
        </p:txBody>
      </p:sp>
      <p:sp>
        <p:nvSpPr>
          <p:cNvPr id="6" name="TextBox 5">
            <a:extLst>
              <a:ext uri="{FF2B5EF4-FFF2-40B4-BE49-F238E27FC236}">
                <a16:creationId xmlns:a16="http://schemas.microsoft.com/office/drawing/2014/main" id="{4185F20A-5191-EA4C-8C87-3FDB3803F7FF}"/>
              </a:ext>
            </a:extLst>
          </p:cNvPr>
          <p:cNvSpPr txBox="1"/>
          <p:nvPr/>
        </p:nvSpPr>
        <p:spPr>
          <a:xfrm>
            <a:off x="3231187" y="4682425"/>
            <a:ext cx="8208912" cy="400110"/>
          </a:xfrm>
          <a:prstGeom prst="rect">
            <a:avLst/>
          </a:prstGeom>
          <a:noFill/>
        </p:spPr>
        <p:txBody>
          <a:bodyPr wrap="square" rtlCol="0">
            <a:spAutoFit/>
          </a:bodyPr>
          <a:lstStyle/>
          <a:p>
            <a:r>
              <a:rPr lang="fr-FR" sz="2000" dirty="0">
                <a:latin typeface="Source Sans Pro" panose="020B0503030403020204" pitchFamily="34" charset="77"/>
              </a:rPr>
              <a:t>La tâche a bien été exécutée mais a pris plus de 3600 secondes</a:t>
            </a:r>
          </a:p>
        </p:txBody>
      </p:sp>
    </p:spTree>
    <p:extLst>
      <p:ext uri="{BB962C8B-B14F-4D97-AF65-F5344CB8AC3E}">
        <p14:creationId xmlns:p14="http://schemas.microsoft.com/office/powerpoint/2010/main" val="2037323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11">
            <a:extLst>
              <a:ext uri="{FF2B5EF4-FFF2-40B4-BE49-F238E27FC236}">
                <a16:creationId xmlns:a16="http://schemas.microsoft.com/office/drawing/2014/main" id="{3513FC51-1FBE-484B-8D5B-E9F47B68BFD6}"/>
              </a:ext>
            </a:extLst>
          </p:cNvPr>
          <p:cNvSpPr/>
          <p:nvPr/>
        </p:nvSpPr>
        <p:spPr>
          <a:xfrm>
            <a:off x="1537740" y="1447800"/>
            <a:ext cx="9144000" cy="4724400"/>
          </a:xfrm>
          <a:prstGeom prst="roundRect">
            <a:avLst/>
          </a:prstGeom>
          <a:solidFill>
            <a:schemeClr val="bg1">
              <a:alpha val="36000"/>
            </a:schemeClr>
          </a:solidFill>
          <a:ln w="508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2" name="Freeform 30">
            <a:extLst>
              <a:ext uri="{FF2B5EF4-FFF2-40B4-BE49-F238E27FC236}">
                <a16:creationId xmlns:a16="http://schemas.microsoft.com/office/drawing/2014/main" id="{6D824BAF-CEC4-EF45-A34E-503E3422B58F}"/>
              </a:ext>
            </a:extLst>
          </p:cNvPr>
          <p:cNvSpPr>
            <a:spLocks noEditPoints="1"/>
          </p:cNvSpPr>
          <p:nvPr/>
        </p:nvSpPr>
        <p:spPr bwMode="auto">
          <a:xfrm>
            <a:off x="5646718" y="2384029"/>
            <a:ext cx="697725" cy="680304"/>
          </a:xfrm>
          <a:custGeom>
            <a:avLst/>
            <a:gdLst>
              <a:gd name="T0" fmla="*/ 339 w 339"/>
              <a:gd name="T1" fmla="*/ 98 h 331"/>
              <a:gd name="T2" fmla="*/ 287 w 339"/>
              <a:gd name="T3" fmla="*/ 0 h 331"/>
              <a:gd name="T4" fmla="*/ 47 w 339"/>
              <a:gd name="T5" fmla="*/ 3 h 331"/>
              <a:gd name="T6" fmla="*/ 0 w 339"/>
              <a:gd name="T7" fmla="*/ 98 h 331"/>
              <a:gd name="T8" fmla="*/ 0 w 339"/>
              <a:gd name="T9" fmla="*/ 326 h 331"/>
              <a:gd name="T10" fmla="*/ 335 w 339"/>
              <a:gd name="T11" fmla="*/ 331 h 331"/>
              <a:gd name="T12" fmla="*/ 339 w 339"/>
              <a:gd name="T13" fmla="*/ 100 h 331"/>
              <a:gd name="T14" fmla="*/ 54 w 339"/>
              <a:gd name="T15" fmla="*/ 9 h 331"/>
              <a:gd name="T16" fmla="*/ 327 w 339"/>
              <a:gd name="T17" fmla="*/ 96 h 331"/>
              <a:gd name="T18" fmla="*/ 54 w 339"/>
              <a:gd name="T19" fmla="*/ 9 h 331"/>
              <a:gd name="T20" fmla="*/ 9 w 339"/>
              <a:gd name="T21" fmla="*/ 322 h 331"/>
              <a:gd name="T22" fmla="*/ 330 w 339"/>
              <a:gd name="T23" fmla="*/ 256 h 331"/>
              <a:gd name="T24" fmla="*/ 330 w 339"/>
              <a:gd name="T25" fmla="*/ 246 h 331"/>
              <a:gd name="T26" fmla="*/ 9 w 339"/>
              <a:gd name="T27" fmla="*/ 180 h 331"/>
              <a:gd name="T28" fmla="*/ 330 w 339"/>
              <a:gd name="T29" fmla="*/ 246 h 331"/>
              <a:gd name="T30" fmla="*/ 9 w 339"/>
              <a:gd name="T31" fmla="*/ 171 h 331"/>
              <a:gd name="T32" fmla="*/ 330 w 339"/>
              <a:gd name="T33" fmla="*/ 105 h 331"/>
              <a:gd name="T34" fmla="*/ 245 w 339"/>
              <a:gd name="T35" fmla="*/ 308 h 331"/>
              <a:gd name="T36" fmla="*/ 245 w 339"/>
              <a:gd name="T37" fmla="*/ 269 h 331"/>
              <a:gd name="T38" fmla="*/ 245 w 339"/>
              <a:gd name="T39" fmla="*/ 308 h 331"/>
              <a:gd name="T40" fmla="*/ 255 w 339"/>
              <a:gd name="T41" fmla="*/ 289 h 331"/>
              <a:gd name="T42" fmla="*/ 235 w 339"/>
              <a:gd name="T43" fmla="*/ 289 h 331"/>
              <a:gd name="T44" fmla="*/ 289 w 339"/>
              <a:gd name="T45" fmla="*/ 308 h 331"/>
              <a:gd name="T46" fmla="*/ 289 w 339"/>
              <a:gd name="T47" fmla="*/ 269 h 331"/>
              <a:gd name="T48" fmla="*/ 289 w 339"/>
              <a:gd name="T49" fmla="*/ 308 h 331"/>
              <a:gd name="T50" fmla="*/ 299 w 339"/>
              <a:gd name="T51" fmla="*/ 289 h 331"/>
              <a:gd name="T52" fmla="*/ 279 w 339"/>
              <a:gd name="T53" fmla="*/ 289 h 331"/>
              <a:gd name="T54" fmla="*/ 245 w 339"/>
              <a:gd name="T55" fmla="*/ 158 h 331"/>
              <a:gd name="T56" fmla="*/ 245 w 339"/>
              <a:gd name="T57" fmla="*/ 119 h 331"/>
              <a:gd name="T58" fmla="*/ 245 w 339"/>
              <a:gd name="T59" fmla="*/ 158 h 331"/>
              <a:gd name="T60" fmla="*/ 255 w 339"/>
              <a:gd name="T61" fmla="*/ 138 h 331"/>
              <a:gd name="T62" fmla="*/ 235 w 339"/>
              <a:gd name="T63" fmla="*/ 138 h 331"/>
              <a:gd name="T64" fmla="*/ 289 w 339"/>
              <a:gd name="T65" fmla="*/ 158 h 331"/>
              <a:gd name="T66" fmla="*/ 289 w 339"/>
              <a:gd name="T67" fmla="*/ 119 h 331"/>
              <a:gd name="T68" fmla="*/ 289 w 339"/>
              <a:gd name="T69" fmla="*/ 158 h 331"/>
              <a:gd name="T70" fmla="*/ 299 w 339"/>
              <a:gd name="T71" fmla="*/ 138 h 331"/>
              <a:gd name="T72" fmla="*/ 279 w 339"/>
              <a:gd name="T73" fmla="*/ 138 h 331"/>
              <a:gd name="T74" fmla="*/ 245 w 339"/>
              <a:gd name="T75" fmla="*/ 233 h 331"/>
              <a:gd name="T76" fmla="*/ 245 w 339"/>
              <a:gd name="T77" fmla="*/ 194 h 331"/>
              <a:gd name="T78" fmla="*/ 245 w 339"/>
              <a:gd name="T79" fmla="*/ 233 h 331"/>
              <a:gd name="T80" fmla="*/ 255 w 339"/>
              <a:gd name="T81" fmla="*/ 213 h 331"/>
              <a:gd name="T82" fmla="*/ 235 w 339"/>
              <a:gd name="T83" fmla="*/ 213 h 331"/>
              <a:gd name="T84" fmla="*/ 289 w 339"/>
              <a:gd name="T85" fmla="*/ 233 h 331"/>
              <a:gd name="T86" fmla="*/ 289 w 339"/>
              <a:gd name="T87" fmla="*/ 194 h 331"/>
              <a:gd name="T88" fmla="*/ 289 w 339"/>
              <a:gd name="T89" fmla="*/ 233 h 331"/>
              <a:gd name="T90" fmla="*/ 299 w 339"/>
              <a:gd name="T91" fmla="*/ 213 h 331"/>
              <a:gd name="T92" fmla="*/ 279 w 339"/>
              <a:gd name="T93" fmla="*/ 21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9" h="331">
                <a:moveTo>
                  <a:pt x="339" y="98"/>
                </a:moveTo>
                <a:cubicBezTo>
                  <a:pt x="339" y="98"/>
                  <a:pt x="339" y="98"/>
                  <a:pt x="339" y="98"/>
                </a:cubicBezTo>
                <a:cubicBezTo>
                  <a:pt x="292" y="3"/>
                  <a:pt x="292" y="3"/>
                  <a:pt x="292" y="3"/>
                </a:cubicBezTo>
                <a:cubicBezTo>
                  <a:pt x="291" y="1"/>
                  <a:pt x="289" y="0"/>
                  <a:pt x="287" y="0"/>
                </a:cubicBezTo>
                <a:cubicBezTo>
                  <a:pt x="51" y="0"/>
                  <a:pt x="51" y="0"/>
                  <a:pt x="51" y="0"/>
                </a:cubicBezTo>
                <a:cubicBezTo>
                  <a:pt x="50" y="0"/>
                  <a:pt x="48" y="1"/>
                  <a:pt x="47" y="3"/>
                </a:cubicBezTo>
                <a:cubicBezTo>
                  <a:pt x="0" y="98"/>
                  <a:pt x="0" y="98"/>
                  <a:pt x="0" y="98"/>
                </a:cubicBezTo>
                <a:cubicBezTo>
                  <a:pt x="0" y="98"/>
                  <a:pt x="0" y="98"/>
                  <a:pt x="0" y="98"/>
                </a:cubicBezTo>
                <a:cubicBezTo>
                  <a:pt x="0" y="99"/>
                  <a:pt x="0" y="100"/>
                  <a:pt x="0" y="100"/>
                </a:cubicBezTo>
                <a:cubicBezTo>
                  <a:pt x="0" y="326"/>
                  <a:pt x="0" y="326"/>
                  <a:pt x="0" y="326"/>
                </a:cubicBezTo>
                <a:cubicBezTo>
                  <a:pt x="0" y="329"/>
                  <a:pt x="2" y="331"/>
                  <a:pt x="4" y="331"/>
                </a:cubicBezTo>
                <a:cubicBezTo>
                  <a:pt x="335" y="331"/>
                  <a:pt x="335" y="331"/>
                  <a:pt x="335" y="331"/>
                </a:cubicBezTo>
                <a:cubicBezTo>
                  <a:pt x="337" y="331"/>
                  <a:pt x="339" y="329"/>
                  <a:pt x="339" y="326"/>
                </a:cubicBezTo>
                <a:cubicBezTo>
                  <a:pt x="339" y="100"/>
                  <a:pt x="339" y="100"/>
                  <a:pt x="339" y="100"/>
                </a:cubicBezTo>
                <a:cubicBezTo>
                  <a:pt x="339" y="100"/>
                  <a:pt x="339" y="99"/>
                  <a:pt x="339" y="98"/>
                </a:cubicBezTo>
                <a:close/>
                <a:moveTo>
                  <a:pt x="54" y="9"/>
                </a:moveTo>
                <a:cubicBezTo>
                  <a:pt x="285" y="9"/>
                  <a:pt x="285" y="9"/>
                  <a:pt x="285" y="9"/>
                </a:cubicBezTo>
                <a:cubicBezTo>
                  <a:pt x="327" y="96"/>
                  <a:pt x="327" y="96"/>
                  <a:pt x="327" y="96"/>
                </a:cubicBezTo>
                <a:cubicBezTo>
                  <a:pt x="12" y="96"/>
                  <a:pt x="12" y="96"/>
                  <a:pt x="12" y="96"/>
                </a:cubicBezTo>
                <a:lnTo>
                  <a:pt x="54" y="9"/>
                </a:lnTo>
                <a:close/>
                <a:moveTo>
                  <a:pt x="330" y="322"/>
                </a:moveTo>
                <a:cubicBezTo>
                  <a:pt x="9" y="322"/>
                  <a:pt x="9" y="322"/>
                  <a:pt x="9" y="322"/>
                </a:cubicBezTo>
                <a:cubicBezTo>
                  <a:pt x="9" y="256"/>
                  <a:pt x="9" y="256"/>
                  <a:pt x="9" y="256"/>
                </a:cubicBezTo>
                <a:cubicBezTo>
                  <a:pt x="330" y="256"/>
                  <a:pt x="330" y="256"/>
                  <a:pt x="330" y="256"/>
                </a:cubicBezTo>
                <a:lnTo>
                  <a:pt x="330" y="322"/>
                </a:lnTo>
                <a:close/>
                <a:moveTo>
                  <a:pt x="330" y="246"/>
                </a:moveTo>
                <a:cubicBezTo>
                  <a:pt x="9" y="246"/>
                  <a:pt x="9" y="246"/>
                  <a:pt x="9" y="246"/>
                </a:cubicBezTo>
                <a:cubicBezTo>
                  <a:pt x="9" y="180"/>
                  <a:pt x="9" y="180"/>
                  <a:pt x="9" y="180"/>
                </a:cubicBezTo>
                <a:cubicBezTo>
                  <a:pt x="330" y="180"/>
                  <a:pt x="330" y="180"/>
                  <a:pt x="330" y="180"/>
                </a:cubicBezTo>
                <a:lnTo>
                  <a:pt x="330" y="246"/>
                </a:lnTo>
                <a:close/>
                <a:moveTo>
                  <a:pt x="330" y="171"/>
                </a:moveTo>
                <a:cubicBezTo>
                  <a:pt x="9" y="171"/>
                  <a:pt x="9" y="171"/>
                  <a:pt x="9" y="171"/>
                </a:cubicBezTo>
                <a:cubicBezTo>
                  <a:pt x="9" y="105"/>
                  <a:pt x="9" y="105"/>
                  <a:pt x="9" y="105"/>
                </a:cubicBezTo>
                <a:cubicBezTo>
                  <a:pt x="330" y="105"/>
                  <a:pt x="330" y="105"/>
                  <a:pt x="330" y="105"/>
                </a:cubicBezTo>
                <a:lnTo>
                  <a:pt x="330" y="171"/>
                </a:lnTo>
                <a:close/>
                <a:moveTo>
                  <a:pt x="245" y="308"/>
                </a:moveTo>
                <a:cubicBezTo>
                  <a:pt x="256" y="308"/>
                  <a:pt x="264" y="299"/>
                  <a:pt x="264" y="289"/>
                </a:cubicBezTo>
                <a:cubicBezTo>
                  <a:pt x="264" y="278"/>
                  <a:pt x="256" y="269"/>
                  <a:pt x="245" y="269"/>
                </a:cubicBezTo>
                <a:cubicBezTo>
                  <a:pt x="234" y="269"/>
                  <a:pt x="225" y="278"/>
                  <a:pt x="225" y="289"/>
                </a:cubicBezTo>
                <a:cubicBezTo>
                  <a:pt x="225" y="299"/>
                  <a:pt x="234" y="308"/>
                  <a:pt x="245" y="308"/>
                </a:cubicBezTo>
                <a:close/>
                <a:moveTo>
                  <a:pt x="245" y="279"/>
                </a:moveTo>
                <a:cubicBezTo>
                  <a:pt x="250" y="279"/>
                  <a:pt x="255" y="283"/>
                  <a:pt x="255" y="289"/>
                </a:cubicBezTo>
                <a:cubicBezTo>
                  <a:pt x="255" y="294"/>
                  <a:pt x="250" y="299"/>
                  <a:pt x="245" y="299"/>
                </a:cubicBezTo>
                <a:cubicBezTo>
                  <a:pt x="239" y="299"/>
                  <a:pt x="235" y="294"/>
                  <a:pt x="235" y="289"/>
                </a:cubicBezTo>
                <a:cubicBezTo>
                  <a:pt x="235" y="283"/>
                  <a:pt x="239" y="279"/>
                  <a:pt x="245" y="279"/>
                </a:cubicBezTo>
                <a:close/>
                <a:moveTo>
                  <a:pt x="289" y="308"/>
                </a:moveTo>
                <a:cubicBezTo>
                  <a:pt x="299" y="308"/>
                  <a:pt x="308" y="299"/>
                  <a:pt x="308" y="289"/>
                </a:cubicBezTo>
                <a:cubicBezTo>
                  <a:pt x="308" y="278"/>
                  <a:pt x="299" y="269"/>
                  <a:pt x="289" y="269"/>
                </a:cubicBezTo>
                <a:cubicBezTo>
                  <a:pt x="278" y="269"/>
                  <a:pt x="269" y="278"/>
                  <a:pt x="269" y="289"/>
                </a:cubicBezTo>
                <a:cubicBezTo>
                  <a:pt x="269" y="299"/>
                  <a:pt x="278" y="308"/>
                  <a:pt x="289" y="308"/>
                </a:cubicBezTo>
                <a:close/>
                <a:moveTo>
                  <a:pt x="289" y="279"/>
                </a:moveTo>
                <a:cubicBezTo>
                  <a:pt x="294" y="279"/>
                  <a:pt x="299" y="283"/>
                  <a:pt x="299" y="289"/>
                </a:cubicBezTo>
                <a:cubicBezTo>
                  <a:pt x="299" y="294"/>
                  <a:pt x="294" y="299"/>
                  <a:pt x="289" y="299"/>
                </a:cubicBezTo>
                <a:cubicBezTo>
                  <a:pt x="283" y="299"/>
                  <a:pt x="279" y="294"/>
                  <a:pt x="279" y="289"/>
                </a:cubicBezTo>
                <a:cubicBezTo>
                  <a:pt x="279" y="283"/>
                  <a:pt x="283" y="279"/>
                  <a:pt x="289" y="279"/>
                </a:cubicBezTo>
                <a:close/>
                <a:moveTo>
                  <a:pt x="245" y="158"/>
                </a:moveTo>
                <a:cubicBezTo>
                  <a:pt x="256" y="158"/>
                  <a:pt x="264" y="149"/>
                  <a:pt x="264" y="138"/>
                </a:cubicBezTo>
                <a:cubicBezTo>
                  <a:pt x="264" y="127"/>
                  <a:pt x="256" y="119"/>
                  <a:pt x="245" y="119"/>
                </a:cubicBezTo>
                <a:cubicBezTo>
                  <a:pt x="234" y="119"/>
                  <a:pt x="225" y="127"/>
                  <a:pt x="225" y="138"/>
                </a:cubicBezTo>
                <a:cubicBezTo>
                  <a:pt x="225" y="149"/>
                  <a:pt x="234" y="158"/>
                  <a:pt x="245" y="158"/>
                </a:cubicBezTo>
                <a:close/>
                <a:moveTo>
                  <a:pt x="245" y="128"/>
                </a:moveTo>
                <a:cubicBezTo>
                  <a:pt x="250" y="128"/>
                  <a:pt x="255" y="133"/>
                  <a:pt x="255" y="138"/>
                </a:cubicBezTo>
                <a:cubicBezTo>
                  <a:pt x="255" y="144"/>
                  <a:pt x="250" y="148"/>
                  <a:pt x="245" y="148"/>
                </a:cubicBezTo>
                <a:cubicBezTo>
                  <a:pt x="239" y="148"/>
                  <a:pt x="235" y="144"/>
                  <a:pt x="235" y="138"/>
                </a:cubicBezTo>
                <a:cubicBezTo>
                  <a:pt x="235" y="133"/>
                  <a:pt x="239" y="128"/>
                  <a:pt x="245" y="128"/>
                </a:cubicBezTo>
                <a:close/>
                <a:moveTo>
                  <a:pt x="289" y="158"/>
                </a:moveTo>
                <a:cubicBezTo>
                  <a:pt x="299" y="158"/>
                  <a:pt x="308" y="149"/>
                  <a:pt x="308" y="138"/>
                </a:cubicBezTo>
                <a:cubicBezTo>
                  <a:pt x="308" y="127"/>
                  <a:pt x="299" y="119"/>
                  <a:pt x="289" y="119"/>
                </a:cubicBezTo>
                <a:cubicBezTo>
                  <a:pt x="278" y="119"/>
                  <a:pt x="269" y="127"/>
                  <a:pt x="269" y="138"/>
                </a:cubicBezTo>
                <a:cubicBezTo>
                  <a:pt x="269" y="149"/>
                  <a:pt x="278" y="158"/>
                  <a:pt x="289" y="158"/>
                </a:cubicBezTo>
                <a:close/>
                <a:moveTo>
                  <a:pt x="289" y="128"/>
                </a:moveTo>
                <a:cubicBezTo>
                  <a:pt x="294" y="128"/>
                  <a:pt x="299" y="133"/>
                  <a:pt x="299" y="138"/>
                </a:cubicBezTo>
                <a:cubicBezTo>
                  <a:pt x="299" y="144"/>
                  <a:pt x="294" y="148"/>
                  <a:pt x="289" y="148"/>
                </a:cubicBezTo>
                <a:cubicBezTo>
                  <a:pt x="283" y="148"/>
                  <a:pt x="279" y="144"/>
                  <a:pt x="279" y="138"/>
                </a:cubicBezTo>
                <a:cubicBezTo>
                  <a:pt x="279" y="133"/>
                  <a:pt x="283" y="128"/>
                  <a:pt x="289" y="128"/>
                </a:cubicBezTo>
                <a:close/>
                <a:moveTo>
                  <a:pt x="245" y="233"/>
                </a:moveTo>
                <a:cubicBezTo>
                  <a:pt x="256" y="233"/>
                  <a:pt x="264" y="224"/>
                  <a:pt x="264" y="213"/>
                </a:cubicBezTo>
                <a:cubicBezTo>
                  <a:pt x="264" y="203"/>
                  <a:pt x="256" y="194"/>
                  <a:pt x="245" y="194"/>
                </a:cubicBezTo>
                <a:cubicBezTo>
                  <a:pt x="234" y="194"/>
                  <a:pt x="225" y="203"/>
                  <a:pt x="225" y="213"/>
                </a:cubicBezTo>
                <a:cubicBezTo>
                  <a:pt x="225" y="224"/>
                  <a:pt x="234" y="233"/>
                  <a:pt x="245" y="233"/>
                </a:cubicBezTo>
                <a:close/>
                <a:moveTo>
                  <a:pt x="245" y="203"/>
                </a:moveTo>
                <a:cubicBezTo>
                  <a:pt x="250" y="203"/>
                  <a:pt x="255" y="208"/>
                  <a:pt x="255" y="213"/>
                </a:cubicBezTo>
                <a:cubicBezTo>
                  <a:pt x="255" y="219"/>
                  <a:pt x="250" y="223"/>
                  <a:pt x="245" y="223"/>
                </a:cubicBezTo>
                <a:cubicBezTo>
                  <a:pt x="239" y="223"/>
                  <a:pt x="235" y="219"/>
                  <a:pt x="235" y="213"/>
                </a:cubicBezTo>
                <a:cubicBezTo>
                  <a:pt x="235" y="208"/>
                  <a:pt x="239" y="203"/>
                  <a:pt x="245" y="203"/>
                </a:cubicBezTo>
                <a:close/>
                <a:moveTo>
                  <a:pt x="289" y="233"/>
                </a:moveTo>
                <a:cubicBezTo>
                  <a:pt x="299" y="233"/>
                  <a:pt x="308" y="224"/>
                  <a:pt x="308" y="213"/>
                </a:cubicBezTo>
                <a:cubicBezTo>
                  <a:pt x="308" y="203"/>
                  <a:pt x="299" y="194"/>
                  <a:pt x="289" y="194"/>
                </a:cubicBezTo>
                <a:cubicBezTo>
                  <a:pt x="278" y="194"/>
                  <a:pt x="269" y="203"/>
                  <a:pt x="269" y="213"/>
                </a:cubicBezTo>
                <a:cubicBezTo>
                  <a:pt x="269" y="224"/>
                  <a:pt x="278" y="233"/>
                  <a:pt x="289" y="233"/>
                </a:cubicBezTo>
                <a:close/>
                <a:moveTo>
                  <a:pt x="289" y="203"/>
                </a:moveTo>
                <a:cubicBezTo>
                  <a:pt x="294" y="203"/>
                  <a:pt x="299" y="208"/>
                  <a:pt x="299" y="213"/>
                </a:cubicBezTo>
                <a:cubicBezTo>
                  <a:pt x="299" y="219"/>
                  <a:pt x="294" y="223"/>
                  <a:pt x="289" y="223"/>
                </a:cubicBezTo>
                <a:cubicBezTo>
                  <a:pt x="283" y="223"/>
                  <a:pt x="279" y="219"/>
                  <a:pt x="279" y="213"/>
                </a:cubicBezTo>
                <a:cubicBezTo>
                  <a:pt x="279" y="208"/>
                  <a:pt x="283" y="203"/>
                  <a:pt x="289" y="20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sz="1400">
              <a:latin typeface="Source Sans Pro" panose="020B0503030403020204" pitchFamily="34" charset="77"/>
            </a:endParaRPr>
          </a:p>
        </p:txBody>
      </p:sp>
      <p:sp>
        <p:nvSpPr>
          <p:cNvPr id="7" name="Freeform 40">
            <a:extLst>
              <a:ext uri="{FF2B5EF4-FFF2-40B4-BE49-F238E27FC236}">
                <a16:creationId xmlns:a16="http://schemas.microsoft.com/office/drawing/2014/main" id="{9BAB1689-942A-F744-99DF-1571A7F98B80}"/>
              </a:ext>
            </a:extLst>
          </p:cNvPr>
          <p:cNvSpPr>
            <a:spLocks noEditPoints="1"/>
          </p:cNvSpPr>
          <p:nvPr/>
        </p:nvSpPr>
        <p:spPr bwMode="auto">
          <a:xfrm>
            <a:off x="7957866" y="2385308"/>
            <a:ext cx="522875" cy="681157"/>
          </a:xfrm>
          <a:custGeom>
            <a:avLst/>
            <a:gdLst>
              <a:gd name="T0" fmla="*/ 283 w 283"/>
              <a:gd name="T1" fmla="*/ 46 h 369"/>
              <a:gd name="T2" fmla="*/ 0 w 283"/>
              <a:gd name="T3" fmla="*/ 46 h 369"/>
              <a:gd name="T4" fmla="*/ 10 w 283"/>
              <a:gd name="T5" fmla="*/ 133 h 369"/>
              <a:gd name="T6" fmla="*/ 0 w 283"/>
              <a:gd name="T7" fmla="*/ 219 h 369"/>
              <a:gd name="T8" fmla="*/ 0 w 283"/>
              <a:gd name="T9" fmla="*/ 253 h 369"/>
              <a:gd name="T10" fmla="*/ 142 w 283"/>
              <a:gd name="T11" fmla="*/ 369 h 369"/>
              <a:gd name="T12" fmla="*/ 283 w 283"/>
              <a:gd name="T13" fmla="*/ 253 h 369"/>
              <a:gd name="T14" fmla="*/ 283 w 283"/>
              <a:gd name="T15" fmla="*/ 219 h 369"/>
              <a:gd name="T16" fmla="*/ 274 w 283"/>
              <a:gd name="T17" fmla="*/ 133 h 369"/>
              <a:gd name="T18" fmla="*/ 274 w 283"/>
              <a:gd name="T19" fmla="*/ 323 h 369"/>
              <a:gd name="T20" fmla="*/ 10 w 283"/>
              <a:gd name="T21" fmla="*/ 323 h 369"/>
              <a:gd name="T22" fmla="*/ 142 w 283"/>
              <a:gd name="T23" fmla="*/ 299 h 369"/>
              <a:gd name="T24" fmla="*/ 274 w 283"/>
              <a:gd name="T25" fmla="*/ 323 h 369"/>
              <a:gd name="T26" fmla="*/ 10 w 283"/>
              <a:gd name="T27" fmla="*/ 253 h 369"/>
              <a:gd name="T28" fmla="*/ 142 w 283"/>
              <a:gd name="T29" fmla="*/ 265 h 369"/>
              <a:gd name="T30" fmla="*/ 274 w 283"/>
              <a:gd name="T31" fmla="*/ 253 h 369"/>
              <a:gd name="T32" fmla="*/ 274 w 283"/>
              <a:gd name="T33" fmla="*/ 219 h 369"/>
              <a:gd name="T34" fmla="*/ 263 w 283"/>
              <a:gd name="T35" fmla="*/ 233 h 369"/>
              <a:gd name="T36" fmla="*/ 20 w 283"/>
              <a:gd name="T37" fmla="*/ 233 h 369"/>
              <a:gd name="T38" fmla="*/ 10 w 283"/>
              <a:gd name="T39" fmla="*/ 219 h 369"/>
              <a:gd name="T40" fmla="*/ 142 w 283"/>
              <a:gd name="T41" fmla="*/ 195 h 369"/>
              <a:gd name="T42" fmla="*/ 274 w 283"/>
              <a:gd name="T43" fmla="*/ 219 h 369"/>
              <a:gd name="T44" fmla="*/ 10 w 283"/>
              <a:gd name="T45" fmla="*/ 150 h 369"/>
              <a:gd name="T46" fmla="*/ 142 w 283"/>
              <a:gd name="T47" fmla="*/ 161 h 369"/>
              <a:gd name="T48" fmla="*/ 274 w 283"/>
              <a:gd name="T49" fmla="*/ 150 h 369"/>
              <a:gd name="T50" fmla="*/ 274 w 283"/>
              <a:gd name="T51" fmla="*/ 115 h 369"/>
              <a:gd name="T52" fmla="*/ 263 w 283"/>
              <a:gd name="T53" fmla="*/ 129 h 369"/>
              <a:gd name="T54" fmla="*/ 21 w 283"/>
              <a:gd name="T55" fmla="*/ 129 h 369"/>
              <a:gd name="T56" fmla="*/ 10 w 283"/>
              <a:gd name="T57" fmla="*/ 115 h 369"/>
              <a:gd name="T58" fmla="*/ 142 w 283"/>
              <a:gd name="T59" fmla="*/ 92 h 369"/>
              <a:gd name="T60" fmla="*/ 274 w 283"/>
              <a:gd name="T61" fmla="*/ 115 h 369"/>
              <a:gd name="T62" fmla="*/ 10 w 283"/>
              <a:gd name="T63" fmla="*/ 46 h 369"/>
              <a:gd name="T64" fmla="*/ 274 w 283"/>
              <a:gd name="T65" fmla="*/ 4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69">
                <a:moveTo>
                  <a:pt x="283" y="115"/>
                </a:moveTo>
                <a:cubicBezTo>
                  <a:pt x="283" y="46"/>
                  <a:pt x="283" y="46"/>
                  <a:pt x="283" y="46"/>
                </a:cubicBezTo>
                <a:cubicBezTo>
                  <a:pt x="283" y="16"/>
                  <a:pt x="210" y="0"/>
                  <a:pt x="142" y="0"/>
                </a:cubicBezTo>
                <a:cubicBezTo>
                  <a:pt x="73" y="0"/>
                  <a:pt x="0" y="16"/>
                  <a:pt x="0" y="46"/>
                </a:cubicBezTo>
                <a:cubicBezTo>
                  <a:pt x="0" y="115"/>
                  <a:pt x="0" y="115"/>
                  <a:pt x="0" y="115"/>
                </a:cubicBezTo>
                <a:cubicBezTo>
                  <a:pt x="0" y="122"/>
                  <a:pt x="4" y="128"/>
                  <a:pt x="10" y="133"/>
                </a:cubicBezTo>
                <a:cubicBezTo>
                  <a:pt x="3" y="138"/>
                  <a:pt x="0" y="144"/>
                  <a:pt x="0" y="150"/>
                </a:cubicBezTo>
                <a:cubicBezTo>
                  <a:pt x="0" y="219"/>
                  <a:pt x="0" y="219"/>
                  <a:pt x="0" y="219"/>
                </a:cubicBezTo>
                <a:cubicBezTo>
                  <a:pt x="0" y="226"/>
                  <a:pt x="4" y="231"/>
                  <a:pt x="10" y="236"/>
                </a:cubicBezTo>
                <a:cubicBezTo>
                  <a:pt x="3" y="242"/>
                  <a:pt x="0" y="247"/>
                  <a:pt x="0" y="253"/>
                </a:cubicBezTo>
                <a:cubicBezTo>
                  <a:pt x="0" y="323"/>
                  <a:pt x="0" y="323"/>
                  <a:pt x="0" y="323"/>
                </a:cubicBezTo>
                <a:cubicBezTo>
                  <a:pt x="0" y="353"/>
                  <a:pt x="73" y="369"/>
                  <a:pt x="142" y="369"/>
                </a:cubicBezTo>
                <a:cubicBezTo>
                  <a:pt x="210" y="369"/>
                  <a:pt x="283" y="353"/>
                  <a:pt x="283" y="323"/>
                </a:cubicBezTo>
                <a:cubicBezTo>
                  <a:pt x="283" y="253"/>
                  <a:pt x="283" y="253"/>
                  <a:pt x="283" y="253"/>
                </a:cubicBezTo>
                <a:cubicBezTo>
                  <a:pt x="283" y="247"/>
                  <a:pt x="280" y="242"/>
                  <a:pt x="274" y="236"/>
                </a:cubicBezTo>
                <a:cubicBezTo>
                  <a:pt x="280" y="231"/>
                  <a:pt x="283" y="226"/>
                  <a:pt x="283" y="219"/>
                </a:cubicBezTo>
                <a:cubicBezTo>
                  <a:pt x="283" y="150"/>
                  <a:pt x="283" y="150"/>
                  <a:pt x="283" y="150"/>
                </a:cubicBezTo>
                <a:cubicBezTo>
                  <a:pt x="283" y="144"/>
                  <a:pt x="280" y="138"/>
                  <a:pt x="274" y="133"/>
                </a:cubicBezTo>
                <a:cubicBezTo>
                  <a:pt x="280" y="128"/>
                  <a:pt x="283" y="122"/>
                  <a:pt x="283" y="115"/>
                </a:cubicBezTo>
                <a:close/>
                <a:moveTo>
                  <a:pt x="274" y="323"/>
                </a:moveTo>
                <a:cubicBezTo>
                  <a:pt x="274" y="340"/>
                  <a:pt x="220" y="359"/>
                  <a:pt x="142" y="359"/>
                </a:cubicBezTo>
                <a:cubicBezTo>
                  <a:pt x="64" y="359"/>
                  <a:pt x="10" y="340"/>
                  <a:pt x="10" y="323"/>
                </a:cubicBezTo>
                <a:cubicBezTo>
                  <a:pt x="10" y="271"/>
                  <a:pt x="10" y="271"/>
                  <a:pt x="10" y="271"/>
                </a:cubicBezTo>
                <a:cubicBezTo>
                  <a:pt x="31" y="289"/>
                  <a:pt x="88" y="299"/>
                  <a:pt x="142" y="299"/>
                </a:cubicBezTo>
                <a:cubicBezTo>
                  <a:pt x="196" y="299"/>
                  <a:pt x="252" y="289"/>
                  <a:pt x="274" y="271"/>
                </a:cubicBezTo>
                <a:lnTo>
                  <a:pt x="274" y="323"/>
                </a:lnTo>
                <a:close/>
                <a:moveTo>
                  <a:pt x="142" y="290"/>
                </a:moveTo>
                <a:cubicBezTo>
                  <a:pt x="64" y="290"/>
                  <a:pt x="10" y="271"/>
                  <a:pt x="10" y="253"/>
                </a:cubicBezTo>
                <a:cubicBezTo>
                  <a:pt x="10" y="249"/>
                  <a:pt x="14" y="245"/>
                  <a:pt x="18" y="242"/>
                </a:cubicBezTo>
                <a:cubicBezTo>
                  <a:pt x="43" y="257"/>
                  <a:pt x="94" y="265"/>
                  <a:pt x="142" y="265"/>
                </a:cubicBezTo>
                <a:cubicBezTo>
                  <a:pt x="190" y="265"/>
                  <a:pt x="240" y="257"/>
                  <a:pt x="266" y="242"/>
                </a:cubicBezTo>
                <a:cubicBezTo>
                  <a:pt x="270" y="245"/>
                  <a:pt x="274" y="249"/>
                  <a:pt x="274" y="253"/>
                </a:cubicBezTo>
                <a:cubicBezTo>
                  <a:pt x="274" y="271"/>
                  <a:pt x="220" y="290"/>
                  <a:pt x="142" y="290"/>
                </a:cubicBezTo>
                <a:close/>
                <a:moveTo>
                  <a:pt x="274" y="219"/>
                </a:moveTo>
                <a:cubicBezTo>
                  <a:pt x="274" y="223"/>
                  <a:pt x="271" y="228"/>
                  <a:pt x="264" y="232"/>
                </a:cubicBezTo>
                <a:cubicBezTo>
                  <a:pt x="264" y="232"/>
                  <a:pt x="264" y="232"/>
                  <a:pt x="263" y="233"/>
                </a:cubicBezTo>
                <a:cubicBezTo>
                  <a:pt x="244" y="245"/>
                  <a:pt x="199" y="255"/>
                  <a:pt x="142" y="255"/>
                </a:cubicBezTo>
                <a:cubicBezTo>
                  <a:pt x="84" y="255"/>
                  <a:pt x="40" y="245"/>
                  <a:pt x="20" y="233"/>
                </a:cubicBezTo>
                <a:cubicBezTo>
                  <a:pt x="20" y="232"/>
                  <a:pt x="20" y="232"/>
                  <a:pt x="19" y="232"/>
                </a:cubicBezTo>
                <a:cubicBezTo>
                  <a:pt x="13" y="228"/>
                  <a:pt x="10" y="223"/>
                  <a:pt x="10" y="219"/>
                </a:cubicBezTo>
                <a:cubicBezTo>
                  <a:pt x="10" y="167"/>
                  <a:pt x="10" y="167"/>
                  <a:pt x="10" y="167"/>
                </a:cubicBezTo>
                <a:cubicBezTo>
                  <a:pt x="31" y="186"/>
                  <a:pt x="88" y="195"/>
                  <a:pt x="142" y="195"/>
                </a:cubicBezTo>
                <a:cubicBezTo>
                  <a:pt x="196" y="195"/>
                  <a:pt x="252" y="186"/>
                  <a:pt x="274" y="167"/>
                </a:cubicBezTo>
                <a:lnTo>
                  <a:pt x="274" y="219"/>
                </a:lnTo>
                <a:close/>
                <a:moveTo>
                  <a:pt x="142" y="186"/>
                </a:moveTo>
                <a:cubicBezTo>
                  <a:pt x="64" y="186"/>
                  <a:pt x="10" y="167"/>
                  <a:pt x="10" y="150"/>
                </a:cubicBezTo>
                <a:cubicBezTo>
                  <a:pt x="10" y="145"/>
                  <a:pt x="14" y="141"/>
                  <a:pt x="18" y="138"/>
                </a:cubicBezTo>
                <a:cubicBezTo>
                  <a:pt x="43" y="153"/>
                  <a:pt x="94" y="161"/>
                  <a:pt x="142" y="161"/>
                </a:cubicBezTo>
                <a:cubicBezTo>
                  <a:pt x="190" y="161"/>
                  <a:pt x="240" y="153"/>
                  <a:pt x="266" y="138"/>
                </a:cubicBezTo>
                <a:cubicBezTo>
                  <a:pt x="270" y="141"/>
                  <a:pt x="274" y="145"/>
                  <a:pt x="274" y="150"/>
                </a:cubicBezTo>
                <a:cubicBezTo>
                  <a:pt x="274" y="167"/>
                  <a:pt x="220" y="186"/>
                  <a:pt x="142" y="186"/>
                </a:cubicBezTo>
                <a:close/>
                <a:moveTo>
                  <a:pt x="274" y="115"/>
                </a:moveTo>
                <a:cubicBezTo>
                  <a:pt x="274" y="120"/>
                  <a:pt x="271" y="124"/>
                  <a:pt x="264" y="128"/>
                </a:cubicBezTo>
                <a:cubicBezTo>
                  <a:pt x="264" y="128"/>
                  <a:pt x="263" y="129"/>
                  <a:pt x="263" y="129"/>
                </a:cubicBezTo>
                <a:cubicBezTo>
                  <a:pt x="243" y="142"/>
                  <a:pt x="199" y="152"/>
                  <a:pt x="142" y="152"/>
                </a:cubicBezTo>
                <a:cubicBezTo>
                  <a:pt x="85" y="152"/>
                  <a:pt x="40" y="142"/>
                  <a:pt x="21" y="129"/>
                </a:cubicBezTo>
                <a:cubicBezTo>
                  <a:pt x="20" y="129"/>
                  <a:pt x="20" y="128"/>
                  <a:pt x="19" y="128"/>
                </a:cubicBezTo>
                <a:cubicBezTo>
                  <a:pt x="13" y="124"/>
                  <a:pt x="10" y="120"/>
                  <a:pt x="10" y="115"/>
                </a:cubicBezTo>
                <a:cubicBezTo>
                  <a:pt x="10" y="63"/>
                  <a:pt x="10" y="63"/>
                  <a:pt x="10" y="63"/>
                </a:cubicBezTo>
                <a:cubicBezTo>
                  <a:pt x="31" y="82"/>
                  <a:pt x="88" y="92"/>
                  <a:pt x="142" y="92"/>
                </a:cubicBezTo>
                <a:cubicBezTo>
                  <a:pt x="196" y="92"/>
                  <a:pt x="252" y="82"/>
                  <a:pt x="274" y="63"/>
                </a:cubicBezTo>
                <a:lnTo>
                  <a:pt x="274" y="115"/>
                </a:lnTo>
                <a:close/>
                <a:moveTo>
                  <a:pt x="142" y="82"/>
                </a:moveTo>
                <a:cubicBezTo>
                  <a:pt x="64" y="82"/>
                  <a:pt x="10" y="63"/>
                  <a:pt x="10" y="46"/>
                </a:cubicBezTo>
                <a:cubicBezTo>
                  <a:pt x="10" y="29"/>
                  <a:pt x="64" y="10"/>
                  <a:pt x="142" y="10"/>
                </a:cubicBezTo>
                <a:cubicBezTo>
                  <a:pt x="220" y="10"/>
                  <a:pt x="274" y="29"/>
                  <a:pt x="274" y="46"/>
                </a:cubicBezTo>
                <a:cubicBezTo>
                  <a:pt x="274" y="63"/>
                  <a:pt x="220" y="82"/>
                  <a:pt x="142" y="8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sz="1400" dirty="0">
              <a:latin typeface="Source Sans Pro" panose="020B0503030403020204" pitchFamily="34" charset="77"/>
            </a:endParaRPr>
          </a:p>
        </p:txBody>
      </p:sp>
      <p:sp>
        <p:nvSpPr>
          <p:cNvPr id="8" name="Freeform 41">
            <a:extLst>
              <a:ext uri="{FF2B5EF4-FFF2-40B4-BE49-F238E27FC236}">
                <a16:creationId xmlns:a16="http://schemas.microsoft.com/office/drawing/2014/main" id="{F75B06C7-4E20-8E40-B613-C100CFA06EBC}"/>
              </a:ext>
            </a:extLst>
          </p:cNvPr>
          <p:cNvSpPr>
            <a:spLocks noEditPoints="1"/>
          </p:cNvSpPr>
          <p:nvPr/>
        </p:nvSpPr>
        <p:spPr bwMode="auto">
          <a:xfrm>
            <a:off x="3452961" y="2383176"/>
            <a:ext cx="559810" cy="681157"/>
          </a:xfrm>
          <a:custGeom>
            <a:avLst/>
            <a:gdLst>
              <a:gd name="T0" fmla="*/ 248 w 327"/>
              <a:gd name="T1" fmla="*/ 2 h 398"/>
              <a:gd name="T2" fmla="*/ 248 w 327"/>
              <a:gd name="T3" fmla="*/ 2 h 398"/>
              <a:gd name="T4" fmla="*/ 247 w 327"/>
              <a:gd name="T5" fmla="*/ 1 h 398"/>
              <a:gd name="T6" fmla="*/ 246 w 327"/>
              <a:gd name="T7" fmla="*/ 0 h 398"/>
              <a:gd name="T8" fmla="*/ 5 w 327"/>
              <a:gd name="T9" fmla="*/ 7 h 398"/>
              <a:gd name="T10" fmla="*/ 0 w 327"/>
              <a:gd name="T11" fmla="*/ 387 h 398"/>
              <a:gd name="T12" fmla="*/ 244 w 327"/>
              <a:gd name="T13" fmla="*/ 398 h 398"/>
              <a:gd name="T14" fmla="*/ 245 w 327"/>
              <a:gd name="T15" fmla="*/ 398 h 398"/>
              <a:gd name="T16" fmla="*/ 246 w 327"/>
              <a:gd name="T17" fmla="*/ 398 h 398"/>
              <a:gd name="T18" fmla="*/ 247 w 327"/>
              <a:gd name="T19" fmla="*/ 398 h 398"/>
              <a:gd name="T20" fmla="*/ 247 w 327"/>
              <a:gd name="T21" fmla="*/ 397 h 398"/>
              <a:gd name="T22" fmla="*/ 248 w 327"/>
              <a:gd name="T23" fmla="*/ 397 h 398"/>
              <a:gd name="T24" fmla="*/ 326 w 327"/>
              <a:gd name="T25" fmla="*/ 319 h 398"/>
              <a:gd name="T26" fmla="*/ 327 w 327"/>
              <a:gd name="T27" fmla="*/ 83 h 398"/>
              <a:gd name="T28" fmla="*/ 240 w 327"/>
              <a:gd name="T29" fmla="*/ 389 h 398"/>
              <a:gd name="T30" fmla="*/ 10 w 327"/>
              <a:gd name="T31" fmla="*/ 16 h 398"/>
              <a:gd name="T32" fmla="*/ 240 w 327"/>
              <a:gd name="T33" fmla="*/ 389 h 398"/>
              <a:gd name="T34" fmla="*/ 249 w 327"/>
              <a:gd name="T35" fmla="*/ 382 h 398"/>
              <a:gd name="T36" fmla="*/ 318 w 327"/>
              <a:gd name="T37" fmla="*/ 85 h 398"/>
              <a:gd name="T38" fmla="*/ 50 w 327"/>
              <a:gd name="T39" fmla="*/ 175 h 398"/>
              <a:gd name="T40" fmla="*/ 197 w 327"/>
              <a:gd name="T41" fmla="*/ 175 h 398"/>
              <a:gd name="T42" fmla="*/ 202 w 327"/>
              <a:gd name="T43" fmla="*/ 111 h 398"/>
              <a:gd name="T44" fmla="*/ 200 w 327"/>
              <a:gd name="T45" fmla="*/ 49 h 398"/>
              <a:gd name="T46" fmla="*/ 50 w 327"/>
              <a:gd name="T47" fmla="*/ 51 h 398"/>
              <a:gd name="T48" fmla="*/ 45 w 327"/>
              <a:gd name="T49" fmla="*/ 113 h 398"/>
              <a:gd name="T50" fmla="*/ 46 w 327"/>
              <a:gd name="T51" fmla="*/ 174 h 398"/>
              <a:gd name="T52" fmla="*/ 54 w 327"/>
              <a:gd name="T53" fmla="*/ 60 h 398"/>
              <a:gd name="T54" fmla="*/ 192 w 327"/>
              <a:gd name="T55" fmla="*/ 107 h 398"/>
              <a:gd name="T56" fmla="*/ 54 w 327"/>
              <a:gd name="T57" fmla="*/ 60 h 398"/>
              <a:gd name="T58" fmla="*/ 192 w 327"/>
              <a:gd name="T59" fmla="*/ 116 h 398"/>
              <a:gd name="T60" fmla="*/ 54 w 327"/>
              <a:gd name="T61" fmla="*/ 166 h 398"/>
              <a:gd name="T62" fmla="*/ 123 w 327"/>
              <a:gd name="T63" fmla="*/ 224 h 398"/>
              <a:gd name="T64" fmla="*/ 123 w 327"/>
              <a:gd name="T65" fmla="*/ 278 h 398"/>
              <a:gd name="T66" fmla="*/ 150 w 327"/>
              <a:gd name="T67" fmla="*/ 251 h 398"/>
              <a:gd name="T68" fmla="*/ 123 w 327"/>
              <a:gd name="T69" fmla="*/ 269 h 398"/>
              <a:gd name="T70" fmla="*/ 123 w 327"/>
              <a:gd name="T71" fmla="*/ 269 h 398"/>
              <a:gd name="T72" fmla="*/ 123 w 327"/>
              <a:gd name="T73" fmla="*/ 233 h 398"/>
              <a:gd name="T74" fmla="*/ 123 w 327"/>
              <a:gd name="T75" fmla="*/ 269 h 398"/>
              <a:gd name="T76" fmla="*/ 122 w 327"/>
              <a:gd name="T77" fmla="*/ 288 h 398"/>
              <a:gd name="T78" fmla="*/ 123 w 327"/>
              <a:gd name="T79" fmla="*/ 342 h 398"/>
              <a:gd name="T80" fmla="*/ 150 w 327"/>
              <a:gd name="T81" fmla="*/ 315 h 398"/>
              <a:gd name="T82" fmla="*/ 123 w 327"/>
              <a:gd name="T83" fmla="*/ 332 h 398"/>
              <a:gd name="T84" fmla="*/ 105 w 327"/>
              <a:gd name="T85" fmla="*/ 314 h 398"/>
              <a:gd name="T86" fmla="*/ 123 w 327"/>
              <a:gd name="T87" fmla="*/ 297 h 398"/>
              <a:gd name="T88" fmla="*/ 123 w 327"/>
              <a:gd name="T89" fmla="*/ 33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7" h="398">
                <a:moveTo>
                  <a:pt x="326" y="80"/>
                </a:moveTo>
                <a:cubicBezTo>
                  <a:pt x="248" y="2"/>
                  <a:pt x="248" y="2"/>
                  <a:pt x="248" y="2"/>
                </a:cubicBezTo>
                <a:cubicBezTo>
                  <a:pt x="248" y="2"/>
                  <a:pt x="248" y="2"/>
                  <a:pt x="248" y="2"/>
                </a:cubicBezTo>
                <a:cubicBezTo>
                  <a:pt x="248" y="2"/>
                  <a:pt x="248" y="2"/>
                  <a:pt x="248" y="2"/>
                </a:cubicBezTo>
                <a:cubicBezTo>
                  <a:pt x="248" y="1"/>
                  <a:pt x="247" y="1"/>
                  <a:pt x="247" y="1"/>
                </a:cubicBezTo>
                <a:cubicBezTo>
                  <a:pt x="247" y="1"/>
                  <a:pt x="247" y="1"/>
                  <a:pt x="247" y="1"/>
                </a:cubicBezTo>
                <a:cubicBezTo>
                  <a:pt x="246" y="1"/>
                  <a:pt x="246" y="0"/>
                  <a:pt x="246" y="0"/>
                </a:cubicBezTo>
                <a:cubicBezTo>
                  <a:pt x="246" y="0"/>
                  <a:pt x="246" y="0"/>
                  <a:pt x="246" y="0"/>
                </a:cubicBezTo>
                <a:cubicBezTo>
                  <a:pt x="245" y="0"/>
                  <a:pt x="245" y="0"/>
                  <a:pt x="244" y="0"/>
                </a:cubicBezTo>
                <a:cubicBezTo>
                  <a:pt x="5" y="7"/>
                  <a:pt x="5" y="7"/>
                  <a:pt x="5" y="7"/>
                </a:cubicBezTo>
                <a:cubicBezTo>
                  <a:pt x="2" y="7"/>
                  <a:pt x="0" y="9"/>
                  <a:pt x="0" y="12"/>
                </a:cubicBezTo>
                <a:cubicBezTo>
                  <a:pt x="0" y="387"/>
                  <a:pt x="0" y="387"/>
                  <a:pt x="0" y="387"/>
                </a:cubicBezTo>
                <a:cubicBezTo>
                  <a:pt x="0" y="389"/>
                  <a:pt x="2" y="392"/>
                  <a:pt x="5" y="392"/>
                </a:cubicBezTo>
                <a:cubicBezTo>
                  <a:pt x="244" y="398"/>
                  <a:pt x="244" y="398"/>
                  <a:pt x="244" y="398"/>
                </a:cubicBezTo>
                <a:cubicBezTo>
                  <a:pt x="245" y="398"/>
                  <a:pt x="245" y="398"/>
                  <a:pt x="245" y="398"/>
                </a:cubicBezTo>
                <a:cubicBezTo>
                  <a:pt x="245" y="398"/>
                  <a:pt x="245" y="398"/>
                  <a:pt x="245" y="398"/>
                </a:cubicBezTo>
                <a:cubicBezTo>
                  <a:pt x="245" y="398"/>
                  <a:pt x="245" y="398"/>
                  <a:pt x="246" y="398"/>
                </a:cubicBezTo>
                <a:cubicBezTo>
                  <a:pt x="246" y="398"/>
                  <a:pt x="246" y="398"/>
                  <a:pt x="246" y="398"/>
                </a:cubicBezTo>
                <a:cubicBezTo>
                  <a:pt x="246" y="398"/>
                  <a:pt x="246" y="398"/>
                  <a:pt x="246" y="398"/>
                </a:cubicBezTo>
                <a:cubicBezTo>
                  <a:pt x="246" y="398"/>
                  <a:pt x="247" y="398"/>
                  <a:pt x="247" y="398"/>
                </a:cubicBezTo>
                <a:cubicBezTo>
                  <a:pt x="247" y="398"/>
                  <a:pt x="247" y="398"/>
                  <a:pt x="247" y="398"/>
                </a:cubicBezTo>
                <a:cubicBezTo>
                  <a:pt x="247" y="398"/>
                  <a:pt x="247" y="398"/>
                  <a:pt x="247" y="397"/>
                </a:cubicBezTo>
                <a:cubicBezTo>
                  <a:pt x="248" y="397"/>
                  <a:pt x="248" y="397"/>
                  <a:pt x="248" y="397"/>
                </a:cubicBezTo>
                <a:cubicBezTo>
                  <a:pt x="248" y="397"/>
                  <a:pt x="248" y="397"/>
                  <a:pt x="248" y="397"/>
                </a:cubicBezTo>
                <a:cubicBezTo>
                  <a:pt x="248" y="397"/>
                  <a:pt x="248" y="397"/>
                  <a:pt x="248" y="397"/>
                </a:cubicBezTo>
                <a:cubicBezTo>
                  <a:pt x="326" y="319"/>
                  <a:pt x="326" y="319"/>
                  <a:pt x="326" y="319"/>
                </a:cubicBezTo>
                <a:cubicBezTo>
                  <a:pt x="327" y="318"/>
                  <a:pt x="327" y="317"/>
                  <a:pt x="327" y="315"/>
                </a:cubicBezTo>
                <a:cubicBezTo>
                  <a:pt x="327" y="83"/>
                  <a:pt x="327" y="83"/>
                  <a:pt x="327" y="83"/>
                </a:cubicBezTo>
                <a:cubicBezTo>
                  <a:pt x="327" y="82"/>
                  <a:pt x="327" y="81"/>
                  <a:pt x="326" y="80"/>
                </a:cubicBezTo>
                <a:close/>
                <a:moveTo>
                  <a:pt x="240" y="389"/>
                </a:moveTo>
                <a:cubicBezTo>
                  <a:pt x="10" y="382"/>
                  <a:pt x="10" y="382"/>
                  <a:pt x="10" y="382"/>
                </a:cubicBezTo>
                <a:cubicBezTo>
                  <a:pt x="10" y="16"/>
                  <a:pt x="10" y="16"/>
                  <a:pt x="10" y="16"/>
                </a:cubicBezTo>
                <a:cubicBezTo>
                  <a:pt x="240" y="10"/>
                  <a:pt x="240" y="10"/>
                  <a:pt x="240" y="10"/>
                </a:cubicBezTo>
                <a:lnTo>
                  <a:pt x="240" y="389"/>
                </a:lnTo>
                <a:close/>
                <a:moveTo>
                  <a:pt x="318" y="313"/>
                </a:moveTo>
                <a:cubicBezTo>
                  <a:pt x="249" y="382"/>
                  <a:pt x="249" y="382"/>
                  <a:pt x="249" y="382"/>
                </a:cubicBezTo>
                <a:cubicBezTo>
                  <a:pt x="249" y="16"/>
                  <a:pt x="249" y="16"/>
                  <a:pt x="249" y="16"/>
                </a:cubicBezTo>
                <a:cubicBezTo>
                  <a:pt x="318" y="85"/>
                  <a:pt x="318" y="85"/>
                  <a:pt x="318" y="85"/>
                </a:cubicBezTo>
                <a:lnTo>
                  <a:pt x="318" y="313"/>
                </a:lnTo>
                <a:close/>
                <a:moveTo>
                  <a:pt x="50" y="175"/>
                </a:moveTo>
                <a:cubicBezTo>
                  <a:pt x="50" y="175"/>
                  <a:pt x="50" y="175"/>
                  <a:pt x="50" y="175"/>
                </a:cubicBezTo>
                <a:cubicBezTo>
                  <a:pt x="197" y="175"/>
                  <a:pt x="197" y="175"/>
                  <a:pt x="197" y="175"/>
                </a:cubicBezTo>
                <a:cubicBezTo>
                  <a:pt x="200" y="175"/>
                  <a:pt x="202" y="173"/>
                  <a:pt x="202" y="170"/>
                </a:cubicBezTo>
                <a:cubicBezTo>
                  <a:pt x="202" y="111"/>
                  <a:pt x="202" y="111"/>
                  <a:pt x="202" y="111"/>
                </a:cubicBezTo>
                <a:cubicBezTo>
                  <a:pt x="202" y="52"/>
                  <a:pt x="202" y="52"/>
                  <a:pt x="202" y="52"/>
                </a:cubicBezTo>
                <a:cubicBezTo>
                  <a:pt x="202" y="51"/>
                  <a:pt x="201" y="50"/>
                  <a:pt x="200" y="49"/>
                </a:cubicBezTo>
                <a:cubicBezTo>
                  <a:pt x="199" y="48"/>
                  <a:pt x="198" y="48"/>
                  <a:pt x="197" y="48"/>
                </a:cubicBezTo>
                <a:cubicBezTo>
                  <a:pt x="50" y="51"/>
                  <a:pt x="50" y="51"/>
                  <a:pt x="50" y="51"/>
                </a:cubicBezTo>
                <a:cubicBezTo>
                  <a:pt x="47" y="51"/>
                  <a:pt x="45" y="53"/>
                  <a:pt x="45" y="55"/>
                </a:cubicBezTo>
                <a:cubicBezTo>
                  <a:pt x="45" y="113"/>
                  <a:pt x="45" y="113"/>
                  <a:pt x="45" y="113"/>
                </a:cubicBezTo>
                <a:cubicBezTo>
                  <a:pt x="45" y="171"/>
                  <a:pt x="45" y="171"/>
                  <a:pt x="45" y="171"/>
                </a:cubicBezTo>
                <a:cubicBezTo>
                  <a:pt x="45" y="172"/>
                  <a:pt x="46" y="173"/>
                  <a:pt x="46" y="174"/>
                </a:cubicBezTo>
                <a:cubicBezTo>
                  <a:pt x="47" y="175"/>
                  <a:pt x="49" y="175"/>
                  <a:pt x="50" y="175"/>
                </a:cubicBezTo>
                <a:close/>
                <a:moveTo>
                  <a:pt x="54" y="60"/>
                </a:moveTo>
                <a:cubicBezTo>
                  <a:pt x="192" y="57"/>
                  <a:pt x="192" y="57"/>
                  <a:pt x="192" y="57"/>
                </a:cubicBezTo>
                <a:cubicBezTo>
                  <a:pt x="192" y="107"/>
                  <a:pt x="192" y="107"/>
                  <a:pt x="192" y="107"/>
                </a:cubicBezTo>
                <a:cubicBezTo>
                  <a:pt x="54" y="108"/>
                  <a:pt x="54" y="108"/>
                  <a:pt x="54" y="108"/>
                </a:cubicBezTo>
                <a:lnTo>
                  <a:pt x="54" y="60"/>
                </a:lnTo>
                <a:close/>
                <a:moveTo>
                  <a:pt x="54" y="118"/>
                </a:moveTo>
                <a:cubicBezTo>
                  <a:pt x="192" y="116"/>
                  <a:pt x="192" y="116"/>
                  <a:pt x="192" y="116"/>
                </a:cubicBezTo>
                <a:cubicBezTo>
                  <a:pt x="192" y="165"/>
                  <a:pt x="192" y="165"/>
                  <a:pt x="192" y="165"/>
                </a:cubicBezTo>
                <a:cubicBezTo>
                  <a:pt x="54" y="166"/>
                  <a:pt x="54" y="166"/>
                  <a:pt x="54" y="166"/>
                </a:cubicBezTo>
                <a:lnTo>
                  <a:pt x="54" y="118"/>
                </a:lnTo>
                <a:close/>
                <a:moveTo>
                  <a:pt x="123" y="224"/>
                </a:moveTo>
                <a:cubicBezTo>
                  <a:pt x="107" y="224"/>
                  <a:pt x="95" y="236"/>
                  <a:pt x="95" y="251"/>
                </a:cubicBezTo>
                <a:cubicBezTo>
                  <a:pt x="95" y="266"/>
                  <a:pt x="107" y="278"/>
                  <a:pt x="123" y="278"/>
                </a:cubicBezTo>
                <a:cubicBezTo>
                  <a:pt x="123" y="278"/>
                  <a:pt x="123" y="278"/>
                  <a:pt x="123" y="278"/>
                </a:cubicBezTo>
                <a:cubicBezTo>
                  <a:pt x="138" y="278"/>
                  <a:pt x="150" y="266"/>
                  <a:pt x="150" y="251"/>
                </a:cubicBezTo>
                <a:cubicBezTo>
                  <a:pt x="150" y="236"/>
                  <a:pt x="138" y="224"/>
                  <a:pt x="123" y="224"/>
                </a:cubicBezTo>
                <a:close/>
                <a:moveTo>
                  <a:pt x="123" y="269"/>
                </a:moveTo>
                <a:cubicBezTo>
                  <a:pt x="123" y="274"/>
                  <a:pt x="123" y="274"/>
                  <a:pt x="123" y="274"/>
                </a:cubicBezTo>
                <a:cubicBezTo>
                  <a:pt x="123" y="269"/>
                  <a:pt x="123" y="269"/>
                  <a:pt x="123" y="269"/>
                </a:cubicBezTo>
                <a:cubicBezTo>
                  <a:pt x="113" y="269"/>
                  <a:pt x="105" y="261"/>
                  <a:pt x="105" y="251"/>
                </a:cubicBezTo>
                <a:cubicBezTo>
                  <a:pt x="105" y="241"/>
                  <a:pt x="113" y="233"/>
                  <a:pt x="123" y="233"/>
                </a:cubicBezTo>
                <a:cubicBezTo>
                  <a:pt x="133" y="234"/>
                  <a:pt x="141" y="242"/>
                  <a:pt x="141" y="251"/>
                </a:cubicBezTo>
                <a:cubicBezTo>
                  <a:pt x="141" y="261"/>
                  <a:pt x="133" y="269"/>
                  <a:pt x="123" y="269"/>
                </a:cubicBezTo>
                <a:close/>
                <a:moveTo>
                  <a:pt x="123" y="288"/>
                </a:moveTo>
                <a:cubicBezTo>
                  <a:pt x="122" y="288"/>
                  <a:pt x="122" y="288"/>
                  <a:pt x="122" y="288"/>
                </a:cubicBezTo>
                <a:cubicBezTo>
                  <a:pt x="107" y="288"/>
                  <a:pt x="95" y="300"/>
                  <a:pt x="95" y="314"/>
                </a:cubicBezTo>
                <a:cubicBezTo>
                  <a:pt x="95" y="329"/>
                  <a:pt x="107" y="341"/>
                  <a:pt x="123" y="342"/>
                </a:cubicBezTo>
                <a:cubicBezTo>
                  <a:pt x="123" y="342"/>
                  <a:pt x="123" y="342"/>
                  <a:pt x="123" y="342"/>
                </a:cubicBezTo>
                <a:cubicBezTo>
                  <a:pt x="138" y="342"/>
                  <a:pt x="150" y="330"/>
                  <a:pt x="150" y="315"/>
                </a:cubicBezTo>
                <a:cubicBezTo>
                  <a:pt x="150" y="300"/>
                  <a:pt x="138" y="288"/>
                  <a:pt x="123" y="288"/>
                </a:cubicBezTo>
                <a:close/>
                <a:moveTo>
                  <a:pt x="123" y="332"/>
                </a:moveTo>
                <a:cubicBezTo>
                  <a:pt x="123" y="332"/>
                  <a:pt x="123" y="332"/>
                  <a:pt x="123" y="332"/>
                </a:cubicBezTo>
                <a:cubicBezTo>
                  <a:pt x="113" y="332"/>
                  <a:pt x="105" y="324"/>
                  <a:pt x="105" y="314"/>
                </a:cubicBezTo>
                <a:cubicBezTo>
                  <a:pt x="105" y="305"/>
                  <a:pt x="113" y="297"/>
                  <a:pt x="123" y="297"/>
                </a:cubicBezTo>
                <a:cubicBezTo>
                  <a:pt x="123" y="297"/>
                  <a:pt x="123" y="297"/>
                  <a:pt x="123" y="297"/>
                </a:cubicBezTo>
                <a:cubicBezTo>
                  <a:pt x="133" y="297"/>
                  <a:pt x="141" y="305"/>
                  <a:pt x="141" y="315"/>
                </a:cubicBezTo>
                <a:cubicBezTo>
                  <a:pt x="141" y="325"/>
                  <a:pt x="133" y="332"/>
                  <a:pt x="123" y="33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sz="1400">
              <a:latin typeface="Source Sans Pro" panose="020B0503030403020204" pitchFamily="34" charset="77"/>
            </a:endParaRPr>
          </a:p>
        </p:txBody>
      </p:sp>
      <p:sp>
        <p:nvSpPr>
          <p:cNvPr id="13" name="ZoneTexte 12">
            <a:extLst>
              <a:ext uri="{FF2B5EF4-FFF2-40B4-BE49-F238E27FC236}">
                <a16:creationId xmlns:a16="http://schemas.microsoft.com/office/drawing/2014/main" id="{E48C5299-AC67-F746-99EF-B80ACAF90AD7}"/>
              </a:ext>
            </a:extLst>
          </p:cNvPr>
          <p:cNvSpPr txBox="1"/>
          <p:nvPr/>
        </p:nvSpPr>
        <p:spPr>
          <a:xfrm>
            <a:off x="5362278" y="1954608"/>
            <a:ext cx="1258461" cy="307777"/>
          </a:xfrm>
          <a:prstGeom prst="rect">
            <a:avLst/>
          </a:prstGeom>
          <a:noFill/>
        </p:spPr>
        <p:txBody>
          <a:bodyPr wrap="square" rtlCol="0">
            <a:spAutoFit/>
          </a:bodyPr>
          <a:lstStyle/>
          <a:p>
            <a:pPr algn="ctr"/>
            <a:r>
              <a:rPr lang="fr-FR" sz="1400" b="1" dirty="0" err="1">
                <a:solidFill>
                  <a:schemeClr val="accent3"/>
                </a:solidFill>
                <a:latin typeface="Source Sans Pro" panose="020B0503030403020204" pitchFamily="34" charset="77"/>
              </a:rPr>
              <a:t>FilerZ</a:t>
            </a:r>
            <a:endParaRPr lang="fr-FR" sz="1400" b="1" dirty="0">
              <a:solidFill>
                <a:schemeClr val="accent3"/>
              </a:solidFill>
              <a:latin typeface="Source Sans Pro" panose="020B0503030403020204" pitchFamily="34" charset="77"/>
            </a:endParaRPr>
          </a:p>
        </p:txBody>
      </p:sp>
      <p:sp>
        <p:nvSpPr>
          <p:cNvPr id="14" name="ZoneTexte 13">
            <a:extLst>
              <a:ext uri="{FF2B5EF4-FFF2-40B4-BE49-F238E27FC236}">
                <a16:creationId xmlns:a16="http://schemas.microsoft.com/office/drawing/2014/main" id="{7740369B-FF15-E44C-90E3-67A7ABA27C67}"/>
              </a:ext>
            </a:extLst>
          </p:cNvPr>
          <p:cNvSpPr txBox="1"/>
          <p:nvPr/>
        </p:nvSpPr>
        <p:spPr>
          <a:xfrm>
            <a:off x="7270513" y="1828800"/>
            <a:ext cx="1921559" cy="523220"/>
          </a:xfrm>
          <a:prstGeom prst="rect">
            <a:avLst/>
          </a:prstGeom>
          <a:noFill/>
        </p:spPr>
        <p:txBody>
          <a:bodyPr wrap="square" rtlCol="0">
            <a:spAutoFit/>
          </a:bodyPr>
          <a:lstStyle/>
          <a:p>
            <a:pPr algn="ctr"/>
            <a:r>
              <a:rPr lang="fr-FR" sz="1400" b="1" dirty="0">
                <a:solidFill>
                  <a:schemeClr val="bg2"/>
                </a:solidFill>
                <a:latin typeface="Source Sans Pro" panose="020B0503030403020204" pitchFamily="34" charset="77"/>
              </a:rPr>
              <a:t>Serveur de bases de données</a:t>
            </a:r>
          </a:p>
        </p:txBody>
      </p:sp>
      <p:sp>
        <p:nvSpPr>
          <p:cNvPr id="15" name="ZoneTexte 14">
            <a:extLst>
              <a:ext uri="{FF2B5EF4-FFF2-40B4-BE49-F238E27FC236}">
                <a16:creationId xmlns:a16="http://schemas.microsoft.com/office/drawing/2014/main" id="{3225591C-BF90-DB4A-874D-57A34B19C941}"/>
              </a:ext>
            </a:extLst>
          </p:cNvPr>
          <p:cNvSpPr txBox="1"/>
          <p:nvPr/>
        </p:nvSpPr>
        <p:spPr>
          <a:xfrm>
            <a:off x="2824740" y="1954608"/>
            <a:ext cx="1921559" cy="307777"/>
          </a:xfrm>
          <a:prstGeom prst="rect">
            <a:avLst/>
          </a:prstGeom>
          <a:noFill/>
        </p:spPr>
        <p:txBody>
          <a:bodyPr wrap="square" rtlCol="0">
            <a:spAutoFit/>
          </a:bodyPr>
          <a:lstStyle/>
          <a:p>
            <a:pPr algn="ctr"/>
            <a:r>
              <a:rPr lang="fr-FR" sz="1400" b="1" dirty="0">
                <a:solidFill>
                  <a:schemeClr val="accent4"/>
                </a:solidFill>
                <a:latin typeface="Source Sans Pro" panose="020B0503030403020204" pitchFamily="34" charset="77"/>
              </a:rPr>
              <a:t>Serveur Web</a:t>
            </a:r>
          </a:p>
        </p:txBody>
      </p:sp>
      <p:grpSp>
        <p:nvGrpSpPr>
          <p:cNvPr id="36" name="Groupe 35">
            <a:extLst>
              <a:ext uri="{FF2B5EF4-FFF2-40B4-BE49-F238E27FC236}">
                <a16:creationId xmlns:a16="http://schemas.microsoft.com/office/drawing/2014/main" id="{D259EF3E-17F4-A340-88A7-B845324D3B28}"/>
              </a:ext>
            </a:extLst>
          </p:cNvPr>
          <p:cNvGrpSpPr/>
          <p:nvPr/>
        </p:nvGrpSpPr>
        <p:grpSpPr>
          <a:xfrm>
            <a:off x="3008298" y="3879652"/>
            <a:ext cx="1449137" cy="523220"/>
            <a:chOff x="1727442" y="5273465"/>
            <a:chExt cx="2127102" cy="768003"/>
          </a:xfrm>
        </p:grpSpPr>
        <p:sp>
          <p:nvSpPr>
            <p:cNvPr id="20" name="Rectangle 19">
              <a:extLst>
                <a:ext uri="{FF2B5EF4-FFF2-40B4-BE49-F238E27FC236}">
                  <a16:creationId xmlns:a16="http://schemas.microsoft.com/office/drawing/2014/main" id="{85AB3D7C-4C7A-BA4E-B2B7-32DE4F51F8F9}"/>
                </a:ext>
              </a:extLst>
            </p:cNvPr>
            <p:cNvSpPr/>
            <p:nvPr/>
          </p:nvSpPr>
          <p:spPr>
            <a:xfrm>
              <a:off x="1727442" y="5329802"/>
              <a:ext cx="2127102" cy="646331"/>
            </a:xfrm>
            <a:prstGeom prst="rect">
              <a:avLst/>
            </a:prstGeom>
            <a:solidFill>
              <a:schemeClr val="accent4">
                <a:alpha val="40000"/>
              </a:schemeClr>
            </a:solidFill>
            <a:ln w="25400">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400" dirty="0">
                <a:latin typeface="Source Sans Pro" panose="020B0503030403020204" pitchFamily="34" charset="77"/>
              </a:endParaRPr>
            </a:p>
          </p:txBody>
        </p:sp>
        <p:sp>
          <p:nvSpPr>
            <p:cNvPr id="21" name="ZoneTexte 20">
              <a:extLst>
                <a:ext uri="{FF2B5EF4-FFF2-40B4-BE49-F238E27FC236}">
                  <a16:creationId xmlns:a16="http://schemas.microsoft.com/office/drawing/2014/main" id="{40A4BE3C-9F67-614D-8FE7-BFA2F180C9A1}"/>
                </a:ext>
              </a:extLst>
            </p:cNvPr>
            <p:cNvSpPr txBox="1"/>
            <p:nvPr/>
          </p:nvSpPr>
          <p:spPr>
            <a:xfrm>
              <a:off x="1867382" y="5273465"/>
              <a:ext cx="1847220" cy="768003"/>
            </a:xfrm>
            <a:prstGeom prst="rect">
              <a:avLst/>
            </a:prstGeom>
            <a:noFill/>
          </p:spPr>
          <p:txBody>
            <a:bodyPr wrap="square" rtlCol="0">
              <a:spAutoFit/>
            </a:bodyPr>
            <a:lstStyle/>
            <a:p>
              <a:pPr algn="ctr"/>
              <a:r>
                <a:rPr lang="fr-FR" sz="1400" dirty="0">
                  <a:latin typeface="Source Sans Pro" panose="020B0503030403020204" pitchFamily="34" charset="77"/>
                </a:rPr>
                <a:t>Gestion des utilisateurs</a:t>
              </a:r>
            </a:p>
          </p:txBody>
        </p:sp>
      </p:grpSp>
      <p:grpSp>
        <p:nvGrpSpPr>
          <p:cNvPr id="34" name="Groupe 33">
            <a:extLst>
              <a:ext uri="{FF2B5EF4-FFF2-40B4-BE49-F238E27FC236}">
                <a16:creationId xmlns:a16="http://schemas.microsoft.com/office/drawing/2014/main" id="{139E7EF4-32B6-0C44-B32A-B467BD9A2939}"/>
              </a:ext>
            </a:extLst>
          </p:cNvPr>
          <p:cNvGrpSpPr/>
          <p:nvPr/>
        </p:nvGrpSpPr>
        <p:grpSpPr>
          <a:xfrm>
            <a:off x="3008298" y="3364318"/>
            <a:ext cx="1449137" cy="440328"/>
            <a:chOff x="1711146" y="3623677"/>
            <a:chExt cx="2127102" cy="646331"/>
          </a:xfrm>
        </p:grpSpPr>
        <p:sp>
          <p:nvSpPr>
            <p:cNvPr id="22" name="Rectangle 21">
              <a:extLst>
                <a:ext uri="{FF2B5EF4-FFF2-40B4-BE49-F238E27FC236}">
                  <a16:creationId xmlns:a16="http://schemas.microsoft.com/office/drawing/2014/main" id="{177EEA27-4F04-1348-BD6A-2CF5F4229B18}"/>
                </a:ext>
              </a:extLst>
            </p:cNvPr>
            <p:cNvSpPr/>
            <p:nvPr/>
          </p:nvSpPr>
          <p:spPr>
            <a:xfrm>
              <a:off x="1711146" y="3623677"/>
              <a:ext cx="2127102" cy="646331"/>
            </a:xfrm>
            <a:prstGeom prst="rect">
              <a:avLst/>
            </a:prstGeom>
            <a:solidFill>
              <a:schemeClr val="accent4">
                <a:alpha val="40000"/>
              </a:schemeClr>
            </a:solidFill>
            <a:ln w="25400">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400" dirty="0">
                <a:latin typeface="Source Sans Pro" panose="020B0503030403020204" pitchFamily="34" charset="77"/>
              </a:endParaRPr>
            </a:p>
          </p:txBody>
        </p:sp>
        <p:sp>
          <p:nvSpPr>
            <p:cNvPr id="23" name="ZoneTexte 22">
              <a:extLst>
                <a:ext uri="{FF2B5EF4-FFF2-40B4-BE49-F238E27FC236}">
                  <a16:creationId xmlns:a16="http://schemas.microsoft.com/office/drawing/2014/main" id="{E77C88FB-6A65-9A47-822D-29202D81EDB2}"/>
                </a:ext>
              </a:extLst>
            </p:cNvPr>
            <p:cNvSpPr txBox="1"/>
            <p:nvPr/>
          </p:nvSpPr>
          <p:spPr>
            <a:xfrm>
              <a:off x="1851087" y="3762176"/>
              <a:ext cx="1847220" cy="451767"/>
            </a:xfrm>
            <a:prstGeom prst="rect">
              <a:avLst/>
            </a:prstGeom>
            <a:noFill/>
          </p:spPr>
          <p:txBody>
            <a:bodyPr wrap="square" rtlCol="0">
              <a:spAutoFit/>
            </a:bodyPr>
            <a:lstStyle/>
            <a:p>
              <a:pPr algn="ctr"/>
              <a:r>
                <a:rPr lang="fr-FR" sz="1400" dirty="0">
                  <a:latin typeface="Source Sans Pro" panose="020B0503030403020204" pitchFamily="34" charset="77"/>
                </a:rPr>
                <a:t>Apache2</a:t>
              </a:r>
            </a:p>
          </p:txBody>
        </p:sp>
      </p:grpSp>
      <p:grpSp>
        <p:nvGrpSpPr>
          <p:cNvPr id="32" name="Groupe 31">
            <a:extLst>
              <a:ext uri="{FF2B5EF4-FFF2-40B4-BE49-F238E27FC236}">
                <a16:creationId xmlns:a16="http://schemas.microsoft.com/office/drawing/2014/main" id="{26F10344-CCBB-6040-93C4-27A5DD8DBF8A}"/>
              </a:ext>
            </a:extLst>
          </p:cNvPr>
          <p:cNvGrpSpPr/>
          <p:nvPr/>
        </p:nvGrpSpPr>
        <p:grpSpPr>
          <a:xfrm>
            <a:off x="5265279" y="3364318"/>
            <a:ext cx="1449137" cy="440328"/>
            <a:chOff x="5040207" y="4034375"/>
            <a:chExt cx="2127102" cy="646331"/>
          </a:xfrm>
        </p:grpSpPr>
        <p:sp>
          <p:nvSpPr>
            <p:cNvPr id="24" name="Rectangle 23">
              <a:extLst>
                <a:ext uri="{FF2B5EF4-FFF2-40B4-BE49-F238E27FC236}">
                  <a16:creationId xmlns:a16="http://schemas.microsoft.com/office/drawing/2014/main" id="{B67A270A-AA36-5C40-A4D0-83297B73DF9D}"/>
                </a:ext>
              </a:extLst>
            </p:cNvPr>
            <p:cNvSpPr/>
            <p:nvPr/>
          </p:nvSpPr>
          <p:spPr>
            <a:xfrm>
              <a:off x="5040207" y="4034375"/>
              <a:ext cx="2127102" cy="646331"/>
            </a:xfrm>
            <a:prstGeom prst="rect">
              <a:avLst/>
            </a:prstGeom>
            <a:solidFill>
              <a:schemeClr val="accent3">
                <a:alpha val="40000"/>
              </a:schemeClr>
            </a:solidFill>
            <a:ln w="254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400">
                <a:solidFill>
                  <a:schemeClr val="accent4"/>
                </a:solidFill>
                <a:latin typeface="Source Sans Pro" panose="020B0503030403020204" pitchFamily="34" charset="77"/>
              </a:endParaRPr>
            </a:p>
          </p:txBody>
        </p:sp>
        <p:sp>
          <p:nvSpPr>
            <p:cNvPr id="4" name="ZoneTexte 3">
              <a:extLst>
                <a:ext uri="{FF2B5EF4-FFF2-40B4-BE49-F238E27FC236}">
                  <a16:creationId xmlns:a16="http://schemas.microsoft.com/office/drawing/2014/main" id="{F9882EC6-62BD-164A-A1DF-1DCDE392A4CB}"/>
                </a:ext>
              </a:extLst>
            </p:cNvPr>
            <p:cNvSpPr txBox="1"/>
            <p:nvPr/>
          </p:nvSpPr>
          <p:spPr>
            <a:xfrm>
              <a:off x="5180148" y="4172874"/>
              <a:ext cx="1847220" cy="451767"/>
            </a:xfrm>
            <a:prstGeom prst="rect">
              <a:avLst/>
            </a:prstGeom>
            <a:noFill/>
          </p:spPr>
          <p:txBody>
            <a:bodyPr wrap="square" rtlCol="0">
              <a:spAutoFit/>
            </a:bodyPr>
            <a:lstStyle/>
            <a:p>
              <a:pPr algn="ctr"/>
              <a:r>
                <a:rPr lang="fr-FR" sz="1400" dirty="0">
                  <a:latin typeface="Source Sans Pro" panose="020B0503030403020204" pitchFamily="34" charset="77"/>
                </a:rPr>
                <a:t>Serveur FTP</a:t>
              </a:r>
            </a:p>
          </p:txBody>
        </p:sp>
      </p:grpSp>
      <p:grpSp>
        <p:nvGrpSpPr>
          <p:cNvPr id="33" name="Groupe 32">
            <a:extLst>
              <a:ext uri="{FF2B5EF4-FFF2-40B4-BE49-F238E27FC236}">
                <a16:creationId xmlns:a16="http://schemas.microsoft.com/office/drawing/2014/main" id="{050D1FBC-BB90-D345-B891-23A00111128A}"/>
              </a:ext>
            </a:extLst>
          </p:cNvPr>
          <p:cNvGrpSpPr/>
          <p:nvPr/>
        </p:nvGrpSpPr>
        <p:grpSpPr>
          <a:xfrm>
            <a:off x="5265279" y="3884467"/>
            <a:ext cx="1449137" cy="523220"/>
            <a:chOff x="5032448" y="5029099"/>
            <a:chExt cx="2127102" cy="768003"/>
          </a:xfrm>
        </p:grpSpPr>
        <p:sp>
          <p:nvSpPr>
            <p:cNvPr id="25" name="Rectangle 24">
              <a:extLst>
                <a:ext uri="{FF2B5EF4-FFF2-40B4-BE49-F238E27FC236}">
                  <a16:creationId xmlns:a16="http://schemas.microsoft.com/office/drawing/2014/main" id="{D52D05AB-35D0-BB48-8428-DBA5D9548976}"/>
                </a:ext>
              </a:extLst>
            </p:cNvPr>
            <p:cNvSpPr/>
            <p:nvPr/>
          </p:nvSpPr>
          <p:spPr>
            <a:xfrm>
              <a:off x="5032448" y="5096361"/>
              <a:ext cx="2127102" cy="646331"/>
            </a:xfrm>
            <a:prstGeom prst="rect">
              <a:avLst/>
            </a:prstGeom>
            <a:solidFill>
              <a:schemeClr val="accent3">
                <a:alpha val="40000"/>
              </a:schemeClr>
            </a:solidFill>
            <a:ln w="254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400">
                <a:solidFill>
                  <a:schemeClr val="accent4"/>
                </a:solidFill>
                <a:latin typeface="Source Sans Pro" panose="020B0503030403020204" pitchFamily="34" charset="77"/>
              </a:endParaRPr>
            </a:p>
          </p:txBody>
        </p:sp>
        <p:sp>
          <p:nvSpPr>
            <p:cNvPr id="6" name="ZoneTexte 5">
              <a:extLst>
                <a:ext uri="{FF2B5EF4-FFF2-40B4-BE49-F238E27FC236}">
                  <a16:creationId xmlns:a16="http://schemas.microsoft.com/office/drawing/2014/main" id="{A424F770-44EF-984A-AE51-D2F68487CD76}"/>
                </a:ext>
              </a:extLst>
            </p:cNvPr>
            <p:cNvSpPr txBox="1"/>
            <p:nvPr/>
          </p:nvSpPr>
          <p:spPr>
            <a:xfrm>
              <a:off x="5032448" y="5029099"/>
              <a:ext cx="2127102" cy="768003"/>
            </a:xfrm>
            <a:prstGeom prst="rect">
              <a:avLst/>
            </a:prstGeom>
            <a:noFill/>
          </p:spPr>
          <p:txBody>
            <a:bodyPr wrap="square" rtlCol="0">
              <a:spAutoFit/>
            </a:bodyPr>
            <a:lstStyle/>
            <a:p>
              <a:pPr algn="ctr"/>
              <a:r>
                <a:rPr lang="fr-FR" sz="1400" dirty="0">
                  <a:latin typeface="Source Sans Pro" panose="020B0503030403020204" pitchFamily="34" charset="77"/>
                </a:rPr>
                <a:t>Espace de </a:t>
              </a:r>
            </a:p>
            <a:p>
              <a:pPr algn="ctr"/>
              <a:r>
                <a:rPr lang="fr-FR" sz="1400" dirty="0">
                  <a:latin typeface="Source Sans Pro" panose="020B0503030403020204" pitchFamily="34" charset="77"/>
                </a:rPr>
                <a:t>stockage</a:t>
              </a:r>
            </a:p>
          </p:txBody>
        </p:sp>
      </p:grpSp>
      <p:grpSp>
        <p:nvGrpSpPr>
          <p:cNvPr id="30" name="Groupe 29">
            <a:extLst>
              <a:ext uri="{FF2B5EF4-FFF2-40B4-BE49-F238E27FC236}">
                <a16:creationId xmlns:a16="http://schemas.microsoft.com/office/drawing/2014/main" id="{23D423C6-2C58-AE4E-9178-4B155DF2AF8D}"/>
              </a:ext>
            </a:extLst>
          </p:cNvPr>
          <p:cNvGrpSpPr/>
          <p:nvPr/>
        </p:nvGrpSpPr>
        <p:grpSpPr>
          <a:xfrm>
            <a:off x="7508276" y="3364318"/>
            <a:ext cx="1449137" cy="440328"/>
            <a:chOff x="8391394" y="3961189"/>
            <a:chExt cx="2127102" cy="646331"/>
          </a:xfrm>
        </p:grpSpPr>
        <p:sp>
          <p:nvSpPr>
            <p:cNvPr id="26" name="Rectangle 25">
              <a:extLst>
                <a:ext uri="{FF2B5EF4-FFF2-40B4-BE49-F238E27FC236}">
                  <a16:creationId xmlns:a16="http://schemas.microsoft.com/office/drawing/2014/main" id="{7C80FA4B-C5FC-394E-842A-30C74EFEFB07}"/>
                </a:ext>
              </a:extLst>
            </p:cNvPr>
            <p:cNvSpPr/>
            <p:nvPr/>
          </p:nvSpPr>
          <p:spPr>
            <a:xfrm>
              <a:off x="8391394" y="3961189"/>
              <a:ext cx="2127102" cy="646331"/>
            </a:xfrm>
            <a:prstGeom prst="rect">
              <a:avLst/>
            </a:prstGeom>
            <a:solidFill>
              <a:schemeClr val="accent2">
                <a:alpha val="40000"/>
              </a:schemeClr>
            </a:solidFill>
            <a:ln w="254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400">
                <a:latin typeface="Source Sans Pro" panose="020B0503030403020204" pitchFamily="34" charset="77"/>
              </a:endParaRPr>
            </a:p>
          </p:txBody>
        </p:sp>
        <p:sp>
          <p:nvSpPr>
            <p:cNvPr id="27" name="ZoneTexte 26">
              <a:extLst>
                <a:ext uri="{FF2B5EF4-FFF2-40B4-BE49-F238E27FC236}">
                  <a16:creationId xmlns:a16="http://schemas.microsoft.com/office/drawing/2014/main" id="{9E6A1C7D-20FD-5345-8441-B57CFF565DFF}"/>
                </a:ext>
              </a:extLst>
            </p:cNvPr>
            <p:cNvSpPr txBox="1"/>
            <p:nvPr/>
          </p:nvSpPr>
          <p:spPr>
            <a:xfrm>
              <a:off x="8450658" y="4068404"/>
              <a:ext cx="1987162" cy="451767"/>
            </a:xfrm>
            <a:prstGeom prst="rect">
              <a:avLst/>
            </a:prstGeom>
            <a:noFill/>
          </p:spPr>
          <p:txBody>
            <a:bodyPr wrap="square" rtlCol="0">
              <a:spAutoFit/>
            </a:bodyPr>
            <a:lstStyle/>
            <a:p>
              <a:pPr algn="ctr"/>
              <a:r>
                <a:rPr lang="fr-FR" sz="1400" dirty="0">
                  <a:latin typeface="Source Sans Pro" panose="020B0503030403020204" pitchFamily="34" charset="77"/>
                </a:rPr>
                <a:t>Service MySQL</a:t>
              </a:r>
            </a:p>
          </p:txBody>
        </p:sp>
      </p:grpSp>
      <p:grpSp>
        <p:nvGrpSpPr>
          <p:cNvPr id="31" name="Groupe 30">
            <a:extLst>
              <a:ext uri="{FF2B5EF4-FFF2-40B4-BE49-F238E27FC236}">
                <a16:creationId xmlns:a16="http://schemas.microsoft.com/office/drawing/2014/main" id="{03B9A657-5365-3C43-A46A-D4E9A5856684}"/>
              </a:ext>
            </a:extLst>
          </p:cNvPr>
          <p:cNvGrpSpPr/>
          <p:nvPr/>
        </p:nvGrpSpPr>
        <p:grpSpPr>
          <a:xfrm>
            <a:off x="7453984" y="3918033"/>
            <a:ext cx="1554618" cy="440328"/>
            <a:chOff x="8338103" y="5027535"/>
            <a:chExt cx="2281930" cy="646331"/>
          </a:xfrm>
        </p:grpSpPr>
        <p:sp>
          <p:nvSpPr>
            <p:cNvPr id="29" name="Rectangle 28">
              <a:extLst>
                <a:ext uri="{FF2B5EF4-FFF2-40B4-BE49-F238E27FC236}">
                  <a16:creationId xmlns:a16="http://schemas.microsoft.com/office/drawing/2014/main" id="{187C41AE-A0B0-CC4A-B847-2421376F3BF8}"/>
                </a:ext>
              </a:extLst>
            </p:cNvPr>
            <p:cNvSpPr/>
            <p:nvPr/>
          </p:nvSpPr>
          <p:spPr>
            <a:xfrm>
              <a:off x="8417795" y="5027535"/>
              <a:ext cx="2127102" cy="646331"/>
            </a:xfrm>
            <a:prstGeom prst="rect">
              <a:avLst/>
            </a:prstGeom>
            <a:solidFill>
              <a:schemeClr val="accent2">
                <a:alpha val="40000"/>
              </a:schemeClr>
            </a:solidFill>
            <a:ln w="254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400">
                <a:latin typeface="Source Sans Pro" panose="020B0503030403020204" pitchFamily="34" charset="77"/>
              </a:endParaRPr>
            </a:p>
          </p:txBody>
        </p:sp>
        <p:sp>
          <p:nvSpPr>
            <p:cNvPr id="28" name="ZoneTexte 27">
              <a:extLst>
                <a:ext uri="{FF2B5EF4-FFF2-40B4-BE49-F238E27FC236}">
                  <a16:creationId xmlns:a16="http://schemas.microsoft.com/office/drawing/2014/main" id="{15893833-9B90-BC4F-9CC1-ED771FD3E579}"/>
                </a:ext>
              </a:extLst>
            </p:cNvPr>
            <p:cNvSpPr txBox="1"/>
            <p:nvPr/>
          </p:nvSpPr>
          <p:spPr>
            <a:xfrm>
              <a:off x="8338103" y="5130155"/>
              <a:ext cx="2281930" cy="451767"/>
            </a:xfrm>
            <a:prstGeom prst="rect">
              <a:avLst/>
            </a:prstGeom>
            <a:noFill/>
          </p:spPr>
          <p:txBody>
            <a:bodyPr wrap="square" rtlCol="0">
              <a:spAutoFit/>
            </a:bodyPr>
            <a:lstStyle/>
            <a:p>
              <a:pPr algn="ctr"/>
              <a:r>
                <a:rPr lang="fr-FR" sz="1400" dirty="0">
                  <a:latin typeface="Source Sans Pro" panose="020B0503030403020204" pitchFamily="34" charset="77"/>
                </a:rPr>
                <a:t>Base de données</a:t>
              </a:r>
            </a:p>
          </p:txBody>
        </p:sp>
      </p:grpSp>
      <p:grpSp>
        <p:nvGrpSpPr>
          <p:cNvPr id="5" name="Groupe 4">
            <a:extLst>
              <a:ext uri="{FF2B5EF4-FFF2-40B4-BE49-F238E27FC236}">
                <a16:creationId xmlns:a16="http://schemas.microsoft.com/office/drawing/2014/main" id="{B9F41C1C-005E-9740-8B1C-2826C3D7638B}"/>
              </a:ext>
            </a:extLst>
          </p:cNvPr>
          <p:cNvGrpSpPr/>
          <p:nvPr/>
        </p:nvGrpSpPr>
        <p:grpSpPr>
          <a:xfrm>
            <a:off x="1842540" y="5266270"/>
            <a:ext cx="8421010" cy="490571"/>
            <a:chOff x="0" y="6148754"/>
            <a:chExt cx="12360696" cy="720080"/>
          </a:xfrm>
        </p:grpSpPr>
        <p:sp>
          <p:nvSpPr>
            <p:cNvPr id="10" name="Rectangle 9">
              <a:extLst>
                <a:ext uri="{FF2B5EF4-FFF2-40B4-BE49-F238E27FC236}">
                  <a16:creationId xmlns:a16="http://schemas.microsoft.com/office/drawing/2014/main" id="{2658BAE6-21ED-704E-83C1-01DE92DE833F}"/>
                </a:ext>
              </a:extLst>
            </p:cNvPr>
            <p:cNvSpPr/>
            <p:nvPr/>
          </p:nvSpPr>
          <p:spPr>
            <a:xfrm>
              <a:off x="0" y="6148754"/>
              <a:ext cx="12360696" cy="720080"/>
            </a:xfrm>
            <a:prstGeom prst="rect">
              <a:avLst/>
            </a:prstGeom>
            <a:solidFill>
              <a:schemeClr val="accent1">
                <a:alpha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400" dirty="0">
                <a:solidFill>
                  <a:srgbClr val="FF8C19"/>
                </a:solidFill>
                <a:latin typeface="Source Sans Pro" panose="020B0503030403020204" pitchFamily="34" charset="77"/>
              </a:endParaRPr>
            </a:p>
          </p:txBody>
        </p:sp>
        <p:sp>
          <p:nvSpPr>
            <p:cNvPr id="11" name="ZoneTexte 10">
              <a:extLst>
                <a:ext uri="{FF2B5EF4-FFF2-40B4-BE49-F238E27FC236}">
                  <a16:creationId xmlns:a16="http://schemas.microsoft.com/office/drawing/2014/main" id="{A028524F-F7F8-524D-959C-2728F77299FB}"/>
                </a:ext>
              </a:extLst>
            </p:cNvPr>
            <p:cNvSpPr txBox="1"/>
            <p:nvPr/>
          </p:nvSpPr>
          <p:spPr>
            <a:xfrm>
              <a:off x="2009546" y="6312031"/>
              <a:ext cx="8172909" cy="451768"/>
            </a:xfrm>
            <a:prstGeom prst="rect">
              <a:avLst/>
            </a:prstGeom>
            <a:noFill/>
          </p:spPr>
          <p:txBody>
            <a:bodyPr wrap="square" rtlCol="0">
              <a:spAutoFit/>
            </a:bodyPr>
            <a:lstStyle/>
            <a:p>
              <a:pPr algn="ctr"/>
              <a:r>
                <a:rPr lang="fr-FR" sz="1400" b="1" dirty="0">
                  <a:latin typeface="Source Sans Pro" panose="020B0503030403020204" pitchFamily="34" charset="77"/>
                </a:rPr>
                <a:t>OS : Linux – Distribution : Debian 10</a:t>
              </a:r>
            </a:p>
          </p:txBody>
        </p:sp>
      </p:grpSp>
      <p:sp>
        <p:nvSpPr>
          <p:cNvPr id="3" name="ZoneTexte 2">
            <a:extLst>
              <a:ext uri="{FF2B5EF4-FFF2-40B4-BE49-F238E27FC236}">
                <a16:creationId xmlns:a16="http://schemas.microsoft.com/office/drawing/2014/main" id="{026066FF-0B61-0F42-BACE-93E5521B83D3}"/>
              </a:ext>
            </a:extLst>
          </p:cNvPr>
          <p:cNvSpPr txBox="1"/>
          <p:nvPr/>
        </p:nvSpPr>
        <p:spPr>
          <a:xfrm>
            <a:off x="2164504" y="4881806"/>
            <a:ext cx="1449137" cy="314520"/>
          </a:xfrm>
          <a:prstGeom prst="rect">
            <a:avLst/>
          </a:prstGeom>
          <a:solidFill>
            <a:schemeClr val="accent6">
              <a:alpha val="80000"/>
            </a:schemeClr>
          </a:solidFill>
        </p:spPr>
        <p:txBody>
          <a:bodyPr wrap="square" rtlCol="0">
            <a:spAutoFit/>
          </a:bodyPr>
          <a:lstStyle/>
          <a:p>
            <a:pPr algn="ctr"/>
            <a:r>
              <a:rPr lang="fr-FR" sz="1400" dirty="0">
                <a:latin typeface="Source Sans Pro" panose="020B0503030403020204" pitchFamily="34" charset="77"/>
              </a:rPr>
              <a:t>+ langages</a:t>
            </a:r>
          </a:p>
        </p:txBody>
      </p:sp>
      <p:sp>
        <p:nvSpPr>
          <p:cNvPr id="41" name="ZoneTexte 40">
            <a:extLst>
              <a:ext uri="{FF2B5EF4-FFF2-40B4-BE49-F238E27FC236}">
                <a16:creationId xmlns:a16="http://schemas.microsoft.com/office/drawing/2014/main" id="{C129C4CC-547C-194A-89B9-0D0D0479A5F4}"/>
              </a:ext>
            </a:extLst>
          </p:cNvPr>
          <p:cNvSpPr txBox="1"/>
          <p:nvPr/>
        </p:nvSpPr>
        <p:spPr>
          <a:xfrm>
            <a:off x="4254473" y="4881806"/>
            <a:ext cx="1449137" cy="314520"/>
          </a:xfrm>
          <a:prstGeom prst="rect">
            <a:avLst/>
          </a:prstGeom>
          <a:solidFill>
            <a:schemeClr val="accent6">
              <a:alpha val="80000"/>
            </a:schemeClr>
          </a:solidFill>
        </p:spPr>
        <p:txBody>
          <a:bodyPr wrap="square" rtlCol="0">
            <a:spAutoFit/>
          </a:bodyPr>
          <a:lstStyle/>
          <a:p>
            <a:pPr algn="ctr"/>
            <a:r>
              <a:rPr lang="fr-FR" sz="1400" dirty="0">
                <a:latin typeface="Source Sans Pro" panose="020B0503030403020204" pitchFamily="34" charset="77"/>
              </a:rPr>
              <a:t>+ </a:t>
            </a:r>
            <a:r>
              <a:rPr lang="fr-FR" sz="1400" dirty="0" err="1">
                <a:latin typeface="Source Sans Pro" panose="020B0503030403020204" pitchFamily="34" charset="77"/>
              </a:rPr>
              <a:t>Predictor</a:t>
            </a:r>
            <a:endParaRPr lang="fr-FR" sz="1400" dirty="0">
              <a:latin typeface="Source Sans Pro" panose="020B0503030403020204" pitchFamily="34" charset="77"/>
            </a:endParaRPr>
          </a:p>
        </p:txBody>
      </p:sp>
      <p:sp>
        <p:nvSpPr>
          <p:cNvPr id="42" name="ZoneTexte 41">
            <a:extLst>
              <a:ext uri="{FF2B5EF4-FFF2-40B4-BE49-F238E27FC236}">
                <a16:creationId xmlns:a16="http://schemas.microsoft.com/office/drawing/2014/main" id="{645B7AFD-66F5-874A-98BF-B5095589B0FA}"/>
              </a:ext>
            </a:extLst>
          </p:cNvPr>
          <p:cNvSpPr txBox="1"/>
          <p:nvPr/>
        </p:nvSpPr>
        <p:spPr>
          <a:xfrm>
            <a:off x="6344443" y="4881806"/>
            <a:ext cx="1449137" cy="314520"/>
          </a:xfrm>
          <a:prstGeom prst="rect">
            <a:avLst/>
          </a:prstGeom>
          <a:solidFill>
            <a:schemeClr val="accent6">
              <a:alpha val="80000"/>
            </a:schemeClr>
          </a:solidFill>
        </p:spPr>
        <p:txBody>
          <a:bodyPr wrap="square" rtlCol="0">
            <a:spAutoFit/>
          </a:bodyPr>
          <a:lstStyle/>
          <a:p>
            <a:pPr algn="ctr"/>
            <a:r>
              <a:rPr lang="fr-FR" sz="1400" dirty="0">
                <a:latin typeface="Source Sans Pro" panose="020B0503030403020204" pitchFamily="34" charset="77"/>
              </a:rPr>
              <a:t>+ anti-DDOS</a:t>
            </a:r>
          </a:p>
        </p:txBody>
      </p:sp>
      <p:sp>
        <p:nvSpPr>
          <p:cNvPr id="43" name="ZoneTexte 42">
            <a:extLst>
              <a:ext uri="{FF2B5EF4-FFF2-40B4-BE49-F238E27FC236}">
                <a16:creationId xmlns:a16="http://schemas.microsoft.com/office/drawing/2014/main" id="{5D921C65-D9A5-0647-B9B0-EF6A3D15C283}"/>
              </a:ext>
            </a:extLst>
          </p:cNvPr>
          <p:cNvSpPr txBox="1"/>
          <p:nvPr/>
        </p:nvSpPr>
        <p:spPr>
          <a:xfrm>
            <a:off x="8434414" y="4881806"/>
            <a:ext cx="1449137" cy="314520"/>
          </a:xfrm>
          <a:prstGeom prst="rect">
            <a:avLst/>
          </a:prstGeom>
          <a:solidFill>
            <a:schemeClr val="accent6">
              <a:alpha val="80000"/>
            </a:schemeClr>
          </a:solidFill>
        </p:spPr>
        <p:txBody>
          <a:bodyPr wrap="square" rtlCol="0">
            <a:spAutoFit/>
          </a:bodyPr>
          <a:lstStyle/>
          <a:p>
            <a:pPr algn="ctr"/>
            <a:r>
              <a:rPr lang="fr-FR" sz="1400" dirty="0">
                <a:latin typeface="Source Sans Pro" panose="020B0503030403020204" pitchFamily="34" charset="77"/>
              </a:rPr>
              <a:t>+ ...</a:t>
            </a:r>
          </a:p>
        </p:txBody>
      </p:sp>
      <p:sp>
        <p:nvSpPr>
          <p:cNvPr id="35" name="Title 3">
            <a:extLst>
              <a:ext uri="{FF2B5EF4-FFF2-40B4-BE49-F238E27FC236}">
                <a16:creationId xmlns:a16="http://schemas.microsoft.com/office/drawing/2014/main" id="{F0BF6307-4E2B-4748-A673-2AFC3C30FBCC}"/>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hébergements mutualisés</a:t>
            </a:r>
          </a:p>
          <a:p>
            <a:r>
              <a:rPr lang="fr-FR" sz="2400" b="0" dirty="0">
                <a:solidFill>
                  <a:schemeClr val="accent1"/>
                </a:solidFill>
                <a:latin typeface="Source Sans Pro" panose="020B0503030403020204" pitchFamily="34" charset="77"/>
              </a:rPr>
              <a:t>Le périmètre client</a:t>
            </a:r>
            <a:endParaRPr lang="en-US" sz="2400" b="0" dirty="0">
              <a:latin typeface="Source Sans Pro" panose="020B0503030403020204" pitchFamily="34" charset="77"/>
            </a:endParaRPr>
          </a:p>
        </p:txBody>
      </p:sp>
      <p:sp>
        <p:nvSpPr>
          <p:cNvPr id="16" name="Rounded Rectangle 15">
            <a:extLst>
              <a:ext uri="{FF2B5EF4-FFF2-40B4-BE49-F238E27FC236}">
                <a16:creationId xmlns:a16="http://schemas.microsoft.com/office/drawing/2014/main" id="{E6D4AE5A-115E-184E-AD2E-D67DD740A703}"/>
              </a:ext>
            </a:extLst>
          </p:cNvPr>
          <p:cNvSpPr/>
          <p:nvPr/>
        </p:nvSpPr>
        <p:spPr>
          <a:xfrm>
            <a:off x="4254473" y="3862207"/>
            <a:ext cx="4937599" cy="566477"/>
          </a:xfrm>
          <a:prstGeom prst="roundRect">
            <a:avLst/>
          </a:prstGeom>
          <a:noFill/>
          <a:ln w="508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17" name="TextBox 16">
            <a:extLst>
              <a:ext uri="{FF2B5EF4-FFF2-40B4-BE49-F238E27FC236}">
                <a16:creationId xmlns:a16="http://schemas.microsoft.com/office/drawing/2014/main" id="{E2BD8FDF-6160-2D46-BC67-937B1D2B7A56}"/>
              </a:ext>
            </a:extLst>
          </p:cNvPr>
          <p:cNvSpPr txBox="1"/>
          <p:nvPr/>
        </p:nvSpPr>
        <p:spPr>
          <a:xfrm>
            <a:off x="4014073" y="6159672"/>
            <a:ext cx="4193833" cy="400110"/>
          </a:xfrm>
          <a:prstGeom prst="rect">
            <a:avLst/>
          </a:prstGeom>
          <a:noFill/>
        </p:spPr>
        <p:txBody>
          <a:bodyPr wrap="square" rtlCol="0">
            <a:spAutoFit/>
          </a:bodyPr>
          <a:lstStyle/>
          <a:p>
            <a:r>
              <a:rPr lang="fr-FR" sz="2000" dirty="0">
                <a:latin typeface="Source Sans Pro" panose="020B0503030403020204" pitchFamily="34" charset="77"/>
              </a:rPr>
              <a:t>Périmètre sur un serveur dédié</a:t>
            </a:r>
          </a:p>
        </p:txBody>
      </p:sp>
      <p:sp>
        <p:nvSpPr>
          <p:cNvPr id="38" name="TextBox 37">
            <a:extLst>
              <a:ext uri="{FF2B5EF4-FFF2-40B4-BE49-F238E27FC236}">
                <a16:creationId xmlns:a16="http://schemas.microsoft.com/office/drawing/2014/main" id="{554F9510-B4E0-8C4F-850F-EF46882F2D1A}"/>
              </a:ext>
            </a:extLst>
          </p:cNvPr>
          <p:cNvSpPr txBox="1"/>
          <p:nvPr/>
        </p:nvSpPr>
        <p:spPr>
          <a:xfrm>
            <a:off x="4362096" y="4409506"/>
            <a:ext cx="5554932" cy="400110"/>
          </a:xfrm>
          <a:prstGeom prst="rect">
            <a:avLst/>
          </a:prstGeom>
          <a:noFill/>
        </p:spPr>
        <p:txBody>
          <a:bodyPr wrap="square" rtlCol="0">
            <a:spAutoFit/>
          </a:bodyPr>
          <a:lstStyle/>
          <a:p>
            <a:pPr algn="ctr"/>
            <a:r>
              <a:rPr lang="fr-FR" sz="2000" dirty="0">
                <a:latin typeface="Source Sans Pro" panose="020B0503030403020204" pitchFamily="34" charset="77"/>
              </a:rPr>
              <a:t>Périmètre sur un hébergement mutualisé</a:t>
            </a:r>
          </a:p>
        </p:txBody>
      </p:sp>
    </p:spTree>
    <p:extLst>
      <p:ext uri="{BB962C8B-B14F-4D97-AF65-F5344CB8AC3E}">
        <p14:creationId xmlns:p14="http://schemas.microsoft.com/office/powerpoint/2010/main" val="89031138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288"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strVal val="4/3*#ppt_w"/>
                                          </p:val>
                                        </p:tav>
                                        <p:tav tm="100000">
                                          <p:val>
                                            <p:strVal val="#ppt_w"/>
                                          </p:val>
                                        </p:tav>
                                      </p:tavLst>
                                    </p:anim>
                                    <p:anim calcmode="lin" valueType="num">
                                      <p:cBhvr>
                                        <p:cTn id="13" dur="500" fill="hold"/>
                                        <p:tgtEl>
                                          <p:spTgt spid="12"/>
                                        </p:tgtEl>
                                        <p:attrNameLst>
                                          <p:attrName>ppt_h</p:attrName>
                                        </p:attrNameLst>
                                      </p:cBhvr>
                                      <p:tavLst>
                                        <p:tav tm="0">
                                          <p:val>
                                            <p:strVal val="4/3*#ppt_h"/>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38"/>
                                        </p:tgtEl>
                                        <p:attrNameLst>
                                          <p:attrName>style.visibility</p:attrName>
                                        </p:attrNameLst>
                                      </p:cBhvr>
                                      <p:to>
                                        <p:strVal val="visible"/>
                                      </p:to>
                                    </p:set>
                                    <p:animEffect transition="in" filter="fade">
                                      <p:cBhvr>
                                        <p:cTn id="18" dur="500"/>
                                        <p:tgtEl>
                                          <p:spTgt spid="38"/>
                                        </p:tgtEl>
                                      </p:cBhvr>
                                    </p:animEffect>
                                  </p:childTnLst>
                                </p:cTn>
                              </p:par>
                            </p:childTnLst>
                          </p:cTn>
                        </p:par>
                      </p:childTnLst>
                    </p:cTn>
                  </p:par>
                  <p:par>
                    <p:cTn id="19" fill="hold">
                      <p:stCondLst>
                        <p:cond delay="indefinite"/>
                      </p:stCondLst>
                      <p:childTnLst>
                        <p:par>
                          <p:cTn id="20" fill="hold">
                            <p:stCondLst>
                              <p:cond delay="0"/>
                            </p:stCondLst>
                            <p:childTnLst>
                              <p:par>
                                <p:cTn id="21" presetID="23" presetClass="entr" presetSubtype="288" fill="hold" grpId="0" nodeType="click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p:cTn id="23" dur="500" fill="hold"/>
                                        <p:tgtEl>
                                          <p:spTgt spid="16"/>
                                        </p:tgtEl>
                                        <p:attrNameLst>
                                          <p:attrName>ppt_w</p:attrName>
                                        </p:attrNameLst>
                                      </p:cBhvr>
                                      <p:tavLst>
                                        <p:tav tm="0">
                                          <p:val>
                                            <p:strVal val="4/3*#ppt_w"/>
                                          </p:val>
                                        </p:tav>
                                        <p:tav tm="100000">
                                          <p:val>
                                            <p:strVal val="#ppt_w"/>
                                          </p:val>
                                        </p:tav>
                                      </p:tavLst>
                                    </p:anim>
                                    <p:anim calcmode="lin" valueType="num">
                                      <p:cBhvr>
                                        <p:cTn id="24" dur="500" fill="hold"/>
                                        <p:tgtEl>
                                          <p:spTgt spid="16"/>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6" grpId="0" animBg="1"/>
      <p:bldP spid="17" grpId="0"/>
      <p:bldP spid="38"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2">
            <a:extLst>
              <a:ext uri="{FF2B5EF4-FFF2-40B4-BE49-F238E27FC236}">
                <a16:creationId xmlns:a16="http://schemas.microsoft.com/office/drawing/2014/main" id="{ADD18F0D-7E73-5E4E-BF0D-B71E84385F8D}"/>
              </a:ext>
            </a:extLst>
          </p:cNvPr>
          <p:cNvSpPr txBox="1">
            <a:spLocks/>
          </p:cNvSpPr>
          <p:nvPr/>
        </p:nvSpPr>
        <p:spPr>
          <a:xfrm>
            <a:off x="1127448" y="1772816"/>
            <a:ext cx="10873208" cy="2571750"/>
          </a:xfrm>
          <a:prstGeom prst="rect">
            <a:avLst/>
          </a:prstGeom>
        </p:spPr>
        <p:txBody>
          <a:bodyPr/>
          <a:lstStyle>
            <a:lvl1pPr marL="252000" indent="-252000" algn="l" defTabSz="1219170" rtl="0" eaLnBrk="1" latinLnBrk="0" hangingPunct="1">
              <a:lnSpc>
                <a:spcPct val="110000"/>
              </a:lnSpc>
              <a:spcBef>
                <a:spcPts val="0"/>
              </a:spcBef>
              <a:spcAft>
                <a:spcPts val="400"/>
              </a:spcAft>
              <a:buSzPct val="90000"/>
              <a:buFont typeface="Wingdings 3" pitchFamily="18" charset="2"/>
              <a:buChar char=""/>
              <a:defRPr sz="1900" kern="1200">
                <a:solidFill>
                  <a:schemeClr val="tx2"/>
                </a:solidFill>
                <a:latin typeface="+mn-lt"/>
                <a:ea typeface="+mn-ea"/>
                <a:cs typeface="+mn-cs"/>
              </a:defRPr>
            </a:lvl1pPr>
            <a:lvl2pPr marL="285750" indent="-285750" algn="l" defTabSz="1219170" rtl="0" eaLnBrk="1" latinLnBrk="0" hangingPunct="1">
              <a:lnSpc>
                <a:spcPct val="110000"/>
              </a:lnSpc>
              <a:spcBef>
                <a:spcPts val="0"/>
              </a:spcBef>
              <a:spcAft>
                <a:spcPts val="400"/>
              </a:spcAft>
              <a:buFont typeface="Arial" panose="020B0604020202020204" pitchFamily="34" charset="0"/>
              <a:buChar char="•"/>
              <a:defRPr sz="1600" kern="1200">
                <a:solidFill>
                  <a:schemeClr val="tx2"/>
                </a:solidFill>
                <a:latin typeface="+mn-lt"/>
                <a:ea typeface="+mn-ea"/>
                <a:cs typeface="+mn-cs"/>
              </a:defRPr>
            </a:lvl2pPr>
            <a:lvl3pPr marL="285750" indent="-285750" algn="l" defTabSz="1219170" rtl="0" eaLnBrk="1" latinLnBrk="0" hangingPunct="1">
              <a:lnSpc>
                <a:spcPct val="110000"/>
              </a:lnSpc>
              <a:spcBef>
                <a:spcPts val="0"/>
              </a:spcBef>
              <a:spcAft>
                <a:spcPts val="400"/>
              </a:spcAft>
              <a:buSzPct val="100000"/>
              <a:buFont typeface="Arial" panose="020B0604020202020204" pitchFamily="34" charset="0"/>
              <a:buChar char="•"/>
              <a:defRPr sz="1600" kern="1200">
                <a:solidFill>
                  <a:schemeClr val="tx2"/>
                </a:solidFill>
                <a:latin typeface="+mn-lt"/>
                <a:ea typeface="+mn-ea"/>
                <a:cs typeface="+mn-cs"/>
              </a:defRPr>
            </a:lvl3pPr>
            <a:lvl4pPr marL="285750" indent="-285750" algn="l" defTabSz="1219170" rtl="0" eaLnBrk="1" latinLnBrk="0" hangingPunct="1">
              <a:lnSpc>
                <a:spcPct val="110000"/>
              </a:lnSpc>
              <a:spcBef>
                <a:spcPts val="0"/>
              </a:spcBef>
              <a:spcAft>
                <a:spcPts val="400"/>
              </a:spcAft>
              <a:buSzPct val="100000"/>
              <a:buFont typeface="Arial" pitchFamily="34" charset="0"/>
              <a:buChar char="•"/>
              <a:defRPr sz="1333" kern="1200">
                <a:solidFill>
                  <a:schemeClr val="tx2"/>
                </a:solidFill>
                <a:latin typeface="+mn-lt"/>
                <a:ea typeface="+mn-ea"/>
                <a:cs typeface="+mn-cs"/>
              </a:defRPr>
            </a:lvl4pPr>
            <a:lvl5pPr marL="0" indent="0" algn="l" defTabSz="1219170" rtl="0" eaLnBrk="1" latinLnBrk="0" hangingPunct="1">
              <a:lnSpc>
                <a:spcPct val="110000"/>
              </a:lnSpc>
              <a:spcBef>
                <a:spcPts val="0"/>
              </a:spcBef>
              <a:spcAft>
                <a:spcPts val="400"/>
              </a:spcAft>
              <a:buSzPct val="100000"/>
              <a:buFont typeface="Arial" pitchFamily="34" charset="0"/>
              <a:buNone/>
              <a:defRPr sz="1333" kern="1200">
                <a:solidFill>
                  <a:schemeClr val="tx2"/>
                </a:solidFill>
                <a:latin typeface="+mn-lt"/>
                <a:ea typeface="+mn-ea"/>
                <a:cs typeface="+mn-cs"/>
              </a:defRPr>
            </a:lvl5pPr>
            <a:lvl6pPr marL="862013" indent="-231775" algn="l" defTabSz="1219170" rtl="0" eaLnBrk="1" latinLnBrk="0" hangingPunct="1">
              <a:spcBef>
                <a:spcPct val="20000"/>
              </a:spcBef>
              <a:buFont typeface="Arial" pitchFamily="34" charset="0"/>
              <a:buChar char="•"/>
              <a:tabLst/>
              <a:defRPr sz="1800" kern="1200">
                <a:solidFill>
                  <a:schemeClr val="bg2"/>
                </a:solidFill>
                <a:latin typeface="+mn-lt"/>
                <a:ea typeface="+mn-ea"/>
                <a:cs typeface="+mn-cs"/>
              </a:defRPr>
            </a:lvl6pPr>
            <a:lvl7pPr marL="1371600" indent="-168275" algn="l" defTabSz="1219170" rtl="0" eaLnBrk="1" latinLnBrk="0" hangingPunct="1">
              <a:spcBef>
                <a:spcPct val="20000"/>
              </a:spcBef>
              <a:buFont typeface="System Font Regular"/>
              <a:buChar char="-"/>
              <a:tabLst/>
              <a:defRPr sz="1700" kern="1200">
                <a:solidFill>
                  <a:schemeClr val="bg2"/>
                </a:solidFill>
                <a:latin typeface="+mn-lt"/>
                <a:ea typeface="+mn-ea"/>
                <a:cs typeface="+mn-cs"/>
              </a:defRPr>
            </a:lvl7pPr>
            <a:lvl8pPr marL="1946275" indent="-166688" algn="l" defTabSz="1219170" rtl="0" eaLnBrk="1" latinLnBrk="0" hangingPunct="1">
              <a:spcBef>
                <a:spcPct val="20000"/>
              </a:spcBef>
              <a:buFont typeface="Arial" panose="020B0604020202020204" pitchFamily="34" charset="0"/>
              <a:buChar char="•"/>
              <a:tabLst/>
              <a:defRPr sz="1600" kern="1200">
                <a:solidFill>
                  <a:schemeClr val="bg2"/>
                </a:solidFill>
                <a:latin typeface="+mn-lt"/>
                <a:ea typeface="+mn-ea"/>
                <a:cs typeface="+mn-cs"/>
              </a:defRPr>
            </a:lvl8pPr>
            <a:lvl9pPr marL="2465388" indent="-176213" algn="l" defTabSz="1219170" rtl="0" eaLnBrk="1" latinLnBrk="0" hangingPunct="1">
              <a:spcBef>
                <a:spcPct val="20000"/>
              </a:spcBef>
              <a:buFont typeface="System Font Regular"/>
              <a:buChar char="-"/>
              <a:tabLst/>
              <a:defRPr sz="1500" kern="1200">
                <a:solidFill>
                  <a:schemeClr val="bg2"/>
                </a:solidFill>
                <a:latin typeface="+mn-lt"/>
                <a:ea typeface="+mn-ea"/>
                <a:cs typeface="+mn-cs"/>
              </a:defRPr>
            </a:lvl9pPr>
          </a:lstStyle>
          <a:p>
            <a:pPr marL="0" indent="0">
              <a:buNone/>
            </a:pPr>
            <a:r>
              <a:rPr lang="pt-BR" sz="2000" dirty="0">
                <a:solidFill>
                  <a:schemeClr val="tx1"/>
                </a:solidFill>
                <a:latin typeface="Source Sans Pro" panose="020B0503030403020204" pitchFamily="34" charset="77"/>
              </a:rPr>
              <a:t>[2018-03-01 00:16:03] ## OVH ## START - 2018-03-01 00:16:03.888638 </a:t>
            </a:r>
            <a:r>
              <a:rPr lang="pt-BR" sz="2000" dirty="0" err="1">
                <a:solidFill>
                  <a:schemeClr val="tx1"/>
                </a:solidFill>
                <a:latin typeface="Source Sans Pro" panose="020B0503030403020204" pitchFamily="34" charset="77"/>
              </a:rPr>
              <a:t>executing</a:t>
            </a:r>
            <a:r>
              <a:rPr lang="pt-BR" sz="2000" dirty="0">
                <a:solidFill>
                  <a:schemeClr val="tx1"/>
                </a:solidFill>
                <a:latin typeface="Source Sans Pro" panose="020B0503030403020204" pitchFamily="34" charset="77"/>
              </a:rPr>
              <a:t>: /</a:t>
            </a:r>
            <a:r>
              <a:rPr lang="pt-BR" sz="2000" dirty="0" err="1">
                <a:solidFill>
                  <a:schemeClr val="tx1"/>
                </a:solidFill>
                <a:latin typeface="Source Sans Pro" panose="020B0503030403020204" pitchFamily="34" charset="77"/>
              </a:rPr>
              <a:t>usr</a:t>
            </a:r>
            <a:r>
              <a:rPr lang="pt-BR" sz="2000" dirty="0">
                <a:solidFill>
                  <a:schemeClr val="tx1"/>
                </a:solidFill>
                <a:latin typeface="Source Sans Pro" panose="020B0503030403020204" pitchFamily="34" charset="77"/>
              </a:rPr>
              <a:t>/local/bin/php.ORIG.5 -</a:t>
            </a:r>
            <a:r>
              <a:rPr lang="pt-BR" sz="2000" dirty="0" err="1">
                <a:solidFill>
                  <a:schemeClr val="tx1"/>
                </a:solidFill>
                <a:latin typeface="Source Sans Pro" panose="020B0503030403020204" pitchFamily="34" charset="77"/>
              </a:rPr>
              <a:t>c</a:t>
            </a:r>
            <a:r>
              <a:rPr lang="pt-BR" sz="2000" dirty="0">
                <a:solidFill>
                  <a:schemeClr val="tx1"/>
                </a:solidFill>
                <a:latin typeface="Source Sans Pro" panose="020B0503030403020204" pitchFamily="34" charset="77"/>
              </a:rPr>
              <a:t> /</a:t>
            </a:r>
            <a:r>
              <a:rPr lang="pt-BR" sz="2000" dirty="0" err="1">
                <a:solidFill>
                  <a:schemeClr val="tx1"/>
                </a:solidFill>
                <a:latin typeface="Source Sans Pro" panose="020B0503030403020204" pitchFamily="34" charset="77"/>
              </a:rPr>
              <a:t>usr</a:t>
            </a:r>
            <a:r>
              <a:rPr lang="pt-BR" sz="2000" dirty="0">
                <a:solidFill>
                  <a:schemeClr val="tx1"/>
                </a:solidFill>
                <a:latin typeface="Source Sans Pro" panose="020B0503030403020204" pitchFamily="34" charset="77"/>
              </a:rPr>
              <a:t>/local/</a:t>
            </a:r>
            <a:r>
              <a:rPr lang="pt-BR" sz="2000" dirty="0" err="1">
                <a:solidFill>
                  <a:schemeClr val="tx1"/>
                </a:solidFill>
                <a:latin typeface="Source Sans Pro" panose="020B0503030403020204" pitchFamily="34" charset="77"/>
              </a:rPr>
              <a:t>lib</a:t>
            </a:r>
            <a:r>
              <a:rPr lang="pt-BR" sz="2000" dirty="0">
                <a:solidFill>
                  <a:schemeClr val="tx1"/>
                </a:solidFill>
                <a:latin typeface="Source Sans Pro" panose="020B0503030403020204" pitchFamily="34" charset="77"/>
              </a:rPr>
              <a:t>/</a:t>
            </a:r>
            <a:r>
              <a:rPr lang="pt-BR" sz="2000" dirty="0" err="1">
                <a:solidFill>
                  <a:schemeClr val="tx1"/>
                </a:solidFill>
                <a:latin typeface="Source Sans Pro" panose="020B0503030403020204" pitchFamily="34" charset="77"/>
              </a:rPr>
              <a:t>php.ini</a:t>
            </a:r>
            <a:r>
              <a:rPr lang="pt-BR" sz="2000" dirty="0">
                <a:solidFill>
                  <a:schemeClr val="tx1"/>
                </a:solidFill>
                <a:latin typeface="Source Sans Pro" panose="020B0503030403020204" pitchFamily="34" charset="77"/>
              </a:rPr>
              <a:t> /homez.229/</a:t>
            </a:r>
            <a:r>
              <a:rPr lang="pt-BR" sz="2000" dirty="0" err="1">
                <a:solidFill>
                  <a:schemeClr val="tx1"/>
                </a:solidFill>
                <a:latin typeface="Source Sans Pro" panose="020B0503030403020204" pitchFamily="34" charset="77"/>
              </a:rPr>
              <a:t>coraliepyq</a:t>
            </a:r>
            <a:r>
              <a:rPr lang="pt-BR" sz="2000" dirty="0">
                <a:solidFill>
                  <a:schemeClr val="tx1"/>
                </a:solidFill>
                <a:latin typeface="Source Sans Pro" panose="020B0503030403020204" pitchFamily="34" charset="77"/>
              </a:rPr>
              <a:t>/</a:t>
            </a:r>
            <a:r>
              <a:rPr lang="pt-BR" sz="2000" dirty="0" err="1">
                <a:solidFill>
                  <a:schemeClr val="tx1"/>
                </a:solidFill>
                <a:latin typeface="Source Sans Pro" panose="020B0503030403020204" pitchFamily="34" charset="77"/>
              </a:rPr>
              <a:t>www</a:t>
            </a:r>
            <a:r>
              <a:rPr lang="pt-BR" sz="2000" dirty="0">
                <a:solidFill>
                  <a:schemeClr val="tx1"/>
                </a:solidFill>
                <a:latin typeface="Source Sans Pro" panose="020B0503030403020204" pitchFamily="34" charset="77"/>
              </a:rPr>
              <a:t>/Mail2.php</a:t>
            </a:r>
          </a:p>
          <a:p>
            <a:pPr marL="0" indent="0">
              <a:buNone/>
            </a:pPr>
            <a:r>
              <a:rPr lang="pt-BR" sz="2000" dirty="0">
                <a:solidFill>
                  <a:schemeClr val="tx1"/>
                </a:solidFill>
                <a:latin typeface="Source Sans Pro" panose="020B0503030403020204" pitchFamily="34" charset="77"/>
              </a:rPr>
              <a:t>[2018-03-01 00:16:03] Status: 404 </a:t>
            </a:r>
            <a:r>
              <a:rPr lang="pt-BR" sz="2000" dirty="0" err="1">
                <a:solidFill>
                  <a:schemeClr val="tx1"/>
                </a:solidFill>
                <a:latin typeface="Source Sans Pro" panose="020B0503030403020204" pitchFamily="34" charset="77"/>
              </a:rPr>
              <a:t>Not</a:t>
            </a:r>
            <a:r>
              <a:rPr lang="pt-BR" sz="2000" dirty="0">
                <a:solidFill>
                  <a:schemeClr val="tx1"/>
                </a:solidFill>
                <a:latin typeface="Source Sans Pro" panose="020B0503030403020204" pitchFamily="34" charset="77"/>
              </a:rPr>
              <a:t> </a:t>
            </a:r>
            <a:r>
              <a:rPr lang="pt-BR" sz="2000" dirty="0" err="1">
                <a:solidFill>
                  <a:schemeClr val="tx1"/>
                </a:solidFill>
                <a:latin typeface="Source Sans Pro" panose="020B0503030403020204" pitchFamily="34" charset="77"/>
              </a:rPr>
              <a:t>Found</a:t>
            </a:r>
            <a:r>
              <a:rPr lang="pt-BR" sz="2000" dirty="0">
                <a:solidFill>
                  <a:schemeClr val="tx1"/>
                </a:solidFill>
                <a:latin typeface="Source Sans Pro" panose="020B0503030403020204" pitchFamily="34" charset="77"/>
              </a:rPr>
              <a:t> </a:t>
            </a:r>
          </a:p>
          <a:p>
            <a:pPr marL="0" indent="0">
              <a:buNone/>
            </a:pPr>
            <a:r>
              <a:rPr lang="pt-BR" sz="2000" dirty="0">
                <a:solidFill>
                  <a:schemeClr val="tx1"/>
                </a:solidFill>
                <a:latin typeface="Source Sans Pro" panose="020B0503030403020204" pitchFamily="34" charset="77"/>
              </a:rPr>
              <a:t>[2018-03-01 00:16:03] </a:t>
            </a:r>
            <a:r>
              <a:rPr lang="pt-BR" sz="2000" dirty="0" err="1">
                <a:solidFill>
                  <a:schemeClr val="tx1"/>
                </a:solidFill>
                <a:latin typeface="Source Sans Pro" panose="020B0503030403020204" pitchFamily="34" charset="77"/>
              </a:rPr>
              <a:t>X-Powered-By</a:t>
            </a:r>
            <a:r>
              <a:rPr lang="pt-BR" sz="2000" dirty="0">
                <a:solidFill>
                  <a:schemeClr val="tx1"/>
                </a:solidFill>
                <a:latin typeface="Source Sans Pro" panose="020B0503030403020204" pitchFamily="34" charset="77"/>
              </a:rPr>
              <a:t>: PHP/5.4.45 </a:t>
            </a:r>
          </a:p>
          <a:p>
            <a:pPr marL="0" indent="0">
              <a:buNone/>
            </a:pPr>
            <a:r>
              <a:rPr lang="pt-BR" sz="2000" dirty="0">
                <a:solidFill>
                  <a:schemeClr val="tx1"/>
                </a:solidFill>
                <a:latin typeface="Source Sans Pro" panose="020B0503030403020204" pitchFamily="34" charset="77"/>
              </a:rPr>
              <a:t>[2018-03-01 00:16:03] </a:t>
            </a:r>
            <a:r>
              <a:rPr lang="pt-BR" sz="2000" dirty="0" err="1">
                <a:solidFill>
                  <a:schemeClr val="tx1"/>
                </a:solidFill>
                <a:latin typeface="Source Sans Pro" panose="020B0503030403020204" pitchFamily="34" charset="77"/>
              </a:rPr>
              <a:t>Content-type</a:t>
            </a:r>
            <a:r>
              <a:rPr lang="pt-BR" sz="2000" dirty="0">
                <a:solidFill>
                  <a:schemeClr val="tx1"/>
                </a:solidFill>
                <a:latin typeface="Source Sans Pro" panose="020B0503030403020204" pitchFamily="34" charset="77"/>
              </a:rPr>
              <a:t>: </a:t>
            </a:r>
            <a:r>
              <a:rPr lang="pt-BR" sz="2000" dirty="0" err="1">
                <a:solidFill>
                  <a:schemeClr val="tx1"/>
                </a:solidFill>
                <a:latin typeface="Source Sans Pro" panose="020B0503030403020204" pitchFamily="34" charset="77"/>
              </a:rPr>
              <a:t>text</a:t>
            </a:r>
            <a:r>
              <a:rPr lang="pt-BR" sz="2000" dirty="0">
                <a:solidFill>
                  <a:schemeClr val="tx1"/>
                </a:solidFill>
                <a:latin typeface="Source Sans Pro" panose="020B0503030403020204" pitchFamily="34" charset="77"/>
              </a:rPr>
              <a:t>/</a:t>
            </a:r>
            <a:r>
              <a:rPr lang="pt-BR" sz="2000" dirty="0" err="1">
                <a:solidFill>
                  <a:schemeClr val="tx1"/>
                </a:solidFill>
                <a:latin typeface="Source Sans Pro" panose="020B0503030403020204" pitchFamily="34" charset="77"/>
              </a:rPr>
              <a:t>html</a:t>
            </a:r>
            <a:r>
              <a:rPr lang="pt-BR" sz="2000" dirty="0">
                <a:solidFill>
                  <a:schemeClr val="tx1"/>
                </a:solidFill>
                <a:latin typeface="Source Sans Pro" panose="020B0503030403020204" pitchFamily="34" charset="77"/>
              </a:rPr>
              <a:t> </a:t>
            </a:r>
          </a:p>
          <a:p>
            <a:pPr marL="0" indent="0">
              <a:buNone/>
            </a:pPr>
            <a:r>
              <a:rPr lang="pt-BR" sz="2000" dirty="0">
                <a:solidFill>
                  <a:schemeClr val="tx1"/>
                </a:solidFill>
                <a:latin typeface="Source Sans Pro" panose="020B0503030403020204" pitchFamily="34" charset="77"/>
              </a:rPr>
              <a:t>[2018-03-01 00:16:03] No input file </a:t>
            </a:r>
            <a:r>
              <a:rPr lang="pt-BR" sz="2000" dirty="0" err="1">
                <a:solidFill>
                  <a:schemeClr val="tx1"/>
                </a:solidFill>
                <a:latin typeface="Source Sans Pro" panose="020B0503030403020204" pitchFamily="34" charset="77"/>
              </a:rPr>
              <a:t>specified</a:t>
            </a:r>
            <a:r>
              <a:rPr lang="pt-BR" sz="2000" dirty="0">
                <a:solidFill>
                  <a:schemeClr val="tx1"/>
                </a:solidFill>
                <a:latin typeface="Source Sans Pro" panose="020B0503030403020204" pitchFamily="34" charset="77"/>
              </a:rPr>
              <a:t>. </a:t>
            </a:r>
          </a:p>
          <a:p>
            <a:pPr marL="0" indent="0">
              <a:buNone/>
            </a:pPr>
            <a:r>
              <a:rPr lang="pt-BR" sz="2000" dirty="0">
                <a:solidFill>
                  <a:schemeClr val="tx1"/>
                </a:solidFill>
                <a:latin typeface="Source Sans Pro" panose="020B0503030403020204" pitchFamily="34" charset="77"/>
              </a:rPr>
              <a:t>[2018-03-01 00:16:03] ## OVH ## END - 2018-02-28 23:16:04.066924 </a:t>
            </a:r>
            <a:r>
              <a:rPr lang="pt-BR" sz="2000" dirty="0" err="1">
                <a:solidFill>
                  <a:schemeClr val="tx1"/>
                </a:solidFill>
                <a:latin typeface="Source Sans Pro" panose="020B0503030403020204" pitchFamily="34" charset="77"/>
              </a:rPr>
              <a:t>exitcode</a:t>
            </a:r>
            <a:r>
              <a:rPr lang="pt-BR" sz="2000" dirty="0">
                <a:solidFill>
                  <a:schemeClr val="tx1"/>
                </a:solidFill>
                <a:latin typeface="Source Sans Pro" panose="020B0503030403020204" pitchFamily="34" charset="77"/>
              </a:rPr>
              <a:t>: 255</a:t>
            </a:r>
            <a:endParaRPr lang="fr-FR" sz="2000" dirty="0">
              <a:solidFill>
                <a:schemeClr val="tx1"/>
              </a:solidFill>
              <a:latin typeface="Source Sans Pro" panose="020B0503030403020204" pitchFamily="34" charset="77"/>
            </a:endParaRPr>
          </a:p>
        </p:txBody>
      </p:sp>
      <p:sp>
        <p:nvSpPr>
          <p:cNvPr id="3" name="Right Arrow 2">
            <a:extLst>
              <a:ext uri="{FF2B5EF4-FFF2-40B4-BE49-F238E27FC236}">
                <a16:creationId xmlns:a16="http://schemas.microsoft.com/office/drawing/2014/main" id="{8004C325-CEBA-4A41-B1A6-E1F878DEC8BB}"/>
              </a:ext>
            </a:extLst>
          </p:cNvPr>
          <p:cNvSpPr/>
          <p:nvPr/>
        </p:nvSpPr>
        <p:spPr>
          <a:xfrm>
            <a:off x="2583115" y="5130552"/>
            <a:ext cx="648072" cy="458688"/>
          </a:xfrm>
          <a:prstGeom prst="rightArrow">
            <a:avLst/>
          </a:prstGeom>
          <a:solidFill>
            <a:schemeClr val="dk1"/>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fr-FR" dirty="0">
              <a:latin typeface="Source Sans Pro" panose="020B0503030403020204" pitchFamily="34" charset="77"/>
            </a:endParaRPr>
          </a:p>
        </p:txBody>
      </p:sp>
      <p:sp>
        <p:nvSpPr>
          <p:cNvPr id="4" name="TextBox 3">
            <a:extLst>
              <a:ext uri="{FF2B5EF4-FFF2-40B4-BE49-F238E27FC236}">
                <a16:creationId xmlns:a16="http://schemas.microsoft.com/office/drawing/2014/main" id="{4E0E2CAB-C498-0D48-B1B0-51DA3FCC8249}"/>
              </a:ext>
            </a:extLst>
          </p:cNvPr>
          <p:cNvSpPr txBox="1"/>
          <p:nvPr/>
        </p:nvSpPr>
        <p:spPr>
          <a:xfrm>
            <a:off x="3231187" y="5159841"/>
            <a:ext cx="8208912" cy="400110"/>
          </a:xfrm>
          <a:prstGeom prst="rect">
            <a:avLst/>
          </a:prstGeom>
          <a:noFill/>
        </p:spPr>
        <p:txBody>
          <a:bodyPr wrap="square" rtlCol="0">
            <a:spAutoFit/>
          </a:bodyPr>
          <a:lstStyle/>
          <a:p>
            <a:r>
              <a:rPr lang="fr-FR" sz="2000" dirty="0">
                <a:latin typeface="Source Sans Pro" panose="020B0503030403020204" pitchFamily="34" charset="77"/>
              </a:rPr>
              <a:t>Le fichier n’a pas été trouvé (nom ou chemin incorrect)</a:t>
            </a:r>
          </a:p>
        </p:txBody>
      </p:sp>
      <p:sp>
        <p:nvSpPr>
          <p:cNvPr id="5" name="Title 1">
            <a:extLst>
              <a:ext uri="{FF2B5EF4-FFF2-40B4-BE49-F238E27FC236}">
                <a16:creationId xmlns:a16="http://schemas.microsoft.com/office/drawing/2014/main" id="{60792261-B5C2-5546-AB06-D5DDB55C7AE7}"/>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rgbClr val="000E9C"/>
                </a:solidFill>
                <a:latin typeface="Source Sans Pro" panose="020B0503030403020204" pitchFamily="34" charset="77"/>
              </a:rPr>
              <a:t>Les tâches automatisées</a:t>
            </a:r>
          </a:p>
          <a:p>
            <a:pPr>
              <a:spcAft>
                <a:spcPts val="200"/>
              </a:spcAft>
            </a:pPr>
            <a:r>
              <a:rPr lang="en-US" sz="2400" b="0" spc="-70" dirty="0">
                <a:solidFill>
                  <a:srgbClr val="000E9C"/>
                </a:solidFill>
                <a:latin typeface="Source Sans Pro" panose="020B0503030403020204" pitchFamily="34" charset="77"/>
                <a:ea typeface="Open Sans" panose="020B0606030504020204" pitchFamily="34" charset="0"/>
                <a:cs typeface="Open Sans" panose="020B0606030504020204" pitchFamily="34" charset="0"/>
              </a:rPr>
              <a:t>Les logs de </a:t>
            </a:r>
            <a:r>
              <a:rPr lang="en-US" sz="2400" b="0" spc="-70" dirty="0" err="1">
                <a:solidFill>
                  <a:srgbClr val="000E9C"/>
                </a:solidFill>
                <a:latin typeface="Source Sans Pro" panose="020B0503030403020204" pitchFamily="34" charset="77"/>
                <a:ea typeface="Open Sans" panose="020B0606030504020204" pitchFamily="34" charset="0"/>
                <a:cs typeface="Open Sans" panose="020B0606030504020204" pitchFamily="34" charset="0"/>
              </a:rPr>
              <a:t>tâches</a:t>
            </a:r>
            <a:r>
              <a:rPr lang="en-US" sz="2400" b="0" spc="-70" dirty="0">
                <a:solidFill>
                  <a:srgbClr val="000E9C"/>
                </a:solidFill>
                <a:latin typeface="Source Sans Pro" panose="020B0503030403020204" pitchFamily="34" charset="77"/>
                <a:ea typeface="Open Sans" panose="020B0606030504020204" pitchFamily="34" charset="0"/>
                <a:cs typeface="Open Sans" panose="020B0606030504020204" pitchFamily="34" charset="0"/>
              </a:rPr>
              <a:t> </a:t>
            </a:r>
            <a:r>
              <a:rPr lang="en-US" sz="2400" b="0" spc="-70" dirty="0" err="1">
                <a:solidFill>
                  <a:srgbClr val="000E9C"/>
                </a:solidFill>
                <a:latin typeface="Source Sans Pro" panose="020B0503030403020204" pitchFamily="34" charset="77"/>
                <a:ea typeface="Open Sans" panose="020B0606030504020204" pitchFamily="34" charset="0"/>
                <a:cs typeface="Open Sans" panose="020B0606030504020204" pitchFamily="34" charset="0"/>
              </a:rPr>
              <a:t>automatisées</a:t>
            </a:r>
            <a:endParaRPr lang="en-US" sz="2400" b="0" dirty="0">
              <a:solidFill>
                <a:srgbClr val="000E9C"/>
              </a:solidFill>
              <a:latin typeface="Source Sans Pro" panose="020B0503030403020204" pitchFamily="34" charset="77"/>
            </a:endParaRPr>
          </a:p>
        </p:txBody>
      </p:sp>
    </p:spTree>
    <p:extLst>
      <p:ext uri="{BB962C8B-B14F-4D97-AF65-F5344CB8AC3E}">
        <p14:creationId xmlns:p14="http://schemas.microsoft.com/office/powerpoint/2010/main" val="21159060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texte 2">
            <a:extLst>
              <a:ext uri="{FF2B5EF4-FFF2-40B4-BE49-F238E27FC236}">
                <a16:creationId xmlns:a16="http://schemas.microsoft.com/office/drawing/2014/main" id="{921CCFF9-6CC5-EE41-94DF-6AB9C9563FFE}"/>
              </a:ext>
            </a:extLst>
          </p:cNvPr>
          <p:cNvSpPr txBox="1">
            <a:spLocks/>
          </p:cNvSpPr>
          <p:nvPr/>
        </p:nvSpPr>
        <p:spPr>
          <a:xfrm>
            <a:off x="1055440" y="2577306"/>
            <a:ext cx="10836448" cy="1414463"/>
          </a:xfrm>
          <a:prstGeom prst="rect">
            <a:avLst/>
          </a:prstGeom>
        </p:spPr>
        <p:txBody>
          <a:bodyPr/>
          <a:lstStyle>
            <a:lvl1pPr marL="0" indent="0" algn="l" defTabSz="914400" rtl="0" eaLnBrk="1" latinLnBrk="0" hangingPunct="1">
              <a:lnSpc>
                <a:spcPct val="90000"/>
              </a:lnSpc>
              <a:spcBef>
                <a:spcPts val="1000"/>
              </a:spcBef>
              <a:buFont typeface="Arial"/>
              <a:buNone/>
              <a:defRPr sz="1800" kern="1200">
                <a:solidFill>
                  <a:schemeClr val="bg1"/>
                </a:solidFill>
                <a:latin typeface="Bariol" charset="0"/>
                <a:ea typeface="Bariol" charset="0"/>
                <a:cs typeface="Bariol" charset="0"/>
              </a:defRPr>
            </a:lvl1pPr>
            <a:lvl2pPr marL="685800" indent="-228600" algn="l" defTabSz="914400" rtl="0" eaLnBrk="1" latinLnBrk="0" hangingPunct="1">
              <a:lnSpc>
                <a:spcPct val="90000"/>
              </a:lnSpc>
              <a:spcBef>
                <a:spcPts val="500"/>
              </a:spcBef>
              <a:buFont typeface="Arial"/>
              <a:buChar char="•"/>
              <a:defRPr sz="2400" kern="1200">
                <a:solidFill>
                  <a:schemeClr val="bg1"/>
                </a:solidFill>
                <a:latin typeface="Bariol" charset="0"/>
                <a:ea typeface="Bariol" charset="0"/>
                <a:cs typeface="Bariol" charset="0"/>
              </a:defRPr>
            </a:lvl2pPr>
            <a:lvl3pPr marL="1143000" indent="-228600" algn="l" defTabSz="914400" rtl="0" eaLnBrk="1" latinLnBrk="0" hangingPunct="1">
              <a:lnSpc>
                <a:spcPct val="90000"/>
              </a:lnSpc>
              <a:spcBef>
                <a:spcPts val="500"/>
              </a:spcBef>
              <a:buFont typeface="Arial"/>
              <a:buChar char="•"/>
              <a:defRPr sz="2000" kern="1200">
                <a:solidFill>
                  <a:schemeClr val="bg1"/>
                </a:solidFill>
                <a:latin typeface="Bariol" charset="0"/>
                <a:ea typeface="Bariol" charset="0"/>
                <a:cs typeface="Bariol" charset="0"/>
              </a:defRPr>
            </a:lvl3pPr>
            <a:lvl4pPr marL="16002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4pPr>
            <a:lvl5pPr marL="20574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a:buNone/>
              <a:tabLst/>
              <a:defRPr/>
            </a:pPr>
            <a:r>
              <a:rPr kumimoji="0" lang="en-US" sz="2000" b="0" i="0" u="none" strike="noStrike" kern="1200" cap="none" spc="0" normalizeH="0" baseline="0" noProof="0">
                <a:ln>
                  <a:noFill/>
                </a:ln>
                <a:solidFill>
                  <a:schemeClr val="tx1"/>
                </a:solidFill>
                <a:effectLst/>
                <a:uLnTx/>
                <a:uFillTx/>
                <a:latin typeface="Source Sans Pro" panose="020B0503030403020204" pitchFamily="34" charset="77"/>
              </a:rPr>
              <a:t>[2015-06-04 10:39:03] ## OVH ## START - 2015-06-04 10:39:03.700912 executing: /usr/local/php5.6/bin/php /homez.600/loginftp/www/cron.php </a:t>
            </a:r>
          </a:p>
          <a:p>
            <a:pPr marL="0" marR="0" lvl="0" indent="0" algn="l" defTabSz="914400" rtl="0" eaLnBrk="1" fontAlgn="auto" latinLnBrk="0" hangingPunct="1">
              <a:lnSpc>
                <a:spcPct val="90000"/>
              </a:lnSpc>
              <a:spcBef>
                <a:spcPts val="1000"/>
              </a:spcBef>
              <a:spcAft>
                <a:spcPts val="0"/>
              </a:spcAft>
              <a:buClrTx/>
              <a:buSzTx/>
              <a:buFont typeface="Arial"/>
              <a:buNone/>
              <a:tabLst/>
              <a:defRPr/>
            </a:pPr>
            <a:r>
              <a:rPr kumimoji="0" lang="en-US" sz="2000" b="0" i="0" u="none" strike="noStrike" kern="1200" cap="none" spc="0" normalizeH="0" baseline="0" noProof="0">
                <a:ln>
                  <a:noFill/>
                </a:ln>
                <a:solidFill>
                  <a:schemeClr val="tx1"/>
                </a:solidFill>
                <a:effectLst/>
                <a:uLnTx/>
                <a:uFillTx/>
                <a:latin typeface="Source Sans Pro" panose="020B0503030403020204" pitchFamily="34" charset="77"/>
              </a:rPr>
              <a:t>[2015-06-04 10:39:03] Could not open input file: /homez.600/loginftp/www/cron.php </a:t>
            </a:r>
          </a:p>
          <a:p>
            <a:pPr marL="0" marR="0" lvl="0" indent="0" algn="l" defTabSz="914400" rtl="0" eaLnBrk="1" fontAlgn="auto" latinLnBrk="0" hangingPunct="1">
              <a:lnSpc>
                <a:spcPct val="90000"/>
              </a:lnSpc>
              <a:spcBef>
                <a:spcPts val="1000"/>
              </a:spcBef>
              <a:spcAft>
                <a:spcPts val="0"/>
              </a:spcAft>
              <a:buClrTx/>
              <a:buSzTx/>
              <a:buFont typeface="Arial"/>
              <a:buNone/>
              <a:tabLst/>
              <a:defRPr/>
            </a:pPr>
            <a:r>
              <a:rPr kumimoji="0" lang="en-US" sz="2000" b="0" i="0" u="none" strike="noStrike" kern="1200" cap="none" spc="0" normalizeH="0" baseline="0" noProof="0">
                <a:ln>
                  <a:noFill/>
                </a:ln>
                <a:solidFill>
                  <a:schemeClr val="tx1"/>
                </a:solidFill>
                <a:effectLst/>
                <a:uLnTx/>
                <a:uFillTx/>
                <a:latin typeface="Source Sans Pro" panose="020B0503030403020204" pitchFamily="34" charset="77"/>
              </a:rPr>
              <a:t>[2015-06-04 10:39:03] [2015-06-04 10:39:03] ## OVH ## END - 2015-06-04 10:39:03.762685 exitcode: 1</a:t>
            </a:r>
            <a:endParaRPr kumimoji="0" lang="fr-FR" sz="2000" b="0" i="0" u="none" strike="noStrike" kern="1200" cap="none" spc="0" normalizeH="0" baseline="0" noProof="0" dirty="0">
              <a:ln>
                <a:noFill/>
              </a:ln>
              <a:solidFill>
                <a:schemeClr val="tx1"/>
              </a:solidFill>
              <a:effectLst/>
              <a:uLnTx/>
              <a:uFillTx/>
              <a:latin typeface="Source Sans Pro" panose="020B0503030403020204" pitchFamily="34" charset="77"/>
            </a:endParaRPr>
          </a:p>
        </p:txBody>
      </p:sp>
      <p:sp>
        <p:nvSpPr>
          <p:cNvPr id="4" name="Title 1">
            <a:extLst>
              <a:ext uri="{FF2B5EF4-FFF2-40B4-BE49-F238E27FC236}">
                <a16:creationId xmlns:a16="http://schemas.microsoft.com/office/drawing/2014/main" id="{87B5BF91-3429-3E45-B054-3AAFC5A1C694}"/>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rgbClr val="000E9C"/>
                </a:solidFill>
                <a:latin typeface="Source Sans Pro" panose="020B0503030403020204" pitchFamily="34" charset="77"/>
              </a:rPr>
              <a:t>Les tâches automatisées</a:t>
            </a:r>
          </a:p>
          <a:p>
            <a:pPr>
              <a:spcAft>
                <a:spcPts val="200"/>
              </a:spcAft>
            </a:pPr>
            <a:r>
              <a:rPr lang="en-US" sz="2400" b="0" spc="-70" dirty="0">
                <a:solidFill>
                  <a:srgbClr val="000E9C"/>
                </a:solidFill>
                <a:latin typeface="Source Sans Pro" panose="020B0503030403020204" pitchFamily="34" charset="77"/>
                <a:ea typeface="Open Sans" panose="020B0606030504020204" pitchFamily="34" charset="0"/>
                <a:cs typeface="Open Sans" panose="020B0606030504020204" pitchFamily="34" charset="0"/>
              </a:rPr>
              <a:t>Les logs de </a:t>
            </a:r>
            <a:r>
              <a:rPr lang="en-US" sz="2400" b="0" spc="-70" dirty="0" err="1">
                <a:solidFill>
                  <a:srgbClr val="000E9C"/>
                </a:solidFill>
                <a:latin typeface="Source Sans Pro" panose="020B0503030403020204" pitchFamily="34" charset="77"/>
                <a:ea typeface="Open Sans" panose="020B0606030504020204" pitchFamily="34" charset="0"/>
                <a:cs typeface="Open Sans" panose="020B0606030504020204" pitchFamily="34" charset="0"/>
              </a:rPr>
              <a:t>tâches</a:t>
            </a:r>
            <a:r>
              <a:rPr lang="en-US" sz="2400" b="0" spc="-70" dirty="0">
                <a:solidFill>
                  <a:srgbClr val="000E9C"/>
                </a:solidFill>
                <a:latin typeface="Source Sans Pro" panose="020B0503030403020204" pitchFamily="34" charset="77"/>
                <a:ea typeface="Open Sans" panose="020B0606030504020204" pitchFamily="34" charset="0"/>
                <a:cs typeface="Open Sans" panose="020B0606030504020204" pitchFamily="34" charset="0"/>
              </a:rPr>
              <a:t> </a:t>
            </a:r>
            <a:r>
              <a:rPr lang="en-US" sz="2400" b="0" spc="-70" dirty="0" err="1">
                <a:solidFill>
                  <a:srgbClr val="000E9C"/>
                </a:solidFill>
                <a:latin typeface="Source Sans Pro" panose="020B0503030403020204" pitchFamily="34" charset="77"/>
                <a:ea typeface="Open Sans" panose="020B0606030504020204" pitchFamily="34" charset="0"/>
                <a:cs typeface="Open Sans" panose="020B0606030504020204" pitchFamily="34" charset="0"/>
              </a:rPr>
              <a:t>automatisées</a:t>
            </a:r>
            <a:endParaRPr lang="en-US" sz="2400" b="0" dirty="0">
              <a:solidFill>
                <a:srgbClr val="000E9C"/>
              </a:solidFill>
              <a:latin typeface="Source Sans Pro" panose="020B0503030403020204" pitchFamily="34" charset="77"/>
            </a:endParaRPr>
          </a:p>
        </p:txBody>
      </p:sp>
      <p:sp>
        <p:nvSpPr>
          <p:cNvPr id="5" name="Right Arrow 4">
            <a:extLst>
              <a:ext uri="{FF2B5EF4-FFF2-40B4-BE49-F238E27FC236}">
                <a16:creationId xmlns:a16="http://schemas.microsoft.com/office/drawing/2014/main" id="{487CD924-7B41-F545-9EBA-78FA0D4EC4B3}"/>
              </a:ext>
            </a:extLst>
          </p:cNvPr>
          <p:cNvSpPr/>
          <p:nvPr/>
        </p:nvSpPr>
        <p:spPr>
          <a:xfrm>
            <a:off x="2583115" y="4653136"/>
            <a:ext cx="648072" cy="458688"/>
          </a:xfrm>
          <a:prstGeom prst="rightArrow">
            <a:avLst/>
          </a:prstGeom>
          <a:solidFill>
            <a:schemeClr val="dk1"/>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fr-FR" dirty="0">
              <a:latin typeface="Source Sans Pro" panose="020B0503030403020204" pitchFamily="34" charset="77"/>
            </a:endParaRPr>
          </a:p>
        </p:txBody>
      </p:sp>
      <p:sp>
        <p:nvSpPr>
          <p:cNvPr id="6" name="TextBox 5">
            <a:extLst>
              <a:ext uri="{FF2B5EF4-FFF2-40B4-BE49-F238E27FC236}">
                <a16:creationId xmlns:a16="http://schemas.microsoft.com/office/drawing/2014/main" id="{78E09CC7-4494-C340-BB68-3AF9D40671F5}"/>
              </a:ext>
            </a:extLst>
          </p:cNvPr>
          <p:cNvSpPr txBox="1"/>
          <p:nvPr/>
        </p:nvSpPr>
        <p:spPr>
          <a:xfrm>
            <a:off x="3231187" y="4682425"/>
            <a:ext cx="8208912" cy="400110"/>
          </a:xfrm>
          <a:prstGeom prst="rect">
            <a:avLst/>
          </a:prstGeom>
          <a:noFill/>
        </p:spPr>
        <p:txBody>
          <a:bodyPr wrap="square" rtlCol="0">
            <a:spAutoFit/>
          </a:bodyPr>
          <a:lstStyle/>
          <a:p>
            <a:r>
              <a:rPr lang="fr-FR" sz="2000" dirty="0">
                <a:latin typeface="Source Sans Pro" panose="020B0503030403020204" pitchFamily="34" charset="77"/>
              </a:rPr>
              <a:t>Le fichier ne peut être ouvert (problème de droits ?)</a:t>
            </a:r>
          </a:p>
        </p:txBody>
      </p:sp>
    </p:spTree>
    <p:extLst>
      <p:ext uri="{BB962C8B-B14F-4D97-AF65-F5344CB8AC3E}">
        <p14:creationId xmlns:p14="http://schemas.microsoft.com/office/powerpoint/2010/main" val="14257054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descr="Une image contenant texte, Police, capture d’écran, Graphique&#10;&#10;Description générée automatiquement">
            <a:extLst>
              <a:ext uri="{FF2B5EF4-FFF2-40B4-BE49-F238E27FC236}">
                <a16:creationId xmlns:a16="http://schemas.microsoft.com/office/drawing/2014/main" id="{E8D5E8B7-788E-EAE3-8070-3D6D74E78E06}"/>
              </a:ext>
            </a:extLst>
          </p:cNvPr>
          <p:cNvPicPr>
            <a:picLocks noChangeAspect="1"/>
          </p:cNvPicPr>
          <p:nvPr/>
        </p:nvPicPr>
        <p:blipFill>
          <a:blip r:embed="rId3"/>
          <a:stretch>
            <a:fillRect/>
          </a:stretch>
        </p:blipFill>
        <p:spPr>
          <a:xfrm>
            <a:off x="2555693" y="1955724"/>
            <a:ext cx="7080614" cy="2946551"/>
          </a:xfrm>
          <a:prstGeom prst="rect">
            <a:avLst/>
          </a:prstGeom>
        </p:spPr>
      </p:pic>
    </p:spTree>
    <p:extLst>
      <p:ext uri="{BB962C8B-B14F-4D97-AF65-F5344CB8AC3E}">
        <p14:creationId xmlns:p14="http://schemas.microsoft.com/office/powerpoint/2010/main" val="12571558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1D81478-CDC8-3346-BCD0-22707DF74890}"/>
              </a:ext>
            </a:extLst>
          </p:cNvPr>
          <p:cNvSpPr>
            <a:spLocks noGrp="1"/>
          </p:cNvSpPr>
          <p:nvPr>
            <p:ph type="body" sz="quarter" idx="14"/>
          </p:nvPr>
        </p:nvSpPr>
        <p:spPr>
          <a:xfrm>
            <a:off x="936000" y="936000"/>
            <a:ext cx="5952088" cy="3840000"/>
          </a:xfrm>
        </p:spPr>
        <p:txBody>
          <a:bodyPr/>
          <a:lstStyle/>
          <a:p>
            <a:r>
              <a:rPr lang="fr-FR" dirty="0"/>
              <a:t>Les scripts e-mails</a:t>
            </a:r>
          </a:p>
          <a:p>
            <a:r>
              <a:rPr lang="fr-FR" dirty="0"/>
              <a:t>ou Mail() de PHP</a:t>
            </a:r>
          </a:p>
        </p:txBody>
      </p:sp>
    </p:spTree>
    <p:extLst>
      <p:ext uri="{BB962C8B-B14F-4D97-AF65-F5344CB8AC3E}">
        <p14:creationId xmlns:p14="http://schemas.microsoft.com/office/powerpoint/2010/main" val="525425853"/>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3">
            <a:extLst>
              <a:ext uri="{FF2B5EF4-FFF2-40B4-BE49-F238E27FC236}">
                <a16:creationId xmlns:a16="http://schemas.microsoft.com/office/drawing/2014/main" id="{0C31595A-7E47-FB40-9393-B51729507911}"/>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scripts e-mails</a:t>
            </a:r>
          </a:p>
          <a:p>
            <a:r>
              <a:rPr lang="fr-FR" sz="2400" b="0" dirty="0">
                <a:solidFill>
                  <a:schemeClr val="accent1"/>
                </a:solidFill>
                <a:latin typeface="Source Sans Pro" panose="020B0503030403020204" pitchFamily="34" charset="77"/>
              </a:rPr>
              <a:t>Comment envoyer des e-mails à partir d’un site web ?</a:t>
            </a:r>
            <a:endParaRPr lang="en-US" sz="2400" b="0" dirty="0">
              <a:latin typeface="Source Sans Pro" panose="020B0503030403020204" pitchFamily="34" charset="77"/>
            </a:endParaRPr>
          </a:p>
        </p:txBody>
      </p:sp>
      <p:sp>
        <p:nvSpPr>
          <p:cNvPr id="4" name="Line 16">
            <a:extLst>
              <a:ext uri="{FF2B5EF4-FFF2-40B4-BE49-F238E27FC236}">
                <a16:creationId xmlns:a16="http://schemas.microsoft.com/office/drawing/2014/main" id="{87487A83-E60A-6C47-87FD-D63957421E84}"/>
              </a:ext>
            </a:extLst>
          </p:cNvPr>
          <p:cNvSpPr>
            <a:spLocks noChangeShapeType="1"/>
          </p:cNvSpPr>
          <p:nvPr/>
        </p:nvSpPr>
        <p:spPr bwMode="auto">
          <a:xfrm>
            <a:off x="1980604" y="3369495"/>
            <a:ext cx="6935663" cy="0"/>
          </a:xfrm>
          <a:prstGeom prst="line">
            <a:avLst/>
          </a:prstGeom>
          <a:noFill/>
          <a:ln w="41275" cap="rnd">
            <a:gradFill flip="none" rotWithShape="1">
              <a:gsLst>
                <a:gs pos="0">
                  <a:schemeClr val="accent1"/>
                </a:gs>
                <a:gs pos="100000">
                  <a:schemeClr val="accent6"/>
                </a:gs>
              </a:gsLst>
              <a:lin ang="0" scaled="1"/>
              <a:tileRect/>
            </a:gra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grpSp>
        <p:nvGrpSpPr>
          <p:cNvPr id="5" name="Group 25">
            <a:extLst>
              <a:ext uri="{FF2B5EF4-FFF2-40B4-BE49-F238E27FC236}">
                <a16:creationId xmlns:a16="http://schemas.microsoft.com/office/drawing/2014/main" id="{38A0C33A-8FB6-D041-8399-4FE7986A01FC}"/>
              </a:ext>
            </a:extLst>
          </p:cNvPr>
          <p:cNvGrpSpPr/>
          <p:nvPr/>
        </p:nvGrpSpPr>
        <p:grpSpPr>
          <a:xfrm>
            <a:off x="8916267" y="3095252"/>
            <a:ext cx="2264708" cy="1894923"/>
            <a:chOff x="6687200" y="2321439"/>
            <a:chExt cx="1698531" cy="1421192"/>
          </a:xfrm>
        </p:grpSpPr>
        <p:sp>
          <p:nvSpPr>
            <p:cNvPr id="6" name="Freeform 17">
              <a:extLst>
                <a:ext uri="{FF2B5EF4-FFF2-40B4-BE49-F238E27FC236}">
                  <a16:creationId xmlns:a16="http://schemas.microsoft.com/office/drawing/2014/main" id="{D139BEBC-F493-AC41-ADA9-897EA81CF35A}"/>
                </a:ext>
              </a:extLst>
            </p:cNvPr>
            <p:cNvSpPr>
              <a:spLocks/>
            </p:cNvSpPr>
            <p:nvPr/>
          </p:nvSpPr>
          <p:spPr bwMode="auto">
            <a:xfrm>
              <a:off x="7658548" y="2321439"/>
              <a:ext cx="727183" cy="1421192"/>
            </a:xfrm>
            <a:custGeom>
              <a:avLst/>
              <a:gdLst>
                <a:gd name="T0" fmla="*/ 0 w 548"/>
                <a:gd name="T1" fmla="*/ 916 h 1071"/>
                <a:gd name="T2" fmla="*/ 0 w 548"/>
                <a:gd name="T3" fmla="*/ 1071 h 1071"/>
                <a:gd name="T4" fmla="*/ 548 w 548"/>
                <a:gd name="T5" fmla="*/ 533 h 1071"/>
                <a:gd name="T6" fmla="*/ 0 w 548"/>
                <a:gd name="T7" fmla="*/ 0 h 1071"/>
                <a:gd name="T8" fmla="*/ 0 w 548"/>
                <a:gd name="T9" fmla="*/ 155 h 1071"/>
              </a:gdLst>
              <a:ahLst/>
              <a:cxnLst>
                <a:cxn ang="0">
                  <a:pos x="T0" y="T1"/>
                </a:cxn>
                <a:cxn ang="0">
                  <a:pos x="T2" y="T3"/>
                </a:cxn>
                <a:cxn ang="0">
                  <a:pos x="T4" y="T5"/>
                </a:cxn>
                <a:cxn ang="0">
                  <a:pos x="T6" y="T7"/>
                </a:cxn>
                <a:cxn ang="0">
                  <a:pos x="T8" y="T9"/>
                </a:cxn>
              </a:cxnLst>
              <a:rect l="0" t="0" r="r" b="b"/>
              <a:pathLst>
                <a:path w="548" h="1071">
                  <a:moveTo>
                    <a:pt x="0" y="916"/>
                  </a:moveTo>
                  <a:lnTo>
                    <a:pt x="0" y="1071"/>
                  </a:lnTo>
                  <a:lnTo>
                    <a:pt x="548" y="533"/>
                  </a:lnTo>
                  <a:lnTo>
                    <a:pt x="0" y="0"/>
                  </a:lnTo>
                  <a:lnTo>
                    <a:pt x="0" y="155"/>
                  </a:lnTo>
                </a:path>
              </a:pathLst>
            </a:custGeom>
            <a:noFill/>
            <a:ln w="41275"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7" name="Line 18">
              <a:extLst>
                <a:ext uri="{FF2B5EF4-FFF2-40B4-BE49-F238E27FC236}">
                  <a16:creationId xmlns:a16="http://schemas.microsoft.com/office/drawing/2014/main" id="{C0B6DC9C-6D6C-CB43-9441-A173126633E1}"/>
                </a:ext>
              </a:extLst>
            </p:cNvPr>
            <p:cNvSpPr>
              <a:spLocks noChangeShapeType="1"/>
            </p:cNvSpPr>
            <p:nvPr/>
          </p:nvSpPr>
          <p:spPr bwMode="auto">
            <a:xfrm>
              <a:off x="6687201" y="3536950"/>
              <a:ext cx="971347" cy="0"/>
            </a:xfrm>
            <a:prstGeom prst="line">
              <a:avLst/>
            </a:prstGeom>
            <a:noFill/>
            <a:ln w="41275" cap="rnd">
              <a:solidFill>
                <a:schemeClr val="accent6"/>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8" name="Line 19">
              <a:extLst>
                <a:ext uri="{FF2B5EF4-FFF2-40B4-BE49-F238E27FC236}">
                  <a16:creationId xmlns:a16="http://schemas.microsoft.com/office/drawing/2014/main" id="{A2B117B5-8926-0B46-B1E4-09558C2BCD8D}"/>
                </a:ext>
              </a:extLst>
            </p:cNvPr>
            <p:cNvSpPr>
              <a:spLocks noChangeShapeType="1"/>
            </p:cNvSpPr>
            <p:nvPr/>
          </p:nvSpPr>
          <p:spPr bwMode="auto">
            <a:xfrm flipH="1">
              <a:off x="6687200" y="2527121"/>
              <a:ext cx="971347" cy="0"/>
            </a:xfrm>
            <a:prstGeom prst="line">
              <a:avLst/>
            </a:prstGeom>
            <a:noFill/>
            <a:ln w="41275" cap="rnd">
              <a:solidFill>
                <a:schemeClr val="accent6"/>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grpSp>
      <p:grpSp>
        <p:nvGrpSpPr>
          <p:cNvPr id="9" name="Group 28">
            <a:extLst>
              <a:ext uri="{FF2B5EF4-FFF2-40B4-BE49-F238E27FC236}">
                <a16:creationId xmlns:a16="http://schemas.microsoft.com/office/drawing/2014/main" id="{60EB6338-6BD3-5D4D-B44F-495FEC2DC72E}"/>
              </a:ext>
            </a:extLst>
          </p:cNvPr>
          <p:cNvGrpSpPr/>
          <p:nvPr/>
        </p:nvGrpSpPr>
        <p:grpSpPr>
          <a:xfrm>
            <a:off x="1011027" y="1748813"/>
            <a:ext cx="2264707" cy="1884307"/>
            <a:chOff x="758270" y="1311610"/>
            <a:chExt cx="1698530" cy="1413230"/>
          </a:xfrm>
        </p:grpSpPr>
        <p:sp>
          <p:nvSpPr>
            <p:cNvPr id="10" name="Freeform 14">
              <a:extLst>
                <a:ext uri="{FF2B5EF4-FFF2-40B4-BE49-F238E27FC236}">
                  <a16:creationId xmlns:a16="http://schemas.microsoft.com/office/drawing/2014/main" id="{8969B9F1-1457-1B4A-9E07-A0943796A8A5}"/>
                </a:ext>
              </a:extLst>
            </p:cNvPr>
            <p:cNvSpPr>
              <a:spLocks/>
            </p:cNvSpPr>
            <p:nvPr/>
          </p:nvSpPr>
          <p:spPr bwMode="auto">
            <a:xfrm>
              <a:off x="758270" y="1311610"/>
              <a:ext cx="727183" cy="1413230"/>
            </a:xfrm>
            <a:custGeom>
              <a:avLst/>
              <a:gdLst>
                <a:gd name="T0" fmla="*/ 548 w 548"/>
                <a:gd name="T1" fmla="*/ 149 h 1065"/>
                <a:gd name="T2" fmla="*/ 548 w 548"/>
                <a:gd name="T3" fmla="*/ 0 h 1065"/>
                <a:gd name="T4" fmla="*/ 0 w 548"/>
                <a:gd name="T5" fmla="*/ 532 h 1065"/>
                <a:gd name="T6" fmla="*/ 548 w 548"/>
                <a:gd name="T7" fmla="*/ 1065 h 1065"/>
                <a:gd name="T8" fmla="*/ 548 w 548"/>
                <a:gd name="T9" fmla="*/ 916 h 1065"/>
              </a:gdLst>
              <a:ahLst/>
              <a:cxnLst>
                <a:cxn ang="0">
                  <a:pos x="T0" y="T1"/>
                </a:cxn>
                <a:cxn ang="0">
                  <a:pos x="T2" y="T3"/>
                </a:cxn>
                <a:cxn ang="0">
                  <a:pos x="T4" y="T5"/>
                </a:cxn>
                <a:cxn ang="0">
                  <a:pos x="T6" y="T7"/>
                </a:cxn>
                <a:cxn ang="0">
                  <a:pos x="T8" y="T9"/>
                </a:cxn>
              </a:cxnLst>
              <a:rect l="0" t="0" r="r" b="b"/>
              <a:pathLst>
                <a:path w="548" h="1065">
                  <a:moveTo>
                    <a:pt x="548" y="149"/>
                  </a:moveTo>
                  <a:lnTo>
                    <a:pt x="548" y="0"/>
                  </a:lnTo>
                  <a:lnTo>
                    <a:pt x="0" y="532"/>
                  </a:lnTo>
                  <a:lnTo>
                    <a:pt x="548" y="1065"/>
                  </a:lnTo>
                  <a:lnTo>
                    <a:pt x="548" y="916"/>
                  </a:lnTo>
                </a:path>
              </a:pathLst>
            </a:custGeom>
            <a:noFill/>
            <a:ln w="41275"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11" name="Line 15">
              <a:extLst>
                <a:ext uri="{FF2B5EF4-FFF2-40B4-BE49-F238E27FC236}">
                  <a16:creationId xmlns:a16="http://schemas.microsoft.com/office/drawing/2014/main" id="{3EF6CD73-1780-F145-B5D2-20D3BD805C88}"/>
                </a:ext>
              </a:extLst>
            </p:cNvPr>
            <p:cNvSpPr>
              <a:spLocks noChangeShapeType="1"/>
            </p:cNvSpPr>
            <p:nvPr/>
          </p:nvSpPr>
          <p:spPr bwMode="auto">
            <a:xfrm flipH="1">
              <a:off x="1485453" y="1509330"/>
              <a:ext cx="971347"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12" name="Line 15">
              <a:extLst>
                <a:ext uri="{FF2B5EF4-FFF2-40B4-BE49-F238E27FC236}">
                  <a16:creationId xmlns:a16="http://schemas.microsoft.com/office/drawing/2014/main" id="{9F726C1C-CCD1-D842-BAFC-23BA96324F9E}"/>
                </a:ext>
              </a:extLst>
            </p:cNvPr>
            <p:cNvSpPr>
              <a:spLocks noChangeShapeType="1"/>
            </p:cNvSpPr>
            <p:nvPr/>
          </p:nvSpPr>
          <p:spPr bwMode="auto">
            <a:xfrm flipH="1">
              <a:off x="1485453" y="2527121"/>
              <a:ext cx="971347"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grpSp>
      <p:sp>
        <p:nvSpPr>
          <p:cNvPr id="13" name="Oval 29">
            <a:extLst>
              <a:ext uri="{FF2B5EF4-FFF2-40B4-BE49-F238E27FC236}">
                <a16:creationId xmlns:a16="http://schemas.microsoft.com/office/drawing/2014/main" id="{8FF58D75-562E-FF47-AE7A-A89B3BD13DAC}"/>
              </a:ext>
            </a:extLst>
          </p:cNvPr>
          <p:cNvSpPr/>
          <p:nvPr/>
        </p:nvSpPr>
        <p:spPr>
          <a:xfrm>
            <a:off x="3294758" y="1648912"/>
            <a:ext cx="743989" cy="743989"/>
          </a:xfrm>
          <a:prstGeom prst="ellipse">
            <a:avLst/>
          </a:prstGeom>
          <a:solidFill>
            <a:schemeClr val="accent1">
              <a:alpha val="80000"/>
            </a:schemeClr>
          </a:solidFill>
          <a:ln w="41275">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latin typeface="Source Sans Pro" panose="020B0503030403020204" pitchFamily="34" charset="77"/>
              </a:rPr>
              <a:t>01</a:t>
            </a:r>
          </a:p>
        </p:txBody>
      </p:sp>
      <p:sp>
        <p:nvSpPr>
          <p:cNvPr id="14" name="Oval 30">
            <a:extLst>
              <a:ext uri="{FF2B5EF4-FFF2-40B4-BE49-F238E27FC236}">
                <a16:creationId xmlns:a16="http://schemas.microsoft.com/office/drawing/2014/main" id="{354BCC1C-58A1-EA49-8470-3634A897CF91}"/>
              </a:ext>
            </a:extLst>
          </p:cNvPr>
          <p:cNvSpPr/>
          <p:nvPr/>
        </p:nvSpPr>
        <p:spPr>
          <a:xfrm>
            <a:off x="8140419" y="4343939"/>
            <a:ext cx="743989" cy="743989"/>
          </a:xfrm>
          <a:prstGeom prst="ellipse">
            <a:avLst/>
          </a:prstGeom>
          <a:solidFill>
            <a:schemeClr val="accent6">
              <a:alpha val="80000"/>
            </a:schemeClr>
          </a:solidFill>
          <a:ln w="41275">
            <a:solidFill>
              <a:schemeClr val="accent6"/>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3200" dirty="0">
                <a:solidFill>
                  <a:srgbClr val="FFFFFF"/>
                </a:solidFill>
                <a:latin typeface="Source Sans Pro" panose="020B0503030403020204" pitchFamily="34" charset="77"/>
              </a:rPr>
              <a:t>02</a:t>
            </a:r>
          </a:p>
        </p:txBody>
      </p:sp>
      <p:sp>
        <p:nvSpPr>
          <p:cNvPr id="15" name="Rectangle 14">
            <a:extLst>
              <a:ext uri="{FF2B5EF4-FFF2-40B4-BE49-F238E27FC236}">
                <a16:creationId xmlns:a16="http://schemas.microsoft.com/office/drawing/2014/main" id="{556873EC-BE74-514A-8210-79298F7CA483}"/>
              </a:ext>
            </a:extLst>
          </p:cNvPr>
          <p:cNvSpPr/>
          <p:nvPr/>
        </p:nvSpPr>
        <p:spPr>
          <a:xfrm>
            <a:off x="4245309" y="1771368"/>
            <a:ext cx="6935663" cy="1039067"/>
          </a:xfrm>
          <a:prstGeom prst="rect">
            <a:avLst/>
          </a:prstGeom>
        </p:spPr>
        <p:txBody>
          <a:bodyPr wrap="square" lIns="121920" rIns="121920" bIns="60960">
            <a:spAutoFit/>
          </a:bodyPr>
          <a:lstStyle/>
          <a:p>
            <a:pPr>
              <a:lnSpc>
                <a:spcPct val="89000"/>
              </a:lnSpc>
            </a:pPr>
            <a:r>
              <a:rPr lang="en-US" sz="3200" dirty="0" err="1">
                <a:latin typeface="Source Sans Pro" panose="020B0503030403020204" pitchFamily="34" charset="77"/>
              </a:rPr>
              <a:t>Depuis</a:t>
            </a:r>
            <a:r>
              <a:rPr lang="en-US" sz="3200" dirty="0">
                <a:latin typeface="Source Sans Pro" panose="020B0503030403020204" pitchFamily="34" charset="77"/>
              </a:rPr>
              <a:t> un </a:t>
            </a:r>
            <a:r>
              <a:rPr lang="en-US" sz="3200" dirty="0" err="1">
                <a:latin typeface="Source Sans Pro" panose="020B0503030403020204" pitchFamily="34" charset="77"/>
              </a:rPr>
              <a:t>serveur</a:t>
            </a:r>
            <a:r>
              <a:rPr lang="en-US" sz="3200" dirty="0">
                <a:latin typeface="Source Sans Pro" panose="020B0503030403020204" pitchFamily="34" charset="77"/>
              </a:rPr>
              <a:t> SMTP</a:t>
            </a:r>
          </a:p>
          <a:p>
            <a:pPr marL="285750" indent="-285750">
              <a:lnSpc>
                <a:spcPct val="89000"/>
              </a:lnSpc>
              <a:buFont typeface="Arial" panose="020B0604020202020204" pitchFamily="34" charset="0"/>
              <a:buChar char="•"/>
            </a:pPr>
            <a:r>
              <a:rPr lang="en-US" sz="1800" dirty="0">
                <a:latin typeface="Source Sans Pro" panose="020B0503030403020204" pitchFamily="34" charset="77"/>
              </a:rPr>
              <a:t>Interne : attention aux limitations du </a:t>
            </a:r>
            <a:r>
              <a:rPr lang="en-US" sz="1800" dirty="0" err="1">
                <a:latin typeface="Source Sans Pro" panose="020B0503030403020204" pitchFamily="34" charset="77"/>
              </a:rPr>
              <a:t>serveur</a:t>
            </a:r>
            <a:r>
              <a:rPr lang="en-US" sz="1800" dirty="0">
                <a:latin typeface="Source Sans Pro" panose="020B0503030403020204" pitchFamily="34" charset="77"/>
              </a:rPr>
              <a:t> SMTP</a:t>
            </a:r>
          </a:p>
          <a:p>
            <a:pPr marL="285750" indent="-285750">
              <a:lnSpc>
                <a:spcPct val="89000"/>
              </a:lnSpc>
              <a:buFont typeface="Arial" panose="020B0604020202020204" pitchFamily="34" charset="0"/>
              <a:buChar char="•"/>
            </a:pPr>
            <a:r>
              <a:rPr lang="en-US" sz="1800" dirty="0" err="1">
                <a:latin typeface="Source Sans Pro" panose="020B0503030403020204" pitchFamily="34" charset="77"/>
              </a:rPr>
              <a:t>Externe</a:t>
            </a:r>
            <a:r>
              <a:rPr lang="en-US" sz="1800" dirty="0">
                <a:latin typeface="Source Sans Pro" panose="020B0503030403020204" pitchFamily="34" charset="77"/>
              </a:rPr>
              <a:t> : </a:t>
            </a:r>
            <a:r>
              <a:rPr lang="en-US" sz="1800" dirty="0" err="1">
                <a:latin typeface="Source Sans Pro" panose="020B0503030403020204" pitchFamily="34" charset="77"/>
              </a:rPr>
              <a:t>uniquement</a:t>
            </a:r>
            <a:r>
              <a:rPr lang="en-US" sz="1800" dirty="0">
                <a:latin typeface="Source Sans Pro" panose="020B0503030403020204" pitchFamily="34" charset="77"/>
              </a:rPr>
              <a:t> avec le port 465</a:t>
            </a:r>
          </a:p>
        </p:txBody>
      </p:sp>
      <p:sp>
        <p:nvSpPr>
          <p:cNvPr id="16" name="Rectangle 15">
            <a:extLst>
              <a:ext uri="{FF2B5EF4-FFF2-40B4-BE49-F238E27FC236}">
                <a16:creationId xmlns:a16="http://schemas.microsoft.com/office/drawing/2014/main" id="{82A3C25E-3B07-AC41-986A-CD3463FEDF1D}"/>
              </a:ext>
            </a:extLst>
          </p:cNvPr>
          <p:cNvSpPr/>
          <p:nvPr/>
        </p:nvSpPr>
        <p:spPr>
          <a:xfrm>
            <a:off x="1752600" y="4468973"/>
            <a:ext cx="6267953" cy="1285608"/>
          </a:xfrm>
          <a:prstGeom prst="rect">
            <a:avLst/>
          </a:prstGeom>
        </p:spPr>
        <p:txBody>
          <a:bodyPr wrap="square" lIns="121920" rIns="121920" bIns="60960">
            <a:spAutoFit/>
          </a:bodyPr>
          <a:lstStyle/>
          <a:p>
            <a:pPr algn="r">
              <a:lnSpc>
                <a:spcPct val="89000"/>
              </a:lnSpc>
            </a:pPr>
            <a:r>
              <a:rPr lang="en-US" sz="3200" dirty="0" err="1">
                <a:latin typeface="Source Sans Pro" panose="020B0503030403020204" pitchFamily="34" charset="77"/>
              </a:rPr>
              <a:t>Depuis</a:t>
            </a:r>
            <a:r>
              <a:rPr lang="en-US" sz="3200" dirty="0">
                <a:latin typeface="Source Sans Pro" panose="020B0503030403020204" pitchFamily="34" charset="77"/>
              </a:rPr>
              <a:t> un </a:t>
            </a:r>
            <a:r>
              <a:rPr lang="en-US" sz="3200" dirty="0" err="1">
                <a:latin typeface="Source Sans Pro" panose="020B0503030403020204" pitchFamily="34" charset="77"/>
              </a:rPr>
              <a:t>hébergement</a:t>
            </a:r>
            <a:r>
              <a:rPr lang="en-US" sz="3200" dirty="0">
                <a:latin typeface="Source Sans Pro" panose="020B0503030403020204" pitchFamily="34" charset="77"/>
              </a:rPr>
              <a:t> </a:t>
            </a:r>
            <a:r>
              <a:rPr lang="en-US" sz="3200" dirty="0" err="1">
                <a:latin typeface="Source Sans Pro" panose="020B0503030403020204" pitchFamily="34" charset="77"/>
              </a:rPr>
              <a:t>mutualisé</a:t>
            </a:r>
            <a:endParaRPr lang="en-US" sz="3200" dirty="0">
              <a:latin typeface="Source Sans Pro" panose="020B0503030403020204" pitchFamily="34" charset="77"/>
            </a:endParaRPr>
          </a:p>
          <a:p>
            <a:pPr marL="285750" indent="-285750" algn="r">
              <a:lnSpc>
                <a:spcPct val="89000"/>
              </a:lnSpc>
              <a:buFont typeface="Arial" panose="020B0604020202020204" pitchFamily="34" charset="0"/>
              <a:buChar char="•"/>
            </a:pPr>
            <a:r>
              <a:rPr lang="en-US" sz="1800" dirty="0">
                <a:latin typeface="Source Sans Pro" panose="020B0503030403020204" pitchFamily="34" charset="77"/>
              </a:rPr>
              <a:t>Limitations par </a:t>
            </a:r>
            <a:r>
              <a:rPr lang="en-US" sz="1800" dirty="0" err="1">
                <a:latin typeface="Source Sans Pro" panose="020B0503030403020204" pitchFamily="34" charset="77"/>
              </a:rPr>
              <a:t>heure</a:t>
            </a:r>
            <a:r>
              <a:rPr lang="en-US" sz="1800" dirty="0">
                <a:latin typeface="Source Sans Pro" panose="020B0503030403020204" pitchFamily="34" charset="77"/>
              </a:rPr>
              <a:t> </a:t>
            </a:r>
            <a:r>
              <a:rPr lang="en-US" sz="1800" dirty="0" err="1">
                <a:latin typeface="Source Sans Pro" panose="020B0503030403020204" pitchFamily="34" charset="77"/>
              </a:rPr>
              <a:t>liées</a:t>
            </a:r>
            <a:r>
              <a:rPr lang="en-US" sz="1800" dirty="0">
                <a:latin typeface="Source Sans Pro" panose="020B0503030403020204" pitchFamily="34" charset="77"/>
              </a:rPr>
              <a:t> </a:t>
            </a:r>
            <a:r>
              <a:rPr lang="en-US" sz="1800" dirty="0" err="1">
                <a:latin typeface="Source Sans Pro" panose="020B0503030403020204" pitchFamily="34" charset="77"/>
              </a:rPr>
              <a:t>à</a:t>
            </a:r>
            <a:r>
              <a:rPr lang="en-US" sz="1800" dirty="0">
                <a:latin typeface="Source Sans Pro" panose="020B0503030403020204" pitchFamily="34" charset="77"/>
              </a:rPr>
              <a:t> </a:t>
            </a:r>
            <a:r>
              <a:rPr lang="en-US" sz="1800" dirty="0" err="1">
                <a:latin typeface="Source Sans Pro" panose="020B0503030403020204" pitchFamily="34" charset="77"/>
              </a:rPr>
              <a:t>l’hébergement</a:t>
            </a:r>
            <a:r>
              <a:rPr lang="en-US" sz="1800" dirty="0">
                <a:latin typeface="Source Sans Pro" panose="020B0503030403020204" pitchFamily="34" charset="77"/>
              </a:rPr>
              <a:t> </a:t>
            </a:r>
            <a:r>
              <a:rPr lang="en-US" sz="1800" dirty="0" err="1">
                <a:latin typeface="Source Sans Pro" panose="020B0503030403020204" pitchFamily="34" charset="77"/>
              </a:rPr>
              <a:t>mutualisé</a:t>
            </a:r>
            <a:endParaRPr lang="en-US" sz="1800" dirty="0">
              <a:latin typeface="Source Sans Pro" panose="020B0503030403020204" pitchFamily="34" charset="77"/>
            </a:endParaRPr>
          </a:p>
          <a:p>
            <a:pPr algn="r">
              <a:lnSpc>
                <a:spcPct val="89000"/>
              </a:lnSpc>
            </a:pPr>
            <a:r>
              <a:rPr lang="en-US" sz="1800" dirty="0">
                <a:latin typeface="Source Sans Pro" panose="020B0503030403020204" pitchFamily="34" charset="77"/>
              </a:rPr>
              <a:t> </a:t>
            </a:r>
          </a:p>
          <a:p>
            <a:pPr algn="r">
              <a:lnSpc>
                <a:spcPct val="89000"/>
              </a:lnSpc>
            </a:pPr>
            <a:endParaRPr lang="en-US" sz="1800" dirty="0">
              <a:latin typeface="Source Sans Pro" panose="020B0503030403020204" pitchFamily="34" charset="77"/>
            </a:endParaRPr>
          </a:p>
        </p:txBody>
      </p:sp>
      <p:pic>
        <p:nvPicPr>
          <p:cNvPr id="2" name="Picture 16" descr="A blue light bulb with a letter y&#10;&#10;Description automatically generated">
            <a:extLst>
              <a:ext uri="{FF2B5EF4-FFF2-40B4-BE49-F238E27FC236}">
                <a16:creationId xmlns:a16="http://schemas.microsoft.com/office/drawing/2014/main" id="{12CF0061-2F3F-6FEB-3969-B8FC8F1BA8BD}"/>
              </a:ext>
            </a:extLst>
          </p:cNvPr>
          <p:cNvPicPr>
            <a:picLocks noChangeAspect="1"/>
          </p:cNvPicPr>
          <p:nvPr/>
        </p:nvPicPr>
        <p:blipFill>
          <a:blip r:embed="rId3"/>
          <a:stretch>
            <a:fillRect/>
          </a:stretch>
        </p:blipFill>
        <p:spPr>
          <a:xfrm>
            <a:off x="2835769" y="6337230"/>
            <a:ext cx="303769" cy="353875"/>
          </a:xfrm>
          <a:prstGeom prst="rect">
            <a:avLst/>
          </a:prstGeom>
        </p:spPr>
      </p:pic>
      <p:sp>
        <p:nvSpPr>
          <p:cNvPr id="17" name="TextBox 15">
            <a:extLst>
              <a:ext uri="{FF2B5EF4-FFF2-40B4-BE49-F238E27FC236}">
                <a16:creationId xmlns:a16="http://schemas.microsoft.com/office/drawing/2014/main" id="{F936F8CE-61D0-AF1C-94F3-DE491858EB37}"/>
              </a:ext>
            </a:extLst>
          </p:cNvPr>
          <p:cNvSpPr txBox="1"/>
          <p:nvPr/>
        </p:nvSpPr>
        <p:spPr>
          <a:xfrm>
            <a:off x="3084992" y="6321773"/>
            <a:ext cx="6751736" cy="338554"/>
          </a:xfrm>
          <a:prstGeom prst="rect">
            <a:avLst/>
          </a:prstGeom>
          <a:noFill/>
        </p:spPr>
        <p:txBody>
          <a:bodyPr wrap="square">
            <a:spAutoFit/>
          </a:bodyPr>
          <a:lstStyle/>
          <a:p>
            <a:r>
              <a:rPr lang="es-ES" sz="1600" dirty="0">
                <a:hlinkClick r:id="rId4"/>
              </a:rPr>
              <a:t>KB0052902 – </a:t>
            </a:r>
            <a:r>
              <a:rPr lang="es-ES" sz="1600" dirty="0" err="1">
                <a:hlinkClick r:id="rId4"/>
              </a:rPr>
              <a:t>Suivre</a:t>
            </a:r>
            <a:r>
              <a:rPr lang="es-ES" sz="1600" dirty="0">
                <a:hlinkClick r:id="rId4"/>
              </a:rPr>
              <a:t> et </a:t>
            </a:r>
            <a:r>
              <a:rPr lang="es-ES" sz="1600" dirty="0" err="1">
                <a:hlinkClick r:id="rId4"/>
              </a:rPr>
              <a:t>gérer</a:t>
            </a:r>
            <a:r>
              <a:rPr lang="es-ES" sz="1600" dirty="0">
                <a:hlinkClick r:id="rId4"/>
              </a:rPr>
              <a:t> les e-mails </a:t>
            </a:r>
            <a:r>
              <a:rPr lang="es-ES" sz="1600" dirty="0" err="1">
                <a:hlinkClick r:id="rId4"/>
              </a:rPr>
              <a:t>automatisés</a:t>
            </a:r>
            <a:r>
              <a:rPr lang="es-ES" sz="1600" dirty="0">
                <a:hlinkClick r:id="rId4"/>
              </a:rPr>
              <a:t> de son </a:t>
            </a:r>
            <a:r>
              <a:rPr lang="es-ES" sz="1600" dirty="0" err="1">
                <a:hlinkClick r:id="rId4"/>
              </a:rPr>
              <a:t>hébergement</a:t>
            </a:r>
            <a:endParaRPr lang="es-ES" sz="1600" dirty="0"/>
          </a:p>
        </p:txBody>
      </p:sp>
    </p:spTree>
    <p:extLst>
      <p:ext uri="{BB962C8B-B14F-4D97-AF65-F5344CB8AC3E}">
        <p14:creationId xmlns:p14="http://schemas.microsoft.com/office/powerpoint/2010/main" val="3094018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left)">
                                      <p:cBhvr>
                                        <p:cTn id="19" dur="900"/>
                                        <p:tgtEl>
                                          <p:spTgt spid="4"/>
                                        </p:tgtEl>
                                      </p:cBhvr>
                                    </p:animEffect>
                                  </p:childTnLst>
                                </p:cTn>
                              </p:par>
                              <p:par>
                                <p:cTn id="20" presetID="10" presetClass="entr" presetSubtype="0" fill="hold" nodeType="withEffect">
                                  <p:stCondLst>
                                    <p:cond delay="40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par>
                                <p:cTn id="23" presetID="10" presetClass="entr" presetSubtype="0" fill="hold" grpId="0" nodeType="withEffect">
                                  <p:stCondLst>
                                    <p:cond delay="120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childTnLst>
                          </p:cTn>
                        </p:par>
                        <p:par>
                          <p:cTn id="26" fill="hold">
                            <p:stCondLst>
                              <p:cond delay="1700"/>
                            </p:stCondLst>
                            <p:childTnLst>
                              <p:par>
                                <p:cTn id="27" presetID="10" presetClass="entr" presetSubtype="0" fill="hold" grpId="0" nodeType="after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fade">
                                      <p:cBhvr>
                                        <p:cTn id="29" dur="500"/>
                                        <p:tgtEl>
                                          <p:spTgt spid="16"/>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2"/>
                                        </p:tgtEl>
                                        <p:attrNameLst>
                                          <p:attrName>style.visibility</p:attrName>
                                        </p:attrNameLst>
                                      </p:cBhvr>
                                      <p:to>
                                        <p:strVal val="visible"/>
                                      </p:to>
                                    </p:set>
                                    <p:anim calcmode="lin" valueType="num">
                                      <p:cBhvr additive="base">
                                        <p:cTn id="34" dur="500" fill="hold"/>
                                        <p:tgtEl>
                                          <p:spTgt spid="2"/>
                                        </p:tgtEl>
                                        <p:attrNameLst>
                                          <p:attrName>ppt_x</p:attrName>
                                        </p:attrNameLst>
                                      </p:cBhvr>
                                      <p:tavLst>
                                        <p:tav tm="0">
                                          <p:val>
                                            <p:strVal val="#ppt_x"/>
                                          </p:val>
                                        </p:tav>
                                        <p:tav tm="100000">
                                          <p:val>
                                            <p:strVal val="#ppt_x"/>
                                          </p:val>
                                        </p:tav>
                                      </p:tavLst>
                                    </p:anim>
                                    <p:anim calcmode="lin" valueType="num">
                                      <p:cBhvr additive="base">
                                        <p:cTn id="35" dur="500" fill="hold"/>
                                        <p:tgtEl>
                                          <p:spTgt spid="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ppt_x"/>
                                          </p:val>
                                        </p:tav>
                                        <p:tav tm="100000">
                                          <p:val>
                                            <p:strVal val="#ppt_x"/>
                                          </p:val>
                                        </p:tav>
                                      </p:tavLst>
                                    </p:anim>
                                    <p:anim calcmode="lin" valueType="num">
                                      <p:cBhvr additive="base">
                                        <p:cTn id="39"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3" grpId="0" animBg="1"/>
      <p:bldP spid="14" grpId="0" animBg="1"/>
      <p:bldP spid="15" grpId="0"/>
      <p:bldP spid="16" grpId="0"/>
      <p:bldP spid="17"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9">
            <a:extLst>
              <a:ext uri="{FF2B5EF4-FFF2-40B4-BE49-F238E27FC236}">
                <a16:creationId xmlns:a16="http://schemas.microsoft.com/office/drawing/2014/main" id="{36F12681-CF69-4646-A09A-3D08AE1807A8}"/>
              </a:ext>
            </a:extLst>
          </p:cNvPr>
          <p:cNvSpPr txBox="1"/>
          <p:nvPr/>
        </p:nvSpPr>
        <p:spPr>
          <a:xfrm>
            <a:off x="924411" y="1710728"/>
            <a:ext cx="10212149" cy="553998"/>
          </a:xfrm>
          <a:prstGeom prst="rect">
            <a:avLst/>
          </a:prstGeom>
          <a:solidFill>
            <a:schemeClr val="accent5"/>
          </a:solidFill>
          <a:ln w="3175">
            <a:solidFill>
              <a:schemeClr val="tx1">
                <a:lumMod val="60000"/>
                <a:lumOff val="40000"/>
              </a:schemeClr>
            </a:solidFill>
          </a:ln>
        </p:spPr>
        <p:txBody>
          <a:bodyPr wrap="square" lIns="243840" tIns="121920" rIns="243840" bIns="121920" rtlCol="0">
            <a:spAutoFit/>
          </a:bodyPr>
          <a:lstStyle/>
          <a:p>
            <a:pPr algn="ctr"/>
            <a:r>
              <a:rPr lang="en-US" sz="2000" dirty="0" err="1">
                <a:solidFill>
                  <a:schemeClr val="bg1"/>
                </a:solidFill>
                <a:latin typeface="Source Sans Pro" panose="020B0503030403020204" pitchFamily="34" charset="77"/>
              </a:rPr>
              <a:t>Automatisation</a:t>
            </a:r>
            <a:r>
              <a:rPr lang="en-US" sz="2000" dirty="0">
                <a:solidFill>
                  <a:schemeClr val="bg1"/>
                </a:solidFill>
                <a:latin typeface="Source Sans Pro" panose="020B0503030403020204" pitchFamily="34" charset="77"/>
              </a:rPr>
              <a:t> de </a:t>
            </a:r>
            <a:r>
              <a:rPr lang="en-US" sz="2000" dirty="0" err="1">
                <a:solidFill>
                  <a:schemeClr val="bg1"/>
                </a:solidFill>
                <a:latin typeface="Source Sans Pro" panose="020B0503030403020204" pitchFamily="34" charset="77"/>
              </a:rPr>
              <a:t>l’envoi</a:t>
            </a:r>
            <a:r>
              <a:rPr lang="en-US" sz="2000" dirty="0">
                <a:solidFill>
                  <a:schemeClr val="bg1"/>
                </a:solidFill>
                <a:latin typeface="Source Sans Pro" panose="020B0503030403020204" pitchFamily="34" charset="77"/>
              </a:rPr>
              <a:t> </a:t>
            </a:r>
            <a:r>
              <a:rPr lang="en-US" sz="2000" dirty="0" err="1">
                <a:solidFill>
                  <a:schemeClr val="bg1"/>
                </a:solidFill>
                <a:latin typeface="Source Sans Pro" panose="020B0503030403020204" pitchFamily="34" charset="77"/>
              </a:rPr>
              <a:t>d’e</a:t>
            </a:r>
            <a:r>
              <a:rPr lang="en-US" sz="2000" dirty="0">
                <a:solidFill>
                  <a:schemeClr val="bg1"/>
                </a:solidFill>
                <a:latin typeface="Source Sans Pro" panose="020B0503030403020204" pitchFamily="34" charset="77"/>
              </a:rPr>
              <a:t>-mails </a:t>
            </a:r>
            <a:r>
              <a:rPr lang="en-US" sz="2000" dirty="0" err="1">
                <a:solidFill>
                  <a:schemeClr val="bg1"/>
                </a:solidFill>
                <a:latin typeface="Source Sans Pro" panose="020B0503030403020204" pitchFamily="34" charset="77"/>
              </a:rPr>
              <a:t>depuis</a:t>
            </a:r>
            <a:r>
              <a:rPr lang="en-US" sz="2000" dirty="0">
                <a:solidFill>
                  <a:schemeClr val="bg1"/>
                </a:solidFill>
                <a:latin typeface="Source Sans Pro" panose="020B0503030403020204" pitchFamily="34" charset="77"/>
              </a:rPr>
              <a:t> un script PHP</a:t>
            </a:r>
          </a:p>
        </p:txBody>
      </p:sp>
      <p:sp>
        <p:nvSpPr>
          <p:cNvPr id="4" name="Up Arrow 4">
            <a:extLst>
              <a:ext uri="{FF2B5EF4-FFF2-40B4-BE49-F238E27FC236}">
                <a16:creationId xmlns:a16="http://schemas.microsoft.com/office/drawing/2014/main" id="{3ABB7D98-2134-904D-A8DF-EADC9654822B}"/>
              </a:ext>
            </a:extLst>
          </p:cNvPr>
          <p:cNvSpPr/>
          <p:nvPr/>
        </p:nvSpPr>
        <p:spPr>
          <a:xfrm>
            <a:off x="924411" y="2516899"/>
            <a:ext cx="2372219" cy="2567864"/>
          </a:xfrm>
          <a:prstGeom prst="upArrow">
            <a:avLst>
              <a:gd name="adj1" fmla="val 70794"/>
              <a:gd name="adj2" fmla="val 37427"/>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1600" dirty="0" err="1">
                <a:solidFill>
                  <a:srgbClr val="FFFFFF"/>
                </a:solidFill>
                <a:latin typeface="Source Sans Pro" panose="020B0503030403020204" pitchFamily="34" charset="77"/>
              </a:rPr>
              <a:t>Suivi</a:t>
            </a:r>
            <a:r>
              <a:rPr lang="en-US" sz="1600" dirty="0">
                <a:solidFill>
                  <a:srgbClr val="FFFFFF"/>
                </a:solidFill>
                <a:latin typeface="Source Sans Pro" panose="020B0503030403020204" pitchFamily="34" charset="77"/>
              </a:rPr>
              <a:t> du </a:t>
            </a:r>
            <a:r>
              <a:rPr lang="en-US" sz="1600" dirty="0" err="1">
                <a:solidFill>
                  <a:srgbClr val="FFFFFF"/>
                </a:solidFill>
                <a:latin typeface="Source Sans Pro" panose="020B0503030403020204" pitchFamily="34" charset="77"/>
              </a:rPr>
              <a:t>nombre</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d’e</a:t>
            </a:r>
            <a:r>
              <a:rPr lang="en-US" sz="1600" dirty="0">
                <a:solidFill>
                  <a:srgbClr val="FFFFFF"/>
                </a:solidFill>
                <a:latin typeface="Source Sans Pro" panose="020B0503030403020204" pitchFamily="34" charset="77"/>
              </a:rPr>
              <a:t>-mails </a:t>
            </a:r>
            <a:r>
              <a:rPr lang="en-US" sz="1600" dirty="0" err="1">
                <a:solidFill>
                  <a:srgbClr val="FFFFFF"/>
                </a:solidFill>
                <a:latin typeface="Source Sans Pro" panose="020B0503030403020204" pitchFamily="34" charset="77"/>
              </a:rPr>
              <a:t>envoyés</a:t>
            </a:r>
            <a:endParaRPr lang="en-US" sz="1600" dirty="0">
              <a:solidFill>
                <a:srgbClr val="FFFFFF"/>
              </a:solidFill>
              <a:latin typeface="Source Sans Pro" panose="020B0503030403020204" pitchFamily="34" charset="77"/>
            </a:endParaRPr>
          </a:p>
        </p:txBody>
      </p:sp>
      <p:sp>
        <p:nvSpPr>
          <p:cNvPr id="5" name="Up Arrow 12">
            <a:extLst>
              <a:ext uri="{FF2B5EF4-FFF2-40B4-BE49-F238E27FC236}">
                <a16:creationId xmlns:a16="http://schemas.microsoft.com/office/drawing/2014/main" id="{680E721C-506E-CF44-9BEB-733FD8D08E03}"/>
              </a:ext>
            </a:extLst>
          </p:cNvPr>
          <p:cNvSpPr/>
          <p:nvPr/>
        </p:nvSpPr>
        <p:spPr>
          <a:xfrm>
            <a:off x="3537721" y="2516899"/>
            <a:ext cx="2372219" cy="2567864"/>
          </a:xfrm>
          <a:prstGeom prst="upArrow">
            <a:avLst>
              <a:gd name="adj1" fmla="val 70794"/>
              <a:gd name="adj2" fmla="val 37427"/>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1600" dirty="0" err="1">
                <a:solidFill>
                  <a:srgbClr val="FFFFFF"/>
                </a:solidFill>
                <a:latin typeface="Source Sans Pro" panose="020B0503030403020204" pitchFamily="34" charset="77"/>
              </a:rPr>
              <a:t>Blocage</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si</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dépassement</a:t>
            </a:r>
            <a:r>
              <a:rPr lang="en-US" sz="1600" dirty="0">
                <a:solidFill>
                  <a:srgbClr val="FFFFFF"/>
                </a:solidFill>
                <a:latin typeface="Source Sans Pro" panose="020B0503030403020204" pitchFamily="34" charset="77"/>
              </a:rPr>
              <a:t> du </a:t>
            </a:r>
            <a:r>
              <a:rPr lang="en-US" sz="1600" dirty="0" err="1">
                <a:solidFill>
                  <a:srgbClr val="FFFFFF"/>
                </a:solidFill>
                <a:latin typeface="Source Sans Pro" panose="020B0503030403020204" pitchFamily="34" charset="77"/>
              </a:rPr>
              <a:t>taux</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d’erreur</a:t>
            </a:r>
            <a:endParaRPr lang="en-US" sz="1600" dirty="0">
              <a:solidFill>
                <a:srgbClr val="FFFFFF"/>
              </a:solidFill>
              <a:latin typeface="Source Sans Pro" panose="020B0503030403020204" pitchFamily="34" charset="77"/>
            </a:endParaRPr>
          </a:p>
          <a:p>
            <a:pPr algn="ctr"/>
            <a:r>
              <a:rPr lang="en-US" sz="1600" dirty="0">
                <a:solidFill>
                  <a:srgbClr val="FFFFFF"/>
                </a:solidFill>
                <a:latin typeface="Source Sans Pro" panose="020B0503030403020204" pitchFamily="34" charset="77"/>
              </a:rPr>
              <a:t>(5% </a:t>
            </a:r>
            <a:r>
              <a:rPr lang="en-US" sz="1600" dirty="0" err="1">
                <a:solidFill>
                  <a:srgbClr val="FFFFFF"/>
                </a:solidFill>
                <a:latin typeface="Source Sans Pro" panose="020B0503030403020204" pitchFamily="34" charset="77"/>
              </a:rPr>
              <a:t>puis</a:t>
            </a:r>
            <a:r>
              <a:rPr lang="en-US" sz="1600" dirty="0">
                <a:solidFill>
                  <a:srgbClr val="FFFFFF"/>
                </a:solidFill>
                <a:latin typeface="Source Sans Pro" panose="020B0503030403020204" pitchFamily="34" charset="77"/>
              </a:rPr>
              <a:t> 10%)</a:t>
            </a:r>
          </a:p>
        </p:txBody>
      </p:sp>
      <p:sp>
        <p:nvSpPr>
          <p:cNvPr id="6" name="Up Arrow 13">
            <a:extLst>
              <a:ext uri="{FF2B5EF4-FFF2-40B4-BE49-F238E27FC236}">
                <a16:creationId xmlns:a16="http://schemas.microsoft.com/office/drawing/2014/main" id="{98B5A663-0487-9C4A-BDE4-F777116A2287}"/>
              </a:ext>
            </a:extLst>
          </p:cNvPr>
          <p:cNvSpPr/>
          <p:nvPr/>
        </p:nvSpPr>
        <p:spPr>
          <a:xfrm>
            <a:off x="6151031" y="2516899"/>
            <a:ext cx="2372219" cy="2567864"/>
          </a:xfrm>
          <a:prstGeom prst="upArrow">
            <a:avLst>
              <a:gd name="adj1" fmla="val 70794"/>
              <a:gd name="adj2" fmla="val 37427"/>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1600" dirty="0" err="1">
                <a:solidFill>
                  <a:srgbClr val="FFFFFF"/>
                </a:solidFill>
                <a:latin typeface="Source Sans Pro" panose="020B0503030403020204" pitchFamily="34" charset="77"/>
              </a:rPr>
              <a:t>Blocage</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si</a:t>
            </a:r>
            <a:r>
              <a:rPr lang="en-US" sz="1600" dirty="0">
                <a:solidFill>
                  <a:srgbClr val="FFFFFF"/>
                </a:solidFill>
                <a:latin typeface="Source Sans Pro" panose="020B0503030403020204" pitchFamily="34" charset="77"/>
              </a:rPr>
              <a:t> detection </a:t>
            </a:r>
            <a:r>
              <a:rPr lang="en-US" sz="1600" dirty="0" err="1">
                <a:solidFill>
                  <a:srgbClr val="FFFFFF"/>
                </a:solidFill>
                <a:latin typeface="Source Sans Pro" panose="020B0503030403020204" pitchFamily="34" charset="77"/>
              </a:rPr>
              <a:t>d’envoi</a:t>
            </a:r>
            <a:r>
              <a:rPr lang="en-US" sz="1600" dirty="0">
                <a:solidFill>
                  <a:srgbClr val="FFFFFF"/>
                </a:solidFill>
                <a:latin typeface="Source Sans Pro" panose="020B0503030403020204" pitchFamily="34" charset="77"/>
              </a:rPr>
              <a:t> de spams</a:t>
            </a:r>
          </a:p>
        </p:txBody>
      </p:sp>
      <p:sp>
        <p:nvSpPr>
          <p:cNvPr id="7" name="Up Arrow 14">
            <a:extLst>
              <a:ext uri="{FF2B5EF4-FFF2-40B4-BE49-F238E27FC236}">
                <a16:creationId xmlns:a16="http://schemas.microsoft.com/office/drawing/2014/main" id="{EB22FEBB-BE50-1443-8410-38AD4E270641}"/>
              </a:ext>
            </a:extLst>
          </p:cNvPr>
          <p:cNvSpPr/>
          <p:nvPr/>
        </p:nvSpPr>
        <p:spPr>
          <a:xfrm>
            <a:off x="8764341" y="2516899"/>
            <a:ext cx="2372219" cy="2567864"/>
          </a:xfrm>
          <a:prstGeom prst="upArrow">
            <a:avLst>
              <a:gd name="adj1" fmla="val 70794"/>
              <a:gd name="adj2" fmla="val 37427"/>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1600" dirty="0" err="1">
                <a:solidFill>
                  <a:srgbClr val="FFFFFF"/>
                </a:solidFill>
                <a:latin typeface="Source Sans Pro" panose="020B0503030403020204" pitchFamily="34" charset="77"/>
              </a:rPr>
              <a:t>Possibilité</a:t>
            </a:r>
            <a:r>
              <a:rPr lang="en-US" sz="1600" dirty="0">
                <a:solidFill>
                  <a:srgbClr val="FFFFFF"/>
                </a:solidFill>
                <a:latin typeface="Source Sans Pro" panose="020B0503030403020204" pitchFamily="34" charset="77"/>
              </a:rPr>
              <a:t> de </a:t>
            </a:r>
            <a:r>
              <a:rPr lang="en-US" sz="1600" dirty="0" err="1">
                <a:solidFill>
                  <a:srgbClr val="FFFFFF"/>
                </a:solidFill>
                <a:latin typeface="Source Sans Pro" panose="020B0503030403020204" pitchFamily="34" charset="77"/>
              </a:rPr>
              <a:t>purger</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ou</a:t>
            </a:r>
            <a:r>
              <a:rPr lang="en-US" sz="1600" dirty="0">
                <a:solidFill>
                  <a:srgbClr val="FFFFFF"/>
                </a:solidFill>
                <a:latin typeface="Source Sans Pro" panose="020B0503030403020204" pitchFamily="34" charset="77"/>
              </a:rPr>
              <a:t> de </a:t>
            </a:r>
            <a:r>
              <a:rPr lang="en-US" sz="1600" dirty="0" err="1">
                <a:solidFill>
                  <a:srgbClr val="FFFFFF"/>
                </a:solidFill>
                <a:latin typeface="Source Sans Pro" panose="020B0503030403020204" pitchFamily="34" charset="77"/>
              </a:rPr>
              <a:t>désactiver</a:t>
            </a:r>
            <a:r>
              <a:rPr lang="en-US" sz="1600" dirty="0">
                <a:solidFill>
                  <a:srgbClr val="FFFFFF"/>
                </a:solidFill>
                <a:latin typeface="Source Sans Pro" panose="020B0503030403020204" pitchFamily="34" charset="77"/>
              </a:rPr>
              <a:t> la </a:t>
            </a:r>
            <a:r>
              <a:rPr lang="en-US" sz="1600" dirty="0" err="1">
                <a:solidFill>
                  <a:srgbClr val="FFFFFF"/>
                </a:solidFill>
                <a:latin typeface="Source Sans Pro" panose="020B0503030403020204" pitchFamily="34" charset="77"/>
              </a:rPr>
              <a:t>fonction</a:t>
            </a:r>
            <a:endParaRPr lang="en-US" sz="1600" dirty="0">
              <a:solidFill>
                <a:srgbClr val="FFFFFF"/>
              </a:solidFill>
              <a:latin typeface="Source Sans Pro" panose="020B0503030403020204" pitchFamily="34" charset="77"/>
            </a:endParaRPr>
          </a:p>
        </p:txBody>
      </p:sp>
      <p:sp>
        <p:nvSpPr>
          <p:cNvPr id="15" name="Freeform 139">
            <a:extLst>
              <a:ext uri="{FF2B5EF4-FFF2-40B4-BE49-F238E27FC236}">
                <a16:creationId xmlns:a16="http://schemas.microsoft.com/office/drawing/2014/main" id="{EA2FD7C9-5C9B-9A4F-ADA1-60A1FDAAEBD0}"/>
              </a:ext>
            </a:extLst>
          </p:cNvPr>
          <p:cNvSpPr>
            <a:spLocks noEditPoints="1"/>
          </p:cNvSpPr>
          <p:nvPr/>
        </p:nvSpPr>
        <p:spPr bwMode="auto">
          <a:xfrm>
            <a:off x="9635212" y="3073791"/>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16" name="Freeform 107">
            <a:extLst>
              <a:ext uri="{FF2B5EF4-FFF2-40B4-BE49-F238E27FC236}">
                <a16:creationId xmlns:a16="http://schemas.microsoft.com/office/drawing/2014/main" id="{C1D74502-9465-E34A-A305-945AD9552B1A}"/>
              </a:ext>
            </a:extLst>
          </p:cNvPr>
          <p:cNvSpPr>
            <a:spLocks noEditPoints="1"/>
          </p:cNvSpPr>
          <p:nvPr/>
        </p:nvSpPr>
        <p:spPr bwMode="auto">
          <a:xfrm>
            <a:off x="1692415" y="3178620"/>
            <a:ext cx="814303" cy="421480"/>
          </a:xfrm>
          <a:custGeom>
            <a:avLst/>
            <a:gdLst>
              <a:gd name="T0" fmla="*/ 731 w 788"/>
              <a:gd name="T1" fmla="*/ 0 h 407"/>
              <a:gd name="T2" fmla="*/ 683 w 788"/>
              <a:gd name="T3" fmla="*/ 67 h 407"/>
              <a:gd name="T4" fmla="*/ 642 w 788"/>
              <a:gd name="T5" fmla="*/ 227 h 407"/>
              <a:gd name="T6" fmla="*/ 588 w 788"/>
              <a:gd name="T7" fmla="*/ 245 h 407"/>
              <a:gd name="T8" fmla="*/ 489 w 788"/>
              <a:gd name="T9" fmla="*/ 157 h 407"/>
              <a:gd name="T10" fmla="*/ 442 w 788"/>
              <a:gd name="T11" fmla="*/ 123 h 407"/>
              <a:gd name="T12" fmla="*/ 394 w 788"/>
              <a:gd name="T13" fmla="*/ 190 h 407"/>
              <a:gd name="T14" fmla="*/ 326 w 788"/>
              <a:gd name="T15" fmla="*/ 311 h 407"/>
              <a:gd name="T16" fmla="*/ 300 w 788"/>
              <a:gd name="T17" fmla="*/ 304 h 407"/>
              <a:gd name="T18" fmla="*/ 254 w 788"/>
              <a:gd name="T19" fmla="*/ 334 h 407"/>
              <a:gd name="T20" fmla="*/ 148 w 788"/>
              <a:gd name="T21" fmla="*/ 281 h 407"/>
              <a:gd name="T22" fmla="*/ 100 w 788"/>
              <a:gd name="T23" fmla="*/ 247 h 407"/>
              <a:gd name="T24" fmla="*/ 52 w 788"/>
              <a:gd name="T25" fmla="*/ 314 h 407"/>
              <a:gd name="T26" fmla="*/ 3 w 788"/>
              <a:gd name="T27" fmla="*/ 396 h 407"/>
              <a:gd name="T28" fmla="*/ 8 w 788"/>
              <a:gd name="T29" fmla="*/ 407 h 407"/>
              <a:gd name="T30" fmla="*/ 72 w 788"/>
              <a:gd name="T31" fmla="*/ 339 h 407"/>
              <a:gd name="T32" fmla="*/ 100 w 788"/>
              <a:gd name="T33" fmla="*/ 348 h 407"/>
              <a:gd name="T34" fmla="*/ 146 w 788"/>
              <a:gd name="T35" fmla="*/ 318 h 407"/>
              <a:gd name="T36" fmla="*/ 252 w 788"/>
              <a:gd name="T37" fmla="*/ 371 h 407"/>
              <a:gd name="T38" fmla="*/ 300 w 788"/>
              <a:gd name="T39" fmla="*/ 405 h 407"/>
              <a:gd name="T40" fmla="*/ 348 w 788"/>
              <a:gd name="T41" fmla="*/ 338 h 407"/>
              <a:gd name="T42" fmla="*/ 417 w 788"/>
              <a:gd name="T43" fmla="*/ 218 h 407"/>
              <a:gd name="T44" fmla="*/ 442 w 788"/>
              <a:gd name="T45" fmla="*/ 224 h 407"/>
              <a:gd name="T46" fmla="*/ 581 w 788"/>
              <a:gd name="T47" fmla="*/ 258 h 407"/>
              <a:gd name="T48" fmla="*/ 628 w 788"/>
              <a:gd name="T49" fmla="*/ 326 h 407"/>
              <a:gd name="T50" fmla="*/ 655 w 788"/>
              <a:gd name="T51" fmla="*/ 233 h 407"/>
              <a:gd name="T52" fmla="*/ 731 w 788"/>
              <a:gd name="T53" fmla="*/ 101 h 407"/>
              <a:gd name="T54" fmla="*/ 753 w 788"/>
              <a:gd name="T55" fmla="*/ 5 h 407"/>
              <a:gd name="T56" fmla="*/ 84 w 788"/>
              <a:gd name="T57" fmla="*/ 330 h 407"/>
              <a:gd name="T58" fmla="*/ 75 w 788"/>
              <a:gd name="T59" fmla="*/ 325 h 407"/>
              <a:gd name="T60" fmla="*/ 65 w 788"/>
              <a:gd name="T61" fmla="*/ 309 h 407"/>
              <a:gd name="T62" fmla="*/ 100 w 788"/>
              <a:gd name="T63" fmla="*/ 261 h 407"/>
              <a:gd name="T64" fmla="*/ 134 w 788"/>
              <a:gd name="T65" fmla="*/ 286 h 407"/>
              <a:gd name="T66" fmla="*/ 100 w 788"/>
              <a:gd name="T67" fmla="*/ 334 h 407"/>
              <a:gd name="T68" fmla="*/ 300 w 788"/>
              <a:gd name="T69" fmla="*/ 391 h 407"/>
              <a:gd name="T70" fmla="*/ 266 w 788"/>
              <a:gd name="T71" fmla="*/ 367 h 407"/>
              <a:gd name="T72" fmla="*/ 300 w 788"/>
              <a:gd name="T73" fmla="*/ 318 h 407"/>
              <a:gd name="T74" fmla="*/ 335 w 788"/>
              <a:gd name="T75" fmla="*/ 343 h 407"/>
              <a:gd name="T76" fmla="*/ 442 w 788"/>
              <a:gd name="T77" fmla="*/ 210 h 407"/>
              <a:gd name="T78" fmla="*/ 407 w 788"/>
              <a:gd name="T79" fmla="*/ 186 h 407"/>
              <a:gd name="T80" fmla="*/ 442 w 788"/>
              <a:gd name="T81" fmla="*/ 137 h 407"/>
              <a:gd name="T82" fmla="*/ 476 w 788"/>
              <a:gd name="T83" fmla="*/ 162 h 407"/>
              <a:gd name="T84" fmla="*/ 442 w 788"/>
              <a:gd name="T85" fmla="*/ 210 h 407"/>
              <a:gd name="T86" fmla="*/ 628 w 788"/>
              <a:gd name="T87" fmla="*/ 312 h 407"/>
              <a:gd name="T88" fmla="*/ 595 w 788"/>
              <a:gd name="T89" fmla="*/ 260 h 407"/>
              <a:gd name="T90" fmla="*/ 644 w 788"/>
              <a:gd name="T91" fmla="*/ 243 h 407"/>
              <a:gd name="T92" fmla="*/ 764 w 788"/>
              <a:gd name="T93" fmla="*/ 67 h 407"/>
              <a:gd name="T94" fmla="*/ 715 w 788"/>
              <a:gd name="T95" fmla="*/ 83 h 407"/>
              <a:gd name="T96" fmla="*/ 698 w 788"/>
              <a:gd name="T97" fmla="*/ 35 h 407"/>
              <a:gd name="T98" fmla="*/ 747 w 788"/>
              <a:gd name="T99" fmla="*/ 1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8" h="407">
                <a:moveTo>
                  <a:pt x="753" y="5"/>
                </a:moveTo>
                <a:cubicBezTo>
                  <a:pt x="746" y="2"/>
                  <a:pt x="738" y="0"/>
                  <a:pt x="731" y="0"/>
                </a:cubicBezTo>
                <a:cubicBezTo>
                  <a:pt x="711" y="0"/>
                  <a:pt x="694" y="11"/>
                  <a:pt x="685" y="29"/>
                </a:cubicBezTo>
                <a:cubicBezTo>
                  <a:pt x="679" y="41"/>
                  <a:pt x="679" y="54"/>
                  <a:pt x="683" y="67"/>
                </a:cubicBezTo>
                <a:cubicBezTo>
                  <a:pt x="687" y="78"/>
                  <a:pt x="694" y="86"/>
                  <a:pt x="703" y="93"/>
                </a:cubicBezTo>
                <a:cubicBezTo>
                  <a:pt x="642" y="227"/>
                  <a:pt x="642" y="227"/>
                  <a:pt x="642" y="227"/>
                </a:cubicBezTo>
                <a:cubicBezTo>
                  <a:pt x="638" y="226"/>
                  <a:pt x="633" y="225"/>
                  <a:pt x="628" y="225"/>
                </a:cubicBezTo>
                <a:cubicBezTo>
                  <a:pt x="612" y="225"/>
                  <a:pt x="597" y="233"/>
                  <a:pt x="588" y="245"/>
                </a:cubicBezTo>
                <a:cubicBezTo>
                  <a:pt x="489" y="192"/>
                  <a:pt x="489" y="192"/>
                  <a:pt x="489" y="192"/>
                </a:cubicBezTo>
                <a:cubicBezTo>
                  <a:pt x="493" y="181"/>
                  <a:pt x="493" y="169"/>
                  <a:pt x="489" y="157"/>
                </a:cubicBezTo>
                <a:cubicBezTo>
                  <a:pt x="484" y="142"/>
                  <a:pt x="472" y="130"/>
                  <a:pt x="456" y="125"/>
                </a:cubicBezTo>
                <a:cubicBezTo>
                  <a:pt x="451" y="124"/>
                  <a:pt x="447" y="123"/>
                  <a:pt x="442" y="123"/>
                </a:cubicBezTo>
                <a:cubicBezTo>
                  <a:pt x="425" y="123"/>
                  <a:pt x="410" y="131"/>
                  <a:pt x="401" y="144"/>
                </a:cubicBezTo>
                <a:cubicBezTo>
                  <a:pt x="391" y="158"/>
                  <a:pt x="389" y="175"/>
                  <a:pt x="394" y="190"/>
                </a:cubicBezTo>
                <a:cubicBezTo>
                  <a:pt x="396" y="198"/>
                  <a:pt x="401" y="204"/>
                  <a:pt x="406" y="209"/>
                </a:cubicBezTo>
                <a:cubicBezTo>
                  <a:pt x="326" y="311"/>
                  <a:pt x="326" y="311"/>
                  <a:pt x="326" y="311"/>
                </a:cubicBezTo>
                <a:cubicBezTo>
                  <a:pt x="322" y="309"/>
                  <a:pt x="318" y="308"/>
                  <a:pt x="314" y="306"/>
                </a:cubicBezTo>
                <a:cubicBezTo>
                  <a:pt x="310" y="305"/>
                  <a:pt x="305" y="304"/>
                  <a:pt x="300" y="304"/>
                </a:cubicBezTo>
                <a:cubicBezTo>
                  <a:pt x="284" y="304"/>
                  <a:pt x="268" y="312"/>
                  <a:pt x="259" y="325"/>
                </a:cubicBezTo>
                <a:cubicBezTo>
                  <a:pt x="257" y="328"/>
                  <a:pt x="255" y="331"/>
                  <a:pt x="254" y="334"/>
                </a:cubicBezTo>
                <a:cubicBezTo>
                  <a:pt x="150" y="305"/>
                  <a:pt x="150" y="305"/>
                  <a:pt x="150" y="305"/>
                </a:cubicBezTo>
                <a:cubicBezTo>
                  <a:pt x="151" y="297"/>
                  <a:pt x="150" y="289"/>
                  <a:pt x="148" y="281"/>
                </a:cubicBezTo>
                <a:cubicBezTo>
                  <a:pt x="143" y="268"/>
                  <a:pt x="134" y="258"/>
                  <a:pt x="122" y="252"/>
                </a:cubicBezTo>
                <a:cubicBezTo>
                  <a:pt x="115" y="249"/>
                  <a:pt x="108" y="247"/>
                  <a:pt x="100" y="247"/>
                </a:cubicBezTo>
                <a:cubicBezTo>
                  <a:pt x="80" y="247"/>
                  <a:pt x="63" y="258"/>
                  <a:pt x="54" y="275"/>
                </a:cubicBezTo>
                <a:cubicBezTo>
                  <a:pt x="48" y="288"/>
                  <a:pt x="48" y="301"/>
                  <a:pt x="52" y="314"/>
                </a:cubicBezTo>
                <a:cubicBezTo>
                  <a:pt x="54" y="320"/>
                  <a:pt x="57" y="325"/>
                  <a:pt x="61" y="330"/>
                </a:cubicBezTo>
                <a:cubicBezTo>
                  <a:pt x="3" y="396"/>
                  <a:pt x="3" y="396"/>
                  <a:pt x="3" y="396"/>
                </a:cubicBezTo>
                <a:cubicBezTo>
                  <a:pt x="0" y="398"/>
                  <a:pt x="0" y="403"/>
                  <a:pt x="3" y="405"/>
                </a:cubicBezTo>
                <a:cubicBezTo>
                  <a:pt x="5" y="407"/>
                  <a:pt x="6" y="407"/>
                  <a:pt x="8" y="407"/>
                </a:cubicBezTo>
                <a:cubicBezTo>
                  <a:pt x="10" y="407"/>
                  <a:pt x="12" y="406"/>
                  <a:pt x="13" y="405"/>
                </a:cubicBezTo>
                <a:cubicBezTo>
                  <a:pt x="72" y="339"/>
                  <a:pt x="72" y="339"/>
                  <a:pt x="72" y="339"/>
                </a:cubicBezTo>
                <a:cubicBezTo>
                  <a:pt x="74" y="341"/>
                  <a:pt x="76" y="342"/>
                  <a:pt x="78" y="343"/>
                </a:cubicBezTo>
                <a:cubicBezTo>
                  <a:pt x="85" y="346"/>
                  <a:pt x="92" y="348"/>
                  <a:pt x="100" y="348"/>
                </a:cubicBezTo>
                <a:cubicBezTo>
                  <a:pt x="119" y="348"/>
                  <a:pt x="137" y="337"/>
                  <a:pt x="145" y="320"/>
                </a:cubicBezTo>
                <a:cubicBezTo>
                  <a:pt x="145" y="319"/>
                  <a:pt x="146" y="319"/>
                  <a:pt x="146" y="318"/>
                </a:cubicBezTo>
                <a:cubicBezTo>
                  <a:pt x="250" y="348"/>
                  <a:pt x="250" y="348"/>
                  <a:pt x="250" y="348"/>
                </a:cubicBezTo>
                <a:cubicBezTo>
                  <a:pt x="249" y="356"/>
                  <a:pt x="250" y="364"/>
                  <a:pt x="252" y="371"/>
                </a:cubicBezTo>
                <a:cubicBezTo>
                  <a:pt x="258" y="387"/>
                  <a:pt x="270" y="399"/>
                  <a:pt x="286" y="403"/>
                </a:cubicBezTo>
                <a:cubicBezTo>
                  <a:pt x="291" y="405"/>
                  <a:pt x="295" y="405"/>
                  <a:pt x="300" y="405"/>
                </a:cubicBezTo>
                <a:cubicBezTo>
                  <a:pt x="316" y="405"/>
                  <a:pt x="332" y="397"/>
                  <a:pt x="341" y="384"/>
                </a:cubicBezTo>
                <a:cubicBezTo>
                  <a:pt x="351" y="371"/>
                  <a:pt x="353" y="354"/>
                  <a:pt x="348" y="338"/>
                </a:cubicBezTo>
                <a:cubicBezTo>
                  <a:pt x="345" y="331"/>
                  <a:pt x="342" y="325"/>
                  <a:pt x="337" y="320"/>
                </a:cubicBezTo>
                <a:cubicBezTo>
                  <a:pt x="417" y="218"/>
                  <a:pt x="417" y="218"/>
                  <a:pt x="417" y="218"/>
                </a:cubicBezTo>
                <a:cubicBezTo>
                  <a:pt x="420" y="220"/>
                  <a:pt x="424" y="221"/>
                  <a:pt x="428" y="222"/>
                </a:cubicBezTo>
                <a:cubicBezTo>
                  <a:pt x="432" y="224"/>
                  <a:pt x="437" y="224"/>
                  <a:pt x="442" y="224"/>
                </a:cubicBezTo>
                <a:cubicBezTo>
                  <a:pt x="458" y="224"/>
                  <a:pt x="473" y="217"/>
                  <a:pt x="482" y="204"/>
                </a:cubicBezTo>
                <a:cubicBezTo>
                  <a:pt x="581" y="258"/>
                  <a:pt x="581" y="258"/>
                  <a:pt x="581" y="258"/>
                </a:cubicBezTo>
                <a:cubicBezTo>
                  <a:pt x="572" y="282"/>
                  <a:pt x="582" y="309"/>
                  <a:pt x="606" y="321"/>
                </a:cubicBezTo>
                <a:cubicBezTo>
                  <a:pt x="613" y="324"/>
                  <a:pt x="620" y="326"/>
                  <a:pt x="628" y="326"/>
                </a:cubicBezTo>
                <a:cubicBezTo>
                  <a:pt x="647" y="326"/>
                  <a:pt x="665" y="315"/>
                  <a:pt x="673" y="298"/>
                </a:cubicBezTo>
                <a:cubicBezTo>
                  <a:pt x="685" y="274"/>
                  <a:pt x="677" y="247"/>
                  <a:pt x="655" y="233"/>
                </a:cubicBezTo>
                <a:cubicBezTo>
                  <a:pt x="715" y="99"/>
                  <a:pt x="715" y="99"/>
                  <a:pt x="715" y="99"/>
                </a:cubicBezTo>
                <a:cubicBezTo>
                  <a:pt x="720" y="100"/>
                  <a:pt x="725" y="101"/>
                  <a:pt x="731" y="101"/>
                </a:cubicBezTo>
                <a:cubicBezTo>
                  <a:pt x="750" y="101"/>
                  <a:pt x="768" y="90"/>
                  <a:pt x="776" y="73"/>
                </a:cubicBezTo>
                <a:cubicBezTo>
                  <a:pt x="788" y="48"/>
                  <a:pt x="778" y="17"/>
                  <a:pt x="753" y="5"/>
                </a:cubicBezTo>
                <a:close/>
                <a:moveTo>
                  <a:pt x="100" y="334"/>
                </a:moveTo>
                <a:cubicBezTo>
                  <a:pt x="94" y="334"/>
                  <a:pt x="89" y="333"/>
                  <a:pt x="84" y="330"/>
                </a:cubicBezTo>
                <a:cubicBezTo>
                  <a:pt x="81" y="329"/>
                  <a:pt x="78" y="327"/>
                  <a:pt x="75" y="325"/>
                </a:cubicBezTo>
                <a:cubicBezTo>
                  <a:pt x="75" y="325"/>
                  <a:pt x="75" y="325"/>
                  <a:pt x="75" y="325"/>
                </a:cubicBezTo>
                <a:cubicBezTo>
                  <a:pt x="75" y="325"/>
                  <a:pt x="75" y="325"/>
                  <a:pt x="75" y="325"/>
                </a:cubicBezTo>
                <a:cubicBezTo>
                  <a:pt x="71" y="321"/>
                  <a:pt x="67" y="315"/>
                  <a:pt x="65" y="309"/>
                </a:cubicBezTo>
                <a:cubicBezTo>
                  <a:pt x="62" y="300"/>
                  <a:pt x="63" y="290"/>
                  <a:pt x="67" y="282"/>
                </a:cubicBezTo>
                <a:cubicBezTo>
                  <a:pt x="73" y="269"/>
                  <a:pt x="86" y="261"/>
                  <a:pt x="100" y="261"/>
                </a:cubicBezTo>
                <a:cubicBezTo>
                  <a:pt x="105" y="261"/>
                  <a:pt x="111" y="262"/>
                  <a:pt x="116" y="265"/>
                </a:cubicBezTo>
                <a:cubicBezTo>
                  <a:pt x="125" y="269"/>
                  <a:pt x="131" y="276"/>
                  <a:pt x="134" y="286"/>
                </a:cubicBezTo>
                <a:cubicBezTo>
                  <a:pt x="137" y="295"/>
                  <a:pt x="137" y="305"/>
                  <a:pt x="133" y="314"/>
                </a:cubicBezTo>
                <a:cubicBezTo>
                  <a:pt x="126" y="326"/>
                  <a:pt x="114" y="334"/>
                  <a:pt x="100" y="334"/>
                </a:cubicBezTo>
                <a:close/>
                <a:moveTo>
                  <a:pt x="330" y="376"/>
                </a:moveTo>
                <a:cubicBezTo>
                  <a:pt x="323" y="386"/>
                  <a:pt x="312" y="391"/>
                  <a:pt x="300" y="391"/>
                </a:cubicBezTo>
                <a:cubicBezTo>
                  <a:pt x="297" y="391"/>
                  <a:pt x="293" y="391"/>
                  <a:pt x="290" y="390"/>
                </a:cubicBezTo>
                <a:cubicBezTo>
                  <a:pt x="278" y="386"/>
                  <a:pt x="270" y="378"/>
                  <a:pt x="266" y="367"/>
                </a:cubicBezTo>
                <a:cubicBezTo>
                  <a:pt x="262" y="355"/>
                  <a:pt x="264" y="343"/>
                  <a:pt x="271" y="333"/>
                </a:cubicBezTo>
                <a:cubicBezTo>
                  <a:pt x="277" y="324"/>
                  <a:pt x="288" y="318"/>
                  <a:pt x="300" y="318"/>
                </a:cubicBezTo>
                <a:cubicBezTo>
                  <a:pt x="304" y="318"/>
                  <a:pt x="307" y="319"/>
                  <a:pt x="310" y="320"/>
                </a:cubicBezTo>
                <a:cubicBezTo>
                  <a:pt x="322" y="323"/>
                  <a:pt x="331" y="332"/>
                  <a:pt x="335" y="343"/>
                </a:cubicBezTo>
                <a:cubicBezTo>
                  <a:pt x="339" y="354"/>
                  <a:pt x="337" y="366"/>
                  <a:pt x="330" y="376"/>
                </a:cubicBezTo>
                <a:close/>
                <a:moveTo>
                  <a:pt x="442" y="210"/>
                </a:moveTo>
                <a:cubicBezTo>
                  <a:pt x="438" y="210"/>
                  <a:pt x="435" y="210"/>
                  <a:pt x="432" y="209"/>
                </a:cubicBezTo>
                <a:cubicBezTo>
                  <a:pt x="420" y="205"/>
                  <a:pt x="411" y="197"/>
                  <a:pt x="407" y="186"/>
                </a:cubicBezTo>
                <a:cubicBezTo>
                  <a:pt x="403" y="174"/>
                  <a:pt x="405" y="162"/>
                  <a:pt x="412" y="152"/>
                </a:cubicBezTo>
                <a:cubicBezTo>
                  <a:pt x="419" y="143"/>
                  <a:pt x="430" y="137"/>
                  <a:pt x="442" y="137"/>
                </a:cubicBezTo>
                <a:cubicBezTo>
                  <a:pt x="445" y="137"/>
                  <a:pt x="449" y="138"/>
                  <a:pt x="452" y="139"/>
                </a:cubicBezTo>
                <a:cubicBezTo>
                  <a:pt x="463" y="142"/>
                  <a:pt x="472" y="151"/>
                  <a:pt x="476" y="162"/>
                </a:cubicBezTo>
                <a:cubicBezTo>
                  <a:pt x="480" y="173"/>
                  <a:pt x="478" y="185"/>
                  <a:pt x="471" y="195"/>
                </a:cubicBezTo>
                <a:cubicBezTo>
                  <a:pt x="465" y="205"/>
                  <a:pt x="454" y="210"/>
                  <a:pt x="442" y="210"/>
                </a:cubicBezTo>
                <a:close/>
                <a:moveTo>
                  <a:pt x="661" y="292"/>
                </a:moveTo>
                <a:cubicBezTo>
                  <a:pt x="655" y="304"/>
                  <a:pt x="642" y="312"/>
                  <a:pt x="628" y="312"/>
                </a:cubicBezTo>
                <a:cubicBezTo>
                  <a:pt x="622" y="312"/>
                  <a:pt x="617" y="311"/>
                  <a:pt x="612" y="308"/>
                </a:cubicBezTo>
                <a:cubicBezTo>
                  <a:pt x="594" y="299"/>
                  <a:pt x="586" y="278"/>
                  <a:pt x="595" y="260"/>
                </a:cubicBezTo>
                <a:cubicBezTo>
                  <a:pt x="601" y="247"/>
                  <a:pt x="614" y="239"/>
                  <a:pt x="628" y="239"/>
                </a:cubicBezTo>
                <a:cubicBezTo>
                  <a:pt x="634" y="239"/>
                  <a:pt x="639" y="240"/>
                  <a:pt x="644" y="243"/>
                </a:cubicBezTo>
                <a:cubicBezTo>
                  <a:pt x="662" y="252"/>
                  <a:pt x="670" y="273"/>
                  <a:pt x="661" y="292"/>
                </a:cubicBezTo>
                <a:close/>
                <a:moveTo>
                  <a:pt x="764" y="67"/>
                </a:moveTo>
                <a:cubicBezTo>
                  <a:pt x="757" y="79"/>
                  <a:pt x="745" y="87"/>
                  <a:pt x="731" y="87"/>
                </a:cubicBezTo>
                <a:cubicBezTo>
                  <a:pt x="725" y="87"/>
                  <a:pt x="720" y="86"/>
                  <a:pt x="715" y="83"/>
                </a:cubicBezTo>
                <a:cubicBezTo>
                  <a:pt x="706" y="79"/>
                  <a:pt x="699" y="72"/>
                  <a:pt x="696" y="63"/>
                </a:cubicBezTo>
                <a:cubicBezTo>
                  <a:pt x="693" y="53"/>
                  <a:pt x="694" y="43"/>
                  <a:pt x="698" y="35"/>
                </a:cubicBezTo>
                <a:cubicBezTo>
                  <a:pt x="704" y="22"/>
                  <a:pt x="717" y="14"/>
                  <a:pt x="731" y="14"/>
                </a:cubicBezTo>
                <a:cubicBezTo>
                  <a:pt x="736" y="14"/>
                  <a:pt x="742" y="15"/>
                  <a:pt x="747" y="18"/>
                </a:cubicBezTo>
                <a:cubicBezTo>
                  <a:pt x="765" y="27"/>
                  <a:pt x="772" y="49"/>
                  <a:pt x="764" y="6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17" name="Freeform 143">
            <a:extLst>
              <a:ext uri="{FF2B5EF4-FFF2-40B4-BE49-F238E27FC236}">
                <a16:creationId xmlns:a16="http://schemas.microsoft.com/office/drawing/2014/main" id="{BFD91C38-B0BA-0E41-A8AA-67F06EAEA1DD}"/>
              </a:ext>
            </a:extLst>
          </p:cNvPr>
          <p:cNvSpPr>
            <a:spLocks noEditPoints="1"/>
          </p:cNvSpPr>
          <p:nvPr/>
        </p:nvSpPr>
        <p:spPr bwMode="auto">
          <a:xfrm>
            <a:off x="4435678" y="3112035"/>
            <a:ext cx="576303" cy="488065"/>
          </a:xfrm>
          <a:custGeom>
            <a:avLst/>
            <a:gdLst>
              <a:gd name="T0" fmla="*/ 527 w 559"/>
              <a:gd name="T1" fmla="*/ 473 h 473"/>
              <a:gd name="T2" fmla="*/ 33 w 559"/>
              <a:gd name="T3" fmla="*/ 473 h 473"/>
              <a:gd name="T4" fmla="*/ 6 w 559"/>
              <a:gd name="T5" fmla="*/ 458 h 473"/>
              <a:gd name="T6" fmla="*/ 6 w 559"/>
              <a:gd name="T7" fmla="*/ 426 h 473"/>
              <a:gd name="T8" fmla="*/ 253 w 559"/>
              <a:gd name="T9" fmla="*/ 15 h 473"/>
              <a:gd name="T10" fmla="*/ 280 w 559"/>
              <a:gd name="T11" fmla="*/ 0 h 473"/>
              <a:gd name="T12" fmla="*/ 306 w 559"/>
              <a:gd name="T13" fmla="*/ 15 h 473"/>
              <a:gd name="T14" fmla="*/ 553 w 559"/>
              <a:gd name="T15" fmla="*/ 426 h 473"/>
              <a:gd name="T16" fmla="*/ 554 w 559"/>
              <a:gd name="T17" fmla="*/ 458 h 473"/>
              <a:gd name="T18" fmla="*/ 527 w 559"/>
              <a:gd name="T19" fmla="*/ 473 h 473"/>
              <a:gd name="T20" fmla="*/ 280 w 559"/>
              <a:gd name="T21" fmla="*/ 14 h 473"/>
              <a:gd name="T22" fmla="*/ 265 w 559"/>
              <a:gd name="T23" fmla="*/ 22 h 473"/>
              <a:gd name="T24" fmla="*/ 18 w 559"/>
              <a:gd name="T25" fmla="*/ 434 h 473"/>
              <a:gd name="T26" fmla="*/ 18 w 559"/>
              <a:gd name="T27" fmla="*/ 451 h 473"/>
              <a:gd name="T28" fmla="*/ 33 w 559"/>
              <a:gd name="T29" fmla="*/ 459 h 473"/>
              <a:gd name="T30" fmla="*/ 527 w 559"/>
              <a:gd name="T31" fmla="*/ 459 h 473"/>
              <a:gd name="T32" fmla="*/ 542 w 559"/>
              <a:gd name="T33" fmla="*/ 451 h 473"/>
              <a:gd name="T34" fmla="*/ 541 w 559"/>
              <a:gd name="T35" fmla="*/ 434 h 473"/>
              <a:gd name="T36" fmla="*/ 294 w 559"/>
              <a:gd name="T37" fmla="*/ 22 h 473"/>
              <a:gd name="T38" fmla="*/ 280 w 559"/>
              <a:gd name="T39" fmla="*/ 14 h 473"/>
              <a:gd name="T40" fmla="*/ 287 w 559"/>
              <a:gd name="T41" fmla="*/ 310 h 473"/>
              <a:gd name="T42" fmla="*/ 287 w 559"/>
              <a:gd name="T43" fmla="*/ 139 h 473"/>
              <a:gd name="T44" fmla="*/ 280 w 559"/>
              <a:gd name="T45" fmla="*/ 132 h 473"/>
              <a:gd name="T46" fmla="*/ 273 w 559"/>
              <a:gd name="T47" fmla="*/ 139 h 473"/>
              <a:gd name="T48" fmla="*/ 273 w 559"/>
              <a:gd name="T49" fmla="*/ 310 h 473"/>
              <a:gd name="T50" fmla="*/ 280 w 559"/>
              <a:gd name="T51" fmla="*/ 317 h 473"/>
              <a:gd name="T52" fmla="*/ 287 w 559"/>
              <a:gd name="T53" fmla="*/ 310 h 473"/>
              <a:gd name="T54" fmla="*/ 280 w 559"/>
              <a:gd name="T55" fmla="*/ 401 h 473"/>
              <a:gd name="T56" fmla="*/ 260 w 559"/>
              <a:gd name="T57" fmla="*/ 381 h 473"/>
              <a:gd name="T58" fmla="*/ 280 w 559"/>
              <a:gd name="T59" fmla="*/ 362 h 473"/>
              <a:gd name="T60" fmla="*/ 299 w 559"/>
              <a:gd name="T61" fmla="*/ 381 h 473"/>
              <a:gd name="T62" fmla="*/ 280 w 559"/>
              <a:gd name="T63" fmla="*/ 401 h 473"/>
              <a:gd name="T64" fmla="*/ 280 w 559"/>
              <a:gd name="T65" fmla="*/ 376 h 473"/>
              <a:gd name="T66" fmla="*/ 274 w 559"/>
              <a:gd name="T67" fmla="*/ 381 h 473"/>
              <a:gd name="T68" fmla="*/ 280 w 559"/>
              <a:gd name="T69" fmla="*/ 387 h 473"/>
              <a:gd name="T70" fmla="*/ 285 w 559"/>
              <a:gd name="T71" fmla="*/ 381 h 473"/>
              <a:gd name="T72" fmla="*/ 280 w 559"/>
              <a:gd name="T73" fmla="*/ 376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59" h="473">
                <a:moveTo>
                  <a:pt x="527" y="473"/>
                </a:moveTo>
                <a:cubicBezTo>
                  <a:pt x="33" y="473"/>
                  <a:pt x="33" y="473"/>
                  <a:pt x="33" y="473"/>
                </a:cubicBezTo>
                <a:cubicBezTo>
                  <a:pt x="22" y="473"/>
                  <a:pt x="11" y="467"/>
                  <a:pt x="6" y="458"/>
                </a:cubicBezTo>
                <a:cubicBezTo>
                  <a:pt x="0" y="448"/>
                  <a:pt x="0" y="436"/>
                  <a:pt x="6" y="426"/>
                </a:cubicBezTo>
                <a:cubicBezTo>
                  <a:pt x="253" y="15"/>
                  <a:pt x="253" y="15"/>
                  <a:pt x="253" y="15"/>
                </a:cubicBezTo>
                <a:cubicBezTo>
                  <a:pt x="259" y="5"/>
                  <a:pt x="269" y="0"/>
                  <a:pt x="280" y="0"/>
                </a:cubicBezTo>
                <a:cubicBezTo>
                  <a:pt x="291" y="0"/>
                  <a:pt x="301" y="5"/>
                  <a:pt x="306" y="15"/>
                </a:cubicBezTo>
                <a:cubicBezTo>
                  <a:pt x="553" y="426"/>
                  <a:pt x="553" y="426"/>
                  <a:pt x="553" y="426"/>
                </a:cubicBezTo>
                <a:cubicBezTo>
                  <a:pt x="559" y="436"/>
                  <a:pt x="559" y="448"/>
                  <a:pt x="554" y="458"/>
                </a:cubicBezTo>
                <a:cubicBezTo>
                  <a:pt x="548" y="467"/>
                  <a:pt x="538" y="473"/>
                  <a:pt x="527" y="473"/>
                </a:cubicBezTo>
                <a:close/>
                <a:moveTo>
                  <a:pt x="280" y="14"/>
                </a:moveTo>
                <a:cubicBezTo>
                  <a:pt x="274" y="14"/>
                  <a:pt x="268" y="17"/>
                  <a:pt x="265" y="22"/>
                </a:cubicBezTo>
                <a:cubicBezTo>
                  <a:pt x="18" y="434"/>
                  <a:pt x="18" y="434"/>
                  <a:pt x="18" y="434"/>
                </a:cubicBezTo>
                <a:cubicBezTo>
                  <a:pt x="15" y="439"/>
                  <a:pt x="15" y="445"/>
                  <a:pt x="18" y="451"/>
                </a:cubicBezTo>
                <a:cubicBezTo>
                  <a:pt x="21" y="456"/>
                  <a:pt x="27" y="459"/>
                  <a:pt x="33" y="459"/>
                </a:cubicBezTo>
                <a:cubicBezTo>
                  <a:pt x="527" y="459"/>
                  <a:pt x="527" y="459"/>
                  <a:pt x="527" y="459"/>
                </a:cubicBezTo>
                <a:cubicBezTo>
                  <a:pt x="533" y="459"/>
                  <a:pt x="539" y="456"/>
                  <a:pt x="542" y="451"/>
                </a:cubicBezTo>
                <a:cubicBezTo>
                  <a:pt x="545" y="445"/>
                  <a:pt x="545" y="439"/>
                  <a:pt x="541" y="434"/>
                </a:cubicBezTo>
                <a:cubicBezTo>
                  <a:pt x="294" y="22"/>
                  <a:pt x="294" y="22"/>
                  <a:pt x="294" y="22"/>
                </a:cubicBezTo>
                <a:cubicBezTo>
                  <a:pt x="291" y="17"/>
                  <a:pt x="286" y="14"/>
                  <a:pt x="280" y="14"/>
                </a:cubicBezTo>
                <a:close/>
                <a:moveTo>
                  <a:pt x="287" y="310"/>
                </a:moveTo>
                <a:cubicBezTo>
                  <a:pt x="287" y="139"/>
                  <a:pt x="287" y="139"/>
                  <a:pt x="287" y="139"/>
                </a:cubicBezTo>
                <a:cubicBezTo>
                  <a:pt x="287" y="135"/>
                  <a:pt x="284" y="132"/>
                  <a:pt x="280" y="132"/>
                </a:cubicBezTo>
                <a:cubicBezTo>
                  <a:pt x="276" y="132"/>
                  <a:pt x="273" y="135"/>
                  <a:pt x="273" y="139"/>
                </a:cubicBezTo>
                <a:cubicBezTo>
                  <a:pt x="273" y="310"/>
                  <a:pt x="273" y="310"/>
                  <a:pt x="273" y="310"/>
                </a:cubicBezTo>
                <a:cubicBezTo>
                  <a:pt x="273" y="314"/>
                  <a:pt x="276" y="317"/>
                  <a:pt x="280" y="317"/>
                </a:cubicBezTo>
                <a:cubicBezTo>
                  <a:pt x="284" y="317"/>
                  <a:pt x="287" y="314"/>
                  <a:pt x="287" y="310"/>
                </a:cubicBezTo>
                <a:close/>
                <a:moveTo>
                  <a:pt x="280" y="401"/>
                </a:moveTo>
                <a:cubicBezTo>
                  <a:pt x="269" y="401"/>
                  <a:pt x="260" y="392"/>
                  <a:pt x="260" y="381"/>
                </a:cubicBezTo>
                <a:cubicBezTo>
                  <a:pt x="260" y="370"/>
                  <a:pt x="269" y="362"/>
                  <a:pt x="280" y="362"/>
                </a:cubicBezTo>
                <a:cubicBezTo>
                  <a:pt x="291" y="362"/>
                  <a:pt x="299" y="370"/>
                  <a:pt x="299" y="381"/>
                </a:cubicBezTo>
                <a:cubicBezTo>
                  <a:pt x="299" y="392"/>
                  <a:pt x="291" y="401"/>
                  <a:pt x="280" y="401"/>
                </a:cubicBezTo>
                <a:close/>
                <a:moveTo>
                  <a:pt x="280" y="376"/>
                </a:moveTo>
                <a:cubicBezTo>
                  <a:pt x="277" y="376"/>
                  <a:pt x="274" y="378"/>
                  <a:pt x="274" y="381"/>
                </a:cubicBezTo>
                <a:cubicBezTo>
                  <a:pt x="274" y="384"/>
                  <a:pt x="277" y="387"/>
                  <a:pt x="280" y="387"/>
                </a:cubicBezTo>
                <a:cubicBezTo>
                  <a:pt x="283" y="387"/>
                  <a:pt x="285" y="384"/>
                  <a:pt x="285" y="381"/>
                </a:cubicBezTo>
                <a:cubicBezTo>
                  <a:pt x="285" y="378"/>
                  <a:pt x="283" y="376"/>
                  <a:pt x="280" y="37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19" name="Freeform 140">
            <a:extLst>
              <a:ext uri="{FF2B5EF4-FFF2-40B4-BE49-F238E27FC236}">
                <a16:creationId xmlns:a16="http://schemas.microsoft.com/office/drawing/2014/main" id="{BB209645-FB86-E040-B053-EF4EB1B94F99}"/>
              </a:ext>
            </a:extLst>
          </p:cNvPr>
          <p:cNvSpPr>
            <a:spLocks noEditPoints="1"/>
          </p:cNvSpPr>
          <p:nvPr/>
        </p:nvSpPr>
        <p:spPr bwMode="auto">
          <a:xfrm>
            <a:off x="7083567" y="3073791"/>
            <a:ext cx="507146" cy="506526"/>
          </a:xfrm>
          <a:custGeom>
            <a:avLst/>
            <a:gdLst>
              <a:gd name="T0" fmla="*/ 484 w 491"/>
              <a:gd name="T1" fmla="*/ 0 h 491"/>
              <a:gd name="T2" fmla="*/ 7 w 491"/>
              <a:gd name="T3" fmla="*/ 0 h 491"/>
              <a:gd name="T4" fmla="*/ 0 w 491"/>
              <a:gd name="T5" fmla="*/ 7 h 491"/>
              <a:gd name="T6" fmla="*/ 0 w 491"/>
              <a:gd name="T7" fmla="*/ 484 h 491"/>
              <a:gd name="T8" fmla="*/ 7 w 491"/>
              <a:gd name="T9" fmla="*/ 491 h 491"/>
              <a:gd name="T10" fmla="*/ 484 w 491"/>
              <a:gd name="T11" fmla="*/ 491 h 491"/>
              <a:gd name="T12" fmla="*/ 491 w 491"/>
              <a:gd name="T13" fmla="*/ 484 h 491"/>
              <a:gd name="T14" fmla="*/ 491 w 491"/>
              <a:gd name="T15" fmla="*/ 7 h 491"/>
              <a:gd name="T16" fmla="*/ 484 w 491"/>
              <a:gd name="T17" fmla="*/ 0 h 491"/>
              <a:gd name="T18" fmla="*/ 477 w 491"/>
              <a:gd name="T19" fmla="*/ 477 h 491"/>
              <a:gd name="T20" fmla="*/ 14 w 491"/>
              <a:gd name="T21" fmla="*/ 477 h 491"/>
              <a:gd name="T22" fmla="*/ 14 w 491"/>
              <a:gd name="T23" fmla="*/ 14 h 491"/>
              <a:gd name="T24" fmla="*/ 477 w 491"/>
              <a:gd name="T25" fmla="*/ 14 h 491"/>
              <a:gd name="T26" fmla="*/ 477 w 491"/>
              <a:gd name="T27" fmla="*/ 477 h 491"/>
              <a:gd name="T28" fmla="*/ 68 w 491"/>
              <a:gd name="T29" fmla="*/ 413 h 491"/>
              <a:gd name="T30" fmla="*/ 236 w 491"/>
              <a:gd name="T31" fmla="*/ 246 h 491"/>
              <a:gd name="T32" fmla="*/ 68 w 491"/>
              <a:gd name="T33" fmla="*/ 78 h 491"/>
              <a:gd name="T34" fmla="*/ 68 w 491"/>
              <a:gd name="T35" fmla="*/ 68 h 491"/>
              <a:gd name="T36" fmla="*/ 78 w 491"/>
              <a:gd name="T37" fmla="*/ 68 h 491"/>
              <a:gd name="T38" fmla="*/ 245 w 491"/>
              <a:gd name="T39" fmla="*/ 236 h 491"/>
              <a:gd name="T40" fmla="*/ 413 w 491"/>
              <a:gd name="T41" fmla="*/ 68 h 491"/>
              <a:gd name="T42" fmla="*/ 423 w 491"/>
              <a:gd name="T43" fmla="*/ 68 h 491"/>
              <a:gd name="T44" fmla="*/ 423 w 491"/>
              <a:gd name="T45" fmla="*/ 78 h 491"/>
              <a:gd name="T46" fmla="*/ 255 w 491"/>
              <a:gd name="T47" fmla="*/ 246 h 491"/>
              <a:gd name="T48" fmla="*/ 423 w 491"/>
              <a:gd name="T49" fmla="*/ 413 h 491"/>
              <a:gd name="T50" fmla="*/ 423 w 491"/>
              <a:gd name="T51" fmla="*/ 423 h 491"/>
              <a:gd name="T52" fmla="*/ 418 w 491"/>
              <a:gd name="T53" fmla="*/ 425 h 491"/>
              <a:gd name="T54" fmla="*/ 413 w 491"/>
              <a:gd name="T55" fmla="*/ 423 h 491"/>
              <a:gd name="T56" fmla="*/ 245 w 491"/>
              <a:gd name="T57" fmla="*/ 256 h 491"/>
              <a:gd name="T58" fmla="*/ 78 w 491"/>
              <a:gd name="T59" fmla="*/ 423 h 491"/>
              <a:gd name="T60" fmla="*/ 73 w 491"/>
              <a:gd name="T61" fmla="*/ 425 h 491"/>
              <a:gd name="T62" fmla="*/ 68 w 491"/>
              <a:gd name="T63" fmla="*/ 423 h 491"/>
              <a:gd name="T64" fmla="*/ 68 w 491"/>
              <a:gd name="T65" fmla="*/ 413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1" h="491">
                <a:moveTo>
                  <a:pt x="484" y="0"/>
                </a:moveTo>
                <a:cubicBezTo>
                  <a:pt x="7" y="0"/>
                  <a:pt x="7" y="0"/>
                  <a:pt x="7" y="0"/>
                </a:cubicBezTo>
                <a:cubicBezTo>
                  <a:pt x="3" y="0"/>
                  <a:pt x="0" y="3"/>
                  <a:pt x="0" y="7"/>
                </a:cubicBezTo>
                <a:cubicBezTo>
                  <a:pt x="0" y="484"/>
                  <a:pt x="0" y="484"/>
                  <a:pt x="0" y="484"/>
                </a:cubicBezTo>
                <a:cubicBezTo>
                  <a:pt x="0" y="488"/>
                  <a:pt x="3" y="491"/>
                  <a:pt x="7" y="491"/>
                </a:cubicBezTo>
                <a:cubicBezTo>
                  <a:pt x="484" y="491"/>
                  <a:pt x="484" y="491"/>
                  <a:pt x="484" y="491"/>
                </a:cubicBezTo>
                <a:cubicBezTo>
                  <a:pt x="488" y="491"/>
                  <a:pt x="491" y="488"/>
                  <a:pt x="491" y="484"/>
                </a:cubicBezTo>
                <a:cubicBezTo>
                  <a:pt x="491" y="7"/>
                  <a:pt x="491" y="7"/>
                  <a:pt x="491" y="7"/>
                </a:cubicBezTo>
                <a:cubicBezTo>
                  <a:pt x="491" y="3"/>
                  <a:pt x="488" y="0"/>
                  <a:pt x="484" y="0"/>
                </a:cubicBezTo>
                <a:close/>
                <a:moveTo>
                  <a:pt x="477" y="477"/>
                </a:moveTo>
                <a:cubicBezTo>
                  <a:pt x="14" y="477"/>
                  <a:pt x="14" y="477"/>
                  <a:pt x="14" y="477"/>
                </a:cubicBezTo>
                <a:cubicBezTo>
                  <a:pt x="14" y="14"/>
                  <a:pt x="14" y="14"/>
                  <a:pt x="14" y="14"/>
                </a:cubicBezTo>
                <a:cubicBezTo>
                  <a:pt x="477" y="14"/>
                  <a:pt x="477" y="14"/>
                  <a:pt x="477" y="14"/>
                </a:cubicBezTo>
                <a:lnTo>
                  <a:pt x="477" y="477"/>
                </a:lnTo>
                <a:close/>
                <a:moveTo>
                  <a:pt x="68" y="413"/>
                </a:moveTo>
                <a:cubicBezTo>
                  <a:pt x="236" y="246"/>
                  <a:pt x="236" y="246"/>
                  <a:pt x="236" y="246"/>
                </a:cubicBezTo>
                <a:cubicBezTo>
                  <a:pt x="68" y="78"/>
                  <a:pt x="68" y="78"/>
                  <a:pt x="68" y="78"/>
                </a:cubicBezTo>
                <a:cubicBezTo>
                  <a:pt x="65" y="75"/>
                  <a:pt x="65" y="71"/>
                  <a:pt x="68" y="68"/>
                </a:cubicBezTo>
                <a:cubicBezTo>
                  <a:pt x="71" y="66"/>
                  <a:pt x="75" y="66"/>
                  <a:pt x="78" y="68"/>
                </a:cubicBezTo>
                <a:cubicBezTo>
                  <a:pt x="245" y="236"/>
                  <a:pt x="245" y="236"/>
                  <a:pt x="245" y="236"/>
                </a:cubicBezTo>
                <a:cubicBezTo>
                  <a:pt x="413" y="68"/>
                  <a:pt x="413" y="68"/>
                  <a:pt x="413" y="68"/>
                </a:cubicBezTo>
                <a:cubicBezTo>
                  <a:pt x="416" y="66"/>
                  <a:pt x="420" y="66"/>
                  <a:pt x="423" y="68"/>
                </a:cubicBezTo>
                <a:cubicBezTo>
                  <a:pt x="426" y="71"/>
                  <a:pt x="426" y="75"/>
                  <a:pt x="423" y="78"/>
                </a:cubicBezTo>
                <a:cubicBezTo>
                  <a:pt x="255" y="246"/>
                  <a:pt x="255" y="246"/>
                  <a:pt x="255" y="246"/>
                </a:cubicBezTo>
                <a:cubicBezTo>
                  <a:pt x="423" y="413"/>
                  <a:pt x="423" y="413"/>
                  <a:pt x="423" y="413"/>
                </a:cubicBezTo>
                <a:cubicBezTo>
                  <a:pt x="426" y="416"/>
                  <a:pt x="426" y="421"/>
                  <a:pt x="423" y="423"/>
                </a:cubicBezTo>
                <a:cubicBezTo>
                  <a:pt x="422" y="425"/>
                  <a:pt x="420" y="425"/>
                  <a:pt x="418" y="425"/>
                </a:cubicBezTo>
                <a:cubicBezTo>
                  <a:pt x="416" y="425"/>
                  <a:pt x="414" y="425"/>
                  <a:pt x="413" y="423"/>
                </a:cubicBezTo>
                <a:cubicBezTo>
                  <a:pt x="245" y="256"/>
                  <a:pt x="245" y="256"/>
                  <a:pt x="245" y="256"/>
                </a:cubicBezTo>
                <a:cubicBezTo>
                  <a:pt x="78" y="423"/>
                  <a:pt x="78" y="423"/>
                  <a:pt x="78" y="423"/>
                </a:cubicBezTo>
                <a:cubicBezTo>
                  <a:pt x="76" y="425"/>
                  <a:pt x="75" y="425"/>
                  <a:pt x="73" y="425"/>
                </a:cubicBezTo>
                <a:cubicBezTo>
                  <a:pt x="71" y="425"/>
                  <a:pt x="69" y="425"/>
                  <a:pt x="68" y="423"/>
                </a:cubicBezTo>
                <a:cubicBezTo>
                  <a:pt x="65" y="421"/>
                  <a:pt x="65" y="416"/>
                  <a:pt x="68" y="41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18" name="Title 3">
            <a:extLst>
              <a:ext uri="{FF2B5EF4-FFF2-40B4-BE49-F238E27FC236}">
                <a16:creationId xmlns:a16="http://schemas.microsoft.com/office/drawing/2014/main" id="{58C10F0A-BF4D-244A-B101-A9AA4FFF5DD9}"/>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scripts e-mails</a:t>
            </a:r>
          </a:p>
          <a:p>
            <a:r>
              <a:rPr lang="fr-FR" sz="2400" b="0" dirty="0">
                <a:solidFill>
                  <a:schemeClr val="accent1"/>
                </a:solidFill>
                <a:latin typeface="Source Sans Pro" panose="020B0503030403020204" pitchFamily="34" charset="77"/>
              </a:rPr>
              <a:t>Gérer ses e-mails envoyés</a:t>
            </a:r>
            <a:endParaRPr lang="en-US" sz="2400" b="0" dirty="0">
              <a:latin typeface="Source Sans Pro" panose="020B0503030403020204" pitchFamily="34" charset="77"/>
            </a:endParaRPr>
          </a:p>
        </p:txBody>
      </p:sp>
      <p:grpSp>
        <p:nvGrpSpPr>
          <p:cNvPr id="12" name="Group 11">
            <a:extLst>
              <a:ext uri="{FF2B5EF4-FFF2-40B4-BE49-F238E27FC236}">
                <a16:creationId xmlns:a16="http://schemas.microsoft.com/office/drawing/2014/main" id="{D2F888B7-460F-9449-9461-755A5B116A92}"/>
              </a:ext>
            </a:extLst>
          </p:cNvPr>
          <p:cNvGrpSpPr/>
          <p:nvPr/>
        </p:nvGrpSpPr>
        <p:grpSpPr>
          <a:xfrm>
            <a:off x="2796599" y="5912703"/>
            <a:ext cx="6628781" cy="706888"/>
            <a:chOff x="7216739" y="5673126"/>
            <a:chExt cx="4613314" cy="706888"/>
          </a:xfrm>
        </p:grpSpPr>
        <p:sp>
          <p:nvSpPr>
            <p:cNvPr id="13" name="TextBox 12">
              <a:extLst>
                <a:ext uri="{FF2B5EF4-FFF2-40B4-BE49-F238E27FC236}">
                  <a16:creationId xmlns:a16="http://schemas.microsoft.com/office/drawing/2014/main" id="{B9C456AB-6F61-B040-93AF-13C578E08A71}"/>
                </a:ext>
              </a:extLst>
            </p:cNvPr>
            <p:cNvSpPr txBox="1"/>
            <p:nvPr/>
          </p:nvSpPr>
          <p:spPr>
            <a:xfrm>
              <a:off x="7310395" y="5703703"/>
              <a:ext cx="4445526" cy="646331"/>
            </a:xfrm>
            <a:prstGeom prst="rect">
              <a:avLst/>
            </a:prstGeom>
            <a:noFill/>
          </p:spPr>
          <p:txBody>
            <a:bodyPr wrap="square" rtlCol="0">
              <a:spAutoFit/>
            </a:bodyPr>
            <a:lstStyle/>
            <a:p>
              <a:pPr algn="ctr"/>
              <a:r>
                <a:rPr lang="fr-FR" sz="1800" b="1" dirty="0">
                  <a:solidFill>
                    <a:schemeClr val="accent1"/>
                  </a:solidFill>
                  <a:latin typeface="Source Sans Pro" panose="020B0503030403020204" pitchFamily="34" charset="77"/>
                </a:rPr>
                <a:t>À noter : Les process liés à cette fonctionnalité sont décrits dans la base de connaissances : Diagnostic PHP Mail</a:t>
              </a:r>
              <a:endParaRPr lang="en-GB" sz="1800" dirty="0">
                <a:solidFill>
                  <a:schemeClr val="accent1"/>
                </a:solidFill>
                <a:latin typeface="Source Sans Pro" panose="020B0503030403020204" pitchFamily="34" charset="77"/>
              </a:endParaRPr>
            </a:p>
          </p:txBody>
        </p:sp>
        <p:sp>
          <p:nvSpPr>
            <p:cNvPr id="14" name="Rectangle : coins arrondis 43">
              <a:extLst>
                <a:ext uri="{FF2B5EF4-FFF2-40B4-BE49-F238E27FC236}">
                  <a16:creationId xmlns:a16="http://schemas.microsoft.com/office/drawing/2014/main" id="{8E7E57CD-B6A0-7241-99AE-A8E7A38A9158}"/>
                </a:ext>
              </a:extLst>
            </p:cNvPr>
            <p:cNvSpPr/>
            <p:nvPr/>
          </p:nvSpPr>
          <p:spPr>
            <a:xfrm>
              <a:off x="7216739" y="5673126"/>
              <a:ext cx="4613314" cy="706888"/>
            </a:xfrm>
            <a:prstGeom prst="roundRect">
              <a:avLst/>
            </a:prstGeom>
            <a:noFill/>
            <a:ln w="254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FFFFFF"/>
                </a:solidFill>
                <a:effectLst/>
                <a:uLnTx/>
                <a:uFillTx/>
                <a:latin typeface="Source Sans Pro" panose="020B0503030403020204" pitchFamily="34" charset="77"/>
              </a:endParaRPr>
            </a:p>
          </p:txBody>
        </p:sp>
      </p:grpSp>
      <p:sp>
        <p:nvSpPr>
          <p:cNvPr id="20" name="Freeform 107">
            <a:hlinkClick r:id="rId3"/>
            <a:extLst>
              <a:ext uri="{FF2B5EF4-FFF2-40B4-BE49-F238E27FC236}">
                <a16:creationId xmlns:a16="http://schemas.microsoft.com/office/drawing/2014/main" id="{3AEF10A8-E9E4-A946-BADA-C6028CE1A0C5}"/>
              </a:ext>
            </a:extLst>
          </p:cNvPr>
          <p:cNvSpPr>
            <a:spLocks noEditPoints="1"/>
          </p:cNvSpPr>
          <p:nvPr/>
        </p:nvSpPr>
        <p:spPr bwMode="auto">
          <a:xfrm>
            <a:off x="11128229" y="301213"/>
            <a:ext cx="629322" cy="625369"/>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chemeClr val="accent1"/>
          </a:solidFill>
          <a:ln w="25400">
            <a:solidFill>
              <a:schemeClr val="accent1"/>
            </a:solid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66285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14:presetBounceEnd="66667">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14:bounceEnd="66667">
                                          <p:cBhvr additive="base">
                                            <p:cTn id="12" dur="900" fill="hold"/>
                                            <p:tgtEl>
                                              <p:spTgt spid="4"/>
                                            </p:tgtEl>
                                            <p:attrNameLst>
                                              <p:attrName>ppt_x</p:attrName>
                                            </p:attrNameLst>
                                          </p:cBhvr>
                                          <p:tavLst>
                                            <p:tav tm="0">
                                              <p:val>
                                                <p:strVal val="#ppt_x"/>
                                              </p:val>
                                            </p:tav>
                                            <p:tav tm="100000">
                                              <p:val>
                                                <p:strVal val="#ppt_x"/>
                                              </p:val>
                                            </p:tav>
                                          </p:tavLst>
                                        </p:anim>
                                        <p:anim calcmode="lin" valueType="num" p14:bounceEnd="66667">
                                          <p:cBhvr additive="base">
                                            <p:cTn id="13" dur="9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14:presetBounceEnd="66667">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14:bounceEnd="66667">
                                          <p:cBhvr additive="base">
                                            <p:cTn id="18" dur="900" fill="hold"/>
                                            <p:tgtEl>
                                              <p:spTgt spid="5"/>
                                            </p:tgtEl>
                                            <p:attrNameLst>
                                              <p:attrName>ppt_x</p:attrName>
                                            </p:attrNameLst>
                                          </p:cBhvr>
                                          <p:tavLst>
                                            <p:tav tm="0">
                                              <p:val>
                                                <p:strVal val="#ppt_x"/>
                                              </p:val>
                                            </p:tav>
                                            <p:tav tm="100000">
                                              <p:val>
                                                <p:strVal val="#ppt_x"/>
                                              </p:val>
                                            </p:tav>
                                          </p:tavLst>
                                        </p:anim>
                                        <p:anim calcmode="lin" valueType="num" p14:bounceEnd="66667">
                                          <p:cBhvr additive="base">
                                            <p:cTn id="19" dur="9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14:presetBounceEnd="66667">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14:bounceEnd="66667">
                                          <p:cBhvr additive="base">
                                            <p:cTn id="24" dur="900" fill="hold"/>
                                            <p:tgtEl>
                                              <p:spTgt spid="6"/>
                                            </p:tgtEl>
                                            <p:attrNameLst>
                                              <p:attrName>ppt_x</p:attrName>
                                            </p:attrNameLst>
                                          </p:cBhvr>
                                          <p:tavLst>
                                            <p:tav tm="0">
                                              <p:val>
                                                <p:strVal val="#ppt_x"/>
                                              </p:val>
                                            </p:tav>
                                            <p:tav tm="100000">
                                              <p:val>
                                                <p:strVal val="#ppt_x"/>
                                              </p:val>
                                            </p:tav>
                                          </p:tavLst>
                                        </p:anim>
                                        <p:anim calcmode="lin" valueType="num" p14:bounceEnd="66667">
                                          <p:cBhvr additive="base">
                                            <p:cTn id="25" dur="9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14:presetBounceEnd="66667">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14:bounceEnd="66667">
                                          <p:cBhvr additive="base">
                                            <p:cTn id="30" dur="900" fill="hold"/>
                                            <p:tgtEl>
                                              <p:spTgt spid="7"/>
                                            </p:tgtEl>
                                            <p:attrNameLst>
                                              <p:attrName>ppt_x</p:attrName>
                                            </p:attrNameLst>
                                          </p:cBhvr>
                                          <p:tavLst>
                                            <p:tav tm="0">
                                              <p:val>
                                                <p:strVal val="#ppt_x"/>
                                              </p:val>
                                            </p:tav>
                                            <p:tav tm="100000">
                                              <p:val>
                                                <p:strVal val="#ppt_x"/>
                                              </p:val>
                                            </p:tav>
                                          </p:tavLst>
                                        </p:anim>
                                        <p:anim calcmode="lin" valueType="num" p14:bounceEnd="66667">
                                          <p:cBhvr additive="base">
                                            <p:cTn id="31" dur="9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nodeType="click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additive="base">
                                            <p:cTn id="36" dur="500" fill="hold"/>
                                            <p:tgtEl>
                                              <p:spTgt spid="12"/>
                                            </p:tgtEl>
                                            <p:attrNameLst>
                                              <p:attrName>ppt_x</p:attrName>
                                            </p:attrNameLst>
                                          </p:cBhvr>
                                          <p:tavLst>
                                            <p:tav tm="0">
                                              <p:val>
                                                <p:strVal val="#ppt_x"/>
                                              </p:val>
                                            </p:tav>
                                            <p:tav tm="100000">
                                              <p:val>
                                                <p:strVal val="#ppt_x"/>
                                              </p:val>
                                            </p:tav>
                                          </p:tavLst>
                                        </p:anim>
                                        <p:anim calcmode="lin" valueType="num">
                                          <p:cBhvr additive="base">
                                            <p:cTn id="37"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5" grpId="0" animBg="1"/>
          <p:bldP spid="6" grpId="0" animBg="1"/>
          <p:bldP spid="7" grpId="0" animBg="1"/>
          <p:bldP spid="20"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900" fill="hold"/>
                                            <p:tgtEl>
                                              <p:spTgt spid="4"/>
                                            </p:tgtEl>
                                            <p:attrNameLst>
                                              <p:attrName>ppt_x</p:attrName>
                                            </p:attrNameLst>
                                          </p:cBhvr>
                                          <p:tavLst>
                                            <p:tav tm="0">
                                              <p:val>
                                                <p:strVal val="#ppt_x"/>
                                              </p:val>
                                            </p:tav>
                                            <p:tav tm="100000">
                                              <p:val>
                                                <p:strVal val="#ppt_x"/>
                                              </p:val>
                                            </p:tav>
                                          </p:tavLst>
                                        </p:anim>
                                        <p:anim calcmode="lin" valueType="num">
                                          <p:cBhvr additive="base">
                                            <p:cTn id="13" dur="9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900" fill="hold"/>
                                            <p:tgtEl>
                                              <p:spTgt spid="5"/>
                                            </p:tgtEl>
                                            <p:attrNameLst>
                                              <p:attrName>ppt_x</p:attrName>
                                            </p:attrNameLst>
                                          </p:cBhvr>
                                          <p:tavLst>
                                            <p:tav tm="0">
                                              <p:val>
                                                <p:strVal val="#ppt_x"/>
                                              </p:val>
                                            </p:tav>
                                            <p:tav tm="100000">
                                              <p:val>
                                                <p:strVal val="#ppt_x"/>
                                              </p:val>
                                            </p:tav>
                                          </p:tavLst>
                                        </p:anim>
                                        <p:anim calcmode="lin" valueType="num">
                                          <p:cBhvr additive="base">
                                            <p:cTn id="19" dur="9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900" fill="hold"/>
                                            <p:tgtEl>
                                              <p:spTgt spid="6"/>
                                            </p:tgtEl>
                                            <p:attrNameLst>
                                              <p:attrName>ppt_x</p:attrName>
                                            </p:attrNameLst>
                                          </p:cBhvr>
                                          <p:tavLst>
                                            <p:tav tm="0">
                                              <p:val>
                                                <p:strVal val="#ppt_x"/>
                                              </p:val>
                                            </p:tav>
                                            <p:tav tm="100000">
                                              <p:val>
                                                <p:strVal val="#ppt_x"/>
                                              </p:val>
                                            </p:tav>
                                          </p:tavLst>
                                        </p:anim>
                                        <p:anim calcmode="lin" valueType="num">
                                          <p:cBhvr additive="base">
                                            <p:cTn id="25" dur="9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900" fill="hold"/>
                                            <p:tgtEl>
                                              <p:spTgt spid="7"/>
                                            </p:tgtEl>
                                            <p:attrNameLst>
                                              <p:attrName>ppt_x</p:attrName>
                                            </p:attrNameLst>
                                          </p:cBhvr>
                                          <p:tavLst>
                                            <p:tav tm="0">
                                              <p:val>
                                                <p:strVal val="#ppt_x"/>
                                              </p:val>
                                            </p:tav>
                                            <p:tav tm="100000">
                                              <p:val>
                                                <p:strVal val="#ppt_x"/>
                                              </p:val>
                                            </p:tav>
                                          </p:tavLst>
                                        </p:anim>
                                        <p:anim calcmode="lin" valueType="num">
                                          <p:cBhvr additive="base">
                                            <p:cTn id="31" dur="9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nodeType="click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additive="base">
                                            <p:cTn id="36" dur="500" fill="hold"/>
                                            <p:tgtEl>
                                              <p:spTgt spid="12"/>
                                            </p:tgtEl>
                                            <p:attrNameLst>
                                              <p:attrName>ppt_x</p:attrName>
                                            </p:attrNameLst>
                                          </p:cBhvr>
                                          <p:tavLst>
                                            <p:tav tm="0">
                                              <p:val>
                                                <p:strVal val="#ppt_x"/>
                                              </p:val>
                                            </p:tav>
                                            <p:tav tm="100000">
                                              <p:val>
                                                <p:strVal val="#ppt_x"/>
                                              </p:val>
                                            </p:tav>
                                          </p:tavLst>
                                        </p:anim>
                                        <p:anim calcmode="lin" valueType="num">
                                          <p:cBhvr additive="base">
                                            <p:cTn id="37"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5" grpId="0" animBg="1"/>
          <p:bldP spid="6" grpId="0" animBg="1"/>
          <p:bldP spid="7" grpId="0" animBg="1"/>
          <p:bldP spid="20" grpId="0" animBg="1"/>
        </p:bldLst>
      </p:timing>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3">
            <a:extLst>
              <a:ext uri="{FF2B5EF4-FFF2-40B4-BE49-F238E27FC236}">
                <a16:creationId xmlns:a16="http://schemas.microsoft.com/office/drawing/2014/main" id="{58C10F0A-BF4D-244A-B101-A9AA4FFF5DD9}"/>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scripts e-mails</a:t>
            </a:r>
          </a:p>
          <a:p>
            <a:r>
              <a:rPr lang="fr-FR" sz="2400" b="0" dirty="0">
                <a:solidFill>
                  <a:schemeClr val="accent1"/>
                </a:solidFill>
                <a:latin typeface="Source Sans Pro" panose="020B0503030403020204" pitchFamily="34" charset="77"/>
              </a:rPr>
              <a:t>Gérer ses e-mails envoyés</a:t>
            </a:r>
            <a:endParaRPr lang="en-US" sz="2400" b="0" dirty="0">
              <a:latin typeface="Source Sans Pro" panose="020B0503030403020204" pitchFamily="34" charset="77"/>
            </a:endParaRPr>
          </a:p>
        </p:txBody>
      </p:sp>
      <p:sp>
        <p:nvSpPr>
          <p:cNvPr id="20" name="Freeform 107">
            <a:hlinkClick r:id="rId3"/>
            <a:extLst>
              <a:ext uri="{FF2B5EF4-FFF2-40B4-BE49-F238E27FC236}">
                <a16:creationId xmlns:a16="http://schemas.microsoft.com/office/drawing/2014/main" id="{3AEF10A8-E9E4-A946-BADA-C6028CE1A0C5}"/>
              </a:ext>
            </a:extLst>
          </p:cNvPr>
          <p:cNvSpPr>
            <a:spLocks noEditPoints="1"/>
          </p:cNvSpPr>
          <p:nvPr/>
        </p:nvSpPr>
        <p:spPr bwMode="auto">
          <a:xfrm>
            <a:off x="11128229" y="301213"/>
            <a:ext cx="629322" cy="625369"/>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chemeClr val="accent1"/>
          </a:solidFill>
          <a:ln w="25400">
            <a:solidFill>
              <a:schemeClr val="accent1"/>
            </a:solidFill>
          </a:ln>
        </p:spPr>
        <p:txBody>
          <a:bodyPr vert="horz" wrap="square" lIns="91440" tIns="45720" rIns="91440" bIns="45720" numCol="1" anchor="t" anchorCtr="0" compatLnSpc="1">
            <a:prstTxWarp prst="textNoShape">
              <a:avLst/>
            </a:prstTxWarp>
          </a:bodyPr>
          <a:lstStyle/>
          <a:p>
            <a:endParaRPr lang="en-US"/>
          </a:p>
        </p:txBody>
      </p:sp>
      <p:pic>
        <p:nvPicPr>
          <p:cNvPr id="3" name="Image 2">
            <a:extLst>
              <a:ext uri="{FF2B5EF4-FFF2-40B4-BE49-F238E27FC236}">
                <a16:creationId xmlns:a16="http://schemas.microsoft.com/office/drawing/2014/main" id="{42C9BC23-161E-3697-5EDB-3F97B3B2E473}"/>
              </a:ext>
            </a:extLst>
          </p:cNvPr>
          <p:cNvPicPr>
            <a:picLocks noChangeAspect="1"/>
          </p:cNvPicPr>
          <p:nvPr/>
        </p:nvPicPr>
        <p:blipFill>
          <a:blip r:embed="rId4"/>
          <a:stretch>
            <a:fillRect/>
          </a:stretch>
        </p:blipFill>
        <p:spPr>
          <a:xfrm>
            <a:off x="113264" y="3647907"/>
            <a:ext cx="11903583" cy="625369"/>
          </a:xfrm>
          <a:prstGeom prst="rect">
            <a:avLst/>
          </a:prstGeom>
        </p:spPr>
      </p:pic>
      <p:pic>
        <p:nvPicPr>
          <p:cNvPr id="5" name="Image 4">
            <a:extLst>
              <a:ext uri="{FF2B5EF4-FFF2-40B4-BE49-F238E27FC236}">
                <a16:creationId xmlns:a16="http://schemas.microsoft.com/office/drawing/2014/main" id="{1145D85F-E467-EE98-23BA-4BF878FF3D8A}"/>
              </a:ext>
            </a:extLst>
          </p:cNvPr>
          <p:cNvPicPr>
            <a:picLocks noChangeAspect="1"/>
          </p:cNvPicPr>
          <p:nvPr/>
        </p:nvPicPr>
        <p:blipFill>
          <a:blip r:embed="rId5"/>
          <a:stretch>
            <a:fillRect/>
          </a:stretch>
        </p:blipFill>
        <p:spPr>
          <a:xfrm>
            <a:off x="113264" y="2584725"/>
            <a:ext cx="11789602" cy="625368"/>
          </a:xfrm>
          <a:prstGeom prst="rect">
            <a:avLst/>
          </a:prstGeom>
        </p:spPr>
      </p:pic>
    </p:spTree>
    <p:extLst>
      <p:ext uri="{BB962C8B-B14F-4D97-AF65-F5344CB8AC3E}">
        <p14:creationId xmlns:p14="http://schemas.microsoft.com/office/powerpoint/2010/main" val="969856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500" fill="hold"/>
                                            <p:tgtEl>
                                              <p:spTgt spid="20"/>
                                            </p:tgtEl>
                                            <p:attrNameLst>
                                              <p:attrName>ppt_w</p:attrName>
                                            </p:attrNameLst>
                                          </p:cBhvr>
                                          <p:tavLst>
                                            <p:tav tm="0">
                                              <p:val>
                                                <p:fltVal val="0"/>
                                              </p:val>
                                            </p:tav>
                                            <p:tav tm="100000">
                                              <p:val>
                                                <p:strVal val="#ppt_w"/>
                                              </p:val>
                                            </p:tav>
                                          </p:tavLst>
                                        </p:anim>
                                        <p:anim calcmode="lin" valueType="num">
                                          <p:cBhvr>
                                            <p:cTn id="8" dur="500" fill="hold"/>
                                            <p:tgtEl>
                                              <p:spTgt spid="20"/>
                                            </p:tgtEl>
                                            <p:attrNameLst>
                                              <p:attrName>ppt_h</p:attrName>
                                            </p:attrNameLst>
                                          </p:cBhvr>
                                          <p:tavLst>
                                            <p:tav tm="0">
                                              <p:val>
                                                <p:fltVal val="0"/>
                                              </p:val>
                                            </p:tav>
                                            <p:tav tm="100000">
                                              <p:val>
                                                <p:strVal val="#ppt_h"/>
                                              </p:val>
                                            </p:tav>
                                          </p:tavLst>
                                        </p:anim>
                                        <p:animEffect transition="in" filter="fade">
                                          <p:cBhvr>
                                            <p:cTn id="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900" fill="hold"/>
                                            <p:tgtEl>
                                              <p:spTgt spid="4"/>
                                            </p:tgtEl>
                                            <p:attrNameLst>
                                              <p:attrName>ppt_x</p:attrName>
                                            </p:attrNameLst>
                                          </p:cBhvr>
                                          <p:tavLst>
                                            <p:tav tm="0">
                                              <p:val>
                                                <p:strVal val="#ppt_x"/>
                                              </p:val>
                                            </p:tav>
                                            <p:tav tm="100000">
                                              <p:val>
                                                <p:strVal val="#ppt_x"/>
                                              </p:val>
                                            </p:tav>
                                          </p:tavLst>
                                        </p:anim>
                                        <p:anim calcmode="lin" valueType="num">
                                          <p:cBhvr additive="base">
                                            <p:cTn id="13" dur="9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additive="base">
                                            <p:cTn id="18" dur="900" fill="hold"/>
                                            <p:tgtEl>
                                              <p:spTgt spid="5"/>
                                            </p:tgtEl>
                                            <p:attrNameLst>
                                              <p:attrName>ppt_x</p:attrName>
                                            </p:attrNameLst>
                                          </p:cBhvr>
                                          <p:tavLst>
                                            <p:tav tm="0">
                                              <p:val>
                                                <p:strVal val="#ppt_x"/>
                                              </p:val>
                                            </p:tav>
                                            <p:tav tm="100000">
                                              <p:val>
                                                <p:strVal val="#ppt_x"/>
                                              </p:val>
                                            </p:tav>
                                          </p:tavLst>
                                        </p:anim>
                                        <p:anim calcmode="lin" valueType="num">
                                          <p:cBhvr additive="base">
                                            <p:cTn id="19" dur="9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900" fill="hold"/>
                                            <p:tgtEl>
                                              <p:spTgt spid="6"/>
                                            </p:tgtEl>
                                            <p:attrNameLst>
                                              <p:attrName>ppt_x</p:attrName>
                                            </p:attrNameLst>
                                          </p:cBhvr>
                                          <p:tavLst>
                                            <p:tav tm="0">
                                              <p:val>
                                                <p:strVal val="#ppt_x"/>
                                              </p:val>
                                            </p:tav>
                                            <p:tav tm="100000">
                                              <p:val>
                                                <p:strVal val="#ppt_x"/>
                                              </p:val>
                                            </p:tav>
                                          </p:tavLst>
                                        </p:anim>
                                        <p:anim calcmode="lin" valueType="num">
                                          <p:cBhvr additive="base">
                                            <p:cTn id="25" dur="9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900" fill="hold"/>
                                            <p:tgtEl>
                                              <p:spTgt spid="7"/>
                                            </p:tgtEl>
                                            <p:attrNameLst>
                                              <p:attrName>ppt_x</p:attrName>
                                            </p:attrNameLst>
                                          </p:cBhvr>
                                          <p:tavLst>
                                            <p:tav tm="0">
                                              <p:val>
                                                <p:strVal val="#ppt_x"/>
                                              </p:val>
                                            </p:tav>
                                            <p:tav tm="100000">
                                              <p:val>
                                                <p:strVal val="#ppt_x"/>
                                              </p:val>
                                            </p:tav>
                                          </p:tavLst>
                                        </p:anim>
                                        <p:anim calcmode="lin" valueType="num">
                                          <p:cBhvr additive="base">
                                            <p:cTn id="31" dur="9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nodeType="click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additive="base">
                                            <p:cTn id="36" dur="500" fill="hold"/>
                                            <p:tgtEl>
                                              <p:spTgt spid="12"/>
                                            </p:tgtEl>
                                            <p:attrNameLst>
                                              <p:attrName>ppt_x</p:attrName>
                                            </p:attrNameLst>
                                          </p:cBhvr>
                                          <p:tavLst>
                                            <p:tav tm="0">
                                              <p:val>
                                                <p:strVal val="#ppt_x"/>
                                              </p:val>
                                            </p:tav>
                                            <p:tav tm="100000">
                                              <p:val>
                                                <p:strVal val="#ppt_x"/>
                                              </p:val>
                                            </p:tav>
                                          </p:tavLst>
                                        </p:anim>
                                        <p:anim calcmode="lin" valueType="num">
                                          <p:cBhvr additive="base">
                                            <p:cTn id="37"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p:cTn id="42" dur="500" fill="hold"/>
                                            <p:tgtEl>
                                              <p:spTgt spid="20"/>
                                            </p:tgtEl>
                                            <p:attrNameLst>
                                              <p:attrName>ppt_w</p:attrName>
                                            </p:attrNameLst>
                                          </p:cBhvr>
                                          <p:tavLst>
                                            <p:tav tm="0">
                                              <p:val>
                                                <p:fltVal val="0"/>
                                              </p:val>
                                            </p:tav>
                                            <p:tav tm="100000">
                                              <p:val>
                                                <p:strVal val="#ppt_w"/>
                                              </p:val>
                                            </p:tav>
                                          </p:tavLst>
                                        </p:anim>
                                        <p:anim calcmode="lin" valueType="num">
                                          <p:cBhvr>
                                            <p:cTn id="43" dur="500" fill="hold"/>
                                            <p:tgtEl>
                                              <p:spTgt spid="20"/>
                                            </p:tgtEl>
                                            <p:attrNameLst>
                                              <p:attrName>ppt_h</p:attrName>
                                            </p:attrNameLst>
                                          </p:cBhvr>
                                          <p:tavLst>
                                            <p:tav tm="0">
                                              <p:val>
                                                <p:fltVal val="0"/>
                                              </p:val>
                                            </p:tav>
                                            <p:tav tm="100000">
                                              <p:val>
                                                <p:strVal val="#ppt_h"/>
                                              </p:val>
                                            </p:tav>
                                          </p:tavLst>
                                        </p:anim>
                                        <p:animEffect transition="in" filter="fade">
                                          <p:cBhvr>
                                            <p:cTn id="4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P spid="5" grpId="0" animBg="1"/>
          <p:bldP spid="6" grpId="0" animBg="1"/>
          <p:bldP spid="7" grpId="0" animBg="1"/>
          <p:bldP spid="20" grpId="0" animBg="1"/>
        </p:bldLst>
      </p:timing>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descr="Une image contenant texte, Police, capture d’écran, Graphique&#10;&#10;Description générée automatiquement">
            <a:extLst>
              <a:ext uri="{FF2B5EF4-FFF2-40B4-BE49-F238E27FC236}">
                <a16:creationId xmlns:a16="http://schemas.microsoft.com/office/drawing/2014/main" id="{F0BFE033-E705-B1FF-2DE2-AABAA984F476}"/>
              </a:ext>
            </a:extLst>
          </p:cNvPr>
          <p:cNvPicPr>
            <a:picLocks noChangeAspect="1"/>
          </p:cNvPicPr>
          <p:nvPr/>
        </p:nvPicPr>
        <p:blipFill>
          <a:blip r:embed="rId3"/>
          <a:stretch>
            <a:fillRect/>
          </a:stretch>
        </p:blipFill>
        <p:spPr>
          <a:xfrm>
            <a:off x="2485839" y="1968425"/>
            <a:ext cx="7220321" cy="2921150"/>
          </a:xfrm>
          <a:prstGeom prst="rect">
            <a:avLst/>
          </a:prstGeom>
        </p:spPr>
      </p:pic>
    </p:spTree>
    <p:extLst>
      <p:ext uri="{BB962C8B-B14F-4D97-AF65-F5344CB8AC3E}">
        <p14:creationId xmlns:p14="http://schemas.microsoft.com/office/powerpoint/2010/main" val="1681676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42">
            <a:extLst>
              <a:ext uri="{FF2B5EF4-FFF2-40B4-BE49-F238E27FC236}">
                <a16:creationId xmlns:a16="http://schemas.microsoft.com/office/drawing/2014/main" id="{FEE29053-367A-C34B-9860-FF638F298536}"/>
              </a:ext>
            </a:extLst>
          </p:cNvPr>
          <p:cNvSpPr>
            <a:spLocks noEditPoints="1"/>
          </p:cNvSpPr>
          <p:nvPr/>
        </p:nvSpPr>
        <p:spPr bwMode="auto">
          <a:xfrm>
            <a:off x="1895198" y="2148482"/>
            <a:ext cx="1048695" cy="1906019"/>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127000">
            <a:gradFill>
              <a:gsLst>
                <a:gs pos="0">
                  <a:schemeClr val="accent2"/>
                </a:gs>
                <a:gs pos="100000">
                  <a:schemeClr val="accent3"/>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3" name="TextBox 4">
            <a:extLst>
              <a:ext uri="{FF2B5EF4-FFF2-40B4-BE49-F238E27FC236}">
                <a16:creationId xmlns:a16="http://schemas.microsoft.com/office/drawing/2014/main" id="{89E88FD0-A454-7F4C-8915-A5BA5AD4EF4A}"/>
              </a:ext>
            </a:extLst>
          </p:cNvPr>
          <p:cNvSpPr txBox="1"/>
          <p:nvPr/>
        </p:nvSpPr>
        <p:spPr>
          <a:xfrm>
            <a:off x="3910948" y="3144292"/>
            <a:ext cx="4856353" cy="492443"/>
          </a:xfrm>
          <a:prstGeom prst="rect">
            <a:avLst/>
          </a:prstGeom>
          <a:noFill/>
        </p:spPr>
        <p:txBody>
          <a:bodyPr wrap="square" lIns="0" tIns="0" rIns="0" bIns="0" rtlCol="0">
            <a:spAutoFit/>
          </a:bodyPr>
          <a:lstStyle/>
          <a:p>
            <a:pPr algn="ctr"/>
            <a:r>
              <a:rPr lang="en-US" sz="3200" dirty="0" err="1">
                <a:latin typeface="Source Sans Pro Regular"/>
              </a:rPr>
              <a:t>Avez-vous</a:t>
            </a:r>
            <a:r>
              <a:rPr lang="en-US" sz="3200" dirty="0">
                <a:latin typeface="Source Sans Pro Regular"/>
              </a:rPr>
              <a:t> des questions?</a:t>
            </a:r>
          </a:p>
        </p:txBody>
      </p:sp>
      <p:sp>
        <p:nvSpPr>
          <p:cNvPr id="4" name="Freeform 142">
            <a:extLst>
              <a:ext uri="{FF2B5EF4-FFF2-40B4-BE49-F238E27FC236}">
                <a16:creationId xmlns:a16="http://schemas.microsoft.com/office/drawing/2014/main" id="{F4695099-BBC3-C340-96A7-D6C4E0B0561A}"/>
              </a:ext>
            </a:extLst>
          </p:cNvPr>
          <p:cNvSpPr>
            <a:spLocks noEditPoints="1"/>
          </p:cNvSpPr>
          <p:nvPr/>
        </p:nvSpPr>
        <p:spPr bwMode="auto">
          <a:xfrm rot="20630929">
            <a:off x="4095864" y="1320390"/>
            <a:ext cx="672315" cy="1221943"/>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63500">
            <a:gradFill>
              <a:gsLst>
                <a:gs pos="0">
                  <a:schemeClr val="accent5"/>
                </a:gs>
                <a:gs pos="100000">
                  <a:schemeClr val="accent4"/>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5" name="Freeform 142">
            <a:extLst>
              <a:ext uri="{FF2B5EF4-FFF2-40B4-BE49-F238E27FC236}">
                <a16:creationId xmlns:a16="http://schemas.microsoft.com/office/drawing/2014/main" id="{FC5D4F77-5219-7E45-9F89-F8E19199BC79}"/>
              </a:ext>
            </a:extLst>
          </p:cNvPr>
          <p:cNvSpPr>
            <a:spLocks noEditPoints="1"/>
          </p:cNvSpPr>
          <p:nvPr/>
        </p:nvSpPr>
        <p:spPr bwMode="auto">
          <a:xfrm rot="737436">
            <a:off x="6354981" y="2029522"/>
            <a:ext cx="361720" cy="657432"/>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38100">
            <a:gradFill>
              <a:gsLst>
                <a:gs pos="0">
                  <a:schemeClr val="accent2"/>
                </a:gs>
                <a:gs pos="100000">
                  <a:schemeClr val="accent3"/>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6" name="Freeform 142">
            <a:extLst>
              <a:ext uri="{FF2B5EF4-FFF2-40B4-BE49-F238E27FC236}">
                <a16:creationId xmlns:a16="http://schemas.microsoft.com/office/drawing/2014/main" id="{E4DD3AA2-E1F8-A747-8A68-93FF58D63F3F}"/>
              </a:ext>
            </a:extLst>
          </p:cNvPr>
          <p:cNvSpPr>
            <a:spLocks noEditPoints="1"/>
          </p:cNvSpPr>
          <p:nvPr/>
        </p:nvSpPr>
        <p:spPr bwMode="auto">
          <a:xfrm rot="737436">
            <a:off x="8339264" y="729024"/>
            <a:ext cx="856074" cy="1555928"/>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1016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7" name="Freeform 142">
            <a:extLst>
              <a:ext uri="{FF2B5EF4-FFF2-40B4-BE49-F238E27FC236}">
                <a16:creationId xmlns:a16="http://schemas.microsoft.com/office/drawing/2014/main" id="{09769596-B9D0-3041-AECB-AD48CC41F298}"/>
              </a:ext>
            </a:extLst>
          </p:cNvPr>
          <p:cNvSpPr>
            <a:spLocks noEditPoints="1"/>
          </p:cNvSpPr>
          <p:nvPr/>
        </p:nvSpPr>
        <p:spPr bwMode="auto">
          <a:xfrm rot="1441513">
            <a:off x="9381268" y="3285176"/>
            <a:ext cx="578328" cy="1051120"/>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508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8" name="Freeform 142">
            <a:extLst>
              <a:ext uri="{FF2B5EF4-FFF2-40B4-BE49-F238E27FC236}">
                <a16:creationId xmlns:a16="http://schemas.microsoft.com/office/drawing/2014/main" id="{D093DEC4-3CAC-B74C-92EF-F9D19B5F19BF}"/>
              </a:ext>
            </a:extLst>
          </p:cNvPr>
          <p:cNvSpPr>
            <a:spLocks noEditPoints="1"/>
          </p:cNvSpPr>
          <p:nvPr/>
        </p:nvSpPr>
        <p:spPr bwMode="auto">
          <a:xfrm rot="20657752">
            <a:off x="7372303" y="4328653"/>
            <a:ext cx="876036" cy="1592209"/>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76200">
            <a:gradFill>
              <a:gsLst>
                <a:gs pos="0">
                  <a:schemeClr val="accent2"/>
                </a:gs>
                <a:gs pos="100000">
                  <a:schemeClr val="accent3"/>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9" name="Freeform 142">
            <a:extLst>
              <a:ext uri="{FF2B5EF4-FFF2-40B4-BE49-F238E27FC236}">
                <a16:creationId xmlns:a16="http://schemas.microsoft.com/office/drawing/2014/main" id="{0F8C1375-06F8-AA4F-A00D-AB9AA9039920}"/>
              </a:ext>
            </a:extLst>
          </p:cNvPr>
          <p:cNvSpPr>
            <a:spLocks noEditPoints="1"/>
          </p:cNvSpPr>
          <p:nvPr/>
        </p:nvSpPr>
        <p:spPr bwMode="auto">
          <a:xfrm rot="609766">
            <a:off x="5416925" y="5163026"/>
            <a:ext cx="517388" cy="940361"/>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381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0" name="Freeform 142">
            <a:extLst>
              <a:ext uri="{FF2B5EF4-FFF2-40B4-BE49-F238E27FC236}">
                <a16:creationId xmlns:a16="http://schemas.microsoft.com/office/drawing/2014/main" id="{4FADD503-03D9-BC4D-B8EB-B494773F9D9E}"/>
              </a:ext>
            </a:extLst>
          </p:cNvPr>
          <p:cNvSpPr>
            <a:spLocks noEditPoints="1"/>
          </p:cNvSpPr>
          <p:nvPr/>
        </p:nvSpPr>
        <p:spPr bwMode="auto">
          <a:xfrm rot="20010116">
            <a:off x="3444076" y="3972551"/>
            <a:ext cx="760406" cy="1199011"/>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889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1" name="Freeform 142">
            <a:extLst>
              <a:ext uri="{FF2B5EF4-FFF2-40B4-BE49-F238E27FC236}">
                <a16:creationId xmlns:a16="http://schemas.microsoft.com/office/drawing/2014/main" id="{5A6A9111-D2EA-CE4E-AB5F-2AFF38D91B6B}"/>
              </a:ext>
            </a:extLst>
          </p:cNvPr>
          <p:cNvSpPr>
            <a:spLocks noEditPoints="1"/>
          </p:cNvSpPr>
          <p:nvPr/>
        </p:nvSpPr>
        <p:spPr bwMode="auto">
          <a:xfrm rot="737436">
            <a:off x="2740828" y="5304489"/>
            <a:ext cx="361720" cy="657432"/>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38100">
            <a:gradFill>
              <a:gsLst>
                <a:gs pos="0">
                  <a:schemeClr val="accent5"/>
                </a:gs>
                <a:gs pos="100000">
                  <a:schemeClr val="accent4"/>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2" name="Freeform 142">
            <a:extLst>
              <a:ext uri="{FF2B5EF4-FFF2-40B4-BE49-F238E27FC236}">
                <a16:creationId xmlns:a16="http://schemas.microsoft.com/office/drawing/2014/main" id="{5EB0E46E-7201-A343-A6B9-794A4301476C}"/>
              </a:ext>
            </a:extLst>
          </p:cNvPr>
          <p:cNvSpPr>
            <a:spLocks noEditPoints="1"/>
          </p:cNvSpPr>
          <p:nvPr/>
        </p:nvSpPr>
        <p:spPr bwMode="auto">
          <a:xfrm rot="20900582">
            <a:off x="10241890" y="1580280"/>
            <a:ext cx="517388" cy="940361"/>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38100">
            <a:gradFill>
              <a:gsLst>
                <a:gs pos="0">
                  <a:schemeClr val="accent5"/>
                </a:gs>
                <a:gs pos="100000">
                  <a:schemeClr val="accent4"/>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3" name="Freeform 142">
            <a:extLst>
              <a:ext uri="{FF2B5EF4-FFF2-40B4-BE49-F238E27FC236}">
                <a16:creationId xmlns:a16="http://schemas.microsoft.com/office/drawing/2014/main" id="{298CC46A-5EB5-604F-892C-DA529C2F2691}"/>
              </a:ext>
            </a:extLst>
          </p:cNvPr>
          <p:cNvSpPr>
            <a:spLocks noEditPoints="1"/>
          </p:cNvSpPr>
          <p:nvPr/>
        </p:nvSpPr>
        <p:spPr bwMode="auto">
          <a:xfrm rot="455649">
            <a:off x="2326463" y="428562"/>
            <a:ext cx="578328" cy="1051120"/>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508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4" name="Freeform 142">
            <a:extLst>
              <a:ext uri="{FF2B5EF4-FFF2-40B4-BE49-F238E27FC236}">
                <a16:creationId xmlns:a16="http://schemas.microsoft.com/office/drawing/2014/main" id="{0A381B9D-24D3-4344-9A69-B44D4D8AD23B}"/>
              </a:ext>
            </a:extLst>
          </p:cNvPr>
          <p:cNvSpPr>
            <a:spLocks noEditPoints="1"/>
          </p:cNvSpPr>
          <p:nvPr/>
        </p:nvSpPr>
        <p:spPr bwMode="auto">
          <a:xfrm rot="20790151">
            <a:off x="5692862" y="345039"/>
            <a:ext cx="517388" cy="940361"/>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381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5" name="Freeform 142">
            <a:extLst>
              <a:ext uri="{FF2B5EF4-FFF2-40B4-BE49-F238E27FC236}">
                <a16:creationId xmlns:a16="http://schemas.microsoft.com/office/drawing/2014/main" id="{8BA3A415-DF72-C74D-A61C-3AAF3DB7AA04}"/>
              </a:ext>
            </a:extLst>
          </p:cNvPr>
          <p:cNvSpPr>
            <a:spLocks noEditPoints="1"/>
          </p:cNvSpPr>
          <p:nvPr/>
        </p:nvSpPr>
        <p:spPr bwMode="auto">
          <a:xfrm rot="245770">
            <a:off x="9395470" y="5243775"/>
            <a:ext cx="696720" cy="1266299"/>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50800">
            <a:gradFill>
              <a:gsLst>
                <a:gs pos="0">
                  <a:schemeClr val="accent5"/>
                </a:gs>
                <a:gs pos="100000">
                  <a:schemeClr val="accent4"/>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Tree>
    <p:extLst>
      <p:ext uri="{BB962C8B-B14F-4D97-AF65-F5344CB8AC3E}">
        <p14:creationId xmlns:p14="http://schemas.microsoft.com/office/powerpoint/2010/main" val="8146013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200" fill="hold"/>
                                        <p:tgtEl>
                                          <p:spTgt spid="5"/>
                                        </p:tgtEl>
                                        <p:attrNameLst>
                                          <p:attrName>ppt_w</p:attrName>
                                        </p:attrNameLst>
                                      </p:cBhvr>
                                      <p:tavLst>
                                        <p:tav tm="0">
                                          <p:val>
                                            <p:fltVal val="0"/>
                                          </p:val>
                                        </p:tav>
                                        <p:tav tm="100000">
                                          <p:val>
                                            <p:strVal val="#ppt_w"/>
                                          </p:val>
                                        </p:tav>
                                      </p:tavLst>
                                    </p:anim>
                                    <p:anim calcmode="lin" valueType="num">
                                      <p:cBhvr>
                                        <p:cTn id="13" dur="200" fill="hold"/>
                                        <p:tgtEl>
                                          <p:spTgt spid="5"/>
                                        </p:tgtEl>
                                        <p:attrNameLst>
                                          <p:attrName>ppt_h</p:attrName>
                                        </p:attrNameLst>
                                      </p:cBhvr>
                                      <p:tavLst>
                                        <p:tav tm="0">
                                          <p:val>
                                            <p:fltVal val="0"/>
                                          </p:val>
                                        </p:tav>
                                        <p:tav tm="100000">
                                          <p:val>
                                            <p:strVal val="#ppt_h"/>
                                          </p:val>
                                        </p:tav>
                                      </p:tavLst>
                                    </p:anim>
                                  </p:childTnLst>
                                </p:cTn>
                              </p:par>
                            </p:childTnLst>
                          </p:cTn>
                        </p:par>
                        <p:par>
                          <p:cTn id="14" fill="hold">
                            <p:stCondLst>
                              <p:cond delay="700"/>
                            </p:stCondLst>
                            <p:childTnLst>
                              <p:par>
                                <p:cTn id="15" presetID="23" presetClass="entr" presetSubtype="16"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200" fill="hold"/>
                                        <p:tgtEl>
                                          <p:spTgt spid="9"/>
                                        </p:tgtEl>
                                        <p:attrNameLst>
                                          <p:attrName>ppt_w</p:attrName>
                                        </p:attrNameLst>
                                      </p:cBhvr>
                                      <p:tavLst>
                                        <p:tav tm="0">
                                          <p:val>
                                            <p:fltVal val="0"/>
                                          </p:val>
                                        </p:tav>
                                        <p:tav tm="100000">
                                          <p:val>
                                            <p:strVal val="#ppt_w"/>
                                          </p:val>
                                        </p:tav>
                                      </p:tavLst>
                                    </p:anim>
                                    <p:anim calcmode="lin" valueType="num">
                                      <p:cBhvr>
                                        <p:cTn id="18" dur="200" fill="hold"/>
                                        <p:tgtEl>
                                          <p:spTgt spid="9"/>
                                        </p:tgtEl>
                                        <p:attrNameLst>
                                          <p:attrName>ppt_h</p:attrName>
                                        </p:attrNameLst>
                                      </p:cBhvr>
                                      <p:tavLst>
                                        <p:tav tm="0">
                                          <p:val>
                                            <p:fltVal val="0"/>
                                          </p:val>
                                        </p:tav>
                                        <p:tav tm="100000">
                                          <p:val>
                                            <p:strVal val="#ppt_h"/>
                                          </p:val>
                                        </p:tav>
                                      </p:tavLst>
                                    </p:anim>
                                  </p:childTnLst>
                                </p:cTn>
                              </p:par>
                            </p:childTnLst>
                          </p:cTn>
                        </p:par>
                        <p:par>
                          <p:cTn id="19" fill="hold">
                            <p:stCondLst>
                              <p:cond delay="900"/>
                            </p:stCondLst>
                            <p:childTnLst>
                              <p:par>
                                <p:cTn id="20" presetID="23" presetClass="entr" presetSubtype="16"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200" fill="hold"/>
                                        <p:tgtEl>
                                          <p:spTgt spid="7"/>
                                        </p:tgtEl>
                                        <p:attrNameLst>
                                          <p:attrName>ppt_w</p:attrName>
                                        </p:attrNameLst>
                                      </p:cBhvr>
                                      <p:tavLst>
                                        <p:tav tm="0">
                                          <p:val>
                                            <p:fltVal val="0"/>
                                          </p:val>
                                        </p:tav>
                                        <p:tav tm="100000">
                                          <p:val>
                                            <p:strVal val="#ppt_w"/>
                                          </p:val>
                                        </p:tav>
                                      </p:tavLst>
                                    </p:anim>
                                    <p:anim calcmode="lin" valueType="num">
                                      <p:cBhvr>
                                        <p:cTn id="23" dur="200" fill="hold"/>
                                        <p:tgtEl>
                                          <p:spTgt spid="7"/>
                                        </p:tgtEl>
                                        <p:attrNameLst>
                                          <p:attrName>ppt_h</p:attrName>
                                        </p:attrNameLst>
                                      </p:cBhvr>
                                      <p:tavLst>
                                        <p:tav tm="0">
                                          <p:val>
                                            <p:fltVal val="0"/>
                                          </p:val>
                                        </p:tav>
                                        <p:tav tm="100000">
                                          <p:val>
                                            <p:strVal val="#ppt_h"/>
                                          </p:val>
                                        </p:tav>
                                      </p:tavLst>
                                    </p:anim>
                                  </p:childTnLst>
                                </p:cTn>
                              </p:par>
                            </p:childTnLst>
                          </p:cTn>
                        </p:par>
                        <p:par>
                          <p:cTn id="24" fill="hold">
                            <p:stCondLst>
                              <p:cond delay="1100"/>
                            </p:stCondLst>
                            <p:childTnLst>
                              <p:par>
                                <p:cTn id="25" presetID="23" presetClass="entr" presetSubtype="16"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200" fill="hold"/>
                                        <p:tgtEl>
                                          <p:spTgt spid="4"/>
                                        </p:tgtEl>
                                        <p:attrNameLst>
                                          <p:attrName>ppt_w</p:attrName>
                                        </p:attrNameLst>
                                      </p:cBhvr>
                                      <p:tavLst>
                                        <p:tav tm="0">
                                          <p:val>
                                            <p:fltVal val="0"/>
                                          </p:val>
                                        </p:tav>
                                        <p:tav tm="100000">
                                          <p:val>
                                            <p:strVal val="#ppt_w"/>
                                          </p:val>
                                        </p:tav>
                                      </p:tavLst>
                                    </p:anim>
                                    <p:anim calcmode="lin" valueType="num">
                                      <p:cBhvr>
                                        <p:cTn id="28" dur="200" fill="hold"/>
                                        <p:tgtEl>
                                          <p:spTgt spid="4"/>
                                        </p:tgtEl>
                                        <p:attrNameLst>
                                          <p:attrName>ppt_h</p:attrName>
                                        </p:attrNameLst>
                                      </p:cBhvr>
                                      <p:tavLst>
                                        <p:tav tm="0">
                                          <p:val>
                                            <p:fltVal val="0"/>
                                          </p:val>
                                        </p:tav>
                                        <p:tav tm="100000">
                                          <p:val>
                                            <p:strVal val="#ppt_h"/>
                                          </p:val>
                                        </p:tav>
                                      </p:tavLst>
                                    </p:anim>
                                  </p:childTnLst>
                                </p:cTn>
                              </p:par>
                            </p:childTnLst>
                          </p:cTn>
                        </p:par>
                        <p:par>
                          <p:cTn id="29" fill="hold">
                            <p:stCondLst>
                              <p:cond delay="1300"/>
                            </p:stCondLst>
                            <p:childTnLst>
                              <p:par>
                                <p:cTn id="30" presetID="23" presetClass="entr" presetSubtype="16"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p:cTn id="32" dur="200" fill="hold"/>
                                        <p:tgtEl>
                                          <p:spTgt spid="8"/>
                                        </p:tgtEl>
                                        <p:attrNameLst>
                                          <p:attrName>ppt_w</p:attrName>
                                        </p:attrNameLst>
                                      </p:cBhvr>
                                      <p:tavLst>
                                        <p:tav tm="0">
                                          <p:val>
                                            <p:fltVal val="0"/>
                                          </p:val>
                                        </p:tav>
                                        <p:tav tm="100000">
                                          <p:val>
                                            <p:strVal val="#ppt_w"/>
                                          </p:val>
                                        </p:tav>
                                      </p:tavLst>
                                    </p:anim>
                                    <p:anim calcmode="lin" valueType="num">
                                      <p:cBhvr>
                                        <p:cTn id="33" dur="200" fill="hold"/>
                                        <p:tgtEl>
                                          <p:spTgt spid="8"/>
                                        </p:tgtEl>
                                        <p:attrNameLst>
                                          <p:attrName>ppt_h</p:attrName>
                                        </p:attrNameLst>
                                      </p:cBhvr>
                                      <p:tavLst>
                                        <p:tav tm="0">
                                          <p:val>
                                            <p:fltVal val="0"/>
                                          </p:val>
                                        </p:tav>
                                        <p:tav tm="100000">
                                          <p:val>
                                            <p:strVal val="#ppt_h"/>
                                          </p:val>
                                        </p:tav>
                                      </p:tavLst>
                                    </p:anim>
                                  </p:childTnLst>
                                </p:cTn>
                              </p:par>
                            </p:childTnLst>
                          </p:cTn>
                        </p:par>
                        <p:par>
                          <p:cTn id="34" fill="hold">
                            <p:stCondLst>
                              <p:cond delay="1500"/>
                            </p:stCondLst>
                            <p:childTnLst>
                              <p:par>
                                <p:cTn id="35" presetID="23" presetClass="entr" presetSubtype="16" fill="hold" grpId="0" nodeType="after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p:cTn id="37" dur="200" fill="hold"/>
                                        <p:tgtEl>
                                          <p:spTgt spid="6"/>
                                        </p:tgtEl>
                                        <p:attrNameLst>
                                          <p:attrName>ppt_w</p:attrName>
                                        </p:attrNameLst>
                                      </p:cBhvr>
                                      <p:tavLst>
                                        <p:tav tm="0">
                                          <p:val>
                                            <p:fltVal val="0"/>
                                          </p:val>
                                        </p:tav>
                                        <p:tav tm="100000">
                                          <p:val>
                                            <p:strVal val="#ppt_w"/>
                                          </p:val>
                                        </p:tav>
                                      </p:tavLst>
                                    </p:anim>
                                    <p:anim calcmode="lin" valueType="num">
                                      <p:cBhvr>
                                        <p:cTn id="38" dur="200" fill="hold"/>
                                        <p:tgtEl>
                                          <p:spTgt spid="6"/>
                                        </p:tgtEl>
                                        <p:attrNameLst>
                                          <p:attrName>ppt_h</p:attrName>
                                        </p:attrNameLst>
                                      </p:cBhvr>
                                      <p:tavLst>
                                        <p:tav tm="0">
                                          <p:val>
                                            <p:fltVal val="0"/>
                                          </p:val>
                                        </p:tav>
                                        <p:tav tm="100000">
                                          <p:val>
                                            <p:strVal val="#ppt_h"/>
                                          </p:val>
                                        </p:tav>
                                      </p:tavLst>
                                    </p:anim>
                                  </p:childTnLst>
                                </p:cTn>
                              </p:par>
                            </p:childTnLst>
                          </p:cTn>
                        </p:par>
                        <p:par>
                          <p:cTn id="39" fill="hold">
                            <p:stCondLst>
                              <p:cond delay="1700"/>
                            </p:stCondLst>
                            <p:childTnLst>
                              <p:par>
                                <p:cTn id="40" presetID="2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200" fill="hold"/>
                                        <p:tgtEl>
                                          <p:spTgt spid="10"/>
                                        </p:tgtEl>
                                        <p:attrNameLst>
                                          <p:attrName>ppt_w</p:attrName>
                                        </p:attrNameLst>
                                      </p:cBhvr>
                                      <p:tavLst>
                                        <p:tav tm="0">
                                          <p:val>
                                            <p:fltVal val="0"/>
                                          </p:val>
                                        </p:tav>
                                        <p:tav tm="100000">
                                          <p:val>
                                            <p:strVal val="#ppt_w"/>
                                          </p:val>
                                        </p:tav>
                                      </p:tavLst>
                                    </p:anim>
                                    <p:anim calcmode="lin" valueType="num">
                                      <p:cBhvr>
                                        <p:cTn id="43" dur="200" fill="hold"/>
                                        <p:tgtEl>
                                          <p:spTgt spid="10"/>
                                        </p:tgtEl>
                                        <p:attrNameLst>
                                          <p:attrName>ppt_h</p:attrName>
                                        </p:attrNameLst>
                                      </p:cBhvr>
                                      <p:tavLst>
                                        <p:tav tm="0">
                                          <p:val>
                                            <p:fltVal val="0"/>
                                          </p:val>
                                        </p:tav>
                                        <p:tav tm="100000">
                                          <p:val>
                                            <p:strVal val="#ppt_h"/>
                                          </p:val>
                                        </p:tav>
                                      </p:tavLst>
                                    </p:anim>
                                  </p:childTnLst>
                                </p:cTn>
                              </p:par>
                            </p:childTnLst>
                          </p:cTn>
                        </p:par>
                        <p:par>
                          <p:cTn id="44" fill="hold">
                            <p:stCondLst>
                              <p:cond delay="1900"/>
                            </p:stCondLst>
                            <p:childTnLst>
                              <p:par>
                                <p:cTn id="45" presetID="23" presetClass="entr" presetSubtype="36" fill="hold" grpId="0" nodeType="afterEffect">
                                  <p:stCondLst>
                                    <p:cond delay="0"/>
                                  </p:stCondLst>
                                  <p:childTnLst>
                                    <p:set>
                                      <p:cBhvr>
                                        <p:cTn id="46" dur="1" fill="hold">
                                          <p:stCondLst>
                                            <p:cond delay="0"/>
                                          </p:stCondLst>
                                        </p:cTn>
                                        <p:tgtEl>
                                          <p:spTgt spid="3"/>
                                        </p:tgtEl>
                                        <p:attrNameLst>
                                          <p:attrName>style.visibility</p:attrName>
                                        </p:attrNameLst>
                                      </p:cBhvr>
                                      <p:to>
                                        <p:strVal val="visible"/>
                                      </p:to>
                                    </p:set>
                                    <p:anim calcmode="lin" valueType="num">
                                      <p:cBhvr>
                                        <p:cTn id="47" dur="500" fill="hold"/>
                                        <p:tgtEl>
                                          <p:spTgt spid="3"/>
                                        </p:tgtEl>
                                        <p:attrNameLst>
                                          <p:attrName>ppt_w</p:attrName>
                                        </p:attrNameLst>
                                      </p:cBhvr>
                                      <p:tavLst>
                                        <p:tav tm="0">
                                          <p:val>
                                            <p:strVal val="(6*min(max(#ppt_w*#ppt_h,.3),1)-7.4)/-.7*#ppt_w"/>
                                          </p:val>
                                        </p:tav>
                                        <p:tav tm="100000">
                                          <p:val>
                                            <p:strVal val="#ppt_w"/>
                                          </p:val>
                                        </p:tav>
                                      </p:tavLst>
                                    </p:anim>
                                    <p:anim calcmode="lin" valueType="num">
                                      <p:cBhvr>
                                        <p:cTn id="48" dur="500" fill="hold"/>
                                        <p:tgtEl>
                                          <p:spTgt spid="3"/>
                                        </p:tgtEl>
                                        <p:attrNameLst>
                                          <p:attrName>ppt_h</p:attrName>
                                        </p:attrNameLst>
                                      </p:cBhvr>
                                      <p:tavLst>
                                        <p:tav tm="0">
                                          <p:val>
                                            <p:strVal val="(6*min(max(#ppt_w*#ppt_h,.3),1)-7.4)/-.7*#ppt_h"/>
                                          </p:val>
                                        </p:tav>
                                        <p:tav tm="100000">
                                          <p:val>
                                            <p:strVal val="#ppt_h"/>
                                          </p:val>
                                        </p:tav>
                                      </p:tavLst>
                                    </p:anim>
                                    <p:anim calcmode="lin" valueType="num">
                                      <p:cBhvr>
                                        <p:cTn id="49" dur="500" fill="hold"/>
                                        <p:tgtEl>
                                          <p:spTgt spid="3"/>
                                        </p:tgtEl>
                                        <p:attrNameLst>
                                          <p:attrName>ppt_x</p:attrName>
                                        </p:attrNameLst>
                                      </p:cBhvr>
                                      <p:tavLst>
                                        <p:tav tm="0">
                                          <p:val>
                                            <p:fltVal val="0.5"/>
                                          </p:val>
                                        </p:tav>
                                        <p:tav tm="100000">
                                          <p:val>
                                            <p:strVal val="#ppt_x"/>
                                          </p:val>
                                        </p:tav>
                                      </p:tavLst>
                                    </p:anim>
                                    <p:anim calcmode="lin" valueType="num">
                                      <p:cBhvr>
                                        <p:cTn id="50" dur="500" fill="hold"/>
                                        <p:tgtEl>
                                          <p:spTgt spid="3"/>
                                        </p:tgtEl>
                                        <p:attrNameLst>
                                          <p:attrName>ppt_y</p:attrName>
                                        </p:attrNameLst>
                                      </p:cBhvr>
                                      <p:tavLst>
                                        <p:tav tm="0">
                                          <p:val>
                                            <p:strVal val="1+(6*min(max(#ppt_w*#ppt_h,.3),1)-7.4)/-.7*#ppt_h/2"/>
                                          </p:val>
                                        </p:tav>
                                        <p:tav tm="100000">
                                          <p:val>
                                            <p:strVal val="#ppt_y"/>
                                          </p:val>
                                        </p:tav>
                                      </p:tavLst>
                                    </p:anim>
                                  </p:childTnLst>
                                </p:cTn>
                              </p:par>
                              <p:par>
                                <p:cTn id="51" presetID="23" presetClass="entr" presetSubtype="16" fill="hold" grpId="0" nodeType="with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200" fill="hold"/>
                                        <p:tgtEl>
                                          <p:spTgt spid="11"/>
                                        </p:tgtEl>
                                        <p:attrNameLst>
                                          <p:attrName>ppt_w</p:attrName>
                                        </p:attrNameLst>
                                      </p:cBhvr>
                                      <p:tavLst>
                                        <p:tav tm="0">
                                          <p:val>
                                            <p:fltVal val="0"/>
                                          </p:val>
                                        </p:tav>
                                        <p:tav tm="100000">
                                          <p:val>
                                            <p:strVal val="#ppt_w"/>
                                          </p:val>
                                        </p:tav>
                                      </p:tavLst>
                                    </p:anim>
                                    <p:anim calcmode="lin" valueType="num">
                                      <p:cBhvr>
                                        <p:cTn id="54" dur="200" fill="hold"/>
                                        <p:tgtEl>
                                          <p:spTgt spid="11"/>
                                        </p:tgtEl>
                                        <p:attrNameLst>
                                          <p:attrName>ppt_h</p:attrName>
                                        </p:attrNameLst>
                                      </p:cBhvr>
                                      <p:tavLst>
                                        <p:tav tm="0">
                                          <p:val>
                                            <p:fltVal val="0"/>
                                          </p:val>
                                        </p:tav>
                                        <p:tav tm="100000">
                                          <p:val>
                                            <p:strVal val="#ppt_h"/>
                                          </p:val>
                                        </p:tav>
                                      </p:tavLst>
                                    </p:anim>
                                  </p:childTnLst>
                                </p:cTn>
                              </p:par>
                            </p:childTnLst>
                          </p:cTn>
                        </p:par>
                        <p:par>
                          <p:cTn id="55" fill="hold">
                            <p:stCondLst>
                              <p:cond delay="2400"/>
                            </p:stCondLst>
                            <p:childTnLst>
                              <p:par>
                                <p:cTn id="56" presetID="23" presetClass="entr" presetSubtype="16" fill="hold" grpId="0" nodeType="afterEffect">
                                  <p:stCondLst>
                                    <p:cond delay="0"/>
                                  </p:stCondLst>
                                  <p:childTnLst>
                                    <p:set>
                                      <p:cBhvr>
                                        <p:cTn id="57" dur="1" fill="hold">
                                          <p:stCondLst>
                                            <p:cond delay="0"/>
                                          </p:stCondLst>
                                        </p:cTn>
                                        <p:tgtEl>
                                          <p:spTgt spid="12"/>
                                        </p:tgtEl>
                                        <p:attrNameLst>
                                          <p:attrName>style.visibility</p:attrName>
                                        </p:attrNameLst>
                                      </p:cBhvr>
                                      <p:to>
                                        <p:strVal val="visible"/>
                                      </p:to>
                                    </p:set>
                                    <p:anim calcmode="lin" valueType="num">
                                      <p:cBhvr>
                                        <p:cTn id="58" dur="200" fill="hold"/>
                                        <p:tgtEl>
                                          <p:spTgt spid="12"/>
                                        </p:tgtEl>
                                        <p:attrNameLst>
                                          <p:attrName>ppt_w</p:attrName>
                                        </p:attrNameLst>
                                      </p:cBhvr>
                                      <p:tavLst>
                                        <p:tav tm="0">
                                          <p:val>
                                            <p:fltVal val="0"/>
                                          </p:val>
                                        </p:tav>
                                        <p:tav tm="100000">
                                          <p:val>
                                            <p:strVal val="#ppt_w"/>
                                          </p:val>
                                        </p:tav>
                                      </p:tavLst>
                                    </p:anim>
                                    <p:anim calcmode="lin" valueType="num">
                                      <p:cBhvr>
                                        <p:cTn id="59" dur="200" fill="hold"/>
                                        <p:tgtEl>
                                          <p:spTgt spid="12"/>
                                        </p:tgtEl>
                                        <p:attrNameLst>
                                          <p:attrName>ppt_h</p:attrName>
                                        </p:attrNameLst>
                                      </p:cBhvr>
                                      <p:tavLst>
                                        <p:tav tm="0">
                                          <p:val>
                                            <p:fltVal val="0"/>
                                          </p:val>
                                        </p:tav>
                                        <p:tav tm="100000">
                                          <p:val>
                                            <p:strVal val="#ppt_h"/>
                                          </p:val>
                                        </p:tav>
                                      </p:tavLst>
                                    </p:anim>
                                  </p:childTnLst>
                                </p:cTn>
                              </p:par>
                            </p:childTnLst>
                          </p:cTn>
                        </p:par>
                        <p:par>
                          <p:cTn id="60" fill="hold">
                            <p:stCondLst>
                              <p:cond delay="2600"/>
                            </p:stCondLst>
                            <p:childTnLst>
                              <p:par>
                                <p:cTn id="61" presetID="2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200" fill="hold"/>
                                        <p:tgtEl>
                                          <p:spTgt spid="13"/>
                                        </p:tgtEl>
                                        <p:attrNameLst>
                                          <p:attrName>ppt_w</p:attrName>
                                        </p:attrNameLst>
                                      </p:cBhvr>
                                      <p:tavLst>
                                        <p:tav tm="0">
                                          <p:val>
                                            <p:fltVal val="0"/>
                                          </p:val>
                                        </p:tav>
                                        <p:tav tm="100000">
                                          <p:val>
                                            <p:strVal val="#ppt_w"/>
                                          </p:val>
                                        </p:tav>
                                      </p:tavLst>
                                    </p:anim>
                                    <p:anim calcmode="lin" valueType="num">
                                      <p:cBhvr>
                                        <p:cTn id="64" dur="200" fill="hold"/>
                                        <p:tgtEl>
                                          <p:spTgt spid="13"/>
                                        </p:tgtEl>
                                        <p:attrNameLst>
                                          <p:attrName>ppt_h</p:attrName>
                                        </p:attrNameLst>
                                      </p:cBhvr>
                                      <p:tavLst>
                                        <p:tav tm="0">
                                          <p:val>
                                            <p:fltVal val="0"/>
                                          </p:val>
                                        </p:tav>
                                        <p:tav tm="100000">
                                          <p:val>
                                            <p:strVal val="#ppt_h"/>
                                          </p:val>
                                        </p:tav>
                                      </p:tavLst>
                                    </p:anim>
                                  </p:childTnLst>
                                </p:cTn>
                              </p:par>
                            </p:childTnLst>
                          </p:cTn>
                        </p:par>
                        <p:par>
                          <p:cTn id="65" fill="hold">
                            <p:stCondLst>
                              <p:cond delay="2800"/>
                            </p:stCondLst>
                            <p:childTnLst>
                              <p:par>
                                <p:cTn id="66" presetID="23" presetClass="entr" presetSubtype="16" fill="hold" grpId="0" nodeType="after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p:cTn id="68" dur="200" fill="hold"/>
                                        <p:tgtEl>
                                          <p:spTgt spid="14"/>
                                        </p:tgtEl>
                                        <p:attrNameLst>
                                          <p:attrName>ppt_w</p:attrName>
                                        </p:attrNameLst>
                                      </p:cBhvr>
                                      <p:tavLst>
                                        <p:tav tm="0">
                                          <p:val>
                                            <p:fltVal val="0"/>
                                          </p:val>
                                        </p:tav>
                                        <p:tav tm="100000">
                                          <p:val>
                                            <p:strVal val="#ppt_w"/>
                                          </p:val>
                                        </p:tav>
                                      </p:tavLst>
                                    </p:anim>
                                    <p:anim calcmode="lin" valueType="num">
                                      <p:cBhvr>
                                        <p:cTn id="69" dur="200" fill="hold"/>
                                        <p:tgtEl>
                                          <p:spTgt spid="14"/>
                                        </p:tgtEl>
                                        <p:attrNameLst>
                                          <p:attrName>ppt_h</p:attrName>
                                        </p:attrNameLst>
                                      </p:cBhvr>
                                      <p:tavLst>
                                        <p:tav tm="0">
                                          <p:val>
                                            <p:fltVal val="0"/>
                                          </p:val>
                                        </p:tav>
                                        <p:tav tm="100000">
                                          <p:val>
                                            <p:strVal val="#ppt_h"/>
                                          </p:val>
                                        </p:tav>
                                      </p:tavLst>
                                    </p:anim>
                                  </p:childTnLst>
                                </p:cTn>
                              </p:par>
                            </p:childTnLst>
                          </p:cTn>
                        </p:par>
                        <p:par>
                          <p:cTn id="70" fill="hold">
                            <p:stCondLst>
                              <p:cond delay="3000"/>
                            </p:stCondLst>
                            <p:childTnLst>
                              <p:par>
                                <p:cTn id="71" presetID="23" presetClass="entr" presetSubtype="16" fill="hold" grpId="0" nodeType="after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p:cTn id="73" dur="200" fill="hold"/>
                                        <p:tgtEl>
                                          <p:spTgt spid="15"/>
                                        </p:tgtEl>
                                        <p:attrNameLst>
                                          <p:attrName>ppt_w</p:attrName>
                                        </p:attrNameLst>
                                      </p:cBhvr>
                                      <p:tavLst>
                                        <p:tav tm="0">
                                          <p:val>
                                            <p:fltVal val="0"/>
                                          </p:val>
                                        </p:tav>
                                        <p:tav tm="100000">
                                          <p:val>
                                            <p:strVal val="#ppt_w"/>
                                          </p:val>
                                        </p:tav>
                                      </p:tavLst>
                                    </p:anim>
                                    <p:anim calcmode="lin" valueType="num">
                                      <p:cBhvr>
                                        <p:cTn id="74" dur="200" fill="hold"/>
                                        <p:tgtEl>
                                          <p:spTgt spid="1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a:extLst>
              <a:ext uri="{FF2B5EF4-FFF2-40B4-BE49-F238E27FC236}">
                <a16:creationId xmlns:a16="http://schemas.microsoft.com/office/drawing/2014/main" id="{726B32E1-401A-3245-BC1C-E0A771A664CE}"/>
              </a:ext>
            </a:extLst>
          </p:cNvPr>
          <p:cNvSpPr>
            <a:spLocks noGrp="1"/>
          </p:cNvSpPr>
          <p:nvPr>
            <p:ph type="title" idx="4294967295"/>
          </p:nvPr>
        </p:nvSpPr>
        <p:spPr>
          <a:xfrm>
            <a:off x="623485" y="89957"/>
            <a:ext cx="10363200" cy="817562"/>
          </a:xfrm>
        </p:spPr>
        <p:txBody>
          <a:bodyPr>
            <a:normAutofit/>
          </a:bodyPr>
          <a:lstStyle/>
          <a:p>
            <a:pPr algn="l"/>
            <a:r>
              <a:rPr lang="en-US" dirty="0">
                <a:solidFill>
                  <a:schemeClr val="accent1"/>
                </a:solidFill>
              </a:rPr>
              <a:t>Les </a:t>
            </a:r>
            <a:r>
              <a:rPr lang="en-US" dirty="0" err="1">
                <a:solidFill>
                  <a:schemeClr val="accent1"/>
                </a:solidFill>
              </a:rPr>
              <a:t>objectifs</a:t>
            </a:r>
            <a:r>
              <a:rPr lang="en-US" dirty="0">
                <a:solidFill>
                  <a:schemeClr val="accent1"/>
                </a:solidFill>
              </a:rPr>
              <a:t> de la formation </a:t>
            </a:r>
            <a:r>
              <a:rPr lang="en-US" dirty="0" err="1">
                <a:solidFill>
                  <a:schemeClr val="accent1"/>
                </a:solidFill>
              </a:rPr>
              <a:t>étaient</a:t>
            </a:r>
            <a:r>
              <a:rPr lang="en-US" dirty="0">
                <a:solidFill>
                  <a:schemeClr val="accent1"/>
                </a:solidFill>
              </a:rPr>
              <a:t> :</a:t>
            </a:r>
          </a:p>
        </p:txBody>
      </p:sp>
      <p:sp>
        <p:nvSpPr>
          <p:cNvPr id="5" name="Line 7">
            <a:extLst>
              <a:ext uri="{FF2B5EF4-FFF2-40B4-BE49-F238E27FC236}">
                <a16:creationId xmlns:a16="http://schemas.microsoft.com/office/drawing/2014/main" id="{955F42C9-C7AB-F24A-8405-17215A1B44E4}"/>
              </a:ext>
            </a:extLst>
          </p:cNvPr>
          <p:cNvSpPr>
            <a:spLocks noChangeShapeType="1"/>
          </p:cNvSpPr>
          <p:nvPr/>
        </p:nvSpPr>
        <p:spPr bwMode="auto">
          <a:xfrm>
            <a:off x="1906304" y="1122806"/>
            <a:ext cx="6482281" cy="30231"/>
          </a:xfrm>
          <a:prstGeom prst="line">
            <a:avLst/>
          </a:prstGeom>
          <a:noFill/>
          <a:ln w="88900" cap="rnd">
            <a:gradFill>
              <a:gsLst>
                <a:gs pos="0">
                  <a:schemeClr val="accent1">
                    <a:lumMod val="75000"/>
                  </a:schemeClr>
                </a:gs>
                <a:gs pos="25000">
                  <a:schemeClr val="accent1"/>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6" name="Freeform 5">
            <a:extLst>
              <a:ext uri="{FF2B5EF4-FFF2-40B4-BE49-F238E27FC236}">
                <a16:creationId xmlns:a16="http://schemas.microsoft.com/office/drawing/2014/main" id="{DF8C0DA2-CEE9-8343-A891-57DAA5E503F9}"/>
              </a:ext>
            </a:extLst>
          </p:cNvPr>
          <p:cNvSpPr>
            <a:spLocks/>
          </p:cNvSpPr>
          <p:nvPr/>
        </p:nvSpPr>
        <p:spPr bwMode="auto">
          <a:xfrm>
            <a:off x="1505715" y="1122805"/>
            <a:ext cx="400589" cy="802251"/>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1">
                    <a:lumMod val="75000"/>
                  </a:schemeClr>
                </a:gs>
                <a:gs pos="32000">
                  <a:schemeClr val="accent1"/>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7" name="Freeform 6">
            <a:extLst>
              <a:ext uri="{FF2B5EF4-FFF2-40B4-BE49-F238E27FC236}">
                <a16:creationId xmlns:a16="http://schemas.microsoft.com/office/drawing/2014/main" id="{DCFAC42A-5B4A-D044-B5F2-3ECFE3CDFB93}"/>
              </a:ext>
            </a:extLst>
          </p:cNvPr>
          <p:cNvSpPr>
            <a:spLocks/>
          </p:cNvSpPr>
          <p:nvPr/>
        </p:nvSpPr>
        <p:spPr bwMode="auto">
          <a:xfrm>
            <a:off x="1906304" y="1122805"/>
            <a:ext cx="400589" cy="802251"/>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8" name="Line 8">
            <a:extLst>
              <a:ext uri="{FF2B5EF4-FFF2-40B4-BE49-F238E27FC236}">
                <a16:creationId xmlns:a16="http://schemas.microsoft.com/office/drawing/2014/main" id="{B44B11FD-FD37-7444-A77A-60EFC16E6A66}"/>
              </a:ext>
            </a:extLst>
          </p:cNvPr>
          <p:cNvSpPr>
            <a:spLocks noChangeShapeType="1"/>
          </p:cNvSpPr>
          <p:nvPr/>
        </p:nvSpPr>
        <p:spPr bwMode="auto">
          <a:xfrm flipH="1" flipV="1">
            <a:off x="-1466615" y="1120462"/>
            <a:ext cx="3372921" cy="4684"/>
          </a:xfrm>
          <a:prstGeom prst="line">
            <a:avLst/>
          </a:prstGeom>
          <a:noFill/>
          <a:ln w="88900"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9" name="Line 7">
            <a:extLst>
              <a:ext uri="{FF2B5EF4-FFF2-40B4-BE49-F238E27FC236}">
                <a16:creationId xmlns:a16="http://schemas.microsoft.com/office/drawing/2014/main" id="{8B6A3C65-6639-E94B-ABA9-B8B6C7582AC6}"/>
              </a:ext>
            </a:extLst>
          </p:cNvPr>
          <p:cNvSpPr>
            <a:spLocks noChangeShapeType="1"/>
          </p:cNvSpPr>
          <p:nvPr/>
        </p:nvSpPr>
        <p:spPr bwMode="auto">
          <a:xfrm flipV="1">
            <a:off x="1906304" y="2258667"/>
            <a:ext cx="4576817" cy="4684"/>
          </a:xfrm>
          <a:prstGeom prst="line">
            <a:avLst/>
          </a:prstGeom>
          <a:noFill/>
          <a:ln w="88900" cap="rnd">
            <a:gradFill>
              <a:gsLst>
                <a:gs pos="0">
                  <a:schemeClr val="accent2">
                    <a:lumMod val="75000"/>
                  </a:schemeClr>
                </a:gs>
                <a:gs pos="25000">
                  <a:schemeClr val="accent2"/>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0" name="Freeform 5">
            <a:extLst>
              <a:ext uri="{FF2B5EF4-FFF2-40B4-BE49-F238E27FC236}">
                <a16:creationId xmlns:a16="http://schemas.microsoft.com/office/drawing/2014/main" id="{ED367352-C582-1540-A8A4-E800C104C9FD}"/>
              </a:ext>
            </a:extLst>
          </p:cNvPr>
          <p:cNvSpPr>
            <a:spLocks/>
          </p:cNvSpPr>
          <p:nvPr/>
        </p:nvSpPr>
        <p:spPr bwMode="auto">
          <a:xfrm>
            <a:off x="1505715" y="2263350"/>
            <a:ext cx="400589" cy="802251"/>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2">
                    <a:lumMod val="75000"/>
                  </a:schemeClr>
                </a:gs>
                <a:gs pos="32000">
                  <a:schemeClr val="accent2"/>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1" name="Freeform 6">
            <a:extLst>
              <a:ext uri="{FF2B5EF4-FFF2-40B4-BE49-F238E27FC236}">
                <a16:creationId xmlns:a16="http://schemas.microsoft.com/office/drawing/2014/main" id="{D39561E6-1B70-1445-9E92-36F6C8D4555F}"/>
              </a:ext>
            </a:extLst>
          </p:cNvPr>
          <p:cNvSpPr>
            <a:spLocks/>
          </p:cNvSpPr>
          <p:nvPr/>
        </p:nvSpPr>
        <p:spPr bwMode="auto">
          <a:xfrm>
            <a:off x="1906304" y="2263350"/>
            <a:ext cx="400589" cy="802251"/>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2" name="Line 8">
            <a:extLst>
              <a:ext uri="{FF2B5EF4-FFF2-40B4-BE49-F238E27FC236}">
                <a16:creationId xmlns:a16="http://schemas.microsoft.com/office/drawing/2014/main" id="{22BC1462-29D7-2948-8A66-E70658FA0A0E}"/>
              </a:ext>
            </a:extLst>
          </p:cNvPr>
          <p:cNvSpPr>
            <a:spLocks noChangeShapeType="1"/>
          </p:cNvSpPr>
          <p:nvPr/>
        </p:nvSpPr>
        <p:spPr bwMode="auto">
          <a:xfrm flipH="1" flipV="1">
            <a:off x="-1466615" y="2258667"/>
            <a:ext cx="3372921" cy="4684"/>
          </a:xfrm>
          <a:prstGeom prst="line">
            <a:avLst/>
          </a:prstGeom>
          <a:noFill/>
          <a:ln w="88900" cap="rnd">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3" name="Line 7">
            <a:extLst>
              <a:ext uri="{FF2B5EF4-FFF2-40B4-BE49-F238E27FC236}">
                <a16:creationId xmlns:a16="http://schemas.microsoft.com/office/drawing/2014/main" id="{698E623E-612B-6348-A158-069E433122A5}"/>
              </a:ext>
            </a:extLst>
          </p:cNvPr>
          <p:cNvSpPr>
            <a:spLocks noChangeShapeType="1"/>
          </p:cNvSpPr>
          <p:nvPr/>
        </p:nvSpPr>
        <p:spPr bwMode="auto">
          <a:xfrm flipV="1">
            <a:off x="1906303" y="3376870"/>
            <a:ext cx="5280555" cy="4684"/>
          </a:xfrm>
          <a:prstGeom prst="line">
            <a:avLst/>
          </a:prstGeom>
          <a:noFill/>
          <a:ln w="88900" cap="rnd">
            <a:gradFill>
              <a:gsLst>
                <a:gs pos="0">
                  <a:schemeClr val="accent3">
                    <a:lumMod val="75000"/>
                  </a:schemeClr>
                </a:gs>
                <a:gs pos="25000">
                  <a:schemeClr val="accent3"/>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4" name="Freeform 5">
            <a:extLst>
              <a:ext uri="{FF2B5EF4-FFF2-40B4-BE49-F238E27FC236}">
                <a16:creationId xmlns:a16="http://schemas.microsoft.com/office/drawing/2014/main" id="{18ADEE57-09FD-5048-987E-096EA2745192}"/>
              </a:ext>
            </a:extLst>
          </p:cNvPr>
          <p:cNvSpPr>
            <a:spLocks/>
          </p:cNvSpPr>
          <p:nvPr/>
        </p:nvSpPr>
        <p:spPr bwMode="auto">
          <a:xfrm>
            <a:off x="1505715" y="3381555"/>
            <a:ext cx="400589" cy="802249"/>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3">
                    <a:lumMod val="75000"/>
                  </a:schemeClr>
                </a:gs>
                <a:gs pos="32000">
                  <a:schemeClr val="accent3"/>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5" name="Freeform 6">
            <a:extLst>
              <a:ext uri="{FF2B5EF4-FFF2-40B4-BE49-F238E27FC236}">
                <a16:creationId xmlns:a16="http://schemas.microsoft.com/office/drawing/2014/main" id="{72137B88-F2BA-DE41-86AB-33BD4019157E}"/>
              </a:ext>
            </a:extLst>
          </p:cNvPr>
          <p:cNvSpPr>
            <a:spLocks/>
          </p:cNvSpPr>
          <p:nvPr/>
        </p:nvSpPr>
        <p:spPr bwMode="auto">
          <a:xfrm>
            <a:off x="1906306" y="3381555"/>
            <a:ext cx="400589" cy="802249"/>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6" name="Line 8">
            <a:extLst>
              <a:ext uri="{FF2B5EF4-FFF2-40B4-BE49-F238E27FC236}">
                <a16:creationId xmlns:a16="http://schemas.microsoft.com/office/drawing/2014/main" id="{D1032A49-FF11-2447-B4C1-9101C27CD802}"/>
              </a:ext>
            </a:extLst>
          </p:cNvPr>
          <p:cNvSpPr>
            <a:spLocks noChangeShapeType="1"/>
          </p:cNvSpPr>
          <p:nvPr/>
        </p:nvSpPr>
        <p:spPr bwMode="auto">
          <a:xfrm flipH="1" flipV="1">
            <a:off x="-1466615" y="3346638"/>
            <a:ext cx="3372921" cy="34915"/>
          </a:xfrm>
          <a:prstGeom prst="line">
            <a:avLst/>
          </a:prstGeom>
          <a:noFill/>
          <a:ln w="88900" cap="rnd">
            <a:solidFill>
              <a:schemeClr val="accent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7" name="Rectangle 16">
            <a:extLst>
              <a:ext uri="{FF2B5EF4-FFF2-40B4-BE49-F238E27FC236}">
                <a16:creationId xmlns:a16="http://schemas.microsoft.com/office/drawing/2014/main" id="{E2C00B19-EBA2-EC4C-A90F-B26624644AD7}"/>
              </a:ext>
            </a:extLst>
          </p:cNvPr>
          <p:cNvSpPr/>
          <p:nvPr/>
        </p:nvSpPr>
        <p:spPr>
          <a:xfrm>
            <a:off x="1610394" y="1231544"/>
            <a:ext cx="591829" cy="584775"/>
          </a:xfrm>
          <a:prstGeom prst="rect">
            <a:avLst/>
          </a:prstGeom>
        </p:spPr>
        <p:txBody>
          <a:bodyPr wrap="none" anchor="ctr" anchorCtr="0">
            <a:spAutoFit/>
          </a:bodyPr>
          <a:lstStyle/>
          <a:p>
            <a:pPr algn="ctr"/>
            <a:r>
              <a:rPr lang="en-US" sz="3200" dirty="0">
                <a:latin typeface="Source Sans Pro Regular"/>
              </a:rPr>
              <a:t>01</a:t>
            </a:r>
          </a:p>
        </p:txBody>
      </p:sp>
      <p:sp>
        <p:nvSpPr>
          <p:cNvPr id="18" name="Rectangle 17">
            <a:extLst>
              <a:ext uri="{FF2B5EF4-FFF2-40B4-BE49-F238E27FC236}">
                <a16:creationId xmlns:a16="http://schemas.microsoft.com/office/drawing/2014/main" id="{B8A86AFC-4F7B-DF4B-896E-B665A606C151}"/>
              </a:ext>
            </a:extLst>
          </p:cNvPr>
          <p:cNvSpPr/>
          <p:nvPr/>
        </p:nvSpPr>
        <p:spPr>
          <a:xfrm>
            <a:off x="1610388" y="2370133"/>
            <a:ext cx="591829" cy="584775"/>
          </a:xfrm>
          <a:prstGeom prst="rect">
            <a:avLst/>
          </a:prstGeom>
        </p:spPr>
        <p:txBody>
          <a:bodyPr wrap="none" anchor="ctr" anchorCtr="0">
            <a:spAutoFit/>
          </a:bodyPr>
          <a:lstStyle/>
          <a:p>
            <a:pPr algn="ctr"/>
            <a:r>
              <a:rPr lang="en-US" sz="3200" dirty="0">
                <a:latin typeface="Source Sans Pro Regular"/>
              </a:rPr>
              <a:t>02</a:t>
            </a:r>
          </a:p>
        </p:txBody>
      </p:sp>
      <p:sp>
        <p:nvSpPr>
          <p:cNvPr id="19" name="Rectangle 18">
            <a:extLst>
              <a:ext uri="{FF2B5EF4-FFF2-40B4-BE49-F238E27FC236}">
                <a16:creationId xmlns:a16="http://schemas.microsoft.com/office/drawing/2014/main" id="{21DC5A47-E01E-814B-8498-EC57427020B0}"/>
              </a:ext>
            </a:extLst>
          </p:cNvPr>
          <p:cNvSpPr/>
          <p:nvPr/>
        </p:nvSpPr>
        <p:spPr>
          <a:xfrm>
            <a:off x="1610388" y="3490292"/>
            <a:ext cx="591829" cy="584775"/>
          </a:xfrm>
          <a:prstGeom prst="rect">
            <a:avLst/>
          </a:prstGeom>
        </p:spPr>
        <p:txBody>
          <a:bodyPr wrap="none" anchor="ctr" anchorCtr="0">
            <a:spAutoFit/>
          </a:bodyPr>
          <a:lstStyle/>
          <a:p>
            <a:pPr algn="ctr"/>
            <a:r>
              <a:rPr lang="en-US" sz="3200" dirty="0">
                <a:latin typeface="Source Sans Pro Regular"/>
              </a:rPr>
              <a:t>03</a:t>
            </a:r>
          </a:p>
        </p:txBody>
      </p:sp>
      <p:sp>
        <p:nvSpPr>
          <p:cNvPr id="20" name="Line 7">
            <a:extLst>
              <a:ext uri="{FF2B5EF4-FFF2-40B4-BE49-F238E27FC236}">
                <a16:creationId xmlns:a16="http://schemas.microsoft.com/office/drawing/2014/main" id="{4FAC4C8E-94E8-6045-854E-941DFDD4F2E9}"/>
              </a:ext>
            </a:extLst>
          </p:cNvPr>
          <p:cNvSpPr>
            <a:spLocks noChangeShapeType="1"/>
          </p:cNvSpPr>
          <p:nvPr/>
        </p:nvSpPr>
        <p:spPr bwMode="auto">
          <a:xfrm flipV="1">
            <a:off x="1919536" y="4486898"/>
            <a:ext cx="7783448" cy="0"/>
          </a:xfrm>
          <a:prstGeom prst="line">
            <a:avLst/>
          </a:prstGeom>
          <a:noFill/>
          <a:ln w="88900" cap="rnd">
            <a:gradFill>
              <a:gsLst>
                <a:gs pos="0">
                  <a:schemeClr val="accent4">
                    <a:lumMod val="75000"/>
                  </a:schemeClr>
                </a:gs>
                <a:gs pos="25000">
                  <a:schemeClr val="accent4"/>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21" name="Freeform 5">
            <a:extLst>
              <a:ext uri="{FF2B5EF4-FFF2-40B4-BE49-F238E27FC236}">
                <a16:creationId xmlns:a16="http://schemas.microsoft.com/office/drawing/2014/main" id="{E3B694DF-156B-7E40-9B28-CFBC4F627927}"/>
              </a:ext>
            </a:extLst>
          </p:cNvPr>
          <p:cNvSpPr>
            <a:spLocks/>
          </p:cNvSpPr>
          <p:nvPr/>
        </p:nvSpPr>
        <p:spPr bwMode="auto">
          <a:xfrm>
            <a:off x="1505715" y="4486902"/>
            <a:ext cx="400589" cy="802249"/>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4">
                    <a:lumMod val="75000"/>
                  </a:schemeClr>
                </a:gs>
                <a:gs pos="32000">
                  <a:schemeClr val="accent4"/>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22" name="Freeform 6">
            <a:extLst>
              <a:ext uri="{FF2B5EF4-FFF2-40B4-BE49-F238E27FC236}">
                <a16:creationId xmlns:a16="http://schemas.microsoft.com/office/drawing/2014/main" id="{74B29FAC-1995-774D-A4FB-F8E24E4DDC6E}"/>
              </a:ext>
            </a:extLst>
          </p:cNvPr>
          <p:cNvSpPr>
            <a:spLocks/>
          </p:cNvSpPr>
          <p:nvPr/>
        </p:nvSpPr>
        <p:spPr bwMode="auto">
          <a:xfrm>
            <a:off x="1919536" y="4486902"/>
            <a:ext cx="400589" cy="802249"/>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23" name="Line 8">
            <a:extLst>
              <a:ext uri="{FF2B5EF4-FFF2-40B4-BE49-F238E27FC236}">
                <a16:creationId xmlns:a16="http://schemas.microsoft.com/office/drawing/2014/main" id="{B56EE445-2E8E-5B4B-A82E-968A0315A643}"/>
              </a:ext>
            </a:extLst>
          </p:cNvPr>
          <p:cNvSpPr>
            <a:spLocks noChangeShapeType="1"/>
          </p:cNvSpPr>
          <p:nvPr/>
        </p:nvSpPr>
        <p:spPr bwMode="auto">
          <a:xfrm flipH="1" flipV="1">
            <a:off x="-1453383" y="4451985"/>
            <a:ext cx="3372921" cy="34915"/>
          </a:xfrm>
          <a:prstGeom prst="line">
            <a:avLst/>
          </a:prstGeom>
          <a:noFill/>
          <a:ln w="88900" cap="rnd">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24" name="Rectangle 23">
            <a:extLst>
              <a:ext uri="{FF2B5EF4-FFF2-40B4-BE49-F238E27FC236}">
                <a16:creationId xmlns:a16="http://schemas.microsoft.com/office/drawing/2014/main" id="{090D16E0-FC25-CC44-9AD1-606A5D2B7B32}"/>
              </a:ext>
            </a:extLst>
          </p:cNvPr>
          <p:cNvSpPr/>
          <p:nvPr/>
        </p:nvSpPr>
        <p:spPr>
          <a:xfrm>
            <a:off x="1623620" y="4595638"/>
            <a:ext cx="591829" cy="584775"/>
          </a:xfrm>
          <a:prstGeom prst="rect">
            <a:avLst/>
          </a:prstGeom>
        </p:spPr>
        <p:txBody>
          <a:bodyPr wrap="none" anchor="ctr" anchorCtr="0">
            <a:spAutoFit/>
          </a:bodyPr>
          <a:lstStyle/>
          <a:p>
            <a:pPr algn="ctr"/>
            <a:r>
              <a:rPr lang="en-US" sz="3200" dirty="0">
                <a:latin typeface="Source Sans Pro Regular"/>
              </a:rPr>
              <a:t>04</a:t>
            </a:r>
          </a:p>
        </p:txBody>
      </p:sp>
      <p:sp>
        <p:nvSpPr>
          <p:cNvPr id="26" name="Rectangle 25">
            <a:extLst>
              <a:ext uri="{FF2B5EF4-FFF2-40B4-BE49-F238E27FC236}">
                <a16:creationId xmlns:a16="http://schemas.microsoft.com/office/drawing/2014/main" id="{FDBD0C2C-D836-7B48-9C75-C1D53AF0F336}"/>
              </a:ext>
            </a:extLst>
          </p:cNvPr>
          <p:cNvSpPr/>
          <p:nvPr/>
        </p:nvSpPr>
        <p:spPr>
          <a:xfrm>
            <a:off x="2509797" y="2407753"/>
            <a:ext cx="4207139" cy="584775"/>
          </a:xfrm>
          <a:prstGeom prst="rect">
            <a:avLst/>
          </a:prstGeom>
        </p:spPr>
        <p:txBody>
          <a:bodyPr wrap="square">
            <a:spAutoFit/>
          </a:bodyPr>
          <a:lstStyle/>
          <a:p>
            <a:r>
              <a:rPr lang="en-US" sz="1600" dirty="0" err="1">
                <a:latin typeface="Source Sans Pro Regular"/>
              </a:rPr>
              <a:t>Comprendre</a:t>
            </a:r>
            <a:r>
              <a:rPr lang="en-US" sz="1600" dirty="0">
                <a:latin typeface="Source Sans Pro Regular"/>
              </a:rPr>
              <a:t> le </a:t>
            </a:r>
            <a:r>
              <a:rPr lang="en-US" sz="1600" dirty="0" err="1">
                <a:latin typeface="Source Sans Pro Regular"/>
              </a:rPr>
              <a:t>principe</a:t>
            </a:r>
            <a:r>
              <a:rPr lang="en-US" sz="1600" dirty="0">
                <a:latin typeface="Source Sans Pro Regular"/>
              </a:rPr>
              <a:t> et les </a:t>
            </a:r>
            <a:r>
              <a:rPr lang="en-US" sz="1600" dirty="0" err="1">
                <a:latin typeface="Source Sans Pro Regular"/>
              </a:rPr>
              <a:t>avantages</a:t>
            </a:r>
            <a:r>
              <a:rPr lang="en-US" sz="1600" dirty="0">
                <a:latin typeface="Source Sans Pro Regular"/>
              </a:rPr>
              <a:t> du </a:t>
            </a:r>
            <a:r>
              <a:rPr lang="en-US" sz="1600" b="1" dirty="0" err="1">
                <a:solidFill>
                  <a:schemeClr val="accent2"/>
                </a:solidFill>
                <a:latin typeface="Source Sans Pro Regular"/>
              </a:rPr>
              <a:t>certificat</a:t>
            </a:r>
            <a:r>
              <a:rPr lang="en-US" sz="1600" b="1" dirty="0">
                <a:solidFill>
                  <a:schemeClr val="accent2"/>
                </a:solidFill>
                <a:latin typeface="Source Sans Pro Regular"/>
              </a:rPr>
              <a:t> SSL</a:t>
            </a:r>
          </a:p>
        </p:txBody>
      </p:sp>
      <p:sp>
        <p:nvSpPr>
          <p:cNvPr id="27" name="Rectangle 26">
            <a:extLst>
              <a:ext uri="{FF2B5EF4-FFF2-40B4-BE49-F238E27FC236}">
                <a16:creationId xmlns:a16="http://schemas.microsoft.com/office/drawing/2014/main" id="{B90F0F2C-A73A-334B-A22A-01FE2200B63C}"/>
              </a:ext>
            </a:extLst>
          </p:cNvPr>
          <p:cNvSpPr/>
          <p:nvPr/>
        </p:nvSpPr>
        <p:spPr>
          <a:xfrm>
            <a:off x="2509797" y="1228096"/>
            <a:ext cx="5280555" cy="338554"/>
          </a:xfrm>
          <a:prstGeom prst="rect">
            <a:avLst/>
          </a:prstGeom>
        </p:spPr>
        <p:txBody>
          <a:bodyPr wrap="square">
            <a:spAutoFit/>
          </a:bodyPr>
          <a:lstStyle/>
          <a:p>
            <a:r>
              <a:rPr lang="en-US" sz="1600" dirty="0" err="1">
                <a:latin typeface="Source Sans Pro Regular"/>
              </a:rPr>
              <a:t>Comprendre</a:t>
            </a:r>
            <a:r>
              <a:rPr lang="en-US" sz="1600" dirty="0">
                <a:latin typeface="Source Sans Pro Regular"/>
              </a:rPr>
              <a:t> le </a:t>
            </a:r>
            <a:r>
              <a:rPr lang="en-US" sz="1600" dirty="0" err="1">
                <a:latin typeface="Source Sans Pro Regular"/>
              </a:rPr>
              <a:t>principe</a:t>
            </a:r>
            <a:r>
              <a:rPr lang="en-US" sz="1600" dirty="0">
                <a:latin typeface="Source Sans Pro Regular"/>
              </a:rPr>
              <a:t> et les </a:t>
            </a:r>
            <a:r>
              <a:rPr lang="en-US" sz="1600" dirty="0" err="1">
                <a:latin typeface="Source Sans Pro Regular"/>
              </a:rPr>
              <a:t>avantages</a:t>
            </a:r>
            <a:r>
              <a:rPr lang="en-US" sz="1600" dirty="0">
                <a:latin typeface="Source Sans Pro Regular"/>
              </a:rPr>
              <a:t> du </a:t>
            </a:r>
            <a:r>
              <a:rPr lang="en-US" sz="1600" b="1" dirty="0">
                <a:solidFill>
                  <a:schemeClr val="accent1"/>
                </a:solidFill>
                <a:latin typeface="Source Sans Pro Regular"/>
              </a:rPr>
              <a:t>CDN</a:t>
            </a:r>
          </a:p>
        </p:txBody>
      </p:sp>
      <p:sp>
        <p:nvSpPr>
          <p:cNvPr id="29" name="Rectangle 28">
            <a:extLst>
              <a:ext uri="{FF2B5EF4-FFF2-40B4-BE49-F238E27FC236}">
                <a16:creationId xmlns:a16="http://schemas.microsoft.com/office/drawing/2014/main" id="{AD41EC55-E092-0E48-9FF9-8AB737679944}"/>
              </a:ext>
            </a:extLst>
          </p:cNvPr>
          <p:cNvSpPr/>
          <p:nvPr/>
        </p:nvSpPr>
        <p:spPr>
          <a:xfrm>
            <a:off x="2509796" y="4654088"/>
            <a:ext cx="7120242" cy="338554"/>
          </a:xfrm>
          <a:prstGeom prst="rect">
            <a:avLst/>
          </a:prstGeom>
        </p:spPr>
        <p:txBody>
          <a:bodyPr wrap="square">
            <a:spAutoFit/>
          </a:bodyPr>
          <a:lstStyle/>
          <a:p>
            <a:r>
              <a:rPr lang="en-US" sz="1600" dirty="0" err="1">
                <a:latin typeface="Source Sans Pro Regular"/>
              </a:rPr>
              <a:t>Comprendre</a:t>
            </a:r>
            <a:r>
              <a:rPr lang="en-US" sz="1600" dirty="0">
                <a:latin typeface="Source Sans Pro Regular"/>
              </a:rPr>
              <a:t> </a:t>
            </a:r>
            <a:r>
              <a:rPr lang="en-US" sz="1600" dirty="0" err="1">
                <a:latin typeface="Source Sans Pro Regular"/>
              </a:rPr>
              <a:t>ce</a:t>
            </a:r>
            <a:r>
              <a:rPr lang="en-US" sz="1600" dirty="0">
                <a:latin typeface="Source Sans Pro Regular"/>
              </a:rPr>
              <a:t> </a:t>
            </a:r>
            <a:r>
              <a:rPr lang="en-US" sz="1600" dirty="0" err="1">
                <a:latin typeface="Source Sans Pro Regular"/>
              </a:rPr>
              <a:t>qu’est</a:t>
            </a:r>
            <a:r>
              <a:rPr lang="en-US" sz="1600" dirty="0">
                <a:latin typeface="Source Sans Pro Regular"/>
              </a:rPr>
              <a:t> </a:t>
            </a:r>
            <a:r>
              <a:rPr lang="en-US" sz="1600" dirty="0" err="1">
                <a:latin typeface="Source Sans Pro Regular"/>
              </a:rPr>
              <a:t>une</a:t>
            </a:r>
            <a:r>
              <a:rPr lang="en-US" sz="1600" dirty="0">
                <a:latin typeface="Source Sans Pro Regular"/>
              </a:rPr>
              <a:t> </a:t>
            </a:r>
            <a:r>
              <a:rPr lang="en-US" sz="1600" b="1" dirty="0" err="1">
                <a:solidFill>
                  <a:schemeClr val="accent4"/>
                </a:solidFill>
                <a:latin typeface="Source Sans Pro Regular"/>
              </a:rPr>
              <a:t>tâche</a:t>
            </a:r>
            <a:r>
              <a:rPr lang="en-US" sz="1600" b="1" dirty="0">
                <a:solidFill>
                  <a:schemeClr val="accent4"/>
                </a:solidFill>
                <a:latin typeface="Source Sans Pro Regular"/>
              </a:rPr>
              <a:t> </a:t>
            </a:r>
            <a:r>
              <a:rPr lang="en-US" sz="1600" b="1" dirty="0" err="1">
                <a:solidFill>
                  <a:schemeClr val="accent4"/>
                </a:solidFill>
                <a:latin typeface="Source Sans Pro Regular"/>
              </a:rPr>
              <a:t>automatisées</a:t>
            </a:r>
            <a:r>
              <a:rPr lang="en-US" sz="1600" b="1" dirty="0">
                <a:solidFill>
                  <a:schemeClr val="accent4"/>
                </a:solidFill>
                <a:latin typeface="Source Sans Pro Regular"/>
              </a:rPr>
              <a:t> </a:t>
            </a:r>
            <a:r>
              <a:rPr lang="en-US" sz="1600" dirty="0">
                <a:latin typeface="Source Sans Pro Regular"/>
              </a:rPr>
              <a:t>et les </a:t>
            </a:r>
            <a:r>
              <a:rPr lang="en-US" sz="1600" dirty="0" err="1">
                <a:latin typeface="Source Sans Pro Regular"/>
              </a:rPr>
              <a:t>spécificités</a:t>
            </a:r>
            <a:r>
              <a:rPr lang="en-US" sz="1600" dirty="0">
                <a:latin typeface="Source Sans Pro Regular"/>
              </a:rPr>
              <a:t> chez </a:t>
            </a:r>
            <a:r>
              <a:rPr lang="en-US" sz="1600" dirty="0" err="1">
                <a:latin typeface="Source Sans Pro Regular"/>
              </a:rPr>
              <a:t>OVHcloud</a:t>
            </a:r>
            <a:endParaRPr lang="en-US" sz="1600" dirty="0">
              <a:latin typeface="Source Sans Pro Regular"/>
            </a:endParaRPr>
          </a:p>
        </p:txBody>
      </p:sp>
      <p:sp>
        <p:nvSpPr>
          <p:cNvPr id="41" name="Rectangle 40">
            <a:extLst>
              <a:ext uri="{FF2B5EF4-FFF2-40B4-BE49-F238E27FC236}">
                <a16:creationId xmlns:a16="http://schemas.microsoft.com/office/drawing/2014/main" id="{5E356E44-F39F-0E4A-85B3-6A574323C39B}"/>
              </a:ext>
            </a:extLst>
          </p:cNvPr>
          <p:cNvSpPr/>
          <p:nvPr/>
        </p:nvSpPr>
        <p:spPr>
          <a:xfrm>
            <a:off x="2503620" y="3506584"/>
            <a:ext cx="4731547" cy="584775"/>
          </a:xfrm>
          <a:prstGeom prst="rect">
            <a:avLst/>
          </a:prstGeom>
        </p:spPr>
        <p:txBody>
          <a:bodyPr wrap="square">
            <a:spAutoFit/>
          </a:bodyPr>
          <a:lstStyle/>
          <a:p>
            <a:r>
              <a:rPr lang="en-US" sz="1600" dirty="0" err="1">
                <a:latin typeface="Source Sans Pro Regular"/>
              </a:rPr>
              <a:t>Connaître</a:t>
            </a:r>
            <a:r>
              <a:rPr lang="en-US" sz="1600" dirty="0">
                <a:latin typeface="Source Sans Pro Regular"/>
              </a:rPr>
              <a:t> les </a:t>
            </a:r>
            <a:r>
              <a:rPr lang="en-US" sz="1600" dirty="0" err="1">
                <a:latin typeface="Source Sans Pro Regular"/>
              </a:rPr>
              <a:t>différentes</a:t>
            </a:r>
            <a:r>
              <a:rPr lang="en-US" sz="1600" dirty="0">
                <a:latin typeface="Source Sans Pro Regular"/>
              </a:rPr>
              <a:t> </a:t>
            </a:r>
            <a:r>
              <a:rPr lang="en-US" sz="1600" dirty="0" err="1">
                <a:latin typeface="Source Sans Pro Regular"/>
              </a:rPr>
              <a:t>possibilités</a:t>
            </a:r>
            <a:r>
              <a:rPr lang="en-US" sz="1600" dirty="0">
                <a:latin typeface="Source Sans Pro Regular"/>
              </a:rPr>
              <a:t> d’un client pour </a:t>
            </a:r>
            <a:r>
              <a:rPr lang="en-US" sz="1600" dirty="0" err="1">
                <a:latin typeface="Source Sans Pro Regular"/>
              </a:rPr>
              <a:t>bénéficier</a:t>
            </a:r>
            <a:r>
              <a:rPr lang="en-US" sz="1600" dirty="0">
                <a:latin typeface="Source Sans Pro Regular"/>
              </a:rPr>
              <a:t> de </a:t>
            </a:r>
            <a:r>
              <a:rPr lang="en-US" sz="1600" b="1" dirty="0">
                <a:solidFill>
                  <a:schemeClr val="accent3"/>
                </a:solidFill>
                <a:latin typeface="Source Sans Pro Regular"/>
              </a:rPr>
              <a:t>bases de </a:t>
            </a:r>
            <a:r>
              <a:rPr lang="en-US" sz="1600" b="1" dirty="0" err="1">
                <a:solidFill>
                  <a:schemeClr val="accent3"/>
                </a:solidFill>
                <a:latin typeface="Source Sans Pro Regular"/>
              </a:rPr>
              <a:t>données</a:t>
            </a:r>
            <a:r>
              <a:rPr lang="en-US" sz="1600" b="1" dirty="0">
                <a:solidFill>
                  <a:schemeClr val="accent3"/>
                </a:solidFill>
                <a:latin typeface="Source Sans Pro Regular"/>
              </a:rPr>
              <a:t> </a:t>
            </a:r>
            <a:r>
              <a:rPr lang="en-US" sz="1600" b="1" dirty="0" err="1">
                <a:solidFill>
                  <a:schemeClr val="accent3"/>
                </a:solidFill>
                <a:latin typeface="Source Sans Pro Regular"/>
              </a:rPr>
              <a:t>supplémentaires</a:t>
            </a:r>
            <a:endParaRPr lang="en-US" sz="1600" b="1" dirty="0">
              <a:solidFill>
                <a:schemeClr val="accent3"/>
              </a:solidFill>
              <a:latin typeface="Source Sans Pro Regular"/>
            </a:endParaRPr>
          </a:p>
        </p:txBody>
      </p:sp>
      <p:grpSp>
        <p:nvGrpSpPr>
          <p:cNvPr id="3" name="Group 2">
            <a:extLst>
              <a:ext uri="{FF2B5EF4-FFF2-40B4-BE49-F238E27FC236}">
                <a16:creationId xmlns:a16="http://schemas.microsoft.com/office/drawing/2014/main" id="{4B940B96-1CB4-D542-8FFB-AB470BB1FF02}"/>
              </a:ext>
            </a:extLst>
          </p:cNvPr>
          <p:cNvGrpSpPr/>
          <p:nvPr/>
        </p:nvGrpSpPr>
        <p:grpSpPr>
          <a:xfrm>
            <a:off x="8449855" y="746719"/>
            <a:ext cx="819652" cy="819652"/>
            <a:chOff x="8443271" y="1177998"/>
            <a:chExt cx="819652" cy="819652"/>
          </a:xfrm>
        </p:grpSpPr>
        <p:sp>
          <p:nvSpPr>
            <p:cNvPr id="44" name="Oval 47">
              <a:extLst>
                <a:ext uri="{FF2B5EF4-FFF2-40B4-BE49-F238E27FC236}">
                  <a16:creationId xmlns:a16="http://schemas.microsoft.com/office/drawing/2014/main" id="{6933E696-7ABD-5946-B11F-40835E9429AF}"/>
                </a:ext>
              </a:extLst>
            </p:cNvPr>
            <p:cNvSpPr/>
            <p:nvPr/>
          </p:nvSpPr>
          <p:spPr>
            <a:xfrm>
              <a:off x="8443271" y="1177998"/>
              <a:ext cx="819652" cy="81965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Regular"/>
              </a:endParaRPr>
            </a:p>
          </p:txBody>
        </p:sp>
        <p:sp>
          <p:nvSpPr>
            <p:cNvPr id="2" name="TextBox 1">
              <a:extLst>
                <a:ext uri="{FF2B5EF4-FFF2-40B4-BE49-F238E27FC236}">
                  <a16:creationId xmlns:a16="http://schemas.microsoft.com/office/drawing/2014/main" id="{D1B0F32B-09C9-524A-89EE-C36F824FCB2F}"/>
                </a:ext>
              </a:extLst>
            </p:cNvPr>
            <p:cNvSpPr txBox="1"/>
            <p:nvPr/>
          </p:nvSpPr>
          <p:spPr>
            <a:xfrm>
              <a:off x="8549378" y="1368911"/>
              <a:ext cx="607439" cy="461665"/>
            </a:xfrm>
            <a:prstGeom prst="rect">
              <a:avLst/>
            </a:prstGeom>
            <a:noFill/>
          </p:spPr>
          <p:txBody>
            <a:bodyPr wrap="square" rtlCol="0">
              <a:spAutoFit/>
            </a:bodyPr>
            <a:lstStyle/>
            <a:p>
              <a:pPr algn="ctr"/>
              <a:r>
                <a:rPr lang="fr-FR" b="1" dirty="0">
                  <a:solidFill>
                    <a:schemeClr val="bg1"/>
                  </a:solidFill>
                  <a:latin typeface="Source Sans Pro" panose="020B0503030403020204" pitchFamily="34" charset="77"/>
                </a:rPr>
                <a:t>50’</a:t>
              </a:r>
            </a:p>
          </p:txBody>
        </p:sp>
      </p:grpSp>
      <p:grpSp>
        <p:nvGrpSpPr>
          <p:cNvPr id="25" name="Group 24">
            <a:extLst>
              <a:ext uri="{FF2B5EF4-FFF2-40B4-BE49-F238E27FC236}">
                <a16:creationId xmlns:a16="http://schemas.microsoft.com/office/drawing/2014/main" id="{B689AC85-4EDC-F84F-8CEF-A99C126C04E7}"/>
              </a:ext>
            </a:extLst>
          </p:cNvPr>
          <p:cNvGrpSpPr/>
          <p:nvPr/>
        </p:nvGrpSpPr>
        <p:grpSpPr>
          <a:xfrm>
            <a:off x="6564121" y="1844824"/>
            <a:ext cx="819652" cy="819652"/>
            <a:chOff x="6557537" y="2329359"/>
            <a:chExt cx="819652" cy="819652"/>
          </a:xfrm>
        </p:grpSpPr>
        <p:sp>
          <p:nvSpPr>
            <p:cNvPr id="40" name="Oval 48">
              <a:extLst>
                <a:ext uri="{FF2B5EF4-FFF2-40B4-BE49-F238E27FC236}">
                  <a16:creationId xmlns:a16="http://schemas.microsoft.com/office/drawing/2014/main" id="{A4399253-B0B9-D942-B783-E3A6BA41171A}"/>
                </a:ext>
              </a:extLst>
            </p:cNvPr>
            <p:cNvSpPr/>
            <p:nvPr/>
          </p:nvSpPr>
          <p:spPr>
            <a:xfrm>
              <a:off x="6557537" y="2329359"/>
              <a:ext cx="819652" cy="81965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Regular"/>
              </a:endParaRPr>
            </a:p>
          </p:txBody>
        </p:sp>
        <p:sp>
          <p:nvSpPr>
            <p:cNvPr id="32" name="TextBox 31">
              <a:extLst>
                <a:ext uri="{FF2B5EF4-FFF2-40B4-BE49-F238E27FC236}">
                  <a16:creationId xmlns:a16="http://schemas.microsoft.com/office/drawing/2014/main" id="{21E7E424-E656-5E4E-A348-751CDF5FB4CE}"/>
                </a:ext>
              </a:extLst>
            </p:cNvPr>
            <p:cNvSpPr txBox="1"/>
            <p:nvPr/>
          </p:nvSpPr>
          <p:spPr>
            <a:xfrm>
              <a:off x="6663643" y="2506047"/>
              <a:ext cx="607439" cy="461665"/>
            </a:xfrm>
            <a:prstGeom prst="rect">
              <a:avLst/>
            </a:prstGeom>
            <a:noFill/>
          </p:spPr>
          <p:txBody>
            <a:bodyPr wrap="square" rtlCol="0">
              <a:spAutoFit/>
            </a:bodyPr>
            <a:lstStyle/>
            <a:p>
              <a:pPr algn="ctr"/>
              <a:r>
                <a:rPr lang="fr-FR" b="1" dirty="0">
                  <a:solidFill>
                    <a:schemeClr val="bg1"/>
                  </a:solidFill>
                  <a:latin typeface="Source Sans Pro" panose="020B0503030403020204" pitchFamily="34" charset="77"/>
                </a:rPr>
                <a:t>50’</a:t>
              </a:r>
            </a:p>
          </p:txBody>
        </p:sp>
      </p:grpSp>
      <p:grpSp>
        <p:nvGrpSpPr>
          <p:cNvPr id="30" name="Group 29">
            <a:extLst>
              <a:ext uri="{FF2B5EF4-FFF2-40B4-BE49-F238E27FC236}">
                <a16:creationId xmlns:a16="http://schemas.microsoft.com/office/drawing/2014/main" id="{B988FC87-E3EA-A947-B66A-78940B767B91}"/>
              </a:ext>
            </a:extLst>
          </p:cNvPr>
          <p:cNvGrpSpPr/>
          <p:nvPr/>
        </p:nvGrpSpPr>
        <p:grpSpPr>
          <a:xfrm>
            <a:off x="9761896" y="4077072"/>
            <a:ext cx="819652" cy="819652"/>
            <a:chOff x="9755312" y="4708218"/>
            <a:chExt cx="819652" cy="819652"/>
          </a:xfrm>
        </p:grpSpPr>
        <p:sp>
          <p:nvSpPr>
            <p:cNvPr id="47" name="Oval 50">
              <a:extLst>
                <a:ext uri="{FF2B5EF4-FFF2-40B4-BE49-F238E27FC236}">
                  <a16:creationId xmlns:a16="http://schemas.microsoft.com/office/drawing/2014/main" id="{313E8C2B-28B4-6F4D-84A4-C8113A994CA0}"/>
                </a:ext>
              </a:extLst>
            </p:cNvPr>
            <p:cNvSpPr/>
            <p:nvPr/>
          </p:nvSpPr>
          <p:spPr>
            <a:xfrm>
              <a:off x="9755312" y="4708218"/>
              <a:ext cx="819652" cy="81965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Regular"/>
              </a:endParaRPr>
            </a:p>
          </p:txBody>
        </p:sp>
        <p:sp>
          <p:nvSpPr>
            <p:cNvPr id="33" name="TextBox 32">
              <a:extLst>
                <a:ext uri="{FF2B5EF4-FFF2-40B4-BE49-F238E27FC236}">
                  <a16:creationId xmlns:a16="http://schemas.microsoft.com/office/drawing/2014/main" id="{02A79CA4-9370-DB47-94AE-B5D16664F7B6}"/>
                </a:ext>
              </a:extLst>
            </p:cNvPr>
            <p:cNvSpPr txBox="1"/>
            <p:nvPr/>
          </p:nvSpPr>
          <p:spPr>
            <a:xfrm>
              <a:off x="9861418" y="4869755"/>
              <a:ext cx="607439" cy="461665"/>
            </a:xfrm>
            <a:prstGeom prst="rect">
              <a:avLst/>
            </a:prstGeom>
            <a:noFill/>
          </p:spPr>
          <p:txBody>
            <a:bodyPr wrap="square" rtlCol="0">
              <a:spAutoFit/>
            </a:bodyPr>
            <a:lstStyle/>
            <a:p>
              <a:pPr algn="ctr"/>
              <a:r>
                <a:rPr lang="fr-FR" b="1" dirty="0">
                  <a:solidFill>
                    <a:schemeClr val="bg1"/>
                  </a:solidFill>
                  <a:latin typeface="Source Sans Pro" panose="020B0503030403020204" pitchFamily="34" charset="77"/>
                </a:rPr>
                <a:t>30’</a:t>
              </a:r>
            </a:p>
          </p:txBody>
        </p:sp>
      </p:grpSp>
      <p:grpSp>
        <p:nvGrpSpPr>
          <p:cNvPr id="28" name="Group 27">
            <a:extLst>
              <a:ext uri="{FF2B5EF4-FFF2-40B4-BE49-F238E27FC236}">
                <a16:creationId xmlns:a16="http://schemas.microsoft.com/office/drawing/2014/main" id="{09D4D14B-FBE5-EB4F-9526-AB7D853295EA}"/>
              </a:ext>
            </a:extLst>
          </p:cNvPr>
          <p:cNvGrpSpPr/>
          <p:nvPr/>
        </p:nvGrpSpPr>
        <p:grpSpPr>
          <a:xfrm>
            <a:off x="7235170" y="2996952"/>
            <a:ext cx="819652" cy="819652"/>
            <a:chOff x="7228586" y="3530907"/>
            <a:chExt cx="819652" cy="819652"/>
          </a:xfrm>
        </p:grpSpPr>
        <p:sp>
          <p:nvSpPr>
            <p:cNvPr id="52" name="Oval 49">
              <a:extLst>
                <a:ext uri="{FF2B5EF4-FFF2-40B4-BE49-F238E27FC236}">
                  <a16:creationId xmlns:a16="http://schemas.microsoft.com/office/drawing/2014/main" id="{27266738-83EE-7B4D-A80A-56A654187706}"/>
                </a:ext>
              </a:extLst>
            </p:cNvPr>
            <p:cNvSpPr/>
            <p:nvPr/>
          </p:nvSpPr>
          <p:spPr>
            <a:xfrm>
              <a:off x="7228586" y="3530907"/>
              <a:ext cx="819652" cy="81965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Regular"/>
              </a:endParaRPr>
            </a:p>
          </p:txBody>
        </p:sp>
        <p:sp>
          <p:nvSpPr>
            <p:cNvPr id="34" name="TextBox 33">
              <a:extLst>
                <a:ext uri="{FF2B5EF4-FFF2-40B4-BE49-F238E27FC236}">
                  <a16:creationId xmlns:a16="http://schemas.microsoft.com/office/drawing/2014/main" id="{333FD429-AC49-F745-85CF-28EDF44A8DF4}"/>
                </a:ext>
              </a:extLst>
            </p:cNvPr>
            <p:cNvSpPr txBox="1"/>
            <p:nvPr/>
          </p:nvSpPr>
          <p:spPr>
            <a:xfrm>
              <a:off x="7353853" y="3709900"/>
              <a:ext cx="607439" cy="461665"/>
            </a:xfrm>
            <a:prstGeom prst="rect">
              <a:avLst/>
            </a:prstGeom>
            <a:noFill/>
          </p:spPr>
          <p:txBody>
            <a:bodyPr wrap="square" rtlCol="0">
              <a:spAutoFit/>
            </a:bodyPr>
            <a:lstStyle/>
            <a:p>
              <a:pPr algn="ctr"/>
              <a:r>
                <a:rPr lang="fr-FR" b="1" dirty="0">
                  <a:solidFill>
                    <a:schemeClr val="bg1"/>
                  </a:solidFill>
                  <a:latin typeface="Source Sans Pro" panose="020B0503030403020204" pitchFamily="34" charset="77"/>
                </a:rPr>
                <a:t>35’</a:t>
              </a:r>
            </a:p>
          </p:txBody>
        </p:sp>
      </p:grpSp>
      <p:sp>
        <p:nvSpPr>
          <p:cNvPr id="39" name="Line 7">
            <a:extLst>
              <a:ext uri="{FF2B5EF4-FFF2-40B4-BE49-F238E27FC236}">
                <a16:creationId xmlns:a16="http://schemas.microsoft.com/office/drawing/2014/main" id="{DBBEF0F6-CA7C-3E47-BFC0-C398012D0D82}"/>
              </a:ext>
            </a:extLst>
          </p:cNvPr>
          <p:cNvSpPr>
            <a:spLocks noChangeShapeType="1"/>
          </p:cNvSpPr>
          <p:nvPr/>
        </p:nvSpPr>
        <p:spPr bwMode="auto">
          <a:xfrm flipV="1">
            <a:off x="1913361" y="5583901"/>
            <a:ext cx="7783448" cy="0"/>
          </a:xfrm>
          <a:prstGeom prst="line">
            <a:avLst/>
          </a:prstGeom>
          <a:noFill/>
          <a:ln w="88900" cap="rnd">
            <a:gradFill>
              <a:gsLst>
                <a:gs pos="0">
                  <a:schemeClr val="accent6">
                    <a:lumMod val="75000"/>
                  </a:schemeClr>
                </a:gs>
                <a:gs pos="25000">
                  <a:schemeClr val="accent6"/>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42" name="Freeform 5">
            <a:extLst>
              <a:ext uri="{FF2B5EF4-FFF2-40B4-BE49-F238E27FC236}">
                <a16:creationId xmlns:a16="http://schemas.microsoft.com/office/drawing/2014/main" id="{CF79D8F1-BBFA-5C4F-898F-DDDB5B1A30A8}"/>
              </a:ext>
            </a:extLst>
          </p:cNvPr>
          <p:cNvSpPr>
            <a:spLocks/>
          </p:cNvSpPr>
          <p:nvPr/>
        </p:nvSpPr>
        <p:spPr bwMode="auto">
          <a:xfrm>
            <a:off x="1499540" y="5583905"/>
            <a:ext cx="400589" cy="802249"/>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6">
                    <a:lumMod val="75000"/>
                  </a:schemeClr>
                </a:gs>
                <a:gs pos="32000">
                  <a:schemeClr val="accent6"/>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43" name="Freeform 6">
            <a:extLst>
              <a:ext uri="{FF2B5EF4-FFF2-40B4-BE49-F238E27FC236}">
                <a16:creationId xmlns:a16="http://schemas.microsoft.com/office/drawing/2014/main" id="{FDEAA5FC-C6FE-8949-B01B-1AFCFC6E3B6D}"/>
              </a:ext>
            </a:extLst>
          </p:cNvPr>
          <p:cNvSpPr>
            <a:spLocks/>
          </p:cNvSpPr>
          <p:nvPr/>
        </p:nvSpPr>
        <p:spPr bwMode="auto">
          <a:xfrm>
            <a:off x="1913361" y="5583905"/>
            <a:ext cx="400589" cy="802249"/>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45" name="Line 8">
            <a:extLst>
              <a:ext uri="{FF2B5EF4-FFF2-40B4-BE49-F238E27FC236}">
                <a16:creationId xmlns:a16="http://schemas.microsoft.com/office/drawing/2014/main" id="{105A4E00-C4F6-994F-9289-2DD16EB1C47C}"/>
              </a:ext>
            </a:extLst>
          </p:cNvPr>
          <p:cNvSpPr>
            <a:spLocks noChangeShapeType="1"/>
          </p:cNvSpPr>
          <p:nvPr/>
        </p:nvSpPr>
        <p:spPr bwMode="auto">
          <a:xfrm flipH="1" flipV="1">
            <a:off x="-1459558" y="5548988"/>
            <a:ext cx="3372921" cy="34915"/>
          </a:xfrm>
          <a:prstGeom prst="line">
            <a:avLst/>
          </a:prstGeom>
          <a:noFill/>
          <a:ln w="88900" cap="rnd">
            <a:solidFill>
              <a:schemeClr val="accent6"/>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46" name="Rectangle 45">
            <a:extLst>
              <a:ext uri="{FF2B5EF4-FFF2-40B4-BE49-F238E27FC236}">
                <a16:creationId xmlns:a16="http://schemas.microsoft.com/office/drawing/2014/main" id="{111E0655-ADAC-B24A-9619-D410C20715F9}"/>
              </a:ext>
            </a:extLst>
          </p:cNvPr>
          <p:cNvSpPr/>
          <p:nvPr/>
        </p:nvSpPr>
        <p:spPr>
          <a:xfrm>
            <a:off x="1617445" y="5692641"/>
            <a:ext cx="591829" cy="584775"/>
          </a:xfrm>
          <a:prstGeom prst="rect">
            <a:avLst/>
          </a:prstGeom>
        </p:spPr>
        <p:txBody>
          <a:bodyPr wrap="none" anchor="ctr" anchorCtr="0">
            <a:spAutoFit/>
          </a:bodyPr>
          <a:lstStyle/>
          <a:p>
            <a:pPr algn="ctr"/>
            <a:r>
              <a:rPr lang="en-US" sz="3200" dirty="0">
                <a:latin typeface="Source Sans Pro Regular"/>
              </a:rPr>
              <a:t>05</a:t>
            </a:r>
          </a:p>
        </p:txBody>
      </p:sp>
      <p:sp>
        <p:nvSpPr>
          <p:cNvPr id="48" name="Rectangle 47">
            <a:extLst>
              <a:ext uri="{FF2B5EF4-FFF2-40B4-BE49-F238E27FC236}">
                <a16:creationId xmlns:a16="http://schemas.microsoft.com/office/drawing/2014/main" id="{90B6D4FE-781E-EB49-A5F7-E957D71160C5}"/>
              </a:ext>
            </a:extLst>
          </p:cNvPr>
          <p:cNvSpPr/>
          <p:nvPr/>
        </p:nvSpPr>
        <p:spPr>
          <a:xfrm>
            <a:off x="2503621" y="5751091"/>
            <a:ext cx="7120242" cy="338554"/>
          </a:xfrm>
          <a:prstGeom prst="rect">
            <a:avLst/>
          </a:prstGeom>
        </p:spPr>
        <p:txBody>
          <a:bodyPr wrap="square">
            <a:spAutoFit/>
          </a:bodyPr>
          <a:lstStyle/>
          <a:p>
            <a:r>
              <a:rPr lang="en-US" sz="1600" dirty="0" err="1">
                <a:latin typeface="Source Sans Pro Regular"/>
              </a:rPr>
              <a:t>Comprendre</a:t>
            </a:r>
            <a:r>
              <a:rPr lang="en-US" sz="1600" dirty="0">
                <a:latin typeface="Source Sans Pro Regular"/>
              </a:rPr>
              <a:t> à quoi </a:t>
            </a:r>
            <a:r>
              <a:rPr lang="en-US" sz="1600" dirty="0" err="1">
                <a:latin typeface="Source Sans Pro Regular"/>
              </a:rPr>
              <a:t>sert</a:t>
            </a:r>
            <a:r>
              <a:rPr lang="en-US" sz="1600" dirty="0">
                <a:latin typeface="Source Sans Pro Regular"/>
              </a:rPr>
              <a:t> </a:t>
            </a:r>
            <a:r>
              <a:rPr lang="en-US" sz="1600" b="1" dirty="0">
                <a:solidFill>
                  <a:schemeClr val="accent5"/>
                </a:solidFill>
                <a:latin typeface="Source Sans Pro Regular"/>
              </a:rPr>
              <a:t>la </a:t>
            </a:r>
            <a:r>
              <a:rPr lang="en-US" sz="1600" b="1" dirty="0" err="1">
                <a:solidFill>
                  <a:schemeClr val="accent5"/>
                </a:solidFill>
                <a:latin typeface="Source Sans Pro Regular"/>
              </a:rPr>
              <a:t>fonction</a:t>
            </a:r>
            <a:r>
              <a:rPr lang="en-US" sz="1600" b="1" dirty="0">
                <a:solidFill>
                  <a:schemeClr val="accent5"/>
                </a:solidFill>
                <a:latin typeface="Source Sans Pro Regular"/>
              </a:rPr>
              <a:t> script e-mails </a:t>
            </a:r>
            <a:r>
              <a:rPr lang="en-US" sz="1600" dirty="0">
                <a:latin typeface="Source Sans Pro Regular"/>
              </a:rPr>
              <a:t>et les restrictions </a:t>
            </a:r>
            <a:r>
              <a:rPr lang="en-US" sz="1600" dirty="0" err="1">
                <a:latin typeface="Source Sans Pro Regular"/>
              </a:rPr>
              <a:t>associées</a:t>
            </a:r>
            <a:endParaRPr lang="en-US" sz="1600" dirty="0">
              <a:latin typeface="Source Sans Pro Regular"/>
            </a:endParaRPr>
          </a:p>
        </p:txBody>
      </p:sp>
      <p:grpSp>
        <p:nvGrpSpPr>
          <p:cNvPr id="49" name="Group 48">
            <a:extLst>
              <a:ext uri="{FF2B5EF4-FFF2-40B4-BE49-F238E27FC236}">
                <a16:creationId xmlns:a16="http://schemas.microsoft.com/office/drawing/2014/main" id="{521841AC-5213-E44A-931C-61CD133A1B4C}"/>
              </a:ext>
            </a:extLst>
          </p:cNvPr>
          <p:cNvGrpSpPr/>
          <p:nvPr/>
        </p:nvGrpSpPr>
        <p:grpSpPr>
          <a:xfrm>
            <a:off x="9755721" y="5174075"/>
            <a:ext cx="819652" cy="819652"/>
            <a:chOff x="9755312" y="4708218"/>
            <a:chExt cx="819652" cy="819652"/>
          </a:xfrm>
        </p:grpSpPr>
        <p:sp>
          <p:nvSpPr>
            <p:cNvPr id="50" name="Oval 50">
              <a:extLst>
                <a:ext uri="{FF2B5EF4-FFF2-40B4-BE49-F238E27FC236}">
                  <a16:creationId xmlns:a16="http://schemas.microsoft.com/office/drawing/2014/main" id="{46CCF840-0D26-BB4A-84A5-A06EB544F433}"/>
                </a:ext>
              </a:extLst>
            </p:cNvPr>
            <p:cNvSpPr/>
            <p:nvPr/>
          </p:nvSpPr>
          <p:spPr>
            <a:xfrm>
              <a:off x="9755312" y="4708218"/>
              <a:ext cx="819652" cy="819652"/>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Regular"/>
              </a:endParaRPr>
            </a:p>
          </p:txBody>
        </p:sp>
        <p:sp>
          <p:nvSpPr>
            <p:cNvPr id="51" name="TextBox 50">
              <a:extLst>
                <a:ext uri="{FF2B5EF4-FFF2-40B4-BE49-F238E27FC236}">
                  <a16:creationId xmlns:a16="http://schemas.microsoft.com/office/drawing/2014/main" id="{D9CE35DE-8115-3349-A75A-31B3879D872D}"/>
                </a:ext>
              </a:extLst>
            </p:cNvPr>
            <p:cNvSpPr txBox="1"/>
            <p:nvPr/>
          </p:nvSpPr>
          <p:spPr>
            <a:xfrm>
              <a:off x="9861418" y="4869755"/>
              <a:ext cx="607439" cy="461665"/>
            </a:xfrm>
            <a:prstGeom prst="rect">
              <a:avLst/>
            </a:prstGeom>
            <a:noFill/>
          </p:spPr>
          <p:txBody>
            <a:bodyPr wrap="square" rtlCol="0">
              <a:spAutoFit/>
            </a:bodyPr>
            <a:lstStyle/>
            <a:p>
              <a:pPr algn="ctr"/>
              <a:r>
                <a:rPr lang="fr-FR" b="1" dirty="0">
                  <a:solidFill>
                    <a:schemeClr val="bg1"/>
                  </a:solidFill>
                  <a:latin typeface="Source Sans Pro" panose="020B0503030403020204" pitchFamily="34" charset="77"/>
                </a:rPr>
                <a:t>30’</a:t>
              </a:r>
            </a:p>
          </p:txBody>
        </p:sp>
      </p:grpSp>
    </p:spTree>
    <p:extLst>
      <p:ext uri="{BB962C8B-B14F-4D97-AF65-F5344CB8AC3E}">
        <p14:creationId xmlns:p14="http://schemas.microsoft.com/office/powerpoint/2010/main" val="3304234730"/>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3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300"/>
                                        <p:tgtEl>
                                          <p:spTgt spid="17"/>
                                        </p:tgtEl>
                                      </p:cBhvr>
                                    </p:animEffect>
                                  </p:childTnLst>
                                </p:cTn>
                              </p:par>
                            </p:childTnLst>
                          </p:cTn>
                        </p:par>
                        <p:par>
                          <p:cTn id="11" fill="hold">
                            <p:stCondLst>
                              <p:cond delay="300"/>
                            </p:stCondLst>
                            <p:childTnLst>
                              <p:par>
                                <p:cTn id="12" presetID="22" presetClass="entr" presetSubtype="1"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up)">
                                      <p:cBhvr>
                                        <p:cTn id="14" dur="100"/>
                                        <p:tgtEl>
                                          <p:spTgt spid="7"/>
                                        </p:tgtEl>
                                      </p:cBhvr>
                                    </p:animEffect>
                                  </p:childTnLst>
                                </p:cTn>
                              </p:par>
                            </p:childTnLst>
                          </p:cTn>
                        </p:par>
                        <p:par>
                          <p:cTn id="15" fill="hold">
                            <p:stCondLst>
                              <p:cond delay="400"/>
                            </p:stCondLst>
                            <p:childTnLst>
                              <p:par>
                                <p:cTn id="16" presetID="22" presetClass="entr" presetSubtype="4"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down)">
                                      <p:cBhvr>
                                        <p:cTn id="18" dur="100"/>
                                        <p:tgtEl>
                                          <p:spTgt spid="6"/>
                                        </p:tgtEl>
                                      </p:cBhvr>
                                    </p:animEffect>
                                  </p:childTnLst>
                                </p:cTn>
                              </p:par>
                            </p:childTnLst>
                          </p:cTn>
                        </p:par>
                        <p:par>
                          <p:cTn id="19" fill="hold">
                            <p:stCondLst>
                              <p:cond delay="500"/>
                            </p:stCondLst>
                            <p:childTnLst>
                              <p:par>
                                <p:cTn id="20" presetID="22" presetClass="entr" presetSubtype="8"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left)">
                                      <p:cBhvr>
                                        <p:cTn id="22" dur="400"/>
                                        <p:tgtEl>
                                          <p:spTgt spid="5"/>
                                        </p:tgtEl>
                                      </p:cBhvr>
                                    </p:animEffect>
                                  </p:childTnLst>
                                </p:cTn>
                              </p:par>
                            </p:childTnLst>
                          </p:cTn>
                        </p:par>
                        <p:par>
                          <p:cTn id="23" fill="hold">
                            <p:stCondLst>
                              <p:cond delay="900"/>
                            </p:stCondLst>
                            <p:childTnLst>
                              <p:par>
                                <p:cTn id="24" presetID="10" presetClass="entr" presetSubtype="0"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500"/>
                                        <p:tgtEl>
                                          <p:spTgt spid="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childTnLst>
                          </p:cTn>
                        </p:par>
                        <p:par>
                          <p:cTn id="30" fill="hold">
                            <p:stCondLst>
                              <p:cond delay="1400"/>
                            </p:stCondLst>
                            <p:childTnLst>
                              <p:par>
                                <p:cTn id="31" presetID="22" presetClass="entr" presetSubtype="8"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left)">
                                      <p:cBhvr>
                                        <p:cTn id="33" dur="300"/>
                                        <p:tgtEl>
                                          <p:spTgt spid="12"/>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300"/>
                                        <p:tgtEl>
                                          <p:spTgt spid="18"/>
                                        </p:tgtEl>
                                      </p:cBhvr>
                                    </p:animEffect>
                                  </p:childTnLst>
                                </p:cTn>
                              </p:par>
                            </p:childTnLst>
                          </p:cTn>
                        </p:par>
                        <p:par>
                          <p:cTn id="37" fill="hold">
                            <p:stCondLst>
                              <p:cond delay="1700"/>
                            </p:stCondLst>
                            <p:childTnLst>
                              <p:par>
                                <p:cTn id="38" presetID="22" presetClass="entr" presetSubtype="1"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wipe(up)">
                                      <p:cBhvr>
                                        <p:cTn id="40" dur="100"/>
                                        <p:tgtEl>
                                          <p:spTgt spid="11"/>
                                        </p:tgtEl>
                                      </p:cBhvr>
                                    </p:animEffect>
                                  </p:childTnLst>
                                </p:cTn>
                              </p:par>
                            </p:childTnLst>
                          </p:cTn>
                        </p:par>
                        <p:par>
                          <p:cTn id="41" fill="hold">
                            <p:stCondLst>
                              <p:cond delay="1800"/>
                            </p:stCondLst>
                            <p:childTnLst>
                              <p:par>
                                <p:cTn id="42" presetID="22" presetClass="entr" presetSubtype="4" fill="hold" grpId="0" nodeType="after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wipe(down)">
                                      <p:cBhvr>
                                        <p:cTn id="44" dur="100"/>
                                        <p:tgtEl>
                                          <p:spTgt spid="10"/>
                                        </p:tgtEl>
                                      </p:cBhvr>
                                    </p:animEffect>
                                  </p:childTnLst>
                                </p:cTn>
                              </p:par>
                            </p:childTnLst>
                          </p:cTn>
                        </p:par>
                        <p:par>
                          <p:cTn id="45" fill="hold">
                            <p:stCondLst>
                              <p:cond delay="1900"/>
                            </p:stCondLst>
                            <p:childTnLst>
                              <p:par>
                                <p:cTn id="46" presetID="22" presetClass="entr" presetSubtype="8"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left)">
                                      <p:cBhvr>
                                        <p:cTn id="48" dur="400"/>
                                        <p:tgtEl>
                                          <p:spTgt spid="9"/>
                                        </p:tgtEl>
                                      </p:cBhvr>
                                    </p:animEffect>
                                  </p:childTnLst>
                                </p:cTn>
                              </p:par>
                            </p:childTnLst>
                          </p:cTn>
                        </p:par>
                        <p:par>
                          <p:cTn id="49" fill="hold">
                            <p:stCondLst>
                              <p:cond delay="2300"/>
                            </p:stCondLst>
                            <p:childTnLst>
                              <p:par>
                                <p:cTn id="50" presetID="10" presetClass="entr" presetSubtype="0" fill="hold" nodeType="afterEffect">
                                  <p:stCondLst>
                                    <p:cond delay="0"/>
                                  </p:stCondLst>
                                  <p:childTnLst>
                                    <p:set>
                                      <p:cBhvr>
                                        <p:cTn id="51" dur="1" fill="hold">
                                          <p:stCondLst>
                                            <p:cond delay="0"/>
                                          </p:stCondLst>
                                        </p:cTn>
                                        <p:tgtEl>
                                          <p:spTgt spid="25"/>
                                        </p:tgtEl>
                                        <p:attrNameLst>
                                          <p:attrName>style.visibility</p:attrName>
                                        </p:attrNameLst>
                                      </p:cBhvr>
                                      <p:to>
                                        <p:strVal val="visible"/>
                                      </p:to>
                                    </p:set>
                                    <p:animEffect transition="in" filter="fade">
                                      <p:cBhvr>
                                        <p:cTn id="52" dur="500"/>
                                        <p:tgtEl>
                                          <p:spTgt spid="25"/>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fade">
                                      <p:cBhvr>
                                        <p:cTn id="55" dur="500"/>
                                        <p:tgtEl>
                                          <p:spTgt spid="26"/>
                                        </p:tgtEl>
                                      </p:cBhvr>
                                    </p:animEffect>
                                  </p:childTnLst>
                                </p:cTn>
                              </p:par>
                            </p:childTnLst>
                          </p:cTn>
                        </p:par>
                        <p:par>
                          <p:cTn id="56" fill="hold">
                            <p:stCondLst>
                              <p:cond delay="2800"/>
                            </p:stCondLst>
                            <p:childTnLst>
                              <p:par>
                                <p:cTn id="57" presetID="22" presetClass="entr" presetSubtype="8" fill="hold" grpId="0" nodeType="afterEffect">
                                  <p:stCondLst>
                                    <p:cond delay="0"/>
                                  </p:stCondLst>
                                  <p:childTnLst>
                                    <p:set>
                                      <p:cBhvr>
                                        <p:cTn id="58" dur="1" fill="hold">
                                          <p:stCondLst>
                                            <p:cond delay="0"/>
                                          </p:stCondLst>
                                        </p:cTn>
                                        <p:tgtEl>
                                          <p:spTgt spid="16"/>
                                        </p:tgtEl>
                                        <p:attrNameLst>
                                          <p:attrName>style.visibility</p:attrName>
                                        </p:attrNameLst>
                                      </p:cBhvr>
                                      <p:to>
                                        <p:strVal val="visible"/>
                                      </p:to>
                                    </p:set>
                                    <p:animEffect transition="in" filter="wipe(left)">
                                      <p:cBhvr>
                                        <p:cTn id="59" dur="300"/>
                                        <p:tgtEl>
                                          <p:spTgt spid="16"/>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9"/>
                                        </p:tgtEl>
                                        <p:attrNameLst>
                                          <p:attrName>style.visibility</p:attrName>
                                        </p:attrNameLst>
                                      </p:cBhvr>
                                      <p:to>
                                        <p:strVal val="visible"/>
                                      </p:to>
                                    </p:set>
                                    <p:animEffect transition="in" filter="fade">
                                      <p:cBhvr>
                                        <p:cTn id="62" dur="300"/>
                                        <p:tgtEl>
                                          <p:spTgt spid="19"/>
                                        </p:tgtEl>
                                      </p:cBhvr>
                                    </p:animEffect>
                                  </p:childTnLst>
                                </p:cTn>
                              </p:par>
                            </p:childTnLst>
                          </p:cTn>
                        </p:par>
                        <p:par>
                          <p:cTn id="63" fill="hold">
                            <p:stCondLst>
                              <p:cond delay="3100"/>
                            </p:stCondLst>
                            <p:childTnLst>
                              <p:par>
                                <p:cTn id="64" presetID="22" presetClass="entr" presetSubtype="1" fill="hold" grpId="0" nodeType="afterEffect">
                                  <p:stCondLst>
                                    <p:cond delay="0"/>
                                  </p:stCondLst>
                                  <p:childTnLst>
                                    <p:set>
                                      <p:cBhvr>
                                        <p:cTn id="65" dur="1" fill="hold">
                                          <p:stCondLst>
                                            <p:cond delay="0"/>
                                          </p:stCondLst>
                                        </p:cTn>
                                        <p:tgtEl>
                                          <p:spTgt spid="15"/>
                                        </p:tgtEl>
                                        <p:attrNameLst>
                                          <p:attrName>style.visibility</p:attrName>
                                        </p:attrNameLst>
                                      </p:cBhvr>
                                      <p:to>
                                        <p:strVal val="visible"/>
                                      </p:to>
                                    </p:set>
                                    <p:animEffect transition="in" filter="wipe(up)">
                                      <p:cBhvr>
                                        <p:cTn id="66" dur="100"/>
                                        <p:tgtEl>
                                          <p:spTgt spid="15"/>
                                        </p:tgtEl>
                                      </p:cBhvr>
                                    </p:animEffect>
                                  </p:childTnLst>
                                </p:cTn>
                              </p:par>
                            </p:childTnLst>
                          </p:cTn>
                        </p:par>
                        <p:par>
                          <p:cTn id="67" fill="hold">
                            <p:stCondLst>
                              <p:cond delay="3200"/>
                            </p:stCondLst>
                            <p:childTnLst>
                              <p:par>
                                <p:cTn id="68" presetID="22" presetClass="entr" presetSubtype="4" fill="hold" grpId="0" nodeType="afterEffect">
                                  <p:stCondLst>
                                    <p:cond delay="0"/>
                                  </p:stCondLst>
                                  <p:childTnLst>
                                    <p:set>
                                      <p:cBhvr>
                                        <p:cTn id="69" dur="1" fill="hold">
                                          <p:stCondLst>
                                            <p:cond delay="0"/>
                                          </p:stCondLst>
                                        </p:cTn>
                                        <p:tgtEl>
                                          <p:spTgt spid="14"/>
                                        </p:tgtEl>
                                        <p:attrNameLst>
                                          <p:attrName>style.visibility</p:attrName>
                                        </p:attrNameLst>
                                      </p:cBhvr>
                                      <p:to>
                                        <p:strVal val="visible"/>
                                      </p:to>
                                    </p:set>
                                    <p:animEffect transition="in" filter="wipe(down)">
                                      <p:cBhvr>
                                        <p:cTn id="70" dur="100"/>
                                        <p:tgtEl>
                                          <p:spTgt spid="14"/>
                                        </p:tgtEl>
                                      </p:cBhvr>
                                    </p:animEffect>
                                  </p:childTnLst>
                                </p:cTn>
                              </p:par>
                            </p:childTnLst>
                          </p:cTn>
                        </p:par>
                        <p:par>
                          <p:cTn id="71" fill="hold">
                            <p:stCondLst>
                              <p:cond delay="3300"/>
                            </p:stCondLst>
                            <p:childTnLst>
                              <p:par>
                                <p:cTn id="72" presetID="22" presetClass="entr" presetSubtype="8" fill="hold" grpId="0" nodeType="afterEffect">
                                  <p:stCondLst>
                                    <p:cond delay="0"/>
                                  </p:stCondLst>
                                  <p:childTnLst>
                                    <p:set>
                                      <p:cBhvr>
                                        <p:cTn id="73" dur="1" fill="hold">
                                          <p:stCondLst>
                                            <p:cond delay="0"/>
                                          </p:stCondLst>
                                        </p:cTn>
                                        <p:tgtEl>
                                          <p:spTgt spid="13"/>
                                        </p:tgtEl>
                                        <p:attrNameLst>
                                          <p:attrName>style.visibility</p:attrName>
                                        </p:attrNameLst>
                                      </p:cBhvr>
                                      <p:to>
                                        <p:strVal val="visible"/>
                                      </p:to>
                                    </p:set>
                                    <p:animEffect transition="in" filter="wipe(left)">
                                      <p:cBhvr>
                                        <p:cTn id="74" dur="400"/>
                                        <p:tgtEl>
                                          <p:spTgt spid="13"/>
                                        </p:tgtEl>
                                      </p:cBhvr>
                                    </p:animEffect>
                                  </p:childTnLst>
                                </p:cTn>
                              </p:par>
                            </p:childTnLst>
                          </p:cTn>
                        </p:par>
                        <p:par>
                          <p:cTn id="75" fill="hold">
                            <p:stCondLst>
                              <p:cond delay="3700"/>
                            </p:stCondLst>
                            <p:childTnLst>
                              <p:par>
                                <p:cTn id="76" presetID="10" presetClass="entr" presetSubtype="0" fill="hold"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500"/>
                                        <p:tgtEl>
                                          <p:spTgt spid="28"/>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41"/>
                                        </p:tgtEl>
                                        <p:attrNameLst>
                                          <p:attrName>style.visibility</p:attrName>
                                        </p:attrNameLst>
                                      </p:cBhvr>
                                      <p:to>
                                        <p:strVal val="visible"/>
                                      </p:to>
                                    </p:set>
                                    <p:animEffect transition="in" filter="fade">
                                      <p:cBhvr>
                                        <p:cTn id="81" dur="500"/>
                                        <p:tgtEl>
                                          <p:spTgt spid="41"/>
                                        </p:tgtEl>
                                      </p:cBhvr>
                                    </p:animEffect>
                                  </p:childTnLst>
                                </p:cTn>
                              </p:par>
                            </p:childTnLst>
                          </p:cTn>
                        </p:par>
                        <p:par>
                          <p:cTn id="82" fill="hold">
                            <p:stCondLst>
                              <p:cond delay="4200"/>
                            </p:stCondLst>
                            <p:childTnLst>
                              <p:par>
                                <p:cTn id="83" presetID="22" presetClass="entr" presetSubtype="8" fill="hold" grpId="0" nodeType="afterEffect">
                                  <p:stCondLst>
                                    <p:cond delay="0"/>
                                  </p:stCondLst>
                                  <p:childTnLst>
                                    <p:set>
                                      <p:cBhvr>
                                        <p:cTn id="84" dur="1" fill="hold">
                                          <p:stCondLst>
                                            <p:cond delay="0"/>
                                          </p:stCondLst>
                                        </p:cTn>
                                        <p:tgtEl>
                                          <p:spTgt spid="23"/>
                                        </p:tgtEl>
                                        <p:attrNameLst>
                                          <p:attrName>style.visibility</p:attrName>
                                        </p:attrNameLst>
                                      </p:cBhvr>
                                      <p:to>
                                        <p:strVal val="visible"/>
                                      </p:to>
                                    </p:set>
                                    <p:animEffect transition="in" filter="wipe(left)">
                                      <p:cBhvr>
                                        <p:cTn id="85" dur="300"/>
                                        <p:tgtEl>
                                          <p:spTgt spid="23"/>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fade">
                                      <p:cBhvr>
                                        <p:cTn id="88" dur="300"/>
                                        <p:tgtEl>
                                          <p:spTgt spid="24"/>
                                        </p:tgtEl>
                                      </p:cBhvr>
                                    </p:animEffect>
                                  </p:childTnLst>
                                </p:cTn>
                              </p:par>
                            </p:childTnLst>
                          </p:cTn>
                        </p:par>
                        <p:par>
                          <p:cTn id="89" fill="hold">
                            <p:stCondLst>
                              <p:cond delay="4500"/>
                            </p:stCondLst>
                            <p:childTnLst>
                              <p:par>
                                <p:cTn id="90" presetID="22" presetClass="entr" presetSubtype="1" fill="hold" grpId="0" nodeType="afterEffect">
                                  <p:stCondLst>
                                    <p:cond delay="0"/>
                                  </p:stCondLst>
                                  <p:childTnLst>
                                    <p:set>
                                      <p:cBhvr>
                                        <p:cTn id="91" dur="1" fill="hold">
                                          <p:stCondLst>
                                            <p:cond delay="0"/>
                                          </p:stCondLst>
                                        </p:cTn>
                                        <p:tgtEl>
                                          <p:spTgt spid="22"/>
                                        </p:tgtEl>
                                        <p:attrNameLst>
                                          <p:attrName>style.visibility</p:attrName>
                                        </p:attrNameLst>
                                      </p:cBhvr>
                                      <p:to>
                                        <p:strVal val="visible"/>
                                      </p:to>
                                    </p:set>
                                    <p:animEffect transition="in" filter="wipe(up)">
                                      <p:cBhvr>
                                        <p:cTn id="92" dur="100"/>
                                        <p:tgtEl>
                                          <p:spTgt spid="22"/>
                                        </p:tgtEl>
                                      </p:cBhvr>
                                    </p:animEffect>
                                  </p:childTnLst>
                                </p:cTn>
                              </p:par>
                            </p:childTnLst>
                          </p:cTn>
                        </p:par>
                        <p:par>
                          <p:cTn id="93" fill="hold">
                            <p:stCondLst>
                              <p:cond delay="4600"/>
                            </p:stCondLst>
                            <p:childTnLst>
                              <p:par>
                                <p:cTn id="94" presetID="22" presetClass="entr" presetSubtype="4" fill="hold" grpId="0" nodeType="afterEffect">
                                  <p:stCondLst>
                                    <p:cond delay="0"/>
                                  </p:stCondLst>
                                  <p:childTnLst>
                                    <p:set>
                                      <p:cBhvr>
                                        <p:cTn id="95" dur="1" fill="hold">
                                          <p:stCondLst>
                                            <p:cond delay="0"/>
                                          </p:stCondLst>
                                        </p:cTn>
                                        <p:tgtEl>
                                          <p:spTgt spid="21"/>
                                        </p:tgtEl>
                                        <p:attrNameLst>
                                          <p:attrName>style.visibility</p:attrName>
                                        </p:attrNameLst>
                                      </p:cBhvr>
                                      <p:to>
                                        <p:strVal val="visible"/>
                                      </p:to>
                                    </p:set>
                                    <p:animEffect transition="in" filter="wipe(down)">
                                      <p:cBhvr>
                                        <p:cTn id="96" dur="100"/>
                                        <p:tgtEl>
                                          <p:spTgt spid="21"/>
                                        </p:tgtEl>
                                      </p:cBhvr>
                                    </p:animEffect>
                                  </p:childTnLst>
                                </p:cTn>
                              </p:par>
                            </p:childTnLst>
                          </p:cTn>
                        </p:par>
                        <p:par>
                          <p:cTn id="97" fill="hold">
                            <p:stCondLst>
                              <p:cond delay="4700"/>
                            </p:stCondLst>
                            <p:childTnLst>
                              <p:par>
                                <p:cTn id="98" presetID="22" presetClass="entr" presetSubtype="8" fill="hold" grpId="0" nodeType="afterEffect">
                                  <p:stCondLst>
                                    <p:cond delay="0"/>
                                  </p:stCondLst>
                                  <p:childTnLst>
                                    <p:set>
                                      <p:cBhvr>
                                        <p:cTn id="99" dur="1" fill="hold">
                                          <p:stCondLst>
                                            <p:cond delay="0"/>
                                          </p:stCondLst>
                                        </p:cTn>
                                        <p:tgtEl>
                                          <p:spTgt spid="20"/>
                                        </p:tgtEl>
                                        <p:attrNameLst>
                                          <p:attrName>style.visibility</p:attrName>
                                        </p:attrNameLst>
                                      </p:cBhvr>
                                      <p:to>
                                        <p:strVal val="visible"/>
                                      </p:to>
                                    </p:set>
                                    <p:animEffect transition="in" filter="wipe(left)">
                                      <p:cBhvr>
                                        <p:cTn id="100" dur="400"/>
                                        <p:tgtEl>
                                          <p:spTgt spid="20"/>
                                        </p:tgtEl>
                                      </p:cBhvr>
                                    </p:animEffect>
                                  </p:childTnLst>
                                </p:cTn>
                              </p:par>
                            </p:childTnLst>
                          </p:cTn>
                        </p:par>
                        <p:par>
                          <p:cTn id="101" fill="hold">
                            <p:stCondLst>
                              <p:cond delay="5100"/>
                            </p:stCondLst>
                            <p:childTnLst>
                              <p:par>
                                <p:cTn id="102" presetID="10" presetClass="entr" presetSubtype="0" fill="hold" nodeType="afterEffect">
                                  <p:stCondLst>
                                    <p:cond delay="0"/>
                                  </p:stCondLst>
                                  <p:childTnLst>
                                    <p:set>
                                      <p:cBhvr>
                                        <p:cTn id="103" dur="1" fill="hold">
                                          <p:stCondLst>
                                            <p:cond delay="0"/>
                                          </p:stCondLst>
                                        </p:cTn>
                                        <p:tgtEl>
                                          <p:spTgt spid="30"/>
                                        </p:tgtEl>
                                        <p:attrNameLst>
                                          <p:attrName>style.visibility</p:attrName>
                                        </p:attrNameLst>
                                      </p:cBhvr>
                                      <p:to>
                                        <p:strVal val="visible"/>
                                      </p:to>
                                    </p:set>
                                    <p:animEffect transition="in" filter="fade">
                                      <p:cBhvr>
                                        <p:cTn id="104" dur="500"/>
                                        <p:tgtEl>
                                          <p:spTgt spid="30"/>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fade">
                                      <p:cBhvr>
                                        <p:cTn id="107" dur="500"/>
                                        <p:tgtEl>
                                          <p:spTgt spid="29"/>
                                        </p:tgtEl>
                                      </p:cBhvr>
                                    </p:animEffect>
                                  </p:childTnLst>
                                </p:cTn>
                              </p:par>
                            </p:childTnLst>
                          </p:cTn>
                        </p:par>
                        <p:par>
                          <p:cTn id="108" fill="hold">
                            <p:stCondLst>
                              <p:cond delay="5600"/>
                            </p:stCondLst>
                            <p:childTnLst>
                              <p:par>
                                <p:cTn id="109" presetID="22" presetClass="entr" presetSubtype="8" fill="hold" grpId="0" nodeType="after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wipe(left)">
                                      <p:cBhvr>
                                        <p:cTn id="111" dur="300"/>
                                        <p:tgtEl>
                                          <p:spTgt spid="45"/>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46"/>
                                        </p:tgtEl>
                                        <p:attrNameLst>
                                          <p:attrName>style.visibility</p:attrName>
                                        </p:attrNameLst>
                                      </p:cBhvr>
                                      <p:to>
                                        <p:strVal val="visible"/>
                                      </p:to>
                                    </p:set>
                                    <p:animEffect transition="in" filter="fade">
                                      <p:cBhvr>
                                        <p:cTn id="114" dur="300"/>
                                        <p:tgtEl>
                                          <p:spTgt spid="46"/>
                                        </p:tgtEl>
                                      </p:cBhvr>
                                    </p:animEffect>
                                  </p:childTnLst>
                                </p:cTn>
                              </p:par>
                            </p:childTnLst>
                          </p:cTn>
                        </p:par>
                        <p:par>
                          <p:cTn id="115" fill="hold">
                            <p:stCondLst>
                              <p:cond delay="5900"/>
                            </p:stCondLst>
                            <p:childTnLst>
                              <p:par>
                                <p:cTn id="116" presetID="22" presetClass="entr" presetSubtype="1" fill="hold" grpId="0" nodeType="afterEffect">
                                  <p:stCondLst>
                                    <p:cond delay="0"/>
                                  </p:stCondLst>
                                  <p:childTnLst>
                                    <p:set>
                                      <p:cBhvr>
                                        <p:cTn id="117" dur="1" fill="hold">
                                          <p:stCondLst>
                                            <p:cond delay="0"/>
                                          </p:stCondLst>
                                        </p:cTn>
                                        <p:tgtEl>
                                          <p:spTgt spid="43"/>
                                        </p:tgtEl>
                                        <p:attrNameLst>
                                          <p:attrName>style.visibility</p:attrName>
                                        </p:attrNameLst>
                                      </p:cBhvr>
                                      <p:to>
                                        <p:strVal val="visible"/>
                                      </p:to>
                                    </p:set>
                                    <p:animEffect transition="in" filter="wipe(up)">
                                      <p:cBhvr>
                                        <p:cTn id="118" dur="100"/>
                                        <p:tgtEl>
                                          <p:spTgt spid="43"/>
                                        </p:tgtEl>
                                      </p:cBhvr>
                                    </p:animEffect>
                                  </p:childTnLst>
                                </p:cTn>
                              </p:par>
                            </p:childTnLst>
                          </p:cTn>
                        </p:par>
                        <p:par>
                          <p:cTn id="119" fill="hold">
                            <p:stCondLst>
                              <p:cond delay="6000"/>
                            </p:stCondLst>
                            <p:childTnLst>
                              <p:par>
                                <p:cTn id="120" presetID="22" presetClass="entr" presetSubtype="4" fill="hold" grpId="0" nodeType="afterEffect">
                                  <p:stCondLst>
                                    <p:cond delay="0"/>
                                  </p:stCondLst>
                                  <p:childTnLst>
                                    <p:set>
                                      <p:cBhvr>
                                        <p:cTn id="121" dur="1" fill="hold">
                                          <p:stCondLst>
                                            <p:cond delay="0"/>
                                          </p:stCondLst>
                                        </p:cTn>
                                        <p:tgtEl>
                                          <p:spTgt spid="42"/>
                                        </p:tgtEl>
                                        <p:attrNameLst>
                                          <p:attrName>style.visibility</p:attrName>
                                        </p:attrNameLst>
                                      </p:cBhvr>
                                      <p:to>
                                        <p:strVal val="visible"/>
                                      </p:to>
                                    </p:set>
                                    <p:animEffect transition="in" filter="wipe(down)">
                                      <p:cBhvr>
                                        <p:cTn id="122" dur="100"/>
                                        <p:tgtEl>
                                          <p:spTgt spid="42"/>
                                        </p:tgtEl>
                                      </p:cBhvr>
                                    </p:animEffect>
                                  </p:childTnLst>
                                </p:cTn>
                              </p:par>
                            </p:childTnLst>
                          </p:cTn>
                        </p:par>
                        <p:par>
                          <p:cTn id="123" fill="hold">
                            <p:stCondLst>
                              <p:cond delay="6100"/>
                            </p:stCondLst>
                            <p:childTnLst>
                              <p:par>
                                <p:cTn id="124" presetID="22" presetClass="entr" presetSubtype="8" fill="hold" grpId="0" nodeType="afterEffect">
                                  <p:stCondLst>
                                    <p:cond delay="0"/>
                                  </p:stCondLst>
                                  <p:childTnLst>
                                    <p:set>
                                      <p:cBhvr>
                                        <p:cTn id="125" dur="1" fill="hold">
                                          <p:stCondLst>
                                            <p:cond delay="0"/>
                                          </p:stCondLst>
                                        </p:cTn>
                                        <p:tgtEl>
                                          <p:spTgt spid="39"/>
                                        </p:tgtEl>
                                        <p:attrNameLst>
                                          <p:attrName>style.visibility</p:attrName>
                                        </p:attrNameLst>
                                      </p:cBhvr>
                                      <p:to>
                                        <p:strVal val="visible"/>
                                      </p:to>
                                    </p:set>
                                    <p:animEffect transition="in" filter="wipe(left)">
                                      <p:cBhvr>
                                        <p:cTn id="126" dur="400"/>
                                        <p:tgtEl>
                                          <p:spTgt spid="39"/>
                                        </p:tgtEl>
                                      </p:cBhvr>
                                    </p:animEffect>
                                  </p:childTnLst>
                                </p:cTn>
                              </p:par>
                            </p:childTnLst>
                          </p:cTn>
                        </p:par>
                        <p:par>
                          <p:cTn id="127" fill="hold">
                            <p:stCondLst>
                              <p:cond delay="6500"/>
                            </p:stCondLst>
                            <p:childTnLst>
                              <p:par>
                                <p:cTn id="128" presetID="10" presetClass="entr" presetSubtype="0" fill="hold" nodeType="afterEffect">
                                  <p:stCondLst>
                                    <p:cond delay="0"/>
                                  </p:stCondLst>
                                  <p:childTnLst>
                                    <p:set>
                                      <p:cBhvr>
                                        <p:cTn id="129" dur="1" fill="hold">
                                          <p:stCondLst>
                                            <p:cond delay="0"/>
                                          </p:stCondLst>
                                        </p:cTn>
                                        <p:tgtEl>
                                          <p:spTgt spid="49"/>
                                        </p:tgtEl>
                                        <p:attrNameLst>
                                          <p:attrName>style.visibility</p:attrName>
                                        </p:attrNameLst>
                                      </p:cBhvr>
                                      <p:to>
                                        <p:strVal val="visible"/>
                                      </p:to>
                                    </p:set>
                                    <p:animEffect transition="in" filter="fade">
                                      <p:cBhvr>
                                        <p:cTn id="130" dur="500"/>
                                        <p:tgtEl>
                                          <p:spTgt spid="49"/>
                                        </p:tgtEl>
                                      </p:cBhvr>
                                    </p:animEffect>
                                  </p:childTnLst>
                                </p:cTn>
                              </p:par>
                              <p:par>
                                <p:cTn id="131" presetID="10" presetClass="entr" presetSubtype="0" fill="hold" grpId="0" nodeType="withEffect">
                                  <p:stCondLst>
                                    <p:cond delay="0"/>
                                  </p:stCondLst>
                                  <p:childTnLst>
                                    <p:set>
                                      <p:cBhvr>
                                        <p:cTn id="132" dur="1" fill="hold">
                                          <p:stCondLst>
                                            <p:cond delay="0"/>
                                          </p:stCondLst>
                                        </p:cTn>
                                        <p:tgtEl>
                                          <p:spTgt spid="48"/>
                                        </p:tgtEl>
                                        <p:attrNameLst>
                                          <p:attrName>style.visibility</p:attrName>
                                        </p:attrNameLst>
                                      </p:cBhvr>
                                      <p:to>
                                        <p:strVal val="visible"/>
                                      </p:to>
                                    </p:set>
                                    <p:animEffect transition="in" filter="fade">
                                      <p:cBhvr>
                                        <p:cTn id="13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p:bldP spid="18" grpId="0"/>
      <p:bldP spid="19" grpId="0"/>
      <p:bldP spid="20" grpId="0" animBg="1"/>
      <p:bldP spid="21" grpId="0" animBg="1"/>
      <p:bldP spid="22" grpId="0" animBg="1"/>
      <p:bldP spid="23" grpId="0" animBg="1"/>
      <p:bldP spid="24" grpId="0"/>
      <p:bldP spid="26" grpId="0"/>
      <p:bldP spid="27" grpId="0"/>
      <p:bldP spid="29" grpId="0"/>
      <p:bldP spid="41" grpId="0"/>
      <p:bldP spid="39" grpId="0" animBg="1"/>
      <p:bldP spid="42" grpId="0" animBg="1"/>
      <p:bldP spid="43" grpId="0" animBg="1"/>
      <p:bldP spid="45" grpId="0" animBg="1"/>
      <p:bldP spid="46" grpId="0"/>
      <p:bldP spid="4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Rectangle 71">
            <a:extLst>
              <a:ext uri="{FF2B5EF4-FFF2-40B4-BE49-F238E27FC236}">
                <a16:creationId xmlns:a16="http://schemas.microsoft.com/office/drawing/2014/main" id="{3F162DC5-0012-AD4B-AC77-6AA8073F946E}"/>
              </a:ext>
            </a:extLst>
          </p:cNvPr>
          <p:cNvSpPr/>
          <p:nvPr/>
        </p:nvSpPr>
        <p:spPr>
          <a:xfrm>
            <a:off x="-1610" y="5886760"/>
            <a:ext cx="1703388" cy="97124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3" name="Cadre">
            <a:extLst>
              <a:ext uri="{FF2B5EF4-FFF2-40B4-BE49-F238E27FC236}">
                <a16:creationId xmlns:a16="http://schemas.microsoft.com/office/drawing/2014/main" id="{15D39458-D39C-B34C-9561-8D4A5039B55F}"/>
              </a:ext>
            </a:extLst>
          </p:cNvPr>
          <p:cNvSpPr>
            <a:spLocks/>
          </p:cNvSpPr>
          <p:nvPr/>
        </p:nvSpPr>
        <p:spPr>
          <a:xfrm>
            <a:off x="5533435" y="3145235"/>
            <a:ext cx="5171278" cy="1874984"/>
          </a:xfrm>
          <a:prstGeom prst="rect">
            <a:avLst/>
          </a:prstGeom>
          <a:noFill/>
          <a:ln w="508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Source Sans Pro" panose="020B0503030403020204" pitchFamily="34" charset="77"/>
            </a:endParaRPr>
          </a:p>
        </p:txBody>
      </p:sp>
      <p:sp>
        <p:nvSpPr>
          <p:cNvPr id="4" name="Text Placeholder 5">
            <a:extLst>
              <a:ext uri="{FF2B5EF4-FFF2-40B4-BE49-F238E27FC236}">
                <a16:creationId xmlns:a16="http://schemas.microsoft.com/office/drawing/2014/main" id="{23E009D5-FD5B-2D4C-84C9-B4340580E40A}"/>
              </a:ext>
            </a:extLst>
          </p:cNvPr>
          <p:cNvSpPr txBox="1">
            <a:spLocks/>
          </p:cNvSpPr>
          <p:nvPr/>
        </p:nvSpPr>
        <p:spPr>
          <a:xfrm>
            <a:off x="5512316" y="3129984"/>
            <a:ext cx="1609200" cy="255600"/>
          </a:xfrm>
          <a:prstGeom prst="rect">
            <a:avLst/>
          </a:prstGeom>
          <a:solidFill>
            <a:schemeClr val="accent3"/>
          </a:solidFill>
          <a:ln>
            <a:noFill/>
          </a:ln>
        </p:spPr>
        <p:txBody>
          <a:bodyPr anchor="ctr"/>
          <a:lstStyle>
            <a:defPPr>
              <a:defRPr lang="fr-FR"/>
            </a:defPPr>
            <a:lvl1pPr indent="0" algn="ctr">
              <a:lnSpc>
                <a:spcPct val="90000"/>
              </a:lnSpc>
              <a:spcBef>
                <a:spcPts val="1000"/>
              </a:spcBef>
              <a:buFont typeface="Arial"/>
              <a:buNone/>
              <a:defRPr sz="1200" b="0" spc="300">
                <a:solidFill>
                  <a:schemeClr val="bg1"/>
                </a:solidFill>
                <a:latin typeface="Bariol Bold"/>
                <a:cs typeface="Bariol Bold"/>
              </a:defRPr>
            </a:lvl1pPr>
            <a:lvl2pPr marL="685800" indent="-228600">
              <a:lnSpc>
                <a:spcPct val="90000"/>
              </a:lnSpc>
              <a:spcBef>
                <a:spcPts val="500"/>
              </a:spcBef>
              <a:buFont typeface="Arial"/>
              <a:buChar char="•"/>
              <a:defRPr sz="2400"/>
            </a:lvl2pPr>
            <a:lvl3pPr marL="1143000" indent="-228600">
              <a:lnSpc>
                <a:spcPct val="90000"/>
              </a:lnSpc>
              <a:spcBef>
                <a:spcPts val="500"/>
              </a:spcBef>
              <a:buFont typeface="Arial"/>
              <a:buChar char="•"/>
              <a:defRPr sz="2000"/>
            </a:lvl3pPr>
            <a:lvl4pPr marL="1600200" indent="-228600">
              <a:lnSpc>
                <a:spcPct val="90000"/>
              </a:lnSpc>
              <a:spcBef>
                <a:spcPts val="500"/>
              </a:spcBef>
              <a:buFont typeface="Arial"/>
              <a:buChar char="•"/>
            </a:lvl4pPr>
            <a:lvl5pPr marL="2057400" indent="-228600">
              <a:lnSpc>
                <a:spcPct val="90000"/>
              </a:lnSpc>
              <a:spcBef>
                <a:spcPts val="500"/>
              </a:spcBef>
              <a:buFont typeface="Arial"/>
              <a:buChar char="•"/>
            </a:lvl5pPr>
            <a:lvl6pPr marL="2514600" indent="-228600">
              <a:lnSpc>
                <a:spcPct val="90000"/>
              </a:lnSpc>
              <a:spcBef>
                <a:spcPts val="500"/>
              </a:spcBef>
              <a:buFont typeface="Arial"/>
              <a:buChar char="•"/>
            </a:lvl6pPr>
            <a:lvl7pPr marL="2971800" indent="-228600">
              <a:lnSpc>
                <a:spcPct val="90000"/>
              </a:lnSpc>
              <a:spcBef>
                <a:spcPts val="500"/>
              </a:spcBef>
              <a:buFont typeface="Arial"/>
              <a:buChar char="•"/>
            </a:lvl7pPr>
            <a:lvl8pPr marL="3429000" indent="-228600">
              <a:lnSpc>
                <a:spcPct val="90000"/>
              </a:lnSpc>
              <a:spcBef>
                <a:spcPts val="500"/>
              </a:spcBef>
              <a:buFont typeface="Arial"/>
              <a:buChar char="•"/>
            </a:lvl8pPr>
            <a:lvl9pPr marL="3886200" indent="-228600">
              <a:lnSpc>
                <a:spcPct val="90000"/>
              </a:lnSpc>
              <a:spcBef>
                <a:spcPts val="500"/>
              </a:spcBef>
              <a:buFont typeface="Arial"/>
              <a:buChar char="•"/>
            </a:lvl9pPr>
          </a:lstStyle>
          <a:p>
            <a:r>
              <a:rPr lang="en-US" b="1" dirty="0">
                <a:latin typeface="Source Sans Pro" panose="020B0503030403020204" pitchFamily="34" charset="77"/>
              </a:rPr>
              <a:t>CLUSTER0XX</a:t>
            </a:r>
          </a:p>
        </p:txBody>
      </p:sp>
      <p:sp>
        <p:nvSpPr>
          <p:cNvPr id="5" name="Cadre">
            <a:extLst>
              <a:ext uri="{FF2B5EF4-FFF2-40B4-BE49-F238E27FC236}">
                <a16:creationId xmlns:a16="http://schemas.microsoft.com/office/drawing/2014/main" id="{504433B7-4E8C-DF41-9148-7EC79A8B9D45}"/>
              </a:ext>
            </a:extLst>
          </p:cNvPr>
          <p:cNvSpPr>
            <a:spLocks/>
          </p:cNvSpPr>
          <p:nvPr/>
        </p:nvSpPr>
        <p:spPr>
          <a:xfrm>
            <a:off x="3430425" y="1580247"/>
            <a:ext cx="7826553" cy="3609463"/>
          </a:xfrm>
          <a:prstGeom prst="rect">
            <a:avLst/>
          </a:prstGeom>
          <a:noFill/>
          <a:ln w="508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Source Sans Pro" panose="020B0503030403020204" pitchFamily="34" charset="77"/>
            </a:endParaRPr>
          </a:p>
        </p:txBody>
      </p:sp>
      <p:sp>
        <p:nvSpPr>
          <p:cNvPr id="6" name="Text Placeholder 5">
            <a:extLst>
              <a:ext uri="{FF2B5EF4-FFF2-40B4-BE49-F238E27FC236}">
                <a16:creationId xmlns:a16="http://schemas.microsoft.com/office/drawing/2014/main" id="{3D2EB57E-97E3-634E-85D2-CFCD45C78187}"/>
              </a:ext>
            </a:extLst>
          </p:cNvPr>
          <p:cNvSpPr txBox="1">
            <a:spLocks/>
          </p:cNvSpPr>
          <p:nvPr/>
        </p:nvSpPr>
        <p:spPr>
          <a:xfrm>
            <a:off x="3418471" y="1587830"/>
            <a:ext cx="4713596" cy="255600"/>
          </a:xfrm>
          <a:prstGeom prst="rect">
            <a:avLst/>
          </a:prstGeom>
          <a:solidFill>
            <a:schemeClr val="bg2"/>
          </a:solidFill>
          <a:ln>
            <a:solidFill>
              <a:schemeClr val="tx2"/>
            </a:solidFill>
          </a:ln>
        </p:spPr>
        <p:txBody>
          <a:bodyPr anchor="ctr"/>
          <a:lstStyle>
            <a:defPPr>
              <a:defRPr lang="fr-FR"/>
            </a:defPPr>
            <a:lvl1pPr indent="0" algn="ctr">
              <a:lnSpc>
                <a:spcPct val="90000"/>
              </a:lnSpc>
              <a:spcBef>
                <a:spcPts val="1000"/>
              </a:spcBef>
              <a:buFont typeface="Arial"/>
              <a:buNone/>
              <a:defRPr sz="1200" b="0" spc="300">
                <a:solidFill>
                  <a:schemeClr val="bg1"/>
                </a:solidFill>
                <a:latin typeface="Bariol Bold"/>
                <a:cs typeface="Bariol Bold"/>
              </a:defRPr>
            </a:lvl1pPr>
            <a:lvl2pPr marL="685800" indent="-228600">
              <a:lnSpc>
                <a:spcPct val="90000"/>
              </a:lnSpc>
              <a:spcBef>
                <a:spcPts val="500"/>
              </a:spcBef>
              <a:buFont typeface="Arial"/>
              <a:buChar char="•"/>
              <a:defRPr sz="2400"/>
            </a:lvl2pPr>
            <a:lvl3pPr marL="1143000" indent="-228600">
              <a:lnSpc>
                <a:spcPct val="90000"/>
              </a:lnSpc>
              <a:spcBef>
                <a:spcPts val="500"/>
              </a:spcBef>
              <a:buFont typeface="Arial"/>
              <a:buChar char="•"/>
              <a:defRPr sz="2000"/>
            </a:lvl3pPr>
            <a:lvl4pPr marL="1600200" indent="-228600">
              <a:lnSpc>
                <a:spcPct val="90000"/>
              </a:lnSpc>
              <a:spcBef>
                <a:spcPts val="500"/>
              </a:spcBef>
              <a:buFont typeface="Arial"/>
              <a:buChar char="•"/>
            </a:lvl4pPr>
            <a:lvl5pPr marL="2057400" indent="-228600">
              <a:lnSpc>
                <a:spcPct val="90000"/>
              </a:lnSpc>
              <a:spcBef>
                <a:spcPts val="500"/>
              </a:spcBef>
              <a:buFont typeface="Arial"/>
              <a:buChar char="•"/>
            </a:lvl5pPr>
            <a:lvl6pPr marL="2514600" indent="-228600">
              <a:lnSpc>
                <a:spcPct val="90000"/>
              </a:lnSpc>
              <a:spcBef>
                <a:spcPts val="500"/>
              </a:spcBef>
              <a:buFont typeface="Arial"/>
              <a:buChar char="•"/>
            </a:lvl6pPr>
            <a:lvl7pPr marL="2971800" indent="-228600">
              <a:lnSpc>
                <a:spcPct val="90000"/>
              </a:lnSpc>
              <a:spcBef>
                <a:spcPts val="500"/>
              </a:spcBef>
              <a:buFont typeface="Arial"/>
              <a:buChar char="•"/>
            </a:lvl7pPr>
            <a:lvl8pPr marL="3429000" indent="-228600">
              <a:lnSpc>
                <a:spcPct val="90000"/>
              </a:lnSpc>
              <a:spcBef>
                <a:spcPts val="500"/>
              </a:spcBef>
              <a:buFont typeface="Arial"/>
              <a:buChar char="•"/>
            </a:lvl8pPr>
            <a:lvl9pPr marL="3886200" indent="-228600">
              <a:lnSpc>
                <a:spcPct val="90000"/>
              </a:lnSpc>
              <a:spcBef>
                <a:spcPts val="500"/>
              </a:spcBef>
              <a:buFont typeface="Arial"/>
              <a:buChar char="•"/>
            </a:lvl9pPr>
          </a:lstStyle>
          <a:p>
            <a:r>
              <a:rPr lang="en-US" b="1" dirty="0">
                <a:solidFill>
                  <a:schemeClr val="tx1"/>
                </a:solidFill>
                <a:latin typeface="Source Sans Pro" panose="020B0503030403020204" pitchFamily="34" charset="77"/>
              </a:rPr>
              <a:t>OVH SHARED HOSTING INFRASTRUCTURE</a:t>
            </a:r>
          </a:p>
        </p:txBody>
      </p:sp>
      <p:sp>
        <p:nvSpPr>
          <p:cNvPr id="7" name="Cadre">
            <a:extLst>
              <a:ext uri="{FF2B5EF4-FFF2-40B4-BE49-F238E27FC236}">
                <a16:creationId xmlns:a16="http://schemas.microsoft.com/office/drawing/2014/main" id="{31BA670D-D54C-E140-8DAE-1F5D502562CF}"/>
              </a:ext>
            </a:extLst>
          </p:cNvPr>
          <p:cNvSpPr>
            <a:spLocks/>
          </p:cNvSpPr>
          <p:nvPr/>
        </p:nvSpPr>
        <p:spPr>
          <a:xfrm>
            <a:off x="1364004" y="1143000"/>
            <a:ext cx="10429963" cy="4217909"/>
          </a:xfrm>
          <a:prstGeom prst="rect">
            <a:avLst/>
          </a:prstGeom>
          <a:noFill/>
          <a:ln w="508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Source Sans Pro" panose="020B0503030403020204" pitchFamily="34" charset="77"/>
            </a:endParaRPr>
          </a:p>
        </p:txBody>
      </p:sp>
      <p:sp>
        <p:nvSpPr>
          <p:cNvPr id="8" name="Text Placeholder 5">
            <a:extLst>
              <a:ext uri="{FF2B5EF4-FFF2-40B4-BE49-F238E27FC236}">
                <a16:creationId xmlns:a16="http://schemas.microsoft.com/office/drawing/2014/main" id="{DB4CA05A-A8FF-854F-B370-79417A64C3CF}"/>
              </a:ext>
            </a:extLst>
          </p:cNvPr>
          <p:cNvSpPr txBox="1">
            <a:spLocks/>
          </p:cNvSpPr>
          <p:nvPr/>
        </p:nvSpPr>
        <p:spPr>
          <a:xfrm>
            <a:off x="1359704" y="1147180"/>
            <a:ext cx="4173730" cy="255600"/>
          </a:xfrm>
          <a:prstGeom prst="rect">
            <a:avLst/>
          </a:prstGeom>
          <a:solidFill>
            <a:schemeClr val="accent1"/>
          </a:solidFill>
          <a:ln>
            <a:noFill/>
          </a:ln>
        </p:spPr>
        <p:txBody>
          <a:bodyPr anchor="ctr"/>
          <a:lstStyle>
            <a:defPPr>
              <a:defRPr lang="fr-FR"/>
            </a:defPPr>
            <a:lvl1pPr indent="0" algn="ctr">
              <a:lnSpc>
                <a:spcPct val="90000"/>
              </a:lnSpc>
              <a:spcBef>
                <a:spcPts val="1000"/>
              </a:spcBef>
              <a:buFont typeface="Arial"/>
              <a:buNone/>
              <a:defRPr sz="1200" b="0" spc="300">
                <a:solidFill>
                  <a:schemeClr val="bg1"/>
                </a:solidFill>
                <a:latin typeface="Bariol Bold"/>
                <a:cs typeface="Bariol Bold"/>
              </a:defRPr>
            </a:lvl1pPr>
            <a:lvl2pPr marL="685800" indent="-228600">
              <a:lnSpc>
                <a:spcPct val="90000"/>
              </a:lnSpc>
              <a:spcBef>
                <a:spcPts val="500"/>
              </a:spcBef>
              <a:buFont typeface="Arial"/>
              <a:buChar char="•"/>
              <a:defRPr sz="2400"/>
            </a:lvl2pPr>
            <a:lvl3pPr marL="1143000" indent="-228600">
              <a:lnSpc>
                <a:spcPct val="90000"/>
              </a:lnSpc>
              <a:spcBef>
                <a:spcPts val="500"/>
              </a:spcBef>
              <a:buFont typeface="Arial"/>
              <a:buChar char="•"/>
              <a:defRPr sz="2000"/>
            </a:lvl3pPr>
            <a:lvl4pPr marL="1600200" indent="-228600">
              <a:lnSpc>
                <a:spcPct val="90000"/>
              </a:lnSpc>
              <a:spcBef>
                <a:spcPts val="500"/>
              </a:spcBef>
              <a:buFont typeface="Arial"/>
              <a:buChar char="•"/>
            </a:lvl4pPr>
            <a:lvl5pPr marL="2057400" indent="-228600">
              <a:lnSpc>
                <a:spcPct val="90000"/>
              </a:lnSpc>
              <a:spcBef>
                <a:spcPts val="500"/>
              </a:spcBef>
              <a:buFont typeface="Arial"/>
              <a:buChar char="•"/>
            </a:lvl5pPr>
            <a:lvl6pPr marL="2514600" indent="-228600">
              <a:lnSpc>
                <a:spcPct val="90000"/>
              </a:lnSpc>
              <a:spcBef>
                <a:spcPts val="500"/>
              </a:spcBef>
              <a:buFont typeface="Arial"/>
              <a:buChar char="•"/>
            </a:lvl6pPr>
            <a:lvl7pPr marL="2971800" indent="-228600">
              <a:lnSpc>
                <a:spcPct val="90000"/>
              </a:lnSpc>
              <a:spcBef>
                <a:spcPts val="500"/>
              </a:spcBef>
              <a:buFont typeface="Arial"/>
              <a:buChar char="•"/>
            </a:lvl7pPr>
            <a:lvl8pPr marL="3429000" indent="-228600">
              <a:lnSpc>
                <a:spcPct val="90000"/>
              </a:lnSpc>
              <a:spcBef>
                <a:spcPts val="500"/>
              </a:spcBef>
              <a:buFont typeface="Arial"/>
              <a:buChar char="•"/>
            </a:lvl8pPr>
            <a:lvl9pPr marL="3886200" indent="-228600">
              <a:lnSpc>
                <a:spcPct val="90000"/>
              </a:lnSpc>
              <a:spcBef>
                <a:spcPts val="500"/>
              </a:spcBef>
              <a:buFont typeface="Arial"/>
              <a:buChar char="•"/>
            </a:lvl9pPr>
          </a:lstStyle>
          <a:p>
            <a:r>
              <a:rPr lang="en-US" b="1" dirty="0">
                <a:latin typeface="Source Sans Pro" panose="020B0503030403020204" pitchFamily="34" charset="77"/>
              </a:rPr>
              <a:t>OVH DATACENTER INFRASTRUCTURE</a:t>
            </a:r>
          </a:p>
        </p:txBody>
      </p:sp>
      <p:sp>
        <p:nvSpPr>
          <p:cNvPr id="10" name="ZoneTexte 9">
            <a:extLst>
              <a:ext uri="{FF2B5EF4-FFF2-40B4-BE49-F238E27FC236}">
                <a16:creationId xmlns:a16="http://schemas.microsoft.com/office/drawing/2014/main" id="{3CEF42A0-5071-DC4A-92F6-5040D2B31004}"/>
              </a:ext>
            </a:extLst>
          </p:cNvPr>
          <p:cNvSpPr txBox="1"/>
          <p:nvPr/>
        </p:nvSpPr>
        <p:spPr>
          <a:xfrm>
            <a:off x="-24680" y="4337737"/>
            <a:ext cx="1703388" cy="369332"/>
          </a:xfrm>
          <a:prstGeom prst="rect">
            <a:avLst/>
          </a:prstGeom>
          <a:noFill/>
        </p:spPr>
        <p:txBody>
          <a:bodyPr wrap="square" rtlCol="0">
            <a:spAutoFit/>
          </a:bodyPr>
          <a:lstStyle/>
          <a:p>
            <a:pPr algn="ctr"/>
            <a:r>
              <a:rPr lang="fr-FR" sz="1800" dirty="0">
                <a:latin typeface="Source Sans Pro" panose="020B0503030403020204" pitchFamily="34" charset="77"/>
              </a:rPr>
              <a:t>Internet</a:t>
            </a:r>
          </a:p>
        </p:txBody>
      </p:sp>
      <p:grpSp>
        <p:nvGrpSpPr>
          <p:cNvPr id="11" name="Grouper 21">
            <a:extLst>
              <a:ext uri="{FF2B5EF4-FFF2-40B4-BE49-F238E27FC236}">
                <a16:creationId xmlns:a16="http://schemas.microsoft.com/office/drawing/2014/main" id="{465AE48B-3ED2-0C41-A955-5E4A6E52065C}"/>
              </a:ext>
            </a:extLst>
          </p:cNvPr>
          <p:cNvGrpSpPr>
            <a:grpSpLocks noChangeAspect="1"/>
          </p:cNvGrpSpPr>
          <p:nvPr/>
        </p:nvGrpSpPr>
        <p:grpSpPr>
          <a:xfrm>
            <a:off x="1916269" y="3785978"/>
            <a:ext cx="961891" cy="316429"/>
            <a:chOff x="7275443" y="4227934"/>
            <a:chExt cx="1078761" cy="354875"/>
          </a:xfrm>
          <a:effectLst/>
        </p:grpSpPr>
        <p:sp>
          <p:nvSpPr>
            <p:cNvPr id="12" name="Rectangle 11">
              <a:extLst>
                <a:ext uri="{FF2B5EF4-FFF2-40B4-BE49-F238E27FC236}">
                  <a16:creationId xmlns:a16="http://schemas.microsoft.com/office/drawing/2014/main" id="{59F0337C-6ACB-9E47-9810-0C63BD5D8CCA}"/>
                </a:ext>
              </a:extLst>
            </p:cNvPr>
            <p:cNvSpPr/>
            <p:nvPr/>
          </p:nvSpPr>
          <p:spPr>
            <a:xfrm>
              <a:off x="7275443" y="4227934"/>
              <a:ext cx="1078761" cy="292132"/>
            </a:xfrm>
            <a:prstGeom prst="rect">
              <a:avLst/>
            </a:prstGeom>
            <a:noFill/>
            <a:ln w="19050" cap="rnd">
              <a:solidFill>
                <a:schemeClr val="tx1"/>
              </a:soli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solidFill>
                  <a:schemeClr val="tx1"/>
                </a:solidFill>
                <a:latin typeface="Source Sans Pro" panose="020B0503030403020204" pitchFamily="34" charset="77"/>
              </a:endParaRPr>
            </a:p>
          </p:txBody>
        </p:sp>
        <p:sp>
          <p:nvSpPr>
            <p:cNvPr id="13" name="Rectangle 12">
              <a:extLst>
                <a:ext uri="{FF2B5EF4-FFF2-40B4-BE49-F238E27FC236}">
                  <a16:creationId xmlns:a16="http://schemas.microsoft.com/office/drawing/2014/main" id="{67FDA9D3-0FE9-C345-83B5-7CCD37AF4A83}"/>
                </a:ext>
              </a:extLst>
            </p:cNvPr>
            <p:cNvSpPr/>
            <p:nvPr/>
          </p:nvSpPr>
          <p:spPr>
            <a:xfrm>
              <a:off x="7320937" y="4524382"/>
              <a:ext cx="987773" cy="58427"/>
            </a:xfrm>
            <a:prstGeom prst="rect">
              <a:avLst/>
            </a:prstGeom>
            <a:noFill/>
            <a:ln w="12700" cap="rnd">
              <a:solidFill>
                <a:schemeClr val="tx1"/>
              </a:solidFill>
              <a:round/>
            </a:ln>
            <a:effectLst>
              <a:outerShdw blurRad="50800" dist="50800" dir="840000" algn="ctr" rotWithShape="0">
                <a:srgbClr val="000000">
                  <a:alpha val="43137"/>
                </a:srgbClr>
              </a:out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14" name="Rectangle 13">
              <a:extLst>
                <a:ext uri="{FF2B5EF4-FFF2-40B4-BE49-F238E27FC236}">
                  <a16:creationId xmlns:a16="http://schemas.microsoft.com/office/drawing/2014/main" id="{F766109A-21DD-5B45-A2BA-84D94532074C}"/>
                </a:ext>
              </a:extLst>
            </p:cNvPr>
            <p:cNvSpPr/>
            <p:nvPr/>
          </p:nvSpPr>
          <p:spPr>
            <a:xfrm>
              <a:off x="7326222" y="4288203"/>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15" name="Ellipse 14">
              <a:extLst>
                <a:ext uri="{FF2B5EF4-FFF2-40B4-BE49-F238E27FC236}">
                  <a16:creationId xmlns:a16="http://schemas.microsoft.com/office/drawing/2014/main" id="{CF88BD57-9A4E-6549-8233-B79E87D51498}"/>
                </a:ext>
              </a:extLst>
            </p:cNvPr>
            <p:cNvSpPr/>
            <p:nvPr/>
          </p:nvSpPr>
          <p:spPr>
            <a:xfrm>
              <a:off x="8150042" y="4348857"/>
              <a:ext cx="46881" cy="45719"/>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16" name="Rectangle 15">
              <a:extLst>
                <a:ext uri="{FF2B5EF4-FFF2-40B4-BE49-F238E27FC236}">
                  <a16:creationId xmlns:a16="http://schemas.microsoft.com/office/drawing/2014/main" id="{79B6ED2F-ACAC-4A47-9BD4-89A62155398A}"/>
                </a:ext>
              </a:extLst>
            </p:cNvPr>
            <p:cNvSpPr/>
            <p:nvPr/>
          </p:nvSpPr>
          <p:spPr>
            <a:xfrm>
              <a:off x="7441045" y="4288203"/>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17" name="Rectangle 16">
              <a:extLst>
                <a:ext uri="{FF2B5EF4-FFF2-40B4-BE49-F238E27FC236}">
                  <a16:creationId xmlns:a16="http://schemas.microsoft.com/office/drawing/2014/main" id="{8BFA6AE7-AD6F-AC4D-BF28-FFCECDC85FF1}"/>
                </a:ext>
              </a:extLst>
            </p:cNvPr>
            <p:cNvSpPr/>
            <p:nvPr/>
          </p:nvSpPr>
          <p:spPr>
            <a:xfrm>
              <a:off x="7557660" y="4288203"/>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18" name="Rectangle 17">
              <a:extLst>
                <a:ext uri="{FF2B5EF4-FFF2-40B4-BE49-F238E27FC236}">
                  <a16:creationId xmlns:a16="http://schemas.microsoft.com/office/drawing/2014/main" id="{5DB7F78B-63A7-6F4E-9116-5099D137F56F}"/>
                </a:ext>
              </a:extLst>
            </p:cNvPr>
            <p:cNvSpPr/>
            <p:nvPr/>
          </p:nvSpPr>
          <p:spPr>
            <a:xfrm>
              <a:off x="7672483" y="4288203"/>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19" name="Rectangle 18">
              <a:extLst>
                <a:ext uri="{FF2B5EF4-FFF2-40B4-BE49-F238E27FC236}">
                  <a16:creationId xmlns:a16="http://schemas.microsoft.com/office/drawing/2014/main" id="{D1DD5021-0DBC-9846-B618-7DE7A68C2863}"/>
                </a:ext>
              </a:extLst>
            </p:cNvPr>
            <p:cNvSpPr/>
            <p:nvPr/>
          </p:nvSpPr>
          <p:spPr>
            <a:xfrm>
              <a:off x="7781944" y="4288203"/>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20" name="Rectangle 19">
              <a:extLst>
                <a:ext uri="{FF2B5EF4-FFF2-40B4-BE49-F238E27FC236}">
                  <a16:creationId xmlns:a16="http://schemas.microsoft.com/office/drawing/2014/main" id="{5419E649-A5BD-AE4B-9BA6-C8BB3E5FE2AE}"/>
                </a:ext>
              </a:extLst>
            </p:cNvPr>
            <p:cNvSpPr/>
            <p:nvPr/>
          </p:nvSpPr>
          <p:spPr>
            <a:xfrm>
              <a:off x="7896767" y="4288203"/>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21" name="Rectangle 20">
              <a:extLst>
                <a:ext uri="{FF2B5EF4-FFF2-40B4-BE49-F238E27FC236}">
                  <a16:creationId xmlns:a16="http://schemas.microsoft.com/office/drawing/2014/main" id="{8DDBAAEC-4FF2-EC4F-B30D-5CC5DFE3D037}"/>
                </a:ext>
              </a:extLst>
            </p:cNvPr>
            <p:cNvSpPr/>
            <p:nvPr/>
          </p:nvSpPr>
          <p:spPr>
            <a:xfrm>
              <a:off x="7328186" y="4409952"/>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22" name="Rectangle 21">
              <a:extLst>
                <a:ext uri="{FF2B5EF4-FFF2-40B4-BE49-F238E27FC236}">
                  <a16:creationId xmlns:a16="http://schemas.microsoft.com/office/drawing/2014/main" id="{D47B1EDB-2DAB-C740-8CB4-B306B9EB6E7E}"/>
                </a:ext>
              </a:extLst>
            </p:cNvPr>
            <p:cNvSpPr/>
            <p:nvPr/>
          </p:nvSpPr>
          <p:spPr>
            <a:xfrm>
              <a:off x="7443009" y="4409952"/>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23" name="Rectangle 22">
              <a:extLst>
                <a:ext uri="{FF2B5EF4-FFF2-40B4-BE49-F238E27FC236}">
                  <a16:creationId xmlns:a16="http://schemas.microsoft.com/office/drawing/2014/main" id="{534DFDAA-D2A2-D04D-BCF0-A6E50C1E3A0F}"/>
                </a:ext>
              </a:extLst>
            </p:cNvPr>
            <p:cNvSpPr/>
            <p:nvPr/>
          </p:nvSpPr>
          <p:spPr>
            <a:xfrm>
              <a:off x="7559624" y="4409952"/>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24" name="Rectangle 23">
              <a:extLst>
                <a:ext uri="{FF2B5EF4-FFF2-40B4-BE49-F238E27FC236}">
                  <a16:creationId xmlns:a16="http://schemas.microsoft.com/office/drawing/2014/main" id="{9DD8ABC3-98D3-9849-8301-C3116309FABE}"/>
                </a:ext>
              </a:extLst>
            </p:cNvPr>
            <p:cNvSpPr/>
            <p:nvPr/>
          </p:nvSpPr>
          <p:spPr>
            <a:xfrm>
              <a:off x="7674447" y="4409952"/>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25" name="Rectangle 24">
              <a:extLst>
                <a:ext uri="{FF2B5EF4-FFF2-40B4-BE49-F238E27FC236}">
                  <a16:creationId xmlns:a16="http://schemas.microsoft.com/office/drawing/2014/main" id="{22B61239-A9F8-7349-9C87-85C005FE8229}"/>
                </a:ext>
              </a:extLst>
            </p:cNvPr>
            <p:cNvSpPr/>
            <p:nvPr/>
          </p:nvSpPr>
          <p:spPr>
            <a:xfrm>
              <a:off x="7783908" y="4409952"/>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26" name="Rectangle 25">
              <a:extLst>
                <a:ext uri="{FF2B5EF4-FFF2-40B4-BE49-F238E27FC236}">
                  <a16:creationId xmlns:a16="http://schemas.microsoft.com/office/drawing/2014/main" id="{19C8A82C-90DD-F348-9FF3-ADF1C53528A6}"/>
                </a:ext>
              </a:extLst>
            </p:cNvPr>
            <p:cNvSpPr/>
            <p:nvPr/>
          </p:nvSpPr>
          <p:spPr>
            <a:xfrm>
              <a:off x="7898731" y="4409952"/>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27" name="Ellipse 26">
              <a:extLst>
                <a:ext uri="{FF2B5EF4-FFF2-40B4-BE49-F238E27FC236}">
                  <a16:creationId xmlns:a16="http://schemas.microsoft.com/office/drawing/2014/main" id="{7EDAD605-5E53-FF40-AFDE-DE3D1FFC20C8}"/>
                </a:ext>
              </a:extLst>
            </p:cNvPr>
            <p:cNvSpPr/>
            <p:nvPr/>
          </p:nvSpPr>
          <p:spPr>
            <a:xfrm>
              <a:off x="8248467" y="4348811"/>
              <a:ext cx="46881" cy="45719"/>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28" name="Rectangle 27">
              <a:extLst>
                <a:ext uri="{FF2B5EF4-FFF2-40B4-BE49-F238E27FC236}">
                  <a16:creationId xmlns:a16="http://schemas.microsoft.com/office/drawing/2014/main" id="{83B768C2-ED63-994C-9159-AF67697271C0}"/>
                </a:ext>
              </a:extLst>
            </p:cNvPr>
            <p:cNvSpPr/>
            <p:nvPr/>
          </p:nvSpPr>
          <p:spPr>
            <a:xfrm>
              <a:off x="8007892" y="4288203"/>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29" name="Rectangle 28">
              <a:extLst>
                <a:ext uri="{FF2B5EF4-FFF2-40B4-BE49-F238E27FC236}">
                  <a16:creationId xmlns:a16="http://schemas.microsoft.com/office/drawing/2014/main" id="{26ED83CF-A3BC-0949-B27D-6BB110781AC0}"/>
                </a:ext>
              </a:extLst>
            </p:cNvPr>
            <p:cNvSpPr/>
            <p:nvPr/>
          </p:nvSpPr>
          <p:spPr>
            <a:xfrm>
              <a:off x="8009856" y="4409952"/>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grpSp>
      <p:sp>
        <p:nvSpPr>
          <p:cNvPr id="30" name="ZoneTexte 29">
            <a:extLst>
              <a:ext uri="{FF2B5EF4-FFF2-40B4-BE49-F238E27FC236}">
                <a16:creationId xmlns:a16="http://schemas.microsoft.com/office/drawing/2014/main" id="{C29E5470-B74D-2A4D-AE97-128C7702636F}"/>
              </a:ext>
            </a:extLst>
          </p:cNvPr>
          <p:cNvSpPr txBox="1"/>
          <p:nvPr/>
        </p:nvSpPr>
        <p:spPr>
          <a:xfrm>
            <a:off x="1359704" y="4176530"/>
            <a:ext cx="2058767" cy="369332"/>
          </a:xfrm>
          <a:prstGeom prst="rect">
            <a:avLst/>
          </a:prstGeom>
          <a:noFill/>
        </p:spPr>
        <p:txBody>
          <a:bodyPr wrap="square" rtlCol="0">
            <a:spAutoFit/>
          </a:bodyPr>
          <a:lstStyle/>
          <a:p>
            <a:pPr algn="ctr"/>
            <a:r>
              <a:rPr lang="fr-FR" sz="1800" dirty="0">
                <a:latin typeface="Source Sans Pro" panose="020B0503030403020204" pitchFamily="34" charset="77"/>
              </a:rPr>
              <a:t> </a:t>
            </a:r>
            <a:r>
              <a:rPr lang="fr-FR" sz="1800" dirty="0">
                <a:solidFill>
                  <a:schemeClr val="accent1"/>
                </a:solidFill>
                <a:latin typeface="Source Sans Pro" panose="020B0503030403020204" pitchFamily="34" charset="77"/>
              </a:rPr>
              <a:t>Anti-DOS Armor</a:t>
            </a:r>
            <a:endParaRPr lang="fr-FR" sz="1800" dirty="0">
              <a:latin typeface="Source Sans Pro" panose="020B0503030403020204" pitchFamily="34" charset="77"/>
            </a:endParaRPr>
          </a:p>
        </p:txBody>
      </p:sp>
      <p:grpSp>
        <p:nvGrpSpPr>
          <p:cNvPr id="31" name="Grouper 21">
            <a:extLst>
              <a:ext uri="{FF2B5EF4-FFF2-40B4-BE49-F238E27FC236}">
                <a16:creationId xmlns:a16="http://schemas.microsoft.com/office/drawing/2014/main" id="{BDB5EAE2-DA67-0B4B-A8C0-2EE92625BBFF}"/>
              </a:ext>
            </a:extLst>
          </p:cNvPr>
          <p:cNvGrpSpPr>
            <a:grpSpLocks noChangeAspect="1"/>
          </p:cNvGrpSpPr>
          <p:nvPr/>
        </p:nvGrpSpPr>
        <p:grpSpPr>
          <a:xfrm>
            <a:off x="4061831" y="3776311"/>
            <a:ext cx="961891" cy="316429"/>
            <a:chOff x="7275443" y="4227934"/>
            <a:chExt cx="1078761" cy="354875"/>
          </a:xfrm>
          <a:effectLst/>
        </p:grpSpPr>
        <p:sp>
          <p:nvSpPr>
            <p:cNvPr id="32" name="Rectangle 31">
              <a:extLst>
                <a:ext uri="{FF2B5EF4-FFF2-40B4-BE49-F238E27FC236}">
                  <a16:creationId xmlns:a16="http://schemas.microsoft.com/office/drawing/2014/main" id="{6D0A8E52-BC7D-4D4F-A3DB-7442A62F0B23}"/>
                </a:ext>
              </a:extLst>
            </p:cNvPr>
            <p:cNvSpPr/>
            <p:nvPr/>
          </p:nvSpPr>
          <p:spPr>
            <a:xfrm>
              <a:off x="7275443" y="4227934"/>
              <a:ext cx="1078761" cy="292132"/>
            </a:xfrm>
            <a:prstGeom prst="rect">
              <a:avLst/>
            </a:prstGeom>
            <a:noFill/>
            <a:ln w="19050" cap="rnd">
              <a:solidFill>
                <a:schemeClr val="tx1"/>
              </a:solidFill>
              <a:roun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solidFill>
                  <a:schemeClr val="tx1"/>
                </a:solidFill>
                <a:latin typeface="Source Sans Pro" panose="020B0503030403020204" pitchFamily="34" charset="77"/>
              </a:endParaRPr>
            </a:p>
          </p:txBody>
        </p:sp>
        <p:sp>
          <p:nvSpPr>
            <p:cNvPr id="33" name="Rectangle 32">
              <a:extLst>
                <a:ext uri="{FF2B5EF4-FFF2-40B4-BE49-F238E27FC236}">
                  <a16:creationId xmlns:a16="http://schemas.microsoft.com/office/drawing/2014/main" id="{82AD8C3D-27E5-4E40-9226-817B5CF3BDE2}"/>
                </a:ext>
              </a:extLst>
            </p:cNvPr>
            <p:cNvSpPr/>
            <p:nvPr/>
          </p:nvSpPr>
          <p:spPr>
            <a:xfrm>
              <a:off x="7320937" y="4524382"/>
              <a:ext cx="987773" cy="58427"/>
            </a:xfrm>
            <a:prstGeom prst="rect">
              <a:avLst/>
            </a:prstGeom>
            <a:noFill/>
            <a:ln w="12700" cap="rnd">
              <a:solidFill>
                <a:schemeClr val="tx1"/>
              </a:solidFill>
              <a:round/>
            </a:ln>
            <a:effectLst>
              <a:outerShdw blurRad="50800" dist="50800" dir="840000" algn="ctr" rotWithShape="0">
                <a:srgbClr val="000000">
                  <a:alpha val="43137"/>
                </a:srgbClr>
              </a:out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34" name="Rectangle 33">
              <a:extLst>
                <a:ext uri="{FF2B5EF4-FFF2-40B4-BE49-F238E27FC236}">
                  <a16:creationId xmlns:a16="http://schemas.microsoft.com/office/drawing/2014/main" id="{554943FE-5442-BC42-8CA1-DB859D39B2A0}"/>
                </a:ext>
              </a:extLst>
            </p:cNvPr>
            <p:cNvSpPr/>
            <p:nvPr/>
          </p:nvSpPr>
          <p:spPr>
            <a:xfrm>
              <a:off x="7326222" y="4288203"/>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35" name="Ellipse 34">
              <a:extLst>
                <a:ext uri="{FF2B5EF4-FFF2-40B4-BE49-F238E27FC236}">
                  <a16:creationId xmlns:a16="http://schemas.microsoft.com/office/drawing/2014/main" id="{C302AEA6-687C-7A4D-AA37-F18E9DC543EE}"/>
                </a:ext>
              </a:extLst>
            </p:cNvPr>
            <p:cNvSpPr/>
            <p:nvPr/>
          </p:nvSpPr>
          <p:spPr>
            <a:xfrm>
              <a:off x="8150042" y="4348857"/>
              <a:ext cx="46881" cy="45719"/>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36" name="Rectangle 35">
              <a:extLst>
                <a:ext uri="{FF2B5EF4-FFF2-40B4-BE49-F238E27FC236}">
                  <a16:creationId xmlns:a16="http://schemas.microsoft.com/office/drawing/2014/main" id="{9ADADB1F-AB0F-8343-9F2B-BB5D97881D99}"/>
                </a:ext>
              </a:extLst>
            </p:cNvPr>
            <p:cNvSpPr/>
            <p:nvPr/>
          </p:nvSpPr>
          <p:spPr>
            <a:xfrm>
              <a:off x="7441045" y="4288203"/>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37" name="Rectangle 36">
              <a:extLst>
                <a:ext uri="{FF2B5EF4-FFF2-40B4-BE49-F238E27FC236}">
                  <a16:creationId xmlns:a16="http://schemas.microsoft.com/office/drawing/2014/main" id="{0ED36D87-77DC-AC4D-9050-9F691350ED4B}"/>
                </a:ext>
              </a:extLst>
            </p:cNvPr>
            <p:cNvSpPr/>
            <p:nvPr/>
          </p:nvSpPr>
          <p:spPr>
            <a:xfrm>
              <a:off x="7557660" y="4288203"/>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38" name="Rectangle 37">
              <a:extLst>
                <a:ext uri="{FF2B5EF4-FFF2-40B4-BE49-F238E27FC236}">
                  <a16:creationId xmlns:a16="http://schemas.microsoft.com/office/drawing/2014/main" id="{BB68AC82-AF67-C047-A3E0-AC2D19AB9E45}"/>
                </a:ext>
              </a:extLst>
            </p:cNvPr>
            <p:cNvSpPr/>
            <p:nvPr/>
          </p:nvSpPr>
          <p:spPr>
            <a:xfrm>
              <a:off x="7672483" y="4288203"/>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39" name="Rectangle 38">
              <a:extLst>
                <a:ext uri="{FF2B5EF4-FFF2-40B4-BE49-F238E27FC236}">
                  <a16:creationId xmlns:a16="http://schemas.microsoft.com/office/drawing/2014/main" id="{ACCC1767-B95B-6346-9D9A-A200FCC71A07}"/>
                </a:ext>
              </a:extLst>
            </p:cNvPr>
            <p:cNvSpPr/>
            <p:nvPr/>
          </p:nvSpPr>
          <p:spPr>
            <a:xfrm>
              <a:off x="7781944" y="4288203"/>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40" name="Rectangle 39">
              <a:extLst>
                <a:ext uri="{FF2B5EF4-FFF2-40B4-BE49-F238E27FC236}">
                  <a16:creationId xmlns:a16="http://schemas.microsoft.com/office/drawing/2014/main" id="{45304DF8-167F-B146-AA2F-98802A952869}"/>
                </a:ext>
              </a:extLst>
            </p:cNvPr>
            <p:cNvSpPr/>
            <p:nvPr/>
          </p:nvSpPr>
          <p:spPr>
            <a:xfrm>
              <a:off x="7896767" y="4288203"/>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41" name="Rectangle 40">
              <a:extLst>
                <a:ext uri="{FF2B5EF4-FFF2-40B4-BE49-F238E27FC236}">
                  <a16:creationId xmlns:a16="http://schemas.microsoft.com/office/drawing/2014/main" id="{68F5C5D2-0961-D343-A15C-7F6D4A0BA366}"/>
                </a:ext>
              </a:extLst>
            </p:cNvPr>
            <p:cNvSpPr/>
            <p:nvPr/>
          </p:nvSpPr>
          <p:spPr>
            <a:xfrm>
              <a:off x="7328186" y="4409952"/>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42" name="Rectangle 41">
              <a:extLst>
                <a:ext uri="{FF2B5EF4-FFF2-40B4-BE49-F238E27FC236}">
                  <a16:creationId xmlns:a16="http://schemas.microsoft.com/office/drawing/2014/main" id="{4A07083A-5D14-5D4C-9B16-90F4C174155D}"/>
                </a:ext>
              </a:extLst>
            </p:cNvPr>
            <p:cNvSpPr/>
            <p:nvPr/>
          </p:nvSpPr>
          <p:spPr>
            <a:xfrm>
              <a:off x="7443009" y="4409952"/>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43" name="Rectangle 42">
              <a:extLst>
                <a:ext uri="{FF2B5EF4-FFF2-40B4-BE49-F238E27FC236}">
                  <a16:creationId xmlns:a16="http://schemas.microsoft.com/office/drawing/2014/main" id="{F404F5F3-2D90-7A41-A849-8F29F0A3A597}"/>
                </a:ext>
              </a:extLst>
            </p:cNvPr>
            <p:cNvSpPr/>
            <p:nvPr/>
          </p:nvSpPr>
          <p:spPr>
            <a:xfrm>
              <a:off x="7559624" y="4409952"/>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44" name="Rectangle 43">
              <a:extLst>
                <a:ext uri="{FF2B5EF4-FFF2-40B4-BE49-F238E27FC236}">
                  <a16:creationId xmlns:a16="http://schemas.microsoft.com/office/drawing/2014/main" id="{AE8F846C-2269-5146-85D6-246BC557DCB6}"/>
                </a:ext>
              </a:extLst>
            </p:cNvPr>
            <p:cNvSpPr/>
            <p:nvPr/>
          </p:nvSpPr>
          <p:spPr>
            <a:xfrm>
              <a:off x="7674447" y="4409952"/>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45" name="Rectangle 44">
              <a:extLst>
                <a:ext uri="{FF2B5EF4-FFF2-40B4-BE49-F238E27FC236}">
                  <a16:creationId xmlns:a16="http://schemas.microsoft.com/office/drawing/2014/main" id="{F94BB8BB-12C5-7940-BA91-A62929A375DC}"/>
                </a:ext>
              </a:extLst>
            </p:cNvPr>
            <p:cNvSpPr/>
            <p:nvPr/>
          </p:nvSpPr>
          <p:spPr>
            <a:xfrm>
              <a:off x="7783908" y="4409952"/>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46" name="Rectangle 45">
              <a:extLst>
                <a:ext uri="{FF2B5EF4-FFF2-40B4-BE49-F238E27FC236}">
                  <a16:creationId xmlns:a16="http://schemas.microsoft.com/office/drawing/2014/main" id="{2ECF869E-5F8C-8E4A-9BCD-35DEC5606FBE}"/>
                </a:ext>
              </a:extLst>
            </p:cNvPr>
            <p:cNvSpPr/>
            <p:nvPr/>
          </p:nvSpPr>
          <p:spPr>
            <a:xfrm>
              <a:off x="7898731" y="4409952"/>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47" name="Ellipse 46">
              <a:extLst>
                <a:ext uri="{FF2B5EF4-FFF2-40B4-BE49-F238E27FC236}">
                  <a16:creationId xmlns:a16="http://schemas.microsoft.com/office/drawing/2014/main" id="{C18E9536-1C5D-1C4D-9D33-9EF6CC77EC3F}"/>
                </a:ext>
              </a:extLst>
            </p:cNvPr>
            <p:cNvSpPr/>
            <p:nvPr/>
          </p:nvSpPr>
          <p:spPr>
            <a:xfrm>
              <a:off x="8248467" y="4348811"/>
              <a:ext cx="46881" cy="45719"/>
            </a:xfrm>
            <a:prstGeom prst="ellips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48" name="Rectangle 47">
              <a:extLst>
                <a:ext uri="{FF2B5EF4-FFF2-40B4-BE49-F238E27FC236}">
                  <a16:creationId xmlns:a16="http://schemas.microsoft.com/office/drawing/2014/main" id="{AE661EEF-AE19-F746-AA97-62F779C71C30}"/>
                </a:ext>
              </a:extLst>
            </p:cNvPr>
            <p:cNvSpPr/>
            <p:nvPr/>
          </p:nvSpPr>
          <p:spPr>
            <a:xfrm>
              <a:off x="8007892" y="4288203"/>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sp>
          <p:nvSpPr>
            <p:cNvPr id="49" name="Rectangle 48">
              <a:extLst>
                <a:ext uri="{FF2B5EF4-FFF2-40B4-BE49-F238E27FC236}">
                  <a16:creationId xmlns:a16="http://schemas.microsoft.com/office/drawing/2014/main" id="{E151B38B-2765-E643-9E39-D893573DCF05}"/>
                </a:ext>
              </a:extLst>
            </p:cNvPr>
            <p:cNvSpPr/>
            <p:nvPr/>
          </p:nvSpPr>
          <p:spPr>
            <a:xfrm>
              <a:off x="8009856" y="4409952"/>
              <a:ext cx="49344" cy="457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tx1"/>
                </a:solidFill>
                <a:latin typeface="Source Sans Pro" panose="020B0503030403020204" pitchFamily="34" charset="77"/>
              </a:endParaRPr>
            </a:p>
          </p:txBody>
        </p:sp>
      </p:grpSp>
      <p:sp>
        <p:nvSpPr>
          <p:cNvPr id="50" name="ZoneTexte 49">
            <a:extLst>
              <a:ext uri="{FF2B5EF4-FFF2-40B4-BE49-F238E27FC236}">
                <a16:creationId xmlns:a16="http://schemas.microsoft.com/office/drawing/2014/main" id="{D4659239-BBFD-D44E-ADDE-B1126F76EAD0}"/>
              </a:ext>
            </a:extLst>
          </p:cNvPr>
          <p:cNvSpPr txBox="1"/>
          <p:nvPr/>
        </p:nvSpPr>
        <p:spPr>
          <a:xfrm>
            <a:off x="3608161" y="4181725"/>
            <a:ext cx="1838234" cy="369332"/>
          </a:xfrm>
          <a:prstGeom prst="rect">
            <a:avLst/>
          </a:prstGeom>
          <a:noFill/>
        </p:spPr>
        <p:txBody>
          <a:bodyPr wrap="square" rtlCol="0">
            <a:spAutoFit/>
          </a:bodyPr>
          <a:lstStyle/>
          <a:p>
            <a:pPr algn="ctr"/>
            <a:r>
              <a:rPr lang="fr-FR" sz="1800" b="1" dirty="0" err="1">
                <a:solidFill>
                  <a:schemeClr val="accent2"/>
                </a:solidFill>
                <a:latin typeface="Source Sans Pro" panose="020B0503030403020204" pitchFamily="34" charset="77"/>
              </a:rPr>
              <a:t>Load</a:t>
            </a:r>
            <a:r>
              <a:rPr lang="fr-FR" sz="1800" b="1" dirty="0">
                <a:solidFill>
                  <a:schemeClr val="accent2"/>
                </a:solidFill>
                <a:latin typeface="Source Sans Pro" panose="020B0503030403020204" pitchFamily="34" charset="77"/>
              </a:rPr>
              <a:t> </a:t>
            </a:r>
            <a:r>
              <a:rPr lang="fr-FR" sz="1800" b="1" dirty="0" err="1">
                <a:solidFill>
                  <a:schemeClr val="accent2"/>
                </a:solidFill>
                <a:latin typeface="Source Sans Pro" panose="020B0503030403020204" pitchFamily="34" charset="77"/>
              </a:rPr>
              <a:t>Balancers</a:t>
            </a:r>
            <a:endParaRPr lang="fr-FR" sz="1800" b="1" dirty="0">
              <a:solidFill>
                <a:schemeClr val="accent2"/>
              </a:solidFill>
              <a:latin typeface="Source Sans Pro" panose="020B0503030403020204" pitchFamily="34" charset="77"/>
            </a:endParaRPr>
          </a:p>
        </p:txBody>
      </p:sp>
      <p:sp>
        <p:nvSpPr>
          <p:cNvPr id="71" name="ZoneTexte 70">
            <a:extLst>
              <a:ext uri="{FF2B5EF4-FFF2-40B4-BE49-F238E27FC236}">
                <a16:creationId xmlns:a16="http://schemas.microsoft.com/office/drawing/2014/main" id="{0C6192F4-EB7D-BD4A-AF3A-C147E59E26D1}"/>
              </a:ext>
            </a:extLst>
          </p:cNvPr>
          <p:cNvSpPr txBox="1"/>
          <p:nvPr/>
        </p:nvSpPr>
        <p:spPr>
          <a:xfrm>
            <a:off x="6238483" y="4119351"/>
            <a:ext cx="1783407" cy="923330"/>
          </a:xfrm>
          <a:prstGeom prst="rect">
            <a:avLst/>
          </a:prstGeom>
          <a:noFill/>
        </p:spPr>
        <p:txBody>
          <a:bodyPr wrap="square" rtlCol="0">
            <a:spAutoFit/>
          </a:bodyPr>
          <a:lstStyle/>
          <a:p>
            <a:pPr algn="ctr"/>
            <a:r>
              <a:rPr lang="fr-FR" sz="1800" dirty="0">
                <a:solidFill>
                  <a:schemeClr val="accent3"/>
                </a:solidFill>
                <a:latin typeface="Source Sans Pro" panose="020B0503030403020204" pitchFamily="34" charset="77"/>
              </a:rPr>
              <a:t>Serveurs web</a:t>
            </a:r>
          </a:p>
          <a:p>
            <a:pPr algn="ctr"/>
            <a:r>
              <a:rPr lang="fr-FR" sz="1800" dirty="0">
                <a:solidFill>
                  <a:schemeClr val="accent3"/>
                </a:solidFill>
                <a:latin typeface="Source Sans Pro" panose="020B0503030403020204" pitchFamily="34" charset="77"/>
              </a:rPr>
              <a:t>mutualisés </a:t>
            </a:r>
          </a:p>
          <a:p>
            <a:pPr algn="ctr"/>
            <a:r>
              <a:rPr lang="fr-FR" sz="1800" dirty="0">
                <a:solidFill>
                  <a:schemeClr val="accent3"/>
                </a:solidFill>
                <a:latin typeface="Source Sans Pro" panose="020B0503030403020204" pitchFamily="34" charset="77"/>
              </a:rPr>
              <a:t>et dédiés</a:t>
            </a:r>
          </a:p>
        </p:txBody>
      </p:sp>
      <p:sp>
        <p:nvSpPr>
          <p:cNvPr id="73" name="Freeform 41">
            <a:extLst>
              <a:ext uri="{FF2B5EF4-FFF2-40B4-BE49-F238E27FC236}">
                <a16:creationId xmlns:a16="http://schemas.microsoft.com/office/drawing/2014/main" id="{CDE19F6C-E462-0943-8B9C-34A663879EE5}"/>
              </a:ext>
            </a:extLst>
          </p:cNvPr>
          <p:cNvSpPr>
            <a:spLocks noEditPoints="1"/>
          </p:cNvSpPr>
          <p:nvPr/>
        </p:nvSpPr>
        <p:spPr bwMode="auto">
          <a:xfrm>
            <a:off x="6903643" y="3544159"/>
            <a:ext cx="503381" cy="612496"/>
          </a:xfrm>
          <a:custGeom>
            <a:avLst/>
            <a:gdLst>
              <a:gd name="T0" fmla="*/ 248 w 327"/>
              <a:gd name="T1" fmla="*/ 2 h 398"/>
              <a:gd name="T2" fmla="*/ 248 w 327"/>
              <a:gd name="T3" fmla="*/ 2 h 398"/>
              <a:gd name="T4" fmla="*/ 247 w 327"/>
              <a:gd name="T5" fmla="*/ 1 h 398"/>
              <a:gd name="T6" fmla="*/ 246 w 327"/>
              <a:gd name="T7" fmla="*/ 0 h 398"/>
              <a:gd name="T8" fmla="*/ 5 w 327"/>
              <a:gd name="T9" fmla="*/ 7 h 398"/>
              <a:gd name="T10" fmla="*/ 0 w 327"/>
              <a:gd name="T11" fmla="*/ 387 h 398"/>
              <a:gd name="T12" fmla="*/ 244 w 327"/>
              <a:gd name="T13" fmla="*/ 398 h 398"/>
              <a:gd name="T14" fmla="*/ 245 w 327"/>
              <a:gd name="T15" fmla="*/ 398 h 398"/>
              <a:gd name="T16" fmla="*/ 246 w 327"/>
              <a:gd name="T17" fmla="*/ 398 h 398"/>
              <a:gd name="T18" fmla="*/ 247 w 327"/>
              <a:gd name="T19" fmla="*/ 398 h 398"/>
              <a:gd name="T20" fmla="*/ 247 w 327"/>
              <a:gd name="T21" fmla="*/ 397 h 398"/>
              <a:gd name="T22" fmla="*/ 248 w 327"/>
              <a:gd name="T23" fmla="*/ 397 h 398"/>
              <a:gd name="T24" fmla="*/ 326 w 327"/>
              <a:gd name="T25" fmla="*/ 319 h 398"/>
              <a:gd name="T26" fmla="*/ 327 w 327"/>
              <a:gd name="T27" fmla="*/ 83 h 398"/>
              <a:gd name="T28" fmla="*/ 240 w 327"/>
              <a:gd name="T29" fmla="*/ 389 h 398"/>
              <a:gd name="T30" fmla="*/ 10 w 327"/>
              <a:gd name="T31" fmla="*/ 16 h 398"/>
              <a:gd name="T32" fmla="*/ 240 w 327"/>
              <a:gd name="T33" fmla="*/ 389 h 398"/>
              <a:gd name="T34" fmla="*/ 249 w 327"/>
              <a:gd name="T35" fmla="*/ 382 h 398"/>
              <a:gd name="T36" fmla="*/ 318 w 327"/>
              <a:gd name="T37" fmla="*/ 85 h 398"/>
              <a:gd name="T38" fmla="*/ 50 w 327"/>
              <a:gd name="T39" fmla="*/ 175 h 398"/>
              <a:gd name="T40" fmla="*/ 197 w 327"/>
              <a:gd name="T41" fmla="*/ 175 h 398"/>
              <a:gd name="T42" fmla="*/ 202 w 327"/>
              <a:gd name="T43" fmla="*/ 111 h 398"/>
              <a:gd name="T44" fmla="*/ 200 w 327"/>
              <a:gd name="T45" fmla="*/ 49 h 398"/>
              <a:gd name="T46" fmla="*/ 50 w 327"/>
              <a:gd name="T47" fmla="*/ 51 h 398"/>
              <a:gd name="T48" fmla="*/ 45 w 327"/>
              <a:gd name="T49" fmla="*/ 113 h 398"/>
              <a:gd name="T50" fmla="*/ 46 w 327"/>
              <a:gd name="T51" fmla="*/ 174 h 398"/>
              <a:gd name="T52" fmla="*/ 54 w 327"/>
              <a:gd name="T53" fmla="*/ 60 h 398"/>
              <a:gd name="T54" fmla="*/ 192 w 327"/>
              <a:gd name="T55" fmla="*/ 107 h 398"/>
              <a:gd name="T56" fmla="*/ 54 w 327"/>
              <a:gd name="T57" fmla="*/ 60 h 398"/>
              <a:gd name="T58" fmla="*/ 192 w 327"/>
              <a:gd name="T59" fmla="*/ 116 h 398"/>
              <a:gd name="T60" fmla="*/ 54 w 327"/>
              <a:gd name="T61" fmla="*/ 166 h 398"/>
              <a:gd name="T62" fmla="*/ 123 w 327"/>
              <a:gd name="T63" fmla="*/ 224 h 398"/>
              <a:gd name="T64" fmla="*/ 123 w 327"/>
              <a:gd name="T65" fmla="*/ 278 h 398"/>
              <a:gd name="T66" fmla="*/ 150 w 327"/>
              <a:gd name="T67" fmla="*/ 251 h 398"/>
              <a:gd name="T68" fmla="*/ 123 w 327"/>
              <a:gd name="T69" fmla="*/ 269 h 398"/>
              <a:gd name="T70" fmla="*/ 123 w 327"/>
              <a:gd name="T71" fmla="*/ 269 h 398"/>
              <a:gd name="T72" fmla="*/ 123 w 327"/>
              <a:gd name="T73" fmla="*/ 233 h 398"/>
              <a:gd name="T74" fmla="*/ 123 w 327"/>
              <a:gd name="T75" fmla="*/ 269 h 398"/>
              <a:gd name="T76" fmla="*/ 122 w 327"/>
              <a:gd name="T77" fmla="*/ 288 h 398"/>
              <a:gd name="T78" fmla="*/ 123 w 327"/>
              <a:gd name="T79" fmla="*/ 342 h 398"/>
              <a:gd name="T80" fmla="*/ 150 w 327"/>
              <a:gd name="T81" fmla="*/ 315 h 398"/>
              <a:gd name="T82" fmla="*/ 123 w 327"/>
              <a:gd name="T83" fmla="*/ 332 h 398"/>
              <a:gd name="T84" fmla="*/ 105 w 327"/>
              <a:gd name="T85" fmla="*/ 314 h 398"/>
              <a:gd name="T86" fmla="*/ 123 w 327"/>
              <a:gd name="T87" fmla="*/ 297 h 398"/>
              <a:gd name="T88" fmla="*/ 123 w 327"/>
              <a:gd name="T89" fmla="*/ 33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7" h="398">
                <a:moveTo>
                  <a:pt x="326" y="80"/>
                </a:moveTo>
                <a:cubicBezTo>
                  <a:pt x="248" y="2"/>
                  <a:pt x="248" y="2"/>
                  <a:pt x="248" y="2"/>
                </a:cubicBezTo>
                <a:cubicBezTo>
                  <a:pt x="248" y="2"/>
                  <a:pt x="248" y="2"/>
                  <a:pt x="248" y="2"/>
                </a:cubicBezTo>
                <a:cubicBezTo>
                  <a:pt x="248" y="2"/>
                  <a:pt x="248" y="2"/>
                  <a:pt x="248" y="2"/>
                </a:cubicBezTo>
                <a:cubicBezTo>
                  <a:pt x="248" y="1"/>
                  <a:pt x="247" y="1"/>
                  <a:pt x="247" y="1"/>
                </a:cubicBezTo>
                <a:cubicBezTo>
                  <a:pt x="247" y="1"/>
                  <a:pt x="247" y="1"/>
                  <a:pt x="247" y="1"/>
                </a:cubicBezTo>
                <a:cubicBezTo>
                  <a:pt x="246" y="1"/>
                  <a:pt x="246" y="0"/>
                  <a:pt x="246" y="0"/>
                </a:cubicBezTo>
                <a:cubicBezTo>
                  <a:pt x="246" y="0"/>
                  <a:pt x="246" y="0"/>
                  <a:pt x="246" y="0"/>
                </a:cubicBezTo>
                <a:cubicBezTo>
                  <a:pt x="245" y="0"/>
                  <a:pt x="245" y="0"/>
                  <a:pt x="244" y="0"/>
                </a:cubicBezTo>
                <a:cubicBezTo>
                  <a:pt x="5" y="7"/>
                  <a:pt x="5" y="7"/>
                  <a:pt x="5" y="7"/>
                </a:cubicBezTo>
                <a:cubicBezTo>
                  <a:pt x="2" y="7"/>
                  <a:pt x="0" y="9"/>
                  <a:pt x="0" y="12"/>
                </a:cubicBezTo>
                <a:cubicBezTo>
                  <a:pt x="0" y="387"/>
                  <a:pt x="0" y="387"/>
                  <a:pt x="0" y="387"/>
                </a:cubicBezTo>
                <a:cubicBezTo>
                  <a:pt x="0" y="389"/>
                  <a:pt x="2" y="392"/>
                  <a:pt x="5" y="392"/>
                </a:cubicBezTo>
                <a:cubicBezTo>
                  <a:pt x="244" y="398"/>
                  <a:pt x="244" y="398"/>
                  <a:pt x="244" y="398"/>
                </a:cubicBezTo>
                <a:cubicBezTo>
                  <a:pt x="245" y="398"/>
                  <a:pt x="245" y="398"/>
                  <a:pt x="245" y="398"/>
                </a:cubicBezTo>
                <a:cubicBezTo>
                  <a:pt x="245" y="398"/>
                  <a:pt x="245" y="398"/>
                  <a:pt x="245" y="398"/>
                </a:cubicBezTo>
                <a:cubicBezTo>
                  <a:pt x="245" y="398"/>
                  <a:pt x="245" y="398"/>
                  <a:pt x="246" y="398"/>
                </a:cubicBezTo>
                <a:cubicBezTo>
                  <a:pt x="246" y="398"/>
                  <a:pt x="246" y="398"/>
                  <a:pt x="246" y="398"/>
                </a:cubicBezTo>
                <a:cubicBezTo>
                  <a:pt x="246" y="398"/>
                  <a:pt x="246" y="398"/>
                  <a:pt x="246" y="398"/>
                </a:cubicBezTo>
                <a:cubicBezTo>
                  <a:pt x="246" y="398"/>
                  <a:pt x="247" y="398"/>
                  <a:pt x="247" y="398"/>
                </a:cubicBezTo>
                <a:cubicBezTo>
                  <a:pt x="247" y="398"/>
                  <a:pt x="247" y="398"/>
                  <a:pt x="247" y="398"/>
                </a:cubicBezTo>
                <a:cubicBezTo>
                  <a:pt x="247" y="398"/>
                  <a:pt x="247" y="398"/>
                  <a:pt x="247" y="397"/>
                </a:cubicBezTo>
                <a:cubicBezTo>
                  <a:pt x="248" y="397"/>
                  <a:pt x="248" y="397"/>
                  <a:pt x="248" y="397"/>
                </a:cubicBezTo>
                <a:cubicBezTo>
                  <a:pt x="248" y="397"/>
                  <a:pt x="248" y="397"/>
                  <a:pt x="248" y="397"/>
                </a:cubicBezTo>
                <a:cubicBezTo>
                  <a:pt x="248" y="397"/>
                  <a:pt x="248" y="397"/>
                  <a:pt x="248" y="397"/>
                </a:cubicBezTo>
                <a:cubicBezTo>
                  <a:pt x="326" y="319"/>
                  <a:pt x="326" y="319"/>
                  <a:pt x="326" y="319"/>
                </a:cubicBezTo>
                <a:cubicBezTo>
                  <a:pt x="327" y="318"/>
                  <a:pt x="327" y="317"/>
                  <a:pt x="327" y="315"/>
                </a:cubicBezTo>
                <a:cubicBezTo>
                  <a:pt x="327" y="83"/>
                  <a:pt x="327" y="83"/>
                  <a:pt x="327" y="83"/>
                </a:cubicBezTo>
                <a:cubicBezTo>
                  <a:pt x="327" y="82"/>
                  <a:pt x="327" y="81"/>
                  <a:pt x="326" y="80"/>
                </a:cubicBezTo>
                <a:close/>
                <a:moveTo>
                  <a:pt x="240" y="389"/>
                </a:moveTo>
                <a:cubicBezTo>
                  <a:pt x="10" y="382"/>
                  <a:pt x="10" y="382"/>
                  <a:pt x="10" y="382"/>
                </a:cubicBezTo>
                <a:cubicBezTo>
                  <a:pt x="10" y="16"/>
                  <a:pt x="10" y="16"/>
                  <a:pt x="10" y="16"/>
                </a:cubicBezTo>
                <a:cubicBezTo>
                  <a:pt x="240" y="10"/>
                  <a:pt x="240" y="10"/>
                  <a:pt x="240" y="10"/>
                </a:cubicBezTo>
                <a:lnTo>
                  <a:pt x="240" y="389"/>
                </a:lnTo>
                <a:close/>
                <a:moveTo>
                  <a:pt x="318" y="313"/>
                </a:moveTo>
                <a:cubicBezTo>
                  <a:pt x="249" y="382"/>
                  <a:pt x="249" y="382"/>
                  <a:pt x="249" y="382"/>
                </a:cubicBezTo>
                <a:cubicBezTo>
                  <a:pt x="249" y="16"/>
                  <a:pt x="249" y="16"/>
                  <a:pt x="249" y="16"/>
                </a:cubicBezTo>
                <a:cubicBezTo>
                  <a:pt x="318" y="85"/>
                  <a:pt x="318" y="85"/>
                  <a:pt x="318" y="85"/>
                </a:cubicBezTo>
                <a:lnTo>
                  <a:pt x="318" y="313"/>
                </a:lnTo>
                <a:close/>
                <a:moveTo>
                  <a:pt x="50" y="175"/>
                </a:moveTo>
                <a:cubicBezTo>
                  <a:pt x="50" y="175"/>
                  <a:pt x="50" y="175"/>
                  <a:pt x="50" y="175"/>
                </a:cubicBezTo>
                <a:cubicBezTo>
                  <a:pt x="197" y="175"/>
                  <a:pt x="197" y="175"/>
                  <a:pt x="197" y="175"/>
                </a:cubicBezTo>
                <a:cubicBezTo>
                  <a:pt x="200" y="175"/>
                  <a:pt x="202" y="173"/>
                  <a:pt x="202" y="170"/>
                </a:cubicBezTo>
                <a:cubicBezTo>
                  <a:pt x="202" y="111"/>
                  <a:pt x="202" y="111"/>
                  <a:pt x="202" y="111"/>
                </a:cubicBezTo>
                <a:cubicBezTo>
                  <a:pt x="202" y="52"/>
                  <a:pt x="202" y="52"/>
                  <a:pt x="202" y="52"/>
                </a:cubicBezTo>
                <a:cubicBezTo>
                  <a:pt x="202" y="51"/>
                  <a:pt x="201" y="50"/>
                  <a:pt x="200" y="49"/>
                </a:cubicBezTo>
                <a:cubicBezTo>
                  <a:pt x="199" y="48"/>
                  <a:pt x="198" y="48"/>
                  <a:pt x="197" y="48"/>
                </a:cubicBezTo>
                <a:cubicBezTo>
                  <a:pt x="50" y="51"/>
                  <a:pt x="50" y="51"/>
                  <a:pt x="50" y="51"/>
                </a:cubicBezTo>
                <a:cubicBezTo>
                  <a:pt x="47" y="51"/>
                  <a:pt x="45" y="53"/>
                  <a:pt x="45" y="55"/>
                </a:cubicBezTo>
                <a:cubicBezTo>
                  <a:pt x="45" y="113"/>
                  <a:pt x="45" y="113"/>
                  <a:pt x="45" y="113"/>
                </a:cubicBezTo>
                <a:cubicBezTo>
                  <a:pt x="45" y="171"/>
                  <a:pt x="45" y="171"/>
                  <a:pt x="45" y="171"/>
                </a:cubicBezTo>
                <a:cubicBezTo>
                  <a:pt x="45" y="172"/>
                  <a:pt x="46" y="173"/>
                  <a:pt x="46" y="174"/>
                </a:cubicBezTo>
                <a:cubicBezTo>
                  <a:pt x="47" y="175"/>
                  <a:pt x="49" y="175"/>
                  <a:pt x="50" y="175"/>
                </a:cubicBezTo>
                <a:close/>
                <a:moveTo>
                  <a:pt x="54" y="60"/>
                </a:moveTo>
                <a:cubicBezTo>
                  <a:pt x="192" y="57"/>
                  <a:pt x="192" y="57"/>
                  <a:pt x="192" y="57"/>
                </a:cubicBezTo>
                <a:cubicBezTo>
                  <a:pt x="192" y="107"/>
                  <a:pt x="192" y="107"/>
                  <a:pt x="192" y="107"/>
                </a:cubicBezTo>
                <a:cubicBezTo>
                  <a:pt x="54" y="108"/>
                  <a:pt x="54" y="108"/>
                  <a:pt x="54" y="108"/>
                </a:cubicBezTo>
                <a:lnTo>
                  <a:pt x="54" y="60"/>
                </a:lnTo>
                <a:close/>
                <a:moveTo>
                  <a:pt x="54" y="118"/>
                </a:moveTo>
                <a:cubicBezTo>
                  <a:pt x="192" y="116"/>
                  <a:pt x="192" y="116"/>
                  <a:pt x="192" y="116"/>
                </a:cubicBezTo>
                <a:cubicBezTo>
                  <a:pt x="192" y="165"/>
                  <a:pt x="192" y="165"/>
                  <a:pt x="192" y="165"/>
                </a:cubicBezTo>
                <a:cubicBezTo>
                  <a:pt x="54" y="166"/>
                  <a:pt x="54" y="166"/>
                  <a:pt x="54" y="166"/>
                </a:cubicBezTo>
                <a:lnTo>
                  <a:pt x="54" y="118"/>
                </a:lnTo>
                <a:close/>
                <a:moveTo>
                  <a:pt x="123" y="224"/>
                </a:moveTo>
                <a:cubicBezTo>
                  <a:pt x="107" y="224"/>
                  <a:pt x="95" y="236"/>
                  <a:pt x="95" y="251"/>
                </a:cubicBezTo>
                <a:cubicBezTo>
                  <a:pt x="95" y="266"/>
                  <a:pt x="107" y="278"/>
                  <a:pt x="123" y="278"/>
                </a:cubicBezTo>
                <a:cubicBezTo>
                  <a:pt x="123" y="278"/>
                  <a:pt x="123" y="278"/>
                  <a:pt x="123" y="278"/>
                </a:cubicBezTo>
                <a:cubicBezTo>
                  <a:pt x="138" y="278"/>
                  <a:pt x="150" y="266"/>
                  <a:pt x="150" y="251"/>
                </a:cubicBezTo>
                <a:cubicBezTo>
                  <a:pt x="150" y="236"/>
                  <a:pt x="138" y="224"/>
                  <a:pt x="123" y="224"/>
                </a:cubicBezTo>
                <a:close/>
                <a:moveTo>
                  <a:pt x="123" y="269"/>
                </a:moveTo>
                <a:cubicBezTo>
                  <a:pt x="123" y="274"/>
                  <a:pt x="123" y="274"/>
                  <a:pt x="123" y="274"/>
                </a:cubicBezTo>
                <a:cubicBezTo>
                  <a:pt x="123" y="269"/>
                  <a:pt x="123" y="269"/>
                  <a:pt x="123" y="269"/>
                </a:cubicBezTo>
                <a:cubicBezTo>
                  <a:pt x="113" y="269"/>
                  <a:pt x="105" y="261"/>
                  <a:pt x="105" y="251"/>
                </a:cubicBezTo>
                <a:cubicBezTo>
                  <a:pt x="105" y="241"/>
                  <a:pt x="113" y="233"/>
                  <a:pt x="123" y="233"/>
                </a:cubicBezTo>
                <a:cubicBezTo>
                  <a:pt x="133" y="234"/>
                  <a:pt x="141" y="242"/>
                  <a:pt x="141" y="251"/>
                </a:cubicBezTo>
                <a:cubicBezTo>
                  <a:pt x="141" y="261"/>
                  <a:pt x="133" y="269"/>
                  <a:pt x="123" y="269"/>
                </a:cubicBezTo>
                <a:close/>
                <a:moveTo>
                  <a:pt x="123" y="288"/>
                </a:moveTo>
                <a:cubicBezTo>
                  <a:pt x="122" y="288"/>
                  <a:pt x="122" y="288"/>
                  <a:pt x="122" y="288"/>
                </a:cubicBezTo>
                <a:cubicBezTo>
                  <a:pt x="107" y="288"/>
                  <a:pt x="95" y="300"/>
                  <a:pt x="95" y="314"/>
                </a:cubicBezTo>
                <a:cubicBezTo>
                  <a:pt x="95" y="329"/>
                  <a:pt x="107" y="341"/>
                  <a:pt x="123" y="342"/>
                </a:cubicBezTo>
                <a:cubicBezTo>
                  <a:pt x="123" y="342"/>
                  <a:pt x="123" y="342"/>
                  <a:pt x="123" y="342"/>
                </a:cubicBezTo>
                <a:cubicBezTo>
                  <a:pt x="138" y="342"/>
                  <a:pt x="150" y="330"/>
                  <a:pt x="150" y="315"/>
                </a:cubicBezTo>
                <a:cubicBezTo>
                  <a:pt x="150" y="300"/>
                  <a:pt x="138" y="288"/>
                  <a:pt x="123" y="288"/>
                </a:cubicBezTo>
                <a:close/>
                <a:moveTo>
                  <a:pt x="123" y="332"/>
                </a:moveTo>
                <a:cubicBezTo>
                  <a:pt x="123" y="332"/>
                  <a:pt x="123" y="332"/>
                  <a:pt x="123" y="332"/>
                </a:cubicBezTo>
                <a:cubicBezTo>
                  <a:pt x="113" y="332"/>
                  <a:pt x="105" y="324"/>
                  <a:pt x="105" y="314"/>
                </a:cubicBezTo>
                <a:cubicBezTo>
                  <a:pt x="105" y="305"/>
                  <a:pt x="113" y="297"/>
                  <a:pt x="123" y="297"/>
                </a:cubicBezTo>
                <a:cubicBezTo>
                  <a:pt x="123" y="297"/>
                  <a:pt x="123" y="297"/>
                  <a:pt x="123" y="297"/>
                </a:cubicBezTo>
                <a:cubicBezTo>
                  <a:pt x="133" y="297"/>
                  <a:pt x="141" y="305"/>
                  <a:pt x="141" y="315"/>
                </a:cubicBezTo>
                <a:cubicBezTo>
                  <a:pt x="141" y="325"/>
                  <a:pt x="133" y="332"/>
                  <a:pt x="123" y="33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p:nvSpPr>
          <p:cNvPr id="74" name="Freeform 30">
            <a:extLst>
              <a:ext uri="{FF2B5EF4-FFF2-40B4-BE49-F238E27FC236}">
                <a16:creationId xmlns:a16="http://schemas.microsoft.com/office/drawing/2014/main" id="{418EE02E-116B-4F41-A3C1-005E03B92ED2}"/>
              </a:ext>
            </a:extLst>
          </p:cNvPr>
          <p:cNvSpPr>
            <a:spLocks noEditPoints="1"/>
          </p:cNvSpPr>
          <p:nvPr/>
        </p:nvSpPr>
        <p:spPr bwMode="auto">
          <a:xfrm>
            <a:off x="9469262" y="3579705"/>
            <a:ext cx="588474" cy="573780"/>
          </a:xfrm>
          <a:custGeom>
            <a:avLst/>
            <a:gdLst>
              <a:gd name="T0" fmla="*/ 339 w 339"/>
              <a:gd name="T1" fmla="*/ 98 h 331"/>
              <a:gd name="T2" fmla="*/ 287 w 339"/>
              <a:gd name="T3" fmla="*/ 0 h 331"/>
              <a:gd name="T4" fmla="*/ 47 w 339"/>
              <a:gd name="T5" fmla="*/ 3 h 331"/>
              <a:gd name="T6" fmla="*/ 0 w 339"/>
              <a:gd name="T7" fmla="*/ 98 h 331"/>
              <a:gd name="T8" fmla="*/ 0 w 339"/>
              <a:gd name="T9" fmla="*/ 326 h 331"/>
              <a:gd name="T10" fmla="*/ 335 w 339"/>
              <a:gd name="T11" fmla="*/ 331 h 331"/>
              <a:gd name="T12" fmla="*/ 339 w 339"/>
              <a:gd name="T13" fmla="*/ 100 h 331"/>
              <a:gd name="T14" fmla="*/ 54 w 339"/>
              <a:gd name="T15" fmla="*/ 9 h 331"/>
              <a:gd name="T16" fmla="*/ 327 w 339"/>
              <a:gd name="T17" fmla="*/ 96 h 331"/>
              <a:gd name="T18" fmla="*/ 54 w 339"/>
              <a:gd name="T19" fmla="*/ 9 h 331"/>
              <a:gd name="T20" fmla="*/ 9 w 339"/>
              <a:gd name="T21" fmla="*/ 322 h 331"/>
              <a:gd name="T22" fmla="*/ 330 w 339"/>
              <a:gd name="T23" fmla="*/ 256 h 331"/>
              <a:gd name="T24" fmla="*/ 330 w 339"/>
              <a:gd name="T25" fmla="*/ 246 h 331"/>
              <a:gd name="T26" fmla="*/ 9 w 339"/>
              <a:gd name="T27" fmla="*/ 180 h 331"/>
              <a:gd name="T28" fmla="*/ 330 w 339"/>
              <a:gd name="T29" fmla="*/ 246 h 331"/>
              <a:gd name="T30" fmla="*/ 9 w 339"/>
              <a:gd name="T31" fmla="*/ 171 h 331"/>
              <a:gd name="T32" fmla="*/ 330 w 339"/>
              <a:gd name="T33" fmla="*/ 105 h 331"/>
              <a:gd name="T34" fmla="*/ 245 w 339"/>
              <a:gd name="T35" fmla="*/ 308 h 331"/>
              <a:gd name="T36" fmla="*/ 245 w 339"/>
              <a:gd name="T37" fmla="*/ 269 h 331"/>
              <a:gd name="T38" fmla="*/ 245 w 339"/>
              <a:gd name="T39" fmla="*/ 308 h 331"/>
              <a:gd name="T40" fmla="*/ 255 w 339"/>
              <a:gd name="T41" fmla="*/ 289 h 331"/>
              <a:gd name="T42" fmla="*/ 235 w 339"/>
              <a:gd name="T43" fmla="*/ 289 h 331"/>
              <a:gd name="T44" fmla="*/ 289 w 339"/>
              <a:gd name="T45" fmla="*/ 308 h 331"/>
              <a:gd name="T46" fmla="*/ 289 w 339"/>
              <a:gd name="T47" fmla="*/ 269 h 331"/>
              <a:gd name="T48" fmla="*/ 289 w 339"/>
              <a:gd name="T49" fmla="*/ 308 h 331"/>
              <a:gd name="T50" fmla="*/ 299 w 339"/>
              <a:gd name="T51" fmla="*/ 289 h 331"/>
              <a:gd name="T52" fmla="*/ 279 w 339"/>
              <a:gd name="T53" fmla="*/ 289 h 331"/>
              <a:gd name="T54" fmla="*/ 245 w 339"/>
              <a:gd name="T55" fmla="*/ 158 h 331"/>
              <a:gd name="T56" fmla="*/ 245 w 339"/>
              <a:gd name="T57" fmla="*/ 119 h 331"/>
              <a:gd name="T58" fmla="*/ 245 w 339"/>
              <a:gd name="T59" fmla="*/ 158 h 331"/>
              <a:gd name="T60" fmla="*/ 255 w 339"/>
              <a:gd name="T61" fmla="*/ 138 h 331"/>
              <a:gd name="T62" fmla="*/ 235 w 339"/>
              <a:gd name="T63" fmla="*/ 138 h 331"/>
              <a:gd name="T64" fmla="*/ 289 w 339"/>
              <a:gd name="T65" fmla="*/ 158 h 331"/>
              <a:gd name="T66" fmla="*/ 289 w 339"/>
              <a:gd name="T67" fmla="*/ 119 h 331"/>
              <a:gd name="T68" fmla="*/ 289 w 339"/>
              <a:gd name="T69" fmla="*/ 158 h 331"/>
              <a:gd name="T70" fmla="*/ 299 w 339"/>
              <a:gd name="T71" fmla="*/ 138 h 331"/>
              <a:gd name="T72" fmla="*/ 279 w 339"/>
              <a:gd name="T73" fmla="*/ 138 h 331"/>
              <a:gd name="T74" fmla="*/ 245 w 339"/>
              <a:gd name="T75" fmla="*/ 233 h 331"/>
              <a:gd name="T76" fmla="*/ 245 w 339"/>
              <a:gd name="T77" fmla="*/ 194 h 331"/>
              <a:gd name="T78" fmla="*/ 245 w 339"/>
              <a:gd name="T79" fmla="*/ 233 h 331"/>
              <a:gd name="T80" fmla="*/ 255 w 339"/>
              <a:gd name="T81" fmla="*/ 213 h 331"/>
              <a:gd name="T82" fmla="*/ 235 w 339"/>
              <a:gd name="T83" fmla="*/ 213 h 331"/>
              <a:gd name="T84" fmla="*/ 289 w 339"/>
              <a:gd name="T85" fmla="*/ 233 h 331"/>
              <a:gd name="T86" fmla="*/ 289 w 339"/>
              <a:gd name="T87" fmla="*/ 194 h 331"/>
              <a:gd name="T88" fmla="*/ 289 w 339"/>
              <a:gd name="T89" fmla="*/ 233 h 331"/>
              <a:gd name="T90" fmla="*/ 299 w 339"/>
              <a:gd name="T91" fmla="*/ 213 h 331"/>
              <a:gd name="T92" fmla="*/ 279 w 339"/>
              <a:gd name="T93" fmla="*/ 21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9" h="331">
                <a:moveTo>
                  <a:pt x="339" y="98"/>
                </a:moveTo>
                <a:cubicBezTo>
                  <a:pt x="339" y="98"/>
                  <a:pt x="339" y="98"/>
                  <a:pt x="339" y="98"/>
                </a:cubicBezTo>
                <a:cubicBezTo>
                  <a:pt x="292" y="3"/>
                  <a:pt x="292" y="3"/>
                  <a:pt x="292" y="3"/>
                </a:cubicBezTo>
                <a:cubicBezTo>
                  <a:pt x="291" y="1"/>
                  <a:pt x="289" y="0"/>
                  <a:pt x="287" y="0"/>
                </a:cubicBezTo>
                <a:cubicBezTo>
                  <a:pt x="51" y="0"/>
                  <a:pt x="51" y="0"/>
                  <a:pt x="51" y="0"/>
                </a:cubicBezTo>
                <a:cubicBezTo>
                  <a:pt x="50" y="0"/>
                  <a:pt x="48" y="1"/>
                  <a:pt x="47" y="3"/>
                </a:cubicBezTo>
                <a:cubicBezTo>
                  <a:pt x="0" y="98"/>
                  <a:pt x="0" y="98"/>
                  <a:pt x="0" y="98"/>
                </a:cubicBezTo>
                <a:cubicBezTo>
                  <a:pt x="0" y="98"/>
                  <a:pt x="0" y="98"/>
                  <a:pt x="0" y="98"/>
                </a:cubicBezTo>
                <a:cubicBezTo>
                  <a:pt x="0" y="99"/>
                  <a:pt x="0" y="100"/>
                  <a:pt x="0" y="100"/>
                </a:cubicBezTo>
                <a:cubicBezTo>
                  <a:pt x="0" y="326"/>
                  <a:pt x="0" y="326"/>
                  <a:pt x="0" y="326"/>
                </a:cubicBezTo>
                <a:cubicBezTo>
                  <a:pt x="0" y="329"/>
                  <a:pt x="2" y="331"/>
                  <a:pt x="4" y="331"/>
                </a:cubicBezTo>
                <a:cubicBezTo>
                  <a:pt x="335" y="331"/>
                  <a:pt x="335" y="331"/>
                  <a:pt x="335" y="331"/>
                </a:cubicBezTo>
                <a:cubicBezTo>
                  <a:pt x="337" y="331"/>
                  <a:pt x="339" y="329"/>
                  <a:pt x="339" y="326"/>
                </a:cubicBezTo>
                <a:cubicBezTo>
                  <a:pt x="339" y="100"/>
                  <a:pt x="339" y="100"/>
                  <a:pt x="339" y="100"/>
                </a:cubicBezTo>
                <a:cubicBezTo>
                  <a:pt x="339" y="100"/>
                  <a:pt x="339" y="99"/>
                  <a:pt x="339" y="98"/>
                </a:cubicBezTo>
                <a:close/>
                <a:moveTo>
                  <a:pt x="54" y="9"/>
                </a:moveTo>
                <a:cubicBezTo>
                  <a:pt x="285" y="9"/>
                  <a:pt x="285" y="9"/>
                  <a:pt x="285" y="9"/>
                </a:cubicBezTo>
                <a:cubicBezTo>
                  <a:pt x="327" y="96"/>
                  <a:pt x="327" y="96"/>
                  <a:pt x="327" y="96"/>
                </a:cubicBezTo>
                <a:cubicBezTo>
                  <a:pt x="12" y="96"/>
                  <a:pt x="12" y="96"/>
                  <a:pt x="12" y="96"/>
                </a:cubicBezTo>
                <a:lnTo>
                  <a:pt x="54" y="9"/>
                </a:lnTo>
                <a:close/>
                <a:moveTo>
                  <a:pt x="330" y="322"/>
                </a:moveTo>
                <a:cubicBezTo>
                  <a:pt x="9" y="322"/>
                  <a:pt x="9" y="322"/>
                  <a:pt x="9" y="322"/>
                </a:cubicBezTo>
                <a:cubicBezTo>
                  <a:pt x="9" y="256"/>
                  <a:pt x="9" y="256"/>
                  <a:pt x="9" y="256"/>
                </a:cubicBezTo>
                <a:cubicBezTo>
                  <a:pt x="330" y="256"/>
                  <a:pt x="330" y="256"/>
                  <a:pt x="330" y="256"/>
                </a:cubicBezTo>
                <a:lnTo>
                  <a:pt x="330" y="322"/>
                </a:lnTo>
                <a:close/>
                <a:moveTo>
                  <a:pt x="330" y="246"/>
                </a:moveTo>
                <a:cubicBezTo>
                  <a:pt x="9" y="246"/>
                  <a:pt x="9" y="246"/>
                  <a:pt x="9" y="246"/>
                </a:cubicBezTo>
                <a:cubicBezTo>
                  <a:pt x="9" y="180"/>
                  <a:pt x="9" y="180"/>
                  <a:pt x="9" y="180"/>
                </a:cubicBezTo>
                <a:cubicBezTo>
                  <a:pt x="330" y="180"/>
                  <a:pt x="330" y="180"/>
                  <a:pt x="330" y="180"/>
                </a:cubicBezTo>
                <a:lnTo>
                  <a:pt x="330" y="246"/>
                </a:lnTo>
                <a:close/>
                <a:moveTo>
                  <a:pt x="330" y="171"/>
                </a:moveTo>
                <a:cubicBezTo>
                  <a:pt x="9" y="171"/>
                  <a:pt x="9" y="171"/>
                  <a:pt x="9" y="171"/>
                </a:cubicBezTo>
                <a:cubicBezTo>
                  <a:pt x="9" y="105"/>
                  <a:pt x="9" y="105"/>
                  <a:pt x="9" y="105"/>
                </a:cubicBezTo>
                <a:cubicBezTo>
                  <a:pt x="330" y="105"/>
                  <a:pt x="330" y="105"/>
                  <a:pt x="330" y="105"/>
                </a:cubicBezTo>
                <a:lnTo>
                  <a:pt x="330" y="171"/>
                </a:lnTo>
                <a:close/>
                <a:moveTo>
                  <a:pt x="245" y="308"/>
                </a:moveTo>
                <a:cubicBezTo>
                  <a:pt x="256" y="308"/>
                  <a:pt x="264" y="299"/>
                  <a:pt x="264" y="289"/>
                </a:cubicBezTo>
                <a:cubicBezTo>
                  <a:pt x="264" y="278"/>
                  <a:pt x="256" y="269"/>
                  <a:pt x="245" y="269"/>
                </a:cubicBezTo>
                <a:cubicBezTo>
                  <a:pt x="234" y="269"/>
                  <a:pt x="225" y="278"/>
                  <a:pt x="225" y="289"/>
                </a:cubicBezTo>
                <a:cubicBezTo>
                  <a:pt x="225" y="299"/>
                  <a:pt x="234" y="308"/>
                  <a:pt x="245" y="308"/>
                </a:cubicBezTo>
                <a:close/>
                <a:moveTo>
                  <a:pt x="245" y="279"/>
                </a:moveTo>
                <a:cubicBezTo>
                  <a:pt x="250" y="279"/>
                  <a:pt x="255" y="283"/>
                  <a:pt x="255" y="289"/>
                </a:cubicBezTo>
                <a:cubicBezTo>
                  <a:pt x="255" y="294"/>
                  <a:pt x="250" y="299"/>
                  <a:pt x="245" y="299"/>
                </a:cubicBezTo>
                <a:cubicBezTo>
                  <a:pt x="239" y="299"/>
                  <a:pt x="235" y="294"/>
                  <a:pt x="235" y="289"/>
                </a:cubicBezTo>
                <a:cubicBezTo>
                  <a:pt x="235" y="283"/>
                  <a:pt x="239" y="279"/>
                  <a:pt x="245" y="279"/>
                </a:cubicBezTo>
                <a:close/>
                <a:moveTo>
                  <a:pt x="289" y="308"/>
                </a:moveTo>
                <a:cubicBezTo>
                  <a:pt x="299" y="308"/>
                  <a:pt x="308" y="299"/>
                  <a:pt x="308" y="289"/>
                </a:cubicBezTo>
                <a:cubicBezTo>
                  <a:pt x="308" y="278"/>
                  <a:pt x="299" y="269"/>
                  <a:pt x="289" y="269"/>
                </a:cubicBezTo>
                <a:cubicBezTo>
                  <a:pt x="278" y="269"/>
                  <a:pt x="269" y="278"/>
                  <a:pt x="269" y="289"/>
                </a:cubicBezTo>
                <a:cubicBezTo>
                  <a:pt x="269" y="299"/>
                  <a:pt x="278" y="308"/>
                  <a:pt x="289" y="308"/>
                </a:cubicBezTo>
                <a:close/>
                <a:moveTo>
                  <a:pt x="289" y="279"/>
                </a:moveTo>
                <a:cubicBezTo>
                  <a:pt x="294" y="279"/>
                  <a:pt x="299" y="283"/>
                  <a:pt x="299" y="289"/>
                </a:cubicBezTo>
                <a:cubicBezTo>
                  <a:pt x="299" y="294"/>
                  <a:pt x="294" y="299"/>
                  <a:pt x="289" y="299"/>
                </a:cubicBezTo>
                <a:cubicBezTo>
                  <a:pt x="283" y="299"/>
                  <a:pt x="279" y="294"/>
                  <a:pt x="279" y="289"/>
                </a:cubicBezTo>
                <a:cubicBezTo>
                  <a:pt x="279" y="283"/>
                  <a:pt x="283" y="279"/>
                  <a:pt x="289" y="279"/>
                </a:cubicBezTo>
                <a:close/>
                <a:moveTo>
                  <a:pt x="245" y="158"/>
                </a:moveTo>
                <a:cubicBezTo>
                  <a:pt x="256" y="158"/>
                  <a:pt x="264" y="149"/>
                  <a:pt x="264" y="138"/>
                </a:cubicBezTo>
                <a:cubicBezTo>
                  <a:pt x="264" y="127"/>
                  <a:pt x="256" y="119"/>
                  <a:pt x="245" y="119"/>
                </a:cubicBezTo>
                <a:cubicBezTo>
                  <a:pt x="234" y="119"/>
                  <a:pt x="225" y="127"/>
                  <a:pt x="225" y="138"/>
                </a:cubicBezTo>
                <a:cubicBezTo>
                  <a:pt x="225" y="149"/>
                  <a:pt x="234" y="158"/>
                  <a:pt x="245" y="158"/>
                </a:cubicBezTo>
                <a:close/>
                <a:moveTo>
                  <a:pt x="245" y="128"/>
                </a:moveTo>
                <a:cubicBezTo>
                  <a:pt x="250" y="128"/>
                  <a:pt x="255" y="133"/>
                  <a:pt x="255" y="138"/>
                </a:cubicBezTo>
                <a:cubicBezTo>
                  <a:pt x="255" y="144"/>
                  <a:pt x="250" y="148"/>
                  <a:pt x="245" y="148"/>
                </a:cubicBezTo>
                <a:cubicBezTo>
                  <a:pt x="239" y="148"/>
                  <a:pt x="235" y="144"/>
                  <a:pt x="235" y="138"/>
                </a:cubicBezTo>
                <a:cubicBezTo>
                  <a:pt x="235" y="133"/>
                  <a:pt x="239" y="128"/>
                  <a:pt x="245" y="128"/>
                </a:cubicBezTo>
                <a:close/>
                <a:moveTo>
                  <a:pt x="289" y="158"/>
                </a:moveTo>
                <a:cubicBezTo>
                  <a:pt x="299" y="158"/>
                  <a:pt x="308" y="149"/>
                  <a:pt x="308" y="138"/>
                </a:cubicBezTo>
                <a:cubicBezTo>
                  <a:pt x="308" y="127"/>
                  <a:pt x="299" y="119"/>
                  <a:pt x="289" y="119"/>
                </a:cubicBezTo>
                <a:cubicBezTo>
                  <a:pt x="278" y="119"/>
                  <a:pt x="269" y="127"/>
                  <a:pt x="269" y="138"/>
                </a:cubicBezTo>
                <a:cubicBezTo>
                  <a:pt x="269" y="149"/>
                  <a:pt x="278" y="158"/>
                  <a:pt x="289" y="158"/>
                </a:cubicBezTo>
                <a:close/>
                <a:moveTo>
                  <a:pt x="289" y="128"/>
                </a:moveTo>
                <a:cubicBezTo>
                  <a:pt x="294" y="128"/>
                  <a:pt x="299" y="133"/>
                  <a:pt x="299" y="138"/>
                </a:cubicBezTo>
                <a:cubicBezTo>
                  <a:pt x="299" y="144"/>
                  <a:pt x="294" y="148"/>
                  <a:pt x="289" y="148"/>
                </a:cubicBezTo>
                <a:cubicBezTo>
                  <a:pt x="283" y="148"/>
                  <a:pt x="279" y="144"/>
                  <a:pt x="279" y="138"/>
                </a:cubicBezTo>
                <a:cubicBezTo>
                  <a:pt x="279" y="133"/>
                  <a:pt x="283" y="128"/>
                  <a:pt x="289" y="128"/>
                </a:cubicBezTo>
                <a:close/>
                <a:moveTo>
                  <a:pt x="245" y="233"/>
                </a:moveTo>
                <a:cubicBezTo>
                  <a:pt x="256" y="233"/>
                  <a:pt x="264" y="224"/>
                  <a:pt x="264" y="213"/>
                </a:cubicBezTo>
                <a:cubicBezTo>
                  <a:pt x="264" y="203"/>
                  <a:pt x="256" y="194"/>
                  <a:pt x="245" y="194"/>
                </a:cubicBezTo>
                <a:cubicBezTo>
                  <a:pt x="234" y="194"/>
                  <a:pt x="225" y="203"/>
                  <a:pt x="225" y="213"/>
                </a:cubicBezTo>
                <a:cubicBezTo>
                  <a:pt x="225" y="224"/>
                  <a:pt x="234" y="233"/>
                  <a:pt x="245" y="233"/>
                </a:cubicBezTo>
                <a:close/>
                <a:moveTo>
                  <a:pt x="245" y="203"/>
                </a:moveTo>
                <a:cubicBezTo>
                  <a:pt x="250" y="203"/>
                  <a:pt x="255" y="208"/>
                  <a:pt x="255" y="213"/>
                </a:cubicBezTo>
                <a:cubicBezTo>
                  <a:pt x="255" y="219"/>
                  <a:pt x="250" y="223"/>
                  <a:pt x="245" y="223"/>
                </a:cubicBezTo>
                <a:cubicBezTo>
                  <a:pt x="239" y="223"/>
                  <a:pt x="235" y="219"/>
                  <a:pt x="235" y="213"/>
                </a:cubicBezTo>
                <a:cubicBezTo>
                  <a:pt x="235" y="208"/>
                  <a:pt x="239" y="203"/>
                  <a:pt x="245" y="203"/>
                </a:cubicBezTo>
                <a:close/>
                <a:moveTo>
                  <a:pt x="289" y="233"/>
                </a:moveTo>
                <a:cubicBezTo>
                  <a:pt x="299" y="233"/>
                  <a:pt x="308" y="224"/>
                  <a:pt x="308" y="213"/>
                </a:cubicBezTo>
                <a:cubicBezTo>
                  <a:pt x="308" y="203"/>
                  <a:pt x="299" y="194"/>
                  <a:pt x="289" y="194"/>
                </a:cubicBezTo>
                <a:cubicBezTo>
                  <a:pt x="278" y="194"/>
                  <a:pt x="269" y="203"/>
                  <a:pt x="269" y="213"/>
                </a:cubicBezTo>
                <a:cubicBezTo>
                  <a:pt x="269" y="224"/>
                  <a:pt x="278" y="233"/>
                  <a:pt x="289" y="233"/>
                </a:cubicBezTo>
                <a:close/>
                <a:moveTo>
                  <a:pt x="289" y="203"/>
                </a:moveTo>
                <a:cubicBezTo>
                  <a:pt x="294" y="203"/>
                  <a:pt x="299" y="208"/>
                  <a:pt x="299" y="213"/>
                </a:cubicBezTo>
                <a:cubicBezTo>
                  <a:pt x="299" y="219"/>
                  <a:pt x="294" y="223"/>
                  <a:pt x="289" y="223"/>
                </a:cubicBezTo>
                <a:cubicBezTo>
                  <a:pt x="283" y="223"/>
                  <a:pt x="279" y="219"/>
                  <a:pt x="279" y="213"/>
                </a:cubicBezTo>
                <a:cubicBezTo>
                  <a:pt x="279" y="208"/>
                  <a:pt x="283" y="203"/>
                  <a:pt x="289" y="203"/>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p:nvSpPr>
          <p:cNvPr id="75" name="ZoneTexte 74">
            <a:extLst>
              <a:ext uri="{FF2B5EF4-FFF2-40B4-BE49-F238E27FC236}">
                <a16:creationId xmlns:a16="http://schemas.microsoft.com/office/drawing/2014/main" id="{D2966602-3047-B740-86D0-2BD02E9FD81B}"/>
              </a:ext>
            </a:extLst>
          </p:cNvPr>
          <p:cNvSpPr txBox="1"/>
          <p:nvPr/>
        </p:nvSpPr>
        <p:spPr>
          <a:xfrm>
            <a:off x="8611560" y="4259772"/>
            <a:ext cx="2304664" cy="369332"/>
          </a:xfrm>
          <a:prstGeom prst="rect">
            <a:avLst/>
          </a:prstGeom>
          <a:noFill/>
        </p:spPr>
        <p:txBody>
          <a:bodyPr wrap="square" rtlCol="0">
            <a:spAutoFit/>
          </a:bodyPr>
          <a:lstStyle/>
          <a:p>
            <a:pPr algn="ctr"/>
            <a:r>
              <a:rPr lang="fr-FR" sz="1800" dirty="0">
                <a:solidFill>
                  <a:schemeClr val="accent3"/>
                </a:solidFill>
                <a:latin typeface="Source Sans Pro" panose="020B0503030403020204" pitchFamily="34" charset="77"/>
              </a:rPr>
              <a:t> </a:t>
            </a:r>
            <a:r>
              <a:rPr lang="fr-FR" sz="1800" dirty="0" err="1">
                <a:solidFill>
                  <a:schemeClr val="accent3"/>
                </a:solidFill>
                <a:latin typeface="Source Sans Pro" panose="020B0503030403020204" pitchFamily="34" charset="77"/>
              </a:rPr>
              <a:t>FilerZ</a:t>
            </a:r>
            <a:r>
              <a:rPr lang="fr-FR" sz="1800" dirty="0">
                <a:solidFill>
                  <a:schemeClr val="accent3"/>
                </a:solidFill>
                <a:latin typeface="Source Sans Pro" panose="020B0503030403020204" pitchFamily="34" charset="77"/>
              </a:rPr>
              <a:t> </a:t>
            </a:r>
          </a:p>
        </p:txBody>
      </p:sp>
      <p:grpSp>
        <p:nvGrpSpPr>
          <p:cNvPr id="79" name="Groupe 78">
            <a:extLst>
              <a:ext uri="{FF2B5EF4-FFF2-40B4-BE49-F238E27FC236}">
                <a16:creationId xmlns:a16="http://schemas.microsoft.com/office/drawing/2014/main" id="{225127C1-4C3C-B745-A0F4-414044CBB042}"/>
              </a:ext>
            </a:extLst>
          </p:cNvPr>
          <p:cNvGrpSpPr/>
          <p:nvPr/>
        </p:nvGrpSpPr>
        <p:grpSpPr>
          <a:xfrm>
            <a:off x="104330" y="5566762"/>
            <a:ext cx="1474665" cy="984482"/>
            <a:chOff x="104330" y="5431491"/>
            <a:chExt cx="1474665" cy="984482"/>
          </a:xfrm>
        </p:grpSpPr>
        <p:sp>
          <p:nvSpPr>
            <p:cNvPr id="76" name="Bulle rectangulaire à coins arrondis 75">
              <a:extLst>
                <a:ext uri="{FF2B5EF4-FFF2-40B4-BE49-F238E27FC236}">
                  <a16:creationId xmlns:a16="http://schemas.microsoft.com/office/drawing/2014/main" id="{2A86CAD0-39C5-7849-AAB6-0FFA3EA19CB3}"/>
                </a:ext>
              </a:extLst>
            </p:cNvPr>
            <p:cNvSpPr/>
            <p:nvPr/>
          </p:nvSpPr>
          <p:spPr>
            <a:xfrm>
              <a:off x="104330" y="5431491"/>
              <a:ext cx="1469376" cy="984482"/>
            </a:xfrm>
            <a:prstGeom prst="wedgeRoundRectCallou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400" dirty="0">
                <a:solidFill>
                  <a:schemeClr val="tx1"/>
                </a:solidFill>
                <a:latin typeface="Source Sans Pro" panose="020B0503030403020204" pitchFamily="34" charset="77"/>
              </a:endParaRPr>
            </a:p>
          </p:txBody>
        </p:sp>
        <p:sp>
          <p:nvSpPr>
            <p:cNvPr id="77" name="ZoneTexte 76">
              <a:extLst>
                <a:ext uri="{FF2B5EF4-FFF2-40B4-BE49-F238E27FC236}">
                  <a16:creationId xmlns:a16="http://schemas.microsoft.com/office/drawing/2014/main" id="{F44A8122-1B90-4644-BE3B-830ABE6BE5A3}"/>
                </a:ext>
              </a:extLst>
            </p:cNvPr>
            <p:cNvSpPr txBox="1"/>
            <p:nvPr/>
          </p:nvSpPr>
          <p:spPr>
            <a:xfrm>
              <a:off x="183122" y="5446679"/>
              <a:ext cx="1395873" cy="954107"/>
            </a:xfrm>
            <a:prstGeom prst="rect">
              <a:avLst/>
            </a:prstGeom>
            <a:noFill/>
          </p:spPr>
          <p:txBody>
            <a:bodyPr wrap="square" rtlCol="0">
              <a:spAutoFit/>
            </a:bodyPr>
            <a:lstStyle/>
            <a:p>
              <a:pPr algn="ctr"/>
              <a:r>
                <a:rPr lang="fr-FR" sz="1400" dirty="0">
                  <a:latin typeface="Source Sans Pro" panose="020B0503030403020204" pitchFamily="34" charset="77"/>
                </a:rPr>
                <a:t>L’utilisateur effectue une requête sur </a:t>
              </a:r>
            </a:p>
            <a:p>
              <a:pPr algn="ctr"/>
              <a:r>
                <a:rPr lang="fr-FR" sz="1400" dirty="0">
                  <a:latin typeface="Source Sans Pro" panose="020B0503030403020204" pitchFamily="34" charset="77"/>
                </a:rPr>
                <a:t>le site</a:t>
              </a:r>
            </a:p>
          </p:txBody>
        </p:sp>
      </p:grpSp>
      <p:cxnSp>
        <p:nvCxnSpPr>
          <p:cNvPr id="81" name="Connecteur droit avec flèche 80">
            <a:extLst>
              <a:ext uri="{FF2B5EF4-FFF2-40B4-BE49-F238E27FC236}">
                <a16:creationId xmlns:a16="http://schemas.microsoft.com/office/drawing/2014/main" id="{1537E389-F473-0E4C-AC8D-6385EC21F9FB}"/>
              </a:ext>
            </a:extLst>
          </p:cNvPr>
          <p:cNvCxnSpPr>
            <a:cxnSpLocks/>
          </p:cNvCxnSpPr>
          <p:nvPr/>
        </p:nvCxnSpPr>
        <p:spPr>
          <a:xfrm>
            <a:off x="235631" y="6669360"/>
            <a:ext cx="11568485" cy="0"/>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sp>
        <p:nvSpPr>
          <p:cNvPr id="83" name="Ellipse 82">
            <a:extLst>
              <a:ext uri="{FF2B5EF4-FFF2-40B4-BE49-F238E27FC236}">
                <a16:creationId xmlns:a16="http://schemas.microsoft.com/office/drawing/2014/main" id="{B763D36F-A9A9-E64C-A814-981A38311387}"/>
              </a:ext>
            </a:extLst>
          </p:cNvPr>
          <p:cNvSpPr/>
          <p:nvPr/>
        </p:nvSpPr>
        <p:spPr>
          <a:xfrm>
            <a:off x="106970" y="5546412"/>
            <a:ext cx="304811" cy="304811"/>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1800" dirty="0">
                <a:solidFill>
                  <a:schemeClr val="bg1"/>
                </a:solidFill>
                <a:latin typeface="Source Sans Pro" panose="020B0503030403020204" pitchFamily="34" charset="77"/>
              </a:rPr>
              <a:t>1</a:t>
            </a:r>
          </a:p>
        </p:txBody>
      </p:sp>
      <p:grpSp>
        <p:nvGrpSpPr>
          <p:cNvPr id="90" name="Groupe 89">
            <a:extLst>
              <a:ext uri="{FF2B5EF4-FFF2-40B4-BE49-F238E27FC236}">
                <a16:creationId xmlns:a16="http://schemas.microsoft.com/office/drawing/2014/main" id="{8A9E02D6-D3FF-2D46-B2D0-35B51DD59B06}"/>
              </a:ext>
            </a:extLst>
          </p:cNvPr>
          <p:cNvGrpSpPr/>
          <p:nvPr/>
        </p:nvGrpSpPr>
        <p:grpSpPr>
          <a:xfrm>
            <a:off x="2214919" y="5566762"/>
            <a:ext cx="1469376" cy="984482"/>
            <a:chOff x="104330" y="5431491"/>
            <a:chExt cx="1469376" cy="984482"/>
          </a:xfrm>
        </p:grpSpPr>
        <p:sp>
          <p:nvSpPr>
            <p:cNvPr id="91" name="Bulle rectangulaire à coins arrondis 90">
              <a:extLst>
                <a:ext uri="{FF2B5EF4-FFF2-40B4-BE49-F238E27FC236}">
                  <a16:creationId xmlns:a16="http://schemas.microsoft.com/office/drawing/2014/main" id="{8A6E7C48-E5C7-C948-BA91-05A8C0C53D50}"/>
                </a:ext>
              </a:extLst>
            </p:cNvPr>
            <p:cNvSpPr/>
            <p:nvPr/>
          </p:nvSpPr>
          <p:spPr>
            <a:xfrm>
              <a:off x="104330" y="5431491"/>
              <a:ext cx="1469376" cy="984482"/>
            </a:xfrm>
            <a:prstGeom prst="wedgeRoundRectCallou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400" dirty="0">
                <a:solidFill>
                  <a:schemeClr val="tx1"/>
                </a:solidFill>
                <a:latin typeface="Source Sans Pro" panose="020B0503030403020204" pitchFamily="34" charset="77"/>
              </a:endParaRPr>
            </a:p>
          </p:txBody>
        </p:sp>
        <p:sp>
          <p:nvSpPr>
            <p:cNvPr id="92" name="ZoneTexte 91">
              <a:extLst>
                <a:ext uri="{FF2B5EF4-FFF2-40B4-BE49-F238E27FC236}">
                  <a16:creationId xmlns:a16="http://schemas.microsoft.com/office/drawing/2014/main" id="{1FB52B2D-80B6-D746-B87B-48E8717B4BB9}"/>
                </a:ext>
              </a:extLst>
            </p:cNvPr>
            <p:cNvSpPr txBox="1"/>
            <p:nvPr/>
          </p:nvSpPr>
          <p:spPr>
            <a:xfrm>
              <a:off x="122590" y="5548751"/>
              <a:ext cx="1429966" cy="523219"/>
            </a:xfrm>
            <a:prstGeom prst="rect">
              <a:avLst/>
            </a:prstGeom>
            <a:noFill/>
          </p:spPr>
          <p:txBody>
            <a:bodyPr wrap="square" rtlCol="0">
              <a:spAutoFit/>
            </a:bodyPr>
            <a:lstStyle/>
            <a:p>
              <a:pPr algn="ctr"/>
              <a:r>
                <a:rPr lang="fr-FR" sz="1400" dirty="0">
                  <a:latin typeface="Source Sans Pro" panose="020B0503030403020204" pitchFamily="34" charset="77"/>
                </a:rPr>
                <a:t> Filtre les attaques DDOS</a:t>
              </a:r>
            </a:p>
          </p:txBody>
        </p:sp>
      </p:grpSp>
      <p:grpSp>
        <p:nvGrpSpPr>
          <p:cNvPr id="93" name="Groupe 92">
            <a:extLst>
              <a:ext uri="{FF2B5EF4-FFF2-40B4-BE49-F238E27FC236}">
                <a16:creationId xmlns:a16="http://schemas.microsoft.com/office/drawing/2014/main" id="{9CCB58AB-890A-9942-91A9-1236990395C5}"/>
              </a:ext>
            </a:extLst>
          </p:cNvPr>
          <p:cNvGrpSpPr/>
          <p:nvPr/>
        </p:nvGrpSpPr>
        <p:grpSpPr>
          <a:xfrm>
            <a:off x="4320219" y="5566762"/>
            <a:ext cx="1469376" cy="984482"/>
            <a:chOff x="104330" y="5431491"/>
            <a:chExt cx="1469376" cy="984482"/>
          </a:xfrm>
        </p:grpSpPr>
        <p:sp>
          <p:nvSpPr>
            <p:cNvPr id="94" name="Bulle rectangulaire à coins arrondis 93">
              <a:extLst>
                <a:ext uri="{FF2B5EF4-FFF2-40B4-BE49-F238E27FC236}">
                  <a16:creationId xmlns:a16="http://schemas.microsoft.com/office/drawing/2014/main" id="{C4F89D51-724D-354B-B6F1-04D4098FA0D2}"/>
                </a:ext>
              </a:extLst>
            </p:cNvPr>
            <p:cNvSpPr/>
            <p:nvPr/>
          </p:nvSpPr>
          <p:spPr>
            <a:xfrm>
              <a:off x="104330" y="5431491"/>
              <a:ext cx="1469376" cy="984482"/>
            </a:xfrm>
            <a:prstGeom prst="wedgeRoundRectCallou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400" dirty="0">
                <a:solidFill>
                  <a:schemeClr val="tx1"/>
                </a:solidFill>
                <a:latin typeface="Source Sans Pro" panose="020B0503030403020204" pitchFamily="34" charset="77"/>
              </a:endParaRPr>
            </a:p>
          </p:txBody>
        </p:sp>
        <p:sp>
          <p:nvSpPr>
            <p:cNvPr id="95" name="ZoneTexte 94">
              <a:extLst>
                <a:ext uri="{FF2B5EF4-FFF2-40B4-BE49-F238E27FC236}">
                  <a16:creationId xmlns:a16="http://schemas.microsoft.com/office/drawing/2014/main" id="{7AA8C681-BDBE-3F4B-8108-A20DD6902694}"/>
                </a:ext>
              </a:extLst>
            </p:cNvPr>
            <p:cNvSpPr txBox="1"/>
            <p:nvPr/>
          </p:nvSpPr>
          <p:spPr>
            <a:xfrm>
              <a:off x="141083" y="5446679"/>
              <a:ext cx="1395872" cy="954107"/>
            </a:xfrm>
            <a:prstGeom prst="rect">
              <a:avLst/>
            </a:prstGeom>
            <a:noFill/>
          </p:spPr>
          <p:txBody>
            <a:bodyPr wrap="square" rtlCol="0">
              <a:spAutoFit/>
            </a:bodyPr>
            <a:lstStyle/>
            <a:p>
              <a:pPr algn="ctr"/>
              <a:r>
                <a:rPr lang="fr-FR" sz="1400" dirty="0">
                  <a:latin typeface="Source Sans Pro" panose="020B0503030403020204" pitchFamily="34" charset="77"/>
                </a:rPr>
                <a:t>Mitige</a:t>
              </a:r>
            </a:p>
            <a:p>
              <a:pPr algn="ctr"/>
              <a:r>
                <a:rPr lang="fr-FR" sz="1400" dirty="0">
                  <a:latin typeface="Source Sans Pro" panose="020B0503030403020204" pitchFamily="34" charset="77"/>
                </a:rPr>
                <a:t>le trafic et redirige </a:t>
              </a:r>
            </a:p>
            <a:p>
              <a:pPr algn="ctr"/>
              <a:r>
                <a:rPr lang="fr-FR" sz="1400" dirty="0">
                  <a:latin typeface="Source Sans Pro" panose="020B0503030403020204" pitchFamily="34" charset="77"/>
                </a:rPr>
                <a:t>les requêtes </a:t>
              </a:r>
            </a:p>
          </p:txBody>
        </p:sp>
      </p:grpSp>
      <p:grpSp>
        <p:nvGrpSpPr>
          <p:cNvPr id="99" name="Groupe 98">
            <a:extLst>
              <a:ext uri="{FF2B5EF4-FFF2-40B4-BE49-F238E27FC236}">
                <a16:creationId xmlns:a16="http://schemas.microsoft.com/office/drawing/2014/main" id="{6845143A-AA1B-E643-8C94-729279EF05DD}"/>
              </a:ext>
            </a:extLst>
          </p:cNvPr>
          <p:cNvGrpSpPr/>
          <p:nvPr/>
        </p:nvGrpSpPr>
        <p:grpSpPr>
          <a:xfrm>
            <a:off x="6425519" y="5566762"/>
            <a:ext cx="1469474" cy="984482"/>
            <a:chOff x="104330" y="5431491"/>
            <a:chExt cx="1469474" cy="984482"/>
          </a:xfrm>
        </p:grpSpPr>
        <p:sp>
          <p:nvSpPr>
            <p:cNvPr id="100" name="Bulle rectangulaire à coins arrondis 99">
              <a:extLst>
                <a:ext uri="{FF2B5EF4-FFF2-40B4-BE49-F238E27FC236}">
                  <a16:creationId xmlns:a16="http://schemas.microsoft.com/office/drawing/2014/main" id="{DAD214B4-169D-9448-8562-F9AF80E775B1}"/>
                </a:ext>
              </a:extLst>
            </p:cNvPr>
            <p:cNvSpPr/>
            <p:nvPr/>
          </p:nvSpPr>
          <p:spPr>
            <a:xfrm>
              <a:off x="104330" y="5431491"/>
              <a:ext cx="1469376" cy="984482"/>
            </a:xfrm>
            <a:prstGeom prst="wedgeRoundRectCallou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400" dirty="0">
                <a:solidFill>
                  <a:schemeClr val="tx1"/>
                </a:solidFill>
                <a:latin typeface="Source Sans Pro" panose="020B0503030403020204" pitchFamily="34" charset="77"/>
              </a:endParaRPr>
            </a:p>
          </p:txBody>
        </p:sp>
        <p:sp>
          <p:nvSpPr>
            <p:cNvPr id="101" name="ZoneTexte 100">
              <a:extLst>
                <a:ext uri="{FF2B5EF4-FFF2-40B4-BE49-F238E27FC236}">
                  <a16:creationId xmlns:a16="http://schemas.microsoft.com/office/drawing/2014/main" id="{924401FD-86D7-4B4A-B885-7FEC7E18F31F}"/>
                </a:ext>
              </a:extLst>
            </p:cNvPr>
            <p:cNvSpPr txBox="1"/>
            <p:nvPr/>
          </p:nvSpPr>
          <p:spPr>
            <a:xfrm>
              <a:off x="120062" y="5446678"/>
              <a:ext cx="1453742" cy="954107"/>
            </a:xfrm>
            <a:prstGeom prst="rect">
              <a:avLst/>
            </a:prstGeom>
            <a:noFill/>
          </p:spPr>
          <p:txBody>
            <a:bodyPr wrap="square" rtlCol="0">
              <a:spAutoFit/>
            </a:bodyPr>
            <a:lstStyle/>
            <a:p>
              <a:pPr algn="ctr"/>
              <a:r>
                <a:rPr lang="fr-FR" sz="1400" dirty="0">
                  <a:latin typeface="Source Sans Pro" panose="020B0503030403020204" pitchFamily="34" charset="77"/>
                </a:rPr>
                <a:t>Vérifie </a:t>
              </a:r>
            </a:p>
            <a:p>
              <a:pPr algn="ctr"/>
              <a:r>
                <a:rPr lang="fr-FR" sz="1400" dirty="0">
                  <a:latin typeface="Source Sans Pro" panose="020B0503030403020204" pitchFamily="34" charset="77"/>
                </a:rPr>
                <a:t>la déclaration du domaine et exécute le code</a:t>
              </a:r>
            </a:p>
          </p:txBody>
        </p:sp>
      </p:grpSp>
      <p:grpSp>
        <p:nvGrpSpPr>
          <p:cNvPr id="102" name="Groupe 101">
            <a:extLst>
              <a:ext uri="{FF2B5EF4-FFF2-40B4-BE49-F238E27FC236}">
                <a16:creationId xmlns:a16="http://schemas.microsoft.com/office/drawing/2014/main" id="{B9F98906-A0C9-2C44-8565-64A2C639DBD1}"/>
              </a:ext>
            </a:extLst>
          </p:cNvPr>
          <p:cNvGrpSpPr/>
          <p:nvPr/>
        </p:nvGrpSpPr>
        <p:grpSpPr>
          <a:xfrm>
            <a:off x="8530917" y="5566762"/>
            <a:ext cx="1481457" cy="984482"/>
            <a:chOff x="104330" y="5431491"/>
            <a:chExt cx="1481457" cy="984482"/>
          </a:xfrm>
        </p:grpSpPr>
        <p:sp>
          <p:nvSpPr>
            <p:cNvPr id="103" name="Bulle rectangulaire à coins arrondis 102">
              <a:extLst>
                <a:ext uri="{FF2B5EF4-FFF2-40B4-BE49-F238E27FC236}">
                  <a16:creationId xmlns:a16="http://schemas.microsoft.com/office/drawing/2014/main" id="{66273248-2654-B749-854D-A9F317150104}"/>
                </a:ext>
              </a:extLst>
            </p:cNvPr>
            <p:cNvSpPr/>
            <p:nvPr/>
          </p:nvSpPr>
          <p:spPr>
            <a:xfrm>
              <a:off x="104330" y="5431491"/>
              <a:ext cx="1469376" cy="984482"/>
            </a:xfrm>
            <a:prstGeom prst="wedgeRoundRectCallou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400" dirty="0">
                <a:solidFill>
                  <a:schemeClr val="tx1"/>
                </a:solidFill>
                <a:latin typeface="Source Sans Pro" panose="020B0503030403020204" pitchFamily="34" charset="77"/>
              </a:endParaRPr>
            </a:p>
          </p:txBody>
        </p:sp>
        <p:sp>
          <p:nvSpPr>
            <p:cNvPr id="104" name="ZoneTexte 103">
              <a:extLst>
                <a:ext uri="{FF2B5EF4-FFF2-40B4-BE49-F238E27FC236}">
                  <a16:creationId xmlns:a16="http://schemas.microsoft.com/office/drawing/2014/main" id="{59EF6F92-427C-604C-8E35-D318838ECF5F}"/>
                </a:ext>
              </a:extLst>
            </p:cNvPr>
            <p:cNvSpPr txBox="1"/>
            <p:nvPr/>
          </p:nvSpPr>
          <p:spPr>
            <a:xfrm>
              <a:off x="132205" y="5458710"/>
              <a:ext cx="1453582" cy="954107"/>
            </a:xfrm>
            <a:prstGeom prst="rect">
              <a:avLst/>
            </a:prstGeom>
            <a:noFill/>
          </p:spPr>
          <p:txBody>
            <a:bodyPr wrap="square" rtlCol="0">
              <a:spAutoFit/>
            </a:bodyPr>
            <a:lstStyle/>
            <a:p>
              <a:pPr algn="ctr"/>
              <a:r>
                <a:rPr lang="fr-FR" sz="1400" dirty="0">
                  <a:latin typeface="Source Sans Pro" panose="020B0503030403020204" pitchFamily="34" charset="77"/>
                </a:rPr>
                <a:t>   </a:t>
              </a:r>
              <a:r>
                <a:rPr lang="fr-FR" sz="1400" dirty="0" err="1">
                  <a:latin typeface="Source Sans Pro" panose="020B0503030403020204" pitchFamily="34" charset="77"/>
                </a:rPr>
                <a:t>FilerZ</a:t>
              </a:r>
              <a:r>
                <a:rPr lang="fr-FR" sz="1400" dirty="0">
                  <a:latin typeface="Source Sans Pro" panose="020B0503030403020204" pitchFamily="34" charset="77"/>
                </a:rPr>
                <a:t>, la BDD ou la Gateway sont sollicités</a:t>
              </a:r>
            </a:p>
            <a:p>
              <a:pPr algn="ctr"/>
              <a:r>
                <a:rPr lang="fr-FR" sz="1400" dirty="0">
                  <a:latin typeface="Source Sans Pro" panose="020B0503030403020204" pitchFamily="34" charset="77"/>
                </a:rPr>
                <a:t>si besoin</a:t>
              </a:r>
            </a:p>
          </p:txBody>
        </p:sp>
      </p:grpSp>
      <p:grpSp>
        <p:nvGrpSpPr>
          <p:cNvPr id="105" name="Groupe 104">
            <a:extLst>
              <a:ext uri="{FF2B5EF4-FFF2-40B4-BE49-F238E27FC236}">
                <a16:creationId xmlns:a16="http://schemas.microsoft.com/office/drawing/2014/main" id="{819CBB88-965E-634A-A3EA-60244A9DAEE4}"/>
              </a:ext>
            </a:extLst>
          </p:cNvPr>
          <p:cNvGrpSpPr/>
          <p:nvPr/>
        </p:nvGrpSpPr>
        <p:grpSpPr>
          <a:xfrm>
            <a:off x="10648299" y="5566762"/>
            <a:ext cx="1469376" cy="984482"/>
            <a:chOff x="104330" y="5431491"/>
            <a:chExt cx="1469376" cy="984482"/>
          </a:xfrm>
        </p:grpSpPr>
        <p:sp>
          <p:nvSpPr>
            <p:cNvPr id="106" name="Bulle rectangulaire à coins arrondis 105">
              <a:extLst>
                <a:ext uri="{FF2B5EF4-FFF2-40B4-BE49-F238E27FC236}">
                  <a16:creationId xmlns:a16="http://schemas.microsoft.com/office/drawing/2014/main" id="{5A6E737C-FF1E-4548-9026-49590734EEB9}"/>
                </a:ext>
              </a:extLst>
            </p:cNvPr>
            <p:cNvSpPr/>
            <p:nvPr/>
          </p:nvSpPr>
          <p:spPr>
            <a:xfrm>
              <a:off x="104330" y="5431491"/>
              <a:ext cx="1469376" cy="984482"/>
            </a:xfrm>
            <a:prstGeom prst="wedgeRoundRectCallou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1400" dirty="0">
                <a:solidFill>
                  <a:schemeClr val="tx1"/>
                </a:solidFill>
                <a:latin typeface="Source Sans Pro" panose="020B0503030403020204" pitchFamily="34" charset="77"/>
              </a:endParaRPr>
            </a:p>
          </p:txBody>
        </p:sp>
        <p:sp>
          <p:nvSpPr>
            <p:cNvPr id="107" name="ZoneTexte 106">
              <a:extLst>
                <a:ext uri="{FF2B5EF4-FFF2-40B4-BE49-F238E27FC236}">
                  <a16:creationId xmlns:a16="http://schemas.microsoft.com/office/drawing/2014/main" id="{6D1B7AD9-4829-E24F-9B09-4E8173B53737}"/>
                </a:ext>
              </a:extLst>
            </p:cNvPr>
            <p:cNvSpPr txBox="1"/>
            <p:nvPr/>
          </p:nvSpPr>
          <p:spPr>
            <a:xfrm>
              <a:off x="145188" y="5458711"/>
              <a:ext cx="1395872" cy="738664"/>
            </a:xfrm>
            <a:prstGeom prst="rect">
              <a:avLst/>
            </a:prstGeom>
            <a:noFill/>
          </p:spPr>
          <p:txBody>
            <a:bodyPr wrap="square" rtlCol="0">
              <a:spAutoFit/>
            </a:bodyPr>
            <a:lstStyle/>
            <a:p>
              <a:pPr algn="ctr"/>
              <a:r>
                <a:rPr lang="fr-FR" sz="1400" dirty="0">
                  <a:latin typeface="Source Sans Pro" panose="020B0503030403020204" pitchFamily="34" charset="77"/>
                </a:rPr>
                <a:t>La requête </a:t>
              </a:r>
            </a:p>
            <a:p>
              <a:pPr algn="ctr"/>
              <a:r>
                <a:rPr lang="fr-FR" sz="1400" dirty="0">
                  <a:latin typeface="Source Sans Pro" panose="020B0503030403020204" pitchFamily="34" charset="77"/>
                </a:rPr>
                <a:t>est renvoyée vers l’utilisateur</a:t>
              </a:r>
            </a:p>
          </p:txBody>
        </p:sp>
      </p:grpSp>
      <p:sp>
        <p:nvSpPr>
          <p:cNvPr id="111" name="Ellipse 110">
            <a:extLst>
              <a:ext uri="{FF2B5EF4-FFF2-40B4-BE49-F238E27FC236}">
                <a16:creationId xmlns:a16="http://schemas.microsoft.com/office/drawing/2014/main" id="{235D321F-3BBA-D64B-86C6-237BDC593FF8}"/>
              </a:ext>
            </a:extLst>
          </p:cNvPr>
          <p:cNvSpPr/>
          <p:nvPr/>
        </p:nvSpPr>
        <p:spPr>
          <a:xfrm>
            <a:off x="2202469" y="5546412"/>
            <a:ext cx="304811" cy="304811"/>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1800" dirty="0">
                <a:solidFill>
                  <a:schemeClr val="bg1"/>
                </a:solidFill>
                <a:latin typeface="Source Sans Pro" panose="020B0503030403020204" pitchFamily="34" charset="77"/>
              </a:rPr>
              <a:t>2</a:t>
            </a:r>
          </a:p>
        </p:txBody>
      </p:sp>
      <p:sp>
        <p:nvSpPr>
          <p:cNvPr id="112" name="Ellipse 111">
            <a:extLst>
              <a:ext uri="{FF2B5EF4-FFF2-40B4-BE49-F238E27FC236}">
                <a16:creationId xmlns:a16="http://schemas.microsoft.com/office/drawing/2014/main" id="{674A44E6-8FAC-774E-A8EB-A29CD620B65C}"/>
              </a:ext>
            </a:extLst>
          </p:cNvPr>
          <p:cNvSpPr/>
          <p:nvPr/>
        </p:nvSpPr>
        <p:spPr>
          <a:xfrm>
            <a:off x="4320967" y="5546412"/>
            <a:ext cx="304811" cy="304811"/>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1800" dirty="0">
                <a:solidFill>
                  <a:schemeClr val="bg1"/>
                </a:solidFill>
                <a:latin typeface="Source Sans Pro" panose="020B0503030403020204" pitchFamily="34" charset="77"/>
              </a:rPr>
              <a:t>3</a:t>
            </a:r>
          </a:p>
        </p:txBody>
      </p:sp>
      <p:sp>
        <p:nvSpPr>
          <p:cNvPr id="115" name="Ellipse 114">
            <a:extLst>
              <a:ext uri="{FF2B5EF4-FFF2-40B4-BE49-F238E27FC236}">
                <a16:creationId xmlns:a16="http://schemas.microsoft.com/office/drawing/2014/main" id="{FC0F9731-E665-FC4B-9491-FCEC6C5EC9D0}"/>
              </a:ext>
            </a:extLst>
          </p:cNvPr>
          <p:cNvSpPr/>
          <p:nvPr/>
        </p:nvSpPr>
        <p:spPr>
          <a:xfrm>
            <a:off x="10636217" y="5546412"/>
            <a:ext cx="304811" cy="304811"/>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1800" dirty="0">
                <a:solidFill>
                  <a:schemeClr val="bg1"/>
                </a:solidFill>
                <a:latin typeface="Source Sans Pro" panose="020B0503030403020204" pitchFamily="34" charset="77"/>
              </a:rPr>
              <a:t>6</a:t>
            </a:r>
          </a:p>
        </p:txBody>
      </p:sp>
      <p:sp>
        <p:nvSpPr>
          <p:cNvPr id="116" name="Ellipse 115">
            <a:extLst>
              <a:ext uri="{FF2B5EF4-FFF2-40B4-BE49-F238E27FC236}">
                <a16:creationId xmlns:a16="http://schemas.microsoft.com/office/drawing/2014/main" id="{9753DAD2-97B1-3943-95EA-E56F4E65B272}"/>
              </a:ext>
            </a:extLst>
          </p:cNvPr>
          <p:cNvSpPr/>
          <p:nvPr/>
        </p:nvSpPr>
        <p:spPr>
          <a:xfrm>
            <a:off x="8517568" y="5546412"/>
            <a:ext cx="304811" cy="304811"/>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1800" dirty="0">
                <a:solidFill>
                  <a:schemeClr val="bg1"/>
                </a:solidFill>
                <a:latin typeface="Source Sans Pro" panose="020B0503030403020204" pitchFamily="34" charset="77"/>
              </a:rPr>
              <a:t>5</a:t>
            </a:r>
          </a:p>
        </p:txBody>
      </p:sp>
      <p:sp>
        <p:nvSpPr>
          <p:cNvPr id="117" name="Ellipse 116">
            <a:extLst>
              <a:ext uri="{FF2B5EF4-FFF2-40B4-BE49-F238E27FC236}">
                <a16:creationId xmlns:a16="http://schemas.microsoft.com/office/drawing/2014/main" id="{51E1B9C9-B65C-BA4A-ACB6-30FAD7C597CB}"/>
              </a:ext>
            </a:extLst>
          </p:cNvPr>
          <p:cNvSpPr/>
          <p:nvPr/>
        </p:nvSpPr>
        <p:spPr>
          <a:xfrm>
            <a:off x="6439261" y="5546412"/>
            <a:ext cx="304811" cy="304811"/>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1800" dirty="0">
                <a:solidFill>
                  <a:schemeClr val="bg1"/>
                </a:solidFill>
                <a:latin typeface="Source Sans Pro" panose="020B0503030403020204" pitchFamily="34" charset="77"/>
              </a:rPr>
              <a:t>4</a:t>
            </a:r>
          </a:p>
        </p:txBody>
      </p:sp>
      <p:sp>
        <p:nvSpPr>
          <p:cNvPr id="118" name="Ellipse 117">
            <a:extLst>
              <a:ext uri="{FF2B5EF4-FFF2-40B4-BE49-F238E27FC236}">
                <a16:creationId xmlns:a16="http://schemas.microsoft.com/office/drawing/2014/main" id="{C56BACF0-3C6A-074F-AD92-ED52F1D11039}"/>
              </a:ext>
            </a:extLst>
          </p:cNvPr>
          <p:cNvSpPr/>
          <p:nvPr/>
        </p:nvSpPr>
        <p:spPr>
          <a:xfrm>
            <a:off x="1752288" y="3397159"/>
            <a:ext cx="376892" cy="37689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1800" dirty="0">
                <a:solidFill>
                  <a:schemeClr val="bg1"/>
                </a:solidFill>
                <a:latin typeface="Source Sans Pro" panose="020B0503030403020204" pitchFamily="34" charset="77"/>
              </a:rPr>
              <a:t>2</a:t>
            </a:r>
          </a:p>
        </p:txBody>
      </p:sp>
      <p:sp>
        <p:nvSpPr>
          <p:cNvPr id="119" name="Ellipse 118">
            <a:extLst>
              <a:ext uri="{FF2B5EF4-FFF2-40B4-BE49-F238E27FC236}">
                <a16:creationId xmlns:a16="http://schemas.microsoft.com/office/drawing/2014/main" id="{A852B638-E127-8D4D-A6FD-CB2681FBA9AB}"/>
              </a:ext>
            </a:extLst>
          </p:cNvPr>
          <p:cNvSpPr/>
          <p:nvPr/>
        </p:nvSpPr>
        <p:spPr>
          <a:xfrm>
            <a:off x="3830821" y="3397159"/>
            <a:ext cx="376892" cy="37689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1800" dirty="0">
                <a:solidFill>
                  <a:schemeClr val="bg1"/>
                </a:solidFill>
                <a:latin typeface="Source Sans Pro" panose="020B0503030403020204" pitchFamily="34" charset="77"/>
              </a:rPr>
              <a:t>3</a:t>
            </a:r>
          </a:p>
        </p:txBody>
      </p:sp>
      <p:sp>
        <p:nvSpPr>
          <p:cNvPr id="121" name="Ellipse 120">
            <a:extLst>
              <a:ext uri="{FF2B5EF4-FFF2-40B4-BE49-F238E27FC236}">
                <a16:creationId xmlns:a16="http://schemas.microsoft.com/office/drawing/2014/main" id="{0AB7548D-4753-A144-A56A-39FD53FBC7E1}"/>
              </a:ext>
            </a:extLst>
          </p:cNvPr>
          <p:cNvSpPr/>
          <p:nvPr/>
        </p:nvSpPr>
        <p:spPr>
          <a:xfrm>
            <a:off x="6465306" y="3478666"/>
            <a:ext cx="376892" cy="37689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1800" dirty="0">
                <a:solidFill>
                  <a:schemeClr val="bg1"/>
                </a:solidFill>
                <a:latin typeface="Source Sans Pro" panose="020B0503030403020204" pitchFamily="34" charset="77"/>
              </a:rPr>
              <a:t>4</a:t>
            </a:r>
          </a:p>
        </p:txBody>
      </p:sp>
      <p:sp>
        <p:nvSpPr>
          <p:cNvPr id="122" name="Ellipse 121">
            <a:extLst>
              <a:ext uri="{FF2B5EF4-FFF2-40B4-BE49-F238E27FC236}">
                <a16:creationId xmlns:a16="http://schemas.microsoft.com/office/drawing/2014/main" id="{C8D1F167-8265-F149-B25E-2C0174AA927B}"/>
              </a:ext>
            </a:extLst>
          </p:cNvPr>
          <p:cNvSpPr/>
          <p:nvPr/>
        </p:nvSpPr>
        <p:spPr>
          <a:xfrm>
            <a:off x="9087456" y="3397159"/>
            <a:ext cx="376892" cy="37689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1800" dirty="0">
                <a:solidFill>
                  <a:schemeClr val="bg1"/>
                </a:solidFill>
                <a:latin typeface="Source Sans Pro" panose="020B0503030403020204" pitchFamily="34" charset="77"/>
              </a:rPr>
              <a:t>5</a:t>
            </a:r>
          </a:p>
        </p:txBody>
      </p:sp>
      <p:sp>
        <p:nvSpPr>
          <p:cNvPr id="123" name="Freeform 40">
            <a:extLst>
              <a:ext uri="{FF2B5EF4-FFF2-40B4-BE49-F238E27FC236}">
                <a16:creationId xmlns:a16="http://schemas.microsoft.com/office/drawing/2014/main" id="{0DEB7CE7-2E16-6241-8435-983655DE0DE3}"/>
              </a:ext>
            </a:extLst>
          </p:cNvPr>
          <p:cNvSpPr>
            <a:spLocks noEditPoints="1"/>
          </p:cNvSpPr>
          <p:nvPr/>
        </p:nvSpPr>
        <p:spPr bwMode="auto">
          <a:xfrm>
            <a:off x="9560054" y="1976868"/>
            <a:ext cx="473546" cy="616896"/>
          </a:xfrm>
          <a:custGeom>
            <a:avLst/>
            <a:gdLst>
              <a:gd name="T0" fmla="*/ 283 w 283"/>
              <a:gd name="T1" fmla="*/ 46 h 369"/>
              <a:gd name="T2" fmla="*/ 0 w 283"/>
              <a:gd name="T3" fmla="*/ 46 h 369"/>
              <a:gd name="T4" fmla="*/ 10 w 283"/>
              <a:gd name="T5" fmla="*/ 133 h 369"/>
              <a:gd name="T6" fmla="*/ 0 w 283"/>
              <a:gd name="T7" fmla="*/ 219 h 369"/>
              <a:gd name="T8" fmla="*/ 0 w 283"/>
              <a:gd name="T9" fmla="*/ 253 h 369"/>
              <a:gd name="T10" fmla="*/ 142 w 283"/>
              <a:gd name="T11" fmla="*/ 369 h 369"/>
              <a:gd name="T12" fmla="*/ 283 w 283"/>
              <a:gd name="T13" fmla="*/ 253 h 369"/>
              <a:gd name="T14" fmla="*/ 283 w 283"/>
              <a:gd name="T15" fmla="*/ 219 h 369"/>
              <a:gd name="T16" fmla="*/ 274 w 283"/>
              <a:gd name="T17" fmla="*/ 133 h 369"/>
              <a:gd name="T18" fmla="*/ 274 w 283"/>
              <a:gd name="T19" fmla="*/ 323 h 369"/>
              <a:gd name="T20" fmla="*/ 10 w 283"/>
              <a:gd name="T21" fmla="*/ 323 h 369"/>
              <a:gd name="T22" fmla="*/ 142 w 283"/>
              <a:gd name="T23" fmla="*/ 299 h 369"/>
              <a:gd name="T24" fmla="*/ 274 w 283"/>
              <a:gd name="T25" fmla="*/ 323 h 369"/>
              <a:gd name="T26" fmla="*/ 10 w 283"/>
              <a:gd name="T27" fmla="*/ 253 h 369"/>
              <a:gd name="T28" fmla="*/ 142 w 283"/>
              <a:gd name="T29" fmla="*/ 265 h 369"/>
              <a:gd name="T30" fmla="*/ 274 w 283"/>
              <a:gd name="T31" fmla="*/ 253 h 369"/>
              <a:gd name="T32" fmla="*/ 274 w 283"/>
              <a:gd name="T33" fmla="*/ 219 h 369"/>
              <a:gd name="T34" fmla="*/ 263 w 283"/>
              <a:gd name="T35" fmla="*/ 233 h 369"/>
              <a:gd name="T36" fmla="*/ 20 w 283"/>
              <a:gd name="T37" fmla="*/ 233 h 369"/>
              <a:gd name="T38" fmla="*/ 10 w 283"/>
              <a:gd name="T39" fmla="*/ 219 h 369"/>
              <a:gd name="T40" fmla="*/ 142 w 283"/>
              <a:gd name="T41" fmla="*/ 195 h 369"/>
              <a:gd name="T42" fmla="*/ 274 w 283"/>
              <a:gd name="T43" fmla="*/ 219 h 369"/>
              <a:gd name="T44" fmla="*/ 10 w 283"/>
              <a:gd name="T45" fmla="*/ 150 h 369"/>
              <a:gd name="T46" fmla="*/ 142 w 283"/>
              <a:gd name="T47" fmla="*/ 161 h 369"/>
              <a:gd name="T48" fmla="*/ 274 w 283"/>
              <a:gd name="T49" fmla="*/ 150 h 369"/>
              <a:gd name="T50" fmla="*/ 274 w 283"/>
              <a:gd name="T51" fmla="*/ 115 h 369"/>
              <a:gd name="T52" fmla="*/ 263 w 283"/>
              <a:gd name="T53" fmla="*/ 129 h 369"/>
              <a:gd name="T54" fmla="*/ 21 w 283"/>
              <a:gd name="T55" fmla="*/ 129 h 369"/>
              <a:gd name="T56" fmla="*/ 10 w 283"/>
              <a:gd name="T57" fmla="*/ 115 h 369"/>
              <a:gd name="T58" fmla="*/ 142 w 283"/>
              <a:gd name="T59" fmla="*/ 92 h 369"/>
              <a:gd name="T60" fmla="*/ 274 w 283"/>
              <a:gd name="T61" fmla="*/ 115 h 369"/>
              <a:gd name="T62" fmla="*/ 10 w 283"/>
              <a:gd name="T63" fmla="*/ 46 h 369"/>
              <a:gd name="T64" fmla="*/ 274 w 283"/>
              <a:gd name="T65" fmla="*/ 4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69">
                <a:moveTo>
                  <a:pt x="283" y="115"/>
                </a:moveTo>
                <a:cubicBezTo>
                  <a:pt x="283" y="46"/>
                  <a:pt x="283" y="46"/>
                  <a:pt x="283" y="46"/>
                </a:cubicBezTo>
                <a:cubicBezTo>
                  <a:pt x="283" y="16"/>
                  <a:pt x="210" y="0"/>
                  <a:pt x="142" y="0"/>
                </a:cubicBezTo>
                <a:cubicBezTo>
                  <a:pt x="73" y="0"/>
                  <a:pt x="0" y="16"/>
                  <a:pt x="0" y="46"/>
                </a:cubicBezTo>
                <a:cubicBezTo>
                  <a:pt x="0" y="115"/>
                  <a:pt x="0" y="115"/>
                  <a:pt x="0" y="115"/>
                </a:cubicBezTo>
                <a:cubicBezTo>
                  <a:pt x="0" y="122"/>
                  <a:pt x="4" y="128"/>
                  <a:pt x="10" y="133"/>
                </a:cubicBezTo>
                <a:cubicBezTo>
                  <a:pt x="3" y="138"/>
                  <a:pt x="0" y="144"/>
                  <a:pt x="0" y="150"/>
                </a:cubicBezTo>
                <a:cubicBezTo>
                  <a:pt x="0" y="219"/>
                  <a:pt x="0" y="219"/>
                  <a:pt x="0" y="219"/>
                </a:cubicBezTo>
                <a:cubicBezTo>
                  <a:pt x="0" y="226"/>
                  <a:pt x="4" y="231"/>
                  <a:pt x="10" y="236"/>
                </a:cubicBezTo>
                <a:cubicBezTo>
                  <a:pt x="3" y="242"/>
                  <a:pt x="0" y="247"/>
                  <a:pt x="0" y="253"/>
                </a:cubicBezTo>
                <a:cubicBezTo>
                  <a:pt x="0" y="323"/>
                  <a:pt x="0" y="323"/>
                  <a:pt x="0" y="323"/>
                </a:cubicBezTo>
                <a:cubicBezTo>
                  <a:pt x="0" y="353"/>
                  <a:pt x="73" y="369"/>
                  <a:pt x="142" y="369"/>
                </a:cubicBezTo>
                <a:cubicBezTo>
                  <a:pt x="210" y="369"/>
                  <a:pt x="283" y="353"/>
                  <a:pt x="283" y="323"/>
                </a:cubicBezTo>
                <a:cubicBezTo>
                  <a:pt x="283" y="253"/>
                  <a:pt x="283" y="253"/>
                  <a:pt x="283" y="253"/>
                </a:cubicBezTo>
                <a:cubicBezTo>
                  <a:pt x="283" y="247"/>
                  <a:pt x="280" y="242"/>
                  <a:pt x="274" y="236"/>
                </a:cubicBezTo>
                <a:cubicBezTo>
                  <a:pt x="280" y="231"/>
                  <a:pt x="283" y="226"/>
                  <a:pt x="283" y="219"/>
                </a:cubicBezTo>
                <a:cubicBezTo>
                  <a:pt x="283" y="150"/>
                  <a:pt x="283" y="150"/>
                  <a:pt x="283" y="150"/>
                </a:cubicBezTo>
                <a:cubicBezTo>
                  <a:pt x="283" y="144"/>
                  <a:pt x="280" y="138"/>
                  <a:pt x="274" y="133"/>
                </a:cubicBezTo>
                <a:cubicBezTo>
                  <a:pt x="280" y="128"/>
                  <a:pt x="283" y="122"/>
                  <a:pt x="283" y="115"/>
                </a:cubicBezTo>
                <a:close/>
                <a:moveTo>
                  <a:pt x="274" y="323"/>
                </a:moveTo>
                <a:cubicBezTo>
                  <a:pt x="274" y="340"/>
                  <a:pt x="220" y="359"/>
                  <a:pt x="142" y="359"/>
                </a:cubicBezTo>
                <a:cubicBezTo>
                  <a:pt x="64" y="359"/>
                  <a:pt x="10" y="340"/>
                  <a:pt x="10" y="323"/>
                </a:cubicBezTo>
                <a:cubicBezTo>
                  <a:pt x="10" y="271"/>
                  <a:pt x="10" y="271"/>
                  <a:pt x="10" y="271"/>
                </a:cubicBezTo>
                <a:cubicBezTo>
                  <a:pt x="31" y="289"/>
                  <a:pt x="88" y="299"/>
                  <a:pt x="142" y="299"/>
                </a:cubicBezTo>
                <a:cubicBezTo>
                  <a:pt x="196" y="299"/>
                  <a:pt x="252" y="289"/>
                  <a:pt x="274" y="271"/>
                </a:cubicBezTo>
                <a:lnTo>
                  <a:pt x="274" y="323"/>
                </a:lnTo>
                <a:close/>
                <a:moveTo>
                  <a:pt x="142" y="290"/>
                </a:moveTo>
                <a:cubicBezTo>
                  <a:pt x="64" y="290"/>
                  <a:pt x="10" y="271"/>
                  <a:pt x="10" y="253"/>
                </a:cubicBezTo>
                <a:cubicBezTo>
                  <a:pt x="10" y="249"/>
                  <a:pt x="14" y="245"/>
                  <a:pt x="18" y="242"/>
                </a:cubicBezTo>
                <a:cubicBezTo>
                  <a:pt x="43" y="257"/>
                  <a:pt x="94" y="265"/>
                  <a:pt x="142" y="265"/>
                </a:cubicBezTo>
                <a:cubicBezTo>
                  <a:pt x="190" y="265"/>
                  <a:pt x="240" y="257"/>
                  <a:pt x="266" y="242"/>
                </a:cubicBezTo>
                <a:cubicBezTo>
                  <a:pt x="270" y="245"/>
                  <a:pt x="274" y="249"/>
                  <a:pt x="274" y="253"/>
                </a:cubicBezTo>
                <a:cubicBezTo>
                  <a:pt x="274" y="271"/>
                  <a:pt x="220" y="290"/>
                  <a:pt x="142" y="290"/>
                </a:cubicBezTo>
                <a:close/>
                <a:moveTo>
                  <a:pt x="274" y="219"/>
                </a:moveTo>
                <a:cubicBezTo>
                  <a:pt x="274" y="223"/>
                  <a:pt x="271" y="228"/>
                  <a:pt x="264" y="232"/>
                </a:cubicBezTo>
                <a:cubicBezTo>
                  <a:pt x="264" y="232"/>
                  <a:pt x="264" y="232"/>
                  <a:pt x="263" y="233"/>
                </a:cubicBezTo>
                <a:cubicBezTo>
                  <a:pt x="244" y="245"/>
                  <a:pt x="199" y="255"/>
                  <a:pt x="142" y="255"/>
                </a:cubicBezTo>
                <a:cubicBezTo>
                  <a:pt x="84" y="255"/>
                  <a:pt x="40" y="245"/>
                  <a:pt x="20" y="233"/>
                </a:cubicBezTo>
                <a:cubicBezTo>
                  <a:pt x="20" y="232"/>
                  <a:pt x="20" y="232"/>
                  <a:pt x="19" y="232"/>
                </a:cubicBezTo>
                <a:cubicBezTo>
                  <a:pt x="13" y="228"/>
                  <a:pt x="10" y="223"/>
                  <a:pt x="10" y="219"/>
                </a:cubicBezTo>
                <a:cubicBezTo>
                  <a:pt x="10" y="167"/>
                  <a:pt x="10" y="167"/>
                  <a:pt x="10" y="167"/>
                </a:cubicBezTo>
                <a:cubicBezTo>
                  <a:pt x="31" y="186"/>
                  <a:pt x="88" y="195"/>
                  <a:pt x="142" y="195"/>
                </a:cubicBezTo>
                <a:cubicBezTo>
                  <a:pt x="196" y="195"/>
                  <a:pt x="252" y="186"/>
                  <a:pt x="274" y="167"/>
                </a:cubicBezTo>
                <a:lnTo>
                  <a:pt x="274" y="219"/>
                </a:lnTo>
                <a:close/>
                <a:moveTo>
                  <a:pt x="142" y="186"/>
                </a:moveTo>
                <a:cubicBezTo>
                  <a:pt x="64" y="186"/>
                  <a:pt x="10" y="167"/>
                  <a:pt x="10" y="150"/>
                </a:cubicBezTo>
                <a:cubicBezTo>
                  <a:pt x="10" y="145"/>
                  <a:pt x="14" y="141"/>
                  <a:pt x="18" y="138"/>
                </a:cubicBezTo>
                <a:cubicBezTo>
                  <a:pt x="43" y="153"/>
                  <a:pt x="94" y="161"/>
                  <a:pt x="142" y="161"/>
                </a:cubicBezTo>
                <a:cubicBezTo>
                  <a:pt x="190" y="161"/>
                  <a:pt x="240" y="153"/>
                  <a:pt x="266" y="138"/>
                </a:cubicBezTo>
                <a:cubicBezTo>
                  <a:pt x="270" y="141"/>
                  <a:pt x="274" y="145"/>
                  <a:pt x="274" y="150"/>
                </a:cubicBezTo>
                <a:cubicBezTo>
                  <a:pt x="274" y="167"/>
                  <a:pt x="220" y="186"/>
                  <a:pt x="142" y="186"/>
                </a:cubicBezTo>
                <a:close/>
                <a:moveTo>
                  <a:pt x="274" y="115"/>
                </a:moveTo>
                <a:cubicBezTo>
                  <a:pt x="274" y="120"/>
                  <a:pt x="271" y="124"/>
                  <a:pt x="264" y="128"/>
                </a:cubicBezTo>
                <a:cubicBezTo>
                  <a:pt x="264" y="128"/>
                  <a:pt x="263" y="129"/>
                  <a:pt x="263" y="129"/>
                </a:cubicBezTo>
                <a:cubicBezTo>
                  <a:pt x="243" y="142"/>
                  <a:pt x="199" y="152"/>
                  <a:pt x="142" y="152"/>
                </a:cubicBezTo>
                <a:cubicBezTo>
                  <a:pt x="85" y="152"/>
                  <a:pt x="40" y="142"/>
                  <a:pt x="21" y="129"/>
                </a:cubicBezTo>
                <a:cubicBezTo>
                  <a:pt x="20" y="129"/>
                  <a:pt x="20" y="128"/>
                  <a:pt x="19" y="128"/>
                </a:cubicBezTo>
                <a:cubicBezTo>
                  <a:pt x="13" y="124"/>
                  <a:pt x="10" y="120"/>
                  <a:pt x="10" y="115"/>
                </a:cubicBezTo>
                <a:cubicBezTo>
                  <a:pt x="10" y="63"/>
                  <a:pt x="10" y="63"/>
                  <a:pt x="10" y="63"/>
                </a:cubicBezTo>
                <a:cubicBezTo>
                  <a:pt x="31" y="82"/>
                  <a:pt x="88" y="92"/>
                  <a:pt x="142" y="92"/>
                </a:cubicBezTo>
                <a:cubicBezTo>
                  <a:pt x="196" y="92"/>
                  <a:pt x="252" y="82"/>
                  <a:pt x="274" y="63"/>
                </a:cubicBezTo>
                <a:lnTo>
                  <a:pt x="274" y="115"/>
                </a:lnTo>
                <a:close/>
                <a:moveTo>
                  <a:pt x="142" y="82"/>
                </a:moveTo>
                <a:cubicBezTo>
                  <a:pt x="64" y="82"/>
                  <a:pt x="10" y="63"/>
                  <a:pt x="10" y="46"/>
                </a:cubicBezTo>
                <a:cubicBezTo>
                  <a:pt x="10" y="29"/>
                  <a:pt x="64" y="10"/>
                  <a:pt x="142" y="10"/>
                </a:cubicBezTo>
                <a:cubicBezTo>
                  <a:pt x="220" y="10"/>
                  <a:pt x="274" y="29"/>
                  <a:pt x="274" y="46"/>
                </a:cubicBezTo>
                <a:cubicBezTo>
                  <a:pt x="274" y="63"/>
                  <a:pt x="220" y="82"/>
                  <a:pt x="142" y="8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124" name="ZoneTexte 123">
            <a:extLst>
              <a:ext uri="{FF2B5EF4-FFF2-40B4-BE49-F238E27FC236}">
                <a16:creationId xmlns:a16="http://schemas.microsoft.com/office/drawing/2014/main" id="{C0516239-63C7-FD47-9760-C3CA2365A5B8}"/>
              </a:ext>
            </a:extLst>
          </p:cNvPr>
          <p:cNvSpPr txBox="1"/>
          <p:nvPr/>
        </p:nvSpPr>
        <p:spPr>
          <a:xfrm>
            <a:off x="8619348" y="2568030"/>
            <a:ext cx="2304664" cy="369332"/>
          </a:xfrm>
          <a:prstGeom prst="rect">
            <a:avLst/>
          </a:prstGeom>
          <a:noFill/>
        </p:spPr>
        <p:txBody>
          <a:bodyPr wrap="square" rtlCol="0">
            <a:spAutoFit/>
          </a:bodyPr>
          <a:lstStyle/>
          <a:p>
            <a:pPr algn="ctr"/>
            <a:r>
              <a:rPr lang="fr-FR" sz="1800" dirty="0">
                <a:latin typeface="Source Sans Pro" panose="020B0503030403020204" pitchFamily="34" charset="77"/>
              </a:rPr>
              <a:t>Serveurs SQL</a:t>
            </a:r>
          </a:p>
        </p:txBody>
      </p:sp>
      <p:sp>
        <p:nvSpPr>
          <p:cNvPr id="126" name="ZoneTexte 125">
            <a:extLst>
              <a:ext uri="{FF2B5EF4-FFF2-40B4-BE49-F238E27FC236}">
                <a16:creationId xmlns:a16="http://schemas.microsoft.com/office/drawing/2014/main" id="{56DE3B40-41B1-A743-BEAB-F60602C385F8}"/>
              </a:ext>
            </a:extLst>
          </p:cNvPr>
          <p:cNvSpPr txBox="1"/>
          <p:nvPr/>
        </p:nvSpPr>
        <p:spPr>
          <a:xfrm>
            <a:off x="6099527" y="2649464"/>
            <a:ext cx="2304664" cy="369332"/>
          </a:xfrm>
          <a:prstGeom prst="rect">
            <a:avLst/>
          </a:prstGeom>
          <a:noFill/>
        </p:spPr>
        <p:txBody>
          <a:bodyPr wrap="square" rtlCol="0">
            <a:spAutoFit/>
          </a:bodyPr>
          <a:lstStyle/>
          <a:p>
            <a:pPr algn="ctr"/>
            <a:r>
              <a:rPr lang="fr-FR" sz="1800" dirty="0" err="1">
                <a:latin typeface="Source Sans Pro" panose="020B0503030403020204" pitchFamily="34" charset="77"/>
              </a:rPr>
              <a:t>Gateways</a:t>
            </a:r>
            <a:endParaRPr lang="fr-FR" sz="1800" dirty="0">
              <a:latin typeface="Source Sans Pro" panose="020B0503030403020204" pitchFamily="34" charset="77"/>
            </a:endParaRPr>
          </a:p>
        </p:txBody>
      </p:sp>
      <p:cxnSp>
        <p:nvCxnSpPr>
          <p:cNvPr id="128" name="Connecteur droit avec flèche 127">
            <a:extLst>
              <a:ext uri="{FF2B5EF4-FFF2-40B4-BE49-F238E27FC236}">
                <a16:creationId xmlns:a16="http://schemas.microsoft.com/office/drawing/2014/main" id="{24DF1C6D-7D26-584C-A47B-C3D94CE0D709}"/>
              </a:ext>
            </a:extLst>
          </p:cNvPr>
          <p:cNvCxnSpPr/>
          <p:nvPr/>
        </p:nvCxnSpPr>
        <p:spPr>
          <a:xfrm>
            <a:off x="1277476" y="3963810"/>
            <a:ext cx="548382"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9" name="Connecteur droit avec flèche 128">
            <a:extLst>
              <a:ext uri="{FF2B5EF4-FFF2-40B4-BE49-F238E27FC236}">
                <a16:creationId xmlns:a16="http://schemas.microsoft.com/office/drawing/2014/main" id="{4EE62534-1515-2E47-9AEE-974A765B194C}"/>
              </a:ext>
            </a:extLst>
          </p:cNvPr>
          <p:cNvCxnSpPr>
            <a:cxnSpLocks/>
          </p:cNvCxnSpPr>
          <p:nvPr/>
        </p:nvCxnSpPr>
        <p:spPr>
          <a:xfrm>
            <a:off x="3005920" y="3963810"/>
            <a:ext cx="895839"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1" name="Connecteur droit avec flèche 130">
            <a:extLst>
              <a:ext uri="{FF2B5EF4-FFF2-40B4-BE49-F238E27FC236}">
                <a16:creationId xmlns:a16="http://schemas.microsoft.com/office/drawing/2014/main" id="{50887B4C-341E-174F-93D1-8A8F24D0C55D}"/>
              </a:ext>
            </a:extLst>
          </p:cNvPr>
          <p:cNvCxnSpPr>
            <a:cxnSpLocks/>
          </p:cNvCxnSpPr>
          <p:nvPr/>
        </p:nvCxnSpPr>
        <p:spPr>
          <a:xfrm>
            <a:off x="5117044" y="3963810"/>
            <a:ext cx="1193447"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5" name="Connecteur droit avec flèche 134">
            <a:extLst>
              <a:ext uri="{FF2B5EF4-FFF2-40B4-BE49-F238E27FC236}">
                <a16:creationId xmlns:a16="http://schemas.microsoft.com/office/drawing/2014/main" id="{82CEECA8-E1F7-B142-B896-EB66DD2D4BB0}"/>
              </a:ext>
            </a:extLst>
          </p:cNvPr>
          <p:cNvCxnSpPr>
            <a:cxnSpLocks/>
          </p:cNvCxnSpPr>
          <p:nvPr/>
        </p:nvCxnSpPr>
        <p:spPr>
          <a:xfrm flipV="1">
            <a:off x="7546021" y="2930000"/>
            <a:ext cx="1358415" cy="689788"/>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39" name="Connecteur droit avec flèche 138">
            <a:extLst>
              <a:ext uri="{FF2B5EF4-FFF2-40B4-BE49-F238E27FC236}">
                <a16:creationId xmlns:a16="http://schemas.microsoft.com/office/drawing/2014/main" id="{4EB211C2-C419-4640-A9F4-776AC70FE16F}"/>
              </a:ext>
            </a:extLst>
          </p:cNvPr>
          <p:cNvCxnSpPr>
            <a:cxnSpLocks/>
            <a:endCxn id="126" idx="2"/>
          </p:cNvCxnSpPr>
          <p:nvPr/>
        </p:nvCxnSpPr>
        <p:spPr>
          <a:xfrm flipV="1">
            <a:off x="7251859" y="3018796"/>
            <a:ext cx="0" cy="484904"/>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41" name="Connecteur droit avec flèche 140">
            <a:extLst>
              <a:ext uri="{FF2B5EF4-FFF2-40B4-BE49-F238E27FC236}">
                <a16:creationId xmlns:a16="http://schemas.microsoft.com/office/drawing/2014/main" id="{0C6925F1-A2CA-E848-9FBF-97D3ADE50234}"/>
              </a:ext>
            </a:extLst>
          </p:cNvPr>
          <p:cNvCxnSpPr>
            <a:cxnSpLocks/>
          </p:cNvCxnSpPr>
          <p:nvPr/>
        </p:nvCxnSpPr>
        <p:spPr>
          <a:xfrm>
            <a:off x="7746498" y="3963810"/>
            <a:ext cx="1340958" cy="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88" name="Groupe 87">
            <a:extLst>
              <a:ext uri="{FF2B5EF4-FFF2-40B4-BE49-F238E27FC236}">
                <a16:creationId xmlns:a16="http://schemas.microsoft.com/office/drawing/2014/main" id="{8E61E833-0BB9-7D40-9DC1-1220E86AF632}"/>
              </a:ext>
            </a:extLst>
          </p:cNvPr>
          <p:cNvGrpSpPr/>
          <p:nvPr/>
        </p:nvGrpSpPr>
        <p:grpSpPr>
          <a:xfrm>
            <a:off x="6766511" y="2015922"/>
            <a:ext cx="703770" cy="664897"/>
            <a:chOff x="5231904" y="1778054"/>
            <a:chExt cx="703770" cy="664897"/>
          </a:xfrm>
        </p:grpSpPr>
        <p:grpSp>
          <p:nvGrpSpPr>
            <p:cNvPr id="9" name="Groupe 8">
              <a:extLst>
                <a:ext uri="{FF2B5EF4-FFF2-40B4-BE49-F238E27FC236}">
                  <a16:creationId xmlns:a16="http://schemas.microsoft.com/office/drawing/2014/main" id="{BC20D388-F817-124F-A882-644AFA1B0EF2}"/>
                </a:ext>
              </a:extLst>
            </p:cNvPr>
            <p:cNvGrpSpPr/>
            <p:nvPr/>
          </p:nvGrpSpPr>
          <p:grpSpPr>
            <a:xfrm>
              <a:off x="5318943" y="1778054"/>
              <a:ext cx="616731" cy="664897"/>
              <a:chOff x="5318943" y="1778054"/>
              <a:chExt cx="616731" cy="664897"/>
            </a:xfrm>
          </p:grpSpPr>
          <p:sp>
            <p:nvSpPr>
              <p:cNvPr id="125" name="Freeform 96">
                <a:extLst>
                  <a:ext uri="{FF2B5EF4-FFF2-40B4-BE49-F238E27FC236}">
                    <a16:creationId xmlns:a16="http://schemas.microsoft.com/office/drawing/2014/main" id="{2A2C9761-3C50-334F-BFD3-283D95D855CD}"/>
                  </a:ext>
                </a:extLst>
              </p:cNvPr>
              <p:cNvSpPr>
                <a:spLocks noEditPoints="1"/>
              </p:cNvSpPr>
              <p:nvPr/>
            </p:nvSpPr>
            <p:spPr bwMode="auto">
              <a:xfrm>
                <a:off x="5318943" y="1778054"/>
                <a:ext cx="616731" cy="664897"/>
              </a:xfrm>
              <a:custGeom>
                <a:avLst/>
                <a:gdLst>
                  <a:gd name="T0" fmla="*/ 430 w 658"/>
                  <a:gd name="T1" fmla="*/ 439 h 709"/>
                  <a:gd name="T2" fmla="*/ 430 w 658"/>
                  <a:gd name="T3" fmla="*/ 352 h 709"/>
                  <a:gd name="T4" fmla="*/ 449 w 658"/>
                  <a:gd name="T5" fmla="*/ 396 h 709"/>
                  <a:gd name="T6" fmla="*/ 411 w 658"/>
                  <a:gd name="T7" fmla="*/ 396 h 709"/>
                  <a:gd name="T8" fmla="*/ 449 w 658"/>
                  <a:gd name="T9" fmla="*/ 396 h 709"/>
                  <a:gd name="T10" fmla="*/ 648 w 658"/>
                  <a:gd name="T11" fmla="*/ 615 h 709"/>
                  <a:gd name="T12" fmla="*/ 366 w 658"/>
                  <a:gd name="T13" fmla="*/ 93 h 709"/>
                  <a:gd name="T14" fmla="*/ 647 w 658"/>
                  <a:gd name="T15" fmla="*/ 7 h 709"/>
                  <a:gd name="T16" fmla="*/ 228 w 658"/>
                  <a:gd name="T17" fmla="*/ 0 h 709"/>
                  <a:gd name="T18" fmla="*/ 221 w 658"/>
                  <a:gd name="T19" fmla="*/ 256 h 709"/>
                  <a:gd name="T20" fmla="*/ 146 w 658"/>
                  <a:gd name="T21" fmla="*/ 204 h 709"/>
                  <a:gd name="T22" fmla="*/ 258 w 658"/>
                  <a:gd name="T23" fmla="*/ 305 h 709"/>
                  <a:gd name="T24" fmla="*/ 0 w 658"/>
                  <a:gd name="T25" fmla="*/ 312 h 709"/>
                  <a:gd name="T26" fmla="*/ 258 w 658"/>
                  <a:gd name="T27" fmla="*/ 319 h 709"/>
                  <a:gd name="T28" fmla="*/ 146 w 658"/>
                  <a:gd name="T29" fmla="*/ 421 h 709"/>
                  <a:gd name="T30" fmla="*/ 156 w 658"/>
                  <a:gd name="T31" fmla="*/ 422 h 709"/>
                  <a:gd name="T32" fmla="*/ 221 w 658"/>
                  <a:gd name="T33" fmla="*/ 622 h 709"/>
                  <a:gd name="T34" fmla="*/ 352 w 658"/>
                  <a:gd name="T35" fmla="*/ 629 h 709"/>
                  <a:gd name="T36" fmla="*/ 355 w 658"/>
                  <a:gd name="T37" fmla="*/ 708 h 709"/>
                  <a:gd name="T38" fmla="*/ 361 w 658"/>
                  <a:gd name="T39" fmla="*/ 709 h 709"/>
                  <a:gd name="T40" fmla="*/ 657 w 658"/>
                  <a:gd name="T41" fmla="*/ 620 h 709"/>
                  <a:gd name="T42" fmla="*/ 235 w 658"/>
                  <a:gd name="T43" fmla="*/ 356 h 709"/>
                  <a:gd name="T44" fmla="*/ 282 w 658"/>
                  <a:gd name="T45" fmla="*/ 317 h 709"/>
                  <a:gd name="T46" fmla="*/ 283 w 658"/>
                  <a:gd name="T47" fmla="*/ 316 h 709"/>
                  <a:gd name="T48" fmla="*/ 284 w 658"/>
                  <a:gd name="T49" fmla="*/ 315 h 709"/>
                  <a:gd name="T50" fmla="*/ 284 w 658"/>
                  <a:gd name="T51" fmla="*/ 314 h 709"/>
                  <a:gd name="T52" fmla="*/ 284 w 658"/>
                  <a:gd name="T53" fmla="*/ 311 h 709"/>
                  <a:gd name="T54" fmla="*/ 284 w 658"/>
                  <a:gd name="T55" fmla="*/ 309 h 709"/>
                  <a:gd name="T56" fmla="*/ 283 w 658"/>
                  <a:gd name="T57" fmla="*/ 308 h 709"/>
                  <a:gd name="T58" fmla="*/ 282 w 658"/>
                  <a:gd name="T59" fmla="*/ 307 h 709"/>
                  <a:gd name="T60" fmla="*/ 235 w 658"/>
                  <a:gd name="T61" fmla="*/ 268 h 709"/>
                  <a:gd name="T62" fmla="*/ 590 w 658"/>
                  <a:gd name="T63" fmla="*/ 14 h 709"/>
                  <a:gd name="T64" fmla="*/ 352 w 658"/>
                  <a:gd name="T65" fmla="*/ 88 h 709"/>
                  <a:gd name="T66" fmla="*/ 235 w 658"/>
                  <a:gd name="T67" fmla="*/ 615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8" h="709">
                    <a:moveTo>
                      <a:pt x="397" y="396"/>
                    </a:moveTo>
                    <a:cubicBezTo>
                      <a:pt x="397" y="420"/>
                      <a:pt x="412" y="439"/>
                      <a:pt x="430" y="439"/>
                    </a:cubicBezTo>
                    <a:cubicBezTo>
                      <a:pt x="449" y="439"/>
                      <a:pt x="463" y="420"/>
                      <a:pt x="463" y="396"/>
                    </a:cubicBezTo>
                    <a:cubicBezTo>
                      <a:pt x="463" y="371"/>
                      <a:pt x="449" y="352"/>
                      <a:pt x="430" y="352"/>
                    </a:cubicBezTo>
                    <a:cubicBezTo>
                      <a:pt x="412" y="352"/>
                      <a:pt x="397" y="371"/>
                      <a:pt x="397" y="396"/>
                    </a:cubicBezTo>
                    <a:close/>
                    <a:moveTo>
                      <a:pt x="449" y="396"/>
                    </a:moveTo>
                    <a:cubicBezTo>
                      <a:pt x="449" y="412"/>
                      <a:pt x="440" y="425"/>
                      <a:pt x="430" y="425"/>
                    </a:cubicBezTo>
                    <a:cubicBezTo>
                      <a:pt x="420" y="425"/>
                      <a:pt x="411" y="412"/>
                      <a:pt x="411" y="396"/>
                    </a:cubicBezTo>
                    <a:cubicBezTo>
                      <a:pt x="411" y="380"/>
                      <a:pt x="420" y="366"/>
                      <a:pt x="430" y="366"/>
                    </a:cubicBezTo>
                    <a:cubicBezTo>
                      <a:pt x="440" y="366"/>
                      <a:pt x="449" y="380"/>
                      <a:pt x="449" y="396"/>
                    </a:cubicBezTo>
                    <a:close/>
                    <a:moveTo>
                      <a:pt x="657" y="620"/>
                    </a:moveTo>
                    <a:cubicBezTo>
                      <a:pt x="656" y="616"/>
                      <a:pt x="652" y="614"/>
                      <a:pt x="648" y="615"/>
                    </a:cubicBezTo>
                    <a:cubicBezTo>
                      <a:pt x="366" y="693"/>
                      <a:pt x="366" y="693"/>
                      <a:pt x="366" y="693"/>
                    </a:cubicBezTo>
                    <a:cubicBezTo>
                      <a:pt x="366" y="93"/>
                      <a:pt x="366" y="93"/>
                      <a:pt x="366" y="93"/>
                    </a:cubicBezTo>
                    <a:cubicBezTo>
                      <a:pt x="641" y="14"/>
                      <a:pt x="641" y="14"/>
                      <a:pt x="641" y="14"/>
                    </a:cubicBezTo>
                    <a:cubicBezTo>
                      <a:pt x="645" y="13"/>
                      <a:pt x="647" y="10"/>
                      <a:pt x="647" y="7"/>
                    </a:cubicBezTo>
                    <a:cubicBezTo>
                      <a:pt x="646" y="3"/>
                      <a:pt x="643" y="0"/>
                      <a:pt x="640" y="0"/>
                    </a:cubicBezTo>
                    <a:cubicBezTo>
                      <a:pt x="228" y="0"/>
                      <a:pt x="228" y="0"/>
                      <a:pt x="228" y="0"/>
                    </a:cubicBezTo>
                    <a:cubicBezTo>
                      <a:pt x="224" y="0"/>
                      <a:pt x="221" y="4"/>
                      <a:pt x="221" y="7"/>
                    </a:cubicBezTo>
                    <a:cubicBezTo>
                      <a:pt x="221" y="256"/>
                      <a:pt x="221" y="256"/>
                      <a:pt x="221" y="256"/>
                    </a:cubicBezTo>
                    <a:cubicBezTo>
                      <a:pt x="156" y="203"/>
                      <a:pt x="156" y="203"/>
                      <a:pt x="156" y="203"/>
                    </a:cubicBezTo>
                    <a:cubicBezTo>
                      <a:pt x="153" y="200"/>
                      <a:pt x="149" y="201"/>
                      <a:pt x="146" y="204"/>
                    </a:cubicBezTo>
                    <a:cubicBezTo>
                      <a:pt x="144" y="207"/>
                      <a:pt x="144" y="211"/>
                      <a:pt x="147" y="213"/>
                    </a:cubicBezTo>
                    <a:cubicBezTo>
                      <a:pt x="258" y="305"/>
                      <a:pt x="258" y="305"/>
                      <a:pt x="258" y="305"/>
                    </a:cubicBezTo>
                    <a:cubicBezTo>
                      <a:pt x="7" y="305"/>
                      <a:pt x="7" y="305"/>
                      <a:pt x="7" y="305"/>
                    </a:cubicBezTo>
                    <a:cubicBezTo>
                      <a:pt x="3" y="305"/>
                      <a:pt x="0" y="308"/>
                      <a:pt x="0" y="312"/>
                    </a:cubicBezTo>
                    <a:cubicBezTo>
                      <a:pt x="0" y="316"/>
                      <a:pt x="3" y="319"/>
                      <a:pt x="7" y="319"/>
                    </a:cubicBezTo>
                    <a:cubicBezTo>
                      <a:pt x="258" y="319"/>
                      <a:pt x="258" y="319"/>
                      <a:pt x="258" y="319"/>
                    </a:cubicBezTo>
                    <a:cubicBezTo>
                      <a:pt x="147" y="411"/>
                      <a:pt x="147" y="411"/>
                      <a:pt x="147" y="411"/>
                    </a:cubicBezTo>
                    <a:cubicBezTo>
                      <a:pt x="144" y="413"/>
                      <a:pt x="144" y="418"/>
                      <a:pt x="146" y="421"/>
                    </a:cubicBezTo>
                    <a:cubicBezTo>
                      <a:pt x="148" y="422"/>
                      <a:pt x="150" y="423"/>
                      <a:pt x="152" y="423"/>
                    </a:cubicBezTo>
                    <a:cubicBezTo>
                      <a:pt x="153" y="423"/>
                      <a:pt x="155" y="423"/>
                      <a:pt x="156" y="422"/>
                    </a:cubicBezTo>
                    <a:cubicBezTo>
                      <a:pt x="221" y="368"/>
                      <a:pt x="221" y="368"/>
                      <a:pt x="221" y="368"/>
                    </a:cubicBezTo>
                    <a:cubicBezTo>
                      <a:pt x="221" y="622"/>
                      <a:pt x="221" y="622"/>
                      <a:pt x="221" y="622"/>
                    </a:cubicBezTo>
                    <a:cubicBezTo>
                      <a:pt x="221" y="626"/>
                      <a:pt x="224" y="629"/>
                      <a:pt x="228" y="629"/>
                    </a:cubicBezTo>
                    <a:cubicBezTo>
                      <a:pt x="352" y="629"/>
                      <a:pt x="352" y="629"/>
                      <a:pt x="352" y="629"/>
                    </a:cubicBezTo>
                    <a:cubicBezTo>
                      <a:pt x="352" y="702"/>
                      <a:pt x="352" y="702"/>
                      <a:pt x="352" y="702"/>
                    </a:cubicBezTo>
                    <a:cubicBezTo>
                      <a:pt x="352" y="704"/>
                      <a:pt x="353" y="706"/>
                      <a:pt x="355" y="708"/>
                    </a:cubicBezTo>
                    <a:cubicBezTo>
                      <a:pt x="356" y="709"/>
                      <a:pt x="358" y="709"/>
                      <a:pt x="359" y="709"/>
                    </a:cubicBezTo>
                    <a:cubicBezTo>
                      <a:pt x="360" y="709"/>
                      <a:pt x="360" y="709"/>
                      <a:pt x="361" y="709"/>
                    </a:cubicBezTo>
                    <a:cubicBezTo>
                      <a:pt x="652" y="629"/>
                      <a:pt x="652" y="629"/>
                      <a:pt x="652" y="629"/>
                    </a:cubicBezTo>
                    <a:cubicBezTo>
                      <a:pt x="656" y="628"/>
                      <a:pt x="658" y="624"/>
                      <a:pt x="657" y="620"/>
                    </a:cubicBezTo>
                    <a:close/>
                    <a:moveTo>
                      <a:pt x="235" y="615"/>
                    </a:moveTo>
                    <a:cubicBezTo>
                      <a:pt x="235" y="356"/>
                      <a:pt x="235" y="356"/>
                      <a:pt x="235" y="356"/>
                    </a:cubicBezTo>
                    <a:cubicBezTo>
                      <a:pt x="282" y="318"/>
                      <a:pt x="282" y="318"/>
                      <a:pt x="282" y="318"/>
                    </a:cubicBezTo>
                    <a:cubicBezTo>
                      <a:pt x="282" y="317"/>
                      <a:pt x="282" y="317"/>
                      <a:pt x="282" y="317"/>
                    </a:cubicBezTo>
                    <a:cubicBezTo>
                      <a:pt x="282" y="317"/>
                      <a:pt x="283" y="317"/>
                      <a:pt x="283" y="317"/>
                    </a:cubicBezTo>
                    <a:cubicBezTo>
                      <a:pt x="283" y="317"/>
                      <a:pt x="283" y="316"/>
                      <a:pt x="283" y="316"/>
                    </a:cubicBezTo>
                    <a:cubicBezTo>
                      <a:pt x="283" y="316"/>
                      <a:pt x="284" y="316"/>
                      <a:pt x="284" y="315"/>
                    </a:cubicBezTo>
                    <a:cubicBezTo>
                      <a:pt x="284" y="315"/>
                      <a:pt x="284" y="315"/>
                      <a:pt x="284" y="315"/>
                    </a:cubicBezTo>
                    <a:cubicBezTo>
                      <a:pt x="284" y="315"/>
                      <a:pt x="284" y="314"/>
                      <a:pt x="284" y="314"/>
                    </a:cubicBezTo>
                    <a:cubicBezTo>
                      <a:pt x="284" y="314"/>
                      <a:pt x="284" y="314"/>
                      <a:pt x="284" y="314"/>
                    </a:cubicBezTo>
                    <a:cubicBezTo>
                      <a:pt x="285" y="313"/>
                      <a:pt x="285" y="313"/>
                      <a:pt x="285" y="312"/>
                    </a:cubicBezTo>
                    <a:cubicBezTo>
                      <a:pt x="285" y="312"/>
                      <a:pt x="285" y="311"/>
                      <a:pt x="284" y="311"/>
                    </a:cubicBezTo>
                    <a:cubicBezTo>
                      <a:pt x="284" y="311"/>
                      <a:pt x="284" y="310"/>
                      <a:pt x="284" y="310"/>
                    </a:cubicBezTo>
                    <a:cubicBezTo>
                      <a:pt x="284" y="310"/>
                      <a:pt x="284" y="310"/>
                      <a:pt x="284" y="309"/>
                    </a:cubicBezTo>
                    <a:cubicBezTo>
                      <a:pt x="284" y="309"/>
                      <a:pt x="284" y="309"/>
                      <a:pt x="284" y="309"/>
                    </a:cubicBezTo>
                    <a:cubicBezTo>
                      <a:pt x="284" y="309"/>
                      <a:pt x="283" y="308"/>
                      <a:pt x="283" y="308"/>
                    </a:cubicBezTo>
                    <a:cubicBezTo>
                      <a:pt x="283" y="308"/>
                      <a:pt x="283" y="308"/>
                      <a:pt x="283" y="308"/>
                    </a:cubicBezTo>
                    <a:cubicBezTo>
                      <a:pt x="283" y="307"/>
                      <a:pt x="282" y="307"/>
                      <a:pt x="282" y="307"/>
                    </a:cubicBezTo>
                    <a:cubicBezTo>
                      <a:pt x="282" y="307"/>
                      <a:pt x="282" y="307"/>
                      <a:pt x="282" y="307"/>
                    </a:cubicBezTo>
                    <a:cubicBezTo>
                      <a:pt x="235" y="268"/>
                      <a:pt x="235" y="268"/>
                      <a:pt x="235" y="268"/>
                    </a:cubicBezTo>
                    <a:cubicBezTo>
                      <a:pt x="235" y="14"/>
                      <a:pt x="235" y="14"/>
                      <a:pt x="235" y="14"/>
                    </a:cubicBezTo>
                    <a:cubicBezTo>
                      <a:pt x="590" y="14"/>
                      <a:pt x="590" y="14"/>
                      <a:pt x="590" y="14"/>
                    </a:cubicBezTo>
                    <a:cubicBezTo>
                      <a:pt x="357" y="81"/>
                      <a:pt x="357" y="81"/>
                      <a:pt x="357" y="81"/>
                    </a:cubicBezTo>
                    <a:cubicBezTo>
                      <a:pt x="354" y="82"/>
                      <a:pt x="352" y="85"/>
                      <a:pt x="352" y="88"/>
                    </a:cubicBezTo>
                    <a:cubicBezTo>
                      <a:pt x="352" y="615"/>
                      <a:pt x="352" y="615"/>
                      <a:pt x="352" y="615"/>
                    </a:cubicBezTo>
                    <a:lnTo>
                      <a:pt x="235" y="61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cxnSp>
            <p:nvCxnSpPr>
              <p:cNvPr id="150" name="Connecteur droit 149">
                <a:extLst>
                  <a:ext uri="{FF2B5EF4-FFF2-40B4-BE49-F238E27FC236}">
                    <a16:creationId xmlns:a16="http://schemas.microsoft.com/office/drawing/2014/main" id="{BB9F6E60-2D52-BE4A-8047-B7B083E08AF0}"/>
                  </a:ext>
                </a:extLst>
              </p:cNvPr>
              <p:cNvCxnSpPr>
                <a:cxnSpLocks/>
              </p:cNvCxnSpPr>
              <p:nvPr/>
            </p:nvCxnSpPr>
            <p:spPr>
              <a:xfrm>
                <a:off x="5529468" y="1778054"/>
                <a:ext cx="6561" cy="57674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7" name="Rectangle 146">
              <a:extLst>
                <a:ext uri="{FF2B5EF4-FFF2-40B4-BE49-F238E27FC236}">
                  <a16:creationId xmlns:a16="http://schemas.microsoft.com/office/drawing/2014/main" id="{3B8F1CBE-85C2-8643-8CB3-227D3D253FD1}"/>
                </a:ext>
              </a:extLst>
            </p:cNvPr>
            <p:cNvSpPr/>
            <p:nvPr/>
          </p:nvSpPr>
          <p:spPr>
            <a:xfrm>
              <a:off x="5231904" y="1947316"/>
              <a:ext cx="360040" cy="24167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grpSp>
      <p:cxnSp>
        <p:nvCxnSpPr>
          <p:cNvPr id="143" name="Connecteur droit avec flèche 142">
            <a:extLst>
              <a:ext uri="{FF2B5EF4-FFF2-40B4-BE49-F238E27FC236}">
                <a16:creationId xmlns:a16="http://schemas.microsoft.com/office/drawing/2014/main" id="{373D9626-B8CE-D240-972C-8BCE81D31FB3}"/>
              </a:ext>
            </a:extLst>
          </p:cNvPr>
          <p:cNvCxnSpPr>
            <a:cxnSpLocks/>
            <a:stCxn id="147" idx="3"/>
          </p:cNvCxnSpPr>
          <p:nvPr/>
        </p:nvCxnSpPr>
        <p:spPr>
          <a:xfrm flipH="1" flipV="1">
            <a:off x="1773679" y="2282173"/>
            <a:ext cx="5352872" cy="23848"/>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62" name="Freeform 35">
            <a:extLst>
              <a:ext uri="{FF2B5EF4-FFF2-40B4-BE49-F238E27FC236}">
                <a16:creationId xmlns:a16="http://schemas.microsoft.com/office/drawing/2014/main" id="{995975D3-C27A-6847-9BC0-F5C13D4304FB}"/>
              </a:ext>
            </a:extLst>
          </p:cNvPr>
          <p:cNvSpPr>
            <a:spLocks noEditPoints="1"/>
          </p:cNvSpPr>
          <p:nvPr/>
        </p:nvSpPr>
        <p:spPr bwMode="auto">
          <a:xfrm>
            <a:off x="508270" y="2094041"/>
            <a:ext cx="639863" cy="408714"/>
          </a:xfrm>
          <a:custGeom>
            <a:avLst/>
            <a:gdLst>
              <a:gd name="T0" fmla="*/ 353 w 416"/>
              <a:gd name="T1" fmla="*/ 108 h 266"/>
              <a:gd name="T2" fmla="*/ 248 w 416"/>
              <a:gd name="T3" fmla="*/ 0 h 266"/>
              <a:gd name="T4" fmla="*/ 160 w 416"/>
              <a:gd name="T5" fmla="*/ 49 h 266"/>
              <a:gd name="T6" fmla="*/ 137 w 416"/>
              <a:gd name="T7" fmla="*/ 45 h 266"/>
              <a:gd name="T8" fmla="*/ 71 w 416"/>
              <a:gd name="T9" fmla="*/ 106 h 266"/>
              <a:gd name="T10" fmla="*/ 0 w 416"/>
              <a:gd name="T11" fmla="*/ 186 h 266"/>
              <a:gd name="T12" fmla="*/ 77 w 416"/>
              <a:gd name="T13" fmla="*/ 266 h 266"/>
              <a:gd name="T14" fmla="*/ 344 w 416"/>
              <a:gd name="T15" fmla="*/ 266 h 266"/>
              <a:gd name="T16" fmla="*/ 344 w 416"/>
              <a:gd name="T17" fmla="*/ 266 h 266"/>
              <a:gd name="T18" fmla="*/ 416 w 416"/>
              <a:gd name="T19" fmla="*/ 186 h 266"/>
              <a:gd name="T20" fmla="*/ 353 w 416"/>
              <a:gd name="T21" fmla="*/ 108 h 266"/>
              <a:gd name="T22" fmla="*/ 344 w 416"/>
              <a:gd name="T23" fmla="*/ 257 h 266"/>
              <a:gd name="T24" fmla="*/ 77 w 416"/>
              <a:gd name="T25" fmla="*/ 257 h 266"/>
              <a:gd name="T26" fmla="*/ 9 w 416"/>
              <a:gd name="T27" fmla="*/ 186 h 266"/>
              <a:gd name="T28" fmla="*/ 75 w 416"/>
              <a:gd name="T29" fmla="*/ 115 h 266"/>
              <a:gd name="T30" fmla="*/ 80 w 416"/>
              <a:gd name="T31" fmla="*/ 110 h 266"/>
              <a:gd name="T32" fmla="*/ 137 w 416"/>
              <a:gd name="T33" fmla="*/ 55 h 266"/>
              <a:gd name="T34" fmla="*/ 161 w 416"/>
              <a:gd name="T35" fmla="*/ 59 h 266"/>
              <a:gd name="T36" fmla="*/ 166 w 416"/>
              <a:gd name="T37" fmla="*/ 57 h 266"/>
              <a:gd name="T38" fmla="*/ 248 w 416"/>
              <a:gd name="T39" fmla="*/ 9 h 266"/>
              <a:gd name="T40" fmla="*/ 344 w 416"/>
              <a:gd name="T41" fmla="*/ 112 h 266"/>
              <a:gd name="T42" fmla="*/ 348 w 416"/>
              <a:gd name="T43" fmla="*/ 117 h 266"/>
              <a:gd name="T44" fmla="*/ 406 w 416"/>
              <a:gd name="T45" fmla="*/ 186 h 266"/>
              <a:gd name="T46" fmla="*/ 344 w 416"/>
              <a:gd name="T47" fmla="*/ 25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6" h="266">
                <a:moveTo>
                  <a:pt x="353" y="108"/>
                </a:moveTo>
                <a:cubicBezTo>
                  <a:pt x="350" y="48"/>
                  <a:pt x="303" y="0"/>
                  <a:pt x="248" y="0"/>
                </a:cubicBezTo>
                <a:cubicBezTo>
                  <a:pt x="213" y="0"/>
                  <a:pt x="181" y="18"/>
                  <a:pt x="160" y="49"/>
                </a:cubicBezTo>
                <a:cubicBezTo>
                  <a:pt x="153" y="47"/>
                  <a:pt x="145" y="45"/>
                  <a:pt x="137" y="45"/>
                </a:cubicBezTo>
                <a:cubicBezTo>
                  <a:pt x="101" y="45"/>
                  <a:pt x="73" y="72"/>
                  <a:pt x="71" y="106"/>
                </a:cubicBezTo>
                <a:cubicBezTo>
                  <a:pt x="31" y="110"/>
                  <a:pt x="0" y="145"/>
                  <a:pt x="0" y="186"/>
                </a:cubicBezTo>
                <a:cubicBezTo>
                  <a:pt x="0" y="231"/>
                  <a:pt x="34" y="266"/>
                  <a:pt x="77" y="266"/>
                </a:cubicBezTo>
                <a:cubicBezTo>
                  <a:pt x="344" y="266"/>
                  <a:pt x="344" y="266"/>
                  <a:pt x="344" y="266"/>
                </a:cubicBezTo>
                <a:cubicBezTo>
                  <a:pt x="344" y="266"/>
                  <a:pt x="344" y="266"/>
                  <a:pt x="344" y="266"/>
                </a:cubicBezTo>
                <a:cubicBezTo>
                  <a:pt x="384" y="264"/>
                  <a:pt x="416" y="228"/>
                  <a:pt x="416" y="186"/>
                </a:cubicBezTo>
                <a:cubicBezTo>
                  <a:pt x="416" y="147"/>
                  <a:pt x="390" y="115"/>
                  <a:pt x="353" y="108"/>
                </a:cubicBezTo>
                <a:close/>
                <a:moveTo>
                  <a:pt x="344" y="257"/>
                </a:moveTo>
                <a:cubicBezTo>
                  <a:pt x="77" y="257"/>
                  <a:pt x="77" y="257"/>
                  <a:pt x="77" y="257"/>
                </a:cubicBezTo>
                <a:cubicBezTo>
                  <a:pt x="39" y="257"/>
                  <a:pt x="9" y="226"/>
                  <a:pt x="9" y="186"/>
                </a:cubicBezTo>
                <a:cubicBezTo>
                  <a:pt x="9" y="148"/>
                  <a:pt x="39" y="117"/>
                  <a:pt x="75" y="115"/>
                </a:cubicBezTo>
                <a:cubicBezTo>
                  <a:pt x="78" y="115"/>
                  <a:pt x="80" y="113"/>
                  <a:pt x="80" y="110"/>
                </a:cubicBezTo>
                <a:cubicBezTo>
                  <a:pt x="80" y="79"/>
                  <a:pt x="105" y="55"/>
                  <a:pt x="137" y="55"/>
                </a:cubicBezTo>
                <a:cubicBezTo>
                  <a:pt x="145" y="55"/>
                  <a:pt x="153" y="56"/>
                  <a:pt x="161" y="59"/>
                </a:cubicBezTo>
                <a:cubicBezTo>
                  <a:pt x="163" y="60"/>
                  <a:pt x="165" y="59"/>
                  <a:pt x="166" y="57"/>
                </a:cubicBezTo>
                <a:cubicBezTo>
                  <a:pt x="185" y="27"/>
                  <a:pt x="215" y="9"/>
                  <a:pt x="248" y="9"/>
                </a:cubicBezTo>
                <a:cubicBezTo>
                  <a:pt x="299" y="9"/>
                  <a:pt x="343" y="55"/>
                  <a:pt x="344" y="112"/>
                </a:cubicBezTo>
                <a:cubicBezTo>
                  <a:pt x="344" y="114"/>
                  <a:pt x="346" y="116"/>
                  <a:pt x="348" y="117"/>
                </a:cubicBezTo>
                <a:cubicBezTo>
                  <a:pt x="382" y="122"/>
                  <a:pt x="406" y="151"/>
                  <a:pt x="406" y="186"/>
                </a:cubicBezTo>
                <a:cubicBezTo>
                  <a:pt x="406" y="223"/>
                  <a:pt x="378" y="255"/>
                  <a:pt x="344" y="25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p:nvSpPr>
          <p:cNvPr id="127" name="Freeform 26">
            <a:extLst>
              <a:ext uri="{FF2B5EF4-FFF2-40B4-BE49-F238E27FC236}">
                <a16:creationId xmlns:a16="http://schemas.microsoft.com/office/drawing/2014/main" id="{669E1596-16E9-CC4B-BAC5-D5178ED6E9FB}"/>
              </a:ext>
            </a:extLst>
          </p:cNvPr>
          <p:cNvSpPr>
            <a:spLocks noEditPoints="1"/>
          </p:cNvSpPr>
          <p:nvPr/>
        </p:nvSpPr>
        <p:spPr bwMode="auto">
          <a:xfrm>
            <a:off x="500834" y="3717007"/>
            <a:ext cx="660062" cy="561672"/>
          </a:xfrm>
          <a:custGeom>
            <a:avLst/>
            <a:gdLst>
              <a:gd name="T0" fmla="*/ 429 w 429"/>
              <a:gd name="T1" fmla="*/ 238 h 365"/>
              <a:gd name="T2" fmla="*/ 429 w 429"/>
              <a:gd name="T3" fmla="*/ 22 h 365"/>
              <a:gd name="T4" fmla="*/ 407 w 429"/>
              <a:gd name="T5" fmla="*/ 0 h 365"/>
              <a:gd name="T6" fmla="*/ 22 w 429"/>
              <a:gd name="T7" fmla="*/ 0 h 365"/>
              <a:gd name="T8" fmla="*/ 0 w 429"/>
              <a:gd name="T9" fmla="*/ 22 h 365"/>
              <a:gd name="T10" fmla="*/ 0 w 429"/>
              <a:gd name="T11" fmla="*/ 261 h 365"/>
              <a:gd name="T12" fmla="*/ 22 w 429"/>
              <a:gd name="T13" fmla="*/ 283 h 365"/>
              <a:gd name="T14" fmla="*/ 169 w 429"/>
              <a:gd name="T15" fmla="*/ 283 h 365"/>
              <a:gd name="T16" fmla="*/ 150 w 429"/>
              <a:gd name="T17" fmla="*/ 355 h 365"/>
              <a:gd name="T18" fmla="*/ 130 w 429"/>
              <a:gd name="T19" fmla="*/ 355 h 365"/>
              <a:gd name="T20" fmla="*/ 126 w 429"/>
              <a:gd name="T21" fmla="*/ 360 h 365"/>
              <a:gd name="T22" fmla="*/ 130 w 429"/>
              <a:gd name="T23" fmla="*/ 365 h 365"/>
              <a:gd name="T24" fmla="*/ 298 w 429"/>
              <a:gd name="T25" fmla="*/ 365 h 365"/>
              <a:gd name="T26" fmla="*/ 303 w 429"/>
              <a:gd name="T27" fmla="*/ 360 h 365"/>
              <a:gd name="T28" fmla="*/ 298 w 429"/>
              <a:gd name="T29" fmla="*/ 355 h 365"/>
              <a:gd name="T30" fmla="*/ 279 w 429"/>
              <a:gd name="T31" fmla="*/ 355 h 365"/>
              <a:gd name="T32" fmla="*/ 260 w 429"/>
              <a:gd name="T33" fmla="*/ 283 h 365"/>
              <a:gd name="T34" fmla="*/ 407 w 429"/>
              <a:gd name="T35" fmla="*/ 283 h 365"/>
              <a:gd name="T36" fmla="*/ 429 w 429"/>
              <a:gd name="T37" fmla="*/ 261 h 365"/>
              <a:gd name="T38" fmla="*/ 429 w 429"/>
              <a:gd name="T39" fmla="*/ 238 h 365"/>
              <a:gd name="T40" fmla="*/ 429 w 429"/>
              <a:gd name="T41" fmla="*/ 238 h 365"/>
              <a:gd name="T42" fmla="*/ 429 w 429"/>
              <a:gd name="T43" fmla="*/ 238 h 365"/>
              <a:gd name="T44" fmla="*/ 265 w 429"/>
              <a:gd name="T45" fmla="*/ 355 h 365"/>
              <a:gd name="T46" fmla="*/ 163 w 429"/>
              <a:gd name="T47" fmla="*/ 355 h 365"/>
              <a:gd name="T48" fmla="*/ 178 w 429"/>
              <a:gd name="T49" fmla="*/ 283 h 365"/>
              <a:gd name="T50" fmla="*/ 250 w 429"/>
              <a:gd name="T51" fmla="*/ 283 h 365"/>
              <a:gd name="T52" fmla="*/ 254 w 429"/>
              <a:gd name="T53" fmla="*/ 320 h 365"/>
              <a:gd name="T54" fmla="*/ 265 w 429"/>
              <a:gd name="T55" fmla="*/ 355 h 365"/>
              <a:gd name="T56" fmla="*/ 419 w 429"/>
              <a:gd name="T57" fmla="*/ 261 h 365"/>
              <a:gd name="T58" fmla="*/ 407 w 429"/>
              <a:gd name="T59" fmla="*/ 273 h 365"/>
              <a:gd name="T60" fmla="*/ 22 w 429"/>
              <a:gd name="T61" fmla="*/ 273 h 365"/>
              <a:gd name="T62" fmla="*/ 10 w 429"/>
              <a:gd name="T63" fmla="*/ 261 h 365"/>
              <a:gd name="T64" fmla="*/ 10 w 429"/>
              <a:gd name="T65" fmla="*/ 243 h 365"/>
              <a:gd name="T66" fmla="*/ 419 w 429"/>
              <a:gd name="T67" fmla="*/ 243 h 365"/>
              <a:gd name="T68" fmla="*/ 419 w 429"/>
              <a:gd name="T69" fmla="*/ 261 h 365"/>
              <a:gd name="T70" fmla="*/ 419 w 429"/>
              <a:gd name="T71" fmla="*/ 234 h 365"/>
              <a:gd name="T72" fmla="*/ 10 w 429"/>
              <a:gd name="T73" fmla="*/ 234 h 365"/>
              <a:gd name="T74" fmla="*/ 10 w 429"/>
              <a:gd name="T75" fmla="*/ 45 h 365"/>
              <a:gd name="T76" fmla="*/ 419 w 429"/>
              <a:gd name="T77" fmla="*/ 45 h 365"/>
              <a:gd name="T78" fmla="*/ 419 w 429"/>
              <a:gd name="T79" fmla="*/ 234 h 365"/>
              <a:gd name="T80" fmla="*/ 419 w 429"/>
              <a:gd name="T81" fmla="*/ 36 h 365"/>
              <a:gd name="T82" fmla="*/ 10 w 429"/>
              <a:gd name="T83" fmla="*/ 36 h 365"/>
              <a:gd name="T84" fmla="*/ 10 w 429"/>
              <a:gd name="T85" fmla="*/ 22 h 365"/>
              <a:gd name="T86" fmla="*/ 22 w 429"/>
              <a:gd name="T87" fmla="*/ 9 h 365"/>
              <a:gd name="T88" fmla="*/ 407 w 429"/>
              <a:gd name="T89" fmla="*/ 9 h 365"/>
              <a:gd name="T90" fmla="*/ 419 w 429"/>
              <a:gd name="T91" fmla="*/ 22 h 365"/>
              <a:gd name="T92" fmla="*/ 419 w 429"/>
              <a:gd name="T93" fmla="*/ 36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9" h="365">
                <a:moveTo>
                  <a:pt x="429" y="238"/>
                </a:moveTo>
                <a:cubicBezTo>
                  <a:pt x="429" y="22"/>
                  <a:pt x="429" y="22"/>
                  <a:pt x="429" y="22"/>
                </a:cubicBezTo>
                <a:cubicBezTo>
                  <a:pt x="429" y="10"/>
                  <a:pt x="419" y="0"/>
                  <a:pt x="407" y="0"/>
                </a:cubicBezTo>
                <a:cubicBezTo>
                  <a:pt x="22" y="0"/>
                  <a:pt x="22" y="0"/>
                  <a:pt x="22" y="0"/>
                </a:cubicBezTo>
                <a:cubicBezTo>
                  <a:pt x="10" y="0"/>
                  <a:pt x="0" y="10"/>
                  <a:pt x="0" y="22"/>
                </a:cubicBezTo>
                <a:cubicBezTo>
                  <a:pt x="0" y="261"/>
                  <a:pt x="0" y="261"/>
                  <a:pt x="0" y="261"/>
                </a:cubicBezTo>
                <a:cubicBezTo>
                  <a:pt x="0" y="273"/>
                  <a:pt x="10" y="283"/>
                  <a:pt x="22" y="283"/>
                </a:cubicBezTo>
                <a:cubicBezTo>
                  <a:pt x="169" y="283"/>
                  <a:pt x="169" y="283"/>
                  <a:pt x="169" y="283"/>
                </a:cubicBezTo>
                <a:cubicBezTo>
                  <a:pt x="167" y="319"/>
                  <a:pt x="159" y="355"/>
                  <a:pt x="150" y="355"/>
                </a:cubicBezTo>
                <a:cubicBezTo>
                  <a:pt x="130" y="355"/>
                  <a:pt x="130" y="355"/>
                  <a:pt x="130" y="355"/>
                </a:cubicBezTo>
                <a:cubicBezTo>
                  <a:pt x="128" y="355"/>
                  <a:pt x="126" y="358"/>
                  <a:pt x="126" y="360"/>
                </a:cubicBezTo>
                <a:cubicBezTo>
                  <a:pt x="126" y="363"/>
                  <a:pt x="128" y="365"/>
                  <a:pt x="130" y="365"/>
                </a:cubicBezTo>
                <a:cubicBezTo>
                  <a:pt x="298" y="365"/>
                  <a:pt x="298" y="365"/>
                  <a:pt x="298" y="365"/>
                </a:cubicBezTo>
                <a:cubicBezTo>
                  <a:pt x="301" y="365"/>
                  <a:pt x="303" y="363"/>
                  <a:pt x="303" y="360"/>
                </a:cubicBezTo>
                <a:cubicBezTo>
                  <a:pt x="303" y="358"/>
                  <a:pt x="301" y="355"/>
                  <a:pt x="298" y="355"/>
                </a:cubicBezTo>
                <a:cubicBezTo>
                  <a:pt x="279" y="355"/>
                  <a:pt x="279" y="355"/>
                  <a:pt x="279" y="355"/>
                </a:cubicBezTo>
                <a:cubicBezTo>
                  <a:pt x="269" y="355"/>
                  <a:pt x="262" y="319"/>
                  <a:pt x="260" y="283"/>
                </a:cubicBezTo>
                <a:cubicBezTo>
                  <a:pt x="407" y="283"/>
                  <a:pt x="407" y="283"/>
                  <a:pt x="407" y="283"/>
                </a:cubicBezTo>
                <a:cubicBezTo>
                  <a:pt x="419" y="283"/>
                  <a:pt x="429" y="273"/>
                  <a:pt x="429" y="261"/>
                </a:cubicBezTo>
                <a:cubicBezTo>
                  <a:pt x="429" y="238"/>
                  <a:pt x="429" y="238"/>
                  <a:pt x="429" y="238"/>
                </a:cubicBezTo>
                <a:cubicBezTo>
                  <a:pt x="429" y="238"/>
                  <a:pt x="429" y="238"/>
                  <a:pt x="429" y="238"/>
                </a:cubicBezTo>
                <a:cubicBezTo>
                  <a:pt x="429" y="238"/>
                  <a:pt x="429" y="238"/>
                  <a:pt x="429" y="238"/>
                </a:cubicBezTo>
                <a:close/>
                <a:moveTo>
                  <a:pt x="265" y="355"/>
                </a:moveTo>
                <a:cubicBezTo>
                  <a:pt x="163" y="355"/>
                  <a:pt x="163" y="355"/>
                  <a:pt x="163" y="355"/>
                </a:cubicBezTo>
                <a:cubicBezTo>
                  <a:pt x="174" y="338"/>
                  <a:pt x="177" y="301"/>
                  <a:pt x="178" y="283"/>
                </a:cubicBezTo>
                <a:cubicBezTo>
                  <a:pt x="250" y="283"/>
                  <a:pt x="250" y="283"/>
                  <a:pt x="250" y="283"/>
                </a:cubicBezTo>
                <a:cubicBezTo>
                  <a:pt x="251" y="290"/>
                  <a:pt x="252" y="305"/>
                  <a:pt x="254" y="320"/>
                </a:cubicBezTo>
                <a:cubicBezTo>
                  <a:pt x="257" y="336"/>
                  <a:pt x="261" y="348"/>
                  <a:pt x="265" y="355"/>
                </a:cubicBezTo>
                <a:close/>
                <a:moveTo>
                  <a:pt x="419" y="261"/>
                </a:moveTo>
                <a:cubicBezTo>
                  <a:pt x="419" y="268"/>
                  <a:pt x="414" y="273"/>
                  <a:pt x="407" y="273"/>
                </a:cubicBezTo>
                <a:cubicBezTo>
                  <a:pt x="22" y="273"/>
                  <a:pt x="22" y="273"/>
                  <a:pt x="22" y="273"/>
                </a:cubicBezTo>
                <a:cubicBezTo>
                  <a:pt x="15" y="273"/>
                  <a:pt x="10" y="268"/>
                  <a:pt x="10" y="261"/>
                </a:cubicBezTo>
                <a:cubicBezTo>
                  <a:pt x="10" y="243"/>
                  <a:pt x="10" y="243"/>
                  <a:pt x="10" y="243"/>
                </a:cubicBezTo>
                <a:cubicBezTo>
                  <a:pt x="419" y="243"/>
                  <a:pt x="419" y="243"/>
                  <a:pt x="419" y="243"/>
                </a:cubicBezTo>
                <a:lnTo>
                  <a:pt x="419" y="261"/>
                </a:lnTo>
                <a:close/>
                <a:moveTo>
                  <a:pt x="419" y="234"/>
                </a:moveTo>
                <a:cubicBezTo>
                  <a:pt x="10" y="234"/>
                  <a:pt x="10" y="234"/>
                  <a:pt x="10" y="234"/>
                </a:cubicBezTo>
                <a:cubicBezTo>
                  <a:pt x="10" y="45"/>
                  <a:pt x="10" y="45"/>
                  <a:pt x="10" y="45"/>
                </a:cubicBezTo>
                <a:cubicBezTo>
                  <a:pt x="419" y="45"/>
                  <a:pt x="419" y="45"/>
                  <a:pt x="419" y="45"/>
                </a:cubicBezTo>
                <a:lnTo>
                  <a:pt x="419" y="234"/>
                </a:lnTo>
                <a:close/>
                <a:moveTo>
                  <a:pt x="419" y="36"/>
                </a:moveTo>
                <a:cubicBezTo>
                  <a:pt x="10" y="36"/>
                  <a:pt x="10" y="36"/>
                  <a:pt x="10" y="36"/>
                </a:cubicBezTo>
                <a:cubicBezTo>
                  <a:pt x="10" y="22"/>
                  <a:pt x="10" y="22"/>
                  <a:pt x="10" y="22"/>
                </a:cubicBezTo>
                <a:cubicBezTo>
                  <a:pt x="10" y="15"/>
                  <a:pt x="15" y="9"/>
                  <a:pt x="22" y="9"/>
                </a:cubicBezTo>
                <a:cubicBezTo>
                  <a:pt x="407" y="9"/>
                  <a:pt x="407" y="9"/>
                  <a:pt x="407" y="9"/>
                </a:cubicBezTo>
                <a:cubicBezTo>
                  <a:pt x="414" y="9"/>
                  <a:pt x="419" y="15"/>
                  <a:pt x="419" y="22"/>
                </a:cubicBezTo>
                <a:lnTo>
                  <a:pt x="419" y="3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p:nvSpPr>
          <p:cNvPr id="82" name="Ellipse 81">
            <a:extLst>
              <a:ext uri="{FF2B5EF4-FFF2-40B4-BE49-F238E27FC236}">
                <a16:creationId xmlns:a16="http://schemas.microsoft.com/office/drawing/2014/main" id="{70FBD7B4-C7C9-384B-A540-A40759A1E023}"/>
              </a:ext>
            </a:extLst>
          </p:cNvPr>
          <p:cNvSpPr/>
          <p:nvPr/>
        </p:nvSpPr>
        <p:spPr>
          <a:xfrm>
            <a:off x="319824" y="3397159"/>
            <a:ext cx="376892" cy="37689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1800" dirty="0">
                <a:solidFill>
                  <a:schemeClr val="bg1"/>
                </a:solidFill>
                <a:latin typeface="Source Sans Pro" panose="020B0503030403020204" pitchFamily="34" charset="77"/>
              </a:rPr>
              <a:t>1</a:t>
            </a:r>
          </a:p>
        </p:txBody>
      </p:sp>
      <p:cxnSp>
        <p:nvCxnSpPr>
          <p:cNvPr id="78" name="Connecteur droit 77">
            <a:extLst>
              <a:ext uri="{FF2B5EF4-FFF2-40B4-BE49-F238E27FC236}">
                <a16:creationId xmlns:a16="http://schemas.microsoft.com/office/drawing/2014/main" id="{4EBD08AD-287D-B044-B58B-183D84DB5A06}"/>
              </a:ext>
            </a:extLst>
          </p:cNvPr>
          <p:cNvCxnSpPr>
            <a:cxnSpLocks/>
          </p:cNvCxnSpPr>
          <p:nvPr/>
        </p:nvCxnSpPr>
        <p:spPr>
          <a:xfrm flipH="1">
            <a:off x="844000" y="4878654"/>
            <a:ext cx="5638290" cy="0"/>
          </a:xfrm>
          <a:prstGeom prst="line">
            <a:avLst/>
          </a:prstGeom>
          <a:ln w="38100" cap="rnd">
            <a:solidFill>
              <a:schemeClr val="tx1"/>
            </a:solidFill>
            <a:prstDash val="dash"/>
            <a:tailEnd type="none" w="med" len="med"/>
          </a:ln>
        </p:spPr>
        <p:style>
          <a:lnRef idx="1">
            <a:schemeClr val="accent1"/>
          </a:lnRef>
          <a:fillRef idx="0">
            <a:schemeClr val="accent1"/>
          </a:fillRef>
          <a:effectRef idx="0">
            <a:schemeClr val="accent1"/>
          </a:effectRef>
          <a:fontRef idx="minor">
            <a:schemeClr val="tx1"/>
          </a:fontRef>
        </p:style>
      </p:cxnSp>
      <p:cxnSp>
        <p:nvCxnSpPr>
          <p:cNvPr id="84" name="Connecteur droit 83">
            <a:extLst>
              <a:ext uri="{FF2B5EF4-FFF2-40B4-BE49-F238E27FC236}">
                <a16:creationId xmlns:a16="http://schemas.microsoft.com/office/drawing/2014/main" id="{8B829EA2-406A-C542-B8D7-1BA649545AD5}"/>
              </a:ext>
            </a:extLst>
          </p:cNvPr>
          <p:cNvCxnSpPr>
            <a:cxnSpLocks/>
          </p:cNvCxnSpPr>
          <p:nvPr/>
        </p:nvCxnSpPr>
        <p:spPr>
          <a:xfrm>
            <a:off x="889197" y="4589802"/>
            <a:ext cx="0" cy="288852"/>
          </a:xfrm>
          <a:prstGeom prst="line">
            <a:avLst/>
          </a:prstGeom>
          <a:ln w="38100" cap="rnd">
            <a:solidFill>
              <a:schemeClr val="tx1"/>
            </a:solidFill>
            <a:headEnd type="triangle"/>
            <a:tailEnd type="none" w="med" len="med"/>
          </a:ln>
        </p:spPr>
        <p:style>
          <a:lnRef idx="1">
            <a:schemeClr val="accent1"/>
          </a:lnRef>
          <a:fillRef idx="0">
            <a:schemeClr val="accent1"/>
          </a:fillRef>
          <a:effectRef idx="0">
            <a:schemeClr val="accent1"/>
          </a:effectRef>
          <a:fontRef idx="minor">
            <a:schemeClr val="tx1"/>
          </a:fontRef>
        </p:style>
      </p:cxnSp>
      <p:sp>
        <p:nvSpPr>
          <p:cNvPr id="130" name="Ellipse 129">
            <a:extLst>
              <a:ext uri="{FF2B5EF4-FFF2-40B4-BE49-F238E27FC236}">
                <a16:creationId xmlns:a16="http://schemas.microsoft.com/office/drawing/2014/main" id="{5D7DE95D-5E0D-764D-A694-2A51C9CE8739}"/>
              </a:ext>
            </a:extLst>
          </p:cNvPr>
          <p:cNvSpPr/>
          <p:nvPr/>
        </p:nvSpPr>
        <p:spPr>
          <a:xfrm>
            <a:off x="696716" y="4987420"/>
            <a:ext cx="373492" cy="37349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1800" dirty="0">
                <a:solidFill>
                  <a:schemeClr val="bg1"/>
                </a:solidFill>
                <a:latin typeface="Source Sans Pro" panose="020B0503030403020204" pitchFamily="34" charset="77"/>
              </a:rPr>
              <a:t>6</a:t>
            </a:r>
          </a:p>
        </p:txBody>
      </p:sp>
      <p:sp>
        <p:nvSpPr>
          <p:cNvPr id="132" name="Freeform 21">
            <a:extLst>
              <a:ext uri="{FF2B5EF4-FFF2-40B4-BE49-F238E27FC236}">
                <a16:creationId xmlns:a16="http://schemas.microsoft.com/office/drawing/2014/main" id="{C6C0E14C-A4AB-4745-BD1A-720B22B84F76}"/>
              </a:ext>
            </a:extLst>
          </p:cNvPr>
          <p:cNvSpPr>
            <a:spLocks/>
          </p:cNvSpPr>
          <p:nvPr/>
        </p:nvSpPr>
        <p:spPr bwMode="auto">
          <a:xfrm>
            <a:off x="343170" y="1950161"/>
            <a:ext cx="166182" cy="356068"/>
          </a:xfrm>
          <a:custGeom>
            <a:avLst/>
            <a:gdLst>
              <a:gd name="T0" fmla="*/ 187 w 282"/>
              <a:gd name="T1" fmla="*/ 146 h 604"/>
              <a:gd name="T2" fmla="*/ 187 w 282"/>
              <a:gd name="T3" fmla="*/ 198 h 604"/>
              <a:gd name="T4" fmla="*/ 282 w 282"/>
              <a:gd name="T5" fmla="*/ 198 h 604"/>
              <a:gd name="T6" fmla="*/ 272 w 282"/>
              <a:gd name="T7" fmla="*/ 301 h 604"/>
              <a:gd name="T8" fmla="*/ 187 w 282"/>
              <a:gd name="T9" fmla="*/ 301 h 604"/>
              <a:gd name="T10" fmla="*/ 187 w 282"/>
              <a:gd name="T11" fmla="*/ 604 h 604"/>
              <a:gd name="T12" fmla="*/ 62 w 282"/>
              <a:gd name="T13" fmla="*/ 604 h 604"/>
              <a:gd name="T14" fmla="*/ 62 w 282"/>
              <a:gd name="T15" fmla="*/ 301 h 604"/>
              <a:gd name="T16" fmla="*/ 0 w 282"/>
              <a:gd name="T17" fmla="*/ 301 h 604"/>
              <a:gd name="T18" fmla="*/ 0 w 282"/>
              <a:gd name="T19" fmla="*/ 198 h 604"/>
              <a:gd name="T20" fmla="*/ 62 w 282"/>
              <a:gd name="T21" fmla="*/ 198 h 604"/>
              <a:gd name="T22" fmla="*/ 62 w 282"/>
              <a:gd name="T23" fmla="*/ 136 h 604"/>
              <a:gd name="T24" fmla="*/ 197 w 282"/>
              <a:gd name="T25" fmla="*/ 0 h 604"/>
              <a:gd name="T26" fmla="*/ 282 w 282"/>
              <a:gd name="T27" fmla="*/ 0 h 604"/>
              <a:gd name="T28" fmla="*/ 282 w 282"/>
              <a:gd name="T29" fmla="*/ 103 h 604"/>
              <a:gd name="T30" fmla="*/ 229 w 282"/>
              <a:gd name="T31" fmla="*/ 103 h 604"/>
              <a:gd name="T32" fmla="*/ 187 w 282"/>
              <a:gd name="T33" fmla="*/ 146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2" h="604">
                <a:moveTo>
                  <a:pt x="187" y="146"/>
                </a:moveTo>
                <a:cubicBezTo>
                  <a:pt x="187" y="198"/>
                  <a:pt x="187" y="198"/>
                  <a:pt x="187" y="198"/>
                </a:cubicBezTo>
                <a:cubicBezTo>
                  <a:pt x="282" y="198"/>
                  <a:pt x="282" y="198"/>
                  <a:pt x="282" y="198"/>
                </a:cubicBezTo>
                <a:cubicBezTo>
                  <a:pt x="272" y="301"/>
                  <a:pt x="272" y="301"/>
                  <a:pt x="272" y="301"/>
                </a:cubicBezTo>
                <a:cubicBezTo>
                  <a:pt x="187" y="301"/>
                  <a:pt x="187" y="301"/>
                  <a:pt x="187" y="301"/>
                </a:cubicBezTo>
                <a:cubicBezTo>
                  <a:pt x="187" y="604"/>
                  <a:pt x="187" y="604"/>
                  <a:pt x="187" y="604"/>
                </a:cubicBezTo>
                <a:cubicBezTo>
                  <a:pt x="62" y="604"/>
                  <a:pt x="62" y="604"/>
                  <a:pt x="62" y="604"/>
                </a:cubicBezTo>
                <a:cubicBezTo>
                  <a:pt x="62" y="301"/>
                  <a:pt x="62" y="301"/>
                  <a:pt x="62" y="301"/>
                </a:cubicBezTo>
                <a:cubicBezTo>
                  <a:pt x="0" y="301"/>
                  <a:pt x="0" y="301"/>
                  <a:pt x="0" y="301"/>
                </a:cubicBezTo>
                <a:cubicBezTo>
                  <a:pt x="0" y="198"/>
                  <a:pt x="0" y="198"/>
                  <a:pt x="0" y="198"/>
                </a:cubicBezTo>
                <a:cubicBezTo>
                  <a:pt x="62" y="198"/>
                  <a:pt x="62" y="198"/>
                  <a:pt x="62" y="198"/>
                </a:cubicBezTo>
                <a:cubicBezTo>
                  <a:pt x="62" y="136"/>
                  <a:pt x="62" y="136"/>
                  <a:pt x="62" y="136"/>
                </a:cubicBezTo>
                <a:cubicBezTo>
                  <a:pt x="62" y="50"/>
                  <a:pt x="97" y="0"/>
                  <a:pt x="197" y="0"/>
                </a:cubicBezTo>
                <a:cubicBezTo>
                  <a:pt x="282" y="0"/>
                  <a:pt x="282" y="0"/>
                  <a:pt x="282" y="0"/>
                </a:cubicBezTo>
                <a:cubicBezTo>
                  <a:pt x="282" y="103"/>
                  <a:pt x="282" y="103"/>
                  <a:pt x="282" y="103"/>
                </a:cubicBezTo>
                <a:cubicBezTo>
                  <a:pt x="229" y="103"/>
                  <a:pt x="229" y="103"/>
                  <a:pt x="229" y="103"/>
                </a:cubicBezTo>
                <a:cubicBezTo>
                  <a:pt x="190" y="103"/>
                  <a:pt x="187" y="118"/>
                  <a:pt x="187" y="14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p:nvSpPr>
          <p:cNvPr id="134" name="Freeform 27">
            <a:extLst>
              <a:ext uri="{FF2B5EF4-FFF2-40B4-BE49-F238E27FC236}">
                <a16:creationId xmlns:a16="http://schemas.microsoft.com/office/drawing/2014/main" id="{5F48BFB1-3417-3740-B7C1-D808B0B83BFA}"/>
              </a:ext>
            </a:extLst>
          </p:cNvPr>
          <p:cNvSpPr>
            <a:spLocks/>
          </p:cNvSpPr>
          <p:nvPr/>
        </p:nvSpPr>
        <p:spPr bwMode="auto">
          <a:xfrm>
            <a:off x="652249" y="1763440"/>
            <a:ext cx="210324" cy="281023"/>
          </a:xfrm>
          <a:custGeom>
            <a:avLst/>
            <a:gdLst>
              <a:gd name="T0" fmla="*/ 430 w 452"/>
              <a:gd name="T1" fmla="*/ 477 h 604"/>
              <a:gd name="T2" fmla="*/ 452 w 452"/>
              <a:gd name="T3" fmla="*/ 529 h 604"/>
              <a:gd name="T4" fmla="*/ 430 w 452"/>
              <a:gd name="T5" fmla="*/ 582 h 604"/>
              <a:gd name="T6" fmla="*/ 375 w 452"/>
              <a:gd name="T7" fmla="*/ 604 h 604"/>
              <a:gd name="T8" fmla="*/ 227 w 452"/>
              <a:gd name="T9" fmla="*/ 604 h 604"/>
              <a:gd name="T10" fmla="*/ 67 w 452"/>
              <a:gd name="T11" fmla="*/ 539 h 604"/>
              <a:gd name="T12" fmla="*/ 0 w 452"/>
              <a:gd name="T13" fmla="*/ 379 h 604"/>
              <a:gd name="T14" fmla="*/ 0 w 452"/>
              <a:gd name="T15" fmla="*/ 75 h 604"/>
              <a:gd name="T16" fmla="*/ 23 w 452"/>
              <a:gd name="T17" fmla="*/ 23 h 604"/>
              <a:gd name="T18" fmla="*/ 77 w 452"/>
              <a:gd name="T19" fmla="*/ 0 h 604"/>
              <a:gd name="T20" fmla="*/ 130 w 452"/>
              <a:gd name="T21" fmla="*/ 23 h 604"/>
              <a:gd name="T22" fmla="*/ 152 w 452"/>
              <a:gd name="T23" fmla="*/ 75 h 604"/>
              <a:gd name="T24" fmla="*/ 152 w 452"/>
              <a:gd name="T25" fmla="*/ 151 h 604"/>
              <a:gd name="T26" fmla="*/ 375 w 452"/>
              <a:gd name="T27" fmla="*/ 151 h 604"/>
              <a:gd name="T28" fmla="*/ 430 w 452"/>
              <a:gd name="T29" fmla="*/ 173 h 604"/>
              <a:gd name="T30" fmla="*/ 452 w 452"/>
              <a:gd name="T31" fmla="*/ 228 h 604"/>
              <a:gd name="T32" fmla="*/ 430 w 452"/>
              <a:gd name="T33" fmla="*/ 281 h 604"/>
              <a:gd name="T34" fmla="*/ 375 w 452"/>
              <a:gd name="T35" fmla="*/ 304 h 604"/>
              <a:gd name="T36" fmla="*/ 152 w 452"/>
              <a:gd name="T37" fmla="*/ 304 h 604"/>
              <a:gd name="T38" fmla="*/ 152 w 452"/>
              <a:gd name="T39" fmla="*/ 379 h 604"/>
              <a:gd name="T40" fmla="*/ 172 w 452"/>
              <a:gd name="T41" fmla="*/ 431 h 604"/>
              <a:gd name="T42" fmla="*/ 227 w 452"/>
              <a:gd name="T43" fmla="*/ 454 h 604"/>
              <a:gd name="T44" fmla="*/ 375 w 452"/>
              <a:gd name="T45" fmla="*/ 454 h 604"/>
              <a:gd name="T46" fmla="*/ 430 w 452"/>
              <a:gd name="T47" fmla="*/ 477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2" h="604">
                <a:moveTo>
                  <a:pt x="430" y="477"/>
                </a:moveTo>
                <a:cubicBezTo>
                  <a:pt x="445" y="492"/>
                  <a:pt x="452" y="509"/>
                  <a:pt x="452" y="529"/>
                </a:cubicBezTo>
                <a:cubicBezTo>
                  <a:pt x="452" y="549"/>
                  <a:pt x="445" y="567"/>
                  <a:pt x="430" y="582"/>
                </a:cubicBezTo>
                <a:cubicBezTo>
                  <a:pt x="415" y="597"/>
                  <a:pt x="397" y="604"/>
                  <a:pt x="375" y="604"/>
                </a:cubicBezTo>
                <a:cubicBezTo>
                  <a:pt x="375" y="604"/>
                  <a:pt x="375" y="604"/>
                  <a:pt x="227" y="604"/>
                </a:cubicBezTo>
                <a:cubicBezTo>
                  <a:pt x="165" y="604"/>
                  <a:pt x="110" y="582"/>
                  <a:pt x="67" y="539"/>
                </a:cubicBezTo>
                <a:cubicBezTo>
                  <a:pt x="23" y="494"/>
                  <a:pt x="0" y="441"/>
                  <a:pt x="0" y="379"/>
                </a:cubicBezTo>
                <a:cubicBezTo>
                  <a:pt x="0" y="379"/>
                  <a:pt x="0" y="379"/>
                  <a:pt x="0" y="75"/>
                </a:cubicBezTo>
                <a:cubicBezTo>
                  <a:pt x="0" y="55"/>
                  <a:pt x="8" y="38"/>
                  <a:pt x="23" y="23"/>
                </a:cubicBezTo>
                <a:cubicBezTo>
                  <a:pt x="38" y="8"/>
                  <a:pt x="55" y="0"/>
                  <a:pt x="77" y="0"/>
                </a:cubicBezTo>
                <a:cubicBezTo>
                  <a:pt x="97" y="0"/>
                  <a:pt x="115" y="8"/>
                  <a:pt x="130" y="23"/>
                </a:cubicBezTo>
                <a:cubicBezTo>
                  <a:pt x="145" y="38"/>
                  <a:pt x="152" y="55"/>
                  <a:pt x="152" y="75"/>
                </a:cubicBezTo>
                <a:cubicBezTo>
                  <a:pt x="152" y="75"/>
                  <a:pt x="152" y="75"/>
                  <a:pt x="152" y="151"/>
                </a:cubicBezTo>
                <a:cubicBezTo>
                  <a:pt x="152" y="151"/>
                  <a:pt x="152" y="151"/>
                  <a:pt x="375" y="151"/>
                </a:cubicBezTo>
                <a:cubicBezTo>
                  <a:pt x="397" y="151"/>
                  <a:pt x="415" y="158"/>
                  <a:pt x="430" y="173"/>
                </a:cubicBezTo>
                <a:cubicBezTo>
                  <a:pt x="445" y="188"/>
                  <a:pt x="452" y="206"/>
                  <a:pt x="452" y="228"/>
                </a:cubicBezTo>
                <a:cubicBezTo>
                  <a:pt x="452" y="248"/>
                  <a:pt x="445" y="266"/>
                  <a:pt x="430" y="281"/>
                </a:cubicBezTo>
                <a:cubicBezTo>
                  <a:pt x="415" y="296"/>
                  <a:pt x="397" y="304"/>
                  <a:pt x="375" y="304"/>
                </a:cubicBezTo>
                <a:cubicBezTo>
                  <a:pt x="375" y="304"/>
                  <a:pt x="375" y="304"/>
                  <a:pt x="152" y="304"/>
                </a:cubicBezTo>
                <a:cubicBezTo>
                  <a:pt x="152" y="304"/>
                  <a:pt x="152" y="304"/>
                  <a:pt x="152" y="379"/>
                </a:cubicBezTo>
                <a:cubicBezTo>
                  <a:pt x="152" y="399"/>
                  <a:pt x="160" y="416"/>
                  <a:pt x="172" y="431"/>
                </a:cubicBezTo>
                <a:cubicBezTo>
                  <a:pt x="187" y="446"/>
                  <a:pt x="205" y="454"/>
                  <a:pt x="227" y="454"/>
                </a:cubicBezTo>
                <a:cubicBezTo>
                  <a:pt x="227" y="454"/>
                  <a:pt x="227" y="454"/>
                  <a:pt x="375" y="454"/>
                </a:cubicBezTo>
                <a:cubicBezTo>
                  <a:pt x="397" y="454"/>
                  <a:pt x="415" y="462"/>
                  <a:pt x="430" y="477"/>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p:nvSpPr>
          <p:cNvPr id="136" name="Freeform 17">
            <a:extLst>
              <a:ext uri="{FF2B5EF4-FFF2-40B4-BE49-F238E27FC236}">
                <a16:creationId xmlns:a16="http://schemas.microsoft.com/office/drawing/2014/main" id="{597F750C-9DC0-C148-824E-C80F2FBAB73D}"/>
              </a:ext>
            </a:extLst>
          </p:cNvPr>
          <p:cNvSpPr>
            <a:spLocks noEditPoints="1"/>
          </p:cNvSpPr>
          <p:nvPr/>
        </p:nvSpPr>
        <p:spPr bwMode="auto">
          <a:xfrm>
            <a:off x="1012109" y="1801681"/>
            <a:ext cx="257826" cy="309471"/>
          </a:xfrm>
          <a:custGeom>
            <a:avLst/>
            <a:gdLst>
              <a:gd name="T0" fmla="*/ 307 w 504"/>
              <a:gd name="T1" fmla="*/ 59 h 605"/>
              <a:gd name="T2" fmla="*/ 339 w 504"/>
              <a:gd name="T3" fmla="*/ 193 h 605"/>
              <a:gd name="T4" fmla="*/ 364 w 504"/>
              <a:gd name="T5" fmla="*/ 183 h 605"/>
              <a:gd name="T6" fmla="*/ 393 w 504"/>
              <a:gd name="T7" fmla="*/ 223 h 605"/>
              <a:gd name="T8" fmla="*/ 344 w 504"/>
              <a:gd name="T9" fmla="*/ 220 h 605"/>
              <a:gd name="T10" fmla="*/ 281 w 504"/>
              <a:gd name="T11" fmla="*/ 98 h 605"/>
              <a:gd name="T12" fmla="*/ 236 w 504"/>
              <a:gd name="T13" fmla="*/ 229 h 605"/>
              <a:gd name="T14" fmla="*/ 191 w 504"/>
              <a:gd name="T15" fmla="*/ 96 h 605"/>
              <a:gd name="T16" fmla="*/ 268 w 504"/>
              <a:gd name="T17" fmla="*/ 65 h 605"/>
              <a:gd name="T18" fmla="*/ 246 w 504"/>
              <a:gd name="T19" fmla="*/ 86 h 605"/>
              <a:gd name="T20" fmla="*/ 223 w 504"/>
              <a:gd name="T21" fmla="*/ 96 h 605"/>
              <a:gd name="T22" fmla="*/ 236 w 504"/>
              <a:gd name="T23" fmla="*/ 199 h 605"/>
              <a:gd name="T24" fmla="*/ 248 w 504"/>
              <a:gd name="T25" fmla="*/ 96 h 605"/>
              <a:gd name="T26" fmla="*/ 154 w 504"/>
              <a:gd name="T27" fmla="*/ 132 h 605"/>
              <a:gd name="T28" fmla="*/ 137 w 504"/>
              <a:gd name="T29" fmla="*/ 88 h 605"/>
              <a:gd name="T30" fmla="*/ 78 w 504"/>
              <a:gd name="T31" fmla="*/ 0 h 605"/>
              <a:gd name="T32" fmla="*/ 504 w 504"/>
              <a:gd name="T33" fmla="*/ 437 h 605"/>
              <a:gd name="T34" fmla="*/ 251 w 504"/>
              <a:gd name="T35" fmla="*/ 605 h 605"/>
              <a:gd name="T36" fmla="*/ 0 w 504"/>
              <a:gd name="T37" fmla="*/ 437 h 605"/>
              <a:gd name="T38" fmla="*/ 243 w 504"/>
              <a:gd name="T39" fmla="*/ 267 h 605"/>
              <a:gd name="T40" fmla="*/ 502 w 504"/>
              <a:gd name="T41" fmla="*/ 342 h 605"/>
              <a:gd name="T42" fmla="*/ 146 w 504"/>
              <a:gd name="T43" fmla="*/ 354 h 605"/>
              <a:gd name="T44" fmla="*/ 38 w 504"/>
              <a:gd name="T45" fmla="*/ 354 h 605"/>
              <a:gd name="T46" fmla="*/ 108 w 504"/>
              <a:gd name="T47" fmla="*/ 545 h 605"/>
              <a:gd name="T48" fmla="*/ 201 w 504"/>
              <a:gd name="T49" fmla="*/ 379 h 605"/>
              <a:gd name="T50" fmla="*/ 183 w 504"/>
              <a:gd name="T51" fmla="*/ 517 h 605"/>
              <a:gd name="T52" fmla="*/ 176 w 504"/>
              <a:gd name="T53" fmla="*/ 379 h 605"/>
              <a:gd name="T54" fmla="*/ 151 w 504"/>
              <a:gd name="T55" fmla="*/ 540 h 605"/>
              <a:gd name="T56" fmla="*/ 201 w 504"/>
              <a:gd name="T57" fmla="*/ 527 h 605"/>
              <a:gd name="T58" fmla="*/ 231 w 504"/>
              <a:gd name="T59" fmla="*/ 379 h 605"/>
              <a:gd name="T60" fmla="*/ 319 w 504"/>
              <a:gd name="T61" fmla="*/ 377 h 605"/>
              <a:gd name="T62" fmla="*/ 294 w 504"/>
              <a:gd name="T63" fmla="*/ 322 h 605"/>
              <a:gd name="T64" fmla="*/ 294 w 504"/>
              <a:gd name="T65" fmla="*/ 545 h 605"/>
              <a:gd name="T66" fmla="*/ 321 w 504"/>
              <a:gd name="T67" fmla="*/ 547 h 605"/>
              <a:gd name="T68" fmla="*/ 349 w 504"/>
              <a:gd name="T69" fmla="*/ 420 h 605"/>
              <a:gd name="T70" fmla="*/ 419 w 504"/>
              <a:gd name="T71" fmla="*/ 374 h 605"/>
              <a:gd name="T72" fmla="*/ 374 w 504"/>
              <a:gd name="T73" fmla="*/ 497 h 605"/>
              <a:gd name="T74" fmla="*/ 452 w 504"/>
              <a:gd name="T75" fmla="*/ 535 h 605"/>
              <a:gd name="T76" fmla="*/ 432 w 504"/>
              <a:gd name="T77" fmla="*/ 485 h 605"/>
              <a:gd name="T78" fmla="*/ 417 w 504"/>
              <a:gd name="T79" fmla="*/ 520 h 605"/>
              <a:gd name="T80" fmla="*/ 404 w 504"/>
              <a:gd name="T81" fmla="*/ 465 h 605"/>
              <a:gd name="T82" fmla="*/ 307 w 504"/>
              <a:gd name="T83" fmla="*/ 404 h 605"/>
              <a:gd name="T84" fmla="*/ 295 w 504"/>
              <a:gd name="T85" fmla="*/ 511 h 605"/>
              <a:gd name="T86" fmla="*/ 316 w 504"/>
              <a:gd name="T87" fmla="*/ 516 h 605"/>
              <a:gd name="T88" fmla="*/ 314 w 504"/>
              <a:gd name="T89" fmla="*/ 406 h 605"/>
              <a:gd name="T90" fmla="*/ 406 w 504"/>
              <a:gd name="T91" fmla="*/ 409 h 605"/>
              <a:gd name="T92" fmla="*/ 432 w 504"/>
              <a:gd name="T93" fmla="*/ 438 h 605"/>
              <a:gd name="T94" fmla="*/ 419 w 504"/>
              <a:gd name="T95" fmla="*/ 404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04" h="605">
                <a:moveTo>
                  <a:pt x="312" y="218"/>
                </a:moveTo>
                <a:cubicBezTo>
                  <a:pt x="309" y="213"/>
                  <a:pt x="307" y="205"/>
                  <a:pt x="307" y="195"/>
                </a:cubicBezTo>
                <a:cubicBezTo>
                  <a:pt x="307" y="195"/>
                  <a:pt x="307" y="195"/>
                  <a:pt x="307" y="59"/>
                </a:cubicBezTo>
                <a:cubicBezTo>
                  <a:pt x="307" y="59"/>
                  <a:pt x="307" y="59"/>
                  <a:pt x="336" y="59"/>
                </a:cubicBezTo>
                <a:cubicBezTo>
                  <a:pt x="336" y="59"/>
                  <a:pt x="336" y="59"/>
                  <a:pt x="336" y="186"/>
                </a:cubicBezTo>
                <a:cubicBezTo>
                  <a:pt x="336" y="188"/>
                  <a:pt x="336" y="190"/>
                  <a:pt x="339" y="193"/>
                </a:cubicBezTo>
                <a:cubicBezTo>
                  <a:pt x="339" y="195"/>
                  <a:pt x="341" y="195"/>
                  <a:pt x="344" y="195"/>
                </a:cubicBezTo>
                <a:cubicBezTo>
                  <a:pt x="346" y="195"/>
                  <a:pt x="349" y="195"/>
                  <a:pt x="354" y="193"/>
                </a:cubicBezTo>
                <a:cubicBezTo>
                  <a:pt x="356" y="190"/>
                  <a:pt x="359" y="188"/>
                  <a:pt x="364" y="183"/>
                </a:cubicBezTo>
                <a:cubicBezTo>
                  <a:pt x="364" y="183"/>
                  <a:pt x="364" y="183"/>
                  <a:pt x="364" y="59"/>
                </a:cubicBezTo>
                <a:cubicBezTo>
                  <a:pt x="393" y="59"/>
                  <a:pt x="393" y="59"/>
                  <a:pt x="393" y="59"/>
                </a:cubicBezTo>
                <a:cubicBezTo>
                  <a:pt x="393" y="59"/>
                  <a:pt x="393" y="59"/>
                  <a:pt x="393" y="223"/>
                </a:cubicBezTo>
                <a:cubicBezTo>
                  <a:pt x="393" y="223"/>
                  <a:pt x="393" y="223"/>
                  <a:pt x="364" y="223"/>
                </a:cubicBezTo>
                <a:cubicBezTo>
                  <a:pt x="364" y="223"/>
                  <a:pt x="364" y="223"/>
                  <a:pt x="364" y="205"/>
                </a:cubicBezTo>
                <a:cubicBezTo>
                  <a:pt x="356" y="210"/>
                  <a:pt x="351" y="215"/>
                  <a:pt x="344" y="220"/>
                </a:cubicBezTo>
                <a:cubicBezTo>
                  <a:pt x="339" y="223"/>
                  <a:pt x="334" y="225"/>
                  <a:pt x="327" y="225"/>
                </a:cubicBezTo>
                <a:cubicBezTo>
                  <a:pt x="322" y="225"/>
                  <a:pt x="314" y="223"/>
                  <a:pt x="312" y="218"/>
                </a:cubicBezTo>
                <a:close/>
                <a:moveTo>
                  <a:pt x="281" y="98"/>
                </a:moveTo>
                <a:cubicBezTo>
                  <a:pt x="281" y="98"/>
                  <a:pt x="281" y="98"/>
                  <a:pt x="281" y="183"/>
                </a:cubicBezTo>
                <a:cubicBezTo>
                  <a:pt x="281" y="196"/>
                  <a:pt x="276" y="209"/>
                  <a:pt x="268" y="216"/>
                </a:cubicBezTo>
                <a:cubicBezTo>
                  <a:pt x="261" y="224"/>
                  <a:pt x="248" y="229"/>
                  <a:pt x="236" y="229"/>
                </a:cubicBezTo>
                <a:cubicBezTo>
                  <a:pt x="221" y="229"/>
                  <a:pt x="211" y="224"/>
                  <a:pt x="203" y="216"/>
                </a:cubicBezTo>
                <a:cubicBezTo>
                  <a:pt x="196" y="206"/>
                  <a:pt x="191" y="196"/>
                  <a:pt x="191" y="181"/>
                </a:cubicBezTo>
                <a:cubicBezTo>
                  <a:pt x="191" y="181"/>
                  <a:pt x="191" y="181"/>
                  <a:pt x="191" y="96"/>
                </a:cubicBezTo>
                <a:cubicBezTo>
                  <a:pt x="191" y="83"/>
                  <a:pt x="196" y="73"/>
                  <a:pt x="203" y="65"/>
                </a:cubicBezTo>
                <a:cubicBezTo>
                  <a:pt x="211" y="58"/>
                  <a:pt x="223" y="55"/>
                  <a:pt x="236" y="55"/>
                </a:cubicBezTo>
                <a:cubicBezTo>
                  <a:pt x="248" y="55"/>
                  <a:pt x="258" y="58"/>
                  <a:pt x="268" y="65"/>
                </a:cubicBezTo>
                <a:cubicBezTo>
                  <a:pt x="276" y="76"/>
                  <a:pt x="281" y="86"/>
                  <a:pt x="281" y="98"/>
                </a:cubicBezTo>
                <a:close/>
                <a:moveTo>
                  <a:pt x="248" y="96"/>
                </a:moveTo>
                <a:cubicBezTo>
                  <a:pt x="248" y="91"/>
                  <a:pt x="248" y="88"/>
                  <a:pt x="246" y="86"/>
                </a:cubicBezTo>
                <a:cubicBezTo>
                  <a:pt x="243" y="83"/>
                  <a:pt x="238" y="83"/>
                  <a:pt x="236" y="83"/>
                </a:cubicBezTo>
                <a:cubicBezTo>
                  <a:pt x="231" y="83"/>
                  <a:pt x="228" y="83"/>
                  <a:pt x="226" y="86"/>
                </a:cubicBezTo>
                <a:cubicBezTo>
                  <a:pt x="223" y="88"/>
                  <a:pt x="223" y="91"/>
                  <a:pt x="223" y="96"/>
                </a:cubicBezTo>
                <a:cubicBezTo>
                  <a:pt x="223" y="96"/>
                  <a:pt x="223" y="96"/>
                  <a:pt x="223" y="186"/>
                </a:cubicBezTo>
                <a:cubicBezTo>
                  <a:pt x="223" y="189"/>
                  <a:pt x="223" y="194"/>
                  <a:pt x="226" y="196"/>
                </a:cubicBezTo>
                <a:cubicBezTo>
                  <a:pt x="228" y="199"/>
                  <a:pt x="231" y="199"/>
                  <a:pt x="236" y="199"/>
                </a:cubicBezTo>
                <a:cubicBezTo>
                  <a:pt x="238" y="199"/>
                  <a:pt x="243" y="199"/>
                  <a:pt x="246" y="196"/>
                </a:cubicBezTo>
                <a:cubicBezTo>
                  <a:pt x="248" y="194"/>
                  <a:pt x="248" y="189"/>
                  <a:pt x="248" y="186"/>
                </a:cubicBezTo>
                <a:cubicBezTo>
                  <a:pt x="248" y="186"/>
                  <a:pt x="248" y="186"/>
                  <a:pt x="248" y="96"/>
                </a:cubicBezTo>
                <a:close/>
                <a:moveTo>
                  <a:pt x="118" y="224"/>
                </a:moveTo>
                <a:cubicBezTo>
                  <a:pt x="154" y="224"/>
                  <a:pt x="154" y="224"/>
                  <a:pt x="154" y="224"/>
                </a:cubicBezTo>
                <a:cubicBezTo>
                  <a:pt x="154" y="132"/>
                  <a:pt x="154" y="132"/>
                  <a:pt x="154" y="132"/>
                </a:cubicBezTo>
                <a:cubicBezTo>
                  <a:pt x="194" y="0"/>
                  <a:pt x="194" y="0"/>
                  <a:pt x="194" y="0"/>
                </a:cubicBezTo>
                <a:cubicBezTo>
                  <a:pt x="160" y="0"/>
                  <a:pt x="160" y="0"/>
                  <a:pt x="160" y="0"/>
                </a:cubicBezTo>
                <a:cubicBezTo>
                  <a:pt x="137" y="88"/>
                  <a:pt x="137" y="88"/>
                  <a:pt x="137" y="88"/>
                </a:cubicBezTo>
                <a:cubicBezTo>
                  <a:pt x="134" y="88"/>
                  <a:pt x="134" y="88"/>
                  <a:pt x="134" y="88"/>
                </a:cubicBezTo>
                <a:cubicBezTo>
                  <a:pt x="111" y="0"/>
                  <a:pt x="111" y="0"/>
                  <a:pt x="111" y="0"/>
                </a:cubicBezTo>
                <a:cubicBezTo>
                  <a:pt x="78" y="0"/>
                  <a:pt x="78" y="0"/>
                  <a:pt x="78" y="0"/>
                </a:cubicBezTo>
                <a:cubicBezTo>
                  <a:pt x="118" y="135"/>
                  <a:pt x="118" y="135"/>
                  <a:pt x="118" y="135"/>
                </a:cubicBezTo>
                <a:lnTo>
                  <a:pt x="118" y="224"/>
                </a:lnTo>
                <a:close/>
                <a:moveTo>
                  <a:pt x="504" y="437"/>
                </a:moveTo>
                <a:cubicBezTo>
                  <a:pt x="504" y="467"/>
                  <a:pt x="504" y="500"/>
                  <a:pt x="502" y="530"/>
                </a:cubicBezTo>
                <a:cubicBezTo>
                  <a:pt x="502" y="570"/>
                  <a:pt x="469" y="602"/>
                  <a:pt x="429" y="602"/>
                </a:cubicBezTo>
                <a:cubicBezTo>
                  <a:pt x="371" y="605"/>
                  <a:pt x="311" y="605"/>
                  <a:pt x="251" y="605"/>
                </a:cubicBezTo>
                <a:cubicBezTo>
                  <a:pt x="193" y="605"/>
                  <a:pt x="133" y="605"/>
                  <a:pt x="75" y="602"/>
                </a:cubicBezTo>
                <a:cubicBezTo>
                  <a:pt x="35" y="602"/>
                  <a:pt x="3" y="570"/>
                  <a:pt x="3" y="530"/>
                </a:cubicBezTo>
                <a:cubicBezTo>
                  <a:pt x="0" y="500"/>
                  <a:pt x="0" y="467"/>
                  <a:pt x="0" y="437"/>
                </a:cubicBezTo>
                <a:cubicBezTo>
                  <a:pt x="0" y="404"/>
                  <a:pt x="0" y="372"/>
                  <a:pt x="3" y="342"/>
                </a:cubicBezTo>
                <a:cubicBezTo>
                  <a:pt x="3" y="302"/>
                  <a:pt x="35" y="269"/>
                  <a:pt x="75" y="269"/>
                </a:cubicBezTo>
                <a:cubicBezTo>
                  <a:pt x="131" y="267"/>
                  <a:pt x="186" y="267"/>
                  <a:pt x="243" y="267"/>
                </a:cubicBezTo>
                <a:cubicBezTo>
                  <a:pt x="261" y="267"/>
                  <a:pt x="261" y="267"/>
                  <a:pt x="261" y="267"/>
                </a:cubicBezTo>
                <a:cubicBezTo>
                  <a:pt x="319" y="267"/>
                  <a:pt x="374" y="267"/>
                  <a:pt x="429" y="269"/>
                </a:cubicBezTo>
                <a:cubicBezTo>
                  <a:pt x="469" y="269"/>
                  <a:pt x="502" y="302"/>
                  <a:pt x="502" y="342"/>
                </a:cubicBezTo>
                <a:cubicBezTo>
                  <a:pt x="504" y="372"/>
                  <a:pt x="504" y="404"/>
                  <a:pt x="504" y="437"/>
                </a:cubicBezTo>
                <a:close/>
                <a:moveTo>
                  <a:pt x="108" y="354"/>
                </a:moveTo>
                <a:cubicBezTo>
                  <a:pt x="108" y="354"/>
                  <a:pt x="108" y="354"/>
                  <a:pt x="146" y="354"/>
                </a:cubicBezTo>
                <a:cubicBezTo>
                  <a:pt x="146" y="354"/>
                  <a:pt x="146" y="354"/>
                  <a:pt x="146" y="322"/>
                </a:cubicBezTo>
                <a:cubicBezTo>
                  <a:pt x="146" y="322"/>
                  <a:pt x="146" y="322"/>
                  <a:pt x="38" y="322"/>
                </a:cubicBezTo>
                <a:cubicBezTo>
                  <a:pt x="38" y="322"/>
                  <a:pt x="38" y="322"/>
                  <a:pt x="38" y="354"/>
                </a:cubicBezTo>
                <a:cubicBezTo>
                  <a:pt x="38" y="354"/>
                  <a:pt x="38" y="354"/>
                  <a:pt x="75" y="354"/>
                </a:cubicBezTo>
                <a:cubicBezTo>
                  <a:pt x="75" y="354"/>
                  <a:pt x="75" y="354"/>
                  <a:pt x="75" y="545"/>
                </a:cubicBezTo>
                <a:cubicBezTo>
                  <a:pt x="75" y="545"/>
                  <a:pt x="75" y="545"/>
                  <a:pt x="108" y="545"/>
                </a:cubicBezTo>
                <a:lnTo>
                  <a:pt x="108" y="354"/>
                </a:lnTo>
                <a:close/>
                <a:moveTo>
                  <a:pt x="231" y="379"/>
                </a:moveTo>
                <a:cubicBezTo>
                  <a:pt x="231" y="379"/>
                  <a:pt x="231" y="379"/>
                  <a:pt x="201" y="379"/>
                </a:cubicBezTo>
                <a:cubicBezTo>
                  <a:pt x="201" y="379"/>
                  <a:pt x="201" y="379"/>
                  <a:pt x="201" y="505"/>
                </a:cubicBezTo>
                <a:cubicBezTo>
                  <a:pt x="198" y="507"/>
                  <a:pt x="196" y="512"/>
                  <a:pt x="191" y="515"/>
                </a:cubicBezTo>
                <a:cubicBezTo>
                  <a:pt x="188" y="515"/>
                  <a:pt x="186" y="517"/>
                  <a:pt x="183" y="517"/>
                </a:cubicBezTo>
                <a:cubicBezTo>
                  <a:pt x="181" y="517"/>
                  <a:pt x="178" y="517"/>
                  <a:pt x="176" y="515"/>
                </a:cubicBezTo>
                <a:cubicBezTo>
                  <a:pt x="176" y="505"/>
                  <a:pt x="176" y="505"/>
                  <a:pt x="176" y="505"/>
                </a:cubicBezTo>
                <a:cubicBezTo>
                  <a:pt x="176" y="505"/>
                  <a:pt x="176" y="505"/>
                  <a:pt x="176" y="379"/>
                </a:cubicBezTo>
                <a:cubicBezTo>
                  <a:pt x="176" y="379"/>
                  <a:pt x="176" y="379"/>
                  <a:pt x="143" y="379"/>
                </a:cubicBezTo>
                <a:cubicBezTo>
                  <a:pt x="143" y="379"/>
                  <a:pt x="143" y="379"/>
                  <a:pt x="143" y="517"/>
                </a:cubicBezTo>
                <a:cubicBezTo>
                  <a:pt x="143" y="527"/>
                  <a:pt x="146" y="535"/>
                  <a:pt x="151" y="540"/>
                </a:cubicBezTo>
                <a:cubicBezTo>
                  <a:pt x="153" y="545"/>
                  <a:pt x="158" y="547"/>
                  <a:pt x="166" y="547"/>
                </a:cubicBezTo>
                <a:cubicBezTo>
                  <a:pt x="171" y="547"/>
                  <a:pt x="178" y="545"/>
                  <a:pt x="183" y="542"/>
                </a:cubicBezTo>
                <a:cubicBezTo>
                  <a:pt x="188" y="537"/>
                  <a:pt x="196" y="532"/>
                  <a:pt x="201" y="527"/>
                </a:cubicBezTo>
                <a:cubicBezTo>
                  <a:pt x="201" y="527"/>
                  <a:pt x="201" y="527"/>
                  <a:pt x="201" y="545"/>
                </a:cubicBezTo>
                <a:cubicBezTo>
                  <a:pt x="201" y="545"/>
                  <a:pt x="201" y="545"/>
                  <a:pt x="231" y="545"/>
                </a:cubicBezTo>
                <a:lnTo>
                  <a:pt x="231" y="379"/>
                </a:lnTo>
                <a:close/>
                <a:moveTo>
                  <a:pt x="349" y="420"/>
                </a:moveTo>
                <a:cubicBezTo>
                  <a:pt x="349" y="404"/>
                  <a:pt x="346" y="394"/>
                  <a:pt x="341" y="387"/>
                </a:cubicBezTo>
                <a:cubicBezTo>
                  <a:pt x="336" y="382"/>
                  <a:pt x="329" y="377"/>
                  <a:pt x="319" y="377"/>
                </a:cubicBezTo>
                <a:cubicBezTo>
                  <a:pt x="314" y="377"/>
                  <a:pt x="311" y="379"/>
                  <a:pt x="306" y="382"/>
                </a:cubicBezTo>
                <a:cubicBezTo>
                  <a:pt x="301" y="384"/>
                  <a:pt x="296" y="387"/>
                  <a:pt x="294" y="392"/>
                </a:cubicBezTo>
                <a:cubicBezTo>
                  <a:pt x="294" y="392"/>
                  <a:pt x="294" y="392"/>
                  <a:pt x="294" y="322"/>
                </a:cubicBezTo>
                <a:cubicBezTo>
                  <a:pt x="294" y="322"/>
                  <a:pt x="294" y="322"/>
                  <a:pt x="261" y="322"/>
                </a:cubicBezTo>
                <a:cubicBezTo>
                  <a:pt x="261" y="322"/>
                  <a:pt x="261" y="322"/>
                  <a:pt x="261" y="545"/>
                </a:cubicBezTo>
                <a:cubicBezTo>
                  <a:pt x="261" y="545"/>
                  <a:pt x="261" y="545"/>
                  <a:pt x="294" y="545"/>
                </a:cubicBezTo>
                <a:cubicBezTo>
                  <a:pt x="294" y="545"/>
                  <a:pt x="294" y="545"/>
                  <a:pt x="294" y="532"/>
                </a:cubicBezTo>
                <a:cubicBezTo>
                  <a:pt x="296" y="537"/>
                  <a:pt x="301" y="540"/>
                  <a:pt x="306" y="542"/>
                </a:cubicBezTo>
                <a:cubicBezTo>
                  <a:pt x="311" y="545"/>
                  <a:pt x="316" y="547"/>
                  <a:pt x="321" y="547"/>
                </a:cubicBezTo>
                <a:cubicBezTo>
                  <a:pt x="331" y="547"/>
                  <a:pt x="339" y="542"/>
                  <a:pt x="341" y="537"/>
                </a:cubicBezTo>
                <a:cubicBezTo>
                  <a:pt x="346" y="530"/>
                  <a:pt x="349" y="522"/>
                  <a:pt x="349" y="510"/>
                </a:cubicBezTo>
                <a:lnTo>
                  <a:pt x="349" y="420"/>
                </a:lnTo>
                <a:close/>
                <a:moveTo>
                  <a:pt x="462" y="424"/>
                </a:moveTo>
                <a:cubicBezTo>
                  <a:pt x="462" y="409"/>
                  <a:pt x="459" y="397"/>
                  <a:pt x="452" y="387"/>
                </a:cubicBezTo>
                <a:cubicBezTo>
                  <a:pt x="444" y="379"/>
                  <a:pt x="434" y="374"/>
                  <a:pt x="419" y="374"/>
                </a:cubicBezTo>
                <a:cubicBezTo>
                  <a:pt x="406" y="374"/>
                  <a:pt x="394" y="379"/>
                  <a:pt x="386" y="389"/>
                </a:cubicBezTo>
                <a:cubicBezTo>
                  <a:pt x="376" y="397"/>
                  <a:pt x="374" y="409"/>
                  <a:pt x="374" y="424"/>
                </a:cubicBezTo>
                <a:cubicBezTo>
                  <a:pt x="374" y="424"/>
                  <a:pt x="374" y="424"/>
                  <a:pt x="374" y="497"/>
                </a:cubicBezTo>
                <a:cubicBezTo>
                  <a:pt x="374" y="515"/>
                  <a:pt x="376" y="527"/>
                  <a:pt x="384" y="535"/>
                </a:cubicBezTo>
                <a:cubicBezTo>
                  <a:pt x="391" y="545"/>
                  <a:pt x="404" y="550"/>
                  <a:pt x="417" y="550"/>
                </a:cubicBezTo>
                <a:cubicBezTo>
                  <a:pt x="432" y="550"/>
                  <a:pt x="444" y="545"/>
                  <a:pt x="452" y="535"/>
                </a:cubicBezTo>
                <a:cubicBezTo>
                  <a:pt x="459" y="527"/>
                  <a:pt x="462" y="515"/>
                  <a:pt x="462" y="497"/>
                </a:cubicBezTo>
                <a:cubicBezTo>
                  <a:pt x="462" y="497"/>
                  <a:pt x="462" y="497"/>
                  <a:pt x="462" y="485"/>
                </a:cubicBezTo>
                <a:cubicBezTo>
                  <a:pt x="462" y="485"/>
                  <a:pt x="462" y="485"/>
                  <a:pt x="432" y="485"/>
                </a:cubicBezTo>
                <a:cubicBezTo>
                  <a:pt x="432" y="485"/>
                  <a:pt x="432" y="485"/>
                  <a:pt x="432" y="497"/>
                </a:cubicBezTo>
                <a:cubicBezTo>
                  <a:pt x="432" y="507"/>
                  <a:pt x="429" y="512"/>
                  <a:pt x="429" y="515"/>
                </a:cubicBezTo>
                <a:cubicBezTo>
                  <a:pt x="427" y="520"/>
                  <a:pt x="422" y="520"/>
                  <a:pt x="417" y="520"/>
                </a:cubicBezTo>
                <a:cubicBezTo>
                  <a:pt x="412" y="520"/>
                  <a:pt x="409" y="517"/>
                  <a:pt x="406" y="515"/>
                </a:cubicBezTo>
                <a:cubicBezTo>
                  <a:pt x="404" y="512"/>
                  <a:pt x="404" y="505"/>
                  <a:pt x="404" y="497"/>
                </a:cubicBezTo>
                <a:cubicBezTo>
                  <a:pt x="404" y="497"/>
                  <a:pt x="404" y="497"/>
                  <a:pt x="404" y="465"/>
                </a:cubicBezTo>
                <a:cubicBezTo>
                  <a:pt x="404" y="465"/>
                  <a:pt x="404" y="465"/>
                  <a:pt x="462" y="465"/>
                </a:cubicBezTo>
                <a:lnTo>
                  <a:pt x="462" y="424"/>
                </a:lnTo>
                <a:close/>
                <a:moveTo>
                  <a:pt x="307" y="404"/>
                </a:moveTo>
                <a:cubicBezTo>
                  <a:pt x="300" y="404"/>
                  <a:pt x="300" y="404"/>
                  <a:pt x="300" y="404"/>
                </a:cubicBezTo>
                <a:cubicBezTo>
                  <a:pt x="297" y="406"/>
                  <a:pt x="295" y="406"/>
                  <a:pt x="295" y="409"/>
                </a:cubicBezTo>
                <a:cubicBezTo>
                  <a:pt x="295" y="511"/>
                  <a:pt x="295" y="511"/>
                  <a:pt x="295" y="511"/>
                </a:cubicBezTo>
                <a:cubicBezTo>
                  <a:pt x="297" y="513"/>
                  <a:pt x="297" y="516"/>
                  <a:pt x="300" y="518"/>
                </a:cubicBezTo>
                <a:cubicBezTo>
                  <a:pt x="307" y="518"/>
                  <a:pt x="307" y="518"/>
                  <a:pt x="307" y="518"/>
                </a:cubicBezTo>
                <a:cubicBezTo>
                  <a:pt x="312" y="518"/>
                  <a:pt x="314" y="518"/>
                  <a:pt x="316" y="516"/>
                </a:cubicBezTo>
                <a:cubicBezTo>
                  <a:pt x="316" y="513"/>
                  <a:pt x="319" y="511"/>
                  <a:pt x="319" y="503"/>
                </a:cubicBezTo>
                <a:cubicBezTo>
                  <a:pt x="319" y="421"/>
                  <a:pt x="319" y="421"/>
                  <a:pt x="319" y="421"/>
                </a:cubicBezTo>
                <a:cubicBezTo>
                  <a:pt x="319" y="414"/>
                  <a:pt x="316" y="411"/>
                  <a:pt x="314" y="406"/>
                </a:cubicBezTo>
                <a:cubicBezTo>
                  <a:pt x="314" y="404"/>
                  <a:pt x="309" y="404"/>
                  <a:pt x="307" y="404"/>
                </a:cubicBezTo>
                <a:close/>
                <a:moveTo>
                  <a:pt x="419" y="404"/>
                </a:moveTo>
                <a:cubicBezTo>
                  <a:pt x="414" y="404"/>
                  <a:pt x="409" y="406"/>
                  <a:pt x="406" y="409"/>
                </a:cubicBezTo>
                <a:cubicBezTo>
                  <a:pt x="406" y="411"/>
                  <a:pt x="404" y="416"/>
                  <a:pt x="404" y="424"/>
                </a:cubicBezTo>
                <a:cubicBezTo>
                  <a:pt x="404" y="438"/>
                  <a:pt x="404" y="438"/>
                  <a:pt x="404" y="438"/>
                </a:cubicBezTo>
                <a:cubicBezTo>
                  <a:pt x="432" y="438"/>
                  <a:pt x="432" y="438"/>
                  <a:pt x="432" y="438"/>
                </a:cubicBezTo>
                <a:cubicBezTo>
                  <a:pt x="432" y="424"/>
                  <a:pt x="432" y="424"/>
                  <a:pt x="432" y="424"/>
                </a:cubicBezTo>
                <a:cubicBezTo>
                  <a:pt x="432" y="416"/>
                  <a:pt x="429" y="411"/>
                  <a:pt x="429" y="409"/>
                </a:cubicBezTo>
                <a:cubicBezTo>
                  <a:pt x="427" y="406"/>
                  <a:pt x="421" y="404"/>
                  <a:pt x="419" y="404"/>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p:nvSpPr>
          <p:cNvPr id="108" name="Title 3">
            <a:extLst>
              <a:ext uri="{FF2B5EF4-FFF2-40B4-BE49-F238E27FC236}">
                <a16:creationId xmlns:a16="http://schemas.microsoft.com/office/drawing/2014/main" id="{CFCF2A20-DC53-6143-AECC-0940F5E948CE}"/>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hébergements mutualisés</a:t>
            </a:r>
          </a:p>
          <a:p>
            <a:r>
              <a:rPr lang="fr-FR" sz="2400" b="0" dirty="0">
                <a:solidFill>
                  <a:schemeClr val="accent1"/>
                </a:solidFill>
                <a:latin typeface="Source Sans Pro" panose="020B0503030403020204" pitchFamily="34" charset="77"/>
              </a:rPr>
              <a:t>Cheminement d’une requête</a:t>
            </a:r>
          </a:p>
        </p:txBody>
      </p:sp>
      <p:sp>
        <p:nvSpPr>
          <p:cNvPr id="2" name="TextBox 1">
            <a:extLst>
              <a:ext uri="{FF2B5EF4-FFF2-40B4-BE49-F238E27FC236}">
                <a16:creationId xmlns:a16="http://schemas.microsoft.com/office/drawing/2014/main" id="{07327DD4-4C68-2F49-B07B-A589C377AE34}"/>
              </a:ext>
            </a:extLst>
          </p:cNvPr>
          <p:cNvSpPr txBox="1"/>
          <p:nvPr/>
        </p:nvSpPr>
        <p:spPr>
          <a:xfrm>
            <a:off x="1843449" y="1984565"/>
            <a:ext cx="1758152" cy="307777"/>
          </a:xfrm>
          <a:prstGeom prst="rect">
            <a:avLst/>
          </a:prstGeom>
          <a:noFill/>
        </p:spPr>
        <p:txBody>
          <a:bodyPr wrap="square" rtlCol="0">
            <a:spAutoFit/>
          </a:bodyPr>
          <a:lstStyle/>
          <a:p>
            <a:r>
              <a:rPr lang="fr-FR" sz="1400" dirty="0">
                <a:latin typeface="Source Sans Pro" panose="020B0503030403020204" pitchFamily="34" charset="77"/>
              </a:rPr>
              <a:t>Connexion TCP Out</a:t>
            </a:r>
          </a:p>
        </p:txBody>
      </p:sp>
    </p:spTree>
    <p:extLst>
      <p:ext uri="{BB962C8B-B14F-4D97-AF65-F5344CB8AC3E}">
        <p14:creationId xmlns:p14="http://schemas.microsoft.com/office/powerpoint/2010/main" val="1344968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500"/>
                                        <p:tgtEl>
                                          <p:spTgt spid="8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9"/>
                                        </p:tgtEl>
                                        <p:attrNameLst>
                                          <p:attrName>style.visibility</p:attrName>
                                        </p:attrNameLst>
                                      </p:cBhvr>
                                      <p:to>
                                        <p:strVal val="visible"/>
                                      </p:to>
                                    </p:set>
                                    <p:animEffect transition="in" filter="fade">
                                      <p:cBhvr>
                                        <p:cTn id="12" dur="500"/>
                                        <p:tgtEl>
                                          <p:spTgt spid="7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animEffect transition="in" filter="fade">
                                      <p:cBhvr>
                                        <p:cTn id="15" dur="500"/>
                                        <p:tgtEl>
                                          <p:spTgt spid="8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27"/>
                                        </p:tgtEl>
                                        <p:attrNameLst>
                                          <p:attrName>style.visibility</p:attrName>
                                        </p:attrNameLst>
                                      </p:cBhvr>
                                      <p:to>
                                        <p:strVal val="visible"/>
                                      </p:to>
                                    </p:set>
                                    <p:animEffect transition="in" filter="fade">
                                      <p:cBhvr>
                                        <p:cTn id="18" dur="500"/>
                                        <p:tgtEl>
                                          <p:spTgt spid="12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82"/>
                                        </p:tgtEl>
                                        <p:attrNameLst>
                                          <p:attrName>style.visibility</p:attrName>
                                        </p:attrNameLst>
                                      </p:cBhvr>
                                      <p:to>
                                        <p:strVal val="visible"/>
                                      </p:to>
                                    </p:set>
                                    <p:animEffect transition="in" filter="fade">
                                      <p:cBhvr>
                                        <p:cTn id="21" dur="500"/>
                                        <p:tgtEl>
                                          <p:spTgt spid="8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par>
                          <p:cTn id="33" fill="hold">
                            <p:stCondLst>
                              <p:cond delay="500"/>
                            </p:stCondLst>
                            <p:childTnLst>
                              <p:par>
                                <p:cTn id="34" presetID="22" presetClass="entr" presetSubtype="8" fill="hold" nodeType="afterEffect">
                                  <p:stCondLst>
                                    <p:cond delay="0"/>
                                  </p:stCondLst>
                                  <p:childTnLst>
                                    <p:set>
                                      <p:cBhvr>
                                        <p:cTn id="35" dur="1" fill="hold">
                                          <p:stCondLst>
                                            <p:cond delay="0"/>
                                          </p:stCondLst>
                                        </p:cTn>
                                        <p:tgtEl>
                                          <p:spTgt spid="128"/>
                                        </p:tgtEl>
                                        <p:attrNameLst>
                                          <p:attrName>style.visibility</p:attrName>
                                        </p:attrNameLst>
                                      </p:cBhvr>
                                      <p:to>
                                        <p:strVal val="visible"/>
                                      </p:to>
                                    </p:set>
                                    <p:animEffect transition="in" filter="wipe(left)">
                                      <p:cBhvr>
                                        <p:cTn id="36" dur="500"/>
                                        <p:tgtEl>
                                          <p:spTgt spid="128"/>
                                        </p:tgtEl>
                                      </p:cBhvr>
                                    </p:animEffect>
                                  </p:childTnLst>
                                </p:cTn>
                              </p:par>
                            </p:childTnLst>
                          </p:cTn>
                        </p:par>
                        <p:par>
                          <p:cTn id="37" fill="hold">
                            <p:stCondLst>
                              <p:cond delay="1000"/>
                            </p:stCondLst>
                            <p:childTnLst>
                              <p:par>
                                <p:cTn id="38" presetID="10" presetClass="entr" presetSubtype="0" fill="hold" grpId="0" nodeType="afterEffect">
                                  <p:stCondLst>
                                    <p:cond delay="0"/>
                                  </p:stCondLst>
                                  <p:childTnLst>
                                    <p:set>
                                      <p:cBhvr>
                                        <p:cTn id="39" dur="1" fill="hold">
                                          <p:stCondLst>
                                            <p:cond delay="0"/>
                                          </p:stCondLst>
                                        </p:cTn>
                                        <p:tgtEl>
                                          <p:spTgt spid="118"/>
                                        </p:tgtEl>
                                        <p:attrNameLst>
                                          <p:attrName>style.visibility</p:attrName>
                                        </p:attrNameLst>
                                      </p:cBhvr>
                                      <p:to>
                                        <p:strVal val="visible"/>
                                      </p:to>
                                    </p:set>
                                    <p:animEffect transition="in" filter="fade">
                                      <p:cBhvr>
                                        <p:cTn id="40" dur="500"/>
                                        <p:tgtEl>
                                          <p:spTgt spid="118"/>
                                        </p:tgtEl>
                                      </p:cBhvr>
                                    </p:animEffect>
                                  </p:childTnLst>
                                </p:cTn>
                              </p:par>
                              <p:par>
                                <p:cTn id="41" presetID="10" presetClass="entr" presetSubtype="0" fill="hold" nodeType="with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500"/>
                                        <p:tgtEl>
                                          <p:spTgt spid="1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0"/>
                                        </p:tgtEl>
                                        <p:attrNameLst>
                                          <p:attrName>style.visibility</p:attrName>
                                        </p:attrNameLst>
                                      </p:cBhvr>
                                      <p:to>
                                        <p:strVal val="visible"/>
                                      </p:to>
                                    </p:set>
                                    <p:animEffect transition="in" filter="fade">
                                      <p:cBhvr>
                                        <p:cTn id="46" dur="500"/>
                                        <p:tgtEl>
                                          <p:spTgt spid="3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11"/>
                                        </p:tgtEl>
                                        <p:attrNameLst>
                                          <p:attrName>style.visibility</p:attrName>
                                        </p:attrNameLst>
                                      </p:cBhvr>
                                      <p:to>
                                        <p:strVal val="visible"/>
                                      </p:to>
                                    </p:set>
                                    <p:animEffect transition="in" filter="fade">
                                      <p:cBhvr>
                                        <p:cTn id="49" dur="500"/>
                                        <p:tgtEl>
                                          <p:spTgt spid="111"/>
                                        </p:tgtEl>
                                      </p:cBhvr>
                                    </p:animEffect>
                                  </p:childTnLst>
                                </p:cTn>
                              </p:par>
                              <p:par>
                                <p:cTn id="50" presetID="10" presetClass="entr" presetSubtype="0" fill="hold" nodeType="withEffect">
                                  <p:stCondLst>
                                    <p:cond delay="0"/>
                                  </p:stCondLst>
                                  <p:childTnLst>
                                    <p:set>
                                      <p:cBhvr>
                                        <p:cTn id="51" dur="1" fill="hold">
                                          <p:stCondLst>
                                            <p:cond delay="0"/>
                                          </p:stCondLst>
                                        </p:cTn>
                                        <p:tgtEl>
                                          <p:spTgt spid="90"/>
                                        </p:tgtEl>
                                        <p:attrNameLst>
                                          <p:attrName>style.visibility</p:attrName>
                                        </p:attrNameLst>
                                      </p:cBhvr>
                                      <p:to>
                                        <p:strVal val="visible"/>
                                      </p:to>
                                    </p:set>
                                    <p:animEffect transition="in" filter="fade">
                                      <p:cBhvr>
                                        <p:cTn id="52" dur="500"/>
                                        <p:tgtEl>
                                          <p:spTgt spid="90"/>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5"/>
                                        </p:tgtEl>
                                        <p:attrNameLst>
                                          <p:attrName>style.visibility</p:attrName>
                                        </p:attrNameLst>
                                      </p:cBhvr>
                                      <p:to>
                                        <p:strVal val="visible"/>
                                      </p:to>
                                    </p:set>
                                    <p:animEffect transition="in" filter="fade">
                                      <p:cBhvr>
                                        <p:cTn id="57" dur="500"/>
                                        <p:tgtEl>
                                          <p:spTgt spid="5"/>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6"/>
                                        </p:tgtEl>
                                        <p:attrNameLst>
                                          <p:attrName>style.visibility</p:attrName>
                                        </p:attrNameLst>
                                      </p:cBhvr>
                                      <p:to>
                                        <p:strVal val="visible"/>
                                      </p:to>
                                    </p:set>
                                    <p:animEffect transition="in" filter="fade">
                                      <p:cBhvr>
                                        <p:cTn id="60" dur="500"/>
                                        <p:tgtEl>
                                          <p:spTgt spid="6"/>
                                        </p:tgtEl>
                                      </p:cBhvr>
                                    </p:animEffect>
                                  </p:childTnLst>
                                </p:cTn>
                              </p:par>
                            </p:childTnLst>
                          </p:cTn>
                        </p:par>
                        <p:par>
                          <p:cTn id="61" fill="hold">
                            <p:stCondLst>
                              <p:cond delay="500"/>
                            </p:stCondLst>
                            <p:childTnLst>
                              <p:par>
                                <p:cTn id="62" presetID="22" presetClass="entr" presetSubtype="8" fill="hold" nodeType="afterEffect">
                                  <p:stCondLst>
                                    <p:cond delay="0"/>
                                  </p:stCondLst>
                                  <p:childTnLst>
                                    <p:set>
                                      <p:cBhvr>
                                        <p:cTn id="63" dur="1" fill="hold">
                                          <p:stCondLst>
                                            <p:cond delay="0"/>
                                          </p:stCondLst>
                                        </p:cTn>
                                        <p:tgtEl>
                                          <p:spTgt spid="129"/>
                                        </p:tgtEl>
                                        <p:attrNameLst>
                                          <p:attrName>style.visibility</p:attrName>
                                        </p:attrNameLst>
                                      </p:cBhvr>
                                      <p:to>
                                        <p:strVal val="visible"/>
                                      </p:to>
                                    </p:set>
                                    <p:animEffect transition="in" filter="wipe(left)">
                                      <p:cBhvr>
                                        <p:cTn id="64" dur="500"/>
                                        <p:tgtEl>
                                          <p:spTgt spid="129"/>
                                        </p:tgtEl>
                                      </p:cBhvr>
                                    </p:animEffect>
                                  </p:childTnLst>
                                </p:cTn>
                              </p:par>
                            </p:childTnLst>
                          </p:cTn>
                        </p:par>
                        <p:par>
                          <p:cTn id="65" fill="hold">
                            <p:stCondLst>
                              <p:cond delay="1000"/>
                            </p:stCondLst>
                            <p:childTnLst>
                              <p:par>
                                <p:cTn id="66" presetID="10" presetClass="entr" presetSubtype="0" fill="hold" grpId="0" nodeType="afterEffect">
                                  <p:stCondLst>
                                    <p:cond delay="0"/>
                                  </p:stCondLst>
                                  <p:childTnLst>
                                    <p:set>
                                      <p:cBhvr>
                                        <p:cTn id="67" dur="1" fill="hold">
                                          <p:stCondLst>
                                            <p:cond delay="0"/>
                                          </p:stCondLst>
                                        </p:cTn>
                                        <p:tgtEl>
                                          <p:spTgt spid="119"/>
                                        </p:tgtEl>
                                        <p:attrNameLst>
                                          <p:attrName>style.visibility</p:attrName>
                                        </p:attrNameLst>
                                      </p:cBhvr>
                                      <p:to>
                                        <p:strVal val="visible"/>
                                      </p:to>
                                    </p:set>
                                    <p:animEffect transition="in" filter="fade">
                                      <p:cBhvr>
                                        <p:cTn id="68" dur="500"/>
                                        <p:tgtEl>
                                          <p:spTgt spid="119"/>
                                        </p:tgtEl>
                                      </p:cBhvr>
                                    </p:animEffect>
                                  </p:childTnLst>
                                </p:cTn>
                              </p:par>
                              <p:par>
                                <p:cTn id="69" presetID="10" presetClass="entr" presetSubtype="0" fill="hold"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500"/>
                                        <p:tgtEl>
                                          <p:spTgt spid="31"/>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50"/>
                                        </p:tgtEl>
                                        <p:attrNameLst>
                                          <p:attrName>style.visibility</p:attrName>
                                        </p:attrNameLst>
                                      </p:cBhvr>
                                      <p:to>
                                        <p:strVal val="visible"/>
                                      </p:to>
                                    </p:set>
                                    <p:animEffect transition="in" filter="fade">
                                      <p:cBhvr>
                                        <p:cTn id="74" dur="500"/>
                                        <p:tgtEl>
                                          <p:spTgt spid="50"/>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112"/>
                                        </p:tgtEl>
                                        <p:attrNameLst>
                                          <p:attrName>style.visibility</p:attrName>
                                        </p:attrNameLst>
                                      </p:cBhvr>
                                      <p:to>
                                        <p:strVal val="visible"/>
                                      </p:to>
                                    </p:set>
                                    <p:animEffect transition="in" filter="fade">
                                      <p:cBhvr>
                                        <p:cTn id="77" dur="500"/>
                                        <p:tgtEl>
                                          <p:spTgt spid="112"/>
                                        </p:tgtEl>
                                      </p:cBhvr>
                                    </p:animEffect>
                                  </p:childTnLst>
                                </p:cTn>
                              </p:par>
                              <p:par>
                                <p:cTn id="78" presetID="10" presetClass="entr" presetSubtype="0" fill="hold" nodeType="withEffect">
                                  <p:stCondLst>
                                    <p:cond delay="0"/>
                                  </p:stCondLst>
                                  <p:childTnLst>
                                    <p:set>
                                      <p:cBhvr>
                                        <p:cTn id="79" dur="1" fill="hold">
                                          <p:stCondLst>
                                            <p:cond delay="0"/>
                                          </p:stCondLst>
                                        </p:cTn>
                                        <p:tgtEl>
                                          <p:spTgt spid="93"/>
                                        </p:tgtEl>
                                        <p:attrNameLst>
                                          <p:attrName>style.visibility</p:attrName>
                                        </p:attrNameLst>
                                      </p:cBhvr>
                                      <p:to>
                                        <p:strVal val="visible"/>
                                      </p:to>
                                    </p:set>
                                    <p:animEffect transition="in" filter="fade">
                                      <p:cBhvr>
                                        <p:cTn id="80" dur="500"/>
                                        <p:tgtEl>
                                          <p:spTgt spid="93"/>
                                        </p:tgtEl>
                                      </p:cBhvr>
                                    </p:animEffect>
                                  </p:childTnLst>
                                </p:cTn>
                              </p:par>
                            </p:childTnLst>
                          </p:cTn>
                        </p:par>
                      </p:childTnLst>
                    </p:cTn>
                  </p:par>
                  <p:par>
                    <p:cTn id="81" fill="hold">
                      <p:stCondLst>
                        <p:cond delay="indefinite"/>
                      </p:stCondLst>
                      <p:childTnLst>
                        <p:par>
                          <p:cTn id="82" fill="hold">
                            <p:stCondLst>
                              <p:cond delay="0"/>
                            </p:stCondLst>
                            <p:childTnLst>
                              <p:par>
                                <p:cTn id="83" presetID="10" presetClass="entr" presetSubtype="0" fill="hold" grpId="0" nodeType="clickEffect">
                                  <p:stCondLst>
                                    <p:cond delay="0"/>
                                  </p:stCondLst>
                                  <p:childTnLst>
                                    <p:set>
                                      <p:cBhvr>
                                        <p:cTn id="84" dur="1" fill="hold">
                                          <p:stCondLst>
                                            <p:cond delay="0"/>
                                          </p:stCondLst>
                                        </p:cTn>
                                        <p:tgtEl>
                                          <p:spTgt spid="4"/>
                                        </p:tgtEl>
                                        <p:attrNameLst>
                                          <p:attrName>style.visibility</p:attrName>
                                        </p:attrNameLst>
                                      </p:cBhvr>
                                      <p:to>
                                        <p:strVal val="visible"/>
                                      </p:to>
                                    </p:set>
                                    <p:animEffect transition="in" filter="fade">
                                      <p:cBhvr>
                                        <p:cTn id="85" dur="500"/>
                                        <p:tgtEl>
                                          <p:spTgt spid="4"/>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3"/>
                                        </p:tgtEl>
                                        <p:attrNameLst>
                                          <p:attrName>style.visibility</p:attrName>
                                        </p:attrNameLst>
                                      </p:cBhvr>
                                      <p:to>
                                        <p:strVal val="visible"/>
                                      </p:to>
                                    </p:set>
                                    <p:animEffect transition="in" filter="fade">
                                      <p:cBhvr>
                                        <p:cTn id="88" dur="500"/>
                                        <p:tgtEl>
                                          <p:spTgt spid="3"/>
                                        </p:tgtEl>
                                      </p:cBhvr>
                                    </p:animEffect>
                                  </p:childTnLst>
                                </p:cTn>
                              </p:par>
                            </p:childTnLst>
                          </p:cTn>
                        </p:par>
                        <p:par>
                          <p:cTn id="89" fill="hold">
                            <p:stCondLst>
                              <p:cond delay="500"/>
                            </p:stCondLst>
                            <p:childTnLst>
                              <p:par>
                                <p:cTn id="90" presetID="22" presetClass="entr" presetSubtype="8" fill="hold" nodeType="afterEffect">
                                  <p:stCondLst>
                                    <p:cond delay="0"/>
                                  </p:stCondLst>
                                  <p:childTnLst>
                                    <p:set>
                                      <p:cBhvr>
                                        <p:cTn id="91" dur="1" fill="hold">
                                          <p:stCondLst>
                                            <p:cond delay="0"/>
                                          </p:stCondLst>
                                        </p:cTn>
                                        <p:tgtEl>
                                          <p:spTgt spid="131"/>
                                        </p:tgtEl>
                                        <p:attrNameLst>
                                          <p:attrName>style.visibility</p:attrName>
                                        </p:attrNameLst>
                                      </p:cBhvr>
                                      <p:to>
                                        <p:strVal val="visible"/>
                                      </p:to>
                                    </p:set>
                                    <p:animEffect transition="in" filter="wipe(left)">
                                      <p:cBhvr>
                                        <p:cTn id="92" dur="500"/>
                                        <p:tgtEl>
                                          <p:spTgt spid="131"/>
                                        </p:tgtEl>
                                      </p:cBhvr>
                                    </p:animEffect>
                                  </p:childTnLst>
                                </p:cTn>
                              </p:par>
                            </p:childTnLst>
                          </p:cTn>
                        </p:par>
                        <p:par>
                          <p:cTn id="93" fill="hold">
                            <p:stCondLst>
                              <p:cond delay="1000"/>
                            </p:stCondLst>
                            <p:childTnLst>
                              <p:par>
                                <p:cTn id="94" presetID="10" presetClass="entr" presetSubtype="0" fill="hold" grpId="0" nodeType="afterEffect">
                                  <p:stCondLst>
                                    <p:cond delay="0"/>
                                  </p:stCondLst>
                                  <p:childTnLst>
                                    <p:set>
                                      <p:cBhvr>
                                        <p:cTn id="95" dur="1" fill="hold">
                                          <p:stCondLst>
                                            <p:cond delay="0"/>
                                          </p:stCondLst>
                                        </p:cTn>
                                        <p:tgtEl>
                                          <p:spTgt spid="121"/>
                                        </p:tgtEl>
                                        <p:attrNameLst>
                                          <p:attrName>style.visibility</p:attrName>
                                        </p:attrNameLst>
                                      </p:cBhvr>
                                      <p:to>
                                        <p:strVal val="visible"/>
                                      </p:to>
                                    </p:set>
                                    <p:animEffect transition="in" filter="fade">
                                      <p:cBhvr>
                                        <p:cTn id="96" dur="500"/>
                                        <p:tgtEl>
                                          <p:spTgt spid="121"/>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71"/>
                                        </p:tgtEl>
                                        <p:attrNameLst>
                                          <p:attrName>style.visibility</p:attrName>
                                        </p:attrNameLst>
                                      </p:cBhvr>
                                      <p:to>
                                        <p:strVal val="visible"/>
                                      </p:to>
                                    </p:set>
                                    <p:animEffect transition="in" filter="fade">
                                      <p:cBhvr>
                                        <p:cTn id="99" dur="500"/>
                                        <p:tgtEl>
                                          <p:spTgt spid="71"/>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73"/>
                                        </p:tgtEl>
                                        <p:attrNameLst>
                                          <p:attrName>style.visibility</p:attrName>
                                        </p:attrNameLst>
                                      </p:cBhvr>
                                      <p:to>
                                        <p:strVal val="visible"/>
                                      </p:to>
                                    </p:set>
                                    <p:animEffect transition="in" filter="fade">
                                      <p:cBhvr>
                                        <p:cTn id="102" dur="500"/>
                                        <p:tgtEl>
                                          <p:spTgt spid="73"/>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17"/>
                                        </p:tgtEl>
                                        <p:attrNameLst>
                                          <p:attrName>style.visibility</p:attrName>
                                        </p:attrNameLst>
                                      </p:cBhvr>
                                      <p:to>
                                        <p:strVal val="visible"/>
                                      </p:to>
                                    </p:set>
                                    <p:animEffect transition="in" filter="fade">
                                      <p:cBhvr>
                                        <p:cTn id="105" dur="500"/>
                                        <p:tgtEl>
                                          <p:spTgt spid="117"/>
                                        </p:tgtEl>
                                      </p:cBhvr>
                                    </p:animEffect>
                                  </p:childTnLst>
                                </p:cTn>
                              </p:par>
                              <p:par>
                                <p:cTn id="106" presetID="10" presetClass="entr" presetSubtype="0" fill="hold" nodeType="withEffect">
                                  <p:stCondLst>
                                    <p:cond delay="0"/>
                                  </p:stCondLst>
                                  <p:childTnLst>
                                    <p:set>
                                      <p:cBhvr>
                                        <p:cTn id="107" dur="1" fill="hold">
                                          <p:stCondLst>
                                            <p:cond delay="0"/>
                                          </p:stCondLst>
                                        </p:cTn>
                                        <p:tgtEl>
                                          <p:spTgt spid="99"/>
                                        </p:tgtEl>
                                        <p:attrNameLst>
                                          <p:attrName>style.visibility</p:attrName>
                                        </p:attrNameLst>
                                      </p:cBhvr>
                                      <p:to>
                                        <p:strVal val="visible"/>
                                      </p:to>
                                    </p:set>
                                    <p:animEffect transition="in" filter="fade">
                                      <p:cBhvr>
                                        <p:cTn id="108" dur="500"/>
                                        <p:tgtEl>
                                          <p:spTgt spid="99"/>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nodeType="clickEffect">
                                  <p:stCondLst>
                                    <p:cond delay="0"/>
                                  </p:stCondLst>
                                  <p:childTnLst>
                                    <p:set>
                                      <p:cBhvr>
                                        <p:cTn id="112" dur="1" fill="hold">
                                          <p:stCondLst>
                                            <p:cond delay="0"/>
                                          </p:stCondLst>
                                        </p:cTn>
                                        <p:tgtEl>
                                          <p:spTgt spid="141"/>
                                        </p:tgtEl>
                                        <p:attrNameLst>
                                          <p:attrName>style.visibility</p:attrName>
                                        </p:attrNameLst>
                                      </p:cBhvr>
                                      <p:to>
                                        <p:strVal val="visible"/>
                                      </p:to>
                                    </p:set>
                                    <p:animEffect transition="in" filter="wipe(left)">
                                      <p:cBhvr>
                                        <p:cTn id="113" dur="500"/>
                                        <p:tgtEl>
                                          <p:spTgt spid="141"/>
                                        </p:tgtEl>
                                      </p:cBhvr>
                                    </p:animEffect>
                                  </p:childTnLst>
                                </p:cTn>
                              </p:par>
                            </p:childTnLst>
                          </p:cTn>
                        </p:par>
                        <p:par>
                          <p:cTn id="114" fill="hold">
                            <p:stCondLst>
                              <p:cond delay="500"/>
                            </p:stCondLst>
                            <p:childTnLst>
                              <p:par>
                                <p:cTn id="115" presetID="10" presetClass="entr" presetSubtype="0" fill="hold" grpId="0" nodeType="afterEffect">
                                  <p:stCondLst>
                                    <p:cond delay="0"/>
                                  </p:stCondLst>
                                  <p:childTnLst>
                                    <p:set>
                                      <p:cBhvr>
                                        <p:cTn id="116" dur="1" fill="hold">
                                          <p:stCondLst>
                                            <p:cond delay="0"/>
                                          </p:stCondLst>
                                        </p:cTn>
                                        <p:tgtEl>
                                          <p:spTgt spid="122"/>
                                        </p:tgtEl>
                                        <p:attrNameLst>
                                          <p:attrName>style.visibility</p:attrName>
                                        </p:attrNameLst>
                                      </p:cBhvr>
                                      <p:to>
                                        <p:strVal val="visible"/>
                                      </p:to>
                                    </p:set>
                                    <p:animEffect transition="in" filter="fade">
                                      <p:cBhvr>
                                        <p:cTn id="117" dur="500"/>
                                        <p:tgtEl>
                                          <p:spTgt spid="122"/>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74"/>
                                        </p:tgtEl>
                                        <p:attrNameLst>
                                          <p:attrName>style.visibility</p:attrName>
                                        </p:attrNameLst>
                                      </p:cBhvr>
                                      <p:to>
                                        <p:strVal val="visible"/>
                                      </p:to>
                                    </p:set>
                                    <p:animEffect transition="in" filter="fade">
                                      <p:cBhvr>
                                        <p:cTn id="120" dur="500"/>
                                        <p:tgtEl>
                                          <p:spTgt spid="74"/>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75"/>
                                        </p:tgtEl>
                                        <p:attrNameLst>
                                          <p:attrName>style.visibility</p:attrName>
                                        </p:attrNameLst>
                                      </p:cBhvr>
                                      <p:to>
                                        <p:strVal val="visible"/>
                                      </p:to>
                                    </p:set>
                                    <p:animEffect transition="in" filter="fade">
                                      <p:cBhvr>
                                        <p:cTn id="123" dur="500"/>
                                        <p:tgtEl>
                                          <p:spTgt spid="75"/>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116"/>
                                        </p:tgtEl>
                                        <p:attrNameLst>
                                          <p:attrName>style.visibility</p:attrName>
                                        </p:attrNameLst>
                                      </p:cBhvr>
                                      <p:to>
                                        <p:strVal val="visible"/>
                                      </p:to>
                                    </p:set>
                                    <p:animEffect transition="in" filter="fade">
                                      <p:cBhvr>
                                        <p:cTn id="126" dur="500"/>
                                        <p:tgtEl>
                                          <p:spTgt spid="116"/>
                                        </p:tgtEl>
                                      </p:cBhvr>
                                    </p:animEffect>
                                  </p:childTnLst>
                                </p:cTn>
                              </p:par>
                              <p:par>
                                <p:cTn id="127" presetID="10" presetClass="entr" presetSubtype="0" fill="hold" nodeType="withEffect">
                                  <p:stCondLst>
                                    <p:cond delay="0"/>
                                  </p:stCondLst>
                                  <p:childTnLst>
                                    <p:set>
                                      <p:cBhvr>
                                        <p:cTn id="128" dur="1" fill="hold">
                                          <p:stCondLst>
                                            <p:cond delay="0"/>
                                          </p:stCondLst>
                                        </p:cTn>
                                        <p:tgtEl>
                                          <p:spTgt spid="102"/>
                                        </p:tgtEl>
                                        <p:attrNameLst>
                                          <p:attrName>style.visibility</p:attrName>
                                        </p:attrNameLst>
                                      </p:cBhvr>
                                      <p:to>
                                        <p:strVal val="visible"/>
                                      </p:to>
                                    </p:set>
                                    <p:animEffect transition="in" filter="fade">
                                      <p:cBhvr>
                                        <p:cTn id="129" dur="500"/>
                                        <p:tgtEl>
                                          <p:spTgt spid="102"/>
                                        </p:tgtEl>
                                      </p:cBhvr>
                                    </p:animEffect>
                                  </p:childTnLst>
                                </p:cTn>
                              </p:par>
                            </p:childTnLst>
                          </p:cTn>
                        </p:par>
                        <p:par>
                          <p:cTn id="130" fill="hold">
                            <p:stCondLst>
                              <p:cond delay="1000"/>
                            </p:stCondLst>
                            <p:childTnLst>
                              <p:par>
                                <p:cTn id="131" presetID="22" presetClass="entr" presetSubtype="2" fill="hold" nodeType="afterEffect">
                                  <p:stCondLst>
                                    <p:cond delay="0"/>
                                  </p:stCondLst>
                                  <p:childTnLst>
                                    <p:set>
                                      <p:cBhvr>
                                        <p:cTn id="132" dur="1" fill="hold">
                                          <p:stCondLst>
                                            <p:cond delay="0"/>
                                          </p:stCondLst>
                                        </p:cTn>
                                        <p:tgtEl>
                                          <p:spTgt spid="139"/>
                                        </p:tgtEl>
                                        <p:attrNameLst>
                                          <p:attrName>style.visibility</p:attrName>
                                        </p:attrNameLst>
                                      </p:cBhvr>
                                      <p:to>
                                        <p:strVal val="visible"/>
                                      </p:to>
                                    </p:set>
                                    <p:animEffect transition="in" filter="wipe(right)">
                                      <p:cBhvr>
                                        <p:cTn id="133" dur="500"/>
                                        <p:tgtEl>
                                          <p:spTgt spid="139"/>
                                        </p:tgtEl>
                                      </p:cBhvr>
                                    </p:animEffect>
                                  </p:childTnLst>
                                </p:cTn>
                              </p:par>
                            </p:childTnLst>
                          </p:cTn>
                        </p:par>
                        <p:par>
                          <p:cTn id="134" fill="hold">
                            <p:stCondLst>
                              <p:cond delay="1500"/>
                            </p:stCondLst>
                            <p:childTnLst>
                              <p:par>
                                <p:cTn id="135" presetID="10" presetClass="entr" presetSubtype="0" fill="hold" grpId="0" nodeType="afterEffect">
                                  <p:stCondLst>
                                    <p:cond delay="0"/>
                                  </p:stCondLst>
                                  <p:childTnLst>
                                    <p:set>
                                      <p:cBhvr>
                                        <p:cTn id="136" dur="1" fill="hold">
                                          <p:stCondLst>
                                            <p:cond delay="0"/>
                                          </p:stCondLst>
                                        </p:cTn>
                                        <p:tgtEl>
                                          <p:spTgt spid="124"/>
                                        </p:tgtEl>
                                        <p:attrNameLst>
                                          <p:attrName>style.visibility</p:attrName>
                                        </p:attrNameLst>
                                      </p:cBhvr>
                                      <p:to>
                                        <p:strVal val="visible"/>
                                      </p:to>
                                    </p:set>
                                    <p:animEffect transition="in" filter="fade">
                                      <p:cBhvr>
                                        <p:cTn id="137" dur="500"/>
                                        <p:tgtEl>
                                          <p:spTgt spid="124"/>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23"/>
                                        </p:tgtEl>
                                        <p:attrNameLst>
                                          <p:attrName>style.visibility</p:attrName>
                                        </p:attrNameLst>
                                      </p:cBhvr>
                                      <p:to>
                                        <p:strVal val="visible"/>
                                      </p:to>
                                    </p:set>
                                    <p:animEffect transition="in" filter="fade">
                                      <p:cBhvr>
                                        <p:cTn id="140" dur="500"/>
                                        <p:tgtEl>
                                          <p:spTgt spid="123"/>
                                        </p:tgtEl>
                                      </p:cBhvr>
                                    </p:animEffect>
                                  </p:childTnLst>
                                </p:cTn>
                              </p:par>
                            </p:childTnLst>
                          </p:cTn>
                        </p:par>
                        <p:par>
                          <p:cTn id="141" fill="hold">
                            <p:stCondLst>
                              <p:cond delay="2000"/>
                            </p:stCondLst>
                            <p:childTnLst>
                              <p:par>
                                <p:cTn id="142" presetID="10" presetClass="entr" presetSubtype="0" fill="hold" nodeType="afterEffect">
                                  <p:stCondLst>
                                    <p:cond delay="0"/>
                                  </p:stCondLst>
                                  <p:childTnLst>
                                    <p:set>
                                      <p:cBhvr>
                                        <p:cTn id="143" dur="1" fill="hold">
                                          <p:stCondLst>
                                            <p:cond delay="0"/>
                                          </p:stCondLst>
                                        </p:cTn>
                                        <p:tgtEl>
                                          <p:spTgt spid="88"/>
                                        </p:tgtEl>
                                        <p:attrNameLst>
                                          <p:attrName>style.visibility</p:attrName>
                                        </p:attrNameLst>
                                      </p:cBhvr>
                                      <p:to>
                                        <p:strVal val="visible"/>
                                      </p:to>
                                    </p:set>
                                    <p:animEffect transition="in" filter="fade">
                                      <p:cBhvr>
                                        <p:cTn id="144" dur="500"/>
                                        <p:tgtEl>
                                          <p:spTgt spid="88"/>
                                        </p:tgtEl>
                                      </p:cBhvr>
                                    </p:animEffect>
                                  </p:childTnLst>
                                </p:cTn>
                              </p:par>
                            </p:childTnLst>
                          </p:cTn>
                        </p:par>
                        <p:par>
                          <p:cTn id="145" fill="hold">
                            <p:stCondLst>
                              <p:cond delay="2500"/>
                            </p:stCondLst>
                            <p:childTnLst>
                              <p:par>
                                <p:cTn id="146" presetID="22" presetClass="entr" presetSubtype="4" fill="hold" nodeType="afterEffect">
                                  <p:stCondLst>
                                    <p:cond delay="0"/>
                                  </p:stCondLst>
                                  <p:childTnLst>
                                    <p:set>
                                      <p:cBhvr>
                                        <p:cTn id="147" dur="1" fill="hold">
                                          <p:stCondLst>
                                            <p:cond delay="0"/>
                                          </p:stCondLst>
                                        </p:cTn>
                                        <p:tgtEl>
                                          <p:spTgt spid="135"/>
                                        </p:tgtEl>
                                        <p:attrNameLst>
                                          <p:attrName>style.visibility</p:attrName>
                                        </p:attrNameLst>
                                      </p:cBhvr>
                                      <p:to>
                                        <p:strVal val="visible"/>
                                      </p:to>
                                    </p:set>
                                    <p:animEffect transition="in" filter="wipe(down)">
                                      <p:cBhvr>
                                        <p:cTn id="148" dur="500"/>
                                        <p:tgtEl>
                                          <p:spTgt spid="135"/>
                                        </p:tgtEl>
                                      </p:cBhvr>
                                    </p:animEffect>
                                  </p:childTnLst>
                                </p:cTn>
                              </p:par>
                              <p:par>
                                <p:cTn id="149" presetID="10" presetClass="entr" presetSubtype="0" fill="hold" grpId="0" nodeType="withEffect">
                                  <p:stCondLst>
                                    <p:cond delay="0"/>
                                  </p:stCondLst>
                                  <p:childTnLst>
                                    <p:set>
                                      <p:cBhvr>
                                        <p:cTn id="150" dur="1" fill="hold">
                                          <p:stCondLst>
                                            <p:cond delay="0"/>
                                          </p:stCondLst>
                                        </p:cTn>
                                        <p:tgtEl>
                                          <p:spTgt spid="126"/>
                                        </p:tgtEl>
                                        <p:attrNameLst>
                                          <p:attrName>style.visibility</p:attrName>
                                        </p:attrNameLst>
                                      </p:cBhvr>
                                      <p:to>
                                        <p:strVal val="visible"/>
                                      </p:to>
                                    </p:set>
                                    <p:animEffect transition="in" filter="fade">
                                      <p:cBhvr>
                                        <p:cTn id="151" dur="500"/>
                                        <p:tgtEl>
                                          <p:spTgt spid="126"/>
                                        </p:tgtEl>
                                      </p:cBhvr>
                                    </p:animEffect>
                                  </p:childTnLst>
                                </p:cTn>
                              </p:par>
                            </p:childTnLst>
                          </p:cTn>
                        </p:par>
                        <p:par>
                          <p:cTn id="152" fill="hold">
                            <p:stCondLst>
                              <p:cond delay="3000"/>
                            </p:stCondLst>
                            <p:childTnLst>
                              <p:par>
                                <p:cTn id="153" presetID="22" presetClass="entr" presetSubtype="2" fill="hold" nodeType="afterEffect">
                                  <p:stCondLst>
                                    <p:cond delay="0"/>
                                  </p:stCondLst>
                                  <p:childTnLst>
                                    <p:set>
                                      <p:cBhvr>
                                        <p:cTn id="154" dur="1" fill="hold">
                                          <p:stCondLst>
                                            <p:cond delay="0"/>
                                          </p:stCondLst>
                                        </p:cTn>
                                        <p:tgtEl>
                                          <p:spTgt spid="143"/>
                                        </p:tgtEl>
                                        <p:attrNameLst>
                                          <p:attrName>style.visibility</p:attrName>
                                        </p:attrNameLst>
                                      </p:cBhvr>
                                      <p:to>
                                        <p:strVal val="visible"/>
                                      </p:to>
                                    </p:set>
                                    <p:animEffect transition="in" filter="wipe(right)">
                                      <p:cBhvr>
                                        <p:cTn id="155" dur="500"/>
                                        <p:tgtEl>
                                          <p:spTgt spid="143"/>
                                        </p:tgtEl>
                                      </p:cBhvr>
                                    </p:animEffect>
                                  </p:childTnLst>
                                </p:cTn>
                              </p:par>
                            </p:childTnLst>
                          </p:cTn>
                        </p:par>
                        <p:par>
                          <p:cTn id="156" fill="hold">
                            <p:stCondLst>
                              <p:cond delay="3500"/>
                            </p:stCondLst>
                            <p:childTnLst>
                              <p:par>
                                <p:cTn id="157" presetID="10" presetClass="entr" presetSubtype="0" fill="hold" grpId="0" nodeType="afterEffect">
                                  <p:stCondLst>
                                    <p:cond delay="0"/>
                                  </p:stCondLst>
                                  <p:childTnLst>
                                    <p:set>
                                      <p:cBhvr>
                                        <p:cTn id="158" dur="1" fill="hold">
                                          <p:stCondLst>
                                            <p:cond delay="0"/>
                                          </p:stCondLst>
                                        </p:cTn>
                                        <p:tgtEl>
                                          <p:spTgt spid="162"/>
                                        </p:tgtEl>
                                        <p:attrNameLst>
                                          <p:attrName>style.visibility</p:attrName>
                                        </p:attrNameLst>
                                      </p:cBhvr>
                                      <p:to>
                                        <p:strVal val="visible"/>
                                      </p:to>
                                    </p:set>
                                    <p:animEffect transition="in" filter="fade">
                                      <p:cBhvr>
                                        <p:cTn id="159" dur="500"/>
                                        <p:tgtEl>
                                          <p:spTgt spid="162"/>
                                        </p:tgtEl>
                                      </p:cBhvr>
                                    </p:animEffect>
                                  </p:childTnLst>
                                </p:cTn>
                              </p:par>
                            </p:childTnLst>
                          </p:cTn>
                        </p:par>
                        <p:par>
                          <p:cTn id="160" fill="hold">
                            <p:stCondLst>
                              <p:cond delay="4000"/>
                            </p:stCondLst>
                            <p:childTnLst>
                              <p:par>
                                <p:cTn id="161" presetID="1" presetClass="entr" presetSubtype="0" fill="hold" grpId="0" nodeType="afterEffect">
                                  <p:stCondLst>
                                    <p:cond delay="0"/>
                                  </p:stCondLst>
                                  <p:childTnLst>
                                    <p:set>
                                      <p:cBhvr>
                                        <p:cTn id="162" dur="1" fill="hold">
                                          <p:stCondLst>
                                            <p:cond delay="0"/>
                                          </p:stCondLst>
                                        </p:cTn>
                                        <p:tgtEl>
                                          <p:spTgt spid="132"/>
                                        </p:tgtEl>
                                        <p:attrNameLst>
                                          <p:attrName>style.visibility</p:attrName>
                                        </p:attrNameLst>
                                      </p:cBhvr>
                                      <p:to>
                                        <p:strVal val="visible"/>
                                      </p:to>
                                    </p:set>
                                  </p:childTnLst>
                                </p:cTn>
                              </p:par>
                            </p:childTnLst>
                          </p:cTn>
                        </p:par>
                        <p:par>
                          <p:cTn id="163" fill="hold">
                            <p:stCondLst>
                              <p:cond delay="4000"/>
                            </p:stCondLst>
                            <p:childTnLst>
                              <p:par>
                                <p:cTn id="164" presetID="1" presetClass="entr" presetSubtype="0" fill="hold" grpId="0" nodeType="afterEffect">
                                  <p:stCondLst>
                                    <p:cond delay="0"/>
                                  </p:stCondLst>
                                  <p:childTnLst>
                                    <p:set>
                                      <p:cBhvr>
                                        <p:cTn id="165" dur="1" fill="hold">
                                          <p:stCondLst>
                                            <p:cond delay="0"/>
                                          </p:stCondLst>
                                        </p:cTn>
                                        <p:tgtEl>
                                          <p:spTgt spid="134"/>
                                        </p:tgtEl>
                                        <p:attrNameLst>
                                          <p:attrName>style.visibility</p:attrName>
                                        </p:attrNameLst>
                                      </p:cBhvr>
                                      <p:to>
                                        <p:strVal val="visible"/>
                                      </p:to>
                                    </p:set>
                                  </p:childTnLst>
                                </p:cTn>
                              </p:par>
                              <p:par>
                                <p:cTn id="166" presetID="10" presetClass="entr" presetSubtype="0" fill="hold" grpId="0" nodeType="withEffect">
                                  <p:stCondLst>
                                    <p:cond delay="0"/>
                                  </p:stCondLst>
                                  <p:childTnLst>
                                    <p:set>
                                      <p:cBhvr>
                                        <p:cTn id="167" dur="1" fill="hold">
                                          <p:stCondLst>
                                            <p:cond delay="0"/>
                                          </p:stCondLst>
                                        </p:cTn>
                                        <p:tgtEl>
                                          <p:spTgt spid="2"/>
                                        </p:tgtEl>
                                        <p:attrNameLst>
                                          <p:attrName>style.visibility</p:attrName>
                                        </p:attrNameLst>
                                      </p:cBhvr>
                                      <p:to>
                                        <p:strVal val="visible"/>
                                      </p:to>
                                    </p:set>
                                    <p:animEffect transition="in" filter="fade">
                                      <p:cBhvr>
                                        <p:cTn id="168" dur="500"/>
                                        <p:tgtEl>
                                          <p:spTgt spid="2"/>
                                        </p:tgtEl>
                                      </p:cBhvr>
                                    </p:animEffect>
                                  </p:childTnLst>
                                </p:cTn>
                              </p:par>
                            </p:childTnLst>
                          </p:cTn>
                        </p:par>
                        <p:par>
                          <p:cTn id="169" fill="hold">
                            <p:stCondLst>
                              <p:cond delay="4500"/>
                            </p:stCondLst>
                            <p:childTnLst>
                              <p:par>
                                <p:cTn id="170" presetID="1" presetClass="entr" presetSubtype="0" fill="hold" grpId="0" nodeType="afterEffect">
                                  <p:stCondLst>
                                    <p:cond delay="0"/>
                                  </p:stCondLst>
                                  <p:childTnLst>
                                    <p:set>
                                      <p:cBhvr>
                                        <p:cTn id="171" dur="1" fill="hold">
                                          <p:stCondLst>
                                            <p:cond delay="0"/>
                                          </p:stCondLst>
                                        </p:cTn>
                                        <p:tgtEl>
                                          <p:spTgt spid="136"/>
                                        </p:tgtEl>
                                        <p:attrNameLst>
                                          <p:attrName>style.visibility</p:attrName>
                                        </p:attrNameLst>
                                      </p:cBhvr>
                                      <p:to>
                                        <p:strVal val="visible"/>
                                      </p:to>
                                    </p:set>
                                  </p:childTnLst>
                                </p:cTn>
                              </p:par>
                            </p:childTnLst>
                          </p:cTn>
                        </p:par>
                      </p:childTnLst>
                    </p:cTn>
                  </p:par>
                  <p:par>
                    <p:cTn id="172" fill="hold">
                      <p:stCondLst>
                        <p:cond delay="indefinite"/>
                      </p:stCondLst>
                      <p:childTnLst>
                        <p:par>
                          <p:cTn id="173" fill="hold">
                            <p:stCondLst>
                              <p:cond delay="0"/>
                            </p:stCondLst>
                            <p:childTnLst>
                              <p:par>
                                <p:cTn id="174" presetID="22" presetClass="entr" presetSubtype="2" fill="hold" nodeType="clickEffect">
                                  <p:stCondLst>
                                    <p:cond delay="0"/>
                                  </p:stCondLst>
                                  <p:childTnLst>
                                    <p:set>
                                      <p:cBhvr>
                                        <p:cTn id="175" dur="1" fill="hold">
                                          <p:stCondLst>
                                            <p:cond delay="0"/>
                                          </p:stCondLst>
                                        </p:cTn>
                                        <p:tgtEl>
                                          <p:spTgt spid="78"/>
                                        </p:tgtEl>
                                        <p:attrNameLst>
                                          <p:attrName>style.visibility</p:attrName>
                                        </p:attrNameLst>
                                      </p:cBhvr>
                                      <p:to>
                                        <p:strVal val="visible"/>
                                      </p:to>
                                    </p:set>
                                    <p:animEffect transition="in" filter="wipe(right)">
                                      <p:cBhvr>
                                        <p:cTn id="176" dur="500"/>
                                        <p:tgtEl>
                                          <p:spTgt spid="78"/>
                                        </p:tgtEl>
                                      </p:cBhvr>
                                    </p:animEffect>
                                  </p:childTnLst>
                                </p:cTn>
                              </p:par>
                            </p:childTnLst>
                          </p:cTn>
                        </p:par>
                        <p:par>
                          <p:cTn id="177" fill="hold">
                            <p:stCondLst>
                              <p:cond delay="500"/>
                            </p:stCondLst>
                            <p:childTnLst>
                              <p:par>
                                <p:cTn id="178" presetID="22" presetClass="entr" presetSubtype="4" fill="hold" nodeType="afterEffect">
                                  <p:stCondLst>
                                    <p:cond delay="0"/>
                                  </p:stCondLst>
                                  <p:childTnLst>
                                    <p:set>
                                      <p:cBhvr>
                                        <p:cTn id="179" dur="1" fill="hold">
                                          <p:stCondLst>
                                            <p:cond delay="0"/>
                                          </p:stCondLst>
                                        </p:cTn>
                                        <p:tgtEl>
                                          <p:spTgt spid="84"/>
                                        </p:tgtEl>
                                        <p:attrNameLst>
                                          <p:attrName>style.visibility</p:attrName>
                                        </p:attrNameLst>
                                      </p:cBhvr>
                                      <p:to>
                                        <p:strVal val="visible"/>
                                      </p:to>
                                    </p:set>
                                    <p:animEffect transition="in" filter="wipe(down)">
                                      <p:cBhvr>
                                        <p:cTn id="180" dur="500"/>
                                        <p:tgtEl>
                                          <p:spTgt spid="84"/>
                                        </p:tgtEl>
                                      </p:cBhvr>
                                    </p:animEffect>
                                  </p:childTnLst>
                                </p:cTn>
                              </p:par>
                              <p:par>
                                <p:cTn id="181" presetID="10" presetClass="entr" presetSubtype="0" fill="hold" grpId="0" nodeType="withEffect">
                                  <p:stCondLst>
                                    <p:cond delay="0"/>
                                  </p:stCondLst>
                                  <p:childTnLst>
                                    <p:set>
                                      <p:cBhvr>
                                        <p:cTn id="182" dur="1" fill="hold">
                                          <p:stCondLst>
                                            <p:cond delay="0"/>
                                          </p:stCondLst>
                                        </p:cTn>
                                        <p:tgtEl>
                                          <p:spTgt spid="115"/>
                                        </p:tgtEl>
                                        <p:attrNameLst>
                                          <p:attrName>style.visibility</p:attrName>
                                        </p:attrNameLst>
                                      </p:cBhvr>
                                      <p:to>
                                        <p:strVal val="visible"/>
                                      </p:to>
                                    </p:set>
                                    <p:animEffect transition="in" filter="fade">
                                      <p:cBhvr>
                                        <p:cTn id="183" dur="500"/>
                                        <p:tgtEl>
                                          <p:spTgt spid="115"/>
                                        </p:tgtEl>
                                      </p:cBhvr>
                                    </p:animEffect>
                                  </p:childTnLst>
                                </p:cTn>
                              </p:par>
                              <p:par>
                                <p:cTn id="184" presetID="10" presetClass="entr" presetSubtype="0" fill="hold" nodeType="withEffect">
                                  <p:stCondLst>
                                    <p:cond delay="0"/>
                                  </p:stCondLst>
                                  <p:childTnLst>
                                    <p:set>
                                      <p:cBhvr>
                                        <p:cTn id="185" dur="1" fill="hold">
                                          <p:stCondLst>
                                            <p:cond delay="0"/>
                                          </p:stCondLst>
                                        </p:cTn>
                                        <p:tgtEl>
                                          <p:spTgt spid="105"/>
                                        </p:tgtEl>
                                        <p:attrNameLst>
                                          <p:attrName>style.visibility</p:attrName>
                                        </p:attrNameLst>
                                      </p:cBhvr>
                                      <p:to>
                                        <p:strVal val="visible"/>
                                      </p:to>
                                    </p:set>
                                    <p:animEffect transition="in" filter="fade">
                                      <p:cBhvr>
                                        <p:cTn id="186" dur="500"/>
                                        <p:tgtEl>
                                          <p:spTgt spid="105"/>
                                        </p:tgtEl>
                                      </p:cBhvr>
                                    </p:animEffect>
                                  </p:childTnLst>
                                </p:cTn>
                              </p:par>
                              <p:par>
                                <p:cTn id="187" presetID="10" presetClass="entr" presetSubtype="0" fill="hold" grpId="0" nodeType="withEffect">
                                  <p:stCondLst>
                                    <p:cond delay="0"/>
                                  </p:stCondLst>
                                  <p:childTnLst>
                                    <p:set>
                                      <p:cBhvr>
                                        <p:cTn id="188" dur="1" fill="hold">
                                          <p:stCondLst>
                                            <p:cond delay="0"/>
                                          </p:stCondLst>
                                        </p:cTn>
                                        <p:tgtEl>
                                          <p:spTgt spid="130"/>
                                        </p:tgtEl>
                                        <p:attrNameLst>
                                          <p:attrName>style.visibility</p:attrName>
                                        </p:attrNameLst>
                                      </p:cBhvr>
                                      <p:to>
                                        <p:strVal val="visible"/>
                                      </p:to>
                                    </p:set>
                                    <p:animEffect transition="in" filter="fade">
                                      <p:cBhvr>
                                        <p:cTn id="189" dur="50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10" grpId="0"/>
      <p:bldP spid="30" grpId="0"/>
      <p:bldP spid="50" grpId="0"/>
      <p:bldP spid="71" grpId="0"/>
      <p:bldP spid="73" grpId="0" animBg="1"/>
      <p:bldP spid="74" grpId="0" animBg="1"/>
      <p:bldP spid="75" grpId="0"/>
      <p:bldP spid="83" grpId="0" animBg="1"/>
      <p:bldP spid="111" grpId="0" animBg="1"/>
      <p:bldP spid="112" grpId="0" animBg="1"/>
      <p:bldP spid="115" grpId="0" animBg="1"/>
      <p:bldP spid="116" grpId="0" animBg="1"/>
      <p:bldP spid="117" grpId="0" animBg="1"/>
      <p:bldP spid="118" grpId="0" animBg="1"/>
      <p:bldP spid="119" grpId="0" animBg="1"/>
      <p:bldP spid="121" grpId="0" animBg="1"/>
      <p:bldP spid="122" grpId="0" animBg="1"/>
      <p:bldP spid="123" grpId="0" animBg="1"/>
      <p:bldP spid="124" grpId="0"/>
      <p:bldP spid="126" grpId="0"/>
      <p:bldP spid="162" grpId="0" animBg="1"/>
      <p:bldP spid="127" grpId="0" animBg="1"/>
      <p:bldP spid="82" grpId="0" animBg="1"/>
      <p:bldP spid="130" grpId="0" animBg="1"/>
      <p:bldP spid="132" grpId="0" animBg="1"/>
      <p:bldP spid="134" grpId="0" animBg="1"/>
      <p:bldP spid="136" grpId="0" animBg="1"/>
      <p:bldP spid="2"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texte 3">
            <a:extLst>
              <a:ext uri="{FF2B5EF4-FFF2-40B4-BE49-F238E27FC236}">
                <a16:creationId xmlns:a16="http://schemas.microsoft.com/office/drawing/2014/main" id="{7358C05E-0F30-7330-6504-7995D9B1E4D0}"/>
              </a:ext>
            </a:extLst>
          </p:cNvPr>
          <p:cNvSpPr>
            <a:spLocks noGrp="1"/>
          </p:cNvSpPr>
          <p:nvPr>
            <p:ph type="body" sz="quarter" idx="10"/>
          </p:nvPr>
        </p:nvSpPr>
        <p:spPr>
          <a:xfrm>
            <a:off x="929462" y="3087517"/>
            <a:ext cx="5420538" cy="1144929"/>
          </a:xfrm>
        </p:spPr>
        <p:txBody>
          <a:bodyPr/>
          <a:lstStyle/>
          <a:p>
            <a:pPr lvl="0"/>
            <a:r>
              <a:rPr lang="en-US" dirty="0" err="1"/>
              <a:t>Erreurs</a:t>
            </a:r>
            <a:r>
              <a:rPr lang="en-US" dirty="0"/>
              <a:t> communes avec un </a:t>
            </a:r>
            <a:r>
              <a:rPr lang="en-US" dirty="0" err="1"/>
              <a:t>hébergement</a:t>
            </a:r>
            <a:endParaRPr lang="fr-FR" dirty="0"/>
          </a:p>
        </p:txBody>
      </p:sp>
      <p:sp>
        <p:nvSpPr>
          <p:cNvPr id="2" name="Espace réservé du texte 1">
            <a:extLst>
              <a:ext uri="{FF2B5EF4-FFF2-40B4-BE49-F238E27FC236}">
                <a16:creationId xmlns:a16="http://schemas.microsoft.com/office/drawing/2014/main" id="{285E9C05-D93C-0901-4B79-5465BA673524}"/>
              </a:ext>
            </a:extLst>
          </p:cNvPr>
          <p:cNvSpPr>
            <a:spLocks noGrp="1"/>
          </p:cNvSpPr>
          <p:nvPr>
            <p:ph type="body" sz="quarter" idx="11"/>
          </p:nvPr>
        </p:nvSpPr>
        <p:spPr>
          <a:xfrm>
            <a:off x="1078116" y="5932317"/>
            <a:ext cx="1213474" cy="249299"/>
          </a:xfrm>
        </p:spPr>
        <p:txBody>
          <a:bodyPr/>
          <a:lstStyle/>
          <a:p>
            <a:pPr lvl="0"/>
            <a:r>
              <a:rPr lang="fr-FR" dirty="0"/>
              <a:t>LSM Team</a:t>
            </a:r>
          </a:p>
        </p:txBody>
      </p:sp>
      <p:sp>
        <p:nvSpPr>
          <p:cNvPr id="3" name="Espace réservé de la date 2">
            <a:extLst>
              <a:ext uri="{FF2B5EF4-FFF2-40B4-BE49-F238E27FC236}">
                <a16:creationId xmlns:a16="http://schemas.microsoft.com/office/drawing/2014/main" id="{25C6B2C8-252D-9923-9CF9-DFDA1140CC91}"/>
              </a:ext>
            </a:extLst>
          </p:cNvPr>
          <p:cNvSpPr>
            <a:spLocks noGrp="1"/>
          </p:cNvSpPr>
          <p:nvPr>
            <p:ph type="dt" sz="half" idx="13"/>
          </p:nvPr>
        </p:nvSpPr>
        <p:spPr/>
        <p:txBody>
          <a:bodyPr/>
          <a:lstStyle/>
          <a:p>
            <a:r>
              <a:rPr lang="fr-FR" dirty="0"/>
              <a:t>Juillet 2024</a:t>
            </a:r>
            <a:endParaRPr lang="en-US" dirty="0"/>
          </a:p>
        </p:txBody>
      </p:sp>
    </p:spTree>
    <p:extLst>
      <p:ext uri="{BB962C8B-B14F-4D97-AF65-F5344CB8AC3E}">
        <p14:creationId xmlns:p14="http://schemas.microsoft.com/office/powerpoint/2010/main" val="2728694028"/>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a:extLst>
              <a:ext uri="{FF2B5EF4-FFF2-40B4-BE49-F238E27FC236}">
                <a16:creationId xmlns:a16="http://schemas.microsoft.com/office/drawing/2014/main" id="{726B32E1-401A-3245-BC1C-E0A771A664CE}"/>
              </a:ext>
            </a:extLst>
          </p:cNvPr>
          <p:cNvSpPr>
            <a:spLocks noGrp="1"/>
          </p:cNvSpPr>
          <p:nvPr>
            <p:ph type="title" idx="4294967295"/>
          </p:nvPr>
        </p:nvSpPr>
        <p:spPr>
          <a:xfrm>
            <a:off x="512763" y="98701"/>
            <a:ext cx="10363200" cy="817562"/>
          </a:xfrm>
        </p:spPr>
        <p:txBody>
          <a:bodyPr>
            <a:normAutofit/>
          </a:bodyPr>
          <a:lstStyle/>
          <a:p>
            <a:pPr algn="l"/>
            <a:r>
              <a:rPr lang="en-US" dirty="0">
                <a:solidFill>
                  <a:schemeClr val="accent1"/>
                </a:solidFill>
              </a:rPr>
              <a:t>Les </a:t>
            </a:r>
            <a:r>
              <a:rPr lang="en-US" dirty="0" err="1">
                <a:solidFill>
                  <a:schemeClr val="accent1"/>
                </a:solidFill>
              </a:rPr>
              <a:t>objectifs</a:t>
            </a:r>
            <a:r>
              <a:rPr lang="en-US" dirty="0">
                <a:solidFill>
                  <a:schemeClr val="accent1"/>
                </a:solidFill>
              </a:rPr>
              <a:t> de la formation </a:t>
            </a:r>
            <a:r>
              <a:rPr lang="en-US" dirty="0" err="1">
                <a:solidFill>
                  <a:schemeClr val="accent1"/>
                </a:solidFill>
              </a:rPr>
              <a:t>sont</a:t>
            </a:r>
            <a:r>
              <a:rPr lang="en-US" dirty="0">
                <a:solidFill>
                  <a:schemeClr val="accent1"/>
                </a:solidFill>
              </a:rPr>
              <a:t> :</a:t>
            </a:r>
          </a:p>
        </p:txBody>
      </p:sp>
      <p:sp>
        <p:nvSpPr>
          <p:cNvPr id="5" name="Line 7">
            <a:extLst>
              <a:ext uri="{FF2B5EF4-FFF2-40B4-BE49-F238E27FC236}">
                <a16:creationId xmlns:a16="http://schemas.microsoft.com/office/drawing/2014/main" id="{955F42C9-C7AB-F24A-8405-17215A1B44E4}"/>
              </a:ext>
            </a:extLst>
          </p:cNvPr>
          <p:cNvSpPr>
            <a:spLocks noChangeShapeType="1"/>
          </p:cNvSpPr>
          <p:nvPr/>
        </p:nvSpPr>
        <p:spPr bwMode="auto">
          <a:xfrm>
            <a:off x="1906304" y="1122806"/>
            <a:ext cx="6482281" cy="30231"/>
          </a:xfrm>
          <a:prstGeom prst="line">
            <a:avLst/>
          </a:prstGeom>
          <a:noFill/>
          <a:ln w="88900" cap="rnd">
            <a:gradFill>
              <a:gsLst>
                <a:gs pos="0">
                  <a:schemeClr val="accent1">
                    <a:lumMod val="75000"/>
                  </a:schemeClr>
                </a:gs>
                <a:gs pos="25000">
                  <a:schemeClr val="accent1"/>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6" name="Freeform 5">
            <a:extLst>
              <a:ext uri="{FF2B5EF4-FFF2-40B4-BE49-F238E27FC236}">
                <a16:creationId xmlns:a16="http://schemas.microsoft.com/office/drawing/2014/main" id="{DF8C0DA2-CEE9-8343-A891-57DAA5E503F9}"/>
              </a:ext>
            </a:extLst>
          </p:cNvPr>
          <p:cNvSpPr>
            <a:spLocks/>
          </p:cNvSpPr>
          <p:nvPr/>
        </p:nvSpPr>
        <p:spPr bwMode="auto">
          <a:xfrm>
            <a:off x="1505715" y="1122805"/>
            <a:ext cx="400589" cy="802251"/>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1">
                    <a:lumMod val="75000"/>
                  </a:schemeClr>
                </a:gs>
                <a:gs pos="32000">
                  <a:schemeClr val="accent1"/>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7" name="Freeform 6">
            <a:extLst>
              <a:ext uri="{FF2B5EF4-FFF2-40B4-BE49-F238E27FC236}">
                <a16:creationId xmlns:a16="http://schemas.microsoft.com/office/drawing/2014/main" id="{DCFAC42A-5B4A-D044-B5F2-3ECFE3CDFB93}"/>
              </a:ext>
            </a:extLst>
          </p:cNvPr>
          <p:cNvSpPr>
            <a:spLocks/>
          </p:cNvSpPr>
          <p:nvPr/>
        </p:nvSpPr>
        <p:spPr bwMode="auto">
          <a:xfrm>
            <a:off x="1906304" y="1122805"/>
            <a:ext cx="400589" cy="802251"/>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8" name="Line 8">
            <a:extLst>
              <a:ext uri="{FF2B5EF4-FFF2-40B4-BE49-F238E27FC236}">
                <a16:creationId xmlns:a16="http://schemas.microsoft.com/office/drawing/2014/main" id="{B44B11FD-FD37-7444-A77A-60EFC16E6A66}"/>
              </a:ext>
            </a:extLst>
          </p:cNvPr>
          <p:cNvSpPr>
            <a:spLocks noChangeShapeType="1"/>
          </p:cNvSpPr>
          <p:nvPr/>
        </p:nvSpPr>
        <p:spPr bwMode="auto">
          <a:xfrm flipH="1" flipV="1">
            <a:off x="-1466615" y="1120462"/>
            <a:ext cx="3372921" cy="4684"/>
          </a:xfrm>
          <a:prstGeom prst="line">
            <a:avLst/>
          </a:prstGeom>
          <a:noFill/>
          <a:ln w="88900"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9" name="Line 7">
            <a:extLst>
              <a:ext uri="{FF2B5EF4-FFF2-40B4-BE49-F238E27FC236}">
                <a16:creationId xmlns:a16="http://schemas.microsoft.com/office/drawing/2014/main" id="{8B6A3C65-6639-E94B-ABA9-B8B6C7582AC6}"/>
              </a:ext>
            </a:extLst>
          </p:cNvPr>
          <p:cNvSpPr>
            <a:spLocks noChangeShapeType="1"/>
          </p:cNvSpPr>
          <p:nvPr/>
        </p:nvSpPr>
        <p:spPr bwMode="auto">
          <a:xfrm flipV="1">
            <a:off x="1906304" y="2258667"/>
            <a:ext cx="4576817" cy="4684"/>
          </a:xfrm>
          <a:prstGeom prst="line">
            <a:avLst/>
          </a:prstGeom>
          <a:noFill/>
          <a:ln w="88900" cap="rnd">
            <a:gradFill>
              <a:gsLst>
                <a:gs pos="0">
                  <a:schemeClr val="accent2">
                    <a:lumMod val="75000"/>
                  </a:schemeClr>
                </a:gs>
                <a:gs pos="25000">
                  <a:schemeClr val="accent2"/>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10" name="Freeform 5">
            <a:extLst>
              <a:ext uri="{FF2B5EF4-FFF2-40B4-BE49-F238E27FC236}">
                <a16:creationId xmlns:a16="http://schemas.microsoft.com/office/drawing/2014/main" id="{ED367352-C582-1540-A8A4-E800C104C9FD}"/>
              </a:ext>
            </a:extLst>
          </p:cNvPr>
          <p:cNvSpPr>
            <a:spLocks/>
          </p:cNvSpPr>
          <p:nvPr/>
        </p:nvSpPr>
        <p:spPr bwMode="auto">
          <a:xfrm>
            <a:off x="1505715" y="2263350"/>
            <a:ext cx="400589" cy="802251"/>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2">
                    <a:lumMod val="75000"/>
                  </a:schemeClr>
                </a:gs>
                <a:gs pos="32000">
                  <a:schemeClr val="accent2"/>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11" name="Freeform 6">
            <a:extLst>
              <a:ext uri="{FF2B5EF4-FFF2-40B4-BE49-F238E27FC236}">
                <a16:creationId xmlns:a16="http://schemas.microsoft.com/office/drawing/2014/main" id="{D39561E6-1B70-1445-9E92-36F6C8D4555F}"/>
              </a:ext>
            </a:extLst>
          </p:cNvPr>
          <p:cNvSpPr>
            <a:spLocks/>
          </p:cNvSpPr>
          <p:nvPr/>
        </p:nvSpPr>
        <p:spPr bwMode="auto">
          <a:xfrm>
            <a:off x="1906304" y="2263350"/>
            <a:ext cx="400589" cy="802251"/>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12" name="Line 8">
            <a:extLst>
              <a:ext uri="{FF2B5EF4-FFF2-40B4-BE49-F238E27FC236}">
                <a16:creationId xmlns:a16="http://schemas.microsoft.com/office/drawing/2014/main" id="{22BC1462-29D7-2948-8A66-E70658FA0A0E}"/>
              </a:ext>
            </a:extLst>
          </p:cNvPr>
          <p:cNvSpPr>
            <a:spLocks noChangeShapeType="1"/>
          </p:cNvSpPr>
          <p:nvPr/>
        </p:nvSpPr>
        <p:spPr bwMode="auto">
          <a:xfrm flipH="1" flipV="1">
            <a:off x="-1466615" y="2258667"/>
            <a:ext cx="3372921" cy="4684"/>
          </a:xfrm>
          <a:prstGeom prst="line">
            <a:avLst/>
          </a:prstGeom>
          <a:noFill/>
          <a:ln w="88900" cap="rnd">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13" name="Line 7">
            <a:extLst>
              <a:ext uri="{FF2B5EF4-FFF2-40B4-BE49-F238E27FC236}">
                <a16:creationId xmlns:a16="http://schemas.microsoft.com/office/drawing/2014/main" id="{698E623E-612B-6348-A158-069E433122A5}"/>
              </a:ext>
            </a:extLst>
          </p:cNvPr>
          <p:cNvSpPr>
            <a:spLocks noChangeShapeType="1"/>
          </p:cNvSpPr>
          <p:nvPr/>
        </p:nvSpPr>
        <p:spPr bwMode="auto">
          <a:xfrm flipV="1">
            <a:off x="1906303" y="3376870"/>
            <a:ext cx="5280555" cy="4684"/>
          </a:xfrm>
          <a:prstGeom prst="line">
            <a:avLst/>
          </a:prstGeom>
          <a:noFill/>
          <a:ln w="88900" cap="rnd">
            <a:gradFill>
              <a:gsLst>
                <a:gs pos="0">
                  <a:schemeClr val="accent3">
                    <a:lumMod val="75000"/>
                  </a:schemeClr>
                </a:gs>
                <a:gs pos="25000">
                  <a:schemeClr val="accent3"/>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14" name="Freeform 5">
            <a:extLst>
              <a:ext uri="{FF2B5EF4-FFF2-40B4-BE49-F238E27FC236}">
                <a16:creationId xmlns:a16="http://schemas.microsoft.com/office/drawing/2014/main" id="{18ADEE57-09FD-5048-987E-096EA2745192}"/>
              </a:ext>
            </a:extLst>
          </p:cNvPr>
          <p:cNvSpPr>
            <a:spLocks/>
          </p:cNvSpPr>
          <p:nvPr/>
        </p:nvSpPr>
        <p:spPr bwMode="auto">
          <a:xfrm>
            <a:off x="1505715" y="3381555"/>
            <a:ext cx="400589" cy="802249"/>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3">
                    <a:lumMod val="75000"/>
                  </a:schemeClr>
                </a:gs>
                <a:gs pos="32000">
                  <a:schemeClr val="accent3"/>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15" name="Freeform 6">
            <a:extLst>
              <a:ext uri="{FF2B5EF4-FFF2-40B4-BE49-F238E27FC236}">
                <a16:creationId xmlns:a16="http://schemas.microsoft.com/office/drawing/2014/main" id="{72137B88-F2BA-DE41-86AB-33BD4019157E}"/>
              </a:ext>
            </a:extLst>
          </p:cNvPr>
          <p:cNvSpPr>
            <a:spLocks/>
          </p:cNvSpPr>
          <p:nvPr/>
        </p:nvSpPr>
        <p:spPr bwMode="auto">
          <a:xfrm>
            <a:off x="1906306" y="3381555"/>
            <a:ext cx="400589" cy="802249"/>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16" name="Line 8">
            <a:extLst>
              <a:ext uri="{FF2B5EF4-FFF2-40B4-BE49-F238E27FC236}">
                <a16:creationId xmlns:a16="http://schemas.microsoft.com/office/drawing/2014/main" id="{D1032A49-FF11-2447-B4C1-9101C27CD802}"/>
              </a:ext>
            </a:extLst>
          </p:cNvPr>
          <p:cNvSpPr>
            <a:spLocks noChangeShapeType="1"/>
          </p:cNvSpPr>
          <p:nvPr/>
        </p:nvSpPr>
        <p:spPr bwMode="auto">
          <a:xfrm flipH="1" flipV="1">
            <a:off x="-1466615" y="3346638"/>
            <a:ext cx="3372921" cy="34915"/>
          </a:xfrm>
          <a:prstGeom prst="line">
            <a:avLst/>
          </a:prstGeom>
          <a:noFill/>
          <a:ln w="88900" cap="rnd">
            <a:solidFill>
              <a:schemeClr val="accent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17" name="Rectangle 16">
            <a:extLst>
              <a:ext uri="{FF2B5EF4-FFF2-40B4-BE49-F238E27FC236}">
                <a16:creationId xmlns:a16="http://schemas.microsoft.com/office/drawing/2014/main" id="{E2C00B19-EBA2-EC4C-A90F-B26624644AD7}"/>
              </a:ext>
            </a:extLst>
          </p:cNvPr>
          <p:cNvSpPr/>
          <p:nvPr/>
        </p:nvSpPr>
        <p:spPr>
          <a:xfrm>
            <a:off x="1610394" y="1231544"/>
            <a:ext cx="591829" cy="584775"/>
          </a:xfrm>
          <a:prstGeom prst="rect">
            <a:avLst/>
          </a:prstGeom>
        </p:spPr>
        <p:txBody>
          <a:bodyPr wrap="none" anchor="ctr" anchorCtr="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00"/>
                </a:solidFill>
                <a:effectLst/>
                <a:uLnTx/>
                <a:uFillTx/>
                <a:latin typeface="Source Sans Pro Regular"/>
                <a:ea typeface="+mn-ea"/>
                <a:cs typeface="+mn-cs"/>
              </a:rPr>
              <a:t>01</a:t>
            </a:r>
          </a:p>
        </p:txBody>
      </p:sp>
      <p:sp>
        <p:nvSpPr>
          <p:cNvPr id="18" name="Rectangle 17">
            <a:extLst>
              <a:ext uri="{FF2B5EF4-FFF2-40B4-BE49-F238E27FC236}">
                <a16:creationId xmlns:a16="http://schemas.microsoft.com/office/drawing/2014/main" id="{B8A86AFC-4F7B-DF4B-896E-B665A606C151}"/>
              </a:ext>
            </a:extLst>
          </p:cNvPr>
          <p:cNvSpPr/>
          <p:nvPr/>
        </p:nvSpPr>
        <p:spPr>
          <a:xfrm>
            <a:off x="1610388" y="2370133"/>
            <a:ext cx="591829" cy="584775"/>
          </a:xfrm>
          <a:prstGeom prst="rect">
            <a:avLst/>
          </a:prstGeom>
        </p:spPr>
        <p:txBody>
          <a:bodyPr wrap="none" anchor="ctr" anchorCtr="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00"/>
                </a:solidFill>
                <a:effectLst/>
                <a:uLnTx/>
                <a:uFillTx/>
                <a:latin typeface="Source Sans Pro Regular"/>
                <a:ea typeface="+mn-ea"/>
                <a:cs typeface="+mn-cs"/>
              </a:rPr>
              <a:t>02</a:t>
            </a:r>
          </a:p>
        </p:txBody>
      </p:sp>
      <p:sp>
        <p:nvSpPr>
          <p:cNvPr id="19" name="Rectangle 18">
            <a:extLst>
              <a:ext uri="{FF2B5EF4-FFF2-40B4-BE49-F238E27FC236}">
                <a16:creationId xmlns:a16="http://schemas.microsoft.com/office/drawing/2014/main" id="{21DC5A47-E01E-814B-8498-EC57427020B0}"/>
              </a:ext>
            </a:extLst>
          </p:cNvPr>
          <p:cNvSpPr/>
          <p:nvPr/>
        </p:nvSpPr>
        <p:spPr>
          <a:xfrm>
            <a:off x="1610388" y="3490292"/>
            <a:ext cx="591829" cy="584775"/>
          </a:xfrm>
          <a:prstGeom prst="rect">
            <a:avLst/>
          </a:prstGeom>
        </p:spPr>
        <p:txBody>
          <a:bodyPr wrap="none" anchor="ctr" anchorCtr="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00"/>
                </a:solidFill>
                <a:effectLst/>
                <a:uLnTx/>
                <a:uFillTx/>
                <a:latin typeface="Source Sans Pro Regular"/>
                <a:ea typeface="+mn-ea"/>
                <a:cs typeface="+mn-cs"/>
              </a:rPr>
              <a:t>03</a:t>
            </a:r>
          </a:p>
        </p:txBody>
      </p:sp>
      <p:sp>
        <p:nvSpPr>
          <p:cNvPr id="20" name="Line 7">
            <a:extLst>
              <a:ext uri="{FF2B5EF4-FFF2-40B4-BE49-F238E27FC236}">
                <a16:creationId xmlns:a16="http://schemas.microsoft.com/office/drawing/2014/main" id="{4FAC4C8E-94E8-6045-854E-941DFDD4F2E9}"/>
              </a:ext>
            </a:extLst>
          </p:cNvPr>
          <p:cNvSpPr>
            <a:spLocks noChangeShapeType="1"/>
          </p:cNvSpPr>
          <p:nvPr/>
        </p:nvSpPr>
        <p:spPr bwMode="auto">
          <a:xfrm flipV="1">
            <a:off x="1919536" y="4486898"/>
            <a:ext cx="7783448" cy="0"/>
          </a:xfrm>
          <a:prstGeom prst="line">
            <a:avLst/>
          </a:prstGeom>
          <a:noFill/>
          <a:ln w="88900" cap="rnd">
            <a:gradFill>
              <a:gsLst>
                <a:gs pos="0">
                  <a:schemeClr val="accent4">
                    <a:lumMod val="75000"/>
                  </a:schemeClr>
                </a:gs>
                <a:gs pos="25000">
                  <a:schemeClr val="accent4"/>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21" name="Freeform 5">
            <a:extLst>
              <a:ext uri="{FF2B5EF4-FFF2-40B4-BE49-F238E27FC236}">
                <a16:creationId xmlns:a16="http://schemas.microsoft.com/office/drawing/2014/main" id="{E3B694DF-156B-7E40-9B28-CFBC4F627927}"/>
              </a:ext>
            </a:extLst>
          </p:cNvPr>
          <p:cNvSpPr>
            <a:spLocks/>
          </p:cNvSpPr>
          <p:nvPr/>
        </p:nvSpPr>
        <p:spPr bwMode="auto">
          <a:xfrm>
            <a:off x="1505715" y="4486902"/>
            <a:ext cx="400589" cy="802249"/>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4">
                    <a:lumMod val="75000"/>
                  </a:schemeClr>
                </a:gs>
                <a:gs pos="32000">
                  <a:schemeClr val="accent4"/>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22" name="Freeform 6">
            <a:extLst>
              <a:ext uri="{FF2B5EF4-FFF2-40B4-BE49-F238E27FC236}">
                <a16:creationId xmlns:a16="http://schemas.microsoft.com/office/drawing/2014/main" id="{74B29FAC-1995-774D-A4FB-F8E24E4DDC6E}"/>
              </a:ext>
            </a:extLst>
          </p:cNvPr>
          <p:cNvSpPr>
            <a:spLocks/>
          </p:cNvSpPr>
          <p:nvPr/>
        </p:nvSpPr>
        <p:spPr bwMode="auto">
          <a:xfrm>
            <a:off x="1919536" y="4486902"/>
            <a:ext cx="400589" cy="802249"/>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23" name="Line 8">
            <a:extLst>
              <a:ext uri="{FF2B5EF4-FFF2-40B4-BE49-F238E27FC236}">
                <a16:creationId xmlns:a16="http://schemas.microsoft.com/office/drawing/2014/main" id="{B56EE445-2E8E-5B4B-A82E-968A0315A643}"/>
              </a:ext>
            </a:extLst>
          </p:cNvPr>
          <p:cNvSpPr>
            <a:spLocks noChangeShapeType="1"/>
          </p:cNvSpPr>
          <p:nvPr/>
        </p:nvSpPr>
        <p:spPr bwMode="auto">
          <a:xfrm flipH="1" flipV="1">
            <a:off x="-1453383" y="4451985"/>
            <a:ext cx="3372921" cy="34915"/>
          </a:xfrm>
          <a:prstGeom prst="line">
            <a:avLst/>
          </a:prstGeom>
          <a:noFill/>
          <a:ln w="88900" cap="rnd">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24" name="Rectangle 23">
            <a:extLst>
              <a:ext uri="{FF2B5EF4-FFF2-40B4-BE49-F238E27FC236}">
                <a16:creationId xmlns:a16="http://schemas.microsoft.com/office/drawing/2014/main" id="{090D16E0-FC25-CC44-9AD1-606A5D2B7B32}"/>
              </a:ext>
            </a:extLst>
          </p:cNvPr>
          <p:cNvSpPr/>
          <p:nvPr/>
        </p:nvSpPr>
        <p:spPr>
          <a:xfrm>
            <a:off x="1623620" y="4595638"/>
            <a:ext cx="591829" cy="584775"/>
          </a:xfrm>
          <a:prstGeom prst="rect">
            <a:avLst/>
          </a:prstGeom>
        </p:spPr>
        <p:txBody>
          <a:bodyPr wrap="none" anchor="ctr" anchorCtr="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00"/>
                </a:solidFill>
                <a:effectLst/>
                <a:uLnTx/>
                <a:uFillTx/>
                <a:latin typeface="Source Sans Pro Regular"/>
                <a:ea typeface="+mn-ea"/>
                <a:cs typeface="+mn-cs"/>
              </a:rPr>
              <a:t>04</a:t>
            </a:r>
          </a:p>
        </p:txBody>
      </p:sp>
      <p:sp>
        <p:nvSpPr>
          <p:cNvPr id="26" name="Rectangle 25">
            <a:extLst>
              <a:ext uri="{FF2B5EF4-FFF2-40B4-BE49-F238E27FC236}">
                <a16:creationId xmlns:a16="http://schemas.microsoft.com/office/drawing/2014/main" id="{FDBD0C2C-D836-7B48-9C75-C1D53AF0F336}"/>
              </a:ext>
            </a:extLst>
          </p:cNvPr>
          <p:cNvSpPr/>
          <p:nvPr/>
        </p:nvSpPr>
        <p:spPr>
          <a:xfrm>
            <a:off x="2509797" y="2407753"/>
            <a:ext cx="4207139" cy="338554"/>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ource Sans Pro Regular"/>
                <a:ea typeface="+mn-ea"/>
                <a:cs typeface="+mn-cs"/>
              </a:rPr>
              <a:t>Savoir comment </a:t>
            </a:r>
            <a:r>
              <a:rPr kumimoji="0" lang="en-US" sz="1600" b="0" i="0" u="none" strike="noStrike" kern="1200" cap="none" spc="0" normalizeH="0" baseline="0" noProof="0" dirty="0" err="1">
                <a:ln>
                  <a:noFill/>
                </a:ln>
                <a:solidFill>
                  <a:srgbClr val="000000"/>
                </a:solidFill>
                <a:effectLst/>
                <a:uLnTx/>
                <a:uFillTx/>
                <a:latin typeface="Source Sans Pro Regular"/>
                <a:ea typeface="+mn-ea"/>
                <a:cs typeface="+mn-cs"/>
              </a:rPr>
              <a:t>réagir</a:t>
            </a:r>
            <a:r>
              <a:rPr kumimoji="0" lang="en-US" sz="1600" b="0" i="0" u="none" strike="noStrike" kern="1200" cap="none" spc="0" normalizeH="0" baseline="0" noProof="0" dirty="0">
                <a:ln>
                  <a:noFill/>
                </a:ln>
                <a:solidFill>
                  <a:srgbClr val="000000"/>
                </a:solidFill>
                <a:effectLst/>
                <a:uLnTx/>
                <a:uFillTx/>
                <a:latin typeface="Source Sans Pro Regular"/>
                <a:ea typeface="+mn-ea"/>
                <a:cs typeface="+mn-cs"/>
              </a:rPr>
              <a:t> face </a:t>
            </a:r>
            <a:r>
              <a:rPr kumimoji="0" lang="en-US" sz="1600" b="0" i="0" u="none" strike="noStrike" kern="1200" cap="none" spc="0" normalizeH="0" baseline="0" noProof="0" dirty="0" err="1">
                <a:ln>
                  <a:noFill/>
                </a:ln>
                <a:solidFill>
                  <a:srgbClr val="000000"/>
                </a:solidFill>
                <a:effectLst/>
                <a:uLnTx/>
                <a:uFillTx/>
                <a:latin typeface="Source Sans Pro Regular"/>
                <a:ea typeface="+mn-ea"/>
                <a:cs typeface="+mn-cs"/>
              </a:rPr>
              <a:t>à</a:t>
            </a:r>
            <a:r>
              <a:rPr kumimoji="0" lang="en-US" sz="1600" b="0" i="0" u="none" strike="noStrike" kern="1200" cap="none" spc="0" normalizeH="0" baseline="0" noProof="0" dirty="0">
                <a:ln>
                  <a:noFill/>
                </a:ln>
                <a:solidFill>
                  <a:srgbClr val="000000"/>
                </a:solidFill>
                <a:effectLst/>
                <a:uLnTx/>
                <a:uFillTx/>
                <a:latin typeface="Source Sans Pro Regular"/>
                <a:ea typeface="+mn-ea"/>
                <a:cs typeface="+mn-cs"/>
              </a:rPr>
              <a:t> </a:t>
            </a:r>
            <a:r>
              <a:rPr kumimoji="0" lang="en-US" sz="1600" b="0" i="0" u="none" strike="noStrike" kern="1200" cap="none" spc="0" normalizeH="0" baseline="0" noProof="0" dirty="0" err="1">
                <a:ln>
                  <a:noFill/>
                </a:ln>
                <a:solidFill>
                  <a:srgbClr val="000000"/>
                </a:solidFill>
                <a:effectLst/>
                <a:uLnTx/>
                <a:uFillTx/>
                <a:latin typeface="Source Sans Pro Regular"/>
                <a:ea typeface="+mn-ea"/>
                <a:cs typeface="+mn-cs"/>
              </a:rPr>
              <a:t>une</a:t>
            </a:r>
            <a:r>
              <a:rPr kumimoji="0" lang="en-US" sz="1600" b="0" i="0" u="none" strike="noStrike" kern="1200" cap="none" spc="0" normalizeH="0" baseline="0" noProof="0" dirty="0">
                <a:ln>
                  <a:noFill/>
                </a:ln>
                <a:solidFill>
                  <a:srgbClr val="000000"/>
                </a:solidFill>
                <a:effectLst/>
                <a:uLnTx/>
                <a:uFillTx/>
                <a:latin typeface="Source Sans Pro Regular"/>
                <a:ea typeface="+mn-ea"/>
                <a:cs typeface="+mn-cs"/>
              </a:rPr>
              <a:t> </a:t>
            </a:r>
            <a:r>
              <a:rPr kumimoji="0" lang="en-US" sz="1600" b="1" i="0" u="none" strike="noStrike" kern="1200" cap="none" spc="0" normalizeH="0" baseline="0" noProof="0" dirty="0">
                <a:ln>
                  <a:noFill/>
                </a:ln>
                <a:effectLst/>
                <a:uLnTx/>
                <a:uFillTx/>
                <a:latin typeface="Source Sans Pro Regular"/>
                <a:ea typeface="+mn-ea"/>
                <a:cs typeface="+mn-cs"/>
              </a:rPr>
              <a:t>page blanche</a:t>
            </a:r>
          </a:p>
        </p:txBody>
      </p:sp>
      <p:sp>
        <p:nvSpPr>
          <p:cNvPr id="27" name="Rectangle 26">
            <a:extLst>
              <a:ext uri="{FF2B5EF4-FFF2-40B4-BE49-F238E27FC236}">
                <a16:creationId xmlns:a16="http://schemas.microsoft.com/office/drawing/2014/main" id="{B90F0F2C-A73A-334B-A22A-01FE2200B63C}"/>
              </a:ext>
            </a:extLst>
          </p:cNvPr>
          <p:cNvSpPr/>
          <p:nvPr/>
        </p:nvSpPr>
        <p:spPr>
          <a:xfrm>
            <a:off x="2509797" y="1228096"/>
            <a:ext cx="5280555" cy="338554"/>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Source Sans Pro Regular"/>
                <a:ea typeface="+mn-ea"/>
                <a:cs typeface="+mn-cs"/>
              </a:rPr>
              <a:t>Comprendre</a:t>
            </a:r>
            <a:r>
              <a:rPr kumimoji="0" lang="en-US" sz="1600" b="0" i="0" u="none" strike="noStrike" kern="1200" cap="none" spc="0" normalizeH="0" baseline="0" noProof="0" dirty="0">
                <a:ln>
                  <a:noFill/>
                </a:ln>
                <a:solidFill>
                  <a:srgbClr val="000000"/>
                </a:solidFill>
                <a:effectLst/>
                <a:uLnTx/>
                <a:uFillTx/>
                <a:latin typeface="Source Sans Pro Regular"/>
                <a:ea typeface="+mn-ea"/>
                <a:cs typeface="+mn-cs"/>
              </a:rPr>
              <a:t> les </a:t>
            </a:r>
            <a:r>
              <a:rPr kumimoji="0" lang="en-US" sz="1600" b="1" i="0" u="none" strike="noStrike" kern="1200" cap="none" spc="0" normalizeH="0" baseline="0" noProof="0" dirty="0">
                <a:ln>
                  <a:noFill/>
                </a:ln>
                <a:solidFill>
                  <a:srgbClr val="000E9C"/>
                </a:solidFill>
                <a:effectLst/>
                <a:uLnTx/>
                <a:uFillTx/>
                <a:latin typeface="Source Sans Pro Regular"/>
                <a:ea typeface="+mn-ea"/>
                <a:cs typeface="+mn-cs"/>
              </a:rPr>
              <a:t>codes HTTP </a:t>
            </a:r>
            <a:r>
              <a:rPr kumimoji="0" lang="en-US" sz="1600" b="0" i="0" u="none" strike="noStrike" kern="1200" cap="none" spc="0" normalizeH="0" baseline="0" noProof="0" dirty="0">
                <a:ln>
                  <a:noFill/>
                </a:ln>
                <a:solidFill>
                  <a:srgbClr val="000000"/>
                </a:solidFill>
                <a:effectLst/>
                <a:uLnTx/>
                <a:uFillTx/>
                <a:latin typeface="Source Sans Pro Regular"/>
                <a:ea typeface="+mn-ea"/>
                <a:cs typeface="+mn-cs"/>
              </a:rPr>
              <a:t>les plus </a:t>
            </a:r>
            <a:r>
              <a:rPr kumimoji="0" lang="en-US" sz="1600" b="0" i="0" u="none" strike="noStrike" kern="1200" cap="none" spc="0" normalizeH="0" baseline="0" noProof="0" dirty="0" err="1">
                <a:ln>
                  <a:noFill/>
                </a:ln>
                <a:solidFill>
                  <a:srgbClr val="000000"/>
                </a:solidFill>
                <a:effectLst/>
                <a:uLnTx/>
                <a:uFillTx/>
                <a:latin typeface="Source Sans Pro Regular"/>
                <a:ea typeface="+mn-ea"/>
                <a:cs typeface="+mn-cs"/>
              </a:rPr>
              <a:t>communs</a:t>
            </a:r>
            <a:endParaRPr kumimoji="0" lang="en-US" sz="1600" b="1" i="0" u="none" strike="noStrike" kern="1200" cap="none" spc="0" normalizeH="0" baseline="0" noProof="0" dirty="0">
              <a:ln>
                <a:noFill/>
              </a:ln>
              <a:solidFill>
                <a:srgbClr val="000E9C"/>
              </a:solidFill>
              <a:effectLst/>
              <a:uLnTx/>
              <a:uFillTx/>
              <a:latin typeface="Source Sans Pro Regular"/>
              <a:ea typeface="+mn-ea"/>
              <a:cs typeface="+mn-cs"/>
            </a:endParaRPr>
          </a:p>
        </p:txBody>
      </p:sp>
      <p:sp>
        <p:nvSpPr>
          <p:cNvPr id="29" name="Rectangle 28">
            <a:extLst>
              <a:ext uri="{FF2B5EF4-FFF2-40B4-BE49-F238E27FC236}">
                <a16:creationId xmlns:a16="http://schemas.microsoft.com/office/drawing/2014/main" id="{AD41EC55-E092-0E48-9FF9-8AB737679944}"/>
              </a:ext>
            </a:extLst>
          </p:cNvPr>
          <p:cNvSpPr/>
          <p:nvPr/>
        </p:nvSpPr>
        <p:spPr>
          <a:xfrm>
            <a:off x="2509796" y="4654088"/>
            <a:ext cx="7120242" cy="338554"/>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Source Sans Pro Regular"/>
                <a:ea typeface="+mn-ea"/>
                <a:cs typeface="+mn-cs"/>
              </a:rPr>
              <a:t>Connaître</a:t>
            </a:r>
            <a:r>
              <a:rPr kumimoji="0" lang="en-US" sz="1600" b="0" i="0" u="none" strike="noStrike" kern="1200" cap="none" spc="0" normalizeH="0" baseline="0" noProof="0" dirty="0">
                <a:ln>
                  <a:noFill/>
                </a:ln>
                <a:solidFill>
                  <a:srgbClr val="000000"/>
                </a:solidFill>
                <a:effectLst/>
                <a:uLnTx/>
                <a:uFillTx/>
                <a:latin typeface="Source Sans Pro Regular"/>
                <a:ea typeface="+mn-ea"/>
                <a:cs typeface="+mn-cs"/>
              </a:rPr>
              <a:t> la </a:t>
            </a:r>
            <a:r>
              <a:rPr kumimoji="0" lang="en-US" sz="1600" b="1" i="0" u="none" strike="noStrike" kern="1200" cap="none" spc="0" normalizeH="0" baseline="0" noProof="0" dirty="0" err="1">
                <a:ln>
                  <a:noFill/>
                </a:ln>
                <a:effectLst/>
                <a:uLnTx/>
                <a:uFillTx/>
                <a:latin typeface="Source Sans Pro Regular"/>
                <a:ea typeface="+mn-ea"/>
                <a:cs typeface="+mn-cs"/>
              </a:rPr>
              <a:t>procédure</a:t>
            </a:r>
            <a:r>
              <a:rPr kumimoji="0" lang="en-US" sz="1600" b="1" i="0" u="none" strike="noStrike" kern="1200" cap="none" spc="0" normalizeH="0" baseline="0" noProof="0" dirty="0">
                <a:ln>
                  <a:noFill/>
                </a:ln>
                <a:effectLst/>
                <a:uLnTx/>
                <a:uFillTx/>
                <a:latin typeface="Source Sans Pro Regular"/>
                <a:ea typeface="+mn-ea"/>
                <a:cs typeface="+mn-cs"/>
              </a:rPr>
              <a:t> anti-hack </a:t>
            </a:r>
            <a:r>
              <a:rPr kumimoji="0" lang="en-US" sz="1600" b="0" i="0" u="none" strike="noStrike" kern="1200" cap="none" spc="0" normalizeH="0" baseline="0" noProof="0" dirty="0" err="1">
                <a:ln>
                  <a:noFill/>
                </a:ln>
                <a:solidFill>
                  <a:srgbClr val="000000"/>
                </a:solidFill>
                <a:effectLst/>
                <a:uLnTx/>
                <a:uFillTx/>
                <a:latin typeface="Source Sans Pro Regular"/>
                <a:ea typeface="+mn-ea"/>
                <a:cs typeface="+mn-cs"/>
              </a:rPr>
              <a:t>d’OVHcloud</a:t>
            </a:r>
            <a:r>
              <a:rPr kumimoji="0" lang="en-US" sz="1600" b="0" i="0" u="none" strike="noStrike" kern="1200" cap="none" spc="0" normalizeH="0" baseline="0" noProof="0" dirty="0">
                <a:ln>
                  <a:noFill/>
                </a:ln>
                <a:solidFill>
                  <a:srgbClr val="000000"/>
                </a:solidFill>
                <a:effectLst/>
                <a:uLnTx/>
                <a:uFillTx/>
                <a:latin typeface="Source Sans Pro Regular"/>
                <a:ea typeface="+mn-ea"/>
                <a:cs typeface="+mn-cs"/>
              </a:rPr>
              <a:t> pour les </a:t>
            </a:r>
            <a:r>
              <a:rPr kumimoji="0" lang="en-US" sz="1600" b="0" i="0" u="none" strike="noStrike" kern="1200" cap="none" spc="0" normalizeH="0" baseline="0" noProof="0" dirty="0" err="1">
                <a:ln>
                  <a:noFill/>
                </a:ln>
                <a:solidFill>
                  <a:srgbClr val="000000"/>
                </a:solidFill>
                <a:effectLst/>
                <a:uLnTx/>
                <a:uFillTx/>
                <a:latin typeface="Source Sans Pro Regular"/>
                <a:ea typeface="+mn-ea"/>
                <a:cs typeface="+mn-cs"/>
              </a:rPr>
              <a:t>hébergements</a:t>
            </a:r>
            <a:r>
              <a:rPr kumimoji="0" lang="en-US" sz="1600" b="0" i="0" u="none" strike="noStrike" kern="1200" cap="none" spc="0" normalizeH="0" baseline="0" noProof="0" dirty="0">
                <a:ln>
                  <a:noFill/>
                </a:ln>
                <a:solidFill>
                  <a:srgbClr val="000000"/>
                </a:solidFill>
                <a:effectLst/>
                <a:uLnTx/>
                <a:uFillTx/>
                <a:latin typeface="Source Sans Pro Regular"/>
                <a:ea typeface="+mn-ea"/>
                <a:cs typeface="+mn-cs"/>
              </a:rPr>
              <a:t> web</a:t>
            </a:r>
            <a:endParaRPr kumimoji="0" lang="en-US" sz="1600" b="1" i="0" u="none" strike="noStrike" kern="1200" cap="none" spc="0" normalizeH="0" baseline="0" noProof="0" dirty="0">
              <a:ln>
                <a:noFill/>
              </a:ln>
              <a:solidFill>
                <a:srgbClr val="A7D64C"/>
              </a:solidFill>
              <a:effectLst/>
              <a:uLnTx/>
              <a:uFillTx/>
              <a:latin typeface="Source Sans Pro Regular"/>
              <a:ea typeface="+mn-ea"/>
              <a:cs typeface="+mn-cs"/>
            </a:endParaRPr>
          </a:p>
        </p:txBody>
      </p:sp>
      <p:sp>
        <p:nvSpPr>
          <p:cNvPr id="41" name="Rectangle 40">
            <a:extLst>
              <a:ext uri="{FF2B5EF4-FFF2-40B4-BE49-F238E27FC236}">
                <a16:creationId xmlns:a16="http://schemas.microsoft.com/office/drawing/2014/main" id="{5E356E44-F39F-0E4A-85B3-6A574323C39B}"/>
              </a:ext>
            </a:extLst>
          </p:cNvPr>
          <p:cNvSpPr/>
          <p:nvPr/>
        </p:nvSpPr>
        <p:spPr>
          <a:xfrm>
            <a:off x="2503620" y="3506584"/>
            <a:ext cx="4731547" cy="338554"/>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ource Sans Pro Regular"/>
                <a:ea typeface="+mn-ea"/>
                <a:cs typeface="+mn-cs"/>
              </a:rPr>
              <a:t>Savoir </a:t>
            </a:r>
            <a:r>
              <a:rPr kumimoji="0" lang="en-US" sz="1600" b="0" i="0" u="none" strike="noStrike" kern="1200" cap="none" spc="0" normalizeH="0" baseline="0" noProof="0" dirty="0" err="1">
                <a:ln>
                  <a:noFill/>
                </a:ln>
                <a:solidFill>
                  <a:srgbClr val="000000"/>
                </a:solidFill>
                <a:effectLst/>
                <a:uLnTx/>
                <a:uFillTx/>
                <a:latin typeface="Source Sans Pro Regular"/>
                <a:ea typeface="+mn-ea"/>
                <a:cs typeface="+mn-cs"/>
              </a:rPr>
              <a:t>diagnostiquer</a:t>
            </a:r>
            <a:r>
              <a:rPr kumimoji="0" lang="en-US" sz="1600" b="0" i="0" u="none" strike="noStrike" kern="1200" cap="none" spc="0" normalizeH="0" baseline="0" noProof="0" dirty="0">
                <a:ln>
                  <a:noFill/>
                </a:ln>
                <a:solidFill>
                  <a:srgbClr val="000000"/>
                </a:solidFill>
                <a:effectLst/>
                <a:uLnTx/>
                <a:uFillTx/>
                <a:latin typeface="Source Sans Pro Regular"/>
                <a:ea typeface="+mn-ea"/>
                <a:cs typeface="+mn-cs"/>
              </a:rPr>
              <a:t> les causes </a:t>
            </a:r>
            <a:r>
              <a:rPr kumimoji="0" lang="en-US" sz="1600" b="0" i="0" u="none" strike="noStrike" kern="1200" cap="none" spc="0" normalizeH="0" baseline="0" noProof="0" dirty="0">
                <a:ln>
                  <a:noFill/>
                </a:ln>
                <a:effectLst/>
                <a:uLnTx/>
                <a:uFillTx/>
                <a:latin typeface="Source Sans Pro Regular"/>
                <a:ea typeface="+mn-ea"/>
                <a:cs typeface="+mn-cs"/>
              </a:rPr>
              <a:t>de </a:t>
            </a:r>
            <a:r>
              <a:rPr kumimoji="0" lang="en-US" sz="1600" b="1" i="0" u="none" strike="noStrike" kern="1200" cap="none" spc="0" normalizeH="0" baseline="0" noProof="0" dirty="0" err="1">
                <a:ln>
                  <a:noFill/>
                </a:ln>
                <a:effectLst/>
                <a:uLnTx/>
                <a:uFillTx/>
                <a:latin typeface="Source Sans Pro Regular"/>
                <a:ea typeface="+mn-ea"/>
                <a:cs typeface="+mn-cs"/>
              </a:rPr>
              <a:t>lenteurs</a:t>
            </a:r>
            <a:endParaRPr kumimoji="0" lang="en-US" sz="1600" b="1" i="0" u="none" strike="noStrike" kern="1200" cap="none" spc="0" normalizeH="0" baseline="0" noProof="0" dirty="0">
              <a:ln>
                <a:noFill/>
              </a:ln>
              <a:effectLst/>
              <a:uLnTx/>
              <a:uFillTx/>
              <a:latin typeface="Source Sans Pro Regular"/>
              <a:ea typeface="+mn-ea"/>
              <a:cs typeface="+mn-cs"/>
            </a:endParaRPr>
          </a:p>
        </p:txBody>
      </p:sp>
      <p:grpSp>
        <p:nvGrpSpPr>
          <p:cNvPr id="3" name="Group 2">
            <a:extLst>
              <a:ext uri="{FF2B5EF4-FFF2-40B4-BE49-F238E27FC236}">
                <a16:creationId xmlns:a16="http://schemas.microsoft.com/office/drawing/2014/main" id="{4B940B96-1CB4-D542-8FFB-AB470BB1FF02}"/>
              </a:ext>
            </a:extLst>
          </p:cNvPr>
          <p:cNvGrpSpPr/>
          <p:nvPr/>
        </p:nvGrpSpPr>
        <p:grpSpPr>
          <a:xfrm>
            <a:off x="8449855" y="746719"/>
            <a:ext cx="819652" cy="819652"/>
            <a:chOff x="8443271" y="1177998"/>
            <a:chExt cx="819652" cy="819652"/>
          </a:xfrm>
        </p:grpSpPr>
        <p:sp>
          <p:nvSpPr>
            <p:cNvPr id="44" name="Oval 47">
              <a:extLst>
                <a:ext uri="{FF2B5EF4-FFF2-40B4-BE49-F238E27FC236}">
                  <a16:creationId xmlns:a16="http://schemas.microsoft.com/office/drawing/2014/main" id="{6933E696-7ABD-5946-B11F-40835E9429AF}"/>
                </a:ext>
              </a:extLst>
            </p:cNvPr>
            <p:cNvSpPr/>
            <p:nvPr/>
          </p:nvSpPr>
          <p:spPr>
            <a:xfrm>
              <a:off x="8443271" y="1177998"/>
              <a:ext cx="819652" cy="81965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Regular"/>
                <a:ea typeface="+mn-ea"/>
                <a:cs typeface="+mn-cs"/>
              </a:endParaRPr>
            </a:p>
          </p:txBody>
        </p:sp>
        <p:sp>
          <p:nvSpPr>
            <p:cNvPr id="2" name="TextBox 1">
              <a:extLst>
                <a:ext uri="{FF2B5EF4-FFF2-40B4-BE49-F238E27FC236}">
                  <a16:creationId xmlns:a16="http://schemas.microsoft.com/office/drawing/2014/main" id="{D1B0F32B-09C9-524A-89EE-C36F824FCB2F}"/>
                </a:ext>
              </a:extLst>
            </p:cNvPr>
            <p:cNvSpPr txBox="1"/>
            <p:nvPr/>
          </p:nvSpPr>
          <p:spPr>
            <a:xfrm>
              <a:off x="8549378" y="1368911"/>
              <a:ext cx="607439"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35’</a:t>
              </a:r>
            </a:p>
          </p:txBody>
        </p:sp>
      </p:grpSp>
      <p:grpSp>
        <p:nvGrpSpPr>
          <p:cNvPr id="25" name="Group 24">
            <a:extLst>
              <a:ext uri="{FF2B5EF4-FFF2-40B4-BE49-F238E27FC236}">
                <a16:creationId xmlns:a16="http://schemas.microsoft.com/office/drawing/2014/main" id="{B689AC85-4EDC-F84F-8CEF-A99C126C04E7}"/>
              </a:ext>
            </a:extLst>
          </p:cNvPr>
          <p:cNvGrpSpPr/>
          <p:nvPr/>
        </p:nvGrpSpPr>
        <p:grpSpPr>
          <a:xfrm>
            <a:off x="6564121" y="1844824"/>
            <a:ext cx="819652" cy="819652"/>
            <a:chOff x="6557537" y="2329359"/>
            <a:chExt cx="819652" cy="819652"/>
          </a:xfrm>
        </p:grpSpPr>
        <p:sp>
          <p:nvSpPr>
            <p:cNvPr id="40" name="Oval 48">
              <a:extLst>
                <a:ext uri="{FF2B5EF4-FFF2-40B4-BE49-F238E27FC236}">
                  <a16:creationId xmlns:a16="http://schemas.microsoft.com/office/drawing/2014/main" id="{A4399253-B0B9-D942-B783-E3A6BA41171A}"/>
                </a:ext>
              </a:extLst>
            </p:cNvPr>
            <p:cNvSpPr/>
            <p:nvPr/>
          </p:nvSpPr>
          <p:spPr>
            <a:xfrm>
              <a:off x="6557537" y="2329359"/>
              <a:ext cx="819652" cy="81965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Regular"/>
                <a:ea typeface="+mn-ea"/>
                <a:cs typeface="+mn-cs"/>
              </a:endParaRPr>
            </a:p>
          </p:txBody>
        </p:sp>
        <p:sp>
          <p:nvSpPr>
            <p:cNvPr id="32" name="TextBox 31">
              <a:extLst>
                <a:ext uri="{FF2B5EF4-FFF2-40B4-BE49-F238E27FC236}">
                  <a16:creationId xmlns:a16="http://schemas.microsoft.com/office/drawing/2014/main" id="{21E7E424-E656-5E4E-A348-751CDF5FB4CE}"/>
                </a:ext>
              </a:extLst>
            </p:cNvPr>
            <p:cNvSpPr txBox="1"/>
            <p:nvPr/>
          </p:nvSpPr>
          <p:spPr>
            <a:xfrm>
              <a:off x="6663643" y="2506047"/>
              <a:ext cx="607439"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35’</a:t>
              </a:r>
            </a:p>
          </p:txBody>
        </p:sp>
      </p:grpSp>
      <p:grpSp>
        <p:nvGrpSpPr>
          <p:cNvPr id="30" name="Group 29">
            <a:extLst>
              <a:ext uri="{FF2B5EF4-FFF2-40B4-BE49-F238E27FC236}">
                <a16:creationId xmlns:a16="http://schemas.microsoft.com/office/drawing/2014/main" id="{B988FC87-E3EA-A947-B66A-78940B767B91}"/>
              </a:ext>
            </a:extLst>
          </p:cNvPr>
          <p:cNvGrpSpPr/>
          <p:nvPr/>
        </p:nvGrpSpPr>
        <p:grpSpPr>
          <a:xfrm>
            <a:off x="9761896" y="4077072"/>
            <a:ext cx="819652" cy="819652"/>
            <a:chOff x="9755312" y="4708218"/>
            <a:chExt cx="819652" cy="819652"/>
          </a:xfrm>
        </p:grpSpPr>
        <p:sp>
          <p:nvSpPr>
            <p:cNvPr id="47" name="Oval 50">
              <a:extLst>
                <a:ext uri="{FF2B5EF4-FFF2-40B4-BE49-F238E27FC236}">
                  <a16:creationId xmlns:a16="http://schemas.microsoft.com/office/drawing/2014/main" id="{313E8C2B-28B4-6F4D-84A4-C8113A994CA0}"/>
                </a:ext>
              </a:extLst>
            </p:cNvPr>
            <p:cNvSpPr/>
            <p:nvPr/>
          </p:nvSpPr>
          <p:spPr>
            <a:xfrm>
              <a:off x="9755312" y="4708218"/>
              <a:ext cx="819652" cy="81965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Regular"/>
                <a:ea typeface="+mn-ea"/>
                <a:cs typeface="+mn-cs"/>
              </a:endParaRPr>
            </a:p>
          </p:txBody>
        </p:sp>
        <p:sp>
          <p:nvSpPr>
            <p:cNvPr id="33" name="TextBox 32">
              <a:extLst>
                <a:ext uri="{FF2B5EF4-FFF2-40B4-BE49-F238E27FC236}">
                  <a16:creationId xmlns:a16="http://schemas.microsoft.com/office/drawing/2014/main" id="{02A79CA4-9370-DB47-94AE-B5D16664F7B6}"/>
                </a:ext>
              </a:extLst>
            </p:cNvPr>
            <p:cNvSpPr txBox="1"/>
            <p:nvPr/>
          </p:nvSpPr>
          <p:spPr>
            <a:xfrm>
              <a:off x="9861418" y="4869755"/>
              <a:ext cx="607439"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50’</a:t>
              </a:r>
            </a:p>
          </p:txBody>
        </p:sp>
      </p:grpSp>
      <p:grpSp>
        <p:nvGrpSpPr>
          <p:cNvPr id="28" name="Group 27">
            <a:extLst>
              <a:ext uri="{FF2B5EF4-FFF2-40B4-BE49-F238E27FC236}">
                <a16:creationId xmlns:a16="http://schemas.microsoft.com/office/drawing/2014/main" id="{09D4D14B-FBE5-EB4F-9526-AB7D853295EA}"/>
              </a:ext>
            </a:extLst>
          </p:cNvPr>
          <p:cNvGrpSpPr/>
          <p:nvPr/>
        </p:nvGrpSpPr>
        <p:grpSpPr>
          <a:xfrm>
            <a:off x="7235170" y="2996952"/>
            <a:ext cx="819652" cy="819652"/>
            <a:chOff x="7228586" y="3530907"/>
            <a:chExt cx="819652" cy="819652"/>
          </a:xfrm>
        </p:grpSpPr>
        <p:sp>
          <p:nvSpPr>
            <p:cNvPr id="52" name="Oval 49">
              <a:extLst>
                <a:ext uri="{FF2B5EF4-FFF2-40B4-BE49-F238E27FC236}">
                  <a16:creationId xmlns:a16="http://schemas.microsoft.com/office/drawing/2014/main" id="{27266738-83EE-7B4D-A80A-56A654187706}"/>
                </a:ext>
              </a:extLst>
            </p:cNvPr>
            <p:cNvSpPr/>
            <p:nvPr/>
          </p:nvSpPr>
          <p:spPr>
            <a:xfrm>
              <a:off x="7228586" y="3530907"/>
              <a:ext cx="819652" cy="81965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Regular"/>
                <a:ea typeface="+mn-ea"/>
                <a:cs typeface="+mn-cs"/>
              </a:endParaRPr>
            </a:p>
          </p:txBody>
        </p:sp>
        <p:sp>
          <p:nvSpPr>
            <p:cNvPr id="34" name="TextBox 33">
              <a:extLst>
                <a:ext uri="{FF2B5EF4-FFF2-40B4-BE49-F238E27FC236}">
                  <a16:creationId xmlns:a16="http://schemas.microsoft.com/office/drawing/2014/main" id="{333FD429-AC49-F745-85CF-28EDF44A8DF4}"/>
                </a:ext>
              </a:extLst>
            </p:cNvPr>
            <p:cNvSpPr txBox="1"/>
            <p:nvPr/>
          </p:nvSpPr>
          <p:spPr>
            <a:xfrm>
              <a:off x="7353853" y="3709900"/>
              <a:ext cx="607439"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40’</a:t>
              </a:r>
            </a:p>
          </p:txBody>
        </p:sp>
      </p:grpSp>
    </p:spTree>
    <p:extLst>
      <p:ext uri="{BB962C8B-B14F-4D97-AF65-F5344CB8AC3E}">
        <p14:creationId xmlns:p14="http://schemas.microsoft.com/office/powerpoint/2010/main" val="178167835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3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300"/>
                                        <p:tgtEl>
                                          <p:spTgt spid="17"/>
                                        </p:tgtEl>
                                      </p:cBhvr>
                                    </p:animEffect>
                                  </p:childTnLst>
                                </p:cTn>
                              </p:par>
                            </p:childTnLst>
                          </p:cTn>
                        </p:par>
                        <p:par>
                          <p:cTn id="11" fill="hold">
                            <p:stCondLst>
                              <p:cond delay="300"/>
                            </p:stCondLst>
                            <p:childTnLst>
                              <p:par>
                                <p:cTn id="12" presetID="22" presetClass="entr" presetSubtype="1"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up)">
                                      <p:cBhvr>
                                        <p:cTn id="14" dur="100"/>
                                        <p:tgtEl>
                                          <p:spTgt spid="7"/>
                                        </p:tgtEl>
                                      </p:cBhvr>
                                    </p:animEffect>
                                  </p:childTnLst>
                                </p:cTn>
                              </p:par>
                            </p:childTnLst>
                          </p:cTn>
                        </p:par>
                        <p:par>
                          <p:cTn id="15" fill="hold">
                            <p:stCondLst>
                              <p:cond delay="400"/>
                            </p:stCondLst>
                            <p:childTnLst>
                              <p:par>
                                <p:cTn id="16" presetID="22" presetClass="entr" presetSubtype="4"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down)">
                                      <p:cBhvr>
                                        <p:cTn id="18" dur="100"/>
                                        <p:tgtEl>
                                          <p:spTgt spid="6"/>
                                        </p:tgtEl>
                                      </p:cBhvr>
                                    </p:animEffect>
                                  </p:childTnLst>
                                </p:cTn>
                              </p:par>
                            </p:childTnLst>
                          </p:cTn>
                        </p:par>
                        <p:par>
                          <p:cTn id="19" fill="hold">
                            <p:stCondLst>
                              <p:cond delay="500"/>
                            </p:stCondLst>
                            <p:childTnLst>
                              <p:par>
                                <p:cTn id="20" presetID="22" presetClass="entr" presetSubtype="8"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left)">
                                      <p:cBhvr>
                                        <p:cTn id="22" dur="400"/>
                                        <p:tgtEl>
                                          <p:spTgt spid="5"/>
                                        </p:tgtEl>
                                      </p:cBhvr>
                                    </p:animEffect>
                                  </p:childTnLst>
                                </p:cTn>
                              </p:par>
                            </p:childTnLst>
                          </p:cTn>
                        </p:par>
                        <p:par>
                          <p:cTn id="23" fill="hold">
                            <p:stCondLst>
                              <p:cond delay="900"/>
                            </p:stCondLst>
                            <p:childTnLst>
                              <p:par>
                                <p:cTn id="24" presetID="10" presetClass="entr" presetSubtype="0"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500"/>
                                        <p:tgtEl>
                                          <p:spTgt spid="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left)">
                                      <p:cBhvr>
                                        <p:cTn id="34" dur="300"/>
                                        <p:tgtEl>
                                          <p:spTgt spid="12"/>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fade">
                                      <p:cBhvr>
                                        <p:cTn id="37" dur="300"/>
                                        <p:tgtEl>
                                          <p:spTgt spid="18"/>
                                        </p:tgtEl>
                                      </p:cBhvr>
                                    </p:animEffect>
                                  </p:childTnLst>
                                </p:cTn>
                              </p:par>
                            </p:childTnLst>
                          </p:cTn>
                        </p:par>
                        <p:par>
                          <p:cTn id="38" fill="hold">
                            <p:stCondLst>
                              <p:cond delay="300"/>
                            </p:stCondLst>
                            <p:childTnLst>
                              <p:par>
                                <p:cTn id="39" presetID="22" presetClass="entr" presetSubtype="1"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up)">
                                      <p:cBhvr>
                                        <p:cTn id="41" dur="100"/>
                                        <p:tgtEl>
                                          <p:spTgt spid="11"/>
                                        </p:tgtEl>
                                      </p:cBhvr>
                                    </p:animEffect>
                                  </p:childTnLst>
                                </p:cTn>
                              </p:par>
                            </p:childTnLst>
                          </p:cTn>
                        </p:par>
                        <p:par>
                          <p:cTn id="42" fill="hold">
                            <p:stCondLst>
                              <p:cond delay="400"/>
                            </p:stCondLst>
                            <p:childTnLst>
                              <p:par>
                                <p:cTn id="43" presetID="22" presetClass="entr" presetSubtype="4"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wipe(down)">
                                      <p:cBhvr>
                                        <p:cTn id="45" dur="100"/>
                                        <p:tgtEl>
                                          <p:spTgt spid="10"/>
                                        </p:tgtEl>
                                      </p:cBhvr>
                                    </p:animEffect>
                                  </p:childTnLst>
                                </p:cTn>
                              </p:par>
                            </p:childTnLst>
                          </p:cTn>
                        </p:par>
                        <p:par>
                          <p:cTn id="46" fill="hold">
                            <p:stCondLst>
                              <p:cond delay="500"/>
                            </p:stCondLst>
                            <p:childTnLst>
                              <p:par>
                                <p:cTn id="47" presetID="22" presetClass="entr" presetSubtype="8"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wipe(left)">
                                      <p:cBhvr>
                                        <p:cTn id="49" dur="400"/>
                                        <p:tgtEl>
                                          <p:spTgt spid="9"/>
                                        </p:tgtEl>
                                      </p:cBhvr>
                                    </p:animEffect>
                                  </p:childTnLst>
                                </p:cTn>
                              </p:par>
                            </p:childTnLst>
                          </p:cTn>
                        </p:par>
                        <p:par>
                          <p:cTn id="50" fill="hold">
                            <p:stCondLst>
                              <p:cond delay="900"/>
                            </p:stCondLst>
                            <p:childTnLst>
                              <p:par>
                                <p:cTn id="51" presetID="10" presetClass="entr" presetSubtype="0" fill="hold" nodeType="afterEffect">
                                  <p:stCondLst>
                                    <p:cond delay="0"/>
                                  </p:stCondLst>
                                  <p:childTnLst>
                                    <p:set>
                                      <p:cBhvr>
                                        <p:cTn id="52" dur="1" fill="hold">
                                          <p:stCondLst>
                                            <p:cond delay="0"/>
                                          </p:stCondLst>
                                        </p:cTn>
                                        <p:tgtEl>
                                          <p:spTgt spid="25"/>
                                        </p:tgtEl>
                                        <p:attrNameLst>
                                          <p:attrName>style.visibility</p:attrName>
                                        </p:attrNameLst>
                                      </p:cBhvr>
                                      <p:to>
                                        <p:strVal val="visible"/>
                                      </p:to>
                                    </p:set>
                                    <p:animEffect transition="in" filter="fade">
                                      <p:cBhvr>
                                        <p:cTn id="53" dur="500"/>
                                        <p:tgtEl>
                                          <p:spTgt spid="25"/>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500"/>
                                        <p:tgtEl>
                                          <p:spTgt spid="26"/>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ipe(left)">
                                      <p:cBhvr>
                                        <p:cTn id="61" dur="300"/>
                                        <p:tgtEl>
                                          <p:spTgt spid="1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fade">
                                      <p:cBhvr>
                                        <p:cTn id="64" dur="300"/>
                                        <p:tgtEl>
                                          <p:spTgt spid="19"/>
                                        </p:tgtEl>
                                      </p:cBhvr>
                                    </p:animEffect>
                                  </p:childTnLst>
                                </p:cTn>
                              </p:par>
                            </p:childTnLst>
                          </p:cTn>
                        </p:par>
                        <p:par>
                          <p:cTn id="65" fill="hold">
                            <p:stCondLst>
                              <p:cond delay="300"/>
                            </p:stCondLst>
                            <p:childTnLst>
                              <p:par>
                                <p:cTn id="66" presetID="22" presetClass="entr" presetSubtype="1" fill="hold" grpId="0" nodeType="after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wipe(up)">
                                      <p:cBhvr>
                                        <p:cTn id="68" dur="100"/>
                                        <p:tgtEl>
                                          <p:spTgt spid="15"/>
                                        </p:tgtEl>
                                      </p:cBhvr>
                                    </p:animEffect>
                                  </p:childTnLst>
                                </p:cTn>
                              </p:par>
                            </p:childTnLst>
                          </p:cTn>
                        </p:par>
                        <p:par>
                          <p:cTn id="69" fill="hold">
                            <p:stCondLst>
                              <p:cond delay="400"/>
                            </p:stCondLst>
                            <p:childTnLst>
                              <p:par>
                                <p:cTn id="70" presetID="22" presetClass="entr" presetSubtype="4" fill="hold" grpId="0" nodeType="after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wipe(down)">
                                      <p:cBhvr>
                                        <p:cTn id="72" dur="100"/>
                                        <p:tgtEl>
                                          <p:spTgt spid="14"/>
                                        </p:tgtEl>
                                      </p:cBhvr>
                                    </p:animEffect>
                                  </p:childTnLst>
                                </p:cTn>
                              </p:par>
                            </p:childTnLst>
                          </p:cTn>
                        </p:par>
                        <p:par>
                          <p:cTn id="73" fill="hold">
                            <p:stCondLst>
                              <p:cond delay="500"/>
                            </p:stCondLst>
                            <p:childTnLst>
                              <p:par>
                                <p:cTn id="74" presetID="22" presetClass="entr" presetSubtype="8" fill="hold" grpId="0" nodeType="after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400"/>
                                        <p:tgtEl>
                                          <p:spTgt spid="13"/>
                                        </p:tgtEl>
                                      </p:cBhvr>
                                    </p:animEffect>
                                  </p:childTnLst>
                                </p:cTn>
                              </p:par>
                            </p:childTnLst>
                          </p:cTn>
                        </p:par>
                        <p:par>
                          <p:cTn id="77" fill="hold">
                            <p:stCondLst>
                              <p:cond delay="900"/>
                            </p:stCondLst>
                            <p:childTnLst>
                              <p:par>
                                <p:cTn id="78" presetID="10" presetClass="entr" presetSubtype="0" fill="hold" nodeType="afterEffect">
                                  <p:stCondLst>
                                    <p:cond delay="0"/>
                                  </p:stCondLst>
                                  <p:childTnLst>
                                    <p:set>
                                      <p:cBhvr>
                                        <p:cTn id="79" dur="1" fill="hold">
                                          <p:stCondLst>
                                            <p:cond delay="0"/>
                                          </p:stCondLst>
                                        </p:cTn>
                                        <p:tgtEl>
                                          <p:spTgt spid="28"/>
                                        </p:tgtEl>
                                        <p:attrNameLst>
                                          <p:attrName>style.visibility</p:attrName>
                                        </p:attrNameLst>
                                      </p:cBhvr>
                                      <p:to>
                                        <p:strVal val="visible"/>
                                      </p:to>
                                    </p:set>
                                    <p:animEffect transition="in" filter="fade">
                                      <p:cBhvr>
                                        <p:cTn id="80" dur="500"/>
                                        <p:tgtEl>
                                          <p:spTgt spid="28"/>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1"/>
                                        </p:tgtEl>
                                        <p:attrNameLst>
                                          <p:attrName>style.visibility</p:attrName>
                                        </p:attrNameLst>
                                      </p:cBhvr>
                                      <p:to>
                                        <p:strVal val="visible"/>
                                      </p:to>
                                    </p:set>
                                    <p:animEffect transition="in" filter="fade">
                                      <p:cBhvr>
                                        <p:cTn id="83" dur="500"/>
                                        <p:tgtEl>
                                          <p:spTgt spid="41"/>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grpId="0" nodeType="click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300"/>
                                        <p:tgtEl>
                                          <p:spTgt spid="23"/>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24"/>
                                        </p:tgtEl>
                                        <p:attrNameLst>
                                          <p:attrName>style.visibility</p:attrName>
                                        </p:attrNameLst>
                                      </p:cBhvr>
                                      <p:to>
                                        <p:strVal val="visible"/>
                                      </p:to>
                                    </p:set>
                                    <p:animEffect transition="in" filter="fade">
                                      <p:cBhvr>
                                        <p:cTn id="91" dur="300"/>
                                        <p:tgtEl>
                                          <p:spTgt spid="24"/>
                                        </p:tgtEl>
                                      </p:cBhvr>
                                    </p:animEffect>
                                  </p:childTnLst>
                                </p:cTn>
                              </p:par>
                            </p:childTnLst>
                          </p:cTn>
                        </p:par>
                        <p:par>
                          <p:cTn id="92" fill="hold">
                            <p:stCondLst>
                              <p:cond delay="300"/>
                            </p:stCondLst>
                            <p:childTnLst>
                              <p:par>
                                <p:cTn id="93" presetID="22" presetClass="entr" presetSubtype="1" fill="hold" grpId="0" nodeType="afterEffect">
                                  <p:stCondLst>
                                    <p:cond delay="0"/>
                                  </p:stCondLst>
                                  <p:childTnLst>
                                    <p:set>
                                      <p:cBhvr>
                                        <p:cTn id="94" dur="1" fill="hold">
                                          <p:stCondLst>
                                            <p:cond delay="0"/>
                                          </p:stCondLst>
                                        </p:cTn>
                                        <p:tgtEl>
                                          <p:spTgt spid="22"/>
                                        </p:tgtEl>
                                        <p:attrNameLst>
                                          <p:attrName>style.visibility</p:attrName>
                                        </p:attrNameLst>
                                      </p:cBhvr>
                                      <p:to>
                                        <p:strVal val="visible"/>
                                      </p:to>
                                    </p:set>
                                    <p:animEffect transition="in" filter="wipe(up)">
                                      <p:cBhvr>
                                        <p:cTn id="95" dur="100"/>
                                        <p:tgtEl>
                                          <p:spTgt spid="22"/>
                                        </p:tgtEl>
                                      </p:cBhvr>
                                    </p:animEffect>
                                  </p:childTnLst>
                                </p:cTn>
                              </p:par>
                            </p:childTnLst>
                          </p:cTn>
                        </p:par>
                        <p:par>
                          <p:cTn id="96" fill="hold">
                            <p:stCondLst>
                              <p:cond delay="400"/>
                            </p:stCondLst>
                            <p:childTnLst>
                              <p:par>
                                <p:cTn id="97" presetID="22" presetClass="entr" presetSubtype="4" fill="hold" grpId="0" nodeType="afterEffect">
                                  <p:stCondLst>
                                    <p:cond delay="0"/>
                                  </p:stCondLst>
                                  <p:childTnLst>
                                    <p:set>
                                      <p:cBhvr>
                                        <p:cTn id="98" dur="1" fill="hold">
                                          <p:stCondLst>
                                            <p:cond delay="0"/>
                                          </p:stCondLst>
                                        </p:cTn>
                                        <p:tgtEl>
                                          <p:spTgt spid="21"/>
                                        </p:tgtEl>
                                        <p:attrNameLst>
                                          <p:attrName>style.visibility</p:attrName>
                                        </p:attrNameLst>
                                      </p:cBhvr>
                                      <p:to>
                                        <p:strVal val="visible"/>
                                      </p:to>
                                    </p:set>
                                    <p:animEffect transition="in" filter="wipe(down)">
                                      <p:cBhvr>
                                        <p:cTn id="99" dur="100"/>
                                        <p:tgtEl>
                                          <p:spTgt spid="21"/>
                                        </p:tgtEl>
                                      </p:cBhvr>
                                    </p:animEffect>
                                  </p:childTnLst>
                                </p:cTn>
                              </p:par>
                            </p:childTnLst>
                          </p:cTn>
                        </p:par>
                        <p:par>
                          <p:cTn id="100" fill="hold">
                            <p:stCondLst>
                              <p:cond delay="500"/>
                            </p:stCondLst>
                            <p:childTnLst>
                              <p:par>
                                <p:cTn id="101" presetID="22" presetClass="entr" presetSubtype="8" fill="hold" grpId="0" nodeType="afterEffect">
                                  <p:stCondLst>
                                    <p:cond delay="0"/>
                                  </p:stCondLst>
                                  <p:childTnLst>
                                    <p:set>
                                      <p:cBhvr>
                                        <p:cTn id="102" dur="1" fill="hold">
                                          <p:stCondLst>
                                            <p:cond delay="0"/>
                                          </p:stCondLst>
                                        </p:cTn>
                                        <p:tgtEl>
                                          <p:spTgt spid="20"/>
                                        </p:tgtEl>
                                        <p:attrNameLst>
                                          <p:attrName>style.visibility</p:attrName>
                                        </p:attrNameLst>
                                      </p:cBhvr>
                                      <p:to>
                                        <p:strVal val="visible"/>
                                      </p:to>
                                    </p:set>
                                    <p:animEffect transition="in" filter="wipe(left)">
                                      <p:cBhvr>
                                        <p:cTn id="103" dur="400"/>
                                        <p:tgtEl>
                                          <p:spTgt spid="20"/>
                                        </p:tgtEl>
                                      </p:cBhvr>
                                    </p:animEffect>
                                  </p:childTnLst>
                                </p:cTn>
                              </p:par>
                            </p:childTnLst>
                          </p:cTn>
                        </p:par>
                        <p:par>
                          <p:cTn id="104" fill="hold">
                            <p:stCondLst>
                              <p:cond delay="900"/>
                            </p:stCondLst>
                            <p:childTnLst>
                              <p:par>
                                <p:cTn id="105" presetID="10" presetClass="entr" presetSubtype="0" fill="hold" nodeType="afterEffect">
                                  <p:stCondLst>
                                    <p:cond delay="0"/>
                                  </p:stCondLst>
                                  <p:childTnLst>
                                    <p:set>
                                      <p:cBhvr>
                                        <p:cTn id="106" dur="1" fill="hold">
                                          <p:stCondLst>
                                            <p:cond delay="0"/>
                                          </p:stCondLst>
                                        </p:cTn>
                                        <p:tgtEl>
                                          <p:spTgt spid="30"/>
                                        </p:tgtEl>
                                        <p:attrNameLst>
                                          <p:attrName>style.visibility</p:attrName>
                                        </p:attrNameLst>
                                      </p:cBhvr>
                                      <p:to>
                                        <p:strVal val="visible"/>
                                      </p:to>
                                    </p:set>
                                    <p:animEffect transition="in" filter="fade">
                                      <p:cBhvr>
                                        <p:cTn id="107" dur="500"/>
                                        <p:tgtEl>
                                          <p:spTgt spid="30"/>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29"/>
                                        </p:tgtEl>
                                        <p:attrNameLst>
                                          <p:attrName>style.visibility</p:attrName>
                                        </p:attrNameLst>
                                      </p:cBhvr>
                                      <p:to>
                                        <p:strVal val="visible"/>
                                      </p:to>
                                    </p:set>
                                    <p:animEffect transition="in" filter="fade">
                                      <p:cBhvr>
                                        <p:cTn id="110"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p:bldP spid="18" grpId="0"/>
      <p:bldP spid="19" grpId="0"/>
      <p:bldP spid="20" grpId="0" animBg="1"/>
      <p:bldP spid="21" grpId="0" animBg="1"/>
      <p:bldP spid="22" grpId="0" animBg="1"/>
      <p:bldP spid="23" grpId="0" animBg="1"/>
      <p:bldP spid="24" grpId="0"/>
      <p:bldP spid="26" grpId="0"/>
      <p:bldP spid="27" grpId="0"/>
      <p:bldP spid="29" grpId="0"/>
      <p:bldP spid="41"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4">
            <a:extLst>
              <a:ext uri="{FF2B5EF4-FFF2-40B4-BE49-F238E27FC236}">
                <a16:creationId xmlns:a16="http://schemas.microsoft.com/office/drawing/2014/main" id="{06ED9699-C8C1-E742-98FC-904F7BB283DE}"/>
              </a:ext>
            </a:extLst>
          </p:cNvPr>
          <p:cNvSpPr txBox="1"/>
          <p:nvPr/>
        </p:nvSpPr>
        <p:spPr>
          <a:xfrm>
            <a:off x="573535" y="231673"/>
            <a:ext cx="6336704" cy="492443"/>
          </a:xfrm>
          <a:prstGeom prst="rect">
            <a:avLst/>
          </a:prstGeom>
          <a:noFill/>
        </p:spPr>
        <p:txBody>
          <a:bodyPr wrap="square" lIns="0" tIns="0" rIns="0" b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000E9C"/>
                </a:solidFill>
                <a:effectLst/>
                <a:uLnTx/>
                <a:uFillTx/>
                <a:latin typeface="Source Sans Pro Regular"/>
                <a:ea typeface="+mn-ea"/>
                <a:cs typeface="+mn-cs"/>
              </a:rPr>
              <a:t>Déroulé</a:t>
            </a:r>
            <a:r>
              <a:rPr kumimoji="0" lang="en-US" sz="3200" b="1" i="0" u="none" strike="noStrike" kern="1200" cap="none" spc="0" normalizeH="0" baseline="0" noProof="0" dirty="0">
                <a:ln>
                  <a:noFill/>
                </a:ln>
                <a:solidFill>
                  <a:srgbClr val="000E9C"/>
                </a:solidFill>
                <a:effectLst/>
                <a:uLnTx/>
                <a:uFillTx/>
                <a:latin typeface="Source Sans Pro Regular"/>
                <a:ea typeface="+mn-ea"/>
                <a:cs typeface="+mn-cs"/>
              </a:rPr>
              <a:t> de la formation :</a:t>
            </a:r>
          </a:p>
        </p:txBody>
      </p:sp>
      <p:sp>
        <p:nvSpPr>
          <p:cNvPr id="31" name="Freeform 5">
            <a:extLst>
              <a:ext uri="{FF2B5EF4-FFF2-40B4-BE49-F238E27FC236}">
                <a16:creationId xmlns:a16="http://schemas.microsoft.com/office/drawing/2014/main" id="{2EC83F93-D0D3-9C4C-92CA-3E9E3CDBC377}"/>
              </a:ext>
            </a:extLst>
          </p:cNvPr>
          <p:cNvSpPr>
            <a:spLocks/>
          </p:cNvSpPr>
          <p:nvPr/>
        </p:nvSpPr>
        <p:spPr bwMode="auto">
          <a:xfrm>
            <a:off x="4223792" y="3429000"/>
            <a:ext cx="2896875" cy="4014239"/>
          </a:xfrm>
          <a:custGeom>
            <a:avLst/>
            <a:gdLst>
              <a:gd name="T0" fmla="*/ 399 w 532"/>
              <a:gd name="T1" fmla="*/ 737 h 737"/>
              <a:gd name="T2" fmla="*/ 399 w 532"/>
              <a:gd name="T3" fmla="*/ 515 h 737"/>
              <a:gd name="T4" fmla="*/ 429 w 532"/>
              <a:gd name="T5" fmla="*/ 450 h 737"/>
              <a:gd name="T6" fmla="*/ 443 w 532"/>
              <a:gd name="T7" fmla="*/ 292 h 737"/>
              <a:gd name="T8" fmla="*/ 517 w 532"/>
              <a:gd name="T9" fmla="*/ 170 h 737"/>
              <a:gd name="T10" fmla="*/ 481 w 532"/>
              <a:gd name="T11" fmla="*/ 147 h 737"/>
              <a:gd name="T12" fmla="*/ 391 w 532"/>
              <a:gd name="T13" fmla="*/ 255 h 737"/>
              <a:gd name="T14" fmla="*/ 438 w 532"/>
              <a:gd name="T15" fmla="*/ 78 h 737"/>
              <a:gd name="T16" fmla="*/ 391 w 532"/>
              <a:gd name="T17" fmla="*/ 63 h 737"/>
              <a:gd name="T18" fmla="*/ 332 w 532"/>
              <a:gd name="T19" fmla="*/ 230 h 737"/>
              <a:gd name="T20" fmla="*/ 317 w 532"/>
              <a:gd name="T21" fmla="*/ 32 h 737"/>
              <a:gd name="T22" fmla="*/ 266 w 532"/>
              <a:gd name="T23" fmla="*/ 35 h 737"/>
              <a:gd name="T24" fmla="*/ 258 w 532"/>
              <a:gd name="T25" fmla="*/ 228 h 737"/>
              <a:gd name="T26" fmla="*/ 191 w 532"/>
              <a:gd name="T27" fmla="*/ 63 h 737"/>
              <a:gd name="T28" fmla="*/ 141 w 532"/>
              <a:gd name="T29" fmla="*/ 76 h 737"/>
              <a:gd name="T30" fmla="*/ 198 w 532"/>
              <a:gd name="T31" fmla="*/ 331 h 737"/>
              <a:gd name="T32" fmla="*/ 84 w 532"/>
              <a:gd name="T33" fmla="*/ 309 h 737"/>
              <a:gd name="T34" fmla="*/ 0 w 532"/>
              <a:gd name="T35" fmla="*/ 327 h 737"/>
              <a:gd name="T36" fmla="*/ 47 w 532"/>
              <a:gd name="T37" fmla="*/ 349 h 737"/>
              <a:gd name="T38" fmla="*/ 137 w 532"/>
              <a:gd name="T39" fmla="*/ 420 h 737"/>
              <a:gd name="T40" fmla="*/ 160 w 532"/>
              <a:gd name="T41" fmla="*/ 449 h 737"/>
              <a:gd name="T42" fmla="*/ 223 w 532"/>
              <a:gd name="T43" fmla="*/ 517 h 737"/>
              <a:gd name="T44" fmla="*/ 223 w 532"/>
              <a:gd name="T45" fmla="*/ 737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2" h="737">
                <a:moveTo>
                  <a:pt x="399" y="737"/>
                </a:moveTo>
                <a:cubicBezTo>
                  <a:pt x="391" y="639"/>
                  <a:pt x="393" y="544"/>
                  <a:pt x="399" y="515"/>
                </a:cubicBezTo>
                <a:cubicBezTo>
                  <a:pt x="402" y="501"/>
                  <a:pt x="421" y="484"/>
                  <a:pt x="429" y="450"/>
                </a:cubicBezTo>
                <a:cubicBezTo>
                  <a:pt x="446" y="379"/>
                  <a:pt x="435" y="314"/>
                  <a:pt x="443" y="292"/>
                </a:cubicBezTo>
                <a:cubicBezTo>
                  <a:pt x="453" y="264"/>
                  <a:pt x="510" y="179"/>
                  <a:pt x="517" y="170"/>
                </a:cubicBezTo>
                <a:cubicBezTo>
                  <a:pt x="532" y="149"/>
                  <a:pt x="502" y="119"/>
                  <a:pt x="481" y="147"/>
                </a:cubicBezTo>
                <a:cubicBezTo>
                  <a:pt x="461" y="175"/>
                  <a:pt x="397" y="258"/>
                  <a:pt x="391" y="255"/>
                </a:cubicBezTo>
                <a:cubicBezTo>
                  <a:pt x="385" y="252"/>
                  <a:pt x="430" y="102"/>
                  <a:pt x="438" y="78"/>
                </a:cubicBezTo>
                <a:cubicBezTo>
                  <a:pt x="451" y="42"/>
                  <a:pt x="399" y="28"/>
                  <a:pt x="391" y="63"/>
                </a:cubicBezTo>
                <a:cubicBezTo>
                  <a:pt x="385" y="91"/>
                  <a:pt x="341" y="231"/>
                  <a:pt x="332" y="230"/>
                </a:cubicBezTo>
                <a:cubicBezTo>
                  <a:pt x="323" y="228"/>
                  <a:pt x="317" y="46"/>
                  <a:pt x="317" y="32"/>
                </a:cubicBezTo>
                <a:cubicBezTo>
                  <a:pt x="315" y="0"/>
                  <a:pt x="264" y="2"/>
                  <a:pt x="266" y="35"/>
                </a:cubicBezTo>
                <a:cubicBezTo>
                  <a:pt x="267" y="52"/>
                  <a:pt x="274" y="227"/>
                  <a:pt x="258" y="228"/>
                </a:cubicBezTo>
                <a:cubicBezTo>
                  <a:pt x="239" y="228"/>
                  <a:pt x="208" y="109"/>
                  <a:pt x="191" y="63"/>
                </a:cubicBezTo>
                <a:cubicBezTo>
                  <a:pt x="178" y="30"/>
                  <a:pt x="131" y="49"/>
                  <a:pt x="141" y="76"/>
                </a:cubicBezTo>
                <a:cubicBezTo>
                  <a:pt x="174" y="171"/>
                  <a:pt x="210" y="308"/>
                  <a:pt x="198" y="331"/>
                </a:cubicBezTo>
                <a:cubicBezTo>
                  <a:pt x="171" y="380"/>
                  <a:pt x="110" y="319"/>
                  <a:pt x="84" y="309"/>
                </a:cubicBezTo>
                <a:cubicBezTo>
                  <a:pt x="57" y="299"/>
                  <a:pt x="0" y="303"/>
                  <a:pt x="0" y="327"/>
                </a:cubicBezTo>
                <a:cubicBezTo>
                  <a:pt x="0" y="337"/>
                  <a:pt x="31" y="341"/>
                  <a:pt x="47" y="349"/>
                </a:cubicBezTo>
                <a:cubicBezTo>
                  <a:pt x="76" y="363"/>
                  <a:pt x="109" y="374"/>
                  <a:pt x="137" y="420"/>
                </a:cubicBezTo>
                <a:cubicBezTo>
                  <a:pt x="143" y="431"/>
                  <a:pt x="152" y="441"/>
                  <a:pt x="160" y="449"/>
                </a:cubicBezTo>
                <a:cubicBezTo>
                  <a:pt x="187" y="479"/>
                  <a:pt x="221" y="503"/>
                  <a:pt x="223" y="517"/>
                </a:cubicBezTo>
                <a:cubicBezTo>
                  <a:pt x="226" y="541"/>
                  <a:pt x="232" y="682"/>
                  <a:pt x="223" y="737"/>
                </a:cubicBezTo>
              </a:path>
            </a:pathLst>
          </a:custGeom>
          <a:solidFill>
            <a:srgbClr val="878787">
              <a:alpha val="40000"/>
            </a:srgbClr>
          </a:solidFill>
          <a:ln>
            <a:noFill/>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35" name="Freeform 6">
            <a:extLst>
              <a:ext uri="{FF2B5EF4-FFF2-40B4-BE49-F238E27FC236}">
                <a16:creationId xmlns:a16="http://schemas.microsoft.com/office/drawing/2014/main" id="{A71CB2F1-4C87-6C46-96A6-22315AA8037A}"/>
              </a:ext>
            </a:extLst>
          </p:cNvPr>
          <p:cNvSpPr>
            <a:spLocks/>
          </p:cNvSpPr>
          <p:nvPr/>
        </p:nvSpPr>
        <p:spPr bwMode="auto">
          <a:xfrm rot="21236989">
            <a:off x="1960228" y="3203374"/>
            <a:ext cx="2483520" cy="2072115"/>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37" name="Freeform 7">
            <a:extLst>
              <a:ext uri="{FF2B5EF4-FFF2-40B4-BE49-F238E27FC236}">
                <a16:creationId xmlns:a16="http://schemas.microsoft.com/office/drawing/2014/main" id="{D7CCBF59-549B-D449-BB59-CA66CC7E0D54}"/>
              </a:ext>
            </a:extLst>
          </p:cNvPr>
          <p:cNvSpPr>
            <a:spLocks/>
          </p:cNvSpPr>
          <p:nvPr/>
        </p:nvSpPr>
        <p:spPr bwMode="auto">
          <a:xfrm rot="21427214">
            <a:off x="2683777" y="1679439"/>
            <a:ext cx="2422755" cy="2065853"/>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bg2">
                  <a:alpha val="75000"/>
                </a:schemeClr>
              </a:gs>
              <a:gs pos="100000">
                <a:schemeClr val="bg2"/>
              </a:gs>
            </a:gsLst>
            <a:path path="circle">
              <a:fillToRect l="50000" t="50000" r="50000" b="50000"/>
            </a:path>
            <a:tileRect/>
          </a:gradFill>
          <a:ln>
            <a:solidFill>
              <a:schemeClr val="tx1"/>
            </a:solidFill>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38" name="Freeform 8">
            <a:extLst>
              <a:ext uri="{FF2B5EF4-FFF2-40B4-BE49-F238E27FC236}">
                <a16:creationId xmlns:a16="http://schemas.microsoft.com/office/drawing/2014/main" id="{B7F91F7B-A307-A24F-9D7D-DC1093C5E13C}"/>
              </a:ext>
            </a:extLst>
          </p:cNvPr>
          <p:cNvSpPr>
            <a:spLocks/>
          </p:cNvSpPr>
          <p:nvPr/>
        </p:nvSpPr>
        <p:spPr bwMode="auto">
          <a:xfrm rot="229172">
            <a:off x="4373732" y="1015731"/>
            <a:ext cx="2279881" cy="2445233"/>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4">
                  <a:alpha val="75000"/>
                </a:schemeClr>
              </a:gs>
              <a:gs pos="100000">
                <a:schemeClr val="accent4"/>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43" name="Freeform 9">
            <a:extLst>
              <a:ext uri="{FF2B5EF4-FFF2-40B4-BE49-F238E27FC236}">
                <a16:creationId xmlns:a16="http://schemas.microsoft.com/office/drawing/2014/main" id="{E4634358-9344-3B48-AD75-1BAF178BCE41}"/>
              </a:ext>
            </a:extLst>
          </p:cNvPr>
          <p:cNvSpPr>
            <a:spLocks/>
          </p:cNvSpPr>
          <p:nvPr/>
        </p:nvSpPr>
        <p:spPr bwMode="auto">
          <a:xfrm rot="774088">
            <a:off x="7269663" y="2871505"/>
            <a:ext cx="2210749" cy="1866688"/>
          </a:xfrm>
          <a:custGeom>
            <a:avLst/>
            <a:gdLst>
              <a:gd name="T0" fmla="*/ 232 w 458"/>
              <a:gd name="T1" fmla="*/ 0 h 408"/>
              <a:gd name="T2" fmla="*/ 15 w 458"/>
              <a:gd name="T3" fmla="*/ 178 h 408"/>
              <a:gd name="T4" fmla="*/ 62 w 458"/>
              <a:gd name="T5" fmla="*/ 315 h 408"/>
              <a:gd name="T6" fmla="*/ 0 w 458"/>
              <a:gd name="T7" fmla="*/ 377 h 408"/>
              <a:gd name="T8" fmla="*/ 113 w 458"/>
              <a:gd name="T9" fmla="*/ 367 h 408"/>
              <a:gd name="T10" fmla="*/ 232 w 458"/>
              <a:gd name="T11" fmla="*/ 408 h 408"/>
              <a:gd name="T12" fmla="*/ 458 w 458"/>
              <a:gd name="T13" fmla="*/ 225 h 408"/>
              <a:gd name="T14" fmla="*/ 232 w 458"/>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8" h="408">
                <a:moveTo>
                  <a:pt x="232" y="0"/>
                </a:moveTo>
                <a:cubicBezTo>
                  <a:pt x="111" y="0"/>
                  <a:pt x="15" y="65"/>
                  <a:pt x="15" y="178"/>
                </a:cubicBezTo>
                <a:cubicBezTo>
                  <a:pt x="15" y="226"/>
                  <a:pt x="33" y="275"/>
                  <a:pt x="62" y="315"/>
                </a:cubicBezTo>
                <a:cubicBezTo>
                  <a:pt x="45" y="340"/>
                  <a:pt x="22" y="363"/>
                  <a:pt x="0" y="377"/>
                </a:cubicBezTo>
                <a:cubicBezTo>
                  <a:pt x="31" y="382"/>
                  <a:pt x="77" y="375"/>
                  <a:pt x="113" y="367"/>
                </a:cubicBezTo>
                <a:cubicBezTo>
                  <a:pt x="147" y="392"/>
                  <a:pt x="188" y="408"/>
                  <a:pt x="232" y="408"/>
                </a:cubicBezTo>
                <a:cubicBezTo>
                  <a:pt x="353" y="408"/>
                  <a:pt x="458" y="337"/>
                  <a:pt x="458" y="225"/>
                </a:cubicBezTo>
                <a:cubicBezTo>
                  <a:pt x="458" y="112"/>
                  <a:pt x="353" y="0"/>
                  <a:pt x="232" y="0"/>
                </a:cubicBezTo>
                <a:close/>
              </a:path>
            </a:pathLst>
          </a:custGeom>
          <a:gradFill flip="none" rotWithShape="1">
            <a:gsLst>
              <a:gs pos="0">
                <a:schemeClr val="accent6">
                  <a:alpha val="75000"/>
                </a:schemeClr>
              </a:gs>
              <a:gs pos="100000">
                <a:schemeClr val="accent6"/>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44" name="Freeform 10">
            <a:extLst>
              <a:ext uri="{FF2B5EF4-FFF2-40B4-BE49-F238E27FC236}">
                <a16:creationId xmlns:a16="http://schemas.microsoft.com/office/drawing/2014/main" id="{03C561E3-B42B-C642-96D5-7845B6780BE5}"/>
              </a:ext>
            </a:extLst>
          </p:cNvPr>
          <p:cNvSpPr>
            <a:spLocks/>
          </p:cNvSpPr>
          <p:nvPr/>
        </p:nvSpPr>
        <p:spPr bwMode="auto">
          <a:xfrm rot="373509">
            <a:off x="6213187" y="1539078"/>
            <a:ext cx="2156877" cy="2278699"/>
          </a:xfrm>
          <a:custGeom>
            <a:avLst/>
            <a:gdLst>
              <a:gd name="T0" fmla="*/ 203 w 405"/>
              <a:gd name="T1" fmla="*/ 0 h 461"/>
              <a:gd name="T2" fmla="*/ 0 w 405"/>
              <a:gd name="T3" fmla="*/ 189 h 461"/>
              <a:gd name="T4" fmla="*/ 118 w 405"/>
              <a:gd name="T5" fmla="*/ 361 h 461"/>
              <a:gd name="T6" fmla="*/ 108 w 405"/>
              <a:gd name="T7" fmla="*/ 461 h 461"/>
              <a:gd name="T8" fmla="*/ 197 w 405"/>
              <a:gd name="T9" fmla="*/ 378 h 461"/>
              <a:gd name="T10" fmla="*/ 203 w 405"/>
              <a:gd name="T11" fmla="*/ 378 h 461"/>
              <a:gd name="T12" fmla="*/ 405 w 405"/>
              <a:gd name="T13" fmla="*/ 189 h 461"/>
              <a:gd name="T14" fmla="*/ 203 w 405"/>
              <a:gd name="T15" fmla="*/ 0 h 4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461">
                <a:moveTo>
                  <a:pt x="203" y="0"/>
                </a:moveTo>
                <a:cubicBezTo>
                  <a:pt x="91" y="0"/>
                  <a:pt x="0" y="85"/>
                  <a:pt x="0" y="189"/>
                </a:cubicBezTo>
                <a:cubicBezTo>
                  <a:pt x="0" y="265"/>
                  <a:pt x="49" y="331"/>
                  <a:pt x="118" y="361"/>
                </a:cubicBezTo>
                <a:cubicBezTo>
                  <a:pt x="121" y="394"/>
                  <a:pt x="117" y="431"/>
                  <a:pt x="108" y="461"/>
                </a:cubicBezTo>
                <a:cubicBezTo>
                  <a:pt x="137" y="445"/>
                  <a:pt x="172" y="407"/>
                  <a:pt x="197" y="378"/>
                </a:cubicBezTo>
                <a:cubicBezTo>
                  <a:pt x="199" y="378"/>
                  <a:pt x="201" y="378"/>
                  <a:pt x="203" y="378"/>
                </a:cubicBezTo>
                <a:cubicBezTo>
                  <a:pt x="314" y="378"/>
                  <a:pt x="405" y="293"/>
                  <a:pt x="405" y="189"/>
                </a:cubicBezTo>
                <a:cubicBezTo>
                  <a:pt x="405" y="85"/>
                  <a:pt x="314" y="0"/>
                  <a:pt x="203" y="0"/>
                </a:cubicBezTo>
                <a:close/>
              </a:path>
            </a:pathLst>
          </a:custGeom>
          <a:gradFill flip="none" rotWithShape="1">
            <a:gsLst>
              <a:gs pos="0">
                <a:schemeClr val="accent3">
                  <a:alpha val="75000"/>
                </a:schemeClr>
              </a:gs>
              <a:gs pos="100000">
                <a:schemeClr val="accent3"/>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8" name="TextBox 7">
            <a:extLst>
              <a:ext uri="{FF2B5EF4-FFF2-40B4-BE49-F238E27FC236}">
                <a16:creationId xmlns:a16="http://schemas.microsoft.com/office/drawing/2014/main" id="{F4CB7DDE-85BF-C046-B069-A0ECF76B699B}"/>
              </a:ext>
            </a:extLst>
          </p:cNvPr>
          <p:cNvSpPr txBox="1"/>
          <p:nvPr/>
        </p:nvSpPr>
        <p:spPr>
          <a:xfrm>
            <a:off x="2033909" y="4039376"/>
            <a:ext cx="2194448"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Les codes HTTP</a:t>
            </a:r>
          </a:p>
        </p:txBody>
      </p:sp>
      <p:sp>
        <p:nvSpPr>
          <p:cNvPr id="63" name="TextBox 62">
            <a:extLst>
              <a:ext uri="{FF2B5EF4-FFF2-40B4-BE49-F238E27FC236}">
                <a16:creationId xmlns:a16="http://schemas.microsoft.com/office/drawing/2014/main" id="{124E1AE5-81D2-FF45-BB18-3D665A762093}"/>
              </a:ext>
            </a:extLst>
          </p:cNvPr>
          <p:cNvSpPr txBox="1"/>
          <p:nvPr/>
        </p:nvSpPr>
        <p:spPr>
          <a:xfrm>
            <a:off x="2721781" y="2506708"/>
            <a:ext cx="2194448"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effectLst/>
                <a:uLnTx/>
                <a:uFillTx/>
                <a:latin typeface="Source Sans Pro" panose="020B0503030403020204" pitchFamily="34" charset="77"/>
                <a:ea typeface="+mn-ea"/>
                <a:cs typeface="+mn-cs"/>
              </a:rPr>
              <a:t>La page blanche</a:t>
            </a:r>
          </a:p>
        </p:txBody>
      </p:sp>
      <p:sp>
        <p:nvSpPr>
          <p:cNvPr id="64" name="TextBox 63">
            <a:extLst>
              <a:ext uri="{FF2B5EF4-FFF2-40B4-BE49-F238E27FC236}">
                <a16:creationId xmlns:a16="http://schemas.microsoft.com/office/drawing/2014/main" id="{36D58F85-EC30-5F42-B6AA-C9829C06DAAC}"/>
              </a:ext>
            </a:extLst>
          </p:cNvPr>
          <p:cNvSpPr txBox="1"/>
          <p:nvPr/>
        </p:nvSpPr>
        <p:spPr>
          <a:xfrm>
            <a:off x="4457872" y="1823640"/>
            <a:ext cx="2111600"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Les lenteurs</a:t>
            </a:r>
          </a:p>
        </p:txBody>
      </p:sp>
      <p:sp>
        <p:nvSpPr>
          <p:cNvPr id="65" name="TextBox 64">
            <a:extLst>
              <a:ext uri="{FF2B5EF4-FFF2-40B4-BE49-F238E27FC236}">
                <a16:creationId xmlns:a16="http://schemas.microsoft.com/office/drawing/2014/main" id="{923D9744-08CF-8A4D-8B2D-08BE81735442}"/>
              </a:ext>
            </a:extLst>
          </p:cNvPr>
          <p:cNvSpPr txBox="1"/>
          <p:nvPr/>
        </p:nvSpPr>
        <p:spPr>
          <a:xfrm>
            <a:off x="6232368" y="2270393"/>
            <a:ext cx="2194448"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L’anti-hack</a:t>
            </a:r>
          </a:p>
        </p:txBody>
      </p:sp>
      <p:sp>
        <p:nvSpPr>
          <p:cNvPr id="67" name="TextBox 66">
            <a:extLst>
              <a:ext uri="{FF2B5EF4-FFF2-40B4-BE49-F238E27FC236}">
                <a16:creationId xmlns:a16="http://schemas.microsoft.com/office/drawing/2014/main" id="{12EB9966-B5E8-524C-B41F-3154E3D045B1}"/>
              </a:ext>
            </a:extLst>
          </p:cNvPr>
          <p:cNvSpPr txBox="1"/>
          <p:nvPr/>
        </p:nvSpPr>
        <p:spPr>
          <a:xfrm>
            <a:off x="7329592" y="3639266"/>
            <a:ext cx="2194448"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Questions</a:t>
            </a:r>
          </a:p>
        </p:txBody>
      </p:sp>
    </p:spTree>
    <p:extLst>
      <p:ext uri="{BB962C8B-B14F-4D97-AF65-F5344CB8AC3E}">
        <p14:creationId xmlns:p14="http://schemas.microsoft.com/office/powerpoint/2010/main" val="24799329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63"/>
                                        </p:tgtEl>
                                        <p:attrNameLst>
                                          <p:attrName>style.visibility</p:attrName>
                                        </p:attrNameLst>
                                      </p:cBhvr>
                                      <p:to>
                                        <p:strVal val="visible"/>
                                      </p:to>
                                    </p:set>
                                    <p:animEffect transition="in" filter="fade">
                                      <p:cBhvr>
                                        <p:cTn id="17" dur="500"/>
                                        <p:tgtEl>
                                          <p:spTgt spid="63"/>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64"/>
                                        </p:tgtEl>
                                        <p:attrNameLst>
                                          <p:attrName>style.visibility</p:attrName>
                                        </p:attrNameLst>
                                      </p:cBhvr>
                                      <p:to>
                                        <p:strVal val="visible"/>
                                      </p:to>
                                    </p:set>
                                    <p:animEffect transition="in" filter="fade">
                                      <p:cBhvr>
                                        <p:cTn id="21" dur="500"/>
                                        <p:tgtEl>
                                          <p:spTgt spid="64"/>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8"/>
                                        </p:tgtEl>
                                        <p:attrNameLst>
                                          <p:attrName>style.visibility</p:attrName>
                                        </p:attrNameLst>
                                      </p:cBhvr>
                                      <p:to>
                                        <p:strVal val="visible"/>
                                      </p:to>
                                    </p:set>
                                    <p:animEffect transition="in" filter="fade">
                                      <p:cBhvr>
                                        <p:cTn id="24" dur="500"/>
                                        <p:tgtEl>
                                          <p:spTgt spid="38"/>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44"/>
                                        </p:tgtEl>
                                        <p:attrNameLst>
                                          <p:attrName>style.visibility</p:attrName>
                                        </p:attrNameLst>
                                      </p:cBhvr>
                                      <p:to>
                                        <p:strVal val="visible"/>
                                      </p:to>
                                    </p:set>
                                    <p:animEffect transition="in" filter="fade">
                                      <p:cBhvr>
                                        <p:cTn id="28" dur="500"/>
                                        <p:tgtEl>
                                          <p:spTgt spid="4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5"/>
                                        </p:tgtEl>
                                        <p:attrNameLst>
                                          <p:attrName>style.visibility</p:attrName>
                                        </p:attrNameLst>
                                      </p:cBhvr>
                                      <p:to>
                                        <p:strVal val="visible"/>
                                      </p:to>
                                    </p:set>
                                    <p:animEffect transition="in" filter="fade">
                                      <p:cBhvr>
                                        <p:cTn id="31" dur="500"/>
                                        <p:tgtEl>
                                          <p:spTgt spid="65"/>
                                        </p:tgtEl>
                                      </p:cBhvr>
                                    </p:animEffect>
                                  </p:childTnLst>
                                </p:cTn>
                              </p:par>
                            </p:childTnLst>
                          </p:cTn>
                        </p:par>
                        <p:par>
                          <p:cTn id="32" fill="hold">
                            <p:stCondLst>
                              <p:cond delay="2000"/>
                            </p:stCondLst>
                            <p:childTnLst>
                              <p:par>
                                <p:cTn id="33" presetID="10" presetClass="entr" presetSubtype="0" fill="hold" grpId="0" nodeType="afterEffect">
                                  <p:stCondLst>
                                    <p:cond delay="0"/>
                                  </p:stCondLst>
                                  <p:childTnLst>
                                    <p:set>
                                      <p:cBhvr>
                                        <p:cTn id="34" dur="1" fill="hold">
                                          <p:stCondLst>
                                            <p:cond delay="0"/>
                                          </p:stCondLst>
                                        </p:cTn>
                                        <p:tgtEl>
                                          <p:spTgt spid="43"/>
                                        </p:tgtEl>
                                        <p:attrNameLst>
                                          <p:attrName>style.visibility</p:attrName>
                                        </p:attrNameLst>
                                      </p:cBhvr>
                                      <p:to>
                                        <p:strVal val="visible"/>
                                      </p:to>
                                    </p:set>
                                    <p:animEffect transition="in" filter="fade">
                                      <p:cBhvr>
                                        <p:cTn id="35" dur="500"/>
                                        <p:tgtEl>
                                          <p:spTgt spid="43"/>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67"/>
                                        </p:tgtEl>
                                        <p:attrNameLst>
                                          <p:attrName>style.visibility</p:attrName>
                                        </p:attrNameLst>
                                      </p:cBhvr>
                                      <p:to>
                                        <p:strVal val="visible"/>
                                      </p:to>
                                    </p:set>
                                    <p:animEffect transition="in" filter="fade">
                                      <p:cBhvr>
                                        <p:cTn id="38"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7" grpId="0" animBg="1"/>
      <p:bldP spid="38" grpId="0" animBg="1"/>
      <p:bldP spid="43" grpId="0" animBg="1"/>
      <p:bldP spid="44" grpId="0" animBg="1"/>
      <p:bldP spid="8" grpId="0"/>
      <p:bldP spid="63" grpId="0"/>
      <p:bldP spid="64" grpId="0"/>
      <p:bldP spid="65" grpId="0"/>
      <p:bldP spid="67"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7AE05DFD-ECC9-AA45-8A3E-D88C371743B3}"/>
              </a:ext>
            </a:extLst>
          </p:cNvPr>
          <p:cNvSpPr>
            <a:spLocks noGrp="1"/>
          </p:cNvSpPr>
          <p:nvPr>
            <p:ph type="body" sz="quarter" idx="14"/>
          </p:nvPr>
        </p:nvSpPr>
        <p:spPr/>
        <p:txBody>
          <a:bodyPr/>
          <a:lstStyle/>
          <a:p>
            <a:r>
              <a:rPr lang="en-US" dirty="0"/>
              <a:t>Les codes HTTP</a:t>
            </a:r>
          </a:p>
          <a:p>
            <a:endParaRPr lang="fr-FR" dirty="0"/>
          </a:p>
        </p:txBody>
      </p:sp>
    </p:spTree>
    <p:extLst>
      <p:ext uri="{BB962C8B-B14F-4D97-AF65-F5344CB8AC3E}">
        <p14:creationId xmlns:p14="http://schemas.microsoft.com/office/powerpoint/2010/main" val="352495030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e 29">
            <a:extLst>
              <a:ext uri="{FF2B5EF4-FFF2-40B4-BE49-F238E27FC236}">
                <a16:creationId xmlns:a16="http://schemas.microsoft.com/office/drawing/2014/main" id="{C322D4D4-6C21-654D-B308-CA66097FB387}"/>
              </a:ext>
            </a:extLst>
          </p:cNvPr>
          <p:cNvGrpSpPr/>
          <p:nvPr/>
        </p:nvGrpSpPr>
        <p:grpSpPr>
          <a:xfrm>
            <a:off x="2500109" y="4827946"/>
            <a:ext cx="936104" cy="461665"/>
            <a:chOff x="1700870" y="4850779"/>
            <a:chExt cx="936104" cy="461665"/>
          </a:xfrm>
        </p:grpSpPr>
        <p:sp>
          <p:nvSpPr>
            <p:cNvPr id="15" name="Rectangle 14">
              <a:extLst>
                <a:ext uri="{FF2B5EF4-FFF2-40B4-BE49-F238E27FC236}">
                  <a16:creationId xmlns:a16="http://schemas.microsoft.com/office/drawing/2014/main" id="{7A9DA19D-21B5-374E-BE7F-A900F2F202D0}"/>
                </a:ext>
              </a:extLst>
            </p:cNvPr>
            <p:cNvSpPr/>
            <p:nvPr/>
          </p:nvSpPr>
          <p:spPr>
            <a:xfrm>
              <a:off x="1700870" y="4855374"/>
              <a:ext cx="936104" cy="452475"/>
            </a:xfrm>
            <a:prstGeom prst="rect">
              <a:avLst/>
            </a:prstGeom>
            <a:solidFill>
              <a:schemeClr val="accent3">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sp>
          <p:nvSpPr>
            <p:cNvPr id="4" name="Rectangle 3">
              <a:extLst>
                <a:ext uri="{FF2B5EF4-FFF2-40B4-BE49-F238E27FC236}">
                  <a16:creationId xmlns:a16="http://schemas.microsoft.com/office/drawing/2014/main" id="{957C8E2E-4513-1C41-8AFF-947576FC6B03}"/>
                </a:ext>
              </a:extLst>
            </p:cNvPr>
            <p:cNvSpPr/>
            <p:nvPr/>
          </p:nvSpPr>
          <p:spPr>
            <a:xfrm>
              <a:off x="1755684" y="4850779"/>
              <a:ext cx="826476" cy="461665"/>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effectLst/>
                  <a:uLnTx/>
                  <a:uFillTx/>
                  <a:latin typeface="Source Sans Pro" panose="020B0503030403020204" pitchFamily="34" charset="77"/>
                  <a:ea typeface="+mn-ea"/>
                  <a:cs typeface="+mn-cs"/>
                </a:rPr>
                <a:t>3xx</a:t>
              </a:r>
              <a:endParaRPr kumimoji="0" lang="fr-FR" sz="2400" b="0" i="0" u="none" strike="noStrike" kern="1200" cap="none" spc="0" normalizeH="0" baseline="0" noProof="0" dirty="0">
                <a:ln>
                  <a:noFill/>
                </a:ln>
                <a:effectLst/>
                <a:uLnTx/>
                <a:uFillTx/>
                <a:latin typeface="Source Sans Pro" panose="020B0503030403020204" pitchFamily="34" charset="77"/>
                <a:ea typeface="+mn-ea"/>
                <a:cs typeface="+mn-cs"/>
              </a:endParaRPr>
            </a:p>
          </p:txBody>
        </p:sp>
      </p:grpSp>
      <p:grpSp>
        <p:nvGrpSpPr>
          <p:cNvPr id="31" name="Groupe 30">
            <a:extLst>
              <a:ext uri="{FF2B5EF4-FFF2-40B4-BE49-F238E27FC236}">
                <a16:creationId xmlns:a16="http://schemas.microsoft.com/office/drawing/2014/main" id="{E6320F92-798D-0F44-9189-4FB88D30FA9F}"/>
              </a:ext>
            </a:extLst>
          </p:cNvPr>
          <p:cNvGrpSpPr/>
          <p:nvPr/>
        </p:nvGrpSpPr>
        <p:grpSpPr>
          <a:xfrm>
            <a:off x="2500109" y="5497338"/>
            <a:ext cx="936104" cy="461665"/>
            <a:chOff x="1700870" y="5520171"/>
            <a:chExt cx="936104" cy="461665"/>
          </a:xfrm>
        </p:grpSpPr>
        <p:sp>
          <p:nvSpPr>
            <p:cNvPr id="16" name="Rectangle 15">
              <a:extLst>
                <a:ext uri="{FF2B5EF4-FFF2-40B4-BE49-F238E27FC236}">
                  <a16:creationId xmlns:a16="http://schemas.microsoft.com/office/drawing/2014/main" id="{8A65F79D-21D4-4D46-86B6-36A7A6F59EBB}"/>
                </a:ext>
              </a:extLst>
            </p:cNvPr>
            <p:cNvSpPr/>
            <p:nvPr/>
          </p:nvSpPr>
          <p:spPr>
            <a:xfrm>
              <a:off x="1700870" y="5524788"/>
              <a:ext cx="936104" cy="452431"/>
            </a:xfrm>
            <a:prstGeom prst="rect">
              <a:avLst/>
            </a:prstGeom>
            <a:solidFill>
              <a:schemeClr val="accent4">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sp>
          <p:nvSpPr>
            <p:cNvPr id="5" name="Rectangle 4">
              <a:extLst>
                <a:ext uri="{FF2B5EF4-FFF2-40B4-BE49-F238E27FC236}">
                  <a16:creationId xmlns:a16="http://schemas.microsoft.com/office/drawing/2014/main" id="{E2EFD887-BFE3-D945-9F57-49014864FD5D}"/>
                </a:ext>
              </a:extLst>
            </p:cNvPr>
            <p:cNvSpPr/>
            <p:nvPr/>
          </p:nvSpPr>
          <p:spPr>
            <a:xfrm>
              <a:off x="1768111" y="5520171"/>
              <a:ext cx="801622" cy="461665"/>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effectLst/>
                  <a:uLnTx/>
                  <a:uFillTx/>
                  <a:latin typeface="Source Sans Pro" panose="020B0503030403020204" pitchFamily="34" charset="77"/>
                  <a:ea typeface="+mn-ea"/>
                  <a:cs typeface="+mn-cs"/>
                </a:rPr>
                <a:t>4xx</a:t>
              </a:r>
              <a:endParaRPr kumimoji="0" lang="fr-FR" sz="2400" b="0" i="0" u="none" strike="noStrike" kern="1200" cap="none" spc="0" normalizeH="0" baseline="0" noProof="0" dirty="0">
                <a:ln>
                  <a:noFill/>
                </a:ln>
                <a:effectLst/>
                <a:uLnTx/>
                <a:uFillTx/>
                <a:latin typeface="Source Sans Pro" panose="020B0503030403020204" pitchFamily="34" charset="77"/>
                <a:ea typeface="+mn-ea"/>
                <a:cs typeface="+mn-cs"/>
              </a:endParaRPr>
            </a:p>
          </p:txBody>
        </p:sp>
      </p:grpSp>
      <p:grpSp>
        <p:nvGrpSpPr>
          <p:cNvPr id="21" name="Groupe 20">
            <a:extLst>
              <a:ext uri="{FF2B5EF4-FFF2-40B4-BE49-F238E27FC236}">
                <a16:creationId xmlns:a16="http://schemas.microsoft.com/office/drawing/2014/main" id="{16B16E5B-82D6-F048-BADE-CF2F976A0914}"/>
              </a:ext>
            </a:extLst>
          </p:cNvPr>
          <p:cNvGrpSpPr/>
          <p:nvPr/>
        </p:nvGrpSpPr>
        <p:grpSpPr>
          <a:xfrm>
            <a:off x="2496468" y="4156346"/>
            <a:ext cx="936104" cy="461665"/>
            <a:chOff x="1697229" y="4179179"/>
            <a:chExt cx="936104" cy="461665"/>
          </a:xfrm>
        </p:grpSpPr>
        <p:sp>
          <p:nvSpPr>
            <p:cNvPr id="14" name="Rectangle 13">
              <a:extLst>
                <a:ext uri="{FF2B5EF4-FFF2-40B4-BE49-F238E27FC236}">
                  <a16:creationId xmlns:a16="http://schemas.microsoft.com/office/drawing/2014/main" id="{19355262-DAD9-9E47-AF92-ABADD2EE6E7A}"/>
                </a:ext>
              </a:extLst>
            </p:cNvPr>
            <p:cNvSpPr/>
            <p:nvPr/>
          </p:nvSpPr>
          <p:spPr>
            <a:xfrm>
              <a:off x="1697229" y="4185116"/>
              <a:ext cx="936104" cy="449791"/>
            </a:xfrm>
            <a:prstGeom prst="rect">
              <a:avLst/>
            </a:prstGeom>
            <a:solidFill>
              <a:schemeClr val="accent2">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sp>
          <p:nvSpPr>
            <p:cNvPr id="6" name="Rectangle 5">
              <a:extLst>
                <a:ext uri="{FF2B5EF4-FFF2-40B4-BE49-F238E27FC236}">
                  <a16:creationId xmlns:a16="http://schemas.microsoft.com/office/drawing/2014/main" id="{3052F6B4-6FF3-CF41-BC5B-00AFD270D908}"/>
                </a:ext>
              </a:extLst>
            </p:cNvPr>
            <p:cNvSpPr/>
            <p:nvPr/>
          </p:nvSpPr>
          <p:spPr>
            <a:xfrm>
              <a:off x="1784964" y="4179179"/>
              <a:ext cx="767916" cy="461665"/>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effectLst/>
                  <a:uLnTx/>
                  <a:uFillTx/>
                  <a:latin typeface="Source Sans Pro" panose="020B0503030403020204" pitchFamily="34" charset="77"/>
                  <a:ea typeface="+mn-ea"/>
                  <a:cs typeface="+mn-cs"/>
                </a:rPr>
                <a:t>2xx</a:t>
              </a:r>
              <a:endParaRPr kumimoji="0" lang="fr-FR" sz="2400" b="0" i="0" u="none" strike="noStrike" kern="1200" cap="none" spc="0" normalizeH="0" baseline="0" noProof="0" dirty="0">
                <a:ln>
                  <a:noFill/>
                </a:ln>
                <a:effectLst/>
                <a:uLnTx/>
                <a:uFillTx/>
                <a:latin typeface="Source Sans Pro" panose="020B0503030403020204" pitchFamily="34" charset="77"/>
                <a:ea typeface="+mn-ea"/>
                <a:cs typeface="+mn-cs"/>
              </a:endParaRPr>
            </a:p>
          </p:txBody>
        </p:sp>
      </p:grpSp>
      <p:grpSp>
        <p:nvGrpSpPr>
          <p:cNvPr id="32" name="Groupe 31">
            <a:extLst>
              <a:ext uri="{FF2B5EF4-FFF2-40B4-BE49-F238E27FC236}">
                <a16:creationId xmlns:a16="http://schemas.microsoft.com/office/drawing/2014/main" id="{93E5FC5F-28AA-7747-9E0E-F95FC6476C08}"/>
              </a:ext>
            </a:extLst>
          </p:cNvPr>
          <p:cNvGrpSpPr/>
          <p:nvPr/>
        </p:nvGrpSpPr>
        <p:grpSpPr>
          <a:xfrm>
            <a:off x="2500109" y="6161220"/>
            <a:ext cx="936104" cy="461665"/>
            <a:chOff x="1700870" y="6184053"/>
            <a:chExt cx="936104" cy="461665"/>
          </a:xfrm>
        </p:grpSpPr>
        <p:sp>
          <p:nvSpPr>
            <p:cNvPr id="17" name="Rectangle 16">
              <a:extLst>
                <a:ext uri="{FF2B5EF4-FFF2-40B4-BE49-F238E27FC236}">
                  <a16:creationId xmlns:a16="http://schemas.microsoft.com/office/drawing/2014/main" id="{D28CC50D-9DED-6C4D-902E-27E7CA4B79E4}"/>
                </a:ext>
              </a:extLst>
            </p:cNvPr>
            <p:cNvSpPr/>
            <p:nvPr/>
          </p:nvSpPr>
          <p:spPr>
            <a:xfrm>
              <a:off x="1700870" y="6188670"/>
              <a:ext cx="936104" cy="452431"/>
            </a:xfrm>
            <a:prstGeom prst="rect">
              <a:avLst/>
            </a:prstGeom>
            <a:solidFill>
              <a:schemeClr val="accent6">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sp>
          <p:nvSpPr>
            <p:cNvPr id="7" name="Rectangle 6">
              <a:extLst>
                <a:ext uri="{FF2B5EF4-FFF2-40B4-BE49-F238E27FC236}">
                  <a16:creationId xmlns:a16="http://schemas.microsoft.com/office/drawing/2014/main" id="{50839724-D2DF-4248-B00D-6FC651A79D15}"/>
                </a:ext>
              </a:extLst>
            </p:cNvPr>
            <p:cNvSpPr/>
            <p:nvPr/>
          </p:nvSpPr>
          <p:spPr>
            <a:xfrm>
              <a:off x="1802292" y="6184053"/>
              <a:ext cx="682460" cy="461665"/>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effectLst/>
                  <a:uLnTx/>
                  <a:uFillTx/>
                  <a:latin typeface="Source Sans Pro" panose="020B0503030403020204" pitchFamily="34" charset="77"/>
                  <a:ea typeface="+mn-ea"/>
                  <a:cs typeface="+mn-cs"/>
                </a:rPr>
                <a:t>5xx</a:t>
              </a:r>
              <a:endParaRPr kumimoji="0" lang="fr-FR" sz="2400" b="0" i="0" u="none" strike="noStrike" kern="1200" cap="none" spc="0" normalizeH="0" baseline="0" noProof="0" dirty="0">
                <a:ln>
                  <a:noFill/>
                </a:ln>
                <a:effectLst/>
                <a:uLnTx/>
                <a:uFillTx/>
                <a:latin typeface="Source Sans Pro" panose="020B0503030403020204" pitchFamily="34" charset="77"/>
                <a:ea typeface="+mn-ea"/>
                <a:cs typeface="+mn-cs"/>
              </a:endParaRPr>
            </a:p>
          </p:txBody>
        </p:sp>
      </p:grpSp>
      <p:sp>
        <p:nvSpPr>
          <p:cNvPr id="3" name="ZoneTexte 2">
            <a:extLst>
              <a:ext uri="{FF2B5EF4-FFF2-40B4-BE49-F238E27FC236}">
                <a16:creationId xmlns:a16="http://schemas.microsoft.com/office/drawing/2014/main" id="{4E54614A-F779-9C41-8ADF-3BB229471880}"/>
              </a:ext>
            </a:extLst>
          </p:cNvPr>
          <p:cNvSpPr txBox="1"/>
          <p:nvPr/>
        </p:nvSpPr>
        <p:spPr>
          <a:xfrm>
            <a:off x="3512555" y="2251545"/>
            <a:ext cx="2074155" cy="646331"/>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Client ou navigateur web</a:t>
            </a:r>
          </a:p>
        </p:txBody>
      </p:sp>
      <p:sp>
        <p:nvSpPr>
          <p:cNvPr id="8" name="ZoneTexte 7">
            <a:extLst>
              <a:ext uri="{FF2B5EF4-FFF2-40B4-BE49-F238E27FC236}">
                <a16:creationId xmlns:a16="http://schemas.microsoft.com/office/drawing/2014/main" id="{41A285FC-D5B7-A34C-A70F-BC44701BD553}"/>
              </a:ext>
            </a:extLst>
          </p:cNvPr>
          <p:cNvSpPr txBox="1"/>
          <p:nvPr/>
        </p:nvSpPr>
        <p:spPr>
          <a:xfrm>
            <a:off x="7364885" y="2370729"/>
            <a:ext cx="1783407" cy="369332"/>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Serveurs web</a:t>
            </a:r>
          </a:p>
        </p:txBody>
      </p:sp>
      <p:sp>
        <p:nvSpPr>
          <p:cNvPr id="9" name="Freeform 41">
            <a:extLst>
              <a:ext uri="{FF2B5EF4-FFF2-40B4-BE49-F238E27FC236}">
                <a16:creationId xmlns:a16="http://schemas.microsoft.com/office/drawing/2014/main" id="{550AAE6C-45E6-EF4C-BE99-9AD2096C7A4B}"/>
              </a:ext>
            </a:extLst>
          </p:cNvPr>
          <p:cNvSpPr>
            <a:spLocks noEditPoints="1"/>
          </p:cNvSpPr>
          <p:nvPr/>
        </p:nvSpPr>
        <p:spPr bwMode="auto">
          <a:xfrm>
            <a:off x="8004897" y="1595848"/>
            <a:ext cx="503381" cy="612496"/>
          </a:xfrm>
          <a:custGeom>
            <a:avLst/>
            <a:gdLst>
              <a:gd name="T0" fmla="*/ 248 w 327"/>
              <a:gd name="T1" fmla="*/ 2 h 398"/>
              <a:gd name="T2" fmla="*/ 248 w 327"/>
              <a:gd name="T3" fmla="*/ 2 h 398"/>
              <a:gd name="T4" fmla="*/ 247 w 327"/>
              <a:gd name="T5" fmla="*/ 1 h 398"/>
              <a:gd name="T6" fmla="*/ 246 w 327"/>
              <a:gd name="T7" fmla="*/ 0 h 398"/>
              <a:gd name="T8" fmla="*/ 5 w 327"/>
              <a:gd name="T9" fmla="*/ 7 h 398"/>
              <a:gd name="T10" fmla="*/ 0 w 327"/>
              <a:gd name="T11" fmla="*/ 387 h 398"/>
              <a:gd name="T12" fmla="*/ 244 w 327"/>
              <a:gd name="T13" fmla="*/ 398 h 398"/>
              <a:gd name="T14" fmla="*/ 245 w 327"/>
              <a:gd name="T15" fmla="*/ 398 h 398"/>
              <a:gd name="T16" fmla="*/ 246 w 327"/>
              <a:gd name="T17" fmla="*/ 398 h 398"/>
              <a:gd name="T18" fmla="*/ 247 w 327"/>
              <a:gd name="T19" fmla="*/ 398 h 398"/>
              <a:gd name="T20" fmla="*/ 247 w 327"/>
              <a:gd name="T21" fmla="*/ 397 h 398"/>
              <a:gd name="T22" fmla="*/ 248 w 327"/>
              <a:gd name="T23" fmla="*/ 397 h 398"/>
              <a:gd name="T24" fmla="*/ 326 w 327"/>
              <a:gd name="T25" fmla="*/ 319 h 398"/>
              <a:gd name="T26" fmla="*/ 327 w 327"/>
              <a:gd name="T27" fmla="*/ 83 h 398"/>
              <a:gd name="T28" fmla="*/ 240 w 327"/>
              <a:gd name="T29" fmla="*/ 389 h 398"/>
              <a:gd name="T30" fmla="*/ 10 w 327"/>
              <a:gd name="T31" fmla="*/ 16 h 398"/>
              <a:gd name="T32" fmla="*/ 240 w 327"/>
              <a:gd name="T33" fmla="*/ 389 h 398"/>
              <a:gd name="T34" fmla="*/ 249 w 327"/>
              <a:gd name="T35" fmla="*/ 382 h 398"/>
              <a:gd name="T36" fmla="*/ 318 w 327"/>
              <a:gd name="T37" fmla="*/ 85 h 398"/>
              <a:gd name="T38" fmla="*/ 50 w 327"/>
              <a:gd name="T39" fmla="*/ 175 h 398"/>
              <a:gd name="T40" fmla="*/ 197 w 327"/>
              <a:gd name="T41" fmla="*/ 175 h 398"/>
              <a:gd name="T42" fmla="*/ 202 w 327"/>
              <a:gd name="T43" fmla="*/ 111 h 398"/>
              <a:gd name="T44" fmla="*/ 200 w 327"/>
              <a:gd name="T45" fmla="*/ 49 h 398"/>
              <a:gd name="T46" fmla="*/ 50 w 327"/>
              <a:gd name="T47" fmla="*/ 51 h 398"/>
              <a:gd name="T48" fmla="*/ 45 w 327"/>
              <a:gd name="T49" fmla="*/ 113 h 398"/>
              <a:gd name="T50" fmla="*/ 46 w 327"/>
              <a:gd name="T51" fmla="*/ 174 h 398"/>
              <a:gd name="T52" fmla="*/ 54 w 327"/>
              <a:gd name="T53" fmla="*/ 60 h 398"/>
              <a:gd name="T54" fmla="*/ 192 w 327"/>
              <a:gd name="T55" fmla="*/ 107 h 398"/>
              <a:gd name="T56" fmla="*/ 54 w 327"/>
              <a:gd name="T57" fmla="*/ 60 h 398"/>
              <a:gd name="T58" fmla="*/ 192 w 327"/>
              <a:gd name="T59" fmla="*/ 116 h 398"/>
              <a:gd name="T60" fmla="*/ 54 w 327"/>
              <a:gd name="T61" fmla="*/ 166 h 398"/>
              <a:gd name="T62" fmla="*/ 123 w 327"/>
              <a:gd name="T63" fmla="*/ 224 h 398"/>
              <a:gd name="T64" fmla="*/ 123 w 327"/>
              <a:gd name="T65" fmla="*/ 278 h 398"/>
              <a:gd name="T66" fmla="*/ 150 w 327"/>
              <a:gd name="T67" fmla="*/ 251 h 398"/>
              <a:gd name="T68" fmla="*/ 123 w 327"/>
              <a:gd name="T69" fmla="*/ 269 h 398"/>
              <a:gd name="T70" fmla="*/ 123 w 327"/>
              <a:gd name="T71" fmla="*/ 269 h 398"/>
              <a:gd name="T72" fmla="*/ 123 w 327"/>
              <a:gd name="T73" fmla="*/ 233 h 398"/>
              <a:gd name="T74" fmla="*/ 123 w 327"/>
              <a:gd name="T75" fmla="*/ 269 h 398"/>
              <a:gd name="T76" fmla="*/ 122 w 327"/>
              <a:gd name="T77" fmla="*/ 288 h 398"/>
              <a:gd name="T78" fmla="*/ 123 w 327"/>
              <a:gd name="T79" fmla="*/ 342 h 398"/>
              <a:gd name="T80" fmla="*/ 150 w 327"/>
              <a:gd name="T81" fmla="*/ 315 h 398"/>
              <a:gd name="T82" fmla="*/ 123 w 327"/>
              <a:gd name="T83" fmla="*/ 332 h 398"/>
              <a:gd name="T84" fmla="*/ 105 w 327"/>
              <a:gd name="T85" fmla="*/ 314 h 398"/>
              <a:gd name="T86" fmla="*/ 123 w 327"/>
              <a:gd name="T87" fmla="*/ 297 h 398"/>
              <a:gd name="T88" fmla="*/ 123 w 327"/>
              <a:gd name="T89" fmla="*/ 33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7" h="398">
                <a:moveTo>
                  <a:pt x="326" y="80"/>
                </a:moveTo>
                <a:cubicBezTo>
                  <a:pt x="248" y="2"/>
                  <a:pt x="248" y="2"/>
                  <a:pt x="248" y="2"/>
                </a:cubicBezTo>
                <a:cubicBezTo>
                  <a:pt x="248" y="2"/>
                  <a:pt x="248" y="2"/>
                  <a:pt x="248" y="2"/>
                </a:cubicBezTo>
                <a:cubicBezTo>
                  <a:pt x="248" y="2"/>
                  <a:pt x="248" y="2"/>
                  <a:pt x="248" y="2"/>
                </a:cubicBezTo>
                <a:cubicBezTo>
                  <a:pt x="248" y="1"/>
                  <a:pt x="247" y="1"/>
                  <a:pt x="247" y="1"/>
                </a:cubicBezTo>
                <a:cubicBezTo>
                  <a:pt x="247" y="1"/>
                  <a:pt x="247" y="1"/>
                  <a:pt x="247" y="1"/>
                </a:cubicBezTo>
                <a:cubicBezTo>
                  <a:pt x="246" y="1"/>
                  <a:pt x="246" y="0"/>
                  <a:pt x="246" y="0"/>
                </a:cubicBezTo>
                <a:cubicBezTo>
                  <a:pt x="246" y="0"/>
                  <a:pt x="246" y="0"/>
                  <a:pt x="246" y="0"/>
                </a:cubicBezTo>
                <a:cubicBezTo>
                  <a:pt x="245" y="0"/>
                  <a:pt x="245" y="0"/>
                  <a:pt x="244" y="0"/>
                </a:cubicBezTo>
                <a:cubicBezTo>
                  <a:pt x="5" y="7"/>
                  <a:pt x="5" y="7"/>
                  <a:pt x="5" y="7"/>
                </a:cubicBezTo>
                <a:cubicBezTo>
                  <a:pt x="2" y="7"/>
                  <a:pt x="0" y="9"/>
                  <a:pt x="0" y="12"/>
                </a:cubicBezTo>
                <a:cubicBezTo>
                  <a:pt x="0" y="387"/>
                  <a:pt x="0" y="387"/>
                  <a:pt x="0" y="387"/>
                </a:cubicBezTo>
                <a:cubicBezTo>
                  <a:pt x="0" y="389"/>
                  <a:pt x="2" y="392"/>
                  <a:pt x="5" y="392"/>
                </a:cubicBezTo>
                <a:cubicBezTo>
                  <a:pt x="244" y="398"/>
                  <a:pt x="244" y="398"/>
                  <a:pt x="244" y="398"/>
                </a:cubicBezTo>
                <a:cubicBezTo>
                  <a:pt x="245" y="398"/>
                  <a:pt x="245" y="398"/>
                  <a:pt x="245" y="398"/>
                </a:cubicBezTo>
                <a:cubicBezTo>
                  <a:pt x="245" y="398"/>
                  <a:pt x="245" y="398"/>
                  <a:pt x="245" y="398"/>
                </a:cubicBezTo>
                <a:cubicBezTo>
                  <a:pt x="245" y="398"/>
                  <a:pt x="245" y="398"/>
                  <a:pt x="246" y="398"/>
                </a:cubicBezTo>
                <a:cubicBezTo>
                  <a:pt x="246" y="398"/>
                  <a:pt x="246" y="398"/>
                  <a:pt x="246" y="398"/>
                </a:cubicBezTo>
                <a:cubicBezTo>
                  <a:pt x="246" y="398"/>
                  <a:pt x="246" y="398"/>
                  <a:pt x="246" y="398"/>
                </a:cubicBezTo>
                <a:cubicBezTo>
                  <a:pt x="246" y="398"/>
                  <a:pt x="247" y="398"/>
                  <a:pt x="247" y="398"/>
                </a:cubicBezTo>
                <a:cubicBezTo>
                  <a:pt x="247" y="398"/>
                  <a:pt x="247" y="398"/>
                  <a:pt x="247" y="398"/>
                </a:cubicBezTo>
                <a:cubicBezTo>
                  <a:pt x="247" y="398"/>
                  <a:pt x="247" y="398"/>
                  <a:pt x="247" y="397"/>
                </a:cubicBezTo>
                <a:cubicBezTo>
                  <a:pt x="248" y="397"/>
                  <a:pt x="248" y="397"/>
                  <a:pt x="248" y="397"/>
                </a:cubicBezTo>
                <a:cubicBezTo>
                  <a:pt x="248" y="397"/>
                  <a:pt x="248" y="397"/>
                  <a:pt x="248" y="397"/>
                </a:cubicBezTo>
                <a:cubicBezTo>
                  <a:pt x="248" y="397"/>
                  <a:pt x="248" y="397"/>
                  <a:pt x="248" y="397"/>
                </a:cubicBezTo>
                <a:cubicBezTo>
                  <a:pt x="326" y="319"/>
                  <a:pt x="326" y="319"/>
                  <a:pt x="326" y="319"/>
                </a:cubicBezTo>
                <a:cubicBezTo>
                  <a:pt x="327" y="318"/>
                  <a:pt x="327" y="317"/>
                  <a:pt x="327" y="315"/>
                </a:cubicBezTo>
                <a:cubicBezTo>
                  <a:pt x="327" y="83"/>
                  <a:pt x="327" y="83"/>
                  <a:pt x="327" y="83"/>
                </a:cubicBezTo>
                <a:cubicBezTo>
                  <a:pt x="327" y="82"/>
                  <a:pt x="327" y="81"/>
                  <a:pt x="326" y="80"/>
                </a:cubicBezTo>
                <a:close/>
                <a:moveTo>
                  <a:pt x="240" y="389"/>
                </a:moveTo>
                <a:cubicBezTo>
                  <a:pt x="10" y="382"/>
                  <a:pt x="10" y="382"/>
                  <a:pt x="10" y="382"/>
                </a:cubicBezTo>
                <a:cubicBezTo>
                  <a:pt x="10" y="16"/>
                  <a:pt x="10" y="16"/>
                  <a:pt x="10" y="16"/>
                </a:cubicBezTo>
                <a:cubicBezTo>
                  <a:pt x="240" y="10"/>
                  <a:pt x="240" y="10"/>
                  <a:pt x="240" y="10"/>
                </a:cubicBezTo>
                <a:lnTo>
                  <a:pt x="240" y="389"/>
                </a:lnTo>
                <a:close/>
                <a:moveTo>
                  <a:pt x="318" y="313"/>
                </a:moveTo>
                <a:cubicBezTo>
                  <a:pt x="249" y="382"/>
                  <a:pt x="249" y="382"/>
                  <a:pt x="249" y="382"/>
                </a:cubicBezTo>
                <a:cubicBezTo>
                  <a:pt x="249" y="16"/>
                  <a:pt x="249" y="16"/>
                  <a:pt x="249" y="16"/>
                </a:cubicBezTo>
                <a:cubicBezTo>
                  <a:pt x="318" y="85"/>
                  <a:pt x="318" y="85"/>
                  <a:pt x="318" y="85"/>
                </a:cubicBezTo>
                <a:lnTo>
                  <a:pt x="318" y="313"/>
                </a:lnTo>
                <a:close/>
                <a:moveTo>
                  <a:pt x="50" y="175"/>
                </a:moveTo>
                <a:cubicBezTo>
                  <a:pt x="50" y="175"/>
                  <a:pt x="50" y="175"/>
                  <a:pt x="50" y="175"/>
                </a:cubicBezTo>
                <a:cubicBezTo>
                  <a:pt x="197" y="175"/>
                  <a:pt x="197" y="175"/>
                  <a:pt x="197" y="175"/>
                </a:cubicBezTo>
                <a:cubicBezTo>
                  <a:pt x="200" y="175"/>
                  <a:pt x="202" y="173"/>
                  <a:pt x="202" y="170"/>
                </a:cubicBezTo>
                <a:cubicBezTo>
                  <a:pt x="202" y="111"/>
                  <a:pt x="202" y="111"/>
                  <a:pt x="202" y="111"/>
                </a:cubicBezTo>
                <a:cubicBezTo>
                  <a:pt x="202" y="52"/>
                  <a:pt x="202" y="52"/>
                  <a:pt x="202" y="52"/>
                </a:cubicBezTo>
                <a:cubicBezTo>
                  <a:pt x="202" y="51"/>
                  <a:pt x="201" y="50"/>
                  <a:pt x="200" y="49"/>
                </a:cubicBezTo>
                <a:cubicBezTo>
                  <a:pt x="199" y="48"/>
                  <a:pt x="198" y="48"/>
                  <a:pt x="197" y="48"/>
                </a:cubicBezTo>
                <a:cubicBezTo>
                  <a:pt x="50" y="51"/>
                  <a:pt x="50" y="51"/>
                  <a:pt x="50" y="51"/>
                </a:cubicBezTo>
                <a:cubicBezTo>
                  <a:pt x="47" y="51"/>
                  <a:pt x="45" y="53"/>
                  <a:pt x="45" y="55"/>
                </a:cubicBezTo>
                <a:cubicBezTo>
                  <a:pt x="45" y="113"/>
                  <a:pt x="45" y="113"/>
                  <a:pt x="45" y="113"/>
                </a:cubicBezTo>
                <a:cubicBezTo>
                  <a:pt x="45" y="171"/>
                  <a:pt x="45" y="171"/>
                  <a:pt x="45" y="171"/>
                </a:cubicBezTo>
                <a:cubicBezTo>
                  <a:pt x="45" y="172"/>
                  <a:pt x="46" y="173"/>
                  <a:pt x="46" y="174"/>
                </a:cubicBezTo>
                <a:cubicBezTo>
                  <a:pt x="47" y="175"/>
                  <a:pt x="49" y="175"/>
                  <a:pt x="50" y="175"/>
                </a:cubicBezTo>
                <a:close/>
                <a:moveTo>
                  <a:pt x="54" y="60"/>
                </a:moveTo>
                <a:cubicBezTo>
                  <a:pt x="192" y="57"/>
                  <a:pt x="192" y="57"/>
                  <a:pt x="192" y="57"/>
                </a:cubicBezTo>
                <a:cubicBezTo>
                  <a:pt x="192" y="107"/>
                  <a:pt x="192" y="107"/>
                  <a:pt x="192" y="107"/>
                </a:cubicBezTo>
                <a:cubicBezTo>
                  <a:pt x="54" y="108"/>
                  <a:pt x="54" y="108"/>
                  <a:pt x="54" y="108"/>
                </a:cubicBezTo>
                <a:lnTo>
                  <a:pt x="54" y="60"/>
                </a:lnTo>
                <a:close/>
                <a:moveTo>
                  <a:pt x="54" y="118"/>
                </a:moveTo>
                <a:cubicBezTo>
                  <a:pt x="192" y="116"/>
                  <a:pt x="192" y="116"/>
                  <a:pt x="192" y="116"/>
                </a:cubicBezTo>
                <a:cubicBezTo>
                  <a:pt x="192" y="165"/>
                  <a:pt x="192" y="165"/>
                  <a:pt x="192" y="165"/>
                </a:cubicBezTo>
                <a:cubicBezTo>
                  <a:pt x="54" y="166"/>
                  <a:pt x="54" y="166"/>
                  <a:pt x="54" y="166"/>
                </a:cubicBezTo>
                <a:lnTo>
                  <a:pt x="54" y="118"/>
                </a:lnTo>
                <a:close/>
                <a:moveTo>
                  <a:pt x="123" y="224"/>
                </a:moveTo>
                <a:cubicBezTo>
                  <a:pt x="107" y="224"/>
                  <a:pt x="95" y="236"/>
                  <a:pt x="95" y="251"/>
                </a:cubicBezTo>
                <a:cubicBezTo>
                  <a:pt x="95" y="266"/>
                  <a:pt x="107" y="278"/>
                  <a:pt x="123" y="278"/>
                </a:cubicBezTo>
                <a:cubicBezTo>
                  <a:pt x="123" y="278"/>
                  <a:pt x="123" y="278"/>
                  <a:pt x="123" y="278"/>
                </a:cubicBezTo>
                <a:cubicBezTo>
                  <a:pt x="138" y="278"/>
                  <a:pt x="150" y="266"/>
                  <a:pt x="150" y="251"/>
                </a:cubicBezTo>
                <a:cubicBezTo>
                  <a:pt x="150" y="236"/>
                  <a:pt x="138" y="224"/>
                  <a:pt x="123" y="224"/>
                </a:cubicBezTo>
                <a:close/>
                <a:moveTo>
                  <a:pt x="123" y="269"/>
                </a:moveTo>
                <a:cubicBezTo>
                  <a:pt x="123" y="274"/>
                  <a:pt x="123" y="274"/>
                  <a:pt x="123" y="274"/>
                </a:cubicBezTo>
                <a:cubicBezTo>
                  <a:pt x="123" y="269"/>
                  <a:pt x="123" y="269"/>
                  <a:pt x="123" y="269"/>
                </a:cubicBezTo>
                <a:cubicBezTo>
                  <a:pt x="113" y="269"/>
                  <a:pt x="105" y="261"/>
                  <a:pt x="105" y="251"/>
                </a:cubicBezTo>
                <a:cubicBezTo>
                  <a:pt x="105" y="241"/>
                  <a:pt x="113" y="233"/>
                  <a:pt x="123" y="233"/>
                </a:cubicBezTo>
                <a:cubicBezTo>
                  <a:pt x="133" y="234"/>
                  <a:pt x="141" y="242"/>
                  <a:pt x="141" y="251"/>
                </a:cubicBezTo>
                <a:cubicBezTo>
                  <a:pt x="141" y="261"/>
                  <a:pt x="133" y="269"/>
                  <a:pt x="123" y="269"/>
                </a:cubicBezTo>
                <a:close/>
                <a:moveTo>
                  <a:pt x="123" y="288"/>
                </a:moveTo>
                <a:cubicBezTo>
                  <a:pt x="122" y="288"/>
                  <a:pt x="122" y="288"/>
                  <a:pt x="122" y="288"/>
                </a:cubicBezTo>
                <a:cubicBezTo>
                  <a:pt x="107" y="288"/>
                  <a:pt x="95" y="300"/>
                  <a:pt x="95" y="314"/>
                </a:cubicBezTo>
                <a:cubicBezTo>
                  <a:pt x="95" y="329"/>
                  <a:pt x="107" y="341"/>
                  <a:pt x="123" y="342"/>
                </a:cubicBezTo>
                <a:cubicBezTo>
                  <a:pt x="123" y="342"/>
                  <a:pt x="123" y="342"/>
                  <a:pt x="123" y="342"/>
                </a:cubicBezTo>
                <a:cubicBezTo>
                  <a:pt x="138" y="342"/>
                  <a:pt x="150" y="330"/>
                  <a:pt x="150" y="315"/>
                </a:cubicBezTo>
                <a:cubicBezTo>
                  <a:pt x="150" y="300"/>
                  <a:pt x="138" y="288"/>
                  <a:pt x="123" y="288"/>
                </a:cubicBezTo>
                <a:close/>
                <a:moveTo>
                  <a:pt x="123" y="332"/>
                </a:moveTo>
                <a:cubicBezTo>
                  <a:pt x="123" y="332"/>
                  <a:pt x="123" y="332"/>
                  <a:pt x="123" y="332"/>
                </a:cubicBezTo>
                <a:cubicBezTo>
                  <a:pt x="113" y="332"/>
                  <a:pt x="105" y="324"/>
                  <a:pt x="105" y="314"/>
                </a:cubicBezTo>
                <a:cubicBezTo>
                  <a:pt x="105" y="305"/>
                  <a:pt x="113" y="297"/>
                  <a:pt x="123" y="297"/>
                </a:cubicBezTo>
                <a:cubicBezTo>
                  <a:pt x="123" y="297"/>
                  <a:pt x="123" y="297"/>
                  <a:pt x="123" y="297"/>
                </a:cubicBezTo>
                <a:cubicBezTo>
                  <a:pt x="133" y="297"/>
                  <a:pt x="141" y="305"/>
                  <a:pt x="141" y="315"/>
                </a:cubicBezTo>
                <a:cubicBezTo>
                  <a:pt x="141" y="325"/>
                  <a:pt x="133" y="332"/>
                  <a:pt x="123" y="332"/>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sp>
        <p:nvSpPr>
          <p:cNvPr id="10" name="Freeform 26">
            <a:extLst>
              <a:ext uri="{FF2B5EF4-FFF2-40B4-BE49-F238E27FC236}">
                <a16:creationId xmlns:a16="http://schemas.microsoft.com/office/drawing/2014/main" id="{A890E19A-4FF2-1E43-B2B1-2D8BD6DA0C08}"/>
              </a:ext>
            </a:extLst>
          </p:cNvPr>
          <p:cNvSpPr>
            <a:spLocks noEditPoints="1"/>
          </p:cNvSpPr>
          <p:nvPr/>
        </p:nvSpPr>
        <p:spPr bwMode="auto">
          <a:xfrm>
            <a:off x="4295800" y="1595683"/>
            <a:ext cx="660062" cy="561672"/>
          </a:xfrm>
          <a:custGeom>
            <a:avLst/>
            <a:gdLst>
              <a:gd name="T0" fmla="*/ 429 w 429"/>
              <a:gd name="T1" fmla="*/ 238 h 365"/>
              <a:gd name="T2" fmla="*/ 429 w 429"/>
              <a:gd name="T3" fmla="*/ 22 h 365"/>
              <a:gd name="T4" fmla="*/ 407 w 429"/>
              <a:gd name="T5" fmla="*/ 0 h 365"/>
              <a:gd name="T6" fmla="*/ 22 w 429"/>
              <a:gd name="T7" fmla="*/ 0 h 365"/>
              <a:gd name="T8" fmla="*/ 0 w 429"/>
              <a:gd name="T9" fmla="*/ 22 h 365"/>
              <a:gd name="T10" fmla="*/ 0 w 429"/>
              <a:gd name="T11" fmla="*/ 261 h 365"/>
              <a:gd name="T12" fmla="*/ 22 w 429"/>
              <a:gd name="T13" fmla="*/ 283 h 365"/>
              <a:gd name="T14" fmla="*/ 169 w 429"/>
              <a:gd name="T15" fmla="*/ 283 h 365"/>
              <a:gd name="T16" fmla="*/ 150 w 429"/>
              <a:gd name="T17" fmla="*/ 355 h 365"/>
              <a:gd name="T18" fmla="*/ 130 w 429"/>
              <a:gd name="T19" fmla="*/ 355 h 365"/>
              <a:gd name="T20" fmla="*/ 126 w 429"/>
              <a:gd name="T21" fmla="*/ 360 h 365"/>
              <a:gd name="T22" fmla="*/ 130 w 429"/>
              <a:gd name="T23" fmla="*/ 365 h 365"/>
              <a:gd name="T24" fmla="*/ 298 w 429"/>
              <a:gd name="T25" fmla="*/ 365 h 365"/>
              <a:gd name="T26" fmla="*/ 303 w 429"/>
              <a:gd name="T27" fmla="*/ 360 h 365"/>
              <a:gd name="T28" fmla="*/ 298 w 429"/>
              <a:gd name="T29" fmla="*/ 355 h 365"/>
              <a:gd name="T30" fmla="*/ 279 w 429"/>
              <a:gd name="T31" fmla="*/ 355 h 365"/>
              <a:gd name="T32" fmla="*/ 260 w 429"/>
              <a:gd name="T33" fmla="*/ 283 h 365"/>
              <a:gd name="T34" fmla="*/ 407 w 429"/>
              <a:gd name="T35" fmla="*/ 283 h 365"/>
              <a:gd name="T36" fmla="*/ 429 w 429"/>
              <a:gd name="T37" fmla="*/ 261 h 365"/>
              <a:gd name="T38" fmla="*/ 429 w 429"/>
              <a:gd name="T39" fmla="*/ 238 h 365"/>
              <a:gd name="T40" fmla="*/ 429 w 429"/>
              <a:gd name="T41" fmla="*/ 238 h 365"/>
              <a:gd name="T42" fmla="*/ 429 w 429"/>
              <a:gd name="T43" fmla="*/ 238 h 365"/>
              <a:gd name="T44" fmla="*/ 265 w 429"/>
              <a:gd name="T45" fmla="*/ 355 h 365"/>
              <a:gd name="T46" fmla="*/ 163 w 429"/>
              <a:gd name="T47" fmla="*/ 355 h 365"/>
              <a:gd name="T48" fmla="*/ 178 w 429"/>
              <a:gd name="T49" fmla="*/ 283 h 365"/>
              <a:gd name="T50" fmla="*/ 250 w 429"/>
              <a:gd name="T51" fmla="*/ 283 h 365"/>
              <a:gd name="T52" fmla="*/ 254 w 429"/>
              <a:gd name="T53" fmla="*/ 320 h 365"/>
              <a:gd name="T54" fmla="*/ 265 w 429"/>
              <a:gd name="T55" fmla="*/ 355 h 365"/>
              <a:gd name="T56" fmla="*/ 419 w 429"/>
              <a:gd name="T57" fmla="*/ 261 h 365"/>
              <a:gd name="T58" fmla="*/ 407 w 429"/>
              <a:gd name="T59" fmla="*/ 273 h 365"/>
              <a:gd name="T60" fmla="*/ 22 w 429"/>
              <a:gd name="T61" fmla="*/ 273 h 365"/>
              <a:gd name="T62" fmla="*/ 10 w 429"/>
              <a:gd name="T63" fmla="*/ 261 h 365"/>
              <a:gd name="T64" fmla="*/ 10 w 429"/>
              <a:gd name="T65" fmla="*/ 243 h 365"/>
              <a:gd name="T66" fmla="*/ 419 w 429"/>
              <a:gd name="T67" fmla="*/ 243 h 365"/>
              <a:gd name="T68" fmla="*/ 419 w 429"/>
              <a:gd name="T69" fmla="*/ 261 h 365"/>
              <a:gd name="T70" fmla="*/ 419 w 429"/>
              <a:gd name="T71" fmla="*/ 234 h 365"/>
              <a:gd name="T72" fmla="*/ 10 w 429"/>
              <a:gd name="T73" fmla="*/ 234 h 365"/>
              <a:gd name="T74" fmla="*/ 10 w 429"/>
              <a:gd name="T75" fmla="*/ 45 h 365"/>
              <a:gd name="T76" fmla="*/ 419 w 429"/>
              <a:gd name="T77" fmla="*/ 45 h 365"/>
              <a:gd name="T78" fmla="*/ 419 w 429"/>
              <a:gd name="T79" fmla="*/ 234 h 365"/>
              <a:gd name="T80" fmla="*/ 419 w 429"/>
              <a:gd name="T81" fmla="*/ 36 h 365"/>
              <a:gd name="T82" fmla="*/ 10 w 429"/>
              <a:gd name="T83" fmla="*/ 36 h 365"/>
              <a:gd name="T84" fmla="*/ 10 w 429"/>
              <a:gd name="T85" fmla="*/ 22 h 365"/>
              <a:gd name="T86" fmla="*/ 22 w 429"/>
              <a:gd name="T87" fmla="*/ 9 h 365"/>
              <a:gd name="T88" fmla="*/ 407 w 429"/>
              <a:gd name="T89" fmla="*/ 9 h 365"/>
              <a:gd name="T90" fmla="*/ 419 w 429"/>
              <a:gd name="T91" fmla="*/ 22 h 365"/>
              <a:gd name="T92" fmla="*/ 419 w 429"/>
              <a:gd name="T93" fmla="*/ 36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9" h="365">
                <a:moveTo>
                  <a:pt x="429" y="238"/>
                </a:moveTo>
                <a:cubicBezTo>
                  <a:pt x="429" y="22"/>
                  <a:pt x="429" y="22"/>
                  <a:pt x="429" y="22"/>
                </a:cubicBezTo>
                <a:cubicBezTo>
                  <a:pt x="429" y="10"/>
                  <a:pt x="419" y="0"/>
                  <a:pt x="407" y="0"/>
                </a:cubicBezTo>
                <a:cubicBezTo>
                  <a:pt x="22" y="0"/>
                  <a:pt x="22" y="0"/>
                  <a:pt x="22" y="0"/>
                </a:cubicBezTo>
                <a:cubicBezTo>
                  <a:pt x="10" y="0"/>
                  <a:pt x="0" y="10"/>
                  <a:pt x="0" y="22"/>
                </a:cubicBezTo>
                <a:cubicBezTo>
                  <a:pt x="0" y="261"/>
                  <a:pt x="0" y="261"/>
                  <a:pt x="0" y="261"/>
                </a:cubicBezTo>
                <a:cubicBezTo>
                  <a:pt x="0" y="273"/>
                  <a:pt x="10" y="283"/>
                  <a:pt x="22" y="283"/>
                </a:cubicBezTo>
                <a:cubicBezTo>
                  <a:pt x="169" y="283"/>
                  <a:pt x="169" y="283"/>
                  <a:pt x="169" y="283"/>
                </a:cubicBezTo>
                <a:cubicBezTo>
                  <a:pt x="167" y="319"/>
                  <a:pt x="159" y="355"/>
                  <a:pt x="150" y="355"/>
                </a:cubicBezTo>
                <a:cubicBezTo>
                  <a:pt x="130" y="355"/>
                  <a:pt x="130" y="355"/>
                  <a:pt x="130" y="355"/>
                </a:cubicBezTo>
                <a:cubicBezTo>
                  <a:pt x="128" y="355"/>
                  <a:pt x="126" y="358"/>
                  <a:pt x="126" y="360"/>
                </a:cubicBezTo>
                <a:cubicBezTo>
                  <a:pt x="126" y="363"/>
                  <a:pt x="128" y="365"/>
                  <a:pt x="130" y="365"/>
                </a:cubicBezTo>
                <a:cubicBezTo>
                  <a:pt x="298" y="365"/>
                  <a:pt x="298" y="365"/>
                  <a:pt x="298" y="365"/>
                </a:cubicBezTo>
                <a:cubicBezTo>
                  <a:pt x="301" y="365"/>
                  <a:pt x="303" y="363"/>
                  <a:pt x="303" y="360"/>
                </a:cubicBezTo>
                <a:cubicBezTo>
                  <a:pt x="303" y="358"/>
                  <a:pt x="301" y="355"/>
                  <a:pt x="298" y="355"/>
                </a:cubicBezTo>
                <a:cubicBezTo>
                  <a:pt x="279" y="355"/>
                  <a:pt x="279" y="355"/>
                  <a:pt x="279" y="355"/>
                </a:cubicBezTo>
                <a:cubicBezTo>
                  <a:pt x="269" y="355"/>
                  <a:pt x="262" y="319"/>
                  <a:pt x="260" y="283"/>
                </a:cubicBezTo>
                <a:cubicBezTo>
                  <a:pt x="407" y="283"/>
                  <a:pt x="407" y="283"/>
                  <a:pt x="407" y="283"/>
                </a:cubicBezTo>
                <a:cubicBezTo>
                  <a:pt x="419" y="283"/>
                  <a:pt x="429" y="273"/>
                  <a:pt x="429" y="261"/>
                </a:cubicBezTo>
                <a:cubicBezTo>
                  <a:pt x="429" y="238"/>
                  <a:pt x="429" y="238"/>
                  <a:pt x="429" y="238"/>
                </a:cubicBezTo>
                <a:cubicBezTo>
                  <a:pt x="429" y="238"/>
                  <a:pt x="429" y="238"/>
                  <a:pt x="429" y="238"/>
                </a:cubicBezTo>
                <a:cubicBezTo>
                  <a:pt x="429" y="238"/>
                  <a:pt x="429" y="238"/>
                  <a:pt x="429" y="238"/>
                </a:cubicBezTo>
                <a:close/>
                <a:moveTo>
                  <a:pt x="265" y="355"/>
                </a:moveTo>
                <a:cubicBezTo>
                  <a:pt x="163" y="355"/>
                  <a:pt x="163" y="355"/>
                  <a:pt x="163" y="355"/>
                </a:cubicBezTo>
                <a:cubicBezTo>
                  <a:pt x="174" y="338"/>
                  <a:pt x="177" y="301"/>
                  <a:pt x="178" y="283"/>
                </a:cubicBezTo>
                <a:cubicBezTo>
                  <a:pt x="250" y="283"/>
                  <a:pt x="250" y="283"/>
                  <a:pt x="250" y="283"/>
                </a:cubicBezTo>
                <a:cubicBezTo>
                  <a:pt x="251" y="290"/>
                  <a:pt x="252" y="305"/>
                  <a:pt x="254" y="320"/>
                </a:cubicBezTo>
                <a:cubicBezTo>
                  <a:pt x="257" y="336"/>
                  <a:pt x="261" y="348"/>
                  <a:pt x="265" y="355"/>
                </a:cubicBezTo>
                <a:close/>
                <a:moveTo>
                  <a:pt x="419" y="261"/>
                </a:moveTo>
                <a:cubicBezTo>
                  <a:pt x="419" y="268"/>
                  <a:pt x="414" y="273"/>
                  <a:pt x="407" y="273"/>
                </a:cubicBezTo>
                <a:cubicBezTo>
                  <a:pt x="22" y="273"/>
                  <a:pt x="22" y="273"/>
                  <a:pt x="22" y="273"/>
                </a:cubicBezTo>
                <a:cubicBezTo>
                  <a:pt x="15" y="273"/>
                  <a:pt x="10" y="268"/>
                  <a:pt x="10" y="261"/>
                </a:cubicBezTo>
                <a:cubicBezTo>
                  <a:pt x="10" y="243"/>
                  <a:pt x="10" y="243"/>
                  <a:pt x="10" y="243"/>
                </a:cubicBezTo>
                <a:cubicBezTo>
                  <a:pt x="419" y="243"/>
                  <a:pt x="419" y="243"/>
                  <a:pt x="419" y="243"/>
                </a:cubicBezTo>
                <a:lnTo>
                  <a:pt x="419" y="261"/>
                </a:lnTo>
                <a:close/>
                <a:moveTo>
                  <a:pt x="419" y="234"/>
                </a:moveTo>
                <a:cubicBezTo>
                  <a:pt x="10" y="234"/>
                  <a:pt x="10" y="234"/>
                  <a:pt x="10" y="234"/>
                </a:cubicBezTo>
                <a:cubicBezTo>
                  <a:pt x="10" y="45"/>
                  <a:pt x="10" y="45"/>
                  <a:pt x="10" y="45"/>
                </a:cubicBezTo>
                <a:cubicBezTo>
                  <a:pt x="419" y="45"/>
                  <a:pt x="419" y="45"/>
                  <a:pt x="419" y="45"/>
                </a:cubicBezTo>
                <a:lnTo>
                  <a:pt x="419" y="234"/>
                </a:lnTo>
                <a:close/>
                <a:moveTo>
                  <a:pt x="419" y="36"/>
                </a:moveTo>
                <a:cubicBezTo>
                  <a:pt x="10" y="36"/>
                  <a:pt x="10" y="36"/>
                  <a:pt x="10" y="36"/>
                </a:cubicBezTo>
                <a:cubicBezTo>
                  <a:pt x="10" y="22"/>
                  <a:pt x="10" y="22"/>
                  <a:pt x="10" y="22"/>
                </a:cubicBezTo>
                <a:cubicBezTo>
                  <a:pt x="10" y="15"/>
                  <a:pt x="15" y="9"/>
                  <a:pt x="22" y="9"/>
                </a:cubicBezTo>
                <a:cubicBezTo>
                  <a:pt x="407" y="9"/>
                  <a:pt x="407" y="9"/>
                  <a:pt x="407" y="9"/>
                </a:cubicBezTo>
                <a:cubicBezTo>
                  <a:pt x="414" y="9"/>
                  <a:pt x="419" y="15"/>
                  <a:pt x="419" y="22"/>
                </a:cubicBezTo>
                <a:lnTo>
                  <a:pt x="419" y="36"/>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grpSp>
        <p:nvGrpSpPr>
          <p:cNvPr id="20" name="Groupe 19">
            <a:extLst>
              <a:ext uri="{FF2B5EF4-FFF2-40B4-BE49-F238E27FC236}">
                <a16:creationId xmlns:a16="http://schemas.microsoft.com/office/drawing/2014/main" id="{1880C42B-D85D-8D40-88C2-546ECE2FC57E}"/>
              </a:ext>
            </a:extLst>
          </p:cNvPr>
          <p:cNvGrpSpPr/>
          <p:nvPr/>
        </p:nvGrpSpPr>
        <p:grpSpPr>
          <a:xfrm>
            <a:off x="2496468" y="3483866"/>
            <a:ext cx="936104" cy="461665"/>
            <a:chOff x="1697229" y="3506699"/>
            <a:chExt cx="936104" cy="461665"/>
          </a:xfrm>
        </p:grpSpPr>
        <p:sp>
          <p:nvSpPr>
            <p:cNvPr id="13" name="Rectangle 12">
              <a:extLst>
                <a:ext uri="{FF2B5EF4-FFF2-40B4-BE49-F238E27FC236}">
                  <a16:creationId xmlns:a16="http://schemas.microsoft.com/office/drawing/2014/main" id="{E14711E6-DCF3-A141-8A1B-1DE816F090C2}"/>
                </a:ext>
              </a:extLst>
            </p:cNvPr>
            <p:cNvSpPr/>
            <p:nvPr/>
          </p:nvSpPr>
          <p:spPr>
            <a:xfrm>
              <a:off x="1697229" y="3512579"/>
              <a:ext cx="936104" cy="449905"/>
            </a:xfrm>
            <a:prstGeom prst="rect">
              <a:avLst/>
            </a:prstGeom>
            <a:solidFill>
              <a:schemeClr val="accent1">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sp>
          <p:nvSpPr>
            <p:cNvPr id="12" name="Rectangle 11">
              <a:extLst>
                <a:ext uri="{FF2B5EF4-FFF2-40B4-BE49-F238E27FC236}">
                  <a16:creationId xmlns:a16="http://schemas.microsoft.com/office/drawing/2014/main" id="{844B6532-67B7-9246-B8AA-447E27E21444}"/>
                </a:ext>
              </a:extLst>
            </p:cNvPr>
            <p:cNvSpPr/>
            <p:nvPr/>
          </p:nvSpPr>
          <p:spPr>
            <a:xfrm>
              <a:off x="1827692" y="3506699"/>
              <a:ext cx="682460" cy="461665"/>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1xx</a:t>
              </a:r>
              <a:endParaRPr kumimoji="0" lang="fr-FR"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grpSp>
        <p:nvGrpSpPr>
          <p:cNvPr id="33" name="Groupe 32">
            <a:extLst>
              <a:ext uri="{FF2B5EF4-FFF2-40B4-BE49-F238E27FC236}">
                <a16:creationId xmlns:a16="http://schemas.microsoft.com/office/drawing/2014/main" id="{E73A1503-7794-3040-9EBF-BF1D799B07CD}"/>
              </a:ext>
            </a:extLst>
          </p:cNvPr>
          <p:cNvGrpSpPr/>
          <p:nvPr/>
        </p:nvGrpSpPr>
        <p:grpSpPr>
          <a:xfrm>
            <a:off x="3426782" y="3483866"/>
            <a:ext cx="8010751" cy="461665"/>
            <a:chOff x="2627543" y="3506699"/>
            <a:chExt cx="8010751" cy="461665"/>
          </a:xfrm>
        </p:grpSpPr>
        <p:sp>
          <p:nvSpPr>
            <p:cNvPr id="25" name="Rectangle 24">
              <a:extLst>
                <a:ext uri="{FF2B5EF4-FFF2-40B4-BE49-F238E27FC236}">
                  <a16:creationId xmlns:a16="http://schemas.microsoft.com/office/drawing/2014/main" id="{01D75A6C-0DA2-4C42-A75B-1FE39D153C53}"/>
                </a:ext>
              </a:extLst>
            </p:cNvPr>
            <p:cNvSpPr/>
            <p:nvPr/>
          </p:nvSpPr>
          <p:spPr>
            <a:xfrm>
              <a:off x="2633140" y="3513033"/>
              <a:ext cx="8005154" cy="448996"/>
            </a:xfrm>
            <a:prstGeom prst="rect">
              <a:avLst/>
            </a:prstGeom>
            <a:solidFill>
              <a:schemeClr val="tx1">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sp>
          <p:nvSpPr>
            <p:cNvPr id="18" name="Rectangle 17">
              <a:extLst>
                <a:ext uri="{FF2B5EF4-FFF2-40B4-BE49-F238E27FC236}">
                  <a16:creationId xmlns:a16="http://schemas.microsoft.com/office/drawing/2014/main" id="{00F3106B-4754-2B46-97A8-1608B52383E4}"/>
                </a:ext>
              </a:extLst>
            </p:cNvPr>
            <p:cNvSpPr/>
            <p:nvPr/>
          </p:nvSpPr>
          <p:spPr>
            <a:xfrm>
              <a:off x="2627543" y="3506699"/>
              <a:ext cx="7296472" cy="461665"/>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donne une information.</a:t>
              </a:r>
            </a:p>
          </p:txBody>
        </p:sp>
      </p:grpSp>
      <p:grpSp>
        <p:nvGrpSpPr>
          <p:cNvPr id="34" name="Groupe 33">
            <a:extLst>
              <a:ext uri="{FF2B5EF4-FFF2-40B4-BE49-F238E27FC236}">
                <a16:creationId xmlns:a16="http://schemas.microsoft.com/office/drawing/2014/main" id="{3A1A3EE6-DE1C-4741-AC9D-0D3DA1487E9A}"/>
              </a:ext>
            </a:extLst>
          </p:cNvPr>
          <p:cNvGrpSpPr/>
          <p:nvPr/>
        </p:nvGrpSpPr>
        <p:grpSpPr>
          <a:xfrm>
            <a:off x="3424072" y="4156346"/>
            <a:ext cx="8013461" cy="461665"/>
            <a:chOff x="2624833" y="4179179"/>
            <a:chExt cx="8013461" cy="461665"/>
          </a:xfrm>
        </p:grpSpPr>
        <p:sp>
          <p:nvSpPr>
            <p:cNvPr id="26" name="Rectangle 25">
              <a:extLst>
                <a:ext uri="{FF2B5EF4-FFF2-40B4-BE49-F238E27FC236}">
                  <a16:creationId xmlns:a16="http://schemas.microsoft.com/office/drawing/2014/main" id="{9891B60C-88C8-9842-A40A-6A4E4A22F86A}"/>
                </a:ext>
              </a:extLst>
            </p:cNvPr>
            <p:cNvSpPr/>
            <p:nvPr/>
          </p:nvSpPr>
          <p:spPr>
            <a:xfrm>
              <a:off x="2633140" y="4186877"/>
              <a:ext cx="8005154" cy="446269"/>
            </a:xfrm>
            <a:prstGeom prst="rect">
              <a:avLst/>
            </a:prstGeom>
            <a:solidFill>
              <a:schemeClr val="tx1">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sp>
          <p:nvSpPr>
            <p:cNvPr id="19" name="Rectangle 18">
              <a:extLst>
                <a:ext uri="{FF2B5EF4-FFF2-40B4-BE49-F238E27FC236}">
                  <a16:creationId xmlns:a16="http://schemas.microsoft.com/office/drawing/2014/main" id="{D9903143-EA2F-9D40-847E-BE6029951317}"/>
                </a:ext>
              </a:extLst>
            </p:cNvPr>
            <p:cNvSpPr/>
            <p:nvPr/>
          </p:nvSpPr>
          <p:spPr>
            <a:xfrm>
              <a:off x="2624833" y="4179179"/>
              <a:ext cx="7296472" cy="461665"/>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indique un succès.</a:t>
              </a:r>
            </a:p>
          </p:txBody>
        </p:sp>
      </p:grpSp>
      <p:grpSp>
        <p:nvGrpSpPr>
          <p:cNvPr id="35" name="Groupe 34">
            <a:extLst>
              <a:ext uri="{FF2B5EF4-FFF2-40B4-BE49-F238E27FC236}">
                <a16:creationId xmlns:a16="http://schemas.microsoft.com/office/drawing/2014/main" id="{A6B1D7E0-BD0F-454D-B48B-EC793FD1AF37}"/>
              </a:ext>
            </a:extLst>
          </p:cNvPr>
          <p:cNvGrpSpPr/>
          <p:nvPr/>
        </p:nvGrpSpPr>
        <p:grpSpPr>
          <a:xfrm>
            <a:off x="3411359" y="4827946"/>
            <a:ext cx="8737821" cy="461665"/>
            <a:chOff x="2612120" y="4850779"/>
            <a:chExt cx="8737821" cy="461665"/>
          </a:xfrm>
        </p:grpSpPr>
        <p:sp>
          <p:nvSpPr>
            <p:cNvPr id="27" name="Rectangle 26">
              <a:extLst>
                <a:ext uri="{FF2B5EF4-FFF2-40B4-BE49-F238E27FC236}">
                  <a16:creationId xmlns:a16="http://schemas.microsoft.com/office/drawing/2014/main" id="{D0C5B635-C534-1946-A8E0-2C8EA8BF8BCA}"/>
                </a:ext>
              </a:extLst>
            </p:cNvPr>
            <p:cNvSpPr/>
            <p:nvPr/>
          </p:nvSpPr>
          <p:spPr>
            <a:xfrm>
              <a:off x="2633140" y="4855188"/>
              <a:ext cx="8005154" cy="452847"/>
            </a:xfrm>
            <a:prstGeom prst="rect">
              <a:avLst/>
            </a:prstGeom>
            <a:solidFill>
              <a:schemeClr val="tx1">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sp>
          <p:nvSpPr>
            <p:cNvPr id="22" name="Rectangle 21">
              <a:extLst>
                <a:ext uri="{FF2B5EF4-FFF2-40B4-BE49-F238E27FC236}">
                  <a16:creationId xmlns:a16="http://schemas.microsoft.com/office/drawing/2014/main" id="{B22CD7F7-EF4D-F341-9239-86FFB52156E3}"/>
                </a:ext>
              </a:extLst>
            </p:cNvPr>
            <p:cNvSpPr/>
            <p:nvPr/>
          </p:nvSpPr>
          <p:spPr>
            <a:xfrm>
              <a:off x="2612120" y="4850779"/>
              <a:ext cx="8737821" cy="461665"/>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indique qu’une action supplémentaire est nécessaire</a:t>
              </a:r>
            </a:p>
          </p:txBody>
        </p:sp>
      </p:grpSp>
      <p:grpSp>
        <p:nvGrpSpPr>
          <p:cNvPr id="36" name="Groupe 35">
            <a:extLst>
              <a:ext uri="{FF2B5EF4-FFF2-40B4-BE49-F238E27FC236}">
                <a16:creationId xmlns:a16="http://schemas.microsoft.com/office/drawing/2014/main" id="{83DC3DA8-62E4-4643-BF91-6A06FE12FFCA}"/>
              </a:ext>
            </a:extLst>
          </p:cNvPr>
          <p:cNvGrpSpPr/>
          <p:nvPr/>
        </p:nvGrpSpPr>
        <p:grpSpPr>
          <a:xfrm>
            <a:off x="3411359" y="5497338"/>
            <a:ext cx="8737821" cy="461665"/>
            <a:chOff x="2612120" y="5520171"/>
            <a:chExt cx="8737821" cy="461665"/>
          </a:xfrm>
        </p:grpSpPr>
        <p:sp>
          <p:nvSpPr>
            <p:cNvPr id="28" name="Rectangle 27">
              <a:extLst>
                <a:ext uri="{FF2B5EF4-FFF2-40B4-BE49-F238E27FC236}">
                  <a16:creationId xmlns:a16="http://schemas.microsoft.com/office/drawing/2014/main" id="{08D9A0AA-35F5-724A-88B1-122183A608DE}"/>
                </a:ext>
              </a:extLst>
            </p:cNvPr>
            <p:cNvSpPr/>
            <p:nvPr/>
          </p:nvSpPr>
          <p:spPr>
            <a:xfrm>
              <a:off x="2633140" y="5524580"/>
              <a:ext cx="8005154" cy="452847"/>
            </a:xfrm>
            <a:prstGeom prst="rect">
              <a:avLst/>
            </a:prstGeom>
            <a:solidFill>
              <a:schemeClr val="tx1">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sp>
          <p:nvSpPr>
            <p:cNvPr id="23" name="Rectangle 22">
              <a:extLst>
                <a:ext uri="{FF2B5EF4-FFF2-40B4-BE49-F238E27FC236}">
                  <a16:creationId xmlns:a16="http://schemas.microsoft.com/office/drawing/2014/main" id="{31EDC094-DF66-C747-AE2A-4DAFFB983EBC}"/>
                </a:ext>
              </a:extLst>
            </p:cNvPr>
            <p:cNvSpPr/>
            <p:nvPr/>
          </p:nvSpPr>
          <p:spPr>
            <a:xfrm>
              <a:off x="2612120" y="5520171"/>
              <a:ext cx="8737821" cy="461665"/>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indique une erreur de la part du client web.</a:t>
              </a:r>
            </a:p>
          </p:txBody>
        </p:sp>
      </p:grpSp>
      <p:grpSp>
        <p:nvGrpSpPr>
          <p:cNvPr id="37" name="Groupe 36">
            <a:extLst>
              <a:ext uri="{FF2B5EF4-FFF2-40B4-BE49-F238E27FC236}">
                <a16:creationId xmlns:a16="http://schemas.microsoft.com/office/drawing/2014/main" id="{F4939D5D-46F1-1746-B3AD-70CEFF50828D}"/>
              </a:ext>
            </a:extLst>
          </p:cNvPr>
          <p:cNvGrpSpPr/>
          <p:nvPr/>
        </p:nvGrpSpPr>
        <p:grpSpPr>
          <a:xfrm>
            <a:off x="3414002" y="6161220"/>
            <a:ext cx="8737821" cy="461665"/>
            <a:chOff x="2614763" y="6184053"/>
            <a:chExt cx="8737821" cy="461665"/>
          </a:xfrm>
        </p:grpSpPr>
        <p:sp>
          <p:nvSpPr>
            <p:cNvPr id="29" name="Rectangle 28">
              <a:extLst>
                <a:ext uri="{FF2B5EF4-FFF2-40B4-BE49-F238E27FC236}">
                  <a16:creationId xmlns:a16="http://schemas.microsoft.com/office/drawing/2014/main" id="{999B7681-0C2B-8F47-BB12-5E95CD37B5F8}"/>
                </a:ext>
              </a:extLst>
            </p:cNvPr>
            <p:cNvSpPr/>
            <p:nvPr/>
          </p:nvSpPr>
          <p:spPr>
            <a:xfrm>
              <a:off x="2633140" y="6188462"/>
              <a:ext cx="8005154" cy="452847"/>
            </a:xfrm>
            <a:prstGeom prst="rect">
              <a:avLst/>
            </a:prstGeom>
            <a:solidFill>
              <a:schemeClr val="tx1">
                <a:alpha val="3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sp>
          <p:nvSpPr>
            <p:cNvPr id="24" name="Rectangle 23">
              <a:extLst>
                <a:ext uri="{FF2B5EF4-FFF2-40B4-BE49-F238E27FC236}">
                  <a16:creationId xmlns:a16="http://schemas.microsoft.com/office/drawing/2014/main" id="{69C1C095-81A9-774C-911E-4ED06CAFD860}"/>
                </a:ext>
              </a:extLst>
            </p:cNvPr>
            <p:cNvSpPr/>
            <p:nvPr/>
          </p:nvSpPr>
          <p:spPr>
            <a:xfrm>
              <a:off x="2614763" y="6184053"/>
              <a:ext cx="8737821" cy="461665"/>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indique une erreur de la part serveur web.</a:t>
              </a:r>
            </a:p>
          </p:txBody>
        </p:sp>
      </p:grpSp>
      <p:sp>
        <p:nvSpPr>
          <p:cNvPr id="38" name="ZoneTexte 37">
            <a:extLst>
              <a:ext uri="{FF2B5EF4-FFF2-40B4-BE49-F238E27FC236}">
                <a16:creationId xmlns:a16="http://schemas.microsoft.com/office/drawing/2014/main" id="{8A1FBD57-594B-2A4B-8D78-FFBDA6537CF7}"/>
              </a:ext>
            </a:extLst>
          </p:cNvPr>
          <p:cNvSpPr txBox="1"/>
          <p:nvPr/>
        </p:nvSpPr>
        <p:spPr>
          <a:xfrm>
            <a:off x="1901128" y="3350618"/>
            <a:ext cx="431498" cy="341632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CODE</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HTTP</a:t>
            </a:r>
          </a:p>
        </p:txBody>
      </p:sp>
      <p:cxnSp>
        <p:nvCxnSpPr>
          <p:cNvPr id="40" name="Connecteur droit avec flèche 39">
            <a:extLst>
              <a:ext uri="{FF2B5EF4-FFF2-40B4-BE49-F238E27FC236}">
                <a16:creationId xmlns:a16="http://schemas.microsoft.com/office/drawing/2014/main" id="{65A6046F-D222-514A-BE2F-D59C3CA554DF}"/>
              </a:ext>
            </a:extLst>
          </p:cNvPr>
          <p:cNvCxnSpPr/>
          <p:nvPr/>
        </p:nvCxnSpPr>
        <p:spPr>
          <a:xfrm>
            <a:off x="5159896" y="1988840"/>
            <a:ext cx="2448272" cy="0"/>
          </a:xfrm>
          <a:prstGeom prst="straightConnector1">
            <a:avLst/>
          </a:prstGeom>
          <a:ln w="38100">
            <a:tailEnd type="triangle" w="lg" len="lg"/>
          </a:ln>
        </p:spPr>
        <p:style>
          <a:lnRef idx="1">
            <a:schemeClr val="accent1"/>
          </a:lnRef>
          <a:fillRef idx="0">
            <a:schemeClr val="accent1"/>
          </a:fillRef>
          <a:effectRef idx="0">
            <a:schemeClr val="accent1"/>
          </a:effectRef>
          <a:fontRef idx="minor">
            <a:schemeClr val="tx1"/>
          </a:fontRef>
        </p:style>
      </p:cxnSp>
      <p:sp>
        <p:nvSpPr>
          <p:cNvPr id="41" name="ZoneTexte 40">
            <a:extLst>
              <a:ext uri="{FF2B5EF4-FFF2-40B4-BE49-F238E27FC236}">
                <a16:creationId xmlns:a16="http://schemas.microsoft.com/office/drawing/2014/main" id="{53EB23F9-905A-EF4E-9F68-607F150AA840}"/>
              </a:ext>
            </a:extLst>
          </p:cNvPr>
          <p:cNvSpPr txBox="1"/>
          <p:nvPr/>
        </p:nvSpPr>
        <p:spPr>
          <a:xfrm>
            <a:off x="5586710" y="2026697"/>
            <a:ext cx="1365006"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Requête</a:t>
            </a:r>
          </a:p>
        </p:txBody>
      </p:sp>
      <p:cxnSp>
        <p:nvCxnSpPr>
          <p:cNvPr id="42" name="Connecteur droit avec flèche 41">
            <a:extLst>
              <a:ext uri="{FF2B5EF4-FFF2-40B4-BE49-F238E27FC236}">
                <a16:creationId xmlns:a16="http://schemas.microsoft.com/office/drawing/2014/main" id="{B6F7EDE5-A01C-6D4B-8C0F-41E1B7F88FE5}"/>
              </a:ext>
            </a:extLst>
          </p:cNvPr>
          <p:cNvCxnSpPr/>
          <p:nvPr/>
        </p:nvCxnSpPr>
        <p:spPr>
          <a:xfrm>
            <a:off x="5159896" y="1700808"/>
            <a:ext cx="2448272" cy="0"/>
          </a:xfrm>
          <a:prstGeom prst="straightConnector1">
            <a:avLst/>
          </a:prstGeom>
          <a:ln w="38100">
            <a:solidFill>
              <a:schemeClr val="accent6"/>
            </a:solidFill>
            <a:headEnd type="triangle" w="lg" len="lg"/>
            <a:tailEnd type="none" w="lg" len="lg"/>
          </a:ln>
        </p:spPr>
        <p:style>
          <a:lnRef idx="1">
            <a:schemeClr val="accent1"/>
          </a:lnRef>
          <a:fillRef idx="0">
            <a:schemeClr val="accent1"/>
          </a:fillRef>
          <a:effectRef idx="0">
            <a:schemeClr val="accent1"/>
          </a:effectRef>
          <a:fontRef idx="minor">
            <a:schemeClr val="tx1"/>
          </a:fontRef>
        </p:style>
      </p:cxnSp>
      <p:sp>
        <p:nvSpPr>
          <p:cNvPr id="43" name="ZoneTexte 42">
            <a:extLst>
              <a:ext uri="{FF2B5EF4-FFF2-40B4-BE49-F238E27FC236}">
                <a16:creationId xmlns:a16="http://schemas.microsoft.com/office/drawing/2014/main" id="{82B6FCCF-4226-AB4E-80A0-9BA615ED535B}"/>
              </a:ext>
            </a:extLst>
          </p:cNvPr>
          <p:cNvSpPr txBox="1"/>
          <p:nvPr/>
        </p:nvSpPr>
        <p:spPr>
          <a:xfrm>
            <a:off x="5681519" y="1377820"/>
            <a:ext cx="1365006"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36E5FF"/>
                </a:solidFill>
                <a:effectLst/>
                <a:uLnTx/>
                <a:uFillTx/>
                <a:latin typeface="Source Sans Pro" panose="020B0503030403020204" pitchFamily="34" charset="77"/>
                <a:ea typeface="+mn-ea"/>
                <a:cs typeface="+mn-cs"/>
              </a:rPr>
              <a:t>Réponse</a:t>
            </a:r>
          </a:p>
        </p:txBody>
      </p:sp>
      <p:sp>
        <p:nvSpPr>
          <p:cNvPr id="44" name="ZoneTexte 43">
            <a:extLst>
              <a:ext uri="{FF2B5EF4-FFF2-40B4-BE49-F238E27FC236}">
                <a16:creationId xmlns:a16="http://schemas.microsoft.com/office/drawing/2014/main" id="{B81D7FEA-11A5-374F-91F7-9AD3E17C3C3E}"/>
              </a:ext>
            </a:extLst>
          </p:cNvPr>
          <p:cNvSpPr txBox="1"/>
          <p:nvPr/>
        </p:nvSpPr>
        <p:spPr>
          <a:xfrm>
            <a:off x="5377510" y="2294609"/>
            <a:ext cx="1783407"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GET, POST, PUT</a:t>
            </a:r>
          </a:p>
        </p:txBody>
      </p:sp>
      <p:sp>
        <p:nvSpPr>
          <p:cNvPr id="45" name="ZoneTexte 44">
            <a:extLst>
              <a:ext uri="{FF2B5EF4-FFF2-40B4-BE49-F238E27FC236}">
                <a16:creationId xmlns:a16="http://schemas.microsoft.com/office/drawing/2014/main" id="{5E401AE6-49CA-9F49-85E5-ABF929DD1DCE}"/>
              </a:ext>
            </a:extLst>
          </p:cNvPr>
          <p:cNvSpPr txBox="1"/>
          <p:nvPr/>
        </p:nvSpPr>
        <p:spPr>
          <a:xfrm>
            <a:off x="5681519" y="1087570"/>
            <a:ext cx="1365006"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36E5FF"/>
                </a:solidFill>
                <a:effectLst/>
                <a:uLnTx/>
                <a:uFillTx/>
                <a:latin typeface="Source Sans Pro" panose="020B0503030403020204" pitchFamily="34" charset="77"/>
                <a:ea typeface="+mn-ea"/>
                <a:cs typeface="+mn-cs"/>
              </a:rPr>
              <a:t>Code HTTP</a:t>
            </a:r>
          </a:p>
        </p:txBody>
      </p:sp>
      <p:sp>
        <p:nvSpPr>
          <p:cNvPr id="46" name="Title 1">
            <a:extLst>
              <a:ext uri="{FF2B5EF4-FFF2-40B4-BE49-F238E27FC236}">
                <a16:creationId xmlns:a16="http://schemas.microsoft.com/office/drawing/2014/main" id="{0C866FB4-57B9-954B-93EC-EC0659841AE6}"/>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codes HTTP</a:t>
            </a:r>
          </a:p>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 principe</a:t>
            </a:r>
          </a:p>
        </p:txBody>
      </p:sp>
    </p:spTree>
    <p:extLst>
      <p:ext uri="{BB962C8B-B14F-4D97-AF65-F5344CB8AC3E}">
        <p14:creationId xmlns:p14="http://schemas.microsoft.com/office/powerpoint/2010/main" val="3454798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40"/>
                                        </p:tgtEl>
                                        <p:attrNameLst>
                                          <p:attrName>style.visibility</p:attrName>
                                        </p:attrNameLst>
                                      </p:cBhvr>
                                      <p:to>
                                        <p:strVal val="visible"/>
                                      </p:to>
                                    </p:set>
                                    <p:animEffect transition="in" filter="wipe(left)">
                                      <p:cBhvr>
                                        <p:cTn id="15" dur="500"/>
                                        <p:tgtEl>
                                          <p:spTgt spid="4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1"/>
                                        </p:tgtEl>
                                        <p:attrNameLst>
                                          <p:attrName>style.visibility</p:attrName>
                                        </p:attrNameLst>
                                      </p:cBhvr>
                                      <p:to>
                                        <p:strVal val="visible"/>
                                      </p:to>
                                    </p:set>
                                    <p:animEffect transition="in" filter="fade">
                                      <p:cBhvr>
                                        <p:cTn id="18" dur="500"/>
                                        <p:tgtEl>
                                          <p:spTgt spid="41"/>
                                        </p:tgtEl>
                                      </p:cBhvr>
                                    </p:animEffect>
                                  </p:childTnLst>
                                </p:cTn>
                              </p:par>
                            </p:childTnLst>
                          </p:cTn>
                        </p:par>
                        <p:par>
                          <p:cTn id="19" fill="hold">
                            <p:stCondLst>
                              <p:cond delay="500"/>
                            </p:stCondLst>
                            <p:childTnLst>
                              <p:par>
                                <p:cTn id="20" presetID="10" presetClass="entr" presetSubtype="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nodeType="clickEffect">
                                  <p:stCondLst>
                                    <p:cond delay="0"/>
                                  </p:stCondLst>
                                  <p:childTnLst>
                                    <p:set>
                                      <p:cBhvr>
                                        <p:cTn id="29" dur="1" fill="hold">
                                          <p:stCondLst>
                                            <p:cond delay="0"/>
                                          </p:stCondLst>
                                        </p:cTn>
                                        <p:tgtEl>
                                          <p:spTgt spid="42"/>
                                        </p:tgtEl>
                                        <p:attrNameLst>
                                          <p:attrName>style.visibility</p:attrName>
                                        </p:attrNameLst>
                                      </p:cBhvr>
                                      <p:to>
                                        <p:strVal val="visible"/>
                                      </p:to>
                                    </p:set>
                                    <p:animEffect transition="in" filter="wipe(right)">
                                      <p:cBhvr>
                                        <p:cTn id="30" dur="500"/>
                                        <p:tgtEl>
                                          <p:spTgt spid="42"/>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500"/>
                                        <p:tgtEl>
                                          <p:spTgt spid="43"/>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1" nodeType="clickEffect">
                                  <p:stCondLst>
                                    <p:cond delay="0"/>
                                  </p:stCondLst>
                                  <p:childTnLst>
                                    <p:set>
                                      <p:cBhvr>
                                        <p:cTn id="38" dur="1" fill="hold">
                                          <p:stCondLst>
                                            <p:cond delay="0"/>
                                          </p:stCondLst>
                                        </p:cTn>
                                        <p:tgtEl>
                                          <p:spTgt spid="44"/>
                                        </p:tgtEl>
                                        <p:attrNameLst>
                                          <p:attrName>style.visibility</p:attrName>
                                        </p:attrNameLst>
                                      </p:cBhvr>
                                      <p:to>
                                        <p:strVal val="visible"/>
                                      </p:to>
                                    </p:set>
                                    <p:animEffect transition="in" filter="fade">
                                      <p:cBhvr>
                                        <p:cTn id="39" dur="500"/>
                                        <p:tgtEl>
                                          <p:spTgt spid="44"/>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1" nodeType="clickEffect">
                                  <p:stCondLst>
                                    <p:cond delay="0"/>
                                  </p:stCondLst>
                                  <p:childTnLst>
                                    <p:set>
                                      <p:cBhvr>
                                        <p:cTn id="43" dur="1" fill="hold">
                                          <p:stCondLst>
                                            <p:cond delay="0"/>
                                          </p:stCondLst>
                                        </p:cTn>
                                        <p:tgtEl>
                                          <p:spTgt spid="45"/>
                                        </p:tgtEl>
                                        <p:attrNameLst>
                                          <p:attrName>style.visibility</p:attrName>
                                        </p:attrNameLst>
                                      </p:cBhvr>
                                      <p:to>
                                        <p:strVal val="visible"/>
                                      </p:to>
                                    </p:set>
                                    <p:animEffect transition="in" filter="fade">
                                      <p:cBhvr>
                                        <p:cTn id="44" dur="500"/>
                                        <p:tgtEl>
                                          <p:spTgt spid="45"/>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1000"/>
                                        <p:tgtEl>
                                          <p:spTgt spid="38"/>
                                        </p:tgtEl>
                                      </p:cBhvr>
                                    </p:animEffect>
                                  </p:childTnLst>
                                </p:cTn>
                              </p:par>
                              <p:par>
                                <p:cTn id="50" presetID="10" presetClass="entr" presetSubtype="0" fill="hold" nodeType="with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fade">
                                      <p:cBhvr>
                                        <p:cTn id="52" dur="500"/>
                                        <p:tgtEl>
                                          <p:spTgt spid="20"/>
                                        </p:tgtEl>
                                      </p:cBhvr>
                                    </p:animEffect>
                                  </p:childTnLst>
                                </p:cTn>
                              </p:par>
                              <p:par>
                                <p:cTn id="53" presetID="10" presetClass="entr" presetSubtype="0" fill="hold" nodeType="withEffect">
                                  <p:stCondLst>
                                    <p:cond delay="200"/>
                                  </p:stCondLst>
                                  <p:childTnLst>
                                    <p:set>
                                      <p:cBhvr>
                                        <p:cTn id="54" dur="1" fill="hold">
                                          <p:stCondLst>
                                            <p:cond delay="0"/>
                                          </p:stCondLst>
                                        </p:cTn>
                                        <p:tgtEl>
                                          <p:spTgt spid="21"/>
                                        </p:tgtEl>
                                        <p:attrNameLst>
                                          <p:attrName>style.visibility</p:attrName>
                                        </p:attrNameLst>
                                      </p:cBhvr>
                                      <p:to>
                                        <p:strVal val="visible"/>
                                      </p:to>
                                    </p:set>
                                    <p:animEffect transition="in" filter="fade">
                                      <p:cBhvr>
                                        <p:cTn id="55" dur="500"/>
                                        <p:tgtEl>
                                          <p:spTgt spid="21"/>
                                        </p:tgtEl>
                                      </p:cBhvr>
                                    </p:animEffect>
                                  </p:childTnLst>
                                </p:cTn>
                              </p:par>
                              <p:par>
                                <p:cTn id="56" presetID="10" presetClass="entr" presetSubtype="0" fill="hold" nodeType="withEffect">
                                  <p:stCondLst>
                                    <p:cond delay="400"/>
                                  </p:stCondLst>
                                  <p:childTnLst>
                                    <p:set>
                                      <p:cBhvr>
                                        <p:cTn id="57" dur="1" fill="hold">
                                          <p:stCondLst>
                                            <p:cond delay="0"/>
                                          </p:stCondLst>
                                        </p:cTn>
                                        <p:tgtEl>
                                          <p:spTgt spid="30"/>
                                        </p:tgtEl>
                                        <p:attrNameLst>
                                          <p:attrName>style.visibility</p:attrName>
                                        </p:attrNameLst>
                                      </p:cBhvr>
                                      <p:to>
                                        <p:strVal val="visible"/>
                                      </p:to>
                                    </p:set>
                                    <p:animEffect transition="in" filter="fade">
                                      <p:cBhvr>
                                        <p:cTn id="58" dur="500"/>
                                        <p:tgtEl>
                                          <p:spTgt spid="30"/>
                                        </p:tgtEl>
                                      </p:cBhvr>
                                    </p:animEffect>
                                  </p:childTnLst>
                                </p:cTn>
                              </p:par>
                              <p:par>
                                <p:cTn id="59" presetID="10" presetClass="entr" presetSubtype="0" fill="hold" nodeType="withEffect">
                                  <p:stCondLst>
                                    <p:cond delay="600"/>
                                  </p:stCondLst>
                                  <p:childTnLst>
                                    <p:set>
                                      <p:cBhvr>
                                        <p:cTn id="60" dur="1" fill="hold">
                                          <p:stCondLst>
                                            <p:cond delay="0"/>
                                          </p:stCondLst>
                                        </p:cTn>
                                        <p:tgtEl>
                                          <p:spTgt spid="31"/>
                                        </p:tgtEl>
                                        <p:attrNameLst>
                                          <p:attrName>style.visibility</p:attrName>
                                        </p:attrNameLst>
                                      </p:cBhvr>
                                      <p:to>
                                        <p:strVal val="visible"/>
                                      </p:to>
                                    </p:set>
                                    <p:animEffect transition="in" filter="fade">
                                      <p:cBhvr>
                                        <p:cTn id="61" dur="500"/>
                                        <p:tgtEl>
                                          <p:spTgt spid="31"/>
                                        </p:tgtEl>
                                      </p:cBhvr>
                                    </p:animEffect>
                                  </p:childTnLst>
                                </p:cTn>
                              </p:par>
                              <p:par>
                                <p:cTn id="62" presetID="10" presetClass="entr" presetSubtype="0" fill="hold" nodeType="withEffect">
                                  <p:stCondLst>
                                    <p:cond delay="800"/>
                                  </p:stCondLst>
                                  <p:childTnLst>
                                    <p:set>
                                      <p:cBhvr>
                                        <p:cTn id="63" dur="1" fill="hold">
                                          <p:stCondLst>
                                            <p:cond delay="0"/>
                                          </p:stCondLst>
                                        </p:cTn>
                                        <p:tgtEl>
                                          <p:spTgt spid="32"/>
                                        </p:tgtEl>
                                        <p:attrNameLst>
                                          <p:attrName>style.visibility</p:attrName>
                                        </p:attrNameLst>
                                      </p:cBhvr>
                                      <p:to>
                                        <p:strVal val="visible"/>
                                      </p:to>
                                    </p:set>
                                    <p:animEffect transition="in" filter="fade">
                                      <p:cBhvr>
                                        <p:cTn id="64" dur="500"/>
                                        <p:tgtEl>
                                          <p:spTgt spid="32"/>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nodeType="clickEffect">
                                  <p:stCondLst>
                                    <p:cond delay="0"/>
                                  </p:stCondLst>
                                  <p:childTnLst>
                                    <p:set>
                                      <p:cBhvr>
                                        <p:cTn id="68" dur="1" fill="hold">
                                          <p:stCondLst>
                                            <p:cond delay="0"/>
                                          </p:stCondLst>
                                        </p:cTn>
                                        <p:tgtEl>
                                          <p:spTgt spid="33"/>
                                        </p:tgtEl>
                                        <p:attrNameLst>
                                          <p:attrName>style.visibility</p:attrName>
                                        </p:attrNameLst>
                                      </p:cBhvr>
                                      <p:to>
                                        <p:strVal val="visible"/>
                                      </p:to>
                                    </p:set>
                                    <p:animEffect transition="in" filter="wipe(left)">
                                      <p:cBhvr>
                                        <p:cTn id="69" dur="500"/>
                                        <p:tgtEl>
                                          <p:spTgt spid="33"/>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34"/>
                                        </p:tgtEl>
                                        <p:attrNameLst>
                                          <p:attrName>style.visibility</p:attrName>
                                        </p:attrNameLst>
                                      </p:cBhvr>
                                      <p:to>
                                        <p:strVal val="visible"/>
                                      </p:to>
                                    </p:set>
                                    <p:animEffect transition="in" filter="wipe(left)">
                                      <p:cBhvr>
                                        <p:cTn id="74" dur="500"/>
                                        <p:tgtEl>
                                          <p:spTgt spid="34"/>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8" fill="hold" nodeType="click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wipe(left)">
                                      <p:cBhvr>
                                        <p:cTn id="79" dur="500"/>
                                        <p:tgtEl>
                                          <p:spTgt spid="35"/>
                                        </p:tgtEl>
                                      </p:cBhvr>
                                    </p:animEffect>
                                  </p:childTnLst>
                                </p:cTn>
                              </p:par>
                            </p:childTnLst>
                          </p:cTn>
                        </p:par>
                      </p:childTnLst>
                    </p:cTn>
                  </p:par>
                  <p:par>
                    <p:cTn id="80" fill="hold">
                      <p:stCondLst>
                        <p:cond delay="indefinite"/>
                      </p:stCondLst>
                      <p:childTnLst>
                        <p:par>
                          <p:cTn id="81" fill="hold">
                            <p:stCondLst>
                              <p:cond delay="0"/>
                            </p:stCondLst>
                            <p:childTnLst>
                              <p:par>
                                <p:cTn id="82" presetID="22" presetClass="entr" presetSubtype="8" fill="hold" nodeType="click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wipe(left)">
                                      <p:cBhvr>
                                        <p:cTn id="84" dur="500"/>
                                        <p:tgtEl>
                                          <p:spTgt spid="36"/>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8" fill="hold" nodeType="click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wipe(left)">
                                      <p:cBhvr>
                                        <p:cTn id="89" dur="500"/>
                                        <p:tgtEl>
                                          <p:spTgt spid="3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44"/>
                                        </p:tgtEl>
                                        <p:attrNameLst>
                                          <p:attrName>style.visibility</p:attrName>
                                        </p:attrNameLst>
                                      </p:cBhvr>
                                      <p:to>
                                        <p:strVal val="visible"/>
                                      </p:to>
                                    </p:set>
                                    <p:animEffect transition="in" filter="fade">
                                      <p:cBhvr>
                                        <p:cTn id="92" dur="500"/>
                                        <p:tgtEl>
                                          <p:spTgt spid="44"/>
                                        </p:tgtEl>
                                      </p:cBhvr>
                                    </p:animEffect>
                                  </p:childTnLst>
                                </p:cTn>
                              </p:par>
                            </p:childTnLst>
                          </p:cTn>
                        </p:par>
                        <p:par>
                          <p:cTn id="93" fill="hold">
                            <p:stCondLst>
                              <p:cond delay="500"/>
                            </p:stCondLst>
                            <p:childTnLst>
                              <p:par>
                                <p:cTn id="94" presetID="10" presetClass="entr" presetSubtype="0" fill="hold" grpId="0" nodeType="afterEffect">
                                  <p:stCondLst>
                                    <p:cond delay="0"/>
                                  </p:stCondLst>
                                  <p:childTnLst>
                                    <p:set>
                                      <p:cBhvr>
                                        <p:cTn id="95" dur="1" fill="hold">
                                          <p:stCondLst>
                                            <p:cond delay="0"/>
                                          </p:stCondLst>
                                        </p:cTn>
                                        <p:tgtEl>
                                          <p:spTgt spid="45"/>
                                        </p:tgtEl>
                                        <p:attrNameLst>
                                          <p:attrName>style.visibility</p:attrName>
                                        </p:attrNameLst>
                                      </p:cBhvr>
                                      <p:to>
                                        <p:strVal val="visible"/>
                                      </p:to>
                                    </p:set>
                                    <p:animEffect transition="in" filter="fade">
                                      <p:cBhvr>
                                        <p:cTn id="96"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9" grpId="0" animBg="1"/>
      <p:bldP spid="10" grpId="0" animBg="1"/>
      <p:bldP spid="38" grpId="0"/>
      <p:bldP spid="41" grpId="0"/>
      <p:bldP spid="43" grpId="0"/>
      <p:bldP spid="44" grpId="0"/>
      <p:bldP spid="44" grpId="1"/>
      <p:bldP spid="45" grpId="0"/>
      <p:bldP spid="45" grpId="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ZoneTexte 10">
            <a:extLst>
              <a:ext uri="{FF2B5EF4-FFF2-40B4-BE49-F238E27FC236}">
                <a16:creationId xmlns:a16="http://schemas.microsoft.com/office/drawing/2014/main" id="{A3D3AFEF-045C-0C4C-9D81-8B9B43FBD3F8}"/>
              </a:ext>
            </a:extLst>
          </p:cNvPr>
          <p:cNvSpPr txBox="1"/>
          <p:nvPr/>
        </p:nvSpPr>
        <p:spPr>
          <a:xfrm>
            <a:off x="4178300" y="-729759"/>
            <a:ext cx="7642932" cy="932563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60000" b="0" i="0" u="none" strike="noStrike" kern="1200" cap="none" spc="0" normalizeH="0" baseline="0" noProof="0" dirty="0">
                <a:ln>
                  <a:noFill/>
                </a:ln>
                <a:solidFill>
                  <a:schemeClr val="accent4">
                    <a:alpha val="19000"/>
                  </a:schemeClr>
                </a:solidFill>
                <a:effectLst/>
                <a:uLnTx/>
                <a:uFillTx/>
                <a:latin typeface="Source Sans Pro" panose="020B0503030403020204" pitchFamily="34" charset="77"/>
                <a:ea typeface="+mn-ea"/>
                <a:cs typeface="+mn-cs"/>
              </a:rPr>
              <a:t>2</a:t>
            </a:r>
          </a:p>
        </p:txBody>
      </p:sp>
      <p:sp>
        <p:nvSpPr>
          <p:cNvPr id="3" name="ZoneTexte 2">
            <a:extLst>
              <a:ext uri="{FF2B5EF4-FFF2-40B4-BE49-F238E27FC236}">
                <a16:creationId xmlns:a16="http://schemas.microsoft.com/office/drawing/2014/main" id="{BECCA16D-29E1-8A4D-9CE1-FBA05AE6FB06}"/>
              </a:ext>
            </a:extLst>
          </p:cNvPr>
          <p:cNvSpPr txBox="1"/>
          <p:nvPr/>
        </p:nvSpPr>
        <p:spPr>
          <a:xfrm>
            <a:off x="3575720" y="1052736"/>
            <a:ext cx="5328592" cy="830997"/>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Indique que la requête a été reçue, comprise et acceptée.</a:t>
            </a:r>
          </a:p>
        </p:txBody>
      </p:sp>
      <p:sp>
        <p:nvSpPr>
          <p:cNvPr id="8" name="Rectangle 1">
            <a:extLst>
              <a:ext uri="{FF2B5EF4-FFF2-40B4-BE49-F238E27FC236}">
                <a16:creationId xmlns:a16="http://schemas.microsoft.com/office/drawing/2014/main" id="{566BD6E3-BC79-BF48-BE35-EFB5D18A83CA}"/>
              </a:ext>
            </a:extLst>
          </p:cNvPr>
          <p:cNvSpPr>
            <a:spLocks noChangeArrowheads="1"/>
          </p:cNvSpPr>
          <p:nvPr/>
        </p:nvSpPr>
        <p:spPr bwMode="auto">
          <a:xfrm>
            <a:off x="2458999" y="2951073"/>
            <a:ext cx="3528393"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fr-FR" altLang="fr-FR" sz="1600" b="1"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200 : OK</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fr-FR" alt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Votre requête a bien été comprise avec une bonne réponse du</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fr-FR" alt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serveur. </a:t>
            </a:r>
          </a:p>
        </p:txBody>
      </p:sp>
      <p:sp>
        <p:nvSpPr>
          <p:cNvPr id="10" name="Rectangle 1">
            <a:extLst>
              <a:ext uri="{FF2B5EF4-FFF2-40B4-BE49-F238E27FC236}">
                <a16:creationId xmlns:a16="http://schemas.microsoft.com/office/drawing/2014/main" id="{F6A5B52A-A383-3E4E-AA27-2CE12C1964DF}"/>
              </a:ext>
            </a:extLst>
          </p:cNvPr>
          <p:cNvSpPr>
            <a:spLocks noChangeArrowheads="1"/>
          </p:cNvSpPr>
          <p:nvPr/>
        </p:nvSpPr>
        <p:spPr bwMode="auto">
          <a:xfrm>
            <a:off x="6960096" y="2951074"/>
            <a:ext cx="3888432"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fr-FR" altLang="fr-FR" sz="1600" b="1" i="0" u="none" strike="noStrike" kern="1200" cap="none" spc="0" normalizeH="0" baseline="0" noProof="0" dirty="0">
                <a:ln>
                  <a:noFill/>
                </a:ln>
                <a:effectLst/>
                <a:uLnTx/>
                <a:uFillTx/>
                <a:latin typeface="Source Sans Pro" panose="020B0503030403020204" pitchFamily="34" charset="77"/>
                <a:ea typeface="+mn-ea"/>
                <a:cs typeface="+mn-cs"/>
              </a:rPr>
              <a:t>201 : Créé</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La requête a été correctement traitée et a résulté en la création d'une nouvelle ressource.</a:t>
            </a:r>
            <a:endParaRPr kumimoji="0" lang="fr-FR" altLang="fr-FR" sz="3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nvGrpSpPr>
          <p:cNvPr id="7" name="Group 60">
            <a:extLst>
              <a:ext uri="{FF2B5EF4-FFF2-40B4-BE49-F238E27FC236}">
                <a16:creationId xmlns:a16="http://schemas.microsoft.com/office/drawing/2014/main" id="{556B8F41-0DB6-E549-B53B-C077F112E2C5}"/>
              </a:ext>
            </a:extLst>
          </p:cNvPr>
          <p:cNvGrpSpPr/>
          <p:nvPr/>
        </p:nvGrpSpPr>
        <p:grpSpPr>
          <a:xfrm rot="10800000">
            <a:off x="2449237" y="4432708"/>
            <a:ext cx="879693" cy="514604"/>
            <a:chOff x="5889822" y="1186327"/>
            <a:chExt cx="2583577" cy="1511345"/>
          </a:xfrm>
          <a:solidFill>
            <a:schemeClr val="accent1">
              <a:alpha val="20000"/>
            </a:schemeClr>
          </a:solidFill>
        </p:grpSpPr>
        <p:grpSp>
          <p:nvGrpSpPr>
            <p:cNvPr id="9" name="Group 61">
              <a:extLst>
                <a:ext uri="{FF2B5EF4-FFF2-40B4-BE49-F238E27FC236}">
                  <a16:creationId xmlns:a16="http://schemas.microsoft.com/office/drawing/2014/main" id="{7CEC9278-334B-FF44-8273-BC76BFC3D746}"/>
                </a:ext>
              </a:extLst>
            </p:cNvPr>
            <p:cNvGrpSpPr/>
            <p:nvPr/>
          </p:nvGrpSpPr>
          <p:grpSpPr>
            <a:xfrm rot="10800000">
              <a:off x="5889822" y="1186327"/>
              <a:ext cx="1321806" cy="1511345"/>
              <a:chOff x="6971420" y="948999"/>
              <a:chExt cx="1321806" cy="1511345"/>
            </a:xfrm>
            <a:grpFill/>
          </p:grpSpPr>
          <p:sp>
            <p:nvSpPr>
              <p:cNvPr id="13" name="Rounded Rectangle 73">
                <a:extLst>
                  <a:ext uri="{FF2B5EF4-FFF2-40B4-BE49-F238E27FC236}">
                    <a16:creationId xmlns:a16="http://schemas.microsoft.com/office/drawing/2014/main" id="{87148559-8D5D-8448-BD68-526A3E6E9773}"/>
                  </a:ext>
                </a:extLst>
              </p:cNvPr>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14" name="Rounded Rectangle 92">
                <a:extLst>
                  <a:ext uri="{FF2B5EF4-FFF2-40B4-BE49-F238E27FC236}">
                    <a16:creationId xmlns:a16="http://schemas.microsoft.com/office/drawing/2014/main" id="{68756D7C-38E0-4744-BF65-619850B83715}"/>
                  </a:ext>
                </a:extLst>
              </p:cNvPr>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sp>
          <p:nvSpPr>
            <p:cNvPr id="12" name="Rounded Rectangle 62">
              <a:extLst>
                <a:ext uri="{FF2B5EF4-FFF2-40B4-BE49-F238E27FC236}">
                  <a16:creationId xmlns:a16="http://schemas.microsoft.com/office/drawing/2014/main" id="{2D85B2E2-FEB1-944D-9A86-C5FABC6EA457}"/>
                </a:ext>
              </a:extLst>
            </p:cNvPr>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sp>
        <p:nvSpPr>
          <p:cNvPr id="15" name="ZoneTexte 14">
            <a:extLst>
              <a:ext uri="{FF2B5EF4-FFF2-40B4-BE49-F238E27FC236}">
                <a16:creationId xmlns:a16="http://schemas.microsoft.com/office/drawing/2014/main" id="{06CAB02C-C644-0146-BD29-FBF30C0A3907}"/>
              </a:ext>
            </a:extLst>
          </p:cNvPr>
          <p:cNvSpPr txBox="1"/>
          <p:nvPr/>
        </p:nvSpPr>
        <p:spPr>
          <a:xfrm>
            <a:off x="3342619" y="4430527"/>
            <a:ext cx="2048557" cy="646331"/>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Lié à une requête GET</a:t>
            </a:r>
          </a:p>
        </p:txBody>
      </p:sp>
      <p:grpSp>
        <p:nvGrpSpPr>
          <p:cNvPr id="16" name="Group 60">
            <a:extLst>
              <a:ext uri="{FF2B5EF4-FFF2-40B4-BE49-F238E27FC236}">
                <a16:creationId xmlns:a16="http://schemas.microsoft.com/office/drawing/2014/main" id="{834A1295-DE3D-1443-9C24-2393D725FA7A}"/>
              </a:ext>
            </a:extLst>
          </p:cNvPr>
          <p:cNvGrpSpPr/>
          <p:nvPr/>
        </p:nvGrpSpPr>
        <p:grpSpPr>
          <a:xfrm rot="10800000">
            <a:off x="6954009" y="4348358"/>
            <a:ext cx="879693" cy="514604"/>
            <a:chOff x="5889822" y="1186327"/>
            <a:chExt cx="2583577" cy="1511345"/>
          </a:xfrm>
          <a:solidFill>
            <a:schemeClr val="accent2">
              <a:alpha val="20000"/>
            </a:schemeClr>
          </a:solidFill>
        </p:grpSpPr>
        <p:grpSp>
          <p:nvGrpSpPr>
            <p:cNvPr id="17" name="Group 61">
              <a:extLst>
                <a:ext uri="{FF2B5EF4-FFF2-40B4-BE49-F238E27FC236}">
                  <a16:creationId xmlns:a16="http://schemas.microsoft.com/office/drawing/2014/main" id="{709F6B99-7AD5-524B-9E10-3883B8693CDC}"/>
                </a:ext>
              </a:extLst>
            </p:cNvPr>
            <p:cNvGrpSpPr/>
            <p:nvPr/>
          </p:nvGrpSpPr>
          <p:grpSpPr>
            <a:xfrm rot="10800000">
              <a:off x="5889822" y="1186327"/>
              <a:ext cx="1321806" cy="1511345"/>
              <a:chOff x="6971420" y="948999"/>
              <a:chExt cx="1321806" cy="1511345"/>
            </a:xfrm>
            <a:grpFill/>
          </p:grpSpPr>
          <p:sp>
            <p:nvSpPr>
              <p:cNvPr id="19" name="Rounded Rectangle 73">
                <a:extLst>
                  <a:ext uri="{FF2B5EF4-FFF2-40B4-BE49-F238E27FC236}">
                    <a16:creationId xmlns:a16="http://schemas.microsoft.com/office/drawing/2014/main" id="{EC3941DF-5F91-3043-93F9-A216A6313D6E}"/>
                  </a:ext>
                </a:extLst>
              </p:cNvPr>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20" name="Rounded Rectangle 92">
                <a:extLst>
                  <a:ext uri="{FF2B5EF4-FFF2-40B4-BE49-F238E27FC236}">
                    <a16:creationId xmlns:a16="http://schemas.microsoft.com/office/drawing/2014/main" id="{3616ECA4-A121-4946-A290-6576FC93A5C2}"/>
                  </a:ext>
                </a:extLst>
              </p:cNvPr>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sp>
          <p:nvSpPr>
            <p:cNvPr id="18" name="Rounded Rectangle 62">
              <a:extLst>
                <a:ext uri="{FF2B5EF4-FFF2-40B4-BE49-F238E27FC236}">
                  <a16:creationId xmlns:a16="http://schemas.microsoft.com/office/drawing/2014/main" id="{F2FCBDC2-B10C-E14A-8621-54A84742B14D}"/>
                </a:ext>
              </a:extLst>
            </p:cNvPr>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sp>
        <p:nvSpPr>
          <p:cNvPr id="21" name="ZoneTexte 20">
            <a:extLst>
              <a:ext uri="{FF2B5EF4-FFF2-40B4-BE49-F238E27FC236}">
                <a16:creationId xmlns:a16="http://schemas.microsoft.com/office/drawing/2014/main" id="{4708760C-7B1A-B542-B12D-697120E47EDE}"/>
              </a:ext>
            </a:extLst>
          </p:cNvPr>
          <p:cNvSpPr txBox="1"/>
          <p:nvPr/>
        </p:nvSpPr>
        <p:spPr>
          <a:xfrm>
            <a:off x="7856606" y="4282495"/>
            <a:ext cx="2304256" cy="646331"/>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Lié à des requêtes POST ou PUT</a:t>
            </a:r>
          </a:p>
        </p:txBody>
      </p:sp>
      <p:sp>
        <p:nvSpPr>
          <p:cNvPr id="22" name="Title 1">
            <a:extLst>
              <a:ext uri="{FF2B5EF4-FFF2-40B4-BE49-F238E27FC236}">
                <a16:creationId xmlns:a16="http://schemas.microsoft.com/office/drawing/2014/main" id="{91678444-5C4C-1141-9A95-25C098882312}"/>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codes HTTP</a:t>
            </a:r>
          </a:p>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codes 2XX</a:t>
            </a:r>
          </a:p>
        </p:txBody>
      </p:sp>
    </p:spTree>
    <p:extLst>
      <p:ext uri="{BB962C8B-B14F-4D97-AF65-F5344CB8AC3E}">
        <p14:creationId xmlns:p14="http://schemas.microsoft.com/office/powerpoint/2010/main" val="7685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500" fill="hold"/>
                                        <p:tgtEl>
                                          <p:spTgt spid="15"/>
                                        </p:tgtEl>
                                        <p:attrNameLst>
                                          <p:attrName>ppt_x</p:attrName>
                                        </p:attrNameLst>
                                      </p:cBhvr>
                                      <p:tavLst>
                                        <p:tav tm="0">
                                          <p:val>
                                            <p:strVal val="0-#ppt_w/2"/>
                                          </p:val>
                                        </p:tav>
                                        <p:tav tm="100000">
                                          <p:val>
                                            <p:strVal val="#ppt_x"/>
                                          </p:val>
                                        </p:tav>
                                      </p:tavLst>
                                    </p:anim>
                                    <p:anim calcmode="lin" valueType="num">
                                      <p:cBhvr additive="base">
                                        <p:cTn id="18" dur="500" fill="hold"/>
                                        <p:tgtEl>
                                          <p:spTgt spid="15"/>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0-#ppt_w/2"/>
                                          </p:val>
                                        </p:tav>
                                        <p:tav tm="100000">
                                          <p:val>
                                            <p:strVal val="#ppt_x"/>
                                          </p:val>
                                        </p:tav>
                                      </p:tavLst>
                                    </p:anim>
                                    <p:anim calcmode="lin" valueType="num">
                                      <p:cBhvr additive="base">
                                        <p:cTn id="22"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fade">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8" fill="hold" nodeType="clickEffect">
                                  <p:stCondLst>
                                    <p:cond delay="0"/>
                                  </p:stCondLst>
                                  <p:childTnLst>
                                    <p:set>
                                      <p:cBhvr>
                                        <p:cTn id="31" dur="1" fill="hold">
                                          <p:stCondLst>
                                            <p:cond delay="0"/>
                                          </p:stCondLst>
                                        </p:cTn>
                                        <p:tgtEl>
                                          <p:spTgt spid="16"/>
                                        </p:tgtEl>
                                        <p:attrNameLst>
                                          <p:attrName>style.visibility</p:attrName>
                                        </p:attrNameLst>
                                      </p:cBhvr>
                                      <p:to>
                                        <p:strVal val="visible"/>
                                      </p:to>
                                    </p:set>
                                    <p:anim calcmode="lin" valueType="num">
                                      <p:cBhvr additive="base">
                                        <p:cTn id="32" dur="500" fill="hold"/>
                                        <p:tgtEl>
                                          <p:spTgt spid="16"/>
                                        </p:tgtEl>
                                        <p:attrNameLst>
                                          <p:attrName>ppt_x</p:attrName>
                                        </p:attrNameLst>
                                      </p:cBhvr>
                                      <p:tavLst>
                                        <p:tav tm="0">
                                          <p:val>
                                            <p:strVal val="0-#ppt_w/2"/>
                                          </p:val>
                                        </p:tav>
                                        <p:tav tm="100000">
                                          <p:val>
                                            <p:strVal val="#ppt_x"/>
                                          </p:val>
                                        </p:tav>
                                      </p:tavLst>
                                    </p:anim>
                                    <p:anim calcmode="lin" valueType="num">
                                      <p:cBhvr additive="base">
                                        <p:cTn id="33" dur="500" fill="hold"/>
                                        <p:tgtEl>
                                          <p:spTgt spid="16"/>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21"/>
                                        </p:tgtEl>
                                        <p:attrNameLst>
                                          <p:attrName>style.visibility</p:attrName>
                                        </p:attrNameLst>
                                      </p:cBhvr>
                                      <p:to>
                                        <p:strVal val="visible"/>
                                      </p:to>
                                    </p:set>
                                    <p:anim calcmode="lin" valueType="num">
                                      <p:cBhvr additive="base">
                                        <p:cTn id="36" dur="500" fill="hold"/>
                                        <p:tgtEl>
                                          <p:spTgt spid="21"/>
                                        </p:tgtEl>
                                        <p:attrNameLst>
                                          <p:attrName>ppt_x</p:attrName>
                                        </p:attrNameLst>
                                      </p:cBhvr>
                                      <p:tavLst>
                                        <p:tav tm="0">
                                          <p:val>
                                            <p:strVal val="0-#ppt_w/2"/>
                                          </p:val>
                                        </p:tav>
                                        <p:tav tm="100000">
                                          <p:val>
                                            <p:strVal val="#ppt_x"/>
                                          </p:val>
                                        </p:tav>
                                      </p:tavLst>
                                    </p:anim>
                                    <p:anim calcmode="lin" valueType="num">
                                      <p:cBhvr additive="base">
                                        <p:cTn id="37"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10" grpId="0"/>
      <p:bldP spid="15" grpId="0"/>
      <p:bldP spid="21"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ZoneTexte 9">
            <a:extLst>
              <a:ext uri="{FF2B5EF4-FFF2-40B4-BE49-F238E27FC236}">
                <a16:creationId xmlns:a16="http://schemas.microsoft.com/office/drawing/2014/main" id="{69D5422D-72F6-7C4D-AEBD-4CAEBCD7765B}"/>
              </a:ext>
            </a:extLst>
          </p:cNvPr>
          <p:cNvSpPr txBox="1"/>
          <p:nvPr/>
        </p:nvSpPr>
        <p:spPr>
          <a:xfrm>
            <a:off x="3828344" y="-729759"/>
            <a:ext cx="7992888" cy="932563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60000" b="0" i="0" u="none" strike="noStrike" kern="1200" cap="none" spc="0" normalizeH="0" baseline="0" noProof="0" dirty="0">
                <a:ln>
                  <a:noFill/>
                </a:ln>
                <a:solidFill>
                  <a:schemeClr val="accent5">
                    <a:alpha val="19000"/>
                  </a:schemeClr>
                </a:solidFill>
                <a:effectLst/>
                <a:uLnTx/>
                <a:uFillTx/>
                <a:latin typeface="Source Sans Pro" panose="020B0503030403020204" pitchFamily="34" charset="77"/>
                <a:ea typeface="+mn-ea"/>
                <a:cs typeface="+mn-cs"/>
              </a:rPr>
              <a:t>3</a:t>
            </a:r>
          </a:p>
        </p:txBody>
      </p:sp>
      <p:sp>
        <p:nvSpPr>
          <p:cNvPr id="5" name="Rectangle 4">
            <a:extLst>
              <a:ext uri="{FF2B5EF4-FFF2-40B4-BE49-F238E27FC236}">
                <a16:creationId xmlns:a16="http://schemas.microsoft.com/office/drawing/2014/main" id="{28AAC0A1-05E2-2741-813E-7A73F15BE22B}"/>
              </a:ext>
            </a:extLst>
          </p:cNvPr>
          <p:cNvSpPr/>
          <p:nvPr/>
        </p:nvSpPr>
        <p:spPr>
          <a:xfrm>
            <a:off x="1703389" y="1204308"/>
            <a:ext cx="8785224" cy="830997"/>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Indique qu'une action supplémentaire doit être entreprise afin de satisfaire la demande.</a:t>
            </a:r>
          </a:p>
        </p:txBody>
      </p:sp>
      <p:sp>
        <p:nvSpPr>
          <p:cNvPr id="6" name="ZoneTexte 5">
            <a:extLst>
              <a:ext uri="{FF2B5EF4-FFF2-40B4-BE49-F238E27FC236}">
                <a16:creationId xmlns:a16="http://schemas.microsoft.com/office/drawing/2014/main" id="{CBFA791C-4088-014D-BFA9-3E5B81AFBF9D}"/>
              </a:ext>
            </a:extLst>
          </p:cNvPr>
          <p:cNvSpPr txBox="1"/>
          <p:nvPr/>
        </p:nvSpPr>
        <p:spPr>
          <a:xfrm>
            <a:off x="551384" y="2649120"/>
            <a:ext cx="3096344" cy="1323439"/>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301 : Changement d'adresse définitif</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Le navigateur web doit charger automatiquement la ressource demandée à sa nouvelle adresse.</a:t>
            </a:r>
          </a:p>
        </p:txBody>
      </p:sp>
      <p:sp>
        <p:nvSpPr>
          <p:cNvPr id="7" name="ZoneTexte 6">
            <a:extLst>
              <a:ext uri="{FF2B5EF4-FFF2-40B4-BE49-F238E27FC236}">
                <a16:creationId xmlns:a16="http://schemas.microsoft.com/office/drawing/2014/main" id="{37AAE2A5-F435-8B4B-ABB4-32D02BA389FE}"/>
              </a:ext>
            </a:extLst>
          </p:cNvPr>
          <p:cNvSpPr txBox="1"/>
          <p:nvPr/>
        </p:nvSpPr>
        <p:spPr>
          <a:xfrm>
            <a:off x="4295800" y="2649120"/>
            <a:ext cx="3096344" cy="156966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chemeClr val="accent3"/>
                </a:solidFill>
                <a:effectLst/>
                <a:uLnTx/>
                <a:uFillTx/>
                <a:latin typeface="Source Sans Pro" panose="020B0503030403020204" pitchFamily="34" charset="77"/>
                <a:ea typeface="+mn-ea"/>
                <a:cs typeface="+mn-cs"/>
              </a:rPr>
              <a:t>302 : Changement d'adresse temporaire</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La ressource demandée réside temporairement à une adresse différente.</a:t>
            </a:r>
            <a:b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br>
            <a:endPar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8" name="ZoneTexte 7">
            <a:extLst>
              <a:ext uri="{FF2B5EF4-FFF2-40B4-BE49-F238E27FC236}">
                <a16:creationId xmlns:a16="http://schemas.microsoft.com/office/drawing/2014/main" id="{B9873971-C624-734C-93DD-D0AB0A54D631}"/>
              </a:ext>
            </a:extLst>
          </p:cNvPr>
          <p:cNvSpPr txBox="1"/>
          <p:nvPr/>
        </p:nvSpPr>
        <p:spPr>
          <a:xfrm>
            <a:off x="8256588" y="2649120"/>
            <a:ext cx="3096344" cy="156966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chemeClr val="accent4"/>
                </a:solidFill>
                <a:effectLst/>
                <a:uLnTx/>
                <a:uFillTx/>
                <a:latin typeface="Source Sans Pro" panose="020B0503030403020204" pitchFamily="34" charset="77"/>
                <a:ea typeface="+mn-ea"/>
                <a:cs typeface="+mn-cs"/>
              </a:rPr>
              <a:t>304 : Non modifié</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Le navigateur web a effectué une requête GET conditionnelle et l'accès est autorisé, mais le document n'a pas été modifié.</a:t>
            </a:r>
            <a:b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br>
            <a:endPar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nvGrpSpPr>
          <p:cNvPr id="9" name="Group 60">
            <a:extLst>
              <a:ext uri="{FF2B5EF4-FFF2-40B4-BE49-F238E27FC236}">
                <a16:creationId xmlns:a16="http://schemas.microsoft.com/office/drawing/2014/main" id="{82A810D5-C1B6-E747-B86A-02A89B3CC666}"/>
              </a:ext>
            </a:extLst>
          </p:cNvPr>
          <p:cNvGrpSpPr/>
          <p:nvPr/>
        </p:nvGrpSpPr>
        <p:grpSpPr>
          <a:xfrm rot="10800000">
            <a:off x="553294" y="4534804"/>
            <a:ext cx="879693" cy="514604"/>
            <a:chOff x="5889822" y="1186327"/>
            <a:chExt cx="2583577" cy="1511345"/>
          </a:xfrm>
          <a:solidFill>
            <a:schemeClr val="accent1">
              <a:alpha val="20000"/>
            </a:schemeClr>
          </a:solidFill>
        </p:grpSpPr>
        <p:grpSp>
          <p:nvGrpSpPr>
            <p:cNvPr id="11" name="Group 61">
              <a:extLst>
                <a:ext uri="{FF2B5EF4-FFF2-40B4-BE49-F238E27FC236}">
                  <a16:creationId xmlns:a16="http://schemas.microsoft.com/office/drawing/2014/main" id="{CEE14ADE-3D1A-8A4A-96A4-245C3453BD3A}"/>
                </a:ext>
              </a:extLst>
            </p:cNvPr>
            <p:cNvGrpSpPr/>
            <p:nvPr/>
          </p:nvGrpSpPr>
          <p:grpSpPr>
            <a:xfrm rot="10800000">
              <a:off x="5889822" y="1186327"/>
              <a:ext cx="1321806" cy="1511345"/>
              <a:chOff x="6971420" y="948999"/>
              <a:chExt cx="1321806" cy="1511345"/>
            </a:xfrm>
            <a:grpFill/>
          </p:grpSpPr>
          <p:sp>
            <p:nvSpPr>
              <p:cNvPr id="13" name="Rounded Rectangle 73">
                <a:extLst>
                  <a:ext uri="{FF2B5EF4-FFF2-40B4-BE49-F238E27FC236}">
                    <a16:creationId xmlns:a16="http://schemas.microsoft.com/office/drawing/2014/main" id="{F250E0C2-D042-904C-9590-2A01A72DFDE7}"/>
                  </a:ext>
                </a:extLst>
              </p:cNvPr>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14" name="Rounded Rectangle 92">
                <a:extLst>
                  <a:ext uri="{FF2B5EF4-FFF2-40B4-BE49-F238E27FC236}">
                    <a16:creationId xmlns:a16="http://schemas.microsoft.com/office/drawing/2014/main" id="{0B3AC5AC-2631-C64E-93E1-ACB14B213211}"/>
                  </a:ext>
                </a:extLst>
              </p:cNvPr>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sp>
          <p:nvSpPr>
            <p:cNvPr id="12" name="Rounded Rectangle 62">
              <a:extLst>
                <a:ext uri="{FF2B5EF4-FFF2-40B4-BE49-F238E27FC236}">
                  <a16:creationId xmlns:a16="http://schemas.microsoft.com/office/drawing/2014/main" id="{6523E078-59F6-9D49-BE31-D1F1A60F28DF}"/>
                </a:ext>
              </a:extLst>
            </p:cNvPr>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sp>
        <p:nvSpPr>
          <p:cNvPr id="3" name="ZoneTexte 2">
            <a:extLst>
              <a:ext uri="{FF2B5EF4-FFF2-40B4-BE49-F238E27FC236}">
                <a16:creationId xmlns:a16="http://schemas.microsoft.com/office/drawing/2014/main" id="{74005D2F-9B80-EB48-A184-366530AE4361}"/>
              </a:ext>
            </a:extLst>
          </p:cNvPr>
          <p:cNvSpPr txBox="1"/>
          <p:nvPr/>
        </p:nvSpPr>
        <p:spPr>
          <a:xfrm>
            <a:off x="1455891" y="4468941"/>
            <a:ext cx="2304256" cy="646331"/>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Redirection web visible</a:t>
            </a:r>
          </a:p>
        </p:txBody>
      </p:sp>
      <p:grpSp>
        <p:nvGrpSpPr>
          <p:cNvPr id="15" name="Group 60">
            <a:extLst>
              <a:ext uri="{FF2B5EF4-FFF2-40B4-BE49-F238E27FC236}">
                <a16:creationId xmlns:a16="http://schemas.microsoft.com/office/drawing/2014/main" id="{0B039B52-2BE5-224D-9E58-AEFDD3A322D7}"/>
              </a:ext>
            </a:extLst>
          </p:cNvPr>
          <p:cNvGrpSpPr/>
          <p:nvPr/>
        </p:nvGrpSpPr>
        <p:grpSpPr>
          <a:xfrm rot="10800000">
            <a:off x="4380475" y="4534804"/>
            <a:ext cx="879693" cy="514604"/>
            <a:chOff x="5889822" y="1186327"/>
            <a:chExt cx="2583577" cy="1511345"/>
          </a:xfrm>
          <a:solidFill>
            <a:schemeClr val="accent2">
              <a:alpha val="20000"/>
            </a:schemeClr>
          </a:solidFill>
        </p:grpSpPr>
        <p:grpSp>
          <p:nvGrpSpPr>
            <p:cNvPr id="16" name="Group 61">
              <a:extLst>
                <a:ext uri="{FF2B5EF4-FFF2-40B4-BE49-F238E27FC236}">
                  <a16:creationId xmlns:a16="http://schemas.microsoft.com/office/drawing/2014/main" id="{35CFA35F-F0EC-7F49-BA57-12B84C487E6C}"/>
                </a:ext>
              </a:extLst>
            </p:cNvPr>
            <p:cNvGrpSpPr/>
            <p:nvPr/>
          </p:nvGrpSpPr>
          <p:grpSpPr>
            <a:xfrm rot="10800000">
              <a:off x="5889822" y="1186327"/>
              <a:ext cx="1321806" cy="1511345"/>
              <a:chOff x="6971420" y="948999"/>
              <a:chExt cx="1321806" cy="1511345"/>
            </a:xfrm>
            <a:grpFill/>
          </p:grpSpPr>
          <p:sp>
            <p:nvSpPr>
              <p:cNvPr id="18" name="Rounded Rectangle 73">
                <a:extLst>
                  <a:ext uri="{FF2B5EF4-FFF2-40B4-BE49-F238E27FC236}">
                    <a16:creationId xmlns:a16="http://schemas.microsoft.com/office/drawing/2014/main" id="{BD3CA1E1-BA25-B346-8B5C-82B544C036D0}"/>
                  </a:ext>
                </a:extLst>
              </p:cNvPr>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19" name="Rounded Rectangle 92">
                <a:extLst>
                  <a:ext uri="{FF2B5EF4-FFF2-40B4-BE49-F238E27FC236}">
                    <a16:creationId xmlns:a16="http://schemas.microsoft.com/office/drawing/2014/main" id="{868D7713-5DF3-B244-BB81-DF7DFD6B2715}"/>
                  </a:ext>
                </a:extLst>
              </p:cNvPr>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sp>
          <p:nvSpPr>
            <p:cNvPr id="17" name="Rounded Rectangle 62">
              <a:extLst>
                <a:ext uri="{FF2B5EF4-FFF2-40B4-BE49-F238E27FC236}">
                  <a16:creationId xmlns:a16="http://schemas.microsoft.com/office/drawing/2014/main" id="{4D680FF6-75A4-254E-8ABE-1EE8E2F9639E}"/>
                </a:ext>
              </a:extLst>
            </p:cNvPr>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sp>
        <p:nvSpPr>
          <p:cNvPr id="20" name="ZoneTexte 19">
            <a:extLst>
              <a:ext uri="{FF2B5EF4-FFF2-40B4-BE49-F238E27FC236}">
                <a16:creationId xmlns:a16="http://schemas.microsoft.com/office/drawing/2014/main" id="{6B4F87C0-7193-2644-8AC5-EDF22FF4D8F9}"/>
              </a:ext>
            </a:extLst>
          </p:cNvPr>
          <p:cNvSpPr txBox="1"/>
          <p:nvPr/>
        </p:nvSpPr>
        <p:spPr>
          <a:xfrm>
            <a:off x="5263231" y="4468941"/>
            <a:ext cx="2304256" cy="646331"/>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Redirection web invisible</a:t>
            </a:r>
          </a:p>
        </p:txBody>
      </p:sp>
      <p:sp>
        <p:nvSpPr>
          <p:cNvPr id="21" name="ZoneTexte 20">
            <a:extLst>
              <a:ext uri="{FF2B5EF4-FFF2-40B4-BE49-F238E27FC236}">
                <a16:creationId xmlns:a16="http://schemas.microsoft.com/office/drawing/2014/main" id="{3177D56D-DFA0-964B-9C3F-5641229697E0}"/>
              </a:ext>
            </a:extLst>
          </p:cNvPr>
          <p:cNvSpPr txBox="1"/>
          <p:nvPr/>
        </p:nvSpPr>
        <p:spPr>
          <a:xfrm>
            <a:off x="9210008" y="4468941"/>
            <a:ext cx="2594024" cy="646331"/>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Recherche d’élément dans un cache</a:t>
            </a:r>
          </a:p>
        </p:txBody>
      </p:sp>
      <p:grpSp>
        <p:nvGrpSpPr>
          <p:cNvPr id="22" name="Group 60">
            <a:extLst>
              <a:ext uri="{FF2B5EF4-FFF2-40B4-BE49-F238E27FC236}">
                <a16:creationId xmlns:a16="http://schemas.microsoft.com/office/drawing/2014/main" id="{AE00C143-BF2B-4644-B74F-42B444ACF8B0}"/>
              </a:ext>
            </a:extLst>
          </p:cNvPr>
          <p:cNvGrpSpPr/>
          <p:nvPr/>
        </p:nvGrpSpPr>
        <p:grpSpPr>
          <a:xfrm rot="10800000">
            <a:off x="8272233" y="4534804"/>
            <a:ext cx="879693" cy="514604"/>
            <a:chOff x="5889822" y="1186327"/>
            <a:chExt cx="2583577" cy="1511345"/>
          </a:xfrm>
          <a:solidFill>
            <a:schemeClr val="accent3">
              <a:alpha val="20000"/>
            </a:schemeClr>
          </a:solidFill>
        </p:grpSpPr>
        <p:grpSp>
          <p:nvGrpSpPr>
            <p:cNvPr id="23" name="Group 61">
              <a:extLst>
                <a:ext uri="{FF2B5EF4-FFF2-40B4-BE49-F238E27FC236}">
                  <a16:creationId xmlns:a16="http://schemas.microsoft.com/office/drawing/2014/main" id="{F7E52149-0D2C-914D-8A51-746A3687E2C4}"/>
                </a:ext>
              </a:extLst>
            </p:cNvPr>
            <p:cNvGrpSpPr/>
            <p:nvPr/>
          </p:nvGrpSpPr>
          <p:grpSpPr>
            <a:xfrm rot="10800000">
              <a:off x="5889822" y="1186327"/>
              <a:ext cx="1321806" cy="1511345"/>
              <a:chOff x="6971420" y="948999"/>
              <a:chExt cx="1321806" cy="1511345"/>
            </a:xfrm>
            <a:grpFill/>
          </p:grpSpPr>
          <p:sp>
            <p:nvSpPr>
              <p:cNvPr id="25" name="Rounded Rectangle 73">
                <a:extLst>
                  <a:ext uri="{FF2B5EF4-FFF2-40B4-BE49-F238E27FC236}">
                    <a16:creationId xmlns:a16="http://schemas.microsoft.com/office/drawing/2014/main" id="{5F2774AF-5C9C-A44E-B0B3-3CEB43E72718}"/>
                  </a:ext>
                </a:extLst>
              </p:cNvPr>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26" name="Rounded Rectangle 92">
                <a:extLst>
                  <a:ext uri="{FF2B5EF4-FFF2-40B4-BE49-F238E27FC236}">
                    <a16:creationId xmlns:a16="http://schemas.microsoft.com/office/drawing/2014/main" id="{47C07F07-B31F-704D-BCCE-1EE89E8D4626}"/>
                  </a:ext>
                </a:extLst>
              </p:cNvPr>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sp>
          <p:nvSpPr>
            <p:cNvPr id="24" name="Rounded Rectangle 62">
              <a:extLst>
                <a:ext uri="{FF2B5EF4-FFF2-40B4-BE49-F238E27FC236}">
                  <a16:creationId xmlns:a16="http://schemas.microsoft.com/office/drawing/2014/main" id="{A23AC351-14CA-0445-83B1-6B17D098071B}"/>
                </a:ext>
              </a:extLst>
            </p:cNvPr>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sp>
        <p:nvSpPr>
          <p:cNvPr id="27" name="Title 1">
            <a:extLst>
              <a:ext uri="{FF2B5EF4-FFF2-40B4-BE49-F238E27FC236}">
                <a16:creationId xmlns:a16="http://schemas.microsoft.com/office/drawing/2014/main" id="{64AC69DC-E709-2D4B-AA9E-7C9242CF3C02}"/>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codes HTTP</a:t>
            </a:r>
          </a:p>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codes 3XX</a:t>
            </a:r>
          </a:p>
        </p:txBody>
      </p:sp>
    </p:spTree>
    <p:extLst>
      <p:ext uri="{BB962C8B-B14F-4D97-AF65-F5344CB8AC3E}">
        <p14:creationId xmlns:p14="http://schemas.microsoft.com/office/powerpoint/2010/main" val="3241586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0-#ppt_w/2"/>
                                          </p:val>
                                        </p:tav>
                                        <p:tav tm="100000">
                                          <p:val>
                                            <p:strVal val="#ppt_x"/>
                                          </p:val>
                                        </p:tav>
                                      </p:tavLst>
                                    </p:anim>
                                    <p:anim calcmode="lin" valueType="num">
                                      <p:cBhvr additive="base">
                                        <p:cTn id="2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8" fill="hold" nodeType="click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0-#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20"/>
                                        </p:tgtEl>
                                        <p:attrNameLst>
                                          <p:attrName>style.visibility</p:attrName>
                                        </p:attrNameLst>
                                      </p:cBhvr>
                                      <p:to>
                                        <p:strVal val="visible"/>
                                      </p:to>
                                    </p:set>
                                    <p:anim calcmode="lin" valueType="num">
                                      <p:cBhvr additive="base">
                                        <p:cTn id="36" dur="500" fill="hold"/>
                                        <p:tgtEl>
                                          <p:spTgt spid="20"/>
                                        </p:tgtEl>
                                        <p:attrNameLst>
                                          <p:attrName>ppt_x</p:attrName>
                                        </p:attrNameLst>
                                      </p:cBhvr>
                                      <p:tavLst>
                                        <p:tav tm="0">
                                          <p:val>
                                            <p:strVal val="0-#ppt_w/2"/>
                                          </p:val>
                                        </p:tav>
                                        <p:tav tm="100000">
                                          <p:val>
                                            <p:strVal val="#ppt_x"/>
                                          </p:val>
                                        </p:tav>
                                      </p:tavLst>
                                    </p:anim>
                                    <p:anim calcmode="lin" valueType="num">
                                      <p:cBhvr additive="base">
                                        <p:cTn id="37"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500"/>
                                        <p:tgtEl>
                                          <p:spTgt spid="8"/>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500" fill="hold"/>
                                        <p:tgtEl>
                                          <p:spTgt spid="22"/>
                                        </p:tgtEl>
                                        <p:attrNameLst>
                                          <p:attrName>ppt_x</p:attrName>
                                        </p:attrNameLst>
                                      </p:cBhvr>
                                      <p:tavLst>
                                        <p:tav tm="0">
                                          <p:val>
                                            <p:strVal val="0-#ppt_w/2"/>
                                          </p:val>
                                        </p:tav>
                                        <p:tav tm="100000">
                                          <p:val>
                                            <p:strVal val="#ppt_x"/>
                                          </p:val>
                                        </p:tav>
                                      </p:tavLst>
                                    </p:anim>
                                    <p:anim calcmode="lin" valueType="num">
                                      <p:cBhvr additive="base">
                                        <p:cTn id="48" dur="500" fill="hold"/>
                                        <p:tgtEl>
                                          <p:spTgt spid="22"/>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additive="base">
                                        <p:cTn id="51" dur="500" fill="hold"/>
                                        <p:tgtEl>
                                          <p:spTgt spid="21"/>
                                        </p:tgtEl>
                                        <p:attrNameLst>
                                          <p:attrName>ppt_x</p:attrName>
                                        </p:attrNameLst>
                                      </p:cBhvr>
                                      <p:tavLst>
                                        <p:tav tm="0">
                                          <p:val>
                                            <p:strVal val="0-#ppt_w/2"/>
                                          </p:val>
                                        </p:tav>
                                        <p:tav tm="100000">
                                          <p:val>
                                            <p:strVal val="#ppt_x"/>
                                          </p:val>
                                        </p:tav>
                                      </p:tavLst>
                                    </p:anim>
                                    <p:anim calcmode="lin" valueType="num">
                                      <p:cBhvr additive="base">
                                        <p:cTn id="52"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3" grpId="0"/>
      <p:bldP spid="20" grpId="0"/>
      <p:bldP spid="21"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ZoneTexte 7">
            <a:extLst>
              <a:ext uri="{FF2B5EF4-FFF2-40B4-BE49-F238E27FC236}">
                <a16:creationId xmlns:a16="http://schemas.microsoft.com/office/drawing/2014/main" id="{74DBD1E1-FF34-DA47-A94C-BD2794A30402}"/>
              </a:ext>
            </a:extLst>
          </p:cNvPr>
          <p:cNvSpPr txBox="1"/>
          <p:nvPr/>
        </p:nvSpPr>
        <p:spPr>
          <a:xfrm>
            <a:off x="3828344" y="-729759"/>
            <a:ext cx="7992888" cy="932563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60000" b="0" i="0" u="none" strike="noStrike" kern="1200" cap="none" spc="0" normalizeH="0" baseline="0" noProof="0" dirty="0">
                <a:ln>
                  <a:noFill/>
                </a:ln>
                <a:solidFill>
                  <a:schemeClr val="tx1">
                    <a:lumMod val="60000"/>
                    <a:lumOff val="40000"/>
                    <a:alpha val="19000"/>
                  </a:schemeClr>
                </a:solidFill>
                <a:effectLst/>
                <a:uLnTx/>
                <a:uFillTx/>
                <a:latin typeface="Source Sans Pro" panose="020B0503030403020204" pitchFamily="34" charset="77"/>
                <a:ea typeface="+mn-ea"/>
                <a:cs typeface="+mn-cs"/>
              </a:rPr>
              <a:t>4</a:t>
            </a:r>
          </a:p>
        </p:txBody>
      </p:sp>
      <p:sp>
        <p:nvSpPr>
          <p:cNvPr id="5" name="Rectangle 4">
            <a:extLst>
              <a:ext uri="{FF2B5EF4-FFF2-40B4-BE49-F238E27FC236}">
                <a16:creationId xmlns:a16="http://schemas.microsoft.com/office/drawing/2014/main" id="{C6F39094-DE52-5544-BCB3-BEA58AC96CDB}"/>
              </a:ext>
            </a:extLst>
          </p:cNvPr>
          <p:cNvSpPr/>
          <p:nvPr/>
        </p:nvSpPr>
        <p:spPr>
          <a:xfrm>
            <a:off x="2942151" y="1003675"/>
            <a:ext cx="6348536"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Indique que le navigateur semble s'être trompé.</a:t>
            </a:r>
          </a:p>
        </p:txBody>
      </p:sp>
      <p:sp>
        <p:nvSpPr>
          <p:cNvPr id="10" name="ZoneTexte 9">
            <a:extLst>
              <a:ext uri="{FF2B5EF4-FFF2-40B4-BE49-F238E27FC236}">
                <a16:creationId xmlns:a16="http://schemas.microsoft.com/office/drawing/2014/main" id="{B2F6F664-FA21-9947-8E91-D53221FA98B4}"/>
              </a:ext>
            </a:extLst>
          </p:cNvPr>
          <p:cNvSpPr txBox="1"/>
          <p:nvPr/>
        </p:nvSpPr>
        <p:spPr>
          <a:xfrm>
            <a:off x="2696366" y="2415355"/>
            <a:ext cx="3096344" cy="830997"/>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403 : Interdit</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Le serveur HTTP a compris la requête, mais refuse de la traiter.</a:t>
            </a:r>
          </a:p>
        </p:txBody>
      </p:sp>
      <p:sp>
        <p:nvSpPr>
          <p:cNvPr id="15" name="TextBox 11">
            <a:extLst>
              <a:ext uri="{FF2B5EF4-FFF2-40B4-BE49-F238E27FC236}">
                <a16:creationId xmlns:a16="http://schemas.microsoft.com/office/drawing/2014/main" id="{23DAAEC5-5C4B-F645-8B94-CD8AE9EBE9D0}"/>
              </a:ext>
            </a:extLst>
          </p:cNvPr>
          <p:cNvSpPr txBox="1"/>
          <p:nvPr/>
        </p:nvSpPr>
        <p:spPr>
          <a:xfrm>
            <a:off x="1363731" y="5255674"/>
            <a:ext cx="2880000" cy="92333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Elle concerne directement les droits d’accès liés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aux utilisateurs.</a:t>
            </a:r>
          </a:p>
        </p:txBody>
      </p:sp>
      <p:sp>
        <p:nvSpPr>
          <p:cNvPr id="16" name="TextBox 12">
            <a:extLst>
              <a:ext uri="{FF2B5EF4-FFF2-40B4-BE49-F238E27FC236}">
                <a16:creationId xmlns:a16="http://schemas.microsoft.com/office/drawing/2014/main" id="{E73A42F4-D819-7E4E-BA5C-8F9579763FFD}"/>
              </a:ext>
            </a:extLst>
          </p:cNvPr>
          <p:cNvSpPr txBox="1"/>
          <p:nvPr/>
        </p:nvSpPr>
        <p:spPr>
          <a:xfrm>
            <a:off x="4676419" y="5257009"/>
            <a:ext cx="2880000" cy="92333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Via une restriction d’IP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mise en place depuis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le fichier .</a:t>
            </a:r>
            <a:r>
              <a:rPr kumimoji="0" lang="fr-FR" sz="18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htaccess</a:t>
            </a:r>
            <a:endPar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7" name="TextBox 13">
            <a:extLst>
              <a:ext uri="{FF2B5EF4-FFF2-40B4-BE49-F238E27FC236}">
                <a16:creationId xmlns:a16="http://schemas.microsoft.com/office/drawing/2014/main" id="{945B0054-AA30-3A47-953F-09AC8972CC2C}"/>
              </a:ext>
            </a:extLst>
          </p:cNvPr>
          <p:cNvSpPr txBox="1"/>
          <p:nvPr/>
        </p:nvSpPr>
        <p:spPr>
          <a:xfrm>
            <a:off x="7989107" y="5249332"/>
            <a:ext cx="2880000" cy="92333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Via une intervention d’OVH suite à la détection de hack ou d’abus.</a:t>
            </a:r>
          </a:p>
        </p:txBody>
      </p:sp>
      <p:grpSp>
        <p:nvGrpSpPr>
          <p:cNvPr id="3" name="Groupe 2">
            <a:extLst>
              <a:ext uri="{FF2B5EF4-FFF2-40B4-BE49-F238E27FC236}">
                <a16:creationId xmlns:a16="http://schemas.microsoft.com/office/drawing/2014/main" id="{E2BD17A8-F1AC-6A4D-8DB4-BBA17F37D57E}"/>
              </a:ext>
            </a:extLst>
          </p:cNvPr>
          <p:cNvGrpSpPr/>
          <p:nvPr/>
        </p:nvGrpSpPr>
        <p:grpSpPr>
          <a:xfrm>
            <a:off x="2312351" y="4133587"/>
            <a:ext cx="982760" cy="982760"/>
            <a:chOff x="2696366" y="4134922"/>
            <a:chExt cx="982760" cy="982760"/>
          </a:xfrm>
        </p:grpSpPr>
        <p:sp>
          <p:nvSpPr>
            <p:cNvPr id="11" name="Oval 6">
              <a:extLst>
                <a:ext uri="{FF2B5EF4-FFF2-40B4-BE49-F238E27FC236}">
                  <a16:creationId xmlns:a16="http://schemas.microsoft.com/office/drawing/2014/main" id="{1C80C1FC-F173-9F4E-8EE7-82803AFBF182}"/>
                </a:ext>
              </a:extLst>
            </p:cNvPr>
            <p:cNvSpPr/>
            <p:nvPr/>
          </p:nvSpPr>
          <p:spPr>
            <a:xfrm>
              <a:off x="2696366" y="4134922"/>
              <a:ext cx="982760" cy="982760"/>
            </a:xfrm>
            <a:prstGeom prst="ellipse">
              <a:avLst/>
            </a:prstGeom>
            <a:solidFill>
              <a:schemeClr val="accent2"/>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19" name="Freeform 31">
              <a:extLst>
                <a:ext uri="{FF2B5EF4-FFF2-40B4-BE49-F238E27FC236}">
                  <a16:creationId xmlns:a16="http://schemas.microsoft.com/office/drawing/2014/main" id="{07AB9423-80F9-4749-AF8F-B87E58EF4140}"/>
                </a:ext>
              </a:extLst>
            </p:cNvPr>
            <p:cNvSpPr>
              <a:spLocks noEditPoints="1"/>
            </p:cNvSpPr>
            <p:nvPr/>
          </p:nvSpPr>
          <p:spPr bwMode="auto">
            <a:xfrm>
              <a:off x="2895680" y="4297027"/>
              <a:ext cx="584131" cy="593546"/>
            </a:xfrm>
            <a:custGeom>
              <a:avLst/>
              <a:gdLst>
                <a:gd name="T0" fmla="*/ 278 w 380"/>
                <a:gd name="T1" fmla="*/ 287 h 386"/>
                <a:gd name="T2" fmla="*/ 244 w 380"/>
                <a:gd name="T3" fmla="*/ 213 h 386"/>
                <a:gd name="T4" fmla="*/ 280 w 380"/>
                <a:gd name="T5" fmla="*/ 119 h 386"/>
                <a:gd name="T6" fmla="*/ 190 w 380"/>
                <a:gd name="T7" fmla="*/ 0 h 386"/>
                <a:gd name="T8" fmla="*/ 100 w 380"/>
                <a:gd name="T9" fmla="*/ 119 h 386"/>
                <a:gd name="T10" fmla="*/ 138 w 380"/>
                <a:gd name="T11" fmla="*/ 215 h 386"/>
                <a:gd name="T12" fmla="*/ 106 w 380"/>
                <a:gd name="T13" fmla="*/ 287 h 386"/>
                <a:gd name="T14" fmla="*/ 0 w 380"/>
                <a:gd name="T15" fmla="*/ 381 h 386"/>
                <a:gd name="T16" fmla="*/ 5 w 380"/>
                <a:gd name="T17" fmla="*/ 386 h 386"/>
                <a:gd name="T18" fmla="*/ 376 w 380"/>
                <a:gd name="T19" fmla="*/ 386 h 386"/>
                <a:gd name="T20" fmla="*/ 380 w 380"/>
                <a:gd name="T21" fmla="*/ 381 h 386"/>
                <a:gd name="T22" fmla="*/ 278 w 380"/>
                <a:gd name="T23" fmla="*/ 287 h 386"/>
                <a:gd name="T24" fmla="*/ 110 w 380"/>
                <a:gd name="T25" fmla="*/ 119 h 386"/>
                <a:gd name="T26" fmla="*/ 190 w 380"/>
                <a:gd name="T27" fmla="*/ 10 h 386"/>
                <a:gd name="T28" fmla="*/ 271 w 380"/>
                <a:gd name="T29" fmla="*/ 119 h 386"/>
                <a:gd name="T30" fmla="*/ 236 w 380"/>
                <a:gd name="T31" fmla="*/ 207 h 386"/>
                <a:gd name="T32" fmla="*/ 235 w 380"/>
                <a:gd name="T33" fmla="*/ 209 h 386"/>
                <a:gd name="T34" fmla="*/ 190 w 380"/>
                <a:gd name="T35" fmla="*/ 228 h 386"/>
                <a:gd name="T36" fmla="*/ 147 w 380"/>
                <a:gd name="T37" fmla="*/ 210 h 386"/>
                <a:gd name="T38" fmla="*/ 145 w 380"/>
                <a:gd name="T39" fmla="*/ 208 h 386"/>
                <a:gd name="T40" fmla="*/ 110 w 380"/>
                <a:gd name="T41" fmla="*/ 119 h 386"/>
                <a:gd name="T42" fmla="*/ 10 w 380"/>
                <a:gd name="T43" fmla="*/ 376 h 386"/>
                <a:gd name="T44" fmla="*/ 108 w 380"/>
                <a:gd name="T45" fmla="*/ 296 h 386"/>
                <a:gd name="T46" fmla="*/ 108 w 380"/>
                <a:gd name="T47" fmla="*/ 296 h 386"/>
                <a:gd name="T48" fmla="*/ 147 w 380"/>
                <a:gd name="T49" fmla="*/ 222 h 386"/>
                <a:gd name="T50" fmla="*/ 190 w 380"/>
                <a:gd name="T51" fmla="*/ 238 h 386"/>
                <a:gd name="T52" fmla="*/ 234 w 380"/>
                <a:gd name="T53" fmla="*/ 221 h 386"/>
                <a:gd name="T54" fmla="*/ 275 w 380"/>
                <a:gd name="T55" fmla="*/ 296 h 386"/>
                <a:gd name="T56" fmla="*/ 276 w 380"/>
                <a:gd name="T57" fmla="*/ 297 h 386"/>
                <a:gd name="T58" fmla="*/ 371 w 380"/>
                <a:gd name="T59" fmla="*/ 376 h 386"/>
                <a:gd name="T60" fmla="*/ 10 w 380"/>
                <a:gd name="T61"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0" h="386">
                  <a:moveTo>
                    <a:pt x="278" y="287"/>
                  </a:moveTo>
                  <a:cubicBezTo>
                    <a:pt x="262" y="283"/>
                    <a:pt x="244" y="261"/>
                    <a:pt x="244" y="213"/>
                  </a:cubicBezTo>
                  <a:cubicBezTo>
                    <a:pt x="265" y="191"/>
                    <a:pt x="280" y="157"/>
                    <a:pt x="280" y="119"/>
                  </a:cubicBezTo>
                  <a:cubicBezTo>
                    <a:pt x="280" y="46"/>
                    <a:pt x="246" y="0"/>
                    <a:pt x="190" y="0"/>
                  </a:cubicBezTo>
                  <a:cubicBezTo>
                    <a:pt x="135" y="0"/>
                    <a:pt x="100" y="46"/>
                    <a:pt x="100" y="119"/>
                  </a:cubicBezTo>
                  <a:cubicBezTo>
                    <a:pt x="100" y="157"/>
                    <a:pt x="116" y="193"/>
                    <a:pt x="138" y="215"/>
                  </a:cubicBezTo>
                  <a:cubicBezTo>
                    <a:pt x="138" y="244"/>
                    <a:pt x="129" y="279"/>
                    <a:pt x="106" y="287"/>
                  </a:cubicBezTo>
                  <a:cubicBezTo>
                    <a:pt x="37" y="301"/>
                    <a:pt x="0" y="333"/>
                    <a:pt x="0" y="381"/>
                  </a:cubicBezTo>
                  <a:cubicBezTo>
                    <a:pt x="0" y="384"/>
                    <a:pt x="2" y="386"/>
                    <a:pt x="5" y="386"/>
                  </a:cubicBezTo>
                  <a:cubicBezTo>
                    <a:pt x="376" y="386"/>
                    <a:pt x="376" y="386"/>
                    <a:pt x="376" y="386"/>
                  </a:cubicBezTo>
                  <a:cubicBezTo>
                    <a:pt x="378" y="386"/>
                    <a:pt x="380" y="384"/>
                    <a:pt x="380" y="381"/>
                  </a:cubicBezTo>
                  <a:cubicBezTo>
                    <a:pt x="380" y="334"/>
                    <a:pt x="345" y="302"/>
                    <a:pt x="278" y="287"/>
                  </a:cubicBezTo>
                  <a:close/>
                  <a:moveTo>
                    <a:pt x="110" y="119"/>
                  </a:moveTo>
                  <a:cubicBezTo>
                    <a:pt x="110" y="66"/>
                    <a:pt x="131" y="10"/>
                    <a:pt x="190" y="10"/>
                  </a:cubicBezTo>
                  <a:cubicBezTo>
                    <a:pt x="250" y="10"/>
                    <a:pt x="271" y="66"/>
                    <a:pt x="271" y="119"/>
                  </a:cubicBezTo>
                  <a:cubicBezTo>
                    <a:pt x="271" y="151"/>
                    <a:pt x="257" y="186"/>
                    <a:pt x="236" y="207"/>
                  </a:cubicBezTo>
                  <a:cubicBezTo>
                    <a:pt x="236" y="207"/>
                    <a:pt x="235" y="208"/>
                    <a:pt x="235" y="209"/>
                  </a:cubicBezTo>
                  <a:cubicBezTo>
                    <a:pt x="222" y="221"/>
                    <a:pt x="207" y="228"/>
                    <a:pt x="190" y="228"/>
                  </a:cubicBezTo>
                  <a:cubicBezTo>
                    <a:pt x="174" y="228"/>
                    <a:pt x="159" y="221"/>
                    <a:pt x="147" y="210"/>
                  </a:cubicBezTo>
                  <a:cubicBezTo>
                    <a:pt x="147" y="209"/>
                    <a:pt x="146" y="209"/>
                    <a:pt x="145" y="208"/>
                  </a:cubicBezTo>
                  <a:cubicBezTo>
                    <a:pt x="124" y="187"/>
                    <a:pt x="110" y="152"/>
                    <a:pt x="110" y="119"/>
                  </a:cubicBezTo>
                  <a:close/>
                  <a:moveTo>
                    <a:pt x="10" y="376"/>
                  </a:moveTo>
                  <a:cubicBezTo>
                    <a:pt x="12" y="335"/>
                    <a:pt x="45" y="308"/>
                    <a:pt x="108" y="296"/>
                  </a:cubicBezTo>
                  <a:cubicBezTo>
                    <a:pt x="108" y="296"/>
                    <a:pt x="108" y="296"/>
                    <a:pt x="108" y="296"/>
                  </a:cubicBezTo>
                  <a:cubicBezTo>
                    <a:pt x="135" y="287"/>
                    <a:pt x="146" y="254"/>
                    <a:pt x="147" y="222"/>
                  </a:cubicBezTo>
                  <a:cubicBezTo>
                    <a:pt x="160" y="232"/>
                    <a:pt x="175" y="238"/>
                    <a:pt x="190" y="238"/>
                  </a:cubicBezTo>
                  <a:cubicBezTo>
                    <a:pt x="206" y="238"/>
                    <a:pt x="221" y="232"/>
                    <a:pt x="234" y="221"/>
                  </a:cubicBezTo>
                  <a:cubicBezTo>
                    <a:pt x="236" y="253"/>
                    <a:pt x="248" y="289"/>
                    <a:pt x="275" y="296"/>
                  </a:cubicBezTo>
                  <a:cubicBezTo>
                    <a:pt x="276" y="297"/>
                    <a:pt x="276" y="297"/>
                    <a:pt x="276" y="297"/>
                  </a:cubicBezTo>
                  <a:cubicBezTo>
                    <a:pt x="337" y="309"/>
                    <a:pt x="369" y="336"/>
                    <a:pt x="371" y="376"/>
                  </a:cubicBezTo>
                  <a:lnTo>
                    <a:pt x="10" y="37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grpSp>
        <p:nvGrpSpPr>
          <p:cNvPr id="4" name="Groupe 3">
            <a:extLst>
              <a:ext uri="{FF2B5EF4-FFF2-40B4-BE49-F238E27FC236}">
                <a16:creationId xmlns:a16="http://schemas.microsoft.com/office/drawing/2014/main" id="{33E475CB-3662-B44C-9B8B-C29BDD0805CC}"/>
              </a:ext>
            </a:extLst>
          </p:cNvPr>
          <p:cNvGrpSpPr/>
          <p:nvPr/>
        </p:nvGrpSpPr>
        <p:grpSpPr>
          <a:xfrm>
            <a:off x="5609139" y="4134922"/>
            <a:ext cx="982760" cy="982760"/>
            <a:chOff x="5609139" y="4134922"/>
            <a:chExt cx="982760" cy="982760"/>
          </a:xfrm>
        </p:grpSpPr>
        <p:sp>
          <p:nvSpPr>
            <p:cNvPr id="12" name="Oval 7">
              <a:extLst>
                <a:ext uri="{FF2B5EF4-FFF2-40B4-BE49-F238E27FC236}">
                  <a16:creationId xmlns:a16="http://schemas.microsoft.com/office/drawing/2014/main" id="{6E522D34-CD97-5F40-8EDC-41658E2D4845}"/>
                </a:ext>
              </a:extLst>
            </p:cNvPr>
            <p:cNvSpPr/>
            <p:nvPr/>
          </p:nvSpPr>
          <p:spPr>
            <a:xfrm>
              <a:off x="5609139" y="4134922"/>
              <a:ext cx="982760" cy="982760"/>
            </a:xfrm>
            <a:prstGeom prst="ellipse">
              <a:avLst/>
            </a:prstGeom>
            <a:solidFill>
              <a:schemeClr val="accent3"/>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20" name="Freeform 139">
              <a:extLst>
                <a:ext uri="{FF2B5EF4-FFF2-40B4-BE49-F238E27FC236}">
                  <a16:creationId xmlns:a16="http://schemas.microsoft.com/office/drawing/2014/main" id="{3849B83E-BA2B-D448-B82C-B3CEDD6DD2BC}"/>
                </a:ext>
              </a:extLst>
            </p:cNvPr>
            <p:cNvSpPr>
              <a:spLocks noEditPoints="1"/>
            </p:cNvSpPr>
            <p:nvPr/>
          </p:nvSpPr>
          <p:spPr bwMode="auto">
            <a:xfrm>
              <a:off x="5780762" y="4303661"/>
              <a:ext cx="630475" cy="631138"/>
            </a:xfrm>
            <a:custGeom>
              <a:avLst/>
              <a:gdLst>
                <a:gd name="T0" fmla="*/ 522 w 611"/>
                <a:gd name="T1" fmla="*/ 91 h 611"/>
                <a:gd name="T2" fmla="*/ 521 w 611"/>
                <a:gd name="T3" fmla="*/ 90 h 611"/>
                <a:gd name="T4" fmla="*/ 520 w 611"/>
                <a:gd name="T5" fmla="*/ 89 h 611"/>
                <a:gd name="T6" fmla="*/ 305 w 611"/>
                <a:gd name="T7" fmla="*/ 0 h 611"/>
                <a:gd name="T8" fmla="*/ 0 w 611"/>
                <a:gd name="T9" fmla="*/ 306 h 611"/>
                <a:gd name="T10" fmla="*/ 88 w 611"/>
                <a:gd name="T11" fmla="*/ 521 h 611"/>
                <a:gd name="T12" fmla="*/ 89 w 611"/>
                <a:gd name="T13" fmla="*/ 522 h 611"/>
                <a:gd name="T14" fmla="*/ 90 w 611"/>
                <a:gd name="T15" fmla="*/ 523 h 611"/>
                <a:gd name="T16" fmla="*/ 305 w 611"/>
                <a:gd name="T17" fmla="*/ 611 h 611"/>
                <a:gd name="T18" fmla="*/ 611 w 611"/>
                <a:gd name="T19" fmla="*/ 306 h 611"/>
                <a:gd name="T20" fmla="*/ 522 w 611"/>
                <a:gd name="T21" fmla="*/ 91 h 611"/>
                <a:gd name="T22" fmla="*/ 305 w 611"/>
                <a:gd name="T23" fmla="*/ 14 h 611"/>
                <a:gd name="T24" fmla="*/ 506 w 611"/>
                <a:gd name="T25" fmla="*/ 95 h 611"/>
                <a:gd name="T26" fmla="*/ 94 w 611"/>
                <a:gd name="T27" fmla="*/ 507 h 611"/>
                <a:gd name="T28" fmla="*/ 14 w 611"/>
                <a:gd name="T29" fmla="*/ 306 h 611"/>
                <a:gd name="T30" fmla="*/ 305 w 611"/>
                <a:gd name="T31" fmla="*/ 14 h 611"/>
                <a:gd name="T32" fmla="*/ 305 w 611"/>
                <a:gd name="T33" fmla="*/ 597 h 611"/>
                <a:gd name="T34" fmla="*/ 104 w 611"/>
                <a:gd name="T35" fmla="*/ 517 h 611"/>
                <a:gd name="T36" fmla="*/ 516 w 611"/>
                <a:gd name="T37" fmla="*/ 105 h 611"/>
                <a:gd name="T38" fmla="*/ 597 w 611"/>
                <a:gd name="T39" fmla="*/ 306 h 611"/>
                <a:gd name="T40" fmla="*/ 305 w 611"/>
                <a:gd name="T41" fmla="*/ 597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1" h="611">
                  <a:moveTo>
                    <a:pt x="522" y="91"/>
                  </a:moveTo>
                  <a:cubicBezTo>
                    <a:pt x="522" y="91"/>
                    <a:pt x="522" y="90"/>
                    <a:pt x="521" y="90"/>
                  </a:cubicBezTo>
                  <a:cubicBezTo>
                    <a:pt x="521" y="89"/>
                    <a:pt x="520" y="89"/>
                    <a:pt x="520" y="89"/>
                  </a:cubicBezTo>
                  <a:cubicBezTo>
                    <a:pt x="465" y="34"/>
                    <a:pt x="389" y="0"/>
                    <a:pt x="305" y="0"/>
                  </a:cubicBezTo>
                  <a:cubicBezTo>
                    <a:pt x="137" y="0"/>
                    <a:pt x="0" y="137"/>
                    <a:pt x="0" y="306"/>
                  </a:cubicBezTo>
                  <a:cubicBezTo>
                    <a:pt x="0" y="389"/>
                    <a:pt x="34" y="465"/>
                    <a:pt x="88" y="521"/>
                  </a:cubicBezTo>
                  <a:cubicBezTo>
                    <a:pt x="89" y="521"/>
                    <a:pt x="89" y="521"/>
                    <a:pt x="89" y="522"/>
                  </a:cubicBezTo>
                  <a:cubicBezTo>
                    <a:pt x="90" y="522"/>
                    <a:pt x="90" y="522"/>
                    <a:pt x="90" y="523"/>
                  </a:cubicBezTo>
                  <a:cubicBezTo>
                    <a:pt x="146" y="577"/>
                    <a:pt x="222" y="611"/>
                    <a:pt x="305" y="611"/>
                  </a:cubicBezTo>
                  <a:cubicBezTo>
                    <a:pt x="474" y="611"/>
                    <a:pt x="611" y="474"/>
                    <a:pt x="611" y="306"/>
                  </a:cubicBezTo>
                  <a:cubicBezTo>
                    <a:pt x="611" y="222"/>
                    <a:pt x="577" y="146"/>
                    <a:pt x="522" y="91"/>
                  </a:cubicBezTo>
                  <a:close/>
                  <a:moveTo>
                    <a:pt x="305" y="14"/>
                  </a:moveTo>
                  <a:cubicBezTo>
                    <a:pt x="383" y="14"/>
                    <a:pt x="454" y="45"/>
                    <a:pt x="506" y="95"/>
                  </a:cubicBezTo>
                  <a:cubicBezTo>
                    <a:pt x="94" y="507"/>
                    <a:pt x="94" y="507"/>
                    <a:pt x="94" y="507"/>
                  </a:cubicBezTo>
                  <a:cubicBezTo>
                    <a:pt x="44" y="454"/>
                    <a:pt x="14" y="384"/>
                    <a:pt x="14" y="306"/>
                  </a:cubicBezTo>
                  <a:cubicBezTo>
                    <a:pt x="14" y="145"/>
                    <a:pt x="145" y="14"/>
                    <a:pt x="305" y="14"/>
                  </a:cubicBezTo>
                  <a:close/>
                  <a:moveTo>
                    <a:pt x="305" y="597"/>
                  </a:moveTo>
                  <a:cubicBezTo>
                    <a:pt x="227" y="597"/>
                    <a:pt x="157" y="566"/>
                    <a:pt x="104" y="517"/>
                  </a:cubicBezTo>
                  <a:cubicBezTo>
                    <a:pt x="516" y="105"/>
                    <a:pt x="516" y="105"/>
                    <a:pt x="516" y="105"/>
                  </a:cubicBezTo>
                  <a:cubicBezTo>
                    <a:pt x="566" y="157"/>
                    <a:pt x="597" y="228"/>
                    <a:pt x="597" y="306"/>
                  </a:cubicBezTo>
                  <a:cubicBezTo>
                    <a:pt x="597" y="466"/>
                    <a:pt x="466" y="597"/>
                    <a:pt x="305" y="59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sp>
        <p:nvSpPr>
          <p:cNvPr id="23" name="Title 1">
            <a:extLst>
              <a:ext uri="{FF2B5EF4-FFF2-40B4-BE49-F238E27FC236}">
                <a16:creationId xmlns:a16="http://schemas.microsoft.com/office/drawing/2014/main" id="{4C0D8FBA-9A60-6B4A-8C8D-11C718D6AFDF}"/>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codes HTTP</a:t>
            </a:r>
          </a:p>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requêtes 4XX</a:t>
            </a:r>
          </a:p>
        </p:txBody>
      </p:sp>
      <p:pic>
        <p:nvPicPr>
          <p:cNvPr id="24" name="Image 8">
            <a:extLst>
              <a:ext uri="{FF2B5EF4-FFF2-40B4-BE49-F238E27FC236}">
                <a16:creationId xmlns:a16="http://schemas.microsoft.com/office/drawing/2014/main" id="{2E9C43F6-5F38-004E-97E9-3F3629FC0FF3}"/>
              </a:ext>
            </a:extLst>
          </p:cNvPr>
          <p:cNvPicPr>
            <a:picLocks noChangeAspect="1"/>
          </p:cNvPicPr>
          <p:nvPr/>
        </p:nvPicPr>
        <p:blipFill rotWithShape="1">
          <a:blip r:embed="rId3">
            <a:extLst>
              <a:ext uri="{28A0092B-C50C-407E-A947-70E740481C1C}">
                <a14:useLocalDpi xmlns:a14="http://schemas.microsoft.com/office/drawing/2010/main" val="0"/>
              </a:ext>
            </a:extLst>
          </a:blip>
          <a:srcRect l="2214" t="14152" r="42629" b="54573"/>
          <a:stretch/>
        </p:blipFill>
        <p:spPr>
          <a:xfrm>
            <a:off x="7442833" y="1974872"/>
            <a:ext cx="4357080" cy="1958184"/>
          </a:xfrm>
          <a:prstGeom prst="rect">
            <a:avLst/>
          </a:prstGeom>
        </p:spPr>
      </p:pic>
      <p:grpSp>
        <p:nvGrpSpPr>
          <p:cNvPr id="6" name="Group 5">
            <a:extLst>
              <a:ext uri="{FF2B5EF4-FFF2-40B4-BE49-F238E27FC236}">
                <a16:creationId xmlns:a16="http://schemas.microsoft.com/office/drawing/2014/main" id="{39BFBA6D-F443-064D-95A0-D63C05531336}"/>
              </a:ext>
            </a:extLst>
          </p:cNvPr>
          <p:cNvGrpSpPr/>
          <p:nvPr/>
        </p:nvGrpSpPr>
        <p:grpSpPr>
          <a:xfrm>
            <a:off x="8935195" y="4128580"/>
            <a:ext cx="982760" cy="982760"/>
            <a:chOff x="8935195" y="4128580"/>
            <a:chExt cx="982760" cy="982760"/>
          </a:xfrm>
        </p:grpSpPr>
        <p:sp>
          <p:nvSpPr>
            <p:cNvPr id="13" name="Oval 8">
              <a:extLst>
                <a:ext uri="{FF2B5EF4-FFF2-40B4-BE49-F238E27FC236}">
                  <a16:creationId xmlns:a16="http://schemas.microsoft.com/office/drawing/2014/main" id="{ABEC72EA-17F4-9D42-B152-2DC8CA0BD7C1}"/>
                </a:ext>
              </a:extLst>
            </p:cNvPr>
            <p:cNvSpPr/>
            <p:nvPr/>
          </p:nvSpPr>
          <p:spPr>
            <a:xfrm>
              <a:off x="8935195" y="4128580"/>
              <a:ext cx="982760" cy="982760"/>
            </a:xfrm>
            <a:prstGeom prst="ellipse">
              <a:avLst/>
            </a:prstGeom>
            <a:solidFill>
              <a:schemeClr val="accent4"/>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pic>
          <p:nvPicPr>
            <p:cNvPr id="25" name="Picture 4" descr="https://static.thenounproject.com/png/1976630-200.png">
              <a:extLst>
                <a:ext uri="{FF2B5EF4-FFF2-40B4-BE49-F238E27FC236}">
                  <a16:creationId xmlns:a16="http://schemas.microsoft.com/office/drawing/2014/main" id="{3A9AC08C-7AB1-1F43-BFD8-BD233DBDEC2E}"/>
                </a:ext>
              </a:extLst>
            </p:cNvPr>
            <p:cNvPicPr>
              <a:picLocks noChangeAspect="1" noChangeArrowheads="1"/>
            </p:cNvPicPr>
            <p:nvPr/>
          </p:nvPicPr>
          <p:blipFill>
            <a:blip r:embed="rId4" cstate="print">
              <a:extLst>
                <a:ext uri="{BEBA8EAE-BF5A-486C-A8C5-ECC9F3942E4B}">
                  <a14:imgProps xmlns:a14="http://schemas.microsoft.com/office/drawing/2010/main">
                    <a14:imgLayer r:embed="rId5">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9084921" y="4278306"/>
              <a:ext cx="683307" cy="683307"/>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094417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500"/>
                                        <p:tgtEl>
                                          <p:spTgt spid="2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500"/>
                                        <p:tgtEl>
                                          <p:spTgt spid="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fade">
                                      <p:cBhvr>
                                        <p:cTn id="31" dur="500"/>
                                        <p:tgtEl>
                                          <p:spTgt spid="16"/>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fade">
                                      <p:cBhvr>
                                        <p:cTn id="36" dur="500"/>
                                        <p:tgtEl>
                                          <p:spTgt spid="6"/>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p:bldP spid="15" grpId="0"/>
      <p:bldP spid="16" grpId="0"/>
      <p:bldP spid="17"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ZoneTexte 4">
            <a:extLst>
              <a:ext uri="{FF2B5EF4-FFF2-40B4-BE49-F238E27FC236}">
                <a16:creationId xmlns:a16="http://schemas.microsoft.com/office/drawing/2014/main" id="{0AA8F7B7-862F-9748-B2C1-289594A3183C}"/>
              </a:ext>
            </a:extLst>
          </p:cNvPr>
          <p:cNvSpPr txBox="1"/>
          <p:nvPr/>
        </p:nvSpPr>
        <p:spPr>
          <a:xfrm>
            <a:off x="3828344" y="-729759"/>
            <a:ext cx="7992888" cy="932563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60000" b="0" i="0" u="none" strike="noStrike" kern="1200" cap="none" spc="0" normalizeH="0" baseline="0" noProof="0" dirty="0">
                <a:ln>
                  <a:noFill/>
                </a:ln>
                <a:solidFill>
                  <a:schemeClr val="tx1">
                    <a:lumMod val="60000"/>
                    <a:lumOff val="40000"/>
                    <a:alpha val="19000"/>
                  </a:schemeClr>
                </a:solidFill>
                <a:effectLst/>
                <a:uLnTx/>
                <a:uFillTx/>
                <a:latin typeface="Source Sans Pro" panose="020B0503030403020204" pitchFamily="34" charset="77"/>
                <a:ea typeface="+mn-ea"/>
                <a:cs typeface="+mn-cs"/>
              </a:rPr>
              <a:t>4</a:t>
            </a:r>
          </a:p>
        </p:txBody>
      </p:sp>
      <p:sp>
        <p:nvSpPr>
          <p:cNvPr id="4" name="Rectangle 3">
            <a:extLst>
              <a:ext uri="{FF2B5EF4-FFF2-40B4-BE49-F238E27FC236}">
                <a16:creationId xmlns:a16="http://schemas.microsoft.com/office/drawing/2014/main" id="{01E50562-F4EA-384E-8D15-9AEE319E28DC}"/>
              </a:ext>
            </a:extLst>
          </p:cNvPr>
          <p:cNvSpPr/>
          <p:nvPr/>
        </p:nvSpPr>
        <p:spPr>
          <a:xfrm>
            <a:off x="2826070" y="974740"/>
            <a:ext cx="6628290"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Indique que le navigateur semble s'être trompé.</a:t>
            </a:r>
          </a:p>
        </p:txBody>
      </p:sp>
      <p:sp>
        <p:nvSpPr>
          <p:cNvPr id="6" name="ZoneTexte 5">
            <a:extLst>
              <a:ext uri="{FF2B5EF4-FFF2-40B4-BE49-F238E27FC236}">
                <a16:creationId xmlns:a16="http://schemas.microsoft.com/office/drawing/2014/main" id="{18175094-3A29-094D-8035-84ECDB5E5E57}"/>
              </a:ext>
            </a:extLst>
          </p:cNvPr>
          <p:cNvSpPr txBox="1"/>
          <p:nvPr/>
        </p:nvSpPr>
        <p:spPr>
          <a:xfrm>
            <a:off x="1703388" y="2636133"/>
            <a:ext cx="3699967" cy="830997"/>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404 : Non trouvé</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Le serveur n'a rien trouvé qui corresponde à l'adresse demandée.</a:t>
            </a:r>
          </a:p>
        </p:txBody>
      </p:sp>
      <p:sp>
        <p:nvSpPr>
          <p:cNvPr id="18" name="Espace réservé du texte 2">
            <a:extLst>
              <a:ext uri="{FF2B5EF4-FFF2-40B4-BE49-F238E27FC236}">
                <a16:creationId xmlns:a16="http://schemas.microsoft.com/office/drawing/2014/main" id="{6D39D9F4-3ABE-8147-B84B-99BB501A0343}"/>
              </a:ext>
            </a:extLst>
          </p:cNvPr>
          <p:cNvSpPr txBox="1">
            <a:spLocks/>
          </p:cNvSpPr>
          <p:nvPr/>
        </p:nvSpPr>
        <p:spPr>
          <a:xfrm>
            <a:off x="1536688" y="5535951"/>
            <a:ext cx="2520404" cy="557213"/>
          </a:xfrm>
          <a:prstGeom prst="rect">
            <a:avLst/>
          </a:prstGeom>
        </p:spPr>
        <p:txBody>
          <a:bodyPr/>
          <a:lstStyle>
            <a:lvl1pPr marL="0" indent="0" algn="l" defTabSz="914400" rtl="0" eaLnBrk="1" latinLnBrk="0" hangingPunct="1">
              <a:lnSpc>
                <a:spcPct val="90000"/>
              </a:lnSpc>
              <a:spcBef>
                <a:spcPts val="1000"/>
              </a:spcBef>
              <a:buFont typeface="Arial"/>
              <a:buNone/>
              <a:defRPr sz="1800" kern="1200">
                <a:solidFill>
                  <a:schemeClr val="bg1"/>
                </a:solidFill>
                <a:latin typeface="Bariol" charset="0"/>
                <a:ea typeface="Bariol" charset="0"/>
                <a:cs typeface="Bariol" charset="0"/>
              </a:defRPr>
            </a:lvl1pPr>
            <a:lvl2pPr marL="685800" indent="-228600" algn="l" defTabSz="914400" rtl="0" eaLnBrk="1" latinLnBrk="0" hangingPunct="1">
              <a:lnSpc>
                <a:spcPct val="90000"/>
              </a:lnSpc>
              <a:spcBef>
                <a:spcPts val="500"/>
              </a:spcBef>
              <a:buFont typeface="Arial"/>
              <a:buChar char="•"/>
              <a:defRPr sz="2400" kern="1200">
                <a:solidFill>
                  <a:schemeClr val="bg1"/>
                </a:solidFill>
                <a:latin typeface="Bariol" charset="0"/>
                <a:ea typeface="Bariol" charset="0"/>
                <a:cs typeface="Bariol" charset="0"/>
              </a:defRPr>
            </a:lvl2pPr>
            <a:lvl3pPr marL="1143000" indent="-228600" algn="l" defTabSz="914400" rtl="0" eaLnBrk="1" latinLnBrk="0" hangingPunct="1">
              <a:lnSpc>
                <a:spcPct val="90000"/>
              </a:lnSpc>
              <a:spcBef>
                <a:spcPts val="500"/>
              </a:spcBef>
              <a:buFont typeface="Arial"/>
              <a:buChar char="•"/>
              <a:defRPr sz="2000" kern="1200">
                <a:solidFill>
                  <a:schemeClr val="bg1"/>
                </a:solidFill>
                <a:latin typeface="Bariol" charset="0"/>
                <a:ea typeface="Bariol" charset="0"/>
                <a:cs typeface="Bariol" charset="0"/>
              </a:defRPr>
            </a:lvl3pPr>
            <a:lvl4pPr marL="16002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4pPr>
            <a:lvl5pPr marL="20574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rPr>
              <a:t>Le site n’a pas été publié dans le bon répertoire</a:t>
            </a:r>
          </a:p>
        </p:txBody>
      </p:sp>
      <p:sp>
        <p:nvSpPr>
          <p:cNvPr id="19" name="Espace réservé du texte 2">
            <a:extLst>
              <a:ext uri="{FF2B5EF4-FFF2-40B4-BE49-F238E27FC236}">
                <a16:creationId xmlns:a16="http://schemas.microsoft.com/office/drawing/2014/main" id="{5D840BF4-6BF7-6445-9DB1-AC8121DF33F9}"/>
              </a:ext>
            </a:extLst>
          </p:cNvPr>
          <p:cNvSpPr txBox="1">
            <a:spLocks/>
          </p:cNvSpPr>
          <p:nvPr/>
        </p:nvSpPr>
        <p:spPr>
          <a:xfrm>
            <a:off x="4697529" y="5535951"/>
            <a:ext cx="2805630" cy="557213"/>
          </a:xfrm>
          <a:prstGeom prst="rect">
            <a:avLst/>
          </a:prstGeom>
        </p:spPr>
        <p:txBody>
          <a:bodyPr/>
          <a:lstStyle>
            <a:lvl1pPr marL="0" indent="0" algn="l" defTabSz="914400" rtl="0" eaLnBrk="1" latinLnBrk="0" hangingPunct="1">
              <a:lnSpc>
                <a:spcPct val="90000"/>
              </a:lnSpc>
              <a:spcBef>
                <a:spcPts val="1000"/>
              </a:spcBef>
              <a:buFont typeface="Arial"/>
              <a:buNone/>
              <a:defRPr sz="1800" kern="1200">
                <a:solidFill>
                  <a:schemeClr val="bg1"/>
                </a:solidFill>
                <a:latin typeface="Bariol" charset="0"/>
                <a:ea typeface="Bariol" charset="0"/>
                <a:cs typeface="Bariol" charset="0"/>
              </a:defRPr>
            </a:lvl1pPr>
            <a:lvl2pPr marL="685800" indent="-228600" algn="l" defTabSz="914400" rtl="0" eaLnBrk="1" latinLnBrk="0" hangingPunct="1">
              <a:lnSpc>
                <a:spcPct val="90000"/>
              </a:lnSpc>
              <a:spcBef>
                <a:spcPts val="500"/>
              </a:spcBef>
              <a:buFont typeface="Arial"/>
              <a:buChar char="•"/>
              <a:defRPr sz="2400" kern="1200">
                <a:solidFill>
                  <a:schemeClr val="bg1"/>
                </a:solidFill>
                <a:latin typeface="Bariol" charset="0"/>
                <a:ea typeface="Bariol" charset="0"/>
                <a:cs typeface="Bariol" charset="0"/>
              </a:defRPr>
            </a:lvl2pPr>
            <a:lvl3pPr marL="1143000" indent="-228600" algn="l" defTabSz="914400" rtl="0" eaLnBrk="1" latinLnBrk="0" hangingPunct="1">
              <a:lnSpc>
                <a:spcPct val="90000"/>
              </a:lnSpc>
              <a:spcBef>
                <a:spcPts val="500"/>
              </a:spcBef>
              <a:buFont typeface="Arial"/>
              <a:buChar char="•"/>
              <a:defRPr sz="2000" kern="1200">
                <a:solidFill>
                  <a:schemeClr val="bg1"/>
                </a:solidFill>
                <a:latin typeface="Bariol" charset="0"/>
                <a:ea typeface="Bariol" charset="0"/>
                <a:cs typeface="Bariol" charset="0"/>
              </a:defRPr>
            </a:lvl3pPr>
            <a:lvl4pPr marL="16002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4pPr>
            <a:lvl5pPr marL="20574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rPr>
              <a:t>Le </a:t>
            </a:r>
            <a:r>
              <a:rPr kumimoji="0" lang="fr-FR" sz="1800" b="0" i="0" u="none" strike="noStrike" kern="1200" cap="none" spc="0" normalizeH="0" baseline="0" noProof="0" dirty="0" err="1">
                <a:ln>
                  <a:noFill/>
                </a:ln>
                <a:solidFill>
                  <a:srgbClr val="000000"/>
                </a:solidFill>
                <a:effectLst/>
                <a:uLnTx/>
                <a:uFillTx/>
                <a:latin typeface="Source Sans Pro" panose="020B0503030403020204" pitchFamily="34" charset="77"/>
              </a:rPr>
              <a:t>multisite</a:t>
            </a: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rPr>
              <a:t> n’a pas été déclaré sur le bon dossier</a:t>
            </a:r>
          </a:p>
        </p:txBody>
      </p:sp>
      <p:sp>
        <p:nvSpPr>
          <p:cNvPr id="23" name="Espace réservé du texte 2">
            <a:extLst>
              <a:ext uri="{FF2B5EF4-FFF2-40B4-BE49-F238E27FC236}">
                <a16:creationId xmlns:a16="http://schemas.microsoft.com/office/drawing/2014/main" id="{8074AD71-8BB4-9E48-84AF-06E50ADD99A7}"/>
              </a:ext>
            </a:extLst>
          </p:cNvPr>
          <p:cNvSpPr txBox="1">
            <a:spLocks/>
          </p:cNvSpPr>
          <p:nvPr/>
        </p:nvSpPr>
        <p:spPr>
          <a:xfrm>
            <a:off x="8052137" y="5535951"/>
            <a:ext cx="2805630" cy="557213"/>
          </a:xfrm>
          <a:prstGeom prst="rect">
            <a:avLst/>
          </a:prstGeom>
        </p:spPr>
        <p:txBody>
          <a:bodyPr/>
          <a:lstStyle>
            <a:lvl1pPr marL="0" indent="0" algn="l" defTabSz="914400" rtl="0" eaLnBrk="1" latinLnBrk="0" hangingPunct="1">
              <a:lnSpc>
                <a:spcPct val="90000"/>
              </a:lnSpc>
              <a:spcBef>
                <a:spcPts val="1000"/>
              </a:spcBef>
              <a:buFont typeface="Arial"/>
              <a:buNone/>
              <a:defRPr sz="1800" kern="1200">
                <a:solidFill>
                  <a:schemeClr val="bg1"/>
                </a:solidFill>
                <a:latin typeface="Bariol" charset="0"/>
                <a:ea typeface="Bariol" charset="0"/>
                <a:cs typeface="Bariol" charset="0"/>
              </a:defRPr>
            </a:lvl1pPr>
            <a:lvl2pPr marL="685800" indent="-228600" algn="l" defTabSz="914400" rtl="0" eaLnBrk="1" latinLnBrk="0" hangingPunct="1">
              <a:lnSpc>
                <a:spcPct val="90000"/>
              </a:lnSpc>
              <a:spcBef>
                <a:spcPts val="500"/>
              </a:spcBef>
              <a:buFont typeface="Arial"/>
              <a:buChar char="•"/>
              <a:defRPr sz="2400" kern="1200">
                <a:solidFill>
                  <a:schemeClr val="bg1"/>
                </a:solidFill>
                <a:latin typeface="Bariol" charset="0"/>
                <a:ea typeface="Bariol" charset="0"/>
                <a:cs typeface="Bariol" charset="0"/>
              </a:defRPr>
            </a:lvl2pPr>
            <a:lvl3pPr marL="1143000" indent="-228600" algn="l" defTabSz="914400" rtl="0" eaLnBrk="1" latinLnBrk="0" hangingPunct="1">
              <a:lnSpc>
                <a:spcPct val="90000"/>
              </a:lnSpc>
              <a:spcBef>
                <a:spcPts val="500"/>
              </a:spcBef>
              <a:buFont typeface="Arial"/>
              <a:buChar char="•"/>
              <a:defRPr sz="2000" kern="1200">
                <a:solidFill>
                  <a:schemeClr val="bg1"/>
                </a:solidFill>
                <a:latin typeface="Bariol" charset="0"/>
                <a:ea typeface="Bariol" charset="0"/>
                <a:cs typeface="Bariol" charset="0"/>
              </a:defRPr>
            </a:lvl3pPr>
            <a:lvl4pPr marL="16002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4pPr>
            <a:lvl5pPr marL="20574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rPr>
              <a:t>L ’élément demandé a été supprimé</a:t>
            </a:r>
          </a:p>
        </p:txBody>
      </p:sp>
      <p:grpSp>
        <p:nvGrpSpPr>
          <p:cNvPr id="27" name="Groupe 26">
            <a:extLst>
              <a:ext uri="{FF2B5EF4-FFF2-40B4-BE49-F238E27FC236}">
                <a16:creationId xmlns:a16="http://schemas.microsoft.com/office/drawing/2014/main" id="{6689A06E-F204-2941-AA2E-75F3B762006C}"/>
              </a:ext>
            </a:extLst>
          </p:cNvPr>
          <p:cNvGrpSpPr/>
          <p:nvPr/>
        </p:nvGrpSpPr>
        <p:grpSpPr>
          <a:xfrm>
            <a:off x="5592344" y="4271744"/>
            <a:ext cx="1016000" cy="1016000"/>
            <a:chOff x="5572203" y="4271744"/>
            <a:chExt cx="1016000" cy="1016000"/>
          </a:xfrm>
        </p:grpSpPr>
        <p:sp>
          <p:nvSpPr>
            <p:cNvPr id="11" name="Oval 47">
              <a:extLst>
                <a:ext uri="{FF2B5EF4-FFF2-40B4-BE49-F238E27FC236}">
                  <a16:creationId xmlns:a16="http://schemas.microsoft.com/office/drawing/2014/main" id="{546C7179-3A74-084F-A67B-1066786B71EA}"/>
                </a:ext>
              </a:extLst>
            </p:cNvPr>
            <p:cNvSpPr/>
            <p:nvPr/>
          </p:nvSpPr>
          <p:spPr>
            <a:xfrm>
              <a:off x="5572203" y="4271744"/>
              <a:ext cx="1016000" cy="10160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24" name="Freeform 149">
              <a:extLst>
                <a:ext uri="{FF2B5EF4-FFF2-40B4-BE49-F238E27FC236}">
                  <a16:creationId xmlns:a16="http://schemas.microsoft.com/office/drawing/2014/main" id="{503B2214-6869-4C41-AC65-DDED094C94C4}"/>
                </a:ext>
              </a:extLst>
            </p:cNvPr>
            <p:cNvSpPr>
              <a:spLocks noEditPoints="1"/>
            </p:cNvSpPr>
            <p:nvPr/>
          </p:nvSpPr>
          <p:spPr bwMode="auto">
            <a:xfrm>
              <a:off x="5855075" y="4486001"/>
              <a:ext cx="481849" cy="587445"/>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grpSp>
        <p:nvGrpSpPr>
          <p:cNvPr id="26" name="Groupe 25">
            <a:extLst>
              <a:ext uri="{FF2B5EF4-FFF2-40B4-BE49-F238E27FC236}">
                <a16:creationId xmlns:a16="http://schemas.microsoft.com/office/drawing/2014/main" id="{CDFA0998-ED34-8542-BB1B-AB913652644C}"/>
              </a:ext>
            </a:extLst>
          </p:cNvPr>
          <p:cNvGrpSpPr/>
          <p:nvPr/>
        </p:nvGrpSpPr>
        <p:grpSpPr>
          <a:xfrm>
            <a:off x="2288890" y="4353916"/>
            <a:ext cx="1016000" cy="1016000"/>
            <a:chOff x="2380447" y="4353916"/>
            <a:chExt cx="1016000" cy="1016000"/>
          </a:xfrm>
        </p:grpSpPr>
        <p:sp>
          <p:nvSpPr>
            <p:cNvPr id="8" name="Oval 38">
              <a:extLst>
                <a:ext uri="{FF2B5EF4-FFF2-40B4-BE49-F238E27FC236}">
                  <a16:creationId xmlns:a16="http://schemas.microsoft.com/office/drawing/2014/main" id="{7C6B9BB7-3CCB-8A46-88FE-8D377DE1F138}"/>
                </a:ext>
              </a:extLst>
            </p:cNvPr>
            <p:cNvSpPr/>
            <p:nvPr/>
          </p:nvSpPr>
          <p:spPr>
            <a:xfrm>
              <a:off x="2380447" y="4353916"/>
              <a:ext cx="1016000" cy="10160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25" name="Freeform 92">
              <a:extLst>
                <a:ext uri="{FF2B5EF4-FFF2-40B4-BE49-F238E27FC236}">
                  <a16:creationId xmlns:a16="http://schemas.microsoft.com/office/drawing/2014/main" id="{4533C151-4EFB-674E-A698-E97DD71188CF}"/>
                </a:ext>
              </a:extLst>
            </p:cNvPr>
            <p:cNvSpPr>
              <a:spLocks noEditPoints="1"/>
            </p:cNvSpPr>
            <p:nvPr/>
          </p:nvSpPr>
          <p:spPr bwMode="auto">
            <a:xfrm>
              <a:off x="2590665" y="4619614"/>
              <a:ext cx="651222" cy="484603"/>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sp>
        <p:nvSpPr>
          <p:cNvPr id="20" name="Title 1">
            <a:extLst>
              <a:ext uri="{FF2B5EF4-FFF2-40B4-BE49-F238E27FC236}">
                <a16:creationId xmlns:a16="http://schemas.microsoft.com/office/drawing/2014/main" id="{1F19B0E3-6E88-5E44-B688-C692081A9EA6}"/>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codes HTTP</a:t>
            </a:r>
          </a:p>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requêtes 4XX</a:t>
            </a:r>
          </a:p>
        </p:txBody>
      </p:sp>
      <p:pic>
        <p:nvPicPr>
          <p:cNvPr id="22" name="Image 1">
            <a:extLst>
              <a:ext uri="{FF2B5EF4-FFF2-40B4-BE49-F238E27FC236}">
                <a16:creationId xmlns:a16="http://schemas.microsoft.com/office/drawing/2014/main" id="{4A8BAA8D-277B-6349-9C07-CAA5F8D0A4C6}"/>
              </a:ext>
            </a:extLst>
          </p:cNvPr>
          <p:cNvPicPr>
            <a:picLocks noChangeAspect="1"/>
          </p:cNvPicPr>
          <p:nvPr/>
        </p:nvPicPr>
        <p:blipFill rotWithShape="1">
          <a:blip r:embed="rId3">
            <a:extLst>
              <a:ext uri="{28A0092B-C50C-407E-A947-70E740481C1C}">
                <a14:useLocalDpi xmlns:a14="http://schemas.microsoft.com/office/drawing/2010/main" val="0"/>
              </a:ext>
            </a:extLst>
          </a:blip>
          <a:srcRect t="30982" r="43411" b="42778"/>
          <a:stretch/>
        </p:blipFill>
        <p:spPr>
          <a:xfrm>
            <a:off x="7383752" y="2586276"/>
            <a:ext cx="4141216" cy="830997"/>
          </a:xfrm>
          <a:prstGeom prst="rect">
            <a:avLst/>
          </a:prstGeom>
        </p:spPr>
      </p:pic>
      <p:grpSp>
        <p:nvGrpSpPr>
          <p:cNvPr id="7" name="Group 6">
            <a:extLst>
              <a:ext uri="{FF2B5EF4-FFF2-40B4-BE49-F238E27FC236}">
                <a16:creationId xmlns:a16="http://schemas.microsoft.com/office/drawing/2014/main" id="{8B0B1F2C-664A-2D45-B3F8-2D11936F90EC}"/>
              </a:ext>
            </a:extLst>
          </p:cNvPr>
          <p:cNvGrpSpPr/>
          <p:nvPr/>
        </p:nvGrpSpPr>
        <p:grpSpPr>
          <a:xfrm>
            <a:off x="8946952" y="4271724"/>
            <a:ext cx="1016000" cy="1016000"/>
            <a:chOff x="8946952" y="4271724"/>
            <a:chExt cx="1016000" cy="1016000"/>
          </a:xfrm>
        </p:grpSpPr>
        <p:sp>
          <p:nvSpPr>
            <p:cNvPr id="21" name="Oval 47">
              <a:extLst>
                <a:ext uri="{FF2B5EF4-FFF2-40B4-BE49-F238E27FC236}">
                  <a16:creationId xmlns:a16="http://schemas.microsoft.com/office/drawing/2014/main" id="{BD28115F-9CF0-8E4D-9E65-9868C54B3855}"/>
                </a:ext>
              </a:extLst>
            </p:cNvPr>
            <p:cNvSpPr/>
            <p:nvPr/>
          </p:nvSpPr>
          <p:spPr>
            <a:xfrm>
              <a:off x="8946952" y="4271724"/>
              <a:ext cx="1016000" cy="10160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pic>
          <p:nvPicPr>
            <p:cNvPr id="29" name="Picture 2" descr="https://static.thenounproject.com/png/1465338-200.png">
              <a:extLst>
                <a:ext uri="{FF2B5EF4-FFF2-40B4-BE49-F238E27FC236}">
                  <a16:creationId xmlns:a16="http://schemas.microsoft.com/office/drawing/2014/main" id="{810491A6-DA0C-414A-A535-EAEC3545DA77}"/>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9005758" y="4330529"/>
              <a:ext cx="898388" cy="898388"/>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48898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fade">
                                      <p:cBhvr>
                                        <p:cTn id="20" dur="500"/>
                                        <p:tgtEl>
                                          <p:spTgt spid="26"/>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7"/>
                                        </p:tgtEl>
                                        <p:attrNameLst>
                                          <p:attrName>style.visibility</p:attrName>
                                        </p:attrNameLst>
                                      </p:cBhvr>
                                      <p:to>
                                        <p:strVal val="visible"/>
                                      </p:to>
                                    </p:set>
                                    <p:animEffect transition="in" filter="fade">
                                      <p:cBhvr>
                                        <p:cTn id="28" dur="500"/>
                                        <p:tgtEl>
                                          <p:spTgt spid="2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fade">
                                      <p:cBhvr>
                                        <p:cTn id="36" dur="500"/>
                                        <p:tgtEl>
                                          <p:spTgt spid="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fade">
                                      <p:cBhvr>
                                        <p:cTn id="3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18" grpId="0"/>
      <p:bldP spid="19" grpId="0"/>
      <p:bldP spid="23"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ZoneTexte 8">
            <a:extLst>
              <a:ext uri="{FF2B5EF4-FFF2-40B4-BE49-F238E27FC236}">
                <a16:creationId xmlns:a16="http://schemas.microsoft.com/office/drawing/2014/main" id="{B8AA2AC9-CE21-8F42-B5F6-D358AD5CEB60}"/>
              </a:ext>
            </a:extLst>
          </p:cNvPr>
          <p:cNvSpPr txBox="1"/>
          <p:nvPr/>
        </p:nvSpPr>
        <p:spPr>
          <a:xfrm>
            <a:off x="3828344" y="-729759"/>
            <a:ext cx="7992888" cy="932563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60000" b="0" i="0" u="none" strike="noStrike" kern="1200" cap="none" spc="0" normalizeH="0" baseline="0" noProof="0" dirty="0">
                <a:ln>
                  <a:noFill/>
                </a:ln>
                <a:solidFill>
                  <a:srgbClr val="36E5FF">
                    <a:alpha val="19000"/>
                  </a:srgbClr>
                </a:solidFill>
                <a:effectLst/>
                <a:uLnTx/>
                <a:uFillTx/>
                <a:latin typeface="Source Sans Pro" panose="020B0503030403020204" pitchFamily="34" charset="77"/>
                <a:ea typeface="+mn-ea"/>
                <a:cs typeface="+mn-cs"/>
              </a:rPr>
              <a:t>5</a:t>
            </a:r>
          </a:p>
        </p:txBody>
      </p:sp>
      <p:sp>
        <p:nvSpPr>
          <p:cNvPr id="5" name="Rectangle 4">
            <a:extLst>
              <a:ext uri="{FF2B5EF4-FFF2-40B4-BE49-F238E27FC236}">
                <a16:creationId xmlns:a16="http://schemas.microsoft.com/office/drawing/2014/main" id="{07FB8BA2-8E72-104C-AB18-5B070DA63E17}"/>
              </a:ext>
            </a:extLst>
          </p:cNvPr>
          <p:cNvSpPr/>
          <p:nvPr/>
        </p:nvSpPr>
        <p:spPr>
          <a:xfrm>
            <a:off x="3048000" y="1047618"/>
            <a:ext cx="6096000" cy="830997"/>
          </a:xfrm>
          <a:prstGeom prst="rect">
            <a:avLst/>
          </a:prstGeom>
        </p:spPr>
        <p:txBody>
          <a:bodyP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Indique que le serveur web n'a pas réussi à interpréter</a:t>
            </a:r>
            <a:r>
              <a:rPr kumimoji="0" lang="fr-FR" sz="2400" b="0" i="0" u="none" strike="noStrike" kern="1200" cap="none" spc="0" normalizeH="0" noProof="0" dirty="0">
                <a:ln>
                  <a:noFill/>
                </a:ln>
                <a:solidFill>
                  <a:srgbClr val="000000"/>
                </a:solidFill>
                <a:effectLst/>
                <a:uLnTx/>
                <a:uFillTx/>
                <a:latin typeface="Source Sans Pro" panose="020B0503030403020204" pitchFamily="34" charset="77"/>
                <a:ea typeface="+mn-ea"/>
                <a:cs typeface="+mn-cs"/>
              </a:rPr>
              <a:t> le code</a:t>
            </a:r>
            <a:endParaRPr kumimoji="0" lang="fr-FR"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6" name="ZoneTexte 5">
            <a:extLst>
              <a:ext uri="{FF2B5EF4-FFF2-40B4-BE49-F238E27FC236}">
                <a16:creationId xmlns:a16="http://schemas.microsoft.com/office/drawing/2014/main" id="{87594339-87DB-5648-8CF7-D1DA932CF6FF}"/>
              </a:ext>
            </a:extLst>
          </p:cNvPr>
          <p:cNvSpPr txBox="1"/>
          <p:nvPr/>
        </p:nvSpPr>
        <p:spPr>
          <a:xfrm>
            <a:off x="1703388" y="2702044"/>
            <a:ext cx="3096344" cy="1077218"/>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500 : Erreur interne du serveur</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Le serveur HTTP a rencontré une condition inattendue qui l'a empêché de traiter la requête.</a:t>
            </a:r>
          </a:p>
        </p:txBody>
      </p:sp>
      <p:sp>
        <p:nvSpPr>
          <p:cNvPr id="8" name="ZoneTexte 7">
            <a:extLst>
              <a:ext uri="{FF2B5EF4-FFF2-40B4-BE49-F238E27FC236}">
                <a16:creationId xmlns:a16="http://schemas.microsoft.com/office/drawing/2014/main" id="{E70B39C4-255F-7E4B-9C3D-4D2EC05B35E9}"/>
              </a:ext>
            </a:extLst>
          </p:cNvPr>
          <p:cNvSpPr txBox="1"/>
          <p:nvPr/>
        </p:nvSpPr>
        <p:spPr>
          <a:xfrm>
            <a:off x="7392270" y="2680636"/>
            <a:ext cx="3600227" cy="830997"/>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1" i="0" u="none" strike="noStrike" kern="1200" cap="none" spc="0" normalizeH="0" baseline="0" noProof="0" dirty="0">
                <a:ln>
                  <a:noFill/>
                </a:ln>
                <a:solidFill>
                  <a:schemeClr val="accent4"/>
                </a:solidFill>
                <a:effectLst/>
                <a:uLnTx/>
                <a:uFillTx/>
                <a:latin typeface="Source Sans Pro" panose="020B0503030403020204" pitchFamily="34" charset="77"/>
                <a:ea typeface="+mn-ea"/>
                <a:cs typeface="+mn-cs"/>
              </a:rPr>
              <a:t>503 : Service indisponible</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Le serveur HTTP est actuellement incapable de traiter la requête.</a:t>
            </a:r>
          </a:p>
        </p:txBody>
      </p:sp>
      <p:grpSp>
        <p:nvGrpSpPr>
          <p:cNvPr id="10" name="Group 60">
            <a:extLst>
              <a:ext uri="{FF2B5EF4-FFF2-40B4-BE49-F238E27FC236}">
                <a16:creationId xmlns:a16="http://schemas.microsoft.com/office/drawing/2014/main" id="{B48F2209-ED29-DD43-B09E-589AE3390E4A}"/>
              </a:ext>
            </a:extLst>
          </p:cNvPr>
          <p:cNvGrpSpPr/>
          <p:nvPr/>
        </p:nvGrpSpPr>
        <p:grpSpPr>
          <a:xfrm rot="10800000">
            <a:off x="1733024" y="4525080"/>
            <a:ext cx="879693" cy="514604"/>
            <a:chOff x="5889822" y="1186327"/>
            <a:chExt cx="2583577" cy="1511345"/>
          </a:xfrm>
          <a:solidFill>
            <a:schemeClr val="accent1">
              <a:alpha val="20000"/>
            </a:schemeClr>
          </a:solidFill>
        </p:grpSpPr>
        <p:grpSp>
          <p:nvGrpSpPr>
            <p:cNvPr id="11" name="Group 61">
              <a:extLst>
                <a:ext uri="{FF2B5EF4-FFF2-40B4-BE49-F238E27FC236}">
                  <a16:creationId xmlns:a16="http://schemas.microsoft.com/office/drawing/2014/main" id="{7DC51E7D-A805-7645-BF4E-72CF1F184E1E}"/>
                </a:ext>
              </a:extLst>
            </p:cNvPr>
            <p:cNvGrpSpPr/>
            <p:nvPr/>
          </p:nvGrpSpPr>
          <p:grpSpPr>
            <a:xfrm rot="10800000">
              <a:off x="5889822" y="1186327"/>
              <a:ext cx="1321806" cy="1511345"/>
              <a:chOff x="6971420" y="948999"/>
              <a:chExt cx="1321806" cy="1511345"/>
            </a:xfrm>
            <a:grpFill/>
          </p:grpSpPr>
          <p:sp>
            <p:nvSpPr>
              <p:cNvPr id="13" name="Rounded Rectangle 73">
                <a:extLst>
                  <a:ext uri="{FF2B5EF4-FFF2-40B4-BE49-F238E27FC236}">
                    <a16:creationId xmlns:a16="http://schemas.microsoft.com/office/drawing/2014/main" id="{A6C4027B-2F34-D14E-978F-13404BF158DD}"/>
                  </a:ext>
                </a:extLst>
              </p:cNvPr>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14" name="Rounded Rectangle 92">
                <a:extLst>
                  <a:ext uri="{FF2B5EF4-FFF2-40B4-BE49-F238E27FC236}">
                    <a16:creationId xmlns:a16="http://schemas.microsoft.com/office/drawing/2014/main" id="{2BBAC40C-98CD-4244-9FBF-A43B339FF74C}"/>
                  </a:ext>
                </a:extLst>
              </p:cNvPr>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sp>
          <p:nvSpPr>
            <p:cNvPr id="12" name="Rounded Rectangle 62">
              <a:extLst>
                <a:ext uri="{FF2B5EF4-FFF2-40B4-BE49-F238E27FC236}">
                  <a16:creationId xmlns:a16="http://schemas.microsoft.com/office/drawing/2014/main" id="{1B7EEA8F-941F-9545-AE79-C8E7DADACC51}"/>
                </a:ext>
              </a:extLst>
            </p:cNvPr>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sp>
        <p:nvSpPr>
          <p:cNvPr id="15" name="ZoneTexte 14">
            <a:extLst>
              <a:ext uri="{FF2B5EF4-FFF2-40B4-BE49-F238E27FC236}">
                <a16:creationId xmlns:a16="http://schemas.microsoft.com/office/drawing/2014/main" id="{A65B0051-DC98-204B-8DF3-9B198C32D55B}"/>
              </a:ext>
            </a:extLst>
          </p:cNvPr>
          <p:cNvSpPr txBox="1"/>
          <p:nvPr/>
        </p:nvSpPr>
        <p:spPr>
          <a:xfrm>
            <a:off x="2643536" y="4320717"/>
            <a:ext cx="2596283" cy="92333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Cette réponse d'erreur est une réponse générique</a:t>
            </a:r>
          </a:p>
        </p:txBody>
      </p:sp>
      <p:grpSp>
        <p:nvGrpSpPr>
          <p:cNvPr id="16" name="Group 60">
            <a:extLst>
              <a:ext uri="{FF2B5EF4-FFF2-40B4-BE49-F238E27FC236}">
                <a16:creationId xmlns:a16="http://schemas.microsoft.com/office/drawing/2014/main" id="{2B60373D-C639-994B-B8AE-2F826A2D9E4F}"/>
              </a:ext>
            </a:extLst>
          </p:cNvPr>
          <p:cNvGrpSpPr/>
          <p:nvPr/>
        </p:nvGrpSpPr>
        <p:grpSpPr>
          <a:xfrm rot="10800000">
            <a:off x="7501654" y="4525080"/>
            <a:ext cx="879693" cy="514604"/>
            <a:chOff x="5889822" y="1186327"/>
            <a:chExt cx="2583577" cy="1511345"/>
          </a:xfrm>
          <a:solidFill>
            <a:schemeClr val="accent2">
              <a:alpha val="20000"/>
            </a:schemeClr>
          </a:solidFill>
        </p:grpSpPr>
        <p:grpSp>
          <p:nvGrpSpPr>
            <p:cNvPr id="17" name="Group 61">
              <a:extLst>
                <a:ext uri="{FF2B5EF4-FFF2-40B4-BE49-F238E27FC236}">
                  <a16:creationId xmlns:a16="http://schemas.microsoft.com/office/drawing/2014/main" id="{EE8A3461-33F1-0C45-BE61-74196E4E82D5}"/>
                </a:ext>
              </a:extLst>
            </p:cNvPr>
            <p:cNvGrpSpPr/>
            <p:nvPr/>
          </p:nvGrpSpPr>
          <p:grpSpPr>
            <a:xfrm rot="10800000">
              <a:off x="5889822" y="1186327"/>
              <a:ext cx="1321806" cy="1511345"/>
              <a:chOff x="6971420" y="948999"/>
              <a:chExt cx="1321806" cy="1511345"/>
            </a:xfrm>
            <a:grpFill/>
          </p:grpSpPr>
          <p:sp>
            <p:nvSpPr>
              <p:cNvPr id="19" name="Rounded Rectangle 73">
                <a:extLst>
                  <a:ext uri="{FF2B5EF4-FFF2-40B4-BE49-F238E27FC236}">
                    <a16:creationId xmlns:a16="http://schemas.microsoft.com/office/drawing/2014/main" id="{E141EDD8-C545-054E-8103-F5107145A809}"/>
                  </a:ext>
                </a:extLst>
              </p:cNvPr>
              <p:cNvSpPr/>
              <p:nvPr/>
            </p:nvSpPr>
            <p:spPr>
              <a:xfrm rot="2700000">
                <a:off x="6966752" y="1406199"/>
                <a:ext cx="1325880"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20" name="Rounded Rectangle 92">
                <a:extLst>
                  <a:ext uri="{FF2B5EF4-FFF2-40B4-BE49-F238E27FC236}">
                    <a16:creationId xmlns:a16="http://schemas.microsoft.com/office/drawing/2014/main" id="{A4205284-E72B-934D-84D5-4360DA96FEF2}"/>
                  </a:ext>
                </a:extLst>
              </p:cNvPr>
              <p:cNvSpPr/>
              <p:nvPr/>
            </p:nvSpPr>
            <p:spPr>
              <a:xfrm rot="8100000">
                <a:off x="6971420" y="2048864"/>
                <a:ext cx="1321806"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sp>
          <p:nvSpPr>
            <p:cNvPr id="18" name="Rounded Rectangle 62">
              <a:extLst>
                <a:ext uri="{FF2B5EF4-FFF2-40B4-BE49-F238E27FC236}">
                  <a16:creationId xmlns:a16="http://schemas.microsoft.com/office/drawing/2014/main" id="{53AEA516-1E00-634D-BF12-FA409C3C4797}"/>
                </a:ext>
              </a:extLst>
            </p:cNvPr>
            <p:cNvSpPr/>
            <p:nvPr/>
          </p:nvSpPr>
          <p:spPr>
            <a:xfrm>
              <a:off x="6046497" y="1507243"/>
              <a:ext cx="2426902" cy="411480"/>
            </a:xfrm>
            <a:prstGeom prst="roundRect">
              <a:avLst>
                <a:gd name="adj" fmla="val 50000"/>
              </a:avLst>
            </a:prstGeom>
            <a:grp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sp>
        <p:nvSpPr>
          <p:cNvPr id="21" name="ZoneTexte 20">
            <a:extLst>
              <a:ext uri="{FF2B5EF4-FFF2-40B4-BE49-F238E27FC236}">
                <a16:creationId xmlns:a16="http://schemas.microsoft.com/office/drawing/2014/main" id="{EB19C01B-6A30-194B-832A-B62D1C043178}"/>
              </a:ext>
            </a:extLst>
          </p:cNvPr>
          <p:cNvSpPr txBox="1"/>
          <p:nvPr/>
        </p:nvSpPr>
        <p:spPr>
          <a:xfrm>
            <a:off x="8404251" y="4320717"/>
            <a:ext cx="3092350" cy="92333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Le serveur inaccessible pour cause de maintenance </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ou de surcharge</a:t>
            </a:r>
          </a:p>
        </p:txBody>
      </p:sp>
      <p:sp>
        <p:nvSpPr>
          <p:cNvPr id="22" name="Title 1">
            <a:extLst>
              <a:ext uri="{FF2B5EF4-FFF2-40B4-BE49-F238E27FC236}">
                <a16:creationId xmlns:a16="http://schemas.microsoft.com/office/drawing/2014/main" id="{FFB094BF-2FF6-8447-8A7F-3EF9935F6828}"/>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codes HTTP</a:t>
            </a:r>
          </a:p>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requêtes 5XX</a:t>
            </a:r>
          </a:p>
        </p:txBody>
      </p:sp>
    </p:spTree>
    <p:extLst>
      <p:ext uri="{BB962C8B-B14F-4D97-AF65-F5344CB8AC3E}">
        <p14:creationId xmlns:p14="http://schemas.microsoft.com/office/powerpoint/2010/main" val="16169077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0-#ppt_w/2"/>
                                          </p:val>
                                        </p:tav>
                                        <p:tav tm="100000">
                                          <p:val>
                                            <p:strVal val="#ppt_x"/>
                                          </p:val>
                                        </p:tav>
                                      </p:tavLst>
                                    </p:anim>
                                    <p:anim calcmode="lin" valueType="num">
                                      <p:cBhvr additive="base">
                                        <p:cTn id="18" dur="500" fill="hold"/>
                                        <p:tgtEl>
                                          <p:spTgt spid="10"/>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anim calcmode="lin" valueType="num">
                                      <p:cBhvr additive="base">
                                        <p:cTn id="21" dur="500" fill="hold"/>
                                        <p:tgtEl>
                                          <p:spTgt spid="15"/>
                                        </p:tgtEl>
                                        <p:attrNameLst>
                                          <p:attrName>ppt_x</p:attrName>
                                        </p:attrNameLst>
                                      </p:cBhvr>
                                      <p:tavLst>
                                        <p:tav tm="0">
                                          <p:val>
                                            <p:strVal val="0-#ppt_w/2"/>
                                          </p:val>
                                        </p:tav>
                                        <p:tav tm="100000">
                                          <p:val>
                                            <p:strVal val="#ppt_x"/>
                                          </p:val>
                                        </p:tav>
                                      </p:tavLst>
                                    </p:anim>
                                    <p:anim calcmode="lin" valueType="num">
                                      <p:cBhvr additive="base">
                                        <p:cTn id="22"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8" fill="hold" nodeType="clickEffect">
                                  <p:stCondLst>
                                    <p:cond delay="0"/>
                                  </p:stCondLst>
                                  <p:childTnLst>
                                    <p:set>
                                      <p:cBhvr>
                                        <p:cTn id="31" dur="1" fill="hold">
                                          <p:stCondLst>
                                            <p:cond delay="0"/>
                                          </p:stCondLst>
                                        </p:cTn>
                                        <p:tgtEl>
                                          <p:spTgt spid="16"/>
                                        </p:tgtEl>
                                        <p:attrNameLst>
                                          <p:attrName>style.visibility</p:attrName>
                                        </p:attrNameLst>
                                      </p:cBhvr>
                                      <p:to>
                                        <p:strVal val="visible"/>
                                      </p:to>
                                    </p:set>
                                    <p:anim calcmode="lin" valueType="num">
                                      <p:cBhvr additive="base">
                                        <p:cTn id="32" dur="500" fill="hold"/>
                                        <p:tgtEl>
                                          <p:spTgt spid="16"/>
                                        </p:tgtEl>
                                        <p:attrNameLst>
                                          <p:attrName>ppt_x</p:attrName>
                                        </p:attrNameLst>
                                      </p:cBhvr>
                                      <p:tavLst>
                                        <p:tav tm="0">
                                          <p:val>
                                            <p:strVal val="0-#ppt_w/2"/>
                                          </p:val>
                                        </p:tav>
                                        <p:tav tm="100000">
                                          <p:val>
                                            <p:strVal val="#ppt_x"/>
                                          </p:val>
                                        </p:tav>
                                      </p:tavLst>
                                    </p:anim>
                                    <p:anim calcmode="lin" valueType="num">
                                      <p:cBhvr additive="base">
                                        <p:cTn id="33" dur="500" fill="hold"/>
                                        <p:tgtEl>
                                          <p:spTgt spid="16"/>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21"/>
                                        </p:tgtEl>
                                        <p:attrNameLst>
                                          <p:attrName>style.visibility</p:attrName>
                                        </p:attrNameLst>
                                      </p:cBhvr>
                                      <p:to>
                                        <p:strVal val="visible"/>
                                      </p:to>
                                    </p:set>
                                    <p:anim calcmode="lin" valueType="num">
                                      <p:cBhvr additive="base">
                                        <p:cTn id="36" dur="500" fill="hold"/>
                                        <p:tgtEl>
                                          <p:spTgt spid="21"/>
                                        </p:tgtEl>
                                        <p:attrNameLst>
                                          <p:attrName>ppt_x</p:attrName>
                                        </p:attrNameLst>
                                      </p:cBhvr>
                                      <p:tavLst>
                                        <p:tav tm="0">
                                          <p:val>
                                            <p:strVal val="0-#ppt_w/2"/>
                                          </p:val>
                                        </p:tav>
                                        <p:tav tm="100000">
                                          <p:val>
                                            <p:strVal val="#ppt_x"/>
                                          </p:val>
                                        </p:tav>
                                      </p:tavLst>
                                    </p:anim>
                                    <p:anim calcmode="lin" valueType="num">
                                      <p:cBhvr additive="base">
                                        <p:cTn id="37"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P spid="15" grpId="0"/>
      <p:bldP spid="2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3">
            <a:extLst>
              <a:ext uri="{FF2B5EF4-FFF2-40B4-BE49-F238E27FC236}">
                <a16:creationId xmlns:a16="http://schemas.microsoft.com/office/drawing/2014/main" id="{A7D53DAB-005D-BA4B-9985-AEB6D8EB8CAA}"/>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hébergements mutualisés</a:t>
            </a:r>
          </a:p>
          <a:p>
            <a:r>
              <a:rPr lang="fr-FR" sz="2800" b="0" dirty="0">
                <a:solidFill>
                  <a:schemeClr val="accent1"/>
                </a:solidFill>
                <a:latin typeface="Source Sans Pro" panose="020B0503030403020204" pitchFamily="34" charset="77"/>
              </a:rPr>
              <a:t>Infrastructure : En cas de soucis ?</a:t>
            </a:r>
          </a:p>
        </p:txBody>
      </p:sp>
      <p:pic>
        <p:nvPicPr>
          <p:cNvPr id="5" name="Image 4">
            <a:extLst>
              <a:ext uri="{FF2B5EF4-FFF2-40B4-BE49-F238E27FC236}">
                <a16:creationId xmlns:a16="http://schemas.microsoft.com/office/drawing/2014/main" id="{A0F1048D-61DE-E580-1666-2A997BAE65A5}"/>
              </a:ext>
            </a:extLst>
          </p:cNvPr>
          <p:cNvPicPr>
            <a:picLocks noChangeAspect="1"/>
          </p:cNvPicPr>
          <p:nvPr/>
        </p:nvPicPr>
        <p:blipFill>
          <a:blip r:embed="rId3"/>
          <a:stretch>
            <a:fillRect/>
          </a:stretch>
        </p:blipFill>
        <p:spPr>
          <a:xfrm>
            <a:off x="926541" y="1135710"/>
            <a:ext cx="10668000" cy="5001329"/>
          </a:xfrm>
          <a:prstGeom prst="rect">
            <a:avLst/>
          </a:prstGeom>
        </p:spPr>
      </p:pic>
      <p:sp>
        <p:nvSpPr>
          <p:cNvPr id="7" name="ZoneTexte 6">
            <a:hlinkClick r:id="rId4"/>
            <a:extLst>
              <a:ext uri="{FF2B5EF4-FFF2-40B4-BE49-F238E27FC236}">
                <a16:creationId xmlns:a16="http://schemas.microsoft.com/office/drawing/2014/main" id="{0C6E1335-EA2F-6BA2-645C-5B116E2E4622}"/>
              </a:ext>
            </a:extLst>
          </p:cNvPr>
          <p:cNvSpPr txBox="1"/>
          <p:nvPr/>
        </p:nvSpPr>
        <p:spPr>
          <a:xfrm>
            <a:off x="3557916" y="6327921"/>
            <a:ext cx="6097978" cy="400110"/>
          </a:xfrm>
          <a:prstGeom prst="rect">
            <a:avLst/>
          </a:prstGeom>
          <a:noFill/>
        </p:spPr>
        <p:txBody>
          <a:bodyPr wrap="square">
            <a:spAutoFit/>
          </a:bodyPr>
          <a:lstStyle/>
          <a:p>
            <a:pPr algn="ctr"/>
            <a:r>
              <a:rPr lang="en-US" sz="2000" dirty="0">
                <a:latin typeface="Source Sans Pro" panose="020B0503030403020204" pitchFamily="34" charset="0"/>
                <a:ea typeface="Source Sans Pro" panose="020B0503030403020204" pitchFamily="34" charset="0"/>
              </a:rPr>
              <a:t>https://www.status-ovhcloud.com/</a:t>
            </a:r>
          </a:p>
        </p:txBody>
      </p:sp>
      <p:pic>
        <p:nvPicPr>
          <p:cNvPr id="3" name="Picture 16" descr="A blue light bulb with a letter y&#10;&#10;Description automatically generated">
            <a:extLst>
              <a:ext uri="{FF2B5EF4-FFF2-40B4-BE49-F238E27FC236}">
                <a16:creationId xmlns:a16="http://schemas.microsoft.com/office/drawing/2014/main" id="{1D915A67-B893-808B-D664-D7BD8305DB48}"/>
              </a:ext>
            </a:extLst>
          </p:cNvPr>
          <p:cNvPicPr>
            <a:picLocks noChangeAspect="1"/>
          </p:cNvPicPr>
          <p:nvPr/>
        </p:nvPicPr>
        <p:blipFill>
          <a:blip r:embed="rId5"/>
          <a:stretch>
            <a:fillRect/>
          </a:stretch>
        </p:blipFill>
        <p:spPr>
          <a:xfrm>
            <a:off x="4263273" y="6380460"/>
            <a:ext cx="303769" cy="353875"/>
          </a:xfrm>
          <a:prstGeom prst="rect">
            <a:avLst/>
          </a:prstGeom>
        </p:spPr>
      </p:pic>
    </p:spTree>
    <p:extLst>
      <p:ext uri="{BB962C8B-B14F-4D97-AF65-F5344CB8AC3E}">
        <p14:creationId xmlns:p14="http://schemas.microsoft.com/office/powerpoint/2010/main" val="2256622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C752E887-F7C3-814D-8A35-BF3CD12D453F}"/>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codes HTTP</a:t>
            </a:r>
          </a:p>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requêtes 5XX</a:t>
            </a:r>
          </a:p>
        </p:txBody>
      </p:sp>
      <p:pic>
        <p:nvPicPr>
          <p:cNvPr id="6" name="Image 2" descr="Une image contenant capture d’écran&#10;&#10;&#10;&#10;Description générée automatiquement">
            <a:extLst>
              <a:ext uri="{FF2B5EF4-FFF2-40B4-BE49-F238E27FC236}">
                <a16:creationId xmlns:a16="http://schemas.microsoft.com/office/drawing/2014/main" id="{592B8C06-466F-9043-AC17-EC3D3957B6B3}"/>
              </a:ext>
            </a:extLst>
          </p:cNvPr>
          <p:cNvPicPr>
            <a:picLocks noChangeAspect="1"/>
          </p:cNvPicPr>
          <p:nvPr/>
        </p:nvPicPr>
        <p:blipFill>
          <a:blip r:embed="rId3"/>
          <a:stretch>
            <a:fillRect/>
          </a:stretch>
        </p:blipFill>
        <p:spPr>
          <a:xfrm>
            <a:off x="3095976" y="1340768"/>
            <a:ext cx="6023198" cy="4933574"/>
          </a:xfrm>
          <a:prstGeom prst="rect">
            <a:avLst/>
          </a:prstGeom>
        </p:spPr>
      </p:pic>
    </p:spTree>
    <p:extLst>
      <p:ext uri="{BB962C8B-B14F-4D97-AF65-F5344CB8AC3E}">
        <p14:creationId xmlns:p14="http://schemas.microsoft.com/office/powerpoint/2010/main" val="3705224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259FD1DB-D96F-994D-8BFF-42CC374E50D8}"/>
              </a:ext>
            </a:extLst>
          </p:cNvPr>
          <p:cNvGrpSpPr/>
          <p:nvPr/>
        </p:nvGrpSpPr>
        <p:grpSpPr>
          <a:xfrm>
            <a:off x="1066800" y="1340768"/>
            <a:ext cx="4485649" cy="1990321"/>
            <a:chOff x="1066800" y="1638244"/>
            <a:chExt cx="4207617" cy="1866956"/>
          </a:xfrm>
        </p:grpSpPr>
        <p:grpSp>
          <p:nvGrpSpPr>
            <p:cNvPr id="3" name="Group 2">
              <a:extLst>
                <a:ext uri="{FF2B5EF4-FFF2-40B4-BE49-F238E27FC236}">
                  <a16:creationId xmlns:a16="http://schemas.microsoft.com/office/drawing/2014/main" id="{709E1C0C-3611-5E4F-9637-2FD6EF9E31B2}"/>
                </a:ext>
              </a:extLst>
            </p:cNvPr>
            <p:cNvGrpSpPr/>
            <p:nvPr/>
          </p:nvGrpSpPr>
          <p:grpSpPr>
            <a:xfrm>
              <a:off x="1066800" y="1638244"/>
              <a:ext cx="4207617" cy="1866956"/>
              <a:chOff x="3709458" y="2743200"/>
              <a:chExt cx="6626083" cy="2940050"/>
            </a:xfrm>
          </p:grpSpPr>
          <p:pic>
            <p:nvPicPr>
              <p:cNvPr id="4" name="Picture 3">
                <a:extLst>
                  <a:ext uri="{FF2B5EF4-FFF2-40B4-BE49-F238E27FC236}">
                    <a16:creationId xmlns:a16="http://schemas.microsoft.com/office/drawing/2014/main" id="{35133E8E-7364-9444-9143-3A31C30D279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09458" y="2743200"/>
                <a:ext cx="6626083" cy="2940050"/>
              </a:xfrm>
              <a:prstGeom prst="rect">
                <a:avLst/>
              </a:prstGeom>
            </p:spPr>
          </p:pic>
          <p:sp>
            <p:nvSpPr>
              <p:cNvPr id="5" name="Rectangle 4">
                <a:extLst>
                  <a:ext uri="{FF2B5EF4-FFF2-40B4-BE49-F238E27FC236}">
                    <a16:creationId xmlns:a16="http://schemas.microsoft.com/office/drawing/2014/main" id="{DE7FF53D-5B05-B74F-99E7-93E3E842B1F8}"/>
                  </a:ext>
                </a:extLst>
              </p:cNvPr>
              <p:cNvSpPr/>
              <p:nvPr/>
            </p:nvSpPr>
            <p:spPr>
              <a:xfrm>
                <a:off x="4953000" y="3124200"/>
                <a:ext cx="4114800" cy="1600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6" name="TextBox 5">
              <a:extLst>
                <a:ext uri="{FF2B5EF4-FFF2-40B4-BE49-F238E27FC236}">
                  <a16:creationId xmlns:a16="http://schemas.microsoft.com/office/drawing/2014/main" id="{2B2F9822-C53F-4247-8657-E72F5983AA5A}"/>
                </a:ext>
              </a:extLst>
            </p:cNvPr>
            <p:cNvSpPr txBox="1"/>
            <p:nvPr/>
          </p:nvSpPr>
          <p:spPr>
            <a:xfrm>
              <a:off x="1199723" y="1821883"/>
              <a:ext cx="3895493" cy="112593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J’ai rencontré des erreurs 503 cette semaine.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Que puis-je faire ?</a:t>
              </a:r>
            </a:p>
          </p:txBody>
        </p:sp>
      </p:grpSp>
      <p:pic>
        <p:nvPicPr>
          <p:cNvPr id="2" name="Picture 1">
            <a:extLst>
              <a:ext uri="{FF2B5EF4-FFF2-40B4-BE49-F238E27FC236}">
                <a16:creationId xmlns:a16="http://schemas.microsoft.com/office/drawing/2014/main" id="{D76DD959-30A8-3548-9D5A-6EF196343498}"/>
              </a:ext>
            </a:extLst>
          </p:cNvPr>
          <p:cNvPicPr>
            <a:picLocks/>
          </p:cNvPicPr>
          <p:nvPr/>
        </p:nvPicPr>
        <p:blipFill>
          <a:blip r:embed="rId4"/>
          <a:stretch>
            <a:fillRect/>
          </a:stretch>
        </p:blipFill>
        <p:spPr>
          <a:xfrm>
            <a:off x="609600" y="3331089"/>
            <a:ext cx="4152900" cy="3526911"/>
          </a:xfrm>
          <a:prstGeom prst="rect">
            <a:avLst/>
          </a:prstGeom>
        </p:spPr>
      </p:pic>
      <p:sp>
        <p:nvSpPr>
          <p:cNvPr id="22" name="Title 1">
            <a:extLst>
              <a:ext uri="{FF2B5EF4-FFF2-40B4-BE49-F238E27FC236}">
                <a16:creationId xmlns:a16="http://schemas.microsoft.com/office/drawing/2014/main" id="{C960C650-3759-1E43-BFA2-38264A816111}"/>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codes HTTP</a:t>
            </a:r>
          </a:p>
          <a:p>
            <a:pPr marL="0" marR="0" lvl="0" indent="0" algn="l" defTabSz="1219170" rtl="0" eaLnBrk="1" fontAlgn="auto" latinLnBrk="0" hangingPunct="1">
              <a:lnSpc>
                <a:spcPct val="71000"/>
              </a:lnSpc>
              <a:spcBef>
                <a:spcPct val="0"/>
              </a:spcBef>
              <a:spcAft>
                <a:spcPts val="200"/>
              </a:spcAft>
              <a:buClrTx/>
              <a:buSzTx/>
              <a:buFontTx/>
              <a:buNone/>
              <a:tabLst/>
              <a:defRPr/>
            </a:pP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Cas </a:t>
            </a: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d’usage</a:t>
            </a:r>
            <a:endParaRPr kumimoji="0" lang="en-US"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endParaRPr>
          </a:p>
        </p:txBody>
      </p:sp>
      <p:pic>
        <p:nvPicPr>
          <p:cNvPr id="17" name="Picture 16" descr="Graphical user interface&#10;&#10;Description automatically generated">
            <a:extLst>
              <a:ext uri="{FF2B5EF4-FFF2-40B4-BE49-F238E27FC236}">
                <a16:creationId xmlns:a16="http://schemas.microsoft.com/office/drawing/2014/main" id="{AE812F73-5AD1-FF42-9AFF-93C04EB3E4C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84032" y="476672"/>
            <a:ext cx="5552448" cy="2668246"/>
          </a:xfrm>
          <a:prstGeom prst="rect">
            <a:avLst/>
          </a:prstGeom>
        </p:spPr>
      </p:pic>
      <p:pic>
        <p:nvPicPr>
          <p:cNvPr id="20" name="Picture 19" descr="Graphical user interface&#10;&#10;Description automatically generated">
            <a:extLst>
              <a:ext uri="{FF2B5EF4-FFF2-40B4-BE49-F238E27FC236}">
                <a16:creationId xmlns:a16="http://schemas.microsoft.com/office/drawing/2014/main" id="{C789B9AC-84CA-2640-A421-B0F4023BF0A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143908" y="3408536"/>
            <a:ext cx="3672408" cy="2970716"/>
          </a:xfrm>
          <a:prstGeom prst="rect">
            <a:avLst/>
          </a:prstGeom>
          <a:effectLst>
            <a:softEdge rad="101600"/>
          </a:effectLst>
        </p:spPr>
      </p:pic>
    </p:spTree>
    <p:extLst>
      <p:ext uri="{BB962C8B-B14F-4D97-AF65-F5344CB8AC3E}">
        <p14:creationId xmlns:p14="http://schemas.microsoft.com/office/powerpoint/2010/main" val="8499541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1+#ppt_w/2"/>
                                          </p:val>
                                        </p:tav>
                                        <p:tav tm="100000">
                                          <p:val>
                                            <p:strVal val="#ppt_x"/>
                                          </p:val>
                                        </p:tav>
                                      </p:tavLst>
                                    </p:anim>
                                    <p:anim calcmode="lin" valueType="num">
                                      <p:cBhvr additive="base">
                                        <p:cTn id="18"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500" fill="hold"/>
                                        <p:tgtEl>
                                          <p:spTgt spid="20"/>
                                        </p:tgtEl>
                                        <p:attrNameLst>
                                          <p:attrName>ppt_x</p:attrName>
                                        </p:attrNameLst>
                                      </p:cBhvr>
                                      <p:tavLst>
                                        <p:tav tm="0">
                                          <p:val>
                                            <p:strVal val="1+#ppt_w/2"/>
                                          </p:val>
                                        </p:tav>
                                        <p:tav tm="100000">
                                          <p:val>
                                            <p:strVal val="#ppt_x"/>
                                          </p:val>
                                        </p:tav>
                                      </p:tavLst>
                                    </p:anim>
                                    <p:anim calcmode="lin" valueType="num">
                                      <p:cBhvr additive="base">
                                        <p:cTn id="24"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descr="Une image contenant texte, capture d’écran, Police, Graphique&#10;&#10;Description générée automatiquement">
            <a:extLst>
              <a:ext uri="{FF2B5EF4-FFF2-40B4-BE49-F238E27FC236}">
                <a16:creationId xmlns:a16="http://schemas.microsoft.com/office/drawing/2014/main" id="{77A0BFB2-3570-4102-A52E-AC481786A787}"/>
              </a:ext>
            </a:extLst>
          </p:cNvPr>
          <p:cNvPicPr>
            <a:picLocks noChangeAspect="1"/>
          </p:cNvPicPr>
          <p:nvPr/>
        </p:nvPicPr>
        <p:blipFill>
          <a:blip r:embed="rId3"/>
          <a:stretch>
            <a:fillRect/>
          </a:stretch>
        </p:blipFill>
        <p:spPr>
          <a:xfrm>
            <a:off x="2511241" y="1943023"/>
            <a:ext cx="7169518" cy="2971953"/>
          </a:xfrm>
          <a:prstGeom prst="rect">
            <a:avLst/>
          </a:prstGeom>
        </p:spPr>
      </p:pic>
    </p:spTree>
    <p:extLst>
      <p:ext uri="{BB962C8B-B14F-4D97-AF65-F5344CB8AC3E}">
        <p14:creationId xmlns:p14="http://schemas.microsoft.com/office/powerpoint/2010/main" val="1301870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DD3B1F7-2FA7-0B4C-901E-AB632B06F5C8}"/>
              </a:ext>
            </a:extLst>
          </p:cNvPr>
          <p:cNvSpPr>
            <a:spLocks noGrp="1"/>
          </p:cNvSpPr>
          <p:nvPr>
            <p:ph type="body" sz="quarter" idx="14"/>
          </p:nvPr>
        </p:nvSpPr>
        <p:spPr/>
        <p:txBody>
          <a:bodyPr/>
          <a:lstStyle/>
          <a:p>
            <a:r>
              <a:rPr lang="en-US" sz="6000" dirty="0">
                <a:solidFill>
                  <a:schemeClr val="bg2"/>
                </a:solidFill>
                <a:cs typeface="+mj-cs"/>
              </a:rPr>
              <a:t>La page blanche</a:t>
            </a:r>
            <a:endParaRPr lang="fr-FR" dirty="0">
              <a:solidFill>
                <a:schemeClr val="bg2"/>
              </a:solidFill>
            </a:endParaRPr>
          </a:p>
        </p:txBody>
      </p:sp>
    </p:spTree>
    <p:extLst>
      <p:ext uri="{BB962C8B-B14F-4D97-AF65-F5344CB8AC3E}">
        <p14:creationId xmlns:p14="http://schemas.microsoft.com/office/powerpoint/2010/main" val="981010869"/>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3418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7">
            <a:extLst>
              <a:ext uri="{FF2B5EF4-FFF2-40B4-BE49-F238E27FC236}">
                <a16:creationId xmlns:a16="http://schemas.microsoft.com/office/drawing/2014/main" id="{83D2FCB4-9FC4-4140-BF90-A7488CBFE3E8}"/>
              </a:ext>
            </a:extLst>
          </p:cNvPr>
          <p:cNvSpPr>
            <a:spLocks/>
          </p:cNvSpPr>
          <p:nvPr/>
        </p:nvSpPr>
        <p:spPr bwMode="auto">
          <a:xfrm>
            <a:off x="6366935" y="2746187"/>
            <a:ext cx="217418" cy="2760423"/>
          </a:xfrm>
          <a:custGeom>
            <a:avLst/>
            <a:gdLst>
              <a:gd name="T0" fmla="*/ 0 w 26"/>
              <a:gd name="T1" fmla="*/ 0 h 250"/>
              <a:gd name="T2" fmla="*/ 0 w 26"/>
              <a:gd name="T3" fmla="*/ 250 h 250"/>
              <a:gd name="T4" fmla="*/ 26 w 26"/>
              <a:gd name="T5" fmla="*/ 243 h 250"/>
              <a:gd name="T6" fmla="*/ 26 w 26"/>
              <a:gd name="T7" fmla="*/ 242 h 250"/>
              <a:gd name="T8" fmla="*/ 26 w 26"/>
              <a:gd name="T9" fmla="*/ 0 h 250"/>
              <a:gd name="T10" fmla="*/ 0 w 26"/>
              <a:gd name="T11" fmla="*/ 0 h 250"/>
            </a:gdLst>
            <a:ahLst/>
            <a:cxnLst>
              <a:cxn ang="0">
                <a:pos x="T0" y="T1"/>
              </a:cxn>
              <a:cxn ang="0">
                <a:pos x="T2" y="T3"/>
              </a:cxn>
              <a:cxn ang="0">
                <a:pos x="T4" y="T5"/>
              </a:cxn>
              <a:cxn ang="0">
                <a:pos x="T6" y="T7"/>
              </a:cxn>
              <a:cxn ang="0">
                <a:pos x="T8" y="T9"/>
              </a:cxn>
              <a:cxn ang="0">
                <a:pos x="T10" y="T11"/>
              </a:cxn>
            </a:cxnLst>
            <a:rect l="0" t="0" r="r" b="b"/>
            <a:pathLst>
              <a:path w="26" h="250">
                <a:moveTo>
                  <a:pt x="0" y="0"/>
                </a:moveTo>
                <a:cubicBezTo>
                  <a:pt x="0" y="250"/>
                  <a:pt x="0" y="250"/>
                  <a:pt x="0" y="250"/>
                </a:cubicBezTo>
                <a:cubicBezTo>
                  <a:pt x="12" y="250"/>
                  <a:pt x="15" y="243"/>
                  <a:pt x="26" y="243"/>
                </a:cubicBezTo>
                <a:cubicBezTo>
                  <a:pt x="26" y="242"/>
                  <a:pt x="26" y="242"/>
                  <a:pt x="26" y="242"/>
                </a:cubicBezTo>
                <a:cubicBezTo>
                  <a:pt x="26" y="0"/>
                  <a:pt x="26" y="0"/>
                  <a:pt x="26" y="0"/>
                </a:cubicBezTo>
                <a:lnTo>
                  <a:pt x="0" y="0"/>
                </a:lnTo>
                <a:close/>
              </a:path>
            </a:pathLst>
          </a:custGeom>
          <a:solidFill>
            <a:schemeClr val="accent3"/>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nvGrpSpPr>
          <p:cNvPr id="26" name="Groupe 25">
            <a:extLst>
              <a:ext uri="{FF2B5EF4-FFF2-40B4-BE49-F238E27FC236}">
                <a16:creationId xmlns:a16="http://schemas.microsoft.com/office/drawing/2014/main" id="{D8A5E5D9-70C4-4F4E-A4AA-5A962149DA49}"/>
              </a:ext>
            </a:extLst>
          </p:cNvPr>
          <p:cNvGrpSpPr/>
          <p:nvPr/>
        </p:nvGrpSpPr>
        <p:grpSpPr>
          <a:xfrm>
            <a:off x="5825068" y="1460783"/>
            <a:ext cx="541867" cy="4195042"/>
            <a:chOff x="5825068" y="1460782"/>
            <a:chExt cx="541867" cy="4341335"/>
          </a:xfrm>
        </p:grpSpPr>
        <p:sp>
          <p:nvSpPr>
            <p:cNvPr id="3" name="Freeform 5">
              <a:extLst>
                <a:ext uri="{FF2B5EF4-FFF2-40B4-BE49-F238E27FC236}">
                  <a16:creationId xmlns:a16="http://schemas.microsoft.com/office/drawing/2014/main" id="{18B9412C-58CD-094C-8B6A-F70AD2B4C449}"/>
                </a:ext>
              </a:extLst>
            </p:cNvPr>
            <p:cNvSpPr>
              <a:spLocks/>
            </p:cNvSpPr>
            <p:nvPr/>
          </p:nvSpPr>
          <p:spPr bwMode="auto">
            <a:xfrm>
              <a:off x="5825068" y="3632533"/>
              <a:ext cx="541867" cy="2169584"/>
            </a:xfrm>
            <a:custGeom>
              <a:avLst/>
              <a:gdLst>
                <a:gd name="T0" fmla="*/ 0 w 62"/>
                <a:gd name="T1" fmla="*/ 0 h 250"/>
                <a:gd name="T2" fmla="*/ 0 w 62"/>
                <a:gd name="T3" fmla="*/ 250 h 250"/>
                <a:gd name="T4" fmla="*/ 29 w 62"/>
                <a:gd name="T5" fmla="*/ 242 h 250"/>
                <a:gd name="T6" fmla="*/ 62 w 62"/>
                <a:gd name="T7" fmla="*/ 250 h 250"/>
                <a:gd name="T8" fmla="*/ 62 w 62"/>
                <a:gd name="T9" fmla="*/ 0 h 250"/>
                <a:gd name="T10" fmla="*/ 0 w 62"/>
                <a:gd name="T11" fmla="*/ 0 h 250"/>
              </a:gdLst>
              <a:ahLst/>
              <a:cxnLst>
                <a:cxn ang="0">
                  <a:pos x="T0" y="T1"/>
                </a:cxn>
                <a:cxn ang="0">
                  <a:pos x="T2" y="T3"/>
                </a:cxn>
                <a:cxn ang="0">
                  <a:pos x="T4" y="T5"/>
                </a:cxn>
                <a:cxn ang="0">
                  <a:pos x="T6" y="T7"/>
                </a:cxn>
                <a:cxn ang="0">
                  <a:pos x="T8" y="T9"/>
                </a:cxn>
                <a:cxn ang="0">
                  <a:pos x="T10" y="T11"/>
                </a:cxn>
              </a:cxnLst>
              <a:rect l="0" t="0" r="r" b="b"/>
              <a:pathLst>
                <a:path w="62" h="250">
                  <a:moveTo>
                    <a:pt x="0" y="0"/>
                  </a:moveTo>
                  <a:cubicBezTo>
                    <a:pt x="0" y="250"/>
                    <a:pt x="0" y="250"/>
                    <a:pt x="0" y="250"/>
                  </a:cubicBezTo>
                  <a:cubicBezTo>
                    <a:pt x="13" y="250"/>
                    <a:pt x="17" y="242"/>
                    <a:pt x="29" y="242"/>
                  </a:cubicBezTo>
                  <a:cubicBezTo>
                    <a:pt x="41" y="242"/>
                    <a:pt x="48" y="250"/>
                    <a:pt x="62" y="250"/>
                  </a:cubicBezTo>
                  <a:cubicBezTo>
                    <a:pt x="62" y="0"/>
                    <a:pt x="62" y="0"/>
                    <a:pt x="62" y="0"/>
                  </a:cubicBezTo>
                  <a:lnTo>
                    <a:pt x="0" y="0"/>
                  </a:lnTo>
                  <a:close/>
                </a:path>
              </a:pathLst>
            </a:custGeom>
            <a:solidFill>
              <a:schemeClr val="accent2"/>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6" name="Rectangle 8">
              <a:extLst>
                <a:ext uri="{FF2B5EF4-FFF2-40B4-BE49-F238E27FC236}">
                  <a16:creationId xmlns:a16="http://schemas.microsoft.com/office/drawing/2014/main" id="{1613534F-9DE5-7E41-8517-A2DFF98D7D61}"/>
                </a:ext>
              </a:extLst>
            </p:cNvPr>
            <p:cNvSpPr>
              <a:spLocks noChangeArrowheads="1"/>
            </p:cNvSpPr>
            <p:nvPr/>
          </p:nvSpPr>
          <p:spPr bwMode="auto">
            <a:xfrm>
              <a:off x="5825068" y="1460782"/>
              <a:ext cx="541867" cy="2442733"/>
            </a:xfrm>
            <a:prstGeom prst="rect">
              <a:avLst/>
            </a:prstGeom>
            <a:solidFill>
              <a:schemeClr val="accent2"/>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grpSp>
        <p:nvGrpSpPr>
          <p:cNvPr id="18" name="Groupe 17">
            <a:extLst>
              <a:ext uri="{FF2B5EF4-FFF2-40B4-BE49-F238E27FC236}">
                <a16:creationId xmlns:a16="http://schemas.microsoft.com/office/drawing/2014/main" id="{755E40A5-723F-0540-A9DE-E6688136DF3A}"/>
              </a:ext>
            </a:extLst>
          </p:cNvPr>
          <p:cNvGrpSpPr/>
          <p:nvPr/>
        </p:nvGrpSpPr>
        <p:grpSpPr>
          <a:xfrm>
            <a:off x="5584395" y="5423456"/>
            <a:ext cx="994833" cy="755651"/>
            <a:chOff x="5598585" y="5732267"/>
            <a:chExt cx="994833" cy="755651"/>
          </a:xfrm>
        </p:grpSpPr>
        <p:sp>
          <p:nvSpPr>
            <p:cNvPr id="7" name="Freeform 11">
              <a:extLst>
                <a:ext uri="{FF2B5EF4-FFF2-40B4-BE49-F238E27FC236}">
                  <a16:creationId xmlns:a16="http://schemas.microsoft.com/office/drawing/2014/main" id="{ABD2A317-EF0F-3E49-BE44-8F17C157312C}"/>
                </a:ext>
              </a:extLst>
            </p:cNvPr>
            <p:cNvSpPr>
              <a:spLocks/>
            </p:cNvSpPr>
            <p:nvPr/>
          </p:nvSpPr>
          <p:spPr bwMode="auto">
            <a:xfrm>
              <a:off x="5598585" y="5732267"/>
              <a:ext cx="994833" cy="755651"/>
            </a:xfrm>
            <a:custGeom>
              <a:avLst/>
              <a:gdLst>
                <a:gd name="T0" fmla="*/ 114 w 114"/>
                <a:gd name="T1" fmla="*/ 1 h 87"/>
                <a:gd name="T2" fmla="*/ 88 w 114"/>
                <a:gd name="T3" fmla="*/ 8 h 87"/>
                <a:gd name="T4" fmla="*/ 55 w 114"/>
                <a:gd name="T5" fmla="*/ 0 h 87"/>
                <a:gd name="T6" fmla="*/ 26 w 114"/>
                <a:gd name="T7" fmla="*/ 8 h 87"/>
                <a:gd name="T8" fmla="*/ 0 w 114"/>
                <a:gd name="T9" fmla="*/ 1 h 87"/>
                <a:gd name="T10" fmla="*/ 53 w 114"/>
                <a:gd name="T11" fmla="*/ 83 h 87"/>
                <a:gd name="T12" fmla="*/ 61 w 114"/>
                <a:gd name="T13" fmla="*/ 83 h 87"/>
                <a:gd name="T14" fmla="*/ 114 w 114"/>
                <a:gd name="T15" fmla="*/ 1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7">
                  <a:moveTo>
                    <a:pt x="114" y="1"/>
                  </a:moveTo>
                  <a:cubicBezTo>
                    <a:pt x="103" y="1"/>
                    <a:pt x="100" y="8"/>
                    <a:pt x="88" y="8"/>
                  </a:cubicBezTo>
                  <a:cubicBezTo>
                    <a:pt x="74" y="8"/>
                    <a:pt x="67" y="0"/>
                    <a:pt x="55" y="0"/>
                  </a:cubicBezTo>
                  <a:cubicBezTo>
                    <a:pt x="43" y="0"/>
                    <a:pt x="39" y="8"/>
                    <a:pt x="26" y="8"/>
                  </a:cubicBezTo>
                  <a:cubicBezTo>
                    <a:pt x="15" y="8"/>
                    <a:pt x="9" y="2"/>
                    <a:pt x="0" y="1"/>
                  </a:cubicBezTo>
                  <a:cubicBezTo>
                    <a:pt x="53" y="83"/>
                    <a:pt x="53" y="83"/>
                    <a:pt x="53" y="83"/>
                  </a:cubicBezTo>
                  <a:cubicBezTo>
                    <a:pt x="55" y="87"/>
                    <a:pt x="59" y="87"/>
                    <a:pt x="61" y="83"/>
                  </a:cubicBezTo>
                  <a:lnTo>
                    <a:pt x="114" y="1"/>
                  </a:lnTo>
                  <a:close/>
                </a:path>
              </a:pathLst>
            </a:custGeom>
            <a:solidFill>
              <a:srgbClr val="DCC9A4"/>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8" name="Freeform 12">
              <a:extLst>
                <a:ext uri="{FF2B5EF4-FFF2-40B4-BE49-F238E27FC236}">
                  <a16:creationId xmlns:a16="http://schemas.microsoft.com/office/drawing/2014/main" id="{130BAA02-E5BA-DB46-B5C6-20BC3FBCED2C}"/>
                </a:ext>
              </a:extLst>
            </p:cNvPr>
            <p:cNvSpPr>
              <a:spLocks/>
            </p:cNvSpPr>
            <p:nvPr/>
          </p:nvSpPr>
          <p:spPr bwMode="auto">
            <a:xfrm>
              <a:off x="5973235" y="6322817"/>
              <a:ext cx="226484" cy="165100"/>
            </a:xfrm>
            <a:custGeom>
              <a:avLst/>
              <a:gdLst>
                <a:gd name="T0" fmla="*/ 0 w 26"/>
                <a:gd name="T1" fmla="*/ 0 h 19"/>
                <a:gd name="T2" fmla="*/ 10 w 26"/>
                <a:gd name="T3" fmla="*/ 15 h 19"/>
                <a:gd name="T4" fmla="*/ 18 w 26"/>
                <a:gd name="T5" fmla="*/ 15 h 19"/>
                <a:gd name="T6" fmla="*/ 26 w 26"/>
                <a:gd name="T7" fmla="*/ 4 h 19"/>
                <a:gd name="T8" fmla="*/ 3 w 26"/>
                <a:gd name="T9" fmla="*/ 0 h 19"/>
                <a:gd name="T10" fmla="*/ 0 w 26"/>
                <a:gd name="T11" fmla="*/ 0 h 19"/>
              </a:gdLst>
              <a:ahLst/>
              <a:cxnLst>
                <a:cxn ang="0">
                  <a:pos x="T0" y="T1"/>
                </a:cxn>
                <a:cxn ang="0">
                  <a:pos x="T2" y="T3"/>
                </a:cxn>
                <a:cxn ang="0">
                  <a:pos x="T4" y="T5"/>
                </a:cxn>
                <a:cxn ang="0">
                  <a:pos x="T6" y="T7"/>
                </a:cxn>
                <a:cxn ang="0">
                  <a:pos x="T8" y="T9"/>
                </a:cxn>
                <a:cxn ang="0">
                  <a:pos x="T10" y="T11"/>
                </a:cxn>
              </a:cxnLst>
              <a:rect l="0" t="0" r="r" b="b"/>
              <a:pathLst>
                <a:path w="26" h="19">
                  <a:moveTo>
                    <a:pt x="0" y="0"/>
                  </a:moveTo>
                  <a:cubicBezTo>
                    <a:pt x="10" y="15"/>
                    <a:pt x="10" y="15"/>
                    <a:pt x="10" y="15"/>
                  </a:cubicBezTo>
                  <a:cubicBezTo>
                    <a:pt x="12" y="19"/>
                    <a:pt x="16" y="19"/>
                    <a:pt x="18" y="15"/>
                  </a:cubicBezTo>
                  <a:cubicBezTo>
                    <a:pt x="26" y="4"/>
                    <a:pt x="26" y="4"/>
                    <a:pt x="26" y="4"/>
                  </a:cubicBezTo>
                  <a:cubicBezTo>
                    <a:pt x="17" y="3"/>
                    <a:pt x="11" y="0"/>
                    <a:pt x="3" y="0"/>
                  </a:cubicBezTo>
                  <a:cubicBezTo>
                    <a:pt x="2" y="0"/>
                    <a:pt x="1" y="0"/>
                    <a:pt x="0" y="0"/>
                  </a:cubicBezTo>
                  <a:close/>
                </a:path>
              </a:pathLst>
            </a:custGeom>
            <a:solidFill>
              <a:schemeClr val="tx1"/>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grpSp>
        <p:nvGrpSpPr>
          <p:cNvPr id="19" name="Groupe 18">
            <a:extLst>
              <a:ext uri="{FF2B5EF4-FFF2-40B4-BE49-F238E27FC236}">
                <a16:creationId xmlns:a16="http://schemas.microsoft.com/office/drawing/2014/main" id="{FA5BC33F-ADF0-DE46-A00B-5208C037861C}"/>
              </a:ext>
            </a:extLst>
          </p:cNvPr>
          <p:cNvGrpSpPr/>
          <p:nvPr/>
        </p:nvGrpSpPr>
        <p:grpSpPr>
          <a:xfrm>
            <a:off x="1391478" y="1958216"/>
            <a:ext cx="4433591" cy="1766612"/>
            <a:chOff x="1391478" y="2276873"/>
            <a:chExt cx="4433591" cy="1766612"/>
          </a:xfrm>
        </p:grpSpPr>
        <p:sp>
          <p:nvSpPr>
            <p:cNvPr id="9" name="Freeform 9">
              <a:extLst>
                <a:ext uri="{FF2B5EF4-FFF2-40B4-BE49-F238E27FC236}">
                  <a16:creationId xmlns:a16="http://schemas.microsoft.com/office/drawing/2014/main" id="{5865EB39-8F4D-F543-807D-C5E1C310EFD4}"/>
                </a:ext>
              </a:extLst>
            </p:cNvPr>
            <p:cNvSpPr>
              <a:spLocks/>
            </p:cNvSpPr>
            <p:nvPr/>
          </p:nvSpPr>
          <p:spPr bwMode="auto">
            <a:xfrm>
              <a:off x="1391478" y="2276873"/>
              <a:ext cx="4433591" cy="1766612"/>
            </a:xfrm>
            <a:custGeom>
              <a:avLst/>
              <a:gdLst>
                <a:gd name="T0" fmla="*/ 0 w 26"/>
                <a:gd name="T1" fmla="*/ 0 h 84"/>
                <a:gd name="T2" fmla="*/ 0 w 26"/>
                <a:gd name="T3" fmla="*/ 84 h 84"/>
                <a:gd name="T4" fmla="*/ 0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0" y="84"/>
                    <a:pt x="0" y="84"/>
                  </a:cubicBezTo>
                  <a:cubicBezTo>
                    <a:pt x="0" y="84"/>
                    <a:pt x="26" y="84"/>
                    <a:pt x="26" y="84"/>
                  </a:cubicBezTo>
                  <a:cubicBezTo>
                    <a:pt x="26" y="0"/>
                    <a:pt x="26" y="0"/>
                    <a:pt x="26" y="0"/>
                  </a:cubicBezTo>
                  <a:lnTo>
                    <a:pt x="0" y="0"/>
                  </a:lnTo>
                  <a:close/>
                </a:path>
              </a:pathLst>
            </a:custGeom>
            <a:solidFill>
              <a:schemeClr val="accent1"/>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4" name="Rectangle 13">
              <a:extLst>
                <a:ext uri="{FF2B5EF4-FFF2-40B4-BE49-F238E27FC236}">
                  <a16:creationId xmlns:a16="http://schemas.microsoft.com/office/drawing/2014/main" id="{8E2949BE-F2D9-7F44-B796-4D1DEC863D75}"/>
                </a:ext>
              </a:extLst>
            </p:cNvPr>
            <p:cNvSpPr/>
            <p:nvPr/>
          </p:nvSpPr>
          <p:spPr>
            <a:xfrm>
              <a:off x="3877085" y="2370239"/>
              <a:ext cx="1786867" cy="110799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01</a:t>
              </a:r>
            </a:p>
          </p:txBody>
        </p:sp>
        <p:sp>
          <p:nvSpPr>
            <p:cNvPr id="17" name="Rectangle 16">
              <a:extLst>
                <a:ext uri="{FF2B5EF4-FFF2-40B4-BE49-F238E27FC236}">
                  <a16:creationId xmlns:a16="http://schemas.microsoft.com/office/drawing/2014/main" id="{11E0E40C-CDFF-0C44-B8D2-56DCCB5BBFA5}"/>
                </a:ext>
              </a:extLst>
            </p:cNvPr>
            <p:cNvSpPr/>
            <p:nvPr/>
          </p:nvSpPr>
          <p:spPr>
            <a:xfrm>
              <a:off x="2159563" y="2436155"/>
              <a:ext cx="2477851" cy="146736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2133" b="1"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Pourquoi</a:t>
              </a:r>
              <a:r>
                <a:rPr kumimoji="0" lang="en-US" sz="2133" b="1"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 </a:t>
              </a: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Pour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masquer</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les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erreur</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générées</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et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protéger</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votre</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site</a:t>
              </a:r>
            </a:p>
          </p:txBody>
        </p:sp>
        <p:sp>
          <p:nvSpPr>
            <p:cNvPr id="21" name="Freeform 105">
              <a:extLst>
                <a:ext uri="{FF2B5EF4-FFF2-40B4-BE49-F238E27FC236}">
                  <a16:creationId xmlns:a16="http://schemas.microsoft.com/office/drawing/2014/main" id="{7141C5FF-5DA5-D440-9550-0513BAC5EAEA}"/>
                </a:ext>
              </a:extLst>
            </p:cNvPr>
            <p:cNvSpPr>
              <a:spLocks noEditPoints="1"/>
            </p:cNvSpPr>
            <p:nvPr/>
          </p:nvSpPr>
          <p:spPr bwMode="auto">
            <a:xfrm>
              <a:off x="1495085" y="3305426"/>
              <a:ext cx="493834" cy="654214"/>
            </a:xfrm>
            <a:custGeom>
              <a:avLst/>
              <a:gdLst>
                <a:gd name="T0" fmla="*/ 473 w 478"/>
                <a:gd name="T1" fmla="*/ 39 h 633"/>
                <a:gd name="T2" fmla="*/ 239 w 478"/>
                <a:gd name="T3" fmla="*/ 0 h 633"/>
                <a:gd name="T4" fmla="*/ 239 w 478"/>
                <a:gd name="T5" fmla="*/ 0 h 633"/>
                <a:gd name="T6" fmla="*/ 239 w 478"/>
                <a:gd name="T7" fmla="*/ 0 h 633"/>
                <a:gd name="T8" fmla="*/ 239 w 478"/>
                <a:gd name="T9" fmla="*/ 0 h 633"/>
                <a:gd name="T10" fmla="*/ 193 w 478"/>
                <a:gd name="T11" fmla="*/ 2 h 633"/>
                <a:gd name="T12" fmla="*/ 192 w 478"/>
                <a:gd name="T13" fmla="*/ 2 h 633"/>
                <a:gd name="T14" fmla="*/ 192 w 478"/>
                <a:gd name="T15" fmla="*/ 2 h 633"/>
                <a:gd name="T16" fmla="*/ 191 w 478"/>
                <a:gd name="T17" fmla="*/ 2 h 633"/>
                <a:gd name="T18" fmla="*/ 145 w 478"/>
                <a:gd name="T19" fmla="*/ 7 h 633"/>
                <a:gd name="T20" fmla="*/ 144 w 478"/>
                <a:gd name="T21" fmla="*/ 7 h 633"/>
                <a:gd name="T22" fmla="*/ 98 w 478"/>
                <a:gd name="T23" fmla="*/ 15 h 633"/>
                <a:gd name="T24" fmla="*/ 98 w 478"/>
                <a:gd name="T25" fmla="*/ 15 h 633"/>
                <a:gd name="T26" fmla="*/ 52 w 478"/>
                <a:gd name="T27" fmla="*/ 26 h 633"/>
                <a:gd name="T28" fmla="*/ 51 w 478"/>
                <a:gd name="T29" fmla="*/ 26 h 633"/>
                <a:gd name="T30" fmla="*/ 4 w 478"/>
                <a:gd name="T31" fmla="*/ 39 h 633"/>
                <a:gd name="T32" fmla="*/ 0 w 478"/>
                <a:gd name="T33" fmla="*/ 46 h 633"/>
                <a:gd name="T34" fmla="*/ 0 w 478"/>
                <a:gd name="T35" fmla="*/ 435 h 633"/>
                <a:gd name="T36" fmla="*/ 102 w 478"/>
                <a:gd name="T37" fmla="*/ 553 h 633"/>
                <a:gd name="T38" fmla="*/ 142 w 478"/>
                <a:gd name="T39" fmla="*/ 582 h 633"/>
                <a:gd name="T40" fmla="*/ 142 w 478"/>
                <a:gd name="T41" fmla="*/ 582 h 633"/>
                <a:gd name="T42" fmla="*/ 238 w 478"/>
                <a:gd name="T43" fmla="*/ 633 h 633"/>
                <a:gd name="T44" fmla="*/ 238 w 478"/>
                <a:gd name="T45" fmla="*/ 633 h 633"/>
                <a:gd name="T46" fmla="*/ 239 w 478"/>
                <a:gd name="T47" fmla="*/ 633 h 633"/>
                <a:gd name="T48" fmla="*/ 239 w 478"/>
                <a:gd name="T49" fmla="*/ 633 h 633"/>
                <a:gd name="T50" fmla="*/ 239 w 478"/>
                <a:gd name="T51" fmla="*/ 633 h 633"/>
                <a:gd name="T52" fmla="*/ 239 w 478"/>
                <a:gd name="T53" fmla="*/ 633 h 633"/>
                <a:gd name="T54" fmla="*/ 241 w 478"/>
                <a:gd name="T55" fmla="*/ 633 h 633"/>
                <a:gd name="T56" fmla="*/ 373 w 478"/>
                <a:gd name="T57" fmla="*/ 560 h 633"/>
                <a:gd name="T58" fmla="*/ 478 w 478"/>
                <a:gd name="T59" fmla="*/ 435 h 633"/>
                <a:gd name="T60" fmla="*/ 478 w 478"/>
                <a:gd name="T61" fmla="*/ 46 h 633"/>
                <a:gd name="T62" fmla="*/ 473 w 478"/>
                <a:gd name="T63" fmla="*/ 39 h 633"/>
                <a:gd name="T64" fmla="*/ 199 w 478"/>
                <a:gd name="T65" fmla="*/ 15 h 633"/>
                <a:gd name="T66" fmla="*/ 232 w 478"/>
                <a:gd name="T67" fmla="*/ 14 h 633"/>
                <a:gd name="T68" fmla="*/ 232 w 478"/>
                <a:gd name="T69" fmla="*/ 617 h 633"/>
                <a:gd name="T70" fmla="*/ 200 w 478"/>
                <a:gd name="T71" fmla="*/ 601 h 633"/>
                <a:gd name="T72" fmla="*/ 199 w 478"/>
                <a:gd name="T73" fmla="*/ 15 h 633"/>
                <a:gd name="T74" fmla="*/ 186 w 478"/>
                <a:gd name="T75" fmla="*/ 593 h 633"/>
                <a:gd name="T76" fmla="*/ 153 w 478"/>
                <a:gd name="T77" fmla="*/ 572 h 633"/>
                <a:gd name="T78" fmla="*/ 153 w 478"/>
                <a:gd name="T79" fmla="*/ 20 h 633"/>
                <a:gd name="T80" fmla="*/ 185 w 478"/>
                <a:gd name="T81" fmla="*/ 17 h 633"/>
                <a:gd name="T82" fmla="*/ 186 w 478"/>
                <a:gd name="T83" fmla="*/ 593 h 633"/>
                <a:gd name="T84" fmla="*/ 60 w 478"/>
                <a:gd name="T85" fmla="*/ 38 h 633"/>
                <a:gd name="T86" fmla="*/ 92 w 478"/>
                <a:gd name="T87" fmla="*/ 31 h 633"/>
                <a:gd name="T88" fmla="*/ 93 w 478"/>
                <a:gd name="T89" fmla="*/ 528 h 633"/>
                <a:gd name="T90" fmla="*/ 60 w 478"/>
                <a:gd name="T91" fmla="*/ 500 h 633"/>
                <a:gd name="T92" fmla="*/ 60 w 478"/>
                <a:gd name="T93" fmla="*/ 38 h 633"/>
                <a:gd name="T94" fmla="*/ 14 w 478"/>
                <a:gd name="T95" fmla="*/ 435 h 633"/>
                <a:gd name="T96" fmla="*/ 14 w 478"/>
                <a:gd name="T97" fmla="*/ 51 h 633"/>
                <a:gd name="T98" fmla="*/ 46 w 478"/>
                <a:gd name="T99" fmla="*/ 42 h 633"/>
                <a:gd name="T100" fmla="*/ 46 w 478"/>
                <a:gd name="T101" fmla="*/ 487 h 633"/>
                <a:gd name="T102" fmla="*/ 14 w 478"/>
                <a:gd name="T103" fmla="*/ 435 h 633"/>
                <a:gd name="T104" fmla="*/ 107 w 478"/>
                <a:gd name="T105" fmla="*/ 539 h 633"/>
                <a:gd name="T106" fmla="*/ 106 w 478"/>
                <a:gd name="T107" fmla="*/ 28 h 633"/>
                <a:gd name="T108" fmla="*/ 139 w 478"/>
                <a:gd name="T109" fmla="*/ 22 h 633"/>
                <a:gd name="T110" fmla="*/ 139 w 478"/>
                <a:gd name="T111" fmla="*/ 563 h 633"/>
                <a:gd name="T112" fmla="*/ 111 w 478"/>
                <a:gd name="T113" fmla="*/ 542 h 633"/>
                <a:gd name="T114" fmla="*/ 107 w 478"/>
                <a:gd name="T115" fmla="*/ 539 h 633"/>
                <a:gd name="T116" fmla="*/ 464 w 478"/>
                <a:gd name="T117" fmla="*/ 435 h 633"/>
                <a:gd name="T118" fmla="*/ 246 w 478"/>
                <a:gd name="T119" fmla="*/ 617 h 633"/>
                <a:gd name="T120" fmla="*/ 246 w 478"/>
                <a:gd name="T121" fmla="*/ 14 h 633"/>
                <a:gd name="T122" fmla="*/ 464 w 478"/>
                <a:gd name="T123" fmla="*/ 51 h 633"/>
                <a:gd name="T124" fmla="*/ 464 w 478"/>
                <a:gd name="T125" fmla="*/ 43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8" h="633">
                  <a:moveTo>
                    <a:pt x="473" y="39"/>
                  </a:moveTo>
                  <a:cubicBezTo>
                    <a:pt x="414" y="21"/>
                    <a:pt x="326" y="0"/>
                    <a:pt x="239" y="0"/>
                  </a:cubicBezTo>
                  <a:cubicBezTo>
                    <a:pt x="239" y="0"/>
                    <a:pt x="239" y="0"/>
                    <a:pt x="239" y="0"/>
                  </a:cubicBezTo>
                  <a:cubicBezTo>
                    <a:pt x="239" y="0"/>
                    <a:pt x="239" y="0"/>
                    <a:pt x="239" y="0"/>
                  </a:cubicBezTo>
                  <a:cubicBezTo>
                    <a:pt x="239" y="0"/>
                    <a:pt x="239" y="0"/>
                    <a:pt x="239" y="0"/>
                  </a:cubicBezTo>
                  <a:cubicBezTo>
                    <a:pt x="224" y="0"/>
                    <a:pt x="208" y="1"/>
                    <a:pt x="193" y="2"/>
                  </a:cubicBezTo>
                  <a:cubicBezTo>
                    <a:pt x="193" y="2"/>
                    <a:pt x="192" y="2"/>
                    <a:pt x="192" y="2"/>
                  </a:cubicBezTo>
                  <a:cubicBezTo>
                    <a:pt x="192" y="2"/>
                    <a:pt x="192" y="2"/>
                    <a:pt x="192" y="2"/>
                  </a:cubicBezTo>
                  <a:cubicBezTo>
                    <a:pt x="192" y="2"/>
                    <a:pt x="192" y="2"/>
                    <a:pt x="191" y="2"/>
                  </a:cubicBezTo>
                  <a:cubicBezTo>
                    <a:pt x="176" y="3"/>
                    <a:pt x="160" y="5"/>
                    <a:pt x="145" y="7"/>
                  </a:cubicBezTo>
                  <a:cubicBezTo>
                    <a:pt x="145" y="7"/>
                    <a:pt x="145" y="7"/>
                    <a:pt x="144" y="7"/>
                  </a:cubicBezTo>
                  <a:cubicBezTo>
                    <a:pt x="129" y="9"/>
                    <a:pt x="114" y="12"/>
                    <a:pt x="98" y="15"/>
                  </a:cubicBezTo>
                  <a:cubicBezTo>
                    <a:pt x="98" y="15"/>
                    <a:pt x="98" y="15"/>
                    <a:pt x="98" y="15"/>
                  </a:cubicBezTo>
                  <a:cubicBezTo>
                    <a:pt x="83" y="18"/>
                    <a:pt x="67" y="22"/>
                    <a:pt x="52" y="26"/>
                  </a:cubicBezTo>
                  <a:cubicBezTo>
                    <a:pt x="51" y="26"/>
                    <a:pt x="51" y="26"/>
                    <a:pt x="51" y="26"/>
                  </a:cubicBezTo>
                  <a:cubicBezTo>
                    <a:pt x="36" y="30"/>
                    <a:pt x="20" y="34"/>
                    <a:pt x="4" y="39"/>
                  </a:cubicBezTo>
                  <a:cubicBezTo>
                    <a:pt x="2" y="40"/>
                    <a:pt x="0" y="43"/>
                    <a:pt x="0" y="46"/>
                  </a:cubicBezTo>
                  <a:cubicBezTo>
                    <a:pt x="0" y="435"/>
                    <a:pt x="0" y="435"/>
                    <a:pt x="0" y="435"/>
                  </a:cubicBezTo>
                  <a:cubicBezTo>
                    <a:pt x="0" y="450"/>
                    <a:pt x="13" y="486"/>
                    <a:pt x="102" y="553"/>
                  </a:cubicBezTo>
                  <a:cubicBezTo>
                    <a:pt x="115" y="563"/>
                    <a:pt x="129" y="573"/>
                    <a:pt x="142" y="582"/>
                  </a:cubicBezTo>
                  <a:cubicBezTo>
                    <a:pt x="142" y="582"/>
                    <a:pt x="142" y="582"/>
                    <a:pt x="142" y="582"/>
                  </a:cubicBezTo>
                  <a:cubicBezTo>
                    <a:pt x="182" y="609"/>
                    <a:pt x="220" y="629"/>
                    <a:pt x="238" y="633"/>
                  </a:cubicBezTo>
                  <a:cubicBezTo>
                    <a:pt x="238" y="633"/>
                    <a:pt x="238" y="633"/>
                    <a:pt x="238" y="633"/>
                  </a:cubicBezTo>
                  <a:cubicBezTo>
                    <a:pt x="238" y="633"/>
                    <a:pt x="239" y="633"/>
                    <a:pt x="239" y="633"/>
                  </a:cubicBezTo>
                  <a:cubicBezTo>
                    <a:pt x="239" y="633"/>
                    <a:pt x="239" y="633"/>
                    <a:pt x="239" y="633"/>
                  </a:cubicBezTo>
                  <a:cubicBezTo>
                    <a:pt x="239" y="633"/>
                    <a:pt x="239" y="633"/>
                    <a:pt x="239" y="633"/>
                  </a:cubicBezTo>
                  <a:cubicBezTo>
                    <a:pt x="239" y="633"/>
                    <a:pt x="239" y="633"/>
                    <a:pt x="239" y="633"/>
                  </a:cubicBezTo>
                  <a:cubicBezTo>
                    <a:pt x="240" y="633"/>
                    <a:pt x="240" y="633"/>
                    <a:pt x="241" y="633"/>
                  </a:cubicBezTo>
                  <a:cubicBezTo>
                    <a:pt x="261" y="629"/>
                    <a:pt x="320" y="598"/>
                    <a:pt x="373" y="560"/>
                  </a:cubicBezTo>
                  <a:cubicBezTo>
                    <a:pt x="421" y="526"/>
                    <a:pt x="478" y="477"/>
                    <a:pt x="478" y="435"/>
                  </a:cubicBezTo>
                  <a:cubicBezTo>
                    <a:pt x="478" y="46"/>
                    <a:pt x="478" y="46"/>
                    <a:pt x="478" y="46"/>
                  </a:cubicBezTo>
                  <a:cubicBezTo>
                    <a:pt x="478" y="43"/>
                    <a:pt x="476" y="40"/>
                    <a:pt x="473" y="39"/>
                  </a:cubicBezTo>
                  <a:close/>
                  <a:moveTo>
                    <a:pt x="199" y="15"/>
                  </a:moveTo>
                  <a:cubicBezTo>
                    <a:pt x="210" y="15"/>
                    <a:pt x="221" y="14"/>
                    <a:pt x="232" y="14"/>
                  </a:cubicBezTo>
                  <a:cubicBezTo>
                    <a:pt x="232" y="617"/>
                    <a:pt x="232" y="617"/>
                    <a:pt x="232" y="617"/>
                  </a:cubicBezTo>
                  <a:cubicBezTo>
                    <a:pt x="224" y="614"/>
                    <a:pt x="213" y="608"/>
                    <a:pt x="200" y="601"/>
                  </a:cubicBezTo>
                  <a:lnTo>
                    <a:pt x="199" y="15"/>
                  </a:lnTo>
                  <a:close/>
                  <a:moveTo>
                    <a:pt x="186" y="593"/>
                  </a:moveTo>
                  <a:cubicBezTo>
                    <a:pt x="175" y="587"/>
                    <a:pt x="165" y="580"/>
                    <a:pt x="153" y="572"/>
                  </a:cubicBezTo>
                  <a:cubicBezTo>
                    <a:pt x="153" y="20"/>
                    <a:pt x="153" y="20"/>
                    <a:pt x="153" y="20"/>
                  </a:cubicBezTo>
                  <a:cubicBezTo>
                    <a:pt x="164" y="19"/>
                    <a:pt x="175" y="17"/>
                    <a:pt x="185" y="17"/>
                  </a:cubicBezTo>
                  <a:lnTo>
                    <a:pt x="186" y="593"/>
                  </a:lnTo>
                  <a:close/>
                  <a:moveTo>
                    <a:pt x="60" y="38"/>
                  </a:moveTo>
                  <a:cubicBezTo>
                    <a:pt x="71" y="35"/>
                    <a:pt x="82" y="33"/>
                    <a:pt x="92" y="31"/>
                  </a:cubicBezTo>
                  <a:cubicBezTo>
                    <a:pt x="93" y="528"/>
                    <a:pt x="93" y="528"/>
                    <a:pt x="93" y="528"/>
                  </a:cubicBezTo>
                  <a:cubicBezTo>
                    <a:pt x="81" y="518"/>
                    <a:pt x="70" y="509"/>
                    <a:pt x="60" y="500"/>
                  </a:cubicBezTo>
                  <a:lnTo>
                    <a:pt x="60" y="38"/>
                  </a:lnTo>
                  <a:close/>
                  <a:moveTo>
                    <a:pt x="14" y="435"/>
                  </a:moveTo>
                  <a:cubicBezTo>
                    <a:pt x="14" y="51"/>
                    <a:pt x="14" y="51"/>
                    <a:pt x="14" y="51"/>
                  </a:cubicBezTo>
                  <a:cubicBezTo>
                    <a:pt x="24" y="48"/>
                    <a:pt x="35" y="45"/>
                    <a:pt x="46" y="42"/>
                  </a:cubicBezTo>
                  <a:cubicBezTo>
                    <a:pt x="46" y="487"/>
                    <a:pt x="46" y="487"/>
                    <a:pt x="46" y="487"/>
                  </a:cubicBezTo>
                  <a:cubicBezTo>
                    <a:pt x="25" y="465"/>
                    <a:pt x="14" y="447"/>
                    <a:pt x="14" y="435"/>
                  </a:cubicBezTo>
                  <a:close/>
                  <a:moveTo>
                    <a:pt x="107" y="539"/>
                  </a:moveTo>
                  <a:cubicBezTo>
                    <a:pt x="106" y="28"/>
                    <a:pt x="106" y="28"/>
                    <a:pt x="106" y="28"/>
                  </a:cubicBezTo>
                  <a:cubicBezTo>
                    <a:pt x="117" y="26"/>
                    <a:pt x="128" y="24"/>
                    <a:pt x="139" y="22"/>
                  </a:cubicBezTo>
                  <a:cubicBezTo>
                    <a:pt x="139" y="563"/>
                    <a:pt x="139" y="563"/>
                    <a:pt x="139" y="563"/>
                  </a:cubicBezTo>
                  <a:cubicBezTo>
                    <a:pt x="130" y="556"/>
                    <a:pt x="120" y="549"/>
                    <a:pt x="111" y="542"/>
                  </a:cubicBezTo>
                  <a:cubicBezTo>
                    <a:pt x="109" y="541"/>
                    <a:pt x="108" y="540"/>
                    <a:pt x="107" y="539"/>
                  </a:cubicBezTo>
                  <a:close/>
                  <a:moveTo>
                    <a:pt x="464" y="435"/>
                  </a:moveTo>
                  <a:cubicBezTo>
                    <a:pt x="464" y="496"/>
                    <a:pt x="297" y="598"/>
                    <a:pt x="246" y="617"/>
                  </a:cubicBezTo>
                  <a:cubicBezTo>
                    <a:pt x="246" y="14"/>
                    <a:pt x="246" y="14"/>
                    <a:pt x="246" y="14"/>
                  </a:cubicBezTo>
                  <a:cubicBezTo>
                    <a:pt x="327" y="15"/>
                    <a:pt x="408" y="34"/>
                    <a:pt x="464" y="51"/>
                  </a:cubicBezTo>
                  <a:lnTo>
                    <a:pt x="464" y="43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grpSp>
        <p:nvGrpSpPr>
          <p:cNvPr id="20" name="Groupe 19">
            <a:extLst>
              <a:ext uri="{FF2B5EF4-FFF2-40B4-BE49-F238E27FC236}">
                <a16:creationId xmlns:a16="http://schemas.microsoft.com/office/drawing/2014/main" id="{0063D5EC-9471-3F42-A666-0A2202A42968}"/>
              </a:ext>
            </a:extLst>
          </p:cNvPr>
          <p:cNvGrpSpPr/>
          <p:nvPr/>
        </p:nvGrpSpPr>
        <p:grpSpPr>
          <a:xfrm>
            <a:off x="5825069" y="1266813"/>
            <a:ext cx="4399391" cy="1584176"/>
            <a:chOff x="5825069" y="1460781"/>
            <a:chExt cx="4399391" cy="1584176"/>
          </a:xfrm>
        </p:grpSpPr>
        <p:sp>
          <p:nvSpPr>
            <p:cNvPr id="11" name="Freeform 10">
              <a:extLst>
                <a:ext uri="{FF2B5EF4-FFF2-40B4-BE49-F238E27FC236}">
                  <a16:creationId xmlns:a16="http://schemas.microsoft.com/office/drawing/2014/main" id="{4275C8AE-E3E4-5D43-AF03-4924AEFD516C}"/>
                </a:ext>
              </a:extLst>
            </p:cNvPr>
            <p:cNvSpPr>
              <a:spLocks/>
            </p:cNvSpPr>
            <p:nvPr/>
          </p:nvSpPr>
          <p:spPr bwMode="auto">
            <a:xfrm>
              <a:off x="5825069" y="1460781"/>
              <a:ext cx="4399391" cy="1584176"/>
            </a:xfrm>
            <a:custGeom>
              <a:avLst/>
              <a:gdLst>
                <a:gd name="T0" fmla="*/ 0 w 26"/>
                <a:gd name="T1" fmla="*/ 0 h 84"/>
                <a:gd name="T2" fmla="*/ 0 w 26"/>
                <a:gd name="T3" fmla="*/ 84 h 84"/>
                <a:gd name="T4" fmla="*/ 26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15" y="84"/>
                    <a:pt x="26" y="84"/>
                  </a:cubicBezTo>
                  <a:cubicBezTo>
                    <a:pt x="26" y="84"/>
                    <a:pt x="26" y="84"/>
                    <a:pt x="26" y="84"/>
                  </a:cubicBezTo>
                  <a:cubicBezTo>
                    <a:pt x="26" y="0"/>
                    <a:pt x="26" y="0"/>
                    <a:pt x="26" y="0"/>
                  </a:cubicBezTo>
                  <a:lnTo>
                    <a:pt x="0" y="0"/>
                  </a:lnTo>
                  <a:close/>
                </a:path>
              </a:pathLst>
            </a:custGeom>
            <a:solidFill>
              <a:schemeClr val="accent2"/>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2" name="Rectangle 11">
              <a:extLst>
                <a:ext uri="{FF2B5EF4-FFF2-40B4-BE49-F238E27FC236}">
                  <a16:creationId xmlns:a16="http://schemas.microsoft.com/office/drawing/2014/main" id="{964260DB-49C0-B149-8866-B5E0BBB2612F}"/>
                </a:ext>
              </a:extLst>
            </p:cNvPr>
            <p:cNvSpPr/>
            <p:nvPr/>
          </p:nvSpPr>
          <p:spPr>
            <a:xfrm>
              <a:off x="7094501" y="1649336"/>
              <a:ext cx="2673907" cy="86335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133" b="1"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Que faire ? </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Commencer par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désactiver</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le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masquage</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des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erreurs</a:t>
              </a:r>
              <a:endPar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13" name="Rectangle 12">
              <a:extLst>
                <a:ext uri="{FF2B5EF4-FFF2-40B4-BE49-F238E27FC236}">
                  <a16:creationId xmlns:a16="http://schemas.microsoft.com/office/drawing/2014/main" id="{0D874556-7F15-9040-8F81-2426159A7963}"/>
                </a:ext>
              </a:extLst>
            </p:cNvPr>
            <p:cNvSpPr/>
            <p:nvPr/>
          </p:nvSpPr>
          <p:spPr>
            <a:xfrm>
              <a:off x="6037325" y="1556792"/>
              <a:ext cx="1786867" cy="110799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02</a:t>
              </a:r>
            </a:p>
          </p:txBody>
        </p:sp>
        <p:sp>
          <p:nvSpPr>
            <p:cNvPr id="23" name="Freeform 22">
              <a:extLst>
                <a:ext uri="{FF2B5EF4-FFF2-40B4-BE49-F238E27FC236}">
                  <a16:creationId xmlns:a16="http://schemas.microsoft.com/office/drawing/2014/main" id="{4A793E05-A848-3B46-AA02-43C3AEAC2783}"/>
                </a:ext>
              </a:extLst>
            </p:cNvPr>
            <p:cNvSpPr>
              <a:spLocks noEditPoints="1"/>
            </p:cNvSpPr>
            <p:nvPr/>
          </p:nvSpPr>
          <p:spPr bwMode="auto">
            <a:xfrm>
              <a:off x="9435254" y="1556792"/>
              <a:ext cx="662926" cy="500422"/>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grpSp>
        <p:nvGrpSpPr>
          <p:cNvPr id="25" name="Groupe 24">
            <a:extLst>
              <a:ext uri="{FF2B5EF4-FFF2-40B4-BE49-F238E27FC236}">
                <a16:creationId xmlns:a16="http://schemas.microsoft.com/office/drawing/2014/main" id="{833A2554-C5B4-DF42-8CB5-5A7A0316F035}"/>
              </a:ext>
            </a:extLst>
          </p:cNvPr>
          <p:cNvGrpSpPr/>
          <p:nvPr/>
        </p:nvGrpSpPr>
        <p:grpSpPr>
          <a:xfrm>
            <a:off x="6366935" y="2723037"/>
            <a:ext cx="4437888" cy="1622021"/>
            <a:chOff x="6366935" y="3041694"/>
            <a:chExt cx="4437888" cy="1622021"/>
          </a:xfrm>
        </p:grpSpPr>
        <p:sp>
          <p:nvSpPr>
            <p:cNvPr id="10" name="Freeform 10">
              <a:extLst>
                <a:ext uri="{FF2B5EF4-FFF2-40B4-BE49-F238E27FC236}">
                  <a16:creationId xmlns:a16="http://schemas.microsoft.com/office/drawing/2014/main" id="{0F025D8F-16A2-B242-8EF5-00E72593A1BB}"/>
                </a:ext>
              </a:extLst>
            </p:cNvPr>
            <p:cNvSpPr>
              <a:spLocks/>
            </p:cNvSpPr>
            <p:nvPr/>
          </p:nvSpPr>
          <p:spPr bwMode="auto">
            <a:xfrm>
              <a:off x="6366935" y="3041694"/>
              <a:ext cx="4437888" cy="1622021"/>
            </a:xfrm>
            <a:custGeom>
              <a:avLst/>
              <a:gdLst>
                <a:gd name="T0" fmla="*/ 0 w 26"/>
                <a:gd name="T1" fmla="*/ 0 h 84"/>
                <a:gd name="T2" fmla="*/ 0 w 26"/>
                <a:gd name="T3" fmla="*/ 84 h 84"/>
                <a:gd name="T4" fmla="*/ 26 w 26"/>
                <a:gd name="T5" fmla="*/ 84 h 84"/>
                <a:gd name="T6" fmla="*/ 26 w 26"/>
                <a:gd name="T7" fmla="*/ 84 h 84"/>
                <a:gd name="T8" fmla="*/ 26 w 26"/>
                <a:gd name="T9" fmla="*/ 0 h 84"/>
                <a:gd name="T10" fmla="*/ 0 w 26"/>
                <a:gd name="T11" fmla="*/ 0 h 84"/>
              </a:gdLst>
              <a:ahLst/>
              <a:cxnLst>
                <a:cxn ang="0">
                  <a:pos x="T0" y="T1"/>
                </a:cxn>
                <a:cxn ang="0">
                  <a:pos x="T2" y="T3"/>
                </a:cxn>
                <a:cxn ang="0">
                  <a:pos x="T4" y="T5"/>
                </a:cxn>
                <a:cxn ang="0">
                  <a:pos x="T6" y="T7"/>
                </a:cxn>
                <a:cxn ang="0">
                  <a:pos x="T8" y="T9"/>
                </a:cxn>
                <a:cxn ang="0">
                  <a:pos x="T10" y="T11"/>
                </a:cxn>
              </a:cxnLst>
              <a:rect l="0" t="0" r="r" b="b"/>
              <a:pathLst>
                <a:path w="26" h="84">
                  <a:moveTo>
                    <a:pt x="0" y="0"/>
                  </a:moveTo>
                  <a:cubicBezTo>
                    <a:pt x="0" y="84"/>
                    <a:pt x="0" y="84"/>
                    <a:pt x="0" y="84"/>
                  </a:cubicBezTo>
                  <a:cubicBezTo>
                    <a:pt x="0" y="84"/>
                    <a:pt x="15" y="84"/>
                    <a:pt x="26" y="84"/>
                  </a:cubicBezTo>
                  <a:cubicBezTo>
                    <a:pt x="26" y="84"/>
                    <a:pt x="26" y="84"/>
                    <a:pt x="26" y="84"/>
                  </a:cubicBezTo>
                  <a:cubicBezTo>
                    <a:pt x="26" y="0"/>
                    <a:pt x="26" y="0"/>
                    <a:pt x="26" y="0"/>
                  </a:cubicBezTo>
                  <a:lnTo>
                    <a:pt x="0" y="0"/>
                  </a:lnTo>
                  <a:close/>
                </a:path>
              </a:pathLst>
            </a:custGeom>
            <a:solidFill>
              <a:schemeClr val="accent3"/>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5" name="Rectangle 14">
              <a:extLst>
                <a:ext uri="{FF2B5EF4-FFF2-40B4-BE49-F238E27FC236}">
                  <a16:creationId xmlns:a16="http://schemas.microsoft.com/office/drawing/2014/main" id="{7258CDB9-43F4-E04A-A4FF-766A501B6BF0}"/>
                </a:ext>
              </a:extLst>
            </p:cNvPr>
            <p:cNvSpPr/>
            <p:nvPr/>
          </p:nvSpPr>
          <p:spPr>
            <a:xfrm>
              <a:off x="6584353" y="3181128"/>
              <a:ext cx="1786867" cy="110799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wrap="square" lIns="0" tIns="0" rIns="0" bIns="0" rtlCol="0" anchor="t" anchorCtr="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7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03</a:t>
              </a:r>
            </a:p>
          </p:txBody>
        </p:sp>
        <p:sp>
          <p:nvSpPr>
            <p:cNvPr id="16" name="Rectangle 15">
              <a:extLst>
                <a:ext uri="{FF2B5EF4-FFF2-40B4-BE49-F238E27FC236}">
                  <a16:creationId xmlns:a16="http://schemas.microsoft.com/office/drawing/2014/main" id="{0D837E4F-F6CB-ED47-9D2B-522122833A08}"/>
                </a:ext>
              </a:extLst>
            </p:cNvPr>
            <p:cNvSpPr/>
            <p:nvPr/>
          </p:nvSpPr>
          <p:spPr>
            <a:xfrm>
              <a:off x="7614761" y="3267264"/>
              <a:ext cx="2477851" cy="115803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22" name="Rectangle 21">
              <a:extLst>
                <a:ext uri="{FF2B5EF4-FFF2-40B4-BE49-F238E27FC236}">
                  <a16:creationId xmlns:a16="http://schemas.microsoft.com/office/drawing/2014/main" id="{07B6F502-9A41-EB46-B141-10033895179C}"/>
                </a:ext>
              </a:extLst>
            </p:cNvPr>
            <p:cNvSpPr/>
            <p:nvPr/>
          </p:nvSpPr>
          <p:spPr>
            <a:xfrm>
              <a:off x="7674160" y="3200854"/>
              <a:ext cx="2960318" cy="863358"/>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133" b="1"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Comment </a:t>
              </a:r>
              <a:r>
                <a:rPr kumimoji="0" lang="en-US" sz="2133" b="1"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résoudre</a:t>
              </a:r>
              <a:r>
                <a:rPr kumimoji="0" lang="en-US" sz="2133" b="1"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Cela</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dépendra</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de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l’erreur</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générée</a:t>
              </a:r>
              <a:endPar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24" name="Freeform 107">
              <a:extLst>
                <a:ext uri="{FF2B5EF4-FFF2-40B4-BE49-F238E27FC236}">
                  <a16:creationId xmlns:a16="http://schemas.microsoft.com/office/drawing/2014/main" id="{DA2262B8-31A7-B44E-B649-8ECC4DC72A4C}"/>
                </a:ext>
              </a:extLst>
            </p:cNvPr>
            <p:cNvSpPr>
              <a:spLocks noEditPoints="1"/>
            </p:cNvSpPr>
            <p:nvPr/>
          </p:nvSpPr>
          <p:spPr bwMode="auto">
            <a:xfrm>
              <a:off x="10064555" y="3949450"/>
              <a:ext cx="629322" cy="625369"/>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grpSp>
        <p:nvGrpSpPr>
          <p:cNvPr id="28" name="Groupe 27">
            <a:extLst>
              <a:ext uri="{FF2B5EF4-FFF2-40B4-BE49-F238E27FC236}">
                <a16:creationId xmlns:a16="http://schemas.microsoft.com/office/drawing/2014/main" id="{96B3F33D-6677-4246-8846-F15C34CD1012}"/>
              </a:ext>
            </a:extLst>
          </p:cNvPr>
          <p:cNvGrpSpPr/>
          <p:nvPr/>
        </p:nvGrpSpPr>
        <p:grpSpPr>
          <a:xfrm>
            <a:off x="5598585" y="1958216"/>
            <a:ext cx="226484" cy="3525244"/>
            <a:chOff x="5598585" y="2276873"/>
            <a:chExt cx="226484" cy="3525244"/>
          </a:xfrm>
        </p:grpSpPr>
        <p:sp>
          <p:nvSpPr>
            <p:cNvPr id="4" name="Freeform 6">
              <a:extLst>
                <a:ext uri="{FF2B5EF4-FFF2-40B4-BE49-F238E27FC236}">
                  <a16:creationId xmlns:a16="http://schemas.microsoft.com/office/drawing/2014/main" id="{47CF1F04-CEB2-9748-ACFB-241C3F494E87}"/>
                </a:ext>
              </a:extLst>
            </p:cNvPr>
            <p:cNvSpPr>
              <a:spLocks/>
            </p:cNvSpPr>
            <p:nvPr/>
          </p:nvSpPr>
          <p:spPr bwMode="auto">
            <a:xfrm>
              <a:off x="5598585" y="3632533"/>
              <a:ext cx="226484" cy="2169584"/>
            </a:xfrm>
            <a:custGeom>
              <a:avLst/>
              <a:gdLst>
                <a:gd name="T0" fmla="*/ 0 w 26"/>
                <a:gd name="T1" fmla="*/ 0 h 250"/>
                <a:gd name="T2" fmla="*/ 0 w 26"/>
                <a:gd name="T3" fmla="*/ 242 h 250"/>
                <a:gd name="T4" fmla="*/ 0 w 26"/>
                <a:gd name="T5" fmla="*/ 243 h 250"/>
                <a:gd name="T6" fmla="*/ 26 w 26"/>
                <a:gd name="T7" fmla="*/ 250 h 250"/>
                <a:gd name="T8" fmla="*/ 26 w 26"/>
                <a:gd name="T9" fmla="*/ 0 h 250"/>
                <a:gd name="T10" fmla="*/ 0 w 26"/>
                <a:gd name="T11" fmla="*/ 0 h 250"/>
              </a:gdLst>
              <a:ahLst/>
              <a:cxnLst>
                <a:cxn ang="0">
                  <a:pos x="T0" y="T1"/>
                </a:cxn>
                <a:cxn ang="0">
                  <a:pos x="T2" y="T3"/>
                </a:cxn>
                <a:cxn ang="0">
                  <a:pos x="T4" y="T5"/>
                </a:cxn>
                <a:cxn ang="0">
                  <a:pos x="T6" y="T7"/>
                </a:cxn>
                <a:cxn ang="0">
                  <a:pos x="T8" y="T9"/>
                </a:cxn>
                <a:cxn ang="0">
                  <a:pos x="T10" y="T11"/>
                </a:cxn>
              </a:cxnLst>
              <a:rect l="0" t="0" r="r" b="b"/>
              <a:pathLst>
                <a:path w="26" h="250">
                  <a:moveTo>
                    <a:pt x="0" y="0"/>
                  </a:moveTo>
                  <a:cubicBezTo>
                    <a:pt x="0" y="242"/>
                    <a:pt x="0" y="242"/>
                    <a:pt x="0" y="242"/>
                  </a:cubicBezTo>
                  <a:cubicBezTo>
                    <a:pt x="0" y="243"/>
                    <a:pt x="0" y="243"/>
                    <a:pt x="0" y="243"/>
                  </a:cubicBezTo>
                  <a:cubicBezTo>
                    <a:pt x="9" y="244"/>
                    <a:pt x="15" y="250"/>
                    <a:pt x="26" y="250"/>
                  </a:cubicBezTo>
                  <a:cubicBezTo>
                    <a:pt x="26" y="0"/>
                    <a:pt x="26" y="0"/>
                    <a:pt x="26" y="0"/>
                  </a:cubicBezTo>
                  <a:lnTo>
                    <a:pt x="0" y="0"/>
                  </a:lnTo>
                  <a:close/>
                </a:path>
              </a:pathLst>
            </a:custGeom>
            <a:solidFill>
              <a:schemeClr val="accent1"/>
            </a:solidFill>
            <a:ln w="6350" cap="flat">
              <a:no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27" name="Rectangle 26">
              <a:extLst>
                <a:ext uri="{FF2B5EF4-FFF2-40B4-BE49-F238E27FC236}">
                  <a16:creationId xmlns:a16="http://schemas.microsoft.com/office/drawing/2014/main" id="{DB30590B-4408-ED40-A1BE-18DAD7122795}"/>
                </a:ext>
              </a:extLst>
            </p:cNvPr>
            <p:cNvSpPr/>
            <p:nvPr/>
          </p:nvSpPr>
          <p:spPr>
            <a:xfrm>
              <a:off x="5598585" y="2276873"/>
              <a:ext cx="226483" cy="162664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sp>
        <p:nvSpPr>
          <p:cNvPr id="29" name="Title 1">
            <a:extLst>
              <a:ext uri="{FF2B5EF4-FFF2-40B4-BE49-F238E27FC236}">
                <a16:creationId xmlns:a16="http://schemas.microsoft.com/office/drawing/2014/main" id="{AA090991-3E16-D640-9A6A-6664A58CC412}"/>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La page blanche</a:t>
            </a:r>
          </a:p>
          <a:p>
            <a:pPr marL="0" marR="0" lvl="0" indent="0" algn="l" defTabSz="1219170" rtl="0" eaLnBrk="1" fontAlgn="auto" latinLnBrk="0" hangingPunct="1">
              <a:lnSpc>
                <a:spcPct val="71000"/>
              </a:lnSpc>
              <a:spcBef>
                <a:spcPct val="0"/>
              </a:spcBef>
              <a:spcAft>
                <a:spcPts val="200"/>
              </a:spcAft>
              <a:buClrTx/>
              <a:buSzTx/>
              <a:buFontTx/>
              <a:buNone/>
              <a:tabLst/>
              <a:defRPr/>
            </a:pP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Pourquoi</a:t>
            </a: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 ?</a:t>
            </a:r>
            <a:endParaRPr kumimoji="0" lang="en-US"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endParaRPr>
          </a:p>
        </p:txBody>
      </p:sp>
      <p:sp>
        <p:nvSpPr>
          <p:cNvPr id="30" name="TextBox 29">
            <a:extLst>
              <a:ext uri="{FF2B5EF4-FFF2-40B4-BE49-F238E27FC236}">
                <a16:creationId xmlns:a16="http://schemas.microsoft.com/office/drawing/2014/main" id="{D54F256A-001F-CB40-8E91-6BF3F365E176}"/>
              </a:ext>
            </a:extLst>
          </p:cNvPr>
          <p:cNvSpPr txBox="1"/>
          <p:nvPr/>
        </p:nvSpPr>
        <p:spPr>
          <a:xfrm>
            <a:off x="1640114" y="420914"/>
            <a:ext cx="184731" cy="461665"/>
          </a:xfrm>
          <a:prstGeom prst="rect">
            <a:avLst/>
          </a:prstGeom>
          <a:noFill/>
        </p:spPr>
        <p:txBody>
          <a:bodyPr wrap="non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pic>
        <p:nvPicPr>
          <p:cNvPr id="2" name="Picture 16" descr="A blue light bulb with a letter y&#10;&#10;Description automatically generated">
            <a:extLst>
              <a:ext uri="{FF2B5EF4-FFF2-40B4-BE49-F238E27FC236}">
                <a16:creationId xmlns:a16="http://schemas.microsoft.com/office/drawing/2014/main" id="{2A7E354E-4051-71E3-7ADC-4FBD815C706D}"/>
              </a:ext>
            </a:extLst>
          </p:cNvPr>
          <p:cNvPicPr>
            <a:picLocks noChangeAspect="1"/>
          </p:cNvPicPr>
          <p:nvPr/>
        </p:nvPicPr>
        <p:blipFill>
          <a:blip r:embed="rId3"/>
          <a:stretch>
            <a:fillRect/>
          </a:stretch>
        </p:blipFill>
        <p:spPr>
          <a:xfrm>
            <a:off x="4124049" y="6405150"/>
            <a:ext cx="303769" cy="353875"/>
          </a:xfrm>
          <a:prstGeom prst="rect">
            <a:avLst/>
          </a:prstGeom>
        </p:spPr>
      </p:pic>
      <p:sp>
        <p:nvSpPr>
          <p:cNvPr id="31" name="TextBox 15">
            <a:extLst>
              <a:ext uri="{FF2B5EF4-FFF2-40B4-BE49-F238E27FC236}">
                <a16:creationId xmlns:a16="http://schemas.microsoft.com/office/drawing/2014/main" id="{DFE33F4F-3A42-B84C-6C96-33F905E7DFE2}"/>
              </a:ext>
            </a:extLst>
          </p:cNvPr>
          <p:cNvSpPr txBox="1"/>
          <p:nvPr/>
        </p:nvSpPr>
        <p:spPr>
          <a:xfrm>
            <a:off x="4373272" y="6389693"/>
            <a:ext cx="3911749" cy="338554"/>
          </a:xfrm>
          <a:prstGeom prst="rect">
            <a:avLst/>
          </a:prstGeom>
          <a:noFill/>
        </p:spPr>
        <p:txBody>
          <a:bodyPr wrap="square">
            <a:spAutoFit/>
          </a:bodyPr>
          <a:lstStyle/>
          <a:p>
            <a:r>
              <a:rPr lang="es-ES" sz="1600" dirty="0">
                <a:hlinkClick r:id="rId4"/>
              </a:rPr>
              <a:t>KB0052633 – Que faire en cas </a:t>
            </a:r>
            <a:r>
              <a:rPr lang="es-ES" sz="1600" dirty="0" err="1">
                <a:hlinkClick r:id="rId4"/>
              </a:rPr>
              <a:t>d’erreur</a:t>
            </a:r>
            <a:r>
              <a:rPr lang="es-ES" sz="1600" dirty="0">
                <a:hlinkClick r:id="rId4"/>
              </a:rPr>
              <a:t> 500 ? </a:t>
            </a:r>
            <a:endParaRPr lang="es-ES" sz="1600" dirty="0"/>
          </a:p>
        </p:txBody>
      </p:sp>
    </p:spTree>
    <p:extLst>
      <p:ext uri="{BB962C8B-B14F-4D97-AF65-F5344CB8AC3E}">
        <p14:creationId xmlns:p14="http://schemas.microsoft.com/office/powerpoint/2010/main" val="2566161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wipe(down)">
                                      <p:cBhvr>
                                        <p:cTn id="11" dur="500"/>
                                        <p:tgtEl>
                                          <p:spTgt spid="28"/>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right)">
                                      <p:cBhvr>
                                        <p:cTn id="15" dur="500"/>
                                        <p:tgtEl>
                                          <p:spTgt spid="19"/>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wipe(down)">
                                      <p:cBhvr>
                                        <p:cTn id="20" dur="500"/>
                                        <p:tgtEl>
                                          <p:spTgt spid="26"/>
                                        </p:tgtEl>
                                      </p:cBhvr>
                                    </p:animEffect>
                                  </p:childTnLst>
                                </p:cTn>
                              </p:par>
                            </p:childTnLst>
                          </p:cTn>
                        </p:par>
                        <p:par>
                          <p:cTn id="21" fill="hold">
                            <p:stCondLst>
                              <p:cond delay="500"/>
                            </p:stCondLst>
                            <p:childTnLst>
                              <p:par>
                                <p:cTn id="22" presetID="22" presetClass="entr" presetSubtype="8" fill="hold" nodeType="after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wipe(left)">
                                      <p:cBhvr>
                                        <p:cTn id="24" dur="500"/>
                                        <p:tgtEl>
                                          <p:spTgt spid="20"/>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wipe(down)">
                                      <p:cBhvr>
                                        <p:cTn id="29" dur="500"/>
                                        <p:tgtEl>
                                          <p:spTgt spid="5"/>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wipe(left)">
                                      <p:cBhvr>
                                        <p:cTn id="33" dur="500"/>
                                        <p:tgtEl>
                                          <p:spTgt spid="25"/>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nodeType="clickEffect">
                                  <p:stCondLst>
                                    <p:cond delay="0"/>
                                  </p:stCondLst>
                                  <p:childTnLst>
                                    <p:set>
                                      <p:cBhvr>
                                        <p:cTn id="37" dur="1" fill="hold">
                                          <p:stCondLst>
                                            <p:cond delay="0"/>
                                          </p:stCondLst>
                                        </p:cTn>
                                        <p:tgtEl>
                                          <p:spTgt spid="2"/>
                                        </p:tgtEl>
                                        <p:attrNameLst>
                                          <p:attrName>style.visibility</p:attrName>
                                        </p:attrNameLst>
                                      </p:cBhvr>
                                      <p:to>
                                        <p:strVal val="visible"/>
                                      </p:to>
                                    </p:set>
                                    <p:anim calcmode="lin" valueType="num">
                                      <p:cBhvr additive="base">
                                        <p:cTn id="38" dur="500" fill="hold"/>
                                        <p:tgtEl>
                                          <p:spTgt spid="2"/>
                                        </p:tgtEl>
                                        <p:attrNameLst>
                                          <p:attrName>ppt_x</p:attrName>
                                        </p:attrNameLst>
                                      </p:cBhvr>
                                      <p:tavLst>
                                        <p:tav tm="0">
                                          <p:val>
                                            <p:strVal val="#ppt_x"/>
                                          </p:val>
                                        </p:tav>
                                        <p:tav tm="100000">
                                          <p:val>
                                            <p:strVal val="#ppt_x"/>
                                          </p:val>
                                        </p:tav>
                                      </p:tavLst>
                                    </p:anim>
                                    <p:anim calcmode="lin" valueType="num">
                                      <p:cBhvr additive="base">
                                        <p:cTn id="39" dur="500" fill="hold"/>
                                        <p:tgtEl>
                                          <p:spTgt spid="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additive="base">
                                        <p:cTn id="42" dur="500" fill="hold"/>
                                        <p:tgtEl>
                                          <p:spTgt spid="31"/>
                                        </p:tgtEl>
                                        <p:attrNameLst>
                                          <p:attrName>ppt_x</p:attrName>
                                        </p:attrNameLst>
                                      </p:cBhvr>
                                      <p:tavLst>
                                        <p:tav tm="0">
                                          <p:val>
                                            <p:strVal val="#ppt_x"/>
                                          </p:val>
                                        </p:tav>
                                        <p:tav tm="100000">
                                          <p:val>
                                            <p:strVal val="#ppt_x"/>
                                          </p:val>
                                        </p:tav>
                                      </p:tavLst>
                                    </p:anim>
                                    <p:anim calcmode="lin" valueType="num">
                                      <p:cBhvr additive="base">
                                        <p:cTn id="43"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1"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Line 16">
            <a:extLst>
              <a:ext uri="{FF2B5EF4-FFF2-40B4-BE49-F238E27FC236}">
                <a16:creationId xmlns:a16="http://schemas.microsoft.com/office/drawing/2014/main" id="{B6760DA3-2DF5-CB4D-83FE-7128ACA9CAE4}"/>
              </a:ext>
            </a:extLst>
          </p:cNvPr>
          <p:cNvSpPr>
            <a:spLocks noChangeShapeType="1"/>
          </p:cNvSpPr>
          <p:nvPr/>
        </p:nvSpPr>
        <p:spPr bwMode="auto">
          <a:xfrm>
            <a:off x="3275734" y="3369495"/>
            <a:ext cx="5640533" cy="0"/>
          </a:xfrm>
          <a:prstGeom prst="line">
            <a:avLst/>
          </a:prstGeom>
          <a:noFill/>
          <a:ln w="41275" cap="rnd">
            <a:gradFill flip="none" rotWithShape="1">
              <a:gsLst>
                <a:gs pos="0">
                  <a:schemeClr val="accent1"/>
                </a:gs>
                <a:gs pos="100000">
                  <a:schemeClr val="accent6"/>
                </a:gs>
              </a:gsLst>
              <a:lin ang="0" scaled="1"/>
              <a:tileRect/>
            </a:gra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nvGrpSpPr>
          <p:cNvPr id="4" name="Group 25">
            <a:extLst>
              <a:ext uri="{FF2B5EF4-FFF2-40B4-BE49-F238E27FC236}">
                <a16:creationId xmlns:a16="http://schemas.microsoft.com/office/drawing/2014/main" id="{BE34AB89-C5B3-3A49-A5F6-6A5FADD9CA50}"/>
              </a:ext>
            </a:extLst>
          </p:cNvPr>
          <p:cNvGrpSpPr/>
          <p:nvPr/>
        </p:nvGrpSpPr>
        <p:grpSpPr>
          <a:xfrm>
            <a:off x="8916267" y="3095252"/>
            <a:ext cx="2264708" cy="1894923"/>
            <a:chOff x="6687200" y="2321439"/>
            <a:chExt cx="1698531" cy="1421192"/>
          </a:xfrm>
        </p:grpSpPr>
        <p:sp>
          <p:nvSpPr>
            <p:cNvPr id="5" name="Freeform 17">
              <a:extLst>
                <a:ext uri="{FF2B5EF4-FFF2-40B4-BE49-F238E27FC236}">
                  <a16:creationId xmlns:a16="http://schemas.microsoft.com/office/drawing/2014/main" id="{67A86055-4848-4141-A1F2-D86C0B28EFEE}"/>
                </a:ext>
              </a:extLst>
            </p:cNvPr>
            <p:cNvSpPr>
              <a:spLocks/>
            </p:cNvSpPr>
            <p:nvPr/>
          </p:nvSpPr>
          <p:spPr bwMode="auto">
            <a:xfrm>
              <a:off x="7658548" y="2321439"/>
              <a:ext cx="727183" cy="1421192"/>
            </a:xfrm>
            <a:custGeom>
              <a:avLst/>
              <a:gdLst>
                <a:gd name="T0" fmla="*/ 0 w 548"/>
                <a:gd name="T1" fmla="*/ 916 h 1071"/>
                <a:gd name="T2" fmla="*/ 0 w 548"/>
                <a:gd name="T3" fmla="*/ 1071 h 1071"/>
                <a:gd name="T4" fmla="*/ 548 w 548"/>
                <a:gd name="T5" fmla="*/ 533 h 1071"/>
                <a:gd name="T6" fmla="*/ 0 w 548"/>
                <a:gd name="T7" fmla="*/ 0 h 1071"/>
                <a:gd name="T8" fmla="*/ 0 w 548"/>
                <a:gd name="T9" fmla="*/ 155 h 1071"/>
              </a:gdLst>
              <a:ahLst/>
              <a:cxnLst>
                <a:cxn ang="0">
                  <a:pos x="T0" y="T1"/>
                </a:cxn>
                <a:cxn ang="0">
                  <a:pos x="T2" y="T3"/>
                </a:cxn>
                <a:cxn ang="0">
                  <a:pos x="T4" y="T5"/>
                </a:cxn>
                <a:cxn ang="0">
                  <a:pos x="T6" y="T7"/>
                </a:cxn>
                <a:cxn ang="0">
                  <a:pos x="T8" y="T9"/>
                </a:cxn>
              </a:cxnLst>
              <a:rect l="0" t="0" r="r" b="b"/>
              <a:pathLst>
                <a:path w="548" h="1071">
                  <a:moveTo>
                    <a:pt x="0" y="916"/>
                  </a:moveTo>
                  <a:lnTo>
                    <a:pt x="0" y="1071"/>
                  </a:lnTo>
                  <a:lnTo>
                    <a:pt x="548" y="533"/>
                  </a:lnTo>
                  <a:lnTo>
                    <a:pt x="0" y="0"/>
                  </a:lnTo>
                  <a:lnTo>
                    <a:pt x="0" y="155"/>
                  </a:lnTo>
                </a:path>
              </a:pathLst>
            </a:custGeom>
            <a:noFill/>
            <a:ln w="41275"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6" name="Line 18">
              <a:extLst>
                <a:ext uri="{FF2B5EF4-FFF2-40B4-BE49-F238E27FC236}">
                  <a16:creationId xmlns:a16="http://schemas.microsoft.com/office/drawing/2014/main" id="{35872A10-4841-7D4E-A789-976593DBB602}"/>
                </a:ext>
              </a:extLst>
            </p:cNvPr>
            <p:cNvSpPr>
              <a:spLocks noChangeShapeType="1"/>
            </p:cNvSpPr>
            <p:nvPr/>
          </p:nvSpPr>
          <p:spPr bwMode="auto">
            <a:xfrm>
              <a:off x="6687201" y="3536950"/>
              <a:ext cx="971347" cy="0"/>
            </a:xfrm>
            <a:prstGeom prst="line">
              <a:avLst/>
            </a:prstGeom>
            <a:noFill/>
            <a:ln w="41275" cap="rnd">
              <a:solidFill>
                <a:schemeClr val="accent6"/>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7" name="Line 19">
              <a:extLst>
                <a:ext uri="{FF2B5EF4-FFF2-40B4-BE49-F238E27FC236}">
                  <a16:creationId xmlns:a16="http://schemas.microsoft.com/office/drawing/2014/main" id="{1F67E525-EC23-E74B-9B31-65B5AD1478CC}"/>
                </a:ext>
              </a:extLst>
            </p:cNvPr>
            <p:cNvSpPr>
              <a:spLocks noChangeShapeType="1"/>
            </p:cNvSpPr>
            <p:nvPr/>
          </p:nvSpPr>
          <p:spPr bwMode="auto">
            <a:xfrm flipH="1">
              <a:off x="6687200" y="2527121"/>
              <a:ext cx="971347" cy="0"/>
            </a:xfrm>
            <a:prstGeom prst="line">
              <a:avLst/>
            </a:prstGeom>
            <a:noFill/>
            <a:ln w="41275" cap="rnd">
              <a:solidFill>
                <a:schemeClr val="accent6"/>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grpSp>
        <p:nvGrpSpPr>
          <p:cNvPr id="8" name="Group 28">
            <a:extLst>
              <a:ext uri="{FF2B5EF4-FFF2-40B4-BE49-F238E27FC236}">
                <a16:creationId xmlns:a16="http://schemas.microsoft.com/office/drawing/2014/main" id="{D8FD896F-425C-E94E-AE90-9D2808A6132B}"/>
              </a:ext>
            </a:extLst>
          </p:cNvPr>
          <p:cNvGrpSpPr/>
          <p:nvPr/>
        </p:nvGrpSpPr>
        <p:grpSpPr>
          <a:xfrm>
            <a:off x="1011027" y="1748813"/>
            <a:ext cx="2264707" cy="1884307"/>
            <a:chOff x="758270" y="1311610"/>
            <a:chExt cx="1698530" cy="1413230"/>
          </a:xfrm>
        </p:grpSpPr>
        <p:sp>
          <p:nvSpPr>
            <p:cNvPr id="9" name="Freeform 14">
              <a:extLst>
                <a:ext uri="{FF2B5EF4-FFF2-40B4-BE49-F238E27FC236}">
                  <a16:creationId xmlns:a16="http://schemas.microsoft.com/office/drawing/2014/main" id="{58652513-21A1-4645-B0F3-341F04C09C69}"/>
                </a:ext>
              </a:extLst>
            </p:cNvPr>
            <p:cNvSpPr>
              <a:spLocks/>
            </p:cNvSpPr>
            <p:nvPr/>
          </p:nvSpPr>
          <p:spPr bwMode="auto">
            <a:xfrm>
              <a:off x="758270" y="1311610"/>
              <a:ext cx="727183" cy="1413230"/>
            </a:xfrm>
            <a:custGeom>
              <a:avLst/>
              <a:gdLst>
                <a:gd name="T0" fmla="*/ 548 w 548"/>
                <a:gd name="T1" fmla="*/ 149 h 1065"/>
                <a:gd name="T2" fmla="*/ 548 w 548"/>
                <a:gd name="T3" fmla="*/ 0 h 1065"/>
                <a:gd name="T4" fmla="*/ 0 w 548"/>
                <a:gd name="T5" fmla="*/ 532 h 1065"/>
                <a:gd name="T6" fmla="*/ 548 w 548"/>
                <a:gd name="T7" fmla="*/ 1065 h 1065"/>
                <a:gd name="T8" fmla="*/ 548 w 548"/>
                <a:gd name="T9" fmla="*/ 916 h 1065"/>
              </a:gdLst>
              <a:ahLst/>
              <a:cxnLst>
                <a:cxn ang="0">
                  <a:pos x="T0" y="T1"/>
                </a:cxn>
                <a:cxn ang="0">
                  <a:pos x="T2" y="T3"/>
                </a:cxn>
                <a:cxn ang="0">
                  <a:pos x="T4" y="T5"/>
                </a:cxn>
                <a:cxn ang="0">
                  <a:pos x="T6" y="T7"/>
                </a:cxn>
                <a:cxn ang="0">
                  <a:pos x="T8" y="T9"/>
                </a:cxn>
              </a:cxnLst>
              <a:rect l="0" t="0" r="r" b="b"/>
              <a:pathLst>
                <a:path w="548" h="1065">
                  <a:moveTo>
                    <a:pt x="548" y="149"/>
                  </a:moveTo>
                  <a:lnTo>
                    <a:pt x="548" y="0"/>
                  </a:lnTo>
                  <a:lnTo>
                    <a:pt x="0" y="532"/>
                  </a:lnTo>
                  <a:lnTo>
                    <a:pt x="548" y="1065"/>
                  </a:lnTo>
                  <a:lnTo>
                    <a:pt x="548" y="916"/>
                  </a:lnTo>
                </a:path>
              </a:pathLst>
            </a:custGeom>
            <a:noFill/>
            <a:ln w="41275"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0" name="Line 15">
              <a:extLst>
                <a:ext uri="{FF2B5EF4-FFF2-40B4-BE49-F238E27FC236}">
                  <a16:creationId xmlns:a16="http://schemas.microsoft.com/office/drawing/2014/main" id="{878B0E3D-58FF-E24B-A53F-933BE5FEE36D}"/>
                </a:ext>
              </a:extLst>
            </p:cNvPr>
            <p:cNvSpPr>
              <a:spLocks noChangeShapeType="1"/>
            </p:cNvSpPr>
            <p:nvPr/>
          </p:nvSpPr>
          <p:spPr bwMode="auto">
            <a:xfrm flipH="1">
              <a:off x="1485453" y="1509330"/>
              <a:ext cx="971347"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1" name="Line 15">
              <a:extLst>
                <a:ext uri="{FF2B5EF4-FFF2-40B4-BE49-F238E27FC236}">
                  <a16:creationId xmlns:a16="http://schemas.microsoft.com/office/drawing/2014/main" id="{427CA871-C0AC-864D-BA1B-393989C63DCF}"/>
                </a:ext>
              </a:extLst>
            </p:cNvPr>
            <p:cNvSpPr>
              <a:spLocks noChangeShapeType="1"/>
            </p:cNvSpPr>
            <p:nvPr/>
          </p:nvSpPr>
          <p:spPr bwMode="auto">
            <a:xfrm flipH="1">
              <a:off x="1485453" y="2527121"/>
              <a:ext cx="971347"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sp>
        <p:nvSpPr>
          <p:cNvPr id="12" name="Oval 29">
            <a:extLst>
              <a:ext uri="{FF2B5EF4-FFF2-40B4-BE49-F238E27FC236}">
                <a16:creationId xmlns:a16="http://schemas.microsoft.com/office/drawing/2014/main" id="{7CFAB04A-479E-5042-BB03-B70D5D85143B}"/>
              </a:ext>
            </a:extLst>
          </p:cNvPr>
          <p:cNvSpPr/>
          <p:nvPr/>
        </p:nvSpPr>
        <p:spPr>
          <a:xfrm>
            <a:off x="3294758" y="1648912"/>
            <a:ext cx="743989" cy="743989"/>
          </a:xfrm>
          <a:prstGeom prst="ellipse">
            <a:avLst/>
          </a:prstGeom>
          <a:solidFill>
            <a:schemeClr val="accent1">
              <a:alpha val="80000"/>
            </a:schemeClr>
          </a:solidFill>
          <a:ln w="41275">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01</a:t>
            </a:r>
          </a:p>
        </p:txBody>
      </p:sp>
      <p:sp>
        <p:nvSpPr>
          <p:cNvPr id="13" name="Oval 30">
            <a:extLst>
              <a:ext uri="{FF2B5EF4-FFF2-40B4-BE49-F238E27FC236}">
                <a16:creationId xmlns:a16="http://schemas.microsoft.com/office/drawing/2014/main" id="{64759F43-A157-9145-A554-CC4C989193E8}"/>
              </a:ext>
            </a:extLst>
          </p:cNvPr>
          <p:cNvSpPr/>
          <p:nvPr/>
        </p:nvSpPr>
        <p:spPr>
          <a:xfrm>
            <a:off x="8140419" y="4343939"/>
            <a:ext cx="743989" cy="743989"/>
          </a:xfrm>
          <a:prstGeom prst="ellipse">
            <a:avLst/>
          </a:prstGeom>
          <a:solidFill>
            <a:schemeClr val="accent6">
              <a:alpha val="80000"/>
            </a:schemeClr>
          </a:solidFill>
          <a:ln w="41275">
            <a:solidFill>
              <a:schemeClr val="accent6"/>
            </a:solid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02</a:t>
            </a:r>
          </a:p>
        </p:txBody>
      </p:sp>
      <p:sp>
        <p:nvSpPr>
          <p:cNvPr id="14" name="Rectangle 13">
            <a:extLst>
              <a:ext uri="{FF2B5EF4-FFF2-40B4-BE49-F238E27FC236}">
                <a16:creationId xmlns:a16="http://schemas.microsoft.com/office/drawing/2014/main" id="{AC446AAC-697D-5449-B1D7-57949FD57F74}"/>
              </a:ext>
            </a:extLst>
          </p:cNvPr>
          <p:cNvSpPr/>
          <p:nvPr/>
        </p:nvSpPr>
        <p:spPr>
          <a:xfrm>
            <a:off x="4245309" y="1771368"/>
            <a:ext cx="8403419" cy="1285608"/>
          </a:xfrm>
          <a:prstGeom prst="rect">
            <a:avLst/>
          </a:prstGeom>
        </p:spPr>
        <p:txBody>
          <a:bodyPr wrap="square" lIns="121920" rIns="121920" bIns="60960">
            <a:spAutoFit/>
          </a:bodyPr>
          <a:lstStyle/>
          <a:p>
            <a:pPr marL="0" marR="0" lvl="0" indent="0" algn="l" defTabSz="1219170" rtl="0" eaLnBrk="1" fontAlgn="auto" latinLnBrk="0" hangingPunct="1">
              <a:lnSpc>
                <a:spcPct val="89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000E9C"/>
                </a:solidFill>
                <a:effectLst/>
                <a:uLnTx/>
                <a:uFillTx/>
                <a:latin typeface="Source Sans Pro" panose="020B0503030403020204" pitchFamily="34" charset="77"/>
                <a:ea typeface="+mn-ea"/>
                <a:cs typeface="+mn-cs"/>
              </a:rPr>
              <a:t>Depuis</a:t>
            </a:r>
            <a:r>
              <a:rPr kumimoji="0" lang="en-US" sz="3200" b="0"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 son site web</a:t>
            </a:r>
          </a:p>
          <a:p>
            <a:pPr marL="0" marR="0" lvl="0" indent="0" algn="l" defTabSz="1219170" rtl="0" eaLnBrk="1" fontAlgn="auto" latinLnBrk="0" hangingPunct="1">
              <a:lnSpc>
                <a:spcPct val="89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E</a:t>
            </a:r>
            <a:r>
              <a:rPr kumimoji="0" lang="en"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n </a:t>
            </a:r>
            <a:r>
              <a:rPr kumimoji="0" lang="en" sz="18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ajoutant</a:t>
            </a:r>
            <a:r>
              <a:rPr kumimoji="0" lang="en"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la </a:t>
            </a:r>
            <a:r>
              <a:rPr kumimoji="0" lang="en" sz="18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ligne</a:t>
            </a:r>
            <a:r>
              <a:rPr kumimoji="0" lang="en"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 </a:t>
            </a:r>
            <a:r>
              <a:rPr kumimoji="0" lang="en" sz="18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ini_set</a:t>
            </a:r>
            <a:r>
              <a:rPr kumimoji="0" lang="en"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('display_errors',1); </a:t>
            </a: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dans le fichier </a:t>
            </a:r>
            <a:r>
              <a:rPr kumimoji="0" lang="fr-FR" sz="18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index.php</a:t>
            </a:r>
            <a:endPar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a:p>
            <a:pPr marL="0" marR="0" lvl="0" indent="0" algn="l" defTabSz="1219170" rtl="0" eaLnBrk="1" fontAlgn="auto" latinLnBrk="0" hangingPunct="1">
              <a:lnSpc>
                <a:spcPct val="89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ou</a:t>
            </a:r>
          </a:p>
          <a:p>
            <a:pPr marL="0" marR="0" lvl="0" indent="0" algn="l" defTabSz="1219170" rtl="0" eaLnBrk="1" fontAlgn="auto" latinLnBrk="0" hangingPunct="1">
              <a:lnSpc>
                <a:spcPct val="89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en activant le mode </a:t>
            </a:r>
            <a:r>
              <a:rPr kumimoji="0" lang="fr-FR" sz="18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débug</a:t>
            </a: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pour les CMS</a:t>
            </a:r>
            <a:endParaRPr kumimoji="0" lang="en-US"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5" name="Rectangle 14">
            <a:extLst>
              <a:ext uri="{FF2B5EF4-FFF2-40B4-BE49-F238E27FC236}">
                <a16:creationId xmlns:a16="http://schemas.microsoft.com/office/drawing/2014/main" id="{0064232D-123D-464B-8C9E-E5D36E1C6533}"/>
              </a:ext>
            </a:extLst>
          </p:cNvPr>
          <p:cNvSpPr/>
          <p:nvPr/>
        </p:nvSpPr>
        <p:spPr>
          <a:xfrm>
            <a:off x="-960784" y="4468973"/>
            <a:ext cx="8981337" cy="1285608"/>
          </a:xfrm>
          <a:prstGeom prst="rect">
            <a:avLst/>
          </a:prstGeom>
        </p:spPr>
        <p:txBody>
          <a:bodyPr wrap="square" lIns="121920" rIns="121920" bIns="60960">
            <a:spAutoFit/>
          </a:bodyPr>
          <a:lstStyle/>
          <a:p>
            <a:pPr marL="0" marR="0" lvl="0" indent="0" algn="r" defTabSz="1219170" rtl="0" eaLnBrk="1" fontAlgn="auto" latinLnBrk="0" hangingPunct="1">
              <a:lnSpc>
                <a:spcPct val="89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36E5FF"/>
                </a:solidFill>
                <a:effectLst/>
                <a:uLnTx/>
                <a:uFillTx/>
                <a:latin typeface="Source Sans Pro" panose="020B0503030403020204" pitchFamily="34" charset="77"/>
                <a:ea typeface="+mn-ea"/>
                <a:cs typeface="+mn-cs"/>
              </a:rPr>
              <a:t>En</a:t>
            </a:r>
            <a:r>
              <a:rPr kumimoji="0" lang="en-US" sz="3200" b="0" i="0" u="none" strike="noStrike" kern="1200" cap="none" spc="0" normalizeH="0" baseline="0" noProof="0" dirty="0">
                <a:ln>
                  <a:noFill/>
                </a:ln>
                <a:solidFill>
                  <a:srgbClr val="36E5FF"/>
                </a:solidFill>
                <a:effectLst/>
                <a:uLnTx/>
                <a:uFillTx/>
                <a:latin typeface="Source Sans Pro" panose="020B0503030403020204" pitchFamily="34" charset="77"/>
                <a:ea typeface="+mn-ea"/>
                <a:cs typeface="+mn-cs"/>
              </a:rPr>
              <a:t> </a:t>
            </a:r>
            <a:r>
              <a:rPr kumimoji="0" lang="en-US" sz="3200" b="0" i="0" u="none" strike="noStrike" kern="1200" cap="none" spc="0" normalizeH="0" baseline="0" noProof="0" dirty="0" err="1">
                <a:ln>
                  <a:noFill/>
                </a:ln>
                <a:solidFill>
                  <a:srgbClr val="36E5FF"/>
                </a:solidFill>
                <a:effectLst/>
                <a:uLnTx/>
                <a:uFillTx/>
                <a:latin typeface="Source Sans Pro" panose="020B0503030403020204" pitchFamily="34" charset="77"/>
                <a:ea typeface="+mn-ea"/>
                <a:cs typeface="+mn-cs"/>
              </a:rPr>
              <a:t>modifiant</a:t>
            </a:r>
            <a:r>
              <a:rPr kumimoji="0" lang="en-US" sz="3200" b="0" i="0" u="none" strike="noStrike" kern="1200" cap="none" spc="0" normalizeH="0" baseline="0" noProof="0" dirty="0">
                <a:ln>
                  <a:noFill/>
                </a:ln>
                <a:solidFill>
                  <a:srgbClr val="36E5FF"/>
                </a:solidFill>
                <a:effectLst/>
                <a:uLnTx/>
                <a:uFillTx/>
                <a:latin typeface="Source Sans Pro" panose="020B0503030403020204" pitchFamily="34" charset="77"/>
                <a:ea typeface="+mn-ea"/>
                <a:cs typeface="+mn-cs"/>
              </a:rPr>
              <a:t> son </a:t>
            </a:r>
            <a:r>
              <a:rPr kumimoji="0" lang="en-US" sz="3200" b="0" i="0" u="none" strike="noStrike" kern="1200" cap="none" spc="0" normalizeH="0" baseline="0" noProof="0" dirty="0" err="1">
                <a:ln>
                  <a:noFill/>
                </a:ln>
                <a:solidFill>
                  <a:srgbClr val="36E5FF"/>
                </a:solidFill>
                <a:effectLst/>
                <a:uLnTx/>
                <a:uFillTx/>
                <a:latin typeface="Source Sans Pro" panose="020B0503030403020204" pitchFamily="34" charset="77"/>
                <a:ea typeface="+mn-ea"/>
                <a:cs typeface="+mn-cs"/>
              </a:rPr>
              <a:t>environnement</a:t>
            </a:r>
            <a:endParaRPr kumimoji="0" lang="en-US" sz="3200" b="0" i="0" u="none" strike="noStrike" kern="1200" cap="none" spc="0" normalizeH="0" baseline="0" noProof="0" dirty="0">
              <a:ln>
                <a:noFill/>
              </a:ln>
              <a:solidFill>
                <a:srgbClr val="36E5FF"/>
              </a:solidFill>
              <a:effectLst/>
              <a:uLnTx/>
              <a:uFillTx/>
              <a:latin typeface="Source Sans Pro" panose="020B0503030403020204" pitchFamily="34" charset="77"/>
              <a:ea typeface="+mn-ea"/>
              <a:cs typeface="+mn-cs"/>
            </a:endParaRPr>
          </a:p>
          <a:p>
            <a:pPr marL="0" marR="0" lvl="0" indent="0" algn="r" defTabSz="1219170" rtl="0" eaLnBrk="1" fontAlgn="auto" latinLnBrk="0" hangingPunct="1">
              <a:lnSpc>
                <a:spcPct val="89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En</a:t>
            </a:r>
            <a:r>
              <a:rPr kumimoji="0" lang="en-US"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passant </a:t>
            </a:r>
            <a:r>
              <a:rPr kumimoji="0" lang="en-US" sz="18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en</a:t>
            </a:r>
            <a:r>
              <a:rPr kumimoji="0" lang="en-US"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mode “</a:t>
            </a:r>
            <a:r>
              <a:rPr kumimoji="0" lang="en-US" sz="18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développement</a:t>
            </a:r>
            <a:r>
              <a:rPr kumimoji="0" lang="en-US"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a:t>
            </a:r>
          </a:p>
          <a:p>
            <a:pPr marL="0" marR="0" lvl="0" indent="0" algn="r" defTabSz="1219170" rtl="0" eaLnBrk="1" fontAlgn="auto" latinLnBrk="0" hangingPunct="1">
              <a:lnSpc>
                <a:spcPct val="89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ou</a:t>
            </a:r>
            <a:r>
              <a:rPr kumimoji="0" lang="en-US"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a:t>
            </a:r>
          </a:p>
          <a:p>
            <a:pPr marL="0" marR="0" lvl="0" indent="0" algn="r" defTabSz="1219170" rtl="0" eaLnBrk="1" fontAlgn="auto" latinLnBrk="0" hangingPunct="1">
              <a:lnSpc>
                <a:spcPct val="89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en</a:t>
            </a:r>
            <a:r>
              <a:rPr kumimoji="0" lang="en-US"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a:t>
            </a:r>
            <a:r>
              <a:rPr kumimoji="0" lang="en-US" sz="18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modifiant</a:t>
            </a:r>
            <a:r>
              <a:rPr kumimoji="0" lang="en-US"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le </a:t>
            </a:r>
            <a:r>
              <a:rPr kumimoji="0" lang="en-US" sz="18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fichier</a:t>
            </a:r>
            <a:r>
              <a:rPr kumimoji="0" lang="en-US"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a:t>
            </a:r>
            <a:r>
              <a:rPr kumimoji="0" lang="en-US" sz="18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ovhconfig</a:t>
            </a:r>
            <a:r>
              <a:rPr kumimoji="0" lang="en-US"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 </a:t>
            </a:r>
            <a:r>
              <a:rPr kumimoji="0" lang="fr-FR" sz="16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environment</a:t>
            </a: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a:t>
            </a:r>
            <a:r>
              <a:rPr kumimoji="0" lang="fr-FR" sz="16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development</a:t>
            </a:r>
            <a:endParaRPr kumimoji="0" lang="en-US" sz="1467"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6" name="Freeform 33">
            <a:extLst>
              <a:ext uri="{FF2B5EF4-FFF2-40B4-BE49-F238E27FC236}">
                <a16:creationId xmlns:a16="http://schemas.microsoft.com/office/drawing/2014/main" id="{35F5C20C-2963-754A-90FD-370E852BA5E7}"/>
              </a:ext>
            </a:extLst>
          </p:cNvPr>
          <p:cNvSpPr>
            <a:spLocks noChangeAspect="1" noEditPoints="1"/>
          </p:cNvSpPr>
          <p:nvPr/>
        </p:nvSpPr>
        <p:spPr bwMode="auto">
          <a:xfrm>
            <a:off x="1659260" y="2344264"/>
            <a:ext cx="650619" cy="632000"/>
          </a:xfrm>
          <a:custGeom>
            <a:avLst/>
            <a:gdLst>
              <a:gd name="T0" fmla="*/ 637 w 826"/>
              <a:gd name="T1" fmla="*/ 523 h 802"/>
              <a:gd name="T2" fmla="*/ 663 w 826"/>
              <a:gd name="T3" fmla="*/ 472 h 802"/>
              <a:gd name="T4" fmla="*/ 573 w 826"/>
              <a:gd name="T5" fmla="*/ 536 h 802"/>
              <a:gd name="T6" fmla="*/ 597 w 826"/>
              <a:gd name="T7" fmla="*/ 320 h 802"/>
              <a:gd name="T8" fmla="*/ 765 w 826"/>
              <a:gd name="T9" fmla="*/ 281 h 802"/>
              <a:gd name="T10" fmla="*/ 786 w 826"/>
              <a:gd name="T11" fmla="*/ 91 h 802"/>
              <a:gd name="T12" fmla="*/ 706 w 826"/>
              <a:gd name="T13" fmla="*/ 160 h 802"/>
              <a:gd name="T14" fmla="*/ 654 w 826"/>
              <a:gd name="T15" fmla="*/ 109 h 802"/>
              <a:gd name="T16" fmla="*/ 724 w 826"/>
              <a:gd name="T17" fmla="*/ 28 h 802"/>
              <a:gd name="T18" fmla="*/ 649 w 826"/>
              <a:gd name="T19" fmla="*/ 2 h 802"/>
              <a:gd name="T20" fmla="*/ 494 w 826"/>
              <a:gd name="T21" fmla="*/ 218 h 802"/>
              <a:gd name="T22" fmla="*/ 185 w 826"/>
              <a:gd name="T23" fmla="*/ 148 h 802"/>
              <a:gd name="T24" fmla="*/ 203 w 826"/>
              <a:gd name="T25" fmla="*/ 123 h 802"/>
              <a:gd name="T26" fmla="*/ 95 w 826"/>
              <a:gd name="T27" fmla="*/ 7 h 802"/>
              <a:gd name="T28" fmla="*/ 18 w 826"/>
              <a:gd name="T29" fmla="*/ 58 h 802"/>
              <a:gd name="T30" fmla="*/ 18 w 826"/>
              <a:gd name="T31" fmla="*/ 84 h 802"/>
              <a:gd name="T32" fmla="*/ 134 w 826"/>
              <a:gd name="T33" fmla="*/ 192 h 802"/>
              <a:gd name="T34" fmla="*/ 160 w 826"/>
              <a:gd name="T35" fmla="*/ 174 h 802"/>
              <a:gd name="T36" fmla="*/ 228 w 826"/>
              <a:gd name="T37" fmla="*/ 483 h 802"/>
              <a:gd name="T38" fmla="*/ 61 w 826"/>
              <a:gd name="T39" fmla="*/ 522 h 802"/>
              <a:gd name="T40" fmla="*/ 39 w 826"/>
              <a:gd name="T41" fmla="*/ 713 h 802"/>
              <a:gd name="T42" fmla="*/ 120 w 826"/>
              <a:gd name="T43" fmla="*/ 643 h 802"/>
              <a:gd name="T44" fmla="*/ 171 w 826"/>
              <a:gd name="T45" fmla="*/ 695 h 802"/>
              <a:gd name="T46" fmla="*/ 102 w 826"/>
              <a:gd name="T47" fmla="*/ 775 h 802"/>
              <a:gd name="T48" fmla="*/ 176 w 826"/>
              <a:gd name="T49" fmla="*/ 802 h 802"/>
              <a:gd name="T50" fmla="*/ 331 w 826"/>
              <a:gd name="T51" fmla="*/ 586 h 802"/>
              <a:gd name="T52" fmla="*/ 547 w 826"/>
              <a:gd name="T53" fmla="*/ 562 h 802"/>
              <a:gd name="T54" fmla="*/ 483 w 826"/>
              <a:gd name="T55" fmla="*/ 652 h 802"/>
              <a:gd name="T56" fmla="*/ 509 w 826"/>
              <a:gd name="T57" fmla="*/ 652 h 802"/>
              <a:gd name="T58" fmla="*/ 689 w 826"/>
              <a:gd name="T59" fmla="*/ 780 h 802"/>
              <a:gd name="T60" fmla="*/ 791 w 826"/>
              <a:gd name="T61" fmla="*/ 780 h 802"/>
              <a:gd name="T62" fmla="*/ 791 w 826"/>
              <a:gd name="T63" fmla="*/ 677 h 802"/>
              <a:gd name="T64" fmla="*/ 57 w 826"/>
              <a:gd name="T65" fmla="*/ 71 h 802"/>
              <a:gd name="T66" fmla="*/ 160 w 826"/>
              <a:gd name="T67" fmla="*/ 123 h 802"/>
              <a:gd name="T68" fmla="*/ 297 w 826"/>
              <a:gd name="T69" fmla="*/ 568 h 802"/>
              <a:gd name="T70" fmla="*/ 266 w 826"/>
              <a:gd name="T71" fmla="*/ 728 h 802"/>
              <a:gd name="T72" fmla="*/ 154 w 826"/>
              <a:gd name="T73" fmla="*/ 763 h 802"/>
              <a:gd name="T74" fmla="*/ 207 w 826"/>
              <a:gd name="T75" fmla="*/ 702 h 802"/>
              <a:gd name="T76" fmla="*/ 189 w 826"/>
              <a:gd name="T77" fmla="*/ 607 h 802"/>
              <a:gd name="T78" fmla="*/ 99 w 826"/>
              <a:gd name="T79" fmla="*/ 612 h 802"/>
              <a:gd name="T80" fmla="*/ 86 w 826"/>
              <a:gd name="T81" fmla="*/ 548 h 802"/>
              <a:gd name="T82" fmla="*/ 226 w 826"/>
              <a:gd name="T83" fmla="*/ 521 h 802"/>
              <a:gd name="T84" fmla="*/ 528 w 826"/>
              <a:gd name="T85" fmla="*/ 235 h 802"/>
              <a:gd name="T86" fmla="*/ 559 w 826"/>
              <a:gd name="T87" fmla="*/ 75 h 802"/>
              <a:gd name="T88" fmla="*/ 671 w 826"/>
              <a:gd name="T89" fmla="*/ 40 h 802"/>
              <a:gd name="T90" fmla="*/ 618 w 826"/>
              <a:gd name="T91" fmla="*/ 101 h 802"/>
              <a:gd name="T92" fmla="*/ 636 w 826"/>
              <a:gd name="T93" fmla="*/ 196 h 802"/>
              <a:gd name="T94" fmla="*/ 726 w 826"/>
              <a:gd name="T95" fmla="*/ 191 h 802"/>
              <a:gd name="T96" fmla="*/ 739 w 826"/>
              <a:gd name="T97" fmla="*/ 255 h 802"/>
              <a:gd name="T98" fmla="*/ 599 w 826"/>
              <a:gd name="T99" fmla="*/ 283 h 802"/>
              <a:gd name="T100" fmla="*/ 297 w 826"/>
              <a:gd name="T101" fmla="*/ 568 h 802"/>
              <a:gd name="T102" fmla="*/ 714 w 826"/>
              <a:gd name="T103" fmla="*/ 755 h 802"/>
              <a:gd name="T104" fmla="*/ 611 w 826"/>
              <a:gd name="T105" fmla="*/ 549 h 802"/>
              <a:gd name="T106" fmla="*/ 776 w 826"/>
              <a:gd name="T107" fmla="*/ 72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6" h="802">
                <a:moveTo>
                  <a:pt x="791" y="677"/>
                </a:moveTo>
                <a:cubicBezTo>
                  <a:pt x="637" y="523"/>
                  <a:pt x="637" y="523"/>
                  <a:pt x="637" y="523"/>
                </a:cubicBezTo>
                <a:cubicBezTo>
                  <a:pt x="663" y="498"/>
                  <a:pt x="663" y="498"/>
                  <a:pt x="663" y="498"/>
                </a:cubicBezTo>
                <a:cubicBezTo>
                  <a:pt x="670" y="490"/>
                  <a:pt x="670" y="479"/>
                  <a:pt x="663" y="472"/>
                </a:cubicBezTo>
                <a:cubicBezTo>
                  <a:pt x="656" y="465"/>
                  <a:pt x="644" y="465"/>
                  <a:pt x="637" y="472"/>
                </a:cubicBezTo>
                <a:cubicBezTo>
                  <a:pt x="573" y="536"/>
                  <a:pt x="573" y="536"/>
                  <a:pt x="573" y="536"/>
                </a:cubicBezTo>
                <a:cubicBezTo>
                  <a:pt x="477" y="440"/>
                  <a:pt x="477" y="440"/>
                  <a:pt x="477" y="440"/>
                </a:cubicBezTo>
                <a:cubicBezTo>
                  <a:pt x="597" y="320"/>
                  <a:pt x="597" y="320"/>
                  <a:pt x="597" y="320"/>
                </a:cubicBezTo>
                <a:cubicBezTo>
                  <a:pt x="614" y="326"/>
                  <a:pt x="631" y="329"/>
                  <a:pt x="649" y="329"/>
                </a:cubicBezTo>
                <a:cubicBezTo>
                  <a:pt x="693" y="329"/>
                  <a:pt x="734" y="312"/>
                  <a:pt x="765" y="281"/>
                </a:cubicBezTo>
                <a:cubicBezTo>
                  <a:pt x="812" y="234"/>
                  <a:pt x="826" y="163"/>
                  <a:pt x="800" y="102"/>
                </a:cubicBezTo>
                <a:cubicBezTo>
                  <a:pt x="797" y="96"/>
                  <a:pt x="792" y="92"/>
                  <a:pt x="786" y="91"/>
                </a:cubicBezTo>
                <a:cubicBezTo>
                  <a:pt x="780" y="90"/>
                  <a:pt x="774" y="92"/>
                  <a:pt x="770" y="96"/>
                </a:cubicBezTo>
                <a:cubicBezTo>
                  <a:pt x="706" y="160"/>
                  <a:pt x="706" y="160"/>
                  <a:pt x="706" y="160"/>
                </a:cubicBezTo>
                <a:cubicBezTo>
                  <a:pt x="654" y="160"/>
                  <a:pt x="654" y="160"/>
                  <a:pt x="654" y="160"/>
                </a:cubicBezTo>
                <a:cubicBezTo>
                  <a:pt x="654" y="109"/>
                  <a:pt x="654" y="109"/>
                  <a:pt x="654" y="109"/>
                </a:cubicBezTo>
                <a:cubicBezTo>
                  <a:pt x="719" y="44"/>
                  <a:pt x="719" y="44"/>
                  <a:pt x="719" y="44"/>
                </a:cubicBezTo>
                <a:cubicBezTo>
                  <a:pt x="723" y="40"/>
                  <a:pt x="725" y="34"/>
                  <a:pt x="724" y="28"/>
                </a:cubicBezTo>
                <a:cubicBezTo>
                  <a:pt x="722" y="22"/>
                  <a:pt x="718" y="17"/>
                  <a:pt x="713" y="15"/>
                </a:cubicBezTo>
                <a:cubicBezTo>
                  <a:pt x="692" y="6"/>
                  <a:pt x="671" y="2"/>
                  <a:pt x="649" y="2"/>
                </a:cubicBezTo>
                <a:cubicBezTo>
                  <a:pt x="605" y="2"/>
                  <a:pt x="564" y="19"/>
                  <a:pt x="533" y="50"/>
                </a:cubicBezTo>
                <a:cubicBezTo>
                  <a:pt x="489" y="94"/>
                  <a:pt x="474" y="159"/>
                  <a:pt x="494" y="218"/>
                </a:cubicBezTo>
                <a:cubicBezTo>
                  <a:pt x="374" y="337"/>
                  <a:pt x="374" y="337"/>
                  <a:pt x="374" y="337"/>
                </a:cubicBezTo>
                <a:cubicBezTo>
                  <a:pt x="185" y="148"/>
                  <a:pt x="185" y="148"/>
                  <a:pt x="185" y="148"/>
                </a:cubicBezTo>
                <a:cubicBezTo>
                  <a:pt x="198" y="136"/>
                  <a:pt x="198" y="136"/>
                  <a:pt x="198" y="136"/>
                </a:cubicBezTo>
                <a:cubicBezTo>
                  <a:pt x="201" y="132"/>
                  <a:pt x="203" y="128"/>
                  <a:pt x="203" y="123"/>
                </a:cubicBezTo>
                <a:cubicBezTo>
                  <a:pt x="203" y="118"/>
                  <a:pt x="201" y="113"/>
                  <a:pt x="198" y="110"/>
                </a:cubicBezTo>
                <a:cubicBezTo>
                  <a:pt x="95" y="7"/>
                  <a:pt x="95" y="7"/>
                  <a:pt x="95" y="7"/>
                </a:cubicBezTo>
                <a:cubicBezTo>
                  <a:pt x="88" y="0"/>
                  <a:pt x="77" y="0"/>
                  <a:pt x="70" y="7"/>
                </a:cubicBezTo>
                <a:cubicBezTo>
                  <a:pt x="18" y="58"/>
                  <a:pt x="18" y="58"/>
                  <a:pt x="18" y="58"/>
                </a:cubicBezTo>
                <a:cubicBezTo>
                  <a:pt x="15" y="62"/>
                  <a:pt x="13" y="66"/>
                  <a:pt x="13" y="71"/>
                </a:cubicBezTo>
                <a:cubicBezTo>
                  <a:pt x="13" y="76"/>
                  <a:pt x="15" y="81"/>
                  <a:pt x="18" y="84"/>
                </a:cubicBezTo>
                <a:cubicBezTo>
                  <a:pt x="121" y="187"/>
                  <a:pt x="121" y="187"/>
                  <a:pt x="121" y="187"/>
                </a:cubicBezTo>
                <a:cubicBezTo>
                  <a:pt x="124" y="191"/>
                  <a:pt x="129" y="192"/>
                  <a:pt x="134" y="192"/>
                </a:cubicBezTo>
                <a:cubicBezTo>
                  <a:pt x="138" y="192"/>
                  <a:pt x="143" y="191"/>
                  <a:pt x="147" y="187"/>
                </a:cubicBezTo>
                <a:cubicBezTo>
                  <a:pt x="160" y="174"/>
                  <a:pt x="160" y="174"/>
                  <a:pt x="160" y="174"/>
                </a:cubicBezTo>
                <a:cubicBezTo>
                  <a:pt x="348" y="363"/>
                  <a:pt x="348" y="363"/>
                  <a:pt x="348" y="363"/>
                </a:cubicBezTo>
                <a:cubicBezTo>
                  <a:pt x="228" y="483"/>
                  <a:pt x="228" y="483"/>
                  <a:pt x="228" y="483"/>
                </a:cubicBezTo>
                <a:cubicBezTo>
                  <a:pt x="212" y="477"/>
                  <a:pt x="194" y="475"/>
                  <a:pt x="176" y="475"/>
                </a:cubicBezTo>
                <a:cubicBezTo>
                  <a:pt x="133" y="475"/>
                  <a:pt x="91" y="492"/>
                  <a:pt x="61" y="522"/>
                </a:cubicBezTo>
                <a:cubicBezTo>
                  <a:pt x="13" y="570"/>
                  <a:pt x="0" y="640"/>
                  <a:pt x="26" y="702"/>
                </a:cubicBezTo>
                <a:cubicBezTo>
                  <a:pt x="28" y="707"/>
                  <a:pt x="33" y="711"/>
                  <a:pt x="39" y="713"/>
                </a:cubicBezTo>
                <a:cubicBezTo>
                  <a:pt x="45" y="714"/>
                  <a:pt x="51" y="712"/>
                  <a:pt x="55" y="708"/>
                </a:cubicBezTo>
                <a:cubicBezTo>
                  <a:pt x="120" y="643"/>
                  <a:pt x="120" y="643"/>
                  <a:pt x="120" y="643"/>
                </a:cubicBezTo>
                <a:cubicBezTo>
                  <a:pt x="171" y="643"/>
                  <a:pt x="171" y="643"/>
                  <a:pt x="171" y="643"/>
                </a:cubicBezTo>
                <a:cubicBezTo>
                  <a:pt x="171" y="695"/>
                  <a:pt x="171" y="695"/>
                  <a:pt x="171" y="695"/>
                </a:cubicBezTo>
                <a:cubicBezTo>
                  <a:pt x="107" y="759"/>
                  <a:pt x="107" y="759"/>
                  <a:pt x="107" y="759"/>
                </a:cubicBezTo>
                <a:cubicBezTo>
                  <a:pt x="102" y="763"/>
                  <a:pt x="101" y="769"/>
                  <a:pt x="102" y="775"/>
                </a:cubicBezTo>
                <a:cubicBezTo>
                  <a:pt x="103" y="781"/>
                  <a:pt x="107" y="786"/>
                  <a:pt x="113" y="789"/>
                </a:cubicBezTo>
                <a:cubicBezTo>
                  <a:pt x="133" y="797"/>
                  <a:pt x="154" y="802"/>
                  <a:pt x="176" y="802"/>
                </a:cubicBezTo>
                <a:cubicBezTo>
                  <a:pt x="220" y="802"/>
                  <a:pt x="261" y="785"/>
                  <a:pt x="292" y="754"/>
                </a:cubicBezTo>
                <a:cubicBezTo>
                  <a:pt x="336" y="709"/>
                  <a:pt x="351" y="645"/>
                  <a:pt x="331" y="586"/>
                </a:cubicBezTo>
                <a:cubicBezTo>
                  <a:pt x="451" y="466"/>
                  <a:pt x="451" y="466"/>
                  <a:pt x="451" y="466"/>
                </a:cubicBezTo>
                <a:cubicBezTo>
                  <a:pt x="547" y="562"/>
                  <a:pt x="547" y="562"/>
                  <a:pt x="547" y="562"/>
                </a:cubicBezTo>
                <a:cubicBezTo>
                  <a:pt x="483" y="626"/>
                  <a:pt x="483" y="626"/>
                  <a:pt x="483" y="626"/>
                </a:cubicBezTo>
                <a:cubicBezTo>
                  <a:pt x="476" y="633"/>
                  <a:pt x="476" y="645"/>
                  <a:pt x="483" y="652"/>
                </a:cubicBezTo>
                <a:cubicBezTo>
                  <a:pt x="486" y="655"/>
                  <a:pt x="491" y="657"/>
                  <a:pt x="496" y="657"/>
                </a:cubicBezTo>
                <a:cubicBezTo>
                  <a:pt x="500" y="657"/>
                  <a:pt x="505" y="655"/>
                  <a:pt x="509" y="652"/>
                </a:cubicBezTo>
                <a:cubicBezTo>
                  <a:pt x="534" y="626"/>
                  <a:pt x="534" y="626"/>
                  <a:pt x="534" y="626"/>
                </a:cubicBezTo>
                <a:cubicBezTo>
                  <a:pt x="689" y="780"/>
                  <a:pt x="689" y="780"/>
                  <a:pt x="689" y="780"/>
                </a:cubicBezTo>
                <a:cubicBezTo>
                  <a:pt x="702" y="794"/>
                  <a:pt x="721" y="802"/>
                  <a:pt x="740" y="802"/>
                </a:cubicBezTo>
                <a:cubicBezTo>
                  <a:pt x="759" y="802"/>
                  <a:pt x="778" y="794"/>
                  <a:pt x="791" y="780"/>
                </a:cubicBezTo>
                <a:cubicBezTo>
                  <a:pt x="805" y="767"/>
                  <a:pt x="813" y="748"/>
                  <a:pt x="813" y="729"/>
                </a:cubicBezTo>
                <a:cubicBezTo>
                  <a:pt x="813" y="709"/>
                  <a:pt x="805" y="691"/>
                  <a:pt x="791" y="677"/>
                </a:cubicBezTo>
                <a:close/>
                <a:moveTo>
                  <a:pt x="134" y="148"/>
                </a:moveTo>
                <a:cubicBezTo>
                  <a:pt x="57" y="71"/>
                  <a:pt x="57" y="71"/>
                  <a:pt x="57" y="71"/>
                </a:cubicBezTo>
                <a:cubicBezTo>
                  <a:pt x="82" y="46"/>
                  <a:pt x="82" y="46"/>
                  <a:pt x="82" y="46"/>
                </a:cubicBezTo>
                <a:cubicBezTo>
                  <a:pt x="160" y="123"/>
                  <a:pt x="160" y="123"/>
                  <a:pt x="160" y="123"/>
                </a:cubicBezTo>
                <a:lnTo>
                  <a:pt x="134" y="148"/>
                </a:lnTo>
                <a:close/>
                <a:moveTo>
                  <a:pt x="297" y="568"/>
                </a:moveTo>
                <a:cubicBezTo>
                  <a:pt x="292" y="574"/>
                  <a:pt x="291" y="582"/>
                  <a:pt x="293" y="588"/>
                </a:cubicBezTo>
                <a:cubicBezTo>
                  <a:pt x="314" y="636"/>
                  <a:pt x="303" y="691"/>
                  <a:pt x="266" y="728"/>
                </a:cubicBezTo>
                <a:cubicBezTo>
                  <a:pt x="242" y="752"/>
                  <a:pt x="210" y="765"/>
                  <a:pt x="176" y="765"/>
                </a:cubicBezTo>
                <a:cubicBezTo>
                  <a:pt x="169" y="765"/>
                  <a:pt x="161" y="765"/>
                  <a:pt x="154" y="763"/>
                </a:cubicBezTo>
                <a:cubicBezTo>
                  <a:pt x="202" y="715"/>
                  <a:pt x="202" y="715"/>
                  <a:pt x="202" y="715"/>
                </a:cubicBezTo>
                <a:cubicBezTo>
                  <a:pt x="205" y="712"/>
                  <a:pt x="207" y="707"/>
                  <a:pt x="207" y="702"/>
                </a:cubicBezTo>
                <a:cubicBezTo>
                  <a:pt x="207" y="625"/>
                  <a:pt x="207" y="625"/>
                  <a:pt x="207" y="625"/>
                </a:cubicBezTo>
                <a:cubicBezTo>
                  <a:pt x="207" y="615"/>
                  <a:pt x="199" y="607"/>
                  <a:pt x="189" y="607"/>
                </a:cubicBezTo>
                <a:cubicBezTo>
                  <a:pt x="112" y="607"/>
                  <a:pt x="112" y="607"/>
                  <a:pt x="112" y="607"/>
                </a:cubicBezTo>
                <a:cubicBezTo>
                  <a:pt x="107" y="607"/>
                  <a:pt x="103" y="609"/>
                  <a:pt x="99" y="612"/>
                </a:cubicBezTo>
                <a:cubicBezTo>
                  <a:pt x="51" y="661"/>
                  <a:pt x="51" y="661"/>
                  <a:pt x="51" y="661"/>
                </a:cubicBezTo>
                <a:cubicBezTo>
                  <a:pt x="44" y="620"/>
                  <a:pt x="56" y="578"/>
                  <a:pt x="86" y="548"/>
                </a:cubicBezTo>
                <a:cubicBezTo>
                  <a:pt x="110" y="524"/>
                  <a:pt x="142" y="511"/>
                  <a:pt x="176" y="511"/>
                </a:cubicBezTo>
                <a:cubicBezTo>
                  <a:pt x="193" y="511"/>
                  <a:pt x="210" y="514"/>
                  <a:pt x="226" y="521"/>
                </a:cubicBezTo>
                <a:cubicBezTo>
                  <a:pt x="233" y="524"/>
                  <a:pt x="241" y="522"/>
                  <a:pt x="246" y="517"/>
                </a:cubicBezTo>
                <a:cubicBezTo>
                  <a:pt x="528" y="235"/>
                  <a:pt x="528" y="235"/>
                  <a:pt x="528" y="235"/>
                </a:cubicBezTo>
                <a:cubicBezTo>
                  <a:pt x="533" y="230"/>
                  <a:pt x="535" y="222"/>
                  <a:pt x="532" y="215"/>
                </a:cubicBezTo>
                <a:cubicBezTo>
                  <a:pt x="512" y="167"/>
                  <a:pt x="522" y="112"/>
                  <a:pt x="559" y="75"/>
                </a:cubicBezTo>
                <a:cubicBezTo>
                  <a:pt x="583" y="51"/>
                  <a:pt x="615" y="38"/>
                  <a:pt x="649" y="38"/>
                </a:cubicBezTo>
                <a:cubicBezTo>
                  <a:pt x="657" y="38"/>
                  <a:pt x="664" y="39"/>
                  <a:pt x="671" y="40"/>
                </a:cubicBezTo>
                <a:cubicBezTo>
                  <a:pt x="623" y="88"/>
                  <a:pt x="623" y="88"/>
                  <a:pt x="623" y="88"/>
                </a:cubicBezTo>
                <a:cubicBezTo>
                  <a:pt x="620" y="92"/>
                  <a:pt x="618" y="96"/>
                  <a:pt x="618" y="101"/>
                </a:cubicBezTo>
                <a:cubicBezTo>
                  <a:pt x="618" y="178"/>
                  <a:pt x="618" y="178"/>
                  <a:pt x="618" y="178"/>
                </a:cubicBezTo>
                <a:cubicBezTo>
                  <a:pt x="618" y="188"/>
                  <a:pt x="626" y="196"/>
                  <a:pt x="636" y="196"/>
                </a:cubicBezTo>
                <a:cubicBezTo>
                  <a:pt x="713" y="196"/>
                  <a:pt x="713" y="196"/>
                  <a:pt x="713" y="196"/>
                </a:cubicBezTo>
                <a:cubicBezTo>
                  <a:pt x="718" y="196"/>
                  <a:pt x="723" y="195"/>
                  <a:pt x="726" y="191"/>
                </a:cubicBezTo>
                <a:cubicBezTo>
                  <a:pt x="774" y="143"/>
                  <a:pt x="774" y="143"/>
                  <a:pt x="774" y="143"/>
                </a:cubicBezTo>
                <a:cubicBezTo>
                  <a:pt x="782" y="183"/>
                  <a:pt x="769" y="225"/>
                  <a:pt x="739" y="255"/>
                </a:cubicBezTo>
                <a:cubicBezTo>
                  <a:pt x="715" y="279"/>
                  <a:pt x="683" y="293"/>
                  <a:pt x="649" y="293"/>
                </a:cubicBezTo>
                <a:cubicBezTo>
                  <a:pt x="632" y="293"/>
                  <a:pt x="615" y="289"/>
                  <a:pt x="599" y="283"/>
                </a:cubicBezTo>
                <a:cubicBezTo>
                  <a:pt x="593" y="280"/>
                  <a:pt x="585" y="281"/>
                  <a:pt x="579" y="286"/>
                </a:cubicBezTo>
                <a:lnTo>
                  <a:pt x="297" y="568"/>
                </a:lnTo>
                <a:close/>
                <a:moveTo>
                  <a:pt x="766" y="755"/>
                </a:moveTo>
                <a:cubicBezTo>
                  <a:pt x="752" y="768"/>
                  <a:pt x="728" y="768"/>
                  <a:pt x="714" y="755"/>
                </a:cubicBezTo>
                <a:cubicBezTo>
                  <a:pt x="560" y="600"/>
                  <a:pt x="560" y="600"/>
                  <a:pt x="560" y="600"/>
                </a:cubicBezTo>
                <a:cubicBezTo>
                  <a:pt x="611" y="549"/>
                  <a:pt x="611" y="549"/>
                  <a:pt x="611" y="549"/>
                </a:cubicBezTo>
                <a:cubicBezTo>
                  <a:pt x="766" y="703"/>
                  <a:pt x="766" y="703"/>
                  <a:pt x="766" y="703"/>
                </a:cubicBezTo>
                <a:cubicBezTo>
                  <a:pt x="773" y="710"/>
                  <a:pt x="776" y="719"/>
                  <a:pt x="776" y="729"/>
                </a:cubicBezTo>
                <a:cubicBezTo>
                  <a:pt x="776" y="739"/>
                  <a:pt x="773" y="748"/>
                  <a:pt x="766" y="755"/>
                </a:cubicBezTo>
                <a:close/>
              </a:path>
            </a:pathLst>
          </a:custGeom>
          <a:solidFill>
            <a:schemeClr val="accent1"/>
          </a:solidFill>
          <a:ln>
            <a:noFill/>
          </a:ln>
          <a:effec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7" name="Title 1">
            <a:extLst>
              <a:ext uri="{FF2B5EF4-FFF2-40B4-BE49-F238E27FC236}">
                <a16:creationId xmlns:a16="http://schemas.microsoft.com/office/drawing/2014/main" id="{D1C6CE5E-43E0-DC43-962A-07AC43013A4F}"/>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La page blanche</a:t>
            </a:r>
          </a:p>
          <a:p>
            <a:pPr marL="0" marR="0" lvl="0" indent="0" algn="l" defTabSz="1219170" rtl="0" eaLnBrk="1" fontAlgn="auto" latinLnBrk="0" hangingPunct="1">
              <a:lnSpc>
                <a:spcPct val="71000"/>
              </a:lnSpc>
              <a:spcBef>
                <a:spcPct val="0"/>
              </a:spcBef>
              <a:spcAft>
                <a:spcPts val="200"/>
              </a:spcAft>
              <a:buClrTx/>
              <a:buSzTx/>
              <a:buFontTx/>
              <a:buNone/>
              <a:tabLst/>
              <a:defRPr/>
            </a:pP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Afficher</a:t>
            </a: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 les </a:t>
            </a: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erreurs</a:t>
            </a: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 PHP</a:t>
            </a:r>
            <a:endParaRPr kumimoji="0" lang="en-US"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endParaRPr>
          </a:p>
        </p:txBody>
      </p:sp>
    </p:spTree>
    <p:extLst>
      <p:ext uri="{BB962C8B-B14F-4D97-AF65-F5344CB8AC3E}">
        <p14:creationId xmlns:p14="http://schemas.microsoft.com/office/powerpoint/2010/main" val="2652889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63" presetClass="path" presetSubtype="0" decel="50000" fill="hold" nodeType="withEffect">
                                  <p:stCondLst>
                                    <p:cond delay="0"/>
                                  </p:stCondLst>
                                  <p:childTnLst>
                                    <p:animMotion origin="layout" path="M 0 0 L 0.25 0 E" pathEditMode="relative" ptsTypes="">
                                      <p:cBhvr>
                                        <p:cTn id="9" dur="1000" spd="-100000" fill="hold"/>
                                        <p:tgtEl>
                                          <p:spTgt spid="8"/>
                                        </p:tgtEl>
                                        <p:attrNameLst>
                                          <p:attrName>ppt_x</p:attrName>
                                          <p:attrName>ppt_y</p:attrName>
                                        </p:attrNameLst>
                                      </p:cBhvr>
                                    </p:animMotion>
                                  </p:childTnLst>
                                </p:cTn>
                              </p:par>
                            </p:childTnLst>
                          </p:cTn>
                        </p:par>
                        <p:par>
                          <p:cTn id="10" fill="hold">
                            <p:stCondLst>
                              <p:cond delay="1000"/>
                            </p:stCondLst>
                            <p:childTnLst>
                              <p:par>
                                <p:cTn id="11" presetID="22" presetClass="entr" presetSubtype="8"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ipe(left)">
                                      <p:cBhvr>
                                        <p:cTn id="13" dur="900"/>
                                        <p:tgtEl>
                                          <p:spTgt spid="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500"/>
                                        <p:tgtEl>
                                          <p:spTgt spid="1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par>
                                <p:cTn id="23" presetID="10" presetClass="entr" presetSubtype="0" fill="hold" nodeType="withEffect">
                                  <p:stCondLst>
                                    <p:cond delay="40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par>
                                <p:cTn id="26" presetID="35" presetClass="path" presetSubtype="0" decel="50000" fill="hold" nodeType="withEffect">
                                  <p:stCondLst>
                                    <p:cond delay="400"/>
                                  </p:stCondLst>
                                  <p:childTnLst>
                                    <p:animMotion origin="layout" path="M 0 0 L -0.25 0 E" pathEditMode="relative" ptsTypes="">
                                      <p:cBhvr>
                                        <p:cTn id="27" dur="1000" spd="-100000" fill="hold"/>
                                        <p:tgtEl>
                                          <p:spTgt spid="4"/>
                                        </p:tgtEl>
                                        <p:attrNameLst>
                                          <p:attrName>ppt_x</p:attrName>
                                          <p:attrName>ppt_y</p:attrName>
                                        </p:attrNameLst>
                                      </p:cBhvr>
                                    </p:animMotion>
                                  </p:childTnLst>
                                </p:cTn>
                              </p:par>
                              <p:par>
                                <p:cTn id="28" presetID="10" presetClass="entr" presetSubtype="0" fill="hold" grpId="0" nodeType="withEffect">
                                  <p:stCondLst>
                                    <p:cond delay="1200"/>
                                  </p:stCondLst>
                                  <p:childTnLst>
                                    <p:set>
                                      <p:cBhvr>
                                        <p:cTn id="29" dur="1" fill="hold">
                                          <p:stCondLst>
                                            <p:cond delay="0"/>
                                          </p:stCondLst>
                                        </p:cTn>
                                        <p:tgtEl>
                                          <p:spTgt spid="13"/>
                                        </p:tgtEl>
                                        <p:attrNameLst>
                                          <p:attrName>style.visibility</p:attrName>
                                        </p:attrNameLst>
                                      </p:cBhvr>
                                      <p:to>
                                        <p:strVal val="visible"/>
                                      </p:to>
                                    </p:set>
                                    <p:animEffect transition="in" filter="fade">
                                      <p:cBhvr>
                                        <p:cTn id="30" dur="500"/>
                                        <p:tgtEl>
                                          <p:spTgt spid="13"/>
                                        </p:tgtEl>
                                      </p:cBhvr>
                                    </p:animEffect>
                                  </p:childTnLst>
                                </p:cTn>
                              </p:par>
                              <p:par>
                                <p:cTn id="31" presetID="10" presetClass="entr" presetSubtype="0" fill="hold" grpId="0" nodeType="withEffect">
                                  <p:stCondLst>
                                    <p:cond delay="150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2" grpId="0" animBg="1"/>
      <p:bldP spid="13" grpId="0" animBg="1"/>
      <p:bldP spid="14" grpId="0"/>
      <p:bldP spid="15" grpId="0"/>
      <p:bldP spid="16"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13B73D31-92F0-824E-9180-D15E9DA3030E}"/>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La page blanche</a:t>
            </a:r>
          </a:p>
          <a:p>
            <a:pPr marL="0" marR="0" lvl="0" indent="0" algn="l" defTabSz="1219170" rtl="0" eaLnBrk="1" fontAlgn="auto" latinLnBrk="0" hangingPunct="1">
              <a:lnSpc>
                <a:spcPct val="71000"/>
              </a:lnSpc>
              <a:spcBef>
                <a:spcPct val="0"/>
              </a:spcBef>
              <a:spcAft>
                <a:spcPts val="200"/>
              </a:spcAft>
              <a:buClrTx/>
              <a:buSzTx/>
              <a:buFontTx/>
              <a:buNone/>
              <a:tabLst/>
              <a:defRPr/>
            </a:pP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Le </a:t>
            </a: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fichier</a:t>
            </a: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 .</a:t>
            </a: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ovhconfig</a:t>
            </a:r>
            <a:endParaRPr kumimoji="0" lang="en-US"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endParaRPr>
          </a:p>
        </p:txBody>
      </p:sp>
      <p:sp>
        <p:nvSpPr>
          <p:cNvPr id="8" name="Isosceles Triangle 40">
            <a:extLst>
              <a:ext uri="{FF2B5EF4-FFF2-40B4-BE49-F238E27FC236}">
                <a16:creationId xmlns:a16="http://schemas.microsoft.com/office/drawing/2014/main" id="{58494BAE-6A0A-6F4F-B688-AAAB59B76897}"/>
              </a:ext>
            </a:extLst>
          </p:cNvPr>
          <p:cNvSpPr/>
          <p:nvPr/>
        </p:nvSpPr>
        <p:spPr>
          <a:xfrm>
            <a:off x="768107" y="2385755"/>
            <a:ext cx="2555688" cy="2438002"/>
          </a:xfrm>
          <a:prstGeom prst="triangle">
            <a:avLst/>
          </a:prstGeom>
          <a:gradFill>
            <a:gsLst>
              <a:gs pos="0">
                <a:schemeClr val="accent1">
                  <a:alpha val="90000"/>
                </a:schemeClr>
              </a:gs>
              <a:gs pos="100000">
                <a:schemeClr val="accent1">
                  <a:lumMod val="50000"/>
                  <a:alpha val="40000"/>
                </a:schemeClr>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sp>
        <p:nvSpPr>
          <p:cNvPr id="9" name="Isosceles Triangle 41">
            <a:extLst>
              <a:ext uri="{FF2B5EF4-FFF2-40B4-BE49-F238E27FC236}">
                <a16:creationId xmlns:a16="http://schemas.microsoft.com/office/drawing/2014/main" id="{E8D4F5E1-2172-EC40-9EC6-6BD7DC1E1D32}"/>
              </a:ext>
            </a:extLst>
          </p:cNvPr>
          <p:cNvSpPr/>
          <p:nvPr/>
        </p:nvSpPr>
        <p:spPr>
          <a:xfrm>
            <a:off x="2831257" y="2792090"/>
            <a:ext cx="2555688" cy="2031668"/>
          </a:xfrm>
          <a:prstGeom prst="triangle">
            <a:avLst/>
          </a:prstGeom>
          <a:gradFill>
            <a:gsLst>
              <a:gs pos="0">
                <a:schemeClr val="accent2">
                  <a:alpha val="90000"/>
                </a:schemeClr>
              </a:gs>
              <a:gs pos="100000">
                <a:schemeClr val="accent2">
                  <a:lumMod val="75000"/>
                  <a:alpha val="40000"/>
                </a:schemeClr>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sp>
        <p:nvSpPr>
          <p:cNvPr id="10" name="Isosceles Triangle 42">
            <a:extLst>
              <a:ext uri="{FF2B5EF4-FFF2-40B4-BE49-F238E27FC236}">
                <a16:creationId xmlns:a16="http://schemas.microsoft.com/office/drawing/2014/main" id="{1EF1A208-879A-9741-A11F-7EE0226E12DD}"/>
              </a:ext>
            </a:extLst>
          </p:cNvPr>
          <p:cNvSpPr/>
          <p:nvPr/>
        </p:nvSpPr>
        <p:spPr>
          <a:xfrm>
            <a:off x="4894407" y="1385550"/>
            <a:ext cx="2555688" cy="3438207"/>
          </a:xfrm>
          <a:prstGeom prst="triangle">
            <a:avLst/>
          </a:prstGeom>
          <a:gradFill>
            <a:gsLst>
              <a:gs pos="0">
                <a:schemeClr val="accent3">
                  <a:alpha val="90000"/>
                </a:schemeClr>
              </a:gs>
              <a:gs pos="82000">
                <a:schemeClr val="accent3">
                  <a:lumMod val="75000"/>
                  <a:alpha val="40000"/>
                </a:schemeClr>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sp>
        <p:nvSpPr>
          <p:cNvPr id="11" name="Isosceles Triangle 43">
            <a:extLst>
              <a:ext uri="{FF2B5EF4-FFF2-40B4-BE49-F238E27FC236}">
                <a16:creationId xmlns:a16="http://schemas.microsoft.com/office/drawing/2014/main" id="{A4ABC72C-FD36-6C49-B3FE-F9AD7D31847C}"/>
              </a:ext>
            </a:extLst>
          </p:cNvPr>
          <p:cNvSpPr/>
          <p:nvPr/>
        </p:nvSpPr>
        <p:spPr>
          <a:xfrm>
            <a:off x="6957557" y="3229679"/>
            <a:ext cx="2555688" cy="1594078"/>
          </a:xfrm>
          <a:prstGeom prst="triangle">
            <a:avLst/>
          </a:prstGeom>
          <a:gradFill>
            <a:gsLst>
              <a:gs pos="0">
                <a:schemeClr val="accent4">
                  <a:alpha val="90000"/>
                </a:schemeClr>
              </a:gs>
              <a:gs pos="100000">
                <a:schemeClr val="accent4">
                  <a:lumMod val="75000"/>
                  <a:alpha val="40000"/>
                </a:schemeClr>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sp>
        <p:nvSpPr>
          <p:cNvPr id="12" name="Isosceles Triangle 44">
            <a:extLst>
              <a:ext uri="{FF2B5EF4-FFF2-40B4-BE49-F238E27FC236}">
                <a16:creationId xmlns:a16="http://schemas.microsoft.com/office/drawing/2014/main" id="{0516824B-AF4E-A54C-883B-4162C7DC582C}"/>
              </a:ext>
            </a:extLst>
          </p:cNvPr>
          <p:cNvSpPr/>
          <p:nvPr/>
        </p:nvSpPr>
        <p:spPr>
          <a:xfrm>
            <a:off x="9020706" y="885447"/>
            <a:ext cx="2555688" cy="3938310"/>
          </a:xfrm>
          <a:prstGeom prst="triangle">
            <a:avLst/>
          </a:prstGeom>
          <a:gradFill>
            <a:gsLst>
              <a:gs pos="0">
                <a:schemeClr val="accent6">
                  <a:alpha val="90000"/>
                </a:schemeClr>
              </a:gs>
              <a:gs pos="100000">
                <a:schemeClr val="accent6">
                  <a:lumMod val="75000"/>
                  <a:alpha val="40000"/>
                </a:schemeClr>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sp>
        <p:nvSpPr>
          <p:cNvPr id="16" name="TextBox 15">
            <a:extLst>
              <a:ext uri="{FF2B5EF4-FFF2-40B4-BE49-F238E27FC236}">
                <a16:creationId xmlns:a16="http://schemas.microsoft.com/office/drawing/2014/main" id="{5AF70FDA-12B4-164E-8644-1113497D5322}"/>
              </a:ext>
            </a:extLst>
          </p:cNvPr>
          <p:cNvSpPr txBox="1"/>
          <p:nvPr/>
        </p:nvSpPr>
        <p:spPr>
          <a:xfrm>
            <a:off x="1298664" y="4889362"/>
            <a:ext cx="1494574" cy="369332"/>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app.engine</a:t>
            </a:r>
            <a:r>
              <a:rPr kumimoji="0" lang="en-GB"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a:t>
            </a:r>
          </a:p>
        </p:txBody>
      </p:sp>
      <p:sp>
        <p:nvSpPr>
          <p:cNvPr id="17" name="TextBox 16">
            <a:extLst>
              <a:ext uri="{FF2B5EF4-FFF2-40B4-BE49-F238E27FC236}">
                <a16:creationId xmlns:a16="http://schemas.microsoft.com/office/drawing/2014/main" id="{EA0FFC33-FF1B-244D-AAA6-819C92BBCD0A}"/>
              </a:ext>
            </a:extLst>
          </p:cNvPr>
          <p:cNvSpPr txBox="1"/>
          <p:nvPr/>
        </p:nvSpPr>
        <p:spPr>
          <a:xfrm>
            <a:off x="2928620" y="4889362"/>
            <a:ext cx="2360962" cy="369332"/>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app.engine.version</a:t>
            </a:r>
            <a:r>
              <a:rPr kumimoji="0" lang="en-GB"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a:t>
            </a:r>
          </a:p>
        </p:txBody>
      </p:sp>
      <p:sp>
        <p:nvSpPr>
          <p:cNvPr id="18" name="TextBox 17">
            <a:extLst>
              <a:ext uri="{FF2B5EF4-FFF2-40B4-BE49-F238E27FC236}">
                <a16:creationId xmlns:a16="http://schemas.microsoft.com/office/drawing/2014/main" id="{1CA33A7D-C34D-9041-AD48-70D1EE0A30BA}"/>
              </a:ext>
            </a:extLst>
          </p:cNvPr>
          <p:cNvSpPr txBox="1"/>
          <p:nvPr/>
        </p:nvSpPr>
        <p:spPr>
          <a:xfrm>
            <a:off x="5345420" y="4889362"/>
            <a:ext cx="1653662" cy="369332"/>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http.firewall</a:t>
            </a:r>
            <a:r>
              <a:rPr kumimoji="0" lang="en-GB"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a:t>
            </a:r>
          </a:p>
        </p:txBody>
      </p:sp>
      <p:sp>
        <p:nvSpPr>
          <p:cNvPr id="19" name="TextBox 18">
            <a:extLst>
              <a:ext uri="{FF2B5EF4-FFF2-40B4-BE49-F238E27FC236}">
                <a16:creationId xmlns:a16="http://schemas.microsoft.com/office/drawing/2014/main" id="{FBEB5E8B-CEDF-BA4E-9B70-55486091C3E0}"/>
              </a:ext>
            </a:extLst>
          </p:cNvPr>
          <p:cNvSpPr txBox="1"/>
          <p:nvPr/>
        </p:nvSpPr>
        <p:spPr>
          <a:xfrm>
            <a:off x="7395460" y="4889362"/>
            <a:ext cx="1681610" cy="369332"/>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environment </a:t>
            </a:r>
          </a:p>
        </p:txBody>
      </p:sp>
      <p:sp>
        <p:nvSpPr>
          <p:cNvPr id="20" name="TextBox 19">
            <a:extLst>
              <a:ext uri="{FF2B5EF4-FFF2-40B4-BE49-F238E27FC236}">
                <a16:creationId xmlns:a16="http://schemas.microsoft.com/office/drawing/2014/main" id="{FAB21042-B6E6-0642-BF03-1F4122C8392D}"/>
              </a:ext>
            </a:extLst>
          </p:cNvPr>
          <p:cNvSpPr txBox="1"/>
          <p:nvPr/>
        </p:nvSpPr>
        <p:spPr>
          <a:xfrm>
            <a:off x="9270708" y="4889362"/>
            <a:ext cx="2055684" cy="369332"/>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container.image</a:t>
            </a:r>
            <a:r>
              <a:rPr kumimoji="0" lang="en-GB"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a:t>
            </a:r>
          </a:p>
        </p:txBody>
      </p:sp>
      <p:sp>
        <p:nvSpPr>
          <p:cNvPr id="22" name="Rectangle 21">
            <a:extLst>
              <a:ext uri="{FF2B5EF4-FFF2-40B4-BE49-F238E27FC236}">
                <a16:creationId xmlns:a16="http://schemas.microsoft.com/office/drawing/2014/main" id="{B2D8708C-E6AB-9149-97F1-17158E5A125E}"/>
              </a:ext>
            </a:extLst>
          </p:cNvPr>
          <p:cNvSpPr/>
          <p:nvPr/>
        </p:nvSpPr>
        <p:spPr>
          <a:xfrm>
            <a:off x="2373564" y="5591095"/>
            <a:ext cx="7450236" cy="707886"/>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A noter </a:t>
            </a:r>
            <a:r>
              <a:rPr kumimoji="0" lang="fr-FR" sz="2000" b="0"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 le fichier .</a:t>
            </a:r>
            <a:r>
              <a:rPr kumimoji="0" lang="fr-FR" sz="2000" b="0" i="0" u="none" strike="noStrike" kern="1200" cap="none" spc="0" normalizeH="0" baseline="0" noProof="0" dirty="0" err="1">
                <a:ln>
                  <a:noFill/>
                </a:ln>
                <a:solidFill>
                  <a:srgbClr val="000E9C"/>
                </a:solidFill>
                <a:effectLst/>
                <a:uLnTx/>
                <a:uFillTx/>
                <a:latin typeface="Source Sans Pro" panose="020B0503030403020204" pitchFamily="34" charset="77"/>
                <a:ea typeface="+mn-ea"/>
                <a:cs typeface="+mn-cs"/>
              </a:rPr>
              <a:t>ovhconfig</a:t>
            </a:r>
            <a:r>
              <a:rPr kumimoji="0" lang="fr-FR" sz="2000" b="0"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 ne peux être placé qu’à la racine ou dans un dossier de premier niveau</a:t>
            </a:r>
          </a:p>
        </p:txBody>
      </p:sp>
      <p:sp>
        <p:nvSpPr>
          <p:cNvPr id="23" name="Rounded Rectangle 22">
            <a:extLst>
              <a:ext uri="{FF2B5EF4-FFF2-40B4-BE49-F238E27FC236}">
                <a16:creationId xmlns:a16="http://schemas.microsoft.com/office/drawing/2014/main" id="{0173916D-94B1-D04F-A707-6373DB5BB1BB}"/>
              </a:ext>
            </a:extLst>
          </p:cNvPr>
          <p:cNvSpPr/>
          <p:nvPr/>
        </p:nvSpPr>
        <p:spPr>
          <a:xfrm>
            <a:off x="2391863" y="5575638"/>
            <a:ext cx="7426573" cy="707886"/>
          </a:xfrm>
          <a:prstGeom prst="roundRect">
            <a:avLst/>
          </a:prstGeom>
          <a:noFill/>
          <a:ln w="254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srgbClr val="EC743D"/>
              </a:solidFill>
              <a:effectLst/>
              <a:uLnTx/>
              <a:uFillTx/>
              <a:latin typeface="Source Sans Pro" panose="020B0503030403020204" pitchFamily="34" charset="77"/>
              <a:ea typeface="+mn-ea"/>
              <a:cs typeface="+mn-cs"/>
            </a:endParaRPr>
          </a:p>
        </p:txBody>
      </p:sp>
      <p:pic>
        <p:nvPicPr>
          <p:cNvPr id="2" name="Picture 16" descr="A blue light bulb with a letter y&#10;&#10;Description automatically generated">
            <a:extLst>
              <a:ext uri="{FF2B5EF4-FFF2-40B4-BE49-F238E27FC236}">
                <a16:creationId xmlns:a16="http://schemas.microsoft.com/office/drawing/2014/main" id="{B8B32CFE-E7C9-72BE-F192-53B9A640550E}"/>
              </a:ext>
            </a:extLst>
          </p:cNvPr>
          <p:cNvPicPr>
            <a:picLocks noChangeAspect="1"/>
          </p:cNvPicPr>
          <p:nvPr/>
        </p:nvPicPr>
        <p:blipFill>
          <a:blip r:embed="rId3"/>
          <a:stretch>
            <a:fillRect/>
          </a:stretch>
        </p:blipFill>
        <p:spPr>
          <a:xfrm>
            <a:off x="4124049" y="6405150"/>
            <a:ext cx="303769" cy="353875"/>
          </a:xfrm>
          <a:prstGeom prst="rect">
            <a:avLst/>
          </a:prstGeom>
        </p:spPr>
      </p:pic>
      <p:sp>
        <p:nvSpPr>
          <p:cNvPr id="3" name="TextBox 15">
            <a:extLst>
              <a:ext uri="{FF2B5EF4-FFF2-40B4-BE49-F238E27FC236}">
                <a16:creationId xmlns:a16="http://schemas.microsoft.com/office/drawing/2014/main" id="{E20E8691-2F41-79CA-19D1-1613EEF9B004}"/>
              </a:ext>
            </a:extLst>
          </p:cNvPr>
          <p:cNvSpPr txBox="1"/>
          <p:nvPr/>
        </p:nvSpPr>
        <p:spPr>
          <a:xfrm>
            <a:off x="4373272" y="6389693"/>
            <a:ext cx="5588146" cy="338554"/>
          </a:xfrm>
          <a:prstGeom prst="rect">
            <a:avLst/>
          </a:prstGeom>
          <a:noFill/>
        </p:spPr>
        <p:txBody>
          <a:bodyPr wrap="square">
            <a:spAutoFit/>
          </a:bodyPr>
          <a:lstStyle/>
          <a:p>
            <a:r>
              <a:rPr lang="es-ES" sz="1600" dirty="0">
                <a:hlinkClick r:id="rId4"/>
              </a:rPr>
              <a:t>KB0053013 – </a:t>
            </a:r>
            <a:r>
              <a:rPr lang="es-ES" sz="1600" dirty="0" err="1">
                <a:hlinkClick r:id="rId4"/>
              </a:rPr>
              <a:t>Environnement</a:t>
            </a:r>
            <a:r>
              <a:rPr lang="es-ES" sz="1600" dirty="0">
                <a:hlinkClick r:id="rId4"/>
              </a:rPr>
              <a:t>, </a:t>
            </a:r>
            <a:r>
              <a:rPr lang="es-ES" sz="1600" dirty="0" err="1">
                <a:hlinkClick r:id="rId4"/>
              </a:rPr>
              <a:t>version</a:t>
            </a:r>
            <a:r>
              <a:rPr lang="es-ES" sz="1600" dirty="0">
                <a:hlinkClick r:id="rId4"/>
              </a:rPr>
              <a:t> PHP, .</a:t>
            </a:r>
            <a:r>
              <a:rPr lang="es-ES" sz="1600" dirty="0" err="1">
                <a:hlinkClick r:id="rId4"/>
              </a:rPr>
              <a:t>ovhconfig</a:t>
            </a:r>
            <a:endParaRPr lang="es-ES" sz="1600" dirty="0"/>
          </a:p>
        </p:txBody>
      </p:sp>
    </p:spTree>
    <p:extLst>
      <p:ext uri="{BB962C8B-B14F-4D97-AF65-F5344CB8AC3E}">
        <p14:creationId xmlns:p14="http://schemas.microsoft.com/office/powerpoint/2010/main" val="143814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strVal val="#ppt_w*0.7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animEffect transition="in" filter="fade">
                                      <p:cBhvr>
                                        <p:cTn id="9" dur="500"/>
                                        <p:tgtEl>
                                          <p:spTgt spid="8"/>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childTnLst>
                                </p:cTn>
                              </p:par>
                            </p:childTnLst>
                          </p:cTn>
                        </p:par>
                        <p:par>
                          <p:cTn id="13" fill="hold">
                            <p:stCondLst>
                              <p:cond delay="500"/>
                            </p:stCondLst>
                            <p:childTnLst>
                              <p:par>
                                <p:cTn id="14" presetID="55" presetClass="entr" presetSubtype="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p:cTn id="16" dur="500" fill="hold"/>
                                        <p:tgtEl>
                                          <p:spTgt spid="9"/>
                                        </p:tgtEl>
                                        <p:attrNameLst>
                                          <p:attrName>ppt_w</p:attrName>
                                        </p:attrNameLst>
                                      </p:cBhvr>
                                      <p:tavLst>
                                        <p:tav tm="0">
                                          <p:val>
                                            <p:strVal val="#ppt_w*0.70"/>
                                          </p:val>
                                        </p:tav>
                                        <p:tav tm="100000">
                                          <p:val>
                                            <p:strVal val="#ppt_w"/>
                                          </p:val>
                                        </p:tav>
                                      </p:tavLst>
                                    </p:anim>
                                    <p:anim calcmode="lin" valueType="num">
                                      <p:cBhvr>
                                        <p:cTn id="17" dur="500" fill="hold"/>
                                        <p:tgtEl>
                                          <p:spTgt spid="9"/>
                                        </p:tgtEl>
                                        <p:attrNameLst>
                                          <p:attrName>ppt_h</p:attrName>
                                        </p:attrNameLst>
                                      </p:cBhvr>
                                      <p:tavLst>
                                        <p:tav tm="0">
                                          <p:val>
                                            <p:strVal val="#ppt_h"/>
                                          </p:val>
                                        </p:tav>
                                        <p:tav tm="100000">
                                          <p:val>
                                            <p:strVal val="#ppt_h"/>
                                          </p:val>
                                        </p:tav>
                                      </p:tavLst>
                                    </p:anim>
                                    <p:animEffect transition="in" filter="fade">
                                      <p:cBhvr>
                                        <p:cTn id="18" dur="500"/>
                                        <p:tgtEl>
                                          <p:spTgt spid="9"/>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500"/>
                                        <p:tgtEl>
                                          <p:spTgt spid="17"/>
                                        </p:tgtEl>
                                      </p:cBhvr>
                                    </p:animEffect>
                                  </p:childTnLst>
                                </p:cTn>
                              </p:par>
                            </p:childTnLst>
                          </p:cTn>
                        </p:par>
                        <p:par>
                          <p:cTn id="22" fill="hold">
                            <p:stCondLst>
                              <p:cond delay="1000"/>
                            </p:stCondLst>
                            <p:childTnLst>
                              <p:par>
                                <p:cTn id="23" presetID="55" presetClass="entr" presetSubtype="0"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p:cTn id="25" dur="500" fill="hold"/>
                                        <p:tgtEl>
                                          <p:spTgt spid="10"/>
                                        </p:tgtEl>
                                        <p:attrNameLst>
                                          <p:attrName>ppt_w</p:attrName>
                                        </p:attrNameLst>
                                      </p:cBhvr>
                                      <p:tavLst>
                                        <p:tav tm="0">
                                          <p:val>
                                            <p:strVal val="#ppt_w*0.70"/>
                                          </p:val>
                                        </p:tav>
                                        <p:tav tm="100000">
                                          <p:val>
                                            <p:strVal val="#ppt_w"/>
                                          </p:val>
                                        </p:tav>
                                      </p:tavLst>
                                    </p:anim>
                                    <p:anim calcmode="lin" valueType="num">
                                      <p:cBhvr>
                                        <p:cTn id="26" dur="500" fill="hold"/>
                                        <p:tgtEl>
                                          <p:spTgt spid="10"/>
                                        </p:tgtEl>
                                        <p:attrNameLst>
                                          <p:attrName>ppt_h</p:attrName>
                                        </p:attrNameLst>
                                      </p:cBhvr>
                                      <p:tavLst>
                                        <p:tav tm="0">
                                          <p:val>
                                            <p:strVal val="#ppt_h"/>
                                          </p:val>
                                        </p:tav>
                                        <p:tav tm="100000">
                                          <p:val>
                                            <p:strVal val="#ppt_h"/>
                                          </p:val>
                                        </p:tav>
                                      </p:tavLst>
                                    </p:anim>
                                    <p:animEffect transition="in" filter="fade">
                                      <p:cBhvr>
                                        <p:cTn id="27" dur="500"/>
                                        <p:tgtEl>
                                          <p:spTgt spid="10"/>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childTnLst>
                          </p:cTn>
                        </p:par>
                        <p:par>
                          <p:cTn id="31" fill="hold">
                            <p:stCondLst>
                              <p:cond delay="1500"/>
                            </p:stCondLst>
                            <p:childTnLst>
                              <p:par>
                                <p:cTn id="32" presetID="55"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 calcmode="lin" valueType="num">
                                      <p:cBhvr>
                                        <p:cTn id="34" dur="500" fill="hold"/>
                                        <p:tgtEl>
                                          <p:spTgt spid="11"/>
                                        </p:tgtEl>
                                        <p:attrNameLst>
                                          <p:attrName>ppt_w</p:attrName>
                                        </p:attrNameLst>
                                      </p:cBhvr>
                                      <p:tavLst>
                                        <p:tav tm="0">
                                          <p:val>
                                            <p:strVal val="#ppt_w*0.70"/>
                                          </p:val>
                                        </p:tav>
                                        <p:tav tm="100000">
                                          <p:val>
                                            <p:strVal val="#ppt_w"/>
                                          </p:val>
                                        </p:tav>
                                      </p:tavLst>
                                    </p:anim>
                                    <p:anim calcmode="lin" valueType="num">
                                      <p:cBhvr>
                                        <p:cTn id="35" dur="500" fill="hold"/>
                                        <p:tgtEl>
                                          <p:spTgt spid="11"/>
                                        </p:tgtEl>
                                        <p:attrNameLst>
                                          <p:attrName>ppt_h</p:attrName>
                                        </p:attrNameLst>
                                      </p:cBhvr>
                                      <p:tavLst>
                                        <p:tav tm="0">
                                          <p:val>
                                            <p:strVal val="#ppt_h"/>
                                          </p:val>
                                        </p:tav>
                                        <p:tav tm="100000">
                                          <p:val>
                                            <p:strVal val="#ppt_h"/>
                                          </p:val>
                                        </p:tav>
                                      </p:tavLst>
                                    </p:anim>
                                    <p:animEffect transition="in" filter="fade">
                                      <p:cBhvr>
                                        <p:cTn id="36" dur="500"/>
                                        <p:tgtEl>
                                          <p:spTgt spid="11"/>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fade">
                                      <p:cBhvr>
                                        <p:cTn id="39" dur="500"/>
                                        <p:tgtEl>
                                          <p:spTgt spid="19"/>
                                        </p:tgtEl>
                                      </p:cBhvr>
                                    </p:animEffect>
                                  </p:childTnLst>
                                </p:cTn>
                              </p:par>
                            </p:childTnLst>
                          </p:cTn>
                        </p:par>
                        <p:par>
                          <p:cTn id="40" fill="hold">
                            <p:stCondLst>
                              <p:cond delay="2000"/>
                            </p:stCondLst>
                            <p:childTnLst>
                              <p:par>
                                <p:cTn id="41" presetID="55"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strVal val="#ppt_w*0.70"/>
                                          </p:val>
                                        </p:tav>
                                        <p:tav tm="100000">
                                          <p:val>
                                            <p:strVal val="#ppt_w"/>
                                          </p:val>
                                        </p:tav>
                                      </p:tavLst>
                                    </p:anim>
                                    <p:anim calcmode="lin" valueType="num">
                                      <p:cBhvr>
                                        <p:cTn id="44" dur="500" fill="hold"/>
                                        <p:tgtEl>
                                          <p:spTgt spid="12"/>
                                        </p:tgtEl>
                                        <p:attrNameLst>
                                          <p:attrName>ppt_h</p:attrName>
                                        </p:attrNameLst>
                                      </p:cBhvr>
                                      <p:tavLst>
                                        <p:tav tm="0">
                                          <p:val>
                                            <p:strVal val="#ppt_h"/>
                                          </p:val>
                                        </p:tav>
                                        <p:tav tm="100000">
                                          <p:val>
                                            <p:strVal val="#ppt_h"/>
                                          </p:val>
                                        </p:tav>
                                      </p:tavLst>
                                    </p:anim>
                                    <p:animEffect transition="in" filter="fade">
                                      <p:cBhvr>
                                        <p:cTn id="45" dur="500"/>
                                        <p:tgtEl>
                                          <p:spTgt spid="1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Effect transition="in" filter="fade">
                                      <p:cBhvr>
                                        <p:cTn id="48" dur="500"/>
                                        <p:tgtEl>
                                          <p:spTgt spid="20"/>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additive="base">
                                        <p:cTn id="53" dur="500" fill="hold"/>
                                        <p:tgtEl>
                                          <p:spTgt spid="22"/>
                                        </p:tgtEl>
                                        <p:attrNameLst>
                                          <p:attrName>ppt_x</p:attrName>
                                        </p:attrNameLst>
                                      </p:cBhvr>
                                      <p:tavLst>
                                        <p:tav tm="0">
                                          <p:val>
                                            <p:strVal val="#ppt_x"/>
                                          </p:val>
                                        </p:tav>
                                        <p:tav tm="100000">
                                          <p:val>
                                            <p:strVal val="#ppt_x"/>
                                          </p:val>
                                        </p:tav>
                                      </p:tavLst>
                                    </p:anim>
                                    <p:anim calcmode="lin" valueType="num">
                                      <p:cBhvr additive="base">
                                        <p:cTn id="54" dur="500" fill="hold"/>
                                        <p:tgtEl>
                                          <p:spTgt spid="22"/>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additive="base">
                                        <p:cTn id="57" dur="500" fill="hold"/>
                                        <p:tgtEl>
                                          <p:spTgt spid="23"/>
                                        </p:tgtEl>
                                        <p:attrNameLst>
                                          <p:attrName>ppt_x</p:attrName>
                                        </p:attrNameLst>
                                      </p:cBhvr>
                                      <p:tavLst>
                                        <p:tav tm="0">
                                          <p:val>
                                            <p:strVal val="#ppt_x"/>
                                          </p:val>
                                        </p:tav>
                                        <p:tav tm="100000">
                                          <p:val>
                                            <p:strVal val="#ppt_x"/>
                                          </p:val>
                                        </p:tav>
                                      </p:tavLst>
                                    </p:anim>
                                    <p:anim calcmode="lin" valueType="num">
                                      <p:cBhvr additive="base">
                                        <p:cTn id="5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2"/>
                                        </p:tgtEl>
                                        <p:attrNameLst>
                                          <p:attrName>style.visibility</p:attrName>
                                        </p:attrNameLst>
                                      </p:cBhvr>
                                      <p:to>
                                        <p:strVal val="visible"/>
                                      </p:to>
                                    </p:set>
                                    <p:anim calcmode="lin" valueType="num">
                                      <p:cBhvr additive="base">
                                        <p:cTn id="63" dur="500" fill="hold"/>
                                        <p:tgtEl>
                                          <p:spTgt spid="2"/>
                                        </p:tgtEl>
                                        <p:attrNameLst>
                                          <p:attrName>ppt_x</p:attrName>
                                        </p:attrNameLst>
                                      </p:cBhvr>
                                      <p:tavLst>
                                        <p:tav tm="0">
                                          <p:val>
                                            <p:strVal val="#ppt_x"/>
                                          </p:val>
                                        </p:tav>
                                        <p:tav tm="100000">
                                          <p:val>
                                            <p:strVal val="#ppt_x"/>
                                          </p:val>
                                        </p:tav>
                                      </p:tavLst>
                                    </p:anim>
                                    <p:anim calcmode="lin" valueType="num">
                                      <p:cBhvr additive="base">
                                        <p:cTn id="64" dur="500" fill="hold"/>
                                        <p:tgtEl>
                                          <p:spTgt spid="2"/>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
                                        </p:tgtEl>
                                        <p:attrNameLst>
                                          <p:attrName>style.visibility</p:attrName>
                                        </p:attrNameLst>
                                      </p:cBhvr>
                                      <p:to>
                                        <p:strVal val="visible"/>
                                      </p:to>
                                    </p:set>
                                    <p:anim calcmode="lin" valueType="num">
                                      <p:cBhvr additive="base">
                                        <p:cTn id="67" dur="500" fill="hold"/>
                                        <p:tgtEl>
                                          <p:spTgt spid="3"/>
                                        </p:tgtEl>
                                        <p:attrNameLst>
                                          <p:attrName>ppt_x</p:attrName>
                                        </p:attrNameLst>
                                      </p:cBhvr>
                                      <p:tavLst>
                                        <p:tav tm="0">
                                          <p:val>
                                            <p:strVal val="#ppt_x"/>
                                          </p:val>
                                        </p:tav>
                                        <p:tav tm="100000">
                                          <p:val>
                                            <p:strVal val="#ppt_x"/>
                                          </p:val>
                                        </p:tav>
                                      </p:tavLst>
                                    </p:anim>
                                    <p:anim calcmode="lin" valueType="num">
                                      <p:cBhvr additive="base">
                                        <p:cTn id="6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6" grpId="0"/>
      <p:bldP spid="17" grpId="0"/>
      <p:bldP spid="18" grpId="0"/>
      <p:bldP spid="19" grpId="0"/>
      <p:bldP spid="20" grpId="0"/>
      <p:bldP spid="22" grpId="0"/>
      <p:bldP spid="23" grpId="0" animBg="1"/>
      <p:bldP spid="3"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val 3">
            <a:extLst>
              <a:ext uri="{FF2B5EF4-FFF2-40B4-BE49-F238E27FC236}">
                <a16:creationId xmlns:a16="http://schemas.microsoft.com/office/drawing/2014/main" id="{1BEF2121-3CC5-1044-AA42-3761A608B69E}"/>
              </a:ext>
            </a:extLst>
          </p:cNvPr>
          <p:cNvSpPr/>
          <p:nvPr/>
        </p:nvSpPr>
        <p:spPr>
          <a:xfrm>
            <a:off x="2856918" y="1412776"/>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6" name="Arc 5">
            <a:extLst>
              <a:ext uri="{FF2B5EF4-FFF2-40B4-BE49-F238E27FC236}">
                <a16:creationId xmlns:a16="http://schemas.microsoft.com/office/drawing/2014/main" id="{FD72646D-CDC1-D447-94F1-8753C3AC0FCF}"/>
              </a:ext>
            </a:extLst>
          </p:cNvPr>
          <p:cNvSpPr/>
          <p:nvPr/>
        </p:nvSpPr>
        <p:spPr>
          <a:xfrm>
            <a:off x="2858046" y="1413904"/>
            <a:ext cx="2157984" cy="2157984"/>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7" name="Oval 5">
            <a:extLst>
              <a:ext uri="{FF2B5EF4-FFF2-40B4-BE49-F238E27FC236}">
                <a16:creationId xmlns:a16="http://schemas.microsoft.com/office/drawing/2014/main" id="{FD52A0DC-2215-3D4E-AD22-A97BEDE05E70}"/>
              </a:ext>
            </a:extLst>
          </p:cNvPr>
          <p:cNvSpPr/>
          <p:nvPr/>
        </p:nvSpPr>
        <p:spPr>
          <a:xfrm>
            <a:off x="5006648" y="1412776"/>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8" name="Arc 7">
            <a:extLst>
              <a:ext uri="{FF2B5EF4-FFF2-40B4-BE49-F238E27FC236}">
                <a16:creationId xmlns:a16="http://schemas.microsoft.com/office/drawing/2014/main" id="{2C6F052D-9AAF-9144-BE0B-2E8DB5AD5A33}"/>
              </a:ext>
            </a:extLst>
          </p:cNvPr>
          <p:cNvSpPr/>
          <p:nvPr/>
        </p:nvSpPr>
        <p:spPr>
          <a:xfrm rot="10800000">
            <a:off x="5020533" y="1413904"/>
            <a:ext cx="2157984" cy="2157984"/>
          </a:xfrm>
          <a:prstGeom prst="arc">
            <a:avLst>
              <a:gd name="adj1" fmla="val 10766207"/>
              <a:gd name="adj2" fmla="val 0"/>
            </a:avLst>
          </a:prstGeom>
          <a:ln w="69850" cap="rnd">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9" name="Oval 7">
            <a:extLst>
              <a:ext uri="{FF2B5EF4-FFF2-40B4-BE49-F238E27FC236}">
                <a16:creationId xmlns:a16="http://schemas.microsoft.com/office/drawing/2014/main" id="{DFDB51C9-F862-ED41-A48D-19D28AB0C42A}"/>
              </a:ext>
            </a:extLst>
          </p:cNvPr>
          <p:cNvSpPr/>
          <p:nvPr/>
        </p:nvSpPr>
        <p:spPr>
          <a:xfrm>
            <a:off x="7176468" y="1412776"/>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10" name="Arc 9">
            <a:extLst>
              <a:ext uri="{FF2B5EF4-FFF2-40B4-BE49-F238E27FC236}">
                <a16:creationId xmlns:a16="http://schemas.microsoft.com/office/drawing/2014/main" id="{4C1463B3-ACFE-554F-A609-B4610EA321F3}"/>
              </a:ext>
            </a:extLst>
          </p:cNvPr>
          <p:cNvSpPr/>
          <p:nvPr/>
        </p:nvSpPr>
        <p:spPr>
          <a:xfrm>
            <a:off x="7177596" y="1413904"/>
            <a:ext cx="2157984" cy="2157984"/>
          </a:xfrm>
          <a:prstGeom prst="arc">
            <a:avLst>
              <a:gd name="adj1" fmla="val 10766207"/>
              <a:gd name="adj2" fmla="val 0"/>
            </a:avLst>
          </a:prstGeom>
          <a:ln w="69850" cap="rnd">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20" name="Rectangle 19">
            <a:extLst>
              <a:ext uri="{FF2B5EF4-FFF2-40B4-BE49-F238E27FC236}">
                <a16:creationId xmlns:a16="http://schemas.microsoft.com/office/drawing/2014/main" id="{4B43EB5D-8B1D-8F43-9C1E-7E379581482E}"/>
              </a:ext>
            </a:extLst>
          </p:cNvPr>
          <p:cNvSpPr/>
          <p:nvPr/>
        </p:nvSpPr>
        <p:spPr>
          <a:xfrm>
            <a:off x="3000326" y="2779738"/>
            <a:ext cx="1852404"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Inspecter</a:t>
            </a: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22" name="Rectangle 21">
            <a:extLst>
              <a:ext uri="{FF2B5EF4-FFF2-40B4-BE49-F238E27FC236}">
                <a16:creationId xmlns:a16="http://schemas.microsoft.com/office/drawing/2014/main" id="{7F4C8488-7403-0942-95EF-228691741DB8}"/>
              </a:ext>
            </a:extLst>
          </p:cNvPr>
          <p:cNvSpPr/>
          <p:nvPr/>
        </p:nvSpPr>
        <p:spPr>
          <a:xfrm>
            <a:off x="5173323" y="2779737"/>
            <a:ext cx="1852404"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Editer</a:t>
            </a: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24" name="Rectangle 23">
            <a:extLst>
              <a:ext uri="{FF2B5EF4-FFF2-40B4-BE49-F238E27FC236}">
                <a16:creationId xmlns:a16="http://schemas.microsoft.com/office/drawing/2014/main" id="{133B443B-A7D1-0749-A5A3-F18E2000367B}"/>
              </a:ext>
            </a:extLst>
          </p:cNvPr>
          <p:cNvSpPr/>
          <p:nvPr/>
        </p:nvSpPr>
        <p:spPr>
          <a:xfrm>
            <a:off x="7319876" y="2779738"/>
            <a:ext cx="1852404" cy="461665"/>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Déboguer</a:t>
            </a: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nvGrpSpPr>
          <p:cNvPr id="13" name="Groupe 12">
            <a:extLst>
              <a:ext uri="{FF2B5EF4-FFF2-40B4-BE49-F238E27FC236}">
                <a16:creationId xmlns:a16="http://schemas.microsoft.com/office/drawing/2014/main" id="{1284D83A-247C-2846-BF1A-DDC8AE4AECBC}"/>
              </a:ext>
            </a:extLst>
          </p:cNvPr>
          <p:cNvGrpSpPr/>
          <p:nvPr/>
        </p:nvGrpSpPr>
        <p:grpSpPr>
          <a:xfrm>
            <a:off x="7883096" y="1744991"/>
            <a:ext cx="747904" cy="747904"/>
            <a:chOff x="7883096" y="1744991"/>
            <a:chExt cx="747904" cy="747904"/>
          </a:xfrm>
        </p:grpSpPr>
        <p:sp>
          <p:nvSpPr>
            <p:cNvPr id="33" name="Freeform 22">
              <a:extLst>
                <a:ext uri="{FF2B5EF4-FFF2-40B4-BE49-F238E27FC236}">
                  <a16:creationId xmlns:a16="http://schemas.microsoft.com/office/drawing/2014/main" id="{DEB53689-6181-7240-9085-0A2B5CCB19F9}"/>
                </a:ext>
              </a:extLst>
            </p:cNvPr>
            <p:cNvSpPr>
              <a:spLocks noEditPoints="1"/>
            </p:cNvSpPr>
            <p:nvPr/>
          </p:nvSpPr>
          <p:spPr bwMode="auto">
            <a:xfrm>
              <a:off x="7925585" y="1853779"/>
              <a:ext cx="662926" cy="500422"/>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36" name="Oval 20">
              <a:extLst>
                <a:ext uri="{FF2B5EF4-FFF2-40B4-BE49-F238E27FC236}">
                  <a16:creationId xmlns:a16="http://schemas.microsoft.com/office/drawing/2014/main" id="{956B44BB-F0EB-DA40-88C9-75A58C2469D4}"/>
                </a:ext>
              </a:extLst>
            </p:cNvPr>
            <p:cNvSpPr>
              <a:spLocks noChangeArrowheads="1"/>
            </p:cNvSpPr>
            <p:nvPr/>
          </p:nvSpPr>
          <p:spPr bwMode="auto">
            <a:xfrm>
              <a:off x="7883096" y="1744991"/>
              <a:ext cx="747904" cy="747904"/>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40" name="Freeform 22">
              <a:extLst>
                <a:ext uri="{FF2B5EF4-FFF2-40B4-BE49-F238E27FC236}">
                  <a16:creationId xmlns:a16="http://schemas.microsoft.com/office/drawing/2014/main" id="{C49FF95A-70E2-1D48-90A9-DC82501412E7}"/>
                </a:ext>
              </a:extLst>
            </p:cNvPr>
            <p:cNvSpPr>
              <a:spLocks noEditPoints="1"/>
            </p:cNvSpPr>
            <p:nvPr/>
          </p:nvSpPr>
          <p:spPr bwMode="auto">
            <a:xfrm>
              <a:off x="7999415" y="1913715"/>
              <a:ext cx="495310" cy="373894"/>
            </a:xfrm>
            <a:custGeom>
              <a:avLst/>
              <a:gdLst>
                <a:gd name="T0" fmla="*/ 267 w 431"/>
                <a:gd name="T1" fmla="*/ 136 h 325"/>
                <a:gd name="T2" fmla="*/ 370 w 431"/>
                <a:gd name="T3" fmla="*/ 185 h 325"/>
                <a:gd name="T4" fmla="*/ 267 w 431"/>
                <a:gd name="T5" fmla="*/ 239 h 325"/>
                <a:gd name="T6" fmla="*/ 265 w 431"/>
                <a:gd name="T7" fmla="*/ 245 h 325"/>
                <a:gd name="T8" fmla="*/ 269 w 431"/>
                <a:gd name="T9" fmla="*/ 248 h 325"/>
                <a:gd name="T10" fmla="*/ 271 w 431"/>
                <a:gd name="T11" fmla="*/ 247 h 325"/>
                <a:gd name="T12" fmla="*/ 383 w 431"/>
                <a:gd name="T13" fmla="*/ 188 h 325"/>
                <a:gd name="T14" fmla="*/ 386 w 431"/>
                <a:gd name="T15" fmla="*/ 184 h 325"/>
                <a:gd name="T16" fmla="*/ 383 w 431"/>
                <a:gd name="T17" fmla="*/ 180 h 325"/>
                <a:gd name="T18" fmla="*/ 271 w 431"/>
                <a:gd name="T19" fmla="*/ 128 h 325"/>
                <a:gd name="T20" fmla="*/ 265 w 431"/>
                <a:gd name="T21" fmla="*/ 130 h 325"/>
                <a:gd name="T22" fmla="*/ 267 w 431"/>
                <a:gd name="T23" fmla="*/ 136 h 325"/>
                <a:gd name="T24" fmla="*/ 202 w 431"/>
                <a:gd name="T25" fmla="*/ 268 h 325"/>
                <a:gd name="T26" fmla="*/ 203 w 431"/>
                <a:gd name="T27" fmla="*/ 268 h 325"/>
                <a:gd name="T28" fmla="*/ 207 w 431"/>
                <a:gd name="T29" fmla="*/ 265 h 325"/>
                <a:gd name="T30" fmla="*/ 252 w 431"/>
                <a:gd name="T31" fmla="*/ 113 h 325"/>
                <a:gd name="T32" fmla="*/ 248 w 431"/>
                <a:gd name="T33" fmla="*/ 107 h 325"/>
                <a:gd name="T34" fmla="*/ 243 w 431"/>
                <a:gd name="T35" fmla="*/ 110 h 325"/>
                <a:gd name="T36" fmla="*/ 198 w 431"/>
                <a:gd name="T37" fmla="*/ 262 h 325"/>
                <a:gd name="T38" fmla="*/ 202 w 431"/>
                <a:gd name="T39" fmla="*/ 268 h 325"/>
                <a:gd name="T40" fmla="*/ 386 w 431"/>
                <a:gd name="T41" fmla="*/ 0 h 325"/>
                <a:gd name="T42" fmla="*/ 46 w 431"/>
                <a:gd name="T43" fmla="*/ 0 h 325"/>
                <a:gd name="T44" fmla="*/ 0 w 431"/>
                <a:gd name="T45" fmla="*/ 47 h 325"/>
                <a:gd name="T46" fmla="*/ 0 w 431"/>
                <a:gd name="T47" fmla="*/ 320 h 325"/>
                <a:gd name="T48" fmla="*/ 5 w 431"/>
                <a:gd name="T49" fmla="*/ 325 h 325"/>
                <a:gd name="T50" fmla="*/ 427 w 431"/>
                <a:gd name="T51" fmla="*/ 325 h 325"/>
                <a:gd name="T52" fmla="*/ 431 w 431"/>
                <a:gd name="T53" fmla="*/ 320 h 325"/>
                <a:gd name="T54" fmla="*/ 431 w 431"/>
                <a:gd name="T55" fmla="*/ 47 h 325"/>
                <a:gd name="T56" fmla="*/ 386 w 431"/>
                <a:gd name="T57" fmla="*/ 0 h 325"/>
                <a:gd name="T58" fmla="*/ 422 w 431"/>
                <a:gd name="T59" fmla="*/ 315 h 325"/>
                <a:gd name="T60" fmla="*/ 9 w 431"/>
                <a:gd name="T61" fmla="*/ 315 h 325"/>
                <a:gd name="T62" fmla="*/ 9 w 431"/>
                <a:gd name="T63" fmla="*/ 64 h 325"/>
                <a:gd name="T64" fmla="*/ 422 w 431"/>
                <a:gd name="T65" fmla="*/ 64 h 325"/>
                <a:gd name="T66" fmla="*/ 422 w 431"/>
                <a:gd name="T67" fmla="*/ 315 h 325"/>
                <a:gd name="T68" fmla="*/ 422 w 431"/>
                <a:gd name="T69" fmla="*/ 55 h 325"/>
                <a:gd name="T70" fmla="*/ 9 w 431"/>
                <a:gd name="T71" fmla="*/ 55 h 325"/>
                <a:gd name="T72" fmla="*/ 9 w 431"/>
                <a:gd name="T73" fmla="*/ 47 h 325"/>
                <a:gd name="T74" fmla="*/ 46 w 431"/>
                <a:gd name="T75" fmla="*/ 9 h 325"/>
                <a:gd name="T76" fmla="*/ 386 w 431"/>
                <a:gd name="T77" fmla="*/ 9 h 325"/>
                <a:gd name="T78" fmla="*/ 422 w 431"/>
                <a:gd name="T79" fmla="*/ 47 h 325"/>
                <a:gd name="T80" fmla="*/ 422 w 431"/>
                <a:gd name="T81" fmla="*/ 55 h 325"/>
                <a:gd name="T82" fmla="*/ 67 w 431"/>
                <a:gd name="T83" fmla="*/ 195 h 325"/>
                <a:gd name="T84" fmla="*/ 179 w 431"/>
                <a:gd name="T85" fmla="*/ 247 h 325"/>
                <a:gd name="T86" fmla="*/ 181 w 431"/>
                <a:gd name="T87" fmla="*/ 248 h 325"/>
                <a:gd name="T88" fmla="*/ 185 w 431"/>
                <a:gd name="T89" fmla="*/ 245 h 325"/>
                <a:gd name="T90" fmla="*/ 183 w 431"/>
                <a:gd name="T91" fmla="*/ 239 h 325"/>
                <a:gd name="T92" fmla="*/ 80 w 431"/>
                <a:gd name="T93" fmla="*/ 191 h 325"/>
                <a:gd name="T94" fmla="*/ 183 w 431"/>
                <a:gd name="T95" fmla="*/ 136 h 325"/>
                <a:gd name="T96" fmla="*/ 185 w 431"/>
                <a:gd name="T97" fmla="*/ 130 h 325"/>
                <a:gd name="T98" fmla="*/ 179 w 431"/>
                <a:gd name="T99" fmla="*/ 128 h 325"/>
                <a:gd name="T100" fmla="*/ 67 w 431"/>
                <a:gd name="T101" fmla="*/ 187 h 325"/>
                <a:gd name="T102" fmla="*/ 64 w 431"/>
                <a:gd name="T103" fmla="*/ 191 h 325"/>
                <a:gd name="T104" fmla="*/ 67 w 431"/>
                <a:gd name="T105" fmla="*/ 1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1" h="325">
                  <a:moveTo>
                    <a:pt x="267" y="136"/>
                  </a:moveTo>
                  <a:cubicBezTo>
                    <a:pt x="370" y="185"/>
                    <a:pt x="370" y="185"/>
                    <a:pt x="370" y="185"/>
                  </a:cubicBezTo>
                  <a:cubicBezTo>
                    <a:pt x="267" y="239"/>
                    <a:pt x="267" y="239"/>
                    <a:pt x="267" y="239"/>
                  </a:cubicBezTo>
                  <a:cubicBezTo>
                    <a:pt x="265" y="240"/>
                    <a:pt x="264" y="243"/>
                    <a:pt x="265" y="245"/>
                  </a:cubicBezTo>
                  <a:cubicBezTo>
                    <a:pt x="266" y="247"/>
                    <a:pt x="268" y="248"/>
                    <a:pt x="269" y="248"/>
                  </a:cubicBezTo>
                  <a:cubicBezTo>
                    <a:pt x="270" y="248"/>
                    <a:pt x="271" y="248"/>
                    <a:pt x="271" y="247"/>
                  </a:cubicBezTo>
                  <a:cubicBezTo>
                    <a:pt x="383" y="188"/>
                    <a:pt x="383" y="188"/>
                    <a:pt x="383" y="188"/>
                  </a:cubicBezTo>
                  <a:cubicBezTo>
                    <a:pt x="385" y="188"/>
                    <a:pt x="386" y="186"/>
                    <a:pt x="386" y="184"/>
                  </a:cubicBezTo>
                  <a:cubicBezTo>
                    <a:pt x="386" y="182"/>
                    <a:pt x="385" y="181"/>
                    <a:pt x="383" y="180"/>
                  </a:cubicBezTo>
                  <a:cubicBezTo>
                    <a:pt x="271" y="128"/>
                    <a:pt x="271" y="128"/>
                    <a:pt x="271" y="128"/>
                  </a:cubicBezTo>
                  <a:cubicBezTo>
                    <a:pt x="269" y="127"/>
                    <a:pt x="266" y="128"/>
                    <a:pt x="265" y="130"/>
                  </a:cubicBezTo>
                  <a:cubicBezTo>
                    <a:pt x="264" y="132"/>
                    <a:pt x="265" y="135"/>
                    <a:pt x="267" y="136"/>
                  </a:cubicBezTo>
                  <a:close/>
                  <a:moveTo>
                    <a:pt x="202" y="268"/>
                  </a:moveTo>
                  <a:cubicBezTo>
                    <a:pt x="202" y="268"/>
                    <a:pt x="202" y="268"/>
                    <a:pt x="203" y="268"/>
                  </a:cubicBezTo>
                  <a:cubicBezTo>
                    <a:pt x="205" y="268"/>
                    <a:pt x="207" y="267"/>
                    <a:pt x="207" y="265"/>
                  </a:cubicBezTo>
                  <a:cubicBezTo>
                    <a:pt x="252" y="113"/>
                    <a:pt x="252" y="113"/>
                    <a:pt x="252" y="113"/>
                  </a:cubicBezTo>
                  <a:cubicBezTo>
                    <a:pt x="252" y="111"/>
                    <a:pt x="251" y="108"/>
                    <a:pt x="248" y="107"/>
                  </a:cubicBezTo>
                  <a:cubicBezTo>
                    <a:pt x="246" y="106"/>
                    <a:pt x="243" y="108"/>
                    <a:pt x="243" y="110"/>
                  </a:cubicBezTo>
                  <a:cubicBezTo>
                    <a:pt x="198" y="262"/>
                    <a:pt x="198" y="262"/>
                    <a:pt x="198" y="262"/>
                  </a:cubicBezTo>
                  <a:cubicBezTo>
                    <a:pt x="198" y="265"/>
                    <a:pt x="199" y="267"/>
                    <a:pt x="202" y="268"/>
                  </a:cubicBezTo>
                  <a:close/>
                  <a:moveTo>
                    <a:pt x="386" y="0"/>
                  </a:moveTo>
                  <a:cubicBezTo>
                    <a:pt x="46" y="0"/>
                    <a:pt x="46" y="0"/>
                    <a:pt x="46" y="0"/>
                  </a:cubicBezTo>
                  <a:cubicBezTo>
                    <a:pt x="21" y="0"/>
                    <a:pt x="0" y="21"/>
                    <a:pt x="0" y="47"/>
                  </a:cubicBezTo>
                  <a:cubicBezTo>
                    <a:pt x="0" y="320"/>
                    <a:pt x="0" y="320"/>
                    <a:pt x="0" y="320"/>
                  </a:cubicBezTo>
                  <a:cubicBezTo>
                    <a:pt x="0" y="323"/>
                    <a:pt x="2" y="325"/>
                    <a:pt x="5" y="325"/>
                  </a:cubicBezTo>
                  <a:cubicBezTo>
                    <a:pt x="427" y="325"/>
                    <a:pt x="427" y="325"/>
                    <a:pt x="427" y="325"/>
                  </a:cubicBezTo>
                  <a:cubicBezTo>
                    <a:pt x="429" y="325"/>
                    <a:pt x="431" y="323"/>
                    <a:pt x="431" y="320"/>
                  </a:cubicBezTo>
                  <a:cubicBezTo>
                    <a:pt x="431" y="47"/>
                    <a:pt x="431" y="47"/>
                    <a:pt x="431" y="47"/>
                  </a:cubicBezTo>
                  <a:cubicBezTo>
                    <a:pt x="431" y="21"/>
                    <a:pt x="411" y="0"/>
                    <a:pt x="386" y="0"/>
                  </a:cubicBezTo>
                  <a:close/>
                  <a:moveTo>
                    <a:pt x="422" y="315"/>
                  </a:moveTo>
                  <a:cubicBezTo>
                    <a:pt x="9" y="315"/>
                    <a:pt x="9" y="315"/>
                    <a:pt x="9" y="315"/>
                  </a:cubicBezTo>
                  <a:cubicBezTo>
                    <a:pt x="9" y="64"/>
                    <a:pt x="9" y="64"/>
                    <a:pt x="9" y="64"/>
                  </a:cubicBezTo>
                  <a:cubicBezTo>
                    <a:pt x="422" y="64"/>
                    <a:pt x="422" y="64"/>
                    <a:pt x="422" y="64"/>
                  </a:cubicBezTo>
                  <a:lnTo>
                    <a:pt x="422" y="315"/>
                  </a:lnTo>
                  <a:close/>
                  <a:moveTo>
                    <a:pt x="422" y="55"/>
                  </a:moveTo>
                  <a:cubicBezTo>
                    <a:pt x="9" y="55"/>
                    <a:pt x="9" y="55"/>
                    <a:pt x="9" y="55"/>
                  </a:cubicBezTo>
                  <a:cubicBezTo>
                    <a:pt x="9" y="47"/>
                    <a:pt x="9" y="47"/>
                    <a:pt x="9" y="47"/>
                  </a:cubicBezTo>
                  <a:cubicBezTo>
                    <a:pt x="9" y="26"/>
                    <a:pt x="26" y="9"/>
                    <a:pt x="46" y="9"/>
                  </a:cubicBezTo>
                  <a:cubicBezTo>
                    <a:pt x="386" y="9"/>
                    <a:pt x="386" y="9"/>
                    <a:pt x="386" y="9"/>
                  </a:cubicBezTo>
                  <a:cubicBezTo>
                    <a:pt x="406" y="9"/>
                    <a:pt x="422" y="26"/>
                    <a:pt x="422" y="47"/>
                  </a:cubicBezTo>
                  <a:lnTo>
                    <a:pt x="422" y="55"/>
                  </a:lnTo>
                  <a:close/>
                  <a:moveTo>
                    <a:pt x="67" y="195"/>
                  </a:moveTo>
                  <a:cubicBezTo>
                    <a:pt x="179" y="247"/>
                    <a:pt x="179" y="247"/>
                    <a:pt x="179" y="247"/>
                  </a:cubicBezTo>
                  <a:cubicBezTo>
                    <a:pt x="179" y="248"/>
                    <a:pt x="180" y="248"/>
                    <a:pt x="181" y="248"/>
                  </a:cubicBezTo>
                  <a:cubicBezTo>
                    <a:pt x="182" y="248"/>
                    <a:pt x="184" y="247"/>
                    <a:pt x="185" y="245"/>
                  </a:cubicBezTo>
                  <a:cubicBezTo>
                    <a:pt x="186" y="243"/>
                    <a:pt x="185" y="240"/>
                    <a:pt x="183" y="239"/>
                  </a:cubicBezTo>
                  <a:cubicBezTo>
                    <a:pt x="80" y="191"/>
                    <a:pt x="80" y="191"/>
                    <a:pt x="80" y="191"/>
                  </a:cubicBezTo>
                  <a:cubicBezTo>
                    <a:pt x="183" y="136"/>
                    <a:pt x="183" y="136"/>
                    <a:pt x="183" y="136"/>
                  </a:cubicBezTo>
                  <a:cubicBezTo>
                    <a:pt x="185" y="135"/>
                    <a:pt x="186" y="132"/>
                    <a:pt x="185" y="130"/>
                  </a:cubicBezTo>
                  <a:cubicBezTo>
                    <a:pt x="184" y="127"/>
                    <a:pt x="181" y="127"/>
                    <a:pt x="179" y="128"/>
                  </a:cubicBezTo>
                  <a:cubicBezTo>
                    <a:pt x="67" y="187"/>
                    <a:pt x="67" y="187"/>
                    <a:pt x="67" y="187"/>
                  </a:cubicBezTo>
                  <a:cubicBezTo>
                    <a:pt x="65" y="188"/>
                    <a:pt x="64" y="189"/>
                    <a:pt x="64" y="191"/>
                  </a:cubicBezTo>
                  <a:cubicBezTo>
                    <a:pt x="64" y="193"/>
                    <a:pt x="65" y="194"/>
                    <a:pt x="67" y="19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grpSp>
        <p:nvGrpSpPr>
          <p:cNvPr id="12" name="Groupe 11">
            <a:extLst>
              <a:ext uri="{FF2B5EF4-FFF2-40B4-BE49-F238E27FC236}">
                <a16:creationId xmlns:a16="http://schemas.microsoft.com/office/drawing/2014/main" id="{F216F808-600A-1C41-A1FA-7D2D21BC50B4}"/>
              </a:ext>
            </a:extLst>
          </p:cNvPr>
          <p:cNvGrpSpPr/>
          <p:nvPr/>
        </p:nvGrpSpPr>
        <p:grpSpPr>
          <a:xfrm>
            <a:off x="5718071" y="1725048"/>
            <a:ext cx="747904" cy="747904"/>
            <a:chOff x="5718071" y="1725048"/>
            <a:chExt cx="747904" cy="747904"/>
          </a:xfrm>
        </p:grpSpPr>
        <p:sp>
          <p:nvSpPr>
            <p:cNvPr id="38" name="Oval 20">
              <a:extLst>
                <a:ext uri="{FF2B5EF4-FFF2-40B4-BE49-F238E27FC236}">
                  <a16:creationId xmlns:a16="http://schemas.microsoft.com/office/drawing/2014/main" id="{04E33B90-863D-8849-9CEE-1BE661E7620C}"/>
                </a:ext>
              </a:extLst>
            </p:cNvPr>
            <p:cNvSpPr>
              <a:spLocks noChangeArrowheads="1"/>
            </p:cNvSpPr>
            <p:nvPr/>
          </p:nvSpPr>
          <p:spPr bwMode="auto">
            <a:xfrm>
              <a:off x="5718071" y="1725048"/>
              <a:ext cx="747904" cy="747904"/>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41" name="Freeform 39">
              <a:extLst>
                <a:ext uri="{FF2B5EF4-FFF2-40B4-BE49-F238E27FC236}">
                  <a16:creationId xmlns:a16="http://schemas.microsoft.com/office/drawing/2014/main" id="{F91DE591-86DE-DA4B-AA00-6C83823A4094}"/>
                </a:ext>
              </a:extLst>
            </p:cNvPr>
            <p:cNvSpPr>
              <a:spLocks noEditPoints="1"/>
            </p:cNvSpPr>
            <p:nvPr/>
          </p:nvSpPr>
          <p:spPr bwMode="auto">
            <a:xfrm>
              <a:off x="5912210" y="1833512"/>
              <a:ext cx="359626" cy="530976"/>
            </a:xfrm>
            <a:custGeom>
              <a:avLst/>
              <a:gdLst>
                <a:gd name="T0" fmla="*/ 267 w 269"/>
                <a:gd name="T1" fmla="*/ 192 h 397"/>
                <a:gd name="T2" fmla="*/ 8 w 269"/>
                <a:gd name="T3" fmla="*/ 1 h 397"/>
                <a:gd name="T4" fmla="*/ 3 w 269"/>
                <a:gd name="T5" fmla="*/ 1 h 397"/>
                <a:gd name="T6" fmla="*/ 0 w 269"/>
                <a:gd name="T7" fmla="*/ 5 h 397"/>
                <a:gd name="T8" fmla="*/ 34 w 269"/>
                <a:gd name="T9" fmla="*/ 325 h 397"/>
                <a:gd name="T10" fmla="*/ 36 w 269"/>
                <a:gd name="T11" fmla="*/ 329 h 397"/>
                <a:gd name="T12" fmla="*/ 41 w 269"/>
                <a:gd name="T13" fmla="*/ 329 h 397"/>
                <a:gd name="T14" fmla="*/ 109 w 269"/>
                <a:gd name="T15" fmla="*/ 290 h 397"/>
                <a:gd name="T16" fmla="*/ 169 w 269"/>
                <a:gd name="T17" fmla="*/ 395 h 397"/>
                <a:gd name="T18" fmla="*/ 172 w 269"/>
                <a:gd name="T19" fmla="*/ 397 h 397"/>
                <a:gd name="T20" fmla="*/ 173 w 269"/>
                <a:gd name="T21" fmla="*/ 397 h 397"/>
                <a:gd name="T22" fmla="*/ 175 w 269"/>
                <a:gd name="T23" fmla="*/ 396 h 397"/>
                <a:gd name="T24" fmla="*/ 256 w 269"/>
                <a:gd name="T25" fmla="*/ 350 h 397"/>
                <a:gd name="T26" fmla="*/ 259 w 269"/>
                <a:gd name="T27" fmla="*/ 347 h 397"/>
                <a:gd name="T28" fmla="*/ 258 w 269"/>
                <a:gd name="T29" fmla="*/ 344 h 397"/>
                <a:gd name="T30" fmla="*/ 198 w 269"/>
                <a:gd name="T31" fmla="*/ 239 h 397"/>
                <a:gd name="T32" fmla="*/ 267 w 269"/>
                <a:gd name="T33" fmla="*/ 200 h 397"/>
                <a:gd name="T34" fmla="*/ 269 w 269"/>
                <a:gd name="T35" fmla="*/ 196 h 397"/>
                <a:gd name="T36" fmla="*/ 267 w 269"/>
                <a:gd name="T37" fmla="*/ 192 h 397"/>
                <a:gd name="T38" fmla="*/ 189 w 269"/>
                <a:gd name="T39" fmla="*/ 233 h 397"/>
                <a:gd name="T40" fmla="*/ 188 w 269"/>
                <a:gd name="T41" fmla="*/ 239 h 397"/>
                <a:gd name="T42" fmla="*/ 248 w 269"/>
                <a:gd name="T43" fmla="*/ 344 h 397"/>
                <a:gd name="T44" fmla="*/ 175 w 269"/>
                <a:gd name="T45" fmla="*/ 386 h 397"/>
                <a:gd name="T46" fmla="*/ 115 w 269"/>
                <a:gd name="T47" fmla="*/ 281 h 397"/>
                <a:gd name="T48" fmla="*/ 112 w 269"/>
                <a:gd name="T49" fmla="*/ 279 h 397"/>
                <a:gd name="T50" fmla="*/ 111 w 269"/>
                <a:gd name="T51" fmla="*/ 279 h 397"/>
                <a:gd name="T52" fmla="*/ 109 w 269"/>
                <a:gd name="T53" fmla="*/ 279 h 397"/>
                <a:gd name="T54" fmla="*/ 42 w 269"/>
                <a:gd name="T55" fmla="*/ 317 h 397"/>
                <a:gd name="T56" fmla="*/ 11 w 269"/>
                <a:gd name="T57" fmla="*/ 15 h 397"/>
                <a:gd name="T58" fmla="*/ 256 w 269"/>
                <a:gd name="T59" fmla="*/ 195 h 397"/>
                <a:gd name="T60" fmla="*/ 189 w 269"/>
                <a:gd name="T61" fmla="*/ 23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9" h="397">
                  <a:moveTo>
                    <a:pt x="267" y="192"/>
                  </a:moveTo>
                  <a:cubicBezTo>
                    <a:pt x="8" y="1"/>
                    <a:pt x="8" y="1"/>
                    <a:pt x="8" y="1"/>
                  </a:cubicBezTo>
                  <a:cubicBezTo>
                    <a:pt x="6" y="0"/>
                    <a:pt x="4" y="0"/>
                    <a:pt x="3" y="1"/>
                  </a:cubicBezTo>
                  <a:cubicBezTo>
                    <a:pt x="1" y="2"/>
                    <a:pt x="0" y="3"/>
                    <a:pt x="0" y="5"/>
                  </a:cubicBezTo>
                  <a:cubicBezTo>
                    <a:pt x="34" y="325"/>
                    <a:pt x="34" y="325"/>
                    <a:pt x="34" y="325"/>
                  </a:cubicBezTo>
                  <a:cubicBezTo>
                    <a:pt x="34" y="327"/>
                    <a:pt x="35" y="328"/>
                    <a:pt x="36" y="329"/>
                  </a:cubicBezTo>
                  <a:cubicBezTo>
                    <a:pt x="38" y="330"/>
                    <a:pt x="39" y="330"/>
                    <a:pt x="41" y="329"/>
                  </a:cubicBezTo>
                  <a:cubicBezTo>
                    <a:pt x="109" y="290"/>
                    <a:pt x="109" y="290"/>
                    <a:pt x="109" y="290"/>
                  </a:cubicBezTo>
                  <a:cubicBezTo>
                    <a:pt x="169" y="395"/>
                    <a:pt x="169" y="395"/>
                    <a:pt x="169" y="395"/>
                  </a:cubicBezTo>
                  <a:cubicBezTo>
                    <a:pt x="170" y="396"/>
                    <a:pt x="171" y="396"/>
                    <a:pt x="172" y="397"/>
                  </a:cubicBezTo>
                  <a:cubicBezTo>
                    <a:pt x="172" y="397"/>
                    <a:pt x="173" y="397"/>
                    <a:pt x="173" y="397"/>
                  </a:cubicBezTo>
                  <a:cubicBezTo>
                    <a:pt x="174" y="397"/>
                    <a:pt x="175" y="397"/>
                    <a:pt x="175" y="396"/>
                  </a:cubicBezTo>
                  <a:cubicBezTo>
                    <a:pt x="256" y="350"/>
                    <a:pt x="256" y="350"/>
                    <a:pt x="256" y="350"/>
                  </a:cubicBezTo>
                  <a:cubicBezTo>
                    <a:pt x="258" y="349"/>
                    <a:pt x="258" y="348"/>
                    <a:pt x="259" y="347"/>
                  </a:cubicBezTo>
                  <a:cubicBezTo>
                    <a:pt x="259" y="346"/>
                    <a:pt x="259" y="345"/>
                    <a:pt x="258" y="344"/>
                  </a:cubicBezTo>
                  <a:cubicBezTo>
                    <a:pt x="198" y="239"/>
                    <a:pt x="198" y="239"/>
                    <a:pt x="198" y="239"/>
                  </a:cubicBezTo>
                  <a:cubicBezTo>
                    <a:pt x="267" y="200"/>
                    <a:pt x="267" y="200"/>
                    <a:pt x="267" y="200"/>
                  </a:cubicBezTo>
                  <a:cubicBezTo>
                    <a:pt x="268" y="199"/>
                    <a:pt x="269" y="197"/>
                    <a:pt x="269" y="196"/>
                  </a:cubicBezTo>
                  <a:cubicBezTo>
                    <a:pt x="269" y="194"/>
                    <a:pt x="268" y="193"/>
                    <a:pt x="267" y="192"/>
                  </a:cubicBezTo>
                  <a:close/>
                  <a:moveTo>
                    <a:pt x="189" y="233"/>
                  </a:moveTo>
                  <a:cubicBezTo>
                    <a:pt x="187" y="234"/>
                    <a:pt x="186" y="237"/>
                    <a:pt x="188" y="239"/>
                  </a:cubicBezTo>
                  <a:cubicBezTo>
                    <a:pt x="248" y="344"/>
                    <a:pt x="248" y="344"/>
                    <a:pt x="248" y="344"/>
                  </a:cubicBezTo>
                  <a:cubicBezTo>
                    <a:pt x="175" y="386"/>
                    <a:pt x="175" y="386"/>
                    <a:pt x="175" y="386"/>
                  </a:cubicBezTo>
                  <a:cubicBezTo>
                    <a:pt x="115" y="281"/>
                    <a:pt x="115" y="281"/>
                    <a:pt x="115" y="281"/>
                  </a:cubicBezTo>
                  <a:cubicBezTo>
                    <a:pt x="114" y="280"/>
                    <a:pt x="113" y="279"/>
                    <a:pt x="112" y="279"/>
                  </a:cubicBezTo>
                  <a:cubicBezTo>
                    <a:pt x="112" y="279"/>
                    <a:pt x="111" y="279"/>
                    <a:pt x="111" y="279"/>
                  </a:cubicBezTo>
                  <a:cubicBezTo>
                    <a:pt x="110" y="279"/>
                    <a:pt x="109" y="279"/>
                    <a:pt x="109" y="279"/>
                  </a:cubicBezTo>
                  <a:cubicBezTo>
                    <a:pt x="42" y="317"/>
                    <a:pt x="42" y="317"/>
                    <a:pt x="42" y="317"/>
                  </a:cubicBezTo>
                  <a:cubicBezTo>
                    <a:pt x="11" y="15"/>
                    <a:pt x="11" y="15"/>
                    <a:pt x="11" y="15"/>
                  </a:cubicBezTo>
                  <a:cubicBezTo>
                    <a:pt x="256" y="195"/>
                    <a:pt x="256" y="195"/>
                    <a:pt x="256" y="195"/>
                  </a:cubicBezTo>
                  <a:lnTo>
                    <a:pt x="189" y="23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grpSp>
        <p:nvGrpSpPr>
          <p:cNvPr id="11" name="Groupe 10">
            <a:extLst>
              <a:ext uri="{FF2B5EF4-FFF2-40B4-BE49-F238E27FC236}">
                <a16:creationId xmlns:a16="http://schemas.microsoft.com/office/drawing/2014/main" id="{56381861-C01E-2048-8DB2-25BC8830672E}"/>
              </a:ext>
            </a:extLst>
          </p:cNvPr>
          <p:cNvGrpSpPr/>
          <p:nvPr/>
        </p:nvGrpSpPr>
        <p:grpSpPr>
          <a:xfrm>
            <a:off x="3546388" y="1744991"/>
            <a:ext cx="747904" cy="747904"/>
            <a:chOff x="3546388" y="1744991"/>
            <a:chExt cx="747904" cy="747904"/>
          </a:xfrm>
        </p:grpSpPr>
        <p:sp>
          <p:nvSpPr>
            <p:cNvPr id="39" name="Oval 20">
              <a:extLst>
                <a:ext uri="{FF2B5EF4-FFF2-40B4-BE49-F238E27FC236}">
                  <a16:creationId xmlns:a16="http://schemas.microsoft.com/office/drawing/2014/main" id="{DC2B6985-A88A-EA4A-8C5D-BA810D4B8AF4}"/>
                </a:ext>
              </a:extLst>
            </p:cNvPr>
            <p:cNvSpPr>
              <a:spLocks noChangeArrowheads="1"/>
            </p:cNvSpPr>
            <p:nvPr/>
          </p:nvSpPr>
          <p:spPr bwMode="auto">
            <a:xfrm>
              <a:off x="3546388" y="1744991"/>
              <a:ext cx="747904" cy="74790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42" name="Freeform 132">
              <a:extLst>
                <a:ext uri="{FF2B5EF4-FFF2-40B4-BE49-F238E27FC236}">
                  <a16:creationId xmlns:a16="http://schemas.microsoft.com/office/drawing/2014/main" id="{60CE5C46-B735-1D49-9FB9-EE939987E780}"/>
                </a:ext>
              </a:extLst>
            </p:cNvPr>
            <p:cNvSpPr>
              <a:spLocks noEditPoints="1"/>
            </p:cNvSpPr>
            <p:nvPr/>
          </p:nvSpPr>
          <p:spPr bwMode="auto">
            <a:xfrm>
              <a:off x="3613719" y="1977936"/>
              <a:ext cx="636128" cy="282014"/>
            </a:xfrm>
            <a:custGeom>
              <a:avLst/>
              <a:gdLst>
                <a:gd name="T0" fmla="*/ 596 w 765"/>
                <a:gd name="T1" fmla="*/ 0 h 339"/>
                <a:gd name="T2" fmla="*/ 443 w 765"/>
                <a:gd name="T3" fmla="*/ 97 h 339"/>
                <a:gd name="T4" fmla="*/ 415 w 765"/>
                <a:gd name="T5" fmla="*/ 88 h 339"/>
                <a:gd name="T6" fmla="*/ 382 w 765"/>
                <a:gd name="T7" fmla="*/ 58 h 339"/>
                <a:gd name="T8" fmla="*/ 349 w 765"/>
                <a:gd name="T9" fmla="*/ 88 h 339"/>
                <a:gd name="T10" fmla="*/ 321 w 765"/>
                <a:gd name="T11" fmla="*/ 97 h 339"/>
                <a:gd name="T12" fmla="*/ 169 w 765"/>
                <a:gd name="T13" fmla="*/ 0 h 339"/>
                <a:gd name="T14" fmla="*/ 0 w 765"/>
                <a:gd name="T15" fmla="*/ 170 h 339"/>
                <a:gd name="T16" fmla="*/ 169 w 765"/>
                <a:gd name="T17" fmla="*/ 339 h 339"/>
                <a:gd name="T18" fmla="*/ 338 w 765"/>
                <a:gd name="T19" fmla="*/ 170 h 339"/>
                <a:gd name="T20" fmla="*/ 327 w 765"/>
                <a:gd name="T21" fmla="*/ 109 h 339"/>
                <a:gd name="T22" fmla="*/ 351 w 765"/>
                <a:gd name="T23" fmla="*/ 102 h 339"/>
                <a:gd name="T24" fmla="*/ 382 w 765"/>
                <a:gd name="T25" fmla="*/ 124 h 339"/>
                <a:gd name="T26" fmla="*/ 414 w 765"/>
                <a:gd name="T27" fmla="*/ 102 h 339"/>
                <a:gd name="T28" fmla="*/ 438 w 765"/>
                <a:gd name="T29" fmla="*/ 109 h 339"/>
                <a:gd name="T30" fmla="*/ 427 w 765"/>
                <a:gd name="T31" fmla="*/ 170 h 339"/>
                <a:gd name="T32" fmla="*/ 596 w 765"/>
                <a:gd name="T33" fmla="*/ 339 h 339"/>
                <a:gd name="T34" fmla="*/ 765 w 765"/>
                <a:gd name="T35" fmla="*/ 170 h 339"/>
                <a:gd name="T36" fmla="*/ 596 w 765"/>
                <a:gd name="T37" fmla="*/ 0 h 339"/>
                <a:gd name="T38" fmla="*/ 169 w 765"/>
                <a:gd name="T39" fmla="*/ 325 h 339"/>
                <a:gd name="T40" fmla="*/ 14 w 765"/>
                <a:gd name="T41" fmla="*/ 170 h 339"/>
                <a:gd name="T42" fmla="*/ 169 w 765"/>
                <a:gd name="T43" fmla="*/ 14 h 339"/>
                <a:gd name="T44" fmla="*/ 324 w 765"/>
                <a:gd name="T45" fmla="*/ 170 h 339"/>
                <a:gd name="T46" fmla="*/ 169 w 765"/>
                <a:gd name="T47" fmla="*/ 325 h 339"/>
                <a:gd name="T48" fmla="*/ 382 w 765"/>
                <a:gd name="T49" fmla="*/ 110 h 339"/>
                <a:gd name="T50" fmla="*/ 363 w 765"/>
                <a:gd name="T51" fmla="*/ 91 h 339"/>
                <a:gd name="T52" fmla="*/ 382 w 765"/>
                <a:gd name="T53" fmla="*/ 72 h 339"/>
                <a:gd name="T54" fmla="*/ 401 w 765"/>
                <a:gd name="T55" fmla="*/ 91 h 339"/>
                <a:gd name="T56" fmla="*/ 382 w 765"/>
                <a:gd name="T57" fmla="*/ 110 h 339"/>
                <a:gd name="T58" fmla="*/ 596 w 765"/>
                <a:gd name="T59" fmla="*/ 325 h 339"/>
                <a:gd name="T60" fmla="*/ 441 w 765"/>
                <a:gd name="T61" fmla="*/ 170 h 339"/>
                <a:gd name="T62" fmla="*/ 596 w 765"/>
                <a:gd name="T63" fmla="*/ 14 h 339"/>
                <a:gd name="T64" fmla="*/ 751 w 765"/>
                <a:gd name="T65" fmla="*/ 170 h 339"/>
                <a:gd name="T66" fmla="*/ 596 w 765"/>
                <a:gd name="T67" fmla="*/ 325 h 339"/>
                <a:gd name="T68" fmla="*/ 233 w 765"/>
                <a:gd name="T69" fmla="*/ 55 h 339"/>
                <a:gd name="T70" fmla="*/ 223 w 765"/>
                <a:gd name="T71" fmla="*/ 58 h 339"/>
                <a:gd name="T72" fmla="*/ 57 w 765"/>
                <a:gd name="T73" fmla="*/ 115 h 339"/>
                <a:gd name="T74" fmla="*/ 51 w 765"/>
                <a:gd name="T75" fmla="*/ 119 h 339"/>
                <a:gd name="T76" fmla="*/ 48 w 765"/>
                <a:gd name="T77" fmla="*/ 118 h 339"/>
                <a:gd name="T78" fmla="*/ 45 w 765"/>
                <a:gd name="T79" fmla="*/ 109 h 339"/>
                <a:gd name="T80" fmla="*/ 229 w 765"/>
                <a:gd name="T81" fmla="*/ 45 h 339"/>
                <a:gd name="T82" fmla="*/ 233 w 765"/>
                <a:gd name="T83" fmla="*/ 55 h 339"/>
                <a:gd name="T84" fmla="*/ 660 w 765"/>
                <a:gd name="T85" fmla="*/ 55 h 339"/>
                <a:gd name="T86" fmla="*/ 650 w 765"/>
                <a:gd name="T87" fmla="*/ 58 h 339"/>
                <a:gd name="T88" fmla="*/ 484 w 765"/>
                <a:gd name="T89" fmla="*/ 115 h 339"/>
                <a:gd name="T90" fmla="*/ 478 w 765"/>
                <a:gd name="T91" fmla="*/ 119 h 339"/>
                <a:gd name="T92" fmla="*/ 475 w 765"/>
                <a:gd name="T93" fmla="*/ 118 h 339"/>
                <a:gd name="T94" fmla="*/ 471 w 765"/>
                <a:gd name="T95" fmla="*/ 109 h 339"/>
                <a:gd name="T96" fmla="*/ 656 w 765"/>
                <a:gd name="T97" fmla="*/ 45 h 339"/>
                <a:gd name="T98" fmla="*/ 660 w 765"/>
                <a:gd name="T99" fmla="*/ 5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5" h="339">
                  <a:moveTo>
                    <a:pt x="596" y="0"/>
                  </a:moveTo>
                  <a:cubicBezTo>
                    <a:pt x="529" y="0"/>
                    <a:pt x="471" y="40"/>
                    <a:pt x="443" y="97"/>
                  </a:cubicBezTo>
                  <a:cubicBezTo>
                    <a:pt x="434" y="93"/>
                    <a:pt x="425" y="90"/>
                    <a:pt x="415" y="88"/>
                  </a:cubicBezTo>
                  <a:cubicBezTo>
                    <a:pt x="414" y="71"/>
                    <a:pt x="399" y="58"/>
                    <a:pt x="382" y="58"/>
                  </a:cubicBezTo>
                  <a:cubicBezTo>
                    <a:pt x="365" y="58"/>
                    <a:pt x="351" y="71"/>
                    <a:pt x="349" y="88"/>
                  </a:cubicBezTo>
                  <a:cubicBezTo>
                    <a:pt x="340" y="90"/>
                    <a:pt x="330" y="93"/>
                    <a:pt x="321" y="97"/>
                  </a:cubicBezTo>
                  <a:cubicBezTo>
                    <a:pt x="294" y="40"/>
                    <a:pt x="236" y="0"/>
                    <a:pt x="169" y="0"/>
                  </a:cubicBezTo>
                  <a:cubicBezTo>
                    <a:pt x="76" y="0"/>
                    <a:pt x="0" y="76"/>
                    <a:pt x="0" y="170"/>
                  </a:cubicBezTo>
                  <a:cubicBezTo>
                    <a:pt x="0" y="263"/>
                    <a:pt x="76" y="339"/>
                    <a:pt x="169" y="339"/>
                  </a:cubicBezTo>
                  <a:cubicBezTo>
                    <a:pt x="262" y="339"/>
                    <a:pt x="338" y="263"/>
                    <a:pt x="338" y="170"/>
                  </a:cubicBezTo>
                  <a:cubicBezTo>
                    <a:pt x="338" y="148"/>
                    <a:pt x="334" y="128"/>
                    <a:pt x="327" y="109"/>
                  </a:cubicBezTo>
                  <a:cubicBezTo>
                    <a:pt x="335" y="106"/>
                    <a:pt x="343" y="103"/>
                    <a:pt x="351" y="102"/>
                  </a:cubicBezTo>
                  <a:cubicBezTo>
                    <a:pt x="355" y="115"/>
                    <a:pt x="368" y="124"/>
                    <a:pt x="382" y="124"/>
                  </a:cubicBezTo>
                  <a:cubicBezTo>
                    <a:pt x="397" y="124"/>
                    <a:pt x="409" y="115"/>
                    <a:pt x="414" y="102"/>
                  </a:cubicBezTo>
                  <a:cubicBezTo>
                    <a:pt x="422" y="103"/>
                    <a:pt x="430" y="106"/>
                    <a:pt x="438" y="109"/>
                  </a:cubicBezTo>
                  <a:cubicBezTo>
                    <a:pt x="431" y="128"/>
                    <a:pt x="427" y="148"/>
                    <a:pt x="427" y="170"/>
                  </a:cubicBezTo>
                  <a:cubicBezTo>
                    <a:pt x="427" y="263"/>
                    <a:pt x="502" y="339"/>
                    <a:pt x="596" y="339"/>
                  </a:cubicBezTo>
                  <a:cubicBezTo>
                    <a:pt x="689" y="339"/>
                    <a:pt x="765" y="263"/>
                    <a:pt x="765" y="170"/>
                  </a:cubicBezTo>
                  <a:cubicBezTo>
                    <a:pt x="765" y="76"/>
                    <a:pt x="689" y="0"/>
                    <a:pt x="596" y="0"/>
                  </a:cubicBezTo>
                  <a:close/>
                  <a:moveTo>
                    <a:pt x="169" y="325"/>
                  </a:moveTo>
                  <a:cubicBezTo>
                    <a:pt x="83" y="325"/>
                    <a:pt x="14" y="255"/>
                    <a:pt x="14" y="170"/>
                  </a:cubicBezTo>
                  <a:cubicBezTo>
                    <a:pt x="14" y="84"/>
                    <a:pt x="83" y="14"/>
                    <a:pt x="169" y="14"/>
                  </a:cubicBezTo>
                  <a:cubicBezTo>
                    <a:pt x="254" y="14"/>
                    <a:pt x="324" y="84"/>
                    <a:pt x="324" y="170"/>
                  </a:cubicBezTo>
                  <a:cubicBezTo>
                    <a:pt x="324" y="255"/>
                    <a:pt x="254" y="325"/>
                    <a:pt x="169" y="325"/>
                  </a:cubicBezTo>
                  <a:close/>
                  <a:moveTo>
                    <a:pt x="382" y="110"/>
                  </a:moveTo>
                  <a:cubicBezTo>
                    <a:pt x="372" y="110"/>
                    <a:pt x="363" y="102"/>
                    <a:pt x="363" y="91"/>
                  </a:cubicBezTo>
                  <a:cubicBezTo>
                    <a:pt x="363" y="80"/>
                    <a:pt x="372" y="72"/>
                    <a:pt x="382" y="72"/>
                  </a:cubicBezTo>
                  <a:cubicBezTo>
                    <a:pt x="393" y="72"/>
                    <a:pt x="401" y="80"/>
                    <a:pt x="401" y="91"/>
                  </a:cubicBezTo>
                  <a:cubicBezTo>
                    <a:pt x="401" y="102"/>
                    <a:pt x="393" y="110"/>
                    <a:pt x="382" y="110"/>
                  </a:cubicBezTo>
                  <a:close/>
                  <a:moveTo>
                    <a:pt x="596" y="325"/>
                  </a:moveTo>
                  <a:cubicBezTo>
                    <a:pt x="510" y="325"/>
                    <a:pt x="441" y="255"/>
                    <a:pt x="441" y="170"/>
                  </a:cubicBezTo>
                  <a:cubicBezTo>
                    <a:pt x="441" y="84"/>
                    <a:pt x="510" y="14"/>
                    <a:pt x="596" y="14"/>
                  </a:cubicBezTo>
                  <a:cubicBezTo>
                    <a:pt x="681" y="14"/>
                    <a:pt x="751" y="84"/>
                    <a:pt x="751" y="170"/>
                  </a:cubicBezTo>
                  <a:cubicBezTo>
                    <a:pt x="751" y="255"/>
                    <a:pt x="681" y="325"/>
                    <a:pt x="596" y="325"/>
                  </a:cubicBezTo>
                  <a:close/>
                  <a:moveTo>
                    <a:pt x="233" y="55"/>
                  </a:moveTo>
                  <a:cubicBezTo>
                    <a:pt x="231" y="58"/>
                    <a:pt x="227" y="60"/>
                    <a:pt x="223" y="58"/>
                  </a:cubicBezTo>
                  <a:cubicBezTo>
                    <a:pt x="162" y="28"/>
                    <a:pt x="87" y="53"/>
                    <a:pt x="57" y="115"/>
                  </a:cubicBezTo>
                  <a:cubicBezTo>
                    <a:pt x="56" y="118"/>
                    <a:pt x="53" y="119"/>
                    <a:pt x="51" y="119"/>
                  </a:cubicBezTo>
                  <a:cubicBezTo>
                    <a:pt x="50" y="119"/>
                    <a:pt x="49" y="119"/>
                    <a:pt x="48" y="118"/>
                  </a:cubicBezTo>
                  <a:cubicBezTo>
                    <a:pt x="44" y="117"/>
                    <a:pt x="43" y="112"/>
                    <a:pt x="45" y="109"/>
                  </a:cubicBezTo>
                  <a:cubicBezTo>
                    <a:pt x="78" y="40"/>
                    <a:pt x="161" y="12"/>
                    <a:pt x="229" y="45"/>
                  </a:cubicBezTo>
                  <a:cubicBezTo>
                    <a:pt x="233" y="47"/>
                    <a:pt x="234" y="51"/>
                    <a:pt x="233" y="55"/>
                  </a:cubicBezTo>
                  <a:close/>
                  <a:moveTo>
                    <a:pt x="660" y="55"/>
                  </a:moveTo>
                  <a:cubicBezTo>
                    <a:pt x="658" y="58"/>
                    <a:pt x="654" y="60"/>
                    <a:pt x="650" y="58"/>
                  </a:cubicBezTo>
                  <a:cubicBezTo>
                    <a:pt x="589" y="28"/>
                    <a:pt x="514" y="53"/>
                    <a:pt x="484" y="115"/>
                  </a:cubicBezTo>
                  <a:cubicBezTo>
                    <a:pt x="483" y="118"/>
                    <a:pt x="480" y="119"/>
                    <a:pt x="478" y="119"/>
                  </a:cubicBezTo>
                  <a:cubicBezTo>
                    <a:pt x="477" y="119"/>
                    <a:pt x="476" y="119"/>
                    <a:pt x="475" y="118"/>
                  </a:cubicBezTo>
                  <a:cubicBezTo>
                    <a:pt x="471" y="117"/>
                    <a:pt x="470" y="112"/>
                    <a:pt x="471" y="109"/>
                  </a:cubicBezTo>
                  <a:cubicBezTo>
                    <a:pt x="505" y="40"/>
                    <a:pt x="588" y="12"/>
                    <a:pt x="656" y="45"/>
                  </a:cubicBezTo>
                  <a:cubicBezTo>
                    <a:pt x="660" y="47"/>
                    <a:pt x="661" y="51"/>
                    <a:pt x="660" y="5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sp>
        <p:nvSpPr>
          <p:cNvPr id="23" name="Title 1">
            <a:extLst>
              <a:ext uri="{FF2B5EF4-FFF2-40B4-BE49-F238E27FC236}">
                <a16:creationId xmlns:a16="http://schemas.microsoft.com/office/drawing/2014/main" id="{5048D968-9639-7943-8432-292CB8B99DA7}"/>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La page blanche</a:t>
            </a:r>
          </a:p>
          <a:p>
            <a:pPr marL="0" marR="0" lvl="0" indent="0" algn="l" defTabSz="1219170" rtl="0" eaLnBrk="1" fontAlgn="auto" latinLnBrk="0" hangingPunct="1">
              <a:lnSpc>
                <a:spcPct val="71000"/>
              </a:lnSpc>
              <a:spcBef>
                <a:spcPct val="0"/>
              </a:spcBef>
              <a:spcAft>
                <a:spcPts val="200"/>
              </a:spcAft>
              <a:buClrTx/>
              <a:buSzTx/>
              <a:buFontTx/>
              <a:buNone/>
              <a:tabLst/>
              <a:defRPr/>
            </a:pP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L’inspecteur</a:t>
            </a: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 </a:t>
            </a: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d’éléments</a:t>
            </a:r>
            <a:endParaRPr kumimoji="0" lang="en-US"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endParaRPr>
          </a:p>
        </p:txBody>
      </p:sp>
      <p:pic>
        <p:nvPicPr>
          <p:cNvPr id="14" name="Image 13" descr="Une image contenant texte, capture d’écran, Police, ligne">
            <a:extLst>
              <a:ext uri="{FF2B5EF4-FFF2-40B4-BE49-F238E27FC236}">
                <a16:creationId xmlns:a16="http://schemas.microsoft.com/office/drawing/2014/main" id="{ECB7160D-71C5-8D7A-E498-A868457EFB1F}"/>
              </a:ext>
            </a:extLst>
          </p:cNvPr>
          <p:cNvPicPr>
            <a:picLocks noChangeAspect="1"/>
          </p:cNvPicPr>
          <p:nvPr/>
        </p:nvPicPr>
        <p:blipFill>
          <a:blip r:embed="rId3"/>
          <a:stretch>
            <a:fillRect/>
          </a:stretch>
        </p:blipFill>
        <p:spPr>
          <a:xfrm>
            <a:off x="72715" y="3730322"/>
            <a:ext cx="12046569" cy="2540131"/>
          </a:xfrm>
          <a:prstGeom prst="rect">
            <a:avLst/>
          </a:prstGeom>
        </p:spPr>
      </p:pic>
    </p:spTree>
    <p:extLst>
      <p:ext uri="{BB962C8B-B14F-4D97-AF65-F5344CB8AC3E}">
        <p14:creationId xmlns:p14="http://schemas.microsoft.com/office/powerpoint/2010/main" val="348943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75000">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75000">
                                          <p:cBhvr additive="base">
                                            <p:cTn id="7" dur="800" fill="hold"/>
                                            <p:tgtEl>
                                              <p:spTgt spid="5"/>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7"/>
                                            </p:tgtEl>
                                            <p:attrNameLst>
                                              <p:attrName>style.visibility</p:attrName>
                                            </p:attrNameLst>
                                          </p:cBhvr>
                                          <p:to>
                                            <p:strVal val="visible"/>
                                          </p:to>
                                        </p:set>
                                        <p:anim calcmode="lin" valueType="num" p14:bounceEnd="75000">
                                          <p:cBhvr additive="base">
                                            <p:cTn id="11" dur="800" fill="hold"/>
                                            <p:tgtEl>
                                              <p:spTgt spid="7"/>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9"/>
                                            </p:tgtEl>
                                            <p:attrNameLst>
                                              <p:attrName>style.visibility</p:attrName>
                                            </p:attrNameLst>
                                          </p:cBhvr>
                                          <p:to>
                                            <p:strVal val="visible"/>
                                          </p:to>
                                        </p:set>
                                        <p:anim calcmode="lin" valueType="num" p14:bounceEnd="75000">
                                          <p:cBhvr additive="base">
                                            <p:cTn id="15" dur="800" fill="hold"/>
                                            <p:tgtEl>
                                              <p:spTgt spid="9"/>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9"/>
                                            </p:tgtEl>
                                            <p:attrNameLst>
                                              <p:attrName>ppt_y</p:attrName>
                                            </p:attrNameLst>
                                          </p:cBhvr>
                                          <p:tavLst>
                                            <p:tav tm="0">
                                              <p:val>
                                                <p:strVal val="0-#ppt_h/2"/>
                                              </p:val>
                                            </p:tav>
                                            <p:tav tm="100000">
                                              <p:val>
                                                <p:strVal val="#ppt_y"/>
                                              </p:val>
                                            </p:tav>
                                          </p:tavLst>
                                        </p:anim>
                                      </p:childTnLst>
                                    </p:cTn>
                                  </p:par>
                                  <p:par>
                                    <p:cTn id="17" presetID="22" presetClass="entr" presetSubtype="8" fill="hold" grpId="0" nodeType="withEffect">
                                      <p:stCondLst>
                                        <p:cond delay="80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500"/>
                                            <p:tgtEl>
                                              <p:spTgt spid="6"/>
                                            </p:tgtEl>
                                          </p:cBhvr>
                                        </p:animEffect>
                                      </p:childTnLst>
                                    </p:cTn>
                                  </p:par>
                                  <p:par>
                                    <p:cTn id="20" presetID="10" presetClass="entr" presetSubtype="0" fill="hold" nodeType="withEffect">
                                      <p:stCondLst>
                                        <p:cond delay="110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par>
                                    <p:cTn id="23" presetID="10" presetClass="entr" presetSubtype="0" fill="hold" grpId="0" nodeType="withEffect">
                                      <p:stCondLst>
                                        <p:cond delay="110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par>
                                    <p:cTn id="26" presetID="22" presetClass="entr" presetSubtype="8" fill="hold" grpId="0" nodeType="withEffect">
                                      <p:stCondLst>
                                        <p:cond delay="1300"/>
                                      </p:stCondLst>
                                      <p:childTnLst>
                                        <p:set>
                                          <p:cBhvr>
                                            <p:cTn id="27" dur="1" fill="hold">
                                              <p:stCondLst>
                                                <p:cond delay="0"/>
                                              </p:stCondLst>
                                            </p:cTn>
                                            <p:tgtEl>
                                              <p:spTgt spid="8"/>
                                            </p:tgtEl>
                                            <p:attrNameLst>
                                              <p:attrName>style.visibility</p:attrName>
                                            </p:attrNameLst>
                                          </p:cBhvr>
                                          <p:to>
                                            <p:strVal val="visible"/>
                                          </p:to>
                                        </p:set>
                                        <p:animEffect transition="in" filter="wipe(left)">
                                          <p:cBhvr>
                                            <p:cTn id="28" dur="500"/>
                                            <p:tgtEl>
                                              <p:spTgt spid="8"/>
                                            </p:tgtEl>
                                          </p:cBhvr>
                                        </p:animEffect>
                                      </p:childTnLst>
                                    </p:cTn>
                                  </p:par>
                                  <p:par>
                                    <p:cTn id="29" presetID="10" presetClass="entr" presetSubtype="0" fill="hold" nodeType="withEffect">
                                      <p:stCondLst>
                                        <p:cond delay="16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par>
                                    <p:cTn id="32" presetID="10" presetClass="entr" presetSubtype="0" fill="hold" grpId="0" nodeType="withEffect">
                                      <p:stCondLst>
                                        <p:cond delay="160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500"/>
                                            <p:tgtEl>
                                              <p:spTgt spid="22"/>
                                            </p:tgtEl>
                                          </p:cBhvr>
                                        </p:animEffect>
                                      </p:childTnLst>
                                    </p:cTn>
                                  </p:par>
                                  <p:par>
                                    <p:cTn id="35" presetID="22" presetClass="entr" presetSubtype="8" fill="hold" grpId="0" nodeType="withEffect">
                                      <p:stCondLst>
                                        <p:cond delay="1800"/>
                                      </p:stCondLst>
                                      <p:childTnLst>
                                        <p:set>
                                          <p:cBhvr>
                                            <p:cTn id="36" dur="1" fill="hold">
                                              <p:stCondLst>
                                                <p:cond delay="0"/>
                                              </p:stCondLst>
                                            </p:cTn>
                                            <p:tgtEl>
                                              <p:spTgt spid="10"/>
                                            </p:tgtEl>
                                            <p:attrNameLst>
                                              <p:attrName>style.visibility</p:attrName>
                                            </p:attrNameLst>
                                          </p:cBhvr>
                                          <p:to>
                                            <p:strVal val="visible"/>
                                          </p:to>
                                        </p:set>
                                        <p:animEffect transition="in" filter="wipe(left)">
                                          <p:cBhvr>
                                            <p:cTn id="37" dur="500"/>
                                            <p:tgtEl>
                                              <p:spTgt spid="10"/>
                                            </p:tgtEl>
                                          </p:cBhvr>
                                        </p:animEffect>
                                      </p:childTnLst>
                                    </p:cTn>
                                  </p:par>
                                  <p:par>
                                    <p:cTn id="38" presetID="10" presetClass="entr" presetSubtype="0" fill="hold" nodeType="withEffect">
                                      <p:stCondLst>
                                        <p:cond delay="2100"/>
                                      </p:stCondLst>
                                      <p:childTnLst>
                                        <p:set>
                                          <p:cBhvr>
                                            <p:cTn id="39" dur="1" fill="hold">
                                              <p:stCondLst>
                                                <p:cond delay="0"/>
                                              </p:stCondLst>
                                            </p:cTn>
                                            <p:tgtEl>
                                              <p:spTgt spid="13"/>
                                            </p:tgtEl>
                                            <p:attrNameLst>
                                              <p:attrName>style.visibility</p:attrName>
                                            </p:attrNameLst>
                                          </p:cBhvr>
                                          <p:to>
                                            <p:strVal val="visible"/>
                                          </p:to>
                                        </p:set>
                                        <p:animEffect transition="in" filter="fade">
                                          <p:cBhvr>
                                            <p:cTn id="40" dur="500"/>
                                            <p:tgtEl>
                                              <p:spTgt spid="13"/>
                                            </p:tgtEl>
                                          </p:cBhvr>
                                        </p:animEffect>
                                      </p:childTnLst>
                                    </p:cTn>
                                  </p:par>
                                  <p:par>
                                    <p:cTn id="41" presetID="10" presetClass="entr" presetSubtype="0" fill="hold" grpId="0" nodeType="withEffect">
                                      <p:stCondLst>
                                        <p:cond delay="210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20" grpId="0"/>
          <p:bldP spid="22" grpId="0"/>
          <p:bldP spid="2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800" fill="hold"/>
                                            <p:tgtEl>
                                              <p:spTgt spid="5"/>
                                            </p:tgtEl>
                                            <p:attrNameLst>
                                              <p:attrName>ppt_x</p:attrName>
                                            </p:attrNameLst>
                                          </p:cBhvr>
                                          <p:tavLst>
                                            <p:tav tm="0">
                                              <p:val>
                                                <p:strVal val="#ppt_x"/>
                                              </p:val>
                                            </p:tav>
                                            <p:tav tm="100000">
                                              <p:val>
                                                <p:strVal val="#ppt_x"/>
                                              </p:val>
                                            </p:tav>
                                          </p:tavLst>
                                        </p:anim>
                                        <p:anim calcmode="lin" valueType="num">
                                          <p:cBhvr additive="base">
                                            <p:cTn id="8" dur="8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10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800" fill="hold"/>
                                            <p:tgtEl>
                                              <p:spTgt spid="7"/>
                                            </p:tgtEl>
                                            <p:attrNameLst>
                                              <p:attrName>ppt_x</p:attrName>
                                            </p:attrNameLst>
                                          </p:cBhvr>
                                          <p:tavLst>
                                            <p:tav tm="0">
                                              <p:val>
                                                <p:strVal val="#ppt_x"/>
                                              </p:val>
                                            </p:tav>
                                            <p:tav tm="100000">
                                              <p:val>
                                                <p:strVal val="#ppt_x"/>
                                              </p:val>
                                            </p:tav>
                                          </p:tavLst>
                                        </p:anim>
                                        <p:anim calcmode="lin" valueType="num">
                                          <p:cBhvr additive="base">
                                            <p:cTn id="12" dur="80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20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800" fill="hold"/>
                                            <p:tgtEl>
                                              <p:spTgt spid="9"/>
                                            </p:tgtEl>
                                            <p:attrNameLst>
                                              <p:attrName>ppt_x</p:attrName>
                                            </p:attrNameLst>
                                          </p:cBhvr>
                                          <p:tavLst>
                                            <p:tav tm="0">
                                              <p:val>
                                                <p:strVal val="#ppt_x"/>
                                              </p:val>
                                            </p:tav>
                                            <p:tav tm="100000">
                                              <p:val>
                                                <p:strVal val="#ppt_x"/>
                                              </p:val>
                                            </p:tav>
                                          </p:tavLst>
                                        </p:anim>
                                        <p:anim calcmode="lin" valueType="num">
                                          <p:cBhvr additive="base">
                                            <p:cTn id="16" dur="800" fill="hold"/>
                                            <p:tgtEl>
                                              <p:spTgt spid="9"/>
                                            </p:tgtEl>
                                            <p:attrNameLst>
                                              <p:attrName>ppt_y</p:attrName>
                                            </p:attrNameLst>
                                          </p:cBhvr>
                                          <p:tavLst>
                                            <p:tav tm="0">
                                              <p:val>
                                                <p:strVal val="0-#ppt_h/2"/>
                                              </p:val>
                                            </p:tav>
                                            <p:tav tm="100000">
                                              <p:val>
                                                <p:strVal val="#ppt_y"/>
                                              </p:val>
                                            </p:tav>
                                          </p:tavLst>
                                        </p:anim>
                                      </p:childTnLst>
                                    </p:cTn>
                                  </p:par>
                                  <p:par>
                                    <p:cTn id="17" presetID="22" presetClass="entr" presetSubtype="8" fill="hold" grpId="0" nodeType="withEffect">
                                      <p:stCondLst>
                                        <p:cond delay="80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500"/>
                                            <p:tgtEl>
                                              <p:spTgt spid="6"/>
                                            </p:tgtEl>
                                          </p:cBhvr>
                                        </p:animEffect>
                                      </p:childTnLst>
                                    </p:cTn>
                                  </p:par>
                                  <p:par>
                                    <p:cTn id="20" presetID="10" presetClass="entr" presetSubtype="0" fill="hold" nodeType="withEffect">
                                      <p:stCondLst>
                                        <p:cond delay="110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par>
                                    <p:cTn id="23" presetID="10" presetClass="entr" presetSubtype="0" fill="hold" grpId="0" nodeType="withEffect">
                                      <p:stCondLst>
                                        <p:cond delay="110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par>
                                    <p:cTn id="26" presetID="22" presetClass="entr" presetSubtype="8" fill="hold" grpId="0" nodeType="withEffect">
                                      <p:stCondLst>
                                        <p:cond delay="1300"/>
                                      </p:stCondLst>
                                      <p:childTnLst>
                                        <p:set>
                                          <p:cBhvr>
                                            <p:cTn id="27" dur="1" fill="hold">
                                              <p:stCondLst>
                                                <p:cond delay="0"/>
                                              </p:stCondLst>
                                            </p:cTn>
                                            <p:tgtEl>
                                              <p:spTgt spid="8"/>
                                            </p:tgtEl>
                                            <p:attrNameLst>
                                              <p:attrName>style.visibility</p:attrName>
                                            </p:attrNameLst>
                                          </p:cBhvr>
                                          <p:to>
                                            <p:strVal val="visible"/>
                                          </p:to>
                                        </p:set>
                                        <p:animEffect transition="in" filter="wipe(left)">
                                          <p:cBhvr>
                                            <p:cTn id="28" dur="500"/>
                                            <p:tgtEl>
                                              <p:spTgt spid="8"/>
                                            </p:tgtEl>
                                          </p:cBhvr>
                                        </p:animEffect>
                                      </p:childTnLst>
                                    </p:cTn>
                                  </p:par>
                                  <p:par>
                                    <p:cTn id="29" presetID="10" presetClass="entr" presetSubtype="0" fill="hold" nodeType="withEffect">
                                      <p:stCondLst>
                                        <p:cond delay="16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par>
                                    <p:cTn id="32" presetID="10" presetClass="entr" presetSubtype="0" fill="hold" grpId="0" nodeType="withEffect">
                                      <p:stCondLst>
                                        <p:cond delay="160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500"/>
                                            <p:tgtEl>
                                              <p:spTgt spid="22"/>
                                            </p:tgtEl>
                                          </p:cBhvr>
                                        </p:animEffect>
                                      </p:childTnLst>
                                    </p:cTn>
                                  </p:par>
                                  <p:par>
                                    <p:cTn id="35" presetID="22" presetClass="entr" presetSubtype="8" fill="hold" grpId="0" nodeType="withEffect">
                                      <p:stCondLst>
                                        <p:cond delay="1800"/>
                                      </p:stCondLst>
                                      <p:childTnLst>
                                        <p:set>
                                          <p:cBhvr>
                                            <p:cTn id="36" dur="1" fill="hold">
                                              <p:stCondLst>
                                                <p:cond delay="0"/>
                                              </p:stCondLst>
                                            </p:cTn>
                                            <p:tgtEl>
                                              <p:spTgt spid="10"/>
                                            </p:tgtEl>
                                            <p:attrNameLst>
                                              <p:attrName>style.visibility</p:attrName>
                                            </p:attrNameLst>
                                          </p:cBhvr>
                                          <p:to>
                                            <p:strVal val="visible"/>
                                          </p:to>
                                        </p:set>
                                        <p:animEffect transition="in" filter="wipe(left)">
                                          <p:cBhvr>
                                            <p:cTn id="37" dur="500"/>
                                            <p:tgtEl>
                                              <p:spTgt spid="10"/>
                                            </p:tgtEl>
                                          </p:cBhvr>
                                        </p:animEffect>
                                      </p:childTnLst>
                                    </p:cTn>
                                  </p:par>
                                  <p:par>
                                    <p:cTn id="38" presetID="10" presetClass="entr" presetSubtype="0" fill="hold" nodeType="withEffect">
                                      <p:stCondLst>
                                        <p:cond delay="2100"/>
                                      </p:stCondLst>
                                      <p:childTnLst>
                                        <p:set>
                                          <p:cBhvr>
                                            <p:cTn id="39" dur="1" fill="hold">
                                              <p:stCondLst>
                                                <p:cond delay="0"/>
                                              </p:stCondLst>
                                            </p:cTn>
                                            <p:tgtEl>
                                              <p:spTgt spid="13"/>
                                            </p:tgtEl>
                                            <p:attrNameLst>
                                              <p:attrName>style.visibility</p:attrName>
                                            </p:attrNameLst>
                                          </p:cBhvr>
                                          <p:to>
                                            <p:strVal val="visible"/>
                                          </p:to>
                                        </p:set>
                                        <p:animEffect transition="in" filter="fade">
                                          <p:cBhvr>
                                            <p:cTn id="40" dur="500"/>
                                            <p:tgtEl>
                                              <p:spTgt spid="13"/>
                                            </p:tgtEl>
                                          </p:cBhvr>
                                        </p:animEffect>
                                      </p:childTnLst>
                                    </p:cTn>
                                  </p:par>
                                  <p:par>
                                    <p:cTn id="41" presetID="10" presetClass="entr" presetSubtype="0" fill="hold" grpId="0" nodeType="withEffect">
                                      <p:stCondLst>
                                        <p:cond delay="210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500"/>
                                            <p:tgtEl>
                                              <p:spTgt spid="24"/>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fade">
                                          <p:cBhvr>
                                            <p:cTn id="48"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20" grpId="0"/>
          <p:bldP spid="22" grpId="0"/>
          <p:bldP spid="24" grpId="0"/>
        </p:bldLst>
      </p:timing>
    </mc:Fallback>
  </mc:AlternateContent>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A8EEE1B-4B18-A441-BAD4-994E5277FC40}"/>
              </a:ext>
            </a:extLst>
          </p:cNvPr>
          <p:cNvSpPr/>
          <p:nvPr/>
        </p:nvSpPr>
        <p:spPr>
          <a:xfrm>
            <a:off x="742669" y="2760270"/>
            <a:ext cx="2348895" cy="842431"/>
          </a:xfrm>
          <a:prstGeom prst="rect">
            <a:avLst/>
          </a:prstGeom>
          <a:solidFill>
            <a:schemeClr val="bg1">
              <a:lumMod val="50000"/>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0" marR="0" lvl="0" indent="0" algn="ctr" defTabSz="888978" rtl="0" eaLnBrk="1" fontAlgn="auto" latinLnBrk="0" hangingPunct="1">
              <a:lnSpc>
                <a:spcPct val="90000"/>
              </a:lnSpc>
              <a:spcBef>
                <a:spcPct val="0"/>
              </a:spcBef>
              <a:spcAft>
                <a:spcPts val="267"/>
              </a:spcAft>
              <a:buClrTx/>
              <a:buSzTx/>
              <a:buFontTx/>
              <a:buNone/>
              <a:tabLst/>
              <a:defRPr/>
            </a:pPr>
            <a:r>
              <a:rPr kumimoji="0" lang="en-US"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Erreur</a:t>
            </a:r>
            <a:r>
              <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interne du </a:t>
            </a:r>
            <a:r>
              <a:rPr kumimoji="0" lang="en-US"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serveur</a:t>
            </a:r>
            <a:endPar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5" name="Rectangle 4">
            <a:extLst>
              <a:ext uri="{FF2B5EF4-FFF2-40B4-BE49-F238E27FC236}">
                <a16:creationId xmlns:a16="http://schemas.microsoft.com/office/drawing/2014/main" id="{199671C9-092A-7C48-A6C2-02C21D74B676}"/>
              </a:ext>
            </a:extLst>
          </p:cNvPr>
          <p:cNvSpPr/>
          <p:nvPr/>
        </p:nvSpPr>
        <p:spPr>
          <a:xfrm>
            <a:off x="4079776" y="2760270"/>
            <a:ext cx="2348895" cy="842431"/>
          </a:xfrm>
          <a:prstGeom prst="rect">
            <a:avLst/>
          </a:prstGeom>
          <a:solidFill>
            <a:schemeClr val="bg1">
              <a:lumMod val="50000"/>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0" marR="0" lvl="0" indent="0" algn="ctr" defTabSz="888978" rtl="0" eaLnBrk="1" fontAlgn="auto" latinLnBrk="0" hangingPunct="1">
              <a:lnSpc>
                <a:spcPct val="100000"/>
              </a:lnSpc>
              <a:spcBef>
                <a:spcPct val="0"/>
              </a:spcBef>
              <a:spcAft>
                <a:spcPts val="267"/>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OK</a:t>
            </a:r>
          </a:p>
        </p:txBody>
      </p:sp>
      <p:sp>
        <p:nvSpPr>
          <p:cNvPr id="7" name="Rectangle 6">
            <a:extLst>
              <a:ext uri="{FF2B5EF4-FFF2-40B4-BE49-F238E27FC236}">
                <a16:creationId xmlns:a16="http://schemas.microsoft.com/office/drawing/2014/main" id="{7055DE4B-2BBA-AF4F-A1BC-2B591EEB8134}"/>
              </a:ext>
            </a:extLst>
          </p:cNvPr>
          <p:cNvSpPr/>
          <p:nvPr/>
        </p:nvSpPr>
        <p:spPr>
          <a:xfrm>
            <a:off x="742669" y="1867718"/>
            <a:ext cx="2348895" cy="55399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243840" tIns="60960" rIns="243840" bIns="60960" numCol="1" spcCol="0" rtlCol="0" fromWordArt="0" anchor="ctr" anchorCtr="0" forceAA="0" compatLnSpc="1">
            <a:prstTxWarp prst="textNoShape">
              <a:avLst/>
            </a:prstTxWarp>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Code 500</a:t>
            </a:r>
          </a:p>
        </p:txBody>
      </p:sp>
      <p:sp>
        <p:nvSpPr>
          <p:cNvPr id="8" name="Rectangle 7">
            <a:extLst>
              <a:ext uri="{FF2B5EF4-FFF2-40B4-BE49-F238E27FC236}">
                <a16:creationId xmlns:a16="http://schemas.microsoft.com/office/drawing/2014/main" id="{0670F7DF-5813-8342-B8B4-5C2B6B0B18EB}"/>
              </a:ext>
            </a:extLst>
          </p:cNvPr>
          <p:cNvSpPr/>
          <p:nvPr/>
        </p:nvSpPr>
        <p:spPr>
          <a:xfrm>
            <a:off x="4079776" y="1867718"/>
            <a:ext cx="2348895" cy="553998"/>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243840" tIns="60960" rIns="243840" bIns="60960" numCol="1" spcCol="0" rtlCol="0" fromWordArt="0" anchor="ctr" anchorCtr="0" forceAA="0" compatLnSpc="1">
            <a:prstTxWarp prst="textNoShape">
              <a:avLst/>
            </a:prstTxWarp>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Code 200</a:t>
            </a:r>
          </a:p>
        </p:txBody>
      </p:sp>
      <p:sp>
        <p:nvSpPr>
          <p:cNvPr id="25" name="Rectangle 24">
            <a:extLst>
              <a:ext uri="{FF2B5EF4-FFF2-40B4-BE49-F238E27FC236}">
                <a16:creationId xmlns:a16="http://schemas.microsoft.com/office/drawing/2014/main" id="{1FFF2E58-CB14-6149-B861-E9442C008314}"/>
              </a:ext>
            </a:extLst>
          </p:cNvPr>
          <p:cNvSpPr/>
          <p:nvPr/>
        </p:nvSpPr>
        <p:spPr>
          <a:xfrm>
            <a:off x="742669" y="3941255"/>
            <a:ext cx="2348895" cy="1790833"/>
          </a:xfrm>
          <a:prstGeom prst="rect">
            <a:avLst/>
          </a:prstGeom>
          <a:solidFill>
            <a:schemeClr val="accent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ctr" anchorCtr="0">
            <a:noAutofit/>
          </a:bodyPr>
          <a:lstStyle/>
          <a:p>
            <a:pPr marL="0" marR="0" lvl="0" indent="0" algn="ctr" defTabSz="888978" rtl="0" eaLnBrk="1" fontAlgn="auto" latinLnBrk="0" hangingPunct="1">
              <a:lnSpc>
                <a:spcPct val="90000"/>
              </a:lnSpc>
              <a:spcBef>
                <a:spcPct val="0"/>
              </a:spcBef>
              <a:spcAft>
                <a:spcPts val="267"/>
              </a:spcAft>
              <a:buClrTx/>
              <a:buSzTx/>
              <a:buFontTx/>
              <a:buNone/>
              <a:tabLst/>
              <a:defRPr/>
            </a:pPr>
            <a:r>
              <a:rPr kumimoji="0" lang="en-US"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Activer</a:t>
            </a:r>
            <a:r>
              <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les </a:t>
            </a:r>
            <a:r>
              <a:rPr kumimoji="0" lang="en-US"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erreurs</a:t>
            </a:r>
            <a:r>
              <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pour identifier </a:t>
            </a:r>
            <a:r>
              <a:rPr kumimoji="0" lang="en-US"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l’origine</a:t>
            </a:r>
            <a:r>
              <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de </a:t>
            </a:r>
            <a:r>
              <a:rPr kumimoji="0" lang="en-US"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l’anomalie</a:t>
            </a:r>
            <a:endPar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26" name="Rectangle 25">
            <a:extLst>
              <a:ext uri="{FF2B5EF4-FFF2-40B4-BE49-F238E27FC236}">
                <a16:creationId xmlns:a16="http://schemas.microsoft.com/office/drawing/2014/main" id="{F485B65D-767E-4649-86EE-15A322F70F50}"/>
              </a:ext>
            </a:extLst>
          </p:cNvPr>
          <p:cNvSpPr/>
          <p:nvPr/>
        </p:nvSpPr>
        <p:spPr>
          <a:xfrm>
            <a:off x="4079776" y="3941255"/>
            <a:ext cx="2348895" cy="1790833"/>
          </a:xfrm>
          <a:prstGeom prst="rect">
            <a:avLst/>
          </a:prstGeom>
          <a:solidFill>
            <a:schemeClr val="accent2">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0" marR="0" lvl="0" indent="0" algn="ctr" defTabSz="888978" rtl="0" eaLnBrk="1" fontAlgn="auto" latinLnBrk="0" hangingPunct="1">
              <a:lnSpc>
                <a:spcPct val="90000"/>
              </a:lnSpc>
              <a:spcBef>
                <a:spcPct val="0"/>
              </a:spcBef>
              <a:spcAft>
                <a:spcPts val="267"/>
              </a:spcAft>
              <a:buClrTx/>
              <a:buSzTx/>
              <a:buFontTx/>
              <a:buNone/>
              <a:tabLst/>
              <a:defRPr/>
            </a:pPr>
            <a:r>
              <a:rPr kumimoji="0" lang="en-US"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Activer</a:t>
            </a:r>
            <a:r>
              <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les </a:t>
            </a:r>
            <a:r>
              <a:rPr kumimoji="0" lang="en-US"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erreurs</a:t>
            </a:r>
            <a:r>
              <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pour </a:t>
            </a:r>
            <a:r>
              <a:rPr kumimoji="0" lang="en-US"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en</a:t>
            </a:r>
            <a:r>
              <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savoir </a:t>
            </a:r>
            <a:r>
              <a:rPr kumimoji="0" lang="en-US"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d’avantage</a:t>
            </a:r>
            <a:endPar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2" name="Title 1">
            <a:extLst>
              <a:ext uri="{FF2B5EF4-FFF2-40B4-BE49-F238E27FC236}">
                <a16:creationId xmlns:a16="http://schemas.microsoft.com/office/drawing/2014/main" id="{A4FD1CEB-8803-3449-9993-A6C6C83527B1}"/>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La page blanche</a:t>
            </a:r>
          </a:p>
          <a:p>
            <a:pPr marL="0" marR="0" lvl="0" indent="0" algn="l" defTabSz="1219170" rtl="0" eaLnBrk="1" fontAlgn="auto" latinLnBrk="0" hangingPunct="1">
              <a:lnSpc>
                <a:spcPct val="71000"/>
              </a:lnSpc>
              <a:spcBef>
                <a:spcPct val="0"/>
              </a:spcBef>
              <a:spcAft>
                <a:spcPts val="200"/>
              </a:spcAft>
              <a:buClrTx/>
              <a:buSzTx/>
              <a:buFontTx/>
              <a:buNone/>
              <a:tabLst/>
              <a:defRPr/>
            </a:pP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Les </a:t>
            </a: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cas</a:t>
            </a: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 les plus </a:t>
            </a: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fréquents</a:t>
            </a:r>
            <a:endParaRPr kumimoji="0" lang="en-US"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endParaRPr>
          </a:p>
        </p:txBody>
      </p:sp>
      <p:sp>
        <p:nvSpPr>
          <p:cNvPr id="2" name="TextBox 1">
            <a:extLst>
              <a:ext uri="{FF2B5EF4-FFF2-40B4-BE49-F238E27FC236}">
                <a16:creationId xmlns:a16="http://schemas.microsoft.com/office/drawing/2014/main" id="{25D63363-DA14-D24D-B11A-1A4A85201CE4}"/>
              </a:ext>
            </a:extLst>
          </p:cNvPr>
          <p:cNvSpPr txBox="1"/>
          <p:nvPr/>
        </p:nvSpPr>
        <p:spPr>
          <a:xfrm>
            <a:off x="6600056" y="2852936"/>
            <a:ext cx="5904656"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Ok mais ... D’où vient l’anomalie alors ?</a:t>
            </a:r>
          </a:p>
        </p:txBody>
      </p:sp>
      <p:sp>
        <p:nvSpPr>
          <p:cNvPr id="13" name="TextBox 12">
            <a:extLst>
              <a:ext uri="{FF2B5EF4-FFF2-40B4-BE49-F238E27FC236}">
                <a16:creationId xmlns:a16="http://schemas.microsoft.com/office/drawing/2014/main" id="{1E0E5B97-2CDB-5347-BF0D-F7273F4D1934}"/>
              </a:ext>
            </a:extLst>
          </p:cNvPr>
          <p:cNvSpPr txBox="1"/>
          <p:nvPr/>
        </p:nvSpPr>
        <p:spPr>
          <a:xfrm>
            <a:off x="7176120" y="3703223"/>
            <a:ext cx="4752528" cy="1015663"/>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Souvent, d’une modification dans le fichier de configuration d’Apache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le .</a:t>
            </a:r>
            <a:r>
              <a:rPr kumimoji="0" lang="fr-FR"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htaccess</a:t>
            </a:r>
            <a:endPar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Tree>
    <p:extLst>
      <p:ext uri="{BB962C8B-B14F-4D97-AF65-F5344CB8AC3E}">
        <p14:creationId xmlns:p14="http://schemas.microsoft.com/office/powerpoint/2010/main" val="3718826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500"/>
                                        <p:tgtEl>
                                          <p:spTgt spid="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26"/>
                                        </p:tgtEl>
                                        <p:attrNameLst>
                                          <p:attrName>style.visibility</p:attrName>
                                        </p:attrNameLst>
                                      </p:cBhvr>
                                      <p:to>
                                        <p:strVal val="visible"/>
                                      </p:to>
                                    </p:set>
                                    <p:animEffect transition="in" filter="fade">
                                      <p:cBhvr>
                                        <p:cTn id="28" dur="500"/>
                                        <p:tgtEl>
                                          <p:spTgt spid="26"/>
                                        </p:tgtEl>
                                      </p:cBhvr>
                                    </p:animEffect>
                                  </p:childTnLst>
                                </p:cTn>
                              </p:par>
                            </p:childTnLst>
                          </p:cTn>
                        </p:par>
                      </p:childTnLst>
                    </p:cTn>
                  </p:par>
                  <p:par>
                    <p:cTn id="29" fill="hold">
                      <p:stCondLst>
                        <p:cond delay="indefinite"/>
                      </p:stCondLst>
                      <p:childTnLst>
                        <p:par>
                          <p:cTn id="30" fill="hold">
                            <p:stCondLst>
                              <p:cond delay="0"/>
                            </p:stCondLst>
                            <p:childTnLst>
                              <p:par>
                                <p:cTn id="31" presetID="12" presetClass="entr" presetSubtype="4" fill="hold" grpId="0" nodeType="click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additive="base">
                                        <p:cTn id="33" dur="500"/>
                                        <p:tgtEl>
                                          <p:spTgt spid="2"/>
                                        </p:tgtEl>
                                        <p:attrNameLst>
                                          <p:attrName>ppt_y</p:attrName>
                                        </p:attrNameLst>
                                      </p:cBhvr>
                                      <p:tavLst>
                                        <p:tav tm="0">
                                          <p:val>
                                            <p:strVal val="#ppt_y+#ppt_h*1.125000"/>
                                          </p:val>
                                        </p:tav>
                                        <p:tav tm="100000">
                                          <p:val>
                                            <p:strVal val="#ppt_y"/>
                                          </p:val>
                                        </p:tav>
                                      </p:tavLst>
                                    </p:anim>
                                    <p:animEffect transition="in" filter="wipe(up)">
                                      <p:cBhvr>
                                        <p:cTn id="34" dur="500"/>
                                        <p:tgtEl>
                                          <p:spTgt spid="2"/>
                                        </p:tgtEl>
                                      </p:cBhvr>
                                    </p:animEffect>
                                  </p:childTnLst>
                                </p:cTn>
                              </p:par>
                            </p:childTnLst>
                          </p:cTn>
                        </p:par>
                      </p:childTnLst>
                    </p:cTn>
                  </p:par>
                  <p:par>
                    <p:cTn id="35" fill="hold">
                      <p:stCondLst>
                        <p:cond delay="indefinite"/>
                      </p:stCondLst>
                      <p:childTnLst>
                        <p:par>
                          <p:cTn id="36" fill="hold">
                            <p:stCondLst>
                              <p:cond delay="0"/>
                            </p:stCondLst>
                            <p:childTnLst>
                              <p:par>
                                <p:cTn id="37" presetID="12" presetClass="entr" presetSubtype="4"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500"/>
                                        <p:tgtEl>
                                          <p:spTgt spid="13"/>
                                        </p:tgtEl>
                                        <p:attrNameLst>
                                          <p:attrName>ppt_y</p:attrName>
                                        </p:attrNameLst>
                                      </p:cBhvr>
                                      <p:tavLst>
                                        <p:tav tm="0">
                                          <p:val>
                                            <p:strVal val="#ppt_y+#ppt_h*1.125000"/>
                                          </p:val>
                                        </p:tav>
                                        <p:tav tm="100000">
                                          <p:val>
                                            <p:strVal val="#ppt_y"/>
                                          </p:val>
                                        </p:tav>
                                      </p:tavLst>
                                    </p:anim>
                                    <p:animEffect transition="in" filter="wipe(up)">
                                      <p:cBhvr>
                                        <p:cTn id="4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P spid="8" grpId="0" animBg="1"/>
      <p:bldP spid="25" grpId="0" animBg="1"/>
      <p:bldP spid="26" grpId="0" animBg="1"/>
      <p:bldP spid="2" grpId="0"/>
      <p:bldP spid="13"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3">
            <a:extLst>
              <a:ext uri="{FF2B5EF4-FFF2-40B4-BE49-F238E27FC236}">
                <a16:creationId xmlns:a16="http://schemas.microsoft.com/office/drawing/2014/main" id="{4F271DEE-1778-774E-BA59-6767087C6728}"/>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hébergements mutualisés</a:t>
            </a:r>
          </a:p>
          <a:p>
            <a:r>
              <a:rPr lang="fr-FR" sz="2400" b="0" dirty="0">
                <a:solidFill>
                  <a:schemeClr val="accent1"/>
                </a:solidFill>
                <a:latin typeface="Source Sans Pro" panose="020B0503030403020204" pitchFamily="34" charset="77"/>
              </a:rPr>
              <a:t>Rappel sur les rôles</a:t>
            </a:r>
            <a:endParaRPr lang="en-US" sz="2400" b="0" dirty="0">
              <a:latin typeface="Source Sans Pro" panose="020B0503030403020204" pitchFamily="34" charset="77"/>
            </a:endParaRPr>
          </a:p>
        </p:txBody>
      </p:sp>
      <p:sp>
        <p:nvSpPr>
          <p:cNvPr id="3" name="Oval 2">
            <a:extLst>
              <a:ext uri="{FF2B5EF4-FFF2-40B4-BE49-F238E27FC236}">
                <a16:creationId xmlns:a16="http://schemas.microsoft.com/office/drawing/2014/main" id="{C681332C-4EC4-EC4E-83EC-4DC2B6C71E75}"/>
              </a:ext>
            </a:extLst>
          </p:cNvPr>
          <p:cNvSpPr/>
          <p:nvPr/>
        </p:nvSpPr>
        <p:spPr>
          <a:xfrm>
            <a:off x="3799934" y="1988840"/>
            <a:ext cx="2580253" cy="2580251"/>
          </a:xfrm>
          <a:prstGeom prst="ellipse">
            <a:avLst/>
          </a:prstGeom>
          <a:solidFill>
            <a:schemeClr val="accent1">
              <a:alpha val="80000"/>
            </a:schemeClr>
          </a:solidFill>
          <a:ln>
            <a:solidFill>
              <a:schemeClr val="accent1">
                <a:alpha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4" name="Oval 3">
            <a:extLst>
              <a:ext uri="{FF2B5EF4-FFF2-40B4-BE49-F238E27FC236}">
                <a16:creationId xmlns:a16="http://schemas.microsoft.com/office/drawing/2014/main" id="{7B3475AA-CACD-A540-A7A3-315AB3F1151C}"/>
              </a:ext>
            </a:extLst>
          </p:cNvPr>
          <p:cNvSpPr/>
          <p:nvPr/>
        </p:nvSpPr>
        <p:spPr>
          <a:xfrm>
            <a:off x="5638358" y="1988840"/>
            <a:ext cx="2580253" cy="2580251"/>
          </a:xfrm>
          <a:prstGeom prst="ellipse">
            <a:avLst/>
          </a:prstGeom>
          <a:solidFill>
            <a:schemeClr val="accent6">
              <a:alpha val="85000"/>
            </a:schemeClr>
          </a:solidFill>
          <a:ln>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endParaRPr>
          </a:p>
        </p:txBody>
      </p:sp>
      <p:sp>
        <p:nvSpPr>
          <p:cNvPr id="5" name="Rectangle 4">
            <a:extLst>
              <a:ext uri="{FF2B5EF4-FFF2-40B4-BE49-F238E27FC236}">
                <a16:creationId xmlns:a16="http://schemas.microsoft.com/office/drawing/2014/main" id="{FC5D7B7C-DA69-8841-AFB4-E019B9C2AFDB}"/>
              </a:ext>
            </a:extLst>
          </p:cNvPr>
          <p:cNvSpPr/>
          <p:nvPr/>
        </p:nvSpPr>
        <p:spPr>
          <a:xfrm>
            <a:off x="3983765" y="2276181"/>
            <a:ext cx="1980312" cy="384721"/>
          </a:xfrm>
          <a:prstGeom prst="rect">
            <a:avLst/>
          </a:prstGeom>
        </p:spPr>
        <p:txBody>
          <a:bodyPr wrap="square">
            <a:spAutoFit/>
          </a:bodyPr>
          <a:lstStyle/>
          <a:p>
            <a:pPr algn="ctr">
              <a:lnSpc>
                <a:spcPct val="95000"/>
              </a:lnSpc>
            </a:pPr>
            <a:r>
              <a:rPr lang="en-US" sz="2000" b="1" dirty="0" err="1">
                <a:solidFill>
                  <a:srgbClr val="FFFFFF"/>
                </a:solidFill>
                <a:latin typeface="Source Sans Pro" panose="020B0503030403020204" pitchFamily="34" charset="77"/>
              </a:rPr>
              <a:t>Fournisseur</a:t>
            </a:r>
            <a:endParaRPr lang="en-US" sz="2000" b="1" dirty="0">
              <a:solidFill>
                <a:srgbClr val="FFFFFF"/>
              </a:solidFill>
              <a:latin typeface="Source Sans Pro" panose="020B0503030403020204" pitchFamily="34" charset="77"/>
            </a:endParaRPr>
          </a:p>
        </p:txBody>
      </p:sp>
      <p:sp>
        <p:nvSpPr>
          <p:cNvPr id="6" name="Rectangle 5">
            <a:extLst>
              <a:ext uri="{FF2B5EF4-FFF2-40B4-BE49-F238E27FC236}">
                <a16:creationId xmlns:a16="http://schemas.microsoft.com/office/drawing/2014/main" id="{C7381757-E6C9-8A42-ACAF-25EF7F1A0A1D}"/>
              </a:ext>
            </a:extLst>
          </p:cNvPr>
          <p:cNvSpPr/>
          <p:nvPr/>
        </p:nvSpPr>
        <p:spPr>
          <a:xfrm>
            <a:off x="5964077" y="2306008"/>
            <a:ext cx="1994616" cy="384721"/>
          </a:xfrm>
          <a:prstGeom prst="rect">
            <a:avLst/>
          </a:prstGeom>
        </p:spPr>
        <p:txBody>
          <a:bodyPr wrap="square">
            <a:spAutoFit/>
          </a:bodyPr>
          <a:lstStyle/>
          <a:p>
            <a:pPr algn="ctr">
              <a:lnSpc>
                <a:spcPct val="95000"/>
              </a:lnSpc>
            </a:pPr>
            <a:r>
              <a:rPr lang="en-US" sz="2000" b="1" dirty="0">
                <a:solidFill>
                  <a:srgbClr val="FFFFFF"/>
                </a:solidFill>
                <a:latin typeface="Source Sans Pro" panose="020B0503030403020204" pitchFamily="34" charset="77"/>
              </a:rPr>
              <a:t>Webmaster</a:t>
            </a:r>
          </a:p>
        </p:txBody>
      </p:sp>
      <p:sp>
        <p:nvSpPr>
          <p:cNvPr id="8" name="Rectangle 7">
            <a:extLst>
              <a:ext uri="{FF2B5EF4-FFF2-40B4-BE49-F238E27FC236}">
                <a16:creationId xmlns:a16="http://schemas.microsoft.com/office/drawing/2014/main" id="{35CA6175-24CF-0A4D-988C-6B705CEF34EB}"/>
              </a:ext>
            </a:extLst>
          </p:cNvPr>
          <p:cNvSpPr/>
          <p:nvPr/>
        </p:nvSpPr>
        <p:spPr>
          <a:xfrm>
            <a:off x="8766796" y="3047338"/>
            <a:ext cx="3345207" cy="969496"/>
          </a:xfrm>
          <a:prstGeom prst="rect">
            <a:avLst/>
          </a:prstGeom>
        </p:spPr>
        <p:txBody>
          <a:bodyPr wrap="square" anchor="ctr" anchorCtr="0">
            <a:spAutoFit/>
          </a:bodyPr>
          <a:lstStyle/>
          <a:p>
            <a:pPr>
              <a:lnSpc>
                <a:spcPct val="95000"/>
              </a:lnSpc>
            </a:pPr>
            <a:r>
              <a:rPr lang="en-US" dirty="0">
                <a:latin typeface="Source Sans Pro" panose="020B0503030403020204" pitchFamily="34" charset="77"/>
              </a:rPr>
              <a:t>Le site web : </a:t>
            </a:r>
          </a:p>
          <a:p>
            <a:pPr>
              <a:lnSpc>
                <a:spcPct val="95000"/>
              </a:lnSpc>
            </a:pPr>
            <a:r>
              <a:rPr lang="en-US" sz="1800" dirty="0">
                <a:latin typeface="Source Sans Pro" panose="020B0503030403020204" pitchFamily="34" charset="77"/>
              </a:rPr>
              <a:t>Les </a:t>
            </a:r>
            <a:r>
              <a:rPr lang="en-US" sz="1800" dirty="0" err="1">
                <a:latin typeface="Source Sans Pro" panose="020B0503030403020204" pitchFamily="34" charset="77"/>
              </a:rPr>
              <a:t>langages</a:t>
            </a:r>
            <a:r>
              <a:rPr lang="en-US" sz="1800" dirty="0">
                <a:latin typeface="Source Sans Pro" panose="020B0503030403020204" pitchFamily="34" charset="77"/>
              </a:rPr>
              <a:t> de </a:t>
            </a:r>
            <a:r>
              <a:rPr lang="en-US" sz="1800" dirty="0" err="1">
                <a:latin typeface="Source Sans Pro" panose="020B0503030403020204" pitchFamily="34" charset="77"/>
              </a:rPr>
              <a:t>programmation</a:t>
            </a:r>
            <a:r>
              <a:rPr lang="en-US" sz="1800" dirty="0">
                <a:latin typeface="Source Sans Pro" panose="020B0503030403020204" pitchFamily="34" charset="77"/>
              </a:rPr>
              <a:t> et services </a:t>
            </a:r>
            <a:r>
              <a:rPr lang="en-US" sz="1800" dirty="0" err="1">
                <a:latin typeface="Source Sans Pro" panose="020B0503030403020204" pitchFamily="34" charset="77"/>
              </a:rPr>
              <a:t>nécessaires</a:t>
            </a:r>
            <a:endParaRPr lang="en-US" sz="1800" dirty="0">
              <a:latin typeface="Source Sans Pro" panose="020B0503030403020204" pitchFamily="34" charset="77"/>
            </a:endParaRPr>
          </a:p>
        </p:txBody>
      </p:sp>
      <p:sp>
        <p:nvSpPr>
          <p:cNvPr id="9" name="Oval 8">
            <a:extLst>
              <a:ext uri="{FF2B5EF4-FFF2-40B4-BE49-F238E27FC236}">
                <a16:creationId xmlns:a16="http://schemas.microsoft.com/office/drawing/2014/main" id="{E88A07F6-19C4-3049-B36C-6EEE71BEBA8B}"/>
              </a:ext>
            </a:extLst>
          </p:cNvPr>
          <p:cNvSpPr/>
          <p:nvPr/>
        </p:nvSpPr>
        <p:spPr>
          <a:xfrm>
            <a:off x="5879030" y="3182955"/>
            <a:ext cx="192021" cy="192021"/>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cxnSp>
        <p:nvCxnSpPr>
          <p:cNvPr id="10" name="Straight Connector 9">
            <a:extLst>
              <a:ext uri="{FF2B5EF4-FFF2-40B4-BE49-F238E27FC236}">
                <a16:creationId xmlns:a16="http://schemas.microsoft.com/office/drawing/2014/main" id="{2E131624-6E26-B545-9301-709D49FD7CE0}"/>
              </a:ext>
            </a:extLst>
          </p:cNvPr>
          <p:cNvCxnSpPr>
            <a:stCxn id="9" idx="4"/>
          </p:cNvCxnSpPr>
          <p:nvPr/>
        </p:nvCxnSpPr>
        <p:spPr>
          <a:xfrm>
            <a:off x="5975041" y="3374976"/>
            <a:ext cx="34231" cy="1563404"/>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97686E20-B2D3-3F4F-82D8-6EE37C0A4D1C}"/>
              </a:ext>
            </a:extLst>
          </p:cNvPr>
          <p:cNvCxnSpPr>
            <a:cxnSpLocks/>
            <a:endCxn id="3" idx="2"/>
          </p:cNvCxnSpPr>
          <p:nvPr/>
        </p:nvCxnSpPr>
        <p:spPr>
          <a:xfrm>
            <a:off x="3275835" y="3278966"/>
            <a:ext cx="524099"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A9DD9194-3CC6-204C-AE61-D89F5BCE1E50}"/>
              </a:ext>
            </a:extLst>
          </p:cNvPr>
          <p:cNvCxnSpPr>
            <a:cxnSpLocks/>
            <a:endCxn id="4" idx="6"/>
          </p:cNvCxnSpPr>
          <p:nvPr/>
        </p:nvCxnSpPr>
        <p:spPr>
          <a:xfrm flipH="1">
            <a:off x="8218611" y="3278966"/>
            <a:ext cx="468189"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24" name="Freeform 11">
            <a:extLst>
              <a:ext uri="{FF2B5EF4-FFF2-40B4-BE49-F238E27FC236}">
                <a16:creationId xmlns:a16="http://schemas.microsoft.com/office/drawing/2014/main" id="{4EE3B262-EA54-B740-B69D-3D1DC0951B33}"/>
              </a:ext>
            </a:extLst>
          </p:cNvPr>
          <p:cNvSpPr>
            <a:spLocks noEditPoints="1"/>
          </p:cNvSpPr>
          <p:nvPr userDrawn="1"/>
        </p:nvSpPr>
        <p:spPr bwMode="gray">
          <a:xfrm>
            <a:off x="4353466" y="3024255"/>
            <a:ext cx="1062418" cy="600456"/>
          </a:xfrm>
          <a:custGeom>
            <a:avLst/>
            <a:gdLst>
              <a:gd name="T0" fmla="*/ 779 w 1940"/>
              <a:gd name="T1" fmla="*/ 1090 h 1090"/>
              <a:gd name="T2" fmla="*/ 779 w 1940"/>
              <a:gd name="T3" fmla="*/ 1090 h 1090"/>
              <a:gd name="T4" fmla="*/ 274 w 1940"/>
              <a:gd name="T5" fmla="*/ 1090 h 1090"/>
              <a:gd name="T6" fmla="*/ 186 w 1940"/>
              <a:gd name="T7" fmla="*/ 59 h 1090"/>
              <a:gd name="T8" fmla="*/ 514 w 1940"/>
              <a:gd name="T9" fmla="*/ 628 h 1090"/>
              <a:gd name="T10" fmla="*/ 875 w 1940"/>
              <a:gd name="T11" fmla="*/ 0 h 1090"/>
              <a:gd name="T12" fmla="*/ 1407 w 1940"/>
              <a:gd name="T13" fmla="*/ 0 h 1090"/>
              <a:gd name="T14" fmla="*/ 779 w 1940"/>
              <a:gd name="T15" fmla="*/ 1089 h 1090"/>
              <a:gd name="T16" fmla="*/ 779 w 1940"/>
              <a:gd name="T17" fmla="*/ 1090 h 1090"/>
              <a:gd name="T18" fmla="*/ 1757 w 1940"/>
              <a:gd name="T19" fmla="*/ 62 h 1090"/>
              <a:gd name="T20" fmla="*/ 1757 w 1940"/>
              <a:gd name="T21" fmla="*/ 62 h 1090"/>
              <a:gd name="T22" fmla="*/ 1671 w 1940"/>
              <a:gd name="T23" fmla="*/ 1090 h 1090"/>
              <a:gd name="T24" fmla="*/ 1175 w 1940"/>
              <a:gd name="T25" fmla="*/ 1090 h 1090"/>
              <a:gd name="T26" fmla="*/ 1328 w 1940"/>
              <a:gd name="T27" fmla="*/ 820 h 1090"/>
              <a:gd name="T28" fmla="*/ 1126 w 1940"/>
              <a:gd name="T29" fmla="*/ 820 h 1090"/>
              <a:gd name="T30" fmla="*/ 1364 w 1940"/>
              <a:gd name="T31" fmla="*/ 401 h 1090"/>
              <a:gd name="T32" fmla="*/ 1567 w 1940"/>
              <a:gd name="T33" fmla="*/ 401 h 1090"/>
              <a:gd name="T34" fmla="*/ 1757 w 1940"/>
              <a:gd name="T35" fmla="*/ 62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0" h="1090">
                <a:moveTo>
                  <a:pt x="779" y="1090"/>
                </a:moveTo>
                <a:lnTo>
                  <a:pt x="779" y="1090"/>
                </a:lnTo>
                <a:lnTo>
                  <a:pt x="274" y="1090"/>
                </a:lnTo>
                <a:cubicBezTo>
                  <a:pt x="35" y="797"/>
                  <a:pt x="0" y="388"/>
                  <a:pt x="186" y="59"/>
                </a:cubicBezTo>
                <a:lnTo>
                  <a:pt x="514" y="628"/>
                </a:lnTo>
                <a:lnTo>
                  <a:pt x="875" y="0"/>
                </a:lnTo>
                <a:lnTo>
                  <a:pt x="1407" y="0"/>
                </a:lnTo>
                <a:lnTo>
                  <a:pt x="779" y="1089"/>
                </a:lnTo>
                <a:lnTo>
                  <a:pt x="779" y="1090"/>
                </a:lnTo>
                <a:close/>
                <a:moveTo>
                  <a:pt x="1757" y="62"/>
                </a:moveTo>
                <a:lnTo>
                  <a:pt x="1757" y="62"/>
                </a:lnTo>
                <a:cubicBezTo>
                  <a:pt x="1940" y="390"/>
                  <a:pt x="1905" y="796"/>
                  <a:pt x="1671" y="1090"/>
                </a:cubicBezTo>
                <a:lnTo>
                  <a:pt x="1175" y="1090"/>
                </a:lnTo>
                <a:lnTo>
                  <a:pt x="1328" y="820"/>
                </a:lnTo>
                <a:lnTo>
                  <a:pt x="1126" y="820"/>
                </a:lnTo>
                <a:lnTo>
                  <a:pt x="1364" y="401"/>
                </a:lnTo>
                <a:lnTo>
                  <a:pt x="1567" y="401"/>
                </a:lnTo>
                <a:lnTo>
                  <a:pt x="1757" y="62"/>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3200" b="0" i="0" noProof="0" dirty="0">
              <a:latin typeface="Source Sans Pro Regular"/>
            </a:endParaRPr>
          </a:p>
        </p:txBody>
      </p:sp>
      <p:sp>
        <p:nvSpPr>
          <p:cNvPr id="34" name="Freeform 54">
            <a:extLst>
              <a:ext uri="{FF2B5EF4-FFF2-40B4-BE49-F238E27FC236}">
                <a16:creationId xmlns:a16="http://schemas.microsoft.com/office/drawing/2014/main" id="{8E4F7FEA-A310-0849-88C4-BD9DCC7DED3E}"/>
              </a:ext>
            </a:extLst>
          </p:cNvPr>
          <p:cNvSpPr>
            <a:spLocks noEditPoints="1"/>
          </p:cNvSpPr>
          <p:nvPr/>
        </p:nvSpPr>
        <p:spPr bwMode="auto">
          <a:xfrm>
            <a:off x="6653718" y="2752713"/>
            <a:ext cx="674530" cy="1352574"/>
          </a:xfrm>
          <a:custGeom>
            <a:avLst/>
            <a:gdLst>
              <a:gd name="T0" fmla="*/ 108 w 244"/>
              <a:gd name="T1" fmla="*/ 90 h 489"/>
              <a:gd name="T2" fmla="*/ 151 w 244"/>
              <a:gd name="T3" fmla="*/ 82 h 489"/>
              <a:gd name="T4" fmla="*/ 151 w 244"/>
              <a:gd name="T5" fmla="*/ 10 h 489"/>
              <a:gd name="T6" fmla="*/ 108 w 244"/>
              <a:gd name="T7" fmla="*/ 2 h 489"/>
              <a:gd name="T8" fmla="*/ 77 w 244"/>
              <a:gd name="T9" fmla="*/ 32 h 489"/>
              <a:gd name="T10" fmla="*/ 77 w 244"/>
              <a:gd name="T11" fmla="*/ 60 h 489"/>
              <a:gd name="T12" fmla="*/ 242 w 244"/>
              <a:gd name="T13" fmla="*/ 274 h 489"/>
              <a:gd name="T14" fmla="*/ 241 w 244"/>
              <a:gd name="T15" fmla="*/ 271 h 489"/>
              <a:gd name="T16" fmla="*/ 233 w 244"/>
              <a:gd name="T17" fmla="*/ 245 h 489"/>
              <a:gd name="T18" fmla="*/ 229 w 244"/>
              <a:gd name="T19" fmla="*/ 233 h 489"/>
              <a:gd name="T20" fmla="*/ 216 w 244"/>
              <a:gd name="T21" fmla="*/ 195 h 489"/>
              <a:gd name="T22" fmla="*/ 204 w 244"/>
              <a:gd name="T23" fmla="*/ 160 h 489"/>
              <a:gd name="T24" fmla="*/ 196 w 244"/>
              <a:gd name="T25" fmla="*/ 138 h 489"/>
              <a:gd name="T26" fmla="*/ 190 w 244"/>
              <a:gd name="T27" fmla="*/ 126 h 489"/>
              <a:gd name="T28" fmla="*/ 177 w 244"/>
              <a:gd name="T29" fmla="*/ 114 h 489"/>
              <a:gd name="T30" fmla="*/ 149 w 244"/>
              <a:gd name="T31" fmla="*/ 105 h 489"/>
              <a:gd name="T32" fmla="*/ 122 w 244"/>
              <a:gd name="T33" fmla="*/ 103 h 489"/>
              <a:gd name="T34" fmla="*/ 83 w 244"/>
              <a:gd name="T35" fmla="*/ 107 h 489"/>
              <a:gd name="T36" fmla="*/ 47 w 244"/>
              <a:gd name="T37" fmla="*/ 138 h 489"/>
              <a:gd name="T38" fmla="*/ 39 w 244"/>
              <a:gd name="T39" fmla="*/ 160 h 489"/>
              <a:gd name="T40" fmla="*/ 25 w 244"/>
              <a:gd name="T41" fmla="*/ 200 h 489"/>
              <a:gd name="T42" fmla="*/ 16 w 244"/>
              <a:gd name="T43" fmla="*/ 228 h 489"/>
              <a:gd name="T44" fmla="*/ 7 w 244"/>
              <a:gd name="T45" fmla="*/ 256 h 489"/>
              <a:gd name="T46" fmla="*/ 2 w 244"/>
              <a:gd name="T47" fmla="*/ 270 h 489"/>
              <a:gd name="T48" fmla="*/ 1 w 244"/>
              <a:gd name="T49" fmla="*/ 274 h 489"/>
              <a:gd name="T50" fmla="*/ 10 w 244"/>
              <a:gd name="T51" fmla="*/ 293 h 489"/>
              <a:gd name="T52" fmla="*/ 16 w 244"/>
              <a:gd name="T53" fmla="*/ 295 h 489"/>
              <a:gd name="T54" fmla="*/ 35 w 244"/>
              <a:gd name="T55" fmla="*/ 286 h 489"/>
              <a:gd name="T56" fmla="*/ 68 w 244"/>
              <a:gd name="T57" fmla="*/ 240 h 489"/>
              <a:gd name="T58" fmla="*/ 68 w 244"/>
              <a:gd name="T59" fmla="*/ 271 h 489"/>
              <a:gd name="T60" fmla="*/ 67 w 244"/>
              <a:gd name="T61" fmla="*/ 303 h 489"/>
              <a:gd name="T62" fmla="*/ 65 w 244"/>
              <a:gd name="T63" fmla="*/ 365 h 489"/>
              <a:gd name="T64" fmla="*/ 63 w 244"/>
              <a:gd name="T65" fmla="*/ 446 h 489"/>
              <a:gd name="T66" fmla="*/ 62 w 244"/>
              <a:gd name="T67" fmla="*/ 469 h 489"/>
              <a:gd name="T68" fmla="*/ 63 w 244"/>
              <a:gd name="T69" fmla="*/ 474 h 489"/>
              <a:gd name="T70" fmla="*/ 70 w 244"/>
              <a:gd name="T71" fmla="*/ 483 h 489"/>
              <a:gd name="T72" fmla="*/ 85 w 244"/>
              <a:gd name="T73" fmla="*/ 489 h 489"/>
              <a:gd name="T74" fmla="*/ 96 w 244"/>
              <a:gd name="T75" fmla="*/ 486 h 489"/>
              <a:gd name="T76" fmla="*/ 105 w 244"/>
              <a:gd name="T77" fmla="*/ 478 h 489"/>
              <a:gd name="T78" fmla="*/ 122 w 244"/>
              <a:gd name="T79" fmla="*/ 345 h 489"/>
              <a:gd name="T80" fmla="*/ 137 w 244"/>
              <a:gd name="T81" fmla="*/ 474 h 489"/>
              <a:gd name="T82" fmla="*/ 147 w 244"/>
              <a:gd name="T83" fmla="*/ 486 h 489"/>
              <a:gd name="T84" fmla="*/ 158 w 244"/>
              <a:gd name="T85" fmla="*/ 489 h 489"/>
              <a:gd name="T86" fmla="*/ 181 w 244"/>
              <a:gd name="T87" fmla="*/ 470 h 489"/>
              <a:gd name="T88" fmla="*/ 181 w 244"/>
              <a:gd name="T89" fmla="*/ 468 h 489"/>
              <a:gd name="T90" fmla="*/ 180 w 244"/>
              <a:gd name="T91" fmla="*/ 440 h 489"/>
              <a:gd name="T92" fmla="*/ 177 w 244"/>
              <a:gd name="T93" fmla="*/ 345 h 489"/>
              <a:gd name="T94" fmla="*/ 176 w 244"/>
              <a:gd name="T95" fmla="*/ 303 h 489"/>
              <a:gd name="T96" fmla="*/ 174 w 244"/>
              <a:gd name="T97" fmla="*/ 212 h 489"/>
              <a:gd name="T98" fmla="*/ 212 w 244"/>
              <a:gd name="T99" fmla="*/ 292 h 489"/>
              <a:gd name="T100" fmla="*/ 227 w 244"/>
              <a:gd name="T101" fmla="*/ 295 h 489"/>
              <a:gd name="T102" fmla="*/ 242 w 244"/>
              <a:gd name="T103" fmla="*/ 27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4" h="489">
                <a:moveTo>
                  <a:pt x="81" y="68"/>
                </a:moveTo>
                <a:cubicBezTo>
                  <a:pt x="87" y="78"/>
                  <a:pt x="96" y="86"/>
                  <a:pt x="108" y="90"/>
                </a:cubicBezTo>
                <a:cubicBezTo>
                  <a:pt x="112" y="91"/>
                  <a:pt x="117" y="92"/>
                  <a:pt x="122" y="92"/>
                </a:cubicBezTo>
                <a:cubicBezTo>
                  <a:pt x="133" y="92"/>
                  <a:pt x="143" y="88"/>
                  <a:pt x="151" y="82"/>
                </a:cubicBezTo>
                <a:cubicBezTo>
                  <a:pt x="161" y="73"/>
                  <a:pt x="168" y="60"/>
                  <a:pt x="168" y="46"/>
                </a:cubicBezTo>
                <a:cubicBezTo>
                  <a:pt x="168" y="32"/>
                  <a:pt x="161" y="19"/>
                  <a:pt x="151" y="10"/>
                </a:cubicBezTo>
                <a:cubicBezTo>
                  <a:pt x="143" y="4"/>
                  <a:pt x="133" y="0"/>
                  <a:pt x="122" y="0"/>
                </a:cubicBezTo>
                <a:cubicBezTo>
                  <a:pt x="117" y="0"/>
                  <a:pt x="112" y="0"/>
                  <a:pt x="108" y="2"/>
                </a:cubicBezTo>
                <a:cubicBezTo>
                  <a:pt x="96" y="5"/>
                  <a:pt x="87" y="13"/>
                  <a:pt x="81" y="24"/>
                </a:cubicBezTo>
                <a:cubicBezTo>
                  <a:pt x="79" y="27"/>
                  <a:pt x="78" y="29"/>
                  <a:pt x="77" y="32"/>
                </a:cubicBezTo>
                <a:cubicBezTo>
                  <a:pt x="76" y="37"/>
                  <a:pt x="75" y="41"/>
                  <a:pt x="75" y="46"/>
                </a:cubicBezTo>
                <a:cubicBezTo>
                  <a:pt x="75" y="51"/>
                  <a:pt x="76" y="55"/>
                  <a:pt x="77" y="60"/>
                </a:cubicBezTo>
                <a:cubicBezTo>
                  <a:pt x="78" y="63"/>
                  <a:pt x="79" y="65"/>
                  <a:pt x="81" y="68"/>
                </a:cubicBezTo>
                <a:close/>
                <a:moveTo>
                  <a:pt x="242" y="274"/>
                </a:moveTo>
                <a:cubicBezTo>
                  <a:pt x="242" y="274"/>
                  <a:pt x="242" y="274"/>
                  <a:pt x="242" y="273"/>
                </a:cubicBezTo>
                <a:cubicBezTo>
                  <a:pt x="242" y="273"/>
                  <a:pt x="242" y="272"/>
                  <a:pt x="241" y="271"/>
                </a:cubicBezTo>
                <a:cubicBezTo>
                  <a:pt x="240" y="269"/>
                  <a:pt x="238" y="263"/>
                  <a:pt x="236" y="256"/>
                </a:cubicBezTo>
                <a:cubicBezTo>
                  <a:pt x="235" y="253"/>
                  <a:pt x="234" y="249"/>
                  <a:pt x="233" y="245"/>
                </a:cubicBezTo>
                <a:cubicBezTo>
                  <a:pt x="232" y="243"/>
                  <a:pt x="231" y="240"/>
                  <a:pt x="230" y="237"/>
                </a:cubicBezTo>
                <a:cubicBezTo>
                  <a:pt x="230" y="236"/>
                  <a:pt x="229" y="234"/>
                  <a:pt x="229" y="233"/>
                </a:cubicBezTo>
                <a:cubicBezTo>
                  <a:pt x="226" y="225"/>
                  <a:pt x="224" y="218"/>
                  <a:pt x="221" y="210"/>
                </a:cubicBezTo>
                <a:cubicBezTo>
                  <a:pt x="220" y="205"/>
                  <a:pt x="218" y="200"/>
                  <a:pt x="216" y="195"/>
                </a:cubicBezTo>
                <a:cubicBezTo>
                  <a:pt x="215" y="191"/>
                  <a:pt x="213" y="186"/>
                  <a:pt x="212" y="181"/>
                </a:cubicBezTo>
                <a:cubicBezTo>
                  <a:pt x="209" y="174"/>
                  <a:pt x="207" y="167"/>
                  <a:pt x="204" y="160"/>
                </a:cubicBezTo>
                <a:cubicBezTo>
                  <a:pt x="202" y="152"/>
                  <a:pt x="199" y="145"/>
                  <a:pt x="197" y="140"/>
                </a:cubicBezTo>
                <a:cubicBezTo>
                  <a:pt x="197" y="140"/>
                  <a:pt x="197" y="139"/>
                  <a:pt x="196" y="138"/>
                </a:cubicBezTo>
                <a:cubicBezTo>
                  <a:pt x="195" y="136"/>
                  <a:pt x="195" y="134"/>
                  <a:pt x="194" y="133"/>
                </a:cubicBezTo>
                <a:cubicBezTo>
                  <a:pt x="193" y="130"/>
                  <a:pt x="191" y="128"/>
                  <a:pt x="190" y="126"/>
                </a:cubicBezTo>
                <a:cubicBezTo>
                  <a:pt x="188" y="123"/>
                  <a:pt x="186" y="121"/>
                  <a:pt x="184" y="119"/>
                </a:cubicBezTo>
                <a:cubicBezTo>
                  <a:pt x="182" y="117"/>
                  <a:pt x="180" y="116"/>
                  <a:pt x="177" y="114"/>
                </a:cubicBezTo>
                <a:cubicBezTo>
                  <a:pt x="174" y="112"/>
                  <a:pt x="170" y="110"/>
                  <a:pt x="165" y="108"/>
                </a:cubicBezTo>
                <a:cubicBezTo>
                  <a:pt x="160" y="107"/>
                  <a:pt x="155" y="106"/>
                  <a:pt x="149" y="105"/>
                </a:cubicBezTo>
                <a:cubicBezTo>
                  <a:pt x="147" y="105"/>
                  <a:pt x="145" y="104"/>
                  <a:pt x="143" y="104"/>
                </a:cubicBezTo>
                <a:cubicBezTo>
                  <a:pt x="136" y="103"/>
                  <a:pt x="129" y="103"/>
                  <a:pt x="122" y="103"/>
                </a:cubicBezTo>
                <a:cubicBezTo>
                  <a:pt x="109" y="103"/>
                  <a:pt x="98" y="104"/>
                  <a:pt x="89" y="106"/>
                </a:cubicBezTo>
                <a:cubicBezTo>
                  <a:pt x="87" y="106"/>
                  <a:pt x="85" y="107"/>
                  <a:pt x="83" y="107"/>
                </a:cubicBezTo>
                <a:cubicBezTo>
                  <a:pt x="66" y="111"/>
                  <a:pt x="55" y="120"/>
                  <a:pt x="49" y="133"/>
                </a:cubicBezTo>
                <a:cubicBezTo>
                  <a:pt x="48" y="134"/>
                  <a:pt x="48" y="136"/>
                  <a:pt x="47" y="138"/>
                </a:cubicBezTo>
                <a:cubicBezTo>
                  <a:pt x="45" y="142"/>
                  <a:pt x="43" y="147"/>
                  <a:pt x="41" y="153"/>
                </a:cubicBezTo>
                <a:cubicBezTo>
                  <a:pt x="41" y="155"/>
                  <a:pt x="40" y="157"/>
                  <a:pt x="39" y="160"/>
                </a:cubicBezTo>
                <a:cubicBezTo>
                  <a:pt x="36" y="168"/>
                  <a:pt x="33" y="177"/>
                  <a:pt x="30" y="186"/>
                </a:cubicBezTo>
                <a:cubicBezTo>
                  <a:pt x="28" y="191"/>
                  <a:pt x="27" y="195"/>
                  <a:pt x="25" y="200"/>
                </a:cubicBezTo>
                <a:cubicBezTo>
                  <a:pt x="24" y="203"/>
                  <a:pt x="23" y="206"/>
                  <a:pt x="22" y="210"/>
                </a:cubicBezTo>
                <a:cubicBezTo>
                  <a:pt x="20" y="216"/>
                  <a:pt x="18" y="222"/>
                  <a:pt x="16" y="228"/>
                </a:cubicBezTo>
                <a:cubicBezTo>
                  <a:pt x="15" y="231"/>
                  <a:pt x="14" y="234"/>
                  <a:pt x="13" y="237"/>
                </a:cubicBezTo>
                <a:cubicBezTo>
                  <a:pt x="11" y="244"/>
                  <a:pt x="9" y="251"/>
                  <a:pt x="7" y="256"/>
                </a:cubicBezTo>
                <a:cubicBezTo>
                  <a:pt x="6" y="257"/>
                  <a:pt x="6" y="258"/>
                  <a:pt x="6" y="259"/>
                </a:cubicBezTo>
                <a:cubicBezTo>
                  <a:pt x="4" y="264"/>
                  <a:pt x="3" y="267"/>
                  <a:pt x="2" y="270"/>
                </a:cubicBezTo>
                <a:cubicBezTo>
                  <a:pt x="2" y="272"/>
                  <a:pt x="1" y="273"/>
                  <a:pt x="1" y="273"/>
                </a:cubicBezTo>
                <a:cubicBezTo>
                  <a:pt x="1" y="274"/>
                  <a:pt x="1" y="274"/>
                  <a:pt x="1" y="274"/>
                </a:cubicBezTo>
                <a:cubicBezTo>
                  <a:pt x="0" y="277"/>
                  <a:pt x="0" y="280"/>
                  <a:pt x="2" y="283"/>
                </a:cubicBezTo>
                <a:cubicBezTo>
                  <a:pt x="3" y="287"/>
                  <a:pt x="6" y="291"/>
                  <a:pt x="10" y="293"/>
                </a:cubicBezTo>
                <a:cubicBezTo>
                  <a:pt x="11" y="294"/>
                  <a:pt x="12" y="294"/>
                  <a:pt x="13" y="295"/>
                </a:cubicBezTo>
                <a:cubicBezTo>
                  <a:pt x="14" y="295"/>
                  <a:pt x="15" y="295"/>
                  <a:pt x="16" y="295"/>
                </a:cubicBezTo>
                <a:cubicBezTo>
                  <a:pt x="17" y="296"/>
                  <a:pt x="18" y="296"/>
                  <a:pt x="20" y="296"/>
                </a:cubicBezTo>
                <a:cubicBezTo>
                  <a:pt x="27" y="296"/>
                  <a:pt x="33" y="292"/>
                  <a:pt x="35" y="286"/>
                </a:cubicBezTo>
                <a:cubicBezTo>
                  <a:pt x="69" y="212"/>
                  <a:pt x="69" y="212"/>
                  <a:pt x="69" y="212"/>
                </a:cubicBezTo>
                <a:cubicBezTo>
                  <a:pt x="69" y="221"/>
                  <a:pt x="69" y="230"/>
                  <a:pt x="68" y="240"/>
                </a:cubicBezTo>
                <a:cubicBezTo>
                  <a:pt x="68" y="247"/>
                  <a:pt x="68" y="254"/>
                  <a:pt x="68" y="261"/>
                </a:cubicBezTo>
                <a:cubicBezTo>
                  <a:pt x="68" y="264"/>
                  <a:pt x="68" y="268"/>
                  <a:pt x="68" y="271"/>
                </a:cubicBezTo>
                <a:cubicBezTo>
                  <a:pt x="67" y="278"/>
                  <a:pt x="67" y="285"/>
                  <a:pt x="67" y="292"/>
                </a:cubicBezTo>
                <a:cubicBezTo>
                  <a:pt x="67" y="296"/>
                  <a:pt x="67" y="299"/>
                  <a:pt x="67" y="303"/>
                </a:cubicBezTo>
                <a:cubicBezTo>
                  <a:pt x="66" y="317"/>
                  <a:pt x="66" y="331"/>
                  <a:pt x="66" y="345"/>
                </a:cubicBezTo>
                <a:cubicBezTo>
                  <a:pt x="66" y="352"/>
                  <a:pt x="65" y="358"/>
                  <a:pt x="65" y="365"/>
                </a:cubicBezTo>
                <a:cubicBezTo>
                  <a:pt x="65" y="385"/>
                  <a:pt x="64" y="403"/>
                  <a:pt x="64" y="419"/>
                </a:cubicBezTo>
                <a:cubicBezTo>
                  <a:pt x="64" y="429"/>
                  <a:pt x="63" y="438"/>
                  <a:pt x="63" y="446"/>
                </a:cubicBezTo>
                <a:cubicBezTo>
                  <a:pt x="63" y="448"/>
                  <a:pt x="63" y="450"/>
                  <a:pt x="63" y="451"/>
                </a:cubicBezTo>
                <a:cubicBezTo>
                  <a:pt x="63" y="462"/>
                  <a:pt x="63" y="468"/>
                  <a:pt x="62" y="469"/>
                </a:cubicBezTo>
                <a:cubicBezTo>
                  <a:pt x="62" y="470"/>
                  <a:pt x="62" y="470"/>
                  <a:pt x="62" y="470"/>
                </a:cubicBezTo>
                <a:cubicBezTo>
                  <a:pt x="63" y="471"/>
                  <a:pt x="63" y="473"/>
                  <a:pt x="63" y="474"/>
                </a:cubicBezTo>
                <a:cubicBezTo>
                  <a:pt x="64" y="475"/>
                  <a:pt x="64" y="476"/>
                  <a:pt x="65" y="478"/>
                </a:cubicBezTo>
                <a:cubicBezTo>
                  <a:pt x="66" y="480"/>
                  <a:pt x="68" y="482"/>
                  <a:pt x="70" y="483"/>
                </a:cubicBezTo>
                <a:cubicBezTo>
                  <a:pt x="71" y="484"/>
                  <a:pt x="72" y="485"/>
                  <a:pt x="73" y="486"/>
                </a:cubicBezTo>
                <a:cubicBezTo>
                  <a:pt x="76" y="488"/>
                  <a:pt x="80" y="489"/>
                  <a:pt x="85" y="489"/>
                </a:cubicBezTo>
                <a:cubicBezTo>
                  <a:pt x="86" y="489"/>
                  <a:pt x="88" y="489"/>
                  <a:pt x="89" y="489"/>
                </a:cubicBezTo>
                <a:cubicBezTo>
                  <a:pt x="92" y="488"/>
                  <a:pt x="94" y="487"/>
                  <a:pt x="96" y="486"/>
                </a:cubicBezTo>
                <a:cubicBezTo>
                  <a:pt x="99" y="484"/>
                  <a:pt x="101" y="483"/>
                  <a:pt x="102" y="481"/>
                </a:cubicBezTo>
                <a:cubicBezTo>
                  <a:pt x="103" y="480"/>
                  <a:pt x="104" y="479"/>
                  <a:pt x="105" y="478"/>
                </a:cubicBezTo>
                <a:cubicBezTo>
                  <a:pt x="106" y="475"/>
                  <a:pt x="107" y="473"/>
                  <a:pt x="107" y="470"/>
                </a:cubicBezTo>
                <a:cubicBezTo>
                  <a:pt x="122" y="345"/>
                  <a:pt x="122" y="345"/>
                  <a:pt x="122" y="345"/>
                </a:cubicBezTo>
                <a:cubicBezTo>
                  <a:pt x="136" y="470"/>
                  <a:pt x="136" y="470"/>
                  <a:pt x="136" y="470"/>
                </a:cubicBezTo>
                <a:cubicBezTo>
                  <a:pt x="136" y="472"/>
                  <a:pt x="137" y="473"/>
                  <a:pt x="137" y="474"/>
                </a:cubicBezTo>
                <a:cubicBezTo>
                  <a:pt x="138" y="478"/>
                  <a:pt x="140" y="481"/>
                  <a:pt x="143" y="484"/>
                </a:cubicBezTo>
                <a:cubicBezTo>
                  <a:pt x="144" y="484"/>
                  <a:pt x="145" y="485"/>
                  <a:pt x="147" y="486"/>
                </a:cubicBezTo>
                <a:cubicBezTo>
                  <a:pt x="150" y="488"/>
                  <a:pt x="154" y="489"/>
                  <a:pt x="158" y="489"/>
                </a:cubicBezTo>
                <a:cubicBezTo>
                  <a:pt x="158" y="489"/>
                  <a:pt x="158" y="489"/>
                  <a:pt x="158" y="489"/>
                </a:cubicBezTo>
                <a:cubicBezTo>
                  <a:pt x="160" y="489"/>
                  <a:pt x="161" y="489"/>
                  <a:pt x="163" y="489"/>
                </a:cubicBezTo>
                <a:cubicBezTo>
                  <a:pt x="172" y="487"/>
                  <a:pt x="180" y="479"/>
                  <a:pt x="181" y="470"/>
                </a:cubicBezTo>
                <a:cubicBezTo>
                  <a:pt x="181" y="470"/>
                  <a:pt x="181" y="470"/>
                  <a:pt x="181" y="469"/>
                </a:cubicBezTo>
                <a:cubicBezTo>
                  <a:pt x="181" y="469"/>
                  <a:pt x="181" y="469"/>
                  <a:pt x="181" y="468"/>
                </a:cubicBezTo>
                <a:cubicBezTo>
                  <a:pt x="181" y="468"/>
                  <a:pt x="180" y="467"/>
                  <a:pt x="180" y="466"/>
                </a:cubicBezTo>
                <a:cubicBezTo>
                  <a:pt x="180" y="462"/>
                  <a:pt x="180" y="453"/>
                  <a:pt x="180" y="440"/>
                </a:cubicBezTo>
                <a:cubicBezTo>
                  <a:pt x="180" y="434"/>
                  <a:pt x="179" y="427"/>
                  <a:pt x="179" y="419"/>
                </a:cubicBezTo>
                <a:cubicBezTo>
                  <a:pt x="179" y="398"/>
                  <a:pt x="178" y="372"/>
                  <a:pt x="177" y="345"/>
                </a:cubicBezTo>
                <a:cubicBezTo>
                  <a:pt x="177" y="341"/>
                  <a:pt x="177" y="338"/>
                  <a:pt x="177" y="334"/>
                </a:cubicBezTo>
                <a:cubicBezTo>
                  <a:pt x="177" y="324"/>
                  <a:pt x="177" y="313"/>
                  <a:pt x="176" y="303"/>
                </a:cubicBezTo>
                <a:cubicBezTo>
                  <a:pt x="176" y="299"/>
                  <a:pt x="176" y="296"/>
                  <a:pt x="176" y="292"/>
                </a:cubicBezTo>
                <a:cubicBezTo>
                  <a:pt x="175" y="264"/>
                  <a:pt x="175" y="236"/>
                  <a:pt x="174" y="212"/>
                </a:cubicBezTo>
                <a:cubicBezTo>
                  <a:pt x="208" y="286"/>
                  <a:pt x="208" y="286"/>
                  <a:pt x="208" y="286"/>
                </a:cubicBezTo>
                <a:cubicBezTo>
                  <a:pt x="209" y="288"/>
                  <a:pt x="210" y="290"/>
                  <a:pt x="212" y="292"/>
                </a:cubicBezTo>
                <a:cubicBezTo>
                  <a:pt x="215" y="294"/>
                  <a:pt x="219" y="296"/>
                  <a:pt x="224" y="296"/>
                </a:cubicBezTo>
                <a:cubicBezTo>
                  <a:pt x="225" y="296"/>
                  <a:pt x="226" y="296"/>
                  <a:pt x="227" y="295"/>
                </a:cubicBezTo>
                <a:cubicBezTo>
                  <a:pt x="228" y="295"/>
                  <a:pt x="229" y="295"/>
                  <a:pt x="230" y="295"/>
                </a:cubicBezTo>
                <a:cubicBezTo>
                  <a:pt x="239" y="291"/>
                  <a:pt x="244" y="282"/>
                  <a:pt x="242" y="27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TextBox 35">
            <a:extLst>
              <a:ext uri="{FF2B5EF4-FFF2-40B4-BE49-F238E27FC236}">
                <a16:creationId xmlns:a16="http://schemas.microsoft.com/office/drawing/2014/main" id="{2ED8F352-C44A-DB4D-A0F6-9652FEEE57FC}"/>
              </a:ext>
            </a:extLst>
          </p:cNvPr>
          <p:cNvSpPr txBox="1"/>
          <p:nvPr/>
        </p:nvSpPr>
        <p:spPr>
          <a:xfrm>
            <a:off x="411931" y="3047338"/>
            <a:ext cx="2863904" cy="1015663"/>
          </a:xfrm>
          <a:prstGeom prst="rect">
            <a:avLst/>
          </a:prstGeom>
          <a:noFill/>
        </p:spPr>
        <p:txBody>
          <a:bodyPr wrap="square" rtlCol="0">
            <a:spAutoFit/>
          </a:bodyPr>
          <a:lstStyle/>
          <a:p>
            <a:pPr algn="r"/>
            <a:r>
              <a:rPr lang="fr-FR" dirty="0">
                <a:latin typeface="Source Sans Pro" panose="020B0503030403020204" pitchFamily="34" charset="77"/>
              </a:rPr>
              <a:t>Infrastructure : </a:t>
            </a:r>
          </a:p>
          <a:p>
            <a:pPr algn="r"/>
            <a:r>
              <a:rPr lang="fr-FR" sz="1800" dirty="0">
                <a:latin typeface="Source Sans Pro" panose="020B0503030403020204" pitchFamily="34" charset="77"/>
              </a:rPr>
              <a:t>Environnement technique mis à disposition des clients</a:t>
            </a:r>
          </a:p>
        </p:txBody>
      </p:sp>
      <p:sp>
        <p:nvSpPr>
          <p:cNvPr id="44" name="Rectangle 43">
            <a:extLst>
              <a:ext uri="{FF2B5EF4-FFF2-40B4-BE49-F238E27FC236}">
                <a16:creationId xmlns:a16="http://schemas.microsoft.com/office/drawing/2014/main" id="{2D0BB369-553F-FB43-A244-234791208524}"/>
              </a:ext>
            </a:extLst>
          </p:cNvPr>
          <p:cNvSpPr/>
          <p:nvPr/>
        </p:nvSpPr>
        <p:spPr>
          <a:xfrm>
            <a:off x="4829294" y="4885884"/>
            <a:ext cx="2325724" cy="794064"/>
          </a:xfrm>
          <a:prstGeom prst="rect">
            <a:avLst/>
          </a:prstGeom>
        </p:spPr>
        <p:txBody>
          <a:bodyPr wrap="square" anchor="ctr" anchorCtr="0">
            <a:spAutoFit/>
          </a:bodyPr>
          <a:lstStyle/>
          <a:p>
            <a:pPr algn="ctr">
              <a:lnSpc>
                <a:spcPct val="95000"/>
              </a:lnSpc>
            </a:pPr>
            <a:r>
              <a:rPr lang="en-US" b="1" dirty="0" err="1">
                <a:latin typeface="Source Sans Pro" panose="020B0503030403020204" pitchFamily="34" charset="77"/>
              </a:rPr>
              <a:t>Compatibilité</a:t>
            </a:r>
            <a:r>
              <a:rPr lang="en-US" b="1" dirty="0">
                <a:latin typeface="Source Sans Pro" panose="020B0503030403020204" pitchFamily="34" charset="77"/>
              </a:rPr>
              <a:t> </a:t>
            </a:r>
          </a:p>
          <a:p>
            <a:pPr algn="ctr">
              <a:lnSpc>
                <a:spcPct val="95000"/>
              </a:lnSpc>
            </a:pPr>
            <a:r>
              <a:rPr lang="en-US" b="1" dirty="0" err="1">
                <a:latin typeface="Source Sans Pro" panose="020B0503030403020204" pitchFamily="34" charset="77"/>
              </a:rPr>
              <a:t>à</a:t>
            </a:r>
            <a:r>
              <a:rPr lang="en-US" b="1" dirty="0">
                <a:latin typeface="Source Sans Pro" panose="020B0503030403020204" pitchFamily="34" charset="77"/>
              </a:rPr>
              <a:t> verifier !</a:t>
            </a:r>
          </a:p>
        </p:txBody>
      </p:sp>
    </p:spTree>
    <p:extLst>
      <p:ext uri="{BB962C8B-B14F-4D97-AF65-F5344CB8AC3E}">
        <p14:creationId xmlns:p14="http://schemas.microsoft.com/office/powerpoint/2010/main" val="405879347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1111">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61111">
                                          <p:cBhvr additive="base">
                                            <p:cTn id="7" dur="900" fill="hold"/>
                                            <p:tgtEl>
                                              <p:spTgt spid="3"/>
                                            </p:tgtEl>
                                            <p:attrNameLst>
                                              <p:attrName>ppt_x</p:attrName>
                                            </p:attrNameLst>
                                          </p:cBhvr>
                                          <p:tavLst>
                                            <p:tav tm="0">
                                              <p:val>
                                                <p:strVal val="0-#ppt_w/2"/>
                                              </p:val>
                                            </p:tav>
                                            <p:tav tm="100000">
                                              <p:val>
                                                <p:strVal val="#ppt_x"/>
                                              </p:val>
                                            </p:tav>
                                          </p:tavLst>
                                        </p:anim>
                                        <p:anim calcmode="lin" valueType="num" p14:bounceEnd="61111">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14:bounceEnd="61111">
                                          <p:cBhvr additive="base">
                                            <p:cTn id="11" dur="11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80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p:stCondLst>
                                        <p:cond delay="100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par>
                                    <p:cTn id="19" presetID="10" presetClass="entr" presetSubtype="0" fill="hold" grpId="0" nodeType="withEffect">
                                      <p:stCondLst>
                                        <p:cond delay="130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p:stCondLst>
                                        <p:cond delay="150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200"/>
                                            <p:tgtEl>
                                              <p:spTgt spid="9"/>
                                            </p:tgtEl>
                                          </p:cBhvr>
                                        </p:animEffect>
                                      </p:childTnLst>
                                    </p:cTn>
                                  </p:par>
                                  <p:par>
                                    <p:cTn id="25" presetID="22" presetClass="entr" presetSubtype="4" fill="hold" nodeType="withEffect">
                                      <p:stCondLst>
                                        <p:cond delay="1500"/>
                                      </p:stCondLst>
                                      <p:childTnLst>
                                        <p:set>
                                          <p:cBhvr>
                                            <p:cTn id="26" dur="1" fill="hold">
                                              <p:stCondLst>
                                                <p:cond delay="0"/>
                                              </p:stCondLst>
                                            </p:cTn>
                                            <p:tgtEl>
                                              <p:spTgt spid="10"/>
                                            </p:tgtEl>
                                            <p:attrNameLst>
                                              <p:attrName>style.visibility</p:attrName>
                                            </p:attrNameLst>
                                          </p:cBhvr>
                                          <p:to>
                                            <p:strVal val="visible"/>
                                          </p:to>
                                        </p:set>
                                        <p:animEffect transition="in" filter="wipe(down)">
                                          <p:cBhvr>
                                            <p:cTn id="27" dur="200"/>
                                            <p:tgtEl>
                                              <p:spTgt spid="10"/>
                                            </p:tgtEl>
                                          </p:cBhvr>
                                        </p:animEffect>
                                      </p:childTnLst>
                                    </p:cTn>
                                  </p:par>
                                  <p:par>
                                    <p:cTn id="28" presetID="10" presetClass="entr" presetSubtype="0" fill="hold" nodeType="withEffect">
                                      <p:stCondLst>
                                        <p:cond delay="800"/>
                                      </p:stCondLst>
                                      <p:childTnLst>
                                        <p:set>
                                          <p:cBhvr>
                                            <p:cTn id="29" dur="1" fill="hold">
                                              <p:stCondLst>
                                                <p:cond delay="0"/>
                                              </p:stCondLst>
                                            </p:cTn>
                                            <p:tgtEl>
                                              <p:spTgt spid="21"/>
                                            </p:tgtEl>
                                            <p:attrNameLst>
                                              <p:attrName>style.visibility</p:attrName>
                                            </p:attrNameLst>
                                          </p:cBhvr>
                                          <p:to>
                                            <p:strVal val="visible"/>
                                          </p:to>
                                        </p:set>
                                        <p:animEffect transition="in" filter="fade">
                                          <p:cBhvr>
                                            <p:cTn id="30" dur="500"/>
                                            <p:tgtEl>
                                              <p:spTgt spid="21"/>
                                            </p:tgtEl>
                                          </p:cBhvr>
                                        </p:animEffect>
                                      </p:childTnLst>
                                    </p:cTn>
                                  </p:par>
                                  <p:par>
                                    <p:cTn id="31" presetID="10" presetClass="entr" presetSubtype="0" fill="hold" nodeType="withEffect">
                                      <p:stCondLst>
                                        <p:cond delay="900"/>
                                      </p:stCondLst>
                                      <p:childTnLst>
                                        <p:set>
                                          <p:cBhvr>
                                            <p:cTn id="32" dur="1" fill="hold">
                                              <p:stCondLst>
                                                <p:cond delay="0"/>
                                              </p:stCondLst>
                                            </p:cTn>
                                            <p:tgtEl>
                                              <p:spTgt spid="20"/>
                                            </p:tgtEl>
                                            <p:attrNameLst>
                                              <p:attrName>style.visibility</p:attrName>
                                            </p:attrNameLst>
                                          </p:cBhvr>
                                          <p:to>
                                            <p:strVal val="visible"/>
                                          </p:to>
                                        </p:set>
                                        <p:animEffect transition="in" filter="fade">
                                          <p:cBhvr>
                                            <p:cTn id="33" dur="500"/>
                                            <p:tgtEl>
                                              <p:spTgt spid="20"/>
                                            </p:tgtEl>
                                          </p:cBhvr>
                                        </p:animEffect>
                                      </p:childTnLst>
                                    </p:cTn>
                                  </p:par>
                                  <p:par>
                                    <p:cTn id="34" presetID="10" presetClass="entr" presetSubtype="0" fill="hold" grpId="0" nodeType="withEffect">
                                      <p:stCondLst>
                                        <p:cond delay="130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6" grpId="0"/>
          <p:bldP spid="8" grpId="0"/>
          <p:bldP spid="9" grpId="0" animBg="1"/>
          <p:bldP spid="4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900" fill="hold"/>
                                            <p:tgtEl>
                                              <p:spTgt spid="3"/>
                                            </p:tgtEl>
                                            <p:attrNameLst>
                                              <p:attrName>ppt_x</p:attrName>
                                            </p:attrNameLst>
                                          </p:cBhvr>
                                          <p:tavLst>
                                            <p:tav tm="0">
                                              <p:val>
                                                <p:strVal val="0-#ppt_w/2"/>
                                              </p:val>
                                            </p:tav>
                                            <p:tav tm="100000">
                                              <p:val>
                                                <p:strVal val="#ppt_x"/>
                                              </p:val>
                                            </p:tav>
                                          </p:tavLst>
                                        </p:anim>
                                        <p:anim calcmode="lin" valueType="num">
                                          <p:cBhvr additive="base">
                                            <p:cTn id="8" dur="9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30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100" fill="hold"/>
                                            <p:tgtEl>
                                              <p:spTgt spid="4"/>
                                            </p:tgtEl>
                                            <p:attrNameLst>
                                              <p:attrName>ppt_x</p:attrName>
                                            </p:attrNameLst>
                                          </p:cBhvr>
                                          <p:tavLst>
                                            <p:tav tm="0">
                                              <p:val>
                                                <p:strVal val="1+#ppt_w/2"/>
                                              </p:val>
                                            </p:tav>
                                            <p:tav tm="100000">
                                              <p:val>
                                                <p:strVal val="#ppt_x"/>
                                              </p:val>
                                            </p:tav>
                                          </p:tavLst>
                                        </p:anim>
                                        <p:anim calcmode="lin" valueType="num">
                                          <p:cBhvr additive="base">
                                            <p:cTn id="12" dur="1100" fill="hold"/>
                                            <p:tgtEl>
                                              <p:spTgt spid="4"/>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80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10" presetClass="entr" presetSubtype="0" fill="hold" grpId="0" nodeType="withEffect">
                                      <p:stCondLst>
                                        <p:cond delay="100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par>
                                    <p:cTn id="19" presetID="10" presetClass="entr" presetSubtype="0" fill="hold" grpId="0" nodeType="withEffect">
                                      <p:stCondLst>
                                        <p:cond delay="130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500"/>
                                            <p:tgtEl>
                                              <p:spTgt spid="8"/>
                                            </p:tgtEl>
                                          </p:cBhvr>
                                        </p:animEffect>
                                      </p:childTnLst>
                                    </p:cTn>
                                  </p:par>
                                  <p:par>
                                    <p:cTn id="22" presetID="10" presetClass="entr" presetSubtype="0" fill="hold" grpId="0" nodeType="withEffect">
                                      <p:stCondLst>
                                        <p:cond delay="1500"/>
                                      </p:stCondLst>
                                      <p:childTnLst>
                                        <p:set>
                                          <p:cBhvr>
                                            <p:cTn id="23" dur="1" fill="hold">
                                              <p:stCondLst>
                                                <p:cond delay="0"/>
                                              </p:stCondLst>
                                            </p:cTn>
                                            <p:tgtEl>
                                              <p:spTgt spid="9"/>
                                            </p:tgtEl>
                                            <p:attrNameLst>
                                              <p:attrName>style.visibility</p:attrName>
                                            </p:attrNameLst>
                                          </p:cBhvr>
                                          <p:to>
                                            <p:strVal val="visible"/>
                                          </p:to>
                                        </p:set>
                                        <p:animEffect transition="in" filter="fade">
                                          <p:cBhvr>
                                            <p:cTn id="24" dur="200"/>
                                            <p:tgtEl>
                                              <p:spTgt spid="9"/>
                                            </p:tgtEl>
                                          </p:cBhvr>
                                        </p:animEffect>
                                      </p:childTnLst>
                                    </p:cTn>
                                  </p:par>
                                  <p:par>
                                    <p:cTn id="25" presetID="22" presetClass="entr" presetSubtype="4" fill="hold" nodeType="withEffect">
                                      <p:stCondLst>
                                        <p:cond delay="1500"/>
                                      </p:stCondLst>
                                      <p:childTnLst>
                                        <p:set>
                                          <p:cBhvr>
                                            <p:cTn id="26" dur="1" fill="hold">
                                              <p:stCondLst>
                                                <p:cond delay="0"/>
                                              </p:stCondLst>
                                            </p:cTn>
                                            <p:tgtEl>
                                              <p:spTgt spid="10"/>
                                            </p:tgtEl>
                                            <p:attrNameLst>
                                              <p:attrName>style.visibility</p:attrName>
                                            </p:attrNameLst>
                                          </p:cBhvr>
                                          <p:to>
                                            <p:strVal val="visible"/>
                                          </p:to>
                                        </p:set>
                                        <p:animEffect transition="in" filter="wipe(down)">
                                          <p:cBhvr>
                                            <p:cTn id="27" dur="200"/>
                                            <p:tgtEl>
                                              <p:spTgt spid="10"/>
                                            </p:tgtEl>
                                          </p:cBhvr>
                                        </p:animEffect>
                                      </p:childTnLst>
                                    </p:cTn>
                                  </p:par>
                                  <p:par>
                                    <p:cTn id="28" presetID="10" presetClass="entr" presetSubtype="0" fill="hold" nodeType="withEffect">
                                      <p:stCondLst>
                                        <p:cond delay="800"/>
                                      </p:stCondLst>
                                      <p:childTnLst>
                                        <p:set>
                                          <p:cBhvr>
                                            <p:cTn id="29" dur="1" fill="hold">
                                              <p:stCondLst>
                                                <p:cond delay="0"/>
                                              </p:stCondLst>
                                            </p:cTn>
                                            <p:tgtEl>
                                              <p:spTgt spid="21"/>
                                            </p:tgtEl>
                                            <p:attrNameLst>
                                              <p:attrName>style.visibility</p:attrName>
                                            </p:attrNameLst>
                                          </p:cBhvr>
                                          <p:to>
                                            <p:strVal val="visible"/>
                                          </p:to>
                                        </p:set>
                                        <p:animEffect transition="in" filter="fade">
                                          <p:cBhvr>
                                            <p:cTn id="30" dur="500"/>
                                            <p:tgtEl>
                                              <p:spTgt spid="21"/>
                                            </p:tgtEl>
                                          </p:cBhvr>
                                        </p:animEffect>
                                      </p:childTnLst>
                                    </p:cTn>
                                  </p:par>
                                  <p:par>
                                    <p:cTn id="31" presetID="10" presetClass="entr" presetSubtype="0" fill="hold" nodeType="withEffect">
                                      <p:stCondLst>
                                        <p:cond delay="900"/>
                                      </p:stCondLst>
                                      <p:childTnLst>
                                        <p:set>
                                          <p:cBhvr>
                                            <p:cTn id="32" dur="1" fill="hold">
                                              <p:stCondLst>
                                                <p:cond delay="0"/>
                                              </p:stCondLst>
                                            </p:cTn>
                                            <p:tgtEl>
                                              <p:spTgt spid="20"/>
                                            </p:tgtEl>
                                            <p:attrNameLst>
                                              <p:attrName>style.visibility</p:attrName>
                                            </p:attrNameLst>
                                          </p:cBhvr>
                                          <p:to>
                                            <p:strVal val="visible"/>
                                          </p:to>
                                        </p:set>
                                        <p:animEffect transition="in" filter="fade">
                                          <p:cBhvr>
                                            <p:cTn id="33" dur="500"/>
                                            <p:tgtEl>
                                              <p:spTgt spid="20"/>
                                            </p:tgtEl>
                                          </p:cBhvr>
                                        </p:animEffect>
                                      </p:childTnLst>
                                    </p:cTn>
                                  </p:par>
                                  <p:par>
                                    <p:cTn id="34" presetID="10" presetClass="entr" presetSubtype="0" fill="hold" grpId="0" nodeType="withEffect">
                                      <p:stCondLst>
                                        <p:cond delay="130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6" grpId="0"/>
          <p:bldP spid="8" grpId="0"/>
          <p:bldP spid="9" grpId="0" animBg="1"/>
          <p:bldP spid="44" grpId="0"/>
        </p:bldLst>
      </p:timing>
    </mc:Fallback>
  </mc:AlternateContent>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0">
            <a:extLst>
              <a:ext uri="{FF2B5EF4-FFF2-40B4-BE49-F238E27FC236}">
                <a16:creationId xmlns:a16="http://schemas.microsoft.com/office/drawing/2014/main" id="{E5935E77-2D4A-934F-A955-F731DD1B66DE}"/>
              </a:ext>
            </a:extLst>
          </p:cNvPr>
          <p:cNvGrpSpPr/>
          <p:nvPr/>
        </p:nvGrpSpPr>
        <p:grpSpPr>
          <a:xfrm>
            <a:off x="3899756" y="1124744"/>
            <a:ext cx="4392488" cy="4392486"/>
            <a:chOff x="3899756" y="1592796"/>
            <a:chExt cx="4392488" cy="4392486"/>
          </a:xfrm>
          <a:scene3d>
            <a:camera prst="perspectiveRelaxed" fov="3000000">
              <a:rot lat="19200000" lon="0" rev="0"/>
            </a:camera>
            <a:lightRig rig="threePt" dir="t"/>
          </a:scene3d>
        </p:grpSpPr>
        <p:sp>
          <p:nvSpPr>
            <p:cNvPr id="3" name="Freeform 6">
              <a:extLst>
                <a:ext uri="{FF2B5EF4-FFF2-40B4-BE49-F238E27FC236}">
                  <a16:creationId xmlns:a16="http://schemas.microsoft.com/office/drawing/2014/main" id="{958E1197-6E06-4642-8F96-5C4D08B39AC0}"/>
                </a:ext>
              </a:extLst>
            </p:cNvPr>
            <p:cNvSpPr>
              <a:spLocks/>
            </p:cNvSpPr>
            <p:nvPr/>
          </p:nvSpPr>
          <p:spPr bwMode="auto">
            <a:xfrm>
              <a:off x="3899756" y="3349310"/>
              <a:ext cx="2183028" cy="2635972"/>
            </a:xfrm>
            <a:custGeom>
              <a:avLst/>
              <a:gdLst>
                <a:gd name="T0" fmla="*/ 248 w 256"/>
                <a:gd name="T1" fmla="*/ 247 h 309"/>
                <a:gd name="T2" fmla="*/ 224 w 256"/>
                <a:gd name="T3" fmla="*/ 260 h 309"/>
                <a:gd name="T4" fmla="*/ 204 w 256"/>
                <a:gd name="T5" fmla="*/ 234 h 309"/>
                <a:gd name="T6" fmla="*/ 224 w 256"/>
                <a:gd name="T7" fmla="*/ 209 h 309"/>
                <a:gd name="T8" fmla="*/ 248 w 256"/>
                <a:gd name="T9" fmla="*/ 221 h 309"/>
                <a:gd name="T10" fmla="*/ 256 w 256"/>
                <a:gd name="T11" fmla="*/ 202 h 309"/>
                <a:gd name="T12" fmla="*/ 256 w 256"/>
                <a:gd name="T13" fmla="*/ 154 h 309"/>
                <a:gd name="T14" fmla="*/ 155 w 256"/>
                <a:gd name="T15" fmla="*/ 51 h 309"/>
                <a:gd name="T16" fmla="*/ 105 w 256"/>
                <a:gd name="T17" fmla="*/ 51 h 309"/>
                <a:gd name="T18" fmla="*/ 86 w 256"/>
                <a:gd name="T19" fmla="*/ 44 h 309"/>
                <a:gd name="T20" fmla="*/ 99 w 256"/>
                <a:gd name="T21" fmla="*/ 20 h 309"/>
                <a:gd name="T22" fmla="*/ 73 w 256"/>
                <a:gd name="T23" fmla="*/ 0 h 309"/>
                <a:gd name="T24" fmla="*/ 47 w 256"/>
                <a:gd name="T25" fmla="*/ 20 h 309"/>
                <a:gd name="T26" fmla="*/ 60 w 256"/>
                <a:gd name="T27" fmla="*/ 44 h 309"/>
                <a:gd name="T28" fmla="*/ 41 w 256"/>
                <a:gd name="T29" fmla="*/ 51 h 309"/>
                <a:gd name="T30" fmla="*/ 0 w 256"/>
                <a:gd name="T31" fmla="*/ 51 h 309"/>
                <a:gd name="T32" fmla="*/ 256 w 256"/>
                <a:gd name="T33" fmla="*/ 309 h 309"/>
                <a:gd name="T34" fmla="*/ 256 w 256"/>
                <a:gd name="T35" fmla="*/ 266 h 309"/>
                <a:gd name="T36" fmla="*/ 248 w 256"/>
                <a:gd name="T37" fmla="*/ 24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6" h="309">
                  <a:moveTo>
                    <a:pt x="248" y="247"/>
                  </a:moveTo>
                  <a:cubicBezTo>
                    <a:pt x="238" y="247"/>
                    <a:pt x="234" y="260"/>
                    <a:pt x="224" y="260"/>
                  </a:cubicBezTo>
                  <a:cubicBezTo>
                    <a:pt x="213" y="260"/>
                    <a:pt x="204" y="251"/>
                    <a:pt x="204" y="234"/>
                  </a:cubicBezTo>
                  <a:cubicBezTo>
                    <a:pt x="204" y="218"/>
                    <a:pt x="213" y="209"/>
                    <a:pt x="224" y="209"/>
                  </a:cubicBezTo>
                  <a:cubicBezTo>
                    <a:pt x="234" y="209"/>
                    <a:pt x="238" y="221"/>
                    <a:pt x="248" y="221"/>
                  </a:cubicBezTo>
                  <a:cubicBezTo>
                    <a:pt x="255" y="221"/>
                    <a:pt x="256" y="210"/>
                    <a:pt x="256" y="202"/>
                  </a:cubicBezTo>
                  <a:cubicBezTo>
                    <a:pt x="256" y="191"/>
                    <a:pt x="256" y="174"/>
                    <a:pt x="256" y="154"/>
                  </a:cubicBezTo>
                  <a:cubicBezTo>
                    <a:pt x="200" y="153"/>
                    <a:pt x="155" y="108"/>
                    <a:pt x="155" y="51"/>
                  </a:cubicBezTo>
                  <a:cubicBezTo>
                    <a:pt x="135" y="51"/>
                    <a:pt x="116" y="51"/>
                    <a:pt x="105" y="51"/>
                  </a:cubicBezTo>
                  <a:cubicBezTo>
                    <a:pt x="97" y="51"/>
                    <a:pt x="86" y="51"/>
                    <a:pt x="86" y="44"/>
                  </a:cubicBezTo>
                  <a:cubicBezTo>
                    <a:pt x="86" y="34"/>
                    <a:pt x="99" y="30"/>
                    <a:pt x="99" y="20"/>
                  </a:cubicBezTo>
                  <a:cubicBezTo>
                    <a:pt x="99" y="9"/>
                    <a:pt x="89" y="0"/>
                    <a:pt x="73" y="0"/>
                  </a:cubicBezTo>
                  <a:cubicBezTo>
                    <a:pt x="57" y="0"/>
                    <a:pt x="47" y="9"/>
                    <a:pt x="47" y="20"/>
                  </a:cubicBezTo>
                  <a:cubicBezTo>
                    <a:pt x="47" y="30"/>
                    <a:pt x="60" y="34"/>
                    <a:pt x="60" y="44"/>
                  </a:cubicBezTo>
                  <a:cubicBezTo>
                    <a:pt x="60" y="51"/>
                    <a:pt x="49" y="51"/>
                    <a:pt x="41" y="51"/>
                  </a:cubicBezTo>
                  <a:cubicBezTo>
                    <a:pt x="31" y="51"/>
                    <a:pt x="17" y="51"/>
                    <a:pt x="0" y="51"/>
                  </a:cubicBezTo>
                  <a:cubicBezTo>
                    <a:pt x="0" y="193"/>
                    <a:pt x="114" y="308"/>
                    <a:pt x="256" y="309"/>
                  </a:cubicBezTo>
                  <a:cubicBezTo>
                    <a:pt x="256" y="292"/>
                    <a:pt x="256" y="276"/>
                    <a:pt x="256" y="266"/>
                  </a:cubicBezTo>
                  <a:cubicBezTo>
                    <a:pt x="256" y="258"/>
                    <a:pt x="255" y="247"/>
                    <a:pt x="248" y="247"/>
                  </a:cubicBezTo>
                  <a:close/>
                </a:path>
              </a:pathLst>
            </a:custGeom>
            <a:solidFill>
              <a:schemeClr val="accent3"/>
            </a:solidFill>
            <a:ln w="12700">
              <a:solidFill>
                <a:schemeClr val="accent3">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4" name="Freeform 7">
              <a:extLst>
                <a:ext uri="{FF2B5EF4-FFF2-40B4-BE49-F238E27FC236}">
                  <a16:creationId xmlns:a16="http://schemas.microsoft.com/office/drawing/2014/main" id="{B73F0AE7-8874-3841-83F0-E15EDDCBE4A1}"/>
                </a:ext>
              </a:extLst>
            </p:cNvPr>
            <p:cNvSpPr>
              <a:spLocks/>
            </p:cNvSpPr>
            <p:nvPr/>
          </p:nvSpPr>
          <p:spPr bwMode="auto">
            <a:xfrm>
              <a:off x="3899756" y="1592796"/>
              <a:ext cx="2626361" cy="2191437"/>
            </a:xfrm>
            <a:custGeom>
              <a:avLst/>
              <a:gdLst>
                <a:gd name="T0" fmla="*/ 60 w 308"/>
                <a:gd name="T1" fmla="*/ 250 h 257"/>
                <a:gd name="T2" fmla="*/ 47 w 308"/>
                <a:gd name="T3" fmla="*/ 226 h 257"/>
                <a:gd name="T4" fmla="*/ 73 w 308"/>
                <a:gd name="T5" fmla="*/ 206 h 257"/>
                <a:gd name="T6" fmla="*/ 99 w 308"/>
                <a:gd name="T7" fmla="*/ 226 h 257"/>
                <a:gd name="T8" fmla="*/ 86 w 308"/>
                <a:gd name="T9" fmla="*/ 250 h 257"/>
                <a:gd name="T10" fmla="*/ 105 w 308"/>
                <a:gd name="T11" fmla="*/ 257 h 257"/>
                <a:gd name="T12" fmla="*/ 155 w 308"/>
                <a:gd name="T13" fmla="*/ 257 h 257"/>
                <a:gd name="T14" fmla="*/ 155 w 308"/>
                <a:gd name="T15" fmla="*/ 257 h 257"/>
                <a:gd name="T16" fmla="*/ 256 w 308"/>
                <a:gd name="T17" fmla="*/ 155 h 257"/>
                <a:gd name="T18" fmla="*/ 256 w 308"/>
                <a:gd name="T19" fmla="*/ 107 h 257"/>
                <a:gd name="T20" fmla="*/ 264 w 308"/>
                <a:gd name="T21" fmla="*/ 88 h 257"/>
                <a:gd name="T22" fmla="*/ 287 w 308"/>
                <a:gd name="T23" fmla="*/ 100 h 257"/>
                <a:gd name="T24" fmla="*/ 308 w 308"/>
                <a:gd name="T25" fmla="*/ 75 h 257"/>
                <a:gd name="T26" fmla="*/ 287 w 308"/>
                <a:gd name="T27" fmla="*/ 49 h 257"/>
                <a:gd name="T28" fmla="*/ 264 w 308"/>
                <a:gd name="T29" fmla="*/ 62 h 257"/>
                <a:gd name="T30" fmla="*/ 256 w 308"/>
                <a:gd name="T31" fmla="*/ 43 h 257"/>
                <a:gd name="T32" fmla="*/ 256 w 308"/>
                <a:gd name="T33" fmla="*/ 0 h 257"/>
                <a:gd name="T34" fmla="*/ 0 w 308"/>
                <a:gd name="T35" fmla="*/ 257 h 257"/>
                <a:gd name="T36" fmla="*/ 0 w 308"/>
                <a:gd name="T37" fmla="*/ 257 h 257"/>
                <a:gd name="T38" fmla="*/ 41 w 308"/>
                <a:gd name="T39" fmla="*/ 257 h 257"/>
                <a:gd name="T40" fmla="*/ 60 w 308"/>
                <a:gd name="T41" fmla="*/ 25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8" h="257">
                  <a:moveTo>
                    <a:pt x="60" y="250"/>
                  </a:moveTo>
                  <a:cubicBezTo>
                    <a:pt x="60" y="240"/>
                    <a:pt x="47" y="236"/>
                    <a:pt x="47" y="226"/>
                  </a:cubicBezTo>
                  <a:cubicBezTo>
                    <a:pt x="47" y="215"/>
                    <a:pt x="57" y="206"/>
                    <a:pt x="73" y="206"/>
                  </a:cubicBezTo>
                  <a:cubicBezTo>
                    <a:pt x="89" y="206"/>
                    <a:pt x="99" y="215"/>
                    <a:pt x="99" y="226"/>
                  </a:cubicBezTo>
                  <a:cubicBezTo>
                    <a:pt x="99" y="236"/>
                    <a:pt x="86" y="240"/>
                    <a:pt x="86" y="250"/>
                  </a:cubicBezTo>
                  <a:cubicBezTo>
                    <a:pt x="86" y="257"/>
                    <a:pt x="97" y="257"/>
                    <a:pt x="105" y="257"/>
                  </a:cubicBezTo>
                  <a:cubicBezTo>
                    <a:pt x="116" y="257"/>
                    <a:pt x="135" y="257"/>
                    <a:pt x="155" y="257"/>
                  </a:cubicBezTo>
                  <a:cubicBezTo>
                    <a:pt x="155" y="257"/>
                    <a:pt x="155" y="257"/>
                    <a:pt x="155" y="257"/>
                  </a:cubicBezTo>
                  <a:cubicBezTo>
                    <a:pt x="155" y="201"/>
                    <a:pt x="200" y="156"/>
                    <a:pt x="256" y="155"/>
                  </a:cubicBezTo>
                  <a:cubicBezTo>
                    <a:pt x="256" y="135"/>
                    <a:pt x="256" y="118"/>
                    <a:pt x="256" y="107"/>
                  </a:cubicBezTo>
                  <a:cubicBezTo>
                    <a:pt x="256" y="99"/>
                    <a:pt x="257" y="88"/>
                    <a:pt x="264" y="88"/>
                  </a:cubicBezTo>
                  <a:cubicBezTo>
                    <a:pt x="274" y="88"/>
                    <a:pt x="277" y="100"/>
                    <a:pt x="287" y="100"/>
                  </a:cubicBezTo>
                  <a:cubicBezTo>
                    <a:pt x="298" y="100"/>
                    <a:pt x="308" y="91"/>
                    <a:pt x="308" y="75"/>
                  </a:cubicBezTo>
                  <a:cubicBezTo>
                    <a:pt x="308" y="58"/>
                    <a:pt x="298" y="49"/>
                    <a:pt x="287" y="49"/>
                  </a:cubicBezTo>
                  <a:cubicBezTo>
                    <a:pt x="277" y="49"/>
                    <a:pt x="274" y="62"/>
                    <a:pt x="264" y="62"/>
                  </a:cubicBezTo>
                  <a:cubicBezTo>
                    <a:pt x="257" y="62"/>
                    <a:pt x="256" y="51"/>
                    <a:pt x="256" y="43"/>
                  </a:cubicBezTo>
                  <a:cubicBezTo>
                    <a:pt x="256" y="33"/>
                    <a:pt x="256" y="17"/>
                    <a:pt x="256" y="0"/>
                  </a:cubicBezTo>
                  <a:cubicBezTo>
                    <a:pt x="114" y="1"/>
                    <a:pt x="0" y="116"/>
                    <a:pt x="0" y="257"/>
                  </a:cubicBezTo>
                  <a:cubicBezTo>
                    <a:pt x="0" y="257"/>
                    <a:pt x="0" y="257"/>
                    <a:pt x="0" y="257"/>
                  </a:cubicBezTo>
                  <a:cubicBezTo>
                    <a:pt x="17" y="257"/>
                    <a:pt x="31" y="257"/>
                    <a:pt x="41" y="257"/>
                  </a:cubicBezTo>
                  <a:cubicBezTo>
                    <a:pt x="49" y="257"/>
                    <a:pt x="60" y="257"/>
                    <a:pt x="60" y="250"/>
                  </a:cubicBezTo>
                  <a:close/>
                </a:path>
              </a:pathLst>
            </a:custGeom>
            <a:solidFill>
              <a:schemeClr val="accent4"/>
            </a:solidFill>
            <a:ln w="12700">
              <a:solidFill>
                <a:schemeClr val="accent4">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5" name="Freeform 8">
              <a:extLst>
                <a:ext uri="{FF2B5EF4-FFF2-40B4-BE49-F238E27FC236}">
                  <a16:creationId xmlns:a16="http://schemas.microsoft.com/office/drawing/2014/main" id="{8850A67B-B84D-A04B-A991-62B19F5EE932}"/>
                </a:ext>
              </a:extLst>
            </p:cNvPr>
            <p:cNvSpPr>
              <a:spLocks/>
            </p:cNvSpPr>
            <p:nvPr/>
          </p:nvSpPr>
          <p:spPr bwMode="auto">
            <a:xfrm>
              <a:off x="6082784" y="1592796"/>
              <a:ext cx="2209460" cy="2635972"/>
            </a:xfrm>
            <a:custGeom>
              <a:avLst/>
              <a:gdLst>
                <a:gd name="T0" fmla="*/ 2 w 259"/>
                <a:gd name="T1" fmla="*/ 0 h 309"/>
                <a:gd name="T2" fmla="*/ 0 w 259"/>
                <a:gd name="T3" fmla="*/ 0 h 309"/>
                <a:gd name="T4" fmla="*/ 0 w 259"/>
                <a:gd name="T5" fmla="*/ 43 h 309"/>
                <a:gd name="T6" fmla="*/ 8 w 259"/>
                <a:gd name="T7" fmla="*/ 62 h 309"/>
                <a:gd name="T8" fmla="*/ 31 w 259"/>
                <a:gd name="T9" fmla="*/ 49 h 309"/>
                <a:gd name="T10" fmla="*/ 52 w 259"/>
                <a:gd name="T11" fmla="*/ 75 h 309"/>
                <a:gd name="T12" fmla="*/ 31 w 259"/>
                <a:gd name="T13" fmla="*/ 100 h 309"/>
                <a:gd name="T14" fmla="*/ 8 w 259"/>
                <a:gd name="T15" fmla="*/ 88 h 309"/>
                <a:gd name="T16" fmla="*/ 0 w 259"/>
                <a:gd name="T17" fmla="*/ 107 h 309"/>
                <a:gd name="T18" fmla="*/ 0 w 259"/>
                <a:gd name="T19" fmla="*/ 155 h 309"/>
                <a:gd name="T20" fmla="*/ 2 w 259"/>
                <a:gd name="T21" fmla="*/ 155 h 309"/>
                <a:gd name="T22" fmla="*/ 104 w 259"/>
                <a:gd name="T23" fmla="*/ 257 h 309"/>
                <a:gd name="T24" fmla="*/ 151 w 259"/>
                <a:gd name="T25" fmla="*/ 257 h 309"/>
                <a:gd name="T26" fmla="*/ 169 w 259"/>
                <a:gd name="T27" fmla="*/ 265 h 309"/>
                <a:gd name="T28" fmla="*/ 157 w 259"/>
                <a:gd name="T29" fmla="*/ 289 h 309"/>
                <a:gd name="T30" fmla="*/ 183 w 259"/>
                <a:gd name="T31" fmla="*/ 309 h 309"/>
                <a:gd name="T32" fmla="*/ 208 w 259"/>
                <a:gd name="T33" fmla="*/ 289 h 309"/>
                <a:gd name="T34" fmla="*/ 196 w 259"/>
                <a:gd name="T35" fmla="*/ 265 h 309"/>
                <a:gd name="T36" fmla="*/ 215 w 259"/>
                <a:gd name="T37" fmla="*/ 257 h 309"/>
                <a:gd name="T38" fmla="*/ 259 w 259"/>
                <a:gd name="T39" fmla="*/ 257 h 309"/>
                <a:gd name="T40" fmla="*/ 2 w 259"/>
                <a:gd name="T41"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9" h="309">
                  <a:moveTo>
                    <a:pt x="2" y="0"/>
                  </a:moveTo>
                  <a:cubicBezTo>
                    <a:pt x="1" y="0"/>
                    <a:pt x="0" y="0"/>
                    <a:pt x="0" y="0"/>
                  </a:cubicBezTo>
                  <a:cubicBezTo>
                    <a:pt x="0" y="17"/>
                    <a:pt x="0" y="33"/>
                    <a:pt x="0" y="43"/>
                  </a:cubicBezTo>
                  <a:cubicBezTo>
                    <a:pt x="0" y="51"/>
                    <a:pt x="1" y="62"/>
                    <a:pt x="8" y="62"/>
                  </a:cubicBezTo>
                  <a:cubicBezTo>
                    <a:pt x="18" y="62"/>
                    <a:pt x="21" y="49"/>
                    <a:pt x="31" y="49"/>
                  </a:cubicBezTo>
                  <a:cubicBezTo>
                    <a:pt x="42" y="49"/>
                    <a:pt x="52" y="58"/>
                    <a:pt x="52" y="75"/>
                  </a:cubicBezTo>
                  <a:cubicBezTo>
                    <a:pt x="52" y="91"/>
                    <a:pt x="42" y="100"/>
                    <a:pt x="31" y="100"/>
                  </a:cubicBezTo>
                  <a:cubicBezTo>
                    <a:pt x="21" y="100"/>
                    <a:pt x="18" y="88"/>
                    <a:pt x="8" y="88"/>
                  </a:cubicBezTo>
                  <a:cubicBezTo>
                    <a:pt x="1" y="88"/>
                    <a:pt x="0" y="99"/>
                    <a:pt x="0" y="107"/>
                  </a:cubicBezTo>
                  <a:cubicBezTo>
                    <a:pt x="0" y="118"/>
                    <a:pt x="0" y="135"/>
                    <a:pt x="0" y="155"/>
                  </a:cubicBezTo>
                  <a:cubicBezTo>
                    <a:pt x="0" y="155"/>
                    <a:pt x="1" y="155"/>
                    <a:pt x="2" y="155"/>
                  </a:cubicBezTo>
                  <a:cubicBezTo>
                    <a:pt x="58" y="155"/>
                    <a:pt x="104" y="201"/>
                    <a:pt x="104" y="257"/>
                  </a:cubicBezTo>
                  <a:cubicBezTo>
                    <a:pt x="123" y="257"/>
                    <a:pt x="140" y="257"/>
                    <a:pt x="151" y="257"/>
                  </a:cubicBezTo>
                  <a:cubicBezTo>
                    <a:pt x="159" y="257"/>
                    <a:pt x="169" y="258"/>
                    <a:pt x="169" y="265"/>
                  </a:cubicBezTo>
                  <a:cubicBezTo>
                    <a:pt x="169" y="275"/>
                    <a:pt x="157" y="279"/>
                    <a:pt x="157" y="289"/>
                  </a:cubicBezTo>
                  <a:cubicBezTo>
                    <a:pt x="157" y="300"/>
                    <a:pt x="166" y="309"/>
                    <a:pt x="183" y="309"/>
                  </a:cubicBezTo>
                  <a:cubicBezTo>
                    <a:pt x="199" y="309"/>
                    <a:pt x="208" y="300"/>
                    <a:pt x="208" y="289"/>
                  </a:cubicBezTo>
                  <a:cubicBezTo>
                    <a:pt x="208" y="279"/>
                    <a:pt x="196" y="275"/>
                    <a:pt x="196" y="265"/>
                  </a:cubicBezTo>
                  <a:cubicBezTo>
                    <a:pt x="196" y="258"/>
                    <a:pt x="207" y="257"/>
                    <a:pt x="215" y="257"/>
                  </a:cubicBezTo>
                  <a:cubicBezTo>
                    <a:pt x="225" y="257"/>
                    <a:pt x="241" y="257"/>
                    <a:pt x="259" y="257"/>
                  </a:cubicBezTo>
                  <a:cubicBezTo>
                    <a:pt x="259" y="115"/>
                    <a:pt x="144" y="0"/>
                    <a:pt x="2" y="0"/>
                  </a:cubicBezTo>
                  <a:close/>
                </a:path>
              </a:pathLst>
            </a:custGeom>
            <a:solidFill>
              <a:schemeClr val="accent1"/>
            </a:solidFill>
            <a:ln w="12700">
              <a:solidFill>
                <a:schemeClr val="accent1">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6" name="Freeform 9">
              <a:extLst>
                <a:ext uri="{FF2B5EF4-FFF2-40B4-BE49-F238E27FC236}">
                  <a16:creationId xmlns:a16="http://schemas.microsoft.com/office/drawing/2014/main" id="{6EAE072C-DA79-6B4D-AB83-21603267645E}"/>
                </a:ext>
              </a:extLst>
            </p:cNvPr>
            <p:cNvSpPr>
              <a:spLocks/>
            </p:cNvSpPr>
            <p:nvPr/>
          </p:nvSpPr>
          <p:spPr bwMode="auto">
            <a:xfrm>
              <a:off x="5639450" y="3784233"/>
              <a:ext cx="2652793" cy="2201049"/>
            </a:xfrm>
            <a:custGeom>
              <a:avLst/>
              <a:gdLst>
                <a:gd name="T0" fmla="*/ 248 w 311"/>
                <a:gd name="T1" fmla="*/ 8 h 258"/>
                <a:gd name="T2" fmla="*/ 260 w 311"/>
                <a:gd name="T3" fmla="*/ 32 h 258"/>
                <a:gd name="T4" fmla="*/ 235 w 311"/>
                <a:gd name="T5" fmla="*/ 52 h 258"/>
                <a:gd name="T6" fmla="*/ 209 w 311"/>
                <a:gd name="T7" fmla="*/ 32 h 258"/>
                <a:gd name="T8" fmla="*/ 221 w 311"/>
                <a:gd name="T9" fmla="*/ 8 h 258"/>
                <a:gd name="T10" fmla="*/ 203 w 311"/>
                <a:gd name="T11" fmla="*/ 0 h 258"/>
                <a:gd name="T12" fmla="*/ 156 w 311"/>
                <a:gd name="T13" fmla="*/ 0 h 258"/>
                <a:gd name="T14" fmla="*/ 156 w 311"/>
                <a:gd name="T15" fmla="*/ 0 h 258"/>
                <a:gd name="T16" fmla="*/ 54 w 311"/>
                <a:gd name="T17" fmla="*/ 103 h 258"/>
                <a:gd name="T18" fmla="*/ 52 w 311"/>
                <a:gd name="T19" fmla="*/ 103 h 258"/>
                <a:gd name="T20" fmla="*/ 52 w 311"/>
                <a:gd name="T21" fmla="*/ 151 h 258"/>
                <a:gd name="T22" fmla="*/ 44 w 311"/>
                <a:gd name="T23" fmla="*/ 170 h 258"/>
                <a:gd name="T24" fmla="*/ 20 w 311"/>
                <a:gd name="T25" fmla="*/ 158 h 258"/>
                <a:gd name="T26" fmla="*/ 0 w 311"/>
                <a:gd name="T27" fmla="*/ 183 h 258"/>
                <a:gd name="T28" fmla="*/ 20 w 311"/>
                <a:gd name="T29" fmla="*/ 209 h 258"/>
                <a:gd name="T30" fmla="*/ 44 w 311"/>
                <a:gd name="T31" fmla="*/ 196 h 258"/>
                <a:gd name="T32" fmla="*/ 52 w 311"/>
                <a:gd name="T33" fmla="*/ 215 h 258"/>
                <a:gd name="T34" fmla="*/ 52 w 311"/>
                <a:gd name="T35" fmla="*/ 258 h 258"/>
                <a:gd name="T36" fmla="*/ 54 w 311"/>
                <a:gd name="T37" fmla="*/ 258 h 258"/>
                <a:gd name="T38" fmla="*/ 311 w 311"/>
                <a:gd name="T39" fmla="*/ 0 h 258"/>
                <a:gd name="T40" fmla="*/ 311 w 311"/>
                <a:gd name="T41" fmla="*/ 0 h 258"/>
                <a:gd name="T42" fmla="*/ 267 w 311"/>
                <a:gd name="T43" fmla="*/ 0 h 258"/>
                <a:gd name="T44" fmla="*/ 248 w 311"/>
                <a:gd name="T45" fmla="*/ 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1" h="258">
                  <a:moveTo>
                    <a:pt x="248" y="8"/>
                  </a:moveTo>
                  <a:cubicBezTo>
                    <a:pt x="248" y="18"/>
                    <a:pt x="260" y="22"/>
                    <a:pt x="260" y="32"/>
                  </a:cubicBezTo>
                  <a:cubicBezTo>
                    <a:pt x="260" y="43"/>
                    <a:pt x="251" y="52"/>
                    <a:pt x="235" y="52"/>
                  </a:cubicBezTo>
                  <a:cubicBezTo>
                    <a:pt x="218" y="52"/>
                    <a:pt x="209" y="43"/>
                    <a:pt x="209" y="32"/>
                  </a:cubicBezTo>
                  <a:cubicBezTo>
                    <a:pt x="209" y="22"/>
                    <a:pt x="221" y="18"/>
                    <a:pt x="221" y="8"/>
                  </a:cubicBezTo>
                  <a:cubicBezTo>
                    <a:pt x="221" y="1"/>
                    <a:pt x="211" y="0"/>
                    <a:pt x="203" y="0"/>
                  </a:cubicBezTo>
                  <a:cubicBezTo>
                    <a:pt x="192" y="0"/>
                    <a:pt x="175" y="0"/>
                    <a:pt x="156" y="0"/>
                  </a:cubicBezTo>
                  <a:cubicBezTo>
                    <a:pt x="156" y="0"/>
                    <a:pt x="156" y="0"/>
                    <a:pt x="156" y="0"/>
                  </a:cubicBezTo>
                  <a:cubicBezTo>
                    <a:pt x="156" y="57"/>
                    <a:pt x="110" y="103"/>
                    <a:pt x="54" y="103"/>
                  </a:cubicBezTo>
                  <a:cubicBezTo>
                    <a:pt x="53" y="103"/>
                    <a:pt x="52" y="103"/>
                    <a:pt x="52" y="103"/>
                  </a:cubicBezTo>
                  <a:cubicBezTo>
                    <a:pt x="52" y="123"/>
                    <a:pt x="52" y="140"/>
                    <a:pt x="52" y="151"/>
                  </a:cubicBezTo>
                  <a:cubicBezTo>
                    <a:pt x="52" y="159"/>
                    <a:pt x="51" y="170"/>
                    <a:pt x="44" y="170"/>
                  </a:cubicBezTo>
                  <a:cubicBezTo>
                    <a:pt x="34" y="170"/>
                    <a:pt x="30" y="158"/>
                    <a:pt x="20" y="158"/>
                  </a:cubicBezTo>
                  <a:cubicBezTo>
                    <a:pt x="9" y="158"/>
                    <a:pt x="0" y="167"/>
                    <a:pt x="0" y="183"/>
                  </a:cubicBezTo>
                  <a:cubicBezTo>
                    <a:pt x="0" y="200"/>
                    <a:pt x="9" y="209"/>
                    <a:pt x="20" y="209"/>
                  </a:cubicBezTo>
                  <a:cubicBezTo>
                    <a:pt x="30" y="209"/>
                    <a:pt x="34" y="196"/>
                    <a:pt x="44" y="196"/>
                  </a:cubicBezTo>
                  <a:cubicBezTo>
                    <a:pt x="51" y="196"/>
                    <a:pt x="52" y="207"/>
                    <a:pt x="52" y="215"/>
                  </a:cubicBezTo>
                  <a:cubicBezTo>
                    <a:pt x="52" y="225"/>
                    <a:pt x="52" y="241"/>
                    <a:pt x="52" y="258"/>
                  </a:cubicBezTo>
                  <a:cubicBezTo>
                    <a:pt x="52" y="258"/>
                    <a:pt x="53" y="258"/>
                    <a:pt x="54" y="258"/>
                  </a:cubicBezTo>
                  <a:cubicBezTo>
                    <a:pt x="196" y="258"/>
                    <a:pt x="311" y="143"/>
                    <a:pt x="311" y="0"/>
                  </a:cubicBezTo>
                  <a:cubicBezTo>
                    <a:pt x="311" y="0"/>
                    <a:pt x="311" y="0"/>
                    <a:pt x="311" y="0"/>
                  </a:cubicBezTo>
                  <a:cubicBezTo>
                    <a:pt x="293" y="0"/>
                    <a:pt x="277" y="0"/>
                    <a:pt x="267" y="0"/>
                  </a:cubicBezTo>
                  <a:cubicBezTo>
                    <a:pt x="259" y="0"/>
                    <a:pt x="248" y="1"/>
                    <a:pt x="248" y="8"/>
                  </a:cubicBezTo>
                  <a:close/>
                </a:path>
              </a:pathLst>
            </a:custGeom>
            <a:solidFill>
              <a:schemeClr val="accent2"/>
            </a:solidFill>
            <a:ln w="12700">
              <a:solidFill>
                <a:schemeClr val="accent2">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7" name="TextBox 12">
              <a:extLst>
                <a:ext uri="{FF2B5EF4-FFF2-40B4-BE49-F238E27FC236}">
                  <a16:creationId xmlns:a16="http://schemas.microsoft.com/office/drawing/2014/main" id="{0752C28B-B57D-4B4F-9A11-0B0E816AFB11}"/>
                </a:ext>
              </a:extLst>
            </p:cNvPr>
            <p:cNvSpPr txBox="1"/>
            <p:nvPr/>
          </p:nvSpPr>
          <p:spPr>
            <a:xfrm>
              <a:off x="6564052" y="2242265"/>
              <a:ext cx="1332148" cy="923330"/>
            </a:xfrm>
            <a:prstGeom prst="rect">
              <a:avLst/>
            </a:prstGeom>
            <a:noFill/>
            <a:sp3d extrusionH="285750" prstMaterial="matte">
              <a:bevelT w="69850" h="0"/>
            </a:sp3d>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01</a:t>
              </a:r>
            </a:p>
          </p:txBody>
        </p:sp>
        <p:sp>
          <p:nvSpPr>
            <p:cNvPr id="8" name="TextBox 13">
              <a:extLst>
                <a:ext uri="{FF2B5EF4-FFF2-40B4-BE49-F238E27FC236}">
                  <a16:creationId xmlns:a16="http://schemas.microsoft.com/office/drawing/2014/main" id="{B4BFB7E6-B698-454A-8A87-474AAECD9539}"/>
                </a:ext>
              </a:extLst>
            </p:cNvPr>
            <p:cNvSpPr txBox="1"/>
            <p:nvPr/>
          </p:nvSpPr>
          <p:spPr>
            <a:xfrm>
              <a:off x="4331804" y="2242265"/>
              <a:ext cx="1332148" cy="923330"/>
            </a:xfrm>
            <a:prstGeom prst="rect">
              <a:avLst/>
            </a:prstGeom>
            <a:noFill/>
            <a:sp3d extrusionH="285750" prstMaterial="matte">
              <a:bevelT w="69850" h="0"/>
            </a:sp3d>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04</a:t>
              </a:r>
            </a:p>
          </p:txBody>
        </p:sp>
        <p:sp>
          <p:nvSpPr>
            <p:cNvPr id="9" name="TextBox 14">
              <a:extLst>
                <a:ext uri="{FF2B5EF4-FFF2-40B4-BE49-F238E27FC236}">
                  <a16:creationId xmlns:a16="http://schemas.microsoft.com/office/drawing/2014/main" id="{3996C65C-2567-654E-B57B-53E2432003B2}"/>
                </a:ext>
              </a:extLst>
            </p:cNvPr>
            <p:cNvSpPr txBox="1"/>
            <p:nvPr/>
          </p:nvSpPr>
          <p:spPr>
            <a:xfrm>
              <a:off x="6564052" y="4412067"/>
              <a:ext cx="1332148" cy="923330"/>
            </a:xfrm>
            <a:prstGeom prst="rect">
              <a:avLst/>
            </a:prstGeom>
            <a:noFill/>
            <a:sp3d extrusionH="285750" prstMaterial="matte">
              <a:bevelT w="69850" h="0"/>
            </a:sp3d>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02</a:t>
              </a:r>
            </a:p>
          </p:txBody>
        </p:sp>
        <p:sp>
          <p:nvSpPr>
            <p:cNvPr id="10" name="TextBox 15">
              <a:extLst>
                <a:ext uri="{FF2B5EF4-FFF2-40B4-BE49-F238E27FC236}">
                  <a16:creationId xmlns:a16="http://schemas.microsoft.com/office/drawing/2014/main" id="{4F12BD96-97FA-D84F-8BD5-971E4A1FBB0B}"/>
                </a:ext>
              </a:extLst>
            </p:cNvPr>
            <p:cNvSpPr txBox="1"/>
            <p:nvPr/>
          </p:nvSpPr>
          <p:spPr>
            <a:xfrm>
              <a:off x="4331804" y="4412067"/>
              <a:ext cx="1332148" cy="923330"/>
            </a:xfrm>
            <a:prstGeom prst="rect">
              <a:avLst/>
            </a:prstGeom>
            <a:noFill/>
            <a:sp3d extrusionH="285750" prstMaterial="matte">
              <a:bevelT w="69850" h="0"/>
            </a:sp3d>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03</a:t>
              </a:r>
            </a:p>
          </p:txBody>
        </p:sp>
      </p:grpSp>
      <p:sp>
        <p:nvSpPr>
          <p:cNvPr id="23" name="Freeform 33">
            <a:extLst>
              <a:ext uri="{FF2B5EF4-FFF2-40B4-BE49-F238E27FC236}">
                <a16:creationId xmlns:a16="http://schemas.microsoft.com/office/drawing/2014/main" id="{6B1F5586-B6BC-E047-9EA2-FB966468838D}"/>
              </a:ext>
            </a:extLst>
          </p:cNvPr>
          <p:cNvSpPr/>
          <p:nvPr/>
        </p:nvSpPr>
        <p:spPr>
          <a:xfrm>
            <a:off x="7386110" y="1887793"/>
            <a:ext cx="871417" cy="257040"/>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28" name="Freeform 34">
            <a:extLst>
              <a:ext uri="{FF2B5EF4-FFF2-40B4-BE49-F238E27FC236}">
                <a16:creationId xmlns:a16="http://schemas.microsoft.com/office/drawing/2014/main" id="{30AEF94A-841B-B040-B9C4-A8AED8A81B8B}"/>
              </a:ext>
            </a:extLst>
          </p:cNvPr>
          <p:cNvSpPr/>
          <p:nvPr/>
        </p:nvSpPr>
        <p:spPr>
          <a:xfrm flipV="1">
            <a:off x="7314741" y="4941826"/>
            <a:ext cx="942786" cy="264763"/>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29" name="Freeform 35">
            <a:extLst>
              <a:ext uri="{FF2B5EF4-FFF2-40B4-BE49-F238E27FC236}">
                <a16:creationId xmlns:a16="http://schemas.microsoft.com/office/drawing/2014/main" id="{2521668E-B583-E941-80D0-B5E5F11B3F1E}"/>
              </a:ext>
            </a:extLst>
          </p:cNvPr>
          <p:cNvSpPr/>
          <p:nvPr/>
        </p:nvSpPr>
        <p:spPr>
          <a:xfrm flipH="1">
            <a:off x="4063266" y="1887793"/>
            <a:ext cx="780222" cy="244060"/>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30" name="Freeform 36">
            <a:extLst>
              <a:ext uri="{FF2B5EF4-FFF2-40B4-BE49-F238E27FC236}">
                <a16:creationId xmlns:a16="http://schemas.microsoft.com/office/drawing/2014/main" id="{3BB042FC-963D-1545-9309-FA88BEA5A82E}"/>
              </a:ext>
            </a:extLst>
          </p:cNvPr>
          <p:cNvSpPr/>
          <p:nvPr/>
        </p:nvSpPr>
        <p:spPr>
          <a:xfrm flipH="1" flipV="1">
            <a:off x="4063265" y="4941826"/>
            <a:ext cx="829011" cy="264763"/>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nvGrpSpPr>
          <p:cNvPr id="17" name="Groupe 16">
            <a:extLst>
              <a:ext uri="{FF2B5EF4-FFF2-40B4-BE49-F238E27FC236}">
                <a16:creationId xmlns:a16="http://schemas.microsoft.com/office/drawing/2014/main" id="{31C7BB90-71BC-D748-87E3-C26781E81421}"/>
              </a:ext>
            </a:extLst>
          </p:cNvPr>
          <p:cNvGrpSpPr/>
          <p:nvPr/>
        </p:nvGrpSpPr>
        <p:grpSpPr>
          <a:xfrm>
            <a:off x="241187" y="1496783"/>
            <a:ext cx="3822070" cy="918245"/>
            <a:chOff x="241187" y="1496783"/>
            <a:chExt cx="3822070" cy="918245"/>
          </a:xfrm>
        </p:grpSpPr>
        <p:sp>
          <p:nvSpPr>
            <p:cNvPr id="15" name="Oval 22">
              <a:extLst>
                <a:ext uri="{FF2B5EF4-FFF2-40B4-BE49-F238E27FC236}">
                  <a16:creationId xmlns:a16="http://schemas.microsoft.com/office/drawing/2014/main" id="{778F9839-A9C6-6C40-8565-4BE566CB8C70}"/>
                </a:ext>
              </a:extLst>
            </p:cNvPr>
            <p:cNvSpPr/>
            <p:nvPr/>
          </p:nvSpPr>
          <p:spPr>
            <a:xfrm>
              <a:off x="3275061" y="1496783"/>
              <a:ext cx="788196" cy="78819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32" name="Rectangle 31">
              <a:extLst>
                <a:ext uri="{FF2B5EF4-FFF2-40B4-BE49-F238E27FC236}">
                  <a16:creationId xmlns:a16="http://schemas.microsoft.com/office/drawing/2014/main" id="{C3117A09-9898-4E43-A17A-D487F3F4B71C}"/>
                </a:ext>
              </a:extLst>
            </p:cNvPr>
            <p:cNvSpPr/>
            <p:nvPr/>
          </p:nvSpPr>
          <p:spPr>
            <a:xfrm>
              <a:off x="241187" y="1496783"/>
              <a:ext cx="2889231" cy="91824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Mise en place de réécriture d’URL</a:t>
              </a:r>
            </a:p>
          </p:txBody>
        </p:sp>
        <p:sp>
          <p:nvSpPr>
            <p:cNvPr id="33" name="Freeform 92">
              <a:extLst>
                <a:ext uri="{FF2B5EF4-FFF2-40B4-BE49-F238E27FC236}">
                  <a16:creationId xmlns:a16="http://schemas.microsoft.com/office/drawing/2014/main" id="{B8580BD4-4942-344D-B434-8FF445B10EF7}"/>
                </a:ext>
              </a:extLst>
            </p:cNvPr>
            <p:cNvSpPr>
              <a:spLocks noEditPoints="1"/>
            </p:cNvSpPr>
            <p:nvPr/>
          </p:nvSpPr>
          <p:spPr bwMode="auto">
            <a:xfrm>
              <a:off x="3396818" y="1672460"/>
              <a:ext cx="540808" cy="402439"/>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grpSp>
        <p:nvGrpSpPr>
          <p:cNvPr id="13" name="Groupe 12">
            <a:extLst>
              <a:ext uri="{FF2B5EF4-FFF2-40B4-BE49-F238E27FC236}">
                <a16:creationId xmlns:a16="http://schemas.microsoft.com/office/drawing/2014/main" id="{A5C62417-61AB-6940-AD89-F4B78830F898}"/>
              </a:ext>
            </a:extLst>
          </p:cNvPr>
          <p:cNvGrpSpPr/>
          <p:nvPr/>
        </p:nvGrpSpPr>
        <p:grpSpPr>
          <a:xfrm>
            <a:off x="8248275" y="1496783"/>
            <a:ext cx="3958303" cy="788196"/>
            <a:chOff x="8248275" y="1496783"/>
            <a:chExt cx="3958303" cy="788196"/>
          </a:xfrm>
        </p:grpSpPr>
        <p:sp>
          <p:nvSpPr>
            <p:cNvPr id="24" name="Rectangle 23">
              <a:extLst>
                <a:ext uri="{FF2B5EF4-FFF2-40B4-BE49-F238E27FC236}">
                  <a16:creationId xmlns:a16="http://schemas.microsoft.com/office/drawing/2014/main" id="{7D0DE216-05FD-DE44-A874-030175771B9D}"/>
                </a:ext>
              </a:extLst>
            </p:cNvPr>
            <p:cNvSpPr/>
            <p:nvPr/>
          </p:nvSpPr>
          <p:spPr>
            <a:xfrm>
              <a:off x="9087053" y="1537225"/>
              <a:ext cx="3119525" cy="683237"/>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Gestion de l'accès à certains fichiers</a:t>
              </a:r>
            </a:p>
          </p:txBody>
        </p:sp>
        <p:sp>
          <p:nvSpPr>
            <p:cNvPr id="26" name="Oval 25">
              <a:extLst>
                <a:ext uri="{FF2B5EF4-FFF2-40B4-BE49-F238E27FC236}">
                  <a16:creationId xmlns:a16="http://schemas.microsoft.com/office/drawing/2014/main" id="{6DCBFCA2-A46C-1148-9794-CD5AB75B66D9}"/>
                </a:ext>
              </a:extLst>
            </p:cNvPr>
            <p:cNvSpPr/>
            <p:nvPr/>
          </p:nvSpPr>
          <p:spPr>
            <a:xfrm>
              <a:off x="8248275" y="1496783"/>
              <a:ext cx="788196" cy="78819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35" name="Freeform 126">
              <a:extLst>
                <a:ext uri="{FF2B5EF4-FFF2-40B4-BE49-F238E27FC236}">
                  <a16:creationId xmlns:a16="http://schemas.microsoft.com/office/drawing/2014/main" id="{61D7F68C-C19B-9A42-BE98-03F690518AA7}"/>
                </a:ext>
              </a:extLst>
            </p:cNvPr>
            <p:cNvSpPr>
              <a:spLocks noEditPoints="1"/>
            </p:cNvSpPr>
            <p:nvPr/>
          </p:nvSpPr>
          <p:spPr bwMode="auto">
            <a:xfrm>
              <a:off x="8424245" y="1571509"/>
              <a:ext cx="436256" cy="624685"/>
            </a:xfrm>
            <a:custGeom>
              <a:avLst/>
              <a:gdLst>
                <a:gd name="T0" fmla="*/ 237 w 475"/>
                <a:gd name="T1" fmla="*/ 681 h 681"/>
                <a:gd name="T2" fmla="*/ 233 w 475"/>
                <a:gd name="T3" fmla="*/ 679 h 681"/>
                <a:gd name="T4" fmla="*/ 0 w 475"/>
                <a:gd name="T5" fmla="*/ 243 h 681"/>
                <a:gd name="T6" fmla="*/ 237 w 475"/>
                <a:gd name="T7" fmla="*/ 0 h 681"/>
                <a:gd name="T8" fmla="*/ 475 w 475"/>
                <a:gd name="T9" fmla="*/ 243 h 681"/>
                <a:gd name="T10" fmla="*/ 242 w 475"/>
                <a:gd name="T11" fmla="*/ 679 h 681"/>
                <a:gd name="T12" fmla="*/ 237 w 475"/>
                <a:gd name="T13" fmla="*/ 681 h 681"/>
                <a:gd name="T14" fmla="*/ 237 w 475"/>
                <a:gd name="T15" fmla="*/ 14 h 681"/>
                <a:gd name="T16" fmla="*/ 14 w 475"/>
                <a:gd name="T17" fmla="*/ 243 h 681"/>
                <a:gd name="T18" fmla="*/ 128 w 475"/>
                <a:gd name="T19" fmla="*/ 538 h 681"/>
                <a:gd name="T20" fmla="*/ 237 w 475"/>
                <a:gd name="T21" fmla="*/ 665 h 681"/>
                <a:gd name="T22" fmla="*/ 347 w 475"/>
                <a:gd name="T23" fmla="*/ 538 h 681"/>
                <a:gd name="T24" fmla="*/ 461 w 475"/>
                <a:gd name="T25" fmla="*/ 243 h 681"/>
                <a:gd name="T26" fmla="*/ 237 w 475"/>
                <a:gd name="T27" fmla="*/ 14 h 681"/>
                <a:gd name="T28" fmla="*/ 237 w 475"/>
                <a:gd name="T29" fmla="*/ 383 h 681"/>
                <a:gd name="T30" fmla="*/ 101 w 475"/>
                <a:gd name="T31" fmla="*/ 243 h 681"/>
                <a:gd name="T32" fmla="*/ 237 w 475"/>
                <a:gd name="T33" fmla="*/ 104 h 681"/>
                <a:gd name="T34" fmla="*/ 374 w 475"/>
                <a:gd name="T35" fmla="*/ 243 h 681"/>
                <a:gd name="T36" fmla="*/ 237 w 475"/>
                <a:gd name="T37" fmla="*/ 383 h 681"/>
                <a:gd name="T38" fmla="*/ 237 w 475"/>
                <a:gd name="T39" fmla="*/ 118 h 681"/>
                <a:gd name="T40" fmla="*/ 115 w 475"/>
                <a:gd name="T41" fmla="*/ 243 h 681"/>
                <a:gd name="T42" fmla="*/ 237 w 475"/>
                <a:gd name="T43" fmla="*/ 369 h 681"/>
                <a:gd name="T44" fmla="*/ 360 w 475"/>
                <a:gd name="T45" fmla="*/ 243 h 681"/>
                <a:gd name="T46" fmla="*/ 237 w 475"/>
                <a:gd name="T47" fmla="*/ 118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5" h="681">
                  <a:moveTo>
                    <a:pt x="237" y="681"/>
                  </a:moveTo>
                  <a:cubicBezTo>
                    <a:pt x="236" y="681"/>
                    <a:pt x="234" y="681"/>
                    <a:pt x="233" y="679"/>
                  </a:cubicBezTo>
                  <a:cubicBezTo>
                    <a:pt x="230" y="677"/>
                    <a:pt x="0" y="466"/>
                    <a:pt x="0" y="243"/>
                  </a:cubicBezTo>
                  <a:cubicBezTo>
                    <a:pt x="0" y="109"/>
                    <a:pt x="106" y="0"/>
                    <a:pt x="237" y="0"/>
                  </a:cubicBezTo>
                  <a:cubicBezTo>
                    <a:pt x="369" y="0"/>
                    <a:pt x="475" y="109"/>
                    <a:pt x="475" y="243"/>
                  </a:cubicBezTo>
                  <a:cubicBezTo>
                    <a:pt x="475" y="466"/>
                    <a:pt x="244" y="677"/>
                    <a:pt x="242" y="679"/>
                  </a:cubicBezTo>
                  <a:cubicBezTo>
                    <a:pt x="241" y="681"/>
                    <a:pt x="239" y="681"/>
                    <a:pt x="237" y="681"/>
                  </a:cubicBezTo>
                  <a:close/>
                  <a:moveTo>
                    <a:pt x="237" y="14"/>
                  </a:moveTo>
                  <a:cubicBezTo>
                    <a:pt x="114" y="14"/>
                    <a:pt x="14" y="117"/>
                    <a:pt x="14" y="243"/>
                  </a:cubicBezTo>
                  <a:cubicBezTo>
                    <a:pt x="14" y="356"/>
                    <a:pt x="76" y="466"/>
                    <a:pt x="128" y="538"/>
                  </a:cubicBezTo>
                  <a:cubicBezTo>
                    <a:pt x="175" y="604"/>
                    <a:pt x="223" y="651"/>
                    <a:pt x="237" y="665"/>
                  </a:cubicBezTo>
                  <a:cubicBezTo>
                    <a:pt x="252" y="650"/>
                    <a:pt x="300" y="603"/>
                    <a:pt x="347" y="538"/>
                  </a:cubicBezTo>
                  <a:cubicBezTo>
                    <a:pt x="399" y="466"/>
                    <a:pt x="461" y="356"/>
                    <a:pt x="461" y="243"/>
                  </a:cubicBezTo>
                  <a:cubicBezTo>
                    <a:pt x="461" y="117"/>
                    <a:pt x="361" y="14"/>
                    <a:pt x="237" y="14"/>
                  </a:cubicBezTo>
                  <a:close/>
                  <a:moveTo>
                    <a:pt x="237" y="383"/>
                  </a:moveTo>
                  <a:cubicBezTo>
                    <a:pt x="162" y="383"/>
                    <a:pt x="101" y="320"/>
                    <a:pt x="101" y="243"/>
                  </a:cubicBezTo>
                  <a:cubicBezTo>
                    <a:pt x="101" y="167"/>
                    <a:pt x="162" y="104"/>
                    <a:pt x="237" y="104"/>
                  </a:cubicBezTo>
                  <a:cubicBezTo>
                    <a:pt x="313" y="104"/>
                    <a:pt x="374" y="167"/>
                    <a:pt x="374" y="243"/>
                  </a:cubicBezTo>
                  <a:cubicBezTo>
                    <a:pt x="374" y="320"/>
                    <a:pt x="313" y="383"/>
                    <a:pt x="237" y="383"/>
                  </a:cubicBezTo>
                  <a:close/>
                  <a:moveTo>
                    <a:pt x="237" y="118"/>
                  </a:moveTo>
                  <a:cubicBezTo>
                    <a:pt x="170" y="118"/>
                    <a:pt x="115" y="174"/>
                    <a:pt x="115" y="243"/>
                  </a:cubicBezTo>
                  <a:cubicBezTo>
                    <a:pt x="115" y="312"/>
                    <a:pt x="170" y="369"/>
                    <a:pt x="237" y="369"/>
                  </a:cubicBezTo>
                  <a:cubicBezTo>
                    <a:pt x="305" y="369"/>
                    <a:pt x="360" y="312"/>
                    <a:pt x="360" y="243"/>
                  </a:cubicBezTo>
                  <a:cubicBezTo>
                    <a:pt x="360" y="174"/>
                    <a:pt x="305" y="118"/>
                    <a:pt x="237" y="11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grpSp>
        <p:nvGrpSpPr>
          <p:cNvPr id="14" name="Groupe 13">
            <a:extLst>
              <a:ext uri="{FF2B5EF4-FFF2-40B4-BE49-F238E27FC236}">
                <a16:creationId xmlns:a16="http://schemas.microsoft.com/office/drawing/2014/main" id="{3AF8E805-B562-934C-9142-62D9E6D37ECF}"/>
              </a:ext>
            </a:extLst>
          </p:cNvPr>
          <p:cNvGrpSpPr/>
          <p:nvPr/>
        </p:nvGrpSpPr>
        <p:grpSpPr>
          <a:xfrm>
            <a:off x="8225415" y="4681341"/>
            <a:ext cx="3672897" cy="1041566"/>
            <a:chOff x="8225415" y="4681341"/>
            <a:chExt cx="3672897" cy="1041566"/>
          </a:xfrm>
        </p:grpSpPr>
        <p:sp>
          <p:nvSpPr>
            <p:cNvPr id="11" name="Rectangle 10">
              <a:extLst>
                <a:ext uri="{FF2B5EF4-FFF2-40B4-BE49-F238E27FC236}">
                  <a16:creationId xmlns:a16="http://schemas.microsoft.com/office/drawing/2014/main" id="{1E0A53B1-C9A4-1D4B-875C-4AF0A6E058BD}"/>
                </a:ext>
              </a:extLst>
            </p:cNvPr>
            <p:cNvSpPr/>
            <p:nvPr/>
          </p:nvSpPr>
          <p:spPr>
            <a:xfrm>
              <a:off x="9091287" y="4681341"/>
              <a:ext cx="2807025" cy="104156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Mise en place de protections par mot de passe (</a:t>
              </a:r>
              <a:r>
                <a:rPr kumimoji="0" lang="fr-FR"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htpasswd</a:t>
              </a: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a:t>
              </a:r>
              <a:endPar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8" name="Oval 28">
              <a:extLst>
                <a:ext uri="{FF2B5EF4-FFF2-40B4-BE49-F238E27FC236}">
                  <a16:creationId xmlns:a16="http://schemas.microsoft.com/office/drawing/2014/main" id="{197781A1-E0C1-0543-9981-DE68C4DCAED5}"/>
                </a:ext>
              </a:extLst>
            </p:cNvPr>
            <p:cNvSpPr/>
            <p:nvPr/>
          </p:nvSpPr>
          <p:spPr>
            <a:xfrm>
              <a:off x="8225415" y="4808027"/>
              <a:ext cx="788196" cy="788196"/>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36" name="Freeform 90">
              <a:extLst>
                <a:ext uri="{FF2B5EF4-FFF2-40B4-BE49-F238E27FC236}">
                  <a16:creationId xmlns:a16="http://schemas.microsoft.com/office/drawing/2014/main" id="{D7F0419D-E7CE-E249-AD6A-0A16F621FF1D}"/>
                </a:ext>
              </a:extLst>
            </p:cNvPr>
            <p:cNvSpPr>
              <a:spLocks noEditPoints="1"/>
            </p:cNvSpPr>
            <p:nvPr/>
          </p:nvSpPr>
          <p:spPr bwMode="auto">
            <a:xfrm>
              <a:off x="8415962" y="4890730"/>
              <a:ext cx="418055" cy="560796"/>
            </a:xfrm>
            <a:custGeom>
              <a:avLst/>
              <a:gdLst>
                <a:gd name="T0" fmla="*/ 371 w 422"/>
                <a:gd name="T1" fmla="*/ 210 h 566"/>
                <a:gd name="T2" fmla="*/ 352 w 422"/>
                <a:gd name="T3" fmla="*/ 210 h 566"/>
                <a:gd name="T4" fmla="*/ 352 w 422"/>
                <a:gd name="T5" fmla="*/ 140 h 566"/>
                <a:gd name="T6" fmla="*/ 211 w 422"/>
                <a:gd name="T7" fmla="*/ 0 h 566"/>
                <a:gd name="T8" fmla="*/ 70 w 422"/>
                <a:gd name="T9" fmla="*/ 140 h 566"/>
                <a:gd name="T10" fmla="*/ 70 w 422"/>
                <a:gd name="T11" fmla="*/ 210 h 566"/>
                <a:gd name="T12" fmla="*/ 50 w 422"/>
                <a:gd name="T13" fmla="*/ 210 h 566"/>
                <a:gd name="T14" fmla="*/ 0 w 422"/>
                <a:gd name="T15" fmla="*/ 261 h 566"/>
                <a:gd name="T16" fmla="*/ 0 w 422"/>
                <a:gd name="T17" fmla="*/ 516 h 566"/>
                <a:gd name="T18" fmla="*/ 50 w 422"/>
                <a:gd name="T19" fmla="*/ 566 h 566"/>
                <a:gd name="T20" fmla="*/ 371 w 422"/>
                <a:gd name="T21" fmla="*/ 566 h 566"/>
                <a:gd name="T22" fmla="*/ 422 w 422"/>
                <a:gd name="T23" fmla="*/ 516 h 566"/>
                <a:gd name="T24" fmla="*/ 422 w 422"/>
                <a:gd name="T25" fmla="*/ 261 h 566"/>
                <a:gd name="T26" fmla="*/ 371 w 422"/>
                <a:gd name="T27" fmla="*/ 210 h 566"/>
                <a:gd name="T28" fmla="*/ 84 w 422"/>
                <a:gd name="T29" fmla="*/ 140 h 566"/>
                <a:gd name="T30" fmla="*/ 211 w 422"/>
                <a:gd name="T31" fmla="*/ 14 h 566"/>
                <a:gd name="T32" fmla="*/ 338 w 422"/>
                <a:gd name="T33" fmla="*/ 140 h 566"/>
                <a:gd name="T34" fmla="*/ 338 w 422"/>
                <a:gd name="T35" fmla="*/ 210 h 566"/>
                <a:gd name="T36" fmla="*/ 84 w 422"/>
                <a:gd name="T37" fmla="*/ 210 h 566"/>
                <a:gd name="T38" fmla="*/ 84 w 422"/>
                <a:gd name="T39" fmla="*/ 140 h 566"/>
                <a:gd name="T40" fmla="*/ 408 w 422"/>
                <a:gd name="T41" fmla="*/ 516 h 566"/>
                <a:gd name="T42" fmla="*/ 371 w 422"/>
                <a:gd name="T43" fmla="*/ 552 h 566"/>
                <a:gd name="T44" fmla="*/ 50 w 422"/>
                <a:gd name="T45" fmla="*/ 552 h 566"/>
                <a:gd name="T46" fmla="*/ 14 w 422"/>
                <a:gd name="T47" fmla="*/ 516 h 566"/>
                <a:gd name="T48" fmla="*/ 14 w 422"/>
                <a:gd name="T49" fmla="*/ 261 h 566"/>
                <a:gd name="T50" fmla="*/ 50 w 422"/>
                <a:gd name="T51" fmla="*/ 224 h 566"/>
                <a:gd name="T52" fmla="*/ 371 w 422"/>
                <a:gd name="T53" fmla="*/ 224 h 566"/>
                <a:gd name="T54" fmla="*/ 408 w 422"/>
                <a:gd name="T55" fmla="*/ 261 h 566"/>
                <a:gd name="T56" fmla="*/ 408 w 422"/>
                <a:gd name="T57" fmla="*/ 516 h 566"/>
                <a:gd name="T58" fmla="*/ 211 w 422"/>
                <a:gd name="T59" fmla="*/ 333 h 566"/>
                <a:gd name="T60" fmla="*/ 182 w 422"/>
                <a:gd name="T61" fmla="*/ 362 h 566"/>
                <a:gd name="T62" fmla="*/ 204 w 422"/>
                <a:gd name="T63" fmla="*/ 389 h 566"/>
                <a:gd name="T64" fmla="*/ 204 w 422"/>
                <a:gd name="T65" fmla="*/ 433 h 566"/>
                <a:gd name="T66" fmla="*/ 211 w 422"/>
                <a:gd name="T67" fmla="*/ 440 h 566"/>
                <a:gd name="T68" fmla="*/ 218 w 422"/>
                <a:gd name="T69" fmla="*/ 433 h 566"/>
                <a:gd name="T70" fmla="*/ 218 w 422"/>
                <a:gd name="T71" fmla="*/ 389 h 566"/>
                <a:gd name="T72" fmla="*/ 239 w 422"/>
                <a:gd name="T73" fmla="*/ 362 h 566"/>
                <a:gd name="T74" fmla="*/ 211 w 422"/>
                <a:gd name="T75" fmla="*/ 333 h 566"/>
                <a:gd name="T76" fmla="*/ 211 w 422"/>
                <a:gd name="T77" fmla="*/ 376 h 566"/>
                <a:gd name="T78" fmla="*/ 196 w 422"/>
                <a:gd name="T79" fmla="*/ 362 h 566"/>
                <a:gd name="T80" fmla="*/ 211 w 422"/>
                <a:gd name="T81" fmla="*/ 347 h 566"/>
                <a:gd name="T82" fmla="*/ 225 w 422"/>
                <a:gd name="T83" fmla="*/ 362 h 566"/>
                <a:gd name="T84" fmla="*/ 211 w 422"/>
                <a:gd name="T85" fmla="*/ 37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2" h="566">
                  <a:moveTo>
                    <a:pt x="371" y="210"/>
                  </a:moveTo>
                  <a:cubicBezTo>
                    <a:pt x="352" y="210"/>
                    <a:pt x="352" y="210"/>
                    <a:pt x="352" y="210"/>
                  </a:cubicBezTo>
                  <a:cubicBezTo>
                    <a:pt x="352" y="140"/>
                    <a:pt x="352" y="140"/>
                    <a:pt x="352" y="140"/>
                  </a:cubicBezTo>
                  <a:cubicBezTo>
                    <a:pt x="352" y="63"/>
                    <a:pt x="288" y="0"/>
                    <a:pt x="211" y="0"/>
                  </a:cubicBezTo>
                  <a:cubicBezTo>
                    <a:pt x="133" y="0"/>
                    <a:pt x="70" y="63"/>
                    <a:pt x="70" y="140"/>
                  </a:cubicBezTo>
                  <a:cubicBezTo>
                    <a:pt x="70" y="210"/>
                    <a:pt x="70" y="210"/>
                    <a:pt x="70" y="210"/>
                  </a:cubicBezTo>
                  <a:cubicBezTo>
                    <a:pt x="50" y="210"/>
                    <a:pt x="50" y="210"/>
                    <a:pt x="50" y="210"/>
                  </a:cubicBezTo>
                  <a:cubicBezTo>
                    <a:pt x="22" y="210"/>
                    <a:pt x="0" y="233"/>
                    <a:pt x="0" y="261"/>
                  </a:cubicBezTo>
                  <a:cubicBezTo>
                    <a:pt x="0" y="516"/>
                    <a:pt x="0" y="516"/>
                    <a:pt x="0" y="516"/>
                  </a:cubicBezTo>
                  <a:cubicBezTo>
                    <a:pt x="0" y="544"/>
                    <a:pt x="22" y="566"/>
                    <a:pt x="50" y="566"/>
                  </a:cubicBezTo>
                  <a:cubicBezTo>
                    <a:pt x="371" y="566"/>
                    <a:pt x="371" y="566"/>
                    <a:pt x="371" y="566"/>
                  </a:cubicBezTo>
                  <a:cubicBezTo>
                    <a:pt x="399" y="566"/>
                    <a:pt x="422" y="544"/>
                    <a:pt x="422" y="516"/>
                  </a:cubicBezTo>
                  <a:cubicBezTo>
                    <a:pt x="422" y="261"/>
                    <a:pt x="422" y="261"/>
                    <a:pt x="422" y="261"/>
                  </a:cubicBezTo>
                  <a:cubicBezTo>
                    <a:pt x="422" y="233"/>
                    <a:pt x="399" y="210"/>
                    <a:pt x="371" y="210"/>
                  </a:cubicBezTo>
                  <a:close/>
                  <a:moveTo>
                    <a:pt x="84" y="140"/>
                  </a:moveTo>
                  <a:cubicBezTo>
                    <a:pt x="84" y="71"/>
                    <a:pt x="141" y="14"/>
                    <a:pt x="211" y="14"/>
                  </a:cubicBezTo>
                  <a:cubicBezTo>
                    <a:pt x="281" y="14"/>
                    <a:pt x="338" y="71"/>
                    <a:pt x="338" y="140"/>
                  </a:cubicBezTo>
                  <a:cubicBezTo>
                    <a:pt x="338" y="210"/>
                    <a:pt x="338" y="210"/>
                    <a:pt x="338" y="210"/>
                  </a:cubicBezTo>
                  <a:cubicBezTo>
                    <a:pt x="84" y="210"/>
                    <a:pt x="84" y="210"/>
                    <a:pt x="84" y="210"/>
                  </a:cubicBezTo>
                  <a:lnTo>
                    <a:pt x="84" y="140"/>
                  </a:lnTo>
                  <a:close/>
                  <a:moveTo>
                    <a:pt x="408" y="516"/>
                  </a:moveTo>
                  <a:cubicBezTo>
                    <a:pt x="408" y="536"/>
                    <a:pt x="391" y="552"/>
                    <a:pt x="371" y="552"/>
                  </a:cubicBezTo>
                  <a:cubicBezTo>
                    <a:pt x="50" y="552"/>
                    <a:pt x="50" y="552"/>
                    <a:pt x="50" y="552"/>
                  </a:cubicBezTo>
                  <a:cubicBezTo>
                    <a:pt x="30" y="552"/>
                    <a:pt x="14" y="536"/>
                    <a:pt x="14" y="516"/>
                  </a:cubicBezTo>
                  <a:cubicBezTo>
                    <a:pt x="14" y="261"/>
                    <a:pt x="14" y="261"/>
                    <a:pt x="14" y="261"/>
                  </a:cubicBezTo>
                  <a:cubicBezTo>
                    <a:pt x="14" y="240"/>
                    <a:pt x="30" y="224"/>
                    <a:pt x="50" y="224"/>
                  </a:cubicBezTo>
                  <a:cubicBezTo>
                    <a:pt x="371" y="224"/>
                    <a:pt x="371" y="224"/>
                    <a:pt x="371" y="224"/>
                  </a:cubicBezTo>
                  <a:cubicBezTo>
                    <a:pt x="391" y="224"/>
                    <a:pt x="408" y="240"/>
                    <a:pt x="408" y="261"/>
                  </a:cubicBezTo>
                  <a:lnTo>
                    <a:pt x="408" y="516"/>
                  </a:lnTo>
                  <a:close/>
                  <a:moveTo>
                    <a:pt x="211" y="333"/>
                  </a:moveTo>
                  <a:cubicBezTo>
                    <a:pt x="195" y="333"/>
                    <a:pt x="182" y="346"/>
                    <a:pt x="182" y="362"/>
                  </a:cubicBezTo>
                  <a:cubicBezTo>
                    <a:pt x="182" y="375"/>
                    <a:pt x="191" y="386"/>
                    <a:pt x="204" y="389"/>
                  </a:cubicBezTo>
                  <a:cubicBezTo>
                    <a:pt x="204" y="433"/>
                    <a:pt x="204" y="433"/>
                    <a:pt x="204" y="433"/>
                  </a:cubicBezTo>
                  <a:cubicBezTo>
                    <a:pt x="204" y="437"/>
                    <a:pt x="207" y="440"/>
                    <a:pt x="211" y="440"/>
                  </a:cubicBezTo>
                  <a:cubicBezTo>
                    <a:pt x="215" y="440"/>
                    <a:pt x="218" y="437"/>
                    <a:pt x="218" y="433"/>
                  </a:cubicBezTo>
                  <a:cubicBezTo>
                    <a:pt x="218" y="389"/>
                    <a:pt x="218" y="389"/>
                    <a:pt x="218" y="389"/>
                  </a:cubicBezTo>
                  <a:cubicBezTo>
                    <a:pt x="230" y="386"/>
                    <a:pt x="239" y="375"/>
                    <a:pt x="239" y="362"/>
                  </a:cubicBezTo>
                  <a:cubicBezTo>
                    <a:pt x="239" y="346"/>
                    <a:pt x="226" y="333"/>
                    <a:pt x="211" y="333"/>
                  </a:cubicBezTo>
                  <a:close/>
                  <a:moveTo>
                    <a:pt x="211" y="376"/>
                  </a:moveTo>
                  <a:cubicBezTo>
                    <a:pt x="203" y="376"/>
                    <a:pt x="196" y="370"/>
                    <a:pt x="196" y="362"/>
                  </a:cubicBezTo>
                  <a:cubicBezTo>
                    <a:pt x="196" y="354"/>
                    <a:pt x="203" y="347"/>
                    <a:pt x="211" y="347"/>
                  </a:cubicBezTo>
                  <a:cubicBezTo>
                    <a:pt x="219" y="347"/>
                    <a:pt x="225" y="354"/>
                    <a:pt x="225" y="362"/>
                  </a:cubicBezTo>
                  <a:cubicBezTo>
                    <a:pt x="225" y="370"/>
                    <a:pt x="219" y="376"/>
                    <a:pt x="211" y="37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grpSp>
        <p:nvGrpSpPr>
          <p:cNvPr id="16" name="Groupe 15">
            <a:extLst>
              <a:ext uri="{FF2B5EF4-FFF2-40B4-BE49-F238E27FC236}">
                <a16:creationId xmlns:a16="http://schemas.microsoft.com/office/drawing/2014/main" id="{4649B6DD-B119-E846-9380-9FE71CE79335}"/>
              </a:ext>
            </a:extLst>
          </p:cNvPr>
          <p:cNvGrpSpPr/>
          <p:nvPr/>
        </p:nvGrpSpPr>
        <p:grpSpPr>
          <a:xfrm>
            <a:off x="164163" y="4808027"/>
            <a:ext cx="3899094" cy="977563"/>
            <a:chOff x="164163" y="4808027"/>
            <a:chExt cx="3899094" cy="977563"/>
          </a:xfrm>
        </p:grpSpPr>
        <p:sp>
          <p:nvSpPr>
            <p:cNvPr id="12" name="Rectangle 11">
              <a:extLst>
                <a:ext uri="{FF2B5EF4-FFF2-40B4-BE49-F238E27FC236}">
                  <a16:creationId xmlns:a16="http://schemas.microsoft.com/office/drawing/2014/main" id="{BE42B032-5B4F-244D-B7DF-9DA5A3B62D04}"/>
                </a:ext>
              </a:extLst>
            </p:cNvPr>
            <p:cNvSpPr/>
            <p:nvPr/>
          </p:nvSpPr>
          <p:spPr>
            <a:xfrm>
              <a:off x="164163" y="4867345"/>
              <a:ext cx="3022371" cy="91824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Définition de pages d'erreurs personnalisées</a:t>
              </a:r>
            </a:p>
          </p:txBody>
        </p:sp>
        <p:sp>
          <p:nvSpPr>
            <p:cNvPr id="21" name="Oval 31">
              <a:extLst>
                <a:ext uri="{FF2B5EF4-FFF2-40B4-BE49-F238E27FC236}">
                  <a16:creationId xmlns:a16="http://schemas.microsoft.com/office/drawing/2014/main" id="{EDD5C847-5CED-864B-846E-D559B30F6AEA}"/>
                </a:ext>
              </a:extLst>
            </p:cNvPr>
            <p:cNvSpPr/>
            <p:nvPr/>
          </p:nvSpPr>
          <p:spPr>
            <a:xfrm>
              <a:off x="3275061" y="4808027"/>
              <a:ext cx="788196" cy="78819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37" name="Freeform 93">
              <a:extLst>
                <a:ext uri="{FF2B5EF4-FFF2-40B4-BE49-F238E27FC236}">
                  <a16:creationId xmlns:a16="http://schemas.microsoft.com/office/drawing/2014/main" id="{BA59F0CB-6CE8-5B44-83DE-FF23AD65E19A}"/>
                </a:ext>
              </a:extLst>
            </p:cNvPr>
            <p:cNvSpPr>
              <a:spLocks noEditPoints="1"/>
            </p:cNvSpPr>
            <p:nvPr/>
          </p:nvSpPr>
          <p:spPr bwMode="auto">
            <a:xfrm>
              <a:off x="3449634" y="4919714"/>
              <a:ext cx="435175" cy="564820"/>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sp>
        <p:nvSpPr>
          <p:cNvPr id="34" name="Rectangle 33">
            <a:extLst>
              <a:ext uri="{FF2B5EF4-FFF2-40B4-BE49-F238E27FC236}">
                <a16:creationId xmlns:a16="http://schemas.microsoft.com/office/drawing/2014/main" id="{848A37C7-9E16-1A48-B05C-A7482474D3E3}"/>
              </a:ext>
            </a:extLst>
          </p:cNvPr>
          <p:cNvSpPr/>
          <p:nvPr/>
        </p:nvSpPr>
        <p:spPr>
          <a:xfrm>
            <a:off x="2394912" y="5827498"/>
            <a:ext cx="7450236" cy="40011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A noter </a:t>
            </a:r>
            <a:r>
              <a:rPr kumimoji="0" lang="fr-FR" sz="2000" b="0"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 Le fichier .</a:t>
            </a:r>
            <a:r>
              <a:rPr kumimoji="0" lang="fr-FR" sz="2000" b="0" i="0" u="none" strike="noStrike" kern="1200" cap="none" spc="0" normalizeH="0" baseline="0" noProof="0" dirty="0" err="1">
                <a:ln>
                  <a:noFill/>
                </a:ln>
                <a:solidFill>
                  <a:srgbClr val="000E9C"/>
                </a:solidFill>
                <a:effectLst/>
                <a:uLnTx/>
                <a:uFillTx/>
                <a:latin typeface="Source Sans Pro" panose="020B0503030403020204" pitchFamily="34" charset="77"/>
                <a:ea typeface="+mn-ea"/>
                <a:cs typeface="+mn-cs"/>
              </a:rPr>
              <a:t>ovhconfig</a:t>
            </a:r>
            <a:r>
              <a:rPr kumimoji="0" lang="fr-FR" sz="2000" b="0"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 prend le dessus sur le fichier .</a:t>
            </a:r>
            <a:r>
              <a:rPr kumimoji="0" lang="fr-FR" sz="2000" b="0" i="0" u="none" strike="noStrike" kern="1200" cap="none" spc="0" normalizeH="0" baseline="0" noProof="0" dirty="0" err="1">
                <a:ln>
                  <a:noFill/>
                </a:ln>
                <a:solidFill>
                  <a:srgbClr val="000E9C"/>
                </a:solidFill>
                <a:effectLst/>
                <a:uLnTx/>
                <a:uFillTx/>
                <a:latin typeface="Source Sans Pro" panose="020B0503030403020204" pitchFamily="34" charset="77"/>
                <a:ea typeface="+mn-ea"/>
                <a:cs typeface="+mn-cs"/>
              </a:rPr>
              <a:t>htaccess</a:t>
            </a:r>
            <a:endParaRPr kumimoji="0" lang="fr-FR" sz="2000" b="0"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endParaRPr>
          </a:p>
        </p:txBody>
      </p:sp>
      <p:sp>
        <p:nvSpPr>
          <p:cNvPr id="38" name="Rounded Rectangle 37">
            <a:extLst>
              <a:ext uri="{FF2B5EF4-FFF2-40B4-BE49-F238E27FC236}">
                <a16:creationId xmlns:a16="http://schemas.microsoft.com/office/drawing/2014/main" id="{5D8913A4-25B9-E546-8CE1-2B2BA9330A7E}"/>
              </a:ext>
            </a:extLst>
          </p:cNvPr>
          <p:cNvSpPr/>
          <p:nvPr/>
        </p:nvSpPr>
        <p:spPr>
          <a:xfrm>
            <a:off x="2425624" y="5715316"/>
            <a:ext cx="7426573" cy="609620"/>
          </a:xfrm>
          <a:prstGeom prst="roundRect">
            <a:avLst/>
          </a:prstGeom>
          <a:noFill/>
          <a:ln w="254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srgbClr val="EC743D"/>
              </a:solidFill>
              <a:effectLst/>
              <a:uLnTx/>
              <a:uFillTx/>
              <a:latin typeface="Source Sans Pro" panose="020B0503030403020204" pitchFamily="34" charset="77"/>
              <a:ea typeface="+mn-ea"/>
              <a:cs typeface="+mn-cs"/>
            </a:endParaRPr>
          </a:p>
        </p:txBody>
      </p:sp>
      <p:sp>
        <p:nvSpPr>
          <p:cNvPr id="39" name="Title 1">
            <a:extLst>
              <a:ext uri="{FF2B5EF4-FFF2-40B4-BE49-F238E27FC236}">
                <a16:creationId xmlns:a16="http://schemas.microsoft.com/office/drawing/2014/main" id="{D4CBD286-5EA3-2F4E-8C8E-258C0685B757}"/>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La page blanche</a:t>
            </a:r>
          </a:p>
          <a:p>
            <a:pPr marL="0" marR="0" lvl="0" indent="0" algn="l" defTabSz="1219170" rtl="0" eaLnBrk="1" fontAlgn="auto" latinLnBrk="0" hangingPunct="1">
              <a:lnSpc>
                <a:spcPct val="71000"/>
              </a:lnSpc>
              <a:spcBef>
                <a:spcPct val="0"/>
              </a:spcBef>
              <a:spcAft>
                <a:spcPts val="200"/>
              </a:spcAft>
              <a:buClrTx/>
              <a:buSzTx/>
              <a:buFontTx/>
              <a:buNone/>
              <a:tabLst/>
              <a:defRPr/>
            </a:pP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Le </a:t>
            </a: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fichier</a:t>
            </a: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 .</a:t>
            </a: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htaccess</a:t>
            </a:r>
            <a:endParaRPr kumimoji="0" lang="en-US"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endParaRPr>
          </a:p>
        </p:txBody>
      </p:sp>
      <p:pic>
        <p:nvPicPr>
          <p:cNvPr id="19" name="Picture 16" descr="A blue light bulb with a letter y&#10;&#10;Description automatically generated">
            <a:extLst>
              <a:ext uri="{FF2B5EF4-FFF2-40B4-BE49-F238E27FC236}">
                <a16:creationId xmlns:a16="http://schemas.microsoft.com/office/drawing/2014/main" id="{B045E8D4-37FE-7958-8260-21215603671C}"/>
              </a:ext>
            </a:extLst>
          </p:cNvPr>
          <p:cNvPicPr>
            <a:picLocks noChangeAspect="1"/>
          </p:cNvPicPr>
          <p:nvPr/>
        </p:nvPicPr>
        <p:blipFill>
          <a:blip r:embed="rId3"/>
          <a:stretch>
            <a:fillRect/>
          </a:stretch>
        </p:blipFill>
        <p:spPr>
          <a:xfrm>
            <a:off x="4124049" y="6405150"/>
            <a:ext cx="303769" cy="353875"/>
          </a:xfrm>
          <a:prstGeom prst="rect">
            <a:avLst/>
          </a:prstGeom>
        </p:spPr>
      </p:pic>
      <p:sp>
        <p:nvSpPr>
          <p:cNvPr id="20" name="TextBox 15">
            <a:extLst>
              <a:ext uri="{FF2B5EF4-FFF2-40B4-BE49-F238E27FC236}">
                <a16:creationId xmlns:a16="http://schemas.microsoft.com/office/drawing/2014/main" id="{82C5A448-5F52-F5C5-DF9C-932292C98514}"/>
              </a:ext>
            </a:extLst>
          </p:cNvPr>
          <p:cNvSpPr txBox="1"/>
          <p:nvPr/>
        </p:nvSpPr>
        <p:spPr>
          <a:xfrm>
            <a:off x="4373272" y="6389693"/>
            <a:ext cx="5588146" cy="338554"/>
          </a:xfrm>
          <a:prstGeom prst="rect">
            <a:avLst/>
          </a:prstGeom>
          <a:noFill/>
        </p:spPr>
        <p:txBody>
          <a:bodyPr wrap="square">
            <a:spAutoFit/>
          </a:bodyPr>
          <a:lstStyle/>
          <a:p>
            <a:r>
              <a:rPr lang="es-ES" sz="1600" dirty="0">
                <a:hlinkClick r:id="rId4"/>
              </a:rPr>
              <a:t>KB0052874 – </a:t>
            </a:r>
            <a:r>
              <a:rPr lang="es-ES" sz="1600" dirty="0" err="1">
                <a:hlinkClick r:id="rId4"/>
              </a:rPr>
              <a:t>Opérations</a:t>
            </a:r>
            <a:r>
              <a:rPr lang="es-ES" sz="1600" dirty="0">
                <a:hlinkClick r:id="rId4"/>
              </a:rPr>
              <a:t> </a:t>
            </a:r>
            <a:r>
              <a:rPr lang="es-ES" sz="1600" dirty="0" err="1">
                <a:hlinkClick r:id="rId4"/>
              </a:rPr>
              <a:t>réalisables</a:t>
            </a:r>
            <a:r>
              <a:rPr lang="es-ES" sz="1600" dirty="0">
                <a:hlinkClick r:id="rId4"/>
              </a:rPr>
              <a:t> </a:t>
            </a:r>
            <a:r>
              <a:rPr lang="es-ES" sz="1600" dirty="0" err="1">
                <a:hlinkClick r:id="rId4"/>
              </a:rPr>
              <a:t>avec</a:t>
            </a:r>
            <a:r>
              <a:rPr lang="es-ES" sz="1600" dirty="0">
                <a:hlinkClick r:id="rId4"/>
              </a:rPr>
              <a:t> un .</a:t>
            </a:r>
            <a:r>
              <a:rPr lang="es-ES" sz="1600" dirty="0" err="1">
                <a:hlinkClick r:id="rId4"/>
              </a:rPr>
              <a:t>htaccess</a:t>
            </a:r>
            <a:endParaRPr lang="es-ES" sz="1600" dirty="0"/>
          </a:p>
        </p:txBody>
      </p:sp>
    </p:spTree>
    <p:extLst>
      <p:ext uri="{BB962C8B-B14F-4D97-AF65-F5344CB8AC3E}">
        <p14:creationId xmlns:p14="http://schemas.microsoft.com/office/powerpoint/2010/main" val="1333058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23"/>
                                        </p:tgtEl>
                                        <p:attrNameLst>
                                          <p:attrName>style.visibility</p:attrName>
                                        </p:attrNameLst>
                                      </p:cBhvr>
                                      <p:to>
                                        <p:strVal val="visible"/>
                                      </p:to>
                                    </p:set>
                                    <p:animEffect transition="in" filter="wipe(left)">
                                      <p:cBhvr>
                                        <p:cTn id="10" dur="500"/>
                                        <p:tgtEl>
                                          <p:spTgt spid="23"/>
                                        </p:tgtEl>
                                      </p:cBhvr>
                                    </p:animEffect>
                                  </p:childTnLst>
                                </p:cTn>
                              </p:par>
                              <p:par>
                                <p:cTn id="11" presetID="10" presetClass="entr" presetSubtype="0" fill="hold" nodeType="withEffect">
                                  <p:stCondLst>
                                    <p:cond delay="90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500"/>
                                        <p:tgtEl>
                                          <p:spTgt spid="1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childTnLst>
                          </p:cTn>
                        </p:par>
                        <p:par>
                          <p:cTn id="19" fill="hold">
                            <p:stCondLst>
                              <p:cond delay="500"/>
                            </p:stCondLst>
                            <p:childTnLst>
                              <p:par>
                                <p:cTn id="20" presetID="10" presetClass="entr" presetSubtype="0"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grpId="0" nodeType="click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wipe(right)">
                                      <p:cBhvr>
                                        <p:cTn id="27" dur="500"/>
                                        <p:tgtEl>
                                          <p:spTgt spid="30"/>
                                        </p:tgtEl>
                                      </p:cBhvr>
                                    </p:animEffect>
                                  </p:childTnLst>
                                </p:cTn>
                              </p:par>
                            </p:childTnLst>
                          </p:cTn>
                        </p:par>
                        <p:par>
                          <p:cTn id="28" fill="hold">
                            <p:stCondLst>
                              <p:cond delay="500"/>
                            </p:stCondLst>
                            <p:childTnLst>
                              <p:par>
                                <p:cTn id="29" presetID="10" presetClass="entr" presetSubtype="0"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fade">
                                      <p:cBhvr>
                                        <p:cTn id="31" dur="500"/>
                                        <p:tgtEl>
                                          <p:spTgt spid="16"/>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2" fill="hold" grpId="0" nodeType="click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wipe(right)">
                                      <p:cBhvr>
                                        <p:cTn id="36" dur="500"/>
                                        <p:tgtEl>
                                          <p:spTgt spid="29"/>
                                        </p:tgtEl>
                                      </p:cBhvr>
                                    </p:animEffect>
                                  </p:childTnLst>
                                </p:cTn>
                              </p:par>
                            </p:childTnLst>
                          </p:cTn>
                        </p:par>
                        <p:par>
                          <p:cTn id="37" fill="hold">
                            <p:stCondLst>
                              <p:cond delay="500"/>
                            </p:stCondLst>
                            <p:childTnLst>
                              <p:par>
                                <p:cTn id="38" presetID="10" presetClass="entr" presetSubtype="0" fill="hold" nodeType="after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additive="base">
                                        <p:cTn id="45" dur="500" fill="hold"/>
                                        <p:tgtEl>
                                          <p:spTgt spid="34"/>
                                        </p:tgtEl>
                                        <p:attrNameLst>
                                          <p:attrName>ppt_x</p:attrName>
                                        </p:attrNameLst>
                                      </p:cBhvr>
                                      <p:tavLst>
                                        <p:tav tm="0">
                                          <p:val>
                                            <p:strVal val="#ppt_x"/>
                                          </p:val>
                                        </p:tav>
                                        <p:tav tm="100000">
                                          <p:val>
                                            <p:strVal val="#ppt_x"/>
                                          </p:val>
                                        </p:tav>
                                      </p:tavLst>
                                    </p:anim>
                                    <p:anim calcmode="lin" valueType="num">
                                      <p:cBhvr additive="base">
                                        <p:cTn id="46" dur="500" fill="hold"/>
                                        <p:tgtEl>
                                          <p:spTgt spid="34"/>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38"/>
                                        </p:tgtEl>
                                        <p:attrNameLst>
                                          <p:attrName>style.visibility</p:attrName>
                                        </p:attrNameLst>
                                      </p:cBhvr>
                                      <p:to>
                                        <p:strVal val="visible"/>
                                      </p:to>
                                    </p:set>
                                    <p:anim calcmode="lin" valueType="num">
                                      <p:cBhvr additive="base">
                                        <p:cTn id="49" dur="500" fill="hold"/>
                                        <p:tgtEl>
                                          <p:spTgt spid="38"/>
                                        </p:tgtEl>
                                        <p:attrNameLst>
                                          <p:attrName>ppt_x</p:attrName>
                                        </p:attrNameLst>
                                      </p:cBhvr>
                                      <p:tavLst>
                                        <p:tav tm="0">
                                          <p:val>
                                            <p:strVal val="#ppt_x"/>
                                          </p:val>
                                        </p:tav>
                                        <p:tav tm="100000">
                                          <p:val>
                                            <p:strVal val="#ppt_x"/>
                                          </p:val>
                                        </p:tav>
                                      </p:tavLst>
                                    </p:anim>
                                    <p:anim calcmode="lin" valueType="num">
                                      <p:cBhvr additive="base">
                                        <p:cTn id="50"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additive="base">
                                        <p:cTn id="59" dur="500" fill="hold"/>
                                        <p:tgtEl>
                                          <p:spTgt spid="20"/>
                                        </p:tgtEl>
                                        <p:attrNameLst>
                                          <p:attrName>ppt_x</p:attrName>
                                        </p:attrNameLst>
                                      </p:cBhvr>
                                      <p:tavLst>
                                        <p:tav tm="0">
                                          <p:val>
                                            <p:strVal val="#ppt_x"/>
                                          </p:val>
                                        </p:tav>
                                        <p:tav tm="100000">
                                          <p:val>
                                            <p:strVal val="#ppt_x"/>
                                          </p:val>
                                        </p:tav>
                                      </p:tavLst>
                                    </p:anim>
                                    <p:anim calcmode="lin" valueType="num">
                                      <p:cBhvr additive="base">
                                        <p:cTn id="60"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8" grpId="0" animBg="1"/>
      <p:bldP spid="29" grpId="0" animBg="1"/>
      <p:bldP spid="30" grpId="0" animBg="1"/>
      <p:bldP spid="34" grpId="0"/>
      <p:bldP spid="38" grpId="0" animBg="1"/>
      <p:bldP spid="20"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descr="Une image contenant texte, capture d’écran, Police, Graphique&#10;&#10;Description générée automatiquement">
            <a:extLst>
              <a:ext uri="{FF2B5EF4-FFF2-40B4-BE49-F238E27FC236}">
                <a16:creationId xmlns:a16="http://schemas.microsoft.com/office/drawing/2014/main" id="{76BA9FBF-D981-5795-E8A0-87FF0FDC48F8}"/>
              </a:ext>
            </a:extLst>
          </p:cNvPr>
          <p:cNvPicPr>
            <a:picLocks noChangeAspect="1"/>
          </p:cNvPicPr>
          <p:nvPr/>
        </p:nvPicPr>
        <p:blipFill>
          <a:blip r:embed="rId3"/>
          <a:stretch>
            <a:fillRect/>
          </a:stretch>
        </p:blipFill>
        <p:spPr>
          <a:xfrm>
            <a:off x="2492190" y="1968425"/>
            <a:ext cx="7207620" cy="2921150"/>
          </a:xfrm>
          <a:prstGeom prst="rect">
            <a:avLst/>
          </a:prstGeom>
        </p:spPr>
      </p:pic>
    </p:spTree>
    <p:extLst>
      <p:ext uri="{BB962C8B-B14F-4D97-AF65-F5344CB8AC3E}">
        <p14:creationId xmlns:p14="http://schemas.microsoft.com/office/powerpoint/2010/main" val="4257856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0A7B4FD9-8EC5-6642-96F7-8AF4A379FE74}"/>
              </a:ext>
            </a:extLst>
          </p:cNvPr>
          <p:cNvSpPr>
            <a:spLocks noGrp="1"/>
          </p:cNvSpPr>
          <p:nvPr>
            <p:ph type="body" sz="quarter" idx="14"/>
          </p:nvPr>
        </p:nvSpPr>
        <p:spPr/>
        <p:txBody>
          <a:bodyPr/>
          <a:lstStyle/>
          <a:p>
            <a:r>
              <a:rPr lang="en-US" sz="6000" dirty="0"/>
              <a:t>Les </a:t>
            </a:r>
            <a:r>
              <a:rPr lang="en-US" sz="6000" dirty="0" err="1"/>
              <a:t>lenteurs</a:t>
            </a:r>
            <a:endParaRPr lang="fr-FR" sz="6000" dirty="0"/>
          </a:p>
        </p:txBody>
      </p:sp>
    </p:spTree>
    <p:extLst>
      <p:ext uri="{BB962C8B-B14F-4D97-AF65-F5344CB8AC3E}">
        <p14:creationId xmlns:p14="http://schemas.microsoft.com/office/powerpoint/2010/main" val="4129407441"/>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4">
            <a:extLst>
              <a:ext uri="{FF2B5EF4-FFF2-40B4-BE49-F238E27FC236}">
                <a16:creationId xmlns:a16="http://schemas.microsoft.com/office/drawing/2014/main" id="{DB21770F-9A97-1945-8FF9-F736CB851A3C}"/>
              </a:ext>
            </a:extLst>
          </p:cNvPr>
          <p:cNvSpPr txBox="1"/>
          <p:nvPr/>
        </p:nvSpPr>
        <p:spPr>
          <a:xfrm>
            <a:off x="3519214" y="1847130"/>
            <a:ext cx="5158947" cy="492443"/>
          </a:xfrm>
          <a:prstGeom prst="rect">
            <a:avLst/>
          </a:prstGeom>
          <a:noFill/>
        </p:spPr>
        <p:txBody>
          <a:bodyPr wrap="square" lIns="0" tIns="0" rIns="0" bIns="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Les questions </a:t>
            </a:r>
            <a:r>
              <a:rPr kumimoji="0" lang="en-US" sz="32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à</a:t>
            </a:r>
            <a:r>
              <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se poser :</a:t>
            </a:r>
          </a:p>
        </p:txBody>
      </p:sp>
      <p:sp>
        <p:nvSpPr>
          <p:cNvPr id="4" name="Oval 6">
            <a:extLst>
              <a:ext uri="{FF2B5EF4-FFF2-40B4-BE49-F238E27FC236}">
                <a16:creationId xmlns:a16="http://schemas.microsoft.com/office/drawing/2014/main" id="{E06461EF-5C09-F345-8344-7A6EB8D84414}"/>
              </a:ext>
            </a:extLst>
          </p:cNvPr>
          <p:cNvSpPr/>
          <p:nvPr/>
        </p:nvSpPr>
        <p:spPr>
          <a:xfrm>
            <a:off x="1211354" y="3217063"/>
            <a:ext cx="982760" cy="982760"/>
          </a:xfrm>
          <a:prstGeom prst="ellipse">
            <a:avLst/>
          </a:prstGeom>
          <a:solidFill>
            <a:schemeClr val="accent1"/>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01</a:t>
            </a:r>
          </a:p>
        </p:txBody>
      </p:sp>
      <p:sp>
        <p:nvSpPr>
          <p:cNvPr id="5" name="Oval 7">
            <a:extLst>
              <a:ext uri="{FF2B5EF4-FFF2-40B4-BE49-F238E27FC236}">
                <a16:creationId xmlns:a16="http://schemas.microsoft.com/office/drawing/2014/main" id="{0D7B6A64-E82B-AB49-821D-016E16D36DFA}"/>
              </a:ext>
            </a:extLst>
          </p:cNvPr>
          <p:cNvSpPr/>
          <p:nvPr/>
        </p:nvSpPr>
        <p:spPr>
          <a:xfrm>
            <a:off x="4124127" y="3217063"/>
            <a:ext cx="982760" cy="982760"/>
          </a:xfrm>
          <a:prstGeom prst="ellipse">
            <a:avLst/>
          </a:prstGeom>
          <a:solidFill>
            <a:schemeClr val="accent2"/>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02</a:t>
            </a:r>
          </a:p>
        </p:txBody>
      </p:sp>
      <p:sp>
        <p:nvSpPr>
          <p:cNvPr id="6" name="Oval 8">
            <a:extLst>
              <a:ext uri="{FF2B5EF4-FFF2-40B4-BE49-F238E27FC236}">
                <a16:creationId xmlns:a16="http://schemas.microsoft.com/office/drawing/2014/main" id="{F7648BD9-94CA-E34B-B7B9-2E4F647D31E7}"/>
              </a:ext>
            </a:extLst>
          </p:cNvPr>
          <p:cNvSpPr/>
          <p:nvPr/>
        </p:nvSpPr>
        <p:spPr>
          <a:xfrm>
            <a:off x="7036900" y="3217063"/>
            <a:ext cx="982760" cy="982760"/>
          </a:xfrm>
          <a:prstGeom prst="ellipse">
            <a:avLst/>
          </a:prstGeom>
          <a:solidFill>
            <a:schemeClr val="accent3"/>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03</a:t>
            </a:r>
          </a:p>
        </p:txBody>
      </p:sp>
      <p:sp>
        <p:nvSpPr>
          <p:cNvPr id="7" name="Oval 9">
            <a:extLst>
              <a:ext uri="{FF2B5EF4-FFF2-40B4-BE49-F238E27FC236}">
                <a16:creationId xmlns:a16="http://schemas.microsoft.com/office/drawing/2014/main" id="{79736788-C18B-8842-952F-A4AED99DEBB0}"/>
              </a:ext>
            </a:extLst>
          </p:cNvPr>
          <p:cNvSpPr/>
          <p:nvPr/>
        </p:nvSpPr>
        <p:spPr>
          <a:xfrm>
            <a:off x="9949673" y="3217063"/>
            <a:ext cx="982760" cy="982760"/>
          </a:xfrm>
          <a:prstGeom prst="ellipse">
            <a:avLst/>
          </a:prstGeom>
          <a:solidFill>
            <a:schemeClr val="accent4"/>
          </a:solidFill>
          <a:ln w="6350">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04</a:t>
            </a:r>
          </a:p>
        </p:txBody>
      </p:sp>
      <p:sp>
        <p:nvSpPr>
          <p:cNvPr id="8" name="TextBox 11">
            <a:extLst>
              <a:ext uri="{FF2B5EF4-FFF2-40B4-BE49-F238E27FC236}">
                <a16:creationId xmlns:a16="http://schemas.microsoft.com/office/drawing/2014/main" id="{87D6EFFD-D369-734F-82AD-79460417076E}"/>
              </a:ext>
            </a:extLst>
          </p:cNvPr>
          <p:cNvSpPr txBox="1"/>
          <p:nvPr/>
        </p:nvSpPr>
        <p:spPr>
          <a:xfrm>
            <a:off x="408836" y="4313213"/>
            <a:ext cx="2587795" cy="92333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Depuis quand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le souci de lenteur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est-il rencontré ?</a:t>
            </a:r>
          </a:p>
        </p:txBody>
      </p:sp>
      <p:sp>
        <p:nvSpPr>
          <p:cNvPr id="9" name="TextBox 12">
            <a:extLst>
              <a:ext uri="{FF2B5EF4-FFF2-40B4-BE49-F238E27FC236}">
                <a16:creationId xmlns:a16="http://schemas.microsoft.com/office/drawing/2014/main" id="{BB1648A1-4C42-6048-8F30-F60542B44B16}"/>
              </a:ext>
            </a:extLst>
          </p:cNvPr>
          <p:cNvSpPr txBox="1"/>
          <p:nvPr/>
        </p:nvSpPr>
        <p:spPr>
          <a:xfrm>
            <a:off x="3228311" y="4339151"/>
            <a:ext cx="2774391" cy="92333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Est-ce aléatoire ou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la lenteur du site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est-elle permanente ?</a:t>
            </a:r>
          </a:p>
        </p:txBody>
      </p:sp>
      <p:sp>
        <p:nvSpPr>
          <p:cNvPr id="10" name="TextBox 13">
            <a:extLst>
              <a:ext uri="{FF2B5EF4-FFF2-40B4-BE49-F238E27FC236}">
                <a16:creationId xmlns:a16="http://schemas.microsoft.com/office/drawing/2014/main" id="{E7922005-8879-DA42-AB75-D36060C55DCB}"/>
              </a:ext>
            </a:extLst>
          </p:cNvPr>
          <p:cNvSpPr txBox="1"/>
          <p:nvPr/>
        </p:nvSpPr>
        <p:spPr>
          <a:xfrm>
            <a:off x="6310582" y="4339151"/>
            <a:ext cx="2443779" cy="92333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Sur la totalité du site ? Sur l’ensemble des </a:t>
            </a:r>
            <a:r>
              <a:rPr kumimoji="0" lang="fr-FR" sz="18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multisites</a:t>
            </a: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a:t>
            </a:r>
          </a:p>
        </p:txBody>
      </p:sp>
      <p:sp>
        <p:nvSpPr>
          <p:cNvPr id="11" name="TextBox 14">
            <a:extLst>
              <a:ext uri="{FF2B5EF4-FFF2-40B4-BE49-F238E27FC236}">
                <a16:creationId xmlns:a16="http://schemas.microsoft.com/office/drawing/2014/main" id="{732D7249-9C81-E848-90A5-ABEEBCB15761}"/>
              </a:ext>
            </a:extLst>
          </p:cNvPr>
          <p:cNvSpPr txBox="1"/>
          <p:nvPr/>
        </p:nvSpPr>
        <p:spPr>
          <a:xfrm>
            <a:off x="9147155" y="4326194"/>
            <a:ext cx="2587795" cy="92333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Obtenez-vous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une erreur ?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Si oui de quel type ?</a:t>
            </a:r>
          </a:p>
        </p:txBody>
      </p:sp>
      <p:sp>
        <p:nvSpPr>
          <p:cNvPr id="13" name="Freeform 142">
            <a:extLst>
              <a:ext uri="{FF2B5EF4-FFF2-40B4-BE49-F238E27FC236}">
                <a16:creationId xmlns:a16="http://schemas.microsoft.com/office/drawing/2014/main" id="{1B8113A2-E2C4-0942-A7D7-322B60F0D4D9}"/>
              </a:ext>
            </a:extLst>
          </p:cNvPr>
          <p:cNvSpPr>
            <a:spLocks noEditPoints="1"/>
          </p:cNvSpPr>
          <p:nvPr/>
        </p:nvSpPr>
        <p:spPr bwMode="auto">
          <a:xfrm>
            <a:off x="3143672" y="1555062"/>
            <a:ext cx="531118" cy="965315"/>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gradFill>
            <a:gsLst>
              <a:gs pos="0">
                <a:schemeClr val="accent1"/>
              </a:gs>
              <a:gs pos="100000">
                <a:schemeClr val="accent6"/>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5" name="Freeform 142">
            <a:extLst>
              <a:ext uri="{FF2B5EF4-FFF2-40B4-BE49-F238E27FC236}">
                <a16:creationId xmlns:a16="http://schemas.microsoft.com/office/drawing/2014/main" id="{BC509089-9460-1543-AB46-8ED321B30B9E}"/>
              </a:ext>
            </a:extLst>
          </p:cNvPr>
          <p:cNvSpPr>
            <a:spLocks noEditPoints="1"/>
          </p:cNvSpPr>
          <p:nvPr/>
        </p:nvSpPr>
        <p:spPr bwMode="auto">
          <a:xfrm>
            <a:off x="8412602" y="1555062"/>
            <a:ext cx="531118" cy="965315"/>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gradFill>
            <a:gsLst>
              <a:gs pos="0">
                <a:schemeClr val="accent1"/>
              </a:gs>
              <a:gs pos="100000">
                <a:schemeClr val="accent6"/>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6" name="Title 1">
            <a:extLst>
              <a:ext uri="{FF2B5EF4-FFF2-40B4-BE49-F238E27FC236}">
                <a16:creationId xmlns:a16="http://schemas.microsoft.com/office/drawing/2014/main" id="{A52F1BFF-408A-1042-96EA-6CBDD534226D}"/>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lenteurs</a:t>
            </a:r>
          </a:p>
          <a:p>
            <a:pPr marL="0" marR="0" lvl="0" indent="0" algn="l" defTabSz="1219170" rtl="0" eaLnBrk="1" fontAlgn="auto" latinLnBrk="0" hangingPunct="1">
              <a:lnSpc>
                <a:spcPct val="71000"/>
              </a:lnSpc>
              <a:spcBef>
                <a:spcPct val="0"/>
              </a:spcBef>
              <a:spcAft>
                <a:spcPts val="200"/>
              </a:spcAft>
              <a:buClrTx/>
              <a:buSzTx/>
              <a:buFontTx/>
              <a:buNone/>
              <a:tabLst/>
              <a:defRPr/>
            </a:pP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Que faire ?</a:t>
            </a:r>
            <a:endParaRPr kumimoji="0" lang="en-US"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endParaRPr>
          </a:p>
        </p:txBody>
      </p:sp>
      <p:pic>
        <p:nvPicPr>
          <p:cNvPr id="3" name="Picture 16" descr="A blue light bulb with a letter y&#10;&#10;Description automatically generated">
            <a:extLst>
              <a:ext uri="{FF2B5EF4-FFF2-40B4-BE49-F238E27FC236}">
                <a16:creationId xmlns:a16="http://schemas.microsoft.com/office/drawing/2014/main" id="{0EC9A9FA-2495-3B3A-8064-5592B8C91EDE}"/>
              </a:ext>
            </a:extLst>
          </p:cNvPr>
          <p:cNvPicPr>
            <a:picLocks noChangeAspect="1"/>
          </p:cNvPicPr>
          <p:nvPr/>
        </p:nvPicPr>
        <p:blipFill>
          <a:blip r:embed="rId3"/>
          <a:stretch>
            <a:fillRect/>
          </a:stretch>
        </p:blipFill>
        <p:spPr>
          <a:xfrm>
            <a:off x="4124049" y="6405150"/>
            <a:ext cx="303769" cy="353875"/>
          </a:xfrm>
          <a:prstGeom prst="rect">
            <a:avLst/>
          </a:prstGeom>
        </p:spPr>
      </p:pic>
      <p:sp>
        <p:nvSpPr>
          <p:cNvPr id="12" name="TextBox 15">
            <a:extLst>
              <a:ext uri="{FF2B5EF4-FFF2-40B4-BE49-F238E27FC236}">
                <a16:creationId xmlns:a16="http://schemas.microsoft.com/office/drawing/2014/main" id="{6A5D798F-DFCC-7265-0F24-ED127D00101F}"/>
              </a:ext>
            </a:extLst>
          </p:cNvPr>
          <p:cNvSpPr txBox="1"/>
          <p:nvPr/>
        </p:nvSpPr>
        <p:spPr>
          <a:xfrm>
            <a:off x="4373272" y="6389693"/>
            <a:ext cx="5588146" cy="338554"/>
          </a:xfrm>
          <a:prstGeom prst="rect">
            <a:avLst/>
          </a:prstGeom>
          <a:noFill/>
        </p:spPr>
        <p:txBody>
          <a:bodyPr wrap="square">
            <a:spAutoFit/>
          </a:bodyPr>
          <a:lstStyle/>
          <a:p>
            <a:r>
              <a:rPr lang="es-ES" sz="1600" dirty="0">
                <a:hlinkClick r:id="rId4"/>
              </a:rPr>
              <a:t>KB0011239 – </a:t>
            </a:r>
            <a:r>
              <a:rPr lang="es-ES" sz="1600" dirty="0" err="1">
                <a:hlinkClick r:id="rId4"/>
              </a:rPr>
              <a:t>Diagnostiquer</a:t>
            </a:r>
            <a:r>
              <a:rPr lang="es-ES" sz="1600" dirty="0">
                <a:hlinkClick r:id="rId4"/>
              </a:rPr>
              <a:t> un site </a:t>
            </a:r>
            <a:r>
              <a:rPr lang="es-ES" sz="1600" dirty="0" err="1">
                <a:hlinkClick r:id="rId4"/>
              </a:rPr>
              <a:t>lent</a:t>
            </a:r>
            <a:endParaRPr lang="es-ES" sz="1600" dirty="0"/>
          </a:p>
        </p:txBody>
      </p:sp>
    </p:spTree>
    <p:extLst>
      <p:ext uri="{BB962C8B-B14F-4D97-AF65-F5344CB8AC3E}">
        <p14:creationId xmlns:p14="http://schemas.microsoft.com/office/powerpoint/2010/main" val="3863415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500"/>
                                        <p:tgtEl>
                                          <p:spTgt spid="5"/>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500"/>
                                        <p:tgtEl>
                                          <p:spTgt spid="9"/>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fade">
                                      <p:cBhvr>
                                        <p:cTn id="40" dur="500"/>
                                        <p:tgtEl>
                                          <p:spTgt spid="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500"/>
                                        <p:tgtEl>
                                          <p:spTgt spid="10"/>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fade">
                                      <p:cBhvr>
                                        <p:cTn id="48" dur="500"/>
                                        <p:tgtEl>
                                          <p:spTgt spid="7"/>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500"/>
                                        <p:tgtEl>
                                          <p:spTgt spid="11"/>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nodeType="clickEffect">
                                  <p:stCondLst>
                                    <p:cond delay="0"/>
                                  </p:stCondLst>
                                  <p:childTnLst>
                                    <p:set>
                                      <p:cBhvr>
                                        <p:cTn id="55" dur="1" fill="hold">
                                          <p:stCondLst>
                                            <p:cond delay="0"/>
                                          </p:stCondLst>
                                        </p:cTn>
                                        <p:tgtEl>
                                          <p:spTgt spid="3"/>
                                        </p:tgtEl>
                                        <p:attrNameLst>
                                          <p:attrName>style.visibility</p:attrName>
                                        </p:attrNameLst>
                                      </p:cBhvr>
                                      <p:to>
                                        <p:strVal val="visible"/>
                                      </p:to>
                                    </p:set>
                                    <p:anim calcmode="lin" valueType="num">
                                      <p:cBhvr additive="base">
                                        <p:cTn id="56" dur="500" fill="hold"/>
                                        <p:tgtEl>
                                          <p:spTgt spid="3"/>
                                        </p:tgtEl>
                                        <p:attrNameLst>
                                          <p:attrName>ppt_x</p:attrName>
                                        </p:attrNameLst>
                                      </p:cBhvr>
                                      <p:tavLst>
                                        <p:tav tm="0">
                                          <p:val>
                                            <p:strVal val="#ppt_x"/>
                                          </p:val>
                                        </p:tav>
                                        <p:tav tm="100000">
                                          <p:val>
                                            <p:strVal val="#ppt_x"/>
                                          </p:val>
                                        </p:tav>
                                      </p:tavLst>
                                    </p:anim>
                                    <p:anim calcmode="lin" valueType="num">
                                      <p:cBhvr additive="base">
                                        <p:cTn id="57" dur="500" fill="hold"/>
                                        <p:tgtEl>
                                          <p:spTgt spid="3"/>
                                        </p:tgtEl>
                                        <p:attrNameLst>
                                          <p:attrName>ppt_y</p:attrName>
                                        </p:attrNameLst>
                                      </p:cBhvr>
                                      <p:tavLst>
                                        <p:tav tm="0">
                                          <p:val>
                                            <p:strVal val="1+#ppt_h/2"/>
                                          </p:val>
                                        </p:tav>
                                        <p:tav tm="100000">
                                          <p:val>
                                            <p:strVal val="#ppt_y"/>
                                          </p:val>
                                        </p:tav>
                                      </p:tavLst>
                                    </p:anim>
                                  </p:childTnLst>
                                </p:cTn>
                              </p:par>
                              <p:par>
                                <p:cTn id="58" presetID="2" presetClass="entr" presetSubtype="4" fill="hold" grpId="0" nodeType="with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ppt_x"/>
                                          </p:val>
                                        </p:tav>
                                        <p:tav tm="100000">
                                          <p:val>
                                            <p:strVal val="#ppt_x"/>
                                          </p:val>
                                        </p:tav>
                                      </p:tavLst>
                                    </p:anim>
                                    <p:anim calcmode="lin" valueType="num">
                                      <p:cBhvr additive="base">
                                        <p:cTn id="61"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5" grpId="0" animBg="1"/>
      <p:bldP spid="6" grpId="0" animBg="1"/>
      <p:bldP spid="7" grpId="0" animBg="1"/>
      <p:bldP spid="8" grpId="0"/>
      <p:bldP spid="9" grpId="0"/>
      <p:bldP spid="10" grpId="0"/>
      <p:bldP spid="11" grpId="0"/>
      <p:bldP spid="13" grpId="0" animBg="1"/>
      <p:bldP spid="15" grpId="0" animBg="1"/>
      <p:bldP spid="12"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2">
            <a:extLst>
              <a:ext uri="{FF2B5EF4-FFF2-40B4-BE49-F238E27FC236}">
                <a16:creationId xmlns:a16="http://schemas.microsoft.com/office/drawing/2014/main" id="{289A461E-5C8F-9A41-8230-F3BF3D5B0281}"/>
              </a:ext>
            </a:extLst>
          </p:cNvPr>
          <p:cNvSpPr/>
          <p:nvPr/>
        </p:nvSpPr>
        <p:spPr>
          <a:xfrm>
            <a:off x="3766612" y="3861048"/>
            <a:ext cx="2580253" cy="2580251"/>
          </a:xfrm>
          <a:prstGeom prst="ellipse">
            <a:avLst/>
          </a:prstGeom>
          <a:solidFill>
            <a:schemeClr val="accent1">
              <a:alpha val="60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3" name="Oval 3">
            <a:extLst>
              <a:ext uri="{FF2B5EF4-FFF2-40B4-BE49-F238E27FC236}">
                <a16:creationId xmlns:a16="http://schemas.microsoft.com/office/drawing/2014/main" id="{9A326A1C-C834-1946-A106-D0F89F0BA1CD}"/>
              </a:ext>
            </a:extLst>
          </p:cNvPr>
          <p:cNvSpPr/>
          <p:nvPr/>
        </p:nvSpPr>
        <p:spPr>
          <a:xfrm>
            <a:off x="4789974" y="2268001"/>
            <a:ext cx="2580253" cy="2580251"/>
          </a:xfrm>
          <a:prstGeom prst="ellipse">
            <a:avLst/>
          </a:prstGeom>
          <a:solidFill>
            <a:schemeClr val="accent6">
              <a:alpha val="60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4" name="Oval 4">
            <a:extLst>
              <a:ext uri="{FF2B5EF4-FFF2-40B4-BE49-F238E27FC236}">
                <a16:creationId xmlns:a16="http://schemas.microsoft.com/office/drawing/2014/main" id="{DC595364-AC22-3748-925D-8F2FCF9C0ABE}"/>
              </a:ext>
            </a:extLst>
          </p:cNvPr>
          <p:cNvSpPr/>
          <p:nvPr/>
        </p:nvSpPr>
        <p:spPr>
          <a:xfrm>
            <a:off x="5807968" y="3861048"/>
            <a:ext cx="2580253" cy="2580251"/>
          </a:xfrm>
          <a:prstGeom prst="ellipse">
            <a:avLst/>
          </a:prstGeom>
          <a:solidFill>
            <a:schemeClr val="accent4">
              <a:alpha val="60000"/>
            </a:schemeClr>
          </a:solidFill>
          <a:ln>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5" name="Rectangle 4">
            <a:extLst>
              <a:ext uri="{FF2B5EF4-FFF2-40B4-BE49-F238E27FC236}">
                <a16:creationId xmlns:a16="http://schemas.microsoft.com/office/drawing/2014/main" id="{C6BBF5B9-EE12-9A40-8651-1813FEA5A2C2}"/>
              </a:ext>
            </a:extLst>
          </p:cNvPr>
          <p:cNvSpPr/>
          <p:nvPr/>
        </p:nvSpPr>
        <p:spPr>
          <a:xfrm>
            <a:off x="8522055" y="4797229"/>
            <a:ext cx="3322065" cy="707886"/>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Tester avec une autre connexion Internet </a:t>
            </a:r>
          </a:p>
        </p:txBody>
      </p:sp>
      <p:cxnSp>
        <p:nvCxnSpPr>
          <p:cNvPr id="33" name="Straight Connector 42">
            <a:extLst>
              <a:ext uri="{FF2B5EF4-FFF2-40B4-BE49-F238E27FC236}">
                <a16:creationId xmlns:a16="http://schemas.microsoft.com/office/drawing/2014/main" id="{650CA974-8945-B94B-8873-D03F7A2FF3B9}"/>
              </a:ext>
            </a:extLst>
          </p:cNvPr>
          <p:cNvCxnSpPr>
            <a:cxnSpLocks/>
            <a:stCxn id="4" idx="6"/>
          </p:cNvCxnSpPr>
          <p:nvPr/>
        </p:nvCxnSpPr>
        <p:spPr>
          <a:xfrm flipV="1">
            <a:off x="8388221" y="5151173"/>
            <a:ext cx="584369" cy="1"/>
          </a:xfrm>
          <a:prstGeom prst="line">
            <a:avLst/>
          </a:prstGeom>
          <a:ln>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43">
            <a:extLst>
              <a:ext uri="{FF2B5EF4-FFF2-40B4-BE49-F238E27FC236}">
                <a16:creationId xmlns:a16="http://schemas.microsoft.com/office/drawing/2014/main" id="{127E85C7-01CA-7F4A-BE6C-57C736E56E59}"/>
              </a:ext>
            </a:extLst>
          </p:cNvPr>
          <p:cNvCxnSpPr>
            <a:cxnSpLocks/>
            <a:endCxn id="2" idx="2"/>
          </p:cNvCxnSpPr>
          <p:nvPr/>
        </p:nvCxnSpPr>
        <p:spPr>
          <a:xfrm>
            <a:off x="2999656" y="5151173"/>
            <a:ext cx="766956" cy="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5" name="Straight Connector 46">
            <a:extLst>
              <a:ext uri="{FF2B5EF4-FFF2-40B4-BE49-F238E27FC236}">
                <a16:creationId xmlns:a16="http://schemas.microsoft.com/office/drawing/2014/main" id="{66AAF172-5987-964D-B1F1-9CC059ABDCD1}"/>
              </a:ext>
            </a:extLst>
          </p:cNvPr>
          <p:cNvCxnSpPr>
            <a:cxnSpLocks/>
            <a:endCxn id="3" idx="0"/>
          </p:cNvCxnSpPr>
          <p:nvPr/>
        </p:nvCxnSpPr>
        <p:spPr>
          <a:xfrm>
            <a:off x="6080099" y="1888554"/>
            <a:ext cx="2" cy="379447"/>
          </a:xfrm>
          <a:prstGeom prst="line">
            <a:avLst/>
          </a:prstGeom>
          <a:ln>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sp>
        <p:nvSpPr>
          <p:cNvPr id="71" name="Rectangle 70">
            <a:extLst>
              <a:ext uri="{FF2B5EF4-FFF2-40B4-BE49-F238E27FC236}">
                <a16:creationId xmlns:a16="http://schemas.microsoft.com/office/drawing/2014/main" id="{B7EB39B3-1F1A-3341-AAA4-4CC0D6854C8F}"/>
              </a:ext>
            </a:extLst>
          </p:cNvPr>
          <p:cNvSpPr/>
          <p:nvPr/>
        </p:nvSpPr>
        <p:spPr>
          <a:xfrm>
            <a:off x="4867966" y="1165423"/>
            <a:ext cx="2424265" cy="707886"/>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Tester un autre navigateur</a:t>
            </a:r>
          </a:p>
        </p:txBody>
      </p:sp>
      <p:sp>
        <p:nvSpPr>
          <p:cNvPr id="72" name="Rectangle 71">
            <a:extLst>
              <a:ext uri="{FF2B5EF4-FFF2-40B4-BE49-F238E27FC236}">
                <a16:creationId xmlns:a16="http://schemas.microsoft.com/office/drawing/2014/main" id="{A621A47B-6259-9743-94D4-B38CBDE54013}"/>
              </a:ext>
            </a:extLst>
          </p:cNvPr>
          <p:cNvSpPr/>
          <p:nvPr/>
        </p:nvSpPr>
        <p:spPr>
          <a:xfrm>
            <a:off x="880477" y="4792795"/>
            <a:ext cx="2327338" cy="707886"/>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Vider le cache de son navigateur</a:t>
            </a:r>
          </a:p>
        </p:txBody>
      </p:sp>
      <p:sp>
        <p:nvSpPr>
          <p:cNvPr id="73" name="Freeform 26">
            <a:extLst>
              <a:ext uri="{FF2B5EF4-FFF2-40B4-BE49-F238E27FC236}">
                <a16:creationId xmlns:a16="http://schemas.microsoft.com/office/drawing/2014/main" id="{697F1D70-7022-034F-8D72-A6BE210EB2E2}"/>
              </a:ext>
            </a:extLst>
          </p:cNvPr>
          <p:cNvSpPr>
            <a:spLocks noEditPoints="1"/>
          </p:cNvSpPr>
          <p:nvPr/>
        </p:nvSpPr>
        <p:spPr bwMode="auto">
          <a:xfrm>
            <a:off x="5555369" y="2925717"/>
            <a:ext cx="1081261" cy="920086"/>
          </a:xfrm>
          <a:custGeom>
            <a:avLst/>
            <a:gdLst>
              <a:gd name="T0" fmla="*/ 429 w 429"/>
              <a:gd name="T1" fmla="*/ 238 h 365"/>
              <a:gd name="T2" fmla="*/ 429 w 429"/>
              <a:gd name="T3" fmla="*/ 22 h 365"/>
              <a:gd name="T4" fmla="*/ 407 w 429"/>
              <a:gd name="T5" fmla="*/ 0 h 365"/>
              <a:gd name="T6" fmla="*/ 22 w 429"/>
              <a:gd name="T7" fmla="*/ 0 h 365"/>
              <a:gd name="T8" fmla="*/ 0 w 429"/>
              <a:gd name="T9" fmla="*/ 22 h 365"/>
              <a:gd name="T10" fmla="*/ 0 w 429"/>
              <a:gd name="T11" fmla="*/ 261 h 365"/>
              <a:gd name="T12" fmla="*/ 22 w 429"/>
              <a:gd name="T13" fmla="*/ 283 h 365"/>
              <a:gd name="T14" fmla="*/ 169 w 429"/>
              <a:gd name="T15" fmla="*/ 283 h 365"/>
              <a:gd name="T16" fmla="*/ 150 w 429"/>
              <a:gd name="T17" fmla="*/ 355 h 365"/>
              <a:gd name="T18" fmla="*/ 130 w 429"/>
              <a:gd name="T19" fmla="*/ 355 h 365"/>
              <a:gd name="T20" fmla="*/ 126 w 429"/>
              <a:gd name="T21" fmla="*/ 360 h 365"/>
              <a:gd name="T22" fmla="*/ 130 w 429"/>
              <a:gd name="T23" fmla="*/ 365 h 365"/>
              <a:gd name="T24" fmla="*/ 298 w 429"/>
              <a:gd name="T25" fmla="*/ 365 h 365"/>
              <a:gd name="T26" fmla="*/ 303 w 429"/>
              <a:gd name="T27" fmla="*/ 360 h 365"/>
              <a:gd name="T28" fmla="*/ 298 w 429"/>
              <a:gd name="T29" fmla="*/ 355 h 365"/>
              <a:gd name="T30" fmla="*/ 279 w 429"/>
              <a:gd name="T31" fmla="*/ 355 h 365"/>
              <a:gd name="T32" fmla="*/ 260 w 429"/>
              <a:gd name="T33" fmla="*/ 283 h 365"/>
              <a:gd name="T34" fmla="*/ 407 w 429"/>
              <a:gd name="T35" fmla="*/ 283 h 365"/>
              <a:gd name="T36" fmla="*/ 429 w 429"/>
              <a:gd name="T37" fmla="*/ 261 h 365"/>
              <a:gd name="T38" fmla="*/ 429 w 429"/>
              <a:gd name="T39" fmla="*/ 238 h 365"/>
              <a:gd name="T40" fmla="*/ 429 w 429"/>
              <a:gd name="T41" fmla="*/ 238 h 365"/>
              <a:gd name="T42" fmla="*/ 429 w 429"/>
              <a:gd name="T43" fmla="*/ 238 h 365"/>
              <a:gd name="T44" fmla="*/ 265 w 429"/>
              <a:gd name="T45" fmla="*/ 355 h 365"/>
              <a:gd name="T46" fmla="*/ 163 w 429"/>
              <a:gd name="T47" fmla="*/ 355 h 365"/>
              <a:gd name="T48" fmla="*/ 178 w 429"/>
              <a:gd name="T49" fmla="*/ 283 h 365"/>
              <a:gd name="T50" fmla="*/ 250 w 429"/>
              <a:gd name="T51" fmla="*/ 283 h 365"/>
              <a:gd name="T52" fmla="*/ 254 w 429"/>
              <a:gd name="T53" fmla="*/ 320 h 365"/>
              <a:gd name="T54" fmla="*/ 265 w 429"/>
              <a:gd name="T55" fmla="*/ 355 h 365"/>
              <a:gd name="T56" fmla="*/ 419 w 429"/>
              <a:gd name="T57" fmla="*/ 261 h 365"/>
              <a:gd name="T58" fmla="*/ 407 w 429"/>
              <a:gd name="T59" fmla="*/ 273 h 365"/>
              <a:gd name="T60" fmla="*/ 22 w 429"/>
              <a:gd name="T61" fmla="*/ 273 h 365"/>
              <a:gd name="T62" fmla="*/ 10 w 429"/>
              <a:gd name="T63" fmla="*/ 261 h 365"/>
              <a:gd name="T64" fmla="*/ 10 w 429"/>
              <a:gd name="T65" fmla="*/ 243 h 365"/>
              <a:gd name="T66" fmla="*/ 419 w 429"/>
              <a:gd name="T67" fmla="*/ 243 h 365"/>
              <a:gd name="T68" fmla="*/ 419 w 429"/>
              <a:gd name="T69" fmla="*/ 261 h 365"/>
              <a:gd name="T70" fmla="*/ 419 w 429"/>
              <a:gd name="T71" fmla="*/ 234 h 365"/>
              <a:gd name="T72" fmla="*/ 10 w 429"/>
              <a:gd name="T73" fmla="*/ 234 h 365"/>
              <a:gd name="T74" fmla="*/ 10 w 429"/>
              <a:gd name="T75" fmla="*/ 45 h 365"/>
              <a:gd name="T76" fmla="*/ 419 w 429"/>
              <a:gd name="T77" fmla="*/ 45 h 365"/>
              <a:gd name="T78" fmla="*/ 419 w 429"/>
              <a:gd name="T79" fmla="*/ 234 h 365"/>
              <a:gd name="T80" fmla="*/ 419 w 429"/>
              <a:gd name="T81" fmla="*/ 36 h 365"/>
              <a:gd name="T82" fmla="*/ 10 w 429"/>
              <a:gd name="T83" fmla="*/ 36 h 365"/>
              <a:gd name="T84" fmla="*/ 10 w 429"/>
              <a:gd name="T85" fmla="*/ 22 h 365"/>
              <a:gd name="T86" fmla="*/ 22 w 429"/>
              <a:gd name="T87" fmla="*/ 9 h 365"/>
              <a:gd name="T88" fmla="*/ 407 w 429"/>
              <a:gd name="T89" fmla="*/ 9 h 365"/>
              <a:gd name="T90" fmla="*/ 419 w 429"/>
              <a:gd name="T91" fmla="*/ 22 h 365"/>
              <a:gd name="T92" fmla="*/ 419 w 429"/>
              <a:gd name="T93" fmla="*/ 36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9" h="365">
                <a:moveTo>
                  <a:pt x="429" y="238"/>
                </a:moveTo>
                <a:cubicBezTo>
                  <a:pt x="429" y="22"/>
                  <a:pt x="429" y="22"/>
                  <a:pt x="429" y="22"/>
                </a:cubicBezTo>
                <a:cubicBezTo>
                  <a:pt x="429" y="10"/>
                  <a:pt x="419" y="0"/>
                  <a:pt x="407" y="0"/>
                </a:cubicBezTo>
                <a:cubicBezTo>
                  <a:pt x="22" y="0"/>
                  <a:pt x="22" y="0"/>
                  <a:pt x="22" y="0"/>
                </a:cubicBezTo>
                <a:cubicBezTo>
                  <a:pt x="10" y="0"/>
                  <a:pt x="0" y="10"/>
                  <a:pt x="0" y="22"/>
                </a:cubicBezTo>
                <a:cubicBezTo>
                  <a:pt x="0" y="261"/>
                  <a:pt x="0" y="261"/>
                  <a:pt x="0" y="261"/>
                </a:cubicBezTo>
                <a:cubicBezTo>
                  <a:pt x="0" y="273"/>
                  <a:pt x="10" y="283"/>
                  <a:pt x="22" y="283"/>
                </a:cubicBezTo>
                <a:cubicBezTo>
                  <a:pt x="169" y="283"/>
                  <a:pt x="169" y="283"/>
                  <a:pt x="169" y="283"/>
                </a:cubicBezTo>
                <a:cubicBezTo>
                  <a:pt x="167" y="319"/>
                  <a:pt x="159" y="355"/>
                  <a:pt x="150" y="355"/>
                </a:cubicBezTo>
                <a:cubicBezTo>
                  <a:pt x="130" y="355"/>
                  <a:pt x="130" y="355"/>
                  <a:pt x="130" y="355"/>
                </a:cubicBezTo>
                <a:cubicBezTo>
                  <a:pt x="128" y="355"/>
                  <a:pt x="126" y="358"/>
                  <a:pt x="126" y="360"/>
                </a:cubicBezTo>
                <a:cubicBezTo>
                  <a:pt x="126" y="363"/>
                  <a:pt x="128" y="365"/>
                  <a:pt x="130" y="365"/>
                </a:cubicBezTo>
                <a:cubicBezTo>
                  <a:pt x="298" y="365"/>
                  <a:pt x="298" y="365"/>
                  <a:pt x="298" y="365"/>
                </a:cubicBezTo>
                <a:cubicBezTo>
                  <a:pt x="301" y="365"/>
                  <a:pt x="303" y="363"/>
                  <a:pt x="303" y="360"/>
                </a:cubicBezTo>
                <a:cubicBezTo>
                  <a:pt x="303" y="358"/>
                  <a:pt x="301" y="355"/>
                  <a:pt x="298" y="355"/>
                </a:cubicBezTo>
                <a:cubicBezTo>
                  <a:pt x="279" y="355"/>
                  <a:pt x="279" y="355"/>
                  <a:pt x="279" y="355"/>
                </a:cubicBezTo>
                <a:cubicBezTo>
                  <a:pt x="269" y="355"/>
                  <a:pt x="262" y="319"/>
                  <a:pt x="260" y="283"/>
                </a:cubicBezTo>
                <a:cubicBezTo>
                  <a:pt x="407" y="283"/>
                  <a:pt x="407" y="283"/>
                  <a:pt x="407" y="283"/>
                </a:cubicBezTo>
                <a:cubicBezTo>
                  <a:pt x="419" y="283"/>
                  <a:pt x="429" y="273"/>
                  <a:pt x="429" y="261"/>
                </a:cubicBezTo>
                <a:cubicBezTo>
                  <a:pt x="429" y="238"/>
                  <a:pt x="429" y="238"/>
                  <a:pt x="429" y="238"/>
                </a:cubicBezTo>
                <a:cubicBezTo>
                  <a:pt x="429" y="238"/>
                  <a:pt x="429" y="238"/>
                  <a:pt x="429" y="238"/>
                </a:cubicBezTo>
                <a:cubicBezTo>
                  <a:pt x="429" y="238"/>
                  <a:pt x="429" y="238"/>
                  <a:pt x="429" y="238"/>
                </a:cubicBezTo>
                <a:close/>
                <a:moveTo>
                  <a:pt x="265" y="355"/>
                </a:moveTo>
                <a:cubicBezTo>
                  <a:pt x="163" y="355"/>
                  <a:pt x="163" y="355"/>
                  <a:pt x="163" y="355"/>
                </a:cubicBezTo>
                <a:cubicBezTo>
                  <a:pt x="174" y="338"/>
                  <a:pt x="177" y="301"/>
                  <a:pt x="178" y="283"/>
                </a:cubicBezTo>
                <a:cubicBezTo>
                  <a:pt x="250" y="283"/>
                  <a:pt x="250" y="283"/>
                  <a:pt x="250" y="283"/>
                </a:cubicBezTo>
                <a:cubicBezTo>
                  <a:pt x="251" y="290"/>
                  <a:pt x="252" y="305"/>
                  <a:pt x="254" y="320"/>
                </a:cubicBezTo>
                <a:cubicBezTo>
                  <a:pt x="257" y="336"/>
                  <a:pt x="261" y="348"/>
                  <a:pt x="265" y="355"/>
                </a:cubicBezTo>
                <a:close/>
                <a:moveTo>
                  <a:pt x="419" y="261"/>
                </a:moveTo>
                <a:cubicBezTo>
                  <a:pt x="419" y="268"/>
                  <a:pt x="414" y="273"/>
                  <a:pt x="407" y="273"/>
                </a:cubicBezTo>
                <a:cubicBezTo>
                  <a:pt x="22" y="273"/>
                  <a:pt x="22" y="273"/>
                  <a:pt x="22" y="273"/>
                </a:cubicBezTo>
                <a:cubicBezTo>
                  <a:pt x="15" y="273"/>
                  <a:pt x="10" y="268"/>
                  <a:pt x="10" y="261"/>
                </a:cubicBezTo>
                <a:cubicBezTo>
                  <a:pt x="10" y="243"/>
                  <a:pt x="10" y="243"/>
                  <a:pt x="10" y="243"/>
                </a:cubicBezTo>
                <a:cubicBezTo>
                  <a:pt x="419" y="243"/>
                  <a:pt x="419" y="243"/>
                  <a:pt x="419" y="243"/>
                </a:cubicBezTo>
                <a:lnTo>
                  <a:pt x="419" y="261"/>
                </a:lnTo>
                <a:close/>
                <a:moveTo>
                  <a:pt x="419" y="234"/>
                </a:moveTo>
                <a:cubicBezTo>
                  <a:pt x="10" y="234"/>
                  <a:pt x="10" y="234"/>
                  <a:pt x="10" y="234"/>
                </a:cubicBezTo>
                <a:cubicBezTo>
                  <a:pt x="10" y="45"/>
                  <a:pt x="10" y="45"/>
                  <a:pt x="10" y="45"/>
                </a:cubicBezTo>
                <a:cubicBezTo>
                  <a:pt x="419" y="45"/>
                  <a:pt x="419" y="45"/>
                  <a:pt x="419" y="45"/>
                </a:cubicBezTo>
                <a:lnTo>
                  <a:pt x="419" y="234"/>
                </a:lnTo>
                <a:close/>
                <a:moveTo>
                  <a:pt x="419" y="36"/>
                </a:moveTo>
                <a:cubicBezTo>
                  <a:pt x="10" y="36"/>
                  <a:pt x="10" y="36"/>
                  <a:pt x="10" y="36"/>
                </a:cubicBezTo>
                <a:cubicBezTo>
                  <a:pt x="10" y="22"/>
                  <a:pt x="10" y="22"/>
                  <a:pt x="10" y="22"/>
                </a:cubicBezTo>
                <a:cubicBezTo>
                  <a:pt x="10" y="15"/>
                  <a:pt x="15" y="9"/>
                  <a:pt x="22" y="9"/>
                </a:cubicBezTo>
                <a:cubicBezTo>
                  <a:pt x="407" y="9"/>
                  <a:pt x="407" y="9"/>
                  <a:pt x="407" y="9"/>
                </a:cubicBezTo>
                <a:cubicBezTo>
                  <a:pt x="414" y="9"/>
                  <a:pt x="419" y="15"/>
                  <a:pt x="419" y="22"/>
                </a:cubicBezTo>
                <a:lnTo>
                  <a:pt x="419" y="3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74" name="Freeform 91">
            <a:extLst>
              <a:ext uri="{FF2B5EF4-FFF2-40B4-BE49-F238E27FC236}">
                <a16:creationId xmlns:a16="http://schemas.microsoft.com/office/drawing/2014/main" id="{A724EF84-8C80-044C-856E-C3322C15E5B9}"/>
              </a:ext>
            </a:extLst>
          </p:cNvPr>
          <p:cNvSpPr>
            <a:spLocks noEditPoints="1"/>
          </p:cNvSpPr>
          <p:nvPr/>
        </p:nvSpPr>
        <p:spPr bwMode="auto">
          <a:xfrm>
            <a:off x="6480699" y="4570430"/>
            <a:ext cx="1234789" cy="1234176"/>
          </a:xfrm>
          <a:custGeom>
            <a:avLst/>
            <a:gdLst>
              <a:gd name="T0" fmla="*/ 730 w 730"/>
              <a:gd name="T1" fmla="*/ 364 h 729"/>
              <a:gd name="T2" fmla="*/ 677 w 730"/>
              <a:gd name="T3" fmla="*/ 176 h 729"/>
              <a:gd name="T4" fmla="*/ 53 w 730"/>
              <a:gd name="T5" fmla="*/ 176 h 729"/>
              <a:gd name="T6" fmla="*/ 0 w 730"/>
              <a:gd name="T7" fmla="*/ 364 h 729"/>
              <a:gd name="T8" fmla="*/ 53 w 730"/>
              <a:gd name="T9" fmla="*/ 553 h 729"/>
              <a:gd name="T10" fmla="*/ 677 w 730"/>
              <a:gd name="T11" fmla="*/ 553 h 729"/>
              <a:gd name="T12" fmla="*/ 14 w 730"/>
              <a:gd name="T13" fmla="*/ 371 h 729"/>
              <a:gd name="T14" fmla="*/ 191 w 730"/>
              <a:gd name="T15" fmla="*/ 541 h 729"/>
              <a:gd name="T16" fmla="*/ 14 w 730"/>
              <a:gd name="T17" fmla="*/ 371 h 729"/>
              <a:gd name="T18" fmla="*/ 191 w 730"/>
              <a:gd name="T19" fmla="*/ 187 h 729"/>
              <a:gd name="T20" fmla="*/ 14 w 730"/>
              <a:gd name="T21" fmla="*/ 357 h 729"/>
              <a:gd name="T22" fmla="*/ 716 w 730"/>
              <a:gd name="T23" fmla="*/ 357 h 729"/>
              <a:gd name="T24" fmla="*/ 539 w 730"/>
              <a:gd name="T25" fmla="*/ 187 h 729"/>
              <a:gd name="T26" fmla="*/ 716 w 730"/>
              <a:gd name="T27" fmla="*/ 357 h 729"/>
              <a:gd name="T28" fmla="*/ 372 w 730"/>
              <a:gd name="T29" fmla="*/ 357 h 729"/>
              <a:gd name="T30" fmla="*/ 525 w 730"/>
              <a:gd name="T31" fmla="*/ 187 h 729"/>
              <a:gd name="T32" fmla="*/ 372 w 730"/>
              <a:gd name="T33" fmla="*/ 173 h 729"/>
              <a:gd name="T34" fmla="*/ 520 w 730"/>
              <a:gd name="T35" fmla="*/ 173 h 729"/>
              <a:gd name="T36" fmla="*/ 358 w 730"/>
              <a:gd name="T37" fmla="*/ 173 h 729"/>
              <a:gd name="T38" fmla="*/ 358 w 730"/>
              <a:gd name="T39" fmla="*/ 14 h 729"/>
              <a:gd name="T40" fmla="*/ 358 w 730"/>
              <a:gd name="T41" fmla="*/ 187 h 729"/>
              <a:gd name="T42" fmla="*/ 180 w 730"/>
              <a:gd name="T43" fmla="*/ 357 h 729"/>
              <a:gd name="T44" fmla="*/ 358 w 730"/>
              <a:gd name="T45" fmla="*/ 187 h 729"/>
              <a:gd name="T46" fmla="*/ 358 w 730"/>
              <a:gd name="T47" fmla="*/ 371 h 729"/>
              <a:gd name="T48" fmla="*/ 205 w 730"/>
              <a:gd name="T49" fmla="*/ 541 h 729"/>
              <a:gd name="T50" fmla="*/ 358 w 730"/>
              <a:gd name="T51" fmla="*/ 555 h 729"/>
              <a:gd name="T52" fmla="*/ 210 w 730"/>
              <a:gd name="T53" fmla="*/ 555 h 729"/>
              <a:gd name="T54" fmla="*/ 372 w 730"/>
              <a:gd name="T55" fmla="*/ 555 h 729"/>
              <a:gd name="T56" fmla="*/ 372 w 730"/>
              <a:gd name="T57" fmla="*/ 715 h 729"/>
              <a:gd name="T58" fmla="*/ 372 w 730"/>
              <a:gd name="T59" fmla="*/ 541 h 729"/>
              <a:gd name="T60" fmla="*/ 550 w 730"/>
              <a:gd name="T61" fmla="*/ 371 h 729"/>
              <a:gd name="T62" fmla="*/ 372 w 730"/>
              <a:gd name="T63" fmla="*/ 541 h 729"/>
              <a:gd name="T64" fmla="*/ 716 w 730"/>
              <a:gd name="T65" fmla="*/ 371 h 729"/>
              <a:gd name="T66" fmla="*/ 539 w 730"/>
              <a:gd name="T67" fmla="*/ 541 h 729"/>
              <a:gd name="T68" fmla="*/ 659 w 730"/>
              <a:gd name="T69" fmla="*/ 173 h 729"/>
              <a:gd name="T70" fmla="*/ 507 w 730"/>
              <a:gd name="T71" fmla="*/ 108 h 729"/>
              <a:gd name="T72" fmla="*/ 659 w 730"/>
              <a:gd name="T73" fmla="*/ 173 h 729"/>
              <a:gd name="T74" fmla="*/ 223 w 730"/>
              <a:gd name="T75" fmla="*/ 108 h 729"/>
              <a:gd name="T76" fmla="*/ 71 w 730"/>
              <a:gd name="T77" fmla="*/ 173 h 729"/>
              <a:gd name="T78" fmla="*/ 71 w 730"/>
              <a:gd name="T79" fmla="*/ 555 h 729"/>
              <a:gd name="T80" fmla="*/ 223 w 730"/>
              <a:gd name="T81" fmla="*/ 621 h 729"/>
              <a:gd name="T82" fmla="*/ 71 w 730"/>
              <a:gd name="T83" fmla="*/ 555 h 729"/>
              <a:gd name="T84" fmla="*/ 507 w 730"/>
              <a:gd name="T85" fmla="*/ 621 h 729"/>
              <a:gd name="T86" fmla="*/ 659 w 730"/>
              <a:gd name="T87" fmla="*/ 555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0" h="729">
                <a:moveTo>
                  <a:pt x="678" y="551"/>
                </a:moveTo>
                <a:cubicBezTo>
                  <a:pt x="711" y="496"/>
                  <a:pt x="730" y="432"/>
                  <a:pt x="730" y="364"/>
                </a:cubicBezTo>
                <a:cubicBezTo>
                  <a:pt x="730" y="296"/>
                  <a:pt x="711" y="233"/>
                  <a:pt x="678" y="178"/>
                </a:cubicBezTo>
                <a:cubicBezTo>
                  <a:pt x="678" y="177"/>
                  <a:pt x="678" y="177"/>
                  <a:pt x="677" y="176"/>
                </a:cubicBezTo>
                <a:cubicBezTo>
                  <a:pt x="613" y="70"/>
                  <a:pt x="497" y="0"/>
                  <a:pt x="365" y="0"/>
                </a:cubicBezTo>
                <a:cubicBezTo>
                  <a:pt x="233" y="0"/>
                  <a:pt x="117" y="70"/>
                  <a:pt x="53" y="176"/>
                </a:cubicBezTo>
                <a:cubicBezTo>
                  <a:pt x="52" y="177"/>
                  <a:pt x="52" y="177"/>
                  <a:pt x="51" y="178"/>
                </a:cubicBezTo>
                <a:cubicBezTo>
                  <a:pt x="19" y="233"/>
                  <a:pt x="0" y="296"/>
                  <a:pt x="0" y="364"/>
                </a:cubicBezTo>
                <a:cubicBezTo>
                  <a:pt x="0" y="432"/>
                  <a:pt x="19" y="496"/>
                  <a:pt x="51" y="551"/>
                </a:cubicBezTo>
                <a:cubicBezTo>
                  <a:pt x="52" y="552"/>
                  <a:pt x="52" y="552"/>
                  <a:pt x="53" y="553"/>
                </a:cubicBezTo>
                <a:cubicBezTo>
                  <a:pt x="117" y="658"/>
                  <a:pt x="233" y="729"/>
                  <a:pt x="365" y="729"/>
                </a:cubicBezTo>
                <a:cubicBezTo>
                  <a:pt x="497" y="729"/>
                  <a:pt x="613" y="658"/>
                  <a:pt x="677" y="553"/>
                </a:cubicBezTo>
                <a:cubicBezTo>
                  <a:pt x="678" y="552"/>
                  <a:pt x="678" y="552"/>
                  <a:pt x="678" y="551"/>
                </a:cubicBezTo>
                <a:close/>
                <a:moveTo>
                  <a:pt x="14" y="371"/>
                </a:moveTo>
                <a:cubicBezTo>
                  <a:pt x="166" y="371"/>
                  <a:pt x="166" y="371"/>
                  <a:pt x="166" y="371"/>
                </a:cubicBezTo>
                <a:cubicBezTo>
                  <a:pt x="166" y="432"/>
                  <a:pt x="175" y="490"/>
                  <a:pt x="191" y="541"/>
                </a:cubicBezTo>
                <a:cubicBezTo>
                  <a:pt x="62" y="541"/>
                  <a:pt x="62" y="541"/>
                  <a:pt x="62" y="541"/>
                </a:cubicBezTo>
                <a:cubicBezTo>
                  <a:pt x="33" y="491"/>
                  <a:pt x="15" y="433"/>
                  <a:pt x="14" y="371"/>
                </a:cubicBezTo>
                <a:close/>
                <a:moveTo>
                  <a:pt x="62" y="187"/>
                </a:moveTo>
                <a:cubicBezTo>
                  <a:pt x="191" y="187"/>
                  <a:pt x="191" y="187"/>
                  <a:pt x="191" y="187"/>
                </a:cubicBezTo>
                <a:cubicBezTo>
                  <a:pt x="175" y="239"/>
                  <a:pt x="166" y="297"/>
                  <a:pt x="166" y="357"/>
                </a:cubicBezTo>
                <a:cubicBezTo>
                  <a:pt x="14" y="357"/>
                  <a:pt x="14" y="357"/>
                  <a:pt x="14" y="357"/>
                </a:cubicBezTo>
                <a:cubicBezTo>
                  <a:pt x="15" y="296"/>
                  <a:pt x="33" y="238"/>
                  <a:pt x="62" y="187"/>
                </a:cubicBezTo>
                <a:close/>
                <a:moveTo>
                  <a:pt x="716" y="357"/>
                </a:moveTo>
                <a:cubicBezTo>
                  <a:pt x="564" y="357"/>
                  <a:pt x="564" y="357"/>
                  <a:pt x="564" y="357"/>
                </a:cubicBezTo>
                <a:cubicBezTo>
                  <a:pt x="563" y="297"/>
                  <a:pt x="555" y="239"/>
                  <a:pt x="539" y="187"/>
                </a:cubicBezTo>
                <a:cubicBezTo>
                  <a:pt x="668" y="187"/>
                  <a:pt x="668" y="187"/>
                  <a:pt x="668" y="187"/>
                </a:cubicBezTo>
                <a:cubicBezTo>
                  <a:pt x="697" y="238"/>
                  <a:pt x="714" y="296"/>
                  <a:pt x="716" y="357"/>
                </a:cubicBezTo>
                <a:close/>
                <a:moveTo>
                  <a:pt x="550" y="357"/>
                </a:moveTo>
                <a:cubicBezTo>
                  <a:pt x="372" y="357"/>
                  <a:pt x="372" y="357"/>
                  <a:pt x="372" y="357"/>
                </a:cubicBezTo>
                <a:cubicBezTo>
                  <a:pt x="372" y="187"/>
                  <a:pt x="372" y="187"/>
                  <a:pt x="372" y="187"/>
                </a:cubicBezTo>
                <a:cubicBezTo>
                  <a:pt x="525" y="187"/>
                  <a:pt x="525" y="187"/>
                  <a:pt x="525" y="187"/>
                </a:cubicBezTo>
                <a:cubicBezTo>
                  <a:pt x="540" y="238"/>
                  <a:pt x="549" y="296"/>
                  <a:pt x="550" y="357"/>
                </a:cubicBezTo>
                <a:close/>
                <a:moveTo>
                  <a:pt x="372" y="173"/>
                </a:moveTo>
                <a:cubicBezTo>
                  <a:pt x="372" y="14"/>
                  <a:pt x="372" y="14"/>
                  <a:pt x="372" y="14"/>
                </a:cubicBezTo>
                <a:cubicBezTo>
                  <a:pt x="434" y="18"/>
                  <a:pt x="488" y="81"/>
                  <a:pt x="520" y="173"/>
                </a:cubicBezTo>
                <a:lnTo>
                  <a:pt x="372" y="173"/>
                </a:lnTo>
                <a:close/>
                <a:moveTo>
                  <a:pt x="358" y="173"/>
                </a:moveTo>
                <a:cubicBezTo>
                  <a:pt x="210" y="173"/>
                  <a:pt x="210" y="173"/>
                  <a:pt x="210" y="173"/>
                </a:cubicBezTo>
                <a:cubicBezTo>
                  <a:pt x="241" y="81"/>
                  <a:pt x="296" y="18"/>
                  <a:pt x="358" y="14"/>
                </a:cubicBezTo>
                <a:lnTo>
                  <a:pt x="358" y="173"/>
                </a:lnTo>
                <a:close/>
                <a:moveTo>
                  <a:pt x="358" y="187"/>
                </a:moveTo>
                <a:cubicBezTo>
                  <a:pt x="358" y="357"/>
                  <a:pt x="358" y="357"/>
                  <a:pt x="358" y="357"/>
                </a:cubicBezTo>
                <a:cubicBezTo>
                  <a:pt x="180" y="357"/>
                  <a:pt x="180" y="357"/>
                  <a:pt x="180" y="357"/>
                </a:cubicBezTo>
                <a:cubicBezTo>
                  <a:pt x="180" y="296"/>
                  <a:pt x="190" y="238"/>
                  <a:pt x="205" y="187"/>
                </a:cubicBezTo>
                <a:lnTo>
                  <a:pt x="358" y="187"/>
                </a:lnTo>
                <a:close/>
                <a:moveTo>
                  <a:pt x="180" y="371"/>
                </a:moveTo>
                <a:cubicBezTo>
                  <a:pt x="358" y="371"/>
                  <a:pt x="358" y="371"/>
                  <a:pt x="358" y="371"/>
                </a:cubicBezTo>
                <a:cubicBezTo>
                  <a:pt x="358" y="541"/>
                  <a:pt x="358" y="541"/>
                  <a:pt x="358" y="541"/>
                </a:cubicBezTo>
                <a:cubicBezTo>
                  <a:pt x="205" y="541"/>
                  <a:pt x="205" y="541"/>
                  <a:pt x="205" y="541"/>
                </a:cubicBezTo>
                <a:cubicBezTo>
                  <a:pt x="190" y="491"/>
                  <a:pt x="180" y="433"/>
                  <a:pt x="180" y="371"/>
                </a:cubicBezTo>
                <a:close/>
                <a:moveTo>
                  <a:pt x="358" y="555"/>
                </a:moveTo>
                <a:cubicBezTo>
                  <a:pt x="358" y="715"/>
                  <a:pt x="358" y="715"/>
                  <a:pt x="358" y="715"/>
                </a:cubicBezTo>
                <a:cubicBezTo>
                  <a:pt x="296" y="710"/>
                  <a:pt x="241" y="648"/>
                  <a:pt x="210" y="555"/>
                </a:cubicBezTo>
                <a:lnTo>
                  <a:pt x="358" y="555"/>
                </a:lnTo>
                <a:close/>
                <a:moveTo>
                  <a:pt x="372" y="555"/>
                </a:moveTo>
                <a:cubicBezTo>
                  <a:pt x="520" y="555"/>
                  <a:pt x="520" y="555"/>
                  <a:pt x="520" y="555"/>
                </a:cubicBezTo>
                <a:cubicBezTo>
                  <a:pt x="488" y="648"/>
                  <a:pt x="434" y="710"/>
                  <a:pt x="372" y="715"/>
                </a:cubicBezTo>
                <a:lnTo>
                  <a:pt x="372" y="555"/>
                </a:lnTo>
                <a:close/>
                <a:moveTo>
                  <a:pt x="372" y="541"/>
                </a:moveTo>
                <a:cubicBezTo>
                  <a:pt x="372" y="371"/>
                  <a:pt x="372" y="371"/>
                  <a:pt x="372" y="371"/>
                </a:cubicBezTo>
                <a:cubicBezTo>
                  <a:pt x="550" y="371"/>
                  <a:pt x="550" y="371"/>
                  <a:pt x="550" y="371"/>
                </a:cubicBezTo>
                <a:cubicBezTo>
                  <a:pt x="549" y="433"/>
                  <a:pt x="540" y="491"/>
                  <a:pt x="525" y="541"/>
                </a:cubicBezTo>
                <a:lnTo>
                  <a:pt x="372" y="541"/>
                </a:lnTo>
                <a:close/>
                <a:moveTo>
                  <a:pt x="564" y="371"/>
                </a:moveTo>
                <a:cubicBezTo>
                  <a:pt x="716" y="371"/>
                  <a:pt x="716" y="371"/>
                  <a:pt x="716" y="371"/>
                </a:cubicBezTo>
                <a:cubicBezTo>
                  <a:pt x="714" y="433"/>
                  <a:pt x="697" y="491"/>
                  <a:pt x="668" y="541"/>
                </a:cubicBezTo>
                <a:cubicBezTo>
                  <a:pt x="539" y="541"/>
                  <a:pt x="539" y="541"/>
                  <a:pt x="539" y="541"/>
                </a:cubicBezTo>
                <a:cubicBezTo>
                  <a:pt x="555" y="490"/>
                  <a:pt x="563" y="432"/>
                  <a:pt x="564" y="371"/>
                </a:cubicBezTo>
                <a:close/>
                <a:moveTo>
                  <a:pt x="659" y="173"/>
                </a:moveTo>
                <a:cubicBezTo>
                  <a:pt x="535" y="173"/>
                  <a:pt x="535" y="173"/>
                  <a:pt x="535" y="173"/>
                </a:cubicBezTo>
                <a:cubicBezTo>
                  <a:pt x="527" y="150"/>
                  <a:pt x="518" y="128"/>
                  <a:pt x="507" y="108"/>
                </a:cubicBezTo>
                <a:cubicBezTo>
                  <a:pt x="485" y="68"/>
                  <a:pt x="459" y="38"/>
                  <a:pt x="431" y="20"/>
                </a:cubicBezTo>
                <a:cubicBezTo>
                  <a:pt x="526" y="38"/>
                  <a:pt x="608" y="95"/>
                  <a:pt x="659" y="173"/>
                </a:cubicBezTo>
                <a:close/>
                <a:moveTo>
                  <a:pt x="299" y="20"/>
                </a:moveTo>
                <a:cubicBezTo>
                  <a:pt x="270" y="38"/>
                  <a:pt x="244" y="68"/>
                  <a:pt x="223" y="108"/>
                </a:cubicBezTo>
                <a:cubicBezTo>
                  <a:pt x="212" y="128"/>
                  <a:pt x="203" y="150"/>
                  <a:pt x="195" y="173"/>
                </a:cubicBezTo>
                <a:cubicBezTo>
                  <a:pt x="71" y="173"/>
                  <a:pt x="71" y="173"/>
                  <a:pt x="71" y="173"/>
                </a:cubicBezTo>
                <a:cubicBezTo>
                  <a:pt x="122" y="95"/>
                  <a:pt x="204" y="38"/>
                  <a:pt x="299" y="20"/>
                </a:cubicBezTo>
                <a:close/>
                <a:moveTo>
                  <a:pt x="71" y="555"/>
                </a:moveTo>
                <a:cubicBezTo>
                  <a:pt x="195" y="555"/>
                  <a:pt x="195" y="555"/>
                  <a:pt x="195" y="555"/>
                </a:cubicBezTo>
                <a:cubicBezTo>
                  <a:pt x="203" y="579"/>
                  <a:pt x="212" y="601"/>
                  <a:pt x="223" y="621"/>
                </a:cubicBezTo>
                <a:cubicBezTo>
                  <a:pt x="244" y="661"/>
                  <a:pt x="270" y="691"/>
                  <a:pt x="299" y="709"/>
                </a:cubicBezTo>
                <a:cubicBezTo>
                  <a:pt x="204" y="691"/>
                  <a:pt x="122" y="634"/>
                  <a:pt x="71" y="555"/>
                </a:cubicBezTo>
                <a:close/>
                <a:moveTo>
                  <a:pt x="431" y="709"/>
                </a:moveTo>
                <a:cubicBezTo>
                  <a:pt x="459" y="691"/>
                  <a:pt x="485" y="661"/>
                  <a:pt x="507" y="621"/>
                </a:cubicBezTo>
                <a:cubicBezTo>
                  <a:pt x="518" y="601"/>
                  <a:pt x="527" y="579"/>
                  <a:pt x="535" y="555"/>
                </a:cubicBezTo>
                <a:cubicBezTo>
                  <a:pt x="659" y="555"/>
                  <a:pt x="659" y="555"/>
                  <a:pt x="659" y="555"/>
                </a:cubicBezTo>
                <a:cubicBezTo>
                  <a:pt x="608" y="634"/>
                  <a:pt x="526" y="691"/>
                  <a:pt x="431" y="7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76" name="Freeform 117">
            <a:extLst>
              <a:ext uri="{FF2B5EF4-FFF2-40B4-BE49-F238E27FC236}">
                <a16:creationId xmlns:a16="http://schemas.microsoft.com/office/drawing/2014/main" id="{CD2B1447-D823-F84A-ACD1-49CC86E3331E}"/>
              </a:ext>
            </a:extLst>
          </p:cNvPr>
          <p:cNvSpPr>
            <a:spLocks noEditPoints="1"/>
          </p:cNvSpPr>
          <p:nvPr/>
        </p:nvSpPr>
        <p:spPr bwMode="auto">
          <a:xfrm>
            <a:off x="4540341" y="4707946"/>
            <a:ext cx="1032794" cy="886453"/>
          </a:xfrm>
          <a:custGeom>
            <a:avLst/>
            <a:gdLst>
              <a:gd name="T0" fmla="*/ 611 w 611"/>
              <a:gd name="T1" fmla="*/ 143 h 523"/>
              <a:gd name="T2" fmla="*/ 610 w 611"/>
              <a:gd name="T3" fmla="*/ 143 h 523"/>
              <a:gd name="T4" fmla="*/ 610 w 611"/>
              <a:gd name="T5" fmla="*/ 142 h 523"/>
              <a:gd name="T6" fmla="*/ 610 w 611"/>
              <a:gd name="T7" fmla="*/ 141 h 523"/>
              <a:gd name="T8" fmla="*/ 609 w 611"/>
              <a:gd name="T9" fmla="*/ 140 h 523"/>
              <a:gd name="T10" fmla="*/ 609 w 611"/>
              <a:gd name="T11" fmla="*/ 140 h 523"/>
              <a:gd name="T12" fmla="*/ 609 w 611"/>
              <a:gd name="T13" fmla="*/ 140 h 523"/>
              <a:gd name="T14" fmla="*/ 609 w 611"/>
              <a:gd name="T15" fmla="*/ 140 h 523"/>
              <a:gd name="T16" fmla="*/ 522 w 611"/>
              <a:gd name="T17" fmla="*/ 4 h 523"/>
              <a:gd name="T18" fmla="*/ 516 w 611"/>
              <a:gd name="T19" fmla="*/ 0 h 523"/>
              <a:gd name="T20" fmla="*/ 95 w 611"/>
              <a:gd name="T21" fmla="*/ 0 h 523"/>
              <a:gd name="T22" fmla="*/ 89 w 611"/>
              <a:gd name="T23" fmla="*/ 4 h 523"/>
              <a:gd name="T24" fmla="*/ 1 w 611"/>
              <a:gd name="T25" fmla="*/ 140 h 523"/>
              <a:gd name="T26" fmla="*/ 1 w 611"/>
              <a:gd name="T27" fmla="*/ 140 h 523"/>
              <a:gd name="T28" fmla="*/ 1 w 611"/>
              <a:gd name="T29" fmla="*/ 140 h 523"/>
              <a:gd name="T30" fmla="*/ 1 w 611"/>
              <a:gd name="T31" fmla="*/ 140 h 523"/>
              <a:gd name="T32" fmla="*/ 0 w 611"/>
              <a:gd name="T33" fmla="*/ 141 h 523"/>
              <a:gd name="T34" fmla="*/ 0 w 611"/>
              <a:gd name="T35" fmla="*/ 142 h 523"/>
              <a:gd name="T36" fmla="*/ 0 w 611"/>
              <a:gd name="T37" fmla="*/ 143 h 523"/>
              <a:gd name="T38" fmla="*/ 0 w 611"/>
              <a:gd name="T39" fmla="*/ 143 h 523"/>
              <a:gd name="T40" fmla="*/ 0 w 611"/>
              <a:gd name="T41" fmla="*/ 143 h 523"/>
              <a:gd name="T42" fmla="*/ 0 w 611"/>
              <a:gd name="T43" fmla="*/ 516 h 523"/>
              <a:gd name="T44" fmla="*/ 7 w 611"/>
              <a:gd name="T45" fmla="*/ 523 h 523"/>
              <a:gd name="T46" fmla="*/ 604 w 611"/>
              <a:gd name="T47" fmla="*/ 523 h 523"/>
              <a:gd name="T48" fmla="*/ 611 w 611"/>
              <a:gd name="T49" fmla="*/ 516 h 523"/>
              <a:gd name="T50" fmla="*/ 611 w 611"/>
              <a:gd name="T51" fmla="*/ 143 h 523"/>
              <a:gd name="T52" fmla="*/ 611 w 611"/>
              <a:gd name="T53" fmla="*/ 143 h 523"/>
              <a:gd name="T54" fmla="*/ 98 w 611"/>
              <a:gd name="T55" fmla="*/ 14 h 523"/>
              <a:gd name="T56" fmla="*/ 512 w 611"/>
              <a:gd name="T57" fmla="*/ 14 h 523"/>
              <a:gd name="T58" fmla="*/ 591 w 611"/>
              <a:gd name="T59" fmla="*/ 136 h 523"/>
              <a:gd name="T60" fmla="*/ 20 w 611"/>
              <a:gd name="T61" fmla="*/ 136 h 523"/>
              <a:gd name="T62" fmla="*/ 98 w 611"/>
              <a:gd name="T63" fmla="*/ 14 h 523"/>
              <a:gd name="T64" fmla="*/ 597 w 611"/>
              <a:gd name="T65" fmla="*/ 509 h 523"/>
              <a:gd name="T66" fmla="*/ 14 w 611"/>
              <a:gd name="T67" fmla="*/ 509 h 523"/>
              <a:gd name="T68" fmla="*/ 14 w 611"/>
              <a:gd name="T69" fmla="*/ 150 h 523"/>
              <a:gd name="T70" fmla="*/ 597 w 611"/>
              <a:gd name="T71" fmla="*/ 150 h 523"/>
              <a:gd name="T72" fmla="*/ 597 w 611"/>
              <a:gd name="T73" fmla="*/ 509 h 523"/>
              <a:gd name="T74" fmla="*/ 177 w 611"/>
              <a:gd name="T75" fmla="*/ 310 h 523"/>
              <a:gd name="T76" fmla="*/ 433 w 611"/>
              <a:gd name="T77" fmla="*/ 310 h 523"/>
              <a:gd name="T78" fmla="*/ 470 w 611"/>
              <a:gd name="T79" fmla="*/ 273 h 523"/>
              <a:gd name="T80" fmla="*/ 433 w 611"/>
              <a:gd name="T81" fmla="*/ 236 h 523"/>
              <a:gd name="T82" fmla="*/ 177 w 611"/>
              <a:gd name="T83" fmla="*/ 236 h 523"/>
              <a:gd name="T84" fmla="*/ 140 w 611"/>
              <a:gd name="T85" fmla="*/ 273 h 523"/>
              <a:gd name="T86" fmla="*/ 177 w 611"/>
              <a:gd name="T87" fmla="*/ 310 h 523"/>
              <a:gd name="T88" fmla="*/ 177 w 611"/>
              <a:gd name="T89" fmla="*/ 250 h 523"/>
              <a:gd name="T90" fmla="*/ 433 w 611"/>
              <a:gd name="T91" fmla="*/ 250 h 523"/>
              <a:gd name="T92" fmla="*/ 456 w 611"/>
              <a:gd name="T93" fmla="*/ 273 h 523"/>
              <a:gd name="T94" fmla="*/ 433 w 611"/>
              <a:gd name="T95" fmla="*/ 296 h 523"/>
              <a:gd name="T96" fmla="*/ 177 w 611"/>
              <a:gd name="T97" fmla="*/ 296 h 523"/>
              <a:gd name="T98" fmla="*/ 154 w 611"/>
              <a:gd name="T99" fmla="*/ 273 h 523"/>
              <a:gd name="T100" fmla="*/ 177 w 611"/>
              <a:gd name="T101" fmla="*/ 250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1" h="523">
                <a:moveTo>
                  <a:pt x="611" y="143"/>
                </a:moveTo>
                <a:cubicBezTo>
                  <a:pt x="611" y="143"/>
                  <a:pt x="610" y="143"/>
                  <a:pt x="610" y="143"/>
                </a:cubicBezTo>
                <a:cubicBezTo>
                  <a:pt x="610" y="142"/>
                  <a:pt x="610" y="142"/>
                  <a:pt x="610" y="142"/>
                </a:cubicBezTo>
                <a:cubicBezTo>
                  <a:pt x="610" y="141"/>
                  <a:pt x="610" y="141"/>
                  <a:pt x="610" y="141"/>
                </a:cubicBezTo>
                <a:cubicBezTo>
                  <a:pt x="610" y="141"/>
                  <a:pt x="610" y="140"/>
                  <a:pt x="609" y="140"/>
                </a:cubicBezTo>
                <a:cubicBezTo>
                  <a:pt x="609" y="140"/>
                  <a:pt x="609" y="140"/>
                  <a:pt x="609" y="140"/>
                </a:cubicBezTo>
                <a:cubicBezTo>
                  <a:pt x="609" y="140"/>
                  <a:pt x="609" y="140"/>
                  <a:pt x="609" y="140"/>
                </a:cubicBezTo>
                <a:cubicBezTo>
                  <a:pt x="609" y="140"/>
                  <a:pt x="609" y="140"/>
                  <a:pt x="609" y="140"/>
                </a:cubicBezTo>
                <a:cubicBezTo>
                  <a:pt x="522" y="4"/>
                  <a:pt x="522" y="4"/>
                  <a:pt x="522" y="4"/>
                </a:cubicBezTo>
                <a:cubicBezTo>
                  <a:pt x="520" y="2"/>
                  <a:pt x="518" y="0"/>
                  <a:pt x="516" y="0"/>
                </a:cubicBezTo>
                <a:cubicBezTo>
                  <a:pt x="95" y="0"/>
                  <a:pt x="95" y="0"/>
                  <a:pt x="95" y="0"/>
                </a:cubicBezTo>
                <a:cubicBezTo>
                  <a:pt x="92" y="0"/>
                  <a:pt x="90" y="2"/>
                  <a:pt x="89" y="4"/>
                </a:cubicBezTo>
                <a:cubicBezTo>
                  <a:pt x="1" y="140"/>
                  <a:pt x="1" y="140"/>
                  <a:pt x="1" y="140"/>
                </a:cubicBezTo>
                <a:cubicBezTo>
                  <a:pt x="1" y="140"/>
                  <a:pt x="1" y="140"/>
                  <a:pt x="1" y="140"/>
                </a:cubicBezTo>
                <a:cubicBezTo>
                  <a:pt x="1" y="140"/>
                  <a:pt x="1" y="140"/>
                  <a:pt x="1" y="140"/>
                </a:cubicBezTo>
                <a:cubicBezTo>
                  <a:pt x="1" y="140"/>
                  <a:pt x="1" y="140"/>
                  <a:pt x="1" y="140"/>
                </a:cubicBezTo>
                <a:cubicBezTo>
                  <a:pt x="1" y="140"/>
                  <a:pt x="0" y="141"/>
                  <a:pt x="0" y="141"/>
                </a:cubicBezTo>
                <a:cubicBezTo>
                  <a:pt x="0" y="141"/>
                  <a:pt x="0" y="141"/>
                  <a:pt x="0" y="142"/>
                </a:cubicBezTo>
                <a:cubicBezTo>
                  <a:pt x="0" y="142"/>
                  <a:pt x="0" y="142"/>
                  <a:pt x="0" y="143"/>
                </a:cubicBezTo>
                <a:cubicBezTo>
                  <a:pt x="0" y="143"/>
                  <a:pt x="0" y="143"/>
                  <a:pt x="0" y="143"/>
                </a:cubicBezTo>
                <a:cubicBezTo>
                  <a:pt x="0" y="143"/>
                  <a:pt x="0" y="143"/>
                  <a:pt x="0" y="143"/>
                </a:cubicBezTo>
                <a:cubicBezTo>
                  <a:pt x="0" y="516"/>
                  <a:pt x="0" y="516"/>
                  <a:pt x="0" y="516"/>
                </a:cubicBezTo>
                <a:cubicBezTo>
                  <a:pt x="0" y="520"/>
                  <a:pt x="3" y="523"/>
                  <a:pt x="7" y="523"/>
                </a:cubicBezTo>
                <a:cubicBezTo>
                  <a:pt x="604" y="523"/>
                  <a:pt x="604" y="523"/>
                  <a:pt x="604" y="523"/>
                </a:cubicBezTo>
                <a:cubicBezTo>
                  <a:pt x="607" y="523"/>
                  <a:pt x="611" y="520"/>
                  <a:pt x="611" y="516"/>
                </a:cubicBezTo>
                <a:cubicBezTo>
                  <a:pt x="611" y="143"/>
                  <a:pt x="611" y="143"/>
                  <a:pt x="611" y="143"/>
                </a:cubicBezTo>
                <a:cubicBezTo>
                  <a:pt x="611" y="143"/>
                  <a:pt x="611" y="143"/>
                  <a:pt x="611" y="143"/>
                </a:cubicBezTo>
                <a:close/>
                <a:moveTo>
                  <a:pt x="98" y="14"/>
                </a:moveTo>
                <a:cubicBezTo>
                  <a:pt x="512" y="14"/>
                  <a:pt x="512" y="14"/>
                  <a:pt x="512" y="14"/>
                </a:cubicBezTo>
                <a:cubicBezTo>
                  <a:pt x="591" y="136"/>
                  <a:pt x="591" y="136"/>
                  <a:pt x="591" y="136"/>
                </a:cubicBezTo>
                <a:cubicBezTo>
                  <a:pt x="20" y="136"/>
                  <a:pt x="20" y="136"/>
                  <a:pt x="20" y="136"/>
                </a:cubicBezTo>
                <a:lnTo>
                  <a:pt x="98" y="14"/>
                </a:lnTo>
                <a:close/>
                <a:moveTo>
                  <a:pt x="597" y="509"/>
                </a:moveTo>
                <a:cubicBezTo>
                  <a:pt x="14" y="509"/>
                  <a:pt x="14" y="509"/>
                  <a:pt x="14" y="509"/>
                </a:cubicBezTo>
                <a:cubicBezTo>
                  <a:pt x="14" y="150"/>
                  <a:pt x="14" y="150"/>
                  <a:pt x="14" y="150"/>
                </a:cubicBezTo>
                <a:cubicBezTo>
                  <a:pt x="597" y="150"/>
                  <a:pt x="597" y="150"/>
                  <a:pt x="597" y="150"/>
                </a:cubicBezTo>
                <a:lnTo>
                  <a:pt x="597" y="509"/>
                </a:lnTo>
                <a:close/>
                <a:moveTo>
                  <a:pt x="177" y="310"/>
                </a:moveTo>
                <a:cubicBezTo>
                  <a:pt x="433" y="310"/>
                  <a:pt x="433" y="310"/>
                  <a:pt x="433" y="310"/>
                </a:cubicBezTo>
                <a:cubicBezTo>
                  <a:pt x="454" y="310"/>
                  <a:pt x="470" y="293"/>
                  <a:pt x="470" y="273"/>
                </a:cubicBezTo>
                <a:cubicBezTo>
                  <a:pt x="470" y="252"/>
                  <a:pt x="454" y="236"/>
                  <a:pt x="433" y="236"/>
                </a:cubicBezTo>
                <a:cubicBezTo>
                  <a:pt x="177" y="236"/>
                  <a:pt x="177" y="236"/>
                  <a:pt x="177" y="236"/>
                </a:cubicBezTo>
                <a:cubicBezTo>
                  <a:pt x="157" y="236"/>
                  <a:pt x="140" y="252"/>
                  <a:pt x="140" y="273"/>
                </a:cubicBezTo>
                <a:cubicBezTo>
                  <a:pt x="140" y="293"/>
                  <a:pt x="157" y="310"/>
                  <a:pt x="177" y="310"/>
                </a:cubicBezTo>
                <a:close/>
                <a:moveTo>
                  <a:pt x="177" y="250"/>
                </a:moveTo>
                <a:cubicBezTo>
                  <a:pt x="433" y="250"/>
                  <a:pt x="433" y="250"/>
                  <a:pt x="433" y="250"/>
                </a:cubicBezTo>
                <a:cubicBezTo>
                  <a:pt x="446" y="250"/>
                  <a:pt x="456" y="260"/>
                  <a:pt x="456" y="273"/>
                </a:cubicBezTo>
                <a:cubicBezTo>
                  <a:pt x="456" y="285"/>
                  <a:pt x="446" y="296"/>
                  <a:pt x="433" y="296"/>
                </a:cubicBezTo>
                <a:cubicBezTo>
                  <a:pt x="177" y="296"/>
                  <a:pt x="177" y="296"/>
                  <a:pt x="177" y="296"/>
                </a:cubicBezTo>
                <a:cubicBezTo>
                  <a:pt x="164" y="296"/>
                  <a:pt x="154" y="285"/>
                  <a:pt x="154" y="273"/>
                </a:cubicBezTo>
                <a:cubicBezTo>
                  <a:pt x="154" y="260"/>
                  <a:pt x="164" y="250"/>
                  <a:pt x="177" y="25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5" name="Title 1">
            <a:extLst>
              <a:ext uri="{FF2B5EF4-FFF2-40B4-BE49-F238E27FC236}">
                <a16:creationId xmlns:a16="http://schemas.microsoft.com/office/drawing/2014/main" id="{1C9E4A24-9918-B84E-8E63-5CA06C5C6694}"/>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lenteurs</a:t>
            </a:r>
          </a:p>
          <a:p>
            <a:pPr marL="0" marR="0" lvl="0" indent="0" algn="l" defTabSz="1219170" rtl="0" eaLnBrk="1" fontAlgn="auto" latinLnBrk="0" hangingPunct="1">
              <a:lnSpc>
                <a:spcPct val="71000"/>
              </a:lnSpc>
              <a:spcBef>
                <a:spcPct val="0"/>
              </a:spcBef>
              <a:spcAft>
                <a:spcPts val="200"/>
              </a:spcAft>
              <a:buClrTx/>
              <a:buSzTx/>
              <a:buFontTx/>
              <a:buNone/>
              <a:tabLst/>
              <a:defRPr/>
            </a:pP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Uniquement</a:t>
            </a: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 </a:t>
            </a: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en</a:t>
            </a: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 local ?</a:t>
            </a:r>
            <a:endParaRPr kumimoji="0" lang="en-US"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endParaRPr>
          </a:p>
        </p:txBody>
      </p:sp>
    </p:spTree>
    <p:extLst>
      <p:ext uri="{BB962C8B-B14F-4D97-AF65-F5344CB8AC3E}">
        <p14:creationId xmlns:p14="http://schemas.microsoft.com/office/powerpoint/2010/main" val="2419255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1111">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61111">
                                          <p:cBhvr additive="base">
                                            <p:cTn id="7" dur="900" fill="hold"/>
                                            <p:tgtEl>
                                              <p:spTgt spid="2"/>
                                            </p:tgtEl>
                                            <p:attrNameLst>
                                              <p:attrName>ppt_x</p:attrName>
                                            </p:attrNameLst>
                                          </p:cBhvr>
                                          <p:tavLst>
                                            <p:tav tm="0">
                                              <p:val>
                                                <p:strVal val="0-#ppt_w/2"/>
                                              </p:val>
                                            </p:tav>
                                            <p:tav tm="100000">
                                              <p:val>
                                                <p:strVal val="#ppt_x"/>
                                              </p:val>
                                            </p:tav>
                                          </p:tavLst>
                                        </p:anim>
                                        <p:anim calcmode="lin" valueType="num" p14:bounceEnd="61111">
                                          <p:cBhvr additive="base">
                                            <p:cTn id="8" dur="9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50000">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14:bounceEnd="50000">
                                          <p:cBhvr additive="base">
                                            <p:cTn id="11" dur="900" fill="hold"/>
                                            <p:tgtEl>
                                              <p:spTgt spid="76"/>
                                            </p:tgtEl>
                                            <p:attrNameLst>
                                              <p:attrName>ppt_x</p:attrName>
                                            </p:attrNameLst>
                                          </p:cBhvr>
                                          <p:tavLst>
                                            <p:tav tm="0">
                                              <p:val>
                                                <p:strVal val="1+#ppt_w/2"/>
                                              </p:val>
                                            </p:tav>
                                            <p:tav tm="100000">
                                              <p:val>
                                                <p:strVal val="#ppt_x"/>
                                              </p:val>
                                            </p:tav>
                                          </p:tavLst>
                                        </p:anim>
                                        <p:anim calcmode="lin" valueType="num" p14:bounceEnd="50000">
                                          <p:cBhvr additive="base">
                                            <p:cTn id="12" dur="900" fill="hold"/>
                                            <p:tgtEl>
                                              <p:spTgt spid="76"/>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14:presetBounceEnd="61111">
                                      <p:stCondLst>
                                        <p:cond delay="300"/>
                                      </p:stCondLst>
                                      <p:childTnLst>
                                        <p:set>
                                          <p:cBhvr>
                                            <p:cTn id="14" dur="1" fill="hold">
                                              <p:stCondLst>
                                                <p:cond delay="0"/>
                                              </p:stCondLst>
                                            </p:cTn>
                                            <p:tgtEl>
                                              <p:spTgt spid="3"/>
                                            </p:tgtEl>
                                            <p:attrNameLst>
                                              <p:attrName>style.visibility</p:attrName>
                                            </p:attrNameLst>
                                          </p:cBhvr>
                                          <p:to>
                                            <p:strVal val="visible"/>
                                          </p:to>
                                        </p:set>
                                        <p:anim calcmode="lin" valueType="num" p14:bounceEnd="61111">
                                          <p:cBhvr additive="base">
                                            <p:cTn id="15" dur="1100" fill="hold"/>
                                            <p:tgtEl>
                                              <p:spTgt spid="3"/>
                                            </p:tgtEl>
                                            <p:attrNameLst>
                                              <p:attrName>ppt_x</p:attrName>
                                            </p:attrNameLst>
                                          </p:cBhvr>
                                          <p:tavLst>
                                            <p:tav tm="0">
                                              <p:val>
                                                <p:strVal val="1+#ppt_w/2"/>
                                              </p:val>
                                            </p:tav>
                                            <p:tav tm="100000">
                                              <p:val>
                                                <p:strVal val="#ppt_x"/>
                                              </p:val>
                                            </p:tav>
                                          </p:tavLst>
                                        </p:anim>
                                        <p:anim calcmode="lin" valueType="num" p14:bounceEnd="61111">
                                          <p:cBhvr additive="base">
                                            <p:cTn id="16" dur="1100" fill="hold"/>
                                            <p:tgtEl>
                                              <p:spTgt spid="3"/>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50000">
                                      <p:stCondLst>
                                        <p:cond delay="300"/>
                                      </p:stCondLst>
                                      <p:childTnLst>
                                        <p:set>
                                          <p:cBhvr>
                                            <p:cTn id="18" dur="1" fill="hold">
                                              <p:stCondLst>
                                                <p:cond delay="0"/>
                                              </p:stCondLst>
                                            </p:cTn>
                                            <p:tgtEl>
                                              <p:spTgt spid="73"/>
                                            </p:tgtEl>
                                            <p:attrNameLst>
                                              <p:attrName>style.visibility</p:attrName>
                                            </p:attrNameLst>
                                          </p:cBhvr>
                                          <p:to>
                                            <p:strVal val="visible"/>
                                          </p:to>
                                        </p:set>
                                        <p:anim calcmode="lin" valueType="num" p14:bounceEnd="50000">
                                          <p:cBhvr additive="base">
                                            <p:cTn id="19" dur="1100" fill="hold"/>
                                            <p:tgtEl>
                                              <p:spTgt spid="73"/>
                                            </p:tgtEl>
                                            <p:attrNameLst>
                                              <p:attrName>ppt_x</p:attrName>
                                            </p:attrNameLst>
                                          </p:cBhvr>
                                          <p:tavLst>
                                            <p:tav tm="0">
                                              <p:val>
                                                <p:strVal val="0-#ppt_w/2"/>
                                              </p:val>
                                            </p:tav>
                                            <p:tav tm="100000">
                                              <p:val>
                                                <p:strVal val="#ppt_x"/>
                                              </p:val>
                                            </p:tav>
                                          </p:tavLst>
                                        </p:anim>
                                        <p:anim calcmode="lin" valueType="num" p14:bounceEnd="50000">
                                          <p:cBhvr additive="base">
                                            <p:cTn id="20" dur="1100" fill="hold"/>
                                            <p:tgtEl>
                                              <p:spTgt spid="73"/>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14:presetBounceEnd="61111">
                                      <p:stCondLst>
                                        <p:cond delay="500"/>
                                      </p:stCondLst>
                                      <p:childTnLst>
                                        <p:set>
                                          <p:cBhvr>
                                            <p:cTn id="22" dur="1" fill="hold">
                                              <p:stCondLst>
                                                <p:cond delay="0"/>
                                              </p:stCondLst>
                                            </p:cTn>
                                            <p:tgtEl>
                                              <p:spTgt spid="4"/>
                                            </p:tgtEl>
                                            <p:attrNameLst>
                                              <p:attrName>style.visibility</p:attrName>
                                            </p:attrNameLst>
                                          </p:cBhvr>
                                          <p:to>
                                            <p:strVal val="visible"/>
                                          </p:to>
                                        </p:set>
                                        <p:anim calcmode="lin" valueType="num" p14:bounceEnd="61111">
                                          <p:cBhvr additive="base">
                                            <p:cTn id="23" dur="1200" fill="hold"/>
                                            <p:tgtEl>
                                              <p:spTgt spid="4"/>
                                            </p:tgtEl>
                                            <p:attrNameLst>
                                              <p:attrName>ppt_x</p:attrName>
                                            </p:attrNameLst>
                                          </p:cBhvr>
                                          <p:tavLst>
                                            <p:tav tm="0">
                                              <p:val>
                                                <p:strVal val="1+#ppt_w/2"/>
                                              </p:val>
                                            </p:tav>
                                            <p:tav tm="100000">
                                              <p:val>
                                                <p:strVal val="#ppt_x"/>
                                              </p:val>
                                            </p:tav>
                                          </p:tavLst>
                                        </p:anim>
                                        <p:anim calcmode="lin" valueType="num" p14:bounceEnd="61111">
                                          <p:cBhvr additive="base">
                                            <p:cTn id="24" dur="1200" fill="hold"/>
                                            <p:tgtEl>
                                              <p:spTgt spid="4"/>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14:presetBounceEnd="50000">
                                      <p:stCondLst>
                                        <p:cond delay="500"/>
                                      </p:stCondLst>
                                      <p:childTnLst>
                                        <p:set>
                                          <p:cBhvr>
                                            <p:cTn id="26" dur="1" fill="hold">
                                              <p:stCondLst>
                                                <p:cond delay="0"/>
                                              </p:stCondLst>
                                            </p:cTn>
                                            <p:tgtEl>
                                              <p:spTgt spid="74"/>
                                            </p:tgtEl>
                                            <p:attrNameLst>
                                              <p:attrName>style.visibility</p:attrName>
                                            </p:attrNameLst>
                                          </p:cBhvr>
                                          <p:to>
                                            <p:strVal val="visible"/>
                                          </p:to>
                                        </p:set>
                                        <p:anim calcmode="lin" valueType="num" p14:bounceEnd="50000">
                                          <p:cBhvr additive="base">
                                            <p:cTn id="27" dur="1200" fill="hold"/>
                                            <p:tgtEl>
                                              <p:spTgt spid="74"/>
                                            </p:tgtEl>
                                            <p:attrNameLst>
                                              <p:attrName>ppt_x</p:attrName>
                                            </p:attrNameLst>
                                          </p:cBhvr>
                                          <p:tavLst>
                                            <p:tav tm="0">
                                              <p:val>
                                                <p:strVal val="1+#ppt_w/2"/>
                                              </p:val>
                                            </p:tav>
                                            <p:tav tm="100000">
                                              <p:val>
                                                <p:strVal val="#ppt_x"/>
                                              </p:val>
                                            </p:tav>
                                          </p:tavLst>
                                        </p:anim>
                                        <p:anim calcmode="lin" valueType="num" p14:bounceEnd="50000">
                                          <p:cBhvr additive="base">
                                            <p:cTn id="28" dur="1200" fill="hold"/>
                                            <p:tgtEl>
                                              <p:spTgt spid="74"/>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2" presetClass="entr" presetSubtype="2" fill="hold" nodeType="click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wipe(right)">
                                          <p:cBhvr>
                                            <p:cTn id="33" dur="500"/>
                                            <p:tgtEl>
                                              <p:spTgt spid="34"/>
                                            </p:tgtEl>
                                          </p:cBhvr>
                                        </p:animEffect>
                                      </p:childTnLst>
                                    </p:cTn>
                                  </p:par>
                                </p:childTnLst>
                              </p:cTn>
                            </p:par>
                            <p:par>
                              <p:cTn id="34" fill="hold">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72"/>
                                            </p:tgtEl>
                                            <p:attrNameLst>
                                              <p:attrName>style.visibility</p:attrName>
                                            </p:attrNameLst>
                                          </p:cBhvr>
                                          <p:to>
                                            <p:strVal val="visible"/>
                                          </p:to>
                                        </p:set>
                                        <p:animEffect transition="in" filter="fade">
                                          <p:cBhvr>
                                            <p:cTn id="37" dur="500"/>
                                            <p:tgtEl>
                                              <p:spTgt spid="72"/>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nodeType="clickEffect">
                                      <p:stCondLst>
                                        <p:cond delay="0"/>
                                      </p:stCondLst>
                                      <p:childTnLst>
                                        <p:set>
                                          <p:cBhvr>
                                            <p:cTn id="41" dur="1" fill="hold">
                                              <p:stCondLst>
                                                <p:cond delay="0"/>
                                              </p:stCondLst>
                                            </p:cTn>
                                            <p:tgtEl>
                                              <p:spTgt spid="35"/>
                                            </p:tgtEl>
                                            <p:attrNameLst>
                                              <p:attrName>style.visibility</p:attrName>
                                            </p:attrNameLst>
                                          </p:cBhvr>
                                          <p:to>
                                            <p:strVal val="visible"/>
                                          </p:to>
                                        </p:set>
                                        <p:animEffect transition="in" filter="wipe(down)">
                                          <p:cBhvr>
                                            <p:cTn id="42" dur="500"/>
                                            <p:tgtEl>
                                              <p:spTgt spid="35"/>
                                            </p:tgtEl>
                                          </p:cBhvr>
                                        </p:animEffect>
                                      </p:childTnLst>
                                    </p:cTn>
                                  </p:par>
                                </p:childTnLst>
                              </p:cTn>
                            </p:par>
                            <p:par>
                              <p:cTn id="43" fill="hold">
                                <p:stCondLst>
                                  <p:cond delay="500"/>
                                </p:stCondLst>
                                <p:childTnLst>
                                  <p:par>
                                    <p:cTn id="44" presetID="10" presetClass="entr" presetSubtype="0" fill="hold" grpId="0" nodeType="afterEffect">
                                      <p:stCondLst>
                                        <p:cond delay="0"/>
                                      </p:stCondLst>
                                      <p:childTnLst>
                                        <p:set>
                                          <p:cBhvr>
                                            <p:cTn id="45" dur="1" fill="hold">
                                              <p:stCondLst>
                                                <p:cond delay="0"/>
                                              </p:stCondLst>
                                            </p:cTn>
                                            <p:tgtEl>
                                              <p:spTgt spid="71"/>
                                            </p:tgtEl>
                                            <p:attrNameLst>
                                              <p:attrName>style.visibility</p:attrName>
                                            </p:attrNameLst>
                                          </p:cBhvr>
                                          <p:to>
                                            <p:strVal val="visible"/>
                                          </p:to>
                                        </p:set>
                                        <p:animEffect transition="in" filter="fade">
                                          <p:cBhvr>
                                            <p:cTn id="46" dur="500"/>
                                            <p:tgtEl>
                                              <p:spTgt spid="71"/>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wipe(left)">
                                          <p:cBhvr>
                                            <p:cTn id="51" dur="500"/>
                                            <p:tgtEl>
                                              <p:spTgt spid="33"/>
                                            </p:tgtEl>
                                          </p:cBhvr>
                                        </p:animEffect>
                                      </p:childTnLst>
                                    </p:cTn>
                                  </p:par>
                                </p:childTnLst>
                              </p:cTn>
                            </p:par>
                            <p:par>
                              <p:cTn id="52" fill="hold">
                                <p:stCondLst>
                                  <p:cond delay="500"/>
                                </p:stCondLst>
                                <p:childTnLst>
                                  <p:par>
                                    <p:cTn id="53" presetID="10" presetClass="entr" presetSubtype="0" fill="hold" grpId="0" nodeType="afterEffect">
                                      <p:stCondLst>
                                        <p:cond delay="0"/>
                                      </p:stCondLst>
                                      <p:childTnLst>
                                        <p:set>
                                          <p:cBhvr>
                                            <p:cTn id="54" dur="1" fill="hold">
                                              <p:stCondLst>
                                                <p:cond delay="0"/>
                                              </p:stCondLst>
                                            </p:cTn>
                                            <p:tgtEl>
                                              <p:spTgt spid="5"/>
                                            </p:tgtEl>
                                            <p:attrNameLst>
                                              <p:attrName>style.visibility</p:attrName>
                                            </p:attrNameLst>
                                          </p:cBhvr>
                                          <p:to>
                                            <p:strVal val="visible"/>
                                          </p:to>
                                        </p:set>
                                        <p:animEffect transition="in" filter="fade">
                                          <p:cBhvr>
                                            <p:cTn id="5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p:bldP spid="71" grpId="0"/>
          <p:bldP spid="72" grpId="0"/>
          <p:bldP spid="73" grpId="0" animBg="1"/>
          <p:bldP spid="74" grpId="0" animBg="1"/>
          <p:bldP spid="7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900" fill="hold"/>
                                            <p:tgtEl>
                                              <p:spTgt spid="2"/>
                                            </p:tgtEl>
                                            <p:attrNameLst>
                                              <p:attrName>ppt_x</p:attrName>
                                            </p:attrNameLst>
                                          </p:cBhvr>
                                          <p:tavLst>
                                            <p:tav tm="0">
                                              <p:val>
                                                <p:strVal val="0-#ppt_w/2"/>
                                              </p:val>
                                            </p:tav>
                                            <p:tav tm="100000">
                                              <p:val>
                                                <p:strVal val="#ppt_x"/>
                                              </p:val>
                                            </p:tav>
                                          </p:tavLst>
                                        </p:anim>
                                        <p:anim calcmode="lin" valueType="num">
                                          <p:cBhvr additive="base">
                                            <p:cTn id="8" dur="9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additive="base">
                                            <p:cTn id="11" dur="900" fill="hold"/>
                                            <p:tgtEl>
                                              <p:spTgt spid="76"/>
                                            </p:tgtEl>
                                            <p:attrNameLst>
                                              <p:attrName>ppt_x</p:attrName>
                                            </p:attrNameLst>
                                          </p:cBhvr>
                                          <p:tavLst>
                                            <p:tav tm="0">
                                              <p:val>
                                                <p:strVal val="1+#ppt_w/2"/>
                                              </p:val>
                                            </p:tav>
                                            <p:tav tm="100000">
                                              <p:val>
                                                <p:strVal val="#ppt_x"/>
                                              </p:val>
                                            </p:tav>
                                          </p:tavLst>
                                        </p:anim>
                                        <p:anim calcmode="lin" valueType="num">
                                          <p:cBhvr additive="base">
                                            <p:cTn id="12" dur="900" fill="hold"/>
                                            <p:tgtEl>
                                              <p:spTgt spid="76"/>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30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1100" fill="hold"/>
                                            <p:tgtEl>
                                              <p:spTgt spid="3"/>
                                            </p:tgtEl>
                                            <p:attrNameLst>
                                              <p:attrName>ppt_x</p:attrName>
                                            </p:attrNameLst>
                                          </p:cBhvr>
                                          <p:tavLst>
                                            <p:tav tm="0">
                                              <p:val>
                                                <p:strVal val="1+#ppt_w/2"/>
                                              </p:val>
                                            </p:tav>
                                            <p:tav tm="100000">
                                              <p:val>
                                                <p:strVal val="#ppt_x"/>
                                              </p:val>
                                            </p:tav>
                                          </p:tavLst>
                                        </p:anim>
                                        <p:anim calcmode="lin" valueType="num">
                                          <p:cBhvr additive="base">
                                            <p:cTn id="16" dur="1100" fill="hold"/>
                                            <p:tgtEl>
                                              <p:spTgt spid="3"/>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300"/>
                                      </p:stCondLst>
                                      <p:childTnLst>
                                        <p:set>
                                          <p:cBhvr>
                                            <p:cTn id="18" dur="1" fill="hold">
                                              <p:stCondLst>
                                                <p:cond delay="0"/>
                                              </p:stCondLst>
                                            </p:cTn>
                                            <p:tgtEl>
                                              <p:spTgt spid="73"/>
                                            </p:tgtEl>
                                            <p:attrNameLst>
                                              <p:attrName>style.visibility</p:attrName>
                                            </p:attrNameLst>
                                          </p:cBhvr>
                                          <p:to>
                                            <p:strVal val="visible"/>
                                          </p:to>
                                        </p:set>
                                        <p:anim calcmode="lin" valueType="num">
                                          <p:cBhvr additive="base">
                                            <p:cTn id="19" dur="1100" fill="hold"/>
                                            <p:tgtEl>
                                              <p:spTgt spid="73"/>
                                            </p:tgtEl>
                                            <p:attrNameLst>
                                              <p:attrName>ppt_x</p:attrName>
                                            </p:attrNameLst>
                                          </p:cBhvr>
                                          <p:tavLst>
                                            <p:tav tm="0">
                                              <p:val>
                                                <p:strVal val="0-#ppt_w/2"/>
                                              </p:val>
                                            </p:tav>
                                            <p:tav tm="100000">
                                              <p:val>
                                                <p:strVal val="#ppt_x"/>
                                              </p:val>
                                            </p:tav>
                                          </p:tavLst>
                                        </p:anim>
                                        <p:anim calcmode="lin" valueType="num">
                                          <p:cBhvr additive="base">
                                            <p:cTn id="20" dur="1100" fill="hold"/>
                                            <p:tgtEl>
                                              <p:spTgt spid="73"/>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50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1200" fill="hold"/>
                                            <p:tgtEl>
                                              <p:spTgt spid="4"/>
                                            </p:tgtEl>
                                            <p:attrNameLst>
                                              <p:attrName>ppt_x</p:attrName>
                                            </p:attrNameLst>
                                          </p:cBhvr>
                                          <p:tavLst>
                                            <p:tav tm="0">
                                              <p:val>
                                                <p:strVal val="1+#ppt_w/2"/>
                                              </p:val>
                                            </p:tav>
                                            <p:tav tm="100000">
                                              <p:val>
                                                <p:strVal val="#ppt_x"/>
                                              </p:val>
                                            </p:tav>
                                          </p:tavLst>
                                        </p:anim>
                                        <p:anim calcmode="lin" valueType="num">
                                          <p:cBhvr additive="base">
                                            <p:cTn id="24" dur="1200" fill="hold"/>
                                            <p:tgtEl>
                                              <p:spTgt spid="4"/>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500"/>
                                      </p:stCondLst>
                                      <p:childTnLst>
                                        <p:set>
                                          <p:cBhvr>
                                            <p:cTn id="26" dur="1" fill="hold">
                                              <p:stCondLst>
                                                <p:cond delay="0"/>
                                              </p:stCondLst>
                                            </p:cTn>
                                            <p:tgtEl>
                                              <p:spTgt spid="74"/>
                                            </p:tgtEl>
                                            <p:attrNameLst>
                                              <p:attrName>style.visibility</p:attrName>
                                            </p:attrNameLst>
                                          </p:cBhvr>
                                          <p:to>
                                            <p:strVal val="visible"/>
                                          </p:to>
                                        </p:set>
                                        <p:anim calcmode="lin" valueType="num">
                                          <p:cBhvr additive="base">
                                            <p:cTn id="27" dur="1200" fill="hold"/>
                                            <p:tgtEl>
                                              <p:spTgt spid="74"/>
                                            </p:tgtEl>
                                            <p:attrNameLst>
                                              <p:attrName>ppt_x</p:attrName>
                                            </p:attrNameLst>
                                          </p:cBhvr>
                                          <p:tavLst>
                                            <p:tav tm="0">
                                              <p:val>
                                                <p:strVal val="1+#ppt_w/2"/>
                                              </p:val>
                                            </p:tav>
                                            <p:tav tm="100000">
                                              <p:val>
                                                <p:strVal val="#ppt_x"/>
                                              </p:val>
                                            </p:tav>
                                          </p:tavLst>
                                        </p:anim>
                                        <p:anim calcmode="lin" valueType="num">
                                          <p:cBhvr additive="base">
                                            <p:cTn id="28" dur="1200" fill="hold"/>
                                            <p:tgtEl>
                                              <p:spTgt spid="74"/>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2" presetClass="entr" presetSubtype="2" fill="hold" nodeType="click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wipe(right)">
                                          <p:cBhvr>
                                            <p:cTn id="33" dur="500"/>
                                            <p:tgtEl>
                                              <p:spTgt spid="34"/>
                                            </p:tgtEl>
                                          </p:cBhvr>
                                        </p:animEffect>
                                      </p:childTnLst>
                                    </p:cTn>
                                  </p:par>
                                </p:childTnLst>
                              </p:cTn>
                            </p:par>
                            <p:par>
                              <p:cTn id="34" fill="hold">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72"/>
                                            </p:tgtEl>
                                            <p:attrNameLst>
                                              <p:attrName>style.visibility</p:attrName>
                                            </p:attrNameLst>
                                          </p:cBhvr>
                                          <p:to>
                                            <p:strVal val="visible"/>
                                          </p:to>
                                        </p:set>
                                        <p:animEffect transition="in" filter="fade">
                                          <p:cBhvr>
                                            <p:cTn id="37" dur="500"/>
                                            <p:tgtEl>
                                              <p:spTgt spid="72"/>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nodeType="clickEffect">
                                      <p:stCondLst>
                                        <p:cond delay="0"/>
                                      </p:stCondLst>
                                      <p:childTnLst>
                                        <p:set>
                                          <p:cBhvr>
                                            <p:cTn id="41" dur="1" fill="hold">
                                              <p:stCondLst>
                                                <p:cond delay="0"/>
                                              </p:stCondLst>
                                            </p:cTn>
                                            <p:tgtEl>
                                              <p:spTgt spid="35"/>
                                            </p:tgtEl>
                                            <p:attrNameLst>
                                              <p:attrName>style.visibility</p:attrName>
                                            </p:attrNameLst>
                                          </p:cBhvr>
                                          <p:to>
                                            <p:strVal val="visible"/>
                                          </p:to>
                                        </p:set>
                                        <p:animEffect transition="in" filter="wipe(down)">
                                          <p:cBhvr>
                                            <p:cTn id="42" dur="500"/>
                                            <p:tgtEl>
                                              <p:spTgt spid="35"/>
                                            </p:tgtEl>
                                          </p:cBhvr>
                                        </p:animEffect>
                                      </p:childTnLst>
                                    </p:cTn>
                                  </p:par>
                                </p:childTnLst>
                              </p:cTn>
                            </p:par>
                            <p:par>
                              <p:cTn id="43" fill="hold">
                                <p:stCondLst>
                                  <p:cond delay="500"/>
                                </p:stCondLst>
                                <p:childTnLst>
                                  <p:par>
                                    <p:cTn id="44" presetID="10" presetClass="entr" presetSubtype="0" fill="hold" grpId="0" nodeType="afterEffect">
                                      <p:stCondLst>
                                        <p:cond delay="0"/>
                                      </p:stCondLst>
                                      <p:childTnLst>
                                        <p:set>
                                          <p:cBhvr>
                                            <p:cTn id="45" dur="1" fill="hold">
                                              <p:stCondLst>
                                                <p:cond delay="0"/>
                                              </p:stCondLst>
                                            </p:cTn>
                                            <p:tgtEl>
                                              <p:spTgt spid="71"/>
                                            </p:tgtEl>
                                            <p:attrNameLst>
                                              <p:attrName>style.visibility</p:attrName>
                                            </p:attrNameLst>
                                          </p:cBhvr>
                                          <p:to>
                                            <p:strVal val="visible"/>
                                          </p:to>
                                        </p:set>
                                        <p:animEffect transition="in" filter="fade">
                                          <p:cBhvr>
                                            <p:cTn id="46" dur="500"/>
                                            <p:tgtEl>
                                              <p:spTgt spid="71"/>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wipe(left)">
                                          <p:cBhvr>
                                            <p:cTn id="51" dur="500"/>
                                            <p:tgtEl>
                                              <p:spTgt spid="33"/>
                                            </p:tgtEl>
                                          </p:cBhvr>
                                        </p:animEffect>
                                      </p:childTnLst>
                                    </p:cTn>
                                  </p:par>
                                </p:childTnLst>
                              </p:cTn>
                            </p:par>
                            <p:par>
                              <p:cTn id="52" fill="hold">
                                <p:stCondLst>
                                  <p:cond delay="500"/>
                                </p:stCondLst>
                                <p:childTnLst>
                                  <p:par>
                                    <p:cTn id="53" presetID="10" presetClass="entr" presetSubtype="0" fill="hold" grpId="0" nodeType="afterEffect">
                                      <p:stCondLst>
                                        <p:cond delay="0"/>
                                      </p:stCondLst>
                                      <p:childTnLst>
                                        <p:set>
                                          <p:cBhvr>
                                            <p:cTn id="54" dur="1" fill="hold">
                                              <p:stCondLst>
                                                <p:cond delay="0"/>
                                              </p:stCondLst>
                                            </p:cTn>
                                            <p:tgtEl>
                                              <p:spTgt spid="5"/>
                                            </p:tgtEl>
                                            <p:attrNameLst>
                                              <p:attrName>style.visibility</p:attrName>
                                            </p:attrNameLst>
                                          </p:cBhvr>
                                          <p:to>
                                            <p:strVal val="visible"/>
                                          </p:to>
                                        </p:set>
                                        <p:animEffect transition="in" filter="fade">
                                          <p:cBhvr>
                                            <p:cTn id="5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p:bldP spid="71" grpId="0"/>
          <p:bldP spid="72" grpId="0"/>
          <p:bldP spid="73" grpId="0" animBg="1"/>
          <p:bldP spid="74" grpId="0" animBg="1"/>
          <p:bldP spid="76" grpId="0" animBg="1"/>
        </p:bldLst>
      </p:timing>
    </mc:Fallback>
  </mc:AlternateContent>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e 11">
            <a:extLst>
              <a:ext uri="{FF2B5EF4-FFF2-40B4-BE49-F238E27FC236}">
                <a16:creationId xmlns:a16="http://schemas.microsoft.com/office/drawing/2014/main" id="{36044E13-03BA-3B48-BD20-5375221CC398}"/>
              </a:ext>
            </a:extLst>
          </p:cNvPr>
          <p:cNvGrpSpPr/>
          <p:nvPr/>
        </p:nvGrpSpPr>
        <p:grpSpPr>
          <a:xfrm>
            <a:off x="92600" y="1392787"/>
            <a:ext cx="12008451" cy="2722897"/>
            <a:chOff x="43316" y="1425305"/>
            <a:chExt cx="9221036" cy="2090855"/>
          </a:xfrm>
        </p:grpSpPr>
        <p:pic>
          <p:nvPicPr>
            <p:cNvPr id="29" name="Image 10">
              <a:extLst>
                <a:ext uri="{FF2B5EF4-FFF2-40B4-BE49-F238E27FC236}">
                  <a16:creationId xmlns:a16="http://schemas.microsoft.com/office/drawing/2014/main" id="{A95184DE-59AB-EE4F-88D1-8C00EC9CF69C}"/>
                </a:ext>
              </a:extLst>
            </p:cNvPr>
            <p:cNvPicPr>
              <a:picLocks noChangeAspect="1"/>
            </p:cNvPicPr>
            <p:nvPr/>
          </p:nvPicPr>
          <p:blipFill rotWithShape="1">
            <a:blip r:embed="rId3"/>
            <a:srcRect t="11931" r="78940" b="53087"/>
            <a:stretch/>
          </p:blipFill>
          <p:spPr>
            <a:xfrm>
              <a:off x="45069" y="1669058"/>
              <a:ext cx="2567608" cy="1632728"/>
            </a:xfrm>
            <a:prstGeom prst="rect">
              <a:avLst/>
            </a:prstGeom>
          </p:spPr>
        </p:pic>
        <p:pic>
          <p:nvPicPr>
            <p:cNvPr id="30" name="Image 34">
              <a:extLst>
                <a:ext uri="{FF2B5EF4-FFF2-40B4-BE49-F238E27FC236}">
                  <a16:creationId xmlns:a16="http://schemas.microsoft.com/office/drawing/2014/main" id="{5A84924D-EE9D-4249-8BB6-860DDD506C60}"/>
                </a:ext>
              </a:extLst>
            </p:cNvPr>
            <p:cNvPicPr>
              <a:picLocks noChangeAspect="1"/>
            </p:cNvPicPr>
            <p:nvPr/>
          </p:nvPicPr>
          <p:blipFill rotWithShape="1">
            <a:blip r:embed="rId3"/>
            <a:srcRect l="22443" t="12342" r="72832" b="83029"/>
            <a:stretch/>
          </p:blipFill>
          <p:spPr>
            <a:xfrm>
              <a:off x="1559496" y="1685534"/>
              <a:ext cx="576064" cy="216024"/>
            </a:xfrm>
            <a:prstGeom prst="rect">
              <a:avLst/>
            </a:prstGeom>
          </p:spPr>
        </p:pic>
        <p:pic>
          <p:nvPicPr>
            <p:cNvPr id="31" name="Image 42">
              <a:extLst>
                <a:ext uri="{FF2B5EF4-FFF2-40B4-BE49-F238E27FC236}">
                  <a16:creationId xmlns:a16="http://schemas.microsoft.com/office/drawing/2014/main" id="{5CB1922D-6F12-9D41-91A6-9147C0ABB3DC}"/>
                </a:ext>
              </a:extLst>
            </p:cNvPr>
            <p:cNvPicPr>
              <a:picLocks noChangeAspect="1"/>
            </p:cNvPicPr>
            <p:nvPr/>
          </p:nvPicPr>
          <p:blipFill rotWithShape="1">
            <a:blip r:embed="rId3"/>
            <a:srcRect r="24382" b="94937"/>
            <a:stretch/>
          </p:blipFill>
          <p:spPr>
            <a:xfrm>
              <a:off x="45069" y="1425305"/>
              <a:ext cx="9219283" cy="236304"/>
            </a:xfrm>
            <a:prstGeom prst="rect">
              <a:avLst/>
            </a:prstGeom>
            <a:effectLst>
              <a:softEdge rad="38100"/>
            </a:effectLst>
          </p:spPr>
        </p:pic>
        <p:pic>
          <p:nvPicPr>
            <p:cNvPr id="32" name="Image 43">
              <a:extLst>
                <a:ext uri="{FF2B5EF4-FFF2-40B4-BE49-F238E27FC236}">
                  <a16:creationId xmlns:a16="http://schemas.microsoft.com/office/drawing/2014/main" id="{00517928-B4E1-D84C-A876-E1004943A684}"/>
                </a:ext>
              </a:extLst>
            </p:cNvPr>
            <p:cNvPicPr>
              <a:picLocks noChangeAspect="1"/>
            </p:cNvPicPr>
            <p:nvPr/>
          </p:nvPicPr>
          <p:blipFill rotWithShape="1">
            <a:blip r:embed="rId3"/>
            <a:srcRect l="55417" t="11931" r="5101" b="53087"/>
            <a:stretch/>
          </p:blipFill>
          <p:spPr>
            <a:xfrm>
              <a:off x="4450762" y="1664979"/>
              <a:ext cx="4813590" cy="1632728"/>
            </a:xfrm>
            <a:prstGeom prst="rect">
              <a:avLst/>
            </a:prstGeom>
          </p:spPr>
        </p:pic>
        <p:pic>
          <p:nvPicPr>
            <p:cNvPr id="33" name="Image 45">
              <a:extLst>
                <a:ext uri="{FF2B5EF4-FFF2-40B4-BE49-F238E27FC236}">
                  <a16:creationId xmlns:a16="http://schemas.microsoft.com/office/drawing/2014/main" id="{DAF2BCC9-5A28-2141-986F-FA230802AB59}"/>
                </a:ext>
              </a:extLst>
            </p:cNvPr>
            <p:cNvPicPr>
              <a:picLocks noChangeAspect="1"/>
            </p:cNvPicPr>
            <p:nvPr/>
          </p:nvPicPr>
          <p:blipFill rotWithShape="1">
            <a:blip r:embed="rId3"/>
            <a:srcRect l="35977" t="11931" r="48869" b="53087"/>
            <a:stretch/>
          </p:blipFill>
          <p:spPr>
            <a:xfrm>
              <a:off x="2612677" y="1666418"/>
              <a:ext cx="1847528" cy="1632728"/>
            </a:xfrm>
            <a:prstGeom prst="rect">
              <a:avLst/>
            </a:prstGeom>
          </p:spPr>
        </p:pic>
        <p:pic>
          <p:nvPicPr>
            <p:cNvPr id="36" name="Image 46">
              <a:extLst>
                <a:ext uri="{FF2B5EF4-FFF2-40B4-BE49-F238E27FC236}">
                  <a16:creationId xmlns:a16="http://schemas.microsoft.com/office/drawing/2014/main" id="{2CC4CACC-D229-874B-8406-91653019CDD0}"/>
                </a:ext>
              </a:extLst>
            </p:cNvPr>
            <p:cNvPicPr>
              <a:picLocks noChangeAspect="1"/>
            </p:cNvPicPr>
            <p:nvPr/>
          </p:nvPicPr>
          <p:blipFill rotWithShape="1">
            <a:blip r:embed="rId3"/>
            <a:srcRect l="44042" t="11931" r="44737" b="82811"/>
            <a:stretch/>
          </p:blipFill>
          <p:spPr>
            <a:xfrm>
              <a:off x="2852228" y="1664248"/>
              <a:ext cx="1368152" cy="245393"/>
            </a:xfrm>
            <a:prstGeom prst="rect">
              <a:avLst/>
            </a:prstGeom>
          </p:spPr>
        </p:pic>
        <p:pic>
          <p:nvPicPr>
            <p:cNvPr id="37" name="Image 33">
              <a:extLst>
                <a:ext uri="{FF2B5EF4-FFF2-40B4-BE49-F238E27FC236}">
                  <a16:creationId xmlns:a16="http://schemas.microsoft.com/office/drawing/2014/main" id="{30B9C072-D88F-0443-BD11-AF9E1F76FB45}"/>
                </a:ext>
              </a:extLst>
            </p:cNvPr>
            <p:cNvPicPr>
              <a:picLocks noChangeAspect="1"/>
            </p:cNvPicPr>
            <p:nvPr/>
          </p:nvPicPr>
          <p:blipFill rotWithShape="1">
            <a:blip r:embed="rId3"/>
            <a:srcRect t="94742" r="24382" b="195"/>
            <a:stretch/>
          </p:blipFill>
          <p:spPr>
            <a:xfrm>
              <a:off x="43316" y="3279856"/>
              <a:ext cx="9219283" cy="236304"/>
            </a:xfrm>
            <a:prstGeom prst="rect">
              <a:avLst/>
            </a:prstGeom>
          </p:spPr>
        </p:pic>
      </p:grpSp>
      <p:sp>
        <p:nvSpPr>
          <p:cNvPr id="13" name="Rectangle 12">
            <a:extLst>
              <a:ext uri="{FF2B5EF4-FFF2-40B4-BE49-F238E27FC236}">
                <a16:creationId xmlns:a16="http://schemas.microsoft.com/office/drawing/2014/main" id="{0DDE1027-9BBF-4E4D-AF83-29EDBDCFCE0F}"/>
              </a:ext>
            </a:extLst>
          </p:cNvPr>
          <p:cNvSpPr/>
          <p:nvPr/>
        </p:nvSpPr>
        <p:spPr>
          <a:xfrm>
            <a:off x="10047423" y="2591686"/>
            <a:ext cx="2016529" cy="313497"/>
          </a:xfrm>
          <a:prstGeom prst="rect">
            <a:avLst/>
          </a:prstGeom>
          <a:noFill/>
          <a:ln w="25400">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48" name="Rectangle 47">
            <a:extLst>
              <a:ext uri="{FF2B5EF4-FFF2-40B4-BE49-F238E27FC236}">
                <a16:creationId xmlns:a16="http://schemas.microsoft.com/office/drawing/2014/main" id="{BA73B447-91D0-EF45-9711-EE0465ECD546}"/>
              </a:ext>
            </a:extLst>
          </p:cNvPr>
          <p:cNvSpPr/>
          <p:nvPr/>
        </p:nvSpPr>
        <p:spPr>
          <a:xfrm>
            <a:off x="10047423" y="3198875"/>
            <a:ext cx="2016529" cy="313497"/>
          </a:xfrm>
          <a:prstGeom prst="rect">
            <a:avLst/>
          </a:prstGeom>
          <a:noFill/>
          <a:ln w="25400">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50" name="Rectangle 49">
            <a:extLst>
              <a:ext uri="{FF2B5EF4-FFF2-40B4-BE49-F238E27FC236}">
                <a16:creationId xmlns:a16="http://schemas.microsoft.com/office/drawing/2014/main" id="{6BAA46AD-C24C-C14D-89E3-CA4420F76BEA}"/>
              </a:ext>
            </a:extLst>
          </p:cNvPr>
          <p:cNvSpPr/>
          <p:nvPr/>
        </p:nvSpPr>
        <p:spPr>
          <a:xfrm>
            <a:off x="7233601" y="3835583"/>
            <a:ext cx="890862" cy="313497"/>
          </a:xfrm>
          <a:prstGeom prst="rect">
            <a:avLst/>
          </a:prstGeom>
          <a:noFill/>
          <a:ln w="254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53" name="Rectangle 52">
            <a:extLst>
              <a:ext uri="{FF2B5EF4-FFF2-40B4-BE49-F238E27FC236}">
                <a16:creationId xmlns:a16="http://schemas.microsoft.com/office/drawing/2014/main" id="{ED93EAA2-163E-5440-9511-D75C77A4DB7A}"/>
              </a:ext>
            </a:extLst>
          </p:cNvPr>
          <p:cNvSpPr/>
          <p:nvPr/>
        </p:nvSpPr>
        <p:spPr>
          <a:xfrm>
            <a:off x="90316" y="3834783"/>
            <a:ext cx="1397171" cy="313497"/>
          </a:xfrm>
          <a:prstGeom prst="rect">
            <a:avLst/>
          </a:prstGeom>
          <a:noFill/>
          <a:ln w="254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55" name="Rectangle 54">
            <a:extLst>
              <a:ext uri="{FF2B5EF4-FFF2-40B4-BE49-F238E27FC236}">
                <a16:creationId xmlns:a16="http://schemas.microsoft.com/office/drawing/2014/main" id="{323063A2-2CD7-3844-AE4F-1227EF78A137}"/>
              </a:ext>
            </a:extLst>
          </p:cNvPr>
          <p:cNvSpPr/>
          <p:nvPr/>
        </p:nvSpPr>
        <p:spPr>
          <a:xfrm>
            <a:off x="1571071" y="3834783"/>
            <a:ext cx="2016224" cy="313497"/>
          </a:xfrm>
          <a:prstGeom prst="rect">
            <a:avLst/>
          </a:prstGeom>
          <a:noFill/>
          <a:ln w="254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14" name="ZoneTexte 13">
            <a:extLst>
              <a:ext uri="{FF2B5EF4-FFF2-40B4-BE49-F238E27FC236}">
                <a16:creationId xmlns:a16="http://schemas.microsoft.com/office/drawing/2014/main" id="{37B4CE1C-2464-FF47-8A5F-8ED001B300DE}"/>
              </a:ext>
            </a:extLst>
          </p:cNvPr>
          <p:cNvSpPr txBox="1"/>
          <p:nvPr/>
        </p:nvSpPr>
        <p:spPr>
          <a:xfrm>
            <a:off x="2207674" y="5603757"/>
            <a:ext cx="4904468" cy="369332"/>
          </a:xfrm>
          <a:prstGeom prst="rect">
            <a:avLst/>
          </a:prstGeom>
          <a:noFill/>
        </p:spPr>
        <p:txBody>
          <a:bodyPr wrap="square" rtlCol="0">
            <a:spAutoFit/>
          </a:bodyPr>
          <a:lstStyle/>
          <a:p>
            <a:pPr marL="285750" marR="0" lvl="0" indent="-28575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800" b="0" i="0" u="none" strike="noStrike" kern="1200" cap="none" spc="0" normalizeH="0" baseline="0" noProof="0" dirty="0">
                <a:ln>
                  <a:noFill/>
                </a:ln>
                <a:solidFill>
                  <a:schemeClr val="accent3"/>
                </a:solidFill>
                <a:effectLst/>
                <a:uLnTx/>
                <a:uFillTx/>
                <a:latin typeface="Source Sans Pro" panose="020B0503030403020204" pitchFamily="34" charset="77"/>
                <a:ea typeface="+mn-ea"/>
                <a:cs typeface="+mn-cs"/>
              </a:rPr>
              <a:t>Temps de chargement de la page</a:t>
            </a:r>
          </a:p>
        </p:txBody>
      </p:sp>
      <p:sp>
        <p:nvSpPr>
          <p:cNvPr id="56" name="ZoneTexte 55">
            <a:extLst>
              <a:ext uri="{FF2B5EF4-FFF2-40B4-BE49-F238E27FC236}">
                <a16:creationId xmlns:a16="http://schemas.microsoft.com/office/drawing/2014/main" id="{3177B48C-AB1D-6740-A4E8-5142C0B34269}"/>
              </a:ext>
            </a:extLst>
          </p:cNvPr>
          <p:cNvSpPr txBox="1"/>
          <p:nvPr/>
        </p:nvSpPr>
        <p:spPr>
          <a:xfrm>
            <a:off x="2207674" y="6152293"/>
            <a:ext cx="4904468" cy="369332"/>
          </a:xfrm>
          <a:prstGeom prst="rect">
            <a:avLst/>
          </a:prstGeom>
          <a:noFill/>
        </p:spPr>
        <p:txBody>
          <a:bodyPr wrap="square" rtlCol="0">
            <a:spAutoFit/>
          </a:bodyPr>
          <a:lstStyle/>
          <a:p>
            <a:pPr marL="285750" marR="0" lvl="0" indent="-28575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800" b="0" i="0" u="none" strike="noStrike" kern="1200" cap="none" spc="0" normalizeH="0" baseline="0" noProof="0" dirty="0">
                <a:ln>
                  <a:noFill/>
                </a:ln>
                <a:solidFill>
                  <a:schemeClr val="accent5"/>
                </a:solidFill>
                <a:effectLst/>
                <a:uLnTx/>
                <a:uFillTx/>
                <a:latin typeface="Source Sans Pro" panose="020B0503030403020204" pitchFamily="34" charset="77"/>
                <a:ea typeface="+mn-ea"/>
                <a:cs typeface="+mn-cs"/>
              </a:rPr>
              <a:t>Temps de chargement de chaque élément</a:t>
            </a:r>
          </a:p>
        </p:txBody>
      </p:sp>
      <p:sp>
        <p:nvSpPr>
          <p:cNvPr id="57" name="ZoneTexte 56">
            <a:extLst>
              <a:ext uri="{FF2B5EF4-FFF2-40B4-BE49-F238E27FC236}">
                <a16:creationId xmlns:a16="http://schemas.microsoft.com/office/drawing/2014/main" id="{02722078-AB5E-4E40-A50F-4F00A8330945}"/>
              </a:ext>
            </a:extLst>
          </p:cNvPr>
          <p:cNvSpPr txBox="1"/>
          <p:nvPr/>
        </p:nvSpPr>
        <p:spPr>
          <a:xfrm>
            <a:off x="8047573" y="5055220"/>
            <a:ext cx="3530105" cy="369332"/>
          </a:xfrm>
          <a:prstGeom prst="rect">
            <a:avLst/>
          </a:prstGeom>
          <a:noFill/>
        </p:spPr>
        <p:txBody>
          <a:bodyPr wrap="square" rtlCol="0">
            <a:spAutoFit/>
          </a:bodyPr>
          <a:lstStyle/>
          <a:p>
            <a:pPr marL="285750" marR="0" lvl="0" indent="-28575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800" b="0" i="0" u="none" strike="noStrike" kern="1200" cap="none" spc="0" normalizeH="0" baseline="0" noProof="0" dirty="0">
                <a:ln>
                  <a:noFill/>
                </a:ln>
                <a:solidFill>
                  <a:schemeClr val="accent2"/>
                </a:solidFill>
                <a:effectLst/>
                <a:uLnTx/>
                <a:uFillTx/>
                <a:latin typeface="Source Sans Pro" panose="020B0503030403020204" pitchFamily="34" charset="77"/>
                <a:ea typeface="+mn-ea"/>
                <a:cs typeface="+mn-cs"/>
              </a:rPr>
              <a:t>Optimiser son code</a:t>
            </a:r>
          </a:p>
        </p:txBody>
      </p:sp>
      <p:sp>
        <p:nvSpPr>
          <p:cNvPr id="58" name="ZoneTexte 57">
            <a:extLst>
              <a:ext uri="{FF2B5EF4-FFF2-40B4-BE49-F238E27FC236}">
                <a16:creationId xmlns:a16="http://schemas.microsoft.com/office/drawing/2014/main" id="{532E6162-432F-D24D-88FE-D10B4FA9FD7A}"/>
              </a:ext>
            </a:extLst>
          </p:cNvPr>
          <p:cNvSpPr txBox="1"/>
          <p:nvPr/>
        </p:nvSpPr>
        <p:spPr>
          <a:xfrm>
            <a:off x="2207674" y="5055220"/>
            <a:ext cx="4904468" cy="369332"/>
          </a:xfrm>
          <a:prstGeom prst="rect">
            <a:avLst/>
          </a:prstGeom>
          <a:noFill/>
        </p:spPr>
        <p:txBody>
          <a:bodyPr wrap="square" rtlCol="0">
            <a:spAutoFit/>
          </a:bodyPr>
          <a:lstStyle/>
          <a:p>
            <a:pPr marL="285750" marR="0" lvl="0" indent="-28575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800" b="0" i="0" u="none" strike="noStrike" kern="1200" cap="none" spc="0" normalizeH="0" baseline="0" noProof="0" dirty="0">
                <a:ln>
                  <a:noFill/>
                </a:ln>
                <a:solidFill>
                  <a:schemeClr val="accent2"/>
                </a:solidFill>
                <a:effectLst/>
                <a:uLnTx/>
                <a:uFillTx/>
                <a:latin typeface="Source Sans Pro" panose="020B0503030403020204" pitchFamily="34" charset="77"/>
                <a:ea typeface="+mn-ea"/>
                <a:cs typeface="+mn-cs"/>
              </a:rPr>
              <a:t>Taille des éléments à charger</a:t>
            </a:r>
          </a:p>
        </p:txBody>
      </p:sp>
      <p:sp>
        <p:nvSpPr>
          <p:cNvPr id="62" name="Rounded Rectangle 73">
            <a:extLst>
              <a:ext uri="{FF2B5EF4-FFF2-40B4-BE49-F238E27FC236}">
                <a16:creationId xmlns:a16="http://schemas.microsoft.com/office/drawing/2014/main" id="{848DA670-D619-3140-9E83-F674B9573001}"/>
              </a:ext>
            </a:extLst>
          </p:cNvPr>
          <p:cNvSpPr/>
          <p:nvPr/>
        </p:nvSpPr>
        <p:spPr>
          <a:xfrm rot="2700000">
            <a:off x="1109476" y="5142806"/>
            <a:ext cx="1044312" cy="324097"/>
          </a:xfrm>
          <a:prstGeom prst="roundRect">
            <a:avLst>
              <a:gd name="adj" fmla="val 50000"/>
            </a:avLst>
          </a:prstGeom>
          <a:solidFill>
            <a:schemeClr val="accent5">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63" name="Rounded Rectangle 92">
            <a:extLst>
              <a:ext uri="{FF2B5EF4-FFF2-40B4-BE49-F238E27FC236}">
                <a16:creationId xmlns:a16="http://schemas.microsoft.com/office/drawing/2014/main" id="{AEF8C53C-0DAD-E54E-A4DE-61775A85AB15}"/>
              </a:ext>
            </a:extLst>
          </p:cNvPr>
          <p:cNvSpPr/>
          <p:nvPr/>
        </p:nvSpPr>
        <p:spPr>
          <a:xfrm rot="8100000">
            <a:off x="1113153" y="5648992"/>
            <a:ext cx="1041103" cy="324097"/>
          </a:xfrm>
          <a:prstGeom prst="roundRect">
            <a:avLst>
              <a:gd name="adj" fmla="val 50000"/>
            </a:avLst>
          </a:prstGeom>
          <a:solidFill>
            <a:schemeClr val="accent5">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85344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61" name="Rounded Rectangle 62">
            <a:extLst>
              <a:ext uri="{FF2B5EF4-FFF2-40B4-BE49-F238E27FC236}">
                <a16:creationId xmlns:a16="http://schemas.microsoft.com/office/drawing/2014/main" id="{F710D60B-CED5-0E4C-A2AF-1C17EC081FEC}"/>
              </a:ext>
            </a:extLst>
          </p:cNvPr>
          <p:cNvSpPr/>
          <p:nvPr/>
        </p:nvSpPr>
        <p:spPr>
          <a:xfrm rot="10800000">
            <a:off x="119336" y="5396227"/>
            <a:ext cx="1911517" cy="324097"/>
          </a:xfrm>
          <a:prstGeom prst="roundRect">
            <a:avLst>
              <a:gd name="adj" fmla="val 50000"/>
            </a:avLst>
          </a:prstGeom>
          <a:solidFill>
            <a:schemeClr val="accent5">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lIns="731520" tIns="0" rIns="85344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18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64" name="ZoneTexte 63">
            <a:extLst>
              <a:ext uri="{FF2B5EF4-FFF2-40B4-BE49-F238E27FC236}">
                <a16:creationId xmlns:a16="http://schemas.microsoft.com/office/drawing/2014/main" id="{EE2D89BC-6144-9742-A251-E8177607CCBC}"/>
              </a:ext>
            </a:extLst>
          </p:cNvPr>
          <p:cNvSpPr txBox="1"/>
          <p:nvPr/>
        </p:nvSpPr>
        <p:spPr>
          <a:xfrm>
            <a:off x="2207674" y="4506683"/>
            <a:ext cx="4904468" cy="369332"/>
          </a:xfrm>
          <a:prstGeom prst="rect">
            <a:avLst/>
          </a:prstGeom>
          <a:noFill/>
        </p:spPr>
        <p:txBody>
          <a:bodyPr wrap="square" rtlCol="0">
            <a:spAutoFit/>
          </a:bodyPr>
          <a:lstStyle/>
          <a:p>
            <a:pPr marL="285750" marR="0" lvl="0" indent="-28575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800" b="0"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Nombre de requêtes</a:t>
            </a:r>
          </a:p>
        </p:txBody>
      </p:sp>
      <p:sp>
        <p:nvSpPr>
          <p:cNvPr id="65" name="ZoneTexte 64">
            <a:extLst>
              <a:ext uri="{FF2B5EF4-FFF2-40B4-BE49-F238E27FC236}">
                <a16:creationId xmlns:a16="http://schemas.microsoft.com/office/drawing/2014/main" id="{EA26E6F4-5D1C-5540-A2D2-7313B04BC3D5}"/>
              </a:ext>
            </a:extLst>
          </p:cNvPr>
          <p:cNvSpPr txBox="1"/>
          <p:nvPr/>
        </p:nvSpPr>
        <p:spPr>
          <a:xfrm>
            <a:off x="8047573" y="5603757"/>
            <a:ext cx="3990921" cy="369332"/>
          </a:xfrm>
          <a:prstGeom prst="rect">
            <a:avLst/>
          </a:prstGeom>
          <a:noFill/>
        </p:spPr>
        <p:txBody>
          <a:bodyPr wrap="square" rtlCol="0">
            <a:spAutoFit/>
          </a:bodyPr>
          <a:lstStyle/>
          <a:p>
            <a:pPr marL="285750" marR="0" lvl="0" indent="-28575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800" b="0" i="0" u="none" strike="noStrike" kern="1200" cap="none" spc="0" normalizeH="0" baseline="0" noProof="0" dirty="0">
                <a:ln>
                  <a:noFill/>
                </a:ln>
                <a:solidFill>
                  <a:schemeClr val="accent3"/>
                </a:solidFill>
                <a:effectLst/>
                <a:uLnTx/>
                <a:uFillTx/>
                <a:latin typeface="Source Sans Pro" panose="020B0503030403020204" pitchFamily="34" charset="77"/>
                <a:ea typeface="+mn-ea"/>
                <a:cs typeface="+mn-cs"/>
              </a:rPr>
              <a:t>Vérifier les appels externes</a:t>
            </a:r>
          </a:p>
        </p:txBody>
      </p:sp>
      <p:sp>
        <p:nvSpPr>
          <p:cNvPr id="66" name="ZoneTexte 65">
            <a:extLst>
              <a:ext uri="{FF2B5EF4-FFF2-40B4-BE49-F238E27FC236}">
                <a16:creationId xmlns:a16="http://schemas.microsoft.com/office/drawing/2014/main" id="{3AF1A6CC-1336-4043-96E7-FFD60CB99237}"/>
              </a:ext>
            </a:extLst>
          </p:cNvPr>
          <p:cNvSpPr txBox="1"/>
          <p:nvPr/>
        </p:nvSpPr>
        <p:spPr>
          <a:xfrm>
            <a:off x="8047573" y="6152293"/>
            <a:ext cx="4016379" cy="369332"/>
          </a:xfrm>
          <a:prstGeom prst="rect">
            <a:avLst/>
          </a:prstGeom>
          <a:noFill/>
        </p:spPr>
        <p:txBody>
          <a:bodyPr wrap="square" rtlCol="0">
            <a:spAutoFit/>
          </a:bodyPr>
          <a:lstStyle/>
          <a:p>
            <a:pPr marL="285750" marR="0" lvl="0" indent="-28575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800" b="0" i="0" u="none" strike="noStrike" kern="1200" cap="none" spc="0" normalizeH="0" baseline="0" noProof="0" dirty="0">
                <a:ln>
                  <a:noFill/>
                </a:ln>
                <a:solidFill>
                  <a:schemeClr val="accent5"/>
                </a:solidFill>
                <a:effectLst/>
                <a:uLnTx/>
                <a:uFillTx/>
                <a:latin typeface="Source Sans Pro" panose="020B0503030403020204" pitchFamily="34" charset="77"/>
                <a:ea typeface="+mn-ea"/>
                <a:cs typeface="+mn-cs"/>
              </a:rPr>
              <a:t>Redimensionner les images</a:t>
            </a:r>
          </a:p>
        </p:txBody>
      </p:sp>
      <p:sp>
        <p:nvSpPr>
          <p:cNvPr id="67" name="ZoneTexte 66">
            <a:extLst>
              <a:ext uri="{FF2B5EF4-FFF2-40B4-BE49-F238E27FC236}">
                <a16:creationId xmlns:a16="http://schemas.microsoft.com/office/drawing/2014/main" id="{CA2B9C7C-525B-7347-94E1-C60F1A0A0EA3}"/>
              </a:ext>
            </a:extLst>
          </p:cNvPr>
          <p:cNvSpPr txBox="1"/>
          <p:nvPr/>
        </p:nvSpPr>
        <p:spPr>
          <a:xfrm>
            <a:off x="8047573" y="4506683"/>
            <a:ext cx="4016379" cy="369332"/>
          </a:xfrm>
          <a:prstGeom prst="rect">
            <a:avLst/>
          </a:prstGeom>
          <a:noFill/>
        </p:spPr>
        <p:txBody>
          <a:bodyPr wrap="square" rtlCol="0">
            <a:spAutoFit/>
          </a:bodyPr>
          <a:lstStyle/>
          <a:p>
            <a:pPr marL="285750" marR="0" lvl="0" indent="-28575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800" b="0"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Réduire le nombre de requêtes</a:t>
            </a:r>
          </a:p>
        </p:txBody>
      </p:sp>
      <p:sp>
        <p:nvSpPr>
          <p:cNvPr id="27" name="Title 1">
            <a:extLst>
              <a:ext uri="{FF2B5EF4-FFF2-40B4-BE49-F238E27FC236}">
                <a16:creationId xmlns:a16="http://schemas.microsoft.com/office/drawing/2014/main" id="{229FC5D7-1BA8-4F4B-8FB4-A97C50F98D82}"/>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lenteurs</a:t>
            </a:r>
          </a:p>
          <a:p>
            <a:pPr marL="0" marR="0" lvl="0" indent="0" algn="l" defTabSz="1219170" rtl="0" eaLnBrk="1" fontAlgn="auto" latinLnBrk="0" hangingPunct="1">
              <a:lnSpc>
                <a:spcPct val="71000"/>
              </a:lnSpc>
              <a:spcBef>
                <a:spcPct val="0"/>
              </a:spcBef>
              <a:spcAft>
                <a:spcPts val="200"/>
              </a:spcAft>
              <a:buClrTx/>
              <a:buSzTx/>
              <a:buFontTx/>
              <a:buNone/>
              <a:tabLst/>
              <a:defRPr/>
            </a:pP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L’inspecteur</a:t>
            </a: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 </a:t>
            </a: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d’éléments</a:t>
            </a:r>
            <a:endParaRPr kumimoji="0" lang="en-US"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endParaRPr>
          </a:p>
        </p:txBody>
      </p:sp>
    </p:spTree>
    <p:extLst>
      <p:ext uri="{BB962C8B-B14F-4D97-AF65-F5344CB8AC3E}">
        <p14:creationId xmlns:p14="http://schemas.microsoft.com/office/powerpoint/2010/main" val="18931535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0-#ppt_w/2"/>
                                          </p:val>
                                        </p:tav>
                                        <p:tav tm="100000">
                                          <p:val>
                                            <p:strVal val="#ppt_x"/>
                                          </p:val>
                                        </p:tav>
                                      </p:tavLst>
                                    </p:anim>
                                    <p:anim calcmode="lin" valueType="num">
                                      <p:cBhvr additive="base">
                                        <p:cTn id="8" dur="500" fill="hold"/>
                                        <p:tgtEl>
                                          <p:spTgt spid="62"/>
                                        </p:tgtEl>
                                        <p:attrNameLst>
                                          <p:attrName>ppt_y</p:attrName>
                                        </p:attrNameLst>
                                      </p:cBhvr>
                                      <p:tavLst>
                                        <p:tav tm="0">
                                          <p:val>
                                            <p:strVal val="#ppt_y"/>
                                          </p:val>
                                        </p:tav>
                                        <p:tav tm="100000">
                                          <p:val>
                                            <p:strVal val="#ppt_y"/>
                                          </p:val>
                                        </p:tav>
                                      </p:tavLst>
                                    </p:anim>
                                  </p:childTnLst>
                                </p:cTn>
                              </p:par>
                              <p:par>
                                <p:cTn id="9" presetID="2" presetClass="entr" presetSubtype="8" fill="hold" grpId="1" nodeType="withEffect">
                                  <p:stCondLst>
                                    <p:cond delay="0"/>
                                  </p:stCondLst>
                                  <p:childTnLst>
                                    <p:set>
                                      <p:cBhvr>
                                        <p:cTn id="10" dur="1" fill="hold">
                                          <p:stCondLst>
                                            <p:cond delay="0"/>
                                          </p:stCondLst>
                                        </p:cTn>
                                        <p:tgtEl>
                                          <p:spTgt spid="63"/>
                                        </p:tgtEl>
                                        <p:attrNameLst>
                                          <p:attrName>style.visibility</p:attrName>
                                        </p:attrNameLst>
                                      </p:cBhvr>
                                      <p:to>
                                        <p:strVal val="visible"/>
                                      </p:to>
                                    </p:set>
                                    <p:anim calcmode="lin" valueType="num">
                                      <p:cBhvr additive="base">
                                        <p:cTn id="11" dur="500" fill="hold"/>
                                        <p:tgtEl>
                                          <p:spTgt spid="63"/>
                                        </p:tgtEl>
                                        <p:attrNameLst>
                                          <p:attrName>ppt_x</p:attrName>
                                        </p:attrNameLst>
                                      </p:cBhvr>
                                      <p:tavLst>
                                        <p:tav tm="0">
                                          <p:val>
                                            <p:strVal val="0-#ppt_w/2"/>
                                          </p:val>
                                        </p:tav>
                                        <p:tav tm="100000">
                                          <p:val>
                                            <p:strVal val="#ppt_x"/>
                                          </p:val>
                                        </p:tav>
                                      </p:tavLst>
                                    </p:anim>
                                    <p:anim calcmode="lin" valueType="num">
                                      <p:cBhvr additive="base">
                                        <p:cTn id="12" dur="500" fill="hold"/>
                                        <p:tgtEl>
                                          <p:spTgt spid="63"/>
                                        </p:tgtEl>
                                        <p:attrNameLst>
                                          <p:attrName>ppt_y</p:attrName>
                                        </p:attrNameLst>
                                      </p:cBhvr>
                                      <p:tavLst>
                                        <p:tav tm="0">
                                          <p:val>
                                            <p:strVal val="#ppt_y"/>
                                          </p:val>
                                        </p:tav>
                                        <p:tav tm="100000">
                                          <p:val>
                                            <p:strVal val="#ppt_y"/>
                                          </p:val>
                                        </p:tav>
                                      </p:tavLst>
                                    </p:anim>
                                  </p:childTnLst>
                                </p:cTn>
                              </p:par>
                              <p:par>
                                <p:cTn id="13" presetID="2" presetClass="entr" presetSubtype="8" fill="hold" grpId="1" nodeType="withEffect">
                                  <p:stCondLst>
                                    <p:cond delay="0"/>
                                  </p:stCondLst>
                                  <p:childTnLst>
                                    <p:set>
                                      <p:cBhvr>
                                        <p:cTn id="14" dur="1" fill="hold">
                                          <p:stCondLst>
                                            <p:cond delay="0"/>
                                          </p:stCondLst>
                                        </p:cTn>
                                        <p:tgtEl>
                                          <p:spTgt spid="61"/>
                                        </p:tgtEl>
                                        <p:attrNameLst>
                                          <p:attrName>style.visibility</p:attrName>
                                        </p:attrNameLst>
                                      </p:cBhvr>
                                      <p:to>
                                        <p:strVal val="visible"/>
                                      </p:to>
                                    </p:set>
                                    <p:anim calcmode="lin" valueType="num">
                                      <p:cBhvr additive="base">
                                        <p:cTn id="15" dur="500" fill="hold"/>
                                        <p:tgtEl>
                                          <p:spTgt spid="61"/>
                                        </p:tgtEl>
                                        <p:attrNameLst>
                                          <p:attrName>ppt_x</p:attrName>
                                        </p:attrNameLst>
                                      </p:cBhvr>
                                      <p:tavLst>
                                        <p:tav tm="0">
                                          <p:val>
                                            <p:strVal val="0-#ppt_w/2"/>
                                          </p:val>
                                        </p:tav>
                                        <p:tav tm="100000">
                                          <p:val>
                                            <p:strVal val="#ppt_x"/>
                                          </p:val>
                                        </p:tav>
                                      </p:tavLst>
                                    </p:anim>
                                    <p:anim calcmode="lin" valueType="num">
                                      <p:cBhvr additive="base">
                                        <p:cTn id="16" dur="500" fill="hold"/>
                                        <p:tgtEl>
                                          <p:spTgt spid="61"/>
                                        </p:tgtEl>
                                        <p:attrNameLst>
                                          <p:attrName>ppt_y</p:attrName>
                                        </p:attrNameLst>
                                      </p:cBhvr>
                                      <p:tavLst>
                                        <p:tav tm="0">
                                          <p:val>
                                            <p:strVal val="#ppt_y"/>
                                          </p:val>
                                        </p:tav>
                                        <p:tav tm="100000">
                                          <p:val>
                                            <p:strVal val="#ppt_y"/>
                                          </p:val>
                                        </p:tav>
                                      </p:tavLst>
                                    </p:anim>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64"/>
                                        </p:tgtEl>
                                        <p:attrNameLst>
                                          <p:attrName>style.visibility</p:attrName>
                                        </p:attrNameLst>
                                      </p:cBhvr>
                                      <p:to>
                                        <p:strVal val="visible"/>
                                      </p:to>
                                    </p:set>
                                    <p:animEffect transition="in" filter="fade">
                                      <p:cBhvr>
                                        <p:cTn id="20" dur="500"/>
                                        <p:tgtEl>
                                          <p:spTgt spid="64"/>
                                        </p:tgtEl>
                                      </p:cBhvr>
                                    </p:animEffect>
                                  </p:childTnLst>
                                </p:cTn>
                              </p:par>
                              <p:par>
                                <p:cTn id="21" presetID="23" presetClass="entr" presetSubtype="528" fill="hold" grpId="0" nodeType="withEffect">
                                  <p:stCondLst>
                                    <p:cond delay="0"/>
                                  </p:stCondLst>
                                  <p:childTnLst>
                                    <p:set>
                                      <p:cBhvr>
                                        <p:cTn id="22" dur="1" fill="hold">
                                          <p:stCondLst>
                                            <p:cond delay="0"/>
                                          </p:stCondLst>
                                        </p:cTn>
                                        <p:tgtEl>
                                          <p:spTgt spid="53"/>
                                        </p:tgtEl>
                                        <p:attrNameLst>
                                          <p:attrName>style.visibility</p:attrName>
                                        </p:attrNameLst>
                                      </p:cBhvr>
                                      <p:to>
                                        <p:strVal val="visible"/>
                                      </p:to>
                                    </p:set>
                                    <p:anim calcmode="lin" valueType="num">
                                      <p:cBhvr>
                                        <p:cTn id="23" dur="500" fill="hold"/>
                                        <p:tgtEl>
                                          <p:spTgt spid="53"/>
                                        </p:tgtEl>
                                        <p:attrNameLst>
                                          <p:attrName>ppt_w</p:attrName>
                                        </p:attrNameLst>
                                      </p:cBhvr>
                                      <p:tavLst>
                                        <p:tav tm="0">
                                          <p:val>
                                            <p:fltVal val="0"/>
                                          </p:val>
                                        </p:tav>
                                        <p:tav tm="100000">
                                          <p:val>
                                            <p:strVal val="#ppt_w"/>
                                          </p:val>
                                        </p:tav>
                                      </p:tavLst>
                                    </p:anim>
                                    <p:anim calcmode="lin" valueType="num">
                                      <p:cBhvr>
                                        <p:cTn id="24" dur="500" fill="hold"/>
                                        <p:tgtEl>
                                          <p:spTgt spid="53"/>
                                        </p:tgtEl>
                                        <p:attrNameLst>
                                          <p:attrName>ppt_h</p:attrName>
                                        </p:attrNameLst>
                                      </p:cBhvr>
                                      <p:tavLst>
                                        <p:tav tm="0">
                                          <p:val>
                                            <p:fltVal val="0"/>
                                          </p:val>
                                        </p:tav>
                                        <p:tav tm="100000">
                                          <p:val>
                                            <p:strVal val="#ppt_h"/>
                                          </p:val>
                                        </p:tav>
                                      </p:tavLst>
                                    </p:anim>
                                    <p:anim calcmode="lin" valueType="num">
                                      <p:cBhvr>
                                        <p:cTn id="25" dur="500" fill="hold"/>
                                        <p:tgtEl>
                                          <p:spTgt spid="53"/>
                                        </p:tgtEl>
                                        <p:attrNameLst>
                                          <p:attrName>ppt_x</p:attrName>
                                        </p:attrNameLst>
                                      </p:cBhvr>
                                      <p:tavLst>
                                        <p:tav tm="0">
                                          <p:val>
                                            <p:fltVal val="0.5"/>
                                          </p:val>
                                        </p:tav>
                                        <p:tav tm="100000">
                                          <p:val>
                                            <p:strVal val="#ppt_x"/>
                                          </p:val>
                                        </p:tav>
                                      </p:tavLst>
                                    </p:anim>
                                    <p:anim calcmode="lin" valueType="num">
                                      <p:cBhvr>
                                        <p:cTn id="26" dur="500" fill="hold"/>
                                        <p:tgtEl>
                                          <p:spTgt spid="53"/>
                                        </p:tgtEl>
                                        <p:attrNameLst>
                                          <p:attrName>ppt_y</p:attrName>
                                        </p:attrNameLst>
                                      </p:cBhvr>
                                      <p:tavLst>
                                        <p:tav tm="0">
                                          <p:val>
                                            <p:fltVal val="0.5"/>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58"/>
                                        </p:tgtEl>
                                        <p:attrNameLst>
                                          <p:attrName>style.visibility</p:attrName>
                                        </p:attrNameLst>
                                      </p:cBhvr>
                                      <p:to>
                                        <p:strVal val="visible"/>
                                      </p:to>
                                    </p:set>
                                    <p:animEffect transition="in" filter="fade">
                                      <p:cBhvr>
                                        <p:cTn id="31" dur="500"/>
                                        <p:tgtEl>
                                          <p:spTgt spid="58"/>
                                        </p:tgtEl>
                                      </p:cBhvr>
                                    </p:animEffect>
                                  </p:childTnLst>
                                </p:cTn>
                              </p:par>
                              <p:par>
                                <p:cTn id="32" presetID="23" presetClass="entr" presetSubtype="528" fill="hold" grpId="0" nodeType="withEffect">
                                  <p:stCondLst>
                                    <p:cond delay="0"/>
                                  </p:stCondLst>
                                  <p:childTnLst>
                                    <p:set>
                                      <p:cBhvr>
                                        <p:cTn id="33" dur="1" fill="hold">
                                          <p:stCondLst>
                                            <p:cond delay="0"/>
                                          </p:stCondLst>
                                        </p:cTn>
                                        <p:tgtEl>
                                          <p:spTgt spid="55"/>
                                        </p:tgtEl>
                                        <p:attrNameLst>
                                          <p:attrName>style.visibility</p:attrName>
                                        </p:attrNameLst>
                                      </p:cBhvr>
                                      <p:to>
                                        <p:strVal val="visible"/>
                                      </p:to>
                                    </p:set>
                                    <p:anim calcmode="lin" valueType="num">
                                      <p:cBhvr>
                                        <p:cTn id="34" dur="500" fill="hold"/>
                                        <p:tgtEl>
                                          <p:spTgt spid="55"/>
                                        </p:tgtEl>
                                        <p:attrNameLst>
                                          <p:attrName>ppt_w</p:attrName>
                                        </p:attrNameLst>
                                      </p:cBhvr>
                                      <p:tavLst>
                                        <p:tav tm="0">
                                          <p:val>
                                            <p:fltVal val="0"/>
                                          </p:val>
                                        </p:tav>
                                        <p:tav tm="100000">
                                          <p:val>
                                            <p:strVal val="#ppt_w"/>
                                          </p:val>
                                        </p:tav>
                                      </p:tavLst>
                                    </p:anim>
                                    <p:anim calcmode="lin" valueType="num">
                                      <p:cBhvr>
                                        <p:cTn id="35" dur="500" fill="hold"/>
                                        <p:tgtEl>
                                          <p:spTgt spid="55"/>
                                        </p:tgtEl>
                                        <p:attrNameLst>
                                          <p:attrName>ppt_h</p:attrName>
                                        </p:attrNameLst>
                                      </p:cBhvr>
                                      <p:tavLst>
                                        <p:tav tm="0">
                                          <p:val>
                                            <p:fltVal val="0"/>
                                          </p:val>
                                        </p:tav>
                                        <p:tav tm="100000">
                                          <p:val>
                                            <p:strVal val="#ppt_h"/>
                                          </p:val>
                                        </p:tav>
                                      </p:tavLst>
                                    </p:anim>
                                    <p:anim calcmode="lin" valueType="num">
                                      <p:cBhvr>
                                        <p:cTn id="36" dur="500" fill="hold"/>
                                        <p:tgtEl>
                                          <p:spTgt spid="55"/>
                                        </p:tgtEl>
                                        <p:attrNameLst>
                                          <p:attrName>ppt_x</p:attrName>
                                        </p:attrNameLst>
                                      </p:cBhvr>
                                      <p:tavLst>
                                        <p:tav tm="0">
                                          <p:val>
                                            <p:fltVal val="0.5"/>
                                          </p:val>
                                        </p:tav>
                                        <p:tav tm="100000">
                                          <p:val>
                                            <p:strVal val="#ppt_x"/>
                                          </p:val>
                                        </p:tav>
                                      </p:tavLst>
                                    </p:anim>
                                    <p:anim calcmode="lin" valueType="num">
                                      <p:cBhvr>
                                        <p:cTn id="37" dur="500" fill="hold"/>
                                        <p:tgtEl>
                                          <p:spTgt spid="55"/>
                                        </p:tgtEl>
                                        <p:attrNameLst>
                                          <p:attrName>ppt_y</p:attrName>
                                        </p:attrNameLst>
                                      </p:cBhvr>
                                      <p:tavLst>
                                        <p:tav tm="0">
                                          <p:val>
                                            <p:fltVal val="0.5"/>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par>
                                <p:cTn id="43" presetID="23" presetClass="entr" presetSubtype="528" fill="hold" grpId="0" nodeType="withEffect">
                                  <p:stCondLst>
                                    <p:cond delay="0"/>
                                  </p:stCondLst>
                                  <p:childTnLst>
                                    <p:set>
                                      <p:cBhvr>
                                        <p:cTn id="44" dur="1" fill="hold">
                                          <p:stCondLst>
                                            <p:cond delay="0"/>
                                          </p:stCondLst>
                                        </p:cTn>
                                        <p:tgtEl>
                                          <p:spTgt spid="50"/>
                                        </p:tgtEl>
                                        <p:attrNameLst>
                                          <p:attrName>style.visibility</p:attrName>
                                        </p:attrNameLst>
                                      </p:cBhvr>
                                      <p:to>
                                        <p:strVal val="visible"/>
                                      </p:to>
                                    </p:set>
                                    <p:anim calcmode="lin" valueType="num">
                                      <p:cBhvr>
                                        <p:cTn id="45" dur="500" fill="hold"/>
                                        <p:tgtEl>
                                          <p:spTgt spid="50"/>
                                        </p:tgtEl>
                                        <p:attrNameLst>
                                          <p:attrName>ppt_w</p:attrName>
                                        </p:attrNameLst>
                                      </p:cBhvr>
                                      <p:tavLst>
                                        <p:tav tm="0">
                                          <p:val>
                                            <p:fltVal val="0"/>
                                          </p:val>
                                        </p:tav>
                                        <p:tav tm="100000">
                                          <p:val>
                                            <p:strVal val="#ppt_w"/>
                                          </p:val>
                                        </p:tav>
                                      </p:tavLst>
                                    </p:anim>
                                    <p:anim calcmode="lin" valueType="num">
                                      <p:cBhvr>
                                        <p:cTn id="46" dur="500" fill="hold"/>
                                        <p:tgtEl>
                                          <p:spTgt spid="50"/>
                                        </p:tgtEl>
                                        <p:attrNameLst>
                                          <p:attrName>ppt_h</p:attrName>
                                        </p:attrNameLst>
                                      </p:cBhvr>
                                      <p:tavLst>
                                        <p:tav tm="0">
                                          <p:val>
                                            <p:fltVal val="0"/>
                                          </p:val>
                                        </p:tav>
                                        <p:tav tm="100000">
                                          <p:val>
                                            <p:strVal val="#ppt_h"/>
                                          </p:val>
                                        </p:tav>
                                      </p:tavLst>
                                    </p:anim>
                                    <p:anim calcmode="lin" valueType="num">
                                      <p:cBhvr>
                                        <p:cTn id="47" dur="500" fill="hold"/>
                                        <p:tgtEl>
                                          <p:spTgt spid="50"/>
                                        </p:tgtEl>
                                        <p:attrNameLst>
                                          <p:attrName>ppt_x</p:attrName>
                                        </p:attrNameLst>
                                      </p:cBhvr>
                                      <p:tavLst>
                                        <p:tav tm="0">
                                          <p:val>
                                            <p:fltVal val="0.5"/>
                                          </p:val>
                                        </p:tav>
                                        <p:tav tm="100000">
                                          <p:val>
                                            <p:strVal val="#ppt_x"/>
                                          </p:val>
                                        </p:tav>
                                      </p:tavLst>
                                    </p:anim>
                                    <p:anim calcmode="lin" valueType="num">
                                      <p:cBhvr>
                                        <p:cTn id="48" dur="500" fill="hold"/>
                                        <p:tgtEl>
                                          <p:spTgt spid="50"/>
                                        </p:tgtEl>
                                        <p:attrNameLst>
                                          <p:attrName>ppt_y</p:attrName>
                                        </p:attrNameLst>
                                      </p:cBhvr>
                                      <p:tavLst>
                                        <p:tav tm="0">
                                          <p:val>
                                            <p:fltVal val="0.5"/>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fade">
                                      <p:cBhvr>
                                        <p:cTn id="53" dur="500"/>
                                        <p:tgtEl>
                                          <p:spTgt spid="56"/>
                                        </p:tgtEl>
                                      </p:cBhvr>
                                    </p:animEffect>
                                  </p:childTnLst>
                                </p:cTn>
                              </p:par>
                              <p:par>
                                <p:cTn id="54" presetID="23" presetClass="entr" presetSubtype="528"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p:cTn id="56" dur="500" fill="hold"/>
                                        <p:tgtEl>
                                          <p:spTgt spid="13"/>
                                        </p:tgtEl>
                                        <p:attrNameLst>
                                          <p:attrName>ppt_w</p:attrName>
                                        </p:attrNameLst>
                                      </p:cBhvr>
                                      <p:tavLst>
                                        <p:tav tm="0">
                                          <p:val>
                                            <p:fltVal val="0"/>
                                          </p:val>
                                        </p:tav>
                                        <p:tav tm="100000">
                                          <p:val>
                                            <p:strVal val="#ppt_w"/>
                                          </p:val>
                                        </p:tav>
                                      </p:tavLst>
                                    </p:anim>
                                    <p:anim calcmode="lin" valueType="num">
                                      <p:cBhvr>
                                        <p:cTn id="57" dur="500" fill="hold"/>
                                        <p:tgtEl>
                                          <p:spTgt spid="13"/>
                                        </p:tgtEl>
                                        <p:attrNameLst>
                                          <p:attrName>ppt_h</p:attrName>
                                        </p:attrNameLst>
                                      </p:cBhvr>
                                      <p:tavLst>
                                        <p:tav tm="0">
                                          <p:val>
                                            <p:fltVal val="0"/>
                                          </p:val>
                                        </p:tav>
                                        <p:tav tm="100000">
                                          <p:val>
                                            <p:strVal val="#ppt_h"/>
                                          </p:val>
                                        </p:tav>
                                      </p:tavLst>
                                    </p:anim>
                                    <p:anim calcmode="lin" valueType="num">
                                      <p:cBhvr>
                                        <p:cTn id="58" dur="500" fill="hold"/>
                                        <p:tgtEl>
                                          <p:spTgt spid="13"/>
                                        </p:tgtEl>
                                        <p:attrNameLst>
                                          <p:attrName>ppt_x</p:attrName>
                                        </p:attrNameLst>
                                      </p:cBhvr>
                                      <p:tavLst>
                                        <p:tav tm="0">
                                          <p:val>
                                            <p:fltVal val="0.5"/>
                                          </p:val>
                                        </p:tav>
                                        <p:tav tm="100000">
                                          <p:val>
                                            <p:strVal val="#ppt_x"/>
                                          </p:val>
                                        </p:tav>
                                      </p:tavLst>
                                    </p:anim>
                                    <p:anim calcmode="lin" valueType="num">
                                      <p:cBhvr>
                                        <p:cTn id="59" dur="500" fill="hold"/>
                                        <p:tgtEl>
                                          <p:spTgt spid="13"/>
                                        </p:tgtEl>
                                        <p:attrNameLst>
                                          <p:attrName>ppt_y</p:attrName>
                                        </p:attrNameLst>
                                      </p:cBhvr>
                                      <p:tavLst>
                                        <p:tav tm="0">
                                          <p:val>
                                            <p:fltVal val="0.5"/>
                                          </p:val>
                                        </p:tav>
                                        <p:tav tm="100000">
                                          <p:val>
                                            <p:strVal val="#ppt_y"/>
                                          </p:val>
                                        </p:tav>
                                      </p:tavLst>
                                    </p:anim>
                                  </p:childTnLst>
                                </p:cTn>
                              </p:par>
                              <p:par>
                                <p:cTn id="60" presetID="23" presetClass="entr" presetSubtype="528" fill="hold" grpId="0" nodeType="withEffect">
                                  <p:stCondLst>
                                    <p:cond delay="0"/>
                                  </p:stCondLst>
                                  <p:childTnLst>
                                    <p:set>
                                      <p:cBhvr>
                                        <p:cTn id="61" dur="1" fill="hold">
                                          <p:stCondLst>
                                            <p:cond delay="0"/>
                                          </p:stCondLst>
                                        </p:cTn>
                                        <p:tgtEl>
                                          <p:spTgt spid="48"/>
                                        </p:tgtEl>
                                        <p:attrNameLst>
                                          <p:attrName>style.visibility</p:attrName>
                                        </p:attrNameLst>
                                      </p:cBhvr>
                                      <p:to>
                                        <p:strVal val="visible"/>
                                      </p:to>
                                    </p:set>
                                    <p:anim calcmode="lin" valueType="num">
                                      <p:cBhvr>
                                        <p:cTn id="62" dur="500" fill="hold"/>
                                        <p:tgtEl>
                                          <p:spTgt spid="48"/>
                                        </p:tgtEl>
                                        <p:attrNameLst>
                                          <p:attrName>ppt_w</p:attrName>
                                        </p:attrNameLst>
                                      </p:cBhvr>
                                      <p:tavLst>
                                        <p:tav tm="0">
                                          <p:val>
                                            <p:fltVal val="0"/>
                                          </p:val>
                                        </p:tav>
                                        <p:tav tm="100000">
                                          <p:val>
                                            <p:strVal val="#ppt_w"/>
                                          </p:val>
                                        </p:tav>
                                      </p:tavLst>
                                    </p:anim>
                                    <p:anim calcmode="lin" valueType="num">
                                      <p:cBhvr>
                                        <p:cTn id="63" dur="500" fill="hold"/>
                                        <p:tgtEl>
                                          <p:spTgt spid="48"/>
                                        </p:tgtEl>
                                        <p:attrNameLst>
                                          <p:attrName>ppt_h</p:attrName>
                                        </p:attrNameLst>
                                      </p:cBhvr>
                                      <p:tavLst>
                                        <p:tav tm="0">
                                          <p:val>
                                            <p:fltVal val="0"/>
                                          </p:val>
                                        </p:tav>
                                        <p:tav tm="100000">
                                          <p:val>
                                            <p:strVal val="#ppt_h"/>
                                          </p:val>
                                        </p:tav>
                                      </p:tavLst>
                                    </p:anim>
                                    <p:anim calcmode="lin" valueType="num">
                                      <p:cBhvr>
                                        <p:cTn id="64" dur="500" fill="hold"/>
                                        <p:tgtEl>
                                          <p:spTgt spid="48"/>
                                        </p:tgtEl>
                                        <p:attrNameLst>
                                          <p:attrName>ppt_x</p:attrName>
                                        </p:attrNameLst>
                                      </p:cBhvr>
                                      <p:tavLst>
                                        <p:tav tm="0">
                                          <p:val>
                                            <p:fltVal val="0.5"/>
                                          </p:val>
                                        </p:tav>
                                        <p:tav tm="100000">
                                          <p:val>
                                            <p:strVal val="#ppt_x"/>
                                          </p:val>
                                        </p:tav>
                                      </p:tavLst>
                                    </p:anim>
                                    <p:anim calcmode="lin" valueType="num">
                                      <p:cBhvr>
                                        <p:cTn id="65" dur="500" fill="hold"/>
                                        <p:tgtEl>
                                          <p:spTgt spid="48"/>
                                        </p:tgtEl>
                                        <p:attrNameLst>
                                          <p:attrName>ppt_y</p:attrName>
                                        </p:attrNameLst>
                                      </p:cBhvr>
                                      <p:tavLst>
                                        <p:tav tm="0">
                                          <p:val>
                                            <p:fltVal val="0.5"/>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0" presetClass="path" presetSubtype="0" accel="50000" decel="50000" fill="hold" grpId="0" nodeType="clickEffect">
                                  <p:stCondLst>
                                    <p:cond delay="0"/>
                                  </p:stCondLst>
                                  <p:childTnLst>
                                    <p:animMotion origin="layout" path="M -6.25E-7 -1.48148E-6 L 0.49505 -0.00139 " pathEditMode="relative" rAng="0" ptsTypes="AA">
                                      <p:cBhvr>
                                        <p:cTn id="69" dur="2000" fill="hold"/>
                                        <p:tgtEl>
                                          <p:spTgt spid="61"/>
                                        </p:tgtEl>
                                        <p:attrNameLst>
                                          <p:attrName>ppt_x</p:attrName>
                                          <p:attrName>ppt_y</p:attrName>
                                        </p:attrNameLst>
                                      </p:cBhvr>
                                      <p:rCtr x="24453" y="116"/>
                                    </p:animMotion>
                                  </p:childTnLst>
                                </p:cTn>
                              </p:par>
                              <p:par>
                                <p:cTn id="70" presetID="0" presetClass="path" presetSubtype="0" accel="50000" decel="50000" fill="hold" grpId="0" nodeType="withEffect">
                                  <p:stCondLst>
                                    <p:cond delay="0"/>
                                  </p:stCondLst>
                                  <p:childTnLst>
                                    <p:animMotion origin="layout" path="M -4.16667E-6 -1.11111E-6 L 0.4961 -0.00162 " pathEditMode="relative" rAng="0" ptsTypes="AA">
                                      <p:cBhvr>
                                        <p:cTn id="71" dur="2000" fill="hold"/>
                                        <p:tgtEl>
                                          <p:spTgt spid="62"/>
                                        </p:tgtEl>
                                        <p:attrNameLst>
                                          <p:attrName>ppt_x</p:attrName>
                                          <p:attrName>ppt_y</p:attrName>
                                        </p:attrNameLst>
                                      </p:cBhvr>
                                      <p:rCtr x="24805" y="-93"/>
                                    </p:animMotion>
                                  </p:childTnLst>
                                </p:cTn>
                              </p:par>
                              <p:par>
                                <p:cTn id="72" presetID="0" presetClass="path" presetSubtype="0" accel="50000" decel="50000" fill="hold" grpId="0" nodeType="withEffect">
                                  <p:stCondLst>
                                    <p:cond delay="0"/>
                                  </p:stCondLst>
                                  <p:childTnLst>
                                    <p:animMotion origin="layout" path="M -4.375E-6 -2.22222E-6 L 0.49597 -0.00324 " pathEditMode="relative" rAng="0" ptsTypes="AA">
                                      <p:cBhvr>
                                        <p:cTn id="73" dur="2000" fill="hold"/>
                                        <p:tgtEl>
                                          <p:spTgt spid="63"/>
                                        </p:tgtEl>
                                        <p:attrNameLst>
                                          <p:attrName>ppt_x</p:attrName>
                                          <p:attrName>ppt_y</p:attrName>
                                        </p:attrNameLst>
                                      </p:cBhvr>
                                      <p:rCtr x="24792" y="-162"/>
                                    </p:animMotion>
                                  </p:childTnLst>
                                </p:cTn>
                              </p:par>
                            </p:childTnLst>
                          </p:cTn>
                        </p:par>
                        <p:par>
                          <p:cTn id="74" fill="hold">
                            <p:stCondLst>
                              <p:cond delay="2000"/>
                            </p:stCondLst>
                            <p:childTnLst>
                              <p:par>
                                <p:cTn id="75" presetID="10" presetClass="entr" presetSubtype="0" fill="hold" grpId="0" nodeType="afterEffect">
                                  <p:stCondLst>
                                    <p:cond delay="0"/>
                                  </p:stCondLst>
                                  <p:childTnLst>
                                    <p:set>
                                      <p:cBhvr>
                                        <p:cTn id="76" dur="1" fill="hold">
                                          <p:stCondLst>
                                            <p:cond delay="0"/>
                                          </p:stCondLst>
                                        </p:cTn>
                                        <p:tgtEl>
                                          <p:spTgt spid="67"/>
                                        </p:tgtEl>
                                        <p:attrNameLst>
                                          <p:attrName>style.visibility</p:attrName>
                                        </p:attrNameLst>
                                      </p:cBhvr>
                                      <p:to>
                                        <p:strVal val="visible"/>
                                      </p:to>
                                    </p:set>
                                    <p:animEffect transition="in" filter="fade">
                                      <p:cBhvr>
                                        <p:cTn id="77" dur="500"/>
                                        <p:tgtEl>
                                          <p:spTgt spid="67"/>
                                        </p:tgtEl>
                                      </p:cBhvr>
                                    </p:animEffect>
                                  </p:childTnLst>
                                </p:cTn>
                              </p:par>
                            </p:childTnLst>
                          </p:cTn>
                        </p:par>
                      </p:childTnLst>
                    </p:cTn>
                  </p:par>
                  <p:par>
                    <p:cTn id="78" fill="hold">
                      <p:stCondLst>
                        <p:cond delay="indefinite"/>
                      </p:stCondLst>
                      <p:childTnLst>
                        <p:par>
                          <p:cTn id="79" fill="hold">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57"/>
                                        </p:tgtEl>
                                        <p:attrNameLst>
                                          <p:attrName>style.visibility</p:attrName>
                                        </p:attrNameLst>
                                      </p:cBhvr>
                                      <p:to>
                                        <p:strVal val="visible"/>
                                      </p:to>
                                    </p:set>
                                    <p:animEffect transition="in" filter="fade">
                                      <p:cBhvr>
                                        <p:cTn id="82" dur="500"/>
                                        <p:tgtEl>
                                          <p:spTgt spid="57"/>
                                        </p:tgtEl>
                                      </p:cBhvr>
                                    </p:animEffect>
                                  </p:childTnLst>
                                </p:cTn>
                              </p:par>
                            </p:childTnLst>
                          </p:cTn>
                        </p:par>
                      </p:childTnLst>
                    </p:cTn>
                  </p:par>
                  <p:par>
                    <p:cTn id="83" fill="hold">
                      <p:stCondLst>
                        <p:cond delay="indefinite"/>
                      </p:stCondLst>
                      <p:childTnLst>
                        <p:par>
                          <p:cTn id="84" fill="hold">
                            <p:stCondLst>
                              <p:cond delay="0"/>
                            </p:stCondLst>
                            <p:childTnLst>
                              <p:par>
                                <p:cTn id="85" presetID="10" presetClass="entr" presetSubtype="0" fill="hold" grpId="0" nodeType="clickEffect">
                                  <p:stCondLst>
                                    <p:cond delay="0"/>
                                  </p:stCondLst>
                                  <p:childTnLst>
                                    <p:set>
                                      <p:cBhvr>
                                        <p:cTn id="86" dur="1" fill="hold">
                                          <p:stCondLst>
                                            <p:cond delay="0"/>
                                          </p:stCondLst>
                                        </p:cTn>
                                        <p:tgtEl>
                                          <p:spTgt spid="65"/>
                                        </p:tgtEl>
                                        <p:attrNameLst>
                                          <p:attrName>style.visibility</p:attrName>
                                        </p:attrNameLst>
                                      </p:cBhvr>
                                      <p:to>
                                        <p:strVal val="visible"/>
                                      </p:to>
                                    </p:set>
                                    <p:animEffect transition="in" filter="fade">
                                      <p:cBhvr>
                                        <p:cTn id="87" dur="500"/>
                                        <p:tgtEl>
                                          <p:spTgt spid="65"/>
                                        </p:tgtEl>
                                      </p:cBhvr>
                                    </p:animEffect>
                                  </p:childTnLst>
                                </p:cTn>
                              </p:par>
                            </p:childTnLst>
                          </p:cTn>
                        </p:par>
                      </p:childTnLst>
                    </p:cTn>
                  </p:par>
                  <p:par>
                    <p:cTn id="88" fill="hold">
                      <p:stCondLst>
                        <p:cond delay="indefinite"/>
                      </p:stCondLst>
                      <p:childTnLst>
                        <p:par>
                          <p:cTn id="89" fill="hold">
                            <p:stCondLst>
                              <p:cond delay="0"/>
                            </p:stCondLst>
                            <p:childTnLst>
                              <p:par>
                                <p:cTn id="90" presetID="10" presetClass="entr" presetSubtype="0" fill="hold" grpId="0" nodeType="clickEffect">
                                  <p:stCondLst>
                                    <p:cond delay="0"/>
                                  </p:stCondLst>
                                  <p:childTnLst>
                                    <p:set>
                                      <p:cBhvr>
                                        <p:cTn id="91" dur="1" fill="hold">
                                          <p:stCondLst>
                                            <p:cond delay="0"/>
                                          </p:stCondLst>
                                        </p:cTn>
                                        <p:tgtEl>
                                          <p:spTgt spid="66"/>
                                        </p:tgtEl>
                                        <p:attrNameLst>
                                          <p:attrName>style.visibility</p:attrName>
                                        </p:attrNameLst>
                                      </p:cBhvr>
                                      <p:to>
                                        <p:strVal val="visible"/>
                                      </p:to>
                                    </p:set>
                                    <p:animEffect transition="in" filter="fade">
                                      <p:cBhvr>
                                        <p:cTn id="92"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48" grpId="0" animBg="1"/>
      <p:bldP spid="50" grpId="0" animBg="1"/>
      <p:bldP spid="53" grpId="0" animBg="1"/>
      <p:bldP spid="55" grpId="0" animBg="1"/>
      <p:bldP spid="14" grpId="0"/>
      <p:bldP spid="56" grpId="0"/>
      <p:bldP spid="57" grpId="0"/>
      <p:bldP spid="58" grpId="0"/>
      <p:bldP spid="62" grpId="0" animBg="1"/>
      <p:bldP spid="62" grpId="1" animBg="1"/>
      <p:bldP spid="63" grpId="0" animBg="1"/>
      <p:bldP spid="63" grpId="1" animBg="1"/>
      <p:bldP spid="61" grpId="0" animBg="1"/>
      <p:bldP spid="61" grpId="1" animBg="1"/>
      <p:bldP spid="64" grpId="0"/>
      <p:bldP spid="65" grpId="0"/>
      <p:bldP spid="66" grpId="0"/>
      <p:bldP spid="67"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ZoneTexte 8">
            <a:extLst>
              <a:ext uri="{FF2B5EF4-FFF2-40B4-BE49-F238E27FC236}">
                <a16:creationId xmlns:a16="http://schemas.microsoft.com/office/drawing/2014/main" id="{633478A3-183B-EF40-B4C1-F03D18871377}"/>
              </a:ext>
            </a:extLst>
          </p:cNvPr>
          <p:cNvSpPr txBox="1"/>
          <p:nvPr/>
        </p:nvSpPr>
        <p:spPr>
          <a:xfrm>
            <a:off x="3395700" y="5343472"/>
            <a:ext cx="5400600"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1 hit ≠ 1 visiteur</a:t>
            </a:r>
          </a:p>
        </p:txBody>
      </p:sp>
      <p:grpSp>
        <p:nvGrpSpPr>
          <p:cNvPr id="6" name="Groupe 5">
            <a:extLst>
              <a:ext uri="{FF2B5EF4-FFF2-40B4-BE49-F238E27FC236}">
                <a16:creationId xmlns:a16="http://schemas.microsoft.com/office/drawing/2014/main" id="{E679AD92-DCF1-8D4A-9766-7276407AAE6D}"/>
              </a:ext>
            </a:extLst>
          </p:cNvPr>
          <p:cNvGrpSpPr/>
          <p:nvPr/>
        </p:nvGrpSpPr>
        <p:grpSpPr>
          <a:xfrm>
            <a:off x="2675557" y="5957490"/>
            <a:ext cx="6840885" cy="747776"/>
            <a:chOff x="2675557" y="5957490"/>
            <a:chExt cx="6840885" cy="747776"/>
          </a:xfrm>
        </p:grpSpPr>
        <p:sp>
          <p:nvSpPr>
            <p:cNvPr id="10" name="Rectangle : coins arrondis 9">
              <a:extLst>
                <a:ext uri="{FF2B5EF4-FFF2-40B4-BE49-F238E27FC236}">
                  <a16:creationId xmlns:a16="http://schemas.microsoft.com/office/drawing/2014/main" id="{0A271934-CECB-2945-A8DC-2E80350461E5}"/>
                </a:ext>
              </a:extLst>
            </p:cNvPr>
            <p:cNvSpPr/>
            <p:nvPr/>
          </p:nvSpPr>
          <p:spPr>
            <a:xfrm>
              <a:off x="2729619" y="5957490"/>
              <a:ext cx="6732760" cy="747776"/>
            </a:xfrm>
            <a:prstGeom prst="roundRect">
              <a:avLst/>
            </a:prstGeom>
            <a:noFill/>
            <a:ln w="254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0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12" name="ZoneTexte 11">
              <a:extLst>
                <a:ext uri="{FF2B5EF4-FFF2-40B4-BE49-F238E27FC236}">
                  <a16:creationId xmlns:a16="http://schemas.microsoft.com/office/drawing/2014/main" id="{862FF167-C24E-7C43-984F-FC42FB735F3D}"/>
                </a:ext>
              </a:extLst>
            </p:cNvPr>
            <p:cNvSpPr txBox="1"/>
            <p:nvPr/>
          </p:nvSpPr>
          <p:spPr>
            <a:xfrm>
              <a:off x="2675557" y="5979261"/>
              <a:ext cx="6840885" cy="707886"/>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Attention</a:t>
              </a:r>
              <a:r>
                <a:rPr kumimoji="0" lang="fr-FR" sz="2000" b="0"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 : Il y a une limitation de 1M de hits journalier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sur les offres </a:t>
              </a:r>
              <a:r>
                <a:rPr kumimoji="0" lang="fr-FR" sz="2000" b="0" i="0" u="none" strike="noStrike" kern="1200" cap="none" spc="0" normalizeH="0" baseline="0" noProof="0" dirty="0" err="1">
                  <a:ln>
                    <a:noFill/>
                  </a:ln>
                  <a:solidFill>
                    <a:srgbClr val="000E9C"/>
                  </a:solidFill>
                  <a:effectLst/>
                  <a:uLnTx/>
                  <a:uFillTx/>
                  <a:latin typeface="Source Sans Pro" panose="020B0503030403020204" pitchFamily="34" charset="77"/>
                  <a:ea typeface="+mn-ea"/>
                  <a:cs typeface="+mn-cs"/>
                </a:rPr>
                <a:t>Kimsufi</a:t>
              </a:r>
              <a:r>
                <a:rPr kumimoji="0" lang="fr-FR" sz="2000" b="0"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 Web, Perso et Pro</a:t>
              </a:r>
            </a:p>
          </p:txBody>
        </p:sp>
      </p:grpSp>
      <p:sp>
        <p:nvSpPr>
          <p:cNvPr id="2" name="Rectangle 1">
            <a:extLst>
              <a:ext uri="{FF2B5EF4-FFF2-40B4-BE49-F238E27FC236}">
                <a16:creationId xmlns:a16="http://schemas.microsoft.com/office/drawing/2014/main" id="{7B245E7C-2E44-4C4C-9149-F0A6316AEBF7}"/>
              </a:ext>
            </a:extLst>
          </p:cNvPr>
          <p:cNvSpPr/>
          <p:nvPr/>
        </p:nvSpPr>
        <p:spPr>
          <a:xfrm>
            <a:off x="649293" y="2420888"/>
            <a:ext cx="11207347" cy="19442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8" name="ZoneTexte 7">
            <a:extLst>
              <a:ext uri="{FF2B5EF4-FFF2-40B4-BE49-F238E27FC236}">
                <a16:creationId xmlns:a16="http://schemas.microsoft.com/office/drawing/2014/main" id="{EA2D88EE-0308-4B48-8D54-3FE1B2C0A768}"/>
              </a:ext>
            </a:extLst>
          </p:cNvPr>
          <p:cNvSpPr txBox="1"/>
          <p:nvPr/>
        </p:nvSpPr>
        <p:spPr>
          <a:xfrm>
            <a:off x="2783681" y="4991188"/>
            <a:ext cx="6624638" cy="40011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Indique le nombre de hits moyen sur le site </a:t>
            </a:r>
          </a:p>
        </p:txBody>
      </p:sp>
      <p:sp>
        <p:nvSpPr>
          <p:cNvPr id="13" name="Title 1">
            <a:extLst>
              <a:ext uri="{FF2B5EF4-FFF2-40B4-BE49-F238E27FC236}">
                <a16:creationId xmlns:a16="http://schemas.microsoft.com/office/drawing/2014/main" id="{B6088BCB-381D-494E-96E9-69CED90A3AE1}"/>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lenteurs</a:t>
            </a:r>
          </a:p>
          <a:p>
            <a:pPr marL="0" marR="0" lvl="0" indent="0" algn="l" defTabSz="1219170" rtl="0" eaLnBrk="1" fontAlgn="auto" latinLnBrk="0" hangingPunct="1">
              <a:lnSpc>
                <a:spcPct val="71000"/>
              </a:lnSpc>
              <a:spcBef>
                <a:spcPct val="0"/>
              </a:spcBef>
              <a:spcAft>
                <a:spcPts val="200"/>
              </a:spcAft>
              <a:buClrTx/>
              <a:buSzTx/>
              <a:buFontTx/>
              <a:buNone/>
              <a:tabLst/>
              <a:defRPr/>
            </a:pP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Les </a:t>
            </a: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graphiques</a:t>
            </a:r>
            <a:endParaRPr kumimoji="0" lang="en-US"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endParaRPr>
          </a:p>
        </p:txBody>
      </p:sp>
      <p:pic>
        <p:nvPicPr>
          <p:cNvPr id="14" name="Image 4" descr="Une image contenant capture d’écran&#10;&#10;&#10;&#10;Description générée automatiquement">
            <a:extLst>
              <a:ext uri="{FF2B5EF4-FFF2-40B4-BE49-F238E27FC236}">
                <a16:creationId xmlns:a16="http://schemas.microsoft.com/office/drawing/2014/main" id="{2330389A-FC8B-3641-9F58-2C49644C3BCD}"/>
              </a:ext>
            </a:extLst>
          </p:cNvPr>
          <p:cNvPicPr>
            <a:picLocks noChangeAspect="1"/>
          </p:cNvPicPr>
          <p:nvPr/>
        </p:nvPicPr>
        <p:blipFill>
          <a:blip r:embed="rId3"/>
          <a:stretch>
            <a:fillRect/>
          </a:stretch>
        </p:blipFill>
        <p:spPr>
          <a:xfrm>
            <a:off x="216604" y="1196142"/>
            <a:ext cx="11758791" cy="3565166"/>
          </a:xfrm>
          <a:prstGeom prst="rect">
            <a:avLst/>
          </a:prstGeom>
        </p:spPr>
      </p:pic>
      <p:sp>
        <p:nvSpPr>
          <p:cNvPr id="15" name="Rectangle 14">
            <a:extLst>
              <a:ext uri="{FF2B5EF4-FFF2-40B4-BE49-F238E27FC236}">
                <a16:creationId xmlns:a16="http://schemas.microsoft.com/office/drawing/2014/main" id="{FF6E2935-5251-3849-9B25-CBCE18641997}"/>
              </a:ext>
            </a:extLst>
          </p:cNvPr>
          <p:cNvSpPr/>
          <p:nvPr/>
        </p:nvSpPr>
        <p:spPr>
          <a:xfrm>
            <a:off x="649293" y="2420888"/>
            <a:ext cx="11207347" cy="194421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6" name="Image 10" descr="Une image contenant capture d’écran&#10;&#10;&#10;&#10;Description générée automatiquement">
            <a:extLst>
              <a:ext uri="{FF2B5EF4-FFF2-40B4-BE49-F238E27FC236}">
                <a16:creationId xmlns:a16="http://schemas.microsoft.com/office/drawing/2014/main" id="{AA57A028-81F5-DE43-AB0B-A529694F9FA8}"/>
              </a:ext>
            </a:extLst>
          </p:cNvPr>
          <p:cNvPicPr>
            <a:picLocks noChangeAspect="1"/>
          </p:cNvPicPr>
          <p:nvPr/>
        </p:nvPicPr>
        <p:blipFill rotWithShape="1">
          <a:blip r:embed="rId3"/>
          <a:srcRect l="3674" t="36862" r="2020" b="10623"/>
          <a:stretch/>
        </p:blipFill>
        <p:spPr>
          <a:xfrm>
            <a:off x="649293" y="2512394"/>
            <a:ext cx="11089232" cy="1872208"/>
          </a:xfrm>
          <a:prstGeom prst="rect">
            <a:avLst/>
          </a:prstGeom>
        </p:spPr>
      </p:pic>
    </p:spTree>
    <p:extLst>
      <p:ext uri="{BB962C8B-B14F-4D97-AF65-F5344CB8AC3E}">
        <p14:creationId xmlns:p14="http://schemas.microsoft.com/office/powerpoint/2010/main" val="4259504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22" presetClass="entr" presetSubtype="4"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wipe(down)">
                                      <p:cBhvr>
                                        <p:cTn id="10" dur="1000"/>
                                        <p:tgtEl>
                                          <p:spTgt spid="16"/>
                                        </p:tgtEl>
                                      </p:cBhvr>
                                    </p:animEffect>
                                  </p:childTnLst>
                                </p:cTn>
                              </p:par>
                            </p:childTnLst>
                          </p:cTn>
                        </p:par>
                        <p:par>
                          <p:cTn id="11" fill="hold">
                            <p:stCondLst>
                              <p:cond delay="1000"/>
                            </p:stCondLst>
                            <p:childTnLst>
                              <p:par>
                                <p:cTn id="12" presetID="10" presetClass="entr" presetSubtype="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500"/>
                                        <p:tgtEl>
                                          <p:spTgt spid="8"/>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ppt_x"/>
                                          </p:val>
                                        </p:tav>
                                        <p:tav tm="100000">
                                          <p:val>
                                            <p:strVal val="#ppt_x"/>
                                          </p:val>
                                        </p:tav>
                                      </p:tavLst>
                                    </p:anim>
                                    <p:anim calcmode="lin" valueType="num">
                                      <p:cBhvr additive="base">
                                        <p:cTn id="23"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8"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E4964B-BE6B-6C4B-8D7C-E52C8A8308EC}"/>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lenteurs</a:t>
            </a:r>
          </a:p>
          <a:p>
            <a:pPr marL="0" marR="0" lvl="0" indent="0" algn="l" defTabSz="1219170" rtl="0" eaLnBrk="1" fontAlgn="auto" latinLnBrk="0" hangingPunct="1">
              <a:lnSpc>
                <a:spcPct val="71000"/>
              </a:lnSpc>
              <a:spcBef>
                <a:spcPct val="0"/>
              </a:spcBef>
              <a:spcAft>
                <a:spcPts val="200"/>
              </a:spcAft>
              <a:buClrTx/>
              <a:buSzTx/>
              <a:buFontTx/>
              <a:buNone/>
              <a:tabLst/>
              <a:defRPr/>
            </a:pP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La mitigation</a:t>
            </a:r>
            <a:endParaRPr kumimoji="0" lang="en-US"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endParaRPr>
          </a:p>
        </p:txBody>
      </p:sp>
      <p:sp>
        <p:nvSpPr>
          <p:cNvPr id="3" name="Rectangle 2">
            <a:extLst>
              <a:ext uri="{FF2B5EF4-FFF2-40B4-BE49-F238E27FC236}">
                <a16:creationId xmlns:a16="http://schemas.microsoft.com/office/drawing/2014/main" id="{CDE467A7-F7DB-344E-8685-969B4C5A729F}"/>
              </a:ext>
            </a:extLst>
          </p:cNvPr>
          <p:cNvSpPr/>
          <p:nvPr/>
        </p:nvSpPr>
        <p:spPr>
          <a:xfrm>
            <a:off x="994196" y="2881392"/>
            <a:ext cx="2348895" cy="842431"/>
          </a:xfrm>
          <a:prstGeom prst="rect">
            <a:avLst/>
          </a:prstGeom>
          <a:solidFill>
            <a:schemeClr val="bg1">
              <a:lumMod val="50000"/>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0" marR="0" lvl="0" indent="0" algn="ctr" defTabSz="888978" rtl="0" eaLnBrk="1" fontAlgn="auto" latinLnBrk="0" hangingPunct="1">
              <a:lnSpc>
                <a:spcPct val="90000"/>
              </a:lnSpc>
              <a:spcBef>
                <a:spcPct val="0"/>
              </a:spcBef>
              <a:spcAft>
                <a:spcPts val="267"/>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Trop de </a:t>
            </a:r>
            <a:r>
              <a:rPr kumimoji="0" lang="en-US"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requêtes</a:t>
            </a:r>
            <a:r>
              <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a:t>
            </a:r>
            <a:r>
              <a:rPr kumimoji="0" lang="en-US"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simultanées</a:t>
            </a:r>
            <a:r>
              <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 de 7/s)</a:t>
            </a:r>
          </a:p>
        </p:txBody>
      </p:sp>
      <p:sp>
        <p:nvSpPr>
          <p:cNvPr id="4" name="Rectangle 3">
            <a:extLst>
              <a:ext uri="{FF2B5EF4-FFF2-40B4-BE49-F238E27FC236}">
                <a16:creationId xmlns:a16="http://schemas.microsoft.com/office/drawing/2014/main" id="{8DD2CB80-2E47-B74A-A6E6-7CEC80AB1B40}"/>
              </a:ext>
            </a:extLst>
          </p:cNvPr>
          <p:cNvSpPr/>
          <p:nvPr/>
        </p:nvSpPr>
        <p:spPr>
          <a:xfrm>
            <a:off x="994196" y="1988840"/>
            <a:ext cx="2348895" cy="55399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243840" tIns="60960" rIns="243840" bIns="60960" numCol="1" spcCol="0" rtlCol="0" fromWordArt="0" anchor="ctr" anchorCtr="0" forceAA="0" compatLnSpc="1">
            <a:prstTxWarp prst="textNoShape">
              <a:avLst/>
            </a:prstTxWarp>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Code 429</a:t>
            </a:r>
          </a:p>
        </p:txBody>
      </p:sp>
      <p:sp>
        <p:nvSpPr>
          <p:cNvPr id="5" name="Rectangle 4">
            <a:extLst>
              <a:ext uri="{FF2B5EF4-FFF2-40B4-BE49-F238E27FC236}">
                <a16:creationId xmlns:a16="http://schemas.microsoft.com/office/drawing/2014/main" id="{1484ADE2-FFF7-6043-8CD2-98F995438C9C}"/>
              </a:ext>
            </a:extLst>
          </p:cNvPr>
          <p:cNvSpPr/>
          <p:nvPr/>
        </p:nvSpPr>
        <p:spPr>
          <a:xfrm>
            <a:off x="994196" y="4062377"/>
            <a:ext cx="2348895" cy="1790833"/>
          </a:xfrm>
          <a:prstGeom prst="rect">
            <a:avLst/>
          </a:prstGeom>
          <a:solidFill>
            <a:schemeClr val="accent1">
              <a:alpha val="15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horz" wrap="square" lIns="243840" tIns="121920" rIns="243840" bIns="243840" numCol="1" spcCol="1270" anchor="ctr" anchorCtr="0">
            <a:noAutofit/>
          </a:bodyPr>
          <a:lstStyle/>
          <a:p>
            <a:pPr marL="0" marR="0" lvl="0" indent="0" algn="ctr" defTabSz="888978" rtl="0" eaLnBrk="1" fontAlgn="auto" latinLnBrk="0" hangingPunct="1">
              <a:lnSpc>
                <a:spcPct val="90000"/>
              </a:lnSpc>
              <a:spcBef>
                <a:spcPct val="0"/>
              </a:spcBef>
              <a:spcAft>
                <a:spcPts val="267"/>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Mitigation</a:t>
            </a:r>
          </a:p>
          <a:p>
            <a:pPr marL="0" marR="0" lvl="0" indent="0" algn="ctr" defTabSz="888978" rtl="0" eaLnBrk="1" fontAlgn="auto" latinLnBrk="0" hangingPunct="1">
              <a:lnSpc>
                <a:spcPct val="90000"/>
              </a:lnSpc>
              <a:spcBef>
                <a:spcPct val="0"/>
              </a:spcBef>
              <a:spcAft>
                <a:spcPts val="267"/>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a:p>
            <a:pPr marL="0" marR="0" lvl="0" indent="0" algn="ctr" defTabSz="888978" rtl="0" eaLnBrk="1" fontAlgn="auto" latinLnBrk="0" hangingPunct="1">
              <a:lnSpc>
                <a:spcPct val="90000"/>
              </a:lnSpc>
              <a:spcBef>
                <a:spcPct val="0"/>
              </a:spcBef>
              <a:spcAft>
                <a:spcPts val="267"/>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a:p>
            <a:pPr marL="0" marR="0" lvl="0" indent="0" algn="ctr" defTabSz="888978" rtl="0" eaLnBrk="1" fontAlgn="auto" latinLnBrk="0" hangingPunct="1">
              <a:lnSpc>
                <a:spcPct val="90000"/>
              </a:lnSpc>
              <a:spcBef>
                <a:spcPct val="0"/>
              </a:spcBef>
              <a:spcAft>
                <a:spcPts val="267"/>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a:p>
            <a:pPr marL="0" marR="0" lvl="0" indent="0" algn="ctr" defTabSz="888978" rtl="0" eaLnBrk="1" fontAlgn="auto" latinLnBrk="0" hangingPunct="1">
              <a:lnSpc>
                <a:spcPct val="90000"/>
              </a:lnSpc>
              <a:spcBef>
                <a:spcPct val="0"/>
              </a:spcBef>
              <a:spcAft>
                <a:spcPts val="267"/>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pic>
        <p:nvPicPr>
          <p:cNvPr id="7" name="Picture 6" descr="Diagram&#10;&#10;Description automatically generated">
            <a:extLst>
              <a:ext uri="{FF2B5EF4-FFF2-40B4-BE49-F238E27FC236}">
                <a16:creationId xmlns:a16="http://schemas.microsoft.com/office/drawing/2014/main" id="{155F8B2C-982D-AB42-A2B8-64116922AED0}"/>
              </a:ext>
            </a:extLst>
          </p:cNvPr>
          <p:cNvPicPr>
            <a:picLocks noChangeAspect="1"/>
          </p:cNvPicPr>
          <p:nvPr/>
        </p:nvPicPr>
        <p:blipFill rotWithShape="1">
          <a:blip r:embed="rId2">
            <a:extLst>
              <a:ext uri="{28A0092B-C50C-407E-A947-70E740481C1C}">
                <a14:useLocalDpi xmlns:a14="http://schemas.microsoft.com/office/drawing/2010/main" val="0"/>
              </a:ext>
            </a:extLst>
          </a:blip>
          <a:srcRect r="3823"/>
          <a:stretch/>
        </p:blipFill>
        <p:spPr>
          <a:xfrm>
            <a:off x="4511824" y="1988840"/>
            <a:ext cx="6768951" cy="3858434"/>
          </a:xfrm>
          <a:prstGeom prst="rect">
            <a:avLst/>
          </a:prstGeom>
        </p:spPr>
      </p:pic>
    </p:spTree>
    <p:extLst>
      <p:ext uri="{BB962C8B-B14F-4D97-AF65-F5344CB8AC3E}">
        <p14:creationId xmlns:p14="http://schemas.microsoft.com/office/powerpoint/2010/main" val="3807212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e 38">
            <a:extLst>
              <a:ext uri="{FF2B5EF4-FFF2-40B4-BE49-F238E27FC236}">
                <a16:creationId xmlns:a16="http://schemas.microsoft.com/office/drawing/2014/main" id="{6AB873DA-D8CE-EA4A-A934-3F8814421248}"/>
              </a:ext>
            </a:extLst>
          </p:cNvPr>
          <p:cNvGrpSpPr/>
          <p:nvPr/>
        </p:nvGrpSpPr>
        <p:grpSpPr>
          <a:xfrm>
            <a:off x="9041071" y="3378200"/>
            <a:ext cx="2410723" cy="2922432"/>
            <a:chOff x="9041071" y="3378200"/>
            <a:chExt cx="2410723" cy="2922432"/>
          </a:xfrm>
        </p:grpSpPr>
        <p:sp>
          <p:nvSpPr>
            <p:cNvPr id="2" name="Right Arrow 22">
              <a:extLst>
                <a:ext uri="{FF2B5EF4-FFF2-40B4-BE49-F238E27FC236}">
                  <a16:creationId xmlns:a16="http://schemas.microsoft.com/office/drawing/2014/main" id="{C1E0B0DA-57C9-1340-9797-64CDA4EB6C2E}"/>
                </a:ext>
              </a:extLst>
            </p:cNvPr>
            <p:cNvSpPr/>
            <p:nvPr/>
          </p:nvSpPr>
          <p:spPr>
            <a:xfrm>
              <a:off x="9041071" y="3378200"/>
              <a:ext cx="2410723" cy="2922432"/>
            </a:xfrm>
            <a:prstGeom prst="rightArrow">
              <a:avLst>
                <a:gd name="adj1" fmla="val 71160"/>
                <a:gd name="adj2" fmla="val 35249"/>
              </a:avLst>
            </a:prstGeom>
            <a:solidFill>
              <a:schemeClr val="accent5">
                <a:alpha val="85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32" name="Rectangle 31">
              <a:extLst>
                <a:ext uri="{FF2B5EF4-FFF2-40B4-BE49-F238E27FC236}">
                  <a16:creationId xmlns:a16="http://schemas.microsoft.com/office/drawing/2014/main" id="{662FFBC4-F684-1649-A372-DF03BF57C659}"/>
                </a:ext>
              </a:extLst>
            </p:cNvPr>
            <p:cNvSpPr/>
            <p:nvPr/>
          </p:nvSpPr>
          <p:spPr>
            <a:xfrm>
              <a:off x="9175747" y="4341723"/>
              <a:ext cx="2141370" cy="1200329"/>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Changer d’offre pour augmenter </a:t>
              </a:r>
            </a:p>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le nombre de </a:t>
              </a:r>
              <a:r>
                <a:rPr kumimoji="0" lang="fr-FR"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workers</a:t>
              </a:r>
              <a:endParaRPr kumimoji="0" lang="fr-FR"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grpSp>
        <p:nvGrpSpPr>
          <p:cNvPr id="38" name="Groupe 37">
            <a:extLst>
              <a:ext uri="{FF2B5EF4-FFF2-40B4-BE49-F238E27FC236}">
                <a16:creationId xmlns:a16="http://schemas.microsoft.com/office/drawing/2014/main" id="{1ED7F06D-ECF9-6444-8002-033F659DA826}"/>
              </a:ext>
            </a:extLst>
          </p:cNvPr>
          <p:cNvGrpSpPr/>
          <p:nvPr/>
        </p:nvGrpSpPr>
        <p:grpSpPr>
          <a:xfrm>
            <a:off x="6945758" y="3801679"/>
            <a:ext cx="2427773" cy="2077499"/>
            <a:chOff x="6945758" y="3801679"/>
            <a:chExt cx="2427773" cy="2077499"/>
          </a:xfrm>
        </p:grpSpPr>
        <p:sp>
          <p:nvSpPr>
            <p:cNvPr id="4" name="Right Arrow Callout 24">
              <a:extLst>
                <a:ext uri="{FF2B5EF4-FFF2-40B4-BE49-F238E27FC236}">
                  <a16:creationId xmlns:a16="http://schemas.microsoft.com/office/drawing/2014/main" id="{2310C724-F9B6-334C-9CF5-3B82BD61CC72}"/>
                </a:ext>
              </a:extLst>
            </p:cNvPr>
            <p:cNvSpPr/>
            <p:nvPr/>
          </p:nvSpPr>
          <p:spPr>
            <a:xfrm>
              <a:off x="6962808" y="3801679"/>
              <a:ext cx="2410723" cy="2077499"/>
            </a:xfrm>
            <a:prstGeom prst="rightArrowCallout">
              <a:avLst>
                <a:gd name="adj1" fmla="val 50000"/>
                <a:gd name="adj2" fmla="val 14426"/>
                <a:gd name="adj3" fmla="val 15009"/>
                <a:gd name="adj4" fmla="val 87066"/>
              </a:avLst>
            </a:prstGeom>
            <a:solidFill>
              <a:schemeClr val="accent6">
                <a:alpha val="85000"/>
              </a:schemeClr>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31" name="Rectangle 30">
              <a:extLst>
                <a:ext uri="{FF2B5EF4-FFF2-40B4-BE49-F238E27FC236}">
                  <a16:creationId xmlns:a16="http://schemas.microsoft.com/office/drawing/2014/main" id="{FF6E53BA-06FA-774E-B96C-309CDD211B84}"/>
                </a:ext>
              </a:extLst>
            </p:cNvPr>
            <p:cNvSpPr/>
            <p:nvPr/>
          </p:nvSpPr>
          <p:spPr>
            <a:xfrm>
              <a:off x="6945758" y="5249343"/>
              <a:ext cx="2141370" cy="585417"/>
            </a:xfrm>
            <a:prstGeom prst="rect">
              <a:avLst/>
            </a:prstGeom>
          </p:spPr>
          <p:txBody>
            <a:bodyPr wrap="square">
              <a:spAutoFit/>
            </a:bodyPr>
            <a:lstStyle/>
            <a:p>
              <a:pPr marL="0" marR="0" lvl="0" indent="0" algn="ctr" defTabSz="1219170" rtl="0" eaLnBrk="1" fontAlgn="auto" latinLnBrk="0" hangingPunct="1">
                <a:lnSpc>
                  <a:spcPct val="89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Vérifier</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l’activation</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du PHP-FPM</a:t>
              </a:r>
            </a:p>
          </p:txBody>
        </p:sp>
        <p:sp>
          <p:nvSpPr>
            <p:cNvPr id="33" name="Freeform 18">
              <a:extLst>
                <a:ext uri="{FF2B5EF4-FFF2-40B4-BE49-F238E27FC236}">
                  <a16:creationId xmlns:a16="http://schemas.microsoft.com/office/drawing/2014/main" id="{89C3EC27-1CAA-B641-A015-031E2FC458FE}"/>
                </a:ext>
              </a:extLst>
            </p:cNvPr>
            <p:cNvSpPr>
              <a:spLocks noEditPoints="1"/>
            </p:cNvSpPr>
            <p:nvPr/>
          </p:nvSpPr>
          <p:spPr bwMode="auto">
            <a:xfrm>
              <a:off x="7529614" y="4291173"/>
              <a:ext cx="1015364" cy="869701"/>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grpSp>
        <p:nvGrpSpPr>
          <p:cNvPr id="37" name="Groupe 36">
            <a:extLst>
              <a:ext uri="{FF2B5EF4-FFF2-40B4-BE49-F238E27FC236}">
                <a16:creationId xmlns:a16="http://schemas.microsoft.com/office/drawing/2014/main" id="{8274842D-BCC5-FD4A-9363-031B62D53FC3}"/>
              </a:ext>
            </a:extLst>
          </p:cNvPr>
          <p:cNvGrpSpPr/>
          <p:nvPr/>
        </p:nvGrpSpPr>
        <p:grpSpPr>
          <a:xfrm>
            <a:off x="6962808" y="1731991"/>
            <a:ext cx="2107271" cy="2417013"/>
            <a:chOff x="6962808" y="1731991"/>
            <a:chExt cx="2107271" cy="2417013"/>
          </a:xfrm>
        </p:grpSpPr>
        <p:sp>
          <p:nvSpPr>
            <p:cNvPr id="5" name="Down Arrow Callout 25">
              <a:extLst>
                <a:ext uri="{FF2B5EF4-FFF2-40B4-BE49-F238E27FC236}">
                  <a16:creationId xmlns:a16="http://schemas.microsoft.com/office/drawing/2014/main" id="{456A3EFA-587A-AF49-B83A-0C4A734AB8CD}"/>
                </a:ext>
              </a:extLst>
            </p:cNvPr>
            <p:cNvSpPr/>
            <p:nvPr/>
          </p:nvSpPr>
          <p:spPr>
            <a:xfrm>
              <a:off x="6962808" y="1731991"/>
              <a:ext cx="2107271" cy="2417013"/>
            </a:xfrm>
            <a:prstGeom prst="downArrowCallout">
              <a:avLst>
                <a:gd name="adj1" fmla="val 50000"/>
                <a:gd name="adj2" fmla="val 14600"/>
                <a:gd name="adj3" fmla="val 16145"/>
                <a:gd name="adj4" fmla="val 89520"/>
              </a:avLst>
            </a:prstGeom>
            <a:solidFill>
              <a:schemeClr val="accent4"/>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26" name="Rectangle 25">
              <a:extLst>
                <a:ext uri="{FF2B5EF4-FFF2-40B4-BE49-F238E27FC236}">
                  <a16:creationId xmlns:a16="http://schemas.microsoft.com/office/drawing/2014/main" id="{151AAF15-AB94-A041-8142-315BC925C907}"/>
                </a:ext>
              </a:extLst>
            </p:cNvPr>
            <p:cNvSpPr/>
            <p:nvPr/>
          </p:nvSpPr>
          <p:spPr>
            <a:xfrm>
              <a:off x="7137135" y="1981043"/>
              <a:ext cx="1885007" cy="1571584"/>
            </a:xfrm>
            <a:prstGeom prst="rect">
              <a:avLst/>
            </a:prstGeom>
          </p:spPr>
          <p:txBody>
            <a:bodyPr wrap="square">
              <a:spAutoFit/>
            </a:bodyPr>
            <a:lstStyle/>
            <a:p>
              <a:pPr marL="0" marR="0" lvl="0" indent="0" algn="ctr" defTabSz="1219170" rtl="0" eaLnBrk="1" fontAlgn="auto" latinLnBrk="0" hangingPunct="1">
                <a:lnSpc>
                  <a:spcPct val="89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Cela</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peut</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entraîner</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a:t>
              </a:r>
            </a:p>
            <a:p>
              <a:pPr marL="0" marR="0" lvl="0" indent="0" algn="ctr" defTabSz="1219170" rtl="0" eaLnBrk="1" fontAlgn="auto" latinLnBrk="0" hangingPunct="1">
                <a:lnSpc>
                  <a:spcPct val="89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des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lenteurs</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ou</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des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erreurs</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a:t>
              </a:r>
            </a:p>
            <a:p>
              <a:pPr marL="0" marR="0" lvl="0" indent="0" algn="ctr" defTabSz="1219170" rtl="0" eaLnBrk="1" fontAlgn="auto" latinLnBrk="0" hangingPunct="1">
                <a:lnSpc>
                  <a:spcPct val="89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de type 504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ou</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502 </a:t>
              </a:r>
            </a:p>
          </p:txBody>
        </p:sp>
      </p:grpSp>
      <p:grpSp>
        <p:nvGrpSpPr>
          <p:cNvPr id="36" name="Groupe 35">
            <a:extLst>
              <a:ext uri="{FF2B5EF4-FFF2-40B4-BE49-F238E27FC236}">
                <a16:creationId xmlns:a16="http://schemas.microsoft.com/office/drawing/2014/main" id="{A49F0A18-FD83-AE48-85B0-63BAFE85CAAE}"/>
              </a:ext>
            </a:extLst>
          </p:cNvPr>
          <p:cNvGrpSpPr/>
          <p:nvPr/>
        </p:nvGrpSpPr>
        <p:grpSpPr>
          <a:xfrm>
            <a:off x="4878938" y="1731991"/>
            <a:ext cx="2410723" cy="2084522"/>
            <a:chOff x="4878938" y="1731991"/>
            <a:chExt cx="2410723" cy="2084522"/>
          </a:xfrm>
        </p:grpSpPr>
        <p:pic>
          <p:nvPicPr>
            <p:cNvPr id="8" name="Picture 28">
              <a:extLst>
                <a:ext uri="{FF2B5EF4-FFF2-40B4-BE49-F238E27FC236}">
                  <a16:creationId xmlns:a16="http://schemas.microsoft.com/office/drawing/2014/main" id="{87F8F8B1-2E8B-9D45-91F7-C4750CE53195}"/>
                </a:ext>
              </a:extLst>
            </p:cNvPr>
            <p:cNvPicPr>
              <a:picLocks noChangeAspect="1"/>
            </p:cNvPicPr>
            <p:nvPr/>
          </p:nvPicPr>
          <p:blipFill>
            <a:blip r:embed="rId3"/>
            <a:stretch>
              <a:fillRect/>
            </a:stretch>
          </p:blipFill>
          <p:spPr>
            <a:xfrm>
              <a:off x="5613407" y="2207592"/>
              <a:ext cx="584909" cy="742384"/>
            </a:xfrm>
            <a:prstGeom prst="rect">
              <a:avLst/>
            </a:prstGeom>
          </p:spPr>
        </p:pic>
        <p:sp>
          <p:nvSpPr>
            <p:cNvPr id="21" name="Right Arrow Callout 26">
              <a:extLst>
                <a:ext uri="{FF2B5EF4-FFF2-40B4-BE49-F238E27FC236}">
                  <a16:creationId xmlns:a16="http://schemas.microsoft.com/office/drawing/2014/main" id="{3DD8F571-1FE3-2C4B-A0E2-673B5C2060D0}"/>
                </a:ext>
              </a:extLst>
            </p:cNvPr>
            <p:cNvSpPr/>
            <p:nvPr/>
          </p:nvSpPr>
          <p:spPr>
            <a:xfrm>
              <a:off x="4878938" y="1731991"/>
              <a:ext cx="2410723" cy="2077499"/>
            </a:xfrm>
            <a:prstGeom prst="rightArrowCallout">
              <a:avLst>
                <a:gd name="adj1" fmla="val 50000"/>
                <a:gd name="adj2" fmla="val 14426"/>
                <a:gd name="adj3" fmla="val 15009"/>
                <a:gd name="adj4" fmla="val 87066"/>
              </a:avLst>
            </a:prstGeom>
            <a:solidFill>
              <a:schemeClr val="accent3"/>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25" name="Rectangle 24">
              <a:extLst>
                <a:ext uri="{FF2B5EF4-FFF2-40B4-BE49-F238E27FC236}">
                  <a16:creationId xmlns:a16="http://schemas.microsoft.com/office/drawing/2014/main" id="{B8B398DE-1E46-E249-8FCE-E3B9BFB4D849}"/>
                </a:ext>
              </a:extLst>
            </p:cNvPr>
            <p:cNvSpPr/>
            <p:nvPr/>
          </p:nvSpPr>
          <p:spPr>
            <a:xfrm>
              <a:off x="4958680" y="2738013"/>
              <a:ext cx="1898460" cy="1078500"/>
            </a:xfrm>
            <a:prstGeom prst="rect">
              <a:avLst/>
            </a:prstGeom>
          </p:spPr>
          <p:txBody>
            <a:bodyPr wrap="square">
              <a:spAutoFit/>
            </a:bodyPr>
            <a:lstStyle/>
            <a:p>
              <a:pPr marL="0" marR="0" lvl="0" indent="0" algn="ctr" defTabSz="1219170" rtl="0" eaLnBrk="1" fontAlgn="auto" latinLnBrk="0" hangingPunct="1">
                <a:lnSpc>
                  <a:spcPct val="89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Si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tous</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les workers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sont</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occupés</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une</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file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d’attente</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se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créée</a:t>
              </a:r>
              <a:endPar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27" name="Freeform 19">
              <a:extLst>
                <a:ext uri="{FF2B5EF4-FFF2-40B4-BE49-F238E27FC236}">
                  <a16:creationId xmlns:a16="http://schemas.microsoft.com/office/drawing/2014/main" id="{3BBC4DFF-E733-FB4D-87F6-4B4EE52E9214}"/>
                </a:ext>
              </a:extLst>
            </p:cNvPr>
            <p:cNvSpPr>
              <a:spLocks noEditPoints="1"/>
            </p:cNvSpPr>
            <p:nvPr/>
          </p:nvSpPr>
          <p:spPr bwMode="auto">
            <a:xfrm>
              <a:off x="5521895" y="1839966"/>
              <a:ext cx="837770" cy="839595"/>
            </a:xfrm>
            <a:custGeom>
              <a:avLst/>
              <a:gdLst>
                <a:gd name="T0" fmla="*/ 498 w 558"/>
                <a:gd name="T1" fmla="*/ 298 h 559"/>
                <a:gd name="T2" fmla="*/ 488 w 558"/>
                <a:gd name="T3" fmla="*/ 288 h 559"/>
                <a:gd name="T4" fmla="*/ 452 w 558"/>
                <a:gd name="T5" fmla="*/ 217 h 559"/>
                <a:gd name="T6" fmla="*/ 554 w 558"/>
                <a:gd name="T7" fmla="*/ 113 h 559"/>
                <a:gd name="T8" fmla="*/ 450 w 558"/>
                <a:gd name="T9" fmla="*/ 6 h 559"/>
                <a:gd name="T10" fmla="*/ 343 w 558"/>
                <a:gd name="T11" fmla="*/ 103 h 559"/>
                <a:gd name="T12" fmla="*/ 290 w 558"/>
                <a:gd name="T13" fmla="*/ 61 h 559"/>
                <a:gd name="T14" fmla="*/ 326 w 558"/>
                <a:gd name="T15" fmla="*/ 106 h 559"/>
                <a:gd name="T16" fmla="*/ 113 w 558"/>
                <a:gd name="T17" fmla="*/ 0 h 559"/>
                <a:gd name="T18" fmla="*/ 97 w 558"/>
                <a:gd name="T19" fmla="*/ 224 h 559"/>
                <a:gd name="T20" fmla="*/ 61 w 558"/>
                <a:gd name="T21" fmla="*/ 270 h 559"/>
                <a:gd name="T22" fmla="*/ 106 w 558"/>
                <a:gd name="T23" fmla="*/ 235 h 559"/>
                <a:gd name="T24" fmla="*/ 7 w 558"/>
                <a:gd name="T25" fmla="*/ 334 h 559"/>
                <a:gd name="T26" fmla="*/ 0 w 558"/>
                <a:gd name="T27" fmla="*/ 552 h 559"/>
                <a:gd name="T28" fmla="*/ 219 w 558"/>
                <a:gd name="T29" fmla="*/ 559 h 559"/>
                <a:gd name="T30" fmla="*/ 226 w 558"/>
                <a:gd name="T31" fmla="*/ 341 h 559"/>
                <a:gd name="T32" fmla="*/ 120 w 558"/>
                <a:gd name="T33" fmla="*/ 334 h 559"/>
                <a:gd name="T34" fmla="*/ 155 w 558"/>
                <a:gd name="T35" fmla="*/ 270 h 559"/>
                <a:gd name="T36" fmla="*/ 165 w 558"/>
                <a:gd name="T37" fmla="*/ 270 h 559"/>
                <a:gd name="T38" fmla="*/ 129 w 558"/>
                <a:gd name="T39" fmla="*/ 224 h 559"/>
                <a:gd name="T40" fmla="*/ 326 w 558"/>
                <a:gd name="T41" fmla="*/ 120 h 559"/>
                <a:gd name="T42" fmla="*/ 290 w 558"/>
                <a:gd name="T43" fmla="*/ 165 h 559"/>
                <a:gd name="T44" fmla="*/ 300 w 558"/>
                <a:gd name="T45" fmla="*/ 165 h 559"/>
                <a:gd name="T46" fmla="*/ 438 w 558"/>
                <a:gd name="T47" fmla="*/ 217 h 559"/>
                <a:gd name="T48" fmla="*/ 403 w 558"/>
                <a:gd name="T49" fmla="*/ 288 h 559"/>
                <a:gd name="T50" fmla="*/ 393 w 558"/>
                <a:gd name="T51" fmla="*/ 298 h 559"/>
                <a:gd name="T52" fmla="*/ 333 w 558"/>
                <a:gd name="T53" fmla="*/ 446 h 559"/>
                <a:gd name="T54" fmla="*/ 558 w 558"/>
                <a:gd name="T55" fmla="*/ 446 h 559"/>
                <a:gd name="T56" fmla="*/ 212 w 558"/>
                <a:gd name="T57" fmla="*/ 545 h 559"/>
                <a:gd name="T58" fmla="*/ 14 w 558"/>
                <a:gd name="T59" fmla="*/ 348 h 559"/>
                <a:gd name="T60" fmla="*/ 212 w 558"/>
                <a:gd name="T61" fmla="*/ 545 h 559"/>
                <a:gd name="T62" fmla="*/ 113 w 558"/>
                <a:gd name="T63" fmla="*/ 211 h 559"/>
                <a:gd name="T64" fmla="*/ 14 w 558"/>
                <a:gd name="T65" fmla="*/ 113 h 559"/>
                <a:gd name="T66" fmla="*/ 212 w 558"/>
                <a:gd name="T67" fmla="*/ 113 h 559"/>
                <a:gd name="T68" fmla="*/ 445 w 558"/>
                <a:gd name="T69" fmla="*/ 21 h 559"/>
                <a:gd name="T70" fmla="*/ 445 w 558"/>
                <a:gd name="T71" fmla="*/ 204 h 559"/>
                <a:gd name="T72" fmla="*/ 445 w 558"/>
                <a:gd name="T73" fmla="*/ 21 h 559"/>
                <a:gd name="T74" fmla="*/ 347 w 558"/>
                <a:gd name="T75" fmla="*/ 446 h 559"/>
                <a:gd name="T76" fmla="*/ 544 w 558"/>
                <a:gd name="T77"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8" h="559">
                  <a:moveTo>
                    <a:pt x="461" y="335"/>
                  </a:moveTo>
                  <a:cubicBezTo>
                    <a:pt x="498" y="298"/>
                    <a:pt x="498" y="298"/>
                    <a:pt x="498" y="298"/>
                  </a:cubicBezTo>
                  <a:cubicBezTo>
                    <a:pt x="500" y="295"/>
                    <a:pt x="500" y="291"/>
                    <a:pt x="498" y="288"/>
                  </a:cubicBezTo>
                  <a:cubicBezTo>
                    <a:pt x="495" y="285"/>
                    <a:pt x="490" y="285"/>
                    <a:pt x="488" y="288"/>
                  </a:cubicBezTo>
                  <a:cubicBezTo>
                    <a:pt x="452" y="323"/>
                    <a:pt x="452" y="323"/>
                    <a:pt x="452" y="323"/>
                  </a:cubicBezTo>
                  <a:cubicBezTo>
                    <a:pt x="452" y="217"/>
                    <a:pt x="452" y="217"/>
                    <a:pt x="452" y="217"/>
                  </a:cubicBezTo>
                  <a:cubicBezTo>
                    <a:pt x="552" y="118"/>
                    <a:pt x="552" y="118"/>
                    <a:pt x="552" y="118"/>
                  </a:cubicBezTo>
                  <a:cubicBezTo>
                    <a:pt x="553" y="116"/>
                    <a:pt x="554" y="115"/>
                    <a:pt x="554" y="113"/>
                  </a:cubicBezTo>
                  <a:cubicBezTo>
                    <a:pt x="554" y="111"/>
                    <a:pt x="553" y="109"/>
                    <a:pt x="552" y="108"/>
                  </a:cubicBezTo>
                  <a:cubicBezTo>
                    <a:pt x="450" y="6"/>
                    <a:pt x="450" y="6"/>
                    <a:pt x="450" y="6"/>
                  </a:cubicBezTo>
                  <a:cubicBezTo>
                    <a:pt x="448" y="4"/>
                    <a:pt x="443" y="4"/>
                    <a:pt x="440" y="6"/>
                  </a:cubicBezTo>
                  <a:cubicBezTo>
                    <a:pt x="343" y="103"/>
                    <a:pt x="343" y="103"/>
                    <a:pt x="343" y="103"/>
                  </a:cubicBezTo>
                  <a:cubicBezTo>
                    <a:pt x="300" y="61"/>
                    <a:pt x="300" y="61"/>
                    <a:pt x="300" y="61"/>
                  </a:cubicBezTo>
                  <a:cubicBezTo>
                    <a:pt x="297" y="58"/>
                    <a:pt x="293" y="58"/>
                    <a:pt x="290" y="61"/>
                  </a:cubicBezTo>
                  <a:cubicBezTo>
                    <a:pt x="288" y="63"/>
                    <a:pt x="288" y="68"/>
                    <a:pt x="290" y="70"/>
                  </a:cubicBezTo>
                  <a:cubicBezTo>
                    <a:pt x="326" y="106"/>
                    <a:pt x="326" y="106"/>
                    <a:pt x="326" y="106"/>
                  </a:cubicBezTo>
                  <a:cubicBezTo>
                    <a:pt x="225" y="106"/>
                    <a:pt x="225" y="106"/>
                    <a:pt x="225" y="106"/>
                  </a:cubicBezTo>
                  <a:cubicBezTo>
                    <a:pt x="222" y="47"/>
                    <a:pt x="173" y="0"/>
                    <a:pt x="113" y="0"/>
                  </a:cubicBezTo>
                  <a:cubicBezTo>
                    <a:pt x="51" y="0"/>
                    <a:pt x="0" y="51"/>
                    <a:pt x="0" y="113"/>
                  </a:cubicBezTo>
                  <a:cubicBezTo>
                    <a:pt x="0" y="169"/>
                    <a:pt x="42" y="217"/>
                    <a:pt x="97" y="224"/>
                  </a:cubicBezTo>
                  <a:cubicBezTo>
                    <a:pt x="61" y="260"/>
                    <a:pt x="61" y="260"/>
                    <a:pt x="61" y="260"/>
                  </a:cubicBezTo>
                  <a:cubicBezTo>
                    <a:pt x="58" y="263"/>
                    <a:pt x="58" y="268"/>
                    <a:pt x="61" y="270"/>
                  </a:cubicBezTo>
                  <a:cubicBezTo>
                    <a:pt x="63" y="273"/>
                    <a:pt x="68" y="273"/>
                    <a:pt x="71" y="270"/>
                  </a:cubicBezTo>
                  <a:cubicBezTo>
                    <a:pt x="106" y="235"/>
                    <a:pt x="106" y="235"/>
                    <a:pt x="106" y="235"/>
                  </a:cubicBezTo>
                  <a:cubicBezTo>
                    <a:pt x="106" y="334"/>
                    <a:pt x="106" y="334"/>
                    <a:pt x="106" y="334"/>
                  </a:cubicBezTo>
                  <a:cubicBezTo>
                    <a:pt x="7" y="334"/>
                    <a:pt x="7" y="334"/>
                    <a:pt x="7" y="334"/>
                  </a:cubicBezTo>
                  <a:cubicBezTo>
                    <a:pt x="3" y="334"/>
                    <a:pt x="0" y="337"/>
                    <a:pt x="0" y="341"/>
                  </a:cubicBezTo>
                  <a:cubicBezTo>
                    <a:pt x="0" y="552"/>
                    <a:pt x="0" y="552"/>
                    <a:pt x="0" y="552"/>
                  </a:cubicBezTo>
                  <a:cubicBezTo>
                    <a:pt x="0" y="556"/>
                    <a:pt x="3" y="559"/>
                    <a:pt x="7" y="559"/>
                  </a:cubicBezTo>
                  <a:cubicBezTo>
                    <a:pt x="219" y="559"/>
                    <a:pt x="219" y="559"/>
                    <a:pt x="219" y="559"/>
                  </a:cubicBezTo>
                  <a:cubicBezTo>
                    <a:pt x="223" y="559"/>
                    <a:pt x="226" y="556"/>
                    <a:pt x="226" y="552"/>
                  </a:cubicBezTo>
                  <a:cubicBezTo>
                    <a:pt x="226" y="341"/>
                    <a:pt x="226" y="341"/>
                    <a:pt x="226" y="341"/>
                  </a:cubicBezTo>
                  <a:cubicBezTo>
                    <a:pt x="226" y="337"/>
                    <a:pt x="223" y="334"/>
                    <a:pt x="219" y="334"/>
                  </a:cubicBezTo>
                  <a:cubicBezTo>
                    <a:pt x="120" y="334"/>
                    <a:pt x="120" y="334"/>
                    <a:pt x="120" y="334"/>
                  </a:cubicBezTo>
                  <a:cubicBezTo>
                    <a:pt x="120" y="235"/>
                    <a:pt x="120" y="235"/>
                    <a:pt x="120" y="235"/>
                  </a:cubicBezTo>
                  <a:cubicBezTo>
                    <a:pt x="155" y="270"/>
                    <a:pt x="155" y="270"/>
                    <a:pt x="155" y="270"/>
                  </a:cubicBezTo>
                  <a:cubicBezTo>
                    <a:pt x="157" y="272"/>
                    <a:pt x="158" y="272"/>
                    <a:pt x="160" y="272"/>
                  </a:cubicBezTo>
                  <a:cubicBezTo>
                    <a:pt x="162" y="272"/>
                    <a:pt x="164" y="272"/>
                    <a:pt x="165" y="270"/>
                  </a:cubicBezTo>
                  <a:cubicBezTo>
                    <a:pt x="168" y="268"/>
                    <a:pt x="168" y="263"/>
                    <a:pt x="165" y="260"/>
                  </a:cubicBezTo>
                  <a:cubicBezTo>
                    <a:pt x="129" y="224"/>
                    <a:pt x="129" y="224"/>
                    <a:pt x="129" y="224"/>
                  </a:cubicBezTo>
                  <a:cubicBezTo>
                    <a:pt x="181" y="217"/>
                    <a:pt x="222" y="173"/>
                    <a:pt x="225" y="120"/>
                  </a:cubicBezTo>
                  <a:cubicBezTo>
                    <a:pt x="326" y="120"/>
                    <a:pt x="326" y="120"/>
                    <a:pt x="326" y="120"/>
                  </a:cubicBezTo>
                  <a:cubicBezTo>
                    <a:pt x="290" y="155"/>
                    <a:pt x="290" y="155"/>
                    <a:pt x="290" y="155"/>
                  </a:cubicBezTo>
                  <a:cubicBezTo>
                    <a:pt x="288" y="158"/>
                    <a:pt x="288" y="162"/>
                    <a:pt x="290" y="165"/>
                  </a:cubicBezTo>
                  <a:cubicBezTo>
                    <a:pt x="292" y="166"/>
                    <a:pt x="293" y="167"/>
                    <a:pt x="295" y="167"/>
                  </a:cubicBezTo>
                  <a:cubicBezTo>
                    <a:pt x="297" y="167"/>
                    <a:pt x="299" y="166"/>
                    <a:pt x="300" y="165"/>
                  </a:cubicBezTo>
                  <a:cubicBezTo>
                    <a:pt x="343" y="122"/>
                    <a:pt x="343" y="122"/>
                    <a:pt x="343" y="122"/>
                  </a:cubicBezTo>
                  <a:cubicBezTo>
                    <a:pt x="438" y="217"/>
                    <a:pt x="438" y="217"/>
                    <a:pt x="438" y="217"/>
                  </a:cubicBezTo>
                  <a:cubicBezTo>
                    <a:pt x="438" y="323"/>
                    <a:pt x="438" y="323"/>
                    <a:pt x="438" y="323"/>
                  </a:cubicBezTo>
                  <a:cubicBezTo>
                    <a:pt x="403" y="288"/>
                    <a:pt x="403" y="288"/>
                    <a:pt x="403" y="288"/>
                  </a:cubicBezTo>
                  <a:cubicBezTo>
                    <a:pt x="400" y="285"/>
                    <a:pt x="396" y="285"/>
                    <a:pt x="393" y="288"/>
                  </a:cubicBezTo>
                  <a:cubicBezTo>
                    <a:pt x="390" y="291"/>
                    <a:pt x="390" y="295"/>
                    <a:pt x="393" y="298"/>
                  </a:cubicBezTo>
                  <a:cubicBezTo>
                    <a:pt x="430" y="335"/>
                    <a:pt x="430" y="335"/>
                    <a:pt x="430" y="335"/>
                  </a:cubicBezTo>
                  <a:cubicBezTo>
                    <a:pt x="375" y="342"/>
                    <a:pt x="333" y="389"/>
                    <a:pt x="333" y="446"/>
                  </a:cubicBezTo>
                  <a:cubicBezTo>
                    <a:pt x="333" y="508"/>
                    <a:pt x="383" y="559"/>
                    <a:pt x="445" y="559"/>
                  </a:cubicBezTo>
                  <a:cubicBezTo>
                    <a:pt x="508" y="559"/>
                    <a:pt x="558" y="508"/>
                    <a:pt x="558" y="446"/>
                  </a:cubicBezTo>
                  <a:cubicBezTo>
                    <a:pt x="558" y="389"/>
                    <a:pt x="516" y="342"/>
                    <a:pt x="461" y="335"/>
                  </a:cubicBezTo>
                  <a:close/>
                  <a:moveTo>
                    <a:pt x="212" y="545"/>
                  </a:moveTo>
                  <a:cubicBezTo>
                    <a:pt x="14" y="545"/>
                    <a:pt x="14" y="545"/>
                    <a:pt x="14" y="545"/>
                  </a:cubicBezTo>
                  <a:cubicBezTo>
                    <a:pt x="14" y="348"/>
                    <a:pt x="14" y="348"/>
                    <a:pt x="14" y="348"/>
                  </a:cubicBezTo>
                  <a:cubicBezTo>
                    <a:pt x="212" y="348"/>
                    <a:pt x="212" y="348"/>
                    <a:pt x="212" y="348"/>
                  </a:cubicBezTo>
                  <a:lnTo>
                    <a:pt x="212" y="545"/>
                  </a:lnTo>
                  <a:close/>
                  <a:moveTo>
                    <a:pt x="116" y="211"/>
                  </a:moveTo>
                  <a:cubicBezTo>
                    <a:pt x="115" y="211"/>
                    <a:pt x="114" y="211"/>
                    <a:pt x="113" y="211"/>
                  </a:cubicBezTo>
                  <a:cubicBezTo>
                    <a:pt x="112" y="211"/>
                    <a:pt x="111" y="211"/>
                    <a:pt x="110" y="211"/>
                  </a:cubicBezTo>
                  <a:cubicBezTo>
                    <a:pt x="57" y="210"/>
                    <a:pt x="14" y="166"/>
                    <a:pt x="14" y="113"/>
                  </a:cubicBezTo>
                  <a:cubicBezTo>
                    <a:pt x="14" y="58"/>
                    <a:pt x="58" y="14"/>
                    <a:pt x="113" y="14"/>
                  </a:cubicBezTo>
                  <a:cubicBezTo>
                    <a:pt x="167" y="14"/>
                    <a:pt x="212" y="58"/>
                    <a:pt x="212" y="113"/>
                  </a:cubicBezTo>
                  <a:cubicBezTo>
                    <a:pt x="212" y="166"/>
                    <a:pt x="169" y="210"/>
                    <a:pt x="116" y="211"/>
                  </a:cubicBezTo>
                  <a:close/>
                  <a:moveTo>
                    <a:pt x="445" y="21"/>
                  </a:moveTo>
                  <a:cubicBezTo>
                    <a:pt x="537" y="113"/>
                    <a:pt x="537" y="113"/>
                    <a:pt x="537" y="113"/>
                  </a:cubicBezTo>
                  <a:cubicBezTo>
                    <a:pt x="445" y="204"/>
                    <a:pt x="445" y="204"/>
                    <a:pt x="445" y="204"/>
                  </a:cubicBezTo>
                  <a:cubicBezTo>
                    <a:pt x="354" y="113"/>
                    <a:pt x="354" y="113"/>
                    <a:pt x="354" y="113"/>
                  </a:cubicBezTo>
                  <a:lnTo>
                    <a:pt x="445" y="21"/>
                  </a:lnTo>
                  <a:close/>
                  <a:moveTo>
                    <a:pt x="445" y="545"/>
                  </a:moveTo>
                  <a:cubicBezTo>
                    <a:pt x="391" y="545"/>
                    <a:pt x="347" y="501"/>
                    <a:pt x="347" y="446"/>
                  </a:cubicBezTo>
                  <a:cubicBezTo>
                    <a:pt x="347" y="392"/>
                    <a:pt x="391" y="348"/>
                    <a:pt x="445" y="348"/>
                  </a:cubicBezTo>
                  <a:cubicBezTo>
                    <a:pt x="500" y="348"/>
                    <a:pt x="544" y="392"/>
                    <a:pt x="544" y="446"/>
                  </a:cubicBezTo>
                  <a:cubicBezTo>
                    <a:pt x="544" y="501"/>
                    <a:pt x="500" y="545"/>
                    <a:pt x="445" y="545"/>
                  </a:cubicBezTo>
                  <a:close/>
                </a:path>
              </a:pathLst>
            </a:custGeom>
            <a:solidFill>
              <a:srgbClr val="FFFFFF"/>
            </a:solidFill>
            <a:ln>
              <a:noFill/>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grpSp>
        <p:nvGrpSpPr>
          <p:cNvPr id="35" name="Groupe 34">
            <a:extLst>
              <a:ext uri="{FF2B5EF4-FFF2-40B4-BE49-F238E27FC236}">
                <a16:creationId xmlns:a16="http://schemas.microsoft.com/office/drawing/2014/main" id="{32C32453-27B6-F147-A663-7890E37509CD}"/>
              </a:ext>
            </a:extLst>
          </p:cNvPr>
          <p:cNvGrpSpPr/>
          <p:nvPr/>
        </p:nvGrpSpPr>
        <p:grpSpPr>
          <a:xfrm>
            <a:off x="2795069" y="1724968"/>
            <a:ext cx="2410723" cy="2077499"/>
            <a:chOff x="2795069" y="1724968"/>
            <a:chExt cx="2410723" cy="2077499"/>
          </a:xfrm>
        </p:grpSpPr>
        <p:sp>
          <p:nvSpPr>
            <p:cNvPr id="6" name="Right Arrow Callout 26">
              <a:extLst>
                <a:ext uri="{FF2B5EF4-FFF2-40B4-BE49-F238E27FC236}">
                  <a16:creationId xmlns:a16="http://schemas.microsoft.com/office/drawing/2014/main" id="{F6F0EE6C-4BAD-1244-A487-4C4EEF643034}"/>
                </a:ext>
              </a:extLst>
            </p:cNvPr>
            <p:cNvSpPr/>
            <p:nvPr/>
          </p:nvSpPr>
          <p:spPr>
            <a:xfrm>
              <a:off x="2795069" y="1724968"/>
              <a:ext cx="2410723" cy="2077499"/>
            </a:xfrm>
            <a:prstGeom prst="rightArrowCallout">
              <a:avLst>
                <a:gd name="adj1" fmla="val 50000"/>
                <a:gd name="adj2" fmla="val 14426"/>
                <a:gd name="adj3" fmla="val 15009"/>
                <a:gd name="adj4" fmla="val 87066"/>
              </a:avLst>
            </a:prstGeom>
            <a:solidFill>
              <a:schemeClr val="accent2"/>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12" name="Isosceles Triangle 38">
              <a:extLst>
                <a:ext uri="{FF2B5EF4-FFF2-40B4-BE49-F238E27FC236}">
                  <a16:creationId xmlns:a16="http://schemas.microsoft.com/office/drawing/2014/main" id="{91CDBC75-F01B-3242-8283-A772368ABA54}"/>
                </a:ext>
              </a:extLst>
            </p:cNvPr>
            <p:cNvSpPr/>
            <p:nvPr/>
          </p:nvSpPr>
          <p:spPr>
            <a:xfrm rot="5400000">
              <a:off x="4777504" y="2607308"/>
              <a:ext cx="484749" cy="312819"/>
            </a:xfrm>
            <a:prstGeom prst="triangl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24" name="Rectangle 23">
              <a:extLst>
                <a:ext uri="{FF2B5EF4-FFF2-40B4-BE49-F238E27FC236}">
                  <a16:creationId xmlns:a16="http://schemas.microsoft.com/office/drawing/2014/main" id="{44E1117D-CB75-2647-ACB3-8CE051CC456C}"/>
                </a:ext>
              </a:extLst>
            </p:cNvPr>
            <p:cNvSpPr/>
            <p:nvPr/>
          </p:nvSpPr>
          <p:spPr>
            <a:xfrm>
              <a:off x="2888490" y="2029603"/>
              <a:ext cx="1898648" cy="1571584"/>
            </a:xfrm>
            <a:prstGeom prst="rect">
              <a:avLst/>
            </a:prstGeom>
          </p:spPr>
          <p:txBody>
            <a:bodyPr wrap="square">
              <a:spAutoFit/>
            </a:bodyPr>
            <a:lstStyle/>
            <a:p>
              <a:pPr marL="0" marR="0" lvl="0" indent="0" algn="ctr" defTabSz="1219170" rtl="0" eaLnBrk="1" fontAlgn="auto" latinLnBrk="0" hangingPunct="1">
                <a:lnSpc>
                  <a:spcPct val="89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Ils</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déterminent</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le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nombre</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a:t>
              </a:r>
            </a:p>
            <a:p>
              <a:pPr marL="0" marR="0" lvl="0" indent="0" algn="ctr" defTabSz="1219170" rtl="0" eaLnBrk="1" fontAlgn="auto" latinLnBrk="0" hangingPunct="1">
                <a:lnSpc>
                  <a:spcPct val="89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de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requêtes</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simultanées</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pouvant</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être</a:t>
              </a:r>
              <a:r>
                <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a:t>
              </a:r>
              <a:r>
                <a:rPr kumimoji="0" lang="en-US"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traitées</a:t>
              </a:r>
              <a:endParaRPr kumimoji="0" lang="en-US"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grpSp>
        <p:nvGrpSpPr>
          <p:cNvPr id="34" name="Groupe 33">
            <a:extLst>
              <a:ext uri="{FF2B5EF4-FFF2-40B4-BE49-F238E27FC236}">
                <a16:creationId xmlns:a16="http://schemas.microsoft.com/office/drawing/2014/main" id="{F00B8339-6C0F-BA46-B3D7-F14ABCCDC249}"/>
              </a:ext>
            </a:extLst>
          </p:cNvPr>
          <p:cNvGrpSpPr/>
          <p:nvPr/>
        </p:nvGrpSpPr>
        <p:grpSpPr>
          <a:xfrm>
            <a:off x="653021" y="1724968"/>
            <a:ext cx="2468902" cy="2077499"/>
            <a:chOff x="653021" y="1724968"/>
            <a:chExt cx="2468902" cy="2077499"/>
          </a:xfrm>
        </p:grpSpPr>
        <p:sp>
          <p:nvSpPr>
            <p:cNvPr id="7" name="Right Arrow Callout 27">
              <a:extLst>
                <a:ext uri="{FF2B5EF4-FFF2-40B4-BE49-F238E27FC236}">
                  <a16:creationId xmlns:a16="http://schemas.microsoft.com/office/drawing/2014/main" id="{7556A272-8C09-BA49-A6A3-8173DD81FC97}"/>
                </a:ext>
              </a:extLst>
            </p:cNvPr>
            <p:cNvSpPr/>
            <p:nvPr/>
          </p:nvSpPr>
          <p:spPr>
            <a:xfrm>
              <a:off x="711200" y="1724968"/>
              <a:ext cx="2410723" cy="2077499"/>
            </a:xfrm>
            <a:prstGeom prst="rightArrowCallout">
              <a:avLst>
                <a:gd name="adj1" fmla="val 50000"/>
                <a:gd name="adj2" fmla="val 14426"/>
                <a:gd name="adj3" fmla="val 15009"/>
                <a:gd name="adj4" fmla="val 87066"/>
              </a:avLst>
            </a:prstGeom>
            <a:solidFill>
              <a:schemeClr val="accent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lIns="121920" tIns="304800" rIns="121920" bIns="304800" rtlCol="0" anchor="b" anchorCtr="0"/>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23" name="ZoneTexte 22">
              <a:extLst>
                <a:ext uri="{FF2B5EF4-FFF2-40B4-BE49-F238E27FC236}">
                  <a16:creationId xmlns:a16="http://schemas.microsoft.com/office/drawing/2014/main" id="{652F7F18-C484-7D4E-BE07-845A901BD158}"/>
                </a:ext>
              </a:extLst>
            </p:cNvPr>
            <p:cNvSpPr txBox="1"/>
            <p:nvPr/>
          </p:nvSpPr>
          <p:spPr>
            <a:xfrm>
              <a:off x="653021" y="2992949"/>
              <a:ext cx="2232372" cy="646331"/>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Lié au nombre de </a:t>
              </a:r>
              <a:r>
                <a:rPr kumimoji="0" lang="fr-FR" sz="18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workers</a:t>
              </a:r>
              <a:endParaRPr kumimoji="0" lang="fr-FR" sz="18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28" name="Freeform 49">
              <a:extLst>
                <a:ext uri="{FF2B5EF4-FFF2-40B4-BE49-F238E27FC236}">
                  <a16:creationId xmlns:a16="http://schemas.microsoft.com/office/drawing/2014/main" id="{16662D00-C80F-EA4B-B1A2-976F04FCE4ED}"/>
                </a:ext>
              </a:extLst>
            </p:cNvPr>
            <p:cNvSpPr>
              <a:spLocks noEditPoints="1"/>
            </p:cNvSpPr>
            <p:nvPr/>
          </p:nvSpPr>
          <p:spPr bwMode="auto">
            <a:xfrm>
              <a:off x="1492860" y="1839966"/>
              <a:ext cx="552694" cy="1037986"/>
            </a:xfrm>
            <a:custGeom>
              <a:avLst/>
              <a:gdLst>
                <a:gd name="T0" fmla="*/ 169 w 260"/>
                <a:gd name="T1" fmla="*/ 46 h 489"/>
                <a:gd name="T2" fmla="*/ 77 w 260"/>
                <a:gd name="T3" fmla="*/ 46 h 489"/>
                <a:gd name="T4" fmla="*/ 123 w 260"/>
                <a:gd name="T5" fmla="*/ 10 h 489"/>
                <a:gd name="T6" fmla="*/ 123 w 260"/>
                <a:gd name="T7" fmla="*/ 83 h 489"/>
                <a:gd name="T8" fmla="*/ 123 w 260"/>
                <a:gd name="T9" fmla="*/ 10 h 489"/>
                <a:gd name="T10" fmla="*/ 209 w 260"/>
                <a:gd name="T11" fmla="*/ 286 h 489"/>
                <a:gd name="T12" fmla="*/ 232 w 260"/>
                <a:gd name="T13" fmla="*/ 295 h 489"/>
                <a:gd name="T14" fmla="*/ 244 w 260"/>
                <a:gd name="T15" fmla="*/ 274 h 489"/>
                <a:gd name="T16" fmla="*/ 196 w 260"/>
                <a:gd name="T17" fmla="*/ 133 h 489"/>
                <a:gd name="T18" fmla="*/ 51 w 260"/>
                <a:gd name="T19" fmla="*/ 133 h 489"/>
                <a:gd name="T20" fmla="*/ 3 w 260"/>
                <a:gd name="T21" fmla="*/ 274 h 489"/>
                <a:gd name="T22" fmla="*/ 15 w 260"/>
                <a:gd name="T23" fmla="*/ 295 h 489"/>
                <a:gd name="T24" fmla="*/ 37 w 260"/>
                <a:gd name="T25" fmla="*/ 286 h 489"/>
                <a:gd name="T26" fmla="*/ 64 w 260"/>
                <a:gd name="T27" fmla="*/ 470 h 489"/>
                <a:gd name="T28" fmla="*/ 86 w 260"/>
                <a:gd name="T29" fmla="*/ 489 h 489"/>
                <a:gd name="T30" fmla="*/ 123 w 260"/>
                <a:gd name="T31" fmla="*/ 345 h 489"/>
                <a:gd name="T32" fmla="*/ 160 w 260"/>
                <a:gd name="T33" fmla="*/ 489 h 489"/>
                <a:gd name="T34" fmla="*/ 182 w 260"/>
                <a:gd name="T35" fmla="*/ 471 h 489"/>
                <a:gd name="T36" fmla="*/ 176 w 260"/>
                <a:gd name="T37" fmla="*/ 212 h 489"/>
                <a:gd name="T38" fmla="*/ 169 w 260"/>
                <a:gd name="T39" fmla="*/ 184 h 489"/>
                <a:gd name="T40" fmla="*/ 169 w 260"/>
                <a:gd name="T41" fmla="*/ 330 h 489"/>
                <a:gd name="T42" fmla="*/ 172 w 260"/>
                <a:gd name="T43" fmla="*/ 458 h 489"/>
                <a:gd name="T44" fmla="*/ 173 w 260"/>
                <a:gd name="T45" fmla="*/ 470 h 489"/>
                <a:gd name="T46" fmla="*/ 160 w 260"/>
                <a:gd name="T47" fmla="*/ 485 h 489"/>
                <a:gd name="T48" fmla="*/ 147 w 260"/>
                <a:gd name="T49" fmla="*/ 470 h 489"/>
                <a:gd name="T50" fmla="*/ 123 w 260"/>
                <a:gd name="T51" fmla="*/ 300 h 489"/>
                <a:gd name="T52" fmla="*/ 99 w 260"/>
                <a:gd name="T53" fmla="*/ 470 h 489"/>
                <a:gd name="T54" fmla="*/ 74 w 260"/>
                <a:gd name="T55" fmla="*/ 470 h 489"/>
                <a:gd name="T56" fmla="*/ 74 w 260"/>
                <a:gd name="T57" fmla="*/ 458 h 489"/>
                <a:gd name="T58" fmla="*/ 77 w 260"/>
                <a:gd name="T59" fmla="*/ 330 h 489"/>
                <a:gd name="T60" fmla="*/ 77 w 260"/>
                <a:gd name="T61" fmla="*/ 184 h 489"/>
                <a:gd name="T62" fmla="*/ 28 w 260"/>
                <a:gd name="T63" fmla="*/ 282 h 489"/>
                <a:gd name="T64" fmla="*/ 18 w 260"/>
                <a:gd name="T65" fmla="*/ 286 h 489"/>
                <a:gd name="T66" fmla="*/ 12 w 260"/>
                <a:gd name="T67" fmla="*/ 277 h 489"/>
                <a:gd name="T68" fmla="*/ 17 w 260"/>
                <a:gd name="T69" fmla="*/ 260 h 489"/>
                <a:gd name="T70" fmla="*/ 123 w 260"/>
                <a:gd name="T71" fmla="*/ 113 h 489"/>
                <a:gd name="T72" fmla="*/ 229 w 260"/>
                <a:gd name="T73" fmla="*/ 260 h 489"/>
                <a:gd name="T74" fmla="*/ 235 w 260"/>
                <a:gd name="T75" fmla="*/ 277 h 489"/>
                <a:gd name="T76" fmla="*/ 229 w 260"/>
                <a:gd name="T77" fmla="*/ 286 h 489"/>
                <a:gd name="T78" fmla="*/ 218 w 260"/>
                <a:gd name="T79" fmla="*/ 282 h 489"/>
                <a:gd name="T80" fmla="*/ 244 w 260"/>
                <a:gd name="T81" fmla="*/ 322 h 489"/>
                <a:gd name="T82" fmla="*/ 239 w 260"/>
                <a:gd name="T83" fmla="*/ 308 h 489"/>
                <a:gd name="T84" fmla="*/ 228 w 260"/>
                <a:gd name="T85" fmla="*/ 308 h 489"/>
                <a:gd name="T86" fmla="*/ 223 w 260"/>
                <a:gd name="T87" fmla="*/ 322 h 489"/>
                <a:gd name="T88" fmla="*/ 206 w 260"/>
                <a:gd name="T89" fmla="*/ 424 h 489"/>
                <a:gd name="T90" fmla="*/ 244 w 260"/>
                <a:gd name="T91" fmla="*/ 441 h 489"/>
                <a:gd name="T92" fmla="*/ 260 w 260"/>
                <a:gd name="T93" fmla="*/ 338 h 489"/>
                <a:gd name="T94" fmla="*/ 249 w 260"/>
                <a:gd name="T95" fmla="*/ 424 h 489"/>
                <a:gd name="T96" fmla="*/ 223 w 260"/>
                <a:gd name="T97" fmla="*/ 430 h 489"/>
                <a:gd name="T98" fmla="*/ 217 w 260"/>
                <a:gd name="T99" fmla="*/ 338 h 489"/>
                <a:gd name="T100" fmla="*/ 244 w 260"/>
                <a:gd name="T101" fmla="*/ 332 h 489"/>
                <a:gd name="T102" fmla="*/ 249 w 260"/>
                <a:gd name="T103" fmla="*/ 42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0" h="489">
                  <a:moveTo>
                    <a:pt x="123" y="93"/>
                  </a:moveTo>
                  <a:cubicBezTo>
                    <a:pt x="149" y="93"/>
                    <a:pt x="169" y="72"/>
                    <a:pt x="169" y="46"/>
                  </a:cubicBezTo>
                  <a:cubicBezTo>
                    <a:pt x="169" y="21"/>
                    <a:pt x="149" y="0"/>
                    <a:pt x="123" y="0"/>
                  </a:cubicBezTo>
                  <a:cubicBezTo>
                    <a:pt x="98" y="0"/>
                    <a:pt x="77" y="21"/>
                    <a:pt x="77" y="46"/>
                  </a:cubicBezTo>
                  <a:cubicBezTo>
                    <a:pt x="77" y="72"/>
                    <a:pt x="98" y="93"/>
                    <a:pt x="123" y="93"/>
                  </a:cubicBezTo>
                  <a:close/>
                  <a:moveTo>
                    <a:pt x="123" y="10"/>
                  </a:moveTo>
                  <a:cubicBezTo>
                    <a:pt x="144" y="10"/>
                    <a:pt x="160" y="26"/>
                    <a:pt x="160" y="46"/>
                  </a:cubicBezTo>
                  <a:cubicBezTo>
                    <a:pt x="160" y="67"/>
                    <a:pt x="144" y="83"/>
                    <a:pt x="123" y="83"/>
                  </a:cubicBezTo>
                  <a:cubicBezTo>
                    <a:pt x="103" y="83"/>
                    <a:pt x="86" y="67"/>
                    <a:pt x="86" y="46"/>
                  </a:cubicBezTo>
                  <a:cubicBezTo>
                    <a:pt x="86" y="26"/>
                    <a:pt x="103" y="10"/>
                    <a:pt x="123" y="10"/>
                  </a:cubicBezTo>
                  <a:close/>
                  <a:moveTo>
                    <a:pt x="176" y="212"/>
                  </a:moveTo>
                  <a:cubicBezTo>
                    <a:pt x="209" y="286"/>
                    <a:pt x="209" y="286"/>
                    <a:pt x="209" y="286"/>
                  </a:cubicBezTo>
                  <a:cubicBezTo>
                    <a:pt x="212" y="292"/>
                    <a:pt x="218" y="296"/>
                    <a:pt x="225" y="296"/>
                  </a:cubicBezTo>
                  <a:cubicBezTo>
                    <a:pt x="227" y="296"/>
                    <a:pt x="230" y="296"/>
                    <a:pt x="232" y="295"/>
                  </a:cubicBezTo>
                  <a:cubicBezTo>
                    <a:pt x="241" y="292"/>
                    <a:pt x="246" y="283"/>
                    <a:pt x="244" y="274"/>
                  </a:cubicBezTo>
                  <a:cubicBezTo>
                    <a:pt x="244" y="274"/>
                    <a:pt x="244" y="274"/>
                    <a:pt x="244" y="274"/>
                  </a:cubicBezTo>
                  <a:cubicBezTo>
                    <a:pt x="243" y="273"/>
                    <a:pt x="241" y="266"/>
                    <a:pt x="238" y="257"/>
                  </a:cubicBezTo>
                  <a:cubicBezTo>
                    <a:pt x="226" y="221"/>
                    <a:pt x="202" y="146"/>
                    <a:pt x="196" y="133"/>
                  </a:cubicBezTo>
                  <a:cubicBezTo>
                    <a:pt x="186" y="112"/>
                    <a:pt x="164" y="104"/>
                    <a:pt x="123" y="104"/>
                  </a:cubicBezTo>
                  <a:cubicBezTo>
                    <a:pt x="82" y="104"/>
                    <a:pt x="61" y="112"/>
                    <a:pt x="51" y="133"/>
                  </a:cubicBezTo>
                  <a:cubicBezTo>
                    <a:pt x="44" y="146"/>
                    <a:pt x="20" y="221"/>
                    <a:pt x="8" y="257"/>
                  </a:cubicBezTo>
                  <a:cubicBezTo>
                    <a:pt x="6" y="265"/>
                    <a:pt x="3" y="273"/>
                    <a:pt x="3" y="274"/>
                  </a:cubicBezTo>
                  <a:cubicBezTo>
                    <a:pt x="3" y="274"/>
                    <a:pt x="3" y="274"/>
                    <a:pt x="3" y="274"/>
                  </a:cubicBezTo>
                  <a:cubicBezTo>
                    <a:pt x="0" y="283"/>
                    <a:pt x="6" y="292"/>
                    <a:pt x="15" y="295"/>
                  </a:cubicBezTo>
                  <a:cubicBezTo>
                    <a:pt x="17" y="296"/>
                    <a:pt x="19" y="296"/>
                    <a:pt x="21" y="296"/>
                  </a:cubicBezTo>
                  <a:cubicBezTo>
                    <a:pt x="28" y="296"/>
                    <a:pt x="34" y="292"/>
                    <a:pt x="37" y="286"/>
                  </a:cubicBezTo>
                  <a:cubicBezTo>
                    <a:pt x="71" y="212"/>
                    <a:pt x="71" y="212"/>
                    <a:pt x="71" y="212"/>
                  </a:cubicBezTo>
                  <a:cubicBezTo>
                    <a:pt x="68" y="310"/>
                    <a:pt x="65" y="463"/>
                    <a:pt x="64" y="470"/>
                  </a:cubicBezTo>
                  <a:cubicBezTo>
                    <a:pt x="64" y="470"/>
                    <a:pt x="64" y="470"/>
                    <a:pt x="64" y="471"/>
                  </a:cubicBezTo>
                  <a:cubicBezTo>
                    <a:pt x="65" y="481"/>
                    <a:pt x="75" y="489"/>
                    <a:pt x="86" y="489"/>
                  </a:cubicBezTo>
                  <a:cubicBezTo>
                    <a:pt x="98" y="489"/>
                    <a:pt x="108" y="481"/>
                    <a:pt x="108" y="471"/>
                  </a:cubicBezTo>
                  <a:cubicBezTo>
                    <a:pt x="123" y="345"/>
                    <a:pt x="123" y="345"/>
                    <a:pt x="123" y="345"/>
                  </a:cubicBezTo>
                  <a:cubicBezTo>
                    <a:pt x="138" y="471"/>
                    <a:pt x="138" y="471"/>
                    <a:pt x="138" y="471"/>
                  </a:cubicBezTo>
                  <a:cubicBezTo>
                    <a:pt x="139" y="481"/>
                    <a:pt x="149" y="489"/>
                    <a:pt x="160" y="489"/>
                  </a:cubicBezTo>
                  <a:cubicBezTo>
                    <a:pt x="160" y="489"/>
                    <a:pt x="160" y="489"/>
                    <a:pt x="160" y="489"/>
                  </a:cubicBezTo>
                  <a:cubicBezTo>
                    <a:pt x="172" y="489"/>
                    <a:pt x="181" y="481"/>
                    <a:pt x="182" y="471"/>
                  </a:cubicBezTo>
                  <a:cubicBezTo>
                    <a:pt x="182" y="470"/>
                    <a:pt x="182" y="470"/>
                    <a:pt x="182" y="470"/>
                  </a:cubicBezTo>
                  <a:cubicBezTo>
                    <a:pt x="182" y="463"/>
                    <a:pt x="178" y="310"/>
                    <a:pt x="176" y="212"/>
                  </a:cubicBezTo>
                  <a:close/>
                  <a:moveTo>
                    <a:pt x="175" y="187"/>
                  </a:moveTo>
                  <a:cubicBezTo>
                    <a:pt x="174" y="185"/>
                    <a:pt x="172" y="184"/>
                    <a:pt x="169" y="184"/>
                  </a:cubicBezTo>
                  <a:cubicBezTo>
                    <a:pt x="167" y="185"/>
                    <a:pt x="166" y="187"/>
                    <a:pt x="166" y="189"/>
                  </a:cubicBezTo>
                  <a:cubicBezTo>
                    <a:pt x="166" y="189"/>
                    <a:pt x="167" y="259"/>
                    <a:pt x="169" y="330"/>
                  </a:cubicBezTo>
                  <a:cubicBezTo>
                    <a:pt x="170" y="365"/>
                    <a:pt x="171" y="400"/>
                    <a:pt x="172" y="426"/>
                  </a:cubicBezTo>
                  <a:cubicBezTo>
                    <a:pt x="172" y="439"/>
                    <a:pt x="172" y="450"/>
                    <a:pt x="172" y="458"/>
                  </a:cubicBezTo>
                  <a:cubicBezTo>
                    <a:pt x="173" y="464"/>
                    <a:pt x="173" y="468"/>
                    <a:pt x="173" y="470"/>
                  </a:cubicBezTo>
                  <a:cubicBezTo>
                    <a:pt x="173" y="470"/>
                    <a:pt x="173" y="470"/>
                    <a:pt x="173" y="470"/>
                  </a:cubicBezTo>
                  <a:cubicBezTo>
                    <a:pt x="172" y="475"/>
                    <a:pt x="167" y="480"/>
                    <a:pt x="160" y="480"/>
                  </a:cubicBezTo>
                  <a:cubicBezTo>
                    <a:pt x="160" y="485"/>
                    <a:pt x="160" y="485"/>
                    <a:pt x="160" y="485"/>
                  </a:cubicBezTo>
                  <a:cubicBezTo>
                    <a:pt x="160" y="480"/>
                    <a:pt x="160" y="480"/>
                    <a:pt x="160" y="480"/>
                  </a:cubicBezTo>
                  <a:cubicBezTo>
                    <a:pt x="153" y="480"/>
                    <a:pt x="148" y="476"/>
                    <a:pt x="147" y="470"/>
                  </a:cubicBezTo>
                  <a:cubicBezTo>
                    <a:pt x="128" y="305"/>
                    <a:pt x="128" y="305"/>
                    <a:pt x="128" y="305"/>
                  </a:cubicBezTo>
                  <a:cubicBezTo>
                    <a:pt x="128" y="302"/>
                    <a:pt x="126" y="300"/>
                    <a:pt x="123" y="300"/>
                  </a:cubicBezTo>
                  <a:cubicBezTo>
                    <a:pt x="121" y="300"/>
                    <a:pt x="119" y="302"/>
                    <a:pt x="119" y="305"/>
                  </a:cubicBezTo>
                  <a:cubicBezTo>
                    <a:pt x="99" y="470"/>
                    <a:pt x="99" y="470"/>
                    <a:pt x="99" y="470"/>
                  </a:cubicBezTo>
                  <a:cubicBezTo>
                    <a:pt x="99" y="476"/>
                    <a:pt x="93" y="480"/>
                    <a:pt x="86" y="480"/>
                  </a:cubicBezTo>
                  <a:cubicBezTo>
                    <a:pt x="80" y="480"/>
                    <a:pt x="74" y="475"/>
                    <a:pt x="74" y="470"/>
                  </a:cubicBezTo>
                  <a:cubicBezTo>
                    <a:pt x="74" y="469"/>
                    <a:pt x="74" y="468"/>
                    <a:pt x="74" y="467"/>
                  </a:cubicBezTo>
                  <a:cubicBezTo>
                    <a:pt x="74" y="465"/>
                    <a:pt x="74" y="462"/>
                    <a:pt x="74" y="458"/>
                  </a:cubicBezTo>
                  <a:cubicBezTo>
                    <a:pt x="74" y="451"/>
                    <a:pt x="74" y="440"/>
                    <a:pt x="75" y="426"/>
                  </a:cubicBezTo>
                  <a:cubicBezTo>
                    <a:pt x="75" y="400"/>
                    <a:pt x="76" y="365"/>
                    <a:pt x="77" y="330"/>
                  </a:cubicBezTo>
                  <a:cubicBezTo>
                    <a:pt x="79" y="259"/>
                    <a:pt x="81" y="189"/>
                    <a:pt x="81" y="189"/>
                  </a:cubicBezTo>
                  <a:cubicBezTo>
                    <a:pt x="81" y="187"/>
                    <a:pt x="79" y="185"/>
                    <a:pt x="77" y="184"/>
                  </a:cubicBezTo>
                  <a:cubicBezTo>
                    <a:pt x="75" y="184"/>
                    <a:pt x="73" y="185"/>
                    <a:pt x="72" y="187"/>
                  </a:cubicBezTo>
                  <a:cubicBezTo>
                    <a:pt x="28" y="282"/>
                    <a:pt x="28" y="282"/>
                    <a:pt x="28" y="282"/>
                  </a:cubicBezTo>
                  <a:cubicBezTo>
                    <a:pt x="27" y="285"/>
                    <a:pt x="25" y="287"/>
                    <a:pt x="21" y="287"/>
                  </a:cubicBezTo>
                  <a:cubicBezTo>
                    <a:pt x="20" y="287"/>
                    <a:pt x="19" y="286"/>
                    <a:pt x="18" y="286"/>
                  </a:cubicBezTo>
                  <a:cubicBezTo>
                    <a:pt x="14" y="285"/>
                    <a:pt x="11" y="280"/>
                    <a:pt x="12" y="277"/>
                  </a:cubicBezTo>
                  <a:cubicBezTo>
                    <a:pt x="12" y="277"/>
                    <a:pt x="12" y="277"/>
                    <a:pt x="12" y="277"/>
                  </a:cubicBezTo>
                  <a:cubicBezTo>
                    <a:pt x="12" y="276"/>
                    <a:pt x="13" y="274"/>
                    <a:pt x="13" y="272"/>
                  </a:cubicBezTo>
                  <a:cubicBezTo>
                    <a:pt x="14" y="269"/>
                    <a:pt x="16" y="265"/>
                    <a:pt x="17" y="260"/>
                  </a:cubicBezTo>
                  <a:cubicBezTo>
                    <a:pt x="28" y="227"/>
                    <a:pt x="53" y="150"/>
                    <a:pt x="59" y="137"/>
                  </a:cubicBezTo>
                  <a:cubicBezTo>
                    <a:pt x="65" y="125"/>
                    <a:pt x="77" y="113"/>
                    <a:pt x="123" y="113"/>
                  </a:cubicBezTo>
                  <a:cubicBezTo>
                    <a:pt x="169" y="113"/>
                    <a:pt x="182" y="125"/>
                    <a:pt x="187" y="137"/>
                  </a:cubicBezTo>
                  <a:cubicBezTo>
                    <a:pt x="193" y="150"/>
                    <a:pt x="218" y="227"/>
                    <a:pt x="229" y="260"/>
                  </a:cubicBezTo>
                  <a:cubicBezTo>
                    <a:pt x="231" y="265"/>
                    <a:pt x="232" y="269"/>
                    <a:pt x="233" y="272"/>
                  </a:cubicBezTo>
                  <a:cubicBezTo>
                    <a:pt x="234" y="274"/>
                    <a:pt x="234" y="276"/>
                    <a:pt x="235" y="277"/>
                  </a:cubicBezTo>
                  <a:cubicBezTo>
                    <a:pt x="235" y="277"/>
                    <a:pt x="235" y="277"/>
                    <a:pt x="235" y="277"/>
                  </a:cubicBezTo>
                  <a:cubicBezTo>
                    <a:pt x="236" y="280"/>
                    <a:pt x="233" y="285"/>
                    <a:pt x="229" y="286"/>
                  </a:cubicBezTo>
                  <a:cubicBezTo>
                    <a:pt x="227" y="286"/>
                    <a:pt x="226" y="287"/>
                    <a:pt x="225" y="287"/>
                  </a:cubicBezTo>
                  <a:cubicBezTo>
                    <a:pt x="222" y="287"/>
                    <a:pt x="219" y="285"/>
                    <a:pt x="218" y="282"/>
                  </a:cubicBezTo>
                  <a:lnTo>
                    <a:pt x="175" y="187"/>
                  </a:lnTo>
                  <a:close/>
                  <a:moveTo>
                    <a:pt x="244" y="322"/>
                  </a:moveTo>
                  <a:cubicBezTo>
                    <a:pt x="239" y="322"/>
                    <a:pt x="239" y="322"/>
                    <a:pt x="239" y="322"/>
                  </a:cubicBezTo>
                  <a:cubicBezTo>
                    <a:pt x="239" y="308"/>
                    <a:pt x="239" y="308"/>
                    <a:pt x="239" y="308"/>
                  </a:cubicBezTo>
                  <a:cubicBezTo>
                    <a:pt x="239" y="305"/>
                    <a:pt x="236" y="302"/>
                    <a:pt x="233" y="302"/>
                  </a:cubicBezTo>
                  <a:cubicBezTo>
                    <a:pt x="230" y="302"/>
                    <a:pt x="228" y="305"/>
                    <a:pt x="228" y="308"/>
                  </a:cubicBezTo>
                  <a:cubicBezTo>
                    <a:pt x="228" y="322"/>
                    <a:pt x="228" y="322"/>
                    <a:pt x="228" y="322"/>
                  </a:cubicBezTo>
                  <a:cubicBezTo>
                    <a:pt x="223" y="322"/>
                    <a:pt x="223" y="322"/>
                    <a:pt x="223" y="322"/>
                  </a:cubicBezTo>
                  <a:cubicBezTo>
                    <a:pt x="214" y="322"/>
                    <a:pt x="206" y="329"/>
                    <a:pt x="206" y="338"/>
                  </a:cubicBezTo>
                  <a:cubicBezTo>
                    <a:pt x="206" y="424"/>
                    <a:pt x="206" y="424"/>
                    <a:pt x="206" y="424"/>
                  </a:cubicBezTo>
                  <a:cubicBezTo>
                    <a:pt x="206" y="433"/>
                    <a:pt x="214" y="441"/>
                    <a:pt x="223" y="441"/>
                  </a:cubicBezTo>
                  <a:cubicBezTo>
                    <a:pt x="244" y="441"/>
                    <a:pt x="244" y="441"/>
                    <a:pt x="244" y="441"/>
                  </a:cubicBezTo>
                  <a:cubicBezTo>
                    <a:pt x="253" y="441"/>
                    <a:pt x="260" y="433"/>
                    <a:pt x="260" y="424"/>
                  </a:cubicBezTo>
                  <a:cubicBezTo>
                    <a:pt x="260" y="338"/>
                    <a:pt x="260" y="338"/>
                    <a:pt x="260" y="338"/>
                  </a:cubicBezTo>
                  <a:cubicBezTo>
                    <a:pt x="260" y="329"/>
                    <a:pt x="253" y="322"/>
                    <a:pt x="244" y="322"/>
                  </a:cubicBezTo>
                  <a:close/>
                  <a:moveTo>
                    <a:pt x="249" y="424"/>
                  </a:moveTo>
                  <a:cubicBezTo>
                    <a:pt x="249" y="427"/>
                    <a:pt x="247" y="430"/>
                    <a:pt x="244" y="430"/>
                  </a:cubicBezTo>
                  <a:cubicBezTo>
                    <a:pt x="223" y="430"/>
                    <a:pt x="223" y="430"/>
                    <a:pt x="223" y="430"/>
                  </a:cubicBezTo>
                  <a:cubicBezTo>
                    <a:pt x="220" y="430"/>
                    <a:pt x="217" y="427"/>
                    <a:pt x="217" y="424"/>
                  </a:cubicBezTo>
                  <a:cubicBezTo>
                    <a:pt x="217" y="338"/>
                    <a:pt x="217" y="338"/>
                    <a:pt x="217" y="338"/>
                  </a:cubicBezTo>
                  <a:cubicBezTo>
                    <a:pt x="217" y="335"/>
                    <a:pt x="220" y="332"/>
                    <a:pt x="223" y="332"/>
                  </a:cubicBezTo>
                  <a:cubicBezTo>
                    <a:pt x="244" y="332"/>
                    <a:pt x="244" y="332"/>
                    <a:pt x="244" y="332"/>
                  </a:cubicBezTo>
                  <a:cubicBezTo>
                    <a:pt x="247" y="332"/>
                    <a:pt x="249" y="335"/>
                    <a:pt x="249" y="338"/>
                  </a:cubicBezTo>
                  <a:lnTo>
                    <a:pt x="249" y="42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sp>
        <p:nvSpPr>
          <p:cNvPr id="40" name="ZoneTexte 39">
            <a:extLst>
              <a:ext uri="{FF2B5EF4-FFF2-40B4-BE49-F238E27FC236}">
                <a16:creationId xmlns:a16="http://schemas.microsoft.com/office/drawing/2014/main" id="{4C02F965-7E51-9242-995E-D2B649E5BA17}"/>
              </a:ext>
            </a:extLst>
          </p:cNvPr>
          <p:cNvSpPr txBox="1"/>
          <p:nvPr/>
        </p:nvSpPr>
        <p:spPr>
          <a:xfrm>
            <a:off x="9175747" y="2650706"/>
            <a:ext cx="2088232" cy="461665"/>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Que faire ?</a:t>
            </a:r>
          </a:p>
        </p:txBody>
      </p:sp>
      <p:sp>
        <p:nvSpPr>
          <p:cNvPr id="29" name="Title 1">
            <a:extLst>
              <a:ext uri="{FF2B5EF4-FFF2-40B4-BE49-F238E27FC236}">
                <a16:creationId xmlns:a16="http://schemas.microsoft.com/office/drawing/2014/main" id="{98CA943A-A88C-004F-8A25-C64C6A3DB892}"/>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lenteurs</a:t>
            </a:r>
          </a:p>
          <a:p>
            <a:pPr marL="0" marR="0" lvl="0" indent="0" algn="l" defTabSz="1219170" rtl="0" eaLnBrk="1" fontAlgn="auto" latinLnBrk="0" hangingPunct="1">
              <a:lnSpc>
                <a:spcPct val="71000"/>
              </a:lnSpc>
              <a:spcBef>
                <a:spcPct val="0"/>
              </a:spcBef>
              <a:spcAft>
                <a:spcPts val="200"/>
              </a:spcAft>
              <a:buClrTx/>
              <a:buSzTx/>
              <a:buFontTx/>
              <a:buNone/>
              <a:tabLst/>
              <a:defRPr/>
            </a:pP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Dépassement</a:t>
            </a: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 du plafond de </a:t>
            </a: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ressources</a:t>
            </a:r>
            <a:endParaRPr kumimoji="0" lang="en-US"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endParaRPr>
          </a:p>
        </p:txBody>
      </p:sp>
    </p:spTree>
    <p:extLst>
      <p:ext uri="{BB962C8B-B14F-4D97-AF65-F5344CB8AC3E}">
        <p14:creationId xmlns:p14="http://schemas.microsoft.com/office/powerpoint/2010/main" val="2069956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500"/>
                                        <p:tgtEl>
                                          <p:spTgt spid="3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wipe(left)">
                                      <p:cBhvr>
                                        <p:cTn id="12" dur="500"/>
                                        <p:tgtEl>
                                          <p:spTgt spid="3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wipe(left)">
                                      <p:cBhvr>
                                        <p:cTn id="17" dur="500"/>
                                        <p:tgtEl>
                                          <p:spTgt spid="3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wipe(left)">
                                      <p:cBhvr>
                                        <p:cTn id="22" dur="500"/>
                                        <p:tgtEl>
                                          <p:spTgt spid="3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40"/>
                                        </p:tgtEl>
                                        <p:attrNameLst>
                                          <p:attrName>style.visibility</p:attrName>
                                        </p:attrNameLst>
                                      </p:cBhvr>
                                      <p:to>
                                        <p:strVal val="visible"/>
                                      </p:to>
                                    </p:set>
                                    <p:animEffect transition="in" filter="fade">
                                      <p:cBhvr>
                                        <p:cTn id="27" dur="500"/>
                                        <p:tgtEl>
                                          <p:spTgt spid="4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38"/>
                                        </p:tgtEl>
                                        <p:attrNameLst>
                                          <p:attrName>style.visibility</p:attrName>
                                        </p:attrNameLst>
                                      </p:cBhvr>
                                      <p:to>
                                        <p:strVal val="visible"/>
                                      </p:to>
                                    </p:set>
                                    <p:animEffect transition="in" filter="wipe(up)">
                                      <p:cBhvr>
                                        <p:cTn id="32" dur="500"/>
                                        <p:tgtEl>
                                          <p:spTgt spid="3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39"/>
                                        </p:tgtEl>
                                        <p:attrNameLst>
                                          <p:attrName>style.visibility</p:attrName>
                                        </p:attrNameLst>
                                      </p:cBhvr>
                                      <p:to>
                                        <p:strVal val="visible"/>
                                      </p:to>
                                    </p:set>
                                    <p:animEffect transition="in" filter="wipe(left)">
                                      <p:cBhvr>
                                        <p:cTn id="3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DD773B0-3C41-AE43-8F0B-8D96396D2722}"/>
              </a:ext>
            </a:extLst>
          </p:cNvPr>
          <p:cNvGraphicFramePr>
            <a:graphicFrameLocks noGrp="1"/>
          </p:cNvGraphicFramePr>
          <p:nvPr>
            <p:extLst>
              <p:ext uri="{D42A27DB-BD31-4B8C-83A1-F6EECF244321}">
                <p14:modId xmlns:p14="http://schemas.microsoft.com/office/powerpoint/2010/main" val="2284055419"/>
              </p:ext>
            </p:extLst>
          </p:nvPr>
        </p:nvGraphicFramePr>
        <p:xfrm>
          <a:off x="119336" y="980728"/>
          <a:ext cx="11964648" cy="5256080"/>
        </p:xfrm>
        <a:graphic>
          <a:graphicData uri="http://schemas.openxmlformats.org/drawingml/2006/table">
            <a:tbl>
              <a:tblPr>
                <a:tableStyleId>{5C22544A-7EE6-4342-B048-85BDC9FD1C3A}</a:tableStyleId>
              </a:tblPr>
              <a:tblGrid>
                <a:gridCol w="1994108">
                  <a:extLst>
                    <a:ext uri="{9D8B030D-6E8A-4147-A177-3AD203B41FA5}">
                      <a16:colId xmlns:a16="http://schemas.microsoft.com/office/drawing/2014/main" val="20000"/>
                    </a:ext>
                  </a:extLst>
                </a:gridCol>
                <a:gridCol w="1994108">
                  <a:extLst>
                    <a:ext uri="{9D8B030D-6E8A-4147-A177-3AD203B41FA5}">
                      <a16:colId xmlns:a16="http://schemas.microsoft.com/office/drawing/2014/main" val="20001"/>
                    </a:ext>
                  </a:extLst>
                </a:gridCol>
                <a:gridCol w="1994108">
                  <a:extLst>
                    <a:ext uri="{9D8B030D-6E8A-4147-A177-3AD203B41FA5}">
                      <a16:colId xmlns:a16="http://schemas.microsoft.com/office/drawing/2014/main" val="20002"/>
                    </a:ext>
                  </a:extLst>
                </a:gridCol>
                <a:gridCol w="1994108">
                  <a:extLst>
                    <a:ext uri="{9D8B030D-6E8A-4147-A177-3AD203B41FA5}">
                      <a16:colId xmlns:a16="http://schemas.microsoft.com/office/drawing/2014/main" val="20003"/>
                    </a:ext>
                  </a:extLst>
                </a:gridCol>
                <a:gridCol w="1994108">
                  <a:extLst>
                    <a:ext uri="{9D8B030D-6E8A-4147-A177-3AD203B41FA5}">
                      <a16:colId xmlns:a16="http://schemas.microsoft.com/office/drawing/2014/main" val="2020046934"/>
                    </a:ext>
                  </a:extLst>
                </a:gridCol>
                <a:gridCol w="1994108">
                  <a:extLst>
                    <a:ext uri="{9D8B030D-6E8A-4147-A177-3AD203B41FA5}">
                      <a16:colId xmlns:a16="http://schemas.microsoft.com/office/drawing/2014/main" val="1223591302"/>
                    </a:ext>
                  </a:extLst>
                </a:gridCol>
              </a:tblGrid>
              <a:tr h="720080">
                <a:tc>
                  <a:txBody>
                    <a:bodyPr/>
                    <a:lstStyle/>
                    <a:p>
                      <a:endParaRPr lang="en-US" sz="2800" b="0" i="0" dirty="0">
                        <a:latin typeface="Source Sans Pro" panose="020B0503030403020204" pitchFamily="34" charset="77"/>
                      </a:endParaRPr>
                    </a:p>
                  </a:txBody>
                  <a:tcPr marL="142877" marR="142877" marT="71438" marB="71438">
                    <a:lnL w="3175" cap="flat" cmpd="sng" algn="ctr">
                      <a:no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a:r>
                        <a:rPr lang="en-US" sz="2000" b="0" i="0" dirty="0">
                          <a:solidFill>
                            <a:schemeClr val="bg1"/>
                          </a:solidFill>
                          <a:latin typeface="Source Sans Pro" panose="020B0503030403020204" pitchFamily="34" charset="77"/>
                        </a:rPr>
                        <a:t>Free100M</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solidFill>
                  </a:tcPr>
                </a:tc>
                <a:tc>
                  <a:txBody>
                    <a:bodyPr/>
                    <a:lstStyle/>
                    <a:p>
                      <a:pPr algn="ctr"/>
                      <a:r>
                        <a:rPr lang="en-US" sz="2000" b="0" i="0" dirty="0">
                          <a:solidFill>
                            <a:schemeClr val="bg1"/>
                          </a:solidFill>
                          <a:latin typeface="Source Sans Pro" panose="020B0503030403020204" pitchFamily="34" charset="77"/>
                        </a:rPr>
                        <a:t>Starter</a:t>
                      </a:r>
                      <a:endParaRPr lang="en-US" sz="2000" b="0" dirty="0">
                        <a:solidFill>
                          <a:schemeClr val="bg1"/>
                        </a:solidFill>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solidFill>
                  </a:tcPr>
                </a:tc>
                <a:tc>
                  <a:txBody>
                    <a:bodyPr/>
                    <a:lstStyle/>
                    <a:p>
                      <a:pPr algn="ctr"/>
                      <a:r>
                        <a:rPr lang="en-US" sz="2000" b="0" i="0" dirty="0" err="1">
                          <a:solidFill>
                            <a:schemeClr val="bg1"/>
                          </a:solidFill>
                          <a:latin typeface="Source Sans Pro" panose="020B0503030403020204" pitchFamily="34" charset="77"/>
                        </a:rPr>
                        <a:t>Perso</a:t>
                      </a:r>
                      <a:r>
                        <a:rPr lang="en-US" sz="2000" b="0" dirty="0">
                          <a:solidFill>
                            <a:schemeClr val="bg1"/>
                          </a:solidFill>
                        </a:rPr>
                        <a:t> 2014</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solidFill>
                  </a:tcPr>
                </a:tc>
                <a:tc>
                  <a:txBody>
                    <a:bodyPr/>
                    <a:lstStyle/>
                    <a:p>
                      <a:pPr algn="ctr"/>
                      <a:r>
                        <a:rPr lang="en-US" sz="2000" b="0" i="0" dirty="0">
                          <a:solidFill>
                            <a:schemeClr val="bg1"/>
                          </a:solidFill>
                          <a:latin typeface="Source Sans Pro" panose="020B0503030403020204" pitchFamily="34" charset="77"/>
                        </a:rPr>
                        <a:t>Pro 2014</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solidFill>
                  </a:tcPr>
                </a:tc>
                <a:tc>
                  <a:txBody>
                    <a:bodyPr/>
                    <a:lstStyle/>
                    <a:p>
                      <a:pPr algn="ctr"/>
                      <a:r>
                        <a:rPr lang="en-US" sz="2000" b="0" i="0" dirty="0">
                          <a:solidFill>
                            <a:schemeClr val="bg1"/>
                          </a:solidFill>
                          <a:latin typeface="Source Sans Pro" panose="020B0503030403020204" pitchFamily="34" charset="77"/>
                        </a:rPr>
                        <a:t>Performance</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solidFill>
                  </a:tcPr>
                </a:tc>
                <a:extLst>
                  <a:ext uri="{0D108BD9-81ED-4DB2-BD59-A6C34878D82A}">
                    <a16:rowId xmlns:a16="http://schemas.microsoft.com/office/drawing/2014/main" val="10000"/>
                  </a:ext>
                </a:extLst>
              </a:tr>
              <a:tr h="648000">
                <a:tc>
                  <a:txBody>
                    <a:bodyPr/>
                    <a:lstStyle/>
                    <a:p>
                      <a:r>
                        <a:rPr lang="en-US" sz="1800" b="0" i="0" dirty="0">
                          <a:latin typeface="Source Sans Pro" panose="020B0503030403020204" pitchFamily="34" charset="77"/>
                        </a:rPr>
                        <a:t>Tarif (HT/</a:t>
                      </a:r>
                      <a:r>
                        <a:rPr lang="en-US" sz="1800" dirty="0" err="1"/>
                        <a:t>mois</a:t>
                      </a:r>
                      <a:r>
                        <a:rPr lang="en-US" sz="1800" dirty="0"/>
                        <a:t>)</a:t>
                      </a:r>
                    </a:p>
                    <a:p>
                      <a:pPr marL="0" marR="0" lvl="0" indent="0" algn="l" defTabSz="1219170" rtl="0" eaLnBrk="1" fontAlgn="auto" latinLnBrk="0" hangingPunct="1">
                        <a:lnSpc>
                          <a:spcPct val="100000"/>
                        </a:lnSpc>
                        <a:spcBef>
                          <a:spcPts val="0"/>
                        </a:spcBef>
                        <a:spcAft>
                          <a:spcPts val="0"/>
                        </a:spcAft>
                        <a:buClrTx/>
                        <a:buSzTx/>
                        <a:buFontTx/>
                        <a:buNone/>
                        <a:tabLst/>
                        <a:defRPr/>
                      </a:pPr>
                      <a:r>
                        <a:rPr lang="fr-FR" sz="1200" dirty="0"/>
                        <a:t>Engagement 12 mois</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1"/>
                  </a:ext>
                </a:extLst>
              </a:tr>
              <a:tr h="648000">
                <a:tc>
                  <a:txBody>
                    <a:bodyPr/>
                    <a:lstStyle/>
                    <a:p>
                      <a:r>
                        <a:rPr lang="en-US" sz="1800" b="0" i="0" dirty="0" err="1">
                          <a:latin typeface="Source Sans Pro" panose="020B0503030403020204" pitchFamily="34" charset="77"/>
                        </a:rPr>
                        <a:t>Espace</a:t>
                      </a:r>
                      <a:r>
                        <a:rPr lang="en-US" sz="1800" dirty="0"/>
                        <a:t> </a:t>
                      </a:r>
                      <a:r>
                        <a:rPr lang="en-US" sz="1800" dirty="0" err="1"/>
                        <a:t>disque</a:t>
                      </a:r>
                      <a:endParaRPr lang="en-US" sz="1800" dirty="0"/>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2"/>
                  </a:ext>
                </a:extLst>
              </a:tr>
              <a:tr h="648000">
                <a:tc>
                  <a:txBody>
                    <a:bodyPr/>
                    <a:lstStyle/>
                    <a:p>
                      <a:r>
                        <a:rPr lang="en-US" sz="1800" b="0" i="0" dirty="0">
                          <a:latin typeface="Source Sans Pro" panose="020B0503030403020204" pitchFamily="34" charset="77"/>
                        </a:rPr>
                        <a:t>Bases de </a:t>
                      </a:r>
                      <a:r>
                        <a:rPr lang="en-US" sz="1800" dirty="0" err="1"/>
                        <a:t>données</a:t>
                      </a:r>
                      <a:endParaRPr lang="en-US" sz="1800" dirty="0"/>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3"/>
                  </a:ext>
                </a:extLst>
              </a:tr>
              <a:tr h="648000">
                <a:tc>
                  <a:txBody>
                    <a:bodyPr/>
                    <a:lstStyle/>
                    <a:p>
                      <a:r>
                        <a:rPr lang="en-US" sz="1800" b="0" i="0" dirty="0" err="1">
                          <a:latin typeface="Source Sans Pro" panose="020B0503030403020204" pitchFamily="34" charset="77"/>
                        </a:rPr>
                        <a:t>Ressources</a:t>
                      </a:r>
                      <a:endParaRPr lang="en-US" sz="1800" dirty="0"/>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4"/>
                  </a:ext>
                </a:extLst>
              </a:tr>
              <a:tr h="648000">
                <a:tc>
                  <a:txBody>
                    <a:bodyPr/>
                    <a:lstStyle/>
                    <a:p>
                      <a:r>
                        <a:rPr lang="en-US" sz="1800" b="0" i="0" dirty="0">
                          <a:latin typeface="Source Sans Pro" panose="020B0503030403020204" pitchFamily="34" charset="77"/>
                        </a:rPr>
                        <a:t>E-mails </a:t>
                      </a:r>
                      <a:r>
                        <a:rPr lang="en-US" sz="1800" dirty="0" err="1"/>
                        <a:t>inclus</a:t>
                      </a:r>
                      <a:endParaRPr lang="en-US" sz="1800" dirty="0"/>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5"/>
                  </a:ext>
                </a:extLst>
              </a:tr>
              <a:tr h="648000">
                <a:tc>
                  <a:txBody>
                    <a:bodyPr/>
                    <a:lstStyle/>
                    <a:p>
                      <a:r>
                        <a:rPr lang="en-US" sz="1800" b="0" i="0" dirty="0" err="1">
                          <a:latin typeface="Source Sans Pro" panose="020B0503030403020204" pitchFamily="34" charset="77"/>
                        </a:rPr>
                        <a:t>Visiteurs</a:t>
                      </a:r>
                      <a:r>
                        <a:rPr lang="en-US" sz="1800" dirty="0"/>
                        <a:t> </a:t>
                      </a:r>
                      <a:r>
                        <a:rPr lang="en-US" sz="1800" dirty="0" err="1"/>
                        <a:t>estimés</a:t>
                      </a:r>
                      <a:endParaRPr lang="en-US" sz="1800" dirty="0"/>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577940137"/>
                  </a:ext>
                </a:extLst>
              </a:tr>
              <a:tr h="648000">
                <a:tc>
                  <a:txBody>
                    <a:bodyPr/>
                    <a:lstStyle/>
                    <a:p>
                      <a:r>
                        <a:rPr lang="en-US" sz="1800" dirty="0"/>
                        <a:t>Workers</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2918116459"/>
                  </a:ext>
                </a:extLst>
              </a:tr>
            </a:tbl>
          </a:graphicData>
        </a:graphic>
      </p:graphicFrame>
      <p:sp>
        <p:nvSpPr>
          <p:cNvPr id="25" name="ZoneTexte 24">
            <a:extLst>
              <a:ext uri="{FF2B5EF4-FFF2-40B4-BE49-F238E27FC236}">
                <a16:creationId xmlns:a16="http://schemas.microsoft.com/office/drawing/2014/main" id="{453953A3-5884-4644-9ADE-E0AB19A5A12D}"/>
              </a:ext>
            </a:extLst>
          </p:cNvPr>
          <p:cNvSpPr txBox="1"/>
          <p:nvPr/>
        </p:nvSpPr>
        <p:spPr>
          <a:xfrm>
            <a:off x="2256426" y="1846239"/>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gratuit</a:t>
            </a:r>
          </a:p>
        </p:txBody>
      </p:sp>
      <p:sp>
        <p:nvSpPr>
          <p:cNvPr id="26" name="ZoneTexte 25">
            <a:extLst>
              <a:ext uri="{FF2B5EF4-FFF2-40B4-BE49-F238E27FC236}">
                <a16:creationId xmlns:a16="http://schemas.microsoft.com/office/drawing/2014/main" id="{FA7B7B7A-3D9B-BC47-A51D-1308DA910DE2}"/>
              </a:ext>
            </a:extLst>
          </p:cNvPr>
          <p:cNvSpPr txBox="1"/>
          <p:nvPr/>
        </p:nvSpPr>
        <p:spPr>
          <a:xfrm>
            <a:off x="4259796" y="1846239"/>
            <a:ext cx="1692188" cy="492443"/>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0,99 ou 1,59 € </a:t>
            </a:r>
            <a:r>
              <a:rPr kumimoji="0" lang="fr-FR" sz="1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(selon extension)</a:t>
            </a:r>
          </a:p>
        </p:txBody>
      </p:sp>
      <p:sp>
        <p:nvSpPr>
          <p:cNvPr id="27" name="ZoneTexte 26">
            <a:extLst>
              <a:ext uri="{FF2B5EF4-FFF2-40B4-BE49-F238E27FC236}">
                <a16:creationId xmlns:a16="http://schemas.microsoft.com/office/drawing/2014/main" id="{8448D94C-E827-164D-A4CA-F7C9B430DB33}"/>
              </a:ext>
            </a:extLst>
          </p:cNvPr>
          <p:cNvSpPr txBox="1"/>
          <p:nvPr/>
        </p:nvSpPr>
        <p:spPr>
          <a:xfrm>
            <a:off x="6251572" y="1846239"/>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3,29€</a:t>
            </a:r>
          </a:p>
        </p:txBody>
      </p:sp>
      <p:sp>
        <p:nvSpPr>
          <p:cNvPr id="28" name="ZoneTexte 27">
            <a:extLst>
              <a:ext uri="{FF2B5EF4-FFF2-40B4-BE49-F238E27FC236}">
                <a16:creationId xmlns:a16="http://schemas.microsoft.com/office/drawing/2014/main" id="{93141FE6-D55E-2641-A2D8-726FA4DEDC7C}"/>
              </a:ext>
            </a:extLst>
          </p:cNvPr>
          <p:cNvSpPr txBox="1"/>
          <p:nvPr/>
        </p:nvSpPr>
        <p:spPr>
          <a:xfrm>
            <a:off x="8229533" y="1846239"/>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6,59 €</a:t>
            </a:r>
          </a:p>
        </p:txBody>
      </p:sp>
      <p:sp>
        <p:nvSpPr>
          <p:cNvPr id="29" name="ZoneTexte 28">
            <a:extLst>
              <a:ext uri="{FF2B5EF4-FFF2-40B4-BE49-F238E27FC236}">
                <a16:creationId xmlns:a16="http://schemas.microsoft.com/office/drawing/2014/main" id="{364B437D-0976-884D-8392-42661F5C5422}"/>
              </a:ext>
            </a:extLst>
          </p:cNvPr>
          <p:cNvSpPr txBox="1"/>
          <p:nvPr/>
        </p:nvSpPr>
        <p:spPr>
          <a:xfrm>
            <a:off x="10115615" y="1844824"/>
            <a:ext cx="196216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À partir de 10,99 €</a:t>
            </a:r>
          </a:p>
        </p:txBody>
      </p:sp>
      <p:sp>
        <p:nvSpPr>
          <p:cNvPr id="30" name="ZoneTexte 29">
            <a:extLst>
              <a:ext uri="{FF2B5EF4-FFF2-40B4-BE49-F238E27FC236}">
                <a16:creationId xmlns:a16="http://schemas.microsoft.com/office/drawing/2014/main" id="{9561AF30-4D49-3646-ABA6-1B8362D16139}"/>
              </a:ext>
            </a:extLst>
          </p:cNvPr>
          <p:cNvSpPr txBox="1"/>
          <p:nvPr/>
        </p:nvSpPr>
        <p:spPr>
          <a:xfrm>
            <a:off x="2256426" y="2492896"/>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100 Mo</a:t>
            </a:r>
          </a:p>
        </p:txBody>
      </p:sp>
      <p:sp>
        <p:nvSpPr>
          <p:cNvPr id="31" name="ZoneTexte 30">
            <a:extLst>
              <a:ext uri="{FF2B5EF4-FFF2-40B4-BE49-F238E27FC236}">
                <a16:creationId xmlns:a16="http://schemas.microsoft.com/office/drawing/2014/main" id="{617B1CE4-E7C8-F847-B61D-240B618B927B}"/>
              </a:ext>
            </a:extLst>
          </p:cNvPr>
          <p:cNvSpPr txBox="1"/>
          <p:nvPr/>
        </p:nvSpPr>
        <p:spPr>
          <a:xfrm>
            <a:off x="4259796" y="2492896"/>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1 Go</a:t>
            </a:r>
          </a:p>
        </p:txBody>
      </p:sp>
      <p:sp>
        <p:nvSpPr>
          <p:cNvPr id="32" name="ZoneTexte 31">
            <a:extLst>
              <a:ext uri="{FF2B5EF4-FFF2-40B4-BE49-F238E27FC236}">
                <a16:creationId xmlns:a16="http://schemas.microsoft.com/office/drawing/2014/main" id="{2FF213E6-4FAB-E84E-8008-23BEE90B870A}"/>
              </a:ext>
            </a:extLst>
          </p:cNvPr>
          <p:cNvSpPr txBox="1"/>
          <p:nvPr/>
        </p:nvSpPr>
        <p:spPr>
          <a:xfrm>
            <a:off x="6251572" y="2492896"/>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100 Go</a:t>
            </a:r>
          </a:p>
        </p:txBody>
      </p:sp>
      <p:sp>
        <p:nvSpPr>
          <p:cNvPr id="33" name="ZoneTexte 32">
            <a:extLst>
              <a:ext uri="{FF2B5EF4-FFF2-40B4-BE49-F238E27FC236}">
                <a16:creationId xmlns:a16="http://schemas.microsoft.com/office/drawing/2014/main" id="{D65DE395-D44E-AA4F-9FDE-1AD6CA8FE046}"/>
              </a:ext>
            </a:extLst>
          </p:cNvPr>
          <p:cNvSpPr txBox="1"/>
          <p:nvPr/>
        </p:nvSpPr>
        <p:spPr>
          <a:xfrm>
            <a:off x="8229533" y="2495907"/>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250 Go</a:t>
            </a:r>
          </a:p>
        </p:txBody>
      </p:sp>
      <p:sp>
        <p:nvSpPr>
          <p:cNvPr id="34" name="ZoneTexte 33">
            <a:extLst>
              <a:ext uri="{FF2B5EF4-FFF2-40B4-BE49-F238E27FC236}">
                <a16:creationId xmlns:a16="http://schemas.microsoft.com/office/drawing/2014/main" id="{9CC1DE98-A9D3-BF4F-8A91-7835DB8A5713}"/>
              </a:ext>
            </a:extLst>
          </p:cNvPr>
          <p:cNvSpPr txBox="1"/>
          <p:nvPr/>
        </p:nvSpPr>
        <p:spPr>
          <a:xfrm>
            <a:off x="10265119" y="2492896"/>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500 Go</a:t>
            </a:r>
          </a:p>
        </p:txBody>
      </p:sp>
      <p:sp>
        <p:nvSpPr>
          <p:cNvPr id="35" name="ZoneTexte 34">
            <a:extLst>
              <a:ext uri="{FF2B5EF4-FFF2-40B4-BE49-F238E27FC236}">
                <a16:creationId xmlns:a16="http://schemas.microsoft.com/office/drawing/2014/main" id="{AE56CFF3-EA31-4344-990F-C3925AEFB9D5}"/>
              </a:ext>
            </a:extLst>
          </p:cNvPr>
          <p:cNvSpPr txBox="1"/>
          <p:nvPr/>
        </p:nvSpPr>
        <p:spPr>
          <a:xfrm>
            <a:off x="2256426" y="3159300"/>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0</a:t>
            </a:r>
          </a:p>
        </p:txBody>
      </p:sp>
      <p:sp>
        <p:nvSpPr>
          <p:cNvPr id="36" name="ZoneTexte 35">
            <a:extLst>
              <a:ext uri="{FF2B5EF4-FFF2-40B4-BE49-F238E27FC236}">
                <a16:creationId xmlns:a16="http://schemas.microsoft.com/office/drawing/2014/main" id="{38F07E57-FF91-4844-BA2E-1766A5813AEF}"/>
              </a:ext>
            </a:extLst>
          </p:cNvPr>
          <p:cNvSpPr txBox="1"/>
          <p:nvPr/>
        </p:nvSpPr>
        <p:spPr>
          <a:xfrm>
            <a:off x="4259796" y="3159300"/>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1 x 250Mo</a:t>
            </a:r>
          </a:p>
        </p:txBody>
      </p:sp>
      <p:sp>
        <p:nvSpPr>
          <p:cNvPr id="37" name="ZoneTexte 36">
            <a:extLst>
              <a:ext uri="{FF2B5EF4-FFF2-40B4-BE49-F238E27FC236}">
                <a16:creationId xmlns:a16="http://schemas.microsoft.com/office/drawing/2014/main" id="{DCBAF0BC-0721-2947-A9E8-04F2E1AEE6CC}"/>
              </a:ext>
            </a:extLst>
          </p:cNvPr>
          <p:cNvSpPr txBox="1"/>
          <p:nvPr/>
        </p:nvSpPr>
        <p:spPr>
          <a:xfrm>
            <a:off x="6251572" y="3159300"/>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1 x 500 Mo</a:t>
            </a:r>
          </a:p>
        </p:txBody>
      </p:sp>
      <p:sp>
        <p:nvSpPr>
          <p:cNvPr id="38" name="ZoneTexte 37">
            <a:extLst>
              <a:ext uri="{FF2B5EF4-FFF2-40B4-BE49-F238E27FC236}">
                <a16:creationId xmlns:a16="http://schemas.microsoft.com/office/drawing/2014/main" id="{16B03F31-4394-B240-8384-98F88E37CEE2}"/>
              </a:ext>
            </a:extLst>
          </p:cNvPr>
          <p:cNvSpPr txBox="1"/>
          <p:nvPr/>
        </p:nvSpPr>
        <p:spPr>
          <a:xfrm>
            <a:off x="8229533" y="3159300"/>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4x 1Go</a:t>
            </a:r>
          </a:p>
        </p:txBody>
      </p:sp>
      <p:sp>
        <p:nvSpPr>
          <p:cNvPr id="39" name="ZoneTexte 38">
            <a:extLst>
              <a:ext uri="{FF2B5EF4-FFF2-40B4-BE49-F238E27FC236}">
                <a16:creationId xmlns:a16="http://schemas.microsoft.com/office/drawing/2014/main" id="{F3F8F487-B7B3-9D4B-8AD1-77FE9990BD38}"/>
              </a:ext>
            </a:extLst>
          </p:cNvPr>
          <p:cNvSpPr txBox="1"/>
          <p:nvPr/>
        </p:nvSpPr>
        <p:spPr>
          <a:xfrm>
            <a:off x="10250605" y="3159300"/>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4x 1Go</a:t>
            </a:r>
          </a:p>
        </p:txBody>
      </p:sp>
      <p:sp>
        <p:nvSpPr>
          <p:cNvPr id="40" name="ZoneTexte 39">
            <a:extLst>
              <a:ext uri="{FF2B5EF4-FFF2-40B4-BE49-F238E27FC236}">
                <a16:creationId xmlns:a16="http://schemas.microsoft.com/office/drawing/2014/main" id="{949B9914-E19F-5C4B-8B1F-C55297647D81}"/>
              </a:ext>
            </a:extLst>
          </p:cNvPr>
          <p:cNvSpPr txBox="1"/>
          <p:nvPr/>
        </p:nvSpPr>
        <p:spPr>
          <a:xfrm>
            <a:off x="2256426" y="3789040"/>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Partagées</a:t>
            </a:r>
          </a:p>
        </p:txBody>
      </p:sp>
      <p:sp>
        <p:nvSpPr>
          <p:cNvPr id="41" name="ZoneTexte 40">
            <a:extLst>
              <a:ext uri="{FF2B5EF4-FFF2-40B4-BE49-F238E27FC236}">
                <a16:creationId xmlns:a16="http://schemas.microsoft.com/office/drawing/2014/main" id="{C9402B36-F325-6640-B544-96995911F24B}"/>
              </a:ext>
            </a:extLst>
          </p:cNvPr>
          <p:cNvSpPr txBox="1"/>
          <p:nvPr/>
        </p:nvSpPr>
        <p:spPr>
          <a:xfrm>
            <a:off x="4259796" y="3789040"/>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Partagées</a:t>
            </a:r>
          </a:p>
        </p:txBody>
      </p:sp>
      <p:sp>
        <p:nvSpPr>
          <p:cNvPr id="42" name="ZoneTexte 41">
            <a:extLst>
              <a:ext uri="{FF2B5EF4-FFF2-40B4-BE49-F238E27FC236}">
                <a16:creationId xmlns:a16="http://schemas.microsoft.com/office/drawing/2014/main" id="{BB90D6A4-68FD-4F49-9FE0-9C1EA8814841}"/>
              </a:ext>
            </a:extLst>
          </p:cNvPr>
          <p:cNvSpPr txBox="1"/>
          <p:nvPr/>
        </p:nvSpPr>
        <p:spPr>
          <a:xfrm>
            <a:off x="6251572" y="3789040"/>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Partagées</a:t>
            </a:r>
          </a:p>
        </p:txBody>
      </p:sp>
      <p:sp>
        <p:nvSpPr>
          <p:cNvPr id="43" name="ZoneTexte 42">
            <a:extLst>
              <a:ext uri="{FF2B5EF4-FFF2-40B4-BE49-F238E27FC236}">
                <a16:creationId xmlns:a16="http://schemas.microsoft.com/office/drawing/2014/main" id="{50B46FF6-D4ED-734E-99E6-534E59241E84}"/>
              </a:ext>
            </a:extLst>
          </p:cNvPr>
          <p:cNvSpPr txBox="1"/>
          <p:nvPr/>
        </p:nvSpPr>
        <p:spPr>
          <a:xfrm>
            <a:off x="8229533" y="3789040"/>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Partagées</a:t>
            </a:r>
          </a:p>
        </p:txBody>
      </p:sp>
      <p:sp>
        <p:nvSpPr>
          <p:cNvPr id="44" name="ZoneTexte 43">
            <a:extLst>
              <a:ext uri="{FF2B5EF4-FFF2-40B4-BE49-F238E27FC236}">
                <a16:creationId xmlns:a16="http://schemas.microsoft.com/office/drawing/2014/main" id="{90A75321-463C-A54C-885F-CF2FE2791ECD}"/>
              </a:ext>
            </a:extLst>
          </p:cNvPr>
          <p:cNvSpPr txBox="1"/>
          <p:nvPr/>
        </p:nvSpPr>
        <p:spPr>
          <a:xfrm>
            <a:off x="10250605" y="3793333"/>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Garanties</a:t>
            </a:r>
          </a:p>
        </p:txBody>
      </p:sp>
      <p:sp>
        <p:nvSpPr>
          <p:cNvPr id="45" name="ZoneTexte 44">
            <a:extLst>
              <a:ext uri="{FF2B5EF4-FFF2-40B4-BE49-F238E27FC236}">
                <a16:creationId xmlns:a16="http://schemas.microsoft.com/office/drawing/2014/main" id="{02B9FB37-B013-C94A-B630-729F26EA92F5}"/>
              </a:ext>
            </a:extLst>
          </p:cNvPr>
          <p:cNvSpPr txBox="1"/>
          <p:nvPr/>
        </p:nvSpPr>
        <p:spPr>
          <a:xfrm>
            <a:off x="2256426" y="4437112"/>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1</a:t>
            </a:r>
          </a:p>
        </p:txBody>
      </p:sp>
      <p:sp>
        <p:nvSpPr>
          <p:cNvPr id="46" name="ZoneTexte 45">
            <a:extLst>
              <a:ext uri="{FF2B5EF4-FFF2-40B4-BE49-F238E27FC236}">
                <a16:creationId xmlns:a16="http://schemas.microsoft.com/office/drawing/2014/main" id="{50C73DA4-50C3-F14B-ABAE-94C96D99FED4}"/>
              </a:ext>
            </a:extLst>
          </p:cNvPr>
          <p:cNvSpPr txBox="1"/>
          <p:nvPr/>
        </p:nvSpPr>
        <p:spPr>
          <a:xfrm>
            <a:off x="4259796" y="4437112"/>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2</a:t>
            </a:r>
          </a:p>
        </p:txBody>
      </p:sp>
      <p:sp>
        <p:nvSpPr>
          <p:cNvPr id="47" name="ZoneTexte 46">
            <a:extLst>
              <a:ext uri="{FF2B5EF4-FFF2-40B4-BE49-F238E27FC236}">
                <a16:creationId xmlns:a16="http://schemas.microsoft.com/office/drawing/2014/main" id="{BBE4175A-18C8-7C49-8809-97A22BEC92E0}"/>
              </a:ext>
            </a:extLst>
          </p:cNvPr>
          <p:cNvSpPr txBox="1"/>
          <p:nvPr/>
        </p:nvSpPr>
        <p:spPr>
          <a:xfrm>
            <a:off x="6251572" y="4437112"/>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10</a:t>
            </a:r>
          </a:p>
        </p:txBody>
      </p:sp>
      <p:sp>
        <p:nvSpPr>
          <p:cNvPr id="48" name="ZoneTexte 47">
            <a:extLst>
              <a:ext uri="{FF2B5EF4-FFF2-40B4-BE49-F238E27FC236}">
                <a16:creationId xmlns:a16="http://schemas.microsoft.com/office/drawing/2014/main" id="{8C824F9F-7C09-5F44-B813-49AACCB59F92}"/>
              </a:ext>
            </a:extLst>
          </p:cNvPr>
          <p:cNvSpPr txBox="1"/>
          <p:nvPr/>
        </p:nvSpPr>
        <p:spPr>
          <a:xfrm>
            <a:off x="8229533" y="4492511"/>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100</a:t>
            </a:r>
          </a:p>
        </p:txBody>
      </p:sp>
      <p:sp>
        <p:nvSpPr>
          <p:cNvPr id="49" name="ZoneTexte 48">
            <a:extLst>
              <a:ext uri="{FF2B5EF4-FFF2-40B4-BE49-F238E27FC236}">
                <a16:creationId xmlns:a16="http://schemas.microsoft.com/office/drawing/2014/main" id="{97558CA2-CE55-6A40-849C-BB2C7FECC4C7}"/>
              </a:ext>
            </a:extLst>
          </p:cNvPr>
          <p:cNvSpPr txBox="1"/>
          <p:nvPr/>
        </p:nvSpPr>
        <p:spPr>
          <a:xfrm>
            <a:off x="10250605" y="4437112"/>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1000</a:t>
            </a:r>
          </a:p>
        </p:txBody>
      </p:sp>
      <p:sp>
        <p:nvSpPr>
          <p:cNvPr id="50" name="ZoneTexte 49">
            <a:extLst>
              <a:ext uri="{FF2B5EF4-FFF2-40B4-BE49-F238E27FC236}">
                <a16:creationId xmlns:a16="http://schemas.microsoft.com/office/drawing/2014/main" id="{7776AF52-6E86-6D45-AAA3-A3560ADB7B13}"/>
              </a:ext>
            </a:extLst>
          </p:cNvPr>
          <p:cNvSpPr txBox="1"/>
          <p:nvPr/>
        </p:nvSpPr>
        <p:spPr>
          <a:xfrm>
            <a:off x="2256426" y="5085184"/>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N/A</a:t>
            </a:r>
          </a:p>
        </p:txBody>
      </p:sp>
      <p:sp>
        <p:nvSpPr>
          <p:cNvPr id="51" name="ZoneTexte 50">
            <a:extLst>
              <a:ext uri="{FF2B5EF4-FFF2-40B4-BE49-F238E27FC236}">
                <a16:creationId xmlns:a16="http://schemas.microsoft.com/office/drawing/2014/main" id="{75E4FDA0-67DF-D542-A9CC-D62B31C4250A}"/>
              </a:ext>
            </a:extLst>
          </p:cNvPr>
          <p:cNvSpPr txBox="1"/>
          <p:nvPr/>
        </p:nvSpPr>
        <p:spPr>
          <a:xfrm>
            <a:off x="4259796" y="5085184"/>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25</a:t>
            </a:r>
          </a:p>
        </p:txBody>
      </p:sp>
      <p:sp>
        <p:nvSpPr>
          <p:cNvPr id="52" name="ZoneTexte 51">
            <a:extLst>
              <a:ext uri="{FF2B5EF4-FFF2-40B4-BE49-F238E27FC236}">
                <a16:creationId xmlns:a16="http://schemas.microsoft.com/office/drawing/2014/main" id="{1BF1E03F-8DB3-324D-AEDE-A82982AB9908}"/>
              </a:ext>
            </a:extLst>
          </p:cNvPr>
          <p:cNvSpPr txBox="1"/>
          <p:nvPr/>
        </p:nvSpPr>
        <p:spPr>
          <a:xfrm>
            <a:off x="6251572" y="5085184"/>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75</a:t>
            </a:r>
          </a:p>
        </p:txBody>
      </p:sp>
      <p:sp>
        <p:nvSpPr>
          <p:cNvPr id="53" name="ZoneTexte 52">
            <a:extLst>
              <a:ext uri="{FF2B5EF4-FFF2-40B4-BE49-F238E27FC236}">
                <a16:creationId xmlns:a16="http://schemas.microsoft.com/office/drawing/2014/main" id="{C1FB8BD6-6241-E641-8F19-339B9B6CF33E}"/>
              </a:ext>
            </a:extLst>
          </p:cNvPr>
          <p:cNvSpPr txBox="1"/>
          <p:nvPr/>
        </p:nvSpPr>
        <p:spPr>
          <a:xfrm>
            <a:off x="8229533" y="5085184"/>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125</a:t>
            </a:r>
          </a:p>
        </p:txBody>
      </p:sp>
      <p:sp>
        <p:nvSpPr>
          <p:cNvPr id="54" name="ZoneTexte 53">
            <a:extLst>
              <a:ext uri="{FF2B5EF4-FFF2-40B4-BE49-F238E27FC236}">
                <a16:creationId xmlns:a16="http://schemas.microsoft.com/office/drawing/2014/main" id="{BBF68706-1924-174F-A481-A6E2B8E0EBB4}"/>
              </a:ext>
            </a:extLst>
          </p:cNvPr>
          <p:cNvSpPr txBox="1"/>
          <p:nvPr/>
        </p:nvSpPr>
        <p:spPr>
          <a:xfrm>
            <a:off x="10250605" y="5085184"/>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&gt; 175</a:t>
            </a:r>
          </a:p>
        </p:txBody>
      </p:sp>
      <p:sp>
        <p:nvSpPr>
          <p:cNvPr id="55" name="ZoneTexte 4">
            <a:extLst>
              <a:ext uri="{FF2B5EF4-FFF2-40B4-BE49-F238E27FC236}">
                <a16:creationId xmlns:a16="http://schemas.microsoft.com/office/drawing/2014/main" id="{3201F449-4914-EF42-83DF-1962806E37F0}"/>
              </a:ext>
            </a:extLst>
          </p:cNvPr>
          <p:cNvSpPr txBox="1"/>
          <p:nvPr/>
        </p:nvSpPr>
        <p:spPr>
          <a:xfrm>
            <a:off x="910507" y="213844"/>
            <a:ext cx="8178985" cy="523220"/>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Nos offres d’hébergements mutualisés</a:t>
            </a:r>
          </a:p>
        </p:txBody>
      </p:sp>
      <p:sp>
        <p:nvSpPr>
          <p:cNvPr id="56" name="ZoneTexte 49">
            <a:extLst>
              <a:ext uri="{FF2B5EF4-FFF2-40B4-BE49-F238E27FC236}">
                <a16:creationId xmlns:a16="http://schemas.microsoft.com/office/drawing/2014/main" id="{D77F822D-555D-2146-8518-E7E95BA1FC06}"/>
              </a:ext>
            </a:extLst>
          </p:cNvPr>
          <p:cNvSpPr txBox="1"/>
          <p:nvPr/>
        </p:nvSpPr>
        <p:spPr>
          <a:xfrm>
            <a:off x="2256426" y="5763647"/>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8</a:t>
            </a:r>
          </a:p>
        </p:txBody>
      </p:sp>
      <p:sp>
        <p:nvSpPr>
          <p:cNvPr id="57" name="ZoneTexte 50">
            <a:extLst>
              <a:ext uri="{FF2B5EF4-FFF2-40B4-BE49-F238E27FC236}">
                <a16:creationId xmlns:a16="http://schemas.microsoft.com/office/drawing/2014/main" id="{CEA37CB6-2398-934E-AFE1-FA78A243E73A}"/>
              </a:ext>
            </a:extLst>
          </p:cNvPr>
          <p:cNvSpPr txBox="1"/>
          <p:nvPr/>
        </p:nvSpPr>
        <p:spPr>
          <a:xfrm>
            <a:off x="4259796" y="5763647"/>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15</a:t>
            </a:r>
          </a:p>
        </p:txBody>
      </p:sp>
      <p:sp>
        <p:nvSpPr>
          <p:cNvPr id="58" name="ZoneTexte 51">
            <a:extLst>
              <a:ext uri="{FF2B5EF4-FFF2-40B4-BE49-F238E27FC236}">
                <a16:creationId xmlns:a16="http://schemas.microsoft.com/office/drawing/2014/main" id="{3E16D990-5F6A-FC47-9C86-BC994B696119}"/>
              </a:ext>
            </a:extLst>
          </p:cNvPr>
          <p:cNvSpPr txBox="1"/>
          <p:nvPr/>
        </p:nvSpPr>
        <p:spPr>
          <a:xfrm>
            <a:off x="6251572" y="5763647"/>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15</a:t>
            </a:r>
          </a:p>
        </p:txBody>
      </p:sp>
      <p:sp>
        <p:nvSpPr>
          <p:cNvPr id="59" name="ZoneTexte 52">
            <a:extLst>
              <a:ext uri="{FF2B5EF4-FFF2-40B4-BE49-F238E27FC236}">
                <a16:creationId xmlns:a16="http://schemas.microsoft.com/office/drawing/2014/main" id="{7FA737DD-E6CD-1D43-ACEB-9A48A7AB3102}"/>
              </a:ext>
            </a:extLst>
          </p:cNvPr>
          <p:cNvSpPr txBox="1"/>
          <p:nvPr/>
        </p:nvSpPr>
        <p:spPr>
          <a:xfrm>
            <a:off x="8229533" y="5763647"/>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25</a:t>
            </a:r>
          </a:p>
        </p:txBody>
      </p:sp>
      <p:sp>
        <p:nvSpPr>
          <p:cNvPr id="60" name="ZoneTexte 53">
            <a:extLst>
              <a:ext uri="{FF2B5EF4-FFF2-40B4-BE49-F238E27FC236}">
                <a16:creationId xmlns:a16="http://schemas.microsoft.com/office/drawing/2014/main" id="{DE5096C8-6C6C-0241-99B7-CB7B90F2813F}"/>
              </a:ext>
            </a:extLst>
          </p:cNvPr>
          <p:cNvSpPr txBox="1"/>
          <p:nvPr/>
        </p:nvSpPr>
        <p:spPr>
          <a:xfrm>
            <a:off x="10250605" y="5763647"/>
            <a:ext cx="1692188"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De 35 à 100</a:t>
            </a:r>
          </a:p>
        </p:txBody>
      </p:sp>
    </p:spTree>
    <p:extLst>
      <p:ext uri="{BB962C8B-B14F-4D97-AF65-F5344CB8AC3E}">
        <p14:creationId xmlns:p14="http://schemas.microsoft.com/office/powerpoint/2010/main" val="3179616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7"/>
                                        </p:tgtEl>
                                        <p:attrNameLst>
                                          <p:attrName>style.visibility</p:attrName>
                                        </p:attrNameLst>
                                      </p:cBhvr>
                                      <p:to>
                                        <p:strVal val="visible"/>
                                      </p:to>
                                    </p:set>
                                    <p:animEffect transition="in" filter="fade">
                                      <p:cBhvr>
                                        <p:cTn id="10" dur="500"/>
                                        <p:tgtEl>
                                          <p:spTgt spid="5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8"/>
                                        </p:tgtEl>
                                        <p:attrNameLst>
                                          <p:attrName>style.visibility</p:attrName>
                                        </p:attrNameLst>
                                      </p:cBhvr>
                                      <p:to>
                                        <p:strVal val="visible"/>
                                      </p:to>
                                    </p:set>
                                    <p:animEffect transition="in" filter="fade">
                                      <p:cBhvr>
                                        <p:cTn id="13" dur="500"/>
                                        <p:tgtEl>
                                          <p:spTgt spid="58"/>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500"/>
                                        <p:tgtEl>
                                          <p:spTgt spid="5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0"/>
                                        </p:tgtEl>
                                        <p:attrNameLst>
                                          <p:attrName>style.visibility</p:attrName>
                                        </p:attrNameLst>
                                      </p:cBhvr>
                                      <p:to>
                                        <p:strVal val="visible"/>
                                      </p:to>
                                    </p:set>
                                    <p:animEffect transition="in" filter="fade">
                                      <p:cBhvr>
                                        <p:cTn id="1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texte 3">
            <a:extLst>
              <a:ext uri="{FF2B5EF4-FFF2-40B4-BE49-F238E27FC236}">
                <a16:creationId xmlns:a16="http://schemas.microsoft.com/office/drawing/2014/main" id="{7358C05E-0F30-7330-6504-7995D9B1E4D0}"/>
              </a:ext>
            </a:extLst>
          </p:cNvPr>
          <p:cNvSpPr>
            <a:spLocks noGrp="1"/>
          </p:cNvSpPr>
          <p:nvPr>
            <p:ph type="body" sz="quarter" idx="10"/>
          </p:nvPr>
        </p:nvSpPr>
        <p:spPr/>
        <p:txBody>
          <a:bodyPr/>
          <a:lstStyle/>
          <a:p>
            <a:pPr lvl="0"/>
            <a:r>
              <a:rPr lang="en-US" dirty="0"/>
              <a:t>Les basics Web Hosting</a:t>
            </a:r>
            <a:endParaRPr lang="fr-FR" dirty="0"/>
          </a:p>
        </p:txBody>
      </p:sp>
      <p:sp>
        <p:nvSpPr>
          <p:cNvPr id="2" name="Espace réservé du texte 1">
            <a:extLst>
              <a:ext uri="{FF2B5EF4-FFF2-40B4-BE49-F238E27FC236}">
                <a16:creationId xmlns:a16="http://schemas.microsoft.com/office/drawing/2014/main" id="{285E9C05-D93C-0901-4B79-5465BA673524}"/>
              </a:ext>
            </a:extLst>
          </p:cNvPr>
          <p:cNvSpPr>
            <a:spLocks noGrp="1"/>
          </p:cNvSpPr>
          <p:nvPr>
            <p:ph type="body" sz="quarter" idx="11"/>
          </p:nvPr>
        </p:nvSpPr>
        <p:spPr>
          <a:xfrm>
            <a:off x="1078116" y="5932317"/>
            <a:ext cx="1213474" cy="249299"/>
          </a:xfrm>
        </p:spPr>
        <p:txBody>
          <a:bodyPr/>
          <a:lstStyle/>
          <a:p>
            <a:pPr lvl="0"/>
            <a:r>
              <a:rPr lang="fr-FR" dirty="0"/>
              <a:t>LSM Team</a:t>
            </a:r>
          </a:p>
        </p:txBody>
      </p:sp>
      <p:sp>
        <p:nvSpPr>
          <p:cNvPr id="3" name="Espace réservé de la date 2">
            <a:extLst>
              <a:ext uri="{FF2B5EF4-FFF2-40B4-BE49-F238E27FC236}">
                <a16:creationId xmlns:a16="http://schemas.microsoft.com/office/drawing/2014/main" id="{25C6B2C8-252D-9923-9CF9-DFDA1140CC91}"/>
              </a:ext>
            </a:extLst>
          </p:cNvPr>
          <p:cNvSpPr>
            <a:spLocks noGrp="1"/>
          </p:cNvSpPr>
          <p:nvPr>
            <p:ph type="dt" sz="half" idx="13"/>
          </p:nvPr>
        </p:nvSpPr>
        <p:spPr/>
        <p:txBody>
          <a:bodyPr/>
          <a:lstStyle/>
          <a:p>
            <a:r>
              <a:rPr lang="fr-FR" dirty="0"/>
              <a:t>Juillet 2024</a:t>
            </a:r>
            <a:endParaRPr lang="en-US" dirty="0"/>
          </a:p>
        </p:txBody>
      </p:sp>
    </p:spTree>
    <p:extLst>
      <p:ext uri="{BB962C8B-B14F-4D97-AF65-F5344CB8AC3E}">
        <p14:creationId xmlns:p14="http://schemas.microsoft.com/office/powerpoint/2010/main" val="143394455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 2" descr="Une image contenant texte, Appareils électroniques, capture d’écran, logiciel&#10;&#10;Description générée automatiquement">
            <a:extLst>
              <a:ext uri="{FF2B5EF4-FFF2-40B4-BE49-F238E27FC236}">
                <a16:creationId xmlns:a16="http://schemas.microsoft.com/office/drawing/2014/main" id="{2524680F-30B5-3DE3-2FD8-F905B584206B}"/>
              </a:ext>
            </a:extLst>
          </p:cNvPr>
          <p:cNvPicPr>
            <a:picLocks noChangeAspect="1"/>
          </p:cNvPicPr>
          <p:nvPr/>
        </p:nvPicPr>
        <p:blipFill>
          <a:blip r:embed="rId3"/>
          <a:stretch>
            <a:fillRect/>
          </a:stretch>
        </p:blipFill>
        <p:spPr>
          <a:xfrm>
            <a:off x="1849542" y="1016221"/>
            <a:ext cx="6096077" cy="5841779"/>
          </a:xfrm>
          <a:prstGeom prst="rect">
            <a:avLst/>
          </a:prstGeom>
        </p:spPr>
      </p:pic>
      <p:sp>
        <p:nvSpPr>
          <p:cNvPr id="26" name="ZoneTexte 25">
            <a:extLst>
              <a:ext uri="{FF2B5EF4-FFF2-40B4-BE49-F238E27FC236}">
                <a16:creationId xmlns:a16="http://schemas.microsoft.com/office/drawing/2014/main" id="{B518FFAF-F480-684F-9BFC-EDC370CAD8CB}"/>
              </a:ext>
            </a:extLst>
          </p:cNvPr>
          <p:cNvSpPr txBox="1"/>
          <p:nvPr/>
        </p:nvSpPr>
        <p:spPr>
          <a:xfrm>
            <a:off x="9416018" y="1551289"/>
            <a:ext cx="1830638" cy="1569660"/>
          </a:xfrm>
          <a:prstGeom prst="rect">
            <a:avLst/>
          </a:prstGeom>
          <a:noFill/>
        </p:spPr>
        <p:txBody>
          <a:bodyPr wrap="square" rtlCol="0">
            <a:spAutoFit/>
          </a:bodyPr>
          <a:lstStyle/>
          <a:p>
            <a:r>
              <a:rPr lang="fr-FR" dirty="0">
                <a:solidFill>
                  <a:schemeClr val="accent1"/>
                </a:solidFill>
              </a:rPr>
              <a:t>Version</a:t>
            </a:r>
            <a:endParaRPr lang="fr-FR" sz="1600" dirty="0">
              <a:solidFill>
                <a:schemeClr val="accent1"/>
              </a:solidFill>
            </a:endParaRPr>
          </a:p>
          <a:p>
            <a:r>
              <a:rPr lang="fr-FR" dirty="0">
                <a:solidFill>
                  <a:schemeClr val="accent1"/>
                </a:solidFill>
              </a:rPr>
              <a:t>Modules</a:t>
            </a:r>
          </a:p>
          <a:p>
            <a:pPr marL="285750" indent="-285750">
              <a:buFont typeface="Arial" panose="020B0604020202020204" pitchFamily="34" charset="0"/>
              <a:buChar char="•"/>
            </a:pPr>
            <a:r>
              <a:rPr lang="fr-FR" sz="1600" dirty="0" err="1"/>
              <a:t>mod_rewrite</a:t>
            </a:r>
            <a:endParaRPr lang="fr-FR" sz="1600" dirty="0"/>
          </a:p>
          <a:p>
            <a:pPr marL="285750" indent="-285750">
              <a:buFont typeface="Arial" panose="020B0604020202020204" pitchFamily="34" charset="0"/>
              <a:buChar char="•"/>
            </a:pPr>
            <a:r>
              <a:rPr lang="fr-FR" sz="1600" dirty="0"/>
              <a:t>mod_security2</a:t>
            </a:r>
          </a:p>
          <a:p>
            <a:pPr marL="285750" indent="-285750">
              <a:buFont typeface="Arial" panose="020B0604020202020204" pitchFamily="34" charset="0"/>
              <a:buChar char="•"/>
            </a:pPr>
            <a:r>
              <a:rPr lang="fr-FR" sz="1600" dirty="0" err="1"/>
              <a:t>mod_cache</a:t>
            </a:r>
            <a:endParaRPr lang="fr-FR" sz="1600" dirty="0"/>
          </a:p>
        </p:txBody>
      </p:sp>
      <p:sp>
        <p:nvSpPr>
          <p:cNvPr id="28" name="ZoneTexte 27">
            <a:extLst>
              <a:ext uri="{FF2B5EF4-FFF2-40B4-BE49-F238E27FC236}">
                <a16:creationId xmlns:a16="http://schemas.microsoft.com/office/drawing/2014/main" id="{2ECA687E-638D-2E42-9DDB-6E30E0F76844}"/>
              </a:ext>
            </a:extLst>
          </p:cNvPr>
          <p:cNvSpPr txBox="1"/>
          <p:nvPr/>
        </p:nvSpPr>
        <p:spPr>
          <a:xfrm>
            <a:off x="9192188" y="3310295"/>
            <a:ext cx="2785754" cy="1384995"/>
          </a:xfrm>
          <a:prstGeom prst="rect">
            <a:avLst/>
          </a:prstGeom>
          <a:noFill/>
        </p:spPr>
        <p:txBody>
          <a:bodyPr wrap="square" rtlCol="0">
            <a:spAutoFit/>
          </a:bodyPr>
          <a:lstStyle/>
          <a:p>
            <a:r>
              <a:rPr lang="fr-FR" dirty="0" err="1">
                <a:solidFill>
                  <a:schemeClr val="bg2"/>
                </a:solidFill>
              </a:rPr>
              <a:t>Langagesiguration</a:t>
            </a:r>
            <a:endParaRPr lang="fr-FR" dirty="0">
              <a:solidFill>
                <a:schemeClr val="bg2"/>
              </a:solidFill>
            </a:endParaRPr>
          </a:p>
          <a:p>
            <a:pPr marL="342900" indent="-342900">
              <a:buFont typeface="Arial" panose="020B0604020202020204" pitchFamily="34" charset="0"/>
              <a:buChar char="•"/>
            </a:pPr>
            <a:r>
              <a:rPr lang="fr-FR" sz="1600" dirty="0" err="1"/>
              <a:t>max_execution_time</a:t>
            </a:r>
            <a:endParaRPr lang="fr-FR" sz="1600" dirty="0"/>
          </a:p>
          <a:p>
            <a:pPr marL="342900" indent="-342900">
              <a:buFont typeface="Arial" panose="020B0604020202020204" pitchFamily="34" charset="0"/>
              <a:buChar char="•"/>
            </a:pPr>
            <a:r>
              <a:rPr lang="fr-FR" sz="1600" dirty="0" err="1"/>
              <a:t>upload_max_filesize</a:t>
            </a:r>
            <a:endParaRPr lang="fr-FR" sz="1600" dirty="0"/>
          </a:p>
          <a:p>
            <a:pPr marL="342900" indent="-342900">
              <a:buFont typeface="Arial" panose="020B0604020202020204" pitchFamily="34" charset="0"/>
              <a:buChar char="•"/>
            </a:pPr>
            <a:r>
              <a:rPr lang="fr-FR" sz="1600" dirty="0" err="1"/>
              <a:t>imagick</a:t>
            </a:r>
            <a:r>
              <a:rPr lang="fr-FR" sz="1600" dirty="0"/>
              <a:t> module version </a:t>
            </a:r>
            <a:endParaRPr lang="fr-FR" sz="1600" dirty="0">
              <a:solidFill>
                <a:schemeClr val="bg2"/>
              </a:solidFill>
            </a:endParaRPr>
          </a:p>
          <a:p>
            <a:endParaRPr lang="fr-FR" dirty="0">
              <a:solidFill>
                <a:schemeClr val="bg2"/>
              </a:solidFill>
            </a:endParaRPr>
          </a:p>
        </p:txBody>
      </p:sp>
      <p:sp>
        <p:nvSpPr>
          <p:cNvPr id="11" name="Title 3">
            <a:extLst>
              <a:ext uri="{FF2B5EF4-FFF2-40B4-BE49-F238E27FC236}">
                <a16:creationId xmlns:a16="http://schemas.microsoft.com/office/drawing/2014/main" id="{9B86AD7E-AADD-3045-B8CD-C5EE88128515}"/>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fr-FR" sz="2800" dirty="0">
                <a:solidFill>
                  <a:schemeClr val="accent1"/>
                </a:solidFill>
                <a:latin typeface="Source Sans Pro" panose="020B0503030403020204" pitchFamily="34" charset="77"/>
              </a:rPr>
              <a:t>Les hébergements mutualisés</a:t>
            </a:r>
          </a:p>
          <a:p>
            <a:r>
              <a:rPr lang="fr-FR" sz="2400" b="0" dirty="0">
                <a:solidFill>
                  <a:schemeClr val="accent1"/>
                </a:solidFill>
                <a:latin typeface="Source Sans Pro" panose="020B0503030403020204" pitchFamily="34" charset="77"/>
              </a:rPr>
              <a:t>https://</a:t>
            </a:r>
            <a:r>
              <a:rPr lang="fr-FR" sz="2400" b="0" dirty="0" err="1">
                <a:solidFill>
                  <a:schemeClr val="accent1"/>
                </a:solidFill>
                <a:latin typeface="Source Sans Pro" panose="020B0503030403020204" pitchFamily="34" charset="77"/>
              </a:rPr>
              <a:t>webhosting-infos.hosting.ovh.net</a:t>
            </a:r>
            <a:r>
              <a:rPr lang="fr-FR" sz="2400" b="0" dirty="0">
                <a:solidFill>
                  <a:schemeClr val="accent1"/>
                </a:solidFill>
                <a:latin typeface="Source Sans Pro" panose="020B0503030403020204" pitchFamily="34" charset="77"/>
              </a:rPr>
              <a:t>/</a:t>
            </a:r>
          </a:p>
        </p:txBody>
      </p:sp>
      <p:cxnSp>
        <p:nvCxnSpPr>
          <p:cNvPr id="9" name="Straight Arrow Connector 8">
            <a:extLst>
              <a:ext uri="{FF2B5EF4-FFF2-40B4-BE49-F238E27FC236}">
                <a16:creationId xmlns:a16="http://schemas.microsoft.com/office/drawing/2014/main" id="{5E767EF2-0899-5347-AF76-CC38F0A7676A}"/>
              </a:ext>
            </a:extLst>
          </p:cNvPr>
          <p:cNvCxnSpPr>
            <a:cxnSpLocks/>
          </p:cNvCxnSpPr>
          <p:nvPr/>
        </p:nvCxnSpPr>
        <p:spPr>
          <a:xfrm>
            <a:off x="3563023" y="1800880"/>
            <a:ext cx="5629165" cy="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F6B2857C-0CBB-FC4B-AF5A-93FF9FCDE69B}"/>
              </a:ext>
            </a:extLst>
          </p:cNvPr>
          <p:cNvCxnSpPr>
            <a:cxnSpLocks/>
          </p:cNvCxnSpPr>
          <p:nvPr/>
        </p:nvCxnSpPr>
        <p:spPr>
          <a:xfrm>
            <a:off x="3563023" y="2228344"/>
            <a:ext cx="5348682" cy="1546111"/>
          </a:xfrm>
          <a:prstGeom prst="straightConnector1">
            <a:avLst/>
          </a:prstGeom>
          <a:ln w="381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70628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8" grpId="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ZoneTexte 9">
            <a:extLst>
              <a:ext uri="{FF2B5EF4-FFF2-40B4-BE49-F238E27FC236}">
                <a16:creationId xmlns:a16="http://schemas.microsoft.com/office/drawing/2014/main" id="{CA61054F-CD04-AA4E-AEF0-FBD49731046F}"/>
              </a:ext>
            </a:extLst>
          </p:cNvPr>
          <p:cNvSpPr txBox="1"/>
          <p:nvPr/>
        </p:nvSpPr>
        <p:spPr>
          <a:xfrm>
            <a:off x="764881" y="1591699"/>
            <a:ext cx="2160240" cy="338554"/>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CGI</a:t>
            </a:r>
          </a:p>
        </p:txBody>
      </p:sp>
      <p:sp>
        <p:nvSpPr>
          <p:cNvPr id="25" name="ZoneTexte 24">
            <a:extLst>
              <a:ext uri="{FF2B5EF4-FFF2-40B4-BE49-F238E27FC236}">
                <a16:creationId xmlns:a16="http://schemas.microsoft.com/office/drawing/2014/main" id="{031CBA59-7F4E-9F4A-B1E0-D139BF85D020}"/>
              </a:ext>
            </a:extLst>
          </p:cNvPr>
          <p:cNvSpPr txBox="1"/>
          <p:nvPr/>
        </p:nvSpPr>
        <p:spPr>
          <a:xfrm>
            <a:off x="2284576" y="1576310"/>
            <a:ext cx="2160240" cy="369332"/>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FAST-CGI</a:t>
            </a:r>
          </a:p>
        </p:txBody>
      </p:sp>
      <p:sp>
        <p:nvSpPr>
          <p:cNvPr id="26" name="ZoneTexte 25">
            <a:extLst>
              <a:ext uri="{FF2B5EF4-FFF2-40B4-BE49-F238E27FC236}">
                <a16:creationId xmlns:a16="http://schemas.microsoft.com/office/drawing/2014/main" id="{D6FBDFF5-F113-A44D-8155-C3EFCB10ED2D}"/>
              </a:ext>
            </a:extLst>
          </p:cNvPr>
          <p:cNvSpPr txBox="1"/>
          <p:nvPr/>
        </p:nvSpPr>
        <p:spPr>
          <a:xfrm>
            <a:off x="4397863" y="1530144"/>
            <a:ext cx="2160240"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PHP-FPM : </a:t>
            </a:r>
          </a:p>
        </p:txBody>
      </p:sp>
      <p:cxnSp>
        <p:nvCxnSpPr>
          <p:cNvPr id="18" name="Connecteur droit avec flèche 17">
            <a:extLst>
              <a:ext uri="{FF2B5EF4-FFF2-40B4-BE49-F238E27FC236}">
                <a16:creationId xmlns:a16="http://schemas.microsoft.com/office/drawing/2014/main" id="{C9113B03-8678-7447-8C31-F0ED1C94EC0C}"/>
              </a:ext>
            </a:extLst>
          </p:cNvPr>
          <p:cNvCxnSpPr/>
          <p:nvPr/>
        </p:nvCxnSpPr>
        <p:spPr>
          <a:xfrm>
            <a:off x="2104469" y="1760976"/>
            <a:ext cx="684076"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7" name="Connecteur droit avec flèche 26">
            <a:extLst>
              <a:ext uri="{FF2B5EF4-FFF2-40B4-BE49-F238E27FC236}">
                <a16:creationId xmlns:a16="http://schemas.microsoft.com/office/drawing/2014/main" id="{C7F29271-574F-7749-BE4A-D83DB38764AA}"/>
              </a:ext>
            </a:extLst>
          </p:cNvPr>
          <p:cNvCxnSpPr/>
          <p:nvPr/>
        </p:nvCxnSpPr>
        <p:spPr>
          <a:xfrm>
            <a:off x="3981764" y="1760976"/>
            <a:ext cx="684076"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8" name="ZoneTexte 27">
            <a:extLst>
              <a:ext uri="{FF2B5EF4-FFF2-40B4-BE49-F238E27FC236}">
                <a16:creationId xmlns:a16="http://schemas.microsoft.com/office/drawing/2014/main" id="{3D9265D4-A325-0549-BC5A-6CD75C77A85D}"/>
              </a:ext>
            </a:extLst>
          </p:cNvPr>
          <p:cNvSpPr txBox="1"/>
          <p:nvPr/>
        </p:nvSpPr>
        <p:spPr>
          <a:xfrm>
            <a:off x="6384032" y="2243970"/>
            <a:ext cx="4320478" cy="523220"/>
          </a:xfrm>
          <a:prstGeom prst="rect">
            <a:avLst/>
          </a:prstGeom>
          <a:noFill/>
        </p:spPr>
        <p:txBody>
          <a:bodyPr wrap="square" rtlCol="0">
            <a:spAutoFit/>
          </a:bodyPr>
          <a:lstStyle/>
          <a:p>
            <a:pPr marL="342900" marR="0" lvl="0" indent="-34290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Jusqu’à </a:t>
            </a:r>
            <a:r>
              <a:rPr kumimoji="0" lang="fr-FR" sz="2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7 fois plus rapide</a:t>
            </a:r>
          </a:p>
        </p:txBody>
      </p:sp>
      <p:sp>
        <p:nvSpPr>
          <p:cNvPr id="29" name="ZoneTexte 28">
            <a:extLst>
              <a:ext uri="{FF2B5EF4-FFF2-40B4-BE49-F238E27FC236}">
                <a16:creationId xmlns:a16="http://schemas.microsoft.com/office/drawing/2014/main" id="{490BE8D6-965E-1442-82E7-1B1110814279}"/>
              </a:ext>
            </a:extLst>
          </p:cNvPr>
          <p:cNvSpPr txBox="1"/>
          <p:nvPr/>
        </p:nvSpPr>
        <p:spPr>
          <a:xfrm>
            <a:off x="6384032" y="1107256"/>
            <a:ext cx="4104581" cy="369332"/>
          </a:xfrm>
          <a:prstGeom prst="rect">
            <a:avLst/>
          </a:prstGeom>
          <a:noFill/>
        </p:spPr>
        <p:txBody>
          <a:bodyPr wrap="square" rtlCol="0">
            <a:spAutoFit/>
          </a:bodyPr>
          <a:lstStyle/>
          <a:p>
            <a:pPr marL="342900" marR="0" lvl="0" indent="-34290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Minimisation des appels disque</a:t>
            </a:r>
          </a:p>
        </p:txBody>
      </p:sp>
      <p:sp>
        <p:nvSpPr>
          <p:cNvPr id="30" name="ZoneTexte 29">
            <a:extLst>
              <a:ext uri="{FF2B5EF4-FFF2-40B4-BE49-F238E27FC236}">
                <a16:creationId xmlns:a16="http://schemas.microsoft.com/office/drawing/2014/main" id="{D1CC8A76-0C1C-0240-BDEA-B5F342084967}"/>
              </a:ext>
            </a:extLst>
          </p:cNvPr>
          <p:cNvSpPr txBox="1"/>
          <p:nvPr/>
        </p:nvSpPr>
        <p:spPr>
          <a:xfrm>
            <a:off x="6384031" y="1602969"/>
            <a:ext cx="5328593" cy="584775"/>
          </a:xfrm>
          <a:prstGeom prst="rect">
            <a:avLst/>
          </a:prstGeom>
          <a:noFill/>
        </p:spPr>
        <p:txBody>
          <a:bodyPr wrap="square" rtlCol="0">
            <a:spAutoFit/>
          </a:bodyPr>
          <a:lstStyle/>
          <a:p>
            <a:pPr marL="342900" marR="0" lvl="0" indent="-342900" algn="l" defTabSz="121917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Augmentation de variables </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a:t>
            </a:r>
            <a:r>
              <a:rPr kumimoji="0" lang="fr-FR" sz="14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max_execution_time</a:t>
            </a:r>
            <a:r>
              <a:rPr kumimoji="0" lang="fr-FR" sz="1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a:t>
            </a:r>
            <a:r>
              <a:rPr kumimoji="0" lang="fr-FR" sz="14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max_input_vars</a:t>
            </a:r>
            <a:r>
              <a:rPr kumimoji="0" lang="fr-FR" sz="1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a:t>
            </a:r>
            <a:r>
              <a:rPr kumimoji="0" lang="fr-FR" sz="14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memory_limit</a:t>
            </a:r>
            <a:r>
              <a:rPr kumimoji="0" lang="fr-FR" sz="1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a:t>
            </a:r>
          </a:p>
        </p:txBody>
      </p:sp>
      <p:sp>
        <p:nvSpPr>
          <p:cNvPr id="23" name="Title 1">
            <a:extLst>
              <a:ext uri="{FF2B5EF4-FFF2-40B4-BE49-F238E27FC236}">
                <a16:creationId xmlns:a16="http://schemas.microsoft.com/office/drawing/2014/main" id="{6BF5CF78-90E6-4341-8118-DC804E9C92ED}"/>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lenteurs</a:t>
            </a:r>
          </a:p>
          <a:p>
            <a:pPr marL="0" marR="0" lvl="0" indent="0" algn="l" defTabSz="1219170" rtl="0" eaLnBrk="1" fontAlgn="auto" latinLnBrk="0" hangingPunct="1">
              <a:lnSpc>
                <a:spcPct val="71000"/>
              </a:lnSpc>
              <a:spcBef>
                <a:spcPct val="0"/>
              </a:spcBef>
              <a:spcAft>
                <a:spcPts val="200"/>
              </a:spcAft>
              <a:buClrTx/>
              <a:buSzTx/>
              <a:buFontTx/>
              <a:buNone/>
              <a:tabLst/>
              <a:defRPr/>
            </a:pP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Le PHP-FPM</a:t>
            </a:r>
            <a:endParaRPr kumimoji="0" lang="en-US"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endParaRPr>
          </a:p>
        </p:txBody>
      </p:sp>
      <p:grpSp>
        <p:nvGrpSpPr>
          <p:cNvPr id="2" name="Group 1">
            <a:extLst>
              <a:ext uri="{FF2B5EF4-FFF2-40B4-BE49-F238E27FC236}">
                <a16:creationId xmlns:a16="http://schemas.microsoft.com/office/drawing/2014/main" id="{E4B5E6A1-4DC6-C246-B4C3-D7786A657B15}"/>
              </a:ext>
            </a:extLst>
          </p:cNvPr>
          <p:cNvGrpSpPr/>
          <p:nvPr/>
        </p:nvGrpSpPr>
        <p:grpSpPr>
          <a:xfrm>
            <a:off x="113387" y="2780928"/>
            <a:ext cx="11161240" cy="3390695"/>
            <a:chOff x="113387" y="2780928"/>
            <a:chExt cx="11161240" cy="3390695"/>
          </a:xfrm>
        </p:grpSpPr>
        <p:grpSp>
          <p:nvGrpSpPr>
            <p:cNvPr id="34" name="Groupe 33">
              <a:extLst>
                <a:ext uri="{FF2B5EF4-FFF2-40B4-BE49-F238E27FC236}">
                  <a16:creationId xmlns:a16="http://schemas.microsoft.com/office/drawing/2014/main" id="{622D3E9E-EE24-3448-8133-C05BBF9CC306}"/>
                </a:ext>
              </a:extLst>
            </p:cNvPr>
            <p:cNvGrpSpPr/>
            <p:nvPr/>
          </p:nvGrpSpPr>
          <p:grpSpPr>
            <a:xfrm>
              <a:off x="113387" y="2852936"/>
              <a:ext cx="11161240" cy="3176802"/>
              <a:chOff x="113387" y="2852936"/>
              <a:chExt cx="11161240" cy="3176802"/>
            </a:xfrm>
          </p:grpSpPr>
          <p:grpSp>
            <p:nvGrpSpPr>
              <p:cNvPr id="31" name="Groupe 30">
                <a:extLst>
                  <a:ext uri="{FF2B5EF4-FFF2-40B4-BE49-F238E27FC236}">
                    <a16:creationId xmlns:a16="http://schemas.microsoft.com/office/drawing/2014/main" id="{879A893C-04AD-BF45-8664-06A4B16FF6C8}"/>
                  </a:ext>
                </a:extLst>
              </p:cNvPr>
              <p:cNvGrpSpPr/>
              <p:nvPr/>
            </p:nvGrpSpPr>
            <p:grpSpPr>
              <a:xfrm>
                <a:off x="113387" y="2852936"/>
                <a:ext cx="11161240" cy="3176802"/>
                <a:chOff x="113387" y="2852936"/>
                <a:chExt cx="11161240" cy="3176802"/>
              </a:xfrm>
            </p:grpSpPr>
            <p:grpSp>
              <p:nvGrpSpPr>
                <p:cNvPr id="9" name="Groupe 8">
                  <a:extLst>
                    <a:ext uri="{FF2B5EF4-FFF2-40B4-BE49-F238E27FC236}">
                      <a16:creationId xmlns:a16="http://schemas.microsoft.com/office/drawing/2014/main" id="{72D664A7-AD2A-664F-8D08-1EC3D601040E}"/>
                    </a:ext>
                  </a:extLst>
                </p:cNvPr>
                <p:cNvGrpSpPr/>
                <p:nvPr/>
              </p:nvGrpSpPr>
              <p:grpSpPr>
                <a:xfrm>
                  <a:off x="113387" y="3429000"/>
                  <a:ext cx="11017224" cy="2600738"/>
                  <a:chOff x="515380" y="3861048"/>
                  <a:chExt cx="11017224" cy="2600738"/>
                </a:xfrm>
              </p:grpSpPr>
              <p:pic>
                <p:nvPicPr>
                  <p:cNvPr id="6" name="Image 5" descr="Une image contenant capture d’écran, texte&#10;&#10;&#10;&#10;Description générée automatiquement">
                    <a:extLst>
                      <a:ext uri="{FF2B5EF4-FFF2-40B4-BE49-F238E27FC236}">
                        <a16:creationId xmlns:a16="http://schemas.microsoft.com/office/drawing/2014/main" id="{A49D692F-EE9A-DF4F-96FE-173E17B5DCC0}"/>
                      </a:ext>
                    </a:extLst>
                  </p:cNvPr>
                  <p:cNvPicPr>
                    <a:picLocks noChangeAspect="1"/>
                  </p:cNvPicPr>
                  <p:nvPr/>
                </p:nvPicPr>
                <p:blipFill rotWithShape="1">
                  <a:blip r:embed="rId3"/>
                  <a:srcRect l="4133" t="8052" r="5501" b="85505"/>
                  <a:stretch/>
                </p:blipFill>
                <p:spPr>
                  <a:xfrm>
                    <a:off x="515380" y="6173753"/>
                    <a:ext cx="11017224" cy="288033"/>
                  </a:xfrm>
                  <a:prstGeom prst="rect">
                    <a:avLst/>
                  </a:prstGeom>
                </p:spPr>
              </p:pic>
              <p:sp>
                <p:nvSpPr>
                  <p:cNvPr id="8" name="Rectangle 7">
                    <a:extLst>
                      <a:ext uri="{FF2B5EF4-FFF2-40B4-BE49-F238E27FC236}">
                        <a16:creationId xmlns:a16="http://schemas.microsoft.com/office/drawing/2014/main" id="{331268F9-5DDB-DC46-9610-B0F016E59968}"/>
                      </a:ext>
                    </a:extLst>
                  </p:cNvPr>
                  <p:cNvSpPr/>
                  <p:nvPr/>
                </p:nvSpPr>
                <p:spPr>
                  <a:xfrm>
                    <a:off x="4799856" y="3861048"/>
                    <a:ext cx="720080" cy="50405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cxnSp>
              <p:nvCxnSpPr>
                <p:cNvPr id="16" name="Connecteur droit 15">
                  <a:extLst>
                    <a:ext uri="{FF2B5EF4-FFF2-40B4-BE49-F238E27FC236}">
                      <a16:creationId xmlns:a16="http://schemas.microsoft.com/office/drawing/2014/main" id="{C57F9B57-DAC3-C74C-A2A6-D51ED1661F3B}"/>
                    </a:ext>
                  </a:extLst>
                </p:cNvPr>
                <p:cNvCxnSpPr>
                  <a:cxnSpLocks/>
                </p:cNvCxnSpPr>
                <p:nvPr/>
              </p:nvCxnSpPr>
              <p:spPr>
                <a:xfrm>
                  <a:off x="6105731" y="2852936"/>
                  <a:ext cx="0" cy="2736304"/>
                </a:xfrm>
                <a:prstGeom prst="line">
                  <a:avLst/>
                </a:prstGeom>
                <a:ln w="50800">
                  <a:gradFill>
                    <a:gsLst>
                      <a:gs pos="0">
                        <a:schemeClr val="accent1"/>
                      </a:gs>
                      <a:gs pos="100000">
                        <a:schemeClr val="accent6"/>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1" name="Connecteur droit avec flèche 10">
                  <a:extLst>
                    <a:ext uri="{FF2B5EF4-FFF2-40B4-BE49-F238E27FC236}">
                      <a16:creationId xmlns:a16="http://schemas.microsoft.com/office/drawing/2014/main" id="{6ABB2B0B-EA22-644C-902B-F06C251759A8}"/>
                    </a:ext>
                  </a:extLst>
                </p:cNvPr>
                <p:cNvCxnSpPr/>
                <p:nvPr/>
              </p:nvCxnSpPr>
              <p:spPr>
                <a:xfrm>
                  <a:off x="977483" y="3681028"/>
                  <a:ext cx="5040560" cy="0"/>
                </a:xfrm>
                <a:prstGeom prst="straightConnector1">
                  <a:avLst/>
                </a:prstGeom>
                <a:ln w="25400">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13" name="Connecteur droit avec flèche 12">
                  <a:extLst>
                    <a:ext uri="{FF2B5EF4-FFF2-40B4-BE49-F238E27FC236}">
                      <a16:creationId xmlns:a16="http://schemas.microsoft.com/office/drawing/2014/main" id="{39C2F742-0979-F54C-8D18-C02EE938214A}"/>
                    </a:ext>
                  </a:extLst>
                </p:cNvPr>
                <p:cNvCxnSpPr/>
                <p:nvPr/>
              </p:nvCxnSpPr>
              <p:spPr>
                <a:xfrm>
                  <a:off x="6234067" y="4725144"/>
                  <a:ext cx="5040560" cy="0"/>
                </a:xfrm>
                <a:prstGeom prst="straightConnector1">
                  <a:avLst/>
                </a:prstGeom>
                <a:ln w="25400">
                  <a:solidFill>
                    <a:schemeClr val="accent6"/>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grpSp>
          <p:sp>
            <p:nvSpPr>
              <p:cNvPr id="32" name="ZoneTexte 31">
                <a:extLst>
                  <a:ext uri="{FF2B5EF4-FFF2-40B4-BE49-F238E27FC236}">
                    <a16:creationId xmlns:a16="http://schemas.microsoft.com/office/drawing/2014/main" id="{09EEFFD1-FB5C-F24A-8359-7075080A73B7}"/>
                  </a:ext>
                </a:extLst>
              </p:cNvPr>
              <p:cNvSpPr txBox="1"/>
              <p:nvPr/>
            </p:nvSpPr>
            <p:spPr>
              <a:xfrm>
                <a:off x="2432658" y="3219363"/>
                <a:ext cx="2325245" cy="461665"/>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Sans PHP-FPM</a:t>
                </a:r>
              </a:p>
            </p:txBody>
          </p:sp>
          <p:sp>
            <p:nvSpPr>
              <p:cNvPr id="33" name="ZoneTexte 32">
                <a:extLst>
                  <a:ext uri="{FF2B5EF4-FFF2-40B4-BE49-F238E27FC236}">
                    <a16:creationId xmlns:a16="http://schemas.microsoft.com/office/drawing/2014/main" id="{B260B8A6-82C4-D241-869A-31FCFCC4C49C}"/>
                  </a:ext>
                </a:extLst>
              </p:cNvPr>
              <p:cNvSpPr txBox="1"/>
              <p:nvPr/>
            </p:nvSpPr>
            <p:spPr>
              <a:xfrm>
                <a:off x="7591724" y="4256610"/>
                <a:ext cx="2325245" cy="461665"/>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36E5FF"/>
                    </a:solidFill>
                    <a:effectLst/>
                    <a:uLnTx/>
                    <a:uFillTx/>
                    <a:latin typeface="Source Sans Pro" panose="020B0503030403020204" pitchFamily="34" charset="77"/>
                    <a:ea typeface="+mn-ea"/>
                    <a:cs typeface="+mn-cs"/>
                  </a:rPr>
                  <a:t>Avec PHP-FPM</a:t>
                </a:r>
              </a:p>
            </p:txBody>
          </p:sp>
        </p:grpSp>
        <p:grpSp>
          <p:nvGrpSpPr>
            <p:cNvPr id="24" name="Groupe 33">
              <a:extLst>
                <a:ext uri="{FF2B5EF4-FFF2-40B4-BE49-F238E27FC236}">
                  <a16:creationId xmlns:a16="http://schemas.microsoft.com/office/drawing/2014/main" id="{0FBFD450-CB04-2145-9BC1-E6DC56F96588}"/>
                </a:ext>
              </a:extLst>
            </p:cNvPr>
            <p:cNvGrpSpPr/>
            <p:nvPr/>
          </p:nvGrpSpPr>
          <p:grpSpPr>
            <a:xfrm>
              <a:off x="113387" y="2780928"/>
              <a:ext cx="11161240" cy="3390695"/>
              <a:chOff x="113387" y="2780928"/>
              <a:chExt cx="11161240" cy="3390695"/>
            </a:xfrm>
          </p:grpSpPr>
          <p:grpSp>
            <p:nvGrpSpPr>
              <p:cNvPr id="35" name="Groupe 30">
                <a:extLst>
                  <a:ext uri="{FF2B5EF4-FFF2-40B4-BE49-F238E27FC236}">
                    <a16:creationId xmlns:a16="http://schemas.microsoft.com/office/drawing/2014/main" id="{AAC89AD6-BCDE-FB45-9994-2366D2E3E08B}"/>
                  </a:ext>
                </a:extLst>
              </p:cNvPr>
              <p:cNvGrpSpPr/>
              <p:nvPr/>
            </p:nvGrpSpPr>
            <p:grpSpPr>
              <a:xfrm>
                <a:off x="113387" y="2780928"/>
                <a:ext cx="11161240" cy="3390695"/>
                <a:chOff x="113387" y="2780928"/>
                <a:chExt cx="11161240" cy="3390695"/>
              </a:xfrm>
            </p:grpSpPr>
            <p:grpSp>
              <p:nvGrpSpPr>
                <p:cNvPr id="38" name="Groupe 8">
                  <a:extLst>
                    <a:ext uri="{FF2B5EF4-FFF2-40B4-BE49-F238E27FC236}">
                      <a16:creationId xmlns:a16="http://schemas.microsoft.com/office/drawing/2014/main" id="{5C5B5C73-2807-8549-A9B3-A3B4B8872AFD}"/>
                    </a:ext>
                  </a:extLst>
                </p:cNvPr>
                <p:cNvGrpSpPr/>
                <p:nvPr/>
              </p:nvGrpSpPr>
              <p:grpSpPr>
                <a:xfrm>
                  <a:off x="113387" y="2780928"/>
                  <a:ext cx="11161240" cy="3390695"/>
                  <a:chOff x="515380" y="3212976"/>
                  <a:chExt cx="11161240" cy="3390695"/>
                </a:xfrm>
              </p:grpSpPr>
              <p:grpSp>
                <p:nvGrpSpPr>
                  <p:cNvPr id="42" name="Groupe 6">
                    <a:extLst>
                      <a:ext uri="{FF2B5EF4-FFF2-40B4-BE49-F238E27FC236}">
                        <a16:creationId xmlns:a16="http://schemas.microsoft.com/office/drawing/2014/main" id="{238D9536-2A68-5C4E-9AED-99E97420C010}"/>
                      </a:ext>
                    </a:extLst>
                  </p:cNvPr>
                  <p:cNvGrpSpPr/>
                  <p:nvPr/>
                </p:nvGrpSpPr>
                <p:grpSpPr>
                  <a:xfrm>
                    <a:off x="515380" y="3212976"/>
                    <a:ext cx="11161240" cy="3390695"/>
                    <a:chOff x="515380" y="3212976"/>
                    <a:chExt cx="11161240" cy="3390695"/>
                  </a:xfrm>
                </p:grpSpPr>
                <p:pic>
                  <p:nvPicPr>
                    <p:cNvPr id="44" name="Image 4" descr="Une image contenant capture d’écran, texte&#10;&#10;&#10;&#10;Description générée automatiquement">
                      <a:extLst>
                        <a:ext uri="{FF2B5EF4-FFF2-40B4-BE49-F238E27FC236}">
                          <a16:creationId xmlns:a16="http://schemas.microsoft.com/office/drawing/2014/main" id="{CAD4153D-23BC-F24D-8870-D10990F0F2A5}"/>
                        </a:ext>
                      </a:extLst>
                    </p:cNvPr>
                    <p:cNvPicPr>
                      <a:picLocks noChangeAspect="1"/>
                    </p:cNvPicPr>
                    <p:nvPr/>
                  </p:nvPicPr>
                  <p:blipFill rotWithShape="1">
                    <a:blip r:embed="rId4"/>
                    <a:srcRect l="4133" t="24159" r="5501"/>
                    <a:stretch/>
                  </p:blipFill>
                  <p:spPr>
                    <a:xfrm>
                      <a:off x="659396" y="3212976"/>
                      <a:ext cx="11017224" cy="3390695"/>
                    </a:xfrm>
                    <a:prstGeom prst="rect">
                      <a:avLst/>
                    </a:prstGeom>
                  </p:spPr>
                </p:pic>
                <p:pic>
                  <p:nvPicPr>
                    <p:cNvPr id="45" name="Image 5" descr="Une image contenant capture d’écran, texte&#10;&#10;&#10;&#10;Description générée automatiquement">
                      <a:extLst>
                        <a:ext uri="{FF2B5EF4-FFF2-40B4-BE49-F238E27FC236}">
                          <a16:creationId xmlns:a16="http://schemas.microsoft.com/office/drawing/2014/main" id="{4E305A2B-730B-FC4D-BC1A-FA8061984EC2}"/>
                        </a:ext>
                      </a:extLst>
                    </p:cNvPr>
                    <p:cNvPicPr>
                      <a:picLocks noChangeAspect="1"/>
                    </p:cNvPicPr>
                    <p:nvPr/>
                  </p:nvPicPr>
                  <p:blipFill rotWithShape="1">
                    <a:blip r:embed="rId4"/>
                    <a:srcRect l="4133" t="8052" r="5501" b="85505"/>
                    <a:stretch/>
                  </p:blipFill>
                  <p:spPr>
                    <a:xfrm>
                      <a:off x="515380" y="6173753"/>
                      <a:ext cx="11017224" cy="288033"/>
                    </a:xfrm>
                    <a:prstGeom prst="rect">
                      <a:avLst/>
                    </a:prstGeom>
                  </p:spPr>
                </p:pic>
              </p:grpSp>
              <p:sp>
                <p:nvSpPr>
                  <p:cNvPr id="43" name="Rectangle 42">
                    <a:extLst>
                      <a:ext uri="{FF2B5EF4-FFF2-40B4-BE49-F238E27FC236}">
                        <a16:creationId xmlns:a16="http://schemas.microsoft.com/office/drawing/2014/main" id="{9E109C01-96C7-F44B-A1CE-ED75C170C0CB}"/>
                      </a:ext>
                    </a:extLst>
                  </p:cNvPr>
                  <p:cNvSpPr/>
                  <p:nvPr/>
                </p:nvSpPr>
                <p:spPr>
                  <a:xfrm>
                    <a:off x="4799856" y="3861048"/>
                    <a:ext cx="720080" cy="50405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cxnSp>
              <p:nvCxnSpPr>
                <p:cNvPr id="39" name="Connecteur droit 15">
                  <a:extLst>
                    <a:ext uri="{FF2B5EF4-FFF2-40B4-BE49-F238E27FC236}">
                      <a16:creationId xmlns:a16="http://schemas.microsoft.com/office/drawing/2014/main" id="{51BFAE82-29EF-4946-87DF-4DEAC04DD2C4}"/>
                    </a:ext>
                  </a:extLst>
                </p:cNvPr>
                <p:cNvCxnSpPr>
                  <a:cxnSpLocks/>
                </p:cNvCxnSpPr>
                <p:nvPr/>
              </p:nvCxnSpPr>
              <p:spPr>
                <a:xfrm>
                  <a:off x="6105731" y="2852936"/>
                  <a:ext cx="0" cy="2736304"/>
                </a:xfrm>
                <a:prstGeom prst="line">
                  <a:avLst/>
                </a:prstGeom>
                <a:ln w="50800">
                  <a:gradFill>
                    <a:gsLst>
                      <a:gs pos="0">
                        <a:schemeClr val="accent1"/>
                      </a:gs>
                      <a:gs pos="100000">
                        <a:schemeClr val="accent6"/>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0" name="Connecteur droit avec flèche 10">
                  <a:extLst>
                    <a:ext uri="{FF2B5EF4-FFF2-40B4-BE49-F238E27FC236}">
                      <a16:creationId xmlns:a16="http://schemas.microsoft.com/office/drawing/2014/main" id="{CC7C1EB4-7F4C-1B40-B84B-31F95C7BC12F}"/>
                    </a:ext>
                  </a:extLst>
                </p:cNvPr>
                <p:cNvCxnSpPr/>
                <p:nvPr/>
              </p:nvCxnSpPr>
              <p:spPr>
                <a:xfrm>
                  <a:off x="977483" y="3681028"/>
                  <a:ext cx="5040560" cy="0"/>
                </a:xfrm>
                <a:prstGeom prst="straightConnector1">
                  <a:avLst/>
                </a:prstGeom>
                <a:ln w="25400">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1" name="Connecteur droit avec flèche 12">
                  <a:extLst>
                    <a:ext uri="{FF2B5EF4-FFF2-40B4-BE49-F238E27FC236}">
                      <a16:creationId xmlns:a16="http://schemas.microsoft.com/office/drawing/2014/main" id="{79E3D40B-3868-F84A-A6CA-CCC713E87FC5}"/>
                    </a:ext>
                  </a:extLst>
                </p:cNvPr>
                <p:cNvCxnSpPr/>
                <p:nvPr/>
              </p:nvCxnSpPr>
              <p:spPr>
                <a:xfrm>
                  <a:off x="6234067" y="4725144"/>
                  <a:ext cx="5040560" cy="0"/>
                </a:xfrm>
                <a:prstGeom prst="straightConnector1">
                  <a:avLst/>
                </a:prstGeom>
                <a:ln w="25400">
                  <a:solidFill>
                    <a:schemeClr val="accent6"/>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grpSp>
          <p:sp>
            <p:nvSpPr>
              <p:cNvPr id="36" name="ZoneTexte 31">
                <a:extLst>
                  <a:ext uri="{FF2B5EF4-FFF2-40B4-BE49-F238E27FC236}">
                    <a16:creationId xmlns:a16="http://schemas.microsoft.com/office/drawing/2014/main" id="{F30C7274-7CCB-4B4D-8544-ED6DB01DFF04}"/>
                  </a:ext>
                </a:extLst>
              </p:cNvPr>
              <p:cNvSpPr txBox="1"/>
              <p:nvPr/>
            </p:nvSpPr>
            <p:spPr>
              <a:xfrm>
                <a:off x="2432658" y="3219363"/>
                <a:ext cx="2325245" cy="461665"/>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000E9C"/>
                    </a:solidFill>
                    <a:effectLst/>
                    <a:uLnTx/>
                    <a:uFillTx/>
                    <a:latin typeface="Calibri" panose="020F0502020204030204"/>
                    <a:ea typeface="+mn-ea"/>
                    <a:cs typeface="+mn-cs"/>
                  </a:rPr>
                  <a:t>Sans PHP-FPM</a:t>
                </a:r>
              </a:p>
            </p:txBody>
          </p:sp>
          <p:sp>
            <p:nvSpPr>
              <p:cNvPr id="37" name="ZoneTexte 32">
                <a:extLst>
                  <a:ext uri="{FF2B5EF4-FFF2-40B4-BE49-F238E27FC236}">
                    <a16:creationId xmlns:a16="http://schemas.microsoft.com/office/drawing/2014/main" id="{1E712F94-72D2-7C4E-9218-EE3C32FDDB94}"/>
                  </a:ext>
                </a:extLst>
              </p:cNvPr>
              <p:cNvSpPr txBox="1"/>
              <p:nvPr/>
            </p:nvSpPr>
            <p:spPr>
              <a:xfrm>
                <a:off x="7591724" y="4256610"/>
                <a:ext cx="2325245" cy="461665"/>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36E5FF"/>
                    </a:solidFill>
                    <a:effectLst/>
                    <a:uLnTx/>
                    <a:uFillTx/>
                    <a:latin typeface="Calibri" panose="020F0502020204030204"/>
                    <a:ea typeface="+mn-ea"/>
                    <a:cs typeface="+mn-cs"/>
                  </a:rPr>
                  <a:t>Avec PHP-FPM</a:t>
                </a:r>
              </a:p>
            </p:txBody>
          </p:sp>
        </p:grpSp>
      </p:grpSp>
    </p:spTree>
    <p:extLst>
      <p:ext uri="{BB962C8B-B14F-4D97-AF65-F5344CB8AC3E}">
        <p14:creationId xmlns:p14="http://schemas.microsoft.com/office/powerpoint/2010/main" val="3882609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left)">
                                      <p:cBhvr>
                                        <p:cTn id="19" dur="500"/>
                                        <p:tgtEl>
                                          <p:spTgt spid="27"/>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fade">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fade">
                                      <p:cBhvr>
                                        <p:cTn id="33" dur="500"/>
                                        <p:tgtEl>
                                          <p:spTgt spid="30"/>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28"/>
                                        </p:tgtEl>
                                        <p:attrNameLst>
                                          <p:attrName>style.visibility</p:attrName>
                                        </p:attrNameLst>
                                      </p:cBhvr>
                                      <p:to>
                                        <p:strVal val="visible"/>
                                      </p:to>
                                    </p:set>
                                    <p:animEffect transition="in" filter="fade">
                                      <p:cBhvr>
                                        <p:cTn id="38" dur="500"/>
                                        <p:tgtEl>
                                          <p:spTgt spid="28"/>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5" grpId="0"/>
      <p:bldP spid="26" grpId="0"/>
      <p:bldP spid="28" grpId="0"/>
      <p:bldP spid="29" grpId="0"/>
      <p:bldP spid="30"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e 22">
            <a:extLst>
              <a:ext uri="{FF2B5EF4-FFF2-40B4-BE49-F238E27FC236}">
                <a16:creationId xmlns:a16="http://schemas.microsoft.com/office/drawing/2014/main" id="{2910BA5F-DDFF-ED4D-91B6-91592D5AA68C}"/>
              </a:ext>
            </a:extLst>
          </p:cNvPr>
          <p:cNvGrpSpPr/>
          <p:nvPr/>
        </p:nvGrpSpPr>
        <p:grpSpPr>
          <a:xfrm>
            <a:off x="680574" y="4176968"/>
            <a:ext cx="3610284" cy="945637"/>
            <a:chOff x="277927" y="4127910"/>
            <a:chExt cx="3610284" cy="945637"/>
          </a:xfrm>
        </p:grpSpPr>
        <p:sp useBgFill="1">
          <p:nvSpPr>
            <p:cNvPr id="16" name="Rounded Rectangle 7">
              <a:extLst>
                <a:ext uri="{FF2B5EF4-FFF2-40B4-BE49-F238E27FC236}">
                  <a16:creationId xmlns:a16="http://schemas.microsoft.com/office/drawing/2014/main" id="{E6FB8018-2353-114C-B1A9-26125539C784}"/>
                </a:ext>
              </a:extLst>
            </p:cNvPr>
            <p:cNvSpPr/>
            <p:nvPr/>
          </p:nvSpPr>
          <p:spPr>
            <a:xfrm>
              <a:off x="277927" y="4127910"/>
              <a:ext cx="3610284" cy="945637"/>
            </a:xfrm>
            <a:prstGeom prst="roundRect">
              <a:avLst>
                <a:gd name="adj" fmla="val 50000"/>
              </a:avLst>
            </a:prstGeom>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lIns="97560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Liées à l’utilisation </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de plugins</a:t>
              </a:r>
              <a:endParaRPr kumimoji="0" lang="en-US" sz="1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7" name="Teardrop 4">
              <a:extLst>
                <a:ext uri="{FF2B5EF4-FFF2-40B4-BE49-F238E27FC236}">
                  <a16:creationId xmlns:a16="http://schemas.microsoft.com/office/drawing/2014/main" id="{2AFB2FAB-3261-3942-A386-5945F0EDCAD4}"/>
                </a:ext>
              </a:extLst>
            </p:cNvPr>
            <p:cNvSpPr>
              <a:spLocks noChangeAspect="1"/>
            </p:cNvSpPr>
            <p:nvPr/>
          </p:nvSpPr>
          <p:spPr>
            <a:xfrm rot="5400000">
              <a:off x="277927" y="4127910"/>
              <a:ext cx="945637" cy="945637"/>
            </a:xfrm>
            <a:prstGeom prst="teardrop">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vert="vert27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01</a:t>
              </a:r>
            </a:p>
          </p:txBody>
        </p:sp>
      </p:grpSp>
      <p:grpSp>
        <p:nvGrpSpPr>
          <p:cNvPr id="24" name="Groupe 23">
            <a:extLst>
              <a:ext uri="{FF2B5EF4-FFF2-40B4-BE49-F238E27FC236}">
                <a16:creationId xmlns:a16="http://schemas.microsoft.com/office/drawing/2014/main" id="{18744766-DF23-C146-BC99-D15586B27496}"/>
              </a:ext>
            </a:extLst>
          </p:cNvPr>
          <p:cNvGrpSpPr/>
          <p:nvPr/>
        </p:nvGrpSpPr>
        <p:grpSpPr>
          <a:xfrm>
            <a:off x="4285916" y="4941168"/>
            <a:ext cx="3610284" cy="945637"/>
            <a:chOff x="3863975" y="5073547"/>
            <a:chExt cx="3610284" cy="945637"/>
          </a:xfrm>
        </p:grpSpPr>
        <p:sp useBgFill="1">
          <p:nvSpPr>
            <p:cNvPr id="19" name="Rounded Rectangle 8">
              <a:extLst>
                <a:ext uri="{FF2B5EF4-FFF2-40B4-BE49-F238E27FC236}">
                  <a16:creationId xmlns:a16="http://schemas.microsoft.com/office/drawing/2014/main" id="{0153B6A7-DC47-A54F-93E7-E3E9FB2A86A7}"/>
                </a:ext>
              </a:extLst>
            </p:cNvPr>
            <p:cNvSpPr/>
            <p:nvPr/>
          </p:nvSpPr>
          <p:spPr>
            <a:xfrm>
              <a:off x="3863975" y="5073547"/>
              <a:ext cx="3610284" cy="945637"/>
            </a:xfrm>
            <a:prstGeom prst="roundRect">
              <a:avLst>
                <a:gd name="adj" fmla="val 50000"/>
              </a:avLst>
            </a:prstGeom>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lIns="97536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Limiter ce type </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de connexions</a:t>
              </a:r>
            </a:p>
          </p:txBody>
        </p:sp>
        <p:sp>
          <p:nvSpPr>
            <p:cNvPr id="20" name="Teardrop 9">
              <a:extLst>
                <a:ext uri="{FF2B5EF4-FFF2-40B4-BE49-F238E27FC236}">
                  <a16:creationId xmlns:a16="http://schemas.microsoft.com/office/drawing/2014/main" id="{7E8B0FF5-0A18-2949-A919-0ED5C12758DE}"/>
                </a:ext>
              </a:extLst>
            </p:cNvPr>
            <p:cNvSpPr>
              <a:spLocks noChangeAspect="1"/>
            </p:cNvSpPr>
            <p:nvPr/>
          </p:nvSpPr>
          <p:spPr>
            <a:xfrm rot="5400000">
              <a:off x="3863975" y="5073547"/>
              <a:ext cx="945637" cy="945637"/>
            </a:xfrm>
            <a:prstGeom prst="teardrop">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vert="vert27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02</a:t>
              </a:r>
            </a:p>
          </p:txBody>
        </p:sp>
      </p:grpSp>
      <p:grpSp>
        <p:nvGrpSpPr>
          <p:cNvPr id="25" name="Groupe 24">
            <a:extLst>
              <a:ext uri="{FF2B5EF4-FFF2-40B4-BE49-F238E27FC236}">
                <a16:creationId xmlns:a16="http://schemas.microsoft.com/office/drawing/2014/main" id="{EC11F31A-5D80-AF43-9BA9-5AEF1A83ACA4}"/>
              </a:ext>
            </a:extLst>
          </p:cNvPr>
          <p:cNvGrpSpPr/>
          <p:nvPr/>
        </p:nvGrpSpPr>
        <p:grpSpPr>
          <a:xfrm>
            <a:off x="7925778" y="5668427"/>
            <a:ext cx="3610284" cy="945637"/>
            <a:chOff x="7823969" y="5972328"/>
            <a:chExt cx="3610284" cy="945637"/>
          </a:xfrm>
        </p:grpSpPr>
        <p:sp useBgFill="1">
          <p:nvSpPr>
            <p:cNvPr id="21" name="Rounded Rectangle 12">
              <a:extLst>
                <a:ext uri="{FF2B5EF4-FFF2-40B4-BE49-F238E27FC236}">
                  <a16:creationId xmlns:a16="http://schemas.microsoft.com/office/drawing/2014/main" id="{48D719B6-2A48-694F-A840-3CF1351EA290}"/>
                </a:ext>
              </a:extLst>
            </p:cNvPr>
            <p:cNvSpPr/>
            <p:nvPr/>
          </p:nvSpPr>
          <p:spPr>
            <a:xfrm>
              <a:off x="7823970" y="5972328"/>
              <a:ext cx="3610283" cy="945637"/>
            </a:xfrm>
            <a:prstGeom prst="roundRect">
              <a:avLst>
                <a:gd name="adj" fmla="val 50000"/>
              </a:avLst>
            </a:prstGeom>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lIns="97536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Utiliser des plugins </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de mise en cache</a:t>
              </a:r>
            </a:p>
          </p:txBody>
        </p:sp>
        <p:sp>
          <p:nvSpPr>
            <p:cNvPr id="22" name="Teardrop 13">
              <a:extLst>
                <a:ext uri="{FF2B5EF4-FFF2-40B4-BE49-F238E27FC236}">
                  <a16:creationId xmlns:a16="http://schemas.microsoft.com/office/drawing/2014/main" id="{81C12322-5317-624D-9F43-6A35298372ED}"/>
                </a:ext>
              </a:extLst>
            </p:cNvPr>
            <p:cNvSpPr>
              <a:spLocks noChangeAspect="1"/>
            </p:cNvSpPr>
            <p:nvPr/>
          </p:nvSpPr>
          <p:spPr>
            <a:xfrm rot="5400000">
              <a:off x="7823969" y="5972328"/>
              <a:ext cx="945637" cy="945637"/>
            </a:xfrm>
            <a:prstGeom prst="teardrop">
              <a:avLst/>
            </a:prstGeom>
            <a:solidFill>
              <a:schemeClr val="accent3"/>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vert="vert27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03</a:t>
              </a:r>
            </a:p>
          </p:txBody>
        </p:sp>
      </p:grpSp>
      <p:sp>
        <p:nvSpPr>
          <p:cNvPr id="13" name="Title 1">
            <a:extLst>
              <a:ext uri="{FF2B5EF4-FFF2-40B4-BE49-F238E27FC236}">
                <a16:creationId xmlns:a16="http://schemas.microsoft.com/office/drawing/2014/main" id="{9071FD0E-5BDE-1845-8ED5-1D11F697A5B7}"/>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lenteurs</a:t>
            </a:r>
          </a:p>
          <a:p>
            <a:pPr marL="0" marR="0" lvl="0" indent="0" algn="l" defTabSz="1219170" rtl="0" eaLnBrk="1" fontAlgn="auto" latinLnBrk="0" hangingPunct="1">
              <a:lnSpc>
                <a:spcPct val="71000"/>
              </a:lnSpc>
              <a:spcBef>
                <a:spcPct val="0"/>
              </a:spcBef>
              <a:spcAft>
                <a:spcPts val="200"/>
              </a:spcAft>
              <a:buClrTx/>
              <a:buSzTx/>
              <a:buFontTx/>
              <a:buNone/>
              <a:tabLst/>
              <a:defRPr/>
            </a:pP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Les </a:t>
            </a: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connexions</a:t>
            </a: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 </a:t>
            </a: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sortantes</a:t>
            </a:r>
            <a:endParaRPr kumimoji="0" lang="en-US"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endParaRPr>
          </a:p>
        </p:txBody>
      </p:sp>
      <p:pic>
        <p:nvPicPr>
          <p:cNvPr id="15" name="Image 3" descr="Une image contenant capture d’écran&#10;&#10;&#10;&#10;Description générée automatiquement">
            <a:extLst>
              <a:ext uri="{FF2B5EF4-FFF2-40B4-BE49-F238E27FC236}">
                <a16:creationId xmlns:a16="http://schemas.microsoft.com/office/drawing/2014/main" id="{AEBAFE09-812C-7F4E-A33A-FCDECAEA72D5}"/>
              </a:ext>
            </a:extLst>
          </p:cNvPr>
          <p:cNvPicPr>
            <a:picLocks noChangeAspect="1"/>
          </p:cNvPicPr>
          <p:nvPr/>
        </p:nvPicPr>
        <p:blipFill>
          <a:blip r:embed="rId3"/>
          <a:stretch>
            <a:fillRect/>
          </a:stretch>
        </p:blipFill>
        <p:spPr>
          <a:xfrm>
            <a:off x="263525" y="1189573"/>
            <a:ext cx="11664950" cy="2888910"/>
          </a:xfrm>
          <a:prstGeom prst="rect">
            <a:avLst/>
          </a:prstGeom>
        </p:spPr>
      </p:pic>
    </p:spTree>
    <p:extLst>
      <p:ext uri="{BB962C8B-B14F-4D97-AF65-F5344CB8AC3E}">
        <p14:creationId xmlns:p14="http://schemas.microsoft.com/office/powerpoint/2010/main" val="4638018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14:presetBounceEnd="50000">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14:bounceEnd="50000">
                                          <p:cBhvr additive="base">
                                            <p:cTn id="12" dur="500" fill="hold"/>
                                            <p:tgtEl>
                                              <p:spTgt spid="23"/>
                                            </p:tgtEl>
                                            <p:attrNameLst>
                                              <p:attrName>ppt_x</p:attrName>
                                            </p:attrNameLst>
                                          </p:cBhvr>
                                          <p:tavLst>
                                            <p:tav tm="0">
                                              <p:val>
                                                <p:strVal val="#ppt_x"/>
                                              </p:val>
                                            </p:tav>
                                            <p:tav tm="100000">
                                              <p:val>
                                                <p:strVal val="#ppt_x"/>
                                              </p:val>
                                            </p:tav>
                                          </p:tavLst>
                                        </p:anim>
                                        <p:anim calcmode="lin" valueType="num" p14:bounceEnd="50000">
                                          <p:cBhvr additive="base">
                                            <p:cTn id="13"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14:presetBounceEnd="50000">
                                      <p:stCondLst>
                                        <p:cond delay="0"/>
                                      </p:stCondLst>
                                      <p:childTnLst>
                                        <p:set>
                                          <p:cBhvr>
                                            <p:cTn id="17" dur="1" fill="hold">
                                              <p:stCondLst>
                                                <p:cond delay="0"/>
                                              </p:stCondLst>
                                            </p:cTn>
                                            <p:tgtEl>
                                              <p:spTgt spid="24"/>
                                            </p:tgtEl>
                                            <p:attrNameLst>
                                              <p:attrName>style.visibility</p:attrName>
                                            </p:attrNameLst>
                                          </p:cBhvr>
                                          <p:to>
                                            <p:strVal val="visible"/>
                                          </p:to>
                                        </p:set>
                                        <p:anim calcmode="lin" valueType="num" p14:bounceEnd="50000">
                                          <p:cBhvr additive="base">
                                            <p:cTn id="18" dur="500" fill="hold"/>
                                            <p:tgtEl>
                                              <p:spTgt spid="24"/>
                                            </p:tgtEl>
                                            <p:attrNameLst>
                                              <p:attrName>ppt_x</p:attrName>
                                            </p:attrNameLst>
                                          </p:cBhvr>
                                          <p:tavLst>
                                            <p:tav tm="0">
                                              <p:val>
                                                <p:strVal val="#ppt_x"/>
                                              </p:val>
                                            </p:tav>
                                            <p:tav tm="100000">
                                              <p:val>
                                                <p:strVal val="#ppt_x"/>
                                              </p:val>
                                            </p:tav>
                                          </p:tavLst>
                                        </p:anim>
                                        <p:anim calcmode="lin" valueType="num" p14:bounceEnd="50000">
                                          <p:cBhvr additive="base">
                                            <p:cTn id="19"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14:presetBounceEnd="50000">
                                      <p:stCondLst>
                                        <p:cond delay="0"/>
                                      </p:stCondLst>
                                      <p:childTnLst>
                                        <p:set>
                                          <p:cBhvr>
                                            <p:cTn id="23" dur="1" fill="hold">
                                              <p:stCondLst>
                                                <p:cond delay="0"/>
                                              </p:stCondLst>
                                            </p:cTn>
                                            <p:tgtEl>
                                              <p:spTgt spid="25"/>
                                            </p:tgtEl>
                                            <p:attrNameLst>
                                              <p:attrName>style.visibility</p:attrName>
                                            </p:attrNameLst>
                                          </p:cBhvr>
                                          <p:to>
                                            <p:strVal val="visible"/>
                                          </p:to>
                                        </p:set>
                                        <p:anim calcmode="lin" valueType="num" p14:bounceEnd="50000">
                                          <p:cBhvr additive="base">
                                            <p:cTn id="24" dur="500" fill="hold"/>
                                            <p:tgtEl>
                                              <p:spTgt spid="25"/>
                                            </p:tgtEl>
                                            <p:attrNameLst>
                                              <p:attrName>ppt_x</p:attrName>
                                            </p:attrNameLst>
                                          </p:cBhvr>
                                          <p:tavLst>
                                            <p:tav tm="0">
                                              <p:val>
                                                <p:strVal val="#ppt_x"/>
                                              </p:val>
                                            </p:tav>
                                            <p:tav tm="100000">
                                              <p:val>
                                                <p:strVal val="#ppt_x"/>
                                              </p:val>
                                            </p:tav>
                                          </p:tavLst>
                                        </p:anim>
                                        <p:anim calcmode="lin" valueType="num" p14:bounceEnd="50000">
                                          <p:cBhvr additive="base">
                                            <p:cTn id="25"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cBhvr additive="base">
                                            <p:cTn id="12" dur="500" fill="hold"/>
                                            <p:tgtEl>
                                              <p:spTgt spid="23"/>
                                            </p:tgtEl>
                                            <p:attrNameLst>
                                              <p:attrName>ppt_x</p:attrName>
                                            </p:attrNameLst>
                                          </p:cBhvr>
                                          <p:tavLst>
                                            <p:tav tm="0">
                                              <p:val>
                                                <p:strVal val="#ppt_x"/>
                                              </p:val>
                                            </p:tav>
                                            <p:tav tm="100000">
                                              <p:val>
                                                <p:strVal val="#ppt_x"/>
                                              </p:val>
                                            </p:tav>
                                          </p:tavLst>
                                        </p:anim>
                                        <p:anim calcmode="lin" valueType="num">
                                          <p:cBhvr additive="base">
                                            <p:cTn id="13"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24"/>
                                            </p:tgtEl>
                                            <p:attrNameLst>
                                              <p:attrName>style.visibility</p:attrName>
                                            </p:attrNameLst>
                                          </p:cBhvr>
                                          <p:to>
                                            <p:strVal val="visible"/>
                                          </p:to>
                                        </p:set>
                                        <p:anim calcmode="lin" valueType="num">
                                          <p:cBhvr additive="base">
                                            <p:cTn id="18" dur="500" fill="hold"/>
                                            <p:tgtEl>
                                              <p:spTgt spid="24"/>
                                            </p:tgtEl>
                                            <p:attrNameLst>
                                              <p:attrName>ppt_x</p:attrName>
                                            </p:attrNameLst>
                                          </p:cBhvr>
                                          <p:tavLst>
                                            <p:tav tm="0">
                                              <p:val>
                                                <p:strVal val="#ppt_x"/>
                                              </p:val>
                                            </p:tav>
                                            <p:tav tm="100000">
                                              <p:val>
                                                <p:strVal val="#ppt_x"/>
                                              </p:val>
                                            </p:tav>
                                          </p:tavLst>
                                        </p:anim>
                                        <p:anim calcmode="lin" valueType="num">
                                          <p:cBhvr additive="base">
                                            <p:cTn id="19"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25"/>
                                            </p:tgtEl>
                                            <p:attrNameLst>
                                              <p:attrName>style.visibility</p:attrName>
                                            </p:attrNameLst>
                                          </p:cBhvr>
                                          <p:to>
                                            <p:strVal val="visible"/>
                                          </p:to>
                                        </p:set>
                                        <p:anim calcmode="lin" valueType="num">
                                          <p:cBhvr additive="base">
                                            <p:cTn id="24" dur="500" fill="hold"/>
                                            <p:tgtEl>
                                              <p:spTgt spid="25"/>
                                            </p:tgtEl>
                                            <p:attrNameLst>
                                              <p:attrName>ppt_x</p:attrName>
                                            </p:attrNameLst>
                                          </p:cBhvr>
                                          <p:tavLst>
                                            <p:tav tm="0">
                                              <p:val>
                                                <p:strVal val="#ppt_x"/>
                                              </p:val>
                                            </p:tav>
                                            <p:tav tm="100000">
                                              <p:val>
                                                <p:strVal val="#ppt_x"/>
                                              </p:val>
                                            </p:tav>
                                          </p:tavLst>
                                        </p:anim>
                                        <p:anim calcmode="lin" valueType="num">
                                          <p:cBhvr additive="base">
                                            <p:cTn id="25"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descr="Une image contenant texte, Police, capture d’écran, Graphique&#10;&#10;Description générée automatiquement">
            <a:extLst>
              <a:ext uri="{FF2B5EF4-FFF2-40B4-BE49-F238E27FC236}">
                <a16:creationId xmlns:a16="http://schemas.microsoft.com/office/drawing/2014/main" id="{4145271F-CD6F-C519-CC4D-F369E866A367}"/>
              </a:ext>
            </a:extLst>
          </p:cNvPr>
          <p:cNvPicPr>
            <a:picLocks noChangeAspect="1"/>
          </p:cNvPicPr>
          <p:nvPr/>
        </p:nvPicPr>
        <p:blipFill>
          <a:blip r:embed="rId3"/>
          <a:stretch>
            <a:fillRect/>
          </a:stretch>
        </p:blipFill>
        <p:spPr>
          <a:xfrm>
            <a:off x="2479489" y="1952549"/>
            <a:ext cx="7233022" cy="2952902"/>
          </a:xfrm>
          <a:prstGeom prst="rect">
            <a:avLst/>
          </a:prstGeom>
        </p:spPr>
      </p:pic>
    </p:spTree>
    <p:extLst>
      <p:ext uri="{BB962C8B-B14F-4D97-AF65-F5344CB8AC3E}">
        <p14:creationId xmlns:p14="http://schemas.microsoft.com/office/powerpoint/2010/main" val="4243769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8AF8028-6582-1E42-8010-5D3AD340ADD4}"/>
              </a:ext>
            </a:extLst>
          </p:cNvPr>
          <p:cNvSpPr>
            <a:spLocks noGrp="1"/>
          </p:cNvSpPr>
          <p:nvPr>
            <p:ph type="body" sz="quarter" idx="14"/>
          </p:nvPr>
        </p:nvSpPr>
        <p:spPr/>
        <p:txBody>
          <a:bodyPr/>
          <a:lstStyle/>
          <a:p>
            <a:r>
              <a:rPr lang="en-US" sz="6000" dirty="0">
                <a:cs typeface="+mj-cs"/>
              </a:rPr>
              <a:t>La </a:t>
            </a:r>
            <a:r>
              <a:rPr lang="en-US" sz="6000" dirty="0" err="1">
                <a:cs typeface="+mj-cs"/>
              </a:rPr>
              <a:t>procédure</a:t>
            </a:r>
            <a:r>
              <a:rPr lang="en-US" sz="6000" dirty="0">
                <a:cs typeface="+mj-cs"/>
              </a:rPr>
              <a:t> anti-hack</a:t>
            </a:r>
            <a:endParaRPr lang="fr-FR" dirty="0"/>
          </a:p>
        </p:txBody>
      </p:sp>
    </p:spTree>
    <p:extLst>
      <p:ext uri="{BB962C8B-B14F-4D97-AF65-F5344CB8AC3E}">
        <p14:creationId xmlns:p14="http://schemas.microsoft.com/office/powerpoint/2010/main" val="1373774109"/>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4">
            <a:extLst>
              <a:ext uri="{FF2B5EF4-FFF2-40B4-BE49-F238E27FC236}">
                <a16:creationId xmlns:a16="http://schemas.microsoft.com/office/drawing/2014/main" id="{3709E055-D657-204C-AC4A-144F51CADD3C}"/>
              </a:ext>
            </a:extLst>
          </p:cNvPr>
          <p:cNvSpPr/>
          <p:nvPr/>
        </p:nvSpPr>
        <p:spPr>
          <a:xfrm rot="5400000">
            <a:off x="3270277" y="1516698"/>
            <a:ext cx="1390504" cy="1380621"/>
          </a:xfrm>
          <a:prstGeom prst="ellipse">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marL="0" marR="0" lvl="0" indent="0" algn="ctr" defTabSz="888978"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1</a:t>
            </a:r>
          </a:p>
        </p:txBody>
      </p:sp>
      <p:sp>
        <p:nvSpPr>
          <p:cNvPr id="5" name="Oval 5">
            <a:extLst>
              <a:ext uri="{FF2B5EF4-FFF2-40B4-BE49-F238E27FC236}">
                <a16:creationId xmlns:a16="http://schemas.microsoft.com/office/drawing/2014/main" id="{FA86314B-CBB9-4348-B3C0-A6B983BD6223}"/>
              </a:ext>
            </a:extLst>
          </p:cNvPr>
          <p:cNvSpPr/>
          <p:nvPr/>
        </p:nvSpPr>
        <p:spPr>
          <a:xfrm rot="5400000">
            <a:off x="6054587" y="2907202"/>
            <a:ext cx="1390504" cy="1380621"/>
          </a:xfrm>
          <a:prstGeom prst="ellipse">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marL="0" marR="0" lvl="0" indent="0" algn="ctr" defTabSz="888978"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3</a:t>
            </a:r>
          </a:p>
        </p:txBody>
      </p:sp>
      <p:sp>
        <p:nvSpPr>
          <p:cNvPr id="6" name="Oval 6">
            <a:extLst>
              <a:ext uri="{FF2B5EF4-FFF2-40B4-BE49-F238E27FC236}">
                <a16:creationId xmlns:a16="http://schemas.microsoft.com/office/drawing/2014/main" id="{0231BA5C-7D37-3A41-B100-6383DAE4C128}"/>
              </a:ext>
            </a:extLst>
          </p:cNvPr>
          <p:cNvSpPr/>
          <p:nvPr/>
        </p:nvSpPr>
        <p:spPr>
          <a:xfrm rot="5400000">
            <a:off x="7708237" y="1126119"/>
            <a:ext cx="1390504" cy="1380621"/>
          </a:xfrm>
          <a:prstGeom prst="ellipse">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marL="0" marR="0" lvl="0" indent="0" algn="ctr" defTabSz="888978"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4</a:t>
            </a:r>
          </a:p>
        </p:txBody>
      </p:sp>
      <p:sp>
        <p:nvSpPr>
          <p:cNvPr id="7" name="Rectangle 6">
            <a:extLst>
              <a:ext uri="{FF2B5EF4-FFF2-40B4-BE49-F238E27FC236}">
                <a16:creationId xmlns:a16="http://schemas.microsoft.com/office/drawing/2014/main" id="{7A5D3AE2-84DD-E444-967E-0E25D671817C}"/>
              </a:ext>
            </a:extLst>
          </p:cNvPr>
          <p:cNvSpPr/>
          <p:nvPr/>
        </p:nvSpPr>
        <p:spPr>
          <a:xfrm>
            <a:off x="983432" y="1836629"/>
            <a:ext cx="2074627" cy="1015663"/>
          </a:xfrm>
          <a:prstGeom prst="rect">
            <a:avLst/>
          </a:prstGeom>
        </p:spPr>
        <p:txBody>
          <a:bodyPr wrap="square" lIns="0" rIns="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Mise</a:t>
            </a:r>
            <a:r>
              <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a:t>
            </a:r>
            <a:r>
              <a:rPr kumimoji="0" lang="en-US"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à</a:t>
            </a:r>
            <a:r>
              <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jour </a:t>
            </a: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des </a:t>
            </a:r>
            <a:r>
              <a:rPr kumimoji="0" lang="en-US"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différents</a:t>
            </a:r>
            <a:r>
              <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a:t>
            </a:r>
            <a:r>
              <a:rPr kumimoji="0" lang="en-US"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applicatifs</a:t>
            </a:r>
            <a:endPar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8" name="Rectangle 7">
            <a:extLst>
              <a:ext uri="{FF2B5EF4-FFF2-40B4-BE49-F238E27FC236}">
                <a16:creationId xmlns:a16="http://schemas.microsoft.com/office/drawing/2014/main" id="{C9877564-84F3-4447-B30D-8431EBB388E5}"/>
              </a:ext>
            </a:extLst>
          </p:cNvPr>
          <p:cNvSpPr/>
          <p:nvPr/>
        </p:nvSpPr>
        <p:spPr>
          <a:xfrm>
            <a:off x="1559496" y="4311672"/>
            <a:ext cx="2265877" cy="1015663"/>
          </a:xfrm>
          <a:prstGeom prst="rect">
            <a:avLst/>
          </a:prstGeom>
        </p:spPr>
        <p:txBody>
          <a:bodyPr wrap="square" lIns="0" rIns="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Mitigation </a:t>
            </a: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des attaques </a:t>
            </a: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de type </a:t>
            </a:r>
            <a:r>
              <a:rPr kumimoji="0" lang="fr-FR"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DDoS</a:t>
            </a:r>
            <a:endPar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9" name="Rectangle 8">
            <a:extLst>
              <a:ext uri="{FF2B5EF4-FFF2-40B4-BE49-F238E27FC236}">
                <a16:creationId xmlns:a16="http://schemas.microsoft.com/office/drawing/2014/main" id="{2AF42A4A-E429-844F-8D29-F62F01CE5487}"/>
              </a:ext>
            </a:extLst>
          </p:cNvPr>
          <p:cNvSpPr/>
          <p:nvPr/>
        </p:nvSpPr>
        <p:spPr>
          <a:xfrm>
            <a:off x="5540703" y="4419393"/>
            <a:ext cx="2451508" cy="400110"/>
          </a:xfrm>
          <a:prstGeom prst="rect">
            <a:avLst/>
          </a:prstGeom>
        </p:spPr>
        <p:txBody>
          <a:bodyPr wrap="square" lIns="0" rIns="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Protection anti-hack</a:t>
            </a:r>
          </a:p>
        </p:txBody>
      </p:sp>
      <p:sp>
        <p:nvSpPr>
          <p:cNvPr id="10" name="Rectangle 9">
            <a:extLst>
              <a:ext uri="{FF2B5EF4-FFF2-40B4-BE49-F238E27FC236}">
                <a16:creationId xmlns:a16="http://schemas.microsoft.com/office/drawing/2014/main" id="{6A7AB869-0982-E24F-BE95-91E6405587E1}"/>
              </a:ext>
            </a:extLst>
          </p:cNvPr>
          <p:cNvSpPr/>
          <p:nvPr/>
        </p:nvSpPr>
        <p:spPr>
          <a:xfrm>
            <a:off x="9234583" y="1411635"/>
            <a:ext cx="2216493" cy="707886"/>
          </a:xfrm>
          <a:prstGeom prst="rect">
            <a:avLst/>
          </a:prstGeom>
        </p:spPr>
        <p:txBody>
          <a:bodyPr wrap="square" lIns="0" rIns="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Protection contre le brute de force</a:t>
            </a:r>
            <a:endPar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1" name="Rectangle 10">
            <a:extLst>
              <a:ext uri="{FF2B5EF4-FFF2-40B4-BE49-F238E27FC236}">
                <a16:creationId xmlns:a16="http://schemas.microsoft.com/office/drawing/2014/main" id="{0FA9886D-D21B-F74C-A7B7-078880185531}"/>
              </a:ext>
            </a:extLst>
          </p:cNvPr>
          <p:cNvSpPr/>
          <p:nvPr/>
        </p:nvSpPr>
        <p:spPr>
          <a:xfrm>
            <a:off x="10078782" y="3645224"/>
            <a:ext cx="1625600" cy="707886"/>
          </a:xfrm>
          <a:prstGeom prst="rect">
            <a:avLst/>
          </a:prstGeom>
        </p:spPr>
        <p:txBody>
          <a:bodyPr wrap="square" lIns="0" rIns="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Fermeture</a:t>
            </a:r>
            <a:r>
              <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des sites </a:t>
            </a:r>
            <a:r>
              <a:rPr kumimoji="0" lang="en-US"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hackés</a:t>
            </a:r>
            <a:endPar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2" name="Oval 13">
            <a:extLst>
              <a:ext uri="{FF2B5EF4-FFF2-40B4-BE49-F238E27FC236}">
                <a16:creationId xmlns:a16="http://schemas.microsoft.com/office/drawing/2014/main" id="{35157224-9735-A843-A24D-C29015642EE1}"/>
              </a:ext>
            </a:extLst>
          </p:cNvPr>
          <p:cNvSpPr/>
          <p:nvPr/>
        </p:nvSpPr>
        <p:spPr>
          <a:xfrm rot="5400000">
            <a:off x="3974320" y="4058011"/>
            <a:ext cx="1390504" cy="1380621"/>
          </a:xfrm>
          <a:prstGeom prst="ellipse">
            <a:avLst/>
          </a:prstGeom>
          <a:solidFill>
            <a:schemeClr val="accent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marL="0" marR="0" lvl="0" indent="0" algn="ctr" defTabSz="888978"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2</a:t>
            </a:r>
          </a:p>
        </p:txBody>
      </p:sp>
      <p:sp>
        <p:nvSpPr>
          <p:cNvPr id="13" name="Oval 14">
            <a:extLst>
              <a:ext uri="{FF2B5EF4-FFF2-40B4-BE49-F238E27FC236}">
                <a16:creationId xmlns:a16="http://schemas.microsoft.com/office/drawing/2014/main" id="{7EC984CA-27FD-9346-ABBB-D1D7C04EC6DD}"/>
              </a:ext>
            </a:extLst>
          </p:cNvPr>
          <p:cNvSpPr/>
          <p:nvPr/>
        </p:nvSpPr>
        <p:spPr>
          <a:xfrm rot="5400000">
            <a:off x="8539331" y="3433942"/>
            <a:ext cx="1390504" cy="1380621"/>
          </a:xfrm>
          <a:prstGeom prst="ellipse">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none" lIns="0" tIns="0" rIns="0" bIns="0" numCol="1" spcCol="1270" anchor="ctr" anchorCtr="0">
            <a:noAutofit/>
          </a:bodyPr>
          <a:lstStyle/>
          <a:p>
            <a:pPr marL="0" marR="0" lvl="0" indent="0" algn="ctr" defTabSz="888978" rtl="0" eaLnBrk="1" fontAlgn="auto" latinLnBrk="0" hangingPunct="1">
              <a:lnSpc>
                <a:spcPct val="90000"/>
              </a:lnSpc>
              <a:spcBef>
                <a:spcPct val="0"/>
              </a:spcBef>
              <a:spcAft>
                <a:spcPts val="0"/>
              </a:spcAft>
              <a:buClrTx/>
              <a:buSzTx/>
              <a:buFontTx/>
              <a:buNone/>
              <a:tabLst/>
              <a:defRPr/>
            </a:pPr>
            <a:r>
              <a:rPr kumimoji="0" lang="en-US" sz="5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5</a:t>
            </a:r>
          </a:p>
        </p:txBody>
      </p:sp>
      <p:cxnSp>
        <p:nvCxnSpPr>
          <p:cNvPr id="14" name="Curved Connector 16">
            <a:extLst>
              <a:ext uri="{FF2B5EF4-FFF2-40B4-BE49-F238E27FC236}">
                <a16:creationId xmlns:a16="http://schemas.microsoft.com/office/drawing/2014/main" id="{8A52EAE6-AAAD-A14C-9D40-DA9A51FE89A1}"/>
              </a:ext>
            </a:extLst>
          </p:cNvPr>
          <p:cNvCxnSpPr>
            <a:stCxn id="6" idx="6"/>
            <a:endCxn id="5" idx="0"/>
          </p:cNvCxnSpPr>
          <p:nvPr/>
        </p:nvCxnSpPr>
        <p:spPr>
          <a:xfrm rot="5400000">
            <a:off x="7378906" y="2572927"/>
            <a:ext cx="1085831" cy="963340"/>
          </a:xfrm>
          <a:prstGeom prst="curvedConnector2">
            <a:avLst/>
          </a:prstGeom>
          <a:ln w="22225">
            <a:solidFill>
              <a:schemeClr val="tx1">
                <a:alpha val="50000"/>
              </a:schemeClr>
            </a:solidFill>
            <a:headEnd type="triangle" w="lg" len="lg"/>
            <a:tailEnd type="none" w="lg" len="lg"/>
          </a:ln>
        </p:spPr>
        <p:style>
          <a:lnRef idx="1">
            <a:schemeClr val="accent1"/>
          </a:lnRef>
          <a:fillRef idx="0">
            <a:schemeClr val="accent1"/>
          </a:fillRef>
          <a:effectRef idx="0">
            <a:schemeClr val="accent1"/>
          </a:effectRef>
          <a:fontRef idx="minor">
            <a:schemeClr val="tx1"/>
          </a:fontRef>
        </p:style>
      </p:cxnSp>
      <p:cxnSp>
        <p:nvCxnSpPr>
          <p:cNvPr id="15" name="Curved Connector 17">
            <a:extLst>
              <a:ext uri="{FF2B5EF4-FFF2-40B4-BE49-F238E27FC236}">
                <a16:creationId xmlns:a16="http://schemas.microsoft.com/office/drawing/2014/main" id="{C4D75530-9683-AC48-A54A-F619AB45236A}"/>
              </a:ext>
            </a:extLst>
          </p:cNvPr>
          <p:cNvCxnSpPr>
            <a:stCxn id="5" idx="2"/>
            <a:endCxn id="4" idx="0"/>
          </p:cNvCxnSpPr>
          <p:nvPr/>
        </p:nvCxnSpPr>
        <p:spPr>
          <a:xfrm rot="16200000" flipV="1">
            <a:off x="5355215" y="1507635"/>
            <a:ext cx="695252" cy="2093999"/>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16" name="Curved Connector 20">
            <a:extLst>
              <a:ext uri="{FF2B5EF4-FFF2-40B4-BE49-F238E27FC236}">
                <a16:creationId xmlns:a16="http://schemas.microsoft.com/office/drawing/2014/main" id="{B58BBE49-47F4-1A49-BE86-93A2BB3C7122}"/>
              </a:ext>
            </a:extLst>
          </p:cNvPr>
          <p:cNvCxnSpPr>
            <a:stCxn id="4" idx="7"/>
            <a:endCxn id="12" idx="2"/>
          </p:cNvCxnSpPr>
          <p:nvPr/>
        </p:nvCxnSpPr>
        <p:spPr>
          <a:xfrm>
            <a:off x="4453654" y="2698626"/>
            <a:ext cx="215919" cy="1354444"/>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17" name="Curved Connector 23">
            <a:extLst>
              <a:ext uri="{FF2B5EF4-FFF2-40B4-BE49-F238E27FC236}">
                <a16:creationId xmlns:a16="http://schemas.microsoft.com/office/drawing/2014/main" id="{A3111FDC-D3C2-9E47-A6DD-7A1D652F94D1}"/>
              </a:ext>
            </a:extLst>
          </p:cNvPr>
          <p:cNvCxnSpPr>
            <a:stCxn id="12" idx="2"/>
            <a:endCxn id="5" idx="4"/>
          </p:cNvCxnSpPr>
          <p:nvPr/>
        </p:nvCxnSpPr>
        <p:spPr>
          <a:xfrm rot="5400000" flipH="1" flipV="1">
            <a:off x="5136771" y="3130314"/>
            <a:ext cx="455557" cy="1389956"/>
          </a:xfrm>
          <a:prstGeom prst="curvedConnector2">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18" name="Curved Connector 26">
            <a:extLst>
              <a:ext uri="{FF2B5EF4-FFF2-40B4-BE49-F238E27FC236}">
                <a16:creationId xmlns:a16="http://schemas.microsoft.com/office/drawing/2014/main" id="{7D77B25A-2884-B248-B563-28B6A15B3FC7}"/>
              </a:ext>
            </a:extLst>
          </p:cNvPr>
          <p:cNvCxnSpPr>
            <a:stCxn id="12" idx="6"/>
            <a:endCxn id="13" idx="6"/>
          </p:cNvCxnSpPr>
          <p:nvPr/>
        </p:nvCxnSpPr>
        <p:spPr>
          <a:xfrm rot="5400000" flipH="1" flipV="1">
            <a:off x="6640043" y="2849033"/>
            <a:ext cx="624069" cy="4565011"/>
          </a:xfrm>
          <a:prstGeom prst="curvedConnector3">
            <a:avLst>
              <a:gd name="adj1" fmla="val -125380"/>
            </a:avLst>
          </a:prstGeom>
          <a:ln w="22225">
            <a:solidFill>
              <a:schemeClr val="tx1">
                <a:alpha val="50000"/>
              </a:schemeClr>
            </a:solidFill>
            <a:headEnd type="none"/>
            <a:tailEnd type="triangle" w="lg" len="lg"/>
          </a:ln>
        </p:spPr>
        <p:style>
          <a:lnRef idx="1">
            <a:schemeClr val="accent1"/>
          </a:lnRef>
          <a:fillRef idx="0">
            <a:schemeClr val="accent1"/>
          </a:fillRef>
          <a:effectRef idx="0">
            <a:schemeClr val="accent1"/>
          </a:effectRef>
          <a:fontRef idx="minor">
            <a:schemeClr val="tx1"/>
          </a:fontRef>
        </p:style>
      </p:cxnSp>
      <p:cxnSp>
        <p:nvCxnSpPr>
          <p:cNvPr id="19" name="Curved Connector 31">
            <a:extLst>
              <a:ext uri="{FF2B5EF4-FFF2-40B4-BE49-F238E27FC236}">
                <a16:creationId xmlns:a16="http://schemas.microsoft.com/office/drawing/2014/main" id="{E3BC754C-231F-AF40-BAE1-00C5A2F58D79}"/>
              </a:ext>
            </a:extLst>
          </p:cNvPr>
          <p:cNvCxnSpPr>
            <a:stCxn id="13" idx="3"/>
            <a:endCxn id="6" idx="6"/>
          </p:cNvCxnSpPr>
          <p:nvPr/>
        </p:nvCxnSpPr>
        <p:spPr>
          <a:xfrm rot="10800000">
            <a:off x="8403492" y="2511684"/>
            <a:ext cx="342969" cy="1120953"/>
          </a:xfrm>
          <a:prstGeom prst="curvedConnector2">
            <a:avLst/>
          </a:prstGeom>
          <a:ln w="22225">
            <a:solidFill>
              <a:schemeClr val="tx1">
                <a:alpha val="50000"/>
              </a:schemeClr>
            </a:solidFill>
            <a:headEnd type="triangle" w="lg" len="lg"/>
            <a:tailEnd type="none" w="lg" len="lg"/>
          </a:ln>
        </p:spPr>
        <p:style>
          <a:lnRef idx="1">
            <a:schemeClr val="accent1"/>
          </a:lnRef>
          <a:fillRef idx="0">
            <a:schemeClr val="accent1"/>
          </a:fillRef>
          <a:effectRef idx="0">
            <a:schemeClr val="accent1"/>
          </a:effectRef>
          <a:fontRef idx="minor">
            <a:schemeClr val="tx1"/>
          </a:fontRef>
        </p:style>
      </p:cxnSp>
      <p:sp>
        <p:nvSpPr>
          <p:cNvPr id="20" name="Title 1">
            <a:extLst>
              <a:ext uri="{FF2B5EF4-FFF2-40B4-BE49-F238E27FC236}">
                <a16:creationId xmlns:a16="http://schemas.microsoft.com/office/drawing/2014/main" id="{713CCF14-E85E-AD42-A7EF-F66FF317439B}"/>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La procédure anti-hack</a:t>
            </a:r>
          </a:p>
          <a:p>
            <a:pPr marL="0" marR="0" lvl="0" indent="0" algn="l" defTabSz="1219170" rtl="0" eaLnBrk="1" fontAlgn="auto" latinLnBrk="0" hangingPunct="1">
              <a:lnSpc>
                <a:spcPct val="71000"/>
              </a:lnSpc>
              <a:spcBef>
                <a:spcPct val="0"/>
              </a:spcBef>
              <a:spcAft>
                <a:spcPts val="200"/>
              </a:spcAft>
              <a:buClrTx/>
              <a:buSzTx/>
              <a:buFontTx/>
              <a:buNone/>
              <a:tabLst/>
              <a:defRPr/>
            </a:pP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La </a:t>
            </a: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sécurité</a:t>
            </a: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 chez OVHcloud</a:t>
            </a:r>
            <a:endParaRPr kumimoji="0" lang="en-US"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endParaRPr>
          </a:p>
        </p:txBody>
      </p:sp>
      <p:pic>
        <p:nvPicPr>
          <p:cNvPr id="2" name="Picture 16" descr="A blue light bulb with a letter y&#10;&#10;Description automatically generated">
            <a:extLst>
              <a:ext uri="{FF2B5EF4-FFF2-40B4-BE49-F238E27FC236}">
                <a16:creationId xmlns:a16="http://schemas.microsoft.com/office/drawing/2014/main" id="{8A8CABC1-3CD7-27B5-5F34-EB3C40C9619C}"/>
              </a:ext>
            </a:extLst>
          </p:cNvPr>
          <p:cNvPicPr>
            <a:picLocks noChangeAspect="1"/>
          </p:cNvPicPr>
          <p:nvPr/>
        </p:nvPicPr>
        <p:blipFill>
          <a:blip r:embed="rId3"/>
          <a:stretch>
            <a:fillRect/>
          </a:stretch>
        </p:blipFill>
        <p:spPr>
          <a:xfrm>
            <a:off x="4124049" y="6405150"/>
            <a:ext cx="303769" cy="353875"/>
          </a:xfrm>
          <a:prstGeom prst="rect">
            <a:avLst/>
          </a:prstGeom>
        </p:spPr>
      </p:pic>
      <p:sp>
        <p:nvSpPr>
          <p:cNvPr id="3" name="TextBox 15">
            <a:extLst>
              <a:ext uri="{FF2B5EF4-FFF2-40B4-BE49-F238E27FC236}">
                <a16:creationId xmlns:a16="http://schemas.microsoft.com/office/drawing/2014/main" id="{66B14D1E-E20D-7E6F-3C85-941AF2E83167}"/>
              </a:ext>
            </a:extLst>
          </p:cNvPr>
          <p:cNvSpPr txBox="1"/>
          <p:nvPr/>
        </p:nvSpPr>
        <p:spPr>
          <a:xfrm>
            <a:off x="4373272" y="6389693"/>
            <a:ext cx="5588146" cy="338554"/>
          </a:xfrm>
          <a:prstGeom prst="rect">
            <a:avLst/>
          </a:prstGeom>
          <a:noFill/>
        </p:spPr>
        <p:txBody>
          <a:bodyPr wrap="square">
            <a:spAutoFit/>
          </a:bodyPr>
          <a:lstStyle/>
          <a:p>
            <a:r>
              <a:rPr lang="es-ES" sz="1600" dirty="0">
                <a:hlinkClick r:id="rId4"/>
              </a:rPr>
              <a:t>KB0052499 – </a:t>
            </a:r>
            <a:r>
              <a:rPr lang="es-ES" sz="1600" dirty="0" err="1">
                <a:hlinkClick r:id="rId4"/>
              </a:rPr>
              <a:t>Conseil</a:t>
            </a:r>
            <a:r>
              <a:rPr lang="es-ES" sz="1600" dirty="0">
                <a:hlinkClick r:id="rId4"/>
              </a:rPr>
              <a:t> suite </a:t>
            </a:r>
            <a:r>
              <a:rPr lang="es-ES" sz="1600" dirty="0" err="1">
                <a:hlinkClick r:id="rId4"/>
              </a:rPr>
              <a:t>au</a:t>
            </a:r>
            <a:r>
              <a:rPr lang="es-ES" sz="1600" dirty="0">
                <a:hlinkClick r:id="rId4"/>
              </a:rPr>
              <a:t> </a:t>
            </a:r>
            <a:r>
              <a:rPr lang="es-ES" sz="1600" dirty="0" err="1">
                <a:hlinkClick r:id="rId4"/>
              </a:rPr>
              <a:t>piratage</a:t>
            </a:r>
            <a:r>
              <a:rPr lang="es-ES" sz="1600" dirty="0">
                <a:hlinkClick r:id="rId4"/>
              </a:rPr>
              <a:t> de site web</a:t>
            </a:r>
            <a:endParaRPr lang="es-ES" sz="1600" dirty="0"/>
          </a:p>
        </p:txBody>
      </p:sp>
    </p:spTree>
    <p:extLst>
      <p:ext uri="{BB962C8B-B14F-4D97-AF65-F5344CB8AC3E}">
        <p14:creationId xmlns:p14="http://schemas.microsoft.com/office/powerpoint/2010/main" val="3158915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wipe(up)">
                                      <p:cBhvr>
                                        <p:cTn id="15" dur="500"/>
                                        <p:tgtEl>
                                          <p:spTgt spid="16"/>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wipe(left)">
                                      <p:cBhvr>
                                        <p:cTn id="27" dur="500"/>
                                        <p:tgtEl>
                                          <p:spTgt spid="17"/>
                                        </p:tgtEl>
                                      </p:cBhvr>
                                    </p:animEffect>
                                  </p:childTnLst>
                                </p:cTn>
                              </p:par>
                            </p:childTnLst>
                          </p:cTn>
                        </p:par>
                        <p:par>
                          <p:cTn id="28" fill="hold">
                            <p:stCondLst>
                              <p:cond delay="500"/>
                            </p:stCondLst>
                            <p:childTnLst>
                              <p:par>
                                <p:cTn id="29" presetID="10" presetClass="entr" presetSubtype="0"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500"/>
                                        <p:tgtEl>
                                          <p:spTgt spid="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500"/>
                                        <p:tgtEl>
                                          <p:spTgt spid="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down)">
                                      <p:cBhvr>
                                        <p:cTn id="39" dur="500"/>
                                        <p:tgtEl>
                                          <p:spTgt spid="15"/>
                                        </p:tgtEl>
                                      </p:cBhvr>
                                    </p:animEffect>
                                  </p:childTnLst>
                                </p:cTn>
                              </p:par>
                              <p:par>
                                <p:cTn id="40" presetID="22" presetClass="entr" presetSubtype="8" fill="hold"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left)">
                                      <p:cBhvr>
                                        <p:cTn id="42" dur="500"/>
                                        <p:tgtEl>
                                          <p:spTgt spid="14"/>
                                        </p:tgtEl>
                                      </p:cBhvr>
                                    </p:animEffect>
                                  </p:childTnLst>
                                </p:cTn>
                              </p:par>
                            </p:childTnLst>
                          </p:cTn>
                        </p:par>
                        <p:par>
                          <p:cTn id="43" fill="hold">
                            <p:stCondLst>
                              <p:cond delay="500"/>
                            </p:stCondLst>
                            <p:childTnLst>
                              <p:par>
                                <p:cTn id="44" presetID="10" presetClass="entr" presetSubtype="0" fill="hold" grpId="0" nodeType="afterEffect">
                                  <p:stCondLst>
                                    <p:cond delay="0"/>
                                  </p:stCondLst>
                                  <p:childTnLst>
                                    <p:set>
                                      <p:cBhvr>
                                        <p:cTn id="45" dur="1" fill="hold">
                                          <p:stCondLst>
                                            <p:cond delay="0"/>
                                          </p:stCondLst>
                                        </p:cTn>
                                        <p:tgtEl>
                                          <p:spTgt spid="6"/>
                                        </p:tgtEl>
                                        <p:attrNameLst>
                                          <p:attrName>style.visibility</p:attrName>
                                        </p:attrNameLst>
                                      </p:cBhvr>
                                      <p:to>
                                        <p:strVal val="visible"/>
                                      </p:to>
                                    </p:set>
                                    <p:animEffect transition="in" filter="fade">
                                      <p:cBhvr>
                                        <p:cTn id="46" dur="500"/>
                                        <p:tgtEl>
                                          <p:spTgt spid="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500"/>
                                        <p:tgtEl>
                                          <p:spTgt spid="10"/>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wipe(up)">
                                      <p:cBhvr>
                                        <p:cTn id="54" dur="500"/>
                                        <p:tgtEl>
                                          <p:spTgt spid="19"/>
                                        </p:tgtEl>
                                      </p:cBhvr>
                                    </p:animEffect>
                                  </p:childTnLst>
                                </p:cTn>
                              </p:par>
                              <p:par>
                                <p:cTn id="55" presetID="22" presetClass="entr" presetSubtype="8" fill="hold" nodeType="with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wipe(left)">
                                      <p:cBhvr>
                                        <p:cTn id="57" dur="500"/>
                                        <p:tgtEl>
                                          <p:spTgt spid="18"/>
                                        </p:tgtEl>
                                      </p:cBhvr>
                                    </p:animEffect>
                                  </p:childTnLst>
                                </p:cTn>
                              </p:par>
                            </p:childTnLst>
                          </p:cTn>
                        </p:par>
                        <p:par>
                          <p:cTn id="58" fill="hold">
                            <p:stCondLst>
                              <p:cond delay="500"/>
                            </p:stCondLst>
                            <p:childTnLst>
                              <p:par>
                                <p:cTn id="59" presetID="10" presetClass="entr" presetSubtype="0" fill="hold" grpId="0" nodeType="after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fade">
                                      <p:cBhvr>
                                        <p:cTn id="61" dur="500"/>
                                        <p:tgtEl>
                                          <p:spTgt spid="13"/>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1"/>
                                        </p:tgtEl>
                                        <p:attrNameLst>
                                          <p:attrName>style.visibility</p:attrName>
                                        </p:attrNameLst>
                                      </p:cBhvr>
                                      <p:to>
                                        <p:strVal val="visible"/>
                                      </p:to>
                                    </p:set>
                                    <p:animEffect transition="in" filter="fade">
                                      <p:cBhvr>
                                        <p:cTn id="64" dur="500"/>
                                        <p:tgtEl>
                                          <p:spTgt spid="11"/>
                                        </p:tgtEl>
                                      </p:cBhvr>
                                    </p:animEffect>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2"/>
                                        </p:tgtEl>
                                        <p:attrNameLst>
                                          <p:attrName>style.visibility</p:attrName>
                                        </p:attrNameLst>
                                      </p:cBhvr>
                                      <p:to>
                                        <p:strVal val="visible"/>
                                      </p:to>
                                    </p:set>
                                    <p:anim calcmode="lin" valueType="num">
                                      <p:cBhvr additive="base">
                                        <p:cTn id="69" dur="500" fill="hold"/>
                                        <p:tgtEl>
                                          <p:spTgt spid="2"/>
                                        </p:tgtEl>
                                        <p:attrNameLst>
                                          <p:attrName>ppt_x</p:attrName>
                                        </p:attrNameLst>
                                      </p:cBhvr>
                                      <p:tavLst>
                                        <p:tav tm="0">
                                          <p:val>
                                            <p:strVal val="#ppt_x"/>
                                          </p:val>
                                        </p:tav>
                                        <p:tav tm="100000">
                                          <p:val>
                                            <p:strVal val="#ppt_x"/>
                                          </p:val>
                                        </p:tav>
                                      </p:tavLst>
                                    </p:anim>
                                    <p:anim calcmode="lin" valueType="num">
                                      <p:cBhvr additive="base">
                                        <p:cTn id="70" dur="500" fill="hold"/>
                                        <p:tgtEl>
                                          <p:spTgt spid="2"/>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3"/>
                                        </p:tgtEl>
                                        <p:attrNameLst>
                                          <p:attrName>style.visibility</p:attrName>
                                        </p:attrNameLst>
                                      </p:cBhvr>
                                      <p:to>
                                        <p:strVal val="visible"/>
                                      </p:to>
                                    </p:set>
                                    <p:anim calcmode="lin" valueType="num">
                                      <p:cBhvr additive="base">
                                        <p:cTn id="73" dur="500" fill="hold"/>
                                        <p:tgtEl>
                                          <p:spTgt spid="3"/>
                                        </p:tgtEl>
                                        <p:attrNameLst>
                                          <p:attrName>ppt_x</p:attrName>
                                        </p:attrNameLst>
                                      </p:cBhvr>
                                      <p:tavLst>
                                        <p:tav tm="0">
                                          <p:val>
                                            <p:strVal val="#ppt_x"/>
                                          </p:val>
                                        </p:tav>
                                        <p:tav tm="100000">
                                          <p:val>
                                            <p:strVal val="#ppt_x"/>
                                          </p:val>
                                        </p:tav>
                                      </p:tavLst>
                                    </p:anim>
                                    <p:anim calcmode="lin" valueType="num">
                                      <p:cBhvr additive="base">
                                        <p:cTn id="7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p:bldP spid="8" grpId="0"/>
      <p:bldP spid="9" grpId="0"/>
      <p:bldP spid="10" grpId="0"/>
      <p:bldP spid="11" grpId="0"/>
      <p:bldP spid="12" grpId="0" animBg="1"/>
      <p:bldP spid="13" grpId="0" animBg="1"/>
      <p:bldP spid="3" grpId="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Oval 2">
            <a:extLst>
              <a:ext uri="{FF2B5EF4-FFF2-40B4-BE49-F238E27FC236}">
                <a16:creationId xmlns:a16="http://schemas.microsoft.com/office/drawing/2014/main" id="{FA64044F-6689-5C4C-B666-7EA089591BE9}"/>
              </a:ext>
            </a:extLst>
          </p:cNvPr>
          <p:cNvSpPr/>
          <p:nvPr/>
        </p:nvSpPr>
        <p:spPr>
          <a:xfrm>
            <a:off x="3767324" y="2492896"/>
            <a:ext cx="2580253" cy="2580251"/>
          </a:xfrm>
          <a:prstGeom prst="ellipse">
            <a:avLst/>
          </a:prstGeom>
          <a:solidFill>
            <a:schemeClr val="accent1">
              <a:alpha val="80000"/>
            </a:schemeClr>
          </a:solidFill>
          <a:ln>
            <a:solidFill>
              <a:schemeClr val="accent1">
                <a:alpha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3" name="Oval 3">
            <a:extLst>
              <a:ext uri="{FF2B5EF4-FFF2-40B4-BE49-F238E27FC236}">
                <a16:creationId xmlns:a16="http://schemas.microsoft.com/office/drawing/2014/main" id="{4409D024-62DE-6C43-8D37-FFAAD8A957B0}"/>
              </a:ext>
            </a:extLst>
          </p:cNvPr>
          <p:cNvSpPr/>
          <p:nvPr/>
        </p:nvSpPr>
        <p:spPr>
          <a:xfrm>
            <a:off x="5891002" y="2477428"/>
            <a:ext cx="2580253" cy="2580251"/>
          </a:xfrm>
          <a:prstGeom prst="ellipse">
            <a:avLst/>
          </a:prstGeom>
          <a:solidFill>
            <a:schemeClr val="accent6">
              <a:alpha val="85000"/>
            </a:schemeClr>
          </a:solidFill>
          <a:ln>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6" name="Rectangle 15">
            <a:extLst>
              <a:ext uri="{FF2B5EF4-FFF2-40B4-BE49-F238E27FC236}">
                <a16:creationId xmlns:a16="http://schemas.microsoft.com/office/drawing/2014/main" id="{C9E88FC2-7130-EE48-AD15-A3E8C26BD64B}"/>
              </a:ext>
            </a:extLst>
          </p:cNvPr>
          <p:cNvSpPr/>
          <p:nvPr/>
        </p:nvSpPr>
        <p:spPr>
          <a:xfrm>
            <a:off x="3685843" y="3916348"/>
            <a:ext cx="2743213" cy="715965"/>
          </a:xfrm>
          <a:prstGeom prst="rect">
            <a:avLst/>
          </a:prstGeom>
        </p:spPr>
        <p:txBody>
          <a:bodyPr wrap="square" anchor="ctr" anchorCtr="0">
            <a:spAutoFit/>
          </a:bodyPr>
          <a:lstStyle/>
          <a:p>
            <a:pPr marL="0" marR="0" lvl="0" indent="0" algn="ctr" defTabSz="1219170" rtl="0" eaLnBrk="1" fontAlgn="auto" latinLnBrk="0" hangingPunct="1">
              <a:lnSpc>
                <a:spcPct val="95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Stopper </a:t>
            </a:r>
            <a:r>
              <a:rPr kumimoji="0" lang="en-US" sz="2133"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l’acte</a:t>
            </a:r>
            <a:r>
              <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a:t>
            </a:r>
          </a:p>
          <a:p>
            <a:pPr marL="0" marR="0" lvl="0" indent="0" algn="ctr" defTabSz="1219170" rtl="0" eaLnBrk="1" fontAlgn="auto" latinLnBrk="0" hangingPunct="1">
              <a:lnSpc>
                <a:spcPct val="95000"/>
              </a:lnSpc>
              <a:spcBef>
                <a:spcPts val="0"/>
              </a:spcBef>
              <a:spcAft>
                <a:spcPts val="0"/>
              </a:spcAft>
              <a:buClrTx/>
              <a:buSzTx/>
              <a:buFontTx/>
              <a:buNone/>
              <a:tabLst/>
              <a:defRPr/>
            </a:pPr>
            <a:r>
              <a:rPr kumimoji="0" lang="en-US" sz="2133"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répréhensible</a:t>
            </a:r>
            <a:endPar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17" name="Rectangle 16">
            <a:extLst>
              <a:ext uri="{FF2B5EF4-FFF2-40B4-BE49-F238E27FC236}">
                <a16:creationId xmlns:a16="http://schemas.microsoft.com/office/drawing/2014/main" id="{A86A84B5-1E4E-EE4D-9CCE-8480CEF3AB05}"/>
              </a:ext>
            </a:extLst>
          </p:cNvPr>
          <p:cNvSpPr/>
          <p:nvPr/>
        </p:nvSpPr>
        <p:spPr>
          <a:xfrm>
            <a:off x="6177084" y="3916348"/>
            <a:ext cx="2028698" cy="715965"/>
          </a:xfrm>
          <a:prstGeom prst="rect">
            <a:avLst/>
          </a:prstGeom>
        </p:spPr>
        <p:txBody>
          <a:bodyPr wrap="square" anchor="ctr" anchorCtr="0">
            <a:spAutoFit/>
          </a:bodyPr>
          <a:lstStyle/>
          <a:p>
            <a:pPr marL="0" marR="0" lvl="0" indent="0" algn="ctr" defTabSz="1219170" rtl="0" eaLnBrk="1" fontAlgn="auto" latinLnBrk="0" hangingPunct="1">
              <a:lnSpc>
                <a:spcPct val="95000"/>
              </a:lnSpc>
              <a:spcBef>
                <a:spcPts val="0"/>
              </a:spcBef>
              <a:spcAft>
                <a:spcPts val="0"/>
              </a:spcAft>
              <a:buClrTx/>
              <a:buSzTx/>
              <a:buFontTx/>
              <a:buNone/>
              <a:tabLst/>
              <a:defRPr/>
            </a:pPr>
            <a:r>
              <a:rPr kumimoji="0" lang="en-US" sz="2133"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Protéger</a:t>
            </a:r>
            <a:r>
              <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a:t>
            </a:r>
            <a:r>
              <a:rPr kumimoji="0" lang="en-US" sz="2133"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nos</a:t>
            </a:r>
            <a:r>
              <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clients</a:t>
            </a:r>
          </a:p>
        </p:txBody>
      </p:sp>
      <p:sp>
        <p:nvSpPr>
          <p:cNvPr id="33" name="Rectangle 32">
            <a:extLst>
              <a:ext uri="{FF2B5EF4-FFF2-40B4-BE49-F238E27FC236}">
                <a16:creationId xmlns:a16="http://schemas.microsoft.com/office/drawing/2014/main" id="{632BBC7C-71F4-1C4C-B3EC-A2FC780F2448}"/>
              </a:ext>
            </a:extLst>
          </p:cNvPr>
          <p:cNvSpPr/>
          <p:nvPr/>
        </p:nvSpPr>
        <p:spPr>
          <a:xfrm>
            <a:off x="-84108" y="4471569"/>
            <a:ext cx="2876389" cy="384721"/>
          </a:xfrm>
          <a:prstGeom prst="rect">
            <a:avLst/>
          </a:prstGeom>
        </p:spPr>
        <p:txBody>
          <a:bodyPr wrap="square" anchor="ctr" anchorCtr="0">
            <a:spAutoFit/>
          </a:bodyPr>
          <a:lstStyle/>
          <a:p>
            <a:pPr marL="0" marR="0" lvl="0" indent="0" algn="r" defTabSz="1219170" rtl="0" eaLnBrk="1" fontAlgn="auto" latinLnBrk="0" hangingPunct="1">
              <a:lnSpc>
                <a:spcPct val="95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Spam</a:t>
            </a:r>
            <a:endParaRPr kumimoji="0" lang="en-US"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35" name="Rectangle 34">
            <a:extLst>
              <a:ext uri="{FF2B5EF4-FFF2-40B4-BE49-F238E27FC236}">
                <a16:creationId xmlns:a16="http://schemas.microsoft.com/office/drawing/2014/main" id="{9C1A4F45-D503-7A4A-9485-BF6DCBF40D03}"/>
              </a:ext>
            </a:extLst>
          </p:cNvPr>
          <p:cNvSpPr/>
          <p:nvPr/>
        </p:nvSpPr>
        <p:spPr>
          <a:xfrm>
            <a:off x="9480550" y="2903889"/>
            <a:ext cx="3048000" cy="384721"/>
          </a:xfrm>
          <a:prstGeom prst="rect">
            <a:avLst/>
          </a:prstGeom>
        </p:spPr>
        <p:txBody>
          <a:bodyPr wrap="square" anchor="ctr" anchorCtr="0">
            <a:spAutoFit/>
          </a:bodyPr>
          <a:lstStyle/>
          <a:p>
            <a:pPr marL="0" marR="0" lvl="0" indent="0" algn="l" defTabSz="1219170" rtl="0" eaLnBrk="1" fontAlgn="auto" latinLnBrk="0" hangingPunct="1">
              <a:lnSpc>
                <a:spcPct val="95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Mauvaise réputation</a:t>
            </a:r>
          </a:p>
        </p:txBody>
      </p:sp>
      <p:sp>
        <p:nvSpPr>
          <p:cNvPr id="38" name="Freeform 30">
            <a:extLst>
              <a:ext uri="{FF2B5EF4-FFF2-40B4-BE49-F238E27FC236}">
                <a16:creationId xmlns:a16="http://schemas.microsoft.com/office/drawing/2014/main" id="{96921BC3-AFC9-5D4D-A6A8-881E9C34D6D2}"/>
              </a:ext>
            </a:extLst>
          </p:cNvPr>
          <p:cNvSpPr>
            <a:spLocks noEditPoints="1"/>
          </p:cNvSpPr>
          <p:nvPr/>
        </p:nvSpPr>
        <p:spPr bwMode="auto">
          <a:xfrm>
            <a:off x="4487404" y="2777409"/>
            <a:ext cx="823039" cy="1059881"/>
          </a:xfrm>
          <a:custGeom>
            <a:avLst/>
            <a:gdLst>
              <a:gd name="T0" fmla="*/ 296 w 329"/>
              <a:gd name="T1" fmla="*/ 66 h 423"/>
              <a:gd name="T2" fmla="*/ 273 w 329"/>
              <a:gd name="T3" fmla="*/ 76 h 423"/>
              <a:gd name="T4" fmla="*/ 273 w 329"/>
              <a:gd name="T5" fmla="*/ 56 h 423"/>
              <a:gd name="T6" fmla="*/ 240 w 329"/>
              <a:gd name="T7" fmla="*/ 23 h 423"/>
              <a:gd name="T8" fmla="*/ 217 w 329"/>
              <a:gd name="T9" fmla="*/ 33 h 423"/>
              <a:gd name="T10" fmla="*/ 217 w 329"/>
              <a:gd name="T11" fmla="*/ 33 h 423"/>
              <a:gd name="T12" fmla="*/ 184 w 329"/>
              <a:gd name="T13" fmla="*/ 0 h 423"/>
              <a:gd name="T14" fmla="*/ 151 w 329"/>
              <a:gd name="T15" fmla="*/ 33 h 423"/>
              <a:gd name="T16" fmla="*/ 151 w 329"/>
              <a:gd name="T17" fmla="*/ 45 h 423"/>
              <a:gd name="T18" fmla="*/ 128 w 329"/>
              <a:gd name="T19" fmla="*/ 36 h 423"/>
              <a:gd name="T20" fmla="*/ 95 w 329"/>
              <a:gd name="T21" fmla="*/ 68 h 423"/>
              <a:gd name="T22" fmla="*/ 95 w 329"/>
              <a:gd name="T23" fmla="*/ 247 h 423"/>
              <a:gd name="T24" fmla="*/ 63 w 329"/>
              <a:gd name="T25" fmla="*/ 209 h 423"/>
              <a:gd name="T26" fmla="*/ 37 w 329"/>
              <a:gd name="T27" fmla="*/ 197 h 423"/>
              <a:gd name="T28" fmla="*/ 17 w 329"/>
              <a:gd name="T29" fmla="*/ 204 h 423"/>
              <a:gd name="T30" fmla="*/ 11 w 329"/>
              <a:gd name="T31" fmla="*/ 250 h 423"/>
              <a:gd name="T32" fmla="*/ 120 w 329"/>
              <a:gd name="T33" fmla="*/ 386 h 423"/>
              <a:gd name="T34" fmla="*/ 207 w 329"/>
              <a:gd name="T35" fmla="*/ 423 h 423"/>
              <a:gd name="T36" fmla="*/ 329 w 329"/>
              <a:gd name="T37" fmla="*/ 301 h 423"/>
              <a:gd name="T38" fmla="*/ 329 w 329"/>
              <a:gd name="T39" fmla="*/ 99 h 423"/>
              <a:gd name="T40" fmla="*/ 296 w 329"/>
              <a:gd name="T41" fmla="*/ 66 h 423"/>
              <a:gd name="T42" fmla="*/ 319 w 329"/>
              <a:gd name="T43" fmla="*/ 301 h 423"/>
              <a:gd name="T44" fmla="*/ 207 w 329"/>
              <a:gd name="T45" fmla="*/ 413 h 423"/>
              <a:gd name="T46" fmla="*/ 127 w 329"/>
              <a:gd name="T47" fmla="*/ 380 h 423"/>
              <a:gd name="T48" fmla="*/ 19 w 329"/>
              <a:gd name="T49" fmla="*/ 244 h 423"/>
              <a:gd name="T50" fmla="*/ 14 w 329"/>
              <a:gd name="T51" fmla="*/ 227 h 423"/>
              <a:gd name="T52" fmla="*/ 22 w 329"/>
              <a:gd name="T53" fmla="*/ 211 h 423"/>
              <a:gd name="T54" fmla="*/ 37 w 329"/>
              <a:gd name="T55" fmla="*/ 206 h 423"/>
              <a:gd name="T56" fmla="*/ 55 w 329"/>
              <a:gd name="T57" fmla="*/ 215 h 423"/>
              <a:gd name="T58" fmla="*/ 96 w 329"/>
              <a:gd name="T59" fmla="*/ 263 h 423"/>
              <a:gd name="T60" fmla="*/ 101 w 329"/>
              <a:gd name="T61" fmla="*/ 265 h 423"/>
              <a:gd name="T62" fmla="*/ 104 w 329"/>
              <a:gd name="T63" fmla="*/ 260 h 423"/>
              <a:gd name="T64" fmla="*/ 104 w 329"/>
              <a:gd name="T65" fmla="*/ 68 h 423"/>
              <a:gd name="T66" fmla="*/ 128 w 329"/>
              <a:gd name="T67" fmla="*/ 45 h 423"/>
              <a:gd name="T68" fmla="*/ 151 w 329"/>
              <a:gd name="T69" fmla="*/ 68 h 423"/>
              <a:gd name="T70" fmla="*/ 151 w 329"/>
              <a:gd name="T71" fmla="*/ 202 h 423"/>
              <a:gd name="T72" fmla="*/ 156 w 329"/>
              <a:gd name="T73" fmla="*/ 207 h 423"/>
              <a:gd name="T74" fmla="*/ 161 w 329"/>
              <a:gd name="T75" fmla="*/ 202 h 423"/>
              <a:gd name="T76" fmla="*/ 161 w 329"/>
              <a:gd name="T77" fmla="*/ 33 h 423"/>
              <a:gd name="T78" fmla="*/ 184 w 329"/>
              <a:gd name="T79" fmla="*/ 10 h 423"/>
              <a:gd name="T80" fmla="*/ 207 w 329"/>
              <a:gd name="T81" fmla="*/ 33 h 423"/>
              <a:gd name="T82" fmla="*/ 207 w 329"/>
              <a:gd name="T83" fmla="*/ 191 h 423"/>
              <a:gd name="T84" fmla="*/ 212 w 329"/>
              <a:gd name="T85" fmla="*/ 195 h 423"/>
              <a:gd name="T86" fmla="*/ 217 w 329"/>
              <a:gd name="T87" fmla="*/ 191 h 423"/>
              <a:gd name="T88" fmla="*/ 217 w 329"/>
              <a:gd name="T89" fmla="*/ 56 h 423"/>
              <a:gd name="T90" fmla="*/ 240 w 329"/>
              <a:gd name="T91" fmla="*/ 33 h 423"/>
              <a:gd name="T92" fmla="*/ 263 w 329"/>
              <a:gd name="T93" fmla="*/ 56 h 423"/>
              <a:gd name="T94" fmla="*/ 263 w 329"/>
              <a:gd name="T95" fmla="*/ 199 h 423"/>
              <a:gd name="T96" fmla="*/ 268 w 329"/>
              <a:gd name="T97" fmla="*/ 203 h 423"/>
              <a:gd name="T98" fmla="*/ 273 w 329"/>
              <a:gd name="T99" fmla="*/ 199 h 423"/>
              <a:gd name="T100" fmla="*/ 273 w 329"/>
              <a:gd name="T101" fmla="*/ 99 h 423"/>
              <a:gd name="T102" fmla="*/ 296 w 329"/>
              <a:gd name="T103" fmla="*/ 75 h 423"/>
              <a:gd name="T104" fmla="*/ 319 w 329"/>
              <a:gd name="T105" fmla="*/ 99 h 423"/>
              <a:gd name="T106" fmla="*/ 319 w 329"/>
              <a:gd name="T107" fmla="*/ 301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9" h="423">
                <a:moveTo>
                  <a:pt x="296" y="66"/>
                </a:moveTo>
                <a:cubicBezTo>
                  <a:pt x="287" y="66"/>
                  <a:pt x="279" y="70"/>
                  <a:pt x="273" y="76"/>
                </a:cubicBezTo>
                <a:cubicBezTo>
                  <a:pt x="273" y="56"/>
                  <a:pt x="273" y="56"/>
                  <a:pt x="273" y="56"/>
                </a:cubicBezTo>
                <a:cubicBezTo>
                  <a:pt x="273" y="38"/>
                  <a:pt x="258" y="23"/>
                  <a:pt x="240" y="23"/>
                </a:cubicBezTo>
                <a:cubicBezTo>
                  <a:pt x="231" y="23"/>
                  <a:pt x="223" y="27"/>
                  <a:pt x="217" y="33"/>
                </a:cubicBezTo>
                <a:cubicBezTo>
                  <a:pt x="217" y="33"/>
                  <a:pt x="217" y="33"/>
                  <a:pt x="217" y="33"/>
                </a:cubicBezTo>
                <a:cubicBezTo>
                  <a:pt x="217" y="15"/>
                  <a:pt x="202" y="0"/>
                  <a:pt x="184" y="0"/>
                </a:cubicBezTo>
                <a:cubicBezTo>
                  <a:pt x="166" y="0"/>
                  <a:pt x="151" y="15"/>
                  <a:pt x="151" y="33"/>
                </a:cubicBezTo>
                <a:cubicBezTo>
                  <a:pt x="151" y="45"/>
                  <a:pt x="151" y="45"/>
                  <a:pt x="151" y="45"/>
                </a:cubicBezTo>
                <a:cubicBezTo>
                  <a:pt x="145" y="39"/>
                  <a:pt x="137" y="36"/>
                  <a:pt x="128" y="36"/>
                </a:cubicBezTo>
                <a:cubicBezTo>
                  <a:pt x="110" y="36"/>
                  <a:pt x="95" y="50"/>
                  <a:pt x="95" y="68"/>
                </a:cubicBezTo>
                <a:cubicBezTo>
                  <a:pt x="95" y="247"/>
                  <a:pt x="95" y="247"/>
                  <a:pt x="95" y="247"/>
                </a:cubicBezTo>
                <a:cubicBezTo>
                  <a:pt x="63" y="209"/>
                  <a:pt x="63" y="209"/>
                  <a:pt x="63" y="209"/>
                </a:cubicBezTo>
                <a:cubicBezTo>
                  <a:pt x="56" y="201"/>
                  <a:pt x="47" y="197"/>
                  <a:pt x="37" y="197"/>
                </a:cubicBezTo>
                <a:cubicBezTo>
                  <a:pt x="30" y="197"/>
                  <a:pt x="22" y="199"/>
                  <a:pt x="17" y="204"/>
                </a:cubicBezTo>
                <a:cubicBezTo>
                  <a:pt x="2" y="215"/>
                  <a:pt x="0" y="236"/>
                  <a:pt x="11" y="250"/>
                </a:cubicBezTo>
                <a:cubicBezTo>
                  <a:pt x="12" y="251"/>
                  <a:pt x="108" y="371"/>
                  <a:pt x="120" y="386"/>
                </a:cubicBezTo>
                <a:cubicBezTo>
                  <a:pt x="134" y="403"/>
                  <a:pt x="174" y="423"/>
                  <a:pt x="207" y="423"/>
                </a:cubicBezTo>
                <a:cubicBezTo>
                  <a:pt x="274" y="423"/>
                  <a:pt x="329" y="368"/>
                  <a:pt x="329" y="301"/>
                </a:cubicBezTo>
                <a:cubicBezTo>
                  <a:pt x="329" y="99"/>
                  <a:pt x="329" y="99"/>
                  <a:pt x="329" y="99"/>
                </a:cubicBezTo>
                <a:cubicBezTo>
                  <a:pt x="329" y="81"/>
                  <a:pt x="314" y="66"/>
                  <a:pt x="296" y="66"/>
                </a:cubicBezTo>
                <a:close/>
                <a:moveTo>
                  <a:pt x="319" y="301"/>
                </a:moveTo>
                <a:cubicBezTo>
                  <a:pt x="319" y="363"/>
                  <a:pt x="269" y="413"/>
                  <a:pt x="207" y="413"/>
                </a:cubicBezTo>
                <a:cubicBezTo>
                  <a:pt x="174" y="413"/>
                  <a:pt x="138" y="394"/>
                  <a:pt x="127" y="380"/>
                </a:cubicBezTo>
                <a:cubicBezTo>
                  <a:pt x="115" y="365"/>
                  <a:pt x="20" y="245"/>
                  <a:pt x="19" y="244"/>
                </a:cubicBezTo>
                <a:cubicBezTo>
                  <a:pt x="15" y="239"/>
                  <a:pt x="13" y="233"/>
                  <a:pt x="14" y="227"/>
                </a:cubicBezTo>
                <a:cubicBezTo>
                  <a:pt x="15" y="221"/>
                  <a:pt x="18" y="215"/>
                  <a:pt x="22" y="211"/>
                </a:cubicBezTo>
                <a:cubicBezTo>
                  <a:pt x="27" y="208"/>
                  <a:pt x="32" y="206"/>
                  <a:pt x="37" y="206"/>
                </a:cubicBezTo>
                <a:cubicBezTo>
                  <a:pt x="44" y="206"/>
                  <a:pt x="51" y="209"/>
                  <a:pt x="55" y="215"/>
                </a:cubicBezTo>
                <a:cubicBezTo>
                  <a:pt x="96" y="263"/>
                  <a:pt x="96" y="263"/>
                  <a:pt x="96" y="263"/>
                </a:cubicBezTo>
                <a:cubicBezTo>
                  <a:pt x="97" y="265"/>
                  <a:pt x="99" y="265"/>
                  <a:pt x="101" y="265"/>
                </a:cubicBezTo>
                <a:cubicBezTo>
                  <a:pt x="103" y="264"/>
                  <a:pt x="104" y="262"/>
                  <a:pt x="104" y="260"/>
                </a:cubicBezTo>
                <a:cubicBezTo>
                  <a:pt x="104" y="68"/>
                  <a:pt x="104" y="68"/>
                  <a:pt x="104" y="68"/>
                </a:cubicBezTo>
                <a:cubicBezTo>
                  <a:pt x="104" y="56"/>
                  <a:pt x="115" y="45"/>
                  <a:pt x="128" y="45"/>
                </a:cubicBezTo>
                <a:cubicBezTo>
                  <a:pt x="141" y="45"/>
                  <a:pt x="151" y="56"/>
                  <a:pt x="151" y="68"/>
                </a:cubicBezTo>
                <a:cubicBezTo>
                  <a:pt x="151" y="202"/>
                  <a:pt x="151" y="202"/>
                  <a:pt x="151" y="202"/>
                </a:cubicBezTo>
                <a:cubicBezTo>
                  <a:pt x="151" y="205"/>
                  <a:pt x="153" y="207"/>
                  <a:pt x="156" y="207"/>
                </a:cubicBezTo>
                <a:cubicBezTo>
                  <a:pt x="158" y="207"/>
                  <a:pt x="161" y="205"/>
                  <a:pt x="161" y="202"/>
                </a:cubicBezTo>
                <a:cubicBezTo>
                  <a:pt x="161" y="33"/>
                  <a:pt x="161" y="33"/>
                  <a:pt x="161" y="33"/>
                </a:cubicBezTo>
                <a:cubicBezTo>
                  <a:pt x="161" y="20"/>
                  <a:pt x="171" y="10"/>
                  <a:pt x="184" y="10"/>
                </a:cubicBezTo>
                <a:cubicBezTo>
                  <a:pt x="197" y="10"/>
                  <a:pt x="207" y="20"/>
                  <a:pt x="207" y="33"/>
                </a:cubicBezTo>
                <a:cubicBezTo>
                  <a:pt x="207" y="191"/>
                  <a:pt x="207" y="191"/>
                  <a:pt x="207" y="191"/>
                </a:cubicBezTo>
                <a:cubicBezTo>
                  <a:pt x="207" y="193"/>
                  <a:pt x="209" y="195"/>
                  <a:pt x="212" y="195"/>
                </a:cubicBezTo>
                <a:cubicBezTo>
                  <a:pt x="215" y="195"/>
                  <a:pt x="217" y="193"/>
                  <a:pt x="217" y="191"/>
                </a:cubicBezTo>
                <a:cubicBezTo>
                  <a:pt x="217" y="56"/>
                  <a:pt x="217" y="56"/>
                  <a:pt x="217" y="56"/>
                </a:cubicBezTo>
                <a:cubicBezTo>
                  <a:pt x="217" y="43"/>
                  <a:pt x="227" y="33"/>
                  <a:pt x="240" y="33"/>
                </a:cubicBezTo>
                <a:cubicBezTo>
                  <a:pt x="253" y="33"/>
                  <a:pt x="263" y="43"/>
                  <a:pt x="263" y="56"/>
                </a:cubicBezTo>
                <a:cubicBezTo>
                  <a:pt x="263" y="199"/>
                  <a:pt x="263" y="199"/>
                  <a:pt x="263" y="199"/>
                </a:cubicBezTo>
                <a:cubicBezTo>
                  <a:pt x="263" y="201"/>
                  <a:pt x="265" y="203"/>
                  <a:pt x="268" y="203"/>
                </a:cubicBezTo>
                <a:cubicBezTo>
                  <a:pt x="271" y="203"/>
                  <a:pt x="273" y="201"/>
                  <a:pt x="273" y="199"/>
                </a:cubicBezTo>
                <a:cubicBezTo>
                  <a:pt x="273" y="99"/>
                  <a:pt x="273" y="99"/>
                  <a:pt x="273" y="99"/>
                </a:cubicBezTo>
                <a:cubicBezTo>
                  <a:pt x="273" y="86"/>
                  <a:pt x="283" y="75"/>
                  <a:pt x="296" y="75"/>
                </a:cubicBezTo>
                <a:cubicBezTo>
                  <a:pt x="309" y="75"/>
                  <a:pt x="319" y="86"/>
                  <a:pt x="319" y="99"/>
                </a:cubicBezTo>
                <a:lnTo>
                  <a:pt x="319" y="30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39" name="Freeform 105">
            <a:extLst>
              <a:ext uri="{FF2B5EF4-FFF2-40B4-BE49-F238E27FC236}">
                <a16:creationId xmlns:a16="http://schemas.microsoft.com/office/drawing/2014/main" id="{2BCB045A-D8D6-EC49-825B-922F29D2FFFA}"/>
              </a:ext>
            </a:extLst>
          </p:cNvPr>
          <p:cNvSpPr>
            <a:spLocks noEditPoints="1"/>
          </p:cNvSpPr>
          <p:nvPr/>
        </p:nvSpPr>
        <p:spPr bwMode="auto">
          <a:xfrm>
            <a:off x="6769610" y="2695611"/>
            <a:ext cx="823038" cy="1090332"/>
          </a:xfrm>
          <a:custGeom>
            <a:avLst/>
            <a:gdLst>
              <a:gd name="T0" fmla="*/ 473 w 478"/>
              <a:gd name="T1" fmla="*/ 39 h 633"/>
              <a:gd name="T2" fmla="*/ 239 w 478"/>
              <a:gd name="T3" fmla="*/ 0 h 633"/>
              <a:gd name="T4" fmla="*/ 239 w 478"/>
              <a:gd name="T5" fmla="*/ 0 h 633"/>
              <a:gd name="T6" fmla="*/ 239 w 478"/>
              <a:gd name="T7" fmla="*/ 0 h 633"/>
              <a:gd name="T8" fmla="*/ 239 w 478"/>
              <a:gd name="T9" fmla="*/ 0 h 633"/>
              <a:gd name="T10" fmla="*/ 193 w 478"/>
              <a:gd name="T11" fmla="*/ 2 h 633"/>
              <a:gd name="T12" fmla="*/ 192 w 478"/>
              <a:gd name="T13" fmla="*/ 2 h 633"/>
              <a:gd name="T14" fmla="*/ 192 w 478"/>
              <a:gd name="T15" fmla="*/ 2 h 633"/>
              <a:gd name="T16" fmla="*/ 191 w 478"/>
              <a:gd name="T17" fmla="*/ 2 h 633"/>
              <a:gd name="T18" fmla="*/ 145 w 478"/>
              <a:gd name="T19" fmla="*/ 7 h 633"/>
              <a:gd name="T20" fmla="*/ 144 w 478"/>
              <a:gd name="T21" fmla="*/ 7 h 633"/>
              <a:gd name="T22" fmla="*/ 98 w 478"/>
              <a:gd name="T23" fmla="*/ 15 h 633"/>
              <a:gd name="T24" fmla="*/ 98 w 478"/>
              <a:gd name="T25" fmla="*/ 15 h 633"/>
              <a:gd name="T26" fmla="*/ 52 w 478"/>
              <a:gd name="T27" fmla="*/ 26 h 633"/>
              <a:gd name="T28" fmla="*/ 51 w 478"/>
              <a:gd name="T29" fmla="*/ 26 h 633"/>
              <a:gd name="T30" fmla="*/ 4 w 478"/>
              <a:gd name="T31" fmla="*/ 39 h 633"/>
              <a:gd name="T32" fmla="*/ 0 w 478"/>
              <a:gd name="T33" fmla="*/ 46 h 633"/>
              <a:gd name="T34" fmla="*/ 0 w 478"/>
              <a:gd name="T35" fmla="*/ 435 h 633"/>
              <a:gd name="T36" fmla="*/ 102 w 478"/>
              <a:gd name="T37" fmla="*/ 553 h 633"/>
              <a:gd name="T38" fmla="*/ 142 w 478"/>
              <a:gd name="T39" fmla="*/ 582 h 633"/>
              <a:gd name="T40" fmla="*/ 142 w 478"/>
              <a:gd name="T41" fmla="*/ 582 h 633"/>
              <a:gd name="T42" fmla="*/ 238 w 478"/>
              <a:gd name="T43" fmla="*/ 633 h 633"/>
              <a:gd name="T44" fmla="*/ 238 w 478"/>
              <a:gd name="T45" fmla="*/ 633 h 633"/>
              <a:gd name="T46" fmla="*/ 239 w 478"/>
              <a:gd name="T47" fmla="*/ 633 h 633"/>
              <a:gd name="T48" fmla="*/ 239 w 478"/>
              <a:gd name="T49" fmla="*/ 633 h 633"/>
              <a:gd name="T50" fmla="*/ 239 w 478"/>
              <a:gd name="T51" fmla="*/ 633 h 633"/>
              <a:gd name="T52" fmla="*/ 239 w 478"/>
              <a:gd name="T53" fmla="*/ 633 h 633"/>
              <a:gd name="T54" fmla="*/ 241 w 478"/>
              <a:gd name="T55" fmla="*/ 633 h 633"/>
              <a:gd name="T56" fmla="*/ 373 w 478"/>
              <a:gd name="T57" fmla="*/ 560 h 633"/>
              <a:gd name="T58" fmla="*/ 478 w 478"/>
              <a:gd name="T59" fmla="*/ 435 h 633"/>
              <a:gd name="T60" fmla="*/ 478 w 478"/>
              <a:gd name="T61" fmla="*/ 46 h 633"/>
              <a:gd name="T62" fmla="*/ 473 w 478"/>
              <a:gd name="T63" fmla="*/ 39 h 633"/>
              <a:gd name="T64" fmla="*/ 199 w 478"/>
              <a:gd name="T65" fmla="*/ 15 h 633"/>
              <a:gd name="T66" fmla="*/ 232 w 478"/>
              <a:gd name="T67" fmla="*/ 14 h 633"/>
              <a:gd name="T68" fmla="*/ 232 w 478"/>
              <a:gd name="T69" fmla="*/ 617 h 633"/>
              <a:gd name="T70" fmla="*/ 200 w 478"/>
              <a:gd name="T71" fmla="*/ 601 h 633"/>
              <a:gd name="T72" fmla="*/ 199 w 478"/>
              <a:gd name="T73" fmla="*/ 15 h 633"/>
              <a:gd name="T74" fmla="*/ 186 w 478"/>
              <a:gd name="T75" fmla="*/ 593 h 633"/>
              <a:gd name="T76" fmla="*/ 153 w 478"/>
              <a:gd name="T77" fmla="*/ 572 h 633"/>
              <a:gd name="T78" fmla="*/ 153 w 478"/>
              <a:gd name="T79" fmla="*/ 20 h 633"/>
              <a:gd name="T80" fmla="*/ 185 w 478"/>
              <a:gd name="T81" fmla="*/ 17 h 633"/>
              <a:gd name="T82" fmla="*/ 186 w 478"/>
              <a:gd name="T83" fmla="*/ 593 h 633"/>
              <a:gd name="T84" fmla="*/ 60 w 478"/>
              <a:gd name="T85" fmla="*/ 38 h 633"/>
              <a:gd name="T86" fmla="*/ 92 w 478"/>
              <a:gd name="T87" fmla="*/ 31 h 633"/>
              <a:gd name="T88" fmla="*/ 93 w 478"/>
              <a:gd name="T89" fmla="*/ 528 h 633"/>
              <a:gd name="T90" fmla="*/ 60 w 478"/>
              <a:gd name="T91" fmla="*/ 500 h 633"/>
              <a:gd name="T92" fmla="*/ 60 w 478"/>
              <a:gd name="T93" fmla="*/ 38 h 633"/>
              <a:gd name="T94" fmla="*/ 14 w 478"/>
              <a:gd name="T95" fmla="*/ 435 h 633"/>
              <a:gd name="T96" fmla="*/ 14 w 478"/>
              <a:gd name="T97" fmla="*/ 51 h 633"/>
              <a:gd name="T98" fmla="*/ 46 w 478"/>
              <a:gd name="T99" fmla="*/ 42 h 633"/>
              <a:gd name="T100" fmla="*/ 46 w 478"/>
              <a:gd name="T101" fmla="*/ 487 h 633"/>
              <a:gd name="T102" fmla="*/ 14 w 478"/>
              <a:gd name="T103" fmla="*/ 435 h 633"/>
              <a:gd name="T104" fmla="*/ 107 w 478"/>
              <a:gd name="T105" fmla="*/ 539 h 633"/>
              <a:gd name="T106" fmla="*/ 106 w 478"/>
              <a:gd name="T107" fmla="*/ 28 h 633"/>
              <a:gd name="T108" fmla="*/ 139 w 478"/>
              <a:gd name="T109" fmla="*/ 22 h 633"/>
              <a:gd name="T110" fmla="*/ 139 w 478"/>
              <a:gd name="T111" fmla="*/ 563 h 633"/>
              <a:gd name="T112" fmla="*/ 111 w 478"/>
              <a:gd name="T113" fmla="*/ 542 h 633"/>
              <a:gd name="T114" fmla="*/ 107 w 478"/>
              <a:gd name="T115" fmla="*/ 539 h 633"/>
              <a:gd name="T116" fmla="*/ 464 w 478"/>
              <a:gd name="T117" fmla="*/ 435 h 633"/>
              <a:gd name="T118" fmla="*/ 246 w 478"/>
              <a:gd name="T119" fmla="*/ 617 h 633"/>
              <a:gd name="T120" fmla="*/ 246 w 478"/>
              <a:gd name="T121" fmla="*/ 14 h 633"/>
              <a:gd name="T122" fmla="*/ 464 w 478"/>
              <a:gd name="T123" fmla="*/ 51 h 633"/>
              <a:gd name="T124" fmla="*/ 464 w 478"/>
              <a:gd name="T125" fmla="*/ 43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8" h="633">
                <a:moveTo>
                  <a:pt x="473" y="39"/>
                </a:moveTo>
                <a:cubicBezTo>
                  <a:pt x="414" y="21"/>
                  <a:pt x="326" y="0"/>
                  <a:pt x="239" y="0"/>
                </a:cubicBezTo>
                <a:cubicBezTo>
                  <a:pt x="239" y="0"/>
                  <a:pt x="239" y="0"/>
                  <a:pt x="239" y="0"/>
                </a:cubicBezTo>
                <a:cubicBezTo>
                  <a:pt x="239" y="0"/>
                  <a:pt x="239" y="0"/>
                  <a:pt x="239" y="0"/>
                </a:cubicBezTo>
                <a:cubicBezTo>
                  <a:pt x="239" y="0"/>
                  <a:pt x="239" y="0"/>
                  <a:pt x="239" y="0"/>
                </a:cubicBezTo>
                <a:cubicBezTo>
                  <a:pt x="224" y="0"/>
                  <a:pt x="208" y="1"/>
                  <a:pt x="193" y="2"/>
                </a:cubicBezTo>
                <a:cubicBezTo>
                  <a:pt x="193" y="2"/>
                  <a:pt x="192" y="2"/>
                  <a:pt x="192" y="2"/>
                </a:cubicBezTo>
                <a:cubicBezTo>
                  <a:pt x="192" y="2"/>
                  <a:pt x="192" y="2"/>
                  <a:pt x="192" y="2"/>
                </a:cubicBezTo>
                <a:cubicBezTo>
                  <a:pt x="192" y="2"/>
                  <a:pt x="192" y="2"/>
                  <a:pt x="191" y="2"/>
                </a:cubicBezTo>
                <a:cubicBezTo>
                  <a:pt x="176" y="3"/>
                  <a:pt x="160" y="5"/>
                  <a:pt x="145" y="7"/>
                </a:cubicBezTo>
                <a:cubicBezTo>
                  <a:pt x="145" y="7"/>
                  <a:pt x="145" y="7"/>
                  <a:pt x="144" y="7"/>
                </a:cubicBezTo>
                <a:cubicBezTo>
                  <a:pt x="129" y="9"/>
                  <a:pt x="114" y="12"/>
                  <a:pt x="98" y="15"/>
                </a:cubicBezTo>
                <a:cubicBezTo>
                  <a:pt x="98" y="15"/>
                  <a:pt x="98" y="15"/>
                  <a:pt x="98" y="15"/>
                </a:cubicBezTo>
                <a:cubicBezTo>
                  <a:pt x="83" y="18"/>
                  <a:pt x="67" y="22"/>
                  <a:pt x="52" y="26"/>
                </a:cubicBezTo>
                <a:cubicBezTo>
                  <a:pt x="51" y="26"/>
                  <a:pt x="51" y="26"/>
                  <a:pt x="51" y="26"/>
                </a:cubicBezTo>
                <a:cubicBezTo>
                  <a:pt x="36" y="30"/>
                  <a:pt x="20" y="34"/>
                  <a:pt x="4" y="39"/>
                </a:cubicBezTo>
                <a:cubicBezTo>
                  <a:pt x="2" y="40"/>
                  <a:pt x="0" y="43"/>
                  <a:pt x="0" y="46"/>
                </a:cubicBezTo>
                <a:cubicBezTo>
                  <a:pt x="0" y="435"/>
                  <a:pt x="0" y="435"/>
                  <a:pt x="0" y="435"/>
                </a:cubicBezTo>
                <a:cubicBezTo>
                  <a:pt x="0" y="450"/>
                  <a:pt x="13" y="486"/>
                  <a:pt x="102" y="553"/>
                </a:cubicBezTo>
                <a:cubicBezTo>
                  <a:pt x="115" y="563"/>
                  <a:pt x="129" y="573"/>
                  <a:pt x="142" y="582"/>
                </a:cubicBezTo>
                <a:cubicBezTo>
                  <a:pt x="142" y="582"/>
                  <a:pt x="142" y="582"/>
                  <a:pt x="142" y="582"/>
                </a:cubicBezTo>
                <a:cubicBezTo>
                  <a:pt x="182" y="609"/>
                  <a:pt x="220" y="629"/>
                  <a:pt x="238" y="633"/>
                </a:cubicBezTo>
                <a:cubicBezTo>
                  <a:pt x="238" y="633"/>
                  <a:pt x="238" y="633"/>
                  <a:pt x="238" y="633"/>
                </a:cubicBezTo>
                <a:cubicBezTo>
                  <a:pt x="238" y="633"/>
                  <a:pt x="239" y="633"/>
                  <a:pt x="239" y="633"/>
                </a:cubicBezTo>
                <a:cubicBezTo>
                  <a:pt x="239" y="633"/>
                  <a:pt x="239" y="633"/>
                  <a:pt x="239" y="633"/>
                </a:cubicBezTo>
                <a:cubicBezTo>
                  <a:pt x="239" y="633"/>
                  <a:pt x="239" y="633"/>
                  <a:pt x="239" y="633"/>
                </a:cubicBezTo>
                <a:cubicBezTo>
                  <a:pt x="239" y="633"/>
                  <a:pt x="239" y="633"/>
                  <a:pt x="239" y="633"/>
                </a:cubicBezTo>
                <a:cubicBezTo>
                  <a:pt x="240" y="633"/>
                  <a:pt x="240" y="633"/>
                  <a:pt x="241" y="633"/>
                </a:cubicBezTo>
                <a:cubicBezTo>
                  <a:pt x="261" y="629"/>
                  <a:pt x="320" y="598"/>
                  <a:pt x="373" y="560"/>
                </a:cubicBezTo>
                <a:cubicBezTo>
                  <a:pt x="421" y="526"/>
                  <a:pt x="478" y="477"/>
                  <a:pt x="478" y="435"/>
                </a:cubicBezTo>
                <a:cubicBezTo>
                  <a:pt x="478" y="46"/>
                  <a:pt x="478" y="46"/>
                  <a:pt x="478" y="46"/>
                </a:cubicBezTo>
                <a:cubicBezTo>
                  <a:pt x="478" y="43"/>
                  <a:pt x="476" y="40"/>
                  <a:pt x="473" y="39"/>
                </a:cubicBezTo>
                <a:close/>
                <a:moveTo>
                  <a:pt x="199" y="15"/>
                </a:moveTo>
                <a:cubicBezTo>
                  <a:pt x="210" y="15"/>
                  <a:pt x="221" y="14"/>
                  <a:pt x="232" y="14"/>
                </a:cubicBezTo>
                <a:cubicBezTo>
                  <a:pt x="232" y="617"/>
                  <a:pt x="232" y="617"/>
                  <a:pt x="232" y="617"/>
                </a:cubicBezTo>
                <a:cubicBezTo>
                  <a:pt x="224" y="614"/>
                  <a:pt x="213" y="608"/>
                  <a:pt x="200" y="601"/>
                </a:cubicBezTo>
                <a:lnTo>
                  <a:pt x="199" y="15"/>
                </a:lnTo>
                <a:close/>
                <a:moveTo>
                  <a:pt x="186" y="593"/>
                </a:moveTo>
                <a:cubicBezTo>
                  <a:pt x="175" y="587"/>
                  <a:pt x="165" y="580"/>
                  <a:pt x="153" y="572"/>
                </a:cubicBezTo>
                <a:cubicBezTo>
                  <a:pt x="153" y="20"/>
                  <a:pt x="153" y="20"/>
                  <a:pt x="153" y="20"/>
                </a:cubicBezTo>
                <a:cubicBezTo>
                  <a:pt x="164" y="19"/>
                  <a:pt x="175" y="17"/>
                  <a:pt x="185" y="17"/>
                </a:cubicBezTo>
                <a:lnTo>
                  <a:pt x="186" y="593"/>
                </a:lnTo>
                <a:close/>
                <a:moveTo>
                  <a:pt x="60" y="38"/>
                </a:moveTo>
                <a:cubicBezTo>
                  <a:pt x="71" y="35"/>
                  <a:pt x="82" y="33"/>
                  <a:pt x="92" y="31"/>
                </a:cubicBezTo>
                <a:cubicBezTo>
                  <a:pt x="93" y="528"/>
                  <a:pt x="93" y="528"/>
                  <a:pt x="93" y="528"/>
                </a:cubicBezTo>
                <a:cubicBezTo>
                  <a:pt x="81" y="518"/>
                  <a:pt x="70" y="509"/>
                  <a:pt x="60" y="500"/>
                </a:cubicBezTo>
                <a:lnTo>
                  <a:pt x="60" y="38"/>
                </a:lnTo>
                <a:close/>
                <a:moveTo>
                  <a:pt x="14" y="435"/>
                </a:moveTo>
                <a:cubicBezTo>
                  <a:pt x="14" y="51"/>
                  <a:pt x="14" y="51"/>
                  <a:pt x="14" y="51"/>
                </a:cubicBezTo>
                <a:cubicBezTo>
                  <a:pt x="24" y="48"/>
                  <a:pt x="35" y="45"/>
                  <a:pt x="46" y="42"/>
                </a:cubicBezTo>
                <a:cubicBezTo>
                  <a:pt x="46" y="487"/>
                  <a:pt x="46" y="487"/>
                  <a:pt x="46" y="487"/>
                </a:cubicBezTo>
                <a:cubicBezTo>
                  <a:pt x="25" y="465"/>
                  <a:pt x="14" y="447"/>
                  <a:pt x="14" y="435"/>
                </a:cubicBezTo>
                <a:close/>
                <a:moveTo>
                  <a:pt x="107" y="539"/>
                </a:moveTo>
                <a:cubicBezTo>
                  <a:pt x="106" y="28"/>
                  <a:pt x="106" y="28"/>
                  <a:pt x="106" y="28"/>
                </a:cubicBezTo>
                <a:cubicBezTo>
                  <a:pt x="117" y="26"/>
                  <a:pt x="128" y="24"/>
                  <a:pt x="139" y="22"/>
                </a:cubicBezTo>
                <a:cubicBezTo>
                  <a:pt x="139" y="563"/>
                  <a:pt x="139" y="563"/>
                  <a:pt x="139" y="563"/>
                </a:cubicBezTo>
                <a:cubicBezTo>
                  <a:pt x="130" y="556"/>
                  <a:pt x="120" y="549"/>
                  <a:pt x="111" y="542"/>
                </a:cubicBezTo>
                <a:cubicBezTo>
                  <a:pt x="109" y="541"/>
                  <a:pt x="108" y="540"/>
                  <a:pt x="107" y="539"/>
                </a:cubicBezTo>
                <a:close/>
                <a:moveTo>
                  <a:pt x="464" y="435"/>
                </a:moveTo>
                <a:cubicBezTo>
                  <a:pt x="464" y="496"/>
                  <a:pt x="297" y="598"/>
                  <a:pt x="246" y="617"/>
                </a:cubicBezTo>
                <a:cubicBezTo>
                  <a:pt x="246" y="14"/>
                  <a:pt x="246" y="14"/>
                  <a:pt x="246" y="14"/>
                </a:cubicBezTo>
                <a:cubicBezTo>
                  <a:pt x="327" y="15"/>
                  <a:pt x="408" y="34"/>
                  <a:pt x="464" y="51"/>
                </a:cubicBezTo>
                <a:lnTo>
                  <a:pt x="464" y="43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cxnSp>
        <p:nvCxnSpPr>
          <p:cNvPr id="42" name="Connecteur droit 41">
            <a:extLst>
              <a:ext uri="{FF2B5EF4-FFF2-40B4-BE49-F238E27FC236}">
                <a16:creationId xmlns:a16="http://schemas.microsoft.com/office/drawing/2014/main" id="{DB42C64E-402C-CC4B-9226-D55758D823CC}"/>
              </a:ext>
            </a:extLst>
          </p:cNvPr>
          <p:cNvCxnSpPr>
            <a:cxnSpLocks/>
            <a:stCxn id="12" idx="2"/>
          </p:cNvCxnSpPr>
          <p:nvPr/>
        </p:nvCxnSpPr>
        <p:spPr>
          <a:xfrm flipH="1" flipV="1">
            <a:off x="2792582" y="2852738"/>
            <a:ext cx="974742" cy="930284"/>
          </a:xfrm>
          <a:prstGeom prst="line">
            <a:avLst/>
          </a:prstGeom>
          <a:ln w="25400">
            <a:tailEnd type="triangle" w="lg" len="lg"/>
          </a:ln>
        </p:spPr>
        <p:style>
          <a:lnRef idx="1">
            <a:schemeClr val="accent1"/>
          </a:lnRef>
          <a:fillRef idx="0">
            <a:schemeClr val="accent1"/>
          </a:fillRef>
          <a:effectRef idx="0">
            <a:schemeClr val="accent1"/>
          </a:effectRef>
          <a:fontRef idx="minor">
            <a:schemeClr val="tx1"/>
          </a:fontRef>
        </p:style>
      </p:cxnSp>
      <p:cxnSp>
        <p:nvCxnSpPr>
          <p:cNvPr id="44" name="Connecteur droit 43">
            <a:extLst>
              <a:ext uri="{FF2B5EF4-FFF2-40B4-BE49-F238E27FC236}">
                <a16:creationId xmlns:a16="http://schemas.microsoft.com/office/drawing/2014/main" id="{B841E556-A397-284B-9895-FC8D64CF4EE4}"/>
              </a:ext>
            </a:extLst>
          </p:cNvPr>
          <p:cNvCxnSpPr>
            <a:cxnSpLocks/>
            <a:stCxn id="12" idx="2"/>
          </p:cNvCxnSpPr>
          <p:nvPr/>
        </p:nvCxnSpPr>
        <p:spPr>
          <a:xfrm flipH="1">
            <a:off x="2762516" y="3783022"/>
            <a:ext cx="1004808" cy="884337"/>
          </a:xfrm>
          <a:prstGeom prst="line">
            <a:avLst/>
          </a:prstGeom>
          <a:ln w="25400">
            <a:tailEnd type="triangle" w="lg" len="lg"/>
          </a:ln>
        </p:spPr>
        <p:style>
          <a:lnRef idx="1">
            <a:schemeClr val="accent1"/>
          </a:lnRef>
          <a:fillRef idx="0">
            <a:schemeClr val="accent1"/>
          </a:fillRef>
          <a:effectRef idx="0">
            <a:schemeClr val="accent1"/>
          </a:effectRef>
          <a:fontRef idx="minor">
            <a:schemeClr val="tx1"/>
          </a:fontRef>
        </p:style>
      </p:cxnSp>
      <p:cxnSp>
        <p:nvCxnSpPr>
          <p:cNvPr id="46" name="Connecteur droit 45">
            <a:extLst>
              <a:ext uri="{FF2B5EF4-FFF2-40B4-BE49-F238E27FC236}">
                <a16:creationId xmlns:a16="http://schemas.microsoft.com/office/drawing/2014/main" id="{66DDA939-25E7-AD4A-A6E9-CD5F6D1A22D2}"/>
              </a:ext>
            </a:extLst>
          </p:cNvPr>
          <p:cNvCxnSpPr>
            <a:cxnSpLocks/>
            <a:stCxn id="12" idx="2"/>
          </p:cNvCxnSpPr>
          <p:nvPr/>
        </p:nvCxnSpPr>
        <p:spPr>
          <a:xfrm flipH="1">
            <a:off x="2639616" y="3783022"/>
            <a:ext cx="1127708" cy="6341"/>
          </a:xfrm>
          <a:prstGeom prst="line">
            <a:avLst/>
          </a:prstGeom>
          <a:ln w="25400">
            <a:tailEnd type="triangle" w="lg" len="lg"/>
          </a:ln>
        </p:spPr>
        <p:style>
          <a:lnRef idx="1">
            <a:schemeClr val="accent1"/>
          </a:lnRef>
          <a:fillRef idx="0">
            <a:schemeClr val="accent1"/>
          </a:fillRef>
          <a:effectRef idx="0">
            <a:schemeClr val="accent1"/>
          </a:effectRef>
          <a:fontRef idx="minor">
            <a:schemeClr val="tx1"/>
          </a:fontRef>
        </p:style>
      </p:cxnSp>
      <p:cxnSp>
        <p:nvCxnSpPr>
          <p:cNvPr id="48" name="Connecteur droit 47">
            <a:extLst>
              <a:ext uri="{FF2B5EF4-FFF2-40B4-BE49-F238E27FC236}">
                <a16:creationId xmlns:a16="http://schemas.microsoft.com/office/drawing/2014/main" id="{818F7913-3C3D-114A-B0C9-041594726C76}"/>
              </a:ext>
            </a:extLst>
          </p:cNvPr>
          <p:cNvCxnSpPr>
            <a:cxnSpLocks/>
            <a:endCxn id="13" idx="6"/>
          </p:cNvCxnSpPr>
          <p:nvPr/>
        </p:nvCxnSpPr>
        <p:spPr>
          <a:xfrm flipH="1">
            <a:off x="8471255" y="3059510"/>
            <a:ext cx="1015990" cy="708044"/>
          </a:xfrm>
          <a:prstGeom prst="line">
            <a:avLst/>
          </a:prstGeom>
          <a:ln w="25400">
            <a:solidFill>
              <a:schemeClr val="accent6"/>
            </a:solidFill>
            <a:headEnd type="triangle" w="lg" len="lg"/>
            <a:tailEnd type="none" w="lg" len="lg"/>
          </a:ln>
        </p:spPr>
        <p:style>
          <a:lnRef idx="1">
            <a:schemeClr val="accent1"/>
          </a:lnRef>
          <a:fillRef idx="0">
            <a:schemeClr val="accent1"/>
          </a:fillRef>
          <a:effectRef idx="0">
            <a:schemeClr val="accent1"/>
          </a:effectRef>
          <a:fontRef idx="minor">
            <a:schemeClr val="tx1"/>
          </a:fontRef>
        </p:style>
      </p:cxnSp>
      <p:cxnSp>
        <p:nvCxnSpPr>
          <p:cNvPr id="52" name="Connecteur droit 51">
            <a:extLst>
              <a:ext uri="{FF2B5EF4-FFF2-40B4-BE49-F238E27FC236}">
                <a16:creationId xmlns:a16="http://schemas.microsoft.com/office/drawing/2014/main" id="{F4A7202C-D573-6044-92AD-26BA5C750AA4}"/>
              </a:ext>
            </a:extLst>
          </p:cNvPr>
          <p:cNvCxnSpPr>
            <a:cxnSpLocks/>
            <a:stCxn id="13" idx="6"/>
          </p:cNvCxnSpPr>
          <p:nvPr/>
        </p:nvCxnSpPr>
        <p:spPr>
          <a:xfrm>
            <a:off x="8471255" y="3767554"/>
            <a:ext cx="1015990" cy="725478"/>
          </a:xfrm>
          <a:prstGeom prst="line">
            <a:avLst/>
          </a:prstGeom>
          <a:ln w="25400">
            <a:solidFill>
              <a:schemeClr val="accent6"/>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4FC55BA0-F84B-CE43-BA6F-915B6C702E72}"/>
              </a:ext>
            </a:extLst>
          </p:cNvPr>
          <p:cNvSpPr/>
          <p:nvPr/>
        </p:nvSpPr>
        <p:spPr>
          <a:xfrm>
            <a:off x="9480550" y="4298705"/>
            <a:ext cx="3048000" cy="384721"/>
          </a:xfrm>
          <a:prstGeom prst="rect">
            <a:avLst/>
          </a:prstGeom>
        </p:spPr>
        <p:txBody>
          <a:bodyPr wrap="square" anchor="ctr" anchorCtr="0">
            <a:spAutoFit/>
          </a:bodyPr>
          <a:lstStyle/>
          <a:p>
            <a:pPr marL="0" marR="0" lvl="0" indent="0" algn="l" defTabSz="1219170" rtl="0" eaLnBrk="1" fontAlgn="auto" latinLnBrk="0" hangingPunct="1">
              <a:lnSpc>
                <a:spcPct val="95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Poursuites judiciaires</a:t>
            </a:r>
          </a:p>
        </p:txBody>
      </p:sp>
      <p:sp>
        <p:nvSpPr>
          <p:cNvPr id="54" name="Rectangle 53">
            <a:extLst>
              <a:ext uri="{FF2B5EF4-FFF2-40B4-BE49-F238E27FC236}">
                <a16:creationId xmlns:a16="http://schemas.microsoft.com/office/drawing/2014/main" id="{4539A7A8-9312-0F4C-B580-331DC6C85966}"/>
              </a:ext>
            </a:extLst>
          </p:cNvPr>
          <p:cNvSpPr/>
          <p:nvPr/>
        </p:nvSpPr>
        <p:spPr>
          <a:xfrm>
            <a:off x="-270266" y="3429000"/>
            <a:ext cx="2876389" cy="677108"/>
          </a:xfrm>
          <a:prstGeom prst="rect">
            <a:avLst/>
          </a:prstGeom>
        </p:spPr>
        <p:txBody>
          <a:bodyPr wrap="square" anchor="ctr" anchorCtr="0">
            <a:spAutoFit/>
          </a:bodyPr>
          <a:lstStyle/>
          <a:p>
            <a:pPr marL="0" marR="0" lvl="0" indent="0" algn="r" defTabSz="1219170" rtl="0" eaLnBrk="1" fontAlgn="auto" latinLnBrk="0" hangingPunct="1">
              <a:lnSpc>
                <a:spcPct val="95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Attaque DOS contre d’autres services</a:t>
            </a:r>
          </a:p>
        </p:txBody>
      </p:sp>
      <p:sp>
        <p:nvSpPr>
          <p:cNvPr id="55" name="Rectangle 54">
            <a:extLst>
              <a:ext uri="{FF2B5EF4-FFF2-40B4-BE49-F238E27FC236}">
                <a16:creationId xmlns:a16="http://schemas.microsoft.com/office/drawing/2014/main" id="{AD75508B-C65F-3E4B-A5BA-EDDA8155C37F}"/>
              </a:ext>
            </a:extLst>
          </p:cNvPr>
          <p:cNvSpPr/>
          <p:nvPr/>
        </p:nvSpPr>
        <p:spPr>
          <a:xfrm>
            <a:off x="-83807" y="2648119"/>
            <a:ext cx="2876389" cy="384721"/>
          </a:xfrm>
          <a:prstGeom prst="rect">
            <a:avLst/>
          </a:prstGeom>
        </p:spPr>
        <p:txBody>
          <a:bodyPr wrap="square" anchor="ctr" anchorCtr="0">
            <a:spAutoFit/>
          </a:bodyPr>
          <a:lstStyle/>
          <a:p>
            <a:pPr marL="0" marR="0" lvl="0" indent="0" algn="r" defTabSz="1219170" rtl="0" eaLnBrk="1" fontAlgn="auto" latinLnBrk="0" hangingPunct="1">
              <a:lnSpc>
                <a:spcPct val="95000"/>
              </a:lnSpc>
              <a:spcBef>
                <a:spcPts val="0"/>
              </a:spcBef>
              <a:spcAft>
                <a:spcPts val="0"/>
              </a:spcAft>
              <a:buClrTx/>
              <a:buSzTx/>
              <a:buFontTx/>
              <a:buNone/>
              <a:tabLst/>
              <a:defRPr/>
            </a:pPr>
            <a:r>
              <a:rPr kumimoji="0" lang="fr-FR"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Phishing</a:t>
            </a:r>
            <a:endPar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9" name="Title 1">
            <a:extLst>
              <a:ext uri="{FF2B5EF4-FFF2-40B4-BE49-F238E27FC236}">
                <a16:creationId xmlns:a16="http://schemas.microsoft.com/office/drawing/2014/main" id="{3ACADDDD-C3C6-E54A-B5ED-51DF60045411}"/>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La procédure anti-hack</a:t>
            </a:r>
          </a:p>
          <a:p>
            <a:pPr marL="0" marR="0" lvl="0" indent="0" algn="l" defTabSz="1219170" rtl="0" eaLnBrk="1" fontAlgn="auto" latinLnBrk="0" hangingPunct="1">
              <a:lnSpc>
                <a:spcPct val="71000"/>
              </a:lnSpc>
              <a:spcBef>
                <a:spcPct val="0"/>
              </a:spcBef>
              <a:spcAft>
                <a:spcPts val="200"/>
              </a:spcAft>
              <a:buClrTx/>
              <a:buSzTx/>
              <a:buFontTx/>
              <a:buNone/>
              <a:tabLst/>
              <a:defRPr/>
            </a:pP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Pourquoi</a:t>
            </a: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 </a:t>
            </a: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protéger</a:t>
            </a: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 </a:t>
            </a:r>
            <a:r>
              <a:rPr kumimoji="0" lang="en-US" sz="2400" b="0" i="0" u="none" strike="noStrike" kern="1200" cap="none" spc="-70" normalizeH="0" baseline="0" noProof="0" dirty="0" err="1">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contre</a:t>
            </a: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 le hack ?</a:t>
            </a:r>
            <a:endParaRPr kumimoji="0" lang="en-US"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endParaRPr>
          </a:p>
        </p:txBody>
      </p:sp>
    </p:spTree>
    <p:extLst>
      <p:ext uri="{BB962C8B-B14F-4D97-AF65-F5344CB8AC3E}">
        <p14:creationId xmlns:p14="http://schemas.microsoft.com/office/powerpoint/2010/main" val="223208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1111">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14:bounceEnd="61111">
                                          <p:cBhvr additive="base">
                                            <p:cTn id="7" dur="900" fill="hold"/>
                                            <p:tgtEl>
                                              <p:spTgt spid="12"/>
                                            </p:tgtEl>
                                            <p:attrNameLst>
                                              <p:attrName>ppt_x</p:attrName>
                                            </p:attrNameLst>
                                          </p:cBhvr>
                                          <p:tavLst>
                                            <p:tav tm="0">
                                              <p:val>
                                                <p:strVal val="0-#ppt_w/2"/>
                                              </p:val>
                                            </p:tav>
                                            <p:tav tm="100000">
                                              <p:val>
                                                <p:strVal val="#ppt_x"/>
                                              </p:val>
                                            </p:tav>
                                          </p:tavLst>
                                        </p:anim>
                                        <p:anim calcmode="lin" valueType="num" p14:bounceEnd="61111">
                                          <p:cBhvr additive="base">
                                            <p:cTn id="8" dur="900" fill="hold"/>
                                            <p:tgtEl>
                                              <p:spTgt spid="12"/>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900"/>
                                            <p:tgtEl>
                                              <p:spTgt spid="16"/>
                                            </p:tgtEl>
                                          </p:cBhvr>
                                        </p:animEffect>
                                      </p:childTnLst>
                                    </p:cTn>
                                  </p:par>
                                  <p:par>
                                    <p:cTn id="12" presetID="2" presetClass="entr" presetSubtype="2" fill="hold" grpId="0" nodeType="withEffect" p14:presetBounceEnd="61111">
                                      <p:stCondLst>
                                        <p:cond delay="300"/>
                                      </p:stCondLst>
                                      <p:childTnLst>
                                        <p:set>
                                          <p:cBhvr>
                                            <p:cTn id="13" dur="1" fill="hold">
                                              <p:stCondLst>
                                                <p:cond delay="0"/>
                                              </p:stCondLst>
                                            </p:cTn>
                                            <p:tgtEl>
                                              <p:spTgt spid="13"/>
                                            </p:tgtEl>
                                            <p:attrNameLst>
                                              <p:attrName>style.visibility</p:attrName>
                                            </p:attrNameLst>
                                          </p:cBhvr>
                                          <p:to>
                                            <p:strVal val="visible"/>
                                          </p:to>
                                        </p:set>
                                        <p:anim calcmode="lin" valueType="num" p14:bounceEnd="61111">
                                          <p:cBhvr additive="base">
                                            <p:cTn id="14" dur="1100" fill="hold"/>
                                            <p:tgtEl>
                                              <p:spTgt spid="13"/>
                                            </p:tgtEl>
                                            <p:attrNameLst>
                                              <p:attrName>ppt_x</p:attrName>
                                            </p:attrNameLst>
                                          </p:cBhvr>
                                          <p:tavLst>
                                            <p:tav tm="0">
                                              <p:val>
                                                <p:strVal val="1+#ppt_w/2"/>
                                              </p:val>
                                            </p:tav>
                                            <p:tav tm="100000">
                                              <p:val>
                                                <p:strVal val="#ppt_x"/>
                                              </p:val>
                                            </p:tav>
                                          </p:tavLst>
                                        </p:anim>
                                        <p:anim calcmode="lin" valueType="num" p14:bounceEnd="61111">
                                          <p:cBhvr additive="base">
                                            <p:cTn id="15" dur="1100" fill="hold"/>
                                            <p:tgtEl>
                                              <p:spTgt spid="13"/>
                                            </p:tgtEl>
                                            <p:attrNameLst>
                                              <p:attrName>ppt_y</p:attrName>
                                            </p:attrNameLst>
                                          </p:cBhvr>
                                          <p:tavLst>
                                            <p:tav tm="0">
                                              <p:val>
                                                <p:strVal val="#ppt_y"/>
                                              </p:val>
                                            </p:tav>
                                            <p:tav tm="100000">
                                              <p:val>
                                                <p:strVal val="#ppt_y"/>
                                              </p:val>
                                            </p:tav>
                                          </p:tavLst>
                                        </p:anim>
                                      </p:childTnLst>
                                    </p:cTn>
                                  </p:par>
                                  <p:par>
                                    <p:cTn id="16" presetID="10" presetClass="entr" presetSubtype="0" fill="hold" grpId="0" nodeType="withEffect">
                                      <p:stCondLst>
                                        <p:cond delay="300"/>
                                      </p:stCondLst>
                                      <p:childTnLst>
                                        <p:set>
                                          <p:cBhvr>
                                            <p:cTn id="17" dur="1" fill="hold">
                                              <p:stCondLst>
                                                <p:cond delay="0"/>
                                              </p:stCondLst>
                                            </p:cTn>
                                            <p:tgtEl>
                                              <p:spTgt spid="17"/>
                                            </p:tgtEl>
                                            <p:attrNameLst>
                                              <p:attrName>style.visibility</p:attrName>
                                            </p:attrNameLst>
                                          </p:cBhvr>
                                          <p:to>
                                            <p:strVal val="visible"/>
                                          </p:to>
                                        </p:set>
                                        <p:animEffect transition="in" filter="fade">
                                          <p:cBhvr>
                                            <p:cTn id="18" dur="11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2" fill="hold" nodeType="click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wipe(right)">
                                          <p:cBhvr>
                                            <p:cTn id="23" dur="500"/>
                                            <p:tgtEl>
                                              <p:spTgt spid="4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fade">
                                          <p:cBhvr>
                                            <p:cTn id="26" dur="500"/>
                                            <p:tgtEl>
                                              <p:spTgt spid="55"/>
                                            </p:tgtEl>
                                          </p:cBhvr>
                                        </p:animEffect>
                                      </p:childTnLst>
                                    </p:cTn>
                                  </p:par>
                                </p:childTnLst>
                              </p:cTn>
                            </p:par>
                            <p:par>
                              <p:cTn id="27" fill="hold">
                                <p:stCondLst>
                                  <p:cond delay="500"/>
                                </p:stCondLst>
                                <p:childTnLst>
                                  <p:par>
                                    <p:cTn id="28" presetID="22" presetClass="entr" presetSubtype="2"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right)">
                                          <p:cBhvr>
                                            <p:cTn id="30" dur="500"/>
                                            <p:tgtEl>
                                              <p:spTgt spid="4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4"/>
                                            </p:tgtEl>
                                            <p:attrNameLst>
                                              <p:attrName>style.visibility</p:attrName>
                                            </p:attrNameLst>
                                          </p:cBhvr>
                                          <p:to>
                                            <p:strVal val="visible"/>
                                          </p:to>
                                        </p:set>
                                        <p:animEffect transition="in" filter="fade">
                                          <p:cBhvr>
                                            <p:cTn id="33" dur="500"/>
                                            <p:tgtEl>
                                              <p:spTgt spid="54"/>
                                            </p:tgtEl>
                                          </p:cBhvr>
                                        </p:animEffect>
                                      </p:childTnLst>
                                    </p:cTn>
                                  </p:par>
                                </p:childTnLst>
                              </p:cTn>
                            </p:par>
                            <p:par>
                              <p:cTn id="34" fill="hold">
                                <p:stCondLst>
                                  <p:cond delay="1000"/>
                                </p:stCondLst>
                                <p:childTnLst>
                                  <p:par>
                                    <p:cTn id="35" presetID="22" presetClass="entr" presetSubtype="2" fill="hold" nodeType="afterEffect">
                                      <p:stCondLst>
                                        <p:cond delay="0"/>
                                      </p:stCondLst>
                                      <p:childTnLst>
                                        <p:set>
                                          <p:cBhvr>
                                            <p:cTn id="36" dur="1" fill="hold">
                                              <p:stCondLst>
                                                <p:cond delay="0"/>
                                              </p:stCondLst>
                                            </p:cTn>
                                            <p:tgtEl>
                                              <p:spTgt spid="44"/>
                                            </p:tgtEl>
                                            <p:attrNameLst>
                                              <p:attrName>style.visibility</p:attrName>
                                            </p:attrNameLst>
                                          </p:cBhvr>
                                          <p:to>
                                            <p:strVal val="visible"/>
                                          </p:to>
                                        </p:set>
                                        <p:animEffect transition="in" filter="wipe(right)">
                                          <p:cBhvr>
                                            <p:cTn id="37" dur="500"/>
                                            <p:tgtEl>
                                              <p:spTgt spid="4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48"/>
                                            </p:tgtEl>
                                            <p:attrNameLst>
                                              <p:attrName>style.visibility</p:attrName>
                                            </p:attrNameLst>
                                          </p:cBhvr>
                                          <p:to>
                                            <p:strVal val="visible"/>
                                          </p:to>
                                        </p:set>
                                        <p:animEffect transition="in" filter="wipe(left)">
                                          <p:cBhvr>
                                            <p:cTn id="45" dur="500"/>
                                            <p:tgtEl>
                                              <p:spTgt spid="48"/>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5"/>
                                            </p:tgtEl>
                                            <p:attrNameLst>
                                              <p:attrName>style.visibility</p:attrName>
                                            </p:attrNameLst>
                                          </p:cBhvr>
                                          <p:to>
                                            <p:strVal val="visible"/>
                                          </p:to>
                                        </p:set>
                                        <p:animEffect transition="in" filter="fade">
                                          <p:cBhvr>
                                            <p:cTn id="48" dur="500"/>
                                            <p:tgtEl>
                                              <p:spTgt spid="35"/>
                                            </p:tgtEl>
                                          </p:cBhvr>
                                        </p:animEffect>
                                      </p:childTnLst>
                                    </p:cTn>
                                  </p:par>
                                </p:childTnLst>
                              </p:cTn>
                            </p:par>
                            <p:par>
                              <p:cTn id="49" fill="hold">
                                <p:stCondLst>
                                  <p:cond delay="500"/>
                                </p:stCondLst>
                                <p:childTnLst>
                                  <p:par>
                                    <p:cTn id="50" presetID="22" presetClass="entr" presetSubtype="8" fill="hold" nodeType="afterEffect">
                                      <p:stCondLst>
                                        <p:cond delay="0"/>
                                      </p:stCondLst>
                                      <p:childTnLst>
                                        <p:set>
                                          <p:cBhvr>
                                            <p:cTn id="51" dur="1" fill="hold">
                                              <p:stCondLst>
                                                <p:cond delay="0"/>
                                              </p:stCondLst>
                                            </p:cTn>
                                            <p:tgtEl>
                                              <p:spTgt spid="52"/>
                                            </p:tgtEl>
                                            <p:attrNameLst>
                                              <p:attrName>style.visibility</p:attrName>
                                            </p:attrNameLst>
                                          </p:cBhvr>
                                          <p:to>
                                            <p:strVal val="visible"/>
                                          </p:to>
                                        </p:set>
                                        <p:animEffect transition="in" filter="wipe(left)">
                                          <p:cBhvr>
                                            <p:cTn id="52" dur="500"/>
                                            <p:tgtEl>
                                              <p:spTgt spid="5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fade">
                                          <p:cBhvr>
                                            <p:cTn id="55"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6" grpId="0"/>
          <p:bldP spid="17" grpId="0"/>
          <p:bldP spid="33" grpId="0"/>
          <p:bldP spid="35" grpId="0"/>
          <p:bldP spid="53" grpId="0"/>
          <p:bldP spid="54" grpId="0"/>
          <p:bldP spid="5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900" fill="hold"/>
                                            <p:tgtEl>
                                              <p:spTgt spid="12"/>
                                            </p:tgtEl>
                                            <p:attrNameLst>
                                              <p:attrName>ppt_x</p:attrName>
                                            </p:attrNameLst>
                                          </p:cBhvr>
                                          <p:tavLst>
                                            <p:tav tm="0">
                                              <p:val>
                                                <p:strVal val="0-#ppt_w/2"/>
                                              </p:val>
                                            </p:tav>
                                            <p:tav tm="100000">
                                              <p:val>
                                                <p:strVal val="#ppt_x"/>
                                              </p:val>
                                            </p:tav>
                                          </p:tavLst>
                                        </p:anim>
                                        <p:anim calcmode="lin" valueType="num">
                                          <p:cBhvr additive="base">
                                            <p:cTn id="8" dur="900" fill="hold"/>
                                            <p:tgtEl>
                                              <p:spTgt spid="12"/>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900"/>
                                            <p:tgtEl>
                                              <p:spTgt spid="16"/>
                                            </p:tgtEl>
                                          </p:cBhvr>
                                        </p:animEffect>
                                      </p:childTnLst>
                                    </p:cTn>
                                  </p:par>
                                  <p:par>
                                    <p:cTn id="12" presetID="2" presetClass="entr" presetSubtype="2" fill="hold" grpId="0" nodeType="withEffect">
                                      <p:stCondLst>
                                        <p:cond delay="300"/>
                                      </p:stCondLst>
                                      <p:childTnLst>
                                        <p:set>
                                          <p:cBhvr>
                                            <p:cTn id="13" dur="1" fill="hold">
                                              <p:stCondLst>
                                                <p:cond delay="0"/>
                                              </p:stCondLst>
                                            </p:cTn>
                                            <p:tgtEl>
                                              <p:spTgt spid="13"/>
                                            </p:tgtEl>
                                            <p:attrNameLst>
                                              <p:attrName>style.visibility</p:attrName>
                                            </p:attrNameLst>
                                          </p:cBhvr>
                                          <p:to>
                                            <p:strVal val="visible"/>
                                          </p:to>
                                        </p:set>
                                        <p:anim calcmode="lin" valueType="num">
                                          <p:cBhvr additive="base">
                                            <p:cTn id="14" dur="1100" fill="hold"/>
                                            <p:tgtEl>
                                              <p:spTgt spid="13"/>
                                            </p:tgtEl>
                                            <p:attrNameLst>
                                              <p:attrName>ppt_x</p:attrName>
                                            </p:attrNameLst>
                                          </p:cBhvr>
                                          <p:tavLst>
                                            <p:tav tm="0">
                                              <p:val>
                                                <p:strVal val="1+#ppt_w/2"/>
                                              </p:val>
                                            </p:tav>
                                            <p:tav tm="100000">
                                              <p:val>
                                                <p:strVal val="#ppt_x"/>
                                              </p:val>
                                            </p:tav>
                                          </p:tavLst>
                                        </p:anim>
                                        <p:anim calcmode="lin" valueType="num">
                                          <p:cBhvr additive="base">
                                            <p:cTn id="15" dur="1100" fill="hold"/>
                                            <p:tgtEl>
                                              <p:spTgt spid="13"/>
                                            </p:tgtEl>
                                            <p:attrNameLst>
                                              <p:attrName>ppt_y</p:attrName>
                                            </p:attrNameLst>
                                          </p:cBhvr>
                                          <p:tavLst>
                                            <p:tav tm="0">
                                              <p:val>
                                                <p:strVal val="#ppt_y"/>
                                              </p:val>
                                            </p:tav>
                                            <p:tav tm="100000">
                                              <p:val>
                                                <p:strVal val="#ppt_y"/>
                                              </p:val>
                                            </p:tav>
                                          </p:tavLst>
                                        </p:anim>
                                      </p:childTnLst>
                                    </p:cTn>
                                  </p:par>
                                  <p:par>
                                    <p:cTn id="16" presetID="10" presetClass="entr" presetSubtype="0" fill="hold" grpId="0" nodeType="withEffect">
                                      <p:stCondLst>
                                        <p:cond delay="300"/>
                                      </p:stCondLst>
                                      <p:childTnLst>
                                        <p:set>
                                          <p:cBhvr>
                                            <p:cTn id="17" dur="1" fill="hold">
                                              <p:stCondLst>
                                                <p:cond delay="0"/>
                                              </p:stCondLst>
                                            </p:cTn>
                                            <p:tgtEl>
                                              <p:spTgt spid="17"/>
                                            </p:tgtEl>
                                            <p:attrNameLst>
                                              <p:attrName>style.visibility</p:attrName>
                                            </p:attrNameLst>
                                          </p:cBhvr>
                                          <p:to>
                                            <p:strVal val="visible"/>
                                          </p:to>
                                        </p:set>
                                        <p:animEffect transition="in" filter="fade">
                                          <p:cBhvr>
                                            <p:cTn id="18" dur="110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2" fill="hold" nodeType="click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wipe(right)">
                                          <p:cBhvr>
                                            <p:cTn id="23" dur="500"/>
                                            <p:tgtEl>
                                              <p:spTgt spid="4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fade">
                                          <p:cBhvr>
                                            <p:cTn id="26" dur="500"/>
                                            <p:tgtEl>
                                              <p:spTgt spid="55"/>
                                            </p:tgtEl>
                                          </p:cBhvr>
                                        </p:animEffect>
                                      </p:childTnLst>
                                    </p:cTn>
                                  </p:par>
                                </p:childTnLst>
                              </p:cTn>
                            </p:par>
                            <p:par>
                              <p:cTn id="27" fill="hold">
                                <p:stCondLst>
                                  <p:cond delay="500"/>
                                </p:stCondLst>
                                <p:childTnLst>
                                  <p:par>
                                    <p:cTn id="28" presetID="22" presetClass="entr" presetSubtype="2"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right)">
                                          <p:cBhvr>
                                            <p:cTn id="30" dur="500"/>
                                            <p:tgtEl>
                                              <p:spTgt spid="4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4"/>
                                            </p:tgtEl>
                                            <p:attrNameLst>
                                              <p:attrName>style.visibility</p:attrName>
                                            </p:attrNameLst>
                                          </p:cBhvr>
                                          <p:to>
                                            <p:strVal val="visible"/>
                                          </p:to>
                                        </p:set>
                                        <p:animEffect transition="in" filter="fade">
                                          <p:cBhvr>
                                            <p:cTn id="33" dur="500"/>
                                            <p:tgtEl>
                                              <p:spTgt spid="54"/>
                                            </p:tgtEl>
                                          </p:cBhvr>
                                        </p:animEffect>
                                      </p:childTnLst>
                                    </p:cTn>
                                  </p:par>
                                </p:childTnLst>
                              </p:cTn>
                            </p:par>
                            <p:par>
                              <p:cTn id="34" fill="hold">
                                <p:stCondLst>
                                  <p:cond delay="1000"/>
                                </p:stCondLst>
                                <p:childTnLst>
                                  <p:par>
                                    <p:cTn id="35" presetID="22" presetClass="entr" presetSubtype="2" fill="hold" nodeType="afterEffect">
                                      <p:stCondLst>
                                        <p:cond delay="0"/>
                                      </p:stCondLst>
                                      <p:childTnLst>
                                        <p:set>
                                          <p:cBhvr>
                                            <p:cTn id="36" dur="1" fill="hold">
                                              <p:stCondLst>
                                                <p:cond delay="0"/>
                                              </p:stCondLst>
                                            </p:cTn>
                                            <p:tgtEl>
                                              <p:spTgt spid="44"/>
                                            </p:tgtEl>
                                            <p:attrNameLst>
                                              <p:attrName>style.visibility</p:attrName>
                                            </p:attrNameLst>
                                          </p:cBhvr>
                                          <p:to>
                                            <p:strVal val="visible"/>
                                          </p:to>
                                        </p:set>
                                        <p:animEffect transition="in" filter="wipe(right)">
                                          <p:cBhvr>
                                            <p:cTn id="37" dur="500"/>
                                            <p:tgtEl>
                                              <p:spTgt spid="4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48"/>
                                            </p:tgtEl>
                                            <p:attrNameLst>
                                              <p:attrName>style.visibility</p:attrName>
                                            </p:attrNameLst>
                                          </p:cBhvr>
                                          <p:to>
                                            <p:strVal val="visible"/>
                                          </p:to>
                                        </p:set>
                                        <p:animEffect transition="in" filter="wipe(left)">
                                          <p:cBhvr>
                                            <p:cTn id="45" dur="500"/>
                                            <p:tgtEl>
                                              <p:spTgt spid="48"/>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5"/>
                                            </p:tgtEl>
                                            <p:attrNameLst>
                                              <p:attrName>style.visibility</p:attrName>
                                            </p:attrNameLst>
                                          </p:cBhvr>
                                          <p:to>
                                            <p:strVal val="visible"/>
                                          </p:to>
                                        </p:set>
                                        <p:animEffect transition="in" filter="fade">
                                          <p:cBhvr>
                                            <p:cTn id="48" dur="500"/>
                                            <p:tgtEl>
                                              <p:spTgt spid="35"/>
                                            </p:tgtEl>
                                          </p:cBhvr>
                                        </p:animEffect>
                                      </p:childTnLst>
                                    </p:cTn>
                                  </p:par>
                                </p:childTnLst>
                              </p:cTn>
                            </p:par>
                            <p:par>
                              <p:cTn id="49" fill="hold">
                                <p:stCondLst>
                                  <p:cond delay="500"/>
                                </p:stCondLst>
                                <p:childTnLst>
                                  <p:par>
                                    <p:cTn id="50" presetID="22" presetClass="entr" presetSubtype="8" fill="hold" nodeType="afterEffect">
                                      <p:stCondLst>
                                        <p:cond delay="0"/>
                                      </p:stCondLst>
                                      <p:childTnLst>
                                        <p:set>
                                          <p:cBhvr>
                                            <p:cTn id="51" dur="1" fill="hold">
                                              <p:stCondLst>
                                                <p:cond delay="0"/>
                                              </p:stCondLst>
                                            </p:cTn>
                                            <p:tgtEl>
                                              <p:spTgt spid="52"/>
                                            </p:tgtEl>
                                            <p:attrNameLst>
                                              <p:attrName>style.visibility</p:attrName>
                                            </p:attrNameLst>
                                          </p:cBhvr>
                                          <p:to>
                                            <p:strVal val="visible"/>
                                          </p:to>
                                        </p:set>
                                        <p:animEffect transition="in" filter="wipe(left)">
                                          <p:cBhvr>
                                            <p:cTn id="52" dur="500"/>
                                            <p:tgtEl>
                                              <p:spTgt spid="5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fade">
                                          <p:cBhvr>
                                            <p:cTn id="55"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6" grpId="0"/>
          <p:bldP spid="17" grpId="0"/>
          <p:bldP spid="33" grpId="0"/>
          <p:bldP spid="35" grpId="0"/>
          <p:bldP spid="53" grpId="0"/>
          <p:bldP spid="54" grpId="0"/>
          <p:bldP spid="55" grpId="0"/>
        </p:bldLst>
      </p:timing>
    </mc:Fallback>
  </mc:AlternateContent>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17">
            <a:extLst>
              <a:ext uri="{FF2B5EF4-FFF2-40B4-BE49-F238E27FC236}">
                <a16:creationId xmlns:a16="http://schemas.microsoft.com/office/drawing/2014/main" id="{5DD2989F-8341-6541-AF6F-91CB68676CC5}"/>
              </a:ext>
            </a:extLst>
          </p:cNvPr>
          <p:cNvGrpSpPr/>
          <p:nvPr/>
        </p:nvGrpSpPr>
        <p:grpSpPr>
          <a:xfrm>
            <a:off x="2778125" y="4021667"/>
            <a:ext cx="2171700" cy="973665"/>
            <a:chOff x="2867026" y="2582863"/>
            <a:chExt cx="1628775" cy="730249"/>
          </a:xfrm>
        </p:grpSpPr>
        <p:sp>
          <p:nvSpPr>
            <p:cNvPr id="11" name="Freeform 8">
              <a:extLst>
                <a:ext uri="{FF2B5EF4-FFF2-40B4-BE49-F238E27FC236}">
                  <a16:creationId xmlns:a16="http://schemas.microsoft.com/office/drawing/2014/main" id="{923DB4E2-06DB-D04F-805B-46082869C8AE}"/>
                </a:ext>
              </a:extLst>
            </p:cNvPr>
            <p:cNvSpPr>
              <a:spLocks/>
            </p:cNvSpPr>
            <p:nvPr/>
          </p:nvSpPr>
          <p:spPr bwMode="auto">
            <a:xfrm>
              <a:off x="2867026" y="2582863"/>
              <a:ext cx="1628775" cy="579437"/>
            </a:xfrm>
            <a:custGeom>
              <a:avLst/>
              <a:gdLst>
                <a:gd name="T0" fmla="*/ 1026 w 1026"/>
                <a:gd name="T1" fmla="*/ 0 h 365"/>
                <a:gd name="T2" fmla="*/ 1026 w 1026"/>
                <a:gd name="T3" fmla="*/ 365 h 365"/>
                <a:gd name="T4" fmla="*/ 0 w 1026"/>
                <a:gd name="T5" fmla="*/ 365 h 365"/>
                <a:gd name="T6" fmla="*/ 153 w 1026"/>
                <a:gd name="T7" fmla="*/ 0 h 365"/>
                <a:gd name="T8" fmla="*/ 1026 w 1026"/>
                <a:gd name="T9" fmla="*/ 0 h 365"/>
              </a:gdLst>
              <a:ahLst/>
              <a:cxnLst>
                <a:cxn ang="0">
                  <a:pos x="T0" y="T1"/>
                </a:cxn>
                <a:cxn ang="0">
                  <a:pos x="T2" y="T3"/>
                </a:cxn>
                <a:cxn ang="0">
                  <a:pos x="T4" y="T5"/>
                </a:cxn>
                <a:cxn ang="0">
                  <a:pos x="T6" y="T7"/>
                </a:cxn>
                <a:cxn ang="0">
                  <a:pos x="T8" y="T9"/>
                </a:cxn>
              </a:cxnLst>
              <a:rect l="0" t="0" r="r" b="b"/>
              <a:pathLst>
                <a:path w="1026" h="365">
                  <a:moveTo>
                    <a:pt x="1026" y="0"/>
                  </a:moveTo>
                  <a:lnTo>
                    <a:pt x="1026" y="365"/>
                  </a:lnTo>
                  <a:lnTo>
                    <a:pt x="0" y="365"/>
                  </a:lnTo>
                  <a:lnTo>
                    <a:pt x="153" y="0"/>
                  </a:lnTo>
                  <a:lnTo>
                    <a:pt x="1026"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2" name="Rectangle 9">
              <a:extLst>
                <a:ext uri="{FF2B5EF4-FFF2-40B4-BE49-F238E27FC236}">
                  <a16:creationId xmlns:a16="http://schemas.microsoft.com/office/drawing/2014/main" id="{470F647D-93F8-C246-9A25-1C87547D6D7D}"/>
                </a:ext>
              </a:extLst>
            </p:cNvPr>
            <p:cNvSpPr>
              <a:spLocks noChangeArrowheads="1"/>
            </p:cNvSpPr>
            <p:nvPr/>
          </p:nvSpPr>
          <p:spPr bwMode="auto">
            <a:xfrm>
              <a:off x="2867026" y="3162300"/>
              <a:ext cx="1628775" cy="150812"/>
            </a:xfrm>
            <a:prstGeom prst="rect">
              <a:avLst/>
            </a:prstGeom>
            <a:solidFill>
              <a:schemeClr val="accent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grpSp>
        <p:nvGrpSpPr>
          <p:cNvPr id="13" name="Group 19">
            <a:extLst>
              <a:ext uri="{FF2B5EF4-FFF2-40B4-BE49-F238E27FC236}">
                <a16:creationId xmlns:a16="http://schemas.microsoft.com/office/drawing/2014/main" id="{45AFA0DB-EA7C-1948-BC3E-13D6329A7D0B}"/>
              </a:ext>
            </a:extLst>
          </p:cNvPr>
          <p:cNvGrpSpPr/>
          <p:nvPr/>
        </p:nvGrpSpPr>
        <p:grpSpPr>
          <a:xfrm>
            <a:off x="7218891" y="2827867"/>
            <a:ext cx="2533651" cy="850900"/>
            <a:chOff x="6197601" y="1687513"/>
            <a:chExt cx="1900238" cy="638175"/>
          </a:xfrm>
        </p:grpSpPr>
        <p:sp>
          <p:nvSpPr>
            <p:cNvPr id="14" name="Freeform 12">
              <a:extLst>
                <a:ext uri="{FF2B5EF4-FFF2-40B4-BE49-F238E27FC236}">
                  <a16:creationId xmlns:a16="http://schemas.microsoft.com/office/drawing/2014/main" id="{13018469-8FF1-8E47-964E-13FAF37498A3}"/>
                </a:ext>
              </a:extLst>
            </p:cNvPr>
            <p:cNvSpPr>
              <a:spLocks/>
            </p:cNvSpPr>
            <p:nvPr/>
          </p:nvSpPr>
          <p:spPr bwMode="auto">
            <a:xfrm>
              <a:off x="6197601" y="1687513"/>
              <a:ext cx="268849" cy="638175"/>
            </a:xfrm>
            <a:custGeom>
              <a:avLst/>
              <a:gdLst>
                <a:gd name="T0" fmla="*/ 166 w 166"/>
                <a:gd name="T1" fmla="*/ 320 h 402"/>
                <a:gd name="T2" fmla="*/ 166 w 166"/>
                <a:gd name="T3" fmla="*/ 402 h 402"/>
                <a:gd name="T4" fmla="*/ 0 w 166"/>
                <a:gd name="T5" fmla="*/ 77 h 402"/>
                <a:gd name="T6" fmla="*/ 0 w 166"/>
                <a:gd name="T7" fmla="*/ 0 h 402"/>
                <a:gd name="T8" fmla="*/ 166 w 166"/>
                <a:gd name="T9" fmla="*/ 320 h 402"/>
                <a:gd name="connsiteX0" fmla="*/ 12779 w 12779"/>
                <a:gd name="connsiteY0" fmla="*/ 7564 h 10000"/>
                <a:gd name="connsiteX1" fmla="*/ 10000 w 12779"/>
                <a:gd name="connsiteY1" fmla="*/ 10000 h 10000"/>
                <a:gd name="connsiteX2" fmla="*/ 0 w 12779"/>
                <a:gd name="connsiteY2" fmla="*/ 1915 h 10000"/>
                <a:gd name="connsiteX3" fmla="*/ 0 w 12779"/>
                <a:gd name="connsiteY3" fmla="*/ 0 h 10000"/>
                <a:gd name="connsiteX4" fmla="*/ 12779 w 12779"/>
                <a:gd name="connsiteY4" fmla="*/ 7564 h 10000"/>
                <a:gd name="connsiteX0" fmla="*/ 10151 w 10151"/>
                <a:gd name="connsiteY0" fmla="*/ 8086 h 10000"/>
                <a:gd name="connsiteX1" fmla="*/ 10000 w 10151"/>
                <a:gd name="connsiteY1" fmla="*/ 10000 h 10000"/>
                <a:gd name="connsiteX2" fmla="*/ 0 w 10151"/>
                <a:gd name="connsiteY2" fmla="*/ 1915 h 10000"/>
                <a:gd name="connsiteX3" fmla="*/ 0 w 10151"/>
                <a:gd name="connsiteY3" fmla="*/ 0 h 10000"/>
                <a:gd name="connsiteX4" fmla="*/ 10151 w 10151"/>
                <a:gd name="connsiteY4" fmla="*/ 8086 h 10000"/>
                <a:gd name="connsiteX0" fmla="*/ 10202 w 10202"/>
                <a:gd name="connsiteY0" fmla="*/ 7919 h 10000"/>
                <a:gd name="connsiteX1" fmla="*/ 10000 w 10202"/>
                <a:gd name="connsiteY1" fmla="*/ 10000 h 10000"/>
                <a:gd name="connsiteX2" fmla="*/ 0 w 10202"/>
                <a:gd name="connsiteY2" fmla="*/ 1915 h 10000"/>
                <a:gd name="connsiteX3" fmla="*/ 0 w 10202"/>
                <a:gd name="connsiteY3" fmla="*/ 0 h 10000"/>
                <a:gd name="connsiteX4" fmla="*/ 10202 w 10202"/>
                <a:gd name="connsiteY4" fmla="*/ 7919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2" h="10000">
                  <a:moveTo>
                    <a:pt x="10202" y="7919"/>
                  </a:moveTo>
                  <a:cubicBezTo>
                    <a:pt x="10152" y="8557"/>
                    <a:pt x="10050" y="9362"/>
                    <a:pt x="10000" y="10000"/>
                  </a:cubicBezTo>
                  <a:lnTo>
                    <a:pt x="0" y="1915"/>
                  </a:lnTo>
                  <a:lnTo>
                    <a:pt x="0" y="0"/>
                  </a:lnTo>
                  <a:lnTo>
                    <a:pt x="10202" y="7919"/>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5" name="Freeform 10">
              <a:extLst>
                <a:ext uri="{FF2B5EF4-FFF2-40B4-BE49-F238E27FC236}">
                  <a16:creationId xmlns:a16="http://schemas.microsoft.com/office/drawing/2014/main" id="{13749366-F348-F246-9CC1-F744B33D516D}"/>
                </a:ext>
              </a:extLst>
            </p:cNvPr>
            <p:cNvSpPr>
              <a:spLocks/>
            </p:cNvSpPr>
            <p:nvPr/>
          </p:nvSpPr>
          <p:spPr bwMode="auto">
            <a:xfrm>
              <a:off x="6197601" y="1687513"/>
              <a:ext cx="1900238" cy="508000"/>
            </a:xfrm>
            <a:custGeom>
              <a:avLst/>
              <a:gdLst>
                <a:gd name="T0" fmla="*/ 0 w 1197"/>
                <a:gd name="T1" fmla="*/ 0 h 320"/>
                <a:gd name="T2" fmla="*/ 166 w 1197"/>
                <a:gd name="T3" fmla="*/ 320 h 320"/>
                <a:gd name="T4" fmla="*/ 1197 w 1197"/>
                <a:gd name="T5" fmla="*/ 320 h 320"/>
                <a:gd name="T6" fmla="*/ 877 w 1197"/>
                <a:gd name="T7" fmla="*/ 0 h 320"/>
                <a:gd name="T8" fmla="*/ 0 w 1197"/>
                <a:gd name="T9" fmla="*/ 0 h 320"/>
              </a:gdLst>
              <a:ahLst/>
              <a:cxnLst>
                <a:cxn ang="0">
                  <a:pos x="T0" y="T1"/>
                </a:cxn>
                <a:cxn ang="0">
                  <a:pos x="T2" y="T3"/>
                </a:cxn>
                <a:cxn ang="0">
                  <a:pos x="T4" y="T5"/>
                </a:cxn>
                <a:cxn ang="0">
                  <a:pos x="T6" y="T7"/>
                </a:cxn>
                <a:cxn ang="0">
                  <a:pos x="T8" y="T9"/>
                </a:cxn>
              </a:cxnLst>
              <a:rect l="0" t="0" r="r" b="b"/>
              <a:pathLst>
                <a:path w="1197" h="320">
                  <a:moveTo>
                    <a:pt x="0" y="0"/>
                  </a:moveTo>
                  <a:lnTo>
                    <a:pt x="166" y="320"/>
                  </a:lnTo>
                  <a:lnTo>
                    <a:pt x="1197" y="320"/>
                  </a:lnTo>
                  <a:lnTo>
                    <a:pt x="877" y="0"/>
                  </a:lnTo>
                  <a:lnTo>
                    <a:pt x="0" y="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6" name="Rectangle 11">
              <a:extLst>
                <a:ext uri="{FF2B5EF4-FFF2-40B4-BE49-F238E27FC236}">
                  <a16:creationId xmlns:a16="http://schemas.microsoft.com/office/drawing/2014/main" id="{BB4E25FA-A9F3-934E-A349-9FDBCF874EE2}"/>
                </a:ext>
              </a:extLst>
            </p:cNvPr>
            <p:cNvSpPr>
              <a:spLocks noChangeArrowheads="1"/>
            </p:cNvSpPr>
            <p:nvPr/>
          </p:nvSpPr>
          <p:spPr bwMode="auto">
            <a:xfrm>
              <a:off x="6461126" y="2195513"/>
              <a:ext cx="1636713" cy="130175"/>
            </a:xfrm>
            <a:prstGeom prst="rect">
              <a:avLst/>
            </a:prstGeom>
            <a:solidFill>
              <a:schemeClr val="accent3">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grpSp>
        <p:nvGrpSpPr>
          <p:cNvPr id="17" name="Group 18">
            <a:extLst>
              <a:ext uri="{FF2B5EF4-FFF2-40B4-BE49-F238E27FC236}">
                <a16:creationId xmlns:a16="http://schemas.microsoft.com/office/drawing/2014/main" id="{FFB62E71-64F9-934F-9395-889174A6C4D7}"/>
              </a:ext>
            </a:extLst>
          </p:cNvPr>
          <p:cNvGrpSpPr/>
          <p:nvPr/>
        </p:nvGrpSpPr>
        <p:grpSpPr>
          <a:xfrm>
            <a:off x="5140325" y="3409057"/>
            <a:ext cx="2173817" cy="927992"/>
            <a:chOff x="4638676" y="2123406"/>
            <a:chExt cx="1630363" cy="695994"/>
          </a:xfrm>
        </p:grpSpPr>
        <p:sp>
          <p:nvSpPr>
            <p:cNvPr id="18" name="Freeform 13">
              <a:extLst>
                <a:ext uri="{FF2B5EF4-FFF2-40B4-BE49-F238E27FC236}">
                  <a16:creationId xmlns:a16="http://schemas.microsoft.com/office/drawing/2014/main" id="{1BC74535-7C3D-6241-A074-A2EC6A73D3CE}"/>
                </a:ext>
              </a:extLst>
            </p:cNvPr>
            <p:cNvSpPr>
              <a:spLocks/>
            </p:cNvSpPr>
            <p:nvPr/>
          </p:nvSpPr>
          <p:spPr bwMode="auto">
            <a:xfrm>
              <a:off x="4638676" y="2123406"/>
              <a:ext cx="1630363" cy="550862"/>
            </a:xfrm>
            <a:custGeom>
              <a:avLst/>
              <a:gdLst>
                <a:gd name="T0" fmla="*/ 0 w 1027"/>
                <a:gd name="T1" fmla="*/ 0 h 347"/>
                <a:gd name="T2" fmla="*/ 0 w 1027"/>
                <a:gd name="T3" fmla="*/ 347 h 347"/>
                <a:gd name="T4" fmla="*/ 1027 w 1027"/>
                <a:gd name="T5" fmla="*/ 347 h 347"/>
                <a:gd name="T6" fmla="*/ 869 w 1027"/>
                <a:gd name="T7" fmla="*/ 0 h 347"/>
                <a:gd name="T8" fmla="*/ 0 w 1027"/>
                <a:gd name="T9" fmla="*/ 0 h 347"/>
              </a:gdLst>
              <a:ahLst/>
              <a:cxnLst>
                <a:cxn ang="0">
                  <a:pos x="T0" y="T1"/>
                </a:cxn>
                <a:cxn ang="0">
                  <a:pos x="T2" y="T3"/>
                </a:cxn>
                <a:cxn ang="0">
                  <a:pos x="T4" y="T5"/>
                </a:cxn>
                <a:cxn ang="0">
                  <a:pos x="T6" y="T7"/>
                </a:cxn>
                <a:cxn ang="0">
                  <a:pos x="T8" y="T9"/>
                </a:cxn>
              </a:cxnLst>
              <a:rect l="0" t="0" r="r" b="b"/>
              <a:pathLst>
                <a:path w="1027" h="347">
                  <a:moveTo>
                    <a:pt x="0" y="0"/>
                  </a:moveTo>
                  <a:lnTo>
                    <a:pt x="0" y="347"/>
                  </a:lnTo>
                  <a:lnTo>
                    <a:pt x="1027" y="347"/>
                  </a:lnTo>
                  <a:lnTo>
                    <a:pt x="869" y="0"/>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9" name="Rectangle 14">
              <a:extLst>
                <a:ext uri="{FF2B5EF4-FFF2-40B4-BE49-F238E27FC236}">
                  <a16:creationId xmlns:a16="http://schemas.microsoft.com/office/drawing/2014/main" id="{48C6AC7D-E118-8B45-B2D4-5F5848115F51}"/>
                </a:ext>
              </a:extLst>
            </p:cNvPr>
            <p:cNvSpPr>
              <a:spLocks noChangeArrowheads="1"/>
            </p:cNvSpPr>
            <p:nvPr/>
          </p:nvSpPr>
          <p:spPr bwMode="auto">
            <a:xfrm>
              <a:off x="4638676" y="2668588"/>
              <a:ext cx="1630363" cy="150812"/>
            </a:xfrm>
            <a:prstGeom prst="rect">
              <a:avLst/>
            </a:prstGeom>
            <a:solidFill>
              <a:schemeClr val="accent2">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sp>
        <p:nvSpPr>
          <p:cNvPr id="21" name="Rectangle 20">
            <a:extLst>
              <a:ext uri="{FF2B5EF4-FFF2-40B4-BE49-F238E27FC236}">
                <a16:creationId xmlns:a16="http://schemas.microsoft.com/office/drawing/2014/main" id="{47EABDF7-713A-6142-8530-632EA218142F}"/>
              </a:ext>
            </a:extLst>
          </p:cNvPr>
          <p:cNvSpPr/>
          <p:nvPr/>
        </p:nvSpPr>
        <p:spPr>
          <a:xfrm>
            <a:off x="2949596" y="5098171"/>
            <a:ext cx="1875175" cy="354264"/>
          </a:xfrm>
          <a:prstGeom prst="rect">
            <a:avLst/>
          </a:prstGeom>
        </p:spPr>
        <p:txBody>
          <a:bodyPr wrap="square" lIns="121920" rIns="121920" bIns="60960">
            <a:spAutoFit/>
          </a:bodyPr>
          <a:lstStyle/>
          <a:p>
            <a:pPr marL="0" marR="0" lvl="0" indent="0" algn="ctr" defTabSz="1219170" rtl="0" eaLnBrk="1" fontAlgn="auto" latinLnBrk="0" hangingPunct="1">
              <a:lnSpc>
                <a:spcPct val="89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Le robot </a:t>
            </a:r>
            <a:r>
              <a:rPr kumimoji="0" lang="en-US" sz="18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Okiller</a:t>
            </a:r>
            <a:endParaRPr kumimoji="0" lang="en-US"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22" name="Rectangle 21">
            <a:extLst>
              <a:ext uri="{FF2B5EF4-FFF2-40B4-BE49-F238E27FC236}">
                <a16:creationId xmlns:a16="http://schemas.microsoft.com/office/drawing/2014/main" id="{12693119-024C-6842-AF45-7B7025ECBCCB}"/>
              </a:ext>
            </a:extLst>
          </p:cNvPr>
          <p:cNvSpPr/>
          <p:nvPr/>
        </p:nvSpPr>
        <p:spPr>
          <a:xfrm>
            <a:off x="7680294" y="3766706"/>
            <a:ext cx="1954699" cy="354264"/>
          </a:xfrm>
          <a:prstGeom prst="rect">
            <a:avLst/>
          </a:prstGeom>
        </p:spPr>
        <p:txBody>
          <a:bodyPr wrap="square" lIns="121920" rIns="121920" bIns="60960">
            <a:spAutoFit/>
          </a:bodyPr>
          <a:lstStyle/>
          <a:p>
            <a:pPr marL="0" marR="0" lvl="0" indent="0" algn="ctr" defTabSz="1219170" rtl="0" eaLnBrk="1" fontAlgn="auto" latinLnBrk="0" hangingPunct="1">
              <a:lnSpc>
                <a:spcPct val="89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L’équipe</a:t>
            </a:r>
            <a:r>
              <a:rPr kumimoji="0" lang="en-US"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Abuse</a:t>
            </a:r>
          </a:p>
        </p:txBody>
      </p:sp>
      <p:sp>
        <p:nvSpPr>
          <p:cNvPr id="23" name="Rectangle 22">
            <a:extLst>
              <a:ext uri="{FF2B5EF4-FFF2-40B4-BE49-F238E27FC236}">
                <a16:creationId xmlns:a16="http://schemas.microsoft.com/office/drawing/2014/main" id="{29D8D20A-B07C-C64B-B0DB-D1FCEC5818CE}"/>
              </a:ext>
            </a:extLst>
          </p:cNvPr>
          <p:cNvSpPr/>
          <p:nvPr/>
        </p:nvSpPr>
        <p:spPr>
          <a:xfrm>
            <a:off x="4990320" y="4423607"/>
            <a:ext cx="2407803" cy="354264"/>
          </a:xfrm>
          <a:prstGeom prst="rect">
            <a:avLst/>
          </a:prstGeom>
        </p:spPr>
        <p:txBody>
          <a:bodyPr wrap="square" lIns="121920" rIns="121920" bIns="60960">
            <a:spAutoFit/>
          </a:bodyPr>
          <a:lstStyle/>
          <a:p>
            <a:pPr marL="0" marR="0" lvl="0" indent="0" algn="ctr" defTabSz="1219170" rtl="0" eaLnBrk="1" fontAlgn="auto" latinLnBrk="0" hangingPunct="1">
              <a:lnSpc>
                <a:spcPct val="89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Les </a:t>
            </a:r>
            <a:r>
              <a:rPr kumimoji="0" lang="en-US" sz="18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administrateurs</a:t>
            </a:r>
            <a:endParaRPr kumimoji="0" lang="en-US"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cxnSp>
        <p:nvCxnSpPr>
          <p:cNvPr id="24" name="Straight Arrow Connector 77">
            <a:extLst>
              <a:ext uri="{FF2B5EF4-FFF2-40B4-BE49-F238E27FC236}">
                <a16:creationId xmlns:a16="http://schemas.microsoft.com/office/drawing/2014/main" id="{E1AAB0C0-1C43-4243-BF88-D72B67C5C8B2}"/>
              </a:ext>
            </a:extLst>
          </p:cNvPr>
          <p:cNvCxnSpPr/>
          <p:nvPr/>
        </p:nvCxnSpPr>
        <p:spPr>
          <a:xfrm>
            <a:off x="3993878" y="3655872"/>
            <a:ext cx="0" cy="726591"/>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cxnSp>
        <p:nvCxnSpPr>
          <p:cNvPr id="47" name="Straight Arrow Connector 80">
            <a:extLst>
              <a:ext uri="{FF2B5EF4-FFF2-40B4-BE49-F238E27FC236}">
                <a16:creationId xmlns:a16="http://schemas.microsoft.com/office/drawing/2014/main" id="{0F07BB9C-E7A9-3348-8802-704062983DD6}"/>
              </a:ext>
            </a:extLst>
          </p:cNvPr>
          <p:cNvCxnSpPr/>
          <p:nvPr/>
        </p:nvCxnSpPr>
        <p:spPr>
          <a:xfrm>
            <a:off x="6118240" y="3040115"/>
            <a:ext cx="0" cy="726591"/>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cxnSp>
        <p:nvCxnSpPr>
          <p:cNvPr id="53" name="Straight Arrow Connector 81">
            <a:extLst>
              <a:ext uri="{FF2B5EF4-FFF2-40B4-BE49-F238E27FC236}">
                <a16:creationId xmlns:a16="http://schemas.microsoft.com/office/drawing/2014/main" id="{D0B2C58D-E677-0246-A6F5-C9AB05433E16}"/>
              </a:ext>
            </a:extLst>
          </p:cNvPr>
          <p:cNvCxnSpPr/>
          <p:nvPr/>
        </p:nvCxnSpPr>
        <p:spPr>
          <a:xfrm>
            <a:off x="8365755" y="2439751"/>
            <a:ext cx="0" cy="726591"/>
          </a:xfrm>
          <a:prstGeom prst="straightConnector1">
            <a:avLst/>
          </a:prstGeom>
          <a:ln w="9525" cmpd="sng">
            <a:solidFill>
              <a:schemeClr val="tx1"/>
            </a:solidFill>
            <a:tailEnd type="oval" w="lg" len="sm"/>
          </a:ln>
          <a:effectLst/>
        </p:spPr>
        <p:style>
          <a:lnRef idx="2">
            <a:schemeClr val="accent1"/>
          </a:lnRef>
          <a:fillRef idx="0">
            <a:schemeClr val="accent1"/>
          </a:fillRef>
          <a:effectRef idx="1">
            <a:schemeClr val="accent1"/>
          </a:effectRef>
          <a:fontRef idx="minor">
            <a:schemeClr val="tx1"/>
          </a:fontRef>
        </p:style>
      </p:cxnSp>
      <p:grpSp>
        <p:nvGrpSpPr>
          <p:cNvPr id="71" name="Groupe 70">
            <a:extLst>
              <a:ext uri="{FF2B5EF4-FFF2-40B4-BE49-F238E27FC236}">
                <a16:creationId xmlns:a16="http://schemas.microsoft.com/office/drawing/2014/main" id="{FAAFFF91-9A65-144C-B2F0-071864649117}"/>
              </a:ext>
            </a:extLst>
          </p:cNvPr>
          <p:cNvGrpSpPr/>
          <p:nvPr/>
        </p:nvGrpSpPr>
        <p:grpSpPr>
          <a:xfrm>
            <a:off x="7917775" y="1577685"/>
            <a:ext cx="885709" cy="885712"/>
            <a:chOff x="7917775" y="1577685"/>
            <a:chExt cx="885709" cy="885712"/>
          </a:xfrm>
        </p:grpSpPr>
        <p:sp>
          <p:nvSpPr>
            <p:cNvPr id="55" name="Oval 12">
              <a:extLst>
                <a:ext uri="{FF2B5EF4-FFF2-40B4-BE49-F238E27FC236}">
                  <a16:creationId xmlns:a16="http://schemas.microsoft.com/office/drawing/2014/main" id="{9A09E74E-CA68-D64C-9C72-C03B907E47CB}"/>
                </a:ext>
              </a:extLst>
            </p:cNvPr>
            <p:cNvSpPr>
              <a:spLocks noChangeArrowheads="1"/>
            </p:cNvSpPr>
            <p:nvPr/>
          </p:nvSpPr>
          <p:spPr bwMode="auto">
            <a:xfrm>
              <a:off x="7917775" y="1577685"/>
              <a:ext cx="885709" cy="885712"/>
            </a:xfrm>
            <a:prstGeom prst="ellipse">
              <a:avLst/>
            </a:prstGeom>
            <a:solidFill>
              <a:schemeClr val="accent3"/>
            </a:solidFill>
            <a:ln w="9525">
              <a:noFill/>
              <a:round/>
              <a:headEnd/>
              <a:tailEnd/>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67" name="Freeform 30">
              <a:extLst>
                <a:ext uri="{FF2B5EF4-FFF2-40B4-BE49-F238E27FC236}">
                  <a16:creationId xmlns:a16="http://schemas.microsoft.com/office/drawing/2014/main" id="{2BC1A44C-170E-8449-8CA2-6B79CA574C77}"/>
                </a:ext>
              </a:extLst>
            </p:cNvPr>
            <p:cNvSpPr>
              <a:spLocks noEditPoints="1"/>
            </p:cNvSpPr>
            <p:nvPr/>
          </p:nvSpPr>
          <p:spPr bwMode="auto">
            <a:xfrm>
              <a:off x="8084486" y="1694745"/>
              <a:ext cx="505986" cy="651591"/>
            </a:xfrm>
            <a:custGeom>
              <a:avLst/>
              <a:gdLst>
                <a:gd name="T0" fmla="*/ 296 w 329"/>
                <a:gd name="T1" fmla="*/ 66 h 423"/>
                <a:gd name="T2" fmla="*/ 273 w 329"/>
                <a:gd name="T3" fmla="*/ 76 h 423"/>
                <a:gd name="T4" fmla="*/ 273 w 329"/>
                <a:gd name="T5" fmla="*/ 56 h 423"/>
                <a:gd name="T6" fmla="*/ 240 w 329"/>
                <a:gd name="T7" fmla="*/ 23 h 423"/>
                <a:gd name="T8" fmla="*/ 217 w 329"/>
                <a:gd name="T9" fmla="*/ 33 h 423"/>
                <a:gd name="T10" fmla="*/ 217 w 329"/>
                <a:gd name="T11" fmla="*/ 33 h 423"/>
                <a:gd name="T12" fmla="*/ 184 w 329"/>
                <a:gd name="T13" fmla="*/ 0 h 423"/>
                <a:gd name="T14" fmla="*/ 151 w 329"/>
                <a:gd name="T15" fmla="*/ 33 h 423"/>
                <a:gd name="T16" fmla="*/ 151 w 329"/>
                <a:gd name="T17" fmla="*/ 45 h 423"/>
                <a:gd name="T18" fmla="*/ 128 w 329"/>
                <a:gd name="T19" fmla="*/ 36 h 423"/>
                <a:gd name="T20" fmla="*/ 95 w 329"/>
                <a:gd name="T21" fmla="*/ 68 h 423"/>
                <a:gd name="T22" fmla="*/ 95 w 329"/>
                <a:gd name="T23" fmla="*/ 247 h 423"/>
                <a:gd name="T24" fmla="*/ 63 w 329"/>
                <a:gd name="T25" fmla="*/ 209 h 423"/>
                <a:gd name="T26" fmla="*/ 37 w 329"/>
                <a:gd name="T27" fmla="*/ 197 h 423"/>
                <a:gd name="T28" fmla="*/ 17 w 329"/>
                <a:gd name="T29" fmla="*/ 204 h 423"/>
                <a:gd name="T30" fmla="*/ 11 w 329"/>
                <a:gd name="T31" fmla="*/ 250 h 423"/>
                <a:gd name="T32" fmla="*/ 120 w 329"/>
                <a:gd name="T33" fmla="*/ 386 h 423"/>
                <a:gd name="T34" fmla="*/ 207 w 329"/>
                <a:gd name="T35" fmla="*/ 423 h 423"/>
                <a:gd name="T36" fmla="*/ 329 w 329"/>
                <a:gd name="T37" fmla="*/ 301 h 423"/>
                <a:gd name="T38" fmla="*/ 329 w 329"/>
                <a:gd name="T39" fmla="*/ 99 h 423"/>
                <a:gd name="T40" fmla="*/ 296 w 329"/>
                <a:gd name="T41" fmla="*/ 66 h 423"/>
                <a:gd name="T42" fmla="*/ 319 w 329"/>
                <a:gd name="T43" fmla="*/ 301 h 423"/>
                <a:gd name="T44" fmla="*/ 207 w 329"/>
                <a:gd name="T45" fmla="*/ 413 h 423"/>
                <a:gd name="T46" fmla="*/ 127 w 329"/>
                <a:gd name="T47" fmla="*/ 380 h 423"/>
                <a:gd name="T48" fmla="*/ 19 w 329"/>
                <a:gd name="T49" fmla="*/ 244 h 423"/>
                <a:gd name="T50" fmla="*/ 14 w 329"/>
                <a:gd name="T51" fmla="*/ 227 h 423"/>
                <a:gd name="T52" fmla="*/ 22 w 329"/>
                <a:gd name="T53" fmla="*/ 211 h 423"/>
                <a:gd name="T54" fmla="*/ 37 w 329"/>
                <a:gd name="T55" fmla="*/ 206 h 423"/>
                <a:gd name="T56" fmla="*/ 55 w 329"/>
                <a:gd name="T57" fmla="*/ 215 h 423"/>
                <a:gd name="T58" fmla="*/ 96 w 329"/>
                <a:gd name="T59" fmla="*/ 263 h 423"/>
                <a:gd name="T60" fmla="*/ 101 w 329"/>
                <a:gd name="T61" fmla="*/ 265 h 423"/>
                <a:gd name="T62" fmla="*/ 104 w 329"/>
                <a:gd name="T63" fmla="*/ 260 h 423"/>
                <a:gd name="T64" fmla="*/ 104 w 329"/>
                <a:gd name="T65" fmla="*/ 68 h 423"/>
                <a:gd name="T66" fmla="*/ 128 w 329"/>
                <a:gd name="T67" fmla="*/ 45 h 423"/>
                <a:gd name="T68" fmla="*/ 151 w 329"/>
                <a:gd name="T69" fmla="*/ 68 h 423"/>
                <a:gd name="T70" fmla="*/ 151 w 329"/>
                <a:gd name="T71" fmla="*/ 202 h 423"/>
                <a:gd name="T72" fmla="*/ 156 w 329"/>
                <a:gd name="T73" fmla="*/ 207 h 423"/>
                <a:gd name="T74" fmla="*/ 161 w 329"/>
                <a:gd name="T75" fmla="*/ 202 h 423"/>
                <a:gd name="T76" fmla="*/ 161 w 329"/>
                <a:gd name="T77" fmla="*/ 33 h 423"/>
                <a:gd name="T78" fmla="*/ 184 w 329"/>
                <a:gd name="T79" fmla="*/ 10 h 423"/>
                <a:gd name="T80" fmla="*/ 207 w 329"/>
                <a:gd name="T81" fmla="*/ 33 h 423"/>
                <a:gd name="T82" fmla="*/ 207 w 329"/>
                <a:gd name="T83" fmla="*/ 191 h 423"/>
                <a:gd name="T84" fmla="*/ 212 w 329"/>
                <a:gd name="T85" fmla="*/ 195 h 423"/>
                <a:gd name="T86" fmla="*/ 217 w 329"/>
                <a:gd name="T87" fmla="*/ 191 h 423"/>
                <a:gd name="T88" fmla="*/ 217 w 329"/>
                <a:gd name="T89" fmla="*/ 56 h 423"/>
                <a:gd name="T90" fmla="*/ 240 w 329"/>
                <a:gd name="T91" fmla="*/ 33 h 423"/>
                <a:gd name="T92" fmla="*/ 263 w 329"/>
                <a:gd name="T93" fmla="*/ 56 h 423"/>
                <a:gd name="T94" fmla="*/ 263 w 329"/>
                <a:gd name="T95" fmla="*/ 199 h 423"/>
                <a:gd name="T96" fmla="*/ 268 w 329"/>
                <a:gd name="T97" fmla="*/ 203 h 423"/>
                <a:gd name="T98" fmla="*/ 273 w 329"/>
                <a:gd name="T99" fmla="*/ 199 h 423"/>
                <a:gd name="T100" fmla="*/ 273 w 329"/>
                <a:gd name="T101" fmla="*/ 99 h 423"/>
                <a:gd name="T102" fmla="*/ 296 w 329"/>
                <a:gd name="T103" fmla="*/ 75 h 423"/>
                <a:gd name="T104" fmla="*/ 319 w 329"/>
                <a:gd name="T105" fmla="*/ 99 h 423"/>
                <a:gd name="T106" fmla="*/ 319 w 329"/>
                <a:gd name="T107" fmla="*/ 301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9" h="423">
                  <a:moveTo>
                    <a:pt x="296" y="66"/>
                  </a:moveTo>
                  <a:cubicBezTo>
                    <a:pt x="287" y="66"/>
                    <a:pt x="279" y="70"/>
                    <a:pt x="273" y="76"/>
                  </a:cubicBezTo>
                  <a:cubicBezTo>
                    <a:pt x="273" y="56"/>
                    <a:pt x="273" y="56"/>
                    <a:pt x="273" y="56"/>
                  </a:cubicBezTo>
                  <a:cubicBezTo>
                    <a:pt x="273" y="38"/>
                    <a:pt x="258" y="23"/>
                    <a:pt x="240" y="23"/>
                  </a:cubicBezTo>
                  <a:cubicBezTo>
                    <a:pt x="231" y="23"/>
                    <a:pt x="223" y="27"/>
                    <a:pt x="217" y="33"/>
                  </a:cubicBezTo>
                  <a:cubicBezTo>
                    <a:pt x="217" y="33"/>
                    <a:pt x="217" y="33"/>
                    <a:pt x="217" y="33"/>
                  </a:cubicBezTo>
                  <a:cubicBezTo>
                    <a:pt x="217" y="15"/>
                    <a:pt x="202" y="0"/>
                    <a:pt x="184" y="0"/>
                  </a:cubicBezTo>
                  <a:cubicBezTo>
                    <a:pt x="166" y="0"/>
                    <a:pt x="151" y="15"/>
                    <a:pt x="151" y="33"/>
                  </a:cubicBezTo>
                  <a:cubicBezTo>
                    <a:pt x="151" y="45"/>
                    <a:pt x="151" y="45"/>
                    <a:pt x="151" y="45"/>
                  </a:cubicBezTo>
                  <a:cubicBezTo>
                    <a:pt x="145" y="39"/>
                    <a:pt x="137" y="36"/>
                    <a:pt x="128" y="36"/>
                  </a:cubicBezTo>
                  <a:cubicBezTo>
                    <a:pt x="110" y="36"/>
                    <a:pt x="95" y="50"/>
                    <a:pt x="95" y="68"/>
                  </a:cubicBezTo>
                  <a:cubicBezTo>
                    <a:pt x="95" y="247"/>
                    <a:pt x="95" y="247"/>
                    <a:pt x="95" y="247"/>
                  </a:cubicBezTo>
                  <a:cubicBezTo>
                    <a:pt x="63" y="209"/>
                    <a:pt x="63" y="209"/>
                    <a:pt x="63" y="209"/>
                  </a:cubicBezTo>
                  <a:cubicBezTo>
                    <a:pt x="56" y="201"/>
                    <a:pt x="47" y="197"/>
                    <a:pt x="37" y="197"/>
                  </a:cubicBezTo>
                  <a:cubicBezTo>
                    <a:pt x="30" y="197"/>
                    <a:pt x="22" y="199"/>
                    <a:pt x="17" y="204"/>
                  </a:cubicBezTo>
                  <a:cubicBezTo>
                    <a:pt x="2" y="215"/>
                    <a:pt x="0" y="236"/>
                    <a:pt x="11" y="250"/>
                  </a:cubicBezTo>
                  <a:cubicBezTo>
                    <a:pt x="12" y="251"/>
                    <a:pt x="108" y="371"/>
                    <a:pt x="120" y="386"/>
                  </a:cubicBezTo>
                  <a:cubicBezTo>
                    <a:pt x="134" y="403"/>
                    <a:pt x="174" y="423"/>
                    <a:pt x="207" y="423"/>
                  </a:cubicBezTo>
                  <a:cubicBezTo>
                    <a:pt x="274" y="423"/>
                    <a:pt x="329" y="368"/>
                    <a:pt x="329" y="301"/>
                  </a:cubicBezTo>
                  <a:cubicBezTo>
                    <a:pt x="329" y="99"/>
                    <a:pt x="329" y="99"/>
                    <a:pt x="329" y="99"/>
                  </a:cubicBezTo>
                  <a:cubicBezTo>
                    <a:pt x="329" y="81"/>
                    <a:pt x="314" y="66"/>
                    <a:pt x="296" y="66"/>
                  </a:cubicBezTo>
                  <a:close/>
                  <a:moveTo>
                    <a:pt x="319" y="301"/>
                  </a:moveTo>
                  <a:cubicBezTo>
                    <a:pt x="319" y="363"/>
                    <a:pt x="269" y="413"/>
                    <a:pt x="207" y="413"/>
                  </a:cubicBezTo>
                  <a:cubicBezTo>
                    <a:pt x="174" y="413"/>
                    <a:pt x="138" y="394"/>
                    <a:pt x="127" y="380"/>
                  </a:cubicBezTo>
                  <a:cubicBezTo>
                    <a:pt x="115" y="365"/>
                    <a:pt x="20" y="245"/>
                    <a:pt x="19" y="244"/>
                  </a:cubicBezTo>
                  <a:cubicBezTo>
                    <a:pt x="15" y="239"/>
                    <a:pt x="13" y="233"/>
                    <a:pt x="14" y="227"/>
                  </a:cubicBezTo>
                  <a:cubicBezTo>
                    <a:pt x="15" y="221"/>
                    <a:pt x="18" y="215"/>
                    <a:pt x="22" y="211"/>
                  </a:cubicBezTo>
                  <a:cubicBezTo>
                    <a:pt x="27" y="208"/>
                    <a:pt x="32" y="206"/>
                    <a:pt x="37" y="206"/>
                  </a:cubicBezTo>
                  <a:cubicBezTo>
                    <a:pt x="44" y="206"/>
                    <a:pt x="51" y="209"/>
                    <a:pt x="55" y="215"/>
                  </a:cubicBezTo>
                  <a:cubicBezTo>
                    <a:pt x="96" y="263"/>
                    <a:pt x="96" y="263"/>
                    <a:pt x="96" y="263"/>
                  </a:cubicBezTo>
                  <a:cubicBezTo>
                    <a:pt x="97" y="265"/>
                    <a:pt x="99" y="265"/>
                    <a:pt x="101" y="265"/>
                  </a:cubicBezTo>
                  <a:cubicBezTo>
                    <a:pt x="103" y="264"/>
                    <a:pt x="104" y="262"/>
                    <a:pt x="104" y="260"/>
                  </a:cubicBezTo>
                  <a:cubicBezTo>
                    <a:pt x="104" y="68"/>
                    <a:pt x="104" y="68"/>
                    <a:pt x="104" y="68"/>
                  </a:cubicBezTo>
                  <a:cubicBezTo>
                    <a:pt x="104" y="56"/>
                    <a:pt x="115" y="45"/>
                    <a:pt x="128" y="45"/>
                  </a:cubicBezTo>
                  <a:cubicBezTo>
                    <a:pt x="141" y="45"/>
                    <a:pt x="151" y="56"/>
                    <a:pt x="151" y="68"/>
                  </a:cubicBezTo>
                  <a:cubicBezTo>
                    <a:pt x="151" y="202"/>
                    <a:pt x="151" y="202"/>
                    <a:pt x="151" y="202"/>
                  </a:cubicBezTo>
                  <a:cubicBezTo>
                    <a:pt x="151" y="205"/>
                    <a:pt x="153" y="207"/>
                    <a:pt x="156" y="207"/>
                  </a:cubicBezTo>
                  <a:cubicBezTo>
                    <a:pt x="158" y="207"/>
                    <a:pt x="161" y="205"/>
                    <a:pt x="161" y="202"/>
                  </a:cubicBezTo>
                  <a:cubicBezTo>
                    <a:pt x="161" y="33"/>
                    <a:pt x="161" y="33"/>
                    <a:pt x="161" y="33"/>
                  </a:cubicBezTo>
                  <a:cubicBezTo>
                    <a:pt x="161" y="20"/>
                    <a:pt x="171" y="10"/>
                    <a:pt x="184" y="10"/>
                  </a:cubicBezTo>
                  <a:cubicBezTo>
                    <a:pt x="197" y="10"/>
                    <a:pt x="207" y="20"/>
                    <a:pt x="207" y="33"/>
                  </a:cubicBezTo>
                  <a:cubicBezTo>
                    <a:pt x="207" y="191"/>
                    <a:pt x="207" y="191"/>
                    <a:pt x="207" y="191"/>
                  </a:cubicBezTo>
                  <a:cubicBezTo>
                    <a:pt x="207" y="193"/>
                    <a:pt x="209" y="195"/>
                    <a:pt x="212" y="195"/>
                  </a:cubicBezTo>
                  <a:cubicBezTo>
                    <a:pt x="215" y="195"/>
                    <a:pt x="217" y="193"/>
                    <a:pt x="217" y="191"/>
                  </a:cubicBezTo>
                  <a:cubicBezTo>
                    <a:pt x="217" y="56"/>
                    <a:pt x="217" y="56"/>
                    <a:pt x="217" y="56"/>
                  </a:cubicBezTo>
                  <a:cubicBezTo>
                    <a:pt x="217" y="43"/>
                    <a:pt x="227" y="33"/>
                    <a:pt x="240" y="33"/>
                  </a:cubicBezTo>
                  <a:cubicBezTo>
                    <a:pt x="253" y="33"/>
                    <a:pt x="263" y="43"/>
                    <a:pt x="263" y="56"/>
                  </a:cubicBezTo>
                  <a:cubicBezTo>
                    <a:pt x="263" y="199"/>
                    <a:pt x="263" y="199"/>
                    <a:pt x="263" y="199"/>
                  </a:cubicBezTo>
                  <a:cubicBezTo>
                    <a:pt x="263" y="201"/>
                    <a:pt x="265" y="203"/>
                    <a:pt x="268" y="203"/>
                  </a:cubicBezTo>
                  <a:cubicBezTo>
                    <a:pt x="271" y="203"/>
                    <a:pt x="273" y="201"/>
                    <a:pt x="273" y="199"/>
                  </a:cubicBezTo>
                  <a:cubicBezTo>
                    <a:pt x="273" y="99"/>
                    <a:pt x="273" y="99"/>
                    <a:pt x="273" y="99"/>
                  </a:cubicBezTo>
                  <a:cubicBezTo>
                    <a:pt x="273" y="86"/>
                    <a:pt x="283" y="75"/>
                    <a:pt x="296" y="75"/>
                  </a:cubicBezTo>
                  <a:cubicBezTo>
                    <a:pt x="309" y="75"/>
                    <a:pt x="319" y="86"/>
                    <a:pt x="319" y="99"/>
                  </a:cubicBezTo>
                  <a:lnTo>
                    <a:pt x="319" y="30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grpSp>
        <p:nvGrpSpPr>
          <p:cNvPr id="70" name="Groupe 69">
            <a:extLst>
              <a:ext uri="{FF2B5EF4-FFF2-40B4-BE49-F238E27FC236}">
                <a16:creationId xmlns:a16="http://schemas.microsoft.com/office/drawing/2014/main" id="{588BF333-A45F-7A4E-BFAE-09F673D872A6}"/>
              </a:ext>
            </a:extLst>
          </p:cNvPr>
          <p:cNvGrpSpPr/>
          <p:nvPr/>
        </p:nvGrpSpPr>
        <p:grpSpPr>
          <a:xfrm>
            <a:off x="5674315" y="2185188"/>
            <a:ext cx="885709" cy="885712"/>
            <a:chOff x="5674315" y="2185188"/>
            <a:chExt cx="885709" cy="885712"/>
          </a:xfrm>
        </p:grpSpPr>
        <p:sp>
          <p:nvSpPr>
            <p:cNvPr id="49" name="Oval 12">
              <a:extLst>
                <a:ext uri="{FF2B5EF4-FFF2-40B4-BE49-F238E27FC236}">
                  <a16:creationId xmlns:a16="http://schemas.microsoft.com/office/drawing/2014/main" id="{A8D1B9F8-924A-1F40-9894-3CD708ED6581}"/>
                </a:ext>
              </a:extLst>
            </p:cNvPr>
            <p:cNvSpPr>
              <a:spLocks noChangeArrowheads="1"/>
            </p:cNvSpPr>
            <p:nvPr/>
          </p:nvSpPr>
          <p:spPr bwMode="auto">
            <a:xfrm>
              <a:off x="5674315" y="2185188"/>
              <a:ext cx="885709" cy="885712"/>
            </a:xfrm>
            <a:prstGeom prst="ellipse">
              <a:avLst/>
            </a:prstGeom>
            <a:solidFill>
              <a:schemeClr val="accent2"/>
            </a:solidFill>
            <a:ln w="9525">
              <a:noFill/>
              <a:round/>
              <a:headEnd/>
              <a:tailEnd/>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68" name="Freeform 40">
              <a:extLst>
                <a:ext uri="{FF2B5EF4-FFF2-40B4-BE49-F238E27FC236}">
                  <a16:creationId xmlns:a16="http://schemas.microsoft.com/office/drawing/2014/main" id="{B60F79C4-DA3F-9F41-B404-1434C1E50718}"/>
                </a:ext>
              </a:extLst>
            </p:cNvPr>
            <p:cNvSpPr>
              <a:spLocks noEditPoints="1"/>
            </p:cNvSpPr>
            <p:nvPr/>
          </p:nvSpPr>
          <p:spPr bwMode="auto">
            <a:xfrm>
              <a:off x="5812825" y="2263069"/>
              <a:ext cx="644042" cy="755846"/>
            </a:xfrm>
            <a:custGeom>
              <a:avLst/>
              <a:gdLst>
                <a:gd name="T0" fmla="*/ 372 w 419"/>
                <a:gd name="T1" fmla="*/ 188 h 491"/>
                <a:gd name="T2" fmla="*/ 379 w 419"/>
                <a:gd name="T3" fmla="*/ 158 h 491"/>
                <a:gd name="T4" fmla="*/ 338 w 419"/>
                <a:gd name="T5" fmla="*/ 55 h 491"/>
                <a:gd name="T6" fmla="*/ 0 w 419"/>
                <a:gd name="T7" fmla="*/ 167 h 491"/>
                <a:gd name="T8" fmla="*/ 80 w 419"/>
                <a:gd name="T9" fmla="*/ 310 h 491"/>
                <a:gd name="T10" fmla="*/ 74 w 419"/>
                <a:gd name="T11" fmla="*/ 460 h 491"/>
                <a:gd name="T12" fmla="*/ 256 w 419"/>
                <a:gd name="T13" fmla="*/ 484 h 491"/>
                <a:gd name="T14" fmla="*/ 262 w 419"/>
                <a:gd name="T15" fmla="*/ 396 h 491"/>
                <a:gd name="T16" fmla="*/ 347 w 419"/>
                <a:gd name="T17" fmla="*/ 413 h 491"/>
                <a:gd name="T18" fmla="*/ 379 w 419"/>
                <a:gd name="T19" fmla="*/ 364 h 491"/>
                <a:gd name="T20" fmla="*/ 384 w 419"/>
                <a:gd name="T21" fmla="*/ 348 h 491"/>
                <a:gd name="T22" fmla="*/ 386 w 419"/>
                <a:gd name="T23" fmla="*/ 330 h 491"/>
                <a:gd name="T24" fmla="*/ 390 w 419"/>
                <a:gd name="T25" fmla="*/ 305 h 491"/>
                <a:gd name="T26" fmla="*/ 390 w 419"/>
                <a:gd name="T27" fmla="*/ 294 h 491"/>
                <a:gd name="T28" fmla="*/ 419 w 419"/>
                <a:gd name="T29" fmla="*/ 272 h 491"/>
                <a:gd name="T30" fmla="*/ 405 w 419"/>
                <a:gd name="T31" fmla="*/ 281 h 491"/>
                <a:gd name="T32" fmla="*/ 381 w 419"/>
                <a:gd name="T33" fmla="*/ 290 h 491"/>
                <a:gd name="T34" fmla="*/ 382 w 419"/>
                <a:gd name="T35" fmla="*/ 310 h 491"/>
                <a:gd name="T36" fmla="*/ 377 w 419"/>
                <a:gd name="T37" fmla="*/ 325 h 491"/>
                <a:gd name="T38" fmla="*/ 378 w 419"/>
                <a:gd name="T39" fmla="*/ 338 h 491"/>
                <a:gd name="T40" fmla="*/ 369 w 419"/>
                <a:gd name="T41" fmla="*/ 357 h 491"/>
                <a:gd name="T42" fmla="*/ 369 w 419"/>
                <a:gd name="T43" fmla="*/ 389 h 491"/>
                <a:gd name="T44" fmla="*/ 345 w 419"/>
                <a:gd name="T45" fmla="*/ 404 h 491"/>
                <a:gd name="T46" fmla="*/ 256 w 419"/>
                <a:gd name="T47" fmla="*/ 387 h 491"/>
                <a:gd name="T48" fmla="*/ 83 w 419"/>
                <a:gd name="T49" fmla="*/ 454 h 491"/>
                <a:gd name="T50" fmla="*/ 68 w 419"/>
                <a:gd name="T51" fmla="*/ 282 h 491"/>
                <a:gd name="T52" fmla="*/ 47 w 419"/>
                <a:gd name="T53" fmla="*/ 56 h 491"/>
                <a:gd name="T54" fmla="*/ 331 w 419"/>
                <a:gd name="T55" fmla="*/ 61 h 491"/>
                <a:gd name="T56" fmla="*/ 370 w 419"/>
                <a:gd name="T57" fmla="*/ 158 h 491"/>
                <a:gd name="T58" fmla="*/ 363 w 419"/>
                <a:gd name="T59" fmla="*/ 189 h 491"/>
                <a:gd name="T60" fmla="*/ 409 w 419"/>
                <a:gd name="T61" fmla="*/ 273 h 491"/>
                <a:gd name="T62" fmla="*/ 283 w 419"/>
                <a:gd name="T63" fmla="*/ 74 h 491"/>
                <a:gd name="T64" fmla="*/ 52 w 419"/>
                <a:gd name="T65" fmla="*/ 163 h 491"/>
                <a:gd name="T66" fmla="*/ 96 w 419"/>
                <a:gd name="T67" fmla="*/ 249 h 491"/>
                <a:gd name="T68" fmla="*/ 160 w 419"/>
                <a:gd name="T69" fmla="*/ 240 h 491"/>
                <a:gd name="T70" fmla="*/ 200 w 419"/>
                <a:gd name="T71" fmla="*/ 201 h 491"/>
                <a:gd name="T72" fmla="*/ 240 w 419"/>
                <a:gd name="T73" fmla="*/ 179 h 491"/>
                <a:gd name="T74" fmla="*/ 321 w 419"/>
                <a:gd name="T75" fmla="*/ 137 h 491"/>
                <a:gd name="T76" fmla="*/ 260 w 419"/>
                <a:gd name="T77" fmla="*/ 170 h 491"/>
                <a:gd name="T78" fmla="*/ 232 w 419"/>
                <a:gd name="T79" fmla="*/ 173 h 491"/>
                <a:gd name="T80" fmla="*/ 195 w 419"/>
                <a:gd name="T81" fmla="*/ 189 h 491"/>
                <a:gd name="T82" fmla="*/ 189 w 419"/>
                <a:gd name="T83" fmla="*/ 196 h 491"/>
                <a:gd name="T84" fmla="*/ 156 w 419"/>
                <a:gd name="T85" fmla="*/ 231 h 491"/>
                <a:gd name="T86" fmla="*/ 132 w 419"/>
                <a:gd name="T87" fmla="*/ 257 h 491"/>
                <a:gd name="T88" fmla="*/ 89 w 419"/>
                <a:gd name="T89" fmla="*/ 214 h 491"/>
                <a:gd name="T90" fmla="*/ 61 w 419"/>
                <a:gd name="T91" fmla="*/ 163 h 491"/>
                <a:gd name="T92" fmla="*/ 277 w 419"/>
                <a:gd name="T93" fmla="*/ 82 h 491"/>
                <a:gd name="T94" fmla="*/ 260 w 419"/>
                <a:gd name="T95" fmla="*/ 170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9" h="491">
                  <a:moveTo>
                    <a:pt x="407" y="250"/>
                  </a:moveTo>
                  <a:cubicBezTo>
                    <a:pt x="396" y="233"/>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moveTo>
                    <a:pt x="283" y="74"/>
                  </a:moveTo>
                  <a:cubicBezTo>
                    <a:pt x="257" y="54"/>
                    <a:pt x="225" y="43"/>
                    <a:pt x="192" y="43"/>
                  </a:cubicBezTo>
                  <a:cubicBezTo>
                    <a:pt x="103" y="43"/>
                    <a:pt x="52" y="87"/>
                    <a:pt x="52" y="163"/>
                  </a:cubicBezTo>
                  <a:cubicBezTo>
                    <a:pt x="52" y="204"/>
                    <a:pt x="70" y="215"/>
                    <a:pt x="80" y="218"/>
                  </a:cubicBezTo>
                  <a:cubicBezTo>
                    <a:pt x="82" y="228"/>
                    <a:pt x="90" y="242"/>
                    <a:pt x="96" y="249"/>
                  </a:cubicBezTo>
                  <a:cubicBezTo>
                    <a:pt x="107" y="260"/>
                    <a:pt x="120" y="266"/>
                    <a:pt x="132" y="266"/>
                  </a:cubicBezTo>
                  <a:cubicBezTo>
                    <a:pt x="146" y="266"/>
                    <a:pt x="156" y="257"/>
                    <a:pt x="160" y="240"/>
                  </a:cubicBezTo>
                  <a:cubicBezTo>
                    <a:pt x="176" y="239"/>
                    <a:pt x="188" y="228"/>
                    <a:pt x="194" y="218"/>
                  </a:cubicBezTo>
                  <a:cubicBezTo>
                    <a:pt x="198" y="212"/>
                    <a:pt x="200" y="206"/>
                    <a:pt x="200" y="201"/>
                  </a:cubicBezTo>
                  <a:cubicBezTo>
                    <a:pt x="203" y="202"/>
                    <a:pt x="206" y="202"/>
                    <a:pt x="208" y="202"/>
                  </a:cubicBezTo>
                  <a:cubicBezTo>
                    <a:pt x="224" y="202"/>
                    <a:pt x="236" y="190"/>
                    <a:pt x="240" y="179"/>
                  </a:cubicBezTo>
                  <a:cubicBezTo>
                    <a:pt x="248" y="179"/>
                    <a:pt x="254" y="179"/>
                    <a:pt x="260" y="179"/>
                  </a:cubicBezTo>
                  <a:cubicBezTo>
                    <a:pt x="286" y="179"/>
                    <a:pt x="321" y="175"/>
                    <a:pt x="321" y="137"/>
                  </a:cubicBezTo>
                  <a:cubicBezTo>
                    <a:pt x="321" y="116"/>
                    <a:pt x="307" y="93"/>
                    <a:pt x="283" y="74"/>
                  </a:cubicBezTo>
                  <a:close/>
                  <a:moveTo>
                    <a:pt x="260" y="170"/>
                  </a:moveTo>
                  <a:cubicBezTo>
                    <a:pt x="254" y="170"/>
                    <a:pt x="246" y="170"/>
                    <a:pt x="237" y="169"/>
                  </a:cubicBezTo>
                  <a:cubicBezTo>
                    <a:pt x="234" y="169"/>
                    <a:pt x="232" y="171"/>
                    <a:pt x="232" y="173"/>
                  </a:cubicBezTo>
                  <a:cubicBezTo>
                    <a:pt x="231" y="181"/>
                    <a:pt x="222" y="192"/>
                    <a:pt x="208" y="192"/>
                  </a:cubicBezTo>
                  <a:cubicBezTo>
                    <a:pt x="204" y="192"/>
                    <a:pt x="200" y="191"/>
                    <a:pt x="195" y="189"/>
                  </a:cubicBezTo>
                  <a:cubicBezTo>
                    <a:pt x="194" y="189"/>
                    <a:pt x="191" y="189"/>
                    <a:pt x="190" y="190"/>
                  </a:cubicBezTo>
                  <a:cubicBezTo>
                    <a:pt x="189" y="192"/>
                    <a:pt x="188" y="194"/>
                    <a:pt x="189" y="196"/>
                  </a:cubicBezTo>
                  <a:cubicBezTo>
                    <a:pt x="191" y="200"/>
                    <a:pt x="190" y="206"/>
                    <a:pt x="186" y="213"/>
                  </a:cubicBezTo>
                  <a:cubicBezTo>
                    <a:pt x="180" y="222"/>
                    <a:pt x="169" y="231"/>
                    <a:pt x="156" y="231"/>
                  </a:cubicBezTo>
                  <a:cubicBezTo>
                    <a:pt x="154" y="231"/>
                    <a:pt x="152" y="233"/>
                    <a:pt x="152" y="235"/>
                  </a:cubicBezTo>
                  <a:cubicBezTo>
                    <a:pt x="150" y="245"/>
                    <a:pt x="145" y="257"/>
                    <a:pt x="132" y="257"/>
                  </a:cubicBezTo>
                  <a:cubicBezTo>
                    <a:pt x="123" y="257"/>
                    <a:pt x="112" y="251"/>
                    <a:pt x="103" y="242"/>
                  </a:cubicBezTo>
                  <a:cubicBezTo>
                    <a:pt x="97" y="236"/>
                    <a:pt x="89" y="221"/>
                    <a:pt x="89" y="214"/>
                  </a:cubicBezTo>
                  <a:cubicBezTo>
                    <a:pt x="89" y="211"/>
                    <a:pt x="87" y="209"/>
                    <a:pt x="85" y="209"/>
                  </a:cubicBezTo>
                  <a:cubicBezTo>
                    <a:pt x="80" y="208"/>
                    <a:pt x="61" y="203"/>
                    <a:pt x="61" y="163"/>
                  </a:cubicBezTo>
                  <a:cubicBezTo>
                    <a:pt x="61" y="122"/>
                    <a:pt x="78" y="53"/>
                    <a:pt x="192" y="53"/>
                  </a:cubicBezTo>
                  <a:cubicBezTo>
                    <a:pt x="223" y="53"/>
                    <a:pt x="253" y="63"/>
                    <a:pt x="277" y="82"/>
                  </a:cubicBezTo>
                  <a:cubicBezTo>
                    <a:pt x="299" y="98"/>
                    <a:pt x="312" y="119"/>
                    <a:pt x="312" y="137"/>
                  </a:cubicBezTo>
                  <a:cubicBezTo>
                    <a:pt x="312" y="160"/>
                    <a:pt x="297" y="170"/>
                    <a:pt x="260" y="17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sp>
        <p:nvSpPr>
          <p:cNvPr id="28" name="Title 1">
            <a:extLst>
              <a:ext uri="{FF2B5EF4-FFF2-40B4-BE49-F238E27FC236}">
                <a16:creationId xmlns:a16="http://schemas.microsoft.com/office/drawing/2014/main" id="{9EFA6896-06F9-8749-8F96-05EBA3473634}"/>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La procédure anti-hack</a:t>
            </a:r>
          </a:p>
          <a:p>
            <a:pPr marL="0" marR="0" lvl="0" indent="0" algn="l" defTabSz="1219170" rtl="0" eaLnBrk="1" fontAlgn="auto" latinLnBrk="0" hangingPunct="1">
              <a:lnSpc>
                <a:spcPct val="71000"/>
              </a:lnSpc>
              <a:spcBef>
                <a:spcPct val="0"/>
              </a:spcBef>
              <a:spcAft>
                <a:spcPts val="200"/>
              </a:spcAft>
              <a:buClrTx/>
              <a:buSzTx/>
              <a:buFontTx/>
              <a:buNone/>
              <a:tabLst/>
              <a:defRPr/>
            </a:pPr>
            <a:r>
              <a:rPr kumimoji="0" lang="en-US" sz="2400" b="0" i="0" u="none" strike="noStrike" kern="1200" cap="none" spc="-70" normalizeH="0" baseline="0" noProof="0" dirty="0">
                <a:ln>
                  <a:noFill/>
                </a:ln>
                <a:solidFill>
                  <a:srgbClr val="000E9C"/>
                </a:solidFill>
                <a:effectLst/>
                <a:uLnTx/>
                <a:uFillTx/>
                <a:latin typeface="Source Sans Pro" panose="020B0503030403020204" pitchFamily="34" charset="77"/>
                <a:ea typeface="Open Sans" panose="020B0606030504020204" pitchFamily="34" charset="0"/>
                <a:cs typeface="Open Sans" panose="020B0606030504020204" pitchFamily="34" charset="0"/>
              </a:rPr>
              <a:t>Qui fait quoi ? </a:t>
            </a:r>
            <a:endParaRPr kumimoji="0" lang="en-US"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endParaRPr>
          </a:p>
        </p:txBody>
      </p:sp>
      <p:grpSp>
        <p:nvGrpSpPr>
          <p:cNvPr id="3" name="Group 2">
            <a:extLst>
              <a:ext uri="{FF2B5EF4-FFF2-40B4-BE49-F238E27FC236}">
                <a16:creationId xmlns:a16="http://schemas.microsoft.com/office/drawing/2014/main" id="{E6E46E90-725A-1B46-A665-691908F8EF37}"/>
              </a:ext>
            </a:extLst>
          </p:cNvPr>
          <p:cNvGrpSpPr/>
          <p:nvPr/>
        </p:nvGrpSpPr>
        <p:grpSpPr>
          <a:xfrm>
            <a:off x="3543799" y="2810181"/>
            <a:ext cx="885712" cy="885712"/>
            <a:chOff x="3543799" y="2810181"/>
            <a:chExt cx="885712" cy="885712"/>
          </a:xfrm>
        </p:grpSpPr>
        <p:sp>
          <p:nvSpPr>
            <p:cNvPr id="36" name="Oval 12">
              <a:extLst>
                <a:ext uri="{FF2B5EF4-FFF2-40B4-BE49-F238E27FC236}">
                  <a16:creationId xmlns:a16="http://schemas.microsoft.com/office/drawing/2014/main" id="{2134FBFD-626B-0D4F-8677-8FCDB171C669}"/>
                </a:ext>
              </a:extLst>
            </p:cNvPr>
            <p:cNvSpPr>
              <a:spLocks noChangeArrowheads="1"/>
            </p:cNvSpPr>
            <p:nvPr/>
          </p:nvSpPr>
          <p:spPr bwMode="auto">
            <a:xfrm>
              <a:off x="3543799" y="2810181"/>
              <a:ext cx="885712" cy="885712"/>
            </a:xfrm>
            <a:prstGeom prst="ellipse">
              <a:avLst/>
            </a:prstGeom>
            <a:solidFill>
              <a:schemeClr val="accent1"/>
            </a:solidFill>
            <a:ln w="9525">
              <a:noFill/>
              <a:round/>
              <a:headEnd/>
              <a:tailEnd/>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pic>
          <p:nvPicPr>
            <p:cNvPr id="29" name="Picture 2" descr="https://static.thenounproject.com/png/1155095-200.png">
              <a:extLst>
                <a:ext uri="{FF2B5EF4-FFF2-40B4-BE49-F238E27FC236}">
                  <a16:creationId xmlns:a16="http://schemas.microsoft.com/office/drawing/2014/main" id="{81410D06-5948-7F47-9B26-3491207A0F72}"/>
                </a:ext>
              </a:extLst>
            </p:cNvPr>
            <p:cNvPicPr>
              <a:picLocks noChangeAspect="1" noChangeArrowheads="1"/>
            </p:cNvPicPr>
            <p:nvPr/>
          </p:nvPicPr>
          <p:blipFill>
            <a:blip r:embed="rId3" cstate="print">
              <a:biLevel thresh="25000"/>
              <a:extLst>
                <a:ext uri="{BEBA8EAE-BF5A-486C-A8C5-ECC9F3942E4B}">
                  <a14:imgProps xmlns:a14="http://schemas.microsoft.com/office/drawing/2010/main">
                    <a14:imgLayer r:embed="rId4">
                      <a14:imgEffect>
                        <a14:brightnessContrast bright="-100000" contrast="-86000"/>
                      </a14:imgEffect>
                    </a14:imgLayer>
                  </a14:imgProps>
                </a:ext>
                <a:ext uri="{28A0092B-C50C-407E-A947-70E740481C1C}">
                  <a14:useLocalDpi xmlns:a14="http://schemas.microsoft.com/office/drawing/2010/main" val="0"/>
                </a:ext>
              </a:extLst>
            </a:blip>
            <a:srcRect/>
            <a:stretch>
              <a:fillRect/>
            </a:stretch>
          </p:blipFill>
          <p:spPr bwMode="auto">
            <a:xfrm>
              <a:off x="3613165" y="2840924"/>
              <a:ext cx="746980" cy="74698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145911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1111">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14:bounceEnd="61111">
                                          <p:cBhvr additive="base">
                                            <p:cTn id="7" dur="1000" fill="hold"/>
                                            <p:tgtEl>
                                              <p:spTgt spid="10"/>
                                            </p:tgtEl>
                                            <p:attrNameLst>
                                              <p:attrName>ppt_x</p:attrName>
                                            </p:attrNameLst>
                                          </p:cBhvr>
                                          <p:tavLst>
                                            <p:tav tm="0">
                                              <p:val>
                                                <p:strVal val="#ppt_x"/>
                                              </p:val>
                                            </p:tav>
                                            <p:tav tm="100000">
                                              <p:val>
                                                <p:strVal val="#ppt_x"/>
                                              </p:val>
                                            </p:tav>
                                          </p:tavLst>
                                        </p:anim>
                                        <p:anim calcmode="lin" valueType="num" p14:bounceEnd="61111">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22" presetClass="entr" presetSubtype="4" fill="hold" nodeType="after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down)">
                                          <p:cBhvr>
                                            <p:cTn id="12" dur="200"/>
                                            <p:tgtEl>
                                              <p:spTgt spid="24"/>
                                            </p:tgtEl>
                                          </p:cBhvr>
                                        </p:animEffect>
                                      </p:childTnLst>
                                    </p:cTn>
                                  </p:par>
                                </p:childTnLst>
                              </p:cTn>
                            </p:par>
                            <p:par>
                              <p:cTn id="13" fill="hold">
                                <p:stCondLst>
                                  <p:cond delay="1200"/>
                                </p:stCondLst>
                                <p:childTnLst>
                                  <p:par>
                                    <p:cTn id="14" presetID="53" presetClass="entr" presetSubtype="16"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p:cTn id="16" dur="500" fill="hold"/>
                                            <p:tgtEl>
                                              <p:spTgt spid="3"/>
                                            </p:tgtEl>
                                            <p:attrNameLst>
                                              <p:attrName>ppt_w</p:attrName>
                                            </p:attrNameLst>
                                          </p:cBhvr>
                                          <p:tavLst>
                                            <p:tav tm="0">
                                              <p:val>
                                                <p:fltVal val="0"/>
                                              </p:val>
                                            </p:tav>
                                            <p:tav tm="100000">
                                              <p:val>
                                                <p:strVal val="#ppt_w"/>
                                              </p:val>
                                            </p:tav>
                                          </p:tavLst>
                                        </p:anim>
                                        <p:anim calcmode="lin" valueType="num">
                                          <p:cBhvr>
                                            <p:cTn id="17" dur="500" fill="hold"/>
                                            <p:tgtEl>
                                              <p:spTgt spid="3"/>
                                            </p:tgtEl>
                                            <p:attrNameLst>
                                              <p:attrName>ppt_h</p:attrName>
                                            </p:attrNameLst>
                                          </p:cBhvr>
                                          <p:tavLst>
                                            <p:tav tm="0">
                                              <p:val>
                                                <p:fltVal val="0"/>
                                              </p:val>
                                            </p:tav>
                                            <p:tav tm="100000">
                                              <p:val>
                                                <p:strVal val="#ppt_h"/>
                                              </p:val>
                                            </p:tav>
                                          </p:tavLst>
                                        </p:anim>
                                        <p:animEffect transition="in" filter="fade">
                                          <p:cBhvr>
                                            <p:cTn id="18" dur="500"/>
                                            <p:tgtEl>
                                              <p:spTgt spid="3"/>
                                            </p:tgtEl>
                                          </p:cBhvr>
                                        </p:animEffect>
                                      </p:childTnLst>
                                    </p:cTn>
                                  </p:par>
                                </p:childTnLst>
                              </p:cTn>
                            </p:par>
                            <p:par>
                              <p:cTn id="19" fill="hold">
                                <p:stCondLst>
                                  <p:cond delay="1700"/>
                                </p:stCondLst>
                                <p:childTnLst>
                                  <p:par>
                                    <p:cTn id="20" presetID="10" presetClass="entr" presetSubtype="0" fill="hold" grpId="0" nodeType="after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500"/>
                                            <p:tgtEl>
                                              <p:spTgt spid="21"/>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1" fill="hold" nodeType="clickEffect" p14:presetBounceEnd="61111">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14:bounceEnd="61111">
                                          <p:cBhvr additive="base">
                                            <p:cTn id="27" dur="1100" fill="hold"/>
                                            <p:tgtEl>
                                              <p:spTgt spid="17"/>
                                            </p:tgtEl>
                                            <p:attrNameLst>
                                              <p:attrName>ppt_x</p:attrName>
                                            </p:attrNameLst>
                                          </p:cBhvr>
                                          <p:tavLst>
                                            <p:tav tm="0">
                                              <p:val>
                                                <p:strVal val="#ppt_x"/>
                                              </p:val>
                                            </p:tav>
                                            <p:tav tm="100000">
                                              <p:val>
                                                <p:strVal val="#ppt_x"/>
                                              </p:val>
                                            </p:tav>
                                          </p:tavLst>
                                        </p:anim>
                                        <p:anim calcmode="lin" valueType="num" p14:bounceEnd="61111">
                                          <p:cBhvr additive="base">
                                            <p:cTn id="28" dur="1100" fill="hold"/>
                                            <p:tgtEl>
                                              <p:spTgt spid="17"/>
                                            </p:tgtEl>
                                            <p:attrNameLst>
                                              <p:attrName>ppt_y</p:attrName>
                                            </p:attrNameLst>
                                          </p:cBhvr>
                                          <p:tavLst>
                                            <p:tav tm="0">
                                              <p:val>
                                                <p:strVal val="0-#ppt_h/2"/>
                                              </p:val>
                                            </p:tav>
                                            <p:tav tm="100000">
                                              <p:val>
                                                <p:strVal val="#ppt_y"/>
                                              </p:val>
                                            </p:tav>
                                          </p:tavLst>
                                        </p:anim>
                                      </p:childTnLst>
                                    </p:cTn>
                                  </p:par>
                                </p:childTnLst>
                              </p:cTn>
                            </p:par>
                            <p:par>
                              <p:cTn id="29" fill="hold">
                                <p:stCondLst>
                                  <p:cond delay="1100"/>
                                </p:stCondLst>
                                <p:childTnLst>
                                  <p:par>
                                    <p:cTn id="30" presetID="22" presetClass="entr" presetSubtype="4" fill="hold" nodeType="after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wipe(down)">
                                          <p:cBhvr>
                                            <p:cTn id="32" dur="200"/>
                                            <p:tgtEl>
                                              <p:spTgt spid="47"/>
                                            </p:tgtEl>
                                          </p:cBhvr>
                                        </p:animEffect>
                                      </p:childTnLst>
                                    </p:cTn>
                                  </p:par>
                                </p:childTnLst>
                              </p:cTn>
                            </p:par>
                            <p:par>
                              <p:cTn id="33" fill="hold">
                                <p:stCondLst>
                                  <p:cond delay="1300"/>
                                </p:stCondLst>
                                <p:childTnLst>
                                  <p:par>
                                    <p:cTn id="34" presetID="10" presetClass="entr" presetSubtype="0" fill="hold" grpId="0" nodeType="after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fade">
                                          <p:cBhvr>
                                            <p:cTn id="36" dur="500"/>
                                            <p:tgtEl>
                                              <p:spTgt spid="23"/>
                                            </p:tgtEl>
                                          </p:cBhvr>
                                        </p:animEffect>
                                      </p:childTnLst>
                                    </p:cTn>
                                  </p:par>
                                  <p:par>
                                    <p:cTn id="37" presetID="53" presetClass="entr" presetSubtype="16" fill="hold" nodeType="withEffect">
                                      <p:stCondLst>
                                        <p:cond delay="0"/>
                                      </p:stCondLst>
                                      <p:childTnLst>
                                        <p:set>
                                          <p:cBhvr>
                                            <p:cTn id="38" dur="1" fill="hold">
                                              <p:stCondLst>
                                                <p:cond delay="0"/>
                                              </p:stCondLst>
                                            </p:cTn>
                                            <p:tgtEl>
                                              <p:spTgt spid="70"/>
                                            </p:tgtEl>
                                            <p:attrNameLst>
                                              <p:attrName>style.visibility</p:attrName>
                                            </p:attrNameLst>
                                          </p:cBhvr>
                                          <p:to>
                                            <p:strVal val="visible"/>
                                          </p:to>
                                        </p:set>
                                        <p:anim calcmode="lin" valueType="num">
                                          <p:cBhvr>
                                            <p:cTn id="39" dur="500" fill="hold"/>
                                            <p:tgtEl>
                                              <p:spTgt spid="70"/>
                                            </p:tgtEl>
                                            <p:attrNameLst>
                                              <p:attrName>ppt_w</p:attrName>
                                            </p:attrNameLst>
                                          </p:cBhvr>
                                          <p:tavLst>
                                            <p:tav tm="0">
                                              <p:val>
                                                <p:fltVal val="0"/>
                                              </p:val>
                                            </p:tav>
                                            <p:tav tm="100000">
                                              <p:val>
                                                <p:strVal val="#ppt_w"/>
                                              </p:val>
                                            </p:tav>
                                          </p:tavLst>
                                        </p:anim>
                                        <p:anim calcmode="lin" valueType="num">
                                          <p:cBhvr>
                                            <p:cTn id="40" dur="500" fill="hold"/>
                                            <p:tgtEl>
                                              <p:spTgt spid="70"/>
                                            </p:tgtEl>
                                            <p:attrNameLst>
                                              <p:attrName>ppt_h</p:attrName>
                                            </p:attrNameLst>
                                          </p:cBhvr>
                                          <p:tavLst>
                                            <p:tav tm="0">
                                              <p:val>
                                                <p:fltVal val="0"/>
                                              </p:val>
                                            </p:tav>
                                            <p:tav tm="100000">
                                              <p:val>
                                                <p:strVal val="#ppt_h"/>
                                              </p:val>
                                            </p:tav>
                                          </p:tavLst>
                                        </p:anim>
                                        <p:animEffect transition="in" filter="fade">
                                          <p:cBhvr>
                                            <p:cTn id="41" dur="500"/>
                                            <p:tgtEl>
                                              <p:spTgt spid="70"/>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1" fill="hold" nodeType="clickEffect" p14:presetBounceEnd="61111">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14:bounceEnd="61111">
                                          <p:cBhvr additive="base">
                                            <p:cTn id="46" dur="1200" fill="hold"/>
                                            <p:tgtEl>
                                              <p:spTgt spid="13"/>
                                            </p:tgtEl>
                                            <p:attrNameLst>
                                              <p:attrName>ppt_x</p:attrName>
                                            </p:attrNameLst>
                                          </p:cBhvr>
                                          <p:tavLst>
                                            <p:tav tm="0">
                                              <p:val>
                                                <p:strVal val="#ppt_x"/>
                                              </p:val>
                                            </p:tav>
                                            <p:tav tm="100000">
                                              <p:val>
                                                <p:strVal val="#ppt_x"/>
                                              </p:val>
                                            </p:tav>
                                          </p:tavLst>
                                        </p:anim>
                                        <p:anim calcmode="lin" valueType="num" p14:bounceEnd="61111">
                                          <p:cBhvr additive="base">
                                            <p:cTn id="47" dur="1200" fill="hold"/>
                                            <p:tgtEl>
                                              <p:spTgt spid="13"/>
                                            </p:tgtEl>
                                            <p:attrNameLst>
                                              <p:attrName>ppt_y</p:attrName>
                                            </p:attrNameLst>
                                          </p:cBhvr>
                                          <p:tavLst>
                                            <p:tav tm="0">
                                              <p:val>
                                                <p:strVal val="0-#ppt_h/2"/>
                                              </p:val>
                                            </p:tav>
                                            <p:tav tm="100000">
                                              <p:val>
                                                <p:strVal val="#ppt_y"/>
                                              </p:val>
                                            </p:tav>
                                          </p:tavLst>
                                        </p:anim>
                                      </p:childTnLst>
                                    </p:cTn>
                                  </p:par>
                                </p:childTnLst>
                              </p:cTn>
                            </p:par>
                            <p:par>
                              <p:cTn id="48" fill="hold">
                                <p:stCondLst>
                                  <p:cond delay="1200"/>
                                </p:stCondLst>
                                <p:childTnLst>
                                  <p:par>
                                    <p:cTn id="49" presetID="22" presetClass="entr" presetSubtype="4" fill="hold" nodeType="afterEffect">
                                      <p:stCondLst>
                                        <p:cond delay="0"/>
                                      </p:stCondLst>
                                      <p:childTnLst>
                                        <p:set>
                                          <p:cBhvr>
                                            <p:cTn id="50" dur="1" fill="hold">
                                              <p:stCondLst>
                                                <p:cond delay="0"/>
                                              </p:stCondLst>
                                            </p:cTn>
                                            <p:tgtEl>
                                              <p:spTgt spid="53"/>
                                            </p:tgtEl>
                                            <p:attrNameLst>
                                              <p:attrName>style.visibility</p:attrName>
                                            </p:attrNameLst>
                                          </p:cBhvr>
                                          <p:to>
                                            <p:strVal val="visible"/>
                                          </p:to>
                                        </p:set>
                                        <p:animEffect transition="in" filter="wipe(down)">
                                          <p:cBhvr>
                                            <p:cTn id="51" dur="200"/>
                                            <p:tgtEl>
                                              <p:spTgt spid="53"/>
                                            </p:tgtEl>
                                          </p:cBhvr>
                                        </p:animEffect>
                                      </p:childTnLst>
                                    </p:cTn>
                                  </p:par>
                                </p:childTnLst>
                              </p:cTn>
                            </p:par>
                            <p:par>
                              <p:cTn id="52" fill="hold">
                                <p:stCondLst>
                                  <p:cond delay="1400"/>
                                </p:stCondLst>
                                <p:childTnLst>
                                  <p:par>
                                    <p:cTn id="53" presetID="10"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par>
                                    <p:cTn id="56" presetID="53" presetClass="entr" presetSubtype="16" fill="hold" nodeType="withEffect">
                                      <p:stCondLst>
                                        <p:cond delay="0"/>
                                      </p:stCondLst>
                                      <p:childTnLst>
                                        <p:set>
                                          <p:cBhvr>
                                            <p:cTn id="57" dur="1" fill="hold">
                                              <p:stCondLst>
                                                <p:cond delay="0"/>
                                              </p:stCondLst>
                                            </p:cTn>
                                            <p:tgtEl>
                                              <p:spTgt spid="71"/>
                                            </p:tgtEl>
                                            <p:attrNameLst>
                                              <p:attrName>style.visibility</p:attrName>
                                            </p:attrNameLst>
                                          </p:cBhvr>
                                          <p:to>
                                            <p:strVal val="visible"/>
                                          </p:to>
                                        </p:set>
                                        <p:anim calcmode="lin" valueType="num">
                                          <p:cBhvr>
                                            <p:cTn id="58" dur="500" fill="hold"/>
                                            <p:tgtEl>
                                              <p:spTgt spid="71"/>
                                            </p:tgtEl>
                                            <p:attrNameLst>
                                              <p:attrName>ppt_w</p:attrName>
                                            </p:attrNameLst>
                                          </p:cBhvr>
                                          <p:tavLst>
                                            <p:tav tm="0">
                                              <p:val>
                                                <p:fltVal val="0"/>
                                              </p:val>
                                            </p:tav>
                                            <p:tav tm="100000">
                                              <p:val>
                                                <p:strVal val="#ppt_w"/>
                                              </p:val>
                                            </p:tav>
                                          </p:tavLst>
                                        </p:anim>
                                        <p:anim calcmode="lin" valueType="num">
                                          <p:cBhvr>
                                            <p:cTn id="59" dur="500" fill="hold"/>
                                            <p:tgtEl>
                                              <p:spTgt spid="71"/>
                                            </p:tgtEl>
                                            <p:attrNameLst>
                                              <p:attrName>ppt_h</p:attrName>
                                            </p:attrNameLst>
                                          </p:cBhvr>
                                          <p:tavLst>
                                            <p:tav tm="0">
                                              <p:val>
                                                <p:fltVal val="0"/>
                                              </p:val>
                                            </p:tav>
                                            <p:tav tm="100000">
                                              <p:val>
                                                <p:strVal val="#ppt_h"/>
                                              </p:val>
                                            </p:tav>
                                          </p:tavLst>
                                        </p:anim>
                                        <p:animEffect transition="in" filter="fade">
                                          <p:cBhvr>
                                            <p:cTn id="60"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22" presetClass="entr" presetSubtype="4" fill="hold" nodeType="after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down)">
                                          <p:cBhvr>
                                            <p:cTn id="12" dur="200"/>
                                            <p:tgtEl>
                                              <p:spTgt spid="24"/>
                                            </p:tgtEl>
                                          </p:cBhvr>
                                        </p:animEffect>
                                      </p:childTnLst>
                                    </p:cTn>
                                  </p:par>
                                </p:childTnLst>
                              </p:cTn>
                            </p:par>
                            <p:par>
                              <p:cTn id="13" fill="hold">
                                <p:stCondLst>
                                  <p:cond delay="1200"/>
                                </p:stCondLst>
                                <p:childTnLst>
                                  <p:par>
                                    <p:cTn id="14" presetID="53" presetClass="entr" presetSubtype="16"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p:cTn id="16" dur="500" fill="hold"/>
                                            <p:tgtEl>
                                              <p:spTgt spid="3"/>
                                            </p:tgtEl>
                                            <p:attrNameLst>
                                              <p:attrName>ppt_w</p:attrName>
                                            </p:attrNameLst>
                                          </p:cBhvr>
                                          <p:tavLst>
                                            <p:tav tm="0">
                                              <p:val>
                                                <p:fltVal val="0"/>
                                              </p:val>
                                            </p:tav>
                                            <p:tav tm="100000">
                                              <p:val>
                                                <p:strVal val="#ppt_w"/>
                                              </p:val>
                                            </p:tav>
                                          </p:tavLst>
                                        </p:anim>
                                        <p:anim calcmode="lin" valueType="num">
                                          <p:cBhvr>
                                            <p:cTn id="17" dur="500" fill="hold"/>
                                            <p:tgtEl>
                                              <p:spTgt spid="3"/>
                                            </p:tgtEl>
                                            <p:attrNameLst>
                                              <p:attrName>ppt_h</p:attrName>
                                            </p:attrNameLst>
                                          </p:cBhvr>
                                          <p:tavLst>
                                            <p:tav tm="0">
                                              <p:val>
                                                <p:fltVal val="0"/>
                                              </p:val>
                                            </p:tav>
                                            <p:tav tm="100000">
                                              <p:val>
                                                <p:strVal val="#ppt_h"/>
                                              </p:val>
                                            </p:tav>
                                          </p:tavLst>
                                        </p:anim>
                                        <p:animEffect transition="in" filter="fade">
                                          <p:cBhvr>
                                            <p:cTn id="18" dur="500"/>
                                            <p:tgtEl>
                                              <p:spTgt spid="3"/>
                                            </p:tgtEl>
                                          </p:cBhvr>
                                        </p:animEffect>
                                      </p:childTnLst>
                                    </p:cTn>
                                  </p:par>
                                </p:childTnLst>
                              </p:cTn>
                            </p:par>
                            <p:par>
                              <p:cTn id="19" fill="hold">
                                <p:stCondLst>
                                  <p:cond delay="1700"/>
                                </p:stCondLst>
                                <p:childTnLst>
                                  <p:par>
                                    <p:cTn id="20" presetID="10" presetClass="entr" presetSubtype="0" fill="hold" grpId="0" nodeType="after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500"/>
                                            <p:tgtEl>
                                              <p:spTgt spid="21"/>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1" fill="hold" nodeType="click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1100" fill="hold"/>
                                            <p:tgtEl>
                                              <p:spTgt spid="17"/>
                                            </p:tgtEl>
                                            <p:attrNameLst>
                                              <p:attrName>ppt_x</p:attrName>
                                            </p:attrNameLst>
                                          </p:cBhvr>
                                          <p:tavLst>
                                            <p:tav tm="0">
                                              <p:val>
                                                <p:strVal val="#ppt_x"/>
                                              </p:val>
                                            </p:tav>
                                            <p:tav tm="100000">
                                              <p:val>
                                                <p:strVal val="#ppt_x"/>
                                              </p:val>
                                            </p:tav>
                                          </p:tavLst>
                                        </p:anim>
                                        <p:anim calcmode="lin" valueType="num">
                                          <p:cBhvr additive="base">
                                            <p:cTn id="28" dur="1100" fill="hold"/>
                                            <p:tgtEl>
                                              <p:spTgt spid="17"/>
                                            </p:tgtEl>
                                            <p:attrNameLst>
                                              <p:attrName>ppt_y</p:attrName>
                                            </p:attrNameLst>
                                          </p:cBhvr>
                                          <p:tavLst>
                                            <p:tav tm="0">
                                              <p:val>
                                                <p:strVal val="0-#ppt_h/2"/>
                                              </p:val>
                                            </p:tav>
                                            <p:tav tm="100000">
                                              <p:val>
                                                <p:strVal val="#ppt_y"/>
                                              </p:val>
                                            </p:tav>
                                          </p:tavLst>
                                        </p:anim>
                                      </p:childTnLst>
                                    </p:cTn>
                                  </p:par>
                                </p:childTnLst>
                              </p:cTn>
                            </p:par>
                            <p:par>
                              <p:cTn id="29" fill="hold">
                                <p:stCondLst>
                                  <p:cond delay="1100"/>
                                </p:stCondLst>
                                <p:childTnLst>
                                  <p:par>
                                    <p:cTn id="30" presetID="22" presetClass="entr" presetSubtype="4" fill="hold" nodeType="after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wipe(down)">
                                          <p:cBhvr>
                                            <p:cTn id="32" dur="200"/>
                                            <p:tgtEl>
                                              <p:spTgt spid="47"/>
                                            </p:tgtEl>
                                          </p:cBhvr>
                                        </p:animEffect>
                                      </p:childTnLst>
                                    </p:cTn>
                                  </p:par>
                                </p:childTnLst>
                              </p:cTn>
                            </p:par>
                            <p:par>
                              <p:cTn id="33" fill="hold">
                                <p:stCondLst>
                                  <p:cond delay="1300"/>
                                </p:stCondLst>
                                <p:childTnLst>
                                  <p:par>
                                    <p:cTn id="34" presetID="10" presetClass="entr" presetSubtype="0" fill="hold" grpId="0" nodeType="after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fade">
                                          <p:cBhvr>
                                            <p:cTn id="36" dur="500"/>
                                            <p:tgtEl>
                                              <p:spTgt spid="23"/>
                                            </p:tgtEl>
                                          </p:cBhvr>
                                        </p:animEffect>
                                      </p:childTnLst>
                                    </p:cTn>
                                  </p:par>
                                  <p:par>
                                    <p:cTn id="37" presetID="53" presetClass="entr" presetSubtype="16" fill="hold" nodeType="withEffect">
                                      <p:stCondLst>
                                        <p:cond delay="0"/>
                                      </p:stCondLst>
                                      <p:childTnLst>
                                        <p:set>
                                          <p:cBhvr>
                                            <p:cTn id="38" dur="1" fill="hold">
                                              <p:stCondLst>
                                                <p:cond delay="0"/>
                                              </p:stCondLst>
                                            </p:cTn>
                                            <p:tgtEl>
                                              <p:spTgt spid="70"/>
                                            </p:tgtEl>
                                            <p:attrNameLst>
                                              <p:attrName>style.visibility</p:attrName>
                                            </p:attrNameLst>
                                          </p:cBhvr>
                                          <p:to>
                                            <p:strVal val="visible"/>
                                          </p:to>
                                        </p:set>
                                        <p:anim calcmode="lin" valueType="num">
                                          <p:cBhvr>
                                            <p:cTn id="39" dur="500" fill="hold"/>
                                            <p:tgtEl>
                                              <p:spTgt spid="70"/>
                                            </p:tgtEl>
                                            <p:attrNameLst>
                                              <p:attrName>ppt_w</p:attrName>
                                            </p:attrNameLst>
                                          </p:cBhvr>
                                          <p:tavLst>
                                            <p:tav tm="0">
                                              <p:val>
                                                <p:fltVal val="0"/>
                                              </p:val>
                                            </p:tav>
                                            <p:tav tm="100000">
                                              <p:val>
                                                <p:strVal val="#ppt_w"/>
                                              </p:val>
                                            </p:tav>
                                          </p:tavLst>
                                        </p:anim>
                                        <p:anim calcmode="lin" valueType="num">
                                          <p:cBhvr>
                                            <p:cTn id="40" dur="500" fill="hold"/>
                                            <p:tgtEl>
                                              <p:spTgt spid="70"/>
                                            </p:tgtEl>
                                            <p:attrNameLst>
                                              <p:attrName>ppt_h</p:attrName>
                                            </p:attrNameLst>
                                          </p:cBhvr>
                                          <p:tavLst>
                                            <p:tav tm="0">
                                              <p:val>
                                                <p:fltVal val="0"/>
                                              </p:val>
                                            </p:tav>
                                            <p:tav tm="100000">
                                              <p:val>
                                                <p:strVal val="#ppt_h"/>
                                              </p:val>
                                            </p:tav>
                                          </p:tavLst>
                                        </p:anim>
                                        <p:animEffect transition="in" filter="fade">
                                          <p:cBhvr>
                                            <p:cTn id="41" dur="500"/>
                                            <p:tgtEl>
                                              <p:spTgt spid="70"/>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1" fill="hold" nodeType="click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additive="base">
                                            <p:cTn id="46" dur="1200" fill="hold"/>
                                            <p:tgtEl>
                                              <p:spTgt spid="13"/>
                                            </p:tgtEl>
                                            <p:attrNameLst>
                                              <p:attrName>ppt_x</p:attrName>
                                            </p:attrNameLst>
                                          </p:cBhvr>
                                          <p:tavLst>
                                            <p:tav tm="0">
                                              <p:val>
                                                <p:strVal val="#ppt_x"/>
                                              </p:val>
                                            </p:tav>
                                            <p:tav tm="100000">
                                              <p:val>
                                                <p:strVal val="#ppt_x"/>
                                              </p:val>
                                            </p:tav>
                                          </p:tavLst>
                                        </p:anim>
                                        <p:anim calcmode="lin" valueType="num">
                                          <p:cBhvr additive="base">
                                            <p:cTn id="47" dur="1200" fill="hold"/>
                                            <p:tgtEl>
                                              <p:spTgt spid="13"/>
                                            </p:tgtEl>
                                            <p:attrNameLst>
                                              <p:attrName>ppt_y</p:attrName>
                                            </p:attrNameLst>
                                          </p:cBhvr>
                                          <p:tavLst>
                                            <p:tav tm="0">
                                              <p:val>
                                                <p:strVal val="0-#ppt_h/2"/>
                                              </p:val>
                                            </p:tav>
                                            <p:tav tm="100000">
                                              <p:val>
                                                <p:strVal val="#ppt_y"/>
                                              </p:val>
                                            </p:tav>
                                          </p:tavLst>
                                        </p:anim>
                                      </p:childTnLst>
                                    </p:cTn>
                                  </p:par>
                                </p:childTnLst>
                              </p:cTn>
                            </p:par>
                            <p:par>
                              <p:cTn id="48" fill="hold">
                                <p:stCondLst>
                                  <p:cond delay="1200"/>
                                </p:stCondLst>
                                <p:childTnLst>
                                  <p:par>
                                    <p:cTn id="49" presetID="22" presetClass="entr" presetSubtype="4" fill="hold" nodeType="afterEffect">
                                      <p:stCondLst>
                                        <p:cond delay="0"/>
                                      </p:stCondLst>
                                      <p:childTnLst>
                                        <p:set>
                                          <p:cBhvr>
                                            <p:cTn id="50" dur="1" fill="hold">
                                              <p:stCondLst>
                                                <p:cond delay="0"/>
                                              </p:stCondLst>
                                            </p:cTn>
                                            <p:tgtEl>
                                              <p:spTgt spid="53"/>
                                            </p:tgtEl>
                                            <p:attrNameLst>
                                              <p:attrName>style.visibility</p:attrName>
                                            </p:attrNameLst>
                                          </p:cBhvr>
                                          <p:to>
                                            <p:strVal val="visible"/>
                                          </p:to>
                                        </p:set>
                                        <p:animEffect transition="in" filter="wipe(down)">
                                          <p:cBhvr>
                                            <p:cTn id="51" dur="200"/>
                                            <p:tgtEl>
                                              <p:spTgt spid="53"/>
                                            </p:tgtEl>
                                          </p:cBhvr>
                                        </p:animEffect>
                                      </p:childTnLst>
                                    </p:cTn>
                                  </p:par>
                                </p:childTnLst>
                              </p:cTn>
                            </p:par>
                            <p:par>
                              <p:cTn id="52" fill="hold">
                                <p:stCondLst>
                                  <p:cond delay="1400"/>
                                </p:stCondLst>
                                <p:childTnLst>
                                  <p:par>
                                    <p:cTn id="53" presetID="10"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par>
                                    <p:cTn id="56" presetID="53" presetClass="entr" presetSubtype="16" fill="hold" nodeType="withEffect">
                                      <p:stCondLst>
                                        <p:cond delay="0"/>
                                      </p:stCondLst>
                                      <p:childTnLst>
                                        <p:set>
                                          <p:cBhvr>
                                            <p:cTn id="57" dur="1" fill="hold">
                                              <p:stCondLst>
                                                <p:cond delay="0"/>
                                              </p:stCondLst>
                                            </p:cTn>
                                            <p:tgtEl>
                                              <p:spTgt spid="71"/>
                                            </p:tgtEl>
                                            <p:attrNameLst>
                                              <p:attrName>style.visibility</p:attrName>
                                            </p:attrNameLst>
                                          </p:cBhvr>
                                          <p:to>
                                            <p:strVal val="visible"/>
                                          </p:to>
                                        </p:set>
                                        <p:anim calcmode="lin" valueType="num">
                                          <p:cBhvr>
                                            <p:cTn id="58" dur="500" fill="hold"/>
                                            <p:tgtEl>
                                              <p:spTgt spid="71"/>
                                            </p:tgtEl>
                                            <p:attrNameLst>
                                              <p:attrName>ppt_w</p:attrName>
                                            </p:attrNameLst>
                                          </p:cBhvr>
                                          <p:tavLst>
                                            <p:tav tm="0">
                                              <p:val>
                                                <p:fltVal val="0"/>
                                              </p:val>
                                            </p:tav>
                                            <p:tav tm="100000">
                                              <p:val>
                                                <p:strVal val="#ppt_w"/>
                                              </p:val>
                                            </p:tav>
                                          </p:tavLst>
                                        </p:anim>
                                        <p:anim calcmode="lin" valueType="num">
                                          <p:cBhvr>
                                            <p:cTn id="59" dur="500" fill="hold"/>
                                            <p:tgtEl>
                                              <p:spTgt spid="71"/>
                                            </p:tgtEl>
                                            <p:attrNameLst>
                                              <p:attrName>ppt_h</p:attrName>
                                            </p:attrNameLst>
                                          </p:cBhvr>
                                          <p:tavLst>
                                            <p:tav tm="0">
                                              <p:val>
                                                <p:fltVal val="0"/>
                                              </p:val>
                                            </p:tav>
                                            <p:tav tm="100000">
                                              <p:val>
                                                <p:strVal val="#ppt_h"/>
                                              </p:val>
                                            </p:tav>
                                          </p:tavLst>
                                        </p:anim>
                                        <p:animEffect transition="in" filter="fade">
                                          <p:cBhvr>
                                            <p:cTn id="60"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Lst>
      </p:timing>
    </mc:Fallback>
  </mc:AlternateContent>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104">
            <a:extLst>
              <a:ext uri="{FF2B5EF4-FFF2-40B4-BE49-F238E27FC236}">
                <a16:creationId xmlns:a16="http://schemas.microsoft.com/office/drawing/2014/main" id="{630E78F8-DED5-F14C-B688-0CDAF6B14FC6}"/>
              </a:ext>
            </a:extLst>
          </p:cNvPr>
          <p:cNvGrpSpPr/>
          <p:nvPr/>
        </p:nvGrpSpPr>
        <p:grpSpPr>
          <a:xfrm>
            <a:off x="4084871" y="1700808"/>
            <a:ext cx="3954432" cy="3954428"/>
            <a:chOff x="2068445" y="1245980"/>
            <a:chExt cx="2965824" cy="2965821"/>
          </a:xfrm>
        </p:grpSpPr>
        <p:cxnSp>
          <p:nvCxnSpPr>
            <p:cNvPr id="6" name="Straight Connector 105">
              <a:extLst>
                <a:ext uri="{FF2B5EF4-FFF2-40B4-BE49-F238E27FC236}">
                  <a16:creationId xmlns:a16="http://schemas.microsoft.com/office/drawing/2014/main" id="{0516737C-28B5-5D48-9D64-A53BD1534223}"/>
                </a:ext>
              </a:extLst>
            </p:cNvPr>
            <p:cNvCxnSpPr/>
            <p:nvPr/>
          </p:nvCxnSpPr>
          <p:spPr>
            <a:xfrm>
              <a:off x="3551357" y="1253724"/>
              <a:ext cx="0" cy="2950336"/>
            </a:xfrm>
            <a:prstGeom prst="line">
              <a:avLst/>
            </a:prstGeom>
            <a:noFill/>
            <a:ln w="3175" cmpd="sng">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cxnSp>
        <p:cxnSp>
          <p:nvCxnSpPr>
            <p:cNvPr id="7" name="Straight Connector 106">
              <a:extLst>
                <a:ext uri="{FF2B5EF4-FFF2-40B4-BE49-F238E27FC236}">
                  <a16:creationId xmlns:a16="http://schemas.microsoft.com/office/drawing/2014/main" id="{A98CB75B-C525-DA46-8335-A27AFCB6A11B}"/>
                </a:ext>
              </a:extLst>
            </p:cNvPr>
            <p:cNvCxnSpPr>
              <a:stCxn id="12" idx="1"/>
              <a:endCxn id="12" idx="5"/>
            </p:cNvCxnSpPr>
            <p:nvPr/>
          </p:nvCxnSpPr>
          <p:spPr>
            <a:xfrm>
              <a:off x="2502780" y="1680314"/>
              <a:ext cx="2097154" cy="2097153"/>
            </a:xfrm>
            <a:prstGeom prst="line">
              <a:avLst/>
            </a:prstGeom>
            <a:noFill/>
            <a:ln w="3175" cmpd="sng">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cxnSp>
        <p:cxnSp>
          <p:nvCxnSpPr>
            <p:cNvPr id="8" name="Straight Connector 107">
              <a:extLst>
                <a:ext uri="{FF2B5EF4-FFF2-40B4-BE49-F238E27FC236}">
                  <a16:creationId xmlns:a16="http://schemas.microsoft.com/office/drawing/2014/main" id="{3695EA88-E83C-2E44-B70C-0CA43AF4633C}"/>
                </a:ext>
              </a:extLst>
            </p:cNvPr>
            <p:cNvCxnSpPr>
              <a:stCxn id="12" idx="2"/>
              <a:endCxn id="12" idx="6"/>
            </p:cNvCxnSpPr>
            <p:nvPr/>
          </p:nvCxnSpPr>
          <p:spPr>
            <a:xfrm>
              <a:off x="2068445" y="2728891"/>
              <a:ext cx="2965824" cy="0"/>
            </a:xfrm>
            <a:prstGeom prst="line">
              <a:avLst/>
            </a:prstGeom>
            <a:noFill/>
            <a:ln w="3175" cmpd="sng">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cxnSp>
        <p:cxnSp>
          <p:nvCxnSpPr>
            <p:cNvPr id="9" name="Straight Connector 108">
              <a:extLst>
                <a:ext uri="{FF2B5EF4-FFF2-40B4-BE49-F238E27FC236}">
                  <a16:creationId xmlns:a16="http://schemas.microsoft.com/office/drawing/2014/main" id="{86F22B51-67DB-8B48-87A3-BC8580EBABE5}"/>
                </a:ext>
              </a:extLst>
            </p:cNvPr>
            <p:cNvCxnSpPr>
              <a:stCxn id="12" idx="7"/>
              <a:endCxn id="12" idx="3"/>
            </p:cNvCxnSpPr>
            <p:nvPr/>
          </p:nvCxnSpPr>
          <p:spPr>
            <a:xfrm flipH="1">
              <a:off x="2502780" y="1680314"/>
              <a:ext cx="2097154" cy="2097153"/>
            </a:xfrm>
            <a:prstGeom prst="line">
              <a:avLst/>
            </a:prstGeom>
            <a:noFill/>
            <a:ln w="3175" cmpd="sng">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cxnSp>
        <p:sp>
          <p:nvSpPr>
            <p:cNvPr id="10" name="Oval 109">
              <a:extLst>
                <a:ext uri="{FF2B5EF4-FFF2-40B4-BE49-F238E27FC236}">
                  <a16:creationId xmlns:a16="http://schemas.microsoft.com/office/drawing/2014/main" id="{670D6113-300D-C34A-8350-7397D5DE8EAF}"/>
                </a:ext>
              </a:extLst>
            </p:cNvPr>
            <p:cNvSpPr/>
            <p:nvPr/>
          </p:nvSpPr>
          <p:spPr>
            <a:xfrm>
              <a:off x="2520253" y="1697789"/>
              <a:ext cx="2062208" cy="2062204"/>
            </a:xfrm>
            <a:prstGeom prst="ellipse">
              <a:avLst/>
            </a:prstGeom>
            <a:noFill/>
            <a:ln w="3175" cmpd="sng">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11" name="Oval 110">
              <a:extLst>
                <a:ext uri="{FF2B5EF4-FFF2-40B4-BE49-F238E27FC236}">
                  <a16:creationId xmlns:a16="http://schemas.microsoft.com/office/drawing/2014/main" id="{8DF9C4A0-A79A-384C-8556-CD2558F054A9}"/>
                </a:ext>
              </a:extLst>
            </p:cNvPr>
            <p:cNvSpPr/>
            <p:nvPr/>
          </p:nvSpPr>
          <p:spPr>
            <a:xfrm>
              <a:off x="2290082" y="1467618"/>
              <a:ext cx="2522550" cy="2522546"/>
            </a:xfrm>
            <a:prstGeom prst="ellipse">
              <a:avLst/>
            </a:prstGeom>
            <a:noFill/>
            <a:ln w="3175" cmpd="sng">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12" name="Oval 111">
              <a:extLst>
                <a:ext uri="{FF2B5EF4-FFF2-40B4-BE49-F238E27FC236}">
                  <a16:creationId xmlns:a16="http://schemas.microsoft.com/office/drawing/2014/main" id="{1DB322B1-5E45-C74A-8208-8DBB771DF79A}"/>
                </a:ext>
              </a:extLst>
            </p:cNvPr>
            <p:cNvSpPr/>
            <p:nvPr/>
          </p:nvSpPr>
          <p:spPr>
            <a:xfrm>
              <a:off x="2068445" y="1245980"/>
              <a:ext cx="2965824" cy="2965821"/>
            </a:xfrm>
            <a:prstGeom prst="ellipse">
              <a:avLst/>
            </a:prstGeom>
            <a:noFill/>
            <a:ln w="3175" cmpd="sng">
              <a:solidFill>
                <a:schemeClr val="tx1">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sp>
        <p:nvSpPr>
          <p:cNvPr id="13" name="Freeform 38">
            <a:extLst>
              <a:ext uri="{FF2B5EF4-FFF2-40B4-BE49-F238E27FC236}">
                <a16:creationId xmlns:a16="http://schemas.microsoft.com/office/drawing/2014/main" id="{BB4ADAFF-AAB2-D349-AB21-994600E72DAB}"/>
              </a:ext>
            </a:extLst>
          </p:cNvPr>
          <p:cNvSpPr/>
          <p:nvPr/>
        </p:nvSpPr>
        <p:spPr>
          <a:xfrm>
            <a:off x="6606526" y="1925908"/>
            <a:ext cx="1014693" cy="312212"/>
          </a:xfrm>
          <a:custGeom>
            <a:avLst/>
            <a:gdLst>
              <a:gd name="connsiteX0" fmla="*/ 3677708 w 3677708"/>
              <a:gd name="connsiteY0" fmla="*/ 5292 h 1264709"/>
              <a:gd name="connsiteX1" fmla="*/ 947208 w 3677708"/>
              <a:gd name="connsiteY1" fmla="*/ 0 h 1264709"/>
              <a:gd name="connsiteX2" fmla="*/ 0 w 3677708"/>
              <a:gd name="connsiteY2" fmla="*/ 1264709 h 1264709"/>
            </a:gdLst>
            <a:ahLst/>
            <a:cxnLst>
              <a:cxn ang="0">
                <a:pos x="connsiteX0" y="connsiteY0"/>
              </a:cxn>
              <a:cxn ang="0">
                <a:pos x="connsiteX1" y="connsiteY1"/>
              </a:cxn>
              <a:cxn ang="0">
                <a:pos x="connsiteX2" y="connsiteY2"/>
              </a:cxn>
            </a:cxnLst>
            <a:rect l="l" t="t" r="r" b="b"/>
            <a:pathLst>
              <a:path w="3677708" h="1264709">
                <a:moveTo>
                  <a:pt x="3677708" y="5292"/>
                </a:moveTo>
                <a:lnTo>
                  <a:pt x="947208" y="0"/>
                </a:lnTo>
                <a:lnTo>
                  <a:pt x="0" y="1264709"/>
                </a:lnTo>
              </a:path>
            </a:pathLst>
          </a:custGeom>
          <a:ln w="6350" cmpd="sng">
            <a:solidFill>
              <a:schemeClr val="accent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4" name="Freeform 40">
            <a:extLst>
              <a:ext uri="{FF2B5EF4-FFF2-40B4-BE49-F238E27FC236}">
                <a16:creationId xmlns:a16="http://schemas.microsoft.com/office/drawing/2014/main" id="{BC977695-7028-FD44-A490-7DF4B317E9D8}"/>
              </a:ext>
            </a:extLst>
          </p:cNvPr>
          <p:cNvSpPr/>
          <p:nvPr/>
        </p:nvSpPr>
        <p:spPr>
          <a:xfrm flipV="1">
            <a:off x="6606526" y="4926977"/>
            <a:ext cx="1014693" cy="312212"/>
          </a:xfrm>
          <a:custGeom>
            <a:avLst/>
            <a:gdLst>
              <a:gd name="connsiteX0" fmla="*/ 3677708 w 3677708"/>
              <a:gd name="connsiteY0" fmla="*/ 5292 h 1264709"/>
              <a:gd name="connsiteX1" fmla="*/ 947208 w 3677708"/>
              <a:gd name="connsiteY1" fmla="*/ 0 h 1264709"/>
              <a:gd name="connsiteX2" fmla="*/ 0 w 3677708"/>
              <a:gd name="connsiteY2" fmla="*/ 1264709 h 1264709"/>
            </a:gdLst>
            <a:ahLst/>
            <a:cxnLst>
              <a:cxn ang="0">
                <a:pos x="connsiteX0" y="connsiteY0"/>
              </a:cxn>
              <a:cxn ang="0">
                <a:pos x="connsiteX1" y="connsiteY1"/>
              </a:cxn>
              <a:cxn ang="0">
                <a:pos x="connsiteX2" y="connsiteY2"/>
              </a:cxn>
            </a:cxnLst>
            <a:rect l="l" t="t" r="r" b="b"/>
            <a:pathLst>
              <a:path w="3677708" h="1264709">
                <a:moveTo>
                  <a:pt x="3677708" y="5292"/>
                </a:moveTo>
                <a:lnTo>
                  <a:pt x="947208" y="0"/>
                </a:lnTo>
                <a:lnTo>
                  <a:pt x="0" y="1264709"/>
                </a:lnTo>
              </a:path>
            </a:pathLst>
          </a:custGeom>
          <a:ln w="6350" cmpd="sng">
            <a:solidFill>
              <a:schemeClr val="accent3"/>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5" name="Freeform 41">
            <a:extLst>
              <a:ext uri="{FF2B5EF4-FFF2-40B4-BE49-F238E27FC236}">
                <a16:creationId xmlns:a16="http://schemas.microsoft.com/office/drawing/2014/main" id="{665E5ACF-81CE-FC45-A972-BCF6AE8F46E6}"/>
              </a:ext>
            </a:extLst>
          </p:cNvPr>
          <p:cNvSpPr/>
          <p:nvPr/>
        </p:nvSpPr>
        <p:spPr>
          <a:xfrm flipH="1" flipV="1">
            <a:off x="4534128" y="4641048"/>
            <a:ext cx="1156461" cy="598143"/>
          </a:xfrm>
          <a:custGeom>
            <a:avLst/>
            <a:gdLst>
              <a:gd name="connsiteX0" fmla="*/ 3677708 w 3677708"/>
              <a:gd name="connsiteY0" fmla="*/ 5292 h 1264709"/>
              <a:gd name="connsiteX1" fmla="*/ 947208 w 3677708"/>
              <a:gd name="connsiteY1" fmla="*/ 0 h 1264709"/>
              <a:gd name="connsiteX2" fmla="*/ 0 w 3677708"/>
              <a:gd name="connsiteY2" fmla="*/ 1264709 h 1264709"/>
            </a:gdLst>
            <a:ahLst/>
            <a:cxnLst>
              <a:cxn ang="0">
                <a:pos x="connsiteX0" y="connsiteY0"/>
              </a:cxn>
              <a:cxn ang="0">
                <a:pos x="connsiteX1" y="connsiteY1"/>
              </a:cxn>
              <a:cxn ang="0">
                <a:pos x="connsiteX2" y="connsiteY2"/>
              </a:cxn>
            </a:cxnLst>
            <a:rect l="l" t="t" r="r" b="b"/>
            <a:pathLst>
              <a:path w="3677708" h="1264709">
                <a:moveTo>
                  <a:pt x="3677708" y="5292"/>
                </a:moveTo>
                <a:lnTo>
                  <a:pt x="947208" y="0"/>
                </a:lnTo>
                <a:lnTo>
                  <a:pt x="0" y="1264709"/>
                </a:lnTo>
              </a:path>
            </a:pathLst>
          </a:custGeom>
          <a:ln w="6350" cmpd="sng">
            <a:solidFill>
              <a:schemeClr val="accent4"/>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6" name="Freeform 42">
            <a:extLst>
              <a:ext uri="{FF2B5EF4-FFF2-40B4-BE49-F238E27FC236}">
                <a16:creationId xmlns:a16="http://schemas.microsoft.com/office/drawing/2014/main" id="{80706DD8-41EF-9F40-95FE-E6EE65277E98}"/>
              </a:ext>
            </a:extLst>
          </p:cNvPr>
          <p:cNvSpPr/>
          <p:nvPr/>
        </p:nvSpPr>
        <p:spPr>
          <a:xfrm flipH="1">
            <a:off x="4534128" y="1925908"/>
            <a:ext cx="1060888" cy="602921"/>
          </a:xfrm>
          <a:custGeom>
            <a:avLst/>
            <a:gdLst>
              <a:gd name="connsiteX0" fmla="*/ 3677708 w 3677708"/>
              <a:gd name="connsiteY0" fmla="*/ 5292 h 1264709"/>
              <a:gd name="connsiteX1" fmla="*/ 947208 w 3677708"/>
              <a:gd name="connsiteY1" fmla="*/ 0 h 1264709"/>
              <a:gd name="connsiteX2" fmla="*/ 0 w 3677708"/>
              <a:gd name="connsiteY2" fmla="*/ 1264709 h 1264709"/>
            </a:gdLst>
            <a:ahLst/>
            <a:cxnLst>
              <a:cxn ang="0">
                <a:pos x="connsiteX0" y="connsiteY0"/>
              </a:cxn>
              <a:cxn ang="0">
                <a:pos x="connsiteX1" y="connsiteY1"/>
              </a:cxn>
              <a:cxn ang="0">
                <a:pos x="connsiteX2" y="connsiteY2"/>
              </a:cxn>
            </a:cxnLst>
            <a:rect l="l" t="t" r="r" b="b"/>
            <a:pathLst>
              <a:path w="3677708" h="1264709">
                <a:moveTo>
                  <a:pt x="3677708" y="5292"/>
                </a:moveTo>
                <a:lnTo>
                  <a:pt x="947208" y="0"/>
                </a:lnTo>
                <a:lnTo>
                  <a:pt x="0" y="1264709"/>
                </a:lnTo>
              </a:path>
            </a:pathLst>
          </a:custGeom>
          <a:ln w="6350" cmpd="sng">
            <a:solidFill>
              <a:schemeClr val="accent6"/>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cxnSp>
        <p:nvCxnSpPr>
          <p:cNvPr id="17" name="Straight Connector 44">
            <a:extLst>
              <a:ext uri="{FF2B5EF4-FFF2-40B4-BE49-F238E27FC236}">
                <a16:creationId xmlns:a16="http://schemas.microsoft.com/office/drawing/2014/main" id="{30EE17C4-C6A7-6A45-94D0-80EDAE4AF160}"/>
              </a:ext>
            </a:extLst>
          </p:cNvPr>
          <p:cNvCxnSpPr/>
          <p:nvPr/>
        </p:nvCxnSpPr>
        <p:spPr>
          <a:xfrm flipH="1">
            <a:off x="7189214" y="3179699"/>
            <a:ext cx="1043685" cy="0"/>
          </a:xfrm>
          <a:prstGeom prst="line">
            <a:avLst/>
          </a:prstGeom>
          <a:ln w="6350" cmpd="sng">
            <a:solidFill>
              <a:schemeClr val="accent1">
                <a:lumMod val="60000"/>
                <a:lumOff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45">
            <a:extLst>
              <a:ext uri="{FF2B5EF4-FFF2-40B4-BE49-F238E27FC236}">
                <a16:creationId xmlns:a16="http://schemas.microsoft.com/office/drawing/2014/main" id="{C789149B-7B64-3D47-89D2-0F3F3B27F530}"/>
              </a:ext>
            </a:extLst>
          </p:cNvPr>
          <p:cNvCxnSpPr/>
          <p:nvPr/>
        </p:nvCxnSpPr>
        <p:spPr>
          <a:xfrm flipH="1">
            <a:off x="7189214" y="4374394"/>
            <a:ext cx="1043685" cy="0"/>
          </a:xfrm>
          <a:prstGeom prst="line">
            <a:avLst/>
          </a:prstGeom>
          <a:ln w="6350" cmpd="sng">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46">
            <a:extLst>
              <a:ext uri="{FF2B5EF4-FFF2-40B4-BE49-F238E27FC236}">
                <a16:creationId xmlns:a16="http://schemas.microsoft.com/office/drawing/2014/main" id="{2D12F97B-2696-F745-8AC2-9C4CA02B94A8}"/>
              </a:ext>
            </a:extLst>
          </p:cNvPr>
          <p:cNvCxnSpPr/>
          <p:nvPr/>
        </p:nvCxnSpPr>
        <p:spPr>
          <a:xfrm flipH="1">
            <a:off x="3920531" y="3098505"/>
            <a:ext cx="1043685" cy="0"/>
          </a:xfrm>
          <a:prstGeom prst="line">
            <a:avLst/>
          </a:prstGeom>
          <a:ln w="6350" cmpd="sng">
            <a:solidFill>
              <a:schemeClr val="accent6">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47">
            <a:extLst>
              <a:ext uri="{FF2B5EF4-FFF2-40B4-BE49-F238E27FC236}">
                <a16:creationId xmlns:a16="http://schemas.microsoft.com/office/drawing/2014/main" id="{F1B6918D-29CB-0D41-BE55-F43897E6D00D}"/>
              </a:ext>
            </a:extLst>
          </p:cNvPr>
          <p:cNvCxnSpPr/>
          <p:nvPr/>
        </p:nvCxnSpPr>
        <p:spPr>
          <a:xfrm flipH="1">
            <a:off x="3920531" y="4374394"/>
            <a:ext cx="1043685" cy="0"/>
          </a:xfrm>
          <a:prstGeom prst="line">
            <a:avLst/>
          </a:prstGeom>
          <a:ln w="6350" cmpd="sng">
            <a:solidFill>
              <a:schemeClr val="accent4">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21" name="Pie 5">
            <a:extLst>
              <a:ext uri="{FF2B5EF4-FFF2-40B4-BE49-F238E27FC236}">
                <a16:creationId xmlns:a16="http://schemas.microsoft.com/office/drawing/2014/main" id="{7F55BE29-6899-9D4C-A203-C96B8A49754C}"/>
              </a:ext>
            </a:extLst>
          </p:cNvPr>
          <p:cNvSpPr/>
          <p:nvPr/>
        </p:nvSpPr>
        <p:spPr>
          <a:xfrm>
            <a:off x="4335594" y="1975709"/>
            <a:ext cx="3452991" cy="3452989"/>
          </a:xfrm>
          <a:prstGeom prst="pie">
            <a:avLst>
              <a:gd name="adj1" fmla="val 16196999"/>
              <a:gd name="adj2" fmla="val 18920632"/>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22" name="Pie 6">
            <a:extLst>
              <a:ext uri="{FF2B5EF4-FFF2-40B4-BE49-F238E27FC236}">
                <a16:creationId xmlns:a16="http://schemas.microsoft.com/office/drawing/2014/main" id="{E43001AC-2412-AE47-A9B2-0692377E3E27}"/>
              </a:ext>
            </a:extLst>
          </p:cNvPr>
          <p:cNvSpPr/>
          <p:nvPr/>
        </p:nvSpPr>
        <p:spPr>
          <a:xfrm rot="2700000">
            <a:off x="4707671" y="2347784"/>
            <a:ext cx="2708836" cy="2708837"/>
          </a:xfrm>
          <a:prstGeom prst="pie">
            <a:avLst>
              <a:gd name="adj1" fmla="val 16196999"/>
              <a:gd name="adj2" fmla="val 18920632"/>
            </a:avLst>
          </a:pr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a</a:t>
            </a:r>
          </a:p>
        </p:txBody>
      </p:sp>
      <p:sp>
        <p:nvSpPr>
          <p:cNvPr id="23" name="Pie 7">
            <a:extLst>
              <a:ext uri="{FF2B5EF4-FFF2-40B4-BE49-F238E27FC236}">
                <a16:creationId xmlns:a16="http://schemas.microsoft.com/office/drawing/2014/main" id="{D37E8CE0-A77D-B845-9C00-4D90B8AB9011}"/>
              </a:ext>
            </a:extLst>
          </p:cNvPr>
          <p:cNvSpPr/>
          <p:nvPr/>
        </p:nvSpPr>
        <p:spPr>
          <a:xfrm rot="5400000">
            <a:off x="4355067" y="1995180"/>
            <a:ext cx="3414044" cy="3414045"/>
          </a:xfrm>
          <a:prstGeom prst="pie">
            <a:avLst>
              <a:gd name="adj1" fmla="val 16196999"/>
              <a:gd name="adj2" fmla="val 18920632"/>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24" name="Pie 8">
            <a:extLst>
              <a:ext uri="{FF2B5EF4-FFF2-40B4-BE49-F238E27FC236}">
                <a16:creationId xmlns:a16="http://schemas.microsoft.com/office/drawing/2014/main" id="{5731FCB0-C7D1-7B48-9BFD-DBA701E66F98}"/>
              </a:ext>
            </a:extLst>
          </p:cNvPr>
          <p:cNvSpPr/>
          <p:nvPr/>
        </p:nvSpPr>
        <p:spPr>
          <a:xfrm rot="8100000">
            <a:off x="4617965" y="2258082"/>
            <a:ext cx="2888243" cy="2888241"/>
          </a:xfrm>
          <a:prstGeom prst="pie">
            <a:avLst>
              <a:gd name="adj1" fmla="val 16196999"/>
              <a:gd name="adj2" fmla="val 18920632"/>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25" name="Pie 9">
            <a:extLst>
              <a:ext uri="{FF2B5EF4-FFF2-40B4-BE49-F238E27FC236}">
                <a16:creationId xmlns:a16="http://schemas.microsoft.com/office/drawing/2014/main" id="{F930055E-07AE-9842-A82D-F1532B966845}"/>
              </a:ext>
            </a:extLst>
          </p:cNvPr>
          <p:cNvSpPr/>
          <p:nvPr/>
        </p:nvSpPr>
        <p:spPr>
          <a:xfrm rot="10800000">
            <a:off x="4779220" y="2419335"/>
            <a:ext cx="2565736" cy="2565735"/>
          </a:xfrm>
          <a:prstGeom prst="pie">
            <a:avLst>
              <a:gd name="adj1" fmla="val 16196999"/>
              <a:gd name="adj2" fmla="val 18920632"/>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26" name="Pie 10">
            <a:extLst>
              <a:ext uri="{FF2B5EF4-FFF2-40B4-BE49-F238E27FC236}">
                <a16:creationId xmlns:a16="http://schemas.microsoft.com/office/drawing/2014/main" id="{49154769-C261-DE42-8255-3271B2C54E4D}"/>
              </a:ext>
            </a:extLst>
          </p:cNvPr>
          <p:cNvSpPr/>
          <p:nvPr/>
        </p:nvSpPr>
        <p:spPr>
          <a:xfrm rot="13500000">
            <a:off x="4324317" y="1964430"/>
            <a:ext cx="3475543" cy="3475544"/>
          </a:xfrm>
          <a:prstGeom prst="pie">
            <a:avLst>
              <a:gd name="adj1" fmla="val 16196999"/>
              <a:gd name="adj2" fmla="val 18920632"/>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27" name="Pie 11">
            <a:extLst>
              <a:ext uri="{FF2B5EF4-FFF2-40B4-BE49-F238E27FC236}">
                <a16:creationId xmlns:a16="http://schemas.microsoft.com/office/drawing/2014/main" id="{033B4896-DCCD-3043-AA1F-DAC00E451A48}"/>
              </a:ext>
            </a:extLst>
          </p:cNvPr>
          <p:cNvSpPr/>
          <p:nvPr/>
        </p:nvSpPr>
        <p:spPr>
          <a:xfrm rot="16200000">
            <a:off x="4479194" y="2119308"/>
            <a:ext cx="3165789" cy="3165789"/>
          </a:xfrm>
          <a:prstGeom prst="pie">
            <a:avLst>
              <a:gd name="adj1" fmla="val 16196999"/>
              <a:gd name="adj2" fmla="val 18920632"/>
            </a:avLst>
          </a:prstGeom>
          <a:solidFill>
            <a:schemeClr val="accent6">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28" name="Pie 12">
            <a:extLst>
              <a:ext uri="{FF2B5EF4-FFF2-40B4-BE49-F238E27FC236}">
                <a16:creationId xmlns:a16="http://schemas.microsoft.com/office/drawing/2014/main" id="{2600AD6D-5FFD-5148-90E0-AF66BE445A15}"/>
              </a:ext>
            </a:extLst>
          </p:cNvPr>
          <p:cNvSpPr/>
          <p:nvPr/>
        </p:nvSpPr>
        <p:spPr>
          <a:xfrm rot="18900000">
            <a:off x="4773926" y="2414039"/>
            <a:ext cx="2576324" cy="2576323"/>
          </a:xfrm>
          <a:prstGeom prst="pie">
            <a:avLst>
              <a:gd name="adj1" fmla="val 16196999"/>
              <a:gd name="adj2" fmla="val 18920632"/>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useBgFill="1">
        <p:nvSpPr>
          <p:cNvPr id="29" name="Oval 15">
            <a:extLst>
              <a:ext uri="{FF2B5EF4-FFF2-40B4-BE49-F238E27FC236}">
                <a16:creationId xmlns:a16="http://schemas.microsoft.com/office/drawing/2014/main" id="{54B93FDB-300B-264A-9503-6AFC23715742}"/>
              </a:ext>
            </a:extLst>
          </p:cNvPr>
          <p:cNvSpPr/>
          <p:nvPr/>
        </p:nvSpPr>
        <p:spPr>
          <a:xfrm>
            <a:off x="5278119" y="2918237"/>
            <a:ext cx="1567936" cy="1567931"/>
          </a:xfrm>
          <a:prstGeom prst="ellipse">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useBgFill="1">
        <p:nvSpPr>
          <p:cNvPr id="30" name="Oval 16">
            <a:extLst>
              <a:ext uri="{FF2B5EF4-FFF2-40B4-BE49-F238E27FC236}">
                <a16:creationId xmlns:a16="http://schemas.microsoft.com/office/drawing/2014/main" id="{5915DF0E-37C1-534C-82CE-73A3AD1ECCBE}"/>
              </a:ext>
            </a:extLst>
          </p:cNvPr>
          <p:cNvSpPr/>
          <p:nvPr/>
        </p:nvSpPr>
        <p:spPr>
          <a:xfrm>
            <a:off x="6632729" y="2020312"/>
            <a:ext cx="193268" cy="193268"/>
          </a:xfrm>
          <a:prstGeom prst="ellipse">
            <a:avLst/>
          </a:prstGeom>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useBgFill="1">
        <p:nvSpPr>
          <p:cNvPr id="31" name="Oval 17">
            <a:extLst>
              <a:ext uri="{FF2B5EF4-FFF2-40B4-BE49-F238E27FC236}">
                <a16:creationId xmlns:a16="http://schemas.microsoft.com/office/drawing/2014/main" id="{7696CC01-D266-C741-9DE6-BC919B2951E5}"/>
              </a:ext>
            </a:extLst>
          </p:cNvPr>
          <p:cNvSpPr/>
          <p:nvPr/>
        </p:nvSpPr>
        <p:spPr>
          <a:xfrm>
            <a:off x="7213149" y="3082361"/>
            <a:ext cx="193268" cy="193268"/>
          </a:xfrm>
          <a:prstGeom prst="ellipse">
            <a:avLst/>
          </a:prstGeom>
          <a:ln w="19050">
            <a:solidFill>
              <a:schemeClr val="accent1">
                <a:lumMod val="60000"/>
                <a:lumOff val="4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useBgFill="1">
        <p:nvSpPr>
          <p:cNvPr id="32" name="Oval 18">
            <a:extLst>
              <a:ext uri="{FF2B5EF4-FFF2-40B4-BE49-F238E27FC236}">
                <a16:creationId xmlns:a16="http://schemas.microsoft.com/office/drawing/2014/main" id="{2FCF05D0-9BBF-F84A-96A8-33F8E50E43B7}"/>
              </a:ext>
            </a:extLst>
          </p:cNvPr>
          <p:cNvSpPr/>
          <p:nvPr/>
        </p:nvSpPr>
        <p:spPr>
          <a:xfrm>
            <a:off x="7534234" y="4267903"/>
            <a:ext cx="193268" cy="193268"/>
          </a:xfrm>
          <a:prstGeom prst="ellipse">
            <a:avLst/>
          </a:prstGeom>
          <a:ln w="1905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useBgFill="1">
        <p:nvSpPr>
          <p:cNvPr id="33" name="Oval 19">
            <a:extLst>
              <a:ext uri="{FF2B5EF4-FFF2-40B4-BE49-F238E27FC236}">
                <a16:creationId xmlns:a16="http://schemas.microsoft.com/office/drawing/2014/main" id="{DE395B27-114F-324D-9A9A-CE51C0830EE9}"/>
              </a:ext>
            </a:extLst>
          </p:cNvPr>
          <p:cNvSpPr/>
          <p:nvPr/>
        </p:nvSpPr>
        <p:spPr>
          <a:xfrm>
            <a:off x="6558631" y="4922420"/>
            <a:ext cx="193268" cy="193268"/>
          </a:xfrm>
          <a:prstGeom prst="ellipse">
            <a:avLst/>
          </a:prstGeom>
          <a:ln w="1905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useBgFill="1">
        <p:nvSpPr>
          <p:cNvPr id="34" name="Oval 20">
            <a:extLst>
              <a:ext uri="{FF2B5EF4-FFF2-40B4-BE49-F238E27FC236}">
                <a16:creationId xmlns:a16="http://schemas.microsoft.com/office/drawing/2014/main" id="{14D22B0F-6940-0C40-AAEF-692CB31B747F}"/>
              </a:ext>
            </a:extLst>
          </p:cNvPr>
          <p:cNvSpPr/>
          <p:nvPr/>
        </p:nvSpPr>
        <p:spPr>
          <a:xfrm>
            <a:off x="5484235" y="2415492"/>
            <a:ext cx="193268" cy="193268"/>
          </a:xfrm>
          <a:prstGeom prst="ellipse">
            <a:avLst/>
          </a:prstGeom>
          <a:ln w="19050">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useBgFill="1">
        <p:nvSpPr>
          <p:cNvPr id="35" name="Oval 21">
            <a:extLst>
              <a:ext uri="{FF2B5EF4-FFF2-40B4-BE49-F238E27FC236}">
                <a16:creationId xmlns:a16="http://schemas.microsoft.com/office/drawing/2014/main" id="{F886105C-B28A-224C-ADD8-4C8BAD004D16}"/>
              </a:ext>
            </a:extLst>
          </p:cNvPr>
          <p:cNvSpPr/>
          <p:nvPr/>
        </p:nvSpPr>
        <p:spPr>
          <a:xfrm>
            <a:off x="4492086" y="3005940"/>
            <a:ext cx="193268" cy="193268"/>
          </a:xfrm>
          <a:prstGeom prst="ellipse">
            <a:avLst/>
          </a:prstGeom>
          <a:ln w="19050">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useBgFill="1">
        <p:nvSpPr>
          <p:cNvPr id="36" name="Oval 22">
            <a:extLst>
              <a:ext uri="{FF2B5EF4-FFF2-40B4-BE49-F238E27FC236}">
                <a16:creationId xmlns:a16="http://schemas.microsoft.com/office/drawing/2014/main" id="{26D443EA-EA52-2141-8806-619834DBE9E2}"/>
              </a:ext>
            </a:extLst>
          </p:cNvPr>
          <p:cNvSpPr/>
          <p:nvPr/>
        </p:nvSpPr>
        <p:spPr>
          <a:xfrm>
            <a:off x="5471883" y="4786576"/>
            <a:ext cx="193268" cy="193268"/>
          </a:xfrm>
          <a:prstGeom prst="ellipse">
            <a:avLst/>
          </a:prstGeom>
          <a:ln w="19050">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useBgFill="1">
        <p:nvSpPr>
          <p:cNvPr id="37" name="Oval 23">
            <a:extLst>
              <a:ext uri="{FF2B5EF4-FFF2-40B4-BE49-F238E27FC236}">
                <a16:creationId xmlns:a16="http://schemas.microsoft.com/office/drawing/2014/main" id="{D83A3206-B527-1848-B9E0-EE172A5FFB46}"/>
              </a:ext>
            </a:extLst>
          </p:cNvPr>
          <p:cNvSpPr/>
          <p:nvPr/>
        </p:nvSpPr>
        <p:spPr>
          <a:xfrm>
            <a:off x="4360437" y="4280252"/>
            <a:ext cx="193268" cy="193268"/>
          </a:xfrm>
          <a:prstGeom prst="ellipse">
            <a:avLst/>
          </a:prstGeom>
          <a:ln w="19050">
            <a:solidFill>
              <a:schemeClr val="accent4">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38" name="Rectangle 37">
            <a:extLst>
              <a:ext uri="{FF2B5EF4-FFF2-40B4-BE49-F238E27FC236}">
                <a16:creationId xmlns:a16="http://schemas.microsoft.com/office/drawing/2014/main" id="{7B47AD6F-D7A1-2D40-A0D9-8AC63B3F7CEC}"/>
              </a:ext>
            </a:extLst>
          </p:cNvPr>
          <p:cNvSpPr/>
          <p:nvPr/>
        </p:nvSpPr>
        <p:spPr>
          <a:xfrm>
            <a:off x="7617210" y="1739695"/>
            <a:ext cx="2207327" cy="354712"/>
          </a:xfrm>
          <a:prstGeom prst="rect">
            <a:avLst/>
          </a:prstGeom>
        </p:spPr>
        <p:txBody>
          <a:bodyPr wrap="square">
            <a:spAutoFit/>
          </a:bodyPr>
          <a:lstStyle/>
          <a:p>
            <a:pPr marL="0" marR="0" lvl="0" indent="0" algn="l" defTabSz="1219170" rtl="0" eaLnBrk="1" fontAlgn="auto" latinLnBrk="0" hangingPunct="1">
              <a:lnSpc>
                <a:spcPct val="85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Hameçonnage</a:t>
            </a:r>
            <a:endParaRPr kumimoji="0" lang="en-US" sz="1467"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39" name="Rectangle 38">
            <a:extLst>
              <a:ext uri="{FF2B5EF4-FFF2-40B4-BE49-F238E27FC236}">
                <a16:creationId xmlns:a16="http://schemas.microsoft.com/office/drawing/2014/main" id="{DAE181FD-0E6A-4D46-99FC-B329B4C004AD}"/>
              </a:ext>
            </a:extLst>
          </p:cNvPr>
          <p:cNvSpPr/>
          <p:nvPr/>
        </p:nvSpPr>
        <p:spPr>
          <a:xfrm>
            <a:off x="8256588" y="2992886"/>
            <a:ext cx="2207327" cy="372218"/>
          </a:xfrm>
          <a:prstGeom prst="rect">
            <a:avLst/>
          </a:prstGeom>
        </p:spPr>
        <p:txBody>
          <a:bodyPr wrap="square">
            <a:spAutoFit/>
          </a:bodyPr>
          <a:lstStyle/>
          <a:p>
            <a:pPr marL="0" marR="0" lvl="0" indent="0" algn="l" defTabSz="1219170" rtl="0" eaLnBrk="1" fontAlgn="auto" latinLnBrk="0" hangingPunct="1">
              <a:lnSpc>
                <a:spcPct val="85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Spam</a:t>
            </a:r>
          </a:p>
        </p:txBody>
      </p:sp>
      <p:sp>
        <p:nvSpPr>
          <p:cNvPr id="40" name="Rectangle 39">
            <a:extLst>
              <a:ext uri="{FF2B5EF4-FFF2-40B4-BE49-F238E27FC236}">
                <a16:creationId xmlns:a16="http://schemas.microsoft.com/office/drawing/2014/main" id="{0EE43EA8-A3C2-6A4F-ABC3-CE0865616061}"/>
              </a:ext>
            </a:extLst>
          </p:cNvPr>
          <p:cNvSpPr/>
          <p:nvPr/>
        </p:nvSpPr>
        <p:spPr>
          <a:xfrm>
            <a:off x="8231093" y="4119060"/>
            <a:ext cx="2207327" cy="616323"/>
          </a:xfrm>
          <a:prstGeom prst="rect">
            <a:avLst/>
          </a:prstGeom>
        </p:spPr>
        <p:txBody>
          <a:bodyPr wrap="square">
            <a:spAutoFit/>
          </a:bodyPr>
          <a:lstStyle/>
          <a:p>
            <a:pPr marL="0" marR="0" lvl="0" indent="0" algn="l" defTabSz="1219170" rtl="0" eaLnBrk="1" fontAlgn="auto" latinLnBrk="0" hangingPunct="1">
              <a:lnSpc>
                <a:spcPct val="85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Violation de droit d’auteur </a:t>
            </a:r>
            <a:endParaRPr kumimoji="0" lang="en-US" sz="2133"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41" name="Rectangle 40">
            <a:extLst>
              <a:ext uri="{FF2B5EF4-FFF2-40B4-BE49-F238E27FC236}">
                <a16:creationId xmlns:a16="http://schemas.microsoft.com/office/drawing/2014/main" id="{BBA6BC16-2565-4B4E-88C0-FDE966E18E1E}"/>
              </a:ext>
            </a:extLst>
          </p:cNvPr>
          <p:cNvSpPr/>
          <p:nvPr/>
        </p:nvSpPr>
        <p:spPr>
          <a:xfrm>
            <a:off x="7611362" y="4957610"/>
            <a:ext cx="3597195" cy="707886"/>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Hébergement de malware ou d’autres codes malicieux</a:t>
            </a:r>
          </a:p>
        </p:txBody>
      </p:sp>
      <p:sp>
        <p:nvSpPr>
          <p:cNvPr id="42" name="Rectangle 41">
            <a:extLst>
              <a:ext uri="{FF2B5EF4-FFF2-40B4-BE49-F238E27FC236}">
                <a16:creationId xmlns:a16="http://schemas.microsoft.com/office/drawing/2014/main" id="{5DEE72AD-8AB2-0F4D-A34C-24909E100209}"/>
              </a:ext>
            </a:extLst>
          </p:cNvPr>
          <p:cNvSpPr/>
          <p:nvPr/>
        </p:nvSpPr>
        <p:spPr>
          <a:xfrm>
            <a:off x="1733345" y="4909218"/>
            <a:ext cx="2799218" cy="70788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Scan de ports réseau ou d’</a:t>
            </a:r>
            <a:r>
              <a:rPr kumimoji="0" lang="fr-FR"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URLs</a:t>
            </a:r>
            <a:endPar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43" name="Rectangle 42">
            <a:extLst>
              <a:ext uri="{FF2B5EF4-FFF2-40B4-BE49-F238E27FC236}">
                <a16:creationId xmlns:a16="http://schemas.microsoft.com/office/drawing/2014/main" id="{E989DE85-13B7-444A-BF59-F93ED012CC08}"/>
              </a:ext>
            </a:extLst>
          </p:cNvPr>
          <p:cNvSpPr/>
          <p:nvPr/>
        </p:nvSpPr>
        <p:spPr>
          <a:xfrm>
            <a:off x="1364839" y="4174968"/>
            <a:ext cx="2502746" cy="400110"/>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Attaque Dos/</a:t>
            </a:r>
            <a:r>
              <a:rPr kumimoji="0" lang="fr-FR" sz="20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Ddos</a:t>
            </a:r>
            <a:endPar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44" name="Rectangle 43">
            <a:extLst>
              <a:ext uri="{FF2B5EF4-FFF2-40B4-BE49-F238E27FC236}">
                <a16:creationId xmlns:a16="http://schemas.microsoft.com/office/drawing/2014/main" id="{C7068015-EB75-C74D-88FB-0D04204C47F1}"/>
              </a:ext>
            </a:extLst>
          </p:cNvPr>
          <p:cNvSpPr/>
          <p:nvPr/>
        </p:nvSpPr>
        <p:spPr>
          <a:xfrm>
            <a:off x="1750748" y="2901583"/>
            <a:ext cx="2137212" cy="400110"/>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Contenu illicite</a:t>
            </a:r>
          </a:p>
        </p:txBody>
      </p:sp>
      <p:sp>
        <p:nvSpPr>
          <p:cNvPr id="45" name="Rectangle 44">
            <a:extLst>
              <a:ext uri="{FF2B5EF4-FFF2-40B4-BE49-F238E27FC236}">
                <a16:creationId xmlns:a16="http://schemas.microsoft.com/office/drawing/2014/main" id="{E55F1F07-CE89-6D48-9545-8F9F1777989E}"/>
              </a:ext>
            </a:extLst>
          </p:cNvPr>
          <p:cNvSpPr/>
          <p:nvPr/>
        </p:nvSpPr>
        <p:spPr>
          <a:xfrm>
            <a:off x="2422698" y="1745872"/>
            <a:ext cx="2137212" cy="354712"/>
          </a:xfrm>
          <a:prstGeom prst="rect">
            <a:avLst/>
          </a:prstGeom>
        </p:spPr>
        <p:txBody>
          <a:bodyPr wrap="square">
            <a:spAutoFit/>
          </a:bodyPr>
          <a:lstStyle/>
          <a:p>
            <a:pPr marL="0" marR="0" lvl="0" indent="0" algn="r" defTabSz="1219170" rtl="0" eaLnBrk="1" fontAlgn="auto" latinLnBrk="0" hangingPunct="1">
              <a:lnSpc>
                <a:spcPct val="85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Autres abus</a:t>
            </a:r>
            <a:endParaRPr kumimoji="0" lang="en-US" sz="2133"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46" name="Title 1">
            <a:extLst>
              <a:ext uri="{FF2B5EF4-FFF2-40B4-BE49-F238E27FC236}">
                <a16:creationId xmlns:a16="http://schemas.microsoft.com/office/drawing/2014/main" id="{21D3987E-61A6-8B4B-B055-F49CA4A2841B}"/>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La procédure anti-hack</a:t>
            </a:r>
          </a:p>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https://</a:t>
            </a:r>
            <a:r>
              <a:rPr kumimoji="0" lang="fr-FR" sz="2400" b="0" i="0" u="none" strike="noStrike" kern="1200" cap="none" spc="0" normalizeH="0" baseline="0" noProof="0" dirty="0" err="1">
                <a:ln>
                  <a:noFill/>
                </a:ln>
                <a:solidFill>
                  <a:srgbClr val="000E9C"/>
                </a:solidFill>
                <a:effectLst/>
                <a:uLnTx/>
                <a:uFillTx/>
                <a:latin typeface="Source Sans Pro" panose="020B0503030403020204" pitchFamily="34" charset="77"/>
                <a:ea typeface="Source Sans Pro" panose="020B0503030403020204" pitchFamily="34" charset="0"/>
                <a:cs typeface="+mj-cs"/>
              </a:rPr>
              <a:t>www.ovh.com</a:t>
            </a:r>
            <a:r>
              <a:rPr kumimoji="0" lang="fr-FR"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a:t>
            </a:r>
            <a:r>
              <a:rPr kumimoji="0" lang="fr-FR" sz="2400" b="0" i="0" u="none" strike="noStrike" kern="1200" cap="none" spc="0" normalizeH="0" baseline="0" noProof="0" dirty="0" err="1">
                <a:ln>
                  <a:noFill/>
                </a:ln>
                <a:solidFill>
                  <a:srgbClr val="000E9C"/>
                </a:solidFill>
                <a:effectLst/>
                <a:uLnTx/>
                <a:uFillTx/>
                <a:latin typeface="Source Sans Pro" panose="020B0503030403020204" pitchFamily="34" charset="77"/>
                <a:ea typeface="Source Sans Pro" panose="020B0503030403020204" pitchFamily="34" charset="0"/>
                <a:cs typeface="+mj-cs"/>
              </a:rPr>
              <a:t>fr</a:t>
            </a:r>
            <a:r>
              <a:rPr kumimoji="0" lang="fr-FR"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/abuse/</a:t>
            </a:r>
          </a:p>
        </p:txBody>
      </p:sp>
    </p:spTree>
    <p:extLst>
      <p:ext uri="{BB962C8B-B14F-4D97-AF65-F5344CB8AC3E}">
        <p14:creationId xmlns:p14="http://schemas.microsoft.com/office/powerpoint/2010/main" val="26053182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200" fill="hold"/>
                                        <p:tgtEl>
                                          <p:spTgt spid="21"/>
                                        </p:tgtEl>
                                        <p:attrNameLst>
                                          <p:attrName>ppt_w</p:attrName>
                                        </p:attrNameLst>
                                      </p:cBhvr>
                                      <p:tavLst>
                                        <p:tav tm="0">
                                          <p:val>
                                            <p:fltVal val="0"/>
                                          </p:val>
                                        </p:tav>
                                        <p:tav tm="100000">
                                          <p:val>
                                            <p:strVal val="#ppt_w"/>
                                          </p:val>
                                        </p:tav>
                                      </p:tavLst>
                                    </p:anim>
                                    <p:anim calcmode="lin" valueType="num">
                                      <p:cBhvr>
                                        <p:cTn id="8" dur="200" fill="hold"/>
                                        <p:tgtEl>
                                          <p:spTgt spid="21"/>
                                        </p:tgtEl>
                                        <p:attrNameLst>
                                          <p:attrName>ppt_h</p:attrName>
                                        </p:attrNameLst>
                                      </p:cBhvr>
                                      <p:tavLst>
                                        <p:tav tm="0">
                                          <p:val>
                                            <p:fltVal val="0"/>
                                          </p:val>
                                        </p:tav>
                                        <p:tav tm="100000">
                                          <p:val>
                                            <p:strVal val="#ppt_h"/>
                                          </p:val>
                                        </p:tav>
                                      </p:tavLst>
                                    </p:anim>
                                  </p:childTnLst>
                                </p:cTn>
                              </p:par>
                            </p:childTnLst>
                          </p:cTn>
                        </p:par>
                        <p:par>
                          <p:cTn id="9" fill="hold">
                            <p:stCondLst>
                              <p:cond delay="200"/>
                            </p:stCondLst>
                            <p:childTnLst>
                              <p:par>
                                <p:cTn id="10" presetID="10"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200"/>
                                        <p:tgtEl>
                                          <p:spTgt spid="30"/>
                                        </p:tgtEl>
                                      </p:cBhvr>
                                    </p:animEffect>
                                  </p:childTnLst>
                                </p:cTn>
                              </p:par>
                            </p:childTnLst>
                          </p:cTn>
                        </p:par>
                        <p:par>
                          <p:cTn id="13" fill="hold">
                            <p:stCondLst>
                              <p:cond delay="400"/>
                            </p:stCondLst>
                            <p:childTnLst>
                              <p:par>
                                <p:cTn id="14" presetID="22" presetClass="entr" presetSubtype="8"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left)">
                                      <p:cBhvr>
                                        <p:cTn id="16" dur="200"/>
                                        <p:tgtEl>
                                          <p:spTgt spid="13"/>
                                        </p:tgtEl>
                                      </p:cBhvr>
                                    </p:animEffect>
                                  </p:childTnLst>
                                </p:cTn>
                              </p:par>
                            </p:childTnLst>
                          </p:cTn>
                        </p:par>
                        <p:par>
                          <p:cTn id="17" fill="hold">
                            <p:stCondLst>
                              <p:cond delay="600"/>
                            </p:stCondLst>
                            <p:childTnLst>
                              <p:par>
                                <p:cTn id="18" presetID="10" presetClass="entr" presetSubtype="0" fill="hold" grpId="0" nodeType="afterEffect">
                                  <p:stCondLst>
                                    <p:cond delay="0"/>
                                  </p:stCondLst>
                                  <p:childTnLst>
                                    <p:set>
                                      <p:cBhvr>
                                        <p:cTn id="19" dur="1" fill="hold">
                                          <p:stCondLst>
                                            <p:cond delay="0"/>
                                          </p:stCondLst>
                                        </p:cTn>
                                        <p:tgtEl>
                                          <p:spTgt spid="38"/>
                                        </p:tgtEl>
                                        <p:attrNameLst>
                                          <p:attrName>style.visibility</p:attrName>
                                        </p:attrNameLst>
                                      </p:cBhvr>
                                      <p:to>
                                        <p:strVal val="visible"/>
                                      </p:to>
                                    </p:set>
                                    <p:animEffect transition="in" filter="fade">
                                      <p:cBhvr>
                                        <p:cTn id="20" dur="200"/>
                                        <p:tgtEl>
                                          <p:spTgt spid="38"/>
                                        </p:tgtEl>
                                      </p:cBhvr>
                                    </p:animEffect>
                                  </p:childTnLst>
                                </p:cTn>
                              </p:par>
                              <p:par>
                                <p:cTn id="21" presetID="23" presetClass="entr" presetSubtype="16"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 calcmode="lin" valueType="num">
                                      <p:cBhvr>
                                        <p:cTn id="23" dur="200" fill="hold"/>
                                        <p:tgtEl>
                                          <p:spTgt spid="22"/>
                                        </p:tgtEl>
                                        <p:attrNameLst>
                                          <p:attrName>ppt_w</p:attrName>
                                        </p:attrNameLst>
                                      </p:cBhvr>
                                      <p:tavLst>
                                        <p:tav tm="0">
                                          <p:val>
                                            <p:fltVal val="0"/>
                                          </p:val>
                                        </p:tav>
                                        <p:tav tm="100000">
                                          <p:val>
                                            <p:strVal val="#ppt_w"/>
                                          </p:val>
                                        </p:tav>
                                      </p:tavLst>
                                    </p:anim>
                                    <p:anim calcmode="lin" valueType="num">
                                      <p:cBhvr>
                                        <p:cTn id="24" dur="200" fill="hold"/>
                                        <p:tgtEl>
                                          <p:spTgt spid="22"/>
                                        </p:tgtEl>
                                        <p:attrNameLst>
                                          <p:attrName>ppt_h</p:attrName>
                                        </p:attrNameLst>
                                      </p:cBhvr>
                                      <p:tavLst>
                                        <p:tav tm="0">
                                          <p:val>
                                            <p:fltVal val="0"/>
                                          </p:val>
                                        </p:tav>
                                        <p:tav tm="100000">
                                          <p:val>
                                            <p:strVal val="#ppt_h"/>
                                          </p:val>
                                        </p:tav>
                                      </p:tavLst>
                                    </p:anim>
                                  </p:childTnLst>
                                </p:cTn>
                              </p:par>
                            </p:childTnLst>
                          </p:cTn>
                        </p:par>
                        <p:par>
                          <p:cTn id="25" fill="hold">
                            <p:stCondLst>
                              <p:cond delay="8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200"/>
                                        <p:tgtEl>
                                          <p:spTgt spid="31"/>
                                        </p:tgtEl>
                                      </p:cBhvr>
                                    </p:animEffect>
                                  </p:childTnLst>
                                </p:cTn>
                              </p:par>
                            </p:childTnLst>
                          </p:cTn>
                        </p:par>
                        <p:par>
                          <p:cTn id="29" fill="hold">
                            <p:stCondLst>
                              <p:cond delay="1000"/>
                            </p:stCondLst>
                            <p:childTnLst>
                              <p:par>
                                <p:cTn id="30" presetID="22" presetClass="entr" presetSubtype="8" fill="hold"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wipe(left)">
                                      <p:cBhvr>
                                        <p:cTn id="32" dur="200"/>
                                        <p:tgtEl>
                                          <p:spTgt spid="17"/>
                                        </p:tgtEl>
                                      </p:cBhvr>
                                    </p:animEffect>
                                  </p:childTnLst>
                                </p:cTn>
                              </p:par>
                            </p:childTnLst>
                          </p:cTn>
                        </p:par>
                        <p:par>
                          <p:cTn id="33" fill="hold">
                            <p:stCondLst>
                              <p:cond delay="1200"/>
                            </p:stCondLst>
                            <p:childTnLst>
                              <p:par>
                                <p:cTn id="34" presetID="10" presetClass="entr" presetSubtype="0" fill="hold" grpId="0"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200"/>
                                        <p:tgtEl>
                                          <p:spTgt spid="39"/>
                                        </p:tgtEl>
                                      </p:cBhvr>
                                    </p:animEffect>
                                  </p:childTnLst>
                                </p:cTn>
                              </p:par>
                              <p:par>
                                <p:cTn id="37" presetID="23" presetClass="entr" presetSubtype="16" fill="hold" grpId="0" nodeType="withEffect">
                                  <p:stCondLst>
                                    <p:cond delay="0"/>
                                  </p:stCondLst>
                                  <p:childTnLst>
                                    <p:set>
                                      <p:cBhvr>
                                        <p:cTn id="38" dur="1" fill="hold">
                                          <p:stCondLst>
                                            <p:cond delay="0"/>
                                          </p:stCondLst>
                                        </p:cTn>
                                        <p:tgtEl>
                                          <p:spTgt spid="23"/>
                                        </p:tgtEl>
                                        <p:attrNameLst>
                                          <p:attrName>style.visibility</p:attrName>
                                        </p:attrNameLst>
                                      </p:cBhvr>
                                      <p:to>
                                        <p:strVal val="visible"/>
                                      </p:to>
                                    </p:set>
                                    <p:anim calcmode="lin" valueType="num">
                                      <p:cBhvr>
                                        <p:cTn id="39" dur="200" fill="hold"/>
                                        <p:tgtEl>
                                          <p:spTgt spid="23"/>
                                        </p:tgtEl>
                                        <p:attrNameLst>
                                          <p:attrName>ppt_w</p:attrName>
                                        </p:attrNameLst>
                                      </p:cBhvr>
                                      <p:tavLst>
                                        <p:tav tm="0">
                                          <p:val>
                                            <p:fltVal val="0"/>
                                          </p:val>
                                        </p:tav>
                                        <p:tav tm="100000">
                                          <p:val>
                                            <p:strVal val="#ppt_w"/>
                                          </p:val>
                                        </p:tav>
                                      </p:tavLst>
                                    </p:anim>
                                    <p:anim calcmode="lin" valueType="num">
                                      <p:cBhvr>
                                        <p:cTn id="40" dur="200" fill="hold"/>
                                        <p:tgtEl>
                                          <p:spTgt spid="23"/>
                                        </p:tgtEl>
                                        <p:attrNameLst>
                                          <p:attrName>ppt_h</p:attrName>
                                        </p:attrNameLst>
                                      </p:cBhvr>
                                      <p:tavLst>
                                        <p:tav tm="0">
                                          <p:val>
                                            <p:fltVal val="0"/>
                                          </p:val>
                                        </p:tav>
                                        <p:tav tm="100000">
                                          <p:val>
                                            <p:strVal val="#ppt_h"/>
                                          </p:val>
                                        </p:tav>
                                      </p:tavLst>
                                    </p:anim>
                                  </p:childTnLst>
                                </p:cTn>
                              </p:par>
                            </p:childTnLst>
                          </p:cTn>
                        </p:par>
                        <p:par>
                          <p:cTn id="41" fill="hold">
                            <p:stCondLst>
                              <p:cond delay="1400"/>
                            </p:stCondLst>
                            <p:childTnLst>
                              <p:par>
                                <p:cTn id="42" presetID="10" presetClass="entr" presetSubtype="0" fill="hold" grpId="0" nodeType="afterEffect">
                                  <p:stCondLst>
                                    <p:cond delay="0"/>
                                  </p:stCondLst>
                                  <p:childTnLst>
                                    <p:set>
                                      <p:cBhvr>
                                        <p:cTn id="43" dur="1" fill="hold">
                                          <p:stCondLst>
                                            <p:cond delay="0"/>
                                          </p:stCondLst>
                                        </p:cTn>
                                        <p:tgtEl>
                                          <p:spTgt spid="32"/>
                                        </p:tgtEl>
                                        <p:attrNameLst>
                                          <p:attrName>style.visibility</p:attrName>
                                        </p:attrNameLst>
                                      </p:cBhvr>
                                      <p:to>
                                        <p:strVal val="visible"/>
                                      </p:to>
                                    </p:set>
                                    <p:animEffect transition="in" filter="fade">
                                      <p:cBhvr>
                                        <p:cTn id="44" dur="200"/>
                                        <p:tgtEl>
                                          <p:spTgt spid="32"/>
                                        </p:tgtEl>
                                      </p:cBhvr>
                                    </p:animEffect>
                                  </p:childTnLst>
                                </p:cTn>
                              </p:par>
                            </p:childTnLst>
                          </p:cTn>
                        </p:par>
                        <p:par>
                          <p:cTn id="45" fill="hold">
                            <p:stCondLst>
                              <p:cond delay="1600"/>
                            </p:stCondLst>
                            <p:childTnLst>
                              <p:par>
                                <p:cTn id="46" presetID="22" presetClass="entr" presetSubtype="8"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wipe(left)">
                                      <p:cBhvr>
                                        <p:cTn id="48" dur="200"/>
                                        <p:tgtEl>
                                          <p:spTgt spid="18"/>
                                        </p:tgtEl>
                                      </p:cBhvr>
                                    </p:animEffect>
                                  </p:childTnLst>
                                </p:cTn>
                              </p:par>
                            </p:childTnLst>
                          </p:cTn>
                        </p:par>
                        <p:par>
                          <p:cTn id="49" fill="hold">
                            <p:stCondLst>
                              <p:cond delay="1800"/>
                            </p:stCondLst>
                            <p:childTnLst>
                              <p:par>
                                <p:cTn id="50" presetID="10" presetClass="entr" presetSubtype="0" fill="hold" grpId="0" nodeType="afterEffect">
                                  <p:stCondLst>
                                    <p:cond delay="0"/>
                                  </p:stCondLst>
                                  <p:childTnLst>
                                    <p:set>
                                      <p:cBhvr>
                                        <p:cTn id="51" dur="1" fill="hold">
                                          <p:stCondLst>
                                            <p:cond delay="0"/>
                                          </p:stCondLst>
                                        </p:cTn>
                                        <p:tgtEl>
                                          <p:spTgt spid="40"/>
                                        </p:tgtEl>
                                        <p:attrNameLst>
                                          <p:attrName>style.visibility</p:attrName>
                                        </p:attrNameLst>
                                      </p:cBhvr>
                                      <p:to>
                                        <p:strVal val="visible"/>
                                      </p:to>
                                    </p:set>
                                    <p:animEffect transition="in" filter="fade">
                                      <p:cBhvr>
                                        <p:cTn id="52" dur="200"/>
                                        <p:tgtEl>
                                          <p:spTgt spid="40"/>
                                        </p:tgtEl>
                                      </p:cBhvr>
                                    </p:animEffect>
                                  </p:childTnLst>
                                </p:cTn>
                              </p:par>
                              <p:par>
                                <p:cTn id="53" presetID="23" presetClass="entr" presetSubtype="16"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 calcmode="lin" valueType="num">
                                      <p:cBhvr>
                                        <p:cTn id="55" dur="200" fill="hold"/>
                                        <p:tgtEl>
                                          <p:spTgt spid="24"/>
                                        </p:tgtEl>
                                        <p:attrNameLst>
                                          <p:attrName>ppt_w</p:attrName>
                                        </p:attrNameLst>
                                      </p:cBhvr>
                                      <p:tavLst>
                                        <p:tav tm="0">
                                          <p:val>
                                            <p:fltVal val="0"/>
                                          </p:val>
                                        </p:tav>
                                        <p:tav tm="100000">
                                          <p:val>
                                            <p:strVal val="#ppt_w"/>
                                          </p:val>
                                        </p:tav>
                                      </p:tavLst>
                                    </p:anim>
                                    <p:anim calcmode="lin" valueType="num">
                                      <p:cBhvr>
                                        <p:cTn id="56" dur="200" fill="hold"/>
                                        <p:tgtEl>
                                          <p:spTgt spid="24"/>
                                        </p:tgtEl>
                                        <p:attrNameLst>
                                          <p:attrName>ppt_h</p:attrName>
                                        </p:attrNameLst>
                                      </p:cBhvr>
                                      <p:tavLst>
                                        <p:tav tm="0">
                                          <p:val>
                                            <p:fltVal val="0"/>
                                          </p:val>
                                        </p:tav>
                                        <p:tav tm="100000">
                                          <p:val>
                                            <p:strVal val="#ppt_h"/>
                                          </p:val>
                                        </p:tav>
                                      </p:tavLst>
                                    </p:anim>
                                  </p:childTnLst>
                                </p:cTn>
                              </p:par>
                            </p:childTnLst>
                          </p:cTn>
                        </p:par>
                        <p:par>
                          <p:cTn id="57" fill="hold">
                            <p:stCondLst>
                              <p:cond delay="2000"/>
                            </p:stCondLst>
                            <p:childTnLst>
                              <p:par>
                                <p:cTn id="58" presetID="10" presetClass="entr" presetSubtype="0" fill="hold" grpId="0" nodeType="afterEffect">
                                  <p:stCondLst>
                                    <p:cond delay="0"/>
                                  </p:stCondLst>
                                  <p:childTnLst>
                                    <p:set>
                                      <p:cBhvr>
                                        <p:cTn id="59" dur="1" fill="hold">
                                          <p:stCondLst>
                                            <p:cond delay="0"/>
                                          </p:stCondLst>
                                        </p:cTn>
                                        <p:tgtEl>
                                          <p:spTgt spid="33"/>
                                        </p:tgtEl>
                                        <p:attrNameLst>
                                          <p:attrName>style.visibility</p:attrName>
                                        </p:attrNameLst>
                                      </p:cBhvr>
                                      <p:to>
                                        <p:strVal val="visible"/>
                                      </p:to>
                                    </p:set>
                                    <p:animEffect transition="in" filter="fade">
                                      <p:cBhvr>
                                        <p:cTn id="60" dur="200"/>
                                        <p:tgtEl>
                                          <p:spTgt spid="33"/>
                                        </p:tgtEl>
                                      </p:cBhvr>
                                    </p:animEffect>
                                  </p:childTnLst>
                                </p:cTn>
                              </p:par>
                            </p:childTnLst>
                          </p:cTn>
                        </p:par>
                        <p:par>
                          <p:cTn id="61" fill="hold">
                            <p:stCondLst>
                              <p:cond delay="2200"/>
                            </p:stCondLst>
                            <p:childTnLst>
                              <p:par>
                                <p:cTn id="62" presetID="22" presetClass="entr" presetSubtype="8" fill="hold" grpId="0" nodeType="after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left)">
                                      <p:cBhvr>
                                        <p:cTn id="64" dur="200"/>
                                        <p:tgtEl>
                                          <p:spTgt spid="14"/>
                                        </p:tgtEl>
                                      </p:cBhvr>
                                    </p:animEffect>
                                  </p:childTnLst>
                                </p:cTn>
                              </p:par>
                            </p:childTnLst>
                          </p:cTn>
                        </p:par>
                        <p:par>
                          <p:cTn id="65" fill="hold">
                            <p:stCondLst>
                              <p:cond delay="2400"/>
                            </p:stCondLst>
                            <p:childTnLst>
                              <p:par>
                                <p:cTn id="66" presetID="10" presetClass="entr" presetSubtype="0" fill="hold" grpId="0" nodeType="afterEffect">
                                  <p:stCondLst>
                                    <p:cond delay="0"/>
                                  </p:stCondLst>
                                  <p:childTnLst>
                                    <p:set>
                                      <p:cBhvr>
                                        <p:cTn id="67" dur="1" fill="hold">
                                          <p:stCondLst>
                                            <p:cond delay="0"/>
                                          </p:stCondLst>
                                        </p:cTn>
                                        <p:tgtEl>
                                          <p:spTgt spid="41"/>
                                        </p:tgtEl>
                                        <p:attrNameLst>
                                          <p:attrName>style.visibility</p:attrName>
                                        </p:attrNameLst>
                                      </p:cBhvr>
                                      <p:to>
                                        <p:strVal val="visible"/>
                                      </p:to>
                                    </p:set>
                                    <p:animEffect transition="in" filter="fade">
                                      <p:cBhvr>
                                        <p:cTn id="68" dur="200"/>
                                        <p:tgtEl>
                                          <p:spTgt spid="41"/>
                                        </p:tgtEl>
                                      </p:cBhvr>
                                    </p:animEffect>
                                  </p:childTnLst>
                                </p:cTn>
                              </p:par>
                              <p:par>
                                <p:cTn id="69" presetID="23" presetClass="entr" presetSubtype="16"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 calcmode="lin" valueType="num">
                                      <p:cBhvr>
                                        <p:cTn id="71" dur="200" fill="hold"/>
                                        <p:tgtEl>
                                          <p:spTgt spid="25"/>
                                        </p:tgtEl>
                                        <p:attrNameLst>
                                          <p:attrName>ppt_w</p:attrName>
                                        </p:attrNameLst>
                                      </p:cBhvr>
                                      <p:tavLst>
                                        <p:tav tm="0">
                                          <p:val>
                                            <p:fltVal val="0"/>
                                          </p:val>
                                        </p:tav>
                                        <p:tav tm="100000">
                                          <p:val>
                                            <p:strVal val="#ppt_w"/>
                                          </p:val>
                                        </p:tav>
                                      </p:tavLst>
                                    </p:anim>
                                    <p:anim calcmode="lin" valueType="num">
                                      <p:cBhvr>
                                        <p:cTn id="72" dur="200" fill="hold"/>
                                        <p:tgtEl>
                                          <p:spTgt spid="25"/>
                                        </p:tgtEl>
                                        <p:attrNameLst>
                                          <p:attrName>ppt_h</p:attrName>
                                        </p:attrNameLst>
                                      </p:cBhvr>
                                      <p:tavLst>
                                        <p:tav tm="0">
                                          <p:val>
                                            <p:fltVal val="0"/>
                                          </p:val>
                                        </p:tav>
                                        <p:tav tm="100000">
                                          <p:val>
                                            <p:strVal val="#ppt_h"/>
                                          </p:val>
                                        </p:tav>
                                      </p:tavLst>
                                    </p:anim>
                                  </p:childTnLst>
                                </p:cTn>
                              </p:par>
                            </p:childTnLst>
                          </p:cTn>
                        </p:par>
                        <p:par>
                          <p:cTn id="73" fill="hold">
                            <p:stCondLst>
                              <p:cond delay="2600"/>
                            </p:stCondLst>
                            <p:childTnLst>
                              <p:par>
                                <p:cTn id="74" presetID="10" presetClass="entr" presetSubtype="0"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fade">
                                      <p:cBhvr>
                                        <p:cTn id="76" dur="200"/>
                                        <p:tgtEl>
                                          <p:spTgt spid="36"/>
                                        </p:tgtEl>
                                      </p:cBhvr>
                                    </p:animEffect>
                                  </p:childTnLst>
                                </p:cTn>
                              </p:par>
                            </p:childTnLst>
                          </p:cTn>
                        </p:par>
                        <p:par>
                          <p:cTn id="77" fill="hold">
                            <p:stCondLst>
                              <p:cond delay="2800"/>
                            </p:stCondLst>
                            <p:childTnLst>
                              <p:par>
                                <p:cTn id="78" presetID="22" presetClass="entr" presetSubtype="2"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Effect transition="in" filter="wipe(right)">
                                      <p:cBhvr>
                                        <p:cTn id="80" dur="200"/>
                                        <p:tgtEl>
                                          <p:spTgt spid="15"/>
                                        </p:tgtEl>
                                      </p:cBhvr>
                                    </p:animEffect>
                                  </p:childTnLst>
                                </p:cTn>
                              </p:par>
                            </p:childTnLst>
                          </p:cTn>
                        </p:par>
                        <p:par>
                          <p:cTn id="81" fill="hold">
                            <p:stCondLst>
                              <p:cond delay="3000"/>
                            </p:stCondLst>
                            <p:childTnLst>
                              <p:par>
                                <p:cTn id="82" presetID="10" presetClass="entr" presetSubtype="0" fill="hold" grpId="0" nodeType="afterEffect">
                                  <p:stCondLst>
                                    <p:cond delay="0"/>
                                  </p:stCondLst>
                                  <p:childTnLst>
                                    <p:set>
                                      <p:cBhvr>
                                        <p:cTn id="83" dur="1" fill="hold">
                                          <p:stCondLst>
                                            <p:cond delay="0"/>
                                          </p:stCondLst>
                                        </p:cTn>
                                        <p:tgtEl>
                                          <p:spTgt spid="42"/>
                                        </p:tgtEl>
                                        <p:attrNameLst>
                                          <p:attrName>style.visibility</p:attrName>
                                        </p:attrNameLst>
                                      </p:cBhvr>
                                      <p:to>
                                        <p:strVal val="visible"/>
                                      </p:to>
                                    </p:set>
                                    <p:animEffect transition="in" filter="fade">
                                      <p:cBhvr>
                                        <p:cTn id="84" dur="200"/>
                                        <p:tgtEl>
                                          <p:spTgt spid="42"/>
                                        </p:tgtEl>
                                      </p:cBhvr>
                                    </p:animEffect>
                                  </p:childTnLst>
                                </p:cTn>
                              </p:par>
                              <p:par>
                                <p:cTn id="85" presetID="23" presetClass="entr" presetSubtype="16"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p:cTn id="87" dur="200" fill="hold"/>
                                        <p:tgtEl>
                                          <p:spTgt spid="26"/>
                                        </p:tgtEl>
                                        <p:attrNameLst>
                                          <p:attrName>ppt_w</p:attrName>
                                        </p:attrNameLst>
                                      </p:cBhvr>
                                      <p:tavLst>
                                        <p:tav tm="0">
                                          <p:val>
                                            <p:fltVal val="0"/>
                                          </p:val>
                                        </p:tav>
                                        <p:tav tm="100000">
                                          <p:val>
                                            <p:strVal val="#ppt_w"/>
                                          </p:val>
                                        </p:tav>
                                      </p:tavLst>
                                    </p:anim>
                                    <p:anim calcmode="lin" valueType="num">
                                      <p:cBhvr>
                                        <p:cTn id="88" dur="200" fill="hold"/>
                                        <p:tgtEl>
                                          <p:spTgt spid="26"/>
                                        </p:tgtEl>
                                        <p:attrNameLst>
                                          <p:attrName>ppt_h</p:attrName>
                                        </p:attrNameLst>
                                      </p:cBhvr>
                                      <p:tavLst>
                                        <p:tav tm="0">
                                          <p:val>
                                            <p:fltVal val="0"/>
                                          </p:val>
                                        </p:tav>
                                        <p:tav tm="100000">
                                          <p:val>
                                            <p:strVal val="#ppt_h"/>
                                          </p:val>
                                        </p:tav>
                                      </p:tavLst>
                                    </p:anim>
                                  </p:childTnLst>
                                </p:cTn>
                              </p:par>
                            </p:childTnLst>
                          </p:cTn>
                        </p:par>
                        <p:par>
                          <p:cTn id="89" fill="hold">
                            <p:stCondLst>
                              <p:cond delay="3200"/>
                            </p:stCondLst>
                            <p:childTnLst>
                              <p:par>
                                <p:cTn id="90" presetID="10" presetClass="entr" presetSubtype="0" fill="hold" grpId="0" nodeType="afterEffect">
                                  <p:stCondLst>
                                    <p:cond delay="0"/>
                                  </p:stCondLst>
                                  <p:childTnLst>
                                    <p:set>
                                      <p:cBhvr>
                                        <p:cTn id="91" dur="1" fill="hold">
                                          <p:stCondLst>
                                            <p:cond delay="0"/>
                                          </p:stCondLst>
                                        </p:cTn>
                                        <p:tgtEl>
                                          <p:spTgt spid="37"/>
                                        </p:tgtEl>
                                        <p:attrNameLst>
                                          <p:attrName>style.visibility</p:attrName>
                                        </p:attrNameLst>
                                      </p:cBhvr>
                                      <p:to>
                                        <p:strVal val="visible"/>
                                      </p:to>
                                    </p:set>
                                    <p:animEffect transition="in" filter="fade">
                                      <p:cBhvr>
                                        <p:cTn id="92" dur="200"/>
                                        <p:tgtEl>
                                          <p:spTgt spid="37"/>
                                        </p:tgtEl>
                                      </p:cBhvr>
                                    </p:animEffect>
                                  </p:childTnLst>
                                </p:cTn>
                              </p:par>
                            </p:childTnLst>
                          </p:cTn>
                        </p:par>
                        <p:par>
                          <p:cTn id="93" fill="hold">
                            <p:stCondLst>
                              <p:cond delay="3400"/>
                            </p:stCondLst>
                            <p:childTnLst>
                              <p:par>
                                <p:cTn id="94" presetID="22" presetClass="entr" presetSubtype="2" fill="hold" nodeType="afterEffect">
                                  <p:stCondLst>
                                    <p:cond delay="0"/>
                                  </p:stCondLst>
                                  <p:childTnLst>
                                    <p:set>
                                      <p:cBhvr>
                                        <p:cTn id="95" dur="1" fill="hold">
                                          <p:stCondLst>
                                            <p:cond delay="0"/>
                                          </p:stCondLst>
                                        </p:cTn>
                                        <p:tgtEl>
                                          <p:spTgt spid="20"/>
                                        </p:tgtEl>
                                        <p:attrNameLst>
                                          <p:attrName>style.visibility</p:attrName>
                                        </p:attrNameLst>
                                      </p:cBhvr>
                                      <p:to>
                                        <p:strVal val="visible"/>
                                      </p:to>
                                    </p:set>
                                    <p:animEffect transition="in" filter="wipe(right)">
                                      <p:cBhvr>
                                        <p:cTn id="96" dur="200"/>
                                        <p:tgtEl>
                                          <p:spTgt spid="20"/>
                                        </p:tgtEl>
                                      </p:cBhvr>
                                    </p:animEffect>
                                  </p:childTnLst>
                                </p:cTn>
                              </p:par>
                            </p:childTnLst>
                          </p:cTn>
                        </p:par>
                        <p:par>
                          <p:cTn id="97" fill="hold">
                            <p:stCondLst>
                              <p:cond delay="3600"/>
                            </p:stCondLst>
                            <p:childTnLst>
                              <p:par>
                                <p:cTn id="98" presetID="10"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200"/>
                                        <p:tgtEl>
                                          <p:spTgt spid="43"/>
                                        </p:tgtEl>
                                      </p:cBhvr>
                                    </p:animEffect>
                                  </p:childTnLst>
                                </p:cTn>
                              </p:par>
                              <p:par>
                                <p:cTn id="101" presetID="23" presetClass="entr" presetSubtype="16" fill="hold" grpId="0" nodeType="withEffect">
                                  <p:stCondLst>
                                    <p:cond delay="0"/>
                                  </p:stCondLst>
                                  <p:childTnLst>
                                    <p:set>
                                      <p:cBhvr>
                                        <p:cTn id="102" dur="1" fill="hold">
                                          <p:stCondLst>
                                            <p:cond delay="0"/>
                                          </p:stCondLst>
                                        </p:cTn>
                                        <p:tgtEl>
                                          <p:spTgt spid="27"/>
                                        </p:tgtEl>
                                        <p:attrNameLst>
                                          <p:attrName>style.visibility</p:attrName>
                                        </p:attrNameLst>
                                      </p:cBhvr>
                                      <p:to>
                                        <p:strVal val="visible"/>
                                      </p:to>
                                    </p:set>
                                    <p:anim calcmode="lin" valueType="num">
                                      <p:cBhvr>
                                        <p:cTn id="103" dur="200" fill="hold"/>
                                        <p:tgtEl>
                                          <p:spTgt spid="27"/>
                                        </p:tgtEl>
                                        <p:attrNameLst>
                                          <p:attrName>ppt_w</p:attrName>
                                        </p:attrNameLst>
                                      </p:cBhvr>
                                      <p:tavLst>
                                        <p:tav tm="0">
                                          <p:val>
                                            <p:fltVal val="0"/>
                                          </p:val>
                                        </p:tav>
                                        <p:tav tm="100000">
                                          <p:val>
                                            <p:strVal val="#ppt_w"/>
                                          </p:val>
                                        </p:tav>
                                      </p:tavLst>
                                    </p:anim>
                                    <p:anim calcmode="lin" valueType="num">
                                      <p:cBhvr>
                                        <p:cTn id="104" dur="200" fill="hold"/>
                                        <p:tgtEl>
                                          <p:spTgt spid="27"/>
                                        </p:tgtEl>
                                        <p:attrNameLst>
                                          <p:attrName>ppt_h</p:attrName>
                                        </p:attrNameLst>
                                      </p:cBhvr>
                                      <p:tavLst>
                                        <p:tav tm="0">
                                          <p:val>
                                            <p:fltVal val="0"/>
                                          </p:val>
                                        </p:tav>
                                        <p:tav tm="100000">
                                          <p:val>
                                            <p:strVal val="#ppt_h"/>
                                          </p:val>
                                        </p:tav>
                                      </p:tavLst>
                                    </p:anim>
                                  </p:childTnLst>
                                </p:cTn>
                              </p:par>
                            </p:childTnLst>
                          </p:cTn>
                        </p:par>
                        <p:par>
                          <p:cTn id="105" fill="hold">
                            <p:stCondLst>
                              <p:cond delay="3800"/>
                            </p:stCondLst>
                            <p:childTnLst>
                              <p:par>
                                <p:cTn id="106" presetID="10" presetClass="entr" presetSubtype="0" fill="hold" grpId="0" nodeType="afterEffect">
                                  <p:stCondLst>
                                    <p:cond delay="0"/>
                                  </p:stCondLst>
                                  <p:childTnLst>
                                    <p:set>
                                      <p:cBhvr>
                                        <p:cTn id="107" dur="1" fill="hold">
                                          <p:stCondLst>
                                            <p:cond delay="0"/>
                                          </p:stCondLst>
                                        </p:cTn>
                                        <p:tgtEl>
                                          <p:spTgt spid="35"/>
                                        </p:tgtEl>
                                        <p:attrNameLst>
                                          <p:attrName>style.visibility</p:attrName>
                                        </p:attrNameLst>
                                      </p:cBhvr>
                                      <p:to>
                                        <p:strVal val="visible"/>
                                      </p:to>
                                    </p:set>
                                    <p:animEffect transition="in" filter="fade">
                                      <p:cBhvr>
                                        <p:cTn id="108" dur="200"/>
                                        <p:tgtEl>
                                          <p:spTgt spid="35"/>
                                        </p:tgtEl>
                                      </p:cBhvr>
                                    </p:animEffect>
                                  </p:childTnLst>
                                </p:cTn>
                              </p:par>
                            </p:childTnLst>
                          </p:cTn>
                        </p:par>
                        <p:par>
                          <p:cTn id="109" fill="hold">
                            <p:stCondLst>
                              <p:cond delay="4000"/>
                            </p:stCondLst>
                            <p:childTnLst>
                              <p:par>
                                <p:cTn id="110" presetID="22" presetClass="entr" presetSubtype="2" fill="hold" nodeType="afterEffect">
                                  <p:stCondLst>
                                    <p:cond delay="0"/>
                                  </p:stCondLst>
                                  <p:childTnLst>
                                    <p:set>
                                      <p:cBhvr>
                                        <p:cTn id="111" dur="1" fill="hold">
                                          <p:stCondLst>
                                            <p:cond delay="0"/>
                                          </p:stCondLst>
                                        </p:cTn>
                                        <p:tgtEl>
                                          <p:spTgt spid="19"/>
                                        </p:tgtEl>
                                        <p:attrNameLst>
                                          <p:attrName>style.visibility</p:attrName>
                                        </p:attrNameLst>
                                      </p:cBhvr>
                                      <p:to>
                                        <p:strVal val="visible"/>
                                      </p:to>
                                    </p:set>
                                    <p:animEffect transition="in" filter="wipe(right)">
                                      <p:cBhvr>
                                        <p:cTn id="112" dur="200"/>
                                        <p:tgtEl>
                                          <p:spTgt spid="19"/>
                                        </p:tgtEl>
                                      </p:cBhvr>
                                    </p:animEffect>
                                  </p:childTnLst>
                                </p:cTn>
                              </p:par>
                            </p:childTnLst>
                          </p:cTn>
                        </p:par>
                        <p:par>
                          <p:cTn id="113" fill="hold">
                            <p:stCondLst>
                              <p:cond delay="4200"/>
                            </p:stCondLst>
                            <p:childTnLst>
                              <p:par>
                                <p:cTn id="114" presetID="10" presetClass="entr" presetSubtype="0" fill="hold" grpId="0" nodeType="afterEffect">
                                  <p:stCondLst>
                                    <p:cond delay="0"/>
                                  </p:stCondLst>
                                  <p:childTnLst>
                                    <p:set>
                                      <p:cBhvr>
                                        <p:cTn id="115" dur="1" fill="hold">
                                          <p:stCondLst>
                                            <p:cond delay="0"/>
                                          </p:stCondLst>
                                        </p:cTn>
                                        <p:tgtEl>
                                          <p:spTgt spid="44"/>
                                        </p:tgtEl>
                                        <p:attrNameLst>
                                          <p:attrName>style.visibility</p:attrName>
                                        </p:attrNameLst>
                                      </p:cBhvr>
                                      <p:to>
                                        <p:strVal val="visible"/>
                                      </p:to>
                                    </p:set>
                                    <p:animEffect transition="in" filter="fade">
                                      <p:cBhvr>
                                        <p:cTn id="116" dur="200"/>
                                        <p:tgtEl>
                                          <p:spTgt spid="44"/>
                                        </p:tgtEl>
                                      </p:cBhvr>
                                    </p:animEffect>
                                  </p:childTnLst>
                                </p:cTn>
                              </p:par>
                              <p:par>
                                <p:cTn id="117" presetID="23" presetClass="entr" presetSubtype="16" fill="hold" grpId="0" nodeType="withEffect">
                                  <p:stCondLst>
                                    <p:cond delay="0"/>
                                  </p:stCondLst>
                                  <p:childTnLst>
                                    <p:set>
                                      <p:cBhvr>
                                        <p:cTn id="118" dur="1" fill="hold">
                                          <p:stCondLst>
                                            <p:cond delay="0"/>
                                          </p:stCondLst>
                                        </p:cTn>
                                        <p:tgtEl>
                                          <p:spTgt spid="28"/>
                                        </p:tgtEl>
                                        <p:attrNameLst>
                                          <p:attrName>style.visibility</p:attrName>
                                        </p:attrNameLst>
                                      </p:cBhvr>
                                      <p:to>
                                        <p:strVal val="visible"/>
                                      </p:to>
                                    </p:set>
                                    <p:anim calcmode="lin" valueType="num">
                                      <p:cBhvr>
                                        <p:cTn id="119" dur="200" fill="hold"/>
                                        <p:tgtEl>
                                          <p:spTgt spid="28"/>
                                        </p:tgtEl>
                                        <p:attrNameLst>
                                          <p:attrName>ppt_w</p:attrName>
                                        </p:attrNameLst>
                                      </p:cBhvr>
                                      <p:tavLst>
                                        <p:tav tm="0">
                                          <p:val>
                                            <p:fltVal val="0"/>
                                          </p:val>
                                        </p:tav>
                                        <p:tav tm="100000">
                                          <p:val>
                                            <p:strVal val="#ppt_w"/>
                                          </p:val>
                                        </p:tav>
                                      </p:tavLst>
                                    </p:anim>
                                    <p:anim calcmode="lin" valueType="num">
                                      <p:cBhvr>
                                        <p:cTn id="120" dur="200" fill="hold"/>
                                        <p:tgtEl>
                                          <p:spTgt spid="28"/>
                                        </p:tgtEl>
                                        <p:attrNameLst>
                                          <p:attrName>ppt_h</p:attrName>
                                        </p:attrNameLst>
                                      </p:cBhvr>
                                      <p:tavLst>
                                        <p:tav tm="0">
                                          <p:val>
                                            <p:fltVal val="0"/>
                                          </p:val>
                                        </p:tav>
                                        <p:tav tm="100000">
                                          <p:val>
                                            <p:strVal val="#ppt_h"/>
                                          </p:val>
                                        </p:tav>
                                      </p:tavLst>
                                    </p:anim>
                                  </p:childTnLst>
                                </p:cTn>
                              </p:par>
                            </p:childTnLst>
                          </p:cTn>
                        </p:par>
                        <p:par>
                          <p:cTn id="121" fill="hold">
                            <p:stCondLst>
                              <p:cond delay="4400"/>
                            </p:stCondLst>
                            <p:childTnLst>
                              <p:par>
                                <p:cTn id="122" presetID="10" presetClass="entr" presetSubtype="0" fill="hold" grpId="0" nodeType="afterEffect">
                                  <p:stCondLst>
                                    <p:cond delay="0"/>
                                  </p:stCondLst>
                                  <p:childTnLst>
                                    <p:set>
                                      <p:cBhvr>
                                        <p:cTn id="123" dur="1" fill="hold">
                                          <p:stCondLst>
                                            <p:cond delay="0"/>
                                          </p:stCondLst>
                                        </p:cTn>
                                        <p:tgtEl>
                                          <p:spTgt spid="34"/>
                                        </p:tgtEl>
                                        <p:attrNameLst>
                                          <p:attrName>style.visibility</p:attrName>
                                        </p:attrNameLst>
                                      </p:cBhvr>
                                      <p:to>
                                        <p:strVal val="visible"/>
                                      </p:to>
                                    </p:set>
                                    <p:animEffect transition="in" filter="fade">
                                      <p:cBhvr>
                                        <p:cTn id="124" dur="200"/>
                                        <p:tgtEl>
                                          <p:spTgt spid="34"/>
                                        </p:tgtEl>
                                      </p:cBhvr>
                                    </p:animEffect>
                                  </p:childTnLst>
                                </p:cTn>
                              </p:par>
                            </p:childTnLst>
                          </p:cTn>
                        </p:par>
                        <p:par>
                          <p:cTn id="125" fill="hold">
                            <p:stCondLst>
                              <p:cond delay="4600"/>
                            </p:stCondLst>
                            <p:childTnLst>
                              <p:par>
                                <p:cTn id="126" presetID="22" presetClass="entr" presetSubtype="2" fill="hold" grpId="0" nodeType="afterEffect">
                                  <p:stCondLst>
                                    <p:cond delay="0"/>
                                  </p:stCondLst>
                                  <p:childTnLst>
                                    <p:set>
                                      <p:cBhvr>
                                        <p:cTn id="127" dur="1" fill="hold">
                                          <p:stCondLst>
                                            <p:cond delay="0"/>
                                          </p:stCondLst>
                                        </p:cTn>
                                        <p:tgtEl>
                                          <p:spTgt spid="16"/>
                                        </p:tgtEl>
                                        <p:attrNameLst>
                                          <p:attrName>style.visibility</p:attrName>
                                        </p:attrNameLst>
                                      </p:cBhvr>
                                      <p:to>
                                        <p:strVal val="visible"/>
                                      </p:to>
                                    </p:set>
                                    <p:animEffect transition="in" filter="wipe(right)">
                                      <p:cBhvr>
                                        <p:cTn id="128" dur="200"/>
                                        <p:tgtEl>
                                          <p:spTgt spid="16"/>
                                        </p:tgtEl>
                                      </p:cBhvr>
                                    </p:animEffect>
                                  </p:childTnLst>
                                </p:cTn>
                              </p:par>
                            </p:childTnLst>
                          </p:cTn>
                        </p:par>
                        <p:par>
                          <p:cTn id="129" fill="hold">
                            <p:stCondLst>
                              <p:cond delay="4800"/>
                            </p:stCondLst>
                            <p:childTnLst>
                              <p:par>
                                <p:cTn id="130" presetID="10" presetClass="entr" presetSubtype="0" fill="hold" grpId="0" nodeType="afterEffect">
                                  <p:stCondLst>
                                    <p:cond delay="0"/>
                                  </p:stCondLst>
                                  <p:childTnLst>
                                    <p:set>
                                      <p:cBhvr>
                                        <p:cTn id="131" dur="1" fill="hold">
                                          <p:stCondLst>
                                            <p:cond delay="0"/>
                                          </p:stCondLst>
                                        </p:cTn>
                                        <p:tgtEl>
                                          <p:spTgt spid="45"/>
                                        </p:tgtEl>
                                        <p:attrNameLst>
                                          <p:attrName>style.visibility</p:attrName>
                                        </p:attrNameLst>
                                      </p:cBhvr>
                                      <p:to>
                                        <p:strVal val="visible"/>
                                      </p:to>
                                    </p:set>
                                    <p:animEffect transition="in" filter="fade">
                                      <p:cBhvr>
                                        <p:cTn id="132" dur="2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P spid="21" grpId="0" animBg="1"/>
      <p:bldP spid="22" grpId="0" animBg="1"/>
      <p:bldP spid="23" grpId="0" animBg="1"/>
      <p:bldP spid="24" grpId="0" animBg="1"/>
      <p:bldP spid="25" grpId="0" animBg="1"/>
      <p:bldP spid="26" grpId="0" animBg="1"/>
      <p:bldP spid="27" grpId="0" animBg="1"/>
      <p:bldP spid="28" grpId="0" animBg="1"/>
      <p:bldP spid="30" grpId="0" animBg="1"/>
      <p:bldP spid="31" grpId="0" animBg="1"/>
      <p:bldP spid="32" grpId="0" animBg="1"/>
      <p:bldP spid="33" grpId="0" animBg="1"/>
      <p:bldP spid="34" grpId="0" animBg="1"/>
      <p:bldP spid="35" grpId="0" animBg="1"/>
      <p:bldP spid="36" grpId="0" animBg="1"/>
      <p:bldP spid="37" grpId="0" animBg="1"/>
      <p:bldP spid="38" grpId="0"/>
      <p:bldP spid="39" grpId="0"/>
      <p:bldP spid="40" grpId="0"/>
      <p:bldP spid="41" grpId="0"/>
      <p:bldP spid="42" grpId="0"/>
      <p:bldP spid="43" grpId="0"/>
      <p:bldP spid="44" grpId="0"/>
      <p:bldP spid="45"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130">
            <a:extLst>
              <a:ext uri="{FF2B5EF4-FFF2-40B4-BE49-F238E27FC236}">
                <a16:creationId xmlns:a16="http://schemas.microsoft.com/office/drawing/2014/main" id="{CBDEEE39-5341-1C4E-B73A-5D8D2CA1D67E}"/>
              </a:ext>
            </a:extLst>
          </p:cNvPr>
          <p:cNvSpPr>
            <a:spLocks noEditPoints="1"/>
          </p:cNvSpPr>
          <p:nvPr/>
        </p:nvSpPr>
        <p:spPr bwMode="auto">
          <a:xfrm>
            <a:off x="911424" y="3127820"/>
            <a:ext cx="2592288" cy="1145713"/>
          </a:xfrm>
          <a:custGeom>
            <a:avLst/>
            <a:gdLst>
              <a:gd name="T0" fmla="*/ 869 w 869"/>
              <a:gd name="T1" fmla="*/ 6 h 384"/>
              <a:gd name="T2" fmla="*/ 868 w 869"/>
              <a:gd name="T3" fmla="*/ 4 h 384"/>
              <a:gd name="T4" fmla="*/ 868 w 869"/>
              <a:gd name="T5" fmla="*/ 3 h 384"/>
              <a:gd name="T6" fmla="*/ 867 w 869"/>
              <a:gd name="T7" fmla="*/ 2 h 384"/>
              <a:gd name="T8" fmla="*/ 866 w 869"/>
              <a:gd name="T9" fmla="*/ 2 h 384"/>
              <a:gd name="T10" fmla="*/ 865 w 869"/>
              <a:gd name="T11" fmla="*/ 1 h 384"/>
              <a:gd name="T12" fmla="*/ 864 w 869"/>
              <a:gd name="T13" fmla="*/ 0 h 384"/>
              <a:gd name="T14" fmla="*/ 863 w 869"/>
              <a:gd name="T15" fmla="*/ 0 h 384"/>
              <a:gd name="T16" fmla="*/ 862 w 869"/>
              <a:gd name="T17" fmla="*/ 0 h 384"/>
              <a:gd name="T18" fmla="*/ 263 w 869"/>
              <a:gd name="T19" fmla="*/ 0 h 384"/>
              <a:gd name="T20" fmla="*/ 261 w 869"/>
              <a:gd name="T21" fmla="*/ 0 h 384"/>
              <a:gd name="T22" fmla="*/ 260 w 869"/>
              <a:gd name="T23" fmla="*/ 0 h 384"/>
              <a:gd name="T24" fmla="*/ 259 w 869"/>
              <a:gd name="T25" fmla="*/ 1 h 384"/>
              <a:gd name="T26" fmla="*/ 258 w 869"/>
              <a:gd name="T27" fmla="*/ 2 h 384"/>
              <a:gd name="T28" fmla="*/ 258 w 869"/>
              <a:gd name="T29" fmla="*/ 2 h 384"/>
              <a:gd name="T30" fmla="*/ 257 w 869"/>
              <a:gd name="T31" fmla="*/ 3 h 384"/>
              <a:gd name="T32" fmla="*/ 256 w 869"/>
              <a:gd name="T33" fmla="*/ 4 h 384"/>
              <a:gd name="T34" fmla="*/ 256 w 869"/>
              <a:gd name="T35" fmla="*/ 6 h 384"/>
              <a:gd name="T36" fmla="*/ 256 w 869"/>
              <a:gd name="T37" fmla="*/ 7 h 384"/>
              <a:gd name="T38" fmla="*/ 263 w 869"/>
              <a:gd name="T39" fmla="*/ 384 h 384"/>
              <a:gd name="T40" fmla="*/ 869 w 869"/>
              <a:gd name="T41" fmla="*/ 377 h 384"/>
              <a:gd name="T42" fmla="*/ 869 w 869"/>
              <a:gd name="T43" fmla="*/ 6 h 384"/>
              <a:gd name="T44" fmla="*/ 442 w 869"/>
              <a:gd name="T45" fmla="*/ 169 h 384"/>
              <a:gd name="T46" fmla="*/ 270 w 869"/>
              <a:gd name="T47" fmla="*/ 22 h 384"/>
              <a:gd name="T48" fmla="*/ 843 w 869"/>
              <a:gd name="T49" fmla="*/ 14 h 384"/>
              <a:gd name="T50" fmla="*/ 515 w 869"/>
              <a:gd name="T51" fmla="*/ 214 h 384"/>
              <a:gd name="T52" fmla="*/ 855 w 869"/>
              <a:gd name="T53" fmla="*/ 22 h 384"/>
              <a:gd name="T54" fmla="*/ 683 w 869"/>
              <a:gd name="T55" fmla="*/ 168 h 384"/>
              <a:gd name="T56" fmla="*/ 270 w 869"/>
              <a:gd name="T57" fmla="*/ 370 h 384"/>
              <a:gd name="T58" fmla="*/ 453 w 869"/>
              <a:gd name="T59" fmla="*/ 178 h 384"/>
              <a:gd name="T60" fmla="*/ 561 w 869"/>
              <a:gd name="T61" fmla="*/ 244 h 384"/>
              <a:gd name="T62" fmla="*/ 672 w 869"/>
              <a:gd name="T63" fmla="*/ 177 h 384"/>
              <a:gd name="T64" fmla="*/ 855 w 869"/>
              <a:gd name="T65" fmla="*/ 370 h 384"/>
              <a:gd name="T66" fmla="*/ 204 w 869"/>
              <a:gd name="T67" fmla="*/ 7 h 384"/>
              <a:gd name="T68" fmla="*/ 7 w 869"/>
              <a:gd name="T69" fmla="*/ 14 h 384"/>
              <a:gd name="T70" fmla="*/ 7 w 869"/>
              <a:gd name="T71" fmla="*/ 0 h 384"/>
              <a:gd name="T72" fmla="*/ 204 w 869"/>
              <a:gd name="T73" fmla="*/ 7 h 384"/>
              <a:gd name="T74" fmla="*/ 197 w 869"/>
              <a:gd name="T75" fmla="*/ 95 h 384"/>
              <a:gd name="T76" fmla="*/ 58 w 869"/>
              <a:gd name="T77" fmla="*/ 88 h 384"/>
              <a:gd name="T78" fmla="*/ 197 w 869"/>
              <a:gd name="T79" fmla="*/ 81 h 384"/>
              <a:gd name="T80" fmla="*/ 204 w 869"/>
              <a:gd name="T81" fmla="*/ 169 h 384"/>
              <a:gd name="T82" fmla="*/ 142 w 869"/>
              <a:gd name="T83" fmla="*/ 176 h 384"/>
              <a:gd name="T84" fmla="*/ 142 w 869"/>
              <a:gd name="T85" fmla="*/ 162 h 384"/>
              <a:gd name="T86" fmla="*/ 204 w 869"/>
              <a:gd name="T87" fmla="*/ 1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9" h="384">
                <a:moveTo>
                  <a:pt x="869" y="6"/>
                </a:moveTo>
                <a:cubicBezTo>
                  <a:pt x="869" y="6"/>
                  <a:pt x="869" y="6"/>
                  <a:pt x="869" y="6"/>
                </a:cubicBezTo>
                <a:cubicBezTo>
                  <a:pt x="869" y="6"/>
                  <a:pt x="869" y="5"/>
                  <a:pt x="869" y="5"/>
                </a:cubicBezTo>
                <a:cubicBezTo>
                  <a:pt x="868" y="5"/>
                  <a:pt x="868" y="5"/>
                  <a:pt x="868" y="4"/>
                </a:cubicBezTo>
                <a:cubicBezTo>
                  <a:pt x="868" y="4"/>
                  <a:pt x="868" y="4"/>
                  <a:pt x="868" y="4"/>
                </a:cubicBezTo>
                <a:cubicBezTo>
                  <a:pt x="868" y="4"/>
                  <a:pt x="868" y="3"/>
                  <a:pt x="868" y="3"/>
                </a:cubicBezTo>
                <a:cubicBezTo>
                  <a:pt x="868" y="3"/>
                  <a:pt x="867" y="3"/>
                  <a:pt x="867" y="3"/>
                </a:cubicBezTo>
                <a:cubicBezTo>
                  <a:pt x="867" y="3"/>
                  <a:pt x="867" y="2"/>
                  <a:pt x="867" y="2"/>
                </a:cubicBezTo>
                <a:cubicBezTo>
                  <a:pt x="867" y="2"/>
                  <a:pt x="867" y="2"/>
                  <a:pt x="867" y="2"/>
                </a:cubicBezTo>
                <a:cubicBezTo>
                  <a:pt x="867" y="2"/>
                  <a:pt x="867" y="2"/>
                  <a:pt x="866" y="2"/>
                </a:cubicBezTo>
                <a:cubicBezTo>
                  <a:pt x="866" y="1"/>
                  <a:pt x="866" y="1"/>
                  <a:pt x="866" y="1"/>
                </a:cubicBezTo>
                <a:cubicBezTo>
                  <a:pt x="866" y="1"/>
                  <a:pt x="865" y="1"/>
                  <a:pt x="865" y="1"/>
                </a:cubicBezTo>
                <a:cubicBezTo>
                  <a:pt x="865" y="1"/>
                  <a:pt x="865" y="1"/>
                  <a:pt x="865" y="1"/>
                </a:cubicBezTo>
                <a:cubicBezTo>
                  <a:pt x="864" y="0"/>
                  <a:pt x="864" y="0"/>
                  <a:pt x="864" y="0"/>
                </a:cubicBezTo>
                <a:cubicBezTo>
                  <a:pt x="864" y="0"/>
                  <a:pt x="864" y="0"/>
                  <a:pt x="863" y="0"/>
                </a:cubicBezTo>
                <a:cubicBezTo>
                  <a:pt x="863" y="0"/>
                  <a:pt x="863" y="0"/>
                  <a:pt x="863" y="0"/>
                </a:cubicBezTo>
                <a:cubicBezTo>
                  <a:pt x="863" y="0"/>
                  <a:pt x="862" y="0"/>
                  <a:pt x="862" y="0"/>
                </a:cubicBezTo>
                <a:cubicBezTo>
                  <a:pt x="862" y="0"/>
                  <a:pt x="862" y="0"/>
                  <a:pt x="862" y="0"/>
                </a:cubicBezTo>
                <a:cubicBezTo>
                  <a:pt x="263" y="0"/>
                  <a:pt x="263" y="0"/>
                  <a:pt x="263" y="0"/>
                </a:cubicBezTo>
                <a:cubicBezTo>
                  <a:pt x="263" y="0"/>
                  <a:pt x="263" y="0"/>
                  <a:pt x="263" y="0"/>
                </a:cubicBezTo>
                <a:cubicBezTo>
                  <a:pt x="262" y="0"/>
                  <a:pt x="262" y="0"/>
                  <a:pt x="262" y="0"/>
                </a:cubicBezTo>
                <a:cubicBezTo>
                  <a:pt x="262" y="0"/>
                  <a:pt x="261" y="0"/>
                  <a:pt x="261" y="0"/>
                </a:cubicBezTo>
                <a:cubicBezTo>
                  <a:pt x="261" y="0"/>
                  <a:pt x="261" y="0"/>
                  <a:pt x="261" y="0"/>
                </a:cubicBezTo>
                <a:cubicBezTo>
                  <a:pt x="260" y="0"/>
                  <a:pt x="260" y="0"/>
                  <a:pt x="260" y="0"/>
                </a:cubicBezTo>
                <a:cubicBezTo>
                  <a:pt x="260" y="1"/>
                  <a:pt x="260" y="1"/>
                  <a:pt x="259" y="1"/>
                </a:cubicBezTo>
                <a:cubicBezTo>
                  <a:pt x="259" y="1"/>
                  <a:pt x="259" y="1"/>
                  <a:pt x="259" y="1"/>
                </a:cubicBezTo>
                <a:cubicBezTo>
                  <a:pt x="259" y="1"/>
                  <a:pt x="258" y="1"/>
                  <a:pt x="258" y="2"/>
                </a:cubicBezTo>
                <a:cubicBezTo>
                  <a:pt x="258" y="2"/>
                  <a:pt x="258" y="2"/>
                  <a:pt x="258" y="2"/>
                </a:cubicBezTo>
                <a:cubicBezTo>
                  <a:pt x="258" y="2"/>
                  <a:pt x="258" y="2"/>
                  <a:pt x="258" y="2"/>
                </a:cubicBezTo>
                <a:cubicBezTo>
                  <a:pt x="258" y="2"/>
                  <a:pt x="258" y="2"/>
                  <a:pt x="258" y="2"/>
                </a:cubicBezTo>
                <a:cubicBezTo>
                  <a:pt x="257" y="2"/>
                  <a:pt x="257" y="3"/>
                  <a:pt x="257" y="3"/>
                </a:cubicBezTo>
                <a:cubicBezTo>
                  <a:pt x="257" y="3"/>
                  <a:pt x="257" y="3"/>
                  <a:pt x="257" y="3"/>
                </a:cubicBezTo>
                <a:cubicBezTo>
                  <a:pt x="257" y="3"/>
                  <a:pt x="257" y="4"/>
                  <a:pt x="257" y="4"/>
                </a:cubicBezTo>
                <a:cubicBezTo>
                  <a:pt x="257" y="4"/>
                  <a:pt x="256" y="4"/>
                  <a:pt x="256" y="4"/>
                </a:cubicBezTo>
                <a:cubicBezTo>
                  <a:pt x="256" y="5"/>
                  <a:pt x="256" y="5"/>
                  <a:pt x="256" y="5"/>
                </a:cubicBezTo>
                <a:cubicBezTo>
                  <a:pt x="256" y="5"/>
                  <a:pt x="256" y="6"/>
                  <a:pt x="256" y="6"/>
                </a:cubicBezTo>
                <a:cubicBezTo>
                  <a:pt x="256" y="6"/>
                  <a:pt x="256" y="6"/>
                  <a:pt x="256" y="6"/>
                </a:cubicBezTo>
                <a:cubicBezTo>
                  <a:pt x="256" y="7"/>
                  <a:pt x="256" y="7"/>
                  <a:pt x="256" y="7"/>
                </a:cubicBezTo>
                <a:cubicBezTo>
                  <a:pt x="256" y="377"/>
                  <a:pt x="256" y="377"/>
                  <a:pt x="256" y="377"/>
                </a:cubicBezTo>
                <a:cubicBezTo>
                  <a:pt x="256" y="380"/>
                  <a:pt x="259" y="384"/>
                  <a:pt x="263" y="384"/>
                </a:cubicBezTo>
                <a:cubicBezTo>
                  <a:pt x="862" y="384"/>
                  <a:pt x="862" y="384"/>
                  <a:pt x="862" y="384"/>
                </a:cubicBezTo>
                <a:cubicBezTo>
                  <a:pt x="866" y="384"/>
                  <a:pt x="869" y="380"/>
                  <a:pt x="869" y="377"/>
                </a:cubicBezTo>
                <a:cubicBezTo>
                  <a:pt x="869" y="7"/>
                  <a:pt x="869" y="7"/>
                  <a:pt x="869" y="7"/>
                </a:cubicBezTo>
                <a:cubicBezTo>
                  <a:pt x="869" y="7"/>
                  <a:pt x="869" y="7"/>
                  <a:pt x="869" y="6"/>
                </a:cubicBezTo>
                <a:close/>
                <a:moveTo>
                  <a:pt x="270" y="22"/>
                </a:moveTo>
                <a:cubicBezTo>
                  <a:pt x="442" y="169"/>
                  <a:pt x="442" y="169"/>
                  <a:pt x="442" y="169"/>
                </a:cubicBezTo>
                <a:cubicBezTo>
                  <a:pt x="270" y="315"/>
                  <a:pt x="270" y="315"/>
                  <a:pt x="270" y="315"/>
                </a:cubicBezTo>
                <a:lnTo>
                  <a:pt x="270" y="22"/>
                </a:lnTo>
                <a:close/>
                <a:moveTo>
                  <a:pt x="282" y="14"/>
                </a:moveTo>
                <a:cubicBezTo>
                  <a:pt x="843" y="14"/>
                  <a:pt x="843" y="14"/>
                  <a:pt x="843" y="14"/>
                </a:cubicBezTo>
                <a:cubicBezTo>
                  <a:pt x="607" y="214"/>
                  <a:pt x="607" y="214"/>
                  <a:pt x="607" y="214"/>
                </a:cubicBezTo>
                <a:cubicBezTo>
                  <a:pt x="582" y="235"/>
                  <a:pt x="541" y="235"/>
                  <a:pt x="515" y="214"/>
                </a:cubicBezTo>
                <a:lnTo>
                  <a:pt x="282" y="14"/>
                </a:lnTo>
                <a:close/>
                <a:moveTo>
                  <a:pt x="855" y="22"/>
                </a:moveTo>
                <a:cubicBezTo>
                  <a:pt x="855" y="315"/>
                  <a:pt x="855" y="315"/>
                  <a:pt x="855" y="315"/>
                </a:cubicBezTo>
                <a:cubicBezTo>
                  <a:pt x="683" y="168"/>
                  <a:pt x="683" y="168"/>
                  <a:pt x="683" y="168"/>
                </a:cubicBezTo>
                <a:lnTo>
                  <a:pt x="855" y="22"/>
                </a:lnTo>
                <a:close/>
                <a:moveTo>
                  <a:pt x="270" y="370"/>
                </a:moveTo>
                <a:cubicBezTo>
                  <a:pt x="270" y="333"/>
                  <a:pt x="270" y="333"/>
                  <a:pt x="270" y="333"/>
                </a:cubicBezTo>
                <a:cubicBezTo>
                  <a:pt x="453" y="178"/>
                  <a:pt x="453" y="178"/>
                  <a:pt x="453" y="178"/>
                </a:cubicBezTo>
                <a:cubicBezTo>
                  <a:pt x="506" y="224"/>
                  <a:pt x="506" y="224"/>
                  <a:pt x="506" y="224"/>
                </a:cubicBezTo>
                <a:cubicBezTo>
                  <a:pt x="521" y="237"/>
                  <a:pt x="541" y="244"/>
                  <a:pt x="561" y="244"/>
                </a:cubicBezTo>
                <a:cubicBezTo>
                  <a:pt x="581" y="244"/>
                  <a:pt x="601" y="237"/>
                  <a:pt x="616" y="224"/>
                </a:cubicBezTo>
                <a:cubicBezTo>
                  <a:pt x="672" y="177"/>
                  <a:pt x="672" y="177"/>
                  <a:pt x="672" y="177"/>
                </a:cubicBezTo>
                <a:cubicBezTo>
                  <a:pt x="855" y="333"/>
                  <a:pt x="855" y="333"/>
                  <a:pt x="855" y="333"/>
                </a:cubicBezTo>
                <a:cubicBezTo>
                  <a:pt x="855" y="370"/>
                  <a:pt x="855" y="370"/>
                  <a:pt x="855" y="370"/>
                </a:cubicBezTo>
                <a:lnTo>
                  <a:pt x="270" y="370"/>
                </a:lnTo>
                <a:close/>
                <a:moveTo>
                  <a:pt x="204" y="7"/>
                </a:moveTo>
                <a:cubicBezTo>
                  <a:pt x="204" y="11"/>
                  <a:pt x="201" y="14"/>
                  <a:pt x="197" y="14"/>
                </a:cubicBezTo>
                <a:cubicBezTo>
                  <a:pt x="7" y="14"/>
                  <a:pt x="7" y="14"/>
                  <a:pt x="7" y="14"/>
                </a:cubicBezTo>
                <a:cubicBezTo>
                  <a:pt x="3" y="14"/>
                  <a:pt x="0" y="11"/>
                  <a:pt x="0" y="7"/>
                </a:cubicBezTo>
                <a:cubicBezTo>
                  <a:pt x="0" y="3"/>
                  <a:pt x="3" y="0"/>
                  <a:pt x="7" y="0"/>
                </a:cubicBezTo>
                <a:cubicBezTo>
                  <a:pt x="197" y="0"/>
                  <a:pt x="197" y="0"/>
                  <a:pt x="197" y="0"/>
                </a:cubicBezTo>
                <a:cubicBezTo>
                  <a:pt x="201" y="0"/>
                  <a:pt x="204" y="3"/>
                  <a:pt x="204" y="7"/>
                </a:cubicBezTo>
                <a:close/>
                <a:moveTo>
                  <a:pt x="204" y="88"/>
                </a:moveTo>
                <a:cubicBezTo>
                  <a:pt x="204" y="92"/>
                  <a:pt x="201" y="95"/>
                  <a:pt x="197" y="95"/>
                </a:cubicBezTo>
                <a:cubicBezTo>
                  <a:pt x="65" y="95"/>
                  <a:pt x="65" y="95"/>
                  <a:pt x="65" y="95"/>
                </a:cubicBezTo>
                <a:cubicBezTo>
                  <a:pt x="61" y="95"/>
                  <a:pt x="58" y="92"/>
                  <a:pt x="58" y="88"/>
                </a:cubicBezTo>
                <a:cubicBezTo>
                  <a:pt x="58" y="84"/>
                  <a:pt x="61" y="81"/>
                  <a:pt x="65" y="81"/>
                </a:cubicBezTo>
                <a:cubicBezTo>
                  <a:pt x="197" y="81"/>
                  <a:pt x="197" y="81"/>
                  <a:pt x="197" y="81"/>
                </a:cubicBezTo>
                <a:cubicBezTo>
                  <a:pt x="201" y="81"/>
                  <a:pt x="204" y="84"/>
                  <a:pt x="204" y="88"/>
                </a:cubicBezTo>
                <a:close/>
                <a:moveTo>
                  <a:pt x="204" y="169"/>
                </a:moveTo>
                <a:cubicBezTo>
                  <a:pt x="204" y="173"/>
                  <a:pt x="201" y="176"/>
                  <a:pt x="197" y="176"/>
                </a:cubicBezTo>
                <a:cubicBezTo>
                  <a:pt x="142" y="176"/>
                  <a:pt x="142" y="176"/>
                  <a:pt x="142" y="176"/>
                </a:cubicBezTo>
                <a:cubicBezTo>
                  <a:pt x="139" y="176"/>
                  <a:pt x="135" y="173"/>
                  <a:pt x="135" y="169"/>
                </a:cubicBezTo>
                <a:cubicBezTo>
                  <a:pt x="135" y="165"/>
                  <a:pt x="139" y="162"/>
                  <a:pt x="142" y="162"/>
                </a:cubicBezTo>
                <a:cubicBezTo>
                  <a:pt x="197" y="162"/>
                  <a:pt x="197" y="162"/>
                  <a:pt x="197" y="162"/>
                </a:cubicBezTo>
                <a:cubicBezTo>
                  <a:pt x="201" y="162"/>
                  <a:pt x="204" y="165"/>
                  <a:pt x="204" y="169"/>
                </a:cubicBezTo>
                <a:close/>
              </a:path>
            </a:pathLst>
          </a:custGeom>
          <a:gradFill>
            <a:gsLst>
              <a:gs pos="0">
                <a:schemeClr val="accent6"/>
              </a:gs>
              <a:gs pos="100000">
                <a:schemeClr val="tx2"/>
              </a:gs>
            </a:gsLst>
            <a:lin ang="5400000" scaled="1"/>
          </a:gra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0" name="TextBox 4">
            <a:extLst>
              <a:ext uri="{FF2B5EF4-FFF2-40B4-BE49-F238E27FC236}">
                <a16:creationId xmlns:a16="http://schemas.microsoft.com/office/drawing/2014/main" id="{1CAB1C69-4103-B14A-8958-39196773D9C0}"/>
              </a:ext>
            </a:extLst>
          </p:cNvPr>
          <p:cNvSpPr txBox="1"/>
          <p:nvPr/>
        </p:nvSpPr>
        <p:spPr>
          <a:xfrm>
            <a:off x="6886600" y="1773238"/>
            <a:ext cx="3673896" cy="61042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200"/>
              </a:spcAft>
              <a:buClrTx/>
              <a:buSzTx/>
              <a:buFontTx/>
              <a:buNone/>
              <a:tabLst/>
              <a:defRPr/>
            </a:pPr>
            <a:r>
              <a:rPr kumimoji="0" lang="en-US" sz="1800" b="0" i="0" u="none" strike="noStrike" kern="1200" cap="none" spc="-70" normalizeH="0" baseline="0" noProof="0" dirty="0">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Nom de </a:t>
            </a:r>
            <a:r>
              <a:rPr kumimoji="0" lang="en-US" sz="1800" b="0" i="0" u="none" strike="noStrike" kern="1200" cap="none" spc="-70" normalizeH="0" baseline="0" noProof="0" dirty="0" err="1">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l’hébergement</a:t>
            </a:r>
            <a:r>
              <a:rPr kumimoji="0" lang="en-US" sz="1800" b="0" i="0" u="none" strike="noStrike" kern="1200" cap="none" spc="-70" normalizeH="0" baseline="0" noProof="0" dirty="0">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 </a:t>
            </a:r>
            <a:r>
              <a:rPr kumimoji="0" lang="en-US" sz="1800" b="0" i="0" u="none" strike="noStrike" kern="1200" cap="none" spc="-70" normalizeH="0" baseline="0" noProof="0" dirty="0" err="1">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concerné</a:t>
            </a:r>
            <a:r>
              <a:rPr kumimoji="0" lang="en-US" sz="1800" b="0" i="0" u="none" strike="noStrike" kern="1200" cap="none" spc="-70" normalizeH="0" baseline="0" noProof="0" dirty="0">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 </a:t>
            </a:r>
          </a:p>
          <a:p>
            <a:pPr marL="0" marR="0" lvl="0" indent="0" algn="l" defTabSz="1219170" rtl="0" eaLnBrk="1" fontAlgn="auto" latinLnBrk="0" hangingPunct="1">
              <a:lnSpc>
                <a:spcPct val="100000"/>
              </a:lnSpc>
              <a:spcBef>
                <a:spcPts val="0"/>
              </a:spcBef>
              <a:spcAft>
                <a:spcPts val="200"/>
              </a:spcAft>
              <a:buClrTx/>
              <a:buSzTx/>
              <a:buFontTx/>
              <a:buNone/>
              <a:tabLst/>
              <a:defRPr/>
            </a:pPr>
            <a:r>
              <a:rPr kumimoji="0" lang="en-US" sz="1400" b="0" i="0" u="none" strike="noStrike" kern="1200" cap="none" spc="-70" normalizeH="0" baseline="0" noProof="0" dirty="0">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et action </a:t>
            </a:r>
            <a:r>
              <a:rPr kumimoji="0" lang="en-US" sz="1400" b="0" i="0" u="none" strike="noStrike" kern="1200" cap="none" spc="-70" normalizeH="0" baseline="0" noProof="0" dirty="0" err="1">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réalisée</a:t>
            </a:r>
            <a:endParaRPr kumimoji="0" lang="en-US" sz="1400" b="0" i="0" u="none" strike="noStrike" kern="1200" cap="none" spc="-70" normalizeH="0" baseline="0" noProof="0" dirty="0">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endParaRPr>
          </a:p>
        </p:txBody>
      </p:sp>
      <p:sp>
        <p:nvSpPr>
          <p:cNvPr id="12" name="TextBox 6">
            <a:extLst>
              <a:ext uri="{FF2B5EF4-FFF2-40B4-BE49-F238E27FC236}">
                <a16:creationId xmlns:a16="http://schemas.microsoft.com/office/drawing/2014/main" id="{859B2A53-866E-A84A-817C-F97E6D8A1CB8}"/>
              </a:ext>
            </a:extLst>
          </p:cNvPr>
          <p:cNvSpPr txBox="1"/>
          <p:nvPr/>
        </p:nvSpPr>
        <p:spPr>
          <a:xfrm>
            <a:off x="6886600" y="3860599"/>
            <a:ext cx="4571332" cy="825867"/>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200"/>
              </a:spcAft>
              <a:buClrTx/>
              <a:buSzTx/>
              <a:buFontTx/>
              <a:buNone/>
              <a:tabLst/>
              <a:defRPr/>
            </a:pPr>
            <a:r>
              <a:rPr kumimoji="0" lang="en-US" sz="1800" b="0" i="0" u="none" strike="noStrike" kern="1200" cap="none" spc="-70" normalizeH="0" baseline="0" noProof="0" dirty="0">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Actions </a:t>
            </a:r>
            <a:r>
              <a:rPr kumimoji="0" lang="en-US" sz="1800" b="0" i="0" u="none" strike="noStrike" kern="1200" cap="none" spc="-70" normalizeH="0" baseline="0" noProof="0" dirty="0" err="1">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à</a:t>
            </a:r>
            <a:r>
              <a:rPr kumimoji="0" lang="en-US" sz="1800" b="0" i="0" u="none" strike="noStrike" kern="1200" cap="none" spc="-70" normalizeH="0" baseline="0" noProof="0" dirty="0">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 </a:t>
            </a:r>
            <a:r>
              <a:rPr kumimoji="0" lang="en-US" sz="1800" b="0" i="0" u="none" strike="noStrike" kern="1200" cap="none" spc="-70" normalizeH="0" baseline="0" noProof="0" dirty="0" err="1">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mettre</a:t>
            </a:r>
            <a:r>
              <a:rPr kumimoji="0" lang="en-US" sz="1800" b="0" i="0" u="none" strike="noStrike" kern="1200" cap="none" spc="-70" normalizeH="0" baseline="0" noProof="0" dirty="0">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 </a:t>
            </a:r>
            <a:r>
              <a:rPr kumimoji="0" lang="en-US" sz="1800" b="0" i="0" u="none" strike="noStrike" kern="1200" cap="none" spc="-70" normalizeH="0" baseline="0" noProof="0" dirty="0" err="1">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en</a:t>
            </a:r>
            <a:r>
              <a:rPr kumimoji="0" lang="en-US" sz="1800" b="0" i="0" u="none" strike="noStrike" kern="1200" cap="none" spc="-70" normalizeH="0" baseline="0" noProof="0" dirty="0">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 place</a:t>
            </a:r>
          </a:p>
          <a:p>
            <a:pPr marL="0" marR="0" lvl="0" indent="0" algn="l" defTabSz="1219170" rtl="0" eaLnBrk="1" fontAlgn="auto" latinLnBrk="0" hangingPunct="1">
              <a:lnSpc>
                <a:spcPct val="100000"/>
              </a:lnSpc>
              <a:spcBef>
                <a:spcPts val="0"/>
              </a:spcBef>
              <a:spcAft>
                <a:spcPts val="200"/>
              </a:spcAft>
              <a:buClrTx/>
              <a:buSzTx/>
              <a:buFontTx/>
              <a:buNone/>
              <a:tabLst/>
              <a:defRPr/>
            </a:pPr>
            <a:r>
              <a:rPr kumimoji="0" lang="en-US" sz="14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Vérification</a:t>
            </a:r>
            <a:r>
              <a:rPr kumimoji="0" lang="en-US" sz="1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des </a:t>
            </a:r>
            <a:r>
              <a:rPr kumimoji="0" lang="en-US" sz="14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fichiers</a:t>
            </a:r>
            <a:r>
              <a:rPr kumimoji="0" lang="en-US" sz="1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reinstallation du CMS, </a:t>
            </a:r>
            <a:r>
              <a:rPr kumimoji="0" lang="en-US" sz="14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changement</a:t>
            </a:r>
            <a:r>
              <a:rPr kumimoji="0" lang="en-US" sz="1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des mots de </a:t>
            </a:r>
            <a:r>
              <a:rPr kumimoji="0" lang="en-US" sz="14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passe</a:t>
            </a:r>
            <a:endParaRPr kumimoji="0" lang="en-US" sz="1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3" name="TextBox 7">
            <a:extLst>
              <a:ext uri="{FF2B5EF4-FFF2-40B4-BE49-F238E27FC236}">
                <a16:creationId xmlns:a16="http://schemas.microsoft.com/office/drawing/2014/main" id="{C4F16E97-9F85-9941-97B8-14153B4BCDE5}"/>
              </a:ext>
            </a:extLst>
          </p:cNvPr>
          <p:cNvSpPr txBox="1"/>
          <p:nvPr/>
        </p:nvSpPr>
        <p:spPr>
          <a:xfrm>
            <a:off x="6886600" y="2797322"/>
            <a:ext cx="4602775" cy="61042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200"/>
              </a:spcAft>
              <a:buClrTx/>
              <a:buSzTx/>
              <a:buFontTx/>
              <a:buNone/>
              <a:tabLst/>
              <a:defRPr/>
            </a:pPr>
            <a:r>
              <a:rPr kumimoji="0" lang="en-US" sz="1800" b="0" i="0" u="none" strike="noStrike" kern="1200" cap="none" spc="-70" normalizeH="0" baseline="0" noProof="0" dirty="0">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Raison du </a:t>
            </a:r>
            <a:r>
              <a:rPr kumimoji="0" lang="en-US" sz="1800" b="0" i="0" u="none" strike="noStrike" kern="1200" cap="none" spc="-70" normalizeH="0" baseline="0" noProof="0" dirty="0" err="1">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blocage</a:t>
            </a:r>
            <a:endParaRPr kumimoji="0" lang="en-US" sz="1800" b="0" i="0" u="none" strike="noStrike" kern="1200" cap="none" spc="-70" normalizeH="0" baseline="0" noProof="0" dirty="0">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endParaRPr>
          </a:p>
          <a:p>
            <a:pPr marL="0" marR="0" lvl="0" indent="0" algn="l" defTabSz="1219170" rtl="0" eaLnBrk="1" fontAlgn="auto" latinLnBrk="0" hangingPunct="1">
              <a:lnSpc>
                <a:spcPct val="100000"/>
              </a:lnSpc>
              <a:spcBef>
                <a:spcPts val="0"/>
              </a:spcBef>
              <a:spcAft>
                <a:spcPts val="200"/>
              </a:spcAft>
              <a:buClrTx/>
              <a:buSzTx/>
              <a:buFontTx/>
              <a:buNone/>
              <a:tabLst/>
              <a:defRPr/>
            </a:pPr>
            <a:r>
              <a:rPr kumimoji="0" lang="en-US" sz="1400" b="0" i="0" u="none" strike="noStrike" kern="1200" cap="none" spc="-70" normalizeH="0" baseline="0" noProof="0" dirty="0" err="1">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Liste</a:t>
            </a:r>
            <a:r>
              <a:rPr kumimoji="0" lang="en-US" sz="1400" b="0" i="0" u="none" strike="noStrike" kern="1200" cap="none" spc="-70" normalizeH="0" baseline="0" noProof="0" dirty="0">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 des </a:t>
            </a:r>
            <a:r>
              <a:rPr kumimoji="0" lang="en-US" sz="1400" b="0" i="0" u="none" strike="noStrike" kern="1200" cap="none" spc="-70" normalizeH="0" baseline="0" noProof="0" dirty="0" err="1">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fichiers</a:t>
            </a:r>
            <a:r>
              <a:rPr kumimoji="0" lang="en-US" sz="1400" b="0" i="0" u="none" strike="noStrike" kern="1200" cap="none" spc="-70" normalizeH="0" baseline="0" noProof="0" dirty="0">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 </a:t>
            </a:r>
            <a:r>
              <a:rPr kumimoji="0" lang="en-US" sz="1400" b="0" i="0" u="none" strike="noStrike" kern="1200" cap="none" spc="-70" normalizeH="0" baseline="0" noProof="0" dirty="0" err="1">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infectés</a:t>
            </a:r>
            <a:r>
              <a:rPr kumimoji="0" lang="en-US" sz="1400" b="0" i="0" u="none" strike="noStrike" kern="1200" cap="none" spc="-70" normalizeH="0" baseline="0" noProof="0" dirty="0">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 </a:t>
            </a:r>
            <a:r>
              <a:rPr kumimoji="0" lang="en-US" sz="1400" b="0" i="0" u="none" strike="noStrike" kern="1200" cap="none" spc="-70" normalizeH="0" baseline="0" noProof="0" dirty="0" err="1">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horodatage</a:t>
            </a:r>
            <a:r>
              <a:rPr kumimoji="0" lang="en-US" sz="1400" b="0" i="0" u="none" strike="noStrike" kern="1200" cap="none" spc="-70" normalizeH="0" baseline="0" noProof="0" dirty="0">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 et </a:t>
            </a:r>
            <a:r>
              <a:rPr kumimoji="0" lang="en-US" sz="1400" b="0" i="0" u="none" strike="noStrike" kern="1200" cap="none" spc="-70" normalizeH="0" baseline="0" noProof="0" dirty="0" err="1">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commandes</a:t>
            </a:r>
            <a:r>
              <a:rPr kumimoji="0" lang="en-US" sz="1400" b="0" i="0" u="none" strike="noStrike" kern="1200" cap="none" spc="-70" normalizeH="0" baseline="0" noProof="0" dirty="0">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 </a:t>
            </a:r>
            <a:r>
              <a:rPr kumimoji="0" lang="en-US" sz="1400" b="0" i="0" u="none" strike="noStrike" kern="1200" cap="none" spc="-70" normalizeH="0" baseline="0" noProof="0" dirty="0" err="1">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réalisées</a:t>
            </a:r>
            <a:r>
              <a:rPr kumimoji="0" lang="en-US" sz="1400" b="0" i="0" u="none" strike="noStrike" kern="1200" cap="none" spc="-70" normalizeH="0" baseline="0" noProof="0" dirty="0">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 …</a:t>
            </a:r>
          </a:p>
        </p:txBody>
      </p:sp>
      <p:cxnSp>
        <p:nvCxnSpPr>
          <p:cNvPr id="14" name="Straight Connector 9">
            <a:extLst>
              <a:ext uri="{FF2B5EF4-FFF2-40B4-BE49-F238E27FC236}">
                <a16:creationId xmlns:a16="http://schemas.microsoft.com/office/drawing/2014/main" id="{01ED93D0-53B5-0E43-B622-159694D0F2C3}"/>
              </a:ext>
            </a:extLst>
          </p:cNvPr>
          <p:cNvCxnSpPr/>
          <p:nvPr/>
        </p:nvCxnSpPr>
        <p:spPr>
          <a:xfrm>
            <a:off x="5303912" y="1582994"/>
            <a:ext cx="0" cy="4402290"/>
          </a:xfrm>
          <a:prstGeom prst="line">
            <a:avLst/>
          </a:prstGeom>
          <a:ln>
            <a:solidFill>
              <a:srgbClr val="7F7F7F">
                <a:alpha val="50000"/>
              </a:srgbClr>
            </a:solidFill>
          </a:ln>
        </p:spPr>
        <p:style>
          <a:lnRef idx="1">
            <a:schemeClr val="accent1"/>
          </a:lnRef>
          <a:fillRef idx="0">
            <a:schemeClr val="accent1"/>
          </a:fillRef>
          <a:effectRef idx="0">
            <a:schemeClr val="accent1"/>
          </a:effectRef>
          <a:fontRef idx="minor">
            <a:schemeClr val="tx1"/>
          </a:fontRef>
        </p:style>
      </p:cxnSp>
      <p:sp>
        <p:nvSpPr>
          <p:cNvPr id="15" name="Oval 11">
            <a:extLst>
              <a:ext uri="{FF2B5EF4-FFF2-40B4-BE49-F238E27FC236}">
                <a16:creationId xmlns:a16="http://schemas.microsoft.com/office/drawing/2014/main" id="{6E6B061A-371C-054B-8467-9425EB254FD0}"/>
              </a:ext>
            </a:extLst>
          </p:cNvPr>
          <p:cNvSpPr/>
          <p:nvPr/>
        </p:nvSpPr>
        <p:spPr>
          <a:xfrm>
            <a:off x="5843972" y="1650626"/>
            <a:ext cx="900100" cy="900100"/>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01</a:t>
            </a:r>
          </a:p>
        </p:txBody>
      </p:sp>
      <p:sp>
        <p:nvSpPr>
          <p:cNvPr id="16" name="Oval 13">
            <a:extLst>
              <a:ext uri="{FF2B5EF4-FFF2-40B4-BE49-F238E27FC236}">
                <a16:creationId xmlns:a16="http://schemas.microsoft.com/office/drawing/2014/main" id="{06474ED8-1489-3A43-BA63-208A21DBF2F7}"/>
              </a:ext>
            </a:extLst>
          </p:cNvPr>
          <p:cNvSpPr/>
          <p:nvPr/>
        </p:nvSpPr>
        <p:spPr>
          <a:xfrm>
            <a:off x="5843972" y="2745651"/>
            <a:ext cx="900100" cy="900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02</a:t>
            </a:r>
          </a:p>
        </p:txBody>
      </p:sp>
      <p:sp>
        <p:nvSpPr>
          <p:cNvPr id="17" name="Oval 14">
            <a:extLst>
              <a:ext uri="{FF2B5EF4-FFF2-40B4-BE49-F238E27FC236}">
                <a16:creationId xmlns:a16="http://schemas.microsoft.com/office/drawing/2014/main" id="{3588508A-3582-8543-A3F5-DCAAC04CB6F8}"/>
              </a:ext>
            </a:extLst>
          </p:cNvPr>
          <p:cNvSpPr/>
          <p:nvPr/>
        </p:nvSpPr>
        <p:spPr>
          <a:xfrm>
            <a:off x="5843972" y="3840676"/>
            <a:ext cx="900100" cy="900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03</a:t>
            </a:r>
          </a:p>
        </p:txBody>
      </p:sp>
      <p:sp>
        <p:nvSpPr>
          <p:cNvPr id="18" name="Oval 15">
            <a:extLst>
              <a:ext uri="{FF2B5EF4-FFF2-40B4-BE49-F238E27FC236}">
                <a16:creationId xmlns:a16="http://schemas.microsoft.com/office/drawing/2014/main" id="{DC880696-A7F7-644D-A9DD-78D9C6609B17}"/>
              </a:ext>
            </a:extLst>
          </p:cNvPr>
          <p:cNvSpPr/>
          <p:nvPr/>
        </p:nvSpPr>
        <p:spPr>
          <a:xfrm>
            <a:off x="5843972" y="4935700"/>
            <a:ext cx="900100" cy="900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04</a:t>
            </a:r>
          </a:p>
        </p:txBody>
      </p:sp>
      <p:sp>
        <p:nvSpPr>
          <p:cNvPr id="19" name="TextBox 6">
            <a:extLst>
              <a:ext uri="{FF2B5EF4-FFF2-40B4-BE49-F238E27FC236}">
                <a16:creationId xmlns:a16="http://schemas.microsoft.com/office/drawing/2014/main" id="{FDB5156F-0CB7-E144-BA40-5C45795F28A9}"/>
              </a:ext>
            </a:extLst>
          </p:cNvPr>
          <p:cNvSpPr txBox="1"/>
          <p:nvPr/>
        </p:nvSpPr>
        <p:spPr>
          <a:xfrm>
            <a:off x="6918042" y="5080538"/>
            <a:ext cx="4938597" cy="61042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200"/>
              </a:spcAft>
              <a:buClrTx/>
              <a:buSzTx/>
              <a:buFontTx/>
              <a:buNone/>
              <a:tabLst/>
              <a:defRPr/>
            </a:pPr>
            <a:r>
              <a:rPr kumimoji="0" lang="en-US" sz="1800" b="0" i="0" u="none" strike="noStrike" kern="1200" cap="none" spc="-70" normalizeH="0" baseline="0" noProof="0" dirty="0">
                <a:ln>
                  <a:noFill/>
                </a:ln>
                <a:solidFill>
                  <a:srgbClr val="000000"/>
                </a:solidFill>
                <a:effectLst/>
                <a:uLnTx/>
                <a:uFillTx/>
                <a:latin typeface="Source Sans Pro" panose="020B0503030403020204" pitchFamily="34" charset="77"/>
                <a:ea typeface="Open Sans" panose="020B0606030504020204" pitchFamily="34" charset="0"/>
                <a:cs typeface="Open Sans" panose="020B0606030504020204" pitchFamily="34" charset="0"/>
              </a:rPr>
              <a:t>Notre guide</a:t>
            </a:r>
          </a:p>
          <a:p>
            <a:pPr marL="0" marR="0" lvl="0" indent="0" algn="l" defTabSz="1219170" rtl="0" eaLnBrk="1" fontAlgn="auto" latinLnBrk="0" hangingPunct="1">
              <a:lnSpc>
                <a:spcPct val="100000"/>
              </a:lnSpc>
              <a:spcBef>
                <a:spcPts val="0"/>
              </a:spcBef>
              <a:spcAft>
                <a:spcPts val="2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https://</a:t>
            </a:r>
            <a:r>
              <a:rPr kumimoji="0" lang="en-US" sz="14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docs.ovh.com</a:t>
            </a:r>
            <a:r>
              <a:rPr kumimoji="0" lang="en-US" sz="1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a:t>
            </a:r>
            <a:r>
              <a:rPr kumimoji="0" lang="en-US" sz="14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fr</a:t>
            </a:r>
            <a:r>
              <a:rPr kumimoji="0" lang="en-US" sz="1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/hosting/diagnostic-403-forbidden/</a:t>
            </a:r>
          </a:p>
        </p:txBody>
      </p:sp>
      <p:sp>
        <p:nvSpPr>
          <p:cNvPr id="21" name="Title 1">
            <a:extLst>
              <a:ext uri="{FF2B5EF4-FFF2-40B4-BE49-F238E27FC236}">
                <a16:creationId xmlns:a16="http://schemas.microsoft.com/office/drawing/2014/main" id="{2E531797-52FB-AE47-83DA-A433EF68F553}"/>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La procédure anti-hack</a:t>
            </a:r>
          </a:p>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La notification</a:t>
            </a:r>
          </a:p>
        </p:txBody>
      </p:sp>
    </p:spTree>
    <p:extLst>
      <p:ext uri="{BB962C8B-B14F-4D97-AF65-F5344CB8AC3E}">
        <p14:creationId xmlns:p14="http://schemas.microsoft.com/office/powerpoint/2010/main" val="23228315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0-#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par>
                                    <p:cTn id="9" presetID="22" presetClass="entr" presetSubtype="1" fill="hold" nodeType="withEffect">
                                      <p:stCondLst>
                                        <p:cond delay="300"/>
                                      </p:stCondLst>
                                      <p:childTnLst>
                                        <p:set>
                                          <p:cBhvr>
                                            <p:cTn id="10" dur="1" fill="hold">
                                              <p:stCondLst>
                                                <p:cond delay="0"/>
                                              </p:stCondLst>
                                            </p:cTn>
                                            <p:tgtEl>
                                              <p:spTgt spid="14"/>
                                            </p:tgtEl>
                                            <p:attrNameLst>
                                              <p:attrName>style.visibility</p:attrName>
                                            </p:attrNameLst>
                                          </p:cBhvr>
                                          <p:to>
                                            <p:strVal val="visible"/>
                                          </p:to>
                                        </p:set>
                                        <p:animEffect transition="in" filter="wipe(up)">
                                          <p:cBhvr>
                                            <p:cTn id="11" dur="1100"/>
                                            <p:tgtEl>
                                              <p:spTgt spid="14"/>
                                            </p:tgtEl>
                                          </p:cBhvr>
                                        </p:animEffect>
                                      </p:childTnLst>
                                    </p:cTn>
                                  </p:par>
                                  <p:par>
                                    <p:cTn id="12" presetID="2" presetClass="entr" presetSubtype="1" fill="hold" grpId="0" nodeType="withEffect" p14:presetBounceEnd="66667">
                                      <p:stCondLst>
                                        <p:cond delay="300"/>
                                      </p:stCondLst>
                                      <p:childTnLst>
                                        <p:set>
                                          <p:cBhvr>
                                            <p:cTn id="13" dur="1" fill="hold">
                                              <p:stCondLst>
                                                <p:cond delay="0"/>
                                              </p:stCondLst>
                                            </p:cTn>
                                            <p:tgtEl>
                                              <p:spTgt spid="15"/>
                                            </p:tgtEl>
                                            <p:attrNameLst>
                                              <p:attrName>style.visibility</p:attrName>
                                            </p:attrNameLst>
                                          </p:cBhvr>
                                          <p:to>
                                            <p:strVal val="visible"/>
                                          </p:to>
                                        </p:set>
                                        <p:anim calcmode="lin" valueType="num" p14:bounceEnd="66667">
                                          <p:cBhvr additive="base">
                                            <p:cTn id="14" dur="900" fill="hold"/>
                                            <p:tgtEl>
                                              <p:spTgt spid="15"/>
                                            </p:tgtEl>
                                            <p:attrNameLst>
                                              <p:attrName>ppt_x</p:attrName>
                                            </p:attrNameLst>
                                          </p:cBhvr>
                                          <p:tavLst>
                                            <p:tav tm="0">
                                              <p:val>
                                                <p:strVal val="#ppt_x"/>
                                              </p:val>
                                            </p:tav>
                                            <p:tav tm="100000">
                                              <p:val>
                                                <p:strVal val="#ppt_x"/>
                                              </p:val>
                                            </p:tav>
                                          </p:tavLst>
                                        </p:anim>
                                        <p:anim calcmode="lin" valueType="num" p14:bounceEnd="66667">
                                          <p:cBhvr additive="base">
                                            <p:cTn id="15" dur="900" fill="hold"/>
                                            <p:tgtEl>
                                              <p:spTgt spid="15"/>
                                            </p:tgtEl>
                                            <p:attrNameLst>
                                              <p:attrName>ppt_y</p:attrName>
                                            </p:attrNameLst>
                                          </p:cBhvr>
                                          <p:tavLst>
                                            <p:tav tm="0">
                                              <p:val>
                                                <p:strVal val="0-#ppt_h/2"/>
                                              </p:val>
                                            </p:tav>
                                            <p:tav tm="100000">
                                              <p:val>
                                                <p:strVal val="#ppt_y"/>
                                              </p:val>
                                            </p:tav>
                                          </p:tavLst>
                                        </p:anim>
                                      </p:childTnLst>
                                    </p:cTn>
                                  </p:par>
                                  <p:par>
                                    <p:cTn id="16" presetID="2" presetClass="entr" presetSubtype="1" fill="hold" grpId="0" nodeType="withEffect" p14:presetBounceEnd="66667">
                                      <p:stCondLst>
                                        <p:cond delay="400"/>
                                      </p:stCondLst>
                                      <p:childTnLst>
                                        <p:set>
                                          <p:cBhvr>
                                            <p:cTn id="17" dur="1" fill="hold">
                                              <p:stCondLst>
                                                <p:cond delay="0"/>
                                              </p:stCondLst>
                                            </p:cTn>
                                            <p:tgtEl>
                                              <p:spTgt spid="16"/>
                                            </p:tgtEl>
                                            <p:attrNameLst>
                                              <p:attrName>style.visibility</p:attrName>
                                            </p:attrNameLst>
                                          </p:cBhvr>
                                          <p:to>
                                            <p:strVal val="visible"/>
                                          </p:to>
                                        </p:set>
                                        <p:anim calcmode="lin" valueType="num" p14:bounceEnd="66667">
                                          <p:cBhvr additive="base">
                                            <p:cTn id="18" dur="1000" fill="hold"/>
                                            <p:tgtEl>
                                              <p:spTgt spid="16"/>
                                            </p:tgtEl>
                                            <p:attrNameLst>
                                              <p:attrName>ppt_x</p:attrName>
                                            </p:attrNameLst>
                                          </p:cBhvr>
                                          <p:tavLst>
                                            <p:tav tm="0">
                                              <p:val>
                                                <p:strVal val="#ppt_x"/>
                                              </p:val>
                                            </p:tav>
                                            <p:tav tm="100000">
                                              <p:val>
                                                <p:strVal val="#ppt_x"/>
                                              </p:val>
                                            </p:tav>
                                          </p:tavLst>
                                        </p:anim>
                                        <p:anim calcmode="lin" valueType="num" p14:bounceEnd="66667">
                                          <p:cBhvr additive="base">
                                            <p:cTn id="19" dur="1000" fill="hold"/>
                                            <p:tgtEl>
                                              <p:spTgt spid="16"/>
                                            </p:tgtEl>
                                            <p:attrNameLst>
                                              <p:attrName>ppt_y</p:attrName>
                                            </p:attrNameLst>
                                          </p:cBhvr>
                                          <p:tavLst>
                                            <p:tav tm="0">
                                              <p:val>
                                                <p:strVal val="0-#ppt_h/2"/>
                                              </p:val>
                                            </p:tav>
                                            <p:tav tm="100000">
                                              <p:val>
                                                <p:strVal val="#ppt_y"/>
                                              </p:val>
                                            </p:tav>
                                          </p:tavLst>
                                        </p:anim>
                                      </p:childTnLst>
                                    </p:cTn>
                                  </p:par>
                                  <p:par>
                                    <p:cTn id="20" presetID="2" presetClass="entr" presetSubtype="1" fill="hold" grpId="0" nodeType="withEffect" p14:presetBounceEnd="66667">
                                      <p:stCondLst>
                                        <p:cond delay="500"/>
                                      </p:stCondLst>
                                      <p:childTnLst>
                                        <p:set>
                                          <p:cBhvr>
                                            <p:cTn id="21" dur="1" fill="hold">
                                              <p:stCondLst>
                                                <p:cond delay="0"/>
                                              </p:stCondLst>
                                            </p:cTn>
                                            <p:tgtEl>
                                              <p:spTgt spid="17"/>
                                            </p:tgtEl>
                                            <p:attrNameLst>
                                              <p:attrName>style.visibility</p:attrName>
                                            </p:attrNameLst>
                                          </p:cBhvr>
                                          <p:to>
                                            <p:strVal val="visible"/>
                                          </p:to>
                                        </p:set>
                                        <p:anim calcmode="lin" valueType="num" p14:bounceEnd="66667">
                                          <p:cBhvr additive="base">
                                            <p:cTn id="22" dur="1100" fill="hold"/>
                                            <p:tgtEl>
                                              <p:spTgt spid="17"/>
                                            </p:tgtEl>
                                            <p:attrNameLst>
                                              <p:attrName>ppt_x</p:attrName>
                                            </p:attrNameLst>
                                          </p:cBhvr>
                                          <p:tavLst>
                                            <p:tav tm="0">
                                              <p:val>
                                                <p:strVal val="#ppt_x"/>
                                              </p:val>
                                            </p:tav>
                                            <p:tav tm="100000">
                                              <p:val>
                                                <p:strVal val="#ppt_x"/>
                                              </p:val>
                                            </p:tav>
                                          </p:tavLst>
                                        </p:anim>
                                        <p:anim calcmode="lin" valueType="num" p14:bounceEnd="66667">
                                          <p:cBhvr additive="base">
                                            <p:cTn id="23" dur="1100" fill="hold"/>
                                            <p:tgtEl>
                                              <p:spTgt spid="17"/>
                                            </p:tgtEl>
                                            <p:attrNameLst>
                                              <p:attrName>ppt_y</p:attrName>
                                            </p:attrNameLst>
                                          </p:cBhvr>
                                          <p:tavLst>
                                            <p:tav tm="0">
                                              <p:val>
                                                <p:strVal val="0-#ppt_h/2"/>
                                              </p:val>
                                            </p:tav>
                                            <p:tav tm="100000">
                                              <p:val>
                                                <p:strVal val="#ppt_y"/>
                                              </p:val>
                                            </p:tav>
                                          </p:tavLst>
                                        </p:anim>
                                      </p:childTnLst>
                                    </p:cTn>
                                  </p:par>
                                  <p:par>
                                    <p:cTn id="24" presetID="2" presetClass="entr" presetSubtype="1" fill="hold" grpId="0" nodeType="withEffect" p14:presetBounceEnd="66667">
                                      <p:stCondLst>
                                        <p:cond delay="600"/>
                                      </p:stCondLst>
                                      <p:childTnLst>
                                        <p:set>
                                          <p:cBhvr>
                                            <p:cTn id="25" dur="1" fill="hold">
                                              <p:stCondLst>
                                                <p:cond delay="0"/>
                                              </p:stCondLst>
                                            </p:cTn>
                                            <p:tgtEl>
                                              <p:spTgt spid="18"/>
                                            </p:tgtEl>
                                            <p:attrNameLst>
                                              <p:attrName>style.visibility</p:attrName>
                                            </p:attrNameLst>
                                          </p:cBhvr>
                                          <p:to>
                                            <p:strVal val="visible"/>
                                          </p:to>
                                        </p:set>
                                        <p:anim calcmode="lin" valueType="num" p14:bounceEnd="66667">
                                          <p:cBhvr additive="base">
                                            <p:cTn id="26" dur="1200" fill="hold"/>
                                            <p:tgtEl>
                                              <p:spTgt spid="18"/>
                                            </p:tgtEl>
                                            <p:attrNameLst>
                                              <p:attrName>ppt_x</p:attrName>
                                            </p:attrNameLst>
                                          </p:cBhvr>
                                          <p:tavLst>
                                            <p:tav tm="0">
                                              <p:val>
                                                <p:strVal val="#ppt_x"/>
                                              </p:val>
                                            </p:tav>
                                            <p:tav tm="100000">
                                              <p:val>
                                                <p:strVal val="#ppt_x"/>
                                              </p:val>
                                            </p:tav>
                                          </p:tavLst>
                                        </p:anim>
                                        <p:anim calcmode="lin" valueType="num" p14:bounceEnd="66667">
                                          <p:cBhvr additive="base">
                                            <p:cTn id="27" dur="1200" fill="hold"/>
                                            <p:tgtEl>
                                              <p:spTgt spid="18"/>
                                            </p:tgtEl>
                                            <p:attrNameLst>
                                              <p:attrName>ppt_y</p:attrName>
                                            </p:attrNameLst>
                                          </p:cBhvr>
                                          <p:tavLst>
                                            <p:tav tm="0">
                                              <p:val>
                                                <p:strVal val="0-#ppt_h/2"/>
                                              </p:val>
                                            </p:tav>
                                            <p:tav tm="100000">
                                              <p:val>
                                                <p:strVal val="#ppt_y"/>
                                              </p:val>
                                            </p:tav>
                                          </p:tavLst>
                                        </p:anim>
                                      </p:childTnLst>
                                    </p:cTn>
                                  </p:par>
                                  <p:par>
                                    <p:cTn id="28" presetID="10" presetClass="entr" presetSubtype="0" fill="hold" grpId="0" nodeType="withEffect">
                                      <p:stCondLst>
                                        <p:cond delay="7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2" grpId="0"/>
          <p:bldP spid="13" grpId="0"/>
          <p:bldP spid="15" grpId="0" animBg="1"/>
          <p:bldP spid="16" grpId="0" animBg="1"/>
          <p:bldP spid="17" grpId="0" animBg="1"/>
          <p:bldP spid="18" grpId="0" animBg="1"/>
          <p:bldP spid="19"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0-#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par>
                                    <p:cTn id="9" presetID="22" presetClass="entr" presetSubtype="1" fill="hold" nodeType="withEffect">
                                      <p:stCondLst>
                                        <p:cond delay="300"/>
                                      </p:stCondLst>
                                      <p:childTnLst>
                                        <p:set>
                                          <p:cBhvr>
                                            <p:cTn id="10" dur="1" fill="hold">
                                              <p:stCondLst>
                                                <p:cond delay="0"/>
                                              </p:stCondLst>
                                            </p:cTn>
                                            <p:tgtEl>
                                              <p:spTgt spid="14"/>
                                            </p:tgtEl>
                                            <p:attrNameLst>
                                              <p:attrName>style.visibility</p:attrName>
                                            </p:attrNameLst>
                                          </p:cBhvr>
                                          <p:to>
                                            <p:strVal val="visible"/>
                                          </p:to>
                                        </p:set>
                                        <p:animEffect transition="in" filter="wipe(up)">
                                          <p:cBhvr>
                                            <p:cTn id="11" dur="1100"/>
                                            <p:tgtEl>
                                              <p:spTgt spid="14"/>
                                            </p:tgtEl>
                                          </p:cBhvr>
                                        </p:animEffect>
                                      </p:childTnLst>
                                    </p:cTn>
                                  </p:par>
                                  <p:par>
                                    <p:cTn id="12" presetID="2" presetClass="entr" presetSubtype="1" fill="hold" grpId="0" nodeType="withEffect">
                                      <p:stCondLst>
                                        <p:cond delay="300"/>
                                      </p:stCondLst>
                                      <p:childTnLst>
                                        <p:set>
                                          <p:cBhvr>
                                            <p:cTn id="13" dur="1" fill="hold">
                                              <p:stCondLst>
                                                <p:cond delay="0"/>
                                              </p:stCondLst>
                                            </p:cTn>
                                            <p:tgtEl>
                                              <p:spTgt spid="15"/>
                                            </p:tgtEl>
                                            <p:attrNameLst>
                                              <p:attrName>style.visibility</p:attrName>
                                            </p:attrNameLst>
                                          </p:cBhvr>
                                          <p:to>
                                            <p:strVal val="visible"/>
                                          </p:to>
                                        </p:set>
                                        <p:anim calcmode="lin" valueType="num">
                                          <p:cBhvr additive="base">
                                            <p:cTn id="14" dur="900" fill="hold"/>
                                            <p:tgtEl>
                                              <p:spTgt spid="15"/>
                                            </p:tgtEl>
                                            <p:attrNameLst>
                                              <p:attrName>ppt_x</p:attrName>
                                            </p:attrNameLst>
                                          </p:cBhvr>
                                          <p:tavLst>
                                            <p:tav tm="0">
                                              <p:val>
                                                <p:strVal val="#ppt_x"/>
                                              </p:val>
                                            </p:tav>
                                            <p:tav tm="100000">
                                              <p:val>
                                                <p:strVal val="#ppt_x"/>
                                              </p:val>
                                            </p:tav>
                                          </p:tavLst>
                                        </p:anim>
                                        <p:anim calcmode="lin" valueType="num">
                                          <p:cBhvr additive="base">
                                            <p:cTn id="15" dur="900" fill="hold"/>
                                            <p:tgtEl>
                                              <p:spTgt spid="15"/>
                                            </p:tgtEl>
                                            <p:attrNameLst>
                                              <p:attrName>ppt_y</p:attrName>
                                            </p:attrNameLst>
                                          </p:cBhvr>
                                          <p:tavLst>
                                            <p:tav tm="0">
                                              <p:val>
                                                <p:strVal val="0-#ppt_h/2"/>
                                              </p:val>
                                            </p:tav>
                                            <p:tav tm="100000">
                                              <p:val>
                                                <p:strVal val="#ppt_y"/>
                                              </p:val>
                                            </p:tav>
                                          </p:tavLst>
                                        </p:anim>
                                      </p:childTnLst>
                                    </p:cTn>
                                  </p:par>
                                  <p:par>
                                    <p:cTn id="16" presetID="2" presetClass="entr" presetSubtype="1" fill="hold" grpId="0" nodeType="withEffect">
                                      <p:stCondLst>
                                        <p:cond delay="400"/>
                                      </p:stCondLst>
                                      <p:childTnLst>
                                        <p:set>
                                          <p:cBhvr>
                                            <p:cTn id="17" dur="1" fill="hold">
                                              <p:stCondLst>
                                                <p:cond delay="0"/>
                                              </p:stCondLst>
                                            </p:cTn>
                                            <p:tgtEl>
                                              <p:spTgt spid="16"/>
                                            </p:tgtEl>
                                            <p:attrNameLst>
                                              <p:attrName>style.visibility</p:attrName>
                                            </p:attrNameLst>
                                          </p:cBhvr>
                                          <p:to>
                                            <p:strVal val="visible"/>
                                          </p:to>
                                        </p:set>
                                        <p:anim calcmode="lin" valueType="num">
                                          <p:cBhvr additive="base">
                                            <p:cTn id="18" dur="1000" fill="hold"/>
                                            <p:tgtEl>
                                              <p:spTgt spid="16"/>
                                            </p:tgtEl>
                                            <p:attrNameLst>
                                              <p:attrName>ppt_x</p:attrName>
                                            </p:attrNameLst>
                                          </p:cBhvr>
                                          <p:tavLst>
                                            <p:tav tm="0">
                                              <p:val>
                                                <p:strVal val="#ppt_x"/>
                                              </p:val>
                                            </p:tav>
                                            <p:tav tm="100000">
                                              <p:val>
                                                <p:strVal val="#ppt_x"/>
                                              </p:val>
                                            </p:tav>
                                          </p:tavLst>
                                        </p:anim>
                                        <p:anim calcmode="lin" valueType="num">
                                          <p:cBhvr additive="base">
                                            <p:cTn id="19" dur="1000" fill="hold"/>
                                            <p:tgtEl>
                                              <p:spTgt spid="16"/>
                                            </p:tgtEl>
                                            <p:attrNameLst>
                                              <p:attrName>ppt_y</p:attrName>
                                            </p:attrNameLst>
                                          </p:cBhvr>
                                          <p:tavLst>
                                            <p:tav tm="0">
                                              <p:val>
                                                <p:strVal val="0-#ppt_h/2"/>
                                              </p:val>
                                            </p:tav>
                                            <p:tav tm="100000">
                                              <p:val>
                                                <p:strVal val="#ppt_y"/>
                                              </p:val>
                                            </p:tav>
                                          </p:tavLst>
                                        </p:anim>
                                      </p:childTnLst>
                                    </p:cTn>
                                  </p:par>
                                  <p:par>
                                    <p:cTn id="20" presetID="2" presetClass="entr" presetSubtype="1" fill="hold" grpId="0" nodeType="withEffect">
                                      <p:stCondLst>
                                        <p:cond delay="500"/>
                                      </p:stCondLst>
                                      <p:childTnLst>
                                        <p:set>
                                          <p:cBhvr>
                                            <p:cTn id="21" dur="1" fill="hold">
                                              <p:stCondLst>
                                                <p:cond delay="0"/>
                                              </p:stCondLst>
                                            </p:cTn>
                                            <p:tgtEl>
                                              <p:spTgt spid="17"/>
                                            </p:tgtEl>
                                            <p:attrNameLst>
                                              <p:attrName>style.visibility</p:attrName>
                                            </p:attrNameLst>
                                          </p:cBhvr>
                                          <p:to>
                                            <p:strVal val="visible"/>
                                          </p:to>
                                        </p:set>
                                        <p:anim calcmode="lin" valueType="num">
                                          <p:cBhvr additive="base">
                                            <p:cTn id="22" dur="1100" fill="hold"/>
                                            <p:tgtEl>
                                              <p:spTgt spid="17"/>
                                            </p:tgtEl>
                                            <p:attrNameLst>
                                              <p:attrName>ppt_x</p:attrName>
                                            </p:attrNameLst>
                                          </p:cBhvr>
                                          <p:tavLst>
                                            <p:tav tm="0">
                                              <p:val>
                                                <p:strVal val="#ppt_x"/>
                                              </p:val>
                                            </p:tav>
                                            <p:tav tm="100000">
                                              <p:val>
                                                <p:strVal val="#ppt_x"/>
                                              </p:val>
                                            </p:tav>
                                          </p:tavLst>
                                        </p:anim>
                                        <p:anim calcmode="lin" valueType="num">
                                          <p:cBhvr additive="base">
                                            <p:cTn id="23" dur="1100" fill="hold"/>
                                            <p:tgtEl>
                                              <p:spTgt spid="17"/>
                                            </p:tgtEl>
                                            <p:attrNameLst>
                                              <p:attrName>ppt_y</p:attrName>
                                            </p:attrNameLst>
                                          </p:cBhvr>
                                          <p:tavLst>
                                            <p:tav tm="0">
                                              <p:val>
                                                <p:strVal val="0-#ppt_h/2"/>
                                              </p:val>
                                            </p:tav>
                                            <p:tav tm="100000">
                                              <p:val>
                                                <p:strVal val="#ppt_y"/>
                                              </p:val>
                                            </p:tav>
                                          </p:tavLst>
                                        </p:anim>
                                      </p:childTnLst>
                                    </p:cTn>
                                  </p:par>
                                  <p:par>
                                    <p:cTn id="24" presetID="2" presetClass="entr" presetSubtype="1" fill="hold" grpId="0" nodeType="withEffect">
                                      <p:stCondLst>
                                        <p:cond delay="600"/>
                                      </p:stCondLst>
                                      <p:childTnLst>
                                        <p:set>
                                          <p:cBhvr>
                                            <p:cTn id="25" dur="1" fill="hold">
                                              <p:stCondLst>
                                                <p:cond delay="0"/>
                                              </p:stCondLst>
                                            </p:cTn>
                                            <p:tgtEl>
                                              <p:spTgt spid="18"/>
                                            </p:tgtEl>
                                            <p:attrNameLst>
                                              <p:attrName>style.visibility</p:attrName>
                                            </p:attrNameLst>
                                          </p:cBhvr>
                                          <p:to>
                                            <p:strVal val="visible"/>
                                          </p:to>
                                        </p:set>
                                        <p:anim calcmode="lin" valueType="num">
                                          <p:cBhvr additive="base">
                                            <p:cTn id="26" dur="1200" fill="hold"/>
                                            <p:tgtEl>
                                              <p:spTgt spid="18"/>
                                            </p:tgtEl>
                                            <p:attrNameLst>
                                              <p:attrName>ppt_x</p:attrName>
                                            </p:attrNameLst>
                                          </p:cBhvr>
                                          <p:tavLst>
                                            <p:tav tm="0">
                                              <p:val>
                                                <p:strVal val="#ppt_x"/>
                                              </p:val>
                                            </p:tav>
                                            <p:tav tm="100000">
                                              <p:val>
                                                <p:strVal val="#ppt_x"/>
                                              </p:val>
                                            </p:tav>
                                          </p:tavLst>
                                        </p:anim>
                                        <p:anim calcmode="lin" valueType="num">
                                          <p:cBhvr additive="base">
                                            <p:cTn id="27" dur="1200" fill="hold"/>
                                            <p:tgtEl>
                                              <p:spTgt spid="18"/>
                                            </p:tgtEl>
                                            <p:attrNameLst>
                                              <p:attrName>ppt_y</p:attrName>
                                            </p:attrNameLst>
                                          </p:cBhvr>
                                          <p:tavLst>
                                            <p:tav tm="0">
                                              <p:val>
                                                <p:strVal val="0-#ppt_h/2"/>
                                              </p:val>
                                            </p:tav>
                                            <p:tav tm="100000">
                                              <p:val>
                                                <p:strVal val="#ppt_y"/>
                                              </p:val>
                                            </p:tav>
                                          </p:tavLst>
                                        </p:anim>
                                      </p:childTnLst>
                                    </p:cTn>
                                  </p:par>
                                  <p:par>
                                    <p:cTn id="28" presetID="10" presetClass="entr" presetSubtype="0" fill="hold" grpId="0" nodeType="withEffect">
                                      <p:stCondLst>
                                        <p:cond delay="70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fade">
                                          <p:cBhvr>
                                            <p:cTn id="35" dur="500"/>
                                            <p:tgtEl>
                                              <p:spTgt spid="13"/>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2" grpId="0"/>
          <p:bldP spid="13" grpId="0"/>
          <p:bldP spid="15" grpId="0" animBg="1"/>
          <p:bldP spid="16" grpId="0" animBg="1"/>
          <p:bldP spid="17" grpId="0" animBg="1"/>
          <p:bldP spid="18" grpId="0" animBg="1"/>
          <p:bldP spid="19" grpId="0"/>
        </p:bldLst>
      </p:timing>
    </mc:Fallback>
  </mc:AlternateContent>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7">
            <a:extLst>
              <a:ext uri="{FF2B5EF4-FFF2-40B4-BE49-F238E27FC236}">
                <a16:creationId xmlns:a16="http://schemas.microsoft.com/office/drawing/2014/main" id="{F2544D91-E78E-6344-AE2B-A5F623B70594}"/>
              </a:ext>
            </a:extLst>
          </p:cNvPr>
          <p:cNvSpPr>
            <a:spLocks noChangeArrowheads="1"/>
          </p:cNvSpPr>
          <p:nvPr/>
        </p:nvSpPr>
        <p:spPr bwMode="auto">
          <a:xfrm>
            <a:off x="6140452" y="3807884"/>
            <a:ext cx="6661149" cy="1007533"/>
          </a:xfrm>
          <a:prstGeom prst="rect">
            <a:avLst/>
          </a:prstGeom>
          <a:solidFill>
            <a:schemeClr val="accent1"/>
          </a:solidFill>
          <a:ln w="4763" cap="flat">
            <a:solidFill>
              <a:schemeClr val="accent1">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nvGrpSpPr>
          <p:cNvPr id="3" name="Group 11">
            <a:extLst>
              <a:ext uri="{FF2B5EF4-FFF2-40B4-BE49-F238E27FC236}">
                <a16:creationId xmlns:a16="http://schemas.microsoft.com/office/drawing/2014/main" id="{EC31A9CF-5D8F-E24F-9BFC-92A16B32D8EA}"/>
              </a:ext>
            </a:extLst>
          </p:cNvPr>
          <p:cNvGrpSpPr/>
          <p:nvPr/>
        </p:nvGrpSpPr>
        <p:grpSpPr>
          <a:xfrm>
            <a:off x="3251200" y="3049219"/>
            <a:ext cx="5778502" cy="3015033"/>
            <a:chOff x="3251200" y="3049219"/>
            <a:chExt cx="5778502" cy="3015033"/>
          </a:xfrm>
        </p:grpSpPr>
        <p:sp>
          <p:nvSpPr>
            <p:cNvPr id="4" name="Freeform 11">
              <a:extLst>
                <a:ext uri="{FF2B5EF4-FFF2-40B4-BE49-F238E27FC236}">
                  <a16:creationId xmlns:a16="http://schemas.microsoft.com/office/drawing/2014/main" id="{9A863E1B-5AE9-2447-8A8D-C527D10C5A23}"/>
                </a:ext>
              </a:extLst>
            </p:cNvPr>
            <p:cNvSpPr>
              <a:spLocks/>
            </p:cNvSpPr>
            <p:nvPr/>
          </p:nvSpPr>
          <p:spPr bwMode="auto">
            <a:xfrm>
              <a:off x="3251200" y="3807885"/>
              <a:ext cx="2889251" cy="2256367"/>
            </a:xfrm>
            <a:custGeom>
              <a:avLst/>
              <a:gdLst>
                <a:gd name="T0" fmla="*/ 0 w 1365"/>
                <a:gd name="T1" fmla="*/ 476 h 1066"/>
                <a:gd name="T2" fmla="*/ 1365 w 1365"/>
                <a:gd name="T3" fmla="*/ 1066 h 1066"/>
                <a:gd name="T4" fmla="*/ 1365 w 1365"/>
                <a:gd name="T5" fmla="*/ 393 h 1066"/>
                <a:gd name="T6" fmla="*/ 454 w 1365"/>
                <a:gd name="T7" fmla="*/ 0 h 1066"/>
                <a:gd name="T8" fmla="*/ 0 w 1365"/>
                <a:gd name="T9" fmla="*/ 476 h 1066"/>
              </a:gdLst>
              <a:ahLst/>
              <a:cxnLst>
                <a:cxn ang="0">
                  <a:pos x="T0" y="T1"/>
                </a:cxn>
                <a:cxn ang="0">
                  <a:pos x="T2" y="T3"/>
                </a:cxn>
                <a:cxn ang="0">
                  <a:pos x="T4" y="T5"/>
                </a:cxn>
                <a:cxn ang="0">
                  <a:pos x="T6" y="T7"/>
                </a:cxn>
                <a:cxn ang="0">
                  <a:pos x="T8" y="T9"/>
                </a:cxn>
              </a:cxnLst>
              <a:rect l="0" t="0" r="r" b="b"/>
              <a:pathLst>
                <a:path w="1365" h="1066">
                  <a:moveTo>
                    <a:pt x="0" y="476"/>
                  </a:moveTo>
                  <a:lnTo>
                    <a:pt x="1365" y="1066"/>
                  </a:lnTo>
                  <a:lnTo>
                    <a:pt x="1365" y="393"/>
                  </a:lnTo>
                  <a:lnTo>
                    <a:pt x="454" y="0"/>
                  </a:lnTo>
                  <a:lnTo>
                    <a:pt x="0" y="476"/>
                  </a:lnTo>
                  <a:close/>
                </a:path>
              </a:pathLst>
            </a:custGeom>
            <a:solidFill>
              <a:schemeClr val="accent1"/>
            </a:solidFill>
            <a:ln w="4763" cap="flat">
              <a:solidFill>
                <a:schemeClr val="accent1">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5" name="Freeform 14">
              <a:extLst>
                <a:ext uri="{FF2B5EF4-FFF2-40B4-BE49-F238E27FC236}">
                  <a16:creationId xmlns:a16="http://schemas.microsoft.com/office/drawing/2014/main" id="{B2B7EAAD-DDBF-9442-AFE1-A956087E3691}"/>
                </a:ext>
              </a:extLst>
            </p:cNvPr>
            <p:cNvSpPr>
              <a:spLocks/>
            </p:cNvSpPr>
            <p:nvPr/>
          </p:nvSpPr>
          <p:spPr bwMode="auto">
            <a:xfrm>
              <a:off x="6140451" y="3807885"/>
              <a:ext cx="2889251" cy="2256367"/>
            </a:xfrm>
            <a:custGeom>
              <a:avLst/>
              <a:gdLst>
                <a:gd name="T0" fmla="*/ 0 w 1365"/>
                <a:gd name="T1" fmla="*/ 1066 h 1066"/>
                <a:gd name="T2" fmla="*/ 1365 w 1365"/>
                <a:gd name="T3" fmla="*/ 476 h 1066"/>
                <a:gd name="T4" fmla="*/ 910 w 1365"/>
                <a:gd name="T5" fmla="*/ 0 h 1066"/>
                <a:gd name="T6" fmla="*/ 0 w 1365"/>
                <a:gd name="T7" fmla="*/ 393 h 1066"/>
                <a:gd name="T8" fmla="*/ 0 w 1365"/>
                <a:gd name="T9" fmla="*/ 1066 h 1066"/>
              </a:gdLst>
              <a:ahLst/>
              <a:cxnLst>
                <a:cxn ang="0">
                  <a:pos x="T0" y="T1"/>
                </a:cxn>
                <a:cxn ang="0">
                  <a:pos x="T2" y="T3"/>
                </a:cxn>
                <a:cxn ang="0">
                  <a:pos x="T4" y="T5"/>
                </a:cxn>
                <a:cxn ang="0">
                  <a:pos x="T6" y="T7"/>
                </a:cxn>
                <a:cxn ang="0">
                  <a:pos x="T8" y="T9"/>
                </a:cxn>
              </a:cxnLst>
              <a:rect l="0" t="0" r="r" b="b"/>
              <a:pathLst>
                <a:path w="1365" h="1066">
                  <a:moveTo>
                    <a:pt x="0" y="1066"/>
                  </a:moveTo>
                  <a:lnTo>
                    <a:pt x="1365" y="476"/>
                  </a:lnTo>
                  <a:lnTo>
                    <a:pt x="910" y="0"/>
                  </a:lnTo>
                  <a:lnTo>
                    <a:pt x="0" y="393"/>
                  </a:lnTo>
                  <a:lnTo>
                    <a:pt x="0" y="1066"/>
                  </a:lnTo>
                  <a:close/>
                </a:path>
              </a:pathLst>
            </a:custGeom>
            <a:solidFill>
              <a:schemeClr val="accent1">
                <a:lumMod val="75000"/>
              </a:schemeClr>
            </a:solidFill>
            <a:ln w="4763" cap="flat">
              <a:solidFill>
                <a:schemeClr val="accent1">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6" name="Parallelogram 3">
              <a:extLst>
                <a:ext uri="{FF2B5EF4-FFF2-40B4-BE49-F238E27FC236}">
                  <a16:creationId xmlns:a16="http://schemas.microsoft.com/office/drawing/2014/main" id="{C2BD14FD-9FA4-0E44-B65A-E92C315A8858}"/>
                </a:ext>
              </a:extLst>
            </p:cNvPr>
            <p:cNvSpPr/>
            <p:nvPr/>
          </p:nvSpPr>
          <p:spPr>
            <a:xfrm>
              <a:off x="4205574" y="3049219"/>
              <a:ext cx="3863897" cy="1592773"/>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1">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sp>
        <p:nvSpPr>
          <p:cNvPr id="7" name="Rectangle 6">
            <a:extLst>
              <a:ext uri="{FF2B5EF4-FFF2-40B4-BE49-F238E27FC236}">
                <a16:creationId xmlns:a16="http://schemas.microsoft.com/office/drawing/2014/main" id="{738665BD-407B-3F41-B5F0-5B15561FB4B2}"/>
              </a:ext>
            </a:extLst>
          </p:cNvPr>
          <p:cNvSpPr>
            <a:spLocks noChangeArrowheads="1"/>
          </p:cNvSpPr>
          <p:nvPr/>
        </p:nvSpPr>
        <p:spPr bwMode="auto">
          <a:xfrm>
            <a:off x="6140452" y="2798233"/>
            <a:ext cx="6661149" cy="1009651"/>
          </a:xfrm>
          <a:prstGeom prst="rect">
            <a:avLst/>
          </a:prstGeom>
          <a:solidFill>
            <a:schemeClr val="accent6"/>
          </a:solidFill>
          <a:ln w="4763" cap="flat">
            <a:solidFill>
              <a:schemeClr val="accent6"/>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8" name="Rectangle 7">
            <a:extLst>
              <a:ext uri="{FF2B5EF4-FFF2-40B4-BE49-F238E27FC236}">
                <a16:creationId xmlns:a16="http://schemas.microsoft.com/office/drawing/2014/main" id="{3320DD37-2702-8B42-A5CF-5FCFBC9FCBAC}"/>
              </a:ext>
            </a:extLst>
          </p:cNvPr>
          <p:cNvSpPr/>
          <p:nvPr/>
        </p:nvSpPr>
        <p:spPr>
          <a:xfrm>
            <a:off x="8678957" y="3056112"/>
            <a:ext cx="2594187" cy="573619"/>
          </a:xfrm>
          <a:prstGeom prst="rect">
            <a:avLst/>
          </a:prstGeom>
        </p:spPr>
        <p:txBody>
          <a:bodyPr wrap="square" lIns="243840" rIns="243840" bIns="97536">
            <a:spAutoFit/>
          </a:bodyPr>
          <a:lstStyle/>
          <a:p>
            <a:pPr marL="0" marR="0" lvl="0" indent="0" algn="l" defTabSz="1219170" rtl="0" eaLnBrk="1" fontAlgn="auto" latinLnBrk="0" hangingPunct="1">
              <a:lnSpc>
                <a:spcPct val="95000"/>
              </a:lnSpc>
              <a:spcBef>
                <a:spcPts val="0"/>
              </a:spcBef>
              <a:spcAft>
                <a:spcPts val="0"/>
              </a:spcAft>
              <a:buClrTx/>
              <a:buSzTx/>
              <a:buFontTx/>
              <a:buNone/>
              <a:tabLst/>
              <a:defRPr/>
            </a:pPr>
            <a:r>
              <a:rPr kumimoji="0" lang="en-US" sz="1467"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Désactivation</a:t>
            </a:r>
            <a:r>
              <a:rPr kumimoji="0" lang="en-US" sz="14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de </a:t>
            </a:r>
            <a:r>
              <a:rPr kumimoji="0" lang="en-US" sz="1467"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l’hébergement</a:t>
            </a:r>
            <a:endParaRPr kumimoji="0" lang="en-US" sz="14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9" name="Rectangle 8">
            <a:extLst>
              <a:ext uri="{FF2B5EF4-FFF2-40B4-BE49-F238E27FC236}">
                <a16:creationId xmlns:a16="http://schemas.microsoft.com/office/drawing/2014/main" id="{D2453D35-CCF8-7345-9075-B65F835AB238}"/>
              </a:ext>
            </a:extLst>
          </p:cNvPr>
          <p:cNvSpPr/>
          <p:nvPr/>
        </p:nvSpPr>
        <p:spPr>
          <a:xfrm>
            <a:off x="9542557" y="4004143"/>
            <a:ext cx="2594187" cy="573619"/>
          </a:xfrm>
          <a:prstGeom prst="rect">
            <a:avLst/>
          </a:prstGeom>
        </p:spPr>
        <p:txBody>
          <a:bodyPr wrap="square" lIns="243840" rIns="243840" bIns="97536">
            <a:spAutoFit/>
          </a:bodyPr>
          <a:lstStyle/>
          <a:p>
            <a:pPr marL="0" marR="0" lvl="0" indent="0" algn="l" defTabSz="1219170" rtl="0" eaLnBrk="1" fontAlgn="auto" latinLnBrk="0" hangingPunct="1">
              <a:lnSpc>
                <a:spcPct val="95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CHMOD 700 </a:t>
            </a:r>
            <a:r>
              <a:rPr kumimoji="0" lang="en-US" sz="1467"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à</a:t>
            </a:r>
            <a:r>
              <a:rPr kumimoji="0" lang="en-US" sz="14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la </a:t>
            </a:r>
            <a:r>
              <a:rPr kumimoji="0" lang="en-US" sz="1467"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racine</a:t>
            </a:r>
            <a:r>
              <a:rPr kumimoji="0" lang="en-US" sz="14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de </a:t>
            </a:r>
            <a:r>
              <a:rPr kumimoji="0" lang="en-US" sz="1467"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l’hébergement</a:t>
            </a:r>
            <a:endParaRPr kumimoji="0" lang="en-US" sz="14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10" name="Rectangle 9">
            <a:extLst>
              <a:ext uri="{FF2B5EF4-FFF2-40B4-BE49-F238E27FC236}">
                <a16:creationId xmlns:a16="http://schemas.microsoft.com/office/drawing/2014/main" id="{3473AA35-D022-B940-A901-2FC5B418BBB1}"/>
              </a:ext>
            </a:extLst>
          </p:cNvPr>
          <p:cNvSpPr/>
          <p:nvPr/>
        </p:nvSpPr>
        <p:spPr>
          <a:xfrm>
            <a:off x="8169184" y="3024669"/>
            <a:ext cx="755976" cy="655564"/>
          </a:xfrm>
          <a:prstGeom prst="rect">
            <a:avLst/>
          </a:prstGeom>
        </p:spPr>
        <p:txBody>
          <a:bodyPr wrap="none" lIns="121920" rIns="121920" bIns="60960">
            <a:spAutoFit/>
          </a:bodyPr>
          <a:lstStyle/>
          <a:p>
            <a:pPr marL="0" marR="0" lvl="0" indent="0" algn="r" defTabSz="1219170" rtl="0" eaLnBrk="1" fontAlgn="auto" latinLnBrk="0" hangingPunct="1">
              <a:lnSpc>
                <a:spcPct val="89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02</a:t>
            </a:r>
          </a:p>
        </p:txBody>
      </p:sp>
      <p:sp>
        <p:nvSpPr>
          <p:cNvPr id="11" name="Rectangle 10">
            <a:extLst>
              <a:ext uri="{FF2B5EF4-FFF2-40B4-BE49-F238E27FC236}">
                <a16:creationId xmlns:a16="http://schemas.microsoft.com/office/drawing/2014/main" id="{D1A4468A-A8FF-5045-8F86-B0770A6C6ECC}"/>
              </a:ext>
            </a:extLst>
          </p:cNvPr>
          <p:cNvSpPr/>
          <p:nvPr/>
        </p:nvSpPr>
        <p:spPr>
          <a:xfrm>
            <a:off x="9032784" y="3981731"/>
            <a:ext cx="755976" cy="655564"/>
          </a:xfrm>
          <a:prstGeom prst="rect">
            <a:avLst/>
          </a:prstGeom>
        </p:spPr>
        <p:txBody>
          <a:bodyPr wrap="none" lIns="121920" rIns="121920" bIns="60960">
            <a:spAutoFit/>
          </a:bodyPr>
          <a:lstStyle/>
          <a:p>
            <a:pPr marL="0" marR="0" lvl="0" indent="0" algn="r" defTabSz="1219170" rtl="0" eaLnBrk="1" fontAlgn="auto" latinLnBrk="0" hangingPunct="1">
              <a:lnSpc>
                <a:spcPct val="89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01</a:t>
            </a:r>
          </a:p>
        </p:txBody>
      </p:sp>
      <p:grpSp>
        <p:nvGrpSpPr>
          <p:cNvPr id="12" name="Group 10">
            <a:extLst>
              <a:ext uri="{FF2B5EF4-FFF2-40B4-BE49-F238E27FC236}">
                <a16:creationId xmlns:a16="http://schemas.microsoft.com/office/drawing/2014/main" id="{207B0FBC-7916-5742-A95C-3A83524A996D}"/>
              </a:ext>
            </a:extLst>
          </p:cNvPr>
          <p:cNvGrpSpPr/>
          <p:nvPr/>
        </p:nvGrpSpPr>
        <p:grpSpPr>
          <a:xfrm>
            <a:off x="4212167" y="2406651"/>
            <a:ext cx="3854451" cy="2233084"/>
            <a:chOff x="4212167" y="2406651"/>
            <a:chExt cx="3854451" cy="2233084"/>
          </a:xfrm>
        </p:grpSpPr>
        <p:grpSp>
          <p:nvGrpSpPr>
            <p:cNvPr id="13" name="Group 5">
              <a:extLst>
                <a:ext uri="{FF2B5EF4-FFF2-40B4-BE49-F238E27FC236}">
                  <a16:creationId xmlns:a16="http://schemas.microsoft.com/office/drawing/2014/main" id="{3AE46CDA-DA25-AB48-81A3-0A58C7AF860B}"/>
                </a:ext>
              </a:extLst>
            </p:cNvPr>
            <p:cNvGrpSpPr/>
            <p:nvPr/>
          </p:nvGrpSpPr>
          <p:grpSpPr>
            <a:xfrm>
              <a:off x="4212167" y="2783418"/>
              <a:ext cx="3854451" cy="1856317"/>
              <a:chOff x="4212167" y="2783418"/>
              <a:chExt cx="3854451" cy="1856317"/>
            </a:xfrm>
          </p:grpSpPr>
          <p:sp>
            <p:nvSpPr>
              <p:cNvPr id="15" name="Freeform 12">
                <a:extLst>
                  <a:ext uri="{FF2B5EF4-FFF2-40B4-BE49-F238E27FC236}">
                    <a16:creationId xmlns:a16="http://schemas.microsoft.com/office/drawing/2014/main" id="{CD3FF042-E6F7-B74D-AF2C-A77707A41073}"/>
                  </a:ext>
                </a:extLst>
              </p:cNvPr>
              <p:cNvSpPr>
                <a:spLocks/>
              </p:cNvSpPr>
              <p:nvPr/>
            </p:nvSpPr>
            <p:spPr bwMode="auto">
              <a:xfrm>
                <a:off x="4212167" y="2783418"/>
                <a:ext cx="1928284" cy="1856317"/>
              </a:xfrm>
              <a:custGeom>
                <a:avLst/>
                <a:gdLst>
                  <a:gd name="T0" fmla="*/ 462 w 911"/>
                  <a:gd name="T1" fmla="*/ 0 h 877"/>
                  <a:gd name="T2" fmla="*/ 0 w 911"/>
                  <a:gd name="T3" fmla="*/ 484 h 877"/>
                  <a:gd name="T4" fmla="*/ 911 w 911"/>
                  <a:gd name="T5" fmla="*/ 877 h 877"/>
                  <a:gd name="T6" fmla="*/ 911 w 911"/>
                  <a:gd name="T7" fmla="*/ 194 h 877"/>
                  <a:gd name="T8" fmla="*/ 462 w 911"/>
                  <a:gd name="T9" fmla="*/ 0 h 877"/>
                </a:gdLst>
                <a:ahLst/>
                <a:cxnLst>
                  <a:cxn ang="0">
                    <a:pos x="T0" y="T1"/>
                  </a:cxn>
                  <a:cxn ang="0">
                    <a:pos x="T2" y="T3"/>
                  </a:cxn>
                  <a:cxn ang="0">
                    <a:pos x="T4" y="T5"/>
                  </a:cxn>
                  <a:cxn ang="0">
                    <a:pos x="T6" y="T7"/>
                  </a:cxn>
                  <a:cxn ang="0">
                    <a:pos x="T8" y="T9"/>
                  </a:cxn>
                </a:cxnLst>
                <a:rect l="0" t="0" r="r" b="b"/>
                <a:pathLst>
                  <a:path w="911" h="877">
                    <a:moveTo>
                      <a:pt x="462" y="0"/>
                    </a:moveTo>
                    <a:lnTo>
                      <a:pt x="0" y="484"/>
                    </a:lnTo>
                    <a:lnTo>
                      <a:pt x="911" y="877"/>
                    </a:lnTo>
                    <a:lnTo>
                      <a:pt x="911" y="194"/>
                    </a:lnTo>
                    <a:lnTo>
                      <a:pt x="462" y="0"/>
                    </a:lnTo>
                    <a:close/>
                  </a:path>
                </a:pathLst>
              </a:custGeom>
              <a:solidFill>
                <a:schemeClr val="accent6"/>
              </a:solidFill>
              <a:ln w="4763" cap="flat">
                <a:solidFill>
                  <a:schemeClr val="accent6"/>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16" name="Freeform 15">
                <a:extLst>
                  <a:ext uri="{FF2B5EF4-FFF2-40B4-BE49-F238E27FC236}">
                    <a16:creationId xmlns:a16="http://schemas.microsoft.com/office/drawing/2014/main" id="{B269B989-2723-084B-A07A-6EF191CF3494}"/>
                  </a:ext>
                </a:extLst>
              </p:cNvPr>
              <p:cNvSpPr>
                <a:spLocks/>
              </p:cNvSpPr>
              <p:nvPr/>
            </p:nvSpPr>
            <p:spPr bwMode="auto">
              <a:xfrm>
                <a:off x="6140451" y="2783418"/>
                <a:ext cx="1926167" cy="1856317"/>
              </a:xfrm>
              <a:custGeom>
                <a:avLst/>
                <a:gdLst>
                  <a:gd name="T0" fmla="*/ 0 w 910"/>
                  <a:gd name="T1" fmla="*/ 194 h 877"/>
                  <a:gd name="T2" fmla="*/ 0 w 910"/>
                  <a:gd name="T3" fmla="*/ 877 h 877"/>
                  <a:gd name="T4" fmla="*/ 910 w 910"/>
                  <a:gd name="T5" fmla="*/ 484 h 877"/>
                  <a:gd name="T6" fmla="*/ 448 w 910"/>
                  <a:gd name="T7" fmla="*/ 0 h 877"/>
                  <a:gd name="T8" fmla="*/ 0 w 910"/>
                  <a:gd name="T9" fmla="*/ 194 h 877"/>
                </a:gdLst>
                <a:ahLst/>
                <a:cxnLst>
                  <a:cxn ang="0">
                    <a:pos x="T0" y="T1"/>
                  </a:cxn>
                  <a:cxn ang="0">
                    <a:pos x="T2" y="T3"/>
                  </a:cxn>
                  <a:cxn ang="0">
                    <a:pos x="T4" y="T5"/>
                  </a:cxn>
                  <a:cxn ang="0">
                    <a:pos x="T6" y="T7"/>
                  </a:cxn>
                  <a:cxn ang="0">
                    <a:pos x="T8" y="T9"/>
                  </a:cxn>
                </a:cxnLst>
                <a:rect l="0" t="0" r="r" b="b"/>
                <a:pathLst>
                  <a:path w="910" h="877">
                    <a:moveTo>
                      <a:pt x="0" y="194"/>
                    </a:moveTo>
                    <a:lnTo>
                      <a:pt x="0" y="877"/>
                    </a:lnTo>
                    <a:lnTo>
                      <a:pt x="910" y="484"/>
                    </a:lnTo>
                    <a:lnTo>
                      <a:pt x="448" y="0"/>
                    </a:lnTo>
                    <a:lnTo>
                      <a:pt x="0" y="194"/>
                    </a:lnTo>
                    <a:close/>
                  </a:path>
                </a:pathLst>
              </a:custGeom>
              <a:solidFill>
                <a:schemeClr val="accent6">
                  <a:lumMod val="75000"/>
                </a:schemeClr>
              </a:solidFill>
              <a:ln w="4763" cap="flat">
                <a:solidFill>
                  <a:schemeClr val="accent6"/>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sp>
          <p:nvSpPr>
            <p:cNvPr id="14" name="Parallelogram 3">
              <a:extLst>
                <a:ext uri="{FF2B5EF4-FFF2-40B4-BE49-F238E27FC236}">
                  <a16:creationId xmlns:a16="http://schemas.microsoft.com/office/drawing/2014/main" id="{F923BEA9-74F2-1C4B-B5AA-7B3C09365091}"/>
                </a:ext>
              </a:extLst>
            </p:cNvPr>
            <p:cNvSpPr/>
            <p:nvPr/>
          </p:nvSpPr>
          <p:spPr>
            <a:xfrm>
              <a:off x="5190067" y="2406651"/>
              <a:ext cx="1901952" cy="787401"/>
            </a:xfrm>
            <a:custGeom>
              <a:avLst/>
              <a:gdLst>
                <a:gd name="connsiteX0" fmla="*/ 0 w 3636000"/>
                <a:gd name="connsiteY0" fmla="*/ 2338917 h 2338917"/>
                <a:gd name="connsiteX1" fmla="*/ 894332 w 3636000"/>
                <a:gd name="connsiteY1" fmla="*/ 0 h 2338917"/>
                <a:gd name="connsiteX2" fmla="*/ 3636000 w 3636000"/>
                <a:gd name="connsiteY2" fmla="*/ 0 h 2338917"/>
                <a:gd name="connsiteX3" fmla="*/ 2741668 w 3636000"/>
                <a:gd name="connsiteY3" fmla="*/ 2338917 h 2338917"/>
                <a:gd name="connsiteX4" fmla="*/ 0 w 3636000"/>
                <a:gd name="connsiteY4" fmla="*/ 2338917 h 2338917"/>
                <a:gd name="connsiteX0" fmla="*/ 0 w 3636000"/>
                <a:gd name="connsiteY0" fmla="*/ 2338917 h 3152517"/>
                <a:gd name="connsiteX1" fmla="*/ 894332 w 3636000"/>
                <a:gd name="connsiteY1" fmla="*/ 0 h 3152517"/>
                <a:gd name="connsiteX2" fmla="*/ 3636000 w 3636000"/>
                <a:gd name="connsiteY2" fmla="*/ 0 h 3152517"/>
                <a:gd name="connsiteX3" fmla="*/ 1949668 w 3636000"/>
                <a:gd name="connsiteY3" fmla="*/ 3152517 h 3152517"/>
                <a:gd name="connsiteX4" fmla="*/ 0 w 3636000"/>
                <a:gd name="connsiteY4" fmla="*/ 2338917 h 3152517"/>
                <a:gd name="connsiteX0" fmla="*/ 0 w 3895200"/>
                <a:gd name="connsiteY0" fmla="*/ 2338917 h 3152517"/>
                <a:gd name="connsiteX1" fmla="*/ 894332 w 3895200"/>
                <a:gd name="connsiteY1" fmla="*/ 0 h 3152517"/>
                <a:gd name="connsiteX2" fmla="*/ 3895200 w 3895200"/>
                <a:gd name="connsiteY2" fmla="*/ 2332800 h 3152517"/>
                <a:gd name="connsiteX3" fmla="*/ 1949668 w 3895200"/>
                <a:gd name="connsiteY3" fmla="*/ 3152517 h 3152517"/>
                <a:gd name="connsiteX4" fmla="*/ 0 w 3895200"/>
                <a:gd name="connsiteY4" fmla="*/ 2338917 h 3152517"/>
                <a:gd name="connsiteX0" fmla="*/ 0 w 3895200"/>
                <a:gd name="connsiteY0" fmla="*/ 6117 h 819717"/>
                <a:gd name="connsiteX1" fmla="*/ 1909532 w 3895200"/>
                <a:gd name="connsiteY1" fmla="*/ 64800 h 819717"/>
                <a:gd name="connsiteX2" fmla="*/ 3895200 w 3895200"/>
                <a:gd name="connsiteY2" fmla="*/ 0 h 819717"/>
                <a:gd name="connsiteX3" fmla="*/ 1949668 w 3895200"/>
                <a:gd name="connsiteY3" fmla="*/ 819717 h 819717"/>
                <a:gd name="connsiteX4" fmla="*/ 0 w 3895200"/>
                <a:gd name="connsiteY4" fmla="*/ 6117 h 819717"/>
                <a:gd name="connsiteX0" fmla="*/ 0 w 3895200"/>
                <a:gd name="connsiteY0" fmla="*/ 430917 h 1244517"/>
                <a:gd name="connsiteX1" fmla="*/ 1923932 w 3895200"/>
                <a:gd name="connsiteY1" fmla="*/ 0 h 1244517"/>
                <a:gd name="connsiteX2" fmla="*/ 3895200 w 3895200"/>
                <a:gd name="connsiteY2" fmla="*/ 424800 h 1244517"/>
                <a:gd name="connsiteX3" fmla="*/ 1949668 w 3895200"/>
                <a:gd name="connsiteY3" fmla="*/ 1244517 h 1244517"/>
                <a:gd name="connsiteX4" fmla="*/ 0 w 3895200"/>
                <a:gd name="connsiteY4" fmla="*/ 430917 h 1244517"/>
                <a:gd name="connsiteX0" fmla="*/ 0 w 3895200"/>
                <a:gd name="connsiteY0" fmla="*/ 690117 h 1503717"/>
                <a:gd name="connsiteX1" fmla="*/ 1923932 w 3895200"/>
                <a:gd name="connsiteY1" fmla="*/ 0 h 1503717"/>
                <a:gd name="connsiteX2" fmla="*/ 3895200 w 3895200"/>
                <a:gd name="connsiteY2" fmla="*/ 684000 h 1503717"/>
                <a:gd name="connsiteX3" fmla="*/ 1949668 w 3895200"/>
                <a:gd name="connsiteY3" fmla="*/ 1503717 h 1503717"/>
                <a:gd name="connsiteX4" fmla="*/ 0 w 3895200"/>
                <a:gd name="connsiteY4" fmla="*/ 690117 h 1503717"/>
                <a:gd name="connsiteX0" fmla="*/ 0 w 3895200"/>
                <a:gd name="connsiteY0" fmla="*/ 920517 h 1734117"/>
                <a:gd name="connsiteX1" fmla="*/ 1923932 w 3895200"/>
                <a:gd name="connsiteY1" fmla="*/ 0 h 1734117"/>
                <a:gd name="connsiteX2" fmla="*/ 3895200 w 3895200"/>
                <a:gd name="connsiteY2" fmla="*/ 914400 h 1734117"/>
                <a:gd name="connsiteX3" fmla="*/ 1949668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34117"/>
                <a:gd name="connsiteX1" fmla="*/ 1923932 w 3895200"/>
                <a:gd name="connsiteY1" fmla="*/ 0 h 1734117"/>
                <a:gd name="connsiteX2" fmla="*/ 3895200 w 3895200"/>
                <a:gd name="connsiteY2" fmla="*/ 914400 h 1734117"/>
                <a:gd name="connsiteX3" fmla="*/ 1922203 w 3895200"/>
                <a:gd name="connsiteY3" fmla="*/ 1734117 h 1734117"/>
                <a:gd name="connsiteX4" fmla="*/ 0 w 3895200"/>
                <a:gd name="connsiteY4" fmla="*/ 920517 h 1734117"/>
                <a:gd name="connsiteX0" fmla="*/ 0 w 3895200"/>
                <a:gd name="connsiteY0" fmla="*/ 920517 h 1716346"/>
                <a:gd name="connsiteX1" fmla="*/ 1923932 w 3895200"/>
                <a:gd name="connsiteY1" fmla="*/ 0 h 1716346"/>
                <a:gd name="connsiteX2" fmla="*/ 3895200 w 3895200"/>
                <a:gd name="connsiteY2" fmla="*/ 914400 h 1716346"/>
                <a:gd name="connsiteX3" fmla="*/ 1973900 w 3895200"/>
                <a:gd name="connsiteY3" fmla="*/ 1716346 h 1716346"/>
                <a:gd name="connsiteX4" fmla="*/ 0 w 3895200"/>
                <a:gd name="connsiteY4" fmla="*/ 920517 h 1716346"/>
                <a:gd name="connsiteX0" fmla="*/ 0 w 3895200"/>
                <a:gd name="connsiteY0" fmla="*/ 920517 h 1730886"/>
                <a:gd name="connsiteX1" fmla="*/ 1923932 w 3895200"/>
                <a:gd name="connsiteY1" fmla="*/ 0 h 1730886"/>
                <a:gd name="connsiteX2" fmla="*/ 3895200 w 3895200"/>
                <a:gd name="connsiteY2" fmla="*/ 914400 h 1730886"/>
                <a:gd name="connsiteX3" fmla="*/ 1925433 w 3895200"/>
                <a:gd name="connsiteY3" fmla="*/ 1730886 h 1730886"/>
                <a:gd name="connsiteX4" fmla="*/ 0 w 3895200"/>
                <a:gd name="connsiteY4" fmla="*/ 920517 h 1730886"/>
                <a:gd name="connsiteX0" fmla="*/ 0 w 3895200"/>
                <a:gd name="connsiteY0" fmla="*/ 782404 h 1592773"/>
                <a:gd name="connsiteX1" fmla="*/ 1923932 w 3895200"/>
                <a:gd name="connsiteY1" fmla="*/ 0 h 1592773"/>
                <a:gd name="connsiteX2" fmla="*/ 3895200 w 3895200"/>
                <a:gd name="connsiteY2" fmla="*/ 776287 h 1592773"/>
                <a:gd name="connsiteX3" fmla="*/ 1925433 w 3895200"/>
                <a:gd name="connsiteY3" fmla="*/ 1592773 h 1592773"/>
                <a:gd name="connsiteX4" fmla="*/ 0 w 3895200"/>
                <a:gd name="connsiteY4" fmla="*/ 782404 h 1592773"/>
                <a:gd name="connsiteX0" fmla="*/ 0 w 3886962"/>
                <a:gd name="connsiteY0" fmla="*/ 759338 h 1592773"/>
                <a:gd name="connsiteX1" fmla="*/ 1915694 w 3886962"/>
                <a:gd name="connsiteY1" fmla="*/ 0 h 1592773"/>
                <a:gd name="connsiteX2" fmla="*/ 3886962 w 3886962"/>
                <a:gd name="connsiteY2" fmla="*/ 776287 h 1592773"/>
                <a:gd name="connsiteX3" fmla="*/ 1917195 w 3886962"/>
                <a:gd name="connsiteY3" fmla="*/ 1592773 h 1592773"/>
                <a:gd name="connsiteX4" fmla="*/ 0 w 3886962"/>
                <a:gd name="connsiteY4" fmla="*/ 759338 h 1592773"/>
                <a:gd name="connsiteX0" fmla="*/ 0 w 3901791"/>
                <a:gd name="connsiteY0" fmla="*/ 760986 h 1592773"/>
                <a:gd name="connsiteX1" fmla="*/ 1930523 w 3901791"/>
                <a:gd name="connsiteY1" fmla="*/ 0 h 1592773"/>
                <a:gd name="connsiteX2" fmla="*/ 3901791 w 3901791"/>
                <a:gd name="connsiteY2" fmla="*/ 776287 h 1592773"/>
                <a:gd name="connsiteX3" fmla="*/ 1932024 w 3901791"/>
                <a:gd name="connsiteY3" fmla="*/ 1592773 h 1592773"/>
                <a:gd name="connsiteX4" fmla="*/ 0 w 3901791"/>
                <a:gd name="connsiteY4" fmla="*/ 760986 h 1592773"/>
                <a:gd name="connsiteX0" fmla="*/ 0 w 3863897"/>
                <a:gd name="connsiteY0" fmla="*/ 760986 h 1592773"/>
                <a:gd name="connsiteX1" fmla="*/ 1930523 w 3863897"/>
                <a:gd name="connsiteY1" fmla="*/ 0 h 1592773"/>
                <a:gd name="connsiteX2" fmla="*/ 3863897 w 3863897"/>
                <a:gd name="connsiteY2" fmla="*/ 761459 h 1592773"/>
                <a:gd name="connsiteX3" fmla="*/ 1932024 w 3863897"/>
                <a:gd name="connsiteY3" fmla="*/ 1592773 h 1592773"/>
                <a:gd name="connsiteX4" fmla="*/ 0 w 3863897"/>
                <a:gd name="connsiteY4" fmla="*/ 760986 h 159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897" h="1592773">
                  <a:moveTo>
                    <a:pt x="0" y="760986"/>
                  </a:moveTo>
                  <a:lnTo>
                    <a:pt x="1930523" y="0"/>
                  </a:lnTo>
                  <a:lnTo>
                    <a:pt x="3863897" y="761459"/>
                  </a:lnTo>
                  <a:lnTo>
                    <a:pt x="1932024" y="1592773"/>
                  </a:lnTo>
                  <a:lnTo>
                    <a:pt x="0" y="760986"/>
                  </a:lnTo>
                  <a:close/>
                </a:path>
              </a:pathLst>
            </a:custGeom>
            <a:solidFill>
              <a:schemeClr val="accent6">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sp>
        <p:nvSpPr>
          <p:cNvPr id="17" name="Rectangle 5">
            <a:extLst>
              <a:ext uri="{FF2B5EF4-FFF2-40B4-BE49-F238E27FC236}">
                <a16:creationId xmlns:a16="http://schemas.microsoft.com/office/drawing/2014/main" id="{08763BFE-9CCF-2247-AAF3-6FBC030D590F}"/>
              </a:ext>
            </a:extLst>
          </p:cNvPr>
          <p:cNvSpPr>
            <a:spLocks noChangeArrowheads="1"/>
          </p:cNvSpPr>
          <p:nvPr/>
        </p:nvSpPr>
        <p:spPr bwMode="auto">
          <a:xfrm>
            <a:off x="6140452" y="1790700"/>
            <a:ext cx="6661149" cy="1007533"/>
          </a:xfrm>
          <a:prstGeom prst="rect">
            <a:avLst/>
          </a:prstGeom>
          <a:solidFill>
            <a:schemeClr val="accent4"/>
          </a:solidFill>
          <a:ln w="4763" cap="flat">
            <a:solidFill>
              <a:schemeClr val="accent4"/>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18" name="Rectangle 17">
            <a:extLst>
              <a:ext uri="{FF2B5EF4-FFF2-40B4-BE49-F238E27FC236}">
                <a16:creationId xmlns:a16="http://schemas.microsoft.com/office/drawing/2014/main" id="{1AF85A32-38AE-494C-BFE5-896A6D6E2683}"/>
              </a:ext>
            </a:extLst>
          </p:cNvPr>
          <p:cNvSpPr/>
          <p:nvPr/>
        </p:nvSpPr>
        <p:spPr>
          <a:xfrm>
            <a:off x="7305584" y="2006601"/>
            <a:ext cx="755976" cy="655564"/>
          </a:xfrm>
          <a:prstGeom prst="rect">
            <a:avLst/>
          </a:prstGeom>
        </p:spPr>
        <p:txBody>
          <a:bodyPr wrap="none" lIns="121920" rIns="121920" bIns="60960">
            <a:spAutoFit/>
          </a:bodyPr>
          <a:lstStyle/>
          <a:p>
            <a:pPr marL="0" marR="0" lvl="0" indent="0" algn="r" defTabSz="1219170" rtl="0" eaLnBrk="1" fontAlgn="auto" latinLnBrk="0" hangingPunct="1">
              <a:lnSpc>
                <a:spcPct val="89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03</a:t>
            </a:r>
          </a:p>
        </p:txBody>
      </p:sp>
      <p:sp>
        <p:nvSpPr>
          <p:cNvPr id="19" name="Rectangle 18">
            <a:extLst>
              <a:ext uri="{FF2B5EF4-FFF2-40B4-BE49-F238E27FC236}">
                <a16:creationId xmlns:a16="http://schemas.microsoft.com/office/drawing/2014/main" id="{75B76E25-CBAB-4647-94DE-807C6E5F5806}"/>
              </a:ext>
            </a:extLst>
          </p:cNvPr>
          <p:cNvSpPr/>
          <p:nvPr/>
        </p:nvSpPr>
        <p:spPr>
          <a:xfrm>
            <a:off x="7815357" y="2047075"/>
            <a:ext cx="2594187" cy="573619"/>
          </a:xfrm>
          <a:prstGeom prst="rect">
            <a:avLst/>
          </a:prstGeom>
        </p:spPr>
        <p:txBody>
          <a:bodyPr wrap="square" lIns="243840" rIns="243840" bIns="97536">
            <a:spAutoFit/>
          </a:bodyPr>
          <a:lstStyle/>
          <a:p>
            <a:pPr marL="0" marR="0" lvl="0" indent="0" algn="l" defTabSz="1219170" rtl="0" eaLnBrk="1" fontAlgn="auto" latinLnBrk="0" hangingPunct="1">
              <a:lnSpc>
                <a:spcPct val="95000"/>
              </a:lnSpc>
              <a:spcBef>
                <a:spcPts val="0"/>
              </a:spcBef>
              <a:spcAft>
                <a:spcPts val="0"/>
              </a:spcAft>
              <a:buClrTx/>
              <a:buSzTx/>
              <a:buFontTx/>
              <a:buNone/>
              <a:tabLst/>
              <a:defRPr/>
            </a:pPr>
            <a:r>
              <a:rPr kumimoji="0" lang="en-US" sz="14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CHMOD 000 </a:t>
            </a:r>
            <a:r>
              <a:rPr kumimoji="0" lang="en-US" sz="1467"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à</a:t>
            </a:r>
            <a:r>
              <a:rPr kumimoji="0" lang="en-US" sz="14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la </a:t>
            </a:r>
            <a:r>
              <a:rPr kumimoji="0" lang="en-US" sz="1467"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racine</a:t>
            </a:r>
            <a:r>
              <a:rPr kumimoji="0" lang="en-US" sz="14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de </a:t>
            </a:r>
            <a:r>
              <a:rPr kumimoji="0" lang="en-US" sz="1467"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l’hébergement</a:t>
            </a:r>
            <a:endParaRPr kumimoji="0" lang="en-US" sz="1467"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grpSp>
        <p:nvGrpSpPr>
          <p:cNvPr id="20" name="Group 6">
            <a:extLst>
              <a:ext uri="{FF2B5EF4-FFF2-40B4-BE49-F238E27FC236}">
                <a16:creationId xmlns:a16="http://schemas.microsoft.com/office/drawing/2014/main" id="{9FFF1515-E90C-094D-80F1-DB1416CA70E8}"/>
              </a:ext>
            </a:extLst>
          </p:cNvPr>
          <p:cNvGrpSpPr/>
          <p:nvPr/>
        </p:nvGrpSpPr>
        <p:grpSpPr>
          <a:xfrm>
            <a:off x="5174507" y="1804811"/>
            <a:ext cx="1898651" cy="1403351"/>
            <a:chOff x="5190067" y="1790701"/>
            <a:chExt cx="1898651" cy="1403351"/>
          </a:xfrm>
        </p:grpSpPr>
        <p:sp>
          <p:nvSpPr>
            <p:cNvPr id="21" name="Freeform 13">
              <a:extLst>
                <a:ext uri="{FF2B5EF4-FFF2-40B4-BE49-F238E27FC236}">
                  <a16:creationId xmlns:a16="http://schemas.microsoft.com/office/drawing/2014/main" id="{7F36BC72-E04C-2947-8C16-97DE0B6F1136}"/>
                </a:ext>
              </a:extLst>
            </p:cNvPr>
            <p:cNvSpPr>
              <a:spLocks/>
            </p:cNvSpPr>
            <p:nvPr/>
          </p:nvSpPr>
          <p:spPr bwMode="auto">
            <a:xfrm>
              <a:off x="6140451" y="1790701"/>
              <a:ext cx="948267" cy="1403351"/>
            </a:xfrm>
            <a:custGeom>
              <a:avLst/>
              <a:gdLst>
                <a:gd name="T0" fmla="*/ 0 w 448"/>
                <a:gd name="T1" fmla="*/ 0 h 663"/>
                <a:gd name="T2" fmla="*/ 0 w 448"/>
                <a:gd name="T3" fmla="*/ 663 h 663"/>
                <a:gd name="T4" fmla="*/ 448 w 448"/>
                <a:gd name="T5" fmla="*/ 469 h 663"/>
                <a:gd name="T6" fmla="*/ 0 w 448"/>
                <a:gd name="T7" fmla="*/ 0 h 663"/>
              </a:gdLst>
              <a:ahLst/>
              <a:cxnLst>
                <a:cxn ang="0">
                  <a:pos x="T0" y="T1"/>
                </a:cxn>
                <a:cxn ang="0">
                  <a:pos x="T2" y="T3"/>
                </a:cxn>
                <a:cxn ang="0">
                  <a:pos x="T4" y="T5"/>
                </a:cxn>
                <a:cxn ang="0">
                  <a:pos x="T6" y="T7"/>
                </a:cxn>
              </a:cxnLst>
              <a:rect l="0" t="0" r="r" b="b"/>
              <a:pathLst>
                <a:path w="448" h="663">
                  <a:moveTo>
                    <a:pt x="0" y="0"/>
                  </a:moveTo>
                  <a:lnTo>
                    <a:pt x="0" y="663"/>
                  </a:lnTo>
                  <a:lnTo>
                    <a:pt x="448" y="469"/>
                  </a:lnTo>
                  <a:lnTo>
                    <a:pt x="0" y="0"/>
                  </a:lnTo>
                  <a:close/>
                </a:path>
              </a:pathLst>
            </a:custGeom>
            <a:solidFill>
              <a:schemeClr val="accent4">
                <a:lumMod val="75000"/>
              </a:schemeClr>
            </a:solidFill>
            <a:ln w="4763"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22" name="Freeform 10">
              <a:extLst>
                <a:ext uri="{FF2B5EF4-FFF2-40B4-BE49-F238E27FC236}">
                  <a16:creationId xmlns:a16="http://schemas.microsoft.com/office/drawing/2014/main" id="{155FFBCD-A6CA-4045-9400-845EC4B3ED32}"/>
                </a:ext>
              </a:extLst>
            </p:cNvPr>
            <p:cNvSpPr>
              <a:spLocks/>
            </p:cNvSpPr>
            <p:nvPr/>
          </p:nvSpPr>
          <p:spPr bwMode="auto">
            <a:xfrm>
              <a:off x="5190067" y="1790701"/>
              <a:ext cx="950384" cy="1403351"/>
            </a:xfrm>
            <a:custGeom>
              <a:avLst/>
              <a:gdLst>
                <a:gd name="T0" fmla="*/ 449 w 449"/>
                <a:gd name="T1" fmla="*/ 0 h 663"/>
                <a:gd name="T2" fmla="*/ 0 w 449"/>
                <a:gd name="T3" fmla="*/ 469 h 663"/>
                <a:gd name="T4" fmla="*/ 449 w 449"/>
                <a:gd name="T5" fmla="*/ 663 h 663"/>
                <a:gd name="T6" fmla="*/ 449 w 449"/>
                <a:gd name="T7" fmla="*/ 0 h 663"/>
              </a:gdLst>
              <a:ahLst/>
              <a:cxnLst>
                <a:cxn ang="0">
                  <a:pos x="T0" y="T1"/>
                </a:cxn>
                <a:cxn ang="0">
                  <a:pos x="T2" y="T3"/>
                </a:cxn>
                <a:cxn ang="0">
                  <a:pos x="T4" y="T5"/>
                </a:cxn>
                <a:cxn ang="0">
                  <a:pos x="T6" y="T7"/>
                </a:cxn>
              </a:cxnLst>
              <a:rect l="0" t="0" r="r" b="b"/>
              <a:pathLst>
                <a:path w="449" h="663">
                  <a:moveTo>
                    <a:pt x="449" y="0"/>
                  </a:moveTo>
                  <a:lnTo>
                    <a:pt x="0" y="469"/>
                  </a:lnTo>
                  <a:lnTo>
                    <a:pt x="449" y="663"/>
                  </a:lnTo>
                  <a:lnTo>
                    <a:pt x="449" y="0"/>
                  </a:lnTo>
                  <a:close/>
                </a:path>
              </a:pathLst>
            </a:custGeom>
            <a:solidFill>
              <a:schemeClr val="accent4"/>
            </a:solidFill>
            <a:ln w="4763" cap="flat">
              <a:solidFill>
                <a:schemeClr val="accent4"/>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grpSp>
      <p:sp>
        <p:nvSpPr>
          <p:cNvPr id="24" name="Rectangle 23">
            <a:extLst>
              <a:ext uri="{FF2B5EF4-FFF2-40B4-BE49-F238E27FC236}">
                <a16:creationId xmlns:a16="http://schemas.microsoft.com/office/drawing/2014/main" id="{AF7706B6-66D6-EA4F-95D8-264451BCC5B1}"/>
              </a:ext>
            </a:extLst>
          </p:cNvPr>
          <p:cNvSpPr/>
          <p:nvPr/>
        </p:nvSpPr>
        <p:spPr>
          <a:xfrm>
            <a:off x="546696" y="1711355"/>
            <a:ext cx="4330104" cy="947888"/>
          </a:xfrm>
          <a:prstGeom prst="rect">
            <a:avLst/>
          </a:prstGeom>
        </p:spPr>
        <p:txBody>
          <a:bodyPr wrap="square" lIns="121920" rIns="121920" bIns="60960">
            <a:spAutoFit/>
          </a:bodyPr>
          <a:lstStyle/>
          <a:p>
            <a:pPr marL="0" marR="0" lvl="0" indent="0" algn="l" defTabSz="1219170" rtl="0" eaLnBrk="1" fontAlgn="auto" latinLnBrk="0" hangingPunct="1">
              <a:lnSpc>
                <a:spcPct val="89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En</a:t>
            </a:r>
            <a:r>
              <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a:t>
            </a:r>
            <a:r>
              <a:rPr kumimoji="0" lang="en-US" sz="32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cas</a:t>
            </a:r>
            <a:r>
              <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de hack</a:t>
            </a:r>
          </a:p>
          <a:p>
            <a:pPr marL="0" marR="0" lvl="0" indent="0" algn="l" defTabSz="1219170" rtl="0" eaLnBrk="1" fontAlgn="auto" latinLnBrk="0" hangingPunct="1">
              <a:lnSpc>
                <a:spcPct val="89000"/>
              </a:lnSpc>
              <a:spcBef>
                <a:spcPts val="0"/>
              </a:spcBef>
              <a:spcAft>
                <a:spcPts val="0"/>
              </a:spcAft>
              <a:buClrTx/>
              <a:buSzTx/>
              <a:buFontTx/>
              <a:buNone/>
              <a:tabLst/>
              <a:defRPr/>
            </a:pPr>
            <a:r>
              <a:rPr kumimoji="0" lang="en-US" sz="1467"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Différentes</a:t>
            </a:r>
            <a:r>
              <a:rPr kumimoji="0" lang="en-US" sz="1467"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actions </a:t>
            </a:r>
            <a:r>
              <a:rPr kumimoji="0" lang="en-US" sz="1467"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peuvent</a:t>
            </a:r>
            <a:r>
              <a:rPr kumimoji="0" lang="en-US" sz="1467"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a:t>
            </a:r>
            <a:r>
              <a:rPr kumimoji="0" lang="en-US" sz="1467"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être</a:t>
            </a:r>
            <a:r>
              <a:rPr kumimoji="0" lang="en-US" sz="1467"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a:t>
            </a:r>
            <a:r>
              <a:rPr kumimoji="0" lang="en-US" sz="1467"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réalisées</a:t>
            </a:r>
            <a:r>
              <a:rPr kumimoji="0" lang="en-US" sz="1467"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par OVH pour </a:t>
            </a:r>
            <a:r>
              <a:rPr kumimoji="0" lang="en-US" sz="1467"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empêcher</a:t>
            </a:r>
            <a:r>
              <a:rPr kumimoji="0" lang="en-US" sz="1467"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a:t>
            </a:r>
            <a:r>
              <a:rPr kumimoji="0" lang="en-US" sz="1467"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l’accès</a:t>
            </a:r>
            <a:r>
              <a:rPr kumimoji="0" lang="en-US" sz="1467"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au site </a:t>
            </a:r>
            <a:r>
              <a:rPr kumimoji="0" lang="en-US" sz="1467"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infecté</a:t>
            </a:r>
            <a:r>
              <a:rPr kumimoji="0" lang="en-US" sz="1467"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 </a:t>
            </a:r>
          </a:p>
        </p:txBody>
      </p:sp>
      <p:sp>
        <p:nvSpPr>
          <p:cNvPr id="25" name="Title 1">
            <a:extLst>
              <a:ext uri="{FF2B5EF4-FFF2-40B4-BE49-F238E27FC236}">
                <a16:creationId xmlns:a16="http://schemas.microsoft.com/office/drawing/2014/main" id="{EEDAAB5B-481C-FF4F-BDBA-E8832FA05B7D}"/>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La procédure anti-hack</a:t>
            </a:r>
          </a:p>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actions réalisées</a:t>
            </a:r>
          </a:p>
        </p:txBody>
      </p:sp>
    </p:spTree>
    <p:extLst>
      <p:ext uri="{BB962C8B-B14F-4D97-AF65-F5344CB8AC3E}">
        <p14:creationId xmlns:p14="http://schemas.microsoft.com/office/powerpoint/2010/main" val="990636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9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decel="7777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900" fill="hold"/>
                                        <p:tgtEl>
                                          <p:spTgt spid="3"/>
                                        </p:tgtEl>
                                        <p:attrNameLst>
                                          <p:attrName>ppt_x</p:attrName>
                                        </p:attrNameLst>
                                      </p:cBhvr>
                                      <p:tavLst>
                                        <p:tav tm="0">
                                          <p:val>
                                            <p:strVal val="#ppt_x"/>
                                          </p:val>
                                        </p:tav>
                                        <p:tav tm="100000">
                                          <p:val>
                                            <p:strVal val="#ppt_x"/>
                                          </p:val>
                                        </p:tav>
                                      </p:tavLst>
                                    </p:anim>
                                    <p:anim calcmode="lin" valueType="num">
                                      <p:cBhvr additive="base">
                                        <p:cTn id="13" dur="900" fill="hold"/>
                                        <p:tgtEl>
                                          <p:spTgt spid="3"/>
                                        </p:tgtEl>
                                        <p:attrNameLst>
                                          <p:attrName>ppt_y</p:attrName>
                                        </p:attrNameLst>
                                      </p:cBhvr>
                                      <p:tavLst>
                                        <p:tav tm="0">
                                          <p:val>
                                            <p:strVal val="0-#ppt_h/2"/>
                                          </p:val>
                                        </p:tav>
                                        <p:tav tm="100000">
                                          <p:val>
                                            <p:strVal val="#ppt_y"/>
                                          </p:val>
                                        </p:tav>
                                      </p:tavLst>
                                    </p:anim>
                                  </p:childTnLst>
                                </p:cTn>
                              </p:par>
                              <p:par>
                                <p:cTn id="14" presetID="22" presetClass="entr" presetSubtype="8" fill="hold" grpId="0" nodeType="withEffect">
                                  <p:stCondLst>
                                    <p:cond delay="70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10" presetClass="entr" presetSubtype="0" fill="hold" grpId="0" nodeType="withEffect">
                                  <p:stCondLst>
                                    <p:cond delay="100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par>
                                <p:cTn id="20" presetID="10" presetClass="entr" presetSubtype="0" fill="hold" grpId="0" nodeType="withEffect">
                                  <p:stCondLst>
                                    <p:cond delay="110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1" decel="80000"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500" fill="hold"/>
                                        <p:tgtEl>
                                          <p:spTgt spid="12"/>
                                        </p:tgtEl>
                                        <p:attrNameLst>
                                          <p:attrName>ppt_x</p:attrName>
                                        </p:attrNameLst>
                                      </p:cBhvr>
                                      <p:tavLst>
                                        <p:tav tm="0">
                                          <p:val>
                                            <p:strVal val="#ppt_x"/>
                                          </p:val>
                                        </p:tav>
                                        <p:tav tm="100000">
                                          <p:val>
                                            <p:strVal val="#ppt_x"/>
                                          </p:val>
                                        </p:tav>
                                      </p:tavLst>
                                    </p:anim>
                                    <p:anim calcmode="lin" valueType="num">
                                      <p:cBhvr additive="base">
                                        <p:cTn id="28" dur="500" fill="hold"/>
                                        <p:tgtEl>
                                          <p:spTgt spid="12"/>
                                        </p:tgtEl>
                                        <p:attrNameLst>
                                          <p:attrName>ppt_y</p:attrName>
                                        </p:attrNameLst>
                                      </p:cBhvr>
                                      <p:tavLst>
                                        <p:tav tm="0">
                                          <p:val>
                                            <p:strVal val="0-#ppt_h/2"/>
                                          </p:val>
                                        </p:tav>
                                        <p:tav tm="100000">
                                          <p:val>
                                            <p:strVal val="#ppt_y"/>
                                          </p:val>
                                        </p:tav>
                                      </p:tavLst>
                                    </p:anim>
                                  </p:childTnLst>
                                </p:cTn>
                              </p:par>
                              <p:par>
                                <p:cTn id="29" presetID="22" presetClass="entr" presetSubtype="8" fill="hold" grpId="0" nodeType="withEffect">
                                  <p:stCondLst>
                                    <p:cond delay="700"/>
                                  </p:stCondLst>
                                  <p:childTnLst>
                                    <p:set>
                                      <p:cBhvr>
                                        <p:cTn id="30" dur="1" fill="hold">
                                          <p:stCondLst>
                                            <p:cond delay="0"/>
                                          </p:stCondLst>
                                        </p:cTn>
                                        <p:tgtEl>
                                          <p:spTgt spid="7"/>
                                        </p:tgtEl>
                                        <p:attrNameLst>
                                          <p:attrName>style.visibility</p:attrName>
                                        </p:attrNameLst>
                                      </p:cBhvr>
                                      <p:to>
                                        <p:strVal val="visible"/>
                                      </p:to>
                                    </p:set>
                                    <p:animEffect transition="in" filter="wipe(left)">
                                      <p:cBhvr>
                                        <p:cTn id="31" dur="500"/>
                                        <p:tgtEl>
                                          <p:spTgt spid="7"/>
                                        </p:tgtEl>
                                      </p:cBhvr>
                                    </p:animEffect>
                                  </p:childTnLst>
                                </p:cTn>
                              </p:par>
                              <p:par>
                                <p:cTn id="32" presetID="10" presetClass="entr" presetSubtype="0" fill="hold" grpId="0" nodeType="withEffect">
                                  <p:stCondLst>
                                    <p:cond delay="100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500"/>
                                        <p:tgtEl>
                                          <p:spTgt spid="10"/>
                                        </p:tgtEl>
                                      </p:cBhvr>
                                    </p:animEffect>
                                  </p:childTnLst>
                                </p:cTn>
                              </p:par>
                              <p:par>
                                <p:cTn id="35" presetID="10" presetClass="entr" presetSubtype="0" fill="hold" grpId="0" nodeType="withEffect">
                                  <p:stCondLst>
                                    <p:cond delay="110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500"/>
                                        <p:tgtEl>
                                          <p:spTgt spid="8"/>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1" decel="80000" fill="hold" nodeType="clickEffect">
                                  <p:stCondLst>
                                    <p:cond delay="0"/>
                                  </p:stCondLst>
                                  <p:childTnLst>
                                    <p:set>
                                      <p:cBhvr>
                                        <p:cTn id="41" dur="1" fill="hold">
                                          <p:stCondLst>
                                            <p:cond delay="0"/>
                                          </p:stCondLst>
                                        </p:cTn>
                                        <p:tgtEl>
                                          <p:spTgt spid="20"/>
                                        </p:tgtEl>
                                        <p:attrNameLst>
                                          <p:attrName>style.visibility</p:attrName>
                                        </p:attrNameLst>
                                      </p:cBhvr>
                                      <p:to>
                                        <p:strVal val="visible"/>
                                      </p:to>
                                    </p:set>
                                    <p:anim calcmode="lin" valueType="num">
                                      <p:cBhvr additive="base">
                                        <p:cTn id="42" dur="500" fill="hold"/>
                                        <p:tgtEl>
                                          <p:spTgt spid="20"/>
                                        </p:tgtEl>
                                        <p:attrNameLst>
                                          <p:attrName>ppt_x</p:attrName>
                                        </p:attrNameLst>
                                      </p:cBhvr>
                                      <p:tavLst>
                                        <p:tav tm="0">
                                          <p:val>
                                            <p:strVal val="#ppt_x"/>
                                          </p:val>
                                        </p:tav>
                                        <p:tav tm="100000">
                                          <p:val>
                                            <p:strVal val="#ppt_x"/>
                                          </p:val>
                                        </p:tav>
                                      </p:tavLst>
                                    </p:anim>
                                    <p:anim calcmode="lin" valueType="num">
                                      <p:cBhvr additive="base">
                                        <p:cTn id="43" dur="500" fill="hold"/>
                                        <p:tgtEl>
                                          <p:spTgt spid="20"/>
                                        </p:tgtEl>
                                        <p:attrNameLst>
                                          <p:attrName>ppt_y</p:attrName>
                                        </p:attrNameLst>
                                      </p:cBhvr>
                                      <p:tavLst>
                                        <p:tav tm="0">
                                          <p:val>
                                            <p:strVal val="0-#ppt_h/2"/>
                                          </p:val>
                                        </p:tav>
                                        <p:tav tm="100000">
                                          <p:val>
                                            <p:strVal val="#ppt_y"/>
                                          </p:val>
                                        </p:tav>
                                      </p:tavLst>
                                    </p:anim>
                                  </p:childTnLst>
                                </p:cTn>
                              </p:par>
                              <p:par>
                                <p:cTn id="44" presetID="22" presetClass="entr" presetSubtype="8" fill="hold" grpId="0" nodeType="withEffect">
                                  <p:stCondLst>
                                    <p:cond delay="700"/>
                                  </p:stCondLst>
                                  <p:childTnLst>
                                    <p:set>
                                      <p:cBhvr>
                                        <p:cTn id="45" dur="1" fill="hold">
                                          <p:stCondLst>
                                            <p:cond delay="0"/>
                                          </p:stCondLst>
                                        </p:cTn>
                                        <p:tgtEl>
                                          <p:spTgt spid="17"/>
                                        </p:tgtEl>
                                        <p:attrNameLst>
                                          <p:attrName>style.visibility</p:attrName>
                                        </p:attrNameLst>
                                      </p:cBhvr>
                                      <p:to>
                                        <p:strVal val="visible"/>
                                      </p:to>
                                    </p:set>
                                    <p:animEffect transition="in" filter="wipe(left)">
                                      <p:cBhvr>
                                        <p:cTn id="46" dur="500"/>
                                        <p:tgtEl>
                                          <p:spTgt spid="17"/>
                                        </p:tgtEl>
                                      </p:cBhvr>
                                    </p:animEffect>
                                  </p:childTnLst>
                                </p:cTn>
                              </p:par>
                              <p:par>
                                <p:cTn id="47" presetID="10" presetClass="entr" presetSubtype="0" fill="hold" grpId="0" nodeType="withEffect">
                                  <p:stCondLst>
                                    <p:cond delay="1000"/>
                                  </p:stCondLst>
                                  <p:childTnLst>
                                    <p:set>
                                      <p:cBhvr>
                                        <p:cTn id="48" dur="1" fill="hold">
                                          <p:stCondLst>
                                            <p:cond delay="0"/>
                                          </p:stCondLst>
                                        </p:cTn>
                                        <p:tgtEl>
                                          <p:spTgt spid="18"/>
                                        </p:tgtEl>
                                        <p:attrNameLst>
                                          <p:attrName>style.visibility</p:attrName>
                                        </p:attrNameLst>
                                      </p:cBhvr>
                                      <p:to>
                                        <p:strVal val="visible"/>
                                      </p:to>
                                    </p:set>
                                    <p:animEffect transition="in" filter="fade">
                                      <p:cBhvr>
                                        <p:cTn id="49" dur="500"/>
                                        <p:tgtEl>
                                          <p:spTgt spid="18"/>
                                        </p:tgtEl>
                                      </p:cBhvr>
                                    </p:animEffect>
                                  </p:childTnLst>
                                </p:cTn>
                              </p:par>
                              <p:par>
                                <p:cTn id="50" presetID="10" presetClass="entr" presetSubtype="0" fill="hold" grpId="0" nodeType="withEffect">
                                  <p:stCondLst>
                                    <p:cond delay="110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8" grpId="0"/>
      <p:bldP spid="9" grpId="0"/>
      <p:bldP spid="10" grpId="0"/>
      <p:bldP spid="11" grpId="0"/>
      <p:bldP spid="17" grpId="0" animBg="1"/>
      <p:bldP spid="18" grpId="0"/>
      <p:bldP spid="19" grpId="0"/>
      <p:bldP spid="2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Placeholder 2"/>
          <p:cNvGraphicFramePr>
            <a:graphicFrameLocks noGrp="1"/>
          </p:cNvGraphicFramePr>
          <p:nvPr>
            <p:ph sz="half" idx="2"/>
          </p:nvPr>
        </p:nvGraphicFramePr>
        <p:xfrm>
          <a:off x="3556000" y="1452034"/>
          <a:ext cx="5080000" cy="4525433"/>
        </p:xfrm>
        <a:graphic>
          <a:graphicData uri="http://schemas.openxmlformats.org/drawingml/2006/chart">
            <c:chart xmlns:c="http://schemas.openxmlformats.org/drawingml/2006/chart" xmlns:r="http://schemas.openxmlformats.org/officeDocument/2006/relationships" r:id="rId3"/>
          </a:graphicData>
        </a:graphic>
      </p:graphicFrame>
      <p:sp>
        <p:nvSpPr>
          <p:cNvPr id="18" name="Freeform 17"/>
          <p:cNvSpPr/>
          <p:nvPr/>
        </p:nvSpPr>
        <p:spPr>
          <a:xfrm flipH="1">
            <a:off x="6996100" y="2359609"/>
            <a:ext cx="720987" cy="527415"/>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626054 w 626054"/>
              <a:gd name="connsiteY0" fmla="*/ 265258 h 265258"/>
              <a:gd name="connsiteX1" fmla="*/ 345440 w 626054"/>
              <a:gd name="connsiteY1" fmla="*/ 0 h 265258"/>
              <a:gd name="connsiteX2" fmla="*/ 0 w 626054"/>
              <a:gd name="connsiteY2" fmla="*/ 0 h 265258"/>
              <a:gd name="connsiteX0" fmla="*/ 626054 w 626054"/>
              <a:gd name="connsiteY0" fmla="*/ 278439 h 278439"/>
              <a:gd name="connsiteX1" fmla="*/ 345440 w 626054"/>
              <a:gd name="connsiteY1" fmla="*/ 0 h 278439"/>
              <a:gd name="connsiteX2" fmla="*/ 0 w 626054"/>
              <a:gd name="connsiteY2" fmla="*/ 0 h 278439"/>
              <a:gd name="connsiteX0" fmla="*/ 548910 w 548910"/>
              <a:gd name="connsiteY0" fmla="*/ 304800 h 304800"/>
              <a:gd name="connsiteX1" fmla="*/ 345440 w 548910"/>
              <a:gd name="connsiteY1" fmla="*/ 0 h 304800"/>
              <a:gd name="connsiteX2" fmla="*/ 0 w 548910"/>
              <a:gd name="connsiteY2" fmla="*/ 0 h 304800"/>
            </a:gdLst>
            <a:ahLst/>
            <a:cxnLst>
              <a:cxn ang="0">
                <a:pos x="connsiteX0" y="connsiteY0"/>
              </a:cxn>
              <a:cxn ang="0">
                <a:pos x="connsiteX1" y="connsiteY1"/>
              </a:cxn>
              <a:cxn ang="0">
                <a:pos x="connsiteX2" y="connsiteY2"/>
              </a:cxn>
            </a:cxnLst>
            <a:rect l="l" t="t" r="r" b="b"/>
            <a:pathLst>
              <a:path w="548910" h="304800">
                <a:moveTo>
                  <a:pt x="548910" y="304800"/>
                </a:moveTo>
                <a:lnTo>
                  <a:pt x="345440" y="0"/>
                </a:lnTo>
                <a:lnTo>
                  <a:pt x="0" y="0"/>
                </a:lnTo>
              </a:path>
            </a:pathLst>
          </a:custGeom>
          <a:noFill/>
          <a:ln w="3175">
            <a:solidFill>
              <a:schemeClr val="accent6"/>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Source Sans Pro" panose="020B0503030403020204" pitchFamily="34" charset="77"/>
            </a:endParaRPr>
          </a:p>
        </p:txBody>
      </p:sp>
      <p:sp>
        <p:nvSpPr>
          <p:cNvPr id="26" name="Freeform 25"/>
          <p:cNvSpPr/>
          <p:nvPr/>
        </p:nvSpPr>
        <p:spPr>
          <a:xfrm flipV="1">
            <a:off x="4242169" y="4010263"/>
            <a:ext cx="809715" cy="894900"/>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81897 w 581897"/>
              <a:gd name="connsiteY0" fmla="*/ 220430 h 220430"/>
              <a:gd name="connsiteX1" fmla="*/ 345440 w 581897"/>
              <a:gd name="connsiteY1" fmla="*/ 0 h 220430"/>
              <a:gd name="connsiteX2" fmla="*/ 0 w 581897"/>
              <a:gd name="connsiteY2" fmla="*/ 0 h 220430"/>
            </a:gdLst>
            <a:ahLst/>
            <a:cxnLst>
              <a:cxn ang="0">
                <a:pos x="connsiteX0" y="connsiteY0"/>
              </a:cxn>
              <a:cxn ang="0">
                <a:pos x="connsiteX1" y="connsiteY1"/>
              </a:cxn>
              <a:cxn ang="0">
                <a:pos x="connsiteX2" y="connsiteY2"/>
              </a:cxn>
            </a:cxnLst>
            <a:rect l="l" t="t" r="r" b="b"/>
            <a:pathLst>
              <a:path w="581897" h="220430">
                <a:moveTo>
                  <a:pt x="581897" y="220430"/>
                </a:moveTo>
                <a:lnTo>
                  <a:pt x="345440" y="0"/>
                </a:lnTo>
                <a:lnTo>
                  <a:pt x="0" y="0"/>
                </a:lnTo>
              </a:path>
            </a:pathLst>
          </a:custGeom>
          <a:noFill/>
          <a:ln w="3175">
            <a:solidFill>
              <a:schemeClr val="accent4"/>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Source Sans Pro" panose="020B0503030403020204" pitchFamily="34" charset="77"/>
            </a:endParaRPr>
          </a:p>
        </p:txBody>
      </p:sp>
      <p:sp>
        <p:nvSpPr>
          <p:cNvPr id="31" name="Freeform 30"/>
          <p:cNvSpPr/>
          <p:nvPr/>
        </p:nvSpPr>
        <p:spPr>
          <a:xfrm flipV="1">
            <a:off x="3819906" y="3645647"/>
            <a:ext cx="1050023" cy="431423"/>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77892 w 477892"/>
              <a:gd name="connsiteY0" fmla="*/ 124716 h 124716"/>
              <a:gd name="connsiteX1" fmla="*/ 345440 w 477892"/>
              <a:gd name="connsiteY1" fmla="*/ 0 h 124716"/>
              <a:gd name="connsiteX2" fmla="*/ 0 w 477892"/>
              <a:gd name="connsiteY2" fmla="*/ 0 h 124716"/>
            </a:gdLst>
            <a:ahLst/>
            <a:cxnLst>
              <a:cxn ang="0">
                <a:pos x="connsiteX0" y="connsiteY0"/>
              </a:cxn>
              <a:cxn ang="0">
                <a:pos x="connsiteX1" y="connsiteY1"/>
              </a:cxn>
              <a:cxn ang="0">
                <a:pos x="connsiteX2" y="connsiteY2"/>
              </a:cxn>
            </a:cxnLst>
            <a:rect l="l" t="t" r="r" b="b"/>
            <a:pathLst>
              <a:path w="477892" h="124716">
                <a:moveTo>
                  <a:pt x="477892" y="124716"/>
                </a:moveTo>
                <a:lnTo>
                  <a:pt x="345440" y="0"/>
                </a:lnTo>
                <a:lnTo>
                  <a:pt x="0" y="0"/>
                </a:lnTo>
              </a:path>
            </a:pathLst>
          </a:custGeom>
          <a:noFill/>
          <a:ln w="3175">
            <a:solidFill>
              <a:schemeClr val="accent3"/>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Source Sans Pro" panose="020B0503030403020204" pitchFamily="34" charset="77"/>
            </a:endParaRPr>
          </a:p>
        </p:txBody>
      </p:sp>
      <p:sp>
        <p:nvSpPr>
          <p:cNvPr id="33" name="Freeform 32"/>
          <p:cNvSpPr/>
          <p:nvPr/>
        </p:nvSpPr>
        <p:spPr>
          <a:xfrm flipV="1">
            <a:off x="4240867" y="3452732"/>
            <a:ext cx="594993" cy="52448"/>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12910 w 512910"/>
              <a:gd name="connsiteY0" fmla="*/ 145300 h 145300"/>
              <a:gd name="connsiteX1" fmla="*/ 345440 w 512910"/>
              <a:gd name="connsiteY1" fmla="*/ 0 h 145300"/>
              <a:gd name="connsiteX2" fmla="*/ 0 w 512910"/>
              <a:gd name="connsiteY2" fmla="*/ 0 h 145300"/>
            </a:gdLst>
            <a:ahLst/>
            <a:cxnLst>
              <a:cxn ang="0">
                <a:pos x="connsiteX0" y="connsiteY0"/>
              </a:cxn>
              <a:cxn ang="0">
                <a:pos x="connsiteX1" y="connsiteY1"/>
              </a:cxn>
              <a:cxn ang="0">
                <a:pos x="connsiteX2" y="connsiteY2"/>
              </a:cxn>
            </a:cxnLst>
            <a:rect l="l" t="t" r="r" b="b"/>
            <a:pathLst>
              <a:path w="512910" h="145300">
                <a:moveTo>
                  <a:pt x="512910" y="145300"/>
                </a:moveTo>
                <a:lnTo>
                  <a:pt x="345440" y="0"/>
                </a:lnTo>
                <a:lnTo>
                  <a:pt x="0" y="0"/>
                </a:lnTo>
              </a:path>
            </a:pathLst>
          </a:custGeom>
          <a:noFill/>
          <a:ln w="3175">
            <a:solidFill>
              <a:schemeClr val="accent2"/>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Source Sans Pro" panose="020B0503030403020204" pitchFamily="34" charset="77"/>
            </a:endParaRPr>
          </a:p>
        </p:txBody>
      </p:sp>
      <p:sp>
        <p:nvSpPr>
          <p:cNvPr id="38" name="Freeform 37"/>
          <p:cNvSpPr/>
          <p:nvPr/>
        </p:nvSpPr>
        <p:spPr>
          <a:xfrm>
            <a:off x="3583145" y="2887025"/>
            <a:ext cx="1286784" cy="505972"/>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558800 w 558800"/>
              <a:gd name="connsiteY0" fmla="*/ 206341 h 206341"/>
              <a:gd name="connsiteX1" fmla="*/ 345440 w 558800"/>
              <a:gd name="connsiteY1" fmla="*/ 0 h 206341"/>
              <a:gd name="connsiteX2" fmla="*/ 0 w 558800"/>
              <a:gd name="connsiteY2" fmla="*/ 0 h 206341"/>
            </a:gdLst>
            <a:ahLst/>
            <a:cxnLst>
              <a:cxn ang="0">
                <a:pos x="connsiteX0" y="connsiteY0"/>
              </a:cxn>
              <a:cxn ang="0">
                <a:pos x="connsiteX1" y="connsiteY1"/>
              </a:cxn>
              <a:cxn ang="0">
                <a:pos x="connsiteX2" y="connsiteY2"/>
              </a:cxn>
            </a:cxnLst>
            <a:rect l="l" t="t" r="r" b="b"/>
            <a:pathLst>
              <a:path w="558800" h="206341">
                <a:moveTo>
                  <a:pt x="558800" y="206341"/>
                </a:moveTo>
                <a:lnTo>
                  <a:pt x="345440" y="0"/>
                </a:lnTo>
                <a:lnTo>
                  <a:pt x="0" y="0"/>
                </a:lnTo>
              </a:path>
            </a:pathLst>
          </a:custGeom>
          <a:noFill/>
          <a:ln w="3175">
            <a:solidFill>
              <a:schemeClr val="accent1"/>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Source Sans Pro" panose="020B0503030403020204" pitchFamily="34" charset="77"/>
            </a:endParaRPr>
          </a:p>
        </p:txBody>
      </p:sp>
      <p:sp>
        <p:nvSpPr>
          <p:cNvPr id="40" name="Freeform 39"/>
          <p:cNvSpPr/>
          <p:nvPr/>
        </p:nvSpPr>
        <p:spPr>
          <a:xfrm>
            <a:off x="4236761" y="2359609"/>
            <a:ext cx="948829" cy="457323"/>
          </a:xfrm>
          <a:custGeom>
            <a:avLst/>
            <a:gdLst>
              <a:gd name="connsiteX0" fmla="*/ 670560 w 670560"/>
              <a:gd name="connsiteY0" fmla="*/ 304800 h 304800"/>
              <a:gd name="connsiteX1" fmla="*/ 345440 w 670560"/>
              <a:gd name="connsiteY1" fmla="*/ 0 h 304800"/>
              <a:gd name="connsiteX2" fmla="*/ 0 w 670560"/>
              <a:gd name="connsiteY2" fmla="*/ 0 h 304800"/>
              <a:gd name="connsiteX0" fmla="*/ 481054 w 481054"/>
              <a:gd name="connsiteY0" fmla="*/ 290855 h 290855"/>
              <a:gd name="connsiteX1" fmla="*/ 345440 w 481054"/>
              <a:gd name="connsiteY1" fmla="*/ 0 h 290855"/>
              <a:gd name="connsiteX2" fmla="*/ 0 w 481054"/>
              <a:gd name="connsiteY2" fmla="*/ 0 h 290855"/>
              <a:gd name="connsiteX0" fmla="*/ 435573 w 435573"/>
              <a:gd name="connsiteY0" fmla="*/ 192310 h 192310"/>
              <a:gd name="connsiteX1" fmla="*/ 345440 w 435573"/>
              <a:gd name="connsiteY1" fmla="*/ 0 h 192310"/>
              <a:gd name="connsiteX2" fmla="*/ 0 w 435573"/>
              <a:gd name="connsiteY2" fmla="*/ 0 h 192310"/>
              <a:gd name="connsiteX0" fmla="*/ 438683 w 438683"/>
              <a:gd name="connsiteY0" fmla="*/ 199747 h 199747"/>
              <a:gd name="connsiteX1" fmla="*/ 345440 w 438683"/>
              <a:gd name="connsiteY1" fmla="*/ 0 h 199747"/>
              <a:gd name="connsiteX2" fmla="*/ 0 w 438683"/>
              <a:gd name="connsiteY2" fmla="*/ 0 h 199747"/>
            </a:gdLst>
            <a:ahLst/>
            <a:cxnLst>
              <a:cxn ang="0">
                <a:pos x="connsiteX0" y="connsiteY0"/>
              </a:cxn>
              <a:cxn ang="0">
                <a:pos x="connsiteX1" y="connsiteY1"/>
              </a:cxn>
              <a:cxn ang="0">
                <a:pos x="connsiteX2" y="connsiteY2"/>
              </a:cxn>
            </a:cxnLst>
            <a:rect l="l" t="t" r="r" b="b"/>
            <a:pathLst>
              <a:path w="438683" h="199747">
                <a:moveTo>
                  <a:pt x="438683" y="199747"/>
                </a:moveTo>
                <a:lnTo>
                  <a:pt x="345440" y="0"/>
                </a:lnTo>
                <a:lnTo>
                  <a:pt x="0" y="0"/>
                </a:lnTo>
              </a:path>
            </a:pathLst>
          </a:custGeom>
          <a:noFill/>
          <a:ln w="3175">
            <a:solidFill>
              <a:schemeClr val="accent5"/>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latin typeface="Source Sans Pro" panose="020B0503030403020204" pitchFamily="34" charset="77"/>
            </a:endParaRPr>
          </a:p>
        </p:txBody>
      </p:sp>
      <p:sp>
        <p:nvSpPr>
          <p:cNvPr id="41" name="Rectangle 40"/>
          <p:cNvSpPr/>
          <p:nvPr/>
        </p:nvSpPr>
        <p:spPr>
          <a:xfrm>
            <a:off x="3333914" y="2189855"/>
            <a:ext cx="825546" cy="316433"/>
          </a:xfrm>
          <a:prstGeom prst="rect">
            <a:avLst/>
          </a:prstGeom>
        </p:spPr>
        <p:txBody>
          <a:bodyPr wrap="none" lIns="0" tIns="0" rIns="0" bIns="0">
            <a:spAutoFit/>
          </a:bodyPr>
          <a:lstStyle/>
          <a:p>
            <a:pPr algn="r">
              <a:lnSpc>
                <a:spcPct val="85000"/>
              </a:lnSpc>
            </a:pPr>
            <a:r>
              <a:rPr lang="en-US" dirty="0" err="1">
                <a:latin typeface="Source Sans Pro" panose="020B0503030403020204" pitchFamily="34" charset="77"/>
                <a:ea typeface="Open Sans Extrabold" pitchFamily="34" charset="0"/>
                <a:cs typeface="Open Sans Extrabold" pitchFamily="34" charset="0"/>
              </a:rPr>
              <a:t>Autres</a:t>
            </a:r>
            <a:endParaRPr lang="en-US" sz="1100" dirty="0">
              <a:latin typeface="Source Sans Pro" panose="020B0503030403020204" pitchFamily="34" charset="77"/>
              <a:ea typeface="Open Sans Extrabold" pitchFamily="34" charset="0"/>
              <a:cs typeface="Open Sans Extrabold" pitchFamily="34" charset="0"/>
            </a:endParaRPr>
          </a:p>
        </p:txBody>
      </p:sp>
      <p:pic>
        <p:nvPicPr>
          <p:cNvPr id="45" name="Image 44">
            <a:extLst>
              <a:ext uri="{FF2B5EF4-FFF2-40B4-BE49-F238E27FC236}">
                <a16:creationId xmlns:a16="http://schemas.microsoft.com/office/drawing/2014/main" id="{DB4A6CF1-2B24-194D-8CC3-47FB45AEF733}"/>
              </a:ext>
            </a:extLst>
          </p:cNvPr>
          <p:cNvPicPr>
            <a:picLocks noChangeAspect="1"/>
          </p:cNvPicPr>
          <p:nvPr/>
        </p:nvPicPr>
        <p:blipFill>
          <a:blip r:embed="rId4"/>
          <a:stretch>
            <a:fillRect/>
          </a:stretch>
        </p:blipFill>
        <p:spPr>
          <a:xfrm>
            <a:off x="2694988" y="4679191"/>
            <a:ext cx="1440000" cy="441600"/>
          </a:xfrm>
          <a:prstGeom prst="rect">
            <a:avLst/>
          </a:prstGeom>
        </p:spPr>
      </p:pic>
      <p:pic>
        <p:nvPicPr>
          <p:cNvPr id="46" name="Image 45">
            <a:extLst>
              <a:ext uri="{FF2B5EF4-FFF2-40B4-BE49-F238E27FC236}">
                <a16:creationId xmlns:a16="http://schemas.microsoft.com/office/drawing/2014/main" id="{DC0000E3-BF40-AA4C-9757-304A221FEF47}"/>
              </a:ext>
            </a:extLst>
          </p:cNvPr>
          <p:cNvPicPr>
            <a:picLocks noChangeAspect="1"/>
          </p:cNvPicPr>
          <p:nvPr/>
        </p:nvPicPr>
        <p:blipFill>
          <a:blip r:embed="rId5"/>
          <a:stretch>
            <a:fillRect/>
          </a:stretch>
        </p:blipFill>
        <p:spPr>
          <a:xfrm>
            <a:off x="2247953" y="3822515"/>
            <a:ext cx="1440000" cy="441600"/>
          </a:xfrm>
          <a:prstGeom prst="rect">
            <a:avLst/>
          </a:prstGeom>
        </p:spPr>
      </p:pic>
      <p:grpSp>
        <p:nvGrpSpPr>
          <p:cNvPr id="47" name="Groupe 46">
            <a:extLst>
              <a:ext uri="{FF2B5EF4-FFF2-40B4-BE49-F238E27FC236}">
                <a16:creationId xmlns:a16="http://schemas.microsoft.com/office/drawing/2014/main" id="{0D0D3712-C634-E240-BF46-BA4A48DC2D02}"/>
              </a:ext>
            </a:extLst>
          </p:cNvPr>
          <p:cNvGrpSpPr>
            <a:grpSpLocks noChangeAspect="1"/>
          </p:cNvGrpSpPr>
          <p:nvPr/>
        </p:nvGrpSpPr>
        <p:grpSpPr>
          <a:xfrm>
            <a:off x="2719460" y="3282549"/>
            <a:ext cx="1440000" cy="432201"/>
            <a:chOff x="2027548" y="5200568"/>
            <a:chExt cx="1774800" cy="532688"/>
          </a:xfrm>
        </p:grpSpPr>
        <p:sp>
          <p:nvSpPr>
            <p:cNvPr id="48" name="Rectangle 47">
              <a:extLst>
                <a:ext uri="{FF2B5EF4-FFF2-40B4-BE49-F238E27FC236}">
                  <a16:creationId xmlns:a16="http://schemas.microsoft.com/office/drawing/2014/main" id="{88769F8A-F7D1-3543-AD51-59ABADA90C24}"/>
                </a:ext>
              </a:extLst>
            </p:cNvPr>
            <p:cNvSpPr/>
            <p:nvPr/>
          </p:nvSpPr>
          <p:spPr>
            <a:xfrm>
              <a:off x="2031148" y="5200568"/>
              <a:ext cx="1771200" cy="496800"/>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pic>
          <p:nvPicPr>
            <p:cNvPr id="49" name="Image 48">
              <a:extLst>
                <a:ext uri="{FF2B5EF4-FFF2-40B4-BE49-F238E27FC236}">
                  <a16:creationId xmlns:a16="http://schemas.microsoft.com/office/drawing/2014/main" id="{4FB1AA05-A6D2-3945-A727-D7DE6A5D4C3C}"/>
                </a:ext>
              </a:extLst>
            </p:cNvPr>
            <p:cNvPicPr>
              <a:picLocks noChangeAspect="1"/>
            </p:cNvPicPr>
            <p:nvPr/>
          </p:nvPicPr>
          <p:blipFill>
            <a:blip r:embed="rId6"/>
            <a:stretch>
              <a:fillRect/>
            </a:stretch>
          </p:blipFill>
          <p:spPr>
            <a:xfrm>
              <a:off x="2027548" y="5235345"/>
              <a:ext cx="1770349" cy="497911"/>
            </a:xfrm>
            <a:prstGeom prst="rect">
              <a:avLst/>
            </a:prstGeom>
          </p:spPr>
        </p:pic>
      </p:grpSp>
      <p:pic>
        <p:nvPicPr>
          <p:cNvPr id="50" name="Image 49">
            <a:extLst>
              <a:ext uri="{FF2B5EF4-FFF2-40B4-BE49-F238E27FC236}">
                <a16:creationId xmlns:a16="http://schemas.microsoft.com/office/drawing/2014/main" id="{B19E4ACC-10CC-504B-A427-7C02384977CB}"/>
              </a:ext>
            </a:extLst>
          </p:cNvPr>
          <p:cNvPicPr>
            <a:picLocks noChangeAspect="1"/>
          </p:cNvPicPr>
          <p:nvPr/>
        </p:nvPicPr>
        <p:blipFill rotWithShape="1">
          <a:blip r:embed="rId7"/>
          <a:srcRect t="32569" b="31600"/>
          <a:stretch/>
        </p:blipFill>
        <p:spPr>
          <a:xfrm>
            <a:off x="1995645" y="2644285"/>
            <a:ext cx="1440000" cy="515958"/>
          </a:xfrm>
          <a:prstGeom prst="rect">
            <a:avLst/>
          </a:prstGeom>
        </p:spPr>
      </p:pic>
      <p:sp>
        <p:nvSpPr>
          <p:cNvPr id="20" name="ZoneTexte 19">
            <a:extLst>
              <a:ext uri="{FF2B5EF4-FFF2-40B4-BE49-F238E27FC236}">
                <a16:creationId xmlns:a16="http://schemas.microsoft.com/office/drawing/2014/main" id="{B26B6D3A-9E88-EA4D-A7FA-B140D25DC433}"/>
              </a:ext>
            </a:extLst>
          </p:cNvPr>
          <p:cNvSpPr txBox="1"/>
          <p:nvPr/>
        </p:nvSpPr>
        <p:spPr>
          <a:xfrm>
            <a:off x="9444372" y="6415437"/>
            <a:ext cx="2747628" cy="276999"/>
          </a:xfrm>
          <a:prstGeom prst="rect">
            <a:avLst/>
          </a:prstGeom>
          <a:noFill/>
        </p:spPr>
        <p:txBody>
          <a:bodyPr wrap="square" rtlCol="0">
            <a:spAutoFit/>
          </a:bodyPr>
          <a:lstStyle/>
          <a:p>
            <a:r>
              <a:rPr lang="fr-FR" sz="1200" dirty="0">
                <a:solidFill>
                  <a:schemeClr val="bg2">
                    <a:lumMod val="25000"/>
                  </a:schemeClr>
                </a:solidFill>
                <a:latin typeface="Source Sans Pro" panose="020B0503030403020204" pitchFamily="34" charset="77"/>
                <a:cs typeface="Arial" panose="020B0604020202020204" pitchFamily="34" charset="0"/>
              </a:rPr>
              <a:t>* Source : </a:t>
            </a:r>
            <a:r>
              <a:rPr lang="fr-FR" sz="1200" dirty="0" err="1">
                <a:solidFill>
                  <a:schemeClr val="bg2">
                    <a:lumMod val="25000"/>
                  </a:schemeClr>
                </a:solidFill>
                <a:latin typeface="Source Sans Pro" panose="020B0503030403020204" pitchFamily="34" charset="77"/>
                <a:cs typeface="Arial" panose="020B0604020202020204" pitchFamily="34" charset="0"/>
              </a:rPr>
              <a:t>Hostadvice</a:t>
            </a:r>
            <a:r>
              <a:rPr lang="fr-FR" sz="1200" dirty="0">
                <a:solidFill>
                  <a:schemeClr val="bg2">
                    <a:lumMod val="25000"/>
                  </a:schemeClr>
                </a:solidFill>
                <a:latin typeface="Source Sans Pro" panose="020B0503030403020204" pitchFamily="34" charset="77"/>
                <a:cs typeface="Arial" panose="020B0604020202020204" pitchFamily="34" charset="0"/>
              </a:rPr>
              <a:t>, mars 2020</a:t>
            </a:r>
          </a:p>
        </p:txBody>
      </p:sp>
      <p:sp>
        <p:nvSpPr>
          <p:cNvPr id="5" name="ZoneTexte 4">
            <a:extLst>
              <a:ext uri="{FF2B5EF4-FFF2-40B4-BE49-F238E27FC236}">
                <a16:creationId xmlns:a16="http://schemas.microsoft.com/office/drawing/2014/main" id="{BF1E2939-AA26-0D4B-BF07-5BB0487FC3E3}"/>
              </a:ext>
            </a:extLst>
          </p:cNvPr>
          <p:cNvSpPr txBox="1"/>
          <p:nvPr/>
        </p:nvSpPr>
        <p:spPr>
          <a:xfrm>
            <a:off x="7955344" y="2720350"/>
            <a:ext cx="4120756" cy="1200329"/>
          </a:xfrm>
          <a:prstGeom prst="rect">
            <a:avLst/>
          </a:prstGeom>
          <a:noFill/>
        </p:spPr>
        <p:txBody>
          <a:bodyPr wrap="square" rtlCol="0">
            <a:spAutoFit/>
          </a:bodyPr>
          <a:lstStyle/>
          <a:p>
            <a:r>
              <a:rPr lang="fr-FR" sz="3600" dirty="0">
                <a:latin typeface="Source Sans Pro" panose="020B0503030403020204" pitchFamily="34" charset="77"/>
              </a:rPr>
              <a:t>1</a:t>
            </a:r>
            <a:r>
              <a:rPr lang="fr-FR" sz="3600" baseline="30000" dirty="0">
                <a:latin typeface="Source Sans Pro" panose="020B0503030403020204" pitchFamily="34" charset="77"/>
              </a:rPr>
              <a:t>er</a:t>
            </a:r>
            <a:r>
              <a:rPr lang="fr-FR" dirty="0">
                <a:latin typeface="Source Sans Pro" panose="020B0503030403020204" pitchFamily="34" charset="77"/>
              </a:rPr>
              <a:t> hébergeur français avec </a:t>
            </a:r>
            <a:r>
              <a:rPr lang="fr-FR" sz="3600" dirty="0">
                <a:latin typeface="Source Sans Pro" panose="020B0503030403020204" pitchFamily="34" charset="77"/>
              </a:rPr>
              <a:t>65%</a:t>
            </a:r>
            <a:r>
              <a:rPr lang="fr-FR" dirty="0">
                <a:latin typeface="Source Sans Pro" panose="020B0503030403020204" pitchFamily="34" charset="77"/>
              </a:rPr>
              <a:t> des parts du marché ! </a:t>
            </a:r>
          </a:p>
        </p:txBody>
      </p:sp>
      <p:pic>
        <p:nvPicPr>
          <p:cNvPr id="6" name="Picture 5">
            <a:extLst>
              <a:ext uri="{FF2B5EF4-FFF2-40B4-BE49-F238E27FC236}">
                <a16:creationId xmlns:a16="http://schemas.microsoft.com/office/drawing/2014/main" id="{B80850CB-53E5-994F-BAB5-181E3795F4EA}"/>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906562" y="2118089"/>
            <a:ext cx="2855609" cy="459964"/>
          </a:xfrm>
          <a:prstGeom prst="rect">
            <a:avLst/>
          </a:prstGeom>
        </p:spPr>
      </p:pic>
      <p:sp>
        <p:nvSpPr>
          <p:cNvPr id="22" name="TextBox 4">
            <a:extLst>
              <a:ext uri="{FF2B5EF4-FFF2-40B4-BE49-F238E27FC236}">
                <a16:creationId xmlns:a16="http://schemas.microsoft.com/office/drawing/2014/main" id="{51BF9EC6-98A3-F249-8052-B7C152B1190D}"/>
              </a:ext>
            </a:extLst>
          </p:cNvPr>
          <p:cNvSpPr txBox="1"/>
          <p:nvPr/>
        </p:nvSpPr>
        <p:spPr>
          <a:xfrm>
            <a:off x="990600" y="289073"/>
            <a:ext cx="9358632" cy="800219"/>
          </a:xfrm>
          <a:prstGeom prst="rect">
            <a:avLst/>
          </a:prstGeom>
          <a:noFill/>
        </p:spPr>
        <p:txBody>
          <a:bodyPr wrap="square" lIns="0" tIns="0" rIns="0" bIns="0" rtlCol="0">
            <a:spAutoFit/>
          </a:bodyPr>
          <a:lstStyle/>
          <a:p>
            <a:r>
              <a:rPr lang="en-US" sz="2800" b="1" dirty="0">
                <a:solidFill>
                  <a:schemeClr val="accent1"/>
                </a:solidFill>
                <a:latin typeface="Source Sans Pro Regular"/>
              </a:rPr>
              <a:t>Le </a:t>
            </a:r>
            <a:r>
              <a:rPr lang="en-US" sz="2800" b="1" dirty="0" err="1">
                <a:solidFill>
                  <a:schemeClr val="accent1"/>
                </a:solidFill>
                <a:latin typeface="Source Sans Pro Regular"/>
              </a:rPr>
              <a:t>marché</a:t>
            </a:r>
            <a:r>
              <a:rPr lang="en-US" sz="2800" b="1" dirty="0">
                <a:solidFill>
                  <a:schemeClr val="accent1"/>
                </a:solidFill>
                <a:latin typeface="Source Sans Pro Regular"/>
              </a:rPr>
              <a:t> de </a:t>
            </a:r>
            <a:r>
              <a:rPr lang="en-US" sz="2800" b="1" dirty="0" err="1">
                <a:solidFill>
                  <a:schemeClr val="accent1"/>
                </a:solidFill>
                <a:latin typeface="Source Sans Pro Regular"/>
              </a:rPr>
              <a:t>l’hébergement</a:t>
            </a:r>
            <a:r>
              <a:rPr lang="en-US" sz="2800" b="1" dirty="0">
                <a:solidFill>
                  <a:schemeClr val="accent1"/>
                </a:solidFill>
                <a:latin typeface="Source Sans Pro Regular"/>
              </a:rPr>
              <a:t> </a:t>
            </a:r>
            <a:r>
              <a:rPr lang="en-US" sz="2800" b="1" dirty="0" err="1">
                <a:solidFill>
                  <a:schemeClr val="accent1"/>
                </a:solidFill>
                <a:latin typeface="Source Sans Pro Regular"/>
              </a:rPr>
              <a:t>mutualisé</a:t>
            </a:r>
            <a:endParaRPr lang="en-US" sz="2800" b="1" dirty="0">
              <a:solidFill>
                <a:schemeClr val="accent1"/>
              </a:solidFill>
              <a:latin typeface="Source Sans Pro Regular"/>
            </a:endParaRPr>
          </a:p>
          <a:p>
            <a:r>
              <a:rPr lang="en-US" dirty="0" err="1">
                <a:solidFill>
                  <a:schemeClr val="accent1"/>
                </a:solidFill>
                <a:latin typeface="Source Sans Pro Regular"/>
              </a:rPr>
              <a:t>En</a:t>
            </a:r>
            <a:r>
              <a:rPr lang="en-US" dirty="0">
                <a:solidFill>
                  <a:schemeClr val="accent1"/>
                </a:solidFill>
                <a:latin typeface="Source Sans Pro Regular"/>
              </a:rPr>
              <a:t> France</a:t>
            </a:r>
          </a:p>
        </p:txBody>
      </p:sp>
      <p:sp>
        <p:nvSpPr>
          <p:cNvPr id="8" name="TextBox 7">
            <a:extLst>
              <a:ext uri="{FF2B5EF4-FFF2-40B4-BE49-F238E27FC236}">
                <a16:creationId xmlns:a16="http://schemas.microsoft.com/office/drawing/2014/main" id="{DBCD0853-1450-BB49-BB30-CE2278957A4C}"/>
              </a:ext>
            </a:extLst>
          </p:cNvPr>
          <p:cNvSpPr txBox="1"/>
          <p:nvPr/>
        </p:nvSpPr>
        <p:spPr>
          <a:xfrm>
            <a:off x="6655633" y="6580682"/>
            <a:ext cx="184731" cy="461665"/>
          </a:xfrm>
          <a:prstGeom prst="rect">
            <a:avLst/>
          </a:prstGeom>
          <a:noFill/>
        </p:spPr>
        <p:txBody>
          <a:bodyPr wrap="none" rtlCol="0">
            <a:spAutoFit/>
          </a:bodyPr>
          <a:lstStyle/>
          <a:p>
            <a:endParaRPr lang="fr-FR" dirty="0"/>
          </a:p>
        </p:txBody>
      </p:sp>
    </p:spTree>
    <p:extLst>
      <p:ext uri="{BB962C8B-B14F-4D97-AF65-F5344CB8AC3E}">
        <p14:creationId xmlns:p14="http://schemas.microsoft.com/office/powerpoint/2010/main" val="1606422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3">
                                            <p:graphicEl>
                                              <a:chart seriesIdx="-3" categoryIdx="-3" bldStep="gridLegend"/>
                                            </p:graphicEl>
                                          </p:spTgt>
                                        </p:tgtEl>
                                        <p:attrNameLst>
                                          <p:attrName>style.visibility</p:attrName>
                                        </p:attrNameLst>
                                      </p:cBhvr>
                                      <p:to>
                                        <p:strVal val="visible"/>
                                      </p:to>
                                    </p:set>
                                    <p:animEffect transition="in" filter="wheel(1)">
                                      <p:cBhvr>
                                        <p:cTn id="11" dur="2000"/>
                                        <p:tgtEl>
                                          <p:spTgt spid="3">
                                            <p:graphicEl>
                                              <a:chart seriesIdx="-3" categoryIdx="-3" bldStep="gridLegend"/>
                                            </p:graphicEl>
                                          </p:spTgt>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3">
                                            <p:graphicEl>
                                              <a:chart seriesIdx="-4" categoryIdx="0" bldStep="category"/>
                                            </p:graphicEl>
                                          </p:spTgt>
                                        </p:tgtEl>
                                        <p:attrNameLst>
                                          <p:attrName>style.visibility</p:attrName>
                                        </p:attrNameLst>
                                      </p:cBhvr>
                                      <p:to>
                                        <p:strVal val="visible"/>
                                      </p:to>
                                    </p:set>
                                    <p:animEffect transition="in" filter="wheel(1)">
                                      <p:cBhvr>
                                        <p:cTn id="14" dur="2000"/>
                                        <p:tgtEl>
                                          <p:spTgt spid="3">
                                            <p:graphicEl>
                                              <a:chart seriesIdx="-4" categoryIdx="0" bldStep="category"/>
                                            </p:graphicEl>
                                          </p:spTgt>
                                        </p:tgtEl>
                                      </p:cBhvr>
                                    </p:animEffect>
                                  </p:childTnLst>
                                </p:cTn>
                              </p:par>
                              <p:par>
                                <p:cTn id="15" presetID="22" presetClass="entr" presetSubtype="8" fill="hold" grpId="0" nodeType="withEffect">
                                  <p:stCondLst>
                                    <p:cond delay="300"/>
                                  </p:stCondLst>
                                  <p:childTnLst>
                                    <p:set>
                                      <p:cBhvr>
                                        <p:cTn id="16" dur="1" fill="hold">
                                          <p:stCondLst>
                                            <p:cond delay="0"/>
                                          </p:stCondLst>
                                        </p:cTn>
                                        <p:tgtEl>
                                          <p:spTgt spid="18"/>
                                        </p:tgtEl>
                                        <p:attrNameLst>
                                          <p:attrName>style.visibility</p:attrName>
                                        </p:attrNameLst>
                                      </p:cBhvr>
                                      <p:to>
                                        <p:strVal val="visible"/>
                                      </p:to>
                                    </p:set>
                                    <p:animEffect transition="in" filter="wipe(left)">
                                      <p:cBhvr>
                                        <p:cTn id="17" dur="500"/>
                                        <p:tgtEl>
                                          <p:spTgt spid="18"/>
                                        </p:tgtEl>
                                      </p:cBhvr>
                                    </p:animEffect>
                                  </p:childTnLst>
                                </p:cTn>
                              </p:par>
                              <p:par>
                                <p:cTn id="18" presetID="10" presetClass="entr" presetSubtype="0" fill="hold" nodeType="withEffect">
                                  <p:stCondLst>
                                    <p:cond delay="30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childTnLst>
                          </p:cTn>
                        </p:par>
                        <p:par>
                          <p:cTn id="21" fill="hold">
                            <p:stCondLst>
                              <p:cond delay="2500"/>
                            </p:stCondLst>
                            <p:childTnLst>
                              <p:par>
                                <p:cTn id="22" presetID="23" presetClass="entr" presetSubtype="36" fill="hold" grpId="0" nodeType="after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p:cTn id="24" dur="500" fill="hold"/>
                                        <p:tgtEl>
                                          <p:spTgt spid="5"/>
                                        </p:tgtEl>
                                        <p:attrNameLst>
                                          <p:attrName>ppt_w</p:attrName>
                                        </p:attrNameLst>
                                      </p:cBhvr>
                                      <p:tavLst>
                                        <p:tav tm="0">
                                          <p:val>
                                            <p:strVal val="(6*min(max(#ppt_w*#ppt_h,.3),1)-7.4)/-.7*#ppt_w"/>
                                          </p:val>
                                        </p:tav>
                                        <p:tav tm="100000">
                                          <p:val>
                                            <p:strVal val="#ppt_w"/>
                                          </p:val>
                                        </p:tav>
                                      </p:tavLst>
                                    </p:anim>
                                    <p:anim calcmode="lin" valueType="num">
                                      <p:cBhvr>
                                        <p:cTn id="25" dur="500" fill="hold"/>
                                        <p:tgtEl>
                                          <p:spTgt spid="5"/>
                                        </p:tgtEl>
                                        <p:attrNameLst>
                                          <p:attrName>ppt_h</p:attrName>
                                        </p:attrNameLst>
                                      </p:cBhvr>
                                      <p:tavLst>
                                        <p:tav tm="0">
                                          <p:val>
                                            <p:strVal val="(6*min(max(#ppt_w*#ppt_h,.3),1)-7.4)/-.7*#ppt_h"/>
                                          </p:val>
                                        </p:tav>
                                        <p:tav tm="100000">
                                          <p:val>
                                            <p:strVal val="#ppt_h"/>
                                          </p:val>
                                        </p:tav>
                                      </p:tavLst>
                                    </p:anim>
                                    <p:anim calcmode="lin" valueType="num">
                                      <p:cBhvr>
                                        <p:cTn id="26" dur="500" fill="hold"/>
                                        <p:tgtEl>
                                          <p:spTgt spid="5"/>
                                        </p:tgtEl>
                                        <p:attrNameLst>
                                          <p:attrName>ppt_x</p:attrName>
                                        </p:attrNameLst>
                                      </p:cBhvr>
                                      <p:tavLst>
                                        <p:tav tm="0">
                                          <p:val>
                                            <p:fltVal val="0.5"/>
                                          </p:val>
                                        </p:tav>
                                        <p:tav tm="100000">
                                          <p:val>
                                            <p:strVal val="#ppt_x"/>
                                          </p:val>
                                        </p:tav>
                                      </p:tavLst>
                                    </p:anim>
                                    <p:anim calcmode="lin" valueType="num">
                                      <p:cBhvr>
                                        <p:cTn id="27" dur="500" fill="hold"/>
                                        <p:tgtEl>
                                          <p:spTgt spid="5"/>
                                        </p:tgtEl>
                                        <p:attrNameLst>
                                          <p:attrName>ppt_y</p:attrName>
                                        </p:attrNameLst>
                                      </p:cBhvr>
                                      <p:tavLst>
                                        <p:tav tm="0">
                                          <p:val>
                                            <p:strVal val="1+(6*min(max(#ppt_w*#ppt_h,.3),1)-7.4)/-.7*#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1" presetClass="entr" presetSubtype="1" fill="hold" grpId="0" nodeType="clickEffect">
                                  <p:stCondLst>
                                    <p:cond delay="0"/>
                                  </p:stCondLst>
                                  <p:childTnLst>
                                    <p:set>
                                      <p:cBhvr>
                                        <p:cTn id="31" dur="1" fill="hold">
                                          <p:stCondLst>
                                            <p:cond delay="0"/>
                                          </p:stCondLst>
                                        </p:cTn>
                                        <p:tgtEl>
                                          <p:spTgt spid="3">
                                            <p:graphicEl>
                                              <a:chart seriesIdx="-4" categoryIdx="1" bldStep="category"/>
                                            </p:graphicEl>
                                          </p:spTgt>
                                        </p:tgtEl>
                                        <p:attrNameLst>
                                          <p:attrName>style.visibility</p:attrName>
                                        </p:attrNameLst>
                                      </p:cBhvr>
                                      <p:to>
                                        <p:strVal val="visible"/>
                                      </p:to>
                                    </p:set>
                                    <p:animEffect transition="in" filter="wheel(1)">
                                      <p:cBhvr>
                                        <p:cTn id="32" dur="1000"/>
                                        <p:tgtEl>
                                          <p:spTgt spid="3">
                                            <p:graphicEl>
                                              <a:chart seriesIdx="-4" categoryIdx="1" bldStep="category"/>
                                            </p:graphicEl>
                                          </p:spTgt>
                                        </p:tgtEl>
                                      </p:cBhvr>
                                    </p:animEffect>
                                  </p:childTnLst>
                                </p:cTn>
                              </p:par>
                              <p:par>
                                <p:cTn id="33" presetID="22" presetClass="entr" presetSubtype="2" fill="hold" grpId="0" nodeType="withEffect">
                                  <p:stCondLst>
                                    <p:cond delay="800"/>
                                  </p:stCondLst>
                                  <p:childTnLst>
                                    <p:set>
                                      <p:cBhvr>
                                        <p:cTn id="34" dur="1" fill="hold">
                                          <p:stCondLst>
                                            <p:cond delay="0"/>
                                          </p:stCondLst>
                                        </p:cTn>
                                        <p:tgtEl>
                                          <p:spTgt spid="26"/>
                                        </p:tgtEl>
                                        <p:attrNameLst>
                                          <p:attrName>style.visibility</p:attrName>
                                        </p:attrNameLst>
                                      </p:cBhvr>
                                      <p:to>
                                        <p:strVal val="visible"/>
                                      </p:to>
                                    </p:set>
                                    <p:animEffect transition="in" filter="wipe(right)">
                                      <p:cBhvr>
                                        <p:cTn id="35" dur="500"/>
                                        <p:tgtEl>
                                          <p:spTgt spid="26"/>
                                        </p:tgtEl>
                                      </p:cBhvr>
                                    </p:animEffect>
                                  </p:childTnLst>
                                </p:cTn>
                              </p:par>
                              <p:par>
                                <p:cTn id="36" presetID="10" presetClass="entr" presetSubtype="0" fill="hold" nodeType="withEffect">
                                  <p:stCondLst>
                                    <p:cond delay="1000"/>
                                  </p:stCondLst>
                                  <p:childTnLst>
                                    <p:set>
                                      <p:cBhvr>
                                        <p:cTn id="37" dur="1" fill="hold">
                                          <p:stCondLst>
                                            <p:cond delay="0"/>
                                          </p:stCondLst>
                                        </p:cTn>
                                        <p:tgtEl>
                                          <p:spTgt spid="45"/>
                                        </p:tgtEl>
                                        <p:attrNameLst>
                                          <p:attrName>style.visibility</p:attrName>
                                        </p:attrNameLst>
                                      </p:cBhvr>
                                      <p:to>
                                        <p:strVal val="visible"/>
                                      </p:to>
                                    </p:set>
                                    <p:animEffect transition="in" filter="fade">
                                      <p:cBhvr>
                                        <p:cTn id="38" dur="500"/>
                                        <p:tgtEl>
                                          <p:spTgt spid="45"/>
                                        </p:tgtEl>
                                      </p:cBhvr>
                                    </p:animEffect>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3">
                                            <p:graphicEl>
                                              <a:chart seriesIdx="-4" categoryIdx="2" bldStep="category"/>
                                            </p:graphicEl>
                                          </p:spTgt>
                                        </p:tgtEl>
                                        <p:attrNameLst>
                                          <p:attrName>style.visibility</p:attrName>
                                        </p:attrNameLst>
                                      </p:cBhvr>
                                      <p:to>
                                        <p:strVal val="visible"/>
                                      </p:to>
                                    </p:set>
                                    <p:animEffect transition="in" filter="wheel(1)">
                                      <p:cBhvr>
                                        <p:cTn id="43" dur="1000"/>
                                        <p:tgtEl>
                                          <p:spTgt spid="3">
                                            <p:graphicEl>
                                              <a:chart seriesIdx="-4" categoryIdx="2" bldStep="category"/>
                                            </p:graphicEl>
                                          </p:spTgt>
                                        </p:tgtEl>
                                      </p:cBhvr>
                                    </p:animEffect>
                                  </p:childTnLst>
                                </p:cTn>
                              </p:par>
                              <p:par>
                                <p:cTn id="44" presetID="22" presetClass="entr" presetSubtype="2" fill="hold" grpId="0" nodeType="withEffect">
                                  <p:stCondLst>
                                    <p:cond delay="800"/>
                                  </p:stCondLst>
                                  <p:childTnLst>
                                    <p:set>
                                      <p:cBhvr>
                                        <p:cTn id="45" dur="1" fill="hold">
                                          <p:stCondLst>
                                            <p:cond delay="0"/>
                                          </p:stCondLst>
                                        </p:cTn>
                                        <p:tgtEl>
                                          <p:spTgt spid="31"/>
                                        </p:tgtEl>
                                        <p:attrNameLst>
                                          <p:attrName>style.visibility</p:attrName>
                                        </p:attrNameLst>
                                      </p:cBhvr>
                                      <p:to>
                                        <p:strVal val="visible"/>
                                      </p:to>
                                    </p:set>
                                    <p:animEffect transition="in" filter="wipe(right)">
                                      <p:cBhvr>
                                        <p:cTn id="46" dur="500"/>
                                        <p:tgtEl>
                                          <p:spTgt spid="31"/>
                                        </p:tgtEl>
                                      </p:cBhvr>
                                    </p:animEffect>
                                  </p:childTnLst>
                                </p:cTn>
                              </p:par>
                              <p:par>
                                <p:cTn id="47" presetID="10" presetClass="entr" presetSubtype="0" fill="hold" nodeType="withEffect">
                                  <p:stCondLst>
                                    <p:cond delay="1000"/>
                                  </p:stCondLst>
                                  <p:childTnLst>
                                    <p:set>
                                      <p:cBhvr>
                                        <p:cTn id="48" dur="1" fill="hold">
                                          <p:stCondLst>
                                            <p:cond delay="0"/>
                                          </p:stCondLst>
                                        </p:cTn>
                                        <p:tgtEl>
                                          <p:spTgt spid="46"/>
                                        </p:tgtEl>
                                        <p:attrNameLst>
                                          <p:attrName>style.visibility</p:attrName>
                                        </p:attrNameLst>
                                      </p:cBhvr>
                                      <p:to>
                                        <p:strVal val="visible"/>
                                      </p:to>
                                    </p:set>
                                    <p:animEffect transition="in" filter="fade">
                                      <p:cBhvr>
                                        <p:cTn id="49" dur="500"/>
                                        <p:tgtEl>
                                          <p:spTgt spid="46"/>
                                        </p:tgtEl>
                                      </p:cBhvr>
                                    </p:animEffect>
                                  </p:childTnLst>
                                </p:cTn>
                              </p:par>
                            </p:childTnLst>
                          </p:cTn>
                        </p:par>
                      </p:childTnLst>
                    </p:cTn>
                  </p:par>
                  <p:par>
                    <p:cTn id="50" fill="hold">
                      <p:stCondLst>
                        <p:cond delay="indefinite"/>
                      </p:stCondLst>
                      <p:childTnLst>
                        <p:par>
                          <p:cTn id="51" fill="hold">
                            <p:stCondLst>
                              <p:cond delay="0"/>
                            </p:stCondLst>
                            <p:childTnLst>
                              <p:par>
                                <p:cTn id="52" presetID="21" presetClass="entr" presetSubtype="1" fill="hold" grpId="0" nodeType="clickEffect">
                                  <p:stCondLst>
                                    <p:cond delay="0"/>
                                  </p:stCondLst>
                                  <p:childTnLst>
                                    <p:set>
                                      <p:cBhvr>
                                        <p:cTn id="53" dur="1" fill="hold">
                                          <p:stCondLst>
                                            <p:cond delay="0"/>
                                          </p:stCondLst>
                                        </p:cTn>
                                        <p:tgtEl>
                                          <p:spTgt spid="3">
                                            <p:graphicEl>
                                              <a:chart seriesIdx="-4" categoryIdx="3" bldStep="category"/>
                                            </p:graphicEl>
                                          </p:spTgt>
                                        </p:tgtEl>
                                        <p:attrNameLst>
                                          <p:attrName>style.visibility</p:attrName>
                                        </p:attrNameLst>
                                      </p:cBhvr>
                                      <p:to>
                                        <p:strVal val="visible"/>
                                      </p:to>
                                    </p:set>
                                    <p:animEffect transition="in" filter="wheel(1)">
                                      <p:cBhvr>
                                        <p:cTn id="54" dur="1000"/>
                                        <p:tgtEl>
                                          <p:spTgt spid="3">
                                            <p:graphicEl>
                                              <a:chart seriesIdx="-4" categoryIdx="3" bldStep="category"/>
                                            </p:graphicEl>
                                          </p:spTgt>
                                        </p:tgtEl>
                                      </p:cBhvr>
                                    </p:animEffect>
                                  </p:childTnLst>
                                </p:cTn>
                              </p:par>
                              <p:par>
                                <p:cTn id="55" presetID="22" presetClass="entr" presetSubtype="2" fill="hold" grpId="0" nodeType="withEffect">
                                  <p:stCondLst>
                                    <p:cond delay="800"/>
                                  </p:stCondLst>
                                  <p:childTnLst>
                                    <p:set>
                                      <p:cBhvr>
                                        <p:cTn id="56" dur="1" fill="hold">
                                          <p:stCondLst>
                                            <p:cond delay="0"/>
                                          </p:stCondLst>
                                        </p:cTn>
                                        <p:tgtEl>
                                          <p:spTgt spid="33"/>
                                        </p:tgtEl>
                                        <p:attrNameLst>
                                          <p:attrName>style.visibility</p:attrName>
                                        </p:attrNameLst>
                                      </p:cBhvr>
                                      <p:to>
                                        <p:strVal val="visible"/>
                                      </p:to>
                                    </p:set>
                                    <p:animEffect transition="in" filter="wipe(right)">
                                      <p:cBhvr>
                                        <p:cTn id="57" dur="500"/>
                                        <p:tgtEl>
                                          <p:spTgt spid="33"/>
                                        </p:tgtEl>
                                      </p:cBhvr>
                                    </p:animEffect>
                                  </p:childTnLst>
                                </p:cTn>
                              </p:par>
                              <p:par>
                                <p:cTn id="58" presetID="10" presetClass="entr" presetSubtype="0" fill="hold" nodeType="withEffect">
                                  <p:stCondLst>
                                    <p:cond delay="1000"/>
                                  </p:stCondLst>
                                  <p:childTnLst>
                                    <p:set>
                                      <p:cBhvr>
                                        <p:cTn id="59" dur="1" fill="hold">
                                          <p:stCondLst>
                                            <p:cond delay="0"/>
                                          </p:stCondLst>
                                        </p:cTn>
                                        <p:tgtEl>
                                          <p:spTgt spid="47"/>
                                        </p:tgtEl>
                                        <p:attrNameLst>
                                          <p:attrName>style.visibility</p:attrName>
                                        </p:attrNameLst>
                                      </p:cBhvr>
                                      <p:to>
                                        <p:strVal val="visible"/>
                                      </p:to>
                                    </p:set>
                                    <p:animEffect transition="in" filter="fade">
                                      <p:cBhvr>
                                        <p:cTn id="60" dur="500"/>
                                        <p:tgtEl>
                                          <p:spTgt spid="47"/>
                                        </p:tgtEl>
                                      </p:cBhvr>
                                    </p:animEffect>
                                  </p:childTnLst>
                                </p:cTn>
                              </p:par>
                            </p:childTnLst>
                          </p:cTn>
                        </p:par>
                      </p:childTnLst>
                    </p:cTn>
                  </p:par>
                  <p:par>
                    <p:cTn id="61" fill="hold">
                      <p:stCondLst>
                        <p:cond delay="indefinite"/>
                      </p:stCondLst>
                      <p:childTnLst>
                        <p:par>
                          <p:cTn id="62" fill="hold">
                            <p:stCondLst>
                              <p:cond delay="0"/>
                            </p:stCondLst>
                            <p:childTnLst>
                              <p:par>
                                <p:cTn id="63" presetID="21" presetClass="entr" presetSubtype="1" fill="hold" grpId="0" nodeType="clickEffect">
                                  <p:stCondLst>
                                    <p:cond delay="0"/>
                                  </p:stCondLst>
                                  <p:childTnLst>
                                    <p:set>
                                      <p:cBhvr>
                                        <p:cTn id="64" dur="1" fill="hold">
                                          <p:stCondLst>
                                            <p:cond delay="0"/>
                                          </p:stCondLst>
                                        </p:cTn>
                                        <p:tgtEl>
                                          <p:spTgt spid="3">
                                            <p:graphicEl>
                                              <a:chart seriesIdx="-4" categoryIdx="4" bldStep="category"/>
                                            </p:graphicEl>
                                          </p:spTgt>
                                        </p:tgtEl>
                                        <p:attrNameLst>
                                          <p:attrName>style.visibility</p:attrName>
                                        </p:attrNameLst>
                                      </p:cBhvr>
                                      <p:to>
                                        <p:strVal val="visible"/>
                                      </p:to>
                                    </p:set>
                                    <p:animEffect transition="in" filter="wheel(1)">
                                      <p:cBhvr>
                                        <p:cTn id="65" dur="1000"/>
                                        <p:tgtEl>
                                          <p:spTgt spid="3">
                                            <p:graphicEl>
                                              <a:chart seriesIdx="-4" categoryIdx="4" bldStep="category"/>
                                            </p:graphicEl>
                                          </p:spTgt>
                                        </p:tgtEl>
                                      </p:cBhvr>
                                    </p:animEffect>
                                  </p:childTnLst>
                                </p:cTn>
                              </p:par>
                              <p:par>
                                <p:cTn id="66" presetID="22" presetClass="entr" presetSubtype="2" fill="hold" grpId="0" nodeType="withEffect">
                                  <p:stCondLst>
                                    <p:cond delay="800"/>
                                  </p:stCondLst>
                                  <p:childTnLst>
                                    <p:set>
                                      <p:cBhvr>
                                        <p:cTn id="67" dur="1" fill="hold">
                                          <p:stCondLst>
                                            <p:cond delay="0"/>
                                          </p:stCondLst>
                                        </p:cTn>
                                        <p:tgtEl>
                                          <p:spTgt spid="38"/>
                                        </p:tgtEl>
                                        <p:attrNameLst>
                                          <p:attrName>style.visibility</p:attrName>
                                        </p:attrNameLst>
                                      </p:cBhvr>
                                      <p:to>
                                        <p:strVal val="visible"/>
                                      </p:to>
                                    </p:set>
                                    <p:animEffect transition="in" filter="wipe(right)">
                                      <p:cBhvr>
                                        <p:cTn id="68" dur="500"/>
                                        <p:tgtEl>
                                          <p:spTgt spid="38"/>
                                        </p:tgtEl>
                                      </p:cBhvr>
                                    </p:animEffect>
                                  </p:childTnLst>
                                </p:cTn>
                              </p:par>
                              <p:par>
                                <p:cTn id="69" presetID="10" presetClass="entr" presetSubtype="0" fill="hold" nodeType="withEffect">
                                  <p:stCondLst>
                                    <p:cond delay="1000"/>
                                  </p:stCondLst>
                                  <p:childTnLst>
                                    <p:set>
                                      <p:cBhvr>
                                        <p:cTn id="70" dur="1" fill="hold">
                                          <p:stCondLst>
                                            <p:cond delay="0"/>
                                          </p:stCondLst>
                                        </p:cTn>
                                        <p:tgtEl>
                                          <p:spTgt spid="50"/>
                                        </p:tgtEl>
                                        <p:attrNameLst>
                                          <p:attrName>style.visibility</p:attrName>
                                        </p:attrNameLst>
                                      </p:cBhvr>
                                      <p:to>
                                        <p:strVal val="visible"/>
                                      </p:to>
                                    </p:set>
                                    <p:animEffect transition="in" filter="fade">
                                      <p:cBhvr>
                                        <p:cTn id="71" dur="500"/>
                                        <p:tgtEl>
                                          <p:spTgt spid="50"/>
                                        </p:tgtEl>
                                      </p:cBhvr>
                                    </p:animEffect>
                                  </p:childTnLst>
                                </p:cTn>
                              </p:par>
                            </p:childTnLst>
                          </p:cTn>
                        </p:par>
                      </p:childTnLst>
                    </p:cTn>
                  </p:par>
                  <p:par>
                    <p:cTn id="72" fill="hold">
                      <p:stCondLst>
                        <p:cond delay="indefinite"/>
                      </p:stCondLst>
                      <p:childTnLst>
                        <p:par>
                          <p:cTn id="73" fill="hold">
                            <p:stCondLst>
                              <p:cond delay="0"/>
                            </p:stCondLst>
                            <p:childTnLst>
                              <p:par>
                                <p:cTn id="74" presetID="21" presetClass="entr" presetSubtype="1" fill="hold" grpId="0" nodeType="clickEffect">
                                  <p:stCondLst>
                                    <p:cond delay="0"/>
                                  </p:stCondLst>
                                  <p:childTnLst>
                                    <p:set>
                                      <p:cBhvr>
                                        <p:cTn id="75" dur="1" fill="hold">
                                          <p:stCondLst>
                                            <p:cond delay="0"/>
                                          </p:stCondLst>
                                        </p:cTn>
                                        <p:tgtEl>
                                          <p:spTgt spid="3">
                                            <p:graphicEl>
                                              <a:chart seriesIdx="-4" categoryIdx="5" bldStep="category"/>
                                            </p:graphicEl>
                                          </p:spTgt>
                                        </p:tgtEl>
                                        <p:attrNameLst>
                                          <p:attrName>style.visibility</p:attrName>
                                        </p:attrNameLst>
                                      </p:cBhvr>
                                      <p:to>
                                        <p:strVal val="visible"/>
                                      </p:to>
                                    </p:set>
                                    <p:animEffect transition="in" filter="wheel(1)">
                                      <p:cBhvr>
                                        <p:cTn id="76" dur="1000"/>
                                        <p:tgtEl>
                                          <p:spTgt spid="3">
                                            <p:graphicEl>
                                              <a:chart seriesIdx="-4" categoryIdx="5" bldStep="category"/>
                                            </p:graphicEl>
                                          </p:spTgt>
                                        </p:tgtEl>
                                      </p:cBhvr>
                                    </p:animEffect>
                                  </p:childTnLst>
                                </p:cTn>
                              </p:par>
                              <p:par>
                                <p:cTn id="77" presetID="22" presetClass="entr" presetSubtype="2" fill="hold" grpId="0" nodeType="withEffect">
                                  <p:stCondLst>
                                    <p:cond delay="800"/>
                                  </p:stCondLst>
                                  <p:childTnLst>
                                    <p:set>
                                      <p:cBhvr>
                                        <p:cTn id="78" dur="1" fill="hold">
                                          <p:stCondLst>
                                            <p:cond delay="0"/>
                                          </p:stCondLst>
                                        </p:cTn>
                                        <p:tgtEl>
                                          <p:spTgt spid="40"/>
                                        </p:tgtEl>
                                        <p:attrNameLst>
                                          <p:attrName>style.visibility</p:attrName>
                                        </p:attrNameLst>
                                      </p:cBhvr>
                                      <p:to>
                                        <p:strVal val="visible"/>
                                      </p:to>
                                    </p:set>
                                    <p:animEffect transition="in" filter="wipe(right)">
                                      <p:cBhvr>
                                        <p:cTn id="79" dur="500"/>
                                        <p:tgtEl>
                                          <p:spTgt spid="40"/>
                                        </p:tgtEl>
                                      </p:cBhvr>
                                    </p:animEffect>
                                  </p:childTnLst>
                                </p:cTn>
                              </p:par>
                              <p:par>
                                <p:cTn id="80" presetID="10" presetClass="entr" presetSubtype="0" fill="hold" grpId="0" nodeType="withEffect">
                                  <p:stCondLst>
                                    <p:cond delay="1000"/>
                                  </p:stCondLst>
                                  <p:childTnLst>
                                    <p:set>
                                      <p:cBhvr>
                                        <p:cTn id="81" dur="1" fill="hold">
                                          <p:stCondLst>
                                            <p:cond delay="0"/>
                                          </p:stCondLst>
                                        </p:cTn>
                                        <p:tgtEl>
                                          <p:spTgt spid="41"/>
                                        </p:tgtEl>
                                        <p:attrNameLst>
                                          <p:attrName>style.visibility</p:attrName>
                                        </p:attrNameLst>
                                      </p:cBhvr>
                                      <p:to>
                                        <p:strVal val="visible"/>
                                      </p:to>
                                    </p:set>
                                    <p:animEffect transition="in" filter="fade">
                                      <p:cBhvr>
                                        <p:cTn id="82"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uiExpand="1">
        <p:bldSub>
          <a:bldChart bld="category"/>
        </p:bldSub>
      </p:bldGraphic>
      <p:bldP spid="18" grpId="0" animBg="1"/>
      <p:bldP spid="26" grpId="0" animBg="1"/>
      <p:bldP spid="31" grpId="0" animBg="1"/>
      <p:bldP spid="33" grpId="0" animBg="1"/>
      <p:bldP spid="38" grpId="0" animBg="1"/>
      <p:bldP spid="40" grpId="0" animBg="1"/>
      <p:bldP spid="41" grpId="0"/>
      <p:bldP spid="20" grpId="0"/>
      <p:bldP spid="5"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a:extLst>
              <a:ext uri="{FF2B5EF4-FFF2-40B4-BE49-F238E27FC236}">
                <a16:creationId xmlns:a16="http://schemas.microsoft.com/office/drawing/2014/main" id="{5A43F877-502D-0C45-89C2-36198A1483C2}"/>
              </a:ext>
            </a:extLst>
          </p:cNvPr>
          <p:cNvSpPr/>
          <p:nvPr/>
        </p:nvSpPr>
        <p:spPr>
          <a:xfrm>
            <a:off x="1749127" y="4701632"/>
            <a:ext cx="1933376" cy="573673"/>
          </a:xfrm>
          <a:prstGeom prst="rect">
            <a:avLst/>
          </a:prstGeom>
          <a:solidFill>
            <a:schemeClr val="accent6"/>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marL="0" marR="0" lvl="0" indent="0" algn="ctr" defTabSz="711182" rtl="0" eaLnBrk="1" fontAlgn="auto" latinLnBrk="0" hangingPunct="1">
              <a:lnSpc>
                <a:spcPct val="90000"/>
              </a:lnSpc>
              <a:spcBef>
                <a:spcPct val="0"/>
              </a:spcBef>
              <a:spcAft>
                <a:spcPct val="3500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site CHMOD 705 /</a:t>
            </a:r>
            <a:endParaRPr kumimoji="0" lang="en-US" sz="16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cxnSp>
        <p:nvCxnSpPr>
          <p:cNvPr id="41" name="Straight Arrow Connector 64">
            <a:extLst>
              <a:ext uri="{FF2B5EF4-FFF2-40B4-BE49-F238E27FC236}">
                <a16:creationId xmlns:a16="http://schemas.microsoft.com/office/drawing/2014/main" id="{FB9230AA-B164-B645-8D33-09F9F3FD22BA}"/>
              </a:ext>
            </a:extLst>
          </p:cNvPr>
          <p:cNvCxnSpPr/>
          <p:nvPr/>
        </p:nvCxnSpPr>
        <p:spPr>
          <a:xfrm>
            <a:off x="2707830" y="4367662"/>
            <a:ext cx="3794" cy="32780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42" name="Elbow Connector 29">
            <a:extLst>
              <a:ext uri="{FF2B5EF4-FFF2-40B4-BE49-F238E27FC236}">
                <a16:creationId xmlns:a16="http://schemas.microsoft.com/office/drawing/2014/main" id="{B413CDAC-BD94-DB49-B7DC-CDA5D75209B4}"/>
              </a:ext>
            </a:extLst>
          </p:cNvPr>
          <p:cNvCxnSpPr>
            <a:cxnSpLocks/>
          </p:cNvCxnSpPr>
          <p:nvPr/>
        </p:nvCxnSpPr>
        <p:spPr>
          <a:xfrm rot="5400000">
            <a:off x="4172788" y="2088860"/>
            <a:ext cx="475815" cy="3374992"/>
          </a:xfrm>
          <a:prstGeom prst="bentConnector3">
            <a:avLst>
              <a:gd name="adj1" fmla="val 49999"/>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D7E56DA6-FE20-8A40-B355-F62A43094744}"/>
              </a:ext>
            </a:extLst>
          </p:cNvPr>
          <p:cNvSpPr/>
          <p:nvPr/>
        </p:nvSpPr>
        <p:spPr>
          <a:xfrm>
            <a:off x="1673225" y="4036716"/>
            <a:ext cx="2109504" cy="344710"/>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marL="0" marR="0" lvl="0" indent="0" algn="ctr" defTabSz="711182" rtl="0" eaLnBrk="1" fontAlgn="auto" latinLnBrk="0" hangingPunct="1">
              <a:lnSpc>
                <a:spcPct val="90000"/>
              </a:lnSpc>
              <a:spcBef>
                <a:spcPct val="0"/>
              </a:spcBef>
              <a:spcAft>
                <a:spcPct val="3500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CHMOD 700</a:t>
            </a:r>
          </a:p>
        </p:txBody>
      </p:sp>
      <p:cxnSp>
        <p:nvCxnSpPr>
          <p:cNvPr id="44" name="Elbow Connector 19">
            <a:extLst>
              <a:ext uri="{FF2B5EF4-FFF2-40B4-BE49-F238E27FC236}">
                <a16:creationId xmlns:a16="http://schemas.microsoft.com/office/drawing/2014/main" id="{283A7259-951A-1B46-8755-77EF9FD4ABD9}"/>
              </a:ext>
            </a:extLst>
          </p:cNvPr>
          <p:cNvCxnSpPr/>
          <p:nvPr/>
        </p:nvCxnSpPr>
        <p:spPr>
          <a:xfrm rot="16200000" flipH="1">
            <a:off x="7544310" y="2088702"/>
            <a:ext cx="475814" cy="3374994"/>
          </a:xfrm>
          <a:prstGeom prst="bentConnector3">
            <a:avLst/>
          </a:prstGeom>
          <a:ln w="6350">
            <a:solidFill>
              <a:schemeClr val="bg1">
                <a:lumMod val="50000"/>
                <a:alpha val="75000"/>
              </a:schemeClr>
            </a:solidFill>
            <a:tailEnd type="none" w="lg" len="lg"/>
          </a:ln>
        </p:spPr>
        <p:style>
          <a:lnRef idx="1">
            <a:schemeClr val="accent1"/>
          </a:lnRef>
          <a:fillRef idx="0">
            <a:schemeClr val="accent1"/>
          </a:fillRef>
          <a:effectRef idx="0">
            <a:schemeClr val="accent1"/>
          </a:effectRef>
          <a:fontRef idx="minor">
            <a:schemeClr val="tx1"/>
          </a:fontRef>
        </p:style>
      </p:cxnSp>
      <p:sp>
        <p:nvSpPr>
          <p:cNvPr id="45" name="Rectangle 44">
            <a:extLst>
              <a:ext uri="{FF2B5EF4-FFF2-40B4-BE49-F238E27FC236}">
                <a16:creationId xmlns:a16="http://schemas.microsoft.com/office/drawing/2014/main" id="{06DEE9E0-2540-AB4E-8D53-949EE3C5877E}"/>
              </a:ext>
            </a:extLst>
          </p:cNvPr>
          <p:cNvSpPr/>
          <p:nvPr/>
        </p:nvSpPr>
        <p:spPr>
          <a:xfrm>
            <a:off x="8185965" y="3925917"/>
            <a:ext cx="2589660" cy="566309"/>
          </a:xfrm>
          <a:prstGeom prst="rect">
            <a:avLst/>
          </a:prstGeom>
          <a:no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0960" tIns="60960" rIns="60960" bIns="60960" numCol="1" spcCol="1270" anchor="ctr" anchorCtr="0">
            <a:spAutoFit/>
          </a:bodyPr>
          <a:lstStyle/>
          <a:p>
            <a:pPr marL="0" marR="0" lvl="0" indent="0" algn="ctr" defTabSz="711182" rtl="0" eaLnBrk="1" fontAlgn="auto" latinLnBrk="0" hangingPunct="1">
              <a:lnSpc>
                <a:spcPct val="90000"/>
              </a:lnSpc>
              <a:spcBef>
                <a:spcPct val="0"/>
              </a:spcBef>
              <a:spcAft>
                <a:spcPct val="3500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Hébergement</a:t>
            </a:r>
            <a:r>
              <a:rPr kumimoji="0" lang="en-US"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a:t>
            </a:r>
            <a:r>
              <a:rPr kumimoji="0" lang="en-US" sz="1600"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désactivé</a:t>
            </a:r>
            <a:r>
              <a:rPr kumimoji="0" lang="en-US"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 CHMOD 000</a:t>
            </a:r>
          </a:p>
        </p:txBody>
      </p:sp>
      <p:sp>
        <p:nvSpPr>
          <p:cNvPr id="47" name="Rectangle 46">
            <a:extLst>
              <a:ext uri="{FF2B5EF4-FFF2-40B4-BE49-F238E27FC236}">
                <a16:creationId xmlns:a16="http://schemas.microsoft.com/office/drawing/2014/main" id="{7BADB18F-3855-6F45-B86C-FB111F0FEA96}"/>
              </a:ext>
            </a:extLst>
          </p:cNvPr>
          <p:cNvSpPr/>
          <p:nvPr/>
        </p:nvSpPr>
        <p:spPr>
          <a:xfrm>
            <a:off x="8441085" y="4688091"/>
            <a:ext cx="2102572" cy="573673"/>
          </a:xfrm>
          <a:prstGeom prst="rect">
            <a:avLst/>
          </a:prstGeom>
          <a:solidFill>
            <a:schemeClr val="accent4"/>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marL="0" marR="0" lvl="0" indent="0" algn="ctr" defTabSz="711182" rtl="0" eaLnBrk="1" fontAlgn="auto" latinLnBrk="0" hangingPunct="1">
              <a:lnSpc>
                <a:spcPct val="90000"/>
              </a:lnSpc>
              <a:spcBef>
                <a:spcPct val="0"/>
              </a:spcBef>
              <a:spcAft>
                <a:spcPct val="3500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Transmettre les actions réalisées</a:t>
            </a:r>
          </a:p>
        </p:txBody>
      </p:sp>
      <p:cxnSp>
        <p:nvCxnSpPr>
          <p:cNvPr id="48" name="Straight Arrow Connector 64">
            <a:extLst>
              <a:ext uri="{FF2B5EF4-FFF2-40B4-BE49-F238E27FC236}">
                <a16:creationId xmlns:a16="http://schemas.microsoft.com/office/drawing/2014/main" id="{0B1FA324-D752-474D-BB4B-B3B14694EA16}"/>
              </a:ext>
            </a:extLst>
          </p:cNvPr>
          <p:cNvCxnSpPr/>
          <p:nvPr/>
        </p:nvCxnSpPr>
        <p:spPr>
          <a:xfrm>
            <a:off x="9496388" y="4365234"/>
            <a:ext cx="3794" cy="32780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49" name="Rectangle 48">
            <a:extLst>
              <a:ext uri="{FF2B5EF4-FFF2-40B4-BE49-F238E27FC236}">
                <a16:creationId xmlns:a16="http://schemas.microsoft.com/office/drawing/2014/main" id="{8CAF7EC6-4D8B-7D4D-AE7A-EB3A0ED1F2B0}"/>
              </a:ext>
            </a:extLst>
          </p:cNvPr>
          <p:cNvSpPr/>
          <p:nvPr/>
        </p:nvSpPr>
        <p:spPr>
          <a:xfrm>
            <a:off x="8299085" y="5589240"/>
            <a:ext cx="2402194" cy="593935"/>
          </a:xfrm>
          <a:prstGeom prst="rect">
            <a:avLst/>
          </a:prstGeom>
          <a:solidFill>
            <a:schemeClr val="accent4">
              <a:lumMod val="75000"/>
            </a:schemeClr>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Attendre la </a:t>
            </a:r>
            <a:r>
              <a:rPr kumimoji="0" lang="fr-FR" sz="1600" b="0" i="0" u="none" strike="noStrike" kern="1200" cap="none" spc="0" normalizeH="0" baseline="0" noProof="0" dirty="0" err="1">
                <a:ln>
                  <a:noFill/>
                </a:ln>
                <a:solidFill>
                  <a:srgbClr val="FFFFFF"/>
                </a:solidFill>
                <a:effectLst/>
                <a:uLnTx/>
                <a:uFillTx/>
                <a:latin typeface="Source Sans Pro" panose="020B0503030403020204" pitchFamily="34" charset="77"/>
                <a:ea typeface="+mn-ea"/>
                <a:cs typeface="+mn-cs"/>
              </a:rPr>
              <a:t>ré-ouverture</a:t>
            </a:r>
            <a:r>
              <a:rPr kumimoji="0" lang="fr-FR" sz="16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de l’hébergement</a:t>
            </a:r>
          </a:p>
        </p:txBody>
      </p:sp>
      <p:sp>
        <p:nvSpPr>
          <p:cNvPr id="53" name="Rectangle 52">
            <a:extLst>
              <a:ext uri="{FF2B5EF4-FFF2-40B4-BE49-F238E27FC236}">
                <a16:creationId xmlns:a16="http://schemas.microsoft.com/office/drawing/2014/main" id="{8AA45B13-35CE-9043-8A33-351523660E66}"/>
              </a:ext>
            </a:extLst>
          </p:cNvPr>
          <p:cNvSpPr/>
          <p:nvPr/>
        </p:nvSpPr>
        <p:spPr>
          <a:xfrm>
            <a:off x="5015880" y="2973297"/>
            <a:ext cx="2190348" cy="563384"/>
          </a:xfrm>
          <a:prstGeom prst="rect">
            <a:avLst/>
          </a:prstGeom>
          <a:solidFill>
            <a:schemeClr val="accent1">
              <a:lumMod val="40000"/>
              <a:lumOff val="60000"/>
            </a:schemeClr>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Réaliser les mises à jour</a:t>
            </a:r>
          </a:p>
        </p:txBody>
      </p:sp>
      <p:sp>
        <p:nvSpPr>
          <p:cNvPr id="65" name="Rectangle 64">
            <a:extLst>
              <a:ext uri="{FF2B5EF4-FFF2-40B4-BE49-F238E27FC236}">
                <a16:creationId xmlns:a16="http://schemas.microsoft.com/office/drawing/2014/main" id="{C2425E28-B26A-8A49-BC9A-BF4C0E415969}"/>
              </a:ext>
            </a:extLst>
          </p:cNvPr>
          <p:cNvSpPr/>
          <p:nvPr/>
        </p:nvSpPr>
        <p:spPr>
          <a:xfrm>
            <a:off x="5010048" y="2086834"/>
            <a:ext cx="2190348" cy="563384"/>
          </a:xfrm>
          <a:prstGeom prst="rect">
            <a:avLst/>
          </a:prstGeom>
          <a:solidFill>
            <a:schemeClr val="accent1">
              <a:lumMod val="60000"/>
              <a:lumOff val="40000"/>
            </a:schemeClr>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Supprimer les éléments infectés</a:t>
            </a:r>
          </a:p>
        </p:txBody>
      </p:sp>
      <p:sp>
        <p:nvSpPr>
          <p:cNvPr id="66" name="Rectangle 65">
            <a:extLst>
              <a:ext uri="{FF2B5EF4-FFF2-40B4-BE49-F238E27FC236}">
                <a16:creationId xmlns:a16="http://schemas.microsoft.com/office/drawing/2014/main" id="{015963EA-BA1C-0D48-9244-1522733A8045}"/>
              </a:ext>
            </a:extLst>
          </p:cNvPr>
          <p:cNvSpPr/>
          <p:nvPr/>
        </p:nvSpPr>
        <p:spPr>
          <a:xfrm>
            <a:off x="5028056" y="1200372"/>
            <a:ext cx="2190348" cy="563384"/>
          </a:xfrm>
          <a:prstGeom prst="rect">
            <a:avLst/>
          </a:prstGeom>
          <a:solidFill>
            <a:schemeClr val="accent1"/>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160" tIns="10160" rIns="10160" bIns="10160" numCol="1" spcCol="127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Trouver la faille de sécurité</a:t>
            </a:r>
          </a:p>
        </p:txBody>
      </p:sp>
      <p:cxnSp>
        <p:nvCxnSpPr>
          <p:cNvPr id="67" name="Straight Arrow Connector 64">
            <a:extLst>
              <a:ext uri="{FF2B5EF4-FFF2-40B4-BE49-F238E27FC236}">
                <a16:creationId xmlns:a16="http://schemas.microsoft.com/office/drawing/2014/main" id="{DBDCDC59-436C-4341-A90D-A3816D4CB5EE}"/>
              </a:ext>
            </a:extLst>
          </p:cNvPr>
          <p:cNvCxnSpPr/>
          <p:nvPr/>
        </p:nvCxnSpPr>
        <p:spPr>
          <a:xfrm>
            <a:off x="6099479" y="1770329"/>
            <a:ext cx="3794" cy="32780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8" name="Straight Arrow Connector 64">
            <a:extLst>
              <a:ext uri="{FF2B5EF4-FFF2-40B4-BE49-F238E27FC236}">
                <a16:creationId xmlns:a16="http://schemas.microsoft.com/office/drawing/2014/main" id="{4E3661B4-B716-1A48-AE04-ADF3835D4BA8}"/>
              </a:ext>
            </a:extLst>
          </p:cNvPr>
          <p:cNvCxnSpPr/>
          <p:nvPr/>
        </p:nvCxnSpPr>
        <p:spPr>
          <a:xfrm>
            <a:off x="6099479" y="2645495"/>
            <a:ext cx="3794" cy="32780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9" name="Straight Arrow Connector 64">
            <a:extLst>
              <a:ext uri="{FF2B5EF4-FFF2-40B4-BE49-F238E27FC236}">
                <a16:creationId xmlns:a16="http://schemas.microsoft.com/office/drawing/2014/main" id="{C7483B63-43A2-214E-8AB1-701DB9A3B93B}"/>
              </a:ext>
            </a:extLst>
          </p:cNvPr>
          <p:cNvCxnSpPr/>
          <p:nvPr/>
        </p:nvCxnSpPr>
        <p:spPr>
          <a:xfrm>
            <a:off x="9501312" y="5261438"/>
            <a:ext cx="3794" cy="327802"/>
          </a:xfrm>
          <a:prstGeom prst="straightConnector1">
            <a:avLst/>
          </a:prstGeom>
          <a:ln w="6350">
            <a:solidFill>
              <a:schemeClr val="bg1">
                <a:lumMod val="50000"/>
                <a:alpha val="75000"/>
              </a:schemeClr>
            </a:solidFill>
            <a:tailEnd type="triangle" w="lg" len="lg"/>
          </a:ln>
        </p:spPr>
        <p:style>
          <a:lnRef idx="1">
            <a:schemeClr val="accent1"/>
          </a:lnRef>
          <a:fillRef idx="0">
            <a:schemeClr val="accent1"/>
          </a:fillRef>
          <a:effectRef idx="0">
            <a:schemeClr val="accent1"/>
          </a:effectRef>
          <a:fontRef idx="minor">
            <a:schemeClr val="tx1"/>
          </a:fontRef>
        </p:style>
      </p:cxnSp>
      <p:sp>
        <p:nvSpPr>
          <p:cNvPr id="18" name="Title 1">
            <a:extLst>
              <a:ext uri="{FF2B5EF4-FFF2-40B4-BE49-F238E27FC236}">
                <a16:creationId xmlns:a16="http://schemas.microsoft.com/office/drawing/2014/main" id="{EE681B15-DA94-E24E-AB8B-F0133DC78941}"/>
              </a:ext>
            </a:extLst>
          </p:cNvPr>
          <p:cNvSpPr txBox="1">
            <a:spLocks/>
          </p:cNvSpPr>
          <p:nvPr/>
        </p:nvSpPr>
        <p:spPr>
          <a:xfrm>
            <a:off x="535571" y="304800"/>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La procédure anti-hack</a:t>
            </a:r>
          </a:p>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actions à réaliser</a:t>
            </a:r>
          </a:p>
        </p:txBody>
      </p:sp>
    </p:spTree>
    <p:extLst>
      <p:ext uri="{BB962C8B-B14F-4D97-AF65-F5344CB8AC3E}">
        <p14:creationId xmlns:p14="http://schemas.microsoft.com/office/powerpoint/2010/main" val="4159789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fade">
                                      <p:cBhvr>
                                        <p:cTn id="7" dur="500"/>
                                        <p:tgtEl>
                                          <p:spTgt spid="6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67"/>
                                        </p:tgtEl>
                                        <p:attrNameLst>
                                          <p:attrName>style.visibility</p:attrName>
                                        </p:attrNameLst>
                                      </p:cBhvr>
                                      <p:to>
                                        <p:strVal val="visible"/>
                                      </p:to>
                                    </p:set>
                                    <p:animEffect transition="in" filter="wipe(up)">
                                      <p:cBhvr>
                                        <p:cTn id="12" dur="500"/>
                                        <p:tgtEl>
                                          <p:spTgt spid="67"/>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65"/>
                                        </p:tgtEl>
                                        <p:attrNameLst>
                                          <p:attrName>style.visibility</p:attrName>
                                        </p:attrNameLst>
                                      </p:cBhvr>
                                      <p:to>
                                        <p:strVal val="visible"/>
                                      </p:to>
                                    </p:set>
                                    <p:animEffect transition="in" filter="fade">
                                      <p:cBhvr>
                                        <p:cTn id="16" dur="500"/>
                                        <p:tgtEl>
                                          <p:spTgt spid="65"/>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nodeType="clickEffect">
                                  <p:stCondLst>
                                    <p:cond delay="0"/>
                                  </p:stCondLst>
                                  <p:childTnLst>
                                    <p:set>
                                      <p:cBhvr>
                                        <p:cTn id="20" dur="1" fill="hold">
                                          <p:stCondLst>
                                            <p:cond delay="0"/>
                                          </p:stCondLst>
                                        </p:cTn>
                                        <p:tgtEl>
                                          <p:spTgt spid="68"/>
                                        </p:tgtEl>
                                        <p:attrNameLst>
                                          <p:attrName>style.visibility</p:attrName>
                                        </p:attrNameLst>
                                      </p:cBhvr>
                                      <p:to>
                                        <p:strVal val="visible"/>
                                      </p:to>
                                    </p:set>
                                    <p:animEffect transition="in" filter="wipe(up)">
                                      <p:cBhvr>
                                        <p:cTn id="21" dur="500"/>
                                        <p:tgtEl>
                                          <p:spTgt spid="68"/>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53"/>
                                        </p:tgtEl>
                                        <p:attrNameLst>
                                          <p:attrName>style.visibility</p:attrName>
                                        </p:attrNameLst>
                                      </p:cBhvr>
                                      <p:to>
                                        <p:strVal val="visible"/>
                                      </p:to>
                                    </p:set>
                                    <p:animEffect transition="in" filter="fade">
                                      <p:cBhvr>
                                        <p:cTn id="25" dur="500"/>
                                        <p:tgtEl>
                                          <p:spTgt spid="53"/>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nodeType="clickEffect">
                                  <p:stCondLst>
                                    <p:cond delay="0"/>
                                  </p:stCondLst>
                                  <p:childTnLst>
                                    <p:set>
                                      <p:cBhvr>
                                        <p:cTn id="29" dur="1" fill="hold">
                                          <p:stCondLst>
                                            <p:cond delay="0"/>
                                          </p:stCondLst>
                                        </p:cTn>
                                        <p:tgtEl>
                                          <p:spTgt spid="42"/>
                                        </p:tgtEl>
                                        <p:attrNameLst>
                                          <p:attrName>style.visibility</p:attrName>
                                        </p:attrNameLst>
                                      </p:cBhvr>
                                      <p:to>
                                        <p:strVal val="visible"/>
                                      </p:to>
                                    </p:set>
                                    <p:animEffect transition="in" filter="wipe(right)">
                                      <p:cBhvr>
                                        <p:cTn id="30" dur="500"/>
                                        <p:tgtEl>
                                          <p:spTgt spid="42"/>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500"/>
                                        <p:tgtEl>
                                          <p:spTgt spid="43"/>
                                        </p:tgtEl>
                                      </p:cBhvr>
                                    </p:animEffect>
                                  </p:childTnLst>
                                </p:cTn>
                              </p:par>
                              <p:par>
                                <p:cTn id="35" presetID="22" presetClass="entr" presetSubtype="1" fill="hold" nodeType="with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wipe(up)">
                                      <p:cBhvr>
                                        <p:cTn id="37" dur="500"/>
                                        <p:tgtEl>
                                          <p:spTgt spid="41"/>
                                        </p:tgtEl>
                                      </p:cBhvr>
                                    </p:animEffect>
                                  </p:childTnLst>
                                </p:cTn>
                              </p:par>
                            </p:childTnLst>
                          </p:cTn>
                        </p:par>
                        <p:par>
                          <p:cTn id="38" fill="hold">
                            <p:stCondLst>
                              <p:cond delay="1000"/>
                            </p:stCondLst>
                            <p:childTnLst>
                              <p:par>
                                <p:cTn id="39" presetID="10" presetClass="entr" presetSubtype="0" fill="hold" grpId="0" nodeType="afterEffect">
                                  <p:stCondLst>
                                    <p:cond delay="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44"/>
                                        </p:tgtEl>
                                        <p:attrNameLst>
                                          <p:attrName>style.visibility</p:attrName>
                                        </p:attrNameLst>
                                      </p:cBhvr>
                                      <p:to>
                                        <p:strVal val="visible"/>
                                      </p:to>
                                    </p:set>
                                    <p:animEffect transition="in" filter="wipe(left)">
                                      <p:cBhvr>
                                        <p:cTn id="46" dur="500"/>
                                        <p:tgtEl>
                                          <p:spTgt spid="44"/>
                                        </p:tgtEl>
                                      </p:cBhvr>
                                    </p:animEffect>
                                  </p:childTnLst>
                                </p:cTn>
                              </p:par>
                            </p:childTnLst>
                          </p:cTn>
                        </p:par>
                        <p:par>
                          <p:cTn id="47" fill="hold">
                            <p:stCondLst>
                              <p:cond delay="500"/>
                            </p:stCondLst>
                            <p:childTnLst>
                              <p:par>
                                <p:cTn id="48" presetID="10" presetClass="entr" presetSubtype="0" fill="hold" grpId="0" nodeType="after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fade">
                                      <p:cBhvr>
                                        <p:cTn id="50" dur="500"/>
                                        <p:tgtEl>
                                          <p:spTgt spid="45"/>
                                        </p:tgtEl>
                                      </p:cBhvr>
                                    </p:animEffect>
                                  </p:childTnLst>
                                </p:cTn>
                              </p:par>
                              <p:par>
                                <p:cTn id="51" presetID="22" presetClass="entr" presetSubtype="1" fill="hold" nodeType="withEffect">
                                  <p:stCondLst>
                                    <p:cond delay="0"/>
                                  </p:stCondLst>
                                  <p:childTnLst>
                                    <p:set>
                                      <p:cBhvr>
                                        <p:cTn id="52" dur="1" fill="hold">
                                          <p:stCondLst>
                                            <p:cond delay="0"/>
                                          </p:stCondLst>
                                        </p:cTn>
                                        <p:tgtEl>
                                          <p:spTgt spid="48"/>
                                        </p:tgtEl>
                                        <p:attrNameLst>
                                          <p:attrName>style.visibility</p:attrName>
                                        </p:attrNameLst>
                                      </p:cBhvr>
                                      <p:to>
                                        <p:strVal val="visible"/>
                                      </p:to>
                                    </p:set>
                                    <p:animEffect transition="in" filter="wipe(up)">
                                      <p:cBhvr>
                                        <p:cTn id="53" dur="500"/>
                                        <p:tgtEl>
                                          <p:spTgt spid="48"/>
                                        </p:tgtEl>
                                      </p:cBhvr>
                                    </p:animEffect>
                                  </p:childTnLst>
                                </p:cTn>
                              </p:par>
                            </p:childTnLst>
                          </p:cTn>
                        </p:par>
                        <p:par>
                          <p:cTn id="54" fill="hold">
                            <p:stCondLst>
                              <p:cond delay="1000"/>
                            </p:stCondLst>
                            <p:childTnLst>
                              <p:par>
                                <p:cTn id="55" presetID="10" presetClass="entr" presetSubtype="0" fill="hold" grpId="0" nodeType="afterEffect">
                                  <p:stCondLst>
                                    <p:cond delay="0"/>
                                  </p:stCondLst>
                                  <p:childTnLst>
                                    <p:set>
                                      <p:cBhvr>
                                        <p:cTn id="56" dur="1" fill="hold">
                                          <p:stCondLst>
                                            <p:cond delay="0"/>
                                          </p:stCondLst>
                                        </p:cTn>
                                        <p:tgtEl>
                                          <p:spTgt spid="47"/>
                                        </p:tgtEl>
                                        <p:attrNameLst>
                                          <p:attrName>style.visibility</p:attrName>
                                        </p:attrNameLst>
                                      </p:cBhvr>
                                      <p:to>
                                        <p:strVal val="visible"/>
                                      </p:to>
                                    </p:set>
                                    <p:animEffect transition="in" filter="fade">
                                      <p:cBhvr>
                                        <p:cTn id="57" dur="500"/>
                                        <p:tgtEl>
                                          <p:spTgt spid="47"/>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1" fill="hold" nodeType="clickEffect">
                                  <p:stCondLst>
                                    <p:cond delay="0"/>
                                  </p:stCondLst>
                                  <p:childTnLst>
                                    <p:set>
                                      <p:cBhvr>
                                        <p:cTn id="61" dur="1" fill="hold">
                                          <p:stCondLst>
                                            <p:cond delay="0"/>
                                          </p:stCondLst>
                                        </p:cTn>
                                        <p:tgtEl>
                                          <p:spTgt spid="69"/>
                                        </p:tgtEl>
                                        <p:attrNameLst>
                                          <p:attrName>style.visibility</p:attrName>
                                        </p:attrNameLst>
                                      </p:cBhvr>
                                      <p:to>
                                        <p:strVal val="visible"/>
                                      </p:to>
                                    </p:set>
                                    <p:animEffect transition="in" filter="wipe(up)">
                                      <p:cBhvr>
                                        <p:cTn id="62" dur="500"/>
                                        <p:tgtEl>
                                          <p:spTgt spid="69"/>
                                        </p:tgtEl>
                                      </p:cBhvr>
                                    </p:animEffect>
                                  </p:childTnLst>
                                </p:cTn>
                              </p:par>
                            </p:childTnLst>
                          </p:cTn>
                        </p:par>
                        <p:par>
                          <p:cTn id="63" fill="hold">
                            <p:stCondLst>
                              <p:cond delay="500"/>
                            </p:stCondLst>
                            <p:childTnLst>
                              <p:par>
                                <p:cTn id="64" presetID="10" presetClass="entr" presetSubtype="0" fill="hold" grpId="0" nodeType="afterEffect">
                                  <p:stCondLst>
                                    <p:cond delay="0"/>
                                  </p:stCondLst>
                                  <p:childTnLst>
                                    <p:set>
                                      <p:cBhvr>
                                        <p:cTn id="65" dur="1" fill="hold">
                                          <p:stCondLst>
                                            <p:cond delay="0"/>
                                          </p:stCondLst>
                                        </p:cTn>
                                        <p:tgtEl>
                                          <p:spTgt spid="49"/>
                                        </p:tgtEl>
                                        <p:attrNameLst>
                                          <p:attrName>style.visibility</p:attrName>
                                        </p:attrNameLst>
                                      </p:cBhvr>
                                      <p:to>
                                        <p:strVal val="visible"/>
                                      </p:to>
                                    </p:set>
                                    <p:animEffect transition="in" filter="fade">
                                      <p:cBhvr>
                                        <p:cTn id="66"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43" grpId="0"/>
      <p:bldP spid="45" grpId="0"/>
      <p:bldP spid="47" grpId="0" animBg="1"/>
      <p:bldP spid="49" grpId="0" animBg="1"/>
      <p:bldP spid="53" grpId="0" animBg="1"/>
      <p:bldP spid="65" grpId="0" animBg="1"/>
      <p:bldP spid="66"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 6" descr="Une image contenant texte, capture d’écran, Police, carré&#10;&#10;Description générée automatiquement">
            <a:extLst>
              <a:ext uri="{FF2B5EF4-FFF2-40B4-BE49-F238E27FC236}">
                <a16:creationId xmlns:a16="http://schemas.microsoft.com/office/drawing/2014/main" id="{EDC4DEBE-9D1E-457B-16E7-423A89DFEFC2}"/>
              </a:ext>
            </a:extLst>
          </p:cNvPr>
          <p:cNvPicPr>
            <a:picLocks noChangeAspect="1"/>
          </p:cNvPicPr>
          <p:nvPr/>
        </p:nvPicPr>
        <p:blipFill>
          <a:blip r:embed="rId3"/>
          <a:stretch>
            <a:fillRect/>
          </a:stretch>
        </p:blipFill>
        <p:spPr>
          <a:xfrm>
            <a:off x="2527116" y="2019227"/>
            <a:ext cx="7137767" cy="2819545"/>
          </a:xfrm>
          <a:prstGeom prst="rect">
            <a:avLst/>
          </a:prstGeom>
        </p:spPr>
      </p:pic>
    </p:spTree>
    <p:extLst>
      <p:ext uri="{BB962C8B-B14F-4D97-AF65-F5344CB8AC3E}">
        <p14:creationId xmlns:p14="http://schemas.microsoft.com/office/powerpoint/2010/main" val="6627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a:extLst>
              <a:ext uri="{FF2B5EF4-FFF2-40B4-BE49-F238E27FC236}">
                <a16:creationId xmlns:a16="http://schemas.microsoft.com/office/drawing/2014/main" id="{726B32E1-401A-3245-BC1C-E0A771A664CE}"/>
              </a:ext>
            </a:extLst>
          </p:cNvPr>
          <p:cNvSpPr>
            <a:spLocks noGrp="1"/>
          </p:cNvSpPr>
          <p:nvPr>
            <p:ph type="title" idx="4294967295"/>
          </p:nvPr>
        </p:nvSpPr>
        <p:spPr>
          <a:xfrm>
            <a:off x="623485" y="112640"/>
            <a:ext cx="10363200" cy="817562"/>
          </a:xfrm>
        </p:spPr>
        <p:txBody>
          <a:bodyPr>
            <a:normAutofit/>
          </a:bodyPr>
          <a:lstStyle/>
          <a:p>
            <a:pPr algn="l"/>
            <a:r>
              <a:rPr lang="en-US" dirty="0">
                <a:solidFill>
                  <a:schemeClr val="accent1"/>
                </a:solidFill>
              </a:rPr>
              <a:t>Les </a:t>
            </a:r>
            <a:r>
              <a:rPr lang="en-US" dirty="0" err="1">
                <a:solidFill>
                  <a:schemeClr val="accent1"/>
                </a:solidFill>
              </a:rPr>
              <a:t>objectifs</a:t>
            </a:r>
            <a:r>
              <a:rPr lang="en-US" dirty="0">
                <a:solidFill>
                  <a:schemeClr val="accent1"/>
                </a:solidFill>
              </a:rPr>
              <a:t> de la formation </a:t>
            </a:r>
            <a:r>
              <a:rPr lang="en-US" dirty="0" err="1">
                <a:solidFill>
                  <a:schemeClr val="accent1"/>
                </a:solidFill>
              </a:rPr>
              <a:t>étaient</a:t>
            </a:r>
            <a:r>
              <a:rPr lang="en-US" dirty="0">
                <a:solidFill>
                  <a:schemeClr val="accent1"/>
                </a:solidFill>
              </a:rPr>
              <a:t> :</a:t>
            </a:r>
          </a:p>
        </p:txBody>
      </p:sp>
      <p:sp>
        <p:nvSpPr>
          <p:cNvPr id="5" name="Line 7">
            <a:extLst>
              <a:ext uri="{FF2B5EF4-FFF2-40B4-BE49-F238E27FC236}">
                <a16:creationId xmlns:a16="http://schemas.microsoft.com/office/drawing/2014/main" id="{955F42C9-C7AB-F24A-8405-17215A1B44E4}"/>
              </a:ext>
            </a:extLst>
          </p:cNvPr>
          <p:cNvSpPr>
            <a:spLocks noChangeShapeType="1"/>
          </p:cNvSpPr>
          <p:nvPr/>
        </p:nvSpPr>
        <p:spPr bwMode="auto">
          <a:xfrm>
            <a:off x="1906304" y="1555942"/>
            <a:ext cx="6482281" cy="30231"/>
          </a:xfrm>
          <a:prstGeom prst="line">
            <a:avLst/>
          </a:prstGeom>
          <a:noFill/>
          <a:ln w="88900" cap="rnd">
            <a:gradFill>
              <a:gsLst>
                <a:gs pos="0">
                  <a:schemeClr val="accent1">
                    <a:lumMod val="75000"/>
                  </a:schemeClr>
                </a:gs>
                <a:gs pos="25000">
                  <a:schemeClr val="accent1"/>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6" name="Freeform 5">
            <a:extLst>
              <a:ext uri="{FF2B5EF4-FFF2-40B4-BE49-F238E27FC236}">
                <a16:creationId xmlns:a16="http://schemas.microsoft.com/office/drawing/2014/main" id="{DF8C0DA2-CEE9-8343-A891-57DAA5E503F9}"/>
              </a:ext>
            </a:extLst>
          </p:cNvPr>
          <p:cNvSpPr>
            <a:spLocks/>
          </p:cNvSpPr>
          <p:nvPr/>
        </p:nvSpPr>
        <p:spPr bwMode="auto">
          <a:xfrm>
            <a:off x="1505715" y="1555941"/>
            <a:ext cx="400589" cy="802251"/>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1">
                    <a:lumMod val="75000"/>
                  </a:schemeClr>
                </a:gs>
                <a:gs pos="32000">
                  <a:schemeClr val="accent1"/>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7" name="Freeform 6">
            <a:extLst>
              <a:ext uri="{FF2B5EF4-FFF2-40B4-BE49-F238E27FC236}">
                <a16:creationId xmlns:a16="http://schemas.microsoft.com/office/drawing/2014/main" id="{DCFAC42A-5B4A-D044-B5F2-3ECFE3CDFB93}"/>
              </a:ext>
            </a:extLst>
          </p:cNvPr>
          <p:cNvSpPr>
            <a:spLocks/>
          </p:cNvSpPr>
          <p:nvPr/>
        </p:nvSpPr>
        <p:spPr bwMode="auto">
          <a:xfrm>
            <a:off x="1906304" y="1555941"/>
            <a:ext cx="400589" cy="802251"/>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8" name="Line 8">
            <a:extLst>
              <a:ext uri="{FF2B5EF4-FFF2-40B4-BE49-F238E27FC236}">
                <a16:creationId xmlns:a16="http://schemas.microsoft.com/office/drawing/2014/main" id="{B44B11FD-FD37-7444-A77A-60EFC16E6A66}"/>
              </a:ext>
            </a:extLst>
          </p:cNvPr>
          <p:cNvSpPr>
            <a:spLocks noChangeShapeType="1"/>
          </p:cNvSpPr>
          <p:nvPr/>
        </p:nvSpPr>
        <p:spPr bwMode="auto">
          <a:xfrm flipH="1" flipV="1">
            <a:off x="-1466615" y="1553598"/>
            <a:ext cx="3372921" cy="4684"/>
          </a:xfrm>
          <a:prstGeom prst="line">
            <a:avLst/>
          </a:prstGeom>
          <a:noFill/>
          <a:ln w="88900"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9" name="Line 7">
            <a:extLst>
              <a:ext uri="{FF2B5EF4-FFF2-40B4-BE49-F238E27FC236}">
                <a16:creationId xmlns:a16="http://schemas.microsoft.com/office/drawing/2014/main" id="{8B6A3C65-6639-E94B-ABA9-B8B6C7582AC6}"/>
              </a:ext>
            </a:extLst>
          </p:cNvPr>
          <p:cNvSpPr>
            <a:spLocks noChangeShapeType="1"/>
          </p:cNvSpPr>
          <p:nvPr/>
        </p:nvSpPr>
        <p:spPr bwMode="auto">
          <a:xfrm flipV="1">
            <a:off x="1906304" y="2691803"/>
            <a:ext cx="4576817" cy="4684"/>
          </a:xfrm>
          <a:prstGeom prst="line">
            <a:avLst/>
          </a:prstGeom>
          <a:noFill/>
          <a:ln w="88900" cap="rnd">
            <a:gradFill>
              <a:gsLst>
                <a:gs pos="0">
                  <a:schemeClr val="accent2">
                    <a:lumMod val="75000"/>
                  </a:schemeClr>
                </a:gs>
                <a:gs pos="25000">
                  <a:schemeClr val="accent2"/>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10" name="Freeform 5">
            <a:extLst>
              <a:ext uri="{FF2B5EF4-FFF2-40B4-BE49-F238E27FC236}">
                <a16:creationId xmlns:a16="http://schemas.microsoft.com/office/drawing/2014/main" id="{ED367352-C582-1540-A8A4-E800C104C9FD}"/>
              </a:ext>
            </a:extLst>
          </p:cNvPr>
          <p:cNvSpPr>
            <a:spLocks/>
          </p:cNvSpPr>
          <p:nvPr/>
        </p:nvSpPr>
        <p:spPr bwMode="auto">
          <a:xfrm>
            <a:off x="1505715" y="2696486"/>
            <a:ext cx="400589" cy="802251"/>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2">
                    <a:lumMod val="75000"/>
                  </a:schemeClr>
                </a:gs>
                <a:gs pos="32000">
                  <a:schemeClr val="accent2"/>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11" name="Freeform 6">
            <a:extLst>
              <a:ext uri="{FF2B5EF4-FFF2-40B4-BE49-F238E27FC236}">
                <a16:creationId xmlns:a16="http://schemas.microsoft.com/office/drawing/2014/main" id="{D39561E6-1B70-1445-9E92-36F6C8D4555F}"/>
              </a:ext>
            </a:extLst>
          </p:cNvPr>
          <p:cNvSpPr>
            <a:spLocks/>
          </p:cNvSpPr>
          <p:nvPr/>
        </p:nvSpPr>
        <p:spPr bwMode="auto">
          <a:xfrm>
            <a:off x="1906304" y="2696486"/>
            <a:ext cx="400589" cy="802251"/>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12" name="Line 8">
            <a:extLst>
              <a:ext uri="{FF2B5EF4-FFF2-40B4-BE49-F238E27FC236}">
                <a16:creationId xmlns:a16="http://schemas.microsoft.com/office/drawing/2014/main" id="{22BC1462-29D7-2948-8A66-E70658FA0A0E}"/>
              </a:ext>
            </a:extLst>
          </p:cNvPr>
          <p:cNvSpPr>
            <a:spLocks noChangeShapeType="1"/>
          </p:cNvSpPr>
          <p:nvPr/>
        </p:nvSpPr>
        <p:spPr bwMode="auto">
          <a:xfrm flipH="1" flipV="1">
            <a:off x="-1466615" y="2691803"/>
            <a:ext cx="3372921" cy="4684"/>
          </a:xfrm>
          <a:prstGeom prst="line">
            <a:avLst/>
          </a:prstGeom>
          <a:noFill/>
          <a:ln w="88900" cap="rnd">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13" name="Line 7">
            <a:extLst>
              <a:ext uri="{FF2B5EF4-FFF2-40B4-BE49-F238E27FC236}">
                <a16:creationId xmlns:a16="http://schemas.microsoft.com/office/drawing/2014/main" id="{698E623E-612B-6348-A158-069E433122A5}"/>
              </a:ext>
            </a:extLst>
          </p:cNvPr>
          <p:cNvSpPr>
            <a:spLocks noChangeShapeType="1"/>
          </p:cNvSpPr>
          <p:nvPr/>
        </p:nvSpPr>
        <p:spPr bwMode="auto">
          <a:xfrm flipV="1">
            <a:off x="1906303" y="3810006"/>
            <a:ext cx="5280555" cy="4684"/>
          </a:xfrm>
          <a:prstGeom prst="line">
            <a:avLst/>
          </a:prstGeom>
          <a:noFill/>
          <a:ln w="88900" cap="rnd">
            <a:gradFill>
              <a:gsLst>
                <a:gs pos="0">
                  <a:schemeClr val="accent3">
                    <a:lumMod val="75000"/>
                  </a:schemeClr>
                </a:gs>
                <a:gs pos="25000">
                  <a:schemeClr val="accent3"/>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14" name="Freeform 5">
            <a:extLst>
              <a:ext uri="{FF2B5EF4-FFF2-40B4-BE49-F238E27FC236}">
                <a16:creationId xmlns:a16="http://schemas.microsoft.com/office/drawing/2014/main" id="{18ADEE57-09FD-5048-987E-096EA2745192}"/>
              </a:ext>
            </a:extLst>
          </p:cNvPr>
          <p:cNvSpPr>
            <a:spLocks/>
          </p:cNvSpPr>
          <p:nvPr/>
        </p:nvSpPr>
        <p:spPr bwMode="auto">
          <a:xfrm>
            <a:off x="1505715" y="3814691"/>
            <a:ext cx="400589" cy="802249"/>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3">
                    <a:lumMod val="75000"/>
                  </a:schemeClr>
                </a:gs>
                <a:gs pos="32000">
                  <a:schemeClr val="accent3"/>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15" name="Freeform 6">
            <a:extLst>
              <a:ext uri="{FF2B5EF4-FFF2-40B4-BE49-F238E27FC236}">
                <a16:creationId xmlns:a16="http://schemas.microsoft.com/office/drawing/2014/main" id="{72137B88-F2BA-DE41-86AB-33BD4019157E}"/>
              </a:ext>
            </a:extLst>
          </p:cNvPr>
          <p:cNvSpPr>
            <a:spLocks/>
          </p:cNvSpPr>
          <p:nvPr/>
        </p:nvSpPr>
        <p:spPr bwMode="auto">
          <a:xfrm>
            <a:off x="1906306" y="3814691"/>
            <a:ext cx="400589" cy="802249"/>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16" name="Line 8">
            <a:extLst>
              <a:ext uri="{FF2B5EF4-FFF2-40B4-BE49-F238E27FC236}">
                <a16:creationId xmlns:a16="http://schemas.microsoft.com/office/drawing/2014/main" id="{D1032A49-FF11-2447-B4C1-9101C27CD802}"/>
              </a:ext>
            </a:extLst>
          </p:cNvPr>
          <p:cNvSpPr>
            <a:spLocks noChangeShapeType="1"/>
          </p:cNvSpPr>
          <p:nvPr/>
        </p:nvSpPr>
        <p:spPr bwMode="auto">
          <a:xfrm flipH="1" flipV="1">
            <a:off x="-1466615" y="3779774"/>
            <a:ext cx="3372921" cy="34915"/>
          </a:xfrm>
          <a:prstGeom prst="line">
            <a:avLst/>
          </a:prstGeom>
          <a:noFill/>
          <a:ln w="88900" cap="rnd">
            <a:solidFill>
              <a:schemeClr val="accent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17" name="Rectangle 16">
            <a:extLst>
              <a:ext uri="{FF2B5EF4-FFF2-40B4-BE49-F238E27FC236}">
                <a16:creationId xmlns:a16="http://schemas.microsoft.com/office/drawing/2014/main" id="{E2C00B19-EBA2-EC4C-A90F-B26624644AD7}"/>
              </a:ext>
            </a:extLst>
          </p:cNvPr>
          <p:cNvSpPr/>
          <p:nvPr/>
        </p:nvSpPr>
        <p:spPr>
          <a:xfrm>
            <a:off x="1610394" y="1664680"/>
            <a:ext cx="591829" cy="584775"/>
          </a:xfrm>
          <a:prstGeom prst="rect">
            <a:avLst/>
          </a:prstGeom>
        </p:spPr>
        <p:txBody>
          <a:bodyPr wrap="none" anchor="ctr" anchorCtr="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00"/>
                </a:solidFill>
                <a:effectLst/>
                <a:uLnTx/>
                <a:uFillTx/>
                <a:latin typeface="Source Sans Pro Regular"/>
                <a:ea typeface="+mn-ea"/>
                <a:cs typeface="+mn-cs"/>
              </a:rPr>
              <a:t>01</a:t>
            </a:r>
          </a:p>
        </p:txBody>
      </p:sp>
      <p:sp>
        <p:nvSpPr>
          <p:cNvPr id="18" name="Rectangle 17">
            <a:extLst>
              <a:ext uri="{FF2B5EF4-FFF2-40B4-BE49-F238E27FC236}">
                <a16:creationId xmlns:a16="http://schemas.microsoft.com/office/drawing/2014/main" id="{B8A86AFC-4F7B-DF4B-896E-B665A606C151}"/>
              </a:ext>
            </a:extLst>
          </p:cNvPr>
          <p:cNvSpPr/>
          <p:nvPr/>
        </p:nvSpPr>
        <p:spPr>
          <a:xfrm>
            <a:off x="1610388" y="2803269"/>
            <a:ext cx="591829" cy="584775"/>
          </a:xfrm>
          <a:prstGeom prst="rect">
            <a:avLst/>
          </a:prstGeom>
        </p:spPr>
        <p:txBody>
          <a:bodyPr wrap="none" anchor="ctr" anchorCtr="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00"/>
                </a:solidFill>
                <a:effectLst/>
                <a:uLnTx/>
                <a:uFillTx/>
                <a:latin typeface="Source Sans Pro Regular"/>
                <a:ea typeface="+mn-ea"/>
                <a:cs typeface="+mn-cs"/>
              </a:rPr>
              <a:t>02</a:t>
            </a:r>
          </a:p>
        </p:txBody>
      </p:sp>
      <p:sp>
        <p:nvSpPr>
          <p:cNvPr id="19" name="Rectangle 18">
            <a:extLst>
              <a:ext uri="{FF2B5EF4-FFF2-40B4-BE49-F238E27FC236}">
                <a16:creationId xmlns:a16="http://schemas.microsoft.com/office/drawing/2014/main" id="{21DC5A47-E01E-814B-8498-EC57427020B0}"/>
              </a:ext>
            </a:extLst>
          </p:cNvPr>
          <p:cNvSpPr/>
          <p:nvPr/>
        </p:nvSpPr>
        <p:spPr>
          <a:xfrm>
            <a:off x="1610388" y="3923428"/>
            <a:ext cx="591829" cy="584775"/>
          </a:xfrm>
          <a:prstGeom prst="rect">
            <a:avLst/>
          </a:prstGeom>
        </p:spPr>
        <p:txBody>
          <a:bodyPr wrap="none" anchor="ctr" anchorCtr="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00"/>
                </a:solidFill>
                <a:effectLst/>
                <a:uLnTx/>
                <a:uFillTx/>
                <a:latin typeface="Source Sans Pro Regular"/>
                <a:ea typeface="+mn-ea"/>
                <a:cs typeface="+mn-cs"/>
              </a:rPr>
              <a:t>03</a:t>
            </a:r>
          </a:p>
        </p:txBody>
      </p:sp>
      <p:sp>
        <p:nvSpPr>
          <p:cNvPr id="20" name="Line 7">
            <a:extLst>
              <a:ext uri="{FF2B5EF4-FFF2-40B4-BE49-F238E27FC236}">
                <a16:creationId xmlns:a16="http://schemas.microsoft.com/office/drawing/2014/main" id="{4FAC4C8E-94E8-6045-854E-941DFDD4F2E9}"/>
              </a:ext>
            </a:extLst>
          </p:cNvPr>
          <p:cNvSpPr>
            <a:spLocks noChangeShapeType="1"/>
          </p:cNvSpPr>
          <p:nvPr/>
        </p:nvSpPr>
        <p:spPr bwMode="auto">
          <a:xfrm flipV="1">
            <a:off x="1919536" y="4920034"/>
            <a:ext cx="7783448" cy="0"/>
          </a:xfrm>
          <a:prstGeom prst="line">
            <a:avLst/>
          </a:prstGeom>
          <a:noFill/>
          <a:ln w="88900" cap="rnd">
            <a:gradFill>
              <a:gsLst>
                <a:gs pos="0">
                  <a:schemeClr val="accent4">
                    <a:lumMod val="75000"/>
                  </a:schemeClr>
                </a:gs>
                <a:gs pos="25000">
                  <a:schemeClr val="accent4"/>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21" name="Freeform 5">
            <a:extLst>
              <a:ext uri="{FF2B5EF4-FFF2-40B4-BE49-F238E27FC236}">
                <a16:creationId xmlns:a16="http://schemas.microsoft.com/office/drawing/2014/main" id="{E3B694DF-156B-7E40-9B28-CFBC4F627927}"/>
              </a:ext>
            </a:extLst>
          </p:cNvPr>
          <p:cNvSpPr>
            <a:spLocks/>
          </p:cNvSpPr>
          <p:nvPr/>
        </p:nvSpPr>
        <p:spPr bwMode="auto">
          <a:xfrm>
            <a:off x="1505715" y="4920038"/>
            <a:ext cx="400589" cy="802249"/>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4">
                    <a:lumMod val="75000"/>
                  </a:schemeClr>
                </a:gs>
                <a:gs pos="32000">
                  <a:schemeClr val="accent4"/>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22" name="Freeform 6">
            <a:extLst>
              <a:ext uri="{FF2B5EF4-FFF2-40B4-BE49-F238E27FC236}">
                <a16:creationId xmlns:a16="http://schemas.microsoft.com/office/drawing/2014/main" id="{74B29FAC-1995-774D-A4FB-F8E24E4DDC6E}"/>
              </a:ext>
            </a:extLst>
          </p:cNvPr>
          <p:cNvSpPr>
            <a:spLocks/>
          </p:cNvSpPr>
          <p:nvPr/>
        </p:nvSpPr>
        <p:spPr bwMode="auto">
          <a:xfrm>
            <a:off x="1919536" y="4920038"/>
            <a:ext cx="400589" cy="802249"/>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23" name="Line 8">
            <a:extLst>
              <a:ext uri="{FF2B5EF4-FFF2-40B4-BE49-F238E27FC236}">
                <a16:creationId xmlns:a16="http://schemas.microsoft.com/office/drawing/2014/main" id="{B56EE445-2E8E-5B4B-A82E-968A0315A643}"/>
              </a:ext>
            </a:extLst>
          </p:cNvPr>
          <p:cNvSpPr>
            <a:spLocks noChangeShapeType="1"/>
          </p:cNvSpPr>
          <p:nvPr/>
        </p:nvSpPr>
        <p:spPr bwMode="auto">
          <a:xfrm flipH="1" flipV="1">
            <a:off x="-1453383" y="4885121"/>
            <a:ext cx="3372921" cy="34915"/>
          </a:xfrm>
          <a:prstGeom prst="line">
            <a:avLst/>
          </a:prstGeom>
          <a:noFill/>
          <a:ln w="88900" cap="rnd">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Regular"/>
              <a:ea typeface="+mn-ea"/>
              <a:cs typeface="+mn-cs"/>
            </a:endParaRPr>
          </a:p>
        </p:txBody>
      </p:sp>
      <p:sp>
        <p:nvSpPr>
          <p:cNvPr id="24" name="Rectangle 23">
            <a:extLst>
              <a:ext uri="{FF2B5EF4-FFF2-40B4-BE49-F238E27FC236}">
                <a16:creationId xmlns:a16="http://schemas.microsoft.com/office/drawing/2014/main" id="{090D16E0-FC25-CC44-9AD1-606A5D2B7B32}"/>
              </a:ext>
            </a:extLst>
          </p:cNvPr>
          <p:cNvSpPr/>
          <p:nvPr/>
        </p:nvSpPr>
        <p:spPr>
          <a:xfrm>
            <a:off x="1623620" y="5028774"/>
            <a:ext cx="591829" cy="584775"/>
          </a:xfrm>
          <a:prstGeom prst="rect">
            <a:avLst/>
          </a:prstGeom>
        </p:spPr>
        <p:txBody>
          <a:bodyPr wrap="none" anchor="ctr" anchorCtr="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00"/>
                </a:solidFill>
                <a:effectLst/>
                <a:uLnTx/>
                <a:uFillTx/>
                <a:latin typeface="Source Sans Pro Regular"/>
                <a:ea typeface="+mn-ea"/>
                <a:cs typeface="+mn-cs"/>
              </a:rPr>
              <a:t>04</a:t>
            </a:r>
          </a:p>
        </p:txBody>
      </p:sp>
      <p:sp>
        <p:nvSpPr>
          <p:cNvPr id="26" name="Rectangle 25">
            <a:extLst>
              <a:ext uri="{FF2B5EF4-FFF2-40B4-BE49-F238E27FC236}">
                <a16:creationId xmlns:a16="http://schemas.microsoft.com/office/drawing/2014/main" id="{FDBD0C2C-D836-7B48-9C75-C1D53AF0F336}"/>
              </a:ext>
            </a:extLst>
          </p:cNvPr>
          <p:cNvSpPr/>
          <p:nvPr/>
        </p:nvSpPr>
        <p:spPr>
          <a:xfrm>
            <a:off x="2509797" y="2840889"/>
            <a:ext cx="4207139" cy="338554"/>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ource Sans Pro Regular"/>
                <a:ea typeface="+mn-ea"/>
                <a:cs typeface="+mn-cs"/>
              </a:rPr>
              <a:t>Savoir comment </a:t>
            </a:r>
            <a:r>
              <a:rPr kumimoji="0" lang="en-US" sz="1600" b="0" i="0" u="none" strike="noStrike" kern="1200" cap="none" spc="0" normalizeH="0" baseline="0" noProof="0" dirty="0" err="1">
                <a:ln>
                  <a:noFill/>
                </a:ln>
                <a:solidFill>
                  <a:srgbClr val="000000"/>
                </a:solidFill>
                <a:effectLst/>
                <a:uLnTx/>
                <a:uFillTx/>
                <a:latin typeface="Source Sans Pro Regular"/>
                <a:ea typeface="+mn-ea"/>
                <a:cs typeface="+mn-cs"/>
              </a:rPr>
              <a:t>réagir</a:t>
            </a:r>
            <a:r>
              <a:rPr kumimoji="0" lang="en-US" sz="1600" b="0" i="0" u="none" strike="noStrike" kern="1200" cap="none" spc="0" normalizeH="0" baseline="0" noProof="0" dirty="0">
                <a:ln>
                  <a:noFill/>
                </a:ln>
                <a:solidFill>
                  <a:srgbClr val="000000"/>
                </a:solidFill>
                <a:effectLst/>
                <a:uLnTx/>
                <a:uFillTx/>
                <a:latin typeface="Source Sans Pro Regular"/>
                <a:ea typeface="+mn-ea"/>
                <a:cs typeface="+mn-cs"/>
              </a:rPr>
              <a:t> face </a:t>
            </a:r>
            <a:r>
              <a:rPr kumimoji="0" lang="en-US" sz="1600" b="0" i="0" u="none" strike="noStrike" kern="1200" cap="none" spc="0" normalizeH="0" baseline="0" noProof="0" dirty="0" err="1">
                <a:ln>
                  <a:noFill/>
                </a:ln>
                <a:solidFill>
                  <a:srgbClr val="000000"/>
                </a:solidFill>
                <a:effectLst/>
                <a:uLnTx/>
                <a:uFillTx/>
                <a:latin typeface="Source Sans Pro Regular"/>
                <a:ea typeface="+mn-ea"/>
                <a:cs typeface="+mn-cs"/>
              </a:rPr>
              <a:t>à</a:t>
            </a:r>
            <a:r>
              <a:rPr kumimoji="0" lang="en-US" sz="1600" b="0" i="0" u="none" strike="noStrike" kern="1200" cap="none" spc="0" normalizeH="0" baseline="0" noProof="0" dirty="0">
                <a:ln>
                  <a:noFill/>
                </a:ln>
                <a:solidFill>
                  <a:srgbClr val="000000"/>
                </a:solidFill>
                <a:effectLst/>
                <a:uLnTx/>
                <a:uFillTx/>
                <a:latin typeface="Source Sans Pro Regular"/>
                <a:ea typeface="+mn-ea"/>
                <a:cs typeface="+mn-cs"/>
              </a:rPr>
              <a:t> </a:t>
            </a:r>
            <a:r>
              <a:rPr kumimoji="0" lang="en-US" sz="1600" b="0" i="0" u="none" strike="noStrike" kern="1200" cap="none" spc="0" normalizeH="0" baseline="0" noProof="0" dirty="0" err="1">
                <a:ln>
                  <a:noFill/>
                </a:ln>
                <a:solidFill>
                  <a:srgbClr val="000000"/>
                </a:solidFill>
                <a:effectLst/>
                <a:uLnTx/>
                <a:uFillTx/>
                <a:latin typeface="Source Sans Pro Regular"/>
                <a:ea typeface="+mn-ea"/>
                <a:cs typeface="+mn-cs"/>
              </a:rPr>
              <a:t>une</a:t>
            </a:r>
            <a:r>
              <a:rPr kumimoji="0" lang="en-US" sz="1600" b="0" i="0" u="none" strike="noStrike" kern="1200" cap="none" spc="0" normalizeH="0" baseline="0" noProof="0" dirty="0">
                <a:ln>
                  <a:noFill/>
                </a:ln>
                <a:solidFill>
                  <a:srgbClr val="000000"/>
                </a:solidFill>
                <a:effectLst/>
                <a:uLnTx/>
                <a:uFillTx/>
                <a:latin typeface="Source Sans Pro Regular"/>
                <a:ea typeface="+mn-ea"/>
                <a:cs typeface="+mn-cs"/>
              </a:rPr>
              <a:t> </a:t>
            </a:r>
            <a:r>
              <a:rPr kumimoji="0" lang="en-US" sz="1600" b="1" i="0" u="none" strike="noStrike" kern="1200" cap="none" spc="0" normalizeH="0" baseline="0" noProof="0" dirty="0">
                <a:ln>
                  <a:noFill/>
                </a:ln>
                <a:solidFill>
                  <a:schemeClr val="accent2"/>
                </a:solidFill>
                <a:effectLst/>
                <a:uLnTx/>
                <a:uFillTx/>
                <a:latin typeface="Source Sans Pro Regular"/>
                <a:ea typeface="+mn-ea"/>
                <a:cs typeface="+mn-cs"/>
              </a:rPr>
              <a:t>page blanche</a:t>
            </a:r>
          </a:p>
        </p:txBody>
      </p:sp>
      <p:sp>
        <p:nvSpPr>
          <p:cNvPr id="27" name="Rectangle 26">
            <a:extLst>
              <a:ext uri="{FF2B5EF4-FFF2-40B4-BE49-F238E27FC236}">
                <a16:creationId xmlns:a16="http://schemas.microsoft.com/office/drawing/2014/main" id="{B90F0F2C-A73A-334B-A22A-01FE2200B63C}"/>
              </a:ext>
            </a:extLst>
          </p:cNvPr>
          <p:cNvSpPr/>
          <p:nvPr/>
        </p:nvSpPr>
        <p:spPr>
          <a:xfrm>
            <a:off x="2509797" y="1661232"/>
            <a:ext cx="5280555" cy="338554"/>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Source Sans Pro Regular"/>
                <a:ea typeface="+mn-ea"/>
                <a:cs typeface="+mn-cs"/>
              </a:rPr>
              <a:t>Comprendre</a:t>
            </a:r>
            <a:r>
              <a:rPr kumimoji="0" lang="en-US" sz="1600" b="0" i="0" u="none" strike="noStrike" kern="1200" cap="none" spc="0" normalizeH="0" baseline="0" noProof="0" dirty="0">
                <a:ln>
                  <a:noFill/>
                </a:ln>
                <a:solidFill>
                  <a:srgbClr val="000000"/>
                </a:solidFill>
                <a:effectLst/>
                <a:uLnTx/>
                <a:uFillTx/>
                <a:latin typeface="Source Sans Pro Regular"/>
                <a:ea typeface="+mn-ea"/>
                <a:cs typeface="+mn-cs"/>
              </a:rPr>
              <a:t> les </a:t>
            </a:r>
            <a:r>
              <a:rPr kumimoji="0" lang="en-US" sz="1600" b="1" i="0" u="none" strike="noStrike" kern="1200" cap="none" spc="0" normalizeH="0" baseline="0" noProof="0" dirty="0">
                <a:ln>
                  <a:noFill/>
                </a:ln>
                <a:solidFill>
                  <a:srgbClr val="000E9C"/>
                </a:solidFill>
                <a:effectLst/>
                <a:uLnTx/>
                <a:uFillTx/>
                <a:latin typeface="Source Sans Pro Regular"/>
                <a:ea typeface="+mn-ea"/>
                <a:cs typeface="+mn-cs"/>
              </a:rPr>
              <a:t>codes HTTP </a:t>
            </a:r>
            <a:r>
              <a:rPr kumimoji="0" lang="en-US" sz="1600" b="0" i="0" u="none" strike="noStrike" kern="1200" cap="none" spc="0" normalizeH="0" baseline="0" noProof="0" dirty="0">
                <a:ln>
                  <a:noFill/>
                </a:ln>
                <a:solidFill>
                  <a:srgbClr val="000000"/>
                </a:solidFill>
                <a:effectLst/>
                <a:uLnTx/>
                <a:uFillTx/>
                <a:latin typeface="Source Sans Pro Regular"/>
                <a:ea typeface="+mn-ea"/>
                <a:cs typeface="+mn-cs"/>
              </a:rPr>
              <a:t>les plus </a:t>
            </a:r>
            <a:r>
              <a:rPr kumimoji="0" lang="en-US" sz="1600" b="0" i="0" u="none" strike="noStrike" kern="1200" cap="none" spc="0" normalizeH="0" baseline="0" noProof="0" dirty="0" err="1">
                <a:ln>
                  <a:noFill/>
                </a:ln>
                <a:solidFill>
                  <a:srgbClr val="000000"/>
                </a:solidFill>
                <a:effectLst/>
                <a:uLnTx/>
                <a:uFillTx/>
                <a:latin typeface="Source Sans Pro Regular"/>
                <a:ea typeface="+mn-ea"/>
                <a:cs typeface="+mn-cs"/>
              </a:rPr>
              <a:t>communs</a:t>
            </a:r>
            <a:endParaRPr kumimoji="0" lang="en-US" sz="1600" b="1" i="0" u="none" strike="noStrike" kern="1200" cap="none" spc="0" normalizeH="0" baseline="0" noProof="0" dirty="0">
              <a:ln>
                <a:noFill/>
              </a:ln>
              <a:solidFill>
                <a:srgbClr val="000E9C"/>
              </a:solidFill>
              <a:effectLst/>
              <a:uLnTx/>
              <a:uFillTx/>
              <a:latin typeface="Source Sans Pro Regular"/>
              <a:ea typeface="+mn-ea"/>
              <a:cs typeface="+mn-cs"/>
            </a:endParaRPr>
          </a:p>
        </p:txBody>
      </p:sp>
      <p:sp>
        <p:nvSpPr>
          <p:cNvPr id="29" name="Rectangle 28">
            <a:extLst>
              <a:ext uri="{FF2B5EF4-FFF2-40B4-BE49-F238E27FC236}">
                <a16:creationId xmlns:a16="http://schemas.microsoft.com/office/drawing/2014/main" id="{AD41EC55-E092-0E48-9FF9-8AB737679944}"/>
              </a:ext>
            </a:extLst>
          </p:cNvPr>
          <p:cNvSpPr/>
          <p:nvPr/>
        </p:nvSpPr>
        <p:spPr>
          <a:xfrm>
            <a:off x="2509796" y="5087224"/>
            <a:ext cx="7120242" cy="338554"/>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Source Sans Pro Regular"/>
                <a:ea typeface="+mn-ea"/>
                <a:cs typeface="+mn-cs"/>
              </a:rPr>
              <a:t>Connaître</a:t>
            </a:r>
            <a:r>
              <a:rPr kumimoji="0" lang="en-US" sz="1600" b="0" i="0" u="none" strike="noStrike" kern="1200" cap="none" spc="0" normalizeH="0" baseline="0" noProof="0" dirty="0">
                <a:ln>
                  <a:noFill/>
                </a:ln>
                <a:solidFill>
                  <a:srgbClr val="000000"/>
                </a:solidFill>
                <a:effectLst/>
                <a:uLnTx/>
                <a:uFillTx/>
                <a:latin typeface="Source Sans Pro Regular"/>
                <a:ea typeface="+mn-ea"/>
                <a:cs typeface="+mn-cs"/>
              </a:rPr>
              <a:t> </a:t>
            </a:r>
            <a:r>
              <a:rPr kumimoji="0" lang="en-US" sz="1600" b="0" i="0" u="none" strike="noStrike" kern="1200" cap="none" spc="0" normalizeH="0" baseline="0" noProof="0" dirty="0">
                <a:ln>
                  <a:noFill/>
                </a:ln>
                <a:solidFill>
                  <a:schemeClr val="accent3"/>
                </a:solidFill>
                <a:effectLst/>
                <a:uLnTx/>
                <a:uFillTx/>
                <a:latin typeface="Source Sans Pro Regular"/>
                <a:ea typeface="+mn-ea"/>
                <a:cs typeface="+mn-cs"/>
              </a:rPr>
              <a:t>la </a:t>
            </a:r>
            <a:r>
              <a:rPr kumimoji="0" lang="en-US" sz="1600" b="1" i="0" u="none" strike="noStrike" kern="1200" cap="none" spc="0" normalizeH="0" baseline="0" noProof="0" dirty="0" err="1">
                <a:ln>
                  <a:noFill/>
                </a:ln>
                <a:solidFill>
                  <a:schemeClr val="accent3"/>
                </a:solidFill>
                <a:effectLst/>
                <a:uLnTx/>
                <a:uFillTx/>
                <a:latin typeface="Source Sans Pro Regular"/>
                <a:ea typeface="+mn-ea"/>
                <a:cs typeface="+mn-cs"/>
              </a:rPr>
              <a:t>procédure</a:t>
            </a:r>
            <a:r>
              <a:rPr kumimoji="0" lang="en-US" sz="1600" b="1" i="0" u="none" strike="noStrike" kern="1200" cap="none" spc="0" normalizeH="0" baseline="0" noProof="0" dirty="0">
                <a:ln>
                  <a:noFill/>
                </a:ln>
                <a:solidFill>
                  <a:schemeClr val="accent3"/>
                </a:solidFill>
                <a:effectLst/>
                <a:uLnTx/>
                <a:uFillTx/>
                <a:latin typeface="Source Sans Pro Regular"/>
                <a:ea typeface="+mn-ea"/>
                <a:cs typeface="+mn-cs"/>
              </a:rPr>
              <a:t> anti-hack </a:t>
            </a:r>
            <a:r>
              <a:rPr kumimoji="0" lang="en-US" sz="1600" b="0" i="0" u="none" strike="noStrike" kern="1200" cap="none" spc="0" normalizeH="0" baseline="0" noProof="0" dirty="0" err="1">
                <a:ln>
                  <a:noFill/>
                </a:ln>
                <a:solidFill>
                  <a:srgbClr val="000000"/>
                </a:solidFill>
                <a:effectLst/>
                <a:uLnTx/>
                <a:uFillTx/>
                <a:latin typeface="Source Sans Pro Regular"/>
                <a:ea typeface="+mn-ea"/>
                <a:cs typeface="+mn-cs"/>
              </a:rPr>
              <a:t>d’OVHcloud</a:t>
            </a:r>
            <a:r>
              <a:rPr kumimoji="0" lang="en-US" sz="1600" b="0" i="0" u="none" strike="noStrike" kern="1200" cap="none" spc="0" normalizeH="0" baseline="0" noProof="0" dirty="0">
                <a:ln>
                  <a:noFill/>
                </a:ln>
                <a:solidFill>
                  <a:srgbClr val="000000"/>
                </a:solidFill>
                <a:effectLst/>
                <a:uLnTx/>
                <a:uFillTx/>
                <a:latin typeface="Source Sans Pro Regular"/>
                <a:ea typeface="+mn-ea"/>
                <a:cs typeface="+mn-cs"/>
              </a:rPr>
              <a:t> pour les </a:t>
            </a:r>
            <a:r>
              <a:rPr kumimoji="0" lang="en-US" sz="1600" b="0" i="0" u="none" strike="noStrike" kern="1200" cap="none" spc="0" normalizeH="0" baseline="0" noProof="0" dirty="0" err="1">
                <a:ln>
                  <a:noFill/>
                </a:ln>
                <a:solidFill>
                  <a:srgbClr val="000000"/>
                </a:solidFill>
                <a:effectLst/>
                <a:uLnTx/>
                <a:uFillTx/>
                <a:latin typeface="Source Sans Pro Regular"/>
                <a:ea typeface="+mn-ea"/>
                <a:cs typeface="+mn-cs"/>
              </a:rPr>
              <a:t>hébergements</a:t>
            </a:r>
            <a:r>
              <a:rPr kumimoji="0" lang="en-US" sz="1600" b="0" i="0" u="none" strike="noStrike" kern="1200" cap="none" spc="0" normalizeH="0" baseline="0" noProof="0" dirty="0">
                <a:ln>
                  <a:noFill/>
                </a:ln>
                <a:solidFill>
                  <a:srgbClr val="000000"/>
                </a:solidFill>
                <a:effectLst/>
                <a:uLnTx/>
                <a:uFillTx/>
                <a:latin typeface="Source Sans Pro Regular"/>
                <a:ea typeface="+mn-ea"/>
                <a:cs typeface="+mn-cs"/>
              </a:rPr>
              <a:t> web</a:t>
            </a:r>
            <a:endParaRPr kumimoji="0" lang="en-US" sz="1600" b="1" i="0" u="none" strike="noStrike" kern="1200" cap="none" spc="0" normalizeH="0" baseline="0" noProof="0" dirty="0">
              <a:ln>
                <a:noFill/>
              </a:ln>
              <a:solidFill>
                <a:srgbClr val="A7D64C"/>
              </a:solidFill>
              <a:effectLst/>
              <a:uLnTx/>
              <a:uFillTx/>
              <a:latin typeface="Source Sans Pro Regular"/>
              <a:ea typeface="+mn-ea"/>
              <a:cs typeface="+mn-cs"/>
            </a:endParaRPr>
          </a:p>
        </p:txBody>
      </p:sp>
      <p:sp>
        <p:nvSpPr>
          <p:cNvPr id="41" name="Rectangle 40">
            <a:extLst>
              <a:ext uri="{FF2B5EF4-FFF2-40B4-BE49-F238E27FC236}">
                <a16:creationId xmlns:a16="http://schemas.microsoft.com/office/drawing/2014/main" id="{5E356E44-F39F-0E4A-85B3-6A574323C39B}"/>
              </a:ext>
            </a:extLst>
          </p:cNvPr>
          <p:cNvSpPr/>
          <p:nvPr/>
        </p:nvSpPr>
        <p:spPr>
          <a:xfrm>
            <a:off x="2503620" y="3939720"/>
            <a:ext cx="4731547" cy="338554"/>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Source Sans Pro Regular"/>
                <a:ea typeface="+mn-ea"/>
                <a:cs typeface="+mn-cs"/>
              </a:rPr>
              <a:t>Savoir </a:t>
            </a:r>
            <a:r>
              <a:rPr kumimoji="0" lang="en-US" sz="1600" b="0" i="0" u="none" strike="noStrike" kern="1200" cap="none" spc="0" normalizeH="0" baseline="0" noProof="0" dirty="0" err="1">
                <a:ln>
                  <a:noFill/>
                </a:ln>
                <a:solidFill>
                  <a:srgbClr val="000000"/>
                </a:solidFill>
                <a:effectLst/>
                <a:uLnTx/>
                <a:uFillTx/>
                <a:latin typeface="Source Sans Pro Regular"/>
                <a:ea typeface="+mn-ea"/>
                <a:cs typeface="+mn-cs"/>
              </a:rPr>
              <a:t>diagnostiquer</a:t>
            </a:r>
            <a:r>
              <a:rPr kumimoji="0" lang="en-US" sz="1600" b="0" i="0" u="none" strike="noStrike" kern="1200" cap="none" spc="0" normalizeH="0" baseline="0" noProof="0" dirty="0">
                <a:ln>
                  <a:noFill/>
                </a:ln>
                <a:solidFill>
                  <a:srgbClr val="000000"/>
                </a:solidFill>
                <a:effectLst/>
                <a:uLnTx/>
                <a:uFillTx/>
                <a:latin typeface="Source Sans Pro Regular"/>
                <a:ea typeface="+mn-ea"/>
                <a:cs typeface="+mn-cs"/>
              </a:rPr>
              <a:t> les causes de </a:t>
            </a:r>
            <a:r>
              <a:rPr kumimoji="0" lang="en-US" sz="1600" b="1" i="0" u="none" strike="noStrike" kern="1200" cap="none" spc="0" normalizeH="0" baseline="0" noProof="0" dirty="0" err="1">
                <a:ln>
                  <a:noFill/>
                </a:ln>
                <a:solidFill>
                  <a:schemeClr val="accent3"/>
                </a:solidFill>
                <a:effectLst/>
                <a:uLnTx/>
                <a:uFillTx/>
                <a:latin typeface="Source Sans Pro Regular"/>
                <a:ea typeface="+mn-ea"/>
                <a:cs typeface="+mn-cs"/>
              </a:rPr>
              <a:t>lenteurs</a:t>
            </a:r>
            <a:endParaRPr kumimoji="0" lang="en-US" sz="1600" b="1" i="0" u="none" strike="noStrike" kern="1200" cap="none" spc="0" normalizeH="0" baseline="0" noProof="0" dirty="0">
              <a:ln>
                <a:noFill/>
              </a:ln>
              <a:solidFill>
                <a:schemeClr val="accent3"/>
              </a:solidFill>
              <a:effectLst/>
              <a:uLnTx/>
              <a:uFillTx/>
              <a:latin typeface="Source Sans Pro Regular"/>
              <a:ea typeface="+mn-ea"/>
              <a:cs typeface="+mn-cs"/>
            </a:endParaRPr>
          </a:p>
        </p:txBody>
      </p:sp>
      <p:grpSp>
        <p:nvGrpSpPr>
          <p:cNvPr id="3" name="Group 2">
            <a:extLst>
              <a:ext uri="{FF2B5EF4-FFF2-40B4-BE49-F238E27FC236}">
                <a16:creationId xmlns:a16="http://schemas.microsoft.com/office/drawing/2014/main" id="{4B940B96-1CB4-D542-8FFB-AB470BB1FF02}"/>
              </a:ext>
            </a:extLst>
          </p:cNvPr>
          <p:cNvGrpSpPr/>
          <p:nvPr/>
        </p:nvGrpSpPr>
        <p:grpSpPr>
          <a:xfrm>
            <a:off x="8449855" y="1179855"/>
            <a:ext cx="819652" cy="819652"/>
            <a:chOff x="8443271" y="1177998"/>
            <a:chExt cx="819652" cy="819652"/>
          </a:xfrm>
        </p:grpSpPr>
        <p:sp>
          <p:nvSpPr>
            <p:cNvPr id="44" name="Oval 47">
              <a:extLst>
                <a:ext uri="{FF2B5EF4-FFF2-40B4-BE49-F238E27FC236}">
                  <a16:creationId xmlns:a16="http://schemas.microsoft.com/office/drawing/2014/main" id="{6933E696-7ABD-5946-B11F-40835E9429AF}"/>
                </a:ext>
              </a:extLst>
            </p:cNvPr>
            <p:cNvSpPr/>
            <p:nvPr/>
          </p:nvSpPr>
          <p:spPr>
            <a:xfrm>
              <a:off x="8443271" y="1177998"/>
              <a:ext cx="819652" cy="81965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Regular"/>
                <a:ea typeface="+mn-ea"/>
                <a:cs typeface="+mn-cs"/>
              </a:endParaRPr>
            </a:p>
          </p:txBody>
        </p:sp>
        <p:sp>
          <p:nvSpPr>
            <p:cNvPr id="2" name="TextBox 1">
              <a:extLst>
                <a:ext uri="{FF2B5EF4-FFF2-40B4-BE49-F238E27FC236}">
                  <a16:creationId xmlns:a16="http://schemas.microsoft.com/office/drawing/2014/main" id="{D1B0F32B-09C9-524A-89EE-C36F824FCB2F}"/>
                </a:ext>
              </a:extLst>
            </p:cNvPr>
            <p:cNvSpPr txBox="1"/>
            <p:nvPr/>
          </p:nvSpPr>
          <p:spPr>
            <a:xfrm>
              <a:off x="8549378" y="1368911"/>
              <a:ext cx="607439"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35’</a:t>
              </a:r>
            </a:p>
          </p:txBody>
        </p:sp>
      </p:grpSp>
      <p:grpSp>
        <p:nvGrpSpPr>
          <p:cNvPr id="25" name="Group 24">
            <a:extLst>
              <a:ext uri="{FF2B5EF4-FFF2-40B4-BE49-F238E27FC236}">
                <a16:creationId xmlns:a16="http://schemas.microsoft.com/office/drawing/2014/main" id="{B689AC85-4EDC-F84F-8CEF-A99C126C04E7}"/>
              </a:ext>
            </a:extLst>
          </p:cNvPr>
          <p:cNvGrpSpPr/>
          <p:nvPr/>
        </p:nvGrpSpPr>
        <p:grpSpPr>
          <a:xfrm>
            <a:off x="6564121" y="2277960"/>
            <a:ext cx="819652" cy="819652"/>
            <a:chOff x="6557537" y="2329359"/>
            <a:chExt cx="819652" cy="819652"/>
          </a:xfrm>
        </p:grpSpPr>
        <p:sp>
          <p:nvSpPr>
            <p:cNvPr id="40" name="Oval 48">
              <a:extLst>
                <a:ext uri="{FF2B5EF4-FFF2-40B4-BE49-F238E27FC236}">
                  <a16:creationId xmlns:a16="http://schemas.microsoft.com/office/drawing/2014/main" id="{A4399253-B0B9-D942-B783-E3A6BA41171A}"/>
                </a:ext>
              </a:extLst>
            </p:cNvPr>
            <p:cNvSpPr/>
            <p:nvPr/>
          </p:nvSpPr>
          <p:spPr>
            <a:xfrm>
              <a:off x="6557537" y="2329359"/>
              <a:ext cx="819652" cy="81965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Regular"/>
                <a:ea typeface="+mn-ea"/>
                <a:cs typeface="+mn-cs"/>
              </a:endParaRPr>
            </a:p>
          </p:txBody>
        </p:sp>
        <p:sp>
          <p:nvSpPr>
            <p:cNvPr id="32" name="TextBox 31">
              <a:extLst>
                <a:ext uri="{FF2B5EF4-FFF2-40B4-BE49-F238E27FC236}">
                  <a16:creationId xmlns:a16="http://schemas.microsoft.com/office/drawing/2014/main" id="{21E7E424-E656-5E4E-A348-751CDF5FB4CE}"/>
                </a:ext>
              </a:extLst>
            </p:cNvPr>
            <p:cNvSpPr txBox="1"/>
            <p:nvPr/>
          </p:nvSpPr>
          <p:spPr>
            <a:xfrm>
              <a:off x="6663643" y="2506047"/>
              <a:ext cx="607439"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35’</a:t>
              </a:r>
            </a:p>
          </p:txBody>
        </p:sp>
      </p:grpSp>
      <p:grpSp>
        <p:nvGrpSpPr>
          <p:cNvPr id="30" name="Group 29">
            <a:extLst>
              <a:ext uri="{FF2B5EF4-FFF2-40B4-BE49-F238E27FC236}">
                <a16:creationId xmlns:a16="http://schemas.microsoft.com/office/drawing/2014/main" id="{B988FC87-E3EA-A947-B66A-78940B767B91}"/>
              </a:ext>
            </a:extLst>
          </p:cNvPr>
          <p:cNvGrpSpPr/>
          <p:nvPr/>
        </p:nvGrpSpPr>
        <p:grpSpPr>
          <a:xfrm>
            <a:off x="9761896" y="4510208"/>
            <a:ext cx="819652" cy="819652"/>
            <a:chOff x="9755312" y="4708218"/>
            <a:chExt cx="819652" cy="819652"/>
          </a:xfrm>
        </p:grpSpPr>
        <p:sp>
          <p:nvSpPr>
            <p:cNvPr id="47" name="Oval 50">
              <a:extLst>
                <a:ext uri="{FF2B5EF4-FFF2-40B4-BE49-F238E27FC236}">
                  <a16:creationId xmlns:a16="http://schemas.microsoft.com/office/drawing/2014/main" id="{313E8C2B-28B4-6F4D-84A4-C8113A994CA0}"/>
                </a:ext>
              </a:extLst>
            </p:cNvPr>
            <p:cNvSpPr/>
            <p:nvPr/>
          </p:nvSpPr>
          <p:spPr>
            <a:xfrm>
              <a:off x="9755312" y="4708218"/>
              <a:ext cx="819652" cy="81965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Regular"/>
                <a:ea typeface="+mn-ea"/>
                <a:cs typeface="+mn-cs"/>
              </a:endParaRPr>
            </a:p>
          </p:txBody>
        </p:sp>
        <p:sp>
          <p:nvSpPr>
            <p:cNvPr id="33" name="TextBox 32">
              <a:extLst>
                <a:ext uri="{FF2B5EF4-FFF2-40B4-BE49-F238E27FC236}">
                  <a16:creationId xmlns:a16="http://schemas.microsoft.com/office/drawing/2014/main" id="{02A79CA4-9370-DB47-94AE-B5D16664F7B6}"/>
                </a:ext>
              </a:extLst>
            </p:cNvPr>
            <p:cNvSpPr txBox="1"/>
            <p:nvPr/>
          </p:nvSpPr>
          <p:spPr>
            <a:xfrm>
              <a:off x="9861418" y="4869755"/>
              <a:ext cx="607439"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50’</a:t>
              </a:r>
            </a:p>
          </p:txBody>
        </p:sp>
      </p:grpSp>
      <p:grpSp>
        <p:nvGrpSpPr>
          <p:cNvPr id="28" name="Group 27">
            <a:extLst>
              <a:ext uri="{FF2B5EF4-FFF2-40B4-BE49-F238E27FC236}">
                <a16:creationId xmlns:a16="http://schemas.microsoft.com/office/drawing/2014/main" id="{09D4D14B-FBE5-EB4F-9526-AB7D853295EA}"/>
              </a:ext>
            </a:extLst>
          </p:cNvPr>
          <p:cNvGrpSpPr/>
          <p:nvPr/>
        </p:nvGrpSpPr>
        <p:grpSpPr>
          <a:xfrm>
            <a:off x="7235170" y="3430088"/>
            <a:ext cx="819652" cy="819652"/>
            <a:chOff x="7228586" y="3530907"/>
            <a:chExt cx="819652" cy="819652"/>
          </a:xfrm>
        </p:grpSpPr>
        <p:sp>
          <p:nvSpPr>
            <p:cNvPr id="52" name="Oval 49">
              <a:extLst>
                <a:ext uri="{FF2B5EF4-FFF2-40B4-BE49-F238E27FC236}">
                  <a16:creationId xmlns:a16="http://schemas.microsoft.com/office/drawing/2014/main" id="{27266738-83EE-7B4D-A80A-56A654187706}"/>
                </a:ext>
              </a:extLst>
            </p:cNvPr>
            <p:cNvSpPr/>
            <p:nvPr/>
          </p:nvSpPr>
          <p:spPr>
            <a:xfrm>
              <a:off x="7228586" y="3530907"/>
              <a:ext cx="819652" cy="81965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Regular"/>
                <a:ea typeface="+mn-ea"/>
                <a:cs typeface="+mn-cs"/>
              </a:endParaRPr>
            </a:p>
          </p:txBody>
        </p:sp>
        <p:sp>
          <p:nvSpPr>
            <p:cNvPr id="34" name="TextBox 33">
              <a:extLst>
                <a:ext uri="{FF2B5EF4-FFF2-40B4-BE49-F238E27FC236}">
                  <a16:creationId xmlns:a16="http://schemas.microsoft.com/office/drawing/2014/main" id="{333FD429-AC49-F745-85CF-28EDF44A8DF4}"/>
                </a:ext>
              </a:extLst>
            </p:cNvPr>
            <p:cNvSpPr txBox="1"/>
            <p:nvPr/>
          </p:nvSpPr>
          <p:spPr>
            <a:xfrm>
              <a:off x="7353853" y="3709900"/>
              <a:ext cx="607439"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40’</a:t>
              </a:r>
            </a:p>
          </p:txBody>
        </p:sp>
      </p:grpSp>
    </p:spTree>
    <p:extLst>
      <p:ext uri="{BB962C8B-B14F-4D97-AF65-F5344CB8AC3E}">
        <p14:creationId xmlns:p14="http://schemas.microsoft.com/office/powerpoint/2010/main" val="190452094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3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300"/>
                                        <p:tgtEl>
                                          <p:spTgt spid="17"/>
                                        </p:tgtEl>
                                      </p:cBhvr>
                                    </p:animEffect>
                                  </p:childTnLst>
                                </p:cTn>
                              </p:par>
                            </p:childTnLst>
                          </p:cTn>
                        </p:par>
                        <p:par>
                          <p:cTn id="11" fill="hold">
                            <p:stCondLst>
                              <p:cond delay="300"/>
                            </p:stCondLst>
                            <p:childTnLst>
                              <p:par>
                                <p:cTn id="12" presetID="22" presetClass="entr" presetSubtype="1"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up)">
                                      <p:cBhvr>
                                        <p:cTn id="14" dur="100"/>
                                        <p:tgtEl>
                                          <p:spTgt spid="7"/>
                                        </p:tgtEl>
                                      </p:cBhvr>
                                    </p:animEffect>
                                  </p:childTnLst>
                                </p:cTn>
                              </p:par>
                            </p:childTnLst>
                          </p:cTn>
                        </p:par>
                        <p:par>
                          <p:cTn id="15" fill="hold">
                            <p:stCondLst>
                              <p:cond delay="400"/>
                            </p:stCondLst>
                            <p:childTnLst>
                              <p:par>
                                <p:cTn id="16" presetID="22" presetClass="entr" presetSubtype="4"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down)">
                                      <p:cBhvr>
                                        <p:cTn id="18" dur="100"/>
                                        <p:tgtEl>
                                          <p:spTgt spid="6"/>
                                        </p:tgtEl>
                                      </p:cBhvr>
                                    </p:animEffect>
                                  </p:childTnLst>
                                </p:cTn>
                              </p:par>
                            </p:childTnLst>
                          </p:cTn>
                        </p:par>
                        <p:par>
                          <p:cTn id="19" fill="hold">
                            <p:stCondLst>
                              <p:cond delay="500"/>
                            </p:stCondLst>
                            <p:childTnLst>
                              <p:par>
                                <p:cTn id="20" presetID="22" presetClass="entr" presetSubtype="8"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left)">
                                      <p:cBhvr>
                                        <p:cTn id="22" dur="400"/>
                                        <p:tgtEl>
                                          <p:spTgt spid="5"/>
                                        </p:tgtEl>
                                      </p:cBhvr>
                                    </p:animEffect>
                                  </p:childTnLst>
                                </p:cTn>
                              </p:par>
                            </p:childTnLst>
                          </p:cTn>
                        </p:par>
                        <p:par>
                          <p:cTn id="23" fill="hold">
                            <p:stCondLst>
                              <p:cond delay="900"/>
                            </p:stCondLst>
                            <p:childTnLst>
                              <p:par>
                                <p:cTn id="24" presetID="10" presetClass="entr" presetSubtype="0"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500"/>
                                        <p:tgtEl>
                                          <p:spTgt spid="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childTnLst>
                          </p:cTn>
                        </p:par>
                        <p:par>
                          <p:cTn id="30" fill="hold">
                            <p:stCondLst>
                              <p:cond delay="1400"/>
                            </p:stCondLst>
                            <p:childTnLst>
                              <p:par>
                                <p:cTn id="31" presetID="22" presetClass="entr" presetSubtype="8"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left)">
                                      <p:cBhvr>
                                        <p:cTn id="33" dur="300"/>
                                        <p:tgtEl>
                                          <p:spTgt spid="12"/>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300"/>
                                        <p:tgtEl>
                                          <p:spTgt spid="18"/>
                                        </p:tgtEl>
                                      </p:cBhvr>
                                    </p:animEffect>
                                  </p:childTnLst>
                                </p:cTn>
                              </p:par>
                            </p:childTnLst>
                          </p:cTn>
                        </p:par>
                        <p:par>
                          <p:cTn id="37" fill="hold">
                            <p:stCondLst>
                              <p:cond delay="1700"/>
                            </p:stCondLst>
                            <p:childTnLst>
                              <p:par>
                                <p:cTn id="38" presetID="22" presetClass="entr" presetSubtype="1"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wipe(up)">
                                      <p:cBhvr>
                                        <p:cTn id="40" dur="100"/>
                                        <p:tgtEl>
                                          <p:spTgt spid="11"/>
                                        </p:tgtEl>
                                      </p:cBhvr>
                                    </p:animEffect>
                                  </p:childTnLst>
                                </p:cTn>
                              </p:par>
                            </p:childTnLst>
                          </p:cTn>
                        </p:par>
                        <p:par>
                          <p:cTn id="41" fill="hold">
                            <p:stCondLst>
                              <p:cond delay="1800"/>
                            </p:stCondLst>
                            <p:childTnLst>
                              <p:par>
                                <p:cTn id="42" presetID="22" presetClass="entr" presetSubtype="4" fill="hold" grpId="0" nodeType="after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wipe(down)">
                                      <p:cBhvr>
                                        <p:cTn id="44" dur="100"/>
                                        <p:tgtEl>
                                          <p:spTgt spid="10"/>
                                        </p:tgtEl>
                                      </p:cBhvr>
                                    </p:animEffect>
                                  </p:childTnLst>
                                </p:cTn>
                              </p:par>
                            </p:childTnLst>
                          </p:cTn>
                        </p:par>
                        <p:par>
                          <p:cTn id="45" fill="hold">
                            <p:stCondLst>
                              <p:cond delay="1900"/>
                            </p:stCondLst>
                            <p:childTnLst>
                              <p:par>
                                <p:cTn id="46" presetID="22" presetClass="entr" presetSubtype="8"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left)">
                                      <p:cBhvr>
                                        <p:cTn id="48" dur="400"/>
                                        <p:tgtEl>
                                          <p:spTgt spid="9"/>
                                        </p:tgtEl>
                                      </p:cBhvr>
                                    </p:animEffect>
                                  </p:childTnLst>
                                </p:cTn>
                              </p:par>
                            </p:childTnLst>
                          </p:cTn>
                        </p:par>
                        <p:par>
                          <p:cTn id="49" fill="hold">
                            <p:stCondLst>
                              <p:cond delay="2300"/>
                            </p:stCondLst>
                            <p:childTnLst>
                              <p:par>
                                <p:cTn id="50" presetID="10" presetClass="entr" presetSubtype="0" fill="hold" nodeType="afterEffect">
                                  <p:stCondLst>
                                    <p:cond delay="0"/>
                                  </p:stCondLst>
                                  <p:childTnLst>
                                    <p:set>
                                      <p:cBhvr>
                                        <p:cTn id="51" dur="1" fill="hold">
                                          <p:stCondLst>
                                            <p:cond delay="0"/>
                                          </p:stCondLst>
                                        </p:cTn>
                                        <p:tgtEl>
                                          <p:spTgt spid="25"/>
                                        </p:tgtEl>
                                        <p:attrNameLst>
                                          <p:attrName>style.visibility</p:attrName>
                                        </p:attrNameLst>
                                      </p:cBhvr>
                                      <p:to>
                                        <p:strVal val="visible"/>
                                      </p:to>
                                    </p:set>
                                    <p:animEffect transition="in" filter="fade">
                                      <p:cBhvr>
                                        <p:cTn id="52" dur="500"/>
                                        <p:tgtEl>
                                          <p:spTgt spid="25"/>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fade">
                                      <p:cBhvr>
                                        <p:cTn id="55" dur="500"/>
                                        <p:tgtEl>
                                          <p:spTgt spid="26"/>
                                        </p:tgtEl>
                                      </p:cBhvr>
                                    </p:animEffect>
                                  </p:childTnLst>
                                </p:cTn>
                              </p:par>
                            </p:childTnLst>
                          </p:cTn>
                        </p:par>
                        <p:par>
                          <p:cTn id="56" fill="hold">
                            <p:stCondLst>
                              <p:cond delay="2800"/>
                            </p:stCondLst>
                            <p:childTnLst>
                              <p:par>
                                <p:cTn id="57" presetID="22" presetClass="entr" presetSubtype="8" fill="hold" grpId="0" nodeType="afterEffect">
                                  <p:stCondLst>
                                    <p:cond delay="0"/>
                                  </p:stCondLst>
                                  <p:childTnLst>
                                    <p:set>
                                      <p:cBhvr>
                                        <p:cTn id="58" dur="1" fill="hold">
                                          <p:stCondLst>
                                            <p:cond delay="0"/>
                                          </p:stCondLst>
                                        </p:cTn>
                                        <p:tgtEl>
                                          <p:spTgt spid="16"/>
                                        </p:tgtEl>
                                        <p:attrNameLst>
                                          <p:attrName>style.visibility</p:attrName>
                                        </p:attrNameLst>
                                      </p:cBhvr>
                                      <p:to>
                                        <p:strVal val="visible"/>
                                      </p:to>
                                    </p:set>
                                    <p:animEffect transition="in" filter="wipe(left)">
                                      <p:cBhvr>
                                        <p:cTn id="59" dur="300"/>
                                        <p:tgtEl>
                                          <p:spTgt spid="16"/>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9"/>
                                        </p:tgtEl>
                                        <p:attrNameLst>
                                          <p:attrName>style.visibility</p:attrName>
                                        </p:attrNameLst>
                                      </p:cBhvr>
                                      <p:to>
                                        <p:strVal val="visible"/>
                                      </p:to>
                                    </p:set>
                                    <p:animEffect transition="in" filter="fade">
                                      <p:cBhvr>
                                        <p:cTn id="62" dur="300"/>
                                        <p:tgtEl>
                                          <p:spTgt spid="19"/>
                                        </p:tgtEl>
                                      </p:cBhvr>
                                    </p:animEffect>
                                  </p:childTnLst>
                                </p:cTn>
                              </p:par>
                            </p:childTnLst>
                          </p:cTn>
                        </p:par>
                        <p:par>
                          <p:cTn id="63" fill="hold">
                            <p:stCondLst>
                              <p:cond delay="3100"/>
                            </p:stCondLst>
                            <p:childTnLst>
                              <p:par>
                                <p:cTn id="64" presetID="22" presetClass="entr" presetSubtype="1" fill="hold" grpId="0" nodeType="afterEffect">
                                  <p:stCondLst>
                                    <p:cond delay="0"/>
                                  </p:stCondLst>
                                  <p:childTnLst>
                                    <p:set>
                                      <p:cBhvr>
                                        <p:cTn id="65" dur="1" fill="hold">
                                          <p:stCondLst>
                                            <p:cond delay="0"/>
                                          </p:stCondLst>
                                        </p:cTn>
                                        <p:tgtEl>
                                          <p:spTgt spid="15"/>
                                        </p:tgtEl>
                                        <p:attrNameLst>
                                          <p:attrName>style.visibility</p:attrName>
                                        </p:attrNameLst>
                                      </p:cBhvr>
                                      <p:to>
                                        <p:strVal val="visible"/>
                                      </p:to>
                                    </p:set>
                                    <p:animEffect transition="in" filter="wipe(up)">
                                      <p:cBhvr>
                                        <p:cTn id="66" dur="100"/>
                                        <p:tgtEl>
                                          <p:spTgt spid="15"/>
                                        </p:tgtEl>
                                      </p:cBhvr>
                                    </p:animEffect>
                                  </p:childTnLst>
                                </p:cTn>
                              </p:par>
                            </p:childTnLst>
                          </p:cTn>
                        </p:par>
                        <p:par>
                          <p:cTn id="67" fill="hold">
                            <p:stCondLst>
                              <p:cond delay="3200"/>
                            </p:stCondLst>
                            <p:childTnLst>
                              <p:par>
                                <p:cTn id="68" presetID="22" presetClass="entr" presetSubtype="4" fill="hold" grpId="0" nodeType="afterEffect">
                                  <p:stCondLst>
                                    <p:cond delay="0"/>
                                  </p:stCondLst>
                                  <p:childTnLst>
                                    <p:set>
                                      <p:cBhvr>
                                        <p:cTn id="69" dur="1" fill="hold">
                                          <p:stCondLst>
                                            <p:cond delay="0"/>
                                          </p:stCondLst>
                                        </p:cTn>
                                        <p:tgtEl>
                                          <p:spTgt spid="14"/>
                                        </p:tgtEl>
                                        <p:attrNameLst>
                                          <p:attrName>style.visibility</p:attrName>
                                        </p:attrNameLst>
                                      </p:cBhvr>
                                      <p:to>
                                        <p:strVal val="visible"/>
                                      </p:to>
                                    </p:set>
                                    <p:animEffect transition="in" filter="wipe(down)">
                                      <p:cBhvr>
                                        <p:cTn id="70" dur="100"/>
                                        <p:tgtEl>
                                          <p:spTgt spid="14"/>
                                        </p:tgtEl>
                                      </p:cBhvr>
                                    </p:animEffect>
                                  </p:childTnLst>
                                </p:cTn>
                              </p:par>
                            </p:childTnLst>
                          </p:cTn>
                        </p:par>
                        <p:par>
                          <p:cTn id="71" fill="hold">
                            <p:stCondLst>
                              <p:cond delay="3300"/>
                            </p:stCondLst>
                            <p:childTnLst>
                              <p:par>
                                <p:cTn id="72" presetID="22" presetClass="entr" presetSubtype="8" fill="hold" grpId="0" nodeType="afterEffect">
                                  <p:stCondLst>
                                    <p:cond delay="0"/>
                                  </p:stCondLst>
                                  <p:childTnLst>
                                    <p:set>
                                      <p:cBhvr>
                                        <p:cTn id="73" dur="1" fill="hold">
                                          <p:stCondLst>
                                            <p:cond delay="0"/>
                                          </p:stCondLst>
                                        </p:cTn>
                                        <p:tgtEl>
                                          <p:spTgt spid="13"/>
                                        </p:tgtEl>
                                        <p:attrNameLst>
                                          <p:attrName>style.visibility</p:attrName>
                                        </p:attrNameLst>
                                      </p:cBhvr>
                                      <p:to>
                                        <p:strVal val="visible"/>
                                      </p:to>
                                    </p:set>
                                    <p:animEffect transition="in" filter="wipe(left)">
                                      <p:cBhvr>
                                        <p:cTn id="74" dur="400"/>
                                        <p:tgtEl>
                                          <p:spTgt spid="13"/>
                                        </p:tgtEl>
                                      </p:cBhvr>
                                    </p:animEffect>
                                  </p:childTnLst>
                                </p:cTn>
                              </p:par>
                            </p:childTnLst>
                          </p:cTn>
                        </p:par>
                        <p:par>
                          <p:cTn id="75" fill="hold">
                            <p:stCondLst>
                              <p:cond delay="3700"/>
                            </p:stCondLst>
                            <p:childTnLst>
                              <p:par>
                                <p:cTn id="76" presetID="10" presetClass="entr" presetSubtype="0" fill="hold"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500"/>
                                        <p:tgtEl>
                                          <p:spTgt spid="28"/>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41"/>
                                        </p:tgtEl>
                                        <p:attrNameLst>
                                          <p:attrName>style.visibility</p:attrName>
                                        </p:attrNameLst>
                                      </p:cBhvr>
                                      <p:to>
                                        <p:strVal val="visible"/>
                                      </p:to>
                                    </p:set>
                                    <p:animEffect transition="in" filter="fade">
                                      <p:cBhvr>
                                        <p:cTn id="81" dur="500"/>
                                        <p:tgtEl>
                                          <p:spTgt spid="41"/>
                                        </p:tgtEl>
                                      </p:cBhvr>
                                    </p:animEffect>
                                  </p:childTnLst>
                                </p:cTn>
                              </p:par>
                            </p:childTnLst>
                          </p:cTn>
                        </p:par>
                        <p:par>
                          <p:cTn id="82" fill="hold">
                            <p:stCondLst>
                              <p:cond delay="4200"/>
                            </p:stCondLst>
                            <p:childTnLst>
                              <p:par>
                                <p:cTn id="83" presetID="22" presetClass="entr" presetSubtype="8" fill="hold" grpId="0" nodeType="afterEffect">
                                  <p:stCondLst>
                                    <p:cond delay="0"/>
                                  </p:stCondLst>
                                  <p:childTnLst>
                                    <p:set>
                                      <p:cBhvr>
                                        <p:cTn id="84" dur="1" fill="hold">
                                          <p:stCondLst>
                                            <p:cond delay="0"/>
                                          </p:stCondLst>
                                        </p:cTn>
                                        <p:tgtEl>
                                          <p:spTgt spid="23"/>
                                        </p:tgtEl>
                                        <p:attrNameLst>
                                          <p:attrName>style.visibility</p:attrName>
                                        </p:attrNameLst>
                                      </p:cBhvr>
                                      <p:to>
                                        <p:strVal val="visible"/>
                                      </p:to>
                                    </p:set>
                                    <p:animEffect transition="in" filter="wipe(left)">
                                      <p:cBhvr>
                                        <p:cTn id="85" dur="300"/>
                                        <p:tgtEl>
                                          <p:spTgt spid="23"/>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fade">
                                      <p:cBhvr>
                                        <p:cTn id="88" dur="300"/>
                                        <p:tgtEl>
                                          <p:spTgt spid="24"/>
                                        </p:tgtEl>
                                      </p:cBhvr>
                                    </p:animEffect>
                                  </p:childTnLst>
                                </p:cTn>
                              </p:par>
                            </p:childTnLst>
                          </p:cTn>
                        </p:par>
                        <p:par>
                          <p:cTn id="89" fill="hold">
                            <p:stCondLst>
                              <p:cond delay="4500"/>
                            </p:stCondLst>
                            <p:childTnLst>
                              <p:par>
                                <p:cTn id="90" presetID="22" presetClass="entr" presetSubtype="1" fill="hold" grpId="0" nodeType="afterEffect">
                                  <p:stCondLst>
                                    <p:cond delay="0"/>
                                  </p:stCondLst>
                                  <p:childTnLst>
                                    <p:set>
                                      <p:cBhvr>
                                        <p:cTn id="91" dur="1" fill="hold">
                                          <p:stCondLst>
                                            <p:cond delay="0"/>
                                          </p:stCondLst>
                                        </p:cTn>
                                        <p:tgtEl>
                                          <p:spTgt spid="22"/>
                                        </p:tgtEl>
                                        <p:attrNameLst>
                                          <p:attrName>style.visibility</p:attrName>
                                        </p:attrNameLst>
                                      </p:cBhvr>
                                      <p:to>
                                        <p:strVal val="visible"/>
                                      </p:to>
                                    </p:set>
                                    <p:animEffect transition="in" filter="wipe(up)">
                                      <p:cBhvr>
                                        <p:cTn id="92" dur="100"/>
                                        <p:tgtEl>
                                          <p:spTgt spid="22"/>
                                        </p:tgtEl>
                                      </p:cBhvr>
                                    </p:animEffect>
                                  </p:childTnLst>
                                </p:cTn>
                              </p:par>
                            </p:childTnLst>
                          </p:cTn>
                        </p:par>
                        <p:par>
                          <p:cTn id="93" fill="hold">
                            <p:stCondLst>
                              <p:cond delay="4600"/>
                            </p:stCondLst>
                            <p:childTnLst>
                              <p:par>
                                <p:cTn id="94" presetID="22" presetClass="entr" presetSubtype="4" fill="hold" grpId="0" nodeType="afterEffect">
                                  <p:stCondLst>
                                    <p:cond delay="0"/>
                                  </p:stCondLst>
                                  <p:childTnLst>
                                    <p:set>
                                      <p:cBhvr>
                                        <p:cTn id="95" dur="1" fill="hold">
                                          <p:stCondLst>
                                            <p:cond delay="0"/>
                                          </p:stCondLst>
                                        </p:cTn>
                                        <p:tgtEl>
                                          <p:spTgt spid="21"/>
                                        </p:tgtEl>
                                        <p:attrNameLst>
                                          <p:attrName>style.visibility</p:attrName>
                                        </p:attrNameLst>
                                      </p:cBhvr>
                                      <p:to>
                                        <p:strVal val="visible"/>
                                      </p:to>
                                    </p:set>
                                    <p:animEffect transition="in" filter="wipe(down)">
                                      <p:cBhvr>
                                        <p:cTn id="96" dur="100"/>
                                        <p:tgtEl>
                                          <p:spTgt spid="21"/>
                                        </p:tgtEl>
                                      </p:cBhvr>
                                    </p:animEffect>
                                  </p:childTnLst>
                                </p:cTn>
                              </p:par>
                            </p:childTnLst>
                          </p:cTn>
                        </p:par>
                        <p:par>
                          <p:cTn id="97" fill="hold">
                            <p:stCondLst>
                              <p:cond delay="4700"/>
                            </p:stCondLst>
                            <p:childTnLst>
                              <p:par>
                                <p:cTn id="98" presetID="22" presetClass="entr" presetSubtype="8" fill="hold" grpId="0" nodeType="afterEffect">
                                  <p:stCondLst>
                                    <p:cond delay="0"/>
                                  </p:stCondLst>
                                  <p:childTnLst>
                                    <p:set>
                                      <p:cBhvr>
                                        <p:cTn id="99" dur="1" fill="hold">
                                          <p:stCondLst>
                                            <p:cond delay="0"/>
                                          </p:stCondLst>
                                        </p:cTn>
                                        <p:tgtEl>
                                          <p:spTgt spid="20"/>
                                        </p:tgtEl>
                                        <p:attrNameLst>
                                          <p:attrName>style.visibility</p:attrName>
                                        </p:attrNameLst>
                                      </p:cBhvr>
                                      <p:to>
                                        <p:strVal val="visible"/>
                                      </p:to>
                                    </p:set>
                                    <p:animEffect transition="in" filter="wipe(left)">
                                      <p:cBhvr>
                                        <p:cTn id="100" dur="400"/>
                                        <p:tgtEl>
                                          <p:spTgt spid="20"/>
                                        </p:tgtEl>
                                      </p:cBhvr>
                                    </p:animEffect>
                                  </p:childTnLst>
                                </p:cTn>
                              </p:par>
                            </p:childTnLst>
                          </p:cTn>
                        </p:par>
                        <p:par>
                          <p:cTn id="101" fill="hold">
                            <p:stCondLst>
                              <p:cond delay="5100"/>
                            </p:stCondLst>
                            <p:childTnLst>
                              <p:par>
                                <p:cTn id="102" presetID="10" presetClass="entr" presetSubtype="0" fill="hold" nodeType="afterEffect">
                                  <p:stCondLst>
                                    <p:cond delay="0"/>
                                  </p:stCondLst>
                                  <p:childTnLst>
                                    <p:set>
                                      <p:cBhvr>
                                        <p:cTn id="103" dur="1" fill="hold">
                                          <p:stCondLst>
                                            <p:cond delay="0"/>
                                          </p:stCondLst>
                                        </p:cTn>
                                        <p:tgtEl>
                                          <p:spTgt spid="30"/>
                                        </p:tgtEl>
                                        <p:attrNameLst>
                                          <p:attrName>style.visibility</p:attrName>
                                        </p:attrNameLst>
                                      </p:cBhvr>
                                      <p:to>
                                        <p:strVal val="visible"/>
                                      </p:to>
                                    </p:set>
                                    <p:animEffect transition="in" filter="fade">
                                      <p:cBhvr>
                                        <p:cTn id="104" dur="500"/>
                                        <p:tgtEl>
                                          <p:spTgt spid="30"/>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fade">
                                      <p:cBhvr>
                                        <p:cTn id="10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p:bldP spid="18" grpId="0"/>
      <p:bldP spid="19" grpId="0"/>
      <p:bldP spid="20" grpId="0" animBg="1"/>
      <p:bldP spid="21" grpId="0" animBg="1"/>
      <p:bldP spid="22" grpId="0" animBg="1"/>
      <p:bldP spid="23" grpId="0" animBg="1"/>
      <p:bldP spid="24" grpId="0"/>
      <p:bldP spid="26" grpId="0"/>
      <p:bldP spid="27" grpId="0"/>
      <p:bldP spid="29" grpId="0"/>
      <p:bldP spid="41" grpId="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42">
            <a:extLst>
              <a:ext uri="{FF2B5EF4-FFF2-40B4-BE49-F238E27FC236}">
                <a16:creationId xmlns:a16="http://schemas.microsoft.com/office/drawing/2014/main" id="{FEE29053-367A-C34B-9860-FF638F298536}"/>
              </a:ext>
            </a:extLst>
          </p:cNvPr>
          <p:cNvSpPr>
            <a:spLocks noEditPoints="1"/>
          </p:cNvSpPr>
          <p:nvPr/>
        </p:nvSpPr>
        <p:spPr bwMode="auto">
          <a:xfrm>
            <a:off x="1895198" y="2148482"/>
            <a:ext cx="1048695" cy="1906019"/>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127000">
            <a:gradFill>
              <a:gsLst>
                <a:gs pos="0">
                  <a:schemeClr val="accent2"/>
                </a:gs>
                <a:gs pos="100000">
                  <a:schemeClr val="accent3"/>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3" name="TextBox 4">
            <a:extLst>
              <a:ext uri="{FF2B5EF4-FFF2-40B4-BE49-F238E27FC236}">
                <a16:creationId xmlns:a16="http://schemas.microsoft.com/office/drawing/2014/main" id="{89E88FD0-A454-7F4C-8915-A5BA5AD4EF4A}"/>
              </a:ext>
            </a:extLst>
          </p:cNvPr>
          <p:cNvSpPr txBox="1"/>
          <p:nvPr/>
        </p:nvSpPr>
        <p:spPr>
          <a:xfrm>
            <a:off x="3910948" y="3144292"/>
            <a:ext cx="4856353" cy="492443"/>
          </a:xfrm>
          <a:prstGeom prst="rect">
            <a:avLst/>
          </a:prstGeom>
          <a:noFill/>
        </p:spPr>
        <p:txBody>
          <a:bodyPr wrap="square" lIns="0" tIns="0" rIns="0" bIns="0" rtlCol="0">
            <a:spAutoFit/>
          </a:bodyPr>
          <a:lstStyle/>
          <a:p>
            <a:pPr algn="ctr"/>
            <a:r>
              <a:rPr lang="en-US" sz="3200" dirty="0" err="1">
                <a:latin typeface="Source Sans Pro Regular"/>
              </a:rPr>
              <a:t>Avez-vous</a:t>
            </a:r>
            <a:r>
              <a:rPr lang="en-US" sz="3200" dirty="0">
                <a:latin typeface="Source Sans Pro Regular"/>
              </a:rPr>
              <a:t> des questions?</a:t>
            </a:r>
          </a:p>
        </p:txBody>
      </p:sp>
      <p:sp>
        <p:nvSpPr>
          <p:cNvPr id="4" name="Freeform 142">
            <a:extLst>
              <a:ext uri="{FF2B5EF4-FFF2-40B4-BE49-F238E27FC236}">
                <a16:creationId xmlns:a16="http://schemas.microsoft.com/office/drawing/2014/main" id="{F4695099-BBC3-C340-96A7-D6C4E0B0561A}"/>
              </a:ext>
            </a:extLst>
          </p:cNvPr>
          <p:cNvSpPr>
            <a:spLocks noEditPoints="1"/>
          </p:cNvSpPr>
          <p:nvPr/>
        </p:nvSpPr>
        <p:spPr bwMode="auto">
          <a:xfrm rot="20630929">
            <a:off x="4095864" y="1320390"/>
            <a:ext cx="672315" cy="1221943"/>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63500">
            <a:gradFill>
              <a:gsLst>
                <a:gs pos="0">
                  <a:schemeClr val="accent5"/>
                </a:gs>
                <a:gs pos="100000">
                  <a:schemeClr val="accent4"/>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5" name="Freeform 142">
            <a:extLst>
              <a:ext uri="{FF2B5EF4-FFF2-40B4-BE49-F238E27FC236}">
                <a16:creationId xmlns:a16="http://schemas.microsoft.com/office/drawing/2014/main" id="{FC5D4F77-5219-7E45-9F89-F8E19199BC79}"/>
              </a:ext>
            </a:extLst>
          </p:cNvPr>
          <p:cNvSpPr>
            <a:spLocks noEditPoints="1"/>
          </p:cNvSpPr>
          <p:nvPr/>
        </p:nvSpPr>
        <p:spPr bwMode="auto">
          <a:xfrm rot="737436">
            <a:off x="6354981" y="2029522"/>
            <a:ext cx="361720" cy="657432"/>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38100">
            <a:gradFill>
              <a:gsLst>
                <a:gs pos="0">
                  <a:schemeClr val="accent2"/>
                </a:gs>
                <a:gs pos="100000">
                  <a:schemeClr val="accent3"/>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6" name="Freeform 142">
            <a:extLst>
              <a:ext uri="{FF2B5EF4-FFF2-40B4-BE49-F238E27FC236}">
                <a16:creationId xmlns:a16="http://schemas.microsoft.com/office/drawing/2014/main" id="{E4DD3AA2-E1F8-A747-8A68-93FF58D63F3F}"/>
              </a:ext>
            </a:extLst>
          </p:cNvPr>
          <p:cNvSpPr>
            <a:spLocks noEditPoints="1"/>
          </p:cNvSpPr>
          <p:nvPr/>
        </p:nvSpPr>
        <p:spPr bwMode="auto">
          <a:xfrm rot="737436">
            <a:off x="8339264" y="729024"/>
            <a:ext cx="856074" cy="1555928"/>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1016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7" name="Freeform 142">
            <a:extLst>
              <a:ext uri="{FF2B5EF4-FFF2-40B4-BE49-F238E27FC236}">
                <a16:creationId xmlns:a16="http://schemas.microsoft.com/office/drawing/2014/main" id="{09769596-B9D0-3041-AECB-AD48CC41F298}"/>
              </a:ext>
            </a:extLst>
          </p:cNvPr>
          <p:cNvSpPr>
            <a:spLocks noEditPoints="1"/>
          </p:cNvSpPr>
          <p:nvPr/>
        </p:nvSpPr>
        <p:spPr bwMode="auto">
          <a:xfrm rot="1441513">
            <a:off x="9381268" y="3285176"/>
            <a:ext cx="578328" cy="1051120"/>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508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8" name="Freeform 142">
            <a:extLst>
              <a:ext uri="{FF2B5EF4-FFF2-40B4-BE49-F238E27FC236}">
                <a16:creationId xmlns:a16="http://schemas.microsoft.com/office/drawing/2014/main" id="{D093DEC4-3CAC-B74C-92EF-F9D19B5F19BF}"/>
              </a:ext>
            </a:extLst>
          </p:cNvPr>
          <p:cNvSpPr>
            <a:spLocks noEditPoints="1"/>
          </p:cNvSpPr>
          <p:nvPr/>
        </p:nvSpPr>
        <p:spPr bwMode="auto">
          <a:xfrm rot="20657752">
            <a:off x="7372303" y="4328653"/>
            <a:ext cx="876036" cy="1592209"/>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76200">
            <a:gradFill>
              <a:gsLst>
                <a:gs pos="0">
                  <a:schemeClr val="accent2"/>
                </a:gs>
                <a:gs pos="100000">
                  <a:schemeClr val="accent3"/>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9" name="Freeform 142">
            <a:extLst>
              <a:ext uri="{FF2B5EF4-FFF2-40B4-BE49-F238E27FC236}">
                <a16:creationId xmlns:a16="http://schemas.microsoft.com/office/drawing/2014/main" id="{0F8C1375-06F8-AA4F-A00D-AB9AA9039920}"/>
              </a:ext>
            </a:extLst>
          </p:cNvPr>
          <p:cNvSpPr>
            <a:spLocks noEditPoints="1"/>
          </p:cNvSpPr>
          <p:nvPr/>
        </p:nvSpPr>
        <p:spPr bwMode="auto">
          <a:xfrm rot="609766">
            <a:off x="5416925" y="5163026"/>
            <a:ext cx="517388" cy="940361"/>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381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0" name="Freeform 142">
            <a:extLst>
              <a:ext uri="{FF2B5EF4-FFF2-40B4-BE49-F238E27FC236}">
                <a16:creationId xmlns:a16="http://schemas.microsoft.com/office/drawing/2014/main" id="{4FADD503-03D9-BC4D-B8EB-B494773F9D9E}"/>
              </a:ext>
            </a:extLst>
          </p:cNvPr>
          <p:cNvSpPr>
            <a:spLocks noEditPoints="1"/>
          </p:cNvSpPr>
          <p:nvPr/>
        </p:nvSpPr>
        <p:spPr bwMode="auto">
          <a:xfrm rot="20010116">
            <a:off x="3444076" y="3972551"/>
            <a:ext cx="760406" cy="1199011"/>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889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1" name="Freeform 142">
            <a:extLst>
              <a:ext uri="{FF2B5EF4-FFF2-40B4-BE49-F238E27FC236}">
                <a16:creationId xmlns:a16="http://schemas.microsoft.com/office/drawing/2014/main" id="{5A6A9111-D2EA-CE4E-AB5F-2AFF38D91B6B}"/>
              </a:ext>
            </a:extLst>
          </p:cNvPr>
          <p:cNvSpPr>
            <a:spLocks noEditPoints="1"/>
          </p:cNvSpPr>
          <p:nvPr/>
        </p:nvSpPr>
        <p:spPr bwMode="auto">
          <a:xfrm rot="737436">
            <a:off x="2740828" y="5304489"/>
            <a:ext cx="361720" cy="657432"/>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38100">
            <a:gradFill>
              <a:gsLst>
                <a:gs pos="0">
                  <a:schemeClr val="accent5"/>
                </a:gs>
                <a:gs pos="100000">
                  <a:schemeClr val="accent4"/>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2" name="Freeform 142">
            <a:extLst>
              <a:ext uri="{FF2B5EF4-FFF2-40B4-BE49-F238E27FC236}">
                <a16:creationId xmlns:a16="http://schemas.microsoft.com/office/drawing/2014/main" id="{5EB0E46E-7201-A343-A6B9-794A4301476C}"/>
              </a:ext>
            </a:extLst>
          </p:cNvPr>
          <p:cNvSpPr>
            <a:spLocks noEditPoints="1"/>
          </p:cNvSpPr>
          <p:nvPr/>
        </p:nvSpPr>
        <p:spPr bwMode="auto">
          <a:xfrm rot="20900582">
            <a:off x="10241890" y="1580280"/>
            <a:ext cx="517388" cy="940361"/>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38100">
            <a:gradFill>
              <a:gsLst>
                <a:gs pos="0">
                  <a:schemeClr val="accent5"/>
                </a:gs>
                <a:gs pos="100000">
                  <a:schemeClr val="accent4"/>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3" name="Freeform 142">
            <a:extLst>
              <a:ext uri="{FF2B5EF4-FFF2-40B4-BE49-F238E27FC236}">
                <a16:creationId xmlns:a16="http://schemas.microsoft.com/office/drawing/2014/main" id="{298CC46A-5EB5-604F-892C-DA529C2F2691}"/>
              </a:ext>
            </a:extLst>
          </p:cNvPr>
          <p:cNvSpPr>
            <a:spLocks noEditPoints="1"/>
          </p:cNvSpPr>
          <p:nvPr/>
        </p:nvSpPr>
        <p:spPr bwMode="auto">
          <a:xfrm rot="455649">
            <a:off x="2326463" y="428562"/>
            <a:ext cx="578328" cy="1051120"/>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508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4" name="Freeform 142">
            <a:extLst>
              <a:ext uri="{FF2B5EF4-FFF2-40B4-BE49-F238E27FC236}">
                <a16:creationId xmlns:a16="http://schemas.microsoft.com/office/drawing/2014/main" id="{0A381B9D-24D3-4344-9A69-B44D4D8AD23B}"/>
              </a:ext>
            </a:extLst>
          </p:cNvPr>
          <p:cNvSpPr>
            <a:spLocks noEditPoints="1"/>
          </p:cNvSpPr>
          <p:nvPr/>
        </p:nvSpPr>
        <p:spPr bwMode="auto">
          <a:xfrm rot="20790151">
            <a:off x="5692862" y="345039"/>
            <a:ext cx="517388" cy="940361"/>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381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5" name="Freeform 142">
            <a:extLst>
              <a:ext uri="{FF2B5EF4-FFF2-40B4-BE49-F238E27FC236}">
                <a16:creationId xmlns:a16="http://schemas.microsoft.com/office/drawing/2014/main" id="{8BA3A415-DF72-C74D-A61C-3AAF3DB7AA04}"/>
              </a:ext>
            </a:extLst>
          </p:cNvPr>
          <p:cNvSpPr>
            <a:spLocks noEditPoints="1"/>
          </p:cNvSpPr>
          <p:nvPr/>
        </p:nvSpPr>
        <p:spPr bwMode="auto">
          <a:xfrm rot="245770">
            <a:off x="9395470" y="5243775"/>
            <a:ext cx="696720" cy="1266299"/>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50800">
            <a:gradFill>
              <a:gsLst>
                <a:gs pos="0">
                  <a:schemeClr val="accent5"/>
                </a:gs>
                <a:gs pos="100000">
                  <a:schemeClr val="accent4"/>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Tree>
    <p:extLst>
      <p:ext uri="{BB962C8B-B14F-4D97-AF65-F5344CB8AC3E}">
        <p14:creationId xmlns:p14="http://schemas.microsoft.com/office/powerpoint/2010/main" val="36704730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200" fill="hold"/>
                                        <p:tgtEl>
                                          <p:spTgt spid="5"/>
                                        </p:tgtEl>
                                        <p:attrNameLst>
                                          <p:attrName>ppt_w</p:attrName>
                                        </p:attrNameLst>
                                      </p:cBhvr>
                                      <p:tavLst>
                                        <p:tav tm="0">
                                          <p:val>
                                            <p:fltVal val="0"/>
                                          </p:val>
                                        </p:tav>
                                        <p:tav tm="100000">
                                          <p:val>
                                            <p:strVal val="#ppt_w"/>
                                          </p:val>
                                        </p:tav>
                                      </p:tavLst>
                                    </p:anim>
                                    <p:anim calcmode="lin" valueType="num">
                                      <p:cBhvr>
                                        <p:cTn id="13" dur="200" fill="hold"/>
                                        <p:tgtEl>
                                          <p:spTgt spid="5"/>
                                        </p:tgtEl>
                                        <p:attrNameLst>
                                          <p:attrName>ppt_h</p:attrName>
                                        </p:attrNameLst>
                                      </p:cBhvr>
                                      <p:tavLst>
                                        <p:tav tm="0">
                                          <p:val>
                                            <p:fltVal val="0"/>
                                          </p:val>
                                        </p:tav>
                                        <p:tav tm="100000">
                                          <p:val>
                                            <p:strVal val="#ppt_h"/>
                                          </p:val>
                                        </p:tav>
                                      </p:tavLst>
                                    </p:anim>
                                  </p:childTnLst>
                                </p:cTn>
                              </p:par>
                            </p:childTnLst>
                          </p:cTn>
                        </p:par>
                        <p:par>
                          <p:cTn id="14" fill="hold">
                            <p:stCondLst>
                              <p:cond delay="700"/>
                            </p:stCondLst>
                            <p:childTnLst>
                              <p:par>
                                <p:cTn id="15" presetID="23" presetClass="entr" presetSubtype="16"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200" fill="hold"/>
                                        <p:tgtEl>
                                          <p:spTgt spid="9"/>
                                        </p:tgtEl>
                                        <p:attrNameLst>
                                          <p:attrName>ppt_w</p:attrName>
                                        </p:attrNameLst>
                                      </p:cBhvr>
                                      <p:tavLst>
                                        <p:tav tm="0">
                                          <p:val>
                                            <p:fltVal val="0"/>
                                          </p:val>
                                        </p:tav>
                                        <p:tav tm="100000">
                                          <p:val>
                                            <p:strVal val="#ppt_w"/>
                                          </p:val>
                                        </p:tav>
                                      </p:tavLst>
                                    </p:anim>
                                    <p:anim calcmode="lin" valueType="num">
                                      <p:cBhvr>
                                        <p:cTn id="18" dur="200" fill="hold"/>
                                        <p:tgtEl>
                                          <p:spTgt spid="9"/>
                                        </p:tgtEl>
                                        <p:attrNameLst>
                                          <p:attrName>ppt_h</p:attrName>
                                        </p:attrNameLst>
                                      </p:cBhvr>
                                      <p:tavLst>
                                        <p:tav tm="0">
                                          <p:val>
                                            <p:fltVal val="0"/>
                                          </p:val>
                                        </p:tav>
                                        <p:tav tm="100000">
                                          <p:val>
                                            <p:strVal val="#ppt_h"/>
                                          </p:val>
                                        </p:tav>
                                      </p:tavLst>
                                    </p:anim>
                                  </p:childTnLst>
                                </p:cTn>
                              </p:par>
                            </p:childTnLst>
                          </p:cTn>
                        </p:par>
                        <p:par>
                          <p:cTn id="19" fill="hold">
                            <p:stCondLst>
                              <p:cond delay="900"/>
                            </p:stCondLst>
                            <p:childTnLst>
                              <p:par>
                                <p:cTn id="20" presetID="23" presetClass="entr" presetSubtype="16"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200" fill="hold"/>
                                        <p:tgtEl>
                                          <p:spTgt spid="7"/>
                                        </p:tgtEl>
                                        <p:attrNameLst>
                                          <p:attrName>ppt_w</p:attrName>
                                        </p:attrNameLst>
                                      </p:cBhvr>
                                      <p:tavLst>
                                        <p:tav tm="0">
                                          <p:val>
                                            <p:fltVal val="0"/>
                                          </p:val>
                                        </p:tav>
                                        <p:tav tm="100000">
                                          <p:val>
                                            <p:strVal val="#ppt_w"/>
                                          </p:val>
                                        </p:tav>
                                      </p:tavLst>
                                    </p:anim>
                                    <p:anim calcmode="lin" valueType="num">
                                      <p:cBhvr>
                                        <p:cTn id="23" dur="200" fill="hold"/>
                                        <p:tgtEl>
                                          <p:spTgt spid="7"/>
                                        </p:tgtEl>
                                        <p:attrNameLst>
                                          <p:attrName>ppt_h</p:attrName>
                                        </p:attrNameLst>
                                      </p:cBhvr>
                                      <p:tavLst>
                                        <p:tav tm="0">
                                          <p:val>
                                            <p:fltVal val="0"/>
                                          </p:val>
                                        </p:tav>
                                        <p:tav tm="100000">
                                          <p:val>
                                            <p:strVal val="#ppt_h"/>
                                          </p:val>
                                        </p:tav>
                                      </p:tavLst>
                                    </p:anim>
                                  </p:childTnLst>
                                </p:cTn>
                              </p:par>
                            </p:childTnLst>
                          </p:cTn>
                        </p:par>
                        <p:par>
                          <p:cTn id="24" fill="hold">
                            <p:stCondLst>
                              <p:cond delay="1100"/>
                            </p:stCondLst>
                            <p:childTnLst>
                              <p:par>
                                <p:cTn id="25" presetID="23" presetClass="entr" presetSubtype="16"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200" fill="hold"/>
                                        <p:tgtEl>
                                          <p:spTgt spid="4"/>
                                        </p:tgtEl>
                                        <p:attrNameLst>
                                          <p:attrName>ppt_w</p:attrName>
                                        </p:attrNameLst>
                                      </p:cBhvr>
                                      <p:tavLst>
                                        <p:tav tm="0">
                                          <p:val>
                                            <p:fltVal val="0"/>
                                          </p:val>
                                        </p:tav>
                                        <p:tav tm="100000">
                                          <p:val>
                                            <p:strVal val="#ppt_w"/>
                                          </p:val>
                                        </p:tav>
                                      </p:tavLst>
                                    </p:anim>
                                    <p:anim calcmode="lin" valueType="num">
                                      <p:cBhvr>
                                        <p:cTn id="28" dur="200" fill="hold"/>
                                        <p:tgtEl>
                                          <p:spTgt spid="4"/>
                                        </p:tgtEl>
                                        <p:attrNameLst>
                                          <p:attrName>ppt_h</p:attrName>
                                        </p:attrNameLst>
                                      </p:cBhvr>
                                      <p:tavLst>
                                        <p:tav tm="0">
                                          <p:val>
                                            <p:fltVal val="0"/>
                                          </p:val>
                                        </p:tav>
                                        <p:tav tm="100000">
                                          <p:val>
                                            <p:strVal val="#ppt_h"/>
                                          </p:val>
                                        </p:tav>
                                      </p:tavLst>
                                    </p:anim>
                                  </p:childTnLst>
                                </p:cTn>
                              </p:par>
                            </p:childTnLst>
                          </p:cTn>
                        </p:par>
                        <p:par>
                          <p:cTn id="29" fill="hold">
                            <p:stCondLst>
                              <p:cond delay="1300"/>
                            </p:stCondLst>
                            <p:childTnLst>
                              <p:par>
                                <p:cTn id="30" presetID="23" presetClass="entr" presetSubtype="16"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p:cTn id="32" dur="200" fill="hold"/>
                                        <p:tgtEl>
                                          <p:spTgt spid="8"/>
                                        </p:tgtEl>
                                        <p:attrNameLst>
                                          <p:attrName>ppt_w</p:attrName>
                                        </p:attrNameLst>
                                      </p:cBhvr>
                                      <p:tavLst>
                                        <p:tav tm="0">
                                          <p:val>
                                            <p:fltVal val="0"/>
                                          </p:val>
                                        </p:tav>
                                        <p:tav tm="100000">
                                          <p:val>
                                            <p:strVal val="#ppt_w"/>
                                          </p:val>
                                        </p:tav>
                                      </p:tavLst>
                                    </p:anim>
                                    <p:anim calcmode="lin" valueType="num">
                                      <p:cBhvr>
                                        <p:cTn id="33" dur="200" fill="hold"/>
                                        <p:tgtEl>
                                          <p:spTgt spid="8"/>
                                        </p:tgtEl>
                                        <p:attrNameLst>
                                          <p:attrName>ppt_h</p:attrName>
                                        </p:attrNameLst>
                                      </p:cBhvr>
                                      <p:tavLst>
                                        <p:tav tm="0">
                                          <p:val>
                                            <p:fltVal val="0"/>
                                          </p:val>
                                        </p:tav>
                                        <p:tav tm="100000">
                                          <p:val>
                                            <p:strVal val="#ppt_h"/>
                                          </p:val>
                                        </p:tav>
                                      </p:tavLst>
                                    </p:anim>
                                  </p:childTnLst>
                                </p:cTn>
                              </p:par>
                            </p:childTnLst>
                          </p:cTn>
                        </p:par>
                        <p:par>
                          <p:cTn id="34" fill="hold">
                            <p:stCondLst>
                              <p:cond delay="1500"/>
                            </p:stCondLst>
                            <p:childTnLst>
                              <p:par>
                                <p:cTn id="35" presetID="23" presetClass="entr" presetSubtype="16" fill="hold" grpId="0" nodeType="after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p:cTn id="37" dur="200" fill="hold"/>
                                        <p:tgtEl>
                                          <p:spTgt spid="6"/>
                                        </p:tgtEl>
                                        <p:attrNameLst>
                                          <p:attrName>ppt_w</p:attrName>
                                        </p:attrNameLst>
                                      </p:cBhvr>
                                      <p:tavLst>
                                        <p:tav tm="0">
                                          <p:val>
                                            <p:fltVal val="0"/>
                                          </p:val>
                                        </p:tav>
                                        <p:tav tm="100000">
                                          <p:val>
                                            <p:strVal val="#ppt_w"/>
                                          </p:val>
                                        </p:tav>
                                      </p:tavLst>
                                    </p:anim>
                                    <p:anim calcmode="lin" valueType="num">
                                      <p:cBhvr>
                                        <p:cTn id="38" dur="200" fill="hold"/>
                                        <p:tgtEl>
                                          <p:spTgt spid="6"/>
                                        </p:tgtEl>
                                        <p:attrNameLst>
                                          <p:attrName>ppt_h</p:attrName>
                                        </p:attrNameLst>
                                      </p:cBhvr>
                                      <p:tavLst>
                                        <p:tav tm="0">
                                          <p:val>
                                            <p:fltVal val="0"/>
                                          </p:val>
                                        </p:tav>
                                        <p:tav tm="100000">
                                          <p:val>
                                            <p:strVal val="#ppt_h"/>
                                          </p:val>
                                        </p:tav>
                                      </p:tavLst>
                                    </p:anim>
                                  </p:childTnLst>
                                </p:cTn>
                              </p:par>
                            </p:childTnLst>
                          </p:cTn>
                        </p:par>
                        <p:par>
                          <p:cTn id="39" fill="hold">
                            <p:stCondLst>
                              <p:cond delay="1700"/>
                            </p:stCondLst>
                            <p:childTnLst>
                              <p:par>
                                <p:cTn id="40" presetID="2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200" fill="hold"/>
                                        <p:tgtEl>
                                          <p:spTgt spid="10"/>
                                        </p:tgtEl>
                                        <p:attrNameLst>
                                          <p:attrName>ppt_w</p:attrName>
                                        </p:attrNameLst>
                                      </p:cBhvr>
                                      <p:tavLst>
                                        <p:tav tm="0">
                                          <p:val>
                                            <p:fltVal val="0"/>
                                          </p:val>
                                        </p:tav>
                                        <p:tav tm="100000">
                                          <p:val>
                                            <p:strVal val="#ppt_w"/>
                                          </p:val>
                                        </p:tav>
                                      </p:tavLst>
                                    </p:anim>
                                    <p:anim calcmode="lin" valueType="num">
                                      <p:cBhvr>
                                        <p:cTn id="43" dur="200" fill="hold"/>
                                        <p:tgtEl>
                                          <p:spTgt spid="10"/>
                                        </p:tgtEl>
                                        <p:attrNameLst>
                                          <p:attrName>ppt_h</p:attrName>
                                        </p:attrNameLst>
                                      </p:cBhvr>
                                      <p:tavLst>
                                        <p:tav tm="0">
                                          <p:val>
                                            <p:fltVal val="0"/>
                                          </p:val>
                                        </p:tav>
                                        <p:tav tm="100000">
                                          <p:val>
                                            <p:strVal val="#ppt_h"/>
                                          </p:val>
                                        </p:tav>
                                      </p:tavLst>
                                    </p:anim>
                                  </p:childTnLst>
                                </p:cTn>
                              </p:par>
                            </p:childTnLst>
                          </p:cTn>
                        </p:par>
                        <p:par>
                          <p:cTn id="44" fill="hold">
                            <p:stCondLst>
                              <p:cond delay="1900"/>
                            </p:stCondLst>
                            <p:childTnLst>
                              <p:par>
                                <p:cTn id="45" presetID="23" presetClass="entr" presetSubtype="36" fill="hold" grpId="0" nodeType="afterEffect">
                                  <p:stCondLst>
                                    <p:cond delay="0"/>
                                  </p:stCondLst>
                                  <p:childTnLst>
                                    <p:set>
                                      <p:cBhvr>
                                        <p:cTn id="46" dur="1" fill="hold">
                                          <p:stCondLst>
                                            <p:cond delay="0"/>
                                          </p:stCondLst>
                                        </p:cTn>
                                        <p:tgtEl>
                                          <p:spTgt spid="3"/>
                                        </p:tgtEl>
                                        <p:attrNameLst>
                                          <p:attrName>style.visibility</p:attrName>
                                        </p:attrNameLst>
                                      </p:cBhvr>
                                      <p:to>
                                        <p:strVal val="visible"/>
                                      </p:to>
                                    </p:set>
                                    <p:anim calcmode="lin" valueType="num">
                                      <p:cBhvr>
                                        <p:cTn id="47" dur="500" fill="hold"/>
                                        <p:tgtEl>
                                          <p:spTgt spid="3"/>
                                        </p:tgtEl>
                                        <p:attrNameLst>
                                          <p:attrName>ppt_w</p:attrName>
                                        </p:attrNameLst>
                                      </p:cBhvr>
                                      <p:tavLst>
                                        <p:tav tm="0">
                                          <p:val>
                                            <p:strVal val="(6*min(max(#ppt_w*#ppt_h,.3),1)-7.4)/-.7*#ppt_w"/>
                                          </p:val>
                                        </p:tav>
                                        <p:tav tm="100000">
                                          <p:val>
                                            <p:strVal val="#ppt_w"/>
                                          </p:val>
                                        </p:tav>
                                      </p:tavLst>
                                    </p:anim>
                                    <p:anim calcmode="lin" valueType="num">
                                      <p:cBhvr>
                                        <p:cTn id="48" dur="500" fill="hold"/>
                                        <p:tgtEl>
                                          <p:spTgt spid="3"/>
                                        </p:tgtEl>
                                        <p:attrNameLst>
                                          <p:attrName>ppt_h</p:attrName>
                                        </p:attrNameLst>
                                      </p:cBhvr>
                                      <p:tavLst>
                                        <p:tav tm="0">
                                          <p:val>
                                            <p:strVal val="(6*min(max(#ppt_w*#ppt_h,.3),1)-7.4)/-.7*#ppt_h"/>
                                          </p:val>
                                        </p:tav>
                                        <p:tav tm="100000">
                                          <p:val>
                                            <p:strVal val="#ppt_h"/>
                                          </p:val>
                                        </p:tav>
                                      </p:tavLst>
                                    </p:anim>
                                    <p:anim calcmode="lin" valueType="num">
                                      <p:cBhvr>
                                        <p:cTn id="49" dur="500" fill="hold"/>
                                        <p:tgtEl>
                                          <p:spTgt spid="3"/>
                                        </p:tgtEl>
                                        <p:attrNameLst>
                                          <p:attrName>ppt_x</p:attrName>
                                        </p:attrNameLst>
                                      </p:cBhvr>
                                      <p:tavLst>
                                        <p:tav tm="0">
                                          <p:val>
                                            <p:fltVal val="0.5"/>
                                          </p:val>
                                        </p:tav>
                                        <p:tav tm="100000">
                                          <p:val>
                                            <p:strVal val="#ppt_x"/>
                                          </p:val>
                                        </p:tav>
                                      </p:tavLst>
                                    </p:anim>
                                    <p:anim calcmode="lin" valueType="num">
                                      <p:cBhvr>
                                        <p:cTn id="50" dur="500" fill="hold"/>
                                        <p:tgtEl>
                                          <p:spTgt spid="3"/>
                                        </p:tgtEl>
                                        <p:attrNameLst>
                                          <p:attrName>ppt_y</p:attrName>
                                        </p:attrNameLst>
                                      </p:cBhvr>
                                      <p:tavLst>
                                        <p:tav tm="0">
                                          <p:val>
                                            <p:strVal val="1+(6*min(max(#ppt_w*#ppt_h,.3),1)-7.4)/-.7*#ppt_h/2"/>
                                          </p:val>
                                        </p:tav>
                                        <p:tav tm="100000">
                                          <p:val>
                                            <p:strVal val="#ppt_y"/>
                                          </p:val>
                                        </p:tav>
                                      </p:tavLst>
                                    </p:anim>
                                  </p:childTnLst>
                                </p:cTn>
                              </p:par>
                              <p:par>
                                <p:cTn id="51" presetID="23" presetClass="entr" presetSubtype="16" fill="hold" grpId="0" nodeType="with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200" fill="hold"/>
                                        <p:tgtEl>
                                          <p:spTgt spid="11"/>
                                        </p:tgtEl>
                                        <p:attrNameLst>
                                          <p:attrName>ppt_w</p:attrName>
                                        </p:attrNameLst>
                                      </p:cBhvr>
                                      <p:tavLst>
                                        <p:tav tm="0">
                                          <p:val>
                                            <p:fltVal val="0"/>
                                          </p:val>
                                        </p:tav>
                                        <p:tav tm="100000">
                                          <p:val>
                                            <p:strVal val="#ppt_w"/>
                                          </p:val>
                                        </p:tav>
                                      </p:tavLst>
                                    </p:anim>
                                    <p:anim calcmode="lin" valueType="num">
                                      <p:cBhvr>
                                        <p:cTn id="54" dur="200" fill="hold"/>
                                        <p:tgtEl>
                                          <p:spTgt spid="11"/>
                                        </p:tgtEl>
                                        <p:attrNameLst>
                                          <p:attrName>ppt_h</p:attrName>
                                        </p:attrNameLst>
                                      </p:cBhvr>
                                      <p:tavLst>
                                        <p:tav tm="0">
                                          <p:val>
                                            <p:fltVal val="0"/>
                                          </p:val>
                                        </p:tav>
                                        <p:tav tm="100000">
                                          <p:val>
                                            <p:strVal val="#ppt_h"/>
                                          </p:val>
                                        </p:tav>
                                      </p:tavLst>
                                    </p:anim>
                                  </p:childTnLst>
                                </p:cTn>
                              </p:par>
                            </p:childTnLst>
                          </p:cTn>
                        </p:par>
                        <p:par>
                          <p:cTn id="55" fill="hold">
                            <p:stCondLst>
                              <p:cond delay="2400"/>
                            </p:stCondLst>
                            <p:childTnLst>
                              <p:par>
                                <p:cTn id="56" presetID="23" presetClass="entr" presetSubtype="16" fill="hold" grpId="0" nodeType="afterEffect">
                                  <p:stCondLst>
                                    <p:cond delay="0"/>
                                  </p:stCondLst>
                                  <p:childTnLst>
                                    <p:set>
                                      <p:cBhvr>
                                        <p:cTn id="57" dur="1" fill="hold">
                                          <p:stCondLst>
                                            <p:cond delay="0"/>
                                          </p:stCondLst>
                                        </p:cTn>
                                        <p:tgtEl>
                                          <p:spTgt spid="12"/>
                                        </p:tgtEl>
                                        <p:attrNameLst>
                                          <p:attrName>style.visibility</p:attrName>
                                        </p:attrNameLst>
                                      </p:cBhvr>
                                      <p:to>
                                        <p:strVal val="visible"/>
                                      </p:to>
                                    </p:set>
                                    <p:anim calcmode="lin" valueType="num">
                                      <p:cBhvr>
                                        <p:cTn id="58" dur="200" fill="hold"/>
                                        <p:tgtEl>
                                          <p:spTgt spid="12"/>
                                        </p:tgtEl>
                                        <p:attrNameLst>
                                          <p:attrName>ppt_w</p:attrName>
                                        </p:attrNameLst>
                                      </p:cBhvr>
                                      <p:tavLst>
                                        <p:tav tm="0">
                                          <p:val>
                                            <p:fltVal val="0"/>
                                          </p:val>
                                        </p:tav>
                                        <p:tav tm="100000">
                                          <p:val>
                                            <p:strVal val="#ppt_w"/>
                                          </p:val>
                                        </p:tav>
                                      </p:tavLst>
                                    </p:anim>
                                    <p:anim calcmode="lin" valueType="num">
                                      <p:cBhvr>
                                        <p:cTn id="59" dur="200" fill="hold"/>
                                        <p:tgtEl>
                                          <p:spTgt spid="12"/>
                                        </p:tgtEl>
                                        <p:attrNameLst>
                                          <p:attrName>ppt_h</p:attrName>
                                        </p:attrNameLst>
                                      </p:cBhvr>
                                      <p:tavLst>
                                        <p:tav tm="0">
                                          <p:val>
                                            <p:fltVal val="0"/>
                                          </p:val>
                                        </p:tav>
                                        <p:tav tm="100000">
                                          <p:val>
                                            <p:strVal val="#ppt_h"/>
                                          </p:val>
                                        </p:tav>
                                      </p:tavLst>
                                    </p:anim>
                                  </p:childTnLst>
                                </p:cTn>
                              </p:par>
                            </p:childTnLst>
                          </p:cTn>
                        </p:par>
                        <p:par>
                          <p:cTn id="60" fill="hold">
                            <p:stCondLst>
                              <p:cond delay="2600"/>
                            </p:stCondLst>
                            <p:childTnLst>
                              <p:par>
                                <p:cTn id="61" presetID="2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200" fill="hold"/>
                                        <p:tgtEl>
                                          <p:spTgt spid="13"/>
                                        </p:tgtEl>
                                        <p:attrNameLst>
                                          <p:attrName>ppt_w</p:attrName>
                                        </p:attrNameLst>
                                      </p:cBhvr>
                                      <p:tavLst>
                                        <p:tav tm="0">
                                          <p:val>
                                            <p:fltVal val="0"/>
                                          </p:val>
                                        </p:tav>
                                        <p:tav tm="100000">
                                          <p:val>
                                            <p:strVal val="#ppt_w"/>
                                          </p:val>
                                        </p:tav>
                                      </p:tavLst>
                                    </p:anim>
                                    <p:anim calcmode="lin" valueType="num">
                                      <p:cBhvr>
                                        <p:cTn id="64" dur="200" fill="hold"/>
                                        <p:tgtEl>
                                          <p:spTgt spid="13"/>
                                        </p:tgtEl>
                                        <p:attrNameLst>
                                          <p:attrName>ppt_h</p:attrName>
                                        </p:attrNameLst>
                                      </p:cBhvr>
                                      <p:tavLst>
                                        <p:tav tm="0">
                                          <p:val>
                                            <p:fltVal val="0"/>
                                          </p:val>
                                        </p:tav>
                                        <p:tav tm="100000">
                                          <p:val>
                                            <p:strVal val="#ppt_h"/>
                                          </p:val>
                                        </p:tav>
                                      </p:tavLst>
                                    </p:anim>
                                  </p:childTnLst>
                                </p:cTn>
                              </p:par>
                            </p:childTnLst>
                          </p:cTn>
                        </p:par>
                        <p:par>
                          <p:cTn id="65" fill="hold">
                            <p:stCondLst>
                              <p:cond delay="2800"/>
                            </p:stCondLst>
                            <p:childTnLst>
                              <p:par>
                                <p:cTn id="66" presetID="23" presetClass="entr" presetSubtype="16" fill="hold" grpId="0" nodeType="after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p:cTn id="68" dur="200" fill="hold"/>
                                        <p:tgtEl>
                                          <p:spTgt spid="14"/>
                                        </p:tgtEl>
                                        <p:attrNameLst>
                                          <p:attrName>ppt_w</p:attrName>
                                        </p:attrNameLst>
                                      </p:cBhvr>
                                      <p:tavLst>
                                        <p:tav tm="0">
                                          <p:val>
                                            <p:fltVal val="0"/>
                                          </p:val>
                                        </p:tav>
                                        <p:tav tm="100000">
                                          <p:val>
                                            <p:strVal val="#ppt_w"/>
                                          </p:val>
                                        </p:tav>
                                      </p:tavLst>
                                    </p:anim>
                                    <p:anim calcmode="lin" valueType="num">
                                      <p:cBhvr>
                                        <p:cTn id="69" dur="200" fill="hold"/>
                                        <p:tgtEl>
                                          <p:spTgt spid="14"/>
                                        </p:tgtEl>
                                        <p:attrNameLst>
                                          <p:attrName>ppt_h</p:attrName>
                                        </p:attrNameLst>
                                      </p:cBhvr>
                                      <p:tavLst>
                                        <p:tav tm="0">
                                          <p:val>
                                            <p:fltVal val="0"/>
                                          </p:val>
                                        </p:tav>
                                        <p:tav tm="100000">
                                          <p:val>
                                            <p:strVal val="#ppt_h"/>
                                          </p:val>
                                        </p:tav>
                                      </p:tavLst>
                                    </p:anim>
                                  </p:childTnLst>
                                </p:cTn>
                              </p:par>
                            </p:childTnLst>
                          </p:cTn>
                        </p:par>
                        <p:par>
                          <p:cTn id="70" fill="hold">
                            <p:stCondLst>
                              <p:cond delay="3000"/>
                            </p:stCondLst>
                            <p:childTnLst>
                              <p:par>
                                <p:cTn id="71" presetID="23" presetClass="entr" presetSubtype="16" fill="hold" grpId="0" nodeType="after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p:cTn id="73" dur="200" fill="hold"/>
                                        <p:tgtEl>
                                          <p:spTgt spid="15"/>
                                        </p:tgtEl>
                                        <p:attrNameLst>
                                          <p:attrName>ppt_w</p:attrName>
                                        </p:attrNameLst>
                                      </p:cBhvr>
                                      <p:tavLst>
                                        <p:tav tm="0">
                                          <p:val>
                                            <p:fltVal val="0"/>
                                          </p:val>
                                        </p:tav>
                                        <p:tav tm="100000">
                                          <p:val>
                                            <p:strVal val="#ppt_w"/>
                                          </p:val>
                                        </p:tav>
                                      </p:tavLst>
                                    </p:anim>
                                    <p:anim calcmode="lin" valueType="num">
                                      <p:cBhvr>
                                        <p:cTn id="74" dur="200" fill="hold"/>
                                        <p:tgtEl>
                                          <p:spTgt spid="1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numéro de diapositive 2">
            <a:extLst>
              <a:ext uri="{FF2B5EF4-FFF2-40B4-BE49-F238E27FC236}">
                <a16:creationId xmlns:a16="http://schemas.microsoft.com/office/drawing/2014/main" id="{1A92B159-1E75-B6C6-033D-5A213ACF83AB}"/>
              </a:ext>
            </a:extLst>
          </p:cNvPr>
          <p:cNvSpPr>
            <a:spLocks noGrp="1"/>
          </p:cNvSpPr>
          <p:nvPr>
            <p:ph type="sldNum" sz="quarter" idx="4"/>
          </p:nvPr>
        </p:nvSpPr>
        <p:spPr/>
        <p:txBody>
          <a:bodyPr/>
          <a:lstStyle/>
          <a:p>
            <a:fld id="{79AF822A-40E7-450E-BBE0-3EB502F51B07}" type="slidenum">
              <a:rPr lang="en-US" smtClean="0"/>
              <a:pPr/>
              <a:t>214</a:t>
            </a:fld>
            <a:endParaRPr lang="en-US" dirty="0"/>
          </a:p>
        </p:txBody>
      </p:sp>
      <p:sp>
        <p:nvSpPr>
          <p:cNvPr id="4" name="Espace réservé du texte 3">
            <a:extLst>
              <a:ext uri="{FF2B5EF4-FFF2-40B4-BE49-F238E27FC236}">
                <a16:creationId xmlns:a16="http://schemas.microsoft.com/office/drawing/2014/main" id="{86206923-4D46-825D-78E5-4D9AC6EB2022}"/>
              </a:ext>
            </a:extLst>
          </p:cNvPr>
          <p:cNvSpPr>
            <a:spLocks noGrp="1"/>
          </p:cNvSpPr>
          <p:nvPr>
            <p:ph type="body" sz="quarter" idx="12"/>
          </p:nvPr>
        </p:nvSpPr>
        <p:spPr/>
        <p:txBody>
          <a:bodyPr/>
          <a:lstStyle/>
          <a:p>
            <a:r>
              <a:rPr lang="fr-FR" dirty="0"/>
              <a:t>Merci !</a:t>
            </a:r>
          </a:p>
        </p:txBody>
      </p:sp>
    </p:spTree>
    <p:extLst>
      <p:ext uri="{BB962C8B-B14F-4D97-AF65-F5344CB8AC3E}">
        <p14:creationId xmlns:p14="http://schemas.microsoft.com/office/powerpoint/2010/main" val="83593797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 2" descr="Une image contenant texte, capture d’écran, Police, Graphique&#10;&#10;Description générée automatiquement">
            <a:extLst>
              <a:ext uri="{FF2B5EF4-FFF2-40B4-BE49-F238E27FC236}">
                <a16:creationId xmlns:a16="http://schemas.microsoft.com/office/drawing/2014/main" id="{34F63D04-214E-75D1-BF04-BDE2BB91B025}"/>
              </a:ext>
            </a:extLst>
          </p:cNvPr>
          <p:cNvPicPr>
            <a:picLocks noChangeAspect="1"/>
          </p:cNvPicPr>
          <p:nvPr/>
        </p:nvPicPr>
        <p:blipFill>
          <a:blip r:embed="rId3"/>
          <a:stretch>
            <a:fillRect/>
          </a:stretch>
        </p:blipFill>
        <p:spPr>
          <a:xfrm>
            <a:off x="2530291" y="1955724"/>
            <a:ext cx="7131417" cy="2946551"/>
          </a:xfrm>
          <a:prstGeom prst="rect">
            <a:avLst/>
          </a:prstGeom>
        </p:spPr>
      </p:pic>
    </p:spTree>
    <p:extLst>
      <p:ext uri="{BB962C8B-B14F-4D97-AF65-F5344CB8AC3E}">
        <p14:creationId xmlns:p14="http://schemas.microsoft.com/office/powerpoint/2010/main" val="171767474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numéro de diapositive 2">
            <a:extLst>
              <a:ext uri="{FF2B5EF4-FFF2-40B4-BE49-F238E27FC236}">
                <a16:creationId xmlns:a16="http://schemas.microsoft.com/office/drawing/2014/main" id="{DE3C2934-88B1-9321-1DFF-F7929AAEE19D}"/>
              </a:ext>
            </a:extLst>
          </p:cNvPr>
          <p:cNvSpPr>
            <a:spLocks noGrp="1"/>
          </p:cNvSpPr>
          <p:nvPr>
            <p:ph type="sldNum" sz="quarter" idx="4"/>
          </p:nvPr>
        </p:nvSpPr>
        <p:spPr/>
        <p:txBody>
          <a:bodyPr/>
          <a:lstStyle/>
          <a:p>
            <a:fld id="{79AF822A-40E7-450E-BBE0-3EB502F51B07}" type="slidenum">
              <a:rPr lang="en-US" smtClean="0"/>
              <a:pPr/>
              <a:t>23</a:t>
            </a:fld>
            <a:endParaRPr lang="en-US" dirty="0"/>
          </a:p>
        </p:txBody>
      </p:sp>
      <p:sp>
        <p:nvSpPr>
          <p:cNvPr id="5" name="Espace réservé du texte 4">
            <a:extLst>
              <a:ext uri="{FF2B5EF4-FFF2-40B4-BE49-F238E27FC236}">
                <a16:creationId xmlns:a16="http://schemas.microsoft.com/office/drawing/2014/main" id="{7DB9359E-6A57-4EA0-D58D-9DCA87FB9AA4}"/>
              </a:ext>
            </a:extLst>
          </p:cNvPr>
          <p:cNvSpPr>
            <a:spLocks noGrp="1"/>
          </p:cNvSpPr>
          <p:nvPr>
            <p:ph type="body" sz="quarter" idx="12"/>
          </p:nvPr>
        </p:nvSpPr>
        <p:spPr>
          <a:xfrm>
            <a:off x="1804107" y="2850472"/>
            <a:ext cx="4291893" cy="1877940"/>
          </a:xfrm>
        </p:spPr>
        <p:txBody>
          <a:bodyPr/>
          <a:lstStyle/>
          <a:p>
            <a:pPr lvl="0"/>
            <a:r>
              <a:rPr lang="fr-FR" sz="2800" dirty="0"/>
              <a:t>Connaître les services inclus chez </a:t>
            </a:r>
            <a:r>
              <a:rPr lang="fr-FR" sz="2800" dirty="0" err="1"/>
              <a:t>OVHcloud</a:t>
            </a:r>
            <a:endParaRPr lang="fr-FR" sz="2800" dirty="0"/>
          </a:p>
        </p:txBody>
      </p:sp>
      <p:sp>
        <p:nvSpPr>
          <p:cNvPr id="6" name="Espace réservé du texte 5">
            <a:extLst>
              <a:ext uri="{FF2B5EF4-FFF2-40B4-BE49-F238E27FC236}">
                <a16:creationId xmlns:a16="http://schemas.microsoft.com/office/drawing/2014/main" id="{14F1B3F5-9B6B-D759-E348-48EAB16FBC31}"/>
              </a:ext>
            </a:extLst>
          </p:cNvPr>
          <p:cNvSpPr>
            <a:spLocks noGrp="1"/>
          </p:cNvSpPr>
          <p:nvPr>
            <p:ph type="body" sz="quarter" idx="13"/>
          </p:nvPr>
        </p:nvSpPr>
        <p:spPr>
          <a:xfrm>
            <a:off x="-573423" y="2233289"/>
            <a:ext cx="2042227" cy="2391424"/>
          </a:xfrm>
        </p:spPr>
        <p:txBody>
          <a:bodyPr/>
          <a:lstStyle/>
          <a:p>
            <a:r>
              <a:rPr lang="fr-FR" dirty="0"/>
              <a:t>03</a:t>
            </a:r>
          </a:p>
        </p:txBody>
      </p:sp>
    </p:spTree>
    <p:extLst>
      <p:ext uri="{BB962C8B-B14F-4D97-AF65-F5344CB8AC3E}">
        <p14:creationId xmlns:p14="http://schemas.microsoft.com/office/powerpoint/2010/main" val="411679820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C39A0D-8793-1344-878A-BD65C11BB79B}"/>
              </a:ext>
            </a:extLst>
          </p:cNvPr>
          <p:cNvSpPr>
            <a:spLocks noGrp="1"/>
          </p:cNvSpPr>
          <p:nvPr>
            <p:ph type="title"/>
          </p:nvPr>
        </p:nvSpPr>
        <p:spPr>
          <a:xfrm>
            <a:off x="434771" y="1795760"/>
            <a:ext cx="7794829" cy="1764000"/>
          </a:xfrm>
        </p:spPr>
        <p:txBody>
          <a:bodyPr/>
          <a:lstStyle/>
          <a:p>
            <a:r>
              <a:rPr lang="en-US" dirty="0"/>
              <a:t>Les services </a:t>
            </a:r>
            <a:r>
              <a:rPr lang="en-US" dirty="0" err="1"/>
              <a:t>basiques</a:t>
            </a:r>
            <a:endParaRPr lang="en-US" dirty="0"/>
          </a:p>
        </p:txBody>
      </p:sp>
      <p:pic>
        <p:nvPicPr>
          <p:cNvPr id="3" name="slide6.m4a" descr="slide6.m4a">
            <a:hlinkClick r:id="" action="ppaction://media"/>
            <a:extLst>
              <a:ext uri="{FF2B5EF4-FFF2-40B4-BE49-F238E27FC236}">
                <a16:creationId xmlns:a16="http://schemas.microsoft.com/office/drawing/2014/main" id="{0688D340-F3F7-5B4F-95B0-0FE423EEF028}"/>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379200" y="0"/>
            <a:ext cx="812800" cy="812800"/>
          </a:xfrm>
          <a:prstGeom prst="rect">
            <a:avLst/>
          </a:prstGeom>
        </p:spPr>
      </p:pic>
      <p:sp>
        <p:nvSpPr>
          <p:cNvPr id="4" name="Rectangle 3">
            <a:extLst>
              <a:ext uri="{FF2B5EF4-FFF2-40B4-BE49-F238E27FC236}">
                <a16:creationId xmlns:a16="http://schemas.microsoft.com/office/drawing/2014/main" id="{1EF6B317-5E5B-6841-8756-C8FB74574A79}"/>
              </a:ext>
            </a:extLst>
          </p:cNvPr>
          <p:cNvSpPr/>
          <p:nvPr/>
        </p:nvSpPr>
        <p:spPr>
          <a:xfrm>
            <a:off x="11364993" y="0"/>
            <a:ext cx="812800" cy="8128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2279546540"/>
      </p:ext>
    </p:extLst>
  </p:cSld>
  <p:clrMapOvr>
    <a:masterClrMapping/>
  </p:clrMapOvr>
  <mc:AlternateContent xmlns:mc="http://schemas.openxmlformats.org/markup-compatibility/2006" xmlns:p14="http://schemas.microsoft.com/office/powerpoint/2010/main">
    <mc:Choice Requires="p14">
      <p:transition spd="slow" p14:dur="2000" advClick="0" advTm="8000"/>
    </mc:Choice>
    <mc:Fallback xmlns="">
      <p:transition spd="slow" advClick="0" advTm="8000"/>
    </mc:Fallback>
  </mc:AlternateContent>
  <p:timing>
    <p:tnLst>
      <p:par>
        <p:cTn id="1" dur="indefinite" restart="never" nodeType="tmRoot">
          <p:childTnLst>
            <p:audio>
              <p:cMediaNode vol="80000">
                <p:cTn id="2" fill="hold" display="0">
                  <p:stCondLst>
                    <p:cond delay="indefinite"/>
                  </p:stCondLst>
                  <p:endCondLst>
                    <p:cond evt="onStopAudio" delay="0">
                      <p:tgtEl>
                        <p:sldTgt/>
                      </p:tgtEl>
                    </p:cond>
                  </p:endCondLst>
                </p:cTn>
                <p:tgtEl>
                  <p:spTgt spid="3"/>
                </p:tgtEl>
              </p:cMediaNode>
            </p:audio>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 name="Freeform 5">
            <a:extLst>
              <a:ext uri="{FF2B5EF4-FFF2-40B4-BE49-F238E27FC236}">
                <a16:creationId xmlns:a16="http://schemas.microsoft.com/office/drawing/2014/main" id="{AE639C77-388E-F948-85FF-CDC76D7763DB}"/>
              </a:ext>
            </a:extLst>
          </p:cNvPr>
          <p:cNvSpPr>
            <a:spLocks/>
          </p:cNvSpPr>
          <p:nvPr/>
        </p:nvSpPr>
        <p:spPr bwMode="auto">
          <a:xfrm>
            <a:off x="7815104" y="2440508"/>
            <a:ext cx="511346" cy="431035"/>
          </a:xfrm>
          <a:custGeom>
            <a:avLst/>
            <a:gdLst>
              <a:gd name="T0" fmla="*/ 158 w 213"/>
              <a:gd name="T1" fmla="*/ 14 h 177"/>
              <a:gd name="T2" fmla="*/ 163 w 213"/>
              <a:gd name="T3" fmla="*/ 28 h 177"/>
              <a:gd name="T4" fmla="*/ 172 w 213"/>
              <a:gd name="T5" fmla="*/ 32 h 177"/>
              <a:gd name="T6" fmla="*/ 190 w 213"/>
              <a:gd name="T7" fmla="*/ 19 h 177"/>
              <a:gd name="T8" fmla="*/ 195 w 213"/>
              <a:gd name="T9" fmla="*/ 23 h 177"/>
              <a:gd name="T10" fmla="*/ 204 w 213"/>
              <a:gd name="T11" fmla="*/ 23 h 177"/>
              <a:gd name="T12" fmla="*/ 213 w 213"/>
              <a:gd name="T13" fmla="*/ 23 h 177"/>
              <a:gd name="T14" fmla="*/ 213 w 213"/>
              <a:gd name="T15" fmla="*/ 23 h 177"/>
              <a:gd name="T16" fmla="*/ 208 w 213"/>
              <a:gd name="T17" fmla="*/ 28 h 177"/>
              <a:gd name="T18" fmla="*/ 195 w 213"/>
              <a:gd name="T19" fmla="*/ 32 h 177"/>
              <a:gd name="T20" fmla="*/ 177 w 213"/>
              <a:gd name="T21" fmla="*/ 32 h 177"/>
              <a:gd name="T22" fmla="*/ 167 w 213"/>
              <a:gd name="T23" fmla="*/ 41 h 177"/>
              <a:gd name="T24" fmla="*/ 163 w 213"/>
              <a:gd name="T25" fmla="*/ 50 h 177"/>
              <a:gd name="T26" fmla="*/ 172 w 213"/>
              <a:gd name="T27" fmla="*/ 59 h 177"/>
              <a:gd name="T28" fmla="*/ 172 w 213"/>
              <a:gd name="T29" fmla="*/ 64 h 177"/>
              <a:gd name="T30" fmla="*/ 167 w 213"/>
              <a:gd name="T31" fmla="*/ 73 h 177"/>
              <a:gd name="T32" fmla="*/ 167 w 213"/>
              <a:gd name="T33" fmla="*/ 82 h 177"/>
              <a:gd name="T34" fmla="*/ 158 w 213"/>
              <a:gd name="T35" fmla="*/ 86 h 177"/>
              <a:gd name="T36" fmla="*/ 158 w 213"/>
              <a:gd name="T37" fmla="*/ 95 h 177"/>
              <a:gd name="T38" fmla="*/ 149 w 213"/>
              <a:gd name="T39" fmla="*/ 104 h 177"/>
              <a:gd name="T40" fmla="*/ 149 w 213"/>
              <a:gd name="T41" fmla="*/ 118 h 177"/>
              <a:gd name="T42" fmla="*/ 145 w 213"/>
              <a:gd name="T43" fmla="*/ 132 h 177"/>
              <a:gd name="T44" fmla="*/ 136 w 213"/>
              <a:gd name="T45" fmla="*/ 132 h 177"/>
              <a:gd name="T46" fmla="*/ 127 w 213"/>
              <a:gd name="T47" fmla="*/ 136 h 177"/>
              <a:gd name="T48" fmla="*/ 122 w 213"/>
              <a:gd name="T49" fmla="*/ 141 h 177"/>
              <a:gd name="T50" fmla="*/ 113 w 213"/>
              <a:gd name="T51" fmla="*/ 145 h 177"/>
              <a:gd name="T52" fmla="*/ 109 w 213"/>
              <a:gd name="T53" fmla="*/ 159 h 177"/>
              <a:gd name="T54" fmla="*/ 109 w 213"/>
              <a:gd name="T55" fmla="*/ 168 h 177"/>
              <a:gd name="T56" fmla="*/ 91 w 213"/>
              <a:gd name="T57" fmla="*/ 172 h 177"/>
              <a:gd name="T58" fmla="*/ 77 w 213"/>
              <a:gd name="T59" fmla="*/ 177 h 177"/>
              <a:gd name="T60" fmla="*/ 27 w 213"/>
              <a:gd name="T61" fmla="*/ 172 h 177"/>
              <a:gd name="T62" fmla="*/ 32 w 213"/>
              <a:gd name="T63" fmla="*/ 145 h 177"/>
              <a:gd name="T64" fmla="*/ 14 w 213"/>
              <a:gd name="T65" fmla="*/ 136 h 177"/>
              <a:gd name="T66" fmla="*/ 9 w 213"/>
              <a:gd name="T67" fmla="*/ 114 h 177"/>
              <a:gd name="T68" fmla="*/ 9 w 213"/>
              <a:gd name="T69" fmla="*/ 100 h 177"/>
              <a:gd name="T70" fmla="*/ 0 w 213"/>
              <a:gd name="T71" fmla="*/ 95 h 177"/>
              <a:gd name="T72" fmla="*/ 5 w 213"/>
              <a:gd name="T73" fmla="*/ 82 h 177"/>
              <a:gd name="T74" fmla="*/ 5 w 213"/>
              <a:gd name="T75" fmla="*/ 77 h 177"/>
              <a:gd name="T76" fmla="*/ 5 w 213"/>
              <a:gd name="T77" fmla="*/ 73 h 177"/>
              <a:gd name="T78" fmla="*/ 5 w 213"/>
              <a:gd name="T79" fmla="*/ 64 h 177"/>
              <a:gd name="T80" fmla="*/ 9 w 213"/>
              <a:gd name="T81" fmla="*/ 64 h 177"/>
              <a:gd name="T82" fmla="*/ 18 w 213"/>
              <a:gd name="T83" fmla="*/ 64 h 177"/>
              <a:gd name="T84" fmla="*/ 27 w 213"/>
              <a:gd name="T85" fmla="*/ 68 h 177"/>
              <a:gd name="T86" fmla="*/ 36 w 213"/>
              <a:gd name="T87" fmla="*/ 59 h 177"/>
              <a:gd name="T88" fmla="*/ 36 w 213"/>
              <a:gd name="T89" fmla="*/ 55 h 177"/>
              <a:gd name="T90" fmla="*/ 50 w 213"/>
              <a:gd name="T91" fmla="*/ 50 h 177"/>
              <a:gd name="T92" fmla="*/ 55 w 213"/>
              <a:gd name="T93" fmla="*/ 41 h 177"/>
              <a:gd name="T94" fmla="*/ 64 w 213"/>
              <a:gd name="T95" fmla="*/ 28 h 177"/>
              <a:gd name="T96" fmla="*/ 73 w 213"/>
              <a:gd name="T97" fmla="*/ 23 h 177"/>
              <a:gd name="T98" fmla="*/ 95 w 213"/>
              <a:gd name="T99" fmla="*/ 28 h 177"/>
              <a:gd name="T100" fmla="*/ 104 w 213"/>
              <a:gd name="T101" fmla="*/ 28 h 177"/>
              <a:gd name="T102" fmla="*/ 113 w 213"/>
              <a:gd name="T103" fmla="*/ 32 h 177"/>
              <a:gd name="T104" fmla="*/ 118 w 213"/>
              <a:gd name="T105" fmla="*/ 28 h 177"/>
              <a:gd name="T106" fmla="*/ 122 w 213"/>
              <a:gd name="T107" fmla="*/ 23 h 177"/>
              <a:gd name="T108" fmla="*/ 127 w 213"/>
              <a:gd name="T109" fmla="*/ 23 h 177"/>
              <a:gd name="T110" fmla="*/ 136 w 213"/>
              <a:gd name="T111" fmla="*/ 19 h 177"/>
              <a:gd name="T112" fmla="*/ 136 w 213"/>
              <a:gd name="T113" fmla="*/ 14 h 177"/>
              <a:gd name="T114" fmla="*/ 145 w 213"/>
              <a:gd name="T115"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3" h="177">
                <a:moveTo>
                  <a:pt x="154" y="14"/>
                </a:moveTo>
                <a:lnTo>
                  <a:pt x="154" y="14"/>
                </a:lnTo>
                <a:lnTo>
                  <a:pt x="154" y="14"/>
                </a:lnTo>
                <a:lnTo>
                  <a:pt x="154" y="14"/>
                </a:lnTo>
                <a:lnTo>
                  <a:pt x="158" y="14"/>
                </a:lnTo>
                <a:lnTo>
                  <a:pt x="158" y="14"/>
                </a:lnTo>
                <a:lnTo>
                  <a:pt x="158" y="14"/>
                </a:lnTo>
                <a:lnTo>
                  <a:pt x="158" y="14"/>
                </a:lnTo>
                <a:lnTo>
                  <a:pt x="158" y="14"/>
                </a:lnTo>
                <a:lnTo>
                  <a:pt x="158" y="19"/>
                </a:lnTo>
                <a:lnTo>
                  <a:pt x="158" y="23"/>
                </a:lnTo>
                <a:lnTo>
                  <a:pt x="158" y="23"/>
                </a:lnTo>
                <a:lnTo>
                  <a:pt x="158" y="28"/>
                </a:lnTo>
                <a:lnTo>
                  <a:pt x="163" y="28"/>
                </a:lnTo>
                <a:lnTo>
                  <a:pt x="163" y="32"/>
                </a:lnTo>
                <a:lnTo>
                  <a:pt x="167" y="37"/>
                </a:lnTo>
                <a:lnTo>
                  <a:pt x="167" y="37"/>
                </a:lnTo>
                <a:lnTo>
                  <a:pt x="167" y="37"/>
                </a:lnTo>
                <a:lnTo>
                  <a:pt x="167" y="37"/>
                </a:lnTo>
                <a:lnTo>
                  <a:pt x="172" y="32"/>
                </a:lnTo>
                <a:lnTo>
                  <a:pt x="172" y="32"/>
                </a:lnTo>
                <a:lnTo>
                  <a:pt x="177" y="28"/>
                </a:lnTo>
                <a:lnTo>
                  <a:pt x="181" y="28"/>
                </a:lnTo>
                <a:lnTo>
                  <a:pt x="181" y="28"/>
                </a:lnTo>
                <a:lnTo>
                  <a:pt x="181" y="23"/>
                </a:lnTo>
                <a:lnTo>
                  <a:pt x="186" y="23"/>
                </a:lnTo>
                <a:lnTo>
                  <a:pt x="190" y="19"/>
                </a:lnTo>
                <a:lnTo>
                  <a:pt x="190" y="19"/>
                </a:lnTo>
                <a:lnTo>
                  <a:pt x="195" y="19"/>
                </a:lnTo>
                <a:lnTo>
                  <a:pt x="195" y="19"/>
                </a:lnTo>
                <a:lnTo>
                  <a:pt x="195" y="19"/>
                </a:lnTo>
                <a:lnTo>
                  <a:pt x="195" y="19"/>
                </a:lnTo>
                <a:lnTo>
                  <a:pt x="195" y="23"/>
                </a:lnTo>
                <a:lnTo>
                  <a:pt x="195" y="23"/>
                </a:lnTo>
                <a:lnTo>
                  <a:pt x="195" y="23"/>
                </a:lnTo>
                <a:lnTo>
                  <a:pt x="195" y="23"/>
                </a:lnTo>
                <a:lnTo>
                  <a:pt x="195" y="23"/>
                </a:lnTo>
                <a:lnTo>
                  <a:pt x="195" y="23"/>
                </a:lnTo>
                <a:lnTo>
                  <a:pt x="199" y="23"/>
                </a:lnTo>
                <a:lnTo>
                  <a:pt x="199" y="23"/>
                </a:lnTo>
                <a:lnTo>
                  <a:pt x="204" y="23"/>
                </a:lnTo>
                <a:lnTo>
                  <a:pt x="204" y="23"/>
                </a:lnTo>
                <a:lnTo>
                  <a:pt x="204" y="19"/>
                </a:lnTo>
                <a:lnTo>
                  <a:pt x="204" y="19"/>
                </a:lnTo>
                <a:lnTo>
                  <a:pt x="208" y="19"/>
                </a:lnTo>
                <a:lnTo>
                  <a:pt x="208" y="23"/>
                </a:lnTo>
                <a:lnTo>
                  <a:pt x="208" y="19"/>
                </a:lnTo>
                <a:lnTo>
                  <a:pt x="213" y="23"/>
                </a:lnTo>
                <a:lnTo>
                  <a:pt x="213" y="23"/>
                </a:lnTo>
                <a:lnTo>
                  <a:pt x="213" y="23"/>
                </a:lnTo>
                <a:lnTo>
                  <a:pt x="213" y="23"/>
                </a:lnTo>
                <a:lnTo>
                  <a:pt x="213" y="23"/>
                </a:lnTo>
                <a:lnTo>
                  <a:pt x="213" y="23"/>
                </a:lnTo>
                <a:lnTo>
                  <a:pt x="213" y="23"/>
                </a:lnTo>
                <a:lnTo>
                  <a:pt x="213" y="23"/>
                </a:lnTo>
                <a:lnTo>
                  <a:pt x="213" y="23"/>
                </a:lnTo>
                <a:lnTo>
                  <a:pt x="208" y="23"/>
                </a:lnTo>
                <a:lnTo>
                  <a:pt x="208" y="23"/>
                </a:lnTo>
                <a:lnTo>
                  <a:pt x="208" y="28"/>
                </a:lnTo>
                <a:lnTo>
                  <a:pt x="208" y="28"/>
                </a:lnTo>
                <a:lnTo>
                  <a:pt x="208" y="28"/>
                </a:lnTo>
                <a:lnTo>
                  <a:pt x="208" y="28"/>
                </a:lnTo>
                <a:lnTo>
                  <a:pt x="208" y="28"/>
                </a:lnTo>
                <a:lnTo>
                  <a:pt x="204" y="32"/>
                </a:lnTo>
                <a:lnTo>
                  <a:pt x="204" y="32"/>
                </a:lnTo>
                <a:lnTo>
                  <a:pt x="204" y="32"/>
                </a:lnTo>
                <a:lnTo>
                  <a:pt x="199" y="32"/>
                </a:lnTo>
                <a:lnTo>
                  <a:pt x="199" y="32"/>
                </a:lnTo>
                <a:lnTo>
                  <a:pt x="199" y="32"/>
                </a:lnTo>
                <a:lnTo>
                  <a:pt x="195" y="32"/>
                </a:lnTo>
                <a:lnTo>
                  <a:pt x="190" y="32"/>
                </a:lnTo>
                <a:lnTo>
                  <a:pt x="186" y="32"/>
                </a:lnTo>
                <a:lnTo>
                  <a:pt x="181" y="32"/>
                </a:lnTo>
                <a:lnTo>
                  <a:pt x="181" y="32"/>
                </a:lnTo>
                <a:lnTo>
                  <a:pt x="181" y="32"/>
                </a:lnTo>
                <a:lnTo>
                  <a:pt x="177" y="32"/>
                </a:lnTo>
                <a:lnTo>
                  <a:pt x="177" y="32"/>
                </a:lnTo>
                <a:lnTo>
                  <a:pt x="177" y="37"/>
                </a:lnTo>
                <a:lnTo>
                  <a:pt x="177" y="37"/>
                </a:lnTo>
                <a:lnTo>
                  <a:pt x="172" y="37"/>
                </a:lnTo>
                <a:lnTo>
                  <a:pt x="172" y="37"/>
                </a:lnTo>
                <a:lnTo>
                  <a:pt x="172" y="41"/>
                </a:lnTo>
                <a:lnTo>
                  <a:pt x="167" y="41"/>
                </a:lnTo>
                <a:lnTo>
                  <a:pt x="167" y="41"/>
                </a:lnTo>
                <a:lnTo>
                  <a:pt x="167" y="41"/>
                </a:lnTo>
                <a:lnTo>
                  <a:pt x="167" y="41"/>
                </a:lnTo>
                <a:lnTo>
                  <a:pt x="167" y="41"/>
                </a:lnTo>
                <a:lnTo>
                  <a:pt x="163" y="46"/>
                </a:lnTo>
                <a:lnTo>
                  <a:pt x="163" y="46"/>
                </a:lnTo>
                <a:lnTo>
                  <a:pt x="163" y="50"/>
                </a:lnTo>
                <a:lnTo>
                  <a:pt x="163" y="50"/>
                </a:lnTo>
                <a:lnTo>
                  <a:pt x="167" y="50"/>
                </a:lnTo>
                <a:lnTo>
                  <a:pt x="167" y="50"/>
                </a:lnTo>
                <a:lnTo>
                  <a:pt x="167" y="50"/>
                </a:lnTo>
                <a:lnTo>
                  <a:pt x="167" y="55"/>
                </a:lnTo>
                <a:lnTo>
                  <a:pt x="172" y="55"/>
                </a:lnTo>
                <a:lnTo>
                  <a:pt x="172" y="59"/>
                </a:lnTo>
                <a:lnTo>
                  <a:pt x="172" y="59"/>
                </a:lnTo>
                <a:lnTo>
                  <a:pt x="172" y="59"/>
                </a:lnTo>
                <a:lnTo>
                  <a:pt x="172" y="59"/>
                </a:lnTo>
                <a:lnTo>
                  <a:pt x="172" y="64"/>
                </a:lnTo>
                <a:lnTo>
                  <a:pt x="172" y="64"/>
                </a:lnTo>
                <a:lnTo>
                  <a:pt x="172" y="64"/>
                </a:lnTo>
                <a:lnTo>
                  <a:pt x="172" y="64"/>
                </a:lnTo>
                <a:lnTo>
                  <a:pt x="172" y="64"/>
                </a:lnTo>
                <a:lnTo>
                  <a:pt x="172" y="64"/>
                </a:lnTo>
                <a:lnTo>
                  <a:pt x="172" y="64"/>
                </a:lnTo>
                <a:lnTo>
                  <a:pt x="172" y="68"/>
                </a:lnTo>
                <a:lnTo>
                  <a:pt x="172" y="68"/>
                </a:lnTo>
                <a:lnTo>
                  <a:pt x="172" y="68"/>
                </a:lnTo>
                <a:lnTo>
                  <a:pt x="172" y="68"/>
                </a:lnTo>
                <a:lnTo>
                  <a:pt x="167" y="73"/>
                </a:lnTo>
                <a:lnTo>
                  <a:pt x="167" y="73"/>
                </a:lnTo>
                <a:lnTo>
                  <a:pt x="167" y="77"/>
                </a:lnTo>
                <a:lnTo>
                  <a:pt x="167" y="77"/>
                </a:lnTo>
                <a:lnTo>
                  <a:pt x="167" y="77"/>
                </a:lnTo>
                <a:lnTo>
                  <a:pt x="167" y="77"/>
                </a:lnTo>
                <a:lnTo>
                  <a:pt x="167" y="77"/>
                </a:lnTo>
                <a:lnTo>
                  <a:pt x="167" y="82"/>
                </a:lnTo>
                <a:lnTo>
                  <a:pt x="172" y="82"/>
                </a:lnTo>
                <a:lnTo>
                  <a:pt x="172" y="82"/>
                </a:lnTo>
                <a:lnTo>
                  <a:pt x="172" y="86"/>
                </a:lnTo>
                <a:lnTo>
                  <a:pt x="172" y="86"/>
                </a:lnTo>
                <a:lnTo>
                  <a:pt x="167" y="86"/>
                </a:lnTo>
                <a:lnTo>
                  <a:pt x="163" y="86"/>
                </a:lnTo>
                <a:lnTo>
                  <a:pt x="158" y="86"/>
                </a:lnTo>
                <a:lnTo>
                  <a:pt x="158" y="86"/>
                </a:lnTo>
                <a:lnTo>
                  <a:pt x="158" y="86"/>
                </a:lnTo>
                <a:lnTo>
                  <a:pt x="154" y="86"/>
                </a:lnTo>
                <a:lnTo>
                  <a:pt x="154" y="86"/>
                </a:lnTo>
                <a:lnTo>
                  <a:pt x="154" y="91"/>
                </a:lnTo>
                <a:lnTo>
                  <a:pt x="154" y="91"/>
                </a:lnTo>
                <a:lnTo>
                  <a:pt x="158" y="95"/>
                </a:lnTo>
                <a:lnTo>
                  <a:pt x="158" y="100"/>
                </a:lnTo>
                <a:lnTo>
                  <a:pt x="163" y="100"/>
                </a:lnTo>
                <a:lnTo>
                  <a:pt x="163" y="100"/>
                </a:lnTo>
                <a:lnTo>
                  <a:pt x="158" y="104"/>
                </a:lnTo>
                <a:lnTo>
                  <a:pt x="158" y="104"/>
                </a:lnTo>
                <a:lnTo>
                  <a:pt x="154" y="104"/>
                </a:lnTo>
                <a:lnTo>
                  <a:pt x="149" y="104"/>
                </a:lnTo>
                <a:lnTo>
                  <a:pt x="149" y="104"/>
                </a:lnTo>
                <a:lnTo>
                  <a:pt x="149" y="109"/>
                </a:lnTo>
                <a:lnTo>
                  <a:pt x="149" y="114"/>
                </a:lnTo>
                <a:lnTo>
                  <a:pt x="149" y="114"/>
                </a:lnTo>
                <a:lnTo>
                  <a:pt x="149" y="114"/>
                </a:lnTo>
                <a:lnTo>
                  <a:pt x="149" y="118"/>
                </a:lnTo>
                <a:lnTo>
                  <a:pt x="149" y="118"/>
                </a:lnTo>
                <a:lnTo>
                  <a:pt x="149" y="123"/>
                </a:lnTo>
                <a:lnTo>
                  <a:pt x="149" y="127"/>
                </a:lnTo>
                <a:lnTo>
                  <a:pt x="149" y="127"/>
                </a:lnTo>
                <a:lnTo>
                  <a:pt x="149" y="132"/>
                </a:lnTo>
                <a:lnTo>
                  <a:pt x="149" y="132"/>
                </a:lnTo>
                <a:lnTo>
                  <a:pt x="145" y="132"/>
                </a:lnTo>
                <a:lnTo>
                  <a:pt x="145" y="132"/>
                </a:lnTo>
                <a:lnTo>
                  <a:pt x="145" y="132"/>
                </a:lnTo>
                <a:lnTo>
                  <a:pt x="140" y="132"/>
                </a:lnTo>
                <a:lnTo>
                  <a:pt x="140" y="132"/>
                </a:lnTo>
                <a:lnTo>
                  <a:pt x="140" y="132"/>
                </a:lnTo>
                <a:lnTo>
                  <a:pt x="140" y="132"/>
                </a:lnTo>
                <a:lnTo>
                  <a:pt x="136" y="132"/>
                </a:lnTo>
                <a:lnTo>
                  <a:pt x="136" y="132"/>
                </a:lnTo>
                <a:lnTo>
                  <a:pt x="136" y="132"/>
                </a:lnTo>
                <a:lnTo>
                  <a:pt x="131" y="132"/>
                </a:lnTo>
                <a:lnTo>
                  <a:pt x="131" y="132"/>
                </a:lnTo>
                <a:lnTo>
                  <a:pt x="127" y="136"/>
                </a:lnTo>
                <a:lnTo>
                  <a:pt x="127" y="136"/>
                </a:lnTo>
                <a:lnTo>
                  <a:pt x="127" y="136"/>
                </a:lnTo>
                <a:lnTo>
                  <a:pt x="127" y="136"/>
                </a:lnTo>
                <a:lnTo>
                  <a:pt x="127" y="136"/>
                </a:lnTo>
                <a:lnTo>
                  <a:pt x="127" y="141"/>
                </a:lnTo>
                <a:lnTo>
                  <a:pt x="127" y="141"/>
                </a:lnTo>
                <a:lnTo>
                  <a:pt x="127" y="141"/>
                </a:lnTo>
                <a:lnTo>
                  <a:pt x="127" y="141"/>
                </a:lnTo>
                <a:lnTo>
                  <a:pt x="127" y="141"/>
                </a:lnTo>
                <a:lnTo>
                  <a:pt x="122" y="141"/>
                </a:lnTo>
                <a:lnTo>
                  <a:pt x="118" y="141"/>
                </a:lnTo>
                <a:lnTo>
                  <a:pt x="118" y="141"/>
                </a:lnTo>
                <a:lnTo>
                  <a:pt x="118" y="141"/>
                </a:lnTo>
                <a:lnTo>
                  <a:pt x="113" y="141"/>
                </a:lnTo>
                <a:lnTo>
                  <a:pt x="113" y="141"/>
                </a:lnTo>
                <a:lnTo>
                  <a:pt x="113" y="145"/>
                </a:lnTo>
                <a:lnTo>
                  <a:pt x="113" y="145"/>
                </a:lnTo>
                <a:lnTo>
                  <a:pt x="113" y="145"/>
                </a:lnTo>
                <a:lnTo>
                  <a:pt x="109" y="145"/>
                </a:lnTo>
                <a:lnTo>
                  <a:pt x="109" y="150"/>
                </a:lnTo>
                <a:lnTo>
                  <a:pt x="109" y="150"/>
                </a:lnTo>
                <a:lnTo>
                  <a:pt x="109" y="154"/>
                </a:lnTo>
                <a:lnTo>
                  <a:pt x="109" y="154"/>
                </a:lnTo>
                <a:lnTo>
                  <a:pt x="109" y="159"/>
                </a:lnTo>
                <a:lnTo>
                  <a:pt x="109" y="163"/>
                </a:lnTo>
                <a:lnTo>
                  <a:pt x="109" y="163"/>
                </a:lnTo>
                <a:lnTo>
                  <a:pt x="109" y="163"/>
                </a:lnTo>
                <a:lnTo>
                  <a:pt x="113" y="168"/>
                </a:lnTo>
                <a:lnTo>
                  <a:pt x="113" y="168"/>
                </a:lnTo>
                <a:lnTo>
                  <a:pt x="109" y="168"/>
                </a:lnTo>
                <a:lnTo>
                  <a:pt x="109" y="168"/>
                </a:lnTo>
                <a:lnTo>
                  <a:pt x="104" y="168"/>
                </a:lnTo>
                <a:lnTo>
                  <a:pt x="100" y="172"/>
                </a:lnTo>
                <a:lnTo>
                  <a:pt x="100" y="172"/>
                </a:lnTo>
                <a:lnTo>
                  <a:pt x="95" y="172"/>
                </a:lnTo>
                <a:lnTo>
                  <a:pt x="91" y="172"/>
                </a:lnTo>
                <a:lnTo>
                  <a:pt x="91" y="177"/>
                </a:lnTo>
                <a:lnTo>
                  <a:pt x="91" y="172"/>
                </a:lnTo>
                <a:lnTo>
                  <a:pt x="86" y="172"/>
                </a:lnTo>
                <a:lnTo>
                  <a:pt x="82" y="177"/>
                </a:lnTo>
                <a:lnTo>
                  <a:pt x="82" y="177"/>
                </a:lnTo>
                <a:lnTo>
                  <a:pt x="82" y="177"/>
                </a:lnTo>
                <a:lnTo>
                  <a:pt x="77" y="177"/>
                </a:lnTo>
                <a:lnTo>
                  <a:pt x="77" y="177"/>
                </a:lnTo>
                <a:lnTo>
                  <a:pt x="77" y="177"/>
                </a:lnTo>
                <a:lnTo>
                  <a:pt x="73" y="177"/>
                </a:lnTo>
                <a:lnTo>
                  <a:pt x="68" y="177"/>
                </a:lnTo>
                <a:lnTo>
                  <a:pt x="50" y="177"/>
                </a:lnTo>
                <a:lnTo>
                  <a:pt x="50" y="177"/>
                </a:lnTo>
                <a:lnTo>
                  <a:pt x="41" y="177"/>
                </a:lnTo>
                <a:lnTo>
                  <a:pt x="32" y="172"/>
                </a:lnTo>
                <a:lnTo>
                  <a:pt x="27" y="172"/>
                </a:lnTo>
                <a:lnTo>
                  <a:pt x="23" y="172"/>
                </a:lnTo>
                <a:lnTo>
                  <a:pt x="27" y="163"/>
                </a:lnTo>
                <a:lnTo>
                  <a:pt x="27" y="159"/>
                </a:lnTo>
                <a:lnTo>
                  <a:pt x="32" y="154"/>
                </a:lnTo>
                <a:lnTo>
                  <a:pt x="32" y="150"/>
                </a:lnTo>
                <a:lnTo>
                  <a:pt x="32" y="150"/>
                </a:lnTo>
                <a:lnTo>
                  <a:pt x="32" y="145"/>
                </a:lnTo>
                <a:lnTo>
                  <a:pt x="32" y="141"/>
                </a:lnTo>
                <a:lnTo>
                  <a:pt x="32" y="141"/>
                </a:lnTo>
                <a:lnTo>
                  <a:pt x="23" y="141"/>
                </a:lnTo>
                <a:lnTo>
                  <a:pt x="18" y="141"/>
                </a:lnTo>
                <a:lnTo>
                  <a:pt x="18" y="141"/>
                </a:lnTo>
                <a:lnTo>
                  <a:pt x="14" y="141"/>
                </a:lnTo>
                <a:lnTo>
                  <a:pt x="14" y="136"/>
                </a:lnTo>
                <a:lnTo>
                  <a:pt x="14" y="136"/>
                </a:lnTo>
                <a:lnTo>
                  <a:pt x="14" y="132"/>
                </a:lnTo>
                <a:lnTo>
                  <a:pt x="14" y="132"/>
                </a:lnTo>
                <a:lnTo>
                  <a:pt x="14" y="127"/>
                </a:lnTo>
                <a:lnTo>
                  <a:pt x="14" y="127"/>
                </a:lnTo>
                <a:lnTo>
                  <a:pt x="9" y="118"/>
                </a:lnTo>
                <a:lnTo>
                  <a:pt x="9" y="114"/>
                </a:lnTo>
                <a:lnTo>
                  <a:pt x="5" y="109"/>
                </a:lnTo>
                <a:lnTo>
                  <a:pt x="5" y="109"/>
                </a:lnTo>
                <a:lnTo>
                  <a:pt x="5" y="109"/>
                </a:lnTo>
                <a:lnTo>
                  <a:pt x="5" y="104"/>
                </a:lnTo>
                <a:lnTo>
                  <a:pt x="9" y="104"/>
                </a:lnTo>
                <a:lnTo>
                  <a:pt x="9" y="100"/>
                </a:lnTo>
                <a:lnTo>
                  <a:pt x="9" y="100"/>
                </a:lnTo>
                <a:lnTo>
                  <a:pt x="9" y="100"/>
                </a:lnTo>
                <a:lnTo>
                  <a:pt x="9" y="100"/>
                </a:lnTo>
                <a:lnTo>
                  <a:pt x="5" y="100"/>
                </a:lnTo>
                <a:lnTo>
                  <a:pt x="5" y="100"/>
                </a:lnTo>
                <a:lnTo>
                  <a:pt x="0" y="100"/>
                </a:lnTo>
                <a:lnTo>
                  <a:pt x="0" y="95"/>
                </a:lnTo>
                <a:lnTo>
                  <a:pt x="0" y="95"/>
                </a:lnTo>
                <a:lnTo>
                  <a:pt x="0" y="91"/>
                </a:lnTo>
                <a:lnTo>
                  <a:pt x="0" y="86"/>
                </a:lnTo>
                <a:lnTo>
                  <a:pt x="0" y="86"/>
                </a:lnTo>
                <a:lnTo>
                  <a:pt x="5" y="86"/>
                </a:lnTo>
                <a:lnTo>
                  <a:pt x="5" y="82"/>
                </a:lnTo>
                <a:lnTo>
                  <a:pt x="5" y="82"/>
                </a:lnTo>
                <a:lnTo>
                  <a:pt x="5" y="82"/>
                </a:lnTo>
                <a:lnTo>
                  <a:pt x="0" y="82"/>
                </a:lnTo>
                <a:lnTo>
                  <a:pt x="0" y="82"/>
                </a:lnTo>
                <a:lnTo>
                  <a:pt x="5" y="82"/>
                </a:lnTo>
                <a:lnTo>
                  <a:pt x="5" y="82"/>
                </a:lnTo>
                <a:lnTo>
                  <a:pt x="5" y="77"/>
                </a:lnTo>
                <a:lnTo>
                  <a:pt x="5" y="77"/>
                </a:lnTo>
                <a:lnTo>
                  <a:pt x="5" y="77"/>
                </a:lnTo>
                <a:lnTo>
                  <a:pt x="5" y="77"/>
                </a:lnTo>
                <a:lnTo>
                  <a:pt x="5" y="77"/>
                </a:lnTo>
                <a:lnTo>
                  <a:pt x="5" y="77"/>
                </a:lnTo>
                <a:lnTo>
                  <a:pt x="5" y="73"/>
                </a:lnTo>
                <a:lnTo>
                  <a:pt x="5" y="73"/>
                </a:lnTo>
                <a:lnTo>
                  <a:pt x="5" y="73"/>
                </a:lnTo>
                <a:lnTo>
                  <a:pt x="5" y="73"/>
                </a:lnTo>
                <a:lnTo>
                  <a:pt x="5" y="68"/>
                </a:lnTo>
                <a:lnTo>
                  <a:pt x="5" y="68"/>
                </a:lnTo>
                <a:lnTo>
                  <a:pt x="5" y="68"/>
                </a:lnTo>
                <a:lnTo>
                  <a:pt x="5" y="68"/>
                </a:lnTo>
                <a:lnTo>
                  <a:pt x="5" y="68"/>
                </a:lnTo>
                <a:lnTo>
                  <a:pt x="5" y="64"/>
                </a:lnTo>
                <a:lnTo>
                  <a:pt x="5" y="64"/>
                </a:lnTo>
                <a:lnTo>
                  <a:pt x="5" y="64"/>
                </a:lnTo>
                <a:lnTo>
                  <a:pt x="9" y="64"/>
                </a:lnTo>
                <a:lnTo>
                  <a:pt x="5" y="64"/>
                </a:lnTo>
                <a:lnTo>
                  <a:pt x="5" y="59"/>
                </a:lnTo>
                <a:lnTo>
                  <a:pt x="9" y="59"/>
                </a:lnTo>
                <a:lnTo>
                  <a:pt x="9" y="59"/>
                </a:lnTo>
                <a:lnTo>
                  <a:pt x="9" y="64"/>
                </a:lnTo>
                <a:lnTo>
                  <a:pt x="9" y="64"/>
                </a:lnTo>
                <a:lnTo>
                  <a:pt x="14" y="64"/>
                </a:lnTo>
                <a:lnTo>
                  <a:pt x="14" y="64"/>
                </a:lnTo>
                <a:lnTo>
                  <a:pt x="18" y="64"/>
                </a:lnTo>
                <a:lnTo>
                  <a:pt x="18" y="64"/>
                </a:lnTo>
                <a:lnTo>
                  <a:pt x="18" y="64"/>
                </a:lnTo>
                <a:lnTo>
                  <a:pt x="18" y="64"/>
                </a:lnTo>
                <a:lnTo>
                  <a:pt x="23" y="68"/>
                </a:lnTo>
                <a:lnTo>
                  <a:pt x="23" y="68"/>
                </a:lnTo>
                <a:lnTo>
                  <a:pt x="23" y="68"/>
                </a:lnTo>
                <a:lnTo>
                  <a:pt x="23" y="68"/>
                </a:lnTo>
                <a:lnTo>
                  <a:pt x="27" y="68"/>
                </a:lnTo>
                <a:lnTo>
                  <a:pt x="27" y="68"/>
                </a:lnTo>
                <a:lnTo>
                  <a:pt x="27" y="68"/>
                </a:lnTo>
                <a:lnTo>
                  <a:pt x="27" y="68"/>
                </a:lnTo>
                <a:lnTo>
                  <a:pt x="32" y="68"/>
                </a:lnTo>
                <a:lnTo>
                  <a:pt x="32" y="68"/>
                </a:lnTo>
                <a:lnTo>
                  <a:pt x="32" y="64"/>
                </a:lnTo>
                <a:lnTo>
                  <a:pt x="36" y="64"/>
                </a:lnTo>
                <a:lnTo>
                  <a:pt x="36" y="64"/>
                </a:lnTo>
                <a:lnTo>
                  <a:pt x="36" y="59"/>
                </a:lnTo>
                <a:lnTo>
                  <a:pt x="36" y="59"/>
                </a:lnTo>
                <a:lnTo>
                  <a:pt x="36" y="59"/>
                </a:lnTo>
                <a:lnTo>
                  <a:pt x="36" y="59"/>
                </a:lnTo>
                <a:lnTo>
                  <a:pt x="36" y="59"/>
                </a:lnTo>
                <a:lnTo>
                  <a:pt x="36" y="55"/>
                </a:lnTo>
                <a:lnTo>
                  <a:pt x="36" y="55"/>
                </a:lnTo>
                <a:lnTo>
                  <a:pt x="36" y="55"/>
                </a:lnTo>
                <a:lnTo>
                  <a:pt x="36" y="55"/>
                </a:lnTo>
                <a:lnTo>
                  <a:pt x="41" y="55"/>
                </a:lnTo>
                <a:lnTo>
                  <a:pt x="46" y="55"/>
                </a:lnTo>
                <a:lnTo>
                  <a:pt x="46" y="50"/>
                </a:lnTo>
                <a:lnTo>
                  <a:pt x="46" y="50"/>
                </a:lnTo>
                <a:lnTo>
                  <a:pt x="50" y="50"/>
                </a:lnTo>
                <a:lnTo>
                  <a:pt x="50" y="50"/>
                </a:lnTo>
                <a:lnTo>
                  <a:pt x="50" y="50"/>
                </a:lnTo>
                <a:lnTo>
                  <a:pt x="50" y="50"/>
                </a:lnTo>
                <a:lnTo>
                  <a:pt x="50" y="50"/>
                </a:lnTo>
                <a:lnTo>
                  <a:pt x="55" y="46"/>
                </a:lnTo>
                <a:lnTo>
                  <a:pt x="55" y="46"/>
                </a:lnTo>
                <a:lnTo>
                  <a:pt x="55" y="46"/>
                </a:lnTo>
                <a:lnTo>
                  <a:pt x="55" y="41"/>
                </a:lnTo>
                <a:lnTo>
                  <a:pt x="55" y="37"/>
                </a:lnTo>
                <a:lnTo>
                  <a:pt x="55" y="32"/>
                </a:lnTo>
                <a:lnTo>
                  <a:pt x="55" y="32"/>
                </a:lnTo>
                <a:lnTo>
                  <a:pt x="55" y="32"/>
                </a:lnTo>
                <a:lnTo>
                  <a:pt x="59" y="28"/>
                </a:lnTo>
                <a:lnTo>
                  <a:pt x="59" y="28"/>
                </a:lnTo>
                <a:lnTo>
                  <a:pt x="64" y="28"/>
                </a:lnTo>
                <a:lnTo>
                  <a:pt x="68" y="28"/>
                </a:lnTo>
                <a:lnTo>
                  <a:pt x="68" y="28"/>
                </a:lnTo>
                <a:lnTo>
                  <a:pt x="68" y="23"/>
                </a:lnTo>
                <a:lnTo>
                  <a:pt x="68" y="23"/>
                </a:lnTo>
                <a:lnTo>
                  <a:pt x="68" y="23"/>
                </a:lnTo>
                <a:lnTo>
                  <a:pt x="68" y="23"/>
                </a:lnTo>
                <a:lnTo>
                  <a:pt x="73" y="23"/>
                </a:lnTo>
                <a:lnTo>
                  <a:pt x="77" y="23"/>
                </a:lnTo>
                <a:lnTo>
                  <a:pt x="77" y="23"/>
                </a:lnTo>
                <a:lnTo>
                  <a:pt x="82" y="28"/>
                </a:lnTo>
                <a:lnTo>
                  <a:pt x="82" y="28"/>
                </a:lnTo>
                <a:lnTo>
                  <a:pt x="86" y="23"/>
                </a:lnTo>
                <a:lnTo>
                  <a:pt x="91" y="28"/>
                </a:lnTo>
                <a:lnTo>
                  <a:pt x="95" y="28"/>
                </a:lnTo>
                <a:lnTo>
                  <a:pt x="95" y="28"/>
                </a:lnTo>
                <a:lnTo>
                  <a:pt x="95" y="28"/>
                </a:lnTo>
                <a:lnTo>
                  <a:pt x="100" y="28"/>
                </a:lnTo>
                <a:lnTo>
                  <a:pt x="100" y="28"/>
                </a:lnTo>
                <a:lnTo>
                  <a:pt x="100" y="28"/>
                </a:lnTo>
                <a:lnTo>
                  <a:pt x="100" y="28"/>
                </a:lnTo>
                <a:lnTo>
                  <a:pt x="104" y="28"/>
                </a:lnTo>
                <a:lnTo>
                  <a:pt x="104" y="28"/>
                </a:lnTo>
                <a:lnTo>
                  <a:pt x="104" y="28"/>
                </a:lnTo>
                <a:lnTo>
                  <a:pt x="104" y="32"/>
                </a:lnTo>
                <a:lnTo>
                  <a:pt x="104" y="32"/>
                </a:lnTo>
                <a:lnTo>
                  <a:pt x="109" y="32"/>
                </a:lnTo>
                <a:lnTo>
                  <a:pt x="109" y="32"/>
                </a:lnTo>
                <a:lnTo>
                  <a:pt x="113" y="32"/>
                </a:lnTo>
                <a:lnTo>
                  <a:pt x="113" y="32"/>
                </a:lnTo>
                <a:lnTo>
                  <a:pt x="113" y="28"/>
                </a:lnTo>
                <a:lnTo>
                  <a:pt x="113" y="28"/>
                </a:lnTo>
                <a:lnTo>
                  <a:pt x="113" y="28"/>
                </a:lnTo>
                <a:lnTo>
                  <a:pt x="118" y="28"/>
                </a:lnTo>
                <a:lnTo>
                  <a:pt x="118" y="28"/>
                </a:lnTo>
                <a:lnTo>
                  <a:pt x="118" y="28"/>
                </a:lnTo>
                <a:lnTo>
                  <a:pt x="118" y="28"/>
                </a:lnTo>
                <a:lnTo>
                  <a:pt x="118" y="28"/>
                </a:lnTo>
                <a:lnTo>
                  <a:pt x="118" y="23"/>
                </a:lnTo>
                <a:lnTo>
                  <a:pt x="118" y="23"/>
                </a:lnTo>
                <a:lnTo>
                  <a:pt x="118" y="23"/>
                </a:lnTo>
                <a:lnTo>
                  <a:pt x="118" y="23"/>
                </a:lnTo>
                <a:lnTo>
                  <a:pt x="122" y="23"/>
                </a:lnTo>
                <a:lnTo>
                  <a:pt x="122" y="28"/>
                </a:lnTo>
                <a:lnTo>
                  <a:pt x="127" y="28"/>
                </a:lnTo>
                <a:lnTo>
                  <a:pt x="127" y="28"/>
                </a:lnTo>
                <a:lnTo>
                  <a:pt x="127" y="28"/>
                </a:lnTo>
                <a:lnTo>
                  <a:pt x="127" y="28"/>
                </a:lnTo>
                <a:lnTo>
                  <a:pt x="127" y="28"/>
                </a:lnTo>
                <a:lnTo>
                  <a:pt x="127" y="23"/>
                </a:lnTo>
                <a:lnTo>
                  <a:pt x="127" y="23"/>
                </a:lnTo>
                <a:lnTo>
                  <a:pt x="127" y="23"/>
                </a:lnTo>
                <a:lnTo>
                  <a:pt x="127" y="19"/>
                </a:lnTo>
                <a:lnTo>
                  <a:pt x="131" y="19"/>
                </a:lnTo>
                <a:lnTo>
                  <a:pt x="131" y="19"/>
                </a:lnTo>
                <a:lnTo>
                  <a:pt x="136" y="19"/>
                </a:lnTo>
                <a:lnTo>
                  <a:pt x="136" y="19"/>
                </a:lnTo>
                <a:lnTo>
                  <a:pt x="136" y="19"/>
                </a:lnTo>
                <a:lnTo>
                  <a:pt x="136" y="19"/>
                </a:lnTo>
                <a:lnTo>
                  <a:pt x="140" y="19"/>
                </a:lnTo>
                <a:lnTo>
                  <a:pt x="140" y="19"/>
                </a:lnTo>
                <a:lnTo>
                  <a:pt x="140" y="14"/>
                </a:lnTo>
                <a:lnTo>
                  <a:pt x="136" y="14"/>
                </a:lnTo>
                <a:lnTo>
                  <a:pt x="136" y="14"/>
                </a:lnTo>
                <a:lnTo>
                  <a:pt x="136" y="14"/>
                </a:lnTo>
                <a:lnTo>
                  <a:pt x="140" y="10"/>
                </a:lnTo>
                <a:lnTo>
                  <a:pt x="140" y="10"/>
                </a:lnTo>
                <a:lnTo>
                  <a:pt x="140" y="10"/>
                </a:lnTo>
                <a:lnTo>
                  <a:pt x="140" y="5"/>
                </a:lnTo>
                <a:lnTo>
                  <a:pt x="140" y="5"/>
                </a:lnTo>
                <a:lnTo>
                  <a:pt x="145" y="0"/>
                </a:lnTo>
                <a:lnTo>
                  <a:pt x="149" y="5"/>
                </a:lnTo>
                <a:lnTo>
                  <a:pt x="149" y="5"/>
                </a:lnTo>
                <a:lnTo>
                  <a:pt x="154" y="10"/>
                </a:lnTo>
                <a:lnTo>
                  <a:pt x="154" y="10"/>
                </a:lnTo>
                <a:lnTo>
                  <a:pt x="154" y="1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0" name="Freeform 6">
            <a:extLst>
              <a:ext uri="{FF2B5EF4-FFF2-40B4-BE49-F238E27FC236}">
                <a16:creationId xmlns:a16="http://schemas.microsoft.com/office/drawing/2014/main" id="{52399030-CE25-3145-86D8-41E2FCF41902}"/>
              </a:ext>
            </a:extLst>
          </p:cNvPr>
          <p:cNvSpPr>
            <a:spLocks noEditPoints="1"/>
          </p:cNvSpPr>
          <p:nvPr/>
        </p:nvSpPr>
        <p:spPr bwMode="auto">
          <a:xfrm>
            <a:off x="5928167" y="4444696"/>
            <a:ext cx="511346" cy="618546"/>
          </a:xfrm>
          <a:custGeom>
            <a:avLst/>
            <a:gdLst>
              <a:gd name="T0" fmla="*/ 59 w 213"/>
              <a:gd name="T1" fmla="*/ 27 h 254"/>
              <a:gd name="T2" fmla="*/ 86 w 213"/>
              <a:gd name="T3" fmla="*/ 27 h 254"/>
              <a:gd name="T4" fmla="*/ 86 w 213"/>
              <a:gd name="T5" fmla="*/ 37 h 254"/>
              <a:gd name="T6" fmla="*/ 91 w 213"/>
              <a:gd name="T7" fmla="*/ 50 h 254"/>
              <a:gd name="T8" fmla="*/ 100 w 213"/>
              <a:gd name="T9" fmla="*/ 64 h 254"/>
              <a:gd name="T10" fmla="*/ 109 w 213"/>
              <a:gd name="T11" fmla="*/ 68 h 254"/>
              <a:gd name="T12" fmla="*/ 122 w 213"/>
              <a:gd name="T13" fmla="*/ 68 h 254"/>
              <a:gd name="T14" fmla="*/ 136 w 213"/>
              <a:gd name="T15" fmla="*/ 59 h 254"/>
              <a:gd name="T16" fmla="*/ 140 w 213"/>
              <a:gd name="T17" fmla="*/ 50 h 254"/>
              <a:gd name="T18" fmla="*/ 154 w 213"/>
              <a:gd name="T19" fmla="*/ 46 h 254"/>
              <a:gd name="T20" fmla="*/ 167 w 213"/>
              <a:gd name="T21" fmla="*/ 55 h 254"/>
              <a:gd name="T22" fmla="*/ 176 w 213"/>
              <a:gd name="T23" fmla="*/ 59 h 254"/>
              <a:gd name="T24" fmla="*/ 176 w 213"/>
              <a:gd name="T25" fmla="*/ 91 h 254"/>
              <a:gd name="T26" fmla="*/ 186 w 213"/>
              <a:gd name="T27" fmla="*/ 109 h 254"/>
              <a:gd name="T28" fmla="*/ 181 w 213"/>
              <a:gd name="T29" fmla="*/ 122 h 254"/>
              <a:gd name="T30" fmla="*/ 186 w 213"/>
              <a:gd name="T31" fmla="*/ 127 h 254"/>
              <a:gd name="T32" fmla="*/ 199 w 213"/>
              <a:gd name="T33" fmla="*/ 127 h 254"/>
              <a:gd name="T34" fmla="*/ 213 w 213"/>
              <a:gd name="T35" fmla="*/ 122 h 254"/>
              <a:gd name="T36" fmla="*/ 213 w 213"/>
              <a:gd name="T37" fmla="*/ 127 h 254"/>
              <a:gd name="T38" fmla="*/ 213 w 213"/>
              <a:gd name="T39" fmla="*/ 136 h 254"/>
              <a:gd name="T40" fmla="*/ 213 w 213"/>
              <a:gd name="T41" fmla="*/ 150 h 254"/>
              <a:gd name="T42" fmla="*/ 213 w 213"/>
              <a:gd name="T43" fmla="*/ 159 h 254"/>
              <a:gd name="T44" fmla="*/ 195 w 213"/>
              <a:gd name="T45" fmla="*/ 163 h 254"/>
              <a:gd name="T46" fmla="*/ 176 w 213"/>
              <a:gd name="T47" fmla="*/ 172 h 254"/>
              <a:gd name="T48" fmla="*/ 176 w 213"/>
              <a:gd name="T49" fmla="*/ 208 h 254"/>
              <a:gd name="T50" fmla="*/ 181 w 213"/>
              <a:gd name="T51" fmla="*/ 231 h 254"/>
              <a:gd name="T52" fmla="*/ 199 w 213"/>
              <a:gd name="T53" fmla="*/ 249 h 254"/>
              <a:gd name="T54" fmla="*/ 167 w 213"/>
              <a:gd name="T55" fmla="*/ 254 h 254"/>
              <a:gd name="T56" fmla="*/ 154 w 213"/>
              <a:gd name="T57" fmla="*/ 254 h 254"/>
              <a:gd name="T58" fmla="*/ 131 w 213"/>
              <a:gd name="T59" fmla="*/ 254 h 254"/>
              <a:gd name="T60" fmla="*/ 118 w 213"/>
              <a:gd name="T61" fmla="*/ 249 h 254"/>
              <a:gd name="T62" fmla="*/ 104 w 213"/>
              <a:gd name="T63" fmla="*/ 245 h 254"/>
              <a:gd name="T64" fmla="*/ 68 w 213"/>
              <a:gd name="T65" fmla="*/ 245 h 254"/>
              <a:gd name="T66" fmla="*/ 41 w 213"/>
              <a:gd name="T67" fmla="*/ 245 h 254"/>
              <a:gd name="T68" fmla="*/ 32 w 213"/>
              <a:gd name="T69" fmla="*/ 240 h 254"/>
              <a:gd name="T70" fmla="*/ 23 w 213"/>
              <a:gd name="T71" fmla="*/ 235 h 254"/>
              <a:gd name="T72" fmla="*/ 9 w 213"/>
              <a:gd name="T73" fmla="*/ 240 h 254"/>
              <a:gd name="T74" fmla="*/ 0 w 213"/>
              <a:gd name="T75" fmla="*/ 235 h 254"/>
              <a:gd name="T76" fmla="*/ 0 w 213"/>
              <a:gd name="T77" fmla="*/ 213 h 254"/>
              <a:gd name="T78" fmla="*/ 14 w 213"/>
              <a:gd name="T79" fmla="*/ 181 h 254"/>
              <a:gd name="T80" fmla="*/ 32 w 213"/>
              <a:gd name="T81" fmla="*/ 154 h 254"/>
              <a:gd name="T82" fmla="*/ 36 w 213"/>
              <a:gd name="T83" fmla="*/ 122 h 254"/>
              <a:gd name="T84" fmla="*/ 27 w 213"/>
              <a:gd name="T85" fmla="*/ 104 h 254"/>
              <a:gd name="T86" fmla="*/ 23 w 213"/>
              <a:gd name="T87" fmla="*/ 86 h 254"/>
              <a:gd name="T88" fmla="*/ 23 w 213"/>
              <a:gd name="T89" fmla="*/ 86 h 254"/>
              <a:gd name="T90" fmla="*/ 23 w 213"/>
              <a:gd name="T91" fmla="*/ 64 h 254"/>
              <a:gd name="T92" fmla="*/ 9 w 213"/>
              <a:gd name="T93" fmla="*/ 32 h 254"/>
              <a:gd name="T94" fmla="*/ 23 w 213"/>
              <a:gd name="T95" fmla="*/ 27 h 254"/>
              <a:gd name="T96" fmla="*/ 36 w 213"/>
              <a:gd name="T97" fmla="*/ 27 h 254"/>
              <a:gd name="T98" fmla="*/ 9 w 213"/>
              <a:gd name="T99" fmla="*/ 23 h 254"/>
              <a:gd name="T100" fmla="*/ 9 w 213"/>
              <a:gd name="T101" fmla="*/ 14 h 254"/>
              <a:gd name="T102" fmla="*/ 9 w 213"/>
              <a:gd name="T103" fmla="*/ 5 h 254"/>
              <a:gd name="T104" fmla="*/ 18 w 213"/>
              <a:gd name="T105" fmla="*/ 0 h 254"/>
              <a:gd name="T106" fmla="*/ 23 w 213"/>
              <a:gd name="T107" fmla="*/ 5 h 254"/>
              <a:gd name="T108" fmla="*/ 14 w 213"/>
              <a:gd name="T109" fmla="*/ 9 h 254"/>
              <a:gd name="T110" fmla="*/ 14 w 213"/>
              <a:gd name="T111" fmla="*/ 18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3" h="254">
                <a:moveTo>
                  <a:pt x="45" y="27"/>
                </a:moveTo>
                <a:lnTo>
                  <a:pt x="45" y="27"/>
                </a:lnTo>
                <a:lnTo>
                  <a:pt x="45" y="27"/>
                </a:lnTo>
                <a:lnTo>
                  <a:pt x="50" y="27"/>
                </a:lnTo>
                <a:lnTo>
                  <a:pt x="54" y="27"/>
                </a:lnTo>
                <a:lnTo>
                  <a:pt x="59" y="27"/>
                </a:lnTo>
                <a:lnTo>
                  <a:pt x="64" y="27"/>
                </a:lnTo>
                <a:lnTo>
                  <a:pt x="73" y="27"/>
                </a:lnTo>
                <a:lnTo>
                  <a:pt x="77" y="27"/>
                </a:lnTo>
                <a:lnTo>
                  <a:pt x="82" y="27"/>
                </a:lnTo>
                <a:lnTo>
                  <a:pt x="82" y="27"/>
                </a:lnTo>
                <a:lnTo>
                  <a:pt x="86" y="27"/>
                </a:lnTo>
                <a:lnTo>
                  <a:pt x="86" y="32"/>
                </a:lnTo>
                <a:lnTo>
                  <a:pt x="86" y="32"/>
                </a:lnTo>
                <a:lnTo>
                  <a:pt x="86" y="32"/>
                </a:lnTo>
                <a:lnTo>
                  <a:pt x="86" y="32"/>
                </a:lnTo>
                <a:lnTo>
                  <a:pt x="86" y="32"/>
                </a:lnTo>
                <a:lnTo>
                  <a:pt x="86" y="37"/>
                </a:lnTo>
                <a:lnTo>
                  <a:pt x="86" y="37"/>
                </a:lnTo>
                <a:lnTo>
                  <a:pt x="86" y="41"/>
                </a:lnTo>
                <a:lnTo>
                  <a:pt x="91" y="46"/>
                </a:lnTo>
                <a:lnTo>
                  <a:pt x="91" y="46"/>
                </a:lnTo>
                <a:lnTo>
                  <a:pt x="91" y="50"/>
                </a:lnTo>
                <a:lnTo>
                  <a:pt x="91" y="50"/>
                </a:lnTo>
                <a:lnTo>
                  <a:pt x="91" y="55"/>
                </a:lnTo>
                <a:lnTo>
                  <a:pt x="95" y="55"/>
                </a:lnTo>
                <a:lnTo>
                  <a:pt x="95" y="55"/>
                </a:lnTo>
                <a:lnTo>
                  <a:pt x="95" y="59"/>
                </a:lnTo>
                <a:lnTo>
                  <a:pt x="95" y="59"/>
                </a:lnTo>
                <a:lnTo>
                  <a:pt x="100" y="64"/>
                </a:lnTo>
                <a:lnTo>
                  <a:pt x="100" y="68"/>
                </a:lnTo>
                <a:lnTo>
                  <a:pt x="104" y="68"/>
                </a:lnTo>
                <a:lnTo>
                  <a:pt x="104" y="68"/>
                </a:lnTo>
                <a:lnTo>
                  <a:pt x="104" y="68"/>
                </a:lnTo>
                <a:lnTo>
                  <a:pt x="109" y="68"/>
                </a:lnTo>
                <a:lnTo>
                  <a:pt x="109" y="68"/>
                </a:lnTo>
                <a:lnTo>
                  <a:pt x="109" y="68"/>
                </a:lnTo>
                <a:lnTo>
                  <a:pt x="113" y="68"/>
                </a:lnTo>
                <a:lnTo>
                  <a:pt x="118" y="68"/>
                </a:lnTo>
                <a:lnTo>
                  <a:pt x="118" y="68"/>
                </a:lnTo>
                <a:lnTo>
                  <a:pt x="118" y="68"/>
                </a:lnTo>
                <a:lnTo>
                  <a:pt x="122" y="68"/>
                </a:lnTo>
                <a:lnTo>
                  <a:pt x="127" y="68"/>
                </a:lnTo>
                <a:lnTo>
                  <a:pt x="127" y="68"/>
                </a:lnTo>
                <a:lnTo>
                  <a:pt x="131" y="68"/>
                </a:lnTo>
                <a:lnTo>
                  <a:pt x="131" y="68"/>
                </a:lnTo>
                <a:lnTo>
                  <a:pt x="136" y="64"/>
                </a:lnTo>
                <a:lnTo>
                  <a:pt x="136" y="59"/>
                </a:lnTo>
                <a:lnTo>
                  <a:pt x="136" y="59"/>
                </a:lnTo>
                <a:lnTo>
                  <a:pt x="136" y="59"/>
                </a:lnTo>
                <a:lnTo>
                  <a:pt x="136" y="55"/>
                </a:lnTo>
                <a:lnTo>
                  <a:pt x="136" y="55"/>
                </a:lnTo>
                <a:lnTo>
                  <a:pt x="136" y="50"/>
                </a:lnTo>
                <a:lnTo>
                  <a:pt x="140" y="50"/>
                </a:lnTo>
                <a:lnTo>
                  <a:pt x="145" y="50"/>
                </a:lnTo>
                <a:lnTo>
                  <a:pt x="145" y="50"/>
                </a:lnTo>
                <a:lnTo>
                  <a:pt x="149" y="46"/>
                </a:lnTo>
                <a:lnTo>
                  <a:pt x="154" y="46"/>
                </a:lnTo>
                <a:lnTo>
                  <a:pt x="154" y="46"/>
                </a:lnTo>
                <a:lnTo>
                  <a:pt x="154" y="46"/>
                </a:lnTo>
                <a:lnTo>
                  <a:pt x="154" y="50"/>
                </a:lnTo>
                <a:lnTo>
                  <a:pt x="154" y="50"/>
                </a:lnTo>
                <a:lnTo>
                  <a:pt x="154" y="55"/>
                </a:lnTo>
                <a:lnTo>
                  <a:pt x="154" y="55"/>
                </a:lnTo>
                <a:lnTo>
                  <a:pt x="163" y="55"/>
                </a:lnTo>
                <a:lnTo>
                  <a:pt x="167" y="55"/>
                </a:lnTo>
                <a:lnTo>
                  <a:pt x="172" y="55"/>
                </a:lnTo>
                <a:lnTo>
                  <a:pt x="176" y="55"/>
                </a:lnTo>
                <a:lnTo>
                  <a:pt x="176" y="55"/>
                </a:lnTo>
                <a:lnTo>
                  <a:pt x="176" y="55"/>
                </a:lnTo>
                <a:lnTo>
                  <a:pt x="176" y="55"/>
                </a:lnTo>
                <a:lnTo>
                  <a:pt x="176" y="59"/>
                </a:lnTo>
                <a:lnTo>
                  <a:pt x="176" y="64"/>
                </a:lnTo>
                <a:lnTo>
                  <a:pt x="176" y="68"/>
                </a:lnTo>
                <a:lnTo>
                  <a:pt x="176" y="73"/>
                </a:lnTo>
                <a:lnTo>
                  <a:pt x="176" y="82"/>
                </a:lnTo>
                <a:lnTo>
                  <a:pt x="176" y="86"/>
                </a:lnTo>
                <a:lnTo>
                  <a:pt x="176" y="91"/>
                </a:lnTo>
                <a:lnTo>
                  <a:pt x="176" y="95"/>
                </a:lnTo>
                <a:lnTo>
                  <a:pt x="176" y="95"/>
                </a:lnTo>
                <a:lnTo>
                  <a:pt x="176" y="100"/>
                </a:lnTo>
                <a:lnTo>
                  <a:pt x="181" y="104"/>
                </a:lnTo>
                <a:lnTo>
                  <a:pt x="181" y="104"/>
                </a:lnTo>
                <a:lnTo>
                  <a:pt x="186" y="109"/>
                </a:lnTo>
                <a:lnTo>
                  <a:pt x="186" y="113"/>
                </a:lnTo>
                <a:lnTo>
                  <a:pt x="186" y="113"/>
                </a:lnTo>
                <a:lnTo>
                  <a:pt x="186" y="113"/>
                </a:lnTo>
                <a:lnTo>
                  <a:pt x="186" y="118"/>
                </a:lnTo>
                <a:lnTo>
                  <a:pt x="186" y="118"/>
                </a:lnTo>
                <a:lnTo>
                  <a:pt x="181" y="122"/>
                </a:lnTo>
                <a:lnTo>
                  <a:pt x="181" y="122"/>
                </a:lnTo>
                <a:lnTo>
                  <a:pt x="181" y="122"/>
                </a:lnTo>
                <a:lnTo>
                  <a:pt x="181" y="127"/>
                </a:lnTo>
                <a:lnTo>
                  <a:pt x="181" y="127"/>
                </a:lnTo>
                <a:lnTo>
                  <a:pt x="186" y="127"/>
                </a:lnTo>
                <a:lnTo>
                  <a:pt x="186" y="127"/>
                </a:lnTo>
                <a:lnTo>
                  <a:pt x="186" y="127"/>
                </a:lnTo>
                <a:lnTo>
                  <a:pt x="186" y="127"/>
                </a:lnTo>
                <a:lnTo>
                  <a:pt x="190" y="127"/>
                </a:lnTo>
                <a:lnTo>
                  <a:pt x="190" y="127"/>
                </a:lnTo>
                <a:lnTo>
                  <a:pt x="195" y="127"/>
                </a:lnTo>
                <a:lnTo>
                  <a:pt x="199" y="127"/>
                </a:lnTo>
                <a:lnTo>
                  <a:pt x="199" y="127"/>
                </a:lnTo>
                <a:lnTo>
                  <a:pt x="204" y="122"/>
                </a:lnTo>
                <a:lnTo>
                  <a:pt x="204" y="122"/>
                </a:lnTo>
                <a:lnTo>
                  <a:pt x="208" y="122"/>
                </a:lnTo>
                <a:lnTo>
                  <a:pt x="208" y="122"/>
                </a:lnTo>
                <a:lnTo>
                  <a:pt x="213" y="122"/>
                </a:lnTo>
                <a:lnTo>
                  <a:pt x="213" y="122"/>
                </a:lnTo>
                <a:lnTo>
                  <a:pt x="213" y="122"/>
                </a:lnTo>
                <a:lnTo>
                  <a:pt x="213" y="122"/>
                </a:lnTo>
                <a:lnTo>
                  <a:pt x="213" y="122"/>
                </a:lnTo>
                <a:lnTo>
                  <a:pt x="213" y="122"/>
                </a:lnTo>
                <a:lnTo>
                  <a:pt x="213" y="127"/>
                </a:lnTo>
                <a:lnTo>
                  <a:pt x="213" y="131"/>
                </a:lnTo>
                <a:lnTo>
                  <a:pt x="213" y="131"/>
                </a:lnTo>
                <a:lnTo>
                  <a:pt x="213" y="131"/>
                </a:lnTo>
                <a:lnTo>
                  <a:pt x="213" y="131"/>
                </a:lnTo>
                <a:lnTo>
                  <a:pt x="213" y="131"/>
                </a:lnTo>
                <a:lnTo>
                  <a:pt x="213" y="136"/>
                </a:lnTo>
                <a:lnTo>
                  <a:pt x="213" y="136"/>
                </a:lnTo>
                <a:lnTo>
                  <a:pt x="213" y="136"/>
                </a:lnTo>
                <a:lnTo>
                  <a:pt x="213" y="141"/>
                </a:lnTo>
                <a:lnTo>
                  <a:pt x="213" y="141"/>
                </a:lnTo>
                <a:lnTo>
                  <a:pt x="213" y="145"/>
                </a:lnTo>
                <a:lnTo>
                  <a:pt x="213" y="150"/>
                </a:lnTo>
                <a:lnTo>
                  <a:pt x="213" y="150"/>
                </a:lnTo>
                <a:lnTo>
                  <a:pt x="213" y="154"/>
                </a:lnTo>
                <a:lnTo>
                  <a:pt x="213" y="154"/>
                </a:lnTo>
                <a:lnTo>
                  <a:pt x="213" y="159"/>
                </a:lnTo>
                <a:lnTo>
                  <a:pt x="213" y="159"/>
                </a:lnTo>
                <a:lnTo>
                  <a:pt x="213" y="159"/>
                </a:lnTo>
                <a:lnTo>
                  <a:pt x="213" y="163"/>
                </a:lnTo>
                <a:lnTo>
                  <a:pt x="213" y="163"/>
                </a:lnTo>
                <a:lnTo>
                  <a:pt x="208" y="163"/>
                </a:lnTo>
                <a:lnTo>
                  <a:pt x="208" y="163"/>
                </a:lnTo>
                <a:lnTo>
                  <a:pt x="199" y="163"/>
                </a:lnTo>
                <a:lnTo>
                  <a:pt x="195" y="163"/>
                </a:lnTo>
                <a:lnTo>
                  <a:pt x="190" y="163"/>
                </a:lnTo>
                <a:lnTo>
                  <a:pt x="186" y="163"/>
                </a:lnTo>
                <a:lnTo>
                  <a:pt x="181" y="163"/>
                </a:lnTo>
                <a:lnTo>
                  <a:pt x="176" y="163"/>
                </a:lnTo>
                <a:lnTo>
                  <a:pt x="176" y="163"/>
                </a:lnTo>
                <a:lnTo>
                  <a:pt x="176" y="172"/>
                </a:lnTo>
                <a:lnTo>
                  <a:pt x="176" y="177"/>
                </a:lnTo>
                <a:lnTo>
                  <a:pt x="176" y="181"/>
                </a:lnTo>
                <a:lnTo>
                  <a:pt x="176" y="190"/>
                </a:lnTo>
                <a:lnTo>
                  <a:pt x="176" y="195"/>
                </a:lnTo>
                <a:lnTo>
                  <a:pt x="176" y="199"/>
                </a:lnTo>
                <a:lnTo>
                  <a:pt x="176" y="208"/>
                </a:lnTo>
                <a:lnTo>
                  <a:pt x="176" y="213"/>
                </a:lnTo>
                <a:lnTo>
                  <a:pt x="176" y="217"/>
                </a:lnTo>
                <a:lnTo>
                  <a:pt x="176" y="222"/>
                </a:lnTo>
                <a:lnTo>
                  <a:pt x="181" y="231"/>
                </a:lnTo>
                <a:lnTo>
                  <a:pt x="181" y="231"/>
                </a:lnTo>
                <a:lnTo>
                  <a:pt x="181" y="231"/>
                </a:lnTo>
                <a:lnTo>
                  <a:pt x="186" y="231"/>
                </a:lnTo>
                <a:lnTo>
                  <a:pt x="186" y="235"/>
                </a:lnTo>
                <a:lnTo>
                  <a:pt x="190" y="240"/>
                </a:lnTo>
                <a:lnTo>
                  <a:pt x="195" y="240"/>
                </a:lnTo>
                <a:lnTo>
                  <a:pt x="195" y="245"/>
                </a:lnTo>
                <a:lnTo>
                  <a:pt x="199" y="249"/>
                </a:lnTo>
                <a:lnTo>
                  <a:pt x="195" y="249"/>
                </a:lnTo>
                <a:lnTo>
                  <a:pt x="186" y="249"/>
                </a:lnTo>
                <a:lnTo>
                  <a:pt x="181" y="254"/>
                </a:lnTo>
                <a:lnTo>
                  <a:pt x="176" y="254"/>
                </a:lnTo>
                <a:lnTo>
                  <a:pt x="172" y="254"/>
                </a:lnTo>
                <a:lnTo>
                  <a:pt x="167" y="254"/>
                </a:lnTo>
                <a:lnTo>
                  <a:pt x="167" y="254"/>
                </a:lnTo>
                <a:lnTo>
                  <a:pt x="163" y="254"/>
                </a:lnTo>
                <a:lnTo>
                  <a:pt x="163" y="254"/>
                </a:lnTo>
                <a:lnTo>
                  <a:pt x="158" y="254"/>
                </a:lnTo>
                <a:lnTo>
                  <a:pt x="154" y="254"/>
                </a:lnTo>
                <a:lnTo>
                  <a:pt x="154" y="254"/>
                </a:lnTo>
                <a:lnTo>
                  <a:pt x="149" y="254"/>
                </a:lnTo>
                <a:lnTo>
                  <a:pt x="149" y="254"/>
                </a:lnTo>
                <a:lnTo>
                  <a:pt x="145" y="254"/>
                </a:lnTo>
                <a:lnTo>
                  <a:pt x="140" y="254"/>
                </a:lnTo>
                <a:lnTo>
                  <a:pt x="136" y="254"/>
                </a:lnTo>
                <a:lnTo>
                  <a:pt x="131" y="254"/>
                </a:lnTo>
                <a:lnTo>
                  <a:pt x="127" y="254"/>
                </a:lnTo>
                <a:lnTo>
                  <a:pt x="127" y="254"/>
                </a:lnTo>
                <a:lnTo>
                  <a:pt x="122" y="254"/>
                </a:lnTo>
                <a:lnTo>
                  <a:pt x="122" y="249"/>
                </a:lnTo>
                <a:lnTo>
                  <a:pt x="118" y="249"/>
                </a:lnTo>
                <a:lnTo>
                  <a:pt x="118" y="249"/>
                </a:lnTo>
                <a:lnTo>
                  <a:pt x="118" y="245"/>
                </a:lnTo>
                <a:lnTo>
                  <a:pt x="118" y="245"/>
                </a:lnTo>
                <a:lnTo>
                  <a:pt x="113" y="245"/>
                </a:lnTo>
                <a:lnTo>
                  <a:pt x="113" y="245"/>
                </a:lnTo>
                <a:lnTo>
                  <a:pt x="109" y="245"/>
                </a:lnTo>
                <a:lnTo>
                  <a:pt x="104" y="245"/>
                </a:lnTo>
                <a:lnTo>
                  <a:pt x="104" y="245"/>
                </a:lnTo>
                <a:lnTo>
                  <a:pt x="95" y="245"/>
                </a:lnTo>
                <a:lnTo>
                  <a:pt x="91" y="245"/>
                </a:lnTo>
                <a:lnTo>
                  <a:pt x="82" y="245"/>
                </a:lnTo>
                <a:lnTo>
                  <a:pt x="77" y="245"/>
                </a:lnTo>
                <a:lnTo>
                  <a:pt x="68" y="245"/>
                </a:lnTo>
                <a:lnTo>
                  <a:pt x="64" y="245"/>
                </a:lnTo>
                <a:lnTo>
                  <a:pt x="54" y="245"/>
                </a:lnTo>
                <a:lnTo>
                  <a:pt x="50" y="245"/>
                </a:lnTo>
                <a:lnTo>
                  <a:pt x="45" y="245"/>
                </a:lnTo>
                <a:lnTo>
                  <a:pt x="41" y="245"/>
                </a:lnTo>
                <a:lnTo>
                  <a:pt x="41" y="245"/>
                </a:lnTo>
                <a:lnTo>
                  <a:pt x="41" y="245"/>
                </a:lnTo>
                <a:lnTo>
                  <a:pt x="36" y="245"/>
                </a:lnTo>
                <a:lnTo>
                  <a:pt x="36" y="245"/>
                </a:lnTo>
                <a:lnTo>
                  <a:pt x="36" y="240"/>
                </a:lnTo>
                <a:lnTo>
                  <a:pt x="32" y="240"/>
                </a:lnTo>
                <a:lnTo>
                  <a:pt x="32" y="240"/>
                </a:lnTo>
                <a:lnTo>
                  <a:pt x="32" y="235"/>
                </a:lnTo>
                <a:lnTo>
                  <a:pt x="27" y="235"/>
                </a:lnTo>
                <a:lnTo>
                  <a:pt x="27" y="235"/>
                </a:lnTo>
                <a:lnTo>
                  <a:pt x="27" y="235"/>
                </a:lnTo>
                <a:lnTo>
                  <a:pt x="23" y="235"/>
                </a:lnTo>
                <a:lnTo>
                  <a:pt x="23" y="235"/>
                </a:lnTo>
                <a:lnTo>
                  <a:pt x="18" y="235"/>
                </a:lnTo>
                <a:lnTo>
                  <a:pt x="18" y="240"/>
                </a:lnTo>
                <a:lnTo>
                  <a:pt x="18" y="240"/>
                </a:lnTo>
                <a:lnTo>
                  <a:pt x="14" y="240"/>
                </a:lnTo>
                <a:lnTo>
                  <a:pt x="9" y="240"/>
                </a:lnTo>
                <a:lnTo>
                  <a:pt x="9" y="240"/>
                </a:lnTo>
                <a:lnTo>
                  <a:pt x="9" y="240"/>
                </a:lnTo>
                <a:lnTo>
                  <a:pt x="5" y="240"/>
                </a:lnTo>
                <a:lnTo>
                  <a:pt x="5" y="240"/>
                </a:lnTo>
                <a:lnTo>
                  <a:pt x="5" y="240"/>
                </a:lnTo>
                <a:lnTo>
                  <a:pt x="0" y="240"/>
                </a:lnTo>
                <a:lnTo>
                  <a:pt x="0" y="235"/>
                </a:lnTo>
                <a:lnTo>
                  <a:pt x="0" y="231"/>
                </a:lnTo>
                <a:lnTo>
                  <a:pt x="0" y="226"/>
                </a:lnTo>
                <a:lnTo>
                  <a:pt x="0" y="217"/>
                </a:lnTo>
                <a:lnTo>
                  <a:pt x="0" y="217"/>
                </a:lnTo>
                <a:lnTo>
                  <a:pt x="0" y="213"/>
                </a:lnTo>
                <a:lnTo>
                  <a:pt x="0" y="213"/>
                </a:lnTo>
                <a:lnTo>
                  <a:pt x="5" y="213"/>
                </a:lnTo>
                <a:lnTo>
                  <a:pt x="5" y="213"/>
                </a:lnTo>
                <a:lnTo>
                  <a:pt x="5" y="208"/>
                </a:lnTo>
                <a:lnTo>
                  <a:pt x="5" y="204"/>
                </a:lnTo>
                <a:lnTo>
                  <a:pt x="9" y="190"/>
                </a:lnTo>
                <a:lnTo>
                  <a:pt x="14" y="181"/>
                </a:lnTo>
                <a:lnTo>
                  <a:pt x="14" y="177"/>
                </a:lnTo>
                <a:lnTo>
                  <a:pt x="14" y="168"/>
                </a:lnTo>
                <a:lnTo>
                  <a:pt x="23" y="163"/>
                </a:lnTo>
                <a:lnTo>
                  <a:pt x="23" y="159"/>
                </a:lnTo>
                <a:lnTo>
                  <a:pt x="27" y="154"/>
                </a:lnTo>
                <a:lnTo>
                  <a:pt x="32" y="154"/>
                </a:lnTo>
                <a:lnTo>
                  <a:pt x="32" y="150"/>
                </a:lnTo>
                <a:lnTo>
                  <a:pt x="36" y="145"/>
                </a:lnTo>
                <a:lnTo>
                  <a:pt x="36" y="141"/>
                </a:lnTo>
                <a:lnTo>
                  <a:pt x="36" y="131"/>
                </a:lnTo>
                <a:lnTo>
                  <a:pt x="36" y="122"/>
                </a:lnTo>
                <a:lnTo>
                  <a:pt x="36" y="122"/>
                </a:lnTo>
                <a:lnTo>
                  <a:pt x="36" y="118"/>
                </a:lnTo>
                <a:lnTo>
                  <a:pt x="36" y="118"/>
                </a:lnTo>
                <a:lnTo>
                  <a:pt x="32" y="113"/>
                </a:lnTo>
                <a:lnTo>
                  <a:pt x="32" y="113"/>
                </a:lnTo>
                <a:lnTo>
                  <a:pt x="32" y="109"/>
                </a:lnTo>
                <a:lnTo>
                  <a:pt x="27" y="104"/>
                </a:lnTo>
                <a:lnTo>
                  <a:pt x="27" y="100"/>
                </a:lnTo>
                <a:lnTo>
                  <a:pt x="27" y="100"/>
                </a:lnTo>
                <a:lnTo>
                  <a:pt x="27" y="95"/>
                </a:lnTo>
                <a:lnTo>
                  <a:pt x="27" y="95"/>
                </a:lnTo>
                <a:lnTo>
                  <a:pt x="23" y="91"/>
                </a:lnTo>
                <a:lnTo>
                  <a:pt x="23" y="86"/>
                </a:lnTo>
                <a:lnTo>
                  <a:pt x="23" y="86"/>
                </a:lnTo>
                <a:lnTo>
                  <a:pt x="23" y="86"/>
                </a:lnTo>
                <a:lnTo>
                  <a:pt x="23" y="86"/>
                </a:lnTo>
                <a:lnTo>
                  <a:pt x="23" y="86"/>
                </a:lnTo>
                <a:lnTo>
                  <a:pt x="23" y="86"/>
                </a:lnTo>
                <a:lnTo>
                  <a:pt x="23" y="86"/>
                </a:lnTo>
                <a:lnTo>
                  <a:pt x="27" y="82"/>
                </a:lnTo>
                <a:lnTo>
                  <a:pt x="27" y="77"/>
                </a:lnTo>
                <a:lnTo>
                  <a:pt x="27" y="77"/>
                </a:lnTo>
                <a:lnTo>
                  <a:pt x="27" y="77"/>
                </a:lnTo>
                <a:lnTo>
                  <a:pt x="27" y="73"/>
                </a:lnTo>
                <a:lnTo>
                  <a:pt x="23" y="64"/>
                </a:lnTo>
                <a:lnTo>
                  <a:pt x="18" y="55"/>
                </a:lnTo>
                <a:lnTo>
                  <a:pt x="18" y="46"/>
                </a:lnTo>
                <a:lnTo>
                  <a:pt x="14" y="41"/>
                </a:lnTo>
                <a:lnTo>
                  <a:pt x="14" y="37"/>
                </a:lnTo>
                <a:lnTo>
                  <a:pt x="9" y="32"/>
                </a:lnTo>
                <a:lnTo>
                  <a:pt x="9" y="32"/>
                </a:lnTo>
                <a:lnTo>
                  <a:pt x="9" y="32"/>
                </a:lnTo>
                <a:lnTo>
                  <a:pt x="14" y="32"/>
                </a:lnTo>
                <a:lnTo>
                  <a:pt x="14" y="32"/>
                </a:lnTo>
                <a:lnTo>
                  <a:pt x="18" y="27"/>
                </a:lnTo>
                <a:lnTo>
                  <a:pt x="23" y="27"/>
                </a:lnTo>
                <a:lnTo>
                  <a:pt x="23" y="27"/>
                </a:lnTo>
                <a:lnTo>
                  <a:pt x="27" y="27"/>
                </a:lnTo>
                <a:lnTo>
                  <a:pt x="27" y="27"/>
                </a:lnTo>
                <a:lnTo>
                  <a:pt x="27" y="27"/>
                </a:lnTo>
                <a:lnTo>
                  <a:pt x="27" y="27"/>
                </a:lnTo>
                <a:lnTo>
                  <a:pt x="36" y="27"/>
                </a:lnTo>
                <a:lnTo>
                  <a:pt x="36" y="27"/>
                </a:lnTo>
                <a:lnTo>
                  <a:pt x="41" y="27"/>
                </a:lnTo>
                <a:lnTo>
                  <a:pt x="41" y="27"/>
                </a:lnTo>
                <a:lnTo>
                  <a:pt x="45" y="27"/>
                </a:lnTo>
                <a:moveTo>
                  <a:pt x="9" y="23"/>
                </a:moveTo>
                <a:lnTo>
                  <a:pt x="9" y="23"/>
                </a:lnTo>
                <a:lnTo>
                  <a:pt x="9" y="23"/>
                </a:lnTo>
                <a:lnTo>
                  <a:pt x="9" y="23"/>
                </a:lnTo>
                <a:lnTo>
                  <a:pt x="9" y="23"/>
                </a:lnTo>
                <a:lnTo>
                  <a:pt x="9" y="23"/>
                </a:lnTo>
                <a:lnTo>
                  <a:pt x="9" y="18"/>
                </a:lnTo>
                <a:lnTo>
                  <a:pt x="9" y="18"/>
                </a:lnTo>
                <a:lnTo>
                  <a:pt x="9" y="14"/>
                </a:lnTo>
                <a:lnTo>
                  <a:pt x="5" y="9"/>
                </a:lnTo>
                <a:lnTo>
                  <a:pt x="5" y="9"/>
                </a:lnTo>
                <a:lnTo>
                  <a:pt x="5" y="9"/>
                </a:lnTo>
                <a:lnTo>
                  <a:pt x="9" y="9"/>
                </a:lnTo>
                <a:lnTo>
                  <a:pt x="9" y="5"/>
                </a:lnTo>
                <a:lnTo>
                  <a:pt x="9" y="5"/>
                </a:lnTo>
                <a:lnTo>
                  <a:pt x="9" y="5"/>
                </a:lnTo>
                <a:lnTo>
                  <a:pt x="14" y="5"/>
                </a:lnTo>
                <a:lnTo>
                  <a:pt x="14" y="5"/>
                </a:lnTo>
                <a:lnTo>
                  <a:pt x="14" y="5"/>
                </a:lnTo>
                <a:lnTo>
                  <a:pt x="18" y="0"/>
                </a:lnTo>
                <a:lnTo>
                  <a:pt x="18" y="0"/>
                </a:lnTo>
                <a:lnTo>
                  <a:pt x="18" y="0"/>
                </a:lnTo>
                <a:lnTo>
                  <a:pt x="18" y="0"/>
                </a:lnTo>
                <a:lnTo>
                  <a:pt x="23" y="0"/>
                </a:lnTo>
                <a:lnTo>
                  <a:pt x="23" y="0"/>
                </a:lnTo>
                <a:lnTo>
                  <a:pt x="23" y="5"/>
                </a:lnTo>
                <a:lnTo>
                  <a:pt x="23" y="5"/>
                </a:lnTo>
                <a:lnTo>
                  <a:pt x="23" y="5"/>
                </a:lnTo>
                <a:lnTo>
                  <a:pt x="23" y="5"/>
                </a:lnTo>
                <a:lnTo>
                  <a:pt x="18" y="5"/>
                </a:lnTo>
                <a:lnTo>
                  <a:pt x="18" y="9"/>
                </a:lnTo>
                <a:lnTo>
                  <a:pt x="14" y="9"/>
                </a:lnTo>
                <a:lnTo>
                  <a:pt x="14" y="9"/>
                </a:lnTo>
                <a:lnTo>
                  <a:pt x="14" y="9"/>
                </a:lnTo>
                <a:lnTo>
                  <a:pt x="14" y="14"/>
                </a:lnTo>
                <a:lnTo>
                  <a:pt x="14" y="14"/>
                </a:lnTo>
                <a:lnTo>
                  <a:pt x="14" y="14"/>
                </a:lnTo>
                <a:lnTo>
                  <a:pt x="14" y="14"/>
                </a:lnTo>
                <a:lnTo>
                  <a:pt x="14" y="18"/>
                </a:lnTo>
                <a:lnTo>
                  <a:pt x="14" y="23"/>
                </a:lnTo>
                <a:lnTo>
                  <a:pt x="14" y="23"/>
                </a:lnTo>
                <a:lnTo>
                  <a:pt x="14" y="23"/>
                </a:lnTo>
                <a:lnTo>
                  <a:pt x="9" y="23"/>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1" name="Freeform 7">
            <a:extLst>
              <a:ext uri="{FF2B5EF4-FFF2-40B4-BE49-F238E27FC236}">
                <a16:creationId xmlns:a16="http://schemas.microsoft.com/office/drawing/2014/main" id="{F02B012D-A227-C344-9AD4-5D0CA44D2CF1}"/>
              </a:ext>
            </a:extLst>
          </p:cNvPr>
          <p:cNvSpPr>
            <a:spLocks/>
          </p:cNvSpPr>
          <p:nvPr/>
        </p:nvSpPr>
        <p:spPr bwMode="auto">
          <a:xfrm>
            <a:off x="6199445" y="2287090"/>
            <a:ext cx="76822" cy="143679"/>
          </a:xfrm>
          <a:custGeom>
            <a:avLst/>
            <a:gdLst>
              <a:gd name="T0" fmla="*/ 9 w 32"/>
              <a:gd name="T1" fmla="*/ 5 h 59"/>
              <a:gd name="T2" fmla="*/ 9 w 32"/>
              <a:gd name="T3" fmla="*/ 5 h 59"/>
              <a:gd name="T4" fmla="*/ 14 w 32"/>
              <a:gd name="T5" fmla="*/ 5 h 59"/>
              <a:gd name="T6" fmla="*/ 14 w 32"/>
              <a:gd name="T7" fmla="*/ 5 h 59"/>
              <a:gd name="T8" fmla="*/ 14 w 32"/>
              <a:gd name="T9" fmla="*/ 9 h 59"/>
              <a:gd name="T10" fmla="*/ 18 w 32"/>
              <a:gd name="T11" fmla="*/ 9 h 59"/>
              <a:gd name="T12" fmla="*/ 18 w 32"/>
              <a:gd name="T13" fmla="*/ 9 h 59"/>
              <a:gd name="T14" fmla="*/ 23 w 32"/>
              <a:gd name="T15" fmla="*/ 14 h 59"/>
              <a:gd name="T16" fmla="*/ 23 w 32"/>
              <a:gd name="T17" fmla="*/ 18 h 59"/>
              <a:gd name="T18" fmla="*/ 23 w 32"/>
              <a:gd name="T19" fmla="*/ 18 h 59"/>
              <a:gd name="T20" fmla="*/ 18 w 32"/>
              <a:gd name="T21" fmla="*/ 23 h 59"/>
              <a:gd name="T22" fmla="*/ 23 w 32"/>
              <a:gd name="T23" fmla="*/ 23 h 59"/>
              <a:gd name="T24" fmla="*/ 23 w 32"/>
              <a:gd name="T25" fmla="*/ 27 h 59"/>
              <a:gd name="T26" fmla="*/ 23 w 32"/>
              <a:gd name="T27" fmla="*/ 32 h 59"/>
              <a:gd name="T28" fmla="*/ 23 w 32"/>
              <a:gd name="T29" fmla="*/ 32 h 59"/>
              <a:gd name="T30" fmla="*/ 27 w 32"/>
              <a:gd name="T31" fmla="*/ 32 h 59"/>
              <a:gd name="T32" fmla="*/ 27 w 32"/>
              <a:gd name="T33" fmla="*/ 36 h 59"/>
              <a:gd name="T34" fmla="*/ 27 w 32"/>
              <a:gd name="T35" fmla="*/ 36 h 59"/>
              <a:gd name="T36" fmla="*/ 32 w 32"/>
              <a:gd name="T37" fmla="*/ 36 h 59"/>
              <a:gd name="T38" fmla="*/ 27 w 32"/>
              <a:gd name="T39" fmla="*/ 41 h 59"/>
              <a:gd name="T40" fmla="*/ 27 w 32"/>
              <a:gd name="T41" fmla="*/ 41 h 59"/>
              <a:gd name="T42" fmla="*/ 27 w 32"/>
              <a:gd name="T43" fmla="*/ 45 h 59"/>
              <a:gd name="T44" fmla="*/ 27 w 32"/>
              <a:gd name="T45" fmla="*/ 45 h 59"/>
              <a:gd name="T46" fmla="*/ 23 w 32"/>
              <a:gd name="T47" fmla="*/ 50 h 59"/>
              <a:gd name="T48" fmla="*/ 23 w 32"/>
              <a:gd name="T49" fmla="*/ 50 h 59"/>
              <a:gd name="T50" fmla="*/ 23 w 32"/>
              <a:gd name="T51" fmla="*/ 50 h 59"/>
              <a:gd name="T52" fmla="*/ 18 w 32"/>
              <a:gd name="T53" fmla="*/ 50 h 59"/>
              <a:gd name="T54" fmla="*/ 18 w 32"/>
              <a:gd name="T55" fmla="*/ 50 h 59"/>
              <a:gd name="T56" fmla="*/ 18 w 32"/>
              <a:gd name="T57" fmla="*/ 54 h 59"/>
              <a:gd name="T58" fmla="*/ 23 w 32"/>
              <a:gd name="T59" fmla="*/ 54 h 59"/>
              <a:gd name="T60" fmla="*/ 18 w 32"/>
              <a:gd name="T61" fmla="*/ 54 h 59"/>
              <a:gd name="T62" fmla="*/ 18 w 32"/>
              <a:gd name="T63" fmla="*/ 54 h 59"/>
              <a:gd name="T64" fmla="*/ 18 w 32"/>
              <a:gd name="T65" fmla="*/ 59 h 59"/>
              <a:gd name="T66" fmla="*/ 18 w 32"/>
              <a:gd name="T67" fmla="*/ 59 h 59"/>
              <a:gd name="T68" fmla="*/ 14 w 32"/>
              <a:gd name="T69" fmla="*/ 54 h 59"/>
              <a:gd name="T70" fmla="*/ 14 w 32"/>
              <a:gd name="T71" fmla="*/ 54 h 59"/>
              <a:gd name="T72" fmla="*/ 14 w 32"/>
              <a:gd name="T73" fmla="*/ 50 h 59"/>
              <a:gd name="T74" fmla="*/ 5 w 32"/>
              <a:gd name="T75" fmla="*/ 45 h 59"/>
              <a:gd name="T76" fmla="*/ 5 w 32"/>
              <a:gd name="T77" fmla="*/ 45 h 59"/>
              <a:gd name="T78" fmla="*/ 5 w 32"/>
              <a:gd name="T79" fmla="*/ 45 h 59"/>
              <a:gd name="T80" fmla="*/ 5 w 32"/>
              <a:gd name="T81" fmla="*/ 45 h 59"/>
              <a:gd name="T82" fmla="*/ 5 w 32"/>
              <a:gd name="T83" fmla="*/ 41 h 59"/>
              <a:gd name="T84" fmla="*/ 5 w 32"/>
              <a:gd name="T85" fmla="*/ 36 h 59"/>
              <a:gd name="T86" fmla="*/ 5 w 32"/>
              <a:gd name="T87" fmla="*/ 32 h 59"/>
              <a:gd name="T88" fmla="*/ 5 w 32"/>
              <a:gd name="T89" fmla="*/ 27 h 59"/>
              <a:gd name="T90" fmla="*/ 5 w 32"/>
              <a:gd name="T91" fmla="*/ 23 h 59"/>
              <a:gd name="T92" fmla="*/ 5 w 32"/>
              <a:gd name="T93" fmla="*/ 18 h 59"/>
              <a:gd name="T94" fmla="*/ 5 w 32"/>
              <a:gd name="T95" fmla="*/ 18 h 59"/>
              <a:gd name="T96" fmla="*/ 0 w 32"/>
              <a:gd name="T97" fmla="*/ 14 h 59"/>
              <a:gd name="T98" fmla="*/ 0 w 32"/>
              <a:gd name="T99" fmla="*/ 14 h 59"/>
              <a:gd name="T100" fmla="*/ 0 w 32"/>
              <a:gd name="T101" fmla="*/ 9 h 59"/>
              <a:gd name="T102" fmla="*/ 0 w 32"/>
              <a:gd name="T103" fmla="*/ 9 h 59"/>
              <a:gd name="T104" fmla="*/ 5 w 32"/>
              <a:gd name="T105" fmla="*/ 5 h 59"/>
              <a:gd name="T106" fmla="*/ 5 w 32"/>
              <a:gd name="T107" fmla="*/ 5 h 59"/>
              <a:gd name="T108" fmla="*/ 9 w 32"/>
              <a:gd name="T109" fmla="*/ 0 h 59"/>
              <a:gd name="T110" fmla="*/ 9 w 32"/>
              <a:gd name="T111" fmla="*/ 0 h 59"/>
              <a:gd name="T112" fmla="*/ 9 w 32"/>
              <a:gd name="T113"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 h="59">
                <a:moveTo>
                  <a:pt x="9" y="5"/>
                </a:moveTo>
                <a:lnTo>
                  <a:pt x="9" y="5"/>
                </a:lnTo>
                <a:lnTo>
                  <a:pt x="9" y="5"/>
                </a:lnTo>
                <a:lnTo>
                  <a:pt x="9" y="5"/>
                </a:lnTo>
                <a:lnTo>
                  <a:pt x="9" y="5"/>
                </a:lnTo>
                <a:lnTo>
                  <a:pt x="14" y="5"/>
                </a:lnTo>
                <a:lnTo>
                  <a:pt x="14" y="5"/>
                </a:lnTo>
                <a:lnTo>
                  <a:pt x="14" y="5"/>
                </a:lnTo>
                <a:lnTo>
                  <a:pt x="14" y="5"/>
                </a:lnTo>
                <a:lnTo>
                  <a:pt x="14" y="9"/>
                </a:lnTo>
                <a:lnTo>
                  <a:pt x="18" y="9"/>
                </a:lnTo>
                <a:lnTo>
                  <a:pt x="18" y="9"/>
                </a:lnTo>
                <a:lnTo>
                  <a:pt x="18" y="9"/>
                </a:lnTo>
                <a:lnTo>
                  <a:pt x="18" y="9"/>
                </a:lnTo>
                <a:lnTo>
                  <a:pt x="23" y="14"/>
                </a:lnTo>
                <a:lnTo>
                  <a:pt x="23" y="14"/>
                </a:lnTo>
                <a:lnTo>
                  <a:pt x="23" y="14"/>
                </a:lnTo>
                <a:lnTo>
                  <a:pt x="23" y="18"/>
                </a:lnTo>
                <a:lnTo>
                  <a:pt x="23" y="18"/>
                </a:lnTo>
                <a:lnTo>
                  <a:pt x="23" y="18"/>
                </a:lnTo>
                <a:lnTo>
                  <a:pt x="23" y="23"/>
                </a:lnTo>
                <a:lnTo>
                  <a:pt x="18" y="23"/>
                </a:lnTo>
                <a:lnTo>
                  <a:pt x="18" y="23"/>
                </a:lnTo>
                <a:lnTo>
                  <a:pt x="23" y="23"/>
                </a:lnTo>
                <a:lnTo>
                  <a:pt x="23" y="27"/>
                </a:lnTo>
                <a:lnTo>
                  <a:pt x="23" y="27"/>
                </a:lnTo>
                <a:lnTo>
                  <a:pt x="23" y="32"/>
                </a:lnTo>
                <a:lnTo>
                  <a:pt x="23" y="32"/>
                </a:lnTo>
                <a:lnTo>
                  <a:pt x="23" y="32"/>
                </a:lnTo>
                <a:lnTo>
                  <a:pt x="23" y="32"/>
                </a:lnTo>
                <a:lnTo>
                  <a:pt x="27" y="32"/>
                </a:lnTo>
                <a:lnTo>
                  <a:pt x="27" y="32"/>
                </a:lnTo>
                <a:lnTo>
                  <a:pt x="27" y="32"/>
                </a:lnTo>
                <a:lnTo>
                  <a:pt x="27" y="36"/>
                </a:lnTo>
                <a:lnTo>
                  <a:pt x="27" y="36"/>
                </a:lnTo>
                <a:lnTo>
                  <a:pt x="27" y="36"/>
                </a:lnTo>
                <a:lnTo>
                  <a:pt x="27" y="36"/>
                </a:lnTo>
                <a:lnTo>
                  <a:pt x="32" y="36"/>
                </a:lnTo>
                <a:lnTo>
                  <a:pt x="32" y="41"/>
                </a:lnTo>
                <a:lnTo>
                  <a:pt x="27" y="41"/>
                </a:lnTo>
                <a:lnTo>
                  <a:pt x="27" y="41"/>
                </a:lnTo>
                <a:lnTo>
                  <a:pt x="27" y="41"/>
                </a:lnTo>
                <a:lnTo>
                  <a:pt x="27" y="41"/>
                </a:lnTo>
                <a:lnTo>
                  <a:pt x="27" y="45"/>
                </a:lnTo>
                <a:lnTo>
                  <a:pt x="27" y="45"/>
                </a:lnTo>
                <a:lnTo>
                  <a:pt x="27" y="45"/>
                </a:lnTo>
                <a:lnTo>
                  <a:pt x="27" y="45"/>
                </a:lnTo>
                <a:lnTo>
                  <a:pt x="23" y="50"/>
                </a:lnTo>
                <a:lnTo>
                  <a:pt x="23" y="50"/>
                </a:lnTo>
                <a:lnTo>
                  <a:pt x="23" y="50"/>
                </a:lnTo>
                <a:lnTo>
                  <a:pt x="23" y="50"/>
                </a:lnTo>
                <a:lnTo>
                  <a:pt x="23" y="50"/>
                </a:lnTo>
                <a:lnTo>
                  <a:pt x="23" y="50"/>
                </a:lnTo>
                <a:lnTo>
                  <a:pt x="18" y="50"/>
                </a:lnTo>
                <a:lnTo>
                  <a:pt x="18" y="50"/>
                </a:lnTo>
                <a:lnTo>
                  <a:pt x="18" y="50"/>
                </a:lnTo>
                <a:lnTo>
                  <a:pt x="18" y="50"/>
                </a:lnTo>
                <a:lnTo>
                  <a:pt x="18" y="54"/>
                </a:lnTo>
                <a:lnTo>
                  <a:pt x="23" y="54"/>
                </a:lnTo>
                <a:lnTo>
                  <a:pt x="23" y="54"/>
                </a:lnTo>
                <a:lnTo>
                  <a:pt x="18" y="54"/>
                </a:lnTo>
                <a:lnTo>
                  <a:pt x="18" y="54"/>
                </a:lnTo>
                <a:lnTo>
                  <a:pt x="18" y="54"/>
                </a:lnTo>
                <a:lnTo>
                  <a:pt x="18" y="54"/>
                </a:lnTo>
                <a:lnTo>
                  <a:pt x="18" y="54"/>
                </a:lnTo>
                <a:lnTo>
                  <a:pt x="18" y="59"/>
                </a:lnTo>
                <a:lnTo>
                  <a:pt x="18" y="59"/>
                </a:lnTo>
                <a:lnTo>
                  <a:pt x="18" y="59"/>
                </a:lnTo>
                <a:lnTo>
                  <a:pt x="14" y="59"/>
                </a:lnTo>
                <a:lnTo>
                  <a:pt x="14" y="54"/>
                </a:lnTo>
                <a:lnTo>
                  <a:pt x="14" y="54"/>
                </a:lnTo>
                <a:lnTo>
                  <a:pt x="14" y="54"/>
                </a:lnTo>
                <a:lnTo>
                  <a:pt x="14" y="54"/>
                </a:lnTo>
                <a:lnTo>
                  <a:pt x="14" y="50"/>
                </a:lnTo>
                <a:lnTo>
                  <a:pt x="5" y="45"/>
                </a:lnTo>
                <a:lnTo>
                  <a:pt x="5" y="45"/>
                </a:lnTo>
                <a:lnTo>
                  <a:pt x="5" y="45"/>
                </a:lnTo>
                <a:lnTo>
                  <a:pt x="5" y="45"/>
                </a:lnTo>
                <a:lnTo>
                  <a:pt x="5" y="45"/>
                </a:lnTo>
                <a:lnTo>
                  <a:pt x="5" y="45"/>
                </a:lnTo>
                <a:lnTo>
                  <a:pt x="5" y="45"/>
                </a:lnTo>
                <a:lnTo>
                  <a:pt x="5" y="45"/>
                </a:lnTo>
                <a:lnTo>
                  <a:pt x="5" y="41"/>
                </a:lnTo>
                <a:lnTo>
                  <a:pt x="5" y="41"/>
                </a:lnTo>
                <a:lnTo>
                  <a:pt x="5" y="41"/>
                </a:lnTo>
                <a:lnTo>
                  <a:pt x="5" y="36"/>
                </a:lnTo>
                <a:lnTo>
                  <a:pt x="5" y="32"/>
                </a:lnTo>
                <a:lnTo>
                  <a:pt x="5" y="32"/>
                </a:lnTo>
                <a:lnTo>
                  <a:pt x="5" y="27"/>
                </a:lnTo>
                <a:lnTo>
                  <a:pt x="5" y="27"/>
                </a:lnTo>
                <a:lnTo>
                  <a:pt x="5" y="23"/>
                </a:lnTo>
                <a:lnTo>
                  <a:pt x="5" y="23"/>
                </a:lnTo>
                <a:lnTo>
                  <a:pt x="5" y="23"/>
                </a:lnTo>
                <a:lnTo>
                  <a:pt x="5" y="18"/>
                </a:lnTo>
                <a:lnTo>
                  <a:pt x="5" y="18"/>
                </a:lnTo>
                <a:lnTo>
                  <a:pt x="5" y="18"/>
                </a:lnTo>
                <a:lnTo>
                  <a:pt x="0" y="14"/>
                </a:lnTo>
                <a:lnTo>
                  <a:pt x="0" y="14"/>
                </a:lnTo>
                <a:lnTo>
                  <a:pt x="5" y="14"/>
                </a:lnTo>
                <a:lnTo>
                  <a:pt x="0" y="14"/>
                </a:lnTo>
                <a:lnTo>
                  <a:pt x="5" y="14"/>
                </a:lnTo>
                <a:lnTo>
                  <a:pt x="0" y="9"/>
                </a:lnTo>
                <a:lnTo>
                  <a:pt x="0" y="9"/>
                </a:lnTo>
                <a:lnTo>
                  <a:pt x="0" y="9"/>
                </a:lnTo>
                <a:lnTo>
                  <a:pt x="5" y="9"/>
                </a:lnTo>
                <a:lnTo>
                  <a:pt x="5" y="5"/>
                </a:lnTo>
                <a:lnTo>
                  <a:pt x="5" y="5"/>
                </a:lnTo>
                <a:lnTo>
                  <a:pt x="5" y="5"/>
                </a:lnTo>
                <a:lnTo>
                  <a:pt x="5" y="0"/>
                </a:lnTo>
                <a:lnTo>
                  <a:pt x="9" y="0"/>
                </a:lnTo>
                <a:lnTo>
                  <a:pt x="9" y="0"/>
                </a:lnTo>
                <a:lnTo>
                  <a:pt x="9" y="0"/>
                </a:lnTo>
                <a:lnTo>
                  <a:pt x="9" y="5"/>
                </a:lnTo>
                <a:lnTo>
                  <a:pt x="9"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2" name="Freeform 8">
            <a:extLst>
              <a:ext uri="{FF2B5EF4-FFF2-40B4-BE49-F238E27FC236}">
                <a16:creationId xmlns:a16="http://schemas.microsoft.com/office/drawing/2014/main" id="{FDBB8745-6AA6-2C4A-BBAC-2CE107F979BA}"/>
              </a:ext>
            </a:extLst>
          </p:cNvPr>
          <p:cNvSpPr>
            <a:spLocks/>
          </p:cNvSpPr>
          <p:nvPr/>
        </p:nvSpPr>
        <p:spPr bwMode="auto">
          <a:xfrm>
            <a:off x="7534225" y="3037138"/>
            <a:ext cx="194456" cy="153420"/>
          </a:xfrm>
          <a:custGeom>
            <a:avLst/>
            <a:gdLst>
              <a:gd name="T0" fmla="*/ 77 w 81"/>
              <a:gd name="T1" fmla="*/ 9 h 63"/>
              <a:gd name="T2" fmla="*/ 77 w 81"/>
              <a:gd name="T3" fmla="*/ 9 h 63"/>
              <a:gd name="T4" fmla="*/ 81 w 81"/>
              <a:gd name="T5" fmla="*/ 18 h 63"/>
              <a:gd name="T6" fmla="*/ 77 w 81"/>
              <a:gd name="T7" fmla="*/ 22 h 63"/>
              <a:gd name="T8" fmla="*/ 77 w 81"/>
              <a:gd name="T9" fmla="*/ 22 h 63"/>
              <a:gd name="T10" fmla="*/ 72 w 81"/>
              <a:gd name="T11" fmla="*/ 22 h 63"/>
              <a:gd name="T12" fmla="*/ 72 w 81"/>
              <a:gd name="T13" fmla="*/ 22 h 63"/>
              <a:gd name="T14" fmla="*/ 72 w 81"/>
              <a:gd name="T15" fmla="*/ 22 h 63"/>
              <a:gd name="T16" fmla="*/ 72 w 81"/>
              <a:gd name="T17" fmla="*/ 22 h 63"/>
              <a:gd name="T18" fmla="*/ 72 w 81"/>
              <a:gd name="T19" fmla="*/ 27 h 63"/>
              <a:gd name="T20" fmla="*/ 72 w 81"/>
              <a:gd name="T21" fmla="*/ 31 h 63"/>
              <a:gd name="T22" fmla="*/ 72 w 81"/>
              <a:gd name="T23" fmla="*/ 36 h 63"/>
              <a:gd name="T24" fmla="*/ 77 w 81"/>
              <a:gd name="T25" fmla="*/ 36 h 63"/>
              <a:gd name="T26" fmla="*/ 72 w 81"/>
              <a:gd name="T27" fmla="*/ 36 h 63"/>
              <a:gd name="T28" fmla="*/ 68 w 81"/>
              <a:gd name="T29" fmla="*/ 40 h 63"/>
              <a:gd name="T30" fmla="*/ 68 w 81"/>
              <a:gd name="T31" fmla="*/ 40 h 63"/>
              <a:gd name="T32" fmla="*/ 68 w 81"/>
              <a:gd name="T33" fmla="*/ 49 h 63"/>
              <a:gd name="T34" fmla="*/ 63 w 81"/>
              <a:gd name="T35" fmla="*/ 58 h 63"/>
              <a:gd name="T36" fmla="*/ 63 w 81"/>
              <a:gd name="T37" fmla="*/ 63 h 63"/>
              <a:gd name="T38" fmla="*/ 63 w 81"/>
              <a:gd name="T39" fmla="*/ 63 h 63"/>
              <a:gd name="T40" fmla="*/ 59 w 81"/>
              <a:gd name="T41" fmla="*/ 63 h 63"/>
              <a:gd name="T42" fmla="*/ 50 w 81"/>
              <a:gd name="T43" fmla="*/ 63 h 63"/>
              <a:gd name="T44" fmla="*/ 41 w 81"/>
              <a:gd name="T45" fmla="*/ 63 h 63"/>
              <a:gd name="T46" fmla="*/ 27 w 81"/>
              <a:gd name="T47" fmla="*/ 58 h 63"/>
              <a:gd name="T48" fmla="*/ 22 w 81"/>
              <a:gd name="T49" fmla="*/ 58 h 63"/>
              <a:gd name="T50" fmla="*/ 18 w 81"/>
              <a:gd name="T51" fmla="*/ 58 h 63"/>
              <a:gd name="T52" fmla="*/ 18 w 81"/>
              <a:gd name="T53" fmla="*/ 54 h 63"/>
              <a:gd name="T54" fmla="*/ 13 w 81"/>
              <a:gd name="T55" fmla="*/ 49 h 63"/>
              <a:gd name="T56" fmla="*/ 9 w 81"/>
              <a:gd name="T57" fmla="*/ 49 h 63"/>
              <a:gd name="T58" fmla="*/ 9 w 81"/>
              <a:gd name="T59" fmla="*/ 45 h 63"/>
              <a:gd name="T60" fmla="*/ 4 w 81"/>
              <a:gd name="T61" fmla="*/ 40 h 63"/>
              <a:gd name="T62" fmla="*/ 0 w 81"/>
              <a:gd name="T63" fmla="*/ 36 h 63"/>
              <a:gd name="T64" fmla="*/ 0 w 81"/>
              <a:gd name="T65" fmla="*/ 31 h 63"/>
              <a:gd name="T66" fmla="*/ 4 w 81"/>
              <a:gd name="T67" fmla="*/ 36 h 63"/>
              <a:gd name="T68" fmla="*/ 4 w 81"/>
              <a:gd name="T69" fmla="*/ 40 h 63"/>
              <a:gd name="T70" fmla="*/ 13 w 81"/>
              <a:gd name="T71" fmla="*/ 40 h 63"/>
              <a:gd name="T72" fmla="*/ 27 w 81"/>
              <a:gd name="T73" fmla="*/ 36 h 63"/>
              <a:gd name="T74" fmla="*/ 41 w 81"/>
              <a:gd name="T75" fmla="*/ 36 h 63"/>
              <a:gd name="T76" fmla="*/ 50 w 81"/>
              <a:gd name="T77" fmla="*/ 31 h 63"/>
              <a:gd name="T78" fmla="*/ 50 w 81"/>
              <a:gd name="T79" fmla="*/ 27 h 63"/>
              <a:gd name="T80" fmla="*/ 50 w 81"/>
              <a:gd name="T81" fmla="*/ 27 h 63"/>
              <a:gd name="T82" fmla="*/ 63 w 81"/>
              <a:gd name="T83" fmla="*/ 13 h 63"/>
              <a:gd name="T84" fmla="*/ 63 w 81"/>
              <a:gd name="T85" fmla="*/ 9 h 63"/>
              <a:gd name="T86" fmla="*/ 72 w 81"/>
              <a:gd name="T87" fmla="*/ 0 h 63"/>
              <a:gd name="T88" fmla="*/ 72 w 81"/>
              <a:gd name="T89" fmla="*/ 0 h 63"/>
              <a:gd name="T90" fmla="*/ 72 w 81"/>
              <a:gd name="T91"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63">
                <a:moveTo>
                  <a:pt x="77" y="9"/>
                </a:moveTo>
                <a:lnTo>
                  <a:pt x="77" y="9"/>
                </a:lnTo>
                <a:lnTo>
                  <a:pt x="77" y="9"/>
                </a:lnTo>
                <a:lnTo>
                  <a:pt x="77" y="9"/>
                </a:lnTo>
                <a:lnTo>
                  <a:pt x="77" y="9"/>
                </a:lnTo>
                <a:lnTo>
                  <a:pt x="77" y="9"/>
                </a:lnTo>
                <a:lnTo>
                  <a:pt x="81" y="18"/>
                </a:lnTo>
                <a:lnTo>
                  <a:pt x="81" y="18"/>
                </a:lnTo>
                <a:lnTo>
                  <a:pt x="81" y="18"/>
                </a:lnTo>
                <a:lnTo>
                  <a:pt x="77" y="22"/>
                </a:lnTo>
                <a:lnTo>
                  <a:pt x="77" y="22"/>
                </a:lnTo>
                <a:lnTo>
                  <a:pt x="77" y="22"/>
                </a:lnTo>
                <a:lnTo>
                  <a:pt x="77" y="22"/>
                </a:lnTo>
                <a:lnTo>
                  <a:pt x="77" y="22"/>
                </a:lnTo>
                <a:lnTo>
                  <a:pt x="77" y="22"/>
                </a:lnTo>
                <a:lnTo>
                  <a:pt x="72" y="22"/>
                </a:lnTo>
                <a:lnTo>
                  <a:pt x="72" y="22"/>
                </a:lnTo>
                <a:lnTo>
                  <a:pt x="72" y="22"/>
                </a:lnTo>
                <a:lnTo>
                  <a:pt x="72" y="22"/>
                </a:lnTo>
                <a:lnTo>
                  <a:pt x="72" y="22"/>
                </a:lnTo>
                <a:lnTo>
                  <a:pt x="72" y="22"/>
                </a:lnTo>
                <a:lnTo>
                  <a:pt x="72" y="18"/>
                </a:lnTo>
                <a:lnTo>
                  <a:pt x="72" y="18"/>
                </a:lnTo>
                <a:lnTo>
                  <a:pt x="72" y="22"/>
                </a:lnTo>
                <a:lnTo>
                  <a:pt x="72" y="22"/>
                </a:lnTo>
                <a:lnTo>
                  <a:pt x="72" y="22"/>
                </a:lnTo>
                <a:lnTo>
                  <a:pt x="72" y="22"/>
                </a:lnTo>
                <a:lnTo>
                  <a:pt x="72" y="27"/>
                </a:lnTo>
                <a:lnTo>
                  <a:pt x="72" y="27"/>
                </a:lnTo>
                <a:lnTo>
                  <a:pt x="72" y="27"/>
                </a:lnTo>
                <a:lnTo>
                  <a:pt x="72" y="27"/>
                </a:lnTo>
                <a:lnTo>
                  <a:pt x="72" y="31"/>
                </a:lnTo>
                <a:lnTo>
                  <a:pt x="72" y="31"/>
                </a:lnTo>
                <a:lnTo>
                  <a:pt x="72" y="31"/>
                </a:lnTo>
                <a:lnTo>
                  <a:pt x="72" y="36"/>
                </a:lnTo>
                <a:lnTo>
                  <a:pt x="72" y="36"/>
                </a:lnTo>
                <a:lnTo>
                  <a:pt x="72" y="36"/>
                </a:lnTo>
                <a:lnTo>
                  <a:pt x="77" y="36"/>
                </a:lnTo>
                <a:lnTo>
                  <a:pt x="77" y="36"/>
                </a:lnTo>
                <a:lnTo>
                  <a:pt x="77" y="36"/>
                </a:lnTo>
                <a:lnTo>
                  <a:pt x="72" y="36"/>
                </a:lnTo>
                <a:lnTo>
                  <a:pt x="72" y="36"/>
                </a:lnTo>
                <a:lnTo>
                  <a:pt x="72" y="36"/>
                </a:lnTo>
                <a:lnTo>
                  <a:pt x="68" y="40"/>
                </a:lnTo>
                <a:lnTo>
                  <a:pt x="68" y="40"/>
                </a:lnTo>
                <a:lnTo>
                  <a:pt x="68" y="40"/>
                </a:lnTo>
                <a:lnTo>
                  <a:pt x="68" y="40"/>
                </a:lnTo>
                <a:lnTo>
                  <a:pt x="68" y="40"/>
                </a:lnTo>
                <a:lnTo>
                  <a:pt x="68" y="45"/>
                </a:lnTo>
                <a:lnTo>
                  <a:pt x="68" y="45"/>
                </a:lnTo>
                <a:lnTo>
                  <a:pt x="68" y="49"/>
                </a:lnTo>
                <a:lnTo>
                  <a:pt x="68" y="49"/>
                </a:lnTo>
                <a:lnTo>
                  <a:pt x="68" y="54"/>
                </a:lnTo>
                <a:lnTo>
                  <a:pt x="63" y="58"/>
                </a:lnTo>
                <a:lnTo>
                  <a:pt x="63" y="58"/>
                </a:lnTo>
                <a:lnTo>
                  <a:pt x="63" y="58"/>
                </a:lnTo>
                <a:lnTo>
                  <a:pt x="63" y="63"/>
                </a:lnTo>
                <a:lnTo>
                  <a:pt x="63" y="63"/>
                </a:lnTo>
                <a:lnTo>
                  <a:pt x="63" y="63"/>
                </a:lnTo>
                <a:lnTo>
                  <a:pt x="63" y="63"/>
                </a:lnTo>
                <a:lnTo>
                  <a:pt x="63" y="63"/>
                </a:lnTo>
                <a:lnTo>
                  <a:pt x="63" y="63"/>
                </a:lnTo>
                <a:lnTo>
                  <a:pt x="59" y="63"/>
                </a:lnTo>
                <a:lnTo>
                  <a:pt x="59" y="63"/>
                </a:lnTo>
                <a:lnTo>
                  <a:pt x="54" y="63"/>
                </a:lnTo>
                <a:lnTo>
                  <a:pt x="50" y="63"/>
                </a:lnTo>
                <a:lnTo>
                  <a:pt x="45" y="63"/>
                </a:lnTo>
                <a:lnTo>
                  <a:pt x="41" y="63"/>
                </a:lnTo>
                <a:lnTo>
                  <a:pt x="41" y="63"/>
                </a:lnTo>
                <a:lnTo>
                  <a:pt x="36" y="63"/>
                </a:lnTo>
                <a:lnTo>
                  <a:pt x="32" y="58"/>
                </a:lnTo>
                <a:lnTo>
                  <a:pt x="27" y="58"/>
                </a:lnTo>
                <a:lnTo>
                  <a:pt x="27" y="58"/>
                </a:lnTo>
                <a:lnTo>
                  <a:pt x="22" y="58"/>
                </a:lnTo>
                <a:lnTo>
                  <a:pt x="22" y="58"/>
                </a:lnTo>
                <a:lnTo>
                  <a:pt x="22" y="58"/>
                </a:lnTo>
                <a:lnTo>
                  <a:pt x="22" y="58"/>
                </a:lnTo>
                <a:lnTo>
                  <a:pt x="18" y="58"/>
                </a:lnTo>
                <a:lnTo>
                  <a:pt x="18" y="58"/>
                </a:lnTo>
                <a:lnTo>
                  <a:pt x="18" y="54"/>
                </a:lnTo>
                <a:lnTo>
                  <a:pt x="18" y="54"/>
                </a:lnTo>
                <a:lnTo>
                  <a:pt x="13" y="54"/>
                </a:lnTo>
                <a:lnTo>
                  <a:pt x="13" y="54"/>
                </a:lnTo>
                <a:lnTo>
                  <a:pt x="13" y="49"/>
                </a:lnTo>
                <a:lnTo>
                  <a:pt x="13" y="49"/>
                </a:lnTo>
                <a:lnTo>
                  <a:pt x="9" y="49"/>
                </a:lnTo>
                <a:lnTo>
                  <a:pt x="9" y="49"/>
                </a:lnTo>
                <a:lnTo>
                  <a:pt x="9" y="45"/>
                </a:lnTo>
                <a:lnTo>
                  <a:pt x="9" y="45"/>
                </a:lnTo>
                <a:lnTo>
                  <a:pt x="9" y="45"/>
                </a:lnTo>
                <a:lnTo>
                  <a:pt x="4" y="40"/>
                </a:lnTo>
                <a:lnTo>
                  <a:pt x="4" y="40"/>
                </a:lnTo>
                <a:lnTo>
                  <a:pt x="4" y="40"/>
                </a:lnTo>
                <a:lnTo>
                  <a:pt x="4" y="40"/>
                </a:lnTo>
                <a:lnTo>
                  <a:pt x="0" y="36"/>
                </a:lnTo>
                <a:lnTo>
                  <a:pt x="0" y="36"/>
                </a:lnTo>
                <a:lnTo>
                  <a:pt x="0" y="36"/>
                </a:lnTo>
                <a:lnTo>
                  <a:pt x="0" y="36"/>
                </a:lnTo>
                <a:lnTo>
                  <a:pt x="0" y="31"/>
                </a:lnTo>
                <a:lnTo>
                  <a:pt x="0" y="36"/>
                </a:lnTo>
                <a:lnTo>
                  <a:pt x="4" y="36"/>
                </a:lnTo>
                <a:lnTo>
                  <a:pt x="4" y="36"/>
                </a:lnTo>
                <a:lnTo>
                  <a:pt x="4" y="36"/>
                </a:lnTo>
                <a:lnTo>
                  <a:pt x="4" y="36"/>
                </a:lnTo>
                <a:lnTo>
                  <a:pt x="4" y="40"/>
                </a:lnTo>
                <a:lnTo>
                  <a:pt x="9" y="40"/>
                </a:lnTo>
                <a:lnTo>
                  <a:pt x="9" y="40"/>
                </a:lnTo>
                <a:lnTo>
                  <a:pt x="13" y="40"/>
                </a:lnTo>
                <a:lnTo>
                  <a:pt x="18" y="36"/>
                </a:lnTo>
                <a:lnTo>
                  <a:pt x="18" y="36"/>
                </a:lnTo>
                <a:lnTo>
                  <a:pt x="27" y="36"/>
                </a:lnTo>
                <a:lnTo>
                  <a:pt x="32" y="36"/>
                </a:lnTo>
                <a:lnTo>
                  <a:pt x="41" y="36"/>
                </a:lnTo>
                <a:lnTo>
                  <a:pt x="41" y="36"/>
                </a:lnTo>
                <a:lnTo>
                  <a:pt x="45" y="36"/>
                </a:lnTo>
                <a:lnTo>
                  <a:pt x="45" y="36"/>
                </a:lnTo>
                <a:lnTo>
                  <a:pt x="50" y="31"/>
                </a:lnTo>
                <a:lnTo>
                  <a:pt x="50" y="31"/>
                </a:lnTo>
                <a:lnTo>
                  <a:pt x="50" y="31"/>
                </a:lnTo>
                <a:lnTo>
                  <a:pt x="50" y="27"/>
                </a:lnTo>
                <a:lnTo>
                  <a:pt x="50" y="27"/>
                </a:lnTo>
                <a:lnTo>
                  <a:pt x="50" y="27"/>
                </a:lnTo>
                <a:lnTo>
                  <a:pt x="50" y="27"/>
                </a:lnTo>
                <a:lnTo>
                  <a:pt x="54" y="22"/>
                </a:lnTo>
                <a:lnTo>
                  <a:pt x="59" y="18"/>
                </a:lnTo>
                <a:lnTo>
                  <a:pt x="63" y="13"/>
                </a:lnTo>
                <a:lnTo>
                  <a:pt x="63" y="13"/>
                </a:lnTo>
                <a:lnTo>
                  <a:pt x="63" y="13"/>
                </a:lnTo>
                <a:lnTo>
                  <a:pt x="63" y="9"/>
                </a:lnTo>
                <a:lnTo>
                  <a:pt x="72" y="4"/>
                </a:lnTo>
                <a:lnTo>
                  <a:pt x="72" y="0"/>
                </a:lnTo>
                <a:lnTo>
                  <a:pt x="72" y="0"/>
                </a:lnTo>
                <a:lnTo>
                  <a:pt x="72" y="0"/>
                </a:lnTo>
                <a:lnTo>
                  <a:pt x="72" y="0"/>
                </a:lnTo>
                <a:lnTo>
                  <a:pt x="72" y="0"/>
                </a:lnTo>
                <a:lnTo>
                  <a:pt x="72" y="0"/>
                </a:lnTo>
                <a:lnTo>
                  <a:pt x="72" y="4"/>
                </a:lnTo>
                <a:lnTo>
                  <a:pt x="72" y="4"/>
                </a:lnTo>
                <a:lnTo>
                  <a:pt x="72" y="4"/>
                </a:lnTo>
                <a:lnTo>
                  <a:pt x="77"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3" name="Freeform 9">
            <a:extLst>
              <a:ext uri="{FF2B5EF4-FFF2-40B4-BE49-F238E27FC236}">
                <a16:creationId xmlns:a16="http://schemas.microsoft.com/office/drawing/2014/main" id="{B7ADF320-ECA4-A446-B3C8-08F299EC3B13}"/>
              </a:ext>
            </a:extLst>
          </p:cNvPr>
          <p:cNvSpPr>
            <a:spLocks noEditPoints="1"/>
          </p:cNvSpPr>
          <p:nvPr/>
        </p:nvSpPr>
        <p:spPr bwMode="auto">
          <a:xfrm>
            <a:off x="2696848" y="5282412"/>
            <a:ext cx="662588" cy="1541495"/>
          </a:xfrm>
          <a:custGeom>
            <a:avLst/>
            <a:gdLst>
              <a:gd name="T0" fmla="*/ 230 w 276"/>
              <a:gd name="T1" fmla="*/ 610 h 633"/>
              <a:gd name="T2" fmla="*/ 271 w 276"/>
              <a:gd name="T3" fmla="*/ 633 h 633"/>
              <a:gd name="T4" fmla="*/ 230 w 276"/>
              <a:gd name="T5" fmla="*/ 633 h 633"/>
              <a:gd name="T6" fmla="*/ 36 w 276"/>
              <a:gd name="T7" fmla="*/ 4 h 633"/>
              <a:gd name="T8" fmla="*/ 63 w 276"/>
              <a:gd name="T9" fmla="*/ 9 h 633"/>
              <a:gd name="T10" fmla="*/ 90 w 276"/>
              <a:gd name="T11" fmla="*/ 4 h 633"/>
              <a:gd name="T12" fmla="*/ 127 w 276"/>
              <a:gd name="T13" fmla="*/ 36 h 633"/>
              <a:gd name="T14" fmla="*/ 176 w 276"/>
              <a:gd name="T15" fmla="*/ 59 h 633"/>
              <a:gd name="T16" fmla="*/ 181 w 276"/>
              <a:gd name="T17" fmla="*/ 77 h 633"/>
              <a:gd name="T18" fmla="*/ 181 w 276"/>
              <a:gd name="T19" fmla="*/ 95 h 633"/>
              <a:gd name="T20" fmla="*/ 212 w 276"/>
              <a:gd name="T21" fmla="*/ 104 h 633"/>
              <a:gd name="T22" fmla="*/ 226 w 276"/>
              <a:gd name="T23" fmla="*/ 95 h 633"/>
              <a:gd name="T24" fmla="*/ 235 w 276"/>
              <a:gd name="T25" fmla="*/ 68 h 633"/>
              <a:gd name="T26" fmla="*/ 253 w 276"/>
              <a:gd name="T27" fmla="*/ 77 h 633"/>
              <a:gd name="T28" fmla="*/ 248 w 276"/>
              <a:gd name="T29" fmla="*/ 99 h 633"/>
              <a:gd name="T30" fmla="*/ 235 w 276"/>
              <a:gd name="T31" fmla="*/ 108 h 633"/>
              <a:gd name="T32" fmla="*/ 226 w 276"/>
              <a:gd name="T33" fmla="*/ 122 h 633"/>
              <a:gd name="T34" fmla="*/ 212 w 276"/>
              <a:gd name="T35" fmla="*/ 145 h 633"/>
              <a:gd name="T36" fmla="*/ 203 w 276"/>
              <a:gd name="T37" fmla="*/ 172 h 633"/>
              <a:gd name="T38" fmla="*/ 208 w 276"/>
              <a:gd name="T39" fmla="*/ 190 h 633"/>
              <a:gd name="T40" fmla="*/ 208 w 276"/>
              <a:gd name="T41" fmla="*/ 226 h 633"/>
              <a:gd name="T42" fmla="*/ 239 w 276"/>
              <a:gd name="T43" fmla="*/ 262 h 633"/>
              <a:gd name="T44" fmla="*/ 248 w 276"/>
              <a:gd name="T45" fmla="*/ 307 h 633"/>
              <a:gd name="T46" fmla="*/ 185 w 276"/>
              <a:gd name="T47" fmla="*/ 330 h 633"/>
              <a:gd name="T48" fmla="*/ 194 w 276"/>
              <a:gd name="T49" fmla="*/ 362 h 633"/>
              <a:gd name="T50" fmla="*/ 154 w 276"/>
              <a:gd name="T51" fmla="*/ 366 h 633"/>
              <a:gd name="T52" fmla="*/ 176 w 276"/>
              <a:gd name="T53" fmla="*/ 393 h 633"/>
              <a:gd name="T54" fmla="*/ 190 w 276"/>
              <a:gd name="T55" fmla="*/ 398 h 633"/>
              <a:gd name="T56" fmla="*/ 181 w 276"/>
              <a:gd name="T57" fmla="*/ 407 h 633"/>
              <a:gd name="T58" fmla="*/ 176 w 276"/>
              <a:gd name="T59" fmla="*/ 443 h 633"/>
              <a:gd name="T60" fmla="*/ 158 w 276"/>
              <a:gd name="T61" fmla="*/ 470 h 633"/>
              <a:gd name="T62" fmla="*/ 194 w 276"/>
              <a:gd name="T63" fmla="*/ 497 h 633"/>
              <a:gd name="T64" fmla="*/ 185 w 276"/>
              <a:gd name="T65" fmla="*/ 529 h 633"/>
              <a:gd name="T66" fmla="*/ 181 w 276"/>
              <a:gd name="T67" fmla="*/ 543 h 633"/>
              <a:gd name="T68" fmla="*/ 181 w 276"/>
              <a:gd name="T69" fmla="*/ 561 h 633"/>
              <a:gd name="T70" fmla="*/ 203 w 276"/>
              <a:gd name="T71" fmla="*/ 583 h 633"/>
              <a:gd name="T72" fmla="*/ 154 w 276"/>
              <a:gd name="T73" fmla="*/ 583 h 633"/>
              <a:gd name="T74" fmla="*/ 131 w 276"/>
              <a:gd name="T75" fmla="*/ 556 h 633"/>
              <a:gd name="T76" fmla="*/ 113 w 276"/>
              <a:gd name="T77" fmla="*/ 547 h 633"/>
              <a:gd name="T78" fmla="*/ 108 w 276"/>
              <a:gd name="T79" fmla="*/ 524 h 633"/>
              <a:gd name="T80" fmla="*/ 99 w 276"/>
              <a:gd name="T81" fmla="*/ 497 h 633"/>
              <a:gd name="T82" fmla="*/ 99 w 276"/>
              <a:gd name="T83" fmla="*/ 475 h 633"/>
              <a:gd name="T84" fmla="*/ 90 w 276"/>
              <a:gd name="T85" fmla="*/ 452 h 633"/>
              <a:gd name="T86" fmla="*/ 90 w 276"/>
              <a:gd name="T87" fmla="*/ 439 h 633"/>
              <a:gd name="T88" fmla="*/ 72 w 276"/>
              <a:gd name="T89" fmla="*/ 420 h 633"/>
              <a:gd name="T90" fmla="*/ 59 w 276"/>
              <a:gd name="T91" fmla="*/ 398 h 633"/>
              <a:gd name="T92" fmla="*/ 50 w 276"/>
              <a:gd name="T93" fmla="*/ 380 h 633"/>
              <a:gd name="T94" fmla="*/ 45 w 276"/>
              <a:gd name="T95" fmla="*/ 353 h 633"/>
              <a:gd name="T96" fmla="*/ 41 w 276"/>
              <a:gd name="T97" fmla="*/ 339 h 633"/>
              <a:gd name="T98" fmla="*/ 36 w 276"/>
              <a:gd name="T99" fmla="*/ 312 h 633"/>
              <a:gd name="T100" fmla="*/ 27 w 276"/>
              <a:gd name="T101" fmla="*/ 285 h 633"/>
              <a:gd name="T102" fmla="*/ 32 w 276"/>
              <a:gd name="T103" fmla="*/ 267 h 633"/>
              <a:gd name="T104" fmla="*/ 27 w 276"/>
              <a:gd name="T105" fmla="*/ 244 h 633"/>
              <a:gd name="T106" fmla="*/ 23 w 276"/>
              <a:gd name="T107" fmla="*/ 222 h 633"/>
              <a:gd name="T108" fmla="*/ 9 w 276"/>
              <a:gd name="T109" fmla="*/ 199 h 633"/>
              <a:gd name="T110" fmla="*/ 5 w 276"/>
              <a:gd name="T111" fmla="*/ 181 h 633"/>
              <a:gd name="T112" fmla="*/ 5 w 276"/>
              <a:gd name="T113" fmla="*/ 163 h 633"/>
              <a:gd name="T114" fmla="*/ 0 w 276"/>
              <a:gd name="T115" fmla="*/ 127 h 633"/>
              <a:gd name="T116" fmla="*/ 9 w 276"/>
              <a:gd name="T117" fmla="*/ 104 h 633"/>
              <a:gd name="T118" fmla="*/ 9 w 276"/>
              <a:gd name="T119" fmla="*/ 81 h 633"/>
              <a:gd name="T120" fmla="*/ 0 w 276"/>
              <a:gd name="T121" fmla="*/ 54 h 633"/>
              <a:gd name="T122" fmla="*/ 14 w 276"/>
              <a:gd name="T123" fmla="*/ 18 h 633"/>
              <a:gd name="T124" fmla="*/ 27 w 276"/>
              <a:gd name="T125" fmla="*/ 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633">
                <a:moveTo>
                  <a:pt x="212" y="597"/>
                </a:moveTo>
                <a:lnTo>
                  <a:pt x="212" y="597"/>
                </a:lnTo>
                <a:lnTo>
                  <a:pt x="217" y="601"/>
                </a:lnTo>
                <a:lnTo>
                  <a:pt x="212" y="597"/>
                </a:lnTo>
                <a:lnTo>
                  <a:pt x="212" y="601"/>
                </a:lnTo>
                <a:lnTo>
                  <a:pt x="212" y="601"/>
                </a:lnTo>
                <a:lnTo>
                  <a:pt x="212" y="601"/>
                </a:lnTo>
                <a:lnTo>
                  <a:pt x="212" y="601"/>
                </a:lnTo>
                <a:lnTo>
                  <a:pt x="212" y="601"/>
                </a:lnTo>
                <a:lnTo>
                  <a:pt x="217" y="606"/>
                </a:lnTo>
                <a:lnTo>
                  <a:pt x="217" y="606"/>
                </a:lnTo>
                <a:lnTo>
                  <a:pt x="221" y="606"/>
                </a:lnTo>
                <a:lnTo>
                  <a:pt x="221" y="610"/>
                </a:lnTo>
                <a:lnTo>
                  <a:pt x="226" y="610"/>
                </a:lnTo>
                <a:lnTo>
                  <a:pt x="226" y="610"/>
                </a:lnTo>
                <a:lnTo>
                  <a:pt x="230" y="610"/>
                </a:lnTo>
                <a:lnTo>
                  <a:pt x="235" y="615"/>
                </a:lnTo>
                <a:lnTo>
                  <a:pt x="239" y="619"/>
                </a:lnTo>
                <a:lnTo>
                  <a:pt x="244" y="619"/>
                </a:lnTo>
                <a:lnTo>
                  <a:pt x="244" y="619"/>
                </a:lnTo>
                <a:lnTo>
                  <a:pt x="248" y="619"/>
                </a:lnTo>
                <a:lnTo>
                  <a:pt x="253" y="624"/>
                </a:lnTo>
                <a:lnTo>
                  <a:pt x="258" y="624"/>
                </a:lnTo>
                <a:lnTo>
                  <a:pt x="262" y="628"/>
                </a:lnTo>
                <a:lnTo>
                  <a:pt x="267" y="628"/>
                </a:lnTo>
                <a:lnTo>
                  <a:pt x="271" y="628"/>
                </a:lnTo>
                <a:lnTo>
                  <a:pt x="271" y="628"/>
                </a:lnTo>
                <a:lnTo>
                  <a:pt x="276" y="628"/>
                </a:lnTo>
                <a:lnTo>
                  <a:pt x="276" y="628"/>
                </a:lnTo>
                <a:lnTo>
                  <a:pt x="276" y="633"/>
                </a:lnTo>
                <a:lnTo>
                  <a:pt x="271" y="633"/>
                </a:lnTo>
                <a:lnTo>
                  <a:pt x="271" y="633"/>
                </a:lnTo>
                <a:lnTo>
                  <a:pt x="271" y="633"/>
                </a:lnTo>
                <a:lnTo>
                  <a:pt x="267" y="633"/>
                </a:lnTo>
                <a:lnTo>
                  <a:pt x="267" y="633"/>
                </a:lnTo>
                <a:lnTo>
                  <a:pt x="267" y="633"/>
                </a:lnTo>
                <a:lnTo>
                  <a:pt x="262" y="633"/>
                </a:lnTo>
                <a:lnTo>
                  <a:pt x="262" y="633"/>
                </a:lnTo>
                <a:lnTo>
                  <a:pt x="262" y="633"/>
                </a:lnTo>
                <a:lnTo>
                  <a:pt x="258" y="633"/>
                </a:lnTo>
                <a:lnTo>
                  <a:pt x="258" y="633"/>
                </a:lnTo>
                <a:lnTo>
                  <a:pt x="253" y="633"/>
                </a:lnTo>
                <a:lnTo>
                  <a:pt x="248" y="633"/>
                </a:lnTo>
                <a:lnTo>
                  <a:pt x="239" y="633"/>
                </a:lnTo>
                <a:lnTo>
                  <a:pt x="239" y="633"/>
                </a:lnTo>
                <a:lnTo>
                  <a:pt x="235" y="633"/>
                </a:lnTo>
                <a:lnTo>
                  <a:pt x="230" y="633"/>
                </a:lnTo>
                <a:lnTo>
                  <a:pt x="230" y="633"/>
                </a:lnTo>
                <a:lnTo>
                  <a:pt x="230" y="633"/>
                </a:lnTo>
                <a:lnTo>
                  <a:pt x="230" y="633"/>
                </a:lnTo>
                <a:lnTo>
                  <a:pt x="226" y="628"/>
                </a:lnTo>
                <a:lnTo>
                  <a:pt x="221" y="624"/>
                </a:lnTo>
                <a:lnTo>
                  <a:pt x="221" y="619"/>
                </a:lnTo>
                <a:lnTo>
                  <a:pt x="217" y="615"/>
                </a:lnTo>
                <a:lnTo>
                  <a:pt x="212" y="610"/>
                </a:lnTo>
                <a:lnTo>
                  <a:pt x="212" y="601"/>
                </a:lnTo>
                <a:lnTo>
                  <a:pt x="208" y="597"/>
                </a:lnTo>
                <a:lnTo>
                  <a:pt x="203" y="592"/>
                </a:lnTo>
                <a:lnTo>
                  <a:pt x="208" y="592"/>
                </a:lnTo>
                <a:lnTo>
                  <a:pt x="212" y="597"/>
                </a:lnTo>
                <a:lnTo>
                  <a:pt x="212" y="597"/>
                </a:lnTo>
                <a:moveTo>
                  <a:pt x="36" y="4"/>
                </a:moveTo>
                <a:lnTo>
                  <a:pt x="36" y="4"/>
                </a:lnTo>
                <a:lnTo>
                  <a:pt x="36" y="4"/>
                </a:lnTo>
                <a:lnTo>
                  <a:pt x="41" y="4"/>
                </a:lnTo>
                <a:lnTo>
                  <a:pt x="41" y="4"/>
                </a:lnTo>
                <a:lnTo>
                  <a:pt x="45" y="4"/>
                </a:lnTo>
                <a:lnTo>
                  <a:pt x="50" y="4"/>
                </a:lnTo>
                <a:lnTo>
                  <a:pt x="50" y="4"/>
                </a:lnTo>
                <a:lnTo>
                  <a:pt x="54" y="4"/>
                </a:lnTo>
                <a:lnTo>
                  <a:pt x="54" y="4"/>
                </a:lnTo>
                <a:lnTo>
                  <a:pt x="54" y="4"/>
                </a:lnTo>
                <a:lnTo>
                  <a:pt x="59" y="9"/>
                </a:lnTo>
                <a:lnTo>
                  <a:pt x="59" y="9"/>
                </a:lnTo>
                <a:lnTo>
                  <a:pt x="59" y="14"/>
                </a:lnTo>
                <a:lnTo>
                  <a:pt x="63" y="14"/>
                </a:lnTo>
                <a:lnTo>
                  <a:pt x="63" y="18"/>
                </a:lnTo>
                <a:lnTo>
                  <a:pt x="63" y="18"/>
                </a:lnTo>
                <a:lnTo>
                  <a:pt x="63" y="14"/>
                </a:lnTo>
                <a:lnTo>
                  <a:pt x="63" y="9"/>
                </a:lnTo>
                <a:lnTo>
                  <a:pt x="63" y="9"/>
                </a:lnTo>
                <a:lnTo>
                  <a:pt x="63" y="0"/>
                </a:lnTo>
                <a:lnTo>
                  <a:pt x="68" y="0"/>
                </a:lnTo>
                <a:lnTo>
                  <a:pt x="68" y="0"/>
                </a:lnTo>
                <a:lnTo>
                  <a:pt x="68" y="0"/>
                </a:lnTo>
                <a:lnTo>
                  <a:pt x="68" y="0"/>
                </a:lnTo>
                <a:lnTo>
                  <a:pt x="68" y="0"/>
                </a:lnTo>
                <a:lnTo>
                  <a:pt x="72" y="0"/>
                </a:lnTo>
                <a:lnTo>
                  <a:pt x="77" y="0"/>
                </a:lnTo>
                <a:lnTo>
                  <a:pt x="86" y="0"/>
                </a:lnTo>
                <a:lnTo>
                  <a:pt x="86" y="0"/>
                </a:lnTo>
                <a:lnTo>
                  <a:pt x="86" y="0"/>
                </a:lnTo>
                <a:lnTo>
                  <a:pt x="86" y="4"/>
                </a:lnTo>
                <a:lnTo>
                  <a:pt x="86" y="4"/>
                </a:lnTo>
                <a:lnTo>
                  <a:pt x="90" y="4"/>
                </a:lnTo>
                <a:lnTo>
                  <a:pt x="90" y="4"/>
                </a:lnTo>
                <a:lnTo>
                  <a:pt x="90" y="4"/>
                </a:lnTo>
                <a:lnTo>
                  <a:pt x="90" y="9"/>
                </a:lnTo>
                <a:lnTo>
                  <a:pt x="95" y="9"/>
                </a:lnTo>
                <a:lnTo>
                  <a:pt x="95" y="14"/>
                </a:lnTo>
                <a:lnTo>
                  <a:pt x="99" y="18"/>
                </a:lnTo>
                <a:lnTo>
                  <a:pt x="104" y="18"/>
                </a:lnTo>
                <a:lnTo>
                  <a:pt x="104" y="23"/>
                </a:lnTo>
                <a:lnTo>
                  <a:pt x="108" y="23"/>
                </a:lnTo>
                <a:lnTo>
                  <a:pt x="108" y="27"/>
                </a:lnTo>
                <a:lnTo>
                  <a:pt x="113" y="27"/>
                </a:lnTo>
                <a:lnTo>
                  <a:pt x="113" y="27"/>
                </a:lnTo>
                <a:lnTo>
                  <a:pt x="113" y="27"/>
                </a:lnTo>
                <a:lnTo>
                  <a:pt x="117" y="32"/>
                </a:lnTo>
                <a:lnTo>
                  <a:pt x="122" y="32"/>
                </a:lnTo>
                <a:lnTo>
                  <a:pt x="122" y="32"/>
                </a:lnTo>
                <a:lnTo>
                  <a:pt x="127" y="36"/>
                </a:lnTo>
                <a:lnTo>
                  <a:pt x="131" y="36"/>
                </a:lnTo>
                <a:lnTo>
                  <a:pt x="136" y="36"/>
                </a:lnTo>
                <a:lnTo>
                  <a:pt x="136" y="36"/>
                </a:lnTo>
                <a:lnTo>
                  <a:pt x="140" y="41"/>
                </a:lnTo>
                <a:lnTo>
                  <a:pt x="149" y="41"/>
                </a:lnTo>
                <a:lnTo>
                  <a:pt x="149" y="45"/>
                </a:lnTo>
                <a:lnTo>
                  <a:pt x="154" y="45"/>
                </a:lnTo>
                <a:lnTo>
                  <a:pt x="154" y="50"/>
                </a:lnTo>
                <a:lnTo>
                  <a:pt x="163" y="54"/>
                </a:lnTo>
                <a:lnTo>
                  <a:pt x="167" y="54"/>
                </a:lnTo>
                <a:lnTo>
                  <a:pt x="167" y="54"/>
                </a:lnTo>
                <a:lnTo>
                  <a:pt x="172" y="54"/>
                </a:lnTo>
                <a:lnTo>
                  <a:pt x="172" y="54"/>
                </a:lnTo>
                <a:lnTo>
                  <a:pt x="172" y="54"/>
                </a:lnTo>
                <a:lnTo>
                  <a:pt x="176" y="54"/>
                </a:lnTo>
                <a:lnTo>
                  <a:pt x="176" y="59"/>
                </a:lnTo>
                <a:lnTo>
                  <a:pt x="181" y="59"/>
                </a:lnTo>
                <a:lnTo>
                  <a:pt x="185" y="63"/>
                </a:lnTo>
                <a:lnTo>
                  <a:pt x="185" y="63"/>
                </a:lnTo>
                <a:lnTo>
                  <a:pt x="185" y="63"/>
                </a:lnTo>
                <a:lnTo>
                  <a:pt x="185" y="68"/>
                </a:lnTo>
                <a:lnTo>
                  <a:pt x="185" y="68"/>
                </a:lnTo>
                <a:lnTo>
                  <a:pt x="185" y="68"/>
                </a:lnTo>
                <a:lnTo>
                  <a:pt x="185" y="68"/>
                </a:lnTo>
                <a:lnTo>
                  <a:pt x="185" y="68"/>
                </a:lnTo>
                <a:lnTo>
                  <a:pt x="185" y="72"/>
                </a:lnTo>
                <a:lnTo>
                  <a:pt x="181" y="72"/>
                </a:lnTo>
                <a:lnTo>
                  <a:pt x="181" y="77"/>
                </a:lnTo>
                <a:lnTo>
                  <a:pt x="181" y="77"/>
                </a:lnTo>
                <a:lnTo>
                  <a:pt x="181" y="77"/>
                </a:lnTo>
                <a:lnTo>
                  <a:pt x="181" y="77"/>
                </a:lnTo>
                <a:lnTo>
                  <a:pt x="181" y="77"/>
                </a:lnTo>
                <a:lnTo>
                  <a:pt x="181" y="81"/>
                </a:lnTo>
                <a:lnTo>
                  <a:pt x="181" y="81"/>
                </a:lnTo>
                <a:lnTo>
                  <a:pt x="181" y="81"/>
                </a:lnTo>
                <a:lnTo>
                  <a:pt x="181" y="81"/>
                </a:lnTo>
                <a:lnTo>
                  <a:pt x="181" y="81"/>
                </a:lnTo>
                <a:lnTo>
                  <a:pt x="181" y="86"/>
                </a:lnTo>
                <a:lnTo>
                  <a:pt x="181" y="86"/>
                </a:lnTo>
                <a:lnTo>
                  <a:pt x="181" y="86"/>
                </a:lnTo>
                <a:lnTo>
                  <a:pt x="181" y="86"/>
                </a:lnTo>
                <a:lnTo>
                  <a:pt x="181" y="90"/>
                </a:lnTo>
                <a:lnTo>
                  <a:pt x="181" y="90"/>
                </a:lnTo>
                <a:lnTo>
                  <a:pt x="181" y="90"/>
                </a:lnTo>
                <a:lnTo>
                  <a:pt x="181" y="90"/>
                </a:lnTo>
                <a:lnTo>
                  <a:pt x="181" y="90"/>
                </a:lnTo>
                <a:lnTo>
                  <a:pt x="181" y="90"/>
                </a:lnTo>
                <a:lnTo>
                  <a:pt x="181" y="95"/>
                </a:lnTo>
                <a:lnTo>
                  <a:pt x="176" y="95"/>
                </a:lnTo>
                <a:lnTo>
                  <a:pt x="176" y="95"/>
                </a:lnTo>
                <a:lnTo>
                  <a:pt x="176" y="95"/>
                </a:lnTo>
                <a:lnTo>
                  <a:pt x="176" y="95"/>
                </a:lnTo>
                <a:lnTo>
                  <a:pt x="176" y="99"/>
                </a:lnTo>
                <a:lnTo>
                  <a:pt x="176" y="99"/>
                </a:lnTo>
                <a:lnTo>
                  <a:pt x="176" y="99"/>
                </a:lnTo>
                <a:lnTo>
                  <a:pt x="185" y="99"/>
                </a:lnTo>
                <a:lnTo>
                  <a:pt x="190" y="99"/>
                </a:lnTo>
                <a:lnTo>
                  <a:pt x="199" y="104"/>
                </a:lnTo>
                <a:lnTo>
                  <a:pt x="203" y="104"/>
                </a:lnTo>
                <a:lnTo>
                  <a:pt x="203" y="104"/>
                </a:lnTo>
                <a:lnTo>
                  <a:pt x="208" y="104"/>
                </a:lnTo>
                <a:lnTo>
                  <a:pt x="208" y="104"/>
                </a:lnTo>
                <a:lnTo>
                  <a:pt x="208" y="104"/>
                </a:lnTo>
                <a:lnTo>
                  <a:pt x="212" y="104"/>
                </a:lnTo>
                <a:lnTo>
                  <a:pt x="212" y="104"/>
                </a:lnTo>
                <a:lnTo>
                  <a:pt x="212" y="104"/>
                </a:lnTo>
                <a:lnTo>
                  <a:pt x="212" y="104"/>
                </a:lnTo>
                <a:lnTo>
                  <a:pt x="217" y="104"/>
                </a:lnTo>
                <a:lnTo>
                  <a:pt x="217" y="99"/>
                </a:lnTo>
                <a:lnTo>
                  <a:pt x="217" y="99"/>
                </a:lnTo>
                <a:lnTo>
                  <a:pt x="217" y="99"/>
                </a:lnTo>
                <a:lnTo>
                  <a:pt x="221" y="99"/>
                </a:lnTo>
                <a:lnTo>
                  <a:pt x="221" y="99"/>
                </a:lnTo>
                <a:lnTo>
                  <a:pt x="221" y="99"/>
                </a:lnTo>
                <a:lnTo>
                  <a:pt x="226" y="99"/>
                </a:lnTo>
                <a:lnTo>
                  <a:pt x="226" y="99"/>
                </a:lnTo>
                <a:lnTo>
                  <a:pt x="226" y="99"/>
                </a:lnTo>
                <a:lnTo>
                  <a:pt x="226" y="99"/>
                </a:lnTo>
                <a:lnTo>
                  <a:pt x="226" y="95"/>
                </a:lnTo>
                <a:lnTo>
                  <a:pt x="226" y="95"/>
                </a:lnTo>
                <a:lnTo>
                  <a:pt x="226" y="95"/>
                </a:lnTo>
                <a:lnTo>
                  <a:pt x="226" y="95"/>
                </a:lnTo>
                <a:lnTo>
                  <a:pt x="230" y="95"/>
                </a:lnTo>
                <a:lnTo>
                  <a:pt x="230" y="90"/>
                </a:lnTo>
                <a:lnTo>
                  <a:pt x="230" y="90"/>
                </a:lnTo>
                <a:lnTo>
                  <a:pt x="230" y="90"/>
                </a:lnTo>
                <a:lnTo>
                  <a:pt x="235" y="90"/>
                </a:lnTo>
                <a:lnTo>
                  <a:pt x="235" y="90"/>
                </a:lnTo>
                <a:lnTo>
                  <a:pt x="235" y="90"/>
                </a:lnTo>
                <a:lnTo>
                  <a:pt x="235" y="86"/>
                </a:lnTo>
                <a:lnTo>
                  <a:pt x="235" y="86"/>
                </a:lnTo>
                <a:lnTo>
                  <a:pt x="235" y="86"/>
                </a:lnTo>
                <a:lnTo>
                  <a:pt x="235" y="86"/>
                </a:lnTo>
                <a:lnTo>
                  <a:pt x="239" y="81"/>
                </a:lnTo>
                <a:lnTo>
                  <a:pt x="235" y="72"/>
                </a:lnTo>
                <a:lnTo>
                  <a:pt x="235" y="68"/>
                </a:lnTo>
                <a:lnTo>
                  <a:pt x="235" y="68"/>
                </a:lnTo>
                <a:lnTo>
                  <a:pt x="239" y="68"/>
                </a:lnTo>
                <a:lnTo>
                  <a:pt x="239" y="68"/>
                </a:lnTo>
                <a:lnTo>
                  <a:pt x="239" y="68"/>
                </a:lnTo>
                <a:lnTo>
                  <a:pt x="239" y="68"/>
                </a:lnTo>
                <a:lnTo>
                  <a:pt x="239" y="68"/>
                </a:lnTo>
                <a:lnTo>
                  <a:pt x="244" y="63"/>
                </a:lnTo>
                <a:lnTo>
                  <a:pt x="244" y="63"/>
                </a:lnTo>
                <a:lnTo>
                  <a:pt x="244" y="63"/>
                </a:lnTo>
                <a:lnTo>
                  <a:pt x="244" y="68"/>
                </a:lnTo>
                <a:lnTo>
                  <a:pt x="244" y="68"/>
                </a:lnTo>
                <a:lnTo>
                  <a:pt x="248" y="68"/>
                </a:lnTo>
                <a:lnTo>
                  <a:pt x="248" y="68"/>
                </a:lnTo>
                <a:lnTo>
                  <a:pt x="248" y="68"/>
                </a:lnTo>
                <a:lnTo>
                  <a:pt x="248" y="72"/>
                </a:lnTo>
                <a:lnTo>
                  <a:pt x="253" y="77"/>
                </a:lnTo>
                <a:lnTo>
                  <a:pt x="253" y="77"/>
                </a:lnTo>
                <a:lnTo>
                  <a:pt x="253" y="81"/>
                </a:lnTo>
                <a:lnTo>
                  <a:pt x="253" y="81"/>
                </a:lnTo>
                <a:lnTo>
                  <a:pt x="253" y="81"/>
                </a:lnTo>
                <a:lnTo>
                  <a:pt x="253" y="86"/>
                </a:lnTo>
                <a:lnTo>
                  <a:pt x="253" y="86"/>
                </a:lnTo>
                <a:lnTo>
                  <a:pt x="253" y="90"/>
                </a:lnTo>
                <a:lnTo>
                  <a:pt x="258" y="90"/>
                </a:lnTo>
                <a:lnTo>
                  <a:pt x="258" y="90"/>
                </a:lnTo>
                <a:lnTo>
                  <a:pt x="253" y="95"/>
                </a:lnTo>
                <a:lnTo>
                  <a:pt x="253" y="95"/>
                </a:lnTo>
                <a:lnTo>
                  <a:pt x="253" y="95"/>
                </a:lnTo>
                <a:lnTo>
                  <a:pt x="253" y="99"/>
                </a:lnTo>
                <a:lnTo>
                  <a:pt x="248" y="99"/>
                </a:lnTo>
                <a:lnTo>
                  <a:pt x="248" y="99"/>
                </a:lnTo>
                <a:lnTo>
                  <a:pt x="248" y="99"/>
                </a:lnTo>
                <a:lnTo>
                  <a:pt x="248" y="99"/>
                </a:lnTo>
                <a:lnTo>
                  <a:pt x="248" y="99"/>
                </a:lnTo>
                <a:lnTo>
                  <a:pt x="244" y="99"/>
                </a:lnTo>
                <a:lnTo>
                  <a:pt x="244" y="104"/>
                </a:lnTo>
                <a:lnTo>
                  <a:pt x="244" y="104"/>
                </a:lnTo>
                <a:lnTo>
                  <a:pt x="244" y="104"/>
                </a:lnTo>
                <a:lnTo>
                  <a:pt x="244" y="104"/>
                </a:lnTo>
                <a:lnTo>
                  <a:pt x="239" y="104"/>
                </a:lnTo>
                <a:lnTo>
                  <a:pt x="239" y="104"/>
                </a:lnTo>
                <a:lnTo>
                  <a:pt x="239" y="104"/>
                </a:lnTo>
                <a:lnTo>
                  <a:pt x="239" y="104"/>
                </a:lnTo>
                <a:lnTo>
                  <a:pt x="239" y="104"/>
                </a:lnTo>
                <a:lnTo>
                  <a:pt x="239" y="108"/>
                </a:lnTo>
                <a:lnTo>
                  <a:pt x="239" y="108"/>
                </a:lnTo>
                <a:lnTo>
                  <a:pt x="239" y="108"/>
                </a:lnTo>
                <a:lnTo>
                  <a:pt x="235" y="108"/>
                </a:lnTo>
                <a:lnTo>
                  <a:pt x="239" y="108"/>
                </a:lnTo>
                <a:lnTo>
                  <a:pt x="235" y="108"/>
                </a:lnTo>
                <a:lnTo>
                  <a:pt x="235" y="108"/>
                </a:lnTo>
                <a:lnTo>
                  <a:pt x="235" y="113"/>
                </a:lnTo>
                <a:lnTo>
                  <a:pt x="230" y="113"/>
                </a:lnTo>
                <a:lnTo>
                  <a:pt x="230" y="113"/>
                </a:lnTo>
                <a:lnTo>
                  <a:pt x="230" y="113"/>
                </a:lnTo>
                <a:lnTo>
                  <a:pt x="226" y="118"/>
                </a:lnTo>
                <a:lnTo>
                  <a:pt x="226" y="118"/>
                </a:lnTo>
                <a:lnTo>
                  <a:pt x="230" y="118"/>
                </a:lnTo>
                <a:lnTo>
                  <a:pt x="230" y="118"/>
                </a:lnTo>
                <a:lnTo>
                  <a:pt x="230" y="122"/>
                </a:lnTo>
                <a:lnTo>
                  <a:pt x="230" y="122"/>
                </a:lnTo>
                <a:lnTo>
                  <a:pt x="226" y="122"/>
                </a:lnTo>
                <a:lnTo>
                  <a:pt x="226" y="118"/>
                </a:lnTo>
                <a:lnTo>
                  <a:pt x="226" y="122"/>
                </a:lnTo>
                <a:lnTo>
                  <a:pt x="226" y="122"/>
                </a:lnTo>
                <a:lnTo>
                  <a:pt x="226" y="122"/>
                </a:lnTo>
                <a:lnTo>
                  <a:pt x="226" y="122"/>
                </a:lnTo>
                <a:lnTo>
                  <a:pt x="226" y="122"/>
                </a:lnTo>
                <a:lnTo>
                  <a:pt x="226" y="122"/>
                </a:lnTo>
                <a:lnTo>
                  <a:pt x="226" y="122"/>
                </a:lnTo>
                <a:lnTo>
                  <a:pt x="221" y="127"/>
                </a:lnTo>
                <a:lnTo>
                  <a:pt x="221" y="127"/>
                </a:lnTo>
                <a:lnTo>
                  <a:pt x="221" y="131"/>
                </a:lnTo>
                <a:lnTo>
                  <a:pt x="221" y="131"/>
                </a:lnTo>
                <a:lnTo>
                  <a:pt x="221" y="136"/>
                </a:lnTo>
                <a:lnTo>
                  <a:pt x="217" y="136"/>
                </a:lnTo>
                <a:lnTo>
                  <a:pt x="217" y="136"/>
                </a:lnTo>
                <a:lnTo>
                  <a:pt x="217" y="140"/>
                </a:lnTo>
                <a:lnTo>
                  <a:pt x="217" y="140"/>
                </a:lnTo>
                <a:lnTo>
                  <a:pt x="212" y="145"/>
                </a:lnTo>
                <a:lnTo>
                  <a:pt x="212" y="145"/>
                </a:lnTo>
                <a:lnTo>
                  <a:pt x="212" y="149"/>
                </a:lnTo>
                <a:lnTo>
                  <a:pt x="208" y="149"/>
                </a:lnTo>
                <a:lnTo>
                  <a:pt x="208" y="149"/>
                </a:lnTo>
                <a:lnTo>
                  <a:pt x="208" y="154"/>
                </a:lnTo>
                <a:lnTo>
                  <a:pt x="208" y="154"/>
                </a:lnTo>
                <a:lnTo>
                  <a:pt x="208" y="154"/>
                </a:lnTo>
                <a:lnTo>
                  <a:pt x="208" y="158"/>
                </a:lnTo>
                <a:lnTo>
                  <a:pt x="208" y="158"/>
                </a:lnTo>
                <a:lnTo>
                  <a:pt x="203" y="158"/>
                </a:lnTo>
                <a:lnTo>
                  <a:pt x="203" y="163"/>
                </a:lnTo>
                <a:lnTo>
                  <a:pt x="203" y="163"/>
                </a:lnTo>
                <a:lnTo>
                  <a:pt x="203" y="167"/>
                </a:lnTo>
                <a:lnTo>
                  <a:pt x="208" y="167"/>
                </a:lnTo>
                <a:lnTo>
                  <a:pt x="208" y="172"/>
                </a:lnTo>
                <a:lnTo>
                  <a:pt x="203" y="172"/>
                </a:lnTo>
                <a:lnTo>
                  <a:pt x="203" y="172"/>
                </a:lnTo>
                <a:lnTo>
                  <a:pt x="208" y="172"/>
                </a:lnTo>
                <a:lnTo>
                  <a:pt x="208" y="172"/>
                </a:lnTo>
                <a:lnTo>
                  <a:pt x="208" y="176"/>
                </a:lnTo>
                <a:lnTo>
                  <a:pt x="208" y="176"/>
                </a:lnTo>
                <a:lnTo>
                  <a:pt x="203" y="181"/>
                </a:lnTo>
                <a:lnTo>
                  <a:pt x="203" y="181"/>
                </a:lnTo>
                <a:lnTo>
                  <a:pt x="208" y="181"/>
                </a:lnTo>
                <a:lnTo>
                  <a:pt x="208" y="181"/>
                </a:lnTo>
                <a:lnTo>
                  <a:pt x="208" y="185"/>
                </a:lnTo>
                <a:lnTo>
                  <a:pt x="208" y="185"/>
                </a:lnTo>
                <a:lnTo>
                  <a:pt x="208" y="185"/>
                </a:lnTo>
                <a:lnTo>
                  <a:pt x="208" y="185"/>
                </a:lnTo>
                <a:lnTo>
                  <a:pt x="203" y="190"/>
                </a:lnTo>
                <a:lnTo>
                  <a:pt x="203" y="190"/>
                </a:lnTo>
                <a:lnTo>
                  <a:pt x="208" y="190"/>
                </a:lnTo>
                <a:lnTo>
                  <a:pt x="208" y="190"/>
                </a:lnTo>
                <a:lnTo>
                  <a:pt x="208" y="194"/>
                </a:lnTo>
                <a:lnTo>
                  <a:pt x="208" y="194"/>
                </a:lnTo>
                <a:lnTo>
                  <a:pt x="208" y="194"/>
                </a:lnTo>
                <a:lnTo>
                  <a:pt x="208" y="199"/>
                </a:lnTo>
                <a:lnTo>
                  <a:pt x="208" y="199"/>
                </a:lnTo>
                <a:lnTo>
                  <a:pt x="208" y="203"/>
                </a:lnTo>
                <a:lnTo>
                  <a:pt x="212" y="208"/>
                </a:lnTo>
                <a:lnTo>
                  <a:pt x="212" y="212"/>
                </a:lnTo>
                <a:lnTo>
                  <a:pt x="212" y="212"/>
                </a:lnTo>
                <a:lnTo>
                  <a:pt x="208" y="212"/>
                </a:lnTo>
                <a:lnTo>
                  <a:pt x="208" y="212"/>
                </a:lnTo>
                <a:lnTo>
                  <a:pt x="208" y="212"/>
                </a:lnTo>
                <a:lnTo>
                  <a:pt x="208" y="217"/>
                </a:lnTo>
                <a:lnTo>
                  <a:pt x="208" y="222"/>
                </a:lnTo>
                <a:lnTo>
                  <a:pt x="208" y="226"/>
                </a:lnTo>
                <a:lnTo>
                  <a:pt x="212" y="226"/>
                </a:lnTo>
                <a:lnTo>
                  <a:pt x="212" y="231"/>
                </a:lnTo>
                <a:lnTo>
                  <a:pt x="212" y="231"/>
                </a:lnTo>
                <a:lnTo>
                  <a:pt x="212" y="235"/>
                </a:lnTo>
                <a:lnTo>
                  <a:pt x="212" y="235"/>
                </a:lnTo>
                <a:lnTo>
                  <a:pt x="212" y="235"/>
                </a:lnTo>
                <a:lnTo>
                  <a:pt x="212" y="235"/>
                </a:lnTo>
                <a:lnTo>
                  <a:pt x="212" y="240"/>
                </a:lnTo>
                <a:lnTo>
                  <a:pt x="217" y="240"/>
                </a:lnTo>
                <a:lnTo>
                  <a:pt x="217" y="244"/>
                </a:lnTo>
                <a:lnTo>
                  <a:pt x="226" y="244"/>
                </a:lnTo>
                <a:lnTo>
                  <a:pt x="230" y="249"/>
                </a:lnTo>
                <a:lnTo>
                  <a:pt x="235" y="253"/>
                </a:lnTo>
                <a:lnTo>
                  <a:pt x="239" y="253"/>
                </a:lnTo>
                <a:lnTo>
                  <a:pt x="239" y="258"/>
                </a:lnTo>
                <a:lnTo>
                  <a:pt x="239" y="262"/>
                </a:lnTo>
                <a:lnTo>
                  <a:pt x="239" y="267"/>
                </a:lnTo>
                <a:lnTo>
                  <a:pt x="239" y="267"/>
                </a:lnTo>
                <a:lnTo>
                  <a:pt x="244" y="271"/>
                </a:lnTo>
                <a:lnTo>
                  <a:pt x="248" y="271"/>
                </a:lnTo>
                <a:lnTo>
                  <a:pt x="248" y="276"/>
                </a:lnTo>
                <a:lnTo>
                  <a:pt x="253" y="271"/>
                </a:lnTo>
                <a:lnTo>
                  <a:pt x="253" y="276"/>
                </a:lnTo>
                <a:lnTo>
                  <a:pt x="253" y="276"/>
                </a:lnTo>
                <a:lnTo>
                  <a:pt x="258" y="280"/>
                </a:lnTo>
                <a:lnTo>
                  <a:pt x="258" y="285"/>
                </a:lnTo>
                <a:lnTo>
                  <a:pt x="258" y="285"/>
                </a:lnTo>
                <a:lnTo>
                  <a:pt x="253" y="294"/>
                </a:lnTo>
                <a:lnTo>
                  <a:pt x="248" y="298"/>
                </a:lnTo>
                <a:lnTo>
                  <a:pt x="248" y="303"/>
                </a:lnTo>
                <a:lnTo>
                  <a:pt x="248" y="307"/>
                </a:lnTo>
                <a:lnTo>
                  <a:pt x="248" y="307"/>
                </a:lnTo>
                <a:lnTo>
                  <a:pt x="244" y="312"/>
                </a:lnTo>
                <a:lnTo>
                  <a:pt x="230" y="321"/>
                </a:lnTo>
                <a:lnTo>
                  <a:pt x="221" y="321"/>
                </a:lnTo>
                <a:lnTo>
                  <a:pt x="221" y="321"/>
                </a:lnTo>
                <a:lnTo>
                  <a:pt x="203" y="326"/>
                </a:lnTo>
                <a:lnTo>
                  <a:pt x="199" y="326"/>
                </a:lnTo>
                <a:lnTo>
                  <a:pt x="194" y="326"/>
                </a:lnTo>
                <a:lnTo>
                  <a:pt x="194" y="326"/>
                </a:lnTo>
                <a:lnTo>
                  <a:pt x="190" y="326"/>
                </a:lnTo>
                <a:lnTo>
                  <a:pt x="185" y="326"/>
                </a:lnTo>
                <a:lnTo>
                  <a:pt x="181" y="326"/>
                </a:lnTo>
                <a:lnTo>
                  <a:pt x="181" y="326"/>
                </a:lnTo>
                <a:lnTo>
                  <a:pt x="181" y="326"/>
                </a:lnTo>
                <a:lnTo>
                  <a:pt x="181" y="326"/>
                </a:lnTo>
                <a:lnTo>
                  <a:pt x="181" y="330"/>
                </a:lnTo>
                <a:lnTo>
                  <a:pt x="185" y="330"/>
                </a:lnTo>
                <a:lnTo>
                  <a:pt x="185" y="335"/>
                </a:lnTo>
                <a:lnTo>
                  <a:pt x="185" y="335"/>
                </a:lnTo>
                <a:lnTo>
                  <a:pt x="190" y="335"/>
                </a:lnTo>
                <a:lnTo>
                  <a:pt x="185" y="335"/>
                </a:lnTo>
                <a:lnTo>
                  <a:pt x="190" y="335"/>
                </a:lnTo>
                <a:lnTo>
                  <a:pt x="190" y="335"/>
                </a:lnTo>
                <a:lnTo>
                  <a:pt x="190" y="339"/>
                </a:lnTo>
                <a:lnTo>
                  <a:pt x="190" y="344"/>
                </a:lnTo>
                <a:lnTo>
                  <a:pt x="190" y="344"/>
                </a:lnTo>
                <a:lnTo>
                  <a:pt x="190" y="344"/>
                </a:lnTo>
                <a:lnTo>
                  <a:pt x="190" y="344"/>
                </a:lnTo>
                <a:lnTo>
                  <a:pt x="190" y="353"/>
                </a:lnTo>
                <a:lnTo>
                  <a:pt x="190" y="353"/>
                </a:lnTo>
                <a:lnTo>
                  <a:pt x="190" y="357"/>
                </a:lnTo>
                <a:lnTo>
                  <a:pt x="194" y="362"/>
                </a:lnTo>
                <a:lnTo>
                  <a:pt x="194" y="362"/>
                </a:lnTo>
                <a:lnTo>
                  <a:pt x="194" y="362"/>
                </a:lnTo>
                <a:lnTo>
                  <a:pt x="190" y="366"/>
                </a:lnTo>
                <a:lnTo>
                  <a:pt x="185" y="366"/>
                </a:lnTo>
                <a:lnTo>
                  <a:pt x="185" y="371"/>
                </a:lnTo>
                <a:lnTo>
                  <a:pt x="176" y="371"/>
                </a:lnTo>
                <a:lnTo>
                  <a:pt x="176" y="371"/>
                </a:lnTo>
                <a:lnTo>
                  <a:pt x="167" y="366"/>
                </a:lnTo>
                <a:lnTo>
                  <a:pt x="163" y="366"/>
                </a:lnTo>
                <a:lnTo>
                  <a:pt x="158" y="366"/>
                </a:lnTo>
                <a:lnTo>
                  <a:pt x="154" y="362"/>
                </a:lnTo>
                <a:lnTo>
                  <a:pt x="154" y="362"/>
                </a:lnTo>
                <a:lnTo>
                  <a:pt x="154" y="362"/>
                </a:lnTo>
                <a:lnTo>
                  <a:pt x="154" y="362"/>
                </a:lnTo>
                <a:lnTo>
                  <a:pt x="154" y="362"/>
                </a:lnTo>
                <a:lnTo>
                  <a:pt x="154" y="362"/>
                </a:lnTo>
                <a:lnTo>
                  <a:pt x="154" y="366"/>
                </a:lnTo>
                <a:lnTo>
                  <a:pt x="154" y="366"/>
                </a:lnTo>
                <a:lnTo>
                  <a:pt x="154" y="371"/>
                </a:lnTo>
                <a:lnTo>
                  <a:pt x="154" y="371"/>
                </a:lnTo>
                <a:lnTo>
                  <a:pt x="158" y="380"/>
                </a:lnTo>
                <a:lnTo>
                  <a:pt x="158" y="380"/>
                </a:lnTo>
                <a:lnTo>
                  <a:pt x="163" y="384"/>
                </a:lnTo>
                <a:lnTo>
                  <a:pt x="163" y="389"/>
                </a:lnTo>
                <a:lnTo>
                  <a:pt x="167" y="389"/>
                </a:lnTo>
                <a:lnTo>
                  <a:pt x="167" y="389"/>
                </a:lnTo>
                <a:lnTo>
                  <a:pt x="172" y="393"/>
                </a:lnTo>
                <a:lnTo>
                  <a:pt x="172" y="393"/>
                </a:lnTo>
                <a:lnTo>
                  <a:pt x="172" y="393"/>
                </a:lnTo>
                <a:lnTo>
                  <a:pt x="172" y="393"/>
                </a:lnTo>
                <a:lnTo>
                  <a:pt x="172" y="393"/>
                </a:lnTo>
                <a:lnTo>
                  <a:pt x="172" y="393"/>
                </a:lnTo>
                <a:lnTo>
                  <a:pt x="176" y="393"/>
                </a:lnTo>
                <a:lnTo>
                  <a:pt x="176" y="393"/>
                </a:lnTo>
                <a:lnTo>
                  <a:pt x="181" y="393"/>
                </a:lnTo>
                <a:lnTo>
                  <a:pt x="181" y="393"/>
                </a:lnTo>
                <a:lnTo>
                  <a:pt x="176" y="389"/>
                </a:lnTo>
                <a:lnTo>
                  <a:pt x="176" y="389"/>
                </a:lnTo>
                <a:lnTo>
                  <a:pt x="176" y="389"/>
                </a:lnTo>
                <a:lnTo>
                  <a:pt x="176" y="389"/>
                </a:lnTo>
                <a:lnTo>
                  <a:pt x="181" y="389"/>
                </a:lnTo>
                <a:lnTo>
                  <a:pt x="181" y="389"/>
                </a:lnTo>
                <a:lnTo>
                  <a:pt x="181" y="389"/>
                </a:lnTo>
                <a:lnTo>
                  <a:pt x="185" y="389"/>
                </a:lnTo>
                <a:lnTo>
                  <a:pt x="185" y="393"/>
                </a:lnTo>
                <a:lnTo>
                  <a:pt x="185" y="393"/>
                </a:lnTo>
                <a:lnTo>
                  <a:pt x="190" y="398"/>
                </a:lnTo>
                <a:lnTo>
                  <a:pt x="190" y="398"/>
                </a:lnTo>
                <a:lnTo>
                  <a:pt x="190" y="398"/>
                </a:lnTo>
                <a:lnTo>
                  <a:pt x="190" y="402"/>
                </a:lnTo>
                <a:lnTo>
                  <a:pt x="185" y="402"/>
                </a:lnTo>
                <a:lnTo>
                  <a:pt x="181" y="402"/>
                </a:lnTo>
                <a:lnTo>
                  <a:pt x="181" y="402"/>
                </a:lnTo>
                <a:lnTo>
                  <a:pt x="181" y="398"/>
                </a:lnTo>
                <a:lnTo>
                  <a:pt x="176" y="398"/>
                </a:lnTo>
                <a:lnTo>
                  <a:pt x="172" y="398"/>
                </a:lnTo>
                <a:lnTo>
                  <a:pt x="172" y="398"/>
                </a:lnTo>
                <a:lnTo>
                  <a:pt x="172" y="398"/>
                </a:lnTo>
                <a:lnTo>
                  <a:pt x="167" y="398"/>
                </a:lnTo>
                <a:lnTo>
                  <a:pt x="167" y="402"/>
                </a:lnTo>
                <a:lnTo>
                  <a:pt x="176" y="402"/>
                </a:lnTo>
                <a:lnTo>
                  <a:pt x="176" y="402"/>
                </a:lnTo>
                <a:lnTo>
                  <a:pt x="181" y="402"/>
                </a:lnTo>
                <a:lnTo>
                  <a:pt x="181" y="407"/>
                </a:lnTo>
                <a:lnTo>
                  <a:pt x="181" y="407"/>
                </a:lnTo>
                <a:lnTo>
                  <a:pt x="181" y="407"/>
                </a:lnTo>
                <a:lnTo>
                  <a:pt x="176" y="407"/>
                </a:lnTo>
                <a:lnTo>
                  <a:pt x="172" y="411"/>
                </a:lnTo>
                <a:lnTo>
                  <a:pt x="172" y="411"/>
                </a:lnTo>
                <a:lnTo>
                  <a:pt x="172" y="416"/>
                </a:lnTo>
                <a:lnTo>
                  <a:pt x="172" y="416"/>
                </a:lnTo>
                <a:lnTo>
                  <a:pt x="172" y="416"/>
                </a:lnTo>
                <a:lnTo>
                  <a:pt x="172" y="420"/>
                </a:lnTo>
                <a:lnTo>
                  <a:pt x="176" y="425"/>
                </a:lnTo>
                <a:lnTo>
                  <a:pt x="176" y="429"/>
                </a:lnTo>
                <a:lnTo>
                  <a:pt x="176" y="429"/>
                </a:lnTo>
                <a:lnTo>
                  <a:pt x="176" y="434"/>
                </a:lnTo>
                <a:lnTo>
                  <a:pt x="176" y="434"/>
                </a:lnTo>
                <a:lnTo>
                  <a:pt x="172" y="439"/>
                </a:lnTo>
                <a:lnTo>
                  <a:pt x="176" y="439"/>
                </a:lnTo>
                <a:lnTo>
                  <a:pt x="176" y="443"/>
                </a:lnTo>
                <a:lnTo>
                  <a:pt x="176" y="443"/>
                </a:lnTo>
                <a:lnTo>
                  <a:pt x="176" y="443"/>
                </a:lnTo>
                <a:lnTo>
                  <a:pt x="176" y="443"/>
                </a:lnTo>
                <a:lnTo>
                  <a:pt x="167" y="443"/>
                </a:lnTo>
                <a:lnTo>
                  <a:pt x="167" y="448"/>
                </a:lnTo>
                <a:lnTo>
                  <a:pt x="163" y="448"/>
                </a:lnTo>
                <a:lnTo>
                  <a:pt x="163" y="448"/>
                </a:lnTo>
                <a:lnTo>
                  <a:pt x="163" y="448"/>
                </a:lnTo>
                <a:lnTo>
                  <a:pt x="158" y="448"/>
                </a:lnTo>
                <a:lnTo>
                  <a:pt x="158" y="452"/>
                </a:lnTo>
                <a:lnTo>
                  <a:pt x="158" y="457"/>
                </a:lnTo>
                <a:lnTo>
                  <a:pt x="158" y="461"/>
                </a:lnTo>
                <a:lnTo>
                  <a:pt x="158" y="466"/>
                </a:lnTo>
                <a:lnTo>
                  <a:pt x="158" y="466"/>
                </a:lnTo>
                <a:lnTo>
                  <a:pt x="158" y="470"/>
                </a:lnTo>
                <a:lnTo>
                  <a:pt x="158" y="470"/>
                </a:lnTo>
                <a:lnTo>
                  <a:pt x="158" y="470"/>
                </a:lnTo>
                <a:lnTo>
                  <a:pt x="163" y="475"/>
                </a:lnTo>
                <a:lnTo>
                  <a:pt x="163" y="475"/>
                </a:lnTo>
                <a:lnTo>
                  <a:pt x="176" y="484"/>
                </a:lnTo>
                <a:lnTo>
                  <a:pt x="181" y="484"/>
                </a:lnTo>
                <a:lnTo>
                  <a:pt x="190" y="484"/>
                </a:lnTo>
                <a:lnTo>
                  <a:pt x="190" y="484"/>
                </a:lnTo>
                <a:lnTo>
                  <a:pt x="194" y="488"/>
                </a:lnTo>
                <a:lnTo>
                  <a:pt x="194" y="488"/>
                </a:lnTo>
                <a:lnTo>
                  <a:pt x="199" y="493"/>
                </a:lnTo>
                <a:lnTo>
                  <a:pt x="199" y="493"/>
                </a:lnTo>
                <a:lnTo>
                  <a:pt x="194" y="497"/>
                </a:lnTo>
                <a:lnTo>
                  <a:pt x="194" y="497"/>
                </a:lnTo>
                <a:lnTo>
                  <a:pt x="194" y="497"/>
                </a:lnTo>
                <a:lnTo>
                  <a:pt x="194" y="497"/>
                </a:lnTo>
                <a:lnTo>
                  <a:pt x="194" y="497"/>
                </a:lnTo>
                <a:lnTo>
                  <a:pt x="199" y="497"/>
                </a:lnTo>
                <a:lnTo>
                  <a:pt x="199" y="497"/>
                </a:lnTo>
                <a:lnTo>
                  <a:pt x="199" y="502"/>
                </a:lnTo>
                <a:lnTo>
                  <a:pt x="199" y="502"/>
                </a:lnTo>
                <a:lnTo>
                  <a:pt x="199" y="502"/>
                </a:lnTo>
                <a:lnTo>
                  <a:pt x="199" y="502"/>
                </a:lnTo>
                <a:lnTo>
                  <a:pt x="194" y="506"/>
                </a:lnTo>
                <a:lnTo>
                  <a:pt x="194" y="511"/>
                </a:lnTo>
                <a:lnTo>
                  <a:pt x="190" y="511"/>
                </a:lnTo>
                <a:lnTo>
                  <a:pt x="190" y="515"/>
                </a:lnTo>
                <a:lnTo>
                  <a:pt x="185" y="515"/>
                </a:lnTo>
                <a:lnTo>
                  <a:pt x="185" y="520"/>
                </a:lnTo>
                <a:lnTo>
                  <a:pt x="185" y="520"/>
                </a:lnTo>
                <a:lnTo>
                  <a:pt x="185" y="524"/>
                </a:lnTo>
                <a:lnTo>
                  <a:pt x="185" y="529"/>
                </a:lnTo>
                <a:lnTo>
                  <a:pt x="185" y="529"/>
                </a:lnTo>
                <a:lnTo>
                  <a:pt x="190" y="538"/>
                </a:lnTo>
                <a:lnTo>
                  <a:pt x="190" y="538"/>
                </a:lnTo>
                <a:lnTo>
                  <a:pt x="190" y="543"/>
                </a:lnTo>
                <a:lnTo>
                  <a:pt x="185" y="543"/>
                </a:lnTo>
                <a:lnTo>
                  <a:pt x="185" y="543"/>
                </a:lnTo>
                <a:lnTo>
                  <a:pt x="181" y="543"/>
                </a:lnTo>
                <a:lnTo>
                  <a:pt x="181" y="543"/>
                </a:lnTo>
                <a:lnTo>
                  <a:pt x="176" y="538"/>
                </a:lnTo>
                <a:lnTo>
                  <a:pt x="176" y="538"/>
                </a:lnTo>
                <a:lnTo>
                  <a:pt x="176" y="538"/>
                </a:lnTo>
                <a:lnTo>
                  <a:pt x="176" y="538"/>
                </a:lnTo>
                <a:lnTo>
                  <a:pt x="176" y="543"/>
                </a:lnTo>
                <a:lnTo>
                  <a:pt x="176" y="543"/>
                </a:lnTo>
                <a:lnTo>
                  <a:pt x="172" y="543"/>
                </a:lnTo>
                <a:lnTo>
                  <a:pt x="176" y="543"/>
                </a:lnTo>
                <a:lnTo>
                  <a:pt x="181" y="543"/>
                </a:lnTo>
                <a:lnTo>
                  <a:pt x="181" y="543"/>
                </a:lnTo>
                <a:lnTo>
                  <a:pt x="181" y="543"/>
                </a:lnTo>
                <a:lnTo>
                  <a:pt x="185" y="543"/>
                </a:lnTo>
                <a:lnTo>
                  <a:pt x="181" y="547"/>
                </a:lnTo>
                <a:lnTo>
                  <a:pt x="181" y="547"/>
                </a:lnTo>
                <a:lnTo>
                  <a:pt x="181" y="547"/>
                </a:lnTo>
                <a:lnTo>
                  <a:pt x="176" y="547"/>
                </a:lnTo>
                <a:lnTo>
                  <a:pt x="176" y="552"/>
                </a:lnTo>
                <a:lnTo>
                  <a:pt x="176" y="552"/>
                </a:lnTo>
                <a:lnTo>
                  <a:pt x="181" y="556"/>
                </a:lnTo>
                <a:lnTo>
                  <a:pt x="181" y="561"/>
                </a:lnTo>
                <a:lnTo>
                  <a:pt x="181" y="561"/>
                </a:lnTo>
                <a:lnTo>
                  <a:pt x="181" y="561"/>
                </a:lnTo>
                <a:lnTo>
                  <a:pt x="181" y="561"/>
                </a:lnTo>
                <a:lnTo>
                  <a:pt x="181" y="561"/>
                </a:lnTo>
                <a:lnTo>
                  <a:pt x="181" y="561"/>
                </a:lnTo>
                <a:lnTo>
                  <a:pt x="181" y="561"/>
                </a:lnTo>
                <a:lnTo>
                  <a:pt x="185" y="565"/>
                </a:lnTo>
                <a:lnTo>
                  <a:pt x="185" y="570"/>
                </a:lnTo>
                <a:lnTo>
                  <a:pt x="190" y="570"/>
                </a:lnTo>
                <a:lnTo>
                  <a:pt x="190" y="570"/>
                </a:lnTo>
                <a:lnTo>
                  <a:pt x="185" y="570"/>
                </a:lnTo>
                <a:lnTo>
                  <a:pt x="185" y="570"/>
                </a:lnTo>
                <a:lnTo>
                  <a:pt x="181" y="574"/>
                </a:lnTo>
                <a:lnTo>
                  <a:pt x="185" y="574"/>
                </a:lnTo>
                <a:lnTo>
                  <a:pt x="185" y="574"/>
                </a:lnTo>
                <a:lnTo>
                  <a:pt x="190" y="574"/>
                </a:lnTo>
                <a:lnTo>
                  <a:pt x="190" y="574"/>
                </a:lnTo>
                <a:lnTo>
                  <a:pt x="190" y="574"/>
                </a:lnTo>
                <a:lnTo>
                  <a:pt x="190" y="574"/>
                </a:lnTo>
                <a:lnTo>
                  <a:pt x="199" y="579"/>
                </a:lnTo>
                <a:lnTo>
                  <a:pt x="203" y="583"/>
                </a:lnTo>
                <a:lnTo>
                  <a:pt x="203" y="583"/>
                </a:lnTo>
                <a:lnTo>
                  <a:pt x="203" y="588"/>
                </a:lnTo>
                <a:lnTo>
                  <a:pt x="203" y="583"/>
                </a:lnTo>
                <a:lnTo>
                  <a:pt x="203" y="583"/>
                </a:lnTo>
                <a:lnTo>
                  <a:pt x="199" y="583"/>
                </a:lnTo>
                <a:lnTo>
                  <a:pt x="199" y="583"/>
                </a:lnTo>
                <a:lnTo>
                  <a:pt x="194" y="583"/>
                </a:lnTo>
                <a:lnTo>
                  <a:pt x="190" y="583"/>
                </a:lnTo>
                <a:lnTo>
                  <a:pt x="185" y="583"/>
                </a:lnTo>
                <a:lnTo>
                  <a:pt x="181" y="579"/>
                </a:lnTo>
                <a:lnTo>
                  <a:pt x="172" y="583"/>
                </a:lnTo>
                <a:lnTo>
                  <a:pt x="167" y="583"/>
                </a:lnTo>
                <a:lnTo>
                  <a:pt x="158" y="583"/>
                </a:lnTo>
                <a:lnTo>
                  <a:pt x="154" y="583"/>
                </a:lnTo>
                <a:lnTo>
                  <a:pt x="154" y="583"/>
                </a:lnTo>
                <a:lnTo>
                  <a:pt x="154" y="583"/>
                </a:lnTo>
                <a:lnTo>
                  <a:pt x="149" y="579"/>
                </a:lnTo>
                <a:lnTo>
                  <a:pt x="149" y="579"/>
                </a:lnTo>
                <a:lnTo>
                  <a:pt x="149" y="579"/>
                </a:lnTo>
                <a:lnTo>
                  <a:pt x="145" y="579"/>
                </a:lnTo>
                <a:lnTo>
                  <a:pt x="145" y="574"/>
                </a:lnTo>
                <a:lnTo>
                  <a:pt x="140" y="574"/>
                </a:lnTo>
                <a:lnTo>
                  <a:pt x="140" y="574"/>
                </a:lnTo>
                <a:lnTo>
                  <a:pt x="140" y="570"/>
                </a:lnTo>
                <a:lnTo>
                  <a:pt x="140" y="570"/>
                </a:lnTo>
                <a:lnTo>
                  <a:pt x="140" y="565"/>
                </a:lnTo>
                <a:lnTo>
                  <a:pt x="136" y="565"/>
                </a:lnTo>
                <a:lnTo>
                  <a:pt x="136" y="565"/>
                </a:lnTo>
                <a:lnTo>
                  <a:pt x="136" y="565"/>
                </a:lnTo>
                <a:lnTo>
                  <a:pt x="136" y="561"/>
                </a:lnTo>
                <a:lnTo>
                  <a:pt x="136" y="561"/>
                </a:lnTo>
                <a:lnTo>
                  <a:pt x="131" y="556"/>
                </a:lnTo>
                <a:lnTo>
                  <a:pt x="131" y="556"/>
                </a:lnTo>
                <a:lnTo>
                  <a:pt x="131" y="556"/>
                </a:lnTo>
                <a:lnTo>
                  <a:pt x="131" y="556"/>
                </a:lnTo>
                <a:lnTo>
                  <a:pt x="131" y="556"/>
                </a:lnTo>
                <a:lnTo>
                  <a:pt x="127" y="556"/>
                </a:lnTo>
                <a:lnTo>
                  <a:pt x="127" y="556"/>
                </a:lnTo>
                <a:lnTo>
                  <a:pt x="127" y="556"/>
                </a:lnTo>
                <a:lnTo>
                  <a:pt x="122" y="561"/>
                </a:lnTo>
                <a:lnTo>
                  <a:pt x="122" y="561"/>
                </a:lnTo>
                <a:lnTo>
                  <a:pt x="122" y="556"/>
                </a:lnTo>
                <a:lnTo>
                  <a:pt x="122" y="556"/>
                </a:lnTo>
                <a:lnTo>
                  <a:pt x="117" y="556"/>
                </a:lnTo>
                <a:lnTo>
                  <a:pt x="117" y="556"/>
                </a:lnTo>
                <a:lnTo>
                  <a:pt x="117" y="552"/>
                </a:lnTo>
                <a:lnTo>
                  <a:pt x="113" y="552"/>
                </a:lnTo>
                <a:lnTo>
                  <a:pt x="113" y="547"/>
                </a:lnTo>
                <a:lnTo>
                  <a:pt x="108" y="547"/>
                </a:lnTo>
                <a:lnTo>
                  <a:pt x="108" y="543"/>
                </a:lnTo>
                <a:lnTo>
                  <a:pt x="108" y="543"/>
                </a:lnTo>
                <a:lnTo>
                  <a:pt x="108" y="538"/>
                </a:lnTo>
                <a:lnTo>
                  <a:pt x="104" y="538"/>
                </a:lnTo>
                <a:lnTo>
                  <a:pt x="104" y="533"/>
                </a:lnTo>
                <a:lnTo>
                  <a:pt x="104" y="533"/>
                </a:lnTo>
                <a:lnTo>
                  <a:pt x="104" y="533"/>
                </a:lnTo>
                <a:lnTo>
                  <a:pt x="108" y="533"/>
                </a:lnTo>
                <a:lnTo>
                  <a:pt x="108" y="529"/>
                </a:lnTo>
                <a:lnTo>
                  <a:pt x="104" y="529"/>
                </a:lnTo>
                <a:lnTo>
                  <a:pt x="108" y="524"/>
                </a:lnTo>
                <a:lnTo>
                  <a:pt x="108" y="524"/>
                </a:lnTo>
                <a:lnTo>
                  <a:pt x="108" y="524"/>
                </a:lnTo>
                <a:lnTo>
                  <a:pt x="108" y="524"/>
                </a:lnTo>
                <a:lnTo>
                  <a:pt x="108" y="524"/>
                </a:lnTo>
                <a:lnTo>
                  <a:pt x="108" y="520"/>
                </a:lnTo>
                <a:lnTo>
                  <a:pt x="108" y="520"/>
                </a:lnTo>
                <a:lnTo>
                  <a:pt x="108" y="520"/>
                </a:lnTo>
                <a:lnTo>
                  <a:pt x="108" y="515"/>
                </a:lnTo>
                <a:lnTo>
                  <a:pt x="108" y="515"/>
                </a:lnTo>
                <a:lnTo>
                  <a:pt x="108" y="515"/>
                </a:lnTo>
                <a:lnTo>
                  <a:pt x="108" y="515"/>
                </a:lnTo>
                <a:lnTo>
                  <a:pt x="108" y="511"/>
                </a:lnTo>
                <a:lnTo>
                  <a:pt x="108" y="511"/>
                </a:lnTo>
                <a:lnTo>
                  <a:pt x="104" y="506"/>
                </a:lnTo>
                <a:lnTo>
                  <a:pt x="104" y="506"/>
                </a:lnTo>
                <a:lnTo>
                  <a:pt x="104" y="506"/>
                </a:lnTo>
                <a:lnTo>
                  <a:pt x="104" y="502"/>
                </a:lnTo>
                <a:lnTo>
                  <a:pt x="104" y="502"/>
                </a:lnTo>
                <a:lnTo>
                  <a:pt x="104" y="497"/>
                </a:lnTo>
                <a:lnTo>
                  <a:pt x="99" y="497"/>
                </a:lnTo>
                <a:lnTo>
                  <a:pt x="99" y="497"/>
                </a:lnTo>
                <a:lnTo>
                  <a:pt x="104" y="493"/>
                </a:lnTo>
                <a:lnTo>
                  <a:pt x="104" y="493"/>
                </a:lnTo>
                <a:lnTo>
                  <a:pt x="104" y="493"/>
                </a:lnTo>
                <a:lnTo>
                  <a:pt x="104" y="493"/>
                </a:lnTo>
                <a:lnTo>
                  <a:pt x="104" y="488"/>
                </a:lnTo>
                <a:lnTo>
                  <a:pt x="104" y="488"/>
                </a:lnTo>
                <a:lnTo>
                  <a:pt x="104" y="488"/>
                </a:lnTo>
                <a:lnTo>
                  <a:pt x="99" y="488"/>
                </a:lnTo>
                <a:lnTo>
                  <a:pt x="99" y="484"/>
                </a:lnTo>
                <a:lnTo>
                  <a:pt x="99" y="484"/>
                </a:lnTo>
                <a:lnTo>
                  <a:pt x="104" y="479"/>
                </a:lnTo>
                <a:lnTo>
                  <a:pt x="104" y="479"/>
                </a:lnTo>
                <a:lnTo>
                  <a:pt x="99" y="479"/>
                </a:lnTo>
                <a:lnTo>
                  <a:pt x="99" y="475"/>
                </a:lnTo>
                <a:lnTo>
                  <a:pt x="99" y="475"/>
                </a:lnTo>
                <a:lnTo>
                  <a:pt x="99" y="475"/>
                </a:lnTo>
                <a:lnTo>
                  <a:pt x="95" y="470"/>
                </a:lnTo>
                <a:lnTo>
                  <a:pt x="95" y="470"/>
                </a:lnTo>
                <a:lnTo>
                  <a:pt x="95" y="470"/>
                </a:lnTo>
                <a:lnTo>
                  <a:pt x="95" y="470"/>
                </a:lnTo>
                <a:lnTo>
                  <a:pt x="95" y="466"/>
                </a:lnTo>
                <a:lnTo>
                  <a:pt x="95" y="466"/>
                </a:lnTo>
                <a:lnTo>
                  <a:pt x="95" y="466"/>
                </a:lnTo>
                <a:lnTo>
                  <a:pt x="90" y="461"/>
                </a:lnTo>
                <a:lnTo>
                  <a:pt x="90" y="461"/>
                </a:lnTo>
                <a:lnTo>
                  <a:pt x="90" y="461"/>
                </a:lnTo>
                <a:lnTo>
                  <a:pt x="95" y="457"/>
                </a:lnTo>
                <a:lnTo>
                  <a:pt x="95" y="457"/>
                </a:lnTo>
                <a:lnTo>
                  <a:pt x="95" y="457"/>
                </a:lnTo>
                <a:lnTo>
                  <a:pt x="95" y="452"/>
                </a:lnTo>
                <a:lnTo>
                  <a:pt x="90" y="452"/>
                </a:lnTo>
                <a:lnTo>
                  <a:pt x="90" y="452"/>
                </a:lnTo>
                <a:lnTo>
                  <a:pt x="90" y="448"/>
                </a:lnTo>
                <a:lnTo>
                  <a:pt x="86" y="448"/>
                </a:lnTo>
                <a:lnTo>
                  <a:pt x="81" y="448"/>
                </a:lnTo>
                <a:lnTo>
                  <a:pt x="81" y="448"/>
                </a:lnTo>
                <a:lnTo>
                  <a:pt x="81" y="443"/>
                </a:lnTo>
                <a:lnTo>
                  <a:pt x="81" y="443"/>
                </a:lnTo>
                <a:lnTo>
                  <a:pt x="86" y="443"/>
                </a:lnTo>
                <a:lnTo>
                  <a:pt x="86" y="443"/>
                </a:lnTo>
                <a:lnTo>
                  <a:pt x="86" y="443"/>
                </a:lnTo>
                <a:lnTo>
                  <a:pt x="90" y="443"/>
                </a:lnTo>
                <a:lnTo>
                  <a:pt x="90" y="443"/>
                </a:lnTo>
                <a:lnTo>
                  <a:pt x="90" y="443"/>
                </a:lnTo>
                <a:lnTo>
                  <a:pt x="90" y="443"/>
                </a:lnTo>
                <a:lnTo>
                  <a:pt x="90" y="439"/>
                </a:lnTo>
                <a:lnTo>
                  <a:pt x="90" y="439"/>
                </a:lnTo>
                <a:lnTo>
                  <a:pt x="90" y="439"/>
                </a:lnTo>
                <a:lnTo>
                  <a:pt x="86" y="439"/>
                </a:lnTo>
                <a:lnTo>
                  <a:pt x="81" y="439"/>
                </a:lnTo>
                <a:lnTo>
                  <a:pt x="77" y="434"/>
                </a:lnTo>
                <a:lnTo>
                  <a:pt x="77" y="434"/>
                </a:lnTo>
                <a:lnTo>
                  <a:pt x="77" y="434"/>
                </a:lnTo>
                <a:lnTo>
                  <a:pt x="77" y="434"/>
                </a:lnTo>
                <a:lnTo>
                  <a:pt x="77" y="429"/>
                </a:lnTo>
                <a:lnTo>
                  <a:pt x="77" y="429"/>
                </a:lnTo>
                <a:lnTo>
                  <a:pt x="77" y="429"/>
                </a:lnTo>
                <a:lnTo>
                  <a:pt x="77" y="425"/>
                </a:lnTo>
                <a:lnTo>
                  <a:pt x="72" y="425"/>
                </a:lnTo>
                <a:lnTo>
                  <a:pt x="77" y="425"/>
                </a:lnTo>
                <a:lnTo>
                  <a:pt x="72" y="425"/>
                </a:lnTo>
                <a:lnTo>
                  <a:pt x="72" y="420"/>
                </a:lnTo>
                <a:lnTo>
                  <a:pt x="72" y="420"/>
                </a:lnTo>
                <a:lnTo>
                  <a:pt x="68" y="420"/>
                </a:lnTo>
                <a:lnTo>
                  <a:pt x="68" y="416"/>
                </a:lnTo>
                <a:lnTo>
                  <a:pt x="72" y="416"/>
                </a:lnTo>
                <a:lnTo>
                  <a:pt x="72" y="416"/>
                </a:lnTo>
                <a:lnTo>
                  <a:pt x="72" y="416"/>
                </a:lnTo>
                <a:lnTo>
                  <a:pt x="68" y="416"/>
                </a:lnTo>
                <a:lnTo>
                  <a:pt x="68" y="411"/>
                </a:lnTo>
                <a:lnTo>
                  <a:pt x="63" y="411"/>
                </a:lnTo>
                <a:lnTo>
                  <a:pt x="63" y="411"/>
                </a:lnTo>
                <a:lnTo>
                  <a:pt x="63" y="411"/>
                </a:lnTo>
                <a:lnTo>
                  <a:pt x="63" y="407"/>
                </a:lnTo>
                <a:lnTo>
                  <a:pt x="59" y="402"/>
                </a:lnTo>
                <a:lnTo>
                  <a:pt x="59" y="402"/>
                </a:lnTo>
                <a:lnTo>
                  <a:pt x="59" y="402"/>
                </a:lnTo>
                <a:lnTo>
                  <a:pt x="59" y="402"/>
                </a:lnTo>
                <a:lnTo>
                  <a:pt x="59" y="398"/>
                </a:lnTo>
                <a:lnTo>
                  <a:pt x="59" y="398"/>
                </a:lnTo>
                <a:lnTo>
                  <a:pt x="59" y="398"/>
                </a:lnTo>
                <a:lnTo>
                  <a:pt x="59" y="398"/>
                </a:lnTo>
                <a:lnTo>
                  <a:pt x="59" y="393"/>
                </a:lnTo>
                <a:lnTo>
                  <a:pt x="59" y="393"/>
                </a:lnTo>
                <a:lnTo>
                  <a:pt x="59" y="393"/>
                </a:lnTo>
                <a:lnTo>
                  <a:pt x="59" y="393"/>
                </a:lnTo>
                <a:lnTo>
                  <a:pt x="59" y="393"/>
                </a:lnTo>
                <a:lnTo>
                  <a:pt x="59" y="393"/>
                </a:lnTo>
                <a:lnTo>
                  <a:pt x="59" y="389"/>
                </a:lnTo>
                <a:lnTo>
                  <a:pt x="59" y="389"/>
                </a:lnTo>
                <a:lnTo>
                  <a:pt x="54" y="384"/>
                </a:lnTo>
                <a:lnTo>
                  <a:pt x="54" y="384"/>
                </a:lnTo>
                <a:lnTo>
                  <a:pt x="54" y="384"/>
                </a:lnTo>
                <a:lnTo>
                  <a:pt x="54" y="380"/>
                </a:lnTo>
                <a:lnTo>
                  <a:pt x="50" y="380"/>
                </a:lnTo>
                <a:lnTo>
                  <a:pt x="50" y="371"/>
                </a:lnTo>
                <a:lnTo>
                  <a:pt x="50" y="371"/>
                </a:lnTo>
                <a:lnTo>
                  <a:pt x="45" y="366"/>
                </a:lnTo>
                <a:lnTo>
                  <a:pt x="45" y="366"/>
                </a:lnTo>
                <a:lnTo>
                  <a:pt x="45" y="366"/>
                </a:lnTo>
                <a:lnTo>
                  <a:pt x="45" y="362"/>
                </a:lnTo>
                <a:lnTo>
                  <a:pt x="45" y="362"/>
                </a:lnTo>
                <a:lnTo>
                  <a:pt x="45" y="362"/>
                </a:lnTo>
                <a:lnTo>
                  <a:pt x="45" y="362"/>
                </a:lnTo>
                <a:lnTo>
                  <a:pt x="45" y="362"/>
                </a:lnTo>
                <a:lnTo>
                  <a:pt x="45" y="357"/>
                </a:lnTo>
                <a:lnTo>
                  <a:pt x="45" y="357"/>
                </a:lnTo>
                <a:lnTo>
                  <a:pt x="45" y="357"/>
                </a:lnTo>
                <a:lnTo>
                  <a:pt x="45" y="357"/>
                </a:lnTo>
                <a:lnTo>
                  <a:pt x="45" y="353"/>
                </a:lnTo>
                <a:lnTo>
                  <a:pt x="45" y="353"/>
                </a:lnTo>
                <a:lnTo>
                  <a:pt x="45" y="353"/>
                </a:lnTo>
                <a:lnTo>
                  <a:pt x="45" y="353"/>
                </a:lnTo>
                <a:lnTo>
                  <a:pt x="45" y="353"/>
                </a:lnTo>
                <a:lnTo>
                  <a:pt x="45" y="348"/>
                </a:lnTo>
                <a:lnTo>
                  <a:pt x="41" y="348"/>
                </a:lnTo>
                <a:lnTo>
                  <a:pt x="41" y="348"/>
                </a:lnTo>
                <a:lnTo>
                  <a:pt x="41" y="344"/>
                </a:lnTo>
                <a:lnTo>
                  <a:pt x="41" y="344"/>
                </a:lnTo>
                <a:lnTo>
                  <a:pt x="41" y="344"/>
                </a:lnTo>
                <a:lnTo>
                  <a:pt x="45" y="344"/>
                </a:lnTo>
                <a:lnTo>
                  <a:pt x="45" y="344"/>
                </a:lnTo>
                <a:lnTo>
                  <a:pt x="45" y="344"/>
                </a:lnTo>
                <a:lnTo>
                  <a:pt x="45" y="344"/>
                </a:lnTo>
                <a:lnTo>
                  <a:pt x="45" y="344"/>
                </a:lnTo>
                <a:lnTo>
                  <a:pt x="45" y="339"/>
                </a:lnTo>
                <a:lnTo>
                  <a:pt x="41" y="339"/>
                </a:lnTo>
                <a:lnTo>
                  <a:pt x="41" y="335"/>
                </a:lnTo>
                <a:lnTo>
                  <a:pt x="41" y="335"/>
                </a:lnTo>
                <a:lnTo>
                  <a:pt x="41" y="330"/>
                </a:lnTo>
                <a:lnTo>
                  <a:pt x="41" y="330"/>
                </a:lnTo>
                <a:lnTo>
                  <a:pt x="41" y="330"/>
                </a:lnTo>
                <a:lnTo>
                  <a:pt x="45" y="330"/>
                </a:lnTo>
                <a:lnTo>
                  <a:pt x="45" y="330"/>
                </a:lnTo>
                <a:lnTo>
                  <a:pt x="45" y="326"/>
                </a:lnTo>
                <a:lnTo>
                  <a:pt x="45" y="326"/>
                </a:lnTo>
                <a:lnTo>
                  <a:pt x="45" y="326"/>
                </a:lnTo>
                <a:lnTo>
                  <a:pt x="45" y="326"/>
                </a:lnTo>
                <a:lnTo>
                  <a:pt x="45" y="321"/>
                </a:lnTo>
                <a:lnTo>
                  <a:pt x="41" y="321"/>
                </a:lnTo>
                <a:lnTo>
                  <a:pt x="41" y="316"/>
                </a:lnTo>
                <a:lnTo>
                  <a:pt x="41" y="316"/>
                </a:lnTo>
                <a:lnTo>
                  <a:pt x="36" y="312"/>
                </a:lnTo>
                <a:lnTo>
                  <a:pt x="36" y="307"/>
                </a:lnTo>
                <a:lnTo>
                  <a:pt x="36" y="307"/>
                </a:lnTo>
                <a:lnTo>
                  <a:pt x="32" y="307"/>
                </a:lnTo>
                <a:lnTo>
                  <a:pt x="32" y="303"/>
                </a:lnTo>
                <a:lnTo>
                  <a:pt x="32" y="303"/>
                </a:lnTo>
                <a:lnTo>
                  <a:pt x="32" y="303"/>
                </a:lnTo>
                <a:lnTo>
                  <a:pt x="32" y="298"/>
                </a:lnTo>
                <a:lnTo>
                  <a:pt x="32" y="298"/>
                </a:lnTo>
                <a:lnTo>
                  <a:pt x="32" y="294"/>
                </a:lnTo>
                <a:lnTo>
                  <a:pt x="27" y="294"/>
                </a:lnTo>
                <a:lnTo>
                  <a:pt x="27" y="294"/>
                </a:lnTo>
                <a:lnTo>
                  <a:pt x="27" y="289"/>
                </a:lnTo>
                <a:lnTo>
                  <a:pt x="27" y="289"/>
                </a:lnTo>
                <a:lnTo>
                  <a:pt x="27" y="289"/>
                </a:lnTo>
                <a:lnTo>
                  <a:pt x="27" y="285"/>
                </a:lnTo>
                <a:lnTo>
                  <a:pt x="27" y="285"/>
                </a:lnTo>
                <a:lnTo>
                  <a:pt x="27" y="285"/>
                </a:lnTo>
                <a:lnTo>
                  <a:pt x="32" y="285"/>
                </a:lnTo>
                <a:lnTo>
                  <a:pt x="32" y="285"/>
                </a:lnTo>
                <a:lnTo>
                  <a:pt x="32" y="285"/>
                </a:lnTo>
                <a:lnTo>
                  <a:pt x="32" y="285"/>
                </a:lnTo>
                <a:lnTo>
                  <a:pt x="32" y="280"/>
                </a:lnTo>
                <a:lnTo>
                  <a:pt x="32" y="280"/>
                </a:lnTo>
                <a:lnTo>
                  <a:pt x="32" y="280"/>
                </a:lnTo>
                <a:lnTo>
                  <a:pt x="32" y="276"/>
                </a:lnTo>
                <a:lnTo>
                  <a:pt x="36" y="276"/>
                </a:lnTo>
                <a:lnTo>
                  <a:pt x="36" y="276"/>
                </a:lnTo>
                <a:lnTo>
                  <a:pt x="36" y="276"/>
                </a:lnTo>
                <a:lnTo>
                  <a:pt x="32" y="271"/>
                </a:lnTo>
                <a:lnTo>
                  <a:pt x="32" y="271"/>
                </a:lnTo>
                <a:lnTo>
                  <a:pt x="32" y="267"/>
                </a:lnTo>
                <a:lnTo>
                  <a:pt x="32" y="267"/>
                </a:lnTo>
                <a:lnTo>
                  <a:pt x="32" y="267"/>
                </a:lnTo>
                <a:lnTo>
                  <a:pt x="32" y="262"/>
                </a:lnTo>
                <a:lnTo>
                  <a:pt x="27" y="262"/>
                </a:lnTo>
                <a:lnTo>
                  <a:pt x="27" y="262"/>
                </a:lnTo>
                <a:lnTo>
                  <a:pt x="27" y="262"/>
                </a:lnTo>
                <a:lnTo>
                  <a:pt x="27" y="262"/>
                </a:lnTo>
                <a:lnTo>
                  <a:pt x="27" y="258"/>
                </a:lnTo>
                <a:lnTo>
                  <a:pt x="27" y="258"/>
                </a:lnTo>
                <a:lnTo>
                  <a:pt x="27" y="253"/>
                </a:lnTo>
                <a:lnTo>
                  <a:pt x="27" y="253"/>
                </a:lnTo>
                <a:lnTo>
                  <a:pt x="27" y="253"/>
                </a:lnTo>
                <a:lnTo>
                  <a:pt x="27" y="249"/>
                </a:lnTo>
                <a:lnTo>
                  <a:pt x="27" y="249"/>
                </a:lnTo>
                <a:lnTo>
                  <a:pt x="27" y="249"/>
                </a:lnTo>
                <a:lnTo>
                  <a:pt x="27" y="244"/>
                </a:lnTo>
                <a:lnTo>
                  <a:pt x="27" y="244"/>
                </a:lnTo>
                <a:lnTo>
                  <a:pt x="27" y="244"/>
                </a:lnTo>
                <a:lnTo>
                  <a:pt x="27" y="244"/>
                </a:lnTo>
                <a:lnTo>
                  <a:pt x="27" y="240"/>
                </a:lnTo>
                <a:lnTo>
                  <a:pt x="32" y="240"/>
                </a:lnTo>
                <a:lnTo>
                  <a:pt x="32" y="240"/>
                </a:lnTo>
                <a:lnTo>
                  <a:pt x="32" y="240"/>
                </a:lnTo>
                <a:lnTo>
                  <a:pt x="32" y="240"/>
                </a:lnTo>
                <a:lnTo>
                  <a:pt x="32" y="240"/>
                </a:lnTo>
                <a:lnTo>
                  <a:pt x="27" y="235"/>
                </a:lnTo>
                <a:lnTo>
                  <a:pt x="27" y="231"/>
                </a:lnTo>
                <a:lnTo>
                  <a:pt x="27" y="231"/>
                </a:lnTo>
                <a:lnTo>
                  <a:pt x="27" y="226"/>
                </a:lnTo>
                <a:lnTo>
                  <a:pt x="27" y="226"/>
                </a:lnTo>
                <a:lnTo>
                  <a:pt x="27" y="222"/>
                </a:lnTo>
                <a:lnTo>
                  <a:pt x="27" y="222"/>
                </a:lnTo>
                <a:lnTo>
                  <a:pt x="23" y="222"/>
                </a:lnTo>
                <a:lnTo>
                  <a:pt x="23" y="222"/>
                </a:lnTo>
                <a:lnTo>
                  <a:pt x="23" y="222"/>
                </a:lnTo>
                <a:lnTo>
                  <a:pt x="23" y="222"/>
                </a:lnTo>
                <a:lnTo>
                  <a:pt x="18" y="222"/>
                </a:lnTo>
                <a:lnTo>
                  <a:pt x="18" y="217"/>
                </a:lnTo>
                <a:lnTo>
                  <a:pt x="18" y="217"/>
                </a:lnTo>
                <a:lnTo>
                  <a:pt x="18" y="212"/>
                </a:lnTo>
                <a:lnTo>
                  <a:pt x="18" y="212"/>
                </a:lnTo>
                <a:lnTo>
                  <a:pt x="18" y="212"/>
                </a:lnTo>
                <a:lnTo>
                  <a:pt x="14" y="208"/>
                </a:lnTo>
                <a:lnTo>
                  <a:pt x="14" y="208"/>
                </a:lnTo>
                <a:lnTo>
                  <a:pt x="14" y="208"/>
                </a:lnTo>
                <a:lnTo>
                  <a:pt x="14" y="203"/>
                </a:lnTo>
                <a:lnTo>
                  <a:pt x="9" y="203"/>
                </a:lnTo>
                <a:lnTo>
                  <a:pt x="9" y="199"/>
                </a:lnTo>
                <a:lnTo>
                  <a:pt x="9" y="199"/>
                </a:lnTo>
                <a:lnTo>
                  <a:pt x="9" y="199"/>
                </a:lnTo>
                <a:lnTo>
                  <a:pt x="9" y="199"/>
                </a:lnTo>
                <a:lnTo>
                  <a:pt x="9" y="199"/>
                </a:lnTo>
                <a:lnTo>
                  <a:pt x="9" y="194"/>
                </a:lnTo>
                <a:lnTo>
                  <a:pt x="9" y="194"/>
                </a:lnTo>
                <a:lnTo>
                  <a:pt x="9" y="194"/>
                </a:lnTo>
                <a:lnTo>
                  <a:pt x="5" y="194"/>
                </a:lnTo>
                <a:lnTo>
                  <a:pt x="5" y="190"/>
                </a:lnTo>
                <a:lnTo>
                  <a:pt x="5" y="190"/>
                </a:lnTo>
                <a:lnTo>
                  <a:pt x="0" y="185"/>
                </a:lnTo>
                <a:lnTo>
                  <a:pt x="0" y="185"/>
                </a:lnTo>
                <a:lnTo>
                  <a:pt x="0" y="181"/>
                </a:lnTo>
                <a:lnTo>
                  <a:pt x="0" y="181"/>
                </a:lnTo>
                <a:lnTo>
                  <a:pt x="0" y="181"/>
                </a:lnTo>
                <a:lnTo>
                  <a:pt x="5" y="181"/>
                </a:lnTo>
                <a:lnTo>
                  <a:pt x="5" y="181"/>
                </a:lnTo>
                <a:lnTo>
                  <a:pt x="5" y="181"/>
                </a:lnTo>
                <a:lnTo>
                  <a:pt x="5" y="181"/>
                </a:lnTo>
                <a:lnTo>
                  <a:pt x="5" y="176"/>
                </a:lnTo>
                <a:lnTo>
                  <a:pt x="5" y="176"/>
                </a:lnTo>
                <a:lnTo>
                  <a:pt x="5" y="176"/>
                </a:lnTo>
                <a:lnTo>
                  <a:pt x="5" y="176"/>
                </a:lnTo>
                <a:lnTo>
                  <a:pt x="5" y="172"/>
                </a:lnTo>
                <a:lnTo>
                  <a:pt x="5" y="167"/>
                </a:lnTo>
                <a:lnTo>
                  <a:pt x="5" y="167"/>
                </a:lnTo>
                <a:lnTo>
                  <a:pt x="5" y="167"/>
                </a:lnTo>
                <a:lnTo>
                  <a:pt x="5" y="167"/>
                </a:lnTo>
                <a:lnTo>
                  <a:pt x="5" y="167"/>
                </a:lnTo>
                <a:lnTo>
                  <a:pt x="5" y="167"/>
                </a:lnTo>
                <a:lnTo>
                  <a:pt x="5" y="163"/>
                </a:lnTo>
                <a:lnTo>
                  <a:pt x="5" y="163"/>
                </a:lnTo>
                <a:lnTo>
                  <a:pt x="5" y="163"/>
                </a:lnTo>
                <a:lnTo>
                  <a:pt x="5" y="163"/>
                </a:lnTo>
                <a:lnTo>
                  <a:pt x="5" y="163"/>
                </a:lnTo>
                <a:lnTo>
                  <a:pt x="5" y="158"/>
                </a:lnTo>
                <a:lnTo>
                  <a:pt x="5" y="158"/>
                </a:lnTo>
                <a:lnTo>
                  <a:pt x="5" y="158"/>
                </a:lnTo>
                <a:lnTo>
                  <a:pt x="5" y="154"/>
                </a:lnTo>
                <a:lnTo>
                  <a:pt x="0" y="149"/>
                </a:lnTo>
                <a:lnTo>
                  <a:pt x="0" y="145"/>
                </a:lnTo>
                <a:lnTo>
                  <a:pt x="0" y="145"/>
                </a:lnTo>
                <a:lnTo>
                  <a:pt x="0" y="140"/>
                </a:lnTo>
                <a:lnTo>
                  <a:pt x="0" y="140"/>
                </a:lnTo>
                <a:lnTo>
                  <a:pt x="0" y="140"/>
                </a:lnTo>
                <a:lnTo>
                  <a:pt x="0" y="136"/>
                </a:lnTo>
                <a:lnTo>
                  <a:pt x="0" y="131"/>
                </a:lnTo>
                <a:lnTo>
                  <a:pt x="0" y="131"/>
                </a:lnTo>
                <a:lnTo>
                  <a:pt x="0" y="127"/>
                </a:lnTo>
                <a:lnTo>
                  <a:pt x="0" y="127"/>
                </a:lnTo>
                <a:lnTo>
                  <a:pt x="0" y="122"/>
                </a:lnTo>
                <a:lnTo>
                  <a:pt x="0" y="122"/>
                </a:lnTo>
                <a:lnTo>
                  <a:pt x="5" y="122"/>
                </a:lnTo>
                <a:lnTo>
                  <a:pt x="5" y="122"/>
                </a:lnTo>
                <a:lnTo>
                  <a:pt x="5" y="118"/>
                </a:lnTo>
                <a:lnTo>
                  <a:pt x="5" y="118"/>
                </a:lnTo>
                <a:lnTo>
                  <a:pt x="5" y="118"/>
                </a:lnTo>
                <a:lnTo>
                  <a:pt x="5" y="113"/>
                </a:lnTo>
                <a:lnTo>
                  <a:pt x="5" y="113"/>
                </a:lnTo>
                <a:lnTo>
                  <a:pt x="5" y="108"/>
                </a:lnTo>
                <a:lnTo>
                  <a:pt x="5" y="108"/>
                </a:lnTo>
                <a:lnTo>
                  <a:pt x="5" y="104"/>
                </a:lnTo>
                <a:lnTo>
                  <a:pt x="5" y="104"/>
                </a:lnTo>
                <a:lnTo>
                  <a:pt x="9" y="104"/>
                </a:lnTo>
                <a:lnTo>
                  <a:pt x="9" y="104"/>
                </a:lnTo>
                <a:lnTo>
                  <a:pt x="9" y="104"/>
                </a:lnTo>
                <a:lnTo>
                  <a:pt x="9" y="104"/>
                </a:lnTo>
                <a:lnTo>
                  <a:pt x="9" y="99"/>
                </a:lnTo>
                <a:lnTo>
                  <a:pt x="14" y="99"/>
                </a:lnTo>
                <a:lnTo>
                  <a:pt x="14" y="99"/>
                </a:lnTo>
                <a:lnTo>
                  <a:pt x="14" y="99"/>
                </a:lnTo>
                <a:lnTo>
                  <a:pt x="14" y="99"/>
                </a:lnTo>
                <a:lnTo>
                  <a:pt x="14" y="95"/>
                </a:lnTo>
                <a:lnTo>
                  <a:pt x="9" y="95"/>
                </a:lnTo>
                <a:lnTo>
                  <a:pt x="9" y="90"/>
                </a:lnTo>
                <a:lnTo>
                  <a:pt x="9" y="90"/>
                </a:lnTo>
                <a:lnTo>
                  <a:pt x="9" y="90"/>
                </a:lnTo>
                <a:lnTo>
                  <a:pt x="9" y="86"/>
                </a:lnTo>
                <a:lnTo>
                  <a:pt x="9" y="86"/>
                </a:lnTo>
                <a:lnTo>
                  <a:pt x="9" y="81"/>
                </a:lnTo>
                <a:lnTo>
                  <a:pt x="9" y="81"/>
                </a:lnTo>
                <a:lnTo>
                  <a:pt x="5" y="77"/>
                </a:lnTo>
                <a:lnTo>
                  <a:pt x="5" y="72"/>
                </a:lnTo>
                <a:lnTo>
                  <a:pt x="5" y="72"/>
                </a:lnTo>
                <a:lnTo>
                  <a:pt x="0" y="68"/>
                </a:lnTo>
                <a:lnTo>
                  <a:pt x="0" y="63"/>
                </a:lnTo>
                <a:lnTo>
                  <a:pt x="5" y="63"/>
                </a:lnTo>
                <a:lnTo>
                  <a:pt x="5" y="63"/>
                </a:lnTo>
                <a:lnTo>
                  <a:pt x="5" y="63"/>
                </a:lnTo>
                <a:lnTo>
                  <a:pt x="5" y="63"/>
                </a:lnTo>
                <a:lnTo>
                  <a:pt x="5" y="63"/>
                </a:lnTo>
                <a:lnTo>
                  <a:pt x="5" y="59"/>
                </a:lnTo>
                <a:lnTo>
                  <a:pt x="0" y="59"/>
                </a:lnTo>
                <a:lnTo>
                  <a:pt x="0" y="59"/>
                </a:lnTo>
                <a:lnTo>
                  <a:pt x="0" y="59"/>
                </a:lnTo>
                <a:lnTo>
                  <a:pt x="0" y="54"/>
                </a:lnTo>
                <a:lnTo>
                  <a:pt x="0" y="54"/>
                </a:lnTo>
                <a:lnTo>
                  <a:pt x="0" y="54"/>
                </a:lnTo>
                <a:lnTo>
                  <a:pt x="0" y="54"/>
                </a:lnTo>
                <a:lnTo>
                  <a:pt x="0" y="50"/>
                </a:lnTo>
                <a:lnTo>
                  <a:pt x="5" y="50"/>
                </a:lnTo>
                <a:lnTo>
                  <a:pt x="5" y="50"/>
                </a:lnTo>
                <a:lnTo>
                  <a:pt x="5" y="45"/>
                </a:lnTo>
                <a:lnTo>
                  <a:pt x="9" y="45"/>
                </a:lnTo>
                <a:lnTo>
                  <a:pt x="14" y="45"/>
                </a:lnTo>
                <a:lnTo>
                  <a:pt x="18" y="41"/>
                </a:lnTo>
                <a:lnTo>
                  <a:pt x="18" y="41"/>
                </a:lnTo>
                <a:lnTo>
                  <a:pt x="18" y="41"/>
                </a:lnTo>
                <a:lnTo>
                  <a:pt x="18" y="32"/>
                </a:lnTo>
                <a:lnTo>
                  <a:pt x="18" y="27"/>
                </a:lnTo>
                <a:lnTo>
                  <a:pt x="18" y="23"/>
                </a:lnTo>
                <a:lnTo>
                  <a:pt x="14" y="18"/>
                </a:lnTo>
                <a:lnTo>
                  <a:pt x="14" y="18"/>
                </a:lnTo>
                <a:lnTo>
                  <a:pt x="14" y="14"/>
                </a:lnTo>
                <a:lnTo>
                  <a:pt x="14" y="14"/>
                </a:lnTo>
                <a:lnTo>
                  <a:pt x="18" y="14"/>
                </a:lnTo>
                <a:lnTo>
                  <a:pt x="18" y="9"/>
                </a:lnTo>
                <a:lnTo>
                  <a:pt x="18" y="9"/>
                </a:lnTo>
                <a:lnTo>
                  <a:pt x="18" y="9"/>
                </a:lnTo>
                <a:lnTo>
                  <a:pt x="18" y="4"/>
                </a:lnTo>
                <a:lnTo>
                  <a:pt x="23" y="4"/>
                </a:lnTo>
                <a:lnTo>
                  <a:pt x="23" y="4"/>
                </a:lnTo>
                <a:lnTo>
                  <a:pt x="27" y="4"/>
                </a:lnTo>
                <a:lnTo>
                  <a:pt x="27" y="4"/>
                </a:lnTo>
                <a:lnTo>
                  <a:pt x="27" y="0"/>
                </a:lnTo>
                <a:lnTo>
                  <a:pt x="27" y="0"/>
                </a:lnTo>
                <a:lnTo>
                  <a:pt x="27" y="0"/>
                </a:lnTo>
                <a:lnTo>
                  <a:pt x="27" y="0"/>
                </a:lnTo>
                <a:lnTo>
                  <a:pt x="27" y="0"/>
                </a:lnTo>
                <a:lnTo>
                  <a:pt x="32" y="0"/>
                </a:lnTo>
                <a:lnTo>
                  <a:pt x="32" y="0"/>
                </a:lnTo>
                <a:lnTo>
                  <a:pt x="36" y="4"/>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4" name="Freeform 10">
            <a:extLst>
              <a:ext uri="{FF2B5EF4-FFF2-40B4-BE49-F238E27FC236}">
                <a16:creationId xmlns:a16="http://schemas.microsoft.com/office/drawing/2014/main" id="{86E9F602-6BE5-A541-B164-29DC244917A8}"/>
              </a:ext>
            </a:extLst>
          </p:cNvPr>
          <p:cNvSpPr>
            <a:spLocks/>
          </p:cNvSpPr>
          <p:nvPr/>
        </p:nvSpPr>
        <p:spPr bwMode="auto">
          <a:xfrm>
            <a:off x="7111704" y="2343100"/>
            <a:ext cx="129637" cy="109586"/>
          </a:xfrm>
          <a:custGeom>
            <a:avLst/>
            <a:gdLst>
              <a:gd name="T0" fmla="*/ 22 w 54"/>
              <a:gd name="T1" fmla="*/ 0 h 45"/>
              <a:gd name="T2" fmla="*/ 22 w 54"/>
              <a:gd name="T3" fmla="*/ 4 h 45"/>
              <a:gd name="T4" fmla="*/ 22 w 54"/>
              <a:gd name="T5" fmla="*/ 4 h 45"/>
              <a:gd name="T6" fmla="*/ 31 w 54"/>
              <a:gd name="T7" fmla="*/ 4 h 45"/>
              <a:gd name="T8" fmla="*/ 31 w 54"/>
              <a:gd name="T9" fmla="*/ 9 h 45"/>
              <a:gd name="T10" fmla="*/ 31 w 54"/>
              <a:gd name="T11" fmla="*/ 9 h 45"/>
              <a:gd name="T12" fmla="*/ 31 w 54"/>
              <a:gd name="T13" fmla="*/ 13 h 45"/>
              <a:gd name="T14" fmla="*/ 40 w 54"/>
              <a:gd name="T15" fmla="*/ 18 h 45"/>
              <a:gd name="T16" fmla="*/ 40 w 54"/>
              <a:gd name="T17" fmla="*/ 22 h 45"/>
              <a:gd name="T18" fmla="*/ 36 w 54"/>
              <a:gd name="T19" fmla="*/ 22 h 45"/>
              <a:gd name="T20" fmla="*/ 36 w 54"/>
              <a:gd name="T21" fmla="*/ 22 h 45"/>
              <a:gd name="T22" fmla="*/ 40 w 54"/>
              <a:gd name="T23" fmla="*/ 27 h 45"/>
              <a:gd name="T24" fmla="*/ 45 w 54"/>
              <a:gd name="T25" fmla="*/ 31 h 45"/>
              <a:gd name="T26" fmla="*/ 49 w 54"/>
              <a:gd name="T27" fmla="*/ 31 h 45"/>
              <a:gd name="T28" fmla="*/ 49 w 54"/>
              <a:gd name="T29" fmla="*/ 31 h 45"/>
              <a:gd name="T30" fmla="*/ 49 w 54"/>
              <a:gd name="T31" fmla="*/ 36 h 45"/>
              <a:gd name="T32" fmla="*/ 54 w 54"/>
              <a:gd name="T33" fmla="*/ 36 h 45"/>
              <a:gd name="T34" fmla="*/ 49 w 54"/>
              <a:gd name="T35" fmla="*/ 36 h 45"/>
              <a:gd name="T36" fmla="*/ 54 w 54"/>
              <a:gd name="T37" fmla="*/ 40 h 45"/>
              <a:gd name="T38" fmla="*/ 54 w 54"/>
              <a:gd name="T39" fmla="*/ 45 h 45"/>
              <a:gd name="T40" fmla="*/ 45 w 54"/>
              <a:gd name="T41" fmla="*/ 45 h 45"/>
              <a:gd name="T42" fmla="*/ 45 w 54"/>
              <a:gd name="T43" fmla="*/ 40 h 45"/>
              <a:gd name="T44" fmla="*/ 40 w 54"/>
              <a:gd name="T45" fmla="*/ 36 h 45"/>
              <a:gd name="T46" fmla="*/ 40 w 54"/>
              <a:gd name="T47" fmla="*/ 31 h 45"/>
              <a:gd name="T48" fmla="*/ 36 w 54"/>
              <a:gd name="T49" fmla="*/ 31 h 45"/>
              <a:gd name="T50" fmla="*/ 31 w 54"/>
              <a:gd name="T51" fmla="*/ 31 h 45"/>
              <a:gd name="T52" fmla="*/ 31 w 54"/>
              <a:gd name="T53" fmla="*/ 31 h 45"/>
              <a:gd name="T54" fmla="*/ 27 w 54"/>
              <a:gd name="T55" fmla="*/ 27 h 45"/>
              <a:gd name="T56" fmla="*/ 27 w 54"/>
              <a:gd name="T57" fmla="*/ 27 h 45"/>
              <a:gd name="T58" fmla="*/ 18 w 54"/>
              <a:gd name="T59" fmla="*/ 27 h 45"/>
              <a:gd name="T60" fmla="*/ 13 w 54"/>
              <a:gd name="T61" fmla="*/ 22 h 45"/>
              <a:gd name="T62" fmla="*/ 9 w 54"/>
              <a:gd name="T63" fmla="*/ 22 h 45"/>
              <a:gd name="T64" fmla="*/ 4 w 54"/>
              <a:gd name="T65" fmla="*/ 22 h 45"/>
              <a:gd name="T66" fmla="*/ 4 w 54"/>
              <a:gd name="T67" fmla="*/ 18 h 45"/>
              <a:gd name="T68" fmla="*/ 4 w 54"/>
              <a:gd name="T69" fmla="*/ 13 h 45"/>
              <a:gd name="T70" fmla="*/ 4 w 54"/>
              <a:gd name="T71" fmla="*/ 9 h 45"/>
              <a:gd name="T72" fmla="*/ 0 w 54"/>
              <a:gd name="T73" fmla="*/ 4 h 45"/>
              <a:gd name="T74" fmla="*/ 0 w 54"/>
              <a:gd name="T75" fmla="*/ 4 h 45"/>
              <a:gd name="T76" fmla="*/ 4 w 54"/>
              <a:gd name="T77" fmla="*/ 0 h 45"/>
              <a:gd name="T78" fmla="*/ 9 w 54"/>
              <a:gd name="T79" fmla="*/ 0 h 45"/>
              <a:gd name="T80" fmla="*/ 18 w 54"/>
              <a:gd name="T81" fmla="*/ 0 h 45"/>
              <a:gd name="T82" fmla="*/ 18 w 54"/>
              <a:gd name="T83" fmla="*/ 0 h 45"/>
              <a:gd name="T84" fmla="*/ 22 w 54"/>
              <a:gd name="T8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 h="45">
                <a:moveTo>
                  <a:pt x="22" y="0"/>
                </a:moveTo>
                <a:lnTo>
                  <a:pt x="22" y="0"/>
                </a:lnTo>
                <a:lnTo>
                  <a:pt x="22" y="0"/>
                </a:lnTo>
                <a:lnTo>
                  <a:pt x="27" y="0"/>
                </a:lnTo>
                <a:lnTo>
                  <a:pt x="27" y="4"/>
                </a:lnTo>
                <a:lnTo>
                  <a:pt x="22" y="4"/>
                </a:lnTo>
                <a:lnTo>
                  <a:pt x="22" y="4"/>
                </a:lnTo>
                <a:lnTo>
                  <a:pt x="22" y="4"/>
                </a:lnTo>
                <a:lnTo>
                  <a:pt x="22" y="4"/>
                </a:lnTo>
                <a:lnTo>
                  <a:pt x="27" y="4"/>
                </a:lnTo>
                <a:lnTo>
                  <a:pt x="27" y="4"/>
                </a:lnTo>
                <a:lnTo>
                  <a:pt x="31" y="4"/>
                </a:lnTo>
                <a:lnTo>
                  <a:pt x="31" y="4"/>
                </a:lnTo>
                <a:lnTo>
                  <a:pt x="31" y="4"/>
                </a:lnTo>
                <a:lnTo>
                  <a:pt x="31" y="9"/>
                </a:lnTo>
                <a:lnTo>
                  <a:pt x="31" y="9"/>
                </a:lnTo>
                <a:lnTo>
                  <a:pt x="31" y="9"/>
                </a:lnTo>
                <a:lnTo>
                  <a:pt x="31" y="9"/>
                </a:lnTo>
                <a:lnTo>
                  <a:pt x="31" y="9"/>
                </a:lnTo>
                <a:lnTo>
                  <a:pt x="31" y="13"/>
                </a:lnTo>
                <a:lnTo>
                  <a:pt x="31" y="13"/>
                </a:lnTo>
                <a:lnTo>
                  <a:pt x="31" y="13"/>
                </a:lnTo>
                <a:lnTo>
                  <a:pt x="36" y="18"/>
                </a:lnTo>
                <a:lnTo>
                  <a:pt x="40" y="18"/>
                </a:lnTo>
                <a:lnTo>
                  <a:pt x="40" y="18"/>
                </a:lnTo>
                <a:lnTo>
                  <a:pt x="40" y="22"/>
                </a:lnTo>
                <a:lnTo>
                  <a:pt x="40" y="22"/>
                </a:lnTo>
                <a:lnTo>
                  <a:pt x="40" y="22"/>
                </a:lnTo>
                <a:lnTo>
                  <a:pt x="40" y="22"/>
                </a:lnTo>
                <a:lnTo>
                  <a:pt x="36" y="22"/>
                </a:lnTo>
                <a:lnTo>
                  <a:pt x="36" y="22"/>
                </a:lnTo>
                <a:lnTo>
                  <a:pt x="36" y="22"/>
                </a:lnTo>
                <a:lnTo>
                  <a:pt x="36" y="22"/>
                </a:lnTo>
                <a:lnTo>
                  <a:pt x="36" y="22"/>
                </a:lnTo>
                <a:lnTo>
                  <a:pt x="40" y="27"/>
                </a:lnTo>
                <a:lnTo>
                  <a:pt x="40" y="27"/>
                </a:lnTo>
                <a:lnTo>
                  <a:pt x="40" y="27"/>
                </a:lnTo>
                <a:lnTo>
                  <a:pt x="45" y="27"/>
                </a:lnTo>
                <a:lnTo>
                  <a:pt x="45" y="31"/>
                </a:lnTo>
                <a:lnTo>
                  <a:pt x="45" y="31"/>
                </a:lnTo>
                <a:lnTo>
                  <a:pt x="49" y="31"/>
                </a:lnTo>
                <a:lnTo>
                  <a:pt x="49" y="31"/>
                </a:lnTo>
                <a:lnTo>
                  <a:pt x="49" y="31"/>
                </a:lnTo>
                <a:lnTo>
                  <a:pt x="49" y="31"/>
                </a:lnTo>
                <a:lnTo>
                  <a:pt x="49" y="31"/>
                </a:lnTo>
                <a:lnTo>
                  <a:pt x="49" y="36"/>
                </a:lnTo>
                <a:lnTo>
                  <a:pt x="49" y="36"/>
                </a:lnTo>
                <a:lnTo>
                  <a:pt x="49" y="36"/>
                </a:lnTo>
                <a:lnTo>
                  <a:pt x="49" y="36"/>
                </a:lnTo>
                <a:lnTo>
                  <a:pt x="54" y="36"/>
                </a:lnTo>
                <a:lnTo>
                  <a:pt x="54" y="36"/>
                </a:lnTo>
                <a:lnTo>
                  <a:pt x="54" y="36"/>
                </a:lnTo>
                <a:lnTo>
                  <a:pt x="54" y="36"/>
                </a:lnTo>
                <a:lnTo>
                  <a:pt x="49" y="36"/>
                </a:lnTo>
                <a:lnTo>
                  <a:pt x="49" y="40"/>
                </a:lnTo>
                <a:lnTo>
                  <a:pt x="49" y="40"/>
                </a:lnTo>
                <a:lnTo>
                  <a:pt x="54" y="40"/>
                </a:lnTo>
                <a:lnTo>
                  <a:pt x="54" y="40"/>
                </a:lnTo>
                <a:lnTo>
                  <a:pt x="54" y="40"/>
                </a:lnTo>
                <a:lnTo>
                  <a:pt x="54" y="45"/>
                </a:lnTo>
                <a:lnTo>
                  <a:pt x="49" y="45"/>
                </a:lnTo>
                <a:lnTo>
                  <a:pt x="49" y="45"/>
                </a:lnTo>
                <a:lnTo>
                  <a:pt x="45" y="45"/>
                </a:lnTo>
                <a:lnTo>
                  <a:pt x="45" y="45"/>
                </a:lnTo>
                <a:lnTo>
                  <a:pt x="45" y="40"/>
                </a:lnTo>
                <a:lnTo>
                  <a:pt x="45" y="40"/>
                </a:lnTo>
                <a:lnTo>
                  <a:pt x="45" y="36"/>
                </a:lnTo>
                <a:lnTo>
                  <a:pt x="45" y="36"/>
                </a:lnTo>
                <a:lnTo>
                  <a:pt x="40" y="36"/>
                </a:lnTo>
                <a:lnTo>
                  <a:pt x="40" y="36"/>
                </a:lnTo>
                <a:lnTo>
                  <a:pt x="40" y="36"/>
                </a:lnTo>
                <a:lnTo>
                  <a:pt x="40" y="31"/>
                </a:lnTo>
                <a:lnTo>
                  <a:pt x="40" y="31"/>
                </a:lnTo>
                <a:lnTo>
                  <a:pt x="40" y="31"/>
                </a:lnTo>
                <a:lnTo>
                  <a:pt x="36" y="31"/>
                </a:lnTo>
                <a:lnTo>
                  <a:pt x="36" y="31"/>
                </a:lnTo>
                <a:lnTo>
                  <a:pt x="36" y="31"/>
                </a:lnTo>
                <a:lnTo>
                  <a:pt x="31" y="31"/>
                </a:lnTo>
                <a:lnTo>
                  <a:pt x="31" y="31"/>
                </a:lnTo>
                <a:lnTo>
                  <a:pt x="31" y="31"/>
                </a:lnTo>
                <a:lnTo>
                  <a:pt x="31" y="31"/>
                </a:lnTo>
                <a:lnTo>
                  <a:pt x="31" y="31"/>
                </a:lnTo>
                <a:lnTo>
                  <a:pt x="31" y="31"/>
                </a:lnTo>
                <a:lnTo>
                  <a:pt x="27" y="27"/>
                </a:lnTo>
                <a:lnTo>
                  <a:pt x="27" y="27"/>
                </a:lnTo>
                <a:lnTo>
                  <a:pt x="27" y="27"/>
                </a:lnTo>
                <a:lnTo>
                  <a:pt x="27" y="27"/>
                </a:lnTo>
                <a:lnTo>
                  <a:pt x="22" y="27"/>
                </a:lnTo>
                <a:lnTo>
                  <a:pt x="22" y="27"/>
                </a:lnTo>
                <a:lnTo>
                  <a:pt x="18" y="27"/>
                </a:lnTo>
                <a:lnTo>
                  <a:pt x="18" y="22"/>
                </a:lnTo>
                <a:lnTo>
                  <a:pt x="13" y="22"/>
                </a:lnTo>
                <a:lnTo>
                  <a:pt x="13" y="22"/>
                </a:lnTo>
                <a:lnTo>
                  <a:pt x="9" y="22"/>
                </a:lnTo>
                <a:lnTo>
                  <a:pt x="9" y="22"/>
                </a:lnTo>
                <a:lnTo>
                  <a:pt x="9" y="22"/>
                </a:lnTo>
                <a:lnTo>
                  <a:pt x="4" y="22"/>
                </a:lnTo>
                <a:lnTo>
                  <a:pt x="4" y="22"/>
                </a:lnTo>
                <a:lnTo>
                  <a:pt x="4" y="22"/>
                </a:lnTo>
                <a:lnTo>
                  <a:pt x="4" y="18"/>
                </a:lnTo>
                <a:lnTo>
                  <a:pt x="4" y="18"/>
                </a:lnTo>
                <a:lnTo>
                  <a:pt x="4" y="18"/>
                </a:lnTo>
                <a:lnTo>
                  <a:pt x="4" y="13"/>
                </a:lnTo>
                <a:lnTo>
                  <a:pt x="4" y="13"/>
                </a:lnTo>
                <a:lnTo>
                  <a:pt x="4" y="13"/>
                </a:lnTo>
                <a:lnTo>
                  <a:pt x="4" y="13"/>
                </a:lnTo>
                <a:lnTo>
                  <a:pt x="4" y="9"/>
                </a:lnTo>
                <a:lnTo>
                  <a:pt x="4" y="9"/>
                </a:lnTo>
                <a:lnTo>
                  <a:pt x="0" y="4"/>
                </a:lnTo>
                <a:lnTo>
                  <a:pt x="0" y="4"/>
                </a:lnTo>
                <a:lnTo>
                  <a:pt x="0" y="4"/>
                </a:lnTo>
                <a:lnTo>
                  <a:pt x="0" y="4"/>
                </a:lnTo>
                <a:lnTo>
                  <a:pt x="0" y="4"/>
                </a:lnTo>
                <a:lnTo>
                  <a:pt x="0" y="4"/>
                </a:lnTo>
                <a:lnTo>
                  <a:pt x="0" y="4"/>
                </a:lnTo>
                <a:lnTo>
                  <a:pt x="4" y="4"/>
                </a:lnTo>
                <a:lnTo>
                  <a:pt x="4" y="0"/>
                </a:lnTo>
                <a:lnTo>
                  <a:pt x="9" y="0"/>
                </a:lnTo>
                <a:lnTo>
                  <a:pt x="9" y="0"/>
                </a:lnTo>
                <a:lnTo>
                  <a:pt x="9" y="0"/>
                </a:lnTo>
                <a:lnTo>
                  <a:pt x="13" y="0"/>
                </a:lnTo>
                <a:lnTo>
                  <a:pt x="13" y="0"/>
                </a:lnTo>
                <a:lnTo>
                  <a:pt x="18" y="0"/>
                </a:lnTo>
                <a:lnTo>
                  <a:pt x="18" y="0"/>
                </a:lnTo>
                <a:lnTo>
                  <a:pt x="18" y="0"/>
                </a:lnTo>
                <a:lnTo>
                  <a:pt x="18" y="0"/>
                </a:lnTo>
                <a:lnTo>
                  <a:pt x="22" y="0"/>
                </a:lnTo>
                <a:lnTo>
                  <a:pt x="22" y="0"/>
                </a:lnTo>
                <a:lnTo>
                  <a:pt x="22" y="0"/>
                </a:lnTo>
                <a:lnTo>
                  <a:pt x="22"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5" name="Freeform 11">
            <a:extLst>
              <a:ext uri="{FF2B5EF4-FFF2-40B4-BE49-F238E27FC236}">
                <a16:creationId xmlns:a16="http://schemas.microsoft.com/office/drawing/2014/main" id="{3BBB8666-6B1F-874D-965E-EAF260F41AB1}"/>
              </a:ext>
            </a:extLst>
          </p:cNvPr>
          <p:cNvSpPr>
            <a:spLocks noEditPoints="1"/>
          </p:cNvSpPr>
          <p:nvPr/>
        </p:nvSpPr>
        <p:spPr bwMode="auto">
          <a:xfrm>
            <a:off x="9898896" y="4797802"/>
            <a:ext cx="1680478" cy="1663256"/>
          </a:xfrm>
          <a:custGeom>
            <a:avLst/>
            <a:gdLst>
              <a:gd name="T0" fmla="*/ 397 w 700"/>
              <a:gd name="T1" fmla="*/ 633 h 683"/>
              <a:gd name="T2" fmla="*/ 411 w 700"/>
              <a:gd name="T3" fmla="*/ 642 h 683"/>
              <a:gd name="T4" fmla="*/ 402 w 700"/>
              <a:gd name="T5" fmla="*/ 656 h 683"/>
              <a:gd name="T6" fmla="*/ 379 w 700"/>
              <a:gd name="T7" fmla="*/ 669 h 683"/>
              <a:gd name="T8" fmla="*/ 361 w 700"/>
              <a:gd name="T9" fmla="*/ 683 h 683"/>
              <a:gd name="T10" fmla="*/ 357 w 700"/>
              <a:gd name="T11" fmla="*/ 656 h 683"/>
              <a:gd name="T12" fmla="*/ 375 w 700"/>
              <a:gd name="T13" fmla="*/ 619 h 683"/>
              <a:gd name="T14" fmla="*/ 316 w 700"/>
              <a:gd name="T15" fmla="*/ 515 h 683"/>
              <a:gd name="T16" fmla="*/ 700 w 700"/>
              <a:gd name="T17" fmla="*/ 307 h 683"/>
              <a:gd name="T18" fmla="*/ 501 w 700"/>
              <a:gd name="T19" fmla="*/ 68 h 683"/>
              <a:gd name="T20" fmla="*/ 406 w 700"/>
              <a:gd name="T21" fmla="*/ 9 h 683"/>
              <a:gd name="T22" fmla="*/ 402 w 700"/>
              <a:gd name="T23" fmla="*/ 5 h 683"/>
              <a:gd name="T24" fmla="*/ 619 w 700"/>
              <a:gd name="T25" fmla="*/ 68 h 683"/>
              <a:gd name="T26" fmla="*/ 637 w 700"/>
              <a:gd name="T27" fmla="*/ 118 h 683"/>
              <a:gd name="T28" fmla="*/ 641 w 700"/>
              <a:gd name="T29" fmla="*/ 181 h 683"/>
              <a:gd name="T30" fmla="*/ 664 w 700"/>
              <a:gd name="T31" fmla="*/ 208 h 683"/>
              <a:gd name="T32" fmla="*/ 673 w 700"/>
              <a:gd name="T33" fmla="*/ 249 h 683"/>
              <a:gd name="T34" fmla="*/ 682 w 700"/>
              <a:gd name="T35" fmla="*/ 294 h 683"/>
              <a:gd name="T36" fmla="*/ 668 w 700"/>
              <a:gd name="T37" fmla="*/ 375 h 683"/>
              <a:gd name="T38" fmla="*/ 596 w 700"/>
              <a:gd name="T39" fmla="*/ 470 h 683"/>
              <a:gd name="T40" fmla="*/ 564 w 700"/>
              <a:gd name="T41" fmla="*/ 497 h 683"/>
              <a:gd name="T42" fmla="*/ 519 w 700"/>
              <a:gd name="T43" fmla="*/ 534 h 683"/>
              <a:gd name="T44" fmla="*/ 429 w 700"/>
              <a:gd name="T45" fmla="*/ 583 h 683"/>
              <a:gd name="T46" fmla="*/ 415 w 700"/>
              <a:gd name="T47" fmla="*/ 583 h 683"/>
              <a:gd name="T48" fmla="*/ 406 w 700"/>
              <a:gd name="T49" fmla="*/ 570 h 683"/>
              <a:gd name="T50" fmla="*/ 361 w 700"/>
              <a:gd name="T51" fmla="*/ 570 h 683"/>
              <a:gd name="T52" fmla="*/ 361 w 700"/>
              <a:gd name="T53" fmla="*/ 511 h 683"/>
              <a:gd name="T54" fmla="*/ 361 w 700"/>
              <a:gd name="T55" fmla="*/ 493 h 683"/>
              <a:gd name="T56" fmla="*/ 348 w 700"/>
              <a:gd name="T57" fmla="*/ 488 h 683"/>
              <a:gd name="T58" fmla="*/ 348 w 700"/>
              <a:gd name="T59" fmla="*/ 470 h 683"/>
              <a:gd name="T60" fmla="*/ 311 w 700"/>
              <a:gd name="T61" fmla="*/ 488 h 683"/>
              <a:gd name="T62" fmla="*/ 316 w 700"/>
              <a:gd name="T63" fmla="*/ 448 h 683"/>
              <a:gd name="T64" fmla="*/ 244 w 700"/>
              <a:gd name="T65" fmla="*/ 421 h 683"/>
              <a:gd name="T66" fmla="*/ 131 w 700"/>
              <a:gd name="T67" fmla="*/ 461 h 683"/>
              <a:gd name="T68" fmla="*/ 36 w 700"/>
              <a:gd name="T69" fmla="*/ 479 h 683"/>
              <a:gd name="T70" fmla="*/ 22 w 700"/>
              <a:gd name="T71" fmla="*/ 434 h 683"/>
              <a:gd name="T72" fmla="*/ 36 w 700"/>
              <a:gd name="T73" fmla="*/ 335 h 683"/>
              <a:gd name="T74" fmla="*/ 40 w 700"/>
              <a:gd name="T75" fmla="*/ 298 h 683"/>
              <a:gd name="T76" fmla="*/ 54 w 700"/>
              <a:gd name="T77" fmla="*/ 294 h 683"/>
              <a:gd name="T78" fmla="*/ 77 w 700"/>
              <a:gd name="T79" fmla="*/ 213 h 683"/>
              <a:gd name="T80" fmla="*/ 135 w 700"/>
              <a:gd name="T81" fmla="*/ 190 h 683"/>
              <a:gd name="T82" fmla="*/ 226 w 700"/>
              <a:gd name="T83" fmla="*/ 149 h 683"/>
              <a:gd name="T84" fmla="*/ 257 w 700"/>
              <a:gd name="T85" fmla="*/ 127 h 683"/>
              <a:gd name="T86" fmla="*/ 262 w 700"/>
              <a:gd name="T87" fmla="*/ 109 h 683"/>
              <a:gd name="T88" fmla="*/ 280 w 700"/>
              <a:gd name="T89" fmla="*/ 104 h 683"/>
              <a:gd name="T90" fmla="*/ 293 w 700"/>
              <a:gd name="T91" fmla="*/ 90 h 683"/>
              <a:gd name="T92" fmla="*/ 298 w 700"/>
              <a:gd name="T93" fmla="*/ 72 h 683"/>
              <a:gd name="T94" fmla="*/ 316 w 700"/>
              <a:gd name="T95" fmla="*/ 68 h 683"/>
              <a:gd name="T96" fmla="*/ 339 w 700"/>
              <a:gd name="T97" fmla="*/ 59 h 683"/>
              <a:gd name="T98" fmla="*/ 352 w 700"/>
              <a:gd name="T99" fmla="*/ 77 h 683"/>
              <a:gd name="T100" fmla="*/ 379 w 700"/>
              <a:gd name="T101" fmla="*/ 77 h 683"/>
              <a:gd name="T102" fmla="*/ 393 w 700"/>
              <a:gd name="T103" fmla="*/ 41 h 683"/>
              <a:gd name="T104" fmla="*/ 415 w 700"/>
              <a:gd name="T105" fmla="*/ 23 h 683"/>
              <a:gd name="T106" fmla="*/ 433 w 700"/>
              <a:gd name="T107" fmla="*/ 9 h 683"/>
              <a:gd name="T108" fmla="*/ 451 w 700"/>
              <a:gd name="T109" fmla="*/ 18 h 683"/>
              <a:gd name="T110" fmla="*/ 492 w 700"/>
              <a:gd name="T111" fmla="*/ 23 h 683"/>
              <a:gd name="T112" fmla="*/ 510 w 700"/>
              <a:gd name="T113" fmla="*/ 32 h 683"/>
              <a:gd name="T114" fmla="*/ 474 w 700"/>
              <a:gd name="T115" fmla="*/ 86 h 683"/>
              <a:gd name="T116" fmla="*/ 506 w 700"/>
              <a:gd name="T117" fmla="*/ 118 h 683"/>
              <a:gd name="T118" fmla="*/ 564 w 700"/>
              <a:gd name="T119" fmla="*/ 122 h 683"/>
              <a:gd name="T120" fmla="*/ 596 w 700"/>
              <a:gd name="T121" fmla="*/ 41 h 683"/>
              <a:gd name="T122" fmla="*/ 614 w 700"/>
              <a:gd name="T123" fmla="*/ 5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0" h="683">
                <a:moveTo>
                  <a:pt x="379" y="624"/>
                </a:moveTo>
                <a:lnTo>
                  <a:pt x="379" y="624"/>
                </a:lnTo>
                <a:lnTo>
                  <a:pt x="379" y="624"/>
                </a:lnTo>
                <a:lnTo>
                  <a:pt x="379" y="624"/>
                </a:lnTo>
                <a:lnTo>
                  <a:pt x="379" y="624"/>
                </a:lnTo>
                <a:lnTo>
                  <a:pt x="379" y="624"/>
                </a:lnTo>
                <a:lnTo>
                  <a:pt x="384" y="624"/>
                </a:lnTo>
                <a:lnTo>
                  <a:pt x="384" y="624"/>
                </a:lnTo>
                <a:lnTo>
                  <a:pt x="384" y="628"/>
                </a:lnTo>
                <a:lnTo>
                  <a:pt x="384" y="628"/>
                </a:lnTo>
                <a:lnTo>
                  <a:pt x="384" y="628"/>
                </a:lnTo>
                <a:lnTo>
                  <a:pt x="384" y="628"/>
                </a:lnTo>
                <a:lnTo>
                  <a:pt x="384" y="628"/>
                </a:lnTo>
                <a:lnTo>
                  <a:pt x="384" y="628"/>
                </a:lnTo>
                <a:lnTo>
                  <a:pt x="388" y="633"/>
                </a:lnTo>
                <a:lnTo>
                  <a:pt x="388" y="633"/>
                </a:lnTo>
                <a:lnTo>
                  <a:pt x="393" y="633"/>
                </a:lnTo>
                <a:lnTo>
                  <a:pt x="397" y="633"/>
                </a:lnTo>
                <a:lnTo>
                  <a:pt x="397" y="633"/>
                </a:lnTo>
                <a:lnTo>
                  <a:pt x="397" y="633"/>
                </a:lnTo>
                <a:lnTo>
                  <a:pt x="397" y="633"/>
                </a:lnTo>
                <a:lnTo>
                  <a:pt x="397" y="633"/>
                </a:lnTo>
                <a:lnTo>
                  <a:pt x="397" y="633"/>
                </a:lnTo>
                <a:lnTo>
                  <a:pt x="402" y="633"/>
                </a:lnTo>
                <a:lnTo>
                  <a:pt x="402" y="633"/>
                </a:lnTo>
                <a:lnTo>
                  <a:pt x="402" y="633"/>
                </a:lnTo>
                <a:lnTo>
                  <a:pt x="406" y="633"/>
                </a:lnTo>
                <a:lnTo>
                  <a:pt x="406" y="633"/>
                </a:lnTo>
                <a:lnTo>
                  <a:pt x="406" y="633"/>
                </a:lnTo>
                <a:lnTo>
                  <a:pt x="406" y="633"/>
                </a:lnTo>
                <a:lnTo>
                  <a:pt x="411" y="633"/>
                </a:lnTo>
                <a:lnTo>
                  <a:pt x="411" y="633"/>
                </a:lnTo>
                <a:lnTo>
                  <a:pt x="411" y="628"/>
                </a:lnTo>
                <a:lnTo>
                  <a:pt x="415" y="628"/>
                </a:lnTo>
                <a:lnTo>
                  <a:pt x="415" y="628"/>
                </a:lnTo>
                <a:lnTo>
                  <a:pt x="415" y="628"/>
                </a:lnTo>
                <a:lnTo>
                  <a:pt x="420" y="628"/>
                </a:lnTo>
                <a:lnTo>
                  <a:pt x="420" y="628"/>
                </a:lnTo>
                <a:lnTo>
                  <a:pt x="420" y="628"/>
                </a:lnTo>
                <a:lnTo>
                  <a:pt x="420" y="633"/>
                </a:lnTo>
                <a:lnTo>
                  <a:pt x="420" y="638"/>
                </a:lnTo>
                <a:lnTo>
                  <a:pt x="420" y="638"/>
                </a:lnTo>
                <a:lnTo>
                  <a:pt x="415" y="638"/>
                </a:lnTo>
                <a:lnTo>
                  <a:pt x="415" y="642"/>
                </a:lnTo>
                <a:lnTo>
                  <a:pt x="415" y="642"/>
                </a:lnTo>
                <a:lnTo>
                  <a:pt x="411" y="642"/>
                </a:lnTo>
                <a:lnTo>
                  <a:pt x="411" y="647"/>
                </a:lnTo>
                <a:lnTo>
                  <a:pt x="406" y="651"/>
                </a:lnTo>
                <a:lnTo>
                  <a:pt x="406" y="651"/>
                </a:lnTo>
                <a:lnTo>
                  <a:pt x="406" y="651"/>
                </a:lnTo>
                <a:lnTo>
                  <a:pt x="406" y="656"/>
                </a:lnTo>
                <a:lnTo>
                  <a:pt x="406" y="656"/>
                </a:lnTo>
                <a:lnTo>
                  <a:pt x="406" y="656"/>
                </a:lnTo>
                <a:lnTo>
                  <a:pt x="402" y="656"/>
                </a:lnTo>
                <a:lnTo>
                  <a:pt x="402" y="656"/>
                </a:lnTo>
                <a:lnTo>
                  <a:pt x="402" y="660"/>
                </a:lnTo>
                <a:lnTo>
                  <a:pt x="402" y="660"/>
                </a:lnTo>
                <a:lnTo>
                  <a:pt x="402" y="656"/>
                </a:lnTo>
                <a:lnTo>
                  <a:pt x="402" y="656"/>
                </a:lnTo>
                <a:lnTo>
                  <a:pt x="402" y="656"/>
                </a:lnTo>
                <a:lnTo>
                  <a:pt x="402" y="656"/>
                </a:lnTo>
                <a:lnTo>
                  <a:pt x="402" y="656"/>
                </a:lnTo>
                <a:lnTo>
                  <a:pt x="402" y="656"/>
                </a:lnTo>
                <a:lnTo>
                  <a:pt x="406" y="651"/>
                </a:lnTo>
                <a:lnTo>
                  <a:pt x="406" y="651"/>
                </a:lnTo>
                <a:lnTo>
                  <a:pt x="402" y="651"/>
                </a:lnTo>
                <a:lnTo>
                  <a:pt x="402" y="656"/>
                </a:lnTo>
                <a:lnTo>
                  <a:pt x="402" y="656"/>
                </a:lnTo>
                <a:lnTo>
                  <a:pt x="402" y="656"/>
                </a:lnTo>
                <a:lnTo>
                  <a:pt x="397" y="656"/>
                </a:lnTo>
                <a:lnTo>
                  <a:pt x="397" y="656"/>
                </a:lnTo>
                <a:lnTo>
                  <a:pt x="397" y="660"/>
                </a:lnTo>
                <a:lnTo>
                  <a:pt x="393" y="660"/>
                </a:lnTo>
                <a:lnTo>
                  <a:pt x="393" y="665"/>
                </a:lnTo>
                <a:lnTo>
                  <a:pt x="393" y="665"/>
                </a:lnTo>
                <a:lnTo>
                  <a:pt x="388" y="665"/>
                </a:lnTo>
                <a:lnTo>
                  <a:pt x="388" y="669"/>
                </a:lnTo>
                <a:lnTo>
                  <a:pt x="384" y="674"/>
                </a:lnTo>
                <a:lnTo>
                  <a:pt x="384" y="674"/>
                </a:lnTo>
                <a:lnTo>
                  <a:pt x="384" y="674"/>
                </a:lnTo>
                <a:lnTo>
                  <a:pt x="379" y="674"/>
                </a:lnTo>
                <a:lnTo>
                  <a:pt x="379" y="678"/>
                </a:lnTo>
                <a:lnTo>
                  <a:pt x="379" y="674"/>
                </a:lnTo>
                <a:lnTo>
                  <a:pt x="379" y="674"/>
                </a:lnTo>
                <a:lnTo>
                  <a:pt x="379" y="674"/>
                </a:lnTo>
                <a:lnTo>
                  <a:pt x="384" y="674"/>
                </a:lnTo>
                <a:lnTo>
                  <a:pt x="384" y="674"/>
                </a:lnTo>
                <a:lnTo>
                  <a:pt x="384" y="669"/>
                </a:lnTo>
                <a:lnTo>
                  <a:pt x="384" y="669"/>
                </a:lnTo>
                <a:lnTo>
                  <a:pt x="384" y="669"/>
                </a:lnTo>
                <a:lnTo>
                  <a:pt x="384" y="669"/>
                </a:lnTo>
                <a:lnTo>
                  <a:pt x="379" y="669"/>
                </a:lnTo>
                <a:lnTo>
                  <a:pt x="379" y="669"/>
                </a:lnTo>
                <a:lnTo>
                  <a:pt x="379" y="674"/>
                </a:lnTo>
                <a:lnTo>
                  <a:pt x="379" y="674"/>
                </a:lnTo>
                <a:lnTo>
                  <a:pt x="379" y="669"/>
                </a:lnTo>
                <a:lnTo>
                  <a:pt x="379" y="669"/>
                </a:lnTo>
                <a:lnTo>
                  <a:pt x="379" y="669"/>
                </a:lnTo>
                <a:lnTo>
                  <a:pt x="379" y="669"/>
                </a:lnTo>
                <a:lnTo>
                  <a:pt x="375" y="669"/>
                </a:lnTo>
                <a:lnTo>
                  <a:pt x="375" y="674"/>
                </a:lnTo>
                <a:lnTo>
                  <a:pt x="375" y="674"/>
                </a:lnTo>
                <a:lnTo>
                  <a:pt x="375" y="674"/>
                </a:lnTo>
                <a:lnTo>
                  <a:pt x="375" y="674"/>
                </a:lnTo>
                <a:lnTo>
                  <a:pt x="370" y="674"/>
                </a:lnTo>
                <a:lnTo>
                  <a:pt x="370" y="678"/>
                </a:lnTo>
                <a:lnTo>
                  <a:pt x="370" y="674"/>
                </a:lnTo>
                <a:lnTo>
                  <a:pt x="370" y="674"/>
                </a:lnTo>
                <a:lnTo>
                  <a:pt x="366" y="674"/>
                </a:lnTo>
                <a:lnTo>
                  <a:pt x="370" y="678"/>
                </a:lnTo>
                <a:lnTo>
                  <a:pt x="366" y="678"/>
                </a:lnTo>
                <a:lnTo>
                  <a:pt x="366" y="678"/>
                </a:lnTo>
                <a:lnTo>
                  <a:pt x="361" y="683"/>
                </a:lnTo>
                <a:lnTo>
                  <a:pt x="361" y="683"/>
                </a:lnTo>
                <a:lnTo>
                  <a:pt x="361" y="683"/>
                </a:lnTo>
                <a:lnTo>
                  <a:pt x="357" y="683"/>
                </a:lnTo>
                <a:lnTo>
                  <a:pt x="357" y="678"/>
                </a:lnTo>
                <a:lnTo>
                  <a:pt x="357" y="678"/>
                </a:lnTo>
                <a:lnTo>
                  <a:pt x="352" y="678"/>
                </a:lnTo>
                <a:lnTo>
                  <a:pt x="348" y="678"/>
                </a:lnTo>
                <a:lnTo>
                  <a:pt x="352" y="678"/>
                </a:lnTo>
                <a:lnTo>
                  <a:pt x="352" y="678"/>
                </a:lnTo>
                <a:lnTo>
                  <a:pt x="352" y="678"/>
                </a:lnTo>
                <a:lnTo>
                  <a:pt x="352" y="678"/>
                </a:lnTo>
                <a:lnTo>
                  <a:pt x="357" y="678"/>
                </a:lnTo>
                <a:lnTo>
                  <a:pt x="357" y="674"/>
                </a:lnTo>
                <a:lnTo>
                  <a:pt x="357" y="674"/>
                </a:lnTo>
                <a:lnTo>
                  <a:pt x="352" y="674"/>
                </a:lnTo>
                <a:lnTo>
                  <a:pt x="352" y="674"/>
                </a:lnTo>
                <a:lnTo>
                  <a:pt x="352" y="674"/>
                </a:lnTo>
                <a:lnTo>
                  <a:pt x="352" y="674"/>
                </a:lnTo>
                <a:lnTo>
                  <a:pt x="352" y="669"/>
                </a:lnTo>
                <a:lnTo>
                  <a:pt x="352" y="669"/>
                </a:lnTo>
                <a:lnTo>
                  <a:pt x="352" y="669"/>
                </a:lnTo>
                <a:lnTo>
                  <a:pt x="352" y="669"/>
                </a:lnTo>
                <a:lnTo>
                  <a:pt x="352" y="669"/>
                </a:lnTo>
                <a:lnTo>
                  <a:pt x="352" y="660"/>
                </a:lnTo>
                <a:lnTo>
                  <a:pt x="357" y="656"/>
                </a:lnTo>
                <a:lnTo>
                  <a:pt x="357" y="651"/>
                </a:lnTo>
                <a:lnTo>
                  <a:pt x="357" y="656"/>
                </a:lnTo>
                <a:lnTo>
                  <a:pt x="357" y="656"/>
                </a:lnTo>
                <a:lnTo>
                  <a:pt x="357" y="660"/>
                </a:lnTo>
                <a:lnTo>
                  <a:pt x="361" y="656"/>
                </a:lnTo>
                <a:lnTo>
                  <a:pt x="361" y="656"/>
                </a:lnTo>
                <a:lnTo>
                  <a:pt x="361" y="651"/>
                </a:lnTo>
                <a:lnTo>
                  <a:pt x="361" y="651"/>
                </a:lnTo>
                <a:lnTo>
                  <a:pt x="361" y="651"/>
                </a:lnTo>
                <a:lnTo>
                  <a:pt x="361" y="651"/>
                </a:lnTo>
                <a:lnTo>
                  <a:pt x="357" y="651"/>
                </a:lnTo>
                <a:lnTo>
                  <a:pt x="361" y="651"/>
                </a:lnTo>
                <a:lnTo>
                  <a:pt x="361" y="647"/>
                </a:lnTo>
                <a:lnTo>
                  <a:pt x="361" y="647"/>
                </a:lnTo>
                <a:lnTo>
                  <a:pt x="361" y="642"/>
                </a:lnTo>
                <a:lnTo>
                  <a:pt x="366" y="638"/>
                </a:lnTo>
                <a:lnTo>
                  <a:pt x="366" y="638"/>
                </a:lnTo>
                <a:lnTo>
                  <a:pt x="366" y="633"/>
                </a:lnTo>
                <a:lnTo>
                  <a:pt x="366" y="633"/>
                </a:lnTo>
                <a:lnTo>
                  <a:pt x="366" y="628"/>
                </a:lnTo>
                <a:lnTo>
                  <a:pt x="370" y="628"/>
                </a:lnTo>
                <a:lnTo>
                  <a:pt x="370" y="624"/>
                </a:lnTo>
                <a:lnTo>
                  <a:pt x="375" y="619"/>
                </a:lnTo>
                <a:lnTo>
                  <a:pt x="375" y="624"/>
                </a:lnTo>
                <a:lnTo>
                  <a:pt x="379" y="624"/>
                </a:lnTo>
                <a:moveTo>
                  <a:pt x="334" y="511"/>
                </a:moveTo>
                <a:lnTo>
                  <a:pt x="334" y="511"/>
                </a:lnTo>
                <a:lnTo>
                  <a:pt x="339" y="515"/>
                </a:lnTo>
                <a:lnTo>
                  <a:pt x="339" y="515"/>
                </a:lnTo>
                <a:lnTo>
                  <a:pt x="339" y="515"/>
                </a:lnTo>
                <a:lnTo>
                  <a:pt x="339" y="515"/>
                </a:lnTo>
                <a:lnTo>
                  <a:pt x="339" y="515"/>
                </a:lnTo>
                <a:lnTo>
                  <a:pt x="339" y="515"/>
                </a:lnTo>
                <a:lnTo>
                  <a:pt x="334" y="515"/>
                </a:lnTo>
                <a:lnTo>
                  <a:pt x="334" y="515"/>
                </a:lnTo>
                <a:lnTo>
                  <a:pt x="334" y="515"/>
                </a:lnTo>
                <a:lnTo>
                  <a:pt x="330" y="520"/>
                </a:lnTo>
                <a:lnTo>
                  <a:pt x="330" y="520"/>
                </a:lnTo>
                <a:lnTo>
                  <a:pt x="325" y="520"/>
                </a:lnTo>
                <a:lnTo>
                  <a:pt x="325" y="515"/>
                </a:lnTo>
                <a:lnTo>
                  <a:pt x="325" y="520"/>
                </a:lnTo>
                <a:lnTo>
                  <a:pt x="320" y="520"/>
                </a:lnTo>
                <a:lnTo>
                  <a:pt x="320" y="520"/>
                </a:lnTo>
                <a:lnTo>
                  <a:pt x="316" y="520"/>
                </a:lnTo>
                <a:lnTo>
                  <a:pt x="316" y="515"/>
                </a:lnTo>
                <a:lnTo>
                  <a:pt x="316" y="515"/>
                </a:lnTo>
                <a:lnTo>
                  <a:pt x="316" y="515"/>
                </a:lnTo>
                <a:lnTo>
                  <a:pt x="320" y="511"/>
                </a:lnTo>
                <a:lnTo>
                  <a:pt x="325" y="511"/>
                </a:lnTo>
                <a:lnTo>
                  <a:pt x="330" y="511"/>
                </a:lnTo>
                <a:lnTo>
                  <a:pt x="334" y="511"/>
                </a:lnTo>
                <a:lnTo>
                  <a:pt x="334" y="511"/>
                </a:lnTo>
                <a:lnTo>
                  <a:pt x="334" y="511"/>
                </a:lnTo>
                <a:lnTo>
                  <a:pt x="334" y="511"/>
                </a:lnTo>
                <a:lnTo>
                  <a:pt x="334" y="511"/>
                </a:lnTo>
                <a:moveTo>
                  <a:pt x="686" y="326"/>
                </a:moveTo>
                <a:lnTo>
                  <a:pt x="686" y="326"/>
                </a:lnTo>
                <a:lnTo>
                  <a:pt x="686" y="326"/>
                </a:lnTo>
                <a:lnTo>
                  <a:pt x="686" y="326"/>
                </a:lnTo>
                <a:lnTo>
                  <a:pt x="686" y="321"/>
                </a:lnTo>
                <a:lnTo>
                  <a:pt x="691" y="321"/>
                </a:lnTo>
                <a:lnTo>
                  <a:pt x="691" y="317"/>
                </a:lnTo>
                <a:lnTo>
                  <a:pt x="691" y="317"/>
                </a:lnTo>
                <a:lnTo>
                  <a:pt x="691" y="317"/>
                </a:lnTo>
                <a:lnTo>
                  <a:pt x="695" y="312"/>
                </a:lnTo>
                <a:lnTo>
                  <a:pt x="695" y="312"/>
                </a:lnTo>
                <a:lnTo>
                  <a:pt x="700" y="307"/>
                </a:lnTo>
                <a:lnTo>
                  <a:pt x="700" y="307"/>
                </a:lnTo>
                <a:lnTo>
                  <a:pt x="700" y="307"/>
                </a:lnTo>
                <a:lnTo>
                  <a:pt x="700" y="307"/>
                </a:lnTo>
                <a:lnTo>
                  <a:pt x="700" y="307"/>
                </a:lnTo>
                <a:lnTo>
                  <a:pt x="700" y="303"/>
                </a:lnTo>
                <a:lnTo>
                  <a:pt x="700" y="307"/>
                </a:lnTo>
                <a:lnTo>
                  <a:pt x="700" y="307"/>
                </a:lnTo>
                <a:lnTo>
                  <a:pt x="700" y="312"/>
                </a:lnTo>
                <a:lnTo>
                  <a:pt x="700" y="312"/>
                </a:lnTo>
                <a:lnTo>
                  <a:pt x="691" y="321"/>
                </a:lnTo>
                <a:lnTo>
                  <a:pt x="686" y="326"/>
                </a:lnTo>
                <a:lnTo>
                  <a:pt x="686" y="326"/>
                </a:lnTo>
                <a:moveTo>
                  <a:pt x="501" y="63"/>
                </a:moveTo>
                <a:lnTo>
                  <a:pt x="501" y="63"/>
                </a:lnTo>
                <a:lnTo>
                  <a:pt x="501" y="63"/>
                </a:lnTo>
                <a:lnTo>
                  <a:pt x="501" y="63"/>
                </a:lnTo>
                <a:lnTo>
                  <a:pt x="501" y="59"/>
                </a:lnTo>
                <a:lnTo>
                  <a:pt x="501" y="59"/>
                </a:lnTo>
                <a:lnTo>
                  <a:pt x="501" y="63"/>
                </a:lnTo>
                <a:lnTo>
                  <a:pt x="501" y="63"/>
                </a:lnTo>
                <a:lnTo>
                  <a:pt x="501" y="63"/>
                </a:lnTo>
                <a:lnTo>
                  <a:pt x="501" y="63"/>
                </a:lnTo>
                <a:lnTo>
                  <a:pt x="501" y="63"/>
                </a:lnTo>
                <a:lnTo>
                  <a:pt x="501" y="68"/>
                </a:lnTo>
                <a:lnTo>
                  <a:pt x="501" y="68"/>
                </a:lnTo>
                <a:lnTo>
                  <a:pt x="501" y="68"/>
                </a:lnTo>
                <a:lnTo>
                  <a:pt x="501" y="68"/>
                </a:lnTo>
                <a:lnTo>
                  <a:pt x="501" y="68"/>
                </a:lnTo>
                <a:lnTo>
                  <a:pt x="501" y="68"/>
                </a:lnTo>
                <a:lnTo>
                  <a:pt x="501" y="72"/>
                </a:lnTo>
                <a:lnTo>
                  <a:pt x="501" y="72"/>
                </a:lnTo>
                <a:lnTo>
                  <a:pt x="497" y="72"/>
                </a:lnTo>
                <a:lnTo>
                  <a:pt x="497" y="72"/>
                </a:lnTo>
                <a:lnTo>
                  <a:pt x="492" y="72"/>
                </a:lnTo>
                <a:lnTo>
                  <a:pt x="492" y="68"/>
                </a:lnTo>
                <a:lnTo>
                  <a:pt x="492" y="68"/>
                </a:lnTo>
                <a:lnTo>
                  <a:pt x="492" y="68"/>
                </a:lnTo>
                <a:lnTo>
                  <a:pt x="492" y="68"/>
                </a:lnTo>
                <a:lnTo>
                  <a:pt x="492" y="63"/>
                </a:lnTo>
                <a:lnTo>
                  <a:pt x="497" y="63"/>
                </a:lnTo>
                <a:lnTo>
                  <a:pt x="497" y="59"/>
                </a:lnTo>
                <a:lnTo>
                  <a:pt x="497" y="59"/>
                </a:lnTo>
                <a:lnTo>
                  <a:pt x="501" y="59"/>
                </a:lnTo>
                <a:lnTo>
                  <a:pt x="501" y="59"/>
                </a:lnTo>
                <a:lnTo>
                  <a:pt x="501" y="59"/>
                </a:lnTo>
                <a:lnTo>
                  <a:pt x="501" y="63"/>
                </a:lnTo>
                <a:moveTo>
                  <a:pt x="406" y="9"/>
                </a:moveTo>
                <a:lnTo>
                  <a:pt x="406" y="9"/>
                </a:lnTo>
                <a:lnTo>
                  <a:pt x="406" y="9"/>
                </a:lnTo>
                <a:lnTo>
                  <a:pt x="411" y="5"/>
                </a:lnTo>
                <a:lnTo>
                  <a:pt x="411" y="9"/>
                </a:lnTo>
                <a:lnTo>
                  <a:pt x="411" y="9"/>
                </a:lnTo>
                <a:lnTo>
                  <a:pt x="415" y="5"/>
                </a:lnTo>
                <a:lnTo>
                  <a:pt x="415" y="5"/>
                </a:lnTo>
                <a:lnTo>
                  <a:pt x="415" y="5"/>
                </a:lnTo>
                <a:lnTo>
                  <a:pt x="415" y="5"/>
                </a:lnTo>
                <a:lnTo>
                  <a:pt x="420" y="9"/>
                </a:lnTo>
                <a:lnTo>
                  <a:pt x="420" y="9"/>
                </a:lnTo>
                <a:lnTo>
                  <a:pt x="420" y="9"/>
                </a:lnTo>
                <a:lnTo>
                  <a:pt x="420" y="9"/>
                </a:lnTo>
                <a:lnTo>
                  <a:pt x="420" y="9"/>
                </a:lnTo>
                <a:lnTo>
                  <a:pt x="420" y="14"/>
                </a:lnTo>
                <a:lnTo>
                  <a:pt x="415" y="14"/>
                </a:lnTo>
                <a:lnTo>
                  <a:pt x="415" y="14"/>
                </a:lnTo>
                <a:lnTo>
                  <a:pt x="411" y="18"/>
                </a:lnTo>
                <a:lnTo>
                  <a:pt x="406" y="14"/>
                </a:lnTo>
                <a:lnTo>
                  <a:pt x="402" y="14"/>
                </a:lnTo>
                <a:lnTo>
                  <a:pt x="402" y="9"/>
                </a:lnTo>
                <a:lnTo>
                  <a:pt x="402" y="5"/>
                </a:lnTo>
                <a:lnTo>
                  <a:pt x="402" y="5"/>
                </a:lnTo>
                <a:lnTo>
                  <a:pt x="402" y="5"/>
                </a:lnTo>
                <a:lnTo>
                  <a:pt x="402" y="5"/>
                </a:lnTo>
                <a:lnTo>
                  <a:pt x="402" y="5"/>
                </a:lnTo>
                <a:lnTo>
                  <a:pt x="402" y="5"/>
                </a:lnTo>
                <a:lnTo>
                  <a:pt x="406" y="5"/>
                </a:lnTo>
                <a:lnTo>
                  <a:pt x="406" y="9"/>
                </a:lnTo>
                <a:moveTo>
                  <a:pt x="619" y="27"/>
                </a:moveTo>
                <a:lnTo>
                  <a:pt x="619" y="27"/>
                </a:lnTo>
                <a:lnTo>
                  <a:pt x="619" y="27"/>
                </a:lnTo>
                <a:lnTo>
                  <a:pt x="619" y="32"/>
                </a:lnTo>
                <a:lnTo>
                  <a:pt x="619" y="32"/>
                </a:lnTo>
                <a:lnTo>
                  <a:pt x="619" y="32"/>
                </a:lnTo>
                <a:lnTo>
                  <a:pt x="619" y="36"/>
                </a:lnTo>
                <a:lnTo>
                  <a:pt x="619" y="36"/>
                </a:lnTo>
                <a:lnTo>
                  <a:pt x="619" y="36"/>
                </a:lnTo>
                <a:lnTo>
                  <a:pt x="619" y="41"/>
                </a:lnTo>
                <a:lnTo>
                  <a:pt x="619" y="41"/>
                </a:lnTo>
                <a:lnTo>
                  <a:pt x="619" y="45"/>
                </a:lnTo>
                <a:lnTo>
                  <a:pt x="619" y="50"/>
                </a:lnTo>
                <a:lnTo>
                  <a:pt x="619" y="54"/>
                </a:lnTo>
                <a:lnTo>
                  <a:pt x="619" y="59"/>
                </a:lnTo>
                <a:lnTo>
                  <a:pt x="619" y="63"/>
                </a:lnTo>
                <a:lnTo>
                  <a:pt x="619" y="68"/>
                </a:lnTo>
                <a:lnTo>
                  <a:pt x="619" y="68"/>
                </a:lnTo>
                <a:lnTo>
                  <a:pt x="619" y="72"/>
                </a:lnTo>
                <a:lnTo>
                  <a:pt x="619" y="77"/>
                </a:lnTo>
                <a:lnTo>
                  <a:pt x="619" y="77"/>
                </a:lnTo>
                <a:lnTo>
                  <a:pt x="619" y="81"/>
                </a:lnTo>
                <a:lnTo>
                  <a:pt x="623" y="77"/>
                </a:lnTo>
                <a:lnTo>
                  <a:pt x="628" y="77"/>
                </a:lnTo>
                <a:lnTo>
                  <a:pt x="628" y="77"/>
                </a:lnTo>
                <a:lnTo>
                  <a:pt x="632" y="77"/>
                </a:lnTo>
                <a:lnTo>
                  <a:pt x="632" y="77"/>
                </a:lnTo>
                <a:lnTo>
                  <a:pt x="632" y="81"/>
                </a:lnTo>
                <a:lnTo>
                  <a:pt x="637" y="86"/>
                </a:lnTo>
                <a:lnTo>
                  <a:pt x="637" y="86"/>
                </a:lnTo>
                <a:lnTo>
                  <a:pt x="641" y="90"/>
                </a:lnTo>
                <a:lnTo>
                  <a:pt x="641" y="90"/>
                </a:lnTo>
                <a:lnTo>
                  <a:pt x="641" y="90"/>
                </a:lnTo>
                <a:lnTo>
                  <a:pt x="641" y="95"/>
                </a:lnTo>
                <a:lnTo>
                  <a:pt x="641" y="95"/>
                </a:lnTo>
                <a:lnTo>
                  <a:pt x="637" y="100"/>
                </a:lnTo>
                <a:lnTo>
                  <a:pt x="637" y="104"/>
                </a:lnTo>
                <a:lnTo>
                  <a:pt x="637" y="109"/>
                </a:lnTo>
                <a:lnTo>
                  <a:pt x="637" y="109"/>
                </a:lnTo>
                <a:lnTo>
                  <a:pt x="637" y="113"/>
                </a:lnTo>
                <a:lnTo>
                  <a:pt x="637" y="118"/>
                </a:lnTo>
                <a:lnTo>
                  <a:pt x="637" y="118"/>
                </a:lnTo>
                <a:lnTo>
                  <a:pt x="637" y="122"/>
                </a:lnTo>
                <a:lnTo>
                  <a:pt x="637" y="122"/>
                </a:lnTo>
                <a:lnTo>
                  <a:pt x="637" y="127"/>
                </a:lnTo>
                <a:lnTo>
                  <a:pt x="637" y="127"/>
                </a:lnTo>
                <a:lnTo>
                  <a:pt x="637" y="131"/>
                </a:lnTo>
                <a:lnTo>
                  <a:pt x="637" y="131"/>
                </a:lnTo>
                <a:lnTo>
                  <a:pt x="641" y="131"/>
                </a:lnTo>
                <a:lnTo>
                  <a:pt x="641" y="136"/>
                </a:lnTo>
                <a:lnTo>
                  <a:pt x="641" y="145"/>
                </a:lnTo>
                <a:lnTo>
                  <a:pt x="641" y="149"/>
                </a:lnTo>
                <a:lnTo>
                  <a:pt x="637" y="154"/>
                </a:lnTo>
                <a:lnTo>
                  <a:pt x="632" y="158"/>
                </a:lnTo>
                <a:lnTo>
                  <a:pt x="632" y="163"/>
                </a:lnTo>
                <a:lnTo>
                  <a:pt x="637" y="167"/>
                </a:lnTo>
                <a:lnTo>
                  <a:pt x="637" y="167"/>
                </a:lnTo>
                <a:lnTo>
                  <a:pt x="637" y="172"/>
                </a:lnTo>
                <a:lnTo>
                  <a:pt x="632" y="172"/>
                </a:lnTo>
                <a:lnTo>
                  <a:pt x="637" y="176"/>
                </a:lnTo>
                <a:lnTo>
                  <a:pt x="637" y="181"/>
                </a:lnTo>
                <a:lnTo>
                  <a:pt x="637" y="181"/>
                </a:lnTo>
                <a:lnTo>
                  <a:pt x="637" y="181"/>
                </a:lnTo>
                <a:lnTo>
                  <a:pt x="641" y="181"/>
                </a:lnTo>
                <a:lnTo>
                  <a:pt x="641" y="181"/>
                </a:lnTo>
                <a:lnTo>
                  <a:pt x="646" y="185"/>
                </a:lnTo>
                <a:lnTo>
                  <a:pt x="646" y="185"/>
                </a:lnTo>
                <a:lnTo>
                  <a:pt x="646" y="185"/>
                </a:lnTo>
                <a:lnTo>
                  <a:pt x="646" y="185"/>
                </a:lnTo>
                <a:lnTo>
                  <a:pt x="650" y="185"/>
                </a:lnTo>
                <a:lnTo>
                  <a:pt x="650" y="185"/>
                </a:lnTo>
                <a:lnTo>
                  <a:pt x="650" y="190"/>
                </a:lnTo>
                <a:lnTo>
                  <a:pt x="650" y="190"/>
                </a:lnTo>
                <a:lnTo>
                  <a:pt x="650" y="194"/>
                </a:lnTo>
                <a:lnTo>
                  <a:pt x="655" y="194"/>
                </a:lnTo>
                <a:lnTo>
                  <a:pt x="655" y="199"/>
                </a:lnTo>
                <a:lnTo>
                  <a:pt x="655" y="199"/>
                </a:lnTo>
                <a:lnTo>
                  <a:pt x="655" y="199"/>
                </a:lnTo>
                <a:lnTo>
                  <a:pt x="659" y="199"/>
                </a:lnTo>
                <a:lnTo>
                  <a:pt x="659" y="203"/>
                </a:lnTo>
                <a:lnTo>
                  <a:pt x="664" y="203"/>
                </a:lnTo>
                <a:lnTo>
                  <a:pt x="664" y="203"/>
                </a:lnTo>
                <a:lnTo>
                  <a:pt x="664" y="208"/>
                </a:lnTo>
                <a:lnTo>
                  <a:pt x="664" y="208"/>
                </a:lnTo>
                <a:lnTo>
                  <a:pt x="664" y="213"/>
                </a:lnTo>
                <a:lnTo>
                  <a:pt x="664" y="213"/>
                </a:lnTo>
                <a:lnTo>
                  <a:pt x="664" y="208"/>
                </a:lnTo>
                <a:lnTo>
                  <a:pt x="659" y="213"/>
                </a:lnTo>
                <a:lnTo>
                  <a:pt x="664" y="217"/>
                </a:lnTo>
                <a:lnTo>
                  <a:pt x="664" y="217"/>
                </a:lnTo>
                <a:lnTo>
                  <a:pt x="664" y="222"/>
                </a:lnTo>
                <a:lnTo>
                  <a:pt x="664" y="226"/>
                </a:lnTo>
                <a:lnTo>
                  <a:pt x="664" y="226"/>
                </a:lnTo>
                <a:lnTo>
                  <a:pt x="664" y="226"/>
                </a:lnTo>
                <a:lnTo>
                  <a:pt x="664" y="231"/>
                </a:lnTo>
                <a:lnTo>
                  <a:pt x="668" y="235"/>
                </a:lnTo>
                <a:lnTo>
                  <a:pt x="664" y="240"/>
                </a:lnTo>
                <a:lnTo>
                  <a:pt x="664" y="244"/>
                </a:lnTo>
                <a:lnTo>
                  <a:pt x="664" y="249"/>
                </a:lnTo>
                <a:lnTo>
                  <a:pt x="664" y="249"/>
                </a:lnTo>
                <a:lnTo>
                  <a:pt x="664" y="253"/>
                </a:lnTo>
                <a:lnTo>
                  <a:pt x="664" y="253"/>
                </a:lnTo>
                <a:lnTo>
                  <a:pt x="664" y="253"/>
                </a:lnTo>
                <a:lnTo>
                  <a:pt x="668" y="253"/>
                </a:lnTo>
                <a:lnTo>
                  <a:pt x="668" y="253"/>
                </a:lnTo>
                <a:lnTo>
                  <a:pt x="668" y="253"/>
                </a:lnTo>
                <a:lnTo>
                  <a:pt x="668" y="249"/>
                </a:lnTo>
                <a:lnTo>
                  <a:pt x="668" y="249"/>
                </a:lnTo>
                <a:lnTo>
                  <a:pt x="673" y="249"/>
                </a:lnTo>
                <a:lnTo>
                  <a:pt x="673" y="249"/>
                </a:lnTo>
                <a:lnTo>
                  <a:pt x="673" y="249"/>
                </a:lnTo>
                <a:lnTo>
                  <a:pt x="673" y="253"/>
                </a:lnTo>
                <a:lnTo>
                  <a:pt x="673" y="253"/>
                </a:lnTo>
                <a:lnTo>
                  <a:pt x="677" y="258"/>
                </a:lnTo>
                <a:lnTo>
                  <a:pt x="677" y="258"/>
                </a:lnTo>
                <a:lnTo>
                  <a:pt x="677" y="253"/>
                </a:lnTo>
                <a:lnTo>
                  <a:pt x="677" y="253"/>
                </a:lnTo>
                <a:lnTo>
                  <a:pt x="677" y="253"/>
                </a:lnTo>
                <a:lnTo>
                  <a:pt x="677" y="253"/>
                </a:lnTo>
                <a:lnTo>
                  <a:pt x="677" y="258"/>
                </a:lnTo>
                <a:lnTo>
                  <a:pt x="677" y="262"/>
                </a:lnTo>
                <a:lnTo>
                  <a:pt x="673" y="271"/>
                </a:lnTo>
                <a:lnTo>
                  <a:pt x="673" y="276"/>
                </a:lnTo>
                <a:lnTo>
                  <a:pt x="673" y="276"/>
                </a:lnTo>
                <a:lnTo>
                  <a:pt x="673" y="280"/>
                </a:lnTo>
                <a:lnTo>
                  <a:pt x="673" y="280"/>
                </a:lnTo>
                <a:lnTo>
                  <a:pt x="673" y="285"/>
                </a:lnTo>
                <a:lnTo>
                  <a:pt x="677" y="285"/>
                </a:lnTo>
                <a:lnTo>
                  <a:pt x="677" y="289"/>
                </a:lnTo>
                <a:lnTo>
                  <a:pt x="682" y="289"/>
                </a:lnTo>
                <a:lnTo>
                  <a:pt x="682" y="289"/>
                </a:lnTo>
                <a:lnTo>
                  <a:pt x="682" y="289"/>
                </a:lnTo>
                <a:lnTo>
                  <a:pt x="682" y="294"/>
                </a:lnTo>
                <a:lnTo>
                  <a:pt x="682" y="298"/>
                </a:lnTo>
                <a:lnTo>
                  <a:pt x="682" y="303"/>
                </a:lnTo>
                <a:lnTo>
                  <a:pt x="686" y="303"/>
                </a:lnTo>
                <a:lnTo>
                  <a:pt x="686" y="303"/>
                </a:lnTo>
                <a:lnTo>
                  <a:pt x="686" y="307"/>
                </a:lnTo>
                <a:lnTo>
                  <a:pt x="686" y="307"/>
                </a:lnTo>
                <a:lnTo>
                  <a:pt x="686" y="307"/>
                </a:lnTo>
                <a:lnTo>
                  <a:pt x="686" y="312"/>
                </a:lnTo>
                <a:lnTo>
                  <a:pt x="686" y="317"/>
                </a:lnTo>
                <a:lnTo>
                  <a:pt x="686" y="317"/>
                </a:lnTo>
                <a:lnTo>
                  <a:pt x="686" y="321"/>
                </a:lnTo>
                <a:lnTo>
                  <a:pt x="686" y="326"/>
                </a:lnTo>
                <a:lnTo>
                  <a:pt x="686" y="326"/>
                </a:lnTo>
                <a:lnTo>
                  <a:pt x="686" y="330"/>
                </a:lnTo>
                <a:lnTo>
                  <a:pt x="686" y="330"/>
                </a:lnTo>
                <a:lnTo>
                  <a:pt x="686" y="330"/>
                </a:lnTo>
                <a:lnTo>
                  <a:pt x="682" y="339"/>
                </a:lnTo>
                <a:lnTo>
                  <a:pt x="677" y="353"/>
                </a:lnTo>
                <a:lnTo>
                  <a:pt x="673" y="357"/>
                </a:lnTo>
                <a:lnTo>
                  <a:pt x="673" y="362"/>
                </a:lnTo>
                <a:lnTo>
                  <a:pt x="673" y="371"/>
                </a:lnTo>
                <a:lnTo>
                  <a:pt x="668" y="371"/>
                </a:lnTo>
                <a:lnTo>
                  <a:pt x="668" y="375"/>
                </a:lnTo>
                <a:lnTo>
                  <a:pt x="668" y="380"/>
                </a:lnTo>
                <a:lnTo>
                  <a:pt x="664" y="384"/>
                </a:lnTo>
                <a:lnTo>
                  <a:pt x="664" y="389"/>
                </a:lnTo>
                <a:lnTo>
                  <a:pt x="664" y="393"/>
                </a:lnTo>
                <a:lnTo>
                  <a:pt x="659" y="398"/>
                </a:lnTo>
                <a:lnTo>
                  <a:pt x="655" y="402"/>
                </a:lnTo>
                <a:lnTo>
                  <a:pt x="650" y="407"/>
                </a:lnTo>
                <a:lnTo>
                  <a:pt x="646" y="411"/>
                </a:lnTo>
                <a:lnTo>
                  <a:pt x="641" y="416"/>
                </a:lnTo>
                <a:lnTo>
                  <a:pt x="641" y="421"/>
                </a:lnTo>
                <a:lnTo>
                  <a:pt x="632" y="425"/>
                </a:lnTo>
                <a:lnTo>
                  <a:pt x="632" y="430"/>
                </a:lnTo>
                <a:lnTo>
                  <a:pt x="628" y="434"/>
                </a:lnTo>
                <a:lnTo>
                  <a:pt x="628" y="439"/>
                </a:lnTo>
                <a:lnTo>
                  <a:pt x="623" y="439"/>
                </a:lnTo>
                <a:lnTo>
                  <a:pt x="623" y="443"/>
                </a:lnTo>
                <a:lnTo>
                  <a:pt x="614" y="452"/>
                </a:lnTo>
                <a:lnTo>
                  <a:pt x="610" y="457"/>
                </a:lnTo>
                <a:lnTo>
                  <a:pt x="605" y="461"/>
                </a:lnTo>
                <a:lnTo>
                  <a:pt x="605" y="461"/>
                </a:lnTo>
                <a:lnTo>
                  <a:pt x="601" y="466"/>
                </a:lnTo>
                <a:lnTo>
                  <a:pt x="601" y="466"/>
                </a:lnTo>
                <a:lnTo>
                  <a:pt x="596" y="470"/>
                </a:lnTo>
                <a:lnTo>
                  <a:pt x="596" y="470"/>
                </a:lnTo>
                <a:lnTo>
                  <a:pt x="596" y="470"/>
                </a:lnTo>
                <a:lnTo>
                  <a:pt x="592" y="470"/>
                </a:lnTo>
                <a:lnTo>
                  <a:pt x="596" y="470"/>
                </a:lnTo>
                <a:lnTo>
                  <a:pt x="592" y="470"/>
                </a:lnTo>
                <a:lnTo>
                  <a:pt x="587" y="470"/>
                </a:lnTo>
                <a:lnTo>
                  <a:pt x="587" y="475"/>
                </a:lnTo>
                <a:lnTo>
                  <a:pt x="583" y="479"/>
                </a:lnTo>
                <a:lnTo>
                  <a:pt x="578" y="479"/>
                </a:lnTo>
                <a:lnTo>
                  <a:pt x="578" y="484"/>
                </a:lnTo>
                <a:lnTo>
                  <a:pt x="573" y="484"/>
                </a:lnTo>
                <a:lnTo>
                  <a:pt x="573" y="484"/>
                </a:lnTo>
                <a:lnTo>
                  <a:pt x="573" y="488"/>
                </a:lnTo>
                <a:lnTo>
                  <a:pt x="569" y="488"/>
                </a:lnTo>
                <a:lnTo>
                  <a:pt x="569" y="488"/>
                </a:lnTo>
                <a:lnTo>
                  <a:pt x="569" y="488"/>
                </a:lnTo>
                <a:lnTo>
                  <a:pt x="564" y="493"/>
                </a:lnTo>
                <a:lnTo>
                  <a:pt x="564" y="493"/>
                </a:lnTo>
                <a:lnTo>
                  <a:pt x="564" y="497"/>
                </a:lnTo>
                <a:lnTo>
                  <a:pt x="564" y="493"/>
                </a:lnTo>
                <a:lnTo>
                  <a:pt x="564" y="493"/>
                </a:lnTo>
                <a:lnTo>
                  <a:pt x="560" y="497"/>
                </a:lnTo>
                <a:lnTo>
                  <a:pt x="564" y="497"/>
                </a:lnTo>
                <a:lnTo>
                  <a:pt x="564" y="497"/>
                </a:lnTo>
                <a:lnTo>
                  <a:pt x="560" y="497"/>
                </a:lnTo>
                <a:lnTo>
                  <a:pt x="555" y="502"/>
                </a:lnTo>
                <a:lnTo>
                  <a:pt x="555" y="502"/>
                </a:lnTo>
                <a:lnTo>
                  <a:pt x="551" y="506"/>
                </a:lnTo>
                <a:lnTo>
                  <a:pt x="546" y="511"/>
                </a:lnTo>
                <a:lnTo>
                  <a:pt x="546" y="515"/>
                </a:lnTo>
                <a:lnTo>
                  <a:pt x="542" y="515"/>
                </a:lnTo>
                <a:lnTo>
                  <a:pt x="542" y="515"/>
                </a:lnTo>
                <a:lnTo>
                  <a:pt x="542" y="515"/>
                </a:lnTo>
                <a:lnTo>
                  <a:pt x="542" y="515"/>
                </a:lnTo>
                <a:lnTo>
                  <a:pt x="542" y="515"/>
                </a:lnTo>
                <a:lnTo>
                  <a:pt x="542" y="515"/>
                </a:lnTo>
                <a:lnTo>
                  <a:pt x="542" y="520"/>
                </a:lnTo>
                <a:lnTo>
                  <a:pt x="542" y="520"/>
                </a:lnTo>
                <a:lnTo>
                  <a:pt x="542" y="520"/>
                </a:lnTo>
                <a:lnTo>
                  <a:pt x="537" y="520"/>
                </a:lnTo>
                <a:lnTo>
                  <a:pt x="537" y="520"/>
                </a:lnTo>
                <a:lnTo>
                  <a:pt x="537" y="520"/>
                </a:lnTo>
                <a:lnTo>
                  <a:pt x="528" y="529"/>
                </a:lnTo>
                <a:lnTo>
                  <a:pt x="528" y="529"/>
                </a:lnTo>
                <a:lnTo>
                  <a:pt x="524" y="534"/>
                </a:lnTo>
                <a:lnTo>
                  <a:pt x="519" y="534"/>
                </a:lnTo>
                <a:lnTo>
                  <a:pt x="519" y="538"/>
                </a:lnTo>
                <a:lnTo>
                  <a:pt x="515" y="543"/>
                </a:lnTo>
                <a:lnTo>
                  <a:pt x="510" y="547"/>
                </a:lnTo>
                <a:lnTo>
                  <a:pt x="506" y="552"/>
                </a:lnTo>
                <a:lnTo>
                  <a:pt x="506" y="552"/>
                </a:lnTo>
                <a:lnTo>
                  <a:pt x="501" y="556"/>
                </a:lnTo>
                <a:lnTo>
                  <a:pt x="501" y="561"/>
                </a:lnTo>
                <a:lnTo>
                  <a:pt x="497" y="561"/>
                </a:lnTo>
                <a:lnTo>
                  <a:pt x="497" y="565"/>
                </a:lnTo>
                <a:lnTo>
                  <a:pt x="497" y="565"/>
                </a:lnTo>
                <a:lnTo>
                  <a:pt x="492" y="565"/>
                </a:lnTo>
                <a:lnTo>
                  <a:pt x="492" y="565"/>
                </a:lnTo>
                <a:lnTo>
                  <a:pt x="488" y="570"/>
                </a:lnTo>
                <a:lnTo>
                  <a:pt x="488" y="570"/>
                </a:lnTo>
                <a:lnTo>
                  <a:pt x="483" y="570"/>
                </a:lnTo>
                <a:lnTo>
                  <a:pt x="479" y="570"/>
                </a:lnTo>
                <a:lnTo>
                  <a:pt x="465" y="570"/>
                </a:lnTo>
                <a:lnTo>
                  <a:pt x="465" y="570"/>
                </a:lnTo>
                <a:lnTo>
                  <a:pt x="461" y="570"/>
                </a:lnTo>
                <a:lnTo>
                  <a:pt x="456" y="574"/>
                </a:lnTo>
                <a:lnTo>
                  <a:pt x="447" y="574"/>
                </a:lnTo>
                <a:lnTo>
                  <a:pt x="433" y="583"/>
                </a:lnTo>
                <a:lnTo>
                  <a:pt x="429" y="583"/>
                </a:lnTo>
                <a:lnTo>
                  <a:pt x="424" y="583"/>
                </a:lnTo>
                <a:lnTo>
                  <a:pt x="424" y="583"/>
                </a:lnTo>
                <a:lnTo>
                  <a:pt x="424" y="583"/>
                </a:lnTo>
                <a:lnTo>
                  <a:pt x="424" y="588"/>
                </a:lnTo>
                <a:lnTo>
                  <a:pt x="424" y="588"/>
                </a:lnTo>
                <a:lnTo>
                  <a:pt x="424" y="588"/>
                </a:lnTo>
                <a:lnTo>
                  <a:pt x="424" y="588"/>
                </a:lnTo>
                <a:lnTo>
                  <a:pt x="424" y="588"/>
                </a:lnTo>
                <a:lnTo>
                  <a:pt x="424" y="588"/>
                </a:lnTo>
                <a:lnTo>
                  <a:pt x="424" y="592"/>
                </a:lnTo>
                <a:lnTo>
                  <a:pt x="420" y="592"/>
                </a:lnTo>
                <a:lnTo>
                  <a:pt x="420" y="592"/>
                </a:lnTo>
                <a:lnTo>
                  <a:pt x="420" y="592"/>
                </a:lnTo>
                <a:lnTo>
                  <a:pt x="420" y="592"/>
                </a:lnTo>
                <a:lnTo>
                  <a:pt x="420" y="588"/>
                </a:lnTo>
                <a:lnTo>
                  <a:pt x="420" y="588"/>
                </a:lnTo>
                <a:lnTo>
                  <a:pt x="420" y="588"/>
                </a:lnTo>
                <a:lnTo>
                  <a:pt x="420" y="588"/>
                </a:lnTo>
                <a:lnTo>
                  <a:pt x="415" y="588"/>
                </a:lnTo>
                <a:lnTo>
                  <a:pt x="420" y="583"/>
                </a:lnTo>
                <a:lnTo>
                  <a:pt x="420" y="583"/>
                </a:lnTo>
                <a:lnTo>
                  <a:pt x="415" y="583"/>
                </a:lnTo>
                <a:lnTo>
                  <a:pt x="415" y="583"/>
                </a:lnTo>
                <a:lnTo>
                  <a:pt x="415" y="583"/>
                </a:lnTo>
                <a:lnTo>
                  <a:pt x="415" y="579"/>
                </a:lnTo>
                <a:lnTo>
                  <a:pt x="415" y="579"/>
                </a:lnTo>
                <a:lnTo>
                  <a:pt x="415" y="579"/>
                </a:lnTo>
                <a:lnTo>
                  <a:pt x="420" y="579"/>
                </a:lnTo>
                <a:lnTo>
                  <a:pt x="420" y="574"/>
                </a:lnTo>
                <a:lnTo>
                  <a:pt x="420" y="574"/>
                </a:lnTo>
                <a:lnTo>
                  <a:pt x="420" y="574"/>
                </a:lnTo>
                <a:lnTo>
                  <a:pt x="415" y="574"/>
                </a:lnTo>
                <a:lnTo>
                  <a:pt x="415" y="574"/>
                </a:lnTo>
                <a:lnTo>
                  <a:pt x="415" y="574"/>
                </a:lnTo>
                <a:lnTo>
                  <a:pt x="411" y="579"/>
                </a:lnTo>
                <a:lnTo>
                  <a:pt x="406" y="579"/>
                </a:lnTo>
                <a:lnTo>
                  <a:pt x="406" y="574"/>
                </a:lnTo>
                <a:lnTo>
                  <a:pt x="406" y="574"/>
                </a:lnTo>
                <a:lnTo>
                  <a:pt x="411" y="574"/>
                </a:lnTo>
                <a:lnTo>
                  <a:pt x="411" y="574"/>
                </a:lnTo>
                <a:lnTo>
                  <a:pt x="415" y="574"/>
                </a:lnTo>
                <a:lnTo>
                  <a:pt x="415" y="570"/>
                </a:lnTo>
                <a:lnTo>
                  <a:pt x="415" y="570"/>
                </a:lnTo>
                <a:lnTo>
                  <a:pt x="415" y="565"/>
                </a:lnTo>
                <a:lnTo>
                  <a:pt x="415" y="565"/>
                </a:lnTo>
                <a:lnTo>
                  <a:pt x="406" y="570"/>
                </a:lnTo>
                <a:lnTo>
                  <a:pt x="406" y="570"/>
                </a:lnTo>
                <a:lnTo>
                  <a:pt x="406" y="570"/>
                </a:lnTo>
                <a:lnTo>
                  <a:pt x="406" y="570"/>
                </a:lnTo>
                <a:lnTo>
                  <a:pt x="406" y="570"/>
                </a:lnTo>
                <a:lnTo>
                  <a:pt x="406" y="574"/>
                </a:lnTo>
                <a:lnTo>
                  <a:pt x="406" y="574"/>
                </a:lnTo>
                <a:lnTo>
                  <a:pt x="402" y="574"/>
                </a:lnTo>
                <a:lnTo>
                  <a:pt x="402" y="574"/>
                </a:lnTo>
                <a:lnTo>
                  <a:pt x="397" y="574"/>
                </a:lnTo>
                <a:lnTo>
                  <a:pt x="388" y="579"/>
                </a:lnTo>
                <a:lnTo>
                  <a:pt x="388" y="583"/>
                </a:lnTo>
                <a:lnTo>
                  <a:pt x="384" y="583"/>
                </a:lnTo>
                <a:lnTo>
                  <a:pt x="379" y="583"/>
                </a:lnTo>
                <a:lnTo>
                  <a:pt x="379" y="579"/>
                </a:lnTo>
                <a:lnTo>
                  <a:pt x="379" y="579"/>
                </a:lnTo>
                <a:lnTo>
                  <a:pt x="375" y="579"/>
                </a:lnTo>
                <a:lnTo>
                  <a:pt x="375" y="574"/>
                </a:lnTo>
                <a:lnTo>
                  <a:pt x="375" y="574"/>
                </a:lnTo>
                <a:lnTo>
                  <a:pt x="370" y="574"/>
                </a:lnTo>
                <a:lnTo>
                  <a:pt x="370" y="574"/>
                </a:lnTo>
                <a:lnTo>
                  <a:pt x="366" y="570"/>
                </a:lnTo>
                <a:lnTo>
                  <a:pt x="366" y="570"/>
                </a:lnTo>
                <a:lnTo>
                  <a:pt x="361" y="570"/>
                </a:lnTo>
                <a:lnTo>
                  <a:pt x="361" y="570"/>
                </a:lnTo>
                <a:lnTo>
                  <a:pt x="357" y="570"/>
                </a:lnTo>
                <a:lnTo>
                  <a:pt x="357" y="565"/>
                </a:lnTo>
                <a:lnTo>
                  <a:pt x="357" y="565"/>
                </a:lnTo>
                <a:lnTo>
                  <a:pt x="352" y="561"/>
                </a:lnTo>
                <a:lnTo>
                  <a:pt x="348" y="561"/>
                </a:lnTo>
                <a:lnTo>
                  <a:pt x="348" y="556"/>
                </a:lnTo>
                <a:lnTo>
                  <a:pt x="348" y="547"/>
                </a:lnTo>
                <a:lnTo>
                  <a:pt x="348" y="547"/>
                </a:lnTo>
                <a:lnTo>
                  <a:pt x="348" y="543"/>
                </a:lnTo>
                <a:lnTo>
                  <a:pt x="352" y="543"/>
                </a:lnTo>
                <a:lnTo>
                  <a:pt x="352" y="538"/>
                </a:lnTo>
                <a:lnTo>
                  <a:pt x="357" y="538"/>
                </a:lnTo>
                <a:lnTo>
                  <a:pt x="357" y="534"/>
                </a:lnTo>
                <a:lnTo>
                  <a:pt x="357" y="529"/>
                </a:lnTo>
                <a:lnTo>
                  <a:pt x="361" y="525"/>
                </a:lnTo>
                <a:lnTo>
                  <a:pt x="361" y="520"/>
                </a:lnTo>
                <a:lnTo>
                  <a:pt x="357" y="515"/>
                </a:lnTo>
                <a:lnTo>
                  <a:pt x="357" y="515"/>
                </a:lnTo>
                <a:lnTo>
                  <a:pt x="357" y="511"/>
                </a:lnTo>
                <a:lnTo>
                  <a:pt x="357" y="511"/>
                </a:lnTo>
                <a:lnTo>
                  <a:pt x="357" y="511"/>
                </a:lnTo>
                <a:lnTo>
                  <a:pt x="361" y="511"/>
                </a:lnTo>
                <a:lnTo>
                  <a:pt x="361" y="511"/>
                </a:lnTo>
                <a:lnTo>
                  <a:pt x="361" y="511"/>
                </a:lnTo>
                <a:lnTo>
                  <a:pt x="361" y="511"/>
                </a:lnTo>
                <a:lnTo>
                  <a:pt x="361" y="511"/>
                </a:lnTo>
                <a:lnTo>
                  <a:pt x="366" y="511"/>
                </a:lnTo>
                <a:lnTo>
                  <a:pt x="366" y="506"/>
                </a:lnTo>
                <a:lnTo>
                  <a:pt x="366" y="506"/>
                </a:lnTo>
                <a:lnTo>
                  <a:pt x="361" y="506"/>
                </a:lnTo>
                <a:lnTo>
                  <a:pt x="361" y="506"/>
                </a:lnTo>
                <a:lnTo>
                  <a:pt x="361" y="511"/>
                </a:lnTo>
                <a:lnTo>
                  <a:pt x="357" y="511"/>
                </a:lnTo>
                <a:lnTo>
                  <a:pt x="357" y="511"/>
                </a:lnTo>
                <a:lnTo>
                  <a:pt x="352" y="511"/>
                </a:lnTo>
                <a:lnTo>
                  <a:pt x="352" y="511"/>
                </a:lnTo>
                <a:lnTo>
                  <a:pt x="348" y="511"/>
                </a:lnTo>
                <a:lnTo>
                  <a:pt x="348" y="511"/>
                </a:lnTo>
                <a:lnTo>
                  <a:pt x="343" y="511"/>
                </a:lnTo>
                <a:lnTo>
                  <a:pt x="348" y="511"/>
                </a:lnTo>
                <a:lnTo>
                  <a:pt x="348" y="506"/>
                </a:lnTo>
                <a:lnTo>
                  <a:pt x="352" y="506"/>
                </a:lnTo>
                <a:lnTo>
                  <a:pt x="357" y="502"/>
                </a:lnTo>
                <a:lnTo>
                  <a:pt x="361" y="493"/>
                </a:lnTo>
                <a:lnTo>
                  <a:pt x="361" y="493"/>
                </a:lnTo>
                <a:lnTo>
                  <a:pt x="361" y="488"/>
                </a:lnTo>
                <a:lnTo>
                  <a:pt x="361" y="484"/>
                </a:lnTo>
                <a:lnTo>
                  <a:pt x="361" y="484"/>
                </a:lnTo>
                <a:lnTo>
                  <a:pt x="357" y="484"/>
                </a:lnTo>
                <a:lnTo>
                  <a:pt x="357" y="484"/>
                </a:lnTo>
                <a:lnTo>
                  <a:pt x="352" y="488"/>
                </a:lnTo>
                <a:lnTo>
                  <a:pt x="352" y="493"/>
                </a:lnTo>
                <a:lnTo>
                  <a:pt x="343" y="502"/>
                </a:lnTo>
                <a:lnTo>
                  <a:pt x="339" y="502"/>
                </a:lnTo>
                <a:lnTo>
                  <a:pt x="339" y="502"/>
                </a:lnTo>
                <a:lnTo>
                  <a:pt x="334" y="502"/>
                </a:lnTo>
                <a:lnTo>
                  <a:pt x="334" y="502"/>
                </a:lnTo>
                <a:lnTo>
                  <a:pt x="330" y="502"/>
                </a:lnTo>
                <a:lnTo>
                  <a:pt x="330" y="502"/>
                </a:lnTo>
                <a:lnTo>
                  <a:pt x="330" y="502"/>
                </a:lnTo>
                <a:lnTo>
                  <a:pt x="334" y="497"/>
                </a:lnTo>
                <a:lnTo>
                  <a:pt x="334" y="497"/>
                </a:lnTo>
                <a:lnTo>
                  <a:pt x="339" y="497"/>
                </a:lnTo>
                <a:lnTo>
                  <a:pt x="339" y="497"/>
                </a:lnTo>
                <a:lnTo>
                  <a:pt x="339" y="497"/>
                </a:lnTo>
                <a:lnTo>
                  <a:pt x="343" y="493"/>
                </a:lnTo>
                <a:lnTo>
                  <a:pt x="348" y="488"/>
                </a:lnTo>
                <a:lnTo>
                  <a:pt x="348" y="488"/>
                </a:lnTo>
                <a:lnTo>
                  <a:pt x="348" y="484"/>
                </a:lnTo>
                <a:lnTo>
                  <a:pt x="348" y="484"/>
                </a:lnTo>
                <a:lnTo>
                  <a:pt x="352" y="479"/>
                </a:lnTo>
                <a:lnTo>
                  <a:pt x="357" y="475"/>
                </a:lnTo>
                <a:lnTo>
                  <a:pt x="361" y="470"/>
                </a:lnTo>
                <a:lnTo>
                  <a:pt x="366" y="470"/>
                </a:lnTo>
                <a:lnTo>
                  <a:pt x="366" y="466"/>
                </a:lnTo>
                <a:lnTo>
                  <a:pt x="366" y="466"/>
                </a:lnTo>
                <a:lnTo>
                  <a:pt x="366" y="461"/>
                </a:lnTo>
                <a:lnTo>
                  <a:pt x="370" y="461"/>
                </a:lnTo>
                <a:lnTo>
                  <a:pt x="370" y="461"/>
                </a:lnTo>
                <a:lnTo>
                  <a:pt x="375" y="452"/>
                </a:lnTo>
                <a:lnTo>
                  <a:pt x="375" y="452"/>
                </a:lnTo>
                <a:lnTo>
                  <a:pt x="375" y="448"/>
                </a:lnTo>
                <a:lnTo>
                  <a:pt x="370" y="452"/>
                </a:lnTo>
                <a:lnTo>
                  <a:pt x="370" y="457"/>
                </a:lnTo>
                <a:lnTo>
                  <a:pt x="366" y="457"/>
                </a:lnTo>
                <a:lnTo>
                  <a:pt x="366" y="461"/>
                </a:lnTo>
                <a:lnTo>
                  <a:pt x="361" y="461"/>
                </a:lnTo>
                <a:lnTo>
                  <a:pt x="357" y="466"/>
                </a:lnTo>
                <a:lnTo>
                  <a:pt x="352" y="470"/>
                </a:lnTo>
                <a:lnTo>
                  <a:pt x="352" y="470"/>
                </a:lnTo>
                <a:lnTo>
                  <a:pt x="348" y="470"/>
                </a:lnTo>
                <a:lnTo>
                  <a:pt x="348" y="470"/>
                </a:lnTo>
                <a:lnTo>
                  <a:pt x="343" y="475"/>
                </a:lnTo>
                <a:lnTo>
                  <a:pt x="339" y="475"/>
                </a:lnTo>
                <a:lnTo>
                  <a:pt x="339" y="475"/>
                </a:lnTo>
                <a:lnTo>
                  <a:pt x="334" y="479"/>
                </a:lnTo>
                <a:lnTo>
                  <a:pt x="325" y="484"/>
                </a:lnTo>
                <a:lnTo>
                  <a:pt x="325" y="488"/>
                </a:lnTo>
                <a:lnTo>
                  <a:pt x="320" y="488"/>
                </a:lnTo>
                <a:lnTo>
                  <a:pt x="320" y="488"/>
                </a:lnTo>
                <a:lnTo>
                  <a:pt x="320" y="493"/>
                </a:lnTo>
                <a:lnTo>
                  <a:pt x="320" y="493"/>
                </a:lnTo>
                <a:lnTo>
                  <a:pt x="320" y="497"/>
                </a:lnTo>
                <a:lnTo>
                  <a:pt x="316" y="497"/>
                </a:lnTo>
                <a:lnTo>
                  <a:pt x="316" y="497"/>
                </a:lnTo>
                <a:lnTo>
                  <a:pt x="316" y="493"/>
                </a:lnTo>
                <a:lnTo>
                  <a:pt x="316" y="493"/>
                </a:lnTo>
                <a:lnTo>
                  <a:pt x="311" y="493"/>
                </a:lnTo>
                <a:lnTo>
                  <a:pt x="311" y="493"/>
                </a:lnTo>
                <a:lnTo>
                  <a:pt x="311" y="488"/>
                </a:lnTo>
                <a:lnTo>
                  <a:pt x="311" y="488"/>
                </a:lnTo>
                <a:lnTo>
                  <a:pt x="311" y="488"/>
                </a:lnTo>
                <a:lnTo>
                  <a:pt x="311" y="488"/>
                </a:lnTo>
                <a:lnTo>
                  <a:pt x="311" y="488"/>
                </a:lnTo>
                <a:lnTo>
                  <a:pt x="311" y="484"/>
                </a:lnTo>
                <a:lnTo>
                  <a:pt x="311" y="484"/>
                </a:lnTo>
                <a:lnTo>
                  <a:pt x="311" y="484"/>
                </a:lnTo>
                <a:lnTo>
                  <a:pt x="311" y="488"/>
                </a:lnTo>
                <a:lnTo>
                  <a:pt x="311" y="488"/>
                </a:lnTo>
                <a:lnTo>
                  <a:pt x="316" y="488"/>
                </a:lnTo>
                <a:lnTo>
                  <a:pt x="316" y="488"/>
                </a:lnTo>
                <a:lnTo>
                  <a:pt x="316" y="484"/>
                </a:lnTo>
                <a:lnTo>
                  <a:pt x="316" y="479"/>
                </a:lnTo>
                <a:lnTo>
                  <a:pt x="316" y="479"/>
                </a:lnTo>
                <a:lnTo>
                  <a:pt x="316" y="475"/>
                </a:lnTo>
                <a:lnTo>
                  <a:pt x="316" y="475"/>
                </a:lnTo>
                <a:lnTo>
                  <a:pt x="316" y="470"/>
                </a:lnTo>
                <a:lnTo>
                  <a:pt x="316" y="466"/>
                </a:lnTo>
                <a:lnTo>
                  <a:pt x="316" y="466"/>
                </a:lnTo>
                <a:lnTo>
                  <a:pt x="316" y="461"/>
                </a:lnTo>
                <a:lnTo>
                  <a:pt x="316" y="461"/>
                </a:lnTo>
                <a:lnTo>
                  <a:pt x="316" y="457"/>
                </a:lnTo>
                <a:lnTo>
                  <a:pt x="311" y="457"/>
                </a:lnTo>
                <a:lnTo>
                  <a:pt x="311" y="452"/>
                </a:lnTo>
                <a:lnTo>
                  <a:pt x="311" y="448"/>
                </a:lnTo>
                <a:lnTo>
                  <a:pt x="316" y="448"/>
                </a:lnTo>
                <a:lnTo>
                  <a:pt x="316" y="448"/>
                </a:lnTo>
                <a:lnTo>
                  <a:pt x="316" y="448"/>
                </a:lnTo>
                <a:lnTo>
                  <a:pt x="316" y="443"/>
                </a:lnTo>
                <a:lnTo>
                  <a:pt x="316" y="443"/>
                </a:lnTo>
                <a:lnTo>
                  <a:pt x="311" y="439"/>
                </a:lnTo>
                <a:lnTo>
                  <a:pt x="311" y="439"/>
                </a:lnTo>
                <a:lnTo>
                  <a:pt x="311" y="439"/>
                </a:lnTo>
                <a:lnTo>
                  <a:pt x="307" y="439"/>
                </a:lnTo>
                <a:lnTo>
                  <a:pt x="307" y="439"/>
                </a:lnTo>
                <a:lnTo>
                  <a:pt x="302" y="430"/>
                </a:lnTo>
                <a:lnTo>
                  <a:pt x="298" y="430"/>
                </a:lnTo>
                <a:lnTo>
                  <a:pt x="293" y="434"/>
                </a:lnTo>
                <a:lnTo>
                  <a:pt x="293" y="430"/>
                </a:lnTo>
                <a:lnTo>
                  <a:pt x="289" y="425"/>
                </a:lnTo>
                <a:lnTo>
                  <a:pt x="284" y="421"/>
                </a:lnTo>
                <a:lnTo>
                  <a:pt x="280" y="421"/>
                </a:lnTo>
                <a:lnTo>
                  <a:pt x="280" y="421"/>
                </a:lnTo>
                <a:lnTo>
                  <a:pt x="280" y="421"/>
                </a:lnTo>
                <a:lnTo>
                  <a:pt x="275" y="421"/>
                </a:lnTo>
                <a:lnTo>
                  <a:pt x="275" y="421"/>
                </a:lnTo>
                <a:lnTo>
                  <a:pt x="262" y="421"/>
                </a:lnTo>
                <a:lnTo>
                  <a:pt x="253" y="421"/>
                </a:lnTo>
                <a:lnTo>
                  <a:pt x="248" y="421"/>
                </a:lnTo>
                <a:lnTo>
                  <a:pt x="244" y="421"/>
                </a:lnTo>
                <a:lnTo>
                  <a:pt x="235" y="425"/>
                </a:lnTo>
                <a:lnTo>
                  <a:pt x="226" y="430"/>
                </a:lnTo>
                <a:lnTo>
                  <a:pt x="217" y="430"/>
                </a:lnTo>
                <a:lnTo>
                  <a:pt x="212" y="430"/>
                </a:lnTo>
                <a:lnTo>
                  <a:pt x="208" y="434"/>
                </a:lnTo>
                <a:lnTo>
                  <a:pt x="203" y="434"/>
                </a:lnTo>
                <a:lnTo>
                  <a:pt x="194" y="430"/>
                </a:lnTo>
                <a:lnTo>
                  <a:pt x="189" y="430"/>
                </a:lnTo>
                <a:lnTo>
                  <a:pt x="180" y="434"/>
                </a:lnTo>
                <a:lnTo>
                  <a:pt x="180" y="434"/>
                </a:lnTo>
                <a:lnTo>
                  <a:pt x="176" y="439"/>
                </a:lnTo>
                <a:lnTo>
                  <a:pt x="167" y="443"/>
                </a:lnTo>
                <a:lnTo>
                  <a:pt x="162" y="443"/>
                </a:lnTo>
                <a:lnTo>
                  <a:pt x="158" y="443"/>
                </a:lnTo>
                <a:lnTo>
                  <a:pt x="158" y="443"/>
                </a:lnTo>
                <a:lnTo>
                  <a:pt x="153" y="448"/>
                </a:lnTo>
                <a:lnTo>
                  <a:pt x="149" y="452"/>
                </a:lnTo>
                <a:lnTo>
                  <a:pt x="144" y="457"/>
                </a:lnTo>
                <a:lnTo>
                  <a:pt x="140" y="461"/>
                </a:lnTo>
                <a:lnTo>
                  <a:pt x="135" y="461"/>
                </a:lnTo>
                <a:lnTo>
                  <a:pt x="135" y="461"/>
                </a:lnTo>
                <a:lnTo>
                  <a:pt x="131" y="461"/>
                </a:lnTo>
                <a:lnTo>
                  <a:pt x="131" y="461"/>
                </a:lnTo>
                <a:lnTo>
                  <a:pt x="126" y="461"/>
                </a:lnTo>
                <a:lnTo>
                  <a:pt x="126" y="461"/>
                </a:lnTo>
                <a:lnTo>
                  <a:pt x="113" y="461"/>
                </a:lnTo>
                <a:lnTo>
                  <a:pt x="113" y="457"/>
                </a:lnTo>
                <a:lnTo>
                  <a:pt x="113" y="457"/>
                </a:lnTo>
                <a:lnTo>
                  <a:pt x="108" y="457"/>
                </a:lnTo>
                <a:lnTo>
                  <a:pt x="104" y="457"/>
                </a:lnTo>
                <a:lnTo>
                  <a:pt x="95" y="457"/>
                </a:lnTo>
                <a:lnTo>
                  <a:pt x="90" y="457"/>
                </a:lnTo>
                <a:lnTo>
                  <a:pt x="86" y="457"/>
                </a:lnTo>
                <a:lnTo>
                  <a:pt x="86" y="457"/>
                </a:lnTo>
                <a:lnTo>
                  <a:pt x="77" y="457"/>
                </a:lnTo>
                <a:lnTo>
                  <a:pt x="77" y="461"/>
                </a:lnTo>
                <a:lnTo>
                  <a:pt x="72" y="461"/>
                </a:lnTo>
                <a:lnTo>
                  <a:pt x="67" y="466"/>
                </a:lnTo>
                <a:lnTo>
                  <a:pt x="63" y="466"/>
                </a:lnTo>
                <a:lnTo>
                  <a:pt x="63" y="466"/>
                </a:lnTo>
                <a:lnTo>
                  <a:pt x="58" y="466"/>
                </a:lnTo>
                <a:lnTo>
                  <a:pt x="49" y="470"/>
                </a:lnTo>
                <a:lnTo>
                  <a:pt x="40" y="475"/>
                </a:lnTo>
                <a:lnTo>
                  <a:pt x="40" y="479"/>
                </a:lnTo>
                <a:lnTo>
                  <a:pt x="36" y="479"/>
                </a:lnTo>
                <a:lnTo>
                  <a:pt x="36" y="479"/>
                </a:lnTo>
                <a:lnTo>
                  <a:pt x="31" y="479"/>
                </a:lnTo>
                <a:lnTo>
                  <a:pt x="27" y="475"/>
                </a:lnTo>
                <a:lnTo>
                  <a:pt x="22" y="475"/>
                </a:lnTo>
                <a:lnTo>
                  <a:pt x="18" y="475"/>
                </a:lnTo>
                <a:lnTo>
                  <a:pt x="13" y="475"/>
                </a:lnTo>
                <a:lnTo>
                  <a:pt x="9" y="470"/>
                </a:lnTo>
                <a:lnTo>
                  <a:pt x="9" y="466"/>
                </a:lnTo>
                <a:lnTo>
                  <a:pt x="9" y="461"/>
                </a:lnTo>
                <a:lnTo>
                  <a:pt x="4" y="461"/>
                </a:lnTo>
                <a:lnTo>
                  <a:pt x="4" y="461"/>
                </a:lnTo>
                <a:lnTo>
                  <a:pt x="0" y="461"/>
                </a:lnTo>
                <a:lnTo>
                  <a:pt x="0" y="461"/>
                </a:lnTo>
                <a:lnTo>
                  <a:pt x="0" y="457"/>
                </a:lnTo>
                <a:lnTo>
                  <a:pt x="0" y="457"/>
                </a:lnTo>
                <a:lnTo>
                  <a:pt x="4" y="452"/>
                </a:lnTo>
                <a:lnTo>
                  <a:pt x="4" y="443"/>
                </a:lnTo>
                <a:lnTo>
                  <a:pt x="9" y="448"/>
                </a:lnTo>
                <a:lnTo>
                  <a:pt x="9" y="448"/>
                </a:lnTo>
                <a:lnTo>
                  <a:pt x="9" y="448"/>
                </a:lnTo>
                <a:lnTo>
                  <a:pt x="13" y="448"/>
                </a:lnTo>
                <a:lnTo>
                  <a:pt x="18" y="443"/>
                </a:lnTo>
                <a:lnTo>
                  <a:pt x="18" y="439"/>
                </a:lnTo>
                <a:lnTo>
                  <a:pt x="22" y="434"/>
                </a:lnTo>
                <a:lnTo>
                  <a:pt x="22" y="430"/>
                </a:lnTo>
                <a:lnTo>
                  <a:pt x="22" y="425"/>
                </a:lnTo>
                <a:lnTo>
                  <a:pt x="27" y="425"/>
                </a:lnTo>
                <a:lnTo>
                  <a:pt x="27" y="425"/>
                </a:lnTo>
                <a:lnTo>
                  <a:pt x="31" y="411"/>
                </a:lnTo>
                <a:lnTo>
                  <a:pt x="31" y="411"/>
                </a:lnTo>
                <a:lnTo>
                  <a:pt x="31" y="402"/>
                </a:lnTo>
                <a:lnTo>
                  <a:pt x="31" y="393"/>
                </a:lnTo>
                <a:lnTo>
                  <a:pt x="31" y="393"/>
                </a:lnTo>
                <a:lnTo>
                  <a:pt x="31" y="384"/>
                </a:lnTo>
                <a:lnTo>
                  <a:pt x="31" y="380"/>
                </a:lnTo>
                <a:lnTo>
                  <a:pt x="36" y="375"/>
                </a:lnTo>
                <a:lnTo>
                  <a:pt x="36" y="371"/>
                </a:lnTo>
                <a:lnTo>
                  <a:pt x="40" y="366"/>
                </a:lnTo>
                <a:lnTo>
                  <a:pt x="40" y="362"/>
                </a:lnTo>
                <a:lnTo>
                  <a:pt x="40" y="357"/>
                </a:lnTo>
                <a:lnTo>
                  <a:pt x="36" y="353"/>
                </a:lnTo>
                <a:lnTo>
                  <a:pt x="40" y="353"/>
                </a:lnTo>
                <a:lnTo>
                  <a:pt x="40" y="348"/>
                </a:lnTo>
                <a:lnTo>
                  <a:pt x="40" y="348"/>
                </a:lnTo>
                <a:lnTo>
                  <a:pt x="36" y="339"/>
                </a:lnTo>
                <a:lnTo>
                  <a:pt x="36" y="335"/>
                </a:lnTo>
                <a:lnTo>
                  <a:pt x="36" y="335"/>
                </a:lnTo>
                <a:lnTo>
                  <a:pt x="40" y="326"/>
                </a:lnTo>
                <a:lnTo>
                  <a:pt x="40" y="321"/>
                </a:lnTo>
                <a:lnTo>
                  <a:pt x="36" y="312"/>
                </a:lnTo>
                <a:lnTo>
                  <a:pt x="36" y="303"/>
                </a:lnTo>
                <a:lnTo>
                  <a:pt x="36" y="298"/>
                </a:lnTo>
                <a:lnTo>
                  <a:pt x="31" y="298"/>
                </a:lnTo>
                <a:lnTo>
                  <a:pt x="36" y="298"/>
                </a:lnTo>
                <a:lnTo>
                  <a:pt x="36" y="298"/>
                </a:lnTo>
                <a:lnTo>
                  <a:pt x="36" y="298"/>
                </a:lnTo>
                <a:lnTo>
                  <a:pt x="36" y="298"/>
                </a:lnTo>
                <a:lnTo>
                  <a:pt x="36" y="298"/>
                </a:lnTo>
                <a:lnTo>
                  <a:pt x="36" y="298"/>
                </a:lnTo>
                <a:lnTo>
                  <a:pt x="36" y="294"/>
                </a:lnTo>
                <a:lnTo>
                  <a:pt x="36" y="298"/>
                </a:lnTo>
                <a:lnTo>
                  <a:pt x="36" y="298"/>
                </a:lnTo>
                <a:lnTo>
                  <a:pt x="36" y="303"/>
                </a:lnTo>
                <a:lnTo>
                  <a:pt x="36" y="307"/>
                </a:lnTo>
                <a:lnTo>
                  <a:pt x="40" y="307"/>
                </a:lnTo>
                <a:lnTo>
                  <a:pt x="40" y="307"/>
                </a:lnTo>
                <a:lnTo>
                  <a:pt x="40" y="303"/>
                </a:lnTo>
                <a:lnTo>
                  <a:pt x="45" y="303"/>
                </a:lnTo>
                <a:lnTo>
                  <a:pt x="45" y="298"/>
                </a:lnTo>
                <a:lnTo>
                  <a:pt x="40" y="298"/>
                </a:lnTo>
                <a:lnTo>
                  <a:pt x="40" y="298"/>
                </a:lnTo>
                <a:lnTo>
                  <a:pt x="40" y="294"/>
                </a:lnTo>
                <a:lnTo>
                  <a:pt x="40" y="289"/>
                </a:lnTo>
                <a:lnTo>
                  <a:pt x="40" y="289"/>
                </a:lnTo>
                <a:lnTo>
                  <a:pt x="40" y="285"/>
                </a:lnTo>
                <a:lnTo>
                  <a:pt x="45" y="289"/>
                </a:lnTo>
                <a:lnTo>
                  <a:pt x="45" y="289"/>
                </a:lnTo>
                <a:lnTo>
                  <a:pt x="45" y="289"/>
                </a:lnTo>
                <a:lnTo>
                  <a:pt x="45" y="294"/>
                </a:lnTo>
                <a:lnTo>
                  <a:pt x="40" y="294"/>
                </a:lnTo>
                <a:lnTo>
                  <a:pt x="40" y="298"/>
                </a:lnTo>
                <a:lnTo>
                  <a:pt x="45" y="298"/>
                </a:lnTo>
                <a:lnTo>
                  <a:pt x="45" y="298"/>
                </a:lnTo>
                <a:lnTo>
                  <a:pt x="45" y="298"/>
                </a:lnTo>
                <a:lnTo>
                  <a:pt x="45" y="294"/>
                </a:lnTo>
                <a:lnTo>
                  <a:pt x="45" y="294"/>
                </a:lnTo>
                <a:lnTo>
                  <a:pt x="45" y="298"/>
                </a:lnTo>
                <a:lnTo>
                  <a:pt x="45" y="303"/>
                </a:lnTo>
                <a:lnTo>
                  <a:pt x="45" y="303"/>
                </a:lnTo>
                <a:lnTo>
                  <a:pt x="49" y="303"/>
                </a:lnTo>
                <a:lnTo>
                  <a:pt x="49" y="303"/>
                </a:lnTo>
                <a:lnTo>
                  <a:pt x="49" y="298"/>
                </a:lnTo>
                <a:lnTo>
                  <a:pt x="54" y="294"/>
                </a:lnTo>
                <a:lnTo>
                  <a:pt x="54" y="294"/>
                </a:lnTo>
                <a:lnTo>
                  <a:pt x="49" y="285"/>
                </a:lnTo>
                <a:lnTo>
                  <a:pt x="49" y="280"/>
                </a:lnTo>
                <a:lnTo>
                  <a:pt x="49" y="276"/>
                </a:lnTo>
                <a:lnTo>
                  <a:pt x="49" y="267"/>
                </a:lnTo>
                <a:lnTo>
                  <a:pt x="49" y="267"/>
                </a:lnTo>
                <a:lnTo>
                  <a:pt x="49" y="262"/>
                </a:lnTo>
                <a:lnTo>
                  <a:pt x="49" y="258"/>
                </a:lnTo>
                <a:lnTo>
                  <a:pt x="49" y="258"/>
                </a:lnTo>
                <a:lnTo>
                  <a:pt x="54" y="253"/>
                </a:lnTo>
                <a:lnTo>
                  <a:pt x="54" y="249"/>
                </a:lnTo>
                <a:lnTo>
                  <a:pt x="58" y="244"/>
                </a:lnTo>
                <a:lnTo>
                  <a:pt x="63" y="240"/>
                </a:lnTo>
                <a:lnTo>
                  <a:pt x="63" y="240"/>
                </a:lnTo>
                <a:lnTo>
                  <a:pt x="63" y="235"/>
                </a:lnTo>
                <a:lnTo>
                  <a:pt x="63" y="235"/>
                </a:lnTo>
                <a:lnTo>
                  <a:pt x="63" y="231"/>
                </a:lnTo>
                <a:lnTo>
                  <a:pt x="63" y="226"/>
                </a:lnTo>
                <a:lnTo>
                  <a:pt x="67" y="222"/>
                </a:lnTo>
                <a:lnTo>
                  <a:pt x="72" y="213"/>
                </a:lnTo>
                <a:lnTo>
                  <a:pt x="72" y="213"/>
                </a:lnTo>
                <a:lnTo>
                  <a:pt x="77" y="213"/>
                </a:lnTo>
                <a:lnTo>
                  <a:pt x="77" y="213"/>
                </a:lnTo>
                <a:lnTo>
                  <a:pt x="72" y="217"/>
                </a:lnTo>
                <a:lnTo>
                  <a:pt x="72" y="222"/>
                </a:lnTo>
                <a:lnTo>
                  <a:pt x="72" y="226"/>
                </a:lnTo>
                <a:lnTo>
                  <a:pt x="72" y="226"/>
                </a:lnTo>
                <a:lnTo>
                  <a:pt x="77" y="222"/>
                </a:lnTo>
                <a:lnTo>
                  <a:pt x="77" y="222"/>
                </a:lnTo>
                <a:lnTo>
                  <a:pt x="77" y="222"/>
                </a:lnTo>
                <a:lnTo>
                  <a:pt x="81" y="213"/>
                </a:lnTo>
                <a:lnTo>
                  <a:pt x="86" y="213"/>
                </a:lnTo>
                <a:lnTo>
                  <a:pt x="90" y="213"/>
                </a:lnTo>
                <a:lnTo>
                  <a:pt x="95" y="208"/>
                </a:lnTo>
                <a:lnTo>
                  <a:pt x="99" y="208"/>
                </a:lnTo>
                <a:lnTo>
                  <a:pt x="104" y="203"/>
                </a:lnTo>
                <a:lnTo>
                  <a:pt x="108" y="199"/>
                </a:lnTo>
                <a:lnTo>
                  <a:pt x="108" y="199"/>
                </a:lnTo>
                <a:lnTo>
                  <a:pt x="113" y="199"/>
                </a:lnTo>
                <a:lnTo>
                  <a:pt x="122" y="190"/>
                </a:lnTo>
                <a:lnTo>
                  <a:pt x="126" y="190"/>
                </a:lnTo>
                <a:lnTo>
                  <a:pt x="126" y="190"/>
                </a:lnTo>
                <a:lnTo>
                  <a:pt x="131" y="190"/>
                </a:lnTo>
                <a:lnTo>
                  <a:pt x="131" y="190"/>
                </a:lnTo>
                <a:lnTo>
                  <a:pt x="135" y="190"/>
                </a:lnTo>
                <a:lnTo>
                  <a:pt x="135" y="190"/>
                </a:lnTo>
                <a:lnTo>
                  <a:pt x="144" y="190"/>
                </a:lnTo>
                <a:lnTo>
                  <a:pt x="144" y="190"/>
                </a:lnTo>
                <a:lnTo>
                  <a:pt x="149" y="185"/>
                </a:lnTo>
                <a:lnTo>
                  <a:pt x="153" y="185"/>
                </a:lnTo>
                <a:lnTo>
                  <a:pt x="158" y="185"/>
                </a:lnTo>
                <a:lnTo>
                  <a:pt x="162" y="181"/>
                </a:lnTo>
                <a:lnTo>
                  <a:pt x="171" y="176"/>
                </a:lnTo>
                <a:lnTo>
                  <a:pt x="176" y="176"/>
                </a:lnTo>
                <a:lnTo>
                  <a:pt x="176" y="181"/>
                </a:lnTo>
                <a:lnTo>
                  <a:pt x="180" y="176"/>
                </a:lnTo>
                <a:lnTo>
                  <a:pt x="189" y="176"/>
                </a:lnTo>
                <a:lnTo>
                  <a:pt x="194" y="176"/>
                </a:lnTo>
                <a:lnTo>
                  <a:pt x="203" y="172"/>
                </a:lnTo>
                <a:lnTo>
                  <a:pt x="203" y="172"/>
                </a:lnTo>
                <a:lnTo>
                  <a:pt x="208" y="167"/>
                </a:lnTo>
                <a:lnTo>
                  <a:pt x="212" y="167"/>
                </a:lnTo>
                <a:lnTo>
                  <a:pt x="217" y="163"/>
                </a:lnTo>
                <a:lnTo>
                  <a:pt x="217" y="158"/>
                </a:lnTo>
                <a:lnTo>
                  <a:pt x="217" y="154"/>
                </a:lnTo>
                <a:lnTo>
                  <a:pt x="221" y="154"/>
                </a:lnTo>
                <a:lnTo>
                  <a:pt x="221" y="149"/>
                </a:lnTo>
                <a:lnTo>
                  <a:pt x="226" y="149"/>
                </a:lnTo>
                <a:lnTo>
                  <a:pt x="226" y="149"/>
                </a:lnTo>
                <a:lnTo>
                  <a:pt x="235" y="145"/>
                </a:lnTo>
                <a:lnTo>
                  <a:pt x="235" y="140"/>
                </a:lnTo>
                <a:lnTo>
                  <a:pt x="235" y="140"/>
                </a:lnTo>
                <a:lnTo>
                  <a:pt x="235" y="140"/>
                </a:lnTo>
                <a:lnTo>
                  <a:pt x="235" y="140"/>
                </a:lnTo>
                <a:lnTo>
                  <a:pt x="235" y="136"/>
                </a:lnTo>
                <a:lnTo>
                  <a:pt x="235" y="131"/>
                </a:lnTo>
                <a:lnTo>
                  <a:pt x="235" y="127"/>
                </a:lnTo>
                <a:lnTo>
                  <a:pt x="235" y="127"/>
                </a:lnTo>
                <a:lnTo>
                  <a:pt x="239" y="122"/>
                </a:lnTo>
                <a:lnTo>
                  <a:pt x="239" y="122"/>
                </a:lnTo>
                <a:lnTo>
                  <a:pt x="239" y="118"/>
                </a:lnTo>
                <a:lnTo>
                  <a:pt x="244" y="118"/>
                </a:lnTo>
                <a:lnTo>
                  <a:pt x="244" y="118"/>
                </a:lnTo>
                <a:lnTo>
                  <a:pt x="248" y="113"/>
                </a:lnTo>
                <a:lnTo>
                  <a:pt x="248" y="113"/>
                </a:lnTo>
                <a:lnTo>
                  <a:pt x="248" y="109"/>
                </a:lnTo>
                <a:lnTo>
                  <a:pt x="253" y="109"/>
                </a:lnTo>
                <a:lnTo>
                  <a:pt x="253" y="109"/>
                </a:lnTo>
                <a:lnTo>
                  <a:pt x="253" y="113"/>
                </a:lnTo>
                <a:lnTo>
                  <a:pt x="253" y="118"/>
                </a:lnTo>
                <a:lnTo>
                  <a:pt x="257" y="122"/>
                </a:lnTo>
                <a:lnTo>
                  <a:pt x="257" y="127"/>
                </a:lnTo>
                <a:lnTo>
                  <a:pt x="257" y="127"/>
                </a:lnTo>
                <a:lnTo>
                  <a:pt x="257" y="131"/>
                </a:lnTo>
                <a:lnTo>
                  <a:pt x="257" y="131"/>
                </a:lnTo>
                <a:lnTo>
                  <a:pt x="257" y="131"/>
                </a:lnTo>
                <a:lnTo>
                  <a:pt x="257" y="127"/>
                </a:lnTo>
                <a:lnTo>
                  <a:pt x="262" y="127"/>
                </a:lnTo>
                <a:lnTo>
                  <a:pt x="262" y="122"/>
                </a:lnTo>
                <a:lnTo>
                  <a:pt x="262" y="122"/>
                </a:lnTo>
                <a:lnTo>
                  <a:pt x="262" y="122"/>
                </a:lnTo>
                <a:lnTo>
                  <a:pt x="262" y="122"/>
                </a:lnTo>
                <a:lnTo>
                  <a:pt x="262" y="122"/>
                </a:lnTo>
                <a:lnTo>
                  <a:pt x="262" y="122"/>
                </a:lnTo>
                <a:lnTo>
                  <a:pt x="266" y="122"/>
                </a:lnTo>
                <a:lnTo>
                  <a:pt x="266" y="122"/>
                </a:lnTo>
                <a:lnTo>
                  <a:pt x="266" y="118"/>
                </a:lnTo>
                <a:lnTo>
                  <a:pt x="266" y="118"/>
                </a:lnTo>
                <a:lnTo>
                  <a:pt x="266" y="118"/>
                </a:lnTo>
                <a:lnTo>
                  <a:pt x="266" y="118"/>
                </a:lnTo>
                <a:lnTo>
                  <a:pt x="262" y="113"/>
                </a:lnTo>
                <a:lnTo>
                  <a:pt x="262" y="113"/>
                </a:lnTo>
                <a:lnTo>
                  <a:pt x="262" y="109"/>
                </a:lnTo>
                <a:lnTo>
                  <a:pt x="262" y="109"/>
                </a:lnTo>
                <a:lnTo>
                  <a:pt x="262" y="109"/>
                </a:lnTo>
                <a:lnTo>
                  <a:pt x="262" y="109"/>
                </a:lnTo>
                <a:lnTo>
                  <a:pt x="266" y="109"/>
                </a:lnTo>
                <a:lnTo>
                  <a:pt x="266" y="109"/>
                </a:lnTo>
                <a:lnTo>
                  <a:pt x="266" y="104"/>
                </a:lnTo>
                <a:lnTo>
                  <a:pt x="266" y="104"/>
                </a:lnTo>
                <a:lnTo>
                  <a:pt x="266" y="104"/>
                </a:lnTo>
                <a:lnTo>
                  <a:pt x="266" y="109"/>
                </a:lnTo>
                <a:lnTo>
                  <a:pt x="271" y="109"/>
                </a:lnTo>
                <a:lnTo>
                  <a:pt x="271" y="104"/>
                </a:lnTo>
                <a:lnTo>
                  <a:pt x="271" y="104"/>
                </a:lnTo>
                <a:lnTo>
                  <a:pt x="275" y="104"/>
                </a:lnTo>
                <a:lnTo>
                  <a:pt x="275" y="109"/>
                </a:lnTo>
                <a:lnTo>
                  <a:pt x="275" y="109"/>
                </a:lnTo>
                <a:lnTo>
                  <a:pt x="280" y="109"/>
                </a:lnTo>
                <a:lnTo>
                  <a:pt x="280" y="109"/>
                </a:lnTo>
                <a:lnTo>
                  <a:pt x="284" y="109"/>
                </a:lnTo>
                <a:lnTo>
                  <a:pt x="284" y="109"/>
                </a:lnTo>
                <a:lnTo>
                  <a:pt x="284" y="109"/>
                </a:lnTo>
                <a:lnTo>
                  <a:pt x="284" y="109"/>
                </a:lnTo>
                <a:lnTo>
                  <a:pt x="280" y="109"/>
                </a:lnTo>
                <a:lnTo>
                  <a:pt x="280" y="109"/>
                </a:lnTo>
                <a:lnTo>
                  <a:pt x="280" y="104"/>
                </a:lnTo>
                <a:lnTo>
                  <a:pt x="280" y="104"/>
                </a:lnTo>
                <a:lnTo>
                  <a:pt x="280" y="104"/>
                </a:lnTo>
                <a:lnTo>
                  <a:pt x="280" y="104"/>
                </a:lnTo>
                <a:lnTo>
                  <a:pt x="280" y="104"/>
                </a:lnTo>
                <a:lnTo>
                  <a:pt x="280" y="104"/>
                </a:lnTo>
                <a:lnTo>
                  <a:pt x="284" y="100"/>
                </a:lnTo>
                <a:lnTo>
                  <a:pt x="284" y="100"/>
                </a:lnTo>
                <a:lnTo>
                  <a:pt x="284" y="100"/>
                </a:lnTo>
                <a:lnTo>
                  <a:pt x="284" y="95"/>
                </a:lnTo>
                <a:lnTo>
                  <a:pt x="284" y="95"/>
                </a:lnTo>
                <a:lnTo>
                  <a:pt x="280" y="100"/>
                </a:lnTo>
                <a:lnTo>
                  <a:pt x="280" y="95"/>
                </a:lnTo>
                <a:lnTo>
                  <a:pt x="280" y="95"/>
                </a:lnTo>
                <a:lnTo>
                  <a:pt x="280" y="90"/>
                </a:lnTo>
                <a:lnTo>
                  <a:pt x="284" y="90"/>
                </a:lnTo>
                <a:lnTo>
                  <a:pt x="284" y="90"/>
                </a:lnTo>
                <a:lnTo>
                  <a:pt x="284" y="90"/>
                </a:lnTo>
                <a:lnTo>
                  <a:pt x="284" y="90"/>
                </a:lnTo>
                <a:lnTo>
                  <a:pt x="289" y="86"/>
                </a:lnTo>
                <a:lnTo>
                  <a:pt x="289" y="86"/>
                </a:lnTo>
                <a:lnTo>
                  <a:pt x="289" y="86"/>
                </a:lnTo>
                <a:lnTo>
                  <a:pt x="289" y="86"/>
                </a:lnTo>
                <a:lnTo>
                  <a:pt x="293" y="86"/>
                </a:lnTo>
                <a:lnTo>
                  <a:pt x="293" y="90"/>
                </a:lnTo>
                <a:lnTo>
                  <a:pt x="293" y="90"/>
                </a:lnTo>
                <a:lnTo>
                  <a:pt x="293" y="86"/>
                </a:lnTo>
                <a:lnTo>
                  <a:pt x="293" y="86"/>
                </a:lnTo>
                <a:lnTo>
                  <a:pt x="293" y="86"/>
                </a:lnTo>
                <a:lnTo>
                  <a:pt x="293" y="86"/>
                </a:lnTo>
                <a:lnTo>
                  <a:pt x="289" y="86"/>
                </a:lnTo>
                <a:lnTo>
                  <a:pt x="293" y="86"/>
                </a:lnTo>
                <a:lnTo>
                  <a:pt x="289" y="81"/>
                </a:lnTo>
                <a:lnTo>
                  <a:pt x="293" y="81"/>
                </a:lnTo>
                <a:lnTo>
                  <a:pt x="293" y="81"/>
                </a:lnTo>
                <a:lnTo>
                  <a:pt x="293" y="81"/>
                </a:lnTo>
                <a:lnTo>
                  <a:pt x="293" y="81"/>
                </a:lnTo>
                <a:lnTo>
                  <a:pt x="293" y="81"/>
                </a:lnTo>
                <a:lnTo>
                  <a:pt x="293" y="81"/>
                </a:lnTo>
                <a:lnTo>
                  <a:pt x="298" y="81"/>
                </a:lnTo>
                <a:lnTo>
                  <a:pt x="298" y="81"/>
                </a:lnTo>
                <a:lnTo>
                  <a:pt x="298" y="81"/>
                </a:lnTo>
                <a:lnTo>
                  <a:pt x="302" y="81"/>
                </a:lnTo>
                <a:lnTo>
                  <a:pt x="302" y="81"/>
                </a:lnTo>
                <a:lnTo>
                  <a:pt x="298" y="77"/>
                </a:lnTo>
                <a:lnTo>
                  <a:pt x="298" y="77"/>
                </a:lnTo>
                <a:lnTo>
                  <a:pt x="298" y="77"/>
                </a:lnTo>
                <a:lnTo>
                  <a:pt x="298" y="72"/>
                </a:lnTo>
                <a:lnTo>
                  <a:pt x="302" y="72"/>
                </a:lnTo>
                <a:lnTo>
                  <a:pt x="302" y="72"/>
                </a:lnTo>
                <a:lnTo>
                  <a:pt x="302" y="72"/>
                </a:lnTo>
                <a:lnTo>
                  <a:pt x="302" y="72"/>
                </a:lnTo>
                <a:lnTo>
                  <a:pt x="307" y="68"/>
                </a:lnTo>
                <a:lnTo>
                  <a:pt x="307" y="68"/>
                </a:lnTo>
                <a:lnTo>
                  <a:pt x="307" y="68"/>
                </a:lnTo>
                <a:lnTo>
                  <a:pt x="307" y="63"/>
                </a:lnTo>
                <a:lnTo>
                  <a:pt x="307" y="63"/>
                </a:lnTo>
                <a:lnTo>
                  <a:pt x="311" y="68"/>
                </a:lnTo>
                <a:lnTo>
                  <a:pt x="307" y="68"/>
                </a:lnTo>
                <a:lnTo>
                  <a:pt x="307" y="68"/>
                </a:lnTo>
                <a:lnTo>
                  <a:pt x="307" y="72"/>
                </a:lnTo>
                <a:lnTo>
                  <a:pt x="307" y="72"/>
                </a:lnTo>
                <a:lnTo>
                  <a:pt x="307" y="68"/>
                </a:lnTo>
                <a:lnTo>
                  <a:pt x="307" y="68"/>
                </a:lnTo>
                <a:lnTo>
                  <a:pt x="311" y="68"/>
                </a:lnTo>
                <a:lnTo>
                  <a:pt x="311" y="72"/>
                </a:lnTo>
                <a:lnTo>
                  <a:pt x="311" y="72"/>
                </a:lnTo>
                <a:lnTo>
                  <a:pt x="311" y="72"/>
                </a:lnTo>
                <a:lnTo>
                  <a:pt x="311" y="72"/>
                </a:lnTo>
                <a:lnTo>
                  <a:pt x="316" y="68"/>
                </a:lnTo>
                <a:lnTo>
                  <a:pt x="316" y="68"/>
                </a:lnTo>
                <a:lnTo>
                  <a:pt x="316" y="68"/>
                </a:lnTo>
                <a:lnTo>
                  <a:pt x="316" y="63"/>
                </a:lnTo>
                <a:lnTo>
                  <a:pt x="316" y="63"/>
                </a:lnTo>
                <a:lnTo>
                  <a:pt x="316" y="63"/>
                </a:lnTo>
                <a:lnTo>
                  <a:pt x="316" y="63"/>
                </a:lnTo>
                <a:lnTo>
                  <a:pt x="316" y="59"/>
                </a:lnTo>
                <a:lnTo>
                  <a:pt x="316" y="59"/>
                </a:lnTo>
                <a:lnTo>
                  <a:pt x="320" y="59"/>
                </a:lnTo>
                <a:lnTo>
                  <a:pt x="320" y="63"/>
                </a:lnTo>
                <a:lnTo>
                  <a:pt x="320" y="63"/>
                </a:lnTo>
                <a:lnTo>
                  <a:pt x="320" y="63"/>
                </a:lnTo>
                <a:lnTo>
                  <a:pt x="320" y="63"/>
                </a:lnTo>
                <a:lnTo>
                  <a:pt x="320" y="59"/>
                </a:lnTo>
                <a:lnTo>
                  <a:pt x="325" y="63"/>
                </a:lnTo>
                <a:lnTo>
                  <a:pt x="325" y="63"/>
                </a:lnTo>
                <a:lnTo>
                  <a:pt x="325" y="63"/>
                </a:lnTo>
                <a:lnTo>
                  <a:pt x="330" y="59"/>
                </a:lnTo>
                <a:lnTo>
                  <a:pt x="330" y="59"/>
                </a:lnTo>
                <a:lnTo>
                  <a:pt x="330" y="54"/>
                </a:lnTo>
                <a:lnTo>
                  <a:pt x="334" y="54"/>
                </a:lnTo>
                <a:lnTo>
                  <a:pt x="334" y="54"/>
                </a:lnTo>
                <a:lnTo>
                  <a:pt x="334" y="59"/>
                </a:lnTo>
                <a:lnTo>
                  <a:pt x="339" y="59"/>
                </a:lnTo>
                <a:lnTo>
                  <a:pt x="339" y="63"/>
                </a:lnTo>
                <a:lnTo>
                  <a:pt x="343" y="63"/>
                </a:lnTo>
                <a:lnTo>
                  <a:pt x="343" y="63"/>
                </a:lnTo>
                <a:lnTo>
                  <a:pt x="343" y="68"/>
                </a:lnTo>
                <a:lnTo>
                  <a:pt x="348" y="72"/>
                </a:lnTo>
                <a:lnTo>
                  <a:pt x="352" y="77"/>
                </a:lnTo>
                <a:lnTo>
                  <a:pt x="352" y="77"/>
                </a:lnTo>
                <a:lnTo>
                  <a:pt x="348" y="77"/>
                </a:lnTo>
                <a:lnTo>
                  <a:pt x="348" y="81"/>
                </a:lnTo>
                <a:lnTo>
                  <a:pt x="348" y="81"/>
                </a:lnTo>
                <a:lnTo>
                  <a:pt x="343" y="90"/>
                </a:lnTo>
                <a:lnTo>
                  <a:pt x="348" y="86"/>
                </a:lnTo>
                <a:lnTo>
                  <a:pt x="348" y="86"/>
                </a:lnTo>
                <a:lnTo>
                  <a:pt x="348" y="86"/>
                </a:lnTo>
                <a:lnTo>
                  <a:pt x="348" y="86"/>
                </a:lnTo>
                <a:lnTo>
                  <a:pt x="348" y="86"/>
                </a:lnTo>
                <a:lnTo>
                  <a:pt x="348" y="86"/>
                </a:lnTo>
                <a:lnTo>
                  <a:pt x="348" y="81"/>
                </a:lnTo>
                <a:lnTo>
                  <a:pt x="348" y="81"/>
                </a:lnTo>
                <a:lnTo>
                  <a:pt x="348" y="81"/>
                </a:lnTo>
                <a:lnTo>
                  <a:pt x="352" y="81"/>
                </a:lnTo>
                <a:lnTo>
                  <a:pt x="352" y="81"/>
                </a:lnTo>
                <a:lnTo>
                  <a:pt x="352" y="77"/>
                </a:lnTo>
                <a:lnTo>
                  <a:pt x="352" y="77"/>
                </a:lnTo>
                <a:lnTo>
                  <a:pt x="357" y="77"/>
                </a:lnTo>
                <a:lnTo>
                  <a:pt x="357" y="77"/>
                </a:lnTo>
                <a:lnTo>
                  <a:pt x="357" y="77"/>
                </a:lnTo>
                <a:lnTo>
                  <a:pt x="366" y="81"/>
                </a:lnTo>
                <a:lnTo>
                  <a:pt x="366" y="81"/>
                </a:lnTo>
                <a:lnTo>
                  <a:pt x="366" y="86"/>
                </a:lnTo>
                <a:lnTo>
                  <a:pt x="366" y="86"/>
                </a:lnTo>
                <a:lnTo>
                  <a:pt x="366" y="86"/>
                </a:lnTo>
                <a:lnTo>
                  <a:pt x="366" y="81"/>
                </a:lnTo>
                <a:lnTo>
                  <a:pt x="366" y="81"/>
                </a:lnTo>
                <a:lnTo>
                  <a:pt x="370" y="81"/>
                </a:lnTo>
                <a:lnTo>
                  <a:pt x="370" y="81"/>
                </a:lnTo>
                <a:lnTo>
                  <a:pt x="370" y="81"/>
                </a:lnTo>
                <a:lnTo>
                  <a:pt x="370" y="86"/>
                </a:lnTo>
                <a:lnTo>
                  <a:pt x="375" y="86"/>
                </a:lnTo>
                <a:lnTo>
                  <a:pt x="375" y="86"/>
                </a:lnTo>
                <a:lnTo>
                  <a:pt x="375" y="81"/>
                </a:lnTo>
                <a:lnTo>
                  <a:pt x="375" y="81"/>
                </a:lnTo>
                <a:lnTo>
                  <a:pt x="375" y="81"/>
                </a:lnTo>
                <a:lnTo>
                  <a:pt x="375" y="81"/>
                </a:lnTo>
                <a:lnTo>
                  <a:pt x="379" y="77"/>
                </a:lnTo>
                <a:lnTo>
                  <a:pt x="379" y="77"/>
                </a:lnTo>
                <a:lnTo>
                  <a:pt x="375" y="77"/>
                </a:lnTo>
                <a:lnTo>
                  <a:pt x="375" y="77"/>
                </a:lnTo>
                <a:lnTo>
                  <a:pt x="375" y="77"/>
                </a:lnTo>
                <a:lnTo>
                  <a:pt x="375" y="72"/>
                </a:lnTo>
                <a:lnTo>
                  <a:pt x="375" y="72"/>
                </a:lnTo>
                <a:lnTo>
                  <a:pt x="375" y="72"/>
                </a:lnTo>
                <a:lnTo>
                  <a:pt x="375" y="72"/>
                </a:lnTo>
                <a:lnTo>
                  <a:pt x="370" y="68"/>
                </a:lnTo>
                <a:lnTo>
                  <a:pt x="375" y="68"/>
                </a:lnTo>
                <a:lnTo>
                  <a:pt x="379" y="63"/>
                </a:lnTo>
                <a:lnTo>
                  <a:pt x="379" y="63"/>
                </a:lnTo>
                <a:lnTo>
                  <a:pt x="379" y="59"/>
                </a:lnTo>
                <a:lnTo>
                  <a:pt x="379" y="59"/>
                </a:lnTo>
                <a:lnTo>
                  <a:pt x="384" y="54"/>
                </a:lnTo>
                <a:lnTo>
                  <a:pt x="384" y="54"/>
                </a:lnTo>
                <a:lnTo>
                  <a:pt x="384" y="54"/>
                </a:lnTo>
                <a:lnTo>
                  <a:pt x="384" y="50"/>
                </a:lnTo>
                <a:lnTo>
                  <a:pt x="388" y="50"/>
                </a:lnTo>
                <a:lnTo>
                  <a:pt x="388" y="50"/>
                </a:lnTo>
                <a:lnTo>
                  <a:pt x="388" y="50"/>
                </a:lnTo>
                <a:lnTo>
                  <a:pt x="393" y="50"/>
                </a:lnTo>
                <a:lnTo>
                  <a:pt x="388" y="45"/>
                </a:lnTo>
                <a:lnTo>
                  <a:pt x="393" y="41"/>
                </a:lnTo>
                <a:lnTo>
                  <a:pt x="393" y="41"/>
                </a:lnTo>
                <a:lnTo>
                  <a:pt x="393" y="41"/>
                </a:lnTo>
                <a:lnTo>
                  <a:pt x="397" y="36"/>
                </a:lnTo>
                <a:lnTo>
                  <a:pt x="397" y="36"/>
                </a:lnTo>
                <a:lnTo>
                  <a:pt x="397" y="36"/>
                </a:lnTo>
                <a:lnTo>
                  <a:pt x="402" y="36"/>
                </a:lnTo>
                <a:lnTo>
                  <a:pt x="402" y="32"/>
                </a:lnTo>
                <a:lnTo>
                  <a:pt x="402" y="32"/>
                </a:lnTo>
                <a:lnTo>
                  <a:pt x="402" y="27"/>
                </a:lnTo>
                <a:lnTo>
                  <a:pt x="402" y="32"/>
                </a:lnTo>
                <a:lnTo>
                  <a:pt x="402" y="32"/>
                </a:lnTo>
                <a:lnTo>
                  <a:pt x="406" y="32"/>
                </a:lnTo>
                <a:lnTo>
                  <a:pt x="406" y="32"/>
                </a:lnTo>
                <a:lnTo>
                  <a:pt x="406" y="32"/>
                </a:lnTo>
                <a:lnTo>
                  <a:pt x="406" y="27"/>
                </a:lnTo>
                <a:lnTo>
                  <a:pt x="406" y="27"/>
                </a:lnTo>
                <a:lnTo>
                  <a:pt x="406" y="27"/>
                </a:lnTo>
                <a:lnTo>
                  <a:pt x="411" y="27"/>
                </a:lnTo>
                <a:lnTo>
                  <a:pt x="411" y="27"/>
                </a:lnTo>
                <a:lnTo>
                  <a:pt x="411" y="27"/>
                </a:lnTo>
                <a:lnTo>
                  <a:pt x="411" y="23"/>
                </a:lnTo>
                <a:lnTo>
                  <a:pt x="415" y="23"/>
                </a:lnTo>
                <a:lnTo>
                  <a:pt x="415" y="23"/>
                </a:lnTo>
                <a:lnTo>
                  <a:pt x="415" y="23"/>
                </a:lnTo>
                <a:lnTo>
                  <a:pt x="415" y="27"/>
                </a:lnTo>
                <a:lnTo>
                  <a:pt x="415" y="27"/>
                </a:lnTo>
                <a:lnTo>
                  <a:pt x="420" y="27"/>
                </a:lnTo>
                <a:lnTo>
                  <a:pt x="424" y="27"/>
                </a:lnTo>
                <a:lnTo>
                  <a:pt x="424" y="27"/>
                </a:lnTo>
                <a:lnTo>
                  <a:pt x="424" y="27"/>
                </a:lnTo>
                <a:lnTo>
                  <a:pt x="429" y="27"/>
                </a:lnTo>
                <a:lnTo>
                  <a:pt x="429" y="27"/>
                </a:lnTo>
                <a:lnTo>
                  <a:pt x="433" y="27"/>
                </a:lnTo>
                <a:lnTo>
                  <a:pt x="433" y="27"/>
                </a:lnTo>
                <a:lnTo>
                  <a:pt x="433" y="27"/>
                </a:lnTo>
                <a:lnTo>
                  <a:pt x="433" y="23"/>
                </a:lnTo>
                <a:lnTo>
                  <a:pt x="438" y="23"/>
                </a:lnTo>
                <a:lnTo>
                  <a:pt x="438" y="23"/>
                </a:lnTo>
                <a:lnTo>
                  <a:pt x="438" y="23"/>
                </a:lnTo>
                <a:lnTo>
                  <a:pt x="438" y="23"/>
                </a:lnTo>
                <a:lnTo>
                  <a:pt x="438" y="23"/>
                </a:lnTo>
                <a:lnTo>
                  <a:pt x="438" y="18"/>
                </a:lnTo>
                <a:lnTo>
                  <a:pt x="438" y="18"/>
                </a:lnTo>
                <a:lnTo>
                  <a:pt x="438" y="14"/>
                </a:lnTo>
                <a:lnTo>
                  <a:pt x="438" y="9"/>
                </a:lnTo>
                <a:lnTo>
                  <a:pt x="433" y="9"/>
                </a:lnTo>
                <a:lnTo>
                  <a:pt x="429" y="9"/>
                </a:lnTo>
                <a:lnTo>
                  <a:pt x="429" y="9"/>
                </a:lnTo>
                <a:lnTo>
                  <a:pt x="429" y="9"/>
                </a:lnTo>
                <a:lnTo>
                  <a:pt x="424" y="9"/>
                </a:lnTo>
                <a:lnTo>
                  <a:pt x="424" y="5"/>
                </a:lnTo>
                <a:lnTo>
                  <a:pt x="429" y="5"/>
                </a:lnTo>
                <a:lnTo>
                  <a:pt x="429" y="5"/>
                </a:lnTo>
                <a:lnTo>
                  <a:pt x="429" y="5"/>
                </a:lnTo>
                <a:lnTo>
                  <a:pt x="433" y="9"/>
                </a:lnTo>
                <a:lnTo>
                  <a:pt x="433" y="9"/>
                </a:lnTo>
                <a:lnTo>
                  <a:pt x="433" y="5"/>
                </a:lnTo>
                <a:lnTo>
                  <a:pt x="433" y="5"/>
                </a:lnTo>
                <a:lnTo>
                  <a:pt x="433" y="5"/>
                </a:lnTo>
                <a:lnTo>
                  <a:pt x="438" y="9"/>
                </a:lnTo>
                <a:lnTo>
                  <a:pt x="438" y="14"/>
                </a:lnTo>
                <a:lnTo>
                  <a:pt x="442" y="9"/>
                </a:lnTo>
                <a:lnTo>
                  <a:pt x="442" y="9"/>
                </a:lnTo>
                <a:lnTo>
                  <a:pt x="447" y="9"/>
                </a:lnTo>
                <a:lnTo>
                  <a:pt x="447" y="9"/>
                </a:lnTo>
                <a:lnTo>
                  <a:pt x="447" y="14"/>
                </a:lnTo>
                <a:lnTo>
                  <a:pt x="447" y="18"/>
                </a:lnTo>
                <a:lnTo>
                  <a:pt x="451" y="18"/>
                </a:lnTo>
                <a:lnTo>
                  <a:pt x="451" y="18"/>
                </a:lnTo>
                <a:lnTo>
                  <a:pt x="451" y="18"/>
                </a:lnTo>
                <a:lnTo>
                  <a:pt x="456" y="18"/>
                </a:lnTo>
                <a:lnTo>
                  <a:pt x="461" y="18"/>
                </a:lnTo>
                <a:lnTo>
                  <a:pt x="465" y="23"/>
                </a:lnTo>
                <a:lnTo>
                  <a:pt x="465" y="23"/>
                </a:lnTo>
                <a:lnTo>
                  <a:pt x="465" y="23"/>
                </a:lnTo>
                <a:lnTo>
                  <a:pt x="470" y="23"/>
                </a:lnTo>
                <a:lnTo>
                  <a:pt x="470" y="23"/>
                </a:lnTo>
                <a:lnTo>
                  <a:pt x="474" y="23"/>
                </a:lnTo>
                <a:lnTo>
                  <a:pt x="474" y="23"/>
                </a:lnTo>
                <a:lnTo>
                  <a:pt x="474" y="27"/>
                </a:lnTo>
                <a:lnTo>
                  <a:pt x="479" y="27"/>
                </a:lnTo>
                <a:lnTo>
                  <a:pt x="483" y="27"/>
                </a:lnTo>
                <a:lnTo>
                  <a:pt x="483" y="27"/>
                </a:lnTo>
                <a:lnTo>
                  <a:pt x="488" y="23"/>
                </a:lnTo>
                <a:lnTo>
                  <a:pt x="492" y="23"/>
                </a:lnTo>
                <a:lnTo>
                  <a:pt x="492" y="23"/>
                </a:lnTo>
                <a:lnTo>
                  <a:pt x="492" y="18"/>
                </a:lnTo>
                <a:lnTo>
                  <a:pt x="497" y="18"/>
                </a:lnTo>
                <a:lnTo>
                  <a:pt x="492" y="23"/>
                </a:lnTo>
                <a:lnTo>
                  <a:pt x="492" y="23"/>
                </a:lnTo>
                <a:lnTo>
                  <a:pt x="492" y="23"/>
                </a:lnTo>
                <a:lnTo>
                  <a:pt x="492" y="23"/>
                </a:lnTo>
                <a:lnTo>
                  <a:pt x="492" y="23"/>
                </a:lnTo>
                <a:lnTo>
                  <a:pt x="488" y="27"/>
                </a:lnTo>
                <a:lnTo>
                  <a:pt x="488" y="27"/>
                </a:lnTo>
                <a:lnTo>
                  <a:pt x="492" y="27"/>
                </a:lnTo>
                <a:lnTo>
                  <a:pt x="492" y="27"/>
                </a:lnTo>
                <a:lnTo>
                  <a:pt x="492" y="27"/>
                </a:lnTo>
                <a:lnTo>
                  <a:pt x="492" y="27"/>
                </a:lnTo>
                <a:lnTo>
                  <a:pt x="497" y="27"/>
                </a:lnTo>
                <a:lnTo>
                  <a:pt x="497" y="32"/>
                </a:lnTo>
                <a:lnTo>
                  <a:pt x="497" y="32"/>
                </a:lnTo>
                <a:lnTo>
                  <a:pt x="497" y="32"/>
                </a:lnTo>
                <a:lnTo>
                  <a:pt x="497" y="32"/>
                </a:lnTo>
                <a:lnTo>
                  <a:pt x="501" y="32"/>
                </a:lnTo>
                <a:lnTo>
                  <a:pt x="501" y="27"/>
                </a:lnTo>
                <a:lnTo>
                  <a:pt x="501" y="27"/>
                </a:lnTo>
                <a:lnTo>
                  <a:pt x="501" y="27"/>
                </a:lnTo>
                <a:lnTo>
                  <a:pt x="501" y="23"/>
                </a:lnTo>
                <a:lnTo>
                  <a:pt x="506" y="23"/>
                </a:lnTo>
                <a:lnTo>
                  <a:pt x="506" y="27"/>
                </a:lnTo>
                <a:lnTo>
                  <a:pt x="506" y="27"/>
                </a:lnTo>
                <a:lnTo>
                  <a:pt x="510" y="27"/>
                </a:lnTo>
                <a:lnTo>
                  <a:pt x="510" y="27"/>
                </a:lnTo>
                <a:lnTo>
                  <a:pt x="510" y="32"/>
                </a:lnTo>
                <a:lnTo>
                  <a:pt x="501" y="41"/>
                </a:lnTo>
                <a:lnTo>
                  <a:pt x="501" y="41"/>
                </a:lnTo>
                <a:lnTo>
                  <a:pt x="501" y="41"/>
                </a:lnTo>
                <a:lnTo>
                  <a:pt x="501" y="45"/>
                </a:lnTo>
                <a:lnTo>
                  <a:pt x="497" y="50"/>
                </a:lnTo>
                <a:lnTo>
                  <a:pt x="497" y="50"/>
                </a:lnTo>
                <a:lnTo>
                  <a:pt x="497" y="50"/>
                </a:lnTo>
                <a:lnTo>
                  <a:pt x="497" y="45"/>
                </a:lnTo>
                <a:lnTo>
                  <a:pt x="497" y="50"/>
                </a:lnTo>
                <a:lnTo>
                  <a:pt x="492" y="50"/>
                </a:lnTo>
                <a:lnTo>
                  <a:pt x="488" y="50"/>
                </a:lnTo>
                <a:lnTo>
                  <a:pt x="488" y="59"/>
                </a:lnTo>
                <a:lnTo>
                  <a:pt x="488" y="63"/>
                </a:lnTo>
                <a:lnTo>
                  <a:pt x="488" y="63"/>
                </a:lnTo>
                <a:lnTo>
                  <a:pt x="483" y="68"/>
                </a:lnTo>
                <a:lnTo>
                  <a:pt x="483" y="68"/>
                </a:lnTo>
                <a:lnTo>
                  <a:pt x="483" y="72"/>
                </a:lnTo>
                <a:lnTo>
                  <a:pt x="474" y="77"/>
                </a:lnTo>
                <a:lnTo>
                  <a:pt x="474" y="77"/>
                </a:lnTo>
                <a:lnTo>
                  <a:pt x="474" y="81"/>
                </a:lnTo>
                <a:lnTo>
                  <a:pt x="474" y="81"/>
                </a:lnTo>
                <a:lnTo>
                  <a:pt x="474" y="86"/>
                </a:lnTo>
                <a:lnTo>
                  <a:pt x="474" y="86"/>
                </a:lnTo>
                <a:lnTo>
                  <a:pt x="479" y="90"/>
                </a:lnTo>
                <a:lnTo>
                  <a:pt x="479" y="90"/>
                </a:lnTo>
                <a:lnTo>
                  <a:pt x="483" y="95"/>
                </a:lnTo>
                <a:lnTo>
                  <a:pt x="483" y="95"/>
                </a:lnTo>
                <a:lnTo>
                  <a:pt x="483" y="100"/>
                </a:lnTo>
                <a:lnTo>
                  <a:pt x="488" y="100"/>
                </a:lnTo>
                <a:lnTo>
                  <a:pt x="488" y="100"/>
                </a:lnTo>
                <a:lnTo>
                  <a:pt x="488" y="100"/>
                </a:lnTo>
                <a:lnTo>
                  <a:pt x="488" y="100"/>
                </a:lnTo>
                <a:lnTo>
                  <a:pt x="492" y="100"/>
                </a:lnTo>
                <a:lnTo>
                  <a:pt x="492" y="100"/>
                </a:lnTo>
                <a:lnTo>
                  <a:pt x="492" y="104"/>
                </a:lnTo>
                <a:lnTo>
                  <a:pt x="492" y="104"/>
                </a:lnTo>
                <a:lnTo>
                  <a:pt x="488" y="104"/>
                </a:lnTo>
                <a:lnTo>
                  <a:pt x="492" y="104"/>
                </a:lnTo>
                <a:lnTo>
                  <a:pt x="492" y="104"/>
                </a:lnTo>
                <a:lnTo>
                  <a:pt x="497" y="104"/>
                </a:lnTo>
                <a:lnTo>
                  <a:pt x="497" y="104"/>
                </a:lnTo>
                <a:lnTo>
                  <a:pt x="497" y="109"/>
                </a:lnTo>
                <a:lnTo>
                  <a:pt x="497" y="109"/>
                </a:lnTo>
                <a:lnTo>
                  <a:pt x="501" y="113"/>
                </a:lnTo>
                <a:lnTo>
                  <a:pt x="506" y="113"/>
                </a:lnTo>
                <a:lnTo>
                  <a:pt x="506" y="118"/>
                </a:lnTo>
                <a:lnTo>
                  <a:pt x="510" y="122"/>
                </a:lnTo>
                <a:lnTo>
                  <a:pt x="510" y="122"/>
                </a:lnTo>
                <a:lnTo>
                  <a:pt x="515" y="127"/>
                </a:lnTo>
                <a:lnTo>
                  <a:pt x="519" y="127"/>
                </a:lnTo>
                <a:lnTo>
                  <a:pt x="519" y="127"/>
                </a:lnTo>
                <a:lnTo>
                  <a:pt x="524" y="127"/>
                </a:lnTo>
                <a:lnTo>
                  <a:pt x="524" y="131"/>
                </a:lnTo>
                <a:lnTo>
                  <a:pt x="524" y="131"/>
                </a:lnTo>
                <a:lnTo>
                  <a:pt x="524" y="131"/>
                </a:lnTo>
                <a:lnTo>
                  <a:pt x="524" y="136"/>
                </a:lnTo>
                <a:lnTo>
                  <a:pt x="528" y="136"/>
                </a:lnTo>
                <a:lnTo>
                  <a:pt x="533" y="140"/>
                </a:lnTo>
                <a:lnTo>
                  <a:pt x="533" y="145"/>
                </a:lnTo>
                <a:lnTo>
                  <a:pt x="533" y="145"/>
                </a:lnTo>
                <a:lnTo>
                  <a:pt x="537" y="145"/>
                </a:lnTo>
                <a:lnTo>
                  <a:pt x="537" y="145"/>
                </a:lnTo>
                <a:lnTo>
                  <a:pt x="546" y="145"/>
                </a:lnTo>
                <a:lnTo>
                  <a:pt x="546" y="140"/>
                </a:lnTo>
                <a:lnTo>
                  <a:pt x="551" y="140"/>
                </a:lnTo>
                <a:lnTo>
                  <a:pt x="555" y="136"/>
                </a:lnTo>
                <a:lnTo>
                  <a:pt x="555" y="131"/>
                </a:lnTo>
                <a:lnTo>
                  <a:pt x="564" y="122"/>
                </a:lnTo>
                <a:lnTo>
                  <a:pt x="564" y="122"/>
                </a:lnTo>
                <a:lnTo>
                  <a:pt x="569" y="113"/>
                </a:lnTo>
                <a:lnTo>
                  <a:pt x="569" y="113"/>
                </a:lnTo>
                <a:lnTo>
                  <a:pt x="569" y="109"/>
                </a:lnTo>
                <a:lnTo>
                  <a:pt x="573" y="104"/>
                </a:lnTo>
                <a:lnTo>
                  <a:pt x="578" y="95"/>
                </a:lnTo>
                <a:lnTo>
                  <a:pt x="578" y="90"/>
                </a:lnTo>
                <a:lnTo>
                  <a:pt x="578" y="86"/>
                </a:lnTo>
                <a:lnTo>
                  <a:pt x="578" y="77"/>
                </a:lnTo>
                <a:lnTo>
                  <a:pt x="583" y="77"/>
                </a:lnTo>
                <a:lnTo>
                  <a:pt x="583" y="72"/>
                </a:lnTo>
                <a:lnTo>
                  <a:pt x="583" y="68"/>
                </a:lnTo>
                <a:lnTo>
                  <a:pt x="583" y="68"/>
                </a:lnTo>
                <a:lnTo>
                  <a:pt x="583" y="63"/>
                </a:lnTo>
                <a:lnTo>
                  <a:pt x="583" y="59"/>
                </a:lnTo>
                <a:lnTo>
                  <a:pt x="587" y="54"/>
                </a:lnTo>
                <a:lnTo>
                  <a:pt x="587" y="54"/>
                </a:lnTo>
                <a:lnTo>
                  <a:pt x="587" y="45"/>
                </a:lnTo>
                <a:lnTo>
                  <a:pt x="592" y="45"/>
                </a:lnTo>
                <a:lnTo>
                  <a:pt x="592" y="41"/>
                </a:lnTo>
                <a:lnTo>
                  <a:pt x="592" y="41"/>
                </a:lnTo>
                <a:lnTo>
                  <a:pt x="596" y="45"/>
                </a:lnTo>
                <a:lnTo>
                  <a:pt x="596" y="41"/>
                </a:lnTo>
                <a:lnTo>
                  <a:pt x="596" y="41"/>
                </a:lnTo>
                <a:lnTo>
                  <a:pt x="596" y="41"/>
                </a:lnTo>
                <a:lnTo>
                  <a:pt x="592" y="36"/>
                </a:lnTo>
                <a:lnTo>
                  <a:pt x="592" y="36"/>
                </a:lnTo>
                <a:lnTo>
                  <a:pt x="592" y="36"/>
                </a:lnTo>
                <a:lnTo>
                  <a:pt x="592" y="36"/>
                </a:lnTo>
                <a:lnTo>
                  <a:pt x="592" y="32"/>
                </a:lnTo>
                <a:lnTo>
                  <a:pt x="596" y="27"/>
                </a:lnTo>
                <a:lnTo>
                  <a:pt x="596" y="27"/>
                </a:lnTo>
                <a:lnTo>
                  <a:pt x="596" y="27"/>
                </a:lnTo>
                <a:lnTo>
                  <a:pt x="596" y="27"/>
                </a:lnTo>
                <a:lnTo>
                  <a:pt x="596" y="27"/>
                </a:lnTo>
                <a:lnTo>
                  <a:pt x="596" y="23"/>
                </a:lnTo>
                <a:lnTo>
                  <a:pt x="601" y="18"/>
                </a:lnTo>
                <a:lnTo>
                  <a:pt x="605" y="9"/>
                </a:lnTo>
                <a:lnTo>
                  <a:pt x="605" y="5"/>
                </a:lnTo>
                <a:lnTo>
                  <a:pt x="610" y="5"/>
                </a:lnTo>
                <a:lnTo>
                  <a:pt x="610" y="0"/>
                </a:lnTo>
                <a:lnTo>
                  <a:pt x="610" y="0"/>
                </a:lnTo>
                <a:lnTo>
                  <a:pt x="614" y="0"/>
                </a:lnTo>
                <a:lnTo>
                  <a:pt x="614" y="0"/>
                </a:lnTo>
                <a:lnTo>
                  <a:pt x="614" y="0"/>
                </a:lnTo>
                <a:lnTo>
                  <a:pt x="614" y="5"/>
                </a:lnTo>
                <a:lnTo>
                  <a:pt x="614" y="5"/>
                </a:lnTo>
                <a:lnTo>
                  <a:pt x="614" y="9"/>
                </a:lnTo>
                <a:lnTo>
                  <a:pt x="614" y="9"/>
                </a:lnTo>
                <a:lnTo>
                  <a:pt x="614" y="14"/>
                </a:lnTo>
                <a:lnTo>
                  <a:pt x="614" y="14"/>
                </a:lnTo>
                <a:lnTo>
                  <a:pt x="614" y="18"/>
                </a:lnTo>
                <a:lnTo>
                  <a:pt x="614" y="23"/>
                </a:lnTo>
                <a:lnTo>
                  <a:pt x="614" y="23"/>
                </a:lnTo>
                <a:lnTo>
                  <a:pt x="614" y="27"/>
                </a:lnTo>
                <a:lnTo>
                  <a:pt x="619" y="27"/>
                </a:lnTo>
                <a:lnTo>
                  <a:pt x="619" y="27"/>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6" name="Freeform 12">
            <a:extLst>
              <a:ext uri="{FF2B5EF4-FFF2-40B4-BE49-F238E27FC236}">
                <a16:creationId xmlns:a16="http://schemas.microsoft.com/office/drawing/2014/main" id="{A4199BD2-3135-4845-A556-B7A2EFDB3398}"/>
              </a:ext>
            </a:extLst>
          </p:cNvPr>
          <p:cNvSpPr>
            <a:spLocks/>
          </p:cNvSpPr>
          <p:nvPr/>
        </p:nvSpPr>
        <p:spPr bwMode="auto">
          <a:xfrm>
            <a:off x="5841743" y="2002169"/>
            <a:ext cx="271278" cy="119327"/>
          </a:xfrm>
          <a:custGeom>
            <a:avLst/>
            <a:gdLst>
              <a:gd name="T0" fmla="*/ 86 w 113"/>
              <a:gd name="T1" fmla="*/ 0 h 49"/>
              <a:gd name="T2" fmla="*/ 90 w 113"/>
              <a:gd name="T3" fmla="*/ 0 h 49"/>
              <a:gd name="T4" fmla="*/ 100 w 113"/>
              <a:gd name="T5" fmla="*/ 4 h 49"/>
              <a:gd name="T6" fmla="*/ 109 w 113"/>
              <a:gd name="T7" fmla="*/ 4 h 49"/>
              <a:gd name="T8" fmla="*/ 109 w 113"/>
              <a:gd name="T9" fmla="*/ 9 h 49"/>
              <a:gd name="T10" fmla="*/ 109 w 113"/>
              <a:gd name="T11" fmla="*/ 13 h 49"/>
              <a:gd name="T12" fmla="*/ 113 w 113"/>
              <a:gd name="T13" fmla="*/ 18 h 49"/>
              <a:gd name="T14" fmla="*/ 113 w 113"/>
              <a:gd name="T15" fmla="*/ 22 h 49"/>
              <a:gd name="T16" fmla="*/ 109 w 113"/>
              <a:gd name="T17" fmla="*/ 22 h 49"/>
              <a:gd name="T18" fmla="*/ 104 w 113"/>
              <a:gd name="T19" fmla="*/ 22 h 49"/>
              <a:gd name="T20" fmla="*/ 104 w 113"/>
              <a:gd name="T21" fmla="*/ 27 h 49"/>
              <a:gd name="T22" fmla="*/ 104 w 113"/>
              <a:gd name="T23" fmla="*/ 31 h 49"/>
              <a:gd name="T24" fmla="*/ 104 w 113"/>
              <a:gd name="T25" fmla="*/ 36 h 49"/>
              <a:gd name="T26" fmla="*/ 104 w 113"/>
              <a:gd name="T27" fmla="*/ 36 h 49"/>
              <a:gd name="T28" fmla="*/ 95 w 113"/>
              <a:gd name="T29" fmla="*/ 40 h 49"/>
              <a:gd name="T30" fmla="*/ 95 w 113"/>
              <a:gd name="T31" fmla="*/ 40 h 49"/>
              <a:gd name="T32" fmla="*/ 86 w 113"/>
              <a:gd name="T33" fmla="*/ 45 h 49"/>
              <a:gd name="T34" fmla="*/ 77 w 113"/>
              <a:gd name="T35" fmla="*/ 45 h 49"/>
              <a:gd name="T36" fmla="*/ 77 w 113"/>
              <a:gd name="T37" fmla="*/ 49 h 49"/>
              <a:gd name="T38" fmla="*/ 68 w 113"/>
              <a:gd name="T39" fmla="*/ 45 h 49"/>
              <a:gd name="T40" fmla="*/ 63 w 113"/>
              <a:gd name="T41" fmla="*/ 45 h 49"/>
              <a:gd name="T42" fmla="*/ 45 w 113"/>
              <a:gd name="T43" fmla="*/ 45 h 49"/>
              <a:gd name="T44" fmla="*/ 41 w 113"/>
              <a:gd name="T45" fmla="*/ 40 h 49"/>
              <a:gd name="T46" fmla="*/ 41 w 113"/>
              <a:gd name="T47" fmla="*/ 36 h 49"/>
              <a:gd name="T48" fmla="*/ 32 w 113"/>
              <a:gd name="T49" fmla="*/ 36 h 49"/>
              <a:gd name="T50" fmla="*/ 23 w 113"/>
              <a:gd name="T51" fmla="*/ 40 h 49"/>
              <a:gd name="T52" fmla="*/ 18 w 113"/>
              <a:gd name="T53" fmla="*/ 40 h 49"/>
              <a:gd name="T54" fmla="*/ 14 w 113"/>
              <a:gd name="T55" fmla="*/ 40 h 49"/>
              <a:gd name="T56" fmla="*/ 5 w 113"/>
              <a:gd name="T57" fmla="*/ 40 h 49"/>
              <a:gd name="T58" fmla="*/ 0 w 113"/>
              <a:gd name="T59" fmla="*/ 36 h 49"/>
              <a:gd name="T60" fmla="*/ 0 w 113"/>
              <a:gd name="T61" fmla="*/ 36 h 49"/>
              <a:gd name="T62" fmla="*/ 0 w 113"/>
              <a:gd name="T63" fmla="*/ 31 h 49"/>
              <a:gd name="T64" fmla="*/ 0 w 113"/>
              <a:gd name="T65" fmla="*/ 27 h 49"/>
              <a:gd name="T66" fmla="*/ 5 w 113"/>
              <a:gd name="T67" fmla="*/ 27 h 49"/>
              <a:gd name="T68" fmla="*/ 9 w 113"/>
              <a:gd name="T69" fmla="*/ 31 h 49"/>
              <a:gd name="T70" fmla="*/ 9 w 113"/>
              <a:gd name="T71" fmla="*/ 31 h 49"/>
              <a:gd name="T72" fmla="*/ 14 w 113"/>
              <a:gd name="T73" fmla="*/ 27 h 49"/>
              <a:gd name="T74" fmla="*/ 18 w 113"/>
              <a:gd name="T75" fmla="*/ 27 h 49"/>
              <a:gd name="T76" fmla="*/ 23 w 113"/>
              <a:gd name="T77" fmla="*/ 31 h 49"/>
              <a:gd name="T78" fmla="*/ 27 w 113"/>
              <a:gd name="T79" fmla="*/ 27 h 49"/>
              <a:gd name="T80" fmla="*/ 41 w 113"/>
              <a:gd name="T81" fmla="*/ 27 h 49"/>
              <a:gd name="T82" fmla="*/ 41 w 113"/>
              <a:gd name="T83" fmla="*/ 22 h 49"/>
              <a:gd name="T84" fmla="*/ 50 w 113"/>
              <a:gd name="T85" fmla="*/ 27 h 49"/>
              <a:gd name="T86" fmla="*/ 50 w 113"/>
              <a:gd name="T87" fmla="*/ 27 h 49"/>
              <a:gd name="T88" fmla="*/ 50 w 113"/>
              <a:gd name="T89" fmla="*/ 27 h 49"/>
              <a:gd name="T90" fmla="*/ 50 w 113"/>
              <a:gd name="T91" fmla="*/ 22 h 49"/>
              <a:gd name="T92" fmla="*/ 45 w 113"/>
              <a:gd name="T93" fmla="*/ 18 h 49"/>
              <a:gd name="T94" fmla="*/ 54 w 113"/>
              <a:gd name="T95" fmla="*/ 13 h 49"/>
              <a:gd name="T96" fmla="*/ 59 w 113"/>
              <a:gd name="T97" fmla="*/ 9 h 49"/>
              <a:gd name="T98" fmla="*/ 63 w 113"/>
              <a:gd name="T99" fmla="*/ 9 h 49"/>
              <a:gd name="T100" fmla="*/ 63 w 113"/>
              <a:gd name="T101" fmla="*/ 4 h 49"/>
              <a:gd name="T102" fmla="*/ 72 w 113"/>
              <a:gd name="T103" fmla="*/ 9 h 49"/>
              <a:gd name="T104" fmla="*/ 77 w 113"/>
              <a:gd name="T105" fmla="*/ 4 h 49"/>
              <a:gd name="T106" fmla="*/ 81 w 113"/>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49">
                <a:moveTo>
                  <a:pt x="81" y="0"/>
                </a:moveTo>
                <a:lnTo>
                  <a:pt x="81" y="0"/>
                </a:lnTo>
                <a:lnTo>
                  <a:pt x="81" y="0"/>
                </a:lnTo>
                <a:lnTo>
                  <a:pt x="81" y="0"/>
                </a:lnTo>
                <a:lnTo>
                  <a:pt x="86" y="0"/>
                </a:lnTo>
                <a:lnTo>
                  <a:pt x="86" y="0"/>
                </a:lnTo>
                <a:lnTo>
                  <a:pt x="86" y="0"/>
                </a:lnTo>
                <a:lnTo>
                  <a:pt x="90" y="0"/>
                </a:lnTo>
                <a:lnTo>
                  <a:pt x="90" y="0"/>
                </a:lnTo>
                <a:lnTo>
                  <a:pt x="90" y="0"/>
                </a:lnTo>
                <a:lnTo>
                  <a:pt x="90" y="0"/>
                </a:lnTo>
                <a:lnTo>
                  <a:pt x="95" y="4"/>
                </a:lnTo>
                <a:lnTo>
                  <a:pt x="100" y="4"/>
                </a:lnTo>
                <a:lnTo>
                  <a:pt x="100" y="4"/>
                </a:lnTo>
                <a:lnTo>
                  <a:pt x="100" y="4"/>
                </a:lnTo>
                <a:lnTo>
                  <a:pt x="104" y="4"/>
                </a:lnTo>
                <a:lnTo>
                  <a:pt x="104" y="4"/>
                </a:lnTo>
                <a:lnTo>
                  <a:pt x="104" y="4"/>
                </a:lnTo>
                <a:lnTo>
                  <a:pt x="104" y="4"/>
                </a:lnTo>
                <a:lnTo>
                  <a:pt x="109" y="4"/>
                </a:lnTo>
                <a:lnTo>
                  <a:pt x="109" y="4"/>
                </a:lnTo>
                <a:lnTo>
                  <a:pt x="109" y="4"/>
                </a:lnTo>
                <a:lnTo>
                  <a:pt x="109" y="4"/>
                </a:lnTo>
                <a:lnTo>
                  <a:pt x="109" y="9"/>
                </a:lnTo>
                <a:lnTo>
                  <a:pt x="109" y="9"/>
                </a:lnTo>
                <a:lnTo>
                  <a:pt x="109" y="9"/>
                </a:lnTo>
                <a:lnTo>
                  <a:pt x="109" y="9"/>
                </a:lnTo>
                <a:lnTo>
                  <a:pt x="109" y="9"/>
                </a:lnTo>
                <a:lnTo>
                  <a:pt x="109" y="9"/>
                </a:lnTo>
                <a:lnTo>
                  <a:pt x="109" y="13"/>
                </a:lnTo>
                <a:lnTo>
                  <a:pt x="113" y="18"/>
                </a:lnTo>
                <a:lnTo>
                  <a:pt x="113" y="18"/>
                </a:lnTo>
                <a:lnTo>
                  <a:pt x="113" y="18"/>
                </a:lnTo>
                <a:lnTo>
                  <a:pt x="113" y="18"/>
                </a:lnTo>
                <a:lnTo>
                  <a:pt x="113" y="18"/>
                </a:lnTo>
                <a:lnTo>
                  <a:pt x="113" y="22"/>
                </a:lnTo>
                <a:lnTo>
                  <a:pt x="113" y="22"/>
                </a:lnTo>
                <a:lnTo>
                  <a:pt x="113" y="22"/>
                </a:lnTo>
                <a:lnTo>
                  <a:pt x="113" y="22"/>
                </a:lnTo>
                <a:lnTo>
                  <a:pt x="113" y="22"/>
                </a:lnTo>
                <a:lnTo>
                  <a:pt x="109" y="22"/>
                </a:lnTo>
                <a:lnTo>
                  <a:pt x="109" y="22"/>
                </a:lnTo>
                <a:lnTo>
                  <a:pt x="109" y="22"/>
                </a:lnTo>
                <a:lnTo>
                  <a:pt x="109" y="22"/>
                </a:lnTo>
                <a:lnTo>
                  <a:pt x="109" y="22"/>
                </a:lnTo>
                <a:lnTo>
                  <a:pt x="104" y="22"/>
                </a:lnTo>
                <a:lnTo>
                  <a:pt x="104" y="22"/>
                </a:lnTo>
                <a:lnTo>
                  <a:pt x="104" y="22"/>
                </a:lnTo>
                <a:lnTo>
                  <a:pt x="104" y="22"/>
                </a:lnTo>
                <a:lnTo>
                  <a:pt x="104" y="22"/>
                </a:lnTo>
                <a:lnTo>
                  <a:pt x="104" y="22"/>
                </a:lnTo>
                <a:lnTo>
                  <a:pt x="104" y="22"/>
                </a:lnTo>
                <a:lnTo>
                  <a:pt x="104" y="27"/>
                </a:lnTo>
                <a:lnTo>
                  <a:pt x="104" y="27"/>
                </a:lnTo>
                <a:lnTo>
                  <a:pt x="104" y="27"/>
                </a:lnTo>
                <a:lnTo>
                  <a:pt x="104" y="27"/>
                </a:lnTo>
                <a:lnTo>
                  <a:pt x="104" y="27"/>
                </a:lnTo>
                <a:lnTo>
                  <a:pt x="104" y="31"/>
                </a:lnTo>
                <a:lnTo>
                  <a:pt x="104" y="31"/>
                </a:lnTo>
                <a:lnTo>
                  <a:pt x="104" y="31"/>
                </a:lnTo>
                <a:lnTo>
                  <a:pt x="104" y="31"/>
                </a:lnTo>
                <a:lnTo>
                  <a:pt x="104" y="31"/>
                </a:lnTo>
                <a:lnTo>
                  <a:pt x="104" y="31"/>
                </a:lnTo>
                <a:lnTo>
                  <a:pt x="104" y="36"/>
                </a:lnTo>
                <a:lnTo>
                  <a:pt x="104" y="36"/>
                </a:lnTo>
                <a:lnTo>
                  <a:pt x="104" y="36"/>
                </a:lnTo>
                <a:lnTo>
                  <a:pt x="104" y="36"/>
                </a:lnTo>
                <a:lnTo>
                  <a:pt x="104" y="36"/>
                </a:lnTo>
                <a:lnTo>
                  <a:pt x="104" y="36"/>
                </a:lnTo>
                <a:lnTo>
                  <a:pt x="104" y="36"/>
                </a:lnTo>
                <a:lnTo>
                  <a:pt x="104" y="36"/>
                </a:lnTo>
                <a:lnTo>
                  <a:pt x="100" y="36"/>
                </a:lnTo>
                <a:lnTo>
                  <a:pt x="100" y="36"/>
                </a:lnTo>
                <a:lnTo>
                  <a:pt x="100" y="40"/>
                </a:lnTo>
                <a:lnTo>
                  <a:pt x="95" y="40"/>
                </a:lnTo>
                <a:lnTo>
                  <a:pt x="95" y="40"/>
                </a:lnTo>
                <a:lnTo>
                  <a:pt x="95" y="40"/>
                </a:lnTo>
                <a:lnTo>
                  <a:pt x="95" y="40"/>
                </a:lnTo>
                <a:lnTo>
                  <a:pt x="95" y="45"/>
                </a:lnTo>
                <a:lnTo>
                  <a:pt x="95" y="40"/>
                </a:lnTo>
                <a:lnTo>
                  <a:pt x="95" y="40"/>
                </a:lnTo>
                <a:lnTo>
                  <a:pt x="90" y="40"/>
                </a:lnTo>
                <a:lnTo>
                  <a:pt x="90" y="45"/>
                </a:lnTo>
                <a:lnTo>
                  <a:pt x="90" y="45"/>
                </a:lnTo>
                <a:lnTo>
                  <a:pt x="86" y="45"/>
                </a:lnTo>
                <a:lnTo>
                  <a:pt x="81" y="45"/>
                </a:lnTo>
                <a:lnTo>
                  <a:pt x="81" y="45"/>
                </a:lnTo>
                <a:lnTo>
                  <a:pt x="81" y="45"/>
                </a:lnTo>
                <a:lnTo>
                  <a:pt x="81" y="45"/>
                </a:lnTo>
                <a:lnTo>
                  <a:pt x="77" y="45"/>
                </a:lnTo>
                <a:lnTo>
                  <a:pt x="77" y="45"/>
                </a:lnTo>
                <a:lnTo>
                  <a:pt x="77" y="45"/>
                </a:lnTo>
                <a:lnTo>
                  <a:pt x="77" y="49"/>
                </a:lnTo>
                <a:lnTo>
                  <a:pt x="77" y="49"/>
                </a:lnTo>
                <a:lnTo>
                  <a:pt x="77" y="49"/>
                </a:lnTo>
                <a:lnTo>
                  <a:pt x="72" y="49"/>
                </a:lnTo>
                <a:lnTo>
                  <a:pt x="72" y="49"/>
                </a:lnTo>
                <a:lnTo>
                  <a:pt x="72" y="49"/>
                </a:lnTo>
                <a:lnTo>
                  <a:pt x="72" y="49"/>
                </a:lnTo>
                <a:lnTo>
                  <a:pt x="68" y="45"/>
                </a:lnTo>
                <a:lnTo>
                  <a:pt x="68" y="45"/>
                </a:lnTo>
                <a:lnTo>
                  <a:pt x="63" y="45"/>
                </a:lnTo>
                <a:lnTo>
                  <a:pt x="63" y="45"/>
                </a:lnTo>
                <a:lnTo>
                  <a:pt x="63" y="45"/>
                </a:lnTo>
                <a:lnTo>
                  <a:pt x="63" y="45"/>
                </a:lnTo>
                <a:lnTo>
                  <a:pt x="59" y="45"/>
                </a:lnTo>
                <a:lnTo>
                  <a:pt x="59" y="45"/>
                </a:lnTo>
                <a:lnTo>
                  <a:pt x="54" y="45"/>
                </a:lnTo>
                <a:lnTo>
                  <a:pt x="50" y="45"/>
                </a:lnTo>
                <a:lnTo>
                  <a:pt x="45" y="45"/>
                </a:lnTo>
                <a:lnTo>
                  <a:pt x="45" y="45"/>
                </a:lnTo>
                <a:lnTo>
                  <a:pt x="45" y="45"/>
                </a:lnTo>
                <a:lnTo>
                  <a:pt x="41" y="40"/>
                </a:lnTo>
                <a:lnTo>
                  <a:pt x="41" y="40"/>
                </a:lnTo>
                <a:lnTo>
                  <a:pt x="41" y="40"/>
                </a:lnTo>
                <a:lnTo>
                  <a:pt x="41" y="40"/>
                </a:lnTo>
                <a:lnTo>
                  <a:pt x="36" y="36"/>
                </a:lnTo>
                <a:lnTo>
                  <a:pt x="41" y="36"/>
                </a:lnTo>
                <a:lnTo>
                  <a:pt x="41" y="36"/>
                </a:lnTo>
                <a:lnTo>
                  <a:pt x="41" y="36"/>
                </a:lnTo>
                <a:lnTo>
                  <a:pt x="41" y="36"/>
                </a:lnTo>
                <a:lnTo>
                  <a:pt x="36" y="36"/>
                </a:lnTo>
                <a:lnTo>
                  <a:pt x="32" y="36"/>
                </a:lnTo>
                <a:lnTo>
                  <a:pt x="32" y="36"/>
                </a:lnTo>
                <a:lnTo>
                  <a:pt x="32" y="36"/>
                </a:lnTo>
                <a:lnTo>
                  <a:pt x="27" y="36"/>
                </a:lnTo>
                <a:lnTo>
                  <a:pt x="27" y="36"/>
                </a:lnTo>
                <a:lnTo>
                  <a:pt x="27" y="36"/>
                </a:lnTo>
                <a:lnTo>
                  <a:pt x="23" y="40"/>
                </a:lnTo>
                <a:lnTo>
                  <a:pt x="23" y="40"/>
                </a:lnTo>
                <a:lnTo>
                  <a:pt x="23" y="40"/>
                </a:lnTo>
                <a:lnTo>
                  <a:pt x="23" y="40"/>
                </a:lnTo>
                <a:lnTo>
                  <a:pt x="23" y="40"/>
                </a:lnTo>
                <a:lnTo>
                  <a:pt x="18" y="40"/>
                </a:lnTo>
                <a:lnTo>
                  <a:pt x="18" y="40"/>
                </a:lnTo>
                <a:lnTo>
                  <a:pt x="18" y="40"/>
                </a:lnTo>
                <a:lnTo>
                  <a:pt x="14" y="40"/>
                </a:lnTo>
                <a:lnTo>
                  <a:pt x="14" y="40"/>
                </a:lnTo>
                <a:lnTo>
                  <a:pt x="14" y="40"/>
                </a:lnTo>
                <a:lnTo>
                  <a:pt x="14" y="40"/>
                </a:lnTo>
                <a:lnTo>
                  <a:pt x="14" y="36"/>
                </a:lnTo>
                <a:lnTo>
                  <a:pt x="14" y="36"/>
                </a:lnTo>
                <a:lnTo>
                  <a:pt x="9" y="40"/>
                </a:lnTo>
                <a:lnTo>
                  <a:pt x="9" y="40"/>
                </a:lnTo>
                <a:lnTo>
                  <a:pt x="5" y="40"/>
                </a:lnTo>
                <a:lnTo>
                  <a:pt x="5" y="40"/>
                </a:lnTo>
                <a:lnTo>
                  <a:pt x="5" y="36"/>
                </a:lnTo>
                <a:lnTo>
                  <a:pt x="5" y="36"/>
                </a:lnTo>
                <a:lnTo>
                  <a:pt x="5" y="36"/>
                </a:lnTo>
                <a:lnTo>
                  <a:pt x="0" y="36"/>
                </a:lnTo>
                <a:lnTo>
                  <a:pt x="0" y="36"/>
                </a:lnTo>
                <a:lnTo>
                  <a:pt x="0" y="36"/>
                </a:lnTo>
                <a:lnTo>
                  <a:pt x="0" y="36"/>
                </a:lnTo>
                <a:lnTo>
                  <a:pt x="0" y="36"/>
                </a:lnTo>
                <a:lnTo>
                  <a:pt x="0" y="36"/>
                </a:lnTo>
                <a:lnTo>
                  <a:pt x="0" y="31"/>
                </a:lnTo>
                <a:lnTo>
                  <a:pt x="0" y="31"/>
                </a:lnTo>
                <a:lnTo>
                  <a:pt x="0" y="31"/>
                </a:lnTo>
                <a:lnTo>
                  <a:pt x="0" y="31"/>
                </a:lnTo>
                <a:lnTo>
                  <a:pt x="0" y="31"/>
                </a:lnTo>
                <a:lnTo>
                  <a:pt x="0" y="31"/>
                </a:lnTo>
                <a:lnTo>
                  <a:pt x="0" y="27"/>
                </a:lnTo>
                <a:lnTo>
                  <a:pt x="0" y="27"/>
                </a:lnTo>
                <a:lnTo>
                  <a:pt x="0" y="27"/>
                </a:lnTo>
                <a:lnTo>
                  <a:pt x="0" y="27"/>
                </a:lnTo>
                <a:lnTo>
                  <a:pt x="0" y="27"/>
                </a:lnTo>
                <a:lnTo>
                  <a:pt x="0" y="27"/>
                </a:lnTo>
                <a:lnTo>
                  <a:pt x="5" y="27"/>
                </a:lnTo>
                <a:lnTo>
                  <a:pt x="5" y="27"/>
                </a:lnTo>
                <a:lnTo>
                  <a:pt x="5" y="27"/>
                </a:lnTo>
                <a:lnTo>
                  <a:pt x="9" y="27"/>
                </a:lnTo>
                <a:lnTo>
                  <a:pt x="9" y="27"/>
                </a:lnTo>
                <a:lnTo>
                  <a:pt x="9" y="27"/>
                </a:lnTo>
                <a:lnTo>
                  <a:pt x="9" y="31"/>
                </a:lnTo>
                <a:lnTo>
                  <a:pt x="9" y="31"/>
                </a:lnTo>
                <a:lnTo>
                  <a:pt x="9" y="31"/>
                </a:lnTo>
                <a:lnTo>
                  <a:pt x="9" y="31"/>
                </a:lnTo>
                <a:lnTo>
                  <a:pt x="9" y="31"/>
                </a:lnTo>
                <a:lnTo>
                  <a:pt x="9" y="31"/>
                </a:lnTo>
                <a:lnTo>
                  <a:pt x="9" y="31"/>
                </a:lnTo>
                <a:lnTo>
                  <a:pt x="9" y="31"/>
                </a:lnTo>
                <a:lnTo>
                  <a:pt x="14" y="31"/>
                </a:lnTo>
                <a:lnTo>
                  <a:pt x="14" y="31"/>
                </a:lnTo>
                <a:lnTo>
                  <a:pt x="14" y="27"/>
                </a:lnTo>
                <a:lnTo>
                  <a:pt x="14" y="27"/>
                </a:lnTo>
                <a:lnTo>
                  <a:pt x="14" y="27"/>
                </a:lnTo>
                <a:lnTo>
                  <a:pt x="18" y="27"/>
                </a:lnTo>
                <a:lnTo>
                  <a:pt x="18" y="27"/>
                </a:lnTo>
                <a:lnTo>
                  <a:pt x="18" y="27"/>
                </a:lnTo>
                <a:lnTo>
                  <a:pt x="18" y="27"/>
                </a:lnTo>
                <a:lnTo>
                  <a:pt x="18" y="27"/>
                </a:lnTo>
                <a:lnTo>
                  <a:pt x="23" y="27"/>
                </a:lnTo>
                <a:lnTo>
                  <a:pt x="23" y="31"/>
                </a:lnTo>
                <a:lnTo>
                  <a:pt x="23" y="31"/>
                </a:lnTo>
                <a:lnTo>
                  <a:pt x="23" y="31"/>
                </a:lnTo>
                <a:lnTo>
                  <a:pt x="23" y="27"/>
                </a:lnTo>
                <a:lnTo>
                  <a:pt x="23" y="31"/>
                </a:lnTo>
                <a:lnTo>
                  <a:pt x="27" y="27"/>
                </a:lnTo>
                <a:lnTo>
                  <a:pt x="27" y="27"/>
                </a:lnTo>
                <a:lnTo>
                  <a:pt x="27" y="27"/>
                </a:lnTo>
                <a:lnTo>
                  <a:pt x="27" y="27"/>
                </a:lnTo>
                <a:lnTo>
                  <a:pt x="32" y="27"/>
                </a:lnTo>
                <a:lnTo>
                  <a:pt x="32" y="27"/>
                </a:lnTo>
                <a:lnTo>
                  <a:pt x="41" y="27"/>
                </a:lnTo>
                <a:lnTo>
                  <a:pt x="41" y="27"/>
                </a:lnTo>
                <a:lnTo>
                  <a:pt x="41" y="22"/>
                </a:lnTo>
                <a:lnTo>
                  <a:pt x="41" y="22"/>
                </a:lnTo>
                <a:lnTo>
                  <a:pt x="41" y="22"/>
                </a:lnTo>
                <a:lnTo>
                  <a:pt x="41" y="22"/>
                </a:lnTo>
                <a:lnTo>
                  <a:pt x="41" y="22"/>
                </a:lnTo>
                <a:lnTo>
                  <a:pt x="45" y="27"/>
                </a:lnTo>
                <a:lnTo>
                  <a:pt x="45" y="27"/>
                </a:lnTo>
                <a:lnTo>
                  <a:pt x="45" y="27"/>
                </a:lnTo>
                <a:lnTo>
                  <a:pt x="45" y="22"/>
                </a:lnTo>
                <a:lnTo>
                  <a:pt x="50" y="27"/>
                </a:lnTo>
                <a:lnTo>
                  <a:pt x="50" y="27"/>
                </a:lnTo>
                <a:lnTo>
                  <a:pt x="50" y="27"/>
                </a:lnTo>
                <a:lnTo>
                  <a:pt x="50" y="27"/>
                </a:lnTo>
                <a:lnTo>
                  <a:pt x="50" y="27"/>
                </a:lnTo>
                <a:lnTo>
                  <a:pt x="50" y="27"/>
                </a:lnTo>
                <a:lnTo>
                  <a:pt x="50" y="27"/>
                </a:lnTo>
                <a:lnTo>
                  <a:pt x="50" y="27"/>
                </a:lnTo>
                <a:lnTo>
                  <a:pt x="50" y="27"/>
                </a:lnTo>
                <a:lnTo>
                  <a:pt x="50" y="27"/>
                </a:lnTo>
                <a:lnTo>
                  <a:pt x="50" y="27"/>
                </a:lnTo>
                <a:lnTo>
                  <a:pt x="50" y="22"/>
                </a:lnTo>
                <a:lnTo>
                  <a:pt x="50" y="22"/>
                </a:lnTo>
                <a:lnTo>
                  <a:pt x="50" y="22"/>
                </a:lnTo>
                <a:lnTo>
                  <a:pt x="50" y="22"/>
                </a:lnTo>
                <a:lnTo>
                  <a:pt x="50" y="22"/>
                </a:lnTo>
                <a:lnTo>
                  <a:pt x="50" y="22"/>
                </a:lnTo>
                <a:lnTo>
                  <a:pt x="50" y="22"/>
                </a:lnTo>
                <a:lnTo>
                  <a:pt x="50" y="18"/>
                </a:lnTo>
                <a:lnTo>
                  <a:pt x="50" y="18"/>
                </a:lnTo>
                <a:lnTo>
                  <a:pt x="45" y="18"/>
                </a:lnTo>
                <a:lnTo>
                  <a:pt x="50" y="13"/>
                </a:lnTo>
                <a:lnTo>
                  <a:pt x="50" y="13"/>
                </a:lnTo>
                <a:lnTo>
                  <a:pt x="54" y="13"/>
                </a:lnTo>
                <a:lnTo>
                  <a:pt x="54" y="13"/>
                </a:lnTo>
                <a:lnTo>
                  <a:pt x="54" y="13"/>
                </a:lnTo>
                <a:lnTo>
                  <a:pt x="54" y="13"/>
                </a:lnTo>
                <a:lnTo>
                  <a:pt x="54" y="13"/>
                </a:lnTo>
                <a:lnTo>
                  <a:pt x="59" y="9"/>
                </a:lnTo>
                <a:lnTo>
                  <a:pt x="59" y="9"/>
                </a:lnTo>
                <a:lnTo>
                  <a:pt x="59" y="9"/>
                </a:lnTo>
                <a:lnTo>
                  <a:pt x="59" y="9"/>
                </a:lnTo>
                <a:lnTo>
                  <a:pt x="59" y="9"/>
                </a:lnTo>
                <a:lnTo>
                  <a:pt x="63" y="9"/>
                </a:lnTo>
                <a:lnTo>
                  <a:pt x="63" y="9"/>
                </a:lnTo>
                <a:lnTo>
                  <a:pt x="63" y="9"/>
                </a:lnTo>
                <a:lnTo>
                  <a:pt x="63" y="9"/>
                </a:lnTo>
                <a:lnTo>
                  <a:pt x="63" y="4"/>
                </a:lnTo>
                <a:lnTo>
                  <a:pt x="63" y="4"/>
                </a:lnTo>
                <a:lnTo>
                  <a:pt x="63" y="4"/>
                </a:lnTo>
                <a:lnTo>
                  <a:pt x="63" y="4"/>
                </a:lnTo>
                <a:lnTo>
                  <a:pt x="63" y="4"/>
                </a:lnTo>
                <a:lnTo>
                  <a:pt x="63" y="4"/>
                </a:lnTo>
                <a:lnTo>
                  <a:pt x="68" y="9"/>
                </a:lnTo>
                <a:lnTo>
                  <a:pt x="68" y="9"/>
                </a:lnTo>
                <a:lnTo>
                  <a:pt x="72" y="9"/>
                </a:lnTo>
                <a:lnTo>
                  <a:pt x="72" y="9"/>
                </a:lnTo>
                <a:lnTo>
                  <a:pt x="72" y="4"/>
                </a:lnTo>
                <a:lnTo>
                  <a:pt x="72" y="9"/>
                </a:lnTo>
                <a:lnTo>
                  <a:pt x="77" y="9"/>
                </a:lnTo>
                <a:lnTo>
                  <a:pt x="77" y="4"/>
                </a:lnTo>
                <a:lnTo>
                  <a:pt x="77" y="4"/>
                </a:lnTo>
                <a:lnTo>
                  <a:pt x="77" y="4"/>
                </a:lnTo>
                <a:lnTo>
                  <a:pt x="81" y="4"/>
                </a:lnTo>
                <a:lnTo>
                  <a:pt x="81" y="4"/>
                </a:lnTo>
                <a:lnTo>
                  <a:pt x="81" y="0"/>
                </a:lnTo>
                <a:lnTo>
                  <a:pt x="81" y="0"/>
                </a:lnTo>
                <a:lnTo>
                  <a:pt x="81" y="0"/>
                </a:lnTo>
                <a:lnTo>
                  <a:pt x="81"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7" name="Freeform 13">
            <a:extLst>
              <a:ext uri="{FF2B5EF4-FFF2-40B4-BE49-F238E27FC236}">
                <a16:creationId xmlns:a16="http://schemas.microsoft.com/office/drawing/2014/main" id="{EB014832-AD1F-E348-9295-5BE4C3B3E5B1}"/>
              </a:ext>
            </a:extLst>
          </p:cNvPr>
          <p:cNvSpPr>
            <a:spLocks noEditPoints="1"/>
          </p:cNvSpPr>
          <p:nvPr/>
        </p:nvSpPr>
        <p:spPr bwMode="auto">
          <a:xfrm>
            <a:off x="7164519" y="2309006"/>
            <a:ext cx="206459" cy="165595"/>
          </a:xfrm>
          <a:custGeom>
            <a:avLst/>
            <a:gdLst>
              <a:gd name="T0" fmla="*/ 9 w 86"/>
              <a:gd name="T1" fmla="*/ 45 h 68"/>
              <a:gd name="T2" fmla="*/ 14 w 86"/>
              <a:gd name="T3" fmla="*/ 45 h 68"/>
              <a:gd name="T4" fmla="*/ 18 w 86"/>
              <a:gd name="T5" fmla="*/ 45 h 68"/>
              <a:gd name="T6" fmla="*/ 23 w 86"/>
              <a:gd name="T7" fmla="*/ 50 h 68"/>
              <a:gd name="T8" fmla="*/ 23 w 86"/>
              <a:gd name="T9" fmla="*/ 59 h 68"/>
              <a:gd name="T10" fmla="*/ 14 w 86"/>
              <a:gd name="T11" fmla="*/ 54 h 68"/>
              <a:gd name="T12" fmla="*/ 9 w 86"/>
              <a:gd name="T13" fmla="*/ 50 h 68"/>
              <a:gd name="T14" fmla="*/ 5 w 86"/>
              <a:gd name="T15" fmla="*/ 50 h 68"/>
              <a:gd name="T16" fmla="*/ 0 w 86"/>
              <a:gd name="T17" fmla="*/ 41 h 68"/>
              <a:gd name="T18" fmla="*/ 5 w 86"/>
              <a:gd name="T19" fmla="*/ 41 h 68"/>
              <a:gd name="T20" fmla="*/ 23 w 86"/>
              <a:gd name="T21" fmla="*/ 5 h 68"/>
              <a:gd name="T22" fmla="*/ 23 w 86"/>
              <a:gd name="T23" fmla="*/ 5 h 68"/>
              <a:gd name="T24" fmla="*/ 27 w 86"/>
              <a:gd name="T25" fmla="*/ 5 h 68"/>
              <a:gd name="T26" fmla="*/ 36 w 86"/>
              <a:gd name="T27" fmla="*/ 14 h 68"/>
              <a:gd name="T28" fmla="*/ 41 w 86"/>
              <a:gd name="T29" fmla="*/ 14 h 68"/>
              <a:gd name="T30" fmla="*/ 45 w 86"/>
              <a:gd name="T31" fmla="*/ 9 h 68"/>
              <a:gd name="T32" fmla="*/ 54 w 86"/>
              <a:gd name="T33" fmla="*/ 5 h 68"/>
              <a:gd name="T34" fmla="*/ 64 w 86"/>
              <a:gd name="T35" fmla="*/ 9 h 68"/>
              <a:gd name="T36" fmla="*/ 68 w 86"/>
              <a:gd name="T37" fmla="*/ 18 h 68"/>
              <a:gd name="T38" fmla="*/ 77 w 86"/>
              <a:gd name="T39" fmla="*/ 23 h 68"/>
              <a:gd name="T40" fmla="*/ 82 w 86"/>
              <a:gd name="T41" fmla="*/ 27 h 68"/>
              <a:gd name="T42" fmla="*/ 82 w 86"/>
              <a:gd name="T43" fmla="*/ 32 h 68"/>
              <a:gd name="T44" fmla="*/ 73 w 86"/>
              <a:gd name="T45" fmla="*/ 32 h 68"/>
              <a:gd name="T46" fmla="*/ 73 w 86"/>
              <a:gd name="T47" fmla="*/ 45 h 68"/>
              <a:gd name="T48" fmla="*/ 73 w 86"/>
              <a:gd name="T49" fmla="*/ 50 h 68"/>
              <a:gd name="T50" fmla="*/ 73 w 86"/>
              <a:gd name="T51" fmla="*/ 54 h 68"/>
              <a:gd name="T52" fmla="*/ 68 w 86"/>
              <a:gd name="T53" fmla="*/ 54 h 68"/>
              <a:gd name="T54" fmla="*/ 68 w 86"/>
              <a:gd name="T55" fmla="*/ 64 h 68"/>
              <a:gd name="T56" fmla="*/ 64 w 86"/>
              <a:gd name="T57" fmla="*/ 64 h 68"/>
              <a:gd name="T58" fmla="*/ 59 w 86"/>
              <a:gd name="T59" fmla="*/ 59 h 68"/>
              <a:gd name="T60" fmla="*/ 54 w 86"/>
              <a:gd name="T61" fmla="*/ 59 h 68"/>
              <a:gd name="T62" fmla="*/ 59 w 86"/>
              <a:gd name="T63" fmla="*/ 54 h 68"/>
              <a:gd name="T64" fmla="*/ 54 w 86"/>
              <a:gd name="T65" fmla="*/ 50 h 68"/>
              <a:gd name="T66" fmla="*/ 54 w 86"/>
              <a:gd name="T67" fmla="*/ 50 h 68"/>
              <a:gd name="T68" fmla="*/ 54 w 86"/>
              <a:gd name="T69" fmla="*/ 45 h 68"/>
              <a:gd name="T70" fmla="*/ 45 w 86"/>
              <a:gd name="T71" fmla="*/ 45 h 68"/>
              <a:gd name="T72" fmla="*/ 41 w 86"/>
              <a:gd name="T73" fmla="*/ 50 h 68"/>
              <a:gd name="T74" fmla="*/ 32 w 86"/>
              <a:gd name="T75" fmla="*/ 59 h 68"/>
              <a:gd name="T76" fmla="*/ 32 w 86"/>
              <a:gd name="T77" fmla="*/ 54 h 68"/>
              <a:gd name="T78" fmla="*/ 32 w 86"/>
              <a:gd name="T79" fmla="*/ 50 h 68"/>
              <a:gd name="T80" fmla="*/ 27 w 86"/>
              <a:gd name="T81" fmla="*/ 50 h 68"/>
              <a:gd name="T82" fmla="*/ 27 w 86"/>
              <a:gd name="T83" fmla="*/ 45 h 68"/>
              <a:gd name="T84" fmla="*/ 27 w 86"/>
              <a:gd name="T85" fmla="*/ 45 h 68"/>
              <a:gd name="T86" fmla="*/ 18 w 86"/>
              <a:gd name="T87" fmla="*/ 41 h 68"/>
              <a:gd name="T88" fmla="*/ 14 w 86"/>
              <a:gd name="T89" fmla="*/ 36 h 68"/>
              <a:gd name="T90" fmla="*/ 18 w 86"/>
              <a:gd name="T91" fmla="*/ 36 h 68"/>
              <a:gd name="T92" fmla="*/ 18 w 86"/>
              <a:gd name="T93" fmla="*/ 32 h 68"/>
              <a:gd name="T94" fmla="*/ 9 w 86"/>
              <a:gd name="T95" fmla="*/ 27 h 68"/>
              <a:gd name="T96" fmla="*/ 9 w 86"/>
              <a:gd name="T97" fmla="*/ 23 h 68"/>
              <a:gd name="T98" fmla="*/ 9 w 86"/>
              <a:gd name="T99" fmla="*/ 18 h 68"/>
              <a:gd name="T100" fmla="*/ 0 w 86"/>
              <a:gd name="T101" fmla="*/ 18 h 68"/>
              <a:gd name="T102" fmla="*/ 5 w 86"/>
              <a:gd name="T103" fmla="*/ 18 h 68"/>
              <a:gd name="T104" fmla="*/ 0 w 86"/>
              <a:gd name="T105" fmla="*/ 14 h 68"/>
              <a:gd name="T106" fmla="*/ 5 w 86"/>
              <a:gd name="T107" fmla="*/ 9 h 68"/>
              <a:gd name="T108" fmla="*/ 14 w 86"/>
              <a:gd name="T109" fmla="*/ 14 h 68"/>
              <a:gd name="T110" fmla="*/ 18 w 86"/>
              <a:gd name="T111" fmla="*/ 14 h 68"/>
              <a:gd name="T112" fmla="*/ 23 w 86"/>
              <a:gd name="T113" fmla="*/ 18 h 68"/>
              <a:gd name="T114" fmla="*/ 27 w 86"/>
              <a:gd name="T115" fmla="*/ 14 h 68"/>
              <a:gd name="T116" fmla="*/ 18 w 86"/>
              <a:gd name="T117" fmla="*/ 9 h 68"/>
              <a:gd name="T118" fmla="*/ 18 w 86"/>
              <a:gd name="T119" fmla="*/ 5 h 68"/>
              <a:gd name="T120" fmla="*/ 18 w 86"/>
              <a:gd name="T121" fmla="*/ 5 h 68"/>
              <a:gd name="T122" fmla="*/ 23 w 86"/>
              <a:gd name="T1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68">
                <a:moveTo>
                  <a:pt x="9" y="45"/>
                </a:moveTo>
                <a:lnTo>
                  <a:pt x="9" y="45"/>
                </a:lnTo>
                <a:lnTo>
                  <a:pt x="9" y="45"/>
                </a:lnTo>
                <a:lnTo>
                  <a:pt x="9" y="45"/>
                </a:lnTo>
                <a:lnTo>
                  <a:pt x="9" y="45"/>
                </a:lnTo>
                <a:lnTo>
                  <a:pt x="9" y="45"/>
                </a:lnTo>
                <a:lnTo>
                  <a:pt x="14" y="45"/>
                </a:lnTo>
                <a:lnTo>
                  <a:pt x="14" y="45"/>
                </a:lnTo>
                <a:lnTo>
                  <a:pt x="14" y="45"/>
                </a:lnTo>
                <a:lnTo>
                  <a:pt x="18" y="45"/>
                </a:lnTo>
                <a:lnTo>
                  <a:pt x="18" y="45"/>
                </a:lnTo>
                <a:lnTo>
                  <a:pt x="18" y="45"/>
                </a:lnTo>
                <a:lnTo>
                  <a:pt x="18" y="50"/>
                </a:lnTo>
                <a:lnTo>
                  <a:pt x="18" y="50"/>
                </a:lnTo>
                <a:lnTo>
                  <a:pt x="18" y="50"/>
                </a:lnTo>
                <a:lnTo>
                  <a:pt x="23" y="50"/>
                </a:lnTo>
                <a:lnTo>
                  <a:pt x="23" y="50"/>
                </a:lnTo>
                <a:lnTo>
                  <a:pt x="23" y="54"/>
                </a:lnTo>
                <a:lnTo>
                  <a:pt x="23" y="54"/>
                </a:lnTo>
                <a:lnTo>
                  <a:pt x="23" y="59"/>
                </a:lnTo>
                <a:lnTo>
                  <a:pt x="23" y="59"/>
                </a:lnTo>
                <a:lnTo>
                  <a:pt x="23" y="59"/>
                </a:lnTo>
                <a:lnTo>
                  <a:pt x="18" y="54"/>
                </a:lnTo>
                <a:lnTo>
                  <a:pt x="14" y="54"/>
                </a:lnTo>
                <a:lnTo>
                  <a:pt x="14" y="54"/>
                </a:lnTo>
                <a:lnTo>
                  <a:pt x="14" y="54"/>
                </a:lnTo>
                <a:lnTo>
                  <a:pt x="9" y="54"/>
                </a:lnTo>
                <a:lnTo>
                  <a:pt x="9" y="50"/>
                </a:lnTo>
                <a:lnTo>
                  <a:pt x="9" y="50"/>
                </a:lnTo>
                <a:lnTo>
                  <a:pt x="9" y="50"/>
                </a:lnTo>
                <a:lnTo>
                  <a:pt x="9" y="50"/>
                </a:lnTo>
                <a:lnTo>
                  <a:pt x="5" y="50"/>
                </a:lnTo>
                <a:lnTo>
                  <a:pt x="5" y="45"/>
                </a:lnTo>
                <a:lnTo>
                  <a:pt x="0" y="45"/>
                </a:lnTo>
                <a:lnTo>
                  <a:pt x="0" y="45"/>
                </a:lnTo>
                <a:lnTo>
                  <a:pt x="0" y="41"/>
                </a:lnTo>
                <a:lnTo>
                  <a:pt x="5" y="41"/>
                </a:lnTo>
                <a:lnTo>
                  <a:pt x="5" y="41"/>
                </a:lnTo>
                <a:lnTo>
                  <a:pt x="5" y="41"/>
                </a:lnTo>
                <a:lnTo>
                  <a:pt x="5" y="41"/>
                </a:lnTo>
                <a:lnTo>
                  <a:pt x="9" y="45"/>
                </a:lnTo>
                <a:lnTo>
                  <a:pt x="9" y="45"/>
                </a:lnTo>
                <a:moveTo>
                  <a:pt x="23" y="5"/>
                </a:moveTo>
                <a:lnTo>
                  <a:pt x="23" y="5"/>
                </a:lnTo>
                <a:lnTo>
                  <a:pt x="23" y="5"/>
                </a:lnTo>
                <a:lnTo>
                  <a:pt x="23" y="5"/>
                </a:lnTo>
                <a:lnTo>
                  <a:pt x="23" y="0"/>
                </a:lnTo>
                <a:lnTo>
                  <a:pt x="23" y="5"/>
                </a:lnTo>
                <a:lnTo>
                  <a:pt x="27" y="5"/>
                </a:lnTo>
                <a:lnTo>
                  <a:pt x="27" y="5"/>
                </a:lnTo>
                <a:lnTo>
                  <a:pt x="27" y="5"/>
                </a:lnTo>
                <a:lnTo>
                  <a:pt x="27" y="5"/>
                </a:lnTo>
                <a:lnTo>
                  <a:pt x="32" y="9"/>
                </a:lnTo>
                <a:lnTo>
                  <a:pt x="32" y="9"/>
                </a:lnTo>
                <a:lnTo>
                  <a:pt x="32" y="9"/>
                </a:lnTo>
                <a:lnTo>
                  <a:pt x="36" y="14"/>
                </a:lnTo>
                <a:lnTo>
                  <a:pt x="36" y="14"/>
                </a:lnTo>
                <a:lnTo>
                  <a:pt x="41" y="14"/>
                </a:lnTo>
                <a:lnTo>
                  <a:pt x="41" y="14"/>
                </a:lnTo>
                <a:lnTo>
                  <a:pt x="41" y="14"/>
                </a:lnTo>
                <a:lnTo>
                  <a:pt x="45" y="14"/>
                </a:lnTo>
                <a:lnTo>
                  <a:pt x="45" y="9"/>
                </a:lnTo>
                <a:lnTo>
                  <a:pt x="45" y="9"/>
                </a:lnTo>
                <a:lnTo>
                  <a:pt x="45" y="9"/>
                </a:lnTo>
                <a:lnTo>
                  <a:pt x="50" y="9"/>
                </a:lnTo>
                <a:lnTo>
                  <a:pt x="50" y="5"/>
                </a:lnTo>
                <a:lnTo>
                  <a:pt x="50" y="5"/>
                </a:lnTo>
                <a:lnTo>
                  <a:pt x="54" y="5"/>
                </a:lnTo>
                <a:lnTo>
                  <a:pt x="54" y="0"/>
                </a:lnTo>
                <a:lnTo>
                  <a:pt x="54" y="5"/>
                </a:lnTo>
                <a:lnTo>
                  <a:pt x="59" y="5"/>
                </a:lnTo>
                <a:lnTo>
                  <a:pt x="64" y="9"/>
                </a:lnTo>
                <a:lnTo>
                  <a:pt x="64" y="14"/>
                </a:lnTo>
                <a:lnTo>
                  <a:pt x="64" y="14"/>
                </a:lnTo>
                <a:lnTo>
                  <a:pt x="64" y="14"/>
                </a:lnTo>
                <a:lnTo>
                  <a:pt x="68" y="18"/>
                </a:lnTo>
                <a:lnTo>
                  <a:pt x="73" y="23"/>
                </a:lnTo>
                <a:lnTo>
                  <a:pt x="73" y="23"/>
                </a:lnTo>
                <a:lnTo>
                  <a:pt x="77" y="23"/>
                </a:lnTo>
                <a:lnTo>
                  <a:pt x="77" y="23"/>
                </a:lnTo>
                <a:lnTo>
                  <a:pt x="77" y="23"/>
                </a:lnTo>
                <a:lnTo>
                  <a:pt x="82" y="23"/>
                </a:lnTo>
                <a:lnTo>
                  <a:pt x="82" y="27"/>
                </a:lnTo>
                <a:lnTo>
                  <a:pt x="82" y="27"/>
                </a:lnTo>
                <a:lnTo>
                  <a:pt x="86" y="27"/>
                </a:lnTo>
                <a:lnTo>
                  <a:pt x="86" y="27"/>
                </a:lnTo>
                <a:lnTo>
                  <a:pt x="86" y="32"/>
                </a:lnTo>
                <a:lnTo>
                  <a:pt x="82" y="32"/>
                </a:lnTo>
                <a:lnTo>
                  <a:pt x="82" y="32"/>
                </a:lnTo>
                <a:lnTo>
                  <a:pt x="77" y="32"/>
                </a:lnTo>
                <a:lnTo>
                  <a:pt x="77" y="32"/>
                </a:lnTo>
                <a:lnTo>
                  <a:pt x="73" y="32"/>
                </a:lnTo>
                <a:lnTo>
                  <a:pt x="73" y="36"/>
                </a:lnTo>
                <a:lnTo>
                  <a:pt x="73" y="41"/>
                </a:lnTo>
                <a:lnTo>
                  <a:pt x="73" y="45"/>
                </a:lnTo>
                <a:lnTo>
                  <a:pt x="73" y="45"/>
                </a:lnTo>
                <a:lnTo>
                  <a:pt x="73" y="45"/>
                </a:lnTo>
                <a:lnTo>
                  <a:pt x="73" y="50"/>
                </a:lnTo>
                <a:lnTo>
                  <a:pt x="73" y="50"/>
                </a:lnTo>
                <a:lnTo>
                  <a:pt x="73" y="50"/>
                </a:lnTo>
                <a:lnTo>
                  <a:pt x="73" y="54"/>
                </a:lnTo>
                <a:lnTo>
                  <a:pt x="73" y="54"/>
                </a:lnTo>
                <a:lnTo>
                  <a:pt x="73" y="54"/>
                </a:lnTo>
                <a:lnTo>
                  <a:pt x="73" y="54"/>
                </a:lnTo>
                <a:lnTo>
                  <a:pt x="73" y="54"/>
                </a:lnTo>
                <a:lnTo>
                  <a:pt x="68" y="54"/>
                </a:lnTo>
                <a:lnTo>
                  <a:pt x="68" y="54"/>
                </a:lnTo>
                <a:lnTo>
                  <a:pt x="68" y="54"/>
                </a:lnTo>
                <a:lnTo>
                  <a:pt x="68" y="59"/>
                </a:lnTo>
                <a:lnTo>
                  <a:pt x="68" y="59"/>
                </a:lnTo>
                <a:lnTo>
                  <a:pt x="68" y="64"/>
                </a:lnTo>
                <a:lnTo>
                  <a:pt x="68" y="64"/>
                </a:lnTo>
                <a:lnTo>
                  <a:pt x="68" y="68"/>
                </a:lnTo>
                <a:lnTo>
                  <a:pt x="64" y="68"/>
                </a:lnTo>
                <a:lnTo>
                  <a:pt x="64" y="64"/>
                </a:lnTo>
                <a:lnTo>
                  <a:pt x="64" y="64"/>
                </a:lnTo>
                <a:lnTo>
                  <a:pt x="59" y="64"/>
                </a:lnTo>
                <a:lnTo>
                  <a:pt x="59" y="64"/>
                </a:lnTo>
                <a:lnTo>
                  <a:pt x="59" y="59"/>
                </a:lnTo>
                <a:lnTo>
                  <a:pt x="59" y="59"/>
                </a:lnTo>
                <a:lnTo>
                  <a:pt x="54" y="59"/>
                </a:lnTo>
                <a:lnTo>
                  <a:pt x="54" y="59"/>
                </a:lnTo>
                <a:lnTo>
                  <a:pt x="54" y="59"/>
                </a:lnTo>
                <a:lnTo>
                  <a:pt x="54" y="59"/>
                </a:lnTo>
                <a:lnTo>
                  <a:pt x="54" y="54"/>
                </a:lnTo>
                <a:lnTo>
                  <a:pt x="54" y="54"/>
                </a:lnTo>
                <a:lnTo>
                  <a:pt x="59" y="54"/>
                </a:lnTo>
                <a:lnTo>
                  <a:pt x="59" y="54"/>
                </a:lnTo>
                <a:lnTo>
                  <a:pt x="59" y="54"/>
                </a:lnTo>
                <a:lnTo>
                  <a:pt x="59" y="54"/>
                </a:lnTo>
                <a:lnTo>
                  <a:pt x="59" y="54"/>
                </a:lnTo>
                <a:lnTo>
                  <a:pt x="54" y="50"/>
                </a:lnTo>
                <a:lnTo>
                  <a:pt x="54" y="50"/>
                </a:lnTo>
                <a:lnTo>
                  <a:pt x="54" y="50"/>
                </a:lnTo>
                <a:lnTo>
                  <a:pt x="54" y="50"/>
                </a:lnTo>
                <a:lnTo>
                  <a:pt x="54" y="50"/>
                </a:lnTo>
                <a:lnTo>
                  <a:pt x="59" y="50"/>
                </a:lnTo>
                <a:lnTo>
                  <a:pt x="59" y="50"/>
                </a:lnTo>
                <a:lnTo>
                  <a:pt x="59" y="45"/>
                </a:lnTo>
                <a:lnTo>
                  <a:pt x="54" y="45"/>
                </a:lnTo>
                <a:lnTo>
                  <a:pt x="50" y="41"/>
                </a:lnTo>
                <a:lnTo>
                  <a:pt x="50" y="41"/>
                </a:lnTo>
                <a:lnTo>
                  <a:pt x="50" y="45"/>
                </a:lnTo>
                <a:lnTo>
                  <a:pt x="45" y="45"/>
                </a:lnTo>
                <a:lnTo>
                  <a:pt x="45" y="45"/>
                </a:lnTo>
                <a:lnTo>
                  <a:pt x="41" y="45"/>
                </a:lnTo>
                <a:lnTo>
                  <a:pt x="41" y="50"/>
                </a:lnTo>
                <a:lnTo>
                  <a:pt x="41" y="50"/>
                </a:lnTo>
                <a:lnTo>
                  <a:pt x="36" y="54"/>
                </a:lnTo>
                <a:lnTo>
                  <a:pt x="36" y="54"/>
                </a:lnTo>
                <a:lnTo>
                  <a:pt x="36" y="54"/>
                </a:lnTo>
                <a:lnTo>
                  <a:pt x="32" y="59"/>
                </a:lnTo>
                <a:lnTo>
                  <a:pt x="32" y="59"/>
                </a:lnTo>
                <a:lnTo>
                  <a:pt x="32" y="54"/>
                </a:lnTo>
                <a:lnTo>
                  <a:pt x="32" y="54"/>
                </a:lnTo>
                <a:lnTo>
                  <a:pt x="32" y="54"/>
                </a:lnTo>
                <a:lnTo>
                  <a:pt x="27" y="54"/>
                </a:lnTo>
                <a:lnTo>
                  <a:pt x="27" y="54"/>
                </a:lnTo>
                <a:lnTo>
                  <a:pt x="27" y="50"/>
                </a:lnTo>
                <a:lnTo>
                  <a:pt x="32" y="50"/>
                </a:lnTo>
                <a:lnTo>
                  <a:pt x="32" y="50"/>
                </a:lnTo>
                <a:lnTo>
                  <a:pt x="32" y="50"/>
                </a:lnTo>
                <a:lnTo>
                  <a:pt x="32" y="50"/>
                </a:lnTo>
                <a:lnTo>
                  <a:pt x="27" y="50"/>
                </a:lnTo>
                <a:lnTo>
                  <a:pt x="27" y="50"/>
                </a:lnTo>
                <a:lnTo>
                  <a:pt x="27" y="50"/>
                </a:lnTo>
                <a:lnTo>
                  <a:pt x="27" y="50"/>
                </a:lnTo>
                <a:lnTo>
                  <a:pt x="27" y="45"/>
                </a:lnTo>
                <a:lnTo>
                  <a:pt x="27" y="45"/>
                </a:lnTo>
                <a:lnTo>
                  <a:pt x="27" y="45"/>
                </a:lnTo>
                <a:lnTo>
                  <a:pt x="27" y="45"/>
                </a:lnTo>
                <a:lnTo>
                  <a:pt x="27" y="45"/>
                </a:lnTo>
                <a:lnTo>
                  <a:pt x="23" y="45"/>
                </a:lnTo>
                <a:lnTo>
                  <a:pt x="23" y="45"/>
                </a:lnTo>
                <a:lnTo>
                  <a:pt x="23" y="41"/>
                </a:lnTo>
                <a:lnTo>
                  <a:pt x="18" y="41"/>
                </a:lnTo>
                <a:lnTo>
                  <a:pt x="18" y="41"/>
                </a:lnTo>
                <a:lnTo>
                  <a:pt x="18" y="41"/>
                </a:lnTo>
                <a:lnTo>
                  <a:pt x="14" y="36"/>
                </a:lnTo>
                <a:lnTo>
                  <a:pt x="14" y="36"/>
                </a:lnTo>
                <a:lnTo>
                  <a:pt x="14" y="36"/>
                </a:lnTo>
                <a:lnTo>
                  <a:pt x="14" y="36"/>
                </a:lnTo>
                <a:lnTo>
                  <a:pt x="14" y="36"/>
                </a:lnTo>
                <a:lnTo>
                  <a:pt x="18" y="36"/>
                </a:lnTo>
                <a:lnTo>
                  <a:pt x="18" y="36"/>
                </a:lnTo>
                <a:lnTo>
                  <a:pt x="18" y="36"/>
                </a:lnTo>
                <a:lnTo>
                  <a:pt x="18" y="36"/>
                </a:lnTo>
                <a:lnTo>
                  <a:pt x="18" y="32"/>
                </a:lnTo>
                <a:lnTo>
                  <a:pt x="18" y="32"/>
                </a:lnTo>
                <a:lnTo>
                  <a:pt x="14" y="32"/>
                </a:lnTo>
                <a:lnTo>
                  <a:pt x="9" y="27"/>
                </a:lnTo>
                <a:lnTo>
                  <a:pt x="9" y="27"/>
                </a:lnTo>
                <a:lnTo>
                  <a:pt x="9" y="27"/>
                </a:lnTo>
                <a:lnTo>
                  <a:pt x="9" y="23"/>
                </a:lnTo>
                <a:lnTo>
                  <a:pt x="9" y="23"/>
                </a:lnTo>
                <a:lnTo>
                  <a:pt x="9" y="23"/>
                </a:lnTo>
                <a:lnTo>
                  <a:pt x="9" y="23"/>
                </a:lnTo>
                <a:lnTo>
                  <a:pt x="9" y="23"/>
                </a:lnTo>
                <a:lnTo>
                  <a:pt x="9" y="18"/>
                </a:lnTo>
                <a:lnTo>
                  <a:pt x="9" y="18"/>
                </a:lnTo>
                <a:lnTo>
                  <a:pt x="9" y="18"/>
                </a:lnTo>
                <a:lnTo>
                  <a:pt x="5" y="18"/>
                </a:lnTo>
                <a:lnTo>
                  <a:pt x="5" y="18"/>
                </a:lnTo>
                <a:lnTo>
                  <a:pt x="0" y="18"/>
                </a:lnTo>
                <a:lnTo>
                  <a:pt x="0" y="18"/>
                </a:lnTo>
                <a:lnTo>
                  <a:pt x="0" y="18"/>
                </a:lnTo>
                <a:lnTo>
                  <a:pt x="0" y="18"/>
                </a:lnTo>
                <a:lnTo>
                  <a:pt x="5" y="18"/>
                </a:lnTo>
                <a:lnTo>
                  <a:pt x="5" y="14"/>
                </a:lnTo>
                <a:lnTo>
                  <a:pt x="0" y="14"/>
                </a:lnTo>
                <a:lnTo>
                  <a:pt x="0" y="14"/>
                </a:lnTo>
                <a:lnTo>
                  <a:pt x="0" y="14"/>
                </a:lnTo>
                <a:lnTo>
                  <a:pt x="0" y="14"/>
                </a:lnTo>
                <a:lnTo>
                  <a:pt x="0" y="9"/>
                </a:lnTo>
                <a:lnTo>
                  <a:pt x="5" y="9"/>
                </a:lnTo>
                <a:lnTo>
                  <a:pt x="5" y="9"/>
                </a:lnTo>
                <a:lnTo>
                  <a:pt x="9" y="14"/>
                </a:lnTo>
                <a:lnTo>
                  <a:pt x="9" y="14"/>
                </a:lnTo>
                <a:lnTo>
                  <a:pt x="9" y="14"/>
                </a:lnTo>
                <a:lnTo>
                  <a:pt x="14" y="14"/>
                </a:lnTo>
                <a:lnTo>
                  <a:pt x="14" y="14"/>
                </a:lnTo>
                <a:lnTo>
                  <a:pt x="14" y="14"/>
                </a:lnTo>
                <a:lnTo>
                  <a:pt x="18" y="14"/>
                </a:lnTo>
                <a:lnTo>
                  <a:pt x="18" y="14"/>
                </a:lnTo>
                <a:lnTo>
                  <a:pt x="18" y="14"/>
                </a:lnTo>
                <a:lnTo>
                  <a:pt x="23" y="18"/>
                </a:lnTo>
                <a:lnTo>
                  <a:pt x="23" y="18"/>
                </a:lnTo>
                <a:lnTo>
                  <a:pt x="23" y="18"/>
                </a:lnTo>
                <a:lnTo>
                  <a:pt x="23" y="18"/>
                </a:lnTo>
                <a:lnTo>
                  <a:pt x="27" y="14"/>
                </a:lnTo>
                <a:lnTo>
                  <a:pt x="27" y="14"/>
                </a:lnTo>
                <a:lnTo>
                  <a:pt x="27" y="14"/>
                </a:lnTo>
                <a:lnTo>
                  <a:pt x="23" y="14"/>
                </a:lnTo>
                <a:lnTo>
                  <a:pt x="23" y="9"/>
                </a:lnTo>
                <a:lnTo>
                  <a:pt x="18" y="9"/>
                </a:lnTo>
                <a:lnTo>
                  <a:pt x="18" y="9"/>
                </a:lnTo>
                <a:lnTo>
                  <a:pt x="18" y="5"/>
                </a:lnTo>
                <a:lnTo>
                  <a:pt x="18" y="5"/>
                </a:lnTo>
                <a:lnTo>
                  <a:pt x="18" y="5"/>
                </a:lnTo>
                <a:lnTo>
                  <a:pt x="18" y="5"/>
                </a:lnTo>
                <a:lnTo>
                  <a:pt x="18" y="5"/>
                </a:lnTo>
                <a:lnTo>
                  <a:pt x="18" y="5"/>
                </a:lnTo>
                <a:lnTo>
                  <a:pt x="18" y="5"/>
                </a:lnTo>
                <a:lnTo>
                  <a:pt x="18" y="5"/>
                </a:lnTo>
                <a:lnTo>
                  <a:pt x="18" y="5"/>
                </a:lnTo>
                <a:lnTo>
                  <a:pt x="18" y="0"/>
                </a:lnTo>
                <a:lnTo>
                  <a:pt x="18" y="0"/>
                </a:lnTo>
                <a:lnTo>
                  <a:pt x="23" y="0"/>
                </a:lnTo>
                <a:lnTo>
                  <a:pt x="23"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8" name="Freeform 14">
            <a:extLst>
              <a:ext uri="{FF2B5EF4-FFF2-40B4-BE49-F238E27FC236}">
                <a16:creationId xmlns:a16="http://schemas.microsoft.com/office/drawing/2014/main" id="{5BD79223-5428-1241-AE9B-545A498D27C2}"/>
              </a:ext>
            </a:extLst>
          </p:cNvPr>
          <p:cNvSpPr>
            <a:spLocks/>
          </p:cNvSpPr>
          <p:nvPr/>
        </p:nvSpPr>
        <p:spPr bwMode="auto">
          <a:xfrm>
            <a:off x="6655575" y="4347287"/>
            <a:ext cx="76822" cy="97409"/>
          </a:xfrm>
          <a:custGeom>
            <a:avLst/>
            <a:gdLst>
              <a:gd name="T0" fmla="*/ 23 w 32"/>
              <a:gd name="T1" fmla="*/ 0 h 40"/>
              <a:gd name="T2" fmla="*/ 27 w 32"/>
              <a:gd name="T3" fmla="*/ 4 h 40"/>
              <a:gd name="T4" fmla="*/ 27 w 32"/>
              <a:gd name="T5" fmla="*/ 4 h 40"/>
              <a:gd name="T6" fmla="*/ 23 w 32"/>
              <a:gd name="T7" fmla="*/ 9 h 40"/>
              <a:gd name="T8" fmla="*/ 27 w 32"/>
              <a:gd name="T9" fmla="*/ 9 h 40"/>
              <a:gd name="T10" fmla="*/ 23 w 32"/>
              <a:gd name="T11" fmla="*/ 9 h 40"/>
              <a:gd name="T12" fmla="*/ 23 w 32"/>
              <a:gd name="T13" fmla="*/ 13 h 40"/>
              <a:gd name="T14" fmla="*/ 27 w 32"/>
              <a:gd name="T15" fmla="*/ 13 h 40"/>
              <a:gd name="T16" fmla="*/ 32 w 32"/>
              <a:gd name="T17" fmla="*/ 13 h 40"/>
              <a:gd name="T18" fmla="*/ 32 w 32"/>
              <a:gd name="T19" fmla="*/ 13 h 40"/>
              <a:gd name="T20" fmla="*/ 32 w 32"/>
              <a:gd name="T21" fmla="*/ 18 h 40"/>
              <a:gd name="T22" fmla="*/ 32 w 32"/>
              <a:gd name="T23" fmla="*/ 18 h 40"/>
              <a:gd name="T24" fmla="*/ 27 w 32"/>
              <a:gd name="T25" fmla="*/ 18 h 40"/>
              <a:gd name="T26" fmla="*/ 27 w 32"/>
              <a:gd name="T27" fmla="*/ 22 h 40"/>
              <a:gd name="T28" fmla="*/ 27 w 32"/>
              <a:gd name="T29" fmla="*/ 22 h 40"/>
              <a:gd name="T30" fmla="*/ 23 w 32"/>
              <a:gd name="T31" fmla="*/ 27 h 40"/>
              <a:gd name="T32" fmla="*/ 23 w 32"/>
              <a:gd name="T33" fmla="*/ 27 h 40"/>
              <a:gd name="T34" fmla="*/ 18 w 32"/>
              <a:gd name="T35" fmla="*/ 31 h 40"/>
              <a:gd name="T36" fmla="*/ 18 w 32"/>
              <a:gd name="T37" fmla="*/ 36 h 40"/>
              <a:gd name="T38" fmla="*/ 14 w 32"/>
              <a:gd name="T39" fmla="*/ 40 h 40"/>
              <a:gd name="T40" fmla="*/ 4 w 32"/>
              <a:gd name="T41" fmla="*/ 36 h 40"/>
              <a:gd name="T42" fmla="*/ 4 w 32"/>
              <a:gd name="T43" fmla="*/ 31 h 40"/>
              <a:gd name="T44" fmla="*/ 4 w 32"/>
              <a:gd name="T45" fmla="*/ 27 h 40"/>
              <a:gd name="T46" fmla="*/ 4 w 32"/>
              <a:gd name="T47" fmla="*/ 22 h 40"/>
              <a:gd name="T48" fmla="*/ 4 w 32"/>
              <a:gd name="T49" fmla="*/ 18 h 40"/>
              <a:gd name="T50" fmla="*/ 0 w 32"/>
              <a:gd name="T51" fmla="*/ 13 h 40"/>
              <a:gd name="T52" fmla="*/ 0 w 32"/>
              <a:gd name="T53" fmla="*/ 9 h 40"/>
              <a:gd name="T54" fmla="*/ 0 w 32"/>
              <a:gd name="T55" fmla="*/ 9 h 40"/>
              <a:gd name="T56" fmla="*/ 0 w 32"/>
              <a:gd name="T57" fmla="*/ 4 h 40"/>
              <a:gd name="T58" fmla="*/ 4 w 32"/>
              <a:gd name="T59" fmla="*/ 4 h 40"/>
              <a:gd name="T60" fmla="*/ 4 w 32"/>
              <a:gd name="T61" fmla="*/ 9 h 40"/>
              <a:gd name="T62" fmla="*/ 9 w 32"/>
              <a:gd name="T63" fmla="*/ 9 h 40"/>
              <a:gd name="T64" fmla="*/ 14 w 32"/>
              <a:gd name="T65" fmla="*/ 9 h 40"/>
              <a:gd name="T66" fmla="*/ 14 w 32"/>
              <a:gd name="T67" fmla="*/ 9 h 40"/>
              <a:gd name="T68" fmla="*/ 14 w 32"/>
              <a:gd name="T69" fmla="*/ 4 h 40"/>
              <a:gd name="T70" fmla="*/ 18 w 32"/>
              <a:gd name="T71" fmla="*/ 0 h 40"/>
              <a:gd name="T72" fmla="*/ 18 w 32"/>
              <a:gd name="T73" fmla="*/ 4 h 40"/>
              <a:gd name="T74" fmla="*/ 18 w 32"/>
              <a:gd name="T75" fmla="*/ 0 h 40"/>
              <a:gd name="T76" fmla="*/ 23 w 32"/>
              <a:gd name="T7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40">
                <a:moveTo>
                  <a:pt x="23" y="0"/>
                </a:moveTo>
                <a:lnTo>
                  <a:pt x="23" y="0"/>
                </a:lnTo>
                <a:lnTo>
                  <a:pt x="27" y="0"/>
                </a:lnTo>
                <a:lnTo>
                  <a:pt x="27" y="4"/>
                </a:lnTo>
                <a:lnTo>
                  <a:pt x="27" y="4"/>
                </a:lnTo>
                <a:lnTo>
                  <a:pt x="27" y="4"/>
                </a:lnTo>
                <a:lnTo>
                  <a:pt x="23" y="4"/>
                </a:lnTo>
                <a:lnTo>
                  <a:pt x="23" y="9"/>
                </a:lnTo>
                <a:lnTo>
                  <a:pt x="23" y="9"/>
                </a:lnTo>
                <a:lnTo>
                  <a:pt x="27" y="9"/>
                </a:lnTo>
                <a:lnTo>
                  <a:pt x="27" y="9"/>
                </a:lnTo>
                <a:lnTo>
                  <a:pt x="23" y="9"/>
                </a:lnTo>
                <a:lnTo>
                  <a:pt x="23" y="9"/>
                </a:lnTo>
                <a:lnTo>
                  <a:pt x="23" y="13"/>
                </a:lnTo>
                <a:lnTo>
                  <a:pt x="27" y="13"/>
                </a:lnTo>
                <a:lnTo>
                  <a:pt x="27" y="13"/>
                </a:lnTo>
                <a:lnTo>
                  <a:pt x="27" y="13"/>
                </a:lnTo>
                <a:lnTo>
                  <a:pt x="32" y="13"/>
                </a:lnTo>
                <a:lnTo>
                  <a:pt x="32" y="13"/>
                </a:lnTo>
                <a:lnTo>
                  <a:pt x="32" y="13"/>
                </a:lnTo>
                <a:lnTo>
                  <a:pt x="32" y="13"/>
                </a:lnTo>
                <a:lnTo>
                  <a:pt x="32" y="18"/>
                </a:lnTo>
                <a:lnTo>
                  <a:pt x="32" y="18"/>
                </a:lnTo>
                <a:lnTo>
                  <a:pt x="32" y="18"/>
                </a:lnTo>
                <a:lnTo>
                  <a:pt x="27" y="18"/>
                </a:lnTo>
                <a:lnTo>
                  <a:pt x="27" y="18"/>
                </a:lnTo>
                <a:lnTo>
                  <a:pt x="27" y="22"/>
                </a:lnTo>
                <a:lnTo>
                  <a:pt x="27" y="22"/>
                </a:lnTo>
                <a:lnTo>
                  <a:pt x="27" y="22"/>
                </a:lnTo>
                <a:lnTo>
                  <a:pt x="27" y="22"/>
                </a:lnTo>
                <a:lnTo>
                  <a:pt x="23" y="22"/>
                </a:lnTo>
                <a:lnTo>
                  <a:pt x="23" y="27"/>
                </a:lnTo>
                <a:lnTo>
                  <a:pt x="23" y="27"/>
                </a:lnTo>
                <a:lnTo>
                  <a:pt x="23" y="27"/>
                </a:lnTo>
                <a:lnTo>
                  <a:pt x="23" y="31"/>
                </a:lnTo>
                <a:lnTo>
                  <a:pt x="18" y="31"/>
                </a:lnTo>
                <a:lnTo>
                  <a:pt x="18" y="36"/>
                </a:lnTo>
                <a:lnTo>
                  <a:pt x="18" y="36"/>
                </a:lnTo>
                <a:lnTo>
                  <a:pt x="14" y="40"/>
                </a:lnTo>
                <a:lnTo>
                  <a:pt x="14" y="40"/>
                </a:lnTo>
                <a:lnTo>
                  <a:pt x="4" y="40"/>
                </a:lnTo>
                <a:lnTo>
                  <a:pt x="4" y="36"/>
                </a:lnTo>
                <a:lnTo>
                  <a:pt x="4" y="36"/>
                </a:lnTo>
                <a:lnTo>
                  <a:pt x="4" y="31"/>
                </a:lnTo>
                <a:lnTo>
                  <a:pt x="4" y="31"/>
                </a:lnTo>
                <a:lnTo>
                  <a:pt x="4" y="27"/>
                </a:lnTo>
                <a:lnTo>
                  <a:pt x="4" y="22"/>
                </a:lnTo>
                <a:lnTo>
                  <a:pt x="4" y="22"/>
                </a:lnTo>
                <a:lnTo>
                  <a:pt x="4" y="18"/>
                </a:lnTo>
                <a:lnTo>
                  <a:pt x="4" y="18"/>
                </a:lnTo>
                <a:lnTo>
                  <a:pt x="4" y="13"/>
                </a:lnTo>
                <a:lnTo>
                  <a:pt x="0" y="13"/>
                </a:lnTo>
                <a:lnTo>
                  <a:pt x="0" y="9"/>
                </a:lnTo>
                <a:lnTo>
                  <a:pt x="0" y="9"/>
                </a:lnTo>
                <a:lnTo>
                  <a:pt x="0" y="9"/>
                </a:lnTo>
                <a:lnTo>
                  <a:pt x="0" y="9"/>
                </a:lnTo>
                <a:lnTo>
                  <a:pt x="0" y="9"/>
                </a:lnTo>
                <a:lnTo>
                  <a:pt x="0" y="4"/>
                </a:lnTo>
                <a:lnTo>
                  <a:pt x="0" y="4"/>
                </a:lnTo>
                <a:lnTo>
                  <a:pt x="4" y="4"/>
                </a:lnTo>
                <a:lnTo>
                  <a:pt x="4" y="9"/>
                </a:lnTo>
                <a:lnTo>
                  <a:pt x="4" y="9"/>
                </a:lnTo>
                <a:lnTo>
                  <a:pt x="4" y="9"/>
                </a:lnTo>
                <a:lnTo>
                  <a:pt x="9" y="9"/>
                </a:lnTo>
                <a:lnTo>
                  <a:pt x="9" y="9"/>
                </a:lnTo>
                <a:lnTo>
                  <a:pt x="14" y="9"/>
                </a:lnTo>
                <a:lnTo>
                  <a:pt x="14" y="9"/>
                </a:lnTo>
                <a:lnTo>
                  <a:pt x="14" y="9"/>
                </a:lnTo>
                <a:lnTo>
                  <a:pt x="14" y="9"/>
                </a:lnTo>
                <a:lnTo>
                  <a:pt x="14" y="4"/>
                </a:lnTo>
                <a:lnTo>
                  <a:pt x="18" y="0"/>
                </a:lnTo>
                <a:lnTo>
                  <a:pt x="18" y="0"/>
                </a:lnTo>
                <a:lnTo>
                  <a:pt x="18" y="4"/>
                </a:lnTo>
                <a:lnTo>
                  <a:pt x="18" y="4"/>
                </a:lnTo>
                <a:lnTo>
                  <a:pt x="18" y="4"/>
                </a:lnTo>
                <a:lnTo>
                  <a:pt x="18" y="0"/>
                </a:lnTo>
                <a:lnTo>
                  <a:pt x="23" y="0"/>
                </a:lnTo>
                <a:lnTo>
                  <a:pt x="23" y="0"/>
                </a:lnTo>
                <a:lnTo>
                  <a:pt x="23"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79" name="Freeform 15">
            <a:extLst>
              <a:ext uri="{FF2B5EF4-FFF2-40B4-BE49-F238E27FC236}">
                <a16:creationId xmlns:a16="http://schemas.microsoft.com/office/drawing/2014/main" id="{BCFD40BA-6429-4F45-8F26-0EE3FEC89043}"/>
              </a:ext>
            </a:extLst>
          </p:cNvPr>
          <p:cNvSpPr>
            <a:spLocks/>
          </p:cNvSpPr>
          <p:nvPr/>
        </p:nvSpPr>
        <p:spPr bwMode="auto">
          <a:xfrm>
            <a:off x="5592072" y="1890149"/>
            <a:ext cx="141641" cy="90104"/>
          </a:xfrm>
          <a:custGeom>
            <a:avLst/>
            <a:gdLst>
              <a:gd name="T0" fmla="*/ 36 w 59"/>
              <a:gd name="T1" fmla="*/ 0 h 37"/>
              <a:gd name="T2" fmla="*/ 36 w 59"/>
              <a:gd name="T3" fmla="*/ 0 h 37"/>
              <a:gd name="T4" fmla="*/ 41 w 59"/>
              <a:gd name="T5" fmla="*/ 0 h 37"/>
              <a:gd name="T6" fmla="*/ 41 w 59"/>
              <a:gd name="T7" fmla="*/ 5 h 37"/>
              <a:gd name="T8" fmla="*/ 45 w 59"/>
              <a:gd name="T9" fmla="*/ 0 h 37"/>
              <a:gd name="T10" fmla="*/ 50 w 59"/>
              <a:gd name="T11" fmla="*/ 5 h 37"/>
              <a:gd name="T12" fmla="*/ 50 w 59"/>
              <a:gd name="T13" fmla="*/ 5 h 37"/>
              <a:gd name="T14" fmla="*/ 50 w 59"/>
              <a:gd name="T15" fmla="*/ 9 h 37"/>
              <a:gd name="T16" fmla="*/ 45 w 59"/>
              <a:gd name="T17" fmla="*/ 9 h 37"/>
              <a:gd name="T18" fmla="*/ 50 w 59"/>
              <a:gd name="T19" fmla="*/ 14 h 37"/>
              <a:gd name="T20" fmla="*/ 50 w 59"/>
              <a:gd name="T21" fmla="*/ 14 h 37"/>
              <a:gd name="T22" fmla="*/ 54 w 59"/>
              <a:gd name="T23" fmla="*/ 14 h 37"/>
              <a:gd name="T24" fmla="*/ 54 w 59"/>
              <a:gd name="T25" fmla="*/ 19 h 37"/>
              <a:gd name="T26" fmla="*/ 54 w 59"/>
              <a:gd name="T27" fmla="*/ 19 h 37"/>
              <a:gd name="T28" fmla="*/ 59 w 59"/>
              <a:gd name="T29" fmla="*/ 19 h 37"/>
              <a:gd name="T30" fmla="*/ 54 w 59"/>
              <a:gd name="T31" fmla="*/ 23 h 37"/>
              <a:gd name="T32" fmla="*/ 54 w 59"/>
              <a:gd name="T33" fmla="*/ 23 h 37"/>
              <a:gd name="T34" fmla="*/ 50 w 59"/>
              <a:gd name="T35" fmla="*/ 28 h 37"/>
              <a:gd name="T36" fmla="*/ 50 w 59"/>
              <a:gd name="T37" fmla="*/ 28 h 37"/>
              <a:gd name="T38" fmla="*/ 50 w 59"/>
              <a:gd name="T39" fmla="*/ 32 h 37"/>
              <a:gd name="T40" fmla="*/ 50 w 59"/>
              <a:gd name="T41" fmla="*/ 32 h 37"/>
              <a:gd name="T42" fmla="*/ 50 w 59"/>
              <a:gd name="T43" fmla="*/ 37 h 37"/>
              <a:gd name="T44" fmla="*/ 45 w 59"/>
              <a:gd name="T45" fmla="*/ 37 h 37"/>
              <a:gd name="T46" fmla="*/ 45 w 59"/>
              <a:gd name="T47" fmla="*/ 37 h 37"/>
              <a:gd name="T48" fmla="*/ 41 w 59"/>
              <a:gd name="T49" fmla="*/ 32 h 37"/>
              <a:gd name="T50" fmla="*/ 36 w 59"/>
              <a:gd name="T51" fmla="*/ 32 h 37"/>
              <a:gd name="T52" fmla="*/ 36 w 59"/>
              <a:gd name="T53" fmla="*/ 32 h 37"/>
              <a:gd name="T54" fmla="*/ 36 w 59"/>
              <a:gd name="T55" fmla="*/ 28 h 37"/>
              <a:gd name="T56" fmla="*/ 36 w 59"/>
              <a:gd name="T57" fmla="*/ 23 h 37"/>
              <a:gd name="T58" fmla="*/ 32 w 59"/>
              <a:gd name="T59" fmla="*/ 28 h 37"/>
              <a:gd name="T60" fmla="*/ 27 w 59"/>
              <a:gd name="T61" fmla="*/ 28 h 37"/>
              <a:gd name="T62" fmla="*/ 23 w 59"/>
              <a:gd name="T63" fmla="*/ 28 h 37"/>
              <a:gd name="T64" fmla="*/ 27 w 59"/>
              <a:gd name="T65" fmla="*/ 23 h 37"/>
              <a:gd name="T66" fmla="*/ 27 w 59"/>
              <a:gd name="T67" fmla="*/ 23 h 37"/>
              <a:gd name="T68" fmla="*/ 23 w 59"/>
              <a:gd name="T69" fmla="*/ 19 h 37"/>
              <a:gd name="T70" fmla="*/ 18 w 59"/>
              <a:gd name="T71" fmla="*/ 19 h 37"/>
              <a:gd name="T72" fmla="*/ 18 w 59"/>
              <a:gd name="T73" fmla="*/ 19 h 37"/>
              <a:gd name="T74" fmla="*/ 18 w 59"/>
              <a:gd name="T75" fmla="*/ 19 h 37"/>
              <a:gd name="T76" fmla="*/ 14 w 59"/>
              <a:gd name="T77" fmla="*/ 19 h 37"/>
              <a:gd name="T78" fmla="*/ 14 w 59"/>
              <a:gd name="T79" fmla="*/ 14 h 37"/>
              <a:gd name="T80" fmla="*/ 9 w 59"/>
              <a:gd name="T81" fmla="*/ 14 h 37"/>
              <a:gd name="T82" fmla="*/ 5 w 59"/>
              <a:gd name="T83" fmla="*/ 14 h 37"/>
              <a:gd name="T84" fmla="*/ 5 w 59"/>
              <a:gd name="T85" fmla="*/ 9 h 37"/>
              <a:gd name="T86" fmla="*/ 5 w 59"/>
              <a:gd name="T87" fmla="*/ 9 h 37"/>
              <a:gd name="T88" fmla="*/ 9 w 59"/>
              <a:gd name="T89" fmla="*/ 0 h 37"/>
              <a:gd name="T90" fmla="*/ 14 w 59"/>
              <a:gd name="T91" fmla="*/ 0 h 37"/>
              <a:gd name="T92" fmla="*/ 18 w 59"/>
              <a:gd name="T93" fmla="*/ 5 h 37"/>
              <a:gd name="T94" fmla="*/ 18 w 59"/>
              <a:gd name="T95" fmla="*/ 0 h 37"/>
              <a:gd name="T96" fmla="*/ 23 w 59"/>
              <a:gd name="T97" fmla="*/ 5 h 37"/>
              <a:gd name="T98" fmla="*/ 27 w 59"/>
              <a:gd name="T99" fmla="*/ 0 h 37"/>
              <a:gd name="T100" fmla="*/ 27 w 59"/>
              <a:gd name="T101" fmla="*/ 0 h 37"/>
              <a:gd name="T102" fmla="*/ 27 w 59"/>
              <a:gd name="T103" fmla="*/ 0 h 37"/>
              <a:gd name="T104" fmla="*/ 32 w 59"/>
              <a:gd name="T105" fmla="*/ 0 h 37"/>
              <a:gd name="T106" fmla="*/ 36 w 59"/>
              <a:gd name="T107" fmla="*/ 0 h 37"/>
              <a:gd name="T108" fmla="*/ 36 w 59"/>
              <a:gd name="T10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9" h="37">
                <a:moveTo>
                  <a:pt x="36" y="0"/>
                </a:moveTo>
                <a:lnTo>
                  <a:pt x="36" y="0"/>
                </a:lnTo>
                <a:lnTo>
                  <a:pt x="36" y="0"/>
                </a:lnTo>
                <a:lnTo>
                  <a:pt x="36" y="0"/>
                </a:lnTo>
                <a:lnTo>
                  <a:pt x="36" y="0"/>
                </a:lnTo>
                <a:lnTo>
                  <a:pt x="36" y="0"/>
                </a:lnTo>
                <a:lnTo>
                  <a:pt x="41" y="0"/>
                </a:lnTo>
                <a:lnTo>
                  <a:pt x="41" y="0"/>
                </a:lnTo>
                <a:lnTo>
                  <a:pt x="41" y="0"/>
                </a:lnTo>
                <a:lnTo>
                  <a:pt x="41" y="0"/>
                </a:lnTo>
                <a:lnTo>
                  <a:pt x="41" y="0"/>
                </a:lnTo>
                <a:lnTo>
                  <a:pt x="41" y="5"/>
                </a:lnTo>
                <a:lnTo>
                  <a:pt x="45" y="0"/>
                </a:lnTo>
                <a:lnTo>
                  <a:pt x="45" y="0"/>
                </a:lnTo>
                <a:lnTo>
                  <a:pt x="45" y="0"/>
                </a:lnTo>
                <a:lnTo>
                  <a:pt x="45" y="5"/>
                </a:lnTo>
                <a:lnTo>
                  <a:pt x="45" y="5"/>
                </a:lnTo>
                <a:lnTo>
                  <a:pt x="50" y="5"/>
                </a:lnTo>
                <a:lnTo>
                  <a:pt x="50" y="5"/>
                </a:lnTo>
                <a:lnTo>
                  <a:pt x="50" y="5"/>
                </a:lnTo>
                <a:lnTo>
                  <a:pt x="50" y="5"/>
                </a:lnTo>
                <a:lnTo>
                  <a:pt x="50" y="9"/>
                </a:lnTo>
                <a:lnTo>
                  <a:pt x="50" y="9"/>
                </a:lnTo>
                <a:lnTo>
                  <a:pt x="50" y="9"/>
                </a:lnTo>
                <a:lnTo>
                  <a:pt x="50" y="9"/>
                </a:lnTo>
                <a:lnTo>
                  <a:pt x="45" y="9"/>
                </a:lnTo>
                <a:lnTo>
                  <a:pt x="45" y="9"/>
                </a:lnTo>
                <a:lnTo>
                  <a:pt x="50" y="9"/>
                </a:lnTo>
                <a:lnTo>
                  <a:pt x="50" y="14"/>
                </a:lnTo>
                <a:lnTo>
                  <a:pt x="50" y="14"/>
                </a:lnTo>
                <a:lnTo>
                  <a:pt x="50" y="9"/>
                </a:lnTo>
                <a:lnTo>
                  <a:pt x="50" y="14"/>
                </a:lnTo>
                <a:lnTo>
                  <a:pt x="50" y="14"/>
                </a:lnTo>
                <a:lnTo>
                  <a:pt x="54" y="14"/>
                </a:lnTo>
                <a:lnTo>
                  <a:pt x="54" y="14"/>
                </a:lnTo>
                <a:lnTo>
                  <a:pt x="54" y="14"/>
                </a:lnTo>
                <a:lnTo>
                  <a:pt x="54" y="14"/>
                </a:lnTo>
                <a:lnTo>
                  <a:pt x="54" y="14"/>
                </a:lnTo>
                <a:lnTo>
                  <a:pt x="54" y="19"/>
                </a:lnTo>
                <a:lnTo>
                  <a:pt x="54" y="19"/>
                </a:lnTo>
                <a:lnTo>
                  <a:pt x="54" y="19"/>
                </a:lnTo>
                <a:lnTo>
                  <a:pt x="54" y="19"/>
                </a:lnTo>
                <a:lnTo>
                  <a:pt x="59" y="19"/>
                </a:lnTo>
                <a:lnTo>
                  <a:pt x="59" y="19"/>
                </a:lnTo>
                <a:lnTo>
                  <a:pt x="59" y="19"/>
                </a:lnTo>
                <a:lnTo>
                  <a:pt x="54" y="23"/>
                </a:lnTo>
                <a:lnTo>
                  <a:pt x="54" y="23"/>
                </a:lnTo>
                <a:lnTo>
                  <a:pt x="54" y="23"/>
                </a:lnTo>
                <a:lnTo>
                  <a:pt x="54" y="23"/>
                </a:lnTo>
                <a:lnTo>
                  <a:pt x="54" y="23"/>
                </a:lnTo>
                <a:lnTo>
                  <a:pt x="54" y="23"/>
                </a:lnTo>
                <a:lnTo>
                  <a:pt x="50" y="23"/>
                </a:lnTo>
                <a:lnTo>
                  <a:pt x="50" y="23"/>
                </a:lnTo>
                <a:lnTo>
                  <a:pt x="50" y="28"/>
                </a:lnTo>
                <a:lnTo>
                  <a:pt x="50" y="28"/>
                </a:lnTo>
                <a:lnTo>
                  <a:pt x="50" y="28"/>
                </a:lnTo>
                <a:lnTo>
                  <a:pt x="50" y="28"/>
                </a:lnTo>
                <a:lnTo>
                  <a:pt x="50" y="28"/>
                </a:lnTo>
                <a:lnTo>
                  <a:pt x="50" y="28"/>
                </a:lnTo>
                <a:lnTo>
                  <a:pt x="50" y="32"/>
                </a:lnTo>
                <a:lnTo>
                  <a:pt x="50" y="32"/>
                </a:lnTo>
                <a:lnTo>
                  <a:pt x="50" y="32"/>
                </a:lnTo>
                <a:lnTo>
                  <a:pt x="50" y="32"/>
                </a:lnTo>
                <a:lnTo>
                  <a:pt x="50" y="32"/>
                </a:lnTo>
                <a:lnTo>
                  <a:pt x="50" y="37"/>
                </a:lnTo>
                <a:lnTo>
                  <a:pt x="50" y="37"/>
                </a:lnTo>
                <a:lnTo>
                  <a:pt x="50" y="37"/>
                </a:lnTo>
                <a:lnTo>
                  <a:pt x="45" y="37"/>
                </a:lnTo>
                <a:lnTo>
                  <a:pt x="45" y="37"/>
                </a:lnTo>
                <a:lnTo>
                  <a:pt x="45" y="37"/>
                </a:lnTo>
                <a:lnTo>
                  <a:pt x="45" y="37"/>
                </a:lnTo>
                <a:lnTo>
                  <a:pt x="45" y="37"/>
                </a:lnTo>
                <a:lnTo>
                  <a:pt x="41" y="32"/>
                </a:lnTo>
                <a:lnTo>
                  <a:pt x="41" y="32"/>
                </a:lnTo>
                <a:lnTo>
                  <a:pt x="41" y="32"/>
                </a:lnTo>
                <a:lnTo>
                  <a:pt x="41" y="32"/>
                </a:lnTo>
                <a:lnTo>
                  <a:pt x="41" y="32"/>
                </a:lnTo>
                <a:lnTo>
                  <a:pt x="36" y="32"/>
                </a:lnTo>
                <a:lnTo>
                  <a:pt x="36" y="32"/>
                </a:lnTo>
                <a:lnTo>
                  <a:pt x="36" y="32"/>
                </a:lnTo>
                <a:lnTo>
                  <a:pt x="36" y="32"/>
                </a:lnTo>
                <a:lnTo>
                  <a:pt x="36" y="28"/>
                </a:lnTo>
                <a:lnTo>
                  <a:pt x="36" y="28"/>
                </a:lnTo>
                <a:lnTo>
                  <a:pt x="36" y="28"/>
                </a:lnTo>
                <a:lnTo>
                  <a:pt x="36" y="23"/>
                </a:lnTo>
                <a:lnTo>
                  <a:pt x="36" y="23"/>
                </a:lnTo>
                <a:lnTo>
                  <a:pt x="36" y="23"/>
                </a:lnTo>
                <a:lnTo>
                  <a:pt x="32" y="23"/>
                </a:lnTo>
                <a:lnTo>
                  <a:pt x="32" y="28"/>
                </a:lnTo>
                <a:lnTo>
                  <a:pt x="32" y="28"/>
                </a:lnTo>
                <a:lnTo>
                  <a:pt x="32" y="28"/>
                </a:lnTo>
                <a:lnTo>
                  <a:pt x="27" y="28"/>
                </a:lnTo>
                <a:lnTo>
                  <a:pt x="27" y="28"/>
                </a:lnTo>
                <a:lnTo>
                  <a:pt x="23" y="28"/>
                </a:lnTo>
                <a:lnTo>
                  <a:pt x="23" y="28"/>
                </a:lnTo>
                <a:lnTo>
                  <a:pt x="23" y="28"/>
                </a:lnTo>
                <a:lnTo>
                  <a:pt x="27" y="28"/>
                </a:lnTo>
                <a:lnTo>
                  <a:pt x="27" y="28"/>
                </a:lnTo>
                <a:lnTo>
                  <a:pt x="27" y="23"/>
                </a:lnTo>
                <a:lnTo>
                  <a:pt x="27" y="23"/>
                </a:lnTo>
                <a:lnTo>
                  <a:pt x="23" y="23"/>
                </a:lnTo>
                <a:lnTo>
                  <a:pt x="27" y="23"/>
                </a:lnTo>
                <a:lnTo>
                  <a:pt x="27" y="23"/>
                </a:lnTo>
                <a:lnTo>
                  <a:pt x="27" y="23"/>
                </a:lnTo>
                <a:lnTo>
                  <a:pt x="23" y="19"/>
                </a:lnTo>
                <a:lnTo>
                  <a:pt x="23" y="19"/>
                </a:lnTo>
                <a:lnTo>
                  <a:pt x="23" y="19"/>
                </a:lnTo>
                <a:lnTo>
                  <a:pt x="18" y="19"/>
                </a:lnTo>
                <a:lnTo>
                  <a:pt x="18" y="19"/>
                </a:lnTo>
                <a:lnTo>
                  <a:pt x="18" y="19"/>
                </a:lnTo>
                <a:lnTo>
                  <a:pt x="18" y="19"/>
                </a:lnTo>
                <a:lnTo>
                  <a:pt x="18" y="19"/>
                </a:lnTo>
                <a:lnTo>
                  <a:pt x="18" y="19"/>
                </a:lnTo>
                <a:lnTo>
                  <a:pt x="18" y="19"/>
                </a:lnTo>
                <a:lnTo>
                  <a:pt x="14" y="19"/>
                </a:lnTo>
                <a:lnTo>
                  <a:pt x="14" y="19"/>
                </a:lnTo>
                <a:lnTo>
                  <a:pt x="14" y="19"/>
                </a:lnTo>
                <a:lnTo>
                  <a:pt x="14" y="14"/>
                </a:lnTo>
                <a:lnTo>
                  <a:pt x="14" y="14"/>
                </a:lnTo>
                <a:lnTo>
                  <a:pt x="14" y="14"/>
                </a:lnTo>
                <a:lnTo>
                  <a:pt x="9" y="14"/>
                </a:lnTo>
                <a:lnTo>
                  <a:pt x="9" y="14"/>
                </a:lnTo>
                <a:lnTo>
                  <a:pt x="9" y="14"/>
                </a:lnTo>
                <a:lnTo>
                  <a:pt x="9" y="14"/>
                </a:lnTo>
                <a:lnTo>
                  <a:pt x="5" y="14"/>
                </a:lnTo>
                <a:lnTo>
                  <a:pt x="5" y="14"/>
                </a:lnTo>
                <a:lnTo>
                  <a:pt x="5" y="14"/>
                </a:lnTo>
                <a:lnTo>
                  <a:pt x="5" y="9"/>
                </a:lnTo>
                <a:lnTo>
                  <a:pt x="5" y="9"/>
                </a:lnTo>
                <a:lnTo>
                  <a:pt x="5" y="9"/>
                </a:lnTo>
                <a:lnTo>
                  <a:pt x="5" y="9"/>
                </a:lnTo>
                <a:lnTo>
                  <a:pt x="5" y="9"/>
                </a:lnTo>
                <a:lnTo>
                  <a:pt x="0" y="5"/>
                </a:lnTo>
                <a:lnTo>
                  <a:pt x="0" y="5"/>
                </a:lnTo>
                <a:lnTo>
                  <a:pt x="9" y="0"/>
                </a:lnTo>
                <a:lnTo>
                  <a:pt x="14" y="0"/>
                </a:lnTo>
                <a:lnTo>
                  <a:pt x="14" y="0"/>
                </a:lnTo>
                <a:lnTo>
                  <a:pt x="14" y="0"/>
                </a:lnTo>
                <a:lnTo>
                  <a:pt x="14" y="5"/>
                </a:lnTo>
                <a:lnTo>
                  <a:pt x="14" y="5"/>
                </a:lnTo>
                <a:lnTo>
                  <a:pt x="18" y="5"/>
                </a:lnTo>
                <a:lnTo>
                  <a:pt x="18" y="5"/>
                </a:lnTo>
                <a:lnTo>
                  <a:pt x="18" y="0"/>
                </a:lnTo>
                <a:lnTo>
                  <a:pt x="18" y="0"/>
                </a:lnTo>
                <a:lnTo>
                  <a:pt x="18" y="5"/>
                </a:lnTo>
                <a:lnTo>
                  <a:pt x="23" y="5"/>
                </a:lnTo>
                <a:lnTo>
                  <a:pt x="23" y="5"/>
                </a:lnTo>
                <a:lnTo>
                  <a:pt x="23" y="5"/>
                </a:lnTo>
                <a:lnTo>
                  <a:pt x="23" y="5"/>
                </a:lnTo>
                <a:lnTo>
                  <a:pt x="27" y="0"/>
                </a:lnTo>
                <a:lnTo>
                  <a:pt x="27" y="0"/>
                </a:lnTo>
                <a:lnTo>
                  <a:pt x="27" y="0"/>
                </a:lnTo>
                <a:lnTo>
                  <a:pt x="27" y="0"/>
                </a:lnTo>
                <a:lnTo>
                  <a:pt x="27" y="0"/>
                </a:lnTo>
                <a:lnTo>
                  <a:pt x="32" y="0"/>
                </a:lnTo>
                <a:lnTo>
                  <a:pt x="27" y="0"/>
                </a:lnTo>
                <a:lnTo>
                  <a:pt x="32" y="0"/>
                </a:lnTo>
                <a:lnTo>
                  <a:pt x="32" y="0"/>
                </a:lnTo>
                <a:lnTo>
                  <a:pt x="32" y="0"/>
                </a:lnTo>
                <a:lnTo>
                  <a:pt x="32" y="0"/>
                </a:lnTo>
                <a:lnTo>
                  <a:pt x="32" y="0"/>
                </a:lnTo>
                <a:lnTo>
                  <a:pt x="36" y="0"/>
                </a:lnTo>
                <a:lnTo>
                  <a:pt x="36" y="0"/>
                </a:lnTo>
                <a:lnTo>
                  <a:pt x="36" y="0"/>
                </a:lnTo>
                <a:lnTo>
                  <a:pt x="36" y="0"/>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0" name="Freeform 16">
            <a:extLst>
              <a:ext uri="{FF2B5EF4-FFF2-40B4-BE49-F238E27FC236}">
                <a16:creationId xmlns:a16="http://schemas.microsoft.com/office/drawing/2014/main" id="{6B4AA03C-69CF-4C4D-AE55-768D72A057DB}"/>
              </a:ext>
            </a:extLst>
          </p:cNvPr>
          <p:cNvSpPr>
            <a:spLocks/>
          </p:cNvSpPr>
          <p:nvPr/>
        </p:nvSpPr>
        <p:spPr bwMode="auto">
          <a:xfrm>
            <a:off x="5474439" y="3675166"/>
            <a:ext cx="129637" cy="284922"/>
          </a:xfrm>
          <a:custGeom>
            <a:avLst/>
            <a:gdLst>
              <a:gd name="T0" fmla="*/ 45 w 54"/>
              <a:gd name="T1" fmla="*/ 18 h 117"/>
              <a:gd name="T2" fmla="*/ 49 w 54"/>
              <a:gd name="T3" fmla="*/ 22 h 117"/>
              <a:gd name="T4" fmla="*/ 49 w 54"/>
              <a:gd name="T5" fmla="*/ 27 h 117"/>
              <a:gd name="T6" fmla="*/ 54 w 54"/>
              <a:gd name="T7" fmla="*/ 32 h 117"/>
              <a:gd name="T8" fmla="*/ 49 w 54"/>
              <a:gd name="T9" fmla="*/ 36 h 117"/>
              <a:gd name="T10" fmla="*/ 49 w 54"/>
              <a:gd name="T11" fmla="*/ 41 h 117"/>
              <a:gd name="T12" fmla="*/ 49 w 54"/>
              <a:gd name="T13" fmla="*/ 41 h 117"/>
              <a:gd name="T14" fmla="*/ 45 w 54"/>
              <a:gd name="T15" fmla="*/ 50 h 117"/>
              <a:gd name="T16" fmla="*/ 45 w 54"/>
              <a:gd name="T17" fmla="*/ 50 h 117"/>
              <a:gd name="T18" fmla="*/ 40 w 54"/>
              <a:gd name="T19" fmla="*/ 54 h 117"/>
              <a:gd name="T20" fmla="*/ 40 w 54"/>
              <a:gd name="T21" fmla="*/ 59 h 117"/>
              <a:gd name="T22" fmla="*/ 36 w 54"/>
              <a:gd name="T23" fmla="*/ 63 h 117"/>
              <a:gd name="T24" fmla="*/ 31 w 54"/>
              <a:gd name="T25" fmla="*/ 72 h 117"/>
              <a:gd name="T26" fmla="*/ 31 w 54"/>
              <a:gd name="T27" fmla="*/ 81 h 117"/>
              <a:gd name="T28" fmla="*/ 31 w 54"/>
              <a:gd name="T29" fmla="*/ 86 h 117"/>
              <a:gd name="T30" fmla="*/ 36 w 54"/>
              <a:gd name="T31" fmla="*/ 90 h 117"/>
              <a:gd name="T32" fmla="*/ 31 w 54"/>
              <a:gd name="T33" fmla="*/ 95 h 117"/>
              <a:gd name="T34" fmla="*/ 31 w 54"/>
              <a:gd name="T35" fmla="*/ 99 h 117"/>
              <a:gd name="T36" fmla="*/ 31 w 54"/>
              <a:gd name="T37" fmla="*/ 104 h 117"/>
              <a:gd name="T38" fmla="*/ 31 w 54"/>
              <a:gd name="T39" fmla="*/ 108 h 117"/>
              <a:gd name="T40" fmla="*/ 27 w 54"/>
              <a:gd name="T41" fmla="*/ 113 h 117"/>
              <a:gd name="T42" fmla="*/ 13 w 54"/>
              <a:gd name="T43" fmla="*/ 117 h 117"/>
              <a:gd name="T44" fmla="*/ 13 w 54"/>
              <a:gd name="T45" fmla="*/ 108 h 117"/>
              <a:gd name="T46" fmla="*/ 13 w 54"/>
              <a:gd name="T47" fmla="*/ 108 h 117"/>
              <a:gd name="T48" fmla="*/ 13 w 54"/>
              <a:gd name="T49" fmla="*/ 99 h 117"/>
              <a:gd name="T50" fmla="*/ 13 w 54"/>
              <a:gd name="T51" fmla="*/ 86 h 117"/>
              <a:gd name="T52" fmla="*/ 13 w 54"/>
              <a:gd name="T53" fmla="*/ 72 h 117"/>
              <a:gd name="T54" fmla="*/ 13 w 54"/>
              <a:gd name="T55" fmla="*/ 63 h 117"/>
              <a:gd name="T56" fmla="*/ 9 w 54"/>
              <a:gd name="T57" fmla="*/ 54 h 117"/>
              <a:gd name="T58" fmla="*/ 9 w 54"/>
              <a:gd name="T59" fmla="*/ 45 h 117"/>
              <a:gd name="T60" fmla="*/ 4 w 54"/>
              <a:gd name="T61" fmla="*/ 41 h 117"/>
              <a:gd name="T62" fmla="*/ 0 w 54"/>
              <a:gd name="T63" fmla="*/ 36 h 117"/>
              <a:gd name="T64" fmla="*/ 0 w 54"/>
              <a:gd name="T65" fmla="*/ 27 h 117"/>
              <a:gd name="T66" fmla="*/ 4 w 54"/>
              <a:gd name="T67" fmla="*/ 27 h 117"/>
              <a:gd name="T68" fmla="*/ 4 w 54"/>
              <a:gd name="T69" fmla="*/ 27 h 117"/>
              <a:gd name="T70" fmla="*/ 4 w 54"/>
              <a:gd name="T71" fmla="*/ 22 h 117"/>
              <a:gd name="T72" fmla="*/ 4 w 54"/>
              <a:gd name="T73" fmla="*/ 22 h 117"/>
              <a:gd name="T74" fmla="*/ 9 w 54"/>
              <a:gd name="T75" fmla="*/ 22 h 117"/>
              <a:gd name="T76" fmla="*/ 9 w 54"/>
              <a:gd name="T77" fmla="*/ 18 h 117"/>
              <a:gd name="T78" fmla="*/ 13 w 54"/>
              <a:gd name="T79" fmla="*/ 18 h 117"/>
              <a:gd name="T80" fmla="*/ 18 w 54"/>
              <a:gd name="T81" fmla="*/ 18 h 117"/>
              <a:gd name="T82" fmla="*/ 27 w 54"/>
              <a:gd name="T83" fmla="*/ 13 h 117"/>
              <a:gd name="T84" fmla="*/ 27 w 54"/>
              <a:gd name="T85" fmla="*/ 9 h 117"/>
              <a:gd name="T86" fmla="*/ 31 w 54"/>
              <a:gd name="T87" fmla="*/ 4 h 117"/>
              <a:gd name="T88" fmla="*/ 31 w 54"/>
              <a:gd name="T89" fmla="*/ 0 h 117"/>
              <a:gd name="T90" fmla="*/ 36 w 54"/>
              <a:gd name="T91" fmla="*/ 0 h 117"/>
              <a:gd name="T92" fmla="*/ 45 w 54"/>
              <a:gd name="T93" fmla="*/ 9 h 117"/>
              <a:gd name="T94" fmla="*/ 45 w 54"/>
              <a:gd name="T95" fmla="*/ 9 h 117"/>
              <a:gd name="T96" fmla="*/ 49 w 54"/>
              <a:gd name="T97" fmla="*/ 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117">
                <a:moveTo>
                  <a:pt x="45" y="18"/>
                </a:moveTo>
                <a:lnTo>
                  <a:pt x="45" y="18"/>
                </a:lnTo>
                <a:lnTo>
                  <a:pt x="45" y="18"/>
                </a:lnTo>
                <a:lnTo>
                  <a:pt x="49" y="22"/>
                </a:lnTo>
                <a:lnTo>
                  <a:pt x="49" y="22"/>
                </a:lnTo>
                <a:lnTo>
                  <a:pt x="49" y="22"/>
                </a:lnTo>
                <a:lnTo>
                  <a:pt x="49" y="22"/>
                </a:lnTo>
                <a:lnTo>
                  <a:pt x="49" y="27"/>
                </a:lnTo>
                <a:lnTo>
                  <a:pt x="49" y="27"/>
                </a:lnTo>
                <a:lnTo>
                  <a:pt x="49" y="32"/>
                </a:lnTo>
                <a:lnTo>
                  <a:pt x="54" y="32"/>
                </a:lnTo>
                <a:lnTo>
                  <a:pt x="54" y="32"/>
                </a:lnTo>
                <a:lnTo>
                  <a:pt x="54" y="36"/>
                </a:lnTo>
                <a:lnTo>
                  <a:pt x="49" y="36"/>
                </a:lnTo>
                <a:lnTo>
                  <a:pt x="49" y="36"/>
                </a:lnTo>
                <a:lnTo>
                  <a:pt x="49" y="36"/>
                </a:lnTo>
                <a:lnTo>
                  <a:pt x="49" y="36"/>
                </a:lnTo>
                <a:lnTo>
                  <a:pt x="49" y="41"/>
                </a:lnTo>
                <a:lnTo>
                  <a:pt x="49" y="41"/>
                </a:lnTo>
                <a:lnTo>
                  <a:pt x="49" y="41"/>
                </a:lnTo>
                <a:lnTo>
                  <a:pt x="49" y="41"/>
                </a:lnTo>
                <a:lnTo>
                  <a:pt x="49" y="45"/>
                </a:lnTo>
                <a:lnTo>
                  <a:pt x="49" y="45"/>
                </a:lnTo>
                <a:lnTo>
                  <a:pt x="45" y="50"/>
                </a:lnTo>
                <a:lnTo>
                  <a:pt x="45" y="50"/>
                </a:lnTo>
                <a:lnTo>
                  <a:pt x="45" y="50"/>
                </a:lnTo>
                <a:lnTo>
                  <a:pt x="45" y="50"/>
                </a:lnTo>
                <a:lnTo>
                  <a:pt x="45" y="50"/>
                </a:lnTo>
                <a:lnTo>
                  <a:pt x="40" y="54"/>
                </a:lnTo>
                <a:lnTo>
                  <a:pt x="40" y="54"/>
                </a:lnTo>
                <a:lnTo>
                  <a:pt x="40" y="54"/>
                </a:lnTo>
                <a:lnTo>
                  <a:pt x="40" y="59"/>
                </a:lnTo>
                <a:lnTo>
                  <a:pt x="40" y="59"/>
                </a:lnTo>
                <a:lnTo>
                  <a:pt x="40" y="63"/>
                </a:lnTo>
                <a:lnTo>
                  <a:pt x="36" y="63"/>
                </a:lnTo>
                <a:lnTo>
                  <a:pt x="36" y="63"/>
                </a:lnTo>
                <a:lnTo>
                  <a:pt x="31" y="68"/>
                </a:lnTo>
                <a:lnTo>
                  <a:pt x="31" y="72"/>
                </a:lnTo>
                <a:lnTo>
                  <a:pt x="31" y="72"/>
                </a:lnTo>
                <a:lnTo>
                  <a:pt x="31" y="77"/>
                </a:lnTo>
                <a:lnTo>
                  <a:pt x="31" y="77"/>
                </a:lnTo>
                <a:lnTo>
                  <a:pt x="31" y="81"/>
                </a:lnTo>
                <a:lnTo>
                  <a:pt x="31" y="86"/>
                </a:lnTo>
                <a:lnTo>
                  <a:pt x="31" y="86"/>
                </a:lnTo>
                <a:lnTo>
                  <a:pt x="31" y="86"/>
                </a:lnTo>
                <a:lnTo>
                  <a:pt x="31" y="90"/>
                </a:lnTo>
                <a:lnTo>
                  <a:pt x="31" y="90"/>
                </a:lnTo>
                <a:lnTo>
                  <a:pt x="36" y="90"/>
                </a:lnTo>
                <a:lnTo>
                  <a:pt x="36" y="95"/>
                </a:lnTo>
                <a:lnTo>
                  <a:pt x="36" y="95"/>
                </a:lnTo>
                <a:lnTo>
                  <a:pt x="31" y="95"/>
                </a:lnTo>
                <a:lnTo>
                  <a:pt x="31" y="99"/>
                </a:lnTo>
                <a:lnTo>
                  <a:pt x="31" y="99"/>
                </a:lnTo>
                <a:lnTo>
                  <a:pt x="31" y="99"/>
                </a:lnTo>
                <a:lnTo>
                  <a:pt x="31" y="104"/>
                </a:lnTo>
                <a:lnTo>
                  <a:pt x="31" y="104"/>
                </a:lnTo>
                <a:lnTo>
                  <a:pt x="31" y="104"/>
                </a:lnTo>
                <a:lnTo>
                  <a:pt x="36" y="108"/>
                </a:lnTo>
                <a:lnTo>
                  <a:pt x="31" y="108"/>
                </a:lnTo>
                <a:lnTo>
                  <a:pt x="31" y="108"/>
                </a:lnTo>
                <a:lnTo>
                  <a:pt x="31" y="113"/>
                </a:lnTo>
                <a:lnTo>
                  <a:pt x="31" y="113"/>
                </a:lnTo>
                <a:lnTo>
                  <a:pt x="27" y="113"/>
                </a:lnTo>
                <a:lnTo>
                  <a:pt x="18" y="117"/>
                </a:lnTo>
                <a:lnTo>
                  <a:pt x="13" y="117"/>
                </a:lnTo>
                <a:lnTo>
                  <a:pt x="13" y="117"/>
                </a:lnTo>
                <a:lnTo>
                  <a:pt x="18" y="113"/>
                </a:lnTo>
                <a:lnTo>
                  <a:pt x="18" y="113"/>
                </a:lnTo>
                <a:lnTo>
                  <a:pt x="13" y="108"/>
                </a:lnTo>
                <a:lnTo>
                  <a:pt x="13" y="108"/>
                </a:lnTo>
                <a:lnTo>
                  <a:pt x="13" y="108"/>
                </a:lnTo>
                <a:lnTo>
                  <a:pt x="13" y="108"/>
                </a:lnTo>
                <a:lnTo>
                  <a:pt x="13" y="104"/>
                </a:lnTo>
                <a:lnTo>
                  <a:pt x="13" y="104"/>
                </a:lnTo>
                <a:lnTo>
                  <a:pt x="13" y="99"/>
                </a:lnTo>
                <a:lnTo>
                  <a:pt x="13" y="99"/>
                </a:lnTo>
                <a:lnTo>
                  <a:pt x="13" y="95"/>
                </a:lnTo>
                <a:lnTo>
                  <a:pt x="13" y="86"/>
                </a:lnTo>
                <a:lnTo>
                  <a:pt x="13" y="81"/>
                </a:lnTo>
                <a:lnTo>
                  <a:pt x="13" y="77"/>
                </a:lnTo>
                <a:lnTo>
                  <a:pt x="13" y="72"/>
                </a:lnTo>
                <a:lnTo>
                  <a:pt x="13" y="68"/>
                </a:lnTo>
                <a:lnTo>
                  <a:pt x="13" y="63"/>
                </a:lnTo>
                <a:lnTo>
                  <a:pt x="13" y="63"/>
                </a:lnTo>
                <a:lnTo>
                  <a:pt x="9" y="59"/>
                </a:lnTo>
                <a:lnTo>
                  <a:pt x="9" y="59"/>
                </a:lnTo>
                <a:lnTo>
                  <a:pt x="9" y="54"/>
                </a:lnTo>
                <a:lnTo>
                  <a:pt x="9" y="54"/>
                </a:lnTo>
                <a:lnTo>
                  <a:pt x="9" y="50"/>
                </a:lnTo>
                <a:lnTo>
                  <a:pt x="9" y="45"/>
                </a:lnTo>
                <a:lnTo>
                  <a:pt x="9" y="45"/>
                </a:lnTo>
                <a:lnTo>
                  <a:pt x="9" y="45"/>
                </a:lnTo>
                <a:lnTo>
                  <a:pt x="4" y="41"/>
                </a:lnTo>
                <a:lnTo>
                  <a:pt x="0" y="41"/>
                </a:lnTo>
                <a:lnTo>
                  <a:pt x="0" y="36"/>
                </a:lnTo>
                <a:lnTo>
                  <a:pt x="0" y="36"/>
                </a:lnTo>
                <a:lnTo>
                  <a:pt x="0" y="32"/>
                </a:lnTo>
                <a:lnTo>
                  <a:pt x="0" y="32"/>
                </a:lnTo>
                <a:lnTo>
                  <a:pt x="0" y="27"/>
                </a:lnTo>
                <a:lnTo>
                  <a:pt x="0" y="27"/>
                </a:lnTo>
                <a:lnTo>
                  <a:pt x="4" y="27"/>
                </a:lnTo>
                <a:lnTo>
                  <a:pt x="4" y="27"/>
                </a:lnTo>
                <a:lnTo>
                  <a:pt x="4" y="22"/>
                </a:lnTo>
                <a:lnTo>
                  <a:pt x="4" y="27"/>
                </a:lnTo>
                <a:lnTo>
                  <a:pt x="4" y="27"/>
                </a:lnTo>
                <a:lnTo>
                  <a:pt x="4" y="22"/>
                </a:lnTo>
                <a:lnTo>
                  <a:pt x="4" y="22"/>
                </a:lnTo>
                <a:lnTo>
                  <a:pt x="4" y="22"/>
                </a:lnTo>
                <a:lnTo>
                  <a:pt x="4" y="22"/>
                </a:lnTo>
                <a:lnTo>
                  <a:pt x="4" y="22"/>
                </a:lnTo>
                <a:lnTo>
                  <a:pt x="4" y="22"/>
                </a:lnTo>
                <a:lnTo>
                  <a:pt x="9" y="22"/>
                </a:lnTo>
                <a:lnTo>
                  <a:pt x="9" y="22"/>
                </a:lnTo>
                <a:lnTo>
                  <a:pt x="9" y="22"/>
                </a:lnTo>
                <a:lnTo>
                  <a:pt x="9" y="22"/>
                </a:lnTo>
                <a:lnTo>
                  <a:pt x="9" y="18"/>
                </a:lnTo>
                <a:lnTo>
                  <a:pt x="9" y="18"/>
                </a:lnTo>
                <a:lnTo>
                  <a:pt x="9" y="18"/>
                </a:lnTo>
                <a:lnTo>
                  <a:pt x="13" y="18"/>
                </a:lnTo>
                <a:lnTo>
                  <a:pt x="13" y="18"/>
                </a:lnTo>
                <a:lnTo>
                  <a:pt x="13" y="18"/>
                </a:lnTo>
                <a:lnTo>
                  <a:pt x="13" y="18"/>
                </a:lnTo>
                <a:lnTo>
                  <a:pt x="18" y="18"/>
                </a:lnTo>
                <a:lnTo>
                  <a:pt x="22" y="18"/>
                </a:lnTo>
                <a:lnTo>
                  <a:pt x="27" y="13"/>
                </a:lnTo>
                <a:lnTo>
                  <a:pt x="27" y="13"/>
                </a:lnTo>
                <a:lnTo>
                  <a:pt x="27" y="9"/>
                </a:lnTo>
                <a:lnTo>
                  <a:pt x="27" y="9"/>
                </a:lnTo>
                <a:lnTo>
                  <a:pt x="27" y="9"/>
                </a:lnTo>
                <a:lnTo>
                  <a:pt x="27" y="4"/>
                </a:lnTo>
                <a:lnTo>
                  <a:pt x="27" y="4"/>
                </a:lnTo>
                <a:lnTo>
                  <a:pt x="31" y="4"/>
                </a:lnTo>
                <a:lnTo>
                  <a:pt x="31" y="0"/>
                </a:lnTo>
                <a:lnTo>
                  <a:pt x="31" y="0"/>
                </a:lnTo>
                <a:lnTo>
                  <a:pt x="31" y="0"/>
                </a:lnTo>
                <a:lnTo>
                  <a:pt x="36" y="0"/>
                </a:lnTo>
                <a:lnTo>
                  <a:pt x="36" y="0"/>
                </a:lnTo>
                <a:lnTo>
                  <a:pt x="36" y="0"/>
                </a:lnTo>
                <a:lnTo>
                  <a:pt x="36" y="0"/>
                </a:lnTo>
                <a:lnTo>
                  <a:pt x="40" y="4"/>
                </a:lnTo>
                <a:lnTo>
                  <a:pt x="45" y="9"/>
                </a:lnTo>
                <a:lnTo>
                  <a:pt x="45" y="9"/>
                </a:lnTo>
                <a:lnTo>
                  <a:pt x="45" y="9"/>
                </a:lnTo>
                <a:lnTo>
                  <a:pt x="45" y="9"/>
                </a:lnTo>
                <a:lnTo>
                  <a:pt x="49" y="13"/>
                </a:lnTo>
                <a:lnTo>
                  <a:pt x="49" y="13"/>
                </a:lnTo>
                <a:lnTo>
                  <a:pt x="49" y="13"/>
                </a:lnTo>
                <a:lnTo>
                  <a:pt x="45" y="18"/>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1" name="Freeform 17">
            <a:extLst>
              <a:ext uri="{FF2B5EF4-FFF2-40B4-BE49-F238E27FC236}">
                <a16:creationId xmlns:a16="http://schemas.microsoft.com/office/drawing/2014/main" id="{C100FDF4-3EA1-0041-A96D-ADBC254EF129}"/>
              </a:ext>
            </a:extLst>
          </p:cNvPr>
          <p:cNvSpPr>
            <a:spLocks/>
          </p:cNvSpPr>
          <p:nvPr/>
        </p:nvSpPr>
        <p:spPr bwMode="auto">
          <a:xfrm>
            <a:off x="5212764" y="3553405"/>
            <a:ext cx="326493" cy="253263"/>
          </a:xfrm>
          <a:custGeom>
            <a:avLst/>
            <a:gdLst>
              <a:gd name="T0" fmla="*/ 90 w 136"/>
              <a:gd name="T1" fmla="*/ 0 h 104"/>
              <a:gd name="T2" fmla="*/ 100 w 136"/>
              <a:gd name="T3" fmla="*/ 5 h 104"/>
              <a:gd name="T4" fmla="*/ 104 w 136"/>
              <a:gd name="T5" fmla="*/ 14 h 104"/>
              <a:gd name="T6" fmla="*/ 104 w 136"/>
              <a:gd name="T7" fmla="*/ 18 h 104"/>
              <a:gd name="T8" fmla="*/ 109 w 136"/>
              <a:gd name="T9" fmla="*/ 27 h 104"/>
              <a:gd name="T10" fmla="*/ 113 w 136"/>
              <a:gd name="T11" fmla="*/ 27 h 104"/>
              <a:gd name="T12" fmla="*/ 118 w 136"/>
              <a:gd name="T13" fmla="*/ 32 h 104"/>
              <a:gd name="T14" fmla="*/ 113 w 136"/>
              <a:gd name="T15" fmla="*/ 32 h 104"/>
              <a:gd name="T16" fmla="*/ 113 w 136"/>
              <a:gd name="T17" fmla="*/ 36 h 104"/>
              <a:gd name="T18" fmla="*/ 127 w 136"/>
              <a:gd name="T19" fmla="*/ 45 h 104"/>
              <a:gd name="T20" fmla="*/ 131 w 136"/>
              <a:gd name="T21" fmla="*/ 45 h 104"/>
              <a:gd name="T22" fmla="*/ 136 w 136"/>
              <a:gd name="T23" fmla="*/ 45 h 104"/>
              <a:gd name="T24" fmla="*/ 131 w 136"/>
              <a:gd name="T25" fmla="*/ 50 h 104"/>
              <a:gd name="T26" fmla="*/ 131 w 136"/>
              <a:gd name="T27" fmla="*/ 54 h 104"/>
              <a:gd name="T28" fmla="*/ 136 w 136"/>
              <a:gd name="T29" fmla="*/ 59 h 104"/>
              <a:gd name="T30" fmla="*/ 127 w 136"/>
              <a:gd name="T31" fmla="*/ 68 h 104"/>
              <a:gd name="T32" fmla="*/ 122 w 136"/>
              <a:gd name="T33" fmla="*/ 68 h 104"/>
              <a:gd name="T34" fmla="*/ 118 w 136"/>
              <a:gd name="T35" fmla="*/ 72 h 104"/>
              <a:gd name="T36" fmla="*/ 113 w 136"/>
              <a:gd name="T37" fmla="*/ 72 h 104"/>
              <a:gd name="T38" fmla="*/ 113 w 136"/>
              <a:gd name="T39" fmla="*/ 72 h 104"/>
              <a:gd name="T40" fmla="*/ 113 w 136"/>
              <a:gd name="T41" fmla="*/ 72 h 104"/>
              <a:gd name="T42" fmla="*/ 104 w 136"/>
              <a:gd name="T43" fmla="*/ 77 h 104"/>
              <a:gd name="T44" fmla="*/ 104 w 136"/>
              <a:gd name="T45" fmla="*/ 77 h 104"/>
              <a:gd name="T46" fmla="*/ 90 w 136"/>
              <a:gd name="T47" fmla="*/ 72 h 104"/>
              <a:gd name="T48" fmla="*/ 86 w 136"/>
              <a:gd name="T49" fmla="*/ 77 h 104"/>
              <a:gd name="T50" fmla="*/ 86 w 136"/>
              <a:gd name="T51" fmla="*/ 77 h 104"/>
              <a:gd name="T52" fmla="*/ 81 w 136"/>
              <a:gd name="T53" fmla="*/ 77 h 104"/>
              <a:gd name="T54" fmla="*/ 68 w 136"/>
              <a:gd name="T55" fmla="*/ 77 h 104"/>
              <a:gd name="T56" fmla="*/ 54 w 136"/>
              <a:gd name="T57" fmla="*/ 77 h 104"/>
              <a:gd name="T58" fmla="*/ 45 w 136"/>
              <a:gd name="T59" fmla="*/ 77 h 104"/>
              <a:gd name="T60" fmla="*/ 45 w 136"/>
              <a:gd name="T61" fmla="*/ 86 h 104"/>
              <a:gd name="T62" fmla="*/ 45 w 136"/>
              <a:gd name="T63" fmla="*/ 86 h 104"/>
              <a:gd name="T64" fmla="*/ 45 w 136"/>
              <a:gd name="T65" fmla="*/ 91 h 104"/>
              <a:gd name="T66" fmla="*/ 45 w 136"/>
              <a:gd name="T67" fmla="*/ 100 h 104"/>
              <a:gd name="T68" fmla="*/ 50 w 136"/>
              <a:gd name="T69" fmla="*/ 104 h 104"/>
              <a:gd name="T70" fmla="*/ 45 w 136"/>
              <a:gd name="T71" fmla="*/ 104 h 104"/>
              <a:gd name="T72" fmla="*/ 41 w 136"/>
              <a:gd name="T73" fmla="*/ 100 h 104"/>
              <a:gd name="T74" fmla="*/ 36 w 136"/>
              <a:gd name="T75" fmla="*/ 95 h 104"/>
              <a:gd name="T76" fmla="*/ 27 w 136"/>
              <a:gd name="T77" fmla="*/ 100 h 104"/>
              <a:gd name="T78" fmla="*/ 18 w 136"/>
              <a:gd name="T79" fmla="*/ 100 h 104"/>
              <a:gd name="T80" fmla="*/ 14 w 136"/>
              <a:gd name="T81" fmla="*/ 100 h 104"/>
              <a:gd name="T82" fmla="*/ 9 w 136"/>
              <a:gd name="T83" fmla="*/ 95 h 104"/>
              <a:gd name="T84" fmla="*/ 5 w 136"/>
              <a:gd name="T85" fmla="*/ 91 h 104"/>
              <a:gd name="T86" fmla="*/ 0 w 136"/>
              <a:gd name="T87" fmla="*/ 86 h 104"/>
              <a:gd name="T88" fmla="*/ 0 w 136"/>
              <a:gd name="T89" fmla="*/ 77 h 104"/>
              <a:gd name="T90" fmla="*/ 5 w 136"/>
              <a:gd name="T91" fmla="*/ 72 h 104"/>
              <a:gd name="T92" fmla="*/ 5 w 136"/>
              <a:gd name="T93" fmla="*/ 63 h 104"/>
              <a:gd name="T94" fmla="*/ 5 w 136"/>
              <a:gd name="T95" fmla="*/ 59 h 104"/>
              <a:gd name="T96" fmla="*/ 14 w 136"/>
              <a:gd name="T97" fmla="*/ 54 h 104"/>
              <a:gd name="T98" fmla="*/ 18 w 136"/>
              <a:gd name="T99" fmla="*/ 54 h 104"/>
              <a:gd name="T100" fmla="*/ 18 w 136"/>
              <a:gd name="T101" fmla="*/ 45 h 104"/>
              <a:gd name="T102" fmla="*/ 23 w 136"/>
              <a:gd name="T103" fmla="*/ 41 h 104"/>
              <a:gd name="T104" fmla="*/ 23 w 136"/>
              <a:gd name="T105" fmla="*/ 36 h 104"/>
              <a:gd name="T106" fmla="*/ 27 w 136"/>
              <a:gd name="T107" fmla="*/ 32 h 104"/>
              <a:gd name="T108" fmla="*/ 36 w 136"/>
              <a:gd name="T109" fmla="*/ 36 h 104"/>
              <a:gd name="T110" fmla="*/ 41 w 136"/>
              <a:gd name="T111" fmla="*/ 27 h 104"/>
              <a:gd name="T112" fmla="*/ 45 w 136"/>
              <a:gd name="T113" fmla="*/ 27 h 104"/>
              <a:gd name="T114" fmla="*/ 45 w 136"/>
              <a:gd name="T115" fmla="*/ 23 h 104"/>
              <a:gd name="T116" fmla="*/ 54 w 136"/>
              <a:gd name="T117" fmla="*/ 14 h 104"/>
              <a:gd name="T118" fmla="*/ 63 w 136"/>
              <a:gd name="T119" fmla="*/ 9 h 104"/>
              <a:gd name="T120" fmla="*/ 68 w 136"/>
              <a:gd name="T121" fmla="*/ 9 h 104"/>
              <a:gd name="T122" fmla="*/ 77 w 136"/>
              <a:gd name="T123" fmla="*/ 5 h 104"/>
              <a:gd name="T124" fmla="*/ 86 w 136"/>
              <a:gd name="T1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 h="104">
                <a:moveTo>
                  <a:pt x="90" y="0"/>
                </a:moveTo>
                <a:lnTo>
                  <a:pt x="90" y="0"/>
                </a:lnTo>
                <a:lnTo>
                  <a:pt x="90" y="0"/>
                </a:lnTo>
                <a:lnTo>
                  <a:pt x="90" y="0"/>
                </a:lnTo>
                <a:lnTo>
                  <a:pt x="95" y="0"/>
                </a:lnTo>
                <a:lnTo>
                  <a:pt x="100" y="5"/>
                </a:lnTo>
                <a:lnTo>
                  <a:pt x="100" y="5"/>
                </a:lnTo>
                <a:lnTo>
                  <a:pt x="100" y="5"/>
                </a:lnTo>
                <a:lnTo>
                  <a:pt x="100" y="9"/>
                </a:lnTo>
                <a:lnTo>
                  <a:pt x="100" y="9"/>
                </a:lnTo>
                <a:lnTo>
                  <a:pt x="100" y="14"/>
                </a:lnTo>
                <a:lnTo>
                  <a:pt x="104" y="14"/>
                </a:lnTo>
                <a:lnTo>
                  <a:pt x="104" y="14"/>
                </a:lnTo>
                <a:lnTo>
                  <a:pt x="104" y="18"/>
                </a:lnTo>
                <a:lnTo>
                  <a:pt x="104" y="18"/>
                </a:lnTo>
                <a:lnTo>
                  <a:pt x="104" y="18"/>
                </a:lnTo>
                <a:lnTo>
                  <a:pt x="104" y="23"/>
                </a:lnTo>
                <a:lnTo>
                  <a:pt x="109" y="27"/>
                </a:lnTo>
                <a:lnTo>
                  <a:pt x="109" y="27"/>
                </a:lnTo>
                <a:lnTo>
                  <a:pt x="109" y="27"/>
                </a:lnTo>
                <a:lnTo>
                  <a:pt x="109" y="27"/>
                </a:lnTo>
                <a:lnTo>
                  <a:pt x="109" y="27"/>
                </a:lnTo>
                <a:lnTo>
                  <a:pt x="113" y="27"/>
                </a:lnTo>
                <a:lnTo>
                  <a:pt x="113" y="27"/>
                </a:lnTo>
                <a:lnTo>
                  <a:pt x="113" y="27"/>
                </a:lnTo>
                <a:lnTo>
                  <a:pt x="113" y="32"/>
                </a:lnTo>
                <a:lnTo>
                  <a:pt x="113" y="32"/>
                </a:lnTo>
                <a:lnTo>
                  <a:pt x="118" y="32"/>
                </a:lnTo>
                <a:lnTo>
                  <a:pt x="118" y="32"/>
                </a:lnTo>
                <a:lnTo>
                  <a:pt x="113" y="32"/>
                </a:lnTo>
                <a:lnTo>
                  <a:pt x="113" y="32"/>
                </a:lnTo>
                <a:lnTo>
                  <a:pt x="113" y="32"/>
                </a:lnTo>
                <a:lnTo>
                  <a:pt x="113" y="36"/>
                </a:lnTo>
                <a:lnTo>
                  <a:pt x="113" y="36"/>
                </a:lnTo>
                <a:lnTo>
                  <a:pt x="113" y="36"/>
                </a:lnTo>
                <a:lnTo>
                  <a:pt x="113" y="36"/>
                </a:lnTo>
                <a:lnTo>
                  <a:pt x="118" y="41"/>
                </a:lnTo>
                <a:lnTo>
                  <a:pt x="122" y="45"/>
                </a:lnTo>
                <a:lnTo>
                  <a:pt x="122" y="45"/>
                </a:lnTo>
                <a:lnTo>
                  <a:pt x="127" y="45"/>
                </a:lnTo>
                <a:lnTo>
                  <a:pt x="127" y="45"/>
                </a:lnTo>
                <a:lnTo>
                  <a:pt x="127" y="45"/>
                </a:lnTo>
                <a:lnTo>
                  <a:pt x="131" y="45"/>
                </a:lnTo>
                <a:lnTo>
                  <a:pt x="131" y="45"/>
                </a:lnTo>
                <a:lnTo>
                  <a:pt x="131" y="45"/>
                </a:lnTo>
                <a:lnTo>
                  <a:pt x="131" y="45"/>
                </a:lnTo>
                <a:lnTo>
                  <a:pt x="131" y="45"/>
                </a:lnTo>
                <a:lnTo>
                  <a:pt x="136" y="45"/>
                </a:lnTo>
                <a:lnTo>
                  <a:pt x="136" y="50"/>
                </a:lnTo>
                <a:lnTo>
                  <a:pt x="136" y="50"/>
                </a:lnTo>
                <a:lnTo>
                  <a:pt x="136" y="50"/>
                </a:lnTo>
                <a:lnTo>
                  <a:pt x="131" y="50"/>
                </a:lnTo>
                <a:lnTo>
                  <a:pt x="131" y="50"/>
                </a:lnTo>
                <a:lnTo>
                  <a:pt x="131" y="50"/>
                </a:lnTo>
                <a:lnTo>
                  <a:pt x="131" y="50"/>
                </a:lnTo>
                <a:lnTo>
                  <a:pt x="131" y="54"/>
                </a:lnTo>
                <a:lnTo>
                  <a:pt x="136" y="54"/>
                </a:lnTo>
                <a:lnTo>
                  <a:pt x="136" y="59"/>
                </a:lnTo>
                <a:lnTo>
                  <a:pt x="136" y="59"/>
                </a:lnTo>
                <a:lnTo>
                  <a:pt x="136" y="59"/>
                </a:lnTo>
                <a:lnTo>
                  <a:pt x="136" y="63"/>
                </a:lnTo>
                <a:lnTo>
                  <a:pt x="136" y="63"/>
                </a:lnTo>
                <a:lnTo>
                  <a:pt x="131" y="68"/>
                </a:lnTo>
                <a:lnTo>
                  <a:pt x="127" y="68"/>
                </a:lnTo>
                <a:lnTo>
                  <a:pt x="122" y="68"/>
                </a:lnTo>
                <a:lnTo>
                  <a:pt x="122" y="68"/>
                </a:lnTo>
                <a:lnTo>
                  <a:pt x="122" y="68"/>
                </a:lnTo>
                <a:lnTo>
                  <a:pt x="122" y="68"/>
                </a:lnTo>
                <a:lnTo>
                  <a:pt x="118" y="68"/>
                </a:lnTo>
                <a:lnTo>
                  <a:pt x="118" y="68"/>
                </a:lnTo>
                <a:lnTo>
                  <a:pt x="118" y="68"/>
                </a:lnTo>
                <a:lnTo>
                  <a:pt x="118" y="72"/>
                </a:lnTo>
                <a:lnTo>
                  <a:pt x="118" y="72"/>
                </a:lnTo>
                <a:lnTo>
                  <a:pt x="118" y="72"/>
                </a:lnTo>
                <a:lnTo>
                  <a:pt x="118" y="72"/>
                </a:lnTo>
                <a:lnTo>
                  <a:pt x="113" y="72"/>
                </a:lnTo>
                <a:lnTo>
                  <a:pt x="113" y="72"/>
                </a:lnTo>
                <a:lnTo>
                  <a:pt x="113" y="72"/>
                </a:lnTo>
                <a:lnTo>
                  <a:pt x="113" y="72"/>
                </a:lnTo>
                <a:lnTo>
                  <a:pt x="113" y="72"/>
                </a:lnTo>
                <a:lnTo>
                  <a:pt x="113" y="72"/>
                </a:lnTo>
                <a:lnTo>
                  <a:pt x="113" y="77"/>
                </a:lnTo>
                <a:lnTo>
                  <a:pt x="113" y="77"/>
                </a:lnTo>
                <a:lnTo>
                  <a:pt x="113" y="72"/>
                </a:lnTo>
                <a:lnTo>
                  <a:pt x="113" y="77"/>
                </a:lnTo>
                <a:lnTo>
                  <a:pt x="113" y="77"/>
                </a:lnTo>
                <a:lnTo>
                  <a:pt x="109" y="77"/>
                </a:lnTo>
                <a:lnTo>
                  <a:pt x="104" y="77"/>
                </a:lnTo>
                <a:lnTo>
                  <a:pt x="104" y="77"/>
                </a:lnTo>
                <a:lnTo>
                  <a:pt x="104" y="77"/>
                </a:lnTo>
                <a:lnTo>
                  <a:pt x="104" y="77"/>
                </a:lnTo>
                <a:lnTo>
                  <a:pt x="104" y="77"/>
                </a:lnTo>
                <a:lnTo>
                  <a:pt x="100" y="77"/>
                </a:lnTo>
                <a:lnTo>
                  <a:pt x="95" y="72"/>
                </a:lnTo>
                <a:lnTo>
                  <a:pt x="90" y="72"/>
                </a:lnTo>
                <a:lnTo>
                  <a:pt x="90" y="72"/>
                </a:lnTo>
                <a:lnTo>
                  <a:pt x="90" y="72"/>
                </a:lnTo>
                <a:lnTo>
                  <a:pt x="90" y="72"/>
                </a:lnTo>
                <a:lnTo>
                  <a:pt x="86" y="72"/>
                </a:lnTo>
                <a:lnTo>
                  <a:pt x="86" y="77"/>
                </a:lnTo>
                <a:lnTo>
                  <a:pt x="86" y="77"/>
                </a:lnTo>
                <a:lnTo>
                  <a:pt x="86" y="77"/>
                </a:lnTo>
                <a:lnTo>
                  <a:pt x="86" y="77"/>
                </a:lnTo>
                <a:lnTo>
                  <a:pt x="86" y="77"/>
                </a:lnTo>
                <a:lnTo>
                  <a:pt x="86" y="77"/>
                </a:lnTo>
                <a:lnTo>
                  <a:pt x="81" y="77"/>
                </a:lnTo>
                <a:lnTo>
                  <a:pt x="81" y="77"/>
                </a:lnTo>
                <a:lnTo>
                  <a:pt x="81" y="77"/>
                </a:lnTo>
                <a:lnTo>
                  <a:pt x="77" y="77"/>
                </a:lnTo>
                <a:lnTo>
                  <a:pt x="77" y="77"/>
                </a:lnTo>
                <a:lnTo>
                  <a:pt x="72" y="77"/>
                </a:lnTo>
                <a:lnTo>
                  <a:pt x="68" y="77"/>
                </a:lnTo>
                <a:lnTo>
                  <a:pt x="68" y="77"/>
                </a:lnTo>
                <a:lnTo>
                  <a:pt x="68" y="77"/>
                </a:lnTo>
                <a:lnTo>
                  <a:pt x="63" y="77"/>
                </a:lnTo>
                <a:lnTo>
                  <a:pt x="54" y="77"/>
                </a:lnTo>
                <a:lnTo>
                  <a:pt x="50" y="77"/>
                </a:lnTo>
                <a:lnTo>
                  <a:pt x="45" y="77"/>
                </a:lnTo>
                <a:lnTo>
                  <a:pt x="45" y="77"/>
                </a:lnTo>
                <a:lnTo>
                  <a:pt x="45" y="77"/>
                </a:lnTo>
                <a:lnTo>
                  <a:pt x="45" y="77"/>
                </a:lnTo>
                <a:lnTo>
                  <a:pt x="45" y="82"/>
                </a:lnTo>
                <a:lnTo>
                  <a:pt x="45" y="82"/>
                </a:lnTo>
                <a:lnTo>
                  <a:pt x="45" y="86"/>
                </a:lnTo>
                <a:lnTo>
                  <a:pt x="45" y="86"/>
                </a:lnTo>
                <a:lnTo>
                  <a:pt x="45" y="86"/>
                </a:lnTo>
                <a:lnTo>
                  <a:pt x="45" y="86"/>
                </a:lnTo>
                <a:lnTo>
                  <a:pt x="45" y="86"/>
                </a:lnTo>
                <a:lnTo>
                  <a:pt x="45" y="91"/>
                </a:lnTo>
                <a:lnTo>
                  <a:pt x="45" y="91"/>
                </a:lnTo>
                <a:lnTo>
                  <a:pt x="45" y="91"/>
                </a:lnTo>
                <a:lnTo>
                  <a:pt x="45" y="91"/>
                </a:lnTo>
                <a:lnTo>
                  <a:pt x="45" y="95"/>
                </a:lnTo>
                <a:lnTo>
                  <a:pt x="45" y="95"/>
                </a:lnTo>
                <a:lnTo>
                  <a:pt x="45" y="100"/>
                </a:lnTo>
                <a:lnTo>
                  <a:pt x="45" y="100"/>
                </a:lnTo>
                <a:lnTo>
                  <a:pt x="45" y="100"/>
                </a:lnTo>
                <a:lnTo>
                  <a:pt x="50" y="104"/>
                </a:lnTo>
                <a:lnTo>
                  <a:pt x="50" y="104"/>
                </a:lnTo>
                <a:lnTo>
                  <a:pt x="50" y="104"/>
                </a:lnTo>
                <a:lnTo>
                  <a:pt x="45" y="104"/>
                </a:lnTo>
                <a:lnTo>
                  <a:pt x="45" y="104"/>
                </a:lnTo>
                <a:lnTo>
                  <a:pt x="45" y="104"/>
                </a:lnTo>
                <a:lnTo>
                  <a:pt x="45" y="104"/>
                </a:lnTo>
                <a:lnTo>
                  <a:pt x="45" y="104"/>
                </a:lnTo>
                <a:lnTo>
                  <a:pt x="41" y="100"/>
                </a:lnTo>
                <a:lnTo>
                  <a:pt x="41" y="100"/>
                </a:lnTo>
                <a:lnTo>
                  <a:pt x="41" y="100"/>
                </a:lnTo>
                <a:lnTo>
                  <a:pt x="41" y="100"/>
                </a:lnTo>
                <a:lnTo>
                  <a:pt x="41" y="95"/>
                </a:lnTo>
                <a:lnTo>
                  <a:pt x="36" y="95"/>
                </a:lnTo>
                <a:lnTo>
                  <a:pt x="36" y="95"/>
                </a:lnTo>
                <a:lnTo>
                  <a:pt x="32" y="95"/>
                </a:lnTo>
                <a:lnTo>
                  <a:pt x="27" y="95"/>
                </a:lnTo>
                <a:lnTo>
                  <a:pt x="27" y="95"/>
                </a:lnTo>
                <a:lnTo>
                  <a:pt x="27" y="100"/>
                </a:lnTo>
                <a:lnTo>
                  <a:pt x="23" y="100"/>
                </a:lnTo>
                <a:lnTo>
                  <a:pt x="23" y="100"/>
                </a:lnTo>
                <a:lnTo>
                  <a:pt x="18" y="100"/>
                </a:lnTo>
                <a:lnTo>
                  <a:pt x="18" y="100"/>
                </a:lnTo>
                <a:lnTo>
                  <a:pt x="18" y="100"/>
                </a:lnTo>
                <a:lnTo>
                  <a:pt x="18" y="100"/>
                </a:lnTo>
                <a:lnTo>
                  <a:pt x="14" y="100"/>
                </a:lnTo>
                <a:lnTo>
                  <a:pt x="14" y="100"/>
                </a:lnTo>
                <a:lnTo>
                  <a:pt x="9" y="100"/>
                </a:lnTo>
                <a:lnTo>
                  <a:pt x="9" y="95"/>
                </a:lnTo>
                <a:lnTo>
                  <a:pt x="9" y="95"/>
                </a:lnTo>
                <a:lnTo>
                  <a:pt x="9" y="95"/>
                </a:lnTo>
                <a:lnTo>
                  <a:pt x="9" y="91"/>
                </a:lnTo>
                <a:lnTo>
                  <a:pt x="5" y="91"/>
                </a:lnTo>
                <a:lnTo>
                  <a:pt x="5" y="91"/>
                </a:lnTo>
                <a:lnTo>
                  <a:pt x="5" y="91"/>
                </a:lnTo>
                <a:lnTo>
                  <a:pt x="0" y="91"/>
                </a:lnTo>
                <a:lnTo>
                  <a:pt x="0" y="86"/>
                </a:lnTo>
                <a:lnTo>
                  <a:pt x="0" y="86"/>
                </a:lnTo>
                <a:lnTo>
                  <a:pt x="0" y="86"/>
                </a:lnTo>
                <a:lnTo>
                  <a:pt x="0" y="86"/>
                </a:lnTo>
                <a:lnTo>
                  <a:pt x="0" y="82"/>
                </a:lnTo>
                <a:lnTo>
                  <a:pt x="0" y="82"/>
                </a:lnTo>
                <a:lnTo>
                  <a:pt x="0" y="77"/>
                </a:lnTo>
                <a:lnTo>
                  <a:pt x="0" y="77"/>
                </a:lnTo>
                <a:lnTo>
                  <a:pt x="0" y="72"/>
                </a:lnTo>
                <a:lnTo>
                  <a:pt x="5" y="72"/>
                </a:lnTo>
                <a:lnTo>
                  <a:pt x="5" y="72"/>
                </a:lnTo>
                <a:lnTo>
                  <a:pt x="5" y="68"/>
                </a:lnTo>
                <a:lnTo>
                  <a:pt x="5" y="68"/>
                </a:lnTo>
                <a:lnTo>
                  <a:pt x="5" y="63"/>
                </a:lnTo>
                <a:lnTo>
                  <a:pt x="5" y="63"/>
                </a:lnTo>
                <a:lnTo>
                  <a:pt x="5" y="63"/>
                </a:lnTo>
                <a:lnTo>
                  <a:pt x="5" y="63"/>
                </a:lnTo>
                <a:lnTo>
                  <a:pt x="5" y="59"/>
                </a:lnTo>
                <a:lnTo>
                  <a:pt x="5" y="59"/>
                </a:lnTo>
                <a:lnTo>
                  <a:pt x="5" y="59"/>
                </a:lnTo>
                <a:lnTo>
                  <a:pt x="9" y="59"/>
                </a:lnTo>
                <a:lnTo>
                  <a:pt x="9" y="59"/>
                </a:lnTo>
                <a:lnTo>
                  <a:pt x="14" y="54"/>
                </a:lnTo>
                <a:lnTo>
                  <a:pt x="14" y="54"/>
                </a:lnTo>
                <a:lnTo>
                  <a:pt x="14" y="54"/>
                </a:lnTo>
                <a:lnTo>
                  <a:pt x="18" y="54"/>
                </a:lnTo>
                <a:lnTo>
                  <a:pt x="18" y="54"/>
                </a:lnTo>
                <a:lnTo>
                  <a:pt x="18" y="50"/>
                </a:lnTo>
                <a:lnTo>
                  <a:pt x="18" y="50"/>
                </a:lnTo>
                <a:lnTo>
                  <a:pt x="18" y="50"/>
                </a:lnTo>
                <a:lnTo>
                  <a:pt x="18" y="45"/>
                </a:lnTo>
                <a:lnTo>
                  <a:pt x="18" y="45"/>
                </a:lnTo>
                <a:lnTo>
                  <a:pt x="18" y="45"/>
                </a:lnTo>
                <a:lnTo>
                  <a:pt x="23" y="41"/>
                </a:lnTo>
                <a:lnTo>
                  <a:pt x="23" y="41"/>
                </a:lnTo>
                <a:lnTo>
                  <a:pt x="23" y="41"/>
                </a:lnTo>
                <a:lnTo>
                  <a:pt x="23" y="36"/>
                </a:lnTo>
                <a:lnTo>
                  <a:pt x="23" y="36"/>
                </a:lnTo>
                <a:lnTo>
                  <a:pt x="23" y="36"/>
                </a:lnTo>
                <a:lnTo>
                  <a:pt x="23" y="32"/>
                </a:lnTo>
                <a:lnTo>
                  <a:pt x="23" y="32"/>
                </a:lnTo>
                <a:lnTo>
                  <a:pt x="27" y="32"/>
                </a:lnTo>
                <a:lnTo>
                  <a:pt x="27" y="32"/>
                </a:lnTo>
                <a:lnTo>
                  <a:pt x="27" y="32"/>
                </a:lnTo>
                <a:lnTo>
                  <a:pt x="32" y="36"/>
                </a:lnTo>
                <a:lnTo>
                  <a:pt x="36" y="36"/>
                </a:lnTo>
                <a:lnTo>
                  <a:pt x="36" y="36"/>
                </a:lnTo>
                <a:lnTo>
                  <a:pt x="36" y="32"/>
                </a:lnTo>
                <a:lnTo>
                  <a:pt x="41" y="32"/>
                </a:lnTo>
                <a:lnTo>
                  <a:pt x="41" y="32"/>
                </a:lnTo>
                <a:lnTo>
                  <a:pt x="41" y="27"/>
                </a:lnTo>
                <a:lnTo>
                  <a:pt x="41" y="27"/>
                </a:lnTo>
                <a:lnTo>
                  <a:pt x="41" y="27"/>
                </a:lnTo>
                <a:lnTo>
                  <a:pt x="45" y="27"/>
                </a:lnTo>
                <a:lnTo>
                  <a:pt x="45" y="27"/>
                </a:lnTo>
                <a:lnTo>
                  <a:pt x="45" y="27"/>
                </a:lnTo>
                <a:lnTo>
                  <a:pt x="45" y="27"/>
                </a:lnTo>
                <a:lnTo>
                  <a:pt x="45" y="23"/>
                </a:lnTo>
                <a:lnTo>
                  <a:pt x="45" y="23"/>
                </a:lnTo>
                <a:lnTo>
                  <a:pt x="45" y="23"/>
                </a:lnTo>
                <a:lnTo>
                  <a:pt x="50" y="18"/>
                </a:lnTo>
                <a:lnTo>
                  <a:pt x="50" y="14"/>
                </a:lnTo>
                <a:lnTo>
                  <a:pt x="54" y="14"/>
                </a:lnTo>
                <a:lnTo>
                  <a:pt x="54" y="14"/>
                </a:lnTo>
                <a:lnTo>
                  <a:pt x="59" y="18"/>
                </a:lnTo>
                <a:lnTo>
                  <a:pt x="59" y="18"/>
                </a:lnTo>
                <a:lnTo>
                  <a:pt x="63" y="9"/>
                </a:lnTo>
                <a:lnTo>
                  <a:pt x="63" y="9"/>
                </a:lnTo>
                <a:lnTo>
                  <a:pt x="63" y="9"/>
                </a:lnTo>
                <a:lnTo>
                  <a:pt x="68" y="9"/>
                </a:lnTo>
                <a:lnTo>
                  <a:pt x="68" y="9"/>
                </a:lnTo>
                <a:lnTo>
                  <a:pt x="72" y="9"/>
                </a:lnTo>
                <a:lnTo>
                  <a:pt x="77" y="5"/>
                </a:lnTo>
                <a:lnTo>
                  <a:pt x="77" y="5"/>
                </a:lnTo>
                <a:lnTo>
                  <a:pt x="77" y="5"/>
                </a:lnTo>
                <a:lnTo>
                  <a:pt x="81" y="0"/>
                </a:lnTo>
                <a:lnTo>
                  <a:pt x="81" y="0"/>
                </a:lnTo>
                <a:lnTo>
                  <a:pt x="86" y="0"/>
                </a:lnTo>
                <a:lnTo>
                  <a:pt x="86" y="0"/>
                </a:lnTo>
                <a:lnTo>
                  <a:pt x="90" y="0"/>
                </a:lnTo>
                <a:lnTo>
                  <a:pt x="9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2" name="Freeform 18">
            <a:extLst>
              <a:ext uri="{FF2B5EF4-FFF2-40B4-BE49-F238E27FC236}">
                <a16:creationId xmlns:a16="http://schemas.microsoft.com/office/drawing/2014/main" id="{EFEFA683-9FFF-444A-9EA7-E28D072D97E5}"/>
              </a:ext>
            </a:extLst>
          </p:cNvPr>
          <p:cNvSpPr>
            <a:spLocks/>
          </p:cNvSpPr>
          <p:nvPr/>
        </p:nvSpPr>
        <p:spPr bwMode="auto">
          <a:xfrm>
            <a:off x="8986637" y="2981127"/>
            <a:ext cx="228066" cy="265440"/>
          </a:xfrm>
          <a:custGeom>
            <a:avLst/>
            <a:gdLst>
              <a:gd name="T0" fmla="*/ 14 w 95"/>
              <a:gd name="T1" fmla="*/ 5 h 109"/>
              <a:gd name="T2" fmla="*/ 14 w 95"/>
              <a:gd name="T3" fmla="*/ 5 h 109"/>
              <a:gd name="T4" fmla="*/ 23 w 95"/>
              <a:gd name="T5" fmla="*/ 9 h 109"/>
              <a:gd name="T6" fmla="*/ 23 w 95"/>
              <a:gd name="T7" fmla="*/ 5 h 109"/>
              <a:gd name="T8" fmla="*/ 32 w 95"/>
              <a:gd name="T9" fmla="*/ 23 h 109"/>
              <a:gd name="T10" fmla="*/ 36 w 95"/>
              <a:gd name="T11" fmla="*/ 23 h 109"/>
              <a:gd name="T12" fmla="*/ 54 w 95"/>
              <a:gd name="T13" fmla="*/ 27 h 109"/>
              <a:gd name="T14" fmla="*/ 73 w 95"/>
              <a:gd name="T15" fmla="*/ 27 h 109"/>
              <a:gd name="T16" fmla="*/ 77 w 95"/>
              <a:gd name="T17" fmla="*/ 32 h 109"/>
              <a:gd name="T18" fmla="*/ 73 w 95"/>
              <a:gd name="T19" fmla="*/ 36 h 109"/>
              <a:gd name="T20" fmla="*/ 73 w 95"/>
              <a:gd name="T21" fmla="*/ 41 h 109"/>
              <a:gd name="T22" fmla="*/ 68 w 95"/>
              <a:gd name="T23" fmla="*/ 45 h 109"/>
              <a:gd name="T24" fmla="*/ 63 w 95"/>
              <a:gd name="T25" fmla="*/ 45 h 109"/>
              <a:gd name="T26" fmla="*/ 63 w 95"/>
              <a:gd name="T27" fmla="*/ 59 h 109"/>
              <a:gd name="T28" fmla="*/ 68 w 95"/>
              <a:gd name="T29" fmla="*/ 63 h 109"/>
              <a:gd name="T30" fmla="*/ 73 w 95"/>
              <a:gd name="T31" fmla="*/ 68 h 109"/>
              <a:gd name="T32" fmla="*/ 73 w 95"/>
              <a:gd name="T33" fmla="*/ 59 h 109"/>
              <a:gd name="T34" fmla="*/ 77 w 95"/>
              <a:gd name="T35" fmla="*/ 54 h 109"/>
              <a:gd name="T36" fmla="*/ 82 w 95"/>
              <a:gd name="T37" fmla="*/ 59 h 109"/>
              <a:gd name="T38" fmla="*/ 86 w 95"/>
              <a:gd name="T39" fmla="*/ 72 h 109"/>
              <a:gd name="T40" fmla="*/ 95 w 95"/>
              <a:gd name="T41" fmla="*/ 86 h 109"/>
              <a:gd name="T42" fmla="*/ 95 w 95"/>
              <a:gd name="T43" fmla="*/ 100 h 109"/>
              <a:gd name="T44" fmla="*/ 91 w 95"/>
              <a:gd name="T45" fmla="*/ 100 h 109"/>
              <a:gd name="T46" fmla="*/ 91 w 95"/>
              <a:gd name="T47" fmla="*/ 109 h 109"/>
              <a:gd name="T48" fmla="*/ 86 w 95"/>
              <a:gd name="T49" fmla="*/ 104 h 109"/>
              <a:gd name="T50" fmla="*/ 82 w 95"/>
              <a:gd name="T51" fmla="*/ 81 h 109"/>
              <a:gd name="T52" fmla="*/ 73 w 95"/>
              <a:gd name="T53" fmla="*/ 72 h 109"/>
              <a:gd name="T54" fmla="*/ 68 w 95"/>
              <a:gd name="T55" fmla="*/ 77 h 109"/>
              <a:gd name="T56" fmla="*/ 54 w 95"/>
              <a:gd name="T57" fmla="*/ 59 h 109"/>
              <a:gd name="T58" fmla="*/ 54 w 95"/>
              <a:gd name="T59" fmla="*/ 59 h 109"/>
              <a:gd name="T60" fmla="*/ 54 w 95"/>
              <a:gd name="T61" fmla="*/ 63 h 109"/>
              <a:gd name="T62" fmla="*/ 54 w 95"/>
              <a:gd name="T63" fmla="*/ 72 h 109"/>
              <a:gd name="T64" fmla="*/ 54 w 95"/>
              <a:gd name="T65" fmla="*/ 77 h 109"/>
              <a:gd name="T66" fmla="*/ 54 w 95"/>
              <a:gd name="T67" fmla="*/ 86 h 109"/>
              <a:gd name="T68" fmla="*/ 50 w 95"/>
              <a:gd name="T69" fmla="*/ 90 h 109"/>
              <a:gd name="T70" fmla="*/ 50 w 95"/>
              <a:gd name="T71" fmla="*/ 86 h 109"/>
              <a:gd name="T72" fmla="*/ 45 w 95"/>
              <a:gd name="T73" fmla="*/ 86 h 109"/>
              <a:gd name="T74" fmla="*/ 45 w 95"/>
              <a:gd name="T75" fmla="*/ 90 h 109"/>
              <a:gd name="T76" fmla="*/ 41 w 95"/>
              <a:gd name="T77" fmla="*/ 90 h 109"/>
              <a:gd name="T78" fmla="*/ 36 w 95"/>
              <a:gd name="T79" fmla="*/ 90 h 109"/>
              <a:gd name="T80" fmla="*/ 27 w 95"/>
              <a:gd name="T81" fmla="*/ 77 h 109"/>
              <a:gd name="T82" fmla="*/ 27 w 95"/>
              <a:gd name="T83" fmla="*/ 63 h 109"/>
              <a:gd name="T84" fmla="*/ 23 w 95"/>
              <a:gd name="T85" fmla="*/ 59 h 109"/>
              <a:gd name="T86" fmla="*/ 18 w 95"/>
              <a:gd name="T87" fmla="*/ 50 h 109"/>
              <a:gd name="T88" fmla="*/ 14 w 95"/>
              <a:gd name="T89" fmla="*/ 41 h 109"/>
              <a:gd name="T90" fmla="*/ 5 w 95"/>
              <a:gd name="T91" fmla="*/ 41 h 109"/>
              <a:gd name="T92" fmla="*/ 9 w 95"/>
              <a:gd name="T93" fmla="*/ 32 h 109"/>
              <a:gd name="T94" fmla="*/ 14 w 95"/>
              <a:gd name="T95" fmla="*/ 27 h 109"/>
              <a:gd name="T96" fmla="*/ 14 w 95"/>
              <a:gd name="T97" fmla="*/ 23 h 109"/>
              <a:gd name="T98" fmla="*/ 9 w 95"/>
              <a:gd name="T99" fmla="*/ 18 h 109"/>
              <a:gd name="T100" fmla="*/ 0 w 95"/>
              <a:gd name="T101" fmla="*/ 14 h 109"/>
              <a:gd name="T102" fmla="*/ 5 w 95"/>
              <a:gd name="T103" fmla="*/ 5 h 109"/>
              <a:gd name="T104" fmla="*/ 0 w 95"/>
              <a:gd name="T105" fmla="*/ 0 h 109"/>
              <a:gd name="T106" fmla="*/ 9 w 95"/>
              <a:gd name="T107" fmla="*/ 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109">
                <a:moveTo>
                  <a:pt x="9" y="5"/>
                </a:moveTo>
                <a:lnTo>
                  <a:pt x="9" y="5"/>
                </a:lnTo>
                <a:lnTo>
                  <a:pt x="9" y="5"/>
                </a:lnTo>
                <a:lnTo>
                  <a:pt x="14" y="5"/>
                </a:lnTo>
                <a:lnTo>
                  <a:pt x="14" y="5"/>
                </a:lnTo>
                <a:lnTo>
                  <a:pt x="14" y="5"/>
                </a:lnTo>
                <a:lnTo>
                  <a:pt x="14" y="5"/>
                </a:lnTo>
                <a:lnTo>
                  <a:pt x="14" y="5"/>
                </a:lnTo>
                <a:lnTo>
                  <a:pt x="14" y="5"/>
                </a:lnTo>
                <a:lnTo>
                  <a:pt x="14" y="5"/>
                </a:lnTo>
                <a:lnTo>
                  <a:pt x="14" y="0"/>
                </a:lnTo>
                <a:lnTo>
                  <a:pt x="14" y="5"/>
                </a:lnTo>
                <a:lnTo>
                  <a:pt x="14" y="5"/>
                </a:lnTo>
                <a:lnTo>
                  <a:pt x="14" y="5"/>
                </a:lnTo>
                <a:lnTo>
                  <a:pt x="14" y="5"/>
                </a:lnTo>
                <a:lnTo>
                  <a:pt x="18" y="9"/>
                </a:lnTo>
                <a:lnTo>
                  <a:pt x="18" y="9"/>
                </a:lnTo>
                <a:lnTo>
                  <a:pt x="23" y="9"/>
                </a:lnTo>
                <a:lnTo>
                  <a:pt x="23" y="9"/>
                </a:lnTo>
                <a:lnTo>
                  <a:pt x="23" y="9"/>
                </a:lnTo>
                <a:lnTo>
                  <a:pt x="23" y="9"/>
                </a:lnTo>
                <a:lnTo>
                  <a:pt x="23" y="9"/>
                </a:lnTo>
                <a:lnTo>
                  <a:pt x="23" y="5"/>
                </a:lnTo>
                <a:lnTo>
                  <a:pt x="23" y="5"/>
                </a:lnTo>
                <a:lnTo>
                  <a:pt x="23" y="5"/>
                </a:lnTo>
                <a:lnTo>
                  <a:pt x="27" y="5"/>
                </a:lnTo>
                <a:lnTo>
                  <a:pt x="27" y="9"/>
                </a:lnTo>
                <a:lnTo>
                  <a:pt x="27" y="14"/>
                </a:lnTo>
                <a:lnTo>
                  <a:pt x="32" y="18"/>
                </a:lnTo>
                <a:lnTo>
                  <a:pt x="32" y="23"/>
                </a:lnTo>
                <a:lnTo>
                  <a:pt x="32" y="23"/>
                </a:lnTo>
                <a:lnTo>
                  <a:pt x="32" y="23"/>
                </a:lnTo>
                <a:lnTo>
                  <a:pt x="32" y="23"/>
                </a:lnTo>
                <a:lnTo>
                  <a:pt x="32" y="23"/>
                </a:lnTo>
                <a:lnTo>
                  <a:pt x="36" y="23"/>
                </a:lnTo>
                <a:lnTo>
                  <a:pt x="36" y="23"/>
                </a:lnTo>
                <a:lnTo>
                  <a:pt x="41" y="27"/>
                </a:lnTo>
                <a:lnTo>
                  <a:pt x="41" y="27"/>
                </a:lnTo>
                <a:lnTo>
                  <a:pt x="45" y="27"/>
                </a:lnTo>
                <a:lnTo>
                  <a:pt x="45" y="27"/>
                </a:lnTo>
                <a:lnTo>
                  <a:pt x="50" y="27"/>
                </a:lnTo>
                <a:lnTo>
                  <a:pt x="54" y="27"/>
                </a:lnTo>
                <a:lnTo>
                  <a:pt x="59" y="27"/>
                </a:lnTo>
                <a:lnTo>
                  <a:pt x="59" y="27"/>
                </a:lnTo>
                <a:lnTo>
                  <a:pt x="59" y="27"/>
                </a:lnTo>
                <a:lnTo>
                  <a:pt x="63" y="27"/>
                </a:lnTo>
                <a:lnTo>
                  <a:pt x="68" y="23"/>
                </a:lnTo>
                <a:lnTo>
                  <a:pt x="73" y="27"/>
                </a:lnTo>
                <a:lnTo>
                  <a:pt x="77" y="27"/>
                </a:lnTo>
                <a:lnTo>
                  <a:pt x="77" y="27"/>
                </a:lnTo>
                <a:lnTo>
                  <a:pt x="77" y="32"/>
                </a:lnTo>
                <a:lnTo>
                  <a:pt x="77" y="32"/>
                </a:lnTo>
                <a:lnTo>
                  <a:pt x="77" y="32"/>
                </a:lnTo>
                <a:lnTo>
                  <a:pt x="77" y="32"/>
                </a:lnTo>
                <a:lnTo>
                  <a:pt x="73" y="32"/>
                </a:lnTo>
                <a:lnTo>
                  <a:pt x="73" y="32"/>
                </a:lnTo>
                <a:lnTo>
                  <a:pt x="73" y="32"/>
                </a:lnTo>
                <a:lnTo>
                  <a:pt x="73" y="32"/>
                </a:lnTo>
                <a:lnTo>
                  <a:pt x="73" y="36"/>
                </a:lnTo>
                <a:lnTo>
                  <a:pt x="73" y="36"/>
                </a:lnTo>
                <a:lnTo>
                  <a:pt x="73" y="41"/>
                </a:lnTo>
                <a:lnTo>
                  <a:pt x="73" y="41"/>
                </a:lnTo>
                <a:lnTo>
                  <a:pt x="73" y="41"/>
                </a:lnTo>
                <a:lnTo>
                  <a:pt x="73" y="41"/>
                </a:lnTo>
                <a:lnTo>
                  <a:pt x="73" y="41"/>
                </a:lnTo>
                <a:lnTo>
                  <a:pt x="73" y="41"/>
                </a:lnTo>
                <a:lnTo>
                  <a:pt x="73" y="41"/>
                </a:lnTo>
                <a:lnTo>
                  <a:pt x="73" y="45"/>
                </a:lnTo>
                <a:lnTo>
                  <a:pt x="73" y="45"/>
                </a:lnTo>
                <a:lnTo>
                  <a:pt x="68" y="45"/>
                </a:lnTo>
                <a:lnTo>
                  <a:pt x="68" y="45"/>
                </a:lnTo>
                <a:lnTo>
                  <a:pt x="68" y="45"/>
                </a:lnTo>
                <a:lnTo>
                  <a:pt x="68" y="45"/>
                </a:lnTo>
                <a:lnTo>
                  <a:pt x="68" y="45"/>
                </a:lnTo>
                <a:lnTo>
                  <a:pt x="68" y="45"/>
                </a:lnTo>
                <a:lnTo>
                  <a:pt x="63" y="45"/>
                </a:lnTo>
                <a:lnTo>
                  <a:pt x="63" y="45"/>
                </a:lnTo>
                <a:lnTo>
                  <a:pt x="63" y="45"/>
                </a:lnTo>
                <a:lnTo>
                  <a:pt x="63" y="50"/>
                </a:lnTo>
                <a:lnTo>
                  <a:pt x="63" y="50"/>
                </a:lnTo>
                <a:lnTo>
                  <a:pt x="63" y="54"/>
                </a:lnTo>
                <a:lnTo>
                  <a:pt x="63" y="54"/>
                </a:lnTo>
                <a:lnTo>
                  <a:pt x="63" y="54"/>
                </a:lnTo>
                <a:lnTo>
                  <a:pt x="63" y="59"/>
                </a:lnTo>
                <a:lnTo>
                  <a:pt x="68" y="63"/>
                </a:lnTo>
                <a:lnTo>
                  <a:pt x="68" y="68"/>
                </a:lnTo>
                <a:lnTo>
                  <a:pt x="68" y="68"/>
                </a:lnTo>
                <a:lnTo>
                  <a:pt x="68" y="68"/>
                </a:lnTo>
                <a:lnTo>
                  <a:pt x="68" y="63"/>
                </a:lnTo>
                <a:lnTo>
                  <a:pt x="68" y="63"/>
                </a:lnTo>
                <a:lnTo>
                  <a:pt x="68" y="63"/>
                </a:lnTo>
                <a:lnTo>
                  <a:pt x="68" y="63"/>
                </a:lnTo>
                <a:lnTo>
                  <a:pt x="68" y="63"/>
                </a:lnTo>
                <a:lnTo>
                  <a:pt x="73" y="68"/>
                </a:lnTo>
                <a:lnTo>
                  <a:pt x="73" y="68"/>
                </a:lnTo>
                <a:lnTo>
                  <a:pt x="73" y="68"/>
                </a:lnTo>
                <a:lnTo>
                  <a:pt x="73" y="68"/>
                </a:lnTo>
                <a:lnTo>
                  <a:pt x="73" y="68"/>
                </a:lnTo>
                <a:lnTo>
                  <a:pt x="73" y="63"/>
                </a:lnTo>
                <a:lnTo>
                  <a:pt x="73" y="63"/>
                </a:lnTo>
                <a:lnTo>
                  <a:pt x="73" y="63"/>
                </a:lnTo>
                <a:lnTo>
                  <a:pt x="73" y="59"/>
                </a:lnTo>
                <a:lnTo>
                  <a:pt x="77" y="59"/>
                </a:lnTo>
                <a:lnTo>
                  <a:pt x="77" y="59"/>
                </a:lnTo>
                <a:lnTo>
                  <a:pt x="77" y="54"/>
                </a:lnTo>
                <a:lnTo>
                  <a:pt x="73" y="54"/>
                </a:lnTo>
                <a:lnTo>
                  <a:pt x="77" y="54"/>
                </a:lnTo>
                <a:lnTo>
                  <a:pt x="77" y="54"/>
                </a:lnTo>
                <a:lnTo>
                  <a:pt x="77" y="54"/>
                </a:lnTo>
                <a:lnTo>
                  <a:pt x="77" y="54"/>
                </a:lnTo>
                <a:lnTo>
                  <a:pt x="77" y="54"/>
                </a:lnTo>
                <a:lnTo>
                  <a:pt x="82" y="54"/>
                </a:lnTo>
                <a:lnTo>
                  <a:pt x="82" y="59"/>
                </a:lnTo>
                <a:lnTo>
                  <a:pt x="82" y="59"/>
                </a:lnTo>
                <a:lnTo>
                  <a:pt x="82" y="63"/>
                </a:lnTo>
                <a:lnTo>
                  <a:pt x="86" y="68"/>
                </a:lnTo>
                <a:lnTo>
                  <a:pt x="86" y="68"/>
                </a:lnTo>
                <a:lnTo>
                  <a:pt x="86" y="68"/>
                </a:lnTo>
                <a:lnTo>
                  <a:pt x="86" y="72"/>
                </a:lnTo>
                <a:lnTo>
                  <a:pt x="86" y="72"/>
                </a:lnTo>
                <a:lnTo>
                  <a:pt x="91" y="72"/>
                </a:lnTo>
                <a:lnTo>
                  <a:pt x="91" y="77"/>
                </a:lnTo>
                <a:lnTo>
                  <a:pt x="91" y="77"/>
                </a:lnTo>
                <a:lnTo>
                  <a:pt x="91" y="86"/>
                </a:lnTo>
                <a:lnTo>
                  <a:pt x="95" y="86"/>
                </a:lnTo>
                <a:lnTo>
                  <a:pt x="95" y="86"/>
                </a:lnTo>
                <a:lnTo>
                  <a:pt x="95" y="95"/>
                </a:lnTo>
                <a:lnTo>
                  <a:pt x="95" y="95"/>
                </a:lnTo>
                <a:lnTo>
                  <a:pt x="95" y="100"/>
                </a:lnTo>
                <a:lnTo>
                  <a:pt x="95" y="100"/>
                </a:lnTo>
                <a:lnTo>
                  <a:pt x="95" y="100"/>
                </a:lnTo>
                <a:lnTo>
                  <a:pt x="95" y="100"/>
                </a:lnTo>
                <a:lnTo>
                  <a:pt x="95" y="100"/>
                </a:lnTo>
                <a:lnTo>
                  <a:pt x="95" y="100"/>
                </a:lnTo>
                <a:lnTo>
                  <a:pt x="91" y="100"/>
                </a:lnTo>
                <a:lnTo>
                  <a:pt x="91" y="100"/>
                </a:lnTo>
                <a:lnTo>
                  <a:pt x="91" y="100"/>
                </a:lnTo>
                <a:lnTo>
                  <a:pt x="91" y="100"/>
                </a:lnTo>
                <a:lnTo>
                  <a:pt x="91" y="100"/>
                </a:lnTo>
                <a:lnTo>
                  <a:pt x="91" y="104"/>
                </a:lnTo>
                <a:lnTo>
                  <a:pt x="91" y="104"/>
                </a:lnTo>
                <a:lnTo>
                  <a:pt x="91" y="104"/>
                </a:lnTo>
                <a:lnTo>
                  <a:pt x="91" y="104"/>
                </a:lnTo>
                <a:lnTo>
                  <a:pt x="91" y="109"/>
                </a:lnTo>
                <a:lnTo>
                  <a:pt x="95" y="109"/>
                </a:lnTo>
                <a:lnTo>
                  <a:pt x="95" y="109"/>
                </a:lnTo>
                <a:lnTo>
                  <a:pt x="95" y="109"/>
                </a:lnTo>
                <a:lnTo>
                  <a:pt x="91" y="109"/>
                </a:lnTo>
                <a:lnTo>
                  <a:pt x="91" y="109"/>
                </a:lnTo>
                <a:lnTo>
                  <a:pt x="86" y="104"/>
                </a:lnTo>
                <a:lnTo>
                  <a:pt x="86" y="95"/>
                </a:lnTo>
                <a:lnTo>
                  <a:pt x="86" y="95"/>
                </a:lnTo>
                <a:lnTo>
                  <a:pt x="82" y="90"/>
                </a:lnTo>
                <a:lnTo>
                  <a:pt x="82" y="86"/>
                </a:lnTo>
                <a:lnTo>
                  <a:pt x="82" y="81"/>
                </a:lnTo>
                <a:lnTo>
                  <a:pt x="82" y="81"/>
                </a:lnTo>
                <a:lnTo>
                  <a:pt x="82" y="81"/>
                </a:lnTo>
                <a:lnTo>
                  <a:pt x="77" y="81"/>
                </a:lnTo>
                <a:lnTo>
                  <a:pt x="77" y="81"/>
                </a:lnTo>
                <a:lnTo>
                  <a:pt x="77" y="77"/>
                </a:lnTo>
                <a:lnTo>
                  <a:pt x="77" y="77"/>
                </a:lnTo>
                <a:lnTo>
                  <a:pt x="73" y="72"/>
                </a:lnTo>
                <a:lnTo>
                  <a:pt x="73" y="72"/>
                </a:lnTo>
                <a:lnTo>
                  <a:pt x="73" y="68"/>
                </a:lnTo>
                <a:lnTo>
                  <a:pt x="68" y="72"/>
                </a:lnTo>
                <a:lnTo>
                  <a:pt x="68" y="72"/>
                </a:lnTo>
                <a:lnTo>
                  <a:pt x="68" y="72"/>
                </a:lnTo>
                <a:lnTo>
                  <a:pt x="68" y="77"/>
                </a:lnTo>
                <a:lnTo>
                  <a:pt x="63" y="77"/>
                </a:lnTo>
                <a:lnTo>
                  <a:pt x="59" y="72"/>
                </a:lnTo>
                <a:lnTo>
                  <a:pt x="54" y="68"/>
                </a:lnTo>
                <a:lnTo>
                  <a:pt x="54" y="68"/>
                </a:lnTo>
                <a:lnTo>
                  <a:pt x="54" y="63"/>
                </a:lnTo>
                <a:lnTo>
                  <a:pt x="54" y="59"/>
                </a:lnTo>
                <a:lnTo>
                  <a:pt x="54" y="59"/>
                </a:lnTo>
                <a:lnTo>
                  <a:pt x="54" y="54"/>
                </a:lnTo>
                <a:lnTo>
                  <a:pt x="54" y="59"/>
                </a:lnTo>
                <a:lnTo>
                  <a:pt x="54" y="59"/>
                </a:lnTo>
                <a:lnTo>
                  <a:pt x="54" y="59"/>
                </a:lnTo>
                <a:lnTo>
                  <a:pt x="54" y="59"/>
                </a:lnTo>
                <a:lnTo>
                  <a:pt x="50" y="59"/>
                </a:lnTo>
                <a:lnTo>
                  <a:pt x="50" y="59"/>
                </a:lnTo>
                <a:lnTo>
                  <a:pt x="50" y="59"/>
                </a:lnTo>
                <a:lnTo>
                  <a:pt x="54" y="63"/>
                </a:lnTo>
                <a:lnTo>
                  <a:pt x="54" y="63"/>
                </a:lnTo>
                <a:lnTo>
                  <a:pt x="54" y="63"/>
                </a:lnTo>
                <a:lnTo>
                  <a:pt x="54" y="63"/>
                </a:lnTo>
                <a:lnTo>
                  <a:pt x="54" y="68"/>
                </a:lnTo>
                <a:lnTo>
                  <a:pt x="54" y="68"/>
                </a:lnTo>
                <a:lnTo>
                  <a:pt x="54" y="68"/>
                </a:lnTo>
                <a:lnTo>
                  <a:pt x="54" y="68"/>
                </a:lnTo>
                <a:lnTo>
                  <a:pt x="54" y="72"/>
                </a:lnTo>
                <a:lnTo>
                  <a:pt x="54" y="72"/>
                </a:lnTo>
                <a:lnTo>
                  <a:pt x="54" y="72"/>
                </a:lnTo>
                <a:lnTo>
                  <a:pt x="54" y="72"/>
                </a:lnTo>
                <a:lnTo>
                  <a:pt x="54" y="77"/>
                </a:lnTo>
                <a:lnTo>
                  <a:pt x="54" y="77"/>
                </a:lnTo>
                <a:lnTo>
                  <a:pt x="54" y="77"/>
                </a:lnTo>
                <a:lnTo>
                  <a:pt x="59" y="77"/>
                </a:lnTo>
                <a:lnTo>
                  <a:pt x="59" y="81"/>
                </a:lnTo>
                <a:lnTo>
                  <a:pt x="59" y="81"/>
                </a:lnTo>
                <a:lnTo>
                  <a:pt x="59" y="81"/>
                </a:lnTo>
                <a:lnTo>
                  <a:pt x="59" y="86"/>
                </a:lnTo>
                <a:lnTo>
                  <a:pt x="54" y="86"/>
                </a:lnTo>
                <a:lnTo>
                  <a:pt x="54" y="90"/>
                </a:lnTo>
                <a:lnTo>
                  <a:pt x="54" y="90"/>
                </a:lnTo>
                <a:lnTo>
                  <a:pt x="54" y="90"/>
                </a:lnTo>
                <a:lnTo>
                  <a:pt x="54" y="90"/>
                </a:lnTo>
                <a:lnTo>
                  <a:pt x="50" y="90"/>
                </a:lnTo>
                <a:lnTo>
                  <a:pt x="50" y="90"/>
                </a:lnTo>
                <a:lnTo>
                  <a:pt x="50" y="86"/>
                </a:lnTo>
                <a:lnTo>
                  <a:pt x="54" y="86"/>
                </a:lnTo>
                <a:lnTo>
                  <a:pt x="50" y="86"/>
                </a:lnTo>
                <a:lnTo>
                  <a:pt x="50" y="86"/>
                </a:lnTo>
                <a:lnTo>
                  <a:pt x="50" y="86"/>
                </a:lnTo>
                <a:lnTo>
                  <a:pt x="50" y="86"/>
                </a:lnTo>
                <a:lnTo>
                  <a:pt x="45" y="86"/>
                </a:lnTo>
                <a:lnTo>
                  <a:pt x="45" y="81"/>
                </a:lnTo>
                <a:lnTo>
                  <a:pt x="45" y="77"/>
                </a:lnTo>
                <a:lnTo>
                  <a:pt x="45" y="81"/>
                </a:lnTo>
                <a:lnTo>
                  <a:pt x="45" y="81"/>
                </a:lnTo>
                <a:lnTo>
                  <a:pt x="45" y="86"/>
                </a:lnTo>
                <a:lnTo>
                  <a:pt x="45" y="86"/>
                </a:lnTo>
                <a:lnTo>
                  <a:pt x="45" y="86"/>
                </a:lnTo>
                <a:lnTo>
                  <a:pt x="45" y="90"/>
                </a:lnTo>
                <a:lnTo>
                  <a:pt x="45" y="90"/>
                </a:lnTo>
                <a:lnTo>
                  <a:pt x="45" y="90"/>
                </a:lnTo>
                <a:lnTo>
                  <a:pt x="45" y="90"/>
                </a:lnTo>
                <a:lnTo>
                  <a:pt x="41" y="90"/>
                </a:lnTo>
                <a:lnTo>
                  <a:pt x="41" y="86"/>
                </a:lnTo>
                <a:lnTo>
                  <a:pt x="41" y="81"/>
                </a:lnTo>
                <a:lnTo>
                  <a:pt x="41" y="86"/>
                </a:lnTo>
                <a:lnTo>
                  <a:pt x="41" y="86"/>
                </a:lnTo>
                <a:lnTo>
                  <a:pt x="41" y="90"/>
                </a:lnTo>
                <a:lnTo>
                  <a:pt x="41" y="90"/>
                </a:lnTo>
                <a:lnTo>
                  <a:pt x="41" y="95"/>
                </a:lnTo>
                <a:lnTo>
                  <a:pt x="41" y="95"/>
                </a:lnTo>
                <a:lnTo>
                  <a:pt x="36" y="95"/>
                </a:lnTo>
                <a:lnTo>
                  <a:pt x="36" y="90"/>
                </a:lnTo>
                <a:lnTo>
                  <a:pt x="36" y="90"/>
                </a:lnTo>
                <a:lnTo>
                  <a:pt x="36" y="86"/>
                </a:lnTo>
                <a:lnTo>
                  <a:pt x="32" y="86"/>
                </a:lnTo>
                <a:lnTo>
                  <a:pt x="32" y="86"/>
                </a:lnTo>
                <a:lnTo>
                  <a:pt x="32" y="81"/>
                </a:lnTo>
                <a:lnTo>
                  <a:pt x="32" y="77"/>
                </a:lnTo>
                <a:lnTo>
                  <a:pt x="27" y="77"/>
                </a:lnTo>
                <a:lnTo>
                  <a:pt x="27" y="77"/>
                </a:lnTo>
                <a:lnTo>
                  <a:pt x="27" y="77"/>
                </a:lnTo>
                <a:lnTo>
                  <a:pt x="27" y="72"/>
                </a:lnTo>
                <a:lnTo>
                  <a:pt x="27" y="68"/>
                </a:lnTo>
                <a:lnTo>
                  <a:pt x="27" y="68"/>
                </a:lnTo>
                <a:lnTo>
                  <a:pt x="27" y="63"/>
                </a:lnTo>
                <a:lnTo>
                  <a:pt x="27" y="63"/>
                </a:lnTo>
                <a:lnTo>
                  <a:pt x="23" y="63"/>
                </a:lnTo>
                <a:lnTo>
                  <a:pt x="23" y="63"/>
                </a:lnTo>
                <a:lnTo>
                  <a:pt x="23" y="63"/>
                </a:lnTo>
                <a:lnTo>
                  <a:pt x="23" y="59"/>
                </a:lnTo>
                <a:lnTo>
                  <a:pt x="23" y="59"/>
                </a:lnTo>
                <a:lnTo>
                  <a:pt x="18" y="59"/>
                </a:lnTo>
                <a:lnTo>
                  <a:pt x="18" y="59"/>
                </a:lnTo>
                <a:lnTo>
                  <a:pt x="18" y="59"/>
                </a:lnTo>
                <a:lnTo>
                  <a:pt x="18" y="54"/>
                </a:lnTo>
                <a:lnTo>
                  <a:pt x="18" y="54"/>
                </a:lnTo>
                <a:lnTo>
                  <a:pt x="18" y="50"/>
                </a:lnTo>
                <a:lnTo>
                  <a:pt x="18" y="50"/>
                </a:lnTo>
                <a:lnTo>
                  <a:pt x="18" y="45"/>
                </a:lnTo>
                <a:lnTo>
                  <a:pt x="18" y="45"/>
                </a:lnTo>
                <a:lnTo>
                  <a:pt x="18" y="45"/>
                </a:lnTo>
                <a:lnTo>
                  <a:pt x="18" y="45"/>
                </a:lnTo>
                <a:lnTo>
                  <a:pt x="14" y="41"/>
                </a:lnTo>
                <a:lnTo>
                  <a:pt x="14" y="41"/>
                </a:lnTo>
                <a:lnTo>
                  <a:pt x="9" y="41"/>
                </a:lnTo>
                <a:lnTo>
                  <a:pt x="9" y="41"/>
                </a:lnTo>
                <a:lnTo>
                  <a:pt x="9" y="41"/>
                </a:lnTo>
                <a:lnTo>
                  <a:pt x="9" y="41"/>
                </a:lnTo>
                <a:lnTo>
                  <a:pt x="5" y="41"/>
                </a:lnTo>
                <a:lnTo>
                  <a:pt x="5" y="36"/>
                </a:lnTo>
                <a:lnTo>
                  <a:pt x="5" y="36"/>
                </a:lnTo>
                <a:lnTo>
                  <a:pt x="5" y="36"/>
                </a:lnTo>
                <a:lnTo>
                  <a:pt x="5" y="32"/>
                </a:lnTo>
                <a:lnTo>
                  <a:pt x="5" y="32"/>
                </a:lnTo>
                <a:lnTo>
                  <a:pt x="9" y="32"/>
                </a:lnTo>
                <a:lnTo>
                  <a:pt x="9" y="32"/>
                </a:lnTo>
                <a:lnTo>
                  <a:pt x="9" y="32"/>
                </a:lnTo>
                <a:lnTo>
                  <a:pt x="9" y="27"/>
                </a:lnTo>
                <a:lnTo>
                  <a:pt x="14" y="27"/>
                </a:lnTo>
                <a:lnTo>
                  <a:pt x="14" y="27"/>
                </a:lnTo>
                <a:lnTo>
                  <a:pt x="14" y="27"/>
                </a:lnTo>
                <a:lnTo>
                  <a:pt x="14" y="27"/>
                </a:lnTo>
                <a:lnTo>
                  <a:pt x="18" y="27"/>
                </a:lnTo>
                <a:lnTo>
                  <a:pt x="18" y="27"/>
                </a:lnTo>
                <a:lnTo>
                  <a:pt x="18" y="23"/>
                </a:lnTo>
                <a:lnTo>
                  <a:pt x="18" y="23"/>
                </a:lnTo>
                <a:lnTo>
                  <a:pt x="14" y="23"/>
                </a:lnTo>
                <a:lnTo>
                  <a:pt x="14" y="23"/>
                </a:lnTo>
                <a:lnTo>
                  <a:pt x="14" y="23"/>
                </a:lnTo>
                <a:lnTo>
                  <a:pt x="14" y="18"/>
                </a:lnTo>
                <a:lnTo>
                  <a:pt x="9" y="18"/>
                </a:lnTo>
                <a:lnTo>
                  <a:pt x="9" y="18"/>
                </a:lnTo>
                <a:lnTo>
                  <a:pt x="9" y="18"/>
                </a:lnTo>
                <a:lnTo>
                  <a:pt x="5" y="18"/>
                </a:lnTo>
                <a:lnTo>
                  <a:pt x="5" y="14"/>
                </a:lnTo>
                <a:lnTo>
                  <a:pt x="0" y="14"/>
                </a:lnTo>
                <a:lnTo>
                  <a:pt x="0" y="14"/>
                </a:lnTo>
                <a:lnTo>
                  <a:pt x="0" y="14"/>
                </a:lnTo>
                <a:lnTo>
                  <a:pt x="0" y="14"/>
                </a:lnTo>
                <a:lnTo>
                  <a:pt x="0" y="9"/>
                </a:lnTo>
                <a:lnTo>
                  <a:pt x="0" y="9"/>
                </a:lnTo>
                <a:lnTo>
                  <a:pt x="0" y="9"/>
                </a:lnTo>
                <a:lnTo>
                  <a:pt x="5" y="5"/>
                </a:lnTo>
                <a:lnTo>
                  <a:pt x="5" y="5"/>
                </a:lnTo>
                <a:lnTo>
                  <a:pt x="5" y="5"/>
                </a:lnTo>
                <a:lnTo>
                  <a:pt x="5" y="5"/>
                </a:lnTo>
                <a:lnTo>
                  <a:pt x="5" y="0"/>
                </a:lnTo>
                <a:lnTo>
                  <a:pt x="0" y="0"/>
                </a:lnTo>
                <a:lnTo>
                  <a:pt x="0" y="0"/>
                </a:lnTo>
                <a:lnTo>
                  <a:pt x="0" y="0"/>
                </a:lnTo>
                <a:lnTo>
                  <a:pt x="0" y="0"/>
                </a:lnTo>
                <a:lnTo>
                  <a:pt x="5" y="0"/>
                </a:lnTo>
                <a:lnTo>
                  <a:pt x="5" y="0"/>
                </a:lnTo>
                <a:lnTo>
                  <a:pt x="5" y="0"/>
                </a:lnTo>
                <a:lnTo>
                  <a:pt x="9" y="5"/>
                </a:lnTo>
                <a:lnTo>
                  <a:pt x="9" y="5"/>
                </a:lnTo>
                <a:lnTo>
                  <a:pt x="9" y="5"/>
                </a:lnTo>
                <a:lnTo>
                  <a:pt x="9"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3" name="Freeform 19">
            <a:extLst>
              <a:ext uri="{FF2B5EF4-FFF2-40B4-BE49-F238E27FC236}">
                <a16:creationId xmlns:a16="http://schemas.microsoft.com/office/drawing/2014/main" id="{5810311B-E55A-B648-BB78-B5AD965B657F}"/>
              </a:ext>
            </a:extLst>
          </p:cNvPr>
          <p:cNvSpPr>
            <a:spLocks/>
          </p:cNvSpPr>
          <p:nvPr/>
        </p:nvSpPr>
        <p:spPr bwMode="auto">
          <a:xfrm>
            <a:off x="6307475" y="2221339"/>
            <a:ext cx="228066" cy="131502"/>
          </a:xfrm>
          <a:custGeom>
            <a:avLst/>
            <a:gdLst>
              <a:gd name="T0" fmla="*/ 9 w 95"/>
              <a:gd name="T1" fmla="*/ 5 h 54"/>
              <a:gd name="T2" fmla="*/ 28 w 95"/>
              <a:gd name="T3" fmla="*/ 5 h 54"/>
              <a:gd name="T4" fmla="*/ 41 w 95"/>
              <a:gd name="T5" fmla="*/ 9 h 54"/>
              <a:gd name="T6" fmla="*/ 55 w 95"/>
              <a:gd name="T7" fmla="*/ 9 h 54"/>
              <a:gd name="T8" fmla="*/ 59 w 95"/>
              <a:gd name="T9" fmla="*/ 0 h 54"/>
              <a:gd name="T10" fmla="*/ 73 w 95"/>
              <a:gd name="T11" fmla="*/ 0 h 54"/>
              <a:gd name="T12" fmla="*/ 82 w 95"/>
              <a:gd name="T13" fmla="*/ 0 h 54"/>
              <a:gd name="T14" fmla="*/ 82 w 95"/>
              <a:gd name="T15" fmla="*/ 5 h 54"/>
              <a:gd name="T16" fmla="*/ 91 w 95"/>
              <a:gd name="T17" fmla="*/ 5 h 54"/>
              <a:gd name="T18" fmla="*/ 95 w 95"/>
              <a:gd name="T19" fmla="*/ 5 h 54"/>
              <a:gd name="T20" fmla="*/ 95 w 95"/>
              <a:gd name="T21" fmla="*/ 14 h 54"/>
              <a:gd name="T22" fmla="*/ 91 w 95"/>
              <a:gd name="T23" fmla="*/ 14 h 54"/>
              <a:gd name="T24" fmla="*/ 86 w 95"/>
              <a:gd name="T25" fmla="*/ 18 h 54"/>
              <a:gd name="T26" fmla="*/ 86 w 95"/>
              <a:gd name="T27" fmla="*/ 27 h 54"/>
              <a:gd name="T28" fmla="*/ 86 w 95"/>
              <a:gd name="T29" fmla="*/ 32 h 54"/>
              <a:gd name="T30" fmla="*/ 91 w 95"/>
              <a:gd name="T31" fmla="*/ 41 h 54"/>
              <a:gd name="T32" fmla="*/ 86 w 95"/>
              <a:gd name="T33" fmla="*/ 41 h 54"/>
              <a:gd name="T34" fmla="*/ 86 w 95"/>
              <a:gd name="T35" fmla="*/ 41 h 54"/>
              <a:gd name="T36" fmla="*/ 82 w 95"/>
              <a:gd name="T37" fmla="*/ 41 h 54"/>
              <a:gd name="T38" fmla="*/ 77 w 95"/>
              <a:gd name="T39" fmla="*/ 36 h 54"/>
              <a:gd name="T40" fmla="*/ 73 w 95"/>
              <a:gd name="T41" fmla="*/ 41 h 54"/>
              <a:gd name="T42" fmla="*/ 68 w 95"/>
              <a:gd name="T43" fmla="*/ 41 h 54"/>
              <a:gd name="T44" fmla="*/ 68 w 95"/>
              <a:gd name="T45" fmla="*/ 41 h 54"/>
              <a:gd name="T46" fmla="*/ 64 w 95"/>
              <a:gd name="T47" fmla="*/ 45 h 54"/>
              <a:gd name="T48" fmla="*/ 64 w 95"/>
              <a:gd name="T49" fmla="*/ 45 h 54"/>
              <a:gd name="T50" fmla="*/ 64 w 95"/>
              <a:gd name="T51" fmla="*/ 45 h 54"/>
              <a:gd name="T52" fmla="*/ 64 w 95"/>
              <a:gd name="T53" fmla="*/ 50 h 54"/>
              <a:gd name="T54" fmla="*/ 64 w 95"/>
              <a:gd name="T55" fmla="*/ 50 h 54"/>
              <a:gd name="T56" fmla="*/ 59 w 95"/>
              <a:gd name="T57" fmla="*/ 54 h 54"/>
              <a:gd name="T58" fmla="*/ 50 w 95"/>
              <a:gd name="T59" fmla="*/ 54 h 54"/>
              <a:gd name="T60" fmla="*/ 46 w 95"/>
              <a:gd name="T61" fmla="*/ 50 h 54"/>
              <a:gd name="T62" fmla="*/ 41 w 95"/>
              <a:gd name="T63" fmla="*/ 54 h 54"/>
              <a:gd name="T64" fmla="*/ 41 w 95"/>
              <a:gd name="T65" fmla="*/ 50 h 54"/>
              <a:gd name="T66" fmla="*/ 37 w 95"/>
              <a:gd name="T67" fmla="*/ 50 h 54"/>
              <a:gd name="T68" fmla="*/ 32 w 95"/>
              <a:gd name="T69" fmla="*/ 50 h 54"/>
              <a:gd name="T70" fmla="*/ 32 w 95"/>
              <a:gd name="T71" fmla="*/ 50 h 54"/>
              <a:gd name="T72" fmla="*/ 23 w 95"/>
              <a:gd name="T73" fmla="*/ 50 h 54"/>
              <a:gd name="T74" fmla="*/ 18 w 95"/>
              <a:gd name="T75" fmla="*/ 50 h 54"/>
              <a:gd name="T76" fmla="*/ 14 w 95"/>
              <a:gd name="T77" fmla="*/ 54 h 54"/>
              <a:gd name="T78" fmla="*/ 14 w 95"/>
              <a:gd name="T79" fmla="*/ 50 h 54"/>
              <a:gd name="T80" fmla="*/ 14 w 95"/>
              <a:gd name="T81" fmla="*/ 45 h 54"/>
              <a:gd name="T82" fmla="*/ 9 w 95"/>
              <a:gd name="T83" fmla="*/ 41 h 54"/>
              <a:gd name="T84" fmla="*/ 9 w 95"/>
              <a:gd name="T85" fmla="*/ 36 h 54"/>
              <a:gd name="T86" fmla="*/ 5 w 95"/>
              <a:gd name="T87" fmla="*/ 36 h 54"/>
              <a:gd name="T88" fmla="*/ 5 w 95"/>
              <a:gd name="T89" fmla="*/ 32 h 54"/>
              <a:gd name="T90" fmla="*/ 5 w 95"/>
              <a:gd name="T91" fmla="*/ 27 h 54"/>
              <a:gd name="T92" fmla="*/ 5 w 95"/>
              <a:gd name="T93" fmla="*/ 27 h 54"/>
              <a:gd name="T94" fmla="*/ 5 w 95"/>
              <a:gd name="T95" fmla="*/ 23 h 54"/>
              <a:gd name="T96" fmla="*/ 9 w 95"/>
              <a:gd name="T97" fmla="*/ 23 h 54"/>
              <a:gd name="T98" fmla="*/ 14 w 95"/>
              <a:gd name="T99" fmla="*/ 18 h 54"/>
              <a:gd name="T100" fmla="*/ 9 w 95"/>
              <a:gd name="T101" fmla="*/ 14 h 54"/>
              <a:gd name="T102" fmla="*/ 5 w 95"/>
              <a:gd name="T103" fmla="*/ 14 h 54"/>
              <a:gd name="T104" fmla="*/ 5 w 95"/>
              <a:gd name="T105" fmla="*/ 9 h 54"/>
              <a:gd name="T106" fmla="*/ 0 w 95"/>
              <a:gd name="T107" fmla="*/ 5 h 54"/>
              <a:gd name="T108" fmla="*/ 0 w 95"/>
              <a:gd name="T109" fmla="*/ 5 h 54"/>
              <a:gd name="T110" fmla="*/ 5 w 95"/>
              <a:gd name="T111" fmla="*/ 0 h 54"/>
              <a:gd name="T112" fmla="*/ 5 w 95"/>
              <a:gd name="T113" fmla="*/ 0 h 54"/>
              <a:gd name="T114" fmla="*/ 9 w 95"/>
              <a:gd name="T115" fmla="*/ 0 h 54"/>
              <a:gd name="T116" fmla="*/ 9 w 95"/>
              <a:gd name="T117" fmla="*/ 5 h 54"/>
              <a:gd name="T118" fmla="*/ 9 w 95"/>
              <a:gd name="T119"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54">
                <a:moveTo>
                  <a:pt x="9" y="5"/>
                </a:moveTo>
                <a:lnTo>
                  <a:pt x="9" y="5"/>
                </a:lnTo>
                <a:lnTo>
                  <a:pt x="9" y="5"/>
                </a:lnTo>
                <a:lnTo>
                  <a:pt x="14" y="5"/>
                </a:lnTo>
                <a:lnTo>
                  <a:pt x="18" y="5"/>
                </a:lnTo>
                <a:lnTo>
                  <a:pt x="28" y="5"/>
                </a:lnTo>
                <a:lnTo>
                  <a:pt x="32" y="9"/>
                </a:lnTo>
                <a:lnTo>
                  <a:pt x="32" y="5"/>
                </a:lnTo>
                <a:lnTo>
                  <a:pt x="41" y="9"/>
                </a:lnTo>
                <a:lnTo>
                  <a:pt x="46" y="9"/>
                </a:lnTo>
                <a:lnTo>
                  <a:pt x="50" y="9"/>
                </a:lnTo>
                <a:lnTo>
                  <a:pt x="55" y="9"/>
                </a:lnTo>
                <a:lnTo>
                  <a:pt x="55" y="5"/>
                </a:lnTo>
                <a:lnTo>
                  <a:pt x="55" y="5"/>
                </a:lnTo>
                <a:lnTo>
                  <a:pt x="59" y="0"/>
                </a:lnTo>
                <a:lnTo>
                  <a:pt x="64" y="0"/>
                </a:lnTo>
                <a:lnTo>
                  <a:pt x="68" y="0"/>
                </a:lnTo>
                <a:lnTo>
                  <a:pt x="73" y="0"/>
                </a:lnTo>
                <a:lnTo>
                  <a:pt x="73" y="0"/>
                </a:lnTo>
                <a:lnTo>
                  <a:pt x="77" y="0"/>
                </a:lnTo>
                <a:lnTo>
                  <a:pt x="82" y="0"/>
                </a:lnTo>
                <a:lnTo>
                  <a:pt x="82" y="0"/>
                </a:lnTo>
                <a:lnTo>
                  <a:pt x="82" y="5"/>
                </a:lnTo>
                <a:lnTo>
                  <a:pt x="82" y="5"/>
                </a:lnTo>
                <a:lnTo>
                  <a:pt x="86" y="0"/>
                </a:lnTo>
                <a:lnTo>
                  <a:pt x="86" y="5"/>
                </a:lnTo>
                <a:lnTo>
                  <a:pt x="91" y="5"/>
                </a:lnTo>
                <a:lnTo>
                  <a:pt x="91" y="5"/>
                </a:lnTo>
                <a:lnTo>
                  <a:pt x="95" y="5"/>
                </a:lnTo>
                <a:lnTo>
                  <a:pt x="95" y="5"/>
                </a:lnTo>
                <a:lnTo>
                  <a:pt x="95" y="5"/>
                </a:lnTo>
                <a:lnTo>
                  <a:pt x="95" y="9"/>
                </a:lnTo>
                <a:lnTo>
                  <a:pt x="95" y="14"/>
                </a:lnTo>
                <a:lnTo>
                  <a:pt x="95" y="14"/>
                </a:lnTo>
                <a:lnTo>
                  <a:pt x="91" y="14"/>
                </a:lnTo>
                <a:lnTo>
                  <a:pt x="91" y="14"/>
                </a:lnTo>
                <a:lnTo>
                  <a:pt x="91" y="18"/>
                </a:lnTo>
                <a:lnTo>
                  <a:pt x="86" y="18"/>
                </a:lnTo>
                <a:lnTo>
                  <a:pt x="86" y="18"/>
                </a:lnTo>
                <a:lnTo>
                  <a:pt x="86" y="27"/>
                </a:lnTo>
                <a:lnTo>
                  <a:pt x="86" y="27"/>
                </a:lnTo>
                <a:lnTo>
                  <a:pt x="86" y="27"/>
                </a:lnTo>
                <a:lnTo>
                  <a:pt x="82" y="32"/>
                </a:lnTo>
                <a:lnTo>
                  <a:pt x="86" y="32"/>
                </a:lnTo>
                <a:lnTo>
                  <a:pt x="86" y="32"/>
                </a:lnTo>
                <a:lnTo>
                  <a:pt x="86" y="36"/>
                </a:lnTo>
                <a:lnTo>
                  <a:pt x="91" y="41"/>
                </a:lnTo>
                <a:lnTo>
                  <a:pt x="91" y="41"/>
                </a:lnTo>
                <a:lnTo>
                  <a:pt x="91" y="41"/>
                </a:lnTo>
                <a:lnTo>
                  <a:pt x="91" y="41"/>
                </a:lnTo>
                <a:lnTo>
                  <a:pt x="86" y="41"/>
                </a:lnTo>
                <a:lnTo>
                  <a:pt x="86" y="41"/>
                </a:lnTo>
                <a:lnTo>
                  <a:pt x="86" y="41"/>
                </a:lnTo>
                <a:lnTo>
                  <a:pt x="86" y="41"/>
                </a:lnTo>
                <a:lnTo>
                  <a:pt x="86" y="41"/>
                </a:lnTo>
                <a:lnTo>
                  <a:pt x="82" y="41"/>
                </a:lnTo>
                <a:lnTo>
                  <a:pt x="82" y="41"/>
                </a:lnTo>
                <a:lnTo>
                  <a:pt x="82" y="36"/>
                </a:lnTo>
                <a:lnTo>
                  <a:pt x="82" y="36"/>
                </a:lnTo>
                <a:lnTo>
                  <a:pt x="77" y="36"/>
                </a:lnTo>
                <a:lnTo>
                  <a:pt x="77" y="41"/>
                </a:lnTo>
                <a:lnTo>
                  <a:pt x="77" y="41"/>
                </a:lnTo>
                <a:lnTo>
                  <a:pt x="73" y="41"/>
                </a:lnTo>
                <a:lnTo>
                  <a:pt x="73" y="41"/>
                </a:lnTo>
                <a:lnTo>
                  <a:pt x="73" y="41"/>
                </a:lnTo>
                <a:lnTo>
                  <a:pt x="68" y="41"/>
                </a:lnTo>
                <a:lnTo>
                  <a:pt x="68" y="41"/>
                </a:lnTo>
                <a:lnTo>
                  <a:pt x="68" y="41"/>
                </a:lnTo>
                <a:lnTo>
                  <a:pt x="68" y="41"/>
                </a:lnTo>
                <a:lnTo>
                  <a:pt x="68" y="45"/>
                </a:lnTo>
                <a:lnTo>
                  <a:pt x="68" y="45"/>
                </a:lnTo>
                <a:lnTo>
                  <a:pt x="64" y="45"/>
                </a:lnTo>
                <a:lnTo>
                  <a:pt x="64" y="45"/>
                </a:lnTo>
                <a:lnTo>
                  <a:pt x="64" y="45"/>
                </a:lnTo>
                <a:lnTo>
                  <a:pt x="64" y="45"/>
                </a:lnTo>
                <a:lnTo>
                  <a:pt x="64" y="45"/>
                </a:lnTo>
                <a:lnTo>
                  <a:pt x="64" y="45"/>
                </a:lnTo>
                <a:lnTo>
                  <a:pt x="64" y="45"/>
                </a:lnTo>
                <a:lnTo>
                  <a:pt x="64" y="45"/>
                </a:lnTo>
                <a:lnTo>
                  <a:pt x="64" y="45"/>
                </a:lnTo>
                <a:lnTo>
                  <a:pt x="64" y="50"/>
                </a:lnTo>
                <a:lnTo>
                  <a:pt x="64" y="50"/>
                </a:lnTo>
                <a:lnTo>
                  <a:pt x="64" y="50"/>
                </a:lnTo>
                <a:lnTo>
                  <a:pt x="64" y="50"/>
                </a:lnTo>
                <a:lnTo>
                  <a:pt x="59" y="54"/>
                </a:lnTo>
                <a:lnTo>
                  <a:pt x="59" y="54"/>
                </a:lnTo>
                <a:lnTo>
                  <a:pt x="59" y="54"/>
                </a:lnTo>
                <a:lnTo>
                  <a:pt x="55" y="54"/>
                </a:lnTo>
                <a:lnTo>
                  <a:pt x="55" y="54"/>
                </a:lnTo>
                <a:lnTo>
                  <a:pt x="50" y="54"/>
                </a:lnTo>
                <a:lnTo>
                  <a:pt x="50" y="54"/>
                </a:lnTo>
                <a:lnTo>
                  <a:pt x="50" y="54"/>
                </a:lnTo>
                <a:lnTo>
                  <a:pt x="46" y="50"/>
                </a:lnTo>
                <a:lnTo>
                  <a:pt x="46" y="50"/>
                </a:lnTo>
                <a:lnTo>
                  <a:pt x="41" y="50"/>
                </a:lnTo>
                <a:lnTo>
                  <a:pt x="41" y="54"/>
                </a:lnTo>
                <a:lnTo>
                  <a:pt x="41" y="50"/>
                </a:lnTo>
                <a:lnTo>
                  <a:pt x="41" y="50"/>
                </a:lnTo>
                <a:lnTo>
                  <a:pt x="41" y="50"/>
                </a:lnTo>
                <a:lnTo>
                  <a:pt x="37" y="50"/>
                </a:lnTo>
                <a:lnTo>
                  <a:pt x="37" y="50"/>
                </a:lnTo>
                <a:lnTo>
                  <a:pt x="37" y="50"/>
                </a:lnTo>
                <a:lnTo>
                  <a:pt x="37" y="50"/>
                </a:lnTo>
                <a:lnTo>
                  <a:pt x="32" y="50"/>
                </a:lnTo>
                <a:lnTo>
                  <a:pt x="32" y="50"/>
                </a:lnTo>
                <a:lnTo>
                  <a:pt x="32" y="50"/>
                </a:lnTo>
                <a:lnTo>
                  <a:pt x="32" y="50"/>
                </a:lnTo>
                <a:lnTo>
                  <a:pt x="32" y="50"/>
                </a:lnTo>
                <a:lnTo>
                  <a:pt x="28" y="50"/>
                </a:lnTo>
                <a:lnTo>
                  <a:pt x="28" y="50"/>
                </a:lnTo>
                <a:lnTo>
                  <a:pt x="23" y="50"/>
                </a:lnTo>
                <a:lnTo>
                  <a:pt x="23" y="50"/>
                </a:lnTo>
                <a:lnTo>
                  <a:pt x="23" y="50"/>
                </a:lnTo>
                <a:lnTo>
                  <a:pt x="18" y="50"/>
                </a:lnTo>
                <a:lnTo>
                  <a:pt x="18" y="50"/>
                </a:lnTo>
                <a:lnTo>
                  <a:pt x="18" y="54"/>
                </a:lnTo>
                <a:lnTo>
                  <a:pt x="14" y="54"/>
                </a:lnTo>
                <a:lnTo>
                  <a:pt x="14" y="54"/>
                </a:lnTo>
                <a:lnTo>
                  <a:pt x="14" y="54"/>
                </a:lnTo>
                <a:lnTo>
                  <a:pt x="14" y="50"/>
                </a:lnTo>
                <a:lnTo>
                  <a:pt x="14" y="45"/>
                </a:lnTo>
                <a:lnTo>
                  <a:pt x="14" y="45"/>
                </a:lnTo>
                <a:lnTo>
                  <a:pt x="14" y="45"/>
                </a:lnTo>
                <a:lnTo>
                  <a:pt x="14" y="45"/>
                </a:lnTo>
                <a:lnTo>
                  <a:pt x="14" y="45"/>
                </a:lnTo>
                <a:lnTo>
                  <a:pt x="9" y="41"/>
                </a:lnTo>
                <a:lnTo>
                  <a:pt x="9" y="41"/>
                </a:lnTo>
                <a:lnTo>
                  <a:pt x="9" y="41"/>
                </a:lnTo>
                <a:lnTo>
                  <a:pt x="9" y="36"/>
                </a:lnTo>
                <a:lnTo>
                  <a:pt x="5" y="36"/>
                </a:lnTo>
                <a:lnTo>
                  <a:pt x="5" y="36"/>
                </a:lnTo>
                <a:lnTo>
                  <a:pt x="5" y="36"/>
                </a:lnTo>
                <a:lnTo>
                  <a:pt x="5" y="32"/>
                </a:lnTo>
                <a:lnTo>
                  <a:pt x="5" y="32"/>
                </a:lnTo>
                <a:lnTo>
                  <a:pt x="5" y="32"/>
                </a:lnTo>
                <a:lnTo>
                  <a:pt x="5" y="32"/>
                </a:lnTo>
                <a:lnTo>
                  <a:pt x="5" y="32"/>
                </a:lnTo>
                <a:lnTo>
                  <a:pt x="5" y="27"/>
                </a:lnTo>
                <a:lnTo>
                  <a:pt x="5" y="27"/>
                </a:lnTo>
                <a:lnTo>
                  <a:pt x="5" y="27"/>
                </a:lnTo>
                <a:lnTo>
                  <a:pt x="5" y="27"/>
                </a:lnTo>
                <a:lnTo>
                  <a:pt x="5" y="23"/>
                </a:lnTo>
                <a:lnTo>
                  <a:pt x="5" y="23"/>
                </a:lnTo>
                <a:lnTo>
                  <a:pt x="5" y="23"/>
                </a:lnTo>
                <a:lnTo>
                  <a:pt x="9" y="23"/>
                </a:lnTo>
                <a:lnTo>
                  <a:pt x="9" y="23"/>
                </a:lnTo>
                <a:lnTo>
                  <a:pt x="9" y="23"/>
                </a:lnTo>
                <a:lnTo>
                  <a:pt x="9" y="18"/>
                </a:lnTo>
                <a:lnTo>
                  <a:pt x="9" y="18"/>
                </a:lnTo>
                <a:lnTo>
                  <a:pt x="14" y="18"/>
                </a:lnTo>
                <a:lnTo>
                  <a:pt x="14" y="18"/>
                </a:lnTo>
                <a:lnTo>
                  <a:pt x="9" y="18"/>
                </a:lnTo>
                <a:lnTo>
                  <a:pt x="9" y="14"/>
                </a:lnTo>
                <a:lnTo>
                  <a:pt x="9" y="14"/>
                </a:lnTo>
                <a:lnTo>
                  <a:pt x="9" y="14"/>
                </a:lnTo>
                <a:lnTo>
                  <a:pt x="5" y="14"/>
                </a:lnTo>
                <a:lnTo>
                  <a:pt x="5" y="14"/>
                </a:lnTo>
                <a:lnTo>
                  <a:pt x="5" y="9"/>
                </a:lnTo>
                <a:lnTo>
                  <a:pt x="5" y="9"/>
                </a:lnTo>
                <a:lnTo>
                  <a:pt x="0" y="9"/>
                </a:lnTo>
                <a:lnTo>
                  <a:pt x="0" y="9"/>
                </a:lnTo>
                <a:lnTo>
                  <a:pt x="0" y="5"/>
                </a:lnTo>
                <a:lnTo>
                  <a:pt x="0" y="5"/>
                </a:lnTo>
                <a:lnTo>
                  <a:pt x="0" y="5"/>
                </a:lnTo>
                <a:lnTo>
                  <a:pt x="0" y="5"/>
                </a:lnTo>
                <a:lnTo>
                  <a:pt x="5" y="5"/>
                </a:lnTo>
                <a:lnTo>
                  <a:pt x="5" y="0"/>
                </a:lnTo>
                <a:lnTo>
                  <a:pt x="5" y="0"/>
                </a:lnTo>
                <a:lnTo>
                  <a:pt x="5" y="0"/>
                </a:lnTo>
                <a:lnTo>
                  <a:pt x="5" y="0"/>
                </a:lnTo>
                <a:lnTo>
                  <a:pt x="5" y="0"/>
                </a:lnTo>
                <a:lnTo>
                  <a:pt x="9" y="0"/>
                </a:lnTo>
                <a:lnTo>
                  <a:pt x="9" y="0"/>
                </a:lnTo>
                <a:lnTo>
                  <a:pt x="9" y="0"/>
                </a:lnTo>
                <a:lnTo>
                  <a:pt x="9" y="0"/>
                </a:lnTo>
                <a:lnTo>
                  <a:pt x="9" y="0"/>
                </a:lnTo>
                <a:lnTo>
                  <a:pt x="9" y="5"/>
                </a:lnTo>
                <a:lnTo>
                  <a:pt x="9" y="5"/>
                </a:lnTo>
                <a:lnTo>
                  <a:pt x="9" y="5"/>
                </a:lnTo>
                <a:lnTo>
                  <a:pt x="9"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4" name="Freeform 20">
            <a:extLst>
              <a:ext uri="{FF2B5EF4-FFF2-40B4-BE49-F238E27FC236}">
                <a16:creationId xmlns:a16="http://schemas.microsoft.com/office/drawing/2014/main" id="{C59A601D-46E5-6149-B0A5-C02912DDF1B1}"/>
              </a:ext>
            </a:extLst>
          </p:cNvPr>
          <p:cNvSpPr>
            <a:spLocks/>
          </p:cNvSpPr>
          <p:nvPr/>
        </p:nvSpPr>
        <p:spPr bwMode="auto">
          <a:xfrm>
            <a:off x="2295935" y="3037138"/>
            <a:ext cx="31210" cy="43834"/>
          </a:xfrm>
          <a:custGeom>
            <a:avLst/>
            <a:gdLst>
              <a:gd name="T0" fmla="*/ 13 w 13"/>
              <a:gd name="T1" fmla="*/ 9 h 18"/>
              <a:gd name="T2" fmla="*/ 13 w 13"/>
              <a:gd name="T3" fmla="*/ 9 h 18"/>
              <a:gd name="T4" fmla="*/ 13 w 13"/>
              <a:gd name="T5" fmla="*/ 9 h 18"/>
              <a:gd name="T6" fmla="*/ 13 w 13"/>
              <a:gd name="T7" fmla="*/ 13 h 18"/>
              <a:gd name="T8" fmla="*/ 13 w 13"/>
              <a:gd name="T9" fmla="*/ 13 h 18"/>
              <a:gd name="T10" fmla="*/ 9 w 13"/>
              <a:gd name="T11" fmla="*/ 13 h 18"/>
              <a:gd name="T12" fmla="*/ 9 w 13"/>
              <a:gd name="T13" fmla="*/ 13 h 18"/>
              <a:gd name="T14" fmla="*/ 9 w 13"/>
              <a:gd name="T15" fmla="*/ 13 h 18"/>
              <a:gd name="T16" fmla="*/ 4 w 13"/>
              <a:gd name="T17" fmla="*/ 18 h 18"/>
              <a:gd name="T18" fmla="*/ 4 w 13"/>
              <a:gd name="T19" fmla="*/ 13 h 18"/>
              <a:gd name="T20" fmla="*/ 4 w 13"/>
              <a:gd name="T21" fmla="*/ 13 h 18"/>
              <a:gd name="T22" fmla="*/ 4 w 13"/>
              <a:gd name="T23" fmla="*/ 13 h 18"/>
              <a:gd name="T24" fmla="*/ 4 w 13"/>
              <a:gd name="T25" fmla="*/ 13 h 18"/>
              <a:gd name="T26" fmla="*/ 4 w 13"/>
              <a:gd name="T27" fmla="*/ 13 h 18"/>
              <a:gd name="T28" fmla="*/ 4 w 13"/>
              <a:gd name="T29" fmla="*/ 9 h 18"/>
              <a:gd name="T30" fmla="*/ 0 w 13"/>
              <a:gd name="T31" fmla="*/ 9 h 18"/>
              <a:gd name="T32" fmla="*/ 4 w 13"/>
              <a:gd name="T33" fmla="*/ 9 h 18"/>
              <a:gd name="T34" fmla="*/ 4 w 13"/>
              <a:gd name="T35" fmla="*/ 9 h 18"/>
              <a:gd name="T36" fmla="*/ 4 w 13"/>
              <a:gd name="T37" fmla="*/ 9 h 18"/>
              <a:gd name="T38" fmla="*/ 4 w 13"/>
              <a:gd name="T39" fmla="*/ 9 h 18"/>
              <a:gd name="T40" fmla="*/ 4 w 13"/>
              <a:gd name="T41" fmla="*/ 9 h 18"/>
              <a:gd name="T42" fmla="*/ 4 w 13"/>
              <a:gd name="T43" fmla="*/ 9 h 18"/>
              <a:gd name="T44" fmla="*/ 9 w 13"/>
              <a:gd name="T45" fmla="*/ 4 h 18"/>
              <a:gd name="T46" fmla="*/ 9 w 13"/>
              <a:gd name="T47" fmla="*/ 0 h 18"/>
              <a:gd name="T48" fmla="*/ 9 w 13"/>
              <a:gd name="T49" fmla="*/ 0 h 18"/>
              <a:gd name="T50" fmla="*/ 9 w 13"/>
              <a:gd name="T51" fmla="*/ 0 h 18"/>
              <a:gd name="T52" fmla="*/ 9 w 13"/>
              <a:gd name="T53" fmla="*/ 0 h 18"/>
              <a:gd name="T54" fmla="*/ 13 w 13"/>
              <a:gd name="T55" fmla="*/ 0 h 18"/>
              <a:gd name="T56" fmla="*/ 13 w 13"/>
              <a:gd name="T57" fmla="*/ 0 h 18"/>
              <a:gd name="T58" fmla="*/ 13 w 13"/>
              <a:gd name="T59" fmla="*/ 4 h 18"/>
              <a:gd name="T60" fmla="*/ 13 w 13"/>
              <a:gd name="T61" fmla="*/ 4 h 18"/>
              <a:gd name="T62" fmla="*/ 13 w 13"/>
              <a:gd name="T6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18">
                <a:moveTo>
                  <a:pt x="13" y="9"/>
                </a:moveTo>
                <a:lnTo>
                  <a:pt x="13" y="9"/>
                </a:lnTo>
                <a:lnTo>
                  <a:pt x="13" y="9"/>
                </a:lnTo>
                <a:lnTo>
                  <a:pt x="13" y="13"/>
                </a:lnTo>
                <a:lnTo>
                  <a:pt x="13" y="13"/>
                </a:lnTo>
                <a:lnTo>
                  <a:pt x="9" y="13"/>
                </a:lnTo>
                <a:lnTo>
                  <a:pt x="9" y="13"/>
                </a:lnTo>
                <a:lnTo>
                  <a:pt x="9" y="13"/>
                </a:lnTo>
                <a:lnTo>
                  <a:pt x="4" y="18"/>
                </a:lnTo>
                <a:lnTo>
                  <a:pt x="4" y="13"/>
                </a:lnTo>
                <a:lnTo>
                  <a:pt x="4" y="13"/>
                </a:lnTo>
                <a:lnTo>
                  <a:pt x="4" y="13"/>
                </a:lnTo>
                <a:lnTo>
                  <a:pt x="4" y="13"/>
                </a:lnTo>
                <a:lnTo>
                  <a:pt x="4" y="13"/>
                </a:lnTo>
                <a:lnTo>
                  <a:pt x="4" y="9"/>
                </a:lnTo>
                <a:lnTo>
                  <a:pt x="0" y="9"/>
                </a:lnTo>
                <a:lnTo>
                  <a:pt x="4" y="9"/>
                </a:lnTo>
                <a:lnTo>
                  <a:pt x="4" y="9"/>
                </a:lnTo>
                <a:lnTo>
                  <a:pt x="4" y="9"/>
                </a:lnTo>
                <a:lnTo>
                  <a:pt x="4" y="9"/>
                </a:lnTo>
                <a:lnTo>
                  <a:pt x="4" y="9"/>
                </a:lnTo>
                <a:lnTo>
                  <a:pt x="4" y="9"/>
                </a:lnTo>
                <a:lnTo>
                  <a:pt x="9" y="4"/>
                </a:lnTo>
                <a:lnTo>
                  <a:pt x="9" y="0"/>
                </a:lnTo>
                <a:lnTo>
                  <a:pt x="9" y="0"/>
                </a:lnTo>
                <a:lnTo>
                  <a:pt x="9" y="0"/>
                </a:lnTo>
                <a:lnTo>
                  <a:pt x="9" y="0"/>
                </a:lnTo>
                <a:lnTo>
                  <a:pt x="13" y="0"/>
                </a:lnTo>
                <a:lnTo>
                  <a:pt x="13" y="0"/>
                </a:lnTo>
                <a:lnTo>
                  <a:pt x="13" y="4"/>
                </a:lnTo>
                <a:lnTo>
                  <a:pt x="13" y="4"/>
                </a:lnTo>
                <a:lnTo>
                  <a:pt x="13"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5" name="Freeform 21">
            <a:extLst>
              <a:ext uri="{FF2B5EF4-FFF2-40B4-BE49-F238E27FC236}">
                <a16:creationId xmlns:a16="http://schemas.microsoft.com/office/drawing/2014/main" id="{91E08ADE-40E8-524D-B611-D1FB9088933B}"/>
              </a:ext>
            </a:extLst>
          </p:cNvPr>
          <p:cNvSpPr>
            <a:spLocks/>
          </p:cNvSpPr>
          <p:nvPr/>
        </p:nvSpPr>
        <p:spPr bwMode="auto">
          <a:xfrm>
            <a:off x="6069808" y="2165329"/>
            <a:ext cx="141641" cy="133938"/>
          </a:xfrm>
          <a:custGeom>
            <a:avLst/>
            <a:gdLst>
              <a:gd name="T0" fmla="*/ 18 w 59"/>
              <a:gd name="T1" fmla="*/ 5 h 55"/>
              <a:gd name="T2" fmla="*/ 23 w 59"/>
              <a:gd name="T3" fmla="*/ 5 h 55"/>
              <a:gd name="T4" fmla="*/ 27 w 59"/>
              <a:gd name="T5" fmla="*/ 5 h 55"/>
              <a:gd name="T6" fmla="*/ 32 w 59"/>
              <a:gd name="T7" fmla="*/ 5 h 55"/>
              <a:gd name="T8" fmla="*/ 32 w 59"/>
              <a:gd name="T9" fmla="*/ 5 h 55"/>
              <a:gd name="T10" fmla="*/ 36 w 59"/>
              <a:gd name="T11" fmla="*/ 5 h 55"/>
              <a:gd name="T12" fmla="*/ 41 w 59"/>
              <a:gd name="T13" fmla="*/ 5 h 55"/>
              <a:gd name="T14" fmla="*/ 45 w 59"/>
              <a:gd name="T15" fmla="*/ 10 h 55"/>
              <a:gd name="T16" fmla="*/ 45 w 59"/>
              <a:gd name="T17" fmla="*/ 10 h 55"/>
              <a:gd name="T18" fmla="*/ 50 w 59"/>
              <a:gd name="T19" fmla="*/ 10 h 55"/>
              <a:gd name="T20" fmla="*/ 54 w 59"/>
              <a:gd name="T21" fmla="*/ 10 h 55"/>
              <a:gd name="T22" fmla="*/ 54 w 59"/>
              <a:gd name="T23" fmla="*/ 10 h 55"/>
              <a:gd name="T24" fmla="*/ 50 w 59"/>
              <a:gd name="T25" fmla="*/ 14 h 55"/>
              <a:gd name="T26" fmla="*/ 50 w 59"/>
              <a:gd name="T27" fmla="*/ 19 h 55"/>
              <a:gd name="T28" fmla="*/ 54 w 59"/>
              <a:gd name="T29" fmla="*/ 19 h 55"/>
              <a:gd name="T30" fmla="*/ 59 w 59"/>
              <a:gd name="T31" fmla="*/ 23 h 55"/>
              <a:gd name="T32" fmla="*/ 59 w 59"/>
              <a:gd name="T33" fmla="*/ 28 h 55"/>
              <a:gd name="T34" fmla="*/ 54 w 59"/>
              <a:gd name="T35" fmla="*/ 28 h 55"/>
              <a:gd name="T36" fmla="*/ 54 w 59"/>
              <a:gd name="T37" fmla="*/ 28 h 55"/>
              <a:gd name="T38" fmla="*/ 59 w 59"/>
              <a:gd name="T39" fmla="*/ 32 h 55"/>
              <a:gd name="T40" fmla="*/ 54 w 59"/>
              <a:gd name="T41" fmla="*/ 32 h 55"/>
              <a:gd name="T42" fmla="*/ 54 w 59"/>
              <a:gd name="T43" fmla="*/ 32 h 55"/>
              <a:gd name="T44" fmla="*/ 50 w 59"/>
              <a:gd name="T45" fmla="*/ 37 h 55"/>
              <a:gd name="T46" fmla="*/ 50 w 59"/>
              <a:gd name="T47" fmla="*/ 37 h 55"/>
              <a:gd name="T48" fmla="*/ 50 w 59"/>
              <a:gd name="T49" fmla="*/ 37 h 55"/>
              <a:gd name="T50" fmla="*/ 50 w 59"/>
              <a:gd name="T51" fmla="*/ 41 h 55"/>
              <a:gd name="T52" fmla="*/ 50 w 59"/>
              <a:gd name="T53" fmla="*/ 37 h 55"/>
              <a:gd name="T54" fmla="*/ 45 w 59"/>
              <a:gd name="T55" fmla="*/ 41 h 55"/>
              <a:gd name="T56" fmla="*/ 45 w 59"/>
              <a:gd name="T57" fmla="*/ 46 h 55"/>
              <a:gd name="T58" fmla="*/ 41 w 59"/>
              <a:gd name="T59" fmla="*/ 46 h 55"/>
              <a:gd name="T60" fmla="*/ 45 w 59"/>
              <a:gd name="T61" fmla="*/ 50 h 55"/>
              <a:gd name="T62" fmla="*/ 41 w 59"/>
              <a:gd name="T63" fmla="*/ 55 h 55"/>
              <a:gd name="T64" fmla="*/ 41 w 59"/>
              <a:gd name="T65" fmla="*/ 55 h 55"/>
              <a:gd name="T66" fmla="*/ 36 w 59"/>
              <a:gd name="T67" fmla="*/ 50 h 55"/>
              <a:gd name="T68" fmla="*/ 32 w 59"/>
              <a:gd name="T69" fmla="*/ 46 h 55"/>
              <a:gd name="T70" fmla="*/ 27 w 59"/>
              <a:gd name="T71" fmla="*/ 46 h 55"/>
              <a:gd name="T72" fmla="*/ 27 w 59"/>
              <a:gd name="T73" fmla="*/ 46 h 55"/>
              <a:gd name="T74" fmla="*/ 23 w 59"/>
              <a:gd name="T75" fmla="*/ 41 h 55"/>
              <a:gd name="T76" fmla="*/ 23 w 59"/>
              <a:gd name="T77" fmla="*/ 37 h 55"/>
              <a:gd name="T78" fmla="*/ 14 w 59"/>
              <a:gd name="T79" fmla="*/ 32 h 55"/>
              <a:gd name="T80" fmla="*/ 9 w 59"/>
              <a:gd name="T81" fmla="*/ 28 h 55"/>
              <a:gd name="T82" fmla="*/ 5 w 59"/>
              <a:gd name="T83" fmla="*/ 23 h 55"/>
              <a:gd name="T84" fmla="*/ 5 w 59"/>
              <a:gd name="T85" fmla="*/ 19 h 55"/>
              <a:gd name="T86" fmla="*/ 0 w 59"/>
              <a:gd name="T87" fmla="*/ 14 h 55"/>
              <a:gd name="T88" fmla="*/ 0 w 59"/>
              <a:gd name="T89" fmla="*/ 5 h 55"/>
              <a:gd name="T90" fmla="*/ 0 w 59"/>
              <a:gd name="T91" fmla="*/ 5 h 55"/>
              <a:gd name="T92" fmla="*/ 5 w 59"/>
              <a:gd name="T93" fmla="*/ 5 h 55"/>
              <a:gd name="T94" fmla="*/ 9 w 59"/>
              <a:gd name="T95" fmla="*/ 5 h 55"/>
              <a:gd name="T96" fmla="*/ 18 w 59"/>
              <a:gd name="T9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 h="55">
                <a:moveTo>
                  <a:pt x="18" y="0"/>
                </a:moveTo>
                <a:lnTo>
                  <a:pt x="18" y="0"/>
                </a:lnTo>
                <a:lnTo>
                  <a:pt x="18" y="5"/>
                </a:lnTo>
                <a:lnTo>
                  <a:pt x="23" y="5"/>
                </a:lnTo>
                <a:lnTo>
                  <a:pt x="23" y="5"/>
                </a:lnTo>
                <a:lnTo>
                  <a:pt x="23" y="5"/>
                </a:lnTo>
                <a:lnTo>
                  <a:pt x="27" y="5"/>
                </a:lnTo>
                <a:lnTo>
                  <a:pt x="27" y="5"/>
                </a:lnTo>
                <a:lnTo>
                  <a:pt x="27" y="5"/>
                </a:lnTo>
                <a:lnTo>
                  <a:pt x="27" y="5"/>
                </a:lnTo>
                <a:lnTo>
                  <a:pt x="27" y="5"/>
                </a:lnTo>
                <a:lnTo>
                  <a:pt x="32" y="5"/>
                </a:lnTo>
                <a:lnTo>
                  <a:pt x="32" y="5"/>
                </a:lnTo>
                <a:lnTo>
                  <a:pt x="32" y="5"/>
                </a:lnTo>
                <a:lnTo>
                  <a:pt x="32" y="5"/>
                </a:lnTo>
                <a:lnTo>
                  <a:pt x="36" y="5"/>
                </a:lnTo>
                <a:lnTo>
                  <a:pt x="36" y="5"/>
                </a:lnTo>
                <a:lnTo>
                  <a:pt x="36" y="5"/>
                </a:lnTo>
                <a:lnTo>
                  <a:pt x="41" y="5"/>
                </a:lnTo>
                <a:lnTo>
                  <a:pt x="41" y="5"/>
                </a:lnTo>
                <a:lnTo>
                  <a:pt x="41" y="5"/>
                </a:lnTo>
                <a:lnTo>
                  <a:pt x="45" y="5"/>
                </a:lnTo>
                <a:lnTo>
                  <a:pt x="45" y="5"/>
                </a:lnTo>
                <a:lnTo>
                  <a:pt x="45" y="10"/>
                </a:lnTo>
                <a:lnTo>
                  <a:pt x="45" y="10"/>
                </a:lnTo>
                <a:lnTo>
                  <a:pt x="45" y="10"/>
                </a:lnTo>
                <a:lnTo>
                  <a:pt x="45" y="10"/>
                </a:lnTo>
                <a:lnTo>
                  <a:pt x="50" y="10"/>
                </a:lnTo>
                <a:lnTo>
                  <a:pt x="50" y="10"/>
                </a:lnTo>
                <a:lnTo>
                  <a:pt x="50" y="10"/>
                </a:lnTo>
                <a:lnTo>
                  <a:pt x="50" y="10"/>
                </a:lnTo>
                <a:lnTo>
                  <a:pt x="50" y="10"/>
                </a:lnTo>
                <a:lnTo>
                  <a:pt x="54" y="10"/>
                </a:lnTo>
                <a:lnTo>
                  <a:pt x="54" y="10"/>
                </a:lnTo>
                <a:lnTo>
                  <a:pt x="54" y="10"/>
                </a:lnTo>
                <a:lnTo>
                  <a:pt x="54" y="10"/>
                </a:lnTo>
                <a:lnTo>
                  <a:pt x="54" y="14"/>
                </a:lnTo>
                <a:lnTo>
                  <a:pt x="54" y="14"/>
                </a:lnTo>
                <a:lnTo>
                  <a:pt x="50" y="14"/>
                </a:lnTo>
                <a:lnTo>
                  <a:pt x="50" y="19"/>
                </a:lnTo>
                <a:lnTo>
                  <a:pt x="50" y="19"/>
                </a:lnTo>
                <a:lnTo>
                  <a:pt x="50" y="19"/>
                </a:lnTo>
                <a:lnTo>
                  <a:pt x="50" y="19"/>
                </a:lnTo>
                <a:lnTo>
                  <a:pt x="50" y="19"/>
                </a:lnTo>
                <a:lnTo>
                  <a:pt x="54" y="19"/>
                </a:lnTo>
                <a:lnTo>
                  <a:pt x="54" y="23"/>
                </a:lnTo>
                <a:lnTo>
                  <a:pt x="54" y="23"/>
                </a:lnTo>
                <a:lnTo>
                  <a:pt x="59" y="23"/>
                </a:lnTo>
                <a:lnTo>
                  <a:pt x="59" y="23"/>
                </a:lnTo>
                <a:lnTo>
                  <a:pt x="59" y="28"/>
                </a:lnTo>
                <a:lnTo>
                  <a:pt x="59" y="28"/>
                </a:lnTo>
                <a:lnTo>
                  <a:pt x="54" y="28"/>
                </a:lnTo>
                <a:lnTo>
                  <a:pt x="54" y="28"/>
                </a:lnTo>
                <a:lnTo>
                  <a:pt x="54" y="28"/>
                </a:lnTo>
                <a:lnTo>
                  <a:pt x="54" y="28"/>
                </a:lnTo>
                <a:lnTo>
                  <a:pt x="54" y="28"/>
                </a:lnTo>
                <a:lnTo>
                  <a:pt x="54" y="28"/>
                </a:lnTo>
                <a:lnTo>
                  <a:pt x="54" y="28"/>
                </a:lnTo>
                <a:lnTo>
                  <a:pt x="59" y="32"/>
                </a:lnTo>
                <a:lnTo>
                  <a:pt x="59" y="32"/>
                </a:lnTo>
                <a:lnTo>
                  <a:pt x="59" y="32"/>
                </a:lnTo>
                <a:lnTo>
                  <a:pt x="59" y="32"/>
                </a:lnTo>
                <a:lnTo>
                  <a:pt x="54" y="32"/>
                </a:lnTo>
                <a:lnTo>
                  <a:pt x="54" y="32"/>
                </a:lnTo>
                <a:lnTo>
                  <a:pt x="54" y="32"/>
                </a:lnTo>
                <a:lnTo>
                  <a:pt x="54" y="32"/>
                </a:lnTo>
                <a:lnTo>
                  <a:pt x="54" y="37"/>
                </a:lnTo>
                <a:lnTo>
                  <a:pt x="54" y="37"/>
                </a:lnTo>
                <a:lnTo>
                  <a:pt x="50" y="37"/>
                </a:lnTo>
                <a:lnTo>
                  <a:pt x="50" y="37"/>
                </a:lnTo>
                <a:lnTo>
                  <a:pt x="50" y="37"/>
                </a:lnTo>
                <a:lnTo>
                  <a:pt x="50" y="37"/>
                </a:lnTo>
                <a:lnTo>
                  <a:pt x="50" y="37"/>
                </a:lnTo>
                <a:lnTo>
                  <a:pt x="50" y="37"/>
                </a:lnTo>
                <a:lnTo>
                  <a:pt x="50" y="37"/>
                </a:lnTo>
                <a:lnTo>
                  <a:pt x="50" y="37"/>
                </a:lnTo>
                <a:lnTo>
                  <a:pt x="50" y="41"/>
                </a:lnTo>
                <a:lnTo>
                  <a:pt x="50" y="41"/>
                </a:lnTo>
                <a:lnTo>
                  <a:pt x="50" y="37"/>
                </a:lnTo>
                <a:lnTo>
                  <a:pt x="50" y="37"/>
                </a:lnTo>
                <a:lnTo>
                  <a:pt x="50" y="37"/>
                </a:lnTo>
                <a:lnTo>
                  <a:pt x="45" y="41"/>
                </a:lnTo>
                <a:lnTo>
                  <a:pt x="45" y="41"/>
                </a:lnTo>
                <a:lnTo>
                  <a:pt x="45" y="41"/>
                </a:lnTo>
                <a:lnTo>
                  <a:pt x="45" y="41"/>
                </a:lnTo>
                <a:lnTo>
                  <a:pt x="45" y="41"/>
                </a:lnTo>
                <a:lnTo>
                  <a:pt x="45" y="46"/>
                </a:lnTo>
                <a:lnTo>
                  <a:pt x="41" y="46"/>
                </a:lnTo>
                <a:lnTo>
                  <a:pt x="41" y="46"/>
                </a:lnTo>
                <a:lnTo>
                  <a:pt x="41" y="46"/>
                </a:lnTo>
                <a:lnTo>
                  <a:pt x="41" y="46"/>
                </a:lnTo>
                <a:lnTo>
                  <a:pt x="41" y="50"/>
                </a:lnTo>
                <a:lnTo>
                  <a:pt x="45" y="50"/>
                </a:lnTo>
                <a:lnTo>
                  <a:pt x="45" y="50"/>
                </a:lnTo>
                <a:lnTo>
                  <a:pt x="45" y="50"/>
                </a:lnTo>
                <a:lnTo>
                  <a:pt x="41" y="55"/>
                </a:lnTo>
                <a:lnTo>
                  <a:pt x="41" y="55"/>
                </a:lnTo>
                <a:lnTo>
                  <a:pt x="41" y="55"/>
                </a:lnTo>
                <a:lnTo>
                  <a:pt x="41" y="55"/>
                </a:lnTo>
                <a:lnTo>
                  <a:pt x="41" y="50"/>
                </a:lnTo>
                <a:lnTo>
                  <a:pt x="36" y="50"/>
                </a:lnTo>
                <a:lnTo>
                  <a:pt x="36" y="50"/>
                </a:lnTo>
                <a:lnTo>
                  <a:pt x="32" y="50"/>
                </a:lnTo>
                <a:lnTo>
                  <a:pt x="32" y="46"/>
                </a:lnTo>
                <a:lnTo>
                  <a:pt x="32" y="46"/>
                </a:lnTo>
                <a:lnTo>
                  <a:pt x="32" y="46"/>
                </a:lnTo>
                <a:lnTo>
                  <a:pt x="32" y="46"/>
                </a:lnTo>
                <a:lnTo>
                  <a:pt x="27" y="46"/>
                </a:lnTo>
                <a:lnTo>
                  <a:pt x="27" y="46"/>
                </a:lnTo>
                <a:lnTo>
                  <a:pt x="32" y="46"/>
                </a:lnTo>
                <a:lnTo>
                  <a:pt x="27" y="46"/>
                </a:lnTo>
                <a:lnTo>
                  <a:pt x="27" y="46"/>
                </a:lnTo>
                <a:lnTo>
                  <a:pt x="27" y="41"/>
                </a:lnTo>
                <a:lnTo>
                  <a:pt x="23" y="41"/>
                </a:lnTo>
                <a:lnTo>
                  <a:pt x="23" y="37"/>
                </a:lnTo>
                <a:lnTo>
                  <a:pt x="23" y="37"/>
                </a:lnTo>
                <a:lnTo>
                  <a:pt x="23" y="37"/>
                </a:lnTo>
                <a:lnTo>
                  <a:pt x="18" y="37"/>
                </a:lnTo>
                <a:lnTo>
                  <a:pt x="18" y="32"/>
                </a:lnTo>
                <a:lnTo>
                  <a:pt x="14" y="32"/>
                </a:lnTo>
                <a:lnTo>
                  <a:pt x="14" y="28"/>
                </a:lnTo>
                <a:lnTo>
                  <a:pt x="14" y="28"/>
                </a:lnTo>
                <a:lnTo>
                  <a:pt x="9" y="28"/>
                </a:lnTo>
                <a:lnTo>
                  <a:pt x="9" y="23"/>
                </a:lnTo>
                <a:lnTo>
                  <a:pt x="9" y="23"/>
                </a:lnTo>
                <a:lnTo>
                  <a:pt x="5" y="23"/>
                </a:lnTo>
                <a:lnTo>
                  <a:pt x="5" y="19"/>
                </a:lnTo>
                <a:lnTo>
                  <a:pt x="5" y="19"/>
                </a:lnTo>
                <a:lnTo>
                  <a:pt x="5" y="19"/>
                </a:lnTo>
                <a:lnTo>
                  <a:pt x="5" y="14"/>
                </a:lnTo>
                <a:lnTo>
                  <a:pt x="0" y="14"/>
                </a:lnTo>
                <a:lnTo>
                  <a:pt x="0" y="14"/>
                </a:lnTo>
                <a:lnTo>
                  <a:pt x="0" y="10"/>
                </a:lnTo>
                <a:lnTo>
                  <a:pt x="0" y="10"/>
                </a:lnTo>
                <a:lnTo>
                  <a:pt x="0" y="5"/>
                </a:lnTo>
                <a:lnTo>
                  <a:pt x="0" y="5"/>
                </a:lnTo>
                <a:lnTo>
                  <a:pt x="0" y="5"/>
                </a:lnTo>
                <a:lnTo>
                  <a:pt x="0" y="5"/>
                </a:lnTo>
                <a:lnTo>
                  <a:pt x="5" y="5"/>
                </a:lnTo>
                <a:lnTo>
                  <a:pt x="5" y="5"/>
                </a:lnTo>
                <a:lnTo>
                  <a:pt x="5" y="5"/>
                </a:lnTo>
                <a:lnTo>
                  <a:pt x="9" y="5"/>
                </a:lnTo>
                <a:lnTo>
                  <a:pt x="9" y="5"/>
                </a:lnTo>
                <a:lnTo>
                  <a:pt x="9" y="5"/>
                </a:lnTo>
                <a:lnTo>
                  <a:pt x="9" y="5"/>
                </a:lnTo>
                <a:lnTo>
                  <a:pt x="14" y="5"/>
                </a:lnTo>
                <a:lnTo>
                  <a:pt x="18"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6" name="Freeform 22">
            <a:extLst>
              <a:ext uri="{FF2B5EF4-FFF2-40B4-BE49-F238E27FC236}">
                <a16:creationId xmlns:a16="http://schemas.microsoft.com/office/drawing/2014/main" id="{20703AB7-A1AE-0D4B-A5E5-7629525480C8}"/>
              </a:ext>
            </a:extLst>
          </p:cNvPr>
          <p:cNvSpPr>
            <a:spLocks/>
          </p:cNvSpPr>
          <p:nvPr/>
        </p:nvSpPr>
        <p:spPr bwMode="auto">
          <a:xfrm>
            <a:off x="6307475" y="1670979"/>
            <a:ext cx="326493" cy="219170"/>
          </a:xfrm>
          <a:custGeom>
            <a:avLst/>
            <a:gdLst>
              <a:gd name="T0" fmla="*/ 68 w 136"/>
              <a:gd name="T1" fmla="*/ 0 h 90"/>
              <a:gd name="T2" fmla="*/ 77 w 136"/>
              <a:gd name="T3" fmla="*/ 0 h 90"/>
              <a:gd name="T4" fmla="*/ 82 w 136"/>
              <a:gd name="T5" fmla="*/ 5 h 90"/>
              <a:gd name="T6" fmla="*/ 86 w 136"/>
              <a:gd name="T7" fmla="*/ 5 h 90"/>
              <a:gd name="T8" fmla="*/ 95 w 136"/>
              <a:gd name="T9" fmla="*/ 5 h 90"/>
              <a:gd name="T10" fmla="*/ 100 w 136"/>
              <a:gd name="T11" fmla="*/ 9 h 90"/>
              <a:gd name="T12" fmla="*/ 104 w 136"/>
              <a:gd name="T13" fmla="*/ 14 h 90"/>
              <a:gd name="T14" fmla="*/ 104 w 136"/>
              <a:gd name="T15" fmla="*/ 18 h 90"/>
              <a:gd name="T16" fmla="*/ 104 w 136"/>
              <a:gd name="T17" fmla="*/ 23 h 90"/>
              <a:gd name="T18" fmla="*/ 109 w 136"/>
              <a:gd name="T19" fmla="*/ 32 h 90"/>
              <a:gd name="T20" fmla="*/ 118 w 136"/>
              <a:gd name="T21" fmla="*/ 36 h 90"/>
              <a:gd name="T22" fmla="*/ 122 w 136"/>
              <a:gd name="T23" fmla="*/ 45 h 90"/>
              <a:gd name="T24" fmla="*/ 131 w 136"/>
              <a:gd name="T25" fmla="*/ 45 h 90"/>
              <a:gd name="T26" fmla="*/ 136 w 136"/>
              <a:gd name="T27" fmla="*/ 50 h 90"/>
              <a:gd name="T28" fmla="*/ 127 w 136"/>
              <a:gd name="T29" fmla="*/ 54 h 90"/>
              <a:gd name="T30" fmla="*/ 118 w 136"/>
              <a:gd name="T31" fmla="*/ 54 h 90"/>
              <a:gd name="T32" fmla="*/ 118 w 136"/>
              <a:gd name="T33" fmla="*/ 59 h 90"/>
              <a:gd name="T34" fmla="*/ 118 w 136"/>
              <a:gd name="T35" fmla="*/ 63 h 90"/>
              <a:gd name="T36" fmla="*/ 122 w 136"/>
              <a:gd name="T37" fmla="*/ 72 h 90"/>
              <a:gd name="T38" fmla="*/ 118 w 136"/>
              <a:gd name="T39" fmla="*/ 77 h 90"/>
              <a:gd name="T40" fmla="*/ 109 w 136"/>
              <a:gd name="T41" fmla="*/ 81 h 90"/>
              <a:gd name="T42" fmla="*/ 109 w 136"/>
              <a:gd name="T43" fmla="*/ 90 h 90"/>
              <a:gd name="T44" fmla="*/ 104 w 136"/>
              <a:gd name="T45" fmla="*/ 90 h 90"/>
              <a:gd name="T46" fmla="*/ 95 w 136"/>
              <a:gd name="T47" fmla="*/ 86 h 90"/>
              <a:gd name="T48" fmla="*/ 86 w 136"/>
              <a:gd name="T49" fmla="*/ 86 h 90"/>
              <a:gd name="T50" fmla="*/ 86 w 136"/>
              <a:gd name="T51" fmla="*/ 86 h 90"/>
              <a:gd name="T52" fmla="*/ 82 w 136"/>
              <a:gd name="T53" fmla="*/ 86 h 90"/>
              <a:gd name="T54" fmla="*/ 73 w 136"/>
              <a:gd name="T55" fmla="*/ 86 h 90"/>
              <a:gd name="T56" fmla="*/ 68 w 136"/>
              <a:gd name="T57" fmla="*/ 86 h 90"/>
              <a:gd name="T58" fmla="*/ 64 w 136"/>
              <a:gd name="T59" fmla="*/ 86 h 90"/>
              <a:gd name="T60" fmla="*/ 50 w 136"/>
              <a:gd name="T61" fmla="*/ 81 h 90"/>
              <a:gd name="T62" fmla="*/ 32 w 136"/>
              <a:gd name="T63" fmla="*/ 81 h 90"/>
              <a:gd name="T64" fmla="*/ 23 w 136"/>
              <a:gd name="T65" fmla="*/ 81 h 90"/>
              <a:gd name="T66" fmla="*/ 14 w 136"/>
              <a:gd name="T67" fmla="*/ 86 h 90"/>
              <a:gd name="T68" fmla="*/ 9 w 136"/>
              <a:gd name="T69" fmla="*/ 86 h 90"/>
              <a:gd name="T70" fmla="*/ 9 w 136"/>
              <a:gd name="T71" fmla="*/ 81 h 90"/>
              <a:gd name="T72" fmla="*/ 5 w 136"/>
              <a:gd name="T73" fmla="*/ 77 h 90"/>
              <a:gd name="T74" fmla="*/ 5 w 136"/>
              <a:gd name="T75" fmla="*/ 72 h 90"/>
              <a:gd name="T76" fmla="*/ 9 w 136"/>
              <a:gd name="T77" fmla="*/ 63 h 90"/>
              <a:gd name="T78" fmla="*/ 5 w 136"/>
              <a:gd name="T79" fmla="*/ 41 h 90"/>
              <a:gd name="T80" fmla="*/ 9 w 136"/>
              <a:gd name="T81" fmla="*/ 41 h 90"/>
              <a:gd name="T82" fmla="*/ 23 w 136"/>
              <a:gd name="T83" fmla="*/ 41 h 90"/>
              <a:gd name="T84" fmla="*/ 28 w 136"/>
              <a:gd name="T85" fmla="*/ 36 h 90"/>
              <a:gd name="T86" fmla="*/ 32 w 136"/>
              <a:gd name="T87" fmla="*/ 36 h 90"/>
              <a:gd name="T88" fmla="*/ 37 w 136"/>
              <a:gd name="T89" fmla="*/ 36 h 90"/>
              <a:gd name="T90" fmla="*/ 32 w 136"/>
              <a:gd name="T91" fmla="*/ 32 h 90"/>
              <a:gd name="T92" fmla="*/ 32 w 136"/>
              <a:gd name="T93" fmla="*/ 27 h 90"/>
              <a:gd name="T94" fmla="*/ 41 w 136"/>
              <a:gd name="T95" fmla="*/ 23 h 90"/>
              <a:gd name="T96" fmla="*/ 46 w 136"/>
              <a:gd name="T97" fmla="*/ 18 h 90"/>
              <a:gd name="T98" fmla="*/ 41 w 136"/>
              <a:gd name="T99" fmla="*/ 14 h 90"/>
              <a:gd name="T100" fmla="*/ 41 w 136"/>
              <a:gd name="T101" fmla="*/ 9 h 90"/>
              <a:gd name="T102" fmla="*/ 55 w 136"/>
              <a:gd name="T103" fmla="*/ 5 h 90"/>
              <a:gd name="T104" fmla="*/ 59 w 136"/>
              <a:gd name="T10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90">
                <a:moveTo>
                  <a:pt x="64" y="0"/>
                </a:moveTo>
                <a:lnTo>
                  <a:pt x="64" y="0"/>
                </a:lnTo>
                <a:lnTo>
                  <a:pt x="64" y="0"/>
                </a:lnTo>
                <a:lnTo>
                  <a:pt x="68" y="0"/>
                </a:lnTo>
                <a:lnTo>
                  <a:pt x="68" y="0"/>
                </a:lnTo>
                <a:lnTo>
                  <a:pt x="68" y="0"/>
                </a:lnTo>
                <a:lnTo>
                  <a:pt x="68" y="0"/>
                </a:lnTo>
                <a:lnTo>
                  <a:pt x="73" y="0"/>
                </a:lnTo>
                <a:lnTo>
                  <a:pt x="73" y="5"/>
                </a:lnTo>
                <a:lnTo>
                  <a:pt x="73" y="5"/>
                </a:lnTo>
                <a:lnTo>
                  <a:pt x="73" y="0"/>
                </a:lnTo>
                <a:lnTo>
                  <a:pt x="77" y="0"/>
                </a:lnTo>
                <a:lnTo>
                  <a:pt x="77" y="0"/>
                </a:lnTo>
                <a:lnTo>
                  <a:pt x="77" y="5"/>
                </a:lnTo>
                <a:lnTo>
                  <a:pt x="82" y="5"/>
                </a:lnTo>
                <a:lnTo>
                  <a:pt x="82" y="5"/>
                </a:lnTo>
                <a:lnTo>
                  <a:pt x="82" y="5"/>
                </a:lnTo>
                <a:lnTo>
                  <a:pt x="82" y="5"/>
                </a:lnTo>
                <a:lnTo>
                  <a:pt x="82" y="5"/>
                </a:lnTo>
                <a:lnTo>
                  <a:pt x="82" y="9"/>
                </a:lnTo>
                <a:lnTo>
                  <a:pt x="82" y="9"/>
                </a:lnTo>
                <a:lnTo>
                  <a:pt x="86" y="5"/>
                </a:lnTo>
                <a:lnTo>
                  <a:pt x="86" y="5"/>
                </a:lnTo>
                <a:lnTo>
                  <a:pt x="86" y="5"/>
                </a:lnTo>
                <a:lnTo>
                  <a:pt x="86" y="5"/>
                </a:lnTo>
                <a:lnTo>
                  <a:pt x="86" y="5"/>
                </a:lnTo>
                <a:lnTo>
                  <a:pt x="91" y="5"/>
                </a:lnTo>
                <a:lnTo>
                  <a:pt x="91" y="5"/>
                </a:lnTo>
                <a:lnTo>
                  <a:pt x="91" y="5"/>
                </a:lnTo>
                <a:lnTo>
                  <a:pt x="95" y="5"/>
                </a:lnTo>
                <a:lnTo>
                  <a:pt x="95" y="5"/>
                </a:lnTo>
                <a:lnTo>
                  <a:pt x="100" y="9"/>
                </a:lnTo>
                <a:lnTo>
                  <a:pt x="100" y="9"/>
                </a:lnTo>
                <a:lnTo>
                  <a:pt x="100" y="9"/>
                </a:lnTo>
                <a:lnTo>
                  <a:pt x="100" y="9"/>
                </a:lnTo>
                <a:lnTo>
                  <a:pt x="100" y="9"/>
                </a:lnTo>
                <a:lnTo>
                  <a:pt x="104" y="9"/>
                </a:lnTo>
                <a:lnTo>
                  <a:pt x="104" y="9"/>
                </a:lnTo>
                <a:lnTo>
                  <a:pt x="104" y="9"/>
                </a:lnTo>
                <a:lnTo>
                  <a:pt x="104" y="9"/>
                </a:lnTo>
                <a:lnTo>
                  <a:pt x="104" y="14"/>
                </a:lnTo>
                <a:lnTo>
                  <a:pt x="104" y="14"/>
                </a:lnTo>
                <a:lnTo>
                  <a:pt x="104" y="14"/>
                </a:lnTo>
                <a:lnTo>
                  <a:pt x="104" y="14"/>
                </a:lnTo>
                <a:lnTo>
                  <a:pt x="104" y="14"/>
                </a:lnTo>
                <a:lnTo>
                  <a:pt x="104" y="18"/>
                </a:lnTo>
                <a:lnTo>
                  <a:pt x="104" y="18"/>
                </a:lnTo>
                <a:lnTo>
                  <a:pt x="104" y="18"/>
                </a:lnTo>
                <a:lnTo>
                  <a:pt x="104" y="18"/>
                </a:lnTo>
                <a:lnTo>
                  <a:pt x="104" y="23"/>
                </a:lnTo>
                <a:lnTo>
                  <a:pt x="104" y="23"/>
                </a:lnTo>
                <a:lnTo>
                  <a:pt x="104" y="23"/>
                </a:lnTo>
                <a:lnTo>
                  <a:pt x="104" y="23"/>
                </a:lnTo>
                <a:lnTo>
                  <a:pt x="104" y="23"/>
                </a:lnTo>
                <a:lnTo>
                  <a:pt x="104" y="27"/>
                </a:lnTo>
                <a:lnTo>
                  <a:pt x="109" y="27"/>
                </a:lnTo>
                <a:lnTo>
                  <a:pt x="109" y="27"/>
                </a:lnTo>
                <a:lnTo>
                  <a:pt x="109" y="27"/>
                </a:lnTo>
                <a:lnTo>
                  <a:pt x="109" y="32"/>
                </a:lnTo>
                <a:lnTo>
                  <a:pt x="109" y="32"/>
                </a:lnTo>
                <a:lnTo>
                  <a:pt x="109" y="32"/>
                </a:lnTo>
                <a:lnTo>
                  <a:pt x="109" y="32"/>
                </a:lnTo>
                <a:lnTo>
                  <a:pt x="113" y="32"/>
                </a:lnTo>
                <a:lnTo>
                  <a:pt x="113" y="36"/>
                </a:lnTo>
                <a:lnTo>
                  <a:pt x="118" y="36"/>
                </a:lnTo>
                <a:lnTo>
                  <a:pt x="118" y="36"/>
                </a:lnTo>
                <a:lnTo>
                  <a:pt x="122" y="41"/>
                </a:lnTo>
                <a:lnTo>
                  <a:pt x="122" y="41"/>
                </a:lnTo>
                <a:lnTo>
                  <a:pt x="122" y="41"/>
                </a:lnTo>
                <a:lnTo>
                  <a:pt x="122" y="41"/>
                </a:lnTo>
                <a:lnTo>
                  <a:pt x="118" y="41"/>
                </a:lnTo>
                <a:lnTo>
                  <a:pt x="122" y="45"/>
                </a:lnTo>
                <a:lnTo>
                  <a:pt x="122" y="45"/>
                </a:lnTo>
                <a:lnTo>
                  <a:pt x="127" y="45"/>
                </a:lnTo>
                <a:lnTo>
                  <a:pt x="131" y="45"/>
                </a:lnTo>
                <a:lnTo>
                  <a:pt x="131" y="45"/>
                </a:lnTo>
                <a:lnTo>
                  <a:pt x="131" y="45"/>
                </a:lnTo>
                <a:lnTo>
                  <a:pt x="131" y="45"/>
                </a:lnTo>
                <a:lnTo>
                  <a:pt x="131" y="50"/>
                </a:lnTo>
                <a:lnTo>
                  <a:pt x="136" y="50"/>
                </a:lnTo>
                <a:lnTo>
                  <a:pt x="136" y="50"/>
                </a:lnTo>
                <a:lnTo>
                  <a:pt x="136" y="50"/>
                </a:lnTo>
                <a:lnTo>
                  <a:pt x="136" y="50"/>
                </a:lnTo>
                <a:lnTo>
                  <a:pt x="136" y="50"/>
                </a:lnTo>
                <a:lnTo>
                  <a:pt x="131" y="54"/>
                </a:lnTo>
                <a:lnTo>
                  <a:pt x="131" y="54"/>
                </a:lnTo>
                <a:lnTo>
                  <a:pt x="131" y="54"/>
                </a:lnTo>
                <a:lnTo>
                  <a:pt x="127" y="54"/>
                </a:lnTo>
                <a:lnTo>
                  <a:pt x="127" y="54"/>
                </a:lnTo>
                <a:lnTo>
                  <a:pt x="127" y="54"/>
                </a:lnTo>
                <a:lnTo>
                  <a:pt x="122" y="54"/>
                </a:lnTo>
                <a:lnTo>
                  <a:pt x="122" y="54"/>
                </a:lnTo>
                <a:lnTo>
                  <a:pt x="122" y="54"/>
                </a:lnTo>
                <a:lnTo>
                  <a:pt x="122" y="54"/>
                </a:lnTo>
                <a:lnTo>
                  <a:pt x="118" y="54"/>
                </a:lnTo>
                <a:lnTo>
                  <a:pt x="118" y="54"/>
                </a:lnTo>
                <a:lnTo>
                  <a:pt x="118" y="54"/>
                </a:lnTo>
                <a:lnTo>
                  <a:pt x="118" y="54"/>
                </a:lnTo>
                <a:lnTo>
                  <a:pt x="118" y="59"/>
                </a:lnTo>
                <a:lnTo>
                  <a:pt x="113" y="59"/>
                </a:lnTo>
                <a:lnTo>
                  <a:pt x="118" y="59"/>
                </a:lnTo>
                <a:lnTo>
                  <a:pt x="118" y="59"/>
                </a:lnTo>
                <a:lnTo>
                  <a:pt x="118" y="59"/>
                </a:lnTo>
                <a:lnTo>
                  <a:pt x="118" y="63"/>
                </a:lnTo>
                <a:lnTo>
                  <a:pt x="122" y="63"/>
                </a:lnTo>
                <a:lnTo>
                  <a:pt x="122" y="63"/>
                </a:lnTo>
                <a:lnTo>
                  <a:pt x="118" y="63"/>
                </a:lnTo>
                <a:lnTo>
                  <a:pt x="118" y="63"/>
                </a:lnTo>
                <a:lnTo>
                  <a:pt x="122" y="68"/>
                </a:lnTo>
                <a:lnTo>
                  <a:pt x="122" y="68"/>
                </a:lnTo>
                <a:lnTo>
                  <a:pt x="122" y="68"/>
                </a:lnTo>
                <a:lnTo>
                  <a:pt x="122" y="72"/>
                </a:lnTo>
                <a:lnTo>
                  <a:pt x="122" y="72"/>
                </a:lnTo>
                <a:lnTo>
                  <a:pt x="122" y="72"/>
                </a:lnTo>
                <a:lnTo>
                  <a:pt x="122" y="72"/>
                </a:lnTo>
                <a:lnTo>
                  <a:pt x="127" y="72"/>
                </a:lnTo>
                <a:lnTo>
                  <a:pt x="127" y="77"/>
                </a:lnTo>
                <a:lnTo>
                  <a:pt x="122" y="77"/>
                </a:lnTo>
                <a:lnTo>
                  <a:pt x="118" y="77"/>
                </a:lnTo>
                <a:lnTo>
                  <a:pt x="118" y="77"/>
                </a:lnTo>
                <a:lnTo>
                  <a:pt x="118" y="77"/>
                </a:lnTo>
                <a:lnTo>
                  <a:pt x="113" y="77"/>
                </a:lnTo>
                <a:lnTo>
                  <a:pt x="113" y="77"/>
                </a:lnTo>
                <a:lnTo>
                  <a:pt x="113" y="77"/>
                </a:lnTo>
                <a:lnTo>
                  <a:pt x="109" y="77"/>
                </a:lnTo>
                <a:lnTo>
                  <a:pt x="109" y="81"/>
                </a:lnTo>
                <a:lnTo>
                  <a:pt x="109" y="81"/>
                </a:lnTo>
                <a:lnTo>
                  <a:pt x="109" y="81"/>
                </a:lnTo>
                <a:lnTo>
                  <a:pt x="109" y="86"/>
                </a:lnTo>
                <a:lnTo>
                  <a:pt x="109" y="86"/>
                </a:lnTo>
                <a:lnTo>
                  <a:pt x="109" y="86"/>
                </a:lnTo>
                <a:lnTo>
                  <a:pt x="109" y="90"/>
                </a:lnTo>
                <a:lnTo>
                  <a:pt x="109" y="90"/>
                </a:lnTo>
                <a:lnTo>
                  <a:pt x="109" y="90"/>
                </a:lnTo>
                <a:lnTo>
                  <a:pt x="109" y="90"/>
                </a:lnTo>
                <a:lnTo>
                  <a:pt x="109" y="90"/>
                </a:lnTo>
                <a:lnTo>
                  <a:pt x="104" y="90"/>
                </a:lnTo>
                <a:lnTo>
                  <a:pt x="104" y="90"/>
                </a:lnTo>
                <a:lnTo>
                  <a:pt x="104" y="86"/>
                </a:lnTo>
                <a:lnTo>
                  <a:pt x="104" y="86"/>
                </a:lnTo>
                <a:lnTo>
                  <a:pt x="104" y="86"/>
                </a:lnTo>
                <a:lnTo>
                  <a:pt x="100" y="86"/>
                </a:lnTo>
                <a:lnTo>
                  <a:pt x="95" y="86"/>
                </a:lnTo>
                <a:lnTo>
                  <a:pt x="95" y="86"/>
                </a:lnTo>
                <a:lnTo>
                  <a:pt x="95" y="90"/>
                </a:lnTo>
                <a:lnTo>
                  <a:pt x="91" y="90"/>
                </a:lnTo>
                <a:lnTo>
                  <a:pt x="91" y="90"/>
                </a:lnTo>
                <a:lnTo>
                  <a:pt x="91" y="86"/>
                </a:lnTo>
                <a:lnTo>
                  <a:pt x="91" y="86"/>
                </a:lnTo>
                <a:lnTo>
                  <a:pt x="86" y="86"/>
                </a:lnTo>
                <a:lnTo>
                  <a:pt x="86" y="86"/>
                </a:lnTo>
                <a:lnTo>
                  <a:pt x="86" y="86"/>
                </a:lnTo>
                <a:lnTo>
                  <a:pt x="86" y="86"/>
                </a:lnTo>
                <a:lnTo>
                  <a:pt x="86" y="86"/>
                </a:lnTo>
                <a:lnTo>
                  <a:pt x="86" y="86"/>
                </a:lnTo>
                <a:lnTo>
                  <a:pt x="86" y="86"/>
                </a:lnTo>
                <a:lnTo>
                  <a:pt x="82" y="86"/>
                </a:lnTo>
                <a:lnTo>
                  <a:pt x="82" y="86"/>
                </a:lnTo>
                <a:lnTo>
                  <a:pt x="82" y="86"/>
                </a:lnTo>
                <a:lnTo>
                  <a:pt x="82" y="86"/>
                </a:lnTo>
                <a:lnTo>
                  <a:pt x="82" y="86"/>
                </a:lnTo>
                <a:lnTo>
                  <a:pt x="82" y="86"/>
                </a:lnTo>
                <a:lnTo>
                  <a:pt x="77" y="86"/>
                </a:lnTo>
                <a:lnTo>
                  <a:pt x="77" y="86"/>
                </a:lnTo>
                <a:lnTo>
                  <a:pt x="73" y="86"/>
                </a:lnTo>
                <a:lnTo>
                  <a:pt x="73" y="86"/>
                </a:lnTo>
                <a:lnTo>
                  <a:pt x="73" y="86"/>
                </a:lnTo>
                <a:lnTo>
                  <a:pt x="73" y="86"/>
                </a:lnTo>
                <a:lnTo>
                  <a:pt x="68" y="86"/>
                </a:lnTo>
                <a:lnTo>
                  <a:pt x="68" y="86"/>
                </a:lnTo>
                <a:lnTo>
                  <a:pt x="68" y="86"/>
                </a:lnTo>
                <a:lnTo>
                  <a:pt x="68" y="86"/>
                </a:lnTo>
                <a:lnTo>
                  <a:pt x="68" y="86"/>
                </a:lnTo>
                <a:lnTo>
                  <a:pt x="68" y="86"/>
                </a:lnTo>
                <a:lnTo>
                  <a:pt x="68" y="86"/>
                </a:lnTo>
                <a:lnTo>
                  <a:pt x="68" y="86"/>
                </a:lnTo>
                <a:lnTo>
                  <a:pt x="64" y="86"/>
                </a:lnTo>
                <a:lnTo>
                  <a:pt x="64" y="86"/>
                </a:lnTo>
                <a:lnTo>
                  <a:pt x="64" y="86"/>
                </a:lnTo>
                <a:lnTo>
                  <a:pt x="64" y="86"/>
                </a:lnTo>
                <a:lnTo>
                  <a:pt x="59" y="81"/>
                </a:lnTo>
                <a:lnTo>
                  <a:pt x="59" y="81"/>
                </a:lnTo>
                <a:lnTo>
                  <a:pt x="55" y="81"/>
                </a:lnTo>
                <a:lnTo>
                  <a:pt x="55" y="81"/>
                </a:lnTo>
                <a:lnTo>
                  <a:pt x="50" y="81"/>
                </a:lnTo>
                <a:lnTo>
                  <a:pt x="50" y="81"/>
                </a:lnTo>
                <a:lnTo>
                  <a:pt x="50" y="81"/>
                </a:lnTo>
                <a:lnTo>
                  <a:pt x="46" y="81"/>
                </a:lnTo>
                <a:lnTo>
                  <a:pt x="41" y="81"/>
                </a:lnTo>
                <a:lnTo>
                  <a:pt x="41" y="81"/>
                </a:lnTo>
                <a:lnTo>
                  <a:pt x="37" y="81"/>
                </a:lnTo>
                <a:lnTo>
                  <a:pt x="32" y="81"/>
                </a:lnTo>
                <a:lnTo>
                  <a:pt x="28" y="81"/>
                </a:lnTo>
                <a:lnTo>
                  <a:pt x="28" y="81"/>
                </a:lnTo>
                <a:lnTo>
                  <a:pt x="28" y="81"/>
                </a:lnTo>
                <a:lnTo>
                  <a:pt x="23" y="81"/>
                </a:lnTo>
                <a:lnTo>
                  <a:pt x="23" y="81"/>
                </a:lnTo>
                <a:lnTo>
                  <a:pt x="23" y="81"/>
                </a:lnTo>
                <a:lnTo>
                  <a:pt x="18" y="81"/>
                </a:lnTo>
                <a:lnTo>
                  <a:pt x="18" y="81"/>
                </a:lnTo>
                <a:lnTo>
                  <a:pt x="18" y="81"/>
                </a:lnTo>
                <a:lnTo>
                  <a:pt x="14" y="86"/>
                </a:lnTo>
                <a:lnTo>
                  <a:pt x="14" y="86"/>
                </a:lnTo>
                <a:lnTo>
                  <a:pt x="14" y="86"/>
                </a:lnTo>
                <a:lnTo>
                  <a:pt x="14" y="86"/>
                </a:lnTo>
                <a:lnTo>
                  <a:pt x="9" y="86"/>
                </a:lnTo>
                <a:lnTo>
                  <a:pt x="9" y="86"/>
                </a:lnTo>
                <a:lnTo>
                  <a:pt x="9" y="86"/>
                </a:lnTo>
                <a:lnTo>
                  <a:pt x="9" y="86"/>
                </a:lnTo>
                <a:lnTo>
                  <a:pt x="9" y="86"/>
                </a:lnTo>
                <a:lnTo>
                  <a:pt x="9" y="86"/>
                </a:lnTo>
                <a:lnTo>
                  <a:pt x="9" y="86"/>
                </a:lnTo>
                <a:lnTo>
                  <a:pt x="9" y="86"/>
                </a:lnTo>
                <a:lnTo>
                  <a:pt x="9" y="81"/>
                </a:lnTo>
                <a:lnTo>
                  <a:pt x="9" y="81"/>
                </a:lnTo>
                <a:lnTo>
                  <a:pt x="9" y="81"/>
                </a:lnTo>
                <a:lnTo>
                  <a:pt x="9" y="77"/>
                </a:lnTo>
                <a:lnTo>
                  <a:pt x="9" y="77"/>
                </a:lnTo>
                <a:lnTo>
                  <a:pt x="9" y="77"/>
                </a:lnTo>
                <a:lnTo>
                  <a:pt x="9" y="77"/>
                </a:lnTo>
                <a:lnTo>
                  <a:pt x="5" y="77"/>
                </a:lnTo>
                <a:lnTo>
                  <a:pt x="5" y="77"/>
                </a:lnTo>
                <a:lnTo>
                  <a:pt x="5" y="72"/>
                </a:lnTo>
                <a:lnTo>
                  <a:pt x="0" y="72"/>
                </a:lnTo>
                <a:lnTo>
                  <a:pt x="0" y="72"/>
                </a:lnTo>
                <a:lnTo>
                  <a:pt x="0" y="72"/>
                </a:lnTo>
                <a:lnTo>
                  <a:pt x="0" y="72"/>
                </a:lnTo>
                <a:lnTo>
                  <a:pt x="5" y="72"/>
                </a:lnTo>
                <a:lnTo>
                  <a:pt x="5" y="68"/>
                </a:lnTo>
                <a:lnTo>
                  <a:pt x="5" y="68"/>
                </a:lnTo>
                <a:lnTo>
                  <a:pt x="9" y="68"/>
                </a:lnTo>
                <a:lnTo>
                  <a:pt x="9" y="63"/>
                </a:lnTo>
                <a:lnTo>
                  <a:pt x="9" y="63"/>
                </a:lnTo>
                <a:lnTo>
                  <a:pt x="9" y="63"/>
                </a:lnTo>
                <a:lnTo>
                  <a:pt x="9" y="63"/>
                </a:lnTo>
                <a:lnTo>
                  <a:pt x="9" y="59"/>
                </a:lnTo>
                <a:lnTo>
                  <a:pt x="9" y="59"/>
                </a:lnTo>
                <a:lnTo>
                  <a:pt x="9" y="54"/>
                </a:lnTo>
                <a:lnTo>
                  <a:pt x="5" y="50"/>
                </a:lnTo>
                <a:lnTo>
                  <a:pt x="5" y="41"/>
                </a:lnTo>
                <a:lnTo>
                  <a:pt x="5" y="41"/>
                </a:lnTo>
                <a:lnTo>
                  <a:pt x="5" y="41"/>
                </a:lnTo>
                <a:lnTo>
                  <a:pt x="9" y="41"/>
                </a:lnTo>
                <a:lnTo>
                  <a:pt x="9" y="41"/>
                </a:lnTo>
                <a:lnTo>
                  <a:pt x="9" y="41"/>
                </a:lnTo>
                <a:lnTo>
                  <a:pt x="9" y="41"/>
                </a:lnTo>
                <a:lnTo>
                  <a:pt x="14" y="41"/>
                </a:lnTo>
                <a:lnTo>
                  <a:pt x="14" y="41"/>
                </a:lnTo>
                <a:lnTo>
                  <a:pt x="14" y="41"/>
                </a:lnTo>
                <a:lnTo>
                  <a:pt x="18" y="41"/>
                </a:lnTo>
                <a:lnTo>
                  <a:pt x="18" y="41"/>
                </a:lnTo>
                <a:lnTo>
                  <a:pt x="23" y="41"/>
                </a:lnTo>
                <a:lnTo>
                  <a:pt x="23" y="41"/>
                </a:lnTo>
                <a:lnTo>
                  <a:pt x="23" y="36"/>
                </a:lnTo>
                <a:lnTo>
                  <a:pt x="23" y="36"/>
                </a:lnTo>
                <a:lnTo>
                  <a:pt x="23" y="36"/>
                </a:lnTo>
                <a:lnTo>
                  <a:pt x="28" y="36"/>
                </a:lnTo>
                <a:lnTo>
                  <a:pt x="28" y="36"/>
                </a:lnTo>
                <a:lnTo>
                  <a:pt x="28" y="36"/>
                </a:lnTo>
                <a:lnTo>
                  <a:pt x="28" y="36"/>
                </a:lnTo>
                <a:lnTo>
                  <a:pt x="32" y="36"/>
                </a:lnTo>
                <a:lnTo>
                  <a:pt x="32" y="36"/>
                </a:lnTo>
                <a:lnTo>
                  <a:pt x="32" y="36"/>
                </a:lnTo>
                <a:lnTo>
                  <a:pt x="32" y="36"/>
                </a:lnTo>
                <a:lnTo>
                  <a:pt x="32" y="36"/>
                </a:lnTo>
                <a:lnTo>
                  <a:pt x="32" y="36"/>
                </a:lnTo>
                <a:lnTo>
                  <a:pt x="32" y="36"/>
                </a:lnTo>
                <a:lnTo>
                  <a:pt x="37" y="36"/>
                </a:lnTo>
                <a:lnTo>
                  <a:pt x="37" y="36"/>
                </a:lnTo>
                <a:lnTo>
                  <a:pt x="37" y="36"/>
                </a:lnTo>
                <a:lnTo>
                  <a:pt x="32" y="36"/>
                </a:lnTo>
                <a:lnTo>
                  <a:pt x="32" y="36"/>
                </a:lnTo>
                <a:lnTo>
                  <a:pt x="32" y="36"/>
                </a:lnTo>
                <a:lnTo>
                  <a:pt x="32" y="36"/>
                </a:lnTo>
                <a:lnTo>
                  <a:pt x="32" y="36"/>
                </a:lnTo>
                <a:lnTo>
                  <a:pt x="32" y="32"/>
                </a:lnTo>
                <a:lnTo>
                  <a:pt x="32" y="32"/>
                </a:lnTo>
                <a:lnTo>
                  <a:pt x="32" y="32"/>
                </a:lnTo>
                <a:lnTo>
                  <a:pt x="32" y="32"/>
                </a:lnTo>
                <a:lnTo>
                  <a:pt x="32" y="27"/>
                </a:lnTo>
                <a:lnTo>
                  <a:pt x="32" y="27"/>
                </a:lnTo>
                <a:lnTo>
                  <a:pt x="32" y="27"/>
                </a:lnTo>
                <a:lnTo>
                  <a:pt x="32" y="23"/>
                </a:lnTo>
                <a:lnTo>
                  <a:pt x="37" y="23"/>
                </a:lnTo>
                <a:lnTo>
                  <a:pt x="37" y="23"/>
                </a:lnTo>
                <a:lnTo>
                  <a:pt x="37" y="23"/>
                </a:lnTo>
                <a:lnTo>
                  <a:pt x="37" y="23"/>
                </a:lnTo>
                <a:lnTo>
                  <a:pt x="41" y="23"/>
                </a:lnTo>
                <a:lnTo>
                  <a:pt x="41" y="18"/>
                </a:lnTo>
                <a:lnTo>
                  <a:pt x="41" y="18"/>
                </a:lnTo>
                <a:lnTo>
                  <a:pt x="41" y="18"/>
                </a:lnTo>
                <a:lnTo>
                  <a:pt x="46" y="18"/>
                </a:lnTo>
                <a:lnTo>
                  <a:pt x="46" y="18"/>
                </a:lnTo>
                <a:lnTo>
                  <a:pt x="46" y="18"/>
                </a:lnTo>
                <a:lnTo>
                  <a:pt x="46" y="18"/>
                </a:lnTo>
                <a:lnTo>
                  <a:pt x="46" y="18"/>
                </a:lnTo>
                <a:lnTo>
                  <a:pt x="46" y="18"/>
                </a:lnTo>
                <a:lnTo>
                  <a:pt x="46" y="14"/>
                </a:lnTo>
                <a:lnTo>
                  <a:pt x="41" y="14"/>
                </a:lnTo>
                <a:lnTo>
                  <a:pt x="41" y="14"/>
                </a:lnTo>
                <a:lnTo>
                  <a:pt x="41" y="14"/>
                </a:lnTo>
                <a:lnTo>
                  <a:pt x="41" y="14"/>
                </a:lnTo>
                <a:lnTo>
                  <a:pt x="41" y="9"/>
                </a:lnTo>
                <a:lnTo>
                  <a:pt x="41" y="9"/>
                </a:lnTo>
                <a:lnTo>
                  <a:pt x="41" y="9"/>
                </a:lnTo>
                <a:lnTo>
                  <a:pt x="41" y="9"/>
                </a:lnTo>
                <a:lnTo>
                  <a:pt x="46" y="9"/>
                </a:lnTo>
                <a:lnTo>
                  <a:pt x="46" y="9"/>
                </a:lnTo>
                <a:lnTo>
                  <a:pt x="46" y="5"/>
                </a:lnTo>
                <a:lnTo>
                  <a:pt x="50" y="5"/>
                </a:lnTo>
                <a:lnTo>
                  <a:pt x="55" y="5"/>
                </a:lnTo>
                <a:lnTo>
                  <a:pt x="55" y="5"/>
                </a:lnTo>
                <a:lnTo>
                  <a:pt x="55" y="5"/>
                </a:lnTo>
                <a:lnTo>
                  <a:pt x="55" y="5"/>
                </a:lnTo>
                <a:lnTo>
                  <a:pt x="55" y="5"/>
                </a:lnTo>
                <a:lnTo>
                  <a:pt x="55" y="5"/>
                </a:lnTo>
                <a:lnTo>
                  <a:pt x="59" y="5"/>
                </a:lnTo>
                <a:lnTo>
                  <a:pt x="59" y="0"/>
                </a:lnTo>
                <a:lnTo>
                  <a:pt x="64" y="0"/>
                </a:lnTo>
                <a:lnTo>
                  <a:pt x="64" y="0"/>
                </a:lnTo>
                <a:lnTo>
                  <a:pt x="64" y="0"/>
                </a:lnTo>
                <a:lnTo>
                  <a:pt x="6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7" name="Freeform 23">
            <a:extLst>
              <a:ext uri="{FF2B5EF4-FFF2-40B4-BE49-F238E27FC236}">
                <a16:creationId xmlns:a16="http://schemas.microsoft.com/office/drawing/2014/main" id="{1429D902-AA0A-354A-A00B-222D569F762C}"/>
              </a:ext>
            </a:extLst>
          </p:cNvPr>
          <p:cNvSpPr>
            <a:spLocks/>
          </p:cNvSpPr>
          <p:nvPr/>
        </p:nvSpPr>
        <p:spPr bwMode="auto">
          <a:xfrm>
            <a:off x="1765384" y="3343976"/>
            <a:ext cx="74422" cy="121761"/>
          </a:xfrm>
          <a:custGeom>
            <a:avLst/>
            <a:gdLst>
              <a:gd name="T0" fmla="*/ 27 w 31"/>
              <a:gd name="T1" fmla="*/ 0 h 50"/>
              <a:gd name="T2" fmla="*/ 27 w 31"/>
              <a:gd name="T3" fmla="*/ 0 h 50"/>
              <a:gd name="T4" fmla="*/ 27 w 31"/>
              <a:gd name="T5" fmla="*/ 0 h 50"/>
              <a:gd name="T6" fmla="*/ 27 w 31"/>
              <a:gd name="T7" fmla="*/ 0 h 50"/>
              <a:gd name="T8" fmla="*/ 31 w 31"/>
              <a:gd name="T9" fmla="*/ 0 h 50"/>
              <a:gd name="T10" fmla="*/ 31 w 31"/>
              <a:gd name="T11" fmla="*/ 5 h 50"/>
              <a:gd name="T12" fmla="*/ 27 w 31"/>
              <a:gd name="T13" fmla="*/ 5 h 50"/>
              <a:gd name="T14" fmla="*/ 27 w 31"/>
              <a:gd name="T15" fmla="*/ 14 h 50"/>
              <a:gd name="T16" fmla="*/ 27 w 31"/>
              <a:gd name="T17" fmla="*/ 14 h 50"/>
              <a:gd name="T18" fmla="*/ 22 w 31"/>
              <a:gd name="T19" fmla="*/ 18 h 50"/>
              <a:gd name="T20" fmla="*/ 27 w 31"/>
              <a:gd name="T21" fmla="*/ 18 h 50"/>
              <a:gd name="T22" fmla="*/ 22 w 31"/>
              <a:gd name="T23" fmla="*/ 23 h 50"/>
              <a:gd name="T24" fmla="*/ 22 w 31"/>
              <a:gd name="T25" fmla="*/ 23 h 50"/>
              <a:gd name="T26" fmla="*/ 22 w 31"/>
              <a:gd name="T27" fmla="*/ 23 h 50"/>
              <a:gd name="T28" fmla="*/ 22 w 31"/>
              <a:gd name="T29" fmla="*/ 27 h 50"/>
              <a:gd name="T30" fmla="*/ 18 w 31"/>
              <a:gd name="T31" fmla="*/ 36 h 50"/>
              <a:gd name="T32" fmla="*/ 18 w 31"/>
              <a:gd name="T33" fmla="*/ 41 h 50"/>
              <a:gd name="T34" fmla="*/ 18 w 31"/>
              <a:gd name="T35" fmla="*/ 41 h 50"/>
              <a:gd name="T36" fmla="*/ 13 w 31"/>
              <a:gd name="T37" fmla="*/ 41 h 50"/>
              <a:gd name="T38" fmla="*/ 13 w 31"/>
              <a:gd name="T39" fmla="*/ 45 h 50"/>
              <a:gd name="T40" fmla="*/ 9 w 31"/>
              <a:gd name="T41" fmla="*/ 50 h 50"/>
              <a:gd name="T42" fmla="*/ 4 w 31"/>
              <a:gd name="T43" fmla="*/ 50 h 50"/>
              <a:gd name="T44" fmla="*/ 4 w 31"/>
              <a:gd name="T45" fmla="*/ 50 h 50"/>
              <a:gd name="T46" fmla="*/ 4 w 31"/>
              <a:gd name="T47" fmla="*/ 50 h 50"/>
              <a:gd name="T48" fmla="*/ 4 w 31"/>
              <a:gd name="T49" fmla="*/ 50 h 50"/>
              <a:gd name="T50" fmla="*/ 0 w 31"/>
              <a:gd name="T51" fmla="*/ 50 h 50"/>
              <a:gd name="T52" fmla="*/ 0 w 31"/>
              <a:gd name="T53" fmla="*/ 50 h 50"/>
              <a:gd name="T54" fmla="*/ 0 w 31"/>
              <a:gd name="T55" fmla="*/ 45 h 50"/>
              <a:gd name="T56" fmla="*/ 4 w 31"/>
              <a:gd name="T57" fmla="*/ 36 h 50"/>
              <a:gd name="T58" fmla="*/ 4 w 31"/>
              <a:gd name="T59" fmla="*/ 32 h 50"/>
              <a:gd name="T60" fmla="*/ 4 w 31"/>
              <a:gd name="T61" fmla="*/ 27 h 50"/>
              <a:gd name="T62" fmla="*/ 9 w 31"/>
              <a:gd name="T63" fmla="*/ 23 h 50"/>
              <a:gd name="T64" fmla="*/ 9 w 31"/>
              <a:gd name="T65" fmla="*/ 18 h 50"/>
              <a:gd name="T66" fmla="*/ 9 w 31"/>
              <a:gd name="T67" fmla="*/ 14 h 50"/>
              <a:gd name="T68" fmla="*/ 9 w 31"/>
              <a:gd name="T69" fmla="*/ 9 h 50"/>
              <a:gd name="T70" fmla="*/ 9 w 31"/>
              <a:gd name="T71" fmla="*/ 9 h 50"/>
              <a:gd name="T72" fmla="*/ 13 w 31"/>
              <a:gd name="T73" fmla="*/ 9 h 50"/>
              <a:gd name="T74" fmla="*/ 13 w 31"/>
              <a:gd name="T75" fmla="*/ 9 h 50"/>
              <a:gd name="T76" fmla="*/ 13 w 31"/>
              <a:gd name="T77" fmla="*/ 9 h 50"/>
              <a:gd name="T78" fmla="*/ 13 w 31"/>
              <a:gd name="T79" fmla="*/ 9 h 50"/>
              <a:gd name="T80" fmla="*/ 18 w 31"/>
              <a:gd name="T81" fmla="*/ 9 h 50"/>
              <a:gd name="T82" fmla="*/ 18 w 31"/>
              <a:gd name="T83" fmla="*/ 9 h 50"/>
              <a:gd name="T84" fmla="*/ 22 w 31"/>
              <a:gd name="T85" fmla="*/ 5 h 50"/>
              <a:gd name="T86" fmla="*/ 22 w 31"/>
              <a:gd name="T87" fmla="*/ 0 h 50"/>
              <a:gd name="T88" fmla="*/ 22 w 31"/>
              <a:gd name="T89" fmla="*/ 0 h 50"/>
              <a:gd name="T90" fmla="*/ 27 w 31"/>
              <a:gd name="T91" fmla="*/ 0 h 50"/>
              <a:gd name="T92" fmla="*/ 27 w 31"/>
              <a:gd name="T93" fmla="*/ 0 h 50"/>
              <a:gd name="T94" fmla="*/ 27 w 31"/>
              <a:gd name="T9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 h="50">
                <a:moveTo>
                  <a:pt x="27" y="0"/>
                </a:moveTo>
                <a:lnTo>
                  <a:pt x="27" y="0"/>
                </a:lnTo>
                <a:lnTo>
                  <a:pt x="27" y="0"/>
                </a:lnTo>
                <a:lnTo>
                  <a:pt x="27" y="0"/>
                </a:lnTo>
                <a:lnTo>
                  <a:pt x="31" y="0"/>
                </a:lnTo>
                <a:lnTo>
                  <a:pt x="31" y="5"/>
                </a:lnTo>
                <a:lnTo>
                  <a:pt x="27" y="5"/>
                </a:lnTo>
                <a:lnTo>
                  <a:pt x="27" y="14"/>
                </a:lnTo>
                <a:lnTo>
                  <a:pt x="27" y="14"/>
                </a:lnTo>
                <a:lnTo>
                  <a:pt x="22" y="18"/>
                </a:lnTo>
                <a:lnTo>
                  <a:pt x="27" y="18"/>
                </a:lnTo>
                <a:lnTo>
                  <a:pt x="22" y="23"/>
                </a:lnTo>
                <a:lnTo>
                  <a:pt x="22" y="23"/>
                </a:lnTo>
                <a:lnTo>
                  <a:pt x="22" y="23"/>
                </a:lnTo>
                <a:lnTo>
                  <a:pt x="22" y="27"/>
                </a:lnTo>
                <a:lnTo>
                  <a:pt x="18" y="36"/>
                </a:lnTo>
                <a:lnTo>
                  <a:pt x="18" y="41"/>
                </a:lnTo>
                <a:lnTo>
                  <a:pt x="18" y="41"/>
                </a:lnTo>
                <a:lnTo>
                  <a:pt x="13" y="41"/>
                </a:lnTo>
                <a:lnTo>
                  <a:pt x="13" y="45"/>
                </a:lnTo>
                <a:lnTo>
                  <a:pt x="9" y="50"/>
                </a:lnTo>
                <a:lnTo>
                  <a:pt x="4" y="50"/>
                </a:lnTo>
                <a:lnTo>
                  <a:pt x="4" y="50"/>
                </a:lnTo>
                <a:lnTo>
                  <a:pt x="4" y="50"/>
                </a:lnTo>
                <a:lnTo>
                  <a:pt x="4" y="50"/>
                </a:lnTo>
                <a:lnTo>
                  <a:pt x="0" y="50"/>
                </a:lnTo>
                <a:lnTo>
                  <a:pt x="0" y="50"/>
                </a:lnTo>
                <a:lnTo>
                  <a:pt x="0" y="45"/>
                </a:lnTo>
                <a:lnTo>
                  <a:pt x="4" y="36"/>
                </a:lnTo>
                <a:lnTo>
                  <a:pt x="4" y="32"/>
                </a:lnTo>
                <a:lnTo>
                  <a:pt x="4" y="27"/>
                </a:lnTo>
                <a:lnTo>
                  <a:pt x="9" y="23"/>
                </a:lnTo>
                <a:lnTo>
                  <a:pt x="9" y="18"/>
                </a:lnTo>
                <a:lnTo>
                  <a:pt x="9" y="14"/>
                </a:lnTo>
                <a:lnTo>
                  <a:pt x="9" y="9"/>
                </a:lnTo>
                <a:lnTo>
                  <a:pt x="9" y="9"/>
                </a:lnTo>
                <a:lnTo>
                  <a:pt x="13" y="9"/>
                </a:lnTo>
                <a:lnTo>
                  <a:pt x="13" y="9"/>
                </a:lnTo>
                <a:lnTo>
                  <a:pt x="13" y="9"/>
                </a:lnTo>
                <a:lnTo>
                  <a:pt x="13" y="9"/>
                </a:lnTo>
                <a:lnTo>
                  <a:pt x="18" y="9"/>
                </a:lnTo>
                <a:lnTo>
                  <a:pt x="18" y="9"/>
                </a:lnTo>
                <a:lnTo>
                  <a:pt x="22" y="5"/>
                </a:lnTo>
                <a:lnTo>
                  <a:pt x="22" y="0"/>
                </a:lnTo>
                <a:lnTo>
                  <a:pt x="22" y="0"/>
                </a:lnTo>
                <a:lnTo>
                  <a:pt x="27" y="0"/>
                </a:lnTo>
                <a:lnTo>
                  <a:pt x="27" y="0"/>
                </a:lnTo>
                <a:lnTo>
                  <a:pt x="27"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88" name="Freeform 24">
            <a:extLst>
              <a:ext uri="{FF2B5EF4-FFF2-40B4-BE49-F238E27FC236}">
                <a16:creationId xmlns:a16="http://schemas.microsoft.com/office/drawing/2014/main" id="{324BCCFB-0BC8-B046-A438-B328F81FEDEE}"/>
              </a:ext>
            </a:extLst>
          </p:cNvPr>
          <p:cNvSpPr>
            <a:spLocks/>
          </p:cNvSpPr>
          <p:nvPr/>
        </p:nvSpPr>
        <p:spPr bwMode="auto">
          <a:xfrm>
            <a:off x="2545606" y="4697959"/>
            <a:ext cx="542554" cy="628287"/>
          </a:xfrm>
          <a:custGeom>
            <a:avLst/>
            <a:gdLst>
              <a:gd name="T0" fmla="*/ 72 w 226"/>
              <a:gd name="T1" fmla="*/ 14 h 258"/>
              <a:gd name="T2" fmla="*/ 72 w 226"/>
              <a:gd name="T3" fmla="*/ 27 h 258"/>
              <a:gd name="T4" fmla="*/ 77 w 226"/>
              <a:gd name="T5" fmla="*/ 37 h 258"/>
              <a:gd name="T6" fmla="*/ 77 w 226"/>
              <a:gd name="T7" fmla="*/ 41 h 258"/>
              <a:gd name="T8" fmla="*/ 81 w 226"/>
              <a:gd name="T9" fmla="*/ 46 h 258"/>
              <a:gd name="T10" fmla="*/ 90 w 226"/>
              <a:gd name="T11" fmla="*/ 55 h 258"/>
              <a:gd name="T12" fmla="*/ 108 w 226"/>
              <a:gd name="T13" fmla="*/ 59 h 258"/>
              <a:gd name="T14" fmla="*/ 117 w 226"/>
              <a:gd name="T15" fmla="*/ 59 h 258"/>
              <a:gd name="T16" fmla="*/ 131 w 226"/>
              <a:gd name="T17" fmla="*/ 68 h 258"/>
              <a:gd name="T18" fmla="*/ 140 w 226"/>
              <a:gd name="T19" fmla="*/ 77 h 258"/>
              <a:gd name="T20" fmla="*/ 158 w 226"/>
              <a:gd name="T21" fmla="*/ 77 h 258"/>
              <a:gd name="T22" fmla="*/ 162 w 226"/>
              <a:gd name="T23" fmla="*/ 86 h 258"/>
              <a:gd name="T24" fmla="*/ 171 w 226"/>
              <a:gd name="T25" fmla="*/ 104 h 258"/>
              <a:gd name="T26" fmla="*/ 171 w 226"/>
              <a:gd name="T27" fmla="*/ 122 h 258"/>
              <a:gd name="T28" fmla="*/ 203 w 226"/>
              <a:gd name="T29" fmla="*/ 127 h 258"/>
              <a:gd name="T30" fmla="*/ 203 w 226"/>
              <a:gd name="T31" fmla="*/ 136 h 258"/>
              <a:gd name="T32" fmla="*/ 217 w 226"/>
              <a:gd name="T33" fmla="*/ 150 h 258"/>
              <a:gd name="T34" fmla="*/ 226 w 226"/>
              <a:gd name="T35" fmla="*/ 163 h 258"/>
              <a:gd name="T36" fmla="*/ 221 w 226"/>
              <a:gd name="T37" fmla="*/ 177 h 258"/>
              <a:gd name="T38" fmla="*/ 221 w 226"/>
              <a:gd name="T39" fmla="*/ 190 h 258"/>
              <a:gd name="T40" fmla="*/ 221 w 226"/>
              <a:gd name="T41" fmla="*/ 199 h 258"/>
              <a:gd name="T42" fmla="*/ 212 w 226"/>
              <a:gd name="T43" fmla="*/ 195 h 258"/>
              <a:gd name="T44" fmla="*/ 167 w 226"/>
              <a:gd name="T45" fmla="*/ 190 h 258"/>
              <a:gd name="T46" fmla="*/ 153 w 226"/>
              <a:gd name="T47" fmla="*/ 213 h 258"/>
              <a:gd name="T48" fmla="*/ 153 w 226"/>
              <a:gd name="T49" fmla="*/ 244 h 258"/>
              <a:gd name="T50" fmla="*/ 135 w 226"/>
              <a:gd name="T51" fmla="*/ 240 h 258"/>
              <a:gd name="T52" fmla="*/ 126 w 226"/>
              <a:gd name="T53" fmla="*/ 249 h 258"/>
              <a:gd name="T54" fmla="*/ 122 w 226"/>
              <a:gd name="T55" fmla="*/ 249 h 258"/>
              <a:gd name="T56" fmla="*/ 108 w 226"/>
              <a:gd name="T57" fmla="*/ 244 h 258"/>
              <a:gd name="T58" fmla="*/ 90 w 226"/>
              <a:gd name="T59" fmla="*/ 240 h 258"/>
              <a:gd name="T60" fmla="*/ 86 w 226"/>
              <a:gd name="T61" fmla="*/ 244 h 258"/>
              <a:gd name="T62" fmla="*/ 77 w 226"/>
              <a:gd name="T63" fmla="*/ 254 h 258"/>
              <a:gd name="T64" fmla="*/ 68 w 226"/>
              <a:gd name="T65" fmla="*/ 258 h 258"/>
              <a:gd name="T66" fmla="*/ 63 w 226"/>
              <a:gd name="T67" fmla="*/ 249 h 258"/>
              <a:gd name="T68" fmla="*/ 54 w 226"/>
              <a:gd name="T69" fmla="*/ 235 h 258"/>
              <a:gd name="T70" fmla="*/ 45 w 226"/>
              <a:gd name="T71" fmla="*/ 222 h 258"/>
              <a:gd name="T72" fmla="*/ 40 w 226"/>
              <a:gd name="T73" fmla="*/ 213 h 258"/>
              <a:gd name="T74" fmla="*/ 40 w 226"/>
              <a:gd name="T75" fmla="*/ 204 h 258"/>
              <a:gd name="T76" fmla="*/ 40 w 226"/>
              <a:gd name="T77" fmla="*/ 199 h 258"/>
              <a:gd name="T78" fmla="*/ 40 w 226"/>
              <a:gd name="T79" fmla="*/ 190 h 258"/>
              <a:gd name="T80" fmla="*/ 31 w 226"/>
              <a:gd name="T81" fmla="*/ 181 h 258"/>
              <a:gd name="T82" fmla="*/ 27 w 226"/>
              <a:gd name="T83" fmla="*/ 168 h 258"/>
              <a:gd name="T84" fmla="*/ 22 w 226"/>
              <a:gd name="T85" fmla="*/ 159 h 258"/>
              <a:gd name="T86" fmla="*/ 13 w 226"/>
              <a:gd name="T87" fmla="*/ 150 h 258"/>
              <a:gd name="T88" fmla="*/ 22 w 226"/>
              <a:gd name="T89" fmla="*/ 141 h 258"/>
              <a:gd name="T90" fmla="*/ 22 w 226"/>
              <a:gd name="T91" fmla="*/ 136 h 258"/>
              <a:gd name="T92" fmla="*/ 22 w 226"/>
              <a:gd name="T93" fmla="*/ 131 h 258"/>
              <a:gd name="T94" fmla="*/ 18 w 226"/>
              <a:gd name="T95" fmla="*/ 113 h 258"/>
              <a:gd name="T96" fmla="*/ 13 w 226"/>
              <a:gd name="T97" fmla="*/ 100 h 258"/>
              <a:gd name="T98" fmla="*/ 18 w 226"/>
              <a:gd name="T99" fmla="*/ 95 h 258"/>
              <a:gd name="T100" fmla="*/ 18 w 226"/>
              <a:gd name="T101" fmla="*/ 86 h 258"/>
              <a:gd name="T102" fmla="*/ 13 w 226"/>
              <a:gd name="T103" fmla="*/ 68 h 258"/>
              <a:gd name="T104" fmla="*/ 18 w 226"/>
              <a:gd name="T105" fmla="*/ 59 h 258"/>
              <a:gd name="T106" fmla="*/ 4 w 226"/>
              <a:gd name="T107" fmla="*/ 37 h 258"/>
              <a:gd name="T108" fmla="*/ 13 w 226"/>
              <a:gd name="T109" fmla="*/ 27 h 258"/>
              <a:gd name="T110" fmla="*/ 22 w 226"/>
              <a:gd name="T111" fmla="*/ 27 h 258"/>
              <a:gd name="T112" fmla="*/ 31 w 226"/>
              <a:gd name="T113" fmla="*/ 23 h 258"/>
              <a:gd name="T114" fmla="*/ 40 w 226"/>
              <a:gd name="T115" fmla="*/ 14 h 258"/>
              <a:gd name="T116" fmla="*/ 63 w 226"/>
              <a:gd name="T117" fmla="*/ 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6" h="258">
                <a:moveTo>
                  <a:pt x="72" y="5"/>
                </a:moveTo>
                <a:lnTo>
                  <a:pt x="72" y="5"/>
                </a:lnTo>
                <a:lnTo>
                  <a:pt x="72" y="5"/>
                </a:lnTo>
                <a:lnTo>
                  <a:pt x="72" y="5"/>
                </a:lnTo>
                <a:lnTo>
                  <a:pt x="72" y="9"/>
                </a:lnTo>
                <a:lnTo>
                  <a:pt x="72" y="9"/>
                </a:lnTo>
                <a:lnTo>
                  <a:pt x="72" y="14"/>
                </a:lnTo>
                <a:lnTo>
                  <a:pt x="72" y="14"/>
                </a:lnTo>
                <a:lnTo>
                  <a:pt x="72" y="18"/>
                </a:lnTo>
                <a:lnTo>
                  <a:pt x="72" y="18"/>
                </a:lnTo>
                <a:lnTo>
                  <a:pt x="72" y="18"/>
                </a:lnTo>
                <a:lnTo>
                  <a:pt x="72" y="23"/>
                </a:lnTo>
                <a:lnTo>
                  <a:pt x="72" y="27"/>
                </a:lnTo>
                <a:lnTo>
                  <a:pt x="72" y="27"/>
                </a:lnTo>
                <a:lnTo>
                  <a:pt x="72" y="27"/>
                </a:lnTo>
                <a:lnTo>
                  <a:pt x="72" y="32"/>
                </a:lnTo>
                <a:lnTo>
                  <a:pt x="72" y="32"/>
                </a:lnTo>
                <a:lnTo>
                  <a:pt x="72" y="32"/>
                </a:lnTo>
                <a:lnTo>
                  <a:pt x="72" y="32"/>
                </a:lnTo>
                <a:lnTo>
                  <a:pt x="72" y="37"/>
                </a:lnTo>
                <a:lnTo>
                  <a:pt x="77" y="37"/>
                </a:lnTo>
                <a:lnTo>
                  <a:pt x="77" y="37"/>
                </a:lnTo>
                <a:lnTo>
                  <a:pt x="77" y="37"/>
                </a:lnTo>
                <a:lnTo>
                  <a:pt x="77" y="41"/>
                </a:lnTo>
                <a:lnTo>
                  <a:pt x="77" y="41"/>
                </a:lnTo>
                <a:lnTo>
                  <a:pt x="77" y="41"/>
                </a:lnTo>
                <a:lnTo>
                  <a:pt x="77" y="41"/>
                </a:lnTo>
                <a:lnTo>
                  <a:pt x="77" y="41"/>
                </a:lnTo>
                <a:lnTo>
                  <a:pt x="77" y="41"/>
                </a:lnTo>
                <a:lnTo>
                  <a:pt x="81" y="41"/>
                </a:lnTo>
                <a:lnTo>
                  <a:pt x="81" y="46"/>
                </a:lnTo>
                <a:lnTo>
                  <a:pt x="81" y="46"/>
                </a:lnTo>
                <a:lnTo>
                  <a:pt x="81" y="46"/>
                </a:lnTo>
                <a:lnTo>
                  <a:pt x="81" y="46"/>
                </a:lnTo>
                <a:lnTo>
                  <a:pt x="81" y="46"/>
                </a:lnTo>
                <a:lnTo>
                  <a:pt x="86" y="46"/>
                </a:lnTo>
                <a:lnTo>
                  <a:pt x="86" y="46"/>
                </a:lnTo>
                <a:lnTo>
                  <a:pt x="86" y="50"/>
                </a:lnTo>
                <a:lnTo>
                  <a:pt x="90" y="50"/>
                </a:lnTo>
                <a:lnTo>
                  <a:pt x="90" y="50"/>
                </a:lnTo>
                <a:lnTo>
                  <a:pt x="90" y="55"/>
                </a:lnTo>
                <a:lnTo>
                  <a:pt x="90" y="55"/>
                </a:lnTo>
                <a:lnTo>
                  <a:pt x="95" y="55"/>
                </a:lnTo>
                <a:lnTo>
                  <a:pt x="99" y="55"/>
                </a:lnTo>
                <a:lnTo>
                  <a:pt x="99" y="55"/>
                </a:lnTo>
                <a:lnTo>
                  <a:pt x="104" y="55"/>
                </a:lnTo>
                <a:lnTo>
                  <a:pt x="104" y="55"/>
                </a:lnTo>
                <a:lnTo>
                  <a:pt x="108" y="55"/>
                </a:lnTo>
                <a:lnTo>
                  <a:pt x="108" y="59"/>
                </a:lnTo>
                <a:lnTo>
                  <a:pt x="108" y="59"/>
                </a:lnTo>
                <a:lnTo>
                  <a:pt x="113" y="59"/>
                </a:lnTo>
                <a:lnTo>
                  <a:pt x="113" y="59"/>
                </a:lnTo>
                <a:lnTo>
                  <a:pt x="113" y="59"/>
                </a:lnTo>
                <a:lnTo>
                  <a:pt x="117" y="59"/>
                </a:lnTo>
                <a:lnTo>
                  <a:pt x="117" y="59"/>
                </a:lnTo>
                <a:lnTo>
                  <a:pt x="117" y="59"/>
                </a:lnTo>
                <a:lnTo>
                  <a:pt x="117" y="64"/>
                </a:lnTo>
                <a:lnTo>
                  <a:pt x="117" y="64"/>
                </a:lnTo>
                <a:lnTo>
                  <a:pt x="122" y="64"/>
                </a:lnTo>
                <a:lnTo>
                  <a:pt x="122" y="64"/>
                </a:lnTo>
                <a:lnTo>
                  <a:pt x="122" y="64"/>
                </a:lnTo>
                <a:lnTo>
                  <a:pt x="126" y="68"/>
                </a:lnTo>
                <a:lnTo>
                  <a:pt x="131" y="68"/>
                </a:lnTo>
                <a:lnTo>
                  <a:pt x="131" y="68"/>
                </a:lnTo>
                <a:lnTo>
                  <a:pt x="131" y="68"/>
                </a:lnTo>
                <a:lnTo>
                  <a:pt x="135" y="68"/>
                </a:lnTo>
                <a:lnTo>
                  <a:pt x="135" y="68"/>
                </a:lnTo>
                <a:lnTo>
                  <a:pt x="135" y="73"/>
                </a:lnTo>
                <a:lnTo>
                  <a:pt x="140" y="73"/>
                </a:lnTo>
                <a:lnTo>
                  <a:pt x="140" y="77"/>
                </a:lnTo>
                <a:lnTo>
                  <a:pt x="144" y="77"/>
                </a:lnTo>
                <a:lnTo>
                  <a:pt x="144" y="77"/>
                </a:lnTo>
                <a:lnTo>
                  <a:pt x="144" y="77"/>
                </a:lnTo>
                <a:lnTo>
                  <a:pt x="153" y="73"/>
                </a:lnTo>
                <a:lnTo>
                  <a:pt x="153" y="73"/>
                </a:lnTo>
                <a:lnTo>
                  <a:pt x="153" y="77"/>
                </a:lnTo>
                <a:lnTo>
                  <a:pt x="158" y="77"/>
                </a:lnTo>
                <a:lnTo>
                  <a:pt x="162" y="82"/>
                </a:lnTo>
                <a:lnTo>
                  <a:pt x="162" y="82"/>
                </a:lnTo>
                <a:lnTo>
                  <a:pt x="162" y="82"/>
                </a:lnTo>
                <a:lnTo>
                  <a:pt x="162" y="82"/>
                </a:lnTo>
                <a:lnTo>
                  <a:pt x="167" y="86"/>
                </a:lnTo>
                <a:lnTo>
                  <a:pt x="162" y="86"/>
                </a:lnTo>
                <a:lnTo>
                  <a:pt x="162" y="86"/>
                </a:lnTo>
                <a:lnTo>
                  <a:pt x="162" y="86"/>
                </a:lnTo>
                <a:lnTo>
                  <a:pt x="162" y="91"/>
                </a:lnTo>
                <a:lnTo>
                  <a:pt x="167" y="91"/>
                </a:lnTo>
                <a:lnTo>
                  <a:pt x="167" y="91"/>
                </a:lnTo>
                <a:lnTo>
                  <a:pt x="167" y="95"/>
                </a:lnTo>
                <a:lnTo>
                  <a:pt x="167" y="95"/>
                </a:lnTo>
                <a:lnTo>
                  <a:pt x="171" y="104"/>
                </a:lnTo>
                <a:lnTo>
                  <a:pt x="167" y="104"/>
                </a:lnTo>
                <a:lnTo>
                  <a:pt x="162" y="104"/>
                </a:lnTo>
                <a:lnTo>
                  <a:pt x="167" y="104"/>
                </a:lnTo>
                <a:lnTo>
                  <a:pt x="167" y="109"/>
                </a:lnTo>
                <a:lnTo>
                  <a:pt x="171" y="113"/>
                </a:lnTo>
                <a:lnTo>
                  <a:pt x="171" y="118"/>
                </a:lnTo>
                <a:lnTo>
                  <a:pt x="171" y="122"/>
                </a:lnTo>
                <a:lnTo>
                  <a:pt x="176" y="127"/>
                </a:lnTo>
                <a:lnTo>
                  <a:pt x="176" y="127"/>
                </a:lnTo>
                <a:lnTo>
                  <a:pt x="180" y="127"/>
                </a:lnTo>
                <a:lnTo>
                  <a:pt x="185" y="127"/>
                </a:lnTo>
                <a:lnTo>
                  <a:pt x="194" y="127"/>
                </a:lnTo>
                <a:lnTo>
                  <a:pt x="203" y="127"/>
                </a:lnTo>
                <a:lnTo>
                  <a:pt x="203" y="127"/>
                </a:lnTo>
                <a:lnTo>
                  <a:pt x="203" y="127"/>
                </a:lnTo>
                <a:lnTo>
                  <a:pt x="203" y="127"/>
                </a:lnTo>
                <a:lnTo>
                  <a:pt x="208" y="127"/>
                </a:lnTo>
                <a:lnTo>
                  <a:pt x="208" y="127"/>
                </a:lnTo>
                <a:lnTo>
                  <a:pt x="208" y="131"/>
                </a:lnTo>
                <a:lnTo>
                  <a:pt x="208" y="131"/>
                </a:lnTo>
                <a:lnTo>
                  <a:pt x="203" y="136"/>
                </a:lnTo>
                <a:lnTo>
                  <a:pt x="203" y="136"/>
                </a:lnTo>
                <a:lnTo>
                  <a:pt x="208" y="141"/>
                </a:lnTo>
                <a:lnTo>
                  <a:pt x="208" y="145"/>
                </a:lnTo>
                <a:lnTo>
                  <a:pt x="208" y="145"/>
                </a:lnTo>
                <a:lnTo>
                  <a:pt x="208" y="150"/>
                </a:lnTo>
                <a:lnTo>
                  <a:pt x="212" y="150"/>
                </a:lnTo>
                <a:lnTo>
                  <a:pt x="217" y="150"/>
                </a:lnTo>
                <a:lnTo>
                  <a:pt x="217" y="154"/>
                </a:lnTo>
                <a:lnTo>
                  <a:pt x="217" y="150"/>
                </a:lnTo>
                <a:lnTo>
                  <a:pt x="217" y="154"/>
                </a:lnTo>
                <a:lnTo>
                  <a:pt x="221" y="154"/>
                </a:lnTo>
                <a:lnTo>
                  <a:pt x="221" y="159"/>
                </a:lnTo>
                <a:lnTo>
                  <a:pt x="226" y="163"/>
                </a:lnTo>
                <a:lnTo>
                  <a:pt x="226" y="163"/>
                </a:lnTo>
                <a:lnTo>
                  <a:pt x="226" y="163"/>
                </a:lnTo>
                <a:lnTo>
                  <a:pt x="226" y="168"/>
                </a:lnTo>
                <a:lnTo>
                  <a:pt x="226" y="168"/>
                </a:lnTo>
                <a:lnTo>
                  <a:pt x="226" y="168"/>
                </a:lnTo>
                <a:lnTo>
                  <a:pt x="226" y="172"/>
                </a:lnTo>
                <a:lnTo>
                  <a:pt x="221" y="177"/>
                </a:lnTo>
                <a:lnTo>
                  <a:pt x="221" y="177"/>
                </a:lnTo>
                <a:lnTo>
                  <a:pt x="226" y="177"/>
                </a:lnTo>
                <a:lnTo>
                  <a:pt x="226" y="181"/>
                </a:lnTo>
                <a:lnTo>
                  <a:pt x="226" y="181"/>
                </a:lnTo>
                <a:lnTo>
                  <a:pt x="221" y="181"/>
                </a:lnTo>
                <a:lnTo>
                  <a:pt x="221" y="181"/>
                </a:lnTo>
                <a:lnTo>
                  <a:pt x="221" y="186"/>
                </a:lnTo>
                <a:lnTo>
                  <a:pt x="221" y="190"/>
                </a:lnTo>
                <a:lnTo>
                  <a:pt x="221" y="195"/>
                </a:lnTo>
                <a:lnTo>
                  <a:pt x="221" y="195"/>
                </a:lnTo>
                <a:lnTo>
                  <a:pt x="221" y="195"/>
                </a:lnTo>
                <a:lnTo>
                  <a:pt x="226" y="199"/>
                </a:lnTo>
                <a:lnTo>
                  <a:pt x="226" y="199"/>
                </a:lnTo>
                <a:lnTo>
                  <a:pt x="221" y="199"/>
                </a:lnTo>
                <a:lnTo>
                  <a:pt x="221" y="199"/>
                </a:lnTo>
                <a:lnTo>
                  <a:pt x="221" y="204"/>
                </a:lnTo>
                <a:lnTo>
                  <a:pt x="221" y="204"/>
                </a:lnTo>
                <a:lnTo>
                  <a:pt x="221" y="204"/>
                </a:lnTo>
                <a:lnTo>
                  <a:pt x="221" y="199"/>
                </a:lnTo>
                <a:lnTo>
                  <a:pt x="221" y="195"/>
                </a:lnTo>
                <a:lnTo>
                  <a:pt x="217" y="195"/>
                </a:lnTo>
                <a:lnTo>
                  <a:pt x="212" y="195"/>
                </a:lnTo>
                <a:lnTo>
                  <a:pt x="208" y="190"/>
                </a:lnTo>
                <a:lnTo>
                  <a:pt x="203" y="186"/>
                </a:lnTo>
                <a:lnTo>
                  <a:pt x="194" y="186"/>
                </a:lnTo>
                <a:lnTo>
                  <a:pt x="185" y="186"/>
                </a:lnTo>
                <a:lnTo>
                  <a:pt x="180" y="190"/>
                </a:lnTo>
                <a:lnTo>
                  <a:pt x="171" y="190"/>
                </a:lnTo>
                <a:lnTo>
                  <a:pt x="167" y="190"/>
                </a:lnTo>
                <a:lnTo>
                  <a:pt x="162" y="195"/>
                </a:lnTo>
                <a:lnTo>
                  <a:pt x="158" y="195"/>
                </a:lnTo>
                <a:lnTo>
                  <a:pt x="158" y="199"/>
                </a:lnTo>
                <a:lnTo>
                  <a:pt x="158" y="204"/>
                </a:lnTo>
                <a:lnTo>
                  <a:pt x="153" y="204"/>
                </a:lnTo>
                <a:lnTo>
                  <a:pt x="153" y="208"/>
                </a:lnTo>
                <a:lnTo>
                  <a:pt x="153" y="213"/>
                </a:lnTo>
                <a:lnTo>
                  <a:pt x="153" y="217"/>
                </a:lnTo>
                <a:lnTo>
                  <a:pt x="153" y="222"/>
                </a:lnTo>
                <a:lnTo>
                  <a:pt x="153" y="226"/>
                </a:lnTo>
                <a:lnTo>
                  <a:pt x="153" y="235"/>
                </a:lnTo>
                <a:lnTo>
                  <a:pt x="153" y="240"/>
                </a:lnTo>
                <a:lnTo>
                  <a:pt x="153" y="244"/>
                </a:lnTo>
                <a:lnTo>
                  <a:pt x="153" y="244"/>
                </a:lnTo>
                <a:lnTo>
                  <a:pt x="149" y="244"/>
                </a:lnTo>
                <a:lnTo>
                  <a:pt x="149" y="244"/>
                </a:lnTo>
                <a:lnTo>
                  <a:pt x="149" y="240"/>
                </a:lnTo>
                <a:lnTo>
                  <a:pt x="149" y="240"/>
                </a:lnTo>
                <a:lnTo>
                  <a:pt x="149" y="240"/>
                </a:lnTo>
                <a:lnTo>
                  <a:pt x="140" y="240"/>
                </a:lnTo>
                <a:lnTo>
                  <a:pt x="135" y="240"/>
                </a:lnTo>
                <a:lnTo>
                  <a:pt x="131" y="240"/>
                </a:lnTo>
                <a:lnTo>
                  <a:pt x="131" y="240"/>
                </a:lnTo>
                <a:lnTo>
                  <a:pt x="131" y="240"/>
                </a:lnTo>
                <a:lnTo>
                  <a:pt x="131" y="240"/>
                </a:lnTo>
                <a:lnTo>
                  <a:pt x="131" y="240"/>
                </a:lnTo>
                <a:lnTo>
                  <a:pt x="126" y="240"/>
                </a:lnTo>
                <a:lnTo>
                  <a:pt x="126" y="249"/>
                </a:lnTo>
                <a:lnTo>
                  <a:pt x="126" y="249"/>
                </a:lnTo>
                <a:lnTo>
                  <a:pt x="126" y="254"/>
                </a:lnTo>
                <a:lnTo>
                  <a:pt x="126" y="258"/>
                </a:lnTo>
                <a:lnTo>
                  <a:pt x="126" y="258"/>
                </a:lnTo>
                <a:lnTo>
                  <a:pt x="126" y="254"/>
                </a:lnTo>
                <a:lnTo>
                  <a:pt x="122" y="254"/>
                </a:lnTo>
                <a:lnTo>
                  <a:pt x="122" y="249"/>
                </a:lnTo>
                <a:lnTo>
                  <a:pt x="122" y="249"/>
                </a:lnTo>
                <a:lnTo>
                  <a:pt x="117" y="244"/>
                </a:lnTo>
                <a:lnTo>
                  <a:pt x="117" y="244"/>
                </a:lnTo>
                <a:lnTo>
                  <a:pt x="117" y="244"/>
                </a:lnTo>
                <a:lnTo>
                  <a:pt x="113" y="244"/>
                </a:lnTo>
                <a:lnTo>
                  <a:pt x="113" y="244"/>
                </a:lnTo>
                <a:lnTo>
                  <a:pt x="108" y="244"/>
                </a:lnTo>
                <a:lnTo>
                  <a:pt x="104" y="244"/>
                </a:lnTo>
                <a:lnTo>
                  <a:pt x="104" y="244"/>
                </a:lnTo>
                <a:lnTo>
                  <a:pt x="99" y="244"/>
                </a:lnTo>
                <a:lnTo>
                  <a:pt x="99" y="244"/>
                </a:lnTo>
                <a:lnTo>
                  <a:pt x="95" y="240"/>
                </a:lnTo>
                <a:lnTo>
                  <a:pt x="95" y="240"/>
                </a:lnTo>
                <a:lnTo>
                  <a:pt x="90" y="240"/>
                </a:lnTo>
                <a:lnTo>
                  <a:pt x="90" y="240"/>
                </a:lnTo>
                <a:lnTo>
                  <a:pt x="90" y="240"/>
                </a:lnTo>
                <a:lnTo>
                  <a:pt x="90" y="240"/>
                </a:lnTo>
                <a:lnTo>
                  <a:pt x="90" y="240"/>
                </a:lnTo>
                <a:lnTo>
                  <a:pt x="90" y="244"/>
                </a:lnTo>
                <a:lnTo>
                  <a:pt x="90" y="244"/>
                </a:lnTo>
                <a:lnTo>
                  <a:pt x="86" y="244"/>
                </a:lnTo>
                <a:lnTo>
                  <a:pt x="86" y="244"/>
                </a:lnTo>
                <a:lnTo>
                  <a:pt x="81" y="244"/>
                </a:lnTo>
                <a:lnTo>
                  <a:pt x="81" y="249"/>
                </a:lnTo>
                <a:lnTo>
                  <a:pt x="81" y="249"/>
                </a:lnTo>
                <a:lnTo>
                  <a:pt x="81" y="249"/>
                </a:lnTo>
                <a:lnTo>
                  <a:pt x="81" y="254"/>
                </a:lnTo>
                <a:lnTo>
                  <a:pt x="77" y="254"/>
                </a:lnTo>
                <a:lnTo>
                  <a:pt x="77" y="254"/>
                </a:lnTo>
                <a:lnTo>
                  <a:pt x="77" y="258"/>
                </a:lnTo>
                <a:lnTo>
                  <a:pt x="77" y="258"/>
                </a:lnTo>
                <a:lnTo>
                  <a:pt x="77" y="258"/>
                </a:lnTo>
                <a:lnTo>
                  <a:pt x="72" y="258"/>
                </a:lnTo>
                <a:lnTo>
                  <a:pt x="68" y="258"/>
                </a:lnTo>
                <a:lnTo>
                  <a:pt x="68" y="258"/>
                </a:lnTo>
                <a:lnTo>
                  <a:pt x="68" y="258"/>
                </a:lnTo>
                <a:lnTo>
                  <a:pt x="68" y="258"/>
                </a:lnTo>
                <a:lnTo>
                  <a:pt x="68" y="258"/>
                </a:lnTo>
                <a:lnTo>
                  <a:pt x="63" y="258"/>
                </a:lnTo>
                <a:lnTo>
                  <a:pt x="63" y="254"/>
                </a:lnTo>
                <a:lnTo>
                  <a:pt x="63" y="254"/>
                </a:lnTo>
                <a:lnTo>
                  <a:pt x="63" y="249"/>
                </a:lnTo>
                <a:lnTo>
                  <a:pt x="63" y="249"/>
                </a:lnTo>
                <a:lnTo>
                  <a:pt x="63" y="244"/>
                </a:lnTo>
                <a:lnTo>
                  <a:pt x="59" y="244"/>
                </a:lnTo>
                <a:lnTo>
                  <a:pt x="59" y="240"/>
                </a:lnTo>
                <a:lnTo>
                  <a:pt x="59" y="240"/>
                </a:lnTo>
                <a:lnTo>
                  <a:pt x="59" y="235"/>
                </a:lnTo>
                <a:lnTo>
                  <a:pt x="54" y="235"/>
                </a:lnTo>
                <a:lnTo>
                  <a:pt x="54" y="231"/>
                </a:lnTo>
                <a:lnTo>
                  <a:pt x="54" y="231"/>
                </a:lnTo>
                <a:lnTo>
                  <a:pt x="49" y="226"/>
                </a:lnTo>
                <a:lnTo>
                  <a:pt x="49" y="222"/>
                </a:lnTo>
                <a:lnTo>
                  <a:pt x="45" y="222"/>
                </a:lnTo>
                <a:lnTo>
                  <a:pt x="45" y="222"/>
                </a:lnTo>
                <a:lnTo>
                  <a:pt x="45" y="222"/>
                </a:lnTo>
                <a:lnTo>
                  <a:pt x="45" y="217"/>
                </a:lnTo>
                <a:lnTo>
                  <a:pt x="45" y="217"/>
                </a:lnTo>
                <a:lnTo>
                  <a:pt x="45" y="217"/>
                </a:lnTo>
                <a:lnTo>
                  <a:pt x="45" y="217"/>
                </a:lnTo>
                <a:lnTo>
                  <a:pt x="45" y="217"/>
                </a:lnTo>
                <a:lnTo>
                  <a:pt x="40" y="213"/>
                </a:lnTo>
                <a:lnTo>
                  <a:pt x="40" y="213"/>
                </a:lnTo>
                <a:lnTo>
                  <a:pt x="40" y="213"/>
                </a:lnTo>
                <a:lnTo>
                  <a:pt x="40" y="213"/>
                </a:lnTo>
                <a:lnTo>
                  <a:pt x="40" y="208"/>
                </a:lnTo>
                <a:lnTo>
                  <a:pt x="40" y="208"/>
                </a:lnTo>
                <a:lnTo>
                  <a:pt x="40" y="208"/>
                </a:lnTo>
                <a:lnTo>
                  <a:pt x="40" y="208"/>
                </a:lnTo>
                <a:lnTo>
                  <a:pt x="40" y="204"/>
                </a:lnTo>
                <a:lnTo>
                  <a:pt x="40" y="204"/>
                </a:lnTo>
                <a:lnTo>
                  <a:pt x="40" y="204"/>
                </a:lnTo>
                <a:lnTo>
                  <a:pt x="40" y="204"/>
                </a:lnTo>
                <a:lnTo>
                  <a:pt x="45" y="204"/>
                </a:lnTo>
                <a:lnTo>
                  <a:pt x="40" y="204"/>
                </a:lnTo>
                <a:lnTo>
                  <a:pt x="40" y="199"/>
                </a:lnTo>
                <a:lnTo>
                  <a:pt x="40" y="199"/>
                </a:lnTo>
                <a:lnTo>
                  <a:pt x="40" y="199"/>
                </a:lnTo>
                <a:lnTo>
                  <a:pt x="40" y="195"/>
                </a:lnTo>
                <a:lnTo>
                  <a:pt x="40" y="195"/>
                </a:lnTo>
                <a:lnTo>
                  <a:pt x="40" y="195"/>
                </a:lnTo>
                <a:lnTo>
                  <a:pt x="40" y="190"/>
                </a:lnTo>
                <a:lnTo>
                  <a:pt x="40" y="190"/>
                </a:lnTo>
                <a:lnTo>
                  <a:pt x="40" y="190"/>
                </a:lnTo>
                <a:lnTo>
                  <a:pt x="40" y="190"/>
                </a:lnTo>
                <a:lnTo>
                  <a:pt x="40" y="190"/>
                </a:lnTo>
                <a:lnTo>
                  <a:pt x="36" y="186"/>
                </a:lnTo>
                <a:lnTo>
                  <a:pt x="36" y="186"/>
                </a:lnTo>
                <a:lnTo>
                  <a:pt x="31" y="186"/>
                </a:lnTo>
                <a:lnTo>
                  <a:pt x="31" y="186"/>
                </a:lnTo>
                <a:lnTo>
                  <a:pt x="31" y="181"/>
                </a:lnTo>
                <a:lnTo>
                  <a:pt x="31" y="181"/>
                </a:lnTo>
                <a:lnTo>
                  <a:pt x="31" y="177"/>
                </a:lnTo>
                <a:lnTo>
                  <a:pt x="31" y="177"/>
                </a:lnTo>
                <a:lnTo>
                  <a:pt x="27" y="172"/>
                </a:lnTo>
                <a:lnTo>
                  <a:pt x="27" y="172"/>
                </a:lnTo>
                <a:lnTo>
                  <a:pt x="27" y="172"/>
                </a:lnTo>
                <a:lnTo>
                  <a:pt x="27" y="168"/>
                </a:lnTo>
                <a:lnTo>
                  <a:pt x="27" y="168"/>
                </a:lnTo>
                <a:lnTo>
                  <a:pt x="27" y="168"/>
                </a:lnTo>
                <a:lnTo>
                  <a:pt x="27" y="168"/>
                </a:lnTo>
                <a:lnTo>
                  <a:pt x="27" y="168"/>
                </a:lnTo>
                <a:lnTo>
                  <a:pt x="22" y="163"/>
                </a:lnTo>
                <a:lnTo>
                  <a:pt x="22" y="163"/>
                </a:lnTo>
                <a:lnTo>
                  <a:pt x="22" y="159"/>
                </a:lnTo>
                <a:lnTo>
                  <a:pt x="18" y="159"/>
                </a:lnTo>
                <a:lnTo>
                  <a:pt x="18" y="154"/>
                </a:lnTo>
                <a:lnTo>
                  <a:pt x="18" y="154"/>
                </a:lnTo>
                <a:lnTo>
                  <a:pt x="18" y="154"/>
                </a:lnTo>
                <a:lnTo>
                  <a:pt x="18" y="154"/>
                </a:lnTo>
                <a:lnTo>
                  <a:pt x="18" y="154"/>
                </a:lnTo>
                <a:lnTo>
                  <a:pt x="13" y="150"/>
                </a:lnTo>
                <a:lnTo>
                  <a:pt x="13" y="150"/>
                </a:lnTo>
                <a:lnTo>
                  <a:pt x="13" y="150"/>
                </a:lnTo>
                <a:lnTo>
                  <a:pt x="18" y="150"/>
                </a:lnTo>
                <a:lnTo>
                  <a:pt x="18" y="145"/>
                </a:lnTo>
                <a:lnTo>
                  <a:pt x="18" y="145"/>
                </a:lnTo>
                <a:lnTo>
                  <a:pt x="18" y="145"/>
                </a:lnTo>
                <a:lnTo>
                  <a:pt x="22" y="141"/>
                </a:lnTo>
                <a:lnTo>
                  <a:pt x="22" y="141"/>
                </a:lnTo>
                <a:lnTo>
                  <a:pt x="22" y="141"/>
                </a:lnTo>
                <a:lnTo>
                  <a:pt x="22" y="141"/>
                </a:lnTo>
                <a:lnTo>
                  <a:pt x="22" y="141"/>
                </a:lnTo>
                <a:lnTo>
                  <a:pt x="22" y="136"/>
                </a:lnTo>
                <a:lnTo>
                  <a:pt x="22" y="136"/>
                </a:lnTo>
                <a:lnTo>
                  <a:pt x="22" y="136"/>
                </a:lnTo>
                <a:lnTo>
                  <a:pt x="27" y="131"/>
                </a:lnTo>
                <a:lnTo>
                  <a:pt x="27" y="131"/>
                </a:lnTo>
                <a:lnTo>
                  <a:pt x="27" y="131"/>
                </a:lnTo>
                <a:lnTo>
                  <a:pt x="27" y="131"/>
                </a:lnTo>
                <a:lnTo>
                  <a:pt x="22" y="131"/>
                </a:lnTo>
                <a:lnTo>
                  <a:pt x="22" y="131"/>
                </a:lnTo>
                <a:lnTo>
                  <a:pt x="22" y="131"/>
                </a:lnTo>
                <a:lnTo>
                  <a:pt x="18" y="131"/>
                </a:lnTo>
                <a:lnTo>
                  <a:pt x="18" y="127"/>
                </a:lnTo>
                <a:lnTo>
                  <a:pt x="13" y="122"/>
                </a:lnTo>
                <a:lnTo>
                  <a:pt x="13" y="118"/>
                </a:lnTo>
                <a:lnTo>
                  <a:pt x="13" y="118"/>
                </a:lnTo>
                <a:lnTo>
                  <a:pt x="13" y="113"/>
                </a:lnTo>
                <a:lnTo>
                  <a:pt x="18" y="113"/>
                </a:lnTo>
                <a:lnTo>
                  <a:pt x="18" y="109"/>
                </a:lnTo>
                <a:lnTo>
                  <a:pt x="18" y="109"/>
                </a:lnTo>
                <a:lnTo>
                  <a:pt x="13" y="109"/>
                </a:lnTo>
                <a:lnTo>
                  <a:pt x="13" y="104"/>
                </a:lnTo>
                <a:lnTo>
                  <a:pt x="13" y="104"/>
                </a:lnTo>
                <a:lnTo>
                  <a:pt x="13" y="104"/>
                </a:lnTo>
                <a:lnTo>
                  <a:pt x="13" y="100"/>
                </a:lnTo>
                <a:lnTo>
                  <a:pt x="13" y="100"/>
                </a:lnTo>
                <a:lnTo>
                  <a:pt x="13" y="100"/>
                </a:lnTo>
                <a:lnTo>
                  <a:pt x="13" y="100"/>
                </a:lnTo>
                <a:lnTo>
                  <a:pt x="13" y="95"/>
                </a:lnTo>
                <a:lnTo>
                  <a:pt x="18" y="95"/>
                </a:lnTo>
                <a:lnTo>
                  <a:pt x="18" y="95"/>
                </a:lnTo>
                <a:lnTo>
                  <a:pt x="18" y="95"/>
                </a:lnTo>
                <a:lnTo>
                  <a:pt x="18" y="91"/>
                </a:lnTo>
                <a:lnTo>
                  <a:pt x="18" y="91"/>
                </a:lnTo>
                <a:lnTo>
                  <a:pt x="18" y="91"/>
                </a:lnTo>
                <a:lnTo>
                  <a:pt x="18" y="91"/>
                </a:lnTo>
                <a:lnTo>
                  <a:pt x="18" y="91"/>
                </a:lnTo>
                <a:lnTo>
                  <a:pt x="18" y="86"/>
                </a:lnTo>
                <a:lnTo>
                  <a:pt x="18" y="86"/>
                </a:lnTo>
                <a:lnTo>
                  <a:pt x="18" y="82"/>
                </a:lnTo>
                <a:lnTo>
                  <a:pt x="13" y="82"/>
                </a:lnTo>
                <a:lnTo>
                  <a:pt x="13" y="82"/>
                </a:lnTo>
                <a:lnTo>
                  <a:pt x="13" y="77"/>
                </a:lnTo>
                <a:lnTo>
                  <a:pt x="18" y="77"/>
                </a:lnTo>
                <a:lnTo>
                  <a:pt x="18" y="73"/>
                </a:lnTo>
                <a:lnTo>
                  <a:pt x="13" y="68"/>
                </a:lnTo>
                <a:lnTo>
                  <a:pt x="13" y="64"/>
                </a:lnTo>
                <a:lnTo>
                  <a:pt x="13" y="64"/>
                </a:lnTo>
                <a:lnTo>
                  <a:pt x="18" y="64"/>
                </a:lnTo>
                <a:lnTo>
                  <a:pt x="18" y="64"/>
                </a:lnTo>
                <a:lnTo>
                  <a:pt x="18" y="59"/>
                </a:lnTo>
                <a:lnTo>
                  <a:pt x="18" y="59"/>
                </a:lnTo>
                <a:lnTo>
                  <a:pt x="18" y="59"/>
                </a:lnTo>
                <a:lnTo>
                  <a:pt x="18" y="59"/>
                </a:lnTo>
                <a:lnTo>
                  <a:pt x="18" y="55"/>
                </a:lnTo>
                <a:lnTo>
                  <a:pt x="13" y="50"/>
                </a:lnTo>
                <a:lnTo>
                  <a:pt x="9" y="46"/>
                </a:lnTo>
                <a:lnTo>
                  <a:pt x="9" y="41"/>
                </a:lnTo>
                <a:lnTo>
                  <a:pt x="4" y="37"/>
                </a:lnTo>
                <a:lnTo>
                  <a:pt x="4" y="37"/>
                </a:lnTo>
                <a:lnTo>
                  <a:pt x="4" y="32"/>
                </a:lnTo>
                <a:lnTo>
                  <a:pt x="0" y="27"/>
                </a:lnTo>
                <a:lnTo>
                  <a:pt x="0" y="27"/>
                </a:lnTo>
                <a:lnTo>
                  <a:pt x="4" y="27"/>
                </a:lnTo>
                <a:lnTo>
                  <a:pt x="9" y="27"/>
                </a:lnTo>
                <a:lnTo>
                  <a:pt x="13" y="27"/>
                </a:lnTo>
                <a:lnTo>
                  <a:pt x="13" y="27"/>
                </a:lnTo>
                <a:lnTo>
                  <a:pt x="13" y="32"/>
                </a:lnTo>
                <a:lnTo>
                  <a:pt x="13" y="32"/>
                </a:lnTo>
                <a:lnTo>
                  <a:pt x="18" y="32"/>
                </a:lnTo>
                <a:lnTo>
                  <a:pt x="18" y="32"/>
                </a:lnTo>
                <a:lnTo>
                  <a:pt x="18" y="27"/>
                </a:lnTo>
                <a:lnTo>
                  <a:pt x="22" y="27"/>
                </a:lnTo>
                <a:lnTo>
                  <a:pt x="22" y="27"/>
                </a:lnTo>
                <a:lnTo>
                  <a:pt x="22" y="27"/>
                </a:lnTo>
                <a:lnTo>
                  <a:pt x="22" y="23"/>
                </a:lnTo>
                <a:lnTo>
                  <a:pt x="27" y="23"/>
                </a:lnTo>
                <a:lnTo>
                  <a:pt x="27" y="23"/>
                </a:lnTo>
                <a:lnTo>
                  <a:pt x="31" y="23"/>
                </a:lnTo>
                <a:lnTo>
                  <a:pt x="31" y="23"/>
                </a:lnTo>
                <a:lnTo>
                  <a:pt x="31" y="23"/>
                </a:lnTo>
                <a:lnTo>
                  <a:pt x="31" y="18"/>
                </a:lnTo>
                <a:lnTo>
                  <a:pt x="31" y="18"/>
                </a:lnTo>
                <a:lnTo>
                  <a:pt x="36" y="14"/>
                </a:lnTo>
                <a:lnTo>
                  <a:pt x="36" y="14"/>
                </a:lnTo>
                <a:lnTo>
                  <a:pt x="40" y="14"/>
                </a:lnTo>
                <a:lnTo>
                  <a:pt x="40" y="14"/>
                </a:lnTo>
                <a:lnTo>
                  <a:pt x="40" y="14"/>
                </a:lnTo>
                <a:lnTo>
                  <a:pt x="49" y="9"/>
                </a:lnTo>
                <a:lnTo>
                  <a:pt x="49" y="5"/>
                </a:lnTo>
                <a:lnTo>
                  <a:pt x="49" y="5"/>
                </a:lnTo>
                <a:lnTo>
                  <a:pt x="54" y="5"/>
                </a:lnTo>
                <a:lnTo>
                  <a:pt x="54" y="5"/>
                </a:lnTo>
                <a:lnTo>
                  <a:pt x="63" y="5"/>
                </a:lnTo>
                <a:lnTo>
                  <a:pt x="63" y="5"/>
                </a:lnTo>
                <a:lnTo>
                  <a:pt x="68" y="5"/>
                </a:lnTo>
                <a:lnTo>
                  <a:pt x="68" y="5"/>
                </a:lnTo>
                <a:lnTo>
                  <a:pt x="68" y="5"/>
                </a:lnTo>
                <a:lnTo>
                  <a:pt x="68" y="0"/>
                </a:lnTo>
                <a:lnTo>
                  <a:pt x="72" y="0"/>
                </a:lnTo>
                <a:lnTo>
                  <a:pt x="72"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0" name="Freeform 26">
            <a:extLst>
              <a:ext uri="{FF2B5EF4-FFF2-40B4-BE49-F238E27FC236}">
                <a16:creationId xmlns:a16="http://schemas.microsoft.com/office/drawing/2014/main" id="{FAFF3FE1-A3A8-E346-8E27-8248921A4FCC}"/>
              </a:ext>
            </a:extLst>
          </p:cNvPr>
          <p:cNvSpPr>
            <a:spLocks/>
          </p:cNvSpPr>
          <p:nvPr/>
        </p:nvSpPr>
        <p:spPr bwMode="auto">
          <a:xfrm>
            <a:off x="10213386" y="3994179"/>
            <a:ext cx="43212" cy="56011"/>
          </a:xfrm>
          <a:custGeom>
            <a:avLst/>
            <a:gdLst>
              <a:gd name="T0" fmla="*/ 18 w 18"/>
              <a:gd name="T1" fmla="*/ 5 h 23"/>
              <a:gd name="T2" fmla="*/ 18 w 18"/>
              <a:gd name="T3" fmla="*/ 5 h 23"/>
              <a:gd name="T4" fmla="*/ 18 w 18"/>
              <a:gd name="T5" fmla="*/ 5 h 23"/>
              <a:gd name="T6" fmla="*/ 18 w 18"/>
              <a:gd name="T7" fmla="*/ 5 h 23"/>
              <a:gd name="T8" fmla="*/ 13 w 18"/>
              <a:gd name="T9" fmla="*/ 5 h 23"/>
              <a:gd name="T10" fmla="*/ 13 w 18"/>
              <a:gd name="T11" fmla="*/ 5 h 23"/>
              <a:gd name="T12" fmla="*/ 13 w 18"/>
              <a:gd name="T13" fmla="*/ 9 h 23"/>
              <a:gd name="T14" fmla="*/ 13 w 18"/>
              <a:gd name="T15" fmla="*/ 9 h 23"/>
              <a:gd name="T16" fmla="*/ 13 w 18"/>
              <a:gd name="T17" fmla="*/ 14 h 23"/>
              <a:gd name="T18" fmla="*/ 13 w 18"/>
              <a:gd name="T19" fmla="*/ 14 h 23"/>
              <a:gd name="T20" fmla="*/ 18 w 18"/>
              <a:gd name="T21" fmla="*/ 14 h 23"/>
              <a:gd name="T22" fmla="*/ 13 w 18"/>
              <a:gd name="T23" fmla="*/ 14 h 23"/>
              <a:gd name="T24" fmla="*/ 13 w 18"/>
              <a:gd name="T25" fmla="*/ 14 h 23"/>
              <a:gd name="T26" fmla="*/ 13 w 18"/>
              <a:gd name="T27" fmla="*/ 14 h 23"/>
              <a:gd name="T28" fmla="*/ 13 w 18"/>
              <a:gd name="T29" fmla="*/ 18 h 23"/>
              <a:gd name="T30" fmla="*/ 13 w 18"/>
              <a:gd name="T31" fmla="*/ 18 h 23"/>
              <a:gd name="T32" fmla="*/ 13 w 18"/>
              <a:gd name="T33" fmla="*/ 18 h 23"/>
              <a:gd name="T34" fmla="*/ 13 w 18"/>
              <a:gd name="T35" fmla="*/ 23 h 23"/>
              <a:gd name="T36" fmla="*/ 13 w 18"/>
              <a:gd name="T37" fmla="*/ 18 h 23"/>
              <a:gd name="T38" fmla="*/ 9 w 18"/>
              <a:gd name="T39" fmla="*/ 18 h 23"/>
              <a:gd name="T40" fmla="*/ 9 w 18"/>
              <a:gd name="T41" fmla="*/ 18 h 23"/>
              <a:gd name="T42" fmla="*/ 9 w 18"/>
              <a:gd name="T43" fmla="*/ 18 h 23"/>
              <a:gd name="T44" fmla="*/ 9 w 18"/>
              <a:gd name="T45" fmla="*/ 14 h 23"/>
              <a:gd name="T46" fmla="*/ 4 w 18"/>
              <a:gd name="T47" fmla="*/ 14 h 23"/>
              <a:gd name="T48" fmla="*/ 4 w 18"/>
              <a:gd name="T49" fmla="*/ 14 h 23"/>
              <a:gd name="T50" fmla="*/ 4 w 18"/>
              <a:gd name="T51" fmla="*/ 14 h 23"/>
              <a:gd name="T52" fmla="*/ 4 w 18"/>
              <a:gd name="T53" fmla="*/ 14 h 23"/>
              <a:gd name="T54" fmla="*/ 4 w 18"/>
              <a:gd name="T55" fmla="*/ 9 h 23"/>
              <a:gd name="T56" fmla="*/ 4 w 18"/>
              <a:gd name="T57" fmla="*/ 9 h 23"/>
              <a:gd name="T58" fmla="*/ 0 w 18"/>
              <a:gd name="T59" fmla="*/ 9 h 23"/>
              <a:gd name="T60" fmla="*/ 4 w 18"/>
              <a:gd name="T61" fmla="*/ 9 h 23"/>
              <a:gd name="T62" fmla="*/ 4 w 18"/>
              <a:gd name="T63" fmla="*/ 9 h 23"/>
              <a:gd name="T64" fmla="*/ 9 w 18"/>
              <a:gd name="T65" fmla="*/ 9 h 23"/>
              <a:gd name="T66" fmla="*/ 9 w 18"/>
              <a:gd name="T67" fmla="*/ 5 h 23"/>
              <a:gd name="T68" fmla="*/ 13 w 18"/>
              <a:gd name="T69" fmla="*/ 5 h 23"/>
              <a:gd name="T70" fmla="*/ 13 w 18"/>
              <a:gd name="T71" fmla="*/ 5 h 23"/>
              <a:gd name="T72" fmla="*/ 13 w 18"/>
              <a:gd name="T73" fmla="*/ 0 h 23"/>
              <a:gd name="T74" fmla="*/ 18 w 18"/>
              <a:gd name="T75" fmla="*/ 0 h 23"/>
              <a:gd name="T76" fmla="*/ 18 w 18"/>
              <a:gd name="T77" fmla="*/ 0 h 23"/>
              <a:gd name="T78" fmla="*/ 18 w 18"/>
              <a:gd name="T79" fmla="*/ 0 h 23"/>
              <a:gd name="T80" fmla="*/ 18 w 18"/>
              <a:gd name="T81"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 h="23">
                <a:moveTo>
                  <a:pt x="18" y="5"/>
                </a:moveTo>
                <a:lnTo>
                  <a:pt x="18" y="5"/>
                </a:lnTo>
                <a:lnTo>
                  <a:pt x="18" y="5"/>
                </a:lnTo>
                <a:lnTo>
                  <a:pt x="18" y="5"/>
                </a:lnTo>
                <a:lnTo>
                  <a:pt x="13" y="5"/>
                </a:lnTo>
                <a:lnTo>
                  <a:pt x="13" y="5"/>
                </a:lnTo>
                <a:lnTo>
                  <a:pt x="13" y="9"/>
                </a:lnTo>
                <a:lnTo>
                  <a:pt x="13" y="9"/>
                </a:lnTo>
                <a:lnTo>
                  <a:pt x="13" y="14"/>
                </a:lnTo>
                <a:lnTo>
                  <a:pt x="13" y="14"/>
                </a:lnTo>
                <a:lnTo>
                  <a:pt x="18" y="14"/>
                </a:lnTo>
                <a:lnTo>
                  <a:pt x="13" y="14"/>
                </a:lnTo>
                <a:lnTo>
                  <a:pt x="13" y="14"/>
                </a:lnTo>
                <a:lnTo>
                  <a:pt x="13" y="14"/>
                </a:lnTo>
                <a:lnTo>
                  <a:pt x="13" y="18"/>
                </a:lnTo>
                <a:lnTo>
                  <a:pt x="13" y="18"/>
                </a:lnTo>
                <a:lnTo>
                  <a:pt x="13" y="18"/>
                </a:lnTo>
                <a:lnTo>
                  <a:pt x="13" y="23"/>
                </a:lnTo>
                <a:lnTo>
                  <a:pt x="13" y="18"/>
                </a:lnTo>
                <a:lnTo>
                  <a:pt x="9" y="18"/>
                </a:lnTo>
                <a:lnTo>
                  <a:pt x="9" y="18"/>
                </a:lnTo>
                <a:lnTo>
                  <a:pt x="9" y="18"/>
                </a:lnTo>
                <a:lnTo>
                  <a:pt x="9" y="14"/>
                </a:lnTo>
                <a:lnTo>
                  <a:pt x="4" y="14"/>
                </a:lnTo>
                <a:lnTo>
                  <a:pt x="4" y="14"/>
                </a:lnTo>
                <a:lnTo>
                  <a:pt x="4" y="14"/>
                </a:lnTo>
                <a:lnTo>
                  <a:pt x="4" y="14"/>
                </a:lnTo>
                <a:lnTo>
                  <a:pt x="4" y="9"/>
                </a:lnTo>
                <a:lnTo>
                  <a:pt x="4" y="9"/>
                </a:lnTo>
                <a:lnTo>
                  <a:pt x="0" y="9"/>
                </a:lnTo>
                <a:lnTo>
                  <a:pt x="4" y="9"/>
                </a:lnTo>
                <a:lnTo>
                  <a:pt x="4" y="9"/>
                </a:lnTo>
                <a:lnTo>
                  <a:pt x="9" y="9"/>
                </a:lnTo>
                <a:lnTo>
                  <a:pt x="9" y="5"/>
                </a:lnTo>
                <a:lnTo>
                  <a:pt x="13" y="5"/>
                </a:lnTo>
                <a:lnTo>
                  <a:pt x="13" y="5"/>
                </a:lnTo>
                <a:lnTo>
                  <a:pt x="13" y="0"/>
                </a:lnTo>
                <a:lnTo>
                  <a:pt x="18" y="0"/>
                </a:lnTo>
                <a:lnTo>
                  <a:pt x="18" y="0"/>
                </a:lnTo>
                <a:lnTo>
                  <a:pt x="18" y="0"/>
                </a:lnTo>
                <a:lnTo>
                  <a:pt x="18"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1" name="Freeform 27">
            <a:extLst>
              <a:ext uri="{FF2B5EF4-FFF2-40B4-BE49-F238E27FC236}">
                <a16:creationId xmlns:a16="http://schemas.microsoft.com/office/drawing/2014/main" id="{6C9E6914-8BF3-694A-81B7-131D06869C11}"/>
              </a:ext>
            </a:extLst>
          </p:cNvPr>
          <p:cNvSpPr>
            <a:spLocks/>
          </p:cNvSpPr>
          <p:nvPr/>
        </p:nvSpPr>
        <p:spPr bwMode="auto">
          <a:xfrm>
            <a:off x="8998641" y="2893459"/>
            <a:ext cx="129637" cy="77927"/>
          </a:xfrm>
          <a:custGeom>
            <a:avLst/>
            <a:gdLst>
              <a:gd name="T0" fmla="*/ 22 w 54"/>
              <a:gd name="T1" fmla="*/ 4 h 32"/>
              <a:gd name="T2" fmla="*/ 27 w 54"/>
              <a:gd name="T3" fmla="*/ 4 h 32"/>
              <a:gd name="T4" fmla="*/ 31 w 54"/>
              <a:gd name="T5" fmla="*/ 4 h 32"/>
              <a:gd name="T6" fmla="*/ 31 w 54"/>
              <a:gd name="T7" fmla="*/ 9 h 32"/>
              <a:gd name="T8" fmla="*/ 36 w 54"/>
              <a:gd name="T9" fmla="*/ 4 h 32"/>
              <a:gd name="T10" fmla="*/ 36 w 54"/>
              <a:gd name="T11" fmla="*/ 4 h 32"/>
              <a:gd name="T12" fmla="*/ 40 w 54"/>
              <a:gd name="T13" fmla="*/ 4 h 32"/>
              <a:gd name="T14" fmla="*/ 45 w 54"/>
              <a:gd name="T15" fmla="*/ 9 h 32"/>
              <a:gd name="T16" fmla="*/ 45 w 54"/>
              <a:gd name="T17" fmla="*/ 9 h 32"/>
              <a:gd name="T18" fmla="*/ 45 w 54"/>
              <a:gd name="T19" fmla="*/ 9 h 32"/>
              <a:gd name="T20" fmla="*/ 45 w 54"/>
              <a:gd name="T21" fmla="*/ 13 h 32"/>
              <a:gd name="T22" fmla="*/ 45 w 54"/>
              <a:gd name="T23" fmla="*/ 18 h 32"/>
              <a:gd name="T24" fmla="*/ 49 w 54"/>
              <a:gd name="T25" fmla="*/ 18 h 32"/>
              <a:gd name="T26" fmla="*/ 54 w 54"/>
              <a:gd name="T27" fmla="*/ 18 h 32"/>
              <a:gd name="T28" fmla="*/ 54 w 54"/>
              <a:gd name="T29" fmla="*/ 18 h 32"/>
              <a:gd name="T30" fmla="*/ 54 w 54"/>
              <a:gd name="T31" fmla="*/ 22 h 32"/>
              <a:gd name="T32" fmla="*/ 54 w 54"/>
              <a:gd name="T33" fmla="*/ 22 h 32"/>
              <a:gd name="T34" fmla="*/ 54 w 54"/>
              <a:gd name="T35" fmla="*/ 27 h 32"/>
              <a:gd name="T36" fmla="*/ 54 w 54"/>
              <a:gd name="T37" fmla="*/ 27 h 32"/>
              <a:gd name="T38" fmla="*/ 54 w 54"/>
              <a:gd name="T39" fmla="*/ 27 h 32"/>
              <a:gd name="T40" fmla="*/ 54 w 54"/>
              <a:gd name="T41" fmla="*/ 27 h 32"/>
              <a:gd name="T42" fmla="*/ 49 w 54"/>
              <a:gd name="T43" fmla="*/ 32 h 32"/>
              <a:gd name="T44" fmla="*/ 45 w 54"/>
              <a:gd name="T45" fmla="*/ 27 h 32"/>
              <a:gd name="T46" fmla="*/ 45 w 54"/>
              <a:gd name="T47" fmla="*/ 32 h 32"/>
              <a:gd name="T48" fmla="*/ 36 w 54"/>
              <a:gd name="T49" fmla="*/ 32 h 32"/>
              <a:gd name="T50" fmla="*/ 31 w 54"/>
              <a:gd name="T51" fmla="*/ 32 h 32"/>
              <a:gd name="T52" fmla="*/ 31 w 54"/>
              <a:gd name="T53" fmla="*/ 27 h 32"/>
              <a:gd name="T54" fmla="*/ 27 w 54"/>
              <a:gd name="T55" fmla="*/ 27 h 32"/>
              <a:gd name="T56" fmla="*/ 27 w 54"/>
              <a:gd name="T57" fmla="*/ 32 h 32"/>
              <a:gd name="T58" fmla="*/ 18 w 54"/>
              <a:gd name="T59" fmla="*/ 32 h 32"/>
              <a:gd name="T60" fmla="*/ 18 w 54"/>
              <a:gd name="T61" fmla="*/ 32 h 32"/>
              <a:gd name="T62" fmla="*/ 18 w 54"/>
              <a:gd name="T63" fmla="*/ 32 h 32"/>
              <a:gd name="T64" fmla="*/ 13 w 54"/>
              <a:gd name="T65" fmla="*/ 32 h 32"/>
              <a:gd name="T66" fmla="*/ 13 w 54"/>
              <a:gd name="T67" fmla="*/ 32 h 32"/>
              <a:gd name="T68" fmla="*/ 9 w 54"/>
              <a:gd name="T69" fmla="*/ 32 h 32"/>
              <a:gd name="T70" fmla="*/ 4 w 54"/>
              <a:gd name="T71" fmla="*/ 27 h 32"/>
              <a:gd name="T72" fmla="*/ 0 w 54"/>
              <a:gd name="T73" fmla="*/ 27 h 32"/>
              <a:gd name="T74" fmla="*/ 0 w 54"/>
              <a:gd name="T75" fmla="*/ 22 h 32"/>
              <a:gd name="T76" fmla="*/ 0 w 54"/>
              <a:gd name="T77" fmla="*/ 22 h 32"/>
              <a:gd name="T78" fmla="*/ 0 w 54"/>
              <a:gd name="T79" fmla="*/ 22 h 32"/>
              <a:gd name="T80" fmla="*/ 4 w 54"/>
              <a:gd name="T81" fmla="*/ 18 h 32"/>
              <a:gd name="T82" fmla="*/ 4 w 54"/>
              <a:gd name="T83" fmla="*/ 13 h 32"/>
              <a:gd name="T84" fmla="*/ 9 w 54"/>
              <a:gd name="T85" fmla="*/ 9 h 32"/>
              <a:gd name="T86" fmla="*/ 9 w 54"/>
              <a:gd name="T87" fmla="*/ 4 h 32"/>
              <a:gd name="T88" fmla="*/ 13 w 54"/>
              <a:gd name="T89" fmla="*/ 4 h 32"/>
              <a:gd name="T90" fmla="*/ 13 w 54"/>
              <a:gd name="T91" fmla="*/ 0 h 32"/>
              <a:gd name="T92" fmla="*/ 18 w 54"/>
              <a:gd name="T93" fmla="*/ 0 h 32"/>
              <a:gd name="T94" fmla="*/ 22 w 54"/>
              <a:gd name="T95" fmla="*/ 0 h 32"/>
              <a:gd name="T96" fmla="*/ 22 w 54"/>
              <a:gd name="T97" fmla="*/ 4 h 32"/>
              <a:gd name="T98" fmla="*/ 22 w 54"/>
              <a:gd name="T99" fmla="*/ 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32">
                <a:moveTo>
                  <a:pt x="22" y="4"/>
                </a:moveTo>
                <a:lnTo>
                  <a:pt x="22" y="4"/>
                </a:lnTo>
                <a:lnTo>
                  <a:pt x="22" y="4"/>
                </a:lnTo>
                <a:lnTo>
                  <a:pt x="27" y="4"/>
                </a:lnTo>
                <a:lnTo>
                  <a:pt x="27" y="4"/>
                </a:lnTo>
                <a:lnTo>
                  <a:pt x="31" y="4"/>
                </a:lnTo>
                <a:lnTo>
                  <a:pt x="31" y="4"/>
                </a:lnTo>
                <a:lnTo>
                  <a:pt x="31" y="9"/>
                </a:lnTo>
                <a:lnTo>
                  <a:pt x="36" y="9"/>
                </a:lnTo>
                <a:lnTo>
                  <a:pt x="36" y="4"/>
                </a:lnTo>
                <a:lnTo>
                  <a:pt x="36" y="4"/>
                </a:lnTo>
                <a:lnTo>
                  <a:pt x="36" y="4"/>
                </a:lnTo>
                <a:lnTo>
                  <a:pt x="36" y="4"/>
                </a:lnTo>
                <a:lnTo>
                  <a:pt x="40" y="4"/>
                </a:lnTo>
                <a:lnTo>
                  <a:pt x="40" y="4"/>
                </a:lnTo>
                <a:lnTo>
                  <a:pt x="45" y="9"/>
                </a:lnTo>
                <a:lnTo>
                  <a:pt x="45" y="9"/>
                </a:lnTo>
                <a:lnTo>
                  <a:pt x="45" y="9"/>
                </a:lnTo>
                <a:lnTo>
                  <a:pt x="45" y="9"/>
                </a:lnTo>
                <a:lnTo>
                  <a:pt x="45" y="9"/>
                </a:lnTo>
                <a:lnTo>
                  <a:pt x="45" y="13"/>
                </a:lnTo>
                <a:lnTo>
                  <a:pt x="45" y="13"/>
                </a:lnTo>
                <a:lnTo>
                  <a:pt x="45" y="13"/>
                </a:lnTo>
                <a:lnTo>
                  <a:pt x="45" y="18"/>
                </a:lnTo>
                <a:lnTo>
                  <a:pt x="49" y="18"/>
                </a:lnTo>
                <a:lnTo>
                  <a:pt x="49" y="18"/>
                </a:lnTo>
                <a:lnTo>
                  <a:pt x="49" y="18"/>
                </a:lnTo>
                <a:lnTo>
                  <a:pt x="54" y="18"/>
                </a:lnTo>
                <a:lnTo>
                  <a:pt x="54" y="18"/>
                </a:lnTo>
                <a:lnTo>
                  <a:pt x="54" y="18"/>
                </a:lnTo>
                <a:lnTo>
                  <a:pt x="54" y="22"/>
                </a:lnTo>
                <a:lnTo>
                  <a:pt x="54" y="22"/>
                </a:lnTo>
                <a:lnTo>
                  <a:pt x="54" y="22"/>
                </a:lnTo>
                <a:lnTo>
                  <a:pt x="54" y="22"/>
                </a:lnTo>
                <a:lnTo>
                  <a:pt x="54" y="22"/>
                </a:lnTo>
                <a:lnTo>
                  <a:pt x="54" y="27"/>
                </a:lnTo>
                <a:lnTo>
                  <a:pt x="54" y="27"/>
                </a:lnTo>
                <a:lnTo>
                  <a:pt x="54" y="27"/>
                </a:lnTo>
                <a:lnTo>
                  <a:pt x="54" y="27"/>
                </a:lnTo>
                <a:lnTo>
                  <a:pt x="54" y="27"/>
                </a:lnTo>
                <a:lnTo>
                  <a:pt x="54" y="27"/>
                </a:lnTo>
                <a:lnTo>
                  <a:pt x="54" y="27"/>
                </a:lnTo>
                <a:lnTo>
                  <a:pt x="49" y="27"/>
                </a:lnTo>
                <a:lnTo>
                  <a:pt x="49" y="32"/>
                </a:lnTo>
                <a:lnTo>
                  <a:pt x="49" y="32"/>
                </a:lnTo>
                <a:lnTo>
                  <a:pt x="45" y="27"/>
                </a:lnTo>
                <a:lnTo>
                  <a:pt x="45" y="27"/>
                </a:lnTo>
                <a:lnTo>
                  <a:pt x="45" y="32"/>
                </a:lnTo>
                <a:lnTo>
                  <a:pt x="40" y="32"/>
                </a:lnTo>
                <a:lnTo>
                  <a:pt x="36" y="32"/>
                </a:lnTo>
                <a:lnTo>
                  <a:pt x="36" y="32"/>
                </a:lnTo>
                <a:lnTo>
                  <a:pt x="31" y="32"/>
                </a:lnTo>
                <a:lnTo>
                  <a:pt x="31" y="32"/>
                </a:lnTo>
                <a:lnTo>
                  <a:pt x="31" y="27"/>
                </a:lnTo>
                <a:lnTo>
                  <a:pt x="27" y="27"/>
                </a:lnTo>
                <a:lnTo>
                  <a:pt x="27" y="27"/>
                </a:lnTo>
                <a:lnTo>
                  <a:pt x="27" y="27"/>
                </a:lnTo>
                <a:lnTo>
                  <a:pt x="27" y="32"/>
                </a:lnTo>
                <a:lnTo>
                  <a:pt x="22" y="32"/>
                </a:lnTo>
                <a:lnTo>
                  <a:pt x="18" y="32"/>
                </a:lnTo>
                <a:lnTo>
                  <a:pt x="18" y="32"/>
                </a:lnTo>
                <a:lnTo>
                  <a:pt x="18" y="32"/>
                </a:lnTo>
                <a:lnTo>
                  <a:pt x="18" y="32"/>
                </a:lnTo>
                <a:lnTo>
                  <a:pt x="18" y="32"/>
                </a:lnTo>
                <a:lnTo>
                  <a:pt x="18" y="32"/>
                </a:lnTo>
                <a:lnTo>
                  <a:pt x="13" y="32"/>
                </a:lnTo>
                <a:lnTo>
                  <a:pt x="13" y="32"/>
                </a:lnTo>
                <a:lnTo>
                  <a:pt x="13" y="32"/>
                </a:lnTo>
                <a:lnTo>
                  <a:pt x="13" y="32"/>
                </a:lnTo>
                <a:lnTo>
                  <a:pt x="9" y="32"/>
                </a:lnTo>
                <a:lnTo>
                  <a:pt x="4" y="32"/>
                </a:lnTo>
                <a:lnTo>
                  <a:pt x="4" y="27"/>
                </a:lnTo>
                <a:lnTo>
                  <a:pt x="4" y="27"/>
                </a:lnTo>
                <a:lnTo>
                  <a:pt x="0" y="27"/>
                </a:lnTo>
                <a:lnTo>
                  <a:pt x="0" y="27"/>
                </a:lnTo>
                <a:lnTo>
                  <a:pt x="0" y="22"/>
                </a:lnTo>
                <a:lnTo>
                  <a:pt x="0" y="22"/>
                </a:lnTo>
                <a:lnTo>
                  <a:pt x="0" y="22"/>
                </a:lnTo>
                <a:lnTo>
                  <a:pt x="0" y="22"/>
                </a:lnTo>
                <a:lnTo>
                  <a:pt x="0" y="22"/>
                </a:lnTo>
                <a:lnTo>
                  <a:pt x="0" y="18"/>
                </a:lnTo>
                <a:lnTo>
                  <a:pt x="4" y="18"/>
                </a:lnTo>
                <a:lnTo>
                  <a:pt x="4" y="13"/>
                </a:lnTo>
                <a:lnTo>
                  <a:pt x="4" y="13"/>
                </a:lnTo>
                <a:lnTo>
                  <a:pt x="4" y="9"/>
                </a:lnTo>
                <a:lnTo>
                  <a:pt x="9" y="9"/>
                </a:lnTo>
                <a:lnTo>
                  <a:pt x="9" y="4"/>
                </a:lnTo>
                <a:lnTo>
                  <a:pt x="9" y="4"/>
                </a:lnTo>
                <a:lnTo>
                  <a:pt x="9" y="4"/>
                </a:lnTo>
                <a:lnTo>
                  <a:pt x="13" y="4"/>
                </a:lnTo>
                <a:lnTo>
                  <a:pt x="13" y="0"/>
                </a:lnTo>
                <a:lnTo>
                  <a:pt x="13" y="0"/>
                </a:lnTo>
                <a:lnTo>
                  <a:pt x="13" y="0"/>
                </a:lnTo>
                <a:lnTo>
                  <a:pt x="18" y="0"/>
                </a:lnTo>
                <a:lnTo>
                  <a:pt x="18" y="0"/>
                </a:lnTo>
                <a:lnTo>
                  <a:pt x="22" y="0"/>
                </a:lnTo>
                <a:lnTo>
                  <a:pt x="22" y="4"/>
                </a:lnTo>
                <a:lnTo>
                  <a:pt x="22" y="4"/>
                </a:lnTo>
                <a:lnTo>
                  <a:pt x="22" y="4"/>
                </a:lnTo>
                <a:lnTo>
                  <a:pt x="22" y="4"/>
                </a:lnTo>
                <a:lnTo>
                  <a:pt x="22"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2" name="Freeform 28">
            <a:extLst>
              <a:ext uri="{FF2B5EF4-FFF2-40B4-BE49-F238E27FC236}">
                <a16:creationId xmlns:a16="http://schemas.microsoft.com/office/drawing/2014/main" id="{7CBB33FE-FC87-A849-A451-F35652C0E874}"/>
              </a:ext>
            </a:extLst>
          </p:cNvPr>
          <p:cNvSpPr>
            <a:spLocks/>
          </p:cNvSpPr>
          <p:nvPr/>
        </p:nvSpPr>
        <p:spPr bwMode="auto">
          <a:xfrm>
            <a:off x="6264263" y="5063242"/>
            <a:ext cx="379308" cy="406683"/>
          </a:xfrm>
          <a:custGeom>
            <a:avLst/>
            <a:gdLst>
              <a:gd name="T0" fmla="*/ 95 w 158"/>
              <a:gd name="T1" fmla="*/ 4 h 167"/>
              <a:gd name="T2" fmla="*/ 100 w 158"/>
              <a:gd name="T3" fmla="*/ 13 h 167"/>
              <a:gd name="T4" fmla="*/ 104 w 158"/>
              <a:gd name="T5" fmla="*/ 22 h 167"/>
              <a:gd name="T6" fmla="*/ 109 w 158"/>
              <a:gd name="T7" fmla="*/ 31 h 167"/>
              <a:gd name="T8" fmla="*/ 122 w 158"/>
              <a:gd name="T9" fmla="*/ 40 h 167"/>
              <a:gd name="T10" fmla="*/ 127 w 158"/>
              <a:gd name="T11" fmla="*/ 45 h 167"/>
              <a:gd name="T12" fmla="*/ 131 w 158"/>
              <a:gd name="T13" fmla="*/ 49 h 167"/>
              <a:gd name="T14" fmla="*/ 131 w 158"/>
              <a:gd name="T15" fmla="*/ 54 h 167"/>
              <a:gd name="T16" fmla="*/ 131 w 158"/>
              <a:gd name="T17" fmla="*/ 58 h 167"/>
              <a:gd name="T18" fmla="*/ 136 w 158"/>
              <a:gd name="T19" fmla="*/ 67 h 167"/>
              <a:gd name="T20" fmla="*/ 149 w 158"/>
              <a:gd name="T21" fmla="*/ 72 h 167"/>
              <a:gd name="T22" fmla="*/ 154 w 158"/>
              <a:gd name="T23" fmla="*/ 72 h 167"/>
              <a:gd name="T24" fmla="*/ 154 w 158"/>
              <a:gd name="T25" fmla="*/ 76 h 167"/>
              <a:gd name="T26" fmla="*/ 158 w 158"/>
              <a:gd name="T27" fmla="*/ 81 h 167"/>
              <a:gd name="T28" fmla="*/ 149 w 158"/>
              <a:gd name="T29" fmla="*/ 85 h 167"/>
              <a:gd name="T30" fmla="*/ 140 w 158"/>
              <a:gd name="T31" fmla="*/ 90 h 167"/>
              <a:gd name="T32" fmla="*/ 131 w 158"/>
              <a:gd name="T33" fmla="*/ 99 h 167"/>
              <a:gd name="T34" fmla="*/ 131 w 158"/>
              <a:gd name="T35" fmla="*/ 99 h 167"/>
              <a:gd name="T36" fmla="*/ 127 w 158"/>
              <a:gd name="T37" fmla="*/ 104 h 167"/>
              <a:gd name="T38" fmla="*/ 122 w 158"/>
              <a:gd name="T39" fmla="*/ 104 h 167"/>
              <a:gd name="T40" fmla="*/ 118 w 158"/>
              <a:gd name="T41" fmla="*/ 108 h 167"/>
              <a:gd name="T42" fmla="*/ 109 w 158"/>
              <a:gd name="T43" fmla="*/ 126 h 167"/>
              <a:gd name="T44" fmla="*/ 100 w 158"/>
              <a:gd name="T45" fmla="*/ 126 h 167"/>
              <a:gd name="T46" fmla="*/ 95 w 158"/>
              <a:gd name="T47" fmla="*/ 135 h 167"/>
              <a:gd name="T48" fmla="*/ 91 w 158"/>
              <a:gd name="T49" fmla="*/ 144 h 167"/>
              <a:gd name="T50" fmla="*/ 82 w 158"/>
              <a:gd name="T51" fmla="*/ 149 h 167"/>
              <a:gd name="T52" fmla="*/ 73 w 158"/>
              <a:gd name="T53" fmla="*/ 149 h 167"/>
              <a:gd name="T54" fmla="*/ 68 w 158"/>
              <a:gd name="T55" fmla="*/ 144 h 167"/>
              <a:gd name="T56" fmla="*/ 59 w 158"/>
              <a:gd name="T57" fmla="*/ 140 h 167"/>
              <a:gd name="T58" fmla="*/ 50 w 158"/>
              <a:gd name="T59" fmla="*/ 140 h 167"/>
              <a:gd name="T60" fmla="*/ 46 w 158"/>
              <a:gd name="T61" fmla="*/ 140 h 167"/>
              <a:gd name="T62" fmla="*/ 41 w 158"/>
              <a:gd name="T63" fmla="*/ 153 h 167"/>
              <a:gd name="T64" fmla="*/ 36 w 158"/>
              <a:gd name="T65" fmla="*/ 158 h 167"/>
              <a:gd name="T66" fmla="*/ 27 w 158"/>
              <a:gd name="T67" fmla="*/ 162 h 167"/>
              <a:gd name="T68" fmla="*/ 23 w 158"/>
              <a:gd name="T69" fmla="*/ 167 h 167"/>
              <a:gd name="T70" fmla="*/ 14 w 158"/>
              <a:gd name="T71" fmla="*/ 167 h 167"/>
              <a:gd name="T72" fmla="*/ 9 w 158"/>
              <a:gd name="T73" fmla="*/ 167 h 167"/>
              <a:gd name="T74" fmla="*/ 9 w 158"/>
              <a:gd name="T75" fmla="*/ 158 h 167"/>
              <a:gd name="T76" fmla="*/ 9 w 158"/>
              <a:gd name="T77" fmla="*/ 153 h 167"/>
              <a:gd name="T78" fmla="*/ 5 w 158"/>
              <a:gd name="T79" fmla="*/ 135 h 167"/>
              <a:gd name="T80" fmla="*/ 0 w 158"/>
              <a:gd name="T81" fmla="*/ 131 h 167"/>
              <a:gd name="T82" fmla="*/ 0 w 158"/>
              <a:gd name="T83" fmla="*/ 113 h 167"/>
              <a:gd name="T84" fmla="*/ 0 w 158"/>
              <a:gd name="T85" fmla="*/ 90 h 167"/>
              <a:gd name="T86" fmla="*/ 5 w 158"/>
              <a:gd name="T87" fmla="*/ 76 h 167"/>
              <a:gd name="T88" fmla="*/ 18 w 158"/>
              <a:gd name="T89" fmla="*/ 76 h 167"/>
              <a:gd name="T90" fmla="*/ 18 w 158"/>
              <a:gd name="T91" fmla="*/ 49 h 167"/>
              <a:gd name="T92" fmla="*/ 18 w 158"/>
              <a:gd name="T93" fmla="*/ 18 h 167"/>
              <a:gd name="T94" fmla="*/ 27 w 158"/>
              <a:gd name="T95" fmla="*/ 4 h 167"/>
              <a:gd name="T96" fmla="*/ 55 w 158"/>
              <a:gd name="T97" fmla="*/ 0 h 167"/>
              <a:gd name="T98" fmla="*/ 59 w 158"/>
              <a:gd name="T99" fmla="*/ 4 h 167"/>
              <a:gd name="T100" fmla="*/ 64 w 158"/>
              <a:gd name="T101" fmla="*/ 9 h 167"/>
              <a:gd name="T102" fmla="*/ 68 w 158"/>
              <a:gd name="T103" fmla="*/ 4 h 167"/>
              <a:gd name="T104" fmla="*/ 77 w 158"/>
              <a:gd name="T105" fmla="*/ 0 h 167"/>
              <a:gd name="T106" fmla="*/ 86 w 158"/>
              <a:gd name="T107" fmla="*/ 0 h 167"/>
              <a:gd name="T108" fmla="*/ 91 w 158"/>
              <a:gd name="T109"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8" h="167">
                <a:moveTo>
                  <a:pt x="91" y="4"/>
                </a:moveTo>
                <a:lnTo>
                  <a:pt x="91" y="4"/>
                </a:lnTo>
                <a:lnTo>
                  <a:pt x="95" y="4"/>
                </a:lnTo>
                <a:lnTo>
                  <a:pt x="95" y="4"/>
                </a:lnTo>
                <a:lnTo>
                  <a:pt x="95" y="4"/>
                </a:lnTo>
                <a:lnTo>
                  <a:pt x="95" y="9"/>
                </a:lnTo>
                <a:lnTo>
                  <a:pt x="95" y="9"/>
                </a:lnTo>
                <a:lnTo>
                  <a:pt x="100" y="13"/>
                </a:lnTo>
                <a:lnTo>
                  <a:pt x="100" y="13"/>
                </a:lnTo>
                <a:lnTo>
                  <a:pt x="100" y="18"/>
                </a:lnTo>
                <a:lnTo>
                  <a:pt x="104" y="18"/>
                </a:lnTo>
                <a:lnTo>
                  <a:pt x="104" y="22"/>
                </a:lnTo>
                <a:lnTo>
                  <a:pt x="104" y="22"/>
                </a:lnTo>
                <a:lnTo>
                  <a:pt x="104" y="27"/>
                </a:lnTo>
                <a:lnTo>
                  <a:pt x="104" y="31"/>
                </a:lnTo>
                <a:lnTo>
                  <a:pt x="109" y="31"/>
                </a:lnTo>
                <a:lnTo>
                  <a:pt x="113" y="36"/>
                </a:lnTo>
                <a:lnTo>
                  <a:pt x="113" y="36"/>
                </a:lnTo>
                <a:lnTo>
                  <a:pt x="118" y="40"/>
                </a:lnTo>
                <a:lnTo>
                  <a:pt x="122" y="40"/>
                </a:lnTo>
                <a:lnTo>
                  <a:pt x="122" y="40"/>
                </a:lnTo>
                <a:lnTo>
                  <a:pt x="122" y="40"/>
                </a:lnTo>
                <a:lnTo>
                  <a:pt x="122" y="45"/>
                </a:lnTo>
                <a:lnTo>
                  <a:pt x="127" y="45"/>
                </a:lnTo>
                <a:lnTo>
                  <a:pt x="127" y="49"/>
                </a:lnTo>
                <a:lnTo>
                  <a:pt x="127" y="49"/>
                </a:lnTo>
                <a:lnTo>
                  <a:pt x="131" y="49"/>
                </a:lnTo>
                <a:lnTo>
                  <a:pt x="131" y="49"/>
                </a:lnTo>
                <a:lnTo>
                  <a:pt x="131" y="49"/>
                </a:lnTo>
                <a:lnTo>
                  <a:pt x="131" y="49"/>
                </a:lnTo>
                <a:lnTo>
                  <a:pt x="131" y="54"/>
                </a:lnTo>
                <a:lnTo>
                  <a:pt x="131" y="54"/>
                </a:lnTo>
                <a:lnTo>
                  <a:pt x="131" y="54"/>
                </a:lnTo>
                <a:lnTo>
                  <a:pt x="131" y="58"/>
                </a:lnTo>
                <a:lnTo>
                  <a:pt x="131" y="58"/>
                </a:lnTo>
                <a:lnTo>
                  <a:pt x="131" y="58"/>
                </a:lnTo>
                <a:lnTo>
                  <a:pt x="136" y="63"/>
                </a:lnTo>
                <a:lnTo>
                  <a:pt x="136" y="63"/>
                </a:lnTo>
                <a:lnTo>
                  <a:pt x="136" y="67"/>
                </a:lnTo>
                <a:lnTo>
                  <a:pt x="136" y="67"/>
                </a:lnTo>
                <a:lnTo>
                  <a:pt x="136" y="67"/>
                </a:lnTo>
                <a:lnTo>
                  <a:pt x="140" y="67"/>
                </a:lnTo>
                <a:lnTo>
                  <a:pt x="145" y="72"/>
                </a:lnTo>
                <a:lnTo>
                  <a:pt x="149" y="72"/>
                </a:lnTo>
                <a:lnTo>
                  <a:pt x="149" y="72"/>
                </a:lnTo>
                <a:lnTo>
                  <a:pt x="154" y="72"/>
                </a:lnTo>
                <a:lnTo>
                  <a:pt x="154" y="72"/>
                </a:lnTo>
                <a:lnTo>
                  <a:pt x="154" y="72"/>
                </a:lnTo>
                <a:lnTo>
                  <a:pt x="154" y="76"/>
                </a:lnTo>
                <a:lnTo>
                  <a:pt x="154" y="76"/>
                </a:lnTo>
                <a:lnTo>
                  <a:pt x="154" y="76"/>
                </a:lnTo>
                <a:lnTo>
                  <a:pt x="154" y="76"/>
                </a:lnTo>
                <a:lnTo>
                  <a:pt x="154" y="76"/>
                </a:lnTo>
                <a:lnTo>
                  <a:pt x="158" y="76"/>
                </a:lnTo>
                <a:lnTo>
                  <a:pt x="158" y="81"/>
                </a:lnTo>
                <a:lnTo>
                  <a:pt x="158" y="81"/>
                </a:lnTo>
                <a:lnTo>
                  <a:pt x="154" y="81"/>
                </a:lnTo>
                <a:lnTo>
                  <a:pt x="154" y="81"/>
                </a:lnTo>
                <a:lnTo>
                  <a:pt x="149" y="85"/>
                </a:lnTo>
                <a:lnTo>
                  <a:pt x="149" y="85"/>
                </a:lnTo>
                <a:lnTo>
                  <a:pt x="145" y="85"/>
                </a:lnTo>
                <a:lnTo>
                  <a:pt x="145" y="90"/>
                </a:lnTo>
                <a:lnTo>
                  <a:pt x="140" y="90"/>
                </a:lnTo>
                <a:lnTo>
                  <a:pt x="140" y="90"/>
                </a:lnTo>
                <a:lnTo>
                  <a:pt x="136" y="94"/>
                </a:lnTo>
                <a:lnTo>
                  <a:pt x="136" y="94"/>
                </a:lnTo>
                <a:lnTo>
                  <a:pt x="131" y="94"/>
                </a:lnTo>
                <a:lnTo>
                  <a:pt x="131" y="99"/>
                </a:lnTo>
                <a:lnTo>
                  <a:pt x="131" y="99"/>
                </a:lnTo>
                <a:lnTo>
                  <a:pt x="131" y="99"/>
                </a:lnTo>
                <a:lnTo>
                  <a:pt x="131" y="99"/>
                </a:lnTo>
                <a:lnTo>
                  <a:pt x="131" y="99"/>
                </a:lnTo>
                <a:lnTo>
                  <a:pt x="127" y="99"/>
                </a:lnTo>
                <a:lnTo>
                  <a:pt x="127" y="99"/>
                </a:lnTo>
                <a:lnTo>
                  <a:pt x="127" y="104"/>
                </a:lnTo>
                <a:lnTo>
                  <a:pt x="127" y="104"/>
                </a:lnTo>
                <a:lnTo>
                  <a:pt x="122" y="104"/>
                </a:lnTo>
                <a:lnTo>
                  <a:pt x="122" y="104"/>
                </a:lnTo>
                <a:lnTo>
                  <a:pt x="122" y="104"/>
                </a:lnTo>
                <a:lnTo>
                  <a:pt x="122" y="104"/>
                </a:lnTo>
                <a:lnTo>
                  <a:pt x="118" y="104"/>
                </a:lnTo>
                <a:lnTo>
                  <a:pt x="118" y="108"/>
                </a:lnTo>
                <a:lnTo>
                  <a:pt x="118" y="108"/>
                </a:lnTo>
                <a:lnTo>
                  <a:pt x="118" y="108"/>
                </a:lnTo>
                <a:lnTo>
                  <a:pt x="113" y="117"/>
                </a:lnTo>
                <a:lnTo>
                  <a:pt x="113" y="122"/>
                </a:lnTo>
                <a:lnTo>
                  <a:pt x="109" y="122"/>
                </a:lnTo>
                <a:lnTo>
                  <a:pt x="109" y="126"/>
                </a:lnTo>
                <a:lnTo>
                  <a:pt x="109" y="126"/>
                </a:lnTo>
                <a:lnTo>
                  <a:pt x="104" y="126"/>
                </a:lnTo>
                <a:lnTo>
                  <a:pt x="100" y="126"/>
                </a:lnTo>
                <a:lnTo>
                  <a:pt x="100" y="126"/>
                </a:lnTo>
                <a:lnTo>
                  <a:pt x="100" y="131"/>
                </a:lnTo>
                <a:lnTo>
                  <a:pt x="100" y="131"/>
                </a:lnTo>
                <a:lnTo>
                  <a:pt x="95" y="131"/>
                </a:lnTo>
                <a:lnTo>
                  <a:pt x="95" y="135"/>
                </a:lnTo>
                <a:lnTo>
                  <a:pt x="95" y="140"/>
                </a:lnTo>
                <a:lnTo>
                  <a:pt x="95" y="140"/>
                </a:lnTo>
                <a:lnTo>
                  <a:pt x="91" y="144"/>
                </a:lnTo>
                <a:lnTo>
                  <a:pt x="91" y="144"/>
                </a:lnTo>
                <a:lnTo>
                  <a:pt x="91" y="149"/>
                </a:lnTo>
                <a:lnTo>
                  <a:pt x="86" y="149"/>
                </a:lnTo>
                <a:lnTo>
                  <a:pt x="86" y="149"/>
                </a:lnTo>
                <a:lnTo>
                  <a:pt x="82" y="149"/>
                </a:lnTo>
                <a:lnTo>
                  <a:pt x="82" y="149"/>
                </a:lnTo>
                <a:lnTo>
                  <a:pt x="82" y="149"/>
                </a:lnTo>
                <a:lnTo>
                  <a:pt x="77" y="149"/>
                </a:lnTo>
                <a:lnTo>
                  <a:pt x="73" y="149"/>
                </a:lnTo>
                <a:lnTo>
                  <a:pt x="73" y="149"/>
                </a:lnTo>
                <a:lnTo>
                  <a:pt x="73" y="149"/>
                </a:lnTo>
                <a:lnTo>
                  <a:pt x="68" y="144"/>
                </a:lnTo>
                <a:lnTo>
                  <a:pt x="68" y="144"/>
                </a:lnTo>
                <a:lnTo>
                  <a:pt x="64" y="144"/>
                </a:lnTo>
                <a:lnTo>
                  <a:pt x="64" y="144"/>
                </a:lnTo>
                <a:lnTo>
                  <a:pt x="64" y="144"/>
                </a:lnTo>
                <a:lnTo>
                  <a:pt x="59" y="140"/>
                </a:lnTo>
                <a:lnTo>
                  <a:pt x="59" y="140"/>
                </a:lnTo>
                <a:lnTo>
                  <a:pt x="55" y="140"/>
                </a:lnTo>
                <a:lnTo>
                  <a:pt x="55" y="140"/>
                </a:lnTo>
                <a:lnTo>
                  <a:pt x="50" y="140"/>
                </a:lnTo>
                <a:lnTo>
                  <a:pt x="50" y="140"/>
                </a:lnTo>
                <a:lnTo>
                  <a:pt x="50" y="140"/>
                </a:lnTo>
                <a:lnTo>
                  <a:pt x="50" y="140"/>
                </a:lnTo>
                <a:lnTo>
                  <a:pt x="46" y="140"/>
                </a:lnTo>
                <a:lnTo>
                  <a:pt x="46" y="144"/>
                </a:lnTo>
                <a:lnTo>
                  <a:pt x="46" y="144"/>
                </a:lnTo>
                <a:lnTo>
                  <a:pt x="46" y="149"/>
                </a:lnTo>
                <a:lnTo>
                  <a:pt x="41" y="153"/>
                </a:lnTo>
                <a:lnTo>
                  <a:pt x="41" y="153"/>
                </a:lnTo>
                <a:lnTo>
                  <a:pt x="41" y="153"/>
                </a:lnTo>
                <a:lnTo>
                  <a:pt x="41" y="158"/>
                </a:lnTo>
                <a:lnTo>
                  <a:pt x="36" y="158"/>
                </a:lnTo>
                <a:lnTo>
                  <a:pt x="32" y="162"/>
                </a:lnTo>
                <a:lnTo>
                  <a:pt x="32" y="162"/>
                </a:lnTo>
                <a:lnTo>
                  <a:pt x="27" y="162"/>
                </a:lnTo>
                <a:lnTo>
                  <a:pt x="27" y="162"/>
                </a:lnTo>
                <a:lnTo>
                  <a:pt x="27" y="167"/>
                </a:lnTo>
                <a:lnTo>
                  <a:pt x="27" y="167"/>
                </a:lnTo>
                <a:lnTo>
                  <a:pt x="27" y="167"/>
                </a:lnTo>
                <a:lnTo>
                  <a:pt x="23" y="167"/>
                </a:lnTo>
                <a:lnTo>
                  <a:pt x="23" y="167"/>
                </a:lnTo>
                <a:lnTo>
                  <a:pt x="23" y="167"/>
                </a:lnTo>
                <a:lnTo>
                  <a:pt x="14" y="167"/>
                </a:lnTo>
                <a:lnTo>
                  <a:pt x="14" y="167"/>
                </a:lnTo>
                <a:lnTo>
                  <a:pt x="14" y="167"/>
                </a:lnTo>
                <a:lnTo>
                  <a:pt x="9" y="167"/>
                </a:lnTo>
                <a:lnTo>
                  <a:pt x="9" y="167"/>
                </a:lnTo>
                <a:lnTo>
                  <a:pt x="9" y="167"/>
                </a:lnTo>
                <a:lnTo>
                  <a:pt x="9" y="162"/>
                </a:lnTo>
                <a:lnTo>
                  <a:pt x="9" y="158"/>
                </a:lnTo>
                <a:lnTo>
                  <a:pt x="9" y="158"/>
                </a:lnTo>
                <a:lnTo>
                  <a:pt x="9" y="158"/>
                </a:lnTo>
                <a:lnTo>
                  <a:pt x="9" y="153"/>
                </a:lnTo>
                <a:lnTo>
                  <a:pt x="14" y="153"/>
                </a:lnTo>
                <a:lnTo>
                  <a:pt x="9" y="153"/>
                </a:lnTo>
                <a:lnTo>
                  <a:pt x="9" y="153"/>
                </a:lnTo>
                <a:lnTo>
                  <a:pt x="9" y="149"/>
                </a:lnTo>
                <a:lnTo>
                  <a:pt x="9" y="149"/>
                </a:lnTo>
                <a:lnTo>
                  <a:pt x="9" y="144"/>
                </a:lnTo>
                <a:lnTo>
                  <a:pt x="5" y="135"/>
                </a:lnTo>
                <a:lnTo>
                  <a:pt x="5" y="135"/>
                </a:lnTo>
                <a:lnTo>
                  <a:pt x="5" y="135"/>
                </a:lnTo>
                <a:lnTo>
                  <a:pt x="0" y="131"/>
                </a:lnTo>
                <a:lnTo>
                  <a:pt x="0" y="131"/>
                </a:lnTo>
                <a:lnTo>
                  <a:pt x="0" y="126"/>
                </a:lnTo>
                <a:lnTo>
                  <a:pt x="0" y="126"/>
                </a:lnTo>
                <a:lnTo>
                  <a:pt x="0" y="117"/>
                </a:lnTo>
                <a:lnTo>
                  <a:pt x="0" y="113"/>
                </a:lnTo>
                <a:lnTo>
                  <a:pt x="0" y="108"/>
                </a:lnTo>
                <a:lnTo>
                  <a:pt x="0" y="104"/>
                </a:lnTo>
                <a:lnTo>
                  <a:pt x="0" y="99"/>
                </a:lnTo>
                <a:lnTo>
                  <a:pt x="0" y="90"/>
                </a:lnTo>
                <a:lnTo>
                  <a:pt x="0" y="85"/>
                </a:lnTo>
                <a:lnTo>
                  <a:pt x="0" y="81"/>
                </a:lnTo>
                <a:lnTo>
                  <a:pt x="0" y="76"/>
                </a:lnTo>
                <a:lnTo>
                  <a:pt x="5" y="76"/>
                </a:lnTo>
                <a:lnTo>
                  <a:pt x="9" y="76"/>
                </a:lnTo>
                <a:lnTo>
                  <a:pt x="14" y="76"/>
                </a:lnTo>
                <a:lnTo>
                  <a:pt x="18" y="76"/>
                </a:lnTo>
                <a:lnTo>
                  <a:pt x="18" y="76"/>
                </a:lnTo>
                <a:lnTo>
                  <a:pt x="18" y="72"/>
                </a:lnTo>
                <a:lnTo>
                  <a:pt x="18" y="63"/>
                </a:lnTo>
                <a:lnTo>
                  <a:pt x="18" y="58"/>
                </a:lnTo>
                <a:lnTo>
                  <a:pt x="18" y="49"/>
                </a:lnTo>
                <a:lnTo>
                  <a:pt x="18" y="40"/>
                </a:lnTo>
                <a:lnTo>
                  <a:pt x="18" y="36"/>
                </a:lnTo>
                <a:lnTo>
                  <a:pt x="18" y="27"/>
                </a:lnTo>
                <a:lnTo>
                  <a:pt x="18" y="18"/>
                </a:lnTo>
                <a:lnTo>
                  <a:pt x="18" y="13"/>
                </a:lnTo>
                <a:lnTo>
                  <a:pt x="18" y="9"/>
                </a:lnTo>
                <a:lnTo>
                  <a:pt x="23" y="9"/>
                </a:lnTo>
                <a:lnTo>
                  <a:pt x="27" y="4"/>
                </a:lnTo>
                <a:lnTo>
                  <a:pt x="36" y="4"/>
                </a:lnTo>
                <a:lnTo>
                  <a:pt x="46" y="4"/>
                </a:lnTo>
                <a:lnTo>
                  <a:pt x="50" y="4"/>
                </a:lnTo>
                <a:lnTo>
                  <a:pt x="55" y="0"/>
                </a:lnTo>
                <a:lnTo>
                  <a:pt x="59" y="0"/>
                </a:lnTo>
                <a:lnTo>
                  <a:pt x="59" y="0"/>
                </a:lnTo>
                <a:lnTo>
                  <a:pt x="59" y="4"/>
                </a:lnTo>
                <a:lnTo>
                  <a:pt x="59" y="4"/>
                </a:lnTo>
                <a:lnTo>
                  <a:pt x="64" y="9"/>
                </a:lnTo>
                <a:lnTo>
                  <a:pt x="64" y="9"/>
                </a:lnTo>
                <a:lnTo>
                  <a:pt x="64" y="9"/>
                </a:lnTo>
                <a:lnTo>
                  <a:pt x="64" y="9"/>
                </a:lnTo>
                <a:lnTo>
                  <a:pt x="64" y="9"/>
                </a:lnTo>
                <a:lnTo>
                  <a:pt x="68" y="9"/>
                </a:lnTo>
                <a:lnTo>
                  <a:pt x="68" y="4"/>
                </a:lnTo>
                <a:lnTo>
                  <a:pt x="68" y="4"/>
                </a:lnTo>
                <a:lnTo>
                  <a:pt x="73" y="4"/>
                </a:lnTo>
                <a:lnTo>
                  <a:pt x="73" y="4"/>
                </a:lnTo>
                <a:lnTo>
                  <a:pt x="77" y="0"/>
                </a:lnTo>
                <a:lnTo>
                  <a:pt x="77" y="0"/>
                </a:lnTo>
                <a:lnTo>
                  <a:pt x="77" y="4"/>
                </a:lnTo>
                <a:lnTo>
                  <a:pt x="82" y="4"/>
                </a:lnTo>
                <a:lnTo>
                  <a:pt x="86" y="0"/>
                </a:lnTo>
                <a:lnTo>
                  <a:pt x="86" y="0"/>
                </a:lnTo>
                <a:lnTo>
                  <a:pt x="91" y="0"/>
                </a:lnTo>
                <a:lnTo>
                  <a:pt x="91" y="0"/>
                </a:lnTo>
                <a:lnTo>
                  <a:pt x="91" y="0"/>
                </a:lnTo>
                <a:lnTo>
                  <a:pt x="91" y="0"/>
                </a:lnTo>
                <a:lnTo>
                  <a:pt x="91" y="0"/>
                </a:lnTo>
                <a:lnTo>
                  <a:pt x="91"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3" name="Freeform 29">
            <a:extLst>
              <a:ext uri="{FF2B5EF4-FFF2-40B4-BE49-F238E27FC236}">
                <a16:creationId xmlns:a16="http://schemas.microsoft.com/office/drawing/2014/main" id="{8A1DF1BF-8D93-714E-B6C1-68212AB1F90A}"/>
              </a:ext>
            </a:extLst>
          </p:cNvPr>
          <p:cNvSpPr>
            <a:spLocks/>
          </p:cNvSpPr>
          <p:nvPr/>
        </p:nvSpPr>
        <p:spPr bwMode="auto">
          <a:xfrm>
            <a:off x="6048201" y="3740916"/>
            <a:ext cx="542554" cy="396942"/>
          </a:xfrm>
          <a:custGeom>
            <a:avLst/>
            <a:gdLst>
              <a:gd name="T0" fmla="*/ 154 w 226"/>
              <a:gd name="T1" fmla="*/ 9 h 163"/>
              <a:gd name="T2" fmla="*/ 158 w 226"/>
              <a:gd name="T3" fmla="*/ 32 h 163"/>
              <a:gd name="T4" fmla="*/ 158 w 226"/>
              <a:gd name="T5" fmla="*/ 36 h 163"/>
              <a:gd name="T6" fmla="*/ 167 w 226"/>
              <a:gd name="T7" fmla="*/ 45 h 163"/>
              <a:gd name="T8" fmla="*/ 172 w 226"/>
              <a:gd name="T9" fmla="*/ 50 h 163"/>
              <a:gd name="T10" fmla="*/ 185 w 226"/>
              <a:gd name="T11" fmla="*/ 63 h 163"/>
              <a:gd name="T12" fmla="*/ 199 w 226"/>
              <a:gd name="T13" fmla="*/ 72 h 163"/>
              <a:gd name="T14" fmla="*/ 203 w 226"/>
              <a:gd name="T15" fmla="*/ 86 h 163"/>
              <a:gd name="T16" fmla="*/ 208 w 226"/>
              <a:gd name="T17" fmla="*/ 90 h 163"/>
              <a:gd name="T18" fmla="*/ 221 w 226"/>
              <a:gd name="T19" fmla="*/ 99 h 163"/>
              <a:gd name="T20" fmla="*/ 226 w 226"/>
              <a:gd name="T21" fmla="*/ 109 h 163"/>
              <a:gd name="T22" fmla="*/ 212 w 226"/>
              <a:gd name="T23" fmla="*/ 109 h 163"/>
              <a:gd name="T24" fmla="*/ 190 w 226"/>
              <a:gd name="T25" fmla="*/ 109 h 163"/>
              <a:gd name="T26" fmla="*/ 172 w 226"/>
              <a:gd name="T27" fmla="*/ 113 h 163"/>
              <a:gd name="T28" fmla="*/ 158 w 226"/>
              <a:gd name="T29" fmla="*/ 118 h 163"/>
              <a:gd name="T30" fmla="*/ 145 w 226"/>
              <a:gd name="T31" fmla="*/ 118 h 163"/>
              <a:gd name="T32" fmla="*/ 140 w 226"/>
              <a:gd name="T33" fmla="*/ 127 h 163"/>
              <a:gd name="T34" fmla="*/ 117 w 226"/>
              <a:gd name="T35" fmla="*/ 127 h 163"/>
              <a:gd name="T36" fmla="*/ 104 w 226"/>
              <a:gd name="T37" fmla="*/ 122 h 163"/>
              <a:gd name="T38" fmla="*/ 90 w 226"/>
              <a:gd name="T39" fmla="*/ 109 h 163"/>
              <a:gd name="T40" fmla="*/ 72 w 226"/>
              <a:gd name="T41" fmla="*/ 122 h 163"/>
              <a:gd name="T42" fmla="*/ 72 w 226"/>
              <a:gd name="T43" fmla="*/ 140 h 163"/>
              <a:gd name="T44" fmla="*/ 63 w 226"/>
              <a:gd name="T45" fmla="*/ 140 h 163"/>
              <a:gd name="T46" fmla="*/ 59 w 226"/>
              <a:gd name="T47" fmla="*/ 140 h 163"/>
              <a:gd name="T48" fmla="*/ 50 w 226"/>
              <a:gd name="T49" fmla="*/ 140 h 163"/>
              <a:gd name="T50" fmla="*/ 36 w 226"/>
              <a:gd name="T51" fmla="*/ 140 h 163"/>
              <a:gd name="T52" fmla="*/ 32 w 226"/>
              <a:gd name="T53" fmla="*/ 154 h 163"/>
              <a:gd name="T54" fmla="*/ 27 w 226"/>
              <a:gd name="T55" fmla="*/ 163 h 163"/>
              <a:gd name="T56" fmla="*/ 27 w 226"/>
              <a:gd name="T57" fmla="*/ 154 h 163"/>
              <a:gd name="T58" fmla="*/ 23 w 226"/>
              <a:gd name="T59" fmla="*/ 149 h 163"/>
              <a:gd name="T60" fmla="*/ 14 w 226"/>
              <a:gd name="T61" fmla="*/ 140 h 163"/>
              <a:gd name="T62" fmla="*/ 9 w 226"/>
              <a:gd name="T63" fmla="*/ 131 h 163"/>
              <a:gd name="T64" fmla="*/ 4 w 226"/>
              <a:gd name="T65" fmla="*/ 122 h 163"/>
              <a:gd name="T66" fmla="*/ 0 w 226"/>
              <a:gd name="T67" fmla="*/ 109 h 163"/>
              <a:gd name="T68" fmla="*/ 0 w 226"/>
              <a:gd name="T69" fmla="*/ 104 h 163"/>
              <a:gd name="T70" fmla="*/ 0 w 226"/>
              <a:gd name="T71" fmla="*/ 95 h 163"/>
              <a:gd name="T72" fmla="*/ 4 w 226"/>
              <a:gd name="T73" fmla="*/ 90 h 163"/>
              <a:gd name="T74" fmla="*/ 9 w 226"/>
              <a:gd name="T75" fmla="*/ 77 h 163"/>
              <a:gd name="T76" fmla="*/ 14 w 226"/>
              <a:gd name="T77" fmla="*/ 68 h 163"/>
              <a:gd name="T78" fmla="*/ 27 w 226"/>
              <a:gd name="T79" fmla="*/ 63 h 163"/>
              <a:gd name="T80" fmla="*/ 36 w 226"/>
              <a:gd name="T81" fmla="*/ 59 h 163"/>
              <a:gd name="T82" fmla="*/ 41 w 226"/>
              <a:gd name="T83" fmla="*/ 63 h 163"/>
              <a:gd name="T84" fmla="*/ 50 w 226"/>
              <a:gd name="T85" fmla="*/ 59 h 163"/>
              <a:gd name="T86" fmla="*/ 68 w 226"/>
              <a:gd name="T87" fmla="*/ 54 h 163"/>
              <a:gd name="T88" fmla="*/ 77 w 226"/>
              <a:gd name="T89" fmla="*/ 45 h 163"/>
              <a:gd name="T90" fmla="*/ 77 w 226"/>
              <a:gd name="T91" fmla="*/ 41 h 163"/>
              <a:gd name="T92" fmla="*/ 81 w 226"/>
              <a:gd name="T93" fmla="*/ 36 h 163"/>
              <a:gd name="T94" fmla="*/ 95 w 226"/>
              <a:gd name="T95" fmla="*/ 36 h 163"/>
              <a:gd name="T96" fmla="*/ 108 w 226"/>
              <a:gd name="T97" fmla="*/ 27 h 163"/>
              <a:gd name="T98" fmla="*/ 117 w 226"/>
              <a:gd name="T99" fmla="*/ 18 h 163"/>
              <a:gd name="T100" fmla="*/ 122 w 226"/>
              <a:gd name="T101" fmla="*/ 9 h 163"/>
              <a:gd name="T102" fmla="*/ 126 w 226"/>
              <a:gd name="T103" fmla="*/ 5 h 163"/>
              <a:gd name="T104" fmla="*/ 131 w 226"/>
              <a:gd name="T105" fmla="*/ 0 h 163"/>
              <a:gd name="T106" fmla="*/ 145 w 226"/>
              <a:gd name="T10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 h="163">
                <a:moveTo>
                  <a:pt x="145" y="0"/>
                </a:moveTo>
                <a:lnTo>
                  <a:pt x="145" y="0"/>
                </a:lnTo>
                <a:lnTo>
                  <a:pt x="145" y="5"/>
                </a:lnTo>
                <a:lnTo>
                  <a:pt x="145" y="5"/>
                </a:lnTo>
                <a:lnTo>
                  <a:pt x="149" y="9"/>
                </a:lnTo>
                <a:lnTo>
                  <a:pt x="154" y="9"/>
                </a:lnTo>
                <a:lnTo>
                  <a:pt x="154" y="14"/>
                </a:lnTo>
                <a:lnTo>
                  <a:pt x="158" y="18"/>
                </a:lnTo>
                <a:lnTo>
                  <a:pt x="158" y="23"/>
                </a:lnTo>
                <a:lnTo>
                  <a:pt x="158" y="23"/>
                </a:lnTo>
                <a:lnTo>
                  <a:pt x="158" y="27"/>
                </a:lnTo>
                <a:lnTo>
                  <a:pt x="158" y="32"/>
                </a:lnTo>
                <a:lnTo>
                  <a:pt x="158" y="32"/>
                </a:lnTo>
                <a:lnTo>
                  <a:pt x="154" y="36"/>
                </a:lnTo>
                <a:lnTo>
                  <a:pt x="154" y="36"/>
                </a:lnTo>
                <a:lnTo>
                  <a:pt x="154" y="36"/>
                </a:lnTo>
                <a:lnTo>
                  <a:pt x="158" y="36"/>
                </a:lnTo>
                <a:lnTo>
                  <a:pt x="158" y="36"/>
                </a:lnTo>
                <a:lnTo>
                  <a:pt x="158" y="41"/>
                </a:lnTo>
                <a:lnTo>
                  <a:pt x="158" y="41"/>
                </a:lnTo>
                <a:lnTo>
                  <a:pt x="158" y="41"/>
                </a:lnTo>
                <a:lnTo>
                  <a:pt x="163" y="41"/>
                </a:lnTo>
                <a:lnTo>
                  <a:pt x="167" y="41"/>
                </a:lnTo>
                <a:lnTo>
                  <a:pt x="167" y="45"/>
                </a:lnTo>
                <a:lnTo>
                  <a:pt x="167" y="45"/>
                </a:lnTo>
                <a:lnTo>
                  <a:pt x="167" y="45"/>
                </a:lnTo>
                <a:lnTo>
                  <a:pt x="167" y="50"/>
                </a:lnTo>
                <a:lnTo>
                  <a:pt x="167" y="50"/>
                </a:lnTo>
                <a:lnTo>
                  <a:pt x="172" y="50"/>
                </a:lnTo>
                <a:lnTo>
                  <a:pt x="172" y="50"/>
                </a:lnTo>
                <a:lnTo>
                  <a:pt x="176" y="50"/>
                </a:lnTo>
                <a:lnTo>
                  <a:pt x="181" y="54"/>
                </a:lnTo>
                <a:lnTo>
                  <a:pt x="181" y="54"/>
                </a:lnTo>
                <a:lnTo>
                  <a:pt x="185" y="59"/>
                </a:lnTo>
                <a:lnTo>
                  <a:pt x="185" y="59"/>
                </a:lnTo>
                <a:lnTo>
                  <a:pt x="185" y="63"/>
                </a:lnTo>
                <a:lnTo>
                  <a:pt x="185" y="63"/>
                </a:lnTo>
                <a:lnTo>
                  <a:pt x="185" y="63"/>
                </a:lnTo>
                <a:lnTo>
                  <a:pt x="185" y="68"/>
                </a:lnTo>
                <a:lnTo>
                  <a:pt x="190" y="68"/>
                </a:lnTo>
                <a:lnTo>
                  <a:pt x="190" y="68"/>
                </a:lnTo>
                <a:lnTo>
                  <a:pt x="199" y="72"/>
                </a:lnTo>
                <a:lnTo>
                  <a:pt x="199" y="77"/>
                </a:lnTo>
                <a:lnTo>
                  <a:pt x="199" y="77"/>
                </a:lnTo>
                <a:lnTo>
                  <a:pt x="203" y="77"/>
                </a:lnTo>
                <a:lnTo>
                  <a:pt x="203" y="81"/>
                </a:lnTo>
                <a:lnTo>
                  <a:pt x="208" y="81"/>
                </a:lnTo>
                <a:lnTo>
                  <a:pt x="203" y="86"/>
                </a:lnTo>
                <a:lnTo>
                  <a:pt x="203" y="86"/>
                </a:lnTo>
                <a:lnTo>
                  <a:pt x="208" y="86"/>
                </a:lnTo>
                <a:lnTo>
                  <a:pt x="208" y="86"/>
                </a:lnTo>
                <a:lnTo>
                  <a:pt x="208" y="90"/>
                </a:lnTo>
                <a:lnTo>
                  <a:pt x="208" y="90"/>
                </a:lnTo>
                <a:lnTo>
                  <a:pt x="208" y="90"/>
                </a:lnTo>
                <a:lnTo>
                  <a:pt x="212" y="95"/>
                </a:lnTo>
                <a:lnTo>
                  <a:pt x="212" y="95"/>
                </a:lnTo>
                <a:lnTo>
                  <a:pt x="217" y="95"/>
                </a:lnTo>
                <a:lnTo>
                  <a:pt x="217" y="95"/>
                </a:lnTo>
                <a:lnTo>
                  <a:pt x="221" y="99"/>
                </a:lnTo>
                <a:lnTo>
                  <a:pt x="221" y="99"/>
                </a:lnTo>
                <a:lnTo>
                  <a:pt x="221" y="99"/>
                </a:lnTo>
                <a:lnTo>
                  <a:pt x="221" y="99"/>
                </a:lnTo>
                <a:lnTo>
                  <a:pt x="221" y="104"/>
                </a:lnTo>
                <a:lnTo>
                  <a:pt x="221" y="109"/>
                </a:lnTo>
                <a:lnTo>
                  <a:pt x="221" y="109"/>
                </a:lnTo>
                <a:lnTo>
                  <a:pt x="226" y="109"/>
                </a:lnTo>
                <a:lnTo>
                  <a:pt x="221" y="109"/>
                </a:lnTo>
                <a:lnTo>
                  <a:pt x="217" y="109"/>
                </a:lnTo>
                <a:lnTo>
                  <a:pt x="217" y="109"/>
                </a:lnTo>
                <a:lnTo>
                  <a:pt x="217" y="109"/>
                </a:lnTo>
                <a:lnTo>
                  <a:pt x="212" y="109"/>
                </a:lnTo>
                <a:lnTo>
                  <a:pt x="212" y="109"/>
                </a:lnTo>
                <a:lnTo>
                  <a:pt x="212" y="109"/>
                </a:lnTo>
                <a:lnTo>
                  <a:pt x="203" y="109"/>
                </a:lnTo>
                <a:lnTo>
                  <a:pt x="199" y="109"/>
                </a:lnTo>
                <a:lnTo>
                  <a:pt x="194" y="109"/>
                </a:lnTo>
                <a:lnTo>
                  <a:pt x="190" y="104"/>
                </a:lnTo>
                <a:lnTo>
                  <a:pt x="190" y="109"/>
                </a:lnTo>
                <a:lnTo>
                  <a:pt x="185" y="109"/>
                </a:lnTo>
                <a:lnTo>
                  <a:pt x="185" y="113"/>
                </a:lnTo>
                <a:lnTo>
                  <a:pt x="185" y="113"/>
                </a:lnTo>
                <a:lnTo>
                  <a:pt x="181" y="113"/>
                </a:lnTo>
                <a:lnTo>
                  <a:pt x="176" y="113"/>
                </a:lnTo>
                <a:lnTo>
                  <a:pt x="172" y="113"/>
                </a:lnTo>
                <a:lnTo>
                  <a:pt x="172" y="113"/>
                </a:lnTo>
                <a:lnTo>
                  <a:pt x="167" y="113"/>
                </a:lnTo>
                <a:lnTo>
                  <a:pt x="163" y="113"/>
                </a:lnTo>
                <a:lnTo>
                  <a:pt x="163" y="118"/>
                </a:lnTo>
                <a:lnTo>
                  <a:pt x="158" y="118"/>
                </a:lnTo>
                <a:lnTo>
                  <a:pt x="158" y="118"/>
                </a:lnTo>
                <a:lnTo>
                  <a:pt x="154" y="118"/>
                </a:lnTo>
                <a:lnTo>
                  <a:pt x="154" y="118"/>
                </a:lnTo>
                <a:lnTo>
                  <a:pt x="154" y="118"/>
                </a:lnTo>
                <a:lnTo>
                  <a:pt x="149" y="118"/>
                </a:lnTo>
                <a:lnTo>
                  <a:pt x="149" y="118"/>
                </a:lnTo>
                <a:lnTo>
                  <a:pt x="145" y="118"/>
                </a:lnTo>
                <a:lnTo>
                  <a:pt x="145" y="118"/>
                </a:lnTo>
                <a:lnTo>
                  <a:pt x="145" y="118"/>
                </a:lnTo>
                <a:lnTo>
                  <a:pt x="140" y="122"/>
                </a:lnTo>
                <a:lnTo>
                  <a:pt x="140" y="127"/>
                </a:lnTo>
                <a:lnTo>
                  <a:pt x="140" y="127"/>
                </a:lnTo>
                <a:lnTo>
                  <a:pt x="140" y="127"/>
                </a:lnTo>
                <a:lnTo>
                  <a:pt x="136" y="127"/>
                </a:lnTo>
                <a:lnTo>
                  <a:pt x="126" y="127"/>
                </a:lnTo>
                <a:lnTo>
                  <a:pt x="126" y="127"/>
                </a:lnTo>
                <a:lnTo>
                  <a:pt x="122" y="127"/>
                </a:lnTo>
                <a:lnTo>
                  <a:pt x="117" y="127"/>
                </a:lnTo>
                <a:lnTo>
                  <a:pt x="117" y="127"/>
                </a:lnTo>
                <a:lnTo>
                  <a:pt x="117" y="127"/>
                </a:lnTo>
                <a:lnTo>
                  <a:pt x="113" y="127"/>
                </a:lnTo>
                <a:lnTo>
                  <a:pt x="113" y="122"/>
                </a:lnTo>
                <a:lnTo>
                  <a:pt x="108" y="122"/>
                </a:lnTo>
                <a:lnTo>
                  <a:pt x="108" y="122"/>
                </a:lnTo>
                <a:lnTo>
                  <a:pt x="104" y="122"/>
                </a:lnTo>
                <a:lnTo>
                  <a:pt x="104" y="122"/>
                </a:lnTo>
                <a:lnTo>
                  <a:pt x="104" y="118"/>
                </a:lnTo>
                <a:lnTo>
                  <a:pt x="99" y="113"/>
                </a:lnTo>
                <a:lnTo>
                  <a:pt x="95" y="113"/>
                </a:lnTo>
                <a:lnTo>
                  <a:pt x="95" y="113"/>
                </a:lnTo>
                <a:lnTo>
                  <a:pt x="90" y="109"/>
                </a:lnTo>
                <a:lnTo>
                  <a:pt x="90" y="109"/>
                </a:lnTo>
                <a:lnTo>
                  <a:pt x="86" y="109"/>
                </a:lnTo>
                <a:lnTo>
                  <a:pt x="81" y="109"/>
                </a:lnTo>
                <a:lnTo>
                  <a:pt x="77" y="113"/>
                </a:lnTo>
                <a:lnTo>
                  <a:pt x="77" y="122"/>
                </a:lnTo>
                <a:lnTo>
                  <a:pt x="72" y="122"/>
                </a:lnTo>
                <a:lnTo>
                  <a:pt x="72" y="122"/>
                </a:lnTo>
                <a:lnTo>
                  <a:pt x="72" y="127"/>
                </a:lnTo>
                <a:lnTo>
                  <a:pt x="72" y="127"/>
                </a:lnTo>
                <a:lnTo>
                  <a:pt x="72" y="131"/>
                </a:lnTo>
                <a:lnTo>
                  <a:pt x="72" y="136"/>
                </a:lnTo>
                <a:lnTo>
                  <a:pt x="72" y="140"/>
                </a:lnTo>
                <a:lnTo>
                  <a:pt x="68" y="140"/>
                </a:lnTo>
                <a:lnTo>
                  <a:pt x="68" y="140"/>
                </a:lnTo>
                <a:lnTo>
                  <a:pt x="68" y="136"/>
                </a:lnTo>
                <a:lnTo>
                  <a:pt x="68" y="140"/>
                </a:lnTo>
                <a:lnTo>
                  <a:pt x="63" y="140"/>
                </a:lnTo>
                <a:lnTo>
                  <a:pt x="63" y="140"/>
                </a:lnTo>
                <a:lnTo>
                  <a:pt x="63" y="140"/>
                </a:lnTo>
                <a:lnTo>
                  <a:pt x="63" y="140"/>
                </a:lnTo>
                <a:lnTo>
                  <a:pt x="63" y="140"/>
                </a:lnTo>
                <a:lnTo>
                  <a:pt x="59" y="140"/>
                </a:lnTo>
                <a:lnTo>
                  <a:pt x="59" y="140"/>
                </a:lnTo>
                <a:lnTo>
                  <a:pt x="59" y="140"/>
                </a:lnTo>
                <a:lnTo>
                  <a:pt x="59" y="140"/>
                </a:lnTo>
                <a:lnTo>
                  <a:pt x="59" y="140"/>
                </a:lnTo>
                <a:lnTo>
                  <a:pt x="54" y="136"/>
                </a:lnTo>
                <a:lnTo>
                  <a:pt x="50" y="136"/>
                </a:lnTo>
                <a:lnTo>
                  <a:pt x="50" y="136"/>
                </a:lnTo>
                <a:lnTo>
                  <a:pt x="50" y="140"/>
                </a:lnTo>
                <a:lnTo>
                  <a:pt x="45" y="140"/>
                </a:lnTo>
                <a:lnTo>
                  <a:pt x="45" y="140"/>
                </a:lnTo>
                <a:lnTo>
                  <a:pt x="41" y="140"/>
                </a:lnTo>
                <a:lnTo>
                  <a:pt x="36" y="140"/>
                </a:lnTo>
                <a:lnTo>
                  <a:pt x="36" y="140"/>
                </a:lnTo>
                <a:lnTo>
                  <a:pt x="36" y="140"/>
                </a:lnTo>
                <a:lnTo>
                  <a:pt x="36" y="145"/>
                </a:lnTo>
                <a:lnTo>
                  <a:pt x="36" y="145"/>
                </a:lnTo>
                <a:lnTo>
                  <a:pt x="32" y="145"/>
                </a:lnTo>
                <a:lnTo>
                  <a:pt x="32" y="149"/>
                </a:lnTo>
                <a:lnTo>
                  <a:pt x="32" y="149"/>
                </a:lnTo>
                <a:lnTo>
                  <a:pt x="32" y="154"/>
                </a:lnTo>
                <a:lnTo>
                  <a:pt x="32" y="154"/>
                </a:lnTo>
                <a:lnTo>
                  <a:pt x="32" y="154"/>
                </a:lnTo>
                <a:lnTo>
                  <a:pt x="32" y="158"/>
                </a:lnTo>
                <a:lnTo>
                  <a:pt x="32" y="163"/>
                </a:lnTo>
                <a:lnTo>
                  <a:pt x="27" y="163"/>
                </a:lnTo>
                <a:lnTo>
                  <a:pt x="27" y="163"/>
                </a:lnTo>
                <a:lnTo>
                  <a:pt x="27" y="158"/>
                </a:lnTo>
                <a:lnTo>
                  <a:pt x="27" y="158"/>
                </a:lnTo>
                <a:lnTo>
                  <a:pt x="27" y="158"/>
                </a:lnTo>
                <a:lnTo>
                  <a:pt x="27" y="154"/>
                </a:lnTo>
                <a:lnTo>
                  <a:pt x="27" y="154"/>
                </a:lnTo>
                <a:lnTo>
                  <a:pt x="27" y="154"/>
                </a:lnTo>
                <a:lnTo>
                  <a:pt x="27" y="154"/>
                </a:lnTo>
                <a:lnTo>
                  <a:pt x="27" y="149"/>
                </a:lnTo>
                <a:lnTo>
                  <a:pt x="27" y="149"/>
                </a:lnTo>
                <a:lnTo>
                  <a:pt x="23" y="149"/>
                </a:lnTo>
                <a:lnTo>
                  <a:pt x="23" y="149"/>
                </a:lnTo>
                <a:lnTo>
                  <a:pt x="23" y="149"/>
                </a:lnTo>
                <a:lnTo>
                  <a:pt x="23" y="149"/>
                </a:lnTo>
                <a:lnTo>
                  <a:pt x="23" y="149"/>
                </a:lnTo>
                <a:lnTo>
                  <a:pt x="18" y="145"/>
                </a:lnTo>
                <a:lnTo>
                  <a:pt x="18" y="145"/>
                </a:lnTo>
                <a:lnTo>
                  <a:pt x="18" y="140"/>
                </a:lnTo>
                <a:lnTo>
                  <a:pt x="14" y="140"/>
                </a:lnTo>
                <a:lnTo>
                  <a:pt x="14" y="136"/>
                </a:lnTo>
                <a:lnTo>
                  <a:pt x="9" y="136"/>
                </a:lnTo>
                <a:lnTo>
                  <a:pt x="9" y="131"/>
                </a:lnTo>
                <a:lnTo>
                  <a:pt x="9" y="131"/>
                </a:lnTo>
                <a:lnTo>
                  <a:pt x="9" y="131"/>
                </a:lnTo>
                <a:lnTo>
                  <a:pt x="9" y="131"/>
                </a:lnTo>
                <a:lnTo>
                  <a:pt x="9" y="131"/>
                </a:lnTo>
                <a:lnTo>
                  <a:pt x="9" y="131"/>
                </a:lnTo>
                <a:lnTo>
                  <a:pt x="9" y="127"/>
                </a:lnTo>
                <a:lnTo>
                  <a:pt x="9" y="127"/>
                </a:lnTo>
                <a:lnTo>
                  <a:pt x="9" y="122"/>
                </a:lnTo>
                <a:lnTo>
                  <a:pt x="4" y="122"/>
                </a:lnTo>
                <a:lnTo>
                  <a:pt x="4" y="122"/>
                </a:lnTo>
                <a:lnTo>
                  <a:pt x="4" y="118"/>
                </a:lnTo>
                <a:lnTo>
                  <a:pt x="4" y="118"/>
                </a:lnTo>
                <a:lnTo>
                  <a:pt x="0" y="109"/>
                </a:lnTo>
                <a:lnTo>
                  <a:pt x="0" y="109"/>
                </a:lnTo>
                <a:lnTo>
                  <a:pt x="0" y="109"/>
                </a:lnTo>
                <a:lnTo>
                  <a:pt x="0" y="109"/>
                </a:lnTo>
                <a:lnTo>
                  <a:pt x="0" y="109"/>
                </a:lnTo>
                <a:lnTo>
                  <a:pt x="0" y="104"/>
                </a:lnTo>
                <a:lnTo>
                  <a:pt x="0" y="104"/>
                </a:lnTo>
                <a:lnTo>
                  <a:pt x="0" y="104"/>
                </a:lnTo>
                <a:lnTo>
                  <a:pt x="0" y="104"/>
                </a:lnTo>
                <a:lnTo>
                  <a:pt x="0" y="95"/>
                </a:lnTo>
                <a:lnTo>
                  <a:pt x="0" y="95"/>
                </a:lnTo>
                <a:lnTo>
                  <a:pt x="0" y="95"/>
                </a:lnTo>
                <a:lnTo>
                  <a:pt x="0" y="95"/>
                </a:lnTo>
                <a:lnTo>
                  <a:pt x="0" y="95"/>
                </a:lnTo>
                <a:lnTo>
                  <a:pt x="0" y="95"/>
                </a:lnTo>
                <a:lnTo>
                  <a:pt x="0" y="90"/>
                </a:lnTo>
                <a:lnTo>
                  <a:pt x="0" y="90"/>
                </a:lnTo>
                <a:lnTo>
                  <a:pt x="0" y="90"/>
                </a:lnTo>
                <a:lnTo>
                  <a:pt x="0" y="90"/>
                </a:lnTo>
                <a:lnTo>
                  <a:pt x="0" y="90"/>
                </a:lnTo>
                <a:lnTo>
                  <a:pt x="4" y="90"/>
                </a:lnTo>
                <a:lnTo>
                  <a:pt x="4" y="86"/>
                </a:lnTo>
                <a:lnTo>
                  <a:pt x="4" y="86"/>
                </a:lnTo>
                <a:lnTo>
                  <a:pt x="4" y="86"/>
                </a:lnTo>
                <a:lnTo>
                  <a:pt x="4" y="81"/>
                </a:lnTo>
                <a:lnTo>
                  <a:pt x="9" y="81"/>
                </a:lnTo>
                <a:lnTo>
                  <a:pt x="9" y="77"/>
                </a:lnTo>
                <a:lnTo>
                  <a:pt x="9" y="77"/>
                </a:lnTo>
                <a:lnTo>
                  <a:pt x="9" y="72"/>
                </a:lnTo>
                <a:lnTo>
                  <a:pt x="9" y="72"/>
                </a:lnTo>
                <a:lnTo>
                  <a:pt x="14" y="72"/>
                </a:lnTo>
                <a:lnTo>
                  <a:pt x="14" y="68"/>
                </a:lnTo>
                <a:lnTo>
                  <a:pt x="14" y="68"/>
                </a:lnTo>
                <a:lnTo>
                  <a:pt x="18" y="63"/>
                </a:lnTo>
                <a:lnTo>
                  <a:pt x="18" y="63"/>
                </a:lnTo>
                <a:lnTo>
                  <a:pt x="18" y="63"/>
                </a:lnTo>
                <a:lnTo>
                  <a:pt x="23" y="63"/>
                </a:lnTo>
                <a:lnTo>
                  <a:pt x="23" y="63"/>
                </a:lnTo>
                <a:lnTo>
                  <a:pt x="27" y="63"/>
                </a:lnTo>
                <a:lnTo>
                  <a:pt x="27" y="63"/>
                </a:lnTo>
                <a:lnTo>
                  <a:pt x="32" y="63"/>
                </a:lnTo>
                <a:lnTo>
                  <a:pt x="32" y="59"/>
                </a:lnTo>
                <a:lnTo>
                  <a:pt x="32" y="59"/>
                </a:lnTo>
                <a:lnTo>
                  <a:pt x="36" y="59"/>
                </a:lnTo>
                <a:lnTo>
                  <a:pt x="36" y="59"/>
                </a:lnTo>
                <a:lnTo>
                  <a:pt x="36" y="59"/>
                </a:lnTo>
                <a:lnTo>
                  <a:pt x="36" y="59"/>
                </a:lnTo>
                <a:lnTo>
                  <a:pt x="36" y="63"/>
                </a:lnTo>
                <a:lnTo>
                  <a:pt x="41" y="63"/>
                </a:lnTo>
                <a:lnTo>
                  <a:pt x="41" y="63"/>
                </a:lnTo>
                <a:lnTo>
                  <a:pt x="41" y="63"/>
                </a:lnTo>
                <a:lnTo>
                  <a:pt x="45" y="63"/>
                </a:lnTo>
                <a:lnTo>
                  <a:pt x="45" y="63"/>
                </a:lnTo>
                <a:lnTo>
                  <a:pt x="45" y="59"/>
                </a:lnTo>
                <a:lnTo>
                  <a:pt x="50" y="59"/>
                </a:lnTo>
                <a:lnTo>
                  <a:pt x="50" y="59"/>
                </a:lnTo>
                <a:lnTo>
                  <a:pt x="50" y="59"/>
                </a:lnTo>
                <a:lnTo>
                  <a:pt x="54" y="54"/>
                </a:lnTo>
                <a:lnTo>
                  <a:pt x="54" y="54"/>
                </a:lnTo>
                <a:lnTo>
                  <a:pt x="59" y="54"/>
                </a:lnTo>
                <a:lnTo>
                  <a:pt x="63" y="54"/>
                </a:lnTo>
                <a:lnTo>
                  <a:pt x="68" y="54"/>
                </a:lnTo>
                <a:lnTo>
                  <a:pt x="68" y="54"/>
                </a:lnTo>
                <a:lnTo>
                  <a:pt x="72" y="54"/>
                </a:lnTo>
                <a:lnTo>
                  <a:pt x="72" y="54"/>
                </a:lnTo>
                <a:lnTo>
                  <a:pt x="72" y="50"/>
                </a:lnTo>
                <a:lnTo>
                  <a:pt x="72" y="50"/>
                </a:lnTo>
                <a:lnTo>
                  <a:pt x="77" y="50"/>
                </a:lnTo>
                <a:lnTo>
                  <a:pt x="77" y="45"/>
                </a:lnTo>
                <a:lnTo>
                  <a:pt x="77" y="45"/>
                </a:lnTo>
                <a:lnTo>
                  <a:pt x="77" y="45"/>
                </a:lnTo>
                <a:lnTo>
                  <a:pt x="77" y="45"/>
                </a:lnTo>
                <a:lnTo>
                  <a:pt x="81" y="45"/>
                </a:lnTo>
                <a:lnTo>
                  <a:pt x="77" y="41"/>
                </a:lnTo>
                <a:lnTo>
                  <a:pt x="77" y="41"/>
                </a:lnTo>
                <a:lnTo>
                  <a:pt x="77" y="41"/>
                </a:lnTo>
                <a:lnTo>
                  <a:pt x="77" y="41"/>
                </a:lnTo>
                <a:lnTo>
                  <a:pt x="77" y="41"/>
                </a:lnTo>
                <a:lnTo>
                  <a:pt x="77" y="36"/>
                </a:lnTo>
                <a:lnTo>
                  <a:pt x="77" y="36"/>
                </a:lnTo>
                <a:lnTo>
                  <a:pt x="81" y="36"/>
                </a:lnTo>
                <a:lnTo>
                  <a:pt x="86" y="36"/>
                </a:lnTo>
                <a:lnTo>
                  <a:pt x="86" y="36"/>
                </a:lnTo>
                <a:lnTo>
                  <a:pt x="90" y="36"/>
                </a:lnTo>
                <a:lnTo>
                  <a:pt x="90" y="36"/>
                </a:lnTo>
                <a:lnTo>
                  <a:pt x="95" y="36"/>
                </a:lnTo>
                <a:lnTo>
                  <a:pt x="95" y="36"/>
                </a:lnTo>
                <a:lnTo>
                  <a:pt x="99" y="36"/>
                </a:lnTo>
                <a:lnTo>
                  <a:pt x="104" y="32"/>
                </a:lnTo>
                <a:lnTo>
                  <a:pt x="104" y="32"/>
                </a:lnTo>
                <a:lnTo>
                  <a:pt x="104" y="32"/>
                </a:lnTo>
                <a:lnTo>
                  <a:pt x="104" y="32"/>
                </a:lnTo>
                <a:lnTo>
                  <a:pt x="108" y="27"/>
                </a:lnTo>
                <a:lnTo>
                  <a:pt x="108" y="27"/>
                </a:lnTo>
                <a:lnTo>
                  <a:pt x="113" y="23"/>
                </a:lnTo>
                <a:lnTo>
                  <a:pt x="113" y="23"/>
                </a:lnTo>
                <a:lnTo>
                  <a:pt x="117" y="18"/>
                </a:lnTo>
                <a:lnTo>
                  <a:pt x="117" y="18"/>
                </a:lnTo>
                <a:lnTo>
                  <a:pt x="117" y="18"/>
                </a:lnTo>
                <a:lnTo>
                  <a:pt x="122" y="14"/>
                </a:lnTo>
                <a:lnTo>
                  <a:pt x="122" y="14"/>
                </a:lnTo>
                <a:lnTo>
                  <a:pt x="122" y="14"/>
                </a:lnTo>
                <a:lnTo>
                  <a:pt x="122" y="14"/>
                </a:lnTo>
                <a:lnTo>
                  <a:pt x="122" y="14"/>
                </a:lnTo>
                <a:lnTo>
                  <a:pt x="122" y="9"/>
                </a:lnTo>
                <a:lnTo>
                  <a:pt x="122" y="9"/>
                </a:lnTo>
                <a:lnTo>
                  <a:pt x="122" y="9"/>
                </a:lnTo>
                <a:lnTo>
                  <a:pt x="122" y="9"/>
                </a:lnTo>
                <a:lnTo>
                  <a:pt x="122" y="5"/>
                </a:lnTo>
                <a:lnTo>
                  <a:pt x="126" y="5"/>
                </a:lnTo>
                <a:lnTo>
                  <a:pt x="126" y="5"/>
                </a:lnTo>
                <a:lnTo>
                  <a:pt x="131" y="5"/>
                </a:lnTo>
                <a:lnTo>
                  <a:pt x="131" y="5"/>
                </a:lnTo>
                <a:lnTo>
                  <a:pt x="131" y="5"/>
                </a:lnTo>
                <a:lnTo>
                  <a:pt x="131" y="5"/>
                </a:lnTo>
                <a:lnTo>
                  <a:pt x="131" y="0"/>
                </a:lnTo>
                <a:lnTo>
                  <a:pt x="131" y="0"/>
                </a:lnTo>
                <a:lnTo>
                  <a:pt x="136" y="0"/>
                </a:lnTo>
                <a:lnTo>
                  <a:pt x="136" y="0"/>
                </a:lnTo>
                <a:lnTo>
                  <a:pt x="140" y="0"/>
                </a:lnTo>
                <a:lnTo>
                  <a:pt x="140" y="0"/>
                </a:lnTo>
                <a:lnTo>
                  <a:pt x="145" y="0"/>
                </a:lnTo>
                <a:lnTo>
                  <a:pt x="145"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4" name="Freeform 30">
            <a:extLst>
              <a:ext uri="{FF2B5EF4-FFF2-40B4-BE49-F238E27FC236}">
                <a16:creationId xmlns:a16="http://schemas.microsoft.com/office/drawing/2014/main" id="{83512B0A-F0F5-4443-B234-60FF116A76EC}"/>
              </a:ext>
            </a:extLst>
          </p:cNvPr>
          <p:cNvSpPr>
            <a:spLocks noEditPoints="1"/>
          </p:cNvSpPr>
          <p:nvPr/>
        </p:nvSpPr>
        <p:spPr bwMode="auto">
          <a:xfrm>
            <a:off x="1179617" y="404664"/>
            <a:ext cx="3176104" cy="1838592"/>
          </a:xfrm>
          <a:custGeom>
            <a:avLst/>
            <a:gdLst>
              <a:gd name="T0" fmla="*/ 673 w 1323"/>
              <a:gd name="T1" fmla="*/ 696 h 755"/>
              <a:gd name="T2" fmla="*/ 862 w 1323"/>
              <a:gd name="T3" fmla="*/ 705 h 755"/>
              <a:gd name="T4" fmla="*/ 786 w 1323"/>
              <a:gd name="T5" fmla="*/ 692 h 755"/>
              <a:gd name="T6" fmla="*/ 22 w 1323"/>
              <a:gd name="T7" fmla="*/ 574 h 755"/>
              <a:gd name="T8" fmla="*/ 975 w 1323"/>
              <a:gd name="T9" fmla="*/ 619 h 755"/>
              <a:gd name="T10" fmla="*/ 1007 w 1323"/>
              <a:gd name="T11" fmla="*/ 660 h 755"/>
              <a:gd name="T12" fmla="*/ 926 w 1323"/>
              <a:gd name="T13" fmla="*/ 660 h 755"/>
              <a:gd name="T14" fmla="*/ 4 w 1323"/>
              <a:gd name="T15" fmla="*/ 475 h 755"/>
              <a:gd name="T16" fmla="*/ 817 w 1323"/>
              <a:gd name="T17" fmla="*/ 371 h 755"/>
              <a:gd name="T18" fmla="*/ 781 w 1323"/>
              <a:gd name="T19" fmla="*/ 339 h 755"/>
              <a:gd name="T20" fmla="*/ 926 w 1323"/>
              <a:gd name="T21" fmla="*/ 244 h 755"/>
              <a:gd name="T22" fmla="*/ 596 w 1323"/>
              <a:gd name="T23" fmla="*/ 728 h 755"/>
              <a:gd name="T24" fmla="*/ 433 w 1323"/>
              <a:gd name="T25" fmla="*/ 597 h 755"/>
              <a:gd name="T26" fmla="*/ 45 w 1323"/>
              <a:gd name="T27" fmla="*/ 534 h 755"/>
              <a:gd name="T28" fmla="*/ 58 w 1323"/>
              <a:gd name="T29" fmla="*/ 470 h 755"/>
              <a:gd name="T30" fmla="*/ 99 w 1323"/>
              <a:gd name="T31" fmla="*/ 348 h 755"/>
              <a:gd name="T32" fmla="*/ 420 w 1323"/>
              <a:gd name="T33" fmla="*/ 176 h 755"/>
              <a:gd name="T34" fmla="*/ 469 w 1323"/>
              <a:gd name="T35" fmla="*/ 190 h 755"/>
              <a:gd name="T36" fmla="*/ 578 w 1323"/>
              <a:gd name="T37" fmla="*/ 258 h 755"/>
              <a:gd name="T38" fmla="*/ 700 w 1323"/>
              <a:gd name="T39" fmla="*/ 253 h 755"/>
              <a:gd name="T40" fmla="*/ 772 w 1323"/>
              <a:gd name="T41" fmla="*/ 226 h 755"/>
              <a:gd name="T42" fmla="*/ 808 w 1323"/>
              <a:gd name="T43" fmla="*/ 226 h 755"/>
              <a:gd name="T44" fmla="*/ 890 w 1323"/>
              <a:gd name="T45" fmla="*/ 231 h 755"/>
              <a:gd name="T46" fmla="*/ 781 w 1323"/>
              <a:gd name="T47" fmla="*/ 303 h 755"/>
              <a:gd name="T48" fmla="*/ 673 w 1323"/>
              <a:gd name="T49" fmla="*/ 348 h 755"/>
              <a:gd name="T50" fmla="*/ 646 w 1323"/>
              <a:gd name="T51" fmla="*/ 488 h 755"/>
              <a:gd name="T52" fmla="*/ 709 w 1323"/>
              <a:gd name="T53" fmla="*/ 520 h 755"/>
              <a:gd name="T54" fmla="*/ 899 w 1323"/>
              <a:gd name="T55" fmla="*/ 380 h 755"/>
              <a:gd name="T56" fmla="*/ 912 w 1323"/>
              <a:gd name="T57" fmla="*/ 452 h 755"/>
              <a:gd name="T58" fmla="*/ 975 w 1323"/>
              <a:gd name="T59" fmla="*/ 452 h 755"/>
              <a:gd name="T60" fmla="*/ 984 w 1323"/>
              <a:gd name="T61" fmla="*/ 538 h 755"/>
              <a:gd name="T62" fmla="*/ 844 w 1323"/>
              <a:gd name="T63" fmla="*/ 606 h 755"/>
              <a:gd name="T64" fmla="*/ 691 w 1323"/>
              <a:gd name="T65" fmla="*/ 163 h 755"/>
              <a:gd name="T66" fmla="*/ 655 w 1323"/>
              <a:gd name="T67" fmla="*/ 226 h 755"/>
              <a:gd name="T68" fmla="*/ 618 w 1323"/>
              <a:gd name="T69" fmla="*/ 145 h 755"/>
              <a:gd name="T70" fmla="*/ 921 w 1323"/>
              <a:gd name="T71" fmla="*/ 181 h 755"/>
              <a:gd name="T72" fmla="*/ 1025 w 1323"/>
              <a:gd name="T73" fmla="*/ 194 h 755"/>
              <a:gd name="T74" fmla="*/ 1061 w 1323"/>
              <a:gd name="T75" fmla="*/ 231 h 755"/>
              <a:gd name="T76" fmla="*/ 1066 w 1323"/>
              <a:gd name="T77" fmla="*/ 289 h 755"/>
              <a:gd name="T78" fmla="*/ 1016 w 1323"/>
              <a:gd name="T79" fmla="*/ 298 h 755"/>
              <a:gd name="T80" fmla="*/ 989 w 1323"/>
              <a:gd name="T81" fmla="*/ 366 h 755"/>
              <a:gd name="T82" fmla="*/ 912 w 1323"/>
              <a:gd name="T83" fmla="*/ 326 h 755"/>
              <a:gd name="T84" fmla="*/ 971 w 1323"/>
              <a:gd name="T85" fmla="*/ 249 h 755"/>
              <a:gd name="T86" fmla="*/ 849 w 1323"/>
              <a:gd name="T87" fmla="*/ 213 h 755"/>
              <a:gd name="T88" fmla="*/ 808 w 1323"/>
              <a:gd name="T89" fmla="*/ 167 h 755"/>
              <a:gd name="T90" fmla="*/ 876 w 1323"/>
              <a:gd name="T91" fmla="*/ 145 h 755"/>
              <a:gd name="T92" fmla="*/ 519 w 1323"/>
              <a:gd name="T93" fmla="*/ 163 h 755"/>
              <a:gd name="T94" fmla="*/ 664 w 1323"/>
              <a:gd name="T95" fmla="*/ 100 h 755"/>
              <a:gd name="T96" fmla="*/ 826 w 1323"/>
              <a:gd name="T97" fmla="*/ 109 h 755"/>
              <a:gd name="T98" fmla="*/ 695 w 1323"/>
              <a:gd name="T99" fmla="*/ 122 h 755"/>
              <a:gd name="T100" fmla="*/ 736 w 1323"/>
              <a:gd name="T101" fmla="*/ 100 h 755"/>
              <a:gd name="T102" fmla="*/ 989 w 1323"/>
              <a:gd name="T103" fmla="*/ 122 h 755"/>
              <a:gd name="T104" fmla="*/ 899 w 1323"/>
              <a:gd name="T105" fmla="*/ 136 h 755"/>
              <a:gd name="T106" fmla="*/ 659 w 1323"/>
              <a:gd name="T107" fmla="*/ 95 h 755"/>
              <a:gd name="T108" fmla="*/ 795 w 1323"/>
              <a:gd name="T109" fmla="*/ 68 h 755"/>
              <a:gd name="T110" fmla="*/ 899 w 1323"/>
              <a:gd name="T111" fmla="*/ 54 h 755"/>
              <a:gd name="T112" fmla="*/ 1043 w 1323"/>
              <a:gd name="T113" fmla="*/ 36 h 755"/>
              <a:gd name="T114" fmla="*/ 971 w 1323"/>
              <a:gd name="T115" fmla="*/ 63 h 755"/>
              <a:gd name="T116" fmla="*/ 1301 w 1323"/>
              <a:gd name="T117" fmla="*/ 9 h 755"/>
              <a:gd name="T118" fmla="*/ 1138 w 1323"/>
              <a:gd name="T119" fmla="*/ 72 h 755"/>
              <a:gd name="T120" fmla="*/ 998 w 1323"/>
              <a:gd name="T121" fmla="*/ 90 h 755"/>
              <a:gd name="T122" fmla="*/ 1147 w 1323"/>
              <a:gd name="T123" fmla="*/ 36 h 755"/>
              <a:gd name="T124" fmla="*/ 1138 w 1323"/>
              <a:gd name="T125" fmla="*/ 14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3" h="755">
                <a:moveTo>
                  <a:pt x="885" y="692"/>
                </a:moveTo>
                <a:lnTo>
                  <a:pt x="885" y="692"/>
                </a:lnTo>
                <a:lnTo>
                  <a:pt x="885" y="692"/>
                </a:lnTo>
                <a:lnTo>
                  <a:pt x="885" y="687"/>
                </a:lnTo>
                <a:lnTo>
                  <a:pt x="885" y="687"/>
                </a:lnTo>
                <a:lnTo>
                  <a:pt x="885" y="692"/>
                </a:lnTo>
                <a:lnTo>
                  <a:pt x="885" y="692"/>
                </a:lnTo>
                <a:lnTo>
                  <a:pt x="885" y="692"/>
                </a:lnTo>
                <a:lnTo>
                  <a:pt x="885" y="692"/>
                </a:lnTo>
                <a:lnTo>
                  <a:pt x="885" y="692"/>
                </a:lnTo>
                <a:lnTo>
                  <a:pt x="885" y="692"/>
                </a:lnTo>
                <a:lnTo>
                  <a:pt x="880" y="692"/>
                </a:lnTo>
                <a:lnTo>
                  <a:pt x="880" y="696"/>
                </a:lnTo>
                <a:lnTo>
                  <a:pt x="885" y="692"/>
                </a:lnTo>
                <a:lnTo>
                  <a:pt x="885" y="692"/>
                </a:lnTo>
                <a:lnTo>
                  <a:pt x="885" y="692"/>
                </a:lnTo>
                <a:lnTo>
                  <a:pt x="890" y="692"/>
                </a:lnTo>
                <a:lnTo>
                  <a:pt x="890" y="692"/>
                </a:lnTo>
                <a:lnTo>
                  <a:pt x="894" y="692"/>
                </a:lnTo>
                <a:lnTo>
                  <a:pt x="894" y="692"/>
                </a:lnTo>
                <a:lnTo>
                  <a:pt x="890" y="692"/>
                </a:lnTo>
                <a:lnTo>
                  <a:pt x="890" y="692"/>
                </a:lnTo>
                <a:lnTo>
                  <a:pt x="894" y="687"/>
                </a:lnTo>
                <a:lnTo>
                  <a:pt x="894" y="687"/>
                </a:lnTo>
                <a:lnTo>
                  <a:pt x="894" y="687"/>
                </a:lnTo>
                <a:lnTo>
                  <a:pt x="894" y="683"/>
                </a:lnTo>
                <a:lnTo>
                  <a:pt x="899" y="683"/>
                </a:lnTo>
                <a:lnTo>
                  <a:pt x="899" y="683"/>
                </a:lnTo>
                <a:lnTo>
                  <a:pt x="899" y="683"/>
                </a:lnTo>
                <a:lnTo>
                  <a:pt x="899" y="687"/>
                </a:lnTo>
                <a:lnTo>
                  <a:pt x="899" y="687"/>
                </a:lnTo>
                <a:lnTo>
                  <a:pt x="903" y="687"/>
                </a:lnTo>
                <a:lnTo>
                  <a:pt x="903" y="687"/>
                </a:lnTo>
                <a:lnTo>
                  <a:pt x="903" y="687"/>
                </a:lnTo>
                <a:lnTo>
                  <a:pt x="903" y="687"/>
                </a:lnTo>
                <a:lnTo>
                  <a:pt x="903" y="687"/>
                </a:lnTo>
                <a:lnTo>
                  <a:pt x="903" y="687"/>
                </a:lnTo>
                <a:lnTo>
                  <a:pt x="903" y="692"/>
                </a:lnTo>
                <a:lnTo>
                  <a:pt x="903" y="692"/>
                </a:lnTo>
                <a:lnTo>
                  <a:pt x="899" y="692"/>
                </a:lnTo>
                <a:lnTo>
                  <a:pt x="899" y="692"/>
                </a:lnTo>
                <a:lnTo>
                  <a:pt x="894" y="696"/>
                </a:lnTo>
                <a:lnTo>
                  <a:pt x="890" y="696"/>
                </a:lnTo>
                <a:lnTo>
                  <a:pt x="885" y="696"/>
                </a:lnTo>
                <a:lnTo>
                  <a:pt x="885" y="696"/>
                </a:lnTo>
                <a:lnTo>
                  <a:pt x="885" y="696"/>
                </a:lnTo>
                <a:lnTo>
                  <a:pt x="880" y="696"/>
                </a:lnTo>
                <a:lnTo>
                  <a:pt x="880" y="696"/>
                </a:lnTo>
                <a:lnTo>
                  <a:pt x="880" y="696"/>
                </a:lnTo>
                <a:lnTo>
                  <a:pt x="880" y="696"/>
                </a:lnTo>
                <a:lnTo>
                  <a:pt x="876" y="696"/>
                </a:lnTo>
                <a:lnTo>
                  <a:pt x="876" y="696"/>
                </a:lnTo>
                <a:lnTo>
                  <a:pt x="876" y="696"/>
                </a:lnTo>
                <a:lnTo>
                  <a:pt x="876" y="692"/>
                </a:lnTo>
                <a:lnTo>
                  <a:pt x="876" y="687"/>
                </a:lnTo>
                <a:lnTo>
                  <a:pt x="880" y="687"/>
                </a:lnTo>
                <a:lnTo>
                  <a:pt x="880" y="687"/>
                </a:lnTo>
                <a:lnTo>
                  <a:pt x="885" y="683"/>
                </a:lnTo>
                <a:lnTo>
                  <a:pt x="885" y="683"/>
                </a:lnTo>
                <a:lnTo>
                  <a:pt x="890" y="678"/>
                </a:lnTo>
                <a:lnTo>
                  <a:pt x="894" y="674"/>
                </a:lnTo>
                <a:lnTo>
                  <a:pt x="894" y="674"/>
                </a:lnTo>
                <a:lnTo>
                  <a:pt x="894" y="674"/>
                </a:lnTo>
                <a:lnTo>
                  <a:pt x="899" y="669"/>
                </a:lnTo>
                <a:lnTo>
                  <a:pt x="899" y="669"/>
                </a:lnTo>
                <a:lnTo>
                  <a:pt x="903" y="669"/>
                </a:lnTo>
                <a:lnTo>
                  <a:pt x="903" y="669"/>
                </a:lnTo>
                <a:lnTo>
                  <a:pt x="903" y="669"/>
                </a:lnTo>
                <a:lnTo>
                  <a:pt x="903" y="674"/>
                </a:lnTo>
                <a:lnTo>
                  <a:pt x="903" y="674"/>
                </a:lnTo>
                <a:lnTo>
                  <a:pt x="903" y="674"/>
                </a:lnTo>
                <a:lnTo>
                  <a:pt x="899" y="678"/>
                </a:lnTo>
                <a:lnTo>
                  <a:pt x="899" y="683"/>
                </a:lnTo>
                <a:lnTo>
                  <a:pt x="894" y="683"/>
                </a:lnTo>
                <a:lnTo>
                  <a:pt x="894" y="683"/>
                </a:lnTo>
                <a:lnTo>
                  <a:pt x="894" y="683"/>
                </a:lnTo>
                <a:lnTo>
                  <a:pt x="894" y="687"/>
                </a:lnTo>
                <a:lnTo>
                  <a:pt x="890" y="687"/>
                </a:lnTo>
                <a:lnTo>
                  <a:pt x="890" y="687"/>
                </a:lnTo>
                <a:lnTo>
                  <a:pt x="885" y="687"/>
                </a:lnTo>
                <a:lnTo>
                  <a:pt x="885" y="692"/>
                </a:lnTo>
                <a:moveTo>
                  <a:pt x="849" y="678"/>
                </a:moveTo>
                <a:lnTo>
                  <a:pt x="849" y="678"/>
                </a:lnTo>
                <a:lnTo>
                  <a:pt x="849" y="678"/>
                </a:lnTo>
                <a:lnTo>
                  <a:pt x="849" y="678"/>
                </a:lnTo>
                <a:lnTo>
                  <a:pt x="849" y="678"/>
                </a:lnTo>
                <a:lnTo>
                  <a:pt x="853" y="678"/>
                </a:lnTo>
                <a:lnTo>
                  <a:pt x="853" y="678"/>
                </a:lnTo>
                <a:lnTo>
                  <a:pt x="853" y="678"/>
                </a:lnTo>
                <a:lnTo>
                  <a:pt x="853" y="678"/>
                </a:lnTo>
                <a:lnTo>
                  <a:pt x="853" y="678"/>
                </a:lnTo>
                <a:lnTo>
                  <a:pt x="858" y="678"/>
                </a:lnTo>
                <a:lnTo>
                  <a:pt x="858" y="678"/>
                </a:lnTo>
                <a:lnTo>
                  <a:pt x="862" y="678"/>
                </a:lnTo>
                <a:lnTo>
                  <a:pt x="862" y="678"/>
                </a:lnTo>
                <a:lnTo>
                  <a:pt x="867" y="678"/>
                </a:lnTo>
                <a:lnTo>
                  <a:pt x="871" y="678"/>
                </a:lnTo>
                <a:lnTo>
                  <a:pt x="871" y="678"/>
                </a:lnTo>
                <a:lnTo>
                  <a:pt x="871" y="678"/>
                </a:lnTo>
                <a:lnTo>
                  <a:pt x="876" y="678"/>
                </a:lnTo>
                <a:lnTo>
                  <a:pt x="871" y="683"/>
                </a:lnTo>
                <a:lnTo>
                  <a:pt x="867" y="683"/>
                </a:lnTo>
                <a:lnTo>
                  <a:pt x="862" y="683"/>
                </a:lnTo>
                <a:lnTo>
                  <a:pt x="862" y="683"/>
                </a:lnTo>
                <a:lnTo>
                  <a:pt x="862" y="687"/>
                </a:lnTo>
                <a:lnTo>
                  <a:pt x="862" y="687"/>
                </a:lnTo>
                <a:lnTo>
                  <a:pt x="862" y="687"/>
                </a:lnTo>
                <a:lnTo>
                  <a:pt x="862" y="687"/>
                </a:lnTo>
                <a:lnTo>
                  <a:pt x="862" y="687"/>
                </a:lnTo>
                <a:lnTo>
                  <a:pt x="858" y="687"/>
                </a:lnTo>
                <a:lnTo>
                  <a:pt x="858" y="687"/>
                </a:lnTo>
                <a:lnTo>
                  <a:pt x="858" y="687"/>
                </a:lnTo>
                <a:lnTo>
                  <a:pt x="858" y="687"/>
                </a:lnTo>
                <a:lnTo>
                  <a:pt x="858" y="687"/>
                </a:lnTo>
                <a:lnTo>
                  <a:pt x="858" y="687"/>
                </a:lnTo>
                <a:lnTo>
                  <a:pt x="858" y="683"/>
                </a:lnTo>
                <a:lnTo>
                  <a:pt x="858" y="683"/>
                </a:lnTo>
                <a:lnTo>
                  <a:pt x="858" y="683"/>
                </a:lnTo>
                <a:lnTo>
                  <a:pt x="858" y="683"/>
                </a:lnTo>
                <a:lnTo>
                  <a:pt x="858" y="683"/>
                </a:lnTo>
                <a:lnTo>
                  <a:pt x="858" y="683"/>
                </a:lnTo>
                <a:lnTo>
                  <a:pt x="858" y="683"/>
                </a:lnTo>
                <a:lnTo>
                  <a:pt x="858" y="683"/>
                </a:lnTo>
                <a:lnTo>
                  <a:pt x="858" y="683"/>
                </a:lnTo>
                <a:lnTo>
                  <a:pt x="853" y="683"/>
                </a:lnTo>
                <a:lnTo>
                  <a:pt x="853" y="683"/>
                </a:lnTo>
                <a:lnTo>
                  <a:pt x="853" y="683"/>
                </a:lnTo>
                <a:lnTo>
                  <a:pt x="853" y="683"/>
                </a:lnTo>
                <a:lnTo>
                  <a:pt x="853" y="683"/>
                </a:lnTo>
                <a:lnTo>
                  <a:pt x="849" y="683"/>
                </a:lnTo>
                <a:lnTo>
                  <a:pt x="849" y="683"/>
                </a:lnTo>
                <a:lnTo>
                  <a:pt x="849" y="683"/>
                </a:lnTo>
                <a:lnTo>
                  <a:pt x="849" y="678"/>
                </a:lnTo>
                <a:lnTo>
                  <a:pt x="849" y="678"/>
                </a:lnTo>
                <a:lnTo>
                  <a:pt x="849" y="678"/>
                </a:lnTo>
                <a:lnTo>
                  <a:pt x="849" y="678"/>
                </a:lnTo>
                <a:lnTo>
                  <a:pt x="849" y="678"/>
                </a:lnTo>
                <a:lnTo>
                  <a:pt x="844" y="678"/>
                </a:lnTo>
                <a:lnTo>
                  <a:pt x="844" y="678"/>
                </a:lnTo>
                <a:lnTo>
                  <a:pt x="844" y="674"/>
                </a:lnTo>
                <a:lnTo>
                  <a:pt x="844" y="674"/>
                </a:lnTo>
                <a:lnTo>
                  <a:pt x="844" y="674"/>
                </a:lnTo>
                <a:lnTo>
                  <a:pt x="840" y="674"/>
                </a:lnTo>
                <a:lnTo>
                  <a:pt x="840" y="674"/>
                </a:lnTo>
                <a:lnTo>
                  <a:pt x="844" y="674"/>
                </a:lnTo>
                <a:lnTo>
                  <a:pt x="844" y="669"/>
                </a:lnTo>
                <a:lnTo>
                  <a:pt x="844" y="669"/>
                </a:lnTo>
                <a:lnTo>
                  <a:pt x="849" y="669"/>
                </a:lnTo>
                <a:lnTo>
                  <a:pt x="849" y="665"/>
                </a:lnTo>
                <a:lnTo>
                  <a:pt x="849" y="669"/>
                </a:lnTo>
                <a:lnTo>
                  <a:pt x="849" y="669"/>
                </a:lnTo>
                <a:lnTo>
                  <a:pt x="844" y="674"/>
                </a:lnTo>
                <a:lnTo>
                  <a:pt x="849" y="674"/>
                </a:lnTo>
                <a:lnTo>
                  <a:pt x="849" y="674"/>
                </a:lnTo>
                <a:lnTo>
                  <a:pt x="849" y="674"/>
                </a:lnTo>
                <a:lnTo>
                  <a:pt x="849" y="678"/>
                </a:lnTo>
                <a:lnTo>
                  <a:pt x="849" y="678"/>
                </a:lnTo>
                <a:lnTo>
                  <a:pt x="849" y="678"/>
                </a:lnTo>
                <a:lnTo>
                  <a:pt x="849" y="678"/>
                </a:lnTo>
                <a:moveTo>
                  <a:pt x="673" y="696"/>
                </a:moveTo>
                <a:lnTo>
                  <a:pt x="673" y="696"/>
                </a:lnTo>
                <a:lnTo>
                  <a:pt x="677" y="696"/>
                </a:lnTo>
                <a:lnTo>
                  <a:pt x="682" y="696"/>
                </a:lnTo>
                <a:lnTo>
                  <a:pt x="686" y="692"/>
                </a:lnTo>
                <a:lnTo>
                  <a:pt x="691" y="692"/>
                </a:lnTo>
                <a:lnTo>
                  <a:pt x="695" y="692"/>
                </a:lnTo>
                <a:lnTo>
                  <a:pt x="695" y="692"/>
                </a:lnTo>
                <a:lnTo>
                  <a:pt x="700" y="687"/>
                </a:lnTo>
                <a:lnTo>
                  <a:pt x="700" y="687"/>
                </a:lnTo>
                <a:lnTo>
                  <a:pt x="700" y="683"/>
                </a:lnTo>
                <a:lnTo>
                  <a:pt x="704" y="683"/>
                </a:lnTo>
                <a:lnTo>
                  <a:pt x="709" y="678"/>
                </a:lnTo>
                <a:lnTo>
                  <a:pt x="709" y="678"/>
                </a:lnTo>
                <a:lnTo>
                  <a:pt x="713" y="678"/>
                </a:lnTo>
                <a:lnTo>
                  <a:pt x="718" y="674"/>
                </a:lnTo>
                <a:lnTo>
                  <a:pt x="722" y="674"/>
                </a:lnTo>
                <a:lnTo>
                  <a:pt x="722" y="674"/>
                </a:lnTo>
                <a:lnTo>
                  <a:pt x="727" y="669"/>
                </a:lnTo>
                <a:lnTo>
                  <a:pt x="727" y="669"/>
                </a:lnTo>
                <a:lnTo>
                  <a:pt x="731" y="669"/>
                </a:lnTo>
                <a:lnTo>
                  <a:pt x="736" y="669"/>
                </a:lnTo>
                <a:lnTo>
                  <a:pt x="740" y="669"/>
                </a:lnTo>
                <a:lnTo>
                  <a:pt x="740" y="665"/>
                </a:lnTo>
                <a:lnTo>
                  <a:pt x="745" y="665"/>
                </a:lnTo>
                <a:lnTo>
                  <a:pt x="745" y="665"/>
                </a:lnTo>
                <a:lnTo>
                  <a:pt x="754" y="660"/>
                </a:lnTo>
                <a:lnTo>
                  <a:pt x="759" y="660"/>
                </a:lnTo>
                <a:lnTo>
                  <a:pt x="763" y="656"/>
                </a:lnTo>
                <a:lnTo>
                  <a:pt x="763" y="656"/>
                </a:lnTo>
                <a:lnTo>
                  <a:pt x="768" y="656"/>
                </a:lnTo>
                <a:lnTo>
                  <a:pt x="772" y="651"/>
                </a:lnTo>
                <a:lnTo>
                  <a:pt x="777" y="647"/>
                </a:lnTo>
                <a:lnTo>
                  <a:pt x="781" y="647"/>
                </a:lnTo>
                <a:lnTo>
                  <a:pt x="781" y="642"/>
                </a:lnTo>
                <a:lnTo>
                  <a:pt x="790" y="638"/>
                </a:lnTo>
                <a:lnTo>
                  <a:pt x="790" y="638"/>
                </a:lnTo>
                <a:lnTo>
                  <a:pt x="795" y="638"/>
                </a:lnTo>
                <a:lnTo>
                  <a:pt x="795" y="638"/>
                </a:lnTo>
                <a:lnTo>
                  <a:pt x="799" y="633"/>
                </a:lnTo>
                <a:lnTo>
                  <a:pt x="804" y="633"/>
                </a:lnTo>
                <a:lnTo>
                  <a:pt x="808" y="633"/>
                </a:lnTo>
                <a:lnTo>
                  <a:pt x="813" y="629"/>
                </a:lnTo>
                <a:lnTo>
                  <a:pt x="822" y="629"/>
                </a:lnTo>
                <a:lnTo>
                  <a:pt x="831" y="624"/>
                </a:lnTo>
                <a:lnTo>
                  <a:pt x="840" y="624"/>
                </a:lnTo>
                <a:lnTo>
                  <a:pt x="844" y="624"/>
                </a:lnTo>
                <a:lnTo>
                  <a:pt x="849" y="624"/>
                </a:lnTo>
                <a:lnTo>
                  <a:pt x="849" y="624"/>
                </a:lnTo>
                <a:lnTo>
                  <a:pt x="858" y="624"/>
                </a:lnTo>
                <a:lnTo>
                  <a:pt x="858" y="629"/>
                </a:lnTo>
                <a:lnTo>
                  <a:pt x="862" y="633"/>
                </a:lnTo>
                <a:lnTo>
                  <a:pt x="862" y="633"/>
                </a:lnTo>
                <a:lnTo>
                  <a:pt x="862" y="633"/>
                </a:lnTo>
                <a:lnTo>
                  <a:pt x="862" y="633"/>
                </a:lnTo>
                <a:lnTo>
                  <a:pt x="858" y="633"/>
                </a:lnTo>
                <a:lnTo>
                  <a:pt x="858" y="633"/>
                </a:lnTo>
                <a:lnTo>
                  <a:pt x="862" y="633"/>
                </a:lnTo>
                <a:lnTo>
                  <a:pt x="858" y="638"/>
                </a:lnTo>
                <a:lnTo>
                  <a:pt x="858" y="642"/>
                </a:lnTo>
                <a:lnTo>
                  <a:pt x="853" y="642"/>
                </a:lnTo>
                <a:lnTo>
                  <a:pt x="849" y="642"/>
                </a:lnTo>
                <a:lnTo>
                  <a:pt x="849" y="642"/>
                </a:lnTo>
                <a:lnTo>
                  <a:pt x="849" y="642"/>
                </a:lnTo>
                <a:lnTo>
                  <a:pt x="844" y="647"/>
                </a:lnTo>
                <a:lnTo>
                  <a:pt x="844" y="647"/>
                </a:lnTo>
                <a:lnTo>
                  <a:pt x="840" y="647"/>
                </a:lnTo>
                <a:lnTo>
                  <a:pt x="840" y="647"/>
                </a:lnTo>
                <a:lnTo>
                  <a:pt x="835" y="647"/>
                </a:lnTo>
                <a:lnTo>
                  <a:pt x="835" y="647"/>
                </a:lnTo>
                <a:lnTo>
                  <a:pt x="831" y="642"/>
                </a:lnTo>
                <a:lnTo>
                  <a:pt x="831" y="642"/>
                </a:lnTo>
                <a:lnTo>
                  <a:pt x="831" y="647"/>
                </a:lnTo>
                <a:lnTo>
                  <a:pt x="826" y="647"/>
                </a:lnTo>
                <a:lnTo>
                  <a:pt x="826" y="647"/>
                </a:lnTo>
                <a:lnTo>
                  <a:pt x="822" y="647"/>
                </a:lnTo>
                <a:lnTo>
                  <a:pt x="817" y="647"/>
                </a:lnTo>
                <a:lnTo>
                  <a:pt x="822" y="647"/>
                </a:lnTo>
                <a:lnTo>
                  <a:pt x="822" y="647"/>
                </a:lnTo>
                <a:lnTo>
                  <a:pt x="826" y="647"/>
                </a:lnTo>
                <a:lnTo>
                  <a:pt x="826" y="647"/>
                </a:lnTo>
                <a:lnTo>
                  <a:pt x="831" y="651"/>
                </a:lnTo>
                <a:lnTo>
                  <a:pt x="831" y="651"/>
                </a:lnTo>
                <a:lnTo>
                  <a:pt x="831" y="651"/>
                </a:lnTo>
                <a:lnTo>
                  <a:pt x="831" y="656"/>
                </a:lnTo>
                <a:lnTo>
                  <a:pt x="835" y="656"/>
                </a:lnTo>
                <a:lnTo>
                  <a:pt x="835" y="651"/>
                </a:lnTo>
                <a:lnTo>
                  <a:pt x="840" y="651"/>
                </a:lnTo>
                <a:lnTo>
                  <a:pt x="844" y="651"/>
                </a:lnTo>
                <a:lnTo>
                  <a:pt x="840" y="651"/>
                </a:lnTo>
                <a:lnTo>
                  <a:pt x="844" y="651"/>
                </a:lnTo>
                <a:lnTo>
                  <a:pt x="844" y="651"/>
                </a:lnTo>
                <a:lnTo>
                  <a:pt x="844" y="656"/>
                </a:lnTo>
                <a:lnTo>
                  <a:pt x="844" y="656"/>
                </a:lnTo>
                <a:lnTo>
                  <a:pt x="840" y="660"/>
                </a:lnTo>
                <a:lnTo>
                  <a:pt x="835" y="660"/>
                </a:lnTo>
                <a:lnTo>
                  <a:pt x="831" y="665"/>
                </a:lnTo>
                <a:lnTo>
                  <a:pt x="831" y="665"/>
                </a:lnTo>
                <a:lnTo>
                  <a:pt x="831" y="665"/>
                </a:lnTo>
                <a:lnTo>
                  <a:pt x="835" y="665"/>
                </a:lnTo>
                <a:lnTo>
                  <a:pt x="835" y="665"/>
                </a:lnTo>
                <a:lnTo>
                  <a:pt x="840" y="665"/>
                </a:lnTo>
                <a:lnTo>
                  <a:pt x="835" y="669"/>
                </a:lnTo>
                <a:lnTo>
                  <a:pt x="835" y="669"/>
                </a:lnTo>
                <a:lnTo>
                  <a:pt x="835" y="669"/>
                </a:lnTo>
                <a:lnTo>
                  <a:pt x="835" y="674"/>
                </a:lnTo>
                <a:lnTo>
                  <a:pt x="835" y="674"/>
                </a:lnTo>
                <a:lnTo>
                  <a:pt x="835" y="678"/>
                </a:lnTo>
                <a:lnTo>
                  <a:pt x="835" y="678"/>
                </a:lnTo>
                <a:lnTo>
                  <a:pt x="835" y="678"/>
                </a:lnTo>
                <a:lnTo>
                  <a:pt x="835" y="678"/>
                </a:lnTo>
                <a:lnTo>
                  <a:pt x="835" y="683"/>
                </a:lnTo>
                <a:lnTo>
                  <a:pt x="840" y="683"/>
                </a:lnTo>
                <a:lnTo>
                  <a:pt x="840" y="683"/>
                </a:lnTo>
                <a:lnTo>
                  <a:pt x="844" y="683"/>
                </a:lnTo>
                <a:lnTo>
                  <a:pt x="844" y="683"/>
                </a:lnTo>
                <a:lnTo>
                  <a:pt x="844" y="683"/>
                </a:lnTo>
                <a:lnTo>
                  <a:pt x="840" y="687"/>
                </a:lnTo>
                <a:lnTo>
                  <a:pt x="844" y="687"/>
                </a:lnTo>
                <a:lnTo>
                  <a:pt x="844" y="687"/>
                </a:lnTo>
                <a:lnTo>
                  <a:pt x="844" y="687"/>
                </a:lnTo>
                <a:lnTo>
                  <a:pt x="849" y="687"/>
                </a:lnTo>
                <a:lnTo>
                  <a:pt x="849" y="692"/>
                </a:lnTo>
                <a:lnTo>
                  <a:pt x="849" y="692"/>
                </a:lnTo>
                <a:lnTo>
                  <a:pt x="849" y="692"/>
                </a:lnTo>
                <a:lnTo>
                  <a:pt x="849" y="692"/>
                </a:lnTo>
                <a:lnTo>
                  <a:pt x="853" y="692"/>
                </a:lnTo>
                <a:lnTo>
                  <a:pt x="853" y="692"/>
                </a:lnTo>
                <a:lnTo>
                  <a:pt x="858" y="692"/>
                </a:lnTo>
                <a:lnTo>
                  <a:pt x="858" y="692"/>
                </a:lnTo>
                <a:lnTo>
                  <a:pt x="858" y="696"/>
                </a:lnTo>
                <a:lnTo>
                  <a:pt x="858" y="692"/>
                </a:lnTo>
                <a:lnTo>
                  <a:pt x="862" y="696"/>
                </a:lnTo>
                <a:lnTo>
                  <a:pt x="862" y="696"/>
                </a:lnTo>
                <a:lnTo>
                  <a:pt x="862" y="696"/>
                </a:lnTo>
                <a:lnTo>
                  <a:pt x="867" y="692"/>
                </a:lnTo>
                <a:lnTo>
                  <a:pt x="871" y="692"/>
                </a:lnTo>
                <a:lnTo>
                  <a:pt x="871" y="692"/>
                </a:lnTo>
                <a:lnTo>
                  <a:pt x="871" y="692"/>
                </a:lnTo>
                <a:lnTo>
                  <a:pt x="871" y="692"/>
                </a:lnTo>
                <a:lnTo>
                  <a:pt x="871" y="696"/>
                </a:lnTo>
                <a:lnTo>
                  <a:pt x="871" y="696"/>
                </a:lnTo>
                <a:lnTo>
                  <a:pt x="876" y="696"/>
                </a:lnTo>
                <a:lnTo>
                  <a:pt x="876" y="696"/>
                </a:lnTo>
                <a:lnTo>
                  <a:pt x="876" y="696"/>
                </a:lnTo>
                <a:lnTo>
                  <a:pt x="876" y="696"/>
                </a:lnTo>
                <a:lnTo>
                  <a:pt x="876" y="701"/>
                </a:lnTo>
                <a:lnTo>
                  <a:pt x="876" y="701"/>
                </a:lnTo>
                <a:lnTo>
                  <a:pt x="871" y="701"/>
                </a:lnTo>
                <a:lnTo>
                  <a:pt x="880" y="701"/>
                </a:lnTo>
                <a:lnTo>
                  <a:pt x="880" y="701"/>
                </a:lnTo>
                <a:lnTo>
                  <a:pt x="880" y="701"/>
                </a:lnTo>
                <a:lnTo>
                  <a:pt x="880" y="701"/>
                </a:lnTo>
                <a:lnTo>
                  <a:pt x="876" y="705"/>
                </a:lnTo>
                <a:lnTo>
                  <a:pt x="876" y="701"/>
                </a:lnTo>
                <a:lnTo>
                  <a:pt x="876" y="701"/>
                </a:lnTo>
                <a:lnTo>
                  <a:pt x="871" y="705"/>
                </a:lnTo>
                <a:lnTo>
                  <a:pt x="871" y="705"/>
                </a:lnTo>
                <a:lnTo>
                  <a:pt x="871" y="705"/>
                </a:lnTo>
                <a:lnTo>
                  <a:pt x="867" y="705"/>
                </a:lnTo>
                <a:lnTo>
                  <a:pt x="867" y="705"/>
                </a:lnTo>
                <a:lnTo>
                  <a:pt x="867" y="705"/>
                </a:lnTo>
                <a:lnTo>
                  <a:pt x="862" y="705"/>
                </a:lnTo>
                <a:lnTo>
                  <a:pt x="858" y="710"/>
                </a:lnTo>
                <a:lnTo>
                  <a:pt x="853" y="710"/>
                </a:lnTo>
                <a:lnTo>
                  <a:pt x="849" y="710"/>
                </a:lnTo>
                <a:lnTo>
                  <a:pt x="844" y="710"/>
                </a:lnTo>
                <a:lnTo>
                  <a:pt x="844" y="710"/>
                </a:lnTo>
                <a:lnTo>
                  <a:pt x="844" y="710"/>
                </a:lnTo>
                <a:lnTo>
                  <a:pt x="840" y="714"/>
                </a:lnTo>
                <a:lnTo>
                  <a:pt x="840" y="714"/>
                </a:lnTo>
                <a:lnTo>
                  <a:pt x="840" y="714"/>
                </a:lnTo>
                <a:lnTo>
                  <a:pt x="835" y="714"/>
                </a:lnTo>
                <a:lnTo>
                  <a:pt x="835" y="710"/>
                </a:lnTo>
                <a:lnTo>
                  <a:pt x="835" y="714"/>
                </a:lnTo>
                <a:lnTo>
                  <a:pt x="835" y="714"/>
                </a:lnTo>
                <a:lnTo>
                  <a:pt x="835" y="714"/>
                </a:lnTo>
                <a:lnTo>
                  <a:pt x="835" y="714"/>
                </a:lnTo>
                <a:lnTo>
                  <a:pt x="831" y="714"/>
                </a:lnTo>
                <a:lnTo>
                  <a:pt x="831" y="714"/>
                </a:lnTo>
                <a:lnTo>
                  <a:pt x="831" y="714"/>
                </a:lnTo>
                <a:lnTo>
                  <a:pt x="831" y="714"/>
                </a:lnTo>
                <a:lnTo>
                  <a:pt x="831" y="714"/>
                </a:lnTo>
                <a:lnTo>
                  <a:pt x="831" y="714"/>
                </a:lnTo>
                <a:lnTo>
                  <a:pt x="831" y="714"/>
                </a:lnTo>
                <a:lnTo>
                  <a:pt x="826" y="714"/>
                </a:lnTo>
                <a:lnTo>
                  <a:pt x="826" y="714"/>
                </a:lnTo>
                <a:lnTo>
                  <a:pt x="826" y="714"/>
                </a:lnTo>
                <a:lnTo>
                  <a:pt x="822" y="714"/>
                </a:lnTo>
                <a:lnTo>
                  <a:pt x="822" y="714"/>
                </a:lnTo>
                <a:lnTo>
                  <a:pt x="822" y="719"/>
                </a:lnTo>
                <a:lnTo>
                  <a:pt x="822" y="719"/>
                </a:lnTo>
                <a:lnTo>
                  <a:pt x="822" y="719"/>
                </a:lnTo>
                <a:lnTo>
                  <a:pt x="817" y="719"/>
                </a:lnTo>
                <a:lnTo>
                  <a:pt x="817" y="723"/>
                </a:lnTo>
                <a:lnTo>
                  <a:pt x="813" y="723"/>
                </a:lnTo>
                <a:lnTo>
                  <a:pt x="813" y="723"/>
                </a:lnTo>
                <a:lnTo>
                  <a:pt x="813" y="728"/>
                </a:lnTo>
                <a:lnTo>
                  <a:pt x="808" y="728"/>
                </a:lnTo>
                <a:lnTo>
                  <a:pt x="804" y="728"/>
                </a:lnTo>
                <a:lnTo>
                  <a:pt x="804" y="728"/>
                </a:lnTo>
                <a:lnTo>
                  <a:pt x="804" y="728"/>
                </a:lnTo>
                <a:lnTo>
                  <a:pt x="799" y="733"/>
                </a:lnTo>
                <a:lnTo>
                  <a:pt x="799" y="733"/>
                </a:lnTo>
                <a:lnTo>
                  <a:pt x="799" y="733"/>
                </a:lnTo>
                <a:lnTo>
                  <a:pt x="799" y="733"/>
                </a:lnTo>
                <a:lnTo>
                  <a:pt x="799" y="733"/>
                </a:lnTo>
                <a:lnTo>
                  <a:pt x="799" y="733"/>
                </a:lnTo>
                <a:lnTo>
                  <a:pt x="795" y="733"/>
                </a:lnTo>
                <a:lnTo>
                  <a:pt x="795" y="733"/>
                </a:lnTo>
                <a:lnTo>
                  <a:pt x="795" y="728"/>
                </a:lnTo>
                <a:lnTo>
                  <a:pt x="795" y="728"/>
                </a:lnTo>
                <a:lnTo>
                  <a:pt x="795" y="728"/>
                </a:lnTo>
                <a:lnTo>
                  <a:pt x="795" y="728"/>
                </a:lnTo>
                <a:lnTo>
                  <a:pt x="790" y="728"/>
                </a:lnTo>
                <a:lnTo>
                  <a:pt x="790" y="728"/>
                </a:lnTo>
                <a:lnTo>
                  <a:pt x="795" y="723"/>
                </a:lnTo>
                <a:lnTo>
                  <a:pt x="795" y="719"/>
                </a:lnTo>
                <a:lnTo>
                  <a:pt x="795" y="714"/>
                </a:lnTo>
                <a:lnTo>
                  <a:pt x="804" y="714"/>
                </a:lnTo>
                <a:lnTo>
                  <a:pt x="799" y="714"/>
                </a:lnTo>
                <a:lnTo>
                  <a:pt x="795" y="714"/>
                </a:lnTo>
                <a:lnTo>
                  <a:pt x="799" y="714"/>
                </a:lnTo>
                <a:lnTo>
                  <a:pt x="799" y="714"/>
                </a:lnTo>
                <a:lnTo>
                  <a:pt x="799" y="714"/>
                </a:lnTo>
                <a:lnTo>
                  <a:pt x="799" y="710"/>
                </a:lnTo>
                <a:lnTo>
                  <a:pt x="804" y="710"/>
                </a:lnTo>
                <a:lnTo>
                  <a:pt x="804" y="710"/>
                </a:lnTo>
                <a:lnTo>
                  <a:pt x="808" y="710"/>
                </a:lnTo>
                <a:lnTo>
                  <a:pt x="808" y="710"/>
                </a:lnTo>
                <a:lnTo>
                  <a:pt x="808" y="710"/>
                </a:lnTo>
                <a:lnTo>
                  <a:pt x="808" y="710"/>
                </a:lnTo>
                <a:lnTo>
                  <a:pt x="804" y="710"/>
                </a:lnTo>
                <a:lnTo>
                  <a:pt x="804" y="710"/>
                </a:lnTo>
                <a:lnTo>
                  <a:pt x="808" y="710"/>
                </a:lnTo>
                <a:lnTo>
                  <a:pt x="822" y="701"/>
                </a:lnTo>
                <a:lnTo>
                  <a:pt x="822" y="701"/>
                </a:lnTo>
                <a:lnTo>
                  <a:pt x="826" y="701"/>
                </a:lnTo>
                <a:lnTo>
                  <a:pt x="831" y="701"/>
                </a:lnTo>
                <a:lnTo>
                  <a:pt x="831" y="701"/>
                </a:lnTo>
                <a:lnTo>
                  <a:pt x="831" y="701"/>
                </a:lnTo>
                <a:lnTo>
                  <a:pt x="831" y="701"/>
                </a:lnTo>
                <a:lnTo>
                  <a:pt x="831" y="701"/>
                </a:lnTo>
                <a:lnTo>
                  <a:pt x="831" y="701"/>
                </a:lnTo>
                <a:lnTo>
                  <a:pt x="831" y="701"/>
                </a:lnTo>
                <a:lnTo>
                  <a:pt x="831" y="705"/>
                </a:lnTo>
                <a:lnTo>
                  <a:pt x="831" y="705"/>
                </a:lnTo>
                <a:lnTo>
                  <a:pt x="831" y="701"/>
                </a:lnTo>
                <a:lnTo>
                  <a:pt x="835" y="701"/>
                </a:lnTo>
                <a:lnTo>
                  <a:pt x="840" y="701"/>
                </a:lnTo>
                <a:lnTo>
                  <a:pt x="844" y="701"/>
                </a:lnTo>
                <a:lnTo>
                  <a:pt x="844" y="701"/>
                </a:lnTo>
                <a:lnTo>
                  <a:pt x="840" y="696"/>
                </a:lnTo>
                <a:lnTo>
                  <a:pt x="835" y="696"/>
                </a:lnTo>
                <a:lnTo>
                  <a:pt x="835" y="696"/>
                </a:lnTo>
                <a:lnTo>
                  <a:pt x="831" y="696"/>
                </a:lnTo>
                <a:lnTo>
                  <a:pt x="826" y="696"/>
                </a:lnTo>
                <a:lnTo>
                  <a:pt x="826" y="696"/>
                </a:lnTo>
                <a:lnTo>
                  <a:pt x="826" y="701"/>
                </a:lnTo>
                <a:lnTo>
                  <a:pt x="822" y="696"/>
                </a:lnTo>
                <a:lnTo>
                  <a:pt x="822" y="696"/>
                </a:lnTo>
                <a:lnTo>
                  <a:pt x="822" y="696"/>
                </a:lnTo>
                <a:lnTo>
                  <a:pt x="826" y="696"/>
                </a:lnTo>
                <a:lnTo>
                  <a:pt x="831" y="692"/>
                </a:lnTo>
                <a:lnTo>
                  <a:pt x="835" y="692"/>
                </a:lnTo>
                <a:lnTo>
                  <a:pt x="835" y="692"/>
                </a:lnTo>
                <a:lnTo>
                  <a:pt x="835" y="687"/>
                </a:lnTo>
                <a:lnTo>
                  <a:pt x="835" y="692"/>
                </a:lnTo>
                <a:lnTo>
                  <a:pt x="831" y="692"/>
                </a:lnTo>
                <a:lnTo>
                  <a:pt x="831" y="687"/>
                </a:lnTo>
                <a:lnTo>
                  <a:pt x="831" y="687"/>
                </a:lnTo>
                <a:lnTo>
                  <a:pt x="831" y="687"/>
                </a:lnTo>
                <a:lnTo>
                  <a:pt x="831" y="692"/>
                </a:lnTo>
                <a:lnTo>
                  <a:pt x="826" y="692"/>
                </a:lnTo>
                <a:lnTo>
                  <a:pt x="826" y="692"/>
                </a:lnTo>
                <a:lnTo>
                  <a:pt x="822" y="696"/>
                </a:lnTo>
                <a:lnTo>
                  <a:pt x="817" y="696"/>
                </a:lnTo>
                <a:lnTo>
                  <a:pt x="813" y="696"/>
                </a:lnTo>
                <a:lnTo>
                  <a:pt x="808" y="701"/>
                </a:lnTo>
                <a:lnTo>
                  <a:pt x="804" y="701"/>
                </a:lnTo>
                <a:lnTo>
                  <a:pt x="804" y="696"/>
                </a:lnTo>
                <a:lnTo>
                  <a:pt x="804" y="696"/>
                </a:lnTo>
                <a:lnTo>
                  <a:pt x="808" y="696"/>
                </a:lnTo>
                <a:lnTo>
                  <a:pt x="804" y="696"/>
                </a:lnTo>
                <a:lnTo>
                  <a:pt x="804" y="696"/>
                </a:lnTo>
                <a:lnTo>
                  <a:pt x="804" y="696"/>
                </a:lnTo>
                <a:lnTo>
                  <a:pt x="804" y="701"/>
                </a:lnTo>
                <a:lnTo>
                  <a:pt x="804" y="701"/>
                </a:lnTo>
                <a:lnTo>
                  <a:pt x="799" y="701"/>
                </a:lnTo>
                <a:lnTo>
                  <a:pt x="799" y="701"/>
                </a:lnTo>
                <a:lnTo>
                  <a:pt x="799" y="701"/>
                </a:lnTo>
                <a:lnTo>
                  <a:pt x="795" y="701"/>
                </a:lnTo>
                <a:lnTo>
                  <a:pt x="795" y="701"/>
                </a:lnTo>
                <a:lnTo>
                  <a:pt x="790" y="701"/>
                </a:lnTo>
                <a:lnTo>
                  <a:pt x="790" y="701"/>
                </a:lnTo>
                <a:lnTo>
                  <a:pt x="790" y="701"/>
                </a:lnTo>
                <a:lnTo>
                  <a:pt x="790" y="701"/>
                </a:lnTo>
                <a:lnTo>
                  <a:pt x="790" y="701"/>
                </a:lnTo>
                <a:lnTo>
                  <a:pt x="790" y="701"/>
                </a:lnTo>
                <a:lnTo>
                  <a:pt x="786" y="701"/>
                </a:lnTo>
                <a:lnTo>
                  <a:pt x="786" y="701"/>
                </a:lnTo>
                <a:lnTo>
                  <a:pt x="786" y="701"/>
                </a:lnTo>
                <a:lnTo>
                  <a:pt x="786" y="701"/>
                </a:lnTo>
                <a:lnTo>
                  <a:pt x="786" y="701"/>
                </a:lnTo>
                <a:lnTo>
                  <a:pt x="786" y="701"/>
                </a:lnTo>
                <a:lnTo>
                  <a:pt x="786" y="701"/>
                </a:lnTo>
                <a:lnTo>
                  <a:pt x="786" y="701"/>
                </a:lnTo>
                <a:lnTo>
                  <a:pt x="786" y="696"/>
                </a:lnTo>
                <a:lnTo>
                  <a:pt x="786" y="696"/>
                </a:lnTo>
                <a:lnTo>
                  <a:pt x="786" y="696"/>
                </a:lnTo>
                <a:lnTo>
                  <a:pt x="786" y="696"/>
                </a:lnTo>
                <a:lnTo>
                  <a:pt x="786" y="696"/>
                </a:lnTo>
                <a:lnTo>
                  <a:pt x="786" y="696"/>
                </a:lnTo>
                <a:lnTo>
                  <a:pt x="786" y="696"/>
                </a:lnTo>
                <a:lnTo>
                  <a:pt x="786" y="696"/>
                </a:lnTo>
                <a:lnTo>
                  <a:pt x="786" y="692"/>
                </a:lnTo>
                <a:lnTo>
                  <a:pt x="786" y="692"/>
                </a:lnTo>
                <a:lnTo>
                  <a:pt x="786" y="692"/>
                </a:lnTo>
                <a:lnTo>
                  <a:pt x="786" y="692"/>
                </a:lnTo>
                <a:lnTo>
                  <a:pt x="786" y="692"/>
                </a:lnTo>
                <a:lnTo>
                  <a:pt x="786" y="692"/>
                </a:lnTo>
                <a:lnTo>
                  <a:pt x="786" y="692"/>
                </a:lnTo>
                <a:lnTo>
                  <a:pt x="786" y="692"/>
                </a:lnTo>
                <a:lnTo>
                  <a:pt x="786" y="692"/>
                </a:lnTo>
                <a:lnTo>
                  <a:pt x="786" y="692"/>
                </a:lnTo>
                <a:lnTo>
                  <a:pt x="786" y="692"/>
                </a:lnTo>
                <a:lnTo>
                  <a:pt x="781" y="692"/>
                </a:lnTo>
                <a:lnTo>
                  <a:pt x="781" y="692"/>
                </a:lnTo>
                <a:lnTo>
                  <a:pt x="781" y="687"/>
                </a:lnTo>
                <a:lnTo>
                  <a:pt x="781" y="687"/>
                </a:lnTo>
                <a:lnTo>
                  <a:pt x="786" y="687"/>
                </a:lnTo>
                <a:lnTo>
                  <a:pt x="786" y="687"/>
                </a:lnTo>
                <a:lnTo>
                  <a:pt x="786" y="687"/>
                </a:lnTo>
                <a:lnTo>
                  <a:pt x="786" y="687"/>
                </a:lnTo>
                <a:lnTo>
                  <a:pt x="786" y="687"/>
                </a:lnTo>
                <a:lnTo>
                  <a:pt x="786" y="687"/>
                </a:lnTo>
                <a:lnTo>
                  <a:pt x="786" y="687"/>
                </a:lnTo>
                <a:lnTo>
                  <a:pt x="786" y="683"/>
                </a:lnTo>
                <a:lnTo>
                  <a:pt x="786" y="683"/>
                </a:lnTo>
                <a:lnTo>
                  <a:pt x="786" y="678"/>
                </a:lnTo>
                <a:lnTo>
                  <a:pt x="790" y="678"/>
                </a:lnTo>
                <a:lnTo>
                  <a:pt x="790" y="674"/>
                </a:lnTo>
                <a:lnTo>
                  <a:pt x="790" y="674"/>
                </a:lnTo>
                <a:lnTo>
                  <a:pt x="790" y="669"/>
                </a:lnTo>
                <a:lnTo>
                  <a:pt x="795" y="665"/>
                </a:lnTo>
                <a:lnTo>
                  <a:pt x="795" y="665"/>
                </a:lnTo>
                <a:lnTo>
                  <a:pt x="795" y="660"/>
                </a:lnTo>
                <a:lnTo>
                  <a:pt x="795" y="660"/>
                </a:lnTo>
                <a:lnTo>
                  <a:pt x="790" y="656"/>
                </a:lnTo>
                <a:lnTo>
                  <a:pt x="790" y="656"/>
                </a:lnTo>
                <a:lnTo>
                  <a:pt x="790" y="656"/>
                </a:lnTo>
                <a:lnTo>
                  <a:pt x="790" y="660"/>
                </a:lnTo>
                <a:lnTo>
                  <a:pt x="786" y="660"/>
                </a:lnTo>
                <a:lnTo>
                  <a:pt x="786" y="660"/>
                </a:lnTo>
                <a:lnTo>
                  <a:pt x="781" y="660"/>
                </a:lnTo>
                <a:lnTo>
                  <a:pt x="781" y="660"/>
                </a:lnTo>
                <a:lnTo>
                  <a:pt x="781" y="660"/>
                </a:lnTo>
                <a:lnTo>
                  <a:pt x="781" y="660"/>
                </a:lnTo>
                <a:lnTo>
                  <a:pt x="777" y="660"/>
                </a:lnTo>
                <a:lnTo>
                  <a:pt x="781" y="656"/>
                </a:lnTo>
                <a:lnTo>
                  <a:pt x="781" y="656"/>
                </a:lnTo>
                <a:lnTo>
                  <a:pt x="777" y="656"/>
                </a:lnTo>
                <a:lnTo>
                  <a:pt x="777" y="656"/>
                </a:lnTo>
                <a:lnTo>
                  <a:pt x="777" y="656"/>
                </a:lnTo>
                <a:lnTo>
                  <a:pt x="777" y="656"/>
                </a:lnTo>
                <a:lnTo>
                  <a:pt x="772" y="660"/>
                </a:lnTo>
                <a:lnTo>
                  <a:pt x="768" y="660"/>
                </a:lnTo>
                <a:lnTo>
                  <a:pt x="768" y="665"/>
                </a:lnTo>
                <a:lnTo>
                  <a:pt x="763" y="665"/>
                </a:lnTo>
                <a:lnTo>
                  <a:pt x="759" y="669"/>
                </a:lnTo>
                <a:lnTo>
                  <a:pt x="759" y="669"/>
                </a:lnTo>
                <a:lnTo>
                  <a:pt x="754" y="674"/>
                </a:lnTo>
                <a:lnTo>
                  <a:pt x="754" y="674"/>
                </a:lnTo>
                <a:lnTo>
                  <a:pt x="749" y="678"/>
                </a:lnTo>
                <a:lnTo>
                  <a:pt x="749" y="678"/>
                </a:lnTo>
                <a:lnTo>
                  <a:pt x="749" y="683"/>
                </a:lnTo>
                <a:lnTo>
                  <a:pt x="749" y="683"/>
                </a:lnTo>
                <a:lnTo>
                  <a:pt x="749" y="683"/>
                </a:lnTo>
                <a:lnTo>
                  <a:pt x="749" y="683"/>
                </a:lnTo>
                <a:lnTo>
                  <a:pt x="745" y="683"/>
                </a:lnTo>
                <a:lnTo>
                  <a:pt x="745" y="687"/>
                </a:lnTo>
                <a:lnTo>
                  <a:pt x="745" y="687"/>
                </a:lnTo>
                <a:lnTo>
                  <a:pt x="745" y="687"/>
                </a:lnTo>
                <a:lnTo>
                  <a:pt x="740" y="687"/>
                </a:lnTo>
                <a:lnTo>
                  <a:pt x="740" y="692"/>
                </a:lnTo>
                <a:lnTo>
                  <a:pt x="736" y="692"/>
                </a:lnTo>
                <a:lnTo>
                  <a:pt x="736" y="692"/>
                </a:lnTo>
                <a:lnTo>
                  <a:pt x="736" y="692"/>
                </a:lnTo>
                <a:lnTo>
                  <a:pt x="736" y="692"/>
                </a:lnTo>
                <a:lnTo>
                  <a:pt x="736" y="692"/>
                </a:lnTo>
                <a:lnTo>
                  <a:pt x="736" y="692"/>
                </a:lnTo>
                <a:lnTo>
                  <a:pt x="736" y="692"/>
                </a:lnTo>
                <a:lnTo>
                  <a:pt x="736" y="696"/>
                </a:lnTo>
                <a:lnTo>
                  <a:pt x="731" y="696"/>
                </a:lnTo>
                <a:lnTo>
                  <a:pt x="731" y="696"/>
                </a:lnTo>
                <a:lnTo>
                  <a:pt x="731" y="696"/>
                </a:lnTo>
                <a:lnTo>
                  <a:pt x="731" y="696"/>
                </a:lnTo>
                <a:lnTo>
                  <a:pt x="731" y="692"/>
                </a:lnTo>
                <a:lnTo>
                  <a:pt x="731" y="696"/>
                </a:lnTo>
                <a:lnTo>
                  <a:pt x="731" y="696"/>
                </a:lnTo>
                <a:lnTo>
                  <a:pt x="727" y="696"/>
                </a:lnTo>
                <a:lnTo>
                  <a:pt x="727" y="696"/>
                </a:lnTo>
                <a:lnTo>
                  <a:pt x="727" y="696"/>
                </a:lnTo>
                <a:lnTo>
                  <a:pt x="722" y="701"/>
                </a:lnTo>
                <a:lnTo>
                  <a:pt x="713" y="701"/>
                </a:lnTo>
                <a:lnTo>
                  <a:pt x="709" y="701"/>
                </a:lnTo>
                <a:lnTo>
                  <a:pt x="704" y="701"/>
                </a:lnTo>
                <a:lnTo>
                  <a:pt x="695" y="701"/>
                </a:lnTo>
                <a:lnTo>
                  <a:pt x="691" y="696"/>
                </a:lnTo>
                <a:lnTo>
                  <a:pt x="686" y="696"/>
                </a:lnTo>
                <a:lnTo>
                  <a:pt x="677" y="696"/>
                </a:lnTo>
                <a:lnTo>
                  <a:pt x="677" y="696"/>
                </a:lnTo>
                <a:lnTo>
                  <a:pt x="673" y="696"/>
                </a:lnTo>
                <a:moveTo>
                  <a:pt x="899" y="629"/>
                </a:moveTo>
                <a:lnTo>
                  <a:pt x="899" y="629"/>
                </a:lnTo>
                <a:lnTo>
                  <a:pt x="894" y="629"/>
                </a:lnTo>
                <a:lnTo>
                  <a:pt x="890" y="629"/>
                </a:lnTo>
                <a:lnTo>
                  <a:pt x="885" y="629"/>
                </a:lnTo>
                <a:lnTo>
                  <a:pt x="885" y="624"/>
                </a:lnTo>
                <a:lnTo>
                  <a:pt x="876" y="624"/>
                </a:lnTo>
                <a:lnTo>
                  <a:pt x="876" y="619"/>
                </a:lnTo>
                <a:lnTo>
                  <a:pt x="876" y="619"/>
                </a:lnTo>
                <a:lnTo>
                  <a:pt x="876" y="619"/>
                </a:lnTo>
                <a:lnTo>
                  <a:pt x="876" y="619"/>
                </a:lnTo>
                <a:lnTo>
                  <a:pt x="867" y="615"/>
                </a:lnTo>
                <a:lnTo>
                  <a:pt x="867" y="610"/>
                </a:lnTo>
                <a:lnTo>
                  <a:pt x="871" y="610"/>
                </a:lnTo>
                <a:lnTo>
                  <a:pt x="871" y="610"/>
                </a:lnTo>
                <a:lnTo>
                  <a:pt x="876" y="610"/>
                </a:lnTo>
                <a:lnTo>
                  <a:pt x="880" y="615"/>
                </a:lnTo>
                <a:lnTo>
                  <a:pt x="885" y="615"/>
                </a:lnTo>
                <a:lnTo>
                  <a:pt x="885" y="615"/>
                </a:lnTo>
                <a:lnTo>
                  <a:pt x="890" y="615"/>
                </a:lnTo>
                <a:lnTo>
                  <a:pt x="894" y="619"/>
                </a:lnTo>
                <a:lnTo>
                  <a:pt x="899" y="624"/>
                </a:lnTo>
                <a:lnTo>
                  <a:pt x="899" y="624"/>
                </a:lnTo>
                <a:lnTo>
                  <a:pt x="903" y="624"/>
                </a:lnTo>
                <a:lnTo>
                  <a:pt x="903" y="629"/>
                </a:lnTo>
                <a:lnTo>
                  <a:pt x="903" y="629"/>
                </a:lnTo>
                <a:lnTo>
                  <a:pt x="899" y="629"/>
                </a:lnTo>
                <a:lnTo>
                  <a:pt x="899" y="629"/>
                </a:lnTo>
                <a:moveTo>
                  <a:pt x="22" y="529"/>
                </a:moveTo>
                <a:lnTo>
                  <a:pt x="22" y="529"/>
                </a:lnTo>
                <a:lnTo>
                  <a:pt x="27" y="534"/>
                </a:lnTo>
                <a:lnTo>
                  <a:pt x="31" y="534"/>
                </a:lnTo>
                <a:lnTo>
                  <a:pt x="36" y="534"/>
                </a:lnTo>
                <a:lnTo>
                  <a:pt x="36" y="538"/>
                </a:lnTo>
                <a:lnTo>
                  <a:pt x="40" y="538"/>
                </a:lnTo>
                <a:lnTo>
                  <a:pt x="40" y="538"/>
                </a:lnTo>
                <a:lnTo>
                  <a:pt x="40" y="538"/>
                </a:lnTo>
                <a:lnTo>
                  <a:pt x="36" y="543"/>
                </a:lnTo>
                <a:lnTo>
                  <a:pt x="36" y="543"/>
                </a:lnTo>
                <a:lnTo>
                  <a:pt x="36" y="547"/>
                </a:lnTo>
                <a:lnTo>
                  <a:pt x="36" y="547"/>
                </a:lnTo>
                <a:lnTo>
                  <a:pt x="36" y="552"/>
                </a:lnTo>
                <a:lnTo>
                  <a:pt x="36" y="552"/>
                </a:lnTo>
                <a:lnTo>
                  <a:pt x="36" y="552"/>
                </a:lnTo>
                <a:lnTo>
                  <a:pt x="31" y="552"/>
                </a:lnTo>
                <a:lnTo>
                  <a:pt x="36" y="556"/>
                </a:lnTo>
                <a:lnTo>
                  <a:pt x="36" y="556"/>
                </a:lnTo>
                <a:lnTo>
                  <a:pt x="36" y="561"/>
                </a:lnTo>
                <a:lnTo>
                  <a:pt x="40" y="561"/>
                </a:lnTo>
                <a:lnTo>
                  <a:pt x="40" y="561"/>
                </a:lnTo>
                <a:lnTo>
                  <a:pt x="40" y="561"/>
                </a:lnTo>
                <a:lnTo>
                  <a:pt x="40" y="565"/>
                </a:lnTo>
                <a:lnTo>
                  <a:pt x="36" y="565"/>
                </a:lnTo>
                <a:lnTo>
                  <a:pt x="36" y="570"/>
                </a:lnTo>
                <a:lnTo>
                  <a:pt x="36" y="574"/>
                </a:lnTo>
                <a:lnTo>
                  <a:pt x="36" y="574"/>
                </a:lnTo>
                <a:lnTo>
                  <a:pt x="36" y="570"/>
                </a:lnTo>
                <a:lnTo>
                  <a:pt x="36" y="570"/>
                </a:lnTo>
                <a:lnTo>
                  <a:pt x="36" y="570"/>
                </a:lnTo>
                <a:lnTo>
                  <a:pt x="36" y="570"/>
                </a:lnTo>
                <a:lnTo>
                  <a:pt x="36" y="574"/>
                </a:lnTo>
                <a:lnTo>
                  <a:pt x="36" y="574"/>
                </a:lnTo>
                <a:lnTo>
                  <a:pt x="36" y="579"/>
                </a:lnTo>
                <a:lnTo>
                  <a:pt x="31" y="579"/>
                </a:lnTo>
                <a:lnTo>
                  <a:pt x="31" y="574"/>
                </a:lnTo>
                <a:lnTo>
                  <a:pt x="31" y="579"/>
                </a:lnTo>
                <a:lnTo>
                  <a:pt x="31" y="579"/>
                </a:lnTo>
                <a:lnTo>
                  <a:pt x="27" y="579"/>
                </a:lnTo>
                <a:lnTo>
                  <a:pt x="27" y="579"/>
                </a:lnTo>
                <a:lnTo>
                  <a:pt x="27" y="574"/>
                </a:lnTo>
                <a:lnTo>
                  <a:pt x="22" y="574"/>
                </a:lnTo>
                <a:lnTo>
                  <a:pt x="22" y="574"/>
                </a:lnTo>
                <a:lnTo>
                  <a:pt x="18" y="570"/>
                </a:lnTo>
                <a:lnTo>
                  <a:pt x="18" y="570"/>
                </a:lnTo>
                <a:lnTo>
                  <a:pt x="18" y="570"/>
                </a:lnTo>
                <a:lnTo>
                  <a:pt x="18" y="565"/>
                </a:lnTo>
                <a:lnTo>
                  <a:pt x="18" y="565"/>
                </a:lnTo>
                <a:lnTo>
                  <a:pt x="18" y="565"/>
                </a:lnTo>
                <a:lnTo>
                  <a:pt x="22" y="565"/>
                </a:lnTo>
                <a:lnTo>
                  <a:pt x="22" y="561"/>
                </a:lnTo>
                <a:lnTo>
                  <a:pt x="27" y="561"/>
                </a:lnTo>
                <a:lnTo>
                  <a:pt x="27" y="561"/>
                </a:lnTo>
                <a:lnTo>
                  <a:pt x="27" y="561"/>
                </a:lnTo>
                <a:lnTo>
                  <a:pt x="27" y="561"/>
                </a:lnTo>
                <a:lnTo>
                  <a:pt x="27" y="561"/>
                </a:lnTo>
                <a:lnTo>
                  <a:pt x="27" y="561"/>
                </a:lnTo>
                <a:lnTo>
                  <a:pt x="22" y="561"/>
                </a:lnTo>
                <a:lnTo>
                  <a:pt x="22" y="561"/>
                </a:lnTo>
                <a:lnTo>
                  <a:pt x="18" y="565"/>
                </a:lnTo>
                <a:lnTo>
                  <a:pt x="18" y="561"/>
                </a:lnTo>
                <a:lnTo>
                  <a:pt x="13" y="565"/>
                </a:lnTo>
                <a:lnTo>
                  <a:pt x="13" y="565"/>
                </a:lnTo>
                <a:lnTo>
                  <a:pt x="13" y="565"/>
                </a:lnTo>
                <a:lnTo>
                  <a:pt x="13" y="561"/>
                </a:lnTo>
                <a:lnTo>
                  <a:pt x="13" y="561"/>
                </a:lnTo>
                <a:lnTo>
                  <a:pt x="13" y="561"/>
                </a:lnTo>
                <a:lnTo>
                  <a:pt x="13" y="561"/>
                </a:lnTo>
                <a:lnTo>
                  <a:pt x="18" y="561"/>
                </a:lnTo>
                <a:lnTo>
                  <a:pt x="18" y="556"/>
                </a:lnTo>
                <a:lnTo>
                  <a:pt x="18" y="556"/>
                </a:lnTo>
                <a:lnTo>
                  <a:pt x="18" y="556"/>
                </a:lnTo>
                <a:lnTo>
                  <a:pt x="18" y="556"/>
                </a:lnTo>
                <a:lnTo>
                  <a:pt x="13" y="556"/>
                </a:lnTo>
                <a:lnTo>
                  <a:pt x="13" y="556"/>
                </a:lnTo>
                <a:lnTo>
                  <a:pt x="13" y="556"/>
                </a:lnTo>
                <a:lnTo>
                  <a:pt x="13" y="556"/>
                </a:lnTo>
                <a:lnTo>
                  <a:pt x="18" y="556"/>
                </a:lnTo>
                <a:lnTo>
                  <a:pt x="18" y="556"/>
                </a:lnTo>
                <a:lnTo>
                  <a:pt x="13" y="556"/>
                </a:lnTo>
                <a:lnTo>
                  <a:pt x="13" y="556"/>
                </a:lnTo>
                <a:lnTo>
                  <a:pt x="13" y="552"/>
                </a:lnTo>
                <a:lnTo>
                  <a:pt x="13" y="552"/>
                </a:lnTo>
                <a:lnTo>
                  <a:pt x="13" y="552"/>
                </a:lnTo>
                <a:lnTo>
                  <a:pt x="13" y="552"/>
                </a:lnTo>
                <a:lnTo>
                  <a:pt x="13" y="552"/>
                </a:lnTo>
                <a:lnTo>
                  <a:pt x="13" y="552"/>
                </a:lnTo>
                <a:lnTo>
                  <a:pt x="13" y="552"/>
                </a:lnTo>
                <a:lnTo>
                  <a:pt x="9" y="552"/>
                </a:lnTo>
                <a:lnTo>
                  <a:pt x="9" y="552"/>
                </a:lnTo>
                <a:lnTo>
                  <a:pt x="9" y="552"/>
                </a:lnTo>
                <a:lnTo>
                  <a:pt x="9" y="552"/>
                </a:lnTo>
                <a:lnTo>
                  <a:pt x="9" y="552"/>
                </a:lnTo>
                <a:lnTo>
                  <a:pt x="9" y="552"/>
                </a:lnTo>
                <a:lnTo>
                  <a:pt x="13" y="552"/>
                </a:lnTo>
                <a:lnTo>
                  <a:pt x="13" y="547"/>
                </a:lnTo>
                <a:lnTo>
                  <a:pt x="13" y="547"/>
                </a:lnTo>
                <a:lnTo>
                  <a:pt x="18" y="547"/>
                </a:lnTo>
                <a:lnTo>
                  <a:pt x="18" y="547"/>
                </a:lnTo>
                <a:lnTo>
                  <a:pt x="18" y="547"/>
                </a:lnTo>
                <a:lnTo>
                  <a:pt x="13" y="547"/>
                </a:lnTo>
                <a:lnTo>
                  <a:pt x="13" y="547"/>
                </a:lnTo>
                <a:lnTo>
                  <a:pt x="13" y="547"/>
                </a:lnTo>
                <a:lnTo>
                  <a:pt x="13" y="547"/>
                </a:lnTo>
                <a:lnTo>
                  <a:pt x="13" y="547"/>
                </a:lnTo>
                <a:lnTo>
                  <a:pt x="13" y="543"/>
                </a:lnTo>
                <a:lnTo>
                  <a:pt x="13" y="543"/>
                </a:lnTo>
                <a:lnTo>
                  <a:pt x="13" y="543"/>
                </a:lnTo>
                <a:lnTo>
                  <a:pt x="13" y="543"/>
                </a:lnTo>
                <a:lnTo>
                  <a:pt x="13" y="543"/>
                </a:lnTo>
                <a:lnTo>
                  <a:pt x="13" y="543"/>
                </a:lnTo>
                <a:lnTo>
                  <a:pt x="13" y="543"/>
                </a:lnTo>
                <a:lnTo>
                  <a:pt x="9" y="543"/>
                </a:lnTo>
                <a:lnTo>
                  <a:pt x="9" y="543"/>
                </a:lnTo>
                <a:lnTo>
                  <a:pt x="9" y="543"/>
                </a:lnTo>
                <a:lnTo>
                  <a:pt x="9" y="543"/>
                </a:lnTo>
                <a:lnTo>
                  <a:pt x="9" y="543"/>
                </a:lnTo>
                <a:lnTo>
                  <a:pt x="13" y="538"/>
                </a:lnTo>
                <a:lnTo>
                  <a:pt x="13" y="538"/>
                </a:lnTo>
                <a:lnTo>
                  <a:pt x="13" y="538"/>
                </a:lnTo>
                <a:lnTo>
                  <a:pt x="13" y="538"/>
                </a:lnTo>
                <a:lnTo>
                  <a:pt x="13" y="538"/>
                </a:lnTo>
                <a:lnTo>
                  <a:pt x="13" y="538"/>
                </a:lnTo>
                <a:lnTo>
                  <a:pt x="13" y="538"/>
                </a:lnTo>
                <a:lnTo>
                  <a:pt x="9" y="538"/>
                </a:lnTo>
                <a:lnTo>
                  <a:pt x="9" y="538"/>
                </a:lnTo>
                <a:lnTo>
                  <a:pt x="9" y="538"/>
                </a:lnTo>
                <a:lnTo>
                  <a:pt x="9" y="538"/>
                </a:lnTo>
                <a:lnTo>
                  <a:pt x="9" y="538"/>
                </a:lnTo>
                <a:lnTo>
                  <a:pt x="9" y="538"/>
                </a:lnTo>
                <a:lnTo>
                  <a:pt x="4" y="538"/>
                </a:lnTo>
                <a:lnTo>
                  <a:pt x="4" y="538"/>
                </a:lnTo>
                <a:lnTo>
                  <a:pt x="4" y="538"/>
                </a:lnTo>
                <a:lnTo>
                  <a:pt x="4" y="538"/>
                </a:lnTo>
                <a:lnTo>
                  <a:pt x="9" y="534"/>
                </a:lnTo>
                <a:lnTo>
                  <a:pt x="9" y="534"/>
                </a:lnTo>
                <a:lnTo>
                  <a:pt x="9" y="534"/>
                </a:lnTo>
                <a:lnTo>
                  <a:pt x="9" y="534"/>
                </a:lnTo>
                <a:lnTo>
                  <a:pt x="9" y="534"/>
                </a:lnTo>
                <a:lnTo>
                  <a:pt x="9" y="529"/>
                </a:lnTo>
                <a:lnTo>
                  <a:pt x="9" y="529"/>
                </a:lnTo>
                <a:lnTo>
                  <a:pt x="13" y="529"/>
                </a:lnTo>
                <a:lnTo>
                  <a:pt x="13" y="529"/>
                </a:lnTo>
                <a:lnTo>
                  <a:pt x="13" y="529"/>
                </a:lnTo>
                <a:lnTo>
                  <a:pt x="13" y="534"/>
                </a:lnTo>
                <a:lnTo>
                  <a:pt x="13" y="534"/>
                </a:lnTo>
                <a:lnTo>
                  <a:pt x="18" y="529"/>
                </a:lnTo>
                <a:lnTo>
                  <a:pt x="18" y="529"/>
                </a:lnTo>
                <a:lnTo>
                  <a:pt x="18" y="529"/>
                </a:lnTo>
                <a:lnTo>
                  <a:pt x="18" y="529"/>
                </a:lnTo>
                <a:lnTo>
                  <a:pt x="13" y="529"/>
                </a:lnTo>
                <a:lnTo>
                  <a:pt x="13" y="529"/>
                </a:lnTo>
                <a:lnTo>
                  <a:pt x="13" y="529"/>
                </a:lnTo>
                <a:lnTo>
                  <a:pt x="13" y="529"/>
                </a:lnTo>
                <a:lnTo>
                  <a:pt x="9" y="529"/>
                </a:lnTo>
                <a:lnTo>
                  <a:pt x="9" y="529"/>
                </a:lnTo>
                <a:lnTo>
                  <a:pt x="9" y="529"/>
                </a:lnTo>
                <a:lnTo>
                  <a:pt x="9" y="529"/>
                </a:lnTo>
                <a:lnTo>
                  <a:pt x="9" y="525"/>
                </a:lnTo>
                <a:lnTo>
                  <a:pt x="9" y="525"/>
                </a:lnTo>
                <a:lnTo>
                  <a:pt x="13" y="525"/>
                </a:lnTo>
                <a:lnTo>
                  <a:pt x="13" y="525"/>
                </a:lnTo>
                <a:lnTo>
                  <a:pt x="13" y="525"/>
                </a:lnTo>
                <a:lnTo>
                  <a:pt x="18" y="525"/>
                </a:lnTo>
                <a:lnTo>
                  <a:pt x="18" y="525"/>
                </a:lnTo>
                <a:lnTo>
                  <a:pt x="22" y="529"/>
                </a:lnTo>
                <a:moveTo>
                  <a:pt x="1012" y="588"/>
                </a:moveTo>
                <a:lnTo>
                  <a:pt x="1012" y="588"/>
                </a:lnTo>
                <a:lnTo>
                  <a:pt x="1007" y="588"/>
                </a:lnTo>
                <a:lnTo>
                  <a:pt x="1007" y="592"/>
                </a:lnTo>
                <a:lnTo>
                  <a:pt x="1007" y="592"/>
                </a:lnTo>
                <a:lnTo>
                  <a:pt x="1007" y="592"/>
                </a:lnTo>
                <a:lnTo>
                  <a:pt x="1002" y="592"/>
                </a:lnTo>
                <a:lnTo>
                  <a:pt x="1002" y="592"/>
                </a:lnTo>
                <a:lnTo>
                  <a:pt x="1002" y="592"/>
                </a:lnTo>
                <a:lnTo>
                  <a:pt x="998" y="592"/>
                </a:lnTo>
                <a:lnTo>
                  <a:pt x="1002" y="592"/>
                </a:lnTo>
                <a:lnTo>
                  <a:pt x="1002" y="592"/>
                </a:lnTo>
                <a:lnTo>
                  <a:pt x="1002" y="592"/>
                </a:lnTo>
                <a:lnTo>
                  <a:pt x="1002" y="592"/>
                </a:lnTo>
                <a:lnTo>
                  <a:pt x="1002" y="592"/>
                </a:lnTo>
                <a:lnTo>
                  <a:pt x="1002" y="592"/>
                </a:lnTo>
                <a:lnTo>
                  <a:pt x="1002" y="597"/>
                </a:lnTo>
                <a:lnTo>
                  <a:pt x="1002" y="597"/>
                </a:lnTo>
                <a:lnTo>
                  <a:pt x="1002" y="597"/>
                </a:lnTo>
                <a:lnTo>
                  <a:pt x="998" y="597"/>
                </a:lnTo>
                <a:lnTo>
                  <a:pt x="998" y="601"/>
                </a:lnTo>
                <a:lnTo>
                  <a:pt x="998" y="601"/>
                </a:lnTo>
                <a:lnTo>
                  <a:pt x="993" y="601"/>
                </a:lnTo>
                <a:lnTo>
                  <a:pt x="993" y="601"/>
                </a:lnTo>
                <a:lnTo>
                  <a:pt x="993" y="606"/>
                </a:lnTo>
                <a:lnTo>
                  <a:pt x="993" y="606"/>
                </a:lnTo>
                <a:lnTo>
                  <a:pt x="989" y="606"/>
                </a:lnTo>
                <a:lnTo>
                  <a:pt x="989" y="610"/>
                </a:lnTo>
                <a:lnTo>
                  <a:pt x="989" y="610"/>
                </a:lnTo>
                <a:lnTo>
                  <a:pt x="984" y="610"/>
                </a:lnTo>
                <a:lnTo>
                  <a:pt x="984" y="610"/>
                </a:lnTo>
                <a:lnTo>
                  <a:pt x="980" y="615"/>
                </a:lnTo>
                <a:lnTo>
                  <a:pt x="980" y="615"/>
                </a:lnTo>
                <a:lnTo>
                  <a:pt x="980" y="615"/>
                </a:lnTo>
                <a:lnTo>
                  <a:pt x="980" y="619"/>
                </a:lnTo>
                <a:lnTo>
                  <a:pt x="980" y="619"/>
                </a:lnTo>
                <a:lnTo>
                  <a:pt x="980" y="619"/>
                </a:lnTo>
                <a:lnTo>
                  <a:pt x="975" y="619"/>
                </a:lnTo>
                <a:lnTo>
                  <a:pt x="975" y="619"/>
                </a:lnTo>
                <a:lnTo>
                  <a:pt x="975" y="619"/>
                </a:lnTo>
                <a:lnTo>
                  <a:pt x="975" y="619"/>
                </a:lnTo>
                <a:lnTo>
                  <a:pt x="975" y="624"/>
                </a:lnTo>
                <a:lnTo>
                  <a:pt x="975" y="624"/>
                </a:lnTo>
                <a:lnTo>
                  <a:pt x="975" y="624"/>
                </a:lnTo>
                <a:lnTo>
                  <a:pt x="980" y="619"/>
                </a:lnTo>
                <a:lnTo>
                  <a:pt x="984" y="619"/>
                </a:lnTo>
                <a:lnTo>
                  <a:pt x="984" y="619"/>
                </a:lnTo>
                <a:lnTo>
                  <a:pt x="984" y="615"/>
                </a:lnTo>
                <a:lnTo>
                  <a:pt x="984" y="615"/>
                </a:lnTo>
                <a:lnTo>
                  <a:pt x="989" y="615"/>
                </a:lnTo>
                <a:lnTo>
                  <a:pt x="989" y="615"/>
                </a:lnTo>
                <a:lnTo>
                  <a:pt x="989" y="615"/>
                </a:lnTo>
                <a:lnTo>
                  <a:pt x="989" y="615"/>
                </a:lnTo>
                <a:lnTo>
                  <a:pt x="989" y="615"/>
                </a:lnTo>
                <a:lnTo>
                  <a:pt x="989" y="615"/>
                </a:lnTo>
                <a:lnTo>
                  <a:pt x="989" y="615"/>
                </a:lnTo>
                <a:lnTo>
                  <a:pt x="989" y="615"/>
                </a:lnTo>
                <a:lnTo>
                  <a:pt x="993" y="615"/>
                </a:lnTo>
                <a:lnTo>
                  <a:pt x="993" y="615"/>
                </a:lnTo>
                <a:lnTo>
                  <a:pt x="993" y="615"/>
                </a:lnTo>
                <a:lnTo>
                  <a:pt x="993" y="615"/>
                </a:lnTo>
                <a:lnTo>
                  <a:pt x="998" y="615"/>
                </a:lnTo>
                <a:lnTo>
                  <a:pt x="998" y="615"/>
                </a:lnTo>
                <a:lnTo>
                  <a:pt x="998" y="619"/>
                </a:lnTo>
                <a:lnTo>
                  <a:pt x="993" y="619"/>
                </a:lnTo>
                <a:lnTo>
                  <a:pt x="993" y="619"/>
                </a:lnTo>
                <a:lnTo>
                  <a:pt x="989" y="619"/>
                </a:lnTo>
                <a:lnTo>
                  <a:pt x="984" y="624"/>
                </a:lnTo>
                <a:lnTo>
                  <a:pt x="984" y="624"/>
                </a:lnTo>
                <a:lnTo>
                  <a:pt x="989" y="624"/>
                </a:lnTo>
                <a:lnTo>
                  <a:pt x="989" y="624"/>
                </a:lnTo>
                <a:lnTo>
                  <a:pt x="989" y="624"/>
                </a:lnTo>
                <a:lnTo>
                  <a:pt x="989" y="624"/>
                </a:lnTo>
                <a:lnTo>
                  <a:pt x="989" y="624"/>
                </a:lnTo>
                <a:lnTo>
                  <a:pt x="989" y="624"/>
                </a:lnTo>
                <a:lnTo>
                  <a:pt x="984" y="629"/>
                </a:lnTo>
                <a:lnTo>
                  <a:pt x="984" y="629"/>
                </a:lnTo>
                <a:lnTo>
                  <a:pt x="989" y="624"/>
                </a:lnTo>
                <a:lnTo>
                  <a:pt x="989" y="629"/>
                </a:lnTo>
                <a:lnTo>
                  <a:pt x="993" y="629"/>
                </a:lnTo>
                <a:lnTo>
                  <a:pt x="993" y="624"/>
                </a:lnTo>
                <a:lnTo>
                  <a:pt x="993" y="629"/>
                </a:lnTo>
                <a:lnTo>
                  <a:pt x="993" y="629"/>
                </a:lnTo>
                <a:lnTo>
                  <a:pt x="993" y="629"/>
                </a:lnTo>
                <a:lnTo>
                  <a:pt x="993" y="629"/>
                </a:lnTo>
                <a:lnTo>
                  <a:pt x="998" y="629"/>
                </a:lnTo>
                <a:lnTo>
                  <a:pt x="998" y="629"/>
                </a:lnTo>
                <a:lnTo>
                  <a:pt x="998" y="624"/>
                </a:lnTo>
                <a:lnTo>
                  <a:pt x="998" y="624"/>
                </a:lnTo>
                <a:lnTo>
                  <a:pt x="998" y="624"/>
                </a:lnTo>
                <a:lnTo>
                  <a:pt x="998" y="629"/>
                </a:lnTo>
                <a:lnTo>
                  <a:pt x="998" y="629"/>
                </a:lnTo>
                <a:lnTo>
                  <a:pt x="998" y="629"/>
                </a:lnTo>
                <a:lnTo>
                  <a:pt x="993" y="629"/>
                </a:lnTo>
                <a:lnTo>
                  <a:pt x="993" y="633"/>
                </a:lnTo>
                <a:lnTo>
                  <a:pt x="993" y="633"/>
                </a:lnTo>
                <a:lnTo>
                  <a:pt x="993" y="633"/>
                </a:lnTo>
                <a:lnTo>
                  <a:pt x="993" y="633"/>
                </a:lnTo>
                <a:lnTo>
                  <a:pt x="993" y="633"/>
                </a:lnTo>
                <a:lnTo>
                  <a:pt x="993" y="633"/>
                </a:lnTo>
                <a:lnTo>
                  <a:pt x="993" y="633"/>
                </a:lnTo>
                <a:lnTo>
                  <a:pt x="993" y="633"/>
                </a:lnTo>
                <a:lnTo>
                  <a:pt x="998" y="633"/>
                </a:lnTo>
                <a:lnTo>
                  <a:pt x="998" y="629"/>
                </a:lnTo>
                <a:lnTo>
                  <a:pt x="998" y="629"/>
                </a:lnTo>
                <a:lnTo>
                  <a:pt x="998" y="629"/>
                </a:lnTo>
                <a:lnTo>
                  <a:pt x="998" y="629"/>
                </a:lnTo>
                <a:lnTo>
                  <a:pt x="998" y="629"/>
                </a:lnTo>
                <a:lnTo>
                  <a:pt x="1002" y="629"/>
                </a:lnTo>
                <a:lnTo>
                  <a:pt x="1002" y="629"/>
                </a:lnTo>
                <a:lnTo>
                  <a:pt x="1002" y="629"/>
                </a:lnTo>
                <a:lnTo>
                  <a:pt x="1002" y="629"/>
                </a:lnTo>
                <a:lnTo>
                  <a:pt x="1007" y="629"/>
                </a:lnTo>
                <a:lnTo>
                  <a:pt x="1007" y="629"/>
                </a:lnTo>
                <a:lnTo>
                  <a:pt x="1007" y="624"/>
                </a:lnTo>
                <a:lnTo>
                  <a:pt x="1007" y="624"/>
                </a:lnTo>
                <a:lnTo>
                  <a:pt x="1007" y="629"/>
                </a:lnTo>
                <a:lnTo>
                  <a:pt x="1007" y="629"/>
                </a:lnTo>
                <a:lnTo>
                  <a:pt x="1007" y="629"/>
                </a:lnTo>
                <a:lnTo>
                  <a:pt x="1007" y="629"/>
                </a:lnTo>
                <a:lnTo>
                  <a:pt x="1007" y="629"/>
                </a:lnTo>
                <a:lnTo>
                  <a:pt x="1012" y="629"/>
                </a:lnTo>
                <a:lnTo>
                  <a:pt x="1012" y="629"/>
                </a:lnTo>
                <a:lnTo>
                  <a:pt x="1012" y="629"/>
                </a:lnTo>
                <a:lnTo>
                  <a:pt x="1016" y="629"/>
                </a:lnTo>
                <a:lnTo>
                  <a:pt x="1016" y="629"/>
                </a:lnTo>
                <a:lnTo>
                  <a:pt x="1016" y="629"/>
                </a:lnTo>
                <a:lnTo>
                  <a:pt x="1021" y="629"/>
                </a:lnTo>
                <a:lnTo>
                  <a:pt x="1021" y="633"/>
                </a:lnTo>
                <a:lnTo>
                  <a:pt x="1021" y="633"/>
                </a:lnTo>
                <a:lnTo>
                  <a:pt x="1021" y="633"/>
                </a:lnTo>
                <a:lnTo>
                  <a:pt x="1016" y="633"/>
                </a:lnTo>
                <a:lnTo>
                  <a:pt x="1016" y="638"/>
                </a:lnTo>
                <a:lnTo>
                  <a:pt x="1016" y="638"/>
                </a:lnTo>
                <a:lnTo>
                  <a:pt x="1012" y="638"/>
                </a:lnTo>
                <a:lnTo>
                  <a:pt x="1012" y="638"/>
                </a:lnTo>
                <a:lnTo>
                  <a:pt x="1012" y="638"/>
                </a:lnTo>
                <a:lnTo>
                  <a:pt x="1007" y="642"/>
                </a:lnTo>
                <a:lnTo>
                  <a:pt x="1007" y="642"/>
                </a:lnTo>
                <a:lnTo>
                  <a:pt x="1012" y="642"/>
                </a:lnTo>
                <a:lnTo>
                  <a:pt x="1012" y="642"/>
                </a:lnTo>
                <a:lnTo>
                  <a:pt x="1012" y="642"/>
                </a:lnTo>
                <a:lnTo>
                  <a:pt x="1012" y="642"/>
                </a:lnTo>
                <a:lnTo>
                  <a:pt x="1012" y="642"/>
                </a:lnTo>
                <a:lnTo>
                  <a:pt x="1012" y="642"/>
                </a:lnTo>
                <a:lnTo>
                  <a:pt x="1012" y="642"/>
                </a:lnTo>
                <a:lnTo>
                  <a:pt x="1012" y="642"/>
                </a:lnTo>
                <a:lnTo>
                  <a:pt x="1012" y="642"/>
                </a:lnTo>
                <a:lnTo>
                  <a:pt x="1012" y="642"/>
                </a:lnTo>
                <a:lnTo>
                  <a:pt x="1012" y="642"/>
                </a:lnTo>
                <a:lnTo>
                  <a:pt x="1012" y="647"/>
                </a:lnTo>
                <a:lnTo>
                  <a:pt x="1012" y="647"/>
                </a:lnTo>
                <a:lnTo>
                  <a:pt x="1007" y="647"/>
                </a:lnTo>
                <a:lnTo>
                  <a:pt x="1007" y="647"/>
                </a:lnTo>
                <a:lnTo>
                  <a:pt x="1007" y="647"/>
                </a:lnTo>
                <a:lnTo>
                  <a:pt x="1007" y="647"/>
                </a:lnTo>
                <a:lnTo>
                  <a:pt x="1007" y="647"/>
                </a:lnTo>
                <a:lnTo>
                  <a:pt x="1007" y="647"/>
                </a:lnTo>
                <a:lnTo>
                  <a:pt x="1012" y="647"/>
                </a:lnTo>
                <a:lnTo>
                  <a:pt x="1012" y="647"/>
                </a:lnTo>
                <a:lnTo>
                  <a:pt x="1012" y="647"/>
                </a:lnTo>
                <a:lnTo>
                  <a:pt x="1016" y="647"/>
                </a:lnTo>
                <a:lnTo>
                  <a:pt x="1016" y="647"/>
                </a:lnTo>
                <a:lnTo>
                  <a:pt x="1016" y="647"/>
                </a:lnTo>
                <a:lnTo>
                  <a:pt x="1021" y="647"/>
                </a:lnTo>
                <a:lnTo>
                  <a:pt x="1021" y="647"/>
                </a:lnTo>
                <a:lnTo>
                  <a:pt x="1021" y="642"/>
                </a:lnTo>
                <a:lnTo>
                  <a:pt x="1021" y="642"/>
                </a:lnTo>
                <a:lnTo>
                  <a:pt x="1021" y="642"/>
                </a:lnTo>
                <a:lnTo>
                  <a:pt x="1021" y="642"/>
                </a:lnTo>
                <a:lnTo>
                  <a:pt x="1021" y="647"/>
                </a:lnTo>
                <a:lnTo>
                  <a:pt x="1021" y="647"/>
                </a:lnTo>
                <a:lnTo>
                  <a:pt x="1021" y="647"/>
                </a:lnTo>
                <a:lnTo>
                  <a:pt x="1021" y="647"/>
                </a:lnTo>
                <a:lnTo>
                  <a:pt x="1021" y="647"/>
                </a:lnTo>
                <a:lnTo>
                  <a:pt x="1016" y="647"/>
                </a:lnTo>
                <a:lnTo>
                  <a:pt x="1016" y="647"/>
                </a:lnTo>
                <a:lnTo>
                  <a:pt x="1016" y="651"/>
                </a:lnTo>
                <a:lnTo>
                  <a:pt x="1016" y="651"/>
                </a:lnTo>
                <a:lnTo>
                  <a:pt x="1012" y="651"/>
                </a:lnTo>
                <a:lnTo>
                  <a:pt x="1012" y="651"/>
                </a:lnTo>
                <a:lnTo>
                  <a:pt x="1012" y="651"/>
                </a:lnTo>
                <a:lnTo>
                  <a:pt x="1012" y="656"/>
                </a:lnTo>
                <a:lnTo>
                  <a:pt x="1012" y="656"/>
                </a:lnTo>
                <a:lnTo>
                  <a:pt x="1007" y="656"/>
                </a:lnTo>
                <a:lnTo>
                  <a:pt x="1007" y="656"/>
                </a:lnTo>
                <a:lnTo>
                  <a:pt x="1007" y="656"/>
                </a:lnTo>
                <a:lnTo>
                  <a:pt x="1007" y="656"/>
                </a:lnTo>
                <a:lnTo>
                  <a:pt x="1007" y="656"/>
                </a:lnTo>
                <a:lnTo>
                  <a:pt x="1007" y="656"/>
                </a:lnTo>
                <a:lnTo>
                  <a:pt x="1007" y="656"/>
                </a:lnTo>
                <a:lnTo>
                  <a:pt x="1007" y="656"/>
                </a:lnTo>
                <a:lnTo>
                  <a:pt x="1007" y="656"/>
                </a:lnTo>
                <a:lnTo>
                  <a:pt x="1002" y="660"/>
                </a:lnTo>
                <a:lnTo>
                  <a:pt x="1002" y="660"/>
                </a:lnTo>
                <a:lnTo>
                  <a:pt x="1002" y="660"/>
                </a:lnTo>
                <a:lnTo>
                  <a:pt x="1002" y="660"/>
                </a:lnTo>
                <a:lnTo>
                  <a:pt x="1002" y="660"/>
                </a:lnTo>
                <a:lnTo>
                  <a:pt x="1007" y="660"/>
                </a:lnTo>
                <a:lnTo>
                  <a:pt x="1007" y="660"/>
                </a:lnTo>
                <a:lnTo>
                  <a:pt x="1007" y="660"/>
                </a:lnTo>
                <a:lnTo>
                  <a:pt x="1016" y="656"/>
                </a:lnTo>
                <a:lnTo>
                  <a:pt x="1016" y="656"/>
                </a:lnTo>
                <a:lnTo>
                  <a:pt x="1021" y="651"/>
                </a:lnTo>
                <a:lnTo>
                  <a:pt x="1021" y="656"/>
                </a:lnTo>
                <a:lnTo>
                  <a:pt x="1021" y="656"/>
                </a:lnTo>
                <a:lnTo>
                  <a:pt x="1021" y="656"/>
                </a:lnTo>
                <a:lnTo>
                  <a:pt x="1021" y="656"/>
                </a:lnTo>
                <a:lnTo>
                  <a:pt x="1016" y="656"/>
                </a:lnTo>
                <a:lnTo>
                  <a:pt x="1016" y="660"/>
                </a:lnTo>
                <a:lnTo>
                  <a:pt x="1016" y="660"/>
                </a:lnTo>
                <a:lnTo>
                  <a:pt x="1012" y="660"/>
                </a:lnTo>
                <a:lnTo>
                  <a:pt x="1012" y="665"/>
                </a:lnTo>
                <a:lnTo>
                  <a:pt x="1012" y="665"/>
                </a:lnTo>
                <a:lnTo>
                  <a:pt x="1012" y="665"/>
                </a:lnTo>
                <a:lnTo>
                  <a:pt x="1012" y="665"/>
                </a:lnTo>
                <a:lnTo>
                  <a:pt x="1016" y="665"/>
                </a:lnTo>
                <a:lnTo>
                  <a:pt x="1016" y="665"/>
                </a:lnTo>
                <a:lnTo>
                  <a:pt x="1021" y="660"/>
                </a:lnTo>
                <a:lnTo>
                  <a:pt x="1021" y="660"/>
                </a:lnTo>
                <a:lnTo>
                  <a:pt x="1021" y="660"/>
                </a:lnTo>
                <a:lnTo>
                  <a:pt x="1021" y="660"/>
                </a:lnTo>
                <a:lnTo>
                  <a:pt x="1021" y="660"/>
                </a:lnTo>
                <a:lnTo>
                  <a:pt x="1021" y="665"/>
                </a:lnTo>
                <a:lnTo>
                  <a:pt x="1021" y="665"/>
                </a:lnTo>
                <a:lnTo>
                  <a:pt x="1021" y="665"/>
                </a:lnTo>
                <a:lnTo>
                  <a:pt x="1021" y="665"/>
                </a:lnTo>
                <a:lnTo>
                  <a:pt x="1012" y="674"/>
                </a:lnTo>
                <a:lnTo>
                  <a:pt x="1012" y="674"/>
                </a:lnTo>
                <a:lnTo>
                  <a:pt x="1012" y="674"/>
                </a:lnTo>
                <a:lnTo>
                  <a:pt x="1012" y="674"/>
                </a:lnTo>
                <a:lnTo>
                  <a:pt x="1012" y="678"/>
                </a:lnTo>
                <a:lnTo>
                  <a:pt x="1007" y="678"/>
                </a:lnTo>
                <a:lnTo>
                  <a:pt x="1007" y="683"/>
                </a:lnTo>
                <a:lnTo>
                  <a:pt x="1007" y="683"/>
                </a:lnTo>
                <a:lnTo>
                  <a:pt x="1007" y="683"/>
                </a:lnTo>
                <a:lnTo>
                  <a:pt x="1007" y="683"/>
                </a:lnTo>
                <a:lnTo>
                  <a:pt x="1007" y="678"/>
                </a:lnTo>
                <a:lnTo>
                  <a:pt x="1002" y="678"/>
                </a:lnTo>
                <a:lnTo>
                  <a:pt x="1002" y="678"/>
                </a:lnTo>
                <a:lnTo>
                  <a:pt x="1002" y="678"/>
                </a:lnTo>
                <a:lnTo>
                  <a:pt x="1002" y="683"/>
                </a:lnTo>
                <a:lnTo>
                  <a:pt x="998" y="683"/>
                </a:lnTo>
                <a:lnTo>
                  <a:pt x="998" y="683"/>
                </a:lnTo>
                <a:lnTo>
                  <a:pt x="998" y="678"/>
                </a:lnTo>
                <a:lnTo>
                  <a:pt x="1002" y="678"/>
                </a:lnTo>
                <a:lnTo>
                  <a:pt x="1002" y="674"/>
                </a:lnTo>
                <a:lnTo>
                  <a:pt x="1002" y="674"/>
                </a:lnTo>
                <a:lnTo>
                  <a:pt x="1002" y="674"/>
                </a:lnTo>
                <a:lnTo>
                  <a:pt x="1002" y="674"/>
                </a:lnTo>
                <a:lnTo>
                  <a:pt x="1002" y="674"/>
                </a:lnTo>
                <a:lnTo>
                  <a:pt x="1002" y="674"/>
                </a:lnTo>
                <a:lnTo>
                  <a:pt x="1002" y="674"/>
                </a:lnTo>
                <a:lnTo>
                  <a:pt x="998" y="674"/>
                </a:lnTo>
                <a:lnTo>
                  <a:pt x="998" y="674"/>
                </a:lnTo>
                <a:lnTo>
                  <a:pt x="993" y="678"/>
                </a:lnTo>
                <a:lnTo>
                  <a:pt x="993" y="678"/>
                </a:lnTo>
                <a:lnTo>
                  <a:pt x="993" y="678"/>
                </a:lnTo>
                <a:lnTo>
                  <a:pt x="993" y="678"/>
                </a:lnTo>
                <a:lnTo>
                  <a:pt x="993" y="678"/>
                </a:lnTo>
                <a:lnTo>
                  <a:pt x="993" y="674"/>
                </a:lnTo>
                <a:lnTo>
                  <a:pt x="993" y="674"/>
                </a:lnTo>
                <a:lnTo>
                  <a:pt x="993" y="674"/>
                </a:lnTo>
                <a:lnTo>
                  <a:pt x="998" y="669"/>
                </a:lnTo>
                <a:lnTo>
                  <a:pt x="1002" y="665"/>
                </a:lnTo>
                <a:lnTo>
                  <a:pt x="1002" y="665"/>
                </a:lnTo>
                <a:lnTo>
                  <a:pt x="1002" y="665"/>
                </a:lnTo>
                <a:lnTo>
                  <a:pt x="1002" y="665"/>
                </a:lnTo>
                <a:lnTo>
                  <a:pt x="1002" y="660"/>
                </a:lnTo>
                <a:lnTo>
                  <a:pt x="1002" y="660"/>
                </a:lnTo>
                <a:lnTo>
                  <a:pt x="1002" y="660"/>
                </a:lnTo>
                <a:lnTo>
                  <a:pt x="998" y="656"/>
                </a:lnTo>
                <a:lnTo>
                  <a:pt x="998" y="660"/>
                </a:lnTo>
                <a:lnTo>
                  <a:pt x="998" y="660"/>
                </a:lnTo>
                <a:lnTo>
                  <a:pt x="993" y="665"/>
                </a:lnTo>
                <a:lnTo>
                  <a:pt x="993" y="665"/>
                </a:lnTo>
                <a:lnTo>
                  <a:pt x="993" y="665"/>
                </a:lnTo>
                <a:lnTo>
                  <a:pt x="993" y="665"/>
                </a:lnTo>
                <a:lnTo>
                  <a:pt x="989" y="665"/>
                </a:lnTo>
                <a:lnTo>
                  <a:pt x="993" y="665"/>
                </a:lnTo>
                <a:lnTo>
                  <a:pt x="993" y="665"/>
                </a:lnTo>
                <a:lnTo>
                  <a:pt x="993" y="665"/>
                </a:lnTo>
                <a:lnTo>
                  <a:pt x="989" y="665"/>
                </a:lnTo>
                <a:lnTo>
                  <a:pt x="989" y="665"/>
                </a:lnTo>
                <a:lnTo>
                  <a:pt x="989" y="665"/>
                </a:lnTo>
                <a:lnTo>
                  <a:pt x="989" y="665"/>
                </a:lnTo>
                <a:lnTo>
                  <a:pt x="984" y="665"/>
                </a:lnTo>
                <a:lnTo>
                  <a:pt x="980" y="669"/>
                </a:lnTo>
                <a:lnTo>
                  <a:pt x="980" y="674"/>
                </a:lnTo>
                <a:lnTo>
                  <a:pt x="980" y="674"/>
                </a:lnTo>
                <a:lnTo>
                  <a:pt x="975" y="674"/>
                </a:lnTo>
                <a:lnTo>
                  <a:pt x="975" y="674"/>
                </a:lnTo>
                <a:lnTo>
                  <a:pt x="975" y="674"/>
                </a:lnTo>
                <a:lnTo>
                  <a:pt x="975" y="674"/>
                </a:lnTo>
                <a:lnTo>
                  <a:pt x="971" y="674"/>
                </a:lnTo>
                <a:lnTo>
                  <a:pt x="971" y="674"/>
                </a:lnTo>
                <a:lnTo>
                  <a:pt x="971" y="674"/>
                </a:lnTo>
                <a:lnTo>
                  <a:pt x="966" y="674"/>
                </a:lnTo>
                <a:lnTo>
                  <a:pt x="966" y="674"/>
                </a:lnTo>
                <a:lnTo>
                  <a:pt x="966" y="674"/>
                </a:lnTo>
                <a:lnTo>
                  <a:pt x="966" y="674"/>
                </a:lnTo>
                <a:lnTo>
                  <a:pt x="966" y="674"/>
                </a:lnTo>
                <a:lnTo>
                  <a:pt x="966" y="674"/>
                </a:lnTo>
                <a:lnTo>
                  <a:pt x="971" y="674"/>
                </a:lnTo>
                <a:lnTo>
                  <a:pt x="971" y="669"/>
                </a:lnTo>
                <a:lnTo>
                  <a:pt x="975" y="669"/>
                </a:lnTo>
                <a:lnTo>
                  <a:pt x="975" y="669"/>
                </a:lnTo>
                <a:lnTo>
                  <a:pt x="975" y="669"/>
                </a:lnTo>
                <a:lnTo>
                  <a:pt x="980" y="669"/>
                </a:lnTo>
                <a:lnTo>
                  <a:pt x="980" y="665"/>
                </a:lnTo>
                <a:lnTo>
                  <a:pt x="984" y="665"/>
                </a:lnTo>
                <a:lnTo>
                  <a:pt x="989" y="665"/>
                </a:lnTo>
                <a:lnTo>
                  <a:pt x="989" y="660"/>
                </a:lnTo>
                <a:lnTo>
                  <a:pt x="989" y="660"/>
                </a:lnTo>
                <a:lnTo>
                  <a:pt x="989" y="660"/>
                </a:lnTo>
                <a:lnTo>
                  <a:pt x="989" y="660"/>
                </a:lnTo>
                <a:lnTo>
                  <a:pt x="984" y="660"/>
                </a:lnTo>
                <a:lnTo>
                  <a:pt x="984" y="660"/>
                </a:lnTo>
                <a:lnTo>
                  <a:pt x="984" y="660"/>
                </a:lnTo>
                <a:lnTo>
                  <a:pt x="980" y="660"/>
                </a:lnTo>
                <a:lnTo>
                  <a:pt x="980" y="660"/>
                </a:lnTo>
                <a:lnTo>
                  <a:pt x="980" y="665"/>
                </a:lnTo>
                <a:lnTo>
                  <a:pt x="980" y="665"/>
                </a:lnTo>
                <a:lnTo>
                  <a:pt x="980" y="665"/>
                </a:lnTo>
                <a:lnTo>
                  <a:pt x="980" y="665"/>
                </a:lnTo>
                <a:lnTo>
                  <a:pt x="975" y="665"/>
                </a:lnTo>
                <a:lnTo>
                  <a:pt x="975" y="665"/>
                </a:lnTo>
                <a:lnTo>
                  <a:pt x="975" y="665"/>
                </a:lnTo>
                <a:lnTo>
                  <a:pt x="971" y="665"/>
                </a:lnTo>
                <a:lnTo>
                  <a:pt x="971" y="665"/>
                </a:lnTo>
                <a:lnTo>
                  <a:pt x="971" y="665"/>
                </a:lnTo>
                <a:lnTo>
                  <a:pt x="971" y="665"/>
                </a:lnTo>
                <a:lnTo>
                  <a:pt x="975" y="660"/>
                </a:lnTo>
                <a:lnTo>
                  <a:pt x="975" y="660"/>
                </a:lnTo>
                <a:lnTo>
                  <a:pt x="975" y="656"/>
                </a:lnTo>
                <a:lnTo>
                  <a:pt x="975" y="660"/>
                </a:lnTo>
                <a:lnTo>
                  <a:pt x="971" y="660"/>
                </a:lnTo>
                <a:lnTo>
                  <a:pt x="971" y="660"/>
                </a:lnTo>
                <a:lnTo>
                  <a:pt x="971" y="656"/>
                </a:lnTo>
                <a:lnTo>
                  <a:pt x="971" y="660"/>
                </a:lnTo>
                <a:lnTo>
                  <a:pt x="971" y="660"/>
                </a:lnTo>
                <a:lnTo>
                  <a:pt x="966" y="660"/>
                </a:lnTo>
                <a:lnTo>
                  <a:pt x="966" y="660"/>
                </a:lnTo>
                <a:lnTo>
                  <a:pt x="966" y="660"/>
                </a:lnTo>
                <a:lnTo>
                  <a:pt x="962" y="660"/>
                </a:lnTo>
                <a:lnTo>
                  <a:pt x="962" y="660"/>
                </a:lnTo>
                <a:lnTo>
                  <a:pt x="957" y="660"/>
                </a:lnTo>
                <a:lnTo>
                  <a:pt x="948" y="660"/>
                </a:lnTo>
                <a:lnTo>
                  <a:pt x="948" y="660"/>
                </a:lnTo>
                <a:lnTo>
                  <a:pt x="944" y="660"/>
                </a:lnTo>
                <a:lnTo>
                  <a:pt x="944" y="660"/>
                </a:lnTo>
                <a:lnTo>
                  <a:pt x="939" y="660"/>
                </a:lnTo>
                <a:lnTo>
                  <a:pt x="939" y="660"/>
                </a:lnTo>
                <a:lnTo>
                  <a:pt x="939" y="656"/>
                </a:lnTo>
                <a:lnTo>
                  <a:pt x="939" y="656"/>
                </a:lnTo>
                <a:lnTo>
                  <a:pt x="935" y="660"/>
                </a:lnTo>
                <a:lnTo>
                  <a:pt x="935" y="660"/>
                </a:lnTo>
                <a:lnTo>
                  <a:pt x="935" y="660"/>
                </a:lnTo>
                <a:lnTo>
                  <a:pt x="930" y="660"/>
                </a:lnTo>
                <a:lnTo>
                  <a:pt x="926" y="660"/>
                </a:lnTo>
                <a:lnTo>
                  <a:pt x="926" y="660"/>
                </a:lnTo>
                <a:lnTo>
                  <a:pt x="926" y="660"/>
                </a:lnTo>
                <a:lnTo>
                  <a:pt x="926" y="656"/>
                </a:lnTo>
                <a:lnTo>
                  <a:pt x="926" y="656"/>
                </a:lnTo>
                <a:lnTo>
                  <a:pt x="926" y="656"/>
                </a:lnTo>
                <a:lnTo>
                  <a:pt x="926" y="651"/>
                </a:lnTo>
                <a:lnTo>
                  <a:pt x="926" y="651"/>
                </a:lnTo>
                <a:lnTo>
                  <a:pt x="935" y="651"/>
                </a:lnTo>
                <a:lnTo>
                  <a:pt x="939" y="647"/>
                </a:lnTo>
                <a:lnTo>
                  <a:pt x="939" y="647"/>
                </a:lnTo>
                <a:lnTo>
                  <a:pt x="944" y="642"/>
                </a:lnTo>
                <a:lnTo>
                  <a:pt x="944" y="642"/>
                </a:lnTo>
                <a:lnTo>
                  <a:pt x="944" y="642"/>
                </a:lnTo>
                <a:lnTo>
                  <a:pt x="944" y="642"/>
                </a:lnTo>
                <a:lnTo>
                  <a:pt x="939" y="642"/>
                </a:lnTo>
                <a:lnTo>
                  <a:pt x="939" y="642"/>
                </a:lnTo>
                <a:lnTo>
                  <a:pt x="935" y="642"/>
                </a:lnTo>
                <a:lnTo>
                  <a:pt x="935" y="642"/>
                </a:lnTo>
                <a:lnTo>
                  <a:pt x="935" y="642"/>
                </a:lnTo>
                <a:lnTo>
                  <a:pt x="935" y="642"/>
                </a:lnTo>
                <a:lnTo>
                  <a:pt x="939" y="638"/>
                </a:lnTo>
                <a:lnTo>
                  <a:pt x="939" y="638"/>
                </a:lnTo>
                <a:lnTo>
                  <a:pt x="939" y="638"/>
                </a:lnTo>
                <a:lnTo>
                  <a:pt x="939" y="638"/>
                </a:lnTo>
                <a:lnTo>
                  <a:pt x="939" y="642"/>
                </a:lnTo>
                <a:lnTo>
                  <a:pt x="939" y="642"/>
                </a:lnTo>
                <a:lnTo>
                  <a:pt x="939" y="642"/>
                </a:lnTo>
                <a:lnTo>
                  <a:pt x="939" y="642"/>
                </a:lnTo>
                <a:lnTo>
                  <a:pt x="944" y="638"/>
                </a:lnTo>
                <a:lnTo>
                  <a:pt x="944" y="638"/>
                </a:lnTo>
                <a:lnTo>
                  <a:pt x="948" y="633"/>
                </a:lnTo>
                <a:lnTo>
                  <a:pt x="948" y="633"/>
                </a:lnTo>
                <a:lnTo>
                  <a:pt x="948" y="633"/>
                </a:lnTo>
                <a:lnTo>
                  <a:pt x="948" y="633"/>
                </a:lnTo>
                <a:lnTo>
                  <a:pt x="953" y="633"/>
                </a:lnTo>
                <a:lnTo>
                  <a:pt x="953" y="633"/>
                </a:lnTo>
                <a:lnTo>
                  <a:pt x="953" y="633"/>
                </a:lnTo>
                <a:lnTo>
                  <a:pt x="953" y="633"/>
                </a:lnTo>
                <a:lnTo>
                  <a:pt x="953" y="633"/>
                </a:lnTo>
                <a:lnTo>
                  <a:pt x="953" y="633"/>
                </a:lnTo>
                <a:lnTo>
                  <a:pt x="953" y="633"/>
                </a:lnTo>
                <a:lnTo>
                  <a:pt x="953" y="629"/>
                </a:lnTo>
                <a:lnTo>
                  <a:pt x="957" y="629"/>
                </a:lnTo>
                <a:lnTo>
                  <a:pt x="957" y="629"/>
                </a:lnTo>
                <a:lnTo>
                  <a:pt x="953" y="629"/>
                </a:lnTo>
                <a:lnTo>
                  <a:pt x="953" y="629"/>
                </a:lnTo>
                <a:lnTo>
                  <a:pt x="953" y="629"/>
                </a:lnTo>
                <a:lnTo>
                  <a:pt x="953" y="629"/>
                </a:lnTo>
                <a:lnTo>
                  <a:pt x="953" y="624"/>
                </a:lnTo>
                <a:lnTo>
                  <a:pt x="957" y="624"/>
                </a:lnTo>
                <a:lnTo>
                  <a:pt x="957" y="624"/>
                </a:lnTo>
                <a:lnTo>
                  <a:pt x="957" y="624"/>
                </a:lnTo>
                <a:lnTo>
                  <a:pt x="957" y="624"/>
                </a:lnTo>
                <a:lnTo>
                  <a:pt x="962" y="624"/>
                </a:lnTo>
                <a:lnTo>
                  <a:pt x="962" y="624"/>
                </a:lnTo>
                <a:lnTo>
                  <a:pt x="962" y="624"/>
                </a:lnTo>
                <a:lnTo>
                  <a:pt x="962" y="619"/>
                </a:lnTo>
                <a:lnTo>
                  <a:pt x="962" y="619"/>
                </a:lnTo>
                <a:lnTo>
                  <a:pt x="966" y="615"/>
                </a:lnTo>
                <a:lnTo>
                  <a:pt x="971" y="610"/>
                </a:lnTo>
                <a:lnTo>
                  <a:pt x="975" y="606"/>
                </a:lnTo>
                <a:lnTo>
                  <a:pt x="975" y="606"/>
                </a:lnTo>
                <a:lnTo>
                  <a:pt x="975" y="606"/>
                </a:lnTo>
                <a:lnTo>
                  <a:pt x="975" y="606"/>
                </a:lnTo>
                <a:lnTo>
                  <a:pt x="980" y="606"/>
                </a:lnTo>
                <a:lnTo>
                  <a:pt x="980" y="606"/>
                </a:lnTo>
                <a:lnTo>
                  <a:pt x="980" y="601"/>
                </a:lnTo>
                <a:lnTo>
                  <a:pt x="975" y="601"/>
                </a:lnTo>
                <a:lnTo>
                  <a:pt x="980" y="601"/>
                </a:lnTo>
                <a:lnTo>
                  <a:pt x="980" y="601"/>
                </a:lnTo>
                <a:lnTo>
                  <a:pt x="980" y="601"/>
                </a:lnTo>
                <a:lnTo>
                  <a:pt x="980" y="601"/>
                </a:lnTo>
                <a:lnTo>
                  <a:pt x="984" y="601"/>
                </a:lnTo>
                <a:lnTo>
                  <a:pt x="984" y="597"/>
                </a:lnTo>
                <a:lnTo>
                  <a:pt x="984" y="597"/>
                </a:lnTo>
                <a:lnTo>
                  <a:pt x="984" y="597"/>
                </a:lnTo>
                <a:lnTo>
                  <a:pt x="984" y="597"/>
                </a:lnTo>
                <a:lnTo>
                  <a:pt x="984" y="597"/>
                </a:lnTo>
                <a:lnTo>
                  <a:pt x="989" y="592"/>
                </a:lnTo>
                <a:lnTo>
                  <a:pt x="989" y="592"/>
                </a:lnTo>
                <a:lnTo>
                  <a:pt x="989" y="592"/>
                </a:lnTo>
                <a:lnTo>
                  <a:pt x="993" y="592"/>
                </a:lnTo>
                <a:lnTo>
                  <a:pt x="993" y="588"/>
                </a:lnTo>
                <a:lnTo>
                  <a:pt x="993" y="588"/>
                </a:lnTo>
                <a:lnTo>
                  <a:pt x="998" y="588"/>
                </a:lnTo>
                <a:lnTo>
                  <a:pt x="1002" y="588"/>
                </a:lnTo>
                <a:lnTo>
                  <a:pt x="1007" y="588"/>
                </a:lnTo>
                <a:lnTo>
                  <a:pt x="1007" y="588"/>
                </a:lnTo>
                <a:lnTo>
                  <a:pt x="1007" y="588"/>
                </a:lnTo>
                <a:lnTo>
                  <a:pt x="1007" y="588"/>
                </a:lnTo>
                <a:lnTo>
                  <a:pt x="1007" y="588"/>
                </a:lnTo>
                <a:lnTo>
                  <a:pt x="1007" y="588"/>
                </a:lnTo>
                <a:lnTo>
                  <a:pt x="1012" y="588"/>
                </a:lnTo>
                <a:lnTo>
                  <a:pt x="1012" y="588"/>
                </a:lnTo>
                <a:lnTo>
                  <a:pt x="1012" y="588"/>
                </a:lnTo>
                <a:lnTo>
                  <a:pt x="1012" y="588"/>
                </a:lnTo>
                <a:moveTo>
                  <a:pt x="673" y="547"/>
                </a:moveTo>
                <a:lnTo>
                  <a:pt x="673" y="547"/>
                </a:lnTo>
                <a:lnTo>
                  <a:pt x="673" y="547"/>
                </a:lnTo>
                <a:lnTo>
                  <a:pt x="668" y="543"/>
                </a:lnTo>
                <a:lnTo>
                  <a:pt x="668" y="543"/>
                </a:lnTo>
                <a:lnTo>
                  <a:pt x="664" y="543"/>
                </a:lnTo>
                <a:lnTo>
                  <a:pt x="659" y="538"/>
                </a:lnTo>
                <a:lnTo>
                  <a:pt x="659" y="538"/>
                </a:lnTo>
                <a:lnTo>
                  <a:pt x="659" y="538"/>
                </a:lnTo>
                <a:lnTo>
                  <a:pt x="659" y="538"/>
                </a:lnTo>
                <a:lnTo>
                  <a:pt x="664" y="538"/>
                </a:lnTo>
                <a:lnTo>
                  <a:pt x="664" y="534"/>
                </a:lnTo>
                <a:lnTo>
                  <a:pt x="668" y="534"/>
                </a:lnTo>
                <a:lnTo>
                  <a:pt x="673" y="538"/>
                </a:lnTo>
                <a:lnTo>
                  <a:pt x="673" y="538"/>
                </a:lnTo>
                <a:lnTo>
                  <a:pt x="673" y="543"/>
                </a:lnTo>
                <a:lnTo>
                  <a:pt x="673" y="543"/>
                </a:lnTo>
                <a:lnTo>
                  <a:pt x="673" y="543"/>
                </a:lnTo>
                <a:lnTo>
                  <a:pt x="673" y="547"/>
                </a:lnTo>
                <a:moveTo>
                  <a:pt x="13" y="475"/>
                </a:moveTo>
                <a:lnTo>
                  <a:pt x="13" y="475"/>
                </a:lnTo>
                <a:lnTo>
                  <a:pt x="13" y="475"/>
                </a:lnTo>
                <a:lnTo>
                  <a:pt x="13" y="475"/>
                </a:lnTo>
                <a:lnTo>
                  <a:pt x="9" y="479"/>
                </a:lnTo>
                <a:lnTo>
                  <a:pt x="9" y="479"/>
                </a:lnTo>
                <a:lnTo>
                  <a:pt x="9" y="479"/>
                </a:lnTo>
                <a:lnTo>
                  <a:pt x="9" y="479"/>
                </a:lnTo>
                <a:lnTo>
                  <a:pt x="4" y="479"/>
                </a:lnTo>
                <a:lnTo>
                  <a:pt x="4" y="479"/>
                </a:lnTo>
                <a:lnTo>
                  <a:pt x="9" y="479"/>
                </a:lnTo>
                <a:lnTo>
                  <a:pt x="4" y="479"/>
                </a:lnTo>
                <a:lnTo>
                  <a:pt x="9" y="479"/>
                </a:lnTo>
                <a:lnTo>
                  <a:pt x="9" y="484"/>
                </a:lnTo>
                <a:lnTo>
                  <a:pt x="4" y="484"/>
                </a:lnTo>
                <a:lnTo>
                  <a:pt x="4" y="484"/>
                </a:lnTo>
                <a:lnTo>
                  <a:pt x="4" y="488"/>
                </a:lnTo>
                <a:lnTo>
                  <a:pt x="4" y="488"/>
                </a:lnTo>
                <a:lnTo>
                  <a:pt x="4" y="488"/>
                </a:lnTo>
                <a:lnTo>
                  <a:pt x="4" y="488"/>
                </a:lnTo>
                <a:lnTo>
                  <a:pt x="4" y="488"/>
                </a:lnTo>
                <a:lnTo>
                  <a:pt x="4" y="488"/>
                </a:lnTo>
                <a:lnTo>
                  <a:pt x="4" y="488"/>
                </a:lnTo>
                <a:lnTo>
                  <a:pt x="4" y="488"/>
                </a:lnTo>
                <a:lnTo>
                  <a:pt x="4" y="488"/>
                </a:lnTo>
                <a:lnTo>
                  <a:pt x="4" y="493"/>
                </a:lnTo>
                <a:lnTo>
                  <a:pt x="4" y="493"/>
                </a:lnTo>
                <a:lnTo>
                  <a:pt x="0" y="493"/>
                </a:lnTo>
                <a:lnTo>
                  <a:pt x="0" y="493"/>
                </a:lnTo>
                <a:lnTo>
                  <a:pt x="0" y="488"/>
                </a:lnTo>
                <a:lnTo>
                  <a:pt x="0" y="488"/>
                </a:lnTo>
                <a:lnTo>
                  <a:pt x="0" y="488"/>
                </a:lnTo>
                <a:lnTo>
                  <a:pt x="0" y="484"/>
                </a:lnTo>
                <a:lnTo>
                  <a:pt x="0" y="479"/>
                </a:lnTo>
                <a:lnTo>
                  <a:pt x="0" y="479"/>
                </a:lnTo>
                <a:lnTo>
                  <a:pt x="4" y="479"/>
                </a:lnTo>
                <a:lnTo>
                  <a:pt x="4" y="479"/>
                </a:lnTo>
                <a:lnTo>
                  <a:pt x="4" y="475"/>
                </a:lnTo>
                <a:lnTo>
                  <a:pt x="4" y="475"/>
                </a:lnTo>
                <a:lnTo>
                  <a:pt x="4" y="475"/>
                </a:lnTo>
                <a:lnTo>
                  <a:pt x="4" y="475"/>
                </a:lnTo>
                <a:lnTo>
                  <a:pt x="4" y="475"/>
                </a:lnTo>
                <a:lnTo>
                  <a:pt x="4" y="475"/>
                </a:lnTo>
                <a:lnTo>
                  <a:pt x="4" y="475"/>
                </a:lnTo>
                <a:lnTo>
                  <a:pt x="4" y="470"/>
                </a:lnTo>
                <a:lnTo>
                  <a:pt x="4" y="475"/>
                </a:lnTo>
                <a:lnTo>
                  <a:pt x="9" y="475"/>
                </a:lnTo>
                <a:lnTo>
                  <a:pt x="13" y="475"/>
                </a:lnTo>
                <a:lnTo>
                  <a:pt x="13" y="470"/>
                </a:lnTo>
                <a:lnTo>
                  <a:pt x="13" y="470"/>
                </a:lnTo>
                <a:lnTo>
                  <a:pt x="13" y="470"/>
                </a:lnTo>
                <a:lnTo>
                  <a:pt x="13" y="475"/>
                </a:lnTo>
                <a:moveTo>
                  <a:pt x="49" y="484"/>
                </a:moveTo>
                <a:lnTo>
                  <a:pt x="49" y="484"/>
                </a:lnTo>
                <a:lnTo>
                  <a:pt x="45" y="488"/>
                </a:lnTo>
                <a:lnTo>
                  <a:pt x="40" y="493"/>
                </a:lnTo>
                <a:lnTo>
                  <a:pt x="40" y="493"/>
                </a:lnTo>
                <a:lnTo>
                  <a:pt x="36" y="493"/>
                </a:lnTo>
                <a:lnTo>
                  <a:pt x="36" y="493"/>
                </a:lnTo>
                <a:lnTo>
                  <a:pt x="36" y="493"/>
                </a:lnTo>
                <a:lnTo>
                  <a:pt x="36" y="493"/>
                </a:lnTo>
                <a:lnTo>
                  <a:pt x="40" y="488"/>
                </a:lnTo>
                <a:lnTo>
                  <a:pt x="40" y="488"/>
                </a:lnTo>
                <a:lnTo>
                  <a:pt x="45" y="484"/>
                </a:lnTo>
                <a:lnTo>
                  <a:pt x="45" y="484"/>
                </a:lnTo>
                <a:lnTo>
                  <a:pt x="40" y="488"/>
                </a:lnTo>
                <a:lnTo>
                  <a:pt x="40" y="488"/>
                </a:lnTo>
                <a:lnTo>
                  <a:pt x="40" y="484"/>
                </a:lnTo>
                <a:lnTo>
                  <a:pt x="40" y="484"/>
                </a:lnTo>
                <a:lnTo>
                  <a:pt x="40" y="484"/>
                </a:lnTo>
                <a:lnTo>
                  <a:pt x="40" y="479"/>
                </a:lnTo>
                <a:lnTo>
                  <a:pt x="40" y="479"/>
                </a:lnTo>
                <a:lnTo>
                  <a:pt x="45" y="479"/>
                </a:lnTo>
                <a:lnTo>
                  <a:pt x="45" y="479"/>
                </a:lnTo>
                <a:lnTo>
                  <a:pt x="45" y="479"/>
                </a:lnTo>
                <a:lnTo>
                  <a:pt x="49" y="475"/>
                </a:lnTo>
                <a:lnTo>
                  <a:pt x="49" y="475"/>
                </a:lnTo>
                <a:lnTo>
                  <a:pt x="49" y="475"/>
                </a:lnTo>
                <a:lnTo>
                  <a:pt x="49" y="475"/>
                </a:lnTo>
                <a:lnTo>
                  <a:pt x="54" y="479"/>
                </a:lnTo>
                <a:lnTo>
                  <a:pt x="54" y="479"/>
                </a:lnTo>
                <a:lnTo>
                  <a:pt x="49" y="484"/>
                </a:lnTo>
                <a:moveTo>
                  <a:pt x="22" y="452"/>
                </a:moveTo>
                <a:lnTo>
                  <a:pt x="22" y="452"/>
                </a:lnTo>
                <a:lnTo>
                  <a:pt x="22" y="457"/>
                </a:lnTo>
                <a:lnTo>
                  <a:pt x="27" y="457"/>
                </a:lnTo>
                <a:lnTo>
                  <a:pt x="27" y="457"/>
                </a:lnTo>
                <a:lnTo>
                  <a:pt x="27" y="457"/>
                </a:lnTo>
                <a:lnTo>
                  <a:pt x="27" y="457"/>
                </a:lnTo>
                <a:lnTo>
                  <a:pt x="27" y="457"/>
                </a:lnTo>
                <a:lnTo>
                  <a:pt x="22" y="461"/>
                </a:lnTo>
                <a:lnTo>
                  <a:pt x="22" y="461"/>
                </a:lnTo>
                <a:lnTo>
                  <a:pt x="22" y="461"/>
                </a:lnTo>
                <a:lnTo>
                  <a:pt x="13" y="461"/>
                </a:lnTo>
                <a:lnTo>
                  <a:pt x="13" y="461"/>
                </a:lnTo>
                <a:lnTo>
                  <a:pt x="13" y="461"/>
                </a:lnTo>
                <a:lnTo>
                  <a:pt x="13" y="461"/>
                </a:lnTo>
                <a:lnTo>
                  <a:pt x="13" y="461"/>
                </a:lnTo>
                <a:lnTo>
                  <a:pt x="18" y="461"/>
                </a:lnTo>
                <a:lnTo>
                  <a:pt x="22" y="461"/>
                </a:lnTo>
                <a:lnTo>
                  <a:pt x="22" y="461"/>
                </a:lnTo>
                <a:lnTo>
                  <a:pt x="22" y="461"/>
                </a:lnTo>
                <a:lnTo>
                  <a:pt x="27" y="461"/>
                </a:lnTo>
                <a:lnTo>
                  <a:pt x="27" y="457"/>
                </a:lnTo>
                <a:lnTo>
                  <a:pt x="27" y="457"/>
                </a:lnTo>
                <a:lnTo>
                  <a:pt x="31" y="457"/>
                </a:lnTo>
                <a:lnTo>
                  <a:pt x="31" y="457"/>
                </a:lnTo>
                <a:lnTo>
                  <a:pt x="36" y="457"/>
                </a:lnTo>
                <a:lnTo>
                  <a:pt x="36" y="457"/>
                </a:lnTo>
                <a:lnTo>
                  <a:pt x="31" y="457"/>
                </a:lnTo>
                <a:lnTo>
                  <a:pt x="31" y="457"/>
                </a:lnTo>
                <a:lnTo>
                  <a:pt x="27" y="461"/>
                </a:lnTo>
                <a:lnTo>
                  <a:pt x="22" y="461"/>
                </a:lnTo>
                <a:lnTo>
                  <a:pt x="22" y="466"/>
                </a:lnTo>
                <a:lnTo>
                  <a:pt x="18" y="470"/>
                </a:lnTo>
                <a:lnTo>
                  <a:pt x="13" y="470"/>
                </a:lnTo>
                <a:lnTo>
                  <a:pt x="13" y="470"/>
                </a:lnTo>
                <a:lnTo>
                  <a:pt x="9" y="470"/>
                </a:lnTo>
                <a:lnTo>
                  <a:pt x="4" y="470"/>
                </a:lnTo>
                <a:lnTo>
                  <a:pt x="4" y="470"/>
                </a:lnTo>
                <a:lnTo>
                  <a:pt x="4" y="470"/>
                </a:lnTo>
                <a:lnTo>
                  <a:pt x="9" y="470"/>
                </a:lnTo>
                <a:lnTo>
                  <a:pt x="9" y="470"/>
                </a:lnTo>
                <a:lnTo>
                  <a:pt x="9" y="470"/>
                </a:lnTo>
                <a:lnTo>
                  <a:pt x="9" y="470"/>
                </a:lnTo>
                <a:lnTo>
                  <a:pt x="9" y="470"/>
                </a:lnTo>
                <a:lnTo>
                  <a:pt x="9" y="470"/>
                </a:lnTo>
                <a:lnTo>
                  <a:pt x="9" y="466"/>
                </a:lnTo>
                <a:lnTo>
                  <a:pt x="9" y="466"/>
                </a:lnTo>
                <a:lnTo>
                  <a:pt x="9" y="466"/>
                </a:lnTo>
                <a:lnTo>
                  <a:pt x="9" y="461"/>
                </a:lnTo>
                <a:lnTo>
                  <a:pt x="9" y="461"/>
                </a:lnTo>
                <a:lnTo>
                  <a:pt x="9" y="461"/>
                </a:lnTo>
                <a:lnTo>
                  <a:pt x="13" y="457"/>
                </a:lnTo>
                <a:lnTo>
                  <a:pt x="13" y="457"/>
                </a:lnTo>
                <a:lnTo>
                  <a:pt x="13" y="457"/>
                </a:lnTo>
                <a:lnTo>
                  <a:pt x="18" y="452"/>
                </a:lnTo>
                <a:lnTo>
                  <a:pt x="18" y="452"/>
                </a:lnTo>
                <a:lnTo>
                  <a:pt x="18" y="452"/>
                </a:lnTo>
                <a:lnTo>
                  <a:pt x="22" y="452"/>
                </a:lnTo>
                <a:lnTo>
                  <a:pt x="22" y="452"/>
                </a:lnTo>
                <a:moveTo>
                  <a:pt x="740" y="479"/>
                </a:moveTo>
                <a:lnTo>
                  <a:pt x="740" y="479"/>
                </a:lnTo>
                <a:lnTo>
                  <a:pt x="740" y="484"/>
                </a:lnTo>
                <a:lnTo>
                  <a:pt x="736" y="484"/>
                </a:lnTo>
                <a:lnTo>
                  <a:pt x="731" y="488"/>
                </a:lnTo>
                <a:lnTo>
                  <a:pt x="731" y="488"/>
                </a:lnTo>
                <a:lnTo>
                  <a:pt x="731" y="488"/>
                </a:lnTo>
                <a:lnTo>
                  <a:pt x="736" y="484"/>
                </a:lnTo>
                <a:lnTo>
                  <a:pt x="736" y="484"/>
                </a:lnTo>
                <a:lnTo>
                  <a:pt x="736" y="484"/>
                </a:lnTo>
                <a:lnTo>
                  <a:pt x="736" y="479"/>
                </a:lnTo>
                <a:lnTo>
                  <a:pt x="736" y="484"/>
                </a:lnTo>
                <a:lnTo>
                  <a:pt x="731" y="488"/>
                </a:lnTo>
                <a:lnTo>
                  <a:pt x="727" y="488"/>
                </a:lnTo>
                <a:lnTo>
                  <a:pt x="727" y="488"/>
                </a:lnTo>
                <a:lnTo>
                  <a:pt x="727" y="488"/>
                </a:lnTo>
                <a:lnTo>
                  <a:pt x="727" y="488"/>
                </a:lnTo>
                <a:lnTo>
                  <a:pt x="722" y="488"/>
                </a:lnTo>
                <a:lnTo>
                  <a:pt x="731" y="484"/>
                </a:lnTo>
                <a:lnTo>
                  <a:pt x="731" y="484"/>
                </a:lnTo>
                <a:lnTo>
                  <a:pt x="731" y="484"/>
                </a:lnTo>
                <a:lnTo>
                  <a:pt x="731" y="484"/>
                </a:lnTo>
                <a:lnTo>
                  <a:pt x="727" y="484"/>
                </a:lnTo>
                <a:lnTo>
                  <a:pt x="722" y="488"/>
                </a:lnTo>
                <a:lnTo>
                  <a:pt x="722" y="488"/>
                </a:lnTo>
                <a:lnTo>
                  <a:pt x="722" y="484"/>
                </a:lnTo>
                <a:lnTo>
                  <a:pt x="722" y="484"/>
                </a:lnTo>
                <a:lnTo>
                  <a:pt x="727" y="484"/>
                </a:lnTo>
                <a:lnTo>
                  <a:pt x="731" y="479"/>
                </a:lnTo>
                <a:lnTo>
                  <a:pt x="736" y="479"/>
                </a:lnTo>
                <a:lnTo>
                  <a:pt x="736" y="479"/>
                </a:lnTo>
                <a:lnTo>
                  <a:pt x="736" y="475"/>
                </a:lnTo>
                <a:lnTo>
                  <a:pt x="736" y="475"/>
                </a:lnTo>
                <a:lnTo>
                  <a:pt x="736" y="475"/>
                </a:lnTo>
                <a:lnTo>
                  <a:pt x="736" y="475"/>
                </a:lnTo>
                <a:lnTo>
                  <a:pt x="736" y="475"/>
                </a:lnTo>
                <a:lnTo>
                  <a:pt x="736" y="475"/>
                </a:lnTo>
                <a:lnTo>
                  <a:pt x="736" y="479"/>
                </a:lnTo>
                <a:lnTo>
                  <a:pt x="731" y="479"/>
                </a:lnTo>
                <a:lnTo>
                  <a:pt x="731" y="479"/>
                </a:lnTo>
                <a:lnTo>
                  <a:pt x="731" y="479"/>
                </a:lnTo>
                <a:lnTo>
                  <a:pt x="731" y="479"/>
                </a:lnTo>
                <a:lnTo>
                  <a:pt x="736" y="479"/>
                </a:lnTo>
                <a:lnTo>
                  <a:pt x="736" y="479"/>
                </a:lnTo>
                <a:lnTo>
                  <a:pt x="740" y="475"/>
                </a:lnTo>
                <a:lnTo>
                  <a:pt x="740" y="475"/>
                </a:lnTo>
                <a:lnTo>
                  <a:pt x="740" y="475"/>
                </a:lnTo>
                <a:lnTo>
                  <a:pt x="740" y="475"/>
                </a:lnTo>
                <a:lnTo>
                  <a:pt x="740" y="475"/>
                </a:lnTo>
                <a:lnTo>
                  <a:pt x="740" y="475"/>
                </a:lnTo>
                <a:lnTo>
                  <a:pt x="740" y="475"/>
                </a:lnTo>
                <a:lnTo>
                  <a:pt x="740" y="475"/>
                </a:lnTo>
                <a:lnTo>
                  <a:pt x="740" y="475"/>
                </a:lnTo>
                <a:lnTo>
                  <a:pt x="740" y="479"/>
                </a:lnTo>
                <a:lnTo>
                  <a:pt x="740" y="479"/>
                </a:lnTo>
                <a:lnTo>
                  <a:pt x="740" y="479"/>
                </a:lnTo>
                <a:lnTo>
                  <a:pt x="740" y="479"/>
                </a:lnTo>
                <a:lnTo>
                  <a:pt x="740" y="479"/>
                </a:lnTo>
                <a:lnTo>
                  <a:pt x="740" y="479"/>
                </a:lnTo>
                <a:lnTo>
                  <a:pt x="740" y="479"/>
                </a:lnTo>
                <a:moveTo>
                  <a:pt x="817" y="366"/>
                </a:moveTo>
                <a:lnTo>
                  <a:pt x="817" y="366"/>
                </a:lnTo>
                <a:lnTo>
                  <a:pt x="817" y="366"/>
                </a:lnTo>
                <a:lnTo>
                  <a:pt x="817" y="366"/>
                </a:lnTo>
                <a:lnTo>
                  <a:pt x="817" y="371"/>
                </a:lnTo>
                <a:lnTo>
                  <a:pt x="817" y="371"/>
                </a:lnTo>
                <a:lnTo>
                  <a:pt x="817" y="371"/>
                </a:lnTo>
                <a:lnTo>
                  <a:pt x="813" y="371"/>
                </a:lnTo>
                <a:lnTo>
                  <a:pt x="813" y="375"/>
                </a:lnTo>
                <a:lnTo>
                  <a:pt x="813" y="375"/>
                </a:lnTo>
                <a:lnTo>
                  <a:pt x="808" y="375"/>
                </a:lnTo>
                <a:lnTo>
                  <a:pt x="808" y="380"/>
                </a:lnTo>
                <a:lnTo>
                  <a:pt x="804" y="380"/>
                </a:lnTo>
                <a:lnTo>
                  <a:pt x="804" y="380"/>
                </a:lnTo>
                <a:lnTo>
                  <a:pt x="804" y="380"/>
                </a:lnTo>
                <a:lnTo>
                  <a:pt x="804" y="380"/>
                </a:lnTo>
                <a:lnTo>
                  <a:pt x="804" y="380"/>
                </a:lnTo>
                <a:lnTo>
                  <a:pt x="804" y="380"/>
                </a:lnTo>
                <a:lnTo>
                  <a:pt x="799" y="375"/>
                </a:lnTo>
                <a:lnTo>
                  <a:pt x="799" y="375"/>
                </a:lnTo>
                <a:lnTo>
                  <a:pt x="799" y="375"/>
                </a:lnTo>
                <a:lnTo>
                  <a:pt x="799" y="375"/>
                </a:lnTo>
                <a:lnTo>
                  <a:pt x="804" y="371"/>
                </a:lnTo>
                <a:lnTo>
                  <a:pt x="804" y="371"/>
                </a:lnTo>
                <a:lnTo>
                  <a:pt x="804" y="371"/>
                </a:lnTo>
                <a:lnTo>
                  <a:pt x="804" y="371"/>
                </a:lnTo>
                <a:lnTo>
                  <a:pt x="808" y="371"/>
                </a:lnTo>
                <a:lnTo>
                  <a:pt x="813" y="366"/>
                </a:lnTo>
                <a:lnTo>
                  <a:pt x="813" y="366"/>
                </a:lnTo>
                <a:lnTo>
                  <a:pt x="813" y="366"/>
                </a:lnTo>
                <a:lnTo>
                  <a:pt x="817" y="366"/>
                </a:lnTo>
                <a:lnTo>
                  <a:pt x="817" y="366"/>
                </a:lnTo>
                <a:lnTo>
                  <a:pt x="817" y="366"/>
                </a:lnTo>
                <a:lnTo>
                  <a:pt x="817" y="366"/>
                </a:lnTo>
                <a:moveTo>
                  <a:pt x="795" y="353"/>
                </a:moveTo>
                <a:lnTo>
                  <a:pt x="795" y="353"/>
                </a:lnTo>
                <a:lnTo>
                  <a:pt x="795" y="353"/>
                </a:lnTo>
                <a:lnTo>
                  <a:pt x="795" y="353"/>
                </a:lnTo>
                <a:lnTo>
                  <a:pt x="795" y="357"/>
                </a:lnTo>
                <a:lnTo>
                  <a:pt x="795" y="357"/>
                </a:lnTo>
                <a:lnTo>
                  <a:pt x="790" y="357"/>
                </a:lnTo>
                <a:lnTo>
                  <a:pt x="790" y="357"/>
                </a:lnTo>
                <a:lnTo>
                  <a:pt x="786" y="362"/>
                </a:lnTo>
                <a:lnTo>
                  <a:pt x="781" y="362"/>
                </a:lnTo>
                <a:lnTo>
                  <a:pt x="781" y="362"/>
                </a:lnTo>
                <a:lnTo>
                  <a:pt x="772" y="366"/>
                </a:lnTo>
                <a:lnTo>
                  <a:pt x="772" y="366"/>
                </a:lnTo>
                <a:lnTo>
                  <a:pt x="772" y="366"/>
                </a:lnTo>
                <a:lnTo>
                  <a:pt x="772" y="366"/>
                </a:lnTo>
                <a:lnTo>
                  <a:pt x="768" y="366"/>
                </a:lnTo>
                <a:lnTo>
                  <a:pt x="763" y="366"/>
                </a:lnTo>
                <a:lnTo>
                  <a:pt x="763" y="366"/>
                </a:lnTo>
                <a:lnTo>
                  <a:pt x="763" y="366"/>
                </a:lnTo>
                <a:lnTo>
                  <a:pt x="763" y="362"/>
                </a:lnTo>
                <a:lnTo>
                  <a:pt x="763" y="362"/>
                </a:lnTo>
                <a:lnTo>
                  <a:pt x="763" y="362"/>
                </a:lnTo>
                <a:lnTo>
                  <a:pt x="768" y="362"/>
                </a:lnTo>
                <a:lnTo>
                  <a:pt x="768" y="362"/>
                </a:lnTo>
                <a:lnTo>
                  <a:pt x="768" y="357"/>
                </a:lnTo>
                <a:lnTo>
                  <a:pt x="777" y="353"/>
                </a:lnTo>
                <a:lnTo>
                  <a:pt x="781" y="353"/>
                </a:lnTo>
                <a:lnTo>
                  <a:pt x="781" y="353"/>
                </a:lnTo>
                <a:lnTo>
                  <a:pt x="781" y="353"/>
                </a:lnTo>
                <a:lnTo>
                  <a:pt x="781" y="353"/>
                </a:lnTo>
                <a:lnTo>
                  <a:pt x="786" y="353"/>
                </a:lnTo>
                <a:lnTo>
                  <a:pt x="790" y="353"/>
                </a:lnTo>
                <a:lnTo>
                  <a:pt x="795" y="353"/>
                </a:lnTo>
                <a:lnTo>
                  <a:pt x="795" y="353"/>
                </a:lnTo>
                <a:lnTo>
                  <a:pt x="795" y="353"/>
                </a:lnTo>
                <a:lnTo>
                  <a:pt x="795" y="353"/>
                </a:lnTo>
                <a:moveTo>
                  <a:pt x="853" y="348"/>
                </a:moveTo>
                <a:lnTo>
                  <a:pt x="853" y="348"/>
                </a:lnTo>
                <a:lnTo>
                  <a:pt x="853" y="348"/>
                </a:lnTo>
                <a:lnTo>
                  <a:pt x="853" y="348"/>
                </a:lnTo>
                <a:lnTo>
                  <a:pt x="853" y="348"/>
                </a:lnTo>
                <a:lnTo>
                  <a:pt x="853" y="353"/>
                </a:lnTo>
                <a:lnTo>
                  <a:pt x="853" y="353"/>
                </a:lnTo>
                <a:lnTo>
                  <a:pt x="853" y="353"/>
                </a:lnTo>
                <a:lnTo>
                  <a:pt x="853" y="353"/>
                </a:lnTo>
                <a:lnTo>
                  <a:pt x="853" y="353"/>
                </a:lnTo>
                <a:lnTo>
                  <a:pt x="849" y="353"/>
                </a:lnTo>
                <a:lnTo>
                  <a:pt x="849" y="353"/>
                </a:lnTo>
                <a:lnTo>
                  <a:pt x="844" y="353"/>
                </a:lnTo>
                <a:lnTo>
                  <a:pt x="844" y="353"/>
                </a:lnTo>
                <a:lnTo>
                  <a:pt x="844" y="348"/>
                </a:lnTo>
                <a:lnTo>
                  <a:pt x="844" y="348"/>
                </a:lnTo>
                <a:lnTo>
                  <a:pt x="844" y="348"/>
                </a:lnTo>
                <a:lnTo>
                  <a:pt x="844" y="348"/>
                </a:lnTo>
                <a:lnTo>
                  <a:pt x="849" y="348"/>
                </a:lnTo>
                <a:lnTo>
                  <a:pt x="853" y="348"/>
                </a:lnTo>
                <a:lnTo>
                  <a:pt x="853" y="348"/>
                </a:lnTo>
                <a:moveTo>
                  <a:pt x="799" y="308"/>
                </a:moveTo>
                <a:lnTo>
                  <a:pt x="799" y="308"/>
                </a:lnTo>
                <a:lnTo>
                  <a:pt x="799" y="308"/>
                </a:lnTo>
                <a:lnTo>
                  <a:pt x="799" y="308"/>
                </a:lnTo>
                <a:lnTo>
                  <a:pt x="799" y="308"/>
                </a:lnTo>
                <a:lnTo>
                  <a:pt x="804" y="308"/>
                </a:lnTo>
                <a:lnTo>
                  <a:pt x="804" y="308"/>
                </a:lnTo>
                <a:lnTo>
                  <a:pt x="808" y="308"/>
                </a:lnTo>
                <a:lnTo>
                  <a:pt x="808" y="308"/>
                </a:lnTo>
                <a:lnTo>
                  <a:pt x="808" y="308"/>
                </a:lnTo>
                <a:lnTo>
                  <a:pt x="808" y="308"/>
                </a:lnTo>
                <a:lnTo>
                  <a:pt x="808" y="312"/>
                </a:lnTo>
                <a:lnTo>
                  <a:pt x="808" y="312"/>
                </a:lnTo>
                <a:lnTo>
                  <a:pt x="808" y="312"/>
                </a:lnTo>
                <a:lnTo>
                  <a:pt x="813" y="312"/>
                </a:lnTo>
                <a:lnTo>
                  <a:pt x="813" y="312"/>
                </a:lnTo>
                <a:lnTo>
                  <a:pt x="813" y="317"/>
                </a:lnTo>
                <a:lnTo>
                  <a:pt x="813" y="317"/>
                </a:lnTo>
                <a:lnTo>
                  <a:pt x="813" y="317"/>
                </a:lnTo>
                <a:lnTo>
                  <a:pt x="817" y="321"/>
                </a:lnTo>
                <a:lnTo>
                  <a:pt x="817" y="321"/>
                </a:lnTo>
                <a:lnTo>
                  <a:pt x="822" y="321"/>
                </a:lnTo>
                <a:lnTo>
                  <a:pt x="822" y="321"/>
                </a:lnTo>
                <a:lnTo>
                  <a:pt x="822" y="321"/>
                </a:lnTo>
                <a:lnTo>
                  <a:pt x="822" y="326"/>
                </a:lnTo>
                <a:lnTo>
                  <a:pt x="822" y="326"/>
                </a:lnTo>
                <a:lnTo>
                  <a:pt x="817" y="330"/>
                </a:lnTo>
                <a:lnTo>
                  <a:pt x="817" y="330"/>
                </a:lnTo>
                <a:lnTo>
                  <a:pt x="817" y="330"/>
                </a:lnTo>
                <a:lnTo>
                  <a:pt x="817" y="330"/>
                </a:lnTo>
                <a:lnTo>
                  <a:pt x="813" y="335"/>
                </a:lnTo>
                <a:lnTo>
                  <a:pt x="813" y="335"/>
                </a:lnTo>
                <a:lnTo>
                  <a:pt x="817" y="335"/>
                </a:lnTo>
                <a:lnTo>
                  <a:pt x="822" y="335"/>
                </a:lnTo>
                <a:lnTo>
                  <a:pt x="822" y="335"/>
                </a:lnTo>
                <a:lnTo>
                  <a:pt x="826" y="335"/>
                </a:lnTo>
                <a:lnTo>
                  <a:pt x="826" y="335"/>
                </a:lnTo>
                <a:lnTo>
                  <a:pt x="826" y="335"/>
                </a:lnTo>
                <a:lnTo>
                  <a:pt x="826" y="335"/>
                </a:lnTo>
                <a:lnTo>
                  <a:pt x="826" y="335"/>
                </a:lnTo>
                <a:lnTo>
                  <a:pt x="826" y="335"/>
                </a:lnTo>
                <a:lnTo>
                  <a:pt x="826" y="335"/>
                </a:lnTo>
                <a:lnTo>
                  <a:pt x="826" y="339"/>
                </a:lnTo>
                <a:lnTo>
                  <a:pt x="826" y="339"/>
                </a:lnTo>
                <a:lnTo>
                  <a:pt x="826" y="339"/>
                </a:lnTo>
                <a:lnTo>
                  <a:pt x="831" y="339"/>
                </a:lnTo>
                <a:lnTo>
                  <a:pt x="826" y="339"/>
                </a:lnTo>
                <a:lnTo>
                  <a:pt x="826" y="344"/>
                </a:lnTo>
                <a:lnTo>
                  <a:pt x="822" y="344"/>
                </a:lnTo>
                <a:lnTo>
                  <a:pt x="817" y="344"/>
                </a:lnTo>
                <a:lnTo>
                  <a:pt x="817" y="344"/>
                </a:lnTo>
                <a:lnTo>
                  <a:pt x="817" y="344"/>
                </a:lnTo>
                <a:lnTo>
                  <a:pt x="813" y="344"/>
                </a:lnTo>
                <a:lnTo>
                  <a:pt x="813" y="344"/>
                </a:lnTo>
                <a:lnTo>
                  <a:pt x="808" y="339"/>
                </a:lnTo>
                <a:lnTo>
                  <a:pt x="804" y="339"/>
                </a:lnTo>
                <a:lnTo>
                  <a:pt x="804" y="339"/>
                </a:lnTo>
                <a:lnTo>
                  <a:pt x="804" y="339"/>
                </a:lnTo>
                <a:lnTo>
                  <a:pt x="804" y="335"/>
                </a:lnTo>
                <a:lnTo>
                  <a:pt x="804" y="335"/>
                </a:lnTo>
                <a:lnTo>
                  <a:pt x="799" y="335"/>
                </a:lnTo>
                <a:lnTo>
                  <a:pt x="799" y="335"/>
                </a:lnTo>
                <a:lnTo>
                  <a:pt x="799" y="330"/>
                </a:lnTo>
                <a:lnTo>
                  <a:pt x="804" y="330"/>
                </a:lnTo>
                <a:lnTo>
                  <a:pt x="804" y="330"/>
                </a:lnTo>
                <a:lnTo>
                  <a:pt x="799" y="330"/>
                </a:lnTo>
                <a:lnTo>
                  <a:pt x="799" y="330"/>
                </a:lnTo>
                <a:lnTo>
                  <a:pt x="795" y="330"/>
                </a:lnTo>
                <a:lnTo>
                  <a:pt x="795" y="330"/>
                </a:lnTo>
                <a:lnTo>
                  <a:pt x="795" y="335"/>
                </a:lnTo>
                <a:lnTo>
                  <a:pt x="790" y="335"/>
                </a:lnTo>
                <a:lnTo>
                  <a:pt x="790" y="335"/>
                </a:lnTo>
                <a:lnTo>
                  <a:pt x="790" y="335"/>
                </a:lnTo>
                <a:lnTo>
                  <a:pt x="781" y="339"/>
                </a:lnTo>
                <a:lnTo>
                  <a:pt x="781" y="339"/>
                </a:lnTo>
                <a:lnTo>
                  <a:pt x="781" y="339"/>
                </a:lnTo>
                <a:lnTo>
                  <a:pt x="777" y="339"/>
                </a:lnTo>
                <a:lnTo>
                  <a:pt x="777" y="339"/>
                </a:lnTo>
                <a:lnTo>
                  <a:pt x="772" y="344"/>
                </a:lnTo>
                <a:lnTo>
                  <a:pt x="772" y="344"/>
                </a:lnTo>
                <a:lnTo>
                  <a:pt x="772" y="344"/>
                </a:lnTo>
                <a:lnTo>
                  <a:pt x="768" y="344"/>
                </a:lnTo>
                <a:lnTo>
                  <a:pt x="763" y="348"/>
                </a:lnTo>
                <a:lnTo>
                  <a:pt x="759" y="348"/>
                </a:lnTo>
                <a:lnTo>
                  <a:pt x="759" y="348"/>
                </a:lnTo>
                <a:lnTo>
                  <a:pt x="759" y="348"/>
                </a:lnTo>
                <a:lnTo>
                  <a:pt x="759" y="344"/>
                </a:lnTo>
                <a:lnTo>
                  <a:pt x="763" y="339"/>
                </a:lnTo>
                <a:lnTo>
                  <a:pt x="763" y="335"/>
                </a:lnTo>
                <a:lnTo>
                  <a:pt x="763" y="335"/>
                </a:lnTo>
                <a:lnTo>
                  <a:pt x="763" y="335"/>
                </a:lnTo>
                <a:lnTo>
                  <a:pt x="754" y="335"/>
                </a:lnTo>
                <a:lnTo>
                  <a:pt x="754" y="335"/>
                </a:lnTo>
                <a:lnTo>
                  <a:pt x="749" y="339"/>
                </a:lnTo>
                <a:lnTo>
                  <a:pt x="745" y="339"/>
                </a:lnTo>
                <a:lnTo>
                  <a:pt x="745" y="339"/>
                </a:lnTo>
                <a:lnTo>
                  <a:pt x="745" y="339"/>
                </a:lnTo>
                <a:lnTo>
                  <a:pt x="745" y="339"/>
                </a:lnTo>
                <a:lnTo>
                  <a:pt x="745" y="335"/>
                </a:lnTo>
                <a:lnTo>
                  <a:pt x="745" y="335"/>
                </a:lnTo>
                <a:lnTo>
                  <a:pt x="745" y="335"/>
                </a:lnTo>
                <a:lnTo>
                  <a:pt x="749" y="335"/>
                </a:lnTo>
                <a:lnTo>
                  <a:pt x="754" y="330"/>
                </a:lnTo>
                <a:lnTo>
                  <a:pt x="754" y="330"/>
                </a:lnTo>
                <a:lnTo>
                  <a:pt x="763" y="330"/>
                </a:lnTo>
                <a:lnTo>
                  <a:pt x="763" y="330"/>
                </a:lnTo>
                <a:lnTo>
                  <a:pt x="763" y="330"/>
                </a:lnTo>
                <a:lnTo>
                  <a:pt x="763" y="326"/>
                </a:lnTo>
                <a:lnTo>
                  <a:pt x="768" y="326"/>
                </a:lnTo>
                <a:lnTo>
                  <a:pt x="768" y="326"/>
                </a:lnTo>
                <a:lnTo>
                  <a:pt x="768" y="321"/>
                </a:lnTo>
                <a:lnTo>
                  <a:pt x="772" y="321"/>
                </a:lnTo>
                <a:lnTo>
                  <a:pt x="772" y="317"/>
                </a:lnTo>
                <a:lnTo>
                  <a:pt x="777" y="312"/>
                </a:lnTo>
                <a:lnTo>
                  <a:pt x="781" y="312"/>
                </a:lnTo>
                <a:lnTo>
                  <a:pt x="786" y="303"/>
                </a:lnTo>
                <a:lnTo>
                  <a:pt x="790" y="303"/>
                </a:lnTo>
                <a:lnTo>
                  <a:pt x="790" y="303"/>
                </a:lnTo>
                <a:lnTo>
                  <a:pt x="795" y="298"/>
                </a:lnTo>
                <a:lnTo>
                  <a:pt x="799" y="298"/>
                </a:lnTo>
                <a:lnTo>
                  <a:pt x="799" y="298"/>
                </a:lnTo>
                <a:lnTo>
                  <a:pt x="804" y="294"/>
                </a:lnTo>
                <a:lnTo>
                  <a:pt x="804" y="298"/>
                </a:lnTo>
                <a:lnTo>
                  <a:pt x="804" y="298"/>
                </a:lnTo>
                <a:lnTo>
                  <a:pt x="804" y="298"/>
                </a:lnTo>
                <a:lnTo>
                  <a:pt x="804" y="298"/>
                </a:lnTo>
                <a:lnTo>
                  <a:pt x="804" y="298"/>
                </a:lnTo>
                <a:lnTo>
                  <a:pt x="804" y="298"/>
                </a:lnTo>
                <a:lnTo>
                  <a:pt x="804" y="303"/>
                </a:lnTo>
                <a:lnTo>
                  <a:pt x="799" y="303"/>
                </a:lnTo>
                <a:lnTo>
                  <a:pt x="799" y="303"/>
                </a:lnTo>
                <a:lnTo>
                  <a:pt x="799" y="303"/>
                </a:lnTo>
                <a:lnTo>
                  <a:pt x="799" y="303"/>
                </a:lnTo>
                <a:lnTo>
                  <a:pt x="799" y="308"/>
                </a:lnTo>
                <a:lnTo>
                  <a:pt x="799" y="308"/>
                </a:lnTo>
                <a:moveTo>
                  <a:pt x="966" y="271"/>
                </a:moveTo>
                <a:lnTo>
                  <a:pt x="966" y="271"/>
                </a:lnTo>
                <a:lnTo>
                  <a:pt x="962" y="271"/>
                </a:lnTo>
                <a:lnTo>
                  <a:pt x="957" y="271"/>
                </a:lnTo>
                <a:lnTo>
                  <a:pt x="957" y="271"/>
                </a:lnTo>
                <a:lnTo>
                  <a:pt x="957" y="271"/>
                </a:lnTo>
                <a:lnTo>
                  <a:pt x="957" y="267"/>
                </a:lnTo>
                <a:lnTo>
                  <a:pt x="957" y="267"/>
                </a:lnTo>
                <a:lnTo>
                  <a:pt x="957" y="267"/>
                </a:lnTo>
                <a:lnTo>
                  <a:pt x="957" y="267"/>
                </a:lnTo>
                <a:lnTo>
                  <a:pt x="957" y="267"/>
                </a:lnTo>
                <a:lnTo>
                  <a:pt x="962" y="267"/>
                </a:lnTo>
                <a:lnTo>
                  <a:pt x="966" y="267"/>
                </a:lnTo>
                <a:lnTo>
                  <a:pt x="966" y="267"/>
                </a:lnTo>
                <a:lnTo>
                  <a:pt x="971" y="267"/>
                </a:lnTo>
                <a:lnTo>
                  <a:pt x="971" y="267"/>
                </a:lnTo>
                <a:lnTo>
                  <a:pt x="971" y="267"/>
                </a:lnTo>
                <a:lnTo>
                  <a:pt x="971" y="267"/>
                </a:lnTo>
                <a:lnTo>
                  <a:pt x="971" y="271"/>
                </a:lnTo>
                <a:lnTo>
                  <a:pt x="971" y="271"/>
                </a:lnTo>
                <a:lnTo>
                  <a:pt x="971" y="271"/>
                </a:lnTo>
                <a:lnTo>
                  <a:pt x="966" y="271"/>
                </a:lnTo>
                <a:moveTo>
                  <a:pt x="822" y="262"/>
                </a:moveTo>
                <a:lnTo>
                  <a:pt x="822" y="262"/>
                </a:lnTo>
                <a:lnTo>
                  <a:pt x="822" y="262"/>
                </a:lnTo>
                <a:lnTo>
                  <a:pt x="822" y="262"/>
                </a:lnTo>
                <a:lnTo>
                  <a:pt x="817" y="262"/>
                </a:lnTo>
                <a:lnTo>
                  <a:pt x="822" y="262"/>
                </a:lnTo>
                <a:lnTo>
                  <a:pt x="822" y="258"/>
                </a:lnTo>
                <a:lnTo>
                  <a:pt x="822" y="258"/>
                </a:lnTo>
                <a:lnTo>
                  <a:pt x="822" y="258"/>
                </a:lnTo>
                <a:lnTo>
                  <a:pt x="822" y="258"/>
                </a:lnTo>
                <a:lnTo>
                  <a:pt x="822" y="258"/>
                </a:lnTo>
                <a:lnTo>
                  <a:pt x="822" y="258"/>
                </a:lnTo>
                <a:lnTo>
                  <a:pt x="822" y="253"/>
                </a:lnTo>
                <a:lnTo>
                  <a:pt x="826" y="253"/>
                </a:lnTo>
                <a:lnTo>
                  <a:pt x="826" y="253"/>
                </a:lnTo>
                <a:lnTo>
                  <a:pt x="826" y="253"/>
                </a:lnTo>
                <a:lnTo>
                  <a:pt x="831" y="253"/>
                </a:lnTo>
                <a:lnTo>
                  <a:pt x="831" y="253"/>
                </a:lnTo>
                <a:lnTo>
                  <a:pt x="831" y="253"/>
                </a:lnTo>
                <a:lnTo>
                  <a:pt x="831" y="253"/>
                </a:lnTo>
                <a:lnTo>
                  <a:pt x="831" y="253"/>
                </a:lnTo>
                <a:lnTo>
                  <a:pt x="831" y="258"/>
                </a:lnTo>
                <a:lnTo>
                  <a:pt x="826" y="258"/>
                </a:lnTo>
                <a:lnTo>
                  <a:pt x="826" y="258"/>
                </a:lnTo>
                <a:lnTo>
                  <a:pt x="826" y="258"/>
                </a:lnTo>
                <a:lnTo>
                  <a:pt x="826" y="262"/>
                </a:lnTo>
                <a:lnTo>
                  <a:pt x="822" y="262"/>
                </a:lnTo>
                <a:lnTo>
                  <a:pt x="822" y="262"/>
                </a:lnTo>
                <a:lnTo>
                  <a:pt x="822" y="262"/>
                </a:lnTo>
                <a:moveTo>
                  <a:pt x="953" y="262"/>
                </a:moveTo>
                <a:lnTo>
                  <a:pt x="953" y="262"/>
                </a:lnTo>
                <a:lnTo>
                  <a:pt x="957" y="262"/>
                </a:lnTo>
                <a:lnTo>
                  <a:pt x="957" y="262"/>
                </a:lnTo>
                <a:lnTo>
                  <a:pt x="957" y="262"/>
                </a:lnTo>
                <a:lnTo>
                  <a:pt x="957" y="262"/>
                </a:lnTo>
                <a:lnTo>
                  <a:pt x="957" y="267"/>
                </a:lnTo>
                <a:lnTo>
                  <a:pt x="953" y="267"/>
                </a:lnTo>
                <a:lnTo>
                  <a:pt x="953" y="267"/>
                </a:lnTo>
                <a:lnTo>
                  <a:pt x="953" y="267"/>
                </a:lnTo>
                <a:lnTo>
                  <a:pt x="948" y="271"/>
                </a:lnTo>
                <a:lnTo>
                  <a:pt x="948" y="271"/>
                </a:lnTo>
                <a:lnTo>
                  <a:pt x="948" y="276"/>
                </a:lnTo>
                <a:lnTo>
                  <a:pt x="944" y="276"/>
                </a:lnTo>
                <a:lnTo>
                  <a:pt x="944" y="276"/>
                </a:lnTo>
                <a:lnTo>
                  <a:pt x="939" y="280"/>
                </a:lnTo>
                <a:lnTo>
                  <a:pt x="935" y="280"/>
                </a:lnTo>
                <a:lnTo>
                  <a:pt x="930" y="280"/>
                </a:lnTo>
                <a:lnTo>
                  <a:pt x="930" y="280"/>
                </a:lnTo>
                <a:lnTo>
                  <a:pt x="926" y="280"/>
                </a:lnTo>
                <a:lnTo>
                  <a:pt x="921" y="280"/>
                </a:lnTo>
                <a:lnTo>
                  <a:pt x="921" y="280"/>
                </a:lnTo>
                <a:lnTo>
                  <a:pt x="921" y="280"/>
                </a:lnTo>
                <a:lnTo>
                  <a:pt x="921" y="276"/>
                </a:lnTo>
                <a:lnTo>
                  <a:pt x="921" y="276"/>
                </a:lnTo>
                <a:lnTo>
                  <a:pt x="921" y="276"/>
                </a:lnTo>
                <a:lnTo>
                  <a:pt x="926" y="271"/>
                </a:lnTo>
                <a:lnTo>
                  <a:pt x="926" y="271"/>
                </a:lnTo>
                <a:lnTo>
                  <a:pt x="926" y="267"/>
                </a:lnTo>
                <a:lnTo>
                  <a:pt x="930" y="267"/>
                </a:lnTo>
                <a:lnTo>
                  <a:pt x="935" y="262"/>
                </a:lnTo>
                <a:lnTo>
                  <a:pt x="939" y="262"/>
                </a:lnTo>
                <a:lnTo>
                  <a:pt x="939" y="262"/>
                </a:lnTo>
                <a:lnTo>
                  <a:pt x="939" y="262"/>
                </a:lnTo>
                <a:lnTo>
                  <a:pt x="944" y="262"/>
                </a:lnTo>
                <a:lnTo>
                  <a:pt x="948" y="262"/>
                </a:lnTo>
                <a:lnTo>
                  <a:pt x="948" y="262"/>
                </a:lnTo>
                <a:lnTo>
                  <a:pt x="948" y="262"/>
                </a:lnTo>
                <a:lnTo>
                  <a:pt x="948" y="262"/>
                </a:lnTo>
                <a:lnTo>
                  <a:pt x="953" y="262"/>
                </a:lnTo>
                <a:moveTo>
                  <a:pt x="921" y="249"/>
                </a:moveTo>
                <a:lnTo>
                  <a:pt x="921" y="249"/>
                </a:lnTo>
                <a:lnTo>
                  <a:pt x="921" y="249"/>
                </a:lnTo>
                <a:lnTo>
                  <a:pt x="921" y="249"/>
                </a:lnTo>
                <a:lnTo>
                  <a:pt x="921" y="249"/>
                </a:lnTo>
                <a:lnTo>
                  <a:pt x="921" y="249"/>
                </a:lnTo>
                <a:lnTo>
                  <a:pt x="921" y="249"/>
                </a:lnTo>
                <a:lnTo>
                  <a:pt x="921" y="244"/>
                </a:lnTo>
                <a:lnTo>
                  <a:pt x="921" y="244"/>
                </a:lnTo>
                <a:lnTo>
                  <a:pt x="926" y="244"/>
                </a:lnTo>
                <a:lnTo>
                  <a:pt x="926" y="244"/>
                </a:lnTo>
                <a:lnTo>
                  <a:pt x="930" y="244"/>
                </a:lnTo>
                <a:lnTo>
                  <a:pt x="930" y="244"/>
                </a:lnTo>
                <a:lnTo>
                  <a:pt x="930" y="240"/>
                </a:lnTo>
                <a:lnTo>
                  <a:pt x="935" y="240"/>
                </a:lnTo>
                <a:lnTo>
                  <a:pt x="935" y="240"/>
                </a:lnTo>
                <a:lnTo>
                  <a:pt x="935" y="240"/>
                </a:lnTo>
                <a:lnTo>
                  <a:pt x="935" y="240"/>
                </a:lnTo>
                <a:lnTo>
                  <a:pt x="935" y="240"/>
                </a:lnTo>
                <a:lnTo>
                  <a:pt x="935" y="240"/>
                </a:lnTo>
                <a:lnTo>
                  <a:pt x="935" y="240"/>
                </a:lnTo>
                <a:lnTo>
                  <a:pt x="939" y="240"/>
                </a:lnTo>
                <a:lnTo>
                  <a:pt x="939" y="240"/>
                </a:lnTo>
                <a:lnTo>
                  <a:pt x="939" y="240"/>
                </a:lnTo>
                <a:lnTo>
                  <a:pt x="939" y="240"/>
                </a:lnTo>
                <a:lnTo>
                  <a:pt x="939" y="240"/>
                </a:lnTo>
                <a:lnTo>
                  <a:pt x="939" y="240"/>
                </a:lnTo>
                <a:lnTo>
                  <a:pt x="939" y="240"/>
                </a:lnTo>
                <a:lnTo>
                  <a:pt x="935" y="244"/>
                </a:lnTo>
                <a:lnTo>
                  <a:pt x="935" y="244"/>
                </a:lnTo>
                <a:lnTo>
                  <a:pt x="935" y="244"/>
                </a:lnTo>
                <a:lnTo>
                  <a:pt x="935" y="244"/>
                </a:lnTo>
                <a:lnTo>
                  <a:pt x="930" y="244"/>
                </a:lnTo>
                <a:lnTo>
                  <a:pt x="930" y="244"/>
                </a:lnTo>
                <a:lnTo>
                  <a:pt x="926" y="249"/>
                </a:lnTo>
                <a:lnTo>
                  <a:pt x="926" y="249"/>
                </a:lnTo>
                <a:lnTo>
                  <a:pt x="926" y="249"/>
                </a:lnTo>
                <a:lnTo>
                  <a:pt x="921" y="249"/>
                </a:lnTo>
                <a:moveTo>
                  <a:pt x="740" y="217"/>
                </a:moveTo>
                <a:lnTo>
                  <a:pt x="740" y="217"/>
                </a:lnTo>
                <a:lnTo>
                  <a:pt x="740" y="217"/>
                </a:lnTo>
                <a:lnTo>
                  <a:pt x="740" y="217"/>
                </a:lnTo>
                <a:lnTo>
                  <a:pt x="740" y="217"/>
                </a:lnTo>
                <a:lnTo>
                  <a:pt x="740" y="217"/>
                </a:lnTo>
                <a:lnTo>
                  <a:pt x="740" y="217"/>
                </a:lnTo>
                <a:lnTo>
                  <a:pt x="745" y="222"/>
                </a:lnTo>
                <a:lnTo>
                  <a:pt x="745" y="222"/>
                </a:lnTo>
                <a:lnTo>
                  <a:pt x="745" y="222"/>
                </a:lnTo>
                <a:lnTo>
                  <a:pt x="745" y="222"/>
                </a:lnTo>
                <a:lnTo>
                  <a:pt x="745" y="226"/>
                </a:lnTo>
                <a:lnTo>
                  <a:pt x="745" y="226"/>
                </a:lnTo>
                <a:lnTo>
                  <a:pt x="745" y="231"/>
                </a:lnTo>
                <a:lnTo>
                  <a:pt x="745" y="231"/>
                </a:lnTo>
                <a:lnTo>
                  <a:pt x="745" y="231"/>
                </a:lnTo>
                <a:lnTo>
                  <a:pt x="745" y="235"/>
                </a:lnTo>
                <a:lnTo>
                  <a:pt x="745" y="235"/>
                </a:lnTo>
                <a:lnTo>
                  <a:pt x="745" y="235"/>
                </a:lnTo>
                <a:lnTo>
                  <a:pt x="745" y="235"/>
                </a:lnTo>
                <a:lnTo>
                  <a:pt x="745" y="235"/>
                </a:lnTo>
                <a:lnTo>
                  <a:pt x="745" y="235"/>
                </a:lnTo>
                <a:lnTo>
                  <a:pt x="745" y="235"/>
                </a:lnTo>
                <a:lnTo>
                  <a:pt x="745" y="235"/>
                </a:lnTo>
                <a:lnTo>
                  <a:pt x="745" y="235"/>
                </a:lnTo>
                <a:lnTo>
                  <a:pt x="740" y="235"/>
                </a:lnTo>
                <a:lnTo>
                  <a:pt x="740" y="235"/>
                </a:lnTo>
                <a:lnTo>
                  <a:pt x="740" y="235"/>
                </a:lnTo>
                <a:lnTo>
                  <a:pt x="736" y="240"/>
                </a:lnTo>
                <a:lnTo>
                  <a:pt x="736" y="240"/>
                </a:lnTo>
                <a:lnTo>
                  <a:pt x="731" y="240"/>
                </a:lnTo>
                <a:lnTo>
                  <a:pt x="727" y="240"/>
                </a:lnTo>
                <a:lnTo>
                  <a:pt x="727" y="240"/>
                </a:lnTo>
                <a:lnTo>
                  <a:pt x="722" y="240"/>
                </a:lnTo>
                <a:lnTo>
                  <a:pt x="718" y="240"/>
                </a:lnTo>
                <a:lnTo>
                  <a:pt x="718" y="240"/>
                </a:lnTo>
                <a:lnTo>
                  <a:pt x="718" y="235"/>
                </a:lnTo>
                <a:lnTo>
                  <a:pt x="718" y="235"/>
                </a:lnTo>
                <a:lnTo>
                  <a:pt x="713" y="235"/>
                </a:lnTo>
                <a:lnTo>
                  <a:pt x="713" y="235"/>
                </a:lnTo>
                <a:lnTo>
                  <a:pt x="713" y="235"/>
                </a:lnTo>
                <a:lnTo>
                  <a:pt x="713" y="231"/>
                </a:lnTo>
                <a:lnTo>
                  <a:pt x="713" y="231"/>
                </a:lnTo>
                <a:lnTo>
                  <a:pt x="713" y="231"/>
                </a:lnTo>
                <a:lnTo>
                  <a:pt x="713" y="231"/>
                </a:lnTo>
                <a:lnTo>
                  <a:pt x="713" y="231"/>
                </a:lnTo>
                <a:lnTo>
                  <a:pt x="713" y="231"/>
                </a:lnTo>
                <a:lnTo>
                  <a:pt x="709" y="231"/>
                </a:lnTo>
                <a:lnTo>
                  <a:pt x="709" y="231"/>
                </a:lnTo>
                <a:lnTo>
                  <a:pt x="709" y="231"/>
                </a:lnTo>
                <a:lnTo>
                  <a:pt x="709" y="231"/>
                </a:lnTo>
                <a:lnTo>
                  <a:pt x="709" y="231"/>
                </a:lnTo>
                <a:lnTo>
                  <a:pt x="709" y="231"/>
                </a:lnTo>
                <a:lnTo>
                  <a:pt x="709" y="231"/>
                </a:lnTo>
                <a:lnTo>
                  <a:pt x="709" y="231"/>
                </a:lnTo>
                <a:lnTo>
                  <a:pt x="709" y="231"/>
                </a:lnTo>
                <a:lnTo>
                  <a:pt x="709" y="231"/>
                </a:lnTo>
                <a:lnTo>
                  <a:pt x="709" y="231"/>
                </a:lnTo>
                <a:lnTo>
                  <a:pt x="709" y="231"/>
                </a:lnTo>
                <a:lnTo>
                  <a:pt x="704" y="231"/>
                </a:lnTo>
                <a:lnTo>
                  <a:pt x="704" y="231"/>
                </a:lnTo>
                <a:lnTo>
                  <a:pt x="704" y="231"/>
                </a:lnTo>
                <a:lnTo>
                  <a:pt x="704" y="231"/>
                </a:lnTo>
                <a:lnTo>
                  <a:pt x="704" y="226"/>
                </a:lnTo>
                <a:lnTo>
                  <a:pt x="704" y="226"/>
                </a:lnTo>
                <a:lnTo>
                  <a:pt x="709" y="226"/>
                </a:lnTo>
                <a:lnTo>
                  <a:pt x="709" y="226"/>
                </a:lnTo>
                <a:lnTo>
                  <a:pt x="713" y="226"/>
                </a:lnTo>
                <a:lnTo>
                  <a:pt x="713" y="226"/>
                </a:lnTo>
                <a:lnTo>
                  <a:pt x="718" y="226"/>
                </a:lnTo>
                <a:lnTo>
                  <a:pt x="722" y="222"/>
                </a:lnTo>
                <a:lnTo>
                  <a:pt x="722" y="222"/>
                </a:lnTo>
                <a:lnTo>
                  <a:pt x="722" y="222"/>
                </a:lnTo>
                <a:lnTo>
                  <a:pt x="722" y="222"/>
                </a:lnTo>
                <a:lnTo>
                  <a:pt x="722" y="222"/>
                </a:lnTo>
                <a:lnTo>
                  <a:pt x="722" y="222"/>
                </a:lnTo>
                <a:lnTo>
                  <a:pt x="727" y="222"/>
                </a:lnTo>
                <a:lnTo>
                  <a:pt x="727" y="222"/>
                </a:lnTo>
                <a:lnTo>
                  <a:pt x="727" y="222"/>
                </a:lnTo>
                <a:lnTo>
                  <a:pt x="727" y="222"/>
                </a:lnTo>
                <a:lnTo>
                  <a:pt x="727" y="222"/>
                </a:lnTo>
                <a:lnTo>
                  <a:pt x="727" y="217"/>
                </a:lnTo>
                <a:lnTo>
                  <a:pt x="727" y="217"/>
                </a:lnTo>
                <a:lnTo>
                  <a:pt x="727" y="217"/>
                </a:lnTo>
                <a:lnTo>
                  <a:pt x="727" y="222"/>
                </a:lnTo>
                <a:lnTo>
                  <a:pt x="727" y="222"/>
                </a:lnTo>
                <a:lnTo>
                  <a:pt x="731" y="222"/>
                </a:lnTo>
                <a:lnTo>
                  <a:pt x="731" y="222"/>
                </a:lnTo>
                <a:lnTo>
                  <a:pt x="731" y="217"/>
                </a:lnTo>
                <a:lnTo>
                  <a:pt x="731" y="217"/>
                </a:lnTo>
                <a:lnTo>
                  <a:pt x="731" y="217"/>
                </a:lnTo>
                <a:lnTo>
                  <a:pt x="731" y="217"/>
                </a:lnTo>
                <a:lnTo>
                  <a:pt x="736" y="217"/>
                </a:lnTo>
                <a:lnTo>
                  <a:pt x="736" y="217"/>
                </a:lnTo>
                <a:lnTo>
                  <a:pt x="736" y="217"/>
                </a:lnTo>
                <a:lnTo>
                  <a:pt x="740" y="213"/>
                </a:lnTo>
                <a:lnTo>
                  <a:pt x="740" y="213"/>
                </a:lnTo>
                <a:lnTo>
                  <a:pt x="740" y="217"/>
                </a:lnTo>
                <a:lnTo>
                  <a:pt x="740" y="217"/>
                </a:lnTo>
                <a:lnTo>
                  <a:pt x="740" y="217"/>
                </a:lnTo>
                <a:lnTo>
                  <a:pt x="740" y="217"/>
                </a:lnTo>
                <a:lnTo>
                  <a:pt x="740" y="217"/>
                </a:lnTo>
                <a:lnTo>
                  <a:pt x="740" y="217"/>
                </a:lnTo>
                <a:lnTo>
                  <a:pt x="740" y="217"/>
                </a:lnTo>
                <a:lnTo>
                  <a:pt x="740" y="217"/>
                </a:lnTo>
                <a:moveTo>
                  <a:pt x="673" y="696"/>
                </a:moveTo>
                <a:lnTo>
                  <a:pt x="673" y="696"/>
                </a:lnTo>
                <a:lnTo>
                  <a:pt x="673" y="696"/>
                </a:lnTo>
                <a:lnTo>
                  <a:pt x="673" y="696"/>
                </a:lnTo>
                <a:lnTo>
                  <a:pt x="668" y="696"/>
                </a:lnTo>
                <a:lnTo>
                  <a:pt x="668" y="701"/>
                </a:lnTo>
                <a:lnTo>
                  <a:pt x="664" y="701"/>
                </a:lnTo>
                <a:lnTo>
                  <a:pt x="655" y="705"/>
                </a:lnTo>
                <a:lnTo>
                  <a:pt x="655" y="705"/>
                </a:lnTo>
                <a:lnTo>
                  <a:pt x="650" y="710"/>
                </a:lnTo>
                <a:lnTo>
                  <a:pt x="650" y="710"/>
                </a:lnTo>
                <a:lnTo>
                  <a:pt x="646" y="710"/>
                </a:lnTo>
                <a:lnTo>
                  <a:pt x="646" y="710"/>
                </a:lnTo>
                <a:lnTo>
                  <a:pt x="646" y="710"/>
                </a:lnTo>
                <a:lnTo>
                  <a:pt x="641" y="714"/>
                </a:lnTo>
                <a:lnTo>
                  <a:pt x="637" y="714"/>
                </a:lnTo>
                <a:lnTo>
                  <a:pt x="632" y="719"/>
                </a:lnTo>
                <a:lnTo>
                  <a:pt x="632" y="723"/>
                </a:lnTo>
                <a:lnTo>
                  <a:pt x="628" y="723"/>
                </a:lnTo>
                <a:lnTo>
                  <a:pt x="623" y="723"/>
                </a:lnTo>
                <a:lnTo>
                  <a:pt x="618" y="723"/>
                </a:lnTo>
                <a:lnTo>
                  <a:pt x="614" y="723"/>
                </a:lnTo>
                <a:lnTo>
                  <a:pt x="609" y="719"/>
                </a:lnTo>
                <a:lnTo>
                  <a:pt x="605" y="719"/>
                </a:lnTo>
                <a:lnTo>
                  <a:pt x="600" y="719"/>
                </a:lnTo>
                <a:lnTo>
                  <a:pt x="600" y="723"/>
                </a:lnTo>
                <a:lnTo>
                  <a:pt x="596" y="723"/>
                </a:lnTo>
                <a:lnTo>
                  <a:pt x="596" y="723"/>
                </a:lnTo>
                <a:lnTo>
                  <a:pt x="596" y="728"/>
                </a:lnTo>
                <a:lnTo>
                  <a:pt x="596" y="728"/>
                </a:lnTo>
                <a:lnTo>
                  <a:pt x="591" y="733"/>
                </a:lnTo>
                <a:lnTo>
                  <a:pt x="591" y="733"/>
                </a:lnTo>
                <a:lnTo>
                  <a:pt x="591" y="733"/>
                </a:lnTo>
                <a:lnTo>
                  <a:pt x="591" y="733"/>
                </a:lnTo>
                <a:lnTo>
                  <a:pt x="591" y="733"/>
                </a:lnTo>
                <a:lnTo>
                  <a:pt x="591" y="733"/>
                </a:lnTo>
                <a:lnTo>
                  <a:pt x="591" y="733"/>
                </a:lnTo>
                <a:lnTo>
                  <a:pt x="591" y="733"/>
                </a:lnTo>
                <a:lnTo>
                  <a:pt x="591" y="733"/>
                </a:lnTo>
                <a:lnTo>
                  <a:pt x="591" y="737"/>
                </a:lnTo>
                <a:lnTo>
                  <a:pt x="591" y="737"/>
                </a:lnTo>
                <a:lnTo>
                  <a:pt x="587" y="737"/>
                </a:lnTo>
                <a:lnTo>
                  <a:pt x="582" y="737"/>
                </a:lnTo>
                <a:lnTo>
                  <a:pt x="578" y="742"/>
                </a:lnTo>
                <a:lnTo>
                  <a:pt x="573" y="742"/>
                </a:lnTo>
                <a:lnTo>
                  <a:pt x="569" y="742"/>
                </a:lnTo>
                <a:lnTo>
                  <a:pt x="560" y="746"/>
                </a:lnTo>
                <a:lnTo>
                  <a:pt x="555" y="746"/>
                </a:lnTo>
                <a:lnTo>
                  <a:pt x="551" y="746"/>
                </a:lnTo>
                <a:lnTo>
                  <a:pt x="546" y="746"/>
                </a:lnTo>
                <a:lnTo>
                  <a:pt x="542" y="751"/>
                </a:lnTo>
                <a:lnTo>
                  <a:pt x="537" y="751"/>
                </a:lnTo>
                <a:lnTo>
                  <a:pt x="533" y="755"/>
                </a:lnTo>
                <a:lnTo>
                  <a:pt x="528" y="755"/>
                </a:lnTo>
                <a:lnTo>
                  <a:pt x="524" y="755"/>
                </a:lnTo>
                <a:lnTo>
                  <a:pt x="524" y="755"/>
                </a:lnTo>
                <a:lnTo>
                  <a:pt x="519" y="751"/>
                </a:lnTo>
                <a:lnTo>
                  <a:pt x="519" y="751"/>
                </a:lnTo>
                <a:lnTo>
                  <a:pt x="524" y="746"/>
                </a:lnTo>
                <a:lnTo>
                  <a:pt x="524" y="742"/>
                </a:lnTo>
                <a:lnTo>
                  <a:pt x="524" y="742"/>
                </a:lnTo>
                <a:lnTo>
                  <a:pt x="524" y="742"/>
                </a:lnTo>
                <a:lnTo>
                  <a:pt x="528" y="742"/>
                </a:lnTo>
                <a:lnTo>
                  <a:pt x="533" y="737"/>
                </a:lnTo>
                <a:lnTo>
                  <a:pt x="533" y="737"/>
                </a:lnTo>
                <a:lnTo>
                  <a:pt x="537" y="737"/>
                </a:lnTo>
                <a:lnTo>
                  <a:pt x="537" y="733"/>
                </a:lnTo>
                <a:lnTo>
                  <a:pt x="542" y="728"/>
                </a:lnTo>
                <a:lnTo>
                  <a:pt x="542" y="728"/>
                </a:lnTo>
                <a:lnTo>
                  <a:pt x="546" y="723"/>
                </a:lnTo>
                <a:lnTo>
                  <a:pt x="551" y="719"/>
                </a:lnTo>
                <a:lnTo>
                  <a:pt x="551" y="719"/>
                </a:lnTo>
                <a:lnTo>
                  <a:pt x="551" y="714"/>
                </a:lnTo>
                <a:lnTo>
                  <a:pt x="555" y="710"/>
                </a:lnTo>
                <a:lnTo>
                  <a:pt x="555" y="705"/>
                </a:lnTo>
                <a:lnTo>
                  <a:pt x="555" y="701"/>
                </a:lnTo>
                <a:lnTo>
                  <a:pt x="560" y="701"/>
                </a:lnTo>
                <a:lnTo>
                  <a:pt x="560" y="696"/>
                </a:lnTo>
                <a:lnTo>
                  <a:pt x="560" y="692"/>
                </a:lnTo>
                <a:lnTo>
                  <a:pt x="560" y="687"/>
                </a:lnTo>
                <a:lnTo>
                  <a:pt x="564" y="687"/>
                </a:lnTo>
                <a:lnTo>
                  <a:pt x="564" y="683"/>
                </a:lnTo>
                <a:lnTo>
                  <a:pt x="560" y="683"/>
                </a:lnTo>
                <a:lnTo>
                  <a:pt x="560" y="683"/>
                </a:lnTo>
                <a:lnTo>
                  <a:pt x="555" y="678"/>
                </a:lnTo>
                <a:lnTo>
                  <a:pt x="555" y="678"/>
                </a:lnTo>
                <a:lnTo>
                  <a:pt x="551" y="674"/>
                </a:lnTo>
                <a:lnTo>
                  <a:pt x="555" y="669"/>
                </a:lnTo>
                <a:lnTo>
                  <a:pt x="555" y="669"/>
                </a:lnTo>
                <a:lnTo>
                  <a:pt x="555" y="669"/>
                </a:lnTo>
                <a:lnTo>
                  <a:pt x="555" y="669"/>
                </a:lnTo>
                <a:lnTo>
                  <a:pt x="555" y="669"/>
                </a:lnTo>
                <a:lnTo>
                  <a:pt x="555" y="669"/>
                </a:lnTo>
                <a:lnTo>
                  <a:pt x="551" y="669"/>
                </a:lnTo>
                <a:lnTo>
                  <a:pt x="551" y="669"/>
                </a:lnTo>
                <a:lnTo>
                  <a:pt x="551" y="669"/>
                </a:lnTo>
                <a:lnTo>
                  <a:pt x="551" y="665"/>
                </a:lnTo>
                <a:lnTo>
                  <a:pt x="551" y="665"/>
                </a:lnTo>
                <a:lnTo>
                  <a:pt x="551" y="665"/>
                </a:lnTo>
                <a:lnTo>
                  <a:pt x="551" y="660"/>
                </a:lnTo>
                <a:lnTo>
                  <a:pt x="551" y="660"/>
                </a:lnTo>
                <a:lnTo>
                  <a:pt x="551" y="660"/>
                </a:lnTo>
                <a:lnTo>
                  <a:pt x="551" y="660"/>
                </a:lnTo>
                <a:lnTo>
                  <a:pt x="551" y="660"/>
                </a:lnTo>
                <a:lnTo>
                  <a:pt x="551" y="660"/>
                </a:lnTo>
                <a:lnTo>
                  <a:pt x="551" y="660"/>
                </a:lnTo>
                <a:lnTo>
                  <a:pt x="551" y="660"/>
                </a:lnTo>
                <a:lnTo>
                  <a:pt x="546" y="660"/>
                </a:lnTo>
                <a:lnTo>
                  <a:pt x="546" y="660"/>
                </a:lnTo>
                <a:lnTo>
                  <a:pt x="546" y="660"/>
                </a:lnTo>
                <a:lnTo>
                  <a:pt x="546" y="660"/>
                </a:lnTo>
                <a:lnTo>
                  <a:pt x="546" y="656"/>
                </a:lnTo>
                <a:lnTo>
                  <a:pt x="546" y="656"/>
                </a:lnTo>
                <a:lnTo>
                  <a:pt x="546" y="651"/>
                </a:lnTo>
                <a:lnTo>
                  <a:pt x="546" y="651"/>
                </a:lnTo>
                <a:lnTo>
                  <a:pt x="542" y="647"/>
                </a:lnTo>
                <a:lnTo>
                  <a:pt x="542" y="647"/>
                </a:lnTo>
                <a:lnTo>
                  <a:pt x="537" y="647"/>
                </a:lnTo>
                <a:lnTo>
                  <a:pt x="537" y="642"/>
                </a:lnTo>
                <a:lnTo>
                  <a:pt x="537" y="642"/>
                </a:lnTo>
                <a:lnTo>
                  <a:pt x="533" y="642"/>
                </a:lnTo>
                <a:lnTo>
                  <a:pt x="533" y="638"/>
                </a:lnTo>
                <a:lnTo>
                  <a:pt x="533" y="638"/>
                </a:lnTo>
                <a:lnTo>
                  <a:pt x="528" y="638"/>
                </a:lnTo>
                <a:lnTo>
                  <a:pt x="528" y="633"/>
                </a:lnTo>
                <a:lnTo>
                  <a:pt x="524" y="633"/>
                </a:lnTo>
                <a:lnTo>
                  <a:pt x="519" y="629"/>
                </a:lnTo>
                <a:lnTo>
                  <a:pt x="519" y="629"/>
                </a:lnTo>
                <a:lnTo>
                  <a:pt x="519" y="624"/>
                </a:lnTo>
                <a:lnTo>
                  <a:pt x="515" y="624"/>
                </a:lnTo>
                <a:lnTo>
                  <a:pt x="515" y="624"/>
                </a:lnTo>
                <a:lnTo>
                  <a:pt x="515" y="624"/>
                </a:lnTo>
                <a:lnTo>
                  <a:pt x="510" y="624"/>
                </a:lnTo>
                <a:lnTo>
                  <a:pt x="506" y="624"/>
                </a:lnTo>
                <a:lnTo>
                  <a:pt x="501" y="624"/>
                </a:lnTo>
                <a:lnTo>
                  <a:pt x="496" y="624"/>
                </a:lnTo>
                <a:lnTo>
                  <a:pt x="496" y="629"/>
                </a:lnTo>
                <a:lnTo>
                  <a:pt x="492" y="629"/>
                </a:lnTo>
                <a:lnTo>
                  <a:pt x="492" y="629"/>
                </a:lnTo>
                <a:lnTo>
                  <a:pt x="487" y="624"/>
                </a:lnTo>
                <a:lnTo>
                  <a:pt x="487" y="629"/>
                </a:lnTo>
                <a:lnTo>
                  <a:pt x="487" y="624"/>
                </a:lnTo>
                <a:lnTo>
                  <a:pt x="487" y="624"/>
                </a:lnTo>
                <a:lnTo>
                  <a:pt x="487" y="624"/>
                </a:lnTo>
                <a:lnTo>
                  <a:pt x="483" y="624"/>
                </a:lnTo>
                <a:lnTo>
                  <a:pt x="478" y="624"/>
                </a:lnTo>
                <a:lnTo>
                  <a:pt x="478" y="624"/>
                </a:lnTo>
                <a:lnTo>
                  <a:pt x="478" y="624"/>
                </a:lnTo>
                <a:lnTo>
                  <a:pt x="478" y="619"/>
                </a:lnTo>
                <a:lnTo>
                  <a:pt x="474" y="619"/>
                </a:lnTo>
                <a:lnTo>
                  <a:pt x="474" y="619"/>
                </a:lnTo>
                <a:lnTo>
                  <a:pt x="469" y="624"/>
                </a:lnTo>
                <a:lnTo>
                  <a:pt x="469" y="624"/>
                </a:lnTo>
                <a:lnTo>
                  <a:pt x="465" y="624"/>
                </a:lnTo>
                <a:lnTo>
                  <a:pt x="465" y="624"/>
                </a:lnTo>
                <a:lnTo>
                  <a:pt x="460" y="619"/>
                </a:lnTo>
                <a:lnTo>
                  <a:pt x="460" y="619"/>
                </a:lnTo>
                <a:lnTo>
                  <a:pt x="460" y="619"/>
                </a:lnTo>
                <a:lnTo>
                  <a:pt x="456" y="619"/>
                </a:lnTo>
                <a:lnTo>
                  <a:pt x="456" y="619"/>
                </a:lnTo>
                <a:lnTo>
                  <a:pt x="456" y="619"/>
                </a:lnTo>
                <a:lnTo>
                  <a:pt x="456" y="615"/>
                </a:lnTo>
                <a:lnTo>
                  <a:pt x="456" y="615"/>
                </a:lnTo>
                <a:lnTo>
                  <a:pt x="456" y="615"/>
                </a:lnTo>
                <a:lnTo>
                  <a:pt x="456" y="615"/>
                </a:lnTo>
                <a:lnTo>
                  <a:pt x="451" y="610"/>
                </a:lnTo>
                <a:lnTo>
                  <a:pt x="451" y="610"/>
                </a:lnTo>
                <a:lnTo>
                  <a:pt x="451" y="610"/>
                </a:lnTo>
                <a:lnTo>
                  <a:pt x="451" y="610"/>
                </a:lnTo>
                <a:lnTo>
                  <a:pt x="447" y="610"/>
                </a:lnTo>
                <a:lnTo>
                  <a:pt x="447" y="610"/>
                </a:lnTo>
                <a:lnTo>
                  <a:pt x="447" y="610"/>
                </a:lnTo>
                <a:lnTo>
                  <a:pt x="447" y="610"/>
                </a:lnTo>
                <a:lnTo>
                  <a:pt x="447" y="610"/>
                </a:lnTo>
                <a:lnTo>
                  <a:pt x="442" y="610"/>
                </a:lnTo>
                <a:lnTo>
                  <a:pt x="442" y="610"/>
                </a:lnTo>
                <a:lnTo>
                  <a:pt x="442" y="610"/>
                </a:lnTo>
                <a:lnTo>
                  <a:pt x="438" y="610"/>
                </a:lnTo>
                <a:lnTo>
                  <a:pt x="438" y="610"/>
                </a:lnTo>
                <a:lnTo>
                  <a:pt x="438" y="610"/>
                </a:lnTo>
                <a:lnTo>
                  <a:pt x="433" y="606"/>
                </a:lnTo>
                <a:lnTo>
                  <a:pt x="429" y="606"/>
                </a:lnTo>
                <a:lnTo>
                  <a:pt x="429" y="606"/>
                </a:lnTo>
                <a:lnTo>
                  <a:pt x="429" y="606"/>
                </a:lnTo>
                <a:lnTo>
                  <a:pt x="429" y="606"/>
                </a:lnTo>
                <a:lnTo>
                  <a:pt x="429" y="606"/>
                </a:lnTo>
                <a:lnTo>
                  <a:pt x="433" y="601"/>
                </a:lnTo>
                <a:lnTo>
                  <a:pt x="433" y="601"/>
                </a:lnTo>
                <a:lnTo>
                  <a:pt x="433" y="597"/>
                </a:lnTo>
                <a:lnTo>
                  <a:pt x="433" y="597"/>
                </a:lnTo>
                <a:lnTo>
                  <a:pt x="433" y="597"/>
                </a:lnTo>
                <a:lnTo>
                  <a:pt x="433" y="597"/>
                </a:lnTo>
                <a:lnTo>
                  <a:pt x="433" y="592"/>
                </a:lnTo>
                <a:lnTo>
                  <a:pt x="429" y="597"/>
                </a:lnTo>
                <a:lnTo>
                  <a:pt x="424" y="601"/>
                </a:lnTo>
                <a:lnTo>
                  <a:pt x="424" y="601"/>
                </a:lnTo>
                <a:lnTo>
                  <a:pt x="415" y="601"/>
                </a:lnTo>
                <a:lnTo>
                  <a:pt x="411" y="601"/>
                </a:lnTo>
                <a:lnTo>
                  <a:pt x="406" y="601"/>
                </a:lnTo>
                <a:lnTo>
                  <a:pt x="402" y="601"/>
                </a:lnTo>
                <a:lnTo>
                  <a:pt x="393" y="597"/>
                </a:lnTo>
                <a:lnTo>
                  <a:pt x="388" y="597"/>
                </a:lnTo>
                <a:lnTo>
                  <a:pt x="384" y="597"/>
                </a:lnTo>
                <a:lnTo>
                  <a:pt x="375" y="597"/>
                </a:lnTo>
                <a:lnTo>
                  <a:pt x="370" y="597"/>
                </a:lnTo>
                <a:lnTo>
                  <a:pt x="365" y="597"/>
                </a:lnTo>
                <a:lnTo>
                  <a:pt x="356" y="597"/>
                </a:lnTo>
                <a:lnTo>
                  <a:pt x="352" y="597"/>
                </a:lnTo>
                <a:lnTo>
                  <a:pt x="347" y="597"/>
                </a:lnTo>
                <a:lnTo>
                  <a:pt x="338" y="597"/>
                </a:lnTo>
                <a:lnTo>
                  <a:pt x="334" y="592"/>
                </a:lnTo>
                <a:lnTo>
                  <a:pt x="329" y="592"/>
                </a:lnTo>
                <a:lnTo>
                  <a:pt x="325" y="592"/>
                </a:lnTo>
                <a:lnTo>
                  <a:pt x="316" y="592"/>
                </a:lnTo>
                <a:lnTo>
                  <a:pt x="311" y="592"/>
                </a:lnTo>
                <a:lnTo>
                  <a:pt x="307" y="592"/>
                </a:lnTo>
                <a:lnTo>
                  <a:pt x="298" y="592"/>
                </a:lnTo>
                <a:lnTo>
                  <a:pt x="293" y="592"/>
                </a:lnTo>
                <a:lnTo>
                  <a:pt x="289" y="592"/>
                </a:lnTo>
                <a:lnTo>
                  <a:pt x="284" y="588"/>
                </a:lnTo>
                <a:lnTo>
                  <a:pt x="275" y="588"/>
                </a:lnTo>
                <a:lnTo>
                  <a:pt x="271" y="588"/>
                </a:lnTo>
                <a:lnTo>
                  <a:pt x="266" y="588"/>
                </a:lnTo>
                <a:lnTo>
                  <a:pt x="257" y="588"/>
                </a:lnTo>
                <a:lnTo>
                  <a:pt x="253" y="588"/>
                </a:lnTo>
                <a:lnTo>
                  <a:pt x="248" y="588"/>
                </a:lnTo>
                <a:lnTo>
                  <a:pt x="239" y="588"/>
                </a:lnTo>
                <a:lnTo>
                  <a:pt x="234" y="583"/>
                </a:lnTo>
                <a:lnTo>
                  <a:pt x="230" y="583"/>
                </a:lnTo>
                <a:lnTo>
                  <a:pt x="225" y="583"/>
                </a:lnTo>
                <a:lnTo>
                  <a:pt x="216" y="583"/>
                </a:lnTo>
                <a:lnTo>
                  <a:pt x="212" y="583"/>
                </a:lnTo>
                <a:lnTo>
                  <a:pt x="207" y="583"/>
                </a:lnTo>
                <a:lnTo>
                  <a:pt x="203" y="583"/>
                </a:lnTo>
                <a:lnTo>
                  <a:pt x="194" y="583"/>
                </a:lnTo>
                <a:lnTo>
                  <a:pt x="189" y="579"/>
                </a:lnTo>
                <a:lnTo>
                  <a:pt x="185" y="579"/>
                </a:lnTo>
                <a:lnTo>
                  <a:pt x="176" y="579"/>
                </a:lnTo>
                <a:lnTo>
                  <a:pt x="171" y="579"/>
                </a:lnTo>
                <a:lnTo>
                  <a:pt x="167" y="579"/>
                </a:lnTo>
                <a:lnTo>
                  <a:pt x="162" y="579"/>
                </a:lnTo>
                <a:lnTo>
                  <a:pt x="153" y="579"/>
                </a:lnTo>
                <a:lnTo>
                  <a:pt x="149" y="579"/>
                </a:lnTo>
                <a:lnTo>
                  <a:pt x="144" y="574"/>
                </a:lnTo>
                <a:lnTo>
                  <a:pt x="140" y="574"/>
                </a:lnTo>
                <a:lnTo>
                  <a:pt x="131" y="574"/>
                </a:lnTo>
                <a:lnTo>
                  <a:pt x="126" y="574"/>
                </a:lnTo>
                <a:lnTo>
                  <a:pt x="122" y="574"/>
                </a:lnTo>
                <a:lnTo>
                  <a:pt x="113" y="574"/>
                </a:lnTo>
                <a:lnTo>
                  <a:pt x="108" y="574"/>
                </a:lnTo>
                <a:lnTo>
                  <a:pt x="103" y="574"/>
                </a:lnTo>
                <a:lnTo>
                  <a:pt x="99" y="570"/>
                </a:lnTo>
                <a:lnTo>
                  <a:pt x="90" y="570"/>
                </a:lnTo>
                <a:lnTo>
                  <a:pt x="85" y="570"/>
                </a:lnTo>
                <a:lnTo>
                  <a:pt x="81" y="570"/>
                </a:lnTo>
                <a:lnTo>
                  <a:pt x="76" y="570"/>
                </a:lnTo>
                <a:lnTo>
                  <a:pt x="67" y="570"/>
                </a:lnTo>
                <a:lnTo>
                  <a:pt x="63" y="570"/>
                </a:lnTo>
                <a:lnTo>
                  <a:pt x="58" y="565"/>
                </a:lnTo>
                <a:lnTo>
                  <a:pt x="54" y="565"/>
                </a:lnTo>
                <a:lnTo>
                  <a:pt x="49" y="565"/>
                </a:lnTo>
                <a:lnTo>
                  <a:pt x="49" y="565"/>
                </a:lnTo>
                <a:lnTo>
                  <a:pt x="49" y="565"/>
                </a:lnTo>
                <a:lnTo>
                  <a:pt x="49" y="565"/>
                </a:lnTo>
                <a:lnTo>
                  <a:pt x="49" y="565"/>
                </a:lnTo>
                <a:lnTo>
                  <a:pt x="49" y="565"/>
                </a:lnTo>
                <a:lnTo>
                  <a:pt x="49" y="565"/>
                </a:lnTo>
                <a:lnTo>
                  <a:pt x="45" y="565"/>
                </a:lnTo>
                <a:lnTo>
                  <a:pt x="45" y="565"/>
                </a:lnTo>
                <a:lnTo>
                  <a:pt x="45" y="565"/>
                </a:lnTo>
                <a:lnTo>
                  <a:pt x="49" y="565"/>
                </a:lnTo>
                <a:lnTo>
                  <a:pt x="49" y="565"/>
                </a:lnTo>
                <a:lnTo>
                  <a:pt x="49" y="565"/>
                </a:lnTo>
                <a:lnTo>
                  <a:pt x="49" y="565"/>
                </a:lnTo>
                <a:lnTo>
                  <a:pt x="49" y="565"/>
                </a:lnTo>
                <a:lnTo>
                  <a:pt x="49" y="565"/>
                </a:lnTo>
                <a:lnTo>
                  <a:pt x="49" y="561"/>
                </a:lnTo>
                <a:lnTo>
                  <a:pt x="49" y="561"/>
                </a:lnTo>
                <a:lnTo>
                  <a:pt x="49" y="561"/>
                </a:lnTo>
                <a:lnTo>
                  <a:pt x="49" y="561"/>
                </a:lnTo>
                <a:lnTo>
                  <a:pt x="54" y="561"/>
                </a:lnTo>
                <a:lnTo>
                  <a:pt x="54" y="561"/>
                </a:lnTo>
                <a:lnTo>
                  <a:pt x="54" y="561"/>
                </a:lnTo>
                <a:lnTo>
                  <a:pt x="58" y="561"/>
                </a:lnTo>
                <a:lnTo>
                  <a:pt x="54" y="561"/>
                </a:lnTo>
                <a:lnTo>
                  <a:pt x="54" y="561"/>
                </a:lnTo>
                <a:lnTo>
                  <a:pt x="54" y="561"/>
                </a:lnTo>
                <a:lnTo>
                  <a:pt x="49" y="561"/>
                </a:lnTo>
                <a:lnTo>
                  <a:pt x="49" y="561"/>
                </a:lnTo>
                <a:lnTo>
                  <a:pt x="49" y="556"/>
                </a:lnTo>
                <a:lnTo>
                  <a:pt x="49" y="556"/>
                </a:lnTo>
                <a:lnTo>
                  <a:pt x="54" y="556"/>
                </a:lnTo>
                <a:lnTo>
                  <a:pt x="54" y="556"/>
                </a:lnTo>
                <a:lnTo>
                  <a:pt x="58" y="552"/>
                </a:lnTo>
                <a:lnTo>
                  <a:pt x="58" y="552"/>
                </a:lnTo>
                <a:lnTo>
                  <a:pt x="58" y="552"/>
                </a:lnTo>
                <a:lnTo>
                  <a:pt x="54" y="556"/>
                </a:lnTo>
                <a:lnTo>
                  <a:pt x="54" y="556"/>
                </a:lnTo>
                <a:lnTo>
                  <a:pt x="54" y="556"/>
                </a:lnTo>
                <a:lnTo>
                  <a:pt x="49" y="556"/>
                </a:lnTo>
                <a:lnTo>
                  <a:pt x="49" y="556"/>
                </a:lnTo>
                <a:lnTo>
                  <a:pt x="49" y="556"/>
                </a:lnTo>
                <a:lnTo>
                  <a:pt x="49" y="556"/>
                </a:lnTo>
                <a:lnTo>
                  <a:pt x="49" y="556"/>
                </a:lnTo>
                <a:lnTo>
                  <a:pt x="45" y="556"/>
                </a:lnTo>
                <a:lnTo>
                  <a:pt x="45" y="556"/>
                </a:lnTo>
                <a:lnTo>
                  <a:pt x="45" y="556"/>
                </a:lnTo>
                <a:lnTo>
                  <a:pt x="45" y="552"/>
                </a:lnTo>
                <a:lnTo>
                  <a:pt x="45" y="552"/>
                </a:lnTo>
                <a:lnTo>
                  <a:pt x="45" y="552"/>
                </a:lnTo>
                <a:lnTo>
                  <a:pt x="49" y="552"/>
                </a:lnTo>
                <a:lnTo>
                  <a:pt x="49" y="552"/>
                </a:lnTo>
                <a:lnTo>
                  <a:pt x="49" y="552"/>
                </a:lnTo>
                <a:lnTo>
                  <a:pt x="49" y="552"/>
                </a:lnTo>
                <a:lnTo>
                  <a:pt x="49" y="552"/>
                </a:lnTo>
                <a:lnTo>
                  <a:pt x="49" y="552"/>
                </a:lnTo>
                <a:lnTo>
                  <a:pt x="49" y="552"/>
                </a:lnTo>
                <a:lnTo>
                  <a:pt x="54" y="552"/>
                </a:lnTo>
                <a:lnTo>
                  <a:pt x="49" y="552"/>
                </a:lnTo>
                <a:lnTo>
                  <a:pt x="49" y="552"/>
                </a:lnTo>
                <a:lnTo>
                  <a:pt x="49" y="552"/>
                </a:lnTo>
                <a:lnTo>
                  <a:pt x="49" y="552"/>
                </a:lnTo>
                <a:lnTo>
                  <a:pt x="49" y="552"/>
                </a:lnTo>
                <a:lnTo>
                  <a:pt x="54" y="547"/>
                </a:lnTo>
                <a:lnTo>
                  <a:pt x="54" y="547"/>
                </a:lnTo>
                <a:lnTo>
                  <a:pt x="54" y="543"/>
                </a:lnTo>
                <a:lnTo>
                  <a:pt x="58" y="543"/>
                </a:lnTo>
                <a:lnTo>
                  <a:pt x="58" y="543"/>
                </a:lnTo>
                <a:lnTo>
                  <a:pt x="58" y="543"/>
                </a:lnTo>
                <a:lnTo>
                  <a:pt x="58" y="543"/>
                </a:lnTo>
                <a:lnTo>
                  <a:pt x="58" y="543"/>
                </a:lnTo>
                <a:lnTo>
                  <a:pt x="58" y="543"/>
                </a:lnTo>
                <a:lnTo>
                  <a:pt x="54" y="543"/>
                </a:lnTo>
                <a:lnTo>
                  <a:pt x="54" y="543"/>
                </a:lnTo>
                <a:lnTo>
                  <a:pt x="54" y="547"/>
                </a:lnTo>
                <a:lnTo>
                  <a:pt x="54" y="547"/>
                </a:lnTo>
                <a:lnTo>
                  <a:pt x="49" y="547"/>
                </a:lnTo>
                <a:lnTo>
                  <a:pt x="49" y="547"/>
                </a:lnTo>
                <a:lnTo>
                  <a:pt x="49" y="547"/>
                </a:lnTo>
                <a:lnTo>
                  <a:pt x="45" y="547"/>
                </a:lnTo>
                <a:lnTo>
                  <a:pt x="45" y="547"/>
                </a:lnTo>
                <a:lnTo>
                  <a:pt x="45" y="547"/>
                </a:lnTo>
                <a:lnTo>
                  <a:pt x="45" y="547"/>
                </a:lnTo>
                <a:lnTo>
                  <a:pt x="40" y="547"/>
                </a:lnTo>
                <a:lnTo>
                  <a:pt x="40" y="543"/>
                </a:lnTo>
                <a:lnTo>
                  <a:pt x="45" y="543"/>
                </a:lnTo>
                <a:lnTo>
                  <a:pt x="45" y="538"/>
                </a:lnTo>
                <a:lnTo>
                  <a:pt x="45" y="538"/>
                </a:lnTo>
                <a:lnTo>
                  <a:pt x="45" y="538"/>
                </a:lnTo>
                <a:lnTo>
                  <a:pt x="45" y="538"/>
                </a:lnTo>
                <a:lnTo>
                  <a:pt x="45" y="534"/>
                </a:lnTo>
                <a:lnTo>
                  <a:pt x="49" y="534"/>
                </a:lnTo>
                <a:lnTo>
                  <a:pt x="54" y="534"/>
                </a:lnTo>
                <a:lnTo>
                  <a:pt x="54" y="534"/>
                </a:lnTo>
                <a:lnTo>
                  <a:pt x="54" y="529"/>
                </a:lnTo>
                <a:lnTo>
                  <a:pt x="54" y="529"/>
                </a:lnTo>
                <a:lnTo>
                  <a:pt x="58" y="529"/>
                </a:lnTo>
                <a:lnTo>
                  <a:pt x="54" y="529"/>
                </a:lnTo>
                <a:lnTo>
                  <a:pt x="54" y="529"/>
                </a:lnTo>
                <a:lnTo>
                  <a:pt x="54" y="529"/>
                </a:lnTo>
                <a:lnTo>
                  <a:pt x="54" y="529"/>
                </a:lnTo>
                <a:lnTo>
                  <a:pt x="49" y="534"/>
                </a:lnTo>
                <a:lnTo>
                  <a:pt x="49" y="534"/>
                </a:lnTo>
                <a:lnTo>
                  <a:pt x="45" y="534"/>
                </a:lnTo>
                <a:lnTo>
                  <a:pt x="40" y="534"/>
                </a:lnTo>
                <a:lnTo>
                  <a:pt x="40" y="534"/>
                </a:lnTo>
                <a:lnTo>
                  <a:pt x="40" y="534"/>
                </a:lnTo>
                <a:lnTo>
                  <a:pt x="45" y="529"/>
                </a:lnTo>
                <a:lnTo>
                  <a:pt x="45" y="529"/>
                </a:lnTo>
                <a:lnTo>
                  <a:pt x="40" y="534"/>
                </a:lnTo>
                <a:lnTo>
                  <a:pt x="40" y="534"/>
                </a:lnTo>
                <a:lnTo>
                  <a:pt x="40" y="534"/>
                </a:lnTo>
                <a:lnTo>
                  <a:pt x="40" y="534"/>
                </a:lnTo>
                <a:lnTo>
                  <a:pt x="40" y="534"/>
                </a:lnTo>
                <a:lnTo>
                  <a:pt x="40" y="534"/>
                </a:lnTo>
                <a:lnTo>
                  <a:pt x="36" y="534"/>
                </a:lnTo>
                <a:lnTo>
                  <a:pt x="36" y="534"/>
                </a:lnTo>
                <a:lnTo>
                  <a:pt x="36" y="534"/>
                </a:lnTo>
                <a:lnTo>
                  <a:pt x="36" y="534"/>
                </a:lnTo>
                <a:lnTo>
                  <a:pt x="31" y="534"/>
                </a:lnTo>
                <a:lnTo>
                  <a:pt x="31" y="534"/>
                </a:lnTo>
                <a:lnTo>
                  <a:pt x="31" y="529"/>
                </a:lnTo>
                <a:lnTo>
                  <a:pt x="31" y="529"/>
                </a:lnTo>
                <a:lnTo>
                  <a:pt x="31" y="529"/>
                </a:lnTo>
                <a:lnTo>
                  <a:pt x="36" y="529"/>
                </a:lnTo>
                <a:lnTo>
                  <a:pt x="36" y="529"/>
                </a:lnTo>
                <a:lnTo>
                  <a:pt x="40" y="529"/>
                </a:lnTo>
                <a:lnTo>
                  <a:pt x="40" y="529"/>
                </a:lnTo>
                <a:lnTo>
                  <a:pt x="40" y="529"/>
                </a:lnTo>
                <a:lnTo>
                  <a:pt x="36" y="529"/>
                </a:lnTo>
                <a:lnTo>
                  <a:pt x="31" y="529"/>
                </a:lnTo>
                <a:lnTo>
                  <a:pt x="31" y="529"/>
                </a:lnTo>
                <a:lnTo>
                  <a:pt x="31" y="529"/>
                </a:lnTo>
                <a:lnTo>
                  <a:pt x="36" y="529"/>
                </a:lnTo>
                <a:lnTo>
                  <a:pt x="36" y="525"/>
                </a:lnTo>
                <a:lnTo>
                  <a:pt x="36" y="525"/>
                </a:lnTo>
                <a:lnTo>
                  <a:pt x="36" y="525"/>
                </a:lnTo>
                <a:lnTo>
                  <a:pt x="36" y="525"/>
                </a:lnTo>
                <a:lnTo>
                  <a:pt x="36" y="525"/>
                </a:lnTo>
                <a:lnTo>
                  <a:pt x="36" y="525"/>
                </a:lnTo>
                <a:lnTo>
                  <a:pt x="40" y="520"/>
                </a:lnTo>
                <a:lnTo>
                  <a:pt x="36" y="525"/>
                </a:lnTo>
                <a:lnTo>
                  <a:pt x="36" y="525"/>
                </a:lnTo>
                <a:lnTo>
                  <a:pt x="31" y="525"/>
                </a:lnTo>
                <a:lnTo>
                  <a:pt x="31" y="525"/>
                </a:lnTo>
                <a:lnTo>
                  <a:pt x="27" y="525"/>
                </a:lnTo>
                <a:lnTo>
                  <a:pt x="27" y="525"/>
                </a:lnTo>
                <a:lnTo>
                  <a:pt x="27" y="520"/>
                </a:lnTo>
                <a:lnTo>
                  <a:pt x="27" y="520"/>
                </a:lnTo>
                <a:lnTo>
                  <a:pt x="27" y="520"/>
                </a:lnTo>
                <a:lnTo>
                  <a:pt x="27" y="520"/>
                </a:lnTo>
                <a:lnTo>
                  <a:pt x="27" y="515"/>
                </a:lnTo>
                <a:lnTo>
                  <a:pt x="31" y="515"/>
                </a:lnTo>
                <a:lnTo>
                  <a:pt x="31" y="511"/>
                </a:lnTo>
                <a:lnTo>
                  <a:pt x="36" y="511"/>
                </a:lnTo>
                <a:lnTo>
                  <a:pt x="40" y="511"/>
                </a:lnTo>
                <a:lnTo>
                  <a:pt x="40" y="511"/>
                </a:lnTo>
                <a:lnTo>
                  <a:pt x="45" y="511"/>
                </a:lnTo>
                <a:lnTo>
                  <a:pt x="49" y="511"/>
                </a:lnTo>
                <a:lnTo>
                  <a:pt x="49" y="511"/>
                </a:lnTo>
                <a:lnTo>
                  <a:pt x="45" y="506"/>
                </a:lnTo>
                <a:lnTo>
                  <a:pt x="40" y="506"/>
                </a:lnTo>
                <a:lnTo>
                  <a:pt x="40" y="506"/>
                </a:lnTo>
                <a:lnTo>
                  <a:pt x="36" y="511"/>
                </a:lnTo>
                <a:lnTo>
                  <a:pt x="36" y="511"/>
                </a:lnTo>
                <a:lnTo>
                  <a:pt x="31" y="511"/>
                </a:lnTo>
                <a:lnTo>
                  <a:pt x="31" y="511"/>
                </a:lnTo>
                <a:lnTo>
                  <a:pt x="31" y="511"/>
                </a:lnTo>
                <a:lnTo>
                  <a:pt x="31" y="511"/>
                </a:lnTo>
                <a:lnTo>
                  <a:pt x="31" y="511"/>
                </a:lnTo>
                <a:lnTo>
                  <a:pt x="31" y="511"/>
                </a:lnTo>
                <a:lnTo>
                  <a:pt x="36" y="506"/>
                </a:lnTo>
                <a:lnTo>
                  <a:pt x="36" y="506"/>
                </a:lnTo>
                <a:lnTo>
                  <a:pt x="36" y="506"/>
                </a:lnTo>
                <a:lnTo>
                  <a:pt x="36" y="502"/>
                </a:lnTo>
                <a:lnTo>
                  <a:pt x="40" y="502"/>
                </a:lnTo>
                <a:lnTo>
                  <a:pt x="40" y="502"/>
                </a:lnTo>
                <a:lnTo>
                  <a:pt x="40" y="502"/>
                </a:lnTo>
                <a:lnTo>
                  <a:pt x="45" y="497"/>
                </a:lnTo>
                <a:lnTo>
                  <a:pt x="45" y="497"/>
                </a:lnTo>
                <a:lnTo>
                  <a:pt x="49" y="497"/>
                </a:lnTo>
                <a:lnTo>
                  <a:pt x="54" y="497"/>
                </a:lnTo>
                <a:lnTo>
                  <a:pt x="54" y="493"/>
                </a:lnTo>
                <a:lnTo>
                  <a:pt x="54" y="497"/>
                </a:lnTo>
                <a:lnTo>
                  <a:pt x="54" y="497"/>
                </a:lnTo>
                <a:lnTo>
                  <a:pt x="54" y="497"/>
                </a:lnTo>
                <a:lnTo>
                  <a:pt x="54" y="497"/>
                </a:lnTo>
                <a:lnTo>
                  <a:pt x="54" y="502"/>
                </a:lnTo>
                <a:lnTo>
                  <a:pt x="54" y="502"/>
                </a:lnTo>
                <a:lnTo>
                  <a:pt x="54" y="502"/>
                </a:lnTo>
                <a:lnTo>
                  <a:pt x="54" y="502"/>
                </a:lnTo>
                <a:lnTo>
                  <a:pt x="58" y="497"/>
                </a:lnTo>
                <a:lnTo>
                  <a:pt x="58" y="497"/>
                </a:lnTo>
                <a:lnTo>
                  <a:pt x="58" y="497"/>
                </a:lnTo>
                <a:lnTo>
                  <a:pt x="58" y="497"/>
                </a:lnTo>
                <a:lnTo>
                  <a:pt x="58" y="493"/>
                </a:lnTo>
                <a:lnTo>
                  <a:pt x="58" y="493"/>
                </a:lnTo>
                <a:lnTo>
                  <a:pt x="58" y="493"/>
                </a:lnTo>
                <a:lnTo>
                  <a:pt x="58" y="493"/>
                </a:lnTo>
                <a:lnTo>
                  <a:pt x="63" y="488"/>
                </a:lnTo>
                <a:lnTo>
                  <a:pt x="63" y="488"/>
                </a:lnTo>
                <a:lnTo>
                  <a:pt x="67" y="488"/>
                </a:lnTo>
                <a:lnTo>
                  <a:pt x="67" y="488"/>
                </a:lnTo>
                <a:lnTo>
                  <a:pt x="67" y="488"/>
                </a:lnTo>
                <a:lnTo>
                  <a:pt x="67" y="488"/>
                </a:lnTo>
                <a:lnTo>
                  <a:pt x="63" y="488"/>
                </a:lnTo>
                <a:lnTo>
                  <a:pt x="63" y="488"/>
                </a:lnTo>
                <a:lnTo>
                  <a:pt x="63" y="488"/>
                </a:lnTo>
                <a:lnTo>
                  <a:pt x="63" y="488"/>
                </a:lnTo>
                <a:lnTo>
                  <a:pt x="63" y="493"/>
                </a:lnTo>
                <a:lnTo>
                  <a:pt x="49" y="497"/>
                </a:lnTo>
                <a:lnTo>
                  <a:pt x="49" y="497"/>
                </a:lnTo>
                <a:lnTo>
                  <a:pt x="49" y="497"/>
                </a:lnTo>
                <a:lnTo>
                  <a:pt x="45" y="497"/>
                </a:lnTo>
                <a:lnTo>
                  <a:pt x="45" y="497"/>
                </a:lnTo>
                <a:lnTo>
                  <a:pt x="40" y="497"/>
                </a:lnTo>
                <a:lnTo>
                  <a:pt x="36" y="502"/>
                </a:lnTo>
                <a:lnTo>
                  <a:pt x="31" y="506"/>
                </a:lnTo>
                <a:lnTo>
                  <a:pt x="36" y="502"/>
                </a:lnTo>
                <a:lnTo>
                  <a:pt x="36" y="497"/>
                </a:lnTo>
                <a:lnTo>
                  <a:pt x="45" y="497"/>
                </a:lnTo>
                <a:lnTo>
                  <a:pt x="45" y="493"/>
                </a:lnTo>
                <a:lnTo>
                  <a:pt x="45" y="493"/>
                </a:lnTo>
                <a:lnTo>
                  <a:pt x="45" y="493"/>
                </a:lnTo>
                <a:lnTo>
                  <a:pt x="49" y="493"/>
                </a:lnTo>
                <a:lnTo>
                  <a:pt x="49" y="493"/>
                </a:lnTo>
                <a:lnTo>
                  <a:pt x="49" y="493"/>
                </a:lnTo>
                <a:lnTo>
                  <a:pt x="49" y="493"/>
                </a:lnTo>
                <a:lnTo>
                  <a:pt x="45" y="493"/>
                </a:lnTo>
                <a:lnTo>
                  <a:pt x="40" y="493"/>
                </a:lnTo>
                <a:lnTo>
                  <a:pt x="40" y="493"/>
                </a:lnTo>
                <a:lnTo>
                  <a:pt x="45" y="493"/>
                </a:lnTo>
                <a:lnTo>
                  <a:pt x="49" y="488"/>
                </a:lnTo>
                <a:lnTo>
                  <a:pt x="54" y="484"/>
                </a:lnTo>
                <a:lnTo>
                  <a:pt x="54" y="484"/>
                </a:lnTo>
                <a:lnTo>
                  <a:pt x="54" y="484"/>
                </a:lnTo>
                <a:lnTo>
                  <a:pt x="54" y="484"/>
                </a:lnTo>
                <a:lnTo>
                  <a:pt x="49" y="484"/>
                </a:lnTo>
                <a:lnTo>
                  <a:pt x="49" y="484"/>
                </a:lnTo>
                <a:lnTo>
                  <a:pt x="54" y="479"/>
                </a:lnTo>
                <a:lnTo>
                  <a:pt x="54" y="475"/>
                </a:lnTo>
                <a:lnTo>
                  <a:pt x="54" y="475"/>
                </a:lnTo>
                <a:lnTo>
                  <a:pt x="49" y="475"/>
                </a:lnTo>
                <a:lnTo>
                  <a:pt x="54" y="470"/>
                </a:lnTo>
                <a:lnTo>
                  <a:pt x="54" y="470"/>
                </a:lnTo>
                <a:lnTo>
                  <a:pt x="58" y="470"/>
                </a:lnTo>
                <a:lnTo>
                  <a:pt x="58" y="466"/>
                </a:lnTo>
                <a:lnTo>
                  <a:pt x="58" y="466"/>
                </a:lnTo>
                <a:lnTo>
                  <a:pt x="63" y="466"/>
                </a:lnTo>
                <a:lnTo>
                  <a:pt x="58" y="470"/>
                </a:lnTo>
                <a:lnTo>
                  <a:pt x="58" y="470"/>
                </a:lnTo>
                <a:lnTo>
                  <a:pt x="58" y="470"/>
                </a:lnTo>
                <a:lnTo>
                  <a:pt x="58" y="475"/>
                </a:lnTo>
                <a:lnTo>
                  <a:pt x="58" y="475"/>
                </a:lnTo>
                <a:lnTo>
                  <a:pt x="63" y="475"/>
                </a:lnTo>
                <a:lnTo>
                  <a:pt x="63" y="475"/>
                </a:lnTo>
                <a:lnTo>
                  <a:pt x="63" y="475"/>
                </a:lnTo>
                <a:lnTo>
                  <a:pt x="63" y="475"/>
                </a:lnTo>
                <a:lnTo>
                  <a:pt x="63" y="479"/>
                </a:lnTo>
                <a:lnTo>
                  <a:pt x="63" y="475"/>
                </a:lnTo>
                <a:lnTo>
                  <a:pt x="63" y="475"/>
                </a:lnTo>
                <a:lnTo>
                  <a:pt x="63" y="475"/>
                </a:lnTo>
                <a:lnTo>
                  <a:pt x="63" y="475"/>
                </a:lnTo>
                <a:lnTo>
                  <a:pt x="63" y="475"/>
                </a:lnTo>
                <a:lnTo>
                  <a:pt x="58" y="475"/>
                </a:lnTo>
                <a:lnTo>
                  <a:pt x="58" y="470"/>
                </a:lnTo>
                <a:lnTo>
                  <a:pt x="58" y="470"/>
                </a:lnTo>
                <a:lnTo>
                  <a:pt x="63" y="470"/>
                </a:lnTo>
                <a:lnTo>
                  <a:pt x="63" y="466"/>
                </a:lnTo>
                <a:lnTo>
                  <a:pt x="63" y="466"/>
                </a:lnTo>
                <a:lnTo>
                  <a:pt x="63" y="466"/>
                </a:lnTo>
                <a:lnTo>
                  <a:pt x="63" y="466"/>
                </a:lnTo>
                <a:lnTo>
                  <a:pt x="67" y="466"/>
                </a:lnTo>
                <a:lnTo>
                  <a:pt x="67" y="466"/>
                </a:lnTo>
                <a:lnTo>
                  <a:pt x="67" y="466"/>
                </a:lnTo>
                <a:lnTo>
                  <a:pt x="67" y="466"/>
                </a:lnTo>
                <a:lnTo>
                  <a:pt x="67" y="466"/>
                </a:lnTo>
                <a:lnTo>
                  <a:pt x="63" y="466"/>
                </a:lnTo>
                <a:lnTo>
                  <a:pt x="63" y="466"/>
                </a:lnTo>
                <a:lnTo>
                  <a:pt x="63" y="466"/>
                </a:lnTo>
                <a:lnTo>
                  <a:pt x="63" y="466"/>
                </a:lnTo>
                <a:lnTo>
                  <a:pt x="58" y="466"/>
                </a:lnTo>
                <a:lnTo>
                  <a:pt x="58" y="466"/>
                </a:lnTo>
                <a:lnTo>
                  <a:pt x="54" y="470"/>
                </a:lnTo>
                <a:lnTo>
                  <a:pt x="54" y="470"/>
                </a:lnTo>
                <a:lnTo>
                  <a:pt x="49" y="470"/>
                </a:lnTo>
                <a:lnTo>
                  <a:pt x="49" y="475"/>
                </a:lnTo>
                <a:lnTo>
                  <a:pt x="49" y="475"/>
                </a:lnTo>
                <a:lnTo>
                  <a:pt x="45" y="475"/>
                </a:lnTo>
                <a:lnTo>
                  <a:pt x="45" y="475"/>
                </a:lnTo>
                <a:lnTo>
                  <a:pt x="45" y="475"/>
                </a:lnTo>
                <a:lnTo>
                  <a:pt x="45" y="470"/>
                </a:lnTo>
                <a:lnTo>
                  <a:pt x="45" y="470"/>
                </a:lnTo>
                <a:lnTo>
                  <a:pt x="45" y="470"/>
                </a:lnTo>
                <a:lnTo>
                  <a:pt x="40" y="466"/>
                </a:lnTo>
                <a:lnTo>
                  <a:pt x="45" y="466"/>
                </a:lnTo>
                <a:lnTo>
                  <a:pt x="45" y="461"/>
                </a:lnTo>
                <a:lnTo>
                  <a:pt x="49" y="461"/>
                </a:lnTo>
                <a:lnTo>
                  <a:pt x="54" y="457"/>
                </a:lnTo>
                <a:lnTo>
                  <a:pt x="54" y="457"/>
                </a:lnTo>
                <a:lnTo>
                  <a:pt x="58" y="457"/>
                </a:lnTo>
                <a:lnTo>
                  <a:pt x="63" y="457"/>
                </a:lnTo>
                <a:lnTo>
                  <a:pt x="58" y="457"/>
                </a:lnTo>
                <a:lnTo>
                  <a:pt x="58" y="457"/>
                </a:lnTo>
                <a:lnTo>
                  <a:pt x="54" y="457"/>
                </a:lnTo>
                <a:lnTo>
                  <a:pt x="54" y="457"/>
                </a:lnTo>
                <a:lnTo>
                  <a:pt x="54" y="452"/>
                </a:lnTo>
                <a:lnTo>
                  <a:pt x="54" y="452"/>
                </a:lnTo>
                <a:lnTo>
                  <a:pt x="58" y="452"/>
                </a:lnTo>
                <a:lnTo>
                  <a:pt x="58" y="448"/>
                </a:lnTo>
                <a:lnTo>
                  <a:pt x="63" y="448"/>
                </a:lnTo>
                <a:lnTo>
                  <a:pt x="63" y="448"/>
                </a:lnTo>
                <a:lnTo>
                  <a:pt x="63" y="448"/>
                </a:lnTo>
                <a:lnTo>
                  <a:pt x="63" y="448"/>
                </a:lnTo>
                <a:lnTo>
                  <a:pt x="67" y="443"/>
                </a:lnTo>
                <a:lnTo>
                  <a:pt x="67" y="443"/>
                </a:lnTo>
                <a:lnTo>
                  <a:pt x="76" y="439"/>
                </a:lnTo>
                <a:lnTo>
                  <a:pt x="76" y="439"/>
                </a:lnTo>
                <a:lnTo>
                  <a:pt x="81" y="439"/>
                </a:lnTo>
                <a:lnTo>
                  <a:pt x="90" y="434"/>
                </a:lnTo>
                <a:lnTo>
                  <a:pt x="85" y="434"/>
                </a:lnTo>
                <a:lnTo>
                  <a:pt x="85" y="434"/>
                </a:lnTo>
                <a:lnTo>
                  <a:pt x="85" y="434"/>
                </a:lnTo>
                <a:lnTo>
                  <a:pt x="85" y="434"/>
                </a:lnTo>
                <a:lnTo>
                  <a:pt x="85" y="434"/>
                </a:lnTo>
                <a:lnTo>
                  <a:pt x="85" y="434"/>
                </a:lnTo>
                <a:lnTo>
                  <a:pt x="85" y="434"/>
                </a:lnTo>
                <a:lnTo>
                  <a:pt x="85" y="434"/>
                </a:lnTo>
                <a:lnTo>
                  <a:pt x="81" y="434"/>
                </a:lnTo>
                <a:lnTo>
                  <a:pt x="81" y="439"/>
                </a:lnTo>
                <a:lnTo>
                  <a:pt x="76" y="439"/>
                </a:lnTo>
                <a:lnTo>
                  <a:pt x="72" y="439"/>
                </a:lnTo>
                <a:lnTo>
                  <a:pt x="72" y="439"/>
                </a:lnTo>
                <a:lnTo>
                  <a:pt x="76" y="439"/>
                </a:lnTo>
                <a:lnTo>
                  <a:pt x="76" y="439"/>
                </a:lnTo>
                <a:lnTo>
                  <a:pt x="81" y="434"/>
                </a:lnTo>
                <a:lnTo>
                  <a:pt x="81" y="434"/>
                </a:lnTo>
                <a:lnTo>
                  <a:pt x="85" y="430"/>
                </a:lnTo>
                <a:lnTo>
                  <a:pt x="85" y="430"/>
                </a:lnTo>
                <a:lnTo>
                  <a:pt x="85" y="430"/>
                </a:lnTo>
                <a:lnTo>
                  <a:pt x="85" y="430"/>
                </a:lnTo>
                <a:lnTo>
                  <a:pt x="90" y="425"/>
                </a:lnTo>
                <a:lnTo>
                  <a:pt x="90" y="425"/>
                </a:lnTo>
                <a:lnTo>
                  <a:pt x="90" y="425"/>
                </a:lnTo>
                <a:lnTo>
                  <a:pt x="94" y="425"/>
                </a:lnTo>
                <a:lnTo>
                  <a:pt x="94" y="425"/>
                </a:lnTo>
                <a:lnTo>
                  <a:pt x="94" y="421"/>
                </a:lnTo>
                <a:lnTo>
                  <a:pt x="94" y="421"/>
                </a:lnTo>
                <a:lnTo>
                  <a:pt x="94" y="421"/>
                </a:lnTo>
                <a:lnTo>
                  <a:pt x="90" y="421"/>
                </a:lnTo>
                <a:lnTo>
                  <a:pt x="94" y="421"/>
                </a:lnTo>
                <a:lnTo>
                  <a:pt x="90" y="416"/>
                </a:lnTo>
                <a:lnTo>
                  <a:pt x="90" y="416"/>
                </a:lnTo>
                <a:lnTo>
                  <a:pt x="90" y="416"/>
                </a:lnTo>
                <a:lnTo>
                  <a:pt x="90" y="416"/>
                </a:lnTo>
                <a:lnTo>
                  <a:pt x="90" y="411"/>
                </a:lnTo>
                <a:lnTo>
                  <a:pt x="90" y="411"/>
                </a:lnTo>
                <a:lnTo>
                  <a:pt x="90" y="411"/>
                </a:lnTo>
                <a:lnTo>
                  <a:pt x="90" y="411"/>
                </a:lnTo>
                <a:lnTo>
                  <a:pt x="85" y="411"/>
                </a:lnTo>
                <a:lnTo>
                  <a:pt x="85" y="411"/>
                </a:lnTo>
                <a:lnTo>
                  <a:pt x="85" y="407"/>
                </a:lnTo>
                <a:lnTo>
                  <a:pt x="85" y="407"/>
                </a:lnTo>
                <a:lnTo>
                  <a:pt x="90" y="407"/>
                </a:lnTo>
                <a:lnTo>
                  <a:pt x="90" y="407"/>
                </a:lnTo>
                <a:lnTo>
                  <a:pt x="85" y="402"/>
                </a:lnTo>
                <a:lnTo>
                  <a:pt x="90" y="402"/>
                </a:lnTo>
                <a:lnTo>
                  <a:pt x="90" y="402"/>
                </a:lnTo>
                <a:lnTo>
                  <a:pt x="90" y="402"/>
                </a:lnTo>
                <a:lnTo>
                  <a:pt x="90" y="398"/>
                </a:lnTo>
                <a:lnTo>
                  <a:pt x="90" y="398"/>
                </a:lnTo>
                <a:lnTo>
                  <a:pt x="94" y="398"/>
                </a:lnTo>
                <a:lnTo>
                  <a:pt x="94" y="398"/>
                </a:lnTo>
                <a:lnTo>
                  <a:pt x="94" y="393"/>
                </a:lnTo>
                <a:lnTo>
                  <a:pt x="94" y="393"/>
                </a:lnTo>
                <a:lnTo>
                  <a:pt x="99" y="389"/>
                </a:lnTo>
                <a:lnTo>
                  <a:pt x="99" y="384"/>
                </a:lnTo>
                <a:lnTo>
                  <a:pt x="99" y="384"/>
                </a:lnTo>
                <a:lnTo>
                  <a:pt x="99" y="384"/>
                </a:lnTo>
                <a:lnTo>
                  <a:pt x="103" y="380"/>
                </a:lnTo>
                <a:lnTo>
                  <a:pt x="103" y="380"/>
                </a:lnTo>
                <a:lnTo>
                  <a:pt x="103" y="375"/>
                </a:lnTo>
                <a:lnTo>
                  <a:pt x="108" y="375"/>
                </a:lnTo>
                <a:lnTo>
                  <a:pt x="108" y="371"/>
                </a:lnTo>
                <a:lnTo>
                  <a:pt x="108" y="371"/>
                </a:lnTo>
                <a:lnTo>
                  <a:pt x="108" y="366"/>
                </a:lnTo>
                <a:lnTo>
                  <a:pt x="108" y="366"/>
                </a:lnTo>
                <a:lnTo>
                  <a:pt x="108" y="366"/>
                </a:lnTo>
                <a:lnTo>
                  <a:pt x="108" y="366"/>
                </a:lnTo>
                <a:lnTo>
                  <a:pt x="108" y="362"/>
                </a:lnTo>
                <a:lnTo>
                  <a:pt x="108" y="362"/>
                </a:lnTo>
                <a:lnTo>
                  <a:pt x="108" y="362"/>
                </a:lnTo>
                <a:lnTo>
                  <a:pt x="108" y="362"/>
                </a:lnTo>
                <a:lnTo>
                  <a:pt x="108" y="362"/>
                </a:lnTo>
                <a:lnTo>
                  <a:pt x="108" y="362"/>
                </a:lnTo>
                <a:lnTo>
                  <a:pt x="108" y="357"/>
                </a:lnTo>
                <a:lnTo>
                  <a:pt x="108" y="357"/>
                </a:lnTo>
                <a:lnTo>
                  <a:pt x="108" y="357"/>
                </a:lnTo>
                <a:lnTo>
                  <a:pt x="108" y="357"/>
                </a:lnTo>
                <a:lnTo>
                  <a:pt x="108" y="357"/>
                </a:lnTo>
                <a:lnTo>
                  <a:pt x="113" y="353"/>
                </a:lnTo>
                <a:lnTo>
                  <a:pt x="113" y="353"/>
                </a:lnTo>
                <a:lnTo>
                  <a:pt x="113" y="353"/>
                </a:lnTo>
                <a:lnTo>
                  <a:pt x="113" y="348"/>
                </a:lnTo>
                <a:lnTo>
                  <a:pt x="113" y="348"/>
                </a:lnTo>
                <a:lnTo>
                  <a:pt x="113" y="348"/>
                </a:lnTo>
                <a:lnTo>
                  <a:pt x="113" y="348"/>
                </a:lnTo>
                <a:lnTo>
                  <a:pt x="113" y="348"/>
                </a:lnTo>
                <a:lnTo>
                  <a:pt x="108" y="348"/>
                </a:lnTo>
                <a:lnTo>
                  <a:pt x="103" y="348"/>
                </a:lnTo>
                <a:lnTo>
                  <a:pt x="99" y="348"/>
                </a:lnTo>
                <a:lnTo>
                  <a:pt x="99" y="348"/>
                </a:lnTo>
                <a:lnTo>
                  <a:pt x="99" y="348"/>
                </a:lnTo>
                <a:lnTo>
                  <a:pt x="99" y="353"/>
                </a:lnTo>
                <a:lnTo>
                  <a:pt x="94" y="348"/>
                </a:lnTo>
                <a:lnTo>
                  <a:pt x="90" y="353"/>
                </a:lnTo>
                <a:lnTo>
                  <a:pt x="85" y="357"/>
                </a:lnTo>
                <a:lnTo>
                  <a:pt x="85" y="357"/>
                </a:lnTo>
                <a:lnTo>
                  <a:pt x="81" y="357"/>
                </a:lnTo>
                <a:lnTo>
                  <a:pt x="81" y="357"/>
                </a:lnTo>
                <a:lnTo>
                  <a:pt x="76" y="357"/>
                </a:lnTo>
                <a:lnTo>
                  <a:pt x="72" y="357"/>
                </a:lnTo>
                <a:lnTo>
                  <a:pt x="72" y="357"/>
                </a:lnTo>
                <a:lnTo>
                  <a:pt x="72" y="357"/>
                </a:lnTo>
                <a:lnTo>
                  <a:pt x="76" y="353"/>
                </a:lnTo>
                <a:lnTo>
                  <a:pt x="76" y="353"/>
                </a:lnTo>
                <a:lnTo>
                  <a:pt x="76" y="353"/>
                </a:lnTo>
                <a:lnTo>
                  <a:pt x="76" y="348"/>
                </a:lnTo>
                <a:lnTo>
                  <a:pt x="76" y="348"/>
                </a:lnTo>
                <a:lnTo>
                  <a:pt x="81" y="348"/>
                </a:lnTo>
                <a:lnTo>
                  <a:pt x="81" y="344"/>
                </a:lnTo>
                <a:lnTo>
                  <a:pt x="81" y="344"/>
                </a:lnTo>
                <a:lnTo>
                  <a:pt x="81" y="339"/>
                </a:lnTo>
                <a:lnTo>
                  <a:pt x="81" y="339"/>
                </a:lnTo>
                <a:lnTo>
                  <a:pt x="81" y="339"/>
                </a:lnTo>
                <a:lnTo>
                  <a:pt x="81" y="335"/>
                </a:lnTo>
                <a:lnTo>
                  <a:pt x="81" y="335"/>
                </a:lnTo>
                <a:lnTo>
                  <a:pt x="85" y="335"/>
                </a:lnTo>
                <a:lnTo>
                  <a:pt x="85" y="330"/>
                </a:lnTo>
                <a:lnTo>
                  <a:pt x="90" y="330"/>
                </a:lnTo>
                <a:lnTo>
                  <a:pt x="85" y="330"/>
                </a:lnTo>
                <a:lnTo>
                  <a:pt x="85" y="330"/>
                </a:lnTo>
                <a:lnTo>
                  <a:pt x="81" y="330"/>
                </a:lnTo>
                <a:lnTo>
                  <a:pt x="76" y="330"/>
                </a:lnTo>
                <a:lnTo>
                  <a:pt x="76" y="330"/>
                </a:lnTo>
                <a:lnTo>
                  <a:pt x="72" y="330"/>
                </a:lnTo>
                <a:lnTo>
                  <a:pt x="72" y="330"/>
                </a:lnTo>
                <a:lnTo>
                  <a:pt x="67" y="330"/>
                </a:lnTo>
                <a:lnTo>
                  <a:pt x="67" y="330"/>
                </a:lnTo>
                <a:lnTo>
                  <a:pt x="67" y="330"/>
                </a:lnTo>
                <a:lnTo>
                  <a:pt x="72" y="321"/>
                </a:lnTo>
                <a:lnTo>
                  <a:pt x="81" y="317"/>
                </a:lnTo>
                <a:lnTo>
                  <a:pt x="90" y="312"/>
                </a:lnTo>
                <a:lnTo>
                  <a:pt x="94" y="308"/>
                </a:lnTo>
                <a:lnTo>
                  <a:pt x="103" y="303"/>
                </a:lnTo>
                <a:lnTo>
                  <a:pt x="108" y="298"/>
                </a:lnTo>
                <a:lnTo>
                  <a:pt x="117" y="294"/>
                </a:lnTo>
                <a:lnTo>
                  <a:pt x="126" y="289"/>
                </a:lnTo>
                <a:lnTo>
                  <a:pt x="131" y="280"/>
                </a:lnTo>
                <a:lnTo>
                  <a:pt x="140" y="276"/>
                </a:lnTo>
                <a:lnTo>
                  <a:pt x="144" y="271"/>
                </a:lnTo>
                <a:lnTo>
                  <a:pt x="153" y="267"/>
                </a:lnTo>
                <a:lnTo>
                  <a:pt x="162" y="262"/>
                </a:lnTo>
                <a:lnTo>
                  <a:pt x="167" y="258"/>
                </a:lnTo>
                <a:lnTo>
                  <a:pt x="176" y="253"/>
                </a:lnTo>
                <a:lnTo>
                  <a:pt x="185" y="249"/>
                </a:lnTo>
                <a:lnTo>
                  <a:pt x="189" y="244"/>
                </a:lnTo>
                <a:lnTo>
                  <a:pt x="198" y="240"/>
                </a:lnTo>
                <a:lnTo>
                  <a:pt x="207" y="231"/>
                </a:lnTo>
                <a:lnTo>
                  <a:pt x="216" y="226"/>
                </a:lnTo>
                <a:lnTo>
                  <a:pt x="221" y="222"/>
                </a:lnTo>
                <a:lnTo>
                  <a:pt x="230" y="217"/>
                </a:lnTo>
                <a:lnTo>
                  <a:pt x="239" y="213"/>
                </a:lnTo>
                <a:lnTo>
                  <a:pt x="244" y="208"/>
                </a:lnTo>
                <a:lnTo>
                  <a:pt x="253" y="204"/>
                </a:lnTo>
                <a:lnTo>
                  <a:pt x="262" y="199"/>
                </a:lnTo>
                <a:lnTo>
                  <a:pt x="271" y="194"/>
                </a:lnTo>
                <a:lnTo>
                  <a:pt x="275" y="190"/>
                </a:lnTo>
                <a:lnTo>
                  <a:pt x="284" y="185"/>
                </a:lnTo>
                <a:lnTo>
                  <a:pt x="293" y="181"/>
                </a:lnTo>
                <a:lnTo>
                  <a:pt x="302" y="176"/>
                </a:lnTo>
                <a:lnTo>
                  <a:pt x="307" y="172"/>
                </a:lnTo>
                <a:lnTo>
                  <a:pt x="311" y="172"/>
                </a:lnTo>
                <a:lnTo>
                  <a:pt x="311" y="172"/>
                </a:lnTo>
                <a:lnTo>
                  <a:pt x="316" y="172"/>
                </a:lnTo>
                <a:lnTo>
                  <a:pt x="320" y="176"/>
                </a:lnTo>
                <a:lnTo>
                  <a:pt x="320" y="176"/>
                </a:lnTo>
                <a:lnTo>
                  <a:pt x="320" y="181"/>
                </a:lnTo>
                <a:lnTo>
                  <a:pt x="320" y="181"/>
                </a:lnTo>
                <a:lnTo>
                  <a:pt x="320" y="185"/>
                </a:lnTo>
                <a:lnTo>
                  <a:pt x="325" y="185"/>
                </a:lnTo>
                <a:lnTo>
                  <a:pt x="325" y="185"/>
                </a:lnTo>
                <a:lnTo>
                  <a:pt x="329" y="190"/>
                </a:lnTo>
                <a:lnTo>
                  <a:pt x="329" y="190"/>
                </a:lnTo>
                <a:lnTo>
                  <a:pt x="334" y="190"/>
                </a:lnTo>
                <a:lnTo>
                  <a:pt x="334" y="190"/>
                </a:lnTo>
                <a:lnTo>
                  <a:pt x="334" y="194"/>
                </a:lnTo>
                <a:lnTo>
                  <a:pt x="338" y="194"/>
                </a:lnTo>
                <a:lnTo>
                  <a:pt x="338" y="194"/>
                </a:lnTo>
                <a:lnTo>
                  <a:pt x="338" y="190"/>
                </a:lnTo>
                <a:lnTo>
                  <a:pt x="338" y="190"/>
                </a:lnTo>
                <a:lnTo>
                  <a:pt x="338" y="190"/>
                </a:lnTo>
                <a:lnTo>
                  <a:pt x="338" y="190"/>
                </a:lnTo>
                <a:lnTo>
                  <a:pt x="338" y="190"/>
                </a:lnTo>
                <a:lnTo>
                  <a:pt x="338" y="190"/>
                </a:lnTo>
                <a:lnTo>
                  <a:pt x="338" y="185"/>
                </a:lnTo>
                <a:lnTo>
                  <a:pt x="338" y="185"/>
                </a:lnTo>
                <a:lnTo>
                  <a:pt x="343" y="185"/>
                </a:lnTo>
                <a:lnTo>
                  <a:pt x="343" y="185"/>
                </a:lnTo>
                <a:lnTo>
                  <a:pt x="343" y="185"/>
                </a:lnTo>
                <a:lnTo>
                  <a:pt x="343" y="185"/>
                </a:lnTo>
                <a:lnTo>
                  <a:pt x="343" y="185"/>
                </a:lnTo>
                <a:lnTo>
                  <a:pt x="343" y="185"/>
                </a:lnTo>
                <a:lnTo>
                  <a:pt x="343" y="185"/>
                </a:lnTo>
                <a:lnTo>
                  <a:pt x="347" y="181"/>
                </a:lnTo>
                <a:lnTo>
                  <a:pt x="347" y="181"/>
                </a:lnTo>
                <a:lnTo>
                  <a:pt x="352" y="181"/>
                </a:lnTo>
                <a:lnTo>
                  <a:pt x="352" y="181"/>
                </a:lnTo>
                <a:lnTo>
                  <a:pt x="352" y="181"/>
                </a:lnTo>
                <a:lnTo>
                  <a:pt x="356" y="181"/>
                </a:lnTo>
                <a:lnTo>
                  <a:pt x="356" y="181"/>
                </a:lnTo>
                <a:lnTo>
                  <a:pt x="356" y="181"/>
                </a:lnTo>
                <a:lnTo>
                  <a:pt x="361" y="181"/>
                </a:lnTo>
                <a:lnTo>
                  <a:pt x="365" y="181"/>
                </a:lnTo>
                <a:lnTo>
                  <a:pt x="365" y="181"/>
                </a:lnTo>
                <a:lnTo>
                  <a:pt x="365" y="181"/>
                </a:lnTo>
                <a:lnTo>
                  <a:pt x="365" y="181"/>
                </a:lnTo>
                <a:lnTo>
                  <a:pt x="370" y="181"/>
                </a:lnTo>
                <a:lnTo>
                  <a:pt x="370" y="176"/>
                </a:lnTo>
                <a:lnTo>
                  <a:pt x="370" y="176"/>
                </a:lnTo>
                <a:lnTo>
                  <a:pt x="370" y="176"/>
                </a:lnTo>
                <a:lnTo>
                  <a:pt x="370" y="181"/>
                </a:lnTo>
                <a:lnTo>
                  <a:pt x="370" y="181"/>
                </a:lnTo>
                <a:lnTo>
                  <a:pt x="370" y="181"/>
                </a:lnTo>
                <a:lnTo>
                  <a:pt x="370" y="181"/>
                </a:lnTo>
                <a:lnTo>
                  <a:pt x="370" y="181"/>
                </a:lnTo>
                <a:lnTo>
                  <a:pt x="370" y="181"/>
                </a:lnTo>
                <a:lnTo>
                  <a:pt x="365" y="185"/>
                </a:lnTo>
                <a:lnTo>
                  <a:pt x="361" y="185"/>
                </a:lnTo>
                <a:lnTo>
                  <a:pt x="361" y="185"/>
                </a:lnTo>
                <a:lnTo>
                  <a:pt x="365" y="185"/>
                </a:lnTo>
                <a:lnTo>
                  <a:pt x="370" y="185"/>
                </a:lnTo>
                <a:lnTo>
                  <a:pt x="375" y="185"/>
                </a:lnTo>
                <a:lnTo>
                  <a:pt x="375" y="185"/>
                </a:lnTo>
                <a:lnTo>
                  <a:pt x="375" y="185"/>
                </a:lnTo>
                <a:lnTo>
                  <a:pt x="379" y="185"/>
                </a:lnTo>
                <a:lnTo>
                  <a:pt x="379" y="181"/>
                </a:lnTo>
                <a:lnTo>
                  <a:pt x="384" y="181"/>
                </a:lnTo>
                <a:lnTo>
                  <a:pt x="384" y="181"/>
                </a:lnTo>
                <a:lnTo>
                  <a:pt x="388" y="181"/>
                </a:lnTo>
                <a:lnTo>
                  <a:pt x="388" y="181"/>
                </a:lnTo>
                <a:lnTo>
                  <a:pt x="388" y="181"/>
                </a:lnTo>
                <a:lnTo>
                  <a:pt x="388" y="181"/>
                </a:lnTo>
                <a:lnTo>
                  <a:pt x="388" y="181"/>
                </a:lnTo>
                <a:lnTo>
                  <a:pt x="388" y="181"/>
                </a:lnTo>
                <a:lnTo>
                  <a:pt x="388" y="181"/>
                </a:lnTo>
                <a:lnTo>
                  <a:pt x="388" y="181"/>
                </a:lnTo>
                <a:lnTo>
                  <a:pt x="393" y="181"/>
                </a:lnTo>
                <a:lnTo>
                  <a:pt x="393" y="181"/>
                </a:lnTo>
                <a:lnTo>
                  <a:pt x="393" y="181"/>
                </a:lnTo>
                <a:lnTo>
                  <a:pt x="393" y="181"/>
                </a:lnTo>
                <a:lnTo>
                  <a:pt x="397" y="181"/>
                </a:lnTo>
                <a:lnTo>
                  <a:pt x="402" y="176"/>
                </a:lnTo>
                <a:lnTo>
                  <a:pt x="406" y="176"/>
                </a:lnTo>
                <a:lnTo>
                  <a:pt x="406" y="176"/>
                </a:lnTo>
                <a:lnTo>
                  <a:pt x="406" y="176"/>
                </a:lnTo>
                <a:lnTo>
                  <a:pt x="406" y="176"/>
                </a:lnTo>
                <a:lnTo>
                  <a:pt x="411" y="176"/>
                </a:lnTo>
                <a:lnTo>
                  <a:pt x="411" y="176"/>
                </a:lnTo>
                <a:lnTo>
                  <a:pt x="415" y="176"/>
                </a:lnTo>
                <a:lnTo>
                  <a:pt x="420" y="176"/>
                </a:lnTo>
                <a:lnTo>
                  <a:pt x="420" y="176"/>
                </a:lnTo>
                <a:lnTo>
                  <a:pt x="420" y="176"/>
                </a:lnTo>
                <a:lnTo>
                  <a:pt x="420" y="176"/>
                </a:lnTo>
                <a:lnTo>
                  <a:pt x="420" y="176"/>
                </a:lnTo>
                <a:lnTo>
                  <a:pt x="424" y="176"/>
                </a:lnTo>
                <a:lnTo>
                  <a:pt x="424" y="176"/>
                </a:lnTo>
                <a:lnTo>
                  <a:pt x="424" y="176"/>
                </a:lnTo>
                <a:lnTo>
                  <a:pt x="429" y="176"/>
                </a:lnTo>
                <a:lnTo>
                  <a:pt x="429" y="176"/>
                </a:lnTo>
                <a:lnTo>
                  <a:pt x="429" y="176"/>
                </a:lnTo>
                <a:lnTo>
                  <a:pt x="429" y="176"/>
                </a:lnTo>
                <a:lnTo>
                  <a:pt x="429" y="176"/>
                </a:lnTo>
                <a:lnTo>
                  <a:pt x="424" y="181"/>
                </a:lnTo>
                <a:lnTo>
                  <a:pt x="411" y="181"/>
                </a:lnTo>
                <a:lnTo>
                  <a:pt x="406" y="181"/>
                </a:lnTo>
                <a:lnTo>
                  <a:pt x="406" y="181"/>
                </a:lnTo>
                <a:lnTo>
                  <a:pt x="402" y="185"/>
                </a:lnTo>
                <a:lnTo>
                  <a:pt x="402" y="181"/>
                </a:lnTo>
                <a:lnTo>
                  <a:pt x="397" y="185"/>
                </a:lnTo>
                <a:lnTo>
                  <a:pt x="397" y="185"/>
                </a:lnTo>
                <a:lnTo>
                  <a:pt x="393" y="185"/>
                </a:lnTo>
                <a:lnTo>
                  <a:pt x="393" y="185"/>
                </a:lnTo>
                <a:lnTo>
                  <a:pt x="388" y="185"/>
                </a:lnTo>
                <a:lnTo>
                  <a:pt x="384" y="185"/>
                </a:lnTo>
                <a:lnTo>
                  <a:pt x="384" y="185"/>
                </a:lnTo>
                <a:lnTo>
                  <a:pt x="379" y="185"/>
                </a:lnTo>
                <a:lnTo>
                  <a:pt x="379" y="185"/>
                </a:lnTo>
                <a:lnTo>
                  <a:pt x="375" y="185"/>
                </a:lnTo>
                <a:lnTo>
                  <a:pt x="375" y="190"/>
                </a:lnTo>
                <a:lnTo>
                  <a:pt x="370" y="190"/>
                </a:lnTo>
                <a:lnTo>
                  <a:pt x="365" y="190"/>
                </a:lnTo>
                <a:lnTo>
                  <a:pt x="365" y="190"/>
                </a:lnTo>
                <a:lnTo>
                  <a:pt x="361" y="194"/>
                </a:lnTo>
                <a:lnTo>
                  <a:pt x="356" y="194"/>
                </a:lnTo>
                <a:lnTo>
                  <a:pt x="356" y="194"/>
                </a:lnTo>
                <a:lnTo>
                  <a:pt x="356" y="194"/>
                </a:lnTo>
                <a:lnTo>
                  <a:pt x="356" y="194"/>
                </a:lnTo>
                <a:lnTo>
                  <a:pt x="356" y="194"/>
                </a:lnTo>
                <a:lnTo>
                  <a:pt x="361" y="194"/>
                </a:lnTo>
                <a:lnTo>
                  <a:pt x="361" y="194"/>
                </a:lnTo>
                <a:lnTo>
                  <a:pt x="361" y="194"/>
                </a:lnTo>
                <a:lnTo>
                  <a:pt x="361" y="194"/>
                </a:lnTo>
                <a:lnTo>
                  <a:pt x="365" y="194"/>
                </a:lnTo>
                <a:lnTo>
                  <a:pt x="365" y="194"/>
                </a:lnTo>
                <a:lnTo>
                  <a:pt x="370" y="194"/>
                </a:lnTo>
                <a:lnTo>
                  <a:pt x="370" y="194"/>
                </a:lnTo>
                <a:lnTo>
                  <a:pt x="365" y="194"/>
                </a:lnTo>
                <a:lnTo>
                  <a:pt x="365" y="194"/>
                </a:lnTo>
                <a:lnTo>
                  <a:pt x="370" y="190"/>
                </a:lnTo>
                <a:lnTo>
                  <a:pt x="370" y="190"/>
                </a:lnTo>
                <a:lnTo>
                  <a:pt x="370" y="190"/>
                </a:lnTo>
                <a:lnTo>
                  <a:pt x="370" y="190"/>
                </a:lnTo>
                <a:lnTo>
                  <a:pt x="375" y="190"/>
                </a:lnTo>
                <a:lnTo>
                  <a:pt x="379" y="190"/>
                </a:lnTo>
                <a:lnTo>
                  <a:pt x="379" y="190"/>
                </a:lnTo>
                <a:lnTo>
                  <a:pt x="379" y="190"/>
                </a:lnTo>
                <a:lnTo>
                  <a:pt x="384" y="185"/>
                </a:lnTo>
                <a:lnTo>
                  <a:pt x="388" y="185"/>
                </a:lnTo>
                <a:lnTo>
                  <a:pt x="388" y="185"/>
                </a:lnTo>
                <a:lnTo>
                  <a:pt x="388" y="185"/>
                </a:lnTo>
                <a:lnTo>
                  <a:pt x="388" y="185"/>
                </a:lnTo>
                <a:lnTo>
                  <a:pt x="388" y="185"/>
                </a:lnTo>
                <a:lnTo>
                  <a:pt x="393" y="185"/>
                </a:lnTo>
                <a:lnTo>
                  <a:pt x="393" y="185"/>
                </a:lnTo>
                <a:lnTo>
                  <a:pt x="393" y="185"/>
                </a:lnTo>
                <a:lnTo>
                  <a:pt x="393" y="185"/>
                </a:lnTo>
                <a:lnTo>
                  <a:pt x="393" y="185"/>
                </a:lnTo>
                <a:lnTo>
                  <a:pt x="393" y="185"/>
                </a:lnTo>
                <a:lnTo>
                  <a:pt x="393" y="185"/>
                </a:lnTo>
                <a:lnTo>
                  <a:pt x="397" y="185"/>
                </a:lnTo>
                <a:lnTo>
                  <a:pt x="397" y="185"/>
                </a:lnTo>
                <a:lnTo>
                  <a:pt x="397" y="185"/>
                </a:lnTo>
                <a:lnTo>
                  <a:pt x="397" y="185"/>
                </a:lnTo>
                <a:lnTo>
                  <a:pt x="397" y="185"/>
                </a:lnTo>
                <a:lnTo>
                  <a:pt x="393" y="190"/>
                </a:lnTo>
                <a:lnTo>
                  <a:pt x="393" y="190"/>
                </a:lnTo>
                <a:lnTo>
                  <a:pt x="393" y="190"/>
                </a:lnTo>
                <a:lnTo>
                  <a:pt x="397" y="190"/>
                </a:lnTo>
                <a:lnTo>
                  <a:pt x="402" y="185"/>
                </a:lnTo>
                <a:lnTo>
                  <a:pt x="406" y="185"/>
                </a:lnTo>
                <a:lnTo>
                  <a:pt x="411" y="185"/>
                </a:lnTo>
                <a:lnTo>
                  <a:pt x="411" y="181"/>
                </a:lnTo>
                <a:lnTo>
                  <a:pt x="420" y="181"/>
                </a:lnTo>
                <a:lnTo>
                  <a:pt x="424" y="181"/>
                </a:lnTo>
                <a:lnTo>
                  <a:pt x="429" y="181"/>
                </a:lnTo>
                <a:lnTo>
                  <a:pt x="429" y="181"/>
                </a:lnTo>
                <a:lnTo>
                  <a:pt x="429" y="181"/>
                </a:lnTo>
                <a:lnTo>
                  <a:pt x="429" y="181"/>
                </a:lnTo>
                <a:lnTo>
                  <a:pt x="429" y="181"/>
                </a:lnTo>
                <a:lnTo>
                  <a:pt x="429" y="181"/>
                </a:lnTo>
                <a:lnTo>
                  <a:pt x="429" y="181"/>
                </a:lnTo>
                <a:lnTo>
                  <a:pt x="424" y="181"/>
                </a:lnTo>
                <a:lnTo>
                  <a:pt x="424" y="181"/>
                </a:lnTo>
                <a:lnTo>
                  <a:pt x="424" y="185"/>
                </a:lnTo>
                <a:lnTo>
                  <a:pt x="424" y="185"/>
                </a:lnTo>
                <a:lnTo>
                  <a:pt x="424" y="185"/>
                </a:lnTo>
                <a:lnTo>
                  <a:pt x="424" y="185"/>
                </a:lnTo>
                <a:lnTo>
                  <a:pt x="424" y="185"/>
                </a:lnTo>
                <a:lnTo>
                  <a:pt x="429" y="181"/>
                </a:lnTo>
                <a:lnTo>
                  <a:pt x="433" y="181"/>
                </a:lnTo>
                <a:lnTo>
                  <a:pt x="438" y="181"/>
                </a:lnTo>
                <a:lnTo>
                  <a:pt x="442" y="176"/>
                </a:lnTo>
                <a:lnTo>
                  <a:pt x="442" y="176"/>
                </a:lnTo>
                <a:lnTo>
                  <a:pt x="447" y="176"/>
                </a:lnTo>
                <a:lnTo>
                  <a:pt x="451" y="176"/>
                </a:lnTo>
                <a:lnTo>
                  <a:pt x="447" y="176"/>
                </a:lnTo>
                <a:lnTo>
                  <a:pt x="447" y="176"/>
                </a:lnTo>
                <a:lnTo>
                  <a:pt x="447" y="176"/>
                </a:lnTo>
                <a:lnTo>
                  <a:pt x="451" y="176"/>
                </a:lnTo>
                <a:lnTo>
                  <a:pt x="451" y="172"/>
                </a:lnTo>
                <a:lnTo>
                  <a:pt x="451" y="172"/>
                </a:lnTo>
                <a:lnTo>
                  <a:pt x="451" y="172"/>
                </a:lnTo>
                <a:lnTo>
                  <a:pt x="451" y="172"/>
                </a:lnTo>
                <a:lnTo>
                  <a:pt x="456" y="172"/>
                </a:lnTo>
                <a:lnTo>
                  <a:pt x="456" y="172"/>
                </a:lnTo>
                <a:lnTo>
                  <a:pt x="456" y="172"/>
                </a:lnTo>
                <a:lnTo>
                  <a:pt x="456" y="172"/>
                </a:lnTo>
                <a:lnTo>
                  <a:pt x="456" y="176"/>
                </a:lnTo>
                <a:lnTo>
                  <a:pt x="456" y="176"/>
                </a:lnTo>
                <a:lnTo>
                  <a:pt x="456" y="176"/>
                </a:lnTo>
                <a:lnTo>
                  <a:pt x="451" y="181"/>
                </a:lnTo>
                <a:lnTo>
                  <a:pt x="451" y="181"/>
                </a:lnTo>
                <a:lnTo>
                  <a:pt x="447" y="185"/>
                </a:lnTo>
                <a:lnTo>
                  <a:pt x="447" y="185"/>
                </a:lnTo>
                <a:lnTo>
                  <a:pt x="447" y="185"/>
                </a:lnTo>
                <a:lnTo>
                  <a:pt x="447" y="190"/>
                </a:lnTo>
                <a:lnTo>
                  <a:pt x="447" y="190"/>
                </a:lnTo>
                <a:lnTo>
                  <a:pt x="447" y="194"/>
                </a:lnTo>
                <a:lnTo>
                  <a:pt x="447" y="194"/>
                </a:lnTo>
                <a:lnTo>
                  <a:pt x="447" y="194"/>
                </a:lnTo>
                <a:lnTo>
                  <a:pt x="451" y="194"/>
                </a:lnTo>
                <a:lnTo>
                  <a:pt x="451" y="194"/>
                </a:lnTo>
                <a:lnTo>
                  <a:pt x="456" y="194"/>
                </a:lnTo>
                <a:lnTo>
                  <a:pt x="456" y="190"/>
                </a:lnTo>
                <a:lnTo>
                  <a:pt x="456" y="190"/>
                </a:lnTo>
                <a:lnTo>
                  <a:pt x="456" y="190"/>
                </a:lnTo>
                <a:lnTo>
                  <a:pt x="460" y="190"/>
                </a:lnTo>
                <a:lnTo>
                  <a:pt x="460" y="190"/>
                </a:lnTo>
                <a:lnTo>
                  <a:pt x="465" y="185"/>
                </a:lnTo>
                <a:lnTo>
                  <a:pt x="465" y="185"/>
                </a:lnTo>
                <a:lnTo>
                  <a:pt x="465" y="185"/>
                </a:lnTo>
                <a:lnTo>
                  <a:pt x="465" y="185"/>
                </a:lnTo>
                <a:lnTo>
                  <a:pt x="465" y="185"/>
                </a:lnTo>
                <a:lnTo>
                  <a:pt x="469" y="185"/>
                </a:lnTo>
                <a:lnTo>
                  <a:pt x="469" y="185"/>
                </a:lnTo>
                <a:lnTo>
                  <a:pt x="469" y="185"/>
                </a:lnTo>
                <a:lnTo>
                  <a:pt x="469" y="185"/>
                </a:lnTo>
                <a:lnTo>
                  <a:pt x="469" y="185"/>
                </a:lnTo>
                <a:lnTo>
                  <a:pt x="469" y="185"/>
                </a:lnTo>
                <a:lnTo>
                  <a:pt x="469" y="185"/>
                </a:lnTo>
                <a:lnTo>
                  <a:pt x="469" y="185"/>
                </a:lnTo>
                <a:lnTo>
                  <a:pt x="474" y="181"/>
                </a:lnTo>
                <a:lnTo>
                  <a:pt x="474" y="181"/>
                </a:lnTo>
                <a:lnTo>
                  <a:pt x="478" y="181"/>
                </a:lnTo>
                <a:lnTo>
                  <a:pt x="478" y="181"/>
                </a:lnTo>
                <a:lnTo>
                  <a:pt x="478" y="181"/>
                </a:lnTo>
                <a:lnTo>
                  <a:pt x="478" y="181"/>
                </a:lnTo>
                <a:lnTo>
                  <a:pt x="478" y="185"/>
                </a:lnTo>
                <a:lnTo>
                  <a:pt x="474" y="185"/>
                </a:lnTo>
                <a:lnTo>
                  <a:pt x="474" y="185"/>
                </a:lnTo>
                <a:lnTo>
                  <a:pt x="469" y="190"/>
                </a:lnTo>
                <a:lnTo>
                  <a:pt x="469" y="190"/>
                </a:lnTo>
                <a:lnTo>
                  <a:pt x="469" y="190"/>
                </a:lnTo>
                <a:lnTo>
                  <a:pt x="469" y="190"/>
                </a:lnTo>
                <a:lnTo>
                  <a:pt x="460" y="194"/>
                </a:lnTo>
                <a:lnTo>
                  <a:pt x="460" y="194"/>
                </a:lnTo>
                <a:lnTo>
                  <a:pt x="460" y="194"/>
                </a:lnTo>
                <a:lnTo>
                  <a:pt x="460" y="194"/>
                </a:lnTo>
                <a:lnTo>
                  <a:pt x="460" y="194"/>
                </a:lnTo>
                <a:lnTo>
                  <a:pt x="460" y="194"/>
                </a:lnTo>
                <a:lnTo>
                  <a:pt x="460" y="194"/>
                </a:lnTo>
                <a:lnTo>
                  <a:pt x="465" y="194"/>
                </a:lnTo>
                <a:lnTo>
                  <a:pt x="469" y="194"/>
                </a:lnTo>
                <a:lnTo>
                  <a:pt x="469" y="194"/>
                </a:lnTo>
                <a:lnTo>
                  <a:pt x="469" y="194"/>
                </a:lnTo>
                <a:lnTo>
                  <a:pt x="474" y="194"/>
                </a:lnTo>
                <a:lnTo>
                  <a:pt x="474" y="194"/>
                </a:lnTo>
                <a:lnTo>
                  <a:pt x="474" y="194"/>
                </a:lnTo>
                <a:lnTo>
                  <a:pt x="478" y="194"/>
                </a:lnTo>
                <a:lnTo>
                  <a:pt x="483" y="190"/>
                </a:lnTo>
                <a:lnTo>
                  <a:pt x="483" y="190"/>
                </a:lnTo>
                <a:lnTo>
                  <a:pt x="483" y="190"/>
                </a:lnTo>
                <a:lnTo>
                  <a:pt x="483" y="190"/>
                </a:lnTo>
                <a:lnTo>
                  <a:pt x="487" y="190"/>
                </a:lnTo>
                <a:lnTo>
                  <a:pt x="487" y="190"/>
                </a:lnTo>
                <a:lnTo>
                  <a:pt x="492" y="190"/>
                </a:lnTo>
                <a:lnTo>
                  <a:pt x="492" y="190"/>
                </a:lnTo>
                <a:lnTo>
                  <a:pt x="496" y="190"/>
                </a:lnTo>
                <a:lnTo>
                  <a:pt x="496" y="190"/>
                </a:lnTo>
                <a:lnTo>
                  <a:pt x="496" y="194"/>
                </a:lnTo>
                <a:lnTo>
                  <a:pt x="501" y="194"/>
                </a:lnTo>
                <a:lnTo>
                  <a:pt x="501" y="194"/>
                </a:lnTo>
                <a:lnTo>
                  <a:pt x="501" y="199"/>
                </a:lnTo>
                <a:lnTo>
                  <a:pt x="501" y="199"/>
                </a:lnTo>
                <a:lnTo>
                  <a:pt x="506" y="199"/>
                </a:lnTo>
                <a:lnTo>
                  <a:pt x="510" y="204"/>
                </a:lnTo>
                <a:lnTo>
                  <a:pt x="515" y="204"/>
                </a:lnTo>
                <a:lnTo>
                  <a:pt x="515" y="208"/>
                </a:lnTo>
                <a:lnTo>
                  <a:pt x="515" y="208"/>
                </a:lnTo>
                <a:lnTo>
                  <a:pt x="515" y="208"/>
                </a:lnTo>
                <a:lnTo>
                  <a:pt x="515" y="208"/>
                </a:lnTo>
                <a:lnTo>
                  <a:pt x="519" y="213"/>
                </a:lnTo>
                <a:lnTo>
                  <a:pt x="519" y="213"/>
                </a:lnTo>
                <a:lnTo>
                  <a:pt x="519" y="213"/>
                </a:lnTo>
                <a:lnTo>
                  <a:pt x="524" y="213"/>
                </a:lnTo>
                <a:lnTo>
                  <a:pt x="528" y="213"/>
                </a:lnTo>
                <a:lnTo>
                  <a:pt x="528" y="213"/>
                </a:lnTo>
                <a:lnTo>
                  <a:pt x="528" y="213"/>
                </a:lnTo>
                <a:lnTo>
                  <a:pt x="528" y="213"/>
                </a:lnTo>
                <a:lnTo>
                  <a:pt x="528" y="213"/>
                </a:lnTo>
                <a:lnTo>
                  <a:pt x="533" y="213"/>
                </a:lnTo>
                <a:lnTo>
                  <a:pt x="533" y="213"/>
                </a:lnTo>
                <a:lnTo>
                  <a:pt x="533" y="213"/>
                </a:lnTo>
                <a:lnTo>
                  <a:pt x="533" y="213"/>
                </a:lnTo>
                <a:lnTo>
                  <a:pt x="533" y="213"/>
                </a:lnTo>
                <a:lnTo>
                  <a:pt x="537" y="213"/>
                </a:lnTo>
                <a:lnTo>
                  <a:pt x="537" y="213"/>
                </a:lnTo>
                <a:lnTo>
                  <a:pt x="537" y="213"/>
                </a:lnTo>
                <a:lnTo>
                  <a:pt x="537" y="213"/>
                </a:lnTo>
                <a:lnTo>
                  <a:pt x="542" y="213"/>
                </a:lnTo>
                <a:lnTo>
                  <a:pt x="542" y="217"/>
                </a:lnTo>
                <a:lnTo>
                  <a:pt x="542" y="217"/>
                </a:lnTo>
                <a:lnTo>
                  <a:pt x="542" y="217"/>
                </a:lnTo>
                <a:lnTo>
                  <a:pt x="542" y="222"/>
                </a:lnTo>
                <a:lnTo>
                  <a:pt x="542" y="222"/>
                </a:lnTo>
                <a:lnTo>
                  <a:pt x="542" y="222"/>
                </a:lnTo>
                <a:lnTo>
                  <a:pt x="542" y="222"/>
                </a:lnTo>
                <a:lnTo>
                  <a:pt x="542" y="222"/>
                </a:lnTo>
                <a:lnTo>
                  <a:pt x="542" y="222"/>
                </a:lnTo>
                <a:lnTo>
                  <a:pt x="537" y="226"/>
                </a:lnTo>
                <a:lnTo>
                  <a:pt x="537" y="226"/>
                </a:lnTo>
                <a:lnTo>
                  <a:pt x="537" y="226"/>
                </a:lnTo>
                <a:lnTo>
                  <a:pt x="537" y="226"/>
                </a:lnTo>
                <a:lnTo>
                  <a:pt x="533" y="226"/>
                </a:lnTo>
                <a:lnTo>
                  <a:pt x="528" y="226"/>
                </a:lnTo>
                <a:lnTo>
                  <a:pt x="524" y="226"/>
                </a:lnTo>
                <a:lnTo>
                  <a:pt x="524" y="226"/>
                </a:lnTo>
                <a:lnTo>
                  <a:pt x="524" y="226"/>
                </a:lnTo>
                <a:lnTo>
                  <a:pt x="519" y="231"/>
                </a:lnTo>
                <a:lnTo>
                  <a:pt x="519" y="231"/>
                </a:lnTo>
                <a:lnTo>
                  <a:pt x="515" y="231"/>
                </a:lnTo>
                <a:lnTo>
                  <a:pt x="515" y="231"/>
                </a:lnTo>
                <a:lnTo>
                  <a:pt x="515" y="231"/>
                </a:lnTo>
                <a:lnTo>
                  <a:pt x="515" y="231"/>
                </a:lnTo>
                <a:lnTo>
                  <a:pt x="519" y="231"/>
                </a:lnTo>
                <a:lnTo>
                  <a:pt x="519" y="231"/>
                </a:lnTo>
                <a:lnTo>
                  <a:pt x="519" y="235"/>
                </a:lnTo>
                <a:lnTo>
                  <a:pt x="524" y="235"/>
                </a:lnTo>
                <a:lnTo>
                  <a:pt x="524" y="235"/>
                </a:lnTo>
                <a:lnTo>
                  <a:pt x="524" y="235"/>
                </a:lnTo>
                <a:lnTo>
                  <a:pt x="524" y="235"/>
                </a:lnTo>
                <a:lnTo>
                  <a:pt x="528" y="235"/>
                </a:lnTo>
                <a:lnTo>
                  <a:pt x="528" y="235"/>
                </a:lnTo>
                <a:lnTo>
                  <a:pt x="533" y="235"/>
                </a:lnTo>
                <a:lnTo>
                  <a:pt x="537" y="235"/>
                </a:lnTo>
                <a:lnTo>
                  <a:pt x="537" y="235"/>
                </a:lnTo>
                <a:lnTo>
                  <a:pt x="542" y="240"/>
                </a:lnTo>
                <a:lnTo>
                  <a:pt x="542" y="240"/>
                </a:lnTo>
                <a:lnTo>
                  <a:pt x="542" y="235"/>
                </a:lnTo>
                <a:lnTo>
                  <a:pt x="546" y="235"/>
                </a:lnTo>
                <a:lnTo>
                  <a:pt x="546" y="235"/>
                </a:lnTo>
                <a:lnTo>
                  <a:pt x="551" y="235"/>
                </a:lnTo>
                <a:lnTo>
                  <a:pt x="551" y="240"/>
                </a:lnTo>
                <a:lnTo>
                  <a:pt x="555" y="235"/>
                </a:lnTo>
                <a:lnTo>
                  <a:pt x="555" y="235"/>
                </a:lnTo>
                <a:lnTo>
                  <a:pt x="560" y="235"/>
                </a:lnTo>
                <a:lnTo>
                  <a:pt x="560" y="235"/>
                </a:lnTo>
                <a:lnTo>
                  <a:pt x="560" y="240"/>
                </a:lnTo>
                <a:lnTo>
                  <a:pt x="560" y="240"/>
                </a:lnTo>
                <a:lnTo>
                  <a:pt x="560" y="235"/>
                </a:lnTo>
                <a:lnTo>
                  <a:pt x="569" y="235"/>
                </a:lnTo>
                <a:lnTo>
                  <a:pt x="569" y="235"/>
                </a:lnTo>
                <a:lnTo>
                  <a:pt x="573" y="235"/>
                </a:lnTo>
                <a:lnTo>
                  <a:pt x="573" y="235"/>
                </a:lnTo>
                <a:lnTo>
                  <a:pt x="573" y="235"/>
                </a:lnTo>
                <a:lnTo>
                  <a:pt x="573" y="235"/>
                </a:lnTo>
                <a:lnTo>
                  <a:pt x="573" y="235"/>
                </a:lnTo>
                <a:lnTo>
                  <a:pt x="573" y="240"/>
                </a:lnTo>
                <a:lnTo>
                  <a:pt x="573" y="240"/>
                </a:lnTo>
                <a:lnTo>
                  <a:pt x="573" y="240"/>
                </a:lnTo>
                <a:lnTo>
                  <a:pt x="573" y="240"/>
                </a:lnTo>
                <a:lnTo>
                  <a:pt x="578" y="240"/>
                </a:lnTo>
                <a:lnTo>
                  <a:pt x="578" y="240"/>
                </a:lnTo>
                <a:lnTo>
                  <a:pt x="578" y="240"/>
                </a:lnTo>
                <a:lnTo>
                  <a:pt x="578" y="244"/>
                </a:lnTo>
                <a:lnTo>
                  <a:pt x="573" y="244"/>
                </a:lnTo>
                <a:lnTo>
                  <a:pt x="573" y="244"/>
                </a:lnTo>
                <a:lnTo>
                  <a:pt x="573" y="244"/>
                </a:lnTo>
                <a:lnTo>
                  <a:pt x="573" y="244"/>
                </a:lnTo>
                <a:lnTo>
                  <a:pt x="573" y="244"/>
                </a:lnTo>
                <a:lnTo>
                  <a:pt x="578" y="244"/>
                </a:lnTo>
                <a:lnTo>
                  <a:pt x="578" y="244"/>
                </a:lnTo>
                <a:lnTo>
                  <a:pt x="578" y="244"/>
                </a:lnTo>
                <a:lnTo>
                  <a:pt x="578" y="244"/>
                </a:lnTo>
                <a:lnTo>
                  <a:pt x="578" y="244"/>
                </a:lnTo>
                <a:lnTo>
                  <a:pt x="578" y="249"/>
                </a:lnTo>
                <a:lnTo>
                  <a:pt x="578" y="249"/>
                </a:lnTo>
                <a:lnTo>
                  <a:pt x="578" y="253"/>
                </a:lnTo>
                <a:lnTo>
                  <a:pt x="578" y="253"/>
                </a:lnTo>
                <a:lnTo>
                  <a:pt x="578" y="253"/>
                </a:lnTo>
                <a:lnTo>
                  <a:pt x="578" y="253"/>
                </a:lnTo>
                <a:lnTo>
                  <a:pt x="573" y="253"/>
                </a:lnTo>
                <a:lnTo>
                  <a:pt x="573" y="253"/>
                </a:lnTo>
                <a:lnTo>
                  <a:pt x="573" y="253"/>
                </a:lnTo>
                <a:lnTo>
                  <a:pt x="569" y="253"/>
                </a:lnTo>
                <a:lnTo>
                  <a:pt x="569" y="253"/>
                </a:lnTo>
                <a:lnTo>
                  <a:pt x="569" y="253"/>
                </a:lnTo>
                <a:lnTo>
                  <a:pt x="569" y="253"/>
                </a:lnTo>
                <a:lnTo>
                  <a:pt x="569" y="258"/>
                </a:lnTo>
                <a:lnTo>
                  <a:pt x="569" y="258"/>
                </a:lnTo>
                <a:lnTo>
                  <a:pt x="569" y="258"/>
                </a:lnTo>
                <a:lnTo>
                  <a:pt x="569" y="258"/>
                </a:lnTo>
                <a:lnTo>
                  <a:pt x="569" y="258"/>
                </a:lnTo>
                <a:lnTo>
                  <a:pt x="569" y="262"/>
                </a:lnTo>
                <a:lnTo>
                  <a:pt x="569" y="262"/>
                </a:lnTo>
                <a:lnTo>
                  <a:pt x="569" y="262"/>
                </a:lnTo>
                <a:lnTo>
                  <a:pt x="569" y="267"/>
                </a:lnTo>
                <a:lnTo>
                  <a:pt x="569" y="267"/>
                </a:lnTo>
                <a:lnTo>
                  <a:pt x="569" y="267"/>
                </a:lnTo>
                <a:lnTo>
                  <a:pt x="569" y="267"/>
                </a:lnTo>
                <a:lnTo>
                  <a:pt x="569" y="262"/>
                </a:lnTo>
                <a:lnTo>
                  <a:pt x="573" y="258"/>
                </a:lnTo>
                <a:lnTo>
                  <a:pt x="573" y="258"/>
                </a:lnTo>
                <a:lnTo>
                  <a:pt x="573" y="258"/>
                </a:lnTo>
                <a:lnTo>
                  <a:pt x="578" y="258"/>
                </a:lnTo>
                <a:lnTo>
                  <a:pt x="578" y="253"/>
                </a:lnTo>
                <a:lnTo>
                  <a:pt x="578" y="253"/>
                </a:lnTo>
                <a:lnTo>
                  <a:pt x="578" y="258"/>
                </a:lnTo>
                <a:lnTo>
                  <a:pt x="578" y="258"/>
                </a:lnTo>
                <a:lnTo>
                  <a:pt x="578" y="258"/>
                </a:lnTo>
                <a:lnTo>
                  <a:pt x="578" y="258"/>
                </a:lnTo>
                <a:lnTo>
                  <a:pt x="578" y="258"/>
                </a:lnTo>
                <a:lnTo>
                  <a:pt x="578" y="258"/>
                </a:lnTo>
                <a:lnTo>
                  <a:pt x="582" y="258"/>
                </a:lnTo>
                <a:lnTo>
                  <a:pt x="582" y="258"/>
                </a:lnTo>
                <a:lnTo>
                  <a:pt x="582" y="253"/>
                </a:lnTo>
                <a:lnTo>
                  <a:pt x="582" y="253"/>
                </a:lnTo>
                <a:lnTo>
                  <a:pt x="582" y="253"/>
                </a:lnTo>
                <a:lnTo>
                  <a:pt x="582" y="253"/>
                </a:lnTo>
                <a:lnTo>
                  <a:pt x="582" y="253"/>
                </a:lnTo>
                <a:lnTo>
                  <a:pt x="582" y="249"/>
                </a:lnTo>
                <a:lnTo>
                  <a:pt x="587" y="249"/>
                </a:lnTo>
                <a:lnTo>
                  <a:pt x="587" y="249"/>
                </a:lnTo>
                <a:lnTo>
                  <a:pt x="587" y="249"/>
                </a:lnTo>
                <a:lnTo>
                  <a:pt x="587" y="244"/>
                </a:lnTo>
                <a:lnTo>
                  <a:pt x="587" y="244"/>
                </a:lnTo>
                <a:lnTo>
                  <a:pt x="587" y="244"/>
                </a:lnTo>
                <a:lnTo>
                  <a:pt x="587" y="244"/>
                </a:lnTo>
                <a:lnTo>
                  <a:pt x="591" y="240"/>
                </a:lnTo>
                <a:lnTo>
                  <a:pt x="591" y="240"/>
                </a:lnTo>
                <a:lnTo>
                  <a:pt x="591" y="240"/>
                </a:lnTo>
                <a:lnTo>
                  <a:pt x="596" y="240"/>
                </a:lnTo>
                <a:lnTo>
                  <a:pt x="596" y="240"/>
                </a:lnTo>
                <a:lnTo>
                  <a:pt x="596" y="235"/>
                </a:lnTo>
                <a:lnTo>
                  <a:pt x="596" y="235"/>
                </a:lnTo>
                <a:lnTo>
                  <a:pt x="600" y="235"/>
                </a:lnTo>
                <a:lnTo>
                  <a:pt x="600" y="235"/>
                </a:lnTo>
                <a:lnTo>
                  <a:pt x="600" y="235"/>
                </a:lnTo>
                <a:lnTo>
                  <a:pt x="605" y="235"/>
                </a:lnTo>
                <a:lnTo>
                  <a:pt x="605" y="235"/>
                </a:lnTo>
                <a:lnTo>
                  <a:pt x="605" y="235"/>
                </a:lnTo>
                <a:lnTo>
                  <a:pt x="609" y="235"/>
                </a:lnTo>
                <a:lnTo>
                  <a:pt x="609" y="235"/>
                </a:lnTo>
                <a:lnTo>
                  <a:pt x="609" y="235"/>
                </a:lnTo>
                <a:lnTo>
                  <a:pt x="609" y="235"/>
                </a:lnTo>
                <a:lnTo>
                  <a:pt x="614" y="235"/>
                </a:lnTo>
                <a:lnTo>
                  <a:pt x="614" y="235"/>
                </a:lnTo>
                <a:lnTo>
                  <a:pt x="614" y="235"/>
                </a:lnTo>
                <a:lnTo>
                  <a:pt x="614" y="235"/>
                </a:lnTo>
                <a:lnTo>
                  <a:pt x="614" y="235"/>
                </a:lnTo>
                <a:lnTo>
                  <a:pt x="618" y="235"/>
                </a:lnTo>
                <a:lnTo>
                  <a:pt x="618" y="235"/>
                </a:lnTo>
                <a:lnTo>
                  <a:pt x="623" y="231"/>
                </a:lnTo>
                <a:lnTo>
                  <a:pt x="623" y="231"/>
                </a:lnTo>
                <a:lnTo>
                  <a:pt x="623" y="231"/>
                </a:lnTo>
                <a:lnTo>
                  <a:pt x="628" y="231"/>
                </a:lnTo>
                <a:lnTo>
                  <a:pt x="628" y="231"/>
                </a:lnTo>
                <a:lnTo>
                  <a:pt x="628" y="231"/>
                </a:lnTo>
                <a:lnTo>
                  <a:pt x="632" y="231"/>
                </a:lnTo>
                <a:lnTo>
                  <a:pt x="632" y="231"/>
                </a:lnTo>
                <a:lnTo>
                  <a:pt x="632" y="226"/>
                </a:lnTo>
                <a:lnTo>
                  <a:pt x="628" y="226"/>
                </a:lnTo>
                <a:lnTo>
                  <a:pt x="628" y="231"/>
                </a:lnTo>
                <a:lnTo>
                  <a:pt x="623" y="231"/>
                </a:lnTo>
                <a:lnTo>
                  <a:pt x="618" y="231"/>
                </a:lnTo>
                <a:lnTo>
                  <a:pt x="618" y="231"/>
                </a:lnTo>
                <a:lnTo>
                  <a:pt x="618" y="231"/>
                </a:lnTo>
                <a:lnTo>
                  <a:pt x="614" y="231"/>
                </a:lnTo>
                <a:lnTo>
                  <a:pt x="614" y="231"/>
                </a:lnTo>
                <a:lnTo>
                  <a:pt x="614" y="231"/>
                </a:lnTo>
                <a:lnTo>
                  <a:pt x="614" y="231"/>
                </a:lnTo>
                <a:lnTo>
                  <a:pt x="609" y="231"/>
                </a:lnTo>
                <a:lnTo>
                  <a:pt x="609" y="231"/>
                </a:lnTo>
                <a:lnTo>
                  <a:pt x="605" y="231"/>
                </a:lnTo>
                <a:lnTo>
                  <a:pt x="605" y="231"/>
                </a:lnTo>
                <a:lnTo>
                  <a:pt x="605" y="231"/>
                </a:lnTo>
                <a:lnTo>
                  <a:pt x="605" y="235"/>
                </a:lnTo>
                <a:lnTo>
                  <a:pt x="605" y="235"/>
                </a:lnTo>
                <a:lnTo>
                  <a:pt x="600" y="235"/>
                </a:lnTo>
                <a:lnTo>
                  <a:pt x="600" y="235"/>
                </a:lnTo>
                <a:lnTo>
                  <a:pt x="596" y="235"/>
                </a:lnTo>
                <a:lnTo>
                  <a:pt x="596" y="235"/>
                </a:lnTo>
                <a:lnTo>
                  <a:pt x="596" y="235"/>
                </a:lnTo>
                <a:lnTo>
                  <a:pt x="596" y="235"/>
                </a:lnTo>
                <a:lnTo>
                  <a:pt x="596" y="231"/>
                </a:lnTo>
                <a:lnTo>
                  <a:pt x="596" y="231"/>
                </a:lnTo>
                <a:lnTo>
                  <a:pt x="596" y="231"/>
                </a:lnTo>
                <a:lnTo>
                  <a:pt x="605" y="226"/>
                </a:lnTo>
                <a:lnTo>
                  <a:pt x="605" y="226"/>
                </a:lnTo>
                <a:lnTo>
                  <a:pt x="609" y="226"/>
                </a:lnTo>
                <a:lnTo>
                  <a:pt x="614" y="226"/>
                </a:lnTo>
                <a:lnTo>
                  <a:pt x="623" y="226"/>
                </a:lnTo>
                <a:lnTo>
                  <a:pt x="628" y="226"/>
                </a:lnTo>
                <a:lnTo>
                  <a:pt x="632" y="222"/>
                </a:lnTo>
                <a:lnTo>
                  <a:pt x="632" y="222"/>
                </a:lnTo>
                <a:lnTo>
                  <a:pt x="637" y="222"/>
                </a:lnTo>
                <a:lnTo>
                  <a:pt x="637" y="226"/>
                </a:lnTo>
                <a:lnTo>
                  <a:pt x="637" y="226"/>
                </a:lnTo>
                <a:lnTo>
                  <a:pt x="637" y="226"/>
                </a:lnTo>
                <a:lnTo>
                  <a:pt x="637" y="226"/>
                </a:lnTo>
                <a:lnTo>
                  <a:pt x="632" y="231"/>
                </a:lnTo>
                <a:lnTo>
                  <a:pt x="632" y="231"/>
                </a:lnTo>
                <a:lnTo>
                  <a:pt x="632" y="231"/>
                </a:lnTo>
                <a:lnTo>
                  <a:pt x="632" y="235"/>
                </a:lnTo>
                <a:lnTo>
                  <a:pt x="632" y="235"/>
                </a:lnTo>
                <a:lnTo>
                  <a:pt x="632" y="235"/>
                </a:lnTo>
                <a:lnTo>
                  <a:pt x="632" y="235"/>
                </a:lnTo>
                <a:lnTo>
                  <a:pt x="632" y="235"/>
                </a:lnTo>
                <a:lnTo>
                  <a:pt x="632" y="235"/>
                </a:lnTo>
                <a:lnTo>
                  <a:pt x="632" y="235"/>
                </a:lnTo>
                <a:lnTo>
                  <a:pt x="632" y="235"/>
                </a:lnTo>
                <a:lnTo>
                  <a:pt x="637" y="235"/>
                </a:lnTo>
                <a:lnTo>
                  <a:pt x="637" y="235"/>
                </a:lnTo>
                <a:lnTo>
                  <a:pt x="637" y="235"/>
                </a:lnTo>
                <a:lnTo>
                  <a:pt x="632" y="240"/>
                </a:lnTo>
                <a:lnTo>
                  <a:pt x="632" y="240"/>
                </a:lnTo>
                <a:lnTo>
                  <a:pt x="632" y="240"/>
                </a:lnTo>
                <a:lnTo>
                  <a:pt x="637" y="240"/>
                </a:lnTo>
                <a:lnTo>
                  <a:pt x="637" y="240"/>
                </a:lnTo>
                <a:lnTo>
                  <a:pt x="641" y="240"/>
                </a:lnTo>
                <a:lnTo>
                  <a:pt x="641" y="240"/>
                </a:lnTo>
                <a:lnTo>
                  <a:pt x="646" y="240"/>
                </a:lnTo>
                <a:lnTo>
                  <a:pt x="646" y="240"/>
                </a:lnTo>
                <a:lnTo>
                  <a:pt x="646" y="244"/>
                </a:lnTo>
                <a:lnTo>
                  <a:pt x="646" y="244"/>
                </a:lnTo>
                <a:lnTo>
                  <a:pt x="646" y="244"/>
                </a:lnTo>
                <a:lnTo>
                  <a:pt x="650" y="249"/>
                </a:lnTo>
                <a:lnTo>
                  <a:pt x="650" y="249"/>
                </a:lnTo>
                <a:lnTo>
                  <a:pt x="650" y="249"/>
                </a:lnTo>
                <a:lnTo>
                  <a:pt x="655" y="249"/>
                </a:lnTo>
                <a:lnTo>
                  <a:pt x="655" y="249"/>
                </a:lnTo>
                <a:lnTo>
                  <a:pt x="655" y="249"/>
                </a:lnTo>
                <a:lnTo>
                  <a:pt x="659" y="249"/>
                </a:lnTo>
                <a:lnTo>
                  <a:pt x="664" y="249"/>
                </a:lnTo>
                <a:lnTo>
                  <a:pt x="664" y="249"/>
                </a:lnTo>
                <a:lnTo>
                  <a:pt x="668" y="249"/>
                </a:lnTo>
                <a:lnTo>
                  <a:pt x="668" y="249"/>
                </a:lnTo>
                <a:lnTo>
                  <a:pt x="668" y="249"/>
                </a:lnTo>
                <a:lnTo>
                  <a:pt x="673" y="249"/>
                </a:lnTo>
                <a:lnTo>
                  <a:pt x="673" y="249"/>
                </a:lnTo>
                <a:lnTo>
                  <a:pt x="673" y="249"/>
                </a:lnTo>
                <a:lnTo>
                  <a:pt x="677" y="249"/>
                </a:lnTo>
                <a:lnTo>
                  <a:pt x="682" y="249"/>
                </a:lnTo>
                <a:lnTo>
                  <a:pt x="682" y="249"/>
                </a:lnTo>
                <a:lnTo>
                  <a:pt x="682" y="253"/>
                </a:lnTo>
                <a:lnTo>
                  <a:pt x="686" y="253"/>
                </a:lnTo>
                <a:lnTo>
                  <a:pt x="686" y="253"/>
                </a:lnTo>
                <a:lnTo>
                  <a:pt x="686" y="253"/>
                </a:lnTo>
                <a:lnTo>
                  <a:pt x="691" y="249"/>
                </a:lnTo>
                <a:lnTo>
                  <a:pt x="691" y="249"/>
                </a:lnTo>
                <a:lnTo>
                  <a:pt x="695" y="249"/>
                </a:lnTo>
                <a:lnTo>
                  <a:pt x="695" y="249"/>
                </a:lnTo>
                <a:lnTo>
                  <a:pt x="695" y="249"/>
                </a:lnTo>
                <a:lnTo>
                  <a:pt x="695" y="249"/>
                </a:lnTo>
                <a:lnTo>
                  <a:pt x="695" y="249"/>
                </a:lnTo>
                <a:lnTo>
                  <a:pt x="695" y="249"/>
                </a:lnTo>
                <a:lnTo>
                  <a:pt x="695" y="244"/>
                </a:lnTo>
                <a:lnTo>
                  <a:pt x="695" y="244"/>
                </a:lnTo>
                <a:lnTo>
                  <a:pt x="695" y="244"/>
                </a:lnTo>
                <a:lnTo>
                  <a:pt x="695" y="244"/>
                </a:lnTo>
                <a:lnTo>
                  <a:pt x="695" y="249"/>
                </a:lnTo>
                <a:lnTo>
                  <a:pt x="695" y="253"/>
                </a:lnTo>
                <a:lnTo>
                  <a:pt x="695" y="253"/>
                </a:lnTo>
                <a:lnTo>
                  <a:pt x="695" y="253"/>
                </a:lnTo>
                <a:lnTo>
                  <a:pt x="700" y="253"/>
                </a:lnTo>
                <a:lnTo>
                  <a:pt x="700" y="253"/>
                </a:lnTo>
                <a:lnTo>
                  <a:pt x="704" y="253"/>
                </a:lnTo>
                <a:lnTo>
                  <a:pt x="704" y="253"/>
                </a:lnTo>
                <a:lnTo>
                  <a:pt x="704" y="253"/>
                </a:lnTo>
                <a:lnTo>
                  <a:pt x="704" y="253"/>
                </a:lnTo>
                <a:lnTo>
                  <a:pt x="709" y="253"/>
                </a:lnTo>
                <a:lnTo>
                  <a:pt x="709" y="253"/>
                </a:lnTo>
                <a:lnTo>
                  <a:pt x="709" y="249"/>
                </a:lnTo>
                <a:lnTo>
                  <a:pt x="709" y="249"/>
                </a:lnTo>
                <a:lnTo>
                  <a:pt x="704" y="249"/>
                </a:lnTo>
                <a:lnTo>
                  <a:pt x="704" y="249"/>
                </a:lnTo>
                <a:lnTo>
                  <a:pt x="700" y="249"/>
                </a:lnTo>
                <a:lnTo>
                  <a:pt x="700" y="249"/>
                </a:lnTo>
                <a:lnTo>
                  <a:pt x="700" y="249"/>
                </a:lnTo>
                <a:lnTo>
                  <a:pt x="700" y="244"/>
                </a:lnTo>
                <a:lnTo>
                  <a:pt x="700" y="244"/>
                </a:lnTo>
                <a:lnTo>
                  <a:pt x="700" y="244"/>
                </a:lnTo>
                <a:lnTo>
                  <a:pt x="700" y="244"/>
                </a:lnTo>
                <a:lnTo>
                  <a:pt x="700" y="244"/>
                </a:lnTo>
                <a:lnTo>
                  <a:pt x="700" y="244"/>
                </a:lnTo>
                <a:lnTo>
                  <a:pt x="700" y="244"/>
                </a:lnTo>
                <a:lnTo>
                  <a:pt x="700" y="240"/>
                </a:lnTo>
                <a:lnTo>
                  <a:pt x="700" y="240"/>
                </a:lnTo>
                <a:lnTo>
                  <a:pt x="704" y="240"/>
                </a:lnTo>
                <a:lnTo>
                  <a:pt x="704" y="240"/>
                </a:lnTo>
                <a:lnTo>
                  <a:pt x="704" y="240"/>
                </a:lnTo>
                <a:lnTo>
                  <a:pt x="704" y="240"/>
                </a:lnTo>
                <a:lnTo>
                  <a:pt x="709" y="240"/>
                </a:lnTo>
                <a:lnTo>
                  <a:pt x="713" y="240"/>
                </a:lnTo>
                <a:lnTo>
                  <a:pt x="713" y="240"/>
                </a:lnTo>
                <a:lnTo>
                  <a:pt x="713" y="240"/>
                </a:lnTo>
                <a:lnTo>
                  <a:pt x="713" y="240"/>
                </a:lnTo>
                <a:lnTo>
                  <a:pt x="713" y="240"/>
                </a:lnTo>
                <a:lnTo>
                  <a:pt x="713" y="240"/>
                </a:lnTo>
                <a:lnTo>
                  <a:pt x="718" y="240"/>
                </a:lnTo>
                <a:lnTo>
                  <a:pt x="718" y="240"/>
                </a:lnTo>
                <a:lnTo>
                  <a:pt x="718" y="240"/>
                </a:lnTo>
                <a:lnTo>
                  <a:pt x="718" y="240"/>
                </a:lnTo>
                <a:lnTo>
                  <a:pt x="718" y="240"/>
                </a:lnTo>
                <a:lnTo>
                  <a:pt x="718" y="240"/>
                </a:lnTo>
                <a:lnTo>
                  <a:pt x="718" y="244"/>
                </a:lnTo>
                <a:lnTo>
                  <a:pt x="718" y="244"/>
                </a:lnTo>
                <a:lnTo>
                  <a:pt x="718" y="244"/>
                </a:lnTo>
                <a:lnTo>
                  <a:pt x="722" y="244"/>
                </a:lnTo>
                <a:lnTo>
                  <a:pt x="722" y="244"/>
                </a:lnTo>
                <a:lnTo>
                  <a:pt x="722" y="244"/>
                </a:lnTo>
                <a:lnTo>
                  <a:pt x="722" y="244"/>
                </a:lnTo>
                <a:lnTo>
                  <a:pt x="718" y="249"/>
                </a:lnTo>
                <a:lnTo>
                  <a:pt x="718" y="249"/>
                </a:lnTo>
                <a:lnTo>
                  <a:pt x="718" y="249"/>
                </a:lnTo>
                <a:lnTo>
                  <a:pt x="718" y="249"/>
                </a:lnTo>
                <a:lnTo>
                  <a:pt x="718" y="249"/>
                </a:lnTo>
                <a:lnTo>
                  <a:pt x="722" y="244"/>
                </a:lnTo>
                <a:lnTo>
                  <a:pt x="722" y="244"/>
                </a:lnTo>
                <a:lnTo>
                  <a:pt x="727" y="244"/>
                </a:lnTo>
                <a:lnTo>
                  <a:pt x="727" y="244"/>
                </a:lnTo>
                <a:lnTo>
                  <a:pt x="727" y="244"/>
                </a:lnTo>
                <a:lnTo>
                  <a:pt x="718" y="253"/>
                </a:lnTo>
                <a:lnTo>
                  <a:pt x="713" y="253"/>
                </a:lnTo>
                <a:lnTo>
                  <a:pt x="713" y="253"/>
                </a:lnTo>
                <a:lnTo>
                  <a:pt x="709" y="258"/>
                </a:lnTo>
                <a:lnTo>
                  <a:pt x="709" y="258"/>
                </a:lnTo>
                <a:lnTo>
                  <a:pt x="709" y="258"/>
                </a:lnTo>
                <a:lnTo>
                  <a:pt x="709" y="262"/>
                </a:lnTo>
                <a:lnTo>
                  <a:pt x="709" y="262"/>
                </a:lnTo>
                <a:lnTo>
                  <a:pt x="709" y="262"/>
                </a:lnTo>
                <a:lnTo>
                  <a:pt x="709" y="262"/>
                </a:lnTo>
                <a:lnTo>
                  <a:pt x="709" y="262"/>
                </a:lnTo>
                <a:lnTo>
                  <a:pt x="713" y="262"/>
                </a:lnTo>
                <a:lnTo>
                  <a:pt x="713" y="262"/>
                </a:lnTo>
                <a:lnTo>
                  <a:pt x="709" y="262"/>
                </a:lnTo>
                <a:lnTo>
                  <a:pt x="709" y="262"/>
                </a:lnTo>
                <a:lnTo>
                  <a:pt x="713" y="262"/>
                </a:lnTo>
                <a:lnTo>
                  <a:pt x="713" y="262"/>
                </a:lnTo>
                <a:lnTo>
                  <a:pt x="713" y="262"/>
                </a:lnTo>
                <a:lnTo>
                  <a:pt x="713" y="267"/>
                </a:lnTo>
                <a:lnTo>
                  <a:pt x="713" y="267"/>
                </a:lnTo>
                <a:lnTo>
                  <a:pt x="713" y="267"/>
                </a:lnTo>
                <a:lnTo>
                  <a:pt x="709" y="267"/>
                </a:lnTo>
                <a:lnTo>
                  <a:pt x="709" y="267"/>
                </a:lnTo>
                <a:lnTo>
                  <a:pt x="709" y="267"/>
                </a:lnTo>
                <a:lnTo>
                  <a:pt x="709" y="267"/>
                </a:lnTo>
                <a:lnTo>
                  <a:pt x="709" y="267"/>
                </a:lnTo>
                <a:lnTo>
                  <a:pt x="704" y="267"/>
                </a:lnTo>
                <a:lnTo>
                  <a:pt x="704" y="267"/>
                </a:lnTo>
                <a:lnTo>
                  <a:pt x="704" y="267"/>
                </a:lnTo>
                <a:lnTo>
                  <a:pt x="704" y="267"/>
                </a:lnTo>
                <a:lnTo>
                  <a:pt x="704" y="267"/>
                </a:lnTo>
                <a:lnTo>
                  <a:pt x="700" y="267"/>
                </a:lnTo>
                <a:lnTo>
                  <a:pt x="700" y="267"/>
                </a:lnTo>
                <a:lnTo>
                  <a:pt x="700" y="267"/>
                </a:lnTo>
                <a:lnTo>
                  <a:pt x="700" y="267"/>
                </a:lnTo>
                <a:lnTo>
                  <a:pt x="700" y="267"/>
                </a:lnTo>
                <a:lnTo>
                  <a:pt x="700" y="267"/>
                </a:lnTo>
                <a:lnTo>
                  <a:pt x="700" y="271"/>
                </a:lnTo>
                <a:lnTo>
                  <a:pt x="700" y="271"/>
                </a:lnTo>
                <a:lnTo>
                  <a:pt x="700" y="276"/>
                </a:lnTo>
                <a:lnTo>
                  <a:pt x="700" y="276"/>
                </a:lnTo>
                <a:lnTo>
                  <a:pt x="700" y="271"/>
                </a:lnTo>
                <a:lnTo>
                  <a:pt x="700" y="271"/>
                </a:lnTo>
                <a:lnTo>
                  <a:pt x="700" y="271"/>
                </a:lnTo>
                <a:lnTo>
                  <a:pt x="700" y="267"/>
                </a:lnTo>
                <a:lnTo>
                  <a:pt x="704" y="267"/>
                </a:lnTo>
                <a:lnTo>
                  <a:pt x="704" y="267"/>
                </a:lnTo>
                <a:lnTo>
                  <a:pt x="704" y="267"/>
                </a:lnTo>
                <a:lnTo>
                  <a:pt x="709" y="267"/>
                </a:lnTo>
                <a:lnTo>
                  <a:pt x="709" y="267"/>
                </a:lnTo>
                <a:lnTo>
                  <a:pt x="709" y="267"/>
                </a:lnTo>
                <a:lnTo>
                  <a:pt x="713" y="267"/>
                </a:lnTo>
                <a:lnTo>
                  <a:pt x="718" y="262"/>
                </a:lnTo>
                <a:lnTo>
                  <a:pt x="718" y="262"/>
                </a:lnTo>
                <a:lnTo>
                  <a:pt x="722" y="258"/>
                </a:lnTo>
                <a:lnTo>
                  <a:pt x="722" y="258"/>
                </a:lnTo>
                <a:lnTo>
                  <a:pt x="722" y="253"/>
                </a:lnTo>
                <a:lnTo>
                  <a:pt x="722" y="253"/>
                </a:lnTo>
                <a:lnTo>
                  <a:pt x="731" y="249"/>
                </a:lnTo>
                <a:lnTo>
                  <a:pt x="731" y="249"/>
                </a:lnTo>
                <a:lnTo>
                  <a:pt x="731" y="249"/>
                </a:lnTo>
                <a:lnTo>
                  <a:pt x="731" y="249"/>
                </a:lnTo>
                <a:lnTo>
                  <a:pt x="736" y="249"/>
                </a:lnTo>
                <a:lnTo>
                  <a:pt x="736" y="249"/>
                </a:lnTo>
                <a:lnTo>
                  <a:pt x="736" y="249"/>
                </a:lnTo>
                <a:lnTo>
                  <a:pt x="736" y="249"/>
                </a:lnTo>
                <a:lnTo>
                  <a:pt x="745" y="249"/>
                </a:lnTo>
                <a:lnTo>
                  <a:pt x="745" y="249"/>
                </a:lnTo>
                <a:lnTo>
                  <a:pt x="749" y="244"/>
                </a:lnTo>
                <a:lnTo>
                  <a:pt x="749" y="244"/>
                </a:lnTo>
                <a:lnTo>
                  <a:pt x="754" y="244"/>
                </a:lnTo>
                <a:lnTo>
                  <a:pt x="759" y="240"/>
                </a:lnTo>
                <a:lnTo>
                  <a:pt x="763" y="240"/>
                </a:lnTo>
                <a:lnTo>
                  <a:pt x="763" y="240"/>
                </a:lnTo>
                <a:lnTo>
                  <a:pt x="759" y="240"/>
                </a:lnTo>
                <a:lnTo>
                  <a:pt x="759" y="240"/>
                </a:lnTo>
                <a:lnTo>
                  <a:pt x="763" y="240"/>
                </a:lnTo>
                <a:lnTo>
                  <a:pt x="763" y="235"/>
                </a:lnTo>
                <a:lnTo>
                  <a:pt x="763" y="235"/>
                </a:lnTo>
                <a:lnTo>
                  <a:pt x="763" y="235"/>
                </a:lnTo>
                <a:lnTo>
                  <a:pt x="768" y="235"/>
                </a:lnTo>
                <a:lnTo>
                  <a:pt x="768" y="235"/>
                </a:lnTo>
                <a:lnTo>
                  <a:pt x="768" y="235"/>
                </a:lnTo>
                <a:lnTo>
                  <a:pt x="768" y="235"/>
                </a:lnTo>
                <a:lnTo>
                  <a:pt x="763" y="235"/>
                </a:lnTo>
                <a:lnTo>
                  <a:pt x="763" y="235"/>
                </a:lnTo>
                <a:lnTo>
                  <a:pt x="763" y="235"/>
                </a:lnTo>
                <a:lnTo>
                  <a:pt x="759" y="235"/>
                </a:lnTo>
                <a:lnTo>
                  <a:pt x="759" y="235"/>
                </a:lnTo>
                <a:lnTo>
                  <a:pt x="759" y="235"/>
                </a:lnTo>
                <a:lnTo>
                  <a:pt x="754" y="235"/>
                </a:lnTo>
                <a:lnTo>
                  <a:pt x="754" y="235"/>
                </a:lnTo>
                <a:lnTo>
                  <a:pt x="754" y="235"/>
                </a:lnTo>
                <a:lnTo>
                  <a:pt x="754" y="235"/>
                </a:lnTo>
                <a:lnTo>
                  <a:pt x="759" y="235"/>
                </a:lnTo>
                <a:lnTo>
                  <a:pt x="763" y="231"/>
                </a:lnTo>
                <a:lnTo>
                  <a:pt x="763" y="231"/>
                </a:lnTo>
                <a:lnTo>
                  <a:pt x="768" y="231"/>
                </a:lnTo>
                <a:lnTo>
                  <a:pt x="763" y="231"/>
                </a:lnTo>
                <a:lnTo>
                  <a:pt x="763" y="231"/>
                </a:lnTo>
                <a:lnTo>
                  <a:pt x="768" y="231"/>
                </a:lnTo>
                <a:lnTo>
                  <a:pt x="768" y="226"/>
                </a:lnTo>
                <a:lnTo>
                  <a:pt x="768" y="226"/>
                </a:lnTo>
                <a:lnTo>
                  <a:pt x="768" y="226"/>
                </a:lnTo>
                <a:lnTo>
                  <a:pt x="772" y="226"/>
                </a:lnTo>
                <a:lnTo>
                  <a:pt x="777" y="226"/>
                </a:lnTo>
                <a:lnTo>
                  <a:pt x="777" y="226"/>
                </a:lnTo>
                <a:lnTo>
                  <a:pt x="772" y="231"/>
                </a:lnTo>
                <a:lnTo>
                  <a:pt x="772" y="231"/>
                </a:lnTo>
                <a:lnTo>
                  <a:pt x="772" y="231"/>
                </a:lnTo>
                <a:lnTo>
                  <a:pt x="772" y="231"/>
                </a:lnTo>
                <a:lnTo>
                  <a:pt x="777" y="226"/>
                </a:lnTo>
                <a:lnTo>
                  <a:pt x="777" y="226"/>
                </a:lnTo>
                <a:lnTo>
                  <a:pt x="777" y="226"/>
                </a:lnTo>
                <a:lnTo>
                  <a:pt x="777" y="226"/>
                </a:lnTo>
                <a:lnTo>
                  <a:pt x="777" y="226"/>
                </a:lnTo>
                <a:lnTo>
                  <a:pt x="777" y="226"/>
                </a:lnTo>
                <a:lnTo>
                  <a:pt x="777" y="226"/>
                </a:lnTo>
                <a:lnTo>
                  <a:pt x="777" y="226"/>
                </a:lnTo>
                <a:lnTo>
                  <a:pt x="772" y="226"/>
                </a:lnTo>
                <a:lnTo>
                  <a:pt x="772" y="226"/>
                </a:lnTo>
                <a:lnTo>
                  <a:pt x="772" y="226"/>
                </a:lnTo>
                <a:lnTo>
                  <a:pt x="768" y="226"/>
                </a:lnTo>
                <a:lnTo>
                  <a:pt x="768" y="226"/>
                </a:lnTo>
                <a:lnTo>
                  <a:pt x="768" y="222"/>
                </a:lnTo>
                <a:lnTo>
                  <a:pt x="768" y="222"/>
                </a:lnTo>
                <a:lnTo>
                  <a:pt x="768" y="222"/>
                </a:lnTo>
                <a:lnTo>
                  <a:pt x="768" y="222"/>
                </a:lnTo>
                <a:lnTo>
                  <a:pt x="768" y="222"/>
                </a:lnTo>
                <a:lnTo>
                  <a:pt x="768" y="222"/>
                </a:lnTo>
                <a:lnTo>
                  <a:pt x="768" y="222"/>
                </a:lnTo>
                <a:lnTo>
                  <a:pt x="763" y="222"/>
                </a:lnTo>
                <a:lnTo>
                  <a:pt x="763" y="217"/>
                </a:lnTo>
                <a:lnTo>
                  <a:pt x="763" y="217"/>
                </a:lnTo>
                <a:lnTo>
                  <a:pt x="763" y="217"/>
                </a:lnTo>
                <a:lnTo>
                  <a:pt x="759" y="217"/>
                </a:lnTo>
                <a:lnTo>
                  <a:pt x="759" y="217"/>
                </a:lnTo>
                <a:lnTo>
                  <a:pt x="759" y="217"/>
                </a:lnTo>
                <a:lnTo>
                  <a:pt x="759" y="217"/>
                </a:lnTo>
                <a:lnTo>
                  <a:pt x="759" y="217"/>
                </a:lnTo>
                <a:lnTo>
                  <a:pt x="759" y="213"/>
                </a:lnTo>
                <a:lnTo>
                  <a:pt x="759" y="213"/>
                </a:lnTo>
                <a:lnTo>
                  <a:pt x="759" y="208"/>
                </a:lnTo>
                <a:lnTo>
                  <a:pt x="763" y="208"/>
                </a:lnTo>
                <a:lnTo>
                  <a:pt x="763" y="208"/>
                </a:lnTo>
                <a:lnTo>
                  <a:pt x="768" y="204"/>
                </a:lnTo>
                <a:lnTo>
                  <a:pt x="768" y="204"/>
                </a:lnTo>
                <a:lnTo>
                  <a:pt x="772" y="204"/>
                </a:lnTo>
                <a:lnTo>
                  <a:pt x="772" y="204"/>
                </a:lnTo>
                <a:lnTo>
                  <a:pt x="772" y="204"/>
                </a:lnTo>
                <a:lnTo>
                  <a:pt x="777" y="204"/>
                </a:lnTo>
                <a:lnTo>
                  <a:pt x="772" y="204"/>
                </a:lnTo>
                <a:lnTo>
                  <a:pt x="777" y="204"/>
                </a:lnTo>
                <a:lnTo>
                  <a:pt x="777" y="204"/>
                </a:lnTo>
                <a:lnTo>
                  <a:pt x="777" y="204"/>
                </a:lnTo>
                <a:lnTo>
                  <a:pt x="772" y="204"/>
                </a:lnTo>
                <a:lnTo>
                  <a:pt x="772" y="204"/>
                </a:lnTo>
                <a:lnTo>
                  <a:pt x="772" y="204"/>
                </a:lnTo>
                <a:lnTo>
                  <a:pt x="772" y="199"/>
                </a:lnTo>
                <a:lnTo>
                  <a:pt x="772" y="199"/>
                </a:lnTo>
                <a:lnTo>
                  <a:pt x="777" y="194"/>
                </a:lnTo>
                <a:lnTo>
                  <a:pt x="777" y="194"/>
                </a:lnTo>
                <a:lnTo>
                  <a:pt x="781" y="194"/>
                </a:lnTo>
                <a:lnTo>
                  <a:pt x="781" y="194"/>
                </a:lnTo>
                <a:lnTo>
                  <a:pt x="781" y="194"/>
                </a:lnTo>
                <a:lnTo>
                  <a:pt x="781" y="194"/>
                </a:lnTo>
                <a:lnTo>
                  <a:pt x="781" y="190"/>
                </a:lnTo>
                <a:lnTo>
                  <a:pt x="786" y="190"/>
                </a:lnTo>
                <a:lnTo>
                  <a:pt x="786" y="190"/>
                </a:lnTo>
                <a:lnTo>
                  <a:pt x="790" y="190"/>
                </a:lnTo>
                <a:lnTo>
                  <a:pt x="790" y="190"/>
                </a:lnTo>
                <a:lnTo>
                  <a:pt x="790" y="190"/>
                </a:lnTo>
                <a:lnTo>
                  <a:pt x="790" y="190"/>
                </a:lnTo>
                <a:lnTo>
                  <a:pt x="790" y="190"/>
                </a:lnTo>
                <a:lnTo>
                  <a:pt x="790" y="190"/>
                </a:lnTo>
                <a:lnTo>
                  <a:pt x="790" y="190"/>
                </a:lnTo>
                <a:lnTo>
                  <a:pt x="795" y="190"/>
                </a:lnTo>
                <a:lnTo>
                  <a:pt x="799" y="190"/>
                </a:lnTo>
                <a:lnTo>
                  <a:pt x="799" y="190"/>
                </a:lnTo>
                <a:lnTo>
                  <a:pt x="799" y="190"/>
                </a:lnTo>
                <a:lnTo>
                  <a:pt x="795" y="190"/>
                </a:lnTo>
                <a:lnTo>
                  <a:pt x="795" y="185"/>
                </a:lnTo>
                <a:lnTo>
                  <a:pt x="795" y="185"/>
                </a:lnTo>
                <a:lnTo>
                  <a:pt x="795" y="185"/>
                </a:lnTo>
                <a:lnTo>
                  <a:pt x="795" y="185"/>
                </a:lnTo>
                <a:lnTo>
                  <a:pt x="799" y="185"/>
                </a:lnTo>
                <a:lnTo>
                  <a:pt x="804" y="181"/>
                </a:lnTo>
                <a:lnTo>
                  <a:pt x="808" y="181"/>
                </a:lnTo>
                <a:lnTo>
                  <a:pt x="813" y="181"/>
                </a:lnTo>
                <a:lnTo>
                  <a:pt x="817" y="181"/>
                </a:lnTo>
                <a:lnTo>
                  <a:pt x="817" y="181"/>
                </a:lnTo>
                <a:lnTo>
                  <a:pt x="817" y="181"/>
                </a:lnTo>
                <a:lnTo>
                  <a:pt x="817" y="181"/>
                </a:lnTo>
                <a:lnTo>
                  <a:pt x="813" y="181"/>
                </a:lnTo>
                <a:lnTo>
                  <a:pt x="813" y="185"/>
                </a:lnTo>
                <a:lnTo>
                  <a:pt x="817" y="185"/>
                </a:lnTo>
                <a:lnTo>
                  <a:pt x="817" y="185"/>
                </a:lnTo>
                <a:lnTo>
                  <a:pt x="822" y="185"/>
                </a:lnTo>
                <a:lnTo>
                  <a:pt x="822" y="185"/>
                </a:lnTo>
                <a:lnTo>
                  <a:pt x="822" y="185"/>
                </a:lnTo>
                <a:lnTo>
                  <a:pt x="817" y="185"/>
                </a:lnTo>
                <a:lnTo>
                  <a:pt x="817" y="185"/>
                </a:lnTo>
                <a:lnTo>
                  <a:pt x="817" y="190"/>
                </a:lnTo>
                <a:lnTo>
                  <a:pt x="817" y="190"/>
                </a:lnTo>
                <a:lnTo>
                  <a:pt x="822" y="190"/>
                </a:lnTo>
                <a:lnTo>
                  <a:pt x="817" y="194"/>
                </a:lnTo>
                <a:lnTo>
                  <a:pt x="817" y="194"/>
                </a:lnTo>
                <a:lnTo>
                  <a:pt x="817" y="194"/>
                </a:lnTo>
                <a:lnTo>
                  <a:pt x="817" y="199"/>
                </a:lnTo>
                <a:lnTo>
                  <a:pt x="817" y="199"/>
                </a:lnTo>
                <a:lnTo>
                  <a:pt x="813" y="199"/>
                </a:lnTo>
                <a:lnTo>
                  <a:pt x="813" y="199"/>
                </a:lnTo>
                <a:lnTo>
                  <a:pt x="808" y="204"/>
                </a:lnTo>
                <a:lnTo>
                  <a:pt x="808" y="204"/>
                </a:lnTo>
                <a:lnTo>
                  <a:pt x="813" y="204"/>
                </a:lnTo>
                <a:lnTo>
                  <a:pt x="813" y="204"/>
                </a:lnTo>
                <a:lnTo>
                  <a:pt x="813" y="204"/>
                </a:lnTo>
                <a:lnTo>
                  <a:pt x="813" y="204"/>
                </a:lnTo>
                <a:lnTo>
                  <a:pt x="813" y="208"/>
                </a:lnTo>
                <a:lnTo>
                  <a:pt x="813" y="208"/>
                </a:lnTo>
                <a:lnTo>
                  <a:pt x="813" y="208"/>
                </a:lnTo>
                <a:lnTo>
                  <a:pt x="813" y="213"/>
                </a:lnTo>
                <a:lnTo>
                  <a:pt x="813" y="213"/>
                </a:lnTo>
                <a:lnTo>
                  <a:pt x="808" y="213"/>
                </a:lnTo>
                <a:lnTo>
                  <a:pt x="808" y="213"/>
                </a:lnTo>
                <a:lnTo>
                  <a:pt x="808" y="213"/>
                </a:lnTo>
                <a:lnTo>
                  <a:pt x="813" y="213"/>
                </a:lnTo>
                <a:lnTo>
                  <a:pt x="813" y="213"/>
                </a:lnTo>
                <a:lnTo>
                  <a:pt x="813" y="213"/>
                </a:lnTo>
                <a:lnTo>
                  <a:pt x="813" y="213"/>
                </a:lnTo>
                <a:lnTo>
                  <a:pt x="813" y="213"/>
                </a:lnTo>
                <a:lnTo>
                  <a:pt x="813" y="213"/>
                </a:lnTo>
                <a:lnTo>
                  <a:pt x="813" y="213"/>
                </a:lnTo>
                <a:lnTo>
                  <a:pt x="813" y="217"/>
                </a:lnTo>
                <a:lnTo>
                  <a:pt x="813" y="217"/>
                </a:lnTo>
                <a:lnTo>
                  <a:pt x="808" y="217"/>
                </a:lnTo>
                <a:lnTo>
                  <a:pt x="808" y="213"/>
                </a:lnTo>
                <a:lnTo>
                  <a:pt x="808" y="213"/>
                </a:lnTo>
                <a:lnTo>
                  <a:pt x="804" y="213"/>
                </a:lnTo>
                <a:lnTo>
                  <a:pt x="804" y="213"/>
                </a:lnTo>
                <a:lnTo>
                  <a:pt x="804" y="213"/>
                </a:lnTo>
                <a:lnTo>
                  <a:pt x="804" y="213"/>
                </a:lnTo>
                <a:lnTo>
                  <a:pt x="804" y="213"/>
                </a:lnTo>
                <a:lnTo>
                  <a:pt x="799" y="217"/>
                </a:lnTo>
                <a:lnTo>
                  <a:pt x="799" y="217"/>
                </a:lnTo>
                <a:lnTo>
                  <a:pt x="804" y="217"/>
                </a:lnTo>
                <a:lnTo>
                  <a:pt x="804" y="217"/>
                </a:lnTo>
                <a:lnTo>
                  <a:pt x="804" y="217"/>
                </a:lnTo>
                <a:lnTo>
                  <a:pt x="804" y="217"/>
                </a:lnTo>
                <a:lnTo>
                  <a:pt x="799" y="217"/>
                </a:lnTo>
                <a:lnTo>
                  <a:pt x="790" y="222"/>
                </a:lnTo>
                <a:lnTo>
                  <a:pt x="790" y="222"/>
                </a:lnTo>
                <a:lnTo>
                  <a:pt x="790" y="222"/>
                </a:lnTo>
                <a:lnTo>
                  <a:pt x="790" y="222"/>
                </a:lnTo>
                <a:lnTo>
                  <a:pt x="790" y="222"/>
                </a:lnTo>
                <a:lnTo>
                  <a:pt x="795" y="222"/>
                </a:lnTo>
                <a:lnTo>
                  <a:pt x="795" y="222"/>
                </a:lnTo>
                <a:lnTo>
                  <a:pt x="795" y="222"/>
                </a:lnTo>
                <a:lnTo>
                  <a:pt x="795" y="222"/>
                </a:lnTo>
                <a:lnTo>
                  <a:pt x="795" y="226"/>
                </a:lnTo>
                <a:lnTo>
                  <a:pt x="795" y="226"/>
                </a:lnTo>
                <a:lnTo>
                  <a:pt x="799" y="226"/>
                </a:lnTo>
                <a:lnTo>
                  <a:pt x="804" y="226"/>
                </a:lnTo>
                <a:lnTo>
                  <a:pt x="804" y="226"/>
                </a:lnTo>
                <a:lnTo>
                  <a:pt x="804" y="226"/>
                </a:lnTo>
                <a:lnTo>
                  <a:pt x="808" y="226"/>
                </a:lnTo>
                <a:lnTo>
                  <a:pt x="804" y="226"/>
                </a:lnTo>
                <a:lnTo>
                  <a:pt x="804" y="226"/>
                </a:lnTo>
                <a:lnTo>
                  <a:pt x="799" y="226"/>
                </a:lnTo>
                <a:lnTo>
                  <a:pt x="799" y="226"/>
                </a:lnTo>
                <a:lnTo>
                  <a:pt x="804" y="226"/>
                </a:lnTo>
                <a:lnTo>
                  <a:pt x="808" y="226"/>
                </a:lnTo>
                <a:lnTo>
                  <a:pt x="808" y="226"/>
                </a:lnTo>
                <a:lnTo>
                  <a:pt x="808" y="226"/>
                </a:lnTo>
                <a:lnTo>
                  <a:pt x="808" y="226"/>
                </a:lnTo>
                <a:lnTo>
                  <a:pt x="813" y="226"/>
                </a:lnTo>
                <a:lnTo>
                  <a:pt x="813" y="226"/>
                </a:lnTo>
                <a:lnTo>
                  <a:pt x="808" y="231"/>
                </a:lnTo>
                <a:lnTo>
                  <a:pt x="808" y="226"/>
                </a:lnTo>
                <a:lnTo>
                  <a:pt x="808" y="231"/>
                </a:lnTo>
                <a:lnTo>
                  <a:pt x="804" y="231"/>
                </a:lnTo>
                <a:lnTo>
                  <a:pt x="804" y="231"/>
                </a:lnTo>
                <a:lnTo>
                  <a:pt x="804" y="231"/>
                </a:lnTo>
                <a:lnTo>
                  <a:pt x="804" y="231"/>
                </a:lnTo>
                <a:lnTo>
                  <a:pt x="799" y="231"/>
                </a:lnTo>
                <a:lnTo>
                  <a:pt x="799" y="231"/>
                </a:lnTo>
                <a:lnTo>
                  <a:pt x="804" y="231"/>
                </a:lnTo>
                <a:lnTo>
                  <a:pt x="799" y="231"/>
                </a:lnTo>
                <a:lnTo>
                  <a:pt x="799" y="231"/>
                </a:lnTo>
                <a:lnTo>
                  <a:pt x="799" y="231"/>
                </a:lnTo>
                <a:lnTo>
                  <a:pt x="799" y="231"/>
                </a:lnTo>
                <a:lnTo>
                  <a:pt x="799" y="235"/>
                </a:lnTo>
                <a:lnTo>
                  <a:pt x="799" y="235"/>
                </a:lnTo>
                <a:lnTo>
                  <a:pt x="799" y="240"/>
                </a:lnTo>
                <a:lnTo>
                  <a:pt x="799" y="240"/>
                </a:lnTo>
                <a:lnTo>
                  <a:pt x="799" y="240"/>
                </a:lnTo>
                <a:lnTo>
                  <a:pt x="795" y="240"/>
                </a:lnTo>
                <a:lnTo>
                  <a:pt x="795" y="240"/>
                </a:lnTo>
                <a:lnTo>
                  <a:pt x="795" y="244"/>
                </a:lnTo>
                <a:lnTo>
                  <a:pt x="790" y="244"/>
                </a:lnTo>
                <a:lnTo>
                  <a:pt x="790" y="249"/>
                </a:lnTo>
                <a:lnTo>
                  <a:pt x="790" y="249"/>
                </a:lnTo>
                <a:lnTo>
                  <a:pt x="790" y="249"/>
                </a:lnTo>
                <a:lnTo>
                  <a:pt x="790" y="249"/>
                </a:lnTo>
                <a:lnTo>
                  <a:pt x="790" y="249"/>
                </a:lnTo>
                <a:lnTo>
                  <a:pt x="790" y="249"/>
                </a:lnTo>
                <a:lnTo>
                  <a:pt x="790" y="249"/>
                </a:lnTo>
                <a:lnTo>
                  <a:pt x="790" y="249"/>
                </a:lnTo>
                <a:lnTo>
                  <a:pt x="790" y="249"/>
                </a:lnTo>
                <a:lnTo>
                  <a:pt x="795" y="249"/>
                </a:lnTo>
                <a:lnTo>
                  <a:pt x="795" y="249"/>
                </a:lnTo>
                <a:lnTo>
                  <a:pt x="799" y="244"/>
                </a:lnTo>
                <a:lnTo>
                  <a:pt x="799" y="244"/>
                </a:lnTo>
                <a:lnTo>
                  <a:pt x="799" y="244"/>
                </a:lnTo>
                <a:lnTo>
                  <a:pt x="799" y="244"/>
                </a:lnTo>
                <a:lnTo>
                  <a:pt x="804" y="240"/>
                </a:lnTo>
                <a:lnTo>
                  <a:pt x="804" y="240"/>
                </a:lnTo>
                <a:lnTo>
                  <a:pt x="808" y="240"/>
                </a:lnTo>
                <a:lnTo>
                  <a:pt x="813" y="235"/>
                </a:lnTo>
                <a:lnTo>
                  <a:pt x="813" y="235"/>
                </a:lnTo>
                <a:lnTo>
                  <a:pt x="817" y="235"/>
                </a:lnTo>
                <a:lnTo>
                  <a:pt x="817" y="231"/>
                </a:lnTo>
                <a:lnTo>
                  <a:pt x="822" y="231"/>
                </a:lnTo>
                <a:lnTo>
                  <a:pt x="822" y="231"/>
                </a:lnTo>
                <a:lnTo>
                  <a:pt x="822" y="235"/>
                </a:lnTo>
                <a:lnTo>
                  <a:pt x="822" y="235"/>
                </a:lnTo>
                <a:lnTo>
                  <a:pt x="822" y="235"/>
                </a:lnTo>
                <a:lnTo>
                  <a:pt x="822" y="240"/>
                </a:lnTo>
                <a:lnTo>
                  <a:pt x="826" y="240"/>
                </a:lnTo>
                <a:lnTo>
                  <a:pt x="826" y="240"/>
                </a:lnTo>
                <a:lnTo>
                  <a:pt x="822" y="244"/>
                </a:lnTo>
                <a:lnTo>
                  <a:pt x="822" y="244"/>
                </a:lnTo>
                <a:lnTo>
                  <a:pt x="822" y="249"/>
                </a:lnTo>
                <a:lnTo>
                  <a:pt x="822" y="249"/>
                </a:lnTo>
                <a:lnTo>
                  <a:pt x="822" y="249"/>
                </a:lnTo>
                <a:lnTo>
                  <a:pt x="817" y="249"/>
                </a:lnTo>
                <a:lnTo>
                  <a:pt x="817" y="253"/>
                </a:lnTo>
                <a:lnTo>
                  <a:pt x="817" y="253"/>
                </a:lnTo>
                <a:lnTo>
                  <a:pt x="817" y="253"/>
                </a:lnTo>
                <a:lnTo>
                  <a:pt x="813" y="253"/>
                </a:lnTo>
                <a:lnTo>
                  <a:pt x="813" y="253"/>
                </a:lnTo>
                <a:lnTo>
                  <a:pt x="813" y="253"/>
                </a:lnTo>
                <a:lnTo>
                  <a:pt x="813" y="249"/>
                </a:lnTo>
                <a:lnTo>
                  <a:pt x="813" y="249"/>
                </a:lnTo>
                <a:lnTo>
                  <a:pt x="813" y="249"/>
                </a:lnTo>
                <a:lnTo>
                  <a:pt x="813" y="253"/>
                </a:lnTo>
                <a:lnTo>
                  <a:pt x="808" y="253"/>
                </a:lnTo>
                <a:lnTo>
                  <a:pt x="808" y="258"/>
                </a:lnTo>
                <a:lnTo>
                  <a:pt x="804" y="258"/>
                </a:lnTo>
                <a:lnTo>
                  <a:pt x="804" y="262"/>
                </a:lnTo>
                <a:lnTo>
                  <a:pt x="804" y="262"/>
                </a:lnTo>
                <a:lnTo>
                  <a:pt x="804" y="267"/>
                </a:lnTo>
                <a:lnTo>
                  <a:pt x="804" y="267"/>
                </a:lnTo>
                <a:lnTo>
                  <a:pt x="804" y="271"/>
                </a:lnTo>
                <a:lnTo>
                  <a:pt x="804" y="271"/>
                </a:lnTo>
                <a:lnTo>
                  <a:pt x="804" y="271"/>
                </a:lnTo>
                <a:lnTo>
                  <a:pt x="804" y="271"/>
                </a:lnTo>
                <a:lnTo>
                  <a:pt x="804" y="271"/>
                </a:lnTo>
                <a:lnTo>
                  <a:pt x="808" y="271"/>
                </a:lnTo>
                <a:lnTo>
                  <a:pt x="813" y="267"/>
                </a:lnTo>
                <a:lnTo>
                  <a:pt x="813" y="267"/>
                </a:lnTo>
                <a:lnTo>
                  <a:pt x="813" y="267"/>
                </a:lnTo>
                <a:lnTo>
                  <a:pt x="813" y="267"/>
                </a:lnTo>
                <a:lnTo>
                  <a:pt x="817" y="267"/>
                </a:lnTo>
                <a:lnTo>
                  <a:pt x="817" y="267"/>
                </a:lnTo>
                <a:lnTo>
                  <a:pt x="817" y="267"/>
                </a:lnTo>
                <a:lnTo>
                  <a:pt x="822" y="262"/>
                </a:lnTo>
                <a:lnTo>
                  <a:pt x="822" y="262"/>
                </a:lnTo>
                <a:lnTo>
                  <a:pt x="826" y="262"/>
                </a:lnTo>
                <a:lnTo>
                  <a:pt x="826" y="262"/>
                </a:lnTo>
                <a:lnTo>
                  <a:pt x="835" y="258"/>
                </a:lnTo>
                <a:lnTo>
                  <a:pt x="835" y="258"/>
                </a:lnTo>
                <a:lnTo>
                  <a:pt x="840" y="253"/>
                </a:lnTo>
                <a:lnTo>
                  <a:pt x="844" y="249"/>
                </a:lnTo>
                <a:lnTo>
                  <a:pt x="844" y="249"/>
                </a:lnTo>
                <a:lnTo>
                  <a:pt x="844" y="249"/>
                </a:lnTo>
                <a:lnTo>
                  <a:pt x="844" y="249"/>
                </a:lnTo>
                <a:lnTo>
                  <a:pt x="849" y="244"/>
                </a:lnTo>
                <a:lnTo>
                  <a:pt x="849" y="244"/>
                </a:lnTo>
                <a:lnTo>
                  <a:pt x="849" y="244"/>
                </a:lnTo>
                <a:lnTo>
                  <a:pt x="849" y="244"/>
                </a:lnTo>
                <a:lnTo>
                  <a:pt x="853" y="244"/>
                </a:lnTo>
                <a:lnTo>
                  <a:pt x="853" y="244"/>
                </a:lnTo>
                <a:lnTo>
                  <a:pt x="853" y="244"/>
                </a:lnTo>
                <a:lnTo>
                  <a:pt x="853" y="244"/>
                </a:lnTo>
                <a:lnTo>
                  <a:pt x="858" y="244"/>
                </a:lnTo>
                <a:lnTo>
                  <a:pt x="858" y="244"/>
                </a:lnTo>
                <a:lnTo>
                  <a:pt x="858" y="244"/>
                </a:lnTo>
                <a:lnTo>
                  <a:pt x="858" y="244"/>
                </a:lnTo>
                <a:lnTo>
                  <a:pt x="858" y="244"/>
                </a:lnTo>
                <a:lnTo>
                  <a:pt x="858" y="244"/>
                </a:lnTo>
                <a:lnTo>
                  <a:pt x="862" y="240"/>
                </a:lnTo>
                <a:lnTo>
                  <a:pt x="862" y="240"/>
                </a:lnTo>
                <a:lnTo>
                  <a:pt x="862" y="240"/>
                </a:lnTo>
                <a:lnTo>
                  <a:pt x="862" y="240"/>
                </a:lnTo>
                <a:lnTo>
                  <a:pt x="862" y="240"/>
                </a:lnTo>
                <a:lnTo>
                  <a:pt x="862" y="240"/>
                </a:lnTo>
                <a:lnTo>
                  <a:pt x="862" y="240"/>
                </a:lnTo>
                <a:lnTo>
                  <a:pt x="862" y="240"/>
                </a:lnTo>
                <a:lnTo>
                  <a:pt x="862" y="235"/>
                </a:lnTo>
                <a:lnTo>
                  <a:pt x="862" y="235"/>
                </a:lnTo>
                <a:lnTo>
                  <a:pt x="862" y="235"/>
                </a:lnTo>
                <a:lnTo>
                  <a:pt x="862" y="235"/>
                </a:lnTo>
                <a:lnTo>
                  <a:pt x="862" y="235"/>
                </a:lnTo>
                <a:lnTo>
                  <a:pt x="862" y="231"/>
                </a:lnTo>
                <a:lnTo>
                  <a:pt x="862" y="231"/>
                </a:lnTo>
                <a:lnTo>
                  <a:pt x="867" y="231"/>
                </a:lnTo>
                <a:lnTo>
                  <a:pt x="867" y="231"/>
                </a:lnTo>
                <a:lnTo>
                  <a:pt x="867" y="231"/>
                </a:lnTo>
                <a:lnTo>
                  <a:pt x="867" y="231"/>
                </a:lnTo>
                <a:lnTo>
                  <a:pt x="867" y="231"/>
                </a:lnTo>
                <a:lnTo>
                  <a:pt x="867" y="226"/>
                </a:lnTo>
                <a:lnTo>
                  <a:pt x="871" y="226"/>
                </a:lnTo>
                <a:lnTo>
                  <a:pt x="871" y="226"/>
                </a:lnTo>
                <a:lnTo>
                  <a:pt x="871" y="226"/>
                </a:lnTo>
                <a:lnTo>
                  <a:pt x="871" y="226"/>
                </a:lnTo>
                <a:lnTo>
                  <a:pt x="871" y="226"/>
                </a:lnTo>
                <a:lnTo>
                  <a:pt x="871" y="226"/>
                </a:lnTo>
                <a:lnTo>
                  <a:pt x="871" y="226"/>
                </a:lnTo>
                <a:lnTo>
                  <a:pt x="876" y="226"/>
                </a:lnTo>
                <a:lnTo>
                  <a:pt x="876" y="226"/>
                </a:lnTo>
                <a:lnTo>
                  <a:pt x="880" y="226"/>
                </a:lnTo>
                <a:lnTo>
                  <a:pt x="885" y="226"/>
                </a:lnTo>
                <a:lnTo>
                  <a:pt x="885" y="226"/>
                </a:lnTo>
                <a:lnTo>
                  <a:pt x="885" y="231"/>
                </a:lnTo>
                <a:lnTo>
                  <a:pt x="890" y="231"/>
                </a:lnTo>
                <a:lnTo>
                  <a:pt x="890" y="231"/>
                </a:lnTo>
                <a:lnTo>
                  <a:pt x="894" y="231"/>
                </a:lnTo>
                <a:lnTo>
                  <a:pt x="899" y="231"/>
                </a:lnTo>
                <a:lnTo>
                  <a:pt x="899" y="231"/>
                </a:lnTo>
                <a:lnTo>
                  <a:pt x="899" y="231"/>
                </a:lnTo>
                <a:lnTo>
                  <a:pt x="899" y="231"/>
                </a:lnTo>
                <a:lnTo>
                  <a:pt x="899" y="235"/>
                </a:lnTo>
                <a:lnTo>
                  <a:pt x="894" y="235"/>
                </a:lnTo>
                <a:lnTo>
                  <a:pt x="894" y="235"/>
                </a:lnTo>
                <a:lnTo>
                  <a:pt x="894" y="235"/>
                </a:lnTo>
                <a:lnTo>
                  <a:pt x="899" y="235"/>
                </a:lnTo>
                <a:lnTo>
                  <a:pt x="899" y="235"/>
                </a:lnTo>
                <a:lnTo>
                  <a:pt x="894" y="240"/>
                </a:lnTo>
                <a:lnTo>
                  <a:pt x="894" y="240"/>
                </a:lnTo>
                <a:lnTo>
                  <a:pt x="894" y="240"/>
                </a:lnTo>
                <a:lnTo>
                  <a:pt x="894" y="240"/>
                </a:lnTo>
                <a:lnTo>
                  <a:pt x="899" y="240"/>
                </a:lnTo>
                <a:lnTo>
                  <a:pt x="899" y="240"/>
                </a:lnTo>
                <a:lnTo>
                  <a:pt x="903" y="240"/>
                </a:lnTo>
                <a:lnTo>
                  <a:pt x="903" y="240"/>
                </a:lnTo>
                <a:lnTo>
                  <a:pt x="903" y="240"/>
                </a:lnTo>
                <a:lnTo>
                  <a:pt x="903" y="240"/>
                </a:lnTo>
                <a:lnTo>
                  <a:pt x="899" y="244"/>
                </a:lnTo>
                <a:lnTo>
                  <a:pt x="894" y="244"/>
                </a:lnTo>
                <a:lnTo>
                  <a:pt x="894" y="244"/>
                </a:lnTo>
                <a:lnTo>
                  <a:pt x="894" y="244"/>
                </a:lnTo>
                <a:lnTo>
                  <a:pt x="894" y="244"/>
                </a:lnTo>
                <a:lnTo>
                  <a:pt x="899" y="244"/>
                </a:lnTo>
                <a:lnTo>
                  <a:pt x="899" y="249"/>
                </a:lnTo>
                <a:lnTo>
                  <a:pt x="899" y="249"/>
                </a:lnTo>
                <a:lnTo>
                  <a:pt x="899" y="249"/>
                </a:lnTo>
                <a:lnTo>
                  <a:pt x="899" y="249"/>
                </a:lnTo>
                <a:lnTo>
                  <a:pt x="894" y="249"/>
                </a:lnTo>
                <a:lnTo>
                  <a:pt x="894" y="249"/>
                </a:lnTo>
                <a:lnTo>
                  <a:pt x="890" y="253"/>
                </a:lnTo>
                <a:lnTo>
                  <a:pt x="890" y="253"/>
                </a:lnTo>
                <a:lnTo>
                  <a:pt x="885" y="253"/>
                </a:lnTo>
                <a:lnTo>
                  <a:pt x="885" y="253"/>
                </a:lnTo>
                <a:lnTo>
                  <a:pt x="885" y="253"/>
                </a:lnTo>
                <a:lnTo>
                  <a:pt x="885" y="253"/>
                </a:lnTo>
                <a:lnTo>
                  <a:pt x="880" y="253"/>
                </a:lnTo>
                <a:lnTo>
                  <a:pt x="880" y="253"/>
                </a:lnTo>
                <a:lnTo>
                  <a:pt x="880" y="253"/>
                </a:lnTo>
                <a:lnTo>
                  <a:pt x="880" y="253"/>
                </a:lnTo>
                <a:lnTo>
                  <a:pt x="876" y="253"/>
                </a:lnTo>
                <a:lnTo>
                  <a:pt x="876" y="253"/>
                </a:lnTo>
                <a:lnTo>
                  <a:pt x="876" y="253"/>
                </a:lnTo>
                <a:lnTo>
                  <a:pt x="876" y="253"/>
                </a:lnTo>
                <a:lnTo>
                  <a:pt x="876" y="258"/>
                </a:lnTo>
                <a:lnTo>
                  <a:pt x="876" y="258"/>
                </a:lnTo>
                <a:lnTo>
                  <a:pt x="876" y="258"/>
                </a:lnTo>
                <a:lnTo>
                  <a:pt x="876" y="258"/>
                </a:lnTo>
                <a:lnTo>
                  <a:pt x="876" y="258"/>
                </a:lnTo>
                <a:lnTo>
                  <a:pt x="876" y="258"/>
                </a:lnTo>
                <a:lnTo>
                  <a:pt x="880" y="258"/>
                </a:lnTo>
                <a:lnTo>
                  <a:pt x="880" y="258"/>
                </a:lnTo>
                <a:lnTo>
                  <a:pt x="880" y="258"/>
                </a:lnTo>
                <a:lnTo>
                  <a:pt x="880" y="258"/>
                </a:lnTo>
                <a:lnTo>
                  <a:pt x="876" y="262"/>
                </a:lnTo>
                <a:lnTo>
                  <a:pt x="876" y="262"/>
                </a:lnTo>
                <a:lnTo>
                  <a:pt x="876" y="262"/>
                </a:lnTo>
                <a:lnTo>
                  <a:pt x="876" y="262"/>
                </a:lnTo>
                <a:lnTo>
                  <a:pt x="876" y="262"/>
                </a:lnTo>
                <a:lnTo>
                  <a:pt x="876" y="267"/>
                </a:lnTo>
                <a:lnTo>
                  <a:pt x="876" y="267"/>
                </a:lnTo>
                <a:lnTo>
                  <a:pt x="876" y="267"/>
                </a:lnTo>
                <a:lnTo>
                  <a:pt x="876" y="271"/>
                </a:lnTo>
                <a:lnTo>
                  <a:pt x="876" y="271"/>
                </a:lnTo>
                <a:lnTo>
                  <a:pt x="876" y="271"/>
                </a:lnTo>
                <a:lnTo>
                  <a:pt x="871" y="276"/>
                </a:lnTo>
                <a:lnTo>
                  <a:pt x="871" y="276"/>
                </a:lnTo>
                <a:lnTo>
                  <a:pt x="867" y="280"/>
                </a:lnTo>
                <a:lnTo>
                  <a:pt x="867" y="280"/>
                </a:lnTo>
                <a:lnTo>
                  <a:pt x="862" y="280"/>
                </a:lnTo>
                <a:lnTo>
                  <a:pt x="862" y="280"/>
                </a:lnTo>
                <a:lnTo>
                  <a:pt x="862" y="280"/>
                </a:lnTo>
                <a:lnTo>
                  <a:pt x="862" y="280"/>
                </a:lnTo>
                <a:lnTo>
                  <a:pt x="858" y="280"/>
                </a:lnTo>
                <a:lnTo>
                  <a:pt x="858" y="285"/>
                </a:lnTo>
                <a:lnTo>
                  <a:pt x="853" y="285"/>
                </a:lnTo>
                <a:lnTo>
                  <a:pt x="853" y="285"/>
                </a:lnTo>
                <a:lnTo>
                  <a:pt x="849" y="285"/>
                </a:lnTo>
                <a:lnTo>
                  <a:pt x="849" y="285"/>
                </a:lnTo>
                <a:lnTo>
                  <a:pt x="844" y="285"/>
                </a:lnTo>
                <a:lnTo>
                  <a:pt x="840" y="285"/>
                </a:lnTo>
                <a:lnTo>
                  <a:pt x="835" y="289"/>
                </a:lnTo>
                <a:lnTo>
                  <a:pt x="835" y="289"/>
                </a:lnTo>
                <a:lnTo>
                  <a:pt x="835" y="289"/>
                </a:lnTo>
                <a:lnTo>
                  <a:pt x="831" y="289"/>
                </a:lnTo>
                <a:lnTo>
                  <a:pt x="831" y="289"/>
                </a:lnTo>
                <a:lnTo>
                  <a:pt x="831" y="289"/>
                </a:lnTo>
                <a:lnTo>
                  <a:pt x="831" y="289"/>
                </a:lnTo>
                <a:lnTo>
                  <a:pt x="831" y="285"/>
                </a:lnTo>
                <a:lnTo>
                  <a:pt x="831" y="285"/>
                </a:lnTo>
                <a:lnTo>
                  <a:pt x="831" y="285"/>
                </a:lnTo>
                <a:lnTo>
                  <a:pt x="831" y="280"/>
                </a:lnTo>
                <a:lnTo>
                  <a:pt x="831" y="280"/>
                </a:lnTo>
                <a:lnTo>
                  <a:pt x="831" y="280"/>
                </a:lnTo>
                <a:lnTo>
                  <a:pt x="831" y="280"/>
                </a:lnTo>
                <a:lnTo>
                  <a:pt x="831" y="280"/>
                </a:lnTo>
                <a:lnTo>
                  <a:pt x="831" y="280"/>
                </a:lnTo>
                <a:lnTo>
                  <a:pt x="831" y="280"/>
                </a:lnTo>
                <a:lnTo>
                  <a:pt x="831" y="280"/>
                </a:lnTo>
                <a:lnTo>
                  <a:pt x="831" y="280"/>
                </a:lnTo>
                <a:lnTo>
                  <a:pt x="831" y="280"/>
                </a:lnTo>
                <a:lnTo>
                  <a:pt x="831" y="276"/>
                </a:lnTo>
                <a:lnTo>
                  <a:pt x="831" y="276"/>
                </a:lnTo>
                <a:lnTo>
                  <a:pt x="826" y="276"/>
                </a:lnTo>
                <a:lnTo>
                  <a:pt x="826" y="276"/>
                </a:lnTo>
                <a:lnTo>
                  <a:pt x="822" y="280"/>
                </a:lnTo>
                <a:lnTo>
                  <a:pt x="822" y="280"/>
                </a:lnTo>
                <a:lnTo>
                  <a:pt x="822" y="280"/>
                </a:lnTo>
                <a:lnTo>
                  <a:pt x="826" y="280"/>
                </a:lnTo>
                <a:lnTo>
                  <a:pt x="826" y="280"/>
                </a:lnTo>
                <a:lnTo>
                  <a:pt x="826" y="280"/>
                </a:lnTo>
                <a:lnTo>
                  <a:pt x="826" y="280"/>
                </a:lnTo>
                <a:lnTo>
                  <a:pt x="831" y="280"/>
                </a:lnTo>
                <a:lnTo>
                  <a:pt x="826" y="280"/>
                </a:lnTo>
                <a:lnTo>
                  <a:pt x="826" y="280"/>
                </a:lnTo>
                <a:lnTo>
                  <a:pt x="831" y="285"/>
                </a:lnTo>
                <a:lnTo>
                  <a:pt x="831" y="285"/>
                </a:lnTo>
                <a:lnTo>
                  <a:pt x="831" y="285"/>
                </a:lnTo>
                <a:lnTo>
                  <a:pt x="831" y="285"/>
                </a:lnTo>
                <a:lnTo>
                  <a:pt x="826" y="285"/>
                </a:lnTo>
                <a:lnTo>
                  <a:pt x="826" y="289"/>
                </a:lnTo>
                <a:lnTo>
                  <a:pt x="826" y="289"/>
                </a:lnTo>
                <a:lnTo>
                  <a:pt x="826" y="294"/>
                </a:lnTo>
                <a:lnTo>
                  <a:pt x="826" y="294"/>
                </a:lnTo>
                <a:lnTo>
                  <a:pt x="826" y="294"/>
                </a:lnTo>
                <a:lnTo>
                  <a:pt x="826" y="294"/>
                </a:lnTo>
                <a:lnTo>
                  <a:pt x="822" y="289"/>
                </a:lnTo>
                <a:lnTo>
                  <a:pt x="822" y="289"/>
                </a:lnTo>
                <a:lnTo>
                  <a:pt x="822" y="289"/>
                </a:lnTo>
                <a:lnTo>
                  <a:pt x="817" y="294"/>
                </a:lnTo>
                <a:lnTo>
                  <a:pt x="817" y="294"/>
                </a:lnTo>
                <a:lnTo>
                  <a:pt x="817" y="294"/>
                </a:lnTo>
                <a:lnTo>
                  <a:pt x="813" y="289"/>
                </a:lnTo>
                <a:lnTo>
                  <a:pt x="813" y="289"/>
                </a:lnTo>
                <a:lnTo>
                  <a:pt x="813" y="289"/>
                </a:lnTo>
                <a:lnTo>
                  <a:pt x="813" y="285"/>
                </a:lnTo>
                <a:lnTo>
                  <a:pt x="813" y="285"/>
                </a:lnTo>
                <a:lnTo>
                  <a:pt x="813" y="285"/>
                </a:lnTo>
                <a:lnTo>
                  <a:pt x="808" y="285"/>
                </a:lnTo>
                <a:lnTo>
                  <a:pt x="808" y="285"/>
                </a:lnTo>
                <a:lnTo>
                  <a:pt x="799" y="285"/>
                </a:lnTo>
                <a:lnTo>
                  <a:pt x="799" y="285"/>
                </a:lnTo>
                <a:lnTo>
                  <a:pt x="799" y="285"/>
                </a:lnTo>
                <a:lnTo>
                  <a:pt x="799" y="285"/>
                </a:lnTo>
                <a:lnTo>
                  <a:pt x="799" y="285"/>
                </a:lnTo>
                <a:lnTo>
                  <a:pt x="799" y="285"/>
                </a:lnTo>
                <a:lnTo>
                  <a:pt x="795" y="285"/>
                </a:lnTo>
                <a:lnTo>
                  <a:pt x="795" y="285"/>
                </a:lnTo>
                <a:lnTo>
                  <a:pt x="795" y="289"/>
                </a:lnTo>
                <a:lnTo>
                  <a:pt x="799" y="289"/>
                </a:lnTo>
                <a:lnTo>
                  <a:pt x="799" y="289"/>
                </a:lnTo>
                <a:lnTo>
                  <a:pt x="799" y="289"/>
                </a:lnTo>
                <a:lnTo>
                  <a:pt x="799" y="289"/>
                </a:lnTo>
                <a:lnTo>
                  <a:pt x="799" y="294"/>
                </a:lnTo>
                <a:lnTo>
                  <a:pt x="799" y="294"/>
                </a:lnTo>
                <a:lnTo>
                  <a:pt x="799" y="294"/>
                </a:lnTo>
                <a:lnTo>
                  <a:pt x="786" y="298"/>
                </a:lnTo>
                <a:lnTo>
                  <a:pt x="781" y="303"/>
                </a:lnTo>
                <a:lnTo>
                  <a:pt x="777" y="303"/>
                </a:lnTo>
                <a:lnTo>
                  <a:pt x="772" y="303"/>
                </a:lnTo>
                <a:lnTo>
                  <a:pt x="772" y="303"/>
                </a:lnTo>
                <a:lnTo>
                  <a:pt x="772" y="303"/>
                </a:lnTo>
                <a:lnTo>
                  <a:pt x="768" y="303"/>
                </a:lnTo>
                <a:lnTo>
                  <a:pt x="763" y="303"/>
                </a:lnTo>
                <a:lnTo>
                  <a:pt x="763" y="303"/>
                </a:lnTo>
                <a:lnTo>
                  <a:pt x="763" y="303"/>
                </a:lnTo>
                <a:lnTo>
                  <a:pt x="763" y="298"/>
                </a:lnTo>
                <a:lnTo>
                  <a:pt x="763" y="298"/>
                </a:lnTo>
                <a:lnTo>
                  <a:pt x="763" y="298"/>
                </a:lnTo>
                <a:lnTo>
                  <a:pt x="763" y="298"/>
                </a:lnTo>
                <a:lnTo>
                  <a:pt x="759" y="298"/>
                </a:lnTo>
                <a:lnTo>
                  <a:pt x="759" y="294"/>
                </a:lnTo>
                <a:lnTo>
                  <a:pt x="759" y="294"/>
                </a:lnTo>
                <a:lnTo>
                  <a:pt x="754" y="294"/>
                </a:lnTo>
                <a:lnTo>
                  <a:pt x="754" y="294"/>
                </a:lnTo>
                <a:lnTo>
                  <a:pt x="754" y="294"/>
                </a:lnTo>
                <a:lnTo>
                  <a:pt x="754" y="294"/>
                </a:lnTo>
                <a:lnTo>
                  <a:pt x="754" y="294"/>
                </a:lnTo>
                <a:lnTo>
                  <a:pt x="749" y="294"/>
                </a:lnTo>
                <a:lnTo>
                  <a:pt x="749" y="294"/>
                </a:lnTo>
                <a:lnTo>
                  <a:pt x="749" y="294"/>
                </a:lnTo>
                <a:lnTo>
                  <a:pt x="749" y="289"/>
                </a:lnTo>
                <a:lnTo>
                  <a:pt x="745" y="289"/>
                </a:lnTo>
                <a:lnTo>
                  <a:pt x="745" y="289"/>
                </a:lnTo>
                <a:lnTo>
                  <a:pt x="740" y="289"/>
                </a:lnTo>
                <a:lnTo>
                  <a:pt x="740" y="289"/>
                </a:lnTo>
                <a:lnTo>
                  <a:pt x="736" y="289"/>
                </a:lnTo>
                <a:lnTo>
                  <a:pt x="736" y="289"/>
                </a:lnTo>
                <a:lnTo>
                  <a:pt x="736" y="289"/>
                </a:lnTo>
                <a:lnTo>
                  <a:pt x="736" y="289"/>
                </a:lnTo>
                <a:lnTo>
                  <a:pt x="736" y="294"/>
                </a:lnTo>
                <a:lnTo>
                  <a:pt x="740" y="294"/>
                </a:lnTo>
                <a:lnTo>
                  <a:pt x="740" y="289"/>
                </a:lnTo>
                <a:lnTo>
                  <a:pt x="740" y="289"/>
                </a:lnTo>
                <a:lnTo>
                  <a:pt x="745" y="294"/>
                </a:lnTo>
                <a:lnTo>
                  <a:pt x="749" y="294"/>
                </a:lnTo>
                <a:lnTo>
                  <a:pt x="749" y="294"/>
                </a:lnTo>
                <a:lnTo>
                  <a:pt x="749" y="294"/>
                </a:lnTo>
                <a:lnTo>
                  <a:pt x="749" y="294"/>
                </a:lnTo>
                <a:lnTo>
                  <a:pt x="749" y="298"/>
                </a:lnTo>
                <a:lnTo>
                  <a:pt x="749" y="303"/>
                </a:lnTo>
                <a:lnTo>
                  <a:pt x="754" y="303"/>
                </a:lnTo>
                <a:lnTo>
                  <a:pt x="754" y="303"/>
                </a:lnTo>
                <a:lnTo>
                  <a:pt x="759" y="308"/>
                </a:lnTo>
                <a:lnTo>
                  <a:pt x="763" y="308"/>
                </a:lnTo>
                <a:lnTo>
                  <a:pt x="768" y="308"/>
                </a:lnTo>
                <a:lnTo>
                  <a:pt x="772" y="308"/>
                </a:lnTo>
                <a:lnTo>
                  <a:pt x="772" y="308"/>
                </a:lnTo>
                <a:lnTo>
                  <a:pt x="772" y="308"/>
                </a:lnTo>
                <a:lnTo>
                  <a:pt x="772" y="312"/>
                </a:lnTo>
                <a:lnTo>
                  <a:pt x="768" y="312"/>
                </a:lnTo>
                <a:lnTo>
                  <a:pt x="763" y="317"/>
                </a:lnTo>
                <a:lnTo>
                  <a:pt x="749" y="321"/>
                </a:lnTo>
                <a:lnTo>
                  <a:pt x="745" y="321"/>
                </a:lnTo>
                <a:lnTo>
                  <a:pt x="745" y="326"/>
                </a:lnTo>
                <a:lnTo>
                  <a:pt x="745" y="326"/>
                </a:lnTo>
                <a:lnTo>
                  <a:pt x="740" y="326"/>
                </a:lnTo>
                <a:lnTo>
                  <a:pt x="736" y="330"/>
                </a:lnTo>
                <a:lnTo>
                  <a:pt x="731" y="330"/>
                </a:lnTo>
                <a:lnTo>
                  <a:pt x="731" y="326"/>
                </a:lnTo>
                <a:lnTo>
                  <a:pt x="731" y="326"/>
                </a:lnTo>
                <a:lnTo>
                  <a:pt x="731" y="326"/>
                </a:lnTo>
                <a:lnTo>
                  <a:pt x="731" y="326"/>
                </a:lnTo>
                <a:lnTo>
                  <a:pt x="727" y="330"/>
                </a:lnTo>
                <a:lnTo>
                  <a:pt x="727" y="330"/>
                </a:lnTo>
                <a:lnTo>
                  <a:pt x="727" y="330"/>
                </a:lnTo>
                <a:lnTo>
                  <a:pt x="727" y="326"/>
                </a:lnTo>
                <a:lnTo>
                  <a:pt x="727" y="326"/>
                </a:lnTo>
                <a:lnTo>
                  <a:pt x="722" y="326"/>
                </a:lnTo>
                <a:lnTo>
                  <a:pt x="722" y="326"/>
                </a:lnTo>
                <a:lnTo>
                  <a:pt x="722" y="326"/>
                </a:lnTo>
                <a:lnTo>
                  <a:pt x="722" y="326"/>
                </a:lnTo>
                <a:lnTo>
                  <a:pt x="722" y="326"/>
                </a:lnTo>
                <a:lnTo>
                  <a:pt x="722" y="326"/>
                </a:lnTo>
                <a:lnTo>
                  <a:pt x="722" y="326"/>
                </a:lnTo>
                <a:lnTo>
                  <a:pt x="722" y="326"/>
                </a:lnTo>
                <a:lnTo>
                  <a:pt x="718" y="326"/>
                </a:lnTo>
                <a:lnTo>
                  <a:pt x="718" y="326"/>
                </a:lnTo>
                <a:lnTo>
                  <a:pt x="722" y="326"/>
                </a:lnTo>
                <a:lnTo>
                  <a:pt x="718" y="326"/>
                </a:lnTo>
                <a:lnTo>
                  <a:pt x="718" y="326"/>
                </a:lnTo>
                <a:lnTo>
                  <a:pt x="718" y="330"/>
                </a:lnTo>
                <a:lnTo>
                  <a:pt x="718" y="326"/>
                </a:lnTo>
                <a:lnTo>
                  <a:pt x="718" y="326"/>
                </a:lnTo>
                <a:lnTo>
                  <a:pt x="713" y="330"/>
                </a:lnTo>
                <a:lnTo>
                  <a:pt x="713" y="330"/>
                </a:lnTo>
                <a:lnTo>
                  <a:pt x="713" y="330"/>
                </a:lnTo>
                <a:lnTo>
                  <a:pt x="713" y="335"/>
                </a:lnTo>
                <a:lnTo>
                  <a:pt x="709" y="335"/>
                </a:lnTo>
                <a:lnTo>
                  <a:pt x="709" y="335"/>
                </a:lnTo>
                <a:lnTo>
                  <a:pt x="709" y="335"/>
                </a:lnTo>
                <a:lnTo>
                  <a:pt x="704" y="335"/>
                </a:lnTo>
                <a:lnTo>
                  <a:pt x="704" y="335"/>
                </a:lnTo>
                <a:lnTo>
                  <a:pt x="704" y="335"/>
                </a:lnTo>
                <a:lnTo>
                  <a:pt x="704" y="335"/>
                </a:lnTo>
                <a:lnTo>
                  <a:pt x="700" y="335"/>
                </a:lnTo>
                <a:lnTo>
                  <a:pt x="700" y="335"/>
                </a:lnTo>
                <a:lnTo>
                  <a:pt x="700" y="335"/>
                </a:lnTo>
                <a:lnTo>
                  <a:pt x="695" y="330"/>
                </a:lnTo>
                <a:lnTo>
                  <a:pt x="695" y="330"/>
                </a:lnTo>
                <a:lnTo>
                  <a:pt x="691" y="330"/>
                </a:lnTo>
                <a:lnTo>
                  <a:pt x="691" y="330"/>
                </a:lnTo>
                <a:lnTo>
                  <a:pt x="691" y="330"/>
                </a:lnTo>
                <a:lnTo>
                  <a:pt x="691" y="330"/>
                </a:lnTo>
                <a:lnTo>
                  <a:pt x="691" y="330"/>
                </a:lnTo>
                <a:lnTo>
                  <a:pt x="691" y="330"/>
                </a:lnTo>
                <a:lnTo>
                  <a:pt x="691" y="330"/>
                </a:lnTo>
                <a:lnTo>
                  <a:pt x="691" y="330"/>
                </a:lnTo>
                <a:lnTo>
                  <a:pt x="691" y="330"/>
                </a:lnTo>
                <a:lnTo>
                  <a:pt x="686" y="330"/>
                </a:lnTo>
                <a:lnTo>
                  <a:pt x="686" y="326"/>
                </a:lnTo>
                <a:lnTo>
                  <a:pt x="682" y="326"/>
                </a:lnTo>
                <a:lnTo>
                  <a:pt x="677" y="321"/>
                </a:lnTo>
                <a:lnTo>
                  <a:pt x="677" y="321"/>
                </a:lnTo>
                <a:lnTo>
                  <a:pt x="677" y="321"/>
                </a:lnTo>
                <a:lnTo>
                  <a:pt x="677" y="321"/>
                </a:lnTo>
                <a:lnTo>
                  <a:pt x="677" y="326"/>
                </a:lnTo>
                <a:lnTo>
                  <a:pt x="673" y="326"/>
                </a:lnTo>
                <a:lnTo>
                  <a:pt x="673" y="326"/>
                </a:lnTo>
                <a:lnTo>
                  <a:pt x="677" y="326"/>
                </a:lnTo>
                <a:lnTo>
                  <a:pt x="677" y="326"/>
                </a:lnTo>
                <a:lnTo>
                  <a:pt x="677" y="326"/>
                </a:lnTo>
                <a:lnTo>
                  <a:pt x="677" y="326"/>
                </a:lnTo>
                <a:lnTo>
                  <a:pt x="677" y="326"/>
                </a:lnTo>
                <a:lnTo>
                  <a:pt x="677" y="326"/>
                </a:lnTo>
                <a:lnTo>
                  <a:pt x="677" y="326"/>
                </a:lnTo>
                <a:lnTo>
                  <a:pt x="677" y="326"/>
                </a:lnTo>
                <a:lnTo>
                  <a:pt x="682" y="326"/>
                </a:lnTo>
                <a:lnTo>
                  <a:pt x="686" y="330"/>
                </a:lnTo>
                <a:lnTo>
                  <a:pt x="686" y="330"/>
                </a:lnTo>
                <a:lnTo>
                  <a:pt x="686" y="330"/>
                </a:lnTo>
                <a:lnTo>
                  <a:pt x="686" y="330"/>
                </a:lnTo>
                <a:lnTo>
                  <a:pt x="686" y="330"/>
                </a:lnTo>
                <a:lnTo>
                  <a:pt x="682" y="330"/>
                </a:lnTo>
                <a:lnTo>
                  <a:pt x="682" y="335"/>
                </a:lnTo>
                <a:lnTo>
                  <a:pt x="686" y="335"/>
                </a:lnTo>
                <a:lnTo>
                  <a:pt x="686" y="330"/>
                </a:lnTo>
                <a:lnTo>
                  <a:pt x="691" y="330"/>
                </a:lnTo>
                <a:lnTo>
                  <a:pt x="691" y="330"/>
                </a:lnTo>
                <a:lnTo>
                  <a:pt x="691" y="330"/>
                </a:lnTo>
                <a:lnTo>
                  <a:pt x="695" y="335"/>
                </a:lnTo>
                <a:lnTo>
                  <a:pt x="695" y="335"/>
                </a:lnTo>
                <a:lnTo>
                  <a:pt x="695" y="335"/>
                </a:lnTo>
                <a:lnTo>
                  <a:pt x="695" y="335"/>
                </a:lnTo>
                <a:lnTo>
                  <a:pt x="700" y="339"/>
                </a:lnTo>
                <a:lnTo>
                  <a:pt x="700" y="339"/>
                </a:lnTo>
                <a:lnTo>
                  <a:pt x="695" y="344"/>
                </a:lnTo>
                <a:lnTo>
                  <a:pt x="695" y="344"/>
                </a:lnTo>
                <a:lnTo>
                  <a:pt x="695" y="344"/>
                </a:lnTo>
                <a:lnTo>
                  <a:pt x="691" y="344"/>
                </a:lnTo>
                <a:lnTo>
                  <a:pt x="691" y="344"/>
                </a:lnTo>
                <a:lnTo>
                  <a:pt x="691" y="344"/>
                </a:lnTo>
                <a:lnTo>
                  <a:pt x="686" y="344"/>
                </a:lnTo>
                <a:lnTo>
                  <a:pt x="682" y="348"/>
                </a:lnTo>
                <a:lnTo>
                  <a:pt x="682" y="348"/>
                </a:lnTo>
                <a:lnTo>
                  <a:pt x="677" y="348"/>
                </a:lnTo>
                <a:lnTo>
                  <a:pt x="677" y="344"/>
                </a:lnTo>
                <a:lnTo>
                  <a:pt x="673" y="344"/>
                </a:lnTo>
                <a:lnTo>
                  <a:pt x="673" y="348"/>
                </a:lnTo>
                <a:lnTo>
                  <a:pt x="673" y="348"/>
                </a:lnTo>
                <a:lnTo>
                  <a:pt x="673" y="348"/>
                </a:lnTo>
                <a:lnTo>
                  <a:pt x="668" y="348"/>
                </a:lnTo>
                <a:lnTo>
                  <a:pt x="668" y="348"/>
                </a:lnTo>
                <a:lnTo>
                  <a:pt x="668" y="348"/>
                </a:lnTo>
                <a:lnTo>
                  <a:pt x="668" y="348"/>
                </a:lnTo>
                <a:lnTo>
                  <a:pt x="668" y="348"/>
                </a:lnTo>
                <a:lnTo>
                  <a:pt x="673" y="348"/>
                </a:lnTo>
                <a:lnTo>
                  <a:pt x="673" y="348"/>
                </a:lnTo>
                <a:lnTo>
                  <a:pt x="673" y="353"/>
                </a:lnTo>
                <a:lnTo>
                  <a:pt x="673" y="353"/>
                </a:lnTo>
                <a:lnTo>
                  <a:pt x="668" y="353"/>
                </a:lnTo>
                <a:lnTo>
                  <a:pt x="668" y="353"/>
                </a:lnTo>
                <a:lnTo>
                  <a:pt x="668" y="353"/>
                </a:lnTo>
                <a:lnTo>
                  <a:pt x="668" y="348"/>
                </a:lnTo>
                <a:lnTo>
                  <a:pt x="668" y="353"/>
                </a:lnTo>
                <a:lnTo>
                  <a:pt x="664" y="353"/>
                </a:lnTo>
                <a:lnTo>
                  <a:pt x="664" y="353"/>
                </a:lnTo>
                <a:lnTo>
                  <a:pt x="664" y="353"/>
                </a:lnTo>
                <a:lnTo>
                  <a:pt x="664" y="353"/>
                </a:lnTo>
                <a:lnTo>
                  <a:pt x="664" y="353"/>
                </a:lnTo>
                <a:lnTo>
                  <a:pt x="659" y="353"/>
                </a:lnTo>
                <a:lnTo>
                  <a:pt x="659" y="353"/>
                </a:lnTo>
                <a:lnTo>
                  <a:pt x="659" y="353"/>
                </a:lnTo>
                <a:lnTo>
                  <a:pt x="659" y="353"/>
                </a:lnTo>
                <a:lnTo>
                  <a:pt x="659" y="357"/>
                </a:lnTo>
                <a:lnTo>
                  <a:pt x="659" y="357"/>
                </a:lnTo>
                <a:lnTo>
                  <a:pt x="659" y="357"/>
                </a:lnTo>
                <a:lnTo>
                  <a:pt x="659" y="357"/>
                </a:lnTo>
                <a:lnTo>
                  <a:pt x="655" y="357"/>
                </a:lnTo>
                <a:lnTo>
                  <a:pt x="655" y="357"/>
                </a:lnTo>
                <a:lnTo>
                  <a:pt x="655" y="357"/>
                </a:lnTo>
                <a:lnTo>
                  <a:pt x="655" y="353"/>
                </a:lnTo>
                <a:lnTo>
                  <a:pt x="655" y="353"/>
                </a:lnTo>
                <a:lnTo>
                  <a:pt x="655" y="353"/>
                </a:lnTo>
                <a:lnTo>
                  <a:pt x="655" y="357"/>
                </a:lnTo>
                <a:lnTo>
                  <a:pt x="655" y="357"/>
                </a:lnTo>
                <a:lnTo>
                  <a:pt x="655" y="357"/>
                </a:lnTo>
                <a:lnTo>
                  <a:pt x="650" y="357"/>
                </a:lnTo>
                <a:lnTo>
                  <a:pt x="650" y="357"/>
                </a:lnTo>
                <a:lnTo>
                  <a:pt x="650" y="357"/>
                </a:lnTo>
                <a:lnTo>
                  <a:pt x="650" y="357"/>
                </a:lnTo>
                <a:lnTo>
                  <a:pt x="650" y="357"/>
                </a:lnTo>
                <a:lnTo>
                  <a:pt x="646" y="362"/>
                </a:lnTo>
                <a:lnTo>
                  <a:pt x="646" y="362"/>
                </a:lnTo>
                <a:lnTo>
                  <a:pt x="646" y="362"/>
                </a:lnTo>
                <a:lnTo>
                  <a:pt x="646" y="362"/>
                </a:lnTo>
                <a:lnTo>
                  <a:pt x="646" y="362"/>
                </a:lnTo>
                <a:lnTo>
                  <a:pt x="646" y="362"/>
                </a:lnTo>
                <a:lnTo>
                  <a:pt x="646" y="362"/>
                </a:lnTo>
                <a:lnTo>
                  <a:pt x="641" y="362"/>
                </a:lnTo>
                <a:lnTo>
                  <a:pt x="641" y="362"/>
                </a:lnTo>
                <a:lnTo>
                  <a:pt x="641" y="362"/>
                </a:lnTo>
                <a:lnTo>
                  <a:pt x="641" y="362"/>
                </a:lnTo>
                <a:lnTo>
                  <a:pt x="641" y="366"/>
                </a:lnTo>
                <a:lnTo>
                  <a:pt x="641" y="366"/>
                </a:lnTo>
                <a:lnTo>
                  <a:pt x="641" y="366"/>
                </a:lnTo>
                <a:lnTo>
                  <a:pt x="641" y="366"/>
                </a:lnTo>
                <a:lnTo>
                  <a:pt x="632" y="366"/>
                </a:lnTo>
                <a:lnTo>
                  <a:pt x="628" y="371"/>
                </a:lnTo>
                <a:lnTo>
                  <a:pt x="628" y="371"/>
                </a:lnTo>
                <a:lnTo>
                  <a:pt x="628" y="371"/>
                </a:lnTo>
                <a:lnTo>
                  <a:pt x="628" y="371"/>
                </a:lnTo>
                <a:lnTo>
                  <a:pt x="628" y="371"/>
                </a:lnTo>
                <a:lnTo>
                  <a:pt x="623" y="371"/>
                </a:lnTo>
                <a:lnTo>
                  <a:pt x="623" y="371"/>
                </a:lnTo>
                <a:lnTo>
                  <a:pt x="623" y="371"/>
                </a:lnTo>
                <a:lnTo>
                  <a:pt x="623" y="375"/>
                </a:lnTo>
                <a:lnTo>
                  <a:pt x="623" y="375"/>
                </a:lnTo>
                <a:lnTo>
                  <a:pt x="618" y="375"/>
                </a:lnTo>
                <a:lnTo>
                  <a:pt x="614" y="380"/>
                </a:lnTo>
                <a:lnTo>
                  <a:pt x="609" y="384"/>
                </a:lnTo>
                <a:lnTo>
                  <a:pt x="609" y="384"/>
                </a:lnTo>
                <a:lnTo>
                  <a:pt x="605" y="384"/>
                </a:lnTo>
                <a:lnTo>
                  <a:pt x="605" y="384"/>
                </a:lnTo>
                <a:lnTo>
                  <a:pt x="605" y="384"/>
                </a:lnTo>
                <a:lnTo>
                  <a:pt x="605" y="389"/>
                </a:lnTo>
                <a:lnTo>
                  <a:pt x="605" y="389"/>
                </a:lnTo>
                <a:lnTo>
                  <a:pt x="605" y="389"/>
                </a:lnTo>
                <a:lnTo>
                  <a:pt x="600" y="389"/>
                </a:lnTo>
                <a:lnTo>
                  <a:pt x="596" y="393"/>
                </a:lnTo>
                <a:lnTo>
                  <a:pt x="591" y="398"/>
                </a:lnTo>
                <a:lnTo>
                  <a:pt x="587" y="407"/>
                </a:lnTo>
                <a:lnTo>
                  <a:pt x="582" y="407"/>
                </a:lnTo>
                <a:lnTo>
                  <a:pt x="582" y="411"/>
                </a:lnTo>
                <a:lnTo>
                  <a:pt x="578" y="411"/>
                </a:lnTo>
                <a:lnTo>
                  <a:pt x="578" y="411"/>
                </a:lnTo>
                <a:lnTo>
                  <a:pt x="578" y="411"/>
                </a:lnTo>
                <a:lnTo>
                  <a:pt x="578" y="411"/>
                </a:lnTo>
                <a:lnTo>
                  <a:pt x="578" y="416"/>
                </a:lnTo>
                <a:lnTo>
                  <a:pt x="578" y="416"/>
                </a:lnTo>
                <a:lnTo>
                  <a:pt x="578" y="416"/>
                </a:lnTo>
                <a:lnTo>
                  <a:pt x="578" y="416"/>
                </a:lnTo>
                <a:lnTo>
                  <a:pt x="578" y="416"/>
                </a:lnTo>
                <a:lnTo>
                  <a:pt x="578" y="416"/>
                </a:lnTo>
                <a:lnTo>
                  <a:pt x="578" y="421"/>
                </a:lnTo>
                <a:lnTo>
                  <a:pt x="578" y="421"/>
                </a:lnTo>
                <a:lnTo>
                  <a:pt x="578" y="421"/>
                </a:lnTo>
                <a:lnTo>
                  <a:pt x="573" y="425"/>
                </a:lnTo>
                <a:lnTo>
                  <a:pt x="573" y="430"/>
                </a:lnTo>
                <a:lnTo>
                  <a:pt x="573" y="425"/>
                </a:lnTo>
                <a:lnTo>
                  <a:pt x="578" y="421"/>
                </a:lnTo>
                <a:lnTo>
                  <a:pt x="582" y="421"/>
                </a:lnTo>
                <a:lnTo>
                  <a:pt x="582" y="421"/>
                </a:lnTo>
                <a:lnTo>
                  <a:pt x="587" y="421"/>
                </a:lnTo>
                <a:lnTo>
                  <a:pt x="591" y="421"/>
                </a:lnTo>
                <a:lnTo>
                  <a:pt x="591" y="421"/>
                </a:lnTo>
                <a:lnTo>
                  <a:pt x="591" y="421"/>
                </a:lnTo>
                <a:lnTo>
                  <a:pt x="596" y="421"/>
                </a:lnTo>
                <a:lnTo>
                  <a:pt x="591" y="421"/>
                </a:lnTo>
                <a:lnTo>
                  <a:pt x="591" y="425"/>
                </a:lnTo>
                <a:lnTo>
                  <a:pt x="591" y="425"/>
                </a:lnTo>
                <a:lnTo>
                  <a:pt x="587" y="430"/>
                </a:lnTo>
                <a:lnTo>
                  <a:pt x="587" y="434"/>
                </a:lnTo>
                <a:lnTo>
                  <a:pt x="587" y="439"/>
                </a:lnTo>
                <a:lnTo>
                  <a:pt x="587" y="439"/>
                </a:lnTo>
                <a:lnTo>
                  <a:pt x="582" y="443"/>
                </a:lnTo>
                <a:lnTo>
                  <a:pt x="582" y="448"/>
                </a:lnTo>
                <a:lnTo>
                  <a:pt x="582" y="448"/>
                </a:lnTo>
                <a:lnTo>
                  <a:pt x="582" y="448"/>
                </a:lnTo>
                <a:lnTo>
                  <a:pt x="578" y="448"/>
                </a:lnTo>
                <a:lnTo>
                  <a:pt x="578" y="452"/>
                </a:lnTo>
                <a:lnTo>
                  <a:pt x="573" y="452"/>
                </a:lnTo>
                <a:lnTo>
                  <a:pt x="573" y="452"/>
                </a:lnTo>
                <a:lnTo>
                  <a:pt x="573" y="452"/>
                </a:lnTo>
                <a:lnTo>
                  <a:pt x="569" y="452"/>
                </a:lnTo>
                <a:lnTo>
                  <a:pt x="569" y="457"/>
                </a:lnTo>
                <a:lnTo>
                  <a:pt x="573" y="452"/>
                </a:lnTo>
                <a:lnTo>
                  <a:pt x="573" y="452"/>
                </a:lnTo>
                <a:lnTo>
                  <a:pt x="578" y="452"/>
                </a:lnTo>
                <a:lnTo>
                  <a:pt x="578" y="452"/>
                </a:lnTo>
                <a:lnTo>
                  <a:pt x="578" y="452"/>
                </a:lnTo>
                <a:lnTo>
                  <a:pt x="578" y="452"/>
                </a:lnTo>
                <a:lnTo>
                  <a:pt x="578" y="452"/>
                </a:lnTo>
                <a:lnTo>
                  <a:pt x="578" y="452"/>
                </a:lnTo>
                <a:lnTo>
                  <a:pt x="578" y="452"/>
                </a:lnTo>
                <a:lnTo>
                  <a:pt x="582" y="452"/>
                </a:lnTo>
                <a:lnTo>
                  <a:pt x="596" y="452"/>
                </a:lnTo>
                <a:lnTo>
                  <a:pt x="600" y="452"/>
                </a:lnTo>
                <a:lnTo>
                  <a:pt x="605" y="452"/>
                </a:lnTo>
                <a:lnTo>
                  <a:pt x="605" y="452"/>
                </a:lnTo>
                <a:lnTo>
                  <a:pt x="609" y="457"/>
                </a:lnTo>
                <a:lnTo>
                  <a:pt x="609" y="457"/>
                </a:lnTo>
                <a:lnTo>
                  <a:pt x="614" y="457"/>
                </a:lnTo>
                <a:lnTo>
                  <a:pt x="614" y="461"/>
                </a:lnTo>
                <a:lnTo>
                  <a:pt x="618" y="461"/>
                </a:lnTo>
                <a:lnTo>
                  <a:pt x="618" y="461"/>
                </a:lnTo>
                <a:lnTo>
                  <a:pt x="618" y="461"/>
                </a:lnTo>
                <a:lnTo>
                  <a:pt x="623" y="466"/>
                </a:lnTo>
                <a:lnTo>
                  <a:pt x="623" y="466"/>
                </a:lnTo>
                <a:lnTo>
                  <a:pt x="623" y="466"/>
                </a:lnTo>
                <a:lnTo>
                  <a:pt x="623" y="470"/>
                </a:lnTo>
                <a:lnTo>
                  <a:pt x="623" y="475"/>
                </a:lnTo>
                <a:lnTo>
                  <a:pt x="628" y="475"/>
                </a:lnTo>
                <a:lnTo>
                  <a:pt x="628" y="479"/>
                </a:lnTo>
                <a:lnTo>
                  <a:pt x="632" y="479"/>
                </a:lnTo>
                <a:lnTo>
                  <a:pt x="637" y="484"/>
                </a:lnTo>
                <a:lnTo>
                  <a:pt x="641" y="484"/>
                </a:lnTo>
                <a:lnTo>
                  <a:pt x="641" y="484"/>
                </a:lnTo>
                <a:lnTo>
                  <a:pt x="641" y="484"/>
                </a:lnTo>
                <a:lnTo>
                  <a:pt x="646" y="488"/>
                </a:lnTo>
                <a:lnTo>
                  <a:pt x="646" y="488"/>
                </a:lnTo>
                <a:lnTo>
                  <a:pt x="646" y="488"/>
                </a:lnTo>
                <a:lnTo>
                  <a:pt x="646" y="488"/>
                </a:lnTo>
                <a:lnTo>
                  <a:pt x="646" y="493"/>
                </a:lnTo>
                <a:lnTo>
                  <a:pt x="646" y="493"/>
                </a:lnTo>
                <a:lnTo>
                  <a:pt x="646" y="493"/>
                </a:lnTo>
                <a:lnTo>
                  <a:pt x="641" y="497"/>
                </a:lnTo>
                <a:lnTo>
                  <a:pt x="641" y="497"/>
                </a:lnTo>
                <a:lnTo>
                  <a:pt x="646" y="493"/>
                </a:lnTo>
                <a:lnTo>
                  <a:pt x="646" y="493"/>
                </a:lnTo>
                <a:lnTo>
                  <a:pt x="646" y="493"/>
                </a:lnTo>
                <a:lnTo>
                  <a:pt x="650" y="493"/>
                </a:lnTo>
                <a:lnTo>
                  <a:pt x="650" y="493"/>
                </a:lnTo>
                <a:lnTo>
                  <a:pt x="655" y="493"/>
                </a:lnTo>
                <a:lnTo>
                  <a:pt x="655" y="493"/>
                </a:lnTo>
                <a:lnTo>
                  <a:pt x="659" y="493"/>
                </a:lnTo>
                <a:lnTo>
                  <a:pt x="659" y="493"/>
                </a:lnTo>
                <a:lnTo>
                  <a:pt x="659" y="493"/>
                </a:lnTo>
                <a:lnTo>
                  <a:pt x="664" y="493"/>
                </a:lnTo>
                <a:lnTo>
                  <a:pt x="664" y="493"/>
                </a:lnTo>
                <a:lnTo>
                  <a:pt x="664" y="493"/>
                </a:lnTo>
                <a:lnTo>
                  <a:pt x="668" y="493"/>
                </a:lnTo>
                <a:lnTo>
                  <a:pt x="673" y="497"/>
                </a:lnTo>
                <a:lnTo>
                  <a:pt x="673" y="497"/>
                </a:lnTo>
                <a:lnTo>
                  <a:pt x="673" y="497"/>
                </a:lnTo>
                <a:lnTo>
                  <a:pt x="673" y="497"/>
                </a:lnTo>
                <a:lnTo>
                  <a:pt x="677" y="497"/>
                </a:lnTo>
                <a:lnTo>
                  <a:pt x="677" y="497"/>
                </a:lnTo>
                <a:lnTo>
                  <a:pt x="677" y="497"/>
                </a:lnTo>
                <a:lnTo>
                  <a:pt x="682" y="502"/>
                </a:lnTo>
                <a:lnTo>
                  <a:pt x="682" y="502"/>
                </a:lnTo>
                <a:lnTo>
                  <a:pt x="677" y="502"/>
                </a:lnTo>
                <a:lnTo>
                  <a:pt x="677" y="506"/>
                </a:lnTo>
                <a:lnTo>
                  <a:pt x="673" y="511"/>
                </a:lnTo>
                <a:lnTo>
                  <a:pt x="668" y="511"/>
                </a:lnTo>
                <a:lnTo>
                  <a:pt x="668" y="515"/>
                </a:lnTo>
                <a:lnTo>
                  <a:pt x="668" y="515"/>
                </a:lnTo>
                <a:lnTo>
                  <a:pt x="668" y="520"/>
                </a:lnTo>
                <a:lnTo>
                  <a:pt x="668" y="520"/>
                </a:lnTo>
                <a:lnTo>
                  <a:pt x="668" y="520"/>
                </a:lnTo>
                <a:lnTo>
                  <a:pt x="668" y="525"/>
                </a:lnTo>
                <a:lnTo>
                  <a:pt x="664" y="525"/>
                </a:lnTo>
                <a:lnTo>
                  <a:pt x="664" y="529"/>
                </a:lnTo>
                <a:lnTo>
                  <a:pt x="664" y="529"/>
                </a:lnTo>
                <a:lnTo>
                  <a:pt x="659" y="534"/>
                </a:lnTo>
                <a:lnTo>
                  <a:pt x="659" y="534"/>
                </a:lnTo>
                <a:lnTo>
                  <a:pt x="659" y="534"/>
                </a:lnTo>
                <a:lnTo>
                  <a:pt x="659" y="534"/>
                </a:lnTo>
                <a:lnTo>
                  <a:pt x="655" y="538"/>
                </a:lnTo>
                <a:lnTo>
                  <a:pt x="655" y="538"/>
                </a:lnTo>
                <a:lnTo>
                  <a:pt x="655" y="538"/>
                </a:lnTo>
                <a:lnTo>
                  <a:pt x="655" y="538"/>
                </a:lnTo>
                <a:lnTo>
                  <a:pt x="655" y="543"/>
                </a:lnTo>
                <a:lnTo>
                  <a:pt x="655" y="543"/>
                </a:lnTo>
                <a:lnTo>
                  <a:pt x="655" y="547"/>
                </a:lnTo>
                <a:lnTo>
                  <a:pt x="655" y="547"/>
                </a:lnTo>
                <a:lnTo>
                  <a:pt x="659" y="552"/>
                </a:lnTo>
                <a:lnTo>
                  <a:pt x="655" y="552"/>
                </a:lnTo>
                <a:lnTo>
                  <a:pt x="655" y="552"/>
                </a:lnTo>
                <a:lnTo>
                  <a:pt x="655" y="552"/>
                </a:lnTo>
                <a:lnTo>
                  <a:pt x="655" y="552"/>
                </a:lnTo>
                <a:lnTo>
                  <a:pt x="650" y="552"/>
                </a:lnTo>
                <a:lnTo>
                  <a:pt x="650" y="556"/>
                </a:lnTo>
                <a:lnTo>
                  <a:pt x="655" y="552"/>
                </a:lnTo>
                <a:lnTo>
                  <a:pt x="655" y="552"/>
                </a:lnTo>
                <a:lnTo>
                  <a:pt x="655" y="556"/>
                </a:lnTo>
                <a:lnTo>
                  <a:pt x="655" y="556"/>
                </a:lnTo>
                <a:lnTo>
                  <a:pt x="659" y="556"/>
                </a:lnTo>
                <a:lnTo>
                  <a:pt x="659" y="556"/>
                </a:lnTo>
                <a:lnTo>
                  <a:pt x="659" y="561"/>
                </a:lnTo>
                <a:lnTo>
                  <a:pt x="664" y="561"/>
                </a:lnTo>
                <a:lnTo>
                  <a:pt x="664" y="565"/>
                </a:lnTo>
                <a:lnTo>
                  <a:pt x="664" y="565"/>
                </a:lnTo>
                <a:lnTo>
                  <a:pt x="659" y="570"/>
                </a:lnTo>
                <a:lnTo>
                  <a:pt x="659" y="570"/>
                </a:lnTo>
                <a:lnTo>
                  <a:pt x="659" y="570"/>
                </a:lnTo>
                <a:lnTo>
                  <a:pt x="659" y="570"/>
                </a:lnTo>
                <a:lnTo>
                  <a:pt x="655" y="574"/>
                </a:lnTo>
                <a:lnTo>
                  <a:pt x="650" y="574"/>
                </a:lnTo>
                <a:lnTo>
                  <a:pt x="655" y="574"/>
                </a:lnTo>
                <a:lnTo>
                  <a:pt x="655" y="574"/>
                </a:lnTo>
                <a:lnTo>
                  <a:pt x="659" y="574"/>
                </a:lnTo>
                <a:lnTo>
                  <a:pt x="659" y="574"/>
                </a:lnTo>
                <a:lnTo>
                  <a:pt x="664" y="574"/>
                </a:lnTo>
                <a:lnTo>
                  <a:pt x="664" y="574"/>
                </a:lnTo>
                <a:lnTo>
                  <a:pt x="664" y="574"/>
                </a:lnTo>
                <a:lnTo>
                  <a:pt x="668" y="574"/>
                </a:lnTo>
                <a:lnTo>
                  <a:pt x="668" y="579"/>
                </a:lnTo>
                <a:lnTo>
                  <a:pt x="668" y="583"/>
                </a:lnTo>
                <a:lnTo>
                  <a:pt x="668" y="583"/>
                </a:lnTo>
                <a:lnTo>
                  <a:pt x="668" y="583"/>
                </a:lnTo>
                <a:lnTo>
                  <a:pt x="668" y="579"/>
                </a:lnTo>
                <a:lnTo>
                  <a:pt x="668" y="579"/>
                </a:lnTo>
                <a:lnTo>
                  <a:pt x="668" y="579"/>
                </a:lnTo>
                <a:lnTo>
                  <a:pt x="668" y="574"/>
                </a:lnTo>
                <a:lnTo>
                  <a:pt x="668" y="574"/>
                </a:lnTo>
                <a:lnTo>
                  <a:pt x="668" y="574"/>
                </a:lnTo>
                <a:lnTo>
                  <a:pt x="668" y="574"/>
                </a:lnTo>
                <a:lnTo>
                  <a:pt x="673" y="570"/>
                </a:lnTo>
                <a:lnTo>
                  <a:pt x="673" y="570"/>
                </a:lnTo>
                <a:lnTo>
                  <a:pt x="673" y="570"/>
                </a:lnTo>
                <a:lnTo>
                  <a:pt x="673" y="570"/>
                </a:lnTo>
                <a:lnTo>
                  <a:pt x="677" y="570"/>
                </a:lnTo>
                <a:lnTo>
                  <a:pt x="677" y="565"/>
                </a:lnTo>
                <a:lnTo>
                  <a:pt x="677" y="570"/>
                </a:lnTo>
                <a:lnTo>
                  <a:pt x="677" y="570"/>
                </a:lnTo>
                <a:lnTo>
                  <a:pt x="677" y="570"/>
                </a:lnTo>
                <a:lnTo>
                  <a:pt x="682" y="570"/>
                </a:lnTo>
                <a:lnTo>
                  <a:pt x="682" y="570"/>
                </a:lnTo>
                <a:lnTo>
                  <a:pt x="682" y="570"/>
                </a:lnTo>
                <a:lnTo>
                  <a:pt x="682" y="570"/>
                </a:lnTo>
                <a:lnTo>
                  <a:pt x="682" y="574"/>
                </a:lnTo>
                <a:lnTo>
                  <a:pt x="682" y="574"/>
                </a:lnTo>
                <a:lnTo>
                  <a:pt x="677" y="574"/>
                </a:lnTo>
                <a:lnTo>
                  <a:pt x="682" y="574"/>
                </a:lnTo>
                <a:lnTo>
                  <a:pt x="682" y="574"/>
                </a:lnTo>
                <a:lnTo>
                  <a:pt x="682" y="570"/>
                </a:lnTo>
                <a:lnTo>
                  <a:pt x="686" y="570"/>
                </a:lnTo>
                <a:lnTo>
                  <a:pt x="686" y="570"/>
                </a:lnTo>
                <a:lnTo>
                  <a:pt x="686" y="570"/>
                </a:lnTo>
                <a:lnTo>
                  <a:pt x="686" y="565"/>
                </a:lnTo>
                <a:lnTo>
                  <a:pt x="686" y="565"/>
                </a:lnTo>
                <a:lnTo>
                  <a:pt x="686" y="565"/>
                </a:lnTo>
                <a:lnTo>
                  <a:pt x="686" y="565"/>
                </a:lnTo>
                <a:lnTo>
                  <a:pt x="686" y="561"/>
                </a:lnTo>
                <a:lnTo>
                  <a:pt x="691" y="561"/>
                </a:lnTo>
                <a:lnTo>
                  <a:pt x="691" y="561"/>
                </a:lnTo>
                <a:lnTo>
                  <a:pt x="695" y="556"/>
                </a:lnTo>
                <a:lnTo>
                  <a:pt x="695" y="556"/>
                </a:lnTo>
                <a:lnTo>
                  <a:pt x="695" y="556"/>
                </a:lnTo>
                <a:lnTo>
                  <a:pt x="700" y="556"/>
                </a:lnTo>
                <a:lnTo>
                  <a:pt x="695" y="556"/>
                </a:lnTo>
                <a:lnTo>
                  <a:pt x="700" y="556"/>
                </a:lnTo>
                <a:lnTo>
                  <a:pt x="700" y="552"/>
                </a:lnTo>
                <a:lnTo>
                  <a:pt x="700" y="552"/>
                </a:lnTo>
                <a:lnTo>
                  <a:pt x="700" y="552"/>
                </a:lnTo>
                <a:lnTo>
                  <a:pt x="700" y="547"/>
                </a:lnTo>
                <a:lnTo>
                  <a:pt x="700" y="547"/>
                </a:lnTo>
                <a:lnTo>
                  <a:pt x="700" y="547"/>
                </a:lnTo>
                <a:lnTo>
                  <a:pt x="700" y="547"/>
                </a:lnTo>
                <a:lnTo>
                  <a:pt x="700" y="543"/>
                </a:lnTo>
                <a:lnTo>
                  <a:pt x="700" y="543"/>
                </a:lnTo>
                <a:lnTo>
                  <a:pt x="700" y="543"/>
                </a:lnTo>
                <a:lnTo>
                  <a:pt x="700" y="543"/>
                </a:lnTo>
                <a:lnTo>
                  <a:pt x="704" y="538"/>
                </a:lnTo>
                <a:lnTo>
                  <a:pt x="704" y="534"/>
                </a:lnTo>
                <a:lnTo>
                  <a:pt x="704" y="529"/>
                </a:lnTo>
                <a:lnTo>
                  <a:pt x="704" y="529"/>
                </a:lnTo>
                <a:lnTo>
                  <a:pt x="704" y="529"/>
                </a:lnTo>
                <a:lnTo>
                  <a:pt x="709" y="529"/>
                </a:lnTo>
                <a:lnTo>
                  <a:pt x="709" y="525"/>
                </a:lnTo>
                <a:lnTo>
                  <a:pt x="709" y="525"/>
                </a:lnTo>
                <a:lnTo>
                  <a:pt x="709" y="525"/>
                </a:lnTo>
                <a:lnTo>
                  <a:pt x="709" y="525"/>
                </a:lnTo>
                <a:lnTo>
                  <a:pt x="709" y="525"/>
                </a:lnTo>
                <a:lnTo>
                  <a:pt x="709" y="525"/>
                </a:lnTo>
                <a:lnTo>
                  <a:pt x="709" y="525"/>
                </a:lnTo>
                <a:lnTo>
                  <a:pt x="713" y="525"/>
                </a:lnTo>
                <a:lnTo>
                  <a:pt x="713" y="525"/>
                </a:lnTo>
                <a:lnTo>
                  <a:pt x="713" y="520"/>
                </a:lnTo>
                <a:lnTo>
                  <a:pt x="709" y="520"/>
                </a:lnTo>
                <a:lnTo>
                  <a:pt x="709" y="520"/>
                </a:lnTo>
                <a:lnTo>
                  <a:pt x="713" y="520"/>
                </a:lnTo>
                <a:lnTo>
                  <a:pt x="713" y="520"/>
                </a:lnTo>
                <a:lnTo>
                  <a:pt x="709" y="520"/>
                </a:lnTo>
                <a:lnTo>
                  <a:pt x="709" y="520"/>
                </a:lnTo>
                <a:lnTo>
                  <a:pt x="709" y="515"/>
                </a:lnTo>
                <a:lnTo>
                  <a:pt x="709" y="515"/>
                </a:lnTo>
                <a:lnTo>
                  <a:pt x="709" y="515"/>
                </a:lnTo>
                <a:lnTo>
                  <a:pt x="709" y="511"/>
                </a:lnTo>
                <a:lnTo>
                  <a:pt x="709" y="511"/>
                </a:lnTo>
                <a:lnTo>
                  <a:pt x="709" y="511"/>
                </a:lnTo>
                <a:lnTo>
                  <a:pt x="709" y="511"/>
                </a:lnTo>
                <a:lnTo>
                  <a:pt x="709" y="511"/>
                </a:lnTo>
                <a:lnTo>
                  <a:pt x="709" y="511"/>
                </a:lnTo>
                <a:lnTo>
                  <a:pt x="713" y="511"/>
                </a:lnTo>
                <a:lnTo>
                  <a:pt x="722" y="506"/>
                </a:lnTo>
                <a:lnTo>
                  <a:pt x="727" y="506"/>
                </a:lnTo>
                <a:lnTo>
                  <a:pt x="731" y="506"/>
                </a:lnTo>
                <a:lnTo>
                  <a:pt x="736" y="502"/>
                </a:lnTo>
                <a:lnTo>
                  <a:pt x="736" y="502"/>
                </a:lnTo>
                <a:lnTo>
                  <a:pt x="740" y="502"/>
                </a:lnTo>
                <a:lnTo>
                  <a:pt x="745" y="502"/>
                </a:lnTo>
                <a:lnTo>
                  <a:pt x="745" y="497"/>
                </a:lnTo>
                <a:lnTo>
                  <a:pt x="754" y="493"/>
                </a:lnTo>
                <a:lnTo>
                  <a:pt x="759" y="493"/>
                </a:lnTo>
                <a:lnTo>
                  <a:pt x="759" y="493"/>
                </a:lnTo>
                <a:lnTo>
                  <a:pt x="763" y="488"/>
                </a:lnTo>
                <a:lnTo>
                  <a:pt x="768" y="488"/>
                </a:lnTo>
                <a:lnTo>
                  <a:pt x="768" y="484"/>
                </a:lnTo>
                <a:lnTo>
                  <a:pt x="772" y="484"/>
                </a:lnTo>
                <a:lnTo>
                  <a:pt x="772" y="479"/>
                </a:lnTo>
                <a:lnTo>
                  <a:pt x="777" y="479"/>
                </a:lnTo>
                <a:lnTo>
                  <a:pt x="777" y="475"/>
                </a:lnTo>
                <a:lnTo>
                  <a:pt x="781" y="470"/>
                </a:lnTo>
                <a:lnTo>
                  <a:pt x="781" y="466"/>
                </a:lnTo>
                <a:lnTo>
                  <a:pt x="786" y="466"/>
                </a:lnTo>
                <a:lnTo>
                  <a:pt x="786" y="461"/>
                </a:lnTo>
                <a:lnTo>
                  <a:pt x="786" y="457"/>
                </a:lnTo>
                <a:lnTo>
                  <a:pt x="786" y="457"/>
                </a:lnTo>
                <a:lnTo>
                  <a:pt x="786" y="452"/>
                </a:lnTo>
                <a:lnTo>
                  <a:pt x="786" y="448"/>
                </a:lnTo>
                <a:lnTo>
                  <a:pt x="786" y="448"/>
                </a:lnTo>
                <a:lnTo>
                  <a:pt x="786" y="443"/>
                </a:lnTo>
                <a:lnTo>
                  <a:pt x="781" y="443"/>
                </a:lnTo>
                <a:lnTo>
                  <a:pt x="781" y="443"/>
                </a:lnTo>
                <a:lnTo>
                  <a:pt x="781" y="443"/>
                </a:lnTo>
                <a:lnTo>
                  <a:pt x="777" y="439"/>
                </a:lnTo>
                <a:lnTo>
                  <a:pt x="777" y="439"/>
                </a:lnTo>
                <a:lnTo>
                  <a:pt x="777" y="434"/>
                </a:lnTo>
                <a:lnTo>
                  <a:pt x="777" y="434"/>
                </a:lnTo>
                <a:lnTo>
                  <a:pt x="781" y="434"/>
                </a:lnTo>
                <a:lnTo>
                  <a:pt x="781" y="434"/>
                </a:lnTo>
                <a:lnTo>
                  <a:pt x="781" y="434"/>
                </a:lnTo>
                <a:lnTo>
                  <a:pt x="781" y="430"/>
                </a:lnTo>
                <a:lnTo>
                  <a:pt x="786" y="430"/>
                </a:lnTo>
                <a:lnTo>
                  <a:pt x="790" y="430"/>
                </a:lnTo>
                <a:lnTo>
                  <a:pt x="790" y="425"/>
                </a:lnTo>
                <a:lnTo>
                  <a:pt x="790" y="425"/>
                </a:lnTo>
                <a:lnTo>
                  <a:pt x="795" y="425"/>
                </a:lnTo>
                <a:lnTo>
                  <a:pt x="795" y="425"/>
                </a:lnTo>
                <a:lnTo>
                  <a:pt x="799" y="421"/>
                </a:lnTo>
                <a:lnTo>
                  <a:pt x="795" y="421"/>
                </a:lnTo>
                <a:lnTo>
                  <a:pt x="799" y="421"/>
                </a:lnTo>
                <a:lnTo>
                  <a:pt x="799" y="421"/>
                </a:lnTo>
                <a:lnTo>
                  <a:pt x="799" y="421"/>
                </a:lnTo>
                <a:lnTo>
                  <a:pt x="799" y="416"/>
                </a:lnTo>
                <a:lnTo>
                  <a:pt x="799" y="416"/>
                </a:lnTo>
                <a:lnTo>
                  <a:pt x="804" y="416"/>
                </a:lnTo>
                <a:lnTo>
                  <a:pt x="804" y="421"/>
                </a:lnTo>
                <a:lnTo>
                  <a:pt x="804" y="421"/>
                </a:lnTo>
                <a:lnTo>
                  <a:pt x="804" y="421"/>
                </a:lnTo>
                <a:lnTo>
                  <a:pt x="804" y="416"/>
                </a:lnTo>
                <a:lnTo>
                  <a:pt x="804" y="416"/>
                </a:lnTo>
                <a:lnTo>
                  <a:pt x="808" y="416"/>
                </a:lnTo>
                <a:lnTo>
                  <a:pt x="808" y="416"/>
                </a:lnTo>
                <a:lnTo>
                  <a:pt x="808" y="416"/>
                </a:lnTo>
                <a:lnTo>
                  <a:pt x="808" y="411"/>
                </a:lnTo>
                <a:lnTo>
                  <a:pt x="813" y="411"/>
                </a:lnTo>
                <a:lnTo>
                  <a:pt x="813" y="411"/>
                </a:lnTo>
                <a:lnTo>
                  <a:pt x="808" y="411"/>
                </a:lnTo>
                <a:lnTo>
                  <a:pt x="808" y="411"/>
                </a:lnTo>
                <a:lnTo>
                  <a:pt x="808" y="411"/>
                </a:lnTo>
                <a:lnTo>
                  <a:pt x="813" y="411"/>
                </a:lnTo>
                <a:lnTo>
                  <a:pt x="813" y="411"/>
                </a:lnTo>
                <a:lnTo>
                  <a:pt x="813" y="407"/>
                </a:lnTo>
                <a:lnTo>
                  <a:pt x="813" y="402"/>
                </a:lnTo>
                <a:lnTo>
                  <a:pt x="813" y="402"/>
                </a:lnTo>
                <a:lnTo>
                  <a:pt x="817" y="402"/>
                </a:lnTo>
                <a:lnTo>
                  <a:pt x="817" y="402"/>
                </a:lnTo>
                <a:lnTo>
                  <a:pt x="813" y="402"/>
                </a:lnTo>
                <a:lnTo>
                  <a:pt x="813" y="402"/>
                </a:lnTo>
                <a:lnTo>
                  <a:pt x="813" y="398"/>
                </a:lnTo>
                <a:lnTo>
                  <a:pt x="813" y="398"/>
                </a:lnTo>
                <a:lnTo>
                  <a:pt x="817" y="398"/>
                </a:lnTo>
                <a:lnTo>
                  <a:pt x="817" y="398"/>
                </a:lnTo>
                <a:lnTo>
                  <a:pt x="817" y="398"/>
                </a:lnTo>
                <a:lnTo>
                  <a:pt x="817" y="398"/>
                </a:lnTo>
                <a:lnTo>
                  <a:pt x="813" y="398"/>
                </a:lnTo>
                <a:lnTo>
                  <a:pt x="813" y="398"/>
                </a:lnTo>
                <a:lnTo>
                  <a:pt x="813" y="398"/>
                </a:lnTo>
                <a:lnTo>
                  <a:pt x="813" y="398"/>
                </a:lnTo>
                <a:lnTo>
                  <a:pt x="813" y="393"/>
                </a:lnTo>
                <a:lnTo>
                  <a:pt x="817" y="393"/>
                </a:lnTo>
                <a:lnTo>
                  <a:pt x="817" y="393"/>
                </a:lnTo>
                <a:lnTo>
                  <a:pt x="822" y="389"/>
                </a:lnTo>
                <a:lnTo>
                  <a:pt x="822" y="389"/>
                </a:lnTo>
                <a:lnTo>
                  <a:pt x="822" y="389"/>
                </a:lnTo>
                <a:lnTo>
                  <a:pt x="826" y="384"/>
                </a:lnTo>
                <a:lnTo>
                  <a:pt x="826" y="384"/>
                </a:lnTo>
                <a:lnTo>
                  <a:pt x="826" y="384"/>
                </a:lnTo>
                <a:lnTo>
                  <a:pt x="831" y="384"/>
                </a:lnTo>
                <a:lnTo>
                  <a:pt x="831" y="380"/>
                </a:lnTo>
                <a:lnTo>
                  <a:pt x="826" y="380"/>
                </a:lnTo>
                <a:lnTo>
                  <a:pt x="826" y="380"/>
                </a:lnTo>
                <a:lnTo>
                  <a:pt x="826" y="380"/>
                </a:lnTo>
                <a:lnTo>
                  <a:pt x="826" y="375"/>
                </a:lnTo>
                <a:lnTo>
                  <a:pt x="826" y="375"/>
                </a:lnTo>
                <a:lnTo>
                  <a:pt x="831" y="371"/>
                </a:lnTo>
                <a:lnTo>
                  <a:pt x="831" y="371"/>
                </a:lnTo>
                <a:lnTo>
                  <a:pt x="831" y="371"/>
                </a:lnTo>
                <a:lnTo>
                  <a:pt x="835" y="366"/>
                </a:lnTo>
                <a:lnTo>
                  <a:pt x="835" y="366"/>
                </a:lnTo>
                <a:lnTo>
                  <a:pt x="840" y="366"/>
                </a:lnTo>
                <a:lnTo>
                  <a:pt x="844" y="366"/>
                </a:lnTo>
                <a:lnTo>
                  <a:pt x="844" y="366"/>
                </a:lnTo>
                <a:lnTo>
                  <a:pt x="849" y="366"/>
                </a:lnTo>
                <a:lnTo>
                  <a:pt x="853" y="366"/>
                </a:lnTo>
                <a:lnTo>
                  <a:pt x="853" y="366"/>
                </a:lnTo>
                <a:lnTo>
                  <a:pt x="862" y="371"/>
                </a:lnTo>
                <a:lnTo>
                  <a:pt x="862" y="371"/>
                </a:lnTo>
                <a:lnTo>
                  <a:pt x="858" y="371"/>
                </a:lnTo>
                <a:lnTo>
                  <a:pt x="858" y="371"/>
                </a:lnTo>
                <a:lnTo>
                  <a:pt x="867" y="371"/>
                </a:lnTo>
                <a:lnTo>
                  <a:pt x="867" y="371"/>
                </a:lnTo>
                <a:lnTo>
                  <a:pt x="867" y="371"/>
                </a:lnTo>
                <a:lnTo>
                  <a:pt x="871" y="371"/>
                </a:lnTo>
                <a:lnTo>
                  <a:pt x="871" y="371"/>
                </a:lnTo>
                <a:lnTo>
                  <a:pt x="871" y="371"/>
                </a:lnTo>
                <a:lnTo>
                  <a:pt x="871" y="375"/>
                </a:lnTo>
                <a:lnTo>
                  <a:pt x="871" y="375"/>
                </a:lnTo>
                <a:lnTo>
                  <a:pt x="871" y="375"/>
                </a:lnTo>
                <a:lnTo>
                  <a:pt x="876" y="375"/>
                </a:lnTo>
                <a:lnTo>
                  <a:pt x="876" y="371"/>
                </a:lnTo>
                <a:lnTo>
                  <a:pt x="880" y="371"/>
                </a:lnTo>
                <a:lnTo>
                  <a:pt x="885" y="371"/>
                </a:lnTo>
                <a:lnTo>
                  <a:pt x="885" y="371"/>
                </a:lnTo>
                <a:lnTo>
                  <a:pt x="890" y="371"/>
                </a:lnTo>
                <a:lnTo>
                  <a:pt x="890" y="371"/>
                </a:lnTo>
                <a:lnTo>
                  <a:pt x="890" y="371"/>
                </a:lnTo>
                <a:lnTo>
                  <a:pt x="890" y="371"/>
                </a:lnTo>
                <a:lnTo>
                  <a:pt x="894" y="371"/>
                </a:lnTo>
                <a:lnTo>
                  <a:pt x="894" y="375"/>
                </a:lnTo>
                <a:lnTo>
                  <a:pt x="894" y="375"/>
                </a:lnTo>
                <a:lnTo>
                  <a:pt x="894" y="375"/>
                </a:lnTo>
                <a:lnTo>
                  <a:pt x="894" y="375"/>
                </a:lnTo>
                <a:lnTo>
                  <a:pt x="899" y="375"/>
                </a:lnTo>
                <a:lnTo>
                  <a:pt x="899" y="375"/>
                </a:lnTo>
                <a:lnTo>
                  <a:pt x="899" y="375"/>
                </a:lnTo>
                <a:lnTo>
                  <a:pt x="899" y="375"/>
                </a:lnTo>
                <a:lnTo>
                  <a:pt x="899" y="380"/>
                </a:lnTo>
                <a:lnTo>
                  <a:pt x="899" y="380"/>
                </a:lnTo>
                <a:lnTo>
                  <a:pt x="894" y="380"/>
                </a:lnTo>
                <a:lnTo>
                  <a:pt x="894" y="380"/>
                </a:lnTo>
                <a:lnTo>
                  <a:pt x="894" y="380"/>
                </a:lnTo>
                <a:lnTo>
                  <a:pt x="894" y="380"/>
                </a:lnTo>
                <a:lnTo>
                  <a:pt x="894" y="380"/>
                </a:lnTo>
                <a:lnTo>
                  <a:pt x="899" y="380"/>
                </a:lnTo>
                <a:lnTo>
                  <a:pt x="899" y="380"/>
                </a:lnTo>
                <a:lnTo>
                  <a:pt x="899" y="384"/>
                </a:lnTo>
                <a:lnTo>
                  <a:pt x="899" y="384"/>
                </a:lnTo>
                <a:lnTo>
                  <a:pt x="899" y="384"/>
                </a:lnTo>
                <a:lnTo>
                  <a:pt x="899" y="384"/>
                </a:lnTo>
                <a:lnTo>
                  <a:pt x="899" y="384"/>
                </a:lnTo>
                <a:lnTo>
                  <a:pt x="899" y="384"/>
                </a:lnTo>
                <a:lnTo>
                  <a:pt x="899" y="384"/>
                </a:lnTo>
                <a:lnTo>
                  <a:pt x="894" y="384"/>
                </a:lnTo>
                <a:lnTo>
                  <a:pt x="894" y="389"/>
                </a:lnTo>
                <a:lnTo>
                  <a:pt x="899" y="384"/>
                </a:lnTo>
                <a:lnTo>
                  <a:pt x="899" y="384"/>
                </a:lnTo>
                <a:lnTo>
                  <a:pt x="899" y="384"/>
                </a:lnTo>
                <a:lnTo>
                  <a:pt x="903" y="384"/>
                </a:lnTo>
                <a:lnTo>
                  <a:pt x="903" y="389"/>
                </a:lnTo>
                <a:lnTo>
                  <a:pt x="903" y="389"/>
                </a:lnTo>
                <a:lnTo>
                  <a:pt x="903" y="389"/>
                </a:lnTo>
                <a:lnTo>
                  <a:pt x="903" y="389"/>
                </a:lnTo>
                <a:lnTo>
                  <a:pt x="899" y="389"/>
                </a:lnTo>
                <a:lnTo>
                  <a:pt x="899" y="389"/>
                </a:lnTo>
                <a:lnTo>
                  <a:pt x="899" y="389"/>
                </a:lnTo>
                <a:lnTo>
                  <a:pt x="899" y="389"/>
                </a:lnTo>
                <a:lnTo>
                  <a:pt x="899" y="389"/>
                </a:lnTo>
                <a:lnTo>
                  <a:pt x="899" y="389"/>
                </a:lnTo>
                <a:lnTo>
                  <a:pt x="899" y="393"/>
                </a:lnTo>
                <a:lnTo>
                  <a:pt x="899" y="393"/>
                </a:lnTo>
                <a:lnTo>
                  <a:pt x="899" y="393"/>
                </a:lnTo>
                <a:lnTo>
                  <a:pt x="899" y="393"/>
                </a:lnTo>
                <a:lnTo>
                  <a:pt x="899" y="398"/>
                </a:lnTo>
                <a:lnTo>
                  <a:pt x="903" y="398"/>
                </a:lnTo>
                <a:lnTo>
                  <a:pt x="903" y="398"/>
                </a:lnTo>
                <a:lnTo>
                  <a:pt x="908" y="398"/>
                </a:lnTo>
                <a:lnTo>
                  <a:pt x="908" y="398"/>
                </a:lnTo>
                <a:lnTo>
                  <a:pt x="912" y="398"/>
                </a:lnTo>
                <a:lnTo>
                  <a:pt x="912" y="398"/>
                </a:lnTo>
                <a:lnTo>
                  <a:pt x="912" y="398"/>
                </a:lnTo>
                <a:lnTo>
                  <a:pt x="912" y="398"/>
                </a:lnTo>
                <a:lnTo>
                  <a:pt x="912" y="398"/>
                </a:lnTo>
                <a:lnTo>
                  <a:pt x="912" y="402"/>
                </a:lnTo>
                <a:lnTo>
                  <a:pt x="912" y="402"/>
                </a:lnTo>
                <a:lnTo>
                  <a:pt x="912" y="402"/>
                </a:lnTo>
                <a:lnTo>
                  <a:pt x="917" y="402"/>
                </a:lnTo>
                <a:lnTo>
                  <a:pt x="917" y="402"/>
                </a:lnTo>
                <a:lnTo>
                  <a:pt x="917" y="402"/>
                </a:lnTo>
                <a:lnTo>
                  <a:pt x="921" y="402"/>
                </a:lnTo>
                <a:lnTo>
                  <a:pt x="921" y="398"/>
                </a:lnTo>
                <a:lnTo>
                  <a:pt x="921" y="398"/>
                </a:lnTo>
                <a:lnTo>
                  <a:pt x="921" y="398"/>
                </a:lnTo>
                <a:lnTo>
                  <a:pt x="921" y="398"/>
                </a:lnTo>
                <a:lnTo>
                  <a:pt x="921" y="398"/>
                </a:lnTo>
                <a:lnTo>
                  <a:pt x="921" y="402"/>
                </a:lnTo>
                <a:lnTo>
                  <a:pt x="921" y="402"/>
                </a:lnTo>
                <a:lnTo>
                  <a:pt x="921" y="402"/>
                </a:lnTo>
                <a:lnTo>
                  <a:pt x="921" y="402"/>
                </a:lnTo>
                <a:lnTo>
                  <a:pt x="921" y="402"/>
                </a:lnTo>
                <a:lnTo>
                  <a:pt x="917" y="402"/>
                </a:lnTo>
                <a:lnTo>
                  <a:pt x="917" y="407"/>
                </a:lnTo>
                <a:lnTo>
                  <a:pt x="912" y="407"/>
                </a:lnTo>
                <a:lnTo>
                  <a:pt x="912" y="411"/>
                </a:lnTo>
                <a:lnTo>
                  <a:pt x="912" y="411"/>
                </a:lnTo>
                <a:lnTo>
                  <a:pt x="912" y="411"/>
                </a:lnTo>
                <a:lnTo>
                  <a:pt x="912" y="411"/>
                </a:lnTo>
                <a:lnTo>
                  <a:pt x="912" y="411"/>
                </a:lnTo>
                <a:lnTo>
                  <a:pt x="912" y="416"/>
                </a:lnTo>
                <a:lnTo>
                  <a:pt x="912" y="416"/>
                </a:lnTo>
                <a:lnTo>
                  <a:pt x="908" y="416"/>
                </a:lnTo>
                <a:lnTo>
                  <a:pt x="908" y="416"/>
                </a:lnTo>
                <a:lnTo>
                  <a:pt x="908" y="416"/>
                </a:lnTo>
                <a:lnTo>
                  <a:pt x="908" y="416"/>
                </a:lnTo>
                <a:lnTo>
                  <a:pt x="903" y="416"/>
                </a:lnTo>
                <a:lnTo>
                  <a:pt x="899" y="416"/>
                </a:lnTo>
                <a:lnTo>
                  <a:pt x="894" y="416"/>
                </a:lnTo>
                <a:lnTo>
                  <a:pt x="894" y="416"/>
                </a:lnTo>
                <a:lnTo>
                  <a:pt x="899" y="421"/>
                </a:lnTo>
                <a:lnTo>
                  <a:pt x="899" y="421"/>
                </a:lnTo>
                <a:lnTo>
                  <a:pt x="903" y="421"/>
                </a:lnTo>
                <a:lnTo>
                  <a:pt x="908" y="421"/>
                </a:lnTo>
                <a:lnTo>
                  <a:pt x="908" y="421"/>
                </a:lnTo>
                <a:lnTo>
                  <a:pt x="908" y="421"/>
                </a:lnTo>
                <a:lnTo>
                  <a:pt x="903" y="425"/>
                </a:lnTo>
                <a:lnTo>
                  <a:pt x="903" y="425"/>
                </a:lnTo>
                <a:lnTo>
                  <a:pt x="903" y="425"/>
                </a:lnTo>
                <a:lnTo>
                  <a:pt x="903" y="425"/>
                </a:lnTo>
                <a:lnTo>
                  <a:pt x="899" y="430"/>
                </a:lnTo>
                <a:lnTo>
                  <a:pt x="899" y="430"/>
                </a:lnTo>
                <a:lnTo>
                  <a:pt x="899" y="430"/>
                </a:lnTo>
                <a:lnTo>
                  <a:pt x="903" y="430"/>
                </a:lnTo>
                <a:lnTo>
                  <a:pt x="903" y="430"/>
                </a:lnTo>
                <a:lnTo>
                  <a:pt x="903" y="434"/>
                </a:lnTo>
                <a:lnTo>
                  <a:pt x="899" y="434"/>
                </a:lnTo>
                <a:lnTo>
                  <a:pt x="899" y="434"/>
                </a:lnTo>
                <a:lnTo>
                  <a:pt x="899" y="434"/>
                </a:lnTo>
                <a:lnTo>
                  <a:pt x="899" y="434"/>
                </a:lnTo>
                <a:lnTo>
                  <a:pt x="899" y="434"/>
                </a:lnTo>
                <a:lnTo>
                  <a:pt x="899" y="439"/>
                </a:lnTo>
                <a:lnTo>
                  <a:pt x="899" y="439"/>
                </a:lnTo>
                <a:lnTo>
                  <a:pt x="894" y="439"/>
                </a:lnTo>
                <a:lnTo>
                  <a:pt x="894" y="439"/>
                </a:lnTo>
                <a:lnTo>
                  <a:pt x="894" y="439"/>
                </a:lnTo>
                <a:lnTo>
                  <a:pt x="894" y="439"/>
                </a:lnTo>
                <a:lnTo>
                  <a:pt x="894" y="439"/>
                </a:lnTo>
                <a:lnTo>
                  <a:pt x="894" y="439"/>
                </a:lnTo>
                <a:lnTo>
                  <a:pt x="894" y="439"/>
                </a:lnTo>
                <a:lnTo>
                  <a:pt x="894" y="439"/>
                </a:lnTo>
                <a:lnTo>
                  <a:pt x="894" y="439"/>
                </a:lnTo>
                <a:lnTo>
                  <a:pt x="890" y="439"/>
                </a:lnTo>
                <a:lnTo>
                  <a:pt x="890" y="439"/>
                </a:lnTo>
                <a:lnTo>
                  <a:pt x="890" y="439"/>
                </a:lnTo>
                <a:lnTo>
                  <a:pt x="885" y="439"/>
                </a:lnTo>
                <a:lnTo>
                  <a:pt x="885" y="443"/>
                </a:lnTo>
                <a:lnTo>
                  <a:pt x="890" y="443"/>
                </a:lnTo>
                <a:lnTo>
                  <a:pt x="890" y="443"/>
                </a:lnTo>
                <a:lnTo>
                  <a:pt x="890" y="443"/>
                </a:lnTo>
                <a:lnTo>
                  <a:pt x="894" y="443"/>
                </a:lnTo>
                <a:lnTo>
                  <a:pt x="899" y="439"/>
                </a:lnTo>
                <a:lnTo>
                  <a:pt x="899" y="439"/>
                </a:lnTo>
                <a:lnTo>
                  <a:pt x="899" y="439"/>
                </a:lnTo>
                <a:lnTo>
                  <a:pt x="903" y="439"/>
                </a:lnTo>
                <a:lnTo>
                  <a:pt x="903" y="439"/>
                </a:lnTo>
                <a:lnTo>
                  <a:pt x="908" y="439"/>
                </a:lnTo>
                <a:lnTo>
                  <a:pt x="908" y="439"/>
                </a:lnTo>
                <a:lnTo>
                  <a:pt x="908" y="439"/>
                </a:lnTo>
                <a:lnTo>
                  <a:pt x="908" y="443"/>
                </a:lnTo>
                <a:lnTo>
                  <a:pt x="908" y="443"/>
                </a:lnTo>
                <a:lnTo>
                  <a:pt x="908" y="443"/>
                </a:lnTo>
                <a:lnTo>
                  <a:pt x="908" y="448"/>
                </a:lnTo>
                <a:lnTo>
                  <a:pt x="908" y="448"/>
                </a:lnTo>
                <a:lnTo>
                  <a:pt x="908" y="448"/>
                </a:lnTo>
                <a:lnTo>
                  <a:pt x="908" y="448"/>
                </a:lnTo>
                <a:lnTo>
                  <a:pt x="908" y="448"/>
                </a:lnTo>
                <a:lnTo>
                  <a:pt x="903" y="452"/>
                </a:lnTo>
                <a:lnTo>
                  <a:pt x="903" y="452"/>
                </a:lnTo>
                <a:lnTo>
                  <a:pt x="899" y="457"/>
                </a:lnTo>
                <a:lnTo>
                  <a:pt x="899" y="457"/>
                </a:lnTo>
                <a:lnTo>
                  <a:pt x="894" y="457"/>
                </a:lnTo>
                <a:lnTo>
                  <a:pt x="894" y="457"/>
                </a:lnTo>
                <a:lnTo>
                  <a:pt x="890" y="457"/>
                </a:lnTo>
                <a:lnTo>
                  <a:pt x="890" y="457"/>
                </a:lnTo>
                <a:lnTo>
                  <a:pt x="894" y="457"/>
                </a:lnTo>
                <a:lnTo>
                  <a:pt x="899" y="457"/>
                </a:lnTo>
                <a:lnTo>
                  <a:pt x="899" y="457"/>
                </a:lnTo>
                <a:lnTo>
                  <a:pt x="903" y="457"/>
                </a:lnTo>
                <a:lnTo>
                  <a:pt x="903" y="452"/>
                </a:lnTo>
                <a:lnTo>
                  <a:pt x="908" y="448"/>
                </a:lnTo>
                <a:lnTo>
                  <a:pt x="908" y="448"/>
                </a:lnTo>
                <a:lnTo>
                  <a:pt x="912" y="448"/>
                </a:lnTo>
                <a:lnTo>
                  <a:pt x="912" y="448"/>
                </a:lnTo>
                <a:lnTo>
                  <a:pt x="912" y="452"/>
                </a:lnTo>
                <a:lnTo>
                  <a:pt x="908" y="452"/>
                </a:lnTo>
                <a:lnTo>
                  <a:pt x="908" y="452"/>
                </a:lnTo>
                <a:lnTo>
                  <a:pt x="908" y="452"/>
                </a:lnTo>
                <a:lnTo>
                  <a:pt x="908" y="452"/>
                </a:lnTo>
                <a:lnTo>
                  <a:pt x="912" y="452"/>
                </a:lnTo>
                <a:lnTo>
                  <a:pt x="912" y="452"/>
                </a:lnTo>
                <a:lnTo>
                  <a:pt x="912" y="452"/>
                </a:lnTo>
                <a:lnTo>
                  <a:pt x="912" y="448"/>
                </a:lnTo>
                <a:lnTo>
                  <a:pt x="912" y="452"/>
                </a:lnTo>
                <a:lnTo>
                  <a:pt x="912" y="452"/>
                </a:lnTo>
                <a:lnTo>
                  <a:pt x="912" y="457"/>
                </a:lnTo>
                <a:lnTo>
                  <a:pt x="912" y="457"/>
                </a:lnTo>
                <a:lnTo>
                  <a:pt x="908" y="457"/>
                </a:lnTo>
                <a:lnTo>
                  <a:pt x="908" y="457"/>
                </a:lnTo>
                <a:lnTo>
                  <a:pt x="912" y="457"/>
                </a:lnTo>
                <a:lnTo>
                  <a:pt x="912" y="457"/>
                </a:lnTo>
                <a:lnTo>
                  <a:pt x="912" y="452"/>
                </a:lnTo>
                <a:lnTo>
                  <a:pt x="912" y="452"/>
                </a:lnTo>
                <a:lnTo>
                  <a:pt x="917" y="452"/>
                </a:lnTo>
                <a:lnTo>
                  <a:pt x="921" y="452"/>
                </a:lnTo>
                <a:lnTo>
                  <a:pt x="921" y="448"/>
                </a:lnTo>
                <a:lnTo>
                  <a:pt x="926" y="448"/>
                </a:lnTo>
                <a:lnTo>
                  <a:pt x="926" y="448"/>
                </a:lnTo>
                <a:lnTo>
                  <a:pt x="930" y="448"/>
                </a:lnTo>
                <a:lnTo>
                  <a:pt x="930" y="448"/>
                </a:lnTo>
                <a:lnTo>
                  <a:pt x="930" y="443"/>
                </a:lnTo>
                <a:lnTo>
                  <a:pt x="935" y="443"/>
                </a:lnTo>
                <a:lnTo>
                  <a:pt x="935" y="443"/>
                </a:lnTo>
                <a:lnTo>
                  <a:pt x="935" y="443"/>
                </a:lnTo>
                <a:lnTo>
                  <a:pt x="935" y="443"/>
                </a:lnTo>
                <a:lnTo>
                  <a:pt x="939" y="443"/>
                </a:lnTo>
                <a:lnTo>
                  <a:pt x="939" y="448"/>
                </a:lnTo>
                <a:lnTo>
                  <a:pt x="939" y="448"/>
                </a:lnTo>
                <a:lnTo>
                  <a:pt x="939" y="448"/>
                </a:lnTo>
                <a:lnTo>
                  <a:pt x="935" y="452"/>
                </a:lnTo>
                <a:lnTo>
                  <a:pt x="935" y="452"/>
                </a:lnTo>
                <a:lnTo>
                  <a:pt x="939" y="448"/>
                </a:lnTo>
                <a:lnTo>
                  <a:pt x="939" y="448"/>
                </a:lnTo>
                <a:lnTo>
                  <a:pt x="939" y="448"/>
                </a:lnTo>
                <a:lnTo>
                  <a:pt x="939" y="448"/>
                </a:lnTo>
                <a:lnTo>
                  <a:pt x="939" y="443"/>
                </a:lnTo>
                <a:lnTo>
                  <a:pt x="939" y="443"/>
                </a:lnTo>
                <a:lnTo>
                  <a:pt x="939" y="443"/>
                </a:lnTo>
                <a:lnTo>
                  <a:pt x="939" y="443"/>
                </a:lnTo>
                <a:lnTo>
                  <a:pt x="944" y="443"/>
                </a:lnTo>
                <a:lnTo>
                  <a:pt x="944" y="443"/>
                </a:lnTo>
                <a:lnTo>
                  <a:pt x="944" y="443"/>
                </a:lnTo>
                <a:lnTo>
                  <a:pt x="944" y="443"/>
                </a:lnTo>
                <a:lnTo>
                  <a:pt x="944" y="439"/>
                </a:lnTo>
                <a:lnTo>
                  <a:pt x="944" y="439"/>
                </a:lnTo>
                <a:lnTo>
                  <a:pt x="944" y="439"/>
                </a:lnTo>
                <a:lnTo>
                  <a:pt x="944" y="439"/>
                </a:lnTo>
                <a:lnTo>
                  <a:pt x="948" y="439"/>
                </a:lnTo>
                <a:lnTo>
                  <a:pt x="948" y="439"/>
                </a:lnTo>
                <a:lnTo>
                  <a:pt x="948" y="439"/>
                </a:lnTo>
                <a:lnTo>
                  <a:pt x="948" y="439"/>
                </a:lnTo>
                <a:lnTo>
                  <a:pt x="953" y="439"/>
                </a:lnTo>
                <a:lnTo>
                  <a:pt x="953" y="439"/>
                </a:lnTo>
                <a:lnTo>
                  <a:pt x="948" y="439"/>
                </a:lnTo>
                <a:lnTo>
                  <a:pt x="948" y="439"/>
                </a:lnTo>
                <a:lnTo>
                  <a:pt x="948" y="439"/>
                </a:lnTo>
                <a:lnTo>
                  <a:pt x="948" y="439"/>
                </a:lnTo>
                <a:lnTo>
                  <a:pt x="948" y="434"/>
                </a:lnTo>
                <a:lnTo>
                  <a:pt x="948" y="434"/>
                </a:lnTo>
                <a:lnTo>
                  <a:pt x="948" y="434"/>
                </a:lnTo>
                <a:lnTo>
                  <a:pt x="948" y="434"/>
                </a:lnTo>
                <a:lnTo>
                  <a:pt x="953" y="434"/>
                </a:lnTo>
                <a:lnTo>
                  <a:pt x="953" y="434"/>
                </a:lnTo>
                <a:lnTo>
                  <a:pt x="953" y="434"/>
                </a:lnTo>
                <a:lnTo>
                  <a:pt x="953" y="434"/>
                </a:lnTo>
                <a:lnTo>
                  <a:pt x="953" y="434"/>
                </a:lnTo>
                <a:lnTo>
                  <a:pt x="953" y="434"/>
                </a:lnTo>
                <a:lnTo>
                  <a:pt x="953" y="430"/>
                </a:lnTo>
                <a:lnTo>
                  <a:pt x="957" y="430"/>
                </a:lnTo>
                <a:lnTo>
                  <a:pt x="957" y="430"/>
                </a:lnTo>
                <a:lnTo>
                  <a:pt x="957" y="434"/>
                </a:lnTo>
                <a:lnTo>
                  <a:pt x="957" y="434"/>
                </a:lnTo>
                <a:lnTo>
                  <a:pt x="957" y="434"/>
                </a:lnTo>
                <a:lnTo>
                  <a:pt x="957" y="430"/>
                </a:lnTo>
                <a:lnTo>
                  <a:pt x="957" y="430"/>
                </a:lnTo>
                <a:lnTo>
                  <a:pt x="957" y="430"/>
                </a:lnTo>
                <a:lnTo>
                  <a:pt x="957" y="430"/>
                </a:lnTo>
                <a:lnTo>
                  <a:pt x="957" y="430"/>
                </a:lnTo>
                <a:lnTo>
                  <a:pt x="957" y="430"/>
                </a:lnTo>
                <a:lnTo>
                  <a:pt x="957" y="430"/>
                </a:lnTo>
                <a:lnTo>
                  <a:pt x="957" y="425"/>
                </a:lnTo>
                <a:lnTo>
                  <a:pt x="957" y="425"/>
                </a:lnTo>
                <a:lnTo>
                  <a:pt x="962" y="425"/>
                </a:lnTo>
                <a:lnTo>
                  <a:pt x="962" y="425"/>
                </a:lnTo>
                <a:lnTo>
                  <a:pt x="962" y="425"/>
                </a:lnTo>
                <a:lnTo>
                  <a:pt x="962" y="425"/>
                </a:lnTo>
                <a:lnTo>
                  <a:pt x="962" y="425"/>
                </a:lnTo>
                <a:lnTo>
                  <a:pt x="962" y="425"/>
                </a:lnTo>
                <a:lnTo>
                  <a:pt x="962" y="425"/>
                </a:lnTo>
                <a:lnTo>
                  <a:pt x="962" y="425"/>
                </a:lnTo>
                <a:lnTo>
                  <a:pt x="962" y="425"/>
                </a:lnTo>
                <a:lnTo>
                  <a:pt x="966" y="421"/>
                </a:lnTo>
                <a:lnTo>
                  <a:pt x="966" y="421"/>
                </a:lnTo>
                <a:lnTo>
                  <a:pt x="971" y="416"/>
                </a:lnTo>
                <a:lnTo>
                  <a:pt x="971" y="416"/>
                </a:lnTo>
                <a:lnTo>
                  <a:pt x="971" y="416"/>
                </a:lnTo>
                <a:lnTo>
                  <a:pt x="971" y="416"/>
                </a:lnTo>
                <a:lnTo>
                  <a:pt x="975" y="416"/>
                </a:lnTo>
                <a:lnTo>
                  <a:pt x="975" y="416"/>
                </a:lnTo>
                <a:lnTo>
                  <a:pt x="975" y="416"/>
                </a:lnTo>
                <a:lnTo>
                  <a:pt x="975" y="421"/>
                </a:lnTo>
                <a:lnTo>
                  <a:pt x="975" y="421"/>
                </a:lnTo>
                <a:lnTo>
                  <a:pt x="971" y="421"/>
                </a:lnTo>
                <a:lnTo>
                  <a:pt x="971" y="421"/>
                </a:lnTo>
                <a:lnTo>
                  <a:pt x="971" y="421"/>
                </a:lnTo>
                <a:lnTo>
                  <a:pt x="971" y="421"/>
                </a:lnTo>
                <a:lnTo>
                  <a:pt x="975" y="421"/>
                </a:lnTo>
                <a:lnTo>
                  <a:pt x="975" y="421"/>
                </a:lnTo>
                <a:lnTo>
                  <a:pt x="975" y="425"/>
                </a:lnTo>
                <a:lnTo>
                  <a:pt x="975" y="425"/>
                </a:lnTo>
                <a:lnTo>
                  <a:pt x="975" y="425"/>
                </a:lnTo>
                <a:lnTo>
                  <a:pt x="975" y="425"/>
                </a:lnTo>
                <a:lnTo>
                  <a:pt x="975" y="425"/>
                </a:lnTo>
                <a:lnTo>
                  <a:pt x="975" y="425"/>
                </a:lnTo>
                <a:lnTo>
                  <a:pt x="975" y="430"/>
                </a:lnTo>
                <a:lnTo>
                  <a:pt x="975" y="430"/>
                </a:lnTo>
                <a:lnTo>
                  <a:pt x="975" y="430"/>
                </a:lnTo>
                <a:lnTo>
                  <a:pt x="975" y="434"/>
                </a:lnTo>
                <a:lnTo>
                  <a:pt x="975" y="434"/>
                </a:lnTo>
                <a:lnTo>
                  <a:pt x="975" y="434"/>
                </a:lnTo>
                <a:lnTo>
                  <a:pt x="975" y="434"/>
                </a:lnTo>
                <a:lnTo>
                  <a:pt x="975" y="434"/>
                </a:lnTo>
                <a:lnTo>
                  <a:pt x="975" y="434"/>
                </a:lnTo>
                <a:lnTo>
                  <a:pt x="975" y="434"/>
                </a:lnTo>
                <a:lnTo>
                  <a:pt x="975" y="434"/>
                </a:lnTo>
                <a:lnTo>
                  <a:pt x="975" y="434"/>
                </a:lnTo>
                <a:lnTo>
                  <a:pt x="980" y="434"/>
                </a:lnTo>
                <a:lnTo>
                  <a:pt x="980" y="439"/>
                </a:lnTo>
                <a:lnTo>
                  <a:pt x="975" y="439"/>
                </a:lnTo>
                <a:lnTo>
                  <a:pt x="975" y="439"/>
                </a:lnTo>
                <a:lnTo>
                  <a:pt x="971" y="439"/>
                </a:lnTo>
                <a:lnTo>
                  <a:pt x="971" y="439"/>
                </a:lnTo>
                <a:lnTo>
                  <a:pt x="971" y="439"/>
                </a:lnTo>
                <a:lnTo>
                  <a:pt x="971" y="439"/>
                </a:lnTo>
                <a:lnTo>
                  <a:pt x="971" y="443"/>
                </a:lnTo>
                <a:lnTo>
                  <a:pt x="975" y="439"/>
                </a:lnTo>
                <a:lnTo>
                  <a:pt x="975" y="439"/>
                </a:lnTo>
                <a:lnTo>
                  <a:pt x="980" y="439"/>
                </a:lnTo>
                <a:lnTo>
                  <a:pt x="980" y="439"/>
                </a:lnTo>
                <a:lnTo>
                  <a:pt x="980" y="439"/>
                </a:lnTo>
                <a:lnTo>
                  <a:pt x="975" y="443"/>
                </a:lnTo>
                <a:lnTo>
                  <a:pt x="975" y="443"/>
                </a:lnTo>
                <a:lnTo>
                  <a:pt x="975" y="443"/>
                </a:lnTo>
                <a:lnTo>
                  <a:pt x="975" y="443"/>
                </a:lnTo>
                <a:lnTo>
                  <a:pt x="975" y="443"/>
                </a:lnTo>
                <a:lnTo>
                  <a:pt x="975" y="443"/>
                </a:lnTo>
                <a:lnTo>
                  <a:pt x="975" y="443"/>
                </a:lnTo>
                <a:lnTo>
                  <a:pt x="980" y="443"/>
                </a:lnTo>
                <a:lnTo>
                  <a:pt x="980" y="443"/>
                </a:lnTo>
                <a:lnTo>
                  <a:pt x="980" y="448"/>
                </a:lnTo>
                <a:lnTo>
                  <a:pt x="980" y="448"/>
                </a:lnTo>
                <a:lnTo>
                  <a:pt x="975" y="452"/>
                </a:lnTo>
                <a:lnTo>
                  <a:pt x="971" y="452"/>
                </a:lnTo>
                <a:lnTo>
                  <a:pt x="971" y="452"/>
                </a:lnTo>
                <a:lnTo>
                  <a:pt x="971" y="452"/>
                </a:lnTo>
                <a:lnTo>
                  <a:pt x="966" y="452"/>
                </a:lnTo>
                <a:lnTo>
                  <a:pt x="966" y="452"/>
                </a:lnTo>
                <a:lnTo>
                  <a:pt x="971" y="452"/>
                </a:lnTo>
                <a:lnTo>
                  <a:pt x="971" y="452"/>
                </a:lnTo>
                <a:lnTo>
                  <a:pt x="975" y="452"/>
                </a:lnTo>
                <a:lnTo>
                  <a:pt x="975" y="452"/>
                </a:lnTo>
                <a:lnTo>
                  <a:pt x="971" y="452"/>
                </a:lnTo>
                <a:lnTo>
                  <a:pt x="975" y="452"/>
                </a:lnTo>
                <a:lnTo>
                  <a:pt x="975" y="452"/>
                </a:lnTo>
                <a:lnTo>
                  <a:pt x="980" y="452"/>
                </a:lnTo>
                <a:lnTo>
                  <a:pt x="980" y="452"/>
                </a:lnTo>
                <a:lnTo>
                  <a:pt x="980" y="452"/>
                </a:lnTo>
                <a:lnTo>
                  <a:pt x="980" y="457"/>
                </a:lnTo>
                <a:lnTo>
                  <a:pt x="975" y="457"/>
                </a:lnTo>
                <a:lnTo>
                  <a:pt x="971" y="457"/>
                </a:lnTo>
                <a:lnTo>
                  <a:pt x="971" y="461"/>
                </a:lnTo>
                <a:lnTo>
                  <a:pt x="966" y="461"/>
                </a:lnTo>
                <a:lnTo>
                  <a:pt x="966" y="461"/>
                </a:lnTo>
                <a:lnTo>
                  <a:pt x="971" y="461"/>
                </a:lnTo>
                <a:lnTo>
                  <a:pt x="975" y="457"/>
                </a:lnTo>
                <a:lnTo>
                  <a:pt x="975" y="457"/>
                </a:lnTo>
                <a:lnTo>
                  <a:pt x="980" y="457"/>
                </a:lnTo>
                <a:lnTo>
                  <a:pt x="980" y="461"/>
                </a:lnTo>
                <a:lnTo>
                  <a:pt x="980" y="461"/>
                </a:lnTo>
                <a:lnTo>
                  <a:pt x="980" y="461"/>
                </a:lnTo>
                <a:lnTo>
                  <a:pt x="984" y="461"/>
                </a:lnTo>
                <a:lnTo>
                  <a:pt x="984" y="466"/>
                </a:lnTo>
                <a:lnTo>
                  <a:pt x="984" y="466"/>
                </a:lnTo>
                <a:lnTo>
                  <a:pt x="980" y="466"/>
                </a:lnTo>
                <a:lnTo>
                  <a:pt x="980" y="466"/>
                </a:lnTo>
                <a:lnTo>
                  <a:pt x="980" y="466"/>
                </a:lnTo>
                <a:lnTo>
                  <a:pt x="980" y="470"/>
                </a:lnTo>
                <a:lnTo>
                  <a:pt x="975" y="470"/>
                </a:lnTo>
                <a:lnTo>
                  <a:pt x="975" y="470"/>
                </a:lnTo>
                <a:lnTo>
                  <a:pt x="975" y="470"/>
                </a:lnTo>
                <a:lnTo>
                  <a:pt x="975" y="470"/>
                </a:lnTo>
                <a:lnTo>
                  <a:pt x="971" y="470"/>
                </a:lnTo>
                <a:lnTo>
                  <a:pt x="971" y="470"/>
                </a:lnTo>
                <a:lnTo>
                  <a:pt x="971" y="470"/>
                </a:lnTo>
                <a:lnTo>
                  <a:pt x="971" y="470"/>
                </a:lnTo>
                <a:lnTo>
                  <a:pt x="975" y="470"/>
                </a:lnTo>
                <a:lnTo>
                  <a:pt x="975" y="470"/>
                </a:lnTo>
                <a:lnTo>
                  <a:pt x="975" y="470"/>
                </a:lnTo>
                <a:lnTo>
                  <a:pt x="980" y="470"/>
                </a:lnTo>
                <a:lnTo>
                  <a:pt x="980" y="475"/>
                </a:lnTo>
                <a:lnTo>
                  <a:pt x="980" y="475"/>
                </a:lnTo>
                <a:lnTo>
                  <a:pt x="980" y="475"/>
                </a:lnTo>
                <a:lnTo>
                  <a:pt x="975" y="475"/>
                </a:lnTo>
                <a:lnTo>
                  <a:pt x="975" y="475"/>
                </a:lnTo>
                <a:lnTo>
                  <a:pt x="975" y="475"/>
                </a:lnTo>
                <a:lnTo>
                  <a:pt x="975" y="475"/>
                </a:lnTo>
                <a:lnTo>
                  <a:pt x="975" y="475"/>
                </a:lnTo>
                <a:lnTo>
                  <a:pt x="980" y="475"/>
                </a:lnTo>
                <a:lnTo>
                  <a:pt x="980" y="475"/>
                </a:lnTo>
                <a:lnTo>
                  <a:pt x="980" y="479"/>
                </a:lnTo>
                <a:lnTo>
                  <a:pt x="980" y="484"/>
                </a:lnTo>
                <a:lnTo>
                  <a:pt x="980" y="484"/>
                </a:lnTo>
                <a:lnTo>
                  <a:pt x="980" y="484"/>
                </a:lnTo>
                <a:lnTo>
                  <a:pt x="980" y="488"/>
                </a:lnTo>
                <a:lnTo>
                  <a:pt x="975" y="488"/>
                </a:lnTo>
                <a:lnTo>
                  <a:pt x="971" y="484"/>
                </a:lnTo>
                <a:lnTo>
                  <a:pt x="966" y="484"/>
                </a:lnTo>
                <a:lnTo>
                  <a:pt x="966" y="484"/>
                </a:lnTo>
                <a:lnTo>
                  <a:pt x="966" y="484"/>
                </a:lnTo>
                <a:lnTo>
                  <a:pt x="966" y="484"/>
                </a:lnTo>
                <a:lnTo>
                  <a:pt x="966" y="484"/>
                </a:lnTo>
                <a:lnTo>
                  <a:pt x="962" y="484"/>
                </a:lnTo>
                <a:lnTo>
                  <a:pt x="966" y="484"/>
                </a:lnTo>
                <a:lnTo>
                  <a:pt x="966" y="488"/>
                </a:lnTo>
                <a:lnTo>
                  <a:pt x="966" y="488"/>
                </a:lnTo>
                <a:lnTo>
                  <a:pt x="971" y="488"/>
                </a:lnTo>
                <a:lnTo>
                  <a:pt x="971" y="488"/>
                </a:lnTo>
                <a:lnTo>
                  <a:pt x="971" y="488"/>
                </a:lnTo>
                <a:lnTo>
                  <a:pt x="971" y="488"/>
                </a:lnTo>
                <a:lnTo>
                  <a:pt x="971" y="488"/>
                </a:lnTo>
                <a:lnTo>
                  <a:pt x="966" y="488"/>
                </a:lnTo>
                <a:lnTo>
                  <a:pt x="966" y="493"/>
                </a:lnTo>
                <a:lnTo>
                  <a:pt x="971" y="493"/>
                </a:lnTo>
                <a:lnTo>
                  <a:pt x="971" y="493"/>
                </a:lnTo>
                <a:lnTo>
                  <a:pt x="975" y="493"/>
                </a:lnTo>
                <a:lnTo>
                  <a:pt x="971" y="493"/>
                </a:lnTo>
                <a:lnTo>
                  <a:pt x="971" y="493"/>
                </a:lnTo>
                <a:lnTo>
                  <a:pt x="966" y="493"/>
                </a:lnTo>
                <a:lnTo>
                  <a:pt x="971" y="497"/>
                </a:lnTo>
                <a:lnTo>
                  <a:pt x="971" y="497"/>
                </a:lnTo>
                <a:lnTo>
                  <a:pt x="971" y="497"/>
                </a:lnTo>
                <a:lnTo>
                  <a:pt x="971" y="497"/>
                </a:lnTo>
                <a:lnTo>
                  <a:pt x="971" y="497"/>
                </a:lnTo>
                <a:lnTo>
                  <a:pt x="971" y="497"/>
                </a:lnTo>
                <a:lnTo>
                  <a:pt x="971" y="497"/>
                </a:lnTo>
                <a:lnTo>
                  <a:pt x="971" y="502"/>
                </a:lnTo>
                <a:lnTo>
                  <a:pt x="971" y="502"/>
                </a:lnTo>
                <a:lnTo>
                  <a:pt x="975" y="502"/>
                </a:lnTo>
                <a:lnTo>
                  <a:pt x="971" y="502"/>
                </a:lnTo>
                <a:lnTo>
                  <a:pt x="975" y="502"/>
                </a:lnTo>
                <a:lnTo>
                  <a:pt x="975" y="502"/>
                </a:lnTo>
                <a:lnTo>
                  <a:pt x="975" y="502"/>
                </a:lnTo>
                <a:lnTo>
                  <a:pt x="975" y="502"/>
                </a:lnTo>
                <a:lnTo>
                  <a:pt x="980" y="502"/>
                </a:lnTo>
                <a:lnTo>
                  <a:pt x="980" y="502"/>
                </a:lnTo>
                <a:lnTo>
                  <a:pt x="980" y="502"/>
                </a:lnTo>
                <a:lnTo>
                  <a:pt x="980" y="502"/>
                </a:lnTo>
                <a:lnTo>
                  <a:pt x="980" y="506"/>
                </a:lnTo>
                <a:lnTo>
                  <a:pt x="980" y="502"/>
                </a:lnTo>
                <a:lnTo>
                  <a:pt x="980" y="502"/>
                </a:lnTo>
                <a:lnTo>
                  <a:pt x="984" y="502"/>
                </a:lnTo>
                <a:lnTo>
                  <a:pt x="980" y="506"/>
                </a:lnTo>
                <a:lnTo>
                  <a:pt x="980" y="506"/>
                </a:lnTo>
                <a:lnTo>
                  <a:pt x="980" y="506"/>
                </a:lnTo>
                <a:lnTo>
                  <a:pt x="980" y="506"/>
                </a:lnTo>
                <a:lnTo>
                  <a:pt x="980" y="511"/>
                </a:lnTo>
                <a:lnTo>
                  <a:pt x="980" y="511"/>
                </a:lnTo>
                <a:lnTo>
                  <a:pt x="980" y="511"/>
                </a:lnTo>
                <a:lnTo>
                  <a:pt x="975" y="515"/>
                </a:lnTo>
                <a:lnTo>
                  <a:pt x="975" y="515"/>
                </a:lnTo>
                <a:lnTo>
                  <a:pt x="975" y="515"/>
                </a:lnTo>
                <a:lnTo>
                  <a:pt x="971" y="515"/>
                </a:lnTo>
                <a:lnTo>
                  <a:pt x="971" y="515"/>
                </a:lnTo>
                <a:lnTo>
                  <a:pt x="975" y="515"/>
                </a:lnTo>
                <a:lnTo>
                  <a:pt x="980" y="515"/>
                </a:lnTo>
                <a:lnTo>
                  <a:pt x="984" y="515"/>
                </a:lnTo>
                <a:lnTo>
                  <a:pt x="984" y="515"/>
                </a:lnTo>
                <a:lnTo>
                  <a:pt x="984" y="515"/>
                </a:lnTo>
                <a:lnTo>
                  <a:pt x="984" y="515"/>
                </a:lnTo>
                <a:lnTo>
                  <a:pt x="984" y="515"/>
                </a:lnTo>
                <a:lnTo>
                  <a:pt x="984" y="515"/>
                </a:lnTo>
                <a:lnTo>
                  <a:pt x="989" y="515"/>
                </a:lnTo>
                <a:lnTo>
                  <a:pt x="989" y="515"/>
                </a:lnTo>
                <a:lnTo>
                  <a:pt x="989" y="515"/>
                </a:lnTo>
                <a:lnTo>
                  <a:pt x="984" y="520"/>
                </a:lnTo>
                <a:lnTo>
                  <a:pt x="980" y="520"/>
                </a:lnTo>
                <a:lnTo>
                  <a:pt x="980" y="525"/>
                </a:lnTo>
                <a:lnTo>
                  <a:pt x="980" y="520"/>
                </a:lnTo>
                <a:lnTo>
                  <a:pt x="989" y="520"/>
                </a:lnTo>
                <a:lnTo>
                  <a:pt x="989" y="520"/>
                </a:lnTo>
                <a:lnTo>
                  <a:pt x="989" y="515"/>
                </a:lnTo>
                <a:lnTo>
                  <a:pt x="993" y="515"/>
                </a:lnTo>
                <a:lnTo>
                  <a:pt x="993" y="515"/>
                </a:lnTo>
                <a:lnTo>
                  <a:pt x="993" y="515"/>
                </a:lnTo>
                <a:lnTo>
                  <a:pt x="993" y="520"/>
                </a:lnTo>
                <a:lnTo>
                  <a:pt x="993" y="520"/>
                </a:lnTo>
                <a:lnTo>
                  <a:pt x="993" y="525"/>
                </a:lnTo>
                <a:lnTo>
                  <a:pt x="998" y="525"/>
                </a:lnTo>
                <a:lnTo>
                  <a:pt x="998" y="525"/>
                </a:lnTo>
                <a:lnTo>
                  <a:pt x="1002" y="525"/>
                </a:lnTo>
                <a:lnTo>
                  <a:pt x="1002" y="525"/>
                </a:lnTo>
                <a:lnTo>
                  <a:pt x="1002" y="525"/>
                </a:lnTo>
                <a:lnTo>
                  <a:pt x="1007" y="525"/>
                </a:lnTo>
                <a:lnTo>
                  <a:pt x="1007" y="525"/>
                </a:lnTo>
                <a:lnTo>
                  <a:pt x="1007" y="525"/>
                </a:lnTo>
                <a:lnTo>
                  <a:pt x="1007" y="529"/>
                </a:lnTo>
                <a:lnTo>
                  <a:pt x="1007" y="529"/>
                </a:lnTo>
                <a:lnTo>
                  <a:pt x="1012" y="529"/>
                </a:lnTo>
                <a:lnTo>
                  <a:pt x="1012" y="529"/>
                </a:lnTo>
                <a:lnTo>
                  <a:pt x="1012" y="529"/>
                </a:lnTo>
                <a:lnTo>
                  <a:pt x="1007" y="529"/>
                </a:lnTo>
                <a:lnTo>
                  <a:pt x="1007" y="529"/>
                </a:lnTo>
                <a:lnTo>
                  <a:pt x="1007" y="534"/>
                </a:lnTo>
                <a:lnTo>
                  <a:pt x="1002" y="534"/>
                </a:lnTo>
                <a:lnTo>
                  <a:pt x="998" y="534"/>
                </a:lnTo>
                <a:lnTo>
                  <a:pt x="998" y="534"/>
                </a:lnTo>
                <a:lnTo>
                  <a:pt x="998" y="534"/>
                </a:lnTo>
                <a:lnTo>
                  <a:pt x="993" y="534"/>
                </a:lnTo>
                <a:lnTo>
                  <a:pt x="993" y="534"/>
                </a:lnTo>
                <a:lnTo>
                  <a:pt x="989" y="538"/>
                </a:lnTo>
                <a:lnTo>
                  <a:pt x="989" y="538"/>
                </a:lnTo>
                <a:lnTo>
                  <a:pt x="989" y="538"/>
                </a:lnTo>
                <a:lnTo>
                  <a:pt x="984" y="538"/>
                </a:lnTo>
                <a:lnTo>
                  <a:pt x="984" y="538"/>
                </a:lnTo>
                <a:lnTo>
                  <a:pt x="984" y="538"/>
                </a:lnTo>
                <a:lnTo>
                  <a:pt x="984" y="538"/>
                </a:lnTo>
                <a:lnTo>
                  <a:pt x="984" y="538"/>
                </a:lnTo>
                <a:lnTo>
                  <a:pt x="980" y="538"/>
                </a:lnTo>
                <a:lnTo>
                  <a:pt x="975" y="543"/>
                </a:lnTo>
                <a:lnTo>
                  <a:pt x="971" y="543"/>
                </a:lnTo>
                <a:lnTo>
                  <a:pt x="971" y="543"/>
                </a:lnTo>
                <a:lnTo>
                  <a:pt x="971" y="543"/>
                </a:lnTo>
                <a:lnTo>
                  <a:pt x="971" y="543"/>
                </a:lnTo>
                <a:lnTo>
                  <a:pt x="966" y="543"/>
                </a:lnTo>
                <a:lnTo>
                  <a:pt x="966" y="543"/>
                </a:lnTo>
                <a:lnTo>
                  <a:pt x="966" y="543"/>
                </a:lnTo>
                <a:lnTo>
                  <a:pt x="966" y="543"/>
                </a:lnTo>
                <a:lnTo>
                  <a:pt x="966" y="547"/>
                </a:lnTo>
                <a:lnTo>
                  <a:pt x="962" y="547"/>
                </a:lnTo>
                <a:lnTo>
                  <a:pt x="962" y="547"/>
                </a:lnTo>
                <a:lnTo>
                  <a:pt x="962" y="543"/>
                </a:lnTo>
                <a:lnTo>
                  <a:pt x="962" y="547"/>
                </a:lnTo>
                <a:lnTo>
                  <a:pt x="962" y="547"/>
                </a:lnTo>
                <a:lnTo>
                  <a:pt x="962" y="547"/>
                </a:lnTo>
                <a:lnTo>
                  <a:pt x="962" y="547"/>
                </a:lnTo>
                <a:lnTo>
                  <a:pt x="962" y="547"/>
                </a:lnTo>
                <a:lnTo>
                  <a:pt x="957" y="552"/>
                </a:lnTo>
                <a:lnTo>
                  <a:pt x="962" y="552"/>
                </a:lnTo>
                <a:lnTo>
                  <a:pt x="957" y="552"/>
                </a:lnTo>
                <a:lnTo>
                  <a:pt x="957" y="552"/>
                </a:lnTo>
                <a:lnTo>
                  <a:pt x="957" y="552"/>
                </a:lnTo>
                <a:lnTo>
                  <a:pt x="957" y="552"/>
                </a:lnTo>
                <a:lnTo>
                  <a:pt x="962" y="552"/>
                </a:lnTo>
                <a:lnTo>
                  <a:pt x="966" y="552"/>
                </a:lnTo>
                <a:lnTo>
                  <a:pt x="966" y="547"/>
                </a:lnTo>
                <a:lnTo>
                  <a:pt x="966" y="547"/>
                </a:lnTo>
                <a:lnTo>
                  <a:pt x="971" y="547"/>
                </a:lnTo>
                <a:lnTo>
                  <a:pt x="971" y="547"/>
                </a:lnTo>
                <a:lnTo>
                  <a:pt x="975" y="547"/>
                </a:lnTo>
                <a:lnTo>
                  <a:pt x="980" y="543"/>
                </a:lnTo>
                <a:lnTo>
                  <a:pt x="984" y="543"/>
                </a:lnTo>
                <a:lnTo>
                  <a:pt x="989" y="538"/>
                </a:lnTo>
                <a:lnTo>
                  <a:pt x="993" y="538"/>
                </a:lnTo>
                <a:lnTo>
                  <a:pt x="998" y="538"/>
                </a:lnTo>
                <a:lnTo>
                  <a:pt x="998" y="538"/>
                </a:lnTo>
                <a:lnTo>
                  <a:pt x="998" y="538"/>
                </a:lnTo>
                <a:lnTo>
                  <a:pt x="998" y="538"/>
                </a:lnTo>
                <a:lnTo>
                  <a:pt x="998" y="538"/>
                </a:lnTo>
                <a:lnTo>
                  <a:pt x="993" y="538"/>
                </a:lnTo>
                <a:lnTo>
                  <a:pt x="993" y="538"/>
                </a:lnTo>
                <a:lnTo>
                  <a:pt x="993" y="538"/>
                </a:lnTo>
                <a:lnTo>
                  <a:pt x="993" y="534"/>
                </a:lnTo>
                <a:lnTo>
                  <a:pt x="998" y="534"/>
                </a:lnTo>
                <a:lnTo>
                  <a:pt x="1002" y="538"/>
                </a:lnTo>
                <a:lnTo>
                  <a:pt x="1007" y="538"/>
                </a:lnTo>
                <a:lnTo>
                  <a:pt x="1007" y="543"/>
                </a:lnTo>
                <a:lnTo>
                  <a:pt x="1007" y="543"/>
                </a:lnTo>
                <a:lnTo>
                  <a:pt x="1007" y="543"/>
                </a:lnTo>
                <a:lnTo>
                  <a:pt x="1007" y="543"/>
                </a:lnTo>
                <a:lnTo>
                  <a:pt x="1007" y="547"/>
                </a:lnTo>
                <a:lnTo>
                  <a:pt x="1002" y="547"/>
                </a:lnTo>
                <a:lnTo>
                  <a:pt x="998" y="547"/>
                </a:lnTo>
                <a:lnTo>
                  <a:pt x="998" y="547"/>
                </a:lnTo>
                <a:lnTo>
                  <a:pt x="1002" y="547"/>
                </a:lnTo>
                <a:lnTo>
                  <a:pt x="1002" y="547"/>
                </a:lnTo>
                <a:lnTo>
                  <a:pt x="1002" y="552"/>
                </a:lnTo>
                <a:lnTo>
                  <a:pt x="1002" y="547"/>
                </a:lnTo>
                <a:lnTo>
                  <a:pt x="1007" y="547"/>
                </a:lnTo>
                <a:lnTo>
                  <a:pt x="1012" y="547"/>
                </a:lnTo>
                <a:lnTo>
                  <a:pt x="1012" y="543"/>
                </a:lnTo>
                <a:lnTo>
                  <a:pt x="1016" y="543"/>
                </a:lnTo>
                <a:lnTo>
                  <a:pt x="1016" y="543"/>
                </a:lnTo>
                <a:lnTo>
                  <a:pt x="1016" y="547"/>
                </a:lnTo>
                <a:lnTo>
                  <a:pt x="1016" y="547"/>
                </a:lnTo>
                <a:lnTo>
                  <a:pt x="1016" y="547"/>
                </a:lnTo>
                <a:lnTo>
                  <a:pt x="1021" y="547"/>
                </a:lnTo>
                <a:lnTo>
                  <a:pt x="1021" y="552"/>
                </a:lnTo>
                <a:lnTo>
                  <a:pt x="1021" y="552"/>
                </a:lnTo>
                <a:lnTo>
                  <a:pt x="1021" y="552"/>
                </a:lnTo>
                <a:lnTo>
                  <a:pt x="1021" y="552"/>
                </a:lnTo>
                <a:lnTo>
                  <a:pt x="1021" y="556"/>
                </a:lnTo>
                <a:lnTo>
                  <a:pt x="1021" y="556"/>
                </a:lnTo>
                <a:lnTo>
                  <a:pt x="1021" y="556"/>
                </a:lnTo>
                <a:lnTo>
                  <a:pt x="1021" y="556"/>
                </a:lnTo>
                <a:lnTo>
                  <a:pt x="1016" y="561"/>
                </a:lnTo>
                <a:lnTo>
                  <a:pt x="1016" y="561"/>
                </a:lnTo>
                <a:lnTo>
                  <a:pt x="1016" y="561"/>
                </a:lnTo>
                <a:lnTo>
                  <a:pt x="1016" y="565"/>
                </a:lnTo>
                <a:lnTo>
                  <a:pt x="1016" y="565"/>
                </a:lnTo>
                <a:lnTo>
                  <a:pt x="1016" y="565"/>
                </a:lnTo>
                <a:lnTo>
                  <a:pt x="1016" y="565"/>
                </a:lnTo>
                <a:lnTo>
                  <a:pt x="1012" y="565"/>
                </a:lnTo>
                <a:lnTo>
                  <a:pt x="1007" y="565"/>
                </a:lnTo>
                <a:lnTo>
                  <a:pt x="1007" y="570"/>
                </a:lnTo>
                <a:lnTo>
                  <a:pt x="1007" y="570"/>
                </a:lnTo>
                <a:lnTo>
                  <a:pt x="1012" y="570"/>
                </a:lnTo>
                <a:lnTo>
                  <a:pt x="1012" y="570"/>
                </a:lnTo>
                <a:lnTo>
                  <a:pt x="1016" y="570"/>
                </a:lnTo>
                <a:lnTo>
                  <a:pt x="1016" y="570"/>
                </a:lnTo>
                <a:lnTo>
                  <a:pt x="1016" y="570"/>
                </a:lnTo>
                <a:lnTo>
                  <a:pt x="1012" y="570"/>
                </a:lnTo>
                <a:lnTo>
                  <a:pt x="1012" y="570"/>
                </a:lnTo>
                <a:lnTo>
                  <a:pt x="1012" y="570"/>
                </a:lnTo>
                <a:lnTo>
                  <a:pt x="1012" y="570"/>
                </a:lnTo>
                <a:lnTo>
                  <a:pt x="1012" y="574"/>
                </a:lnTo>
                <a:lnTo>
                  <a:pt x="1012" y="574"/>
                </a:lnTo>
                <a:lnTo>
                  <a:pt x="1012" y="574"/>
                </a:lnTo>
                <a:lnTo>
                  <a:pt x="1012" y="574"/>
                </a:lnTo>
                <a:lnTo>
                  <a:pt x="1012" y="574"/>
                </a:lnTo>
                <a:lnTo>
                  <a:pt x="1007" y="579"/>
                </a:lnTo>
                <a:lnTo>
                  <a:pt x="1002" y="583"/>
                </a:lnTo>
                <a:lnTo>
                  <a:pt x="998" y="583"/>
                </a:lnTo>
                <a:lnTo>
                  <a:pt x="989" y="588"/>
                </a:lnTo>
                <a:lnTo>
                  <a:pt x="989" y="588"/>
                </a:lnTo>
                <a:lnTo>
                  <a:pt x="989" y="588"/>
                </a:lnTo>
                <a:lnTo>
                  <a:pt x="984" y="588"/>
                </a:lnTo>
                <a:lnTo>
                  <a:pt x="980" y="588"/>
                </a:lnTo>
                <a:lnTo>
                  <a:pt x="975" y="588"/>
                </a:lnTo>
                <a:lnTo>
                  <a:pt x="975" y="588"/>
                </a:lnTo>
                <a:lnTo>
                  <a:pt x="971" y="588"/>
                </a:lnTo>
                <a:lnTo>
                  <a:pt x="971" y="588"/>
                </a:lnTo>
                <a:lnTo>
                  <a:pt x="971" y="592"/>
                </a:lnTo>
                <a:lnTo>
                  <a:pt x="966" y="588"/>
                </a:lnTo>
                <a:lnTo>
                  <a:pt x="966" y="588"/>
                </a:lnTo>
                <a:lnTo>
                  <a:pt x="966" y="592"/>
                </a:lnTo>
                <a:lnTo>
                  <a:pt x="962" y="592"/>
                </a:lnTo>
                <a:lnTo>
                  <a:pt x="962" y="592"/>
                </a:lnTo>
                <a:lnTo>
                  <a:pt x="953" y="597"/>
                </a:lnTo>
                <a:lnTo>
                  <a:pt x="953" y="601"/>
                </a:lnTo>
                <a:lnTo>
                  <a:pt x="948" y="601"/>
                </a:lnTo>
                <a:lnTo>
                  <a:pt x="944" y="606"/>
                </a:lnTo>
                <a:lnTo>
                  <a:pt x="939" y="606"/>
                </a:lnTo>
                <a:lnTo>
                  <a:pt x="939" y="606"/>
                </a:lnTo>
                <a:lnTo>
                  <a:pt x="935" y="610"/>
                </a:lnTo>
                <a:lnTo>
                  <a:pt x="930" y="610"/>
                </a:lnTo>
                <a:lnTo>
                  <a:pt x="926" y="610"/>
                </a:lnTo>
                <a:lnTo>
                  <a:pt x="926" y="610"/>
                </a:lnTo>
                <a:lnTo>
                  <a:pt x="921" y="610"/>
                </a:lnTo>
                <a:lnTo>
                  <a:pt x="917" y="610"/>
                </a:lnTo>
                <a:lnTo>
                  <a:pt x="917" y="610"/>
                </a:lnTo>
                <a:lnTo>
                  <a:pt x="908" y="610"/>
                </a:lnTo>
                <a:lnTo>
                  <a:pt x="908" y="610"/>
                </a:lnTo>
                <a:lnTo>
                  <a:pt x="908" y="606"/>
                </a:lnTo>
                <a:lnTo>
                  <a:pt x="903" y="606"/>
                </a:lnTo>
                <a:lnTo>
                  <a:pt x="903" y="606"/>
                </a:lnTo>
                <a:lnTo>
                  <a:pt x="899" y="606"/>
                </a:lnTo>
                <a:lnTo>
                  <a:pt x="899" y="606"/>
                </a:lnTo>
                <a:lnTo>
                  <a:pt x="894" y="606"/>
                </a:lnTo>
                <a:lnTo>
                  <a:pt x="894" y="606"/>
                </a:lnTo>
                <a:lnTo>
                  <a:pt x="890" y="606"/>
                </a:lnTo>
                <a:lnTo>
                  <a:pt x="890" y="606"/>
                </a:lnTo>
                <a:lnTo>
                  <a:pt x="885" y="606"/>
                </a:lnTo>
                <a:lnTo>
                  <a:pt x="885" y="606"/>
                </a:lnTo>
                <a:lnTo>
                  <a:pt x="880" y="606"/>
                </a:lnTo>
                <a:lnTo>
                  <a:pt x="880" y="606"/>
                </a:lnTo>
                <a:lnTo>
                  <a:pt x="876" y="606"/>
                </a:lnTo>
                <a:lnTo>
                  <a:pt x="871" y="606"/>
                </a:lnTo>
                <a:lnTo>
                  <a:pt x="867" y="606"/>
                </a:lnTo>
                <a:lnTo>
                  <a:pt x="862" y="606"/>
                </a:lnTo>
                <a:lnTo>
                  <a:pt x="862" y="606"/>
                </a:lnTo>
                <a:lnTo>
                  <a:pt x="853" y="606"/>
                </a:lnTo>
                <a:lnTo>
                  <a:pt x="853" y="606"/>
                </a:lnTo>
                <a:lnTo>
                  <a:pt x="849" y="606"/>
                </a:lnTo>
                <a:lnTo>
                  <a:pt x="844" y="606"/>
                </a:lnTo>
                <a:lnTo>
                  <a:pt x="844" y="606"/>
                </a:lnTo>
                <a:lnTo>
                  <a:pt x="844" y="606"/>
                </a:lnTo>
                <a:lnTo>
                  <a:pt x="844" y="606"/>
                </a:lnTo>
                <a:lnTo>
                  <a:pt x="840" y="606"/>
                </a:lnTo>
                <a:lnTo>
                  <a:pt x="840" y="606"/>
                </a:lnTo>
                <a:lnTo>
                  <a:pt x="840" y="606"/>
                </a:lnTo>
                <a:lnTo>
                  <a:pt x="835" y="610"/>
                </a:lnTo>
                <a:lnTo>
                  <a:pt x="826" y="615"/>
                </a:lnTo>
                <a:lnTo>
                  <a:pt x="826" y="619"/>
                </a:lnTo>
                <a:lnTo>
                  <a:pt x="822" y="619"/>
                </a:lnTo>
                <a:lnTo>
                  <a:pt x="822" y="619"/>
                </a:lnTo>
                <a:lnTo>
                  <a:pt x="817" y="619"/>
                </a:lnTo>
                <a:lnTo>
                  <a:pt x="813" y="619"/>
                </a:lnTo>
                <a:lnTo>
                  <a:pt x="808" y="624"/>
                </a:lnTo>
                <a:lnTo>
                  <a:pt x="808" y="624"/>
                </a:lnTo>
                <a:lnTo>
                  <a:pt x="808" y="624"/>
                </a:lnTo>
                <a:lnTo>
                  <a:pt x="804" y="624"/>
                </a:lnTo>
                <a:lnTo>
                  <a:pt x="804" y="624"/>
                </a:lnTo>
                <a:lnTo>
                  <a:pt x="799" y="624"/>
                </a:lnTo>
                <a:lnTo>
                  <a:pt x="799" y="629"/>
                </a:lnTo>
                <a:lnTo>
                  <a:pt x="795" y="629"/>
                </a:lnTo>
                <a:lnTo>
                  <a:pt x="790" y="633"/>
                </a:lnTo>
                <a:lnTo>
                  <a:pt x="786" y="638"/>
                </a:lnTo>
                <a:lnTo>
                  <a:pt x="781" y="638"/>
                </a:lnTo>
                <a:lnTo>
                  <a:pt x="777" y="642"/>
                </a:lnTo>
                <a:lnTo>
                  <a:pt x="777" y="642"/>
                </a:lnTo>
                <a:lnTo>
                  <a:pt x="777" y="642"/>
                </a:lnTo>
                <a:lnTo>
                  <a:pt x="772" y="638"/>
                </a:lnTo>
                <a:lnTo>
                  <a:pt x="772" y="638"/>
                </a:lnTo>
                <a:lnTo>
                  <a:pt x="768" y="638"/>
                </a:lnTo>
                <a:lnTo>
                  <a:pt x="763" y="633"/>
                </a:lnTo>
                <a:lnTo>
                  <a:pt x="763" y="638"/>
                </a:lnTo>
                <a:lnTo>
                  <a:pt x="763" y="638"/>
                </a:lnTo>
                <a:lnTo>
                  <a:pt x="768" y="638"/>
                </a:lnTo>
                <a:lnTo>
                  <a:pt x="768" y="638"/>
                </a:lnTo>
                <a:lnTo>
                  <a:pt x="772" y="638"/>
                </a:lnTo>
                <a:lnTo>
                  <a:pt x="772" y="642"/>
                </a:lnTo>
                <a:lnTo>
                  <a:pt x="777" y="642"/>
                </a:lnTo>
                <a:lnTo>
                  <a:pt x="777" y="642"/>
                </a:lnTo>
                <a:lnTo>
                  <a:pt x="772" y="647"/>
                </a:lnTo>
                <a:lnTo>
                  <a:pt x="772" y="647"/>
                </a:lnTo>
                <a:lnTo>
                  <a:pt x="768" y="651"/>
                </a:lnTo>
                <a:lnTo>
                  <a:pt x="763" y="651"/>
                </a:lnTo>
                <a:lnTo>
                  <a:pt x="759" y="656"/>
                </a:lnTo>
                <a:lnTo>
                  <a:pt x="754" y="660"/>
                </a:lnTo>
                <a:lnTo>
                  <a:pt x="749" y="660"/>
                </a:lnTo>
                <a:lnTo>
                  <a:pt x="745" y="665"/>
                </a:lnTo>
                <a:lnTo>
                  <a:pt x="740" y="665"/>
                </a:lnTo>
                <a:lnTo>
                  <a:pt x="736" y="669"/>
                </a:lnTo>
                <a:lnTo>
                  <a:pt x="731" y="669"/>
                </a:lnTo>
                <a:lnTo>
                  <a:pt x="731" y="669"/>
                </a:lnTo>
                <a:lnTo>
                  <a:pt x="727" y="669"/>
                </a:lnTo>
                <a:lnTo>
                  <a:pt x="727" y="669"/>
                </a:lnTo>
                <a:lnTo>
                  <a:pt x="722" y="669"/>
                </a:lnTo>
                <a:lnTo>
                  <a:pt x="718" y="674"/>
                </a:lnTo>
                <a:lnTo>
                  <a:pt x="713" y="674"/>
                </a:lnTo>
                <a:lnTo>
                  <a:pt x="713" y="674"/>
                </a:lnTo>
                <a:lnTo>
                  <a:pt x="709" y="678"/>
                </a:lnTo>
                <a:lnTo>
                  <a:pt x="709" y="678"/>
                </a:lnTo>
                <a:lnTo>
                  <a:pt x="709" y="678"/>
                </a:lnTo>
                <a:lnTo>
                  <a:pt x="704" y="683"/>
                </a:lnTo>
                <a:lnTo>
                  <a:pt x="700" y="683"/>
                </a:lnTo>
                <a:lnTo>
                  <a:pt x="695" y="683"/>
                </a:lnTo>
                <a:lnTo>
                  <a:pt x="695" y="687"/>
                </a:lnTo>
                <a:lnTo>
                  <a:pt x="691" y="687"/>
                </a:lnTo>
                <a:lnTo>
                  <a:pt x="691" y="687"/>
                </a:lnTo>
                <a:lnTo>
                  <a:pt x="686" y="687"/>
                </a:lnTo>
                <a:lnTo>
                  <a:pt x="686" y="687"/>
                </a:lnTo>
                <a:lnTo>
                  <a:pt x="691" y="692"/>
                </a:lnTo>
                <a:lnTo>
                  <a:pt x="691" y="692"/>
                </a:lnTo>
                <a:lnTo>
                  <a:pt x="686" y="692"/>
                </a:lnTo>
                <a:lnTo>
                  <a:pt x="682" y="692"/>
                </a:lnTo>
                <a:lnTo>
                  <a:pt x="673" y="696"/>
                </a:lnTo>
                <a:moveTo>
                  <a:pt x="632" y="154"/>
                </a:moveTo>
                <a:lnTo>
                  <a:pt x="632" y="154"/>
                </a:lnTo>
                <a:lnTo>
                  <a:pt x="632" y="154"/>
                </a:lnTo>
                <a:lnTo>
                  <a:pt x="637" y="154"/>
                </a:lnTo>
                <a:lnTo>
                  <a:pt x="637" y="154"/>
                </a:lnTo>
                <a:lnTo>
                  <a:pt x="641" y="149"/>
                </a:lnTo>
                <a:lnTo>
                  <a:pt x="646" y="149"/>
                </a:lnTo>
                <a:lnTo>
                  <a:pt x="646" y="154"/>
                </a:lnTo>
                <a:lnTo>
                  <a:pt x="646" y="154"/>
                </a:lnTo>
                <a:lnTo>
                  <a:pt x="646" y="149"/>
                </a:lnTo>
                <a:lnTo>
                  <a:pt x="646" y="149"/>
                </a:lnTo>
                <a:lnTo>
                  <a:pt x="646" y="149"/>
                </a:lnTo>
                <a:lnTo>
                  <a:pt x="650" y="149"/>
                </a:lnTo>
                <a:lnTo>
                  <a:pt x="650" y="149"/>
                </a:lnTo>
                <a:lnTo>
                  <a:pt x="655" y="149"/>
                </a:lnTo>
                <a:lnTo>
                  <a:pt x="655" y="145"/>
                </a:lnTo>
                <a:lnTo>
                  <a:pt x="659" y="145"/>
                </a:lnTo>
                <a:lnTo>
                  <a:pt x="659" y="149"/>
                </a:lnTo>
                <a:lnTo>
                  <a:pt x="664" y="149"/>
                </a:lnTo>
                <a:lnTo>
                  <a:pt x="664" y="149"/>
                </a:lnTo>
                <a:lnTo>
                  <a:pt x="668" y="154"/>
                </a:lnTo>
                <a:lnTo>
                  <a:pt x="668" y="154"/>
                </a:lnTo>
                <a:lnTo>
                  <a:pt x="668" y="154"/>
                </a:lnTo>
                <a:lnTo>
                  <a:pt x="664" y="154"/>
                </a:lnTo>
                <a:lnTo>
                  <a:pt x="659" y="158"/>
                </a:lnTo>
                <a:lnTo>
                  <a:pt x="655" y="158"/>
                </a:lnTo>
                <a:lnTo>
                  <a:pt x="655" y="158"/>
                </a:lnTo>
                <a:lnTo>
                  <a:pt x="655" y="158"/>
                </a:lnTo>
                <a:lnTo>
                  <a:pt x="655" y="158"/>
                </a:lnTo>
                <a:lnTo>
                  <a:pt x="655" y="158"/>
                </a:lnTo>
                <a:lnTo>
                  <a:pt x="659" y="158"/>
                </a:lnTo>
                <a:lnTo>
                  <a:pt x="659" y="158"/>
                </a:lnTo>
                <a:lnTo>
                  <a:pt x="664" y="158"/>
                </a:lnTo>
                <a:lnTo>
                  <a:pt x="664" y="158"/>
                </a:lnTo>
                <a:lnTo>
                  <a:pt x="659" y="158"/>
                </a:lnTo>
                <a:lnTo>
                  <a:pt x="659" y="158"/>
                </a:lnTo>
                <a:lnTo>
                  <a:pt x="659" y="158"/>
                </a:lnTo>
                <a:lnTo>
                  <a:pt x="659" y="158"/>
                </a:lnTo>
                <a:lnTo>
                  <a:pt x="659" y="158"/>
                </a:lnTo>
                <a:lnTo>
                  <a:pt x="659" y="158"/>
                </a:lnTo>
                <a:lnTo>
                  <a:pt x="664" y="158"/>
                </a:lnTo>
                <a:lnTo>
                  <a:pt x="668" y="158"/>
                </a:lnTo>
                <a:lnTo>
                  <a:pt x="673" y="154"/>
                </a:lnTo>
                <a:lnTo>
                  <a:pt x="673" y="154"/>
                </a:lnTo>
                <a:lnTo>
                  <a:pt x="677" y="154"/>
                </a:lnTo>
                <a:lnTo>
                  <a:pt x="677" y="154"/>
                </a:lnTo>
                <a:lnTo>
                  <a:pt x="677" y="154"/>
                </a:lnTo>
                <a:lnTo>
                  <a:pt x="677" y="154"/>
                </a:lnTo>
                <a:lnTo>
                  <a:pt x="677" y="149"/>
                </a:lnTo>
                <a:lnTo>
                  <a:pt x="677" y="149"/>
                </a:lnTo>
                <a:lnTo>
                  <a:pt x="682" y="149"/>
                </a:lnTo>
                <a:lnTo>
                  <a:pt x="682" y="149"/>
                </a:lnTo>
                <a:lnTo>
                  <a:pt x="686" y="149"/>
                </a:lnTo>
                <a:lnTo>
                  <a:pt x="686" y="149"/>
                </a:lnTo>
                <a:lnTo>
                  <a:pt x="686" y="154"/>
                </a:lnTo>
                <a:lnTo>
                  <a:pt x="686" y="154"/>
                </a:lnTo>
                <a:lnTo>
                  <a:pt x="686" y="154"/>
                </a:lnTo>
                <a:lnTo>
                  <a:pt x="691" y="154"/>
                </a:lnTo>
                <a:lnTo>
                  <a:pt x="691" y="154"/>
                </a:lnTo>
                <a:lnTo>
                  <a:pt x="691" y="154"/>
                </a:lnTo>
                <a:lnTo>
                  <a:pt x="691" y="158"/>
                </a:lnTo>
                <a:lnTo>
                  <a:pt x="686" y="158"/>
                </a:lnTo>
                <a:lnTo>
                  <a:pt x="686" y="158"/>
                </a:lnTo>
                <a:lnTo>
                  <a:pt x="686" y="158"/>
                </a:lnTo>
                <a:lnTo>
                  <a:pt x="686" y="158"/>
                </a:lnTo>
                <a:lnTo>
                  <a:pt x="686" y="158"/>
                </a:lnTo>
                <a:lnTo>
                  <a:pt x="686" y="158"/>
                </a:lnTo>
                <a:lnTo>
                  <a:pt x="686" y="163"/>
                </a:lnTo>
                <a:lnTo>
                  <a:pt x="686" y="163"/>
                </a:lnTo>
                <a:lnTo>
                  <a:pt x="682" y="167"/>
                </a:lnTo>
                <a:lnTo>
                  <a:pt x="677" y="167"/>
                </a:lnTo>
                <a:lnTo>
                  <a:pt x="677" y="172"/>
                </a:lnTo>
                <a:lnTo>
                  <a:pt x="673" y="172"/>
                </a:lnTo>
                <a:lnTo>
                  <a:pt x="673" y="172"/>
                </a:lnTo>
                <a:lnTo>
                  <a:pt x="677" y="172"/>
                </a:lnTo>
                <a:lnTo>
                  <a:pt x="677" y="176"/>
                </a:lnTo>
                <a:lnTo>
                  <a:pt x="677" y="176"/>
                </a:lnTo>
                <a:lnTo>
                  <a:pt x="677" y="176"/>
                </a:lnTo>
                <a:lnTo>
                  <a:pt x="677" y="172"/>
                </a:lnTo>
                <a:lnTo>
                  <a:pt x="682" y="172"/>
                </a:lnTo>
                <a:lnTo>
                  <a:pt x="686" y="172"/>
                </a:lnTo>
                <a:lnTo>
                  <a:pt x="686" y="172"/>
                </a:lnTo>
                <a:lnTo>
                  <a:pt x="686" y="172"/>
                </a:lnTo>
                <a:lnTo>
                  <a:pt x="686" y="172"/>
                </a:lnTo>
                <a:lnTo>
                  <a:pt x="686" y="172"/>
                </a:lnTo>
                <a:lnTo>
                  <a:pt x="686" y="172"/>
                </a:lnTo>
                <a:lnTo>
                  <a:pt x="686" y="167"/>
                </a:lnTo>
                <a:lnTo>
                  <a:pt x="691" y="167"/>
                </a:lnTo>
                <a:lnTo>
                  <a:pt x="691" y="163"/>
                </a:lnTo>
                <a:lnTo>
                  <a:pt x="691" y="163"/>
                </a:lnTo>
                <a:lnTo>
                  <a:pt x="695" y="163"/>
                </a:lnTo>
                <a:lnTo>
                  <a:pt x="695" y="158"/>
                </a:lnTo>
                <a:lnTo>
                  <a:pt x="695" y="158"/>
                </a:lnTo>
                <a:lnTo>
                  <a:pt x="695" y="158"/>
                </a:lnTo>
                <a:lnTo>
                  <a:pt x="695" y="158"/>
                </a:lnTo>
                <a:lnTo>
                  <a:pt x="695" y="158"/>
                </a:lnTo>
                <a:lnTo>
                  <a:pt x="700" y="158"/>
                </a:lnTo>
                <a:lnTo>
                  <a:pt x="704" y="149"/>
                </a:lnTo>
                <a:lnTo>
                  <a:pt x="709" y="149"/>
                </a:lnTo>
                <a:lnTo>
                  <a:pt x="709" y="149"/>
                </a:lnTo>
                <a:lnTo>
                  <a:pt x="709" y="149"/>
                </a:lnTo>
                <a:lnTo>
                  <a:pt x="709" y="149"/>
                </a:lnTo>
                <a:lnTo>
                  <a:pt x="713" y="149"/>
                </a:lnTo>
                <a:lnTo>
                  <a:pt x="713" y="149"/>
                </a:lnTo>
                <a:lnTo>
                  <a:pt x="713" y="145"/>
                </a:lnTo>
                <a:lnTo>
                  <a:pt x="713" y="145"/>
                </a:lnTo>
                <a:lnTo>
                  <a:pt x="713" y="145"/>
                </a:lnTo>
                <a:lnTo>
                  <a:pt x="718" y="145"/>
                </a:lnTo>
                <a:lnTo>
                  <a:pt x="718" y="145"/>
                </a:lnTo>
                <a:lnTo>
                  <a:pt x="718" y="149"/>
                </a:lnTo>
                <a:lnTo>
                  <a:pt x="718" y="149"/>
                </a:lnTo>
                <a:lnTo>
                  <a:pt x="722" y="149"/>
                </a:lnTo>
                <a:lnTo>
                  <a:pt x="722" y="149"/>
                </a:lnTo>
                <a:lnTo>
                  <a:pt x="722" y="149"/>
                </a:lnTo>
                <a:lnTo>
                  <a:pt x="727" y="149"/>
                </a:lnTo>
                <a:lnTo>
                  <a:pt x="727" y="154"/>
                </a:lnTo>
                <a:lnTo>
                  <a:pt x="727" y="154"/>
                </a:lnTo>
                <a:lnTo>
                  <a:pt x="727" y="154"/>
                </a:lnTo>
                <a:lnTo>
                  <a:pt x="727" y="154"/>
                </a:lnTo>
                <a:lnTo>
                  <a:pt x="727" y="158"/>
                </a:lnTo>
                <a:lnTo>
                  <a:pt x="727" y="158"/>
                </a:lnTo>
                <a:lnTo>
                  <a:pt x="727" y="158"/>
                </a:lnTo>
                <a:lnTo>
                  <a:pt x="722" y="158"/>
                </a:lnTo>
                <a:lnTo>
                  <a:pt x="722" y="158"/>
                </a:lnTo>
                <a:lnTo>
                  <a:pt x="722" y="158"/>
                </a:lnTo>
                <a:lnTo>
                  <a:pt x="722" y="163"/>
                </a:lnTo>
                <a:lnTo>
                  <a:pt x="722" y="163"/>
                </a:lnTo>
                <a:lnTo>
                  <a:pt x="718" y="163"/>
                </a:lnTo>
                <a:lnTo>
                  <a:pt x="713" y="172"/>
                </a:lnTo>
                <a:lnTo>
                  <a:pt x="713" y="172"/>
                </a:lnTo>
                <a:lnTo>
                  <a:pt x="713" y="172"/>
                </a:lnTo>
                <a:lnTo>
                  <a:pt x="709" y="176"/>
                </a:lnTo>
                <a:lnTo>
                  <a:pt x="709" y="181"/>
                </a:lnTo>
                <a:lnTo>
                  <a:pt x="709" y="181"/>
                </a:lnTo>
                <a:lnTo>
                  <a:pt x="709" y="181"/>
                </a:lnTo>
                <a:lnTo>
                  <a:pt x="709" y="181"/>
                </a:lnTo>
                <a:lnTo>
                  <a:pt x="704" y="181"/>
                </a:lnTo>
                <a:lnTo>
                  <a:pt x="704" y="181"/>
                </a:lnTo>
                <a:lnTo>
                  <a:pt x="704" y="185"/>
                </a:lnTo>
                <a:lnTo>
                  <a:pt x="700" y="185"/>
                </a:lnTo>
                <a:lnTo>
                  <a:pt x="700" y="185"/>
                </a:lnTo>
                <a:lnTo>
                  <a:pt x="695" y="185"/>
                </a:lnTo>
                <a:lnTo>
                  <a:pt x="695" y="185"/>
                </a:lnTo>
                <a:lnTo>
                  <a:pt x="695" y="190"/>
                </a:lnTo>
                <a:lnTo>
                  <a:pt x="695" y="194"/>
                </a:lnTo>
                <a:lnTo>
                  <a:pt x="695" y="194"/>
                </a:lnTo>
                <a:lnTo>
                  <a:pt x="695" y="194"/>
                </a:lnTo>
                <a:lnTo>
                  <a:pt x="700" y="199"/>
                </a:lnTo>
                <a:lnTo>
                  <a:pt x="700" y="199"/>
                </a:lnTo>
                <a:lnTo>
                  <a:pt x="700" y="199"/>
                </a:lnTo>
                <a:lnTo>
                  <a:pt x="700" y="199"/>
                </a:lnTo>
                <a:lnTo>
                  <a:pt x="700" y="199"/>
                </a:lnTo>
                <a:lnTo>
                  <a:pt x="700" y="199"/>
                </a:lnTo>
                <a:lnTo>
                  <a:pt x="700" y="199"/>
                </a:lnTo>
                <a:lnTo>
                  <a:pt x="700" y="194"/>
                </a:lnTo>
                <a:lnTo>
                  <a:pt x="704" y="194"/>
                </a:lnTo>
                <a:lnTo>
                  <a:pt x="704" y="194"/>
                </a:lnTo>
                <a:lnTo>
                  <a:pt x="704" y="199"/>
                </a:lnTo>
                <a:lnTo>
                  <a:pt x="704" y="199"/>
                </a:lnTo>
                <a:lnTo>
                  <a:pt x="704" y="199"/>
                </a:lnTo>
                <a:lnTo>
                  <a:pt x="704" y="204"/>
                </a:lnTo>
                <a:lnTo>
                  <a:pt x="704" y="204"/>
                </a:lnTo>
                <a:lnTo>
                  <a:pt x="709" y="204"/>
                </a:lnTo>
                <a:lnTo>
                  <a:pt x="709" y="204"/>
                </a:lnTo>
                <a:lnTo>
                  <a:pt x="709" y="204"/>
                </a:lnTo>
                <a:lnTo>
                  <a:pt x="709" y="204"/>
                </a:lnTo>
                <a:lnTo>
                  <a:pt x="709" y="204"/>
                </a:lnTo>
                <a:lnTo>
                  <a:pt x="709" y="208"/>
                </a:lnTo>
                <a:lnTo>
                  <a:pt x="709" y="208"/>
                </a:lnTo>
                <a:lnTo>
                  <a:pt x="713" y="208"/>
                </a:lnTo>
                <a:lnTo>
                  <a:pt x="713" y="208"/>
                </a:lnTo>
                <a:lnTo>
                  <a:pt x="713" y="208"/>
                </a:lnTo>
                <a:lnTo>
                  <a:pt x="709" y="208"/>
                </a:lnTo>
                <a:lnTo>
                  <a:pt x="709" y="213"/>
                </a:lnTo>
                <a:lnTo>
                  <a:pt x="709" y="213"/>
                </a:lnTo>
                <a:lnTo>
                  <a:pt x="704" y="213"/>
                </a:lnTo>
                <a:lnTo>
                  <a:pt x="704" y="217"/>
                </a:lnTo>
                <a:lnTo>
                  <a:pt x="704" y="217"/>
                </a:lnTo>
                <a:lnTo>
                  <a:pt x="700" y="213"/>
                </a:lnTo>
                <a:lnTo>
                  <a:pt x="700" y="213"/>
                </a:lnTo>
                <a:lnTo>
                  <a:pt x="700" y="213"/>
                </a:lnTo>
                <a:lnTo>
                  <a:pt x="700" y="213"/>
                </a:lnTo>
                <a:lnTo>
                  <a:pt x="700" y="213"/>
                </a:lnTo>
                <a:lnTo>
                  <a:pt x="700" y="213"/>
                </a:lnTo>
                <a:lnTo>
                  <a:pt x="700" y="213"/>
                </a:lnTo>
                <a:lnTo>
                  <a:pt x="700" y="213"/>
                </a:lnTo>
                <a:lnTo>
                  <a:pt x="695" y="213"/>
                </a:lnTo>
                <a:lnTo>
                  <a:pt x="695" y="213"/>
                </a:lnTo>
                <a:lnTo>
                  <a:pt x="695" y="213"/>
                </a:lnTo>
                <a:lnTo>
                  <a:pt x="695" y="213"/>
                </a:lnTo>
                <a:lnTo>
                  <a:pt x="695" y="213"/>
                </a:lnTo>
                <a:lnTo>
                  <a:pt x="695" y="213"/>
                </a:lnTo>
                <a:lnTo>
                  <a:pt x="691" y="213"/>
                </a:lnTo>
                <a:lnTo>
                  <a:pt x="691" y="213"/>
                </a:lnTo>
                <a:lnTo>
                  <a:pt x="686" y="213"/>
                </a:lnTo>
                <a:lnTo>
                  <a:pt x="686" y="213"/>
                </a:lnTo>
                <a:lnTo>
                  <a:pt x="686" y="213"/>
                </a:lnTo>
                <a:lnTo>
                  <a:pt x="686" y="213"/>
                </a:lnTo>
                <a:lnTo>
                  <a:pt x="686" y="217"/>
                </a:lnTo>
                <a:lnTo>
                  <a:pt x="686" y="217"/>
                </a:lnTo>
                <a:lnTo>
                  <a:pt x="686" y="217"/>
                </a:lnTo>
                <a:lnTo>
                  <a:pt x="682" y="217"/>
                </a:lnTo>
                <a:lnTo>
                  <a:pt x="682" y="217"/>
                </a:lnTo>
                <a:lnTo>
                  <a:pt x="682" y="213"/>
                </a:lnTo>
                <a:lnTo>
                  <a:pt x="682" y="213"/>
                </a:lnTo>
                <a:lnTo>
                  <a:pt x="677" y="213"/>
                </a:lnTo>
                <a:lnTo>
                  <a:pt x="677" y="213"/>
                </a:lnTo>
                <a:lnTo>
                  <a:pt x="677" y="213"/>
                </a:lnTo>
                <a:lnTo>
                  <a:pt x="677" y="213"/>
                </a:lnTo>
                <a:lnTo>
                  <a:pt x="677" y="213"/>
                </a:lnTo>
                <a:lnTo>
                  <a:pt x="677" y="217"/>
                </a:lnTo>
                <a:lnTo>
                  <a:pt x="677" y="217"/>
                </a:lnTo>
                <a:lnTo>
                  <a:pt x="677" y="217"/>
                </a:lnTo>
                <a:lnTo>
                  <a:pt x="677" y="217"/>
                </a:lnTo>
                <a:lnTo>
                  <a:pt x="677" y="217"/>
                </a:lnTo>
                <a:lnTo>
                  <a:pt x="677" y="217"/>
                </a:lnTo>
                <a:lnTo>
                  <a:pt x="673" y="222"/>
                </a:lnTo>
                <a:lnTo>
                  <a:pt x="673" y="222"/>
                </a:lnTo>
                <a:lnTo>
                  <a:pt x="673" y="222"/>
                </a:lnTo>
                <a:lnTo>
                  <a:pt x="677" y="217"/>
                </a:lnTo>
                <a:lnTo>
                  <a:pt x="677" y="217"/>
                </a:lnTo>
                <a:lnTo>
                  <a:pt x="682" y="217"/>
                </a:lnTo>
                <a:lnTo>
                  <a:pt x="686" y="217"/>
                </a:lnTo>
                <a:lnTo>
                  <a:pt x="686" y="217"/>
                </a:lnTo>
                <a:lnTo>
                  <a:pt x="686" y="217"/>
                </a:lnTo>
                <a:lnTo>
                  <a:pt x="686" y="217"/>
                </a:lnTo>
                <a:lnTo>
                  <a:pt x="686" y="217"/>
                </a:lnTo>
                <a:lnTo>
                  <a:pt x="686" y="222"/>
                </a:lnTo>
                <a:lnTo>
                  <a:pt x="686" y="222"/>
                </a:lnTo>
                <a:lnTo>
                  <a:pt x="686" y="222"/>
                </a:lnTo>
                <a:lnTo>
                  <a:pt x="686" y="222"/>
                </a:lnTo>
                <a:lnTo>
                  <a:pt x="682" y="222"/>
                </a:lnTo>
                <a:lnTo>
                  <a:pt x="682" y="222"/>
                </a:lnTo>
                <a:lnTo>
                  <a:pt x="686" y="222"/>
                </a:lnTo>
                <a:lnTo>
                  <a:pt x="686" y="222"/>
                </a:lnTo>
                <a:lnTo>
                  <a:pt x="686" y="222"/>
                </a:lnTo>
                <a:lnTo>
                  <a:pt x="686" y="222"/>
                </a:lnTo>
                <a:lnTo>
                  <a:pt x="682" y="222"/>
                </a:lnTo>
                <a:lnTo>
                  <a:pt x="682" y="226"/>
                </a:lnTo>
                <a:lnTo>
                  <a:pt x="677" y="226"/>
                </a:lnTo>
                <a:lnTo>
                  <a:pt x="673" y="226"/>
                </a:lnTo>
                <a:lnTo>
                  <a:pt x="673" y="226"/>
                </a:lnTo>
                <a:lnTo>
                  <a:pt x="668" y="226"/>
                </a:lnTo>
                <a:lnTo>
                  <a:pt x="668" y="226"/>
                </a:lnTo>
                <a:lnTo>
                  <a:pt x="668" y="226"/>
                </a:lnTo>
                <a:lnTo>
                  <a:pt x="664" y="226"/>
                </a:lnTo>
                <a:lnTo>
                  <a:pt x="659" y="226"/>
                </a:lnTo>
                <a:lnTo>
                  <a:pt x="655" y="226"/>
                </a:lnTo>
                <a:lnTo>
                  <a:pt x="655" y="226"/>
                </a:lnTo>
                <a:lnTo>
                  <a:pt x="655" y="226"/>
                </a:lnTo>
                <a:lnTo>
                  <a:pt x="650" y="226"/>
                </a:lnTo>
                <a:lnTo>
                  <a:pt x="650" y="226"/>
                </a:lnTo>
                <a:lnTo>
                  <a:pt x="646" y="226"/>
                </a:lnTo>
                <a:lnTo>
                  <a:pt x="646" y="222"/>
                </a:lnTo>
                <a:lnTo>
                  <a:pt x="646" y="222"/>
                </a:lnTo>
                <a:lnTo>
                  <a:pt x="650" y="222"/>
                </a:lnTo>
                <a:lnTo>
                  <a:pt x="650" y="222"/>
                </a:lnTo>
                <a:lnTo>
                  <a:pt x="650" y="222"/>
                </a:lnTo>
                <a:lnTo>
                  <a:pt x="646" y="222"/>
                </a:lnTo>
                <a:lnTo>
                  <a:pt x="646" y="222"/>
                </a:lnTo>
                <a:lnTo>
                  <a:pt x="641" y="217"/>
                </a:lnTo>
                <a:lnTo>
                  <a:pt x="641" y="217"/>
                </a:lnTo>
                <a:lnTo>
                  <a:pt x="641" y="217"/>
                </a:lnTo>
                <a:lnTo>
                  <a:pt x="637" y="217"/>
                </a:lnTo>
                <a:lnTo>
                  <a:pt x="637" y="217"/>
                </a:lnTo>
                <a:lnTo>
                  <a:pt x="641" y="217"/>
                </a:lnTo>
                <a:lnTo>
                  <a:pt x="641" y="217"/>
                </a:lnTo>
                <a:lnTo>
                  <a:pt x="641" y="217"/>
                </a:lnTo>
                <a:lnTo>
                  <a:pt x="641" y="213"/>
                </a:lnTo>
                <a:lnTo>
                  <a:pt x="641" y="213"/>
                </a:lnTo>
                <a:lnTo>
                  <a:pt x="641" y="213"/>
                </a:lnTo>
                <a:lnTo>
                  <a:pt x="641" y="213"/>
                </a:lnTo>
                <a:lnTo>
                  <a:pt x="637" y="213"/>
                </a:lnTo>
                <a:lnTo>
                  <a:pt x="637" y="217"/>
                </a:lnTo>
                <a:lnTo>
                  <a:pt x="632" y="217"/>
                </a:lnTo>
                <a:lnTo>
                  <a:pt x="628" y="217"/>
                </a:lnTo>
                <a:lnTo>
                  <a:pt x="623" y="222"/>
                </a:lnTo>
                <a:lnTo>
                  <a:pt x="623" y="222"/>
                </a:lnTo>
                <a:lnTo>
                  <a:pt x="618" y="222"/>
                </a:lnTo>
                <a:lnTo>
                  <a:pt x="609" y="222"/>
                </a:lnTo>
                <a:lnTo>
                  <a:pt x="609" y="222"/>
                </a:lnTo>
                <a:lnTo>
                  <a:pt x="605" y="222"/>
                </a:lnTo>
                <a:lnTo>
                  <a:pt x="600" y="222"/>
                </a:lnTo>
                <a:lnTo>
                  <a:pt x="596" y="222"/>
                </a:lnTo>
                <a:lnTo>
                  <a:pt x="587" y="226"/>
                </a:lnTo>
                <a:lnTo>
                  <a:pt x="582" y="226"/>
                </a:lnTo>
                <a:lnTo>
                  <a:pt x="578" y="226"/>
                </a:lnTo>
                <a:lnTo>
                  <a:pt x="578" y="222"/>
                </a:lnTo>
                <a:lnTo>
                  <a:pt x="573" y="222"/>
                </a:lnTo>
                <a:lnTo>
                  <a:pt x="573" y="226"/>
                </a:lnTo>
                <a:lnTo>
                  <a:pt x="569" y="226"/>
                </a:lnTo>
                <a:lnTo>
                  <a:pt x="560" y="222"/>
                </a:lnTo>
                <a:lnTo>
                  <a:pt x="555" y="222"/>
                </a:lnTo>
                <a:lnTo>
                  <a:pt x="555" y="222"/>
                </a:lnTo>
                <a:lnTo>
                  <a:pt x="555" y="222"/>
                </a:lnTo>
                <a:lnTo>
                  <a:pt x="551" y="222"/>
                </a:lnTo>
                <a:lnTo>
                  <a:pt x="551" y="222"/>
                </a:lnTo>
                <a:lnTo>
                  <a:pt x="551" y="222"/>
                </a:lnTo>
                <a:lnTo>
                  <a:pt x="555" y="217"/>
                </a:lnTo>
                <a:lnTo>
                  <a:pt x="555" y="217"/>
                </a:lnTo>
                <a:lnTo>
                  <a:pt x="560" y="213"/>
                </a:lnTo>
                <a:lnTo>
                  <a:pt x="560" y="213"/>
                </a:lnTo>
                <a:lnTo>
                  <a:pt x="564" y="213"/>
                </a:lnTo>
                <a:lnTo>
                  <a:pt x="564" y="213"/>
                </a:lnTo>
                <a:lnTo>
                  <a:pt x="560" y="208"/>
                </a:lnTo>
                <a:lnTo>
                  <a:pt x="560" y="208"/>
                </a:lnTo>
                <a:lnTo>
                  <a:pt x="555" y="208"/>
                </a:lnTo>
                <a:lnTo>
                  <a:pt x="551" y="208"/>
                </a:lnTo>
                <a:lnTo>
                  <a:pt x="546" y="208"/>
                </a:lnTo>
                <a:lnTo>
                  <a:pt x="542" y="208"/>
                </a:lnTo>
                <a:lnTo>
                  <a:pt x="542" y="204"/>
                </a:lnTo>
                <a:lnTo>
                  <a:pt x="537" y="204"/>
                </a:lnTo>
                <a:lnTo>
                  <a:pt x="537" y="204"/>
                </a:lnTo>
                <a:lnTo>
                  <a:pt x="542" y="204"/>
                </a:lnTo>
                <a:lnTo>
                  <a:pt x="542" y="204"/>
                </a:lnTo>
                <a:lnTo>
                  <a:pt x="542" y="199"/>
                </a:lnTo>
                <a:lnTo>
                  <a:pt x="542" y="199"/>
                </a:lnTo>
                <a:lnTo>
                  <a:pt x="542" y="194"/>
                </a:lnTo>
                <a:lnTo>
                  <a:pt x="542" y="194"/>
                </a:lnTo>
                <a:lnTo>
                  <a:pt x="542" y="194"/>
                </a:lnTo>
                <a:lnTo>
                  <a:pt x="546" y="194"/>
                </a:lnTo>
                <a:lnTo>
                  <a:pt x="546" y="190"/>
                </a:lnTo>
                <a:lnTo>
                  <a:pt x="546" y="190"/>
                </a:lnTo>
                <a:lnTo>
                  <a:pt x="551" y="190"/>
                </a:lnTo>
                <a:lnTo>
                  <a:pt x="555" y="190"/>
                </a:lnTo>
                <a:lnTo>
                  <a:pt x="569" y="190"/>
                </a:lnTo>
                <a:lnTo>
                  <a:pt x="578" y="190"/>
                </a:lnTo>
                <a:lnTo>
                  <a:pt x="582" y="190"/>
                </a:lnTo>
                <a:lnTo>
                  <a:pt x="587" y="190"/>
                </a:lnTo>
                <a:lnTo>
                  <a:pt x="587" y="190"/>
                </a:lnTo>
                <a:lnTo>
                  <a:pt x="591" y="194"/>
                </a:lnTo>
                <a:lnTo>
                  <a:pt x="596" y="194"/>
                </a:lnTo>
                <a:lnTo>
                  <a:pt x="596" y="194"/>
                </a:lnTo>
                <a:lnTo>
                  <a:pt x="600" y="194"/>
                </a:lnTo>
                <a:lnTo>
                  <a:pt x="600" y="194"/>
                </a:lnTo>
                <a:lnTo>
                  <a:pt x="605" y="194"/>
                </a:lnTo>
                <a:lnTo>
                  <a:pt x="609" y="194"/>
                </a:lnTo>
                <a:lnTo>
                  <a:pt x="609" y="194"/>
                </a:lnTo>
                <a:lnTo>
                  <a:pt x="609" y="194"/>
                </a:lnTo>
                <a:lnTo>
                  <a:pt x="605" y="190"/>
                </a:lnTo>
                <a:lnTo>
                  <a:pt x="600" y="185"/>
                </a:lnTo>
                <a:lnTo>
                  <a:pt x="600" y="185"/>
                </a:lnTo>
                <a:lnTo>
                  <a:pt x="596" y="185"/>
                </a:lnTo>
                <a:lnTo>
                  <a:pt x="596" y="185"/>
                </a:lnTo>
                <a:lnTo>
                  <a:pt x="591" y="185"/>
                </a:lnTo>
                <a:lnTo>
                  <a:pt x="591" y="185"/>
                </a:lnTo>
                <a:lnTo>
                  <a:pt x="587" y="185"/>
                </a:lnTo>
                <a:lnTo>
                  <a:pt x="582" y="185"/>
                </a:lnTo>
                <a:lnTo>
                  <a:pt x="578" y="185"/>
                </a:lnTo>
                <a:lnTo>
                  <a:pt x="573" y="185"/>
                </a:lnTo>
                <a:lnTo>
                  <a:pt x="569" y="185"/>
                </a:lnTo>
                <a:lnTo>
                  <a:pt x="569" y="185"/>
                </a:lnTo>
                <a:lnTo>
                  <a:pt x="569" y="185"/>
                </a:lnTo>
                <a:lnTo>
                  <a:pt x="564" y="181"/>
                </a:lnTo>
                <a:lnTo>
                  <a:pt x="555" y="181"/>
                </a:lnTo>
                <a:lnTo>
                  <a:pt x="555" y="176"/>
                </a:lnTo>
                <a:lnTo>
                  <a:pt x="555" y="176"/>
                </a:lnTo>
                <a:lnTo>
                  <a:pt x="560" y="176"/>
                </a:lnTo>
                <a:lnTo>
                  <a:pt x="560" y="176"/>
                </a:lnTo>
                <a:lnTo>
                  <a:pt x="564" y="172"/>
                </a:lnTo>
                <a:lnTo>
                  <a:pt x="569" y="172"/>
                </a:lnTo>
                <a:lnTo>
                  <a:pt x="573" y="172"/>
                </a:lnTo>
                <a:lnTo>
                  <a:pt x="578" y="172"/>
                </a:lnTo>
                <a:lnTo>
                  <a:pt x="587" y="172"/>
                </a:lnTo>
                <a:lnTo>
                  <a:pt x="587" y="172"/>
                </a:lnTo>
                <a:lnTo>
                  <a:pt x="591" y="172"/>
                </a:lnTo>
                <a:lnTo>
                  <a:pt x="591" y="172"/>
                </a:lnTo>
                <a:lnTo>
                  <a:pt x="591" y="172"/>
                </a:lnTo>
                <a:lnTo>
                  <a:pt x="591" y="172"/>
                </a:lnTo>
                <a:lnTo>
                  <a:pt x="591" y="167"/>
                </a:lnTo>
                <a:lnTo>
                  <a:pt x="591" y="167"/>
                </a:lnTo>
                <a:lnTo>
                  <a:pt x="596" y="167"/>
                </a:lnTo>
                <a:lnTo>
                  <a:pt x="596" y="172"/>
                </a:lnTo>
                <a:lnTo>
                  <a:pt x="600" y="172"/>
                </a:lnTo>
                <a:lnTo>
                  <a:pt x="600" y="167"/>
                </a:lnTo>
                <a:lnTo>
                  <a:pt x="600" y="167"/>
                </a:lnTo>
                <a:lnTo>
                  <a:pt x="600" y="167"/>
                </a:lnTo>
                <a:lnTo>
                  <a:pt x="582" y="167"/>
                </a:lnTo>
                <a:lnTo>
                  <a:pt x="578" y="167"/>
                </a:lnTo>
                <a:lnTo>
                  <a:pt x="573" y="167"/>
                </a:lnTo>
                <a:lnTo>
                  <a:pt x="573" y="167"/>
                </a:lnTo>
                <a:lnTo>
                  <a:pt x="569" y="167"/>
                </a:lnTo>
                <a:lnTo>
                  <a:pt x="569" y="167"/>
                </a:lnTo>
                <a:lnTo>
                  <a:pt x="569" y="167"/>
                </a:lnTo>
                <a:lnTo>
                  <a:pt x="573" y="167"/>
                </a:lnTo>
                <a:lnTo>
                  <a:pt x="578" y="167"/>
                </a:lnTo>
                <a:lnTo>
                  <a:pt x="582" y="163"/>
                </a:lnTo>
                <a:lnTo>
                  <a:pt x="578" y="163"/>
                </a:lnTo>
                <a:lnTo>
                  <a:pt x="573" y="163"/>
                </a:lnTo>
                <a:lnTo>
                  <a:pt x="573" y="163"/>
                </a:lnTo>
                <a:lnTo>
                  <a:pt x="569" y="163"/>
                </a:lnTo>
                <a:lnTo>
                  <a:pt x="569" y="163"/>
                </a:lnTo>
                <a:lnTo>
                  <a:pt x="569" y="163"/>
                </a:lnTo>
                <a:lnTo>
                  <a:pt x="573" y="163"/>
                </a:lnTo>
                <a:lnTo>
                  <a:pt x="573" y="158"/>
                </a:lnTo>
                <a:lnTo>
                  <a:pt x="578" y="158"/>
                </a:lnTo>
                <a:lnTo>
                  <a:pt x="578" y="158"/>
                </a:lnTo>
                <a:lnTo>
                  <a:pt x="582" y="154"/>
                </a:lnTo>
                <a:lnTo>
                  <a:pt x="587" y="154"/>
                </a:lnTo>
                <a:lnTo>
                  <a:pt x="591" y="154"/>
                </a:lnTo>
                <a:lnTo>
                  <a:pt x="591" y="154"/>
                </a:lnTo>
                <a:lnTo>
                  <a:pt x="591" y="154"/>
                </a:lnTo>
                <a:lnTo>
                  <a:pt x="591" y="154"/>
                </a:lnTo>
                <a:lnTo>
                  <a:pt x="591" y="149"/>
                </a:lnTo>
                <a:lnTo>
                  <a:pt x="591" y="149"/>
                </a:lnTo>
                <a:lnTo>
                  <a:pt x="591" y="149"/>
                </a:lnTo>
                <a:lnTo>
                  <a:pt x="596" y="149"/>
                </a:lnTo>
                <a:lnTo>
                  <a:pt x="600" y="149"/>
                </a:lnTo>
                <a:lnTo>
                  <a:pt x="609" y="145"/>
                </a:lnTo>
                <a:lnTo>
                  <a:pt x="614" y="145"/>
                </a:lnTo>
                <a:lnTo>
                  <a:pt x="618" y="145"/>
                </a:lnTo>
                <a:lnTo>
                  <a:pt x="628" y="140"/>
                </a:lnTo>
                <a:lnTo>
                  <a:pt x="641" y="140"/>
                </a:lnTo>
                <a:lnTo>
                  <a:pt x="650" y="140"/>
                </a:lnTo>
                <a:lnTo>
                  <a:pt x="655" y="140"/>
                </a:lnTo>
                <a:lnTo>
                  <a:pt x="655" y="140"/>
                </a:lnTo>
                <a:lnTo>
                  <a:pt x="655" y="140"/>
                </a:lnTo>
                <a:lnTo>
                  <a:pt x="655" y="140"/>
                </a:lnTo>
                <a:lnTo>
                  <a:pt x="650" y="145"/>
                </a:lnTo>
                <a:lnTo>
                  <a:pt x="650" y="145"/>
                </a:lnTo>
                <a:lnTo>
                  <a:pt x="650" y="145"/>
                </a:lnTo>
                <a:lnTo>
                  <a:pt x="646" y="145"/>
                </a:lnTo>
                <a:lnTo>
                  <a:pt x="646" y="149"/>
                </a:lnTo>
                <a:lnTo>
                  <a:pt x="646" y="149"/>
                </a:lnTo>
                <a:lnTo>
                  <a:pt x="641" y="149"/>
                </a:lnTo>
                <a:lnTo>
                  <a:pt x="641" y="149"/>
                </a:lnTo>
                <a:lnTo>
                  <a:pt x="637" y="149"/>
                </a:lnTo>
                <a:lnTo>
                  <a:pt x="632" y="154"/>
                </a:lnTo>
                <a:moveTo>
                  <a:pt x="731" y="154"/>
                </a:moveTo>
                <a:lnTo>
                  <a:pt x="731" y="154"/>
                </a:lnTo>
                <a:lnTo>
                  <a:pt x="731" y="154"/>
                </a:lnTo>
                <a:lnTo>
                  <a:pt x="731" y="154"/>
                </a:lnTo>
                <a:lnTo>
                  <a:pt x="727" y="154"/>
                </a:lnTo>
                <a:lnTo>
                  <a:pt x="731" y="154"/>
                </a:lnTo>
                <a:lnTo>
                  <a:pt x="727" y="149"/>
                </a:lnTo>
                <a:lnTo>
                  <a:pt x="731" y="149"/>
                </a:lnTo>
                <a:lnTo>
                  <a:pt x="731" y="149"/>
                </a:lnTo>
                <a:lnTo>
                  <a:pt x="731" y="145"/>
                </a:lnTo>
                <a:lnTo>
                  <a:pt x="727" y="145"/>
                </a:lnTo>
                <a:lnTo>
                  <a:pt x="727" y="145"/>
                </a:lnTo>
                <a:lnTo>
                  <a:pt x="727" y="145"/>
                </a:lnTo>
                <a:lnTo>
                  <a:pt x="731" y="140"/>
                </a:lnTo>
                <a:lnTo>
                  <a:pt x="736" y="140"/>
                </a:lnTo>
                <a:lnTo>
                  <a:pt x="736" y="140"/>
                </a:lnTo>
                <a:lnTo>
                  <a:pt x="736" y="140"/>
                </a:lnTo>
                <a:lnTo>
                  <a:pt x="749" y="140"/>
                </a:lnTo>
                <a:lnTo>
                  <a:pt x="749" y="140"/>
                </a:lnTo>
                <a:lnTo>
                  <a:pt x="749" y="140"/>
                </a:lnTo>
                <a:lnTo>
                  <a:pt x="749" y="145"/>
                </a:lnTo>
                <a:lnTo>
                  <a:pt x="754" y="145"/>
                </a:lnTo>
                <a:lnTo>
                  <a:pt x="754" y="145"/>
                </a:lnTo>
                <a:lnTo>
                  <a:pt x="754" y="145"/>
                </a:lnTo>
                <a:lnTo>
                  <a:pt x="749" y="145"/>
                </a:lnTo>
                <a:lnTo>
                  <a:pt x="749" y="145"/>
                </a:lnTo>
                <a:lnTo>
                  <a:pt x="745" y="149"/>
                </a:lnTo>
                <a:lnTo>
                  <a:pt x="745" y="149"/>
                </a:lnTo>
                <a:lnTo>
                  <a:pt x="740" y="149"/>
                </a:lnTo>
                <a:lnTo>
                  <a:pt x="736" y="154"/>
                </a:lnTo>
                <a:lnTo>
                  <a:pt x="736" y="154"/>
                </a:lnTo>
                <a:lnTo>
                  <a:pt x="736" y="154"/>
                </a:lnTo>
                <a:lnTo>
                  <a:pt x="731" y="154"/>
                </a:lnTo>
                <a:lnTo>
                  <a:pt x="731" y="154"/>
                </a:lnTo>
                <a:moveTo>
                  <a:pt x="1002" y="163"/>
                </a:moveTo>
                <a:lnTo>
                  <a:pt x="1002" y="163"/>
                </a:lnTo>
                <a:lnTo>
                  <a:pt x="1002" y="163"/>
                </a:lnTo>
                <a:lnTo>
                  <a:pt x="1012" y="163"/>
                </a:lnTo>
                <a:lnTo>
                  <a:pt x="1016" y="163"/>
                </a:lnTo>
                <a:lnTo>
                  <a:pt x="1021" y="167"/>
                </a:lnTo>
                <a:lnTo>
                  <a:pt x="1021" y="167"/>
                </a:lnTo>
                <a:lnTo>
                  <a:pt x="1021" y="167"/>
                </a:lnTo>
                <a:lnTo>
                  <a:pt x="1021" y="167"/>
                </a:lnTo>
                <a:lnTo>
                  <a:pt x="1021" y="167"/>
                </a:lnTo>
                <a:lnTo>
                  <a:pt x="1025" y="172"/>
                </a:lnTo>
                <a:lnTo>
                  <a:pt x="1025" y="172"/>
                </a:lnTo>
                <a:lnTo>
                  <a:pt x="1025" y="172"/>
                </a:lnTo>
                <a:lnTo>
                  <a:pt x="1021" y="172"/>
                </a:lnTo>
                <a:lnTo>
                  <a:pt x="1021" y="172"/>
                </a:lnTo>
                <a:lnTo>
                  <a:pt x="1025" y="176"/>
                </a:lnTo>
                <a:lnTo>
                  <a:pt x="1025" y="176"/>
                </a:lnTo>
                <a:lnTo>
                  <a:pt x="1021" y="176"/>
                </a:lnTo>
                <a:lnTo>
                  <a:pt x="1021" y="176"/>
                </a:lnTo>
                <a:lnTo>
                  <a:pt x="1021" y="176"/>
                </a:lnTo>
                <a:lnTo>
                  <a:pt x="1021" y="176"/>
                </a:lnTo>
                <a:lnTo>
                  <a:pt x="1021" y="181"/>
                </a:lnTo>
                <a:lnTo>
                  <a:pt x="1016" y="181"/>
                </a:lnTo>
                <a:lnTo>
                  <a:pt x="1012" y="176"/>
                </a:lnTo>
                <a:lnTo>
                  <a:pt x="1002" y="176"/>
                </a:lnTo>
                <a:lnTo>
                  <a:pt x="998" y="176"/>
                </a:lnTo>
                <a:lnTo>
                  <a:pt x="998" y="176"/>
                </a:lnTo>
                <a:lnTo>
                  <a:pt x="989" y="176"/>
                </a:lnTo>
                <a:lnTo>
                  <a:pt x="989" y="176"/>
                </a:lnTo>
                <a:lnTo>
                  <a:pt x="984" y="176"/>
                </a:lnTo>
                <a:lnTo>
                  <a:pt x="984" y="176"/>
                </a:lnTo>
                <a:lnTo>
                  <a:pt x="984" y="176"/>
                </a:lnTo>
                <a:lnTo>
                  <a:pt x="984" y="176"/>
                </a:lnTo>
                <a:lnTo>
                  <a:pt x="984" y="172"/>
                </a:lnTo>
                <a:lnTo>
                  <a:pt x="984" y="172"/>
                </a:lnTo>
                <a:lnTo>
                  <a:pt x="984" y="172"/>
                </a:lnTo>
                <a:lnTo>
                  <a:pt x="984" y="167"/>
                </a:lnTo>
                <a:lnTo>
                  <a:pt x="984" y="167"/>
                </a:lnTo>
                <a:lnTo>
                  <a:pt x="984" y="167"/>
                </a:lnTo>
                <a:lnTo>
                  <a:pt x="984" y="167"/>
                </a:lnTo>
                <a:lnTo>
                  <a:pt x="984" y="167"/>
                </a:lnTo>
                <a:lnTo>
                  <a:pt x="984" y="167"/>
                </a:lnTo>
                <a:lnTo>
                  <a:pt x="984" y="167"/>
                </a:lnTo>
                <a:lnTo>
                  <a:pt x="984" y="163"/>
                </a:lnTo>
                <a:lnTo>
                  <a:pt x="984" y="163"/>
                </a:lnTo>
                <a:lnTo>
                  <a:pt x="984" y="163"/>
                </a:lnTo>
                <a:lnTo>
                  <a:pt x="984" y="163"/>
                </a:lnTo>
                <a:lnTo>
                  <a:pt x="984" y="163"/>
                </a:lnTo>
                <a:lnTo>
                  <a:pt x="989" y="163"/>
                </a:lnTo>
                <a:lnTo>
                  <a:pt x="989" y="158"/>
                </a:lnTo>
                <a:lnTo>
                  <a:pt x="989" y="158"/>
                </a:lnTo>
                <a:lnTo>
                  <a:pt x="989" y="158"/>
                </a:lnTo>
                <a:lnTo>
                  <a:pt x="993" y="158"/>
                </a:lnTo>
                <a:lnTo>
                  <a:pt x="993" y="158"/>
                </a:lnTo>
                <a:lnTo>
                  <a:pt x="998" y="163"/>
                </a:lnTo>
                <a:lnTo>
                  <a:pt x="998" y="163"/>
                </a:lnTo>
                <a:lnTo>
                  <a:pt x="1002" y="163"/>
                </a:lnTo>
                <a:moveTo>
                  <a:pt x="880" y="204"/>
                </a:moveTo>
                <a:lnTo>
                  <a:pt x="880" y="204"/>
                </a:lnTo>
                <a:lnTo>
                  <a:pt x="880" y="204"/>
                </a:lnTo>
                <a:lnTo>
                  <a:pt x="885" y="204"/>
                </a:lnTo>
                <a:lnTo>
                  <a:pt x="885" y="204"/>
                </a:lnTo>
                <a:lnTo>
                  <a:pt x="890" y="204"/>
                </a:lnTo>
                <a:lnTo>
                  <a:pt x="894" y="204"/>
                </a:lnTo>
                <a:lnTo>
                  <a:pt x="899" y="204"/>
                </a:lnTo>
                <a:lnTo>
                  <a:pt x="899" y="204"/>
                </a:lnTo>
                <a:lnTo>
                  <a:pt x="899" y="204"/>
                </a:lnTo>
                <a:lnTo>
                  <a:pt x="899" y="204"/>
                </a:lnTo>
                <a:lnTo>
                  <a:pt x="899" y="204"/>
                </a:lnTo>
                <a:lnTo>
                  <a:pt x="899" y="204"/>
                </a:lnTo>
                <a:lnTo>
                  <a:pt x="899" y="204"/>
                </a:lnTo>
                <a:lnTo>
                  <a:pt x="899" y="204"/>
                </a:lnTo>
                <a:lnTo>
                  <a:pt x="899" y="204"/>
                </a:lnTo>
                <a:lnTo>
                  <a:pt x="908" y="199"/>
                </a:lnTo>
                <a:lnTo>
                  <a:pt x="908" y="199"/>
                </a:lnTo>
                <a:lnTo>
                  <a:pt x="908" y="194"/>
                </a:lnTo>
                <a:lnTo>
                  <a:pt x="912" y="194"/>
                </a:lnTo>
                <a:lnTo>
                  <a:pt x="912" y="194"/>
                </a:lnTo>
                <a:lnTo>
                  <a:pt x="912" y="194"/>
                </a:lnTo>
                <a:lnTo>
                  <a:pt x="908" y="194"/>
                </a:lnTo>
                <a:lnTo>
                  <a:pt x="908" y="194"/>
                </a:lnTo>
                <a:lnTo>
                  <a:pt x="908" y="194"/>
                </a:lnTo>
                <a:lnTo>
                  <a:pt x="908" y="194"/>
                </a:lnTo>
                <a:lnTo>
                  <a:pt x="908" y="190"/>
                </a:lnTo>
                <a:lnTo>
                  <a:pt x="908" y="190"/>
                </a:lnTo>
                <a:lnTo>
                  <a:pt x="908" y="190"/>
                </a:lnTo>
                <a:lnTo>
                  <a:pt x="908" y="190"/>
                </a:lnTo>
                <a:lnTo>
                  <a:pt x="903" y="185"/>
                </a:lnTo>
                <a:lnTo>
                  <a:pt x="908" y="185"/>
                </a:lnTo>
                <a:lnTo>
                  <a:pt x="908" y="185"/>
                </a:lnTo>
                <a:lnTo>
                  <a:pt x="912" y="185"/>
                </a:lnTo>
                <a:lnTo>
                  <a:pt x="917" y="185"/>
                </a:lnTo>
                <a:lnTo>
                  <a:pt x="917" y="185"/>
                </a:lnTo>
                <a:lnTo>
                  <a:pt x="917" y="185"/>
                </a:lnTo>
                <a:lnTo>
                  <a:pt x="921" y="185"/>
                </a:lnTo>
                <a:lnTo>
                  <a:pt x="921" y="185"/>
                </a:lnTo>
                <a:lnTo>
                  <a:pt x="921" y="185"/>
                </a:lnTo>
                <a:lnTo>
                  <a:pt x="921" y="185"/>
                </a:lnTo>
                <a:lnTo>
                  <a:pt x="921" y="185"/>
                </a:lnTo>
                <a:lnTo>
                  <a:pt x="921" y="185"/>
                </a:lnTo>
                <a:lnTo>
                  <a:pt x="921" y="185"/>
                </a:lnTo>
                <a:lnTo>
                  <a:pt x="921" y="181"/>
                </a:lnTo>
                <a:lnTo>
                  <a:pt x="921" y="181"/>
                </a:lnTo>
                <a:lnTo>
                  <a:pt x="926" y="181"/>
                </a:lnTo>
                <a:lnTo>
                  <a:pt x="926" y="181"/>
                </a:lnTo>
                <a:lnTo>
                  <a:pt x="926" y="181"/>
                </a:lnTo>
                <a:lnTo>
                  <a:pt x="921" y="181"/>
                </a:lnTo>
                <a:lnTo>
                  <a:pt x="921" y="181"/>
                </a:lnTo>
                <a:lnTo>
                  <a:pt x="921" y="181"/>
                </a:lnTo>
                <a:lnTo>
                  <a:pt x="921" y="181"/>
                </a:lnTo>
                <a:lnTo>
                  <a:pt x="921" y="181"/>
                </a:lnTo>
                <a:lnTo>
                  <a:pt x="921" y="176"/>
                </a:lnTo>
                <a:lnTo>
                  <a:pt x="921" y="176"/>
                </a:lnTo>
                <a:lnTo>
                  <a:pt x="921" y="176"/>
                </a:lnTo>
                <a:lnTo>
                  <a:pt x="921" y="176"/>
                </a:lnTo>
                <a:lnTo>
                  <a:pt x="921" y="176"/>
                </a:lnTo>
                <a:lnTo>
                  <a:pt x="921" y="172"/>
                </a:lnTo>
                <a:lnTo>
                  <a:pt x="926" y="172"/>
                </a:lnTo>
                <a:lnTo>
                  <a:pt x="926" y="172"/>
                </a:lnTo>
                <a:lnTo>
                  <a:pt x="926" y="172"/>
                </a:lnTo>
                <a:lnTo>
                  <a:pt x="930" y="172"/>
                </a:lnTo>
                <a:lnTo>
                  <a:pt x="930" y="172"/>
                </a:lnTo>
                <a:lnTo>
                  <a:pt x="930" y="172"/>
                </a:lnTo>
                <a:lnTo>
                  <a:pt x="939" y="172"/>
                </a:lnTo>
                <a:lnTo>
                  <a:pt x="939" y="172"/>
                </a:lnTo>
                <a:lnTo>
                  <a:pt x="935" y="172"/>
                </a:lnTo>
                <a:lnTo>
                  <a:pt x="930" y="167"/>
                </a:lnTo>
                <a:lnTo>
                  <a:pt x="930" y="167"/>
                </a:lnTo>
                <a:lnTo>
                  <a:pt x="939" y="163"/>
                </a:lnTo>
                <a:lnTo>
                  <a:pt x="944" y="163"/>
                </a:lnTo>
                <a:lnTo>
                  <a:pt x="948" y="163"/>
                </a:lnTo>
                <a:lnTo>
                  <a:pt x="953" y="163"/>
                </a:lnTo>
                <a:lnTo>
                  <a:pt x="953" y="163"/>
                </a:lnTo>
                <a:lnTo>
                  <a:pt x="953" y="163"/>
                </a:lnTo>
                <a:lnTo>
                  <a:pt x="953" y="163"/>
                </a:lnTo>
                <a:lnTo>
                  <a:pt x="953" y="163"/>
                </a:lnTo>
                <a:lnTo>
                  <a:pt x="957" y="163"/>
                </a:lnTo>
                <a:lnTo>
                  <a:pt x="962" y="158"/>
                </a:lnTo>
                <a:lnTo>
                  <a:pt x="966" y="158"/>
                </a:lnTo>
                <a:lnTo>
                  <a:pt x="966" y="158"/>
                </a:lnTo>
                <a:lnTo>
                  <a:pt x="971" y="158"/>
                </a:lnTo>
                <a:lnTo>
                  <a:pt x="971" y="158"/>
                </a:lnTo>
                <a:lnTo>
                  <a:pt x="975" y="158"/>
                </a:lnTo>
                <a:lnTo>
                  <a:pt x="980" y="158"/>
                </a:lnTo>
                <a:lnTo>
                  <a:pt x="980" y="158"/>
                </a:lnTo>
                <a:lnTo>
                  <a:pt x="980" y="163"/>
                </a:lnTo>
                <a:lnTo>
                  <a:pt x="980" y="163"/>
                </a:lnTo>
                <a:lnTo>
                  <a:pt x="980" y="163"/>
                </a:lnTo>
                <a:lnTo>
                  <a:pt x="980" y="167"/>
                </a:lnTo>
                <a:lnTo>
                  <a:pt x="980" y="167"/>
                </a:lnTo>
                <a:lnTo>
                  <a:pt x="980" y="167"/>
                </a:lnTo>
                <a:lnTo>
                  <a:pt x="980" y="172"/>
                </a:lnTo>
                <a:lnTo>
                  <a:pt x="980" y="172"/>
                </a:lnTo>
                <a:lnTo>
                  <a:pt x="980" y="172"/>
                </a:lnTo>
                <a:lnTo>
                  <a:pt x="980" y="172"/>
                </a:lnTo>
                <a:lnTo>
                  <a:pt x="975" y="176"/>
                </a:lnTo>
                <a:lnTo>
                  <a:pt x="975" y="176"/>
                </a:lnTo>
                <a:lnTo>
                  <a:pt x="975" y="176"/>
                </a:lnTo>
                <a:lnTo>
                  <a:pt x="975" y="176"/>
                </a:lnTo>
                <a:lnTo>
                  <a:pt x="975" y="176"/>
                </a:lnTo>
                <a:lnTo>
                  <a:pt x="975" y="176"/>
                </a:lnTo>
                <a:lnTo>
                  <a:pt x="975" y="181"/>
                </a:lnTo>
                <a:lnTo>
                  <a:pt x="971" y="181"/>
                </a:lnTo>
                <a:lnTo>
                  <a:pt x="962" y="181"/>
                </a:lnTo>
                <a:lnTo>
                  <a:pt x="957" y="185"/>
                </a:lnTo>
                <a:lnTo>
                  <a:pt x="957" y="185"/>
                </a:lnTo>
                <a:lnTo>
                  <a:pt x="966" y="181"/>
                </a:lnTo>
                <a:lnTo>
                  <a:pt x="966" y="181"/>
                </a:lnTo>
                <a:lnTo>
                  <a:pt x="966" y="185"/>
                </a:lnTo>
                <a:lnTo>
                  <a:pt x="966" y="185"/>
                </a:lnTo>
                <a:lnTo>
                  <a:pt x="962" y="185"/>
                </a:lnTo>
                <a:lnTo>
                  <a:pt x="962" y="185"/>
                </a:lnTo>
                <a:lnTo>
                  <a:pt x="962" y="185"/>
                </a:lnTo>
                <a:lnTo>
                  <a:pt x="962" y="190"/>
                </a:lnTo>
                <a:lnTo>
                  <a:pt x="962" y="190"/>
                </a:lnTo>
                <a:lnTo>
                  <a:pt x="957" y="190"/>
                </a:lnTo>
                <a:lnTo>
                  <a:pt x="957" y="190"/>
                </a:lnTo>
                <a:lnTo>
                  <a:pt x="957" y="190"/>
                </a:lnTo>
                <a:lnTo>
                  <a:pt x="957" y="190"/>
                </a:lnTo>
                <a:lnTo>
                  <a:pt x="957" y="190"/>
                </a:lnTo>
                <a:lnTo>
                  <a:pt x="957" y="190"/>
                </a:lnTo>
                <a:lnTo>
                  <a:pt x="957" y="190"/>
                </a:lnTo>
                <a:lnTo>
                  <a:pt x="957" y="190"/>
                </a:lnTo>
                <a:lnTo>
                  <a:pt x="957" y="194"/>
                </a:lnTo>
                <a:lnTo>
                  <a:pt x="957" y="194"/>
                </a:lnTo>
                <a:lnTo>
                  <a:pt x="957" y="190"/>
                </a:lnTo>
                <a:lnTo>
                  <a:pt x="957" y="190"/>
                </a:lnTo>
                <a:lnTo>
                  <a:pt x="966" y="190"/>
                </a:lnTo>
                <a:lnTo>
                  <a:pt x="966" y="185"/>
                </a:lnTo>
                <a:lnTo>
                  <a:pt x="971" y="185"/>
                </a:lnTo>
                <a:lnTo>
                  <a:pt x="971" y="190"/>
                </a:lnTo>
                <a:lnTo>
                  <a:pt x="971" y="190"/>
                </a:lnTo>
                <a:lnTo>
                  <a:pt x="971" y="185"/>
                </a:lnTo>
                <a:lnTo>
                  <a:pt x="971" y="185"/>
                </a:lnTo>
                <a:lnTo>
                  <a:pt x="971" y="185"/>
                </a:lnTo>
                <a:lnTo>
                  <a:pt x="975" y="185"/>
                </a:lnTo>
                <a:lnTo>
                  <a:pt x="975" y="185"/>
                </a:lnTo>
                <a:lnTo>
                  <a:pt x="975" y="185"/>
                </a:lnTo>
                <a:lnTo>
                  <a:pt x="975" y="185"/>
                </a:lnTo>
                <a:lnTo>
                  <a:pt x="975" y="185"/>
                </a:lnTo>
                <a:lnTo>
                  <a:pt x="975" y="185"/>
                </a:lnTo>
                <a:lnTo>
                  <a:pt x="975" y="185"/>
                </a:lnTo>
                <a:lnTo>
                  <a:pt x="980" y="185"/>
                </a:lnTo>
                <a:lnTo>
                  <a:pt x="980" y="185"/>
                </a:lnTo>
                <a:lnTo>
                  <a:pt x="980" y="185"/>
                </a:lnTo>
                <a:lnTo>
                  <a:pt x="980" y="185"/>
                </a:lnTo>
                <a:lnTo>
                  <a:pt x="980" y="190"/>
                </a:lnTo>
                <a:lnTo>
                  <a:pt x="980" y="190"/>
                </a:lnTo>
                <a:lnTo>
                  <a:pt x="980" y="190"/>
                </a:lnTo>
                <a:lnTo>
                  <a:pt x="980" y="194"/>
                </a:lnTo>
                <a:lnTo>
                  <a:pt x="980" y="194"/>
                </a:lnTo>
                <a:lnTo>
                  <a:pt x="980" y="194"/>
                </a:lnTo>
                <a:lnTo>
                  <a:pt x="980" y="194"/>
                </a:lnTo>
                <a:lnTo>
                  <a:pt x="980" y="194"/>
                </a:lnTo>
                <a:lnTo>
                  <a:pt x="980" y="194"/>
                </a:lnTo>
                <a:lnTo>
                  <a:pt x="980" y="190"/>
                </a:lnTo>
                <a:lnTo>
                  <a:pt x="980" y="190"/>
                </a:lnTo>
                <a:lnTo>
                  <a:pt x="984" y="185"/>
                </a:lnTo>
                <a:lnTo>
                  <a:pt x="984" y="185"/>
                </a:lnTo>
                <a:lnTo>
                  <a:pt x="989" y="185"/>
                </a:lnTo>
                <a:lnTo>
                  <a:pt x="989" y="185"/>
                </a:lnTo>
                <a:lnTo>
                  <a:pt x="989" y="185"/>
                </a:lnTo>
                <a:lnTo>
                  <a:pt x="989" y="185"/>
                </a:lnTo>
                <a:lnTo>
                  <a:pt x="993" y="190"/>
                </a:lnTo>
                <a:lnTo>
                  <a:pt x="993" y="190"/>
                </a:lnTo>
                <a:lnTo>
                  <a:pt x="998" y="190"/>
                </a:lnTo>
                <a:lnTo>
                  <a:pt x="993" y="190"/>
                </a:lnTo>
                <a:lnTo>
                  <a:pt x="993" y="185"/>
                </a:lnTo>
                <a:lnTo>
                  <a:pt x="989" y="185"/>
                </a:lnTo>
                <a:lnTo>
                  <a:pt x="989" y="185"/>
                </a:lnTo>
                <a:lnTo>
                  <a:pt x="989" y="185"/>
                </a:lnTo>
                <a:lnTo>
                  <a:pt x="993" y="185"/>
                </a:lnTo>
                <a:lnTo>
                  <a:pt x="993" y="181"/>
                </a:lnTo>
                <a:lnTo>
                  <a:pt x="993" y="181"/>
                </a:lnTo>
                <a:lnTo>
                  <a:pt x="993" y="181"/>
                </a:lnTo>
                <a:lnTo>
                  <a:pt x="998" y="181"/>
                </a:lnTo>
                <a:lnTo>
                  <a:pt x="1002" y="181"/>
                </a:lnTo>
                <a:lnTo>
                  <a:pt x="1002" y="181"/>
                </a:lnTo>
                <a:lnTo>
                  <a:pt x="1007" y="181"/>
                </a:lnTo>
                <a:lnTo>
                  <a:pt x="1012" y="181"/>
                </a:lnTo>
                <a:lnTo>
                  <a:pt x="1012" y="181"/>
                </a:lnTo>
                <a:lnTo>
                  <a:pt x="1016" y="181"/>
                </a:lnTo>
                <a:lnTo>
                  <a:pt x="1016" y="185"/>
                </a:lnTo>
                <a:lnTo>
                  <a:pt x="1016" y="185"/>
                </a:lnTo>
                <a:lnTo>
                  <a:pt x="1016" y="185"/>
                </a:lnTo>
                <a:lnTo>
                  <a:pt x="1021" y="185"/>
                </a:lnTo>
                <a:lnTo>
                  <a:pt x="1021" y="185"/>
                </a:lnTo>
                <a:lnTo>
                  <a:pt x="1025" y="185"/>
                </a:lnTo>
                <a:lnTo>
                  <a:pt x="1025" y="185"/>
                </a:lnTo>
                <a:lnTo>
                  <a:pt x="1025" y="190"/>
                </a:lnTo>
                <a:lnTo>
                  <a:pt x="1025" y="190"/>
                </a:lnTo>
                <a:lnTo>
                  <a:pt x="1025" y="190"/>
                </a:lnTo>
                <a:lnTo>
                  <a:pt x="1021" y="190"/>
                </a:lnTo>
                <a:lnTo>
                  <a:pt x="1016" y="194"/>
                </a:lnTo>
                <a:lnTo>
                  <a:pt x="1012" y="194"/>
                </a:lnTo>
                <a:lnTo>
                  <a:pt x="1012" y="194"/>
                </a:lnTo>
                <a:lnTo>
                  <a:pt x="1007" y="199"/>
                </a:lnTo>
                <a:lnTo>
                  <a:pt x="1007" y="199"/>
                </a:lnTo>
                <a:lnTo>
                  <a:pt x="1002" y="199"/>
                </a:lnTo>
                <a:lnTo>
                  <a:pt x="1002" y="199"/>
                </a:lnTo>
                <a:lnTo>
                  <a:pt x="1007" y="199"/>
                </a:lnTo>
                <a:lnTo>
                  <a:pt x="1007" y="199"/>
                </a:lnTo>
                <a:lnTo>
                  <a:pt x="1012" y="194"/>
                </a:lnTo>
                <a:lnTo>
                  <a:pt x="1016" y="194"/>
                </a:lnTo>
                <a:lnTo>
                  <a:pt x="1021" y="194"/>
                </a:lnTo>
                <a:lnTo>
                  <a:pt x="1021" y="194"/>
                </a:lnTo>
                <a:lnTo>
                  <a:pt x="1025" y="194"/>
                </a:lnTo>
                <a:lnTo>
                  <a:pt x="1025" y="194"/>
                </a:lnTo>
                <a:lnTo>
                  <a:pt x="1025" y="194"/>
                </a:lnTo>
                <a:lnTo>
                  <a:pt x="1025" y="194"/>
                </a:lnTo>
                <a:lnTo>
                  <a:pt x="1025" y="194"/>
                </a:lnTo>
                <a:lnTo>
                  <a:pt x="1025" y="194"/>
                </a:lnTo>
                <a:lnTo>
                  <a:pt x="1025" y="194"/>
                </a:lnTo>
                <a:lnTo>
                  <a:pt x="1025" y="199"/>
                </a:lnTo>
                <a:lnTo>
                  <a:pt x="1025" y="199"/>
                </a:lnTo>
                <a:lnTo>
                  <a:pt x="1021" y="199"/>
                </a:lnTo>
                <a:lnTo>
                  <a:pt x="1016" y="199"/>
                </a:lnTo>
                <a:lnTo>
                  <a:pt x="1016" y="199"/>
                </a:lnTo>
                <a:lnTo>
                  <a:pt x="1012" y="199"/>
                </a:lnTo>
                <a:lnTo>
                  <a:pt x="1012" y="199"/>
                </a:lnTo>
                <a:lnTo>
                  <a:pt x="1012" y="199"/>
                </a:lnTo>
                <a:lnTo>
                  <a:pt x="1016" y="199"/>
                </a:lnTo>
                <a:lnTo>
                  <a:pt x="1016" y="204"/>
                </a:lnTo>
                <a:lnTo>
                  <a:pt x="1012" y="204"/>
                </a:lnTo>
                <a:lnTo>
                  <a:pt x="1012" y="204"/>
                </a:lnTo>
                <a:lnTo>
                  <a:pt x="1012" y="204"/>
                </a:lnTo>
                <a:lnTo>
                  <a:pt x="1012" y="204"/>
                </a:lnTo>
                <a:lnTo>
                  <a:pt x="1007" y="208"/>
                </a:lnTo>
                <a:lnTo>
                  <a:pt x="1007" y="208"/>
                </a:lnTo>
                <a:lnTo>
                  <a:pt x="1007" y="208"/>
                </a:lnTo>
                <a:lnTo>
                  <a:pt x="1012" y="208"/>
                </a:lnTo>
                <a:lnTo>
                  <a:pt x="1012" y="204"/>
                </a:lnTo>
                <a:lnTo>
                  <a:pt x="1016" y="204"/>
                </a:lnTo>
                <a:lnTo>
                  <a:pt x="1021" y="204"/>
                </a:lnTo>
                <a:lnTo>
                  <a:pt x="1021" y="199"/>
                </a:lnTo>
                <a:lnTo>
                  <a:pt x="1021" y="199"/>
                </a:lnTo>
                <a:lnTo>
                  <a:pt x="1025" y="199"/>
                </a:lnTo>
                <a:lnTo>
                  <a:pt x="1025" y="199"/>
                </a:lnTo>
                <a:lnTo>
                  <a:pt x="1030" y="199"/>
                </a:lnTo>
                <a:lnTo>
                  <a:pt x="1030" y="199"/>
                </a:lnTo>
                <a:lnTo>
                  <a:pt x="1030" y="199"/>
                </a:lnTo>
                <a:lnTo>
                  <a:pt x="1025" y="204"/>
                </a:lnTo>
                <a:lnTo>
                  <a:pt x="1016" y="208"/>
                </a:lnTo>
                <a:lnTo>
                  <a:pt x="1021" y="204"/>
                </a:lnTo>
                <a:lnTo>
                  <a:pt x="1021" y="204"/>
                </a:lnTo>
                <a:lnTo>
                  <a:pt x="1025" y="204"/>
                </a:lnTo>
                <a:lnTo>
                  <a:pt x="1025" y="204"/>
                </a:lnTo>
                <a:lnTo>
                  <a:pt x="1025" y="204"/>
                </a:lnTo>
                <a:lnTo>
                  <a:pt x="1025" y="204"/>
                </a:lnTo>
                <a:lnTo>
                  <a:pt x="1025" y="208"/>
                </a:lnTo>
                <a:lnTo>
                  <a:pt x="1025" y="208"/>
                </a:lnTo>
                <a:lnTo>
                  <a:pt x="1025" y="208"/>
                </a:lnTo>
                <a:lnTo>
                  <a:pt x="1025" y="208"/>
                </a:lnTo>
                <a:lnTo>
                  <a:pt x="1030" y="204"/>
                </a:lnTo>
                <a:lnTo>
                  <a:pt x="1030" y="204"/>
                </a:lnTo>
                <a:lnTo>
                  <a:pt x="1030" y="204"/>
                </a:lnTo>
                <a:lnTo>
                  <a:pt x="1034" y="204"/>
                </a:lnTo>
                <a:lnTo>
                  <a:pt x="1039" y="204"/>
                </a:lnTo>
                <a:lnTo>
                  <a:pt x="1039" y="204"/>
                </a:lnTo>
                <a:lnTo>
                  <a:pt x="1039" y="204"/>
                </a:lnTo>
                <a:lnTo>
                  <a:pt x="1039" y="204"/>
                </a:lnTo>
                <a:lnTo>
                  <a:pt x="1043" y="204"/>
                </a:lnTo>
                <a:lnTo>
                  <a:pt x="1043" y="204"/>
                </a:lnTo>
                <a:lnTo>
                  <a:pt x="1048" y="204"/>
                </a:lnTo>
                <a:lnTo>
                  <a:pt x="1048" y="208"/>
                </a:lnTo>
                <a:lnTo>
                  <a:pt x="1048" y="208"/>
                </a:lnTo>
                <a:lnTo>
                  <a:pt x="1048" y="208"/>
                </a:lnTo>
                <a:lnTo>
                  <a:pt x="1048" y="208"/>
                </a:lnTo>
                <a:lnTo>
                  <a:pt x="1048" y="208"/>
                </a:lnTo>
                <a:lnTo>
                  <a:pt x="1048" y="213"/>
                </a:lnTo>
                <a:lnTo>
                  <a:pt x="1043" y="213"/>
                </a:lnTo>
                <a:lnTo>
                  <a:pt x="1043" y="213"/>
                </a:lnTo>
                <a:lnTo>
                  <a:pt x="1039" y="213"/>
                </a:lnTo>
                <a:lnTo>
                  <a:pt x="1039" y="213"/>
                </a:lnTo>
                <a:lnTo>
                  <a:pt x="1039" y="213"/>
                </a:lnTo>
                <a:lnTo>
                  <a:pt x="1034" y="213"/>
                </a:lnTo>
                <a:lnTo>
                  <a:pt x="1030" y="217"/>
                </a:lnTo>
                <a:lnTo>
                  <a:pt x="1030" y="217"/>
                </a:lnTo>
                <a:lnTo>
                  <a:pt x="1025" y="217"/>
                </a:lnTo>
                <a:lnTo>
                  <a:pt x="1025" y="217"/>
                </a:lnTo>
                <a:lnTo>
                  <a:pt x="1030" y="217"/>
                </a:lnTo>
                <a:lnTo>
                  <a:pt x="1030" y="217"/>
                </a:lnTo>
                <a:lnTo>
                  <a:pt x="1034" y="217"/>
                </a:lnTo>
                <a:lnTo>
                  <a:pt x="1034" y="213"/>
                </a:lnTo>
                <a:lnTo>
                  <a:pt x="1039" y="213"/>
                </a:lnTo>
                <a:lnTo>
                  <a:pt x="1039" y="217"/>
                </a:lnTo>
                <a:lnTo>
                  <a:pt x="1043" y="217"/>
                </a:lnTo>
                <a:lnTo>
                  <a:pt x="1048" y="213"/>
                </a:lnTo>
                <a:lnTo>
                  <a:pt x="1048" y="213"/>
                </a:lnTo>
                <a:lnTo>
                  <a:pt x="1048" y="213"/>
                </a:lnTo>
                <a:lnTo>
                  <a:pt x="1048" y="213"/>
                </a:lnTo>
                <a:lnTo>
                  <a:pt x="1048" y="213"/>
                </a:lnTo>
                <a:lnTo>
                  <a:pt x="1048" y="217"/>
                </a:lnTo>
                <a:lnTo>
                  <a:pt x="1048" y="217"/>
                </a:lnTo>
                <a:lnTo>
                  <a:pt x="1048" y="217"/>
                </a:lnTo>
                <a:lnTo>
                  <a:pt x="1043" y="222"/>
                </a:lnTo>
                <a:lnTo>
                  <a:pt x="1039" y="222"/>
                </a:lnTo>
                <a:lnTo>
                  <a:pt x="1039" y="222"/>
                </a:lnTo>
                <a:lnTo>
                  <a:pt x="1034" y="222"/>
                </a:lnTo>
                <a:lnTo>
                  <a:pt x="1034" y="222"/>
                </a:lnTo>
                <a:lnTo>
                  <a:pt x="1030" y="222"/>
                </a:lnTo>
                <a:lnTo>
                  <a:pt x="1030" y="226"/>
                </a:lnTo>
                <a:lnTo>
                  <a:pt x="1030" y="226"/>
                </a:lnTo>
                <a:lnTo>
                  <a:pt x="1025" y="226"/>
                </a:lnTo>
                <a:lnTo>
                  <a:pt x="1030" y="226"/>
                </a:lnTo>
                <a:lnTo>
                  <a:pt x="1030" y="226"/>
                </a:lnTo>
                <a:lnTo>
                  <a:pt x="1030" y="226"/>
                </a:lnTo>
                <a:lnTo>
                  <a:pt x="1030" y="226"/>
                </a:lnTo>
                <a:lnTo>
                  <a:pt x="1034" y="222"/>
                </a:lnTo>
                <a:lnTo>
                  <a:pt x="1034" y="222"/>
                </a:lnTo>
                <a:lnTo>
                  <a:pt x="1034" y="222"/>
                </a:lnTo>
                <a:lnTo>
                  <a:pt x="1034" y="222"/>
                </a:lnTo>
                <a:lnTo>
                  <a:pt x="1034" y="226"/>
                </a:lnTo>
                <a:lnTo>
                  <a:pt x="1034" y="226"/>
                </a:lnTo>
                <a:lnTo>
                  <a:pt x="1025" y="231"/>
                </a:lnTo>
                <a:lnTo>
                  <a:pt x="1025" y="231"/>
                </a:lnTo>
                <a:lnTo>
                  <a:pt x="1030" y="231"/>
                </a:lnTo>
                <a:lnTo>
                  <a:pt x="1039" y="226"/>
                </a:lnTo>
                <a:lnTo>
                  <a:pt x="1039" y="222"/>
                </a:lnTo>
                <a:lnTo>
                  <a:pt x="1043" y="222"/>
                </a:lnTo>
                <a:lnTo>
                  <a:pt x="1048" y="222"/>
                </a:lnTo>
                <a:lnTo>
                  <a:pt x="1048" y="222"/>
                </a:lnTo>
                <a:lnTo>
                  <a:pt x="1052" y="217"/>
                </a:lnTo>
                <a:lnTo>
                  <a:pt x="1052" y="217"/>
                </a:lnTo>
                <a:lnTo>
                  <a:pt x="1057" y="217"/>
                </a:lnTo>
                <a:lnTo>
                  <a:pt x="1057" y="222"/>
                </a:lnTo>
                <a:lnTo>
                  <a:pt x="1057" y="222"/>
                </a:lnTo>
                <a:lnTo>
                  <a:pt x="1061" y="222"/>
                </a:lnTo>
                <a:lnTo>
                  <a:pt x="1061" y="222"/>
                </a:lnTo>
                <a:lnTo>
                  <a:pt x="1061" y="222"/>
                </a:lnTo>
                <a:lnTo>
                  <a:pt x="1061" y="222"/>
                </a:lnTo>
                <a:lnTo>
                  <a:pt x="1061" y="222"/>
                </a:lnTo>
                <a:lnTo>
                  <a:pt x="1066" y="226"/>
                </a:lnTo>
                <a:lnTo>
                  <a:pt x="1066" y="226"/>
                </a:lnTo>
                <a:lnTo>
                  <a:pt x="1066" y="226"/>
                </a:lnTo>
                <a:lnTo>
                  <a:pt x="1066" y="226"/>
                </a:lnTo>
                <a:lnTo>
                  <a:pt x="1066" y="226"/>
                </a:lnTo>
                <a:lnTo>
                  <a:pt x="1066" y="226"/>
                </a:lnTo>
                <a:lnTo>
                  <a:pt x="1061" y="226"/>
                </a:lnTo>
                <a:lnTo>
                  <a:pt x="1061" y="226"/>
                </a:lnTo>
                <a:lnTo>
                  <a:pt x="1061" y="226"/>
                </a:lnTo>
                <a:lnTo>
                  <a:pt x="1057" y="231"/>
                </a:lnTo>
                <a:lnTo>
                  <a:pt x="1057" y="231"/>
                </a:lnTo>
                <a:lnTo>
                  <a:pt x="1057" y="231"/>
                </a:lnTo>
                <a:lnTo>
                  <a:pt x="1052" y="231"/>
                </a:lnTo>
                <a:lnTo>
                  <a:pt x="1052" y="231"/>
                </a:lnTo>
                <a:lnTo>
                  <a:pt x="1048" y="231"/>
                </a:lnTo>
                <a:lnTo>
                  <a:pt x="1043" y="231"/>
                </a:lnTo>
                <a:lnTo>
                  <a:pt x="1039" y="235"/>
                </a:lnTo>
                <a:lnTo>
                  <a:pt x="1043" y="235"/>
                </a:lnTo>
                <a:lnTo>
                  <a:pt x="1043" y="235"/>
                </a:lnTo>
                <a:lnTo>
                  <a:pt x="1048" y="231"/>
                </a:lnTo>
                <a:lnTo>
                  <a:pt x="1048" y="231"/>
                </a:lnTo>
                <a:lnTo>
                  <a:pt x="1052" y="231"/>
                </a:lnTo>
                <a:lnTo>
                  <a:pt x="1057" y="231"/>
                </a:lnTo>
                <a:lnTo>
                  <a:pt x="1057" y="231"/>
                </a:lnTo>
                <a:lnTo>
                  <a:pt x="1057" y="231"/>
                </a:lnTo>
                <a:lnTo>
                  <a:pt x="1057" y="231"/>
                </a:lnTo>
                <a:lnTo>
                  <a:pt x="1057" y="231"/>
                </a:lnTo>
                <a:lnTo>
                  <a:pt x="1057" y="235"/>
                </a:lnTo>
                <a:lnTo>
                  <a:pt x="1057" y="235"/>
                </a:lnTo>
                <a:lnTo>
                  <a:pt x="1052" y="235"/>
                </a:lnTo>
                <a:lnTo>
                  <a:pt x="1052" y="235"/>
                </a:lnTo>
                <a:lnTo>
                  <a:pt x="1052" y="235"/>
                </a:lnTo>
                <a:lnTo>
                  <a:pt x="1057" y="235"/>
                </a:lnTo>
                <a:lnTo>
                  <a:pt x="1057" y="235"/>
                </a:lnTo>
                <a:lnTo>
                  <a:pt x="1057" y="235"/>
                </a:lnTo>
                <a:lnTo>
                  <a:pt x="1061" y="235"/>
                </a:lnTo>
                <a:lnTo>
                  <a:pt x="1061" y="235"/>
                </a:lnTo>
                <a:lnTo>
                  <a:pt x="1061" y="235"/>
                </a:lnTo>
                <a:lnTo>
                  <a:pt x="1061" y="235"/>
                </a:lnTo>
                <a:lnTo>
                  <a:pt x="1061" y="231"/>
                </a:lnTo>
                <a:lnTo>
                  <a:pt x="1061" y="231"/>
                </a:lnTo>
                <a:lnTo>
                  <a:pt x="1061" y="231"/>
                </a:lnTo>
                <a:lnTo>
                  <a:pt x="1066" y="231"/>
                </a:lnTo>
                <a:lnTo>
                  <a:pt x="1066" y="231"/>
                </a:lnTo>
                <a:lnTo>
                  <a:pt x="1066" y="231"/>
                </a:lnTo>
                <a:lnTo>
                  <a:pt x="1070" y="231"/>
                </a:lnTo>
                <a:lnTo>
                  <a:pt x="1070" y="231"/>
                </a:lnTo>
                <a:lnTo>
                  <a:pt x="1070" y="235"/>
                </a:lnTo>
                <a:lnTo>
                  <a:pt x="1070" y="235"/>
                </a:lnTo>
                <a:lnTo>
                  <a:pt x="1070" y="240"/>
                </a:lnTo>
                <a:lnTo>
                  <a:pt x="1070" y="240"/>
                </a:lnTo>
                <a:lnTo>
                  <a:pt x="1066" y="240"/>
                </a:lnTo>
                <a:lnTo>
                  <a:pt x="1066" y="240"/>
                </a:lnTo>
                <a:lnTo>
                  <a:pt x="1066" y="240"/>
                </a:lnTo>
                <a:lnTo>
                  <a:pt x="1066" y="240"/>
                </a:lnTo>
                <a:lnTo>
                  <a:pt x="1061" y="240"/>
                </a:lnTo>
                <a:lnTo>
                  <a:pt x="1061" y="240"/>
                </a:lnTo>
                <a:lnTo>
                  <a:pt x="1057" y="240"/>
                </a:lnTo>
                <a:lnTo>
                  <a:pt x="1057" y="240"/>
                </a:lnTo>
                <a:lnTo>
                  <a:pt x="1057" y="240"/>
                </a:lnTo>
                <a:lnTo>
                  <a:pt x="1057" y="240"/>
                </a:lnTo>
                <a:lnTo>
                  <a:pt x="1052" y="240"/>
                </a:lnTo>
                <a:lnTo>
                  <a:pt x="1052" y="240"/>
                </a:lnTo>
                <a:lnTo>
                  <a:pt x="1048" y="240"/>
                </a:lnTo>
                <a:lnTo>
                  <a:pt x="1043" y="244"/>
                </a:lnTo>
                <a:lnTo>
                  <a:pt x="1043" y="244"/>
                </a:lnTo>
                <a:lnTo>
                  <a:pt x="1043" y="244"/>
                </a:lnTo>
                <a:lnTo>
                  <a:pt x="1043" y="244"/>
                </a:lnTo>
                <a:lnTo>
                  <a:pt x="1048" y="244"/>
                </a:lnTo>
                <a:lnTo>
                  <a:pt x="1052" y="244"/>
                </a:lnTo>
                <a:lnTo>
                  <a:pt x="1052" y="244"/>
                </a:lnTo>
                <a:lnTo>
                  <a:pt x="1057" y="244"/>
                </a:lnTo>
                <a:lnTo>
                  <a:pt x="1057" y="244"/>
                </a:lnTo>
                <a:lnTo>
                  <a:pt x="1057" y="244"/>
                </a:lnTo>
                <a:lnTo>
                  <a:pt x="1061" y="244"/>
                </a:lnTo>
                <a:lnTo>
                  <a:pt x="1061" y="244"/>
                </a:lnTo>
                <a:lnTo>
                  <a:pt x="1066" y="249"/>
                </a:lnTo>
                <a:lnTo>
                  <a:pt x="1066" y="249"/>
                </a:lnTo>
                <a:lnTo>
                  <a:pt x="1066" y="249"/>
                </a:lnTo>
                <a:lnTo>
                  <a:pt x="1066" y="249"/>
                </a:lnTo>
                <a:lnTo>
                  <a:pt x="1066" y="249"/>
                </a:lnTo>
                <a:lnTo>
                  <a:pt x="1066" y="253"/>
                </a:lnTo>
                <a:lnTo>
                  <a:pt x="1066" y="253"/>
                </a:lnTo>
                <a:lnTo>
                  <a:pt x="1066" y="253"/>
                </a:lnTo>
                <a:lnTo>
                  <a:pt x="1061" y="253"/>
                </a:lnTo>
                <a:lnTo>
                  <a:pt x="1057" y="249"/>
                </a:lnTo>
                <a:lnTo>
                  <a:pt x="1057" y="253"/>
                </a:lnTo>
                <a:lnTo>
                  <a:pt x="1057" y="249"/>
                </a:lnTo>
                <a:lnTo>
                  <a:pt x="1052" y="249"/>
                </a:lnTo>
                <a:lnTo>
                  <a:pt x="1052" y="249"/>
                </a:lnTo>
                <a:lnTo>
                  <a:pt x="1048" y="249"/>
                </a:lnTo>
                <a:lnTo>
                  <a:pt x="1048" y="249"/>
                </a:lnTo>
                <a:lnTo>
                  <a:pt x="1043" y="249"/>
                </a:lnTo>
                <a:lnTo>
                  <a:pt x="1039" y="253"/>
                </a:lnTo>
                <a:lnTo>
                  <a:pt x="1039" y="253"/>
                </a:lnTo>
                <a:lnTo>
                  <a:pt x="1048" y="249"/>
                </a:lnTo>
                <a:lnTo>
                  <a:pt x="1048" y="249"/>
                </a:lnTo>
                <a:lnTo>
                  <a:pt x="1048" y="253"/>
                </a:lnTo>
                <a:lnTo>
                  <a:pt x="1052" y="253"/>
                </a:lnTo>
                <a:lnTo>
                  <a:pt x="1052" y="253"/>
                </a:lnTo>
                <a:lnTo>
                  <a:pt x="1048" y="253"/>
                </a:lnTo>
                <a:lnTo>
                  <a:pt x="1048" y="258"/>
                </a:lnTo>
                <a:lnTo>
                  <a:pt x="1048" y="258"/>
                </a:lnTo>
                <a:lnTo>
                  <a:pt x="1043" y="258"/>
                </a:lnTo>
                <a:lnTo>
                  <a:pt x="1043" y="258"/>
                </a:lnTo>
                <a:lnTo>
                  <a:pt x="1039" y="258"/>
                </a:lnTo>
                <a:lnTo>
                  <a:pt x="1039" y="258"/>
                </a:lnTo>
                <a:lnTo>
                  <a:pt x="1039" y="258"/>
                </a:lnTo>
                <a:lnTo>
                  <a:pt x="1039" y="258"/>
                </a:lnTo>
                <a:lnTo>
                  <a:pt x="1034" y="253"/>
                </a:lnTo>
                <a:lnTo>
                  <a:pt x="1030" y="253"/>
                </a:lnTo>
                <a:lnTo>
                  <a:pt x="1030" y="253"/>
                </a:lnTo>
                <a:lnTo>
                  <a:pt x="1030" y="253"/>
                </a:lnTo>
                <a:lnTo>
                  <a:pt x="1034" y="258"/>
                </a:lnTo>
                <a:lnTo>
                  <a:pt x="1039" y="258"/>
                </a:lnTo>
                <a:lnTo>
                  <a:pt x="1039" y="258"/>
                </a:lnTo>
                <a:lnTo>
                  <a:pt x="1043" y="258"/>
                </a:lnTo>
                <a:lnTo>
                  <a:pt x="1043" y="258"/>
                </a:lnTo>
                <a:lnTo>
                  <a:pt x="1039" y="262"/>
                </a:lnTo>
                <a:lnTo>
                  <a:pt x="1043" y="262"/>
                </a:lnTo>
                <a:lnTo>
                  <a:pt x="1043" y="262"/>
                </a:lnTo>
                <a:lnTo>
                  <a:pt x="1043" y="262"/>
                </a:lnTo>
                <a:lnTo>
                  <a:pt x="1043" y="262"/>
                </a:lnTo>
                <a:lnTo>
                  <a:pt x="1043" y="262"/>
                </a:lnTo>
                <a:lnTo>
                  <a:pt x="1048" y="262"/>
                </a:lnTo>
                <a:lnTo>
                  <a:pt x="1048" y="262"/>
                </a:lnTo>
                <a:lnTo>
                  <a:pt x="1048" y="262"/>
                </a:lnTo>
                <a:lnTo>
                  <a:pt x="1048" y="262"/>
                </a:lnTo>
                <a:lnTo>
                  <a:pt x="1052" y="262"/>
                </a:lnTo>
                <a:lnTo>
                  <a:pt x="1052" y="262"/>
                </a:lnTo>
                <a:lnTo>
                  <a:pt x="1052" y="262"/>
                </a:lnTo>
                <a:lnTo>
                  <a:pt x="1057" y="267"/>
                </a:lnTo>
                <a:lnTo>
                  <a:pt x="1052" y="267"/>
                </a:lnTo>
                <a:lnTo>
                  <a:pt x="1052" y="267"/>
                </a:lnTo>
                <a:lnTo>
                  <a:pt x="1048" y="267"/>
                </a:lnTo>
                <a:lnTo>
                  <a:pt x="1048" y="267"/>
                </a:lnTo>
                <a:lnTo>
                  <a:pt x="1052" y="267"/>
                </a:lnTo>
                <a:lnTo>
                  <a:pt x="1048" y="271"/>
                </a:lnTo>
                <a:lnTo>
                  <a:pt x="1048" y="271"/>
                </a:lnTo>
                <a:lnTo>
                  <a:pt x="1048" y="271"/>
                </a:lnTo>
                <a:lnTo>
                  <a:pt x="1048" y="271"/>
                </a:lnTo>
                <a:lnTo>
                  <a:pt x="1048" y="271"/>
                </a:lnTo>
                <a:lnTo>
                  <a:pt x="1052" y="271"/>
                </a:lnTo>
                <a:lnTo>
                  <a:pt x="1048" y="271"/>
                </a:lnTo>
                <a:lnTo>
                  <a:pt x="1048" y="271"/>
                </a:lnTo>
                <a:lnTo>
                  <a:pt x="1052" y="271"/>
                </a:lnTo>
                <a:lnTo>
                  <a:pt x="1052" y="271"/>
                </a:lnTo>
                <a:lnTo>
                  <a:pt x="1052" y="267"/>
                </a:lnTo>
                <a:lnTo>
                  <a:pt x="1057" y="267"/>
                </a:lnTo>
                <a:lnTo>
                  <a:pt x="1057" y="271"/>
                </a:lnTo>
                <a:lnTo>
                  <a:pt x="1052" y="271"/>
                </a:lnTo>
                <a:lnTo>
                  <a:pt x="1052" y="276"/>
                </a:lnTo>
                <a:lnTo>
                  <a:pt x="1048" y="276"/>
                </a:lnTo>
                <a:lnTo>
                  <a:pt x="1048" y="276"/>
                </a:lnTo>
                <a:lnTo>
                  <a:pt x="1048" y="276"/>
                </a:lnTo>
                <a:lnTo>
                  <a:pt x="1048" y="276"/>
                </a:lnTo>
                <a:lnTo>
                  <a:pt x="1052" y="276"/>
                </a:lnTo>
                <a:lnTo>
                  <a:pt x="1052" y="276"/>
                </a:lnTo>
                <a:lnTo>
                  <a:pt x="1057" y="271"/>
                </a:lnTo>
                <a:lnTo>
                  <a:pt x="1057" y="271"/>
                </a:lnTo>
                <a:lnTo>
                  <a:pt x="1057" y="271"/>
                </a:lnTo>
                <a:lnTo>
                  <a:pt x="1057" y="276"/>
                </a:lnTo>
                <a:lnTo>
                  <a:pt x="1057" y="276"/>
                </a:lnTo>
                <a:lnTo>
                  <a:pt x="1057" y="276"/>
                </a:lnTo>
                <a:lnTo>
                  <a:pt x="1061" y="276"/>
                </a:lnTo>
                <a:lnTo>
                  <a:pt x="1061" y="276"/>
                </a:lnTo>
                <a:lnTo>
                  <a:pt x="1061" y="276"/>
                </a:lnTo>
                <a:lnTo>
                  <a:pt x="1061" y="276"/>
                </a:lnTo>
                <a:lnTo>
                  <a:pt x="1057" y="276"/>
                </a:lnTo>
                <a:lnTo>
                  <a:pt x="1057" y="276"/>
                </a:lnTo>
                <a:lnTo>
                  <a:pt x="1057" y="280"/>
                </a:lnTo>
                <a:lnTo>
                  <a:pt x="1061" y="280"/>
                </a:lnTo>
                <a:lnTo>
                  <a:pt x="1061" y="280"/>
                </a:lnTo>
                <a:lnTo>
                  <a:pt x="1061" y="276"/>
                </a:lnTo>
                <a:lnTo>
                  <a:pt x="1061" y="276"/>
                </a:lnTo>
                <a:lnTo>
                  <a:pt x="1066" y="276"/>
                </a:lnTo>
                <a:lnTo>
                  <a:pt x="1066" y="271"/>
                </a:lnTo>
                <a:lnTo>
                  <a:pt x="1070" y="271"/>
                </a:lnTo>
                <a:lnTo>
                  <a:pt x="1070" y="271"/>
                </a:lnTo>
                <a:lnTo>
                  <a:pt x="1070" y="276"/>
                </a:lnTo>
                <a:lnTo>
                  <a:pt x="1070" y="276"/>
                </a:lnTo>
                <a:lnTo>
                  <a:pt x="1066" y="276"/>
                </a:lnTo>
                <a:lnTo>
                  <a:pt x="1066" y="276"/>
                </a:lnTo>
                <a:lnTo>
                  <a:pt x="1066" y="276"/>
                </a:lnTo>
                <a:lnTo>
                  <a:pt x="1066" y="276"/>
                </a:lnTo>
                <a:lnTo>
                  <a:pt x="1066" y="276"/>
                </a:lnTo>
                <a:lnTo>
                  <a:pt x="1070" y="276"/>
                </a:lnTo>
                <a:lnTo>
                  <a:pt x="1070" y="276"/>
                </a:lnTo>
                <a:lnTo>
                  <a:pt x="1070" y="280"/>
                </a:lnTo>
                <a:lnTo>
                  <a:pt x="1070" y="280"/>
                </a:lnTo>
                <a:lnTo>
                  <a:pt x="1075" y="280"/>
                </a:lnTo>
                <a:lnTo>
                  <a:pt x="1075" y="285"/>
                </a:lnTo>
                <a:lnTo>
                  <a:pt x="1070" y="285"/>
                </a:lnTo>
                <a:lnTo>
                  <a:pt x="1070" y="285"/>
                </a:lnTo>
                <a:lnTo>
                  <a:pt x="1066" y="285"/>
                </a:lnTo>
                <a:lnTo>
                  <a:pt x="1066" y="285"/>
                </a:lnTo>
                <a:lnTo>
                  <a:pt x="1066" y="285"/>
                </a:lnTo>
                <a:lnTo>
                  <a:pt x="1061" y="285"/>
                </a:lnTo>
                <a:lnTo>
                  <a:pt x="1061" y="285"/>
                </a:lnTo>
                <a:lnTo>
                  <a:pt x="1066" y="289"/>
                </a:lnTo>
                <a:lnTo>
                  <a:pt x="1066" y="289"/>
                </a:lnTo>
                <a:lnTo>
                  <a:pt x="1066" y="289"/>
                </a:lnTo>
                <a:lnTo>
                  <a:pt x="1070" y="289"/>
                </a:lnTo>
                <a:lnTo>
                  <a:pt x="1070" y="289"/>
                </a:lnTo>
                <a:lnTo>
                  <a:pt x="1070" y="289"/>
                </a:lnTo>
                <a:lnTo>
                  <a:pt x="1075" y="285"/>
                </a:lnTo>
                <a:lnTo>
                  <a:pt x="1075" y="285"/>
                </a:lnTo>
                <a:lnTo>
                  <a:pt x="1075" y="285"/>
                </a:lnTo>
                <a:lnTo>
                  <a:pt x="1079" y="289"/>
                </a:lnTo>
                <a:lnTo>
                  <a:pt x="1079" y="289"/>
                </a:lnTo>
                <a:lnTo>
                  <a:pt x="1079" y="289"/>
                </a:lnTo>
                <a:lnTo>
                  <a:pt x="1075" y="289"/>
                </a:lnTo>
                <a:lnTo>
                  <a:pt x="1075" y="294"/>
                </a:lnTo>
                <a:lnTo>
                  <a:pt x="1075" y="294"/>
                </a:lnTo>
                <a:lnTo>
                  <a:pt x="1075" y="294"/>
                </a:lnTo>
                <a:lnTo>
                  <a:pt x="1066" y="298"/>
                </a:lnTo>
                <a:lnTo>
                  <a:pt x="1066" y="298"/>
                </a:lnTo>
                <a:lnTo>
                  <a:pt x="1070" y="294"/>
                </a:lnTo>
                <a:lnTo>
                  <a:pt x="1075" y="294"/>
                </a:lnTo>
                <a:lnTo>
                  <a:pt x="1079" y="294"/>
                </a:lnTo>
                <a:lnTo>
                  <a:pt x="1079" y="294"/>
                </a:lnTo>
                <a:lnTo>
                  <a:pt x="1079" y="294"/>
                </a:lnTo>
                <a:lnTo>
                  <a:pt x="1079" y="294"/>
                </a:lnTo>
                <a:lnTo>
                  <a:pt x="1079" y="294"/>
                </a:lnTo>
                <a:lnTo>
                  <a:pt x="1084" y="294"/>
                </a:lnTo>
                <a:lnTo>
                  <a:pt x="1088" y="294"/>
                </a:lnTo>
                <a:lnTo>
                  <a:pt x="1088" y="294"/>
                </a:lnTo>
                <a:lnTo>
                  <a:pt x="1088" y="294"/>
                </a:lnTo>
                <a:lnTo>
                  <a:pt x="1093" y="298"/>
                </a:lnTo>
                <a:lnTo>
                  <a:pt x="1093" y="298"/>
                </a:lnTo>
                <a:lnTo>
                  <a:pt x="1093" y="303"/>
                </a:lnTo>
                <a:lnTo>
                  <a:pt x="1093" y="303"/>
                </a:lnTo>
                <a:lnTo>
                  <a:pt x="1088" y="303"/>
                </a:lnTo>
                <a:lnTo>
                  <a:pt x="1088" y="303"/>
                </a:lnTo>
                <a:lnTo>
                  <a:pt x="1088" y="303"/>
                </a:lnTo>
                <a:lnTo>
                  <a:pt x="1084" y="298"/>
                </a:lnTo>
                <a:lnTo>
                  <a:pt x="1084" y="298"/>
                </a:lnTo>
                <a:lnTo>
                  <a:pt x="1084" y="303"/>
                </a:lnTo>
                <a:lnTo>
                  <a:pt x="1084" y="303"/>
                </a:lnTo>
                <a:lnTo>
                  <a:pt x="1088" y="303"/>
                </a:lnTo>
                <a:lnTo>
                  <a:pt x="1088" y="308"/>
                </a:lnTo>
                <a:lnTo>
                  <a:pt x="1084" y="308"/>
                </a:lnTo>
                <a:lnTo>
                  <a:pt x="1084" y="308"/>
                </a:lnTo>
                <a:lnTo>
                  <a:pt x="1079" y="308"/>
                </a:lnTo>
                <a:lnTo>
                  <a:pt x="1079" y="308"/>
                </a:lnTo>
                <a:lnTo>
                  <a:pt x="1079" y="308"/>
                </a:lnTo>
                <a:lnTo>
                  <a:pt x="1079" y="303"/>
                </a:lnTo>
                <a:lnTo>
                  <a:pt x="1075" y="303"/>
                </a:lnTo>
                <a:lnTo>
                  <a:pt x="1075" y="303"/>
                </a:lnTo>
                <a:lnTo>
                  <a:pt x="1075" y="308"/>
                </a:lnTo>
                <a:lnTo>
                  <a:pt x="1075" y="308"/>
                </a:lnTo>
                <a:lnTo>
                  <a:pt x="1075" y="308"/>
                </a:lnTo>
                <a:lnTo>
                  <a:pt x="1075" y="308"/>
                </a:lnTo>
                <a:lnTo>
                  <a:pt x="1075" y="312"/>
                </a:lnTo>
                <a:lnTo>
                  <a:pt x="1075" y="312"/>
                </a:lnTo>
                <a:lnTo>
                  <a:pt x="1075" y="312"/>
                </a:lnTo>
                <a:lnTo>
                  <a:pt x="1075" y="312"/>
                </a:lnTo>
                <a:lnTo>
                  <a:pt x="1075" y="312"/>
                </a:lnTo>
                <a:lnTo>
                  <a:pt x="1070" y="312"/>
                </a:lnTo>
                <a:lnTo>
                  <a:pt x="1070" y="312"/>
                </a:lnTo>
                <a:lnTo>
                  <a:pt x="1070" y="312"/>
                </a:lnTo>
                <a:lnTo>
                  <a:pt x="1070" y="312"/>
                </a:lnTo>
                <a:lnTo>
                  <a:pt x="1070" y="312"/>
                </a:lnTo>
                <a:lnTo>
                  <a:pt x="1070" y="312"/>
                </a:lnTo>
                <a:lnTo>
                  <a:pt x="1070" y="317"/>
                </a:lnTo>
                <a:lnTo>
                  <a:pt x="1070" y="317"/>
                </a:lnTo>
                <a:lnTo>
                  <a:pt x="1070" y="317"/>
                </a:lnTo>
                <a:lnTo>
                  <a:pt x="1066" y="317"/>
                </a:lnTo>
                <a:lnTo>
                  <a:pt x="1066" y="321"/>
                </a:lnTo>
                <a:lnTo>
                  <a:pt x="1061" y="321"/>
                </a:lnTo>
                <a:lnTo>
                  <a:pt x="1061" y="317"/>
                </a:lnTo>
                <a:lnTo>
                  <a:pt x="1061" y="321"/>
                </a:lnTo>
                <a:lnTo>
                  <a:pt x="1057" y="317"/>
                </a:lnTo>
                <a:lnTo>
                  <a:pt x="1057" y="317"/>
                </a:lnTo>
                <a:lnTo>
                  <a:pt x="1057" y="317"/>
                </a:lnTo>
                <a:lnTo>
                  <a:pt x="1057" y="317"/>
                </a:lnTo>
                <a:lnTo>
                  <a:pt x="1057" y="317"/>
                </a:lnTo>
                <a:lnTo>
                  <a:pt x="1057" y="317"/>
                </a:lnTo>
                <a:lnTo>
                  <a:pt x="1052" y="317"/>
                </a:lnTo>
                <a:lnTo>
                  <a:pt x="1052" y="317"/>
                </a:lnTo>
                <a:lnTo>
                  <a:pt x="1052" y="317"/>
                </a:lnTo>
                <a:lnTo>
                  <a:pt x="1057" y="321"/>
                </a:lnTo>
                <a:lnTo>
                  <a:pt x="1052" y="321"/>
                </a:lnTo>
                <a:lnTo>
                  <a:pt x="1052" y="326"/>
                </a:lnTo>
                <a:lnTo>
                  <a:pt x="1048" y="330"/>
                </a:lnTo>
                <a:lnTo>
                  <a:pt x="1048" y="330"/>
                </a:lnTo>
                <a:lnTo>
                  <a:pt x="1043" y="330"/>
                </a:lnTo>
                <a:lnTo>
                  <a:pt x="1043" y="330"/>
                </a:lnTo>
                <a:lnTo>
                  <a:pt x="1043" y="330"/>
                </a:lnTo>
                <a:lnTo>
                  <a:pt x="1043" y="330"/>
                </a:lnTo>
                <a:lnTo>
                  <a:pt x="1043" y="330"/>
                </a:lnTo>
                <a:lnTo>
                  <a:pt x="1043" y="326"/>
                </a:lnTo>
                <a:lnTo>
                  <a:pt x="1039" y="326"/>
                </a:lnTo>
                <a:lnTo>
                  <a:pt x="1039" y="330"/>
                </a:lnTo>
                <a:lnTo>
                  <a:pt x="1039" y="326"/>
                </a:lnTo>
                <a:lnTo>
                  <a:pt x="1039" y="326"/>
                </a:lnTo>
                <a:lnTo>
                  <a:pt x="1039" y="326"/>
                </a:lnTo>
                <a:lnTo>
                  <a:pt x="1043" y="321"/>
                </a:lnTo>
                <a:lnTo>
                  <a:pt x="1043" y="321"/>
                </a:lnTo>
                <a:lnTo>
                  <a:pt x="1039" y="321"/>
                </a:lnTo>
                <a:lnTo>
                  <a:pt x="1039" y="326"/>
                </a:lnTo>
                <a:lnTo>
                  <a:pt x="1034" y="326"/>
                </a:lnTo>
                <a:lnTo>
                  <a:pt x="1034" y="326"/>
                </a:lnTo>
                <a:lnTo>
                  <a:pt x="1034" y="326"/>
                </a:lnTo>
                <a:lnTo>
                  <a:pt x="1034" y="326"/>
                </a:lnTo>
                <a:lnTo>
                  <a:pt x="1034" y="321"/>
                </a:lnTo>
                <a:lnTo>
                  <a:pt x="1034" y="321"/>
                </a:lnTo>
                <a:lnTo>
                  <a:pt x="1034" y="317"/>
                </a:lnTo>
                <a:lnTo>
                  <a:pt x="1034" y="317"/>
                </a:lnTo>
                <a:lnTo>
                  <a:pt x="1034" y="317"/>
                </a:lnTo>
                <a:lnTo>
                  <a:pt x="1034" y="317"/>
                </a:lnTo>
                <a:lnTo>
                  <a:pt x="1034" y="317"/>
                </a:lnTo>
                <a:lnTo>
                  <a:pt x="1034" y="317"/>
                </a:lnTo>
                <a:lnTo>
                  <a:pt x="1034" y="312"/>
                </a:lnTo>
                <a:lnTo>
                  <a:pt x="1034" y="312"/>
                </a:lnTo>
                <a:lnTo>
                  <a:pt x="1039" y="312"/>
                </a:lnTo>
                <a:lnTo>
                  <a:pt x="1039" y="312"/>
                </a:lnTo>
                <a:lnTo>
                  <a:pt x="1043" y="312"/>
                </a:lnTo>
                <a:lnTo>
                  <a:pt x="1043" y="308"/>
                </a:lnTo>
                <a:lnTo>
                  <a:pt x="1048" y="308"/>
                </a:lnTo>
                <a:lnTo>
                  <a:pt x="1048" y="308"/>
                </a:lnTo>
                <a:lnTo>
                  <a:pt x="1052" y="308"/>
                </a:lnTo>
                <a:lnTo>
                  <a:pt x="1052" y="303"/>
                </a:lnTo>
                <a:lnTo>
                  <a:pt x="1048" y="308"/>
                </a:lnTo>
                <a:lnTo>
                  <a:pt x="1048" y="308"/>
                </a:lnTo>
                <a:lnTo>
                  <a:pt x="1043" y="308"/>
                </a:lnTo>
                <a:lnTo>
                  <a:pt x="1043" y="308"/>
                </a:lnTo>
                <a:lnTo>
                  <a:pt x="1039" y="312"/>
                </a:lnTo>
                <a:lnTo>
                  <a:pt x="1034" y="312"/>
                </a:lnTo>
                <a:lnTo>
                  <a:pt x="1034" y="312"/>
                </a:lnTo>
                <a:lnTo>
                  <a:pt x="1030" y="312"/>
                </a:lnTo>
                <a:lnTo>
                  <a:pt x="1030" y="308"/>
                </a:lnTo>
                <a:lnTo>
                  <a:pt x="1034" y="308"/>
                </a:lnTo>
                <a:lnTo>
                  <a:pt x="1034" y="308"/>
                </a:lnTo>
                <a:lnTo>
                  <a:pt x="1034" y="308"/>
                </a:lnTo>
                <a:lnTo>
                  <a:pt x="1034" y="308"/>
                </a:lnTo>
                <a:lnTo>
                  <a:pt x="1034" y="308"/>
                </a:lnTo>
                <a:lnTo>
                  <a:pt x="1030" y="308"/>
                </a:lnTo>
                <a:lnTo>
                  <a:pt x="1030" y="308"/>
                </a:lnTo>
                <a:lnTo>
                  <a:pt x="1030" y="308"/>
                </a:lnTo>
                <a:lnTo>
                  <a:pt x="1030" y="308"/>
                </a:lnTo>
                <a:lnTo>
                  <a:pt x="1030" y="303"/>
                </a:lnTo>
                <a:lnTo>
                  <a:pt x="1030" y="303"/>
                </a:lnTo>
                <a:lnTo>
                  <a:pt x="1025" y="303"/>
                </a:lnTo>
                <a:lnTo>
                  <a:pt x="1025" y="298"/>
                </a:lnTo>
                <a:lnTo>
                  <a:pt x="1030" y="298"/>
                </a:lnTo>
                <a:lnTo>
                  <a:pt x="1025" y="298"/>
                </a:lnTo>
                <a:lnTo>
                  <a:pt x="1025" y="298"/>
                </a:lnTo>
                <a:lnTo>
                  <a:pt x="1025" y="298"/>
                </a:lnTo>
                <a:lnTo>
                  <a:pt x="1025" y="298"/>
                </a:lnTo>
                <a:lnTo>
                  <a:pt x="1025" y="298"/>
                </a:lnTo>
                <a:lnTo>
                  <a:pt x="1025" y="298"/>
                </a:lnTo>
                <a:lnTo>
                  <a:pt x="1021" y="298"/>
                </a:lnTo>
                <a:lnTo>
                  <a:pt x="1021" y="298"/>
                </a:lnTo>
                <a:lnTo>
                  <a:pt x="1021" y="298"/>
                </a:lnTo>
                <a:lnTo>
                  <a:pt x="1021" y="303"/>
                </a:lnTo>
                <a:lnTo>
                  <a:pt x="1021" y="303"/>
                </a:lnTo>
                <a:lnTo>
                  <a:pt x="1021" y="303"/>
                </a:lnTo>
                <a:lnTo>
                  <a:pt x="1016" y="303"/>
                </a:lnTo>
                <a:lnTo>
                  <a:pt x="1016" y="303"/>
                </a:lnTo>
                <a:lnTo>
                  <a:pt x="1016" y="303"/>
                </a:lnTo>
                <a:lnTo>
                  <a:pt x="1016" y="298"/>
                </a:lnTo>
                <a:lnTo>
                  <a:pt x="1016" y="298"/>
                </a:lnTo>
                <a:lnTo>
                  <a:pt x="1012" y="298"/>
                </a:lnTo>
                <a:lnTo>
                  <a:pt x="1012" y="303"/>
                </a:lnTo>
                <a:lnTo>
                  <a:pt x="1012" y="303"/>
                </a:lnTo>
                <a:lnTo>
                  <a:pt x="1012" y="308"/>
                </a:lnTo>
                <a:lnTo>
                  <a:pt x="1016" y="308"/>
                </a:lnTo>
                <a:lnTo>
                  <a:pt x="1016" y="308"/>
                </a:lnTo>
                <a:lnTo>
                  <a:pt x="1012" y="312"/>
                </a:lnTo>
                <a:lnTo>
                  <a:pt x="1012" y="312"/>
                </a:lnTo>
                <a:lnTo>
                  <a:pt x="1012" y="312"/>
                </a:lnTo>
                <a:lnTo>
                  <a:pt x="1012" y="312"/>
                </a:lnTo>
                <a:lnTo>
                  <a:pt x="1007" y="308"/>
                </a:lnTo>
                <a:lnTo>
                  <a:pt x="1007" y="308"/>
                </a:lnTo>
                <a:lnTo>
                  <a:pt x="1007" y="308"/>
                </a:lnTo>
                <a:lnTo>
                  <a:pt x="1002" y="303"/>
                </a:lnTo>
                <a:lnTo>
                  <a:pt x="1002" y="303"/>
                </a:lnTo>
                <a:lnTo>
                  <a:pt x="998" y="303"/>
                </a:lnTo>
                <a:lnTo>
                  <a:pt x="998" y="303"/>
                </a:lnTo>
                <a:lnTo>
                  <a:pt x="1002" y="303"/>
                </a:lnTo>
                <a:lnTo>
                  <a:pt x="1002" y="303"/>
                </a:lnTo>
                <a:lnTo>
                  <a:pt x="1002" y="308"/>
                </a:lnTo>
                <a:lnTo>
                  <a:pt x="1002" y="308"/>
                </a:lnTo>
                <a:lnTo>
                  <a:pt x="1002" y="308"/>
                </a:lnTo>
                <a:lnTo>
                  <a:pt x="1002" y="308"/>
                </a:lnTo>
                <a:lnTo>
                  <a:pt x="1002" y="312"/>
                </a:lnTo>
                <a:lnTo>
                  <a:pt x="1002" y="312"/>
                </a:lnTo>
                <a:lnTo>
                  <a:pt x="1002" y="312"/>
                </a:lnTo>
                <a:lnTo>
                  <a:pt x="1002" y="312"/>
                </a:lnTo>
                <a:lnTo>
                  <a:pt x="1002" y="312"/>
                </a:lnTo>
                <a:lnTo>
                  <a:pt x="1002" y="317"/>
                </a:lnTo>
                <a:lnTo>
                  <a:pt x="1002" y="317"/>
                </a:lnTo>
                <a:lnTo>
                  <a:pt x="1002" y="317"/>
                </a:lnTo>
                <a:lnTo>
                  <a:pt x="1002" y="317"/>
                </a:lnTo>
                <a:lnTo>
                  <a:pt x="1002" y="317"/>
                </a:lnTo>
                <a:lnTo>
                  <a:pt x="1007" y="317"/>
                </a:lnTo>
                <a:lnTo>
                  <a:pt x="1007" y="317"/>
                </a:lnTo>
                <a:lnTo>
                  <a:pt x="1007" y="317"/>
                </a:lnTo>
                <a:lnTo>
                  <a:pt x="1007" y="317"/>
                </a:lnTo>
                <a:lnTo>
                  <a:pt x="1007" y="317"/>
                </a:lnTo>
                <a:lnTo>
                  <a:pt x="1007" y="317"/>
                </a:lnTo>
                <a:lnTo>
                  <a:pt x="1007" y="317"/>
                </a:lnTo>
                <a:lnTo>
                  <a:pt x="1007" y="321"/>
                </a:lnTo>
                <a:lnTo>
                  <a:pt x="1007" y="321"/>
                </a:lnTo>
                <a:lnTo>
                  <a:pt x="1007" y="321"/>
                </a:lnTo>
                <a:lnTo>
                  <a:pt x="1007" y="321"/>
                </a:lnTo>
                <a:lnTo>
                  <a:pt x="1007" y="321"/>
                </a:lnTo>
                <a:lnTo>
                  <a:pt x="1007" y="321"/>
                </a:lnTo>
                <a:lnTo>
                  <a:pt x="1007" y="321"/>
                </a:lnTo>
                <a:lnTo>
                  <a:pt x="1007" y="326"/>
                </a:lnTo>
                <a:lnTo>
                  <a:pt x="1007" y="326"/>
                </a:lnTo>
                <a:lnTo>
                  <a:pt x="1007" y="326"/>
                </a:lnTo>
                <a:lnTo>
                  <a:pt x="1007" y="326"/>
                </a:lnTo>
                <a:lnTo>
                  <a:pt x="1007" y="326"/>
                </a:lnTo>
                <a:lnTo>
                  <a:pt x="1007" y="326"/>
                </a:lnTo>
                <a:lnTo>
                  <a:pt x="1007" y="326"/>
                </a:lnTo>
                <a:lnTo>
                  <a:pt x="1007" y="326"/>
                </a:lnTo>
                <a:lnTo>
                  <a:pt x="1007" y="326"/>
                </a:lnTo>
                <a:lnTo>
                  <a:pt x="1007" y="330"/>
                </a:lnTo>
                <a:lnTo>
                  <a:pt x="1007" y="330"/>
                </a:lnTo>
                <a:lnTo>
                  <a:pt x="1007" y="330"/>
                </a:lnTo>
                <a:lnTo>
                  <a:pt x="1007" y="330"/>
                </a:lnTo>
                <a:lnTo>
                  <a:pt x="1007" y="330"/>
                </a:lnTo>
                <a:lnTo>
                  <a:pt x="1012" y="330"/>
                </a:lnTo>
                <a:lnTo>
                  <a:pt x="1012" y="330"/>
                </a:lnTo>
                <a:lnTo>
                  <a:pt x="1012" y="330"/>
                </a:lnTo>
                <a:lnTo>
                  <a:pt x="1012" y="330"/>
                </a:lnTo>
                <a:lnTo>
                  <a:pt x="1012" y="330"/>
                </a:lnTo>
                <a:lnTo>
                  <a:pt x="1012" y="335"/>
                </a:lnTo>
                <a:lnTo>
                  <a:pt x="1012" y="335"/>
                </a:lnTo>
                <a:lnTo>
                  <a:pt x="1012" y="335"/>
                </a:lnTo>
                <a:lnTo>
                  <a:pt x="1012" y="330"/>
                </a:lnTo>
                <a:lnTo>
                  <a:pt x="1012" y="330"/>
                </a:lnTo>
                <a:lnTo>
                  <a:pt x="1016" y="330"/>
                </a:lnTo>
                <a:lnTo>
                  <a:pt x="1016" y="330"/>
                </a:lnTo>
                <a:lnTo>
                  <a:pt x="1016" y="335"/>
                </a:lnTo>
                <a:lnTo>
                  <a:pt x="1016" y="335"/>
                </a:lnTo>
                <a:lnTo>
                  <a:pt x="1016" y="335"/>
                </a:lnTo>
                <a:lnTo>
                  <a:pt x="1021" y="335"/>
                </a:lnTo>
                <a:lnTo>
                  <a:pt x="1021" y="335"/>
                </a:lnTo>
                <a:lnTo>
                  <a:pt x="1021" y="335"/>
                </a:lnTo>
                <a:lnTo>
                  <a:pt x="1016" y="339"/>
                </a:lnTo>
                <a:lnTo>
                  <a:pt x="1016" y="339"/>
                </a:lnTo>
                <a:lnTo>
                  <a:pt x="1016" y="339"/>
                </a:lnTo>
                <a:lnTo>
                  <a:pt x="1021" y="339"/>
                </a:lnTo>
                <a:lnTo>
                  <a:pt x="1021" y="339"/>
                </a:lnTo>
                <a:lnTo>
                  <a:pt x="1021" y="339"/>
                </a:lnTo>
                <a:lnTo>
                  <a:pt x="1016" y="344"/>
                </a:lnTo>
                <a:lnTo>
                  <a:pt x="1016" y="344"/>
                </a:lnTo>
                <a:lnTo>
                  <a:pt x="1012" y="339"/>
                </a:lnTo>
                <a:lnTo>
                  <a:pt x="1012" y="344"/>
                </a:lnTo>
                <a:lnTo>
                  <a:pt x="1012" y="344"/>
                </a:lnTo>
                <a:lnTo>
                  <a:pt x="1016" y="344"/>
                </a:lnTo>
                <a:lnTo>
                  <a:pt x="1016" y="344"/>
                </a:lnTo>
                <a:lnTo>
                  <a:pt x="1016" y="344"/>
                </a:lnTo>
                <a:lnTo>
                  <a:pt x="1016" y="344"/>
                </a:lnTo>
                <a:lnTo>
                  <a:pt x="1016" y="348"/>
                </a:lnTo>
                <a:lnTo>
                  <a:pt x="1012" y="348"/>
                </a:lnTo>
                <a:lnTo>
                  <a:pt x="1012" y="348"/>
                </a:lnTo>
                <a:lnTo>
                  <a:pt x="1016" y="348"/>
                </a:lnTo>
                <a:lnTo>
                  <a:pt x="1016" y="348"/>
                </a:lnTo>
                <a:lnTo>
                  <a:pt x="1016" y="348"/>
                </a:lnTo>
                <a:lnTo>
                  <a:pt x="1021" y="348"/>
                </a:lnTo>
                <a:lnTo>
                  <a:pt x="1021" y="348"/>
                </a:lnTo>
                <a:lnTo>
                  <a:pt x="1021" y="348"/>
                </a:lnTo>
                <a:lnTo>
                  <a:pt x="1016" y="348"/>
                </a:lnTo>
                <a:lnTo>
                  <a:pt x="1016" y="348"/>
                </a:lnTo>
                <a:lnTo>
                  <a:pt x="1021" y="348"/>
                </a:lnTo>
                <a:lnTo>
                  <a:pt x="1021" y="348"/>
                </a:lnTo>
                <a:lnTo>
                  <a:pt x="1021" y="353"/>
                </a:lnTo>
                <a:lnTo>
                  <a:pt x="1021" y="353"/>
                </a:lnTo>
                <a:lnTo>
                  <a:pt x="1016" y="353"/>
                </a:lnTo>
                <a:lnTo>
                  <a:pt x="1016" y="353"/>
                </a:lnTo>
                <a:lnTo>
                  <a:pt x="1016" y="357"/>
                </a:lnTo>
                <a:lnTo>
                  <a:pt x="1016" y="357"/>
                </a:lnTo>
                <a:lnTo>
                  <a:pt x="1012" y="362"/>
                </a:lnTo>
                <a:lnTo>
                  <a:pt x="1012" y="362"/>
                </a:lnTo>
                <a:lnTo>
                  <a:pt x="1012" y="362"/>
                </a:lnTo>
                <a:lnTo>
                  <a:pt x="1012" y="362"/>
                </a:lnTo>
                <a:lnTo>
                  <a:pt x="1012" y="362"/>
                </a:lnTo>
                <a:lnTo>
                  <a:pt x="1012" y="357"/>
                </a:lnTo>
                <a:lnTo>
                  <a:pt x="1012" y="357"/>
                </a:lnTo>
                <a:lnTo>
                  <a:pt x="1012" y="353"/>
                </a:lnTo>
                <a:lnTo>
                  <a:pt x="1012" y="353"/>
                </a:lnTo>
                <a:lnTo>
                  <a:pt x="1012" y="353"/>
                </a:lnTo>
                <a:lnTo>
                  <a:pt x="1012" y="353"/>
                </a:lnTo>
                <a:lnTo>
                  <a:pt x="1007" y="353"/>
                </a:lnTo>
                <a:lnTo>
                  <a:pt x="1007" y="357"/>
                </a:lnTo>
                <a:lnTo>
                  <a:pt x="1007" y="362"/>
                </a:lnTo>
                <a:lnTo>
                  <a:pt x="1007" y="362"/>
                </a:lnTo>
                <a:lnTo>
                  <a:pt x="1007" y="362"/>
                </a:lnTo>
                <a:lnTo>
                  <a:pt x="1007" y="362"/>
                </a:lnTo>
                <a:lnTo>
                  <a:pt x="1007" y="362"/>
                </a:lnTo>
                <a:lnTo>
                  <a:pt x="1007" y="362"/>
                </a:lnTo>
                <a:lnTo>
                  <a:pt x="1007" y="366"/>
                </a:lnTo>
                <a:lnTo>
                  <a:pt x="1007" y="366"/>
                </a:lnTo>
                <a:lnTo>
                  <a:pt x="1007" y="366"/>
                </a:lnTo>
                <a:lnTo>
                  <a:pt x="1007" y="366"/>
                </a:lnTo>
                <a:lnTo>
                  <a:pt x="1007" y="366"/>
                </a:lnTo>
                <a:lnTo>
                  <a:pt x="1002" y="366"/>
                </a:lnTo>
                <a:lnTo>
                  <a:pt x="1002" y="366"/>
                </a:lnTo>
                <a:lnTo>
                  <a:pt x="1002" y="366"/>
                </a:lnTo>
                <a:lnTo>
                  <a:pt x="1002" y="366"/>
                </a:lnTo>
                <a:lnTo>
                  <a:pt x="998" y="366"/>
                </a:lnTo>
                <a:lnTo>
                  <a:pt x="998" y="371"/>
                </a:lnTo>
                <a:lnTo>
                  <a:pt x="998" y="371"/>
                </a:lnTo>
                <a:lnTo>
                  <a:pt x="998" y="371"/>
                </a:lnTo>
                <a:lnTo>
                  <a:pt x="998" y="371"/>
                </a:lnTo>
                <a:lnTo>
                  <a:pt x="998" y="371"/>
                </a:lnTo>
                <a:lnTo>
                  <a:pt x="993" y="371"/>
                </a:lnTo>
                <a:lnTo>
                  <a:pt x="993" y="366"/>
                </a:lnTo>
                <a:lnTo>
                  <a:pt x="993" y="366"/>
                </a:lnTo>
                <a:lnTo>
                  <a:pt x="993" y="366"/>
                </a:lnTo>
                <a:lnTo>
                  <a:pt x="993" y="366"/>
                </a:lnTo>
                <a:lnTo>
                  <a:pt x="993" y="366"/>
                </a:lnTo>
                <a:lnTo>
                  <a:pt x="989" y="366"/>
                </a:lnTo>
                <a:lnTo>
                  <a:pt x="989" y="366"/>
                </a:lnTo>
                <a:lnTo>
                  <a:pt x="989" y="366"/>
                </a:lnTo>
                <a:lnTo>
                  <a:pt x="989" y="362"/>
                </a:lnTo>
                <a:lnTo>
                  <a:pt x="989" y="362"/>
                </a:lnTo>
                <a:lnTo>
                  <a:pt x="989" y="362"/>
                </a:lnTo>
                <a:lnTo>
                  <a:pt x="989" y="366"/>
                </a:lnTo>
                <a:lnTo>
                  <a:pt x="989" y="366"/>
                </a:lnTo>
                <a:lnTo>
                  <a:pt x="989" y="366"/>
                </a:lnTo>
                <a:lnTo>
                  <a:pt x="984" y="366"/>
                </a:lnTo>
                <a:lnTo>
                  <a:pt x="984" y="362"/>
                </a:lnTo>
                <a:lnTo>
                  <a:pt x="984" y="362"/>
                </a:lnTo>
                <a:lnTo>
                  <a:pt x="984" y="362"/>
                </a:lnTo>
                <a:lnTo>
                  <a:pt x="984" y="362"/>
                </a:lnTo>
                <a:lnTo>
                  <a:pt x="984" y="362"/>
                </a:lnTo>
                <a:lnTo>
                  <a:pt x="984" y="362"/>
                </a:lnTo>
                <a:lnTo>
                  <a:pt x="984" y="362"/>
                </a:lnTo>
                <a:lnTo>
                  <a:pt x="984" y="362"/>
                </a:lnTo>
                <a:lnTo>
                  <a:pt x="984" y="362"/>
                </a:lnTo>
                <a:lnTo>
                  <a:pt x="984" y="362"/>
                </a:lnTo>
                <a:lnTo>
                  <a:pt x="984" y="362"/>
                </a:lnTo>
                <a:lnTo>
                  <a:pt x="980" y="362"/>
                </a:lnTo>
                <a:lnTo>
                  <a:pt x="980" y="362"/>
                </a:lnTo>
                <a:lnTo>
                  <a:pt x="980" y="357"/>
                </a:lnTo>
                <a:lnTo>
                  <a:pt x="980" y="357"/>
                </a:lnTo>
                <a:lnTo>
                  <a:pt x="980" y="357"/>
                </a:lnTo>
                <a:lnTo>
                  <a:pt x="980" y="357"/>
                </a:lnTo>
                <a:lnTo>
                  <a:pt x="980" y="357"/>
                </a:lnTo>
                <a:lnTo>
                  <a:pt x="980" y="353"/>
                </a:lnTo>
                <a:lnTo>
                  <a:pt x="975" y="353"/>
                </a:lnTo>
                <a:lnTo>
                  <a:pt x="975" y="353"/>
                </a:lnTo>
                <a:lnTo>
                  <a:pt x="975" y="353"/>
                </a:lnTo>
                <a:lnTo>
                  <a:pt x="975" y="357"/>
                </a:lnTo>
                <a:lnTo>
                  <a:pt x="975" y="357"/>
                </a:lnTo>
                <a:lnTo>
                  <a:pt x="975" y="357"/>
                </a:lnTo>
                <a:lnTo>
                  <a:pt x="975" y="357"/>
                </a:lnTo>
                <a:lnTo>
                  <a:pt x="971" y="353"/>
                </a:lnTo>
                <a:lnTo>
                  <a:pt x="971" y="348"/>
                </a:lnTo>
                <a:lnTo>
                  <a:pt x="966" y="348"/>
                </a:lnTo>
                <a:lnTo>
                  <a:pt x="966" y="348"/>
                </a:lnTo>
                <a:lnTo>
                  <a:pt x="966" y="348"/>
                </a:lnTo>
                <a:lnTo>
                  <a:pt x="966" y="353"/>
                </a:lnTo>
                <a:lnTo>
                  <a:pt x="966" y="353"/>
                </a:lnTo>
                <a:lnTo>
                  <a:pt x="966" y="357"/>
                </a:lnTo>
                <a:lnTo>
                  <a:pt x="966" y="357"/>
                </a:lnTo>
                <a:lnTo>
                  <a:pt x="966" y="362"/>
                </a:lnTo>
                <a:lnTo>
                  <a:pt x="966" y="362"/>
                </a:lnTo>
                <a:lnTo>
                  <a:pt x="966" y="362"/>
                </a:lnTo>
                <a:lnTo>
                  <a:pt x="971" y="362"/>
                </a:lnTo>
                <a:lnTo>
                  <a:pt x="971" y="362"/>
                </a:lnTo>
                <a:lnTo>
                  <a:pt x="971" y="362"/>
                </a:lnTo>
                <a:lnTo>
                  <a:pt x="971" y="362"/>
                </a:lnTo>
                <a:lnTo>
                  <a:pt x="971" y="362"/>
                </a:lnTo>
                <a:lnTo>
                  <a:pt x="971" y="366"/>
                </a:lnTo>
                <a:lnTo>
                  <a:pt x="971" y="366"/>
                </a:lnTo>
                <a:lnTo>
                  <a:pt x="975" y="366"/>
                </a:lnTo>
                <a:lnTo>
                  <a:pt x="975" y="366"/>
                </a:lnTo>
                <a:lnTo>
                  <a:pt x="975" y="371"/>
                </a:lnTo>
                <a:lnTo>
                  <a:pt x="975" y="371"/>
                </a:lnTo>
                <a:lnTo>
                  <a:pt x="975" y="371"/>
                </a:lnTo>
                <a:lnTo>
                  <a:pt x="975" y="371"/>
                </a:lnTo>
                <a:lnTo>
                  <a:pt x="980" y="375"/>
                </a:lnTo>
                <a:lnTo>
                  <a:pt x="980" y="375"/>
                </a:lnTo>
                <a:lnTo>
                  <a:pt x="980" y="375"/>
                </a:lnTo>
                <a:lnTo>
                  <a:pt x="980" y="380"/>
                </a:lnTo>
                <a:lnTo>
                  <a:pt x="980" y="380"/>
                </a:lnTo>
                <a:lnTo>
                  <a:pt x="980" y="380"/>
                </a:lnTo>
                <a:lnTo>
                  <a:pt x="980" y="380"/>
                </a:lnTo>
                <a:lnTo>
                  <a:pt x="980" y="380"/>
                </a:lnTo>
                <a:lnTo>
                  <a:pt x="980" y="380"/>
                </a:lnTo>
                <a:lnTo>
                  <a:pt x="980" y="380"/>
                </a:lnTo>
                <a:lnTo>
                  <a:pt x="975" y="384"/>
                </a:lnTo>
                <a:lnTo>
                  <a:pt x="975" y="384"/>
                </a:lnTo>
                <a:lnTo>
                  <a:pt x="975" y="384"/>
                </a:lnTo>
                <a:lnTo>
                  <a:pt x="975" y="384"/>
                </a:lnTo>
                <a:lnTo>
                  <a:pt x="975" y="384"/>
                </a:lnTo>
                <a:lnTo>
                  <a:pt x="971" y="384"/>
                </a:lnTo>
                <a:lnTo>
                  <a:pt x="971" y="384"/>
                </a:lnTo>
                <a:lnTo>
                  <a:pt x="971" y="384"/>
                </a:lnTo>
                <a:lnTo>
                  <a:pt x="966" y="384"/>
                </a:lnTo>
                <a:lnTo>
                  <a:pt x="966" y="380"/>
                </a:lnTo>
                <a:lnTo>
                  <a:pt x="962" y="380"/>
                </a:lnTo>
                <a:lnTo>
                  <a:pt x="962" y="380"/>
                </a:lnTo>
                <a:lnTo>
                  <a:pt x="962" y="380"/>
                </a:lnTo>
                <a:lnTo>
                  <a:pt x="953" y="380"/>
                </a:lnTo>
                <a:lnTo>
                  <a:pt x="948" y="375"/>
                </a:lnTo>
                <a:lnTo>
                  <a:pt x="948" y="375"/>
                </a:lnTo>
                <a:lnTo>
                  <a:pt x="948" y="375"/>
                </a:lnTo>
                <a:lnTo>
                  <a:pt x="944" y="375"/>
                </a:lnTo>
                <a:lnTo>
                  <a:pt x="944" y="375"/>
                </a:lnTo>
                <a:lnTo>
                  <a:pt x="944" y="371"/>
                </a:lnTo>
                <a:lnTo>
                  <a:pt x="944" y="366"/>
                </a:lnTo>
                <a:lnTo>
                  <a:pt x="944" y="366"/>
                </a:lnTo>
                <a:lnTo>
                  <a:pt x="939" y="366"/>
                </a:lnTo>
                <a:lnTo>
                  <a:pt x="939" y="366"/>
                </a:lnTo>
                <a:lnTo>
                  <a:pt x="939" y="366"/>
                </a:lnTo>
                <a:lnTo>
                  <a:pt x="935" y="366"/>
                </a:lnTo>
                <a:lnTo>
                  <a:pt x="935" y="366"/>
                </a:lnTo>
                <a:lnTo>
                  <a:pt x="935" y="366"/>
                </a:lnTo>
                <a:lnTo>
                  <a:pt x="930" y="362"/>
                </a:lnTo>
                <a:lnTo>
                  <a:pt x="930" y="362"/>
                </a:lnTo>
                <a:lnTo>
                  <a:pt x="930" y="362"/>
                </a:lnTo>
                <a:lnTo>
                  <a:pt x="930" y="362"/>
                </a:lnTo>
                <a:lnTo>
                  <a:pt x="930" y="362"/>
                </a:lnTo>
                <a:lnTo>
                  <a:pt x="930" y="362"/>
                </a:lnTo>
                <a:lnTo>
                  <a:pt x="926" y="362"/>
                </a:lnTo>
                <a:lnTo>
                  <a:pt x="926" y="362"/>
                </a:lnTo>
                <a:lnTo>
                  <a:pt x="926" y="357"/>
                </a:lnTo>
                <a:lnTo>
                  <a:pt x="926" y="357"/>
                </a:lnTo>
                <a:lnTo>
                  <a:pt x="926" y="353"/>
                </a:lnTo>
                <a:lnTo>
                  <a:pt x="921" y="353"/>
                </a:lnTo>
                <a:lnTo>
                  <a:pt x="926" y="353"/>
                </a:lnTo>
                <a:lnTo>
                  <a:pt x="926" y="353"/>
                </a:lnTo>
                <a:lnTo>
                  <a:pt x="926" y="353"/>
                </a:lnTo>
                <a:lnTo>
                  <a:pt x="930" y="353"/>
                </a:lnTo>
                <a:lnTo>
                  <a:pt x="930" y="353"/>
                </a:lnTo>
                <a:lnTo>
                  <a:pt x="930" y="353"/>
                </a:lnTo>
                <a:lnTo>
                  <a:pt x="935" y="353"/>
                </a:lnTo>
                <a:lnTo>
                  <a:pt x="930" y="353"/>
                </a:lnTo>
                <a:lnTo>
                  <a:pt x="930" y="348"/>
                </a:lnTo>
                <a:lnTo>
                  <a:pt x="930" y="348"/>
                </a:lnTo>
                <a:lnTo>
                  <a:pt x="930" y="348"/>
                </a:lnTo>
                <a:lnTo>
                  <a:pt x="930" y="348"/>
                </a:lnTo>
                <a:lnTo>
                  <a:pt x="930" y="348"/>
                </a:lnTo>
                <a:lnTo>
                  <a:pt x="926" y="348"/>
                </a:lnTo>
                <a:lnTo>
                  <a:pt x="926" y="348"/>
                </a:lnTo>
                <a:lnTo>
                  <a:pt x="926" y="348"/>
                </a:lnTo>
                <a:lnTo>
                  <a:pt x="926" y="344"/>
                </a:lnTo>
                <a:lnTo>
                  <a:pt x="926" y="344"/>
                </a:lnTo>
                <a:lnTo>
                  <a:pt x="926" y="344"/>
                </a:lnTo>
                <a:lnTo>
                  <a:pt x="926" y="344"/>
                </a:lnTo>
                <a:lnTo>
                  <a:pt x="926" y="344"/>
                </a:lnTo>
                <a:lnTo>
                  <a:pt x="921" y="344"/>
                </a:lnTo>
                <a:lnTo>
                  <a:pt x="921" y="344"/>
                </a:lnTo>
                <a:lnTo>
                  <a:pt x="921" y="344"/>
                </a:lnTo>
                <a:lnTo>
                  <a:pt x="921" y="344"/>
                </a:lnTo>
                <a:lnTo>
                  <a:pt x="921" y="344"/>
                </a:lnTo>
                <a:lnTo>
                  <a:pt x="921" y="339"/>
                </a:lnTo>
                <a:lnTo>
                  <a:pt x="921" y="339"/>
                </a:lnTo>
                <a:lnTo>
                  <a:pt x="921" y="335"/>
                </a:lnTo>
                <a:lnTo>
                  <a:pt x="921" y="335"/>
                </a:lnTo>
                <a:lnTo>
                  <a:pt x="921" y="335"/>
                </a:lnTo>
                <a:lnTo>
                  <a:pt x="921" y="335"/>
                </a:lnTo>
                <a:lnTo>
                  <a:pt x="921" y="335"/>
                </a:lnTo>
                <a:lnTo>
                  <a:pt x="926" y="330"/>
                </a:lnTo>
                <a:lnTo>
                  <a:pt x="926" y="330"/>
                </a:lnTo>
                <a:lnTo>
                  <a:pt x="921" y="330"/>
                </a:lnTo>
                <a:lnTo>
                  <a:pt x="921" y="330"/>
                </a:lnTo>
                <a:lnTo>
                  <a:pt x="917" y="330"/>
                </a:lnTo>
                <a:lnTo>
                  <a:pt x="917" y="330"/>
                </a:lnTo>
                <a:lnTo>
                  <a:pt x="917" y="330"/>
                </a:lnTo>
                <a:lnTo>
                  <a:pt x="917" y="330"/>
                </a:lnTo>
                <a:lnTo>
                  <a:pt x="912" y="335"/>
                </a:lnTo>
                <a:lnTo>
                  <a:pt x="912" y="335"/>
                </a:lnTo>
                <a:lnTo>
                  <a:pt x="912" y="335"/>
                </a:lnTo>
                <a:lnTo>
                  <a:pt x="912" y="335"/>
                </a:lnTo>
                <a:lnTo>
                  <a:pt x="912" y="335"/>
                </a:lnTo>
                <a:lnTo>
                  <a:pt x="912" y="330"/>
                </a:lnTo>
                <a:lnTo>
                  <a:pt x="912" y="330"/>
                </a:lnTo>
                <a:lnTo>
                  <a:pt x="912" y="330"/>
                </a:lnTo>
                <a:lnTo>
                  <a:pt x="912" y="330"/>
                </a:lnTo>
                <a:lnTo>
                  <a:pt x="912" y="330"/>
                </a:lnTo>
                <a:lnTo>
                  <a:pt x="912" y="330"/>
                </a:lnTo>
                <a:lnTo>
                  <a:pt x="912" y="326"/>
                </a:lnTo>
                <a:lnTo>
                  <a:pt x="912" y="326"/>
                </a:lnTo>
                <a:lnTo>
                  <a:pt x="912" y="326"/>
                </a:lnTo>
                <a:lnTo>
                  <a:pt x="912" y="326"/>
                </a:lnTo>
                <a:lnTo>
                  <a:pt x="912" y="326"/>
                </a:lnTo>
                <a:lnTo>
                  <a:pt x="908" y="326"/>
                </a:lnTo>
                <a:lnTo>
                  <a:pt x="908" y="326"/>
                </a:lnTo>
                <a:lnTo>
                  <a:pt x="908" y="326"/>
                </a:lnTo>
                <a:lnTo>
                  <a:pt x="908" y="326"/>
                </a:lnTo>
                <a:lnTo>
                  <a:pt x="908" y="326"/>
                </a:lnTo>
                <a:lnTo>
                  <a:pt x="908" y="330"/>
                </a:lnTo>
                <a:lnTo>
                  <a:pt x="908" y="330"/>
                </a:lnTo>
                <a:lnTo>
                  <a:pt x="908" y="330"/>
                </a:lnTo>
                <a:lnTo>
                  <a:pt x="903" y="330"/>
                </a:lnTo>
                <a:lnTo>
                  <a:pt x="903" y="330"/>
                </a:lnTo>
                <a:lnTo>
                  <a:pt x="899" y="330"/>
                </a:lnTo>
                <a:lnTo>
                  <a:pt x="899" y="330"/>
                </a:lnTo>
                <a:lnTo>
                  <a:pt x="899" y="330"/>
                </a:lnTo>
                <a:lnTo>
                  <a:pt x="894" y="330"/>
                </a:lnTo>
                <a:lnTo>
                  <a:pt x="890" y="330"/>
                </a:lnTo>
                <a:lnTo>
                  <a:pt x="890" y="335"/>
                </a:lnTo>
                <a:lnTo>
                  <a:pt x="890" y="330"/>
                </a:lnTo>
                <a:lnTo>
                  <a:pt x="885" y="330"/>
                </a:lnTo>
                <a:lnTo>
                  <a:pt x="885" y="335"/>
                </a:lnTo>
                <a:lnTo>
                  <a:pt x="880" y="335"/>
                </a:lnTo>
                <a:lnTo>
                  <a:pt x="880" y="335"/>
                </a:lnTo>
                <a:lnTo>
                  <a:pt x="880" y="335"/>
                </a:lnTo>
                <a:lnTo>
                  <a:pt x="876" y="335"/>
                </a:lnTo>
                <a:lnTo>
                  <a:pt x="876" y="335"/>
                </a:lnTo>
                <a:lnTo>
                  <a:pt x="876" y="335"/>
                </a:lnTo>
                <a:lnTo>
                  <a:pt x="871" y="335"/>
                </a:lnTo>
                <a:lnTo>
                  <a:pt x="871" y="335"/>
                </a:lnTo>
                <a:lnTo>
                  <a:pt x="871" y="335"/>
                </a:lnTo>
                <a:lnTo>
                  <a:pt x="871" y="330"/>
                </a:lnTo>
                <a:lnTo>
                  <a:pt x="871" y="330"/>
                </a:lnTo>
                <a:lnTo>
                  <a:pt x="867" y="330"/>
                </a:lnTo>
                <a:lnTo>
                  <a:pt x="867" y="330"/>
                </a:lnTo>
                <a:lnTo>
                  <a:pt x="867" y="330"/>
                </a:lnTo>
                <a:lnTo>
                  <a:pt x="867" y="330"/>
                </a:lnTo>
                <a:lnTo>
                  <a:pt x="867" y="326"/>
                </a:lnTo>
                <a:lnTo>
                  <a:pt x="867" y="326"/>
                </a:lnTo>
                <a:lnTo>
                  <a:pt x="867" y="326"/>
                </a:lnTo>
                <a:lnTo>
                  <a:pt x="867" y="326"/>
                </a:lnTo>
                <a:lnTo>
                  <a:pt x="871" y="321"/>
                </a:lnTo>
                <a:lnTo>
                  <a:pt x="871" y="321"/>
                </a:lnTo>
                <a:lnTo>
                  <a:pt x="871" y="321"/>
                </a:lnTo>
                <a:lnTo>
                  <a:pt x="876" y="321"/>
                </a:lnTo>
                <a:lnTo>
                  <a:pt x="876" y="317"/>
                </a:lnTo>
                <a:lnTo>
                  <a:pt x="885" y="317"/>
                </a:lnTo>
                <a:lnTo>
                  <a:pt x="885" y="317"/>
                </a:lnTo>
                <a:lnTo>
                  <a:pt x="885" y="317"/>
                </a:lnTo>
                <a:lnTo>
                  <a:pt x="885" y="312"/>
                </a:lnTo>
                <a:lnTo>
                  <a:pt x="885" y="312"/>
                </a:lnTo>
                <a:lnTo>
                  <a:pt x="885" y="312"/>
                </a:lnTo>
                <a:lnTo>
                  <a:pt x="890" y="312"/>
                </a:lnTo>
                <a:lnTo>
                  <a:pt x="890" y="312"/>
                </a:lnTo>
                <a:lnTo>
                  <a:pt x="890" y="312"/>
                </a:lnTo>
                <a:lnTo>
                  <a:pt x="890" y="312"/>
                </a:lnTo>
                <a:lnTo>
                  <a:pt x="894" y="312"/>
                </a:lnTo>
                <a:lnTo>
                  <a:pt x="894" y="312"/>
                </a:lnTo>
                <a:lnTo>
                  <a:pt x="899" y="312"/>
                </a:lnTo>
                <a:lnTo>
                  <a:pt x="903" y="317"/>
                </a:lnTo>
                <a:lnTo>
                  <a:pt x="903" y="317"/>
                </a:lnTo>
                <a:lnTo>
                  <a:pt x="903" y="317"/>
                </a:lnTo>
                <a:lnTo>
                  <a:pt x="903" y="321"/>
                </a:lnTo>
                <a:lnTo>
                  <a:pt x="903" y="321"/>
                </a:lnTo>
                <a:lnTo>
                  <a:pt x="903" y="321"/>
                </a:lnTo>
                <a:lnTo>
                  <a:pt x="903" y="321"/>
                </a:lnTo>
                <a:lnTo>
                  <a:pt x="903" y="321"/>
                </a:lnTo>
                <a:lnTo>
                  <a:pt x="903" y="326"/>
                </a:lnTo>
                <a:lnTo>
                  <a:pt x="903" y="326"/>
                </a:lnTo>
                <a:lnTo>
                  <a:pt x="903" y="326"/>
                </a:lnTo>
                <a:lnTo>
                  <a:pt x="903" y="321"/>
                </a:lnTo>
                <a:lnTo>
                  <a:pt x="903" y="321"/>
                </a:lnTo>
                <a:lnTo>
                  <a:pt x="903" y="321"/>
                </a:lnTo>
                <a:lnTo>
                  <a:pt x="908" y="321"/>
                </a:lnTo>
                <a:lnTo>
                  <a:pt x="908" y="321"/>
                </a:lnTo>
                <a:lnTo>
                  <a:pt x="908" y="321"/>
                </a:lnTo>
                <a:lnTo>
                  <a:pt x="908" y="321"/>
                </a:lnTo>
                <a:lnTo>
                  <a:pt x="903" y="317"/>
                </a:lnTo>
                <a:lnTo>
                  <a:pt x="903" y="317"/>
                </a:lnTo>
                <a:lnTo>
                  <a:pt x="908" y="317"/>
                </a:lnTo>
                <a:lnTo>
                  <a:pt x="912" y="317"/>
                </a:lnTo>
                <a:lnTo>
                  <a:pt x="912" y="317"/>
                </a:lnTo>
                <a:lnTo>
                  <a:pt x="912" y="317"/>
                </a:lnTo>
                <a:lnTo>
                  <a:pt x="912" y="317"/>
                </a:lnTo>
                <a:lnTo>
                  <a:pt x="917" y="317"/>
                </a:lnTo>
                <a:lnTo>
                  <a:pt x="917" y="317"/>
                </a:lnTo>
                <a:lnTo>
                  <a:pt x="917" y="317"/>
                </a:lnTo>
                <a:lnTo>
                  <a:pt x="921" y="317"/>
                </a:lnTo>
                <a:lnTo>
                  <a:pt x="921" y="317"/>
                </a:lnTo>
                <a:lnTo>
                  <a:pt x="921" y="317"/>
                </a:lnTo>
                <a:lnTo>
                  <a:pt x="926" y="312"/>
                </a:lnTo>
                <a:lnTo>
                  <a:pt x="926" y="312"/>
                </a:lnTo>
                <a:lnTo>
                  <a:pt x="930" y="312"/>
                </a:lnTo>
                <a:lnTo>
                  <a:pt x="930" y="312"/>
                </a:lnTo>
                <a:lnTo>
                  <a:pt x="930" y="312"/>
                </a:lnTo>
                <a:lnTo>
                  <a:pt x="935" y="312"/>
                </a:lnTo>
                <a:lnTo>
                  <a:pt x="935" y="312"/>
                </a:lnTo>
                <a:lnTo>
                  <a:pt x="935" y="312"/>
                </a:lnTo>
                <a:lnTo>
                  <a:pt x="935" y="308"/>
                </a:lnTo>
                <a:lnTo>
                  <a:pt x="935" y="308"/>
                </a:lnTo>
                <a:lnTo>
                  <a:pt x="935" y="308"/>
                </a:lnTo>
                <a:lnTo>
                  <a:pt x="935" y="303"/>
                </a:lnTo>
                <a:lnTo>
                  <a:pt x="935" y="303"/>
                </a:lnTo>
                <a:lnTo>
                  <a:pt x="935" y="303"/>
                </a:lnTo>
                <a:lnTo>
                  <a:pt x="935" y="303"/>
                </a:lnTo>
                <a:lnTo>
                  <a:pt x="935" y="298"/>
                </a:lnTo>
                <a:lnTo>
                  <a:pt x="944" y="298"/>
                </a:lnTo>
                <a:lnTo>
                  <a:pt x="948" y="294"/>
                </a:lnTo>
                <a:lnTo>
                  <a:pt x="953" y="294"/>
                </a:lnTo>
                <a:lnTo>
                  <a:pt x="953" y="294"/>
                </a:lnTo>
                <a:lnTo>
                  <a:pt x="953" y="294"/>
                </a:lnTo>
                <a:lnTo>
                  <a:pt x="957" y="294"/>
                </a:lnTo>
                <a:lnTo>
                  <a:pt x="957" y="289"/>
                </a:lnTo>
                <a:lnTo>
                  <a:pt x="957" y="289"/>
                </a:lnTo>
                <a:lnTo>
                  <a:pt x="962" y="289"/>
                </a:lnTo>
                <a:lnTo>
                  <a:pt x="962" y="289"/>
                </a:lnTo>
                <a:lnTo>
                  <a:pt x="966" y="285"/>
                </a:lnTo>
                <a:lnTo>
                  <a:pt x="966" y="285"/>
                </a:lnTo>
                <a:lnTo>
                  <a:pt x="971" y="285"/>
                </a:lnTo>
                <a:lnTo>
                  <a:pt x="971" y="285"/>
                </a:lnTo>
                <a:lnTo>
                  <a:pt x="975" y="280"/>
                </a:lnTo>
                <a:lnTo>
                  <a:pt x="975" y="280"/>
                </a:lnTo>
                <a:lnTo>
                  <a:pt x="975" y="280"/>
                </a:lnTo>
                <a:lnTo>
                  <a:pt x="975" y="280"/>
                </a:lnTo>
                <a:lnTo>
                  <a:pt x="975" y="276"/>
                </a:lnTo>
                <a:lnTo>
                  <a:pt x="975" y="271"/>
                </a:lnTo>
                <a:lnTo>
                  <a:pt x="975" y="271"/>
                </a:lnTo>
                <a:lnTo>
                  <a:pt x="980" y="267"/>
                </a:lnTo>
                <a:lnTo>
                  <a:pt x="975" y="262"/>
                </a:lnTo>
                <a:lnTo>
                  <a:pt x="980" y="262"/>
                </a:lnTo>
                <a:lnTo>
                  <a:pt x="980" y="262"/>
                </a:lnTo>
                <a:lnTo>
                  <a:pt x="980" y="262"/>
                </a:lnTo>
                <a:lnTo>
                  <a:pt x="975" y="262"/>
                </a:lnTo>
                <a:lnTo>
                  <a:pt x="975" y="262"/>
                </a:lnTo>
                <a:lnTo>
                  <a:pt x="975" y="262"/>
                </a:lnTo>
                <a:lnTo>
                  <a:pt x="975" y="262"/>
                </a:lnTo>
                <a:lnTo>
                  <a:pt x="975" y="258"/>
                </a:lnTo>
                <a:lnTo>
                  <a:pt x="975" y="258"/>
                </a:lnTo>
                <a:lnTo>
                  <a:pt x="975" y="258"/>
                </a:lnTo>
                <a:lnTo>
                  <a:pt x="975" y="258"/>
                </a:lnTo>
                <a:lnTo>
                  <a:pt x="980" y="258"/>
                </a:lnTo>
                <a:lnTo>
                  <a:pt x="980" y="258"/>
                </a:lnTo>
                <a:lnTo>
                  <a:pt x="980" y="253"/>
                </a:lnTo>
                <a:lnTo>
                  <a:pt x="980" y="253"/>
                </a:lnTo>
                <a:lnTo>
                  <a:pt x="975" y="253"/>
                </a:lnTo>
                <a:lnTo>
                  <a:pt x="975" y="253"/>
                </a:lnTo>
                <a:lnTo>
                  <a:pt x="975" y="253"/>
                </a:lnTo>
                <a:lnTo>
                  <a:pt x="975" y="258"/>
                </a:lnTo>
                <a:lnTo>
                  <a:pt x="975" y="258"/>
                </a:lnTo>
                <a:lnTo>
                  <a:pt x="971" y="258"/>
                </a:lnTo>
                <a:lnTo>
                  <a:pt x="971" y="258"/>
                </a:lnTo>
                <a:lnTo>
                  <a:pt x="971" y="258"/>
                </a:lnTo>
                <a:lnTo>
                  <a:pt x="971" y="258"/>
                </a:lnTo>
                <a:lnTo>
                  <a:pt x="971" y="253"/>
                </a:lnTo>
                <a:lnTo>
                  <a:pt x="971" y="253"/>
                </a:lnTo>
                <a:lnTo>
                  <a:pt x="971" y="253"/>
                </a:lnTo>
                <a:lnTo>
                  <a:pt x="971" y="253"/>
                </a:lnTo>
                <a:lnTo>
                  <a:pt x="971" y="253"/>
                </a:lnTo>
                <a:lnTo>
                  <a:pt x="971" y="253"/>
                </a:lnTo>
                <a:lnTo>
                  <a:pt x="966" y="253"/>
                </a:lnTo>
                <a:lnTo>
                  <a:pt x="966" y="253"/>
                </a:lnTo>
                <a:lnTo>
                  <a:pt x="971" y="249"/>
                </a:lnTo>
                <a:lnTo>
                  <a:pt x="971" y="249"/>
                </a:lnTo>
                <a:lnTo>
                  <a:pt x="971" y="249"/>
                </a:lnTo>
                <a:lnTo>
                  <a:pt x="971" y="249"/>
                </a:lnTo>
                <a:lnTo>
                  <a:pt x="971" y="249"/>
                </a:lnTo>
                <a:lnTo>
                  <a:pt x="971" y="249"/>
                </a:lnTo>
                <a:lnTo>
                  <a:pt x="975" y="249"/>
                </a:lnTo>
                <a:lnTo>
                  <a:pt x="975" y="249"/>
                </a:lnTo>
                <a:lnTo>
                  <a:pt x="975" y="249"/>
                </a:lnTo>
                <a:lnTo>
                  <a:pt x="971" y="249"/>
                </a:lnTo>
                <a:lnTo>
                  <a:pt x="971" y="249"/>
                </a:lnTo>
                <a:lnTo>
                  <a:pt x="966" y="249"/>
                </a:lnTo>
                <a:lnTo>
                  <a:pt x="966" y="249"/>
                </a:lnTo>
                <a:lnTo>
                  <a:pt x="966" y="249"/>
                </a:lnTo>
                <a:lnTo>
                  <a:pt x="966" y="249"/>
                </a:lnTo>
                <a:lnTo>
                  <a:pt x="962" y="249"/>
                </a:lnTo>
                <a:lnTo>
                  <a:pt x="962" y="249"/>
                </a:lnTo>
                <a:lnTo>
                  <a:pt x="957" y="253"/>
                </a:lnTo>
                <a:lnTo>
                  <a:pt x="953" y="253"/>
                </a:lnTo>
                <a:lnTo>
                  <a:pt x="948" y="253"/>
                </a:lnTo>
                <a:lnTo>
                  <a:pt x="948" y="253"/>
                </a:lnTo>
                <a:lnTo>
                  <a:pt x="948" y="253"/>
                </a:lnTo>
                <a:lnTo>
                  <a:pt x="948" y="253"/>
                </a:lnTo>
                <a:lnTo>
                  <a:pt x="948" y="253"/>
                </a:lnTo>
                <a:lnTo>
                  <a:pt x="948" y="249"/>
                </a:lnTo>
                <a:lnTo>
                  <a:pt x="948" y="249"/>
                </a:lnTo>
                <a:lnTo>
                  <a:pt x="953" y="249"/>
                </a:lnTo>
                <a:lnTo>
                  <a:pt x="953" y="249"/>
                </a:lnTo>
                <a:lnTo>
                  <a:pt x="953" y="249"/>
                </a:lnTo>
                <a:lnTo>
                  <a:pt x="957" y="249"/>
                </a:lnTo>
                <a:lnTo>
                  <a:pt x="957" y="249"/>
                </a:lnTo>
                <a:lnTo>
                  <a:pt x="962" y="249"/>
                </a:lnTo>
                <a:lnTo>
                  <a:pt x="962" y="249"/>
                </a:lnTo>
                <a:lnTo>
                  <a:pt x="962" y="244"/>
                </a:lnTo>
                <a:lnTo>
                  <a:pt x="966" y="244"/>
                </a:lnTo>
                <a:lnTo>
                  <a:pt x="966" y="244"/>
                </a:lnTo>
                <a:lnTo>
                  <a:pt x="966" y="244"/>
                </a:lnTo>
                <a:lnTo>
                  <a:pt x="966" y="244"/>
                </a:lnTo>
                <a:lnTo>
                  <a:pt x="966" y="240"/>
                </a:lnTo>
                <a:lnTo>
                  <a:pt x="962" y="240"/>
                </a:lnTo>
                <a:lnTo>
                  <a:pt x="962" y="240"/>
                </a:lnTo>
                <a:lnTo>
                  <a:pt x="962" y="240"/>
                </a:lnTo>
                <a:lnTo>
                  <a:pt x="962" y="240"/>
                </a:lnTo>
                <a:lnTo>
                  <a:pt x="962" y="240"/>
                </a:lnTo>
                <a:lnTo>
                  <a:pt x="962" y="240"/>
                </a:lnTo>
                <a:lnTo>
                  <a:pt x="962" y="235"/>
                </a:lnTo>
                <a:lnTo>
                  <a:pt x="966" y="235"/>
                </a:lnTo>
                <a:lnTo>
                  <a:pt x="966" y="235"/>
                </a:lnTo>
                <a:lnTo>
                  <a:pt x="966" y="235"/>
                </a:lnTo>
                <a:lnTo>
                  <a:pt x="966" y="235"/>
                </a:lnTo>
                <a:lnTo>
                  <a:pt x="966" y="235"/>
                </a:lnTo>
                <a:lnTo>
                  <a:pt x="962" y="235"/>
                </a:lnTo>
                <a:lnTo>
                  <a:pt x="962" y="235"/>
                </a:lnTo>
                <a:lnTo>
                  <a:pt x="962" y="235"/>
                </a:lnTo>
                <a:lnTo>
                  <a:pt x="957" y="235"/>
                </a:lnTo>
                <a:lnTo>
                  <a:pt x="957" y="235"/>
                </a:lnTo>
                <a:lnTo>
                  <a:pt x="957" y="235"/>
                </a:lnTo>
                <a:lnTo>
                  <a:pt x="957" y="235"/>
                </a:lnTo>
                <a:lnTo>
                  <a:pt x="957" y="235"/>
                </a:lnTo>
                <a:lnTo>
                  <a:pt x="957" y="235"/>
                </a:lnTo>
                <a:lnTo>
                  <a:pt x="962" y="235"/>
                </a:lnTo>
                <a:lnTo>
                  <a:pt x="962" y="235"/>
                </a:lnTo>
                <a:lnTo>
                  <a:pt x="962" y="231"/>
                </a:lnTo>
                <a:lnTo>
                  <a:pt x="962" y="231"/>
                </a:lnTo>
                <a:lnTo>
                  <a:pt x="957" y="231"/>
                </a:lnTo>
                <a:lnTo>
                  <a:pt x="957" y="231"/>
                </a:lnTo>
                <a:lnTo>
                  <a:pt x="957" y="231"/>
                </a:lnTo>
                <a:lnTo>
                  <a:pt x="957" y="231"/>
                </a:lnTo>
                <a:lnTo>
                  <a:pt x="957" y="231"/>
                </a:lnTo>
                <a:lnTo>
                  <a:pt x="957" y="226"/>
                </a:lnTo>
                <a:lnTo>
                  <a:pt x="957" y="226"/>
                </a:lnTo>
                <a:lnTo>
                  <a:pt x="962" y="226"/>
                </a:lnTo>
                <a:lnTo>
                  <a:pt x="957" y="226"/>
                </a:lnTo>
                <a:lnTo>
                  <a:pt x="957" y="226"/>
                </a:lnTo>
                <a:lnTo>
                  <a:pt x="953" y="226"/>
                </a:lnTo>
                <a:lnTo>
                  <a:pt x="953" y="226"/>
                </a:lnTo>
                <a:lnTo>
                  <a:pt x="953" y="222"/>
                </a:lnTo>
                <a:lnTo>
                  <a:pt x="953" y="222"/>
                </a:lnTo>
                <a:lnTo>
                  <a:pt x="953" y="222"/>
                </a:lnTo>
                <a:lnTo>
                  <a:pt x="953" y="222"/>
                </a:lnTo>
                <a:lnTo>
                  <a:pt x="953" y="222"/>
                </a:lnTo>
                <a:lnTo>
                  <a:pt x="953" y="217"/>
                </a:lnTo>
                <a:lnTo>
                  <a:pt x="953" y="217"/>
                </a:lnTo>
                <a:lnTo>
                  <a:pt x="953" y="217"/>
                </a:lnTo>
                <a:lnTo>
                  <a:pt x="953" y="217"/>
                </a:lnTo>
                <a:lnTo>
                  <a:pt x="948" y="217"/>
                </a:lnTo>
                <a:lnTo>
                  <a:pt x="948" y="217"/>
                </a:lnTo>
                <a:lnTo>
                  <a:pt x="944" y="222"/>
                </a:lnTo>
                <a:lnTo>
                  <a:pt x="944" y="222"/>
                </a:lnTo>
                <a:lnTo>
                  <a:pt x="944" y="222"/>
                </a:lnTo>
                <a:lnTo>
                  <a:pt x="948" y="222"/>
                </a:lnTo>
                <a:lnTo>
                  <a:pt x="948" y="222"/>
                </a:lnTo>
                <a:lnTo>
                  <a:pt x="948" y="222"/>
                </a:lnTo>
                <a:lnTo>
                  <a:pt x="948" y="226"/>
                </a:lnTo>
                <a:lnTo>
                  <a:pt x="948" y="226"/>
                </a:lnTo>
                <a:lnTo>
                  <a:pt x="948" y="226"/>
                </a:lnTo>
                <a:lnTo>
                  <a:pt x="944" y="226"/>
                </a:lnTo>
                <a:lnTo>
                  <a:pt x="944" y="226"/>
                </a:lnTo>
                <a:lnTo>
                  <a:pt x="939" y="231"/>
                </a:lnTo>
                <a:lnTo>
                  <a:pt x="939" y="231"/>
                </a:lnTo>
                <a:lnTo>
                  <a:pt x="935" y="231"/>
                </a:lnTo>
                <a:lnTo>
                  <a:pt x="935" y="231"/>
                </a:lnTo>
                <a:lnTo>
                  <a:pt x="930" y="226"/>
                </a:lnTo>
                <a:lnTo>
                  <a:pt x="930" y="226"/>
                </a:lnTo>
                <a:lnTo>
                  <a:pt x="930" y="226"/>
                </a:lnTo>
                <a:lnTo>
                  <a:pt x="926" y="226"/>
                </a:lnTo>
                <a:lnTo>
                  <a:pt x="926" y="226"/>
                </a:lnTo>
                <a:lnTo>
                  <a:pt x="921" y="226"/>
                </a:lnTo>
                <a:lnTo>
                  <a:pt x="917" y="226"/>
                </a:lnTo>
                <a:lnTo>
                  <a:pt x="917" y="226"/>
                </a:lnTo>
                <a:lnTo>
                  <a:pt x="917" y="226"/>
                </a:lnTo>
                <a:lnTo>
                  <a:pt x="917" y="226"/>
                </a:lnTo>
                <a:lnTo>
                  <a:pt x="917" y="226"/>
                </a:lnTo>
                <a:lnTo>
                  <a:pt x="917" y="226"/>
                </a:lnTo>
                <a:lnTo>
                  <a:pt x="921" y="226"/>
                </a:lnTo>
                <a:lnTo>
                  <a:pt x="921" y="231"/>
                </a:lnTo>
                <a:lnTo>
                  <a:pt x="921" y="231"/>
                </a:lnTo>
                <a:lnTo>
                  <a:pt x="921" y="231"/>
                </a:lnTo>
                <a:lnTo>
                  <a:pt x="917" y="231"/>
                </a:lnTo>
                <a:lnTo>
                  <a:pt x="912" y="226"/>
                </a:lnTo>
                <a:lnTo>
                  <a:pt x="908" y="226"/>
                </a:lnTo>
                <a:lnTo>
                  <a:pt x="908" y="226"/>
                </a:lnTo>
                <a:lnTo>
                  <a:pt x="903" y="226"/>
                </a:lnTo>
                <a:lnTo>
                  <a:pt x="903" y="226"/>
                </a:lnTo>
                <a:lnTo>
                  <a:pt x="899" y="226"/>
                </a:lnTo>
                <a:lnTo>
                  <a:pt x="899" y="226"/>
                </a:lnTo>
                <a:lnTo>
                  <a:pt x="899" y="226"/>
                </a:lnTo>
                <a:lnTo>
                  <a:pt x="894" y="226"/>
                </a:lnTo>
                <a:lnTo>
                  <a:pt x="890" y="226"/>
                </a:lnTo>
                <a:lnTo>
                  <a:pt x="885" y="222"/>
                </a:lnTo>
                <a:lnTo>
                  <a:pt x="880" y="222"/>
                </a:lnTo>
                <a:lnTo>
                  <a:pt x="880" y="222"/>
                </a:lnTo>
                <a:lnTo>
                  <a:pt x="880" y="222"/>
                </a:lnTo>
                <a:lnTo>
                  <a:pt x="880" y="222"/>
                </a:lnTo>
                <a:lnTo>
                  <a:pt x="876" y="222"/>
                </a:lnTo>
                <a:lnTo>
                  <a:pt x="871" y="222"/>
                </a:lnTo>
                <a:lnTo>
                  <a:pt x="867" y="222"/>
                </a:lnTo>
                <a:lnTo>
                  <a:pt x="867" y="222"/>
                </a:lnTo>
                <a:lnTo>
                  <a:pt x="867" y="217"/>
                </a:lnTo>
                <a:lnTo>
                  <a:pt x="867" y="217"/>
                </a:lnTo>
                <a:lnTo>
                  <a:pt x="867" y="217"/>
                </a:lnTo>
                <a:lnTo>
                  <a:pt x="871" y="213"/>
                </a:lnTo>
                <a:lnTo>
                  <a:pt x="871" y="213"/>
                </a:lnTo>
                <a:lnTo>
                  <a:pt x="871" y="213"/>
                </a:lnTo>
                <a:lnTo>
                  <a:pt x="867" y="213"/>
                </a:lnTo>
                <a:lnTo>
                  <a:pt x="867" y="217"/>
                </a:lnTo>
                <a:lnTo>
                  <a:pt x="867" y="213"/>
                </a:lnTo>
                <a:lnTo>
                  <a:pt x="862" y="213"/>
                </a:lnTo>
                <a:lnTo>
                  <a:pt x="862" y="213"/>
                </a:lnTo>
                <a:lnTo>
                  <a:pt x="862" y="213"/>
                </a:lnTo>
                <a:lnTo>
                  <a:pt x="862" y="217"/>
                </a:lnTo>
                <a:lnTo>
                  <a:pt x="862" y="217"/>
                </a:lnTo>
                <a:lnTo>
                  <a:pt x="862" y="217"/>
                </a:lnTo>
                <a:lnTo>
                  <a:pt x="858" y="217"/>
                </a:lnTo>
                <a:lnTo>
                  <a:pt x="858" y="217"/>
                </a:lnTo>
                <a:lnTo>
                  <a:pt x="858" y="217"/>
                </a:lnTo>
                <a:lnTo>
                  <a:pt x="853" y="217"/>
                </a:lnTo>
                <a:lnTo>
                  <a:pt x="853" y="217"/>
                </a:lnTo>
                <a:lnTo>
                  <a:pt x="853" y="217"/>
                </a:lnTo>
                <a:lnTo>
                  <a:pt x="853" y="213"/>
                </a:lnTo>
                <a:lnTo>
                  <a:pt x="849" y="213"/>
                </a:lnTo>
                <a:lnTo>
                  <a:pt x="849" y="213"/>
                </a:lnTo>
                <a:lnTo>
                  <a:pt x="849" y="213"/>
                </a:lnTo>
                <a:lnTo>
                  <a:pt x="849" y="213"/>
                </a:lnTo>
                <a:lnTo>
                  <a:pt x="849" y="208"/>
                </a:lnTo>
                <a:lnTo>
                  <a:pt x="849" y="204"/>
                </a:lnTo>
                <a:lnTo>
                  <a:pt x="849" y="204"/>
                </a:lnTo>
                <a:lnTo>
                  <a:pt x="849" y="199"/>
                </a:lnTo>
                <a:lnTo>
                  <a:pt x="849" y="199"/>
                </a:lnTo>
                <a:lnTo>
                  <a:pt x="853" y="199"/>
                </a:lnTo>
                <a:lnTo>
                  <a:pt x="853" y="204"/>
                </a:lnTo>
                <a:lnTo>
                  <a:pt x="858" y="204"/>
                </a:lnTo>
                <a:lnTo>
                  <a:pt x="862" y="204"/>
                </a:lnTo>
                <a:lnTo>
                  <a:pt x="862" y="204"/>
                </a:lnTo>
                <a:lnTo>
                  <a:pt x="862" y="204"/>
                </a:lnTo>
                <a:lnTo>
                  <a:pt x="867" y="204"/>
                </a:lnTo>
                <a:lnTo>
                  <a:pt x="867" y="204"/>
                </a:lnTo>
                <a:lnTo>
                  <a:pt x="871" y="204"/>
                </a:lnTo>
                <a:lnTo>
                  <a:pt x="876" y="204"/>
                </a:lnTo>
                <a:lnTo>
                  <a:pt x="871" y="204"/>
                </a:lnTo>
                <a:lnTo>
                  <a:pt x="871" y="204"/>
                </a:lnTo>
                <a:lnTo>
                  <a:pt x="871" y="199"/>
                </a:lnTo>
                <a:lnTo>
                  <a:pt x="871" y="199"/>
                </a:lnTo>
                <a:lnTo>
                  <a:pt x="867" y="199"/>
                </a:lnTo>
                <a:lnTo>
                  <a:pt x="862" y="199"/>
                </a:lnTo>
                <a:lnTo>
                  <a:pt x="858" y="199"/>
                </a:lnTo>
                <a:lnTo>
                  <a:pt x="858" y="194"/>
                </a:lnTo>
                <a:lnTo>
                  <a:pt x="853" y="194"/>
                </a:lnTo>
                <a:lnTo>
                  <a:pt x="853" y="194"/>
                </a:lnTo>
                <a:lnTo>
                  <a:pt x="853" y="194"/>
                </a:lnTo>
                <a:lnTo>
                  <a:pt x="858" y="190"/>
                </a:lnTo>
                <a:lnTo>
                  <a:pt x="858" y="190"/>
                </a:lnTo>
                <a:lnTo>
                  <a:pt x="862" y="185"/>
                </a:lnTo>
                <a:lnTo>
                  <a:pt x="862" y="185"/>
                </a:lnTo>
                <a:lnTo>
                  <a:pt x="862" y="185"/>
                </a:lnTo>
                <a:lnTo>
                  <a:pt x="867" y="181"/>
                </a:lnTo>
                <a:lnTo>
                  <a:pt x="871" y="181"/>
                </a:lnTo>
                <a:lnTo>
                  <a:pt x="871" y="181"/>
                </a:lnTo>
                <a:lnTo>
                  <a:pt x="871" y="181"/>
                </a:lnTo>
                <a:lnTo>
                  <a:pt x="871" y="181"/>
                </a:lnTo>
                <a:lnTo>
                  <a:pt x="871" y="181"/>
                </a:lnTo>
                <a:lnTo>
                  <a:pt x="871" y="176"/>
                </a:lnTo>
                <a:lnTo>
                  <a:pt x="871" y="176"/>
                </a:lnTo>
                <a:lnTo>
                  <a:pt x="871" y="176"/>
                </a:lnTo>
                <a:lnTo>
                  <a:pt x="876" y="176"/>
                </a:lnTo>
                <a:lnTo>
                  <a:pt x="876" y="172"/>
                </a:lnTo>
                <a:lnTo>
                  <a:pt x="880" y="172"/>
                </a:lnTo>
                <a:lnTo>
                  <a:pt x="885" y="172"/>
                </a:lnTo>
                <a:lnTo>
                  <a:pt x="885" y="167"/>
                </a:lnTo>
                <a:lnTo>
                  <a:pt x="890" y="167"/>
                </a:lnTo>
                <a:lnTo>
                  <a:pt x="890" y="167"/>
                </a:lnTo>
                <a:lnTo>
                  <a:pt x="894" y="167"/>
                </a:lnTo>
                <a:lnTo>
                  <a:pt x="894" y="163"/>
                </a:lnTo>
                <a:lnTo>
                  <a:pt x="894" y="163"/>
                </a:lnTo>
                <a:lnTo>
                  <a:pt x="899" y="163"/>
                </a:lnTo>
                <a:lnTo>
                  <a:pt x="903" y="163"/>
                </a:lnTo>
                <a:lnTo>
                  <a:pt x="903" y="163"/>
                </a:lnTo>
                <a:lnTo>
                  <a:pt x="903" y="163"/>
                </a:lnTo>
                <a:lnTo>
                  <a:pt x="903" y="158"/>
                </a:lnTo>
                <a:lnTo>
                  <a:pt x="903" y="158"/>
                </a:lnTo>
                <a:lnTo>
                  <a:pt x="912" y="158"/>
                </a:lnTo>
                <a:lnTo>
                  <a:pt x="917" y="154"/>
                </a:lnTo>
                <a:lnTo>
                  <a:pt x="921" y="154"/>
                </a:lnTo>
                <a:lnTo>
                  <a:pt x="921" y="154"/>
                </a:lnTo>
                <a:lnTo>
                  <a:pt x="930" y="154"/>
                </a:lnTo>
                <a:lnTo>
                  <a:pt x="935" y="154"/>
                </a:lnTo>
                <a:lnTo>
                  <a:pt x="939" y="154"/>
                </a:lnTo>
                <a:lnTo>
                  <a:pt x="948" y="154"/>
                </a:lnTo>
                <a:lnTo>
                  <a:pt x="948" y="158"/>
                </a:lnTo>
                <a:lnTo>
                  <a:pt x="948" y="158"/>
                </a:lnTo>
                <a:lnTo>
                  <a:pt x="948" y="158"/>
                </a:lnTo>
                <a:lnTo>
                  <a:pt x="948" y="158"/>
                </a:lnTo>
                <a:lnTo>
                  <a:pt x="944" y="158"/>
                </a:lnTo>
                <a:lnTo>
                  <a:pt x="939" y="158"/>
                </a:lnTo>
                <a:lnTo>
                  <a:pt x="935" y="163"/>
                </a:lnTo>
                <a:lnTo>
                  <a:pt x="930" y="163"/>
                </a:lnTo>
                <a:lnTo>
                  <a:pt x="926" y="163"/>
                </a:lnTo>
                <a:lnTo>
                  <a:pt x="917" y="167"/>
                </a:lnTo>
                <a:lnTo>
                  <a:pt x="917" y="172"/>
                </a:lnTo>
                <a:lnTo>
                  <a:pt x="917" y="172"/>
                </a:lnTo>
                <a:lnTo>
                  <a:pt x="912" y="172"/>
                </a:lnTo>
                <a:lnTo>
                  <a:pt x="912" y="172"/>
                </a:lnTo>
                <a:lnTo>
                  <a:pt x="912" y="176"/>
                </a:lnTo>
                <a:lnTo>
                  <a:pt x="912" y="176"/>
                </a:lnTo>
                <a:lnTo>
                  <a:pt x="912" y="176"/>
                </a:lnTo>
                <a:lnTo>
                  <a:pt x="908" y="181"/>
                </a:lnTo>
                <a:lnTo>
                  <a:pt x="908" y="181"/>
                </a:lnTo>
                <a:lnTo>
                  <a:pt x="903" y="185"/>
                </a:lnTo>
                <a:lnTo>
                  <a:pt x="903" y="185"/>
                </a:lnTo>
                <a:lnTo>
                  <a:pt x="903" y="185"/>
                </a:lnTo>
                <a:lnTo>
                  <a:pt x="899" y="190"/>
                </a:lnTo>
                <a:lnTo>
                  <a:pt x="899" y="190"/>
                </a:lnTo>
                <a:lnTo>
                  <a:pt x="899" y="194"/>
                </a:lnTo>
                <a:lnTo>
                  <a:pt x="903" y="194"/>
                </a:lnTo>
                <a:lnTo>
                  <a:pt x="903" y="194"/>
                </a:lnTo>
                <a:lnTo>
                  <a:pt x="903" y="199"/>
                </a:lnTo>
                <a:lnTo>
                  <a:pt x="903" y="199"/>
                </a:lnTo>
                <a:lnTo>
                  <a:pt x="899" y="199"/>
                </a:lnTo>
                <a:lnTo>
                  <a:pt x="899" y="199"/>
                </a:lnTo>
                <a:lnTo>
                  <a:pt x="894" y="204"/>
                </a:lnTo>
                <a:lnTo>
                  <a:pt x="890" y="204"/>
                </a:lnTo>
                <a:lnTo>
                  <a:pt x="885" y="204"/>
                </a:lnTo>
                <a:lnTo>
                  <a:pt x="880" y="204"/>
                </a:lnTo>
                <a:lnTo>
                  <a:pt x="880" y="204"/>
                </a:lnTo>
                <a:moveTo>
                  <a:pt x="804" y="140"/>
                </a:moveTo>
                <a:lnTo>
                  <a:pt x="804" y="140"/>
                </a:lnTo>
                <a:lnTo>
                  <a:pt x="808" y="145"/>
                </a:lnTo>
                <a:lnTo>
                  <a:pt x="808" y="145"/>
                </a:lnTo>
                <a:lnTo>
                  <a:pt x="813" y="145"/>
                </a:lnTo>
                <a:lnTo>
                  <a:pt x="817" y="145"/>
                </a:lnTo>
                <a:lnTo>
                  <a:pt x="817" y="145"/>
                </a:lnTo>
                <a:lnTo>
                  <a:pt x="822" y="145"/>
                </a:lnTo>
                <a:lnTo>
                  <a:pt x="822" y="145"/>
                </a:lnTo>
                <a:lnTo>
                  <a:pt x="826" y="145"/>
                </a:lnTo>
                <a:lnTo>
                  <a:pt x="826" y="145"/>
                </a:lnTo>
                <a:lnTo>
                  <a:pt x="826" y="145"/>
                </a:lnTo>
                <a:lnTo>
                  <a:pt x="831" y="145"/>
                </a:lnTo>
                <a:lnTo>
                  <a:pt x="831" y="145"/>
                </a:lnTo>
                <a:lnTo>
                  <a:pt x="831" y="145"/>
                </a:lnTo>
                <a:lnTo>
                  <a:pt x="826" y="149"/>
                </a:lnTo>
                <a:lnTo>
                  <a:pt x="826" y="149"/>
                </a:lnTo>
                <a:lnTo>
                  <a:pt x="826" y="149"/>
                </a:lnTo>
                <a:lnTo>
                  <a:pt x="826" y="149"/>
                </a:lnTo>
                <a:lnTo>
                  <a:pt x="826" y="149"/>
                </a:lnTo>
                <a:lnTo>
                  <a:pt x="822" y="149"/>
                </a:lnTo>
                <a:lnTo>
                  <a:pt x="822" y="149"/>
                </a:lnTo>
                <a:lnTo>
                  <a:pt x="822" y="149"/>
                </a:lnTo>
                <a:lnTo>
                  <a:pt x="817" y="149"/>
                </a:lnTo>
                <a:lnTo>
                  <a:pt x="817" y="149"/>
                </a:lnTo>
                <a:lnTo>
                  <a:pt x="817" y="154"/>
                </a:lnTo>
                <a:lnTo>
                  <a:pt x="817" y="154"/>
                </a:lnTo>
                <a:lnTo>
                  <a:pt x="817" y="154"/>
                </a:lnTo>
                <a:lnTo>
                  <a:pt x="817" y="154"/>
                </a:lnTo>
                <a:lnTo>
                  <a:pt x="822" y="154"/>
                </a:lnTo>
                <a:lnTo>
                  <a:pt x="822" y="154"/>
                </a:lnTo>
                <a:lnTo>
                  <a:pt x="822" y="154"/>
                </a:lnTo>
                <a:lnTo>
                  <a:pt x="817" y="154"/>
                </a:lnTo>
                <a:lnTo>
                  <a:pt x="817" y="154"/>
                </a:lnTo>
                <a:lnTo>
                  <a:pt x="813" y="154"/>
                </a:lnTo>
                <a:lnTo>
                  <a:pt x="804" y="158"/>
                </a:lnTo>
                <a:lnTo>
                  <a:pt x="799" y="158"/>
                </a:lnTo>
                <a:lnTo>
                  <a:pt x="799" y="158"/>
                </a:lnTo>
                <a:lnTo>
                  <a:pt x="799" y="158"/>
                </a:lnTo>
                <a:lnTo>
                  <a:pt x="799" y="158"/>
                </a:lnTo>
                <a:lnTo>
                  <a:pt x="799" y="158"/>
                </a:lnTo>
                <a:lnTo>
                  <a:pt x="799" y="163"/>
                </a:lnTo>
                <a:lnTo>
                  <a:pt x="804" y="158"/>
                </a:lnTo>
                <a:lnTo>
                  <a:pt x="804" y="158"/>
                </a:lnTo>
                <a:lnTo>
                  <a:pt x="804" y="158"/>
                </a:lnTo>
                <a:lnTo>
                  <a:pt x="808" y="158"/>
                </a:lnTo>
                <a:lnTo>
                  <a:pt x="808" y="158"/>
                </a:lnTo>
                <a:lnTo>
                  <a:pt x="808" y="158"/>
                </a:lnTo>
                <a:lnTo>
                  <a:pt x="808" y="163"/>
                </a:lnTo>
                <a:lnTo>
                  <a:pt x="808" y="163"/>
                </a:lnTo>
                <a:lnTo>
                  <a:pt x="808" y="163"/>
                </a:lnTo>
                <a:lnTo>
                  <a:pt x="808" y="163"/>
                </a:lnTo>
                <a:lnTo>
                  <a:pt x="808" y="163"/>
                </a:lnTo>
                <a:lnTo>
                  <a:pt x="808" y="163"/>
                </a:lnTo>
                <a:lnTo>
                  <a:pt x="808" y="163"/>
                </a:lnTo>
                <a:lnTo>
                  <a:pt x="808" y="167"/>
                </a:lnTo>
                <a:lnTo>
                  <a:pt x="804" y="167"/>
                </a:lnTo>
                <a:lnTo>
                  <a:pt x="804" y="167"/>
                </a:lnTo>
                <a:lnTo>
                  <a:pt x="804" y="167"/>
                </a:lnTo>
                <a:lnTo>
                  <a:pt x="804" y="167"/>
                </a:lnTo>
                <a:lnTo>
                  <a:pt x="808" y="167"/>
                </a:lnTo>
                <a:lnTo>
                  <a:pt x="813" y="167"/>
                </a:lnTo>
                <a:lnTo>
                  <a:pt x="813" y="167"/>
                </a:lnTo>
                <a:lnTo>
                  <a:pt x="813" y="167"/>
                </a:lnTo>
                <a:lnTo>
                  <a:pt x="813" y="167"/>
                </a:lnTo>
                <a:lnTo>
                  <a:pt x="808" y="167"/>
                </a:lnTo>
                <a:lnTo>
                  <a:pt x="808" y="172"/>
                </a:lnTo>
                <a:lnTo>
                  <a:pt x="808" y="172"/>
                </a:lnTo>
                <a:lnTo>
                  <a:pt x="804" y="172"/>
                </a:lnTo>
                <a:lnTo>
                  <a:pt x="804" y="172"/>
                </a:lnTo>
                <a:lnTo>
                  <a:pt x="804" y="172"/>
                </a:lnTo>
                <a:lnTo>
                  <a:pt x="799" y="172"/>
                </a:lnTo>
                <a:lnTo>
                  <a:pt x="799" y="172"/>
                </a:lnTo>
                <a:lnTo>
                  <a:pt x="799" y="172"/>
                </a:lnTo>
                <a:lnTo>
                  <a:pt x="799" y="176"/>
                </a:lnTo>
                <a:lnTo>
                  <a:pt x="799" y="176"/>
                </a:lnTo>
                <a:lnTo>
                  <a:pt x="799" y="176"/>
                </a:lnTo>
                <a:lnTo>
                  <a:pt x="799" y="176"/>
                </a:lnTo>
                <a:lnTo>
                  <a:pt x="795" y="176"/>
                </a:lnTo>
                <a:lnTo>
                  <a:pt x="795" y="176"/>
                </a:lnTo>
                <a:lnTo>
                  <a:pt x="795" y="176"/>
                </a:lnTo>
                <a:lnTo>
                  <a:pt x="795" y="181"/>
                </a:lnTo>
                <a:lnTo>
                  <a:pt x="795" y="181"/>
                </a:lnTo>
                <a:lnTo>
                  <a:pt x="790" y="181"/>
                </a:lnTo>
                <a:lnTo>
                  <a:pt x="786" y="181"/>
                </a:lnTo>
                <a:lnTo>
                  <a:pt x="786" y="181"/>
                </a:lnTo>
                <a:lnTo>
                  <a:pt x="786" y="185"/>
                </a:lnTo>
                <a:lnTo>
                  <a:pt x="781" y="185"/>
                </a:lnTo>
                <a:lnTo>
                  <a:pt x="781" y="185"/>
                </a:lnTo>
                <a:lnTo>
                  <a:pt x="772" y="181"/>
                </a:lnTo>
                <a:lnTo>
                  <a:pt x="772" y="181"/>
                </a:lnTo>
                <a:lnTo>
                  <a:pt x="772" y="181"/>
                </a:lnTo>
                <a:lnTo>
                  <a:pt x="777" y="181"/>
                </a:lnTo>
                <a:lnTo>
                  <a:pt x="777" y="181"/>
                </a:lnTo>
                <a:lnTo>
                  <a:pt x="777" y="181"/>
                </a:lnTo>
                <a:lnTo>
                  <a:pt x="777" y="181"/>
                </a:lnTo>
                <a:lnTo>
                  <a:pt x="777" y="181"/>
                </a:lnTo>
                <a:lnTo>
                  <a:pt x="777" y="181"/>
                </a:lnTo>
                <a:lnTo>
                  <a:pt x="772" y="181"/>
                </a:lnTo>
                <a:lnTo>
                  <a:pt x="772" y="181"/>
                </a:lnTo>
                <a:lnTo>
                  <a:pt x="772" y="185"/>
                </a:lnTo>
                <a:lnTo>
                  <a:pt x="772" y="185"/>
                </a:lnTo>
                <a:lnTo>
                  <a:pt x="768" y="185"/>
                </a:lnTo>
                <a:lnTo>
                  <a:pt x="768" y="185"/>
                </a:lnTo>
                <a:lnTo>
                  <a:pt x="763" y="190"/>
                </a:lnTo>
                <a:lnTo>
                  <a:pt x="763" y="190"/>
                </a:lnTo>
                <a:lnTo>
                  <a:pt x="763" y="190"/>
                </a:lnTo>
                <a:lnTo>
                  <a:pt x="759" y="190"/>
                </a:lnTo>
                <a:lnTo>
                  <a:pt x="759" y="185"/>
                </a:lnTo>
                <a:lnTo>
                  <a:pt x="759" y="185"/>
                </a:lnTo>
                <a:lnTo>
                  <a:pt x="759" y="185"/>
                </a:lnTo>
                <a:lnTo>
                  <a:pt x="759" y="185"/>
                </a:lnTo>
                <a:lnTo>
                  <a:pt x="759" y="185"/>
                </a:lnTo>
                <a:lnTo>
                  <a:pt x="759" y="185"/>
                </a:lnTo>
                <a:lnTo>
                  <a:pt x="759" y="181"/>
                </a:lnTo>
                <a:lnTo>
                  <a:pt x="759" y="181"/>
                </a:lnTo>
                <a:lnTo>
                  <a:pt x="759" y="176"/>
                </a:lnTo>
                <a:lnTo>
                  <a:pt x="759" y="176"/>
                </a:lnTo>
                <a:lnTo>
                  <a:pt x="759" y="172"/>
                </a:lnTo>
                <a:lnTo>
                  <a:pt x="759" y="172"/>
                </a:lnTo>
                <a:lnTo>
                  <a:pt x="759" y="172"/>
                </a:lnTo>
                <a:lnTo>
                  <a:pt x="759" y="172"/>
                </a:lnTo>
                <a:lnTo>
                  <a:pt x="759" y="172"/>
                </a:lnTo>
                <a:lnTo>
                  <a:pt x="759" y="172"/>
                </a:lnTo>
                <a:lnTo>
                  <a:pt x="759" y="167"/>
                </a:lnTo>
                <a:lnTo>
                  <a:pt x="759" y="167"/>
                </a:lnTo>
                <a:lnTo>
                  <a:pt x="754" y="167"/>
                </a:lnTo>
                <a:lnTo>
                  <a:pt x="754" y="167"/>
                </a:lnTo>
                <a:lnTo>
                  <a:pt x="754" y="167"/>
                </a:lnTo>
                <a:lnTo>
                  <a:pt x="754" y="167"/>
                </a:lnTo>
                <a:lnTo>
                  <a:pt x="754" y="167"/>
                </a:lnTo>
                <a:lnTo>
                  <a:pt x="754" y="167"/>
                </a:lnTo>
                <a:lnTo>
                  <a:pt x="754" y="167"/>
                </a:lnTo>
                <a:lnTo>
                  <a:pt x="754" y="167"/>
                </a:lnTo>
                <a:lnTo>
                  <a:pt x="749" y="163"/>
                </a:lnTo>
                <a:lnTo>
                  <a:pt x="749" y="163"/>
                </a:lnTo>
                <a:lnTo>
                  <a:pt x="754" y="158"/>
                </a:lnTo>
                <a:lnTo>
                  <a:pt x="754" y="158"/>
                </a:lnTo>
                <a:lnTo>
                  <a:pt x="754" y="158"/>
                </a:lnTo>
                <a:lnTo>
                  <a:pt x="754" y="158"/>
                </a:lnTo>
                <a:lnTo>
                  <a:pt x="759" y="158"/>
                </a:lnTo>
                <a:lnTo>
                  <a:pt x="759" y="154"/>
                </a:lnTo>
                <a:lnTo>
                  <a:pt x="763" y="154"/>
                </a:lnTo>
                <a:lnTo>
                  <a:pt x="763" y="154"/>
                </a:lnTo>
                <a:lnTo>
                  <a:pt x="768" y="154"/>
                </a:lnTo>
                <a:lnTo>
                  <a:pt x="768" y="154"/>
                </a:lnTo>
                <a:lnTo>
                  <a:pt x="768" y="158"/>
                </a:lnTo>
                <a:lnTo>
                  <a:pt x="768" y="158"/>
                </a:lnTo>
                <a:lnTo>
                  <a:pt x="768" y="158"/>
                </a:lnTo>
                <a:lnTo>
                  <a:pt x="768" y="158"/>
                </a:lnTo>
                <a:lnTo>
                  <a:pt x="768" y="158"/>
                </a:lnTo>
                <a:lnTo>
                  <a:pt x="768" y="158"/>
                </a:lnTo>
                <a:lnTo>
                  <a:pt x="763" y="163"/>
                </a:lnTo>
                <a:lnTo>
                  <a:pt x="763" y="163"/>
                </a:lnTo>
                <a:lnTo>
                  <a:pt x="768" y="163"/>
                </a:lnTo>
                <a:lnTo>
                  <a:pt x="768" y="163"/>
                </a:lnTo>
                <a:lnTo>
                  <a:pt x="772" y="163"/>
                </a:lnTo>
                <a:lnTo>
                  <a:pt x="777" y="163"/>
                </a:lnTo>
                <a:lnTo>
                  <a:pt x="777" y="163"/>
                </a:lnTo>
                <a:lnTo>
                  <a:pt x="781" y="158"/>
                </a:lnTo>
                <a:lnTo>
                  <a:pt x="781" y="158"/>
                </a:lnTo>
                <a:lnTo>
                  <a:pt x="781" y="158"/>
                </a:lnTo>
                <a:lnTo>
                  <a:pt x="781" y="158"/>
                </a:lnTo>
                <a:lnTo>
                  <a:pt x="781" y="158"/>
                </a:lnTo>
                <a:lnTo>
                  <a:pt x="781" y="158"/>
                </a:lnTo>
                <a:lnTo>
                  <a:pt x="781" y="158"/>
                </a:lnTo>
                <a:lnTo>
                  <a:pt x="781" y="158"/>
                </a:lnTo>
                <a:lnTo>
                  <a:pt x="786" y="158"/>
                </a:lnTo>
                <a:lnTo>
                  <a:pt x="786" y="154"/>
                </a:lnTo>
                <a:lnTo>
                  <a:pt x="781" y="154"/>
                </a:lnTo>
                <a:lnTo>
                  <a:pt x="781" y="154"/>
                </a:lnTo>
                <a:lnTo>
                  <a:pt x="781" y="154"/>
                </a:lnTo>
                <a:lnTo>
                  <a:pt x="781" y="154"/>
                </a:lnTo>
                <a:lnTo>
                  <a:pt x="781" y="154"/>
                </a:lnTo>
                <a:lnTo>
                  <a:pt x="786" y="154"/>
                </a:lnTo>
                <a:lnTo>
                  <a:pt x="786" y="154"/>
                </a:lnTo>
                <a:lnTo>
                  <a:pt x="786" y="154"/>
                </a:lnTo>
                <a:lnTo>
                  <a:pt x="786" y="154"/>
                </a:lnTo>
                <a:lnTo>
                  <a:pt x="786" y="154"/>
                </a:lnTo>
                <a:lnTo>
                  <a:pt x="790" y="154"/>
                </a:lnTo>
                <a:lnTo>
                  <a:pt x="790" y="154"/>
                </a:lnTo>
                <a:lnTo>
                  <a:pt x="790" y="154"/>
                </a:lnTo>
                <a:lnTo>
                  <a:pt x="790" y="154"/>
                </a:lnTo>
                <a:lnTo>
                  <a:pt x="790" y="154"/>
                </a:lnTo>
                <a:lnTo>
                  <a:pt x="786" y="154"/>
                </a:lnTo>
                <a:lnTo>
                  <a:pt x="786" y="154"/>
                </a:lnTo>
                <a:lnTo>
                  <a:pt x="781" y="154"/>
                </a:lnTo>
                <a:lnTo>
                  <a:pt x="781" y="154"/>
                </a:lnTo>
                <a:lnTo>
                  <a:pt x="781" y="149"/>
                </a:lnTo>
                <a:lnTo>
                  <a:pt x="781" y="149"/>
                </a:lnTo>
                <a:lnTo>
                  <a:pt x="781" y="149"/>
                </a:lnTo>
                <a:lnTo>
                  <a:pt x="781" y="149"/>
                </a:lnTo>
                <a:lnTo>
                  <a:pt x="781" y="149"/>
                </a:lnTo>
                <a:lnTo>
                  <a:pt x="781" y="149"/>
                </a:lnTo>
                <a:lnTo>
                  <a:pt x="786" y="149"/>
                </a:lnTo>
                <a:lnTo>
                  <a:pt x="786" y="149"/>
                </a:lnTo>
                <a:lnTo>
                  <a:pt x="786" y="149"/>
                </a:lnTo>
                <a:lnTo>
                  <a:pt x="790" y="149"/>
                </a:lnTo>
                <a:lnTo>
                  <a:pt x="790" y="149"/>
                </a:lnTo>
                <a:lnTo>
                  <a:pt x="790" y="149"/>
                </a:lnTo>
                <a:lnTo>
                  <a:pt x="790" y="149"/>
                </a:lnTo>
                <a:lnTo>
                  <a:pt x="790" y="149"/>
                </a:lnTo>
                <a:lnTo>
                  <a:pt x="790" y="149"/>
                </a:lnTo>
                <a:lnTo>
                  <a:pt x="790" y="149"/>
                </a:lnTo>
                <a:lnTo>
                  <a:pt x="790" y="145"/>
                </a:lnTo>
                <a:lnTo>
                  <a:pt x="790" y="145"/>
                </a:lnTo>
                <a:lnTo>
                  <a:pt x="790" y="145"/>
                </a:lnTo>
                <a:lnTo>
                  <a:pt x="790" y="145"/>
                </a:lnTo>
                <a:lnTo>
                  <a:pt x="790" y="145"/>
                </a:lnTo>
                <a:lnTo>
                  <a:pt x="795" y="145"/>
                </a:lnTo>
                <a:lnTo>
                  <a:pt x="799" y="145"/>
                </a:lnTo>
                <a:lnTo>
                  <a:pt x="799" y="145"/>
                </a:lnTo>
                <a:lnTo>
                  <a:pt x="799" y="145"/>
                </a:lnTo>
                <a:lnTo>
                  <a:pt x="804" y="145"/>
                </a:lnTo>
                <a:lnTo>
                  <a:pt x="804" y="145"/>
                </a:lnTo>
                <a:lnTo>
                  <a:pt x="804" y="145"/>
                </a:lnTo>
                <a:lnTo>
                  <a:pt x="799" y="145"/>
                </a:lnTo>
                <a:lnTo>
                  <a:pt x="799" y="145"/>
                </a:lnTo>
                <a:lnTo>
                  <a:pt x="799" y="145"/>
                </a:lnTo>
                <a:lnTo>
                  <a:pt x="804" y="140"/>
                </a:lnTo>
                <a:lnTo>
                  <a:pt x="804" y="140"/>
                </a:lnTo>
                <a:moveTo>
                  <a:pt x="876" y="145"/>
                </a:moveTo>
                <a:lnTo>
                  <a:pt x="876" y="145"/>
                </a:lnTo>
                <a:lnTo>
                  <a:pt x="876" y="145"/>
                </a:lnTo>
                <a:lnTo>
                  <a:pt x="880" y="145"/>
                </a:lnTo>
                <a:lnTo>
                  <a:pt x="880" y="145"/>
                </a:lnTo>
                <a:lnTo>
                  <a:pt x="880" y="149"/>
                </a:lnTo>
                <a:lnTo>
                  <a:pt x="880" y="149"/>
                </a:lnTo>
                <a:lnTo>
                  <a:pt x="885" y="149"/>
                </a:lnTo>
                <a:lnTo>
                  <a:pt x="890" y="149"/>
                </a:lnTo>
                <a:lnTo>
                  <a:pt x="894" y="149"/>
                </a:lnTo>
                <a:lnTo>
                  <a:pt x="894" y="149"/>
                </a:lnTo>
                <a:lnTo>
                  <a:pt x="899" y="149"/>
                </a:lnTo>
                <a:lnTo>
                  <a:pt x="899" y="149"/>
                </a:lnTo>
                <a:lnTo>
                  <a:pt x="894" y="154"/>
                </a:lnTo>
                <a:lnTo>
                  <a:pt x="894" y="154"/>
                </a:lnTo>
                <a:lnTo>
                  <a:pt x="890" y="154"/>
                </a:lnTo>
                <a:lnTo>
                  <a:pt x="885" y="154"/>
                </a:lnTo>
                <a:lnTo>
                  <a:pt x="885" y="158"/>
                </a:lnTo>
                <a:lnTo>
                  <a:pt x="885" y="158"/>
                </a:lnTo>
                <a:lnTo>
                  <a:pt x="880" y="158"/>
                </a:lnTo>
                <a:lnTo>
                  <a:pt x="880" y="158"/>
                </a:lnTo>
                <a:lnTo>
                  <a:pt x="876" y="158"/>
                </a:lnTo>
                <a:lnTo>
                  <a:pt x="876" y="158"/>
                </a:lnTo>
                <a:lnTo>
                  <a:pt x="871" y="163"/>
                </a:lnTo>
                <a:lnTo>
                  <a:pt x="871" y="163"/>
                </a:lnTo>
                <a:lnTo>
                  <a:pt x="871" y="163"/>
                </a:lnTo>
                <a:lnTo>
                  <a:pt x="871" y="163"/>
                </a:lnTo>
                <a:lnTo>
                  <a:pt x="867" y="163"/>
                </a:lnTo>
                <a:lnTo>
                  <a:pt x="862" y="167"/>
                </a:lnTo>
                <a:lnTo>
                  <a:pt x="862" y="167"/>
                </a:lnTo>
                <a:lnTo>
                  <a:pt x="858" y="167"/>
                </a:lnTo>
                <a:lnTo>
                  <a:pt x="853" y="167"/>
                </a:lnTo>
                <a:lnTo>
                  <a:pt x="853" y="167"/>
                </a:lnTo>
                <a:lnTo>
                  <a:pt x="844" y="167"/>
                </a:lnTo>
                <a:lnTo>
                  <a:pt x="844" y="167"/>
                </a:lnTo>
                <a:lnTo>
                  <a:pt x="835" y="167"/>
                </a:lnTo>
                <a:lnTo>
                  <a:pt x="835" y="167"/>
                </a:lnTo>
                <a:lnTo>
                  <a:pt x="840" y="167"/>
                </a:lnTo>
                <a:lnTo>
                  <a:pt x="840" y="167"/>
                </a:lnTo>
                <a:lnTo>
                  <a:pt x="840" y="172"/>
                </a:lnTo>
                <a:lnTo>
                  <a:pt x="840" y="172"/>
                </a:lnTo>
                <a:lnTo>
                  <a:pt x="840" y="172"/>
                </a:lnTo>
                <a:lnTo>
                  <a:pt x="835" y="172"/>
                </a:lnTo>
                <a:lnTo>
                  <a:pt x="835" y="172"/>
                </a:lnTo>
                <a:lnTo>
                  <a:pt x="831" y="176"/>
                </a:lnTo>
                <a:lnTo>
                  <a:pt x="826" y="176"/>
                </a:lnTo>
                <a:lnTo>
                  <a:pt x="822" y="181"/>
                </a:lnTo>
                <a:lnTo>
                  <a:pt x="822" y="181"/>
                </a:lnTo>
                <a:lnTo>
                  <a:pt x="817" y="181"/>
                </a:lnTo>
                <a:lnTo>
                  <a:pt x="817" y="181"/>
                </a:lnTo>
                <a:lnTo>
                  <a:pt x="813" y="181"/>
                </a:lnTo>
                <a:lnTo>
                  <a:pt x="813" y="181"/>
                </a:lnTo>
                <a:lnTo>
                  <a:pt x="813" y="176"/>
                </a:lnTo>
                <a:lnTo>
                  <a:pt x="817" y="172"/>
                </a:lnTo>
                <a:lnTo>
                  <a:pt x="822" y="172"/>
                </a:lnTo>
                <a:lnTo>
                  <a:pt x="822" y="167"/>
                </a:lnTo>
                <a:lnTo>
                  <a:pt x="822" y="163"/>
                </a:lnTo>
                <a:lnTo>
                  <a:pt x="826" y="163"/>
                </a:lnTo>
                <a:lnTo>
                  <a:pt x="826" y="163"/>
                </a:lnTo>
                <a:lnTo>
                  <a:pt x="826" y="163"/>
                </a:lnTo>
                <a:lnTo>
                  <a:pt x="831" y="158"/>
                </a:lnTo>
                <a:lnTo>
                  <a:pt x="831" y="158"/>
                </a:lnTo>
                <a:lnTo>
                  <a:pt x="835" y="158"/>
                </a:lnTo>
                <a:lnTo>
                  <a:pt x="840" y="154"/>
                </a:lnTo>
                <a:lnTo>
                  <a:pt x="840" y="149"/>
                </a:lnTo>
                <a:lnTo>
                  <a:pt x="840" y="149"/>
                </a:lnTo>
                <a:lnTo>
                  <a:pt x="840" y="149"/>
                </a:lnTo>
                <a:lnTo>
                  <a:pt x="844" y="149"/>
                </a:lnTo>
                <a:lnTo>
                  <a:pt x="844" y="149"/>
                </a:lnTo>
                <a:lnTo>
                  <a:pt x="844" y="149"/>
                </a:lnTo>
                <a:lnTo>
                  <a:pt x="849" y="149"/>
                </a:lnTo>
                <a:lnTo>
                  <a:pt x="849" y="149"/>
                </a:lnTo>
                <a:lnTo>
                  <a:pt x="849" y="149"/>
                </a:lnTo>
                <a:lnTo>
                  <a:pt x="849" y="149"/>
                </a:lnTo>
                <a:lnTo>
                  <a:pt x="849" y="149"/>
                </a:lnTo>
                <a:lnTo>
                  <a:pt x="849" y="149"/>
                </a:lnTo>
                <a:lnTo>
                  <a:pt x="849" y="149"/>
                </a:lnTo>
                <a:lnTo>
                  <a:pt x="849" y="145"/>
                </a:lnTo>
                <a:lnTo>
                  <a:pt x="849" y="145"/>
                </a:lnTo>
                <a:lnTo>
                  <a:pt x="853" y="145"/>
                </a:lnTo>
                <a:lnTo>
                  <a:pt x="853" y="145"/>
                </a:lnTo>
                <a:lnTo>
                  <a:pt x="853" y="145"/>
                </a:lnTo>
                <a:lnTo>
                  <a:pt x="853" y="145"/>
                </a:lnTo>
                <a:lnTo>
                  <a:pt x="853" y="145"/>
                </a:lnTo>
                <a:lnTo>
                  <a:pt x="858" y="145"/>
                </a:lnTo>
                <a:lnTo>
                  <a:pt x="862" y="145"/>
                </a:lnTo>
                <a:lnTo>
                  <a:pt x="867" y="145"/>
                </a:lnTo>
                <a:lnTo>
                  <a:pt x="867" y="145"/>
                </a:lnTo>
                <a:lnTo>
                  <a:pt x="871" y="145"/>
                </a:lnTo>
                <a:lnTo>
                  <a:pt x="871" y="145"/>
                </a:lnTo>
                <a:lnTo>
                  <a:pt x="876" y="145"/>
                </a:lnTo>
                <a:moveTo>
                  <a:pt x="623" y="122"/>
                </a:moveTo>
                <a:lnTo>
                  <a:pt x="623" y="122"/>
                </a:lnTo>
                <a:lnTo>
                  <a:pt x="623" y="122"/>
                </a:lnTo>
                <a:lnTo>
                  <a:pt x="628" y="122"/>
                </a:lnTo>
                <a:lnTo>
                  <a:pt x="628" y="122"/>
                </a:lnTo>
                <a:lnTo>
                  <a:pt x="628" y="122"/>
                </a:lnTo>
                <a:lnTo>
                  <a:pt x="628" y="122"/>
                </a:lnTo>
                <a:lnTo>
                  <a:pt x="628" y="122"/>
                </a:lnTo>
                <a:lnTo>
                  <a:pt x="628" y="122"/>
                </a:lnTo>
                <a:lnTo>
                  <a:pt x="628" y="122"/>
                </a:lnTo>
                <a:lnTo>
                  <a:pt x="628" y="122"/>
                </a:lnTo>
                <a:lnTo>
                  <a:pt x="628" y="122"/>
                </a:lnTo>
                <a:lnTo>
                  <a:pt x="628" y="122"/>
                </a:lnTo>
                <a:lnTo>
                  <a:pt x="632" y="122"/>
                </a:lnTo>
                <a:lnTo>
                  <a:pt x="637" y="122"/>
                </a:lnTo>
                <a:lnTo>
                  <a:pt x="637" y="122"/>
                </a:lnTo>
                <a:lnTo>
                  <a:pt x="641" y="122"/>
                </a:lnTo>
                <a:lnTo>
                  <a:pt x="641" y="122"/>
                </a:lnTo>
                <a:lnTo>
                  <a:pt x="646" y="122"/>
                </a:lnTo>
                <a:lnTo>
                  <a:pt x="646" y="122"/>
                </a:lnTo>
                <a:lnTo>
                  <a:pt x="646" y="122"/>
                </a:lnTo>
                <a:lnTo>
                  <a:pt x="646" y="127"/>
                </a:lnTo>
                <a:lnTo>
                  <a:pt x="650" y="127"/>
                </a:lnTo>
                <a:lnTo>
                  <a:pt x="650" y="131"/>
                </a:lnTo>
                <a:lnTo>
                  <a:pt x="650" y="131"/>
                </a:lnTo>
                <a:lnTo>
                  <a:pt x="650" y="136"/>
                </a:lnTo>
                <a:lnTo>
                  <a:pt x="650" y="136"/>
                </a:lnTo>
                <a:lnTo>
                  <a:pt x="650" y="136"/>
                </a:lnTo>
                <a:lnTo>
                  <a:pt x="646" y="136"/>
                </a:lnTo>
                <a:lnTo>
                  <a:pt x="646" y="136"/>
                </a:lnTo>
                <a:lnTo>
                  <a:pt x="646" y="136"/>
                </a:lnTo>
                <a:lnTo>
                  <a:pt x="646" y="136"/>
                </a:lnTo>
                <a:lnTo>
                  <a:pt x="637" y="140"/>
                </a:lnTo>
                <a:lnTo>
                  <a:pt x="637" y="140"/>
                </a:lnTo>
                <a:lnTo>
                  <a:pt x="632" y="140"/>
                </a:lnTo>
                <a:lnTo>
                  <a:pt x="623" y="140"/>
                </a:lnTo>
                <a:lnTo>
                  <a:pt x="618" y="140"/>
                </a:lnTo>
                <a:lnTo>
                  <a:pt x="609" y="145"/>
                </a:lnTo>
                <a:lnTo>
                  <a:pt x="596" y="145"/>
                </a:lnTo>
                <a:lnTo>
                  <a:pt x="591" y="145"/>
                </a:lnTo>
                <a:lnTo>
                  <a:pt x="591" y="149"/>
                </a:lnTo>
                <a:lnTo>
                  <a:pt x="582" y="149"/>
                </a:lnTo>
                <a:lnTo>
                  <a:pt x="578" y="154"/>
                </a:lnTo>
                <a:lnTo>
                  <a:pt x="573" y="154"/>
                </a:lnTo>
                <a:lnTo>
                  <a:pt x="573" y="154"/>
                </a:lnTo>
                <a:lnTo>
                  <a:pt x="569" y="154"/>
                </a:lnTo>
                <a:lnTo>
                  <a:pt x="569" y="154"/>
                </a:lnTo>
                <a:lnTo>
                  <a:pt x="564" y="158"/>
                </a:lnTo>
                <a:lnTo>
                  <a:pt x="560" y="158"/>
                </a:lnTo>
                <a:lnTo>
                  <a:pt x="555" y="163"/>
                </a:lnTo>
                <a:lnTo>
                  <a:pt x="551" y="163"/>
                </a:lnTo>
                <a:lnTo>
                  <a:pt x="551" y="163"/>
                </a:lnTo>
                <a:lnTo>
                  <a:pt x="551" y="163"/>
                </a:lnTo>
                <a:lnTo>
                  <a:pt x="546" y="163"/>
                </a:lnTo>
                <a:lnTo>
                  <a:pt x="542" y="163"/>
                </a:lnTo>
                <a:lnTo>
                  <a:pt x="537" y="163"/>
                </a:lnTo>
                <a:lnTo>
                  <a:pt x="537" y="163"/>
                </a:lnTo>
                <a:lnTo>
                  <a:pt x="537" y="163"/>
                </a:lnTo>
                <a:lnTo>
                  <a:pt x="537" y="163"/>
                </a:lnTo>
                <a:lnTo>
                  <a:pt x="537" y="163"/>
                </a:lnTo>
                <a:lnTo>
                  <a:pt x="528" y="167"/>
                </a:lnTo>
                <a:lnTo>
                  <a:pt x="524" y="167"/>
                </a:lnTo>
                <a:lnTo>
                  <a:pt x="519" y="167"/>
                </a:lnTo>
                <a:lnTo>
                  <a:pt x="519" y="167"/>
                </a:lnTo>
                <a:lnTo>
                  <a:pt x="515" y="167"/>
                </a:lnTo>
                <a:lnTo>
                  <a:pt x="515" y="167"/>
                </a:lnTo>
                <a:lnTo>
                  <a:pt x="515" y="167"/>
                </a:lnTo>
                <a:lnTo>
                  <a:pt x="515" y="167"/>
                </a:lnTo>
                <a:lnTo>
                  <a:pt x="515" y="167"/>
                </a:lnTo>
                <a:lnTo>
                  <a:pt x="519" y="163"/>
                </a:lnTo>
                <a:lnTo>
                  <a:pt x="519" y="163"/>
                </a:lnTo>
                <a:lnTo>
                  <a:pt x="519" y="158"/>
                </a:lnTo>
                <a:lnTo>
                  <a:pt x="519" y="158"/>
                </a:lnTo>
                <a:lnTo>
                  <a:pt x="519" y="158"/>
                </a:lnTo>
                <a:lnTo>
                  <a:pt x="519" y="154"/>
                </a:lnTo>
                <a:lnTo>
                  <a:pt x="515" y="154"/>
                </a:lnTo>
                <a:lnTo>
                  <a:pt x="515" y="154"/>
                </a:lnTo>
                <a:lnTo>
                  <a:pt x="515" y="149"/>
                </a:lnTo>
                <a:lnTo>
                  <a:pt x="510" y="149"/>
                </a:lnTo>
                <a:lnTo>
                  <a:pt x="510" y="149"/>
                </a:lnTo>
                <a:lnTo>
                  <a:pt x="510" y="149"/>
                </a:lnTo>
                <a:lnTo>
                  <a:pt x="515" y="149"/>
                </a:lnTo>
                <a:lnTo>
                  <a:pt x="515" y="149"/>
                </a:lnTo>
                <a:lnTo>
                  <a:pt x="515" y="149"/>
                </a:lnTo>
                <a:lnTo>
                  <a:pt x="515" y="149"/>
                </a:lnTo>
                <a:lnTo>
                  <a:pt x="515" y="149"/>
                </a:lnTo>
                <a:lnTo>
                  <a:pt x="519" y="149"/>
                </a:lnTo>
                <a:lnTo>
                  <a:pt x="519" y="149"/>
                </a:lnTo>
                <a:lnTo>
                  <a:pt x="519" y="145"/>
                </a:lnTo>
                <a:lnTo>
                  <a:pt x="519" y="145"/>
                </a:lnTo>
                <a:lnTo>
                  <a:pt x="519" y="145"/>
                </a:lnTo>
                <a:lnTo>
                  <a:pt x="519" y="145"/>
                </a:lnTo>
                <a:lnTo>
                  <a:pt x="524" y="145"/>
                </a:lnTo>
                <a:lnTo>
                  <a:pt x="524" y="145"/>
                </a:lnTo>
                <a:lnTo>
                  <a:pt x="528" y="145"/>
                </a:lnTo>
                <a:lnTo>
                  <a:pt x="528" y="145"/>
                </a:lnTo>
                <a:lnTo>
                  <a:pt x="533" y="140"/>
                </a:lnTo>
                <a:lnTo>
                  <a:pt x="533" y="140"/>
                </a:lnTo>
                <a:lnTo>
                  <a:pt x="537" y="140"/>
                </a:lnTo>
                <a:lnTo>
                  <a:pt x="537" y="140"/>
                </a:lnTo>
                <a:lnTo>
                  <a:pt x="537" y="140"/>
                </a:lnTo>
                <a:lnTo>
                  <a:pt x="537" y="140"/>
                </a:lnTo>
                <a:lnTo>
                  <a:pt x="537" y="140"/>
                </a:lnTo>
                <a:lnTo>
                  <a:pt x="542" y="140"/>
                </a:lnTo>
                <a:lnTo>
                  <a:pt x="542" y="136"/>
                </a:lnTo>
                <a:lnTo>
                  <a:pt x="542" y="136"/>
                </a:lnTo>
                <a:lnTo>
                  <a:pt x="542" y="136"/>
                </a:lnTo>
                <a:lnTo>
                  <a:pt x="546" y="136"/>
                </a:lnTo>
                <a:lnTo>
                  <a:pt x="546" y="136"/>
                </a:lnTo>
                <a:lnTo>
                  <a:pt x="551" y="136"/>
                </a:lnTo>
                <a:lnTo>
                  <a:pt x="551" y="136"/>
                </a:lnTo>
                <a:lnTo>
                  <a:pt x="551" y="136"/>
                </a:lnTo>
                <a:lnTo>
                  <a:pt x="551" y="136"/>
                </a:lnTo>
                <a:lnTo>
                  <a:pt x="551" y="136"/>
                </a:lnTo>
                <a:lnTo>
                  <a:pt x="551" y="136"/>
                </a:lnTo>
                <a:lnTo>
                  <a:pt x="551" y="136"/>
                </a:lnTo>
                <a:lnTo>
                  <a:pt x="551" y="131"/>
                </a:lnTo>
                <a:lnTo>
                  <a:pt x="555" y="131"/>
                </a:lnTo>
                <a:lnTo>
                  <a:pt x="555" y="131"/>
                </a:lnTo>
                <a:lnTo>
                  <a:pt x="560" y="127"/>
                </a:lnTo>
                <a:lnTo>
                  <a:pt x="569" y="127"/>
                </a:lnTo>
                <a:lnTo>
                  <a:pt x="573" y="127"/>
                </a:lnTo>
                <a:lnTo>
                  <a:pt x="578" y="122"/>
                </a:lnTo>
                <a:lnTo>
                  <a:pt x="578" y="122"/>
                </a:lnTo>
                <a:lnTo>
                  <a:pt x="578" y="122"/>
                </a:lnTo>
                <a:lnTo>
                  <a:pt x="578" y="122"/>
                </a:lnTo>
                <a:lnTo>
                  <a:pt x="578" y="122"/>
                </a:lnTo>
                <a:lnTo>
                  <a:pt x="578" y="122"/>
                </a:lnTo>
                <a:lnTo>
                  <a:pt x="582" y="113"/>
                </a:lnTo>
                <a:lnTo>
                  <a:pt x="582" y="113"/>
                </a:lnTo>
                <a:lnTo>
                  <a:pt x="582" y="113"/>
                </a:lnTo>
                <a:lnTo>
                  <a:pt x="582" y="113"/>
                </a:lnTo>
                <a:lnTo>
                  <a:pt x="582" y="113"/>
                </a:lnTo>
                <a:lnTo>
                  <a:pt x="596" y="113"/>
                </a:lnTo>
                <a:lnTo>
                  <a:pt x="605" y="113"/>
                </a:lnTo>
                <a:lnTo>
                  <a:pt x="614" y="113"/>
                </a:lnTo>
                <a:lnTo>
                  <a:pt x="618" y="113"/>
                </a:lnTo>
                <a:lnTo>
                  <a:pt x="618" y="113"/>
                </a:lnTo>
                <a:lnTo>
                  <a:pt x="618" y="113"/>
                </a:lnTo>
                <a:lnTo>
                  <a:pt x="618" y="118"/>
                </a:lnTo>
                <a:lnTo>
                  <a:pt x="623" y="118"/>
                </a:lnTo>
                <a:lnTo>
                  <a:pt x="623" y="118"/>
                </a:lnTo>
                <a:lnTo>
                  <a:pt x="628" y="122"/>
                </a:lnTo>
                <a:lnTo>
                  <a:pt x="623" y="122"/>
                </a:lnTo>
                <a:lnTo>
                  <a:pt x="623" y="122"/>
                </a:lnTo>
                <a:lnTo>
                  <a:pt x="623" y="122"/>
                </a:lnTo>
                <a:moveTo>
                  <a:pt x="790" y="122"/>
                </a:moveTo>
                <a:lnTo>
                  <a:pt x="790" y="122"/>
                </a:lnTo>
                <a:lnTo>
                  <a:pt x="786" y="122"/>
                </a:lnTo>
                <a:lnTo>
                  <a:pt x="786" y="118"/>
                </a:lnTo>
                <a:lnTo>
                  <a:pt x="786" y="118"/>
                </a:lnTo>
                <a:lnTo>
                  <a:pt x="786" y="118"/>
                </a:lnTo>
                <a:lnTo>
                  <a:pt x="786" y="118"/>
                </a:lnTo>
                <a:lnTo>
                  <a:pt x="786" y="118"/>
                </a:lnTo>
                <a:lnTo>
                  <a:pt x="786" y="118"/>
                </a:lnTo>
                <a:lnTo>
                  <a:pt x="790" y="113"/>
                </a:lnTo>
                <a:lnTo>
                  <a:pt x="790" y="113"/>
                </a:lnTo>
                <a:lnTo>
                  <a:pt x="795" y="113"/>
                </a:lnTo>
                <a:lnTo>
                  <a:pt x="795" y="113"/>
                </a:lnTo>
                <a:lnTo>
                  <a:pt x="799" y="113"/>
                </a:lnTo>
                <a:lnTo>
                  <a:pt x="799" y="113"/>
                </a:lnTo>
                <a:lnTo>
                  <a:pt x="799" y="113"/>
                </a:lnTo>
                <a:lnTo>
                  <a:pt x="799" y="113"/>
                </a:lnTo>
                <a:lnTo>
                  <a:pt x="799" y="118"/>
                </a:lnTo>
                <a:lnTo>
                  <a:pt x="799" y="118"/>
                </a:lnTo>
                <a:lnTo>
                  <a:pt x="799" y="118"/>
                </a:lnTo>
                <a:lnTo>
                  <a:pt x="799" y="118"/>
                </a:lnTo>
                <a:lnTo>
                  <a:pt x="799" y="118"/>
                </a:lnTo>
                <a:lnTo>
                  <a:pt x="795" y="118"/>
                </a:lnTo>
                <a:lnTo>
                  <a:pt x="795" y="118"/>
                </a:lnTo>
                <a:lnTo>
                  <a:pt x="795" y="118"/>
                </a:lnTo>
                <a:lnTo>
                  <a:pt x="790" y="122"/>
                </a:lnTo>
                <a:moveTo>
                  <a:pt x="890" y="127"/>
                </a:moveTo>
                <a:lnTo>
                  <a:pt x="890" y="127"/>
                </a:lnTo>
                <a:lnTo>
                  <a:pt x="890" y="131"/>
                </a:lnTo>
                <a:lnTo>
                  <a:pt x="890" y="131"/>
                </a:lnTo>
                <a:lnTo>
                  <a:pt x="885" y="131"/>
                </a:lnTo>
                <a:lnTo>
                  <a:pt x="885" y="131"/>
                </a:lnTo>
                <a:lnTo>
                  <a:pt x="885" y="131"/>
                </a:lnTo>
                <a:lnTo>
                  <a:pt x="885" y="131"/>
                </a:lnTo>
                <a:lnTo>
                  <a:pt x="885" y="136"/>
                </a:lnTo>
                <a:lnTo>
                  <a:pt x="880" y="136"/>
                </a:lnTo>
                <a:lnTo>
                  <a:pt x="880" y="136"/>
                </a:lnTo>
                <a:lnTo>
                  <a:pt x="880" y="136"/>
                </a:lnTo>
                <a:lnTo>
                  <a:pt x="876" y="136"/>
                </a:lnTo>
                <a:lnTo>
                  <a:pt x="876" y="136"/>
                </a:lnTo>
                <a:lnTo>
                  <a:pt x="871" y="136"/>
                </a:lnTo>
                <a:lnTo>
                  <a:pt x="871" y="136"/>
                </a:lnTo>
                <a:lnTo>
                  <a:pt x="871" y="136"/>
                </a:lnTo>
                <a:lnTo>
                  <a:pt x="871" y="131"/>
                </a:lnTo>
                <a:lnTo>
                  <a:pt x="867" y="131"/>
                </a:lnTo>
                <a:lnTo>
                  <a:pt x="867" y="131"/>
                </a:lnTo>
                <a:lnTo>
                  <a:pt x="862" y="131"/>
                </a:lnTo>
                <a:lnTo>
                  <a:pt x="862" y="127"/>
                </a:lnTo>
                <a:lnTo>
                  <a:pt x="862" y="127"/>
                </a:lnTo>
                <a:lnTo>
                  <a:pt x="862" y="127"/>
                </a:lnTo>
                <a:lnTo>
                  <a:pt x="862" y="127"/>
                </a:lnTo>
                <a:lnTo>
                  <a:pt x="862" y="127"/>
                </a:lnTo>
                <a:lnTo>
                  <a:pt x="862" y="127"/>
                </a:lnTo>
                <a:lnTo>
                  <a:pt x="862" y="127"/>
                </a:lnTo>
                <a:lnTo>
                  <a:pt x="858" y="127"/>
                </a:lnTo>
                <a:lnTo>
                  <a:pt x="858" y="127"/>
                </a:lnTo>
                <a:lnTo>
                  <a:pt x="862" y="127"/>
                </a:lnTo>
                <a:lnTo>
                  <a:pt x="862" y="127"/>
                </a:lnTo>
                <a:lnTo>
                  <a:pt x="862" y="127"/>
                </a:lnTo>
                <a:lnTo>
                  <a:pt x="867" y="122"/>
                </a:lnTo>
                <a:lnTo>
                  <a:pt x="867" y="122"/>
                </a:lnTo>
                <a:lnTo>
                  <a:pt x="867" y="122"/>
                </a:lnTo>
                <a:lnTo>
                  <a:pt x="871" y="122"/>
                </a:lnTo>
                <a:lnTo>
                  <a:pt x="871" y="122"/>
                </a:lnTo>
                <a:lnTo>
                  <a:pt x="876" y="118"/>
                </a:lnTo>
                <a:lnTo>
                  <a:pt x="876" y="118"/>
                </a:lnTo>
                <a:lnTo>
                  <a:pt x="880" y="118"/>
                </a:lnTo>
                <a:lnTo>
                  <a:pt x="890" y="118"/>
                </a:lnTo>
                <a:lnTo>
                  <a:pt x="890" y="118"/>
                </a:lnTo>
                <a:lnTo>
                  <a:pt x="894" y="118"/>
                </a:lnTo>
                <a:lnTo>
                  <a:pt x="894" y="118"/>
                </a:lnTo>
                <a:lnTo>
                  <a:pt x="894" y="118"/>
                </a:lnTo>
                <a:lnTo>
                  <a:pt x="894" y="122"/>
                </a:lnTo>
                <a:lnTo>
                  <a:pt x="894" y="122"/>
                </a:lnTo>
                <a:lnTo>
                  <a:pt x="894" y="122"/>
                </a:lnTo>
                <a:lnTo>
                  <a:pt x="894" y="127"/>
                </a:lnTo>
                <a:lnTo>
                  <a:pt x="894" y="127"/>
                </a:lnTo>
                <a:lnTo>
                  <a:pt x="890" y="127"/>
                </a:lnTo>
                <a:lnTo>
                  <a:pt x="890" y="127"/>
                </a:lnTo>
                <a:lnTo>
                  <a:pt x="890" y="127"/>
                </a:lnTo>
                <a:moveTo>
                  <a:pt x="673" y="100"/>
                </a:moveTo>
                <a:lnTo>
                  <a:pt x="673" y="100"/>
                </a:lnTo>
                <a:lnTo>
                  <a:pt x="668" y="100"/>
                </a:lnTo>
                <a:lnTo>
                  <a:pt x="668" y="100"/>
                </a:lnTo>
                <a:lnTo>
                  <a:pt x="664" y="100"/>
                </a:lnTo>
                <a:lnTo>
                  <a:pt x="664" y="100"/>
                </a:lnTo>
                <a:lnTo>
                  <a:pt x="664" y="100"/>
                </a:lnTo>
                <a:lnTo>
                  <a:pt x="664" y="100"/>
                </a:lnTo>
                <a:lnTo>
                  <a:pt x="668" y="95"/>
                </a:lnTo>
                <a:lnTo>
                  <a:pt x="668" y="95"/>
                </a:lnTo>
                <a:lnTo>
                  <a:pt x="673" y="95"/>
                </a:lnTo>
                <a:lnTo>
                  <a:pt x="677" y="95"/>
                </a:lnTo>
                <a:lnTo>
                  <a:pt x="682" y="95"/>
                </a:lnTo>
                <a:lnTo>
                  <a:pt x="686" y="95"/>
                </a:lnTo>
                <a:lnTo>
                  <a:pt x="691" y="90"/>
                </a:lnTo>
                <a:lnTo>
                  <a:pt x="691" y="90"/>
                </a:lnTo>
                <a:lnTo>
                  <a:pt x="691" y="90"/>
                </a:lnTo>
                <a:lnTo>
                  <a:pt x="695" y="90"/>
                </a:lnTo>
                <a:lnTo>
                  <a:pt x="691" y="90"/>
                </a:lnTo>
                <a:lnTo>
                  <a:pt x="691" y="95"/>
                </a:lnTo>
                <a:lnTo>
                  <a:pt x="686" y="95"/>
                </a:lnTo>
                <a:lnTo>
                  <a:pt x="682" y="95"/>
                </a:lnTo>
                <a:lnTo>
                  <a:pt x="673" y="100"/>
                </a:lnTo>
                <a:lnTo>
                  <a:pt x="673" y="100"/>
                </a:lnTo>
                <a:moveTo>
                  <a:pt x="831" y="104"/>
                </a:moveTo>
                <a:lnTo>
                  <a:pt x="831" y="104"/>
                </a:lnTo>
                <a:lnTo>
                  <a:pt x="831" y="109"/>
                </a:lnTo>
                <a:lnTo>
                  <a:pt x="831" y="109"/>
                </a:lnTo>
                <a:lnTo>
                  <a:pt x="831" y="109"/>
                </a:lnTo>
                <a:lnTo>
                  <a:pt x="826" y="109"/>
                </a:lnTo>
                <a:lnTo>
                  <a:pt x="826" y="109"/>
                </a:lnTo>
                <a:lnTo>
                  <a:pt x="822" y="109"/>
                </a:lnTo>
                <a:lnTo>
                  <a:pt x="822" y="109"/>
                </a:lnTo>
                <a:lnTo>
                  <a:pt x="817" y="109"/>
                </a:lnTo>
                <a:lnTo>
                  <a:pt x="813" y="109"/>
                </a:lnTo>
                <a:lnTo>
                  <a:pt x="817" y="109"/>
                </a:lnTo>
                <a:lnTo>
                  <a:pt x="822" y="104"/>
                </a:lnTo>
                <a:lnTo>
                  <a:pt x="822" y="104"/>
                </a:lnTo>
                <a:lnTo>
                  <a:pt x="813" y="104"/>
                </a:lnTo>
                <a:lnTo>
                  <a:pt x="813" y="104"/>
                </a:lnTo>
                <a:lnTo>
                  <a:pt x="817" y="104"/>
                </a:lnTo>
                <a:lnTo>
                  <a:pt x="813" y="104"/>
                </a:lnTo>
                <a:lnTo>
                  <a:pt x="813" y="104"/>
                </a:lnTo>
                <a:lnTo>
                  <a:pt x="813" y="104"/>
                </a:lnTo>
                <a:lnTo>
                  <a:pt x="813" y="100"/>
                </a:lnTo>
                <a:lnTo>
                  <a:pt x="817" y="100"/>
                </a:lnTo>
                <a:lnTo>
                  <a:pt x="822" y="100"/>
                </a:lnTo>
                <a:lnTo>
                  <a:pt x="831" y="100"/>
                </a:lnTo>
                <a:lnTo>
                  <a:pt x="831" y="100"/>
                </a:lnTo>
                <a:lnTo>
                  <a:pt x="831" y="100"/>
                </a:lnTo>
                <a:lnTo>
                  <a:pt x="831" y="104"/>
                </a:lnTo>
                <a:lnTo>
                  <a:pt x="831" y="104"/>
                </a:lnTo>
                <a:lnTo>
                  <a:pt x="831" y="104"/>
                </a:lnTo>
                <a:lnTo>
                  <a:pt x="831" y="104"/>
                </a:lnTo>
                <a:moveTo>
                  <a:pt x="826" y="95"/>
                </a:moveTo>
                <a:lnTo>
                  <a:pt x="826" y="95"/>
                </a:lnTo>
                <a:lnTo>
                  <a:pt x="826" y="95"/>
                </a:lnTo>
                <a:lnTo>
                  <a:pt x="831" y="95"/>
                </a:lnTo>
                <a:lnTo>
                  <a:pt x="831" y="95"/>
                </a:lnTo>
                <a:lnTo>
                  <a:pt x="831" y="95"/>
                </a:lnTo>
                <a:lnTo>
                  <a:pt x="831" y="95"/>
                </a:lnTo>
                <a:lnTo>
                  <a:pt x="831" y="95"/>
                </a:lnTo>
                <a:lnTo>
                  <a:pt x="831" y="100"/>
                </a:lnTo>
                <a:lnTo>
                  <a:pt x="831" y="100"/>
                </a:lnTo>
                <a:lnTo>
                  <a:pt x="831" y="100"/>
                </a:lnTo>
                <a:lnTo>
                  <a:pt x="831" y="100"/>
                </a:lnTo>
                <a:lnTo>
                  <a:pt x="826" y="100"/>
                </a:lnTo>
                <a:lnTo>
                  <a:pt x="826" y="100"/>
                </a:lnTo>
                <a:lnTo>
                  <a:pt x="817" y="100"/>
                </a:lnTo>
                <a:lnTo>
                  <a:pt x="817" y="100"/>
                </a:lnTo>
                <a:lnTo>
                  <a:pt x="817" y="100"/>
                </a:lnTo>
                <a:lnTo>
                  <a:pt x="822" y="95"/>
                </a:lnTo>
                <a:lnTo>
                  <a:pt x="822" y="95"/>
                </a:lnTo>
                <a:lnTo>
                  <a:pt x="822" y="95"/>
                </a:lnTo>
                <a:lnTo>
                  <a:pt x="822" y="95"/>
                </a:lnTo>
                <a:lnTo>
                  <a:pt x="822" y="95"/>
                </a:lnTo>
                <a:lnTo>
                  <a:pt x="826" y="95"/>
                </a:lnTo>
                <a:lnTo>
                  <a:pt x="826" y="95"/>
                </a:lnTo>
                <a:lnTo>
                  <a:pt x="831" y="95"/>
                </a:lnTo>
                <a:lnTo>
                  <a:pt x="826" y="95"/>
                </a:lnTo>
                <a:lnTo>
                  <a:pt x="826" y="95"/>
                </a:lnTo>
                <a:lnTo>
                  <a:pt x="826" y="95"/>
                </a:lnTo>
                <a:moveTo>
                  <a:pt x="880" y="100"/>
                </a:moveTo>
                <a:lnTo>
                  <a:pt x="880" y="100"/>
                </a:lnTo>
                <a:lnTo>
                  <a:pt x="880" y="100"/>
                </a:lnTo>
                <a:lnTo>
                  <a:pt x="880" y="104"/>
                </a:lnTo>
                <a:lnTo>
                  <a:pt x="880" y="104"/>
                </a:lnTo>
                <a:lnTo>
                  <a:pt x="880" y="104"/>
                </a:lnTo>
                <a:lnTo>
                  <a:pt x="876" y="104"/>
                </a:lnTo>
                <a:lnTo>
                  <a:pt x="876" y="104"/>
                </a:lnTo>
                <a:lnTo>
                  <a:pt x="876" y="104"/>
                </a:lnTo>
                <a:lnTo>
                  <a:pt x="876" y="109"/>
                </a:lnTo>
                <a:lnTo>
                  <a:pt x="876" y="109"/>
                </a:lnTo>
                <a:lnTo>
                  <a:pt x="871" y="109"/>
                </a:lnTo>
                <a:lnTo>
                  <a:pt x="871" y="109"/>
                </a:lnTo>
                <a:lnTo>
                  <a:pt x="871" y="109"/>
                </a:lnTo>
                <a:lnTo>
                  <a:pt x="871" y="113"/>
                </a:lnTo>
                <a:lnTo>
                  <a:pt x="867" y="113"/>
                </a:lnTo>
                <a:lnTo>
                  <a:pt x="867" y="113"/>
                </a:lnTo>
                <a:lnTo>
                  <a:pt x="862" y="113"/>
                </a:lnTo>
                <a:lnTo>
                  <a:pt x="862" y="113"/>
                </a:lnTo>
                <a:lnTo>
                  <a:pt x="867" y="113"/>
                </a:lnTo>
                <a:lnTo>
                  <a:pt x="867" y="113"/>
                </a:lnTo>
                <a:lnTo>
                  <a:pt x="862" y="118"/>
                </a:lnTo>
                <a:lnTo>
                  <a:pt x="862" y="118"/>
                </a:lnTo>
                <a:lnTo>
                  <a:pt x="862" y="118"/>
                </a:lnTo>
                <a:lnTo>
                  <a:pt x="862" y="118"/>
                </a:lnTo>
                <a:lnTo>
                  <a:pt x="862" y="118"/>
                </a:lnTo>
                <a:lnTo>
                  <a:pt x="858" y="118"/>
                </a:lnTo>
                <a:lnTo>
                  <a:pt x="853" y="122"/>
                </a:lnTo>
                <a:lnTo>
                  <a:pt x="853" y="122"/>
                </a:lnTo>
                <a:lnTo>
                  <a:pt x="853" y="122"/>
                </a:lnTo>
                <a:lnTo>
                  <a:pt x="853" y="122"/>
                </a:lnTo>
                <a:lnTo>
                  <a:pt x="849" y="122"/>
                </a:lnTo>
                <a:lnTo>
                  <a:pt x="849" y="122"/>
                </a:lnTo>
                <a:lnTo>
                  <a:pt x="849" y="122"/>
                </a:lnTo>
                <a:lnTo>
                  <a:pt x="849" y="122"/>
                </a:lnTo>
                <a:lnTo>
                  <a:pt x="849" y="122"/>
                </a:lnTo>
                <a:lnTo>
                  <a:pt x="849" y="122"/>
                </a:lnTo>
                <a:lnTo>
                  <a:pt x="849" y="122"/>
                </a:lnTo>
                <a:lnTo>
                  <a:pt x="849" y="122"/>
                </a:lnTo>
                <a:lnTo>
                  <a:pt x="849" y="127"/>
                </a:lnTo>
                <a:lnTo>
                  <a:pt x="849" y="127"/>
                </a:lnTo>
                <a:lnTo>
                  <a:pt x="844" y="127"/>
                </a:lnTo>
                <a:lnTo>
                  <a:pt x="844" y="127"/>
                </a:lnTo>
                <a:lnTo>
                  <a:pt x="840" y="127"/>
                </a:lnTo>
                <a:lnTo>
                  <a:pt x="840" y="127"/>
                </a:lnTo>
                <a:lnTo>
                  <a:pt x="840" y="127"/>
                </a:lnTo>
                <a:lnTo>
                  <a:pt x="835" y="127"/>
                </a:lnTo>
                <a:lnTo>
                  <a:pt x="835" y="127"/>
                </a:lnTo>
                <a:lnTo>
                  <a:pt x="835" y="122"/>
                </a:lnTo>
                <a:lnTo>
                  <a:pt x="835" y="122"/>
                </a:lnTo>
                <a:lnTo>
                  <a:pt x="835" y="122"/>
                </a:lnTo>
                <a:lnTo>
                  <a:pt x="831" y="127"/>
                </a:lnTo>
                <a:lnTo>
                  <a:pt x="826" y="122"/>
                </a:lnTo>
                <a:lnTo>
                  <a:pt x="826" y="122"/>
                </a:lnTo>
                <a:lnTo>
                  <a:pt x="826" y="122"/>
                </a:lnTo>
                <a:lnTo>
                  <a:pt x="826" y="122"/>
                </a:lnTo>
                <a:lnTo>
                  <a:pt x="826" y="122"/>
                </a:lnTo>
                <a:lnTo>
                  <a:pt x="826" y="122"/>
                </a:lnTo>
                <a:lnTo>
                  <a:pt x="831" y="122"/>
                </a:lnTo>
                <a:lnTo>
                  <a:pt x="831" y="118"/>
                </a:lnTo>
                <a:lnTo>
                  <a:pt x="831" y="118"/>
                </a:lnTo>
                <a:lnTo>
                  <a:pt x="831" y="118"/>
                </a:lnTo>
                <a:lnTo>
                  <a:pt x="826" y="118"/>
                </a:lnTo>
                <a:lnTo>
                  <a:pt x="831" y="118"/>
                </a:lnTo>
                <a:lnTo>
                  <a:pt x="831" y="118"/>
                </a:lnTo>
                <a:lnTo>
                  <a:pt x="835" y="118"/>
                </a:lnTo>
                <a:lnTo>
                  <a:pt x="840" y="113"/>
                </a:lnTo>
                <a:lnTo>
                  <a:pt x="844" y="113"/>
                </a:lnTo>
                <a:lnTo>
                  <a:pt x="844" y="113"/>
                </a:lnTo>
                <a:lnTo>
                  <a:pt x="844" y="113"/>
                </a:lnTo>
                <a:lnTo>
                  <a:pt x="849" y="113"/>
                </a:lnTo>
                <a:lnTo>
                  <a:pt x="849" y="113"/>
                </a:lnTo>
                <a:lnTo>
                  <a:pt x="844" y="113"/>
                </a:lnTo>
                <a:lnTo>
                  <a:pt x="835" y="113"/>
                </a:lnTo>
                <a:lnTo>
                  <a:pt x="831" y="113"/>
                </a:lnTo>
                <a:lnTo>
                  <a:pt x="826" y="113"/>
                </a:lnTo>
                <a:lnTo>
                  <a:pt x="817" y="113"/>
                </a:lnTo>
                <a:lnTo>
                  <a:pt x="813" y="113"/>
                </a:lnTo>
                <a:lnTo>
                  <a:pt x="813" y="113"/>
                </a:lnTo>
                <a:lnTo>
                  <a:pt x="817" y="113"/>
                </a:lnTo>
                <a:lnTo>
                  <a:pt x="817" y="113"/>
                </a:lnTo>
                <a:lnTo>
                  <a:pt x="822" y="109"/>
                </a:lnTo>
                <a:lnTo>
                  <a:pt x="826" y="109"/>
                </a:lnTo>
                <a:lnTo>
                  <a:pt x="826" y="109"/>
                </a:lnTo>
                <a:lnTo>
                  <a:pt x="826" y="109"/>
                </a:lnTo>
                <a:lnTo>
                  <a:pt x="831" y="109"/>
                </a:lnTo>
                <a:lnTo>
                  <a:pt x="831" y="109"/>
                </a:lnTo>
                <a:lnTo>
                  <a:pt x="831" y="109"/>
                </a:lnTo>
                <a:lnTo>
                  <a:pt x="831" y="109"/>
                </a:lnTo>
                <a:lnTo>
                  <a:pt x="835" y="109"/>
                </a:lnTo>
                <a:lnTo>
                  <a:pt x="835" y="109"/>
                </a:lnTo>
                <a:lnTo>
                  <a:pt x="835" y="109"/>
                </a:lnTo>
                <a:lnTo>
                  <a:pt x="835" y="109"/>
                </a:lnTo>
                <a:lnTo>
                  <a:pt x="835" y="109"/>
                </a:lnTo>
                <a:lnTo>
                  <a:pt x="835" y="109"/>
                </a:lnTo>
                <a:lnTo>
                  <a:pt x="835" y="109"/>
                </a:lnTo>
                <a:lnTo>
                  <a:pt x="835" y="109"/>
                </a:lnTo>
                <a:lnTo>
                  <a:pt x="835" y="109"/>
                </a:lnTo>
                <a:lnTo>
                  <a:pt x="835" y="104"/>
                </a:lnTo>
                <a:lnTo>
                  <a:pt x="835" y="104"/>
                </a:lnTo>
                <a:lnTo>
                  <a:pt x="835" y="104"/>
                </a:lnTo>
                <a:lnTo>
                  <a:pt x="835" y="104"/>
                </a:lnTo>
                <a:lnTo>
                  <a:pt x="835" y="104"/>
                </a:lnTo>
                <a:lnTo>
                  <a:pt x="835" y="104"/>
                </a:lnTo>
                <a:lnTo>
                  <a:pt x="840" y="104"/>
                </a:lnTo>
                <a:lnTo>
                  <a:pt x="840" y="104"/>
                </a:lnTo>
                <a:lnTo>
                  <a:pt x="840" y="104"/>
                </a:lnTo>
                <a:lnTo>
                  <a:pt x="835" y="100"/>
                </a:lnTo>
                <a:lnTo>
                  <a:pt x="835" y="100"/>
                </a:lnTo>
                <a:lnTo>
                  <a:pt x="840" y="100"/>
                </a:lnTo>
                <a:lnTo>
                  <a:pt x="840" y="100"/>
                </a:lnTo>
                <a:lnTo>
                  <a:pt x="844" y="100"/>
                </a:lnTo>
                <a:lnTo>
                  <a:pt x="844" y="100"/>
                </a:lnTo>
                <a:lnTo>
                  <a:pt x="844" y="100"/>
                </a:lnTo>
                <a:lnTo>
                  <a:pt x="849" y="100"/>
                </a:lnTo>
                <a:lnTo>
                  <a:pt x="849" y="100"/>
                </a:lnTo>
                <a:lnTo>
                  <a:pt x="849" y="100"/>
                </a:lnTo>
                <a:lnTo>
                  <a:pt x="849" y="100"/>
                </a:lnTo>
                <a:lnTo>
                  <a:pt x="844" y="104"/>
                </a:lnTo>
                <a:lnTo>
                  <a:pt x="844" y="104"/>
                </a:lnTo>
                <a:lnTo>
                  <a:pt x="844" y="104"/>
                </a:lnTo>
                <a:lnTo>
                  <a:pt x="849" y="109"/>
                </a:lnTo>
                <a:lnTo>
                  <a:pt x="849" y="109"/>
                </a:lnTo>
                <a:lnTo>
                  <a:pt x="849" y="109"/>
                </a:lnTo>
                <a:lnTo>
                  <a:pt x="849" y="109"/>
                </a:lnTo>
                <a:lnTo>
                  <a:pt x="849" y="109"/>
                </a:lnTo>
                <a:lnTo>
                  <a:pt x="853" y="109"/>
                </a:lnTo>
                <a:lnTo>
                  <a:pt x="853" y="109"/>
                </a:lnTo>
                <a:lnTo>
                  <a:pt x="849" y="109"/>
                </a:lnTo>
                <a:lnTo>
                  <a:pt x="853" y="104"/>
                </a:lnTo>
                <a:lnTo>
                  <a:pt x="853" y="104"/>
                </a:lnTo>
                <a:lnTo>
                  <a:pt x="853" y="104"/>
                </a:lnTo>
                <a:lnTo>
                  <a:pt x="853" y="104"/>
                </a:lnTo>
                <a:lnTo>
                  <a:pt x="853" y="104"/>
                </a:lnTo>
                <a:lnTo>
                  <a:pt x="858" y="104"/>
                </a:lnTo>
                <a:lnTo>
                  <a:pt x="853" y="104"/>
                </a:lnTo>
                <a:lnTo>
                  <a:pt x="853" y="104"/>
                </a:lnTo>
                <a:lnTo>
                  <a:pt x="853" y="104"/>
                </a:lnTo>
                <a:lnTo>
                  <a:pt x="853" y="104"/>
                </a:lnTo>
                <a:lnTo>
                  <a:pt x="853" y="104"/>
                </a:lnTo>
                <a:lnTo>
                  <a:pt x="853" y="104"/>
                </a:lnTo>
                <a:lnTo>
                  <a:pt x="858" y="104"/>
                </a:lnTo>
                <a:lnTo>
                  <a:pt x="858" y="104"/>
                </a:lnTo>
                <a:lnTo>
                  <a:pt x="858" y="104"/>
                </a:lnTo>
                <a:lnTo>
                  <a:pt x="858" y="100"/>
                </a:lnTo>
                <a:lnTo>
                  <a:pt x="858" y="100"/>
                </a:lnTo>
                <a:lnTo>
                  <a:pt x="853" y="100"/>
                </a:lnTo>
                <a:lnTo>
                  <a:pt x="853" y="100"/>
                </a:lnTo>
                <a:lnTo>
                  <a:pt x="853" y="100"/>
                </a:lnTo>
                <a:lnTo>
                  <a:pt x="853" y="100"/>
                </a:lnTo>
                <a:lnTo>
                  <a:pt x="853" y="100"/>
                </a:lnTo>
                <a:lnTo>
                  <a:pt x="858" y="95"/>
                </a:lnTo>
                <a:lnTo>
                  <a:pt x="862" y="95"/>
                </a:lnTo>
                <a:lnTo>
                  <a:pt x="862" y="95"/>
                </a:lnTo>
                <a:lnTo>
                  <a:pt x="867" y="95"/>
                </a:lnTo>
                <a:lnTo>
                  <a:pt x="867" y="95"/>
                </a:lnTo>
                <a:lnTo>
                  <a:pt x="867" y="100"/>
                </a:lnTo>
                <a:lnTo>
                  <a:pt x="867" y="100"/>
                </a:lnTo>
                <a:lnTo>
                  <a:pt x="871" y="100"/>
                </a:lnTo>
                <a:lnTo>
                  <a:pt x="871" y="100"/>
                </a:lnTo>
                <a:lnTo>
                  <a:pt x="871" y="100"/>
                </a:lnTo>
                <a:lnTo>
                  <a:pt x="876" y="95"/>
                </a:lnTo>
                <a:lnTo>
                  <a:pt x="876" y="95"/>
                </a:lnTo>
                <a:lnTo>
                  <a:pt x="880" y="95"/>
                </a:lnTo>
                <a:lnTo>
                  <a:pt x="880" y="100"/>
                </a:lnTo>
                <a:lnTo>
                  <a:pt x="880" y="100"/>
                </a:lnTo>
                <a:lnTo>
                  <a:pt x="880" y="100"/>
                </a:lnTo>
                <a:lnTo>
                  <a:pt x="880" y="100"/>
                </a:lnTo>
                <a:lnTo>
                  <a:pt x="880" y="100"/>
                </a:lnTo>
                <a:lnTo>
                  <a:pt x="880" y="100"/>
                </a:lnTo>
                <a:moveTo>
                  <a:pt x="777" y="100"/>
                </a:moveTo>
                <a:lnTo>
                  <a:pt x="777" y="100"/>
                </a:lnTo>
                <a:lnTo>
                  <a:pt x="777" y="100"/>
                </a:lnTo>
                <a:lnTo>
                  <a:pt x="777" y="100"/>
                </a:lnTo>
                <a:lnTo>
                  <a:pt x="781" y="100"/>
                </a:lnTo>
                <a:lnTo>
                  <a:pt x="781" y="100"/>
                </a:lnTo>
                <a:lnTo>
                  <a:pt x="781" y="100"/>
                </a:lnTo>
                <a:lnTo>
                  <a:pt x="777" y="100"/>
                </a:lnTo>
                <a:lnTo>
                  <a:pt x="777" y="104"/>
                </a:lnTo>
                <a:lnTo>
                  <a:pt x="777" y="104"/>
                </a:lnTo>
                <a:lnTo>
                  <a:pt x="772" y="104"/>
                </a:lnTo>
                <a:lnTo>
                  <a:pt x="772" y="104"/>
                </a:lnTo>
                <a:lnTo>
                  <a:pt x="772" y="104"/>
                </a:lnTo>
                <a:lnTo>
                  <a:pt x="772" y="104"/>
                </a:lnTo>
                <a:lnTo>
                  <a:pt x="777" y="104"/>
                </a:lnTo>
                <a:lnTo>
                  <a:pt x="777" y="104"/>
                </a:lnTo>
                <a:lnTo>
                  <a:pt x="781" y="104"/>
                </a:lnTo>
                <a:lnTo>
                  <a:pt x="781" y="104"/>
                </a:lnTo>
                <a:lnTo>
                  <a:pt x="781" y="104"/>
                </a:lnTo>
                <a:lnTo>
                  <a:pt x="781" y="104"/>
                </a:lnTo>
                <a:lnTo>
                  <a:pt x="781" y="104"/>
                </a:lnTo>
                <a:lnTo>
                  <a:pt x="781" y="104"/>
                </a:lnTo>
                <a:lnTo>
                  <a:pt x="777" y="109"/>
                </a:lnTo>
                <a:lnTo>
                  <a:pt x="781" y="109"/>
                </a:lnTo>
                <a:lnTo>
                  <a:pt x="781" y="104"/>
                </a:lnTo>
                <a:lnTo>
                  <a:pt x="781" y="104"/>
                </a:lnTo>
                <a:lnTo>
                  <a:pt x="786" y="104"/>
                </a:lnTo>
                <a:lnTo>
                  <a:pt x="786" y="104"/>
                </a:lnTo>
                <a:lnTo>
                  <a:pt x="786" y="104"/>
                </a:lnTo>
                <a:lnTo>
                  <a:pt x="786" y="104"/>
                </a:lnTo>
                <a:lnTo>
                  <a:pt x="786" y="104"/>
                </a:lnTo>
                <a:lnTo>
                  <a:pt x="786" y="104"/>
                </a:lnTo>
                <a:lnTo>
                  <a:pt x="786" y="104"/>
                </a:lnTo>
                <a:lnTo>
                  <a:pt x="790" y="100"/>
                </a:lnTo>
                <a:lnTo>
                  <a:pt x="790" y="100"/>
                </a:lnTo>
                <a:lnTo>
                  <a:pt x="795" y="100"/>
                </a:lnTo>
                <a:lnTo>
                  <a:pt x="795" y="104"/>
                </a:lnTo>
                <a:lnTo>
                  <a:pt x="795" y="104"/>
                </a:lnTo>
                <a:lnTo>
                  <a:pt x="795" y="104"/>
                </a:lnTo>
                <a:lnTo>
                  <a:pt x="795" y="104"/>
                </a:lnTo>
                <a:lnTo>
                  <a:pt x="795" y="104"/>
                </a:lnTo>
                <a:lnTo>
                  <a:pt x="795" y="109"/>
                </a:lnTo>
                <a:lnTo>
                  <a:pt x="795" y="109"/>
                </a:lnTo>
                <a:lnTo>
                  <a:pt x="790" y="109"/>
                </a:lnTo>
                <a:lnTo>
                  <a:pt x="786" y="113"/>
                </a:lnTo>
                <a:lnTo>
                  <a:pt x="786" y="113"/>
                </a:lnTo>
                <a:lnTo>
                  <a:pt x="777" y="118"/>
                </a:lnTo>
                <a:lnTo>
                  <a:pt x="777" y="118"/>
                </a:lnTo>
                <a:lnTo>
                  <a:pt x="772" y="118"/>
                </a:lnTo>
                <a:lnTo>
                  <a:pt x="768" y="118"/>
                </a:lnTo>
                <a:lnTo>
                  <a:pt x="763" y="118"/>
                </a:lnTo>
                <a:lnTo>
                  <a:pt x="759" y="118"/>
                </a:lnTo>
                <a:lnTo>
                  <a:pt x="759" y="118"/>
                </a:lnTo>
                <a:lnTo>
                  <a:pt x="759" y="118"/>
                </a:lnTo>
                <a:lnTo>
                  <a:pt x="754" y="118"/>
                </a:lnTo>
                <a:lnTo>
                  <a:pt x="754" y="118"/>
                </a:lnTo>
                <a:lnTo>
                  <a:pt x="749" y="118"/>
                </a:lnTo>
                <a:lnTo>
                  <a:pt x="749" y="118"/>
                </a:lnTo>
                <a:lnTo>
                  <a:pt x="745" y="118"/>
                </a:lnTo>
                <a:lnTo>
                  <a:pt x="745" y="118"/>
                </a:lnTo>
                <a:lnTo>
                  <a:pt x="745" y="118"/>
                </a:lnTo>
                <a:lnTo>
                  <a:pt x="745" y="118"/>
                </a:lnTo>
                <a:lnTo>
                  <a:pt x="749" y="118"/>
                </a:lnTo>
                <a:lnTo>
                  <a:pt x="749" y="118"/>
                </a:lnTo>
                <a:lnTo>
                  <a:pt x="745" y="118"/>
                </a:lnTo>
                <a:lnTo>
                  <a:pt x="745" y="118"/>
                </a:lnTo>
                <a:lnTo>
                  <a:pt x="736" y="118"/>
                </a:lnTo>
                <a:lnTo>
                  <a:pt x="727" y="118"/>
                </a:lnTo>
                <a:lnTo>
                  <a:pt x="727" y="118"/>
                </a:lnTo>
                <a:lnTo>
                  <a:pt x="722" y="118"/>
                </a:lnTo>
                <a:lnTo>
                  <a:pt x="722" y="118"/>
                </a:lnTo>
                <a:lnTo>
                  <a:pt x="718" y="122"/>
                </a:lnTo>
                <a:lnTo>
                  <a:pt x="718" y="122"/>
                </a:lnTo>
                <a:lnTo>
                  <a:pt x="713" y="122"/>
                </a:lnTo>
                <a:lnTo>
                  <a:pt x="704" y="122"/>
                </a:lnTo>
                <a:lnTo>
                  <a:pt x="695" y="122"/>
                </a:lnTo>
                <a:lnTo>
                  <a:pt x="691" y="122"/>
                </a:lnTo>
                <a:lnTo>
                  <a:pt x="686" y="122"/>
                </a:lnTo>
                <a:lnTo>
                  <a:pt x="686" y="122"/>
                </a:lnTo>
                <a:lnTo>
                  <a:pt x="686" y="122"/>
                </a:lnTo>
                <a:lnTo>
                  <a:pt x="686" y="118"/>
                </a:lnTo>
                <a:lnTo>
                  <a:pt x="686" y="118"/>
                </a:lnTo>
                <a:lnTo>
                  <a:pt x="686" y="118"/>
                </a:lnTo>
                <a:lnTo>
                  <a:pt x="686" y="118"/>
                </a:lnTo>
                <a:lnTo>
                  <a:pt x="691" y="118"/>
                </a:lnTo>
                <a:lnTo>
                  <a:pt x="695" y="118"/>
                </a:lnTo>
                <a:lnTo>
                  <a:pt x="700" y="113"/>
                </a:lnTo>
                <a:lnTo>
                  <a:pt x="709" y="113"/>
                </a:lnTo>
                <a:lnTo>
                  <a:pt x="709" y="113"/>
                </a:lnTo>
                <a:lnTo>
                  <a:pt x="713" y="113"/>
                </a:lnTo>
                <a:lnTo>
                  <a:pt x="718" y="113"/>
                </a:lnTo>
                <a:lnTo>
                  <a:pt x="718" y="113"/>
                </a:lnTo>
                <a:lnTo>
                  <a:pt x="718" y="113"/>
                </a:lnTo>
                <a:lnTo>
                  <a:pt x="722" y="113"/>
                </a:lnTo>
                <a:lnTo>
                  <a:pt x="727" y="113"/>
                </a:lnTo>
                <a:lnTo>
                  <a:pt x="727" y="113"/>
                </a:lnTo>
                <a:lnTo>
                  <a:pt x="731" y="113"/>
                </a:lnTo>
                <a:lnTo>
                  <a:pt x="731" y="113"/>
                </a:lnTo>
                <a:lnTo>
                  <a:pt x="731" y="109"/>
                </a:lnTo>
                <a:lnTo>
                  <a:pt x="727" y="113"/>
                </a:lnTo>
                <a:lnTo>
                  <a:pt x="722" y="113"/>
                </a:lnTo>
                <a:lnTo>
                  <a:pt x="722" y="113"/>
                </a:lnTo>
                <a:lnTo>
                  <a:pt x="718" y="113"/>
                </a:lnTo>
                <a:lnTo>
                  <a:pt x="718" y="113"/>
                </a:lnTo>
                <a:lnTo>
                  <a:pt x="718" y="113"/>
                </a:lnTo>
                <a:lnTo>
                  <a:pt x="718" y="109"/>
                </a:lnTo>
                <a:lnTo>
                  <a:pt x="713" y="109"/>
                </a:lnTo>
                <a:lnTo>
                  <a:pt x="713" y="109"/>
                </a:lnTo>
                <a:lnTo>
                  <a:pt x="713" y="109"/>
                </a:lnTo>
                <a:lnTo>
                  <a:pt x="713" y="113"/>
                </a:lnTo>
                <a:lnTo>
                  <a:pt x="709" y="113"/>
                </a:lnTo>
                <a:lnTo>
                  <a:pt x="709" y="113"/>
                </a:lnTo>
                <a:lnTo>
                  <a:pt x="704" y="113"/>
                </a:lnTo>
                <a:lnTo>
                  <a:pt x="700" y="113"/>
                </a:lnTo>
                <a:lnTo>
                  <a:pt x="700" y="113"/>
                </a:lnTo>
                <a:lnTo>
                  <a:pt x="700" y="113"/>
                </a:lnTo>
                <a:lnTo>
                  <a:pt x="700" y="109"/>
                </a:lnTo>
                <a:lnTo>
                  <a:pt x="704" y="109"/>
                </a:lnTo>
                <a:lnTo>
                  <a:pt x="704" y="109"/>
                </a:lnTo>
                <a:lnTo>
                  <a:pt x="704" y="109"/>
                </a:lnTo>
                <a:lnTo>
                  <a:pt x="704" y="109"/>
                </a:lnTo>
                <a:lnTo>
                  <a:pt x="709" y="109"/>
                </a:lnTo>
                <a:lnTo>
                  <a:pt x="713" y="109"/>
                </a:lnTo>
                <a:lnTo>
                  <a:pt x="713" y="104"/>
                </a:lnTo>
                <a:lnTo>
                  <a:pt x="713" y="104"/>
                </a:lnTo>
                <a:lnTo>
                  <a:pt x="709" y="109"/>
                </a:lnTo>
                <a:lnTo>
                  <a:pt x="709" y="109"/>
                </a:lnTo>
                <a:lnTo>
                  <a:pt x="709" y="104"/>
                </a:lnTo>
                <a:lnTo>
                  <a:pt x="709" y="104"/>
                </a:lnTo>
                <a:lnTo>
                  <a:pt x="709" y="104"/>
                </a:lnTo>
                <a:lnTo>
                  <a:pt x="704" y="104"/>
                </a:lnTo>
                <a:lnTo>
                  <a:pt x="704" y="109"/>
                </a:lnTo>
                <a:lnTo>
                  <a:pt x="700" y="109"/>
                </a:lnTo>
                <a:lnTo>
                  <a:pt x="700" y="109"/>
                </a:lnTo>
                <a:lnTo>
                  <a:pt x="700" y="109"/>
                </a:lnTo>
                <a:lnTo>
                  <a:pt x="700" y="109"/>
                </a:lnTo>
                <a:lnTo>
                  <a:pt x="700" y="109"/>
                </a:lnTo>
                <a:lnTo>
                  <a:pt x="700" y="109"/>
                </a:lnTo>
                <a:lnTo>
                  <a:pt x="700" y="109"/>
                </a:lnTo>
                <a:lnTo>
                  <a:pt x="695" y="109"/>
                </a:lnTo>
                <a:lnTo>
                  <a:pt x="695" y="109"/>
                </a:lnTo>
                <a:lnTo>
                  <a:pt x="691" y="113"/>
                </a:lnTo>
                <a:lnTo>
                  <a:pt x="686" y="113"/>
                </a:lnTo>
                <a:lnTo>
                  <a:pt x="686" y="113"/>
                </a:lnTo>
                <a:lnTo>
                  <a:pt x="686" y="113"/>
                </a:lnTo>
                <a:lnTo>
                  <a:pt x="686" y="109"/>
                </a:lnTo>
                <a:lnTo>
                  <a:pt x="686" y="109"/>
                </a:lnTo>
                <a:lnTo>
                  <a:pt x="686" y="109"/>
                </a:lnTo>
                <a:lnTo>
                  <a:pt x="686" y="109"/>
                </a:lnTo>
                <a:lnTo>
                  <a:pt x="686" y="109"/>
                </a:lnTo>
                <a:lnTo>
                  <a:pt x="686" y="109"/>
                </a:lnTo>
                <a:lnTo>
                  <a:pt x="686" y="109"/>
                </a:lnTo>
                <a:lnTo>
                  <a:pt x="682" y="113"/>
                </a:lnTo>
                <a:lnTo>
                  <a:pt x="682" y="113"/>
                </a:lnTo>
                <a:lnTo>
                  <a:pt x="682" y="113"/>
                </a:lnTo>
                <a:lnTo>
                  <a:pt x="677" y="109"/>
                </a:lnTo>
                <a:lnTo>
                  <a:pt x="677" y="109"/>
                </a:lnTo>
                <a:lnTo>
                  <a:pt x="677" y="109"/>
                </a:lnTo>
                <a:lnTo>
                  <a:pt x="673" y="109"/>
                </a:lnTo>
                <a:lnTo>
                  <a:pt x="673" y="104"/>
                </a:lnTo>
                <a:lnTo>
                  <a:pt x="673" y="104"/>
                </a:lnTo>
                <a:lnTo>
                  <a:pt x="673" y="104"/>
                </a:lnTo>
                <a:lnTo>
                  <a:pt x="673" y="104"/>
                </a:lnTo>
                <a:lnTo>
                  <a:pt x="673" y="104"/>
                </a:lnTo>
                <a:lnTo>
                  <a:pt x="673" y="104"/>
                </a:lnTo>
                <a:lnTo>
                  <a:pt x="677" y="104"/>
                </a:lnTo>
                <a:lnTo>
                  <a:pt x="677" y="104"/>
                </a:lnTo>
                <a:lnTo>
                  <a:pt x="677" y="104"/>
                </a:lnTo>
                <a:lnTo>
                  <a:pt x="682" y="104"/>
                </a:lnTo>
                <a:lnTo>
                  <a:pt x="682" y="104"/>
                </a:lnTo>
                <a:lnTo>
                  <a:pt x="691" y="104"/>
                </a:lnTo>
                <a:lnTo>
                  <a:pt x="691" y="104"/>
                </a:lnTo>
                <a:lnTo>
                  <a:pt x="700" y="100"/>
                </a:lnTo>
                <a:lnTo>
                  <a:pt x="700" y="100"/>
                </a:lnTo>
                <a:lnTo>
                  <a:pt x="704" y="100"/>
                </a:lnTo>
                <a:lnTo>
                  <a:pt x="704" y="100"/>
                </a:lnTo>
                <a:lnTo>
                  <a:pt x="704" y="100"/>
                </a:lnTo>
                <a:lnTo>
                  <a:pt x="695" y="100"/>
                </a:lnTo>
                <a:lnTo>
                  <a:pt x="691" y="100"/>
                </a:lnTo>
                <a:lnTo>
                  <a:pt x="686" y="100"/>
                </a:lnTo>
                <a:lnTo>
                  <a:pt x="686" y="100"/>
                </a:lnTo>
                <a:lnTo>
                  <a:pt x="686" y="100"/>
                </a:lnTo>
                <a:lnTo>
                  <a:pt x="686" y="100"/>
                </a:lnTo>
                <a:lnTo>
                  <a:pt x="691" y="100"/>
                </a:lnTo>
                <a:lnTo>
                  <a:pt x="691" y="100"/>
                </a:lnTo>
                <a:lnTo>
                  <a:pt x="695" y="100"/>
                </a:lnTo>
                <a:lnTo>
                  <a:pt x="700" y="100"/>
                </a:lnTo>
                <a:lnTo>
                  <a:pt x="704" y="100"/>
                </a:lnTo>
                <a:lnTo>
                  <a:pt x="709" y="100"/>
                </a:lnTo>
                <a:lnTo>
                  <a:pt x="709" y="95"/>
                </a:lnTo>
                <a:lnTo>
                  <a:pt x="704" y="95"/>
                </a:lnTo>
                <a:lnTo>
                  <a:pt x="700" y="95"/>
                </a:lnTo>
                <a:lnTo>
                  <a:pt x="695" y="95"/>
                </a:lnTo>
                <a:lnTo>
                  <a:pt x="695" y="95"/>
                </a:lnTo>
                <a:lnTo>
                  <a:pt x="695" y="95"/>
                </a:lnTo>
                <a:lnTo>
                  <a:pt x="700" y="95"/>
                </a:lnTo>
                <a:lnTo>
                  <a:pt x="700" y="95"/>
                </a:lnTo>
                <a:lnTo>
                  <a:pt x="700" y="95"/>
                </a:lnTo>
                <a:lnTo>
                  <a:pt x="700" y="90"/>
                </a:lnTo>
                <a:lnTo>
                  <a:pt x="704" y="90"/>
                </a:lnTo>
                <a:lnTo>
                  <a:pt x="709" y="90"/>
                </a:lnTo>
                <a:lnTo>
                  <a:pt x="709" y="90"/>
                </a:lnTo>
                <a:lnTo>
                  <a:pt x="709" y="90"/>
                </a:lnTo>
                <a:lnTo>
                  <a:pt x="718" y="95"/>
                </a:lnTo>
                <a:lnTo>
                  <a:pt x="718" y="95"/>
                </a:lnTo>
                <a:lnTo>
                  <a:pt x="718" y="90"/>
                </a:lnTo>
                <a:lnTo>
                  <a:pt x="718" y="90"/>
                </a:lnTo>
                <a:lnTo>
                  <a:pt x="713" y="90"/>
                </a:lnTo>
                <a:lnTo>
                  <a:pt x="713" y="90"/>
                </a:lnTo>
                <a:lnTo>
                  <a:pt x="713" y="90"/>
                </a:lnTo>
                <a:lnTo>
                  <a:pt x="713" y="90"/>
                </a:lnTo>
                <a:lnTo>
                  <a:pt x="713" y="90"/>
                </a:lnTo>
                <a:lnTo>
                  <a:pt x="713" y="90"/>
                </a:lnTo>
                <a:lnTo>
                  <a:pt x="718" y="86"/>
                </a:lnTo>
                <a:lnTo>
                  <a:pt x="727" y="86"/>
                </a:lnTo>
                <a:lnTo>
                  <a:pt x="727" y="86"/>
                </a:lnTo>
                <a:lnTo>
                  <a:pt x="731" y="86"/>
                </a:lnTo>
                <a:lnTo>
                  <a:pt x="731" y="90"/>
                </a:lnTo>
                <a:lnTo>
                  <a:pt x="731" y="90"/>
                </a:lnTo>
                <a:lnTo>
                  <a:pt x="731" y="90"/>
                </a:lnTo>
                <a:lnTo>
                  <a:pt x="731" y="90"/>
                </a:lnTo>
                <a:lnTo>
                  <a:pt x="731" y="90"/>
                </a:lnTo>
                <a:lnTo>
                  <a:pt x="731" y="90"/>
                </a:lnTo>
                <a:lnTo>
                  <a:pt x="731" y="90"/>
                </a:lnTo>
                <a:lnTo>
                  <a:pt x="727" y="90"/>
                </a:lnTo>
                <a:lnTo>
                  <a:pt x="727" y="95"/>
                </a:lnTo>
                <a:lnTo>
                  <a:pt x="736" y="95"/>
                </a:lnTo>
                <a:lnTo>
                  <a:pt x="736" y="95"/>
                </a:lnTo>
                <a:lnTo>
                  <a:pt x="736" y="95"/>
                </a:lnTo>
                <a:lnTo>
                  <a:pt x="740" y="95"/>
                </a:lnTo>
                <a:lnTo>
                  <a:pt x="740" y="95"/>
                </a:lnTo>
                <a:lnTo>
                  <a:pt x="740" y="100"/>
                </a:lnTo>
                <a:lnTo>
                  <a:pt x="740" y="100"/>
                </a:lnTo>
                <a:lnTo>
                  <a:pt x="736" y="100"/>
                </a:lnTo>
                <a:lnTo>
                  <a:pt x="736" y="100"/>
                </a:lnTo>
                <a:lnTo>
                  <a:pt x="736" y="100"/>
                </a:lnTo>
                <a:lnTo>
                  <a:pt x="736" y="100"/>
                </a:lnTo>
                <a:lnTo>
                  <a:pt x="740" y="100"/>
                </a:lnTo>
                <a:lnTo>
                  <a:pt x="740" y="100"/>
                </a:lnTo>
                <a:lnTo>
                  <a:pt x="740" y="100"/>
                </a:lnTo>
                <a:lnTo>
                  <a:pt x="740" y="104"/>
                </a:lnTo>
                <a:lnTo>
                  <a:pt x="736" y="104"/>
                </a:lnTo>
                <a:lnTo>
                  <a:pt x="736" y="104"/>
                </a:lnTo>
                <a:lnTo>
                  <a:pt x="736" y="104"/>
                </a:lnTo>
                <a:lnTo>
                  <a:pt x="736" y="104"/>
                </a:lnTo>
                <a:lnTo>
                  <a:pt x="740" y="104"/>
                </a:lnTo>
                <a:lnTo>
                  <a:pt x="740" y="104"/>
                </a:lnTo>
                <a:lnTo>
                  <a:pt x="745" y="109"/>
                </a:lnTo>
                <a:lnTo>
                  <a:pt x="754" y="109"/>
                </a:lnTo>
                <a:lnTo>
                  <a:pt x="754" y="109"/>
                </a:lnTo>
                <a:lnTo>
                  <a:pt x="759" y="109"/>
                </a:lnTo>
                <a:lnTo>
                  <a:pt x="759" y="109"/>
                </a:lnTo>
                <a:lnTo>
                  <a:pt x="759" y="109"/>
                </a:lnTo>
                <a:lnTo>
                  <a:pt x="759" y="104"/>
                </a:lnTo>
                <a:lnTo>
                  <a:pt x="759" y="104"/>
                </a:lnTo>
                <a:lnTo>
                  <a:pt x="759" y="104"/>
                </a:lnTo>
                <a:lnTo>
                  <a:pt x="759" y="100"/>
                </a:lnTo>
                <a:lnTo>
                  <a:pt x="763" y="100"/>
                </a:lnTo>
                <a:lnTo>
                  <a:pt x="763" y="100"/>
                </a:lnTo>
                <a:lnTo>
                  <a:pt x="768" y="100"/>
                </a:lnTo>
                <a:lnTo>
                  <a:pt x="768" y="100"/>
                </a:lnTo>
                <a:lnTo>
                  <a:pt x="768" y="100"/>
                </a:lnTo>
                <a:lnTo>
                  <a:pt x="768" y="95"/>
                </a:lnTo>
                <a:lnTo>
                  <a:pt x="763" y="95"/>
                </a:lnTo>
                <a:lnTo>
                  <a:pt x="763" y="95"/>
                </a:lnTo>
                <a:lnTo>
                  <a:pt x="763" y="95"/>
                </a:lnTo>
                <a:lnTo>
                  <a:pt x="763" y="95"/>
                </a:lnTo>
                <a:lnTo>
                  <a:pt x="763" y="95"/>
                </a:lnTo>
                <a:lnTo>
                  <a:pt x="763" y="95"/>
                </a:lnTo>
                <a:lnTo>
                  <a:pt x="768" y="90"/>
                </a:lnTo>
                <a:lnTo>
                  <a:pt x="772" y="90"/>
                </a:lnTo>
                <a:lnTo>
                  <a:pt x="772" y="90"/>
                </a:lnTo>
                <a:lnTo>
                  <a:pt x="781" y="90"/>
                </a:lnTo>
                <a:lnTo>
                  <a:pt x="781" y="86"/>
                </a:lnTo>
                <a:lnTo>
                  <a:pt x="786" y="86"/>
                </a:lnTo>
                <a:lnTo>
                  <a:pt x="786" y="86"/>
                </a:lnTo>
                <a:lnTo>
                  <a:pt x="790" y="86"/>
                </a:lnTo>
                <a:lnTo>
                  <a:pt x="790" y="90"/>
                </a:lnTo>
                <a:lnTo>
                  <a:pt x="790" y="90"/>
                </a:lnTo>
                <a:lnTo>
                  <a:pt x="790" y="90"/>
                </a:lnTo>
                <a:lnTo>
                  <a:pt x="790" y="90"/>
                </a:lnTo>
                <a:lnTo>
                  <a:pt x="790" y="90"/>
                </a:lnTo>
                <a:lnTo>
                  <a:pt x="786" y="90"/>
                </a:lnTo>
                <a:lnTo>
                  <a:pt x="786" y="90"/>
                </a:lnTo>
                <a:lnTo>
                  <a:pt x="786" y="90"/>
                </a:lnTo>
                <a:lnTo>
                  <a:pt x="786" y="90"/>
                </a:lnTo>
                <a:lnTo>
                  <a:pt x="786" y="90"/>
                </a:lnTo>
                <a:lnTo>
                  <a:pt x="781" y="95"/>
                </a:lnTo>
                <a:lnTo>
                  <a:pt x="781" y="95"/>
                </a:lnTo>
                <a:lnTo>
                  <a:pt x="781" y="95"/>
                </a:lnTo>
                <a:lnTo>
                  <a:pt x="781" y="95"/>
                </a:lnTo>
                <a:lnTo>
                  <a:pt x="781" y="95"/>
                </a:lnTo>
                <a:lnTo>
                  <a:pt x="781" y="100"/>
                </a:lnTo>
                <a:lnTo>
                  <a:pt x="777" y="100"/>
                </a:lnTo>
                <a:lnTo>
                  <a:pt x="777" y="100"/>
                </a:lnTo>
                <a:lnTo>
                  <a:pt x="777" y="100"/>
                </a:lnTo>
                <a:lnTo>
                  <a:pt x="777" y="100"/>
                </a:lnTo>
                <a:lnTo>
                  <a:pt x="777" y="100"/>
                </a:lnTo>
                <a:moveTo>
                  <a:pt x="921" y="95"/>
                </a:moveTo>
                <a:lnTo>
                  <a:pt x="921" y="95"/>
                </a:lnTo>
                <a:lnTo>
                  <a:pt x="926" y="95"/>
                </a:lnTo>
                <a:lnTo>
                  <a:pt x="926" y="95"/>
                </a:lnTo>
                <a:lnTo>
                  <a:pt x="926" y="95"/>
                </a:lnTo>
                <a:lnTo>
                  <a:pt x="930" y="95"/>
                </a:lnTo>
                <a:lnTo>
                  <a:pt x="930" y="100"/>
                </a:lnTo>
                <a:lnTo>
                  <a:pt x="930" y="100"/>
                </a:lnTo>
                <a:lnTo>
                  <a:pt x="930" y="100"/>
                </a:lnTo>
                <a:lnTo>
                  <a:pt x="930" y="100"/>
                </a:lnTo>
                <a:lnTo>
                  <a:pt x="930" y="100"/>
                </a:lnTo>
                <a:lnTo>
                  <a:pt x="930" y="100"/>
                </a:lnTo>
                <a:lnTo>
                  <a:pt x="930" y="100"/>
                </a:lnTo>
                <a:lnTo>
                  <a:pt x="926" y="100"/>
                </a:lnTo>
                <a:lnTo>
                  <a:pt x="926" y="104"/>
                </a:lnTo>
                <a:lnTo>
                  <a:pt x="921" y="104"/>
                </a:lnTo>
                <a:lnTo>
                  <a:pt x="921" y="104"/>
                </a:lnTo>
                <a:lnTo>
                  <a:pt x="921" y="104"/>
                </a:lnTo>
                <a:lnTo>
                  <a:pt x="921" y="104"/>
                </a:lnTo>
                <a:lnTo>
                  <a:pt x="930" y="100"/>
                </a:lnTo>
                <a:lnTo>
                  <a:pt x="930" y="104"/>
                </a:lnTo>
                <a:lnTo>
                  <a:pt x="935" y="104"/>
                </a:lnTo>
                <a:lnTo>
                  <a:pt x="939" y="100"/>
                </a:lnTo>
                <a:lnTo>
                  <a:pt x="944" y="100"/>
                </a:lnTo>
                <a:lnTo>
                  <a:pt x="944" y="100"/>
                </a:lnTo>
                <a:lnTo>
                  <a:pt x="948" y="104"/>
                </a:lnTo>
                <a:lnTo>
                  <a:pt x="948" y="104"/>
                </a:lnTo>
                <a:lnTo>
                  <a:pt x="948" y="104"/>
                </a:lnTo>
                <a:lnTo>
                  <a:pt x="948" y="104"/>
                </a:lnTo>
                <a:lnTo>
                  <a:pt x="948" y="104"/>
                </a:lnTo>
                <a:lnTo>
                  <a:pt x="948" y="104"/>
                </a:lnTo>
                <a:lnTo>
                  <a:pt x="944" y="104"/>
                </a:lnTo>
                <a:lnTo>
                  <a:pt x="944" y="104"/>
                </a:lnTo>
                <a:lnTo>
                  <a:pt x="944" y="104"/>
                </a:lnTo>
                <a:lnTo>
                  <a:pt x="939" y="104"/>
                </a:lnTo>
                <a:lnTo>
                  <a:pt x="939" y="104"/>
                </a:lnTo>
                <a:lnTo>
                  <a:pt x="939" y="104"/>
                </a:lnTo>
                <a:lnTo>
                  <a:pt x="939" y="104"/>
                </a:lnTo>
                <a:lnTo>
                  <a:pt x="944" y="104"/>
                </a:lnTo>
                <a:lnTo>
                  <a:pt x="957" y="109"/>
                </a:lnTo>
                <a:lnTo>
                  <a:pt x="957" y="109"/>
                </a:lnTo>
                <a:lnTo>
                  <a:pt x="957" y="109"/>
                </a:lnTo>
                <a:lnTo>
                  <a:pt x="957" y="113"/>
                </a:lnTo>
                <a:lnTo>
                  <a:pt x="953" y="113"/>
                </a:lnTo>
                <a:lnTo>
                  <a:pt x="944" y="113"/>
                </a:lnTo>
                <a:lnTo>
                  <a:pt x="939" y="109"/>
                </a:lnTo>
                <a:lnTo>
                  <a:pt x="935" y="109"/>
                </a:lnTo>
                <a:lnTo>
                  <a:pt x="935" y="109"/>
                </a:lnTo>
                <a:lnTo>
                  <a:pt x="935" y="109"/>
                </a:lnTo>
                <a:lnTo>
                  <a:pt x="939" y="113"/>
                </a:lnTo>
                <a:lnTo>
                  <a:pt x="939" y="113"/>
                </a:lnTo>
                <a:lnTo>
                  <a:pt x="939" y="113"/>
                </a:lnTo>
                <a:lnTo>
                  <a:pt x="944" y="113"/>
                </a:lnTo>
                <a:lnTo>
                  <a:pt x="944" y="113"/>
                </a:lnTo>
                <a:lnTo>
                  <a:pt x="944" y="113"/>
                </a:lnTo>
                <a:lnTo>
                  <a:pt x="944" y="113"/>
                </a:lnTo>
                <a:lnTo>
                  <a:pt x="944" y="118"/>
                </a:lnTo>
                <a:lnTo>
                  <a:pt x="944" y="118"/>
                </a:lnTo>
                <a:lnTo>
                  <a:pt x="944" y="118"/>
                </a:lnTo>
                <a:lnTo>
                  <a:pt x="944" y="118"/>
                </a:lnTo>
                <a:lnTo>
                  <a:pt x="948" y="118"/>
                </a:lnTo>
                <a:lnTo>
                  <a:pt x="948" y="118"/>
                </a:lnTo>
                <a:lnTo>
                  <a:pt x="948" y="118"/>
                </a:lnTo>
                <a:lnTo>
                  <a:pt x="944" y="122"/>
                </a:lnTo>
                <a:lnTo>
                  <a:pt x="944" y="122"/>
                </a:lnTo>
                <a:lnTo>
                  <a:pt x="939" y="122"/>
                </a:lnTo>
                <a:lnTo>
                  <a:pt x="939" y="122"/>
                </a:lnTo>
                <a:lnTo>
                  <a:pt x="939" y="122"/>
                </a:lnTo>
                <a:lnTo>
                  <a:pt x="944" y="122"/>
                </a:lnTo>
                <a:lnTo>
                  <a:pt x="944" y="127"/>
                </a:lnTo>
                <a:lnTo>
                  <a:pt x="944" y="127"/>
                </a:lnTo>
                <a:lnTo>
                  <a:pt x="944" y="122"/>
                </a:lnTo>
                <a:lnTo>
                  <a:pt x="944" y="122"/>
                </a:lnTo>
                <a:lnTo>
                  <a:pt x="944" y="122"/>
                </a:lnTo>
                <a:lnTo>
                  <a:pt x="948" y="122"/>
                </a:lnTo>
                <a:lnTo>
                  <a:pt x="948" y="122"/>
                </a:lnTo>
                <a:lnTo>
                  <a:pt x="948" y="122"/>
                </a:lnTo>
                <a:lnTo>
                  <a:pt x="948" y="122"/>
                </a:lnTo>
                <a:lnTo>
                  <a:pt x="948" y="122"/>
                </a:lnTo>
                <a:lnTo>
                  <a:pt x="948" y="122"/>
                </a:lnTo>
                <a:lnTo>
                  <a:pt x="953" y="122"/>
                </a:lnTo>
                <a:lnTo>
                  <a:pt x="957" y="122"/>
                </a:lnTo>
                <a:lnTo>
                  <a:pt x="957" y="122"/>
                </a:lnTo>
                <a:lnTo>
                  <a:pt x="957" y="127"/>
                </a:lnTo>
                <a:lnTo>
                  <a:pt x="957" y="127"/>
                </a:lnTo>
                <a:lnTo>
                  <a:pt x="962" y="122"/>
                </a:lnTo>
                <a:lnTo>
                  <a:pt x="962" y="122"/>
                </a:lnTo>
                <a:lnTo>
                  <a:pt x="962" y="127"/>
                </a:lnTo>
                <a:lnTo>
                  <a:pt x="966" y="127"/>
                </a:lnTo>
                <a:lnTo>
                  <a:pt x="966" y="127"/>
                </a:lnTo>
                <a:lnTo>
                  <a:pt x="966" y="127"/>
                </a:lnTo>
                <a:lnTo>
                  <a:pt x="971" y="127"/>
                </a:lnTo>
                <a:lnTo>
                  <a:pt x="971" y="127"/>
                </a:lnTo>
                <a:lnTo>
                  <a:pt x="971" y="127"/>
                </a:lnTo>
                <a:lnTo>
                  <a:pt x="971" y="127"/>
                </a:lnTo>
                <a:lnTo>
                  <a:pt x="975" y="127"/>
                </a:lnTo>
                <a:lnTo>
                  <a:pt x="980" y="127"/>
                </a:lnTo>
                <a:lnTo>
                  <a:pt x="984" y="122"/>
                </a:lnTo>
                <a:lnTo>
                  <a:pt x="989" y="122"/>
                </a:lnTo>
                <a:lnTo>
                  <a:pt x="989" y="122"/>
                </a:lnTo>
                <a:lnTo>
                  <a:pt x="993" y="122"/>
                </a:lnTo>
                <a:lnTo>
                  <a:pt x="998" y="122"/>
                </a:lnTo>
                <a:lnTo>
                  <a:pt x="998" y="122"/>
                </a:lnTo>
                <a:lnTo>
                  <a:pt x="998" y="122"/>
                </a:lnTo>
                <a:lnTo>
                  <a:pt x="1002" y="122"/>
                </a:lnTo>
                <a:lnTo>
                  <a:pt x="1007" y="122"/>
                </a:lnTo>
                <a:lnTo>
                  <a:pt x="1012" y="122"/>
                </a:lnTo>
                <a:lnTo>
                  <a:pt x="1012" y="122"/>
                </a:lnTo>
                <a:lnTo>
                  <a:pt x="1016" y="122"/>
                </a:lnTo>
                <a:lnTo>
                  <a:pt x="1021" y="122"/>
                </a:lnTo>
                <a:lnTo>
                  <a:pt x="1021" y="122"/>
                </a:lnTo>
                <a:lnTo>
                  <a:pt x="1025" y="127"/>
                </a:lnTo>
                <a:lnTo>
                  <a:pt x="1021" y="127"/>
                </a:lnTo>
                <a:lnTo>
                  <a:pt x="1021" y="127"/>
                </a:lnTo>
                <a:lnTo>
                  <a:pt x="1021" y="127"/>
                </a:lnTo>
                <a:lnTo>
                  <a:pt x="1025" y="127"/>
                </a:lnTo>
                <a:lnTo>
                  <a:pt x="1030" y="127"/>
                </a:lnTo>
                <a:lnTo>
                  <a:pt x="1030" y="127"/>
                </a:lnTo>
                <a:lnTo>
                  <a:pt x="1030" y="127"/>
                </a:lnTo>
                <a:lnTo>
                  <a:pt x="1030" y="127"/>
                </a:lnTo>
                <a:lnTo>
                  <a:pt x="1030" y="127"/>
                </a:lnTo>
                <a:lnTo>
                  <a:pt x="1025" y="131"/>
                </a:lnTo>
                <a:lnTo>
                  <a:pt x="1025" y="131"/>
                </a:lnTo>
                <a:lnTo>
                  <a:pt x="1030" y="131"/>
                </a:lnTo>
                <a:lnTo>
                  <a:pt x="1034" y="131"/>
                </a:lnTo>
                <a:lnTo>
                  <a:pt x="1034" y="131"/>
                </a:lnTo>
                <a:lnTo>
                  <a:pt x="1034" y="131"/>
                </a:lnTo>
                <a:lnTo>
                  <a:pt x="1030" y="131"/>
                </a:lnTo>
                <a:lnTo>
                  <a:pt x="1030" y="136"/>
                </a:lnTo>
                <a:lnTo>
                  <a:pt x="1030" y="136"/>
                </a:lnTo>
                <a:lnTo>
                  <a:pt x="1025" y="136"/>
                </a:lnTo>
                <a:lnTo>
                  <a:pt x="1016" y="136"/>
                </a:lnTo>
                <a:lnTo>
                  <a:pt x="1016" y="136"/>
                </a:lnTo>
                <a:lnTo>
                  <a:pt x="1016" y="140"/>
                </a:lnTo>
                <a:lnTo>
                  <a:pt x="1021" y="140"/>
                </a:lnTo>
                <a:lnTo>
                  <a:pt x="1021" y="140"/>
                </a:lnTo>
                <a:lnTo>
                  <a:pt x="1025" y="140"/>
                </a:lnTo>
                <a:lnTo>
                  <a:pt x="1025" y="140"/>
                </a:lnTo>
                <a:lnTo>
                  <a:pt x="1025" y="140"/>
                </a:lnTo>
                <a:lnTo>
                  <a:pt x="1025" y="140"/>
                </a:lnTo>
                <a:lnTo>
                  <a:pt x="1025" y="140"/>
                </a:lnTo>
                <a:lnTo>
                  <a:pt x="1025" y="140"/>
                </a:lnTo>
                <a:lnTo>
                  <a:pt x="1016" y="140"/>
                </a:lnTo>
                <a:lnTo>
                  <a:pt x="1016" y="140"/>
                </a:lnTo>
                <a:lnTo>
                  <a:pt x="1016" y="140"/>
                </a:lnTo>
                <a:lnTo>
                  <a:pt x="1016" y="140"/>
                </a:lnTo>
                <a:lnTo>
                  <a:pt x="1016" y="140"/>
                </a:lnTo>
                <a:lnTo>
                  <a:pt x="1016" y="140"/>
                </a:lnTo>
                <a:lnTo>
                  <a:pt x="1016" y="140"/>
                </a:lnTo>
                <a:lnTo>
                  <a:pt x="1016" y="140"/>
                </a:lnTo>
                <a:lnTo>
                  <a:pt x="1016" y="140"/>
                </a:lnTo>
                <a:lnTo>
                  <a:pt x="1012" y="145"/>
                </a:lnTo>
                <a:lnTo>
                  <a:pt x="1012" y="145"/>
                </a:lnTo>
                <a:lnTo>
                  <a:pt x="1012" y="145"/>
                </a:lnTo>
                <a:lnTo>
                  <a:pt x="1012" y="145"/>
                </a:lnTo>
                <a:lnTo>
                  <a:pt x="1002" y="145"/>
                </a:lnTo>
                <a:lnTo>
                  <a:pt x="998" y="145"/>
                </a:lnTo>
                <a:lnTo>
                  <a:pt x="993" y="145"/>
                </a:lnTo>
                <a:lnTo>
                  <a:pt x="993" y="145"/>
                </a:lnTo>
                <a:lnTo>
                  <a:pt x="993" y="145"/>
                </a:lnTo>
                <a:lnTo>
                  <a:pt x="989" y="145"/>
                </a:lnTo>
                <a:lnTo>
                  <a:pt x="989" y="145"/>
                </a:lnTo>
                <a:lnTo>
                  <a:pt x="984" y="145"/>
                </a:lnTo>
                <a:lnTo>
                  <a:pt x="984" y="145"/>
                </a:lnTo>
                <a:lnTo>
                  <a:pt x="984" y="145"/>
                </a:lnTo>
                <a:lnTo>
                  <a:pt x="984" y="145"/>
                </a:lnTo>
                <a:lnTo>
                  <a:pt x="984" y="145"/>
                </a:lnTo>
                <a:lnTo>
                  <a:pt x="984" y="140"/>
                </a:lnTo>
                <a:lnTo>
                  <a:pt x="984" y="140"/>
                </a:lnTo>
                <a:lnTo>
                  <a:pt x="984" y="140"/>
                </a:lnTo>
                <a:lnTo>
                  <a:pt x="989" y="140"/>
                </a:lnTo>
                <a:lnTo>
                  <a:pt x="984" y="140"/>
                </a:lnTo>
                <a:lnTo>
                  <a:pt x="984" y="140"/>
                </a:lnTo>
                <a:lnTo>
                  <a:pt x="984" y="140"/>
                </a:lnTo>
                <a:lnTo>
                  <a:pt x="984" y="136"/>
                </a:lnTo>
                <a:lnTo>
                  <a:pt x="984" y="136"/>
                </a:lnTo>
                <a:lnTo>
                  <a:pt x="984" y="140"/>
                </a:lnTo>
                <a:lnTo>
                  <a:pt x="984" y="140"/>
                </a:lnTo>
                <a:lnTo>
                  <a:pt x="984" y="140"/>
                </a:lnTo>
                <a:lnTo>
                  <a:pt x="984" y="140"/>
                </a:lnTo>
                <a:lnTo>
                  <a:pt x="980" y="140"/>
                </a:lnTo>
                <a:lnTo>
                  <a:pt x="980" y="140"/>
                </a:lnTo>
                <a:lnTo>
                  <a:pt x="980" y="145"/>
                </a:lnTo>
                <a:lnTo>
                  <a:pt x="975" y="145"/>
                </a:lnTo>
                <a:lnTo>
                  <a:pt x="975" y="145"/>
                </a:lnTo>
                <a:lnTo>
                  <a:pt x="971" y="145"/>
                </a:lnTo>
                <a:lnTo>
                  <a:pt x="966" y="145"/>
                </a:lnTo>
                <a:lnTo>
                  <a:pt x="966" y="145"/>
                </a:lnTo>
                <a:lnTo>
                  <a:pt x="966" y="145"/>
                </a:lnTo>
                <a:lnTo>
                  <a:pt x="966" y="145"/>
                </a:lnTo>
                <a:lnTo>
                  <a:pt x="962" y="140"/>
                </a:lnTo>
                <a:lnTo>
                  <a:pt x="962" y="140"/>
                </a:lnTo>
                <a:lnTo>
                  <a:pt x="962" y="145"/>
                </a:lnTo>
                <a:lnTo>
                  <a:pt x="962" y="145"/>
                </a:lnTo>
                <a:lnTo>
                  <a:pt x="962" y="145"/>
                </a:lnTo>
                <a:lnTo>
                  <a:pt x="962" y="145"/>
                </a:lnTo>
                <a:lnTo>
                  <a:pt x="962" y="140"/>
                </a:lnTo>
                <a:lnTo>
                  <a:pt x="957" y="140"/>
                </a:lnTo>
                <a:lnTo>
                  <a:pt x="957" y="140"/>
                </a:lnTo>
                <a:lnTo>
                  <a:pt x="957" y="145"/>
                </a:lnTo>
                <a:lnTo>
                  <a:pt x="957" y="145"/>
                </a:lnTo>
                <a:lnTo>
                  <a:pt x="953" y="145"/>
                </a:lnTo>
                <a:lnTo>
                  <a:pt x="953" y="145"/>
                </a:lnTo>
                <a:lnTo>
                  <a:pt x="953" y="140"/>
                </a:lnTo>
                <a:lnTo>
                  <a:pt x="953" y="140"/>
                </a:lnTo>
                <a:lnTo>
                  <a:pt x="948" y="145"/>
                </a:lnTo>
                <a:lnTo>
                  <a:pt x="948" y="140"/>
                </a:lnTo>
                <a:lnTo>
                  <a:pt x="948" y="140"/>
                </a:lnTo>
                <a:lnTo>
                  <a:pt x="944" y="145"/>
                </a:lnTo>
                <a:lnTo>
                  <a:pt x="944" y="145"/>
                </a:lnTo>
                <a:lnTo>
                  <a:pt x="944" y="145"/>
                </a:lnTo>
                <a:lnTo>
                  <a:pt x="939" y="140"/>
                </a:lnTo>
                <a:lnTo>
                  <a:pt x="935" y="140"/>
                </a:lnTo>
                <a:lnTo>
                  <a:pt x="930" y="140"/>
                </a:lnTo>
                <a:lnTo>
                  <a:pt x="930" y="140"/>
                </a:lnTo>
                <a:lnTo>
                  <a:pt x="930" y="140"/>
                </a:lnTo>
                <a:lnTo>
                  <a:pt x="930" y="140"/>
                </a:lnTo>
                <a:lnTo>
                  <a:pt x="930" y="140"/>
                </a:lnTo>
                <a:lnTo>
                  <a:pt x="930" y="140"/>
                </a:lnTo>
                <a:lnTo>
                  <a:pt x="930" y="140"/>
                </a:lnTo>
                <a:lnTo>
                  <a:pt x="935" y="136"/>
                </a:lnTo>
                <a:lnTo>
                  <a:pt x="935" y="136"/>
                </a:lnTo>
                <a:lnTo>
                  <a:pt x="935" y="136"/>
                </a:lnTo>
                <a:lnTo>
                  <a:pt x="935" y="136"/>
                </a:lnTo>
                <a:lnTo>
                  <a:pt x="935" y="136"/>
                </a:lnTo>
                <a:lnTo>
                  <a:pt x="930" y="136"/>
                </a:lnTo>
                <a:lnTo>
                  <a:pt x="930" y="136"/>
                </a:lnTo>
                <a:lnTo>
                  <a:pt x="930" y="136"/>
                </a:lnTo>
                <a:lnTo>
                  <a:pt x="930" y="136"/>
                </a:lnTo>
                <a:lnTo>
                  <a:pt x="930" y="136"/>
                </a:lnTo>
                <a:lnTo>
                  <a:pt x="930" y="136"/>
                </a:lnTo>
                <a:lnTo>
                  <a:pt x="930" y="136"/>
                </a:lnTo>
                <a:lnTo>
                  <a:pt x="930" y="136"/>
                </a:lnTo>
                <a:lnTo>
                  <a:pt x="926" y="136"/>
                </a:lnTo>
                <a:lnTo>
                  <a:pt x="926" y="136"/>
                </a:lnTo>
                <a:lnTo>
                  <a:pt x="926" y="136"/>
                </a:lnTo>
                <a:lnTo>
                  <a:pt x="926" y="136"/>
                </a:lnTo>
                <a:lnTo>
                  <a:pt x="926" y="136"/>
                </a:lnTo>
                <a:lnTo>
                  <a:pt x="926" y="136"/>
                </a:lnTo>
                <a:lnTo>
                  <a:pt x="926" y="140"/>
                </a:lnTo>
                <a:lnTo>
                  <a:pt x="921" y="140"/>
                </a:lnTo>
                <a:lnTo>
                  <a:pt x="921" y="140"/>
                </a:lnTo>
                <a:lnTo>
                  <a:pt x="917" y="140"/>
                </a:lnTo>
                <a:lnTo>
                  <a:pt x="917" y="140"/>
                </a:lnTo>
                <a:lnTo>
                  <a:pt x="912" y="140"/>
                </a:lnTo>
                <a:lnTo>
                  <a:pt x="912" y="140"/>
                </a:lnTo>
                <a:lnTo>
                  <a:pt x="912" y="136"/>
                </a:lnTo>
                <a:lnTo>
                  <a:pt x="908" y="136"/>
                </a:lnTo>
                <a:lnTo>
                  <a:pt x="908" y="136"/>
                </a:lnTo>
                <a:lnTo>
                  <a:pt x="908" y="136"/>
                </a:lnTo>
                <a:lnTo>
                  <a:pt x="912" y="136"/>
                </a:lnTo>
                <a:lnTo>
                  <a:pt x="912" y="136"/>
                </a:lnTo>
                <a:lnTo>
                  <a:pt x="908" y="136"/>
                </a:lnTo>
                <a:lnTo>
                  <a:pt x="908" y="136"/>
                </a:lnTo>
                <a:lnTo>
                  <a:pt x="903" y="136"/>
                </a:lnTo>
                <a:lnTo>
                  <a:pt x="903" y="136"/>
                </a:lnTo>
                <a:lnTo>
                  <a:pt x="903" y="136"/>
                </a:lnTo>
                <a:lnTo>
                  <a:pt x="903" y="136"/>
                </a:lnTo>
                <a:lnTo>
                  <a:pt x="903" y="136"/>
                </a:lnTo>
                <a:lnTo>
                  <a:pt x="903" y="136"/>
                </a:lnTo>
                <a:lnTo>
                  <a:pt x="899" y="136"/>
                </a:lnTo>
                <a:lnTo>
                  <a:pt x="899" y="136"/>
                </a:lnTo>
                <a:lnTo>
                  <a:pt x="903" y="131"/>
                </a:lnTo>
                <a:lnTo>
                  <a:pt x="903" y="131"/>
                </a:lnTo>
                <a:lnTo>
                  <a:pt x="903" y="127"/>
                </a:lnTo>
                <a:lnTo>
                  <a:pt x="908" y="127"/>
                </a:lnTo>
                <a:lnTo>
                  <a:pt x="908" y="127"/>
                </a:lnTo>
                <a:lnTo>
                  <a:pt x="908" y="127"/>
                </a:lnTo>
                <a:lnTo>
                  <a:pt x="908" y="127"/>
                </a:lnTo>
                <a:lnTo>
                  <a:pt x="908" y="127"/>
                </a:lnTo>
                <a:lnTo>
                  <a:pt x="908" y="127"/>
                </a:lnTo>
                <a:lnTo>
                  <a:pt x="908" y="122"/>
                </a:lnTo>
                <a:lnTo>
                  <a:pt x="908" y="122"/>
                </a:lnTo>
                <a:lnTo>
                  <a:pt x="908" y="122"/>
                </a:lnTo>
                <a:lnTo>
                  <a:pt x="912" y="122"/>
                </a:lnTo>
                <a:lnTo>
                  <a:pt x="917" y="118"/>
                </a:lnTo>
                <a:lnTo>
                  <a:pt x="917" y="118"/>
                </a:lnTo>
                <a:lnTo>
                  <a:pt x="917" y="118"/>
                </a:lnTo>
                <a:lnTo>
                  <a:pt x="917" y="118"/>
                </a:lnTo>
                <a:lnTo>
                  <a:pt x="921" y="118"/>
                </a:lnTo>
                <a:lnTo>
                  <a:pt x="921" y="118"/>
                </a:lnTo>
                <a:lnTo>
                  <a:pt x="921" y="113"/>
                </a:lnTo>
                <a:lnTo>
                  <a:pt x="921" y="113"/>
                </a:lnTo>
                <a:lnTo>
                  <a:pt x="921" y="109"/>
                </a:lnTo>
                <a:lnTo>
                  <a:pt x="921" y="109"/>
                </a:lnTo>
                <a:lnTo>
                  <a:pt x="921" y="104"/>
                </a:lnTo>
                <a:lnTo>
                  <a:pt x="921" y="104"/>
                </a:lnTo>
                <a:lnTo>
                  <a:pt x="921" y="104"/>
                </a:lnTo>
                <a:lnTo>
                  <a:pt x="917" y="109"/>
                </a:lnTo>
                <a:lnTo>
                  <a:pt x="917" y="109"/>
                </a:lnTo>
                <a:lnTo>
                  <a:pt x="917" y="109"/>
                </a:lnTo>
                <a:lnTo>
                  <a:pt x="912" y="109"/>
                </a:lnTo>
                <a:lnTo>
                  <a:pt x="908" y="109"/>
                </a:lnTo>
                <a:lnTo>
                  <a:pt x="908" y="104"/>
                </a:lnTo>
                <a:lnTo>
                  <a:pt x="908" y="104"/>
                </a:lnTo>
                <a:lnTo>
                  <a:pt x="903" y="109"/>
                </a:lnTo>
                <a:lnTo>
                  <a:pt x="899" y="104"/>
                </a:lnTo>
                <a:lnTo>
                  <a:pt x="899" y="104"/>
                </a:lnTo>
                <a:lnTo>
                  <a:pt x="899" y="104"/>
                </a:lnTo>
                <a:lnTo>
                  <a:pt x="899" y="104"/>
                </a:lnTo>
                <a:lnTo>
                  <a:pt x="899" y="104"/>
                </a:lnTo>
                <a:lnTo>
                  <a:pt x="899" y="100"/>
                </a:lnTo>
                <a:lnTo>
                  <a:pt x="903" y="100"/>
                </a:lnTo>
                <a:lnTo>
                  <a:pt x="903" y="100"/>
                </a:lnTo>
                <a:lnTo>
                  <a:pt x="903" y="100"/>
                </a:lnTo>
                <a:lnTo>
                  <a:pt x="903" y="100"/>
                </a:lnTo>
                <a:lnTo>
                  <a:pt x="899" y="100"/>
                </a:lnTo>
                <a:lnTo>
                  <a:pt x="899" y="100"/>
                </a:lnTo>
                <a:lnTo>
                  <a:pt x="894" y="95"/>
                </a:lnTo>
                <a:lnTo>
                  <a:pt x="894" y="95"/>
                </a:lnTo>
                <a:lnTo>
                  <a:pt x="894" y="95"/>
                </a:lnTo>
                <a:lnTo>
                  <a:pt x="894" y="95"/>
                </a:lnTo>
                <a:lnTo>
                  <a:pt x="899" y="95"/>
                </a:lnTo>
                <a:lnTo>
                  <a:pt x="899" y="95"/>
                </a:lnTo>
                <a:lnTo>
                  <a:pt x="899" y="95"/>
                </a:lnTo>
                <a:lnTo>
                  <a:pt x="899" y="95"/>
                </a:lnTo>
                <a:lnTo>
                  <a:pt x="903" y="95"/>
                </a:lnTo>
                <a:lnTo>
                  <a:pt x="903" y="95"/>
                </a:lnTo>
                <a:lnTo>
                  <a:pt x="899" y="95"/>
                </a:lnTo>
                <a:lnTo>
                  <a:pt x="899" y="95"/>
                </a:lnTo>
                <a:lnTo>
                  <a:pt x="899" y="95"/>
                </a:lnTo>
                <a:lnTo>
                  <a:pt x="903" y="95"/>
                </a:lnTo>
                <a:lnTo>
                  <a:pt x="903" y="95"/>
                </a:lnTo>
                <a:lnTo>
                  <a:pt x="903" y="95"/>
                </a:lnTo>
                <a:lnTo>
                  <a:pt x="903" y="95"/>
                </a:lnTo>
                <a:lnTo>
                  <a:pt x="908" y="95"/>
                </a:lnTo>
                <a:lnTo>
                  <a:pt x="912" y="90"/>
                </a:lnTo>
                <a:lnTo>
                  <a:pt x="912" y="90"/>
                </a:lnTo>
                <a:lnTo>
                  <a:pt x="912" y="90"/>
                </a:lnTo>
                <a:lnTo>
                  <a:pt x="917" y="95"/>
                </a:lnTo>
                <a:lnTo>
                  <a:pt x="921" y="95"/>
                </a:lnTo>
                <a:lnTo>
                  <a:pt x="921" y="95"/>
                </a:lnTo>
                <a:moveTo>
                  <a:pt x="745" y="72"/>
                </a:moveTo>
                <a:lnTo>
                  <a:pt x="745" y="72"/>
                </a:lnTo>
                <a:lnTo>
                  <a:pt x="745" y="72"/>
                </a:lnTo>
                <a:lnTo>
                  <a:pt x="740" y="72"/>
                </a:lnTo>
                <a:lnTo>
                  <a:pt x="740" y="72"/>
                </a:lnTo>
                <a:lnTo>
                  <a:pt x="740" y="72"/>
                </a:lnTo>
                <a:lnTo>
                  <a:pt x="731" y="77"/>
                </a:lnTo>
                <a:lnTo>
                  <a:pt x="731" y="77"/>
                </a:lnTo>
                <a:lnTo>
                  <a:pt x="731" y="77"/>
                </a:lnTo>
                <a:lnTo>
                  <a:pt x="731" y="77"/>
                </a:lnTo>
                <a:lnTo>
                  <a:pt x="731" y="81"/>
                </a:lnTo>
                <a:lnTo>
                  <a:pt x="731" y="81"/>
                </a:lnTo>
                <a:lnTo>
                  <a:pt x="727" y="81"/>
                </a:lnTo>
                <a:lnTo>
                  <a:pt x="727" y="81"/>
                </a:lnTo>
                <a:lnTo>
                  <a:pt x="727" y="81"/>
                </a:lnTo>
                <a:lnTo>
                  <a:pt x="727" y="81"/>
                </a:lnTo>
                <a:lnTo>
                  <a:pt x="722" y="81"/>
                </a:lnTo>
                <a:lnTo>
                  <a:pt x="722" y="81"/>
                </a:lnTo>
                <a:lnTo>
                  <a:pt x="722" y="81"/>
                </a:lnTo>
                <a:lnTo>
                  <a:pt x="722" y="81"/>
                </a:lnTo>
                <a:lnTo>
                  <a:pt x="722" y="81"/>
                </a:lnTo>
                <a:lnTo>
                  <a:pt x="722" y="86"/>
                </a:lnTo>
                <a:lnTo>
                  <a:pt x="718" y="86"/>
                </a:lnTo>
                <a:lnTo>
                  <a:pt x="713" y="86"/>
                </a:lnTo>
                <a:lnTo>
                  <a:pt x="709" y="86"/>
                </a:lnTo>
                <a:lnTo>
                  <a:pt x="709" y="86"/>
                </a:lnTo>
                <a:lnTo>
                  <a:pt x="709" y="86"/>
                </a:lnTo>
                <a:lnTo>
                  <a:pt x="704" y="86"/>
                </a:lnTo>
                <a:lnTo>
                  <a:pt x="704" y="86"/>
                </a:lnTo>
                <a:lnTo>
                  <a:pt x="704" y="90"/>
                </a:lnTo>
                <a:lnTo>
                  <a:pt x="700" y="90"/>
                </a:lnTo>
                <a:lnTo>
                  <a:pt x="700" y="90"/>
                </a:lnTo>
                <a:lnTo>
                  <a:pt x="700" y="90"/>
                </a:lnTo>
                <a:lnTo>
                  <a:pt x="700" y="90"/>
                </a:lnTo>
                <a:lnTo>
                  <a:pt x="695" y="86"/>
                </a:lnTo>
                <a:lnTo>
                  <a:pt x="695" y="86"/>
                </a:lnTo>
                <a:lnTo>
                  <a:pt x="695" y="86"/>
                </a:lnTo>
                <a:lnTo>
                  <a:pt x="700" y="86"/>
                </a:lnTo>
                <a:lnTo>
                  <a:pt x="700" y="86"/>
                </a:lnTo>
                <a:lnTo>
                  <a:pt x="700" y="86"/>
                </a:lnTo>
                <a:lnTo>
                  <a:pt x="704" y="81"/>
                </a:lnTo>
                <a:lnTo>
                  <a:pt x="709" y="81"/>
                </a:lnTo>
                <a:lnTo>
                  <a:pt x="709" y="81"/>
                </a:lnTo>
                <a:lnTo>
                  <a:pt x="709" y="81"/>
                </a:lnTo>
                <a:lnTo>
                  <a:pt x="709" y="81"/>
                </a:lnTo>
                <a:lnTo>
                  <a:pt x="704" y="81"/>
                </a:lnTo>
                <a:lnTo>
                  <a:pt x="704" y="81"/>
                </a:lnTo>
                <a:lnTo>
                  <a:pt x="704" y="81"/>
                </a:lnTo>
                <a:lnTo>
                  <a:pt x="700" y="81"/>
                </a:lnTo>
                <a:lnTo>
                  <a:pt x="700" y="81"/>
                </a:lnTo>
                <a:lnTo>
                  <a:pt x="700" y="81"/>
                </a:lnTo>
                <a:lnTo>
                  <a:pt x="695" y="86"/>
                </a:lnTo>
                <a:lnTo>
                  <a:pt x="695" y="86"/>
                </a:lnTo>
                <a:lnTo>
                  <a:pt x="695" y="86"/>
                </a:lnTo>
                <a:lnTo>
                  <a:pt x="691" y="86"/>
                </a:lnTo>
                <a:lnTo>
                  <a:pt x="691" y="86"/>
                </a:lnTo>
                <a:lnTo>
                  <a:pt x="691" y="86"/>
                </a:lnTo>
                <a:lnTo>
                  <a:pt x="691" y="86"/>
                </a:lnTo>
                <a:lnTo>
                  <a:pt x="691" y="86"/>
                </a:lnTo>
                <a:lnTo>
                  <a:pt x="691" y="86"/>
                </a:lnTo>
                <a:lnTo>
                  <a:pt x="686" y="86"/>
                </a:lnTo>
                <a:lnTo>
                  <a:pt x="686" y="86"/>
                </a:lnTo>
                <a:lnTo>
                  <a:pt x="682" y="90"/>
                </a:lnTo>
                <a:lnTo>
                  <a:pt x="682" y="90"/>
                </a:lnTo>
                <a:lnTo>
                  <a:pt x="682" y="90"/>
                </a:lnTo>
                <a:lnTo>
                  <a:pt x="677" y="90"/>
                </a:lnTo>
                <a:lnTo>
                  <a:pt x="677" y="90"/>
                </a:lnTo>
                <a:lnTo>
                  <a:pt x="682" y="90"/>
                </a:lnTo>
                <a:lnTo>
                  <a:pt x="682" y="86"/>
                </a:lnTo>
                <a:lnTo>
                  <a:pt x="682" y="86"/>
                </a:lnTo>
                <a:lnTo>
                  <a:pt x="682" y="86"/>
                </a:lnTo>
                <a:lnTo>
                  <a:pt x="682" y="86"/>
                </a:lnTo>
                <a:lnTo>
                  <a:pt x="677" y="86"/>
                </a:lnTo>
                <a:lnTo>
                  <a:pt x="677" y="86"/>
                </a:lnTo>
                <a:lnTo>
                  <a:pt x="677" y="90"/>
                </a:lnTo>
                <a:lnTo>
                  <a:pt x="677" y="90"/>
                </a:lnTo>
                <a:lnTo>
                  <a:pt x="673" y="90"/>
                </a:lnTo>
                <a:lnTo>
                  <a:pt x="673" y="90"/>
                </a:lnTo>
                <a:lnTo>
                  <a:pt x="673" y="90"/>
                </a:lnTo>
                <a:lnTo>
                  <a:pt x="673" y="90"/>
                </a:lnTo>
                <a:lnTo>
                  <a:pt x="673" y="90"/>
                </a:lnTo>
                <a:lnTo>
                  <a:pt x="673" y="90"/>
                </a:lnTo>
                <a:lnTo>
                  <a:pt x="673" y="90"/>
                </a:lnTo>
                <a:lnTo>
                  <a:pt x="668" y="90"/>
                </a:lnTo>
                <a:lnTo>
                  <a:pt x="668" y="95"/>
                </a:lnTo>
                <a:lnTo>
                  <a:pt x="664" y="95"/>
                </a:lnTo>
                <a:lnTo>
                  <a:pt x="664" y="95"/>
                </a:lnTo>
                <a:lnTo>
                  <a:pt x="659" y="95"/>
                </a:lnTo>
                <a:lnTo>
                  <a:pt x="659" y="95"/>
                </a:lnTo>
                <a:lnTo>
                  <a:pt x="659" y="95"/>
                </a:lnTo>
                <a:lnTo>
                  <a:pt x="664" y="90"/>
                </a:lnTo>
                <a:lnTo>
                  <a:pt x="664" y="90"/>
                </a:lnTo>
                <a:lnTo>
                  <a:pt x="664" y="90"/>
                </a:lnTo>
                <a:lnTo>
                  <a:pt x="664" y="90"/>
                </a:lnTo>
                <a:lnTo>
                  <a:pt x="668" y="86"/>
                </a:lnTo>
                <a:lnTo>
                  <a:pt x="668" y="86"/>
                </a:lnTo>
                <a:lnTo>
                  <a:pt x="668" y="86"/>
                </a:lnTo>
                <a:lnTo>
                  <a:pt x="664" y="86"/>
                </a:lnTo>
                <a:lnTo>
                  <a:pt x="659" y="90"/>
                </a:lnTo>
                <a:lnTo>
                  <a:pt x="659" y="90"/>
                </a:lnTo>
                <a:lnTo>
                  <a:pt x="655" y="90"/>
                </a:lnTo>
                <a:lnTo>
                  <a:pt x="655" y="90"/>
                </a:lnTo>
                <a:lnTo>
                  <a:pt x="655" y="90"/>
                </a:lnTo>
                <a:lnTo>
                  <a:pt x="655" y="90"/>
                </a:lnTo>
                <a:lnTo>
                  <a:pt x="650" y="90"/>
                </a:lnTo>
                <a:lnTo>
                  <a:pt x="646" y="90"/>
                </a:lnTo>
                <a:lnTo>
                  <a:pt x="646" y="90"/>
                </a:lnTo>
                <a:lnTo>
                  <a:pt x="646" y="90"/>
                </a:lnTo>
                <a:lnTo>
                  <a:pt x="646" y="90"/>
                </a:lnTo>
                <a:lnTo>
                  <a:pt x="646" y="90"/>
                </a:lnTo>
                <a:lnTo>
                  <a:pt x="646" y="90"/>
                </a:lnTo>
                <a:lnTo>
                  <a:pt x="646" y="90"/>
                </a:lnTo>
                <a:lnTo>
                  <a:pt x="650" y="86"/>
                </a:lnTo>
                <a:lnTo>
                  <a:pt x="650" y="86"/>
                </a:lnTo>
                <a:lnTo>
                  <a:pt x="650" y="86"/>
                </a:lnTo>
                <a:lnTo>
                  <a:pt x="650" y="86"/>
                </a:lnTo>
                <a:lnTo>
                  <a:pt x="650" y="86"/>
                </a:lnTo>
                <a:lnTo>
                  <a:pt x="650" y="86"/>
                </a:lnTo>
                <a:lnTo>
                  <a:pt x="650" y="86"/>
                </a:lnTo>
                <a:lnTo>
                  <a:pt x="650" y="86"/>
                </a:lnTo>
                <a:lnTo>
                  <a:pt x="646" y="86"/>
                </a:lnTo>
                <a:lnTo>
                  <a:pt x="646" y="86"/>
                </a:lnTo>
                <a:lnTo>
                  <a:pt x="650" y="86"/>
                </a:lnTo>
                <a:lnTo>
                  <a:pt x="655" y="81"/>
                </a:lnTo>
                <a:lnTo>
                  <a:pt x="659" y="81"/>
                </a:lnTo>
                <a:lnTo>
                  <a:pt x="659" y="81"/>
                </a:lnTo>
                <a:lnTo>
                  <a:pt x="668" y="81"/>
                </a:lnTo>
                <a:lnTo>
                  <a:pt x="668" y="81"/>
                </a:lnTo>
                <a:lnTo>
                  <a:pt x="673" y="81"/>
                </a:lnTo>
                <a:lnTo>
                  <a:pt x="677" y="81"/>
                </a:lnTo>
                <a:lnTo>
                  <a:pt x="677" y="81"/>
                </a:lnTo>
                <a:lnTo>
                  <a:pt x="686" y="77"/>
                </a:lnTo>
                <a:lnTo>
                  <a:pt x="686" y="77"/>
                </a:lnTo>
                <a:lnTo>
                  <a:pt x="691" y="77"/>
                </a:lnTo>
                <a:lnTo>
                  <a:pt x="691" y="77"/>
                </a:lnTo>
                <a:lnTo>
                  <a:pt x="691" y="77"/>
                </a:lnTo>
                <a:lnTo>
                  <a:pt x="700" y="72"/>
                </a:lnTo>
                <a:lnTo>
                  <a:pt x="704" y="72"/>
                </a:lnTo>
                <a:lnTo>
                  <a:pt x="709" y="72"/>
                </a:lnTo>
                <a:lnTo>
                  <a:pt x="709" y="72"/>
                </a:lnTo>
                <a:lnTo>
                  <a:pt x="713" y="72"/>
                </a:lnTo>
                <a:lnTo>
                  <a:pt x="722" y="72"/>
                </a:lnTo>
                <a:lnTo>
                  <a:pt x="727" y="72"/>
                </a:lnTo>
                <a:lnTo>
                  <a:pt x="727" y="72"/>
                </a:lnTo>
                <a:lnTo>
                  <a:pt x="727" y="72"/>
                </a:lnTo>
                <a:lnTo>
                  <a:pt x="727" y="72"/>
                </a:lnTo>
                <a:lnTo>
                  <a:pt x="731" y="72"/>
                </a:lnTo>
                <a:lnTo>
                  <a:pt x="731" y="72"/>
                </a:lnTo>
                <a:lnTo>
                  <a:pt x="731" y="72"/>
                </a:lnTo>
                <a:lnTo>
                  <a:pt x="731" y="72"/>
                </a:lnTo>
                <a:lnTo>
                  <a:pt x="731" y="72"/>
                </a:lnTo>
                <a:lnTo>
                  <a:pt x="731" y="72"/>
                </a:lnTo>
                <a:lnTo>
                  <a:pt x="731" y="72"/>
                </a:lnTo>
                <a:lnTo>
                  <a:pt x="731" y="72"/>
                </a:lnTo>
                <a:lnTo>
                  <a:pt x="736" y="68"/>
                </a:lnTo>
                <a:lnTo>
                  <a:pt x="736" y="68"/>
                </a:lnTo>
                <a:lnTo>
                  <a:pt x="740" y="68"/>
                </a:lnTo>
                <a:lnTo>
                  <a:pt x="740" y="68"/>
                </a:lnTo>
                <a:lnTo>
                  <a:pt x="740" y="72"/>
                </a:lnTo>
                <a:lnTo>
                  <a:pt x="740" y="72"/>
                </a:lnTo>
                <a:lnTo>
                  <a:pt x="745" y="72"/>
                </a:lnTo>
                <a:moveTo>
                  <a:pt x="971" y="90"/>
                </a:moveTo>
                <a:lnTo>
                  <a:pt x="971" y="90"/>
                </a:lnTo>
                <a:lnTo>
                  <a:pt x="966" y="95"/>
                </a:lnTo>
                <a:lnTo>
                  <a:pt x="966" y="95"/>
                </a:lnTo>
                <a:lnTo>
                  <a:pt x="962" y="90"/>
                </a:lnTo>
                <a:lnTo>
                  <a:pt x="962" y="90"/>
                </a:lnTo>
                <a:lnTo>
                  <a:pt x="962" y="90"/>
                </a:lnTo>
                <a:lnTo>
                  <a:pt x="966" y="86"/>
                </a:lnTo>
                <a:lnTo>
                  <a:pt x="966" y="86"/>
                </a:lnTo>
                <a:lnTo>
                  <a:pt x="966" y="86"/>
                </a:lnTo>
                <a:lnTo>
                  <a:pt x="966" y="86"/>
                </a:lnTo>
                <a:lnTo>
                  <a:pt x="971" y="86"/>
                </a:lnTo>
                <a:lnTo>
                  <a:pt x="971" y="86"/>
                </a:lnTo>
                <a:lnTo>
                  <a:pt x="971" y="86"/>
                </a:lnTo>
                <a:lnTo>
                  <a:pt x="975" y="86"/>
                </a:lnTo>
                <a:lnTo>
                  <a:pt x="975" y="86"/>
                </a:lnTo>
                <a:lnTo>
                  <a:pt x="975" y="90"/>
                </a:lnTo>
                <a:lnTo>
                  <a:pt x="975" y="90"/>
                </a:lnTo>
                <a:lnTo>
                  <a:pt x="975" y="90"/>
                </a:lnTo>
                <a:lnTo>
                  <a:pt x="975" y="90"/>
                </a:lnTo>
                <a:lnTo>
                  <a:pt x="975" y="90"/>
                </a:lnTo>
                <a:lnTo>
                  <a:pt x="975" y="90"/>
                </a:lnTo>
                <a:lnTo>
                  <a:pt x="971" y="90"/>
                </a:lnTo>
                <a:moveTo>
                  <a:pt x="835" y="86"/>
                </a:moveTo>
                <a:lnTo>
                  <a:pt x="835" y="86"/>
                </a:lnTo>
                <a:lnTo>
                  <a:pt x="835" y="86"/>
                </a:lnTo>
                <a:lnTo>
                  <a:pt x="831" y="86"/>
                </a:lnTo>
                <a:lnTo>
                  <a:pt x="831" y="86"/>
                </a:lnTo>
                <a:lnTo>
                  <a:pt x="831" y="81"/>
                </a:lnTo>
                <a:lnTo>
                  <a:pt x="831" y="81"/>
                </a:lnTo>
                <a:lnTo>
                  <a:pt x="831" y="77"/>
                </a:lnTo>
                <a:lnTo>
                  <a:pt x="835" y="77"/>
                </a:lnTo>
                <a:lnTo>
                  <a:pt x="835" y="77"/>
                </a:lnTo>
                <a:lnTo>
                  <a:pt x="835" y="77"/>
                </a:lnTo>
                <a:lnTo>
                  <a:pt x="835" y="72"/>
                </a:lnTo>
                <a:lnTo>
                  <a:pt x="835" y="72"/>
                </a:lnTo>
                <a:lnTo>
                  <a:pt x="840" y="72"/>
                </a:lnTo>
                <a:lnTo>
                  <a:pt x="840" y="72"/>
                </a:lnTo>
                <a:lnTo>
                  <a:pt x="840" y="77"/>
                </a:lnTo>
                <a:lnTo>
                  <a:pt x="840" y="77"/>
                </a:lnTo>
                <a:lnTo>
                  <a:pt x="840" y="77"/>
                </a:lnTo>
                <a:lnTo>
                  <a:pt x="840" y="77"/>
                </a:lnTo>
                <a:lnTo>
                  <a:pt x="840" y="81"/>
                </a:lnTo>
                <a:lnTo>
                  <a:pt x="840" y="81"/>
                </a:lnTo>
                <a:lnTo>
                  <a:pt x="840" y="81"/>
                </a:lnTo>
                <a:lnTo>
                  <a:pt x="840" y="81"/>
                </a:lnTo>
                <a:lnTo>
                  <a:pt x="840" y="81"/>
                </a:lnTo>
                <a:lnTo>
                  <a:pt x="840" y="81"/>
                </a:lnTo>
                <a:lnTo>
                  <a:pt x="840" y="81"/>
                </a:lnTo>
                <a:lnTo>
                  <a:pt x="835" y="86"/>
                </a:lnTo>
                <a:lnTo>
                  <a:pt x="835" y="86"/>
                </a:lnTo>
                <a:moveTo>
                  <a:pt x="930" y="81"/>
                </a:moveTo>
                <a:lnTo>
                  <a:pt x="930" y="81"/>
                </a:lnTo>
                <a:lnTo>
                  <a:pt x="935" y="81"/>
                </a:lnTo>
                <a:lnTo>
                  <a:pt x="935" y="81"/>
                </a:lnTo>
                <a:lnTo>
                  <a:pt x="939" y="81"/>
                </a:lnTo>
                <a:lnTo>
                  <a:pt x="944" y="81"/>
                </a:lnTo>
                <a:lnTo>
                  <a:pt x="948" y="81"/>
                </a:lnTo>
                <a:lnTo>
                  <a:pt x="948" y="81"/>
                </a:lnTo>
                <a:lnTo>
                  <a:pt x="948" y="81"/>
                </a:lnTo>
                <a:lnTo>
                  <a:pt x="953" y="81"/>
                </a:lnTo>
                <a:lnTo>
                  <a:pt x="948" y="86"/>
                </a:lnTo>
                <a:lnTo>
                  <a:pt x="948" y="86"/>
                </a:lnTo>
                <a:lnTo>
                  <a:pt x="944" y="86"/>
                </a:lnTo>
                <a:lnTo>
                  <a:pt x="944" y="86"/>
                </a:lnTo>
                <a:lnTo>
                  <a:pt x="939" y="86"/>
                </a:lnTo>
                <a:lnTo>
                  <a:pt x="939" y="86"/>
                </a:lnTo>
                <a:lnTo>
                  <a:pt x="935" y="86"/>
                </a:lnTo>
                <a:lnTo>
                  <a:pt x="921" y="86"/>
                </a:lnTo>
                <a:lnTo>
                  <a:pt x="921" y="86"/>
                </a:lnTo>
                <a:lnTo>
                  <a:pt x="921" y="81"/>
                </a:lnTo>
                <a:lnTo>
                  <a:pt x="921" y="81"/>
                </a:lnTo>
                <a:lnTo>
                  <a:pt x="921" y="81"/>
                </a:lnTo>
                <a:lnTo>
                  <a:pt x="921" y="81"/>
                </a:lnTo>
                <a:lnTo>
                  <a:pt x="926" y="81"/>
                </a:lnTo>
                <a:lnTo>
                  <a:pt x="930" y="81"/>
                </a:lnTo>
                <a:lnTo>
                  <a:pt x="930" y="81"/>
                </a:lnTo>
                <a:moveTo>
                  <a:pt x="808" y="63"/>
                </a:moveTo>
                <a:lnTo>
                  <a:pt x="808" y="63"/>
                </a:lnTo>
                <a:lnTo>
                  <a:pt x="813" y="68"/>
                </a:lnTo>
                <a:lnTo>
                  <a:pt x="813" y="68"/>
                </a:lnTo>
                <a:lnTo>
                  <a:pt x="813" y="68"/>
                </a:lnTo>
                <a:lnTo>
                  <a:pt x="813" y="68"/>
                </a:lnTo>
                <a:lnTo>
                  <a:pt x="808" y="68"/>
                </a:lnTo>
                <a:lnTo>
                  <a:pt x="804" y="68"/>
                </a:lnTo>
                <a:lnTo>
                  <a:pt x="799" y="68"/>
                </a:lnTo>
                <a:lnTo>
                  <a:pt x="795" y="68"/>
                </a:lnTo>
                <a:lnTo>
                  <a:pt x="795" y="68"/>
                </a:lnTo>
                <a:lnTo>
                  <a:pt x="795" y="68"/>
                </a:lnTo>
                <a:lnTo>
                  <a:pt x="795" y="68"/>
                </a:lnTo>
                <a:lnTo>
                  <a:pt x="799" y="72"/>
                </a:lnTo>
                <a:lnTo>
                  <a:pt x="799" y="72"/>
                </a:lnTo>
                <a:lnTo>
                  <a:pt x="799" y="72"/>
                </a:lnTo>
                <a:lnTo>
                  <a:pt x="799" y="72"/>
                </a:lnTo>
                <a:lnTo>
                  <a:pt x="799" y="72"/>
                </a:lnTo>
                <a:lnTo>
                  <a:pt x="799" y="72"/>
                </a:lnTo>
                <a:lnTo>
                  <a:pt x="795" y="72"/>
                </a:lnTo>
                <a:lnTo>
                  <a:pt x="795" y="72"/>
                </a:lnTo>
                <a:lnTo>
                  <a:pt x="790" y="77"/>
                </a:lnTo>
                <a:lnTo>
                  <a:pt x="790" y="77"/>
                </a:lnTo>
                <a:lnTo>
                  <a:pt x="786" y="77"/>
                </a:lnTo>
                <a:lnTo>
                  <a:pt x="786" y="77"/>
                </a:lnTo>
                <a:lnTo>
                  <a:pt x="781" y="77"/>
                </a:lnTo>
                <a:lnTo>
                  <a:pt x="772" y="77"/>
                </a:lnTo>
                <a:lnTo>
                  <a:pt x="772" y="77"/>
                </a:lnTo>
                <a:lnTo>
                  <a:pt x="772" y="77"/>
                </a:lnTo>
                <a:lnTo>
                  <a:pt x="772" y="72"/>
                </a:lnTo>
                <a:lnTo>
                  <a:pt x="768" y="72"/>
                </a:lnTo>
                <a:lnTo>
                  <a:pt x="768" y="72"/>
                </a:lnTo>
                <a:lnTo>
                  <a:pt x="768" y="72"/>
                </a:lnTo>
                <a:lnTo>
                  <a:pt x="768" y="72"/>
                </a:lnTo>
                <a:lnTo>
                  <a:pt x="768" y="72"/>
                </a:lnTo>
                <a:lnTo>
                  <a:pt x="768" y="72"/>
                </a:lnTo>
                <a:lnTo>
                  <a:pt x="772" y="72"/>
                </a:lnTo>
                <a:lnTo>
                  <a:pt x="772" y="72"/>
                </a:lnTo>
                <a:lnTo>
                  <a:pt x="772" y="68"/>
                </a:lnTo>
                <a:lnTo>
                  <a:pt x="772" y="68"/>
                </a:lnTo>
                <a:lnTo>
                  <a:pt x="772" y="68"/>
                </a:lnTo>
                <a:lnTo>
                  <a:pt x="777" y="68"/>
                </a:lnTo>
                <a:lnTo>
                  <a:pt x="777" y="68"/>
                </a:lnTo>
                <a:lnTo>
                  <a:pt x="777" y="68"/>
                </a:lnTo>
                <a:lnTo>
                  <a:pt x="777" y="68"/>
                </a:lnTo>
                <a:lnTo>
                  <a:pt x="777" y="68"/>
                </a:lnTo>
                <a:lnTo>
                  <a:pt x="781" y="68"/>
                </a:lnTo>
                <a:lnTo>
                  <a:pt x="781" y="68"/>
                </a:lnTo>
                <a:lnTo>
                  <a:pt x="786" y="63"/>
                </a:lnTo>
                <a:lnTo>
                  <a:pt x="799" y="63"/>
                </a:lnTo>
                <a:lnTo>
                  <a:pt x="804" y="63"/>
                </a:lnTo>
                <a:lnTo>
                  <a:pt x="804" y="63"/>
                </a:lnTo>
                <a:lnTo>
                  <a:pt x="808" y="63"/>
                </a:lnTo>
                <a:moveTo>
                  <a:pt x="826" y="59"/>
                </a:moveTo>
                <a:lnTo>
                  <a:pt x="826" y="59"/>
                </a:lnTo>
                <a:lnTo>
                  <a:pt x="826" y="59"/>
                </a:lnTo>
                <a:lnTo>
                  <a:pt x="826" y="59"/>
                </a:lnTo>
                <a:lnTo>
                  <a:pt x="826" y="59"/>
                </a:lnTo>
                <a:lnTo>
                  <a:pt x="826" y="59"/>
                </a:lnTo>
                <a:lnTo>
                  <a:pt x="826" y="59"/>
                </a:lnTo>
                <a:lnTo>
                  <a:pt x="826" y="59"/>
                </a:lnTo>
                <a:lnTo>
                  <a:pt x="822" y="59"/>
                </a:lnTo>
                <a:lnTo>
                  <a:pt x="822" y="63"/>
                </a:lnTo>
                <a:lnTo>
                  <a:pt x="822" y="63"/>
                </a:lnTo>
                <a:lnTo>
                  <a:pt x="822" y="63"/>
                </a:lnTo>
                <a:lnTo>
                  <a:pt x="817" y="63"/>
                </a:lnTo>
                <a:lnTo>
                  <a:pt x="817" y="63"/>
                </a:lnTo>
                <a:lnTo>
                  <a:pt x="813" y="63"/>
                </a:lnTo>
                <a:lnTo>
                  <a:pt x="813" y="63"/>
                </a:lnTo>
                <a:lnTo>
                  <a:pt x="808" y="63"/>
                </a:lnTo>
                <a:lnTo>
                  <a:pt x="808" y="63"/>
                </a:lnTo>
                <a:lnTo>
                  <a:pt x="808" y="59"/>
                </a:lnTo>
                <a:lnTo>
                  <a:pt x="808" y="59"/>
                </a:lnTo>
                <a:lnTo>
                  <a:pt x="808" y="59"/>
                </a:lnTo>
                <a:lnTo>
                  <a:pt x="804" y="59"/>
                </a:lnTo>
                <a:lnTo>
                  <a:pt x="804" y="63"/>
                </a:lnTo>
                <a:lnTo>
                  <a:pt x="804" y="63"/>
                </a:lnTo>
                <a:lnTo>
                  <a:pt x="799" y="63"/>
                </a:lnTo>
                <a:lnTo>
                  <a:pt x="799" y="59"/>
                </a:lnTo>
                <a:lnTo>
                  <a:pt x="795" y="59"/>
                </a:lnTo>
                <a:lnTo>
                  <a:pt x="790" y="59"/>
                </a:lnTo>
                <a:lnTo>
                  <a:pt x="786" y="59"/>
                </a:lnTo>
                <a:lnTo>
                  <a:pt x="786" y="59"/>
                </a:lnTo>
                <a:lnTo>
                  <a:pt x="786" y="59"/>
                </a:lnTo>
                <a:lnTo>
                  <a:pt x="790" y="59"/>
                </a:lnTo>
                <a:lnTo>
                  <a:pt x="790" y="59"/>
                </a:lnTo>
                <a:lnTo>
                  <a:pt x="795" y="59"/>
                </a:lnTo>
                <a:lnTo>
                  <a:pt x="799" y="59"/>
                </a:lnTo>
                <a:lnTo>
                  <a:pt x="804" y="59"/>
                </a:lnTo>
                <a:lnTo>
                  <a:pt x="808" y="59"/>
                </a:lnTo>
                <a:lnTo>
                  <a:pt x="808" y="54"/>
                </a:lnTo>
                <a:lnTo>
                  <a:pt x="813" y="54"/>
                </a:lnTo>
                <a:lnTo>
                  <a:pt x="817" y="54"/>
                </a:lnTo>
                <a:lnTo>
                  <a:pt x="817" y="54"/>
                </a:lnTo>
                <a:lnTo>
                  <a:pt x="822" y="54"/>
                </a:lnTo>
                <a:lnTo>
                  <a:pt x="822" y="54"/>
                </a:lnTo>
                <a:lnTo>
                  <a:pt x="826" y="54"/>
                </a:lnTo>
                <a:lnTo>
                  <a:pt x="826" y="54"/>
                </a:lnTo>
                <a:lnTo>
                  <a:pt x="826" y="59"/>
                </a:lnTo>
                <a:moveTo>
                  <a:pt x="944" y="68"/>
                </a:moveTo>
                <a:lnTo>
                  <a:pt x="944" y="68"/>
                </a:lnTo>
                <a:lnTo>
                  <a:pt x="944" y="68"/>
                </a:lnTo>
                <a:lnTo>
                  <a:pt x="948" y="68"/>
                </a:lnTo>
                <a:lnTo>
                  <a:pt x="948" y="68"/>
                </a:lnTo>
                <a:lnTo>
                  <a:pt x="948" y="68"/>
                </a:lnTo>
                <a:lnTo>
                  <a:pt x="948" y="72"/>
                </a:lnTo>
                <a:lnTo>
                  <a:pt x="948" y="72"/>
                </a:lnTo>
                <a:lnTo>
                  <a:pt x="948" y="72"/>
                </a:lnTo>
                <a:lnTo>
                  <a:pt x="948" y="72"/>
                </a:lnTo>
                <a:lnTo>
                  <a:pt x="944" y="72"/>
                </a:lnTo>
                <a:lnTo>
                  <a:pt x="944" y="72"/>
                </a:lnTo>
                <a:lnTo>
                  <a:pt x="944" y="72"/>
                </a:lnTo>
                <a:lnTo>
                  <a:pt x="944" y="77"/>
                </a:lnTo>
                <a:lnTo>
                  <a:pt x="944" y="77"/>
                </a:lnTo>
                <a:lnTo>
                  <a:pt x="944" y="77"/>
                </a:lnTo>
                <a:lnTo>
                  <a:pt x="939" y="77"/>
                </a:lnTo>
                <a:lnTo>
                  <a:pt x="939" y="77"/>
                </a:lnTo>
                <a:lnTo>
                  <a:pt x="935" y="77"/>
                </a:lnTo>
                <a:lnTo>
                  <a:pt x="935" y="77"/>
                </a:lnTo>
                <a:lnTo>
                  <a:pt x="935" y="77"/>
                </a:lnTo>
                <a:lnTo>
                  <a:pt x="930" y="77"/>
                </a:lnTo>
                <a:lnTo>
                  <a:pt x="926" y="77"/>
                </a:lnTo>
                <a:lnTo>
                  <a:pt x="921" y="77"/>
                </a:lnTo>
                <a:lnTo>
                  <a:pt x="921" y="77"/>
                </a:lnTo>
                <a:lnTo>
                  <a:pt x="917" y="77"/>
                </a:lnTo>
                <a:lnTo>
                  <a:pt x="917" y="77"/>
                </a:lnTo>
                <a:lnTo>
                  <a:pt x="921" y="77"/>
                </a:lnTo>
                <a:lnTo>
                  <a:pt x="921" y="77"/>
                </a:lnTo>
                <a:lnTo>
                  <a:pt x="921" y="77"/>
                </a:lnTo>
                <a:lnTo>
                  <a:pt x="921" y="77"/>
                </a:lnTo>
                <a:lnTo>
                  <a:pt x="917" y="77"/>
                </a:lnTo>
                <a:lnTo>
                  <a:pt x="917" y="72"/>
                </a:lnTo>
                <a:lnTo>
                  <a:pt x="917" y="72"/>
                </a:lnTo>
                <a:lnTo>
                  <a:pt x="921" y="72"/>
                </a:lnTo>
                <a:lnTo>
                  <a:pt x="921" y="72"/>
                </a:lnTo>
                <a:lnTo>
                  <a:pt x="926" y="72"/>
                </a:lnTo>
                <a:lnTo>
                  <a:pt x="926" y="72"/>
                </a:lnTo>
                <a:lnTo>
                  <a:pt x="926" y="72"/>
                </a:lnTo>
                <a:lnTo>
                  <a:pt x="926" y="72"/>
                </a:lnTo>
                <a:lnTo>
                  <a:pt x="926" y="72"/>
                </a:lnTo>
                <a:lnTo>
                  <a:pt x="921" y="72"/>
                </a:lnTo>
                <a:lnTo>
                  <a:pt x="921" y="72"/>
                </a:lnTo>
                <a:lnTo>
                  <a:pt x="921" y="68"/>
                </a:lnTo>
                <a:lnTo>
                  <a:pt x="921" y="68"/>
                </a:lnTo>
                <a:lnTo>
                  <a:pt x="921" y="68"/>
                </a:lnTo>
                <a:lnTo>
                  <a:pt x="921" y="68"/>
                </a:lnTo>
                <a:lnTo>
                  <a:pt x="921" y="68"/>
                </a:lnTo>
                <a:lnTo>
                  <a:pt x="921" y="68"/>
                </a:lnTo>
                <a:lnTo>
                  <a:pt x="921" y="68"/>
                </a:lnTo>
                <a:lnTo>
                  <a:pt x="921" y="68"/>
                </a:lnTo>
                <a:lnTo>
                  <a:pt x="926" y="68"/>
                </a:lnTo>
                <a:lnTo>
                  <a:pt x="926" y="63"/>
                </a:lnTo>
                <a:lnTo>
                  <a:pt x="926" y="63"/>
                </a:lnTo>
                <a:lnTo>
                  <a:pt x="930" y="63"/>
                </a:lnTo>
                <a:lnTo>
                  <a:pt x="930" y="63"/>
                </a:lnTo>
                <a:lnTo>
                  <a:pt x="930" y="63"/>
                </a:lnTo>
                <a:lnTo>
                  <a:pt x="930" y="63"/>
                </a:lnTo>
                <a:lnTo>
                  <a:pt x="935" y="63"/>
                </a:lnTo>
                <a:lnTo>
                  <a:pt x="939" y="63"/>
                </a:lnTo>
                <a:lnTo>
                  <a:pt x="939" y="63"/>
                </a:lnTo>
                <a:lnTo>
                  <a:pt x="939" y="63"/>
                </a:lnTo>
                <a:lnTo>
                  <a:pt x="944" y="63"/>
                </a:lnTo>
                <a:lnTo>
                  <a:pt x="944" y="63"/>
                </a:lnTo>
                <a:lnTo>
                  <a:pt x="944" y="68"/>
                </a:lnTo>
                <a:lnTo>
                  <a:pt x="944" y="68"/>
                </a:lnTo>
                <a:lnTo>
                  <a:pt x="944" y="68"/>
                </a:lnTo>
                <a:lnTo>
                  <a:pt x="944" y="68"/>
                </a:lnTo>
                <a:moveTo>
                  <a:pt x="899" y="50"/>
                </a:moveTo>
                <a:lnTo>
                  <a:pt x="899" y="50"/>
                </a:lnTo>
                <a:lnTo>
                  <a:pt x="899" y="50"/>
                </a:lnTo>
                <a:lnTo>
                  <a:pt x="899" y="50"/>
                </a:lnTo>
                <a:lnTo>
                  <a:pt x="899" y="54"/>
                </a:lnTo>
                <a:lnTo>
                  <a:pt x="899" y="54"/>
                </a:lnTo>
                <a:lnTo>
                  <a:pt x="899" y="54"/>
                </a:lnTo>
                <a:lnTo>
                  <a:pt x="899" y="54"/>
                </a:lnTo>
                <a:lnTo>
                  <a:pt x="894" y="54"/>
                </a:lnTo>
                <a:lnTo>
                  <a:pt x="894" y="54"/>
                </a:lnTo>
                <a:lnTo>
                  <a:pt x="894" y="59"/>
                </a:lnTo>
                <a:lnTo>
                  <a:pt x="894" y="59"/>
                </a:lnTo>
                <a:lnTo>
                  <a:pt x="894" y="59"/>
                </a:lnTo>
                <a:lnTo>
                  <a:pt x="894" y="59"/>
                </a:lnTo>
                <a:lnTo>
                  <a:pt x="894" y="59"/>
                </a:lnTo>
                <a:lnTo>
                  <a:pt x="899" y="59"/>
                </a:lnTo>
                <a:lnTo>
                  <a:pt x="899" y="59"/>
                </a:lnTo>
                <a:lnTo>
                  <a:pt x="899" y="54"/>
                </a:lnTo>
                <a:lnTo>
                  <a:pt x="903" y="54"/>
                </a:lnTo>
                <a:lnTo>
                  <a:pt x="903" y="54"/>
                </a:lnTo>
                <a:lnTo>
                  <a:pt x="903" y="54"/>
                </a:lnTo>
                <a:lnTo>
                  <a:pt x="908" y="54"/>
                </a:lnTo>
                <a:lnTo>
                  <a:pt x="908" y="59"/>
                </a:lnTo>
                <a:lnTo>
                  <a:pt x="908" y="59"/>
                </a:lnTo>
                <a:lnTo>
                  <a:pt x="908" y="59"/>
                </a:lnTo>
                <a:lnTo>
                  <a:pt x="908" y="59"/>
                </a:lnTo>
                <a:lnTo>
                  <a:pt x="908" y="59"/>
                </a:lnTo>
                <a:lnTo>
                  <a:pt x="908" y="59"/>
                </a:lnTo>
                <a:lnTo>
                  <a:pt x="903" y="59"/>
                </a:lnTo>
                <a:lnTo>
                  <a:pt x="903" y="59"/>
                </a:lnTo>
                <a:lnTo>
                  <a:pt x="908" y="59"/>
                </a:lnTo>
                <a:lnTo>
                  <a:pt x="912" y="59"/>
                </a:lnTo>
                <a:lnTo>
                  <a:pt x="912" y="63"/>
                </a:lnTo>
                <a:lnTo>
                  <a:pt x="912" y="63"/>
                </a:lnTo>
                <a:lnTo>
                  <a:pt x="912" y="63"/>
                </a:lnTo>
                <a:lnTo>
                  <a:pt x="912" y="63"/>
                </a:lnTo>
                <a:lnTo>
                  <a:pt x="912" y="63"/>
                </a:lnTo>
                <a:lnTo>
                  <a:pt x="912" y="68"/>
                </a:lnTo>
                <a:lnTo>
                  <a:pt x="908" y="68"/>
                </a:lnTo>
                <a:lnTo>
                  <a:pt x="908" y="68"/>
                </a:lnTo>
                <a:lnTo>
                  <a:pt x="908" y="68"/>
                </a:lnTo>
                <a:lnTo>
                  <a:pt x="908" y="68"/>
                </a:lnTo>
                <a:lnTo>
                  <a:pt x="908" y="68"/>
                </a:lnTo>
                <a:lnTo>
                  <a:pt x="903" y="68"/>
                </a:lnTo>
                <a:lnTo>
                  <a:pt x="908" y="68"/>
                </a:lnTo>
                <a:lnTo>
                  <a:pt x="908" y="72"/>
                </a:lnTo>
                <a:lnTo>
                  <a:pt x="908" y="72"/>
                </a:lnTo>
                <a:lnTo>
                  <a:pt x="903" y="72"/>
                </a:lnTo>
                <a:lnTo>
                  <a:pt x="903" y="72"/>
                </a:lnTo>
                <a:lnTo>
                  <a:pt x="903" y="77"/>
                </a:lnTo>
                <a:lnTo>
                  <a:pt x="903" y="77"/>
                </a:lnTo>
                <a:lnTo>
                  <a:pt x="899" y="77"/>
                </a:lnTo>
                <a:lnTo>
                  <a:pt x="899" y="77"/>
                </a:lnTo>
                <a:lnTo>
                  <a:pt x="894" y="77"/>
                </a:lnTo>
                <a:lnTo>
                  <a:pt x="890" y="77"/>
                </a:lnTo>
                <a:lnTo>
                  <a:pt x="890" y="77"/>
                </a:lnTo>
                <a:lnTo>
                  <a:pt x="890" y="77"/>
                </a:lnTo>
                <a:lnTo>
                  <a:pt x="890" y="72"/>
                </a:lnTo>
                <a:lnTo>
                  <a:pt x="890" y="72"/>
                </a:lnTo>
                <a:lnTo>
                  <a:pt x="890" y="72"/>
                </a:lnTo>
                <a:lnTo>
                  <a:pt x="890" y="72"/>
                </a:lnTo>
                <a:lnTo>
                  <a:pt x="890" y="72"/>
                </a:lnTo>
                <a:lnTo>
                  <a:pt x="890" y="72"/>
                </a:lnTo>
                <a:lnTo>
                  <a:pt x="890" y="68"/>
                </a:lnTo>
                <a:lnTo>
                  <a:pt x="890" y="68"/>
                </a:lnTo>
                <a:lnTo>
                  <a:pt x="885" y="68"/>
                </a:lnTo>
                <a:lnTo>
                  <a:pt x="885" y="68"/>
                </a:lnTo>
                <a:lnTo>
                  <a:pt x="880" y="68"/>
                </a:lnTo>
                <a:lnTo>
                  <a:pt x="880" y="68"/>
                </a:lnTo>
                <a:lnTo>
                  <a:pt x="880" y="68"/>
                </a:lnTo>
                <a:lnTo>
                  <a:pt x="880" y="68"/>
                </a:lnTo>
                <a:lnTo>
                  <a:pt x="880" y="68"/>
                </a:lnTo>
                <a:lnTo>
                  <a:pt x="880" y="68"/>
                </a:lnTo>
                <a:lnTo>
                  <a:pt x="880" y="68"/>
                </a:lnTo>
                <a:lnTo>
                  <a:pt x="871" y="68"/>
                </a:lnTo>
                <a:lnTo>
                  <a:pt x="867" y="68"/>
                </a:lnTo>
                <a:lnTo>
                  <a:pt x="862" y="68"/>
                </a:lnTo>
                <a:lnTo>
                  <a:pt x="862" y="68"/>
                </a:lnTo>
                <a:lnTo>
                  <a:pt x="862" y="63"/>
                </a:lnTo>
                <a:lnTo>
                  <a:pt x="862" y="63"/>
                </a:lnTo>
                <a:lnTo>
                  <a:pt x="862" y="63"/>
                </a:lnTo>
                <a:lnTo>
                  <a:pt x="862" y="63"/>
                </a:lnTo>
                <a:lnTo>
                  <a:pt x="867" y="63"/>
                </a:lnTo>
                <a:lnTo>
                  <a:pt x="867" y="63"/>
                </a:lnTo>
                <a:lnTo>
                  <a:pt x="867" y="63"/>
                </a:lnTo>
                <a:lnTo>
                  <a:pt x="871" y="63"/>
                </a:lnTo>
                <a:lnTo>
                  <a:pt x="876" y="63"/>
                </a:lnTo>
                <a:lnTo>
                  <a:pt x="876" y="63"/>
                </a:lnTo>
                <a:lnTo>
                  <a:pt x="880" y="63"/>
                </a:lnTo>
                <a:lnTo>
                  <a:pt x="880" y="63"/>
                </a:lnTo>
                <a:lnTo>
                  <a:pt x="876" y="59"/>
                </a:lnTo>
                <a:lnTo>
                  <a:pt x="876" y="59"/>
                </a:lnTo>
                <a:lnTo>
                  <a:pt x="880" y="59"/>
                </a:lnTo>
                <a:lnTo>
                  <a:pt x="885" y="59"/>
                </a:lnTo>
                <a:lnTo>
                  <a:pt x="885" y="59"/>
                </a:lnTo>
                <a:lnTo>
                  <a:pt x="885" y="59"/>
                </a:lnTo>
                <a:lnTo>
                  <a:pt x="880" y="59"/>
                </a:lnTo>
                <a:lnTo>
                  <a:pt x="876" y="59"/>
                </a:lnTo>
                <a:lnTo>
                  <a:pt x="876" y="59"/>
                </a:lnTo>
                <a:lnTo>
                  <a:pt x="880" y="59"/>
                </a:lnTo>
                <a:lnTo>
                  <a:pt x="885" y="54"/>
                </a:lnTo>
                <a:lnTo>
                  <a:pt x="885" y="54"/>
                </a:lnTo>
                <a:lnTo>
                  <a:pt x="885" y="54"/>
                </a:lnTo>
                <a:lnTo>
                  <a:pt x="885" y="54"/>
                </a:lnTo>
                <a:lnTo>
                  <a:pt x="885" y="54"/>
                </a:lnTo>
                <a:lnTo>
                  <a:pt x="880" y="54"/>
                </a:lnTo>
                <a:lnTo>
                  <a:pt x="876" y="59"/>
                </a:lnTo>
                <a:lnTo>
                  <a:pt x="871" y="59"/>
                </a:lnTo>
                <a:lnTo>
                  <a:pt x="871" y="59"/>
                </a:lnTo>
                <a:lnTo>
                  <a:pt x="871" y="59"/>
                </a:lnTo>
                <a:lnTo>
                  <a:pt x="871" y="54"/>
                </a:lnTo>
                <a:lnTo>
                  <a:pt x="876" y="54"/>
                </a:lnTo>
                <a:lnTo>
                  <a:pt x="876" y="54"/>
                </a:lnTo>
                <a:lnTo>
                  <a:pt x="880" y="54"/>
                </a:lnTo>
                <a:lnTo>
                  <a:pt x="876" y="54"/>
                </a:lnTo>
                <a:lnTo>
                  <a:pt x="876" y="54"/>
                </a:lnTo>
                <a:lnTo>
                  <a:pt x="871" y="54"/>
                </a:lnTo>
                <a:lnTo>
                  <a:pt x="871" y="54"/>
                </a:lnTo>
                <a:lnTo>
                  <a:pt x="876" y="50"/>
                </a:lnTo>
                <a:lnTo>
                  <a:pt x="876" y="50"/>
                </a:lnTo>
                <a:lnTo>
                  <a:pt x="876" y="50"/>
                </a:lnTo>
                <a:lnTo>
                  <a:pt x="880" y="50"/>
                </a:lnTo>
                <a:lnTo>
                  <a:pt x="880" y="50"/>
                </a:lnTo>
                <a:lnTo>
                  <a:pt x="885" y="50"/>
                </a:lnTo>
                <a:lnTo>
                  <a:pt x="894" y="50"/>
                </a:lnTo>
                <a:lnTo>
                  <a:pt x="894" y="50"/>
                </a:lnTo>
                <a:lnTo>
                  <a:pt x="899" y="50"/>
                </a:lnTo>
                <a:moveTo>
                  <a:pt x="953" y="41"/>
                </a:moveTo>
                <a:lnTo>
                  <a:pt x="953" y="41"/>
                </a:lnTo>
                <a:lnTo>
                  <a:pt x="948" y="45"/>
                </a:lnTo>
                <a:lnTo>
                  <a:pt x="948" y="45"/>
                </a:lnTo>
                <a:lnTo>
                  <a:pt x="948" y="45"/>
                </a:lnTo>
                <a:lnTo>
                  <a:pt x="948" y="45"/>
                </a:lnTo>
                <a:lnTo>
                  <a:pt x="944" y="45"/>
                </a:lnTo>
                <a:lnTo>
                  <a:pt x="944" y="45"/>
                </a:lnTo>
                <a:lnTo>
                  <a:pt x="944" y="45"/>
                </a:lnTo>
                <a:lnTo>
                  <a:pt x="944" y="45"/>
                </a:lnTo>
                <a:lnTo>
                  <a:pt x="944" y="45"/>
                </a:lnTo>
                <a:lnTo>
                  <a:pt x="944" y="45"/>
                </a:lnTo>
                <a:lnTo>
                  <a:pt x="944" y="45"/>
                </a:lnTo>
                <a:lnTo>
                  <a:pt x="939" y="41"/>
                </a:lnTo>
                <a:lnTo>
                  <a:pt x="939" y="41"/>
                </a:lnTo>
                <a:lnTo>
                  <a:pt x="939" y="41"/>
                </a:lnTo>
                <a:lnTo>
                  <a:pt x="944" y="41"/>
                </a:lnTo>
                <a:lnTo>
                  <a:pt x="944" y="41"/>
                </a:lnTo>
                <a:lnTo>
                  <a:pt x="944" y="41"/>
                </a:lnTo>
                <a:lnTo>
                  <a:pt x="944" y="41"/>
                </a:lnTo>
                <a:lnTo>
                  <a:pt x="948" y="41"/>
                </a:lnTo>
                <a:lnTo>
                  <a:pt x="948" y="41"/>
                </a:lnTo>
                <a:lnTo>
                  <a:pt x="953" y="41"/>
                </a:lnTo>
                <a:lnTo>
                  <a:pt x="953" y="41"/>
                </a:lnTo>
                <a:lnTo>
                  <a:pt x="953" y="41"/>
                </a:lnTo>
                <a:lnTo>
                  <a:pt x="953" y="41"/>
                </a:lnTo>
                <a:lnTo>
                  <a:pt x="953" y="41"/>
                </a:lnTo>
                <a:lnTo>
                  <a:pt x="953" y="41"/>
                </a:lnTo>
                <a:moveTo>
                  <a:pt x="1039" y="27"/>
                </a:moveTo>
                <a:lnTo>
                  <a:pt x="1039" y="27"/>
                </a:lnTo>
                <a:lnTo>
                  <a:pt x="1039" y="27"/>
                </a:lnTo>
                <a:lnTo>
                  <a:pt x="1039" y="32"/>
                </a:lnTo>
                <a:lnTo>
                  <a:pt x="1039" y="32"/>
                </a:lnTo>
                <a:lnTo>
                  <a:pt x="1039" y="36"/>
                </a:lnTo>
                <a:lnTo>
                  <a:pt x="1039" y="36"/>
                </a:lnTo>
                <a:lnTo>
                  <a:pt x="1039" y="36"/>
                </a:lnTo>
                <a:lnTo>
                  <a:pt x="1039" y="36"/>
                </a:lnTo>
                <a:lnTo>
                  <a:pt x="1039" y="36"/>
                </a:lnTo>
                <a:lnTo>
                  <a:pt x="1039" y="36"/>
                </a:lnTo>
                <a:lnTo>
                  <a:pt x="1043" y="36"/>
                </a:lnTo>
                <a:lnTo>
                  <a:pt x="1043" y="36"/>
                </a:lnTo>
                <a:lnTo>
                  <a:pt x="1043" y="36"/>
                </a:lnTo>
                <a:lnTo>
                  <a:pt x="1048" y="36"/>
                </a:lnTo>
                <a:lnTo>
                  <a:pt x="1048" y="36"/>
                </a:lnTo>
                <a:lnTo>
                  <a:pt x="1048" y="36"/>
                </a:lnTo>
                <a:lnTo>
                  <a:pt x="1048" y="41"/>
                </a:lnTo>
                <a:lnTo>
                  <a:pt x="1048" y="41"/>
                </a:lnTo>
                <a:lnTo>
                  <a:pt x="1048" y="41"/>
                </a:lnTo>
                <a:lnTo>
                  <a:pt x="1048" y="41"/>
                </a:lnTo>
                <a:lnTo>
                  <a:pt x="1043" y="41"/>
                </a:lnTo>
                <a:lnTo>
                  <a:pt x="1048" y="41"/>
                </a:lnTo>
                <a:lnTo>
                  <a:pt x="1043" y="41"/>
                </a:lnTo>
                <a:lnTo>
                  <a:pt x="1043" y="41"/>
                </a:lnTo>
                <a:lnTo>
                  <a:pt x="1043" y="41"/>
                </a:lnTo>
                <a:lnTo>
                  <a:pt x="1043" y="45"/>
                </a:lnTo>
                <a:lnTo>
                  <a:pt x="1043" y="45"/>
                </a:lnTo>
                <a:lnTo>
                  <a:pt x="1043" y="45"/>
                </a:lnTo>
                <a:lnTo>
                  <a:pt x="1048" y="45"/>
                </a:lnTo>
                <a:lnTo>
                  <a:pt x="1048" y="45"/>
                </a:lnTo>
                <a:lnTo>
                  <a:pt x="1048" y="45"/>
                </a:lnTo>
                <a:lnTo>
                  <a:pt x="1048" y="45"/>
                </a:lnTo>
                <a:lnTo>
                  <a:pt x="1048" y="45"/>
                </a:lnTo>
                <a:lnTo>
                  <a:pt x="1048" y="41"/>
                </a:lnTo>
                <a:lnTo>
                  <a:pt x="1048" y="41"/>
                </a:lnTo>
                <a:lnTo>
                  <a:pt x="1048" y="41"/>
                </a:lnTo>
                <a:lnTo>
                  <a:pt x="1052" y="41"/>
                </a:lnTo>
                <a:lnTo>
                  <a:pt x="1052" y="41"/>
                </a:lnTo>
                <a:lnTo>
                  <a:pt x="1052" y="41"/>
                </a:lnTo>
                <a:lnTo>
                  <a:pt x="1057" y="41"/>
                </a:lnTo>
                <a:lnTo>
                  <a:pt x="1057" y="41"/>
                </a:lnTo>
                <a:lnTo>
                  <a:pt x="1057" y="41"/>
                </a:lnTo>
                <a:lnTo>
                  <a:pt x="1057" y="41"/>
                </a:lnTo>
                <a:lnTo>
                  <a:pt x="1057" y="41"/>
                </a:lnTo>
                <a:lnTo>
                  <a:pt x="1057" y="45"/>
                </a:lnTo>
                <a:lnTo>
                  <a:pt x="1057" y="45"/>
                </a:lnTo>
                <a:lnTo>
                  <a:pt x="1052" y="45"/>
                </a:lnTo>
                <a:lnTo>
                  <a:pt x="1052" y="45"/>
                </a:lnTo>
                <a:lnTo>
                  <a:pt x="1052" y="45"/>
                </a:lnTo>
                <a:lnTo>
                  <a:pt x="1052" y="45"/>
                </a:lnTo>
                <a:lnTo>
                  <a:pt x="1052" y="45"/>
                </a:lnTo>
                <a:lnTo>
                  <a:pt x="1057" y="45"/>
                </a:lnTo>
                <a:lnTo>
                  <a:pt x="1057" y="50"/>
                </a:lnTo>
                <a:lnTo>
                  <a:pt x="1052" y="50"/>
                </a:lnTo>
                <a:lnTo>
                  <a:pt x="1052" y="50"/>
                </a:lnTo>
                <a:lnTo>
                  <a:pt x="1048" y="54"/>
                </a:lnTo>
                <a:lnTo>
                  <a:pt x="1048" y="54"/>
                </a:lnTo>
                <a:lnTo>
                  <a:pt x="1043" y="54"/>
                </a:lnTo>
                <a:lnTo>
                  <a:pt x="1043" y="54"/>
                </a:lnTo>
                <a:lnTo>
                  <a:pt x="1048" y="54"/>
                </a:lnTo>
                <a:lnTo>
                  <a:pt x="1048" y="54"/>
                </a:lnTo>
                <a:lnTo>
                  <a:pt x="1052" y="54"/>
                </a:lnTo>
                <a:lnTo>
                  <a:pt x="1052" y="54"/>
                </a:lnTo>
                <a:lnTo>
                  <a:pt x="1057" y="54"/>
                </a:lnTo>
                <a:lnTo>
                  <a:pt x="1057" y="54"/>
                </a:lnTo>
                <a:lnTo>
                  <a:pt x="1052" y="54"/>
                </a:lnTo>
                <a:lnTo>
                  <a:pt x="1052" y="59"/>
                </a:lnTo>
                <a:lnTo>
                  <a:pt x="1052" y="59"/>
                </a:lnTo>
                <a:lnTo>
                  <a:pt x="1057" y="54"/>
                </a:lnTo>
                <a:lnTo>
                  <a:pt x="1057" y="54"/>
                </a:lnTo>
                <a:lnTo>
                  <a:pt x="1061" y="54"/>
                </a:lnTo>
                <a:lnTo>
                  <a:pt x="1061" y="54"/>
                </a:lnTo>
                <a:lnTo>
                  <a:pt x="1061" y="59"/>
                </a:lnTo>
                <a:lnTo>
                  <a:pt x="1061" y="59"/>
                </a:lnTo>
                <a:lnTo>
                  <a:pt x="1057" y="59"/>
                </a:lnTo>
                <a:lnTo>
                  <a:pt x="1057" y="59"/>
                </a:lnTo>
                <a:lnTo>
                  <a:pt x="1057" y="63"/>
                </a:lnTo>
                <a:lnTo>
                  <a:pt x="1052" y="63"/>
                </a:lnTo>
                <a:lnTo>
                  <a:pt x="1043" y="63"/>
                </a:lnTo>
                <a:lnTo>
                  <a:pt x="1039" y="63"/>
                </a:lnTo>
                <a:lnTo>
                  <a:pt x="1039" y="63"/>
                </a:lnTo>
                <a:lnTo>
                  <a:pt x="1039" y="63"/>
                </a:lnTo>
                <a:lnTo>
                  <a:pt x="1034" y="63"/>
                </a:lnTo>
                <a:lnTo>
                  <a:pt x="1034" y="63"/>
                </a:lnTo>
                <a:lnTo>
                  <a:pt x="1034" y="68"/>
                </a:lnTo>
                <a:lnTo>
                  <a:pt x="1030" y="68"/>
                </a:lnTo>
                <a:lnTo>
                  <a:pt x="1030" y="68"/>
                </a:lnTo>
                <a:lnTo>
                  <a:pt x="1025" y="68"/>
                </a:lnTo>
                <a:lnTo>
                  <a:pt x="1021" y="68"/>
                </a:lnTo>
                <a:lnTo>
                  <a:pt x="1021" y="68"/>
                </a:lnTo>
                <a:lnTo>
                  <a:pt x="1021" y="68"/>
                </a:lnTo>
                <a:lnTo>
                  <a:pt x="1021" y="68"/>
                </a:lnTo>
                <a:lnTo>
                  <a:pt x="1025" y="68"/>
                </a:lnTo>
                <a:lnTo>
                  <a:pt x="1025" y="68"/>
                </a:lnTo>
                <a:lnTo>
                  <a:pt x="1025" y="63"/>
                </a:lnTo>
                <a:lnTo>
                  <a:pt x="1030" y="63"/>
                </a:lnTo>
                <a:lnTo>
                  <a:pt x="1030" y="63"/>
                </a:lnTo>
                <a:lnTo>
                  <a:pt x="1030" y="63"/>
                </a:lnTo>
                <a:lnTo>
                  <a:pt x="1025" y="63"/>
                </a:lnTo>
                <a:lnTo>
                  <a:pt x="1025" y="63"/>
                </a:lnTo>
                <a:lnTo>
                  <a:pt x="1021" y="63"/>
                </a:lnTo>
                <a:lnTo>
                  <a:pt x="1021" y="68"/>
                </a:lnTo>
                <a:lnTo>
                  <a:pt x="1021" y="68"/>
                </a:lnTo>
                <a:lnTo>
                  <a:pt x="1016" y="68"/>
                </a:lnTo>
                <a:lnTo>
                  <a:pt x="1016" y="68"/>
                </a:lnTo>
                <a:lnTo>
                  <a:pt x="1016" y="68"/>
                </a:lnTo>
                <a:lnTo>
                  <a:pt x="1016" y="72"/>
                </a:lnTo>
                <a:lnTo>
                  <a:pt x="1016" y="72"/>
                </a:lnTo>
                <a:lnTo>
                  <a:pt x="1016" y="72"/>
                </a:lnTo>
                <a:lnTo>
                  <a:pt x="1016" y="72"/>
                </a:lnTo>
                <a:lnTo>
                  <a:pt x="1016" y="72"/>
                </a:lnTo>
                <a:lnTo>
                  <a:pt x="1016" y="72"/>
                </a:lnTo>
                <a:lnTo>
                  <a:pt x="1012" y="72"/>
                </a:lnTo>
                <a:lnTo>
                  <a:pt x="1012" y="72"/>
                </a:lnTo>
                <a:lnTo>
                  <a:pt x="1012" y="72"/>
                </a:lnTo>
                <a:lnTo>
                  <a:pt x="1012" y="72"/>
                </a:lnTo>
                <a:lnTo>
                  <a:pt x="1012" y="72"/>
                </a:lnTo>
                <a:lnTo>
                  <a:pt x="1012" y="72"/>
                </a:lnTo>
                <a:lnTo>
                  <a:pt x="1007" y="72"/>
                </a:lnTo>
                <a:lnTo>
                  <a:pt x="1007" y="72"/>
                </a:lnTo>
                <a:lnTo>
                  <a:pt x="1007" y="77"/>
                </a:lnTo>
                <a:lnTo>
                  <a:pt x="1002" y="77"/>
                </a:lnTo>
                <a:lnTo>
                  <a:pt x="1002" y="77"/>
                </a:lnTo>
                <a:lnTo>
                  <a:pt x="1002" y="77"/>
                </a:lnTo>
                <a:lnTo>
                  <a:pt x="998" y="77"/>
                </a:lnTo>
                <a:lnTo>
                  <a:pt x="998" y="77"/>
                </a:lnTo>
                <a:lnTo>
                  <a:pt x="998" y="72"/>
                </a:lnTo>
                <a:lnTo>
                  <a:pt x="998" y="72"/>
                </a:lnTo>
                <a:lnTo>
                  <a:pt x="998" y="72"/>
                </a:lnTo>
                <a:lnTo>
                  <a:pt x="998" y="68"/>
                </a:lnTo>
                <a:lnTo>
                  <a:pt x="998" y="68"/>
                </a:lnTo>
                <a:lnTo>
                  <a:pt x="998" y="72"/>
                </a:lnTo>
                <a:lnTo>
                  <a:pt x="998" y="72"/>
                </a:lnTo>
                <a:lnTo>
                  <a:pt x="998" y="72"/>
                </a:lnTo>
                <a:lnTo>
                  <a:pt x="993" y="77"/>
                </a:lnTo>
                <a:lnTo>
                  <a:pt x="993" y="77"/>
                </a:lnTo>
                <a:lnTo>
                  <a:pt x="993" y="77"/>
                </a:lnTo>
                <a:lnTo>
                  <a:pt x="993" y="77"/>
                </a:lnTo>
                <a:lnTo>
                  <a:pt x="993" y="77"/>
                </a:lnTo>
                <a:lnTo>
                  <a:pt x="993" y="77"/>
                </a:lnTo>
                <a:lnTo>
                  <a:pt x="993" y="77"/>
                </a:lnTo>
                <a:lnTo>
                  <a:pt x="993" y="77"/>
                </a:lnTo>
                <a:lnTo>
                  <a:pt x="993" y="77"/>
                </a:lnTo>
                <a:lnTo>
                  <a:pt x="993" y="77"/>
                </a:lnTo>
                <a:lnTo>
                  <a:pt x="989" y="72"/>
                </a:lnTo>
                <a:lnTo>
                  <a:pt x="989" y="72"/>
                </a:lnTo>
                <a:lnTo>
                  <a:pt x="989" y="72"/>
                </a:lnTo>
                <a:lnTo>
                  <a:pt x="989" y="72"/>
                </a:lnTo>
                <a:lnTo>
                  <a:pt x="989" y="77"/>
                </a:lnTo>
                <a:lnTo>
                  <a:pt x="989" y="77"/>
                </a:lnTo>
                <a:lnTo>
                  <a:pt x="989" y="77"/>
                </a:lnTo>
                <a:lnTo>
                  <a:pt x="989" y="77"/>
                </a:lnTo>
                <a:lnTo>
                  <a:pt x="984" y="77"/>
                </a:lnTo>
                <a:lnTo>
                  <a:pt x="984" y="77"/>
                </a:lnTo>
                <a:lnTo>
                  <a:pt x="980" y="77"/>
                </a:lnTo>
                <a:lnTo>
                  <a:pt x="975" y="77"/>
                </a:lnTo>
                <a:lnTo>
                  <a:pt x="975" y="77"/>
                </a:lnTo>
                <a:lnTo>
                  <a:pt x="971" y="72"/>
                </a:lnTo>
                <a:lnTo>
                  <a:pt x="971" y="72"/>
                </a:lnTo>
                <a:lnTo>
                  <a:pt x="971" y="72"/>
                </a:lnTo>
                <a:lnTo>
                  <a:pt x="971" y="72"/>
                </a:lnTo>
                <a:lnTo>
                  <a:pt x="971" y="72"/>
                </a:lnTo>
                <a:lnTo>
                  <a:pt x="975" y="68"/>
                </a:lnTo>
                <a:lnTo>
                  <a:pt x="980" y="68"/>
                </a:lnTo>
                <a:lnTo>
                  <a:pt x="980" y="68"/>
                </a:lnTo>
                <a:lnTo>
                  <a:pt x="975" y="68"/>
                </a:lnTo>
                <a:lnTo>
                  <a:pt x="971" y="68"/>
                </a:lnTo>
                <a:lnTo>
                  <a:pt x="971" y="68"/>
                </a:lnTo>
                <a:lnTo>
                  <a:pt x="971" y="68"/>
                </a:lnTo>
                <a:lnTo>
                  <a:pt x="971" y="68"/>
                </a:lnTo>
                <a:lnTo>
                  <a:pt x="971" y="68"/>
                </a:lnTo>
                <a:lnTo>
                  <a:pt x="971" y="63"/>
                </a:lnTo>
                <a:lnTo>
                  <a:pt x="971" y="63"/>
                </a:lnTo>
                <a:lnTo>
                  <a:pt x="971" y="63"/>
                </a:lnTo>
                <a:lnTo>
                  <a:pt x="975" y="63"/>
                </a:lnTo>
                <a:lnTo>
                  <a:pt x="975" y="63"/>
                </a:lnTo>
                <a:lnTo>
                  <a:pt x="975" y="63"/>
                </a:lnTo>
                <a:lnTo>
                  <a:pt x="971" y="63"/>
                </a:lnTo>
                <a:lnTo>
                  <a:pt x="971" y="63"/>
                </a:lnTo>
                <a:lnTo>
                  <a:pt x="971" y="63"/>
                </a:lnTo>
                <a:lnTo>
                  <a:pt x="971" y="63"/>
                </a:lnTo>
                <a:lnTo>
                  <a:pt x="971" y="59"/>
                </a:lnTo>
                <a:lnTo>
                  <a:pt x="975" y="59"/>
                </a:lnTo>
                <a:lnTo>
                  <a:pt x="980" y="59"/>
                </a:lnTo>
                <a:lnTo>
                  <a:pt x="984" y="59"/>
                </a:lnTo>
                <a:lnTo>
                  <a:pt x="984" y="59"/>
                </a:lnTo>
                <a:lnTo>
                  <a:pt x="989" y="59"/>
                </a:lnTo>
                <a:lnTo>
                  <a:pt x="993" y="59"/>
                </a:lnTo>
                <a:lnTo>
                  <a:pt x="998" y="59"/>
                </a:lnTo>
                <a:lnTo>
                  <a:pt x="1002" y="54"/>
                </a:lnTo>
                <a:lnTo>
                  <a:pt x="1002" y="54"/>
                </a:lnTo>
                <a:lnTo>
                  <a:pt x="1002" y="54"/>
                </a:lnTo>
                <a:lnTo>
                  <a:pt x="998" y="54"/>
                </a:lnTo>
                <a:lnTo>
                  <a:pt x="993" y="54"/>
                </a:lnTo>
                <a:lnTo>
                  <a:pt x="993" y="54"/>
                </a:lnTo>
                <a:lnTo>
                  <a:pt x="993" y="54"/>
                </a:lnTo>
                <a:lnTo>
                  <a:pt x="989" y="54"/>
                </a:lnTo>
                <a:lnTo>
                  <a:pt x="984" y="54"/>
                </a:lnTo>
                <a:lnTo>
                  <a:pt x="984" y="54"/>
                </a:lnTo>
                <a:lnTo>
                  <a:pt x="980" y="54"/>
                </a:lnTo>
                <a:lnTo>
                  <a:pt x="980" y="54"/>
                </a:lnTo>
                <a:lnTo>
                  <a:pt x="980" y="54"/>
                </a:lnTo>
                <a:lnTo>
                  <a:pt x="980" y="54"/>
                </a:lnTo>
                <a:lnTo>
                  <a:pt x="980" y="54"/>
                </a:lnTo>
                <a:lnTo>
                  <a:pt x="980" y="54"/>
                </a:lnTo>
                <a:lnTo>
                  <a:pt x="980" y="54"/>
                </a:lnTo>
                <a:lnTo>
                  <a:pt x="980" y="54"/>
                </a:lnTo>
                <a:lnTo>
                  <a:pt x="980" y="54"/>
                </a:lnTo>
                <a:lnTo>
                  <a:pt x="975" y="54"/>
                </a:lnTo>
                <a:lnTo>
                  <a:pt x="971" y="54"/>
                </a:lnTo>
                <a:lnTo>
                  <a:pt x="971" y="54"/>
                </a:lnTo>
                <a:lnTo>
                  <a:pt x="971" y="54"/>
                </a:lnTo>
                <a:lnTo>
                  <a:pt x="971" y="54"/>
                </a:lnTo>
                <a:lnTo>
                  <a:pt x="966" y="54"/>
                </a:lnTo>
                <a:lnTo>
                  <a:pt x="966" y="54"/>
                </a:lnTo>
                <a:lnTo>
                  <a:pt x="971" y="50"/>
                </a:lnTo>
                <a:lnTo>
                  <a:pt x="971" y="50"/>
                </a:lnTo>
                <a:lnTo>
                  <a:pt x="975" y="50"/>
                </a:lnTo>
                <a:lnTo>
                  <a:pt x="984" y="50"/>
                </a:lnTo>
                <a:lnTo>
                  <a:pt x="984" y="50"/>
                </a:lnTo>
                <a:lnTo>
                  <a:pt x="984" y="50"/>
                </a:lnTo>
                <a:lnTo>
                  <a:pt x="984" y="50"/>
                </a:lnTo>
                <a:lnTo>
                  <a:pt x="980" y="50"/>
                </a:lnTo>
                <a:lnTo>
                  <a:pt x="975" y="50"/>
                </a:lnTo>
                <a:lnTo>
                  <a:pt x="975" y="50"/>
                </a:lnTo>
                <a:lnTo>
                  <a:pt x="971" y="50"/>
                </a:lnTo>
                <a:lnTo>
                  <a:pt x="971" y="50"/>
                </a:lnTo>
                <a:lnTo>
                  <a:pt x="971" y="50"/>
                </a:lnTo>
                <a:lnTo>
                  <a:pt x="971" y="45"/>
                </a:lnTo>
                <a:lnTo>
                  <a:pt x="971" y="45"/>
                </a:lnTo>
                <a:lnTo>
                  <a:pt x="971" y="45"/>
                </a:lnTo>
                <a:lnTo>
                  <a:pt x="971" y="41"/>
                </a:lnTo>
                <a:lnTo>
                  <a:pt x="975" y="41"/>
                </a:lnTo>
                <a:lnTo>
                  <a:pt x="980" y="41"/>
                </a:lnTo>
                <a:lnTo>
                  <a:pt x="984" y="41"/>
                </a:lnTo>
                <a:lnTo>
                  <a:pt x="989" y="45"/>
                </a:lnTo>
                <a:lnTo>
                  <a:pt x="989" y="45"/>
                </a:lnTo>
                <a:lnTo>
                  <a:pt x="993" y="41"/>
                </a:lnTo>
                <a:lnTo>
                  <a:pt x="993" y="41"/>
                </a:lnTo>
                <a:lnTo>
                  <a:pt x="993" y="41"/>
                </a:lnTo>
                <a:lnTo>
                  <a:pt x="993" y="41"/>
                </a:lnTo>
                <a:lnTo>
                  <a:pt x="998" y="41"/>
                </a:lnTo>
                <a:lnTo>
                  <a:pt x="998" y="41"/>
                </a:lnTo>
                <a:lnTo>
                  <a:pt x="993" y="41"/>
                </a:lnTo>
                <a:lnTo>
                  <a:pt x="989" y="41"/>
                </a:lnTo>
                <a:lnTo>
                  <a:pt x="984" y="41"/>
                </a:lnTo>
                <a:lnTo>
                  <a:pt x="984" y="41"/>
                </a:lnTo>
                <a:lnTo>
                  <a:pt x="984" y="41"/>
                </a:lnTo>
                <a:lnTo>
                  <a:pt x="984" y="41"/>
                </a:lnTo>
                <a:lnTo>
                  <a:pt x="980" y="41"/>
                </a:lnTo>
                <a:lnTo>
                  <a:pt x="980" y="41"/>
                </a:lnTo>
                <a:lnTo>
                  <a:pt x="980" y="36"/>
                </a:lnTo>
                <a:lnTo>
                  <a:pt x="980" y="36"/>
                </a:lnTo>
                <a:lnTo>
                  <a:pt x="984" y="36"/>
                </a:lnTo>
                <a:lnTo>
                  <a:pt x="984" y="36"/>
                </a:lnTo>
                <a:lnTo>
                  <a:pt x="984" y="36"/>
                </a:lnTo>
                <a:lnTo>
                  <a:pt x="984" y="36"/>
                </a:lnTo>
                <a:lnTo>
                  <a:pt x="989" y="36"/>
                </a:lnTo>
                <a:lnTo>
                  <a:pt x="989" y="36"/>
                </a:lnTo>
                <a:lnTo>
                  <a:pt x="989" y="36"/>
                </a:lnTo>
                <a:lnTo>
                  <a:pt x="989" y="36"/>
                </a:lnTo>
                <a:lnTo>
                  <a:pt x="989" y="36"/>
                </a:lnTo>
                <a:lnTo>
                  <a:pt x="993" y="32"/>
                </a:lnTo>
                <a:lnTo>
                  <a:pt x="993" y="32"/>
                </a:lnTo>
                <a:lnTo>
                  <a:pt x="998" y="32"/>
                </a:lnTo>
                <a:lnTo>
                  <a:pt x="998" y="32"/>
                </a:lnTo>
                <a:lnTo>
                  <a:pt x="1002" y="32"/>
                </a:lnTo>
                <a:lnTo>
                  <a:pt x="1002" y="32"/>
                </a:lnTo>
                <a:lnTo>
                  <a:pt x="1002" y="36"/>
                </a:lnTo>
                <a:lnTo>
                  <a:pt x="1002" y="36"/>
                </a:lnTo>
                <a:lnTo>
                  <a:pt x="1002" y="36"/>
                </a:lnTo>
                <a:lnTo>
                  <a:pt x="1007" y="36"/>
                </a:lnTo>
                <a:lnTo>
                  <a:pt x="1007" y="36"/>
                </a:lnTo>
                <a:lnTo>
                  <a:pt x="1007" y="36"/>
                </a:lnTo>
                <a:lnTo>
                  <a:pt x="1002" y="32"/>
                </a:lnTo>
                <a:lnTo>
                  <a:pt x="1007" y="32"/>
                </a:lnTo>
                <a:lnTo>
                  <a:pt x="1002" y="32"/>
                </a:lnTo>
                <a:lnTo>
                  <a:pt x="1002" y="32"/>
                </a:lnTo>
                <a:lnTo>
                  <a:pt x="1002" y="27"/>
                </a:lnTo>
                <a:lnTo>
                  <a:pt x="1007" y="27"/>
                </a:lnTo>
                <a:lnTo>
                  <a:pt x="1012" y="27"/>
                </a:lnTo>
                <a:lnTo>
                  <a:pt x="1016" y="27"/>
                </a:lnTo>
                <a:lnTo>
                  <a:pt x="1016" y="27"/>
                </a:lnTo>
                <a:lnTo>
                  <a:pt x="1021" y="27"/>
                </a:lnTo>
                <a:lnTo>
                  <a:pt x="1025" y="27"/>
                </a:lnTo>
                <a:lnTo>
                  <a:pt x="1025" y="27"/>
                </a:lnTo>
                <a:lnTo>
                  <a:pt x="1025" y="27"/>
                </a:lnTo>
                <a:lnTo>
                  <a:pt x="1030" y="27"/>
                </a:lnTo>
                <a:lnTo>
                  <a:pt x="1030" y="27"/>
                </a:lnTo>
                <a:lnTo>
                  <a:pt x="1030" y="27"/>
                </a:lnTo>
                <a:lnTo>
                  <a:pt x="1030" y="23"/>
                </a:lnTo>
                <a:lnTo>
                  <a:pt x="1025" y="23"/>
                </a:lnTo>
                <a:lnTo>
                  <a:pt x="1021" y="23"/>
                </a:lnTo>
                <a:lnTo>
                  <a:pt x="1021" y="23"/>
                </a:lnTo>
                <a:lnTo>
                  <a:pt x="1021" y="23"/>
                </a:lnTo>
                <a:lnTo>
                  <a:pt x="1025" y="23"/>
                </a:lnTo>
                <a:lnTo>
                  <a:pt x="1025" y="23"/>
                </a:lnTo>
                <a:lnTo>
                  <a:pt x="1025" y="23"/>
                </a:lnTo>
                <a:lnTo>
                  <a:pt x="1025" y="23"/>
                </a:lnTo>
                <a:lnTo>
                  <a:pt x="1025" y="23"/>
                </a:lnTo>
                <a:lnTo>
                  <a:pt x="1030" y="23"/>
                </a:lnTo>
                <a:lnTo>
                  <a:pt x="1034" y="23"/>
                </a:lnTo>
                <a:lnTo>
                  <a:pt x="1034" y="23"/>
                </a:lnTo>
                <a:lnTo>
                  <a:pt x="1039" y="23"/>
                </a:lnTo>
                <a:lnTo>
                  <a:pt x="1039" y="23"/>
                </a:lnTo>
                <a:lnTo>
                  <a:pt x="1039" y="27"/>
                </a:lnTo>
                <a:lnTo>
                  <a:pt x="1039" y="27"/>
                </a:lnTo>
                <a:moveTo>
                  <a:pt x="1269" y="5"/>
                </a:moveTo>
                <a:lnTo>
                  <a:pt x="1269" y="5"/>
                </a:lnTo>
                <a:lnTo>
                  <a:pt x="1274" y="5"/>
                </a:lnTo>
                <a:lnTo>
                  <a:pt x="1278" y="5"/>
                </a:lnTo>
                <a:lnTo>
                  <a:pt x="1278" y="5"/>
                </a:lnTo>
                <a:lnTo>
                  <a:pt x="1278" y="5"/>
                </a:lnTo>
                <a:lnTo>
                  <a:pt x="1283" y="5"/>
                </a:lnTo>
                <a:lnTo>
                  <a:pt x="1283" y="5"/>
                </a:lnTo>
                <a:lnTo>
                  <a:pt x="1292" y="5"/>
                </a:lnTo>
                <a:lnTo>
                  <a:pt x="1292" y="5"/>
                </a:lnTo>
                <a:lnTo>
                  <a:pt x="1292" y="5"/>
                </a:lnTo>
                <a:lnTo>
                  <a:pt x="1287" y="9"/>
                </a:lnTo>
                <a:lnTo>
                  <a:pt x="1287" y="9"/>
                </a:lnTo>
                <a:lnTo>
                  <a:pt x="1269" y="9"/>
                </a:lnTo>
                <a:lnTo>
                  <a:pt x="1269" y="9"/>
                </a:lnTo>
                <a:lnTo>
                  <a:pt x="1269" y="9"/>
                </a:lnTo>
                <a:lnTo>
                  <a:pt x="1274" y="9"/>
                </a:lnTo>
                <a:lnTo>
                  <a:pt x="1278" y="9"/>
                </a:lnTo>
                <a:lnTo>
                  <a:pt x="1283" y="9"/>
                </a:lnTo>
                <a:lnTo>
                  <a:pt x="1283" y="9"/>
                </a:lnTo>
                <a:lnTo>
                  <a:pt x="1287" y="9"/>
                </a:lnTo>
                <a:lnTo>
                  <a:pt x="1292" y="9"/>
                </a:lnTo>
                <a:lnTo>
                  <a:pt x="1296" y="9"/>
                </a:lnTo>
                <a:lnTo>
                  <a:pt x="1296" y="9"/>
                </a:lnTo>
                <a:lnTo>
                  <a:pt x="1296" y="9"/>
                </a:lnTo>
                <a:lnTo>
                  <a:pt x="1296" y="9"/>
                </a:lnTo>
                <a:lnTo>
                  <a:pt x="1301" y="9"/>
                </a:lnTo>
                <a:lnTo>
                  <a:pt x="1301" y="9"/>
                </a:lnTo>
                <a:lnTo>
                  <a:pt x="1301" y="9"/>
                </a:lnTo>
                <a:lnTo>
                  <a:pt x="1301" y="9"/>
                </a:lnTo>
                <a:lnTo>
                  <a:pt x="1305" y="9"/>
                </a:lnTo>
                <a:lnTo>
                  <a:pt x="1305" y="9"/>
                </a:lnTo>
                <a:lnTo>
                  <a:pt x="1305" y="9"/>
                </a:lnTo>
                <a:lnTo>
                  <a:pt x="1305" y="9"/>
                </a:lnTo>
                <a:lnTo>
                  <a:pt x="1305" y="9"/>
                </a:lnTo>
                <a:lnTo>
                  <a:pt x="1310" y="9"/>
                </a:lnTo>
                <a:lnTo>
                  <a:pt x="1310" y="9"/>
                </a:lnTo>
                <a:lnTo>
                  <a:pt x="1314" y="9"/>
                </a:lnTo>
                <a:lnTo>
                  <a:pt x="1314" y="9"/>
                </a:lnTo>
                <a:lnTo>
                  <a:pt x="1314" y="9"/>
                </a:lnTo>
                <a:lnTo>
                  <a:pt x="1310" y="9"/>
                </a:lnTo>
                <a:lnTo>
                  <a:pt x="1310" y="9"/>
                </a:lnTo>
                <a:lnTo>
                  <a:pt x="1310" y="9"/>
                </a:lnTo>
                <a:lnTo>
                  <a:pt x="1310" y="9"/>
                </a:lnTo>
                <a:lnTo>
                  <a:pt x="1310" y="14"/>
                </a:lnTo>
                <a:lnTo>
                  <a:pt x="1314" y="14"/>
                </a:lnTo>
                <a:lnTo>
                  <a:pt x="1314" y="14"/>
                </a:lnTo>
                <a:lnTo>
                  <a:pt x="1310" y="14"/>
                </a:lnTo>
                <a:lnTo>
                  <a:pt x="1310" y="14"/>
                </a:lnTo>
                <a:lnTo>
                  <a:pt x="1319" y="14"/>
                </a:lnTo>
                <a:lnTo>
                  <a:pt x="1323" y="14"/>
                </a:lnTo>
                <a:lnTo>
                  <a:pt x="1323" y="14"/>
                </a:lnTo>
                <a:lnTo>
                  <a:pt x="1323" y="18"/>
                </a:lnTo>
                <a:lnTo>
                  <a:pt x="1323" y="18"/>
                </a:lnTo>
                <a:lnTo>
                  <a:pt x="1323" y="18"/>
                </a:lnTo>
                <a:lnTo>
                  <a:pt x="1323" y="18"/>
                </a:lnTo>
                <a:lnTo>
                  <a:pt x="1319" y="23"/>
                </a:lnTo>
                <a:lnTo>
                  <a:pt x="1314" y="23"/>
                </a:lnTo>
                <a:lnTo>
                  <a:pt x="1310" y="23"/>
                </a:lnTo>
                <a:lnTo>
                  <a:pt x="1310" y="23"/>
                </a:lnTo>
                <a:lnTo>
                  <a:pt x="1296" y="27"/>
                </a:lnTo>
                <a:lnTo>
                  <a:pt x="1292" y="27"/>
                </a:lnTo>
                <a:lnTo>
                  <a:pt x="1287" y="27"/>
                </a:lnTo>
                <a:lnTo>
                  <a:pt x="1287" y="27"/>
                </a:lnTo>
                <a:lnTo>
                  <a:pt x="1278" y="27"/>
                </a:lnTo>
                <a:lnTo>
                  <a:pt x="1278" y="27"/>
                </a:lnTo>
                <a:lnTo>
                  <a:pt x="1278" y="27"/>
                </a:lnTo>
                <a:lnTo>
                  <a:pt x="1274" y="27"/>
                </a:lnTo>
                <a:lnTo>
                  <a:pt x="1269" y="27"/>
                </a:lnTo>
                <a:lnTo>
                  <a:pt x="1264" y="27"/>
                </a:lnTo>
                <a:lnTo>
                  <a:pt x="1264" y="32"/>
                </a:lnTo>
                <a:lnTo>
                  <a:pt x="1264" y="32"/>
                </a:lnTo>
                <a:lnTo>
                  <a:pt x="1260" y="32"/>
                </a:lnTo>
                <a:lnTo>
                  <a:pt x="1260" y="32"/>
                </a:lnTo>
                <a:lnTo>
                  <a:pt x="1242" y="32"/>
                </a:lnTo>
                <a:lnTo>
                  <a:pt x="1242" y="36"/>
                </a:lnTo>
                <a:lnTo>
                  <a:pt x="1242" y="36"/>
                </a:lnTo>
                <a:lnTo>
                  <a:pt x="1246" y="36"/>
                </a:lnTo>
                <a:lnTo>
                  <a:pt x="1269" y="32"/>
                </a:lnTo>
                <a:lnTo>
                  <a:pt x="1274" y="32"/>
                </a:lnTo>
                <a:lnTo>
                  <a:pt x="1278" y="32"/>
                </a:lnTo>
                <a:lnTo>
                  <a:pt x="1278" y="32"/>
                </a:lnTo>
                <a:lnTo>
                  <a:pt x="1269" y="36"/>
                </a:lnTo>
                <a:lnTo>
                  <a:pt x="1260" y="36"/>
                </a:lnTo>
                <a:lnTo>
                  <a:pt x="1255" y="41"/>
                </a:lnTo>
                <a:lnTo>
                  <a:pt x="1242" y="41"/>
                </a:lnTo>
                <a:lnTo>
                  <a:pt x="1233" y="45"/>
                </a:lnTo>
                <a:lnTo>
                  <a:pt x="1228" y="45"/>
                </a:lnTo>
                <a:lnTo>
                  <a:pt x="1219" y="50"/>
                </a:lnTo>
                <a:lnTo>
                  <a:pt x="1219" y="50"/>
                </a:lnTo>
                <a:lnTo>
                  <a:pt x="1215" y="50"/>
                </a:lnTo>
                <a:lnTo>
                  <a:pt x="1215" y="50"/>
                </a:lnTo>
                <a:lnTo>
                  <a:pt x="1210" y="50"/>
                </a:lnTo>
                <a:lnTo>
                  <a:pt x="1210" y="50"/>
                </a:lnTo>
                <a:lnTo>
                  <a:pt x="1210" y="45"/>
                </a:lnTo>
                <a:lnTo>
                  <a:pt x="1210" y="45"/>
                </a:lnTo>
                <a:lnTo>
                  <a:pt x="1210" y="45"/>
                </a:lnTo>
                <a:lnTo>
                  <a:pt x="1210" y="50"/>
                </a:lnTo>
                <a:lnTo>
                  <a:pt x="1210" y="50"/>
                </a:lnTo>
                <a:lnTo>
                  <a:pt x="1201" y="54"/>
                </a:lnTo>
                <a:lnTo>
                  <a:pt x="1197" y="54"/>
                </a:lnTo>
                <a:lnTo>
                  <a:pt x="1192" y="54"/>
                </a:lnTo>
                <a:lnTo>
                  <a:pt x="1192" y="54"/>
                </a:lnTo>
                <a:lnTo>
                  <a:pt x="1192" y="54"/>
                </a:lnTo>
                <a:lnTo>
                  <a:pt x="1192" y="54"/>
                </a:lnTo>
                <a:lnTo>
                  <a:pt x="1192" y="54"/>
                </a:lnTo>
                <a:lnTo>
                  <a:pt x="1192" y="54"/>
                </a:lnTo>
                <a:lnTo>
                  <a:pt x="1192" y="54"/>
                </a:lnTo>
                <a:lnTo>
                  <a:pt x="1201" y="54"/>
                </a:lnTo>
                <a:lnTo>
                  <a:pt x="1201" y="54"/>
                </a:lnTo>
                <a:lnTo>
                  <a:pt x="1201" y="54"/>
                </a:lnTo>
                <a:lnTo>
                  <a:pt x="1201" y="54"/>
                </a:lnTo>
                <a:lnTo>
                  <a:pt x="1201" y="54"/>
                </a:lnTo>
                <a:lnTo>
                  <a:pt x="1192" y="59"/>
                </a:lnTo>
                <a:lnTo>
                  <a:pt x="1192" y="59"/>
                </a:lnTo>
                <a:lnTo>
                  <a:pt x="1192" y="59"/>
                </a:lnTo>
                <a:lnTo>
                  <a:pt x="1192" y="59"/>
                </a:lnTo>
                <a:lnTo>
                  <a:pt x="1192" y="59"/>
                </a:lnTo>
                <a:lnTo>
                  <a:pt x="1188" y="59"/>
                </a:lnTo>
                <a:lnTo>
                  <a:pt x="1183" y="59"/>
                </a:lnTo>
                <a:lnTo>
                  <a:pt x="1179" y="59"/>
                </a:lnTo>
                <a:lnTo>
                  <a:pt x="1179" y="59"/>
                </a:lnTo>
                <a:lnTo>
                  <a:pt x="1174" y="59"/>
                </a:lnTo>
                <a:lnTo>
                  <a:pt x="1170" y="59"/>
                </a:lnTo>
                <a:lnTo>
                  <a:pt x="1165" y="54"/>
                </a:lnTo>
                <a:lnTo>
                  <a:pt x="1165" y="54"/>
                </a:lnTo>
                <a:lnTo>
                  <a:pt x="1161" y="59"/>
                </a:lnTo>
                <a:lnTo>
                  <a:pt x="1161" y="59"/>
                </a:lnTo>
                <a:lnTo>
                  <a:pt x="1165" y="59"/>
                </a:lnTo>
                <a:lnTo>
                  <a:pt x="1170" y="59"/>
                </a:lnTo>
                <a:lnTo>
                  <a:pt x="1170" y="59"/>
                </a:lnTo>
                <a:lnTo>
                  <a:pt x="1170" y="59"/>
                </a:lnTo>
                <a:lnTo>
                  <a:pt x="1170" y="59"/>
                </a:lnTo>
                <a:lnTo>
                  <a:pt x="1170" y="63"/>
                </a:lnTo>
                <a:lnTo>
                  <a:pt x="1170" y="63"/>
                </a:lnTo>
                <a:lnTo>
                  <a:pt x="1170" y="63"/>
                </a:lnTo>
                <a:lnTo>
                  <a:pt x="1165" y="63"/>
                </a:lnTo>
                <a:lnTo>
                  <a:pt x="1165" y="63"/>
                </a:lnTo>
                <a:lnTo>
                  <a:pt x="1161" y="63"/>
                </a:lnTo>
                <a:lnTo>
                  <a:pt x="1161" y="63"/>
                </a:lnTo>
                <a:lnTo>
                  <a:pt x="1161" y="63"/>
                </a:lnTo>
                <a:lnTo>
                  <a:pt x="1156" y="63"/>
                </a:lnTo>
                <a:lnTo>
                  <a:pt x="1152" y="63"/>
                </a:lnTo>
                <a:lnTo>
                  <a:pt x="1147" y="63"/>
                </a:lnTo>
                <a:lnTo>
                  <a:pt x="1147" y="63"/>
                </a:lnTo>
                <a:lnTo>
                  <a:pt x="1143" y="63"/>
                </a:lnTo>
                <a:lnTo>
                  <a:pt x="1143" y="63"/>
                </a:lnTo>
                <a:lnTo>
                  <a:pt x="1138" y="63"/>
                </a:lnTo>
                <a:lnTo>
                  <a:pt x="1133" y="63"/>
                </a:lnTo>
                <a:lnTo>
                  <a:pt x="1133" y="63"/>
                </a:lnTo>
                <a:lnTo>
                  <a:pt x="1138" y="63"/>
                </a:lnTo>
                <a:lnTo>
                  <a:pt x="1138" y="63"/>
                </a:lnTo>
                <a:lnTo>
                  <a:pt x="1138" y="63"/>
                </a:lnTo>
                <a:lnTo>
                  <a:pt x="1138" y="63"/>
                </a:lnTo>
                <a:lnTo>
                  <a:pt x="1143" y="68"/>
                </a:lnTo>
                <a:lnTo>
                  <a:pt x="1143" y="68"/>
                </a:lnTo>
                <a:lnTo>
                  <a:pt x="1147" y="68"/>
                </a:lnTo>
                <a:lnTo>
                  <a:pt x="1152" y="68"/>
                </a:lnTo>
                <a:lnTo>
                  <a:pt x="1152" y="68"/>
                </a:lnTo>
                <a:lnTo>
                  <a:pt x="1147" y="72"/>
                </a:lnTo>
                <a:lnTo>
                  <a:pt x="1147" y="72"/>
                </a:lnTo>
                <a:lnTo>
                  <a:pt x="1143" y="72"/>
                </a:lnTo>
                <a:lnTo>
                  <a:pt x="1138" y="68"/>
                </a:lnTo>
                <a:lnTo>
                  <a:pt x="1138" y="68"/>
                </a:lnTo>
                <a:lnTo>
                  <a:pt x="1138" y="68"/>
                </a:lnTo>
                <a:lnTo>
                  <a:pt x="1133" y="68"/>
                </a:lnTo>
                <a:lnTo>
                  <a:pt x="1133" y="68"/>
                </a:lnTo>
                <a:lnTo>
                  <a:pt x="1129" y="68"/>
                </a:lnTo>
                <a:lnTo>
                  <a:pt x="1129" y="68"/>
                </a:lnTo>
                <a:lnTo>
                  <a:pt x="1120" y="68"/>
                </a:lnTo>
                <a:lnTo>
                  <a:pt x="1120" y="68"/>
                </a:lnTo>
                <a:lnTo>
                  <a:pt x="1115" y="68"/>
                </a:lnTo>
                <a:lnTo>
                  <a:pt x="1115" y="68"/>
                </a:lnTo>
                <a:lnTo>
                  <a:pt x="1111" y="68"/>
                </a:lnTo>
                <a:lnTo>
                  <a:pt x="1111" y="68"/>
                </a:lnTo>
                <a:lnTo>
                  <a:pt x="1111" y="68"/>
                </a:lnTo>
                <a:lnTo>
                  <a:pt x="1115" y="68"/>
                </a:lnTo>
                <a:lnTo>
                  <a:pt x="1115" y="72"/>
                </a:lnTo>
                <a:lnTo>
                  <a:pt x="1115" y="72"/>
                </a:lnTo>
                <a:lnTo>
                  <a:pt x="1115" y="72"/>
                </a:lnTo>
                <a:lnTo>
                  <a:pt x="1120" y="72"/>
                </a:lnTo>
                <a:lnTo>
                  <a:pt x="1124" y="68"/>
                </a:lnTo>
                <a:lnTo>
                  <a:pt x="1129" y="68"/>
                </a:lnTo>
                <a:lnTo>
                  <a:pt x="1133" y="72"/>
                </a:lnTo>
                <a:lnTo>
                  <a:pt x="1133" y="72"/>
                </a:lnTo>
                <a:lnTo>
                  <a:pt x="1133" y="72"/>
                </a:lnTo>
                <a:lnTo>
                  <a:pt x="1133" y="72"/>
                </a:lnTo>
                <a:lnTo>
                  <a:pt x="1138" y="72"/>
                </a:lnTo>
                <a:lnTo>
                  <a:pt x="1138" y="72"/>
                </a:lnTo>
                <a:lnTo>
                  <a:pt x="1143" y="77"/>
                </a:lnTo>
                <a:lnTo>
                  <a:pt x="1143" y="77"/>
                </a:lnTo>
                <a:lnTo>
                  <a:pt x="1143" y="77"/>
                </a:lnTo>
                <a:lnTo>
                  <a:pt x="1143" y="77"/>
                </a:lnTo>
                <a:lnTo>
                  <a:pt x="1138" y="77"/>
                </a:lnTo>
                <a:lnTo>
                  <a:pt x="1133" y="77"/>
                </a:lnTo>
                <a:lnTo>
                  <a:pt x="1129" y="77"/>
                </a:lnTo>
                <a:lnTo>
                  <a:pt x="1124" y="77"/>
                </a:lnTo>
                <a:lnTo>
                  <a:pt x="1120" y="77"/>
                </a:lnTo>
                <a:lnTo>
                  <a:pt x="1120" y="77"/>
                </a:lnTo>
                <a:lnTo>
                  <a:pt x="1124" y="81"/>
                </a:lnTo>
                <a:lnTo>
                  <a:pt x="1129" y="81"/>
                </a:lnTo>
                <a:lnTo>
                  <a:pt x="1129" y="81"/>
                </a:lnTo>
                <a:lnTo>
                  <a:pt x="1129" y="81"/>
                </a:lnTo>
                <a:lnTo>
                  <a:pt x="1124" y="86"/>
                </a:lnTo>
                <a:lnTo>
                  <a:pt x="1115" y="86"/>
                </a:lnTo>
                <a:lnTo>
                  <a:pt x="1115" y="86"/>
                </a:lnTo>
                <a:lnTo>
                  <a:pt x="1115" y="86"/>
                </a:lnTo>
                <a:lnTo>
                  <a:pt x="1111" y="86"/>
                </a:lnTo>
                <a:lnTo>
                  <a:pt x="1106" y="90"/>
                </a:lnTo>
                <a:lnTo>
                  <a:pt x="1106" y="90"/>
                </a:lnTo>
                <a:lnTo>
                  <a:pt x="1102" y="86"/>
                </a:lnTo>
                <a:lnTo>
                  <a:pt x="1097" y="86"/>
                </a:lnTo>
                <a:lnTo>
                  <a:pt x="1093" y="90"/>
                </a:lnTo>
                <a:lnTo>
                  <a:pt x="1093" y="90"/>
                </a:lnTo>
                <a:lnTo>
                  <a:pt x="1093" y="90"/>
                </a:lnTo>
                <a:lnTo>
                  <a:pt x="1088" y="95"/>
                </a:lnTo>
                <a:lnTo>
                  <a:pt x="1088" y="95"/>
                </a:lnTo>
                <a:lnTo>
                  <a:pt x="1084" y="95"/>
                </a:lnTo>
                <a:lnTo>
                  <a:pt x="1084" y="95"/>
                </a:lnTo>
                <a:lnTo>
                  <a:pt x="1079" y="100"/>
                </a:lnTo>
                <a:lnTo>
                  <a:pt x="1079" y="100"/>
                </a:lnTo>
                <a:lnTo>
                  <a:pt x="1075" y="100"/>
                </a:lnTo>
                <a:lnTo>
                  <a:pt x="1075" y="100"/>
                </a:lnTo>
                <a:lnTo>
                  <a:pt x="1066" y="100"/>
                </a:lnTo>
                <a:lnTo>
                  <a:pt x="1061" y="100"/>
                </a:lnTo>
                <a:lnTo>
                  <a:pt x="1061" y="100"/>
                </a:lnTo>
                <a:lnTo>
                  <a:pt x="1057" y="95"/>
                </a:lnTo>
                <a:lnTo>
                  <a:pt x="1057" y="95"/>
                </a:lnTo>
                <a:lnTo>
                  <a:pt x="1052" y="95"/>
                </a:lnTo>
                <a:lnTo>
                  <a:pt x="1052" y="95"/>
                </a:lnTo>
                <a:lnTo>
                  <a:pt x="1052" y="95"/>
                </a:lnTo>
                <a:lnTo>
                  <a:pt x="1052" y="95"/>
                </a:lnTo>
                <a:lnTo>
                  <a:pt x="1052" y="95"/>
                </a:lnTo>
                <a:lnTo>
                  <a:pt x="1052" y="95"/>
                </a:lnTo>
                <a:lnTo>
                  <a:pt x="1052" y="95"/>
                </a:lnTo>
                <a:lnTo>
                  <a:pt x="1052" y="95"/>
                </a:lnTo>
                <a:lnTo>
                  <a:pt x="1048" y="95"/>
                </a:lnTo>
                <a:lnTo>
                  <a:pt x="1043" y="95"/>
                </a:lnTo>
                <a:lnTo>
                  <a:pt x="1043" y="95"/>
                </a:lnTo>
                <a:lnTo>
                  <a:pt x="1043" y="100"/>
                </a:lnTo>
                <a:lnTo>
                  <a:pt x="1043" y="100"/>
                </a:lnTo>
                <a:lnTo>
                  <a:pt x="1048" y="100"/>
                </a:lnTo>
                <a:lnTo>
                  <a:pt x="1048" y="100"/>
                </a:lnTo>
                <a:lnTo>
                  <a:pt x="1052" y="100"/>
                </a:lnTo>
                <a:lnTo>
                  <a:pt x="1052" y="100"/>
                </a:lnTo>
                <a:lnTo>
                  <a:pt x="1057" y="100"/>
                </a:lnTo>
                <a:lnTo>
                  <a:pt x="1057" y="100"/>
                </a:lnTo>
                <a:lnTo>
                  <a:pt x="1057" y="100"/>
                </a:lnTo>
                <a:lnTo>
                  <a:pt x="1061" y="100"/>
                </a:lnTo>
                <a:lnTo>
                  <a:pt x="1061" y="100"/>
                </a:lnTo>
                <a:lnTo>
                  <a:pt x="1066" y="100"/>
                </a:lnTo>
                <a:lnTo>
                  <a:pt x="1066" y="100"/>
                </a:lnTo>
                <a:lnTo>
                  <a:pt x="1066" y="104"/>
                </a:lnTo>
                <a:lnTo>
                  <a:pt x="1066" y="104"/>
                </a:lnTo>
                <a:lnTo>
                  <a:pt x="1066" y="104"/>
                </a:lnTo>
                <a:lnTo>
                  <a:pt x="1066" y="104"/>
                </a:lnTo>
                <a:lnTo>
                  <a:pt x="1066" y="104"/>
                </a:lnTo>
                <a:lnTo>
                  <a:pt x="1066" y="104"/>
                </a:lnTo>
                <a:lnTo>
                  <a:pt x="1070" y="104"/>
                </a:lnTo>
                <a:lnTo>
                  <a:pt x="1070" y="104"/>
                </a:lnTo>
                <a:lnTo>
                  <a:pt x="1075" y="104"/>
                </a:lnTo>
                <a:lnTo>
                  <a:pt x="1075" y="104"/>
                </a:lnTo>
                <a:lnTo>
                  <a:pt x="1075" y="104"/>
                </a:lnTo>
                <a:lnTo>
                  <a:pt x="1075" y="109"/>
                </a:lnTo>
                <a:lnTo>
                  <a:pt x="1075" y="109"/>
                </a:lnTo>
                <a:lnTo>
                  <a:pt x="1070" y="109"/>
                </a:lnTo>
                <a:lnTo>
                  <a:pt x="1066" y="113"/>
                </a:lnTo>
                <a:lnTo>
                  <a:pt x="1057" y="113"/>
                </a:lnTo>
                <a:lnTo>
                  <a:pt x="1057" y="113"/>
                </a:lnTo>
                <a:lnTo>
                  <a:pt x="1052" y="113"/>
                </a:lnTo>
                <a:lnTo>
                  <a:pt x="1052" y="118"/>
                </a:lnTo>
                <a:lnTo>
                  <a:pt x="1043" y="118"/>
                </a:lnTo>
                <a:lnTo>
                  <a:pt x="1043" y="118"/>
                </a:lnTo>
                <a:lnTo>
                  <a:pt x="1034" y="118"/>
                </a:lnTo>
                <a:lnTo>
                  <a:pt x="1034" y="118"/>
                </a:lnTo>
                <a:lnTo>
                  <a:pt x="1034" y="118"/>
                </a:lnTo>
                <a:lnTo>
                  <a:pt x="1034" y="118"/>
                </a:lnTo>
                <a:lnTo>
                  <a:pt x="1034" y="118"/>
                </a:lnTo>
                <a:lnTo>
                  <a:pt x="1039" y="113"/>
                </a:lnTo>
                <a:lnTo>
                  <a:pt x="1039" y="113"/>
                </a:lnTo>
                <a:lnTo>
                  <a:pt x="1039" y="113"/>
                </a:lnTo>
                <a:lnTo>
                  <a:pt x="1039" y="113"/>
                </a:lnTo>
                <a:lnTo>
                  <a:pt x="1039" y="113"/>
                </a:lnTo>
                <a:lnTo>
                  <a:pt x="1039" y="113"/>
                </a:lnTo>
                <a:lnTo>
                  <a:pt x="1034" y="113"/>
                </a:lnTo>
                <a:lnTo>
                  <a:pt x="1034" y="113"/>
                </a:lnTo>
                <a:lnTo>
                  <a:pt x="1034" y="113"/>
                </a:lnTo>
                <a:lnTo>
                  <a:pt x="1034" y="113"/>
                </a:lnTo>
                <a:lnTo>
                  <a:pt x="1034" y="109"/>
                </a:lnTo>
                <a:lnTo>
                  <a:pt x="1034" y="109"/>
                </a:lnTo>
                <a:lnTo>
                  <a:pt x="1030" y="109"/>
                </a:lnTo>
                <a:lnTo>
                  <a:pt x="1030" y="109"/>
                </a:lnTo>
                <a:lnTo>
                  <a:pt x="1030" y="109"/>
                </a:lnTo>
                <a:lnTo>
                  <a:pt x="1030" y="109"/>
                </a:lnTo>
                <a:lnTo>
                  <a:pt x="1030" y="109"/>
                </a:lnTo>
                <a:lnTo>
                  <a:pt x="1030" y="109"/>
                </a:lnTo>
                <a:lnTo>
                  <a:pt x="1030" y="109"/>
                </a:lnTo>
                <a:lnTo>
                  <a:pt x="1030" y="109"/>
                </a:lnTo>
                <a:lnTo>
                  <a:pt x="1030" y="109"/>
                </a:lnTo>
                <a:lnTo>
                  <a:pt x="1025" y="113"/>
                </a:lnTo>
                <a:lnTo>
                  <a:pt x="1016" y="113"/>
                </a:lnTo>
                <a:lnTo>
                  <a:pt x="1012" y="109"/>
                </a:lnTo>
                <a:lnTo>
                  <a:pt x="1012" y="109"/>
                </a:lnTo>
                <a:lnTo>
                  <a:pt x="1012" y="109"/>
                </a:lnTo>
                <a:lnTo>
                  <a:pt x="1007" y="113"/>
                </a:lnTo>
                <a:lnTo>
                  <a:pt x="998" y="113"/>
                </a:lnTo>
                <a:lnTo>
                  <a:pt x="993" y="113"/>
                </a:lnTo>
                <a:lnTo>
                  <a:pt x="993" y="113"/>
                </a:lnTo>
                <a:lnTo>
                  <a:pt x="989" y="109"/>
                </a:lnTo>
                <a:lnTo>
                  <a:pt x="989" y="109"/>
                </a:lnTo>
                <a:lnTo>
                  <a:pt x="989" y="109"/>
                </a:lnTo>
                <a:lnTo>
                  <a:pt x="989" y="109"/>
                </a:lnTo>
                <a:lnTo>
                  <a:pt x="989" y="109"/>
                </a:lnTo>
                <a:lnTo>
                  <a:pt x="989" y="109"/>
                </a:lnTo>
                <a:lnTo>
                  <a:pt x="984" y="109"/>
                </a:lnTo>
                <a:lnTo>
                  <a:pt x="980" y="109"/>
                </a:lnTo>
                <a:lnTo>
                  <a:pt x="980" y="109"/>
                </a:lnTo>
                <a:lnTo>
                  <a:pt x="980" y="104"/>
                </a:lnTo>
                <a:lnTo>
                  <a:pt x="975" y="109"/>
                </a:lnTo>
                <a:lnTo>
                  <a:pt x="971" y="109"/>
                </a:lnTo>
                <a:lnTo>
                  <a:pt x="966" y="109"/>
                </a:lnTo>
                <a:lnTo>
                  <a:pt x="971" y="104"/>
                </a:lnTo>
                <a:lnTo>
                  <a:pt x="975" y="104"/>
                </a:lnTo>
                <a:lnTo>
                  <a:pt x="971" y="104"/>
                </a:lnTo>
                <a:lnTo>
                  <a:pt x="971" y="104"/>
                </a:lnTo>
                <a:lnTo>
                  <a:pt x="966" y="109"/>
                </a:lnTo>
                <a:lnTo>
                  <a:pt x="966" y="109"/>
                </a:lnTo>
                <a:lnTo>
                  <a:pt x="962" y="109"/>
                </a:lnTo>
                <a:lnTo>
                  <a:pt x="957" y="104"/>
                </a:lnTo>
                <a:lnTo>
                  <a:pt x="962" y="104"/>
                </a:lnTo>
                <a:lnTo>
                  <a:pt x="966" y="100"/>
                </a:lnTo>
                <a:lnTo>
                  <a:pt x="975" y="100"/>
                </a:lnTo>
                <a:lnTo>
                  <a:pt x="980" y="95"/>
                </a:lnTo>
                <a:lnTo>
                  <a:pt x="980" y="95"/>
                </a:lnTo>
                <a:lnTo>
                  <a:pt x="984" y="95"/>
                </a:lnTo>
                <a:lnTo>
                  <a:pt x="989" y="95"/>
                </a:lnTo>
                <a:lnTo>
                  <a:pt x="989" y="95"/>
                </a:lnTo>
                <a:lnTo>
                  <a:pt x="993" y="95"/>
                </a:lnTo>
                <a:lnTo>
                  <a:pt x="993" y="95"/>
                </a:lnTo>
                <a:lnTo>
                  <a:pt x="998" y="95"/>
                </a:lnTo>
                <a:lnTo>
                  <a:pt x="998" y="95"/>
                </a:lnTo>
                <a:lnTo>
                  <a:pt x="998" y="95"/>
                </a:lnTo>
                <a:lnTo>
                  <a:pt x="998" y="95"/>
                </a:lnTo>
                <a:lnTo>
                  <a:pt x="998" y="95"/>
                </a:lnTo>
                <a:lnTo>
                  <a:pt x="998" y="95"/>
                </a:lnTo>
                <a:lnTo>
                  <a:pt x="998" y="95"/>
                </a:lnTo>
                <a:lnTo>
                  <a:pt x="993" y="90"/>
                </a:lnTo>
                <a:lnTo>
                  <a:pt x="993" y="90"/>
                </a:lnTo>
                <a:lnTo>
                  <a:pt x="998" y="90"/>
                </a:lnTo>
                <a:lnTo>
                  <a:pt x="998" y="86"/>
                </a:lnTo>
                <a:lnTo>
                  <a:pt x="998" y="86"/>
                </a:lnTo>
                <a:lnTo>
                  <a:pt x="998" y="86"/>
                </a:lnTo>
                <a:lnTo>
                  <a:pt x="1002" y="86"/>
                </a:lnTo>
                <a:lnTo>
                  <a:pt x="1007" y="86"/>
                </a:lnTo>
                <a:lnTo>
                  <a:pt x="1007" y="81"/>
                </a:lnTo>
                <a:lnTo>
                  <a:pt x="1012" y="86"/>
                </a:lnTo>
                <a:lnTo>
                  <a:pt x="1012" y="86"/>
                </a:lnTo>
                <a:lnTo>
                  <a:pt x="1016" y="86"/>
                </a:lnTo>
                <a:lnTo>
                  <a:pt x="1016" y="86"/>
                </a:lnTo>
                <a:lnTo>
                  <a:pt x="1016" y="90"/>
                </a:lnTo>
                <a:lnTo>
                  <a:pt x="1016" y="90"/>
                </a:lnTo>
                <a:lnTo>
                  <a:pt x="1016" y="90"/>
                </a:lnTo>
                <a:lnTo>
                  <a:pt x="1021" y="95"/>
                </a:lnTo>
                <a:lnTo>
                  <a:pt x="1021" y="95"/>
                </a:lnTo>
                <a:lnTo>
                  <a:pt x="1025" y="95"/>
                </a:lnTo>
                <a:lnTo>
                  <a:pt x="1030" y="95"/>
                </a:lnTo>
                <a:lnTo>
                  <a:pt x="1030" y="95"/>
                </a:lnTo>
                <a:lnTo>
                  <a:pt x="1034" y="95"/>
                </a:lnTo>
                <a:lnTo>
                  <a:pt x="1034" y="95"/>
                </a:lnTo>
                <a:lnTo>
                  <a:pt x="1034" y="90"/>
                </a:lnTo>
                <a:lnTo>
                  <a:pt x="1039" y="90"/>
                </a:lnTo>
                <a:lnTo>
                  <a:pt x="1048" y="90"/>
                </a:lnTo>
                <a:lnTo>
                  <a:pt x="1048" y="86"/>
                </a:lnTo>
                <a:lnTo>
                  <a:pt x="1052" y="86"/>
                </a:lnTo>
                <a:lnTo>
                  <a:pt x="1052" y="86"/>
                </a:lnTo>
                <a:lnTo>
                  <a:pt x="1052" y="86"/>
                </a:lnTo>
                <a:lnTo>
                  <a:pt x="1052" y="86"/>
                </a:lnTo>
                <a:lnTo>
                  <a:pt x="1039" y="90"/>
                </a:lnTo>
                <a:lnTo>
                  <a:pt x="1039" y="90"/>
                </a:lnTo>
                <a:lnTo>
                  <a:pt x="1034" y="90"/>
                </a:lnTo>
                <a:lnTo>
                  <a:pt x="1034" y="90"/>
                </a:lnTo>
                <a:lnTo>
                  <a:pt x="1030" y="90"/>
                </a:lnTo>
                <a:lnTo>
                  <a:pt x="1030" y="90"/>
                </a:lnTo>
                <a:lnTo>
                  <a:pt x="1025" y="90"/>
                </a:lnTo>
                <a:lnTo>
                  <a:pt x="1021" y="90"/>
                </a:lnTo>
                <a:lnTo>
                  <a:pt x="1021" y="90"/>
                </a:lnTo>
                <a:lnTo>
                  <a:pt x="1025" y="86"/>
                </a:lnTo>
                <a:lnTo>
                  <a:pt x="1025" y="86"/>
                </a:lnTo>
                <a:lnTo>
                  <a:pt x="1030" y="81"/>
                </a:lnTo>
                <a:lnTo>
                  <a:pt x="1034" y="81"/>
                </a:lnTo>
                <a:lnTo>
                  <a:pt x="1039" y="81"/>
                </a:lnTo>
                <a:lnTo>
                  <a:pt x="1039" y="81"/>
                </a:lnTo>
                <a:lnTo>
                  <a:pt x="1043" y="81"/>
                </a:lnTo>
                <a:lnTo>
                  <a:pt x="1043" y="81"/>
                </a:lnTo>
                <a:lnTo>
                  <a:pt x="1043" y="77"/>
                </a:lnTo>
                <a:lnTo>
                  <a:pt x="1039" y="77"/>
                </a:lnTo>
                <a:lnTo>
                  <a:pt x="1043" y="72"/>
                </a:lnTo>
                <a:lnTo>
                  <a:pt x="1039" y="77"/>
                </a:lnTo>
                <a:lnTo>
                  <a:pt x="1034" y="81"/>
                </a:lnTo>
                <a:lnTo>
                  <a:pt x="1030" y="81"/>
                </a:lnTo>
                <a:lnTo>
                  <a:pt x="1030" y="81"/>
                </a:lnTo>
                <a:lnTo>
                  <a:pt x="1021" y="81"/>
                </a:lnTo>
                <a:lnTo>
                  <a:pt x="1025" y="81"/>
                </a:lnTo>
                <a:lnTo>
                  <a:pt x="1030" y="77"/>
                </a:lnTo>
                <a:lnTo>
                  <a:pt x="1030" y="77"/>
                </a:lnTo>
                <a:lnTo>
                  <a:pt x="1021" y="77"/>
                </a:lnTo>
                <a:lnTo>
                  <a:pt x="1021" y="81"/>
                </a:lnTo>
                <a:lnTo>
                  <a:pt x="1016" y="81"/>
                </a:lnTo>
                <a:lnTo>
                  <a:pt x="1012" y="81"/>
                </a:lnTo>
                <a:lnTo>
                  <a:pt x="1012" y="77"/>
                </a:lnTo>
                <a:lnTo>
                  <a:pt x="1016" y="77"/>
                </a:lnTo>
                <a:lnTo>
                  <a:pt x="1016" y="72"/>
                </a:lnTo>
                <a:lnTo>
                  <a:pt x="1021" y="72"/>
                </a:lnTo>
                <a:lnTo>
                  <a:pt x="1025" y="72"/>
                </a:lnTo>
                <a:lnTo>
                  <a:pt x="1030" y="72"/>
                </a:lnTo>
                <a:lnTo>
                  <a:pt x="1030" y="68"/>
                </a:lnTo>
                <a:lnTo>
                  <a:pt x="1039" y="68"/>
                </a:lnTo>
                <a:lnTo>
                  <a:pt x="1043" y="68"/>
                </a:lnTo>
                <a:lnTo>
                  <a:pt x="1048" y="68"/>
                </a:lnTo>
                <a:lnTo>
                  <a:pt x="1052" y="68"/>
                </a:lnTo>
                <a:lnTo>
                  <a:pt x="1052" y="68"/>
                </a:lnTo>
                <a:lnTo>
                  <a:pt x="1057" y="68"/>
                </a:lnTo>
                <a:lnTo>
                  <a:pt x="1061" y="68"/>
                </a:lnTo>
                <a:lnTo>
                  <a:pt x="1061" y="72"/>
                </a:lnTo>
                <a:lnTo>
                  <a:pt x="1061" y="72"/>
                </a:lnTo>
                <a:lnTo>
                  <a:pt x="1066" y="72"/>
                </a:lnTo>
                <a:lnTo>
                  <a:pt x="1066" y="68"/>
                </a:lnTo>
                <a:lnTo>
                  <a:pt x="1070" y="68"/>
                </a:lnTo>
                <a:lnTo>
                  <a:pt x="1075" y="68"/>
                </a:lnTo>
                <a:lnTo>
                  <a:pt x="1075" y="68"/>
                </a:lnTo>
                <a:lnTo>
                  <a:pt x="1079" y="68"/>
                </a:lnTo>
                <a:lnTo>
                  <a:pt x="1079" y="68"/>
                </a:lnTo>
                <a:lnTo>
                  <a:pt x="1079" y="68"/>
                </a:lnTo>
                <a:lnTo>
                  <a:pt x="1079" y="68"/>
                </a:lnTo>
                <a:lnTo>
                  <a:pt x="1079" y="68"/>
                </a:lnTo>
                <a:lnTo>
                  <a:pt x="1075" y="68"/>
                </a:lnTo>
                <a:lnTo>
                  <a:pt x="1075" y="68"/>
                </a:lnTo>
                <a:lnTo>
                  <a:pt x="1070" y="68"/>
                </a:lnTo>
                <a:lnTo>
                  <a:pt x="1070" y="68"/>
                </a:lnTo>
                <a:lnTo>
                  <a:pt x="1061" y="68"/>
                </a:lnTo>
                <a:lnTo>
                  <a:pt x="1061" y="68"/>
                </a:lnTo>
                <a:lnTo>
                  <a:pt x="1057" y="68"/>
                </a:lnTo>
                <a:lnTo>
                  <a:pt x="1057" y="68"/>
                </a:lnTo>
                <a:lnTo>
                  <a:pt x="1057" y="68"/>
                </a:lnTo>
                <a:lnTo>
                  <a:pt x="1057" y="63"/>
                </a:lnTo>
                <a:lnTo>
                  <a:pt x="1057" y="63"/>
                </a:lnTo>
                <a:lnTo>
                  <a:pt x="1061" y="63"/>
                </a:lnTo>
                <a:lnTo>
                  <a:pt x="1061" y="63"/>
                </a:lnTo>
                <a:lnTo>
                  <a:pt x="1061" y="63"/>
                </a:lnTo>
                <a:lnTo>
                  <a:pt x="1066" y="63"/>
                </a:lnTo>
                <a:lnTo>
                  <a:pt x="1066" y="68"/>
                </a:lnTo>
                <a:lnTo>
                  <a:pt x="1066" y="63"/>
                </a:lnTo>
                <a:lnTo>
                  <a:pt x="1066" y="63"/>
                </a:lnTo>
                <a:lnTo>
                  <a:pt x="1066" y="63"/>
                </a:lnTo>
                <a:lnTo>
                  <a:pt x="1066" y="63"/>
                </a:lnTo>
                <a:lnTo>
                  <a:pt x="1066" y="59"/>
                </a:lnTo>
                <a:lnTo>
                  <a:pt x="1066" y="59"/>
                </a:lnTo>
                <a:lnTo>
                  <a:pt x="1066" y="54"/>
                </a:lnTo>
                <a:lnTo>
                  <a:pt x="1066" y="54"/>
                </a:lnTo>
                <a:lnTo>
                  <a:pt x="1061" y="54"/>
                </a:lnTo>
                <a:lnTo>
                  <a:pt x="1057" y="54"/>
                </a:lnTo>
                <a:lnTo>
                  <a:pt x="1057" y="54"/>
                </a:lnTo>
                <a:lnTo>
                  <a:pt x="1057" y="50"/>
                </a:lnTo>
                <a:lnTo>
                  <a:pt x="1061" y="50"/>
                </a:lnTo>
                <a:lnTo>
                  <a:pt x="1061" y="45"/>
                </a:lnTo>
                <a:lnTo>
                  <a:pt x="1066" y="45"/>
                </a:lnTo>
                <a:lnTo>
                  <a:pt x="1070" y="41"/>
                </a:lnTo>
                <a:lnTo>
                  <a:pt x="1079" y="45"/>
                </a:lnTo>
                <a:lnTo>
                  <a:pt x="1084" y="45"/>
                </a:lnTo>
                <a:lnTo>
                  <a:pt x="1088" y="45"/>
                </a:lnTo>
                <a:lnTo>
                  <a:pt x="1088" y="45"/>
                </a:lnTo>
                <a:lnTo>
                  <a:pt x="1093" y="45"/>
                </a:lnTo>
                <a:lnTo>
                  <a:pt x="1093" y="50"/>
                </a:lnTo>
                <a:lnTo>
                  <a:pt x="1093" y="50"/>
                </a:lnTo>
                <a:lnTo>
                  <a:pt x="1093" y="50"/>
                </a:lnTo>
                <a:lnTo>
                  <a:pt x="1093" y="54"/>
                </a:lnTo>
                <a:lnTo>
                  <a:pt x="1097" y="54"/>
                </a:lnTo>
                <a:lnTo>
                  <a:pt x="1097" y="54"/>
                </a:lnTo>
                <a:lnTo>
                  <a:pt x="1097" y="59"/>
                </a:lnTo>
                <a:lnTo>
                  <a:pt x="1102" y="59"/>
                </a:lnTo>
                <a:lnTo>
                  <a:pt x="1102" y="59"/>
                </a:lnTo>
                <a:lnTo>
                  <a:pt x="1106" y="59"/>
                </a:lnTo>
                <a:lnTo>
                  <a:pt x="1106" y="59"/>
                </a:lnTo>
                <a:lnTo>
                  <a:pt x="1111" y="59"/>
                </a:lnTo>
                <a:lnTo>
                  <a:pt x="1106" y="59"/>
                </a:lnTo>
                <a:lnTo>
                  <a:pt x="1106" y="59"/>
                </a:lnTo>
                <a:lnTo>
                  <a:pt x="1102" y="54"/>
                </a:lnTo>
                <a:lnTo>
                  <a:pt x="1102" y="54"/>
                </a:lnTo>
                <a:lnTo>
                  <a:pt x="1102" y="54"/>
                </a:lnTo>
                <a:lnTo>
                  <a:pt x="1102" y="54"/>
                </a:lnTo>
                <a:lnTo>
                  <a:pt x="1102" y="50"/>
                </a:lnTo>
                <a:lnTo>
                  <a:pt x="1097" y="50"/>
                </a:lnTo>
                <a:lnTo>
                  <a:pt x="1097" y="45"/>
                </a:lnTo>
                <a:lnTo>
                  <a:pt x="1097" y="45"/>
                </a:lnTo>
                <a:lnTo>
                  <a:pt x="1097" y="45"/>
                </a:lnTo>
                <a:lnTo>
                  <a:pt x="1102" y="45"/>
                </a:lnTo>
                <a:lnTo>
                  <a:pt x="1102" y="45"/>
                </a:lnTo>
                <a:lnTo>
                  <a:pt x="1120" y="45"/>
                </a:lnTo>
                <a:lnTo>
                  <a:pt x="1129" y="41"/>
                </a:lnTo>
                <a:lnTo>
                  <a:pt x="1133" y="41"/>
                </a:lnTo>
                <a:lnTo>
                  <a:pt x="1133" y="41"/>
                </a:lnTo>
                <a:lnTo>
                  <a:pt x="1147" y="41"/>
                </a:lnTo>
                <a:lnTo>
                  <a:pt x="1156" y="36"/>
                </a:lnTo>
                <a:lnTo>
                  <a:pt x="1161" y="36"/>
                </a:lnTo>
                <a:lnTo>
                  <a:pt x="1161" y="36"/>
                </a:lnTo>
                <a:lnTo>
                  <a:pt x="1161" y="36"/>
                </a:lnTo>
                <a:lnTo>
                  <a:pt x="1161" y="36"/>
                </a:lnTo>
                <a:lnTo>
                  <a:pt x="1161" y="36"/>
                </a:lnTo>
                <a:lnTo>
                  <a:pt x="1152" y="36"/>
                </a:lnTo>
                <a:lnTo>
                  <a:pt x="1147" y="36"/>
                </a:lnTo>
                <a:lnTo>
                  <a:pt x="1147" y="36"/>
                </a:lnTo>
                <a:lnTo>
                  <a:pt x="1147" y="36"/>
                </a:lnTo>
                <a:lnTo>
                  <a:pt x="1152" y="36"/>
                </a:lnTo>
                <a:lnTo>
                  <a:pt x="1152" y="32"/>
                </a:lnTo>
                <a:lnTo>
                  <a:pt x="1156" y="32"/>
                </a:lnTo>
                <a:lnTo>
                  <a:pt x="1165" y="32"/>
                </a:lnTo>
                <a:lnTo>
                  <a:pt x="1170" y="27"/>
                </a:lnTo>
                <a:lnTo>
                  <a:pt x="1174" y="27"/>
                </a:lnTo>
                <a:lnTo>
                  <a:pt x="1161" y="32"/>
                </a:lnTo>
                <a:lnTo>
                  <a:pt x="1156" y="32"/>
                </a:lnTo>
                <a:lnTo>
                  <a:pt x="1152" y="32"/>
                </a:lnTo>
                <a:lnTo>
                  <a:pt x="1152" y="32"/>
                </a:lnTo>
                <a:lnTo>
                  <a:pt x="1147" y="32"/>
                </a:lnTo>
                <a:lnTo>
                  <a:pt x="1147" y="32"/>
                </a:lnTo>
                <a:lnTo>
                  <a:pt x="1147" y="32"/>
                </a:lnTo>
                <a:lnTo>
                  <a:pt x="1143" y="32"/>
                </a:lnTo>
                <a:lnTo>
                  <a:pt x="1143" y="36"/>
                </a:lnTo>
                <a:lnTo>
                  <a:pt x="1138" y="36"/>
                </a:lnTo>
                <a:lnTo>
                  <a:pt x="1138" y="36"/>
                </a:lnTo>
                <a:lnTo>
                  <a:pt x="1138" y="36"/>
                </a:lnTo>
                <a:lnTo>
                  <a:pt x="1133" y="36"/>
                </a:lnTo>
                <a:lnTo>
                  <a:pt x="1120" y="41"/>
                </a:lnTo>
                <a:lnTo>
                  <a:pt x="1120" y="41"/>
                </a:lnTo>
                <a:lnTo>
                  <a:pt x="1115" y="41"/>
                </a:lnTo>
                <a:lnTo>
                  <a:pt x="1106" y="41"/>
                </a:lnTo>
                <a:lnTo>
                  <a:pt x="1106" y="41"/>
                </a:lnTo>
                <a:lnTo>
                  <a:pt x="1102" y="41"/>
                </a:lnTo>
                <a:lnTo>
                  <a:pt x="1106" y="41"/>
                </a:lnTo>
                <a:lnTo>
                  <a:pt x="1111" y="36"/>
                </a:lnTo>
                <a:lnTo>
                  <a:pt x="1115" y="36"/>
                </a:lnTo>
                <a:lnTo>
                  <a:pt x="1111" y="36"/>
                </a:lnTo>
                <a:lnTo>
                  <a:pt x="1106" y="36"/>
                </a:lnTo>
                <a:lnTo>
                  <a:pt x="1102" y="36"/>
                </a:lnTo>
                <a:lnTo>
                  <a:pt x="1097" y="36"/>
                </a:lnTo>
                <a:lnTo>
                  <a:pt x="1097" y="41"/>
                </a:lnTo>
                <a:lnTo>
                  <a:pt x="1093" y="41"/>
                </a:lnTo>
                <a:lnTo>
                  <a:pt x="1093" y="41"/>
                </a:lnTo>
                <a:lnTo>
                  <a:pt x="1088" y="41"/>
                </a:lnTo>
                <a:lnTo>
                  <a:pt x="1084" y="41"/>
                </a:lnTo>
                <a:lnTo>
                  <a:pt x="1084" y="41"/>
                </a:lnTo>
                <a:lnTo>
                  <a:pt x="1079" y="41"/>
                </a:lnTo>
                <a:lnTo>
                  <a:pt x="1075" y="41"/>
                </a:lnTo>
                <a:lnTo>
                  <a:pt x="1075" y="41"/>
                </a:lnTo>
                <a:lnTo>
                  <a:pt x="1075" y="36"/>
                </a:lnTo>
                <a:lnTo>
                  <a:pt x="1075" y="36"/>
                </a:lnTo>
                <a:lnTo>
                  <a:pt x="1075" y="36"/>
                </a:lnTo>
                <a:lnTo>
                  <a:pt x="1075" y="36"/>
                </a:lnTo>
                <a:lnTo>
                  <a:pt x="1079" y="36"/>
                </a:lnTo>
                <a:lnTo>
                  <a:pt x="1088" y="32"/>
                </a:lnTo>
                <a:lnTo>
                  <a:pt x="1093" y="32"/>
                </a:lnTo>
                <a:lnTo>
                  <a:pt x="1097" y="32"/>
                </a:lnTo>
                <a:lnTo>
                  <a:pt x="1111" y="32"/>
                </a:lnTo>
                <a:lnTo>
                  <a:pt x="1111" y="32"/>
                </a:lnTo>
                <a:lnTo>
                  <a:pt x="1102" y="32"/>
                </a:lnTo>
                <a:lnTo>
                  <a:pt x="1088" y="32"/>
                </a:lnTo>
                <a:lnTo>
                  <a:pt x="1088" y="32"/>
                </a:lnTo>
                <a:lnTo>
                  <a:pt x="1084" y="32"/>
                </a:lnTo>
                <a:lnTo>
                  <a:pt x="1070" y="36"/>
                </a:lnTo>
                <a:lnTo>
                  <a:pt x="1066" y="36"/>
                </a:lnTo>
                <a:lnTo>
                  <a:pt x="1066" y="36"/>
                </a:lnTo>
                <a:lnTo>
                  <a:pt x="1061" y="36"/>
                </a:lnTo>
                <a:lnTo>
                  <a:pt x="1061" y="36"/>
                </a:lnTo>
                <a:lnTo>
                  <a:pt x="1057" y="36"/>
                </a:lnTo>
                <a:lnTo>
                  <a:pt x="1057" y="32"/>
                </a:lnTo>
                <a:lnTo>
                  <a:pt x="1057" y="32"/>
                </a:lnTo>
                <a:lnTo>
                  <a:pt x="1057" y="32"/>
                </a:lnTo>
                <a:lnTo>
                  <a:pt x="1057" y="32"/>
                </a:lnTo>
                <a:lnTo>
                  <a:pt x="1057" y="32"/>
                </a:lnTo>
                <a:lnTo>
                  <a:pt x="1057" y="32"/>
                </a:lnTo>
                <a:lnTo>
                  <a:pt x="1066" y="32"/>
                </a:lnTo>
                <a:lnTo>
                  <a:pt x="1075" y="32"/>
                </a:lnTo>
                <a:lnTo>
                  <a:pt x="1079" y="32"/>
                </a:lnTo>
                <a:lnTo>
                  <a:pt x="1084" y="32"/>
                </a:lnTo>
                <a:lnTo>
                  <a:pt x="1088" y="32"/>
                </a:lnTo>
                <a:lnTo>
                  <a:pt x="1097" y="27"/>
                </a:lnTo>
                <a:lnTo>
                  <a:pt x="1102" y="27"/>
                </a:lnTo>
                <a:lnTo>
                  <a:pt x="1097" y="27"/>
                </a:lnTo>
                <a:lnTo>
                  <a:pt x="1097" y="27"/>
                </a:lnTo>
                <a:lnTo>
                  <a:pt x="1093" y="27"/>
                </a:lnTo>
                <a:lnTo>
                  <a:pt x="1084" y="27"/>
                </a:lnTo>
                <a:lnTo>
                  <a:pt x="1079" y="32"/>
                </a:lnTo>
                <a:lnTo>
                  <a:pt x="1061" y="27"/>
                </a:lnTo>
                <a:lnTo>
                  <a:pt x="1057" y="32"/>
                </a:lnTo>
                <a:lnTo>
                  <a:pt x="1057" y="27"/>
                </a:lnTo>
                <a:lnTo>
                  <a:pt x="1057" y="27"/>
                </a:lnTo>
                <a:lnTo>
                  <a:pt x="1057" y="27"/>
                </a:lnTo>
                <a:lnTo>
                  <a:pt x="1057" y="27"/>
                </a:lnTo>
                <a:lnTo>
                  <a:pt x="1061" y="27"/>
                </a:lnTo>
                <a:lnTo>
                  <a:pt x="1066" y="27"/>
                </a:lnTo>
                <a:lnTo>
                  <a:pt x="1066" y="27"/>
                </a:lnTo>
                <a:lnTo>
                  <a:pt x="1061" y="23"/>
                </a:lnTo>
                <a:lnTo>
                  <a:pt x="1061" y="23"/>
                </a:lnTo>
                <a:lnTo>
                  <a:pt x="1066" y="23"/>
                </a:lnTo>
                <a:lnTo>
                  <a:pt x="1070" y="23"/>
                </a:lnTo>
                <a:lnTo>
                  <a:pt x="1075" y="23"/>
                </a:lnTo>
                <a:lnTo>
                  <a:pt x="1079" y="23"/>
                </a:lnTo>
                <a:lnTo>
                  <a:pt x="1084" y="23"/>
                </a:lnTo>
                <a:lnTo>
                  <a:pt x="1084" y="23"/>
                </a:lnTo>
                <a:lnTo>
                  <a:pt x="1079" y="23"/>
                </a:lnTo>
                <a:lnTo>
                  <a:pt x="1079" y="23"/>
                </a:lnTo>
                <a:lnTo>
                  <a:pt x="1075" y="23"/>
                </a:lnTo>
                <a:lnTo>
                  <a:pt x="1057" y="23"/>
                </a:lnTo>
                <a:lnTo>
                  <a:pt x="1057" y="23"/>
                </a:lnTo>
                <a:lnTo>
                  <a:pt x="1057" y="23"/>
                </a:lnTo>
                <a:lnTo>
                  <a:pt x="1057" y="23"/>
                </a:lnTo>
                <a:lnTo>
                  <a:pt x="1066" y="18"/>
                </a:lnTo>
                <a:lnTo>
                  <a:pt x="1066" y="18"/>
                </a:lnTo>
                <a:lnTo>
                  <a:pt x="1066" y="18"/>
                </a:lnTo>
                <a:lnTo>
                  <a:pt x="1061" y="18"/>
                </a:lnTo>
                <a:lnTo>
                  <a:pt x="1061" y="18"/>
                </a:lnTo>
                <a:lnTo>
                  <a:pt x="1061" y="18"/>
                </a:lnTo>
                <a:lnTo>
                  <a:pt x="1057" y="18"/>
                </a:lnTo>
                <a:lnTo>
                  <a:pt x="1052" y="18"/>
                </a:lnTo>
                <a:lnTo>
                  <a:pt x="1052" y="18"/>
                </a:lnTo>
                <a:lnTo>
                  <a:pt x="1052" y="18"/>
                </a:lnTo>
                <a:lnTo>
                  <a:pt x="1052" y="18"/>
                </a:lnTo>
                <a:lnTo>
                  <a:pt x="1057" y="18"/>
                </a:lnTo>
                <a:lnTo>
                  <a:pt x="1061" y="18"/>
                </a:lnTo>
                <a:lnTo>
                  <a:pt x="1061" y="14"/>
                </a:lnTo>
                <a:lnTo>
                  <a:pt x="1066" y="14"/>
                </a:lnTo>
                <a:lnTo>
                  <a:pt x="1070" y="14"/>
                </a:lnTo>
                <a:lnTo>
                  <a:pt x="1075" y="14"/>
                </a:lnTo>
                <a:lnTo>
                  <a:pt x="1079" y="14"/>
                </a:lnTo>
                <a:lnTo>
                  <a:pt x="1079" y="14"/>
                </a:lnTo>
                <a:lnTo>
                  <a:pt x="1084" y="14"/>
                </a:lnTo>
                <a:lnTo>
                  <a:pt x="1088" y="14"/>
                </a:lnTo>
                <a:lnTo>
                  <a:pt x="1093" y="14"/>
                </a:lnTo>
                <a:lnTo>
                  <a:pt x="1097" y="14"/>
                </a:lnTo>
                <a:lnTo>
                  <a:pt x="1097" y="14"/>
                </a:lnTo>
                <a:lnTo>
                  <a:pt x="1097" y="14"/>
                </a:lnTo>
                <a:lnTo>
                  <a:pt x="1097" y="14"/>
                </a:lnTo>
                <a:lnTo>
                  <a:pt x="1097" y="14"/>
                </a:lnTo>
                <a:lnTo>
                  <a:pt x="1102" y="14"/>
                </a:lnTo>
                <a:lnTo>
                  <a:pt x="1102" y="14"/>
                </a:lnTo>
                <a:lnTo>
                  <a:pt x="1106" y="14"/>
                </a:lnTo>
                <a:lnTo>
                  <a:pt x="1106" y="14"/>
                </a:lnTo>
                <a:lnTo>
                  <a:pt x="1106" y="14"/>
                </a:lnTo>
                <a:lnTo>
                  <a:pt x="1111" y="14"/>
                </a:lnTo>
                <a:lnTo>
                  <a:pt x="1111" y="14"/>
                </a:lnTo>
                <a:lnTo>
                  <a:pt x="1111" y="14"/>
                </a:lnTo>
                <a:lnTo>
                  <a:pt x="1115" y="14"/>
                </a:lnTo>
                <a:lnTo>
                  <a:pt x="1115" y="14"/>
                </a:lnTo>
                <a:lnTo>
                  <a:pt x="1115" y="14"/>
                </a:lnTo>
                <a:lnTo>
                  <a:pt x="1115" y="14"/>
                </a:lnTo>
                <a:lnTo>
                  <a:pt x="1106" y="14"/>
                </a:lnTo>
                <a:lnTo>
                  <a:pt x="1106" y="9"/>
                </a:lnTo>
                <a:lnTo>
                  <a:pt x="1111" y="9"/>
                </a:lnTo>
                <a:lnTo>
                  <a:pt x="1115" y="9"/>
                </a:lnTo>
                <a:lnTo>
                  <a:pt x="1115" y="9"/>
                </a:lnTo>
                <a:lnTo>
                  <a:pt x="1120" y="9"/>
                </a:lnTo>
                <a:lnTo>
                  <a:pt x="1124" y="9"/>
                </a:lnTo>
                <a:lnTo>
                  <a:pt x="1129" y="9"/>
                </a:lnTo>
                <a:lnTo>
                  <a:pt x="1129" y="9"/>
                </a:lnTo>
                <a:lnTo>
                  <a:pt x="1129" y="9"/>
                </a:lnTo>
                <a:lnTo>
                  <a:pt x="1129" y="9"/>
                </a:lnTo>
                <a:lnTo>
                  <a:pt x="1133" y="9"/>
                </a:lnTo>
                <a:lnTo>
                  <a:pt x="1133" y="9"/>
                </a:lnTo>
                <a:lnTo>
                  <a:pt x="1138" y="14"/>
                </a:lnTo>
                <a:lnTo>
                  <a:pt x="1138" y="14"/>
                </a:lnTo>
                <a:lnTo>
                  <a:pt x="1138" y="14"/>
                </a:lnTo>
                <a:lnTo>
                  <a:pt x="1138" y="14"/>
                </a:lnTo>
                <a:lnTo>
                  <a:pt x="1138" y="14"/>
                </a:lnTo>
                <a:lnTo>
                  <a:pt x="1143" y="14"/>
                </a:lnTo>
                <a:lnTo>
                  <a:pt x="1138" y="14"/>
                </a:lnTo>
                <a:lnTo>
                  <a:pt x="1138" y="14"/>
                </a:lnTo>
                <a:lnTo>
                  <a:pt x="1143" y="14"/>
                </a:lnTo>
                <a:lnTo>
                  <a:pt x="1143" y="14"/>
                </a:lnTo>
                <a:lnTo>
                  <a:pt x="1143" y="14"/>
                </a:lnTo>
                <a:lnTo>
                  <a:pt x="1143" y="14"/>
                </a:lnTo>
                <a:lnTo>
                  <a:pt x="1147" y="14"/>
                </a:lnTo>
                <a:lnTo>
                  <a:pt x="1156" y="18"/>
                </a:lnTo>
                <a:lnTo>
                  <a:pt x="1156" y="18"/>
                </a:lnTo>
                <a:lnTo>
                  <a:pt x="1156" y="18"/>
                </a:lnTo>
                <a:lnTo>
                  <a:pt x="1161" y="18"/>
                </a:lnTo>
                <a:lnTo>
                  <a:pt x="1161" y="18"/>
                </a:lnTo>
                <a:lnTo>
                  <a:pt x="1161" y="18"/>
                </a:lnTo>
                <a:lnTo>
                  <a:pt x="1161" y="18"/>
                </a:lnTo>
                <a:lnTo>
                  <a:pt x="1156" y="18"/>
                </a:lnTo>
                <a:lnTo>
                  <a:pt x="1152" y="14"/>
                </a:lnTo>
                <a:lnTo>
                  <a:pt x="1147" y="14"/>
                </a:lnTo>
                <a:lnTo>
                  <a:pt x="1147" y="9"/>
                </a:lnTo>
                <a:lnTo>
                  <a:pt x="1147" y="9"/>
                </a:lnTo>
                <a:lnTo>
                  <a:pt x="1147" y="9"/>
                </a:lnTo>
                <a:lnTo>
                  <a:pt x="1152" y="9"/>
                </a:lnTo>
                <a:lnTo>
                  <a:pt x="1152" y="9"/>
                </a:lnTo>
                <a:lnTo>
                  <a:pt x="1156" y="9"/>
                </a:lnTo>
                <a:lnTo>
                  <a:pt x="1156" y="9"/>
                </a:lnTo>
                <a:lnTo>
                  <a:pt x="1156" y="9"/>
                </a:lnTo>
                <a:lnTo>
                  <a:pt x="1152" y="5"/>
                </a:lnTo>
                <a:lnTo>
                  <a:pt x="1156" y="5"/>
                </a:lnTo>
                <a:lnTo>
                  <a:pt x="1156" y="5"/>
                </a:lnTo>
                <a:lnTo>
                  <a:pt x="1161" y="5"/>
                </a:lnTo>
                <a:lnTo>
                  <a:pt x="1161" y="5"/>
                </a:lnTo>
                <a:lnTo>
                  <a:pt x="1165" y="9"/>
                </a:lnTo>
                <a:lnTo>
                  <a:pt x="1165" y="9"/>
                </a:lnTo>
                <a:lnTo>
                  <a:pt x="1165" y="5"/>
                </a:lnTo>
                <a:lnTo>
                  <a:pt x="1165" y="5"/>
                </a:lnTo>
                <a:lnTo>
                  <a:pt x="1165" y="5"/>
                </a:lnTo>
                <a:lnTo>
                  <a:pt x="1165" y="5"/>
                </a:lnTo>
                <a:lnTo>
                  <a:pt x="1170" y="5"/>
                </a:lnTo>
                <a:lnTo>
                  <a:pt x="1174" y="5"/>
                </a:lnTo>
                <a:lnTo>
                  <a:pt x="1179" y="5"/>
                </a:lnTo>
                <a:lnTo>
                  <a:pt x="1183" y="5"/>
                </a:lnTo>
                <a:lnTo>
                  <a:pt x="1183" y="5"/>
                </a:lnTo>
                <a:lnTo>
                  <a:pt x="1179" y="5"/>
                </a:lnTo>
                <a:lnTo>
                  <a:pt x="1179" y="5"/>
                </a:lnTo>
                <a:lnTo>
                  <a:pt x="1179" y="5"/>
                </a:lnTo>
                <a:lnTo>
                  <a:pt x="1179" y="5"/>
                </a:lnTo>
                <a:lnTo>
                  <a:pt x="1174" y="0"/>
                </a:lnTo>
                <a:lnTo>
                  <a:pt x="1174" y="0"/>
                </a:lnTo>
                <a:lnTo>
                  <a:pt x="1179" y="0"/>
                </a:lnTo>
                <a:lnTo>
                  <a:pt x="1183" y="0"/>
                </a:lnTo>
                <a:lnTo>
                  <a:pt x="1188" y="5"/>
                </a:lnTo>
                <a:lnTo>
                  <a:pt x="1192" y="5"/>
                </a:lnTo>
                <a:lnTo>
                  <a:pt x="1197" y="5"/>
                </a:lnTo>
                <a:lnTo>
                  <a:pt x="1197" y="5"/>
                </a:lnTo>
                <a:lnTo>
                  <a:pt x="1201" y="5"/>
                </a:lnTo>
                <a:lnTo>
                  <a:pt x="1201" y="9"/>
                </a:lnTo>
                <a:lnTo>
                  <a:pt x="1201" y="9"/>
                </a:lnTo>
                <a:lnTo>
                  <a:pt x="1201" y="9"/>
                </a:lnTo>
                <a:lnTo>
                  <a:pt x="1201" y="9"/>
                </a:lnTo>
                <a:lnTo>
                  <a:pt x="1201" y="9"/>
                </a:lnTo>
                <a:lnTo>
                  <a:pt x="1206" y="9"/>
                </a:lnTo>
                <a:lnTo>
                  <a:pt x="1210" y="9"/>
                </a:lnTo>
                <a:lnTo>
                  <a:pt x="1210" y="9"/>
                </a:lnTo>
                <a:lnTo>
                  <a:pt x="1206" y="5"/>
                </a:lnTo>
                <a:lnTo>
                  <a:pt x="1206" y="5"/>
                </a:lnTo>
                <a:lnTo>
                  <a:pt x="1206" y="5"/>
                </a:lnTo>
                <a:lnTo>
                  <a:pt x="1201" y="5"/>
                </a:lnTo>
                <a:lnTo>
                  <a:pt x="1201" y="0"/>
                </a:lnTo>
                <a:lnTo>
                  <a:pt x="1201" y="0"/>
                </a:lnTo>
                <a:lnTo>
                  <a:pt x="1215" y="0"/>
                </a:lnTo>
                <a:lnTo>
                  <a:pt x="1224" y="0"/>
                </a:lnTo>
                <a:lnTo>
                  <a:pt x="1228" y="5"/>
                </a:lnTo>
                <a:lnTo>
                  <a:pt x="1228" y="5"/>
                </a:lnTo>
                <a:lnTo>
                  <a:pt x="1228" y="5"/>
                </a:lnTo>
                <a:lnTo>
                  <a:pt x="1228" y="5"/>
                </a:lnTo>
                <a:lnTo>
                  <a:pt x="1233" y="5"/>
                </a:lnTo>
                <a:lnTo>
                  <a:pt x="1233" y="9"/>
                </a:lnTo>
                <a:lnTo>
                  <a:pt x="1233" y="9"/>
                </a:lnTo>
                <a:lnTo>
                  <a:pt x="1233" y="5"/>
                </a:lnTo>
                <a:lnTo>
                  <a:pt x="1233" y="5"/>
                </a:lnTo>
                <a:lnTo>
                  <a:pt x="1233" y="5"/>
                </a:lnTo>
                <a:lnTo>
                  <a:pt x="1233" y="5"/>
                </a:lnTo>
                <a:lnTo>
                  <a:pt x="1233" y="5"/>
                </a:lnTo>
                <a:lnTo>
                  <a:pt x="1242" y="0"/>
                </a:lnTo>
                <a:lnTo>
                  <a:pt x="1246" y="0"/>
                </a:lnTo>
                <a:lnTo>
                  <a:pt x="1246" y="0"/>
                </a:lnTo>
                <a:lnTo>
                  <a:pt x="1251" y="5"/>
                </a:lnTo>
                <a:lnTo>
                  <a:pt x="1251" y="5"/>
                </a:lnTo>
                <a:lnTo>
                  <a:pt x="1251" y="5"/>
                </a:lnTo>
                <a:lnTo>
                  <a:pt x="1251" y="5"/>
                </a:lnTo>
                <a:lnTo>
                  <a:pt x="1251" y="5"/>
                </a:lnTo>
                <a:lnTo>
                  <a:pt x="1251" y="5"/>
                </a:lnTo>
                <a:lnTo>
                  <a:pt x="1251" y="5"/>
                </a:lnTo>
                <a:lnTo>
                  <a:pt x="1255" y="0"/>
                </a:lnTo>
                <a:lnTo>
                  <a:pt x="1255" y="0"/>
                </a:lnTo>
                <a:lnTo>
                  <a:pt x="1264" y="0"/>
                </a:lnTo>
                <a:lnTo>
                  <a:pt x="1264" y="0"/>
                </a:lnTo>
                <a:lnTo>
                  <a:pt x="1264" y="0"/>
                </a:lnTo>
                <a:lnTo>
                  <a:pt x="1264" y="5"/>
                </a:lnTo>
                <a:lnTo>
                  <a:pt x="1269" y="5"/>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5" name="Freeform 31">
            <a:extLst>
              <a:ext uri="{FF2B5EF4-FFF2-40B4-BE49-F238E27FC236}">
                <a16:creationId xmlns:a16="http://schemas.microsoft.com/office/drawing/2014/main" id="{97EF2FD2-4AAF-7348-9AFD-DA82FF01CA40}"/>
              </a:ext>
            </a:extLst>
          </p:cNvPr>
          <p:cNvSpPr>
            <a:spLocks/>
          </p:cNvSpPr>
          <p:nvPr/>
        </p:nvSpPr>
        <p:spPr bwMode="auto">
          <a:xfrm>
            <a:off x="5712106" y="2055744"/>
            <a:ext cx="163246" cy="87668"/>
          </a:xfrm>
          <a:custGeom>
            <a:avLst/>
            <a:gdLst>
              <a:gd name="T0" fmla="*/ 41 w 68"/>
              <a:gd name="T1" fmla="*/ 0 h 36"/>
              <a:gd name="T2" fmla="*/ 45 w 68"/>
              <a:gd name="T3" fmla="*/ 0 h 36"/>
              <a:gd name="T4" fmla="*/ 50 w 68"/>
              <a:gd name="T5" fmla="*/ 0 h 36"/>
              <a:gd name="T6" fmla="*/ 54 w 68"/>
              <a:gd name="T7" fmla="*/ 5 h 36"/>
              <a:gd name="T8" fmla="*/ 54 w 68"/>
              <a:gd name="T9" fmla="*/ 9 h 36"/>
              <a:gd name="T10" fmla="*/ 54 w 68"/>
              <a:gd name="T11" fmla="*/ 14 h 36"/>
              <a:gd name="T12" fmla="*/ 54 w 68"/>
              <a:gd name="T13" fmla="*/ 14 h 36"/>
              <a:gd name="T14" fmla="*/ 59 w 68"/>
              <a:gd name="T15" fmla="*/ 14 h 36"/>
              <a:gd name="T16" fmla="*/ 59 w 68"/>
              <a:gd name="T17" fmla="*/ 18 h 36"/>
              <a:gd name="T18" fmla="*/ 68 w 68"/>
              <a:gd name="T19" fmla="*/ 14 h 36"/>
              <a:gd name="T20" fmla="*/ 68 w 68"/>
              <a:gd name="T21" fmla="*/ 18 h 36"/>
              <a:gd name="T22" fmla="*/ 68 w 68"/>
              <a:gd name="T23" fmla="*/ 23 h 36"/>
              <a:gd name="T24" fmla="*/ 68 w 68"/>
              <a:gd name="T25" fmla="*/ 23 h 36"/>
              <a:gd name="T26" fmla="*/ 63 w 68"/>
              <a:gd name="T27" fmla="*/ 23 h 36"/>
              <a:gd name="T28" fmla="*/ 63 w 68"/>
              <a:gd name="T29" fmla="*/ 23 h 36"/>
              <a:gd name="T30" fmla="*/ 63 w 68"/>
              <a:gd name="T31" fmla="*/ 27 h 36"/>
              <a:gd name="T32" fmla="*/ 63 w 68"/>
              <a:gd name="T33" fmla="*/ 27 h 36"/>
              <a:gd name="T34" fmla="*/ 59 w 68"/>
              <a:gd name="T35" fmla="*/ 27 h 36"/>
              <a:gd name="T36" fmla="*/ 59 w 68"/>
              <a:gd name="T37" fmla="*/ 27 h 36"/>
              <a:gd name="T38" fmla="*/ 54 w 68"/>
              <a:gd name="T39" fmla="*/ 27 h 36"/>
              <a:gd name="T40" fmla="*/ 54 w 68"/>
              <a:gd name="T41" fmla="*/ 23 h 36"/>
              <a:gd name="T42" fmla="*/ 50 w 68"/>
              <a:gd name="T43" fmla="*/ 23 h 36"/>
              <a:gd name="T44" fmla="*/ 50 w 68"/>
              <a:gd name="T45" fmla="*/ 32 h 36"/>
              <a:gd name="T46" fmla="*/ 45 w 68"/>
              <a:gd name="T47" fmla="*/ 32 h 36"/>
              <a:gd name="T48" fmla="*/ 45 w 68"/>
              <a:gd name="T49" fmla="*/ 36 h 36"/>
              <a:gd name="T50" fmla="*/ 45 w 68"/>
              <a:gd name="T51" fmla="*/ 36 h 36"/>
              <a:gd name="T52" fmla="*/ 45 w 68"/>
              <a:gd name="T53" fmla="*/ 32 h 36"/>
              <a:gd name="T54" fmla="*/ 41 w 68"/>
              <a:gd name="T55" fmla="*/ 32 h 36"/>
              <a:gd name="T56" fmla="*/ 36 w 68"/>
              <a:gd name="T57" fmla="*/ 27 h 36"/>
              <a:gd name="T58" fmla="*/ 36 w 68"/>
              <a:gd name="T59" fmla="*/ 27 h 36"/>
              <a:gd name="T60" fmla="*/ 32 w 68"/>
              <a:gd name="T61" fmla="*/ 27 h 36"/>
              <a:gd name="T62" fmla="*/ 32 w 68"/>
              <a:gd name="T63" fmla="*/ 32 h 36"/>
              <a:gd name="T64" fmla="*/ 27 w 68"/>
              <a:gd name="T65" fmla="*/ 36 h 36"/>
              <a:gd name="T66" fmla="*/ 23 w 68"/>
              <a:gd name="T67" fmla="*/ 36 h 36"/>
              <a:gd name="T68" fmla="*/ 18 w 68"/>
              <a:gd name="T69" fmla="*/ 36 h 36"/>
              <a:gd name="T70" fmla="*/ 13 w 68"/>
              <a:gd name="T71" fmla="*/ 36 h 36"/>
              <a:gd name="T72" fmla="*/ 13 w 68"/>
              <a:gd name="T73" fmla="*/ 32 h 36"/>
              <a:gd name="T74" fmla="*/ 13 w 68"/>
              <a:gd name="T75" fmla="*/ 27 h 36"/>
              <a:gd name="T76" fmla="*/ 13 w 68"/>
              <a:gd name="T77" fmla="*/ 27 h 36"/>
              <a:gd name="T78" fmla="*/ 9 w 68"/>
              <a:gd name="T79" fmla="*/ 27 h 36"/>
              <a:gd name="T80" fmla="*/ 4 w 68"/>
              <a:gd name="T81" fmla="*/ 27 h 36"/>
              <a:gd name="T82" fmla="*/ 4 w 68"/>
              <a:gd name="T83" fmla="*/ 32 h 36"/>
              <a:gd name="T84" fmla="*/ 0 w 68"/>
              <a:gd name="T85" fmla="*/ 32 h 36"/>
              <a:gd name="T86" fmla="*/ 0 w 68"/>
              <a:gd name="T87" fmla="*/ 27 h 36"/>
              <a:gd name="T88" fmla="*/ 0 w 68"/>
              <a:gd name="T89" fmla="*/ 27 h 36"/>
              <a:gd name="T90" fmla="*/ 4 w 68"/>
              <a:gd name="T91" fmla="*/ 23 h 36"/>
              <a:gd name="T92" fmla="*/ 9 w 68"/>
              <a:gd name="T93" fmla="*/ 18 h 36"/>
              <a:gd name="T94" fmla="*/ 9 w 68"/>
              <a:gd name="T95" fmla="*/ 14 h 36"/>
              <a:gd name="T96" fmla="*/ 9 w 68"/>
              <a:gd name="T97" fmla="*/ 14 h 36"/>
              <a:gd name="T98" fmla="*/ 13 w 68"/>
              <a:gd name="T99" fmla="*/ 9 h 36"/>
              <a:gd name="T100" fmla="*/ 13 w 68"/>
              <a:gd name="T101" fmla="*/ 9 h 36"/>
              <a:gd name="T102" fmla="*/ 13 w 68"/>
              <a:gd name="T103" fmla="*/ 5 h 36"/>
              <a:gd name="T104" fmla="*/ 18 w 68"/>
              <a:gd name="T105" fmla="*/ 5 h 36"/>
              <a:gd name="T106" fmla="*/ 18 w 68"/>
              <a:gd name="T107" fmla="*/ 5 h 36"/>
              <a:gd name="T108" fmla="*/ 23 w 68"/>
              <a:gd name="T109" fmla="*/ 5 h 36"/>
              <a:gd name="T110" fmla="*/ 27 w 68"/>
              <a:gd name="T111" fmla="*/ 5 h 36"/>
              <a:gd name="T112" fmla="*/ 32 w 68"/>
              <a:gd name="T113" fmla="*/ 5 h 36"/>
              <a:gd name="T114" fmla="*/ 36 w 68"/>
              <a:gd name="T115" fmla="*/ 5 h 36"/>
              <a:gd name="T116" fmla="*/ 41 w 68"/>
              <a:gd name="T117" fmla="*/ 5 h 36"/>
              <a:gd name="T118" fmla="*/ 41 w 68"/>
              <a:gd name="T119" fmla="*/ 5 h 36"/>
              <a:gd name="T120" fmla="*/ 36 w 68"/>
              <a:gd name="T121" fmla="*/ 0 h 36"/>
              <a:gd name="T122" fmla="*/ 41 w 68"/>
              <a:gd name="T1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 h="36">
                <a:moveTo>
                  <a:pt x="41" y="0"/>
                </a:moveTo>
                <a:lnTo>
                  <a:pt x="41" y="0"/>
                </a:lnTo>
                <a:lnTo>
                  <a:pt x="41" y="0"/>
                </a:lnTo>
                <a:lnTo>
                  <a:pt x="41" y="0"/>
                </a:lnTo>
                <a:lnTo>
                  <a:pt x="41" y="0"/>
                </a:lnTo>
                <a:lnTo>
                  <a:pt x="45" y="0"/>
                </a:lnTo>
                <a:lnTo>
                  <a:pt x="45" y="5"/>
                </a:lnTo>
                <a:lnTo>
                  <a:pt x="45" y="5"/>
                </a:lnTo>
                <a:lnTo>
                  <a:pt x="50" y="0"/>
                </a:lnTo>
                <a:lnTo>
                  <a:pt x="50" y="0"/>
                </a:lnTo>
                <a:lnTo>
                  <a:pt x="50" y="5"/>
                </a:lnTo>
                <a:lnTo>
                  <a:pt x="54" y="5"/>
                </a:lnTo>
                <a:lnTo>
                  <a:pt x="54" y="5"/>
                </a:lnTo>
                <a:lnTo>
                  <a:pt x="54" y="5"/>
                </a:lnTo>
                <a:lnTo>
                  <a:pt x="54" y="9"/>
                </a:lnTo>
                <a:lnTo>
                  <a:pt x="54" y="9"/>
                </a:lnTo>
                <a:lnTo>
                  <a:pt x="54" y="14"/>
                </a:lnTo>
                <a:lnTo>
                  <a:pt x="54" y="14"/>
                </a:lnTo>
                <a:lnTo>
                  <a:pt x="54" y="14"/>
                </a:lnTo>
                <a:lnTo>
                  <a:pt x="54" y="14"/>
                </a:lnTo>
                <a:lnTo>
                  <a:pt x="54" y="14"/>
                </a:lnTo>
                <a:lnTo>
                  <a:pt x="54" y="14"/>
                </a:lnTo>
                <a:lnTo>
                  <a:pt x="59" y="14"/>
                </a:lnTo>
                <a:lnTo>
                  <a:pt x="59" y="14"/>
                </a:lnTo>
                <a:lnTo>
                  <a:pt x="59" y="14"/>
                </a:lnTo>
                <a:lnTo>
                  <a:pt x="59" y="18"/>
                </a:lnTo>
                <a:lnTo>
                  <a:pt x="59" y="18"/>
                </a:lnTo>
                <a:lnTo>
                  <a:pt x="63" y="18"/>
                </a:lnTo>
                <a:lnTo>
                  <a:pt x="63" y="18"/>
                </a:lnTo>
                <a:lnTo>
                  <a:pt x="68" y="14"/>
                </a:lnTo>
                <a:lnTo>
                  <a:pt x="68" y="14"/>
                </a:lnTo>
                <a:lnTo>
                  <a:pt x="68" y="18"/>
                </a:lnTo>
                <a:lnTo>
                  <a:pt x="68" y="18"/>
                </a:lnTo>
                <a:lnTo>
                  <a:pt x="68" y="18"/>
                </a:lnTo>
                <a:lnTo>
                  <a:pt x="68" y="23"/>
                </a:lnTo>
                <a:lnTo>
                  <a:pt x="68" y="23"/>
                </a:lnTo>
                <a:lnTo>
                  <a:pt x="68" y="23"/>
                </a:lnTo>
                <a:lnTo>
                  <a:pt x="68" y="23"/>
                </a:lnTo>
                <a:lnTo>
                  <a:pt x="68" y="23"/>
                </a:lnTo>
                <a:lnTo>
                  <a:pt x="63" y="23"/>
                </a:lnTo>
                <a:lnTo>
                  <a:pt x="63" y="23"/>
                </a:lnTo>
                <a:lnTo>
                  <a:pt x="63" y="23"/>
                </a:lnTo>
                <a:lnTo>
                  <a:pt x="63" y="23"/>
                </a:lnTo>
                <a:lnTo>
                  <a:pt x="63" y="23"/>
                </a:lnTo>
                <a:lnTo>
                  <a:pt x="63" y="23"/>
                </a:lnTo>
                <a:lnTo>
                  <a:pt x="63" y="27"/>
                </a:lnTo>
                <a:lnTo>
                  <a:pt x="63" y="27"/>
                </a:lnTo>
                <a:lnTo>
                  <a:pt x="63" y="27"/>
                </a:lnTo>
                <a:lnTo>
                  <a:pt x="63" y="27"/>
                </a:lnTo>
                <a:lnTo>
                  <a:pt x="63" y="27"/>
                </a:lnTo>
                <a:lnTo>
                  <a:pt x="63" y="27"/>
                </a:lnTo>
                <a:lnTo>
                  <a:pt x="63" y="27"/>
                </a:lnTo>
                <a:lnTo>
                  <a:pt x="63" y="27"/>
                </a:lnTo>
                <a:lnTo>
                  <a:pt x="59" y="27"/>
                </a:lnTo>
                <a:lnTo>
                  <a:pt x="59" y="27"/>
                </a:lnTo>
                <a:lnTo>
                  <a:pt x="59" y="27"/>
                </a:lnTo>
                <a:lnTo>
                  <a:pt x="59" y="27"/>
                </a:lnTo>
                <a:lnTo>
                  <a:pt x="54" y="27"/>
                </a:lnTo>
                <a:lnTo>
                  <a:pt x="54" y="27"/>
                </a:lnTo>
                <a:lnTo>
                  <a:pt x="54" y="27"/>
                </a:lnTo>
                <a:lnTo>
                  <a:pt x="54" y="27"/>
                </a:lnTo>
                <a:lnTo>
                  <a:pt x="54" y="27"/>
                </a:lnTo>
                <a:lnTo>
                  <a:pt x="54" y="23"/>
                </a:lnTo>
                <a:lnTo>
                  <a:pt x="50" y="23"/>
                </a:lnTo>
                <a:lnTo>
                  <a:pt x="50" y="23"/>
                </a:lnTo>
                <a:lnTo>
                  <a:pt x="50" y="23"/>
                </a:lnTo>
                <a:lnTo>
                  <a:pt x="50" y="27"/>
                </a:lnTo>
                <a:lnTo>
                  <a:pt x="50" y="27"/>
                </a:lnTo>
                <a:lnTo>
                  <a:pt x="50" y="32"/>
                </a:lnTo>
                <a:lnTo>
                  <a:pt x="45" y="32"/>
                </a:lnTo>
                <a:lnTo>
                  <a:pt x="45" y="32"/>
                </a:lnTo>
                <a:lnTo>
                  <a:pt x="45" y="32"/>
                </a:lnTo>
                <a:lnTo>
                  <a:pt x="45" y="32"/>
                </a:lnTo>
                <a:lnTo>
                  <a:pt x="45" y="36"/>
                </a:lnTo>
                <a:lnTo>
                  <a:pt x="45" y="36"/>
                </a:lnTo>
                <a:lnTo>
                  <a:pt x="45" y="36"/>
                </a:lnTo>
                <a:lnTo>
                  <a:pt x="45" y="36"/>
                </a:lnTo>
                <a:lnTo>
                  <a:pt x="45" y="36"/>
                </a:lnTo>
                <a:lnTo>
                  <a:pt x="45" y="36"/>
                </a:lnTo>
                <a:lnTo>
                  <a:pt x="41" y="32"/>
                </a:lnTo>
                <a:lnTo>
                  <a:pt x="45" y="32"/>
                </a:lnTo>
                <a:lnTo>
                  <a:pt x="41" y="32"/>
                </a:lnTo>
                <a:lnTo>
                  <a:pt x="41" y="32"/>
                </a:lnTo>
                <a:lnTo>
                  <a:pt x="41" y="32"/>
                </a:lnTo>
                <a:lnTo>
                  <a:pt x="36" y="27"/>
                </a:lnTo>
                <a:lnTo>
                  <a:pt x="36" y="27"/>
                </a:lnTo>
                <a:lnTo>
                  <a:pt x="36" y="27"/>
                </a:lnTo>
                <a:lnTo>
                  <a:pt x="36" y="27"/>
                </a:lnTo>
                <a:lnTo>
                  <a:pt x="36" y="27"/>
                </a:lnTo>
                <a:lnTo>
                  <a:pt x="36" y="27"/>
                </a:lnTo>
                <a:lnTo>
                  <a:pt x="36" y="27"/>
                </a:lnTo>
                <a:lnTo>
                  <a:pt x="36" y="27"/>
                </a:lnTo>
                <a:lnTo>
                  <a:pt x="32" y="27"/>
                </a:lnTo>
                <a:lnTo>
                  <a:pt x="32" y="27"/>
                </a:lnTo>
                <a:lnTo>
                  <a:pt x="32" y="32"/>
                </a:lnTo>
                <a:lnTo>
                  <a:pt x="32" y="32"/>
                </a:lnTo>
                <a:lnTo>
                  <a:pt x="32" y="32"/>
                </a:lnTo>
                <a:lnTo>
                  <a:pt x="32" y="32"/>
                </a:lnTo>
                <a:lnTo>
                  <a:pt x="27" y="36"/>
                </a:lnTo>
                <a:lnTo>
                  <a:pt x="27" y="36"/>
                </a:lnTo>
                <a:lnTo>
                  <a:pt x="23" y="36"/>
                </a:lnTo>
                <a:lnTo>
                  <a:pt x="23" y="36"/>
                </a:lnTo>
                <a:lnTo>
                  <a:pt x="23" y="36"/>
                </a:lnTo>
                <a:lnTo>
                  <a:pt x="23" y="36"/>
                </a:lnTo>
                <a:lnTo>
                  <a:pt x="18" y="36"/>
                </a:lnTo>
                <a:lnTo>
                  <a:pt x="18" y="36"/>
                </a:lnTo>
                <a:lnTo>
                  <a:pt x="13" y="36"/>
                </a:lnTo>
                <a:lnTo>
                  <a:pt x="13" y="36"/>
                </a:lnTo>
                <a:lnTo>
                  <a:pt x="13" y="32"/>
                </a:lnTo>
                <a:lnTo>
                  <a:pt x="13" y="32"/>
                </a:lnTo>
                <a:lnTo>
                  <a:pt x="13" y="32"/>
                </a:lnTo>
                <a:lnTo>
                  <a:pt x="13" y="32"/>
                </a:lnTo>
                <a:lnTo>
                  <a:pt x="13" y="32"/>
                </a:lnTo>
                <a:lnTo>
                  <a:pt x="13" y="27"/>
                </a:lnTo>
                <a:lnTo>
                  <a:pt x="13" y="27"/>
                </a:lnTo>
                <a:lnTo>
                  <a:pt x="13" y="27"/>
                </a:lnTo>
                <a:lnTo>
                  <a:pt x="13" y="27"/>
                </a:lnTo>
                <a:lnTo>
                  <a:pt x="13" y="27"/>
                </a:lnTo>
                <a:lnTo>
                  <a:pt x="9" y="27"/>
                </a:lnTo>
                <a:lnTo>
                  <a:pt x="9" y="27"/>
                </a:lnTo>
                <a:lnTo>
                  <a:pt x="4" y="27"/>
                </a:lnTo>
                <a:lnTo>
                  <a:pt x="4" y="27"/>
                </a:lnTo>
                <a:lnTo>
                  <a:pt x="4" y="27"/>
                </a:lnTo>
                <a:lnTo>
                  <a:pt x="4" y="27"/>
                </a:lnTo>
                <a:lnTo>
                  <a:pt x="4" y="27"/>
                </a:lnTo>
                <a:lnTo>
                  <a:pt x="4" y="32"/>
                </a:lnTo>
                <a:lnTo>
                  <a:pt x="0" y="32"/>
                </a:lnTo>
                <a:lnTo>
                  <a:pt x="0" y="32"/>
                </a:lnTo>
                <a:lnTo>
                  <a:pt x="0" y="32"/>
                </a:lnTo>
                <a:lnTo>
                  <a:pt x="0" y="32"/>
                </a:lnTo>
                <a:lnTo>
                  <a:pt x="0" y="27"/>
                </a:lnTo>
                <a:lnTo>
                  <a:pt x="0" y="27"/>
                </a:lnTo>
                <a:lnTo>
                  <a:pt x="0" y="27"/>
                </a:lnTo>
                <a:lnTo>
                  <a:pt x="4" y="27"/>
                </a:lnTo>
                <a:lnTo>
                  <a:pt x="0" y="27"/>
                </a:lnTo>
                <a:lnTo>
                  <a:pt x="0" y="23"/>
                </a:lnTo>
                <a:lnTo>
                  <a:pt x="0" y="23"/>
                </a:lnTo>
                <a:lnTo>
                  <a:pt x="4" y="23"/>
                </a:lnTo>
                <a:lnTo>
                  <a:pt x="4" y="23"/>
                </a:lnTo>
                <a:lnTo>
                  <a:pt x="4" y="23"/>
                </a:lnTo>
                <a:lnTo>
                  <a:pt x="9" y="18"/>
                </a:lnTo>
                <a:lnTo>
                  <a:pt x="9" y="18"/>
                </a:lnTo>
                <a:lnTo>
                  <a:pt x="9" y="18"/>
                </a:lnTo>
                <a:lnTo>
                  <a:pt x="9" y="14"/>
                </a:lnTo>
                <a:lnTo>
                  <a:pt x="9" y="14"/>
                </a:lnTo>
                <a:lnTo>
                  <a:pt x="9" y="14"/>
                </a:lnTo>
                <a:lnTo>
                  <a:pt x="9" y="14"/>
                </a:lnTo>
                <a:lnTo>
                  <a:pt x="13" y="14"/>
                </a:lnTo>
                <a:lnTo>
                  <a:pt x="13" y="9"/>
                </a:lnTo>
                <a:lnTo>
                  <a:pt x="13" y="9"/>
                </a:lnTo>
                <a:lnTo>
                  <a:pt x="18" y="9"/>
                </a:lnTo>
                <a:lnTo>
                  <a:pt x="18" y="9"/>
                </a:lnTo>
                <a:lnTo>
                  <a:pt x="13" y="9"/>
                </a:lnTo>
                <a:lnTo>
                  <a:pt x="13" y="9"/>
                </a:lnTo>
                <a:lnTo>
                  <a:pt x="13" y="9"/>
                </a:lnTo>
                <a:lnTo>
                  <a:pt x="13" y="5"/>
                </a:lnTo>
                <a:lnTo>
                  <a:pt x="18" y="5"/>
                </a:lnTo>
                <a:lnTo>
                  <a:pt x="18" y="5"/>
                </a:lnTo>
                <a:lnTo>
                  <a:pt x="18" y="5"/>
                </a:lnTo>
                <a:lnTo>
                  <a:pt x="18" y="5"/>
                </a:lnTo>
                <a:lnTo>
                  <a:pt x="18" y="5"/>
                </a:lnTo>
                <a:lnTo>
                  <a:pt x="18" y="5"/>
                </a:lnTo>
                <a:lnTo>
                  <a:pt x="23" y="5"/>
                </a:lnTo>
                <a:lnTo>
                  <a:pt x="23" y="5"/>
                </a:lnTo>
                <a:lnTo>
                  <a:pt x="23" y="5"/>
                </a:lnTo>
                <a:lnTo>
                  <a:pt x="23" y="5"/>
                </a:lnTo>
                <a:lnTo>
                  <a:pt x="27" y="5"/>
                </a:lnTo>
                <a:lnTo>
                  <a:pt x="27" y="5"/>
                </a:lnTo>
                <a:lnTo>
                  <a:pt x="32" y="5"/>
                </a:lnTo>
                <a:lnTo>
                  <a:pt x="32" y="5"/>
                </a:lnTo>
                <a:lnTo>
                  <a:pt x="32" y="5"/>
                </a:lnTo>
                <a:lnTo>
                  <a:pt x="36" y="5"/>
                </a:lnTo>
                <a:lnTo>
                  <a:pt x="36" y="5"/>
                </a:lnTo>
                <a:lnTo>
                  <a:pt x="36" y="5"/>
                </a:lnTo>
                <a:lnTo>
                  <a:pt x="36" y="5"/>
                </a:lnTo>
                <a:lnTo>
                  <a:pt x="36" y="5"/>
                </a:lnTo>
                <a:lnTo>
                  <a:pt x="41" y="5"/>
                </a:lnTo>
                <a:lnTo>
                  <a:pt x="41" y="5"/>
                </a:lnTo>
                <a:lnTo>
                  <a:pt x="41" y="5"/>
                </a:lnTo>
                <a:lnTo>
                  <a:pt x="41" y="5"/>
                </a:lnTo>
                <a:lnTo>
                  <a:pt x="36" y="5"/>
                </a:lnTo>
                <a:lnTo>
                  <a:pt x="36" y="5"/>
                </a:lnTo>
                <a:lnTo>
                  <a:pt x="36" y="0"/>
                </a:lnTo>
                <a:lnTo>
                  <a:pt x="36" y="0"/>
                </a:lnTo>
                <a:lnTo>
                  <a:pt x="41" y="0"/>
                </a:lnTo>
                <a:lnTo>
                  <a:pt x="41" y="0"/>
                </a:lnTo>
                <a:lnTo>
                  <a:pt x="41" y="0"/>
                </a:lnTo>
                <a:lnTo>
                  <a:pt x="41" y="0"/>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6" name="Freeform 32">
            <a:extLst>
              <a:ext uri="{FF2B5EF4-FFF2-40B4-BE49-F238E27FC236}">
                <a16:creationId xmlns:a16="http://schemas.microsoft.com/office/drawing/2014/main" id="{0A150B2A-02F0-C446-BBA4-4D53DCF6D54A}"/>
              </a:ext>
            </a:extLst>
          </p:cNvPr>
          <p:cNvSpPr>
            <a:spLocks noEditPoints="1"/>
          </p:cNvSpPr>
          <p:nvPr/>
        </p:nvSpPr>
        <p:spPr bwMode="auto">
          <a:xfrm>
            <a:off x="2555209" y="5072983"/>
            <a:ext cx="749013" cy="1785017"/>
          </a:xfrm>
          <a:custGeom>
            <a:avLst/>
            <a:gdLst>
              <a:gd name="T0" fmla="*/ 312 w 312"/>
              <a:gd name="T1" fmla="*/ 723 h 733"/>
              <a:gd name="T2" fmla="*/ 298 w 312"/>
              <a:gd name="T3" fmla="*/ 733 h 733"/>
              <a:gd name="T4" fmla="*/ 280 w 312"/>
              <a:gd name="T5" fmla="*/ 728 h 733"/>
              <a:gd name="T6" fmla="*/ 240 w 312"/>
              <a:gd name="T7" fmla="*/ 710 h 733"/>
              <a:gd name="T8" fmla="*/ 226 w 312"/>
              <a:gd name="T9" fmla="*/ 710 h 733"/>
              <a:gd name="T10" fmla="*/ 213 w 312"/>
              <a:gd name="T11" fmla="*/ 701 h 733"/>
              <a:gd name="T12" fmla="*/ 276 w 312"/>
              <a:gd name="T13" fmla="*/ 701 h 733"/>
              <a:gd name="T14" fmla="*/ 240 w 312"/>
              <a:gd name="T15" fmla="*/ 714 h 733"/>
              <a:gd name="T16" fmla="*/ 249 w 312"/>
              <a:gd name="T17" fmla="*/ 705 h 733"/>
              <a:gd name="T18" fmla="*/ 276 w 312"/>
              <a:gd name="T19" fmla="*/ 714 h 733"/>
              <a:gd name="T20" fmla="*/ 244 w 312"/>
              <a:gd name="T21" fmla="*/ 687 h 733"/>
              <a:gd name="T22" fmla="*/ 172 w 312"/>
              <a:gd name="T23" fmla="*/ 669 h 733"/>
              <a:gd name="T24" fmla="*/ 154 w 312"/>
              <a:gd name="T25" fmla="*/ 633 h 733"/>
              <a:gd name="T26" fmla="*/ 140 w 312"/>
              <a:gd name="T27" fmla="*/ 624 h 733"/>
              <a:gd name="T28" fmla="*/ 127 w 312"/>
              <a:gd name="T29" fmla="*/ 610 h 733"/>
              <a:gd name="T30" fmla="*/ 122 w 312"/>
              <a:gd name="T31" fmla="*/ 597 h 733"/>
              <a:gd name="T32" fmla="*/ 118 w 312"/>
              <a:gd name="T33" fmla="*/ 525 h 733"/>
              <a:gd name="T34" fmla="*/ 118 w 312"/>
              <a:gd name="T35" fmla="*/ 543 h 733"/>
              <a:gd name="T36" fmla="*/ 109 w 312"/>
              <a:gd name="T37" fmla="*/ 525 h 733"/>
              <a:gd name="T38" fmla="*/ 82 w 312"/>
              <a:gd name="T39" fmla="*/ 475 h 733"/>
              <a:gd name="T40" fmla="*/ 100 w 312"/>
              <a:gd name="T41" fmla="*/ 506 h 733"/>
              <a:gd name="T42" fmla="*/ 64 w 312"/>
              <a:gd name="T43" fmla="*/ 149 h 733"/>
              <a:gd name="T44" fmla="*/ 64 w 312"/>
              <a:gd name="T45" fmla="*/ 190 h 733"/>
              <a:gd name="T46" fmla="*/ 64 w 312"/>
              <a:gd name="T47" fmla="*/ 244 h 733"/>
              <a:gd name="T48" fmla="*/ 64 w 312"/>
              <a:gd name="T49" fmla="*/ 276 h 733"/>
              <a:gd name="T50" fmla="*/ 86 w 312"/>
              <a:gd name="T51" fmla="*/ 312 h 733"/>
              <a:gd name="T52" fmla="*/ 91 w 312"/>
              <a:gd name="T53" fmla="*/ 348 h 733"/>
              <a:gd name="T54" fmla="*/ 91 w 312"/>
              <a:gd name="T55" fmla="*/ 384 h 733"/>
              <a:gd name="T56" fmla="*/ 104 w 312"/>
              <a:gd name="T57" fmla="*/ 430 h 733"/>
              <a:gd name="T58" fmla="*/ 109 w 312"/>
              <a:gd name="T59" fmla="*/ 457 h 733"/>
              <a:gd name="T60" fmla="*/ 127 w 312"/>
              <a:gd name="T61" fmla="*/ 502 h 733"/>
              <a:gd name="T62" fmla="*/ 149 w 312"/>
              <a:gd name="T63" fmla="*/ 529 h 733"/>
              <a:gd name="T64" fmla="*/ 158 w 312"/>
              <a:gd name="T65" fmla="*/ 561 h 733"/>
              <a:gd name="T66" fmla="*/ 167 w 312"/>
              <a:gd name="T67" fmla="*/ 601 h 733"/>
              <a:gd name="T68" fmla="*/ 181 w 312"/>
              <a:gd name="T69" fmla="*/ 642 h 733"/>
              <a:gd name="T70" fmla="*/ 213 w 312"/>
              <a:gd name="T71" fmla="*/ 669 h 733"/>
              <a:gd name="T72" fmla="*/ 240 w 312"/>
              <a:gd name="T73" fmla="*/ 687 h 733"/>
              <a:gd name="T74" fmla="*/ 231 w 312"/>
              <a:gd name="T75" fmla="*/ 687 h 733"/>
              <a:gd name="T76" fmla="*/ 217 w 312"/>
              <a:gd name="T77" fmla="*/ 683 h 733"/>
              <a:gd name="T78" fmla="*/ 199 w 312"/>
              <a:gd name="T79" fmla="*/ 687 h 733"/>
              <a:gd name="T80" fmla="*/ 190 w 312"/>
              <a:gd name="T81" fmla="*/ 674 h 733"/>
              <a:gd name="T82" fmla="*/ 208 w 312"/>
              <a:gd name="T83" fmla="*/ 674 h 733"/>
              <a:gd name="T84" fmla="*/ 186 w 312"/>
              <a:gd name="T85" fmla="*/ 665 h 733"/>
              <a:gd name="T86" fmla="*/ 154 w 312"/>
              <a:gd name="T87" fmla="*/ 642 h 733"/>
              <a:gd name="T88" fmla="*/ 163 w 312"/>
              <a:gd name="T89" fmla="*/ 638 h 733"/>
              <a:gd name="T90" fmla="*/ 154 w 312"/>
              <a:gd name="T91" fmla="*/ 615 h 733"/>
              <a:gd name="T92" fmla="*/ 136 w 312"/>
              <a:gd name="T93" fmla="*/ 601 h 733"/>
              <a:gd name="T94" fmla="*/ 131 w 312"/>
              <a:gd name="T95" fmla="*/ 588 h 733"/>
              <a:gd name="T96" fmla="*/ 118 w 312"/>
              <a:gd name="T97" fmla="*/ 574 h 733"/>
              <a:gd name="T98" fmla="*/ 109 w 312"/>
              <a:gd name="T99" fmla="*/ 561 h 733"/>
              <a:gd name="T100" fmla="*/ 118 w 312"/>
              <a:gd name="T101" fmla="*/ 561 h 733"/>
              <a:gd name="T102" fmla="*/ 122 w 312"/>
              <a:gd name="T103" fmla="*/ 547 h 733"/>
              <a:gd name="T104" fmla="*/ 113 w 312"/>
              <a:gd name="T105" fmla="*/ 511 h 733"/>
              <a:gd name="T106" fmla="*/ 100 w 312"/>
              <a:gd name="T107" fmla="*/ 475 h 733"/>
              <a:gd name="T108" fmla="*/ 82 w 312"/>
              <a:gd name="T109" fmla="*/ 470 h 733"/>
              <a:gd name="T110" fmla="*/ 59 w 312"/>
              <a:gd name="T111" fmla="*/ 384 h 733"/>
              <a:gd name="T112" fmla="*/ 55 w 312"/>
              <a:gd name="T113" fmla="*/ 312 h 733"/>
              <a:gd name="T114" fmla="*/ 32 w 312"/>
              <a:gd name="T115" fmla="*/ 213 h 733"/>
              <a:gd name="T116" fmla="*/ 23 w 312"/>
              <a:gd name="T117" fmla="*/ 127 h 733"/>
              <a:gd name="T118" fmla="*/ 9 w 312"/>
              <a:gd name="T119" fmla="*/ 41 h 733"/>
              <a:gd name="T120" fmla="*/ 23 w 312"/>
              <a:gd name="T121" fmla="*/ 14 h 733"/>
              <a:gd name="T122" fmla="*/ 36 w 312"/>
              <a:gd name="T123" fmla="*/ 50 h 733"/>
              <a:gd name="T124" fmla="*/ 55 w 312"/>
              <a:gd name="T125" fmla="*/ 86 h 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2" h="733">
                <a:moveTo>
                  <a:pt x="312" y="723"/>
                </a:moveTo>
                <a:lnTo>
                  <a:pt x="312" y="723"/>
                </a:lnTo>
                <a:lnTo>
                  <a:pt x="312" y="723"/>
                </a:lnTo>
                <a:lnTo>
                  <a:pt x="312" y="723"/>
                </a:lnTo>
                <a:lnTo>
                  <a:pt x="312" y="728"/>
                </a:lnTo>
                <a:lnTo>
                  <a:pt x="312" y="728"/>
                </a:lnTo>
                <a:lnTo>
                  <a:pt x="307" y="728"/>
                </a:lnTo>
                <a:lnTo>
                  <a:pt x="307" y="723"/>
                </a:lnTo>
                <a:lnTo>
                  <a:pt x="307" y="723"/>
                </a:lnTo>
                <a:lnTo>
                  <a:pt x="307" y="723"/>
                </a:lnTo>
                <a:lnTo>
                  <a:pt x="307" y="723"/>
                </a:lnTo>
                <a:lnTo>
                  <a:pt x="307" y="723"/>
                </a:lnTo>
                <a:lnTo>
                  <a:pt x="307" y="723"/>
                </a:lnTo>
                <a:lnTo>
                  <a:pt x="303" y="728"/>
                </a:lnTo>
                <a:lnTo>
                  <a:pt x="303" y="728"/>
                </a:lnTo>
                <a:lnTo>
                  <a:pt x="303" y="728"/>
                </a:lnTo>
                <a:lnTo>
                  <a:pt x="298" y="728"/>
                </a:lnTo>
                <a:lnTo>
                  <a:pt x="298" y="723"/>
                </a:lnTo>
                <a:lnTo>
                  <a:pt x="298" y="723"/>
                </a:lnTo>
                <a:lnTo>
                  <a:pt x="298" y="723"/>
                </a:lnTo>
                <a:lnTo>
                  <a:pt x="294" y="723"/>
                </a:lnTo>
                <a:lnTo>
                  <a:pt x="294" y="719"/>
                </a:lnTo>
                <a:lnTo>
                  <a:pt x="298" y="719"/>
                </a:lnTo>
                <a:lnTo>
                  <a:pt x="307" y="719"/>
                </a:lnTo>
                <a:lnTo>
                  <a:pt x="307" y="719"/>
                </a:lnTo>
                <a:lnTo>
                  <a:pt x="312" y="723"/>
                </a:lnTo>
                <a:lnTo>
                  <a:pt x="312" y="723"/>
                </a:lnTo>
                <a:lnTo>
                  <a:pt x="312" y="723"/>
                </a:lnTo>
                <a:moveTo>
                  <a:pt x="276" y="723"/>
                </a:moveTo>
                <a:lnTo>
                  <a:pt x="276" y="723"/>
                </a:lnTo>
                <a:lnTo>
                  <a:pt x="285" y="723"/>
                </a:lnTo>
                <a:lnTo>
                  <a:pt x="289" y="723"/>
                </a:lnTo>
                <a:lnTo>
                  <a:pt x="289" y="719"/>
                </a:lnTo>
                <a:lnTo>
                  <a:pt x="294" y="723"/>
                </a:lnTo>
                <a:lnTo>
                  <a:pt x="289" y="723"/>
                </a:lnTo>
                <a:lnTo>
                  <a:pt x="289" y="723"/>
                </a:lnTo>
                <a:lnTo>
                  <a:pt x="294" y="723"/>
                </a:lnTo>
                <a:lnTo>
                  <a:pt x="294" y="723"/>
                </a:lnTo>
                <a:lnTo>
                  <a:pt x="294" y="728"/>
                </a:lnTo>
                <a:lnTo>
                  <a:pt x="298" y="728"/>
                </a:lnTo>
                <a:lnTo>
                  <a:pt x="298" y="728"/>
                </a:lnTo>
                <a:lnTo>
                  <a:pt x="298" y="728"/>
                </a:lnTo>
                <a:lnTo>
                  <a:pt x="298" y="728"/>
                </a:lnTo>
                <a:lnTo>
                  <a:pt x="303" y="728"/>
                </a:lnTo>
                <a:lnTo>
                  <a:pt x="303" y="733"/>
                </a:lnTo>
                <a:lnTo>
                  <a:pt x="303" y="733"/>
                </a:lnTo>
                <a:lnTo>
                  <a:pt x="303" y="733"/>
                </a:lnTo>
                <a:lnTo>
                  <a:pt x="303" y="733"/>
                </a:lnTo>
                <a:lnTo>
                  <a:pt x="303" y="733"/>
                </a:lnTo>
                <a:lnTo>
                  <a:pt x="303" y="733"/>
                </a:lnTo>
                <a:lnTo>
                  <a:pt x="303" y="733"/>
                </a:lnTo>
                <a:lnTo>
                  <a:pt x="298" y="733"/>
                </a:lnTo>
                <a:lnTo>
                  <a:pt x="298" y="733"/>
                </a:lnTo>
                <a:lnTo>
                  <a:pt x="298" y="733"/>
                </a:lnTo>
                <a:lnTo>
                  <a:pt x="294" y="733"/>
                </a:lnTo>
                <a:lnTo>
                  <a:pt x="294" y="733"/>
                </a:lnTo>
                <a:lnTo>
                  <a:pt x="294" y="733"/>
                </a:lnTo>
                <a:lnTo>
                  <a:pt x="289" y="733"/>
                </a:lnTo>
                <a:lnTo>
                  <a:pt x="289" y="728"/>
                </a:lnTo>
                <a:lnTo>
                  <a:pt x="289" y="728"/>
                </a:lnTo>
                <a:lnTo>
                  <a:pt x="289" y="728"/>
                </a:lnTo>
                <a:lnTo>
                  <a:pt x="289" y="728"/>
                </a:lnTo>
                <a:lnTo>
                  <a:pt x="289" y="728"/>
                </a:lnTo>
                <a:lnTo>
                  <a:pt x="289" y="728"/>
                </a:lnTo>
                <a:lnTo>
                  <a:pt x="289" y="728"/>
                </a:lnTo>
                <a:lnTo>
                  <a:pt x="285" y="728"/>
                </a:lnTo>
                <a:lnTo>
                  <a:pt x="285" y="728"/>
                </a:lnTo>
                <a:lnTo>
                  <a:pt x="285" y="723"/>
                </a:lnTo>
                <a:lnTo>
                  <a:pt x="280" y="723"/>
                </a:lnTo>
                <a:lnTo>
                  <a:pt x="285" y="728"/>
                </a:lnTo>
                <a:lnTo>
                  <a:pt x="285" y="728"/>
                </a:lnTo>
                <a:lnTo>
                  <a:pt x="285" y="728"/>
                </a:lnTo>
                <a:lnTo>
                  <a:pt x="289" y="733"/>
                </a:lnTo>
                <a:lnTo>
                  <a:pt x="285" y="733"/>
                </a:lnTo>
                <a:lnTo>
                  <a:pt x="285" y="733"/>
                </a:lnTo>
                <a:lnTo>
                  <a:pt x="285" y="733"/>
                </a:lnTo>
                <a:lnTo>
                  <a:pt x="280" y="728"/>
                </a:lnTo>
                <a:lnTo>
                  <a:pt x="280" y="728"/>
                </a:lnTo>
                <a:lnTo>
                  <a:pt x="280" y="728"/>
                </a:lnTo>
                <a:lnTo>
                  <a:pt x="280" y="728"/>
                </a:lnTo>
                <a:lnTo>
                  <a:pt x="280" y="728"/>
                </a:lnTo>
                <a:lnTo>
                  <a:pt x="276" y="728"/>
                </a:lnTo>
                <a:lnTo>
                  <a:pt x="276" y="728"/>
                </a:lnTo>
                <a:lnTo>
                  <a:pt x="276" y="728"/>
                </a:lnTo>
                <a:lnTo>
                  <a:pt x="276" y="728"/>
                </a:lnTo>
                <a:lnTo>
                  <a:pt x="276" y="728"/>
                </a:lnTo>
                <a:lnTo>
                  <a:pt x="271" y="728"/>
                </a:lnTo>
                <a:lnTo>
                  <a:pt x="271" y="723"/>
                </a:lnTo>
                <a:lnTo>
                  <a:pt x="271" y="723"/>
                </a:lnTo>
                <a:lnTo>
                  <a:pt x="271" y="723"/>
                </a:lnTo>
                <a:lnTo>
                  <a:pt x="271" y="719"/>
                </a:lnTo>
                <a:lnTo>
                  <a:pt x="276" y="723"/>
                </a:lnTo>
                <a:moveTo>
                  <a:pt x="240" y="705"/>
                </a:moveTo>
                <a:lnTo>
                  <a:pt x="240" y="705"/>
                </a:lnTo>
                <a:lnTo>
                  <a:pt x="244" y="705"/>
                </a:lnTo>
                <a:lnTo>
                  <a:pt x="249" y="705"/>
                </a:lnTo>
                <a:lnTo>
                  <a:pt x="249" y="710"/>
                </a:lnTo>
                <a:lnTo>
                  <a:pt x="249" y="710"/>
                </a:lnTo>
                <a:lnTo>
                  <a:pt x="249" y="710"/>
                </a:lnTo>
                <a:lnTo>
                  <a:pt x="249" y="710"/>
                </a:lnTo>
                <a:lnTo>
                  <a:pt x="249" y="710"/>
                </a:lnTo>
                <a:lnTo>
                  <a:pt x="249" y="714"/>
                </a:lnTo>
                <a:lnTo>
                  <a:pt x="244" y="710"/>
                </a:lnTo>
                <a:lnTo>
                  <a:pt x="244" y="710"/>
                </a:lnTo>
                <a:lnTo>
                  <a:pt x="240" y="710"/>
                </a:lnTo>
                <a:lnTo>
                  <a:pt x="240" y="710"/>
                </a:lnTo>
                <a:lnTo>
                  <a:pt x="240" y="710"/>
                </a:lnTo>
                <a:lnTo>
                  <a:pt x="240" y="710"/>
                </a:lnTo>
                <a:lnTo>
                  <a:pt x="235" y="710"/>
                </a:lnTo>
                <a:lnTo>
                  <a:pt x="235" y="710"/>
                </a:lnTo>
                <a:lnTo>
                  <a:pt x="235" y="710"/>
                </a:lnTo>
                <a:lnTo>
                  <a:pt x="231" y="705"/>
                </a:lnTo>
                <a:lnTo>
                  <a:pt x="231" y="705"/>
                </a:lnTo>
                <a:lnTo>
                  <a:pt x="231" y="705"/>
                </a:lnTo>
                <a:lnTo>
                  <a:pt x="231" y="705"/>
                </a:lnTo>
                <a:lnTo>
                  <a:pt x="235" y="705"/>
                </a:lnTo>
                <a:lnTo>
                  <a:pt x="240" y="705"/>
                </a:lnTo>
                <a:lnTo>
                  <a:pt x="240" y="705"/>
                </a:lnTo>
                <a:moveTo>
                  <a:pt x="213" y="696"/>
                </a:moveTo>
                <a:lnTo>
                  <a:pt x="213" y="696"/>
                </a:lnTo>
                <a:lnTo>
                  <a:pt x="217" y="696"/>
                </a:lnTo>
                <a:lnTo>
                  <a:pt x="217" y="701"/>
                </a:lnTo>
                <a:lnTo>
                  <a:pt x="217" y="696"/>
                </a:lnTo>
                <a:lnTo>
                  <a:pt x="217" y="696"/>
                </a:lnTo>
                <a:lnTo>
                  <a:pt x="222" y="696"/>
                </a:lnTo>
                <a:lnTo>
                  <a:pt x="222" y="701"/>
                </a:lnTo>
                <a:lnTo>
                  <a:pt x="226" y="701"/>
                </a:lnTo>
                <a:lnTo>
                  <a:pt x="226" y="701"/>
                </a:lnTo>
                <a:lnTo>
                  <a:pt x="226" y="701"/>
                </a:lnTo>
                <a:lnTo>
                  <a:pt x="226" y="705"/>
                </a:lnTo>
                <a:lnTo>
                  <a:pt x="226" y="705"/>
                </a:lnTo>
                <a:lnTo>
                  <a:pt x="226" y="705"/>
                </a:lnTo>
                <a:lnTo>
                  <a:pt x="226" y="705"/>
                </a:lnTo>
                <a:lnTo>
                  <a:pt x="226" y="705"/>
                </a:lnTo>
                <a:lnTo>
                  <a:pt x="226" y="710"/>
                </a:lnTo>
                <a:lnTo>
                  <a:pt x="226" y="710"/>
                </a:lnTo>
                <a:lnTo>
                  <a:pt x="222" y="710"/>
                </a:lnTo>
                <a:lnTo>
                  <a:pt x="222" y="710"/>
                </a:lnTo>
                <a:lnTo>
                  <a:pt x="222" y="710"/>
                </a:lnTo>
                <a:lnTo>
                  <a:pt x="222" y="710"/>
                </a:lnTo>
                <a:lnTo>
                  <a:pt x="222" y="710"/>
                </a:lnTo>
                <a:lnTo>
                  <a:pt x="222" y="710"/>
                </a:lnTo>
                <a:lnTo>
                  <a:pt x="222" y="705"/>
                </a:lnTo>
                <a:lnTo>
                  <a:pt x="222" y="705"/>
                </a:lnTo>
                <a:lnTo>
                  <a:pt x="222" y="705"/>
                </a:lnTo>
                <a:lnTo>
                  <a:pt x="222" y="705"/>
                </a:lnTo>
                <a:lnTo>
                  <a:pt x="217" y="705"/>
                </a:lnTo>
                <a:lnTo>
                  <a:pt x="217" y="705"/>
                </a:lnTo>
                <a:lnTo>
                  <a:pt x="217" y="705"/>
                </a:lnTo>
                <a:lnTo>
                  <a:pt x="217" y="705"/>
                </a:lnTo>
                <a:lnTo>
                  <a:pt x="217" y="705"/>
                </a:lnTo>
                <a:lnTo>
                  <a:pt x="217" y="705"/>
                </a:lnTo>
                <a:lnTo>
                  <a:pt x="217" y="705"/>
                </a:lnTo>
                <a:lnTo>
                  <a:pt x="217" y="705"/>
                </a:lnTo>
                <a:lnTo>
                  <a:pt x="217" y="705"/>
                </a:lnTo>
                <a:lnTo>
                  <a:pt x="213" y="705"/>
                </a:lnTo>
                <a:lnTo>
                  <a:pt x="213" y="705"/>
                </a:lnTo>
                <a:lnTo>
                  <a:pt x="213" y="705"/>
                </a:lnTo>
                <a:lnTo>
                  <a:pt x="213" y="701"/>
                </a:lnTo>
                <a:lnTo>
                  <a:pt x="213" y="701"/>
                </a:lnTo>
                <a:lnTo>
                  <a:pt x="213" y="701"/>
                </a:lnTo>
                <a:lnTo>
                  <a:pt x="213" y="701"/>
                </a:lnTo>
                <a:lnTo>
                  <a:pt x="208" y="701"/>
                </a:lnTo>
                <a:lnTo>
                  <a:pt x="208" y="701"/>
                </a:lnTo>
                <a:lnTo>
                  <a:pt x="204" y="701"/>
                </a:lnTo>
                <a:lnTo>
                  <a:pt x="204" y="701"/>
                </a:lnTo>
                <a:lnTo>
                  <a:pt x="204" y="696"/>
                </a:lnTo>
                <a:lnTo>
                  <a:pt x="208" y="696"/>
                </a:lnTo>
                <a:lnTo>
                  <a:pt x="208" y="696"/>
                </a:lnTo>
                <a:lnTo>
                  <a:pt x="213" y="696"/>
                </a:lnTo>
                <a:lnTo>
                  <a:pt x="213" y="696"/>
                </a:lnTo>
                <a:lnTo>
                  <a:pt x="213" y="696"/>
                </a:lnTo>
                <a:lnTo>
                  <a:pt x="213" y="696"/>
                </a:lnTo>
                <a:lnTo>
                  <a:pt x="213" y="696"/>
                </a:lnTo>
                <a:lnTo>
                  <a:pt x="213" y="696"/>
                </a:lnTo>
                <a:lnTo>
                  <a:pt x="213" y="696"/>
                </a:lnTo>
                <a:lnTo>
                  <a:pt x="213" y="696"/>
                </a:lnTo>
                <a:lnTo>
                  <a:pt x="213" y="696"/>
                </a:lnTo>
                <a:moveTo>
                  <a:pt x="258" y="678"/>
                </a:moveTo>
                <a:lnTo>
                  <a:pt x="258" y="678"/>
                </a:lnTo>
                <a:lnTo>
                  <a:pt x="258" y="678"/>
                </a:lnTo>
                <a:lnTo>
                  <a:pt x="262" y="678"/>
                </a:lnTo>
                <a:lnTo>
                  <a:pt x="262" y="678"/>
                </a:lnTo>
                <a:lnTo>
                  <a:pt x="262" y="678"/>
                </a:lnTo>
                <a:lnTo>
                  <a:pt x="262" y="678"/>
                </a:lnTo>
                <a:lnTo>
                  <a:pt x="267" y="683"/>
                </a:lnTo>
                <a:lnTo>
                  <a:pt x="271" y="687"/>
                </a:lnTo>
                <a:lnTo>
                  <a:pt x="271" y="696"/>
                </a:lnTo>
                <a:lnTo>
                  <a:pt x="276" y="701"/>
                </a:lnTo>
                <a:lnTo>
                  <a:pt x="280" y="705"/>
                </a:lnTo>
                <a:lnTo>
                  <a:pt x="280" y="710"/>
                </a:lnTo>
                <a:lnTo>
                  <a:pt x="285" y="714"/>
                </a:lnTo>
                <a:lnTo>
                  <a:pt x="289" y="719"/>
                </a:lnTo>
                <a:lnTo>
                  <a:pt x="285" y="719"/>
                </a:lnTo>
                <a:lnTo>
                  <a:pt x="285" y="719"/>
                </a:lnTo>
                <a:lnTo>
                  <a:pt x="280" y="719"/>
                </a:lnTo>
                <a:lnTo>
                  <a:pt x="276" y="719"/>
                </a:lnTo>
                <a:lnTo>
                  <a:pt x="276" y="719"/>
                </a:lnTo>
                <a:lnTo>
                  <a:pt x="271" y="719"/>
                </a:lnTo>
                <a:lnTo>
                  <a:pt x="271" y="719"/>
                </a:lnTo>
                <a:lnTo>
                  <a:pt x="271" y="719"/>
                </a:lnTo>
                <a:lnTo>
                  <a:pt x="267" y="719"/>
                </a:lnTo>
                <a:lnTo>
                  <a:pt x="267" y="719"/>
                </a:lnTo>
                <a:lnTo>
                  <a:pt x="267" y="719"/>
                </a:lnTo>
                <a:lnTo>
                  <a:pt x="267" y="719"/>
                </a:lnTo>
                <a:lnTo>
                  <a:pt x="267" y="719"/>
                </a:lnTo>
                <a:lnTo>
                  <a:pt x="262" y="719"/>
                </a:lnTo>
                <a:lnTo>
                  <a:pt x="258" y="719"/>
                </a:lnTo>
                <a:lnTo>
                  <a:pt x="253" y="719"/>
                </a:lnTo>
                <a:lnTo>
                  <a:pt x="253" y="719"/>
                </a:lnTo>
                <a:lnTo>
                  <a:pt x="249" y="719"/>
                </a:lnTo>
                <a:lnTo>
                  <a:pt x="244" y="719"/>
                </a:lnTo>
                <a:lnTo>
                  <a:pt x="240" y="719"/>
                </a:lnTo>
                <a:lnTo>
                  <a:pt x="240" y="714"/>
                </a:lnTo>
                <a:lnTo>
                  <a:pt x="240" y="714"/>
                </a:lnTo>
                <a:lnTo>
                  <a:pt x="240" y="714"/>
                </a:lnTo>
                <a:lnTo>
                  <a:pt x="240" y="714"/>
                </a:lnTo>
                <a:lnTo>
                  <a:pt x="240" y="714"/>
                </a:lnTo>
                <a:lnTo>
                  <a:pt x="244" y="714"/>
                </a:lnTo>
                <a:lnTo>
                  <a:pt x="244" y="714"/>
                </a:lnTo>
                <a:lnTo>
                  <a:pt x="244" y="714"/>
                </a:lnTo>
                <a:lnTo>
                  <a:pt x="244" y="714"/>
                </a:lnTo>
                <a:lnTo>
                  <a:pt x="244" y="714"/>
                </a:lnTo>
                <a:lnTo>
                  <a:pt x="249" y="714"/>
                </a:lnTo>
                <a:lnTo>
                  <a:pt x="249" y="714"/>
                </a:lnTo>
                <a:lnTo>
                  <a:pt x="253" y="714"/>
                </a:lnTo>
                <a:lnTo>
                  <a:pt x="253" y="714"/>
                </a:lnTo>
                <a:lnTo>
                  <a:pt x="253" y="710"/>
                </a:lnTo>
                <a:lnTo>
                  <a:pt x="253" y="710"/>
                </a:lnTo>
                <a:lnTo>
                  <a:pt x="253" y="710"/>
                </a:lnTo>
                <a:lnTo>
                  <a:pt x="253" y="710"/>
                </a:lnTo>
                <a:lnTo>
                  <a:pt x="253" y="714"/>
                </a:lnTo>
                <a:lnTo>
                  <a:pt x="258" y="714"/>
                </a:lnTo>
                <a:lnTo>
                  <a:pt x="258" y="714"/>
                </a:lnTo>
                <a:lnTo>
                  <a:pt x="258" y="714"/>
                </a:lnTo>
                <a:lnTo>
                  <a:pt x="262" y="714"/>
                </a:lnTo>
                <a:lnTo>
                  <a:pt x="262" y="714"/>
                </a:lnTo>
                <a:lnTo>
                  <a:pt x="258" y="710"/>
                </a:lnTo>
                <a:lnTo>
                  <a:pt x="258" y="710"/>
                </a:lnTo>
                <a:lnTo>
                  <a:pt x="253" y="710"/>
                </a:lnTo>
                <a:lnTo>
                  <a:pt x="253" y="710"/>
                </a:lnTo>
                <a:lnTo>
                  <a:pt x="249" y="705"/>
                </a:lnTo>
                <a:lnTo>
                  <a:pt x="249" y="705"/>
                </a:lnTo>
                <a:lnTo>
                  <a:pt x="249" y="701"/>
                </a:lnTo>
                <a:lnTo>
                  <a:pt x="249" y="701"/>
                </a:lnTo>
                <a:lnTo>
                  <a:pt x="249" y="701"/>
                </a:lnTo>
                <a:lnTo>
                  <a:pt x="249" y="696"/>
                </a:lnTo>
                <a:lnTo>
                  <a:pt x="249" y="696"/>
                </a:lnTo>
                <a:lnTo>
                  <a:pt x="253" y="701"/>
                </a:lnTo>
                <a:lnTo>
                  <a:pt x="253" y="705"/>
                </a:lnTo>
                <a:lnTo>
                  <a:pt x="253" y="705"/>
                </a:lnTo>
                <a:lnTo>
                  <a:pt x="253" y="705"/>
                </a:lnTo>
                <a:lnTo>
                  <a:pt x="253" y="705"/>
                </a:lnTo>
                <a:lnTo>
                  <a:pt x="258" y="710"/>
                </a:lnTo>
                <a:lnTo>
                  <a:pt x="258" y="710"/>
                </a:lnTo>
                <a:lnTo>
                  <a:pt x="262" y="710"/>
                </a:lnTo>
                <a:lnTo>
                  <a:pt x="262" y="710"/>
                </a:lnTo>
                <a:lnTo>
                  <a:pt x="262" y="710"/>
                </a:lnTo>
                <a:lnTo>
                  <a:pt x="267" y="710"/>
                </a:lnTo>
                <a:lnTo>
                  <a:pt x="267" y="710"/>
                </a:lnTo>
                <a:lnTo>
                  <a:pt x="267" y="710"/>
                </a:lnTo>
                <a:lnTo>
                  <a:pt x="271" y="710"/>
                </a:lnTo>
                <a:lnTo>
                  <a:pt x="271" y="710"/>
                </a:lnTo>
                <a:lnTo>
                  <a:pt x="271" y="710"/>
                </a:lnTo>
                <a:lnTo>
                  <a:pt x="276" y="714"/>
                </a:lnTo>
                <a:lnTo>
                  <a:pt x="276" y="714"/>
                </a:lnTo>
                <a:lnTo>
                  <a:pt x="276" y="714"/>
                </a:lnTo>
                <a:lnTo>
                  <a:pt x="276" y="714"/>
                </a:lnTo>
                <a:lnTo>
                  <a:pt x="276" y="714"/>
                </a:lnTo>
                <a:lnTo>
                  <a:pt x="276" y="714"/>
                </a:lnTo>
                <a:lnTo>
                  <a:pt x="276" y="710"/>
                </a:lnTo>
                <a:lnTo>
                  <a:pt x="276" y="710"/>
                </a:lnTo>
                <a:lnTo>
                  <a:pt x="276" y="710"/>
                </a:lnTo>
                <a:lnTo>
                  <a:pt x="276" y="710"/>
                </a:lnTo>
                <a:lnTo>
                  <a:pt x="262" y="705"/>
                </a:lnTo>
                <a:lnTo>
                  <a:pt x="258" y="705"/>
                </a:lnTo>
                <a:lnTo>
                  <a:pt x="258" y="701"/>
                </a:lnTo>
                <a:lnTo>
                  <a:pt x="253" y="701"/>
                </a:lnTo>
                <a:lnTo>
                  <a:pt x="258" y="701"/>
                </a:lnTo>
                <a:lnTo>
                  <a:pt x="258" y="696"/>
                </a:lnTo>
                <a:lnTo>
                  <a:pt x="258" y="696"/>
                </a:lnTo>
                <a:lnTo>
                  <a:pt x="262" y="696"/>
                </a:lnTo>
                <a:lnTo>
                  <a:pt x="262" y="692"/>
                </a:lnTo>
                <a:lnTo>
                  <a:pt x="262" y="692"/>
                </a:lnTo>
                <a:lnTo>
                  <a:pt x="262" y="692"/>
                </a:lnTo>
                <a:lnTo>
                  <a:pt x="258" y="692"/>
                </a:lnTo>
                <a:lnTo>
                  <a:pt x="258" y="692"/>
                </a:lnTo>
                <a:lnTo>
                  <a:pt x="258" y="692"/>
                </a:lnTo>
                <a:lnTo>
                  <a:pt x="253" y="692"/>
                </a:lnTo>
                <a:lnTo>
                  <a:pt x="253" y="692"/>
                </a:lnTo>
                <a:lnTo>
                  <a:pt x="249" y="692"/>
                </a:lnTo>
                <a:lnTo>
                  <a:pt x="249" y="692"/>
                </a:lnTo>
                <a:lnTo>
                  <a:pt x="249" y="692"/>
                </a:lnTo>
                <a:lnTo>
                  <a:pt x="244" y="692"/>
                </a:lnTo>
                <a:lnTo>
                  <a:pt x="244" y="687"/>
                </a:lnTo>
                <a:lnTo>
                  <a:pt x="244" y="687"/>
                </a:lnTo>
                <a:lnTo>
                  <a:pt x="244" y="687"/>
                </a:lnTo>
                <a:lnTo>
                  <a:pt x="244" y="687"/>
                </a:lnTo>
                <a:lnTo>
                  <a:pt x="244" y="687"/>
                </a:lnTo>
                <a:lnTo>
                  <a:pt x="244" y="687"/>
                </a:lnTo>
                <a:lnTo>
                  <a:pt x="249" y="683"/>
                </a:lnTo>
                <a:lnTo>
                  <a:pt x="249" y="683"/>
                </a:lnTo>
                <a:lnTo>
                  <a:pt x="244" y="683"/>
                </a:lnTo>
                <a:lnTo>
                  <a:pt x="244" y="683"/>
                </a:lnTo>
                <a:lnTo>
                  <a:pt x="244" y="683"/>
                </a:lnTo>
                <a:lnTo>
                  <a:pt x="244" y="683"/>
                </a:lnTo>
                <a:lnTo>
                  <a:pt x="240" y="683"/>
                </a:lnTo>
                <a:lnTo>
                  <a:pt x="240" y="683"/>
                </a:lnTo>
                <a:lnTo>
                  <a:pt x="244" y="678"/>
                </a:lnTo>
                <a:lnTo>
                  <a:pt x="244" y="683"/>
                </a:lnTo>
                <a:lnTo>
                  <a:pt x="249" y="683"/>
                </a:lnTo>
                <a:lnTo>
                  <a:pt x="249" y="683"/>
                </a:lnTo>
                <a:lnTo>
                  <a:pt x="249" y="683"/>
                </a:lnTo>
                <a:lnTo>
                  <a:pt x="249" y="678"/>
                </a:lnTo>
                <a:lnTo>
                  <a:pt x="249" y="678"/>
                </a:lnTo>
                <a:lnTo>
                  <a:pt x="249" y="678"/>
                </a:lnTo>
                <a:lnTo>
                  <a:pt x="249" y="674"/>
                </a:lnTo>
                <a:lnTo>
                  <a:pt x="253" y="674"/>
                </a:lnTo>
                <a:lnTo>
                  <a:pt x="258" y="678"/>
                </a:lnTo>
                <a:moveTo>
                  <a:pt x="167" y="665"/>
                </a:moveTo>
                <a:lnTo>
                  <a:pt x="167" y="665"/>
                </a:lnTo>
                <a:lnTo>
                  <a:pt x="172" y="669"/>
                </a:lnTo>
                <a:lnTo>
                  <a:pt x="172" y="669"/>
                </a:lnTo>
                <a:lnTo>
                  <a:pt x="172" y="669"/>
                </a:lnTo>
                <a:lnTo>
                  <a:pt x="176" y="669"/>
                </a:lnTo>
                <a:lnTo>
                  <a:pt x="176" y="669"/>
                </a:lnTo>
                <a:lnTo>
                  <a:pt x="176" y="674"/>
                </a:lnTo>
                <a:lnTo>
                  <a:pt x="176" y="674"/>
                </a:lnTo>
                <a:lnTo>
                  <a:pt x="176" y="674"/>
                </a:lnTo>
                <a:lnTo>
                  <a:pt x="172" y="674"/>
                </a:lnTo>
                <a:lnTo>
                  <a:pt x="167" y="669"/>
                </a:lnTo>
                <a:lnTo>
                  <a:pt x="167" y="669"/>
                </a:lnTo>
                <a:lnTo>
                  <a:pt x="167" y="665"/>
                </a:lnTo>
                <a:lnTo>
                  <a:pt x="167" y="665"/>
                </a:lnTo>
                <a:lnTo>
                  <a:pt x="167" y="665"/>
                </a:lnTo>
                <a:lnTo>
                  <a:pt x="167" y="665"/>
                </a:lnTo>
                <a:lnTo>
                  <a:pt x="167" y="665"/>
                </a:lnTo>
                <a:moveTo>
                  <a:pt x="145" y="615"/>
                </a:moveTo>
                <a:lnTo>
                  <a:pt x="145" y="615"/>
                </a:lnTo>
                <a:lnTo>
                  <a:pt x="149" y="619"/>
                </a:lnTo>
                <a:lnTo>
                  <a:pt x="149" y="624"/>
                </a:lnTo>
                <a:lnTo>
                  <a:pt x="149" y="624"/>
                </a:lnTo>
                <a:lnTo>
                  <a:pt x="149" y="624"/>
                </a:lnTo>
                <a:lnTo>
                  <a:pt x="149" y="624"/>
                </a:lnTo>
                <a:lnTo>
                  <a:pt x="154" y="629"/>
                </a:lnTo>
                <a:lnTo>
                  <a:pt x="154" y="629"/>
                </a:lnTo>
                <a:lnTo>
                  <a:pt x="154" y="629"/>
                </a:lnTo>
                <a:lnTo>
                  <a:pt x="154" y="633"/>
                </a:lnTo>
                <a:lnTo>
                  <a:pt x="154" y="633"/>
                </a:lnTo>
                <a:lnTo>
                  <a:pt x="154" y="633"/>
                </a:lnTo>
                <a:lnTo>
                  <a:pt x="154" y="633"/>
                </a:lnTo>
                <a:lnTo>
                  <a:pt x="149" y="633"/>
                </a:lnTo>
                <a:lnTo>
                  <a:pt x="149" y="633"/>
                </a:lnTo>
                <a:lnTo>
                  <a:pt x="149" y="629"/>
                </a:lnTo>
                <a:lnTo>
                  <a:pt x="149" y="629"/>
                </a:lnTo>
                <a:lnTo>
                  <a:pt x="145" y="629"/>
                </a:lnTo>
                <a:lnTo>
                  <a:pt x="145" y="629"/>
                </a:lnTo>
                <a:lnTo>
                  <a:pt x="145" y="624"/>
                </a:lnTo>
                <a:lnTo>
                  <a:pt x="145" y="624"/>
                </a:lnTo>
                <a:lnTo>
                  <a:pt x="145" y="624"/>
                </a:lnTo>
                <a:lnTo>
                  <a:pt x="145" y="624"/>
                </a:lnTo>
                <a:lnTo>
                  <a:pt x="145" y="624"/>
                </a:lnTo>
                <a:lnTo>
                  <a:pt x="145" y="624"/>
                </a:lnTo>
                <a:lnTo>
                  <a:pt x="145" y="619"/>
                </a:lnTo>
                <a:lnTo>
                  <a:pt x="145" y="619"/>
                </a:lnTo>
                <a:lnTo>
                  <a:pt x="145" y="624"/>
                </a:lnTo>
                <a:lnTo>
                  <a:pt x="145" y="624"/>
                </a:lnTo>
                <a:lnTo>
                  <a:pt x="145" y="624"/>
                </a:lnTo>
                <a:lnTo>
                  <a:pt x="145" y="629"/>
                </a:lnTo>
                <a:lnTo>
                  <a:pt x="145" y="629"/>
                </a:lnTo>
                <a:lnTo>
                  <a:pt x="145" y="629"/>
                </a:lnTo>
                <a:lnTo>
                  <a:pt x="145" y="629"/>
                </a:lnTo>
                <a:lnTo>
                  <a:pt x="140" y="629"/>
                </a:lnTo>
                <a:lnTo>
                  <a:pt x="140" y="629"/>
                </a:lnTo>
                <a:lnTo>
                  <a:pt x="136" y="629"/>
                </a:lnTo>
                <a:lnTo>
                  <a:pt x="136" y="629"/>
                </a:lnTo>
                <a:lnTo>
                  <a:pt x="136" y="624"/>
                </a:lnTo>
                <a:lnTo>
                  <a:pt x="140" y="624"/>
                </a:lnTo>
                <a:lnTo>
                  <a:pt x="136" y="624"/>
                </a:lnTo>
                <a:lnTo>
                  <a:pt x="136" y="624"/>
                </a:lnTo>
                <a:lnTo>
                  <a:pt x="136" y="624"/>
                </a:lnTo>
                <a:lnTo>
                  <a:pt x="136" y="619"/>
                </a:lnTo>
                <a:lnTo>
                  <a:pt x="136" y="619"/>
                </a:lnTo>
                <a:lnTo>
                  <a:pt x="136" y="619"/>
                </a:lnTo>
                <a:lnTo>
                  <a:pt x="136" y="619"/>
                </a:lnTo>
                <a:lnTo>
                  <a:pt x="136" y="619"/>
                </a:lnTo>
                <a:lnTo>
                  <a:pt x="140" y="619"/>
                </a:lnTo>
                <a:lnTo>
                  <a:pt x="136" y="619"/>
                </a:lnTo>
                <a:lnTo>
                  <a:pt x="136" y="615"/>
                </a:lnTo>
                <a:lnTo>
                  <a:pt x="136" y="615"/>
                </a:lnTo>
                <a:lnTo>
                  <a:pt x="136" y="615"/>
                </a:lnTo>
                <a:lnTo>
                  <a:pt x="136" y="615"/>
                </a:lnTo>
                <a:lnTo>
                  <a:pt x="136" y="610"/>
                </a:lnTo>
                <a:lnTo>
                  <a:pt x="136" y="610"/>
                </a:lnTo>
                <a:lnTo>
                  <a:pt x="136" y="610"/>
                </a:lnTo>
                <a:lnTo>
                  <a:pt x="136" y="610"/>
                </a:lnTo>
                <a:lnTo>
                  <a:pt x="136" y="606"/>
                </a:lnTo>
                <a:lnTo>
                  <a:pt x="136" y="606"/>
                </a:lnTo>
                <a:lnTo>
                  <a:pt x="140" y="610"/>
                </a:lnTo>
                <a:lnTo>
                  <a:pt x="140" y="610"/>
                </a:lnTo>
                <a:lnTo>
                  <a:pt x="140" y="610"/>
                </a:lnTo>
                <a:lnTo>
                  <a:pt x="140" y="610"/>
                </a:lnTo>
                <a:lnTo>
                  <a:pt x="145" y="615"/>
                </a:lnTo>
                <a:moveTo>
                  <a:pt x="127" y="610"/>
                </a:moveTo>
                <a:lnTo>
                  <a:pt x="127" y="610"/>
                </a:lnTo>
                <a:lnTo>
                  <a:pt x="127" y="610"/>
                </a:lnTo>
                <a:lnTo>
                  <a:pt x="122" y="606"/>
                </a:lnTo>
                <a:lnTo>
                  <a:pt x="122" y="601"/>
                </a:lnTo>
                <a:lnTo>
                  <a:pt x="122" y="601"/>
                </a:lnTo>
                <a:lnTo>
                  <a:pt x="122" y="597"/>
                </a:lnTo>
                <a:lnTo>
                  <a:pt x="118" y="597"/>
                </a:lnTo>
                <a:lnTo>
                  <a:pt x="118" y="597"/>
                </a:lnTo>
                <a:lnTo>
                  <a:pt x="122" y="597"/>
                </a:lnTo>
                <a:lnTo>
                  <a:pt x="122" y="597"/>
                </a:lnTo>
                <a:lnTo>
                  <a:pt x="127" y="601"/>
                </a:lnTo>
                <a:lnTo>
                  <a:pt x="127" y="601"/>
                </a:lnTo>
                <a:lnTo>
                  <a:pt x="131" y="606"/>
                </a:lnTo>
                <a:lnTo>
                  <a:pt x="131" y="606"/>
                </a:lnTo>
                <a:lnTo>
                  <a:pt x="127" y="610"/>
                </a:lnTo>
                <a:lnTo>
                  <a:pt x="127" y="610"/>
                </a:lnTo>
                <a:moveTo>
                  <a:pt x="140" y="606"/>
                </a:moveTo>
                <a:lnTo>
                  <a:pt x="140" y="606"/>
                </a:lnTo>
                <a:lnTo>
                  <a:pt x="140" y="606"/>
                </a:lnTo>
                <a:lnTo>
                  <a:pt x="136" y="606"/>
                </a:lnTo>
                <a:lnTo>
                  <a:pt x="136" y="606"/>
                </a:lnTo>
                <a:lnTo>
                  <a:pt x="131" y="606"/>
                </a:lnTo>
                <a:lnTo>
                  <a:pt x="131" y="601"/>
                </a:lnTo>
                <a:lnTo>
                  <a:pt x="131" y="601"/>
                </a:lnTo>
                <a:lnTo>
                  <a:pt x="127" y="601"/>
                </a:lnTo>
                <a:lnTo>
                  <a:pt x="127" y="601"/>
                </a:lnTo>
                <a:lnTo>
                  <a:pt x="127" y="597"/>
                </a:lnTo>
                <a:lnTo>
                  <a:pt x="122" y="597"/>
                </a:lnTo>
                <a:lnTo>
                  <a:pt x="122" y="597"/>
                </a:lnTo>
                <a:lnTo>
                  <a:pt x="122" y="592"/>
                </a:lnTo>
                <a:lnTo>
                  <a:pt x="127" y="592"/>
                </a:lnTo>
                <a:lnTo>
                  <a:pt x="127" y="592"/>
                </a:lnTo>
                <a:lnTo>
                  <a:pt x="127" y="592"/>
                </a:lnTo>
                <a:lnTo>
                  <a:pt x="131" y="597"/>
                </a:lnTo>
                <a:lnTo>
                  <a:pt x="131" y="597"/>
                </a:lnTo>
                <a:lnTo>
                  <a:pt x="131" y="597"/>
                </a:lnTo>
                <a:lnTo>
                  <a:pt x="131" y="597"/>
                </a:lnTo>
                <a:lnTo>
                  <a:pt x="131" y="597"/>
                </a:lnTo>
                <a:lnTo>
                  <a:pt x="136" y="601"/>
                </a:lnTo>
                <a:lnTo>
                  <a:pt x="136" y="601"/>
                </a:lnTo>
                <a:lnTo>
                  <a:pt x="136" y="601"/>
                </a:lnTo>
                <a:lnTo>
                  <a:pt x="136" y="601"/>
                </a:lnTo>
                <a:lnTo>
                  <a:pt x="136" y="601"/>
                </a:lnTo>
                <a:lnTo>
                  <a:pt x="140" y="606"/>
                </a:lnTo>
                <a:moveTo>
                  <a:pt x="127" y="534"/>
                </a:moveTo>
                <a:lnTo>
                  <a:pt x="127" y="534"/>
                </a:lnTo>
                <a:lnTo>
                  <a:pt x="122" y="534"/>
                </a:lnTo>
                <a:lnTo>
                  <a:pt x="118" y="534"/>
                </a:lnTo>
                <a:lnTo>
                  <a:pt x="118" y="534"/>
                </a:lnTo>
                <a:lnTo>
                  <a:pt x="118" y="529"/>
                </a:lnTo>
                <a:lnTo>
                  <a:pt x="118" y="529"/>
                </a:lnTo>
                <a:lnTo>
                  <a:pt x="118" y="529"/>
                </a:lnTo>
                <a:lnTo>
                  <a:pt x="118" y="529"/>
                </a:lnTo>
                <a:lnTo>
                  <a:pt x="118" y="525"/>
                </a:lnTo>
                <a:lnTo>
                  <a:pt x="118" y="525"/>
                </a:lnTo>
                <a:lnTo>
                  <a:pt x="118" y="525"/>
                </a:lnTo>
                <a:lnTo>
                  <a:pt x="118" y="525"/>
                </a:lnTo>
                <a:lnTo>
                  <a:pt x="118" y="525"/>
                </a:lnTo>
                <a:lnTo>
                  <a:pt x="122" y="525"/>
                </a:lnTo>
                <a:lnTo>
                  <a:pt x="122" y="525"/>
                </a:lnTo>
                <a:lnTo>
                  <a:pt x="127" y="525"/>
                </a:lnTo>
                <a:lnTo>
                  <a:pt x="127" y="529"/>
                </a:lnTo>
                <a:lnTo>
                  <a:pt x="127" y="529"/>
                </a:lnTo>
                <a:lnTo>
                  <a:pt x="127" y="529"/>
                </a:lnTo>
                <a:lnTo>
                  <a:pt x="127" y="534"/>
                </a:lnTo>
                <a:moveTo>
                  <a:pt x="109" y="525"/>
                </a:moveTo>
                <a:lnTo>
                  <a:pt x="109" y="525"/>
                </a:lnTo>
                <a:lnTo>
                  <a:pt x="109" y="525"/>
                </a:lnTo>
                <a:lnTo>
                  <a:pt x="109" y="525"/>
                </a:lnTo>
                <a:lnTo>
                  <a:pt x="109" y="529"/>
                </a:lnTo>
                <a:lnTo>
                  <a:pt x="109" y="529"/>
                </a:lnTo>
                <a:lnTo>
                  <a:pt x="109" y="529"/>
                </a:lnTo>
                <a:lnTo>
                  <a:pt x="109" y="529"/>
                </a:lnTo>
                <a:lnTo>
                  <a:pt x="113" y="534"/>
                </a:lnTo>
                <a:lnTo>
                  <a:pt x="113" y="534"/>
                </a:lnTo>
                <a:lnTo>
                  <a:pt x="113" y="534"/>
                </a:lnTo>
                <a:lnTo>
                  <a:pt x="113" y="538"/>
                </a:lnTo>
                <a:lnTo>
                  <a:pt x="113" y="538"/>
                </a:lnTo>
                <a:lnTo>
                  <a:pt x="118" y="538"/>
                </a:lnTo>
                <a:lnTo>
                  <a:pt x="118" y="538"/>
                </a:lnTo>
                <a:lnTo>
                  <a:pt x="118" y="538"/>
                </a:lnTo>
                <a:lnTo>
                  <a:pt x="118" y="543"/>
                </a:lnTo>
                <a:lnTo>
                  <a:pt x="118" y="543"/>
                </a:lnTo>
                <a:lnTo>
                  <a:pt x="118" y="543"/>
                </a:lnTo>
                <a:lnTo>
                  <a:pt x="118" y="543"/>
                </a:lnTo>
                <a:lnTo>
                  <a:pt x="118" y="543"/>
                </a:lnTo>
                <a:lnTo>
                  <a:pt x="113" y="543"/>
                </a:lnTo>
                <a:lnTo>
                  <a:pt x="113" y="543"/>
                </a:lnTo>
                <a:lnTo>
                  <a:pt x="113" y="543"/>
                </a:lnTo>
                <a:lnTo>
                  <a:pt x="109" y="538"/>
                </a:lnTo>
                <a:lnTo>
                  <a:pt x="109" y="538"/>
                </a:lnTo>
                <a:lnTo>
                  <a:pt x="104" y="534"/>
                </a:lnTo>
                <a:lnTo>
                  <a:pt x="104" y="534"/>
                </a:lnTo>
                <a:lnTo>
                  <a:pt x="104" y="534"/>
                </a:lnTo>
                <a:lnTo>
                  <a:pt x="100" y="529"/>
                </a:lnTo>
                <a:lnTo>
                  <a:pt x="100" y="529"/>
                </a:lnTo>
                <a:lnTo>
                  <a:pt x="100" y="529"/>
                </a:lnTo>
                <a:lnTo>
                  <a:pt x="100" y="525"/>
                </a:lnTo>
                <a:lnTo>
                  <a:pt x="100" y="525"/>
                </a:lnTo>
                <a:lnTo>
                  <a:pt x="104" y="525"/>
                </a:lnTo>
                <a:lnTo>
                  <a:pt x="104" y="525"/>
                </a:lnTo>
                <a:lnTo>
                  <a:pt x="104" y="525"/>
                </a:lnTo>
                <a:lnTo>
                  <a:pt x="104" y="525"/>
                </a:lnTo>
                <a:lnTo>
                  <a:pt x="104" y="520"/>
                </a:lnTo>
                <a:lnTo>
                  <a:pt x="104" y="520"/>
                </a:lnTo>
                <a:lnTo>
                  <a:pt x="104" y="520"/>
                </a:lnTo>
                <a:lnTo>
                  <a:pt x="104" y="520"/>
                </a:lnTo>
                <a:lnTo>
                  <a:pt x="109" y="520"/>
                </a:lnTo>
                <a:lnTo>
                  <a:pt x="109" y="525"/>
                </a:lnTo>
                <a:lnTo>
                  <a:pt x="109" y="525"/>
                </a:lnTo>
                <a:lnTo>
                  <a:pt x="109" y="525"/>
                </a:lnTo>
                <a:moveTo>
                  <a:pt x="100" y="506"/>
                </a:moveTo>
                <a:lnTo>
                  <a:pt x="100" y="506"/>
                </a:lnTo>
                <a:lnTo>
                  <a:pt x="100" y="506"/>
                </a:lnTo>
                <a:lnTo>
                  <a:pt x="100" y="506"/>
                </a:lnTo>
                <a:lnTo>
                  <a:pt x="95" y="506"/>
                </a:lnTo>
                <a:lnTo>
                  <a:pt x="95" y="506"/>
                </a:lnTo>
                <a:lnTo>
                  <a:pt x="95" y="506"/>
                </a:lnTo>
                <a:lnTo>
                  <a:pt x="91" y="502"/>
                </a:lnTo>
                <a:lnTo>
                  <a:pt x="91" y="502"/>
                </a:lnTo>
                <a:lnTo>
                  <a:pt x="91" y="502"/>
                </a:lnTo>
                <a:lnTo>
                  <a:pt x="91" y="502"/>
                </a:lnTo>
                <a:lnTo>
                  <a:pt x="91" y="497"/>
                </a:lnTo>
                <a:lnTo>
                  <a:pt x="86" y="493"/>
                </a:lnTo>
                <a:lnTo>
                  <a:pt x="86" y="488"/>
                </a:lnTo>
                <a:lnTo>
                  <a:pt x="86" y="488"/>
                </a:lnTo>
                <a:lnTo>
                  <a:pt x="86" y="488"/>
                </a:lnTo>
                <a:lnTo>
                  <a:pt x="86" y="484"/>
                </a:lnTo>
                <a:lnTo>
                  <a:pt x="86" y="484"/>
                </a:lnTo>
                <a:lnTo>
                  <a:pt x="86" y="484"/>
                </a:lnTo>
                <a:lnTo>
                  <a:pt x="86" y="479"/>
                </a:lnTo>
                <a:lnTo>
                  <a:pt x="86" y="479"/>
                </a:lnTo>
                <a:lnTo>
                  <a:pt x="86" y="479"/>
                </a:lnTo>
                <a:lnTo>
                  <a:pt x="82" y="479"/>
                </a:lnTo>
                <a:lnTo>
                  <a:pt x="82" y="475"/>
                </a:lnTo>
                <a:lnTo>
                  <a:pt x="82" y="475"/>
                </a:lnTo>
                <a:lnTo>
                  <a:pt x="82" y="475"/>
                </a:lnTo>
                <a:lnTo>
                  <a:pt x="86" y="475"/>
                </a:lnTo>
                <a:lnTo>
                  <a:pt x="91" y="475"/>
                </a:lnTo>
                <a:lnTo>
                  <a:pt x="91" y="479"/>
                </a:lnTo>
                <a:lnTo>
                  <a:pt x="95" y="479"/>
                </a:lnTo>
                <a:lnTo>
                  <a:pt x="95" y="484"/>
                </a:lnTo>
                <a:lnTo>
                  <a:pt x="95" y="484"/>
                </a:lnTo>
                <a:lnTo>
                  <a:pt x="95" y="484"/>
                </a:lnTo>
                <a:lnTo>
                  <a:pt x="95" y="484"/>
                </a:lnTo>
                <a:lnTo>
                  <a:pt x="95" y="488"/>
                </a:lnTo>
                <a:lnTo>
                  <a:pt x="95" y="488"/>
                </a:lnTo>
                <a:lnTo>
                  <a:pt x="95" y="488"/>
                </a:lnTo>
                <a:lnTo>
                  <a:pt x="95" y="488"/>
                </a:lnTo>
                <a:lnTo>
                  <a:pt x="95" y="488"/>
                </a:lnTo>
                <a:lnTo>
                  <a:pt x="95" y="488"/>
                </a:lnTo>
                <a:lnTo>
                  <a:pt x="95" y="488"/>
                </a:lnTo>
                <a:lnTo>
                  <a:pt x="95" y="493"/>
                </a:lnTo>
                <a:lnTo>
                  <a:pt x="95" y="493"/>
                </a:lnTo>
                <a:lnTo>
                  <a:pt x="100" y="493"/>
                </a:lnTo>
                <a:lnTo>
                  <a:pt x="100" y="493"/>
                </a:lnTo>
                <a:lnTo>
                  <a:pt x="100" y="497"/>
                </a:lnTo>
                <a:lnTo>
                  <a:pt x="100" y="497"/>
                </a:lnTo>
                <a:lnTo>
                  <a:pt x="100" y="497"/>
                </a:lnTo>
                <a:lnTo>
                  <a:pt x="100" y="502"/>
                </a:lnTo>
                <a:lnTo>
                  <a:pt x="100" y="502"/>
                </a:lnTo>
                <a:lnTo>
                  <a:pt x="100" y="502"/>
                </a:lnTo>
                <a:lnTo>
                  <a:pt x="100" y="506"/>
                </a:lnTo>
                <a:moveTo>
                  <a:pt x="64" y="104"/>
                </a:moveTo>
                <a:lnTo>
                  <a:pt x="64" y="104"/>
                </a:lnTo>
                <a:lnTo>
                  <a:pt x="68" y="104"/>
                </a:lnTo>
                <a:lnTo>
                  <a:pt x="73" y="104"/>
                </a:lnTo>
                <a:lnTo>
                  <a:pt x="73" y="104"/>
                </a:lnTo>
                <a:lnTo>
                  <a:pt x="77" y="109"/>
                </a:lnTo>
                <a:lnTo>
                  <a:pt x="77" y="113"/>
                </a:lnTo>
                <a:lnTo>
                  <a:pt x="77" y="118"/>
                </a:lnTo>
                <a:lnTo>
                  <a:pt x="77" y="127"/>
                </a:lnTo>
                <a:lnTo>
                  <a:pt x="77" y="127"/>
                </a:lnTo>
                <a:lnTo>
                  <a:pt x="77" y="127"/>
                </a:lnTo>
                <a:lnTo>
                  <a:pt x="73" y="131"/>
                </a:lnTo>
                <a:lnTo>
                  <a:pt x="68" y="131"/>
                </a:lnTo>
                <a:lnTo>
                  <a:pt x="64" y="131"/>
                </a:lnTo>
                <a:lnTo>
                  <a:pt x="64" y="136"/>
                </a:lnTo>
                <a:lnTo>
                  <a:pt x="64" y="136"/>
                </a:lnTo>
                <a:lnTo>
                  <a:pt x="59" y="136"/>
                </a:lnTo>
                <a:lnTo>
                  <a:pt x="59" y="140"/>
                </a:lnTo>
                <a:lnTo>
                  <a:pt x="59" y="140"/>
                </a:lnTo>
                <a:lnTo>
                  <a:pt x="59" y="140"/>
                </a:lnTo>
                <a:lnTo>
                  <a:pt x="59" y="140"/>
                </a:lnTo>
                <a:lnTo>
                  <a:pt x="59" y="145"/>
                </a:lnTo>
                <a:lnTo>
                  <a:pt x="59" y="145"/>
                </a:lnTo>
                <a:lnTo>
                  <a:pt x="59" y="145"/>
                </a:lnTo>
                <a:lnTo>
                  <a:pt x="64" y="145"/>
                </a:lnTo>
                <a:lnTo>
                  <a:pt x="64" y="149"/>
                </a:lnTo>
                <a:lnTo>
                  <a:pt x="64" y="149"/>
                </a:lnTo>
                <a:lnTo>
                  <a:pt x="64" y="149"/>
                </a:lnTo>
                <a:lnTo>
                  <a:pt x="64" y="149"/>
                </a:lnTo>
                <a:lnTo>
                  <a:pt x="64" y="149"/>
                </a:lnTo>
                <a:lnTo>
                  <a:pt x="59" y="149"/>
                </a:lnTo>
                <a:lnTo>
                  <a:pt x="59" y="154"/>
                </a:lnTo>
                <a:lnTo>
                  <a:pt x="64" y="158"/>
                </a:lnTo>
                <a:lnTo>
                  <a:pt x="64" y="158"/>
                </a:lnTo>
                <a:lnTo>
                  <a:pt x="64" y="163"/>
                </a:lnTo>
                <a:lnTo>
                  <a:pt x="68" y="167"/>
                </a:lnTo>
                <a:lnTo>
                  <a:pt x="68" y="167"/>
                </a:lnTo>
                <a:lnTo>
                  <a:pt x="68" y="172"/>
                </a:lnTo>
                <a:lnTo>
                  <a:pt x="68" y="172"/>
                </a:lnTo>
                <a:lnTo>
                  <a:pt x="68" y="176"/>
                </a:lnTo>
                <a:lnTo>
                  <a:pt x="68" y="176"/>
                </a:lnTo>
                <a:lnTo>
                  <a:pt x="68" y="176"/>
                </a:lnTo>
                <a:lnTo>
                  <a:pt x="68" y="181"/>
                </a:lnTo>
                <a:lnTo>
                  <a:pt x="73" y="181"/>
                </a:lnTo>
                <a:lnTo>
                  <a:pt x="73" y="185"/>
                </a:lnTo>
                <a:lnTo>
                  <a:pt x="73" y="185"/>
                </a:lnTo>
                <a:lnTo>
                  <a:pt x="73" y="185"/>
                </a:lnTo>
                <a:lnTo>
                  <a:pt x="73" y="185"/>
                </a:lnTo>
                <a:lnTo>
                  <a:pt x="68" y="185"/>
                </a:lnTo>
                <a:lnTo>
                  <a:pt x="68" y="190"/>
                </a:lnTo>
                <a:lnTo>
                  <a:pt x="68" y="190"/>
                </a:lnTo>
                <a:lnTo>
                  <a:pt x="68" y="190"/>
                </a:lnTo>
                <a:lnTo>
                  <a:pt x="68" y="190"/>
                </a:lnTo>
                <a:lnTo>
                  <a:pt x="64" y="190"/>
                </a:lnTo>
                <a:lnTo>
                  <a:pt x="64" y="190"/>
                </a:lnTo>
                <a:lnTo>
                  <a:pt x="64" y="194"/>
                </a:lnTo>
                <a:lnTo>
                  <a:pt x="64" y="194"/>
                </a:lnTo>
                <a:lnTo>
                  <a:pt x="64" y="199"/>
                </a:lnTo>
                <a:lnTo>
                  <a:pt x="64" y="199"/>
                </a:lnTo>
                <a:lnTo>
                  <a:pt x="64" y="204"/>
                </a:lnTo>
                <a:lnTo>
                  <a:pt x="64" y="204"/>
                </a:lnTo>
                <a:lnTo>
                  <a:pt x="64" y="204"/>
                </a:lnTo>
                <a:lnTo>
                  <a:pt x="64" y="208"/>
                </a:lnTo>
                <a:lnTo>
                  <a:pt x="64" y="208"/>
                </a:lnTo>
                <a:lnTo>
                  <a:pt x="59" y="208"/>
                </a:lnTo>
                <a:lnTo>
                  <a:pt x="59" y="208"/>
                </a:lnTo>
                <a:lnTo>
                  <a:pt x="59" y="213"/>
                </a:lnTo>
                <a:lnTo>
                  <a:pt x="59" y="213"/>
                </a:lnTo>
                <a:lnTo>
                  <a:pt x="59" y="217"/>
                </a:lnTo>
                <a:lnTo>
                  <a:pt x="59" y="217"/>
                </a:lnTo>
                <a:lnTo>
                  <a:pt x="59" y="222"/>
                </a:lnTo>
                <a:lnTo>
                  <a:pt x="59" y="226"/>
                </a:lnTo>
                <a:lnTo>
                  <a:pt x="59" y="226"/>
                </a:lnTo>
                <a:lnTo>
                  <a:pt x="59" y="226"/>
                </a:lnTo>
                <a:lnTo>
                  <a:pt x="59" y="231"/>
                </a:lnTo>
                <a:lnTo>
                  <a:pt x="59" y="231"/>
                </a:lnTo>
                <a:lnTo>
                  <a:pt x="59" y="235"/>
                </a:lnTo>
                <a:lnTo>
                  <a:pt x="64" y="240"/>
                </a:lnTo>
                <a:lnTo>
                  <a:pt x="64" y="244"/>
                </a:lnTo>
                <a:lnTo>
                  <a:pt x="64" y="244"/>
                </a:lnTo>
                <a:lnTo>
                  <a:pt x="64" y="244"/>
                </a:lnTo>
                <a:lnTo>
                  <a:pt x="64" y="249"/>
                </a:lnTo>
                <a:lnTo>
                  <a:pt x="64" y="249"/>
                </a:lnTo>
                <a:lnTo>
                  <a:pt x="64" y="249"/>
                </a:lnTo>
                <a:lnTo>
                  <a:pt x="64" y="249"/>
                </a:lnTo>
                <a:lnTo>
                  <a:pt x="64" y="249"/>
                </a:lnTo>
                <a:lnTo>
                  <a:pt x="64" y="253"/>
                </a:lnTo>
                <a:lnTo>
                  <a:pt x="64" y="253"/>
                </a:lnTo>
                <a:lnTo>
                  <a:pt x="64" y="253"/>
                </a:lnTo>
                <a:lnTo>
                  <a:pt x="64" y="253"/>
                </a:lnTo>
                <a:lnTo>
                  <a:pt x="64" y="253"/>
                </a:lnTo>
                <a:lnTo>
                  <a:pt x="64" y="253"/>
                </a:lnTo>
                <a:lnTo>
                  <a:pt x="64" y="258"/>
                </a:lnTo>
                <a:lnTo>
                  <a:pt x="64" y="262"/>
                </a:lnTo>
                <a:lnTo>
                  <a:pt x="64" y="262"/>
                </a:lnTo>
                <a:lnTo>
                  <a:pt x="64" y="262"/>
                </a:lnTo>
                <a:lnTo>
                  <a:pt x="64" y="262"/>
                </a:lnTo>
                <a:lnTo>
                  <a:pt x="64" y="267"/>
                </a:lnTo>
                <a:lnTo>
                  <a:pt x="64" y="267"/>
                </a:lnTo>
                <a:lnTo>
                  <a:pt x="64" y="267"/>
                </a:lnTo>
                <a:lnTo>
                  <a:pt x="64" y="267"/>
                </a:lnTo>
                <a:lnTo>
                  <a:pt x="59" y="267"/>
                </a:lnTo>
                <a:lnTo>
                  <a:pt x="59" y="267"/>
                </a:lnTo>
                <a:lnTo>
                  <a:pt x="59" y="267"/>
                </a:lnTo>
                <a:lnTo>
                  <a:pt x="59" y="271"/>
                </a:lnTo>
                <a:lnTo>
                  <a:pt x="59" y="271"/>
                </a:lnTo>
                <a:lnTo>
                  <a:pt x="64" y="276"/>
                </a:lnTo>
                <a:lnTo>
                  <a:pt x="64" y="276"/>
                </a:lnTo>
                <a:lnTo>
                  <a:pt x="64" y="280"/>
                </a:lnTo>
                <a:lnTo>
                  <a:pt x="68" y="280"/>
                </a:lnTo>
                <a:lnTo>
                  <a:pt x="68" y="280"/>
                </a:lnTo>
                <a:lnTo>
                  <a:pt x="68" y="280"/>
                </a:lnTo>
                <a:lnTo>
                  <a:pt x="68" y="285"/>
                </a:lnTo>
                <a:lnTo>
                  <a:pt x="68" y="285"/>
                </a:lnTo>
                <a:lnTo>
                  <a:pt x="68" y="285"/>
                </a:lnTo>
                <a:lnTo>
                  <a:pt x="68" y="285"/>
                </a:lnTo>
                <a:lnTo>
                  <a:pt x="68" y="285"/>
                </a:lnTo>
                <a:lnTo>
                  <a:pt x="68" y="289"/>
                </a:lnTo>
                <a:lnTo>
                  <a:pt x="73" y="289"/>
                </a:lnTo>
                <a:lnTo>
                  <a:pt x="73" y="294"/>
                </a:lnTo>
                <a:lnTo>
                  <a:pt x="73" y="294"/>
                </a:lnTo>
                <a:lnTo>
                  <a:pt x="73" y="294"/>
                </a:lnTo>
                <a:lnTo>
                  <a:pt x="77" y="298"/>
                </a:lnTo>
                <a:lnTo>
                  <a:pt x="77" y="298"/>
                </a:lnTo>
                <a:lnTo>
                  <a:pt x="77" y="298"/>
                </a:lnTo>
                <a:lnTo>
                  <a:pt x="77" y="303"/>
                </a:lnTo>
                <a:lnTo>
                  <a:pt x="77" y="303"/>
                </a:lnTo>
                <a:lnTo>
                  <a:pt x="77" y="308"/>
                </a:lnTo>
                <a:lnTo>
                  <a:pt x="82" y="308"/>
                </a:lnTo>
                <a:lnTo>
                  <a:pt x="82" y="308"/>
                </a:lnTo>
                <a:lnTo>
                  <a:pt x="82" y="308"/>
                </a:lnTo>
                <a:lnTo>
                  <a:pt x="82" y="308"/>
                </a:lnTo>
                <a:lnTo>
                  <a:pt x="86" y="308"/>
                </a:lnTo>
                <a:lnTo>
                  <a:pt x="86" y="308"/>
                </a:lnTo>
                <a:lnTo>
                  <a:pt x="86" y="312"/>
                </a:lnTo>
                <a:lnTo>
                  <a:pt x="86" y="312"/>
                </a:lnTo>
                <a:lnTo>
                  <a:pt x="86" y="317"/>
                </a:lnTo>
                <a:lnTo>
                  <a:pt x="86" y="317"/>
                </a:lnTo>
                <a:lnTo>
                  <a:pt x="86" y="321"/>
                </a:lnTo>
                <a:lnTo>
                  <a:pt x="91" y="326"/>
                </a:lnTo>
                <a:lnTo>
                  <a:pt x="91" y="326"/>
                </a:lnTo>
                <a:lnTo>
                  <a:pt x="91" y="326"/>
                </a:lnTo>
                <a:lnTo>
                  <a:pt x="91" y="326"/>
                </a:lnTo>
                <a:lnTo>
                  <a:pt x="91" y="326"/>
                </a:lnTo>
                <a:lnTo>
                  <a:pt x="86" y="326"/>
                </a:lnTo>
                <a:lnTo>
                  <a:pt x="86" y="330"/>
                </a:lnTo>
                <a:lnTo>
                  <a:pt x="86" y="330"/>
                </a:lnTo>
                <a:lnTo>
                  <a:pt x="86" y="330"/>
                </a:lnTo>
                <a:lnTo>
                  <a:pt x="86" y="330"/>
                </a:lnTo>
                <a:lnTo>
                  <a:pt x="86" y="335"/>
                </a:lnTo>
                <a:lnTo>
                  <a:pt x="86" y="335"/>
                </a:lnTo>
                <a:lnTo>
                  <a:pt x="86" y="335"/>
                </a:lnTo>
                <a:lnTo>
                  <a:pt x="86" y="339"/>
                </a:lnTo>
                <a:lnTo>
                  <a:pt x="86" y="339"/>
                </a:lnTo>
                <a:lnTo>
                  <a:pt x="86" y="339"/>
                </a:lnTo>
                <a:lnTo>
                  <a:pt x="86" y="344"/>
                </a:lnTo>
                <a:lnTo>
                  <a:pt x="86" y="344"/>
                </a:lnTo>
                <a:lnTo>
                  <a:pt x="86" y="348"/>
                </a:lnTo>
                <a:lnTo>
                  <a:pt x="86" y="348"/>
                </a:lnTo>
                <a:lnTo>
                  <a:pt x="86" y="348"/>
                </a:lnTo>
                <a:lnTo>
                  <a:pt x="86" y="348"/>
                </a:lnTo>
                <a:lnTo>
                  <a:pt x="91" y="348"/>
                </a:lnTo>
                <a:lnTo>
                  <a:pt x="91" y="353"/>
                </a:lnTo>
                <a:lnTo>
                  <a:pt x="91" y="353"/>
                </a:lnTo>
                <a:lnTo>
                  <a:pt x="91" y="353"/>
                </a:lnTo>
                <a:lnTo>
                  <a:pt x="91" y="357"/>
                </a:lnTo>
                <a:lnTo>
                  <a:pt x="91" y="357"/>
                </a:lnTo>
                <a:lnTo>
                  <a:pt x="95" y="362"/>
                </a:lnTo>
                <a:lnTo>
                  <a:pt x="95" y="362"/>
                </a:lnTo>
                <a:lnTo>
                  <a:pt x="95" y="362"/>
                </a:lnTo>
                <a:lnTo>
                  <a:pt x="91" y="362"/>
                </a:lnTo>
                <a:lnTo>
                  <a:pt x="91" y="366"/>
                </a:lnTo>
                <a:lnTo>
                  <a:pt x="91" y="366"/>
                </a:lnTo>
                <a:lnTo>
                  <a:pt x="91" y="366"/>
                </a:lnTo>
                <a:lnTo>
                  <a:pt x="91" y="371"/>
                </a:lnTo>
                <a:lnTo>
                  <a:pt x="91" y="371"/>
                </a:lnTo>
                <a:lnTo>
                  <a:pt x="91" y="371"/>
                </a:lnTo>
                <a:lnTo>
                  <a:pt x="91" y="371"/>
                </a:lnTo>
                <a:lnTo>
                  <a:pt x="86" y="371"/>
                </a:lnTo>
                <a:lnTo>
                  <a:pt x="86" y="371"/>
                </a:lnTo>
                <a:lnTo>
                  <a:pt x="86" y="371"/>
                </a:lnTo>
                <a:lnTo>
                  <a:pt x="86" y="375"/>
                </a:lnTo>
                <a:lnTo>
                  <a:pt x="86" y="375"/>
                </a:lnTo>
                <a:lnTo>
                  <a:pt x="86" y="375"/>
                </a:lnTo>
                <a:lnTo>
                  <a:pt x="86" y="380"/>
                </a:lnTo>
                <a:lnTo>
                  <a:pt x="86" y="380"/>
                </a:lnTo>
                <a:lnTo>
                  <a:pt x="91" y="380"/>
                </a:lnTo>
                <a:lnTo>
                  <a:pt x="91" y="384"/>
                </a:lnTo>
                <a:lnTo>
                  <a:pt x="91" y="384"/>
                </a:lnTo>
                <a:lnTo>
                  <a:pt x="91" y="389"/>
                </a:lnTo>
                <a:lnTo>
                  <a:pt x="91" y="389"/>
                </a:lnTo>
                <a:lnTo>
                  <a:pt x="91" y="389"/>
                </a:lnTo>
                <a:lnTo>
                  <a:pt x="91" y="393"/>
                </a:lnTo>
                <a:lnTo>
                  <a:pt x="95" y="393"/>
                </a:lnTo>
                <a:lnTo>
                  <a:pt x="95" y="393"/>
                </a:lnTo>
                <a:lnTo>
                  <a:pt x="95" y="398"/>
                </a:lnTo>
                <a:lnTo>
                  <a:pt x="100" y="402"/>
                </a:lnTo>
                <a:lnTo>
                  <a:pt x="100" y="402"/>
                </a:lnTo>
                <a:lnTo>
                  <a:pt x="100" y="407"/>
                </a:lnTo>
                <a:lnTo>
                  <a:pt x="104" y="407"/>
                </a:lnTo>
                <a:lnTo>
                  <a:pt x="104" y="412"/>
                </a:lnTo>
                <a:lnTo>
                  <a:pt x="104" y="412"/>
                </a:lnTo>
                <a:lnTo>
                  <a:pt x="104" y="412"/>
                </a:lnTo>
                <a:lnTo>
                  <a:pt x="104" y="412"/>
                </a:lnTo>
                <a:lnTo>
                  <a:pt x="104" y="416"/>
                </a:lnTo>
                <a:lnTo>
                  <a:pt x="104" y="416"/>
                </a:lnTo>
                <a:lnTo>
                  <a:pt x="100" y="416"/>
                </a:lnTo>
                <a:lnTo>
                  <a:pt x="100" y="416"/>
                </a:lnTo>
                <a:lnTo>
                  <a:pt x="100" y="416"/>
                </a:lnTo>
                <a:lnTo>
                  <a:pt x="100" y="421"/>
                </a:lnTo>
                <a:lnTo>
                  <a:pt x="100" y="421"/>
                </a:lnTo>
                <a:lnTo>
                  <a:pt x="100" y="425"/>
                </a:lnTo>
                <a:lnTo>
                  <a:pt x="104" y="425"/>
                </a:lnTo>
                <a:lnTo>
                  <a:pt x="104" y="430"/>
                </a:lnTo>
                <a:lnTo>
                  <a:pt x="104" y="430"/>
                </a:lnTo>
                <a:lnTo>
                  <a:pt x="104" y="430"/>
                </a:lnTo>
                <a:lnTo>
                  <a:pt x="104" y="430"/>
                </a:lnTo>
                <a:lnTo>
                  <a:pt x="104" y="430"/>
                </a:lnTo>
                <a:lnTo>
                  <a:pt x="100" y="430"/>
                </a:lnTo>
                <a:lnTo>
                  <a:pt x="100" y="430"/>
                </a:lnTo>
                <a:lnTo>
                  <a:pt x="100" y="430"/>
                </a:lnTo>
                <a:lnTo>
                  <a:pt x="100" y="434"/>
                </a:lnTo>
                <a:lnTo>
                  <a:pt x="100" y="434"/>
                </a:lnTo>
                <a:lnTo>
                  <a:pt x="104" y="434"/>
                </a:lnTo>
                <a:lnTo>
                  <a:pt x="104" y="439"/>
                </a:lnTo>
                <a:lnTo>
                  <a:pt x="104" y="439"/>
                </a:lnTo>
                <a:lnTo>
                  <a:pt x="104" y="439"/>
                </a:lnTo>
                <a:lnTo>
                  <a:pt x="104" y="439"/>
                </a:lnTo>
                <a:lnTo>
                  <a:pt x="104" y="439"/>
                </a:lnTo>
                <a:lnTo>
                  <a:pt x="104" y="443"/>
                </a:lnTo>
                <a:lnTo>
                  <a:pt x="104" y="443"/>
                </a:lnTo>
                <a:lnTo>
                  <a:pt x="104" y="443"/>
                </a:lnTo>
                <a:lnTo>
                  <a:pt x="104" y="443"/>
                </a:lnTo>
                <a:lnTo>
                  <a:pt x="104" y="448"/>
                </a:lnTo>
                <a:lnTo>
                  <a:pt x="104" y="448"/>
                </a:lnTo>
                <a:lnTo>
                  <a:pt x="104" y="448"/>
                </a:lnTo>
                <a:lnTo>
                  <a:pt x="104" y="448"/>
                </a:lnTo>
                <a:lnTo>
                  <a:pt x="104" y="448"/>
                </a:lnTo>
                <a:lnTo>
                  <a:pt x="104" y="452"/>
                </a:lnTo>
                <a:lnTo>
                  <a:pt x="104" y="452"/>
                </a:lnTo>
                <a:lnTo>
                  <a:pt x="104" y="452"/>
                </a:lnTo>
                <a:lnTo>
                  <a:pt x="109" y="457"/>
                </a:lnTo>
                <a:lnTo>
                  <a:pt x="109" y="457"/>
                </a:lnTo>
                <a:lnTo>
                  <a:pt x="109" y="466"/>
                </a:lnTo>
                <a:lnTo>
                  <a:pt x="113" y="466"/>
                </a:lnTo>
                <a:lnTo>
                  <a:pt x="113" y="470"/>
                </a:lnTo>
                <a:lnTo>
                  <a:pt x="113" y="470"/>
                </a:lnTo>
                <a:lnTo>
                  <a:pt x="113" y="470"/>
                </a:lnTo>
                <a:lnTo>
                  <a:pt x="118" y="475"/>
                </a:lnTo>
                <a:lnTo>
                  <a:pt x="118" y="475"/>
                </a:lnTo>
                <a:lnTo>
                  <a:pt x="118" y="479"/>
                </a:lnTo>
                <a:lnTo>
                  <a:pt x="118" y="479"/>
                </a:lnTo>
                <a:lnTo>
                  <a:pt x="118" y="479"/>
                </a:lnTo>
                <a:lnTo>
                  <a:pt x="118" y="479"/>
                </a:lnTo>
                <a:lnTo>
                  <a:pt x="118" y="479"/>
                </a:lnTo>
                <a:lnTo>
                  <a:pt x="118" y="479"/>
                </a:lnTo>
                <a:lnTo>
                  <a:pt x="118" y="484"/>
                </a:lnTo>
                <a:lnTo>
                  <a:pt x="118" y="484"/>
                </a:lnTo>
                <a:lnTo>
                  <a:pt x="118" y="484"/>
                </a:lnTo>
                <a:lnTo>
                  <a:pt x="118" y="484"/>
                </a:lnTo>
                <a:lnTo>
                  <a:pt x="118" y="488"/>
                </a:lnTo>
                <a:lnTo>
                  <a:pt x="118" y="488"/>
                </a:lnTo>
                <a:lnTo>
                  <a:pt x="118" y="488"/>
                </a:lnTo>
                <a:lnTo>
                  <a:pt x="118" y="488"/>
                </a:lnTo>
                <a:lnTo>
                  <a:pt x="122" y="493"/>
                </a:lnTo>
                <a:lnTo>
                  <a:pt x="122" y="497"/>
                </a:lnTo>
                <a:lnTo>
                  <a:pt x="122" y="497"/>
                </a:lnTo>
                <a:lnTo>
                  <a:pt x="122" y="497"/>
                </a:lnTo>
                <a:lnTo>
                  <a:pt x="127" y="497"/>
                </a:lnTo>
                <a:lnTo>
                  <a:pt x="127" y="502"/>
                </a:lnTo>
                <a:lnTo>
                  <a:pt x="131" y="502"/>
                </a:lnTo>
                <a:lnTo>
                  <a:pt x="131" y="502"/>
                </a:lnTo>
                <a:lnTo>
                  <a:pt x="131" y="502"/>
                </a:lnTo>
                <a:lnTo>
                  <a:pt x="127" y="502"/>
                </a:lnTo>
                <a:lnTo>
                  <a:pt x="127" y="506"/>
                </a:lnTo>
                <a:lnTo>
                  <a:pt x="131" y="506"/>
                </a:lnTo>
                <a:lnTo>
                  <a:pt x="131" y="506"/>
                </a:lnTo>
                <a:lnTo>
                  <a:pt x="131" y="511"/>
                </a:lnTo>
                <a:lnTo>
                  <a:pt x="136" y="511"/>
                </a:lnTo>
                <a:lnTo>
                  <a:pt x="131" y="511"/>
                </a:lnTo>
                <a:lnTo>
                  <a:pt x="136" y="511"/>
                </a:lnTo>
                <a:lnTo>
                  <a:pt x="136" y="515"/>
                </a:lnTo>
                <a:lnTo>
                  <a:pt x="136" y="515"/>
                </a:lnTo>
                <a:lnTo>
                  <a:pt x="136" y="515"/>
                </a:lnTo>
                <a:lnTo>
                  <a:pt x="136" y="520"/>
                </a:lnTo>
                <a:lnTo>
                  <a:pt x="136" y="520"/>
                </a:lnTo>
                <a:lnTo>
                  <a:pt x="136" y="520"/>
                </a:lnTo>
                <a:lnTo>
                  <a:pt x="136" y="520"/>
                </a:lnTo>
                <a:lnTo>
                  <a:pt x="140" y="525"/>
                </a:lnTo>
                <a:lnTo>
                  <a:pt x="145" y="525"/>
                </a:lnTo>
                <a:lnTo>
                  <a:pt x="149" y="525"/>
                </a:lnTo>
                <a:lnTo>
                  <a:pt x="149" y="525"/>
                </a:lnTo>
                <a:lnTo>
                  <a:pt x="149" y="525"/>
                </a:lnTo>
                <a:lnTo>
                  <a:pt x="149" y="529"/>
                </a:lnTo>
                <a:lnTo>
                  <a:pt x="149" y="529"/>
                </a:lnTo>
                <a:lnTo>
                  <a:pt x="149" y="529"/>
                </a:lnTo>
                <a:lnTo>
                  <a:pt x="149" y="529"/>
                </a:lnTo>
                <a:lnTo>
                  <a:pt x="145" y="529"/>
                </a:lnTo>
                <a:lnTo>
                  <a:pt x="145" y="529"/>
                </a:lnTo>
                <a:lnTo>
                  <a:pt x="145" y="529"/>
                </a:lnTo>
                <a:lnTo>
                  <a:pt x="140" y="529"/>
                </a:lnTo>
                <a:lnTo>
                  <a:pt x="140" y="529"/>
                </a:lnTo>
                <a:lnTo>
                  <a:pt x="140" y="534"/>
                </a:lnTo>
                <a:lnTo>
                  <a:pt x="140" y="534"/>
                </a:lnTo>
                <a:lnTo>
                  <a:pt x="145" y="534"/>
                </a:lnTo>
                <a:lnTo>
                  <a:pt x="149" y="534"/>
                </a:lnTo>
                <a:lnTo>
                  <a:pt x="149" y="538"/>
                </a:lnTo>
                <a:lnTo>
                  <a:pt x="149" y="538"/>
                </a:lnTo>
                <a:lnTo>
                  <a:pt x="154" y="538"/>
                </a:lnTo>
                <a:lnTo>
                  <a:pt x="154" y="543"/>
                </a:lnTo>
                <a:lnTo>
                  <a:pt x="154" y="543"/>
                </a:lnTo>
                <a:lnTo>
                  <a:pt x="154" y="543"/>
                </a:lnTo>
                <a:lnTo>
                  <a:pt x="149" y="547"/>
                </a:lnTo>
                <a:lnTo>
                  <a:pt x="149" y="547"/>
                </a:lnTo>
                <a:lnTo>
                  <a:pt x="149" y="547"/>
                </a:lnTo>
                <a:lnTo>
                  <a:pt x="154" y="552"/>
                </a:lnTo>
                <a:lnTo>
                  <a:pt x="154" y="552"/>
                </a:lnTo>
                <a:lnTo>
                  <a:pt x="154" y="552"/>
                </a:lnTo>
                <a:lnTo>
                  <a:pt x="154" y="556"/>
                </a:lnTo>
                <a:lnTo>
                  <a:pt x="154" y="556"/>
                </a:lnTo>
                <a:lnTo>
                  <a:pt x="154" y="556"/>
                </a:lnTo>
                <a:lnTo>
                  <a:pt x="154" y="556"/>
                </a:lnTo>
                <a:lnTo>
                  <a:pt x="158" y="561"/>
                </a:lnTo>
                <a:lnTo>
                  <a:pt x="158" y="561"/>
                </a:lnTo>
                <a:lnTo>
                  <a:pt x="158" y="561"/>
                </a:lnTo>
                <a:lnTo>
                  <a:pt x="158" y="565"/>
                </a:lnTo>
                <a:lnTo>
                  <a:pt x="163" y="565"/>
                </a:lnTo>
                <a:lnTo>
                  <a:pt x="163" y="565"/>
                </a:lnTo>
                <a:lnTo>
                  <a:pt x="158" y="570"/>
                </a:lnTo>
                <a:lnTo>
                  <a:pt x="158" y="570"/>
                </a:lnTo>
                <a:lnTo>
                  <a:pt x="158" y="574"/>
                </a:lnTo>
                <a:lnTo>
                  <a:pt x="163" y="574"/>
                </a:lnTo>
                <a:lnTo>
                  <a:pt x="163" y="574"/>
                </a:lnTo>
                <a:lnTo>
                  <a:pt x="163" y="574"/>
                </a:lnTo>
                <a:lnTo>
                  <a:pt x="163" y="579"/>
                </a:lnTo>
                <a:lnTo>
                  <a:pt x="163" y="579"/>
                </a:lnTo>
                <a:lnTo>
                  <a:pt x="163" y="579"/>
                </a:lnTo>
                <a:lnTo>
                  <a:pt x="163" y="579"/>
                </a:lnTo>
                <a:lnTo>
                  <a:pt x="158" y="583"/>
                </a:lnTo>
                <a:lnTo>
                  <a:pt x="158" y="583"/>
                </a:lnTo>
                <a:lnTo>
                  <a:pt x="163" y="583"/>
                </a:lnTo>
                <a:lnTo>
                  <a:pt x="163" y="588"/>
                </a:lnTo>
                <a:lnTo>
                  <a:pt x="163" y="588"/>
                </a:lnTo>
                <a:lnTo>
                  <a:pt x="163" y="592"/>
                </a:lnTo>
                <a:lnTo>
                  <a:pt x="163" y="592"/>
                </a:lnTo>
                <a:lnTo>
                  <a:pt x="163" y="592"/>
                </a:lnTo>
                <a:lnTo>
                  <a:pt x="167" y="597"/>
                </a:lnTo>
                <a:lnTo>
                  <a:pt x="167" y="597"/>
                </a:lnTo>
                <a:lnTo>
                  <a:pt x="167" y="601"/>
                </a:lnTo>
                <a:lnTo>
                  <a:pt x="167" y="601"/>
                </a:lnTo>
                <a:lnTo>
                  <a:pt x="167" y="601"/>
                </a:lnTo>
                <a:lnTo>
                  <a:pt x="167" y="601"/>
                </a:lnTo>
                <a:lnTo>
                  <a:pt x="167" y="606"/>
                </a:lnTo>
                <a:lnTo>
                  <a:pt x="167" y="606"/>
                </a:lnTo>
                <a:lnTo>
                  <a:pt x="167" y="606"/>
                </a:lnTo>
                <a:lnTo>
                  <a:pt x="167" y="610"/>
                </a:lnTo>
                <a:lnTo>
                  <a:pt x="167" y="610"/>
                </a:lnTo>
                <a:lnTo>
                  <a:pt x="167" y="610"/>
                </a:lnTo>
                <a:lnTo>
                  <a:pt x="167" y="610"/>
                </a:lnTo>
                <a:lnTo>
                  <a:pt x="167" y="610"/>
                </a:lnTo>
                <a:lnTo>
                  <a:pt x="163" y="615"/>
                </a:lnTo>
                <a:lnTo>
                  <a:pt x="167" y="615"/>
                </a:lnTo>
                <a:lnTo>
                  <a:pt x="167" y="619"/>
                </a:lnTo>
                <a:lnTo>
                  <a:pt x="163" y="619"/>
                </a:lnTo>
                <a:lnTo>
                  <a:pt x="163" y="619"/>
                </a:lnTo>
                <a:lnTo>
                  <a:pt x="163" y="619"/>
                </a:lnTo>
                <a:lnTo>
                  <a:pt x="163" y="624"/>
                </a:lnTo>
                <a:lnTo>
                  <a:pt x="167" y="624"/>
                </a:lnTo>
                <a:lnTo>
                  <a:pt x="167" y="629"/>
                </a:lnTo>
                <a:lnTo>
                  <a:pt x="167" y="629"/>
                </a:lnTo>
                <a:lnTo>
                  <a:pt x="167" y="633"/>
                </a:lnTo>
                <a:lnTo>
                  <a:pt x="172" y="633"/>
                </a:lnTo>
                <a:lnTo>
                  <a:pt x="172" y="638"/>
                </a:lnTo>
                <a:lnTo>
                  <a:pt x="176" y="638"/>
                </a:lnTo>
                <a:lnTo>
                  <a:pt x="176" y="642"/>
                </a:lnTo>
                <a:lnTo>
                  <a:pt x="176" y="642"/>
                </a:lnTo>
                <a:lnTo>
                  <a:pt x="181" y="642"/>
                </a:lnTo>
                <a:lnTo>
                  <a:pt x="181" y="642"/>
                </a:lnTo>
                <a:lnTo>
                  <a:pt x="181" y="647"/>
                </a:lnTo>
                <a:lnTo>
                  <a:pt x="181" y="647"/>
                </a:lnTo>
                <a:lnTo>
                  <a:pt x="186" y="642"/>
                </a:lnTo>
                <a:lnTo>
                  <a:pt x="186" y="642"/>
                </a:lnTo>
                <a:lnTo>
                  <a:pt x="186" y="642"/>
                </a:lnTo>
                <a:lnTo>
                  <a:pt x="190" y="642"/>
                </a:lnTo>
                <a:lnTo>
                  <a:pt x="190" y="642"/>
                </a:lnTo>
                <a:lnTo>
                  <a:pt x="190" y="642"/>
                </a:lnTo>
                <a:lnTo>
                  <a:pt x="190" y="642"/>
                </a:lnTo>
                <a:lnTo>
                  <a:pt x="190" y="642"/>
                </a:lnTo>
                <a:lnTo>
                  <a:pt x="195" y="647"/>
                </a:lnTo>
                <a:lnTo>
                  <a:pt x="195" y="647"/>
                </a:lnTo>
                <a:lnTo>
                  <a:pt x="195" y="651"/>
                </a:lnTo>
                <a:lnTo>
                  <a:pt x="195" y="651"/>
                </a:lnTo>
                <a:lnTo>
                  <a:pt x="195" y="651"/>
                </a:lnTo>
                <a:lnTo>
                  <a:pt x="199" y="651"/>
                </a:lnTo>
                <a:lnTo>
                  <a:pt x="199" y="656"/>
                </a:lnTo>
                <a:lnTo>
                  <a:pt x="199" y="656"/>
                </a:lnTo>
                <a:lnTo>
                  <a:pt x="199" y="660"/>
                </a:lnTo>
                <a:lnTo>
                  <a:pt x="199" y="660"/>
                </a:lnTo>
                <a:lnTo>
                  <a:pt x="204" y="660"/>
                </a:lnTo>
                <a:lnTo>
                  <a:pt x="204" y="665"/>
                </a:lnTo>
                <a:lnTo>
                  <a:pt x="208" y="665"/>
                </a:lnTo>
                <a:lnTo>
                  <a:pt x="208" y="665"/>
                </a:lnTo>
                <a:lnTo>
                  <a:pt x="208" y="665"/>
                </a:lnTo>
                <a:lnTo>
                  <a:pt x="213" y="669"/>
                </a:lnTo>
                <a:lnTo>
                  <a:pt x="213" y="669"/>
                </a:lnTo>
                <a:lnTo>
                  <a:pt x="213" y="669"/>
                </a:lnTo>
                <a:lnTo>
                  <a:pt x="217" y="669"/>
                </a:lnTo>
                <a:lnTo>
                  <a:pt x="226" y="669"/>
                </a:lnTo>
                <a:lnTo>
                  <a:pt x="231" y="669"/>
                </a:lnTo>
                <a:lnTo>
                  <a:pt x="240" y="665"/>
                </a:lnTo>
                <a:lnTo>
                  <a:pt x="244" y="669"/>
                </a:lnTo>
                <a:lnTo>
                  <a:pt x="249" y="669"/>
                </a:lnTo>
                <a:lnTo>
                  <a:pt x="253" y="669"/>
                </a:lnTo>
                <a:lnTo>
                  <a:pt x="258" y="669"/>
                </a:lnTo>
                <a:lnTo>
                  <a:pt x="258" y="669"/>
                </a:lnTo>
                <a:lnTo>
                  <a:pt x="262" y="669"/>
                </a:lnTo>
                <a:lnTo>
                  <a:pt x="262" y="669"/>
                </a:lnTo>
                <a:lnTo>
                  <a:pt x="262" y="674"/>
                </a:lnTo>
                <a:lnTo>
                  <a:pt x="253" y="669"/>
                </a:lnTo>
                <a:lnTo>
                  <a:pt x="253" y="669"/>
                </a:lnTo>
                <a:lnTo>
                  <a:pt x="253" y="669"/>
                </a:lnTo>
                <a:lnTo>
                  <a:pt x="249" y="669"/>
                </a:lnTo>
                <a:lnTo>
                  <a:pt x="249" y="674"/>
                </a:lnTo>
                <a:lnTo>
                  <a:pt x="249" y="674"/>
                </a:lnTo>
                <a:lnTo>
                  <a:pt x="249" y="674"/>
                </a:lnTo>
                <a:lnTo>
                  <a:pt x="244" y="678"/>
                </a:lnTo>
                <a:lnTo>
                  <a:pt x="240" y="678"/>
                </a:lnTo>
                <a:lnTo>
                  <a:pt x="240" y="678"/>
                </a:lnTo>
                <a:lnTo>
                  <a:pt x="235" y="683"/>
                </a:lnTo>
                <a:lnTo>
                  <a:pt x="235" y="683"/>
                </a:lnTo>
                <a:lnTo>
                  <a:pt x="235" y="683"/>
                </a:lnTo>
                <a:lnTo>
                  <a:pt x="240" y="687"/>
                </a:lnTo>
                <a:lnTo>
                  <a:pt x="240" y="692"/>
                </a:lnTo>
                <a:lnTo>
                  <a:pt x="240" y="692"/>
                </a:lnTo>
                <a:lnTo>
                  <a:pt x="240" y="696"/>
                </a:lnTo>
                <a:lnTo>
                  <a:pt x="244" y="696"/>
                </a:lnTo>
                <a:lnTo>
                  <a:pt x="244" y="701"/>
                </a:lnTo>
                <a:lnTo>
                  <a:pt x="244" y="701"/>
                </a:lnTo>
                <a:lnTo>
                  <a:pt x="240" y="705"/>
                </a:lnTo>
                <a:lnTo>
                  <a:pt x="240" y="701"/>
                </a:lnTo>
                <a:lnTo>
                  <a:pt x="235" y="701"/>
                </a:lnTo>
                <a:lnTo>
                  <a:pt x="231" y="701"/>
                </a:lnTo>
                <a:lnTo>
                  <a:pt x="226" y="701"/>
                </a:lnTo>
                <a:lnTo>
                  <a:pt x="226" y="701"/>
                </a:lnTo>
                <a:lnTo>
                  <a:pt x="222" y="696"/>
                </a:lnTo>
                <a:lnTo>
                  <a:pt x="222" y="696"/>
                </a:lnTo>
                <a:lnTo>
                  <a:pt x="222" y="692"/>
                </a:lnTo>
                <a:lnTo>
                  <a:pt x="222" y="692"/>
                </a:lnTo>
                <a:lnTo>
                  <a:pt x="222" y="692"/>
                </a:lnTo>
                <a:lnTo>
                  <a:pt x="222" y="692"/>
                </a:lnTo>
                <a:lnTo>
                  <a:pt x="226" y="692"/>
                </a:lnTo>
                <a:lnTo>
                  <a:pt x="226" y="692"/>
                </a:lnTo>
                <a:lnTo>
                  <a:pt x="231" y="696"/>
                </a:lnTo>
                <a:lnTo>
                  <a:pt x="231" y="696"/>
                </a:lnTo>
                <a:lnTo>
                  <a:pt x="231" y="696"/>
                </a:lnTo>
                <a:lnTo>
                  <a:pt x="231" y="696"/>
                </a:lnTo>
                <a:lnTo>
                  <a:pt x="231" y="696"/>
                </a:lnTo>
                <a:lnTo>
                  <a:pt x="226" y="692"/>
                </a:lnTo>
                <a:lnTo>
                  <a:pt x="231" y="687"/>
                </a:lnTo>
                <a:lnTo>
                  <a:pt x="231" y="687"/>
                </a:lnTo>
                <a:lnTo>
                  <a:pt x="231" y="683"/>
                </a:lnTo>
                <a:lnTo>
                  <a:pt x="231" y="683"/>
                </a:lnTo>
                <a:lnTo>
                  <a:pt x="231" y="683"/>
                </a:lnTo>
                <a:lnTo>
                  <a:pt x="231" y="683"/>
                </a:lnTo>
                <a:lnTo>
                  <a:pt x="226" y="683"/>
                </a:lnTo>
                <a:lnTo>
                  <a:pt x="222" y="687"/>
                </a:lnTo>
                <a:lnTo>
                  <a:pt x="222" y="687"/>
                </a:lnTo>
                <a:lnTo>
                  <a:pt x="222" y="692"/>
                </a:lnTo>
                <a:lnTo>
                  <a:pt x="217" y="692"/>
                </a:lnTo>
                <a:lnTo>
                  <a:pt x="217" y="692"/>
                </a:lnTo>
                <a:lnTo>
                  <a:pt x="217" y="696"/>
                </a:lnTo>
                <a:lnTo>
                  <a:pt x="222" y="696"/>
                </a:lnTo>
                <a:lnTo>
                  <a:pt x="217" y="696"/>
                </a:lnTo>
                <a:lnTo>
                  <a:pt x="213" y="692"/>
                </a:lnTo>
                <a:lnTo>
                  <a:pt x="208" y="692"/>
                </a:lnTo>
                <a:lnTo>
                  <a:pt x="208" y="692"/>
                </a:lnTo>
                <a:lnTo>
                  <a:pt x="213" y="692"/>
                </a:lnTo>
                <a:lnTo>
                  <a:pt x="208" y="687"/>
                </a:lnTo>
                <a:lnTo>
                  <a:pt x="208" y="687"/>
                </a:lnTo>
                <a:lnTo>
                  <a:pt x="208" y="683"/>
                </a:lnTo>
                <a:lnTo>
                  <a:pt x="208" y="683"/>
                </a:lnTo>
                <a:lnTo>
                  <a:pt x="208" y="683"/>
                </a:lnTo>
                <a:lnTo>
                  <a:pt x="213" y="683"/>
                </a:lnTo>
                <a:lnTo>
                  <a:pt x="213" y="683"/>
                </a:lnTo>
                <a:lnTo>
                  <a:pt x="213" y="683"/>
                </a:lnTo>
                <a:lnTo>
                  <a:pt x="217" y="683"/>
                </a:lnTo>
                <a:lnTo>
                  <a:pt x="217" y="678"/>
                </a:lnTo>
                <a:lnTo>
                  <a:pt x="222" y="683"/>
                </a:lnTo>
                <a:lnTo>
                  <a:pt x="222" y="678"/>
                </a:lnTo>
                <a:lnTo>
                  <a:pt x="226" y="678"/>
                </a:lnTo>
                <a:lnTo>
                  <a:pt x="226" y="678"/>
                </a:lnTo>
                <a:lnTo>
                  <a:pt x="222" y="678"/>
                </a:lnTo>
                <a:lnTo>
                  <a:pt x="217" y="678"/>
                </a:lnTo>
                <a:lnTo>
                  <a:pt x="213" y="678"/>
                </a:lnTo>
                <a:lnTo>
                  <a:pt x="213" y="678"/>
                </a:lnTo>
                <a:lnTo>
                  <a:pt x="213" y="678"/>
                </a:lnTo>
                <a:lnTo>
                  <a:pt x="213" y="678"/>
                </a:lnTo>
                <a:lnTo>
                  <a:pt x="208" y="678"/>
                </a:lnTo>
                <a:lnTo>
                  <a:pt x="208" y="678"/>
                </a:lnTo>
                <a:lnTo>
                  <a:pt x="208" y="678"/>
                </a:lnTo>
                <a:lnTo>
                  <a:pt x="208" y="678"/>
                </a:lnTo>
                <a:lnTo>
                  <a:pt x="208" y="683"/>
                </a:lnTo>
                <a:lnTo>
                  <a:pt x="208" y="683"/>
                </a:lnTo>
                <a:lnTo>
                  <a:pt x="208" y="683"/>
                </a:lnTo>
                <a:lnTo>
                  <a:pt x="208" y="687"/>
                </a:lnTo>
                <a:lnTo>
                  <a:pt x="208" y="687"/>
                </a:lnTo>
                <a:lnTo>
                  <a:pt x="208" y="687"/>
                </a:lnTo>
                <a:lnTo>
                  <a:pt x="208" y="687"/>
                </a:lnTo>
                <a:lnTo>
                  <a:pt x="208" y="687"/>
                </a:lnTo>
                <a:lnTo>
                  <a:pt x="204" y="687"/>
                </a:lnTo>
                <a:lnTo>
                  <a:pt x="204" y="687"/>
                </a:lnTo>
                <a:lnTo>
                  <a:pt x="199" y="687"/>
                </a:lnTo>
                <a:lnTo>
                  <a:pt x="199" y="687"/>
                </a:lnTo>
                <a:lnTo>
                  <a:pt x="199" y="683"/>
                </a:lnTo>
                <a:lnTo>
                  <a:pt x="204" y="683"/>
                </a:lnTo>
                <a:lnTo>
                  <a:pt x="204" y="678"/>
                </a:lnTo>
                <a:lnTo>
                  <a:pt x="204" y="678"/>
                </a:lnTo>
                <a:lnTo>
                  <a:pt x="199" y="678"/>
                </a:lnTo>
                <a:lnTo>
                  <a:pt x="199" y="678"/>
                </a:lnTo>
                <a:lnTo>
                  <a:pt x="199" y="678"/>
                </a:lnTo>
                <a:lnTo>
                  <a:pt x="199" y="683"/>
                </a:lnTo>
                <a:lnTo>
                  <a:pt x="199" y="683"/>
                </a:lnTo>
                <a:lnTo>
                  <a:pt x="195" y="683"/>
                </a:lnTo>
                <a:lnTo>
                  <a:pt x="195" y="683"/>
                </a:lnTo>
                <a:lnTo>
                  <a:pt x="190" y="683"/>
                </a:lnTo>
                <a:lnTo>
                  <a:pt x="190" y="683"/>
                </a:lnTo>
                <a:lnTo>
                  <a:pt x="190" y="683"/>
                </a:lnTo>
                <a:lnTo>
                  <a:pt x="190" y="678"/>
                </a:lnTo>
                <a:lnTo>
                  <a:pt x="186" y="678"/>
                </a:lnTo>
                <a:lnTo>
                  <a:pt x="186" y="678"/>
                </a:lnTo>
                <a:lnTo>
                  <a:pt x="186" y="678"/>
                </a:lnTo>
                <a:lnTo>
                  <a:pt x="186" y="674"/>
                </a:lnTo>
                <a:lnTo>
                  <a:pt x="181" y="674"/>
                </a:lnTo>
                <a:lnTo>
                  <a:pt x="181" y="674"/>
                </a:lnTo>
                <a:lnTo>
                  <a:pt x="181" y="674"/>
                </a:lnTo>
                <a:lnTo>
                  <a:pt x="181" y="674"/>
                </a:lnTo>
                <a:lnTo>
                  <a:pt x="181" y="674"/>
                </a:lnTo>
                <a:lnTo>
                  <a:pt x="181" y="674"/>
                </a:lnTo>
                <a:lnTo>
                  <a:pt x="186" y="674"/>
                </a:lnTo>
                <a:lnTo>
                  <a:pt x="190" y="674"/>
                </a:lnTo>
                <a:lnTo>
                  <a:pt x="190" y="674"/>
                </a:lnTo>
                <a:lnTo>
                  <a:pt x="190" y="674"/>
                </a:lnTo>
                <a:lnTo>
                  <a:pt x="190" y="674"/>
                </a:lnTo>
                <a:lnTo>
                  <a:pt x="190" y="669"/>
                </a:lnTo>
                <a:lnTo>
                  <a:pt x="190" y="669"/>
                </a:lnTo>
                <a:lnTo>
                  <a:pt x="190" y="674"/>
                </a:lnTo>
                <a:lnTo>
                  <a:pt x="195" y="674"/>
                </a:lnTo>
                <a:lnTo>
                  <a:pt x="195" y="674"/>
                </a:lnTo>
                <a:lnTo>
                  <a:pt x="195" y="674"/>
                </a:lnTo>
                <a:lnTo>
                  <a:pt x="195" y="674"/>
                </a:lnTo>
                <a:lnTo>
                  <a:pt x="199" y="669"/>
                </a:lnTo>
                <a:lnTo>
                  <a:pt x="199" y="669"/>
                </a:lnTo>
                <a:lnTo>
                  <a:pt x="199" y="669"/>
                </a:lnTo>
                <a:lnTo>
                  <a:pt x="199" y="669"/>
                </a:lnTo>
                <a:lnTo>
                  <a:pt x="199" y="669"/>
                </a:lnTo>
                <a:lnTo>
                  <a:pt x="204" y="669"/>
                </a:lnTo>
                <a:lnTo>
                  <a:pt x="204" y="669"/>
                </a:lnTo>
                <a:lnTo>
                  <a:pt x="204" y="669"/>
                </a:lnTo>
                <a:lnTo>
                  <a:pt x="204" y="674"/>
                </a:lnTo>
                <a:lnTo>
                  <a:pt x="204" y="674"/>
                </a:lnTo>
                <a:lnTo>
                  <a:pt x="204" y="674"/>
                </a:lnTo>
                <a:lnTo>
                  <a:pt x="204" y="674"/>
                </a:lnTo>
                <a:lnTo>
                  <a:pt x="204" y="678"/>
                </a:lnTo>
                <a:lnTo>
                  <a:pt x="208" y="674"/>
                </a:lnTo>
                <a:lnTo>
                  <a:pt x="208" y="674"/>
                </a:lnTo>
                <a:lnTo>
                  <a:pt x="208" y="674"/>
                </a:lnTo>
                <a:lnTo>
                  <a:pt x="208" y="674"/>
                </a:lnTo>
                <a:lnTo>
                  <a:pt x="208" y="674"/>
                </a:lnTo>
                <a:lnTo>
                  <a:pt x="204" y="674"/>
                </a:lnTo>
                <a:lnTo>
                  <a:pt x="204" y="669"/>
                </a:lnTo>
                <a:lnTo>
                  <a:pt x="204" y="669"/>
                </a:lnTo>
                <a:lnTo>
                  <a:pt x="204" y="669"/>
                </a:lnTo>
                <a:lnTo>
                  <a:pt x="204" y="665"/>
                </a:lnTo>
                <a:lnTo>
                  <a:pt x="204" y="665"/>
                </a:lnTo>
                <a:lnTo>
                  <a:pt x="204" y="665"/>
                </a:lnTo>
                <a:lnTo>
                  <a:pt x="199" y="665"/>
                </a:lnTo>
                <a:lnTo>
                  <a:pt x="195" y="660"/>
                </a:lnTo>
                <a:lnTo>
                  <a:pt x="190" y="660"/>
                </a:lnTo>
                <a:lnTo>
                  <a:pt x="190" y="660"/>
                </a:lnTo>
                <a:lnTo>
                  <a:pt x="190" y="660"/>
                </a:lnTo>
                <a:lnTo>
                  <a:pt x="190" y="660"/>
                </a:lnTo>
                <a:lnTo>
                  <a:pt x="190" y="660"/>
                </a:lnTo>
                <a:lnTo>
                  <a:pt x="195" y="660"/>
                </a:lnTo>
                <a:lnTo>
                  <a:pt x="199" y="665"/>
                </a:lnTo>
                <a:lnTo>
                  <a:pt x="199" y="665"/>
                </a:lnTo>
                <a:lnTo>
                  <a:pt x="199" y="665"/>
                </a:lnTo>
                <a:lnTo>
                  <a:pt x="199" y="665"/>
                </a:lnTo>
                <a:lnTo>
                  <a:pt x="195" y="665"/>
                </a:lnTo>
                <a:lnTo>
                  <a:pt x="195" y="669"/>
                </a:lnTo>
                <a:lnTo>
                  <a:pt x="195" y="669"/>
                </a:lnTo>
                <a:lnTo>
                  <a:pt x="190" y="669"/>
                </a:lnTo>
                <a:lnTo>
                  <a:pt x="190" y="669"/>
                </a:lnTo>
                <a:lnTo>
                  <a:pt x="186" y="665"/>
                </a:lnTo>
                <a:lnTo>
                  <a:pt x="186" y="665"/>
                </a:lnTo>
                <a:lnTo>
                  <a:pt x="186" y="665"/>
                </a:lnTo>
                <a:lnTo>
                  <a:pt x="181" y="665"/>
                </a:lnTo>
                <a:lnTo>
                  <a:pt x="181" y="665"/>
                </a:lnTo>
                <a:lnTo>
                  <a:pt x="181" y="665"/>
                </a:lnTo>
                <a:lnTo>
                  <a:pt x="176" y="665"/>
                </a:lnTo>
                <a:lnTo>
                  <a:pt x="176" y="665"/>
                </a:lnTo>
                <a:lnTo>
                  <a:pt x="176" y="660"/>
                </a:lnTo>
                <a:lnTo>
                  <a:pt x="181" y="665"/>
                </a:lnTo>
                <a:lnTo>
                  <a:pt x="176" y="656"/>
                </a:lnTo>
                <a:lnTo>
                  <a:pt x="176" y="656"/>
                </a:lnTo>
                <a:lnTo>
                  <a:pt x="172" y="656"/>
                </a:lnTo>
                <a:lnTo>
                  <a:pt x="172" y="656"/>
                </a:lnTo>
                <a:lnTo>
                  <a:pt x="172" y="656"/>
                </a:lnTo>
                <a:lnTo>
                  <a:pt x="167" y="656"/>
                </a:lnTo>
                <a:lnTo>
                  <a:pt x="167" y="656"/>
                </a:lnTo>
                <a:lnTo>
                  <a:pt x="167" y="656"/>
                </a:lnTo>
                <a:lnTo>
                  <a:pt x="163" y="651"/>
                </a:lnTo>
                <a:lnTo>
                  <a:pt x="163" y="651"/>
                </a:lnTo>
                <a:lnTo>
                  <a:pt x="158" y="651"/>
                </a:lnTo>
                <a:lnTo>
                  <a:pt x="154" y="647"/>
                </a:lnTo>
                <a:lnTo>
                  <a:pt x="154" y="647"/>
                </a:lnTo>
                <a:lnTo>
                  <a:pt x="158" y="647"/>
                </a:lnTo>
                <a:lnTo>
                  <a:pt x="158" y="647"/>
                </a:lnTo>
                <a:lnTo>
                  <a:pt x="158" y="642"/>
                </a:lnTo>
                <a:lnTo>
                  <a:pt x="158" y="642"/>
                </a:lnTo>
                <a:lnTo>
                  <a:pt x="154" y="642"/>
                </a:lnTo>
                <a:lnTo>
                  <a:pt x="154" y="642"/>
                </a:lnTo>
                <a:lnTo>
                  <a:pt x="158" y="638"/>
                </a:lnTo>
                <a:lnTo>
                  <a:pt x="158" y="638"/>
                </a:lnTo>
                <a:lnTo>
                  <a:pt x="163" y="642"/>
                </a:lnTo>
                <a:lnTo>
                  <a:pt x="163" y="642"/>
                </a:lnTo>
                <a:lnTo>
                  <a:pt x="167" y="647"/>
                </a:lnTo>
                <a:lnTo>
                  <a:pt x="167" y="647"/>
                </a:lnTo>
                <a:lnTo>
                  <a:pt x="167" y="647"/>
                </a:lnTo>
                <a:lnTo>
                  <a:pt x="172" y="651"/>
                </a:lnTo>
                <a:lnTo>
                  <a:pt x="176" y="651"/>
                </a:lnTo>
                <a:lnTo>
                  <a:pt x="172" y="647"/>
                </a:lnTo>
                <a:lnTo>
                  <a:pt x="172" y="647"/>
                </a:lnTo>
                <a:lnTo>
                  <a:pt x="172" y="642"/>
                </a:lnTo>
                <a:lnTo>
                  <a:pt x="172" y="642"/>
                </a:lnTo>
                <a:lnTo>
                  <a:pt x="172" y="642"/>
                </a:lnTo>
                <a:lnTo>
                  <a:pt x="172" y="642"/>
                </a:lnTo>
                <a:lnTo>
                  <a:pt x="172" y="642"/>
                </a:lnTo>
                <a:lnTo>
                  <a:pt x="172" y="642"/>
                </a:lnTo>
                <a:lnTo>
                  <a:pt x="172" y="642"/>
                </a:lnTo>
                <a:lnTo>
                  <a:pt x="172" y="647"/>
                </a:lnTo>
                <a:lnTo>
                  <a:pt x="172" y="647"/>
                </a:lnTo>
                <a:lnTo>
                  <a:pt x="167" y="647"/>
                </a:lnTo>
                <a:lnTo>
                  <a:pt x="167" y="642"/>
                </a:lnTo>
                <a:lnTo>
                  <a:pt x="167" y="642"/>
                </a:lnTo>
                <a:lnTo>
                  <a:pt x="163" y="642"/>
                </a:lnTo>
                <a:lnTo>
                  <a:pt x="167" y="642"/>
                </a:lnTo>
                <a:lnTo>
                  <a:pt x="167" y="642"/>
                </a:lnTo>
                <a:lnTo>
                  <a:pt x="163" y="638"/>
                </a:lnTo>
                <a:lnTo>
                  <a:pt x="158" y="638"/>
                </a:lnTo>
                <a:lnTo>
                  <a:pt x="158" y="638"/>
                </a:lnTo>
                <a:lnTo>
                  <a:pt x="158" y="638"/>
                </a:lnTo>
                <a:lnTo>
                  <a:pt x="154" y="638"/>
                </a:lnTo>
                <a:lnTo>
                  <a:pt x="158" y="633"/>
                </a:lnTo>
                <a:lnTo>
                  <a:pt x="158" y="633"/>
                </a:lnTo>
                <a:lnTo>
                  <a:pt x="163" y="633"/>
                </a:lnTo>
                <a:lnTo>
                  <a:pt x="163" y="633"/>
                </a:lnTo>
                <a:lnTo>
                  <a:pt x="163" y="629"/>
                </a:lnTo>
                <a:lnTo>
                  <a:pt x="158" y="633"/>
                </a:lnTo>
                <a:lnTo>
                  <a:pt x="158" y="629"/>
                </a:lnTo>
                <a:lnTo>
                  <a:pt x="154" y="629"/>
                </a:lnTo>
                <a:lnTo>
                  <a:pt x="154" y="629"/>
                </a:lnTo>
                <a:lnTo>
                  <a:pt x="154" y="624"/>
                </a:lnTo>
                <a:lnTo>
                  <a:pt x="154" y="624"/>
                </a:lnTo>
                <a:lnTo>
                  <a:pt x="154" y="624"/>
                </a:lnTo>
                <a:lnTo>
                  <a:pt x="158" y="624"/>
                </a:lnTo>
                <a:lnTo>
                  <a:pt x="158" y="624"/>
                </a:lnTo>
                <a:lnTo>
                  <a:pt x="158" y="624"/>
                </a:lnTo>
                <a:lnTo>
                  <a:pt x="158" y="624"/>
                </a:lnTo>
                <a:lnTo>
                  <a:pt x="158" y="624"/>
                </a:lnTo>
                <a:lnTo>
                  <a:pt x="154" y="619"/>
                </a:lnTo>
                <a:lnTo>
                  <a:pt x="154" y="619"/>
                </a:lnTo>
                <a:lnTo>
                  <a:pt x="154" y="619"/>
                </a:lnTo>
                <a:lnTo>
                  <a:pt x="154" y="619"/>
                </a:lnTo>
                <a:lnTo>
                  <a:pt x="154" y="615"/>
                </a:lnTo>
                <a:lnTo>
                  <a:pt x="154" y="615"/>
                </a:lnTo>
                <a:lnTo>
                  <a:pt x="154" y="615"/>
                </a:lnTo>
                <a:lnTo>
                  <a:pt x="154" y="615"/>
                </a:lnTo>
                <a:lnTo>
                  <a:pt x="154" y="615"/>
                </a:lnTo>
                <a:lnTo>
                  <a:pt x="149" y="615"/>
                </a:lnTo>
                <a:lnTo>
                  <a:pt x="149" y="615"/>
                </a:lnTo>
                <a:lnTo>
                  <a:pt x="154" y="615"/>
                </a:lnTo>
                <a:lnTo>
                  <a:pt x="154" y="619"/>
                </a:lnTo>
                <a:lnTo>
                  <a:pt x="154" y="619"/>
                </a:lnTo>
                <a:lnTo>
                  <a:pt x="154" y="619"/>
                </a:lnTo>
                <a:lnTo>
                  <a:pt x="154" y="624"/>
                </a:lnTo>
                <a:lnTo>
                  <a:pt x="154" y="624"/>
                </a:lnTo>
                <a:lnTo>
                  <a:pt x="149" y="619"/>
                </a:lnTo>
                <a:lnTo>
                  <a:pt x="149" y="619"/>
                </a:lnTo>
                <a:lnTo>
                  <a:pt x="149" y="619"/>
                </a:lnTo>
                <a:lnTo>
                  <a:pt x="145" y="615"/>
                </a:lnTo>
                <a:lnTo>
                  <a:pt x="145" y="610"/>
                </a:lnTo>
                <a:lnTo>
                  <a:pt x="140" y="606"/>
                </a:lnTo>
                <a:lnTo>
                  <a:pt x="145" y="606"/>
                </a:lnTo>
                <a:lnTo>
                  <a:pt x="145" y="601"/>
                </a:lnTo>
                <a:lnTo>
                  <a:pt x="145" y="601"/>
                </a:lnTo>
                <a:lnTo>
                  <a:pt x="145" y="601"/>
                </a:lnTo>
                <a:lnTo>
                  <a:pt x="145" y="601"/>
                </a:lnTo>
                <a:lnTo>
                  <a:pt x="145" y="601"/>
                </a:lnTo>
                <a:lnTo>
                  <a:pt x="140" y="601"/>
                </a:lnTo>
                <a:lnTo>
                  <a:pt x="140" y="601"/>
                </a:lnTo>
                <a:lnTo>
                  <a:pt x="140" y="601"/>
                </a:lnTo>
                <a:lnTo>
                  <a:pt x="136" y="601"/>
                </a:lnTo>
                <a:lnTo>
                  <a:pt x="136" y="601"/>
                </a:lnTo>
                <a:lnTo>
                  <a:pt x="136" y="597"/>
                </a:lnTo>
                <a:lnTo>
                  <a:pt x="131" y="592"/>
                </a:lnTo>
                <a:lnTo>
                  <a:pt x="136" y="592"/>
                </a:lnTo>
                <a:lnTo>
                  <a:pt x="136" y="597"/>
                </a:lnTo>
                <a:lnTo>
                  <a:pt x="145" y="597"/>
                </a:lnTo>
                <a:lnTo>
                  <a:pt x="149" y="597"/>
                </a:lnTo>
                <a:lnTo>
                  <a:pt x="154" y="597"/>
                </a:lnTo>
                <a:lnTo>
                  <a:pt x="149" y="597"/>
                </a:lnTo>
                <a:lnTo>
                  <a:pt x="149" y="597"/>
                </a:lnTo>
                <a:lnTo>
                  <a:pt x="149" y="592"/>
                </a:lnTo>
                <a:lnTo>
                  <a:pt x="145" y="592"/>
                </a:lnTo>
                <a:lnTo>
                  <a:pt x="145" y="592"/>
                </a:lnTo>
                <a:lnTo>
                  <a:pt x="145" y="592"/>
                </a:lnTo>
                <a:lnTo>
                  <a:pt x="140" y="588"/>
                </a:lnTo>
                <a:lnTo>
                  <a:pt x="140" y="588"/>
                </a:lnTo>
                <a:lnTo>
                  <a:pt x="140" y="588"/>
                </a:lnTo>
                <a:lnTo>
                  <a:pt x="140" y="592"/>
                </a:lnTo>
                <a:lnTo>
                  <a:pt x="140" y="592"/>
                </a:lnTo>
                <a:lnTo>
                  <a:pt x="140" y="592"/>
                </a:lnTo>
                <a:lnTo>
                  <a:pt x="136" y="592"/>
                </a:lnTo>
                <a:lnTo>
                  <a:pt x="136" y="592"/>
                </a:lnTo>
                <a:lnTo>
                  <a:pt x="136" y="592"/>
                </a:lnTo>
                <a:lnTo>
                  <a:pt x="136" y="592"/>
                </a:lnTo>
                <a:lnTo>
                  <a:pt x="131" y="592"/>
                </a:lnTo>
                <a:lnTo>
                  <a:pt x="131" y="588"/>
                </a:lnTo>
                <a:lnTo>
                  <a:pt x="131" y="588"/>
                </a:lnTo>
                <a:lnTo>
                  <a:pt x="127" y="588"/>
                </a:lnTo>
                <a:lnTo>
                  <a:pt x="127" y="588"/>
                </a:lnTo>
                <a:lnTo>
                  <a:pt x="131" y="588"/>
                </a:lnTo>
                <a:lnTo>
                  <a:pt x="131" y="588"/>
                </a:lnTo>
                <a:lnTo>
                  <a:pt x="131" y="588"/>
                </a:lnTo>
                <a:lnTo>
                  <a:pt x="131" y="588"/>
                </a:lnTo>
                <a:lnTo>
                  <a:pt x="136" y="588"/>
                </a:lnTo>
                <a:lnTo>
                  <a:pt x="136" y="588"/>
                </a:lnTo>
                <a:lnTo>
                  <a:pt x="136" y="588"/>
                </a:lnTo>
                <a:lnTo>
                  <a:pt x="136" y="588"/>
                </a:lnTo>
                <a:lnTo>
                  <a:pt x="131" y="588"/>
                </a:lnTo>
                <a:lnTo>
                  <a:pt x="131" y="583"/>
                </a:lnTo>
                <a:lnTo>
                  <a:pt x="127" y="583"/>
                </a:lnTo>
                <a:lnTo>
                  <a:pt x="127" y="583"/>
                </a:lnTo>
                <a:lnTo>
                  <a:pt x="131" y="579"/>
                </a:lnTo>
                <a:lnTo>
                  <a:pt x="131" y="579"/>
                </a:lnTo>
                <a:lnTo>
                  <a:pt x="127" y="579"/>
                </a:lnTo>
                <a:lnTo>
                  <a:pt x="127" y="574"/>
                </a:lnTo>
                <a:lnTo>
                  <a:pt x="127" y="574"/>
                </a:lnTo>
                <a:lnTo>
                  <a:pt x="127" y="570"/>
                </a:lnTo>
                <a:lnTo>
                  <a:pt x="122" y="570"/>
                </a:lnTo>
                <a:lnTo>
                  <a:pt x="122" y="570"/>
                </a:lnTo>
                <a:lnTo>
                  <a:pt x="122" y="574"/>
                </a:lnTo>
                <a:lnTo>
                  <a:pt x="122" y="574"/>
                </a:lnTo>
                <a:lnTo>
                  <a:pt x="122" y="574"/>
                </a:lnTo>
                <a:lnTo>
                  <a:pt x="122" y="574"/>
                </a:lnTo>
                <a:lnTo>
                  <a:pt x="118" y="574"/>
                </a:lnTo>
                <a:lnTo>
                  <a:pt x="118" y="570"/>
                </a:lnTo>
                <a:lnTo>
                  <a:pt x="113" y="570"/>
                </a:lnTo>
                <a:lnTo>
                  <a:pt x="113" y="570"/>
                </a:lnTo>
                <a:lnTo>
                  <a:pt x="113" y="570"/>
                </a:lnTo>
                <a:lnTo>
                  <a:pt x="113" y="565"/>
                </a:lnTo>
                <a:lnTo>
                  <a:pt x="113" y="565"/>
                </a:lnTo>
                <a:lnTo>
                  <a:pt x="109" y="570"/>
                </a:lnTo>
                <a:lnTo>
                  <a:pt x="109" y="570"/>
                </a:lnTo>
                <a:lnTo>
                  <a:pt x="104" y="570"/>
                </a:lnTo>
                <a:lnTo>
                  <a:pt x="104" y="570"/>
                </a:lnTo>
                <a:lnTo>
                  <a:pt x="104" y="570"/>
                </a:lnTo>
                <a:lnTo>
                  <a:pt x="109" y="570"/>
                </a:lnTo>
                <a:lnTo>
                  <a:pt x="109" y="570"/>
                </a:lnTo>
                <a:lnTo>
                  <a:pt x="109" y="574"/>
                </a:lnTo>
                <a:lnTo>
                  <a:pt x="109" y="574"/>
                </a:lnTo>
                <a:lnTo>
                  <a:pt x="109" y="574"/>
                </a:lnTo>
                <a:lnTo>
                  <a:pt x="109" y="574"/>
                </a:lnTo>
                <a:lnTo>
                  <a:pt x="104" y="574"/>
                </a:lnTo>
                <a:lnTo>
                  <a:pt x="104" y="574"/>
                </a:lnTo>
                <a:lnTo>
                  <a:pt x="104" y="570"/>
                </a:lnTo>
                <a:lnTo>
                  <a:pt x="104" y="570"/>
                </a:lnTo>
                <a:lnTo>
                  <a:pt x="104" y="565"/>
                </a:lnTo>
                <a:lnTo>
                  <a:pt x="104" y="565"/>
                </a:lnTo>
                <a:lnTo>
                  <a:pt x="109" y="565"/>
                </a:lnTo>
                <a:lnTo>
                  <a:pt x="109" y="561"/>
                </a:lnTo>
                <a:lnTo>
                  <a:pt x="109" y="561"/>
                </a:lnTo>
                <a:lnTo>
                  <a:pt x="109" y="561"/>
                </a:lnTo>
                <a:lnTo>
                  <a:pt x="104" y="556"/>
                </a:lnTo>
                <a:lnTo>
                  <a:pt x="104" y="556"/>
                </a:lnTo>
                <a:lnTo>
                  <a:pt x="109" y="552"/>
                </a:lnTo>
                <a:lnTo>
                  <a:pt x="109" y="552"/>
                </a:lnTo>
                <a:lnTo>
                  <a:pt x="113" y="552"/>
                </a:lnTo>
                <a:lnTo>
                  <a:pt x="113" y="552"/>
                </a:lnTo>
                <a:lnTo>
                  <a:pt x="113" y="552"/>
                </a:lnTo>
                <a:lnTo>
                  <a:pt x="118" y="552"/>
                </a:lnTo>
                <a:lnTo>
                  <a:pt x="118" y="552"/>
                </a:lnTo>
                <a:lnTo>
                  <a:pt x="118" y="552"/>
                </a:lnTo>
                <a:lnTo>
                  <a:pt x="118" y="547"/>
                </a:lnTo>
                <a:lnTo>
                  <a:pt x="118" y="547"/>
                </a:lnTo>
                <a:lnTo>
                  <a:pt x="113" y="547"/>
                </a:lnTo>
                <a:lnTo>
                  <a:pt x="113" y="547"/>
                </a:lnTo>
                <a:lnTo>
                  <a:pt x="113" y="543"/>
                </a:lnTo>
                <a:lnTo>
                  <a:pt x="118" y="543"/>
                </a:lnTo>
                <a:lnTo>
                  <a:pt x="118" y="543"/>
                </a:lnTo>
                <a:lnTo>
                  <a:pt x="118" y="547"/>
                </a:lnTo>
                <a:lnTo>
                  <a:pt x="118" y="547"/>
                </a:lnTo>
                <a:lnTo>
                  <a:pt x="118" y="547"/>
                </a:lnTo>
                <a:lnTo>
                  <a:pt x="122" y="552"/>
                </a:lnTo>
                <a:lnTo>
                  <a:pt x="122" y="552"/>
                </a:lnTo>
                <a:lnTo>
                  <a:pt x="122" y="556"/>
                </a:lnTo>
                <a:lnTo>
                  <a:pt x="122" y="556"/>
                </a:lnTo>
                <a:lnTo>
                  <a:pt x="122" y="556"/>
                </a:lnTo>
                <a:lnTo>
                  <a:pt x="118" y="561"/>
                </a:lnTo>
                <a:lnTo>
                  <a:pt x="118" y="561"/>
                </a:lnTo>
                <a:lnTo>
                  <a:pt x="118" y="561"/>
                </a:lnTo>
                <a:lnTo>
                  <a:pt x="122" y="561"/>
                </a:lnTo>
                <a:lnTo>
                  <a:pt x="122" y="561"/>
                </a:lnTo>
                <a:lnTo>
                  <a:pt x="122" y="561"/>
                </a:lnTo>
                <a:lnTo>
                  <a:pt x="122" y="556"/>
                </a:lnTo>
                <a:lnTo>
                  <a:pt x="122" y="552"/>
                </a:lnTo>
                <a:lnTo>
                  <a:pt x="122" y="552"/>
                </a:lnTo>
                <a:lnTo>
                  <a:pt x="122" y="552"/>
                </a:lnTo>
                <a:lnTo>
                  <a:pt x="127" y="552"/>
                </a:lnTo>
                <a:lnTo>
                  <a:pt x="127" y="556"/>
                </a:lnTo>
                <a:lnTo>
                  <a:pt x="127" y="556"/>
                </a:lnTo>
                <a:lnTo>
                  <a:pt x="127" y="561"/>
                </a:lnTo>
                <a:lnTo>
                  <a:pt x="127" y="565"/>
                </a:lnTo>
                <a:lnTo>
                  <a:pt x="127" y="565"/>
                </a:lnTo>
                <a:lnTo>
                  <a:pt x="127" y="565"/>
                </a:lnTo>
                <a:lnTo>
                  <a:pt x="131" y="565"/>
                </a:lnTo>
                <a:lnTo>
                  <a:pt x="131" y="565"/>
                </a:lnTo>
                <a:lnTo>
                  <a:pt x="131" y="565"/>
                </a:lnTo>
                <a:lnTo>
                  <a:pt x="131" y="561"/>
                </a:lnTo>
                <a:lnTo>
                  <a:pt x="127" y="561"/>
                </a:lnTo>
                <a:lnTo>
                  <a:pt x="127" y="561"/>
                </a:lnTo>
                <a:lnTo>
                  <a:pt x="127" y="556"/>
                </a:lnTo>
                <a:lnTo>
                  <a:pt x="127" y="552"/>
                </a:lnTo>
                <a:lnTo>
                  <a:pt x="127" y="552"/>
                </a:lnTo>
                <a:lnTo>
                  <a:pt x="122" y="552"/>
                </a:lnTo>
                <a:lnTo>
                  <a:pt x="122" y="552"/>
                </a:lnTo>
                <a:lnTo>
                  <a:pt x="122" y="547"/>
                </a:lnTo>
                <a:lnTo>
                  <a:pt x="122" y="547"/>
                </a:lnTo>
                <a:lnTo>
                  <a:pt x="122" y="547"/>
                </a:lnTo>
                <a:lnTo>
                  <a:pt x="127" y="543"/>
                </a:lnTo>
                <a:lnTo>
                  <a:pt x="127" y="543"/>
                </a:lnTo>
                <a:lnTo>
                  <a:pt x="127" y="543"/>
                </a:lnTo>
                <a:lnTo>
                  <a:pt x="131" y="543"/>
                </a:lnTo>
                <a:lnTo>
                  <a:pt x="131" y="543"/>
                </a:lnTo>
                <a:lnTo>
                  <a:pt x="131" y="543"/>
                </a:lnTo>
                <a:lnTo>
                  <a:pt x="131" y="543"/>
                </a:lnTo>
                <a:lnTo>
                  <a:pt x="131" y="543"/>
                </a:lnTo>
                <a:lnTo>
                  <a:pt x="127" y="543"/>
                </a:lnTo>
                <a:lnTo>
                  <a:pt x="122" y="543"/>
                </a:lnTo>
                <a:lnTo>
                  <a:pt x="122" y="538"/>
                </a:lnTo>
                <a:lnTo>
                  <a:pt x="122" y="534"/>
                </a:lnTo>
                <a:lnTo>
                  <a:pt x="122" y="534"/>
                </a:lnTo>
                <a:lnTo>
                  <a:pt x="127" y="534"/>
                </a:lnTo>
                <a:lnTo>
                  <a:pt x="127" y="529"/>
                </a:lnTo>
                <a:lnTo>
                  <a:pt x="127" y="529"/>
                </a:lnTo>
                <a:lnTo>
                  <a:pt x="127" y="525"/>
                </a:lnTo>
                <a:lnTo>
                  <a:pt x="122" y="525"/>
                </a:lnTo>
                <a:lnTo>
                  <a:pt x="122" y="525"/>
                </a:lnTo>
                <a:lnTo>
                  <a:pt x="118" y="520"/>
                </a:lnTo>
                <a:lnTo>
                  <a:pt x="113" y="520"/>
                </a:lnTo>
                <a:lnTo>
                  <a:pt x="113" y="520"/>
                </a:lnTo>
                <a:lnTo>
                  <a:pt x="113" y="515"/>
                </a:lnTo>
                <a:lnTo>
                  <a:pt x="113" y="515"/>
                </a:lnTo>
                <a:lnTo>
                  <a:pt x="113" y="511"/>
                </a:lnTo>
                <a:lnTo>
                  <a:pt x="113" y="506"/>
                </a:lnTo>
                <a:lnTo>
                  <a:pt x="109" y="502"/>
                </a:lnTo>
                <a:lnTo>
                  <a:pt x="113" y="502"/>
                </a:lnTo>
                <a:lnTo>
                  <a:pt x="113" y="502"/>
                </a:lnTo>
                <a:lnTo>
                  <a:pt x="109" y="497"/>
                </a:lnTo>
                <a:lnTo>
                  <a:pt x="113" y="497"/>
                </a:lnTo>
                <a:lnTo>
                  <a:pt x="113" y="497"/>
                </a:lnTo>
                <a:lnTo>
                  <a:pt x="113" y="497"/>
                </a:lnTo>
                <a:lnTo>
                  <a:pt x="109" y="493"/>
                </a:lnTo>
                <a:lnTo>
                  <a:pt x="109" y="493"/>
                </a:lnTo>
                <a:lnTo>
                  <a:pt x="109" y="488"/>
                </a:lnTo>
                <a:lnTo>
                  <a:pt x="109" y="488"/>
                </a:lnTo>
                <a:lnTo>
                  <a:pt x="109" y="488"/>
                </a:lnTo>
                <a:lnTo>
                  <a:pt x="109" y="484"/>
                </a:lnTo>
                <a:lnTo>
                  <a:pt x="104" y="484"/>
                </a:lnTo>
                <a:lnTo>
                  <a:pt x="104" y="484"/>
                </a:lnTo>
                <a:lnTo>
                  <a:pt x="104" y="484"/>
                </a:lnTo>
                <a:lnTo>
                  <a:pt x="109" y="484"/>
                </a:lnTo>
                <a:lnTo>
                  <a:pt x="109" y="484"/>
                </a:lnTo>
                <a:lnTo>
                  <a:pt x="113" y="488"/>
                </a:lnTo>
                <a:lnTo>
                  <a:pt x="113" y="484"/>
                </a:lnTo>
                <a:lnTo>
                  <a:pt x="109" y="484"/>
                </a:lnTo>
                <a:lnTo>
                  <a:pt x="109" y="479"/>
                </a:lnTo>
                <a:lnTo>
                  <a:pt x="104" y="479"/>
                </a:lnTo>
                <a:lnTo>
                  <a:pt x="104" y="479"/>
                </a:lnTo>
                <a:lnTo>
                  <a:pt x="104" y="479"/>
                </a:lnTo>
                <a:lnTo>
                  <a:pt x="100" y="475"/>
                </a:lnTo>
                <a:lnTo>
                  <a:pt x="104" y="475"/>
                </a:lnTo>
                <a:lnTo>
                  <a:pt x="104" y="475"/>
                </a:lnTo>
                <a:lnTo>
                  <a:pt x="104" y="475"/>
                </a:lnTo>
                <a:lnTo>
                  <a:pt x="104" y="475"/>
                </a:lnTo>
                <a:lnTo>
                  <a:pt x="109" y="470"/>
                </a:lnTo>
                <a:lnTo>
                  <a:pt x="104" y="470"/>
                </a:lnTo>
                <a:lnTo>
                  <a:pt x="104" y="470"/>
                </a:lnTo>
                <a:lnTo>
                  <a:pt x="104" y="470"/>
                </a:lnTo>
                <a:lnTo>
                  <a:pt x="104" y="470"/>
                </a:lnTo>
                <a:lnTo>
                  <a:pt x="104" y="470"/>
                </a:lnTo>
                <a:lnTo>
                  <a:pt x="104" y="470"/>
                </a:lnTo>
                <a:lnTo>
                  <a:pt x="100" y="470"/>
                </a:lnTo>
                <a:lnTo>
                  <a:pt x="100" y="470"/>
                </a:lnTo>
                <a:lnTo>
                  <a:pt x="95" y="470"/>
                </a:lnTo>
                <a:lnTo>
                  <a:pt x="95" y="470"/>
                </a:lnTo>
                <a:lnTo>
                  <a:pt x="95" y="475"/>
                </a:lnTo>
                <a:lnTo>
                  <a:pt x="95" y="475"/>
                </a:lnTo>
                <a:lnTo>
                  <a:pt x="91" y="475"/>
                </a:lnTo>
                <a:lnTo>
                  <a:pt x="91" y="475"/>
                </a:lnTo>
                <a:lnTo>
                  <a:pt x="86" y="475"/>
                </a:lnTo>
                <a:lnTo>
                  <a:pt x="86" y="475"/>
                </a:lnTo>
                <a:lnTo>
                  <a:pt x="86" y="470"/>
                </a:lnTo>
                <a:lnTo>
                  <a:pt x="86" y="470"/>
                </a:lnTo>
                <a:lnTo>
                  <a:pt x="86" y="470"/>
                </a:lnTo>
                <a:lnTo>
                  <a:pt x="86" y="470"/>
                </a:lnTo>
                <a:lnTo>
                  <a:pt x="82" y="470"/>
                </a:lnTo>
                <a:lnTo>
                  <a:pt x="82" y="470"/>
                </a:lnTo>
                <a:lnTo>
                  <a:pt x="82" y="466"/>
                </a:lnTo>
                <a:lnTo>
                  <a:pt x="77" y="461"/>
                </a:lnTo>
                <a:lnTo>
                  <a:pt x="77" y="461"/>
                </a:lnTo>
                <a:lnTo>
                  <a:pt x="77" y="457"/>
                </a:lnTo>
                <a:lnTo>
                  <a:pt x="77" y="448"/>
                </a:lnTo>
                <a:lnTo>
                  <a:pt x="73" y="448"/>
                </a:lnTo>
                <a:lnTo>
                  <a:pt x="73" y="443"/>
                </a:lnTo>
                <a:lnTo>
                  <a:pt x="73" y="439"/>
                </a:lnTo>
                <a:lnTo>
                  <a:pt x="73" y="439"/>
                </a:lnTo>
                <a:lnTo>
                  <a:pt x="77" y="434"/>
                </a:lnTo>
                <a:lnTo>
                  <a:pt x="77" y="430"/>
                </a:lnTo>
                <a:lnTo>
                  <a:pt x="73" y="425"/>
                </a:lnTo>
                <a:lnTo>
                  <a:pt x="64" y="416"/>
                </a:lnTo>
                <a:lnTo>
                  <a:pt x="64" y="412"/>
                </a:lnTo>
                <a:lnTo>
                  <a:pt x="64" y="407"/>
                </a:lnTo>
                <a:lnTo>
                  <a:pt x="59" y="402"/>
                </a:lnTo>
                <a:lnTo>
                  <a:pt x="59" y="402"/>
                </a:lnTo>
                <a:lnTo>
                  <a:pt x="59" y="398"/>
                </a:lnTo>
                <a:lnTo>
                  <a:pt x="55" y="398"/>
                </a:lnTo>
                <a:lnTo>
                  <a:pt x="55" y="393"/>
                </a:lnTo>
                <a:lnTo>
                  <a:pt x="55" y="393"/>
                </a:lnTo>
                <a:lnTo>
                  <a:pt x="50" y="389"/>
                </a:lnTo>
                <a:lnTo>
                  <a:pt x="50" y="389"/>
                </a:lnTo>
                <a:lnTo>
                  <a:pt x="50" y="384"/>
                </a:lnTo>
                <a:lnTo>
                  <a:pt x="55" y="389"/>
                </a:lnTo>
                <a:lnTo>
                  <a:pt x="59" y="384"/>
                </a:lnTo>
                <a:lnTo>
                  <a:pt x="59" y="384"/>
                </a:lnTo>
                <a:lnTo>
                  <a:pt x="59" y="384"/>
                </a:lnTo>
                <a:lnTo>
                  <a:pt x="55" y="380"/>
                </a:lnTo>
                <a:lnTo>
                  <a:pt x="55" y="380"/>
                </a:lnTo>
                <a:lnTo>
                  <a:pt x="55" y="375"/>
                </a:lnTo>
                <a:lnTo>
                  <a:pt x="59" y="375"/>
                </a:lnTo>
                <a:lnTo>
                  <a:pt x="59" y="375"/>
                </a:lnTo>
                <a:lnTo>
                  <a:pt x="59" y="371"/>
                </a:lnTo>
                <a:lnTo>
                  <a:pt x="55" y="362"/>
                </a:lnTo>
                <a:lnTo>
                  <a:pt x="59" y="362"/>
                </a:lnTo>
                <a:lnTo>
                  <a:pt x="59" y="357"/>
                </a:lnTo>
                <a:lnTo>
                  <a:pt x="55" y="353"/>
                </a:lnTo>
                <a:lnTo>
                  <a:pt x="55" y="353"/>
                </a:lnTo>
                <a:lnTo>
                  <a:pt x="55" y="353"/>
                </a:lnTo>
                <a:lnTo>
                  <a:pt x="55" y="348"/>
                </a:lnTo>
                <a:lnTo>
                  <a:pt x="59" y="348"/>
                </a:lnTo>
                <a:lnTo>
                  <a:pt x="59" y="344"/>
                </a:lnTo>
                <a:lnTo>
                  <a:pt x="59" y="339"/>
                </a:lnTo>
                <a:lnTo>
                  <a:pt x="59" y="335"/>
                </a:lnTo>
                <a:lnTo>
                  <a:pt x="59" y="330"/>
                </a:lnTo>
                <a:lnTo>
                  <a:pt x="55" y="330"/>
                </a:lnTo>
                <a:lnTo>
                  <a:pt x="55" y="326"/>
                </a:lnTo>
                <a:lnTo>
                  <a:pt x="55" y="326"/>
                </a:lnTo>
                <a:lnTo>
                  <a:pt x="55" y="321"/>
                </a:lnTo>
                <a:lnTo>
                  <a:pt x="55" y="321"/>
                </a:lnTo>
                <a:lnTo>
                  <a:pt x="59" y="317"/>
                </a:lnTo>
                <a:lnTo>
                  <a:pt x="59" y="312"/>
                </a:lnTo>
                <a:lnTo>
                  <a:pt x="55" y="312"/>
                </a:lnTo>
                <a:lnTo>
                  <a:pt x="55" y="308"/>
                </a:lnTo>
                <a:lnTo>
                  <a:pt x="55" y="308"/>
                </a:lnTo>
                <a:lnTo>
                  <a:pt x="55" y="303"/>
                </a:lnTo>
                <a:lnTo>
                  <a:pt x="55" y="303"/>
                </a:lnTo>
                <a:lnTo>
                  <a:pt x="55" y="298"/>
                </a:lnTo>
                <a:lnTo>
                  <a:pt x="55" y="294"/>
                </a:lnTo>
                <a:lnTo>
                  <a:pt x="55" y="294"/>
                </a:lnTo>
                <a:lnTo>
                  <a:pt x="50" y="289"/>
                </a:lnTo>
                <a:lnTo>
                  <a:pt x="50" y="280"/>
                </a:lnTo>
                <a:lnTo>
                  <a:pt x="45" y="276"/>
                </a:lnTo>
                <a:lnTo>
                  <a:pt x="41" y="267"/>
                </a:lnTo>
                <a:lnTo>
                  <a:pt x="41" y="267"/>
                </a:lnTo>
                <a:lnTo>
                  <a:pt x="36" y="262"/>
                </a:lnTo>
                <a:lnTo>
                  <a:pt x="36" y="258"/>
                </a:lnTo>
                <a:lnTo>
                  <a:pt x="36" y="253"/>
                </a:lnTo>
                <a:lnTo>
                  <a:pt x="41" y="249"/>
                </a:lnTo>
                <a:lnTo>
                  <a:pt x="41" y="244"/>
                </a:lnTo>
                <a:lnTo>
                  <a:pt x="36" y="240"/>
                </a:lnTo>
                <a:lnTo>
                  <a:pt x="36" y="235"/>
                </a:lnTo>
                <a:lnTo>
                  <a:pt x="36" y="231"/>
                </a:lnTo>
                <a:lnTo>
                  <a:pt x="32" y="231"/>
                </a:lnTo>
                <a:lnTo>
                  <a:pt x="32" y="226"/>
                </a:lnTo>
                <a:lnTo>
                  <a:pt x="32" y="222"/>
                </a:lnTo>
                <a:lnTo>
                  <a:pt x="32" y="222"/>
                </a:lnTo>
                <a:lnTo>
                  <a:pt x="32" y="222"/>
                </a:lnTo>
                <a:lnTo>
                  <a:pt x="32" y="217"/>
                </a:lnTo>
                <a:lnTo>
                  <a:pt x="32" y="213"/>
                </a:lnTo>
                <a:lnTo>
                  <a:pt x="32" y="208"/>
                </a:lnTo>
                <a:lnTo>
                  <a:pt x="32" y="204"/>
                </a:lnTo>
                <a:lnTo>
                  <a:pt x="32" y="199"/>
                </a:lnTo>
                <a:lnTo>
                  <a:pt x="32" y="199"/>
                </a:lnTo>
                <a:lnTo>
                  <a:pt x="32" y="199"/>
                </a:lnTo>
                <a:lnTo>
                  <a:pt x="32" y="199"/>
                </a:lnTo>
                <a:lnTo>
                  <a:pt x="32" y="194"/>
                </a:lnTo>
                <a:lnTo>
                  <a:pt x="32" y="190"/>
                </a:lnTo>
                <a:lnTo>
                  <a:pt x="32" y="185"/>
                </a:lnTo>
                <a:lnTo>
                  <a:pt x="32" y="185"/>
                </a:lnTo>
                <a:lnTo>
                  <a:pt x="32" y="181"/>
                </a:lnTo>
                <a:lnTo>
                  <a:pt x="32" y="176"/>
                </a:lnTo>
                <a:lnTo>
                  <a:pt x="32" y="172"/>
                </a:lnTo>
                <a:lnTo>
                  <a:pt x="32" y="172"/>
                </a:lnTo>
                <a:lnTo>
                  <a:pt x="32" y="167"/>
                </a:lnTo>
                <a:lnTo>
                  <a:pt x="27" y="163"/>
                </a:lnTo>
                <a:lnTo>
                  <a:pt x="27" y="163"/>
                </a:lnTo>
                <a:lnTo>
                  <a:pt x="27" y="158"/>
                </a:lnTo>
                <a:lnTo>
                  <a:pt x="27" y="158"/>
                </a:lnTo>
                <a:lnTo>
                  <a:pt x="27" y="154"/>
                </a:lnTo>
                <a:lnTo>
                  <a:pt x="27" y="154"/>
                </a:lnTo>
                <a:lnTo>
                  <a:pt x="27" y="149"/>
                </a:lnTo>
                <a:lnTo>
                  <a:pt x="27" y="145"/>
                </a:lnTo>
                <a:lnTo>
                  <a:pt x="23" y="140"/>
                </a:lnTo>
                <a:lnTo>
                  <a:pt x="23" y="136"/>
                </a:lnTo>
                <a:lnTo>
                  <a:pt x="23" y="131"/>
                </a:lnTo>
                <a:lnTo>
                  <a:pt x="23" y="127"/>
                </a:lnTo>
                <a:lnTo>
                  <a:pt x="23" y="127"/>
                </a:lnTo>
                <a:lnTo>
                  <a:pt x="23" y="122"/>
                </a:lnTo>
                <a:lnTo>
                  <a:pt x="23" y="122"/>
                </a:lnTo>
                <a:lnTo>
                  <a:pt x="23" y="122"/>
                </a:lnTo>
                <a:lnTo>
                  <a:pt x="23" y="118"/>
                </a:lnTo>
                <a:lnTo>
                  <a:pt x="18" y="118"/>
                </a:lnTo>
                <a:lnTo>
                  <a:pt x="18" y="118"/>
                </a:lnTo>
                <a:lnTo>
                  <a:pt x="18" y="113"/>
                </a:lnTo>
                <a:lnTo>
                  <a:pt x="18" y="113"/>
                </a:lnTo>
                <a:lnTo>
                  <a:pt x="18" y="109"/>
                </a:lnTo>
                <a:lnTo>
                  <a:pt x="18" y="109"/>
                </a:lnTo>
                <a:lnTo>
                  <a:pt x="18" y="109"/>
                </a:lnTo>
                <a:lnTo>
                  <a:pt x="18" y="104"/>
                </a:lnTo>
                <a:lnTo>
                  <a:pt x="18" y="100"/>
                </a:lnTo>
                <a:lnTo>
                  <a:pt x="18" y="95"/>
                </a:lnTo>
                <a:lnTo>
                  <a:pt x="18" y="90"/>
                </a:lnTo>
                <a:lnTo>
                  <a:pt x="18" y="86"/>
                </a:lnTo>
                <a:lnTo>
                  <a:pt x="18" y="81"/>
                </a:lnTo>
                <a:lnTo>
                  <a:pt x="18" y="81"/>
                </a:lnTo>
                <a:lnTo>
                  <a:pt x="18" y="77"/>
                </a:lnTo>
                <a:lnTo>
                  <a:pt x="18" y="77"/>
                </a:lnTo>
                <a:lnTo>
                  <a:pt x="14" y="63"/>
                </a:lnTo>
                <a:lnTo>
                  <a:pt x="14" y="59"/>
                </a:lnTo>
                <a:lnTo>
                  <a:pt x="14" y="54"/>
                </a:lnTo>
                <a:lnTo>
                  <a:pt x="9" y="45"/>
                </a:lnTo>
                <a:lnTo>
                  <a:pt x="9" y="45"/>
                </a:lnTo>
                <a:lnTo>
                  <a:pt x="9" y="41"/>
                </a:lnTo>
                <a:lnTo>
                  <a:pt x="9" y="41"/>
                </a:lnTo>
                <a:lnTo>
                  <a:pt x="9" y="36"/>
                </a:lnTo>
                <a:lnTo>
                  <a:pt x="5" y="27"/>
                </a:lnTo>
                <a:lnTo>
                  <a:pt x="5" y="23"/>
                </a:lnTo>
                <a:lnTo>
                  <a:pt x="5" y="18"/>
                </a:lnTo>
                <a:lnTo>
                  <a:pt x="0" y="18"/>
                </a:lnTo>
                <a:lnTo>
                  <a:pt x="0" y="18"/>
                </a:lnTo>
                <a:lnTo>
                  <a:pt x="5" y="18"/>
                </a:lnTo>
                <a:lnTo>
                  <a:pt x="5" y="18"/>
                </a:lnTo>
                <a:lnTo>
                  <a:pt x="9" y="18"/>
                </a:lnTo>
                <a:lnTo>
                  <a:pt x="9" y="14"/>
                </a:lnTo>
                <a:lnTo>
                  <a:pt x="9" y="14"/>
                </a:lnTo>
                <a:lnTo>
                  <a:pt x="9" y="9"/>
                </a:lnTo>
                <a:lnTo>
                  <a:pt x="9" y="9"/>
                </a:lnTo>
                <a:lnTo>
                  <a:pt x="9" y="9"/>
                </a:lnTo>
                <a:lnTo>
                  <a:pt x="9" y="5"/>
                </a:lnTo>
                <a:lnTo>
                  <a:pt x="9" y="5"/>
                </a:lnTo>
                <a:lnTo>
                  <a:pt x="14" y="5"/>
                </a:lnTo>
                <a:lnTo>
                  <a:pt x="14" y="5"/>
                </a:lnTo>
                <a:lnTo>
                  <a:pt x="14" y="0"/>
                </a:lnTo>
                <a:lnTo>
                  <a:pt x="14" y="5"/>
                </a:lnTo>
                <a:lnTo>
                  <a:pt x="18" y="5"/>
                </a:lnTo>
                <a:lnTo>
                  <a:pt x="18" y="9"/>
                </a:lnTo>
                <a:lnTo>
                  <a:pt x="18" y="9"/>
                </a:lnTo>
                <a:lnTo>
                  <a:pt x="23" y="14"/>
                </a:lnTo>
                <a:lnTo>
                  <a:pt x="23" y="14"/>
                </a:lnTo>
                <a:lnTo>
                  <a:pt x="23" y="14"/>
                </a:lnTo>
                <a:lnTo>
                  <a:pt x="23" y="14"/>
                </a:lnTo>
                <a:lnTo>
                  <a:pt x="23" y="14"/>
                </a:lnTo>
                <a:lnTo>
                  <a:pt x="23" y="18"/>
                </a:lnTo>
                <a:lnTo>
                  <a:pt x="23" y="18"/>
                </a:lnTo>
                <a:lnTo>
                  <a:pt x="23" y="18"/>
                </a:lnTo>
                <a:lnTo>
                  <a:pt x="27" y="23"/>
                </a:lnTo>
                <a:lnTo>
                  <a:pt x="27" y="23"/>
                </a:lnTo>
                <a:lnTo>
                  <a:pt x="27" y="27"/>
                </a:lnTo>
                <a:lnTo>
                  <a:pt x="27" y="27"/>
                </a:lnTo>
                <a:lnTo>
                  <a:pt x="27" y="32"/>
                </a:lnTo>
                <a:lnTo>
                  <a:pt x="27" y="32"/>
                </a:lnTo>
                <a:lnTo>
                  <a:pt x="32" y="32"/>
                </a:lnTo>
                <a:lnTo>
                  <a:pt x="32" y="32"/>
                </a:lnTo>
                <a:lnTo>
                  <a:pt x="36" y="36"/>
                </a:lnTo>
                <a:lnTo>
                  <a:pt x="36" y="36"/>
                </a:lnTo>
                <a:lnTo>
                  <a:pt x="36" y="36"/>
                </a:lnTo>
                <a:lnTo>
                  <a:pt x="36" y="36"/>
                </a:lnTo>
                <a:lnTo>
                  <a:pt x="36" y="36"/>
                </a:lnTo>
                <a:lnTo>
                  <a:pt x="36" y="41"/>
                </a:lnTo>
                <a:lnTo>
                  <a:pt x="36" y="41"/>
                </a:lnTo>
                <a:lnTo>
                  <a:pt x="36" y="41"/>
                </a:lnTo>
                <a:lnTo>
                  <a:pt x="36" y="45"/>
                </a:lnTo>
                <a:lnTo>
                  <a:pt x="36" y="45"/>
                </a:lnTo>
                <a:lnTo>
                  <a:pt x="36" y="45"/>
                </a:lnTo>
                <a:lnTo>
                  <a:pt x="36" y="50"/>
                </a:lnTo>
                <a:lnTo>
                  <a:pt x="41" y="50"/>
                </a:lnTo>
                <a:lnTo>
                  <a:pt x="36" y="50"/>
                </a:lnTo>
                <a:lnTo>
                  <a:pt x="36" y="50"/>
                </a:lnTo>
                <a:lnTo>
                  <a:pt x="36" y="50"/>
                </a:lnTo>
                <a:lnTo>
                  <a:pt x="36" y="50"/>
                </a:lnTo>
                <a:lnTo>
                  <a:pt x="36" y="54"/>
                </a:lnTo>
                <a:lnTo>
                  <a:pt x="36" y="54"/>
                </a:lnTo>
                <a:lnTo>
                  <a:pt x="36" y="54"/>
                </a:lnTo>
                <a:lnTo>
                  <a:pt x="36" y="54"/>
                </a:lnTo>
                <a:lnTo>
                  <a:pt x="36" y="59"/>
                </a:lnTo>
                <a:lnTo>
                  <a:pt x="36" y="59"/>
                </a:lnTo>
                <a:lnTo>
                  <a:pt x="36" y="59"/>
                </a:lnTo>
                <a:lnTo>
                  <a:pt x="36" y="59"/>
                </a:lnTo>
                <a:lnTo>
                  <a:pt x="41" y="63"/>
                </a:lnTo>
                <a:lnTo>
                  <a:pt x="41" y="63"/>
                </a:lnTo>
                <a:lnTo>
                  <a:pt x="41" y="63"/>
                </a:lnTo>
                <a:lnTo>
                  <a:pt x="41" y="63"/>
                </a:lnTo>
                <a:lnTo>
                  <a:pt x="41" y="63"/>
                </a:lnTo>
                <a:lnTo>
                  <a:pt x="41" y="68"/>
                </a:lnTo>
                <a:lnTo>
                  <a:pt x="41" y="68"/>
                </a:lnTo>
                <a:lnTo>
                  <a:pt x="41" y="68"/>
                </a:lnTo>
                <a:lnTo>
                  <a:pt x="45" y="68"/>
                </a:lnTo>
                <a:lnTo>
                  <a:pt x="45" y="72"/>
                </a:lnTo>
                <a:lnTo>
                  <a:pt x="50" y="77"/>
                </a:lnTo>
                <a:lnTo>
                  <a:pt x="50" y="77"/>
                </a:lnTo>
                <a:lnTo>
                  <a:pt x="50" y="81"/>
                </a:lnTo>
                <a:lnTo>
                  <a:pt x="55" y="81"/>
                </a:lnTo>
                <a:lnTo>
                  <a:pt x="55" y="86"/>
                </a:lnTo>
                <a:lnTo>
                  <a:pt x="55" y="86"/>
                </a:lnTo>
                <a:lnTo>
                  <a:pt x="55" y="90"/>
                </a:lnTo>
                <a:lnTo>
                  <a:pt x="59" y="90"/>
                </a:lnTo>
                <a:lnTo>
                  <a:pt x="59" y="95"/>
                </a:lnTo>
                <a:lnTo>
                  <a:pt x="59" y="95"/>
                </a:lnTo>
                <a:lnTo>
                  <a:pt x="59" y="100"/>
                </a:lnTo>
                <a:lnTo>
                  <a:pt x="59" y="100"/>
                </a:lnTo>
                <a:lnTo>
                  <a:pt x="59" y="104"/>
                </a:lnTo>
                <a:lnTo>
                  <a:pt x="64" y="104"/>
                </a:lnTo>
                <a:lnTo>
                  <a:pt x="64" y="104"/>
                </a:lnTo>
                <a:lnTo>
                  <a:pt x="64" y="104"/>
                </a:lnTo>
                <a:lnTo>
                  <a:pt x="64" y="104"/>
                </a:lnTo>
                <a:lnTo>
                  <a:pt x="64" y="104"/>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7" name="Freeform 33">
            <a:extLst>
              <a:ext uri="{FF2B5EF4-FFF2-40B4-BE49-F238E27FC236}">
                <a16:creationId xmlns:a16="http://schemas.microsoft.com/office/drawing/2014/main" id="{96B620A5-4DA4-3142-AE9A-8D6D9FBECFB8}"/>
              </a:ext>
            </a:extLst>
          </p:cNvPr>
          <p:cNvSpPr>
            <a:spLocks noEditPoints="1"/>
          </p:cNvSpPr>
          <p:nvPr/>
        </p:nvSpPr>
        <p:spPr bwMode="auto">
          <a:xfrm>
            <a:off x="8249628" y="1636886"/>
            <a:ext cx="2028578" cy="1719266"/>
          </a:xfrm>
          <a:custGeom>
            <a:avLst/>
            <a:gdLst>
              <a:gd name="T0" fmla="*/ 687 w 845"/>
              <a:gd name="T1" fmla="*/ 692 h 706"/>
              <a:gd name="T2" fmla="*/ 574 w 845"/>
              <a:gd name="T3" fmla="*/ 0 h 706"/>
              <a:gd name="T4" fmla="*/ 628 w 845"/>
              <a:gd name="T5" fmla="*/ 19 h 706"/>
              <a:gd name="T6" fmla="*/ 687 w 845"/>
              <a:gd name="T7" fmla="*/ 68 h 706"/>
              <a:gd name="T8" fmla="*/ 759 w 845"/>
              <a:gd name="T9" fmla="*/ 95 h 706"/>
              <a:gd name="T10" fmla="*/ 813 w 845"/>
              <a:gd name="T11" fmla="*/ 95 h 706"/>
              <a:gd name="T12" fmla="*/ 827 w 845"/>
              <a:gd name="T13" fmla="*/ 141 h 706"/>
              <a:gd name="T14" fmla="*/ 822 w 845"/>
              <a:gd name="T15" fmla="*/ 177 h 706"/>
              <a:gd name="T16" fmla="*/ 818 w 845"/>
              <a:gd name="T17" fmla="*/ 195 h 706"/>
              <a:gd name="T18" fmla="*/ 804 w 845"/>
              <a:gd name="T19" fmla="*/ 222 h 706"/>
              <a:gd name="T20" fmla="*/ 786 w 845"/>
              <a:gd name="T21" fmla="*/ 240 h 706"/>
              <a:gd name="T22" fmla="*/ 745 w 845"/>
              <a:gd name="T23" fmla="*/ 281 h 706"/>
              <a:gd name="T24" fmla="*/ 732 w 845"/>
              <a:gd name="T25" fmla="*/ 258 h 706"/>
              <a:gd name="T26" fmla="*/ 682 w 845"/>
              <a:gd name="T27" fmla="*/ 290 h 706"/>
              <a:gd name="T28" fmla="*/ 764 w 845"/>
              <a:gd name="T29" fmla="*/ 312 h 706"/>
              <a:gd name="T30" fmla="*/ 754 w 845"/>
              <a:gd name="T31" fmla="*/ 340 h 706"/>
              <a:gd name="T32" fmla="*/ 777 w 845"/>
              <a:gd name="T33" fmla="*/ 389 h 706"/>
              <a:gd name="T34" fmla="*/ 809 w 845"/>
              <a:gd name="T35" fmla="*/ 430 h 706"/>
              <a:gd name="T36" fmla="*/ 836 w 845"/>
              <a:gd name="T37" fmla="*/ 466 h 706"/>
              <a:gd name="T38" fmla="*/ 831 w 845"/>
              <a:gd name="T39" fmla="*/ 507 h 706"/>
              <a:gd name="T40" fmla="*/ 818 w 845"/>
              <a:gd name="T41" fmla="*/ 538 h 706"/>
              <a:gd name="T42" fmla="*/ 809 w 845"/>
              <a:gd name="T43" fmla="*/ 575 h 706"/>
              <a:gd name="T44" fmla="*/ 795 w 845"/>
              <a:gd name="T45" fmla="*/ 606 h 706"/>
              <a:gd name="T46" fmla="*/ 754 w 845"/>
              <a:gd name="T47" fmla="*/ 615 h 706"/>
              <a:gd name="T48" fmla="*/ 741 w 845"/>
              <a:gd name="T49" fmla="*/ 629 h 706"/>
              <a:gd name="T50" fmla="*/ 705 w 845"/>
              <a:gd name="T51" fmla="*/ 642 h 706"/>
              <a:gd name="T52" fmla="*/ 691 w 845"/>
              <a:gd name="T53" fmla="*/ 638 h 706"/>
              <a:gd name="T54" fmla="*/ 655 w 845"/>
              <a:gd name="T55" fmla="*/ 638 h 706"/>
              <a:gd name="T56" fmla="*/ 619 w 845"/>
              <a:gd name="T57" fmla="*/ 611 h 706"/>
              <a:gd name="T58" fmla="*/ 578 w 845"/>
              <a:gd name="T59" fmla="*/ 620 h 706"/>
              <a:gd name="T60" fmla="*/ 551 w 845"/>
              <a:gd name="T61" fmla="*/ 633 h 706"/>
              <a:gd name="T62" fmla="*/ 533 w 845"/>
              <a:gd name="T63" fmla="*/ 642 h 706"/>
              <a:gd name="T64" fmla="*/ 497 w 845"/>
              <a:gd name="T65" fmla="*/ 606 h 706"/>
              <a:gd name="T66" fmla="*/ 474 w 845"/>
              <a:gd name="T67" fmla="*/ 570 h 706"/>
              <a:gd name="T68" fmla="*/ 461 w 845"/>
              <a:gd name="T69" fmla="*/ 520 h 706"/>
              <a:gd name="T70" fmla="*/ 429 w 845"/>
              <a:gd name="T71" fmla="*/ 502 h 706"/>
              <a:gd name="T72" fmla="*/ 389 w 845"/>
              <a:gd name="T73" fmla="*/ 502 h 706"/>
              <a:gd name="T74" fmla="*/ 348 w 845"/>
              <a:gd name="T75" fmla="*/ 520 h 706"/>
              <a:gd name="T76" fmla="*/ 307 w 845"/>
              <a:gd name="T77" fmla="*/ 520 h 706"/>
              <a:gd name="T78" fmla="*/ 258 w 845"/>
              <a:gd name="T79" fmla="*/ 520 h 706"/>
              <a:gd name="T80" fmla="*/ 190 w 845"/>
              <a:gd name="T81" fmla="*/ 484 h 706"/>
              <a:gd name="T82" fmla="*/ 131 w 845"/>
              <a:gd name="T83" fmla="*/ 466 h 706"/>
              <a:gd name="T84" fmla="*/ 127 w 845"/>
              <a:gd name="T85" fmla="*/ 439 h 706"/>
              <a:gd name="T86" fmla="*/ 95 w 845"/>
              <a:gd name="T87" fmla="*/ 385 h 706"/>
              <a:gd name="T88" fmla="*/ 45 w 845"/>
              <a:gd name="T89" fmla="*/ 362 h 706"/>
              <a:gd name="T90" fmla="*/ 27 w 845"/>
              <a:gd name="T91" fmla="*/ 335 h 706"/>
              <a:gd name="T92" fmla="*/ 5 w 845"/>
              <a:gd name="T93" fmla="*/ 299 h 706"/>
              <a:gd name="T94" fmla="*/ 45 w 845"/>
              <a:gd name="T95" fmla="*/ 281 h 706"/>
              <a:gd name="T96" fmla="*/ 81 w 845"/>
              <a:gd name="T97" fmla="*/ 240 h 706"/>
              <a:gd name="T98" fmla="*/ 68 w 845"/>
              <a:gd name="T99" fmla="*/ 199 h 706"/>
              <a:gd name="T100" fmla="*/ 90 w 845"/>
              <a:gd name="T101" fmla="*/ 159 h 706"/>
              <a:gd name="T102" fmla="*/ 127 w 845"/>
              <a:gd name="T103" fmla="*/ 132 h 706"/>
              <a:gd name="T104" fmla="*/ 154 w 845"/>
              <a:gd name="T105" fmla="*/ 132 h 706"/>
              <a:gd name="T106" fmla="*/ 208 w 845"/>
              <a:gd name="T107" fmla="*/ 163 h 706"/>
              <a:gd name="T108" fmla="*/ 258 w 845"/>
              <a:gd name="T109" fmla="*/ 195 h 706"/>
              <a:gd name="T110" fmla="*/ 375 w 845"/>
              <a:gd name="T111" fmla="*/ 231 h 706"/>
              <a:gd name="T112" fmla="*/ 488 w 845"/>
              <a:gd name="T113" fmla="*/ 231 h 706"/>
              <a:gd name="T114" fmla="*/ 542 w 845"/>
              <a:gd name="T115" fmla="*/ 199 h 706"/>
              <a:gd name="T116" fmla="*/ 565 w 845"/>
              <a:gd name="T117" fmla="*/ 168 h 706"/>
              <a:gd name="T118" fmla="*/ 596 w 845"/>
              <a:gd name="T119" fmla="*/ 141 h 706"/>
              <a:gd name="T120" fmla="*/ 596 w 845"/>
              <a:gd name="T121" fmla="*/ 118 h 706"/>
              <a:gd name="T122" fmla="*/ 542 w 845"/>
              <a:gd name="T123" fmla="*/ 104 h 706"/>
              <a:gd name="T124" fmla="*/ 556 w 845"/>
              <a:gd name="T125" fmla="*/ 46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5" h="706">
                <a:moveTo>
                  <a:pt x="718" y="670"/>
                </a:moveTo>
                <a:lnTo>
                  <a:pt x="718" y="670"/>
                </a:lnTo>
                <a:lnTo>
                  <a:pt x="718" y="670"/>
                </a:lnTo>
                <a:lnTo>
                  <a:pt x="718" y="670"/>
                </a:lnTo>
                <a:lnTo>
                  <a:pt x="723" y="674"/>
                </a:lnTo>
                <a:lnTo>
                  <a:pt x="723" y="674"/>
                </a:lnTo>
                <a:lnTo>
                  <a:pt x="718" y="679"/>
                </a:lnTo>
                <a:lnTo>
                  <a:pt x="718" y="679"/>
                </a:lnTo>
                <a:lnTo>
                  <a:pt x="718" y="683"/>
                </a:lnTo>
                <a:lnTo>
                  <a:pt x="718" y="683"/>
                </a:lnTo>
                <a:lnTo>
                  <a:pt x="718" y="683"/>
                </a:lnTo>
                <a:lnTo>
                  <a:pt x="718" y="688"/>
                </a:lnTo>
                <a:lnTo>
                  <a:pt x="718" y="688"/>
                </a:lnTo>
                <a:lnTo>
                  <a:pt x="718" y="688"/>
                </a:lnTo>
                <a:lnTo>
                  <a:pt x="718" y="692"/>
                </a:lnTo>
                <a:lnTo>
                  <a:pt x="718" y="692"/>
                </a:lnTo>
                <a:lnTo>
                  <a:pt x="714" y="697"/>
                </a:lnTo>
                <a:lnTo>
                  <a:pt x="714" y="697"/>
                </a:lnTo>
                <a:lnTo>
                  <a:pt x="714" y="697"/>
                </a:lnTo>
                <a:lnTo>
                  <a:pt x="714" y="697"/>
                </a:lnTo>
                <a:lnTo>
                  <a:pt x="714" y="697"/>
                </a:lnTo>
                <a:lnTo>
                  <a:pt x="709" y="697"/>
                </a:lnTo>
                <a:lnTo>
                  <a:pt x="709" y="701"/>
                </a:lnTo>
                <a:lnTo>
                  <a:pt x="709" y="701"/>
                </a:lnTo>
                <a:lnTo>
                  <a:pt x="709" y="701"/>
                </a:lnTo>
                <a:lnTo>
                  <a:pt x="709" y="701"/>
                </a:lnTo>
                <a:lnTo>
                  <a:pt x="709" y="701"/>
                </a:lnTo>
                <a:lnTo>
                  <a:pt x="705" y="701"/>
                </a:lnTo>
                <a:lnTo>
                  <a:pt x="705" y="706"/>
                </a:lnTo>
                <a:lnTo>
                  <a:pt x="705" y="706"/>
                </a:lnTo>
                <a:lnTo>
                  <a:pt x="705" y="706"/>
                </a:lnTo>
                <a:lnTo>
                  <a:pt x="705" y="706"/>
                </a:lnTo>
                <a:lnTo>
                  <a:pt x="700" y="706"/>
                </a:lnTo>
                <a:lnTo>
                  <a:pt x="700" y="701"/>
                </a:lnTo>
                <a:lnTo>
                  <a:pt x="696" y="701"/>
                </a:lnTo>
                <a:lnTo>
                  <a:pt x="696" y="701"/>
                </a:lnTo>
                <a:lnTo>
                  <a:pt x="691" y="701"/>
                </a:lnTo>
                <a:lnTo>
                  <a:pt x="687" y="697"/>
                </a:lnTo>
                <a:lnTo>
                  <a:pt x="687" y="697"/>
                </a:lnTo>
                <a:lnTo>
                  <a:pt x="687" y="692"/>
                </a:lnTo>
                <a:lnTo>
                  <a:pt x="687" y="692"/>
                </a:lnTo>
                <a:lnTo>
                  <a:pt x="682" y="683"/>
                </a:lnTo>
                <a:lnTo>
                  <a:pt x="682" y="683"/>
                </a:lnTo>
                <a:lnTo>
                  <a:pt x="682" y="683"/>
                </a:lnTo>
                <a:lnTo>
                  <a:pt x="687" y="683"/>
                </a:lnTo>
                <a:lnTo>
                  <a:pt x="687" y="679"/>
                </a:lnTo>
                <a:lnTo>
                  <a:pt x="687" y="679"/>
                </a:lnTo>
                <a:lnTo>
                  <a:pt x="691" y="674"/>
                </a:lnTo>
                <a:lnTo>
                  <a:pt x="691" y="674"/>
                </a:lnTo>
                <a:lnTo>
                  <a:pt x="691" y="674"/>
                </a:lnTo>
                <a:lnTo>
                  <a:pt x="691" y="674"/>
                </a:lnTo>
                <a:lnTo>
                  <a:pt x="691" y="674"/>
                </a:lnTo>
                <a:lnTo>
                  <a:pt x="691" y="670"/>
                </a:lnTo>
                <a:lnTo>
                  <a:pt x="691" y="670"/>
                </a:lnTo>
                <a:lnTo>
                  <a:pt x="696" y="670"/>
                </a:lnTo>
                <a:lnTo>
                  <a:pt x="696" y="670"/>
                </a:lnTo>
                <a:lnTo>
                  <a:pt x="696" y="670"/>
                </a:lnTo>
                <a:lnTo>
                  <a:pt x="696" y="670"/>
                </a:lnTo>
                <a:lnTo>
                  <a:pt x="700" y="670"/>
                </a:lnTo>
                <a:lnTo>
                  <a:pt x="705" y="670"/>
                </a:lnTo>
                <a:lnTo>
                  <a:pt x="705" y="670"/>
                </a:lnTo>
                <a:lnTo>
                  <a:pt x="705" y="670"/>
                </a:lnTo>
                <a:lnTo>
                  <a:pt x="709" y="670"/>
                </a:lnTo>
                <a:lnTo>
                  <a:pt x="709" y="670"/>
                </a:lnTo>
                <a:lnTo>
                  <a:pt x="709" y="670"/>
                </a:lnTo>
                <a:lnTo>
                  <a:pt x="709" y="670"/>
                </a:lnTo>
                <a:lnTo>
                  <a:pt x="709" y="670"/>
                </a:lnTo>
                <a:lnTo>
                  <a:pt x="714" y="670"/>
                </a:lnTo>
                <a:lnTo>
                  <a:pt x="714" y="665"/>
                </a:lnTo>
                <a:lnTo>
                  <a:pt x="714" y="665"/>
                </a:lnTo>
                <a:lnTo>
                  <a:pt x="714" y="665"/>
                </a:lnTo>
                <a:lnTo>
                  <a:pt x="714" y="665"/>
                </a:lnTo>
                <a:lnTo>
                  <a:pt x="714" y="670"/>
                </a:lnTo>
                <a:lnTo>
                  <a:pt x="718" y="670"/>
                </a:lnTo>
                <a:lnTo>
                  <a:pt x="718" y="670"/>
                </a:lnTo>
                <a:moveTo>
                  <a:pt x="574" y="0"/>
                </a:moveTo>
                <a:lnTo>
                  <a:pt x="574" y="0"/>
                </a:lnTo>
                <a:lnTo>
                  <a:pt x="574" y="0"/>
                </a:lnTo>
                <a:lnTo>
                  <a:pt x="574" y="0"/>
                </a:lnTo>
                <a:lnTo>
                  <a:pt x="574" y="0"/>
                </a:lnTo>
                <a:lnTo>
                  <a:pt x="574" y="0"/>
                </a:lnTo>
                <a:lnTo>
                  <a:pt x="583" y="0"/>
                </a:lnTo>
                <a:lnTo>
                  <a:pt x="583" y="0"/>
                </a:lnTo>
                <a:lnTo>
                  <a:pt x="583" y="0"/>
                </a:lnTo>
                <a:lnTo>
                  <a:pt x="587" y="0"/>
                </a:lnTo>
                <a:lnTo>
                  <a:pt x="587" y="5"/>
                </a:lnTo>
                <a:lnTo>
                  <a:pt x="592" y="5"/>
                </a:lnTo>
                <a:lnTo>
                  <a:pt x="592" y="5"/>
                </a:lnTo>
                <a:lnTo>
                  <a:pt x="596" y="5"/>
                </a:lnTo>
                <a:lnTo>
                  <a:pt x="596" y="5"/>
                </a:lnTo>
                <a:lnTo>
                  <a:pt x="596" y="5"/>
                </a:lnTo>
                <a:lnTo>
                  <a:pt x="596" y="5"/>
                </a:lnTo>
                <a:lnTo>
                  <a:pt x="596" y="5"/>
                </a:lnTo>
                <a:lnTo>
                  <a:pt x="601" y="5"/>
                </a:lnTo>
                <a:lnTo>
                  <a:pt x="605" y="5"/>
                </a:lnTo>
                <a:lnTo>
                  <a:pt x="605" y="5"/>
                </a:lnTo>
                <a:lnTo>
                  <a:pt x="605" y="5"/>
                </a:lnTo>
                <a:lnTo>
                  <a:pt x="610" y="5"/>
                </a:lnTo>
                <a:lnTo>
                  <a:pt x="610" y="9"/>
                </a:lnTo>
                <a:lnTo>
                  <a:pt x="610" y="9"/>
                </a:lnTo>
                <a:lnTo>
                  <a:pt x="610" y="9"/>
                </a:lnTo>
                <a:lnTo>
                  <a:pt x="610" y="9"/>
                </a:lnTo>
                <a:lnTo>
                  <a:pt x="614" y="9"/>
                </a:lnTo>
                <a:lnTo>
                  <a:pt x="614" y="9"/>
                </a:lnTo>
                <a:lnTo>
                  <a:pt x="614" y="9"/>
                </a:lnTo>
                <a:lnTo>
                  <a:pt x="619" y="9"/>
                </a:lnTo>
                <a:lnTo>
                  <a:pt x="619" y="14"/>
                </a:lnTo>
                <a:lnTo>
                  <a:pt x="619" y="14"/>
                </a:lnTo>
                <a:lnTo>
                  <a:pt x="619" y="14"/>
                </a:lnTo>
                <a:lnTo>
                  <a:pt x="619" y="14"/>
                </a:lnTo>
                <a:lnTo>
                  <a:pt x="619" y="14"/>
                </a:lnTo>
                <a:lnTo>
                  <a:pt x="619" y="14"/>
                </a:lnTo>
                <a:lnTo>
                  <a:pt x="619" y="14"/>
                </a:lnTo>
                <a:lnTo>
                  <a:pt x="623" y="14"/>
                </a:lnTo>
                <a:lnTo>
                  <a:pt x="623" y="14"/>
                </a:lnTo>
                <a:lnTo>
                  <a:pt x="623" y="19"/>
                </a:lnTo>
                <a:lnTo>
                  <a:pt x="623" y="19"/>
                </a:lnTo>
                <a:lnTo>
                  <a:pt x="628" y="19"/>
                </a:lnTo>
                <a:lnTo>
                  <a:pt x="628" y="19"/>
                </a:lnTo>
                <a:lnTo>
                  <a:pt x="628" y="19"/>
                </a:lnTo>
                <a:lnTo>
                  <a:pt x="628" y="19"/>
                </a:lnTo>
                <a:lnTo>
                  <a:pt x="628" y="19"/>
                </a:lnTo>
                <a:lnTo>
                  <a:pt x="633" y="23"/>
                </a:lnTo>
                <a:lnTo>
                  <a:pt x="633" y="23"/>
                </a:lnTo>
                <a:lnTo>
                  <a:pt x="633" y="23"/>
                </a:lnTo>
                <a:lnTo>
                  <a:pt x="637" y="23"/>
                </a:lnTo>
                <a:lnTo>
                  <a:pt x="637" y="28"/>
                </a:lnTo>
                <a:lnTo>
                  <a:pt x="642" y="28"/>
                </a:lnTo>
                <a:lnTo>
                  <a:pt x="642" y="32"/>
                </a:lnTo>
                <a:lnTo>
                  <a:pt x="646" y="32"/>
                </a:lnTo>
                <a:lnTo>
                  <a:pt x="646" y="32"/>
                </a:lnTo>
                <a:lnTo>
                  <a:pt x="646" y="32"/>
                </a:lnTo>
                <a:lnTo>
                  <a:pt x="646" y="32"/>
                </a:lnTo>
                <a:lnTo>
                  <a:pt x="651" y="37"/>
                </a:lnTo>
                <a:lnTo>
                  <a:pt x="651" y="37"/>
                </a:lnTo>
                <a:lnTo>
                  <a:pt x="651" y="37"/>
                </a:lnTo>
                <a:lnTo>
                  <a:pt x="651" y="37"/>
                </a:lnTo>
                <a:lnTo>
                  <a:pt x="651" y="37"/>
                </a:lnTo>
                <a:lnTo>
                  <a:pt x="655" y="41"/>
                </a:lnTo>
                <a:lnTo>
                  <a:pt x="655" y="41"/>
                </a:lnTo>
                <a:lnTo>
                  <a:pt x="655" y="41"/>
                </a:lnTo>
                <a:lnTo>
                  <a:pt x="660" y="46"/>
                </a:lnTo>
                <a:lnTo>
                  <a:pt x="664" y="46"/>
                </a:lnTo>
                <a:lnTo>
                  <a:pt x="669" y="50"/>
                </a:lnTo>
                <a:lnTo>
                  <a:pt x="669" y="50"/>
                </a:lnTo>
                <a:lnTo>
                  <a:pt x="669" y="50"/>
                </a:lnTo>
                <a:lnTo>
                  <a:pt x="669" y="55"/>
                </a:lnTo>
                <a:lnTo>
                  <a:pt x="669" y="55"/>
                </a:lnTo>
                <a:lnTo>
                  <a:pt x="673" y="55"/>
                </a:lnTo>
                <a:lnTo>
                  <a:pt x="673" y="55"/>
                </a:lnTo>
                <a:lnTo>
                  <a:pt x="673" y="55"/>
                </a:lnTo>
                <a:lnTo>
                  <a:pt x="673" y="55"/>
                </a:lnTo>
                <a:lnTo>
                  <a:pt x="678" y="59"/>
                </a:lnTo>
                <a:lnTo>
                  <a:pt x="678" y="59"/>
                </a:lnTo>
                <a:lnTo>
                  <a:pt x="682" y="64"/>
                </a:lnTo>
                <a:lnTo>
                  <a:pt x="682" y="64"/>
                </a:lnTo>
                <a:lnTo>
                  <a:pt x="682" y="64"/>
                </a:lnTo>
                <a:lnTo>
                  <a:pt x="687" y="68"/>
                </a:lnTo>
                <a:lnTo>
                  <a:pt x="687" y="68"/>
                </a:lnTo>
                <a:lnTo>
                  <a:pt x="687" y="68"/>
                </a:lnTo>
                <a:lnTo>
                  <a:pt x="691" y="68"/>
                </a:lnTo>
                <a:lnTo>
                  <a:pt x="696" y="68"/>
                </a:lnTo>
                <a:lnTo>
                  <a:pt x="696" y="68"/>
                </a:lnTo>
                <a:lnTo>
                  <a:pt x="700" y="68"/>
                </a:lnTo>
                <a:lnTo>
                  <a:pt x="705" y="68"/>
                </a:lnTo>
                <a:lnTo>
                  <a:pt x="705" y="68"/>
                </a:lnTo>
                <a:lnTo>
                  <a:pt x="705" y="68"/>
                </a:lnTo>
                <a:lnTo>
                  <a:pt x="705" y="68"/>
                </a:lnTo>
                <a:lnTo>
                  <a:pt x="705" y="73"/>
                </a:lnTo>
                <a:lnTo>
                  <a:pt x="709" y="73"/>
                </a:lnTo>
                <a:lnTo>
                  <a:pt x="709" y="73"/>
                </a:lnTo>
                <a:lnTo>
                  <a:pt x="709" y="73"/>
                </a:lnTo>
                <a:lnTo>
                  <a:pt x="714" y="73"/>
                </a:lnTo>
                <a:lnTo>
                  <a:pt x="714" y="73"/>
                </a:lnTo>
                <a:lnTo>
                  <a:pt x="714" y="73"/>
                </a:lnTo>
                <a:lnTo>
                  <a:pt x="714" y="73"/>
                </a:lnTo>
                <a:lnTo>
                  <a:pt x="714" y="73"/>
                </a:lnTo>
                <a:lnTo>
                  <a:pt x="714" y="73"/>
                </a:lnTo>
                <a:lnTo>
                  <a:pt x="718" y="73"/>
                </a:lnTo>
                <a:lnTo>
                  <a:pt x="718" y="73"/>
                </a:lnTo>
                <a:lnTo>
                  <a:pt x="718" y="73"/>
                </a:lnTo>
                <a:lnTo>
                  <a:pt x="718" y="73"/>
                </a:lnTo>
                <a:lnTo>
                  <a:pt x="723" y="73"/>
                </a:lnTo>
                <a:lnTo>
                  <a:pt x="723" y="73"/>
                </a:lnTo>
                <a:lnTo>
                  <a:pt x="732" y="77"/>
                </a:lnTo>
                <a:lnTo>
                  <a:pt x="732" y="82"/>
                </a:lnTo>
                <a:lnTo>
                  <a:pt x="736" y="82"/>
                </a:lnTo>
                <a:lnTo>
                  <a:pt x="741" y="82"/>
                </a:lnTo>
                <a:lnTo>
                  <a:pt x="741" y="82"/>
                </a:lnTo>
                <a:lnTo>
                  <a:pt x="741" y="82"/>
                </a:lnTo>
                <a:lnTo>
                  <a:pt x="745" y="86"/>
                </a:lnTo>
                <a:lnTo>
                  <a:pt x="745" y="86"/>
                </a:lnTo>
                <a:lnTo>
                  <a:pt x="745" y="86"/>
                </a:lnTo>
                <a:lnTo>
                  <a:pt x="750" y="86"/>
                </a:lnTo>
                <a:lnTo>
                  <a:pt x="750" y="91"/>
                </a:lnTo>
                <a:lnTo>
                  <a:pt x="750" y="91"/>
                </a:lnTo>
                <a:lnTo>
                  <a:pt x="750" y="91"/>
                </a:lnTo>
                <a:lnTo>
                  <a:pt x="754" y="95"/>
                </a:lnTo>
                <a:lnTo>
                  <a:pt x="754" y="95"/>
                </a:lnTo>
                <a:lnTo>
                  <a:pt x="759" y="95"/>
                </a:lnTo>
                <a:lnTo>
                  <a:pt x="759" y="100"/>
                </a:lnTo>
                <a:lnTo>
                  <a:pt x="764" y="100"/>
                </a:lnTo>
                <a:lnTo>
                  <a:pt x="764" y="100"/>
                </a:lnTo>
                <a:lnTo>
                  <a:pt x="764" y="100"/>
                </a:lnTo>
                <a:lnTo>
                  <a:pt x="764" y="100"/>
                </a:lnTo>
                <a:lnTo>
                  <a:pt x="768" y="100"/>
                </a:lnTo>
                <a:lnTo>
                  <a:pt x="768" y="100"/>
                </a:lnTo>
                <a:lnTo>
                  <a:pt x="773" y="100"/>
                </a:lnTo>
                <a:lnTo>
                  <a:pt x="773" y="100"/>
                </a:lnTo>
                <a:lnTo>
                  <a:pt x="777" y="100"/>
                </a:lnTo>
                <a:lnTo>
                  <a:pt x="782" y="100"/>
                </a:lnTo>
                <a:lnTo>
                  <a:pt x="782" y="100"/>
                </a:lnTo>
                <a:lnTo>
                  <a:pt x="782" y="100"/>
                </a:lnTo>
                <a:lnTo>
                  <a:pt x="782" y="95"/>
                </a:lnTo>
                <a:lnTo>
                  <a:pt x="782" y="95"/>
                </a:lnTo>
                <a:lnTo>
                  <a:pt x="782" y="95"/>
                </a:lnTo>
                <a:lnTo>
                  <a:pt x="786" y="95"/>
                </a:lnTo>
                <a:lnTo>
                  <a:pt x="786" y="91"/>
                </a:lnTo>
                <a:lnTo>
                  <a:pt x="786" y="91"/>
                </a:lnTo>
                <a:lnTo>
                  <a:pt x="791" y="91"/>
                </a:lnTo>
                <a:lnTo>
                  <a:pt x="791" y="91"/>
                </a:lnTo>
                <a:lnTo>
                  <a:pt x="791" y="91"/>
                </a:lnTo>
                <a:lnTo>
                  <a:pt x="791" y="86"/>
                </a:lnTo>
                <a:lnTo>
                  <a:pt x="795" y="86"/>
                </a:lnTo>
                <a:lnTo>
                  <a:pt x="795" y="86"/>
                </a:lnTo>
                <a:lnTo>
                  <a:pt x="800" y="86"/>
                </a:lnTo>
                <a:lnTo>
                  <a:pt x="800" y="86"/>
                </a:lnTo>
                <a:lnTo>
                  <a:pt x="800" y="86"/>
                </a:lnTo>
                <a:lnTo>
                  <a:pt x="804" y="86"/>
                </a:lnTo>
                <a:lnTo>
                  <a:pt x="804" y="86"/>
                </a:lnTo>
                <a:lnTo>
                  <a:pt x="804" y="86"/>
                </a:lnTo>
                <a:lnTo>
                  <a:pt x="804" y="86"/>
                </a:lnTo>
                <a:lnTo>
                  <a:pt x="809" y="91"/>
                </a:lnTo>
                <a:lnTo>
                  <a:pt x="809" y="91"/>
                </a:lnTo>
                <a:lnTo>
                  <a:pt x="809" y="91"/>
                </a:lnTo>
                <a:lnTo>
                  <a:pt x="809" y="91"/>
                </a:lnTo>
                <a:lnTo>
                  <a:pt x="809" y="95"/>
                </a:lnTo>
                <a:lnTo>
                  <a:pt x="813" y="95"/>
                </a:lnTo>
                <a:lnTo>
                  <a:pt x="813" y="95"/>
                </a:lnTo>
                <a:lnTo>
                  <a:pt x="813" y="95"/>
                </a:lnTo>
                <a:lnTo>
                  <a:pt x="813" y="100"/>
                </a:lnTo>
                <a:lnTo>
                  <a:pt x="813" y="100"/>
                </a:lnTo>
                <a:lnTo>
                  <a:pt x="813" y="100"/>
                </a:lnTo>
                <a:lnTo>
                  <a:pt x="813" y="100"/>
                </a:lnTo>
                <a:lnTo>
                  <a:pt x="813" y="104"/>
                </a:lnTo>
                <a:lnTo>
                  <a:pt x="813" y="104"/>
                </a:lnTo>
                <a:lnTo>
                  <a:pt x="813" y="104"/>
                </a:lnTo>
                <a:lnTo>
                  <a:pt x="813" y="104"/>
                </a:lnTo>
                <a:lnTo>
                  <a:pt x="813" y="104"/>
                </a:lnTo>
                <a:lnTo>
                  <a:pt x="813" y="104"/>
                </a:lnTo>
                <a:lnTo>
                  <a:pt x="813" y="104"/>
                </a:lnTo>
                <a:lnTo>
                  <a:pt x="813" y="109"/>
                </a:lnTo>
                <a:lnTo>
                  <a:pt x="818" y="109"/>
                </a:lnTo>
                <a:lnTo>
                  <a:pt x="818" y="109"/>
                </a:lnTo>
                <a:lnTo>
                  <a:pt x="818" y="113"/>
                </a:lnTo>
                <a:lnTo>
                  <a:pt x="818" y="113"/>
                </a:lnTo>
                <a:lnTo>
                  <a:pt x="818" y="113"/>
                </a:lnTo>
                <a:lnTo>
                  <a:pt x="818" y="113"/>
                </a:lnTo>
                <a:lnTo>
                  <a:pt x="818" y="118"/>
                </a:lnTo>
                <a:lnTo>
                  <a:pt x="822" y="118"/>
                </a:lnTo>
                <a:lnTo>
                  <a:pt x="822" y="123"/>
                </a:lnTo>
                <a:lnTo>
                  <a:pt x="822" y="123"/>
                </a:lnTo>
                <a:lnTo>
                  <a:pt x="822" y="123"/>
                </a:lnTo>
                <a:lnTo>
                  <a:pt x="822" y="123"/>
                </a:lnTo>
                <a:lnTo>
                  <a:pt x="822" y="127"/>
                </a:lnTo>
                <a:lnTo>
                  <a:pt x="827" y="127"/>
                </a:lnTo>
                <a:lnTo>
                  <a:pt x="822" y="127"/>
                </a:lnTo>
                <a:lnTo>
                  <a:pt x="822" y="127"/>
                </a:lnTo>
                <a:lnTo>
                  <a:pt x="822" y="127"/>
                </a:lnTo>
                <a:lnTo>
                  <a:pt x="827" y="132"/>
                </a:lnTo>
                <a:lnTo>
                  <a:pt x="827" y="132"/>
                </a:lnTo>
                <a:lnTo>
                  <a:pt x="827" y="132"/>
                </a:lnTo>
                <a:lnTo>
                  <a:pt x="827" y="132"/>
                </a:lnTo>
                <a:lnTo>
                  <a:pt x="827" y="132"/>
                </a:lnTo>
                <a:lnTo>
                  <a:pt x="827" y="132"/>
                </a:lnTo>
                <a:lnTo>
                  <a:pt x="827" y="136"/>
                </a:lnTo>
                <a:lnTo>
                  <a:pt x="827" y="136"/>
                </a:lnTo>
                <a:lnTo>
                  <a:pt x="827" y="136"/>
                </a:lnTo>
                <a:lnTo>
                  <a:pt x="827" y="136"/>
                </a:lnTo>
                <a:lnTo>
                  <a:pt x="827" y="141"/>
                </a:lnTo>
                <a:lnTo>
                  <a:pt x="827" y="141"/>
                </a:lnTo>
                <a:lnTo>
                  <a:pt x="827" y="141"/>
                </a:lnTo>
                <a:lnTo>
                  <a:pt x="827" y="141"/>
                </a:lnTo>
                <a:lnTo>
                  <a:pt x="827" y="141"/>
                </a:lnTo>
                <a:lnTo>
                  <a:pt x="827" y="145"/>
                </a:lnTo>
                <a:lnTo>
                  <a:pt x="827" y="145"/>
                </a:lnTo>
                <a:lnTo>
                  <a:pt x="831" y="150"/>
                </a:lnTo>
                <a:lnTo>
                  <a:pt x="831" y="150"/>
                </a:lnTo>
                <a:lnTo>
                  <a:pt x="831" y="150"/>
                </a:lnTo>
                <a:lnTo>
                  <a:pt x="827" y="150"/>
                </a:lnTo>
                <a:lnTo>
                  <a:pt x="827" y="150"/>
                </a:lnTo>
                <a:lnTo>
                  <a:pt x="827" y="150"/>
                </a:lnTo>
                <a:lnTo>
                  <a:pt x="827" y="150"/>
                </a:lnTo>
                <a:lnTo>
                  <a:pt x="822" y="150"/>
                </a:lnTo>
                <a:lnTo>
                  <a:pt x="818" y="150"/>
                </a:lnTo>
                <a:lnTo>
                  <a:pt x="818" y="150"/>
                </a:lnTo>
                <a:lnTo>
                  <a:pt x="813" y="150"/>
                </a:lnTo>
                <a:lnTo>
                  <a:pt x="813" y="150"/>
                </a:lnTo>
                <a:lnTo>
                  <a:pt x="813" y="150"/>
                </a:lnTo>
                <a:lnTo>
                  <a:pt x="809" y="145"/>
                </a:lnTo>
                <a:lnTo>
                  <a:pt x="809" y="145"/>
                </a:lnTo>
                <a:lnTo>
                  <a:pt x="809" y="150"/>
                </a:lnTo>
                <a:lnTo>
                  <a:pt x="809" y="150"/>
                </a:lnTo>
                <a:lnTo>
                  <a:pt x="809" y="150"/>
                </a:lnTo>
                <a:lnTo>
                  <a:pt x="809" y="150"/>
                </a:lnTo>
                <a:lnTo>
                  <a:pt x="809" y="154"/>
                </a:lnTo>
                <a:lnTo>
                  <a:pt x="809" y="154"/>
                </a:lnTo>
                <a:lnTo>
                  <a:pt x="809" y="154"/>
                </a:lnTo>
                <a:lnTo>
                  <a:pt x="809" y="154"/>
                </a:lnTo>
                <a:lnTo>
                  <a:pt x="804" y="154"/>
                </a:lnTo>
                <a:lnTo>
                  <a:pt x="804" y="154"/>
                </a:lnTo>
                <a:lnTo>
                  <a:pt x="804" y="159"/>
                </a:lnTo>
                <a:lnTo>
                  <a:pt x="804" y="159"/>
                </a:lnTo>
                <a:lnTo>
                  <a:pt x="804" y="159"/>
                </a:lnTo>
                <a:lnTo>
                  <a:pt x="809" y="159"/>
                </a:lnTo>
                <a:lnTo>
                  <a:pt x="809" y="163"/>
                </a:lnTo>
                <a:lnTo>
                  <a:pt x="813" y="163"/>
                </a:lnTo>
                <a:lnTo>
                  <a:pt x="818" y="172"/>
                </a:lnTo>
                <a:lnTo>
                  <a:pt x="818" y="172"/>
                </a:lnTo>
                <a:lnTo>
                  <a:pt x="822" y="177"/>
                </a:lnTo>
                <a:lnTo>
                  <a:pt x="822" y="181"/>
                </a:lnTo>
                <a:lnTo>
                  <a:pt x="827" y="181"/>
                </a:lnTo>
                <a:lnTo>
                  <a:pt x="827" y="181"/>
                </a:lnTo>
                <a:lnTo>
                  <a:pt x="827" y="181"/>
                </a:lnTo>
                <a:lnTo>
                  <a:pt x="827" y="181"/>
                </a:lnTo>
                <a:lnTo>
                  <a:pt x="827" y="186"/>
                </a:lnTo>
                <a:lnTo>
                  <a:pt x="827" y="186"/>
                </a:lnTo>
                <a:lnTo>
                  <a:pt x="831" y="186"/>
                </a:lnTo>
                <a:lnTo>
                  <a:pt x="831" y="186"/>
                </a:lnTo>
                <a:lnTo>
                  <a:pt x="831" y="190"/>
                </a:lnTo>
                <a:lnTo>
                  <a:pt x="831" y="190"/>
                </a:lnTo>
                <a:lnTo>
                  <a:pt x="831" y="190"/>
                </a:lnTo>
                <a:lnTo>
                  <a:pt x="831" y="190"/>
                </a:lnTo>
                <a:lnTo>
                  <a:pt x="831" y="195"/>
                </a:lnTo>
                <a:lnTo>
                  <a:pt x="831" y="195"/>
                </a:lnTo>
                <a:lnTo>
                  <a:pt x="831" y="195"/>
                </a:lnTo>
                <a:lnTo>
                  <a:pt x="831" y="195"/>
                </a:lnTo>
                <a:lnTo>
                  <a:pt x="831" y="195"/>
                </a:lnTo>
                <a:lnTo>
                  <a:pt x="831" y="195"/>
                </a:lnTo>
                <a:lnTo>
                  <a:pt x="827" y="195"/>
                </a:lnTo>
                <a:lnTo>
                  <a:pt x="827" y="199"/>
                </a:lnTo>
                <a:lnTo>
                  <a:pt x="827" y="199"/>
                </a:lnTo>
                <a:lnTo>
                  <a:pt x="827" y="199"/>
                </a:lnTo>
                <a:lnTo>
                  <a:pt x="827" y="199"/>
                </a:lnTo>
                <a:lnTo>
                  <a:pt x="827" y="199"/>
                </a:lnTo>
                <a:lnTo>
                  <a:pt x="827" y="199"/>
                </a:lnTo>
                <a:lnTo>
                  <a:pt x="827" y="199"/>
                </a:lnTo>
                <a:lnTo>
                  <a:pt x="831" y="199"/>
                </a:lnTo>
                <a:lnTo>
                  <a:pt x="831" y="204"/>
                </a:lnTo>
                <a:lnTo>
                  <a:pt x="831" y="204"/>
                </a:lnTo>
                <a:lnTo>
                  <a:pt x="827" y="204"/>
                </a:lnTo>
                <a:lnTo>
                  <a:pt x="827" y="204"/>
                </a:lnTo>
                <a:lnTo>
                  <a:pt x="827" y="199"/>
                </a:lnTo>
                <a:lnTo>
                  <a:pt x="822" y="199"/>
                </a:lnTo>
                <a:lnTo>
                  <a:pt x="822" y="199"/>
                </a:lnTo>
                <a:lnTo>
                  <a:pt x="822" y="195"/>
                </a:lnTo>
                <a:lnTo>
                  <a:pt x="822" y="195"/>
                </a:lnTo>
                <a:lnTo>
                  <a:pt x="818" y="195"/>
                </a:lnTo>
                <a:lnTo>
                  <a:pt x="818" y="195"/>
                </a:lnTo>
                <a:lnTo>
                  <a:pt x="818" y="195"/>
                </a:lnTo>
                <a:lnTo>
                  <a:pt x="818" y="195"/>
                </a:lnTo>
                <a:lnTo>
                  <a:pt x="818" y="195"/>
                </a:lnTo>
                <a:lnTo>
                  <a:pt x="813" y="195"/>
                </a:lnTo>
                <a:lnTo>
                  <a:pt x="813" y="195"/>
                </a:lnTo>
                <a:lnTo>
                  <a:pt x="813" y="195"/>
                </a:lnTo>
                <a:lnTo>
                  <a:pt x="813" y="195"/>
                </a:lnTo>
                <a:lnTo>
                  <a:pt x="818" y="199"/>
                </a:lnTo>
                <a:lnTo>
                  <a:pt x="818" y="199"/>
                </a:lnTo>
                <a:lnTo>
                  <a:pt x="818" y="204"/>
                </a:lnTo>
                <a:lnTo>
                  <a:pt x="818" y="204"/>
                </a:lnTo>
                <a:lnTo>
                  <a:pt x="818" y="204"/>
                </a:lnTo>
                <a:lnTo>
                  <a:pt x="818" y="204"/>
                </a:lnTo>
                <a:lnTo>
                  <a:pt x="818" y="204"/>
                </a:lnTo>
                <a:lnTo>
                  <a:pt x="818" y="208"/>
                </a:lnTo>
                <a:lnTo>
                  <a:pt x="818" y="208"/>
                </a:lnTo>
                <a:lnTo>
                  <a:pt x="818" y="208"/>
                </a:lnTo>
                <a:lnTo>
                  <a:pt x="813" y="204"/>
                </a:lnTo>
                <a:lnTo>
                  <a:pt x="813" y="204"/>
                </a:lnTo>
                <a:lnTo>
                  <a:pt x="813" y="208"/>
                </a:lnTo>
                <a:lnTo>
                  <a:pt x="813" y="208"/>
                </a:lnTo>
                <a:lnTo>
                  <a:pt x="813" y="208"/>
                </a:lnTo>
                <a:lnTo>
                  <a:pt x="813" y="208"/>
                </a:lnTo>
                <a:lnTo>
                  <a:pt x="813" y="208"/>
                </a:lnTo>
                <a:lnTo>
                  <a:pt x="813" y="213"/>
                </a:lnTo>
                <a:lnTo>
                  <a:pt x="813" y="213"/>
                </a:lnTo>
                <a:lnTo>
                  <a:pt x="813" y="213"/>
                </a:lnTo>
                <a:lnTo>
                  <a:pt x="813" y="213"/>
                </a:lnTo>
                <a:lnTo>
                  <a:pt x="813" y="213"/>
                </a:lnTo>
                <a:lnTo>
                  <a:pt x="809" y="213"/>
                </a:lnTo>
                <a:lnTo>
                  <a:pt x="809" y="213"/>
                </a:lnTo>
                <a:lnTo>
                  <a:pt x="804" y="217"/>
                </a:lnTo>
                <a:lnTo>
                  <a:pt x="804" y="217"/>
                </a:lnTo>
                <a:lnTo>
                  <a:pt x="804" y="217"/>
                </a:lnTo>
                <a:lnTo>
                  <a:pt x="800" y="217"/>
                </a:lnTo>
                <a:lnTo>
                  <a:pt x="800" y="217"/>
                </a:lnTo>
                <a:lnTo>
                  <a:pt x="800" y="217"/>
                </a:lnTo>
                <a:lnTo>
                  <a:pt x="804" y="217"/>
                </a:lnTo>
                <a:lnTo>
                  <a:pt x="804" y="217"/>
                </a:lnTo>
                <a:lnTo>
                  <a:pt x="804" y="222"/>
                </a:lnTo>
                <a:lnTo>
                  <a:pt x="804" y="222"/>
                </a:lnTo>
                <a:lnTo>
                  <a:pt x="809" y="222"/>
                </a:lnTo>
                <a:lnTo>
                  <a:pt x="809" y="222"/>
                </a:lnTo>
                <a:lnTo>
                  <a:pt x="809" y="227"/>
                </a:lnTo>
                <a:lnTo>
                  <a:pt x="809" y="227"/>
                </a:lnTo>
                <a:lnTo>
                  <a:pt x="809" y="227"/>
                </a:lnTo>
                <a:lnTo>
                  <a:pt x="809" y="227"/>
                </a:lnTo>
                <a:lnTo>
                  <a:pt x="809" y="227"/>
                </a:lnTo>
                <a:lnTo>
                  <a:pt x="809" y="227"/>
                </a:lnTo>
                <a:lnTo>
                  <a:pt x="809" y="227"/>
                </a:lnTo>
                <a:lnTo>
                  <a:pt x="804" y="227"/>
                </a:lnTo>
                <a:lnTo>
                  <a:pt x="804" y="227"/>
                </a:lnTo>
                <a:lnTo>
                  <a:pt x="800" y="227"/>
                </a:lnTo>
                <a:lnTo>
                  <a:pt x="800" y="227"/>
                </a:lnTo>
                <a:lnTo>
                  <a:pt x="800" y="227"/>
                </a:lnTo>
                <a:lnTo>
                  <a:pt x="795" y="227"/>
                </a:lnTo>
                <a:lnTo>
                  <a:pt x="795" y="227"/>
                </a:lnTo>
                <a:lnTo>
                  <a:pt x="795" y="227"/>
                </a:lnTo>
                <a:lnTo>
                  <a:pt x="791" y="227"/>
                </a:lnTo>
                <a:lnTo>
                  <a:pt x="791" y="227"/>
                </a:lnTo>
                <a:lnTo>
                  <a:pt x="791" y="222"/>
                </a:lnTo>
                <a:lnTo>
                  <a:pt x="791" y="222"/>
                </a:lnTo>
                <a:lnTo>
                  <a:pt x="786" y="222"/>
                </a:lnTo>
                <a:lnTo>
                  <a:pt x="786" y="222"/>
                </a:lnTo>
                <a:lnTo>
                  <a:pt x="786" y="222"/>
                </a:lnTo>
                <a:lnTo>
                  <a:pt x="786" y="222"/>
                </a:lnTo>
                <a:lnTo>
                  <a:pt x="786" y="222"/>
                </a:lnTo>
                <a:lnTo>
                  <a:pt x="786" y="222"/>
                </a:lnTo>
                <a:lnTo>
                  <a:pt x="786" y="222"/>
                </a:lnTo>
                <a:lnTo>
                  <a:pt x="786" y="227"/>
                </a:lnTo>
                <a:lnTo>
                  <a:pt x="786" y="227"/>
                </a:lnTo>
                <a:lnTo>
                  <a:pt x="786" y="227"/>
                </a:lnTo>
                <a:lnTo>
                  <a:pt x="786" y="231"/>
                </a:lnTo>
                <a:lnTo>
                  <a:pt x="786" y="231"/>
                </a:lnTo>
                <a:lnTo>
                  <a:pt x="786" y="231"/>
                </a:lnTo>
                <a:lnTo>
                  <a:pt x="786" y="231"/>
                </a:lnTo>
                <a:lnTo>
                  <a:pt x="786" y="236"/>
                </a:lnTo>
                <a:lnTo>
                  <a:pt x="786" y="236"/>
                </a:lnTo>
                <a:lnTo>
                  <a:pt x="786" y="236"/>
                </a:lnTo>
                <a:lnTo>
                  <a:pt x="786" y="236"/>
                </a:lnTo>
                <a:lnTo>
                  <a:pt x="786" y="240"/>
                </a:lnTo>
                <a:lnTo>
                  <a:pt x="786" y="240"/>
                </a:lnTo>
                <a:lnTo>
                  <a:pt x="782" y="240"/>
                </a:lnTo>
                <a:lnTo>
                  <a:pt x="782" y="240"/>
                </a:lnTo>
                <a:lnTo>
                  <a:pt x="782" y="240"/>
                </a:lnTo>
                <a:lnTo>
                  <a:pt x="782" y="240"/>
                </a:lnTo>
                <a:lnTo>
                  <a:pt x="782" y="245"/>
                </a:lnTo>
                <a:lnTo>
                  <a:pt x="782" y="245"/>
                </a:lnTo>
                <a:lnTo>
                  <a:pt x="782" y="245"/>
                </a:lnTo>
                <a:lnTo>
                  <a:pt x="782" y="245"/>
                </a:lnTo>
                <a:lnTo>
                  <a:pt x="777" y="245"/>
                </a:lnTo>
                <a:lnTo>
                  <a:pt x="777" y="245"/>
                </a:lnTo>
                <a:lnTo>
                  <a:pt x="777" y="249"/>
                </a:lnTo>
                <a:lnTo>
                  <a:pt x="777" y="249"/>
                </a:lnTo>
                <a:lnTo>
                  <a:pt x="773" y="249"/>
                </a:lnTo>
                <a:lnTo>
                  <a:pt x="773" y="249"/>
                </a:lnTo>
                <a:lnTo>
                  <a:pt x="773" y="249"/>
                </a:lnTo>
                <a:lnTo>
                  <a:pt x="773" y="249"/>
                </a:lnTo>
                <a:lnTo>
                  <a:pt x="773" y="249"/>
                </a:lnTo>
                <a:lnTo>
                  <a:pt x="773" y="254"/>
                </a:lnTo>
                <a:lnTo>
                  <a:pt x="773" y="254"/>
                </a:lnTo>
                <a:lnTo>
                  <a:pt x="773" y="258"/>
                </a:lnTo>
                <a:lnTo>
                  <a:pt x="768" y="258"/>
                </a:lnTo>
                <a:lnTo>
                  <a:pt x="773" y="258"/>
                </a:lnTo>
                <a:lnTo>
                  <a:pt x="773" y="258"/>
                </a:lnTo>
                <a:lnTo>
                  <a:pt x="768" y="263"/>
                </a:lnTo>
                <a:lnTo>
                  <a:pt x="768" y="263"/>
                </a:lnTo>
                <a:lnTo>
                  <a:pt x="764" y="263"/>
                </a:lnTo>
                <a:lnTo>
                  <a:pt x="764" y="263"/>
                </a:lnTo>
                <a:lnTo>
                  <a:pt x="764" y="263"/>
                </a:lnTo>
                <a:lnTo>
                  <a:pt x="764" y="263"/>
                </a:lnTo>
                <a:lnTo>
                  <a:pt x="759" y="267"/>
                </a:lnTo>
                <a:lnTo>
                  <a:pt x="759" y="267"/>
                </a:lnTo>
                <a:lnTo>
                  <a:pt x="759" y="267"/>
                </a:lnTo>
                <a:lnTo>
                  <a:pt x="759" y="267"/>
                </a:lnTo>
                <a:lnTo>
                  <a:pt x="754" y="267"/>
                </a:lnTo>
                <a:lnTo>
                  <a:pt x="754" y="267"/>
                </a:lnTo>
                <a:lnTo>
                  <a:pt x="754" y="267"/>
                </a:lnTo>
                <a:lnTo>
                  <a:pt x="745" y="276"/>
                </a:lnTo>
                <a:lnTo>
                  <a:pt x="745" y="276"/>
                </a:lnTo>
                <a:lnTo>
                  <a:pt x="745" y="281"/>
                </a:lnTo>
                <a:lnTo>
                  <a:pt x="745" y="281"/>
                </a:lnTo>
                <a:lnTo>
                  <a:pt x="745" y="281"/>
                </a:lnTo>
                <a:lnTo>
                  <a:pt x="745" y="281"/>
                </a:lnTo>
                <a:lnTo>
                  <a:pt x="745" y="281"/>
                </a:lnTo>
                <a:lnTo>
                  <a:pt x="745" y="281"/>
                </a:lnTo>
                <a:lnTo>
                  <a:pt x="741" y="281"/>
                </a:lnTo>
                <a:lnTo>
                  <a:pt x="741" y="281"/>
                </a:lnTo>
                <a:lnTo>
                  <a:pt x="741" y="285"/>
                </a:lnTo>
                <a:lnTo>
                  <a:pt x="741" y="285"/>
                </a:lnTo>
                <a:lnTo>
                  <a:pt x="741" y="285"/>
                </a:lnTo>
                <a:lnTo>
                  <a:pt x="741" y="285"/>
                </a:lnTo>
                <a:lnTo>
                  <a:pt x="736" y="285"/>
                </a:lnTo>
                <a:lnTo>
                  <a:pt x="736" y="285"/>
                </a:lnTo>
                <a:lnTo>
                  <a:pt x="736" y="290"/>
                </a:lnTo>
                <a:lnTo>
                  <a:pt x="736" y="290"/>
                </a:lnTo>
                <a:lnTo>
                  <a:pt x="736" y="285"/>
                </a:lnTo>
                <a:lnTo>
                  <a:pt x="732" y="285"/>
                </a:lnTo>
                <a:lnTo>
                  <a:pt x="736" y="285"/>
                </a:lnTo>
                <a:lnTo>
                  <a:pt x="736" y="285"/>
                </a:lnTo>
                <a:lnTo>
                  <a:pt x="741" y="281"/>
                </a:lnTo>
                <a:lnTo>
                  <a:pt x="736" y="276"/>
                </a:lnTo>
                <a:lnTo>
                  <a:pt x="736" y="276"/>
                </a:lnTo>
                <a:lnTo>
                  <a:pt x="741" y="276"/>
                </a:lnTo>
                <a:lnTo>
                  <a:pt x="741" y="276"/>
                </a:lnTo>
                <a:lnTo>
                  <a:pt x="741" y="276"/>
                </a:lnTo>
                <a:lnTo>
                  <a:pt x="736" y="276"/>
                </a:lnTo>
                <a:lnTo>
                  <a:pt x="732" y="276"/>
                </a:lnTo>
                <a:lnTo>
                  <a:pt x="732" y="276"/>
                </a:lnTo>
                <a:lnTo>
                  <a:pt x="732" y="272"/>
                </a:lnTo>
                <a:lnTo>
                  <a:pt x="732" y="272"/>
                </a:lnTo>
                <a:lnTo>
                  <a:pt x="727" y="272"/>
                </a:lnTo>
                <a:lnTo>
                  <a:pt x="732" y="272"/>
                </a:lnTo>
                <a:lnTo>
                  <a:pt x="732" y="272"/>
                </a:lnTo>
                <a:lnTo>
                  <a:pt x="732" y="272"/>
                </a:lnTo>
                <a:lnTo>
                  <a:pt x="732" y="267"/>
                </a:lnTo>
                <a:lnTo>
                  <a:pt x="732" y="267"/>
                </a:lnTo>
                <a:lnTo>
                  <a:pt x="732" y="267"/>
                </a:lnTo>
                <a:lnTo>
                  <a:pt x="732" y="263"/>
                </a:lnTo>
                <a:lnTo>
                  <a:pt x="732" y="263"/>
                </a:lnTo>
                <a:lnTo>
                  <a:pt x="732" y="258"/>
                </a:lnTo>
                <a:lnTo>
                  <a:pt x="732" y="254"/>
                </a:lnTo>
                <a:lnTo>
                  <a:pt x="732" y="254"/>
                </a:lnTo>
                <a:lnTo>
                  <a:pt x="732" y="254"/>
                </a:lnTo>
                <a:lnTo>
                  <a:pt x="732" y="254"/>
                </a:lnTo>
                <a:lnTo>
                  <a:pt x="732" y="249"/>
                </a:lnTo>
                <a:lnTo>
                  <a:pt x="727" y="249"/>
                </a:lnTo>
                <a:lnTo>
                  <a:pt x="723" y="245"/>
                </a:lnTo>
                <a:lnTo>
                  <a:pt x="723" y="245"/>
                </a:lnTo>
                <a:lnTo>
                  <a:pt x="723" y="245"/>
                </a:lnTo>
                <a:lnTo>
                  <a:pt x="723" y="245"/>
                </a:lnTo>
                <a:lnTo>
                  <a:pt x="723" y="245"/>
                </a:lnTo>
                <a:lnTo>
                  <a:pt x="718" y="245"/>
                </a:lnTo>
                <a:lnTo>
                  <a:pt x="718" y="245"/>
                </a:lnTo>
                <a:lnTo>
                  <a:pt x="714" y="245"/>
                </a:lnTo>
                <a:lnTo>
                  <a:pt x="714" y="245"/>
                </a:lnTo>
                <a:lnTo>
                  <a:pt x="714" y="249"/>
                </a:lnTo>
                <a:lnTo>
                  <a:pt x="709" y="249"/>
                </a:lnTo>
                <a:lnTo>
                  <a:pt x="709" y="249"/>
                </a:lnTo>
                <a:lnTo>
                  <a:pt x="709" y="254"/>
                </a:lnTo>
                <a:lnTo>
                  <a:pt x="709" y="258"/>
                </a:lnTo>
                <a:lnTo>
                  <a:pt x="709" y="258"/>
                </a:lnTo>
                <a:lnTo>
                  <a:pt x="705" y="263"/>
                </a:lnTo>
                <a:lnTo>
                  <a:pt x="700" y="267"/>
                </a:lnTo>
                <a:lnTo>
                  <a:pt x="700" y="272"/>
                </a:lnTo>
                <a:lnTo>
                  <a:pt x="700" y="272"/>
                </a:lnTo>
                <a:lnTo>
                  <a:pt x="700" y="272"/>
                </a:lnTo>
                <a:lnTo>
                  <a:pt x="700" y="276"/>
                </a:lnTo>
                <a:lnTo>
                  <a:pt x="700" y="281"/>
                </a:lnTo>
                <a:lnTo>
                  <a:pt x="700" y="281"/>
                </a:lnTo>
                <a:lnTo>
                  <a:pt x="700" y="281"/>
                </a:lnTo>
                <a:lnTo>
                  <a:pt x="696" y="281"/>
                </a:lnTo>
                <a:lnTo>
                  <a:pt x="696" y="281"/>
                </a:lnTo>
                <a:lnTo>
                  <a:pt x="696" y="281"/>
                </a:lnTo>
                <a:lnTo>
                  <a:pt x="691" y="285"/>
                </a:lnTo>
                <a:lnTo>
                  <a:pt x="691" y="285"/>
                </a:lnTo>
                <a:lnTo>
                  <a:pt x="687" y="281"/>
                </a:lnTo>
                <a:lnTo>
                  <a:pt x="682" y="281"/>
                </a:lnTo>
                <a:lnTo>
                  <a:pt x="682" y="281"/>
                </a:lnTo>
                <a:lnTo>
                  <a:pt x="682" y="285"/>
                </a:lnTo>
                <a:lnTo>
                  <a:pt x="682" y="290"/>
                </a:lnTo>
                <a:lnTo>
                  <a:pt x="682" y="294"/>
                </a:lnTo>
                <a:lnTo>
                  <a:pt x="682" y="294"/>
                </a:lnTo>
                <a:lnTo>
                  <a:pt x="687" y="299"/>
                </a:lnTo>
                <a:lnTo>
                  <a:pt x="691" y="299"/>
                </a:lnTo>
                <a:lnTo>
                  <a:pt x="696" y="303"/>
                </a:lnTo>
                <a:lnTo>
                  <a:pt x="705" y="303"/>
                </a:lnTo>
                <a:lnTo>
                  <a:pt x="705" y="303"/>
                </a:lnTo>
                <a:lnTo>
                  <a:pt x="709" y="303"/>
                </a:lnTo>
                <a:lnTo>
                  <a:pt x="709" y="303"/>
                </a:lnTo>
                <a:lnTo>
                  <a:pt x="714" y="308"/>
                </a:lnTo>
                <a:lnTo>
                  <a:pt x="714" y="308"/>
                </a:lnTo>
                <a:lnTo>
                  <a:pt x="714" y="308"/>
                </a:lnTo>
                <a:lnTo>
                  <a:pt x="714" y="308"/>
                </a:lnTo>
                <a:lnTo>
                  <a:pt x="718" y="312"/>
                </a:lnTo>
                <a:lnTo>
                  <a:pt x="714" y="312"/>
                </a:lnTo>
                <a:lnTo>
                  <a:pt x="714" y="312"/>
                </a:lnTo>
                <a:lnTo>
                  <a:pt x="718" y="317"/>
                </a:lnTo>
                <a:lnTo>
                  <a:pt x="718" y="317"/>
                </a:lnTo>
                <a:lnTo>
                  <a:pt x="718" y="317"/>
                </a:lnTo>
                <a:lnTo>
                  <a:pt x="723" y="321"/>
                </a:lnTo>
                <a:lnTo>
                  <a:pt x="727" y="321"/>
                </a:lnTo>
                <a:lnTo>
                  <a:pt x="727" y="321"/>
                </a:lnTo>
                <a:lnTo>
                  <a:pt x="732" y="321"/>
                </a:lnTo>
                <a:lnTo>
                  <a:pt x="732" y="317"/>
                </a:lnTo>
                <a:lnTo>
                  <a:pt x="732" y="317"/>
                </a:lnTo>
                <a:lnTo>
                  <a:pt x="732" y="317"/>
                </a:lnTo>
                <a:lnTo>
                  <a:pt x="736" y="312"/>
                </a:lnTo>
                <a:lnTo>
                  <a:pt x="736" y="312"/>
                </a:lnTo>
                <a:lnTo>
                  <a:pt x="736" y="312"/>
                </a:lnTo>
                <a:lnTo>
                  <a:pt x="736" y="308"/>
                </a:lnTo>
                <a:lnTo>
                  <a:pt x="736" y="308"/>
                </a:lnTo>
                <a:lnTo>
                  <a:pt x="736" y="308"/>
                </a:lnTo>
                <a:lnTo>
                  <a:pt x="741" y="308"/>
                </a:lnTo>
                <a:lnTo>
                  <a:pt x="745" y="308"/>
                </a:lnTo>
                <a:lnTo>
                  <a:pt x="750" y="312"/>
                </a:lnTo>
                <a:lnTo>
                  <a:pt x="754" y="312"/>
                </a:lnTo>
                <a:lnTo>
                  <a:pt x="754" y="312"/>
                </a:lnTo>
                <a:lnTo>
                  <a:pt x="759" y="312"/>
                </a:lnTo>
                <a:lnTo>
                  <a:pt x="759" y="312"/>
                </a:lnTo>
                <a:lnTo>
                  <a:pt x="764" y="312"/>
                </a:lnTo>
                <a:lnTo>
                  <a:pt x="764" y="312"/>
                </a:lnTo>
                <a:lnTo>
                  <a:pt x="764" y="312"/>
                </a:lnTo>
                <a:lnTo>
                  <a:pt x="764" y="312"/>
                </a:lnTo>
                <a:lnTo>
                  <a:pt x="768" y="312"/>
                </a:lnTo>
                <a:lnTo>
                  <a:pt x="768" y="312"/>
                </a:lnTo>
                <a:lnTo>
                  <a:pt x="773" y="312"/>
                </a:lnTo>
                <a:lnTo>
                  <a:pt x="773" y="312"/>
                </a:lnTo>
                <a:lnTo>
                  <a:pt x="773" y="312"/>
                </a:lnTo>
                <a:lnTo>
                  <a:pt x="773" y="312"/>
                </a:lnTo>
                <a:lnTo>
                  <a:pt x="777" y="317"/>
                </a:lnTo>
                <a:lnTo>
                  <a:pt x="773" y="317"/>
                </a:lnTo>
                <a:lnTo>
                  <a:pt x="773" y="321"/>
                </a:lnTo>
                <a:lnTo>
                  <a:pt x="777" y="321"/>
                </a:lnTo>
                <a:lnTo>
                  <a:pt x="777" y="321"/>
                </a:lnTo>
                <a:lnTo>
                  <a:pt x="777" y="321"/>
                </a:lnTo>
                <a:lnTo>
                  <a:pt x="777" y="321"/>
                </a:lnTo>
                <a:lnTo>
                  <a:pt x="777" y="326"/>
                </a:lnTo>
                <a:lnTo>
                  <a:pt x="773" y="326"/>
                </a:lnTo>
                <a:lnTo>
                  <a:pt x="773" y="326"/>
                </a:lnTo>
                <a:lnTo>
                  <a:pt x="773" y="321"/>
                </a:lnTo>
                <a:lnTo>
                  <a:pt x="773" y="321"/>
                </a:lnTo>
                <a:lnTo>
                  <a:pt x="773" y="321"/>
                </a:lnTo>
                <a:lnTo>
                  <a:pt x="768" y="321"/>
                </a:lnTo>
                <a:lnTo>
                  <a:pt x="768" y="321"/>
                </a:lnTo>
                <a:lnTo>
                  <a:pt x="764" y="326"/>
                </a:lnTo>
                <a:lnTo>
                  <a:pt x="764" y="326"/>
                </a:lnTo>
                <a:lnTo>
                  <a:pt x="759" y="330"/>
                </a:lnTo>
                <a:lnTo>
                  <a:pt x="759" y="330"/>
                </a:lnTo>
                <a:lnTo>
                  <a:pt x="759" y="330"/>
                </a:lnTo>
                <a:lnTo>
                  <a:pt x="754" y="330"/>
                </a:lnTo>
                <a:lnTo>
                  <a:pt x="754" y="330"/>
                </a:lnTo>
                <a:lnTo>
                  <a:pt x="754" y="330"/>
                </a:lnTo>
                <a:lnTo>
                  <a:pt x="754" y="330"/>
                </a:lnTo>
                <a:lnTo>
                  <a:pt x="759" y="330"/>
                </a:lnTo>
                <a:lnTo>
                  <a:pt x="759" y="335"/>
                </a:lnTo>
                <a:lnTo>
                  <a:pt x="754" y="335"/>
                </a:lnTo>
                <a:lnTo>
                  <a:pt x="754" y="335"/>
                </a:lnTo>
                <a:lnTo>
                  <a:pt x="754" y="335"/>
                </a:lnTo>
                <a:lnTo>
                  <a:pt x="754" y="335"/>
                </a:lnTo>
                <a:lnTo>
                  <a:pt x="754" y="340"/>
                </a:lnTo>
                <a:lnTo>
                  <a:pt x="754" y="340"/>
                </a:lnTo>
                <a:lnTo>
                  <a:pt x="754" y="340"/>
                </a:lnTo>
                <a:lnTo>
                  <a:pt x="754" y="340"/>
                </a:lnTo>
                <a:lnTo>
                  <a:pt x="754" y="340"/>
                </a:lnTo>
                <a:lnTo>
                  <a:pt x="750" y="340"/>
                </a:lnTo>
                <a:lnTo>
                  <a:pt x="750" y="340"/>
                </a:lnTo>
                <a:lnTo>
                  <a:pt x="750" y="340"/>
                </a:lnTo>
                <a:lnTo>
                  <a:pt x="750" y="340"/>
                </a:lnTo>
                <a:lnTo>
                  <a:pt x="750" y="340"/>
                </a:lnTo>
                <a:lnTo>
                  <a:pt x="750" y="340"/>
                </a:lnTo>
                <a:lnTo>
                  <a:pt x="750" y="340"/>
                </a:lnTo>
                <a:lnTo>
                  <a:pt x="750" y="344"/>
                </a:lnTo>
                <a:lnTo>
                  <a:pt x="750" y="344"/>
                </a:lnTo>
                <a:lnTo>
                  <a:pt x="754" y="344"/>
                </a:lnTo>
                <a:lnTo>
                  <a:pt x="750" y="344"/>
                </a:lnTo>
                <a:lnTo>
                  <a:pt x="750" y="344"/>
                </a:lnTo>
                <a:lnTo>
                  <a:pt x="750" y="349"/>
                </a:lnTo>
                <a:lnTo>
                  <a:pt x="750" y="349"/>
                </a:lnTo>
                <a:lnTo>
                  <a:pt x="750" y="349"/>
                </a:lnTo>
                <a:lnTo>
                  <a:pt x="750" y="349"/>
                </a:lnTo>
                <a:lnTo>
                  <a:pt x="750" y="353"/>
                </a:lnTo>
                <a:lnTo>
                  <a:pt x="745" y="353"/>
                </a:lnTo>
                <a:lnTo>
                  <a:pt x="745" y="353"/>
                </a:lnTo>
                <a:lnTo>
                  <a:pt x="745" y="358"/>
                </a:lnTo>
                <a:lnTo>
                  <a:pt x="745" y="358"/>
                </a:lnTo>
                <a:lnTo>
                  <a:pt x="745" y="362"/>
                </a:lnTo>
                <a:lnTo>
                  <a:pt x="745" y="362"/>
                </a:lnTo>
                <a:lnTo>
                  <a:pt x="745" y="367"/>
                </a:lnTo>
                <a:lnTo>
                  <a:pt x="750" y="367"/>
                </a:lnTo>
                <a:lnTo>
                  <a:pt x="750" y="367"/>
                </a:lnTo>
                <a:lnTo>
                  <a:pt x="750" y="371"/>
                </a:lnTo>
                <a:lnTo>
                  <a:pt x="754" y="371"/>
                </a:lnTo>
                <a:lnTo>
                  <a:pt x="759" y="371"/>
                </a:lnTo>
                <a:lnTo>
                  <a:pt x="764" y="376"/>
                </a:lnTo>
                <a:lnTo>
                  <a:pt x="768" y="376"/>
                </a:lnTo>
                <a:lnTo>
                  <a:pt x="768" y="376"/>
                </a:lnTo>
                <a:lnTo>
                  <a:pt x="773" y="380"/>
                </a:lnTo>
                <a:lnTo>
                  <a:pt x="777" y="385"/>
                </a:lnTo>
                <a:lnTo>
                  <a:pt x="777" y="389"/>
                </a:lnTo>
                <a:lnTo>
                  <a:pt x="777" y="389"/>
                </a:lnTo>
                <a:lnTo>
                  <a:pt x="782" y="394"/>
                </a:lnTo>
                <a:lnTo>
                  <a:pt x="786" y="398"/>
                </a:lnTo>
                <a:lnTo>
                  <a:pt x="791" y="403"/>
                </a:lnTo>
                <a:lnTo>
                  <a:pt x="791" y="403"/>
                </a:lnTo>
                <a:lnTo>
                  <a:pt x="791" y="407"/>
                </a:lnTo>
                <a:lnTo>
                  <a:pt x="795" y="407"/>
                </a:lnTo>
                <a:lnTo>
                  <a:pt x="795" y="412"/>
                </a:lnTo>
                <a:lnTo>
                  <a:pt x="804" y="412"/>
                </a:lnTo>
                <a:lnTo>
                  <a:pt x="804" y="412"/>
                </a:lnTo>
                <a:lnTo>
                  <a:pt x="804" y="412"/>
                </a:lnTo>
                <a:lnTo>
                  <a:pt x="804" y="416"/>
                </a:lnTo>
                <a:lnTo>
                  <a:pt x="809" y="416"/>
                </a:lnTo>
                <a:lnTo>
                  <a:pt x="809" y="416"/>
                </a:lnTo>
                <a:lnTo>
                  <a:pt x="813" y="421"/>
                </a:lnTo>
                <a:lnTo>
                  <a:pt x="813" y="421"/>
                </a:lnTo>
                <a:lnTo>
                  <a:pt x="818" y="421"/>
                </a:lnTo>
                <a:lnTo>
                  <a:pt x="818" y="425"/>
                </a:lnTo>
                <a:lnTo>
                  <a:pt x="818" y="425"/>
                </a:lnTo>
                <a:lnTo>
                  <a:pt x="818" y="425"/>
                </a:lnTo>
                <a:lnTo>
                  <a:pt x="813" y="425"/>
                </a:lnTo>
                <a:lnTo>
                  <a:pt x="809" y="425"/>
                </a:lnTo>
                <a:lnTo>
                  <a:pt x="809" y="425"/>
                </a:lnTo>
                <a:lnTo>
                  <a:pt x="804" y="425"/>
                </a:lnTo>
                <a:lnTo>
                  <a:pt x="804" y="425"/>
                </a:lnTo>
                <a:lnTo>
                  <a:pt x="800" y="421"/>
                </a:lnTo>
                <a:lnTo>
                  <a:pt x="795" y="421"/>
                </a:lnTo>
                <a:lnTo>
                  <a:pt x="795" y="421"/>
                </a:lnTo>
                <a:lnTo>
                  <a:pt x="791" y="421"/>
                </a:lnTo>
                <a:lnTo>
                  <a:pt x="786" y="421"/>
                </a:lnTo>
                <a:lnTo>
                  <a:pt x="786" y="421"/>
                </a:lnTo>
                <a:lnTo>
                  <a:pt x="786" y="425"/>
                </a:lnTo>
                <a:lnTo>
                  <a:pt x="791" y="425"/>
                </a:lnTo>
                <a:lnTo>
                  <a:pt x="791" y="421"/>
                </a:lnTo>
                <a:lnTo>
                  <a:pt x="795" y="421"/>
                </a:lnTo>
                <a:lnTo>
                  <a:pt x="795" y="421"/>
                </a:lnTo>
                <a:lnTo>
                  <a:pt x="800" y="425"/>
                </a:lnTo>
                <a:lnTo>
                  <a:pt x="800" y="425"/>
                </a:lnTo>
                <a:lnTo>
                  <a:pt x="804" y="425"/>
                </a:lnTo>
                <a:lnTo>
                  <a:pt x="804" y="425"/>
                </a:lnTo>
                <a:lnTo>
                  <a:pt x="809" y="430"/>
                </a:lnTo>
                <a:lnTo>
                  <a:pt x="813" y="430"/>
                </a:lnTo>
                <a:lnTo>
                  <a:pt x="818" y="434"/>
                </a:lnTo>
                <a:lnTo>
                  <a:pt x="822" y="439"/>
                </a:lnTo>
                <a:lnTo>
                  <a:pt x="822" y="439"/>
                </a:lnTo>
                <a:lnTo>
                  <a:pt x="827" y="444"/>
                </a:lnTo>
                <a:lnTo>
                  <a:pt x="822" y="444"/>
                </a:lnTo>
                <a:lnTo>
                  <a:pt x="822" y="444"/>
                </a:lnTo>
                <a:lnTo>
                  <a:pt x="822" y="444"/>
                </a:lnTo>
                <a:lnTo>
                  <a:pt x="818" y="444"/>
                </a:lnTo>
                <a:lnTo>
                  <a:pt x="818" y="448"/>
                </a:lnTo>
                <a:lnTo>
                  <a:pt x="813" y="448"/>
                </a:lnTo>
                <a:lnTo>
                  <a:pt x="813" y="453"/>
                </a:lnTo>
                <a:lnTo>
                  <a:pt x="813" y="453"/>
                </a:lnTo>
                <a:lnTo>
                  <a:pt x="813" y="453"/>
                </a:lnTo>
                <a:lnTo>
                  <a:pt x="809" y="453"/>
                </a:lnTo>
                <a:lnTo>
                  <a:pt x="809" y="453"/>
                </a:lnTo>
                <a:lnTo>
                  <a:pt x="804" y="457"/>
                </a:lnTo>
                <a:lnTo>
                  <a:pt x="804" y="457"/>
                </a:lnTo>
                <a:lnTo>
                  <a:pt x="804" y="457"/>
                </a:lnTo>
                <a:lnTo>
                  <a:pt x="804" y="457"/>
                </a:lnTo>
                <a:lnTo>
                  <a:pt x="804" y="457"/>
                </a:lnTo>
                <a:lnTo>
                  <a:pt x="809" y="457"/>
                </a:lnTo>
                <a:lnTo>
                  <a:pt x="813" y="457"/>
                </a:lnTo>
                <a:lnTo>
                  <a:pt x="818" y="457"/>
                </a:lnTo>
                <a:lnTo>
                  <a:pt x="818" y="457"/>
                </a:lnTo>
                <a:lnTo>
                  <a:pt x="822" y="457"/>
                </a:lnTo>
                <a:lnTo>
                  <a:pt x="822" y="457"/>
                </a:lnTo>
                <a:lnTo>
                  <a:pt x="822" y="457"/>
                </a:lnTo>
                <a:lnTo>
                  <a:pt x="831" y="462"/>
                </a:lnTo>
                <a:lnTo>
                  <a:pt x="831" y="462"/>
                </a:lnTo>
                <a:lnTo>
                  <a:pt x="836" y="462"/>
                </a:lnTo>
                <a:lnTo>
                  <a:pt x="836" y="462"/>
                </a:lnTo>
                <a:lnTo>
                  <a:pt x="836" y="462"/>
                </a:lnTo>
                <a:lnTo>
                  <a:pt x="836" y="466"/>
                </a:lnTo>
                <a:lnTo>
                  <a:pt x="831" y="471"/>
                </a:lnTo>
                <a:lnTo>
                  <a:pt x="831" y="471"/>
                </a:lnTo>
                <a:lnTo>
                  <a:pt x="831" y="471"/>
                </a:lnTo>
                <a:lnTo>
                  <a:pt x="836" y="471"/>
                </a:lnTo>
                <a:lnTo>
                  <a:pt x="836" y="471"/>
                </a:lnTo>
                <a:lnTo>
                  <a:pt x="836" y="466"/>
                </a:lnTo>
                <a:lnTo>
                  <a:pt x="836" y="471"/>
                </a:lnTo>
                <a:lnTo>
                  <a:pt x="840" y="471"/>
                </a:lnTo>
                <a:lnTo>
                  <a:pt x="840" y="480"/>
                </a:lnTo>
                <a:lnTo>
                  <a:pt x="840" y="480"/>
                </a:lnTo>
                <a:lnTo>
                  <a:pt x="836" y="475"/>
                </a:lnTo>
                <a:lnTo>
                  <a:pt x="836" y="475"/>
                </a:lnTo>
                <a:lnTo>
                  <a:pt x="836" y="475"/>
                </a:lnTo>
                <a:lnTo>
                  <a:pt x="836" y="475"/>
                </a:lnTo>
                <a:lnTo>
                  <a:pt x="831" y="475"/>
                </a:lnTo>
                <a:lnTo>
                  <a:pt x="831" y="480"/>
                </a:lnTo>
                <a:lnTo>
                  <a:pt x="836" y="480"/>
                </a:lnTo>
                <a:lnTo>
                  <a:pt x="836" y="480"/>
                </a:lnTo>
                <a:lnTo>
                  <a:pt x="840" y="480"/>
                </a:lnTo>
                <a:lnTo>
                  <a:pt x="840" y="484"/>
                </a:lnTo>
                <a:lnTo>
                  <a:pt x="836" y="484"/>
                </a:lnTo>
                <a:lnTo>
                  <a:pt x="840" y="484"/>
                </a:lnTo>
                <a:lnTo>
                  <a:pt x="840" y="484"/>
                </a:lnTo>
                <a:lnTo>
                  <a:pt x="840" y="484"/>
                </a:lnTo>
                <a:lnTo>
                  <a:pt x="836" y="489"/>
                </a:lnTo>
                <a:lnTo>
                  <a:pt x="836" y="489"/>
                </a:lnTo>
                <a:lnTo>
                  <a:pt x="840" y="489"/>
                </a:lnTo>
                <a:lnTo>
                  <a:pt x="840" y="493"/>
                </a:lnTo>
                <a:lnTo>
                  <a:pt x="845" y="493"/>
                </a:lnTo>
                <a:lnTo>
                  <a:pt x="840" y="493"/>
                </a:lnTo>
                <a:lnTo>
                  <a:pt x="840" y="498"/>
                </a:lnTo>
                <a:lnTo>
                  <a:pt x="836" y="498"/>
                </a:lnTo>
                <a:lnTo>
                  <a:pt x="836" y="493"/>
                </a:lnTo>
                <a:lnTo>
                  <a:pt x="836" y="493"/>
                </a:lnTo>
                <a:lnTo>
                  <a:pt x="836" y="498"/>
                </a:lnTo>
                <a:lnTo>
                  <a:pt x="836" y="498"/>
                </a:lnTo>
                <a:lnTo>
                  <a:pt x="836" y="502"/>
                </a:lnTo>
                <a:lnTo>
                  <a:pt x="831" y="502"/>
                </a:lnTo>
                <a:lnTo>
                  <a:pt x="831" y="502"/>
                </a:lnTo>
                <a:lnTo>
                  <a:pt x="831" y="502"/>
                </a:lnTo>
                <a:lnTo>
                  <a:pt x="831" y="502"/>
                </a:lnTo>
                <a:lnTo>
                  <a:pt x="831" y="502"/>
                </a:lnTo>
                <a:lnTo>
                  <a:pt x="831" y="502"/>
                </a:lnTo>
                <a:lnTo>
                  <a:pt x="831" y="507"/>
                </a:lnTo>
                <a:lnTo>
                  <a:pt x="831" y="507"/>
                </a:lnTo>
                <a:lnTo>
                  <a:pt x="831" y="507"/>
                </a:lnTo>
                <a:lnTo>
                  <a:pt x="831" y="511"/>
                </a:lnTo>
                <a:lnTo>
                  <a:pt x="831" y="511"/>
                </a:lnTo>
                <a:lnTo>
                  <a:pt x="831" y="511"/>
                </a:lnTo>
                <a:lnTo>
                  <a:pt x="831" y="516"/>
                </a:lnTo>
                <a:lnTo>
                  <a:pt x="831" y="516"/>
                </a:lnTo>
                <a:lnTo>
                  <a:pt x="831" y="520"/>
                </a:lnTo>
                <a:lnTo>
                  <a:pt x="831" y="520"/>
                </a:lnTo>
                <a:lnTo>
                  <a:pt x="831" y="525"/>
                </a:lnTo>
                <a:lnTo>
                  <a:pt x="831" y="525"/>
                </a:lnTo>
                <a:lnTo>
                  <a:pt x="831" y="529"/>
                </a:lnTo>
                <a:lnTo>
                  <a:pt x="831" y="529"/>
                </a:lnTo>
                <a:lnTo>
                  <a:pt x="827" y="529"/>
                </a:lnTo>
                <a:lnTo>
                  <a:pt x="827" y="529"/>
                </a:lnTo>
                <a:lnTo>
                  <a:pt x="827" y="529"/>
                </a:lnTo>
                <a:lnTo>
                  <a:pt x="827" y="529"/>
                </a:lnTo>
                <a:lnTo>
                  <a:pt x="827" y="529"/>
                </a:lnTo>
                <a:lnTo>
                  <a:pt x="827" y="525"/>
                </a:lnTo>
                <a:lnTo>
                  <a:pt x="827" y="525"/>
                </a:lnTo>
                <a:lnTo>
                  <a:pt x="822" y="525"/>
                </a:lnTo>
                <a:lnTo>
                  <a:pt x="822" y="525"/>
                </a:lnTo>
                <a:lnTo>
                  <a:pt x="822" y="529"/>
                </a:lnTo>
                <a:lnTo>
                  <a:pt x="822" y="529"/>
                </a:lnTo>
                <a:lnTo>
                  <a:pt x="822" y="525"/>
                </a:lnTo>
                <a:lnTo>
                  <a:pt x="822" y="529"/>
                </a:lnTo>
                <a:lnTo>
                  <a:pt x="822" y="529"/>
                </a:lnTo>
                <a:lnTo>
                  <a:pt x="822" y="529"/>
                </a:lnTo>
                <a:lnTo>
                  <a:pt x="827" y="529"/>
                </a:lnTo>
                <a:lnTo>
                  <a:pt x="827" y="529"/>
                </a:lnTo>
                <a:lnTo>
                  <a:pt x="827" y="534"/>
                </a:lnTo>
                <a:lnTo>
                  <a:pt x="827" y="534"/>
                </a:lnTo>
                <a:lnTo>
                  <a:pt x="827" y="534"/>
                </a:lnTo>
                <a:lnTo>
                  <a:pt x="831" y="534"/>
                </a:lnTo>
                <a:lnTo>
                  <a:pt x="827" y="538"/>
                </a:lnTo>
                <a:lnTo>
                  <a:pt x="827" y="538"/>
                </a:lnTo>
                <a:lnTo>
                  <a:pt x="827" y="538"/>
                </a:lnTo>
                <a:lnTo>
                  <a:pt x="822" y="543"/>
                </a:lnTo>
                <a:lnTo>
                  <a:pt x="822" y="543"/>
                </a:lnTo>
                <a:lnTo>
                  <a:pt x="822" y="543"/>
                </a:lnTo>
                <a:lnTo>
                  <a:pt x="822" y="543"/>
                </a:lnTo>
                <a:lnTo>
                  <a:pt x="818" y="538"/>
                </a:lnTo>
                <a:lnTo>
                  <a:pt x="822" y="543"/>
                </a:lnTo>
                <a:lnTo>
                  <a:pt x="822" y="543"/>
                </a:lnTo>
                <a:lnTo>
                  <a:pt x="822" y="543"/>
                </a:lnTo>
                <a:lnTo>
                  <a:pt x="827" y="543"/>
                </a:lnTo>
                <a:lnTo>
                  <a:pt x="827" y="543"/>
                </a:lnTo>
                <a:lnTo>
                  <a:pt x="827" y="543"/>
                </a:lnTo>
                <a:lnTo>
                  <a:pt x="827" y="548"/>
                </a:lnTo>
                <a:lnTo>
                  <a:pt x="827" y="548"/>
                </a:lnTo>
                <a:lnTo>
                  <a:pt x="827" y="552"/>
                </a:lnTo>
                <a:lnTo>
                  <a:pt x="831" y="552"/>
                </a:lnTo>
                <a:lnTo>
                  <a:pt x="831" y="557"/>
                </a:lnTo>
                <a:lnTo>
                  <a:pt x="831" y="557"/>
                </a:lnTo>
                <a:lnTo>
                  <a:pt x="831" y="557"/>
                </a:lnTo>
                <a:lnTo>
                  <a:pt x="827" y="552"/>
                </a:lnTo>
                <a:lnTo>
                  <a:pt x="827" y="552"/>
                </a:lnTo>
                <a:lnTo>
                  <a:pt x="827" y="552"/>
                </a:lnTo>
                <a:lnTo>
                  <a:pt x="822" y="552"/>
                </a:lnTo>
                <a:lnTo>
                  <a:pt x="822" y="557"/>
                </a:lnTo>
                <a:lnTo>
                  <a:pt x="827" y="557"/>
                </a:lnTo>
                <a:lnTo>
                  <a:pt x="827" y="557"/>
                </a:lnTo>
                <a:lnTo>
                  <a:pt x="827" y="557"/>
                </a:lnTo>
                <a:lnTo>
                  <a:pt x="827" y="561"/>
                </a:lnTo>
                <a:lnTo>
                  <a:pt x="822" y="557"/>
                </a:lnTo>
                <a:lnTo>
                  <a:pt x="822" y="561"/>
                </a:lnTo>
                <a:lnTo>
                  <a:pt x="822" y="561"/>
                </a:lnTo>
                <a:lnTo>
                  <a:pt x="822" y="561"/>
                </a:lnTo>
                <a:lnTo>
                  <a:pt x="822" y="566"/>
                </a:lnTo>
                <a:lnTo>
                  <a:pt x="822" y="566"/>
                </a:lnTo>
                <a:lnTo>
                  <a:pt x="822" y="566"/>
                </a:lnTo>
                <a:lnTo>
                  <a:pt x="818" y="566"/>
                </a:lnTo>
                <a:lnTo>
                  <a:pt x="818" y="566"/>
                </a:lnTo>
                <a:lnTo>
                  <a:pt x="822" y="566"/>
                </a:lnTo>
                <a:lnTo>
                  <a:pt x="822" y="570"/>
                </a:lnTo>
                <a:lnTo>
                  <a:pt x="822" y="570"/>
                </a:lnTo>
                <a:lnTo>
                  <a:pt x="818" y="570"/>
                </a:lnTo>
                <a:lnTo>
                  <a:pt x="818" y="570"/>
                </a:lnTo>
                <a:lnTo>
                  <a:pt x="813" y="570"/>
                </a:lnTo>
                <a:lnTo>
                  <a:pt x="813" y="570"/>
                </a:lnTo>
                <a:lnTo>
                  <a:pt x="813" y="570"/>
                </a:lnTo>
                <a:lnTo>
                  <a:pt x="809" y="575"/>
                </a:lnTo>
                <a:lnTo>
                  <a:pt x="813" y="575"/>
                </a:lnTo>
                <a:lnTo>
                  <a:pt x="809" y="575"/>
                </a:lnTo>
                <a:lnTo>
                  <a:pt x="809" y="575"/>
                </a:lnTo>
                <a:lnTo>
                  <a:pt x="809" y="575"/>
                </a:lnTo>
                <a:lnTo>
                  <a:pt x="809" y="575"/>
                </a:lnTo>
                <a:lnTo>
                  <a:pt x="809" y="575"/>
                </a:lnTo>
                <a:lnTo>
                  <a:pt x="813" y="575"/>
                </a:lnTo>
                <a:lnTo>
                  <a:pt x="813" y="579"/>
                </a:lnTo>
                <a:lnTo>
                  <a:pt x="813" y="579"/>
                </a:lnTo>
                <a:lnTo>
                  <a:pt x="813" y="584"/>
                </a:lnTo>
                <a:lnTo>
                  <a:pt x="813" y="584"/>
                </a:lnTo>
                <a:lnTo>
                  <a:pt x="809" y="584"/>
                </a:lnTo>
                <a:lnTo>
                  <a:pt x="809" y="584"/>
                </a:lnTo>
                <a:lnTo>
                  <a:pt x="809" y="588"/>
                </a:lnTo>
                <a:lnTo>
                  <a:pt x="809" y="588"/>
                </a:lnTo>
                <a:lnTo>
                  <a:pt x="809" y="588"/>
                </a:lnTo>
                <a:lnTo>
                  <a:pt x="804" y="588"/>
                </a:lnTo>
                <a:lnTo>
                  <a:pt x="809" y="588"/>
                </a:lnTo>
                <a:lnTo>
                  <a:pt x="809" y="588"/>
                </a:lnTo>
                <a:lnTo>
                  <a:pt x="809" y="593"/>
                </a:lnTo>
                <a:lnTo>
                  <a:pt x="804" y="593"/>
                </a:lnTo>
                <a:lnTo>
                  <a:pt x="804" y="593"/>
                </a:lnTo>
                <a:lnTo>
                  <a:pt x="804" y="588"/>
                </a:lnTo>
                <a:lnTo>
                  <a:pt x="804" y="588"/>
                </a:lnTo>
                <a:lnTo>
                  <a:pt x="804" y="593"/>
                </a:lnTo>
                <a:lnTo>
                  <a:pt x="804" y="593"/>
                </a:lnTo>
                <a:lnTo>
                  <a:pt x="800" y="593"/>
                </a:lnTo>
                <a:lnTo>
                  <a:pt x="800" y="593"/>
                </a:lnTo>
                <a:lnTo>
                  <a:pt x="800" y="593"/>
                </a:lnTo>
                <a:lnTo>
                  <a:pt x="800" y="597"/>
                </a:lnTo>
                <a:lnTo>
                  <a:pt x="800" y="597"/>
                </a:lnTo>
                <a:lnTo>
                  <a:pt x="795" y="597"/>
                </a:lnTo>
                <a:lnTo>
                  <a:pt x="795" y="597"/>
                </a:lnTo>
                <a:lnTo>
                  <a:pt x="795" y="597"/>
                </a:lnTo>
                <a:lnTo>
                  <a:pt x="795" y="597"/>
                </a:lnTo>
                <a:lnTo>
                  <a:pt x="795" y="602"/>
                </a:lnTo>
                <a:lnTo>
                  <a:pt x="795" y="602"/>
                </a:lnTo>
                <a:lnTo>
                  <a:pt x="795" y="602"/>
                </a:lnTo>
                <a:lnTo>
                  <a:pt x="795" y="606"/>
                </a:lnTo>
                <a:lnTo>
                  <a:pt x="795" y="606"/>
                </a:lnTo>
                <a:lnTo>
                  <a:pt x="795" y="606"/>
                </a:lnTo>
                <a:lnTo>
                  <a:pt x="791" y="606"/>
                </a:lnTo>
                <a:lnTo>
                  <a:pt x="791" y="606"/>
                </a:lnTo>
                <a:lnTo>
                  <a:pt x="791" y="606"/>
                </a:lnTo>
                <a:lnTo>
                  <a:pt x="791" y="606"/>
                </a:lnTo>
                <a:lnTo>
                  <a:pt x="791" y="606"/>
                </a:lnTo>
                <a:lnTo>
                  <a:pt x="786" y="611"/>
                </a:lnTo>
                <a:lnTo>
                  <a:pt x="786" y="611"/>
                </a:lnTo>
                <a:lnTo>
                  <a:pt x="782" y="611"/>
                </a:lnTo>
                <a:lnTo>
                  <a:pt x="782" y="611"/>
                </a:lnTo>
                <a:lnTo>
                  <a:pt x="782" y="611"/>
                </a:lnTo>
                <a:lnTo>
                  <a:pt x="782" y="611"/>
                </a:lnTo>
                <a:lnTo>
                  <a:pt x="777" y="611"/>
                </a:lnTo>
                <a:lnTo>
                  <a:pt x="777" y="611"/>
                </a:lnTo>
                <a:lnTo>
                  <a:pt x="777" y="611"/>
                </a:lnTo>
                <a:lnTo>
                  <a:pt x="773" y="611"/>
                </a:lnTo>
                <a:lnTo>
                  <a:pt x="773" y="611"/>
                </a:lnTo>
                <a:lnTo>
                  <a:pt x="773" y="611"/>
                </a:lnTo>
                <a:lnTo>
                  <a:pt x="773" y="615"/>
                </a:lnTo>
                <a:lnTo>
                  <a:pt x="773" y="615"/>
                </a:lnTo>
                <a:lnTo>
                  <a:pt x="768" y="615"/>
                </a:lnTo>
                <a:lnTo>
                  <a:pt x="768" y="611"/>
                </a:lnTo>
                <a:lnTo>
                  <a:pt x="768" y="611"/>
                </a:lnTo>
                <a:lnTo>
                  <a:pt x="764" y="611"/>
                </a:lnTo>
                <a:lnTo>
                  <a:pt x="764" y="615"/>
                </a:lnTo>
                <a:lnTo>
                  <a:pt x="764" y="615"/>
                </a:lnTo>
                <a:lnTo>
                  <a:pt x="768" y="615"/>
                </a:lnTo>
                <a:lnTo>
                  <a:pt x="764" y="615"/>
                </a:lnTo>
                <a:lnTo>
                  <a:pt x="764" y="615"/>
                </a:lnTo>
                <a:lnTo>
                  <a:pt x="764" y="615"/>
                </a:lnTo>
                <a:lnTo>
                  <a:pt x="759" y="615"/>
                </a:lnTo>
                <a:lnTo>
                  <a:pt x="759" y="615"/>
                </a:lnTo>
                <a:lnTo>
                  <a:pt x="759" y="615"/>
                </a:lnTo>
                <a:lnTo>
                  <a:pt x="759" y="615"/>
                </a:lnTo>
                <a:lnTo>
                  <a:pt x="759" y="615"/>
                </a:lnTo>
                <a:lnTo>
                  <a:pt x="759" y="615"/>
                </a:lnTo>
                <a:lnTo>
                  <a:pt x="759" y="615"/>
                </a:lnTo>
                <a:lnTo>
                  <a:pt x="759" y="615"/>
                </a:lnTo>
                <a:lnTo>
                  <a:pt x="754" y="615"/>
                </a:lnTo>
                <a:lnTo>
                  <a:pt x="754" y="615"/>
                </a:lnTo>
                <a:lnTo>
                  <a:pt x="750" y="611"/>
                </a:lnTo>
                <a:lnTo>
                  <a:pt x="750" y="611"/>
                </a:lnTo>
                <a:lnTo>
                  <a:pt x="750" y="611"/>
                </a:lnTo>
                <a:lnTo>
                  <a:pt x="745" y="606"/>
                </a:lnTo>
                <a:lnTo>
                  <a:pt x="745" y="606"/>
                </a:lnTo>
                <a:lnTo>
                  <a:pt x="745" y="606"/>
                </a:lnTo>
                <a:lnTo>
                  <a:pt x="745" y="606"/>
                </a:lnTo>
                <a:lnTo>
                  <a:pt x="745" y="606"/>
                </a:lnTo>
                <a:lnTo>
                  <a:pt x="745" y="606"/>
                </a:lnTo>
                <a:lnTo>
                  <a:pt x="745" y="606"/>
                </a:lnTo>
                <a:lnTo>
                  <a:pt x="745" y="606"/>
                </a:lnTo>
                <a:lnTo>
                  <a:pt x="745" y="611"/>
                </a:lnTo>
                <a:lnTo>
                  <a:pt x="745" y="611"/>
                </a:lnTo>
                <a:lnTo>
                  <a:pt x="745" y="611"/>
                </a:lnTo>
                <a:lnTo>
                  <a:pt x="745" y="611"/>
                </a:lnTo>
                <a:lnTo>
                  <a:pt x="745" y="611"/>
                </a:lnTo>
                <a:lnTo>
                  <a:pt x="745" y="615"/>
                </a:lnTo>
                <a:lnTo>
                  <a:pt x="750" y="615"/>
                </a:lnTo>
                <a:lnTo>
                  <a:pt x="750" y="620"/>
                </a:lnTo>
                <a:lnTo>
                  <a:pt x="750" y="620"/>
                </a:lnTo>
                <a:lnTo>
                  <a:pt x="750" y="620"/>
                </a:lnTo>
                <a:lnTo>
                  <a:pt x="750" y="624"/>
                </a:lnTo>
                <a:lnTo>
                  <a:pt x="750" y="624"/>
                </a:lnTo>
                <a:lnTo>
                  <a:pt x="750" y="624"/>
                </a:lnTo>
                <a:lnTo>
                  <a:pt x="750" y="624"/>
                </a:lnTo>
                <a:lnTo>
                  <a:pt x="750" y="624"/>
                </a:lnTo>
                <a:lnTo>
                  <a:pt x="750" y="624"/>
                </a:lnTo>
                <a:lnTo>
                  <a:pt x="750" y="624"/>
                </a:lnTo>
                <a:lnTo>
                  <a:pt x="750" y="624"/>
                </a:lnTo>
                <a:lnTo>
                  <a:pt x="750" y="624"/>
                </a:lnTo>
                <a:lnTo>
                  <a:pt x="745" y="624"/>
                </a:lnTo>
                <a:lnTo>
                  <a:pt x="745" y="624"/>
                </a:lnTo>
                <a:lnTo>
                  <a:pt x="745" y="624"/>
                </a:lnTo>
                <a:lnTo>
                  <a:pt x="745" y="624"/>
                </a:lnTo>
                <a:lnTo>
                  <a:pt x="741" y="624"/>
                </a:lnTo>
                <a:lnTo>
                  <a:pt x="741" y="629"/>
                </a:lnTo>
                <a:lnTo>
                  <a:pt x="741" y="629"/>
                </a:lnTo>
                <a:lnTo>
                  <a:pt x="741" y="629"/>
                </a:lnTo>
                <a:lnTo>
                  <a:pt x="741" y="629"/>
                </a:lnTo>
                <a:lnTo>
                  <a:pt x="741" y="629"/>
                </a:lnTo>
                <a:lnTo>
                  <a:pt x="736" y="629"/>
                </a:lnTo>
                <a:lnTo>
                  <a:pt x="736" y="633"/>
                </a:lnTo>
                <a:lnTo>
                  <a:pt x="736" y="633"/>
                </a:lnTo>
                <a:lnTo>
                  <a:pt x="736" y="633"/>
                </a:lnTo>
                <a:lnTo>
                  <a:pt x="732" y="629"/>
                </a:lnTo>
                <a:lnTo>
                  <a:pt x="732" y="629"/>
                </a:lnTo>
                <a:lnTo>
                  <a:pt x="732" y="629"/>
                </a:lnTo>
                <a:lnTo>
                  <a:pt x="732" y="629"/>
                </a:lnTo>
                <a:lnTo>
                  <a:pt x="732" y="629"/>
                </a:lnTo>
                <a:lnTo>
                  <a:pt x="732" y="629"/>
                </a:lnTo>
                <a:lnTo>
                  <a:pt x="732" y="633"/>
                </a:lnTo>
                <a:lnTo>
                  <a:pt x="732" y="633"/>
                </a:lnTo>
                <a:lnTo>
                  <a:pt x="732" y="633"/>
                </a:lnTo>
                <a:lnTo>
                  <a:pt x="732" y="633"/>
                </a:lnTo>
                <a:lnTo>
                  <a:pt x="727" y="633"/>
                </a:lnTo>
                <a:lnTo>
                  <a:pt x="727" y="629"/>
                </a:lnTo>
                <a:lnTo>
                  <a:pt x="727" y="629"/>
                </a:lnTo>
                <a:lnTo>
                  <a:pt x="727" y="633"/>
                </a:lnTo>
                <a:lnTo>
                  <a:pt x="727" y="633"/>
                </a:lnTo>
                <a:lnTo>
                  <a:pt x="723" y="633"/>
                </a:lnTo>
                <a:lnTo>
                  <a:pt x="723" y="633"/>
                </a:lnTo>
                <a:lnTo>
                  <a:pt x="723" y="633"/>
                </a:lnTo>
                <a:lnTo>
                  <a:pt x="723" y="638"/>
                </a:lnTo>
                <a:lnTo>
                  <a:pt x="723" y="638"/>
                </a:lnTo>
                <a:lnTo>
                  <a:pt x="718" y="638"/>
                </a:lnTo>
                <a:lnTo>
                  <a:pt x="718" y="638"/>
                </a:lnTo>
                <a:lnTo>
                  <a:pt x="714" y="638"/>
                </a:lnTo>
                <a:lnTo>
                  <a:pt x="714" y="638"/>
                </a:lnTo>
                <a:lnTo>
                  <a:pt x="714" y="638"/>
                </a:lnTo>
                <a:lnTo>
                  <a:pt x="714" y="638"/>
                </a:lnTo>
                <a:lnTo>
                  <a:pt x="714" y="638"/>
                </a:lnTo>
                <a:lnTo>
                  <a:pt x="714" y="638"/>
                </a:lnTo>
                <a:lnTo>
                  <a:pt x="709" y="642"/>
                </a:lnTo>
                <a:lnTo>
                  <a:pt x="709" y="642"/>
                </a:lnTo>
                <a:lnTo>
                  <a:pt x="709" y="642"/>
                </a:lnTo>
                <a:lnTo>
                  <a:pt x="705" y="642"/>
                </a:lnTo>
                <a:lnTo>
                  <a:pt x="705" y="642"/>
                </a:lnTo>
                <a:lnTo>
                  <a:pt x="705" y="642"/>
                </a:lnTo>
                <a:lnTo>
                  <a:pt x="705" y="642"/>
                </a:lnTo>
                <a:lnTo>
                  <a:pt x="705" y="642"/>
                </a:lnTo>
                <a:lnTo>
                  <a:pt x="705" y="642"/>
                </a:lnTo>
                <a:lnTo>
                  <a:pt x="705" y="647"/>
                </a:lnTo>
                <a:lnTo>
                  <a:pt x="705" y="647"/>
                </a:lnTo>
                <a:lnTo>
                  <a:pt x="700" y="647"/>
                </a:lnTo>
                <a:lnTo>
                  <a:pt x="700" y="652"/>
                </a:lnTo>
                <a:lnTo>
                  <a:pt x="700" y="652"/>
                </a:lnTo>
                <a:lnTo>
                  <a:pt x="705" y="652"/>
                </a:lnTo>
                <a:lnTo>
                  <a:pt x="705" y="652"/>
                </a:lnTo>
                <a:lnTo>
                  <a:pt x="705" y="656"/>
                </a:lnTo>
                <a:lnTo>
                  <a:pt x="705" y="656"/>
                </a:lnTo>
                <a:lnTo>
                  <a:pt x="705" y="656"/>
                </a:lnTo>
                <a:lnTo>
                  <a:pt x="709" y="661"/>
                </a:lnTo>
                <a:lnTo>
                  <a:pt x="709" y="661"/>
                </a:lnTo>
                <a:lnTo>
                  <a:pt x="709" y="661"/>
                </a:lnTo>
                <a:lnTo>
                  <a:pt x="709" y="661"/>
                </a:lnTo>
                <a:lnTo>
                  <a:pt x="709" y="665"/>
                </a:lnTo>
                <a:lnTo>
                  <a:pt x="705" y="665"/>
                </a:lnTo>
                <a:lnTo>
                  <a:pt x="700" y="665"/>
                </a:lnTo>
                <a:lnTo>
                  <a:pt x="700" y="661"/>
                </a:lnTo>
                <a:lnTo>
                  <a:pt x="700" y="661"/>
                </a:lnTo>
                <a:lnTo>
                  <a:pt x="700" y="661"/>
                </a:lnTo>
                <a:lnTo>
                  <a:pt x="700" y="661"/>
                </a:lnTo>
                <a:lnTo>
                  <a:pt x="700" y="661"/>
                </a:lnTo>
                <a:lnTo>
                  <a:pt x="700" y="661"/>
                </a:lnTo>
                <a:lnTo>
                  <a:pt x="700" y="661"/>
                </a:lnTo>
                <a:lnTo>
                  <a:pt x="696" y="656"/>
                </a:lnTo>
                <a:lnTo>
                  <a:pt x="696" y="656"/>
                </a:lnTo>
                <a:lnTo>
                  <a:pt x="696" y="652"/>
                </a:lnTo>
                <a:lnTo>
                  <a:pt x="696" y="652"/>
                </a:lnTo>
                <a:lnTo>
                  <a:pt x="691" y="652"/>
                </a:lnTo>
                <a:lnTo>
                  <a:pt x="691" y="652"/>
                </a:lnTo>
                <a:lnTo>
                  <a:pt x="691" y="647"/>
                </a:lnTo>
                <a:lnTo>
                  <a:pt x="691" y="647"/>
                </a:lnTo>
                <a:lnTo>
                  <a:pt x="691" y="642"/>
                </a:lnTo>
                <a:lnTo>
                  <a:pt x="691" y="642"/>
                </a:lnTo>
                <a:lnTo>
                  <a:pt x="696" y="642"/>
                </a:lnTo>
                <a:lnTo>
                  <a:pt x="696" y="638"/>
                </a:lnTo>
                <a:lnTo>
                  <a:pt x="691" y="638"/>
                </a:lnTo>
                <a:lnTo>
                  <a:pt x="691" y="638"/>
                </a:lnTo>
                <a:lnTo>
                  <a:pt x="691" y="638"/>
                </a:lnTo>
                <a:lnTo>
                  <a:pt x="691" y="638"/>
                </a:lnTo>
                <a:lnTo>
                  <a:pt x="687" y="638"/>
                </a:lnTo>
                <a:lnTo>
                  <a:pt x="687" y="633"/>
                </a:lnTo>
                <a:lnTo>
                  <a:pt x="687" y="633"/>
                </a:lnTo>
                <a:lnTo>
                  <a:pt x="687" y="638"/>
                </a:lnTo>
                <a:lnTo>
                  <a:pt x="687" y="638"/>
                </a:lnTo>
                <a:lnTo>
                  <a:pt x="687" y="642"/>
                </a:lnTo>
                <a:lnTo>
                  <a:pt x="682" y="642"/>
                </a:lnTo>
                <a:lnTo>
                  <a:pt x="682" y="642"/>
                </a:lnTo>
                <a:lnTo>
                  <a:pt x="682" y="642"/>
                </a:lnTo>
                <a:lnTo>
                  <a:pt x="682" y="638"/>
                </a:lnTo>
                <a:lnTo>
                  <a:pt x="682" y="638"/>
                </a:lnTo>
                <a:lnTo>
                  <a:pt x="678" y="638"/>
                </a:lnTo>
                <a:lnTo>
                  <a:pt x="678" y="638"/>
                </a:lnTo>
                <a:lnTo>
                  <a:pt x="678" y="638"/>
                </a:lnTo>
                <a:lnTo>
                  <a:pt x="673" y="638"/>
                </a:lnTo>
                <a:lnTo>
                  <a:pt x="673" y="638"/>
                </a:lnTo>
                <a:lnTo>
                  <a:pt x="673" y="638"/>
                </a:lnTo>
                <a:lnTo>
                  <a:pt x="673" y="633"/>
                </a:lnTo>
                <a:lnTo>
                  <a:pt x="669" y="633"/>
                </a:lnTo>
                <a:lnTo>
                  <a:pt x="669" y="633"/>
                </a:lnTo>
                <a:lnTo>
                  <a:pt x="669" y="633"/>
                </a:lnTo>
                <a:lnTo>
                  <a:pt x="669" y="633"/>
                </a:lnTo>
                <a:lnTo>
                  <a:pt x="669" y="633"/>
                </a:lnTo>
                <a:lnTo>
                  <a:pt x="669" y="633"/>
                </a:lnTo>
                <a:lnTo>
                  <a:pt x="669" y="633"/>
                </a:lnTo>
                <a:lnTo>
                  <a:pt x="669" y="638"/>
                </a:lnTo>
                <a:lnTo>
                  <a:pt x="669" y="638"/>
                </a:lnTo>
                <a:lnTo>
                  <a:pt x="669" y="638"/>
                </a:lnTo>
                <a:lnTo>
                  <a:pt x="669" y="638"/>
                </a:lnTo>
                <a:lnTo>
                  <a:pt x="669" y="638"/>
                </a:lnTo>
                <a:lnTo>
                  <a:pt x="664" y="638"/>
                </a:lnTo>
                <a:lnTo>
                  <a:pt x="664" y="638"/>
                </a:lnTo>
                <a:lnTo>
                  <a:pt x="664" y="638"/>
                </a:lnTo>
                <a:lnTo>
                  <a:pt x="664" y="638"/>
                </a:lnTo>
                <a:lnTo>
                  <a:pt x="664" y="638"/>
                </a:lnTo>
                <a:lnTo>
                  <a:pt x="660" y="638"/>
                </a:lnTo>
                <a:lnTo>
                  <a:pt x="660" y="638"/>
                </a:lnTo>
                <a:lnTo>
                  <a:pt x="660" y="638"/>
                </a:lnTo>
                <a:lnTo>
                  <a:pt x="655" y="638"/>
                </a:lnTo>
                <a:lnTo>
                  <a:pt x="655" y="638"/>
                </a:lnTo>
                <a:lnTo>
                  <a:pt x="651" y="638"/>
                </a:lnTo>
                <a:lnTo>
                  <a:pt x="651" y="638"/>
                </a:lnTo>
                <a:lnTo>
                  <a:pt x="651" y="638"/>
                </a:lnTo>
                <a:lnTo>
                  <a:pt x="651" y="638"/>
                </a:lnTo>
                <a:lnTo>
                  <a:pt x="646" y="638"/>
                </a:lnTo>
                <a:lnTo>
                  <a:pt x="646" y="633"/>
                </a:lnTo>
                <a:lnTo>
                  <a:pt x="642" y="633"/>
                </a:lnTo>
                <a:lnTo>
                  <a:pt x="642" y="633"/>
                </a:lnTo>
                <a:lnTo>
                  <a:pt x="642" y="633"/>
                </a:lnTo>
                <a:lnTo>
                  <a:pt x="642" y="633"/>
                </a:lnTo>
                <a:lnTo>
                  <a:pt x="642" y="633"/>
                </a:lnTo>
                <a:lnTo>
                  <a:pt x="637" y="633"/>
                </a:lnTo>
                <a:lnTo>
                  <a:pt x="637" y="629"/>
                </a:lnTo>
                <a:lnTo>
                  <a:pt x="637" y="633"/>
                </a:lnTo>
                <a:lnTo>
                  <a:pt x="637" y="633"/>
                </a:lnTo>
                <a:lnTo>
                  <a:pt x="637" y="629"/>
                </a:lnTo>
                <a:lnTo>
                  <a:pt x="637" y="629"/>
                </a:lnTo>
                <a:lnTo>
                  <a:pt x="637" y="624"/>
                </a:lnTo>
                <a:lnTo>
                  <a:pt x="637" y="624"/>
                </a:lnTo>
                <a:lnTo>
                  <a:pt x="633" y="624"/>
                </a:lnTo>
                <a:lnTo>
                  <a:pt x="633" y="624"/>
                </a:lnTo>
                <a:lnTo>
                  <a:pt x="633" y="624"/>
                </a:lnTo>
                <a:lnTo>
                  <a:pt x="633" y="620"/>
                </a:lnTo>
                <a:lnTo>
                  <a:pt x="633" y="620"/>
                </a:lnTo>
                <a:lnTo>
                  <a:pt x="633" y="620"/>
                </a:lnTo>
                <a:lnTo>
                  <a:pt x="633" y="620"/>
                </a:lnTo>
                <a:lnTo>
                  <a:pt x="633" y="615"/>
                </a:lnTo>
                <a:lnTo>
                  <a:pt x="633" y="615"/>
                </a:lnTo>
                <a:lnTo>
                  <a:pt x="633" y="615"/>
                </a:lnTo>
                <a:lnTo>
                  <a:pt x="628" y="615"/>
                </a:lnTo>
                <a:lnTo>
                  <a:pt x="628" y="615"/>
                </a:lnTo>
                <a:lnTo>
                  <a:pt x="628" y="615"/>
                </a:lnTo>
                <a:lnTo>
                  <a:pt x="628" y="615"/>
                </a:lnTo>
                <a:lnTo>
                  <a:pt x="623" y="615"/>
                </a:lnTo>
                <a:lnTo>
                  <a:pt x="623" y="611"/>
                </a:lnTo>
                <a:lnTo>
                  <a:pt x="623" y="611"/>
                </a:lnTo>
                <a:lnTo>
                  <a:pt x="623" y="611"/>
                </a:lnTo>
                <a:lnTo>
                  <a:pt x="619" y="611"/>
                </a:lnTo>
                <a:lnTo>
                  <a:pt x="619" y="611"/>
                </a:lnTo>
                <a:lnTo>
                  <a:pt x="619" y="615"/>
                </a:lnTo>
                <a:lnTo>
                  <a:pt x="619" y="615"/>
                </a:lnTo>
                <a:lnTo>
                  <a:pt x="619" y="611"/>
                </a:lnTo>
                <a:lnTo>
                  <a:pt x="614" y="611"/>
                </a:lnTo>
                <a:lnTo>
                  <a:pt x="614" y="611"/>
                </a:lnTo>
                <a:lnTo>
                  <a:pt x="610" y="611"/>
                </a:lnTo>
                <a:lnTo>
                  <a:pt x="610" y="606"/>
                </a:lnTo>
                <a:lnTo>
                  <a:pt x="610" y="606"/>
                </a:lnTo>
                <a:lnTo>
                  <a:pt x="610" y="606"/>
                </a:lnTo>
                <a:lnTo>
                  <a:pt x="605" y="606"/>
                </a:lnTo>
                <a:lnTo>
                  <a:pt x="605" y="606"/>
                </a:lnTo>
                <a:lnTo>
                  <a:pt x="605" y="606"/>
                </a:lnTo>
                <a:lnTo>
                  <a:pt x="601" y="606"/>
                </a:lnTo>
                <a:lnTo>
                  <a:pt x="601" y="611"/>
                </a:lnTo>
                <a:lnTo>
                  <a:pt x="601" y="611"/>
                </a:lnTo>
                <a:lnTo>
                  <a:pt x="601" y="611"/>
                </a:lnTo>
                <a:lnTo>
                  <a:pt x="601" y="611"/>
                </a:lnTo>
                <a:lnTo>
                  <a:pt x="601" y="615"/>
                </a:lnTo>
                <a:lnTo>
                  <a:pt x="601" y="615"/>
                </a:lnTo>
                <a:lnTo>
                  <a:pt x="601" y="615"/>
                </a:lnTo>
                <a:lnTo>
                  <a:pt x="596" y="615"/>
                </a:lnTo>
                <a:lnTo>
                  <a:pt x="596" y="615"/>
                </a:lnTo>
                <a:lnTo>
                  <a:pt x="596" y="615"/>
                </a:lnTo>
                <a:lnTo>
                  <a:pt x="596" y="620"/>
                </a:lnTo>
                <a:lnTo>
                  <a:pt x="592" y="620"/>
                </a:lnTo>
                <a:lnTo>
                  <a:pt x="592" y="615"/>
                </a:lnTo>
                <a:lnTo>
                  <a:pt x="592" y="615"/>
                </a:lnTo>
                <a:lnTo>
                  <a:pt x="592" y="615"/>
                </a:lnTo>
                <a:lnTo>
                  <a:pt x="587" y="620"/>
                </a:lnTo>
                <a:lnTo>
                  <a:pt x="587" y="620"/>
                </a:lnTo>
                <a:lnTo>
                  <a:pt x="587" y="620"/>
                </a:lnTo>
                <a:lnTo>
                  <a:pt x="587" y="620"/>
                </a:lnTo>
                <a:lnTo>
                  <a:pt x="587" y="620"/>
                </a:lnTo>
                <a:lnTo>
                  <a:pt x="587" y="620"/>
                </a:lnTo>
                <a:lnTo>
                  <a:pt x="583" y="620"/>
                </a:lnTo>
                <a:lnTo>
                  <a:pt x="583" y="615"/>
                </a:lnTo>
                <a:lnTo>
                  <a:pt x="583" y="620"/>
                </a:lnTo>
                <a:lnTo>
                  <a:pt x="583" y="620"/>
                </a:lnTo>
                <a:lnTo>
                  <a:pt x="583" y="620"/>
                </a:lnTo>
                <a:lnTo>
                  <a:pt x="578" y="620"/>
                </a:lnTo>
                <a:lnTo>
                  <a:pt x="578" y="620"/>
                </a:lnTo>
                <a:lnTo>
                  <a:pt x="578" y="620"/>
                </a:lnTo>
                <a:lnTo>
                  <a:pt x="578" y="620"/>
                </a:lnTo>
                <a:lnTo>
                  <a:pt x="578" y="620"/>
                </a:lnTo>
                <a:lnTo>
                  <a:pt x="574" y="620"/>
                </a:lnTo>
                <a:lnTo>
                  <a:pt x="574" y="620"/>
                </a:lnTo>
                <a:lnTo>
                  <a:pt x="574" y="624"/>
                </a:lnTo>
                <a:lnTo>
                  <a:pt x="574" y="624"/>
                </a:lnTo>
                <a:lnTo>
                  <a:pt x="574" y="624"/>
                </a:lnTo>
                <a:lnTo>
                  <a:pt x="574" y="624"/>
                </a:lnTo>
                <a:lnTo>
                  <a:pt x="574" y="624"/>
                </a:lnTo>
                <a:lnTo>
                  <a:pt x="569" y="624"/>
                </a:lnTo>
                <a:lnTo>
                  <a:pt x="569" y="620"/>
                </a:lnTo>
                <a:lnTo>
                  <a:pt x="569" y="620"/>
                </a:lnTo>
                <a:lnTo>
                  <a:pt x="565" y="620"/>
                </a:lnTo>
                <a:lnTo>
                  <a:pt x="565" y="620"/>
                </a:lnTo>
                <a:lnTo>
                  <a:pt x="565" y="620"/>
                </a:lnTo>
                <a:lnTo>
                  <a:pt x="560" y="620"/>
                </a:lnTo>
                <a:lnTo>
                  <a:pt x="560" y="620"/>
                </a:lnTo>
                <a:lnTo>
                  <a:pt x="560" y="620"/>
                </a:lnTo>
                <a:lnTo>
                  <a:pt x="560" y="624"/>
                </a:lnTo>
                <a:lnTo>
                  <a:pt x="560" y="624"/>
                </a:lnTo>
                <a:lnTo>
                  <a:pt x="560" y="624"/>
                </a:lnTo>
                <a:lnTo>
                  <a:pt x="560" y="624"/>
                </a:lnTo>
                <a:lnTo>
                  <a:pt x="560" y="624"/>
                </a:lnTo>
                <a:lnTo>
                  <a:pt x="556" y="624"/>
                </a:lnTo>
                <a:lnTo>
                  <a:pt x="556" y="624"/>
                </a:lnTo>
                <a:lnTo>
                  <a:pt x="556" y="624"/>
                </a:lnTo>
                <a:lnTo>
                  <a:pt x="551" y="624"/>
                </a:lnTo>
                <a:lnTo>
                  <a:pt x="551" y="624"/>
                </a:lnTo>
                <a:lnTo>
                  <a:pt x="551" y="624"/>
                </a:lnTo>
                <a:lnTo>
                  <a:pt x="551" y="624"/>
                </a:lnTo>
                <a:lnTo>
                  <a:pt x="551" y="624"/>
                </a:lnTo>
                <a:lnTo>
                  <a:pt x="551" y="629"/>
                </a:lnTo>
                <a:lnTo>
                  <a:pt x="551" y="629"/>
                </a:lnTo>
                <a:lnTo>
                  <a:pt x="551" y="629"/>
                </a:lnTo>
                <a:lnTo>
                  <a:pt x="551" y="629"/>
                </a:lnTo>
                <a:lnTo>
                  <a:pt x="551" y="629"/>
                </a:lnTo>
                <a:lnTo>
                  <a:pt x="551" y="633"/>
                </a:lnTo>
                <a:lnTo>
                  <a:pt x="551" y="633"/>
                </a:lnTo>
                <a:lnTo>
                  <a:pt x="551" y="633"/>
                </a:lnTo>
                <a:lnTo>
                  <a:pt x="556" y="638"/>
                </a:lnTo>
                <a:lnTo>
                  <a:pt x="556" y="638"/>
                </a:lnTo>
                <a:lnTo>
                  <a:pt x="556" y="638"/>
                </a:lnTo>
                <a:lnTo>
                  <a:pt x="556" y="642"/>
                </a:lnTo>
                <a:lnTo>
                  <a:pt x="556" y="642"/>
                </a:lnTo>
                <a:lnTo>
                  <a:pt x="556" y="647"/>
                </a:lnTo>
                <a:lnTo>
                  <a:pt x="556" y="647"/>
                </a:lnTo>
                <a:lnTo>
                  <a:pt x="556" y="647"/>
                </a:lnTo>
                <a:lnTo>
                  <a:pt x="560" y="647"/>
                </a:lnTo>
                <a:lnTo>
                  <a:pt x="560" y="652"/>
                </a:lnTo>
                <a:lnTo>
                  <a:pt x="560" y="652"/>
                </a:lnTo>
                <a:lnTo>
                  <a:pt x="556" y="652"/>
                </a:lnTo>
                <a:lnTo>
                  <a:pt x="556" y="652"/>
                </a:lnTo>
                <a:lnTo>
                  <a:pt x="556" y="652"/>
                </a:lnTo>
                <a:lnTo>
                  <a:pt x="556" y="652"/>
                </a:lnTo>
                <a:lnTo>
                  <a:pt x="556" y="652"/>
                </a:lnTo>
                <a:lnTo>
                  <a:pt x="556" y="647"/>
                </a:lnTo>
                <a:lnTo>
                  <a:pt x="551" y="647"/>
                </a:lnTo>
                <a:lnTo>
                  <a:pt x="551" y="652"/>
                </a:lnTo>
                <a:lnTo>
                  <a:pt x="551" y="652"/>
                </a:lnTo>
                <a:lnTo>
                  <a:pt x="551" y="652"/>
                </a:lnTo>
                <a:lnTo>
                  <a:pt x="547" y="647"/>
                </a:lnTo>
                <a:lnTo>
                  <a:pt x="547" y="647"/>
                </a:lnTo>
                <a:lnTo>
                  <a:pt x="547" y="647"/>
                </a:lnTo>
                <a:lnTo>
                  <a:pt x="547" y="647"/>
                </a:lnTo>
                <a:lnTo>
                  <a:pt x="547" y="642"/>
                </a:lnTo>
                <a:lnTo>
                  <a:pt x="547" y="642"/>
                </a:lnTo>
                <a:lnTo>
                  <a:pt x="547" y="642"/>
                </a:lnTo>
                <a:lnTo>
                  <a:pt x="547" y="638"/>
                </a:lnTo>
                <a:lnTo>
                  <a:pt x="547" y="638"/>
                </a:lnTo>
                <a:lnTo>
                  <a:pt x="547" y="638"/>
                </a:lnTo>
                <a:lnTo>
                  <a:pt x="542" y="638"/>
                </a:lnTo>
                <a:lnTo>
                  <a:pt x="542" y="638"/>
                </a:lnTo>
                <a:lnTo>
                  <a:pt x="542" y="642"/>
                </a:lnTo>
                <a:lnTo>
                  <a:pt x="538" y="642"/>
                </a:lnTo>
                <a:lnTo>
                  <a:pt x="538" y="647"/>
                </a:lnTo>
                <a:lnTo>
                  <a:pt x="538" y="647"/>
                </a:lnTo>
                <a:lnTo>
                  <a:pt x="533" y="642"/>
                </a:lnTo>
                <a:lnTo>
                  <a:pt x="533" y="642"/>
                </a:lnTo>
                <a:lnTo>
                  <a:pt x="533" y="647"/>
                </a:lnTo>
                <a:lnTo>
                  <a:pt x="529" y="647"/>
                </a:lnTo>
                <a:lnTo>
                  <a:pt x="529" y="642"/>
                </a:lnTo>
                <a:lnTo>
                  <a:pt x="529" y="642"/>
                </a:lnTo>
                <a:lnTo>
                  <a:pt x="529" y="642"/>
                </a:lnTo>
                <a:lnTo>
                  <a:pt x="529" y="642"/>
                </a:lnTo>
                <a:lnTo>
                  <a:pt x="529" y="642"/>
                </a:lnTo>
                <a:lnTo>
                  <a:pt x="524" y="642"/>
                </a:lnTo>
                <a:lnTo>
                  <a:pt x="524" y="638"/>
                </a:lnTo>
                <a:lnTo>
                  <a:pt x="524" y="638"/>
                </a:lnTo>
                <a:lnTo>
                  <a:pt x="524" y="638"/>
                </a:lnTo>
                <a:lnTo>
                  <a:pt x="524" y="633"/>
                </a:lnTo>
                <a:lnTo>
                  <a:pt x="524" y="633"/>
                </a:lnTo>
                <a:lnTo>
                  <a:pt x="520" y="633"/>
                </a:lnTo>
                <a:lnTo>
                  <a:pt x="520" y="633"/>
                </a:lnTo>
                <a:lnTo>
                  <a:pt x="515" y="633"/>
                </a:lnTo>
                <a:lnTo>
                  <a:pt x="511" y="633"/>
                </a:lnTo>
                <a:lnTo>
                  <a:pt x="511" y="633"/>
                </a:lnTo>
                <a:lnTo>
                  <a:pt x="511" y="633"/>
                </a:lnTo>
                <a:lnTo>
                  <a:pt x="511" y="633"/>
                </a:lnTo>
                <a:lnTo>
                  <a:pt x="511" y="633"/>
                </a:lnTo>
                <a:lnTo>
                  <a:pt x="511" y="629"/>
                </a:lnTo>
                <a:lnTo>
                  <a:pt x="511" y="629"/>
                </a:lnTo>
                <a:lnTo>
                  <a:pt x="511" y="624"/>
                </a:lnTo>
                <a:lnTo>
                  <a:pt x="511" y="624"/>
                </a:lnTo>
                <a:lnTo>
                  <a:pt x="511" y="620"/>
                </a:lnTo>
                <a:lnTo>
                  <a:pt x="511" y="620"/>
                </a:lnTo>
                <a:lnTo>
                  <a:pt x="511" y="615"/>
                </a:lnTo>
                <a:lnTo>
                  <a:pt x="511" y="615"/>
                </a:lnTo>
                <a:lnTo>
                  <a:pt x="511" y="615"/>
                </a:lnTo>
                <a:lnTo>
                  <a:pt x="511" y="615"/>
                </a:lnTo>
                <a:lnTo>
                  <a:pt x="511" y="615"/>
                </a:lnTo>
                <a:lnTo>
                  <a:pt x="511" y="615"/>
                </a:lnTo>
                <a:lnTo>
                  <a:pt x="506" y="615"/>
                </a:lnTo>
                <a:lnTo>
                  <a:pt x="502" y="611"/>
                </a:lnTo>
                <a:lnTo>
                  <a:pt x="502" y="611"/>
                </a:lnTo>
                <a:lnTo>
                  <a:pt x="502" y="611"/>
                </a:lnTo>
                <a:lnTo>
                  <a:pt x="502" y="606"/>
                </a:lnTo>
                <a:lnTo>
                  <a:pt x="497" y="606"/>
                </a:lnTo>
                <a:lnTo>
                  <a:pt x="497" y="606"/>
                </a:lnTo>
                <a:lnTo>
                  <a:pt x="497" y="606"/>
                </a:lnTo>
                <a:lnTo>
                  <a:pt x="497" y="602"/>
                </a:lnTo>
                <a:lnTo>
                  <a:pt x="497" y="602"/>
                </a:lnTo>
                <a:lnTo>
                  <a:pt x="497" y="602"/>
                </a:lnTo>
                <a:lnTo>
                  <a:pt x="492" y="597"/>
                </a:lnTo>
                <a:lnTo>
                  <a:pt x="492" y="597"/>
                </a:lnTo>
                <a:lnTo>
                  <a:pt x="492" y="597"/>
                </a:lnTo>
                <a:lnTo>
                  <a:pt x="497" y="593"/>
                </a:lnTo>
                <a:lnTo>
                  <a:pt x="497" y="593"/>
                </a:lnTo>
                <a:lnTo>
                  <a:pt x="492" y="593"/>
                </a:lnTo>
                <a:lnTo>
                  <a:pt x="492" y="593"/>
                </a:lnTo>
                <a:lnTo>
                  <a:pt x="492" y="593"/>
                </a:lnTo>
                <a:lnTo>
                  <a:pt x="492" y="593"/>
                </a:lnTo>
                <a:lnTo>
                  <a:pt x="488" y="593"/>
                </a:lnTo>
                <a:lnTo>
                  <a:pt x="488" y="593"/>
                </a:lnTo>
                <a:lnTo>
                  <a:pt x="483" y="593"/>
                </a:lnTo>
                <a:lnTo>
                  <a:pt x="483" y="597"/>
                </a:lnTo>
                <a:lnTo>
                  <a:pt x="479" y="597"/>
                </a:lnTo>
                <a:lnTo>
                  <a:pt x="479" y="597"/>
                </a:lnTo>
                <a:lnTo>
                  <a:pt x="479" y="597"/>
                </a:lnTo>
                <a:lnTo>
                  <a:pt x="474" y="597"/>
                </a:lnTo>
                <a:lnTo>
                  <a:pt x="474" y="597"/>
                </a:lnTo>
                <a:lnTo>
                  <a:pt x="474" y="597"/>
                </a:lnTo>
                <a:lnTo>
                  <a:pt x="474" y="593"/>
                </a:lnTo>
                <a:lnTo>
                  <a:pt x="474" y="593"/>
                </a:lnTo>
                <a:lnTo>
                  <a:pt x="474" y="593"/>
                </a:lnTo>
                <a:lnTo>
                  <a:pt x="474" y="588"/>
                </a:lnTo>
                <a:lnTo>
                  <a:pt x="474" y="588"/>
                </a:lnTo>
                <a:lnTo>
                  <a:pt x="470" y="588"/>
                </a:lnTo>
                <a:lnTo>
                  <a:pt x="470" y="588"/>
                </a:lnTo>
                <a:lnTo>
                  <a:pt x="470" y="584"/>
                </a:lnTo>
                <a:lnTo>
                  <a:pt x="470" y="584"/>
                </a:lnTo>
                <a:lnTo>
                  <a:pt x="470" y="579"/>
                </a:lnTo>
                <a:lnTo>
                  <a:pt x="474" y="579"/>
                </a:lnTo>
                <a:lnTo>
                  <a:pt x="474" y="579"/>
                </a:lnTo>
                <a:lnTo>
                  <a:pt x="470" y="579"/>
                </a:lnTo>
                <a:lnTo>
                  <a:pt x="470" y="575"/>
                </a:lnTo>
                <a:lnTo>
                  <a:pt x="470" y="575"/>
                </a:lnTo>
                <a:lnTo>
                  <a:pt x="470" y="570"/>
                </a:lnTo>
                <a:lnTo>
                  <a:pt x="474" y="570"/>
                </a:lnTo>
                <a:lnTo>
                  <a:pt x="474" y="570"/>
                </a:lnTo>
                <a:lnTo>
                  <a:pt x="474" y="570"/>
                </a:lnTo>
                <a:lnTo>
                  <a:pt x="474" y="570"/>
                </a:lnTo>
                <a:lnTo>
                  <a:pt x="474" y="570"/>
                </a:lnTo>
                <a:lnTo>
                  <a:pt x="474" y="566"/>
                </a:lnTo>
                <a:lnTo>
                  <a:pt x="474" y="566"/>
                </a:lnTo>
                <a:lnTo>
                  <a:pt x="479" y="566"/>
                </a:lnTo>
                <a:lnTo>
                  <a:pt x="479" y="566"/>
                </a:lnTo>
                <a:lnTo>
                  <a:pt x="479" y="566"/>
                </a:lnTo>
                <a:lnTo>
                  <a:pt x="479" y="561"/>
                </a:lnTo>
                <a:lnTo>
                  <a:pt x="483" y="561"/>
                </a:lnTo>
                <a:lnTo>
                  <a:pt x="483" y="561"/>
                </a:lnTo>
                <a:lnTo>
                  <a:pt x="483" y="561"/>
                </a:lnTo>
                <a:lnTo>
                  <a:pt x="483" y="557"/>
                </a:lnTo>
                <a:lnTo>
                  <a:pt x="479" y="557"/>
                </a:lnTo>
                <a:lnTo>
                  <a:pt x="479" y="557"/>
                </a:lnTo>
                <a:lnTo>
                  <a:pt x="479" y="557"/>
                </a:lnTo>
                <a:lnTo>
                  <a:pt x="483" y="552"/>
                </a:lnTo>
                <a:lnTo>
                  <a:pt x="483" y="552"/>
                </a:lnTo>
                <a:lnTo>
                  <a:pt x="479" y="552"/>
                </a:lnTo>
                <a:lnTo>
                  <a:pt x="479" y="548"/>
                </a:lnTo>
                <a:lnTo>
                  <a:pt x="479" y="548"/>
                </a:lnTo>
                <a:lnTo>
                  <a:pt x="479" y="543"/>
                </a:lnTo>
                <a:lnTo>
                  <a:pt x="479" y="543"/>
                </a:lnTo>
                <a:lnTo>
                  <a:pt x="479" y="538"/>
                </a:lnTo>
                <a:lnTo>
                  <a:pt x="479" y="538"/>
                </a:lnTo>
                <a:lnTo>
                  <a:pt x="474" y="534"/>
                </a:lnTo>
                <a:lnTo>
                  <a:pt x="474" y="534"/>
                </a:lnTo>
                <a:lnTo>
                  <a:pt x="474" y="529"/>
                </a:lnTo>
                <a:lnTo>
                  <a:pt x="474" y="525"/>
                </a:lnTo>
                <a:lnTo>
                  <a:pt x="470" y="525"/>
                </a:lnTo>
                <a:lnTo>
                  <a:pt x="470" y="525"/>
                </a:lnTo>
                <a:lnTo>
                  <a:pt x="470" y="525"/>
                </a:lnTo>
                <a:lnTo>
                  <a:pt x="470" y="525"/>
                </a:lnTo>
                <a:lnTo>
                  <a:pt x="470" y="525"/>
                </a:lnTo>
                <a:lnTo>
                  <a:pt x="470" y="525"/>
                </a:lnTo>
                <a:lnTo>
                  <a:pt x="465" y="525"/>
                </a:lnTo>
                <a:lnTo>
                  <a:pt x="465" y="525"/>
                </a:lnTo>
                <a:lnTo>
                  <a:pt x="465" y="525"/>
                </a:lnTo>
                <a:lnTo>
                  <a:pt x="461" y="520"/>
                </a:lnTo>
                <a:lnTo>
                  <a:pt x="461" y="516"/>
                </a:lnTo>
                <a:lnTo>
                  <a:pt x="461" y="516"/>
                </a:lnTo>
                <a:lnTo>
                  <a:pt x="461" y="516"/>
                </a:lnTo>
                <a:lnTo>
                  <a:pt x="461" y="516"/>
                </a:lnTo>
                <a:lnTo>
                  <a:pt x="456" y="511"/>
                </a:lnTo>
                <a:lnTo>
                  <a:pt x="456" y="511"/>
                </a:lnTo>
                <a:lnTo>
                  <a:pt x="456" y="511"/>
                </a:lnTo>
                <a:lnTo>
                  <a:pt x="456" y="511"/>
                </a:lnTo>
                <a:lnTo>
                  <a:pt x="452" y="511"/>
                </a:lnTo>
                <a:lnTo>
                  <a:pt x="452" y="511"/>
                </a:lnTo>
                <a:lnTo>
                  <a:pt x="452" y="511"/>
                </a:lnTo>
                <a:lnTo>
                  <a:pt x="452" y="507"/>
                </a:lnTo>
                <a:lnTo>
                  <a:pt x="452" y="507"/>
                </a:lnTo>
                <a:lnTo>
                  <a:pt x="447" y="507"/>
                </a:lnTo>
                <a:lnTo>
                  <a:pt x="447" y="511"/>
                </a:lnTo>
                <a:lnTo>
                  <a:pt x="447" y="511"/>
                </a:lnTo>
                <a:lnTo>
                  <a:pt x="447" y="511"/>
                </a:lnTo>
                <a:lnTo>
                  <a:pt x="447" y="516"/>
                </a:lnTo>
                <a:lnTo>
                  <a:pt x="447" y="516"/>
                </a:lnTo>
                <a:lnTo>
                  <a:pt x="447" y="516"/>
                </a:lnTo>
                <a:lnTo>
                  <a:pt x="443" y="511"/>
                </a:lnTo>
                <a:lnTo>
                  <a:pt x="443" y="511"/>
                </a:lnTo>
                <a:lnTo>
                  <a:pt x="443" y="511"/>
                </a:lnTo>
                <a:lnTo>
                  <a:pt x="438" y="511"/>
                </a:lnTo>
                <a:lnTo>
                  <a:pt x="438" y="511"/>
                </a:lnTo>
                <a:lnTo>
                  <a:pt x="434" y="511"/>
                </a:lnTo>
                <a:lnTo>
                  <a:pt x="434" y="511"/>
                </a:lnTo>
                <a:lnTo>
                  <a:pt x="429" y="511"/>
                </a:lnTo>
                <a:lnTo>
                  <a:pt x="429" y="511"/>
                </a:lnTo>
                <a:lnTo>
                  <a:pt x="429" y="511"/>
                </a:lnTo>
                <a:lnTo>
                  <a:pt x="429" y="511"/>
                </a:lnTo>
                <a:lnTo>
                  <a:pt x="429" y="511"/>
                </a:lnTo>
                <a:lnTo>
                  <a:pt x="429" y="511"/>
                </a:lnTo>
                <a:lnTo>
                  <a:pt x="429" y="511"/>
                </a:lnTo>
                <a:lnTo>
                  <a:pt x="429" y="511"/>
                </a:lnTo>
                <a:lnTo>
                  <a:pt x="429" y="507"/>
                </a:lnTo>
                <a:lnTo>
                  <a:pt x="429" y="507"/>
                </a:lnTo>
                <a:lnTo>
                  <a:pt x="434" y="502"/>
                </a:lnTo>
                <a:lnTo>
                  <a:pt x="429" y="502"/>
                </a:lnTo>
                <a:lnTo>
                  <a:pt x="429" y="502"/>
                </a:lnTo>
                <a:lnTo>
                  <a:pt x="429" y="498"/>
                </a:lnTo>
                <a:lnTo>
                  <a:pt x="429" y="498"/>
                </a:lnTo>
                <a:lnTo>
                  <a:pt x="425" y="498"/>
                </a:lnTo>
                <a:lnTo>
                  <a:pt x="425" y="502"/>
                </a:lnTo>
                <a:lnTo>
                  <a:pt x="425" y="502"/>
                </a:lnTo>
                <a:lnTo>
                  <a:pt x="425" y="502"/>
                </a:lnTo>
                <a:lnTo>
                  <a:pt x="425" y="498"/>
                </a:lnTo>
                <a:lnTo>
                  <a:pt x="425" y="498"/>
                </a:lnTo>
                <a:lnTo>
                  <a:pt x="425" y="498"/>
                </a:lnTo>
                <a:lnTo>
                  <a:pt x="425" y="498"/>
                </a:lnTo>
                <a:lnTo>
                  <a:pt x="425" y="493"/>
                </a:lnTo>
                <a:lnTo>
                  <a:pt x="425" y="493"/>
                </a:lnTo>
                <a:lnTo>
                  <a:pt x="425" y="493"/>
                </a:lnTo>
                <a:lnTo>
                  <a:pt x="425" y="493"/>
                </a:lnTo>
                <a:lnTo>
                  <a:pt x="420" y="493"/>
                </a:lnTo>
                <a:lnTo>
                  <a:pt x="420" y="493"/>
                </a:lnTo>
                <a:lnTo>
                  <a:pt x="420" y="493"/>
                </a:lnTo>
                <a:lnTo>
                  <a:pt x="416" y="493"/>
                </a:lnTo>
                <a:lnTo>
                  <a:pt x="416" y="493"/>
                </a:lnTo>
                <a:lnTo>
                  <a:pt x="411" y="498"/>
                </a:lnTo>
                <a:lnTo>
                  <a:pt x="411" y="498"/>
                </a:lnTo>
                <a:lnTo>
                  <a:pt x="411" y="498"/>
                </a:lnTo>
                <a:lnTo>
                  <a:pt x="411" y="498"/>
                </a:lnTo>
                <a:lnTo>
                  <a:pt x="411" y="498"/>
                </a:lnTo>
                <a:lnTo>
                  <a:pt x="411" y="498"/>
                </a:lnTo>
                <a:lnTo>
                  <a:pt x="411" y="498"/>
                </a:lnTo>
                <a:lnTo>
                  <a:pt x="407" y="498"/>
                </a:lnTo>
                <a:lnTo>
                  <a:pt x="407" y="498"/>
                </a:lnTo>
                <a:lnTo>
                  <a:pt x="402" y="498"/>
                </a:lnTo>
                <a:lnTo>
                  <a:pt x="402" y="498"/>
                </a:lnTo>
                <a:lnTo>
                  <a:pt x="398" y="498"/>
                </a:lnTo>
                <a:lnTo>
                  <a:pt x="398" y="498"/>
                </a:lnTo>
                <a:lnTo>
                  <a:pt x="398" y="498"/>
                </a:lnTo>
                <a:lnTo>
                  <a:pt x="398" y="493"/>
                </a:lnTo>
                <a:lnTo>
                  <a:pt x="398" y="493"/>
                </a:lnTo>
                <a:lnTo>
                  <a:pt x="393" y="498"/>
                </a:lnTo>
                <a:lnTo>
                  <a:pt x="393" y="498"/>
                </a:lnTo>
                <a:lnTo>
                  <a:pt x="393" y="498"/>
                </a:lnTo>
                <a:lnTo>
                  <a:pt x="389" y="502"/>
                </a:lnTo>
                <a:lnTo>
                  <a:pt x="389" y="502"/>
                </a:lnTo>
                <a:lnTo>
                  <a:pt x="389" y="502"/>
                </a:lnTo>
                <a:lnTo>
                  <a:pt x="389" y="502"/>
                </a:lnTo>
                <a:lnTo>
                  <a:pt x="389" y="507"/>
                </a:lnTo>
                <a:lnTo>
                  <a:pt x="384" y="507"/>
                </a:lnTo>
                <a:lnTo>
                  <a:pt x="384" y="507"/>
                </a:lnTo>
                <a:lnTo>
                  <a:pt x="380" y="507"/>
                </a:lnTo>
                <a:lnTo>
                  <a:pt x="380" y="507"/>
                </a:lnTo>
                <a:lnTo>
                  <a:pt x="380" y="511"/>
                </a:lnTo>
                <a:lnTo>
                  <a:pt x="380" y="511"/>
                </a:lnTo>
                <a:lnTo>
                  <a:pt x="380" y="511"/>
                </a:lnTo>
                <a:lnTo>
                  <a:pt x="375" y="516"/>
                </a:lnTo>
                <a:lnTo>
                  <a:pt x="375" y="516"/>
                </a:lnTo>
                <a:lnTo>
                  <a:pt x="370" y="520"/>
                </a:lnTo>
                <a:lnTo>
                  <a:pt x="370" y="520"/>
                </a:lnTo>
                <a:lnTo>
                  <a:pt x="370" y="520"/>
                </a:lnTo>
                <a:lnTo>
                  <a:pt x="370" y="520"/>
                </a:lnTo>
                <a:lnTo>
                  <a:pt x="370" y="520"/>
                </a:lnTo>
                <a:lnTo>
                  <a:pt x="370" y="520"/>
                </a:lnTo>
                <a:lnTo>
                  <a:pt x="370" y="520"/>
                </a:lnTo>
                <a:lnTo>
                  <a:pt x="370" y="525"/>
                </a:lnTo>
                <a:lnTo>
                  <a:pt x="370" y="525"/>
                </a:lnTo>
                <a:lnTo>
                  <a:pt x="370" y="525"/>
                </a:lnTo>
                <a:lnTo>
                  <a:pt x="366" y="525"/>
                </a:lnTo>
                <a:lnTo>
                  <a:pt x="366" y="525"/>
                </a:lnTo>
                <a:lnTo>
                  <a:pt x="366" y="525"/>
                </a:lnTo>
                <a:lnTo>
                  <a:pt x="366" y="525"/>
                </a:lnTo>
                <a:lnTo>
                  <a:pt x="366" y="525"/>
                </a:lnTo>
                <a:lnTo>
                  <a:pt x="366" y="525"/>
                </a:lnTo>
                <a:lnTo>
                  <a:pt x="361" y="525"/>
                </a:lnTo>
                <a:lnTo>
                  <a:pt x="361" y="525"/>
                </a:lnTo>
                <a:lnTo>
                  <a:pt x="361" y="525"/>
                </a:lnTo>
                <a:lnTo>
                  <a:pt x="357" y="525"/>
                </a:lnTo>
                <a:lnTo>
                  <a:pt x="357" y="525"/>
                </a:lnTo>
                <a:lnTo>
                  <a:pt x="357" y="525"/>
                </a:lnTo>
                <a:lnTo>
                  <a:pt x="357" y="525"/>
                </a:lnTo>
                <a:lnTo>
                  <a:pt x="357" y="525"/>
                </a:lnTo>
                <a:lnTo>
                  <a:pt x="352" y="520"/>
                </a:lnTo>
                <a:lnTo>
                  <a:pt x="352" y="520"/>
                </a:lnTo>
                <a:lnTo>
                  <a:pt x="348" y="520"/>
                </a:lnTo>
                <a:lnTo>
                  <a:pt x="348" y="520"/>
                </a:lnTo>
                <a:lnTo>
                  <a:pt x="348" y="520"/>
                </a:lnTo>
                <a:lnTo>
                  <a:pt x="348" y="520"/>
                </a:lnTo>
                <a:lnTo>
                  <a:pt x="348" y="525"/>
                </a:lnTo>
                <a:lnTo>
                  <a:pt x="343" y="525"/>
                </a:lnTo>
                <a:lnTo>
                  <a:pt x="343" y="520"/>
                </a:lnTo>
                <a:lnTo>
                  <a:pt x="343" y="520"/>
                </a:lnTo>
                <a:lnTo>
                  <a:pt x="339" y="520"/>
                </a:lnTo>
                <a:lnTo>
                  <a:pt x="339" y="520"/>
                </a:lnTo>
                <a:lnTo>
                  <a:pt x="334" y="520"/>
                </a:lnTo>
                <a:lnTo>
                  <a:pt x="334" y="520"/>
                </a:lnTo>
                <a:lnTo>
                  <a:pt x="334" y="520"/>
                </a:lnTo>
                <a:lnTo>
                  <a:pt x="334" y="520"/>
                </a:lnTo>
                <a:lnTo>
                  <a:pt x="334" y="520"/>
                </a:lnTo>
                <a:lnTo>
                  <a:pt x="334" y="520"/>
                </a:lnTo>
                <a:lnTo>
                  <a:pt x="334" y="516"/>
                </a:lnTo>
                <a:lnTo>
                  <a:pt x="330" y="516"/>
                </a:lnTo>
                <a:lnTo>
                  <a:pt x="330" y="516"/>
                </a:lnTo>
                <a:lnTo>
                  <a:pt x="325" y="516"/>
                </a:lnTo>
                <a:lnTo>
                  <a:pt x="325" y="516"/>
                </a:lnTo>
                <a:lnTo>
                  <a:pt x="325" y="516"/>
                </a:lnTo>
                <a:lnTo>
                  <a:pt x="325" y="520"/>
                </a:lnTo>
                <a:lnTo>
                  <a:pt x="321" y="520"/>
                </a:lnTo>
                <a:lnTo>
                  <a:pt x="321" y="520"/>
                </a:lnTo>
                <a:lnTo>
                  <a:pt x="321" y="520"/>
                </a:lnTo>
                <a:lnTo>
                  <a:pt x="321" y="525"/>
                </a:lnTo>
                <a:lnTo>
                  <a:pt x="316" y="525"/>
                </a:lnTo>
                <a:lnTo>
                  <a:pt x="316" y="529"/>
                </a:lnTo>
                <a:lnTo>
                  <a:pt x="316" y="529"/>
                </a:lnTo>
                <a:lnTo>
                  <a:pt x="316" y="534"/>
                </a:lnTo>
                <a:lnTo>
                  <a:pt x="312" y="534"/>
                </a:lnTo>
                <a:lnTo>
                  <a:pt x="312" y="538"/>
                </a:lnTo>
                <a:lnTo>
                  <a:pt x="312" y="534"/>
                </a:lnTo>
                <a:lnTo>
                  <a:pt x="312" y="534"/>
                </a:lnTo>
                <a:lnTo>
                  <a:pt x="312" y="534"/>
                </a:lnTo>
                <a:lnTo>
                  <a:pt x="312" y="529"/>
                </a:lnTo>
                <a:lnTo>
                  <a:pt x="312" y="525"/>
                </a:lnTo>
                <a:lnTo>
                  <a:pt x="312" y="525"/>
                </a:lnTo>
                <a:lnTo>
                  <a:pt x="307" y="525"/>
                </a:lnTo>
                <a:lnTo>
                  <a:pt x="307" y="525"/>
                </a:lnTo>
                <a:lnTo>
                  <a:pt x="307" y="520"/>
                </a:lnTo>
                <a:lnTo>
                  <a:pt x="303" y="520"/>
                </a:lnTo>
                <a:lnTo>
                  <a:pt x="303" y="520"/>
                </a:lnTo>
                <a:lnTo>
                  <a:pt x="303" y="525"/>
                </a:lnTo>
                <a:lnTo>
                  <a:pt x="303" y="525"/>
                </a:lnTo>
                <a:lnTo>
                  <a:pt x="298" y="525"/>
                </a:lnTo>
                <a:lnTo>
                  <a:pt x="298" y="525"/>
                </a:lnTo>
                <a:lnTo>
                  <a:pt x="298" y="525"/>
                </a:lnTo>
                <a:lnTo>
                  <a:pt x="298" y="525"/>
                </a:lnTo>
                <a:lnTo>
                  <a:pt x="298" y="525"/>
                </a:lnTo>
                <a:lnTo>
                  <a:pt x="298" y="525"/>
                </a:lnTo>
                <a:lnTo>
                  <a:pt x="294" y="525"/>
                </a:lnTo>
                <a:lnTo>
                  <a:pt x="294" y="525"/>
                </a:lnTo>
                <a:lnTo>
                  <a:pt x="289" y="529"/>
                </a:lnTo>
                <a:lnTo>
                  <a:pt x="289" y="529"/>
                </a:lnTo>
                <a:lnTo>
                  <a:pt x="289" y="529"/>
                </a:lnTo>
                <a:lnTo>
                  <a:pt x="289" y="529"/>
                </a:lnTo>
                <a:lnTo>
                  <a:pt x="285" y="529"/>
                </a:lnTo>
                <a:lnTo>
                  <a:pt x="280" y="529"/>
                </a:lnTo>
                <a:lnTo>
                  <a:pt x="280" y="525"/>
                </a:lnTo>
                <a:lnTo>
                  <a:pt x="280" y="525"/>
                </a:lnTo>
                <a:lnTo>
                  <a:pt x="276" y="525"/>
                </a:lnTo>
                <a:lnTo>
                  <a:pt x="276" y="525"/>
                </a:lnTo>
                <a:lnTo>
                  <a:pt x="276" y="525"/>
                </a:lnTo>
                <a:lnTo>
                  <a:pt x="276" y="525"/>
                </a:lnTo>
                <a:lnTo>
                  <a:pt x="271" y="525"/>
                </a:lnTo>
                <a:lnTo>
                  <a:pt x="271" y="525"/>
                </a:lnTo>
                <a:lnTo>
                  <a:pt x="271" y="525"/>
                </a:lnTo>
                <a:lnTo>
                  <a:pt x="271" y="525"/>
                </a:lnTo>
                <a:lnTo>
                  <a:pt x="271" y="525"/>
                </a:lnTo>
                <a:lnTo>
                  <a:pt x="267" y="525"/>
                </a:lnTo>
                <a:lnTo>
                  <a:pt x="267" y="525"/>
                </a:lnTo>
                <a:lnTo>
                  <a:pt x="267" y="525"/>
                </a:lnTo>
                <a:lnTo>
                  <a:pt x="262" y="525"/>
                </a:lnTo>
                <a:lnTo>
                  <a:pt x="262" y="525"/>
                </a:lnTo>
                <a:lnTo>
                  <a:pt x="262" y="525"/>
                </a:lnTo>
                <a:lnTo>
                  <a:pt x="262" y="525"/>
                </a:lnTo>
                <a:lnTo>
                  <a:pt x="262" y="525"/>
                </a:lnTo>
                <a:lnTo>
                  <a:pt x="262" y="525"/>
                </a:lnTo>
                <a:lnTo>
                  <a:pt x="262" y="525"/>
                </a:lnTo>
                <a:lnTo>
                  <a:pt x="258" y="520"/>
                </a:lnTo>
                <a:lnTo>
                  <a:pt x="258" y="520"/>
                </a:lnTo>
                <a:lnTo>
                  <a:pt x="258" y="520"/>
                </a:lnTo>
                <a:lnTo>
                  <a:pt x="253" y="520"/>
                </a:lnTo>
                <a:lnTo>
                  <a:pt x="249" y="520"/>
                </a:lnTo>
                <a:lnTo>
                  <a:pt x="249" y="520"/>
                </a:lnTo>
                <a:lnTo>
                  <a:pt x="244" y="520"/>
                </a:lnTo>
                <a:lnTo>
                  <a:pt x="244" y="516"/>
                </a:lnTo>
                <a:lnTo>
                  <a:pt x="244" y="516"/>
                </a:lnTo>
                <a:lnTo>
                  <a:pt x="244" y="516"/>
                </a:lnTo>
                <a:lnTo>
                  <a:pt x="244" y="516"/>
                </a:lnTo>
                <a:lnTo>
                  <a:pt x="244" y="516"/>
                </a:lnTo>
                <a:lnTo>
                  <a:pt x="239" y="516"/>
                </a:lnTo>
                <a:lnTo>
                  <a:pt x="239" y="516"/>
                </a:lnTo>
                <a:lnTo>
                  <a:pt x="239" y="516"/>
                </a:lnTo>
                <a:lnTo>
                  <a:pt x="239" y="516"/>
                </a:lnTo>
                <a:lnTo>
                  <a:pt x="239" y="516"/>
                </a:lnTo>
                <a:lnTo>
                  <a:pt x="235" y="511"/>
                </a:lnTo>
                <a:lnTo>
                  <a:pt x="235" y="511"/>
                </a:lnTo>
                <a:lnTo>
                  <a:pt x="230" y="511"/>
                </a:lnTo>
                <a:lnTo>
                  <a:pt x="230" y="511"/>
                </a:lnTo>
                <a:lnTo>
                  <a:pt x="230" y="507"/>
                </a:lnTo>
                <a:lnTo>
                  <a:pt x="226" y="507"/>
                </a:lnTo>
                <a:lnTo>
                  <a:pt x="226" y="502"/>
                </a:lnTo>
                <a:lnTo>
                  <a:pt x="226" y="502"/>
                </a:lnTo>
                <a:lnTo>
                  <a:pt x="226" y="502"/>
                </a:lnTo>
                <a:lnTo>
                  <a:pt x="221" y="502"/>
                </a:lnTo>
                <a:lnTo>
                  <a:pt x="221" y="502"/>
                </a:lnTo>
                <a:lnTo>
                  <a:pt x="217" y="502"/>
                </a:lnTo>
                <a:lnTo>
                  <a:pt x="217" y="502"/>
                </a:lnTo>
                <a:lnTo>
                  <a:pt x="212" y="502"/>
                </a:lnTo>
                <a:lnTo>
                  <a:pt x="212" y="498"/>
                </a:lnTo>
                <a:lnTo>
                  <a:pt x="208" y="498"/>
                </a:lnTo>
                <a:lnTo>
                  <a:pt x="208" y="493"/>
                </a:lnTo>
                <a:lnTo>
                  <a:pt x="203" y="493"/>
                </a:lnTo>
                <a:lnTo>
                  <a:pt x="203" y="493"/>
                </a:lnTo>
                <a:lnTo>
                  <a:pt x="199" y="493"/>
                </a:lnTo>
                <a:lnTo>
                  <a:pt x="194" y="489"/>
                </a:lnTo>
                <a:lnTo>
                  <a:pt x="190" y="489"/>
                </a:lnTo>
                <a:lnTo>
                  <a:pt x="190" y="484"/>
                </a:lnTo>
                <a:lnTo>
                  <a:pt x="190" y="484"/>
                </a:lnTo>
                <a:lnTo>
                  <a:pt x="185" y="484"/>
                </a:lnTo>
                <a:lnTo>
                  <a:pt x="185" y="484"/>
                </a:lnTo>
                <a:lnTo>
                  <a:pt x="181" y="480"/>
                </a:lnTo>
                <a:lnTo>
                  <a:pt x="181" y="480"/>
                </a:lnTo>
                <a:lnTo>
                  <a:pt x="176" y="484"/>
                </a:lnTo>
                <a:lnTo>
                  <a:pt x="176" y="489"/>
                </a:lnTo>
                <a:lnTo>
                  <a:pt x="172" y="489"/>
                </a:lnTo>
                <a:lnTo>
                  <a:pt x="172" y="489"/>
                </a:lnTo>
                <a:lnTo>
                  <a:pt x="172" y="489"/>
                </a:lnTo>
                <a:lnTo>
                  <a:pt x="172" y="484"/>
                </a:lnTo>
                <a:lnTo>
                  <a:pt x="167" y="484"/>
                </a:lnTo>
                <a:lnTo>
                  <a:pt x="167" y="484"/>
                </a:lnTo>
                <a:lnTo>
                  <a:pt x="163" y="484"/>
                </a:lnTo>
                <a:lnTo>
                  <a:pt x="163" y="480"/>
                </a:lnTo>
                <a:lnTo>
                  <a:pt x="163" y="480"/>
                </a:lnTo>
                <a:lnTo>
                  <a:pt x="163" y="480"/>
                </a:lnTo>
                <a:lnTo>
                  <a:pt x="158" y="480"/>
                </a:lnTo>
                <a:lnTo>
                  <a:pt x="154" y="480"/>
                </a:lnTo>
                <a:lnTo>
                  <a:pt x="154" y="480"/>
                </a:lnTo>
                <a:lnTo>
                  <a:pt x="154" y="480"/>
                </a:lnTo>
                <a:lnTo>
                  <a:pt x="154" y="475"/>
                </a:lnTo>
                <a:lnTo>
                  <a:pt x="154" y="475"/>
                </a:lnTo>
                <a:lnTo>
                  <a:pt x="154" y="475"/>
                </a:lnTo>
                <a:lnTo>
                  <a:pt x="154" y="475"/>
                </a:lnTo>
                <a:lnTo>
                  <a:pt x="149" y="471"/>
                </a:lnTo>
                <a:lnTo>
                  <a:pt x="149" y="471"/>
                </a:lnTo>
                <a:lnTo>
                  <a:pt x="145" y="471"/>
                </a:lnTo>
                <a:lnTo>
                  <a:pt x="145" y="471"/>
                </a:lnTo>
                <a:lnTo>
                  <a:pt x="140" y="471"/>
                </a:lnTo>
                <a:lnTo>
                  <a:pt x="140" y="471"/>
                </a:lnTo>
                <a:lnTo>
                  <a:pt x="140" y="471"/>
                </a:lnTo>
                <a:lnTo>
                  <a:pt x="140" y="471"/>
                </a:lnTo>
                <a:lnTo>
                  <a:pt x="140" y="471"/>
                </a:lnTo>
                <a:lnTo>
                  <a:pt x="136" y="466"/>
                </a:lnTo>
                <a:lnTo>
                  <a:pt x="131" y="462"/>
                </a:lnTo>
                <a:lnTo>
                  <a:pt x="131" y="462"/>
                </a:lnTo>
                <a:lnTo>
                  <a:pt x="131" y="462"/>
                </a:lnTo>
                <a:lnTo>
                  <a:pt x="131" y="466"/>
                </a:lnTo>
                <a:lnTo>
                  <a:pt x="131" y="466"/>
                </a:lnTo>
                <a:lnTo>
                  <a:pt x="131" y="466"/>
                </a:lnTo>
                <a:lnTo>
                  <a:pt x="131" y="466"/>
                </a:lnTo>
                <a:lnTo>
                  <a:pt x="127" y="466"/>
                </a:lnTo>
                <a:lnTo>
                  <a:pt x="127" y="466"/>
                </a:lnTo>
                <a:lnTo>
                  <a:pt x="127" y="466"/>
                </a:lnTo>
                <a:lnTo>
                  <a:pt x="127" y="462"/>
                </a:lnTo>
                <a:lnTo>
                  <a:pt x="127" y="462"/>
                </a:lnTo>
                <a:lnTo>
                  <a:pt x="127" y="462"/>
                </a:lnTo>
                <a:lnTo>
                  <a:pt x="127" y="457"/>
                </a:lnTo>
                <a:lnTo>
                  <a:pt x="127" y="457"/>
                </a:lnTo>
                <a:lnTo>
                  <a:pt x="122" y="457"/>
                </a:lnTo>
                <a:lnTo>
                  <a:pt x="122" y="457"/>
                </a:lnTo>
                <a:lnTo>
                  <a:pt x="122" y="453"/>
                </a:lnTo>
                <a:lnTo>
                  <a:pt x="122" y="453"/>
                </a:lnTo>
                <a:lnTo>
                  <a:pt x="122" y="453"/>
                </a:lnTo>
                <a:lnTo>
                  <a:pt x="122" y="453"/>
                </a:lnTo>
                <a:lnTo>
                  <a:pt x="118" y="448"/>
                </a:lnTo>
                <a:lnTo>
                  <a:pt x="118" y="448"/>
                </a:lnTo>
                <a:lnTo>
                  <a:pt x="118" y="448"/>
                </a:lnTo>
                <a:lnTo>
                  <a:pt x="118" y="444"/>
                </a:lnTo>
                <a:lnTo>
                  <a:pt x="118" y="444"/>
                </a:lnTo>
                <a:lnTo>
                  <a:pt x="113" y="444"/>
                </a:lnTo>
                <a:lnTo>
                  <a:pt x="113" y="444"/>
                </a:lnTo>
                <a:lnTo>
                  <a:pt x="118" y="439"/>
                </a:lnTo>
                <a:lnTo>
                  <a:pt x="118" y="439"/>
                </a:lnTo>
                <a:lnTo>
                  <a:pt x="118" y="439"/>
                </a:lnTo>
                <a:lnTo>
                  <a:pt x="122" y="439"/>
                </a:lnTo>
                <a:lnTo>
                  <a:pt x="122" y="439"/>
                </a:lnTo>
                <a:lnTo>
                  <a:pt x="122" y="444"/>
                </a:lnTo>
                <a:lnTo>
                  <a:pt x="122" y="444"/>
                </a:lnTo>
                <a:lnTo>
                  <a:pt x="122" y="444"/>
                </a:lnTo>
                <a:lnTo>
                  <a:pt x="127" y="444"/>
                </a:lnTo>
                <a:lnTo>
                  <a:pt x="127" y="444"/>
                </a:lnTo>
                <a:lnTo>
                  <a:pt x="127" y="444"/>
                </a:lnTo>
                <a:lnTo>
                  <a:pt x="127" y="444"/>
                </a:lnTo>
                <a:lnTo>
                  <a:pt x="127" y="444"/>
                </a:lnTo>
                <a:lnTo>
                  <a:pt x="127" y="444"/>
                </a:lnTo>
                <a:lnTo>
                  <a:pt x="127" y="444"/>
                </a:lnTo>
                <a:lnTo>
                  <a:pt x="127" y="439"/>
                </a:lnTo>
                <a:lnTo>
                  <a:pt x="127" y="439"/>
                </a:lnTo>
                <a:lnTo>
                  <a:pt x="127" y="439"/>
                </a:lnTo>
                <a:lnTo>
                  <a:pt x="127" y="434"/>
                </a:lnTo>
                <a:lnTo>
                  <a:pt x="127" y="434"/>
                </a:lnTo>
                <a:lnTo>
                  <a:pt x="127" y="434"/>
                </a:lnTo>
                <a:lnTo>
                  <a:pt x="127" y="434"/>
                </a:lnTo>
                <a:lnTo>
                  <a:pt x="122" y="430"/>
                </a:lnTo>
                <a:lnTo>
                  <a:pt x="122" y="430"/>
                </a:lnTo>
                <a:lnTo>
                  <a:pt x="122" y="430"/>
                </a:lnTo>
                <a:lnTo>
                  <a:pt x="122" y="430"/>
                </a:lnTo>
                <a:lnTo>
                  <a:pt x="122" y="430"/>
                </a:lnTo>
                <a:lnTo>
                  <a:pt x="122" y="430"/>
                </a:lnTo>
                <a:lnTo>
                  <a:pt x="122" y="425"/>
                </a:lnTo>
                <a:lnTo>
                  <a:pt x="122" y="425"/>
                </a:lnTo>
                <a:lnTo>
                  <a:pt x="118" y="425"/>
                </a:lnTo>
                <a:lnTo>
                  <a:pt x="118" y="425"/>
                </a:lnTo>
                <a:lnTo>
                  <a:pt x="118" y="425"/>
                </a:lnTo>
                <a:lnTo>
                  <a:pt x="118" y="421"/>
                </a:lnTo>
                <a:lnTo>
                  <a:pt x="118" y="421"/>
                </a:lnTo>
                <a:lnTo>
                  <a:pt x="113" y="416"/>
                </a:lnTo>
                <a:lnTo>
                  <a:pt x="113" y="416"/>
                </a:lnTo>
                <a:lnTo>
                  <a:pt x="113" y="412"/>
                </a:lnTo>
                <a:lnTo>
                  <a:pt x="113" y="412"/>
                </a:lnTo>
                <a:lnTo>
                  <a:pt x="113" y="412"/>
                </a:lnTo>
                <a:lnTo>
                  <a:pt x="113" y="407"/>
                </a:lnTo>
                <a:lnTo>
                  <a:pt x="113" y="407"/>
                </a:lnTo>
                <a:lnTo>
                  <a:pt x="113" y="407"/>
                </a:lnTo>
                <a:lnTo>
                  <a:pt x="113" y="407"/>
                </a:lnTo>
                <a:lnTo>
                  <a:pt x="113" y="407"/>
                </a:lnTo>
                <a:lnTo>
                  <a:pt x="113" y="407"/>
                </a:lnTo>
                <a:lnTo>
                  <a:pt x="108" y="403"/>
                </a:lnTo>
                <a:lnTo>
                  <a:pt x="108" y="403"/>
                </a:lnTo>
                <a:lnTo>
                  <a:pt x="104" y="403"/>
                </a:lnTo>
                <a:lnTo>
                  <a:pt x="104" y="403"/>
                </a:lnTo>
                <a:lnTo>
                  <a:pt x="104" y="403"/>
                </a:lnTo>
                <a:lnTo>
                  <a:pt x="99" y="398"/>
                </a:lnTo>
                <a:lnTo>
                  <a:pt x="99" y="394"/>
                </a:lnTo>
                <a:lnTo>
                  <a:pt x="95" y="394"/>
                </a:lnTo>
                <a:lnTo>
                  <a:pt x="95" y="389"/>
                </a:lnTo>
                <a:lnTo>
                  <a:pt x="95" y="389"/>
                </a:lnTo>
                <a:lnTo>
                  <a:pt x="95" y="385"/>
                </a:lnTo>
                <a:lnTo>
                  <a:pt x="95" y="385"/>
                </a:lnTo>
                <a:lnTo>
                  <a:pt x="95" y="385"/>
                </a:lnTo>
                <a:lnTo>
                  <a:pt x="90" y="385"/>
                </a:lnTo>
                <a:lnTo>
                  <a:pt x="90" y="385"/>
                </a:lnTo>
                <a:lnTo>
                  <a:pt x="90" y="385"/>
                </a:lnTo>
                <a:lnTo>
                  <a:pt x="90" y="385"/>
                </a:lnTo>
                <a:lnTo>
                  <a:pt x="90" y="385"/>
                </a:lnTo>
                <a:lnTo>
                  <a:pt x="90" y="385"/>
                </a:lnTo>
                <a:lnTo>
                  <a:pt x="90" y="385"/>
                </a:lnTo>
                <a:lnTo>
                  <a:pt x="86" y="385"/>
                </a:lnTo>
                <a:lnTo>
                  <a:pt x="86" y="385"/>
                </a:lnTo>
                <a:lnTo>
                  <a:pt x="86" y="385"/>
                </a:lnTo>
                <a:lnTo>
                  <a:pt x="81" y="385"/>
                </a:lnTo>
                <a:lnTo>
                  <a:pt x="77" y="385"/>
                </a:lnTo>
                <a:lnTo>
                  <a:pt x="72" y="385"/>
                </a:lnTo>
                <a:lnTo>
                  <a:pt x="72" y="385"/>
                </a:lnTo>
                <a:lnTo>
                  <a:pt x="72" y="380"/>
                </a:lnTo>
                <a:lnTo>
                  <a:pt x="68" y="380"/>
                </a:lnTo>
                <a:lnTo>
                  <a:pt x="68" y="380"/>
                </a:lnTo>
                <a:lnTo>
                  <a:pt x="68" y="380"/>
                </a:lnTo>
                <a:lnTo>
                  <a:pt x="68" y="380"/>
                </a:lnTo>
                <a:lnTo>
                  <a:pt x="63" y="380"/>
                </a:lnTo>
                <a:lnTo>
                  <a:pt x="63" y="380"/>
                </a:lnTo>
                <a:lnTo>
                  <a:pt x="63" y="380"/>
                </a:lnTo>
                <a:lnTo>
                  <a:pt x="63" y="380"/>
                </a:lnTo>
                <a:lnTo>
                  <a:pt x="59" y="376"/>
                </a:lnTo>
                <a:lnTo>
                  <a:pt x="59" y="376"/>
                </a:lnTo>
                <a:lnTo>
                  <a:pt x="59" y="376"/>
                </a:lnTo>
                <a:lnTo>
                  <a:pt x="59" y="376"/>
                </a:lnTo>
                <a:lnTo>
                  <a:pt x="54" y="376"/>
                </a:lnTo>
                <a:lnTo>
                  <a:pt x="54" y="376"/>
                </a:lnTo>
                <a:lnTo>
                  <a:pt x="54" y="376"/>
                </a:lnTo>
                <a:lnTo>
                  <a:pt x="59" y="371"/>
                </a:lnTo>
                <a:lnTo>
                  <a:pt x="54" y="371"/>
                </a:lnTo>
                <a:lnTo>
                  <a:pt x="54" y="367"/>
                </a:lnTo>
                <a:lnTo>
                  <a:pt x="54" y="367"/>
                </a:lnTo>
                <a:lnTo>
                  <a:pt x="54" y="367"/>
                </a:lnTo>
                <a:lnTo>
                  <a:pt x="50" y="362"/>
                </a:lnTo>
                <a:lnTo>
                  <a:pt x="50" y="362"/>
                </a:lnTo>
                <a:lnTo>
                  <a:pt x="50" y="362"/>
                </a:lnTo>
                <a:lnTo>
                  <a:pt x="45" y="362"/>
                </a:lnTo>
                <a:lnTo>
                  <a:pt x="45" y="362"/>
                </a:lnTo>
                <a:lnTo>
                  <a:pt x="45" y="362"/>
                </a:lnTo>
                <a:lnTo>
                  <a:pt x="45" y="362"/>
                </a:lnTo>
                <a:lnTo>
                  <a:pt x="41" y="358"/>
                </a:lnTo>
                <a:lnTo>
                  <a:pt x="41" y="358"/>
                </a:lnTo>
                <a:lnTo>
                  <a:pt x="36" y="358"/>
                </a:lnTo>
                <a:lnTo>
                  <a:pt x="36" y="358"/>
                </a:lnTo>
                <a:lnTo>
                  <a:pt x="36" y="358"/>
                </a:lnTo>
                <a:lnTo>
                  <a:pt x="36" y="358"/>
                </a:lnTo>
                <a:lnTo>
                  <a:pt x="32" y="358"/>
                </a:lnTo>
                <a:lnTo>
                  <a:pt x="32" y="358"/>
                </a:lnTo>
                <a:lnTo>
                  <a:pt x="32" y="358"/>
                </a:lnTo>
                <a:lnTo>
                  <a:pt x="27" y="358"/>
                </a:lnTo>
                <a:lnTo>
                  <a:pt x="27" y="358"/>
                </a:lnTo>
                <a:lnTo>
                  <a:pt x="27" y="358"/>
                </a:lnTo>
                <a:lnTo>
                  <a:pt x="27" y="358"/>
                </a:lnTo>
                <a:lnTo>
                  <a:pt x="27" y="353"/>
                </a:lnTo>
                <a:lnTo>
                  <a:pt x="27" y="353"/>
                </a:lnTo>
                <a:lnTo>
                  <a:pt x="32" y="353"/>
                </a:lnTo>
                <a:lnTo>
                  <a:pt x="32" y="353"/>
                </a:lnTo>
                <a:lnTo>
                  <a:pt x="32" y="353"/>
                </a:lnTo>
                <a:lnTo>
                  <a:pt x="32" y="353"/>
                </a:lnTo>
                <a:lnTo>
                  <a:pt x="32" y="353"/>
                </a:lnTo>
                <a:lnTo>
                  <a:pt x="32" y="353"/>
                </a:lnTo>
                <a:lnTo>
                  <a:pt x="32" y="353"/>
                </a:lnTo>
                <a:lnTo>
                  <a:pt x="36" y="353"/>
                </a:lnTo>
                <a:lnTo>
                  <a:pt x="36" y="353"/>
                </a:lnTo>
                <a:lnTo>
                  <a:pt x="36" y="349"/>
                </a:lnTo>
                <a:lnTo>
                  <a:pt x="36" y="349"/>
                </a:lnTo>
                <a:lnTo>
                  <a:pt x="32" y="349"/>
                </a:lnTo>
                <a:lnTo>
                  <a:pt x="32" y="349"/>
                </a:lnTo>
                <a:lnTo>
                  <a:pt x="32" y="349"/>
                </a:lnTo>
                <a:lnTo>
                  <a:pt x="32" y="344"/>
                </a:lnTo>
                <a:lnTo>
                  <a:pt x="32" y="344"/>
                </a:lnTo>
                <a:lnTo>
                  <a:pt x="32" y="344"/>
                </a:lnTo>
                <a:lnTo>
                  <a:pt x="32" y="344"/>
                </a:lnTo>
                <a:lnTo>
                  <a:pt x="32" y="340"/>
                </a:lnTo>
                <a:lnTo>
                  <a:pt x="27" y="340"/>
                </a:lnTo>
                <a:lnTo>
                  <a:pt x="27" y="335"/>
                </a:lnTo>
                <a:lnTo>
                  <a:pt x="27" y="335"/>
                </a:lnTo>
                <a:lnTo>
                  <a:pt x="27" y="335"/>
                </a:lnTo>
                <a:lnTo>
                  <a:pt x="27" y="330"/>
                </a:lnTo>
                <a:lnTo>
                  <a:pt x="27" y="330"/>
                </a:lnTo>
                <a:lnTo>
                  <a:pt x="23" y="330"/>
                </a:lnTo>
                <a:lnTo>
                  <a:pt x="18" y="326"/>
                </a:lnTo>
                <a:lnTo>
                  <a:pt x="14" y="326"/>
                </a:lnTo>
                <a:lnTo>
                  <a:pt x="14" y="326"/>
                </a:lnTo>
                <a:lnTo>
                  <a:pt x="14" y="326"/>
                </a:lnTo>
                <a:lnTo>
                  <a:pt x="14" y="326"/>
                </a:lnTo>
                <a:lnTo>
                  <a:pt x="14" y="330"/>
                </a:lnTo>
                <a:lnTo>
                  <a:pt x="14" y="330"/>
                </a:lnTo>
                <a:lnTo>
                  <a:pt x="9" y="330"/>
                </a:lnTo>
                <a:lnTo>
                  <a:pt x="9" y="326"/>
                </a:lnTo>
                <a:lnTo>
                  <a:pt x="9" y="326"/>
                </a:lnTo>
                <a:lnTo>
                  <a:pt x="5" y="326"/>
                </a:lnTo>
                <a:lnTo>
                  <a:pt x="5" y="321"/>
                </a:lnTo>
                <a:lnTo>
                  <a:pt x="5" y="321"/>
                </a:lnTo>
                <a:lnTo>
                  <a:pt x="5" y="321"/>
                </a:lnTo>
                <a:lnTo>
                  <a:pt x="5" y="321"/>
                </a:lnTo>
                <a:lnTo>
                  <a:pt x="5" y="321"/>
                </a:lnTo>
                <a:lnTo>
                  <a:pt x="5" y="321"/>
                </a:lnTo>
                <a:lnTo>
                  <a:pt x="5" y="321"/>
                </a:lnTo>
                <a:lnTo>
                  <a:pt x="5" y="317"/>
                </a:lnTo>
                <a:lnTo>
                  <a:pt x="0" y="317"/>
                </a:lnTo>
                <a:lnTo>
                  <a:pt x="0" y="317"/>
                </a:lnTo>
                <a:lnTo>
                  <a:pt x="0" y="312"/>
                </a:lnTo>
                <a:lnTo>
                  <a:pt x="0" y="312"/>
                </a:lnTo>
                <a:lnTo>
                  <a:pt x="0" y="312"/>
                </a:lnTo>
                <a:lnTo>
                  <a:pt x="5" y="312"/>
                </a:lnTo>
                <a:lnTo>
                  <a:pt x="5" y="312"/>
                </a:lnTo>
                <a:lnTo>
                  <a:pt x="5" y="308"/>
                </a:lnTo>
                <a:lnTo>
                  <a:pt x="5" y="308"/>
                </a:lnTo>
                <a:lnTo>
                  <a:pt x="5" y="308"/>
                </a:lnTo>
                <a:lnTo>
                  <a:pt x="0" y="308"/>
                </a:lnTo>
                <a:lnTo>
                  <a:pt x="0" y="303"/>
                </a:lnTo>
                <a:lnTo>
                  <a:pt x="0" y="303"/>
                </a:lnTo>
                <a:lnTo>
                  <a:pt x="0" y="303"/>
                </a:lnTo>
                <a:lnTo>
                  <a:pt x="5" y="303"/>
                </a:lnTo>
                <a:lnTo>
                  <a:pt x="5" y="299"/>
                </a:lnTo>
                <a:lnTo>
                  <a:pt x="5" y="299"/>
                </a:lnTo>
                <a:lnTo>
                  <a:pt x="5" y="299"/>
                </a:lnTo>
                <a:lnTo>
                  <a:pt x="5" y="299"/>
                </a:lnTo>
                <a:lnTo>
                  <a:pt x="9" y="299"/>
                </a:lnTo>
                <a:lnTo>
                  <a:pt x="9" y="294"/>
                </a:lnTo>
                <a:lnTo>
                  <a:pt x="14" y="294"/>
                </a:lnTo>
                <a:lnTo>
                  <a:pt x="14" y="294"/>
                </a:lnTo>
                <a:lnTo>
                  <a:pt x="14" y="294"/>
                </a:lnTo>
                <a:lnTo>
                  <a:pt x="14" y="294"/>
                </a:lnTo>
                <a:lnTo>
                  <a:pt x="14" y="294"/>
                </a:lnTo>
                <a:lnTo>
                  <a:pt x="14" y="290"/>
                </a:lnTo>
                <a:lnTo>
                  <a:pt x="14" y="290"/>
                </a:lnTo>
                <a:lnTo>
                  <a:pt x="14" y="290"/>
                </a:lnTo>
                <a:lnTo>
                  <a:pt x="18" y="294"/>
                </a:lnTo>
                <a:lnTo>
                  <a:pt x="18" y="290"/>
                </a:lnTo>
                <a:lnTo>
                  <a:pt x="18" y="290"/>
                </a:lnTo>
                <a:lnTo>
                  <a:pt x="23" y="290"/>
                </a:lnTo>
                <a:lnTo>
                  <a:pt x="23" y="290"/>
                </a:lnTo>
                <a:lnTo>
                  <a:pt x="23" y="290"/>
                </a:lnTo>
                <a:lnTo>
                  <a:pt x="23" y="290"/>
                </a:lnTo>
                <a:lnTo>
                  <a:pt x="27" y="294"/>
                </a:lnTo>
                <a:lnTo>
                  <a:pt x="27" y="294"/>
                </a:lnTo>
                <a:lnTo>
                  <a:pt x="32" y="294"/>
                </a:lnTo>
                <a:lnTo>
                  <a:pt x="32" y="294"/>
                </a:lnTo>
                <a:lnTo>
                  <a:pt x="32" y="294"/>
                </a:lnTo>
                <a:lnTo>
                  <a:pt x="36" y="294"/>
                </a:lnTo>
                <a:lnTo>
                  <a:pt x="36" y="294"/>
                </a:lnTo>
                <a:lnTo>
                  <a:pt x="36" y="290"/>
                </a:lnTo>
                <a:lnTo>
                  <a:pt x="36" y="294"/>
                </a:lnTo>
                <a:lnTo>
                  <a:pt x="36" y="294"/>
                </a:lnTo>
                <a:lnTo>
                  <a:pt x="41" y="290"/>
                </a:lnTo>
                <a:lnTo>
                  <a:pt x="41" y="290"/>
                </a:lnTo>
                <a:lnTo>
                  <a:pt x="41" y="290"/>
                </a:lnTo>
                <a:lnTo>
                  <a:pt x="41" y="285"/>
                </a:lnTo>
                <a:lnTo>
                  <a:pt x="41" y="285"/>
                </a:lnTo>
                <a:lnTo>
                  <a:pt x="41" y="285"/>
                </a:lnTo>
                <a:lnTo>
                  <a:pt x="41" y="285"/>
                </a:lnTo>
                <a:lnTo>
                  <a:pt x="41" y="281"/>
                </a:lnTo>
                <a:lnTo>
                  <a:pt x="41" y="281"/>
                </a:lnTo>
                <a:lnTo>
                  <a:pt x="41" y="281"/>
                </a:lnTo>
                <a:lnTo>
                  <a:pt x="45" y="281"/>
                </a:lnTo>
                <a:lnTo>
                  <a:pt x="45" y="281"/>
                </a:lnTo>
                <a:lnTo>
                  <a:pt x="50" y="281"/>
                </a:lnTo>
                <a:lnTo>
                  <a:pt x="54" y="281"/>
                </a:lnTo>
                <a:lnTo>
                  <a:pt x="54" y="281"/>
                </a:lnTo>
                <a:lnTo>
                  <a:pt x="59" y="281"/>
                </a:lnTo>
                <a:lnTo>
                  <a:pt x="59" y="276"/>
                </a:lnTo>
                <a:lnTo>
                  <a:pt x="63" y="276"/>
                </a:lnTo>
                <a:lnTo>
                  <a:pt x="63" y="272"/>
                </a:lnTo>
                <a:lnTo>
                  <a:pt x="63" y="272"/>
                </a:lnTo>
                <a:lnTo>
                  <a:pt x="63" y="272"/>
                </a:lnTo>
                <a:lnTo>
                  <a:pt x="63" y="272"/>
                </a:lnTo>
                <a:lnTo>
                  <a:pt x="68" y="267"/>
                </a:lnTo>
                <a:lnTo>
                  <a:pt x="72" y="267"/>
                </a:lnTo>
                <a:lnTo>
                  <a:pt x="72" y="263"/>
                </a:lnTo>
                <a:lnTo>
                  <a:pt x="72" y="263"/>
                </a:lnTo>
                <a:lnTo>
                  <a:pt x="77" y="263"/>
                </a:lnTo>
                <a:lnTo>
                  <a:pt x="81" y="263"/>
                </a:lnTo>
                <a:lnTo>
                  <a:pt x="81" y="258"/>
                </a:lnTo>
                <a:lnTo>
                  <a:pt x="81" y="258"/>
                </a:lnTo>
                <a:lnTo>
                  <a:pt x="86" y="258"/>
                </a:lnTo>
                <a:lnTo>
                  <a:pt x="86" y="258"/>
                </a:lnTo>
                <a:lnTo>
                  <a:pt x="86" y="258"/>
                </a:lnTo>
                <a:lnTo>
                  <a:pt x="86" y="258"/>
                </a:lnTo>
                <a:lnTo>
                  <a:pt x="86" y="254"/>
                </a:lnTo>
                <a:lnTo>
                  <a:pt x="86" y="254"/>
                </a:lnTo>
                <a:lnTo>
                  <a:pt x="86" y="254"/>
                </a:lnTo>
                <a:lnTo>
                  <a:pt x="86" y="254"/>
                </a:lnTo>
                <a:lnTo>
                  <a:pt x="81" y="254"/>
                </a:lnTo>
                <a:lnTo>
                  <a:pt x="81" y="249"/>
                </a:lnTo>
                <a:lnTo>
                  <a:pt x="81" y="249"/>
                </a:lnTo>
                <a:lnTo>
                  <a:pt x="81" y="245"/>
                </a:lnTo>
                <a:lnTo>
                  <a:pt x="81" y="245"/>
                </a:lnTo>
                <a:lnTo>
                  <a:pt x="81" y="245"/>
                </a:lnTo>
                <a:lnTo>
                  <a:pt x="81" y="245"/>
                </a:lnTo>
                <a:lnTo>
                  <a:pt x="86" y="245"/>
                </a:lnTo>
                <a:lnTo>
                  <a:pt x="86" y="240"/>
                </a:lnTo>
                <a:lnTo>
                  <a:pt x="81" y="240"/>
                </a:lnTo>
                <a:lnTo>
                  <a:pt x="81" y="240"/>
                </a:lnTo>
                <a:lnTo>
                  <a:pt x="81" y="240"/>
                </a:lnTo>
                <a:lnTo>
                  <a:pt x="81" y="240"/>
                </a:lnTo>
                <a:lnTo>
                  <a:pt x="81" y="240"/>
                </a:lnTo>
                <a:lnTo>
                  <a:pt x="81" y="240"/>
                </a:lnTo>
                <a:lnTo>
                  <a:pt x="81" y="236"/>
                </a:lnTo>
                <a:lnTo>
                  <a:pt x="86" y="240"/>
                </a:lnTo>
                <a:lnTo>
                  <a:pt x="86" y="236"/>
                </a:lnTo>
                <a:lnTo>
                  <a:pt x="86" y="236"/>
                </a:lnTo>
                <a:lnTo>
                  <a:pt x="86" y="236"/>
                </a:lnTo>
                <a:lnTo>
                  <a:pt x="86" y="236"/>
                </a:lnTo>
                <a:lnTo>
                  <a:pt x="81" y="236"/>
                </a:lnTo>
                <a:lnTo>
                  <a:pt x="81" y="231"/>
                </a:lnTo>
                <a:lnTo>
                  <a:pt x="81" y="231"/>
                </a:lnTo>
                <a:lnTo>
                  <a:pt x="81" y="231"/>
                </a:lnTo>
                <a:lnTo>
                  <a:pt x="77" y="227"/>
                </a:lnTo>
                <a:lnTo>
                  <a:pt x="77" y="222"/>
                </a:lnTo>
                <a:lnTo>
                  <a:pt x="72" y="222"/>
                </a:lnTo>
                <a:lnTo>
                  <a:pt x="72" y="222"/>
                </a:lnTo>
                <a:lnTo>
                  <a:pt x="72" y="217"/>
                </a:lnTo>
                <a:lnTo>
                  <a:pt x="72" y="217"/>
                </a:lnTo>
                <a:lnTo>
                  <a:pt x="72" y="217"/>
                </a:lnTo>
                <a:lnTo>
                  <a:pt x="72" y="213"/>
                </a:lnTo>
                <a:lnTo>
                  <a:pt x="68" y="213"/>
                </a:lnTo>
                <a:lnTo>
                  <a:pt x="68" y="208"/>
                </a:lnTo>
                <a:lnTo>
                  <a:pt x="68" y="208"/>
                </a:lnTo>
                <a:lnTo>
                  <a:pt x="68" y="208"/>
                </a:lnTo>
                <a:lnTo>
                  <a:pt x="68" y="208"/>
                </a:lnTo>
                <a:lnTo>
                  <a:pt x="68" y="208"/>
                </a:lnTo>
                <a:lnTo>
                  <a:pt x="68" y="208"/>
                </a:lnTo>
                <a:lnTo>
                  <a:pt x="68" y="208"/>
                </a:lnTo>
                <a:lnTo>
                  <a:pt x="68" y="208"/>
                </a:lnTo>
                <a:lnTo>
                  <a:pt x="63" y="204"/>
                </a:lnTo>
                <a:lnTo>
                  <a:pt x="63" y="204"/>
                </a:lnTo>
                <a:lnTo>
                  <a:pt x="63" y="208"/>
                </a:lnTo>
                <a:lnTo>
                  <a:pt x="59" y="204"/>
                </a:lnTo>
                <a:lnTo>
                  <a:pt x="59" y="204"/>
                </a:lnTo>
                <a:lnTo>
                  <a:pt x="59" y="204"/>
                </a:lnTo>
                <a:lnTo>
                  <a:pt x="59" y="204"/>
                </a:lnTo>
                <a:lnTo>
                  <a:pt x="59" y="204"/>
                </a:lnTo>
                <a:lnTo>
                  <a:pt x="63" y="199"/>
                </a:lnTo>
                <a:lnTo>
                  <a:pt x="63" y="199"/>
                </a:lnTo>
                <a:lnTo>
                  <a:pt x="68" y="199"/>
                </a:lnTo>
                <a:lnTo>
                  <a:pt x="68" y="199"/>
                </a:lnTo>
                <a:lnTo>
                  <a:pt x="72" y="199"/>
                </a:lnTo>
                <a:lnTo>
                  <a:pt x="72" y="199"/>
                </a:lnTo>
                <a:lnTo>
                  <a:pt x="72" y="199"/>
                </a:lnTo>
                <a:lnTo>
                  <a:pt x="77" y="195"/>
                </a:lnTo>
                <a:lnTo>
                  <a:pt x="81" y="195"/>
                </a:lnTo>
                <a:lnTo>
                  <a:pt x="81" y="195"/>
                </a:lnTo>
                <a:lnTo>
                  <a:pt x="81" y="195"/>
                </a:lnTo>
                <a:lnTo>
                  <a:pt x="86" y="195"/>
                </a:lnTo>
                <a:lnTo>
                  <a:pt x="86" y="199"/>
                </a:lnTo>
                <a:lnTo>
                  <a:pt x="86" y="199"/>
                </a:lnTo>
                <a:lnTo>
                  <a:pt x="86" y="199"/>
                </a:lnTo>
                <a:lnTo>
                  <a:pt x="90" y="199"/>
                </a:lnTo>
                <a:lnTo>
                  <a:pt x="90" y="195"/>
                </a:lnTo>
                <a:lnTo>
                  <a:pt x="95" y="195"/>
                </a:lnTo>
                <a:lnTo>
                  <a:pt x="95" y="199"/>
                </a:lnTo>
                <a:lnTo>
                  <a:pt x="95" y="199"/>
                </a:lnTo>
                <a:lnTo>
                  <a:pt x="95" y="199"/>
                </a:lnTo>
                <a:lnTo>
                  <a:pt x="95" y="199"/>
                </a:lnTo>
                <a:lnTo>
                  <a:pt x="95" y="195"/>
                </a:lnTo>
                <a:lnTo>
                  <a:pt x="95" y="195"/>
                </a:lnTo>
                <a:lnTo>
                  <a:pt x="95" y="195"/>
                </a:lnTo>
                <a:lnTo>
                  <a:pt x="95" y="190"/>
                </a:lnTo>
                <a:lnTo>
                  <a:pt x="95" y="190"/>
                </a:lnTo>
                <a:lnTo>
                  <a:pt x="90" y="190"/>
                </a:lnTo>
                <a:lnTo>
                  <a:pt x="90" y="190"/>
                </a:lnTo>
                <a:lnTo>
                  <a:pt x="90" y="190"/>
                </a:lnTo>
                <a:lnTo>
                  <a:pt x="90" y="190"/>
                </a:lnTo>
                <a:lnTo>
                  <a:pt x="90" y="186"/>
                </a:lnTo>
                <a:lnTo>
                  <a:pt x="90" y="186"/>
                </a:lnTo>
                <a:lnTo>
                  <a:pt x="90" y="181"/>
                </a:lnTo>
                <a:lnTo>
                  <a:pt x="90" y="177"/>
                </a:lnTo>
                <a:lnTo>
                  <a:pt x="90" y="172"/>
                </a:lnTo>
                <a:lnTo>
                  <a:pt x="90" y="168"/>
                </a:lnTo>
                <a:lnTo>
                  <a:pt x="86" y="163"/>
                </a:lnTo>
                <a:lnTo>
                  <a:pt x="86" y="163"/>
                </a:lnTo>
                <a:lnTo>
                  <a:pt x="86" y="159"/>
                </a:lnTo>
                <a:lnTo>
                  <a:pt x="86" y="159"/>
                </a:lnTo>
                <a:lnTo>
                  <a:pt x="86" y="159"/>
                </a:lnTo>
                <a:lnTo>
                  <a:pt x="90" y="159"/>
                </a:lnTo>
                <a:lnTo>
                  <a:pt x="95" y="159"/>
                </a:lnTo>
                <a:lnTo>
                  <a:pt x="95" y="163"/>
                </a:lnTo>
                <a:lnTo>
                  <a:pt x="99" y="163"/>
                </a:lnTo>
                <a:lnTo>
                  <a:pt x="99" y="163"/>
                </a:lnTo>
                <a:lnTo>
                  <a:pt x="104" y="163"/>
                </a:lnTo>
                <a:lnTo>
                  <a:pt x="104" y="163"/>
                </a:lnTo>
                <a:lnTo>
                  <a:pt x="104" y="163"/>
                </a:lnTo>
                <a:lnTo>
                  <a:pt x="108" y="163"/>
                </a:lnTo>
                <a:lnTo>
                  <a:pt x="108" y="163"/>
                </a:lnTo>
                <a:lnTo>
                  <a:pt x="113" y="163"/>
                </a:lnTo>
                <a:lnTo>
                  <a:pt x="113" y="163"/>
                </a:lnTo>
                <a:lnTo>
                  <a:pt x="113" y="163"/>
                </a:lnTo>
                <a:lnTo>
                  <a:pt x="113" y="163"/>
                </a:lnTo>
                <a:lnTo>
                  <a:pt x="118" y="163"/>
                </a:lnTo>
                <a:lnTo>
                  <a:pt x="118" y="163"/>
                </a:lnTo>
                <a:lnTo>
                  <a:pt x="118" y="163"/>
                </a:lnTo>
                <a:lnTo>
                  <a:pt x="118" y="163"/>
                </a:lnTo>
                <a:lnTo>
                  <a:pt x="122" y="159"/>
                </a:lnTo>
                <a:lnTo>
                  <a:pt x="122" y="159"/>
                </a:lnTo>
                <a:lnTo>
                  <a:pt x="122" y="159"/>
                </a:lnTo>
                <a:lnTo>
                  <a:pt x="122" y="159"/>
                </a:lnTo>
                <a:lnTo>
                  <a:pt x="122" y="159"/>
                </a:lnTo>
                <a:lnTo>
                  <a:pt x="127" y="154"/>
                </a:lnTo>
                <a:lnTo>
                  <a:pt x="122" y="154"/>
                </a:lnTo>
                <a:lnTo>
                  <a:pt x="122" y="154"/>
                </a:lnTo>
                <a:lnTo>
                  <a:pt x="122" y="150"/>
                </a:lnTo>
                <a:lnTo>
                  <a:pt x="122" y="150"/>
                </a:lnTo>
                <a:lnTo>
                  <a:pt x="118" y="145"/>
                </a:lnTo>
                <a:lnTo>
                  <a:pt x="118" y="145"/>
                </a:lnTo>
                <a:lnTo>
                  <a:pt x="118" y="141"/>
                </a:lnTo>
                <a:lnTo>
                  <a:pt x="118" y="136"/>
                </a:lnTo>
                <a:lnTo>
                  <a:pt x="118" y="136"/>
                </a:lnTo>
                <a:lnTo>
                  <a:pt x="118" y="136"/>
                </a:lnTo>
                <a:lnTo>
                  <a:pt x="118" y="136"/>
                </a:lnTo>
                <a:lnTo>
                  <a:pt x="118" y="132"/>
                </a:lnTo>
                <a:lnTo>
                  <a:pt x="122" y="132"/>
                </a:lnTo>
                <a:lnTo>
                  <a:pt x="122" y="132"/>
                </a:lnTo>
                <a:lnTo>
                  <a:pt x="122" y="132"/>
                </a:lnTo>
                <a:lnTo>
                  <a:pt x="127" y="132"/>
                </a:lnTo>
                <a:lnTo>
                  <a:pt x="127" y="132"/>
                </a:lnTo>
                <a:lnTo>
                  <a:pt x="127" y="127"/>
                </a:lnTo>
                <a:lnTo>
                  <a:pt x="127" y="127"/>
                </a:lnTo>
                <a:lnTo>
                  <a:pt x="127" y="123"/>
                </a:lnTo>
                <a:lnTo>
                  <a:pt x="127" y="123"/>
                </a:lnTo>
                <a:lnTo>
                  <a:pt x="127" y="123"/>
                </a:lnTo>
                <a:lnTo>
                  <a:pt x="127" y="123"/>
                </a:lnTo>
                <a:lnTo>
                  <a:pt x="127" y="118"/>
                </a:lnTo>
                <a:lnTo>
                  <a:pt x="127" y="118"/>
                </a:lnTo>
                <a:lnTo>
                  <a:pt x="127" y="118"/>
                </a:lnTo>
                <a:lnTo>
                  <a:pt x="131" y="118"/>
                </a:lnTo>
                <a:lnTo>
                  <a:pt x="131" y="118"/>
                </a:lnTo>
                <a:lnTo>
                  <a:pt x="131" y="118"/>
                </a:lnTo>
                <a:lnTo>
                  <a:pt x="136" y="118"/>
                </a:lnTo>
                <a:lnTo>
                  <a:pt x="136" y="118"/>
                </a:lnTo>
                <a:lnTo>
                  <a:pt x="136" y="118"/>
                </a:lnTo>
                <a:lnTo>
                  <a:pt x="136" y="118"/>
                </a:lnTo>
                <a:lnTo>
                  <a:pt x="136" y="118"/>
                </a:lnTo>
                <a:lnTo>
                  <a:pt x="140" y="118"/>
                </a:lnTo>
                <a:lnTo>
                  <a:pt x="140" y="118"/>
                </a:lnTo>
                <a:lnTo>
                  <a:pt x="140" y="118"/>
                </a:lnTo>
                <a:lnTo>
                  <a:pt x="140" y="118"/>
                </a:lnTo>
                <a:lnTo>
                  <a:pt x="140" y="123"/>
                </a:lnTo>
                <a:lnTo>
                  <a:pt x="140" y="123"/>
                </a:lnTo>
                <a:lnTo>
                  <a:pt x="140" y="123"/>
                </a:lnTo>
                <a:lnTo>
                  <a:pt x="140" y="123"/>
                </a:lnTo>
                <a:lnTo>
                  <a:pt x="140" y="123"/>
                </a:lnTo>
                <a:lnTo>
                  <a:pt x="140" y="123"/>
                </a:lnTo>
                <a:lnTo>
                  <a:pt x="140" y="123"/>
                </a:lnTo>
                <a:lnTo>
                  <a:pt x="145" y="127"/>
                </a:lnTo>
                <a:lnTo>
                  <a:pt x="145" y="127"/>
                </a:lnTo>
                <a:lnTo>
                  <a:pt x="145" y="127"/>
                </a:lnTo>
                <a:lnTo>
                  <a:pt x="145" y="127"/>
                </a:lnTo>
                <a:lnTo>
                  <a:pt x="145" y="127"/>
                </a:lnTo>
                <a:lnTo>
                  <a:pt x="145" y="127"/>
                </a:lnTo>
                <a:lnTo>
                  <a:pt x="145" y="127"/>
                </a:lnTo>
                <a:lnTo>
                  <a:pt x="145" y="127"/>
                </a:lnTo>
                <a:lnTo>
                  <a:pt x="149" y="132"/>
                </a:lnTo>
                <a:lnTo>
                  <a:pt x="149" y="132"/>
                </a:lnTo>
                <a:lnTo>
                  <a:pt x="154" y="132"/>
                </a:lnTo>
                <a:lnTo>
                  <a:pt x="154" y="132"/>
                </a:lnTo>
                <a:lnTo>
                  <a:pt x="154" y="132"/>
                </a:lnTo>
                <a:lnTo>
                  <a:pt x="158" y="132"/>
                </a:lnTo>
                <a:lnTo>
                  <a:pt x="158" y="136"/>
                </a:lnTo>
                <a:lnTo>
                  <a:pt x="158" y="136"/>
                </a:lnTo>
                <a:lnTo>
                  <a:pt x="163" y="136"/>
                </a:lnTo>
                <a:lnTo>
                  <a:pt x="163" y="136"/>
                </a:lnTo>
                <a:lnTo>
                  <a:pt x="167" y="136"/>
                </a:lnTo>
                <a:lnTo>
                  <a:pt x="167" y="141"/>
                </a:lnTo>
                <a:lnTo>
                  <a:pt x="167" y="141"/>
                </a:lnTo>
                <a:lnTo>
                  <a:pt x="167" y="141"/>
                </a:lnTo>
                <a:lnTo>
                  <a:pt x="172" y="136"/>
                </a:lnTo>
                <a:lnTo>
                  <a:pt x="172" y="136"/>
                </a:lnTo>
                <a:lnTo>
                  <a:pt x="176" y="141"/>
                </a:lnTo>
                <a:lnTo>
                  <a:pt x="176" y="141"/>
                </a:lnTo>
                <a:lnTo>
                  <a:pt x="176" y="141"/>
                </a:lnTo>
                <a:lnTo>
                  <a:pt x="176" y="141"/>
                </a:lnTo>
                <a:lnTo>
                  <a:pt x="181" y="141"/>
                </a:lnTo>
                <a:lnTo>
                  <a:pt x="181" y="141"/>
                </a:lnTo>
                <a:lnTo>
                  <a:pt x="181" y="141"/>
                </a:lnTo>
                <a:lnTo>
                  <a:pt x="181" y="141"/>
                </a:lnTo>
                <a:lnTo>
                  <a:pt x="181" y="141"/>
                </a:lnTo>
                <a:lnTo>
                  <a:pt x="181" y="141"/>
                </a:lnTo>
                <a:lnTo>
                  <a:pt x="185" y="141"/>
                </a:lnTo>
                <a:lnTo>
                  <a:pt x="185" y="145"/>
                </a:lnTo>
                <a:lnTo>
                  <a:pt x="185" y="145"/>
                </a:lnTo>
                <a:lnTo>
                  <a:pt x="190" y="145"/>
                </a:lnTo>
                <a:lnTo>
                  <a:pt x="190" y="145"/>
                </a:lnTo>
                <a:lnTo>
                  <a:pt x="190" y="145"/>
                </a:lnTo>
                <a:lnTo>
                  <a:pt x="190" y="145"/>
                </a:lnTo>
                <a:lnTo>
                  <a:pt x="190" y="145"/>
                </a:lnTo>
                <a:lnTo>
                  <a:pt x="194" y="150"/>
                </a:lnTo>
                <a:lnTo>
                  <a:pt x="194" y="150"/>
                </a:lnTo>
                <a:lnTo>
                  <a:pt x="194" y="150"/>
                </a:lnTo>
                <a:lnTo>
                  <a:pt x="194" y="154"/>
                </a:lnTo>
                <a:lnTo>
                  <a:pt x="199" y="154"/>
                </a:lnTo>
                <a:lnTo>
                  <a:pt x="199" y="159"/>
                </a:lnTo>
                <a:lnTo>
                  <a:pt x="203" y="159"/>
                </a:lnTo>
                <a:lnTo>
                  <a:pt x="203" y="159"/>
                </a:lnTo>
                <a:lnTo>
                  <a:pt x="203" y="159"/>
                </a:lnTo>
                <a:lnTo>
                  <a:pt x="208" y="163"/>
                </a:lnTo>
                <a:lnTo>
                  <a:pt x="208" y="163"/>
                </a:lnTo>
                <a:lnTo>
                  <a:pt x="208" y="163"/>
                </a:lnTo>
                <a:lnTo>
                  <a:pt x="208" y="163"/>
                </a:lnTo>
                <a:lnTo>
                  <a:pt x="208" y="163"/>
                </a:lnTo>
                <a:lnTo>
                  <a:pt x="208" y="168"/>
                </a:lnTo>
                <a:lnTo>
                  <a:pt x="208" y="168"/>
                </a:lnTo>
                <a:lnTo>
                  <a:pt x="208" y="172"/>
                </a:lnTo>
                <a:lnTo>
                  <a:pt x="212" y="172"/>
                </a:lnTo>
                <a:lnTo>
                  <a:pt x="212" y="172"/>
                </a:lnTo>
                <a:lnTo>
                  <a:pt x="212" y="177"/>
                </a:lnTo>
                <a:lnTo>
                  <a:pt x="212" y="177"/>
                </a:lnTo>
                <a:lnTo>
                  <a:pt x="212" y="177"/>
                </a:lnTo>
                <a:lnTo>
                  <a:pt x="212" y="177"/>
                </a:lnTo>
                <a:lnTo>
                  <a:pt x="212" y="177"/>
                </a:lnTo>
                <a:lnTo>
                  <a:pt x="212" y="181"/>
                </a:lnTo>
                <a:lnTo>
                  <a:pt x="212" y="181"/>
                </a:lnTo>
                <a:lnTo>
                  <a:pt x="212" y="186"/>
                </a:lnTo>
                <a:lnTo>
                  <a:pt x="212" y="186"/>
                </a:lnTo>
                <a:lnTo>
                  <a:pt x="217" y="186"/>
                </a:lnTo>
                <a:lnTo>
                  <a:pt x="217" y="186"/>
                </a:lnTo>
                <a:lnTo>
                  <a:pt x="217" y="190"/>
                </a:lnTo>
                <a:lnTo>
                  <a:pt x="221" y="190"/>
                </a:lnTo>
                <a:lnTo>
                  <a:pt x="221" y="190"/>
                </a:lnTo>
                <a:lnTo>
                  <a:pt x="221" y="190"/>
                </a:lnTo>
                <a:lnTo>
                  <a:pt x="221" y="190"/>
                </a:lnTo>
                <a:lnTo>
                  <a:pt x="221" y="190"/>
                </a:lnTo>
                <a:lnTo>
                  <a:pt x="226" y="190"/>
                </a:lnTo>
                <a:lnTo>
                  <a:pt x="226" y="190"/>
                </a:lnTo>
                <a:lnTo>
                  <a:pt x="230" y="190"/>
                </a:lnTo>
                <a:lnTo>
                  <a:pt x="230" y="190"/>
                </a:lnTo>
                <a:lnTo>
                  <a:pt x="230" y="190"/>
                </a:lnTo>
                <a:lnTo>
                  <a:pt x="235" y="195"/>
                </a:lnTo>
                <a:lnTo>
                  <a:pt x="235" y="190"/>
                </a:lnTo>
                <a:lnTo>
                  <a:pt x="239" y="190"/>
                </a:lnTo>
                <a:lnTo>
                  <a:pt x="239" y="195"/>
                </a:lnTo>
                <a:lnTo>
                  <a:pt x="244" y="195"/>
                </a:lnTo>
                <a:lnTo>
                  <a:pt x="244" y="195"/>
                </a:lnTo>
                <a:lnTo>
                  <a:pt x="249" y="190"/>
                </a:lnTo>
                <a:lnTo>
                  <a:pt x="253" y="195"/>
                </a:lnTo>
                <a:lnTo>
                  <a:pt x="258" y="195"/>
                </a:lnTo>
                <a:lnTo>
                  <a:pt x="262" y="195"/>
                </a:lnTo>
                <a:lnTo>
                  <a:pt x="262" y="195"/>
                </a:lnTo>
                <a:lnTo>
                  <a:pt x="267" y="195"/>
                </a:lnTo>
                <a:lnTo>
                  <a:pt x="267" y="199"/>
                </a:lnTo>
                <a:lnTo>
                  <a:pt x="271" y="199"/>
                </a:lnTo>
                <a:lnTo>
                  <a:pt x="276" y="199"/>
                </a:lnTo>
                <a:lnTo>
                  <a:pt x="276" y="199"/>
                </a:lnTo>
                <a:lnTo>
                  <a:pt x="280" y="204"/>
                </a:lnTo>
                <a:lnTo>
                  <a:pt x="285" y="204"/>
                </a:lnTo>
                <a:lnTo>
                  <a:pt x="285" y="204"/>
                </a:lnTo>
                <a:lnTo>
                  <a:pt x="289" y="204"/>
                </a:lnTo>
                <a:lnTo>
                  <a:pt x="294" y="204"/>
                </a:lnTo>
                <a:lnTo>
                  <a:pt x="294" y="204"/>
                </a:lnTo>
                <a:lnTo>
                  <a:pt x="294" y="208"/>
                </a:lnTo>
                <a:lnTo>
                  <a:pt x="294" y="208"/>
                </a:lnTo>
                <a:lnTo>
                  <a:pt x="294" y="208"/>
                </a:lnTo>
                <a:lnTo>
                  <a:pt x="298" y="208"/>
                </a:lnTo>
                <a:lnTo>
                  <a:pt x="298" y="208"/>
                </a:lnTo>
                <a:lnTo>
                  <a:pt x="298" y="213"/>
                </a:lnTo>
                <a:lnTo>
                  <a:pt x="303" y="213"/>
                </a:lnTo>
                <a:lnTo>
                  <a:pt x="303" y="213"/>
                </a:lnTo>
                <a:lnTo>
                  <a:pt x="303" y="217"/>
                </a:lnTo>
                <a:lnTo>
                  <a:pt x="312" y="222"/>
                </a:lnTo>
                <a:lnTo>
                  <a:pt x="312" y="222"/>
                </a:lnTo>
                <a:lnTo>
                  <a:pt x="312" y="227"/>
                </a:lnTo>
                <a:lnTo>
                  <a:pt x="316" y="227"/>
                </a:lnTo>
                <a:lnTo>
                  <a:pt x="316" y="227"/>
                </a:lnTo>
                <a:lnTo>
                  <a:pt x="321" y="231"/>
                </a:lnTo>
                <a:lnTo>
                  <a:pt x="321" y="231"/>
                </a:lnTo>
                <a:lnTo>
                  <a:pt x="321" y="236"/>
                </a:lnTo>
                <a:lnTo>
                  <a:pt x="325" y="236"/>
                </a:lnTo>
                <a:lnTo>
                  <a:pt x="325" y="231"/>
                </a:lnTo>
                <a:lnTo>
                  <a:pt x="330" y="231"/>
                </a:lnTo>
                <a:lnTo>
                  <a:pt x="334" y="231"/>
                </a:lnTo>
                <a:lnTo>
                  <a:pt x="343" y="231"/>
                </a:lnTo>
                <a:lnTo>
                  <a:pt x="352" y="231"/>
                </a:lnTo>
                <a:lnTo>
                  <a:pt x="361" y="236"/>
                </a:lnTo>
                <a:lnTo>
                  <a:pt x="361" y="236"/>
                </a:lnTo>
                <a:lnTo>
                  <a:pt x="370" y="236"/>
                </a:lnTo>
                <a:lnTo>
                  <a:pt x="375" y="231"/>
                </a:lnTo>
                <a:lnTo>
                  <a:pt x="380" y="231"/>
                </a:lnTo>
                <a:lnTo>
                  <a:pt x="380" y="231"/>
                </a:lnTo>
                <a:lnTo>
                  <a:pt x="389" y="231"/>
                </a:lnTo>
                <a:lnTo>
                  <a:pt x="389" y="231"/>
                </a:lnTo>
                <a:lnTo>
                  <a:pt x="398" y="231"/>
                </a:lnTo>
                <a:lnTo>
                  <a:pt x="398" y="231"/>
                </a:lnTo>
                <a:lnTo>
                  <a:pt x="402" y="231"/>
                </a:lnTo>
                <a:lnTo>
                  <a:pt x="402" y="236"/>
                </a:lnTo>
                <a:lnTo>
                  <a:pt x="407" y="236"/>
                </a:lnTo>
                <a:lnTo>
                  <a:pt x="407" y="236"/>
                </a:lnTo>
                <a:lnTo>
                  <a:pt x="411" y="236"/>
                </a:lnTo>
                <a:lnTo>
                  <a:pt x="411" y="240"/>
                </a:lnTo>
                <a:lnTo>
                  <a:pt x="416" y="240"/>
                </a:lnTo>
                <a:lnTo>
                  <a:pt x="420" y="240"/>
                </a:lnTo>
                <a:lnTo>
                  <a:pt x="425" y="240"/>
                </a:lnTo>
                <a:lnTo>
                  <a:pt x="429" y="240"/>
                </a:lnTo>
                <a:lnTo>
                  <a:pt x="434" y="245"/>
                </a:lnTo>
                <a:lnTo>
                  <a:pt x="438" y="245"/>
                </a:lnTo>
                <a:lnTo>
                  <a:pt x="443" y="245"/>
                </a:lnTo>
                <a:lnTo>
                  <a:pt x="447" y="245"/>
                </a:lnTo>
                <a:lnTo>
                  <a:pt x="452" y="245"/>
                </a:lnTo>
                <a:lnTo>
                  <a:pt x="452" y="245"/>
                </a:lnTo>
                <a:lnTo>
                  <a:pt x="456" y="249"/>
                </a:lnTo>
                <a:lnTo>
                  <a:pt x="461" y="249"/>
                </a:lnTo>
                <a:lnTo>
                  <a:pt x="461" y="249"/>
                </a:lnTo>
                <a:lnTo>
                  <a:pt x="465" y="249"/>
                </a:lnTo>
                <a:lnTo>
                  <a:pt x="465" y="249"/>
                </a:lnTo>
                <a:lnTo>
                  <a:pt x="465" y="245"/>
                </a:lnTo>
                <a:lnTo>
                  <a:pt x="465" y="245"/>
                </a:lnTo>
                <a:lnTo>
                  <a:pt x="465" y="245"/>
                </a:lnTo>
                <a:lnTo>
                  <a:pt x="470" y="245"/>
                </a:lnTo>
                <a:lnTo>
                  <a:pt x="470" y="240"/>
                </a:lnTo>
                <a:lnTo>
                  <a:pt x="474" y="240"/>
                </a:lnTo>
                <a:lnTo>
                  <a:pt x="479" y="236"/>
                </a:lnTo>
                <a:lnTo>
                  <a:pt x="479" y="236"/>
                </a:lnTo>
                <a:lnTo>
                  <a:pt x="479" y="236"/>
                </a:lnTo>
                <a:lnTo>
                  <a:pt x="483" y="236"/>
                </a:lnTo>
                <a:lnTo>
                  <a:pt x="483" y="231"/>
                </a:lnTo>
                <a:lnTo>
                  <a:pt x="483" y="231"/>
                </a:lnTo>
                <a:lnTo>
                  <a:pt x="488" y="231"/>
                </a:lnTo>
                <a:lnTo>
                  <a:pt x="492" y="231"/>
                </a:lnTo>
                <a:lnTo>
                  <a:pt x="497" y="231"/>
                </a:lnTo>
                <a:lnTo>
                  <a:pt x="497" y="231"/>
                </a:lnTo>
                <a:lnTo>
                  <a:pt x="502" y="231"/>
                </a:lnTo>
                <a:lnTo>
                  <a:pt x="502" y="231"/>
                </a:lnTo>
                <a:lnTo>
                  <a:pt x="506" y="231"/>
                </a:lnTo>
                <a:lnTo>
                  <a:pt x="506" y="231"/>
                </a:lnTo>
                <a:lnTo>
                  <a:pt x="511" y="231"/>
                </a:lnTo>
                <a:lnTo>
                  <a:pt x="515" y="227"/>
                </a:lnTo>
                <a:lnTo>
                  <a:pt x="515" y="227"/>
                </a:lnTo>
                <a:lnTo>
                  <a:pt x="520" y="227"/>
                </a:lnTo>
                <a:lnTo>
                  <a:pt x="520" y="227"/>
                </a:lnTo>
                <a:lnTo>
                  <a:pt x="524" y="227"/>
                </a:lnTo>
                <a:lnTo>
                  <a:pt x="524" y="227"/>
                </a:lnTo>
                <a:lnTo>
                  <a:pt x="524" y="222"/>
                </a:lnTo>
                <a:lnTo>
                  <a:pt x="529" y="222"/>
                </a:lnTo>
                <a:lnTo>
                  <a:pt x="529" y="222"/>
                </a:lnTo>
                <a:lnTo>
                  <a:pt x="529" y="222"/>
                </a:lnTo>
                <a:lnTo>
                  <a:pt x="533" y="222"/>
                </a:lnTo>
                <a:lnTo>
                  <a:pt x="533" y="217"/>
                </a:lnTo>
                <a:lnTo>
                  <a:pt x="533" y="217"/>
                </a:lnTo>
                <a:lnTo>
                  <a:pt x="533" y="217"/>
                </a:lnTo>
                <a:lnTo>
                  <a:pt x="533" y="217"/>
                </a:lnTo>
                <a:lnTo>
                  <a:pt x="533" y="213"/>
                </a:lnTo>
                <a:lnTo>
                  <a:pt x="533" y="213"/>
                </a:lnTo>
                <a:lnTo>
                  <a:pt x="533" y="213"/>
                </a:lnTo>
                <a:lnTo>
                  <a:pt x="533" y="208"/>
                </a:lnTo>
                <a:lnTo>
                  <a:pt x="533" y="208"/>
                </a:lnTo>
                <a:lnTo>
                  <a:pt x="538" y="208"/>
                </a:lnTo>
                <a:lnTo>
                  <a:pt x="538" y="208"/>
                </a:lnTo>
                <a:lnTo>
                  <a:pt x="538" y="204"/>
                </a:lnTo>
                <a:lnTo>
                  <a:pt x="542" y="204"/>
                </a:lnTo>
                <a:lnTo>
                  <a:pt x="542" y="204"/>
                </a:lnTo>
                <a:lnTo>
                  <a:pt x="542" y="204"/>
                </a:lnTo>
                <a:lnTo>
                  <a:pt x="542" y="204"/>
                </a:lnTo>
                <a:lnTo>
                  <a:pt x="542" y="204"/>
                </a:lnTo>
                <a:lnTo>
                  <a:pt x="542" y="199"/>
                </a:lnTo>
                <a:lnTo>
                  <a:pt x="542" y="199"/>
                </a:lnTo>
                <a:lnTo>
                  <a:pt x="542" y="199"/>
                </a:lnTo>
                <a:lnTo>
                  <a:pt x="542" y="199"/>
                </a:lnTo>
                <a:lnTo>
                  <a:pt x="542" y="199"/>
                </a:lnTo>
                <a:lnTo>
                  <a:pt x="542" y="195"/>
                </a:lnTo>
                <a:lnTo>
                  <a:pt x="538" y="195"/>
                </a:lnTo>
                <a:lnTo>
                  <a:pt x="533" y="195"/>
                </a:lnTo>
                <a:lnTo>
                  <a:pt x="533" y="190"/>
                </a:lnTo>
                <a:lnTo>
                  <a:pt x="533" y="190"/>
                </a:lnTo>
                <a:lnTo>
                  <a:pt x="529" y="190"/>
                </a:lnTo>
                <a:lnTo>
                  <a:pt x="529" y="190"/>
                </a:lnTo>
                <a:lnTo>
                  <a:pt x="529" y="186"/>
                </a:lnTo>
                <a:lnTo>
                  <a:pt x="529" y="186"/>
                </a:lnTo>
                <a:lnTo>
                  <a:pt x="529" y="186"/>
                </a:lnTo>
                <a:lnTo>
                  <a:pt x="529" y="181"/>
                </a:lnTo>
                <a:lnTo>
                  <a:pt x="529" y="181"/>
                </a:lnTo>
                <a:lnTo>
                  <a:pt x="529" y="177"/>
                </a:lnTo>
                <a:lnTo>
                  <a:pt x="529" y="177"/>
                </a:lnTo>
                <a:lnTo>
                  <a:pt x="529" y="177"/>
                </a:lnTo>
                <a:lnTo>
                  <a:pt x="529" y="172"/>
                </a:lnTo>
                <a:lnTo>
                  <a:pt x="533" y="172"/>
                </a:lnTo>
                <a:lnTo>
                  <a:pt x="533" y="172"/>
                </a:lnTo>
                <a:lnTo>
                  <a:pt x="538" y="172"/>
                </a:lnTo>
                <a:lnTo>
                  <a:pt x="538" y="177"/>
                </a:lnTo>
                <a:lnTo>
                  <a:pt x="542" y="177"/>
                </a:lnTo>
                <a:lnTo>
                  <a:pt x="542" y="177"/>
                </a:lnTo>
                <a:lnTo>
                  <a:pt x="547" y="177"/>
                </a:lnTo>
                <a:lnTo>
                  <a:pt x="551" y="177"/>
                </a:lnTo>
                <a:lnTo>
                  <a:pt x="551" y="177"/>
                </a:lnTo>
                <a:lnTo>
                  <a:pt x="556" y="177"/>
                </a:lnTo>
                <a:lnTo>
                  <a:pt x="556" y="177"/>
                </a:lnTo>
                <a:lnTo>
                  <a:pt x="556" y="177"/>
                </a:lnTo>
                <a:lnTo>
                  <a:pt x="556" y="177"/>
                </a:lnTo>
                <a:lnTo>
                  <a:pt x="556" y="177"/>
                </a:lnTo>
                <a:lnTo>
                  <a:pt x="560" y="177"/>
                </a:lnTo>
                <a:lnTo>
                  <a:pt x="560" y="177"/>
                </a:lnTo>
                <a:lnTo>
                  <a:pt x="560" y="177"/>
                </a:lnTo>
                <a:lnTo>
                  <a:pt x="560" y="172"/>
                </a:lnTo>
                <a:lnTo>
                  <a:pt x="560" y="172"/>
                </a:lnTo>
                <a:lnTo>
                  <a:pt x="560" y="172"/>
                </a:lnTo>
                <a:lnTo>
                  <a:pt x="565" y="168"/>
                </a:lnTo>
                <a:lnTo>
                  <a:pt x="565" y="168"/>
                </a:lnTo>
                <a:lnTo>
                  <a:pt x="565" y="168"/>
                </a:lnTo>
                <a:lnTo>
                  <a:pt x="560" y="168"/>
                </a:lnTo>
                <a:lnTo>
                  <a:pt x="565" y="168"/>
                </a:lnTo>
                <a:lnTo>
                  <a:pt x="565" y="163"/>
                </a:lnTo>
                <a:lnTo>
                  <a:pt x="565" y="163"/>
                </a:lnTo>
                <a:lnTo>
                  <a:pt x="569" y="163"/>
                </a:lnTo>
                <a:lnTo>
                  <a:pt x="569" y="163"/>
                </a:lnTo>
                <a:lnTo>
                  <a:pt x="574" y="163"/>
                </a:lnTo>
                <a:lnTo>
                  <a:pt x="574" y="163"/>
                </a:lnTo>
                <a:lnTo>
                  <a:pt x="578" y="163"/>
                </a:lnTo>
                <a:lnTo>
                  <a:pt x="578" y="163"/>
                </a:lnTo>
                <a:lnTo>
                  <a:pt x="578" y="163"/>
                </a:lnTo>
                <a:lnTo>
                  <a:pt x="578" y="159"/>
                </a:lnTo>
                <a:lnTo>
                  <a:pt x="578" y="159"/>
                </a:lnTo>
                <a:lnTo>
                  <a:pt x="583" y="159"/>
                </a:lnTo>
                <a:lnTo>
                  <a:pt x="583" y="159"/>
                </a:lnTo>
                <a:lnTo>
                  <a:pt x="583" y="154"/>
                </a:lnTo>
                <a:lnTo>
                  <a:pt x="583" y="154"/>
                </a:lnTo>
                <a:lnTo>
                  <a:pt x="578" y="154"/>
                </a:lnTo>
                <a:lnTo>
                  <a:pt x="578" y="154"/>
                </a:lnTo>
                <a:lnTo>
                  <a:pt x="578" y="150"/>
                </a:lnTo>
                <a:lnTo>
                  <a:pt x="578" y="150"/>
                </a:lnTo>
                <a:lnTo>
                  <a:pt x="583" y="150"/>
                </a:lnTo>
                <a:lnTo>
                  <a:pt x="578" y="145"/>
                </a:lnTo>
                <a:lnTo>
                  <a:pt x="583" y="145"/>
                </a:lnTo>
                <a:lnTo>
                  <a:pt x="583" y="145"/>
                </a:lnTo>
                <a:lnTo>
                  <a:pt x="583" y="145"/>
                </a:lnTo>
                <a:lnTo>
                  <a:pt x="583" y="145"/>
                </a:lnTo>
                <a:lnTo>
                  <a:pt x="587" y="145"/>
                </a:lnTo>
                <a:lnTo>
                  <a:pt x="587" y="145"/>
                </a:lnTo>
                <a:lnTo>
                  <a:pt x="592" y="145"/>
                </a:lnTo>
                <a:lnTo>
                  <a:pt x="592" y="145"/>
                </a:lnTo>
                <a:lnTo>
                  <a:pt x="592" y="145"/>
                </a:lnTo>
                <a:lnTo>
                  <a:pt x="592" y="141"/>
                </a:lnTo>
                <a:lnTo>
                  <a:pt x="587" y="141"/>
                </a:lnTo>
                <a:lnTo>
                  <a:pt x="587" y="141"/>
                </a:lnTo>
                <a:lnTo>
                  <a:pt x="587" y="141"/>
                </a:lnTo>
                <a:lnTo>
                  <a:pt x="592" y="141"/>
                </a:lnTo>
                <a:lnTo>
                  <a:pt x="592" y="141"/>
                </a:lnTo>
                <a:lnTo>
                  <a:pt x="592" y="141"/>
                </a:lnTo>
                <a:lnTo>
                  <a:pt x="596" y="141"/>
                </a:lnTo>
                <a:lnTo>
                  <a:pt x="596" y="141"/>
                </a:lnTo>
                <a:lnTo>
                  <a:pt x="596" y="136"/>
                </a:lnTo>
                <a:lnTo>
                  <a:pt x="596" y="136"/>
                </a:lnTo>
                <a:lnTo>
                  <a:pt x="596" y="136"/>
                </a:lnTo>
                <a:lnTo>
                  <a:pt x="601" y="136"/>
                </a:lnTo>
                <a:lnTo>
                  <a:pt x="601" y="136"/>
                </a:lnTo>
                <a:lnTo>
                  <a:pt x="605" y="136"/>
                </a:lnTo>
                <a:lnTo>
                  <a:pt x="605" y="136"/>
                </a:lnTo>
                <a:lnTo>
                  <a:pt x="605" y="136"/>
                </a:lnTo>
                <a:lnTo>
                  <a:pt x="605" y="136"/>
                </a:lnTo>
                <a:lnTo>
                  <a:pt x="605" y="136"/>
                </a:lnTo>
                <a:lnTo>
                  <a:pt x="610" y="136"/>
                </a:lnTo>
                <a:lnTo>
                  <a:pt x="610" y="136"/>
                </a:lnTo>
                <a:lnTo>
                  <a:pt x="614" y="136"/>
                </a:lnTo>
                <a:lnTo>
                  <a:pt x="614" y="136"/>
                </a:lnTo>
                <a:lnTo>
                  <a:pt x="619" y="136"/>
                </a:lnTo>
                <a:lnTo>
                  <a:pt x="619" y="136"/>
                </a:lnTo>
                <a:lnTo>
                  <a:pt x="619" y="136"/>
                </a:lnTo>
                <a:lnTo>
                  <a:pt x="619" y="136"/>
                </a:lnTo>
                <a:lnTo>
                  <a:pt x="623" y="136"/>
                </a:lnTo>
                <a:lnTo>
                  <a:pt x="623" y="136"/>
                </a:lnTo>
                <a:lnTo>
                  <a:pt x="619" y="132"/>
                </a:lnTo>
                <a:lnTo>
                  <a:pt x="619" y="132"/>
                </a:lnTo>
                <a:lnTo>
                  <a:pt x="619" y="132"/>
                </a:lnTo>
                <a:lnTo>
                  <a:pt x="619" y="127"/>
                </a:lnTo>
                <a:lnTo>
                  <a:pt x="614" y="127"/>
                </a:lnTo>
                <a:lnTo>
                  <a:pt x="614" y="127"/>
                </a:lnTo>
                <a:lnTo>
                  <a:pt x="614" y="127"/>
                </a:lnTo>
                <a:lnTo>
                  <a:pt x="610" y="123"/>
                </a:lnTo>
                <a:lnTo>
                  <a:pt x="610" y="123"/>
                </a:lnTo>
                <a:lnTo>
                  <a:pt x="605" y="123"/>
                </a:lnTo>
                <a:lnTo>
                  <a:pt x="605" y="123"/>
                </a:lnTo>
                <a:lnTo>
                  <a:pt x="605" y="123"/>
                </a:lnTo>
                <a:lnTo>
                  <a:pt x="605" y="123"/>
                </a:lnTo>
                <a:lnTo>
                  <a:pt x="601" y="118"/>
                </a:lnTo>
                <a:lnTo>
                  <a:pt x="601" y="118"/>
                </a:lnTo>
                <a:lnTo>
                  <a:pt x="601" y="118"/>
                </a:lnTo>
                <a:lnTo>
                  <a:pt x="601" y="118"/>
                </a:lnTo>
                <a:lnTo>
                  <a:pt x="596" y="118"/>
                </a:lnTo>
                <a:lnTo>
                  <a:pt x="596" y="118"/>
                </a:lnTo>
                <a:lnTo>
                  <a:pt x="596" y="118"/>
                </a:lnTo>
                <a:lnTo>
                  <a:pt x="596" y="118"/>
                </a:lnTo>
                <a:lnTo>
                  <a:pt x="592" y="113"/>
                </a:lnTo>
                <a:lnTo>
                  <a:pt x="592" y="113"/>
                </a:lnTo>
                <a:lnTo>
                  <a:pt x="587" y="113"/>
                </a:lnTo>
                <a:lnTo>
                  <a:pt x="587" y="113"/>
                </a:lnTo>
                <a:lnTo>
                  <a:pt x="583" y="113"/>
                </a:lnTo>
                <a:lnTo>
                  <a:pt x="578" y="109"/>
                </a:lnTo>
                <a:lnTo>
                  <a:pt x="578" y="109"/>
                </a:lnTo>
                <a:lnTo>
                  <a:pt x="578" y="113"/>
                </a:lnTo>
                <a:lnTo>
                  <a:pt x="578" y="113"/>
                </a:lnTo>
                <a:lnTo>
                  <a:pt x="574" y="113"/>
                </a:lnTo>
                <a:lnTo>
                  <a:pt x="574" y="113"/>
                </a:lnTo>
                <a:lnTo>
                  <a:pt x="574" y="118"/>
                </a:lnTo>
                <a:lnTo>
                  <a:pt x="574" y="118"/>
                </a:lnTo>
                <a:lnTo>
                  <a:pt x="574" y="118"/>
                </a:lnTo>
                <a:lnTo>
                  <a:pt x="574" y="118"/>
                </a:lnTo>
                <a:lnTo>
                  <a:pt x="574" y="118"/>
                </a:lnTo>
                <a:lnTo>
                  <a:pt x="569" y="118"/>
                </a:lnTo>
                <a:lnTo>
                  <a:pt x="569" y="118"/>
                </a:lnTo>
                <a:lnTo>
                  <a:pt x="565" y="118"/>
                </a:lnTo>
                <a:lnTo>
                  <a:pt x="565" y="113"/>
                </a:lnTo>
                <a:lnTo>
                  <a:pt x="565" y="113"/>
                </a:lnTo>
                <a:lnTo>
                  <a:pt x="560" y="113"/>
                </a:lnTo>
                <a:lnTo>
                  <a:pt x="560" y="118"/>
                </a:lnTo>
                <a:lnTo>
                  <a:pt x="556" y="118"/>
                </a:lnTo>
                <a:lnTo>
                  <a:pt x="556" y="118"/>
                </a:lnTo>
                <a:lnTo>
                  <a:pt x="556" y="118"/>
                </a:lnTo>
                <a:lnTo>
                  <a:pt x="556" y="118"/>
                </a:lnTo>
                <a:lnTo>
                  <a:pt x="556" y="118"/>
                </a:lnTo>
                <a:lnTo>
                  <a:pt x="551" y="118"/>
                </a:lnTo>
                <a:lnTo>
                  <a:pt x="551" y="118"/>
                </a:lnTo>
                <a:lnTo>
                  <a:pt x="551" y="118"/>
                </a:lnTo>
                <a:lnTo>
                  <a:pt x="547" y="118"/>
                </a:lnTo>
                <a:lnTo>
                  <a:pt x="547" y="113"/>
                </a:lnTo>
                <a:lnTo>
                  <a:pt x="542" y="113"/>
                </a:lnTo>
                <a:lnTo>
                  <a:pt x="542" y="109"/>
                </a:lnTo>
                <a:lnTo>
                  <a:pt x="542" y="109"/>
                </a:lnTo>
                <a:lnTo>
                  <a:pt x="542" y="109"/>
                </a:lnTo>
                <a:lnTo>
                  <a:pt x="542" y="104"/>
                </a:lnTo>
                <a:lnTo>
                  <a:pt x="542" y="104"/>
                </a:lnTo>
                <a:lnTo>
                  <a:pt x="542" y="100"/>
                </a:lnTo>
                <a:lnTo>
                  <a:pt x="542" y="100"/>
                </a:lnTo>
                <a:lnTo>
                  <a:pt x="542" y="100"/>
                </a:lnTo>
                <a:lnTo>
                  <a:pt x="538" y="95"/>
                </a:lnTo>
                <a:lnTo>
                  <a:pt x="538" y="95"/>
                </a:lnTo>
                <a:lnTo>
                  <a:pt x="538" y="91"/>
                </a:lnTo>
                <a:lnTo>
                  <a:pt x="538" y="86"/>
                </a:lnTo>
                <a:lnTo>
                  <a:pt x="538" y="82"/>
                </a:lnTo>
                <a:lnTo>
                  <a:pt x="538" y="77"/>
                </a:lnTo>
                <a:lnTo>
                  <a:pt x="538" y="82"/>
                </a:lnTo>
                <a:lnTo>
                  <a:pt x="542" y="82"/>
                </a:lnTo>
                <a:lnTo>
                  <a:pt x="547" y="82"/>
                </a:lnTo>
                <a:lnTo>
                  <a:pt x="551" y="82"/>
                </a:lnTo>
                <a:lnTo>
                  <a:pt x="556" y="82"/>
                </a:lnTo>
                <a:lnTo>
                  <a:pt x="556" y="82"/>
                </a:lnTo>
                <a:lnTo>
                  <a:pt x="556" y="82"/>
                </a:lnTo>
                <a:lnTo>
                  <a:pt x="560" y="77"/>
                </a:lnTo>
                <a:lnTo>
                  <a:pt x="560" y="77"/>
                </a:lnTo>
                <a:lnTo>
                  <a:pt x="560" y="73"/>
                </a:lnTo>
                <a:lnTo>
                  <a:pt x="565" y="73"/>
                </a:lnTo>
                <a:lnTo>
                  <a:pt x="565" y="73"/>
                </a:lnTo>
                <a:lnTo>
                  <a:pt x="569" y="73"/>
                </a:lnTo>
                <a:lnTo>
                  <a:pt x="569" y="68"/>
                </a:lnTo>
                <a:lnTo>
                  <a:pt x="565" y="68"/>
                </a:lnTo>
                <a:lnTo>
                  <a:pt x="565" y="64"/>
                </a:lnTo>
                <a:lnTo>
                  <a:pt x="560" y="64"/>
                </a:lnTo>
                <a:lnTo>
                  <a:pt x="560" y="64"/>
                </a:lnTo>
                <a:lnTo>
                  <a:pt x="560" y="64"/>
                </a:lnTo>
                <a:lnTo>
                  <a:pt x="560" y="64"/>
                </a:lnTo>
                <a:lnTo>
                  <a:pt x="560" y="59"/>
                </a:lnTo>
                <a:lnTo>
                  <a:pt x="560" y="59"/>
                </a:lnTo>
                <a:lnTo>
                  <a:pt x="560" y="59"/>
                </a:lnTo>
                <a:lnTo>
                  <a:pt x="560" y="55"/>
                </a:lnTo>
                <a:lnTo>
                  <a:pt x="560" y="55"/>
                </a:lnTo>
                <a:lnTo>
                  <a:pt x="560" y="55"/>
                </a:lnTo>
                <a:lnTo>
                  <a:pt x="560" y="50"/>
                </a:lnTo>
                <a:lnTo>
                  <a:pt x="560" y="50"/>
                </a:lnTo>
                <a:lnTo>
                  <a:pt x="560" y="50"/>
                </a:lnTo>
                <a:lnTo>
                  <a:pt x="556" y="46"/>
                </a:lnTo>
                <a:lnTo>
                  <a:pt x="556" y="46"/>
                </a:lnTo>
                <a:lnTo>
                  <a:pt x="556" y="41"/>
                </a:lnTo>
                <a:lnTo>
                  <a:pt x="556" y="37"/>
                </a:lnTo>
                <a:lnTo>
                  <a:pt x="560" y="37"/>
                </a:lnTo>
                <a:lnTo>
                  <a:pt x="560" y="32"/>
                </a:lnTo>
                <a:lnTo>
                  <a:pt x="560" y="32"/>
                </a:lnTo>
                <a:lnTo>
                  <a:pt x="556" y="28"/>
                </a:lnTo>
                <a:lnTo>
                  <a:pt x="556" y="28"/>
                </a:lnTo>
                <a:lnTo>
                  <a:pt x="551" y="23"/>
                </a:lnTo>
                <a:lnTo>
                  <a:pt x="551" y="23"/>
                </a:lnTo>
                <a:lnTo>
                  <a:pt x="551" y="23"/>
                </a:lnTo>
                <a:lnTo>
                  <a:pt x="547" y="23"/>
                </a:lnTo>
                <a:lnTo>
                  <a:pt x="547" y="23"/>
                </a:lnTo>
                <a:lnTo>
                  <a:pt x="542" y="23"/>
                </a:lnTo>
                <a:lnTo>
                  <a:pt x="542" y="23"/>
                </a:lnTo>
                <a:lnTo>
                  <a:pt x="538" y="19"/>
                </a:lnTo>
                <a:lnTo>
                  <a:pt x="538" y="19"/>
                </a:lnTo>
                <a:lnTo>
                  <a:pt x="542" y="19"/>
                </a:lnTo>
                <a:lnTo>
                  <a:pt x="542" y="14"/>
                </a:lnTo>
                <a:lnTo>
                  <a:pt x="542" y="9"/>
                </a:lnTo>
                <a:lnTo>
                  <a:pt x="542" y="9"/>
                </a:lnTo>
                <a:lnTo>
                  <a:pt x="547" y="5"/>
                </a:lnTo>
                <a:lnTo>
                  <a:pt x="551" y="5"/>
                </a:lnTo>
                <a:lnTo>
                  <a:pt x="556" y="5"/>
                </a:lnTo>
                <a:lnTo>
                  <a:pt x="556" y="0"/>
                </a:lnTo>
                <a:lnTo>
                  <a:pt x="560" y="0"/>
                </a:lnTo>
                <a:lnTo>
                  <a:pt x="560" y="0"/>
                </a:lnTo>
                <a:lnTo>
                  <a:pt x="565" y="0"/>
                </a:lnTo>
                <a:lnTo>
                  <a:pt x="565" y="0"/>
                </a:lnTo>
                <a:lnTo>
                  <a:pt x="569" y="0"/>
                </a:lnTo>
                <a:lnTo>
                  <a:pt x="569" y="0"/>
                </a:lnTo>
                <a:lnTo>
                  <a:pt x="569" y="0"/>
                </a:lnTo>
                <a:lnTo>
                  <a:pt x="57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8" name="Freeform 34">
            <a:extLst>
              <a:ext uri="{FF2B5EF4-FFF2-40B4-BE49-F238E27FC236}">
                <a16:creationId xmlns:a16="http://schemas.microsoft.com/office/drawing/2014/main" id="{10CE929F-75F9-0745-BA80-736226A7AFAB}"/>
              </a:ext>
            </a:extLst>
          </p:cNvPr>
          <p:cNvSpPr>
            <a:spLocks/>
          </p:cNvSpPr>
          <p:nvPr/>
        </p:nvSpPr>
        <p:spPr bwMode="auto">
          <a:xfrm>
            <a:off x="5083127" y="3753093"/>
            <a:ext cx="249671" cy="284922"/>
          </a:xfrm>
          <a:custGeom>
            <a:avLst/>
            <a:gdLst>
              <a:gd name="T0" fmla="*/ 41 w 104"/>
              <a:gd name="T1" fmla="*/ 4 h 117"/>
              <a:gd name="T2" fmla="*/ 41 w 104"/>
              <a:gd name="T3" fmla="*/ 9 h 117"/>
              <a:gd name="T4" fmla="*/ 45 w 104"/>
              <a:gd name="T5" fmla="*/ 9 h 117"/>
              <a:gd name="T6" fmla="*/ 54 w 104"/>
              <a:gd name="T7" fmla="*/ 4 h 117"/>
              <a:gd name="T8" fmla="*/ 59 w 104"/>
              <a:gd name="T9" fmla="*/ 9 h 117"/>
              <a:gd name="T10" fmla="*/ 63 w 104"/>
              <a:gd name="T11" fmla="*/ 18 h 117"/>
              <a:gd name="T12" fmla="*/ 72 w 104"/>
              <a:gd name="T13" fmla="*/ 18 h 117"/>
              <a:gd name="T14" fmla="*/ 81 w 104"/>
              <a:gd name="T15" fmla="*/ 13 h 117"/>
              <a:gd name="T16" fmla="*/ 95 w 104"/>
              <a:gd name="T17" fmla="*/ 13 h 117"/>
              <a:gd name="T18" fmla="*/ 99 w 104"/>
              <a:gd name="T19" fmla="*/ 22 h 117"/>
              <a:gd name="T20" fmla="*/ 104 w 104"/>
              <a:gd name="T21" fmla="*/ 22 h 117"/>
              <a:gd name="T22" fmla="*/ 104 w 104"/>
              <a:gd name="T23" fmla="*/ 27 h 117"/>
              <a:gd name="T24" fmla="*/ 104 w 104"/>
              <a:gd name="T25" fmla="*/ 31 h 117"/>
              <a:gd name="T26" fmla="*/ 104 w 104"/>
              <a:gd name="T27" fmla="*/ 45 h 117"/>
              <a:gd name="T28" fmla="*/ 104 w 104"/>
              <a:gd name="T29" fmla="*/ 49 h 117"/>
              <a:gd name="T30" fmla="*/ 99 w 104"/>
              <a:gd name="T31" fmla="*/ 54 h 117"/>
              <a:gd name="T32" fmla="*/ 95 w 104"/>
              <a:gd name="T33" fmla="*/ 67 h 117"/>
              <a:gd name="T34" fmla="*/ 90 w 104"/>
              <a:gd name="T35" fmla="*/ 72 h 117"/>
              <a:gd name="T36" fmla="*/ 90 w 104"/>
              <a:gd name="T37" fmla="*/ 81 h 117"/>
              <a:gd name="T38" fmla="*/ 95 w 104"/>
              <a:gd name="T39" fmla="*/ 94 h 117"/>
              <a:gd name="T40" fmla="*/ 99 w 104"/>
              <a:gd name="T41" fmla="*/ 99 h 117"/>
              <a:gd name="T42" fmla="*/ 99 w 104"/>
              <a:gd name="T43" fmla="*/ 104 h 117"/>
              <a:gd name="T44" fmla="*/ 95 w 104"/>
              <a:gd name="T45" fmla="*/ 104 h 117"/>
              <a:gd name="T46" fmla="*/ 90 w 104"/>
              <a:gd name="T47" fmla="*/ 104 h 117"/>
              <a:gd name="T48" fmla="*/ 68 w 104"/>
              <a:gd name="T49" fmla="*/ 104 h 117"/>
              <a:gd name="T50" fmla="*/ 68 w 104"/>
              <a:gd name="T51" fmla="*/ 104 h 117"/>
              <a:gd name="T52" fmla="*/ 54 w 104"/>
              <a:gd name="T53" fmla="*/ 104 h 117"/>
              <a:gd name="T54" fmla="*/ 50 w 104"/>
              <a:gd name="T55" fmla="*/ 104 h 117"/>
              <a:gd name="T56" fmla="*/ 27 w 104"/>
              <a:gd name="T57" fmla="*/ 113 h 117"/>
              <a:gd name="T58" fmla="*/ 18 w 104"/>
              <a:gd name="T59" fmla="*/ 117 h 117"/>
              <a:gd name="T60" fmla="*/ 18 w 104"/>
              <a:gd name="T61" fmla="*/ 104 h 117"/>
              <a:gd name="T62" fmla="*/ 18 w 104"/>
              <a:gd name="T63" fmla="*/ 99 h 117"/>
              <a:gd name="T64" fmla="*/ 18 w 104"/>
              <a:gd name="T65" fmla="*/ 90 h 117"/>
              <a:gd name="T66" fmla="*/ 13 w 104"/>
              <a:gd name="T67" fmla="*/ 90 h 117"/>
              <a:gd name="T68" fmla="*/ 9 w 104"/>
              <a:gd name="T69" fmla="*/ 81 h 117"/>
              <a:gd name="T70" fmla="*/ 4 w 104"/>
              <a:gd name="T71" fmla="*/ 81 h 117"/>
              <a:gd name="T72" fmla="*/ 0 w 104"/>
              <a:gd name="T73" fmla="*/ 81 h 117"/>
              <a:gd name="T74" fmla="*/ 4 w 104"/>
              <a:gd name="T75" fmla="*/ 72 h 117"/>
              <a:gd name="T76" fmla="*/ 0 w 104"/>
              <a:gd name="T77" fmla="*/ 58 h 117"/>
              <a:gd name="T78" fmla="*/ 4 w 104"/>
              <a:gd name="T79" fmla="*/ 58 h 117"/>
              <a:gd name="T80" fmla="*/ 9 w 104"/>
              <a:gd name="T81" fmla="*/ 49 h 117"/>
              <a:gd name="T82" fmla="*/ 9 w 104"/>
              <a:gd name="T83" fmla="*/ 45 h 117"/>
              <a:gd name="T84" fmla="*/ 4 w 104"/>
              <a:gd name="T85" fmla="*/ 40 h 117"/>
              <a:gd name="T86" fmla="*/ 13 w 104"/>
              <a:gd name="T87" fmla="*/ 40 h 117"/>
              <a:gd name="T88" fmla="*/ 13 w 104"/>
              <a:gd name="T89" fmla="*/ 40 h 117"/>
              <a:gd name="T90" fmla="*/ 9 w 104"/>
              <a:gd name="T91" fmla="*/ 31 h 117"/>
              <a:gd name="T92" fmla="*/ 9 w 104"/>
              <a:gd name="T93" fmla="*/ 27 h 117"/>
              <a:gd name="T94" fmla="*/ 9 w 104"/>
              <a:gd name="T95" fmla="*/ 22 h 117"/>
              <a:gd name="T96" fmla="*/ 9 w 104"/>
              <a:gd name="T97" fmla="*/ 13 h 117"/>
              <a:gd name="T98" fmla="*/ 13 w 104"/>
              <a:gd name="T99" fmla="*/ 9 h 117"/>
              <a:gd name="T100" fmla="*/ 18 w 104"/>
              <a:gd name="T101" fmla="*/ 4 h 117"/>
              <a:gd name="T102" fmla="*/ 22 w 104"/>
              <a:gd name="T103" fmla="*/ 9 h 117"/>
              <a:gd name="T104" fmla="*/ 27 w 104"/>
              <a:gd name="T105" fmla="*/ 9 h 117"/>
              <a:gd name="T106" fmla="*/ 27 w 104"/>
              <a:gd name="T107" fmla="*/ 4 h 117"/>
              <a:gd name="T108" fmla="*/ 32 w 104"/>
              <a:gd name="T109" fmla="*/ 4 h 117"/>
              <a:gd name="T110" fmla="*/ 36 w 104"/>
              <a:gd name="T111" fmla="*/ 0 h 117"/>
              <a:gd name="T112" fmla="*/ 36 w 104"/>
              <a:gd name="T113" fmla="*/ 0 h 117"/>
              <a:gd name="T114" fmla="*/ 41 w 104"/>
              <a:gd name="T11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 h="117">
                <a:moveTo>
                  <a:pt x="41" y="0"/>
                </a:moveTo>
                <a:lnTo>
                  <a:pt x="41" y="0"/>
                </a:lnTo>
                <a:lnTo>
                  <a:pt x="41" y="4"/>
                </a:lnTo>
                <a:lnTo>
                  <a:pt x="41" y="4"/>
                </a:lnTo>
                <a:lnTo>
                  <a:pt x="41" y="4"/>
                </a:lnTo>
                <a:lnTo>
                  <a:pt x="41" y="4"/>
                </a:lnTo>
                <a:lnTo>
                  <a:pt x="41" y="9"/>
                </a:lnTo>
                <a:lnTo>
                  <a:pt x="41" y="9"/>
                </a:lnTo>
                <a:lnTo>
                  <a:pt x="41" y="9"/>
                </a:lnTo>
                <a:lnTo>
                  <a:pt x="41" y="9"/>
                </a:lnTo>
                <a:lnTo>
                  <a:pt x="41" y="9"/>
                </a:lnTo>
                <a:lnTo>
                  <a:pt x="45" y="9"/>
                </a:lnTo>
                <a:lnTo>
                  <a:pt x="45" y="9"/>
                </a:lnTo>
                <a:lnTo>
                  <a:pt x="45" y="9"/>
                </a:lnTo>
                <a:lnTo>
                  <a:pt x="45" y="9"/>
                </a:lnTo>
                <a:lnTo>
                  <a:pt x="45" y="4"/>
                </a:lnTo>
                <a:lnTo>
                  <a:pt x="50" y="4"/>
                </a:lnTo>
                <a:lnTo>
                  <a:pt x="50" y="4"/>
                </a:lnTo>
                <a:lnTo>
                  <a:pt x="54" y="4"/>
                </a:lnTo>
                <a:lnTo>
                  <a:pt x="54" y="4"/>
                </a:lnTo>
                <a:lnTo>
                  <a:pt x="54" y="4"/>
                </a:lnTo>
                <a:lnTo>
                  <a:pt x="54" y="9"/>
                </a:lnTo>
                <a:lnTo>
                  <a:pt x="59" y="9"/>
                </a:lnTo>
                <a:lnTo>
                  <a:pt x="59" y="9"/>
                </a:lnTo>
                <a:lnTo>
                  <a:pt x="59" y="9"/>
                </a:lnTo>
                <a:lnTo>
                  <a:pt x="63" y="9"/>
                </a:lnTo>
                <a:lnTo>
                  <a:pt x="63" y="13"/>
                </a:lnTo>
                <a:lnTo>
                  <a:pt x="63" y="13"/>
                </a:lnTo>
                <a:lnTo>
                  <a:pt x="63" y="13"/>
                </a:lnTo>
                <a:lnTo>
                  <a:pt x="63" y="18"/>
                </a:lnTo>
                <a:lnTo>
                  <a:pt x="68" y="18"/>
                </a:lnTo>
                <a:lnTo>
                  <a:pt x="68" y="18"/>
                </a:lnTo>
                <a:lnTo>
                  <a:pt x="72" y="18"/>
                </a:lnTo>
                <a:lnTo>
                  <a:pt x="72" y="18"/>
                </a:lnTo>
                <a:lnTo>
                  <a:pt x="72" y="18"/>
                </a:lnTo>
                <a:lnTo>
                  <a:pt x="72" y="18"/>
                </a:lnTo>
                <a:lnTo>
                  <a:pt x="77" y="18"/>
                </a:lnTo>
                <a:lnTo>
                  <a:pt x="77" y="18"/>
                </a:lnTo>
                <a:lnTo>
                  <a:pt x="81" y="18"/>
                </a:lnTo>
                <a:lnTo>
                  <a:pt x="81" y="13"/>
                </a:lnTo>
                <a:lnTo>
                  <a:pt x="81" y="13"/>
                </a:lnTo>
                <a:lnTo>
                  <a:pt x="86" y="13"/>
                </a:lnTo>
                <a:lnTo>
                  <a:pt x="90" y="13"/>
                </a:lnTo>
                <a:lnTo>
                  <a:pt x="90" y="13"/>
                </a:lnTo>
                <a:lnTo>
                  <a:pt x="95" y="13"/>
                </a:lnTo>
                <a:lnTo>
                  <a:pt x="95" y="18"/>
                </a:lnTo>
                <a:lnTo>
                  <a:pt x="95" y="18"/>
                </a:lnTo>
                <a:lnTo>
                  <a:pt x="95" y="18"/>
                </a:lnTo>
                <a:lnTo>
                  <a:pt x="95" y="18"/>
                </a:lnTo>
                <a:lnTo>
                  <a:pt x="99" y="22"/>
                </a:lnTo>
                <a:lnTo>
                  <a:pt x="99" y="22"/>
                </a:lnTo>
                <a:lnTo>
                  <a:pt x="99" y="22"/>
                </a:lnTo>
                <a:lnTo>
                  <a:pt x="99" y="22"/>
                </a:lnTo>
                <a:lnTo>
                  <a:pt x="99" y="22"/>
                </a:lnTo>
                <a:lnTo>
                  <a:pt x="104" y="22"/>
                </a:lnTo>
                <a:lnTo>
                  <a:pt x="104" y="22"/>
                </a:lnTo>
                <a:lnTo>
                  <a:pt x="104" y="22"/>
                </a:lnTo>
                <a:lnTo>
                  <a:pt x="104" y="27"/>
                </a:lnTo>
                <a:lnTo>
                  <a:pt x="104" y="27"/>
                </a:lnTo>
                <a:lnTo>
                  <a:pt x="104" y="27"/>
                </a:lnTo>
                <a:lnTo>
                  <a:pt x="104" y="27"/>
                </a:lnTo>
                <a:lnTo>
                  <a:pt x="99" y="31"/>
                </a:lnTo>
                <a:lnTo>
                  <a:pt x="99" y="31"/>
                </a:lnTo>
                <a:lnTo>
                  <a:pt x="104" y="31"/>
                </a:lnTo>
                <a:lnTo>
                  <a:pt x="104" y="31"/>
                </a:lnTo>
                <a:lnTo>
                  <a:pt x="104" y="36"/>
                </a:lnTo>
                <a:lnTo>
                  <a:pt x="104" y="36"/>
                </a:lnTo>
                <a:lnTo>
                  <a:pt x="104" y="36"/>
                </a:lnTo>
                <a:lnTo>
                  <a:pt x="104" y="40"/>
                </a:lnTo>
                <a:lnTo>
                  <a:pt x="104" y="45"/>
                </a:lnTo>
                <a:lnTo>
                  <a:pt x="104" y="49"/>
                </a:lnTo>
                <a:lnTo>
                  <a:pt x="104" y="49"/>
                </a:lnTo>
                <a:lnTo>
                  <a:pt x="104" y="49"/>
                </a:lnTo>
                <a:lnTo>
                  <a:pt x="104" y="49"/>
                </a:lnTo>
                <a:lnTo>
                  <a:pt x="104" y="49"/>
                </a:lnTo>
                <a:lnTo>
                  <a:pt x="104" y="49"/>
                </a:lnTo>
                <a:lnTo>
                  <a:pt x="104" y="49"/>
                </a:lnTo>
                <a:lnTo>
                  <a:pt x="99" y="54"/>
                </a:lnTo>
                <a:lnTo>
                  <a:pt x="99" y="54"/>
                </a:lnTo>
                <a:lnTo>
                  <a:pt x="99" y="54"/>
                </a:lnTo>
                <a:lnTo>
                  <a:pt x="99" y="54"/>
                </a:lnTo>
                <a:lnTo>
                  <a:pt x="99" y="58"/>
                </a:lnTo>
                <a:lnTo>
                  <a:pt x="95" y="63"/>
                </a:lnTo>
                <a:lnTo>
                  <a:pt x="95" y="63"/>
                </a:lnTo>
                <a:lnTo>
                  <a:pt x="95" y="67"/>
                </a:lnTo>
                <a:lnTo>
                  <a:pt x="95" y="67"/>
                </a:lnTo>
                <a:lnTo>
                  <a:pt x="95" y="67"/>
                </a:lnTo>
                <a:lnTo>
                  <a:pt x="95" y="72"/>
                </a:lnTo>
                <a:lnTo>
                  <a:pt x="90" y="72"/>
                </a:lnTo>
                <a:lnTo>
                  <a:pt x="90" y="72"/>
                </a:lnTo>
                <a:lnTo>
                  <a:pt x="90" y="76"/>
                </a:lnTo>
                <a:lnTo>
                  <a:pt x="90" y="76"/>
                </a:lnTo>
                <a:lnTo>
                  <a:pt x="90" y="76"/>
                </a:lnTo>
                <a:lnTo>
                  <a:pt x="90" y="81"/>
                </a:lnTo>
                <a:lnTo>
                  <a:pt x="90" y="81"/>
                </a:lnTo>
                <a:lnTo>
                  <a:pt x="95" y="85"/>
                </a:lnTo>
                <a:lnTo>
                  <a:pt x="95" y="90"/>
                </a:lnTo>
                <a:lnTo>
                  <a:pt x="95" y="90"/>
                </a:lnTo>
                <a:lnTo>
                  <a:pt x="95" y="94"/>
                </a:lnTo>
                <a:lnTo>
                  <a:pt x="95" y="94"/>
                </a:lnTo>
                <a:lnTo>
                  <a:pt x="95" y="94"/>
                </a:lnTo>
                <a:lnTo>
                  <a:pt x="99" y="94"/>
                </a:lnTo>
                <a:lnTo>
                  <a:pt x="99" y="94"/>
                </a:lnTo>
                <a:lnTo>
                  <a:pt x="99" y="99"/>
                </a:lnTo>
                <a:lnTo>
                  <a:pt x="99" y="99"/>
                </a:lnTo>
                <a:lnTo>
                  <a:pt x="99" y="99"/>
                </a:lnTo>
                <a:lnTo>
                  <a:pt x="99" y="104"/>
                </a:lnTo>
                <a:lnTo>
                  <a:pt x="99" y="104"/>
                </a:lnTo>
                <a:lnTo>
                  <a:pt x="99" y="104"/>
                </a:lnTo>
                <a:lnTo>
                  <a:pt x="99" y="104"/>
                </a:lnTo>
                <a:lnTo>
                  <a:pt x="95" y="104"/>
                </a:lnTo>
                <a:lnTo>
                  <a:pt x="95" y="104"/>
                </a:lnTo>
                <a:lnTo>
                  <a:pt x="95" y="104"/>
                </a:lnTo>
                <a:lnTo>
                  <a:pt x="95" y="104"/>
                </a:lnTo>
                <a:lnTo>
                  <a:pt x="95" y="104"/>
                </a:lnTo>
                <a:lnTo>
                  <a:pt x="95" y="99"/>
                </a:lnTo>
                <a:lnTo>
                  <a:pt x="90" y="99"/>
                </a:lnTo>
                <a:lnTo>
                  <a:pt x="90" y="99"/>
                </a:lnTo>
                <a:lnTo>
                  <a:pt x="90" y="104"/>
                </a:lnTo>
                <a:lnTo>
                  <a:pt x="90" y="104"/>
                </a:lnTo>
                <a:lnTo>
                  <a:pt x="81" y="104"/>
                </a:lnTo>
                <a:lnTo>
                  <a:pt x="77" y="104"/>
                </a:lnTo>
                <a:lnTo>
                  <a:pt x="77" y="99"/>
                </a:lnTo>
                <a:lnTo>
                  <a:pt x="72" y="99"/>
                </a:lnTo>
                <a:lnTo>
                  <a:pt x="68" y="104"/>
                </a:lnTo>
                <a:lnTo>
                  <a:pt x="68" y="104"/>
                </a:lnTo>
                <a:lnTo>
                  <a:pt x="77" y="104"/>
                </a:lnTo>
                <a:lnTo>
                  <a:pt x="77" y="104"/>
                </a:lnTo>
                <a:lnTo>
                  <a:pt x="77" y="104"/>
                </a:lnTo>
                <a:lnTo>
                  <a:pt x="68" y="104"/>
                </a:lnTo>
                <a:lnTo>
                  <a:pt x="63" y="104"/>
                </a:lnTo>
                <a:lnTo>
                  <a:pt x="63" y="104"/>
                </a:lnTo>
                <a:lnTo>
                  <a:pt x="59" y="104"/>
                </a:lnTo>
                <a:lnTo>
                  <a:pt x="54" y="104"/>
                </a:lnTo>
                <a:lnTo>
                  <a:pt x="54" y="104"/>
                </a:lnTo>
                <a:lnTo>
                  <a:pt x="54" y="104"/>
                </a:lnTo>
                <a:lnTo>
                  <a:pt x="54" y="104"/>
                </a:lnTo>
                <a:lnTo>
                  <a:pt x="59" y="104"/>
                </a:lnTo>
                <a:lnTo>
                  <a:pt x="59" y="104"/>
                </a:lnTo>
                <a:lnTo>
                  <a:pt x="50" y="104"/>
                </a:lnTo>
                <a:lnTo>
                  <a:pt x="45" y="108"/>
                </a:lnTo>
                <a:lnTo>
                  <a:pt x="41" y="108"/>
                </a:lnTo>
                <a:lnTo>
                  <a:pt x="32" y="113"/>
                </a:lnTo>
                <a:lnTo>
                  <a:pt x="27" y="113"/>
                </a:lnTo>
                <a:lnTo>
                  <a:pt x="27" y="113"/>
                </a:lnTo>
                <a:lnTo>
                  <a:pt x="27" y="117"/>
                </a:lnTo>
                <a:lnTo>
                  <a:pt x="22" y="117"/>
                </a:lnTo>
                <a:lnTo>
                  <a:pt x="18" y="117"/>
                </a:lnTo>
                <a:lnTo>
                  <a:pt x="18" y="117"/>
                </a:lnTo>
                <a:lnTo>
                  <a:pt x="18" y="117"/>
                </a:lnTo>
                <a:lnTo>
                  <a:pt x="18" y="117"/>
                </a:lnTo>
                <a:lnTo>
                  <a:pt x="13" y="108"/>
                </a:lnTo>
                <a:lnTo>
                  <a:pt x="13" y="108"/>
                </a:lnTo>
                <a:lnTo>
                  <a:pt x="18" y="108"/>
                </a:lnTo>
                <a:lnTo>
                  <a:pt x="18" y="104"/>
                </a:lnTo>
                <a:lnTo>
                  <a:pt x="18" y="104"/>
                </a:lnTo>
                <a:lnTo>
                  <a:pt x="18" y="104"/>
                </a:lnTo>
                <a:lnTo>
                  <a:pt x="18" y="104"/>
                </a:lnTo>
                <a:lnTo>
                  <a:pt x="18" y="99"/>
                </a:lnTo>
                <a:lnTo>
                  <a:pt x="18" y="99"/>
                </a:lnTo>
                <a:lnTo>
                  <a:pt x="18" y="99"/>
                </a:lnTo>
                <a:lnTo>
                  <a:pt x="18" y="94"/>
                </a:lnTo>
                <a:lnTo>
                  <a:pt x="18" y="94"/>
                </a:lnTo>
                <a:lnTo>
                  <a:pt x="18" y="90"/>
                </a:lnTo>
                <a:lnTo>
                  <a:pt x="18" y="90"/>
                </a:lnTo>
                <a:lnTo>
                  <a:pt x="18" y="90"/>
                </a:lnTo>
                <a:lnTo>
                  <a:pt x="18" y="90"/>
                </a:lnTo>
                <a:lnTo>
                  <a:pt x="13" y="90"/>
                </a:lnTo>
                <a:lnTo>
                  <a:pt x="13" y="90"/>
                </a:lnTo>
                <a:lnTo>
                  <a:pt x="13" y="90"/>
                </a:lnTo>
                <a:lnTo>
                  <a:pt x="13" y="85"/>
                </a:lnTo>
                <a:lnTo>
                  <a:pt x="13" y="85"/>
                </a:lnTo>
                <a:lnTo>
                  <a:pt x="13" y="85"/>
                </a:lnTo>
                <a:lnTo>
                  <a:pt x="9" y="85"/>
                </a:lnTo>
                <a:lnTo>
                  <a:pt x="9" y="81"/>
                </a:lnTo>
                <a:lnTo>
                  <a:pt x="9" y="81"/>
                </a:lnTo>
                <a:lnTo>
                  <a:pt x="4" y="81"/>
                </a:lnTo>
                <a:lnTo>
                  <a:pt x="4" y="81"/>
                </a:lnTo>
                <a:lnTo>
                  <a:pt x="4" y="81"/>
                </a:lnTo>
                <a:lnTo>
                  <a:pt x="4" y="81"/>
                </a:lnTo>
                <a:lnTo>
                  <a:pt x="0" y="81"/>
                </a:lnTo>
                <a:lnTo>
                  <a:pt x="0" y="81"/>
                </a:lnTo>
                <a:lnTo>
                  <a:pt x="0" y="81"/>
                </a:lnTo>
                <a:lnTo>
                  <a:pt x="0" y="81"/>
                </a:lnTo>
                <a:lnTo>
                  <a:pt x="0" y="81"/>
                </a:lnTo>
                <a:lnTo>
                  <a:pt x="0" y="76"/>
                </a:lnTo>
                <a:lnTo>
                  <a:pt x="0" y="76"/>
                </a:lnTo>
                <a:lnTo>
                  <a:pt x="4" y="72"/>
                </a:lnTo>
                <a:lnTo>
                  <a:pt x="4" y="72"/>
                </a:lnTo>
                <a:lnTo>
                  <a:pt x="4" y="72"/>
                </a:lnTo>
                <a:lnTo>
                  <a:pt x="4" y="67"/>
                </a:lnTo>
                <a:lnTo>
                  <a:pt x="4" y="67"/>
                </a:lnTo>
                <a:lnTo>
                  <a:pt x="0" y="63"/>
                </a:lnTo>
                <a:lnTo>
                  <a:pt x="0" y="58"/>
                </a:lnTo>
                <a:lnTo>
                  <a:pt x="0" y="58"/>
                </a:lnTo>
                <a:lnTo>
                  <a:pt x="0" y="58"/>
                </a:lnTo>
                <a:lnTo>
                  <a:pt x="0" y="58"/>
                </a:lnTo>
                <a:lnTo>
                  <a:pt x="4" y="58"/>
                </a:lnTo>
                <a:lnTo>
                  <a:pt x="4" y="58"/>
                </a:lnTo>
                <a:lnTo>
                  <a:pt x="4" y="58"/>
                </a:lnTo>
                <a:lnTo>
                  <a:pt x="9" y="54"/>
                </a:lnTo>
                <a:lnTo>
                  <a:pt x="9" y="54"/>
                </a:lnTo>
                <a:lnTo>
                  <a:pt x="9" y="54"/>
                </a:lnTo>
                <a:lnTo>
                  <a:pt x="9" y="49"/>
                </a:lnTo>
                <a:lnTo>
                  <a:pt x="9" y="49"/>
                </a:lnTo>
                <a:lnTo>
                  <a:pt x="9" y="49"/>
                </a:lnTo>
                <a:lnTo>
                  <a:pt x="9" y="49"/>
                </a:lnTo>
                <a:lnTo>
                  <a:pt x="9" y="49"/>
                </a:lnTo>
                <a:lnTo>
                  <a:pt x="9" y="49"/>
                </a:lnTo>
                <a:lnTo>
                  <a:pt x="9" y="45"/>
                </a:lnTo>
                <a:lnTo>
                  <a:pt x="4" y="45"/>
                </a:lnTo>
                <a:lnTo>
                  <a:pt x="4" y="45"/>
                </a:lnTo>
                <a:lnTo>
                  <a:pt x="4" y="45"/>
                </a:lnTo>
                <a:lnTo>
                  <a:pt x="4" y="40"/>
                </a:lnTo>
                <a:lnTo>
                  <a:pt x="4" y="40"/>
                </a:lnTo>
                <a:lnTo>
                  <a:pt x="4" y="40"/>
                </a:lnTo>
                <a:lnTo>
                  <a:pt x="9" y="40"/>
                </a:lnTo>
                <a:lnTo>
                  <a:pt x="9" y="40"/>
                </a:lnTo>
                <a:lnTo>
                  <a:pt x="13" y="40"/>
                </a:lnTo>
                <a:lnTo>
                  <a:pt x="13" y="40"/>
                </a:lnTo>
                <a:lnTo>
                  <a:pt x="13" y="40"/>
                </a:lnTo>
                <a:lnTo>
                  <a:pt x="13" y="45"/>
                </a:lnTo>
                <a:lnTo>
                  <a:pt x="13" y="45"/>
                </a:lnTo>
                <a:lnTo>
                  <a:pt x="13" y="45"/>
                </a:lnTo>
                <a:lnTo>
                  <a:pt x="13" y="40"/>
                </a:lnTo>
                <a:lnTo>
                  <a:pt x="13" y="40"/>
                </a:lnTo>
                <a:lnTo>
                  <a:pt x="13" y="36"/>
                </a:lnTo>
                <a:lnTo>
                  <a:pt x="9" y="36"/>
                </a:lnTo>
                <a:lnTo>
                  <a:pt x="9" y="36"/>
                </a:lnTo>
                <a:lnTo>
                  <a:pt x="9" y="31"/>
                </a:lnTo>
                <a:lnTo>
                  <a:pt x="13" y="31"/>
                </a:lnTo>
                <a:lnTo>
                  <a:pt x="13" y="31"/>
                </a:lnTo>
                <a:lnTo>
                  <a:pt x="13" y="31"/>
                </a:lnTo>
                <a:lnTo>
                  <a:pt x="13" y="27"/>
                </a:lnTo>
                <a:lnTo>
                  <a:pt x="9" y="27"/>
                </a:lnTo>
                <a:lnTo>
                  <a:pt x="13" y="27"/>
                </a:lnTo>
                <a:lnTo>
                  <a:pt x="13" y="22"/>
                </a:lnTo>
                <a:lnTo>
                  <a:pt x="9" y="22"/>
                </a:lnTo>
                <a:lnTo>
                  <a:pt x="9" y="22"/>
                </a:lnTo>
                <a:lnTo>
                  <a:pt x="9" y="22"/>
                </a:lnTo>
                <a:lnTo>
                  <a:pt x="9" y="22"/>
                </a:lnTo>
                <a:lnTo>
                  <a:pt x="9" y="18"/>
                </a:lnTo>
                <a:lnTo>
                  <a:pt x="9" y="13"/>
                </a:lnTo>
                <a:lnTo>
                  <a:pt x="9" y="13"/>
                </a:lnTo>
                <a:lnTo>
                  <a:pt x="9" y="13"/>
                </a:lnTo>
                <a:lnTo>
                  <a:pt x="9" y="13"/>
                </a:lnTo>
                <a:lnTo>
                  <a:pt x="9" y="9"/>
                </a:lnTo>
                <a:lnTo>
                  <a:pt x="9" y="9"/>
                </a:lnTo>
                <a:lnTo>
                  <a:pt x="9" y="9"/>
                </a:lnTo>
                <a:lnTo>
                  <a:pt x="13" y="9"/>
                </a:lnTo>
                <a:lnTo>
                  <a:pt x="13" y="9"/>
                </a:lnTo>
                <a:lnTo>
                  <a:pt x="13" y="4"/>
                </a:lnTo>
                <a:lnTo>
                  <a:pt x="18" y="4"/>
                </a:lnTo>
                <a:lnTo>
                  <a:pt x="18" y="4"/>
                </a:lnTo>
                <a:lnTo>
                  <a:pt x="18" y="4"/>
                </a:lnTo>
                <a:lnTo>
                  <a:pt x="18" y="4"/>
                </a:lnTo>
                <a:lnTo>
                  <a:pt x="18" y="4"/>
                </a:lnTo>
                <a:lnTo>
                  <a:pt x="22" y="4"/>
                </a:lnTo>
                <a:lnTo>
                  <a:pt x="22" y="4"/>
                </a:lnTo>
                <a:lnTo>
                  <a:pt x="22" y="9"/>
                </a:lnTo>
                <a:lnTo>
                  <a:pt x="22" y="9"/>
                </a:lnTo>
                <a:lnTo>
                  <a:pt x="27" y="9"/>
                </a:lnTo>
                <a:lnTo>
                  <a:pt x="27" y="9"/>
                </a:lnTo>
                <a:lnTo>
                  <a:pt x="27" y="9"/>
                </a:lnTo>
                <a:lnTo>
                  <a:pt x="27" y="9"/>
                </a:lnTo>
                <a:lnTo>
                  <a:pt x="27" y="9"/>
                </a:lnTo>
                <a:lnTo>
                  <a:pt x="27" y="9"/>
                </a:lnTo>
                <a:lnTo>
                  <a:pt x="27" y="9"/>
                </a:lnTo>
                <a:lnTo>
                  <a:pt x="27" y="9"/>
                </a:lnTo>
                <a:lnTo>
                  <a:pt x="27" y="4"/>
                </a:lnTo>
                <a:lnTo>
                  <a:pt x="27" y="4"/>
                </a:lnTo>
                <a:lnTo>
                  <a:pt x="32" y="4"/>
                </a:lnTo>
                <a:lnTo>
                  <a:pt x="32" y="4"/>
                </a:lnTo>
                <a:lnTo>
                  <a:pt x="32" y="4"/>
                </a:lnTo>
                <a:lnTo>
                  <a:pt x="32" y="4"/>
                </a:lnTo>
                <a:lnTo>
                  <a:pt x="32" y="4"/>
                </a:lnTo>
                <a:lnTo>
                  <a:pt x="32" y="4"/>
                </a:lnTo>
                <a:lnTo>
                  <a:pt x="32" y="0"/>
                </a:lnTo>
                <a:lnTo>
                  <a:pt x="32" y="0"/>
                </a:lnTo>
                <a:lnTo>
                  <a:pt x="36" y="0"/>
                </a:lnTo>
                <a:lnTo>
                  <a:pt x="36" y="4"/>
                </a:lnTo>
                <a:lnTo>
                  <a:pt x="36" y="4"/>
                </a:lnTo>
                <a:lnTo>
                  <a:pt x="36" y="4"/>
                </a:lnTo>
                <a:lnTo>
                  <a:pt x="36" y="0"/>
                </a:lnTo>
                <a:lnTo>
                  <a:pt x="36" y="0"/>
                </a:lnTo>
                <a:lnTo>
                  <a:pt x="36" y="0"/>
                </a:lnTo>
                <a:lnTo>
                  <a:pt x="41" y="0"/>
                </a:lnTo>
                <a:lnTo>
                  <a:pt x="41" y="0"/>
                </a:lnTo>
                <a:lnTo>
                  <a:pt x="41" y="0"/>
                </a:lnTo>
                <a:lnTo>
                  <a:pt x="41"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99" name="Freeform 35">
            <a:extLst>
              <a:ext uri="{FF2B5EF4-FFF2-40B4-BE49-F238E27FC236}">
                <a16:creationId xmlns:a16="http://schemas.microsoft.com/office/drawing/2014/main" id="{9D22E3F1-A8A6-AE4D-A7D5-BFD839B06B77}"/>
              </a:ext>
            </a:extLst>
          </p:cNvPr>
          <p:cNvSpPr>
            <a:spLocks/>
          </p:cNvSpPr>
          <p:nvPr/>
        </p:nvSpPr>
        <p:spPr bwMode="auto">
          <a:xfrm>
            <a:off x="5798530" y="3641073"/>
            <a:ext cx="314490" cy="528444"/>
          </a:xfrm>
          <a:custGeom>
            <a:avLst/>
            <a:gdLst>
              <a:gd name="T0" fmla="*/ 113 w 131"/>
              <a:gd name="T1" fmla="*/ 59 h 217"/>
              <a:gd name="T2" fmla="*/ 95 w 131"/>
              <a:gd name="T3" fmla="*/ 59 h 217"/>
              <a:gd name="T4" fmla="*/ 99 w 131"/>
              <a:gd name="T5" fmla="*/ 73 h 217"/>
              <a:gd name="T6" fmla="*/ 108 w 131"/>
              <a:gd name="T7" fmla="*/ 82 h 217"/>
              <a:gd name="T8" fmla="*/ 122 w 131"/>
              <a:gd name="T9" fmla="*/ 100 h 217"/>
              <a:gd name="T10" fmla="*/ 118 w 131"/>
              <a:gd name="T11" fmla="*/ 109 h 217"/>
              <a:gd name="T12" fmla="*/ 113 w 131"/>
              <a:gd name="T13" fmla="*/ 118 h 217"/>
              <a:gd name="T14" fmla="*/ 108 w 131"/>
              <a:gd name="T15" fmla="*/ 131 h 217"/>
              <a:gd name="T16" fmla="*/ 104 w 131"/>
              <a:gd name="T17" fmla="*/ 136 h 217"/>
              <a:gd name="T18" fmla="*/ 104 w 131"/>
              <a:gd name="T19" fmla="*/ 145 h 217"/>
              <a:gd name="T20" fmla="*/ 104 w 131"/>
              <a:gd name="T21" fmla="*/ 150 h 217"/>
              <a:gd name="T22" fmla="*/ 108 w 131"/>
              <a:gd name="T23" fmla="*/ 163 h 217"/>
              <a:gd name="T24" fmla="*/ 113 w 131"/>
              <a:gd name="T25" fmla="*/ 172 h 217"/>
              <a:gd name="T26" fmla="*/ 118 w 131"/>
              <a:gd name="T27" fmla="*/ 181 h 217"/>
              <a:gd name="T28" fmla="*/ 127 w 131"/>
              <a:gd name="T29" fmla="*/ 190 h 217"/>
              <a:gd name="T30" fmla="*/ 131 w 131"/>
              <a:gd name="T31" fmla="*/ 195 h 217"/>
              <a:gd name="T32" fmla="*/ 131 w 131"/>
              <a:gd name="T33" fmla="*/ 204 h 217"/>
              <a:gd name="T34" fmla="*/ 131 w 131"/>
              <a:gd name="T35" fmla="*/ 208 h 217"/>
              <a:gd name="T36" fmla="*/ 131 w 131"/>
              <a:gd name="T37" fmla="*/ 217 h 217"/>
              <a:gd name="T38" fmla="*/ 118 w 131"/>
              <a:gd name="T39" fmla="*/ 208 h 217"/>
              <a:gd name="T40" fmla="*/ 113 w 131"/>
              <a:gd name="T41" fmla="*/ 208 h 217"/>
              <a:gd name="T42" fmla="*/ 108 w 131"/>
              <a:gd name="T43" fmla="*/ 208 h 217"/>
              <a:gd name="T44" fmla="*/ 90 w 131"/>
              <a:gd name="T45" fmla="*/ 208 h 217"/>
              <a:gd name="T46" fmla="*/ 77 w 131"/>
              <a:gd name="T47" fmla="*/ 204 h 217"/>
              <a:gd name="T48" fmla="*/ 63 w 131"/>
              <a:gd name="T49" fmla="*/ 204 h 217"/>
              <a:gd name="T50" fmla="*/ 50 w 131"/>
              <a:gd name="T51" fmla="*/ 208 h 217"/>
              <a:gd name="T52" fmla="*/ 23 w 131"/>
              <a:gd name="T53" fmla="*/ 204 h 217"/>
              <a:gd name="T54" fmla="*/ 23 w 131"/>
              <a:gd name="T55" fmla="*/ 195 h 217"/>
              <a:gd name="T56" fmla="*/ 23 w 131"/>
              <a:gd name="T57" fmla="*/ 177 h 217"/>
              <a:gd name="T58" fmla="*/ 18 w 131"/>
              <a:gd name="T59" fmla="*/ 177 h 217"/>
              <a:gd name="T60" fmla="*/ 18 w 131"/>
              <a:gd name="T61" fmla="*/ 172 h 217"/>
              <a:gd name="T62" fmla="*/ 14 w 131"/>
              <a:gd name="T63" fmla="*/ 172 h 217"/>
              <a:gd name="T64" fmla="*/ 9 w 131"/>
              <a:gd name="T65" fmla="*/ 172 h 217"/>
              <a:gd name="T66" fmla="*/ 5 w 131"/>
              <a:gd name="T67" fmla="*/ 163 h 217"/>
              <a:gd name="T68" fmla="*/ 0 w 131"/>
              <a:gd name="T69" fmla="*/ 163 h 217"/>
              <a:gd name="T70" fmla="*/ 0 w 131"/>
              <a:gd name="T71" fmla="*/ 159 h 217"/>
              <a:gd name="T72" fmla="*/ 5 w 131"/>
              <a:gd name="T73" fmla="*/ 140 h 217"/>
              <a:gd name="T74" fmla="*/ 14 w 131"/>
              <a:gd name="T75" fmla="*/ 127 h 217"/>
              <a:gd name="T76" fmla="*/ 23 w 131"/>
              <a:gd name="T77" fmla="*/ 118 h 217"/>
              <a:gd name="T78" fmla="*/ 27 w 131"/>
              <a:gd name="T79" fmla="*/ 118 h 217"/>
              <a:gd name="T80" fmla="*/ 36 w 131"/>
              <a:gd name="T81" fmla="*/ 113 h 217"/>
              <a:gd name="T82" fmla="*/ 41 w 131"/>
              <a:gd name="T83" fmla="*/ 122 h 217"/>
              <a:gd name="T84" fmla="*/ 50 w 131"/>
              <a:gd name="T85" fmla="*/ 122 h 217"/>
              <a:gd name="T86" fmla="*/ 54 w 131"/>
              <a:gd name="T87" fmla="*/ 118 h 217"/>
              <a:gd name="T88" fmla="*/ 54 w 131"/>
              <a:gd name="T89" fmla="*/ 109 h 217"/>
              <a:gd name="T90" fmla="*/ 63 w 131"/>
              <a:gd name="T91" fmla="*/ 91 h 217"/>
              <a:gd name="T92" fmla="*/ 72 w 131"/>
              <a:gd name="T93" fmla="*/ 82 h 217"/>
              <a:gd name="T94" fmla="*/ 77 w 131"/>
              <a:gd name="T95" fmla="*/ 68 h 217"/>
              <a:gd name="T96" fmla="*/ 81 w 131"/>
              <a:gd name="T97" fmla="*/ 59 h 217"/>
              <a:gd name="T98" fmla="*/ 90 w 131"/>
              <a:gd name="T99" fmla="*/ 41 h 217"/>
              <a:gd name="T100" fmla="*/ 99 w 131"/>
              <a:gd name="T101" fmla="*/ 32 h 217"/>
              <a:gd name="T102" fmla="*/ 104 w 131"/>
              <a:gd name="T103" fmla="*/ 23 h 217"/>
              <a:gd name="T104" fmla="*/ 104 w 131"/>
              <a:gd name="T105" fmla="*/ 14 h 217"/>
              <a:gd name="T106" fmla="*/ 95 w 131"/>
              <a:gd name="T107" fmla="*/ 14 h 217"/>
              <a:gd name="T108" fmla="*/ 104 w 131"/>
              <a:gd name="T109" fmla="*/ 5 h 217"/>
              <a:gd name="T110" fmla="*/ 108 w 131"/>
              <a:gd name="T111" fmla="*/ 18 h 217"/>
              <a:gd name="T112" fmla="*/ 113 w 131"/>
              <a:gd name="T113" fmla="*/ 32 h 217"/>
              <a:gd name="T114" fmla="*/ 118 w 131"/>
              <a:gd name="T115" fmla="*/ 5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 h="217">
                <a:moveTo>
                  <a:pt x="122" y="59"/>
                </a:moveTo>
                <a:lnTo>
                  <a:pt x="122" y="59"/>
                </a:lnTo>
                <a:lnTo>
                  <a:pt x="122" y="59"/>
                </a:lnTo>
                <a:lnTo>
                  <a:pt x="118" y="59"/>
                </a:lnTo>
                <a:lnTo>
                  <a:pt x="113" y="59"/>
                </a:lnTo>
                <a:lnTo>
                  <a:pt x="113" y="59"/>
                </a:lnTo>
                <a:lnTo>
                  <a:pt x="113" y="59"/>
                </a:lnTo>
                <a:lnTo>
                  <a:pt x="108" y="59"/>
                </a:lnTo>
                <a:lnTo>
                  <a:pt x="104" y="59"/>
                </a:lnTo>
                <a:lnTo>
                  <a:pt x="99" y="59"/>
                </a:lnTo>
                <a:lnTo>
                  <a:pt x="99" y="59"/>
                </a:lnTo>
                <a:lnTo>
                  <a:pt x="95" y="59"/>
                </a:lnTo>
                <a:lnTo>
                  <a:pt x="95" y="64"/>
                </a:lnTo>
                <a:lnTo>
                  <a:pt x="95" y="64"/>
                </a:lnTo>
                <a:lnTo>
                  <a:pt x="95" y="68"/>
                </a:lnTo>
                <a:lnTo>
                  <a:pt x="95" y="68"/>
                </a:lnTo>
                <a:lnTo>
                  <a:pt x="99" y="68"/>
                </a:lnTo>
                <a:lnTo>
                  <a:pt x="99" y="73"/>
                </a:lnTo>
                <a:lnTo>
                  <a:pt x="99" y="73"/>
                </a:lnTo>
                <a:lnTo>
                  <a:pt x="104" y="77"/>
                </a:lnTo>
                <a:lnTo>
                  <a:pt x="108" y="82"/>
                </a:lnTo>
                <a:lnTo>
                  <a:pt x="108" y="82"/>
                </a:lnTo>
                <a:lnTo>
                  <a:pt x="108" y="82"/>
                </a:lnTo>
                <a:lnTo>
                  <a:pt x="108" y="82"/>
                </a:lnTo>
                <a:lnTo>
                  <a:pt x="113" y="82"/>
                </a:lnTo>
                <a:lnTo>
                  <a:pt x="113" y="86"/>
                </a:lnTo>
                <a:lnTo>
                  <a:pt x="118" y="91"/>
                </a:lnTo>
                <a:lnTo>
                  <a:pt x="118" y="95"/>
                </a:lnTo>
                <a:lnTo>
                  <a:pt x="118" y="100"/>
                </a:lnTo>
                <a:lnTo>
                  <a:pt x="122" y="100"/>
                </a:lnTo>
                <a:lnTo>
                  <a:pt x="122" y="100"/>
                </a:lnTo>
                <a:lnTo>
                  <a:pt x="122" y="100"/>
                </a:lnTo>
                <a:lnTo>
                  <a:pt x="122" y="104"/>
                </a:lnTo>
                <a:lnTo>
                  <a:pt x="122" y="104"/>
                </a:lnTo>
                <a:lnTo>
                  <a:pt x="122" y="104"/>
                </a:lnTo>
                <a:lnTo>
                  <a:pt x="118" y="109"/>
                </a:lnTo>
                <a:lnTo>
                  <a:pt x="118" y="109"/>
                </a:lnTo>
                <a:lnTo>
                  <a:pt x="118" y="113"/>
                </a:lnTo>
                <a:lnTo>
                  <a:pt x="113" y="113"/>
                </a:lnTo>
                <a:lnTo>
                  <a:pt x="113" y="113"/>
                </a:lnTo>
                <a:lnTo>
                  <a:pt x="113" y="118"/>
                </a:lnTo>
                <a:lnTo>
                  <a:pt x="113" y="118"/>
                </a:lnTo>
                <a:lnTo>
                  <a:pt x="113" y="122"/>
                </a:lnTo>
                <a:lnTo>
                  <a:pt x="108" y="122"/>
                </a:lnTo>
                <a:lnTo>
                  <a:pt x="108" y="127"/>
                </a:lnTo>
                <a:lnTo>
                  <a:pt x="108" y="127"/>
                </a:lnTo>
                <a:lnTo>
                  <a:pt x="108" y="127"/>
                </a:lnTo>
                <a:lnTo>
                  <a:pt x="108" y="131"/>
                </a:lnTo>
                <a:lnTo>
                  <a:pt x="104" y="131"/>
                </a:lnTo>
                <a:lnTo>
                  <a:pt x="104" y="131"/>
                </a:lnTo>
                <a:lnTo>
                  <a:pt x="104" y="131"/>
                </a:lnTo>
                <a:lnTo>
                  <a:pt x="104" y="131"/>
                </a:lnTo>
                <a:lnTo>
                  <a:pt x="104" y="131"/>
                </a:lnTo>
                <a:lnTo>
                  <a:pt x="104" y="136"/>
                </a:lnTo>
                <a:lnTo>
                  <a:pt x="104" y="136"/>
                </a:lnTo>
                <a:lnTo>
                  <a:pt x="104" y="136"/>
                </a:lnTo>
                <a:lnTo>
                  <a:pt x="104" y="136"/>
                </a:lnTo>
                <a:lnTo>
                  <a:pt x="104" y="136"/>
                </a:lnTo>
                <a:lnTo>
                  <a:pt x="104" y="136"/>
                </a:lnTo>
                <a:lnTo>
                  <a:pt x="104" y="145"/>
                </a:lnTo>
                <a:lnTo>
                  <a:pt x="104" y="145"/>
                </a:lnTo>
                <a:lnTo>
                  <a:pt x="104" y="145"/>
                </a:lnTo>
                <a:lnTo>
                  <a:pt x="104" y="145"/>
                </a:lnTo>
                <a:lnTo>
                  <a:pt x="104" y="150"/>
                </a:lnTo>
                <a:lnTo>
                  <a:pt x="104" y="150"/>
                </a:lnTo>
                <a:lnTo>
                  <a:pt x="104" y="150"/>
                </a:lnTo>
                <a:lnTo>
                  <a:pt x="104" y="150"/>
                </a:lnTo>
                <a:lnTo>
                  <a:pt x="104" y="150"/>
                </a:lnTo>
                <a:lnTo>
                  <a:pt x="108" y="159"/>
                </a:lnTo>
                <a:lnTo>
                  <a:pt x="108" y="159"/>
                </a:lnTo>
                <a:lnTo>
                  <a:pt x="108" y="163"/>
                </a:lnTo>
                <a:lnTo>
                  <a:pt x="108" y="163"/>
                </a:lnTo>
                <a:lnTo>
                  <a:pt x="113" y="163"/>
                </a:lnTo>
                <a:lnTo>
                  <a:pt x="113" y="168"/>
                </a:lnTo>
                <a:lnTo>
                  <a:pt x="113" y="168"/>
                </a:lnTo>
                <a:lnTo>
                  <a:pt x="113" y="172"/>
                </a:lnTo>
                <a:lnTo>
                  <a:pt x="113" y="172"/>
                </a:lnTo>
                <a:lnTo>
                  <a:pt x="113" y="172"/>
                </a:lnTo>
                <a:lnTo>
                  <a:pt x="113" y="172"/>
                </a:lnTo>
                <a:lnTo>
                  <a:pt x="113" y="172"/>
                </a:lnTo>
                <a:lnTo>
                  <a:pt x="113" y="172"/>
                </a:lnTo>
                <a:lnTo>
                  <a:pt x="113" y="177"/>
                </a:lnTo>
                <a:lnTo>
                  <a:pt x="118" y="177"/>
                </a:lnTo>
                <a:lnTo>
                  <a:pt x="118" y="181"/>
                </a:lnTo>
                <a:lnTo>
                  <a:pt x="122" y="181"/>
                </a:lnTo>
                <a:lnTo>
                  <a:pt x="122" y="186"/>
                </a:lnTo>
                <a:lnTo>
                  <a:pt x="122" y="186"/>
                </a:lnTo>
                <a:lnTo>
                  <a:pt x="127" y="190"/>
                </a:lnTo>
                <a:lnTo>
                  <a:pt x="127" y="190"/>
                </a:lnTo>
                <a:lnTo>
                  <a:pt x="127" y="190"/>
                </a:lnTo>
                <a:lnTo>
                  <a:pt x="127" y="190"/>
                </a:lnTo>
                <a:lnTo>
                  <a:pt x="127" y="190"/>
                </a:lnTo>
                <a:lnTo>
                  <a:pt x="131" y="190"/>
                </a:lnTo>
                <a:lnTo>
                  <a:pt x="131" y="190"/>
                </a:lnTo>
                <a:lnTo>
                  <a:pt x="131" y="195"/>
                </a:lnTo>
                <a:lnTo>
                  <a:pt x="131" y="195"/>
                </a:lnTo>
                <a:lnTo>
                  <a:pt x="131" y="195"/>
                </a:lnTo>
                <a:lnTo>
                  <a:pt x="131" y="195"/>
                </a:lnTo>
                <a:lnTo>
                  <a:pt x="131" y="199"/>
                </a:lnTo>
                <a:lnTo>
                  <a:pt x="131" y="199"/>
                </a:lnTo>
                <a:lnTo>
                  <a:pt x="131" y="199"/>
                </a:lnTo>
                <a:lnTo>
                  <a:pt x="131" y="204"/>
                </a:lnTo>
                <a:lnTo>
                  <a:pt x="131" y="204"/>
                </a:lnTo>
                <a:lnTo>
                  <a:pt x="131" y="204"/>
                </a:lnTo>
                <a:lnTo>
                  <a:pt x="131" y="204"/>
                </a:lnTo>
                <a:lnTo>
                  <a:pt x="131" y="208"/>
                </a:lnTo>
                <a:lnTo>
                  <a:pt x="131" y="208"/>
                </a:lnTo>
                <a:lnTo>
                  <a:pt x="131" y="208"/>
                </a:lnTo>
                <a:lnTo>
                  <a:pt x="131" y="213"/>
                </a:lnTo>
                <a:lnTo>
                  <a:pt x="131" y="213"/>
                </a:lnTo>
                <a:lnTo>
                  <a:pt x="131" y="213"/>
                </a:lnTo>
                <a:lnTo>
                  <a:pt x="131" y="213"/>
                </a:lnTo>
                <a:lnTo>
                  <a:pt x="131" y="217"/>
                </a:lnTo>
                <a:lnTo>
                  <a:pt x="131" y="217"/>
                </a:lnTo>
                <a:lnTo>
                  <a:pt x="131" y="213"/>
                </a:lnTo>
                <a:lnTo>
                  <a:pt x="127" y="213"/>
                </a:lnTo>
                <a:lnTo>
                  <a:pt x="127" y="213"/>
                </a:lnTo>
                <a:lnTo>
                  <a:pt x="122" y="208"/>
                </a:lnTo>
                <a:lnTo>
                  <a:pt x="118" y="208"/>
                </a:lnTo>
                <a:lnTo>
                  <a:pt x="118" y="208"/>
                </a:lnTo>
                <a:lnTo>
                  <a:pt x="118" y="208"/>
                </a:lnTo>
                <a:lnTo>
                  <a:pt x="118" y="208"/>
                </a:lnTo>
                <a:lnTo>
                  <a:pt x="113" y="208"/>
                </a:lnTo>
                <a:lnTo>
                  <a:pt x="113" y="208"/>
                </a:lnTo>
                <a:lnTo>
                  <a:pt x="113" y="208"/>
                </a:lnTo>
                <a:lnTo>
                  <a:pt x="113" y="208"/>
                </a:lnTo>
                <a:lnTo>
                  <a:pt x="108" y="208"/>
                </a:lnTo>
                <a:lnTo>
                  <a:pt x="108" y="208"/>
                </a:lnTo>
                <a:lnTo>
                  <a:pt x="108" y="208"/>
                </a:lnTo>
                <a:lnTo>
                  <a:pt x="108" y="208"/>
                </a:lnTo>
                <a:lnTo>
                  <a:pt x="108" y="208"/>
                </a:lnTo>
                <a:lnTo>
                  <a:pt x="108" y="208"/>
                </a:lnTo>
                <a:lnTo>
                  <a:pt x="104" y="208"/>
                </a:lnTo>
                <a:lnTo>
                  <a:pt x="104" y="204"/>
                </a:lnTo>
                <a:lnTo>
                  <a:pt x="104" y="208"/>
                </a:lnTo>
                <a:lnTo>
                  <a:pt x="99" y="208"/>
                </a:lnTo>
                <a:lnTo>
                  <a:pt x="95" y="208"/>
                </a:lnTo>
                <a:lnTo>
                  <a:pt x="90" y="208"/>
                </a:lnTo>
                <a:lnTo>
                  <a:pt x="86" y="208"/>
                </a:lnTo>
                <a:lnTo>
                  <a:pt x="81" y="208"/>
                </a:lnTo>
                <a:lnTo>
                  <a:pt x="81" y="204"/>
                </a:lnTo>
                <a:lnTo>
                  <a:pt x="81" y="204"/>
                </a:lnTo>
                <a:lnTo>
                  <a:pt x="81" y="204"/>
                </a:lnTo>
                <a:lnTo>
                  <a:pt x="77" y="204"/>
                </a:lnTo>
                <a:lnTo>
                  <a:pt x="72" y="204"/>
                </a:lnTo>
                <a:lnTo>
                  <a:pt x="68" y="204"/>
                </a:lnTo>
                <a:lnTo>
                  <a:pt x="68" y="204"/>
                </a:lnTo>
                <a:lnTo>
                  <a:pt x="68" y="204"/>
                </a:lnTo>
                <a:lnTo>
                  <a:pt x="63" y="204"/>
                </a:lnTo>
                <a:lnTo>
                  <a:pt x="63" y="204"/>
                </a:lnTo>
                <a:lnTo>
                  <a:pt x="59" y="204"/>
                </a:lnTo>
                <a:lnTo>
                  <a:pt x="50" y="204"/>
                </a:lnTo>
                <a:lnTo>
                  <a:pt x="50" y="204"/>
                </a:lnTo>
                <a:lnTo>
                  <a:pt x="50" y="204"/>
                </a:lnTo>
                <a:lnTo>
                  <a:pt x="50" y="204"/>
                </a:lnTo>
                <a:lnTo>
                  <a:pt x="50" y="208"/>
                </a:lnTo>
                <a:lnTo>
                  <a:pt x="45" y="208"/>
                </a:lnTo>
                <a:lnTo>
                  <a:pt x="36" y="208"/>
                </a:lnTo>
                <a:lnTo>
                  <a:pt x="32" y="208"/>
                </a:lnTo>
                <a:lnTo>
                  <a:pt x="32" y="208"/>
                </a:lnTo>
                <a:lnTo>
                  <a:pt x="23" y="208"/>
                </a:lnTo>
                <a:lnTo>
                  <a:pt x="23" y="204"/>
                </a:lnTo>
                <a:lnTo>
                  <a:pt x="23" y="204"/>
                </a:lnTo>
                <a:lnTo>
                  <a:pt x="23" y="204"/>
                </a:lnTo>
                <a:lnTo>
                  <a:pt x="23" y="204"/>
                </a:lnTo>
                <a:lnTo>
                  <a:pt x="23" y="204"/>
                </a:lnTo>
                <a:lnTo>
                  <a:pt x="23" y="199"/>
                </a:lnTo>
                <a:lnTo>
                  <a:pt x="23" y="195"/>
                </a:lnTo>
                <a:lnTo>
                  <a:pt x="23" y="190"/>
                </a:lnTo>
                <a:lnTo>
                  <a:pt x="23" y="190"/>
                </a:lnTo>
                <a:lnTo>
                  <a:pt x="23" y="186"/>
                </a:lnTo>
                <a:lnTo>
                  <a:pt x="23" y="186"/>
                </a:lnTo>
                <a:lnTo>
                  <a:pt x="18" y="181"/>
                </a:lnTo>
                <a:lnTo>
                  <a:pt x="23" y="177"/>
                </a:lnTo>
                <a:lnTo>
                  <a:pt x="18" y="181"/>
                </a:lnTo>
                <a:lnTo>
                  <a:pt x="18" y="177"/>
                </a:lnTo>
                <a:lnTo>
                  <a:pt x="18" y="177"/>
                </a:lnTo>
                <a:lnTo>
                  <a:pt x="18" y="177"/>
                </a:lnTo>
                <a:lnTo>
                  <a:pt x="18" y="172"/>
                </a:lnTo>
                <a:lnTo>
                  <a:pt x="18" y="177"/>
                </a:lnTo>
                <a:lnTo>
                  <a:pt x="18" y="172"/>
                </a:lnTo>
                <a:lnTo>
                  <a:pt x="18" y="172"/>
                </a:lnTo>
                <a:lnTo>
                  <a:pt x="18" y="172"/>
                </a:lnTo>
                <a:lnTo>
                  <a:pt x="18" y="172"/>
                </a:lnTo>
                <a:lnTo>
                  <a:pt x="18" y="172"/>
                </a:lnTo>
                <a:lnTo>
                  <a:pt x="18" y="172"/>
                </a:lnTo>
                <a:lnTo>
                  <a:pt x="18" y="172"/>
                </a:lnTo>
                <a:lnTo>
                  <a:pt x="18" y="172"/>
                </a:lnTo>
                <a:lnTo>
                  <a:pt x="14" y="172"/>
                </a:lnTo>
                <a:lnTo>
                  <a:pt x="14" y="172"/>
                </a:lnTo>
                <a:lnTo>
                  <a:pt x="14" y="172"/>
                </a:lnTo>
                <a:lnTo>
                  <a:pt x="14" y="172"/>
                </a:lnTo>
                <a:lnTo>
                  <a:pt x="14" y="172"/>
                </a:lnTo>
                <a:lnTo>
                  <a:pt x="14" y="172"/>
                </a:lnTo>
                <a:lnTo>
                  <a:pt x="14" y="172"/>
                </a:lnTo>
                <a:lnTo>
                  <a:pt x="14" y="172"/>
                </a:lnTo>
                <a:lnTo>
                  <a:pt x="9" y="172"/>
                </a:lnTo>
                <a:lnTo>
                  <a:pt x="9" y="172"/>
                </a:lnTo>
                <a:lnTo>
                  <a:pt x="5" y="168"/>
                </a:lnTo>
                <a:lnTo>
                  <a:pt x="5" y="168"/>
                </a:lnTo>
                <a:lnTo>
                  <a:pt x="5" y="163"/>
                </a:lnTo>
                <a:lnTo>
                  <a:pt x="5" y="163"/>
                </a:lnTo>
                <a:lnTo>
                  <a:pt x="5" y="163"/>
                </a:lnTo>
                <a:lnTo>
                  <a:pt x="5" y="163"/>
                </a:lnTo>
                <a:lnTo>
                  <a:pt x="5" y="163"/>
                </a:lnTo>
                <a:lnTo>
                  <a:pt x="5" y="163"/>
                </a:lnTo>
                <a:lnTo>
                  <a:pt x="5" y="163"/>
                </a:lnTo>
                <a:lnTo>
                  <a:pt x="0" y="159"/>
                </a:lnTo>
                <a:lnTo>
                  <a:pt x="0" y="159"/>
                </a:lnTo>
                <a:lnTo>
                  <a:pt x="0" y="163"/>
                </a:lnTo>
                <a:lnTo>
                  <a:pt x="0" y="163"/>
                </a:lnTo>
                <a:lnTo>
                  <a:pt x="0" y="163"/>
                </a:lnTo>
                <a:lnTo>
                  <a:pt x="0" y="163"/>
                </a:lnTo>
                <a:lnTo>
                  <a:pt x="0" y="159"/>
                </a:lnTo>
                <a:lnTo>
                  <a:pt x="0" y="159"/>
                </a:lnTo>
                <a:lnTo>
                  <a:pt x="0" y="159"/>
                </a:lnTo>
                <a:lnTo>
                  <a:pt x="0" y="154"/>
                </a:lnTo>
                <a:lnTo>
                  <a:pt x="0" y="154"/>
                </a:lnTo>
                <a:lnTo>
                  <a:pt x="0" y="154"/>
                </a:lnTo>
                <a:lnTo>
                  <a:pt x="5" y="150"/>
                </a:lnTo>
                <a:lnTo>
                  <a:pt x="5" y="145"/>
                </a:lnTo>
                <a:lnTo>
                  <a:pt x="5" y="140"/>
                </a:lnTo>
                <a:lnTo>
                  <a:pt x="5" y="140"/>
                </a:lnTo>
                <a:lnTo>
                  <a:pt x="9" y="136"/>
                </a:lnTo>
                <a:lnTo>
                  <a:pt x="9" y="136"/>
                </a:lnTo>
                <a:lnTo>
                  <a:pt x="9" y="131"/>
                </a:lnTo>
                <a:lnTo>
                  <a:pt x="14" y="127"/>
                </a:lnTo>
                <a:lnTo>
                  <a:pt x="14" y="127"/>
                </a:lnTo>
                <a:lnTo>
                  <a:pt x="14" y="127"/>
                </a:lnTo>
                <a:lnTo>
                  <a:pt x="18" y="127"/>
                </a:lnTo>
                <a:lnTo>
                  <a:pt x="18" y="122"/>
                </a:lnTo>
                <a:lnTo>
                  <a:pt x="18" y="122"/>
                </a:lnTo>
                <a:lnTo>
                  <a:pt x="23" y="118"/>
                </a:lnTo>
                <a:lnTo>
                  <a:pt x="23" y="118"/>
                </a:lnTo>
                <a:lnTo>
                  <a:pt x="23" y="118"/>
                </a:lnTo>
                <a:lnTo>
                  <a:pt x="27" y="118"/>
                </a:lnTo>
                <a:lnTo>
                  <a:pt x="27" y="113"/>
                </a:lnTo>
                <a:lnTo>
                  <a:pt x="27" y="118"/>
                </a:lnTo>
                <a:lnTo>
                  <a:pt x="27" y="118"/>
                </a:lnTo>
                <a:lnTo>
                  <a:pt x="27" y="118"/>
                </a:lnTo>
                <a:lnTo>
                  <a:pt x="32" y="118"/>
                </a:lnTo>
                <a:lnTo>
                  <a:pt x="32" y="118"/>
                </a:lnTo>
                <a:lnTo>
                  <a:pt x="32" y="118"/>
                </a:lnTo>
                <a:lnTo>
                  <a:pt x="32" y="118"/>
                </a:lnTo>
                <a:lnTo>
                  <a:pt x="36" y="113"/>
                </a:lnTo>
                <a:lnTo>
                  <a:pt x="36" y="113"/>
                </a:lnTo>
                <a:lnTo>
                  <a:pt x="36" y="113"/>
                </a:lnTo>
                <a:lnTo>
                  <a:pt x="36" y="118"/>
                </a:lnTo>
                <a:lnTo>
                  <a:pt x="41" y="118"/>
                </a:lnTo>
                <a:lnTo>
                  <a:pt x="41" y="118"/>
                </a:lnTo>
                <a:lnTo>
                  <a:pt x="41" y="122"/>
                </a:lnTo>
                <a:lnTo>
                  <a:pt x="41" y="122"/>
                </a:lnTo>
                <a:lnTo>
                  <a:pt x="45" y="127"/>
                </a:lnTo>
                <a:lnTo>
                  <a:pt x="45" y="127"/>
                </a:lnTo>
                <a:lnTo>
                  <a:pt x="45" y="127"/>
                </a:lnTo>
                <a:lnTo>
                  <a:pt x="45" y="127"/>
                </a:lnTo>
                <a:lnTo>
                  <a:pt x="50" y="127"/>
                </a:lnTo>
                <a:lnTo>
                  <a:pt x="50" y="122"/>
                </a:lnTo>
                <a:lnTo>
                  <a:pt x="50" y="122"/>
                </a:lnTo>
                <a:lnTo>
                  <a:pt x="50" y="122"/>
                </a:lnTo>
                <a:lnTo>
                  <a:pt x="50" y="122"/>
                </a:lnTo>
                <a:lnTo>
                  <a:pt x="50" y="118"/>
                </a:lnTo>
                <a:lnTo>
                  <a:pt x="54" y="118"/>
                </a:lnTo>
                <a:lnTo>
                  <a:pt x="54" y="118"/>
                </a:lnTo>
                <a:lnTo>
                  <a:pt x="54" y="113"/>
                </a:lnTo>
                <a:lnTo>
                  <a:pt x="59" y="113"/>
                </a:lnTo>
                <a:lnTo>
                  <a:pt x="59" y="113"/>
                </a:lnTo>
                <a:lnTo>
                  <a:pt x="54" y="113"/>
                </a:lnTo>
                <a:lnTo>
                  <a:pt x="54" y="109"/>
                </a:lnTo>
                <a:lnTo>
                  <a:pt x="54" y="109"/>
                </a:lnTo>
                <a:lnTo>
                  <a:pt x="59" y="109"/>
                </a:lnTo>
                <a:lnTo>
                  <a:pt x="59" y="104"/>
                </a:lnTo>
                <a:lnTo>
                  <a:pt x="59" y="104"/>
                </a:lnTo>
                <a:lnTo>
                  <a:pt x="59" y="100"/>
                </a:lnTo>
                <a:lnTo>
                  <a:pt x="63" y="100"/>
                </a:lnTo>
                <a:lnTo>
                  <a:pt x="63" y="91"/>
                </a:lnTo>
                <a:lnTo>
                  <a:pt x="63" y="91"/>
                </a:lnTo>
                <a:lnTo>
                  <a:pt x="63" y="91"/>
                </a:lnTo>
                <a:lnTo>
                  <a:pt x="68" y="86"/>
                </a:lnTo>
                <a:lnTo>
                  <a:pt x="68" y="86"/>
                </a:lnTo>
                <a:lnTo>
                  <a:pt x="72" y="86"/>
                </a:lnTo>
                <a:lnTo>
                  <a:pt x="72" y="82"/>
                </a:lnTo>
                <a:lnTo>
                  <a:pt x="72" y="82"/>
                </a:lnTo>
                <a:lnTo>
                  <a:pt x="72" y="82"/>
                </a:lnTo>
                <a:lnTo>
                  <a:pt x="72" y="77"/>
                </a:lnTo>
                <a:lnTo>
                  <a:pt x="72" y="73"/>
                </a:lnTo>
                <a:lnTo>
                  <a:pt x="72" y="73"/>
                </a:lnTo>
                <a:lnTo>
                  <a:pt x="77" y="68"/>
                </a:lnTo>
                <a:lnTo>
                  <a:pt x="77" y="68"/>
                </a:lnTo>
                <a:lnTo>
                  <a:pt x="81" y="68"/>
                </a:lnTo>
                <a:lnTo>
                  <a:pt x="81" y="68"/>
                </a:lnTo>
                <a:lnTo>
                  <a:pt x="81" y="64"/>
                </a:lnTo>
                <a:lnTo>
                  <a:pt x="81" y="64"/>
                </a:lnTo>
                <a:lnTo>
                  <a:pt x="81" y="59"/>
                </a:lnTo>
                <a:lnTo>
                  <a:pt x="81" y="59"/>
                </a:lnTo>
                <a:lnTo>
                  <a:pt x="81" y="59"/>
                </a:lnTo>
                <a:lnTo>
                  <a:pt x="86" y="55"/>
                </a:lnTo>
                <a:lnTo>
                  <a:pt x="86" y="50"/>
                </a:lnTo>
                <a:lnTo>
                  <a:pt x="86" y="46"/>
                </a:lnTo>
                <a:lnTo>
                  <a:pt x="90" y="41"/>
                </a:lnTo>
                <a:lnTo>
                  <a:pt x="90" y="36"/>
                </a:lnTo>
                <a:lnTo>
                  <a:pt x="95" y="36"/>
                </a:lnTo>
                <a:lnTo>
                  <a:pt x="95" y="36"/>
                </a:lnTo>
                <a:lnTo>
                  <a:pt x="95" y="36"/>
                </a:lnTo>
                <a:lnTo>
                  <a:pt x="99" y="36"/>
                </a:lnTo>
                <a:lnTo>
                  <a:pt x="99" y="32"/>
                </a:lnTo>
                <a:lnTo>
                  <a:pt x="104" y="32"/>
                </a:lnTo>
                <a:lnTo>
                  <a:pt x="104" y="32"/>
                </a:lnTo>
                <a:lnTo>
                  <a:pt x="104" y="32"/>
                </a:lnTo>
                <a:lnTo>
                  <a:pt x="104" y="27"/>
                </a:lnTo>
                <a:lnTo>
                  <a:pt x="104" y="27"/>
                </a:lnTo>
                <a:lnTo>
                  <a:pt x="104" y="23"/>
                </a:lnTo>
                <a:lnTo>
                  <a:pt x="104" y="23"/>
                </a:lnTo>
                <a:lnTo>
                  <a:pt x="104" y="18"/>
                </a:lnTo>
                <a:lnTo>
                  <a:pt x="104" y="18"/>
                </a:lnTo>
                <a:lnTo>
                  <a:pt x="104" y="18"/>
                </a:lnTo>
                <a:lnTo>
                  <a:pt x="104" y="18"/>
                </a:lnTo>
                <a:lnTo>
                  <a:pt x="104" y="14"/>
                </a:lnTo>
                <a:lnTo>
                  <a:pt x="99" y="14"/>
                </a:lnTo>
                <a:lnTo>
                  <a:pt x="99" y="14"/>
                </a:lnTo>
                <a:lnTo>
                  <a:pt x="99" y="14"/>
                </a:lnTo>
                <a:lnTo>
                  <a:pt x="95" y="14"/>
                </a:lnTo>
                <a:lnTo>
                  <a:pt x="95" y="14"/>
                </a:lnTo>
                <a:lnTo>
                  <a:pt x="95" y="14"/>
                </a:lnTo>
                <a:lnTo>
                  <a:pt x="95" y="9"/>
                </a:lnTo>
                <a:lnTo>
                  <a:pt x="95" y="0"/>
                </a:lnTo>
                <a:lnTo>
                  <a:pt x="99" y="0"/>
                </a:lnTo>
                <a:lnTo>
                  <a:pt x="104" y="0"/>
                </a:lnTo>
                <a:lnTo>
                  <a:pt x="104" y="5"/>
                </a:lnTo>
                <a:lnTo>
                  <a:pt x="104" y="5"/>
                </a:lnTo>
                <a:lnTo>
                  <a:pt x="104" y="9"/>
                </a:lnTo>
                <a:lnTo>
                  <a:pt x="108" y="9"/>
                </a:lnTo>
                <a:lnTo>
                  <a:pt x="108" y="14"/>
                </a:lnTo>
                <a:lnTo>
                  <a:pt x="108" y="18"/>
                </a:lnTo>
                <a:lnTo>
                  <a:pt x="108" y="18"/>
                </a:lnTo>
                <a:lnTo>
                  <a:pt x="108" y="18"/>
                </a:lnTo>
                <a:lnTo>
                  <a:pt x="113" y="23"/>
                </a:lnTo>
                <a:lnTo>
                  <a:pt x="113" y="23"/>
                </a:lnTo>
                <a:lnTo>
                  <a:pt x="113" y="27"/>
                </a:lnTo>
                <a:lnTo>
                  <a:pt x="113" y="27"/>
                </a:lnTo>
                <a:lnTo>
                  <a:pt x="113" y="32"/>
                </a:lnTo>
                <a:lnTo>
                  <a:pt x="113" y="32"/>
                </a:lnTo>
                <a:lnTo>
                  <a:pt x="113" y="36"/>
                </a:lnTo>
                <a:lnTo>
                  <a:pt x="113" y="36"/>
                </a:lnTo>
                <a:lnTo>
                  <a:pt x="113" y="41"/>
                </a:lnTo>
                <a:lnTo>
                  <a:pt x="113" y="46"/>
                </a:lnTo>
                <a:lnTo>
                  <a:pt x="113" y="50"/>
                </a:lnTo>
                <a:lnTo>
                  <a:pt x="118" y="55"/>
                </a:lnTo>
                <a:lnTo>
                  <a:pt x="118" y="55"/>
                </a:lnTo>
                <a:lnTo>
                  <a:pt x="122" y="59"/>
                </a:lnTo>
                <a:lnTo>
                  <a:pt x="122" y="5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0" name="Freeform 36">
            <a:extLst>
              <a:ext uri="{FF2B5EF4-FFF2-40B4-BE49-F238E27FC236}">
                <a16:creationId xmlns:a16="http://schemas.microsoft.com/office/drawing/2014/main" id="{BA03D4CE-D472-D842-99CB-42128147737A}"/>
              </a:ext>
            </a:extLst>
          </p:cNvPr>
          <p:cNvSpPr>
            <a:spLocks/>
          </p:cNvSpPr>
          <p:nvPr/>
        </p:nvSpPr>
        <p:spPr bwMode="auto">
          <a:xfrm>
            <a:off x="5949774" y="3994179"/>
            <a:ext cx="804229" cy="869375"/>
          </a:xfrm>
          <a:custGeom>
            <a:avLst/>
            <a:gdLst>
              <a:gd name="T0" fmla="*/ 267 w 335"/>
              <a:gd name="T1" fmla="*/ 9 h 357"/>
              <a:gd name="T2" fmla="*/ 280 w 335"/>
              <a:gd name="T3" fmla="*/ 18 h 357"/>
              <a:gd name="T4" fmla="*/ 294 w 335"/>
              <a:gd name="T5" fmla="*/ 18 h 357"/>
              <a:gd name="T6" fmla="*/ 312 w 335"/>
              <a:gd name="T7" fmla="*/ 27 h 357"/>
              <a:gd name="T8" fmla="*/ 326 w 335"/>
              <a:gd name="T9" fmla="*/ 36 h 357"/>
              <a:gd name="T10" fmla="*/ 326 w 335"/>
              <a:gd name="T11" fmla="*/ 45 h 357"/>
              <a:gd name="T12" fmla="*/ 330 w 335"/>
              <a:gd name="T13" fmla="*/ 59 h 357"/>
              <a:gd name="T14" fmla="*/ 326 w 335"/>
              <a:gd name="T15" fmla="*/ 72 h 357"/>
              <a:gd name="T16" fmla="*/ 312 w 335"/>
              <a:gd name="T17" fmla="*/ 90 h 357"/>
              <a:gd name="T18" fmla="*/ 303 w 335"/>
              <a:gd name="T19" fmla="*/ 113 h 357"/>
              <a:gd name="T20" fmla="*/ 298 w 335"/>
              <a:gd name="T21" fmla="*/ 131 h 357"/>
              <a:gd name="T22" fmla="*/ 294 w 335"/>
              <a:gd name="T23" fmla="*/ 145 h 357"/>
              <a:gd name="T24" fmla="*/ 294 w 335"/>
              <a:gd name="T25" fmla="*/ 158 h 357"/>
              <a:gd name="T26" fmla="*/ 298 w 335"/>
              <a:gd name="T27" fmla="*/ 181 h 357"/>
              <a:gd name="T28" fmla="*/ 303 w 335"/>
              <a:gd name="T29" fmla="*/ 203 h 357"/>
              <a:gd name="T30" fmla="*/ 308 w 335"/>
              <a:gd name="T31" fmla="*/ 226 h 357"/>
              <a:gd name="T32" fmla="*/ 321 w 335"/>
              <a:gd name="T33" fmla="*/ 253 h 357"/>
              <a:gd name="T34" fmla="*/ 289 w 335"/>
              <a:gd name="T35" fmla="*/ 262 h 357"/>
              <a:gd name="T36" fmla="*/ 280 w 335"/>
              <a:gd name="T37" fmla="*/ 276 h 357"/>
              <a:gd name="T38" fmla="*/ 285 w 335"/>
              <a:gd name="T39" fmla="*/ 307 h 357"/>
              <a:gd name="T40" fmla="*/ 285 w 335"/>
              <a:gd name="T41" fmla="*/ 326 h 357"/>
              <a:gd name="T42" fmla="*/ 298 w 335"/>
              <a:gd name="T43" fmla="*/ 335 h 357"/>
              <a:gd name="T44" fmla="*/ 303 w 335"/>
              <a:gd name="T45" fmla="*/ 344 h 357"/>
              <a:gd name="T46" fmla="*/ 298 w 335"/>
              <a:gd name="T47" fmla="*/ 353 h 357"/>
              <a:gd name="T48" fmla="*/ 289 w 335"/>
              <a:gd name="T49" fmla="*/ 348 h 357"/>
              <a:gd name="T50" fmla="*/ 280 w 335"/>
              <a:gd name="T51" fmla="*/ 339 h 357"/>
              <a:gd name="T52" fmla="*/ 262 w 335"/>
              <a:gd name="T53" fmla="*/ 326 h 357"/>
              <a:gd name="T54" fmla="*/ 253 w 335"/>
              <a:gd name="T55" fmla="*/ 326 h 357"/>
              <a:gd name="T56" fmla="*/ 231 w 335"/>
              <a:gd name="T57" fmla="*/ 321 h 357"/>
              <a:gd name="T58" fmla="*/ 226 w 335"/>
              <a:gd name="T59" fmla="*/ 312 h 357"/>
              <a:gd name="T60" fmla="*/ 213 w 335"/>
              <a:gd name="T61" fmla="*/ 316 h 357"/>
              <a:gd name="T62" fmla="*/ 204 w 335"/>
              <a:gd name="T63" fmla="*/ 307 h 357"/>
              <a:gd name="T64" fmla="*/ 186 w 335"/>
              <a:gd name="T65" fmla="*/ 312 h 357"/>
              <a:gd name="T66" fmla="*/ 172 w 335"/>
              <a:gd name="T67" fmla="*/ 307 h 357"/>
              <a:gd name="T68" fmla="*/ 167 w 335"/>
              <a:gd name="T69" fmla="*/ 285 h 357"/>
              <a:gd name="T70" fmla="*/ 167 w 335"/>
              <a:gd name="T71" fmla="*/ 240 h 357"/>
              <a:gd name="T72" fmla="*/ 145 w 335"/>
              <a:gd name="T73" fmla="*/ 235 h 357"/>
              <a:gd name="T74" fmla="*/ 127 w 335"/>
              <a:gd name="T75" fmla="*/ 240 h 357"/>
              <a:gd name="T76" fmla="*/ 109 w 335"/>
              <a:gd name="T77" fmla="*/ 253 h 357"/>
              <a:gd name="T78" fmla="*/ 91 w 335"/>
              <a:gd name="T79" fmla="*/ 253 h 357"/>
              <a:gd name="T80" fmla="*/ 82 w 335"/>
              <a:gd name="T81" fmla="*/ 231 h 357"/>
              <a:gd name="T82" fmla="*/ 73 w 335"/>
              <a:gd name="T83" fmla="*/ 212 h 357"/>
              <a:gd name="T84" fmla="*/ 32 w 335"/>
              <a:gd name="T85" fmla="*/ 212 h 357"/>
              <a:gd name="T86" fmla="*/ 9 w 335"/>
              <a:gd name="T87" fmla="*/ 212 h 357"/>
              <a:gd name="T88" fmla="*/ 5 w 335"/>
              <a:gd name="T89" fmla="*/ 208 h 357"/>
              <a:gd name="T90" fmla="*/ 5 w 335"/>
              <a:gd name="T91" fmla="*/ 194 h 357"/>
              <a:gd name="T92" fmla="*/ 18 w 335"/>
              <a:gd name="T93" fmla="*/ 190 h 357"/>
              <a:gd name="T94" fmla="*/ 27 w 335"/>
              <a:gd name="T95" fmla="*/ 185 h 357"/>
              <a:gd name="T96" fmla="*/ 36 w 335"/>
              <a:gd name="T97" fmla="*/ 181 h 357"/>
              <a:gd name="T98" fmla="*/ 41 w 335"/>
              <a:gd name="T99" fmla="*/ 194 h 357"/>
              <a:gd name="T100" fmla="*/ 55 w 335"/>
              <a:gd name="T101" fmla="*/ 181 h 357"/>
              <a:gd name="T102" fmla="*/ 68 w 335"/>
              <a:gd name="T103" fmla="*/ 149 h 357"/>
              <a:gd name="T104" fmla="*/ 82 w 335"/>
              <a:gd name="T105" fmla="*/ 122 h 357"/>
              <a:gd name="T106" fmla="*/ 100 w 335"/>
              <a:gd name="T107" fmla="*/ 81 h 357"/>
              <a:gd name="T108" fmla="*/ 113 w 335"/>
              <a:gd name="T109" fmla="*/ 36 h 357"/>
              <a:gd name="T110" fmla="*/ 127 w 335"/>
              <a:gd name="T111" fmla="*/ 5 h 357"/>
              <a:gd name="T112" fmla="*/ 149 w 335"/>
              <a:gd name="T113" fmla="*/ 18 h 357"/>
              <a:gd name="T114" fmla="*/ 181 w 335"/>
              <a:gd name="T115" fmla="*/ 23 h 357"/>
              <a:gd name="T116" fmla="*/ 195 w 335"/>
              <a:gd name="T117" fmla="*/ 14 h 357"/>
              <a:gd name="T118" fmla="*/ 222 w 335"/>
              <a:gd name="T119" fmla="*/ 9 h 357"/>
              <a:gd name="T120" fmla="*/ 253 w 335"/>
              <a:gd name="T121" fmla="*/ 5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5" h="357">
                <a:moveTo>
                  <a:pt x="253" y="5"/>
                </a:moveTo>
                <a:lnTo>
                  <a:pt x="253" y="5"/>
                </a:lnTo>
                <a:lnTo>
                  <a:pt x="253" y="5"/>
                </a:lnTo>
                <a:lnTo>
                  <a:pt x="258" y="5"/>
                </a:lnTo>
                <a:lnTo>
                  <a:pt x="258" y="5"/>
                </a:lnTo>
                <a:lnTo>
                  <a:pt x="258" y="5"/>
                </a:lnTo>
                <a:lnTo>
                  <a:pt x="262" y="5"/>
                </a:lnTo>
                <a:lnTo>
                  <a:pt x="267" y="5"/>
                </a:lnTo>
                <a:lnTo>
                  <a:pt x="267" y="9"/>
                </a:lnTo>
                <a:lnTo>
                  <a:pt x="267" y="9"/>
                </a:lnTo>
                <a:lnTo>
                  <a:pt x="271" y="9"/>
                </a:lnTo>
                <a:lnTo>
                  <a:pt x="271" y="14"/>
                </a:lnTo>
                <a:lnTo>
                  <a:pt x="271" y="14"/>
                </a:lnTo>
                <a:lnTo>
                  <a:pt x="271" y="14"/>
                </a:lnTo>
                <a:lnTo>
                  <a:pt x="271" y="14"/>
                </a:lnTo>
                <a:lnTo>
                  <a:pt x="276" y="18"/>
                </a:lnTo>
                <a:lnTo>
                  <a:pt x="276" y="18"/>
                </a:lnTo>
                <a:lnTo>
                  <a:pt x="276" y="18"/>
                </a:lnTo>
                <a:lnTo>
                  <a:pt x="276" y="18"/>
                </a:lnTo>
                <a:lnTo>
                  <a:pt x="280" y="18"/>
                </a:lnTo>
                <a:lnTo>
                  <a:pt x="280" y="18"/>
                </a:lnTo>
                <a:lnTo>
                  <a:pt x="280" y="18"/>
                </a:lnTo>
                <a:lnTo>
                  <a:pt x="280" y="23"/>
                </a:lnTo>
                <a:lnTo>
                  <a:pt x="285" y="23"/>
                </a:lnTo>
                <a:lnTo>
                  <a:pt x="285" y="18"/>
                </a:lnTo>
                <a:lnTo>
                  <a:pt x="285" y="18"/>
                </a:lnTo>
                <a:lnTo>
                  <a:pt x="289" y="18"/>
                </a:lnTo>
                <a:lnTo>
                  <a:pt x="294" y="18"/>
                </a:lnTo>
                <a:lnTo>
                  <a:pt x="294" y="18"/>
                </a:lnTo>
                <a:lnTo>
                  <a:pt x="294" y="18"/>
                </a:lnTo>
                <a:lnTo>
                  <a:pt x="298" y="18"/>
                </a:lnTo>
                <a:lnTo>
                  <a:pt x="298" y="18"/>
                </a:lnTo>
                <a:lnTo>
                  <a:pt x="303" y="14"/>
                </a:lnTo>
                <a:lnTo>
                  <a:pt x="303" y="14"/>
                </a:lnTo>
                <a:lnTo>
                  <a:pt x="303" y="14"/>
                </a:lnTo>
                <a:lnTo>
                  <a:pt x="308" y="18"/>
                </a:lnTo>
                <a:lnTo>
                  <a:pt x="308" y="23"/>
                </a:lnTo>
                <a:lnTo>
                  <a:pt x="308" y="23"/>
                </a:lnTo>
                <a:lnTo>
                  <a:pt x="312" y="23"/>
                </a:lnTo>
                <a:lnTo>
                  <a:pt x="312" y="27"/>
                </a:lnTo>
                <a:lnTo>
                  <a:pt x="317" y="27"/>
                </a:lnTo>
                <a:lnTo>
                  <a:pt x="321" y="32"/>
                </a:lnTo>
                <a:lnTo>
                  <a:pt x="321" y="32"/>
                </a:lnTo>
                <a:lnTo>
                  <a:pt x="321" y="32"/>
                </a:lnTo>
                <a:lnTo>
                  <a:pt x="321" y="32"/>
                </a:lnTo>
                <a:lnTo>
                  <a:pt x="321" y="32"/>
                </a:lnTo>
                <a:lnTo>
                  <a:pt x="321" y="32"/>
                </a:lnTo>
                <a:lnTo>
                  <a:pt x="321" y="32"/>
                </a:lnTo>
                <a:lnTo>
                  <a:pt x="326" y="32"/>
                </a:lnTo>
                <a:lnTo>
                  <a:pt x="326" y="36"/>
                </a:lnTo>
                <a:lnTo>
                  <a:pt x="326" y="36"/>
                </a:lnTo>
                <a:lnTo>
                  <a:pt x="326" y="36"/>
                </a:lnTo>
                <a:lnTo>
                  <a:pt x="326" y="36"/>
                </a:lnTo>
                <a:lnTo>
                  <a:pt x="326" y="36"/>
                </a:lnTo>
                <a:lnTo>
                  <a:pt x="326" y="41"/>
                </a:lnTo>
                <a:lnTo>
                  <a:pt x="326" y="41"/>
                </a:lnTo>
                <a:lnTo>
                  <a:pt x="326" y="41"/>
                </a:lnTo>
                <a:lnTo>
                  <a:pt x="326" y="45"/>
                </a:lnTo>
                <a:lnTo>
                  <a:pt x="326" y="45"/>
                </a:lnTo>
                <a:lnTo>
                  <a:pt x="326" y="45"/>
                </a:lnTo>
                <a:lnTo>
                  <a:pt x="326" y="45"/>
                </a:lnTo>
                <a:lnTo>
                  <a:pt x="326" y="45"/>
                </a:lnTo>
                <a:lnTo>
                  <a:pt x="326" y="50"/>
                </a:lnTo>
                <a:lnTo>
                  <a:pt x="326" y="50"/>
                </a:lnTo>
                <a:lnTo>
                  <a:pt x="326" y="54"/>
                </a:lnTo>
                <a:lnTo>
                  <a:pt x="326" y="54"/>
                </a:lnTo>
                <a:lnTo>
                  <a:pt x="326" y="59"/>
                </a:lnTo>
                <a:lnTo>
                  <a:pt x="330" y="59"/>
                </a:lnTo>
                <a:lnTo>
                  <a:pt x="330" y="59"/>
                </a:lnTo>
                <a:lnTo>
                  <a:pt x="330" y="59"/>
                </a:lnTo>
                <a:lnTo>
                  <a:pt x="330" y="59"/>
                </a:lnTo>
                <a:lnTo>
                  <a:pt x="330" y="59"/>
                </a:lnTo>
                <a:lnTo>
                  <a:pt x="330" y="59"/>
                </a:lnTo>
                <a:lnTo>
                  <a:pt x="330" y="59"/>
                </a:lnTo>
                <a:lnTo>
                  <a:pt x="335" y="59"/>
                </a:lnTo>
                <a:lnTo>
                  <a:pt x="335" y="63"/>
                </a:lnTo>
                <a:lnTo>
                  <a:pt x="335" y="63"/>
                </a:lnTo>
                <a:lnTo>
                  <a:pt x="335" y="63"/>
                </a:lnTo>
                <a:lnTo>
                  <a:pt x="330" y="68"/>
                </a:lnTo>
                <a:lnTo>
                  <a:pt x="326" y="72"/>
                </a:lnTo>
                <a:lnTo>
                  <a:pt x="321" y="77"/>
                </a:lnTo>
                <a:lnTo>
                  <a:pt x="321" y="77"/>
                </a:lnTo>
                <a:lnTo>
                  <a:pt x="317" y="81"/>
                </a:lnTo>
                <a:lnTo>
                  <a:pt x="317" y="81"/>
                </a:lnTo>
                <a:lnTo>
                  <a:pt x="317" y="81"/>
                </a:lnTo>
                <a:lnTo>
                  <a:pt x="312" y="86"/>
                </a:lnTo>
                <a:lnTo>
                  <a:pt x="312" y="86"/>
                </a:lnTo>
                <a:lnTo>
                  <a:pt x="312" y="86"/>
                </a:lnTo>
                <a:lnTo>
                  <a:pt x="312" y="90"/>
                </a:lnTo>
                <a:lnTo>
                  <a:pt x="312" y="90"/>
                </a:lnTo>
                <a:lnTo>
                  <a:pt x="308" y="95"/>
                </a:lnTo>
                <a:lnTo>
                  <a:pt x="308" y="95"/>
                </a:lnTo>
                <a:lnTo>
                  <a:pt x="308" y="99"/>
                </a:lnTo>
                <a:lnTo>
                  <a:pt x="308" y="99"/>
                </a:lnTo>
                <a:lnTo>
                  <a:pt x="308" y="99"/>
                </a:lnTo>
                <a:lnTo>
                  <a:pt x="308" y="104"/>
                </a:lnTo>
                <a:lnTo>
                  <a:pt x="308" y="104"/>
                </a:lnTo>
                <a:lnTo>
                  <a:pt x="303" y="108"/>
                </a:lnTo>
                <a:lnTo>
                  <a:pt x="303" y="113"/>
                </a:lnTo>
                <a:lnTo>
                  <a:pt x="303" y="113"/>
                </a:lnTo>
                <a:lnTo>
                  <a:pt x="303" y="118"/>
                </a:lnTo>
                <a:lnTo>
                  <a:pt x="303" y="118"/>
                </a:lnTo>
                <a:lnTo>
                  <a:pt x="303" y="122"/>
                </a:lnTo>
                <a:lnTo>
                  <a:pt x="303" y="122"/>
                </a:lnTo>
                <a:lnTo>
                  <a:pt x="303" y="127"/>
                </a:lnTo>
                <a:lnTo>
                  <a:pt x="303" y="127"/>
                </a:lnTo>
                <a:lnTo>
                  <a:pt x="303" y="127"/>
                </a:lnTo>
                <a:lnTo>
                  <a:pt x="303" y="131"/>
                </a:lnTo>
                <a:lnTo>
                  <a:pt x="298" y="131"/>
                </a:lnTo>
                <a:lnTo>
                  <a:pt x="298" y="131"/>
                </a:lnTo>
                <a:lnTo>
                  <a:pt x="298" y="131"/>
                </a:lnTo>
                <a:lnTo>
                  <a:pt x="298" y="136"/>
                </a:lnTo>
                <a:lnTo>
                  <a:pt x="294" y="136"/>
                </a:lnTo>
                <a:lnTo>
                  <a:pt x="294" y="136"/>
                </a:lnTo>
                <a:lnTo>
                  <a:pt x="294" y="140"/>
                </a:lnTo>
                <a:lnTo>
                  <a:pt x="294" y="140"/>
                </a:lnTo>
                <a:lnTo>
                  <a:pt x="294" y="145"/>
                </a:lnTo>
                <a:lnTo>
                  <a:pt x="294" y="145"/>
                </a:lnTo>
                <a:lnTo>
                  <a:pt x="294" y="145"/>
                </a:lnTo>
                <a:lnTo>
                  <a:pt x="294" y="145"/>
                </a:lnTo>
                <a:lnTo>
                  <a:pt x="289" y="149"/>
                </a:lnTo>
                <a:lnTo>
                  <a:pt x="289" y="149"/>
                </a:lnTo>
                <a:lnTo>
                  <a:pt x="289" y="149"/>
                </a:lnTo>
                <a:lnTo>
                  <a:pt x="289" y="154"/>
                </a:lnTo>
                <a:lnTo>
                  <a:pt x="294" y="154"/>
                </a:lnTo>
                <a:lnTo>
                  <a:pt x="294" y="154"/>
                </a:lnTo>
                <a:lnTo>
                  <a:pt x="294" y="154"/>
                </a:lnTo>
                <a:lnTo>
                  <a:pt x="294" y="154"/>
                </a:lnTo>
                <a:lnTo>
                  <a:pt x="294" y="154"/>
                </a:lnTo>
                <a:lnTo>
                  <a:pt x="294" y="158"/>
                </a:lnTo>
                <a:lnTo>
                  <a:pt x="298" y="158"/>
                </a:lnTo>
                <a:lnTo>
                  <a:pt x="298" y="163"/>
                </a:lnTo>
                <a:lnTo>
                  <a:pt x="298" y="163"/>
                </a:lnTo>
                <a:lnTo>
                  <a:pt x="298" y="167"/>
                </a:lnTo>
                <a:lnTo>
                  <a:pt x="298" y="167"/>
                </a:lnTo>
                <a:lnTo>
                  <a:pt x="298" y="172"/>
                </a:lnTo>
                <a:lnTo>
                  <a:pt x="298" y="176"/>
                </a:lnTo>
                <a:lnTo>
                  <a:pt x="298" y="176"/>
                </a:lnTo>
                <a:lnTo>
                  <a:pt x="298" y="181"/>
                </a:lnTo>
                <a:lnTo>
                  <a:pt x="298" y="181"/>
                </a:lnTo>
                <a:lnTo>
                  <a:pt x="298" y="185"/>
                </a:lnTo>
                <a:lnTo>
                  <a:pt x="298" y="185"/>
                </a:lnTo>
                <a:lnTo>
                  <a:pt x="298" y="190"/>
                </a:lnTo>
                <a:lnTo>
                  <a:pt x="298" y="194"/>
                </a:lnTo>
                <a:lnTo>
                  <a:pt x="298" y="194"/>
                </a:lnTo>
                <a:lnTo>
                  <a:pt x="298" y="194"/>
                </a:lnTo>
                <a:lnTo>
                  <a:pt x="298" y="199"/>
                </a:lnTo>
                <a:lnTo>
                  <a:pt x="303" y="203"/>
                </a:lnTo>
                <a:lnTo>
                  <a:pt x="303" y="203"/>
                </a:lnTo>
                <a:lnTo>
                  <a:pt x="303" y="203"/>
                </a:lnTo>
                <a:lnTo>
                  <a:pt x="303" y="208"/>
                </a:lnTo>
                <a:lnTo>
                  <a:pt x="303" y="208"/>
                </a:lnTo>
                <a:lnTo>
                  <a:pt x="303" y="212"/>
                </a:lnTo>
                <a:lnTo>
                  <a:pt x="303" y="212"/>
                </a:lnTo>
                <a:lnTo>
                  <a:pt x="303" y="217"/>
                </a:lnTo>
                <a:lnTo>
                  <a:pt x="303" y="217"/>
                </a:lnTo>
                <a:lnTo>
                  <a:pt x="303" y="222"/>
                </a:lnTo>
                <a:lnTo>
                  <a:pt x="303" y="222"/>
                </a:lnTo>
                <a:lnTo>
                  <a:pt x="303" y="226"/>
                </a:lnTo>
                <a:lnTo>
                  <a:pt x="308" y="226"/>
                </a:lnTo>
                <a:lnTo>
                  <a:pt x="308" y="231"/>
                </a:lnTo>
                <a:lnTo>
                  <a:pt x="312" y="231"/>
                </a:lnTo>
                <a:lnTo>
                  <a:pt x="312" y="235"/>
                </a:lnTo>
                <a:lnTo>
                  <a:pt x="312" y="235"/>
                </a:lnTo>
                <a:lnTo>
                  <a:pt x="317" y="240"/>
                </a:lnTo>
                <a:lnTo>
                  <a:pt x="317" y="240"/>
                </a:lnTo>
                <a:lnTo>
                  <a:pt x="317" y="244"/>
                </a:lnTo>
                <a:lnTo>
                  <a:pt x="317" y="244"/>
                </a:lnTo>
                <a:lnTo>
                  <a:pt x="321" y="249"/>
                </a:lnTo>
                <a:lnTo>
                  <a:pt x="321" y="253"/>
                </a:lnTo>
                <a:lnTo>
                  <a:pt x="321" y="253"/>
                </a:lnTo>
                <a:lnTo>
                  <a:pt x="321" y="258"/>
                </a:lnTo>
                <a:lnTo>
                  <a:pt x="321" y="258"/>
                </a:lnTo>
                <a:lnTo>
                  <a:pt x="317" y="258"/>
                </a:lnTo>
                <a:lnTo>
                  <a:pt x="312" y="258"/>
                </a:lnTo>
                <a:lnTo>
                  <a:pt x="308" y="258"/>
                </a:lnTo>
                <a:lnTo>
                  <a:pt x="298" y="258"/>
                </a:lnTo>
                <a:lnTo>
                  <a:pt x="294" y="262"/>
                </a:lnTo>
                <a:lnTo>
                  <a:pt x="294" y="262"/>
                </a:lnTo>
                <a:lnTo>
                  <a:pt x="289" y="262"/>
                </a:lnTo>
                <a:lnTo>
                  <a:pt x="289" y="262"/>
                </a:lnTo>
                <a:lnTo>
                  <a:pt x="289" y="267"/>
                </a:lnTo>
                <a:lnTo>
                  <a:pt x="289" y="267"/>
                </a:lnTo>
                <a:lnTo>
                  <a:pt x="289" y="271"/>
                </a:lnTo>
                <a:lnTo>
                  <a:pt x="289" y="271"/>
                </a:lnTo>
                <a:lnTo>
                  <a:pt x="285" y="271"/>
                </a:lnTo>
                <a:lnTo>
                  <a:pt x="285" y="271"/>
                </a:lnTo>
                <a:lnTo>
                  <a:pt x="285" y="276"/>
                </a:lnTo>
                <a:lnTo>
                  <a:pt x="280" y="276"/>
                </a:lnTo>
                <a:lnTo>
                  <a:pt x="280" y="276"/>
                </a:lnTo>
                <a:lnTo>
                  <a:pt x="285" y="280"/>
                </a:lnTo>
                <a:lnTo>
                  <a:pt x="285" y="285"/>
                </a:lnTo>
                <a:lnTo>
                  <a:pt x="285" y="285"/>
                </a:lnTo>
                <a:lnTo>
                  <a:pt x="285" y="289"/>
                </a:lnTo>
                <a:lnTo>
                  <a:pt x="285" y="294"/>
                </a:lnTo>
                <a:lnTo>
                  <a:pt x="285" y="294"/>
                </a:lnTo>
                <a:lnTo>
                  <a:pt x="285" y="298"/>
                </a:lnTo>
                <a:lnTo>
                  <a:pt x="285" y="298"/>
                </a:lnTo>
                <a:lnTo>
                  <a:pt x="285" y="303"/>
                </a:lnTo>
                <a:lnTo>
                  <a:pt x="285" y="307"/>
                </a:lnTo>
                <a:lnTo>
                  <a:pt x="285" y="307"/>
                </a:lnTo>
                <a:lnTo>
                  <a:pt x="280" y="312"/>
                </a:lnTo>
                <a:lnTo>
                  <a:pt x="280" y="316"/>
                </a:lnTo>
                <a:lnTo>
                  <a:pt x="280" y="316"/>
                </a:lnTo>
                <a:lnTo>
                  <a:pt x="280" y="321"/>
                </a:lnTo>
                <a:lnTo>
                  <a:pt x="280" y="321"/>
                </a:lnTo>
                <a:lnTo>
                  <a:pt x="280" y="321"/>
                </a:lnTo>
                <a:lnTo>
                  <a:pt x="280" y="326"/>
                </a:lnTo>
                <a:lnTo>
                  <a:pt x="285" y="326"/>
                </a:lnTo>
                <a:lnTo>
                  <a:pt x="285" y="326"/>
                </a:lnTo>
                <a:lnTo>
                  <a:pt x="285" y="330"/>
                </a:lnTo>
                <a:lnTo>
                  <a:pt x="289" y="330"/>
                </a:lnTo>
                <a:lnTo>
                  <a:pt x="289" y="335"/>
                </a:lnTo>
                <a:lnTo>
                  <a:pt x="289" y="335"/>
                </a:lnTo>
                <a:lnTo>
                  <a:pt x="294" y="335"/>
                </a:lnTo>
                <a:lnTo>
                  <a:pt x="298" y="335"/>
                </a:lnTo>
                <a:lnTo>
                  <a:pt x="298" y="335"/>
                </a:lnTo>
                <a:lnTo>
                  <a:pt x="298" y="335"/>
                </a:lnTo>
                <a:lnTo>
                  <a:pt x="298" y="335"/>
                </a:lnTo>
                <a:lnTo>
                  <a:pt x="298" y="335"/>
                </a:lnTo>
                <a:lnTo>
                  <a:pt x="298" y="335"/>
                </a:lnTo>
                <a:lnTo>
                  <a:pt x="298" y="330"/>
                </a:lnTo>
                <a:lnTo>
                  <a:pt x="298" y="330"/>
                </a:lnTo>
                <a:lnTo>
                  <a:pt x="303" y="330"/>
                </a:lnTo>
                <a:lnTo>
                  <a:pt x="303" y="330"/>
                </a:lnTo>
                <a:lnTo>
                  <a:pt x="303" y="330"/>
                </a:lnTo>
                <a:lnTo>
                  <a:pt x="303" y="335"/>
                </a:lnTo>
                <a:lnTo>
                  <a:pt x="303" y="335"/>
                </a:lnTo>
                <a:lnTo>
                  <a:pt x="303" y="339"/>
                </a:lnTo>
                <a:lnTo>
                  <a:pt x="303" y="344"/>
                </a:lnTo>
                <a:lnTo>
                  <a:pt x="303" y="348"/>
                </a:lnTo>
                <a:lnTo>
                  <a:pt x="303" y="348"/>
                </a:lnTo>
                <a:lnTo>
                  <a:pt x="303" y="353"/>
                </a:lnTo>
                <a:lnTo>
                  <a:pt x="303" y="353"/>
                </a:lnTo>
                <a:lnTo>
                  <a:pt x="303" y="357"/>
                </a:lnTo>
                <a:lnTo>
                  <a:pt x="303" y="357"/>
                </a:lnTo>
                <a:lnTo>
                  <a:pt x="303" y="353"/>
                </a:lnTo>
                <a:lnTo>
                  <a:pt x="303" y="353"/>
                </a:lnTo>
                <a:lnTo>
                  <a:pt x="303" y="353"/>
                </a:lnTo>
                <a:lnTo>
                  <a:pt x="298" y="353"/>
                </a:lnTo>
                <a:lnTo>
                  <a:pt x="298" y="353"/>
                </a:lnTo>
                <a:lnTo>
                  <a:pt x="298" y="353"/>
                </a:lnTo>
                <a:lnTo>
                  <a:pt x="298" y="353"/>
                </a:lnTo>
                <a:lnTo>
                  <a:pt x="294" y="353"/>
                </a:lnTo>
                <a:lnTo>
                  <a:pt x="294" y="353"/>
                </a:lnTo>
                <a:lnTo>
                  <a:pt x="294" y="353"/>
                </a:lnTo>
                <a:lnTo>
                  <a:pt x="289" y="353"/>
                </a:lnTo>
                <a:lnTo>
                  <a:pt x="289" y="353"/>
                </a:lnTo>
                <a:lnTo>
                  <a:pt x="289" y="353"/>
                </a:lnTo>
                <a:lnTo>
                  <a:pt x="289" y="348"/>
                </a:lnTo>
                <a:lnTo>
                  <a:pt x="285" y="348"/>
                </a:lnTo>
                <a:lnTo>
                  <a:pt x="285" y="344"/>
                </a:lnTo>
                <a:lnTo>
                  <a:pt x="285" y="344"/>
                </a:lnTo>
                <a:lnTo>
                  <a:pt x="285" y="344"/>
                </a:lnTo>
                <a:lnTo>
                  <a:pt x="280" y="344"/>
                </a:lnTo>
                <a:lnTo>
                  <a:pt x="280" y="344"/>
                </a:lnTo>
                <a:lnTo>
                  <a:pt x="280" y="339"/>
                </a:lnTo>
                <a:lnTo>
                  <a:pt x="280" y="339"/>
                </a:lnTo>
                <a:lnTo>
                  <a:pt x="280" y="339"/>
                </a:lnTo>
                <a:lnTo>
                  <a:pt x="280" y="339"/>
                </a:lnTo>
                <a:lnTo>
                  <a:pt x="276" y="335"/>
                </a:lnTo>
                <a:lnTo>
                  <a:pt x="276" y="335"/>
                </a:lnTo>
                <a:lnTo>
                  <a:pt x="271" y="335"/>
                </a:lnTo>
                <a:lnTo>
                  <a:pt x="267" y="335"/>
                </a:lnTo>
                <a:lnTo>
                  <a:pt x="267" y="335"/>
                </a:lnTo>
                <a:lnTo>
                  <a:pt x="267" y="330"/>
                </a:lnTo>
                <a:lnTo>
                  <a:pt x="267" y="330"/>
                </a:lnTo>
                <a:lnTo>
                  <a:pt x="262" y="330"/>
                </a:lnTo>
                <a:lnTo>
                  <a:pt x="262" y="326"/>
                </a:lnTo>
                <a:lnTo>
                  <a:pt x="262" y="326"/>
                </a:lnTo>
                <a:lnTo>
                  <a:pt x="258" y="321"/>
                </a:lnTo>
                <a:lnTo>
                  <a:pt x="258" y="321"/>
                </a:lnTo>
                <a:lnTo>
                  <a:pt x="258" y="321"/>
                </a:lnTo>
                <a:lnTo>
                  <a:pt x="258" y="321"/>
                </a:lnTo>
                <a:lnTo>
                  <a:pt x="258" y="321"/>
                </a:lnTo>
                <a:lnTo>
                  <a:pt x="258" y="326"/>
                </a:lnTo>
                <a:lnTo>
                  <a:pt x="253" y="326"/>
                </a:lnTo>
                <a:lnTo>
                  <a:pt x="253" y="326"/>
                </a:lnTo>
                <a:lnTo>
                  <a:pt x="253" y="326"/>
                </a:lnTo>
                <a:lnTo>
                  <a:pt x="253" y="326"/>
                </a:lnTo>
                <a:lnTo>
                  <a:pt x="253" y="326"/>
                </a:lnTo>
                <a:lnTo>
                  <a:pt x="249" y="326"/>
                </a:lnTo>
                <a:lnTo>
                  <a:pt x="244" y="326"/>
                </a:lnTo>
                <a:lnTo>
                  <a:pt x="244" y="326"/>
                </a:lnTo>
                <a:lnTo>
                  <a:pt x="240" y="326"/>
                </a:lnTo>
                <a:lnTo>
                  <a:pt x="240" y="326"/>
                </a:lnTo>
                <a:lnTo>
                  <a:pt x="240" y="326"/>
                </a:lnTo>
                <a:lnTo>
                  <a:pt x="235" y="326"/>
                </a:lnTo>
                <a:lnTo>
                  <a:pt x="231" y="321"/>
                </a:lnTo>
                <a:lnTo>
                  <a:pt x="231" y="321"/>
                </a:lnTo>
                <a:lnTo>
                  <a:pt x="231" y="321"/>
                </a:lnTo>
                <a:lnTo>
                  <a:pt x="231" y="321"/>
                </a:lnTo>
                <a:lnTo>
                  <a:pt x="226" y="321"/>
                </a:lnTo>
                <a:lnTo>
                  <a:pt x="226" y="321"/>
                </a:lnTo>
                <a:lnTo>
                  <a:pt x="226" y="316"/>
                </a:lnTo>
                <a:lnTo>
                  <a:pt x="226" y="316"/>
                </a:lnTo>
                <a:lnTo>
                  <a:pt x="226" y="312"/>
                </a:lnTo>
                <a:lnTo>
                  <a:pt x="226" y="312"/>
                </a:lnTo>
                <a:lnTo>
                  <a:pt x="226" y="312"/>
                </a:lnTo>
                <a:lnTo>
                  <a:pt x="226" y="312"/>
                </a:lnTo>
                <a:lnTo>
                  <a:pt x="222" y="312"/>
                </a:lnTo>
                <a:lnTo>
                  <a:pt x="222" y="316"/>
                </a:lnTo>
                <a:lnTo>
                  <a:pt x="217" y="316"/>
                </a:lnTo>
                <a:lnTo>
                  <a:pt x="217" y="316"/>
                </a:lnTo>
                <a:lnTo>
                  <a:pt x="217" y="316"/>
                </a:lnTo>
                <a:lnTo>
                  <a:pt x="213" y="316"/>
                </a:lnTo>
                <a:lnTo>
                  <a:pt x="213" y="316"/>
                </a:lnTo>
                <a:lnTo>
                  <a:pt x="213" y="316"/>
                </a:lnTo>
                <a:lnTo>
                  <a:pt x="208" y="316"/>
                </a:lnTo>
                <a:lnTo>
                  <a:pt x="213" y="316"/>
                </a:lnTo>
                <a:lnTo>
                  <a:pt x="213" y="312"/>
                </a:lnTo>
                <a:lnTo>
                  <a:pt x="213" y="312"/>
                </a:lnTo>
                <a:lnTo>
                  <a:pt x="208" y="312"/>
                </a:lnTo>
                <a:lnTo>
                  <a:pt x="208" y="307"/>
                </a:lnTo>
                <a:lnTo>
                  <a:pt x="208" y="307"/>
                </a:lnTo>
                <a:lnTo>
                  <a:pt x="208" y="307"/>
                </a:lnTo>
                <a:lnTo>
                  <a:pt x="204" y="307"/>
                </a:lnTo>
                <a:lnTo>
                  <a:pt x="204" y="307"/>
                </a:lnTo>
                <a:lnTo>
                  <a:pt x="204" y="307"/>
                </a:lnTo>
                <a:lnTo>
                  <a:pt x="204" y="307"/>
                </a:lnTo>
                <a:lnTo>
                  <a:pt x="204" y="307"/>
                </a:lnTo>
                <a:lnTo>
                  <a:pt x="204" y="307"/>
                </a:lnTo>
                <a:lnTo>
                  <a:pt x="204" y="307"/>
                </a:lnTo>
                <a:lnTo>
                  <a:pt x="199" y="307"/>
                </a:lnTo>
                <a:lnTo>
                  <a:pt x="199" y="307"/>
                </a:lnTo>
                <a:lnTo>
                  <a:pt x="195" y="307"/>
                </a:lnTo>
                <a:lnTo>
                  <a:pt x="195" y="307"/>
                </a:lnTo>
                <a:lnTo>
                  <a:pt x="190" y="312"/>
                </a:lnTo>
                <a:lnTo>
                  <a:pt x="190" y="312"/>
                </a:lnTo>
                <a:lnTo>
                  <a:pt x="186" y="312"/>
                </a:lnTo>
                <a:lnTo>
                  <a:pt x="181" y="312"/>
                </a:lnTo>
                <a:lnTo>
                  <a:pt x="181" y="312"/>
                </a:lnTo>
                <a:lnTo>
                  <a:pt x="177" y="312"/>
                </a:lnTo>
                <a:lnTo>
                  <a:pt x="177" y="312"/>
                </a:lnTo>
                <a:lnTo>
                  <a:pt x="177" y="312"/>
                </a:lnTo>
                <a:lnTo>
                  <a:pt x="177" y="312"/>
                </a:lnTo>
                <a:lnTo>
                  <a:pt x="172" y="312"/>
                </a:lnTo>
                <a:lnTo>
                  <a:pt x="172" y="312"/>
                </a:lnTo>
                <a:lnTo>
                  <a:pt x="172" y="307"/>
                </a:lnTo>
                <a:lnTo>
                  <a:pt x="172" y="307"/>
                </a:lnTo>
                <a:lnTo>
                  <a:pt x="172" y="307"/>
                </a:lnTo>
                <a:lnTo>
                  <a:pt x="177" y="303"/>
                </a:lnTo>
                <a:lnTo>
                  <a:pt x="177" y="303"/>
                </a:lnTo>
                <a:lnTo>
                  <a:pt x="177" y="298"/>
                </a:lnTo>
                <a:lnTo>
                  <a:pt x="177" y="298"/>
                </a:lnTo>
                <a:lnTo>
                  <a:pt x="177" y="298"/>
                </a:lnTo>
                <a:lnTo>
                  <a:pt x="177" y="294"/>
                </a:lnTo>
                <a:lnTo>
                  <a:pt x="172" y="289"/>
                </a:lnTo>
                <a:lnTo>
                  <a:pt x="172" y="289"/>
                </a:lnTo>
                <a:lnTo>
                  <a:pt x="167" y="285"/>
                </a:lnTo>
                <a:lnTo>
                  <a:pt x="167" y="280"/>
                </a:lnTo>
                <a:lnTo>
                  <a:pt x="167" y="280"/>
                </a:lnTo>
                <a:lnTo>
                  <a:pt x="167" y="276"/>
                </a:lnTo>
                <a:lnTo>
                  <a:pt x="167" y="271"/>
                </a:lnTo>
                <a:lnTo>
                  <a:pt x="167" y="267"/>
                </a:lnTo>
                <a:lnTo>
                  <a:pt x="167" y="258"/>
                </a:lnTo>
                <a:lnTo>
                  <a:pt x="167" y="253"/>
                </a:lnTo>
                <a:lnTo>
                  <a:pt x="167" y="249"/>
                </a:lnTo>
                <a:lnTo>
                  <a:pt x="167" y="244"/>
                </a:lnTo>
                <a:lnTo>
                  <a:pt x="167" y="240"/>
                </a:lnTo>
                <a:lnTo>
                  <a:pt x="167" y="240"/>
                </a:lnTo>
                <a:lnTo>
                  <a:pt x="167" y="240"/>
                </a:lnTo>
                <a:lnTo>
                  <a:pt x="167" y="240"/>
                </a:lnTo>
                <a:lnTo>
                  <a:pt x="163" y="240"/>
                </a:lnTo>
                <a:lnTo>
                  <a:pt x="158" y="240"/>
                </a:lnTo>
                <a:lnTo>
                  <a:pt x="154" y="240"/>
                </a:lnTo>
                <a:lnTo>
                  <a:pt x="145" y="240"/>
                </a:lnTo>
                <a:lnTo>
                  <a:pt x="145" y="240"/>
                </a:lnTo>
                <a:lnTo>
                  <a:pt x="145" y="235"/>
                </a:lnTo>
                <a:lnTo>
                  <a:pt x="145" y="235"/>
                </a:lnTo>
                <a:lnTo>
                  <a:pt x="145" y="231"/>
                </a:lnTo>
                <a:lnTo>
                  <a:pt x="145" y="231"/>
                </a:lnTo>
                <a:lnTo>
                  <a:pt x="145" y="231"/>
                </a:lnTo>
                <a:lnTo>
                  <a:pt x="140" y="231"/>
                </a:lnTo>
                <a:lnTo>
                  <a:pt x="136" y="235"/>
                </a:lnTo>
                <a:lnTo>
                  <a:pt x="136" y="235"/>
                </a:lnTo>
                <a:lnTo>
                  <a:pt x="131" y="235"/>
                </a:lnTo>
                <a:lnTo>
                  <a:pt x="127" y="235"/>
                </a:lnTo>
                <a:lnTo>
                  <a:pt x="127" y="240"/>
                </a:lnTo>
                <a:lnTo>
                  <a:pt x="127" y="240"/>
                </a:lnTo>
                <a:lnTo>
                  <a:pt x="127" y="244"/>
                </a:lnTo>
                <a:lnTo>
                  <a:pt x="127" y="244"/>
                </a:lnTo>
                <a:lnTo>
                  <a:pt x="127" y="244"/>
                </a:lnTo>
                <a:lnTo>
                  <a:pt x="127" y="249"/>
                </a:lnTo>
                <a:lnTo>
                  <a:pt x="122" y="253"/>
                </a:lnTo>
                <a:lnTo>
                  <a:pt x="122" y="253"/>
                </a:lnTo>
                <a:lnTo>
                  <a:pt x="118" y="253"/>
                </a:lnTo>
                <a:lnTo>
                  <a:pt x="118" y="253"/>
                </a:lnTo>
                <a:lnTo>
                  <a:pt x="113" y="253"/>
                </a:lnTo>
                <a:lnTo>
                  <a:pt x="109" y="253"/>
                </a:lnTo>
                <a:lnTo>
                  <a:pt x="109" y="253"/>
                </a:lnTo>
                <a:lnTo>
                  <a:pt x="109" y="253"/>
                </a:lnTo>
                <a:lnTo>
                  <a:pt x="104" y="253"/>
                </a:lnTo>
                <a:lnTo>
                  <a:pt x="100" y="253"/>
                </a:lnTo>
                <a:lnTo>
                  <a:pt x="100" y="253"/>
                </a:lnTo>
                <a:lnTo>
                  <a:pt x="100" y="253"/>
                </a:lnTo>
                <a:lnTo>
                  <a:pt x="95" y="253"/>
                </a:lnTo>
                <a:lnTo>
                  <a:pt x="95" y="253"/>
                </a:lnTo>
                <a:lnTo>
                  <a:pt x="95" y="253"/>
                </a:lnTo>
                <a:lnTo>
                  <a:pt x="91" y="253"/>
                </a:lnTo>
                <a:lnTo>
                  <a:pt x="91" y="249"/>
                </a:lnTo>
                <a:lnTo>
                  <a:pt x="86" y="244"/>
                </a:lnTo>
                <a:lnTo>
                  <a:pt x="86" y="244"/>
                </a:lnTo>
                <a:lnTo>
                  <a:pt x="86" y="240"/>
                </a:lnTo>
                <a:lnTo>
                  <a:pt x="86" y="240"/>
                </a:lnTo>
                <a:lnTo>
                  <a:pt x="82" y="240"/>
                </a:lnTo>
                <a:lnTo>
                  <a:pt x="82" y="235"/>
                </a:lnTo>
                <a:lnTo>
                  <a:pt x="82" y="235"/>
                </a:lnTo>
                <a:lnTo>
                  <a:pt x="82" y="231"/>
                </a:lnTo>
                <a:lnTo>
                  <a:pt x="82" y="231"/>
                </a:lnTo>
                <a:lnTo>
                  <a:pt x="77" y="226"/>
                </a:lnTo>
                <a:lnTo>
                  <a:pt x="77" y="222"/>
                </a:lnTo>
                <a:lnTo>
                  <a:pt x="77" y="222"/>
                </a:lnTo>
                <a:lnTo>
                  <a:pt x="77" y="217"/>
                </a:lnTo>
                <a:lnTo>
                  <a:pt x="77" y="217"/>
                </a:lnTo>
                <a:lnTo>
                  <a:pt x="77" y="217"/>
                </a:lnTo>
                <a:lnTo>
                  <a:pt x="77" y="217"/>
                </a:lnTo>
                <a:lnTo>
                  <a:pt x="77" y="217"/>
                </a:lnTo>
                <a:lnTo>
                  <a:pt x="77" y="212"/>
                </a:lnTo>
                <a:lnTo>
                  <a:pt x="73" y="212"/>
                </a:lnTo>
                <a:lnTo>
                  <a:pt x="73" y="212"/>
                </a:lnTo>
                <a:lnTo>
                  <a:pt x="68" y="212"/>
                </a:lnTo>
                <a:lnTo>
                  <a:pt x="64" y="212"/>
                </a:lnTo>
                <a:lnTo>
                  <a:pt x="55" y="212"/>
                </a:lnTo>
                <a:lnTo>
                  <a:pt x="50" y="212"/>
                </a:lnTo>
                <a:lnTo>
                  <a:pt x="45" y="212"/>
                </a:lnTo>
                <a:lnTo>
                  <a:pt x="41" y="212"/>
                </a:lnTo>
                <a:lnTo>
                  <a:pt x="36" y="212"/>
                </a:lnTo>
                <a:lnTo>
                  <a:pt x="36" y="212"/>
                </a:lnTo>
                <a:lnTo>
                  <a:pt x="32" y="212"/>
                </a:lnTo>
                <a:lnTo>
                  <a:pt x="32" y="212"/>
                </a:lnTo>
                <a:lnTo>
                  <a:pt x="27" y="212"/>
                </a:lnTo>
                <a:lnTo>
                  <a:pt x="27" y="212"/>
                </a:lnTo>
                <a:lnTo>
                  <a:pt x="18" y="212"/>
                </a:lnTo>
                <a:lnTo>
                  <a:pt x="18" y="212"/>
                </a:lnTo>
                <a:lnTo>
                  <a:pt x="18" y="212"/>
                </a:lnTo>
                <a:lnTo>
                  <a:pt x="18" y="212"/>
                </a:lnTo>
                <a:lnTo>
                  <a:pt x="14" y="212"/>
                </a:lnTo>
                <a:lnTo>
                  <a:pt x="14" y="212"/>
                </a:lnTo>
                <a:lnTo>
                  <a:pt x="9" y="212"/>
                </a:lnTo>
                <a:lnTo>
                  <a:pt x="9" y="212"/>
                </a:lnTo>
                <a:lnTo>
                  <a:pt x="9" y="212"/>
                </a:lnTo>
                <a:lnTo>
                  <a:pt x="5" y="212"/>
                </a:lnTo>
                <a:lnTo>
                  <a:pt x="5" y="212"/>
                </a:lnTo>
                <a:lnTo>
                  <a:pt x="5" y="212"/>
                </a:lnTo>
                <a:lnTo>
                  <a:pt x="0" y="212"/>
                </a:lnTo>
                <a:lnTo>
                  <a:pt x="0" y="212"/>
                </a:lnTo>
                <a:lnTo>
                  <a:pt x="0" y="208"/>
                </a:lnTo>
                <a:lnTo>
                  <a:pt x="0" y="208"/>
                </a:lnTo>
                <a:lnTo>
                  <a:pt x="5" y="208"/>
                </a:lnTo>
                <a:lnTo>
                  <a:pt x="5" y="208"/>
                </a:lnTo>
                <a:lnTo>
                  <a:pt x="5" y="208"/>
                </a:lnTo>
                <a:lnTo>
                  <a:pt x="5" y="203"/>
                </a:lnTo>
                <a:lnTo>
                  <a:pt x="5" y="199"/>
                </a:lnTo>
                <a:lnTo>
                  <a:pt x="5" y="199"/>
                </a:lnTo>
                <a:lnTo>
                  <a:pt x="5" y="199"/>
                </a:lnTo>
                <a:lnTo>
                  <a:pt x="5" y="199"/>
                </a:lnTo>
                <a:lnTo>
                  <a:pt x="5" y="194"/>
                </a:lnTo>
                <a:lnTo>
                  <a:pt x="5" y="194"/>
                </a:lnTo>
                <a:lnTo>
                  <a:pt x="5" y="194"/>
                </a:lnTo>
                <a:lnTo>
                  <a:pt x="9" y="194"/>
                </a:lnTo>
                <a:lnTo>
                  <a:pt x="9" y="190"/>
                </a:lnTo>
                <a:lnTo>
                  <a:pt x="14" y="190"/>
                </a:lnTo>
                <a:lnTo>
                  <a:pt x="14" y="190"/>
                </a:lnTo>
                <a:lnTo>
                  <a:pt x="14" y="190"/>
                </a:lnTo>
                <a:lnTo>
                  <a:pt x="14" y="190"/>
                </a:lnTo>
                <a:lnTo>
                  <a:pt x="18" y="190"/>
                </a:lnTo>
                <a:lnTo>
                  <a:pt x="18" y="190"/>
                </a:lnTo>
                <a:lnTo>
                  <a:pt x="18" y="190"/>
                </a:lnTo>
                <a:lnTo>
                  <a:pt x="18" y="190"/>
                </a:lnTo>
                <a:lnTo>
                  <a:pt x="18" y="190"/>
                </a:lnTo>
                <a:lnTo>
                  <a:pt x="18" y="194"/>
                </a:lnTo>
                <a:lnTo>
                  <a:pt x="23" y="194"/>
                </a:lnTo>
                <a:lnTo>
                  <a:pt x="23" y="194"/>
                </a:lnTo>
                <a:lnTo>
                  <a:pt x="23" y="190"/>
                </a:lnTo>
                <a:lnTo>
                  <a:pt x="27" y="190"/>
                </a:lnTo>
                <a:lnTo>
                  <a:pt x="27" y="190"/>
                </a:lnTo>
                <a:lnTo>
                  <a:pt x="27" y="190"/>
                </a:lnTo>
                <a:lnTo>
                  <a:pt x="27" y="185"/>
                </a:lnTo>
                <a:lnTo>
                  <a:pt x="27" y="185"/>
                </a:lnTo>
                <a:lnTo>
                  <a:pt x="27" y="185"/>
                </a:lnTo>
                <a:lnTo>
                  <a:pt x="27" y="185"/>
                </a:lnTo>
                <a:lnTo>
                  <a:pt x="27" y="185"/>
                </a:lnTo>
                <a:lnTo>
                  <a:pt x="27" y="185"/>
                </a:lnTo>
                <a:lnTo>
                  <a:pt x="32" y="185"/>
                </a:lnTo>
                <a:lnTo>
                  <a:pt x="32" y="185"/>
                </a:lnTo>
                <a:lnTo>
                  <a:pt x="32" y="185"/>
                </a:lnTo>
                <a:lnTo>
                  <a:pt x="32" y="185"/>
                </a:lnTo>
                <a:lnTo>
                  <a:pt x="36" y="185"/>
                </a:lnTo>
                <a:lnTo>
                  <a:pt x="36" y="181"/>
                </a:lnTo>
                <a:lnTo>
                  <a:pt x="36" y="181"/>
                </a:lnTo>
                <a:lnTo>
                  <a:pt x="36" y="185"/>
                </a:lnTo>
                <a:lnTo>
                  <a:pt x="41" y="185"/>
                </a:lnTo>
                <a:lnTo>
                  <a:pt x="41" y="185"/>
                </a:lnTo>
                <a:lnTo>
                  <a:pt x="36" y="185"/>
                </a:lnTo>
                <a:lnTo>
                  <a:pt x="36" y="190"/>
                </a:lnTo>
                <a:lnTo>
                  <a:pt x="36" y="190"/>
                </a:lnTo>
                <a:lnTo>
                  <a:pt x="36" y="190"/>
                </a:lnTo>
                <a:lnTo>
                  <a:pt x="36" y="194"/>
                </a:lnTo>
                <a:lnTo>
                  <a:pt x="41" y="194"/>
                </a:lnTo>
                <a:lnTo>
                  <a:pt x="41" y="194"/>
                </a:lnTo>
                <a:lnTo>
                  <a:pt x="41" y="194"/>
                </a:lnTo>
                <a:lnTo>
                  <a:pt x="41" y="194"/>
                </a:lnTo>
                <a:lnTo>
                  <a:pt x="41" y="194"/>
                </a:lnTo>
                <a:lnTo>
                  <a:pt x="45" y="194"/>
                </a:lnTo>
                <a:lnTo>
                  <a:pt x="45" y="194"/>
                </a:lnTo>
                <a:lnTo>
                  <a:pt x="45" y="190"/>
                </a:lnTo>
                <a:lnTo>
                  <a:pt x="50" y="185"/>
                </a:lnTo>
                <a:lnTo>
                  <a:pt x="55" y="181"/>
                </a:lnTo>
                <a:lnTo>
                  <a:pt x="55" y="181"/>
                </a:lnTo>
                <a:lnTo>
                  <a:pt x="59" y="181"/>
                </a:lnTo>
                <a:lnTo>
                  <a:pt x="59" y="181"/>
                </a:lnTo>
                <a:lnTo>
                  <a:pt x="59" y="176"/>
                </a:lnTo>
                <a:lnTo>
                  <a:pt x="64" y="176"/>
                </a:lnTo>
                <a:lnTo>
                  <a:pt x="64" y="176"/>
                </a:lnTo>
                <a:lnTo>
                  <a:pt x="68" y="172"/>
                </a:lnTo>
                <a:lnTo>
                  <a:pt x="68" y="167"/>
                </a:lnTo>
                <a:lnTo>
                  <a:pt x="68" y="163"/>
                </a:lnTo>
                <a:lnTo>
                  <a:pt x="68" y="158"/>
                </a:lnTo>
                <a:lnTo>
                  <a:pt x="68" y="149"/>
                </a:lnTo>
                <a:lnTo>
                  <a:pt x="68" y="145"/>
                </a:lnTo>
                <a:lnTo>
                  <a:pt x="68" y="145"/>
                </a:lnTo>
                <a:lnTo>
                  <a:pt x="73" y="140"/>
                </a:lnTo>
                <a:lnTo>
                  <a:pt x="73" y="140"/>
                </a:lnTo>
                <a:lnTo>
                  <a:pt x="77" y="136"/>
                </a:lnTo>
                <a:lnTo>
                  <a:pt x="77" y="136"/>
                </a:lnTo>
                <a:lnTo>
                  <a:pt x="82" y="127"/>
                </a:lnTo>
                <a:lnTo>
                  <a:pt x="82" y="127"/>
                </a:lnTo>
                <a:lnTo>
                  <a:pt x="82" y="127"/>
                </a:lnTo>
                <a:lnTo>
                  <a:pt x="82" y="122"/>
                </a:lnTo>
                <a:lnTo>
                  <a:pt x="86" y="122"/>
                </a:lnTo>
                <a:lnTo>
                  <a:pt x="91" y="122"/>
                </a:lnTo>
                <a:lnTo>
                  <a:pt x="95" y="118"/>
                </a:lnTo>
                <a:lnTo>
                  <a:pt x="95" y="113"/>
                </a:lnTo>
                <a:lnTo>
                  <a:pt x="95" y="108"/>
                </a:lnTo>
                <a:lnTo>
                  <a:pt x="100" y="104"/>
                </a:lnTo>
                <a:lnTo>
                  <a:pt x="100" y="99"/>
                </a:lnTo>
                <a:lnTo>
                  <a:pt x="100" y="90"/>
                </a:lnTo>
                <a:lnTo>
                  <a:pt x="100" y="86"/>
                </a:lnTo>
                <a:lnTo>
                  <a:pt x="100" y="81"/>
                </a:lnTo>
                <a:lnTo>
                  <a:pt x="100" y="77"/>
                </a:lnTo>
                <a:lnTo>
                  <a:pt x="104" y="72"/>
                </a:lnTo>
                <a:lnTo>
                  <a:pt x="104" y="68"/>
                </a:lnTo>
                <a:lnTo>
                  <a:pt x="104" y="63"/>
                </a:lnTo>
                <a:lnTo>
                  <a:pt x="104" y="59"/>
                </a:lnTo>
                <a:lnTo>
                  <a:pt x="109" y="54"/>
                </a:lnTo>
                <a:lnTo>
                  <a:pt x="109" y="45"/>
                </a:lnTo>
                <a:lnTo>
                  <a:pt x="109" y="45"/>
                </a:lnTo>
                <a:lnTo>
                  <a:pt x="113" y="41"/>
                </a:lnTo>
                <a:lnTo>
                  <a:pt x="113" y="36"/>
                </a:lnTo>
                <a:lnTo>
                  <a:pt x="113" y="32"/>
                </a:lnTo>
                <a:lnTo>
                  <a:pt x="113" y="27"/>
                </a:lnTo>
                <a:lnTo>
                  <a:pt x="113" y="23"/>
                </a:lnTo>
                <a:lnTo>
                  <a:pt x="113" y="23"/>
                </a:lnTo>
                <a:lnTo>
                  <a:pt x="113" y="18"/>
                </a:lnTo>
                <a:lnTo>
                  <a:pt x="113" y="18"/>
                </a:lnTo>
                <a:lnTo>
                  <a:pt x="118" y="18"/>
                </a:lnTo>
                <a:lnTo>
                  <a:pt x="118" y="9"/>
                </a:lnTo>
                <a:lnTo>
                  <a:pt x="122" y="5"/>
                </a:lnTo>
                <a:lnTo>
                  <a:pt x="127" y="5"/>
                </a:lnTo>
                <a:lnTo>
                  <a:pt x="131" y="5"/>
                </a:lnTo>
                <a:lnTo>
                  <a:pt x="131" y="5"/>
                </a:lnTo>
                <a:lnTo>
                  <a:pt x="136" y="9"/>
                </a:lnTo>
                <a:lnTo>
                  <a:pt x="136" y="9"/>
                </a:lnTo>
                <a:lnTo>
                  <a:pt x="140" y="9"/>
                </a:lnTo>
                <a:lnTo>
                  <a:pt x="145" y="14"/>
                </a:lnTo>
                <a:lnTo>
                  <a:pt x="145" y="18"/>
                </a:lnTo>
                <a:lnTo>
                  <a:pt x="145" y="18"/>
                </a:lnTo>
                <a:lnTo>
                  <a:pt x="149" y="18"/>
                </a:lnTo>
                <a:lnTo>
                  <a:pt x="149" y="18"/>
                </a:lnTo>
                <a:lnTo>
                  <a:pt x="154" y="18"/>
                </a:lnTo>
                <a:lnTo>
                  <a:pt x="154" y="23"/>
                </a:lnTo>
                <a:lnTo>
                  <a:pt x="158" y="23"/>
                </a:lnTo>
                <a:lnTo>
                  <a:pt x="158" y="23"/>
                </a:lnTo>
                <a:lnTo>
                  <a:pt x="158" y="23"/>
                </a:lnTo>
                <a:lnTo>
                  <a:pt x="163" y="23"/>
                </a:lnTo>
                <a:lnTo>
                  <a:pt x="167" y="23"/>
                </a:lnTo>
                <a:lnTo>
                  <a:pt x="167" y="23"/>
                </a:lnTo>
                <a:lnTo>
                  <a:pt x="177" y="23"/>
                </a:lnTo>
                <a:lnTo>
                  <a:pt x="181" y="23"/>
                </a:lnTo>
                <a:lnTo>
                  <a:pt x="181" y="23"/>
                </a:lnTo>
                <a:lnTo>
                  <a:pt x="181" y="23"/>
                </a:lnTo>
                <a:lnTo>
                  <a:pt x="181" y="18"/>
                </a:lnTo>
                <a:lnTo>
                  <a:pt x="186" y="14"/>
                </a:lnTo>
                <a:lnTo>
                  <a:pt x="186" y="14"/>
                </a:lnTo>
                <a:lnTo>
                  <a:pt x="186" y="14"/>
                </a:lnTo>
                <a:lnTo>
                  <a:pt x="190" y="14"/>
                </a:lnTo>
                <a:lnTo>
                  <a:pt x="190" y="14"/>
                </a:lnTo>
                <a:lnTo>
                  <a:pt x="195" y="14"/>
                </a:lnTo>
                <a:lnTo>
                  <a:pt x="195" y="14"/>
                </a:lnTo>
                <a:lnTo>
                  <a:pt x="195" y="14"/>
                </a:lnTo>
                <a:lnTo>
                  <a:pt x="199" y="14"/>
                </a:lnTo>
                <a:lnTo>
                  <a:pt x="199" y="14"/>
                </a:lnTo>
                <a:lnTo>
                  <a:pt x="204" y="14"/>
                </a:lnTo>
                <a:lnTo>
                  <a:pt x="204" y="9"/>
                </a:lnTo>
                <a:lnTo>
                  <a:pt x="208" y="9"/>
                </a:lnTo>
                <a:lnTo>
                  <a:pt x="213" y="9"/>
                </a:lnTo>
                <a:lnTo>
                  <a:pt x="213" y="9"/>
                </a:lnTo>
                <a:lnTo>
                  <a:pt x="217" y="9"/>
                </a:lnTo>
                <a:lnTo>
                  <a:pt x="222" y="9"/>
                </a:lnTo>
                <a:lnTo>
                  <a:pt x="226" y="9"/>
                </a:lnTo>
                <a:lnTo>
                  <a:pt x="226" y="9"/>
                </a:lnTo>
                <a:lnTo>
                  <a:pt x="226" y="5"/>
                </a:lnTo>
                <a:lnTo>
                  <a:pt x="231" y="5"/>
                </a:lnTo>
                <a:lnTo>
                  <a:pt x="231" y="0"/>
                </a:lnTo>
                <a:lnTo>
                  <a:pt x="235" y="5"/>
                </a:lnTo>
                <a:lnTo>
                  <a:pt x="240" y="5"/>
                </a:lnTo>
                <a:lnTo>
                  <a:pt x="244" y="5"/>
                </a:lnTo>
                <a:lnTo>
                  <a:pt x="253" y="5"/>
                </a:lnTo>
                <a:lnTo>
                  <a:pt x="253"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1" name="Freeform 37">
            <a:extLst>
              <a:ext uri="{FF2B5EF4-FFF2-40B4-BE49-F238E27FC236}">
                <a16:creationId xmlns:a16="http://schemas.microsoft.com/office/drawing/2014/main" id="{2EF33496-537B-8040-930C-7B85C426D9FB}"/>
              </a:ext>
            </a:extLst>
          </p:cNvPr>
          <p:cNvSpPr>
            <a:spLocks/>
          </p:cNvSpPr>
          <p:nvPr/>
        </p:nvSpPr>
        <p:spPr bwMode="auto">
          <a:xfrm>
            <a:off x="5906562" y="4072106"/>
            <a:ext cx="314490" cy="394506"/>
          </a:xfrm>
          <a:custGeom>
            <a:avLst/>
            <a:gdLst>
              <a:gd name="T0" fmla="*/ 118 w 131"/>
              <a:gd name="T1" fmla="*/ 4 h 162"/>
              <a:gd name="T2" fmla="*/ 127 w 131"/>
              <a:gd name="T3" fmla="*/ 4 h 162"/>
              <a:gd name="T4" fmla="*/ 127 w 131"/>
              <a:gd name="T5" fmla="*/ 13 h 162"/>
              <a:gd name="T6" fmla="*/ 122 w 131"/>
              <a:gd name="T7" fmla="*/ 40 h 162"/>
              <a:gd name="T8" fmla="*/ 118 w 131"/>
              <a:gd name="T9" fmla="*/ 72 h 162"/>
              <a:gd name="T10" fmla="*/ 100 w 131"/>
              <a:gd name="T11" fmla="*/ 90 h 162"/>
              <a:gd name="T12" fmla="*/ 91 w 131"/>
              <a:gd name="T13" fmla="*/ 108 h 162"/>
              <a:gd name="T14" fmla="*/ 86 w 131"/>
              <a:gd name="T15" fmla="*/ 131 h 162"/>
              <a:gd name="T16" fmla="*/ 77 w 131"/>
              <a:gd name="T17" fmla="*/ 149 h 162"/>
              <a:gd name="T18" fmla="*/ 63 w 131"/>
              <a:gd name="T19" fmla="*/ 162 h 162"/>
              <a:gd name="T20" fmla="*/ 59 w 131"/>
              <a:gd name="T21" fmla="*/ 162 h 162"/>
              <a:gd name="T22" fmla="*/ 59 w 131"/>
              <a:gd name="T23" fmla="*/ 153 h 162"/>
              <a:gd name="T24" fmla="*/ 50 w 131"/>
              <a:gd name="T25" fmla="*/ 153 h 162"/>
              <a:gd name="T26" fmla="*/ 45 w 131"/>
              <a:gd name="T27" fmla="*/ 153 h 162"/>
              <a:gd name="T28" fmla="*/ 45 w 131"/>
              <a:gd name="T29" fmla="*/ 158 h 162"/>
              <a:gd name="T30" fmla="*/ 36 w 131"/>
              <a:gd name="T31" fmla="*/ 158 h 162"/>
              <a:gd name="T32" fmla="*/ 32 w 131"/>
              <a:gd name="T33" fmla="*/ 158 h 162"/>
              <a:gd name="T34" fmla="*/ 27 w 131"/>
              <a:gd name="T35" fmla="*/ 153 h 162"/>
              <a:gd name="T36" fmla="*/ 18 w 131"/>
              <a:gd name="T37" fmla="*/ 158 h 162"/>
              <a:gd name="T38" fmla="*/ 14 w 131"/>
              <a:gd name="T39" fmla="*/ 162 h 162"/>
              <a:gd name="T40" fmla="*/ 5 w 131"/>
              <a:gd name="T41" fmla="*/ 149 h 162"/>
              <a:gd name="T42" fmla="*/ 5 w 131"/>
              <a:gd name="T43" fmla="*/ 135 h 162"/>
              <a:gd name="T44" fmla="*/ 14 w 131"/>
              <a:gd name="T45" fmla="*/ 140 h 162"/>
              <a:gd name="T46" fmla="*/ 14 w 131"/>
              <a:gd name="T47" fmla="*/ 131 h 162"/>
              <a:gd name="T48" fmla="*/ 9 w 131"/>
              <a:gd name="T49" fmla="*/ 126 h 162"/>
              <a:gd name="T50" fmla="*/ 5 w 131"/>
              <a:gd name="T51" fmla="*/ 122 h 162"/>
              <a:gd name="T52" fmla="*/ 9 w 131"/>
              <a:gd name="T53" fmla="*/ 113 h 162"/>
              <a:gd name="T54" fmla="*/ 14 w 131"/>
              <a:gd name="T55" fmla="*/ 117 h 162"/>
              <a:gd name="T56" fmla="*/ 23 w 131"/>
              <a:gd name="T57" fmla="*/ 108 h 162"/>
              <a:gd name="T58" fmla="*/ 27 w 131"/>
              <a:gd name="T59" fmla="*/ 104 h 162"/>
              <a:gd name="T60" fmla="*/ 36 w 131"/>
              <a:gd name="T61" fmla="*/ 117 h 162"/>
              <a:gd name="T62" fmla="*/ 45 w 131"/>
              <a:gd name="T63" fmla="*/ 113 h 162"/>
              <a:gd name="T64" fmla="*/ 50 w 131"/>
              <a:gd name="T65" fmla="*/ 117 h 162"/>
              <a:gd name="T66" fmla="*/ 54 w 131"/>
              <a:gd name="T67" fmla="*/ 113 h 162"/>
              <a:gd name="T68" fmla="*/ 59 w 131"/>
              <a:gd name="T69" fmla="*/ 104 h 162"/>
              <a:gd name="T70" fmla="*/ 59 w 131"/>
              <a:gd name="T71" fmla="*/ 90 h 162"/>
              <a:gd name="T72" fmla="*/ 54 w 131"/>
              <a:gd name="T73" fmla="*/ 76 h 162"/>
              <a:gd name="T74" fmla="*/ 45 w 131"/>
              <a:gd name="T75" fmla="*/ 72 h 162"/>
              <a:gd name="T76" fmla="*/ 50 w 131"/>
              <a:gd name="T77" fmla="*/ 63 h 162"/>
              <a:gd name="T78" fmla="*/ 54 w 131"/>
              <a:gd name="T79" fmla="*/ 58 h 162"/>
              <a:gd name="T80" fmla="*/ 54 w 131"/>
              <a:gd name="T81" fmla="*/ 49 h 162"/>
              <a:gd name="T82" fmla="*/ 45 w 131"/>
              <a:gd name="T83" fmla="*/ 45 h 162"/>
              <a:gd name="T84" fmla="*/ 36 w 131"/>
              <a:gd name="T85" fmla="*/ 45 h 162"/>
              <a:gd name="T86" fmla="*/ 36 w 131"/>
              <a:gd name="T87" fmla="*/ 36 h 162"/>
              <a:gd name="T88" fmla="*/ 54 w 131"/>
              <a:gd name="T89" fmla="*/ 31 h 162"/>
              <a:gd name="T90" fmla="*/ 63 w 131"/>
              <a:gd name="T91" fmla="*/ 31 h 162"/>
              <a:gd name="T92" fmla="*/ 68 w 131"/>
              <a:gd name="T93" fmla="*/ 31 h 162"/>
              <a:gd name="T94" fmla="*/ 77 w 131"/>
              <a:gd name="T95" fmla="*/ 31 h 162"/>
              <a:gd name="T96" fmla="*/ 86 w 131"/>
              <a:gd name="T97" fmla="*/ 36 h 162"/>
              <a:gd name="T98" fmla="*/ 86 w 131"/>
              <a:gd name="T99" fmla="*/ 31 h 162"/>
              <a:gd name="T100" fmla="*/ 91 w 131"/>
              <a:gd name="T101" fmla="*/ 18 h 162"/>
              <a:gd name="T102" fmla="*/ 95 w 131"/>
              <a:gd name="T103" fmla="*/ 9 h 162"/>
              <a:gd name="T104" fmla="*/ 104 w 131"/>
              <a:gd name="T105" fmla="*/ 4 h 162"/>
              <a:gd name="T106" fmla="*/ 118 w 131"/>
              <a:gd name="T107" fmla="*/ 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1" h="162">
                <a:moveTo>
                  <a:pt x="118" y="4"/>
                </a:moveTo>
                <a:lnTo>
                  <a:pt x="118" y="4"/>
                </a:lnTo>
                <a:lnTo>
                  <a:pt x="118" y="4"/>
                </a:lnTo>
                <a:lnTo>
                  <a:pt x="118" y="4"/>
                </a:lnTo>
                <a:lnTo>
                  <a:pt x="118" y="4"/>
                </a:lnTo>
                <a:lnTo>
                  <a:pt x="118" y="4"/>
                </a:lnTo>
                <a:lnTo>
                  <a:pt x="122" y="4"/>
                </a:lnTo>
                <a:lnTo>
                  <a:pt x="122" y="4"/>
                </a:lnTo>
                <a:lnTo>
                  <a:pt x="122" y="4"/>
                </a:lnTo>
                <a:lnTo>
                  <a:pt x="122" y="4"/>
                </a:lnTo>
                <a:lnTo>
                  <a:pt x="122" y="4"/>
                </a:lnTo>
                <a:lnTo>
                  <a:pt x="127" y="4"/>
                </a:lnTo>
                <a:lnTo>
                  <a:pt x="127" y="0"/>
                </a:lnTo>
                <a:lnTo>
                  <a:pt x="127" y="4"/>
                </a:lnTo>
                <a:lnTo>
                  <a:pt x="127" y="4"/>
                </a:lnTo>
                <a:lnTo>
                  <a:pt x="131" y="4"/>
                </a:lnTo>
                <a:lnTo>
                  <a:pt x="131" y="9"/>
                </a:lnTo>
                <a:lnTo>
                  <a:pt x="127" y="13"/>
                </a:lnTo>
                <a:lnTo>
                  <a:pt x="127" y="13"/>
                </a:lnTo>
                <a:lnTo>
                  <a:pt x="127" y="22"/>
                </a:lnTo>
                <a:lnTo>
                  <a:pt x="122" y="27"/>
                </a:lnTo>
                <a:lnTo>
                  <a:pt x="122" y="31"/>
                </a:lnTo>
                <a:lnTo>
                  <a:pt x="122" y="36"/>
                </a:lnTo>
                <a:lnTo>
                  <a:pt x="122" y="40"/>
                </a:lnTo>
                <a:lnTo>
                  <a:pt x="118" y="45"/>
                </a:lnTo>
                <a:lnTo>
                  <a:pt x="118" y="49"/>
                </a:lnTo>
                <a:lnTo>
                  <a:pt x="118" y="54"/>
                </a:lnTo>
                <a:lnTo>
                  <a:pt x="118" y="58"/>
                </a:lnTo>
                <a:lnTo>
                  <a:pt x="118" y="67"/>
                </a:lnTo>
                <a:lnTo>
                  <a:pt x="118" y="72"/>
                </a:lnTo>
                <a:lnTo>
                  <a:pt x="113" y="76"/>
                </a:lnTo>
                <a:lnTo>
                  <a:pt x="113" y="81"/>
                </a:lnTo>
                <a:lnTo>
                  <a:pt x="113" y="86"/>
                </a:lnTo>
                <a:lnTo>
                  <a:pt x="109" y="90"/>
                </a:lnTo>
                <a:lnTo>
                  <a:pt x="104" y="90"/>
                </a:lnTo>
                <a:lnTo>
                  <a:pt x="100" y="90"/>
                </a:lnTo>
                <a:lnTo>
                  <a:pt x="100" y="95"/>
                </a:lnTo>
                <a:lnTo>
                  <a:pt x="100" y="95"/>
                </a:lnTo>
                <a:lnTo>
                  <a:pt x="100" y="95"/>
                </a:lnTo>
                <a:lnTo>
                  <a:pt x="95" y="104"/>
                </a:lnTo>
                <a:lnTo>
                  <a:pt x="95" y="104"/>
                </a:lnTo>
                <a:lnTo>
                  <a:pt x="91" y="108"/>
                </a:lnTo>
                <a:lnTo>
                  <a:pt x="91" y="108"/>
                </a:lnTo>
                <a:lnTo>
                  <a:pt x="86" y="113"/>
                </a:lnTo>
                <a:lnTo>
                  <a:pt x="86" y="113"/>
                </a:lnTo>
                <a:lnTo>
                  <a:pt x="86" y="117"/>
                </a:lnTo>
                <a:lnTo>
                  <a:pt x="86" y="126"/>
                </a:lnTo>
                <a:lnTo>
                  <a:pt x="86" y="131"/>
                </a:lnTo>
                <a:lnTo>
                  <a:pt x="86" y="135"/>
                </a:lnTo>
                <a:lnTo>
                  <a:pt x="86" y="140"/>
                </a:lnTo>
                <a:lnTo>
                  <a:pt x="82" y="144"/>
                </a:lnTo>
                <a:lnTo>
                  <a:pt x="82" y="144"/>
                </a:lnTo>
                <a:lnTo>
                  <a:pt x="77" y="144"/>
                </a:lnTo>
                <a:lnTo>
                  <a:pt x="77" y="149"/>
                </a:lnTo>
                <a:lnTo>
                  <a:pt x="77" y="149"/>
                </a:lnTo>
                <a:lnTo>
                  <a:pt x="73" y="149"/>
                </a:lnTo>
                <a:lnTo>
                  <a:pt x="73" y="149"/>
                </a:lnTo>
                <a:lnTo>
                  <a:pt x="68" y="153"/>
                </a:lnTo>
                <a:lnTo>
                  <a:pt x="63" y="158"/>
                </a:lnTo>
                <a:lnTo>
                  <a:pt x="63" y="162"/>
                </a:lnTo>
                <a:lnTo>
                  <a:pt x="63" y="162"/>
                </a:lnTo>
                <a:lnTo>
                  <a:pt x="59" y="162"/>
                </a:lnTo>
                <a:lnTo>
                  <a:pt x="59" y="162"/>
                </a:lnTo>
                <a:lnTo>
                  <a:pt x="59" y="162"/>
                </a:lnTo>
                <a:lnTo>
                  <a:pt x="59" y="162"/>
                </a:lnTo>
                <a:lnTo>
                  <a:pt x="59" y="162"/>
                </a:lnTo>
                <a:lnTo>
                  <a:pt x="54" y="162"/>
                </a:lnTo>
                <a:lnTo>
                  <a:pt x="54" y="158"/>
                </a:lnTo>
                <a:lnTo>
                  <a:pt x="54" y="158"/>
                </a:lnTo>
                <a:lnTo>
                  <a:pt x="54" y="158"/>
                </a:lnTo>
                <a:lnTo>
                  <a:pt x="54" y="153"/>
                </a:lnTo>
                <a:lnTo>
                  <a:pt x="59" y="153"/>
                </a:lnTo>
                <a:lnTo>
                  <a:pt x="59" y="153"/>
                </a:lnTo>
                <a:lnTo>
                  <a:pt x="54" y="153"/>
                </a:lnTo>
                <a:lnTo>
                  <a:pt x="54" y="149"/>
                </a:lnTo>
                <a:lnTo>
                  <a:pt x="54" y="149"/>
                </a:lnTo>
                <a:lnTo>
                  <a:pt x="54" y="153"/>
                </a:lnTo>
                <a:lnTo>
                  <a:pt x="50" y="153"/>
                </a:lnTo>
                <a:lnTo>
                  <a:pt x="50" y="153"/>
                </a:lnTo>
                <a:lnTo>
                  <a:pt x="50" y="153"/>
                </a:lnTo>
                <a:lnTo>
                  <a:pt x="50" y="153"/>
                </a:lnTo>
                <a:lnTo>
                  <a:pt x="45" y="153"/>
                </a:lnTo>
                <a:lnTo>
                  <a:pt x="45" y="153"/>
                </a:lnTo>
                <a:lnTo>
                  <a:pt x="45" y="153"/>
                </a:lnTo>
                <a:lnTo>
                  <a:pt x="45" y="153"/>
                </a:lnTo>
                <a:lnTo>
                  <a:pt x="45" y="153"/>
                </a:lnTo>
                <a:lnTo>
                  <a:pt x="45" y="153"/>
                </a:lnTo>
                <a:lnTo>
                  <a:pt x="45" y="158"/>
                </a:lnTo>
                <a:lnTo>
                  <a:pt x="45" y="158"/>
                </a:lnTo>
                <a:lnTo>
                  <a:pt x="45" y="158"/>
                </a:lnTo>
                <a:lnTo>
                  <a:pt x="41" y="158"/>
                </a:lnTo>
                <a:lnTo>
                  <a:pt x="41" y="162"/>
                </a:lnTo>
                <a:lnTo>
                  <a:pt x="41" y="162"/>
                </a:lnTo>
                <a:lnTo>
                  <a:pt x="36" y="162"/>
                </a:lnTo>
                <a:lnTo>
                  <a:pt x="36" y="158"/>
                </a:lnTo>
                <a:lnTo>
                  <a:pt x="36" y="158"/>
                </a:lnTo>
                <a:lnTo>
                  <a:pt x="36" y="158"/>
                </a:lnTo>
                <a:lnTo>
                  <a:pt x="36" y="158"/>
                </a:lnTo>
                <a:lnTo>
                  <a:pt x="36" y="158"/>
                </a:lnTo>
                <a:lnTo>
                  <a:pt x="32" y="158"/>
                </a:lnTo>
                <a:lnTo>
                  <a:pt x="32" y="158"/>
                </a:lnTo>
                <a:lnTo>
                  <a:pt x="32" y="158"/>
                </a:lnTo>
                <a:lnTo>
                  <a:pt x="32" y="153"/>
                </a:lnTo>
                <a:lnTo>
                  <a:pt x="32" y="153"/>
                </a:lnTo>
                <a:lnTo>
                  <a:pt x="27" y="153"/>
                </a:lnTo>
                <a:lnTo>
                  <a:pt x="27" y="153"/>
                </a:lnTo>
                <a:lnTo>
                  <a:pt x="27" y="153"/>
                </a:lnTo>
                <a:lnTo>
                  <a:pt x="27" y="153"/>
                </a:lnTo>
                <a:lnTo>
                  <a:pt x="23" y="158"/>
                </a:lnTo>
                <a:lnTo>
                  <a:pt x="23" y="158"/>
                </a:lnTo>
                <a:lnTo>
                  <a:pt x="23" y="158"/>
                </a:lnTo>
                <a:lnTo>
                  <a:pt x="18" y="158"/>
                </a:lnTo>
                <a:lnTo>
                  <a:pt x="18" y="158"/>
                </a:lnTo>
                <a:lnTo>
                  <a:pt x="18" y="158"/>
                </a:lnTo>
                <a:lnTo>
                  <a:pt x="18" y="162"/>
                </a:lnTo>
                <a:lnTo>
                  <a:pt x="14" y="162"/>
                </a:lnTo>
                <a:lnTo>
                  <a:pt x="14" y="162"/>
                </a:lnTo>
                <a:lnTo>
                  <a:pt x="14" y="162"/>
                </a:lnTo>
                <a:lnTo>
                  <a:pt x="14" y="162"/>
                </a:lnTo>
                <a:lnTo>
                  <a:pt x="14" y="162"/>
                </a:lnTo>
                <a:lnTo>
                  <a:pt x="9" y="158"/>
                </a:lnTo>
                <a:lnTo>
                  <a:pt x="9" y="158"/>
                </a:lnTo>
                <a:lnTo>
                  <a:pt x="9" y="158"/>
                </a:lnTo>
                <a:lnTo>
                  <a:pt x="9" y="158"/>
                </a:lnTo>
                <a:lnTo>
                  <a:pt x="9" y="153"/>
                </a:lnTo>
                <a:lnTo>
                  <a:pt x="5" y="149"/>
                </a:lnTo>
                <a:lnTo>
                  <a:pt x="5" y="149"/>
                </a:lnTo>
                <a:lnTo>
                  <a:pt x="0" y="144"/>
                </a:lnTo>
                <a:lnTo>
                  <a:pt x="0" y="140"/>
                </a:lnTo>
                <a:lnTo>
                  <a:pt x="0" y="140"/>
                </a:lnTo>
                <a:lnTo>
                  <a:pt x="0" y="140"/>
                </a:lnTo>
                <a:lnTo>
                  <a:pt x="5" y="135"/>
                </a:lnTo>
                <a:lnTo>
                  <a:pt x="5" y="135"/>
                </a:lnTo>
                <a:lnTo>
                  <a:pt x="9" y="140"/>
                </a:lnTo>
                <a:lnTo>
                  <a:pt x="9" y="140"/>
                </a:lnTo>
                <a:lnTo>
                  <a:pt x="9" y="140"/>
                </a:lnTo>
                <a:lnTo>
                  <a:pt x="14" y="140"/>
                </a:lnTo>
                <a:lnTo>
                  <a:pt x="14" y="140"/>
                </a:lnTo>
                <a:lnTo>
                  <a:pt x="14" y="140"/>
                </a:lnTo>
                <a:lnTo>
                  <a:pt x="14" y="135"/>
                </a:lnTo>
                <a:lnTo>
                  <a:pt x="14" y="135"/>
                </a:lnTo>
                <a:lnTo>
                  <a:pt x="14" y="135"/>
                </a:lnTo>
                <a:lnTo>
                  <a:pt x="14" y="135"/>
                </a:lnTo>
                <a:lnTo>
                  <a:pt x="14" y="131"/>
                </a:lnTo>
                <a:lnTo>
                  <a:pt x="14" y="131"/>
                </a:lnTo>
                <a:lnTo>
                  <a:pt x="14" y="131"/>
                </a:lnTo>
                <a:lnTo>
                  <a:pt x="9" y="131"/>
                </a:lnTo>
                <a:lnTo>
                  <a:pt x="9" y="131"/>
                </a:lnTo>
                <a:lnTo>
                  <a:pt x="9" y="131"/>
                </a:lnTo>
                <a:lnTo>
                  <a:pt x="9" y="126"/>
                </a:lnTo>
                <a:lnTo>
                  <a:pt x="9" y="126"/>
                </a:lnTo>
                <a:lnTo>
                  <a:pt x="9" y="126"/>
                </a:lnTo>
                <a:lnTo>
                  <a:pt x="9" y="126"/>
                </a:lnTo>
                <a:lnTo>
                  <a:pt x="9" y="126"/>
                </a:lnTo>
                <a:lnTo>
                  <a:pt x="9" y="122"/>
                </a:lnTo>
                <a:lnTo>
                  <a:pt x="5" y="122"/>
                </a:lnTo>
                <a:lnTo>
                  <a:pt x="5" y="122"/>
                </a:lnTo>
                <a:lnTo>
                  <a:pt x="9" y="122"/>
                </a:lnTo>
                <a:lnTo>
                  <a:pt x="9" y="117"/>
                </a:lnTo>
                <a:lnTo>
                  <a:pt x="9" y="117"/>
                </a:lnTo>
                <a:lnTo>
                  <a:pt x="9" y="113"/>
                </a:lnTo>
                <a:lnTo>
                  <a:pt x="9" y="113"/>
                </a:lnTo>
                <a:lnTo>
                  <a:pt x="9" y="113"/>
                </a:lnTo>
                <a:lnTo>
                  <a:pt x="9" y="113"/>
                </a:lnTo>
                <a:lnTo>
                  <a:pt x="14" y="113"/>
                </a:lnTo>
                <a:lnTo>
                  <a:pt x="14" y="113"/>
                </a:lnTo>
                <a:lnTo>
                  <a:pt x="14" y="113"/>
                </a:lnTo>
                <a:lnTo>
                  <a:pt x="14" y="117"/>
                </a:lnTo>
                <a:lnTo>
                  <a:pt x="23" y="113"/>
                </a:lnTo>
                <a:lnTo>
                  <a:pt x="23" y="113"/>
                </a:lnTo>
                <a:lnTo>
                  <a:pt x="23" y="113"/>
                </a:lnTo>
                <a:lnTo>
                  <a:pt x="23" y="108"/>
                </a:lnTo>
                <a:lnTo>
                  <a:pt x="23" y="108"/>
                </a:lnTo>
                <a:lnTo>
                  <a:pt x="23" y="108"/>
                </a:lnTo>
                <a:lnTo>
                  <a:pt x="23" y="108"/>
                </a:lnTo>
                <a:lnTo>
                  <a:pt x="23" y="108"/>
                </a:lnTo>
                <a:lnTo>
                  <a:pt x="23" y="104"/>
                </a:lnTo>
                <a:lnTo>
                  <a:pt x="23" y="104"/>
                </a:lnTo>
                <a:lnTo>
                  <a:pt x="27" y="104"/>
                </a:lnTo>
                <a:lnTo>
                  <a:pt x="27" y="104"/>
                </a:lnTo>
                <a:lnTo>
                  <a:pt x="27" y="108"/>
                </a:lnTo>
                <a:lnTo>
                  <a:pt x="32" y="108"/>
                </a:lnTo>
                <a:lnTo>
                  <a:pt x="32" y="113"/>
                </a:lnTo>
                <a:lnTo>
                  <a:pt x="32" y="113"/>
                </a:lnTo>
                <a:lnTo>
                  <a:pt x="36" y="113"/>
                </a:lnTo>
                <a:lnTo>
                  <a:pt x="36" y="117"/>
                </a:lnTo>
                <a:lnTo>
                  <a:pt x="41" y="113"/>
                </a:lnTo>
                <a:lnTo>
                  <a:pt x="41" y="113"/>
                </a:lnTo>
                <a:lnTo>
                  <a:pt x="45" y="113"/>
                </a:lnTo>
                <a:lnTo>
                  <a:pt x="45" y="108"/>
                </a:lnTo>
                <a:lnTo>
                  <a:pt x="45" y="113"/>
                </a:lnTo>
                <a:lnTo>
                  <a:pt x="45" y="113"/>
                </a:lnTo>
                <a:lnTo>
                  <a:pt x="45" y="113"/>
                </a:lnTo>
                <a:lnTo>
                  <a:pt x="45" y="113"/>
                </a:lnTo>
                <a:lnTo>
                  <a:pt x="45" y="117"/>
                </a:lnTo>
                <a:lnTo>
                  <a:pt x="45" y="117"/>
                </a:lnTo>
                <a:lnTo>
                  <a:pt x="50" y="117"/>
                </a:lnTo>
                <a:lnTo>
                  <a:pt x="50" y="117"/>
                </a:lnTo>
                <a:lnTo>
                  <a:pt x="50" y="117"/>
                </a:lnTo>
                <a:lnTo>
                  <a:pt x="54" y="113"/>
                </a:lnTo>
                <a:lnTo>
                  <a:pt x="54" y="113"/>
                </a:lnTo>
                <a:lnTo>
                  <a:pt x="54" y="113"/>
                </a:lnTo>
                <a:lnTo>
                  <a:pt x="54" y="113"/>
                </a:lnTo>
                <a:lnTo>
                  <a:pt x="54" y="113"/>
                </a:lnTo>
                <a:lnTo>
                  <a:pt x="54" y="108"/>
                </a:lnTo>
                <a:lnTo>
                  <a:pt x="54" y="108"/>
                </a:lnTo>
                <a:lnTo>
                  <a:pt x="54" y="108"/>
                </a:lnTo>
                <a:lnTo>
                  <a:pt x="54" y="108"/>
                </a:lnTo>
                <a:lnTo>
                  <a:pt x="54" y="104"/>
                </a:lnTo>
                <a:lnTo>
                  <a:pt x="59" y="104"/>
                </a:lnTo>
                <a:lnTo>
                  <a:pt x="54" y="99"/>
                </a:lnTo>
                <a:lnTo>
                  <a:pt x="54" y="99"/>
                </a:lnTo>
                <a:lnTo>
                  <a:pt x="59" y="99"/>
                </a:lnTo>
                <a:lnTo>
                  <a:pt x="59" y="95"/>
                </a:lnTo>
                <a:lnTo>
                  <a:pt x="59" y="95"/>
                </a:lnTo>
                <a:lnTo>
                  <a:pt x="59" y="90"/>
                </a:lnTo>
                <a:lnTo>
                  <a:pt x="54" y="90"/>
                </a:lnTo>
                <a:lnTo>
                  <a:pt x="59" y="86"/>
                </a:lnTo>
                <a:lnTo>
                  <a:pt x="59" y="81"/>
                </a:lnTo>
                <a:lnTo>
                  <a:pt x="59" y="81"/>
                </a:lnTo>
                <a:lnTo>
                  <a:pt x="59" y="81"/>
                </a:lnTo>
                <a:lnTo>
                  <a:pt x="54" y="76"/>
                </a:lnTo>
                <a:lnTo>
                  <a:pt x="54" y="76"/>
                </a:lnTo>
                <a:lnTo>
                  <a:pt x="50" y="76"/>
                </a:lnTo>
                <a:lnTo>
                  <a:pt x="50" y="76"/>
                </a:lnTo>
                <a:lnTo>
                  <a:pt x="50" y="76"/>
                </a:lnTo>
                <a:lnTo>
                  <a:pt x="50" y="76"/>
                </a:lnTo>
                <a:lnTo>
                  <a:pt x="45" y="72"/>
                </a:lnTo>
                <a:lnTo>
                  <a:pt x="45" y="72"/>
                </a:lnTo>
                <a:lnTo>
                  <a:pt x="45" y="67"/>
                </a:lnTo>
                <a:lnTo>
                  <a:pt x="45" y="67"/>
                </a:lnTo>
                <a:lnTo>
                  <a:pt x="50" y="63"/>
                </a:lnTo>
                <a:lnTo>
                  <a:pt x="50" y="63"/>
                </a:lnTo>
                <a:lnTo>
                  <a:pt x="50" y="63"/>
                </a:lnTo>
                <a:lnTo>
                  <a:pt x="50" y="58"/>
                </a:lnTo>
                <a:lnTo>
                  <a:pt x="50" y="58"/>
                </a:lnTo>
                <a:lnTo>
                  <a:pt x="54" y="58"/>
                </a:lnTo>
                <a:lnTo>
                  <a:pt x="54" y="58"/>
                </a:lnTo>
                <a:lnTo>
                  <a:pt x="54" y="58"/>
                </a:lnTo>
                <a:lnTo>
                  <a:pt x="54" y="58"/>
                </a:lnTo>
                <a:lnTo>
                  <a:pt x="54" y="54"/>
                </a:lnTo>
                <a:lnTo>
                  <a:pt x="59" y="54"/>
                </a:lnTo>
                <a:lnTo>
                  <a:pt x="59" y="54"/>
                </a:lnTo>
                <a:lnTo>
                  <a:pt x="59" y="54"/>
                </a:lnTo>
                <a:lnTo>
                  <a:pt x="54" y="49"/>
                </a:lnTo>
                <a:lnTo>
                  <a:pt x="54" y="49"/>
                </a:lnTo>
                <a:lnTo>
                  <a:pt x="54" y="49"/>
                </a:lnTo>
                <a:lnTo>
                  <a:pt x="54" y="45"/>
                </a:lnTo>
                <a:lnTo>
                  <a:pt x="54" y="45"/>
                </a:lnTo>
                <a:lnTo>
                  <a:pt x="50" y="45"/>
                </a:lnTo>
                <a:lnTo>
                  <a:pt x="45" y="45"/>
                </a:lnTo>
                <a:lnTo>
                  <a:pt x="45" y="45"/>
                </a:lnTo>
                <a:lnTo>
                  <a:pt x="41" y="45"/>
                </a:lnTo>
                <a:lnTo>
                  <a:pt x="36" y="45"/>
                </a:lnTo>
                <a:lnTo>
                  <a:pt x="36" y="45"/>
                </a:lnTo>
                <a:lnTo>
                  <a:pt x="36" y="45"/>
                </a:lnTo>
                <a:lnTo>
                  <a:pt x="36" y="45"/>
                </a:lnTo>
                <a:lnTo>
                  <a:pt x="36" y="45"/>
                </a:lnTo>
                <a:lnTo>
                  <a:pt x="36" y="45"/>
                </a:lnTo>
                <a:lnTo>
                  <a:pt x="36" y="40"/>
                </a:lnTo>
                <a:lnTo>
                  <a:pt x="36" y="40"/>
                </a:lnTo>
                <a:lnTo>
                  <a:pt x="36" y="40"/>
                </a:lnTo>
                <a:lnTo>
                  <a:pt x="36" y="36"/>
                </a:lnTo>
                <a:lnTo>
                  <a:pt x="36" y="36"/>
                </a:lnTo>
                <a:lnTo>
                  <a:pt x="36" y="31"/>
                </a:lnTo>
                <a:lnTo>
                  <a:pt x="36" y="31"/>
                </a:lnTo>
                <a:lnTo>
                  <a:pt x="41" y="31"/>
                </a:lnTo>
                <a:lnTo>
                  <a:pt x="45" y="31"/>
                </a:lnTo>
                <a:lnTo>
                  <a:pt x="50" y="31"/>
                </a:lnTo>
                <a:lnTo>
                  <a:pt x="54" y="31"/>
                </a:lnTo>
                <a:lnTo>
                  <a:pt x="59" y="31"/>
                </a:lnTo>
                <a:lnTo>
                  <a:pt x="59" y="27"/>
                </a:lnTo>
                <a:lnTo>
                  <a:pt x="59" y="31"/>
                </a:lnTo>
                <a:lnTo>
                  <a:pt x="63" y="31"/>
                </a:lnTo>
                <a:lnTo>
                  <a:pt x="63" y="31"/>
                </a:lnTo>
                <a:lnTo>
                  <a:pt x="63" y="31"/>
                </a:lnTo>
                <a:lnTo>
                  <a:pt x="63" y="31"/>
                </a:lnTo>
                <a:lnTo>
                  <a:pt x="63" y="31"/>
                </a:lnTo>
                <a:lnTo>
                  <a:pt x="63" y="31"/>
                </a:lnTo>
                <a:lnTo>
                  <a:pt x="68" y="31"/>
                </a:lnTo>
                <a:lnTo>
                  <a:pt x="68" y="31"/>
                </a:lnTo>
                <a:lnTo>
                  <a:pt x="68" y="31"/>
                </a:lnTo>
                <a:lnTo>
                  <a:pt x="68" y="31"/>
                </a:lnTo>
                <a:lnTo>
                  <a:pt x="73" y="31"/>
                </a:lnTo>
                <a:lnTo>
                  <a:pt x="73" y="31"/>
                </a:lnTo>
                <a:lnTo>
                  <a:pt x="73" y="31"/>
                </a:lnTo>
                <a:lnTo>
                  <a:pt x="73" y="31"/>
                </a:lnTo>
                <a:lnTo>
                  <a:pt x="77" y="31"/>
                </a:lnTo>
                <a:lnTo>
                  <a:pt x="82" y="36"/>
                </a:lnTo>
                <a:lnTo>
                  <a:pt x="82" y="36"/>
                </a:lnTo>
                <a:lnTo>
                  <a:pt x="86" y="36"/>
                </a:lnTo>
                <a:lnTo>
                  <a:pt x="86" y="40"/>
                </a:lnTo>
                <a:lnTo>
                  <a:pt x="86" y="40"/>
                </a:lnTo>
                <a:lnTo>
                  <a:pt x="86" y="36"/>
                </a:lnTo>
                <a:lnTo>
                  <a:pt x="86" y="36"/>
                </a:lnTo>
                <a:lnTo>
                  <a:pt x="86" y="36"/>
                </a:lnTo>
                <a:lnTo>
                  <a:pt x="86" y="36"/>
                </a:lnTo>
                <a:lnTo>
                  <a:pt x="86" y="31"/>
                </a:lnTo>
                <a:lnTo>
                  <a:pt x="86" y="31"/>
                </a:lnTo>
                <a:lnTo>
                  <a:pt x="86" y="31"/>
                </a:lnTo>
                <a:lnTo>
                  <a:pt x="86" y="27"/>
                </a:lnTo>
                <a:lnTo>
                  <a:pt x="86" y="27"/>
                </a:lnTo>
                <a:lnTo>
                  <a:pt x="86" y="27"/>
                </a:lnTo>
                <a:lnTo>
                  <a:pt x="91" y="27"/>
                </a:lnTo>
                <a:lnTo>
                  <a:pt x="91" y="22"/>
                </a:lnTo>
                <a:lnTo>
                  <a:pt x="91" y="18"/>
                </a:lnTo>
                <a:lnTo>
                  <a:pt x="91" y="18"/>
                </a:lnTo>
                <a:lnTo>
                  <a:pt x="91" y="18"/>
                </a:lnTo>
                <a:lnTo>
                  <a:pt x="91" y="13"/>
                </a:lnTo>
                <a:lnTo>
                  <a:pt x="91" y="13"/>
                </a:lnTo>
                <a:lnTo>
                  <a:pt x="91" y="9"/>
                </a:lnTo>
                <a:lnTo>
                  <a:pt x="95" y="9"/>
                </a:lnTo>
                <a:lnTo>
                  <a:pt x="95" y="9"/>
                </a:lnTo>
                <a:lnTo>
                  <a:pt x="95" y="4"/>
                </a:lnTo>
                <a:lnTo>
                  <a:pt x="95" y="4"/>
                </a:lnTo>
                <a:lnTo>
                  <a:pt x="95" y="4"/>
                </a:lnTo>
                <a:lnTo>
                  <a:pt x="100" y="4"/>
                </a:lnTo>
                <a:lnTo>
                  <a:pt x="104" y="4"/>
                </a:lnTo>
                <a:lnTo>
                  <a:pt x="104" y="4"/>
                </a:lnTo>
                <a:lnTo>
                  <a:pt x="109" y="4"/>
                </a:lnTo>
                <a:lnTo>
                  <a:pt x="109" y="0"/>
                </a:lnTo>
                <a:lnTo>
                  <a:pt x="109" y="0"/>
                </a:lnTo>
                <a:lnTo>
                  <a:pt x="113" y="0"/>
                </a:lnTo>
                <a:lnTo>
                  <a:pt x="118"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2" name="Freeform 38">
            <a:extLst>
              <a:ext uri="{FF2B5EF4-FFF2-40B4-BE49-F238E27FC236}">
                <a16:creationId xmlns:a16="http://schemas.microsoft.com/office/drawing/2014/main" id="{1BEC4D1D-737D-CD4B-81C1-390C97902A8C}"/>
              </a:ext>
            </a:extLst>
          </p:cNvPr>
          <p:cNvSpPr>
            <a:spLocks/>
          </p:cNvSpPr>
          <p:nvPr/>
        </p:nvSpPr>
        <p:spPr bwMode="auto">
          <a:xfrm>
            <a:off x="2123086" y="3653248"/>
            <a:ext cx="508945" cy="791447"/>
          </a:xfrm>
          <a:custGeom>
            <a:avLst/>
            <a:gdLst>
              <a:gd name="T0" fmla="*/ 140 w 212"/>
              <a:gd name="T1" fmla="*/ 13 h 325"/>
              <a:gd name="T2" fmla="*/ 117 w 212"/>
              <a:gd name="T3" fmla="*/ 41 h 325"/>
              <a:gd name="T4" fmla="*/ 108 w 212"/>
              <a:gd name="T5" fmla="*/ 63 h 325"/>
              <a:gd name="T6" fmla="*/ 122 w 212"/>
              <a:gd name="T7" fmla="*/ 77 h 325"/>
              <a:gd name="T8" fmla="*/ 122 w 212"/>
              <a:gd name="T9" fmla="*/ 95 h 325"/>
              <a:gd name="T10" fmla="*/ 135 w 212"/>
              <a:gd name="T11" fmla="*/ 104 h 325"/>
              <a:gd name="T12" fmla="*/ 153 w 212"/>
              <a:gd name="T13" fmla="*/ 104 h 325"/>
              <a:gd name="T14" fmla="*/ 171 w 212"/>
              <a:gd name="T15" fmla="*/ 122 h 325"/>
              <a:gd name="T16" fmla="*/ 198 w 212"/>
              <a:gd name="T17" fmla="*/ 117 h 325"/>
              <a:gd name="T18" fmla="*/ 198 w 212"/>
              <a:gd name="T19" fmla="*/ 135 h 325"/>
              <a:gd name="T20" fmla="*/ 198 w 212"/>
              <a:gd name="T21" fmla="*/ 158 h 325"/>
              <a:gd name="T22" fmla="*/ 203 w 212"/>
              <a:gd name="T23" fmla="*/ 176 h 325"/>
              <a:gd name="T24" fmla="*/ 203 w 212"/>
              <a:gd name="T25" fmla="*/ 190 h 325"/>
              <a:gd name="T26" fmla="*/ 207 w 212"/>
              <a:gd name="T27" fmla="*/ 203 h 325"/>
              <a:gd name="T28" fmla="*/ 212 w 212"/>
              <a:gd name="T29" fmla="*/ 217 h 325"/>
              <a:gd name="T30" fmla="*/ 203 w 212"/>
              <a:gd name="T31" fmla="*/ 199 h 325"/>
              <a:gd name="T32" fmla="*/ 194 w 212"/>
              <a:gd name="T33" fmla="*/ 208 h 325"/>
              <a:gd name="T34" fmla="*/ 185 w 212"/>
              <a:gd name="T35" fmla="*/ 208 h 325"/>
              <a:gd name="T36" fmla="*/ 162 w 212"/>
              <a:gd name="T37" fmla="*/ 208 h 325"/>
              <a:gd name="T38" fmla="*/ 167 w 212"/>
              <a:gd name="T39" fmla="*/ 221 h 325"/>
              <a:gd name="T40" fmla="*/ 171 w 212"/>
              <a:gd name="T41" fmla="*/ 226 h 325"/>
              <a:gd name="T42" fmla="*/ 171 w 212"/>
              <a:gd name="T43" fmla="*/ 230 h 325"/>
              <a:gd name="T44" fmla="*/ 162 w 212"/>
              <a:gd name="T45" fmla="*/ 230 h 325"/>
              <a:gd name="T46" fmla="*/ 158 w 212"/>
              <a:gd name="T47" fmla="*/ 239 h 325"/>
              <a:gd name="T48" fmla="*/ 162 w 212"/>
              <a:gd name="T49" fmla="*/ 253 h 325"/>
              <a:gd name="T50" fmla="*/ 167 w 212"/>
              <a:gd name="T51" fmla="*/ 262 h 325"/>
              <a:gd name="T52" fmla="*/ 167 w 212"/>
              <a:gd name="T53" fmla="*/ 276 h 325"/>
              <a:gd name="T54" fmla="*/ 158 w 212"/>
              <a:gd name="T55" fmla="*/ 325 h 325"/>
              <a:gd name="T56" fmla="*/ 149 w 212"/>
              <a:gd name="T57" fmla="*/ 316 h 325"/>
              <a:gd name="T58" fmla="*/ 158 w 212"/>
              <a:gd name="T59" fmla="*/ 294 h 325"/>
              <a:gd name="T60" fmla="*/ 140 w 212"/>
              <a:gd name="T61" fmla="*/ 285 h 325"/>
              <a:gd name="T62" fmla="*/ 131 w 212"/>
              <a:gd name="T63" fmla="*/ 285 h 325"/>
              <a:gd name="T64" fmla="*/ 117 w 212"/>
              <a:gd name="T65" fmla="*/ 289 h 325"/>
              <a:gd name="T66" fmla="*/ 103 w 212"/>
              <a:gd name="T67" fmla="*/ 289 h 325"/>
              <a:gd name="T68" fmla="*/ 99 w 212"/>
              <a:gd name="T69" fmla="*/ 276 h 325"/>
              <a:gd name="T70" fmla="*/ 90 w 212"/>
              <a:gd name="T71" fmla="*/ 267 h 325"/>
              <a:gd name="T72" fmla="*/ 81 w 212"/>
              <a:gd name="T73" fmla="*/ 258 h 325"/>
              <a:gd name="T74" fmla="*/ 72 w 212"/>
              <a:gd name="T75" fmla="*/ 244 h 325"/>
              <a:gd name="T76" fmla="*/ 63 w 212"/>
              <a:gd name="T77" fmla="*/ 244 h 325"/>
              <a:gd name="T78" fmla="*/ 45 w 212"/>
              <a:gd name="T79" fmla="*/ 235 h 325"/>
              <a:gd name="T80" fmla="*/ 36 w 212"/>
              <a:gd name="T81" fmla="*/ 235 h 325"/>
              <a:gd name="T82" fmla="*/ 27 w 212"/>
              <a:gd name="T83" fmla="*/ 230 h 325"/>
              <a:gd name="T84" fmla="*/ 4 w 212"/>
              <a:gd name="T85" fmla="*/ 217 h 325"/>
              <a:gd name="T86" fmla="*/ 9 w 212"/>
              <a:gd name="T87" fmla="*/ 203 h 325"/>
              <a:gd name="T88" fmla="*/ 18 w 212"/>
              <a:gd name="T89" fmla="*/ 190 h 325"/>
              <a:gd name="T90" fmla="*/ 22 w 212"/>
              <a:gd name="T91" fmla="*/ 181 h 325"/>
              <a:gd name="T92" fmla="*/ 36 w 212"/>
              <a:gd name="T93" fmla="*/ 163 h 325"/>
              <a:gd name="T94" fmla="*/ 31 w 212"/>
              <a:gd name="T95" fmla="*/ 158 h 325"/>
              <a:gd name="T96" fmla="*/ 31 w 212"/>
              <a:gd name="T97" fmla="*/ 149 h 325"/>
              <a:gd name="T98" fmla="*/ 31 w 212"/>
              <a:gd name="T99" fmla="*/ 122 h 325"/>
              <a:gd name="T100" fmla="*/ 27 w 212"/>
              <a:gd name="T101" fmla="*/ 104 h 325"/>
              <a:gd name="T102" fmla="*/ 27 w 212"/>
              <a:gd name="T103" fmla="*/ 90 h 325"/>
              <a:gd name="T104" fmla="*/ 40 w 212"/>
              <a:gd name="T105" fmla="*/ 86 h 325"/>
              <a:gd name="T106" fmla="*/ 36 w 212"/>
              <a:gd name="T107" fmla="*/ 72 h 325"/>
              <a:gd name="T108" fmla="*/ 45 w 212"/>
              <a:gd name="T109" fmla="*/ 86 h 325"/>
              <a:gd name="T110" fmla="*/ 49 w 212"/>
              <a:gd name="T111" fmla="*/ 72 h 325"/>
              <a:gd name="T112" fmla="*/ 67 w 212"/>
              <a:gd name="T113" fmla="*/ 50 h 325"/>
              <a:gd name="T114" fmla="*/ 72 w 212"/>
              <a:gd name="T115" fmla="*/ 31 h 325"/>
              <a:gd name="T116" fmla="*/ 90 w 212"/>
              <a:gd name="T117" fmla="*/ 27 h 325"/>
              <a:gd name="T118" fmla="*/ 103 w 212"/>
              <a:gd name="T119" fmla="*/ 18 h 325"/>
              <a:gd name="T120" fmla="*/ 135 w 212"/>
              <a:gd name="T121"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2" h="325">
                <a:moveTo>
                  <a:pt x="149" y="0"/>
                </a:moveTo>
                <a:lnTo>
                  <a:pt x="149" y="0"/>
                </a:lnTo>
                <a:lnTo>
                  <a:pt x="153" y="4"/>
                </a:lnTo>
                <a:lnTo>
                  <a:pt x="153" y="4"/>
                </a:lnTo>
                <a:lnTo>
                  <a:pt x="149" y="9"/>
                </a:lnTo>
                <a:lnTo>
                  <a:pt x="149" y="9"/>
                </a:lnTo>
                <a:lnTo>
                  <a:pt x="149" y="9"/>
                </a:lnTo>
                <a:lnTo>
                  <a:pt x="144" y="9"/>
                </a:lnTo>
                <a:lnTo>
                  <a:pt x="144" y="9"/>
                </a:lnTo>
                <a:lnTo>
                  <a:pt x="140" y="13"/>
                </a:lnTo>
                <a:lnTo>
                  <a:pt x="135" y="13"/>
                </a:lnTo>
                <a:lnTo>
                  <a:pt x="135" y="13"/>
                </a:lnTo>
                <a:lnTo>
                  <a:pt x="131" y="22"/>
                </a:lnTo>
                <a:lnTo>
                  <a:pt x="126" y="22"/>
                </a:lnTo>
                <a:lnTo>
                  <a:pt x="126" y="27"/>
                </a:lnTo>
                <a:lnTo>
                  <a:pt x="126" y="27"/>
                </a:lnTo>
                <a:lnTo>
                  <a:pt x="122" y="27"/>
                </a:lnTo>
                <a:lnTo>
                  <a:pt x="122" y="31"/>
                </a:lnTo>
                <a:lnTo>
                  <a:pt x="117" y="36"/>
                </a:lnTo>
                <a:lnTo>
                  <a:pt x="117" y="41"/>
                </a:lnTo>
                <a:lnTo>
                  <a:pt x="117" y="45"/>
                </a:lnTo>
                <a:lnTo>
                  <a:pt x="113" y="50"/>
                </a:lnTo>
                <a:lnTo>
                  <a:pt x="113" y="54"/>
                </a:lnTo>
                <a:lnTo>
                  <a:pt x="113" y="54"/>
                </a:lnTo>
                <a:lnTo>
                  <a:pt x="108" y="54"/>
                </a:lnTo>
                <a:lnTo>
                  <a:pt x="108" y="59"/>
                </a:lnTo>
                <a:lnTo>
                  <a:pt x="108" y="59"/>
                </a:lnTo>
                <a:lnTo>
                  <a:pt x="108" y="63"/>
                </a:lnTo>
                <a:lnTo>
                  <a:pt x="108" y="63"/>
                </a:lnTo>
                <a:lnTo>
                  <a:pt x="108" y="63"/>
                </a:lnTo>
                <a:lnTo>
                  <a:pt x="113" y="59"/>
                </a:lnTo>
                <a:lnTo>
                  <a:pt x="113" y="59"/>
                </a:lnTo>
                <a:lnTo>
                  <a:pt x="113" y="59"/>
                </a:lnTo>
                <a:lnTo>
                  <a:pt x="113" y="63"/>
                </a:lnTo>
                <a:lnTo>
                  <a:pt x="113" y="63"/>
                </a:lnTo>
                <a:lnTo>
                  <a:pt x="117" y="63"/>
                </a:lnTo>
                <a:lnTo>
                  <a:pt x="117" y="63"/>
                </a:lnTo>
                <a:lnTo>
                  <a:pt x="117" y="68"/>
                </a:lnTo>
                <a:lnTo>
                  <a:pt x="117" y="72"/>
                </a:lnTo>
                <a:lnTo>
                  <a:pt x="122" y="77"/>
                </a:lnTo>
                <a:lnTo>
                  <a:pt x="122" y="77"/>
                </a:lnTo>
                <a:lnTo>
                  <a:pt x="122" y="81"/>
                </a:lnTo>
                <a:lnTo>
                  <a:pt x="122" y="81"/>
                </a:lnTo>
                <a:lnTo>
                  <a:pt x="122" y="81"/>
                </a:lnTo>
                <a:lnTo>
                  <a:pt x="122" y="86"/>
                </a:lnTo>
                <a:lnTo>
                  <a:pt x="122" y="86"/>
                </a:lnTo>
                <a:lnTo>
                  <a:pt x="122" y="90"/>
                </a:lnTo>
                <a:lnTo>
                  <a:pt x="122" y="90"/>
                </a:lnTo>
                <a:lnTo>
                  <a:pt x="122" y="90"/>
                </a:lnTo>
                <a:lnTo>
                  <a:pt x="122" y="95"/>
                </a:lnTo>
                <a:lnTo>
                  <a:pt x="122" y="95"/>
                </a:lnTo>
                <a:lnTo>
                  <a:pt x="122" y="95"/>
                </a:lnTo>
                <a:lnTo>
                  <a:pt x="122" y="95"/>
                </a:lnTo>
                <a:lnTo>
                  <a:pt x="126" y="99"/>
                </a:lnTo>
                <a:lnTo>
                  <a:pt x="126" y="99"/>
                </a:lnTo>
                <a:lnTo>
                  <a:pt x="126" y="104"/>
                </a:lnTo>
                <a:lnTo>
                  <a:pt x="126" y="104"/>
                </a:lnTo>
                <a:lnTo>
                  <a:pt x="131" y="104"/>
                </a:lnTo>
                <a:lnTo>
                  <a:pt x="131" y="104"/>
                </a:lnTo>
                <a:lnTo>
                  <a:pt x="135" y="104"/>
                </a:lnTo>
                <a:lnTo>
                  <a:pt x="135" y="104"/>
                </a:lnTo>
                <a:lnTo>
                  <a:pt x="140" y="104"/>
                </a:lnTo>
                <a:lnTo>
                  <a:pt x="144" y="104"/>
                </a:lnTo>
                <a:lnTo>
                  <a:pt x="144" y="104"/>
                </a:lnTo>
                <a:lnTo>
                  <a:pt x="149" y="104"/>
                </a:lnTo>
                <a:lnTo>
                  <a:pt x="149" y="104"/>
                </a:lnTo>
                <a:lnTo>
                  <a:pt x="149" y="104"/>
                </a:lnTo>
                <a:lnTo>
                  <a:pt x="153" y="104"/>
                </a:lnTo>
                <a:lnTo>
                  <a:pt x="153" y="104"/>
                </a:lnTo>
                <a:lnTo>
                  <a:pt x="153" y="104"/>
                </a:lnTo>
                <a:lnTo>
                  <a:pt x="158" y="104"/>
                </a:lnTo>
                <a:lnTo>
                  <a:pt x="158" y="104"/>
                </a:lnTo>
                <a:lnTo>
                  <a:pt x="158" y="104"/>
                </a:lnTo>
                <a:lnTo>
                  <a:pt x="162" y="104"/>
                </a:lnTo>
                <a:lnTo>
                  <a:pt x="162" y="113"/>
                </a:lnTo>
                <a:lnTo>
                  <a:pt x="167" y="113"/>
                </a:lnTo>
                <a:lnTo>
                  <a:pt x="167" y="117"/>
                </a:lnTo>
                <a:lnTo>
                  <a:pt x="171" y="122"/>
                </a:lnTo>
                <a:lnTo>
                  <a:pt x="171" y="122"/>
                </a:lnTo>
                <a:lnTo>
                  <a:pt x="171" y="122"/>
                </a:lnTo>
                <a:lnTo>
                  <a:pt x="171" y="122"/>
                </a:lnTo>
                <a:lnTo>
                  <a:pt x="171" y="122"/>
                </a:lnTo>
                <a:lnTo>
                  <a:pt x="176" y="122"/>
                </a:lnTo>
                <a:lnTo>
                  <a:pt x="176" y="122"/>
                </a:lnTo>
                <a:lnTo>
                  <a:pt x="180" y="122"/>
                </a:lnTo>
                <a:lnTo>
                  <a:pt x="185" y="122"/>
                </a:lnTo>
                <a:lnTo>
                  <a:pt x="189" y="122"/>
                </a:lnTo>
                <a:lnTo>
                  <a:pt x="194" y="122"/>
                </a:lnTo>
                <a:lnTo>
                  <a:pt x="198" y="122"/>
                </a:lnTo>
                <a:lnTo>
                  <a:pt x="198" y="117"/>
                </a:lnTo>
                <a:lnTo>
                  <a:pt x="198" y="117"/>
                </a:lnTo>
                <a:lnTo>
                  <a:pt x="203" y="122"/>
                </a:lnTo>
                <a:lnTo>
                  <a:pt x="203" y="122"/>
                </a:lnTo>
                <a:lnTo>
                  <a:pt x="203" y="122"/>
                </a:lnTo>
                <a:lnTo>
                  <a:pt x="207" y="126"/>
                </a:lnTo>
                <a:lnTo>
                  <a:pt x="203" y="126"/>
                </a:lnTo>
                <a:lnTo>
                  <a:pt x="203" y="126"/>
                </a:lnTo>
                <a:lnTo>
                  <a:pt x="203" y="131"/>
                </a:lnTo>
                <a:lnTo>
                  <a:pt x="203" y="135"/>
                </a:lnTo>
                <a:lnTo>
                  <a:pt x="198" y="135"/>
                </a:lnTo>
                <a:lnTo>
                  <a:pt x="198" y="135"/>
                </a:lnTo>
                <a:lnTo>
                  <a:pt x="198" y="140"/>
                </a:lnTo>
                <a:lnTo>
                  <a:pt x="198" y="140"/>
                </a:lnTo>
                <a:lnTo>
                  <a:pt x="198" y="145"/>
                </a:lnTo>
                <a:lnTo>
                  <a:pt x="198" y="149"/>
                </a:lnTo>
                <a:lnTo>
                  <a:pt x="198" y="154"/>
                </a:lnTo>
                <a:lnTo>
                  <a:pt x="198" y="154"/>
                </a:lnTo>
                <a:lnTo>
                  <a:pt x="198" y="158"/>
                </a:lnTo>
                <a:lnTo>
                  <a:pt x="198" y="158"/>
                </a:lnTo>
                <a:lnTo>
                  <a:pt x="198" y="158"/>
                </a:lnTo>
                <a:lnTo>
                  <a:pt x="198" y="163"/>
                </a:lnTo>
                <a:lnTo>
                  <a:pt x="198" y="167"/>
                </a:lnTo>
                <a:lnTo>
                  <a:pt x="198" y="167"/>
                </a:lnTo>
                <a:lnTo>
                  <a:pt x="203" y="167"/>
                </a:lnTo>
                <a:lnTo>
                  <a:pt x="203" y="172"/>
                </a:lnTo>
                <a:lnTo>
                  <a:pt x="203" y="176"/>
                </a:lnTo>
                <a:lnTo>
                  <a:pt x="207" y="176"/>
                </a:lnTo>
                <a:lnTo>
                  <a:pt x="203" y="176"/>
                </a:lnTo>
                <a:lnTo>
                  <a:pt x="203" y="176"/>
                </a:lnTo>
                <a:lnTo>
                  <a:pt x="203" y="176"/>
                </a:lnTo>
                <a:lnTo>
                  <a:pt x="203" y="181"/>
                </a:lnTo>
                <a:lnTo>
                  <a:pt x="194" y="185"/>
                </a:lnTo>
                <a:lnTo>
                  <a:pt x="194" y="185"/>
                </a:lnTo>
                <a:lnTo>
                  <a:pt x="194" y="185"/>
                </a:lnTo>
                <a:lnTo>
                  <a:pt x="198" y="185"/>
                </a:lnTo>
                <a:lnTo>
                  <a:pt x="198" y="185"/>
                </a:lnTo>
                <a:lnTo>
                  <a:pt x="198" y="185"/>
                </a:lnTo>
                <a:lnTo>
                  <a:pt x="198" y="190"/>
                </a:lnTo>
                <a:lnTo>
                  <a:pt x="198" y="190"/>
                </a:lnTo>
                <a:lnTo>
                  <a:pt x="203" y="190"/>
                </a:lnTo>
                <a:lnTo>
                  <a:pt x="203" y="190"/>
                </a:lnTo>
                <a:lnTo>
                  <a:pt x="203" y="190"/>
                </a:lnTo>
                <a:lnTo>
                  <a:pt x="203" y="194"/>
                </a:lnTo>
                <a:lnTo>
                  <a:pt x="207" y="194"/>
                </a:lnTo>
                <a:lnTo>
                  <a:pt x="207" y="194"/>
                </a:lnTo>
                <a:lnTo>
                  <a:pt x="207" y="194"/>
                </a:lnTo>
                <a:lnTo>
                  <a:pt x="207" y="199"/>
                </a:lnTo>
                <a:lnTo>
                  <a:pt x="207" y="199"/>
                </a:lnTo>
                <a:lnTo>
                  <a:pt x="207" y="199"/>
                </a:lnTo>
                <a:lnTo>
                  <a:pt x="207" y="203"/>
                </a:lnTo>
                <a:lnTo>
                  <a:pt x="207" y="203"/>
                </a:lnTo>
                <a:lnTo>
                  <a:pt x="207" y="203"/>
                </a:lnTo>
                <a:lnTo>
                  <a:pt x="207" y="208"/>
                </a:lnTo>
                <a:lnTo>
                  <a:pt x="212" y="208"/>
                </a:lnTo>
                <a:lnTo>
                  <a:pt x="212" y="212"/>
                </a:lnTo>
                <a:lnTo>
                  <a:pt x="212" y="212"/>
                </a:lnTo>
                <a:lnTo>
                  <a:pt x="212" y="212"/>
                </a:lnTo>
                <a:lnTo>
                  <a:pt x="212" y="217"/>
                </a:lnTo>
                <a:lnTo>
                  <a:pt x="212" y="217"/>
                </a:lnTo>
                <a:lnTo>
                  <a:pt x="212" y="217"/>
                </a:lnTo>
                <a:lnTo>
                  <a:pt x="207" y="217"/>
                </a:lnTo>
                <a:lnTo>
                  <a:pt x="207" y="217"/>
                </a:lnTo>
                <a:lnTo>
                  <a:pt x="207" y="217"/>
                </a:lnTo>
                <a:lnTo>
                  <a:pt x="207" y="212"/>
                </a:lnTo>
                <a:lnTo>
                  <a:pt x="207" y="212"/>
                </a:lnTo>
                <a:lnTo>
                  <a:pt x="207" y="208"/>
                </a:lnTo>
                <a:lnTo>
                  <a:pt x="207" y="208"/>
                </a:lnTo>
                <a:lnTo>
                  <a:pt x="203" y="203"/>
                </a:lnTo>
                <a:lnTo>
                  <a:pt x="203" y="203"/>
                </a:lnTo>
                <a:lnTo>
                  <a:pt x="203" y="199"/>
                </a:lnTo>
                <a:lnTo>
                  <a:pt x="203" y="199"/>
                </a:lnTo>
                <a:lnTo>
                  <a:pt x="203" y="199"/>
                </a:lnTo>
                <a:lnTo>
                  <a:pt x="198" y="203"/>
                </a:lnTo>
                <a:lnTo>
                  <a:pt x="198" y="203"/>
                </a:lnTo>
                <a:lnTo>
                  <a:pt x="198" y="203"/>
                </a:lnTo>
                <a:lnTo>
                  <a:pt x="194" y="208"/>
                </a:lnTo>
                <a:lnTo>
                  <a:pt x="194" y="208"/>
                </a:lnTo>
                <a:lnTo>
                  <a:pt x="194" y="208"/>
                </a:lnTo>
                <a:lnTo>
                  <a:pt x="194" y="208"/>
                </a:lnTo>
                <a:lnTo>
                  <a:pt x="194" y="208"/>
                </a:lnTo>
                <a:lnTo>
                  <a:pt x="189" y="203"/>
                </a:lnTo>
                <a:lnTo>
                  <a:pt x="189" y="203"/>
                </a:lnTo>
                <a:lnTo>
                  <a:pt x="189" y="203"/>
                </a:lnTo>
                <a:lnTo>
                  <a:pt x="189" y="203"/>
                </a:lnTo>
                <a:lnTo>
                  <a:pt x="189" y="203"/>
                </a:lnTo>
                <a:lnTo>
                  <a:pt x="189" y="208"/>
                </a:lnTo>
                <a:lnTo>
                  <a:pt x="189" y="208"/>
                </a:lnTo>
                <a:lnTo>
                  <a:pt x="189" y="208"/>
                </a:lnTo>
                <a:lnTo>
                  <a:pt x="189" y="208"/>
                </a:lnTo>
                <a:lnTo>
                  <a:pt x="185" y="208"/>
                </a:lnTo>
                <a:lnTo>
                  <a:pt x="180" y="208"/>
                </a:lnTo>
                <a:lnTo>
                  <a:pt x="176" y="208"/>
                </a:lnTo>
                <a:lnTo>
                  <a:pt x="171" y="208"/>
                </a:lnTo>
                <a:lnTo>
                  <a:pt x="171" y="208"/>
                </a:lnTo>
                <a:lnTo>
                  <a:pt x="167" y="208"/>
                </a:lnTo>
                <a:lnTo>
                  <a:pt x="167" y="208"/>
                </a:lnTo>
                <a:lnTo>
                  <a:pt x="167" y="208"/>
                </a:lnTo>
                <a:lnTo>
                  <a:pt x="167" y="208"/>
                </a:lnTo>
                <a:lnTo>
                  <a:pt x="162" y="208"/>
                </a:lnTo>
                <a:lnTo>
                  <a:pt x="162" y="208"/>
                </a:lnTo>
                <a:lnTo>
                  <a:pt x="162" y="208"/>
                </a:lnTo>
                <a:lnTo>
                  <a:pt x="162" y="208"/>
                </a:lnTo>
                <a:lnTo>
                  <a:pt x="162" y="212"/>
                </a:lnTo>
                <a:lnTo>
                  <a:pt x="162" y="217"/>
                </a:lnTo>
                <a:lnTo>
                  <a:pt x="162" y="221"/>
                </a:lnTo>
                <a:lnTo>
                  <a:pt x="162" y="221"/>
                </a:lnTo>
                <a:lnTo>
                  <a:pt x="162" y="221"/>
                </a:lnTo>
                <a:lnTo>
                  <a:pt x="162" y="221"/>
                </a:lnTo>
                <a:lnTo>
                  <a:pt x="162" y="221"/>
                </a:lnTo>
                <a:lnTo>
                  <a:pt x="167" y="221"/>
                </a:lnTo>
                <a:lnTo>
                  <a:pt x="167" y="221"/>
                </a:lnTo>
                <a:lnTo>
                  <a:pt x="167" y="221"/>
                </a:lnTo>
                <a:lnTo>
                  <a:pt x="167" y="221"/>
                </a:lnTo>
                <a:lnTo>
                  <a:pt x="167" y="221"/>
                </a:lnTo>
                <a:lnTo>
                  <a:pt x="167" y="221"/>
                </a:lnTo>
                <a:lnTo>
                  <a:pt x="171" y="221"/>
                </a:lnTo>
                <a:lnTo>
                  <a:pt x="171" y="221"/>
                </a:lnTo>
                <a:lnTo>
                  <a:pt x="171" y="221"/>
                </a:lnTo>
                <a:lnTo>
                  <a:pt x="171" y="226"/>
                </a:lnTo>
                <a:lnTo>
                  <a:pt x="171" y="226"/>
                </a:lnTo>
                <a:lnTo>
                  <a:pt x="171" y="226"/>
                </a:lnTo>
                <a:lnTo>
                  <a:pt x="171" y="226"/>
                </a:lnTo>
                <a:lnTo>
                  <a:pt x="171" y="226"/>
                </a:lnTo>
                <a:lnTo>
                  <a:pt x="171" y="230"/>
                </a:lnTo>
                <a:lnTo>
                  <a:pt x="171" y="230"/>
                </a:lnTo>
                <a:lnTo>
                  <a:pt x="171" y="230"/>
                </a:lnTo>
                <a:lnTo>
                  <a:pt x="171" y="230"/>
                </a:lnTo>
                <a:lnTo>
                  <a:pt x="171" y="230"/>
                </a:lnTo>
                <a:lnTo>
                  <a:pt x="171" y="230"/>
                </a:lnTo>
                <a:lnTo>
                  <a:pt x="171" y="230"/>
                </a:lnTo>
                <a:lnTo>
                  <a:pt x="171" y="230"/>
                </a:lnTo>
                <a:lnTo>
                  <a:pt x="171" y="230"/>
                </a:lnTo>
                <a:lnTo>
                  <a:pt x="167" y="230"/>
                </a:lnTo>
                <a:lnTo>
                  <a:pt x="167" y="230"/>
                </a:lnTo>
                <a:lnTo>
                  <a:pt x="167" y="230"/>
                </a:lnTo>
                <a:lnTo>
                  <a:pt x="167" y="226"/>
                </a:lnTo>
                <a:lnTo>
                  <a:pt x="167" y="226"/>
                </a:lnTo>
                <a:lnTo>
                  <a:pt x="167" y="230"/>
                </a:lnTo>
                <a:lnTo>
                  <a:pt x="162" y="230"/>
                </a:lnTo>
                <a:lnTo>
                  <a:pt x="162" y="230"/>
                </a:lnTo>
                <a:lnTo>
                  <a:pt x="162" y="230"/>
                </a:lnTo>
                <a:lnTo>
                  <a:pt x="162" y="230"/>
                </a:lnTo>
                <a:lnTo>
                  <a:pt x="162" y="230"/>
                </a:lnTo>
                <a:lnTo>
                  <a:pt x="162" y="230"/>
                </a:lnTo>
                <a:lnTo>
                  <a:pt x="158" y="230"/>
                </a:lnTo>
                <a:lnTo>
                  <a:pt x="158" y="230"/>
                </a:lnTo>
                <a:lnTo>
                  <a:pt x="158" y="230"/>
                </a:lnTo>
                <a:lnTo>
                  <a:pt x="158" y="230"/>
                </a:lnTo>
                <a:lnTo>
                  <a:pt x="158" y="235"/>
                </a:lnTo>
                <a:lnTo>
                  <a:pt x="158" y="239"/>
                </a:lnTo>
                <a:lnTo>
                  <a:pt x="158" y="239"/>
                </a:lnTo>
                <a:lnTo>
                  <a:pt x="158" y="244"/>
                </a:lnTo>
                <a:lnTo>
                  <a:pt x="158" y="244"/>
                </a:lnTo>
                <a:lnTo>
                  <a:pt x="158" y="248"/>
                </a:lnTo>
                <a:lnTo>
                  <a:pt x="162" y="248"/>
                </a:lnTo>
                <a:lnTo>
                  <a:pt x="162" y="253"/>
                </a:lnTo>
                <a:lnTo>
                  <a:pt x="162" y="253"/>
                </a:lnTo>
                <a:lnTo>
                  <a:pt x="162" y="253"/>
                </a:lnTo>
                <a:lnTo>
                  <a:pt x="162" y="253"/>
                </a:lnTo>
                <a:lnTo>
                  <a:pt x="162" y="253"/>
                </a:lnTo>
                <a:lnTo>
                  <a:pt x="162" y="253"/>
                </a:lnTo>
                <a:lnTo>
                  <a:pt x="162" y="253"/>
                </a:lnTo>
                <a:lnTo>
                  <a:pt x="162" y="258"/>
                </a:lnTo>
                <a:lnTo>
                  <a:pt x="162" y="258"/>
                </a:lnTo>
                <a:lnTo>
                  <a:pt x="167" y="258"/>
                </a:lnTo>
                <a:lnTo>
                  <a:pt x="167" y="258"/>
                </a:lnTo>
                <a:lnTo>
                  <a:pt x="167" y="258"/>
                </a:lnTo>
                <a:lnTo>
                  <a:pt x="167" y="262"/>
                </a:lnTo>
                <a:lnTo>
                  <a:pt x="167" y="262"/>
                </a:lnTo>
                <a:lnTo>
                  <a:pt x="167" y="262"/>
                </a:lnTo>
                <a:lnTo>
                  <a:pt x="167" y="262"/>
                </a:lnTo>
                <a:lnTo>
                  <a:pt x="167" y="262"/>
                </a:lnTo>
                <a:lnTo>
                  <a:pt x="167" y="262"/>
                </a:lnTo>
                <a:lnTo>
                  <a:pt x="167" y="262"/>
                </a:lnTo>
                <a:lnTo>
                  <a:pt x="167" y="267"/>
                </a:lnTo>
                <a:lnTo>
                  <a:pt x="167" y="267"/>
                </a:lnTo>
                <a:lnTo>
                  <a:pt x="167" y="267"/>
                </a:lnTo>
                <a:lnTo>
                  <a:pt x="167" y="271"/>
                </a:lnTo>
                <a:lnTo>
                  <a:pt x="167" y="276"/>
                </a:lnTo>
                <a:lnTo>
                  <a:pt x="167" y="276"/>
                </a:lnTo>
                <a:lnTo>
                  <a:pt x="167" y="280"/>
                </a:lnTo>
                <a:lnTo>
                  <a:pt x="167" y="289"/>
                </a:lnTo>
                <a:lnTo>
                  <a:pt x="162" y="294"/>
                </a:lnTo>
                <a:lnTo>
                  <a:pt x="162" y="303"/>
                </a:lnTo>
                <a:lnTo>
                  <a:pt x="162" y="307"/>
                </a:lnTo>
                <a:lnTo>
                  <a:pt x="162" y="312"/>
                </a:lnTo>
                <a:lnTo>
                  <a:pt x="162" y="321"/>
                </a:lnTo>
                <a:lnTo>
                  <a:pt x="158" y="325"/>
                </a:lnTo>
                <a:lnTo>
                  <a:pt x="158" y="325"/>
                </a:lnTo>
                <a:lnTo>
                  <a:pt x="158" y="325"/>
                </a:lnTo>
                <a:lnTo>
                  <a:pt x="158" y="321"/>
                </a:lnTo>
                <a:lnTo>
                  <a:pt x="158" y="321"/>
                </a:lnTo>
                <a:lnTo>
                  <a:pt x="153" y="321"/>
                </a:lnTo>
                <a:lnTo>
                  <a:pt x="153" y="316"/>
                </a:lnTo>
                <a:lnTo>
                  <a:pt x="153" y="316"/>
                </a:lnTo>
                <a:lnTo>
                  <a:pt x="153" y="316"/>
                </a:lnTo>
                <a:lnTo>
                  <a:pt x="153" y="316"/>
                </a:lnTo>
                <a:lnTo>
                  <a:pt x="153" y="316"/>
                </a:lnTo>
                <a:lnTo>
                  <a:pt x="149" y="316"/>
                </a:lnTo>
                <a:lnTo>
                  <a:pt x="149" y="316"/>
                </a:lnTo>
                <a:lnTo>
                  <a:pt x="144" y="316"/>
                </a:lnTo>
                <a:lnTo>
                  <a:pt x="144" y="316"/>
                </a:lnTo>
                <a:lnTo>
                  <a:pt x="149" y="312"/>
                </a:lnTo>
                <a:lnTo>
                  <a:pt x="153" y="307"/>
                </a:lnTo>
                <a:lnTo>
                  <a:pt x="153" y="303"/>
                </a:lnTo>
                <a:lnTo>
                  <a:pt x="158" y="298"/>
                </a:lnTo>
                <a:lnTo>
                  <a:pt x="158" y="294"/>
                </a:lnTo>
                <a:lnTo>
                  <a:pt x="158" y="294"/>
                </a:lnTo>
                <a:lnTo>
                  <a:pt x="158" y="294"/>
                </a:lnTo>
                <a:lnTo>
                  <a:pt x="158" y="294"/>
                </a:lnTo>
                <a:lnTo>
                  <a:pt x="153" y="294"/>
                </a:lnTo>
                <a:lnTo>
                  <a:pt x="153" y="294"/>
                </a:lnTo>
                <a:lnTo>
                  <a:pt x="153" y="294"/>
                </a:lnTo>
                <a:lnTo>
                  <a:pt x="153" y="294"/>
                </a:lnTo>
                <a:lnTo>
                  <a:pt x="149" y="289"/>
                </a:lnTo>
                <a:lnTo>
                  <a:pt x="149" y="289"/>
                </a:lnTo>
                <a:lnTo>
                  <a:pt x="149" y="289"/>
                </a:lnTo>
                <a:lnTo>
                  <a:pt x="149" y="289"/>
                </a:lnTo>
                <a:lnTo>
                  <a:pt x="144" y="289"/>
                </a:lnTo>
                <a:lnTo>
                  <a:pt x="140" y="285"/>
                </a:lnTo>
                <a:lnTo>
                  <a:pt x="140" y="285"/>
                </a:lnTo>
                <a:lnTo>
                  <a:pt x="140" y="285"/>
                </a:lnTo>
                <a:lnTo>
                  <a:pt x="140" y="285"/>
                </a:lnTo>
                <a:lnTo>
                  <a:pt x="135" y="289"/>
                </a:lnTo>
                <a:lnTo>
                  <a:pt x="135" y="289"/>
                </a:lnTo>
                <a:lnTo>
                  <a:pt x="135" y="289"/>
                </a:lnTo>
                <a:lnTo>
                  <a:pt x="131" y="289"/>
                </a:lnTo>
                <a:lnTo>
                  <a:pt x="131" y="285"/>
                </a:lnTo>
                <a:lnTo>
                  <a:pt x="131" y="285"/>
                </a:lnTo>
                <a:lnTo>
                  <a:pt x="131" y="285"/>
                </a:lnTo>
                <a:lnTo>
                  <a:pt x="126" y="285"/>
                </a:lnTo>
                <a:lnTo>
                  <a:pt x="126" y="285"/>
                </a:lnTo>
                <a:lnTo>
                  <a:pt x="126" y="285"/>
                </a:lnTo>
                <a:lnTo>
                  <a:pt x="126" y="285"/>
                </a:lnTo>
                <a:lnTo>
                  <a:pt x="122" y="289"/>
                </a:lnTo>
                <a:lnTo>
                  <a:pt x="122" y="289"/>
                </a:lnTo>
                <a:lnTo>
                  <a:pt x="122" y="289"/>
                </a:lnTo>
                <a:lnTo>
                  <a:pt x="117" y="289"/>
                </a:lnTo>
                <a:lnTo>
                  <a:pt x="117" y="289"/>
                </a:lnTo>
                <a:lnTo>
                  <a:pt x="117" y="289"/>
                </a:lnTo>
                <a:lnTo>
                  <a:pt x="113" y="289"/>
                </a:lnTo>
                <a:lnTo>
                  <a:pt x="113" y="289"/>
                </a:lnTo>
                <a:lnTo>
                  <a:pt x="113" y="289"/>
                </a:lnTo>
                <a:lnTo>
                  <a:pt x="113" y="289"/>
                </a:lnTo>
                <a:lnTo>
                  <a:pt x="113" y="289"/>
                </a:lnTo>
                <a:lnTo>
                  <a:pt x="108" y="289"/>
                </a:lnTo>
                <a:lnTo>
                  <a:pt x="108" y="289"/>
                </a:lnTo>
                <a:lnTo>
                  <a:pt x="108" y="289"/>
                </a:lnTo>
                <a:lnTo>
                  <a:pt x="103" y="289"/>
                </a:lnTo>
                <a:lnTo>
                  <a:pt x="103" y="289"/>
                </a:lnTo>
                <a:lnTo>
                  <a:pt x="103" y="285"/>
                </a:lnTo>
                <a:lnTo>
                  <a:pt x="103" y="285"/>
                </a:lnTo>
                <a:lnTo>
                  <a:pt x="103" y="285"/>
                </a:lnTo>
                <a:lnTo>
                  <a:pt x="103" y="285"/>
                </a:lnTo>
                <a:lnTo>
                  <a:pt x="103" y="280"/>
                </a:lnTo>
                <a:lnTo>
                  <a:pt x="103" y="280"/>
                </a:lnTo>
                <a:lnTo>
                  <a:pt x="103" y="280"/>
                </a:lnTo>
                <a:lnTo>
                  <a:pt x="103" y="276"/>
                </a:lnTo>
                <a:lnTo>
                  <a:pt x="99" y="276"/>
                </a:lnTo>
                <a:lnTo>
                  <a:pt x="99" y="276"/>
                </a:lnTo>
                <a:lnTo>
                  <a:pt x="99" y="276"/>
                </a:lnTo>
                <a:lnTo>
                  <a:pt x="94" y="276"/>
                </a:lnTo>
                <a:lnTo>
                  <a:pt x="94" y="276"/>
                </a:lnTo>
                <a:lnTo>
                  <a:pt x="94" y="271"/>
                </a:lnTo>
                <a:lnTo>
                  <a:pt x="94" y="271"/>
                </a:lnTo>
                <a:lnTo>
                  <a:pt x="94" y="271"/>
                </a:lnTo>
                <a:lnTo>
                  <a:pt x="94" y="267"/>
                </a:lnTo>
                <a:lnTo>
                  <a:pt x="94" y="267"/>
                </a:lnTo>
                <a:lnTo>
                  <a:pt x="90" y="267"/>
                </a:lnTo>
                <a:lnTo>
                  <a:pt x="90" y="267"/>
                </a:lnTo>
                <a:lnTo>
                  <a:pt x="90" y="267"/>
                </a:lnTo>
                <a:lnTo>
                  <a:pt x="90" y="262"/>
                </a:lnTo>
                <a:lnTo>
                  <a:pt x="90" y="262"/>
                </a:lnTo>
                <a:lnTo>
                  <a:pt x="85" y="262"/>
                </a:lnTo>
                <a:lnTo>
                  <a:pt x="85" y="262"/>
                </a:lnTo>
                <a:lnTo>
                  <a:pt x="81" y="262"/>
                </a:lnTo>
                <a:lnTo>
                  <a:pt x="81" y="262"/>
                </a:lnTo>
                <a:lnTo>
                  <a:pt x="81" y="258"/>
                </a:lnTo>
                <a:lnTo>
                  <a:pt x="81" y="258"/>
                </a:lnTo>
                <a:lnTo>
                  <a:pt x="81" y="258"/>
                </a:lnTo>
                <a:lnTo>
                  <a:pt x="81" y="258"/>
                </a:lnTo>
                <a:lnTo>
                  <a:pt x="81" y="253"/>
                </a:lnTo>
                <a:lnTo>
                  <a:pt x="81" y="253"/>
                </a:lnTo>
                <a:lnTo>
                  <a:pt x="76" y="253"/>
                </a:lnTo>
                <a:lnTo>
                  <a:pt x="76" y="248"/>
                </a:lnTo>
                <a:lnTo>
                  <a:pt x="76" y="248"/>
                </a:lnTo>
                <a:lnTo>
                  <a:pt x="76" y="248"/>
                </a:lnTo>
                <a:lnTo>
                  <a:pt x="76" y="248"/>
                </a:lnTo>
                <a:lnTo>
                  <a:pt x="72" y="248"/>
                </a:lnTo>
                <a:lnTo>
                  <a:pt x="72" y="244"/>
                </a:lnTo>
                <a:lnTo>
                  <a:pt x="72" y="244"/>
                </a:lnTo>
                <a:lnTo>
                  <a:pt x="72" y="244"/>
                </a:lnTo>
                <a:lnTo>
                  <a:pt x="72" y="244"/>
                </a:lnTo>
                <a:lnTo>
                  <a:pt x="72" y="244"/>
                </a:lnTo>
                <a:lnTo>
                  <a:pt x="67" y="244"/>
                </a:lnTo>
                <a:lnTo>
                  <a:pt x="67" y="244"/>
                </a:lnTo>
                <a:lnTo>
                  <a:pt x="67" y="244"/>
                </a:lnTo>
                <a:lnTo>
                  <a:pt x="67" y="244"/>
                </a:lnTo>
                <a:lnTo>
                  <a:pt x="63" y="244"/>
                </a:lnTo>
                <a:lnTo>
                  <a:pt x="63" y="244"/>
                </a:lnTo>
                <a:lnTo>
                  <a:pt x="58" y="239"/>
                </a:lnTo>
                <a:lnTo>
                  <a:pt x="58" y="239"/>
                </a:lnTo>
                <a:lnTo>
                  <a:pt x="54" y="239"/>
                </a:lnTo>
                <a:lnTo>
                  <a:pt x="54" y="235"/>
                </a:lnTo>
                <a:lnTo>
                  <a:pt x="54" y="235"/>
                </a:lnTo>
                <a:lnTo>
                  <a:pt x="49" y="235"/>
                </a:lnTo>
                <a:lnTo>
                  <a:pt x="49" y="235"/>
                </a:lnTo>
                <a:lnTo>
                  <a:pt x="45" y="235"/>
                </a:lnTo>
                <a:lnTo>
                  <a:pt x="45" y="235"/>
                </a:lnTo>
                <a:lnTo>
                  <a:pt x="45" y="235"/>
                </a:lnTo>
                <a:lnTo>
                  <a:pt x="45" y="235"/>
                </a:lnTo>
                <a:lnTo>
                  <a:pt x="45" y="235"/>
                </a:lnTo>
                <a:lnTo>
                  <a:pt x="45" y="239"/>
                </a:lnTo>
                <a:lnTo>
                  <a:pt x="40" y="235"/>
                </a:lnTo>
                <a:lnTo>
                  <a:pt x="40" y="235"/>
                </a:lnTo>
                <a:lnTo>
                  <a:pt x="40" y="235"/>
                </a:lnTo>
                <a:lnTo>
                  <a:pt x="40" y="235"/>
                </a:lnTo>
                <a:lnTo>
                  <a:pt x="40" y="235"/>
                </a:lnTo>
                <a:lnTo>
                  <a:pt x="36" y="235"/>
                </a:lnTo>
                <a:lnTo>
                  <a:pt x="36" y="235"/>
                </a:lnTo>
                <a:lnTo>
                  <a:pt x="36" y="235"/>
                </a:lnTo>
                <a:lnTo>
                  <a:pt x="31" y="235"/>
                </a:lnTo>
                <a:lnTo>
                  <a:pt x="31" y="235"/>
                </a:lnTo>
                <a:lnTo>
                  <a:pt x="31" y="235"/>
                </a:lnTo>
                <a:lnTo>
                  <a:pt x="27" y="235"/>
                </a:lnTo>
                <a:lnTo>
                  <a:pt x="27" y="235"/>
                </a:lnTo>
                <a:lnTo>
                  <a:pt x="27" y="230"/>
                </a:lnTo>
                <a:lnTo>
                  <a:pt x="27" y="230"/>
                </a:lnTo>
                <a:lnTo>
                  <a:pt x="27" y="230"/>
                </a:lnTo>
                <a:lnTo>
                  <a:pt x="27" y="230"/>
                </a:lnTo>
                <a:lnTo>
                  <a:pt x="22" y="226"/>
                </a:lnTo>
                <a:lnTo>
                  <a:pt x="22" y="226"/>
                </a:lnTo>
                <a:lnTo>
                  <a:pt x="22" y="226"/>
                </a:lnTo>
                <a:lnTo>
                  <a:pt x="22" y="226"/>
                </a:lnTo>
                <a:lnTo>
                  <a:pt x="18" y="226"/>
                </a:lnTo>
                <a:lnTo>
                  <a:pt x="13" y="221"/>
                </a:lnTo>
                <a:lnTo>
                  <a:pt x="13" y="221"/>
                </a:lnTo>
                <a:lnTo>
                  <a:pt x="9" y="217"/>
                </a:lnTo>
                <a:lnTo>
                  <a:pt x="9" y="217"/>
                </a:lnTo>
                <a:lnTo>
                  <a:pt x="4" y="217"/>
                </a:lnTo>
                <a:lnTo>
                  <a:pt x="4" y="217"/>
                </a:lnTo>
                <a:lnTo>
                  <a:pt x="4" y="212"/>
                </a:lnTo>
                <a:lnTo>
                  <a:pt x="4" y="212"/>
                </a:lnTo>
                <a:lnTo>
                  <a:pt x="4" y="212"/>
                </a:lnTo>
                <a:lnTo>
                  <a:pt x="0" y="208"/>
                </a:lnTo>
                <a:lnTo>
                  <a:pt x="0" y="208"/>
                </a:lnTo>
                <a:lnTo>
                  <a:pt x="4" y="203"/>
                </a:lnTo>
                <a:lnTo>
                  <a:pt x="9" y="208"/>
                </a:lnTo>
                <a:lnTo>
                  <a:pt x="9" y="203"/>
                </a:lnTo>
                <a:lnTo>
                  <a:pt x="9" y="203"/>
                </a:lnTo>
                <a:lnTo>
                  <a:pt x="9" y="194"/>
                </a:lnTo>
                <a:lnTo>
                  <a:pt x="9" y="194"/>
                </a:lnTo>
                <a:lnTo>
                  <a:pt x="9" y="194"/>
                </a:lnTo>
                <a:lnTo>
                  <a:pt x="9" y="194"/>
                </a:lnTo>
                <a:lnTo>
                  <a:pt x="9" y="194"/>
                </a:lnTo>
                <a:lnTo>
                  <a:pt x="13" y="194"/>
                </a:lnTo>
                <a:lnTo>
                  <a:pt x="13" y="194"/>
                </a:lnTo>
                <a:lnTo>
                  <a:pt x="18" y="194"/>
                </a:lnTo>
                <a:lnTo>
                  <a:pt x="18" y="194"/>
                </a:lnTo>
                <a:lnTo>
                  <a:pt x="18" y="190"/>
                </a:lnTo>
                <a:lnTo>
                  <a:pt x="18" y="190"/>
                </a:lnTo>
                <a:lnTo>
                  <a:pt x="18" y="190"/>
                </a:lnTo>
                <a:lnTo>
                  <a:pt x="22" y="190"/>
                </a:lnTo>
                <a:lnTo>
                  <a:pt x="22" y="190"/>
                </a:lnTo>
                <a:lnTo>
                  <a:pt x="22" y="190"/>
                </a:lnTo>
                <a:lnTo>
                  <a:pt x="22" y="190"/>
                </a:lnTo>
                <a:lnTo>
                  <a:pt x="22" y="185"/>
                </a:lnTo>
                <a:lnTo>
                  <a:pt x="22" y="185"/>
                </a:lnTo>
                <a:lnTo>
                  <a:pt x="22" y="185"/>
                </a:lnTo>
                <a:lnTo>
                  <a:pt x="22" y="181"/>
                </a:lnTo>
                <a:lnTo>
                  <a:pt x="22" y="181"/>
                </a:lnTo>
                <a:lnTo>
                  <a:pt x="27" y="181"/>
                </a:lnTo>
                <a:lnTo>
                  <a:pt x="27" y="181"/>
                </a:lnTo>
                <a:lnTo>
                  <a:pt x="27" y="181"/>
                </a:lnTo>
                <a:lnTo>
                  <a:pt x="27" y="176"/>
                </a:lnTo>
                <a:lnTo>
                  <a:pt x="27" y="176"/>
                </a:lnTo>
                <a:lnTo>
                  <a:pt x="31" y="176"/>
                </a:lnTo>
                <a:lnTo>
                  <a:pt x="31" y="172"/>
                </a:lnTo>
                <a:lnTo>
                  <a:pt x="31" y="172"/>
                </a:lnTo>
                <a:lnTo>
                  <a:pt x="36" y="163"/>
                </a:lnTo>
                <a:lnTo>
                  <a:pt x="36" y="163"/>
                </a:lnTo>
                <a:lnTo>
                  <a:pt x="36" y="167"/>
                </a:lnTo>
                <a:lnTo>
                  <a:pt x="31" y="167"/>
                </a:lnTo>
                <a:lnTo>
                  <a:pt x="31" y="167"/>
                </a:lnTo>
                <a:lnTo>
                  <a:pt x="31" y="163"/>
                </a:lnTo>
                <a:lnTo>
                  <a:pt x="31" y="163"/>
                </a:lnTo>
                <a:lnTo>
                  <a:pt x="31" y="163"/>
                </a:lnTo>
                <a:lnTo>
                  <a:pt x="31" y="163"/>
                </a:lnTo>
                <a:lnTo>
                  <a:pt x="31" y="158"/>
                </a:lnTo>
                <a:lnTo>
                  <a:pt x="31" y="158"/>
                </a:lnTo>
                <a:lnTo>
                  <a:pt x="31" y="158"/>
                </a:lnTo>
                <a:lnTo>
                  <a:pt x="27" y="158"/>
                </a:lnTo>
                <a:lnTo>
                  <a:pt x="27" y="158"/>
                </a:lnTo>
                <a:lnTo>
                  <a:pt x="31" y="158"/>
                </a:lnTo>
                <a:lnTo>
                  <a:pt x="31" y="158"/>
                </a:lnTo>
                <a:lnTo>
                  <a:pt x="31" y="154"/>
                </a:lnTo>
                <a:lnTo>
                  <a:pt x="31" y="154"/>
                </a:lnTo>
                <a:lnTo>
                  <a:pt x="31" y="149"/>
                </a:lnTo>
                <a:lnTo>
                  <a:pt x="31" y="149"/>
                </a:lnTo>
                <a:lnTo>
                  <a:pt x="31" y="149"/>
                </a:lnTo>
                <a:lnTo>
                  <a:pt x="31" y="145"/>
                </a:lnTo>
                <a:lnTo>
                  <a:pt x="31" y="140"/>
                </a:lnTo>
                <a:lnTo>
                  <a:pt x="31" y="140"/>
                </a:lnTo>
                <a:lnTo>
                  <a:pt x="31" y="135"/>
                </a:lnTo>
                <a:lnTo>
                  <a:pt x="31" y="135"/>
                </a:lnTo>
                <a:lnTo>
                  <a:pt x="27" y="131"/>
                </a:lnTo>
                <a:lnTo>
                  <a:pt x="31" y="131"/>
                </a:lnTo>
                <a:lnTo>
                  <a:pt x="36" y="126"/>
                </a:lnTo>
                <a:lnTo>
                  <a:pt x="31" y="122"/>
                </a:lnTo>
                <a:lnTo>
                  <a:pt x="31" y="122"/>
                </a:lnTo>
                <a:lnTo>
                  <a:pt x="31" y="117"/>
                </a:lnTo>
                <a:lnTo>
                  <a:pt x="31" y="117"/>
                </a:lnTo>
                <a:lnTo>
                  <a:pt x="31" y="117"/>
                </a:lnTo>
                <a:lnTo>
                  <a:pt x="31" y="113"/>
                </a:lnTo>
                <a:lnTo>
                  <a:pt x="31" y="113"/>
                </a:lnTo>
                <a:lnTo>
                  <a:pt x="31" y="108"/>
                </a:lnTo>
                <a:lnTo>
                  <a:pt x="31" y="108"/>
                </a:lnTo>
                <a:lnTo>
                  <a:pt x="31" y="108"/>
                </a:lnTo>
                <a:lnTo>
                  <a:pt x="27" y="108"/>
                </a:lnTo>
                <a:lnTo>
                  <a:pt x="27" y="104"/>
                </a:lnTo>
                <a:lnTo>
                  <a:pt x="27" y="99"/>
                </a:lnTo>
                <a:lnTo>
                  <a:pt x="27" y="99"/>
                </a:lnTo>
                <a:lnTo>
                  <a:pt x="27" y="95"/>
                </a:lnTo>
                <a:lnTo>
                  <a:pt x="27" y="95"/>
                </a:lnTo>
                <a:lnTo>
                  <a:pt x="27" y="95"/>
                </a:lnTo>
                <a:lnTo>
                  <a:pt x="27" y="90"/>
                </a:lnTo>
                <a:lnTo>
                  <a:pt x="27" y="90"/>
                </a:lnTo>
                <a:lnTo>
                  <a:pt x="27" y="90"/>
                </a:lnTo>
                <a:lnTo>
                  <a:pt x="27" y="90"/>
                </a:lnTo>
                <a:lnTo>
                  <a:pt x="27" y="90"/>
                </a:lnTo>
                <a:lnTo>
                  <a:pt x="31" y="90"/>
                </a:lnTo>
                <a:lnTo>
                  <a:pt x="31" y="90"/>
                </a:lnTo>
                <a:lnTo>
                  <a:pt x="31" y="95"/>
                </a:lnTo>
                <a:lnTo>
                  <a:pt x="31" y="90"/>
                </a:lnTo>
                <a:lnTo>
                  <a:pt x="36" y="90"/>
                </a:lnTo>
                <a:lnTo>
                  <a:pt x="36" y="90"/>
                </a:lnTo>
                <a:lnTo>
                  <a:pt x="36" y="86"/>
                </a:lnTo>
                <a:lnTo>
                  <a:pt x="36" y="86"/>
                </a:lnTo>
                <a:lnTo>
                  <a:pt x="36" y="86"/>
                </a:lnTo>
                <a:lnTo>
                  <a:pt x="40" y="86"/>
                </a:lnTo>
                <a:lnTo>
                  <a:pt x="36" y="81"/>
                </a:lnTo>
                <a:lnTo>
                  <a:pt x="36" y="81"/>
                </a:lnTo>
                <a:lnTo>
                  <a:pt x="36" y="77"/>
                </a:lnTo>
                <a:lnTo>
                  <a:pt x="36" y="77"/>
                </a:lnTo>
                <a:lnTo>
                  <a:pt x="36" y="77"/>
                </a:lnTo>
                <a:lnTo>
                  <a:pt x="36" y="72"/>
                </a:lnTo>
                <a:lnTo>
                  <a:pt x="36" y="72"/>
                </a:lnTo>
                <a:lnTo>
                  <a:pt x="36" y="72"/>
                </a:lnTo>
                <a:lnTo>
                  <a:pt x="36" y="72"/>
                </a:lnTo>
                <a:lnTo>
                  <a:pt x="36" y="72"/>
                </a:lnTo>
                <a:lnTo>
                  <a:pt x="36" y="72"/>
                </a:lnTo>
                <a:lnTo>
                  <a:pt x="40" y="77"/>
                </a:lnTo>
                <a:lnTo>
                  <a:pt x="40" y="81"/>
                </a:lnTo>
                <a:lnTo>
                  <a:pt x="45" y="81"/>
                </a:lnTo>
                <a:lnTo>
                  <a:pt x="45" y="81"/>
                </a:lnTo>
                <a:lnTo>
                  <a:pt x="45" y="81"/>
                </a:lnTo>
                <a:lnTo>
                  <a:pt x="45" y="81"/>
                </a:lnTo>
                <a:lnTo>
                  <a:pt x="45" y="81"/>
                </a:lnTo>
                <a:lnTo>
                  <a:pt x="45" y="86"/>
                </a:lnTo>
                <a:lnTo>
                  <a:pt x="45" y="86"/>
                </a:lnTo>
                <a:lnTo>
                  <a:pt x="45" y="86"/>
                </a:lnTo>
                <a:lnTo>
                  <a:pt x="45" y="86"/>
                </a:lnTo>
                <a:lnTo>
                  <a:pt x="45" y="86"/>
                </a:lnTo>
                <a:lnTo>
                  <a:pt x="45" y="77"/>
                </a:lnTo>
                <a:lnTo>
                  <a:pt x="45" y="77"/>
                </a:lnTo>
                <a:lnTo>
                  <a:pt x="45" y="72"/>
                </a:lnTo>
                <a:lnTo>
                  <a:pt x="45" y="72"/>
                </a:lnTo>
                <a:lnTo>
                  <a:pt x="45" y="72"/>
                </a:lnTo>
                <a:lnTo>
                  <a:pt x="45" y="72"/>
                </a:lnTo>
                <a:lnTo>
                  <a:pt x="49" y="72"/>
                </a:lnTo>
                <a:lnTo>
                  <a:pt x="54" y="63"/>
                </a:lnTo>
                <a:lnTo>
                  <a:pt x="58" y="59"/>
                </a:lnTo>
                <a:lnTo>
                  <a:pt x="63" y="59"/>
                </a:lnTo>
                <a:lnTo>
                  <a:pt x="63" y="54"/>
                </a:lnTo>
                <a:lnTo>
                  <a:pt x="67" y="54"/>
                </a:lnTo>
                <a:lnTo>
                  <a:pt x="67" y="54"/>
                </a:lnTo>
                <a:lnTo>
                  <a:pt x="67" y="54"/>
                </a:lnTo>
                <a:lnTo>
                  <a:pt x="67" y="50"/>
                </a:lnTo>
                <a:lnTo>
                  <a:pt x="67" y="50"/>
                </a:lnTo>
                <a:lnTo>
                  <a:pt x="67" y="50"/>
                </a:lnTo>
                <a:lnTo>
                  <a:pt x="67" y="45"/>
                </a:lnTo>
                <a:lnTo>
                  <a:pt x="72" y="41"/>
                </a:lnTo>
                <a:lnTo>
                  <a:pt x="72" y="41"/>
                </a:lnTo>
                <a:lnTo>
                  <a:pt x="72" y="41"/>
                </a:lnTo>
                <a:lnTo>
                  <a:pt x="67" y="41"/>
                </a:lnTo>
                <a:lnTo>
                  <a:pt x="67" y="41"/>
                </a:lnTo>
                <a:lnTo>
                  <a:pt x="67" y="41"/>
                </a:lnTo>
                <a:lnTo>
                  <a:pt x="72" y="41"/>
                </a:lnTo>
                <a:lnTo>
                  <a:pt x="72" y="36"/>
                </a:lnTo>
                <a:lnTo>
                  <a:pt x="72" y="31"/>
                </a:lnTo>
                <a:lnTo>
                  <a:pt x="76" y="31"/>
                </a:lnTo>
                <a:lnTo>
                  <a:pt x="76" y="31"/>
                </a:lnTo>
                <a:lnTo>
                  <a:pt x="81" y="27"/>
                </a:lnTo>
                <a:lnTo>
                  <a:pt x="85" y="22"/>
                </a:lnTo>
                <a:lnTo>
                  <a:pt x="85" y="22"/>
                </a:lnTo>
                <a:lnTo>
                  <a:pt x="90" y="27"/>
                </a:lnTo>
                <a:lnTo>
                  <a:pt x="94" y="27"/>
                </a:lnTo>
                <a:lnTo>
                  <a:pt x="94" y="27"/>
                </a:lnTo>
                <a:lnTo>
                  <a:pt x="90" y="27"/>
                </a:lnTo>
                <a:lnTo>
                  <a:pt x="90" y="27"/>
                </a:lnTo>
                <a:lnTo>
                  <a:pt x="90" y="27"/>
                </a:lnTo>
                <a:lnTo>
                  <a:pt x="90" y="31"/>
                </a:lnTo>
                <a:lnTo>
                  <a:pt x="90" y="31"/>
                </a:lnTo>
                <a:lnTo>
                  <a:pt x="94" y="27"/>
                </a:lnTo>
                <a:lnTo>
                  <a:pt x="94" y="27"/>
                </a:lnTo>
                <a:lnTo>
                  <a:pt x="94" y="22"/>
                </a:lnTo>
                <a:lnTo>
                  <a:pt x="94" y="22"/>
                </a:lnTo>
                <a:lnTo>
                  <a:pt x="99" y="18"/>
                </a:lnTo>
                <a:lnTo>
                  <a:pt x="99" y="18"/>
                </a:lnTo>
                <a:lnTo>
                  <a:pt x="103" y="18"/>
                </a:lnTo>
                <a:lnTo>
                  <a:pt x="103" y="18"/>
                </a:lnTo>
                <a:lnTo>
                  <a:pt x="103" y="22"/>
                </a:lnTo>
                <a:lnTo>
                  <a:pt x="113" y="18"/>
                </a:lnTo>
                <a:lnTo>
                  <a:pt x="122" y="13"/>
                </a:lnTo>
                <a:lnTo>
                  <a:pt x="126" y="9"/>
                </a:lnTo>
                <a:lnTo>
                  <a:pt x="131" y="9"/>
                </a:lnTo>
                <a:lnTo>
                  <a:pt x="135" y="4"/>
                </a:lnTo>
                <a:lnTo>
                  <a:pt x="135" y="4"/>
                </a:lnTo>
                <a:lnTo>
                  <a:pt x="135" y="0"/>
                </a:lnTo>
                <a:lnTo>
                  <a:pt x="135" y="0"/>
                </a:lnTo>
                <a:lnTo>
                  <a:pt x="140" y="0"/>
                </a:lnTo>
                <a:lnTo>
                  <a:pt x="140" y="0"/>
                </a:lnTo>
                <a:lnTo>
                  <a:pt x="144" y="0"/>
                </a:lnTo>
                <a:lnTo>
                  <a:pt x="144" y="0"/>
                </a:lnTo>
                <a:lnTo>
                  <a:pt x="144" y="0"/>
                </a:lnTo>
                <a:lnTo>
                  <a:pt x="149" y="0"/>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3" name="Freeform 39">
            <a:extLst>
              <a:ext uri="{FF2B5EF4-FFF2-40B4-BE49-F238E27FC236}">
                <a16:creationId xmlns:a16="http://schemas.microsoft.com/office/drawing/2014/main" id="{A6DDFA7B-144E-3342-91FB-49BBD735BF67}"/>
              </a:ext>
            </a:extLst>
          </p:cNvPr>
          <p:cNvSpPr>
            <a:spLocks/>
          </p:cNvSpPr>
          <p:nvPr/>
        </p:nvSpPr>
        <p:spPr bwMode="auto">
          <a:xfrm>
            <a:off x="1861411" y="3697082"/>
            <a:ext cx="141641" cy="153420"/>
          </a:xfrm>
          <a:custGeom>
            <a:avLst/>
            <a:gdLst>
              <a:gd name="T0" fmla="*/ 18 w 59"/>
              <a:gd name="T1" fmla="*/ 4 h 63"/>
              <a:gd name="T2" fmla="*/ 23 w 59"/>
              <a:gd name="T3" fmla="*/ 4 h 63"/>
              <a:gd name="T4" fmla="*/ 27 w 59"/>
              <a:gd name="T5" fmla="*/ 4 h 63"/>
              <a:gd name="T6" fmla="*/ 32 w 59"/>
              <a:gd name="T7" fmla="*/ 9 h 63"/>
              <a:gd name="T8" fmla="*/ 36 w 59"/>
              <a:gd name="T9" fmla="*/ 9 h 63"/>
              <a:gd name="T10" fmla="*/ 41 w 59"/>
              <a:gd name="T11" fmla="*/ 9 h 63"/>
              <a:gd name="T12" fmla="*/ 41 w 59"/>
              <a:gd name="T13" fmla="*/ 9 h 63"/>
              <a:gd name="T14" fmla="*/ 45 w 59"/>
              <a:gd name="T15" fmla="*/ 18 h 63"/>
              <a:gd name="T16" fmla="*/ 50 w 59"/>
              <a:gd name="T17" fmla="*/ 32 h 63"/>
              <a:gd name="T18" fmla="*/ 54 w 59"/>
              <a:gd name="T19" fmla="*/ 32 h 63"/>
              <a:gd name="T20" fmla="*/ 54 w 59"/>
              <a:gd name="T21" fmla="*/ 36 h 63"/>
              <a:gd name="T22" fmla="*/ 54 w 59"/>
              <a:gd name="T23" fmla="*/ 36 h 63"/>
              <a:gd name="T24" fmla="*/ 50 w 59"/>
              <a:gd name="T25" fmla="*/ 36 h 63"/>
              <a:gd name="T26" fmla="*/ 50 w 59"/>
              <a:gd name="T27" fmla="*/ 36 h 63"/>
              <a:gd name="T28" fmla="*/ 50 w 59"/>
              <a:gd name="T29" fmla="*/ 45 h 63"/>
              <a:gd name="T30" fmla="*/ 54 w 59"/>
              <a:gd name="T31" fmla="*/ 45 h 63"/>
              <a:gd name="T32" fmla="*/ 50 w 59"/>
              <a:gd name="T33" fmla="*/ 50 h 63"/>
              <a:gd name="T34" fmla="*/ 50 w 59"/>
              <a:gd name="T35" fmla="*/ 54 h 63"/>
              <a:gd name="T36" fmla="*/ 45 w 59"/>
              <a:gd name="T37" fmla="*/ 59 h 63"/>
              <a:gd name="T38" fmla="*/ 45 w 59"/>
              <a:gd name="T39" fmla="*/ 59 h 63"/>
              <a:gd name="T40" fmla="*/ 50 w 59"/>
              <a:gd name="T41" fmla="*/ 63 h 63"/>
              <a:gd name="T42" fmla="*/ 45 w 59"/>
              <a:gd name="T43" fmla="*/ 59 h 63"/>
              <a:gd name="T44" fmla="*/ 41 w 59"/>
              <a:gd name="T45" fmla="*/ 50 h 63"/>
              <a:gd name="T46" fmla="*/ 41 w 59"/>
              <a:gd name="T47" fmla="*/ 54 h 63"/>
              <a:gd name="T48" fmla="*/ 41 w 59"/>
              <a:gd name="T49" fmla="*/ 59 h 63"/>
              <a:gd name="T50" fmla="*/ 36 w 59"/>
              <a:gd name="T51" fmla="*/ 54 h 63"/>
              <a:gd name="T52" fmla="*/ 36 w 59"/>
              <a:gd name="T53" fmla="*/ 50 h 63"/>
              <a:gd name="T54" fmla="*/ 36 w 59"/>
              <a:gd name="T55" fmla="*/ 45 h 63"/>
              <a:gd name="T56" fmla="*/ 27 w 59"/>
              <a:gd name="T57" fmla="*/ 36 h 63"/>
              <a:gd name="T58" fmla="*/ 23 w 59"/>
              <a:gd name="T59" fmla="*/ 32 h 63"/>
              <a:gd name="T60" fmla="*/ 23 w 59"/>
              <a:gd name="T61" fmla="*/ 27 h 63"/>
              <a:gd name="T62" fmla="*/ 14 w 59"/>
              <a:gd name="T63" fmla="*/ 23 h 63"/>
              <a:gd name="T64" fmla="*/ 14 w 59"/>
              <a:gd name="T65" fmla="*/ 23 h 63"/>
              <a:gd name="T66" fmla="*/ 18 w 59"/>
              <a:gd name="T67" fmla="*/ 27 h 63"/>
              <a:gd name="T68" fmla="*/ 14 w 59"/>
              <a:gd name="T69" fmla="*/ 32 h 63"/>
              <a:gd name="T70" fmla="*/ 14 w 59"/>
              <a:gd name="T71" fmla="*/ 32 h 63"/>
              <a:gd name="T72" fmla="*/ 5 w 59"/>
              <a:gd name="T73" fmla="*/ 27 h 63"/>
              <a:gd name="T74" fmla="*/ 0 w 59"/>
              <a:gd name="T75" fmla="*/ 18 h 63"/>
              <a:gd name="T76" fmla="*/ 5 w 59"/>
              <a:gd name="T77" fmla="*/ 9 h 63"/>
              <a:gd name="T78" fmla="*/ 5 w 59"/>
              <a:gd name="T79" fmla="*/ 9 h 63"/>
              <a:gd name="T80" fmla="*/ 5 w 59"/>
              <a:gd name="T81" fmla="*/ 4 h 63"/>
              <a:gd name="T82" fmla="*/ 5 w 59"/>
              <a:gd name="T83" fmla="*/ 4 h 63"/>
              <a:gd name="T84" fmla="*/ 5 w 59"/>
              <a:gd name="T85" fmla="*/ 0 h 63"/>
              <a:gd name="T86" fmla="*/ 9 w 59"/>
              <a:gd name="T8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63">
                <a:moveTo>
                  <a:pt x="14" y="4"/>
                </a:moveTo>
                <a:lnTo>
                  <a:pt x="14" y="4"/>
                </a:lnTo>
                <a:lnTo>
                  <a:pt x="18" y="4"/>
                </a:lnTo>
                <a:lnTo>
                  <a:pt x="23" y="4"/>
                </a:lnTo>
                <a:lnTo>
                  <a:pt x="23" y="4"/>
                </a:lnTo>
                <a:lnTo>
                  <a:pt x="23" y="4"/>
                </a:lnTo>
                <a:lnTo>
                  <a:pt x="27" y="4"/>
                </a:lnTo>
                <a:lnTo>
                  <a:pt x="27" y="4"/>
                </a:lnTo>
                <a:lnTo>
                  <a:pt x="27" y="4"/>
                </a:lnTo>
                <a:lnTo>
                  <a:pt x="32" y="9"/>
                </a:lnTo>
                <a:lnTo>
                  <a:pt x="32" y="9"/>
                </a:lnTo>
                <a:lnTo>
                  <a:pt x="32" y="9"/>
                </a:lnTo>
                <a:lnTo>
                  <a:pt x="32" y="9"/>
                </a:lnTo>
                <a:lnTo>
                  <a:pt x="32" y="9"/>
                </a:lnTo>
                <a:lnTo>
                  <a:pt x="36" y="9"/>
                </a:lnTo>
                <a:lnTo>
                  <a:pt x="36" y="9"/>
                </a:lnTo>
                <a:lnTo>
                  <a:pt x="41" y="9"/>
                </a:lnTo>
                <a:lnTo>
                  <a:pt x="41" y="9"/>
                </a:lnTo>
                <a:lnTo>
                  <a:pt x="41" y="4"/>
                </a:lnTo>
                <a:lnTo>
                  <a:pt x="41" y="9"/>
                </a:lnTo>
                <a:lnTo>
                  <a:pt x="41" y="9"/>
                </a:lnTo>
                <a:lnTo>
                  <a:pt x="41" y="9"/>
                </a:lnTo>
                <a:lnTo>
                  <a:pt x="45" y="13"/>
                </a:lnTo>
                <a:lnTo>
                  <a:pt x="45" y="18"/>
                </a:lnTo>
                <a:lnTo>
                  <a:pt x="50" y="23"/>
                </a:lnTo>
                <a:lnTo>
                  <a:pt x="50" y="27"/>
                </a:lnTo>
                <a:lnTo>
                  <a:pt x="50" y="32"/>
                </a:lnTo>
                <a:lnTo>
                  <a:pt x="54" y="32"/>
                </a:lnTo>
                <a:lnTo>
                  <a:pt x="54" y="32"/>
                </a:lnTo>
                <a:lnTo>
                  <a:pt x="54" y="32"/>
                </a:lnTo>
                <a:lnTo>
                  <a:pt x="59" y="32"/>
                </a:lnTo>
                <a:lnTo>
                  <a:pt x="59" y="36"/>
                </a:lnTo>
                <a:lnTo>
                  <a:pt x="54" y="36"/>
                </a:lnTo>
                <a:lnTo>
                  <a:pt x="54" y="36"/>
                </a:lnTo>
                <a:lnTo>
                  <a:pt x="54" y="36"/>
                </a:lnTo>
                <a:lnTo>
                  <a:pt x="54" y="36"/>
                </a:lnTo>
                <a:lnTo>
                  <a:pt x="54" y="32"/>
                </a:lnTo>
                <a:lnTo>
                  <a:pt x="50" y="32"/>
                </a:lnTo>
                <a:lnTo>
                  <a:pt x="50" y="36"/>
                </a:lnTo>
                <a:lnTo>
                  <a:pt x="50" y="36"/>
                </a:lnTo>
                <a:lnTo>
                  <a:pt x="50" y="36"/>
                </a:lnTo>
                <a:lnTo>
                  <a:pt x="50" y="36"/>
                </a:lnTo>
                <a:lnTo>
                  <a:pt x="50" y="41"/>
                </a:lnTo>
                <a:lnTo>
                  <a:pt x="50" y="45"/>
                </a:lnTo>
                <a:lnTo>
                  <a:pt x="50" y="45"/>
                </a:lnTo>
                <a:lnTo>
                  <a:pt x="50" y="45"/>
                </a:lnTo>
                <a:lnTo>
                  <a:pt x="54" y="45"/>
                </a:lnTo>
                <a:lnTo>
                  <a:pt x="54" y="45"/>
                </a:lnTo>
                <a:lnTo>
                  <a:pt x="54" y="45"/>
                </a:lnTo>
                <a:lnTo>
                  <a:pt x="50" y="50"/>
                </a:lnTo>
                <a:lnTo>
                  <a:pt x="50" y="50"/>
                </a:lnTo>
                <a:lnTo>
                  <a:pt x="50" y="50"/>
                </a:lnTo>
                <a:lnTo>
                  <a:pt x="50" y="54"/>
                </a:lnTo>
                <a:lnTo>
                  <a:pt x="50" y="54"/>
                </a:lnTo>
                <a:lnTo>
                  <a:pt x="50" y="54"/>
                </a:lnTo>
                <a:lnTo>
                  <a:pt x="50" y="54"/>
                </a:lnTo>
                <a:lnTo>
                  <a:pt x="45" y="59"/>
                </a:lnTo>
                <a:lnTo>
                  <a:pt x="45" y="59"/>
                </a:lnTo>
                <a:lnTo>
                  <a:pt x="45" y="59"/>
                </a:lnTo>
                <a:lnTo>
                  <a:pt x="45" y="59"/>
                </a:lnTo>
                <a:lnTo>
                  <a:pt x="50" y="59"/>
                </a:lnTo>
                <a:lnTo>
                  <a:pt x="50" y="63"/>
                </a:lnTo>
                <a:lnTo>
                  <a:pt x="50" y="63"/>
                </a:lnTo>
                <a:lnTo>
                  <a:pt x="45" y="63"/>
                </a:lnTo>
                <a:lnTo>
                  <a:pt x="45" y="59"/>
                </a:lnTo>
                <a:lnTo>
                  <a:pt x="45" y="59"/>
                </a:lnTo>
                <a:lnTo>
                  <a:pt x="45" y="54"/>
                </a:lnTo>
                <a:lnTo>
                  <a:pt x="45" y="54"/>
                </a:lnTo>
                <a:lnTo>
                  <a:pt x="41" y="50"/>
                </a:lnTo>
                <a:lnTo>
                  <a:pt x="41" y="50"/>
                </a:lnTo>
                <a:lnTo>
                  <a:pt x="41" y="50"/>
                </a:lnTo>
                <a:lnTo>
                  <a:pt x="41" y="54"/>
                </a:lnTo>
                <a:lnTo>
                  <a:pt x="41" y="54"/>
                </a:lnTo>
                <a:lnTo>
                  <a:pt x="41" y="54"/>
                </a:lnTo>
                <a:lnTo>
                  <a:pt x="41" y="59"/>
                </a:lnTo>
                <a:lnTo>
                  <a:pt x="41" y="54"/>
                </a:lnTo>
                <a:lnTo>
                  <a:pt x="41" y="54"/>
                </a:lnTo>
                <a:lnTo>
                  <a:pt x="36" y="54"/>
                </a:lnTo>
                <a:lnTo>
                  <a:pt x="36" y="54"/>
                </a:lnTo>
                <a:lnTo>
                  <a:pt x="36" y="54"/>
                </a:lnTo>
                <a:lnTo>
                  <a:pt x="36" y="50"/>
                </a:lnTo>
                <a:lnTo>
                  <a:pt x="36" y="50"/>
                </a:lnTo>
                <a:lnTo>
                  <a:pt x="36" y="45"/>
                </a:lnTo>
                <a:lnTo>
                  <a:pt x="36" y="45"/>
                </a:lnTo>
                <a:lnTo>
                  <a:pt x="36" y="41"/>
                </a:lnTo>
                <a:lnTo>
                  <a:pt x="32" y="41"/>
                </a:lnTo>
                <a:lnTo>
                  <a:pt x="27" y="36"/>
                </a:lnTo>
                <a:lnTo>
                  <a:pt x="27" y="36"/>
                </a:lnTo>
                <a:lnTo>
                  <a:pt x="23" y="36"/>
                </a:lnTo>
                <a:lnTo>
                  <a:pt x="23" y="32"/>
                </a:lnTo>
                <a:lnTo>
                  <a:pt x="23" y="32"/>
                </a:lnTo>
                <a:lnTo>
                  <a:pt x="23" y="32"/>
                </a:lnTo>
                <a:lnTo>
                  <a:pt x="23" y="27"/>
                </a:lnTo>
                <a:lnTo>
                  <a:pt x="18" y="27"/>
                </a:lnTo>
                <a:lnTo>
                  <a:pt x="14" y="23"/>
                </a:lnTo>
                <a:lnTo>
                  <a:pt x="14" y="23"/>
                </a:lnTo>
                <a:lnTo>
                  <a:pt x="14" y="18"/>
                </a:lnTo>
                <a:lnTo>
                  <a:pt x="14" y="18"/>
                </a:lnTo>
                <a:lnTo>
                  <a:pt x="14" y="23"/>
                </a:lnTo>
                <a:lnTo>
                  <a:pt x="14" y="23"/>
                </a:lnTo>
                <a:lnTo>
                  <a:pt x="14" y="27"/>
                </a:lnTo>
                <a:lnTo>
                  <a:pt x="18" y="27"/>
                </a:lnTo>
                <a:lnTo>
                  <a:pt x="18" y="27"/>
                </a:lnTo>
                <a:lnTo>
                  <a:pt x="14" y="32"/>
                </a:lnTo>
                <a:lnTo>
                  <a:pt x="14" y="32"/>
                </a:lnTo>
                <a:lnTo>
                  <a:pt x="14" y="32"/>
                </a:lnTo>
                <a:lnTo>
                  <a:pt x="14" y="32"/>
                </a:lnTo>
                <a:lnTo>
                  <a:pt x="14" y="32"/>
                </a:lnTo>
                <a:lnTo>
                  <a:pt x="9" y="27"/>
                </a:lnTo>
                <a:lnTo>
                  <a:pt x="5" y="27"/>
                </a:lnTo>
                <a:lnTo>
                  <a:pt x="5" y="27"/>
                </a:lnTo>
                <a:lnTo>
                  <a:pt x="0" y="23"/>
                </a:lnTo>
                <a:lnTo>
                  <a:pt x="0" y="18"/>
                </a:lnTo>
                <a:lnTo>
                  <a:pt x="0" y="18"/>
                </a:lnTo>
                <a:lnTo>
                  <a:pt x="5" y="13"/>
                </a:lnTo>
                <a:lnTo>
                  <a:pt x="5" y="13"/>
                </a:lnTo>
                <a:lnTo>
                  <a:pt x="5" y="9"/>
                </a:lnTo>
                <a:lnTo>
                  <a:pt x="5" y="9"/>
                </a:lnTo>
                <a:lnTo>
                  <a:pt x="5" y="9"/>
                </a:lnTo>
                <a:lnTo>
                  <a:pt x="5" y="9"/>
                </a:lnTo>
                <a:lnTo>
                  <a:pt x="0" y="4"/>
                </a:lnTo>
                <a:lnTo>
                  <a:pt x="0" y="4"/>
                </a:lnTo>
                <a:lnTo>
                  <a:pt x="5" y="4"/>
                </a:lnTo>
                <a:lnTo>
                  <a:pt x="5" y="4"/>
                </a:lnTo>
                <a:lnTo>
                  <a:pt x="5" y="4"/>
                </a:lnTo>
                <a:lnTo>
                  <a:pt x="5" y="4"/>
                </a:lnTo>
                <a:lnTo>
                  <a:pt x="5" y="4"/>
                </a:lnTo>
                <a:lnTo>
                  <a:pt x="5" y="4"/>
                </a:lnTo>
                <a:lnTo>
                  <a:pt x="5" y="0"/>
                </a:lnTo>
                <a:lnTo>
                  <a:pt x="9" y="0"/>
                </a:lnTo>
                <a:lnTo>
                  <a:pt x="9" y="0"/>
                </a:lnTo>
                <a:lnTo>
                  <a:pt x="9" y="0"/>
                </a:lnTo>
                <a:lnTo>
                  <a:pt x="14" y="4"/>
                </a:lnTo>
                <a:lnTo>
                  <a:pt x="14"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4" name="Freeform 40">
            <a:extLst>
              <a:ext uri="{FF2B5EF4-FFF2-40B4-BE49-F238E27FC236}">
                <a16:creationId xmlns:a16="http://schemas.microsoft.com/office/drawing/2014/main" id="{D97B07CF-BD9F-834D-93EC-D848161D6412}"/>
              </a:ext>
            </a:extLst>
          </p:cNvPr>
          <p:cNvSpPr>
            <a:spLocks noEditPoints="1"/>
          </p:cNvSpPr>
          <p:nvPr/>
        </p:nvSpPr>
        <p:spPr bwMode="auto">
          <a:xfrm>
            <a:off x="2003052" y="3124806"/>
            <a:ext cx="422520" cy="165595"/>
          </a:xfrm>
          <a:custGeom>
            <a:avLst/>
            <a:gdLst>
              <a:gd name="T0" fmla="*/ 32 w 176"/>
              <a:gd name="T1" fmla="*/ 31 h 68"/>
              <a:gd name="T2" fmla="*/ 27 w 176"/>
              <a:gd name="T3" fmla="*/ 31 h 68"/>
              <a:gd name="T4" fmla="*/ 32 w 176"/>
              <a:gd name="T5" fmla="*/ 31 h 68"/>
              <a:gd name="T6" fmla="*/ 36 w 176"/>
              <a:gd name="T7" fmla="*/ 22 h 68"/>
              <a:gd name="T8" fmla="*/ 41 w 176"/>
              <a:gd name="T9" fmla="*/ 27 h 68"/>
              <a:gd name="T10" fmla="*/ 59 w 176"/>
              <a:gd name="T11" fmla="*/ 0 h 68"/>
              <a:gd name="T12" fmla="*/ 68 w 176"/>
              <a:gd name="T13" fmla="*/ 0 h 68"/>
              <a:gd name="T14" fmla="*/ 77 w 176"/>
              <a:gd name="T15" fmla="*/ 0 h 68"/>
              <a:gd name="T16" fmla="*/ 81 w 176"/>
              <a:gd name="T17" fmla="*/ 4 h 68"/>
              <a:gd name="T18" fmla="*/ 90 w 176"/>
              <a:gd name="T19" fmla="*/ 4 h 68"/>
              <a:gd name="T20" fmla="*/ 95 w 176"/>
              <a:gd name="T21" fmla="*/ 9 h 68"/>
              <a:gd name="T22" fmla="*/ 99 w 176"/>
              <a:gd name="T23" fmla="*/ 18 h 68"/>
              <a:gd name="T24" fmla="*/ 108 w 176"/>
              <a:gd name="T25" fmla="*/ 18 h 68"/>
              <a:gd name="T26" fmla="*/ 117 w 176"/>
              <a:gd name="T27" fmla="*/ 27 h 68"/>
              <a:gd name="T28" fmla="*/ 126 w 176"/>
              <a:gd name="T29" fmla="*/ 31 h 68"/>
              <a:gd name="T30" fmla="*/ 126 w 176"/>
              <a:gd name="T31" fmla="*/ 27 h 68"/>
              <a:gd name="T32" fmla="*/ 131 w 176"/>
              <a:gd name="T33" fmla="*/ 31 h 68"/>
              <a:gd name="T34" fmla="*/ 126 w 176"/>
              <a:gd name="T35" fmla="*/ 36 h 68"/>
              <a:gd name="T36" fmla="*/ 131 w 176"/>
              <a:gd name="T37" fmla="*/ 31 h 68"/>
              <a:gd name="T38" fmla="*/ 135 w 176"/>
              <a:gd name="T39" fmla="*/ 41 h 68"/>
              <a:gd name="T40" fmla="*/ 135 w 176"/>
              <a:gd name="T41" fmla="*/ 41 h 68"/>
              <a:gd name="T42" fmla="*/ 144 w 176"/>
              <a:gd name="T43" fmla="*/ 45 h 68"/>
              <a:gd name="T44" fmla="*/ 153 w 176"/>
              <a:gd name="T45" fmla="*/ 45 h 68"/>
              <a:gd name="T46" fmla="*/ 149 w 176"/>
              <a:gd name="T47" fmla="*/ 50 h 68"/>
              <a:gd name="T48" fmla="*/ 153 w 176"/>
              <a:gd name="T49" fmla="*/ 50 h 68"/>
              <a:gd name="T50" fmla="*/ 163 w 176"/>
              <a:gd name="T51" fmla="*/ 54 h 68"/>
              <a:gd name="T52" fmla="*/ 172 w 176"/>
              <a:gd name="T53" fmla="*/ 59 h 68"/>
              <a:gd name="T54" fmla="*/ 176 w 176"/>
              <a:gd name="T55" fmla="*/ 59 h 68"/>
              <a:gd name="T56" fmla="*/ 172 w 176"/>
              <a:gd name="T57" fmla="*/ 63 h 68"/>
              <a:gd name="T58" fmla="*/ 163 w 176"/>
              <a:gd name="T59" fmla="*/ 68 h 68"/>
              <a:gd name="T60" fmla="*/ 158 w 176"/>
              <a:gd name="T61" fmla="*/ 68 h 68"/>
              <a:gd name="T62" fmla="*/ 158 w 176"/>
              <a:gd name="T63" fmla="*/ 68 h 68"/>
              <a:gd name="T64" fmla="*/ 149 w 176"/>
              <a:gd name="T65" fmla="*/ 68 h 68"/>
              <a:gd name="T66" fmla="*/ 131 w 176"/>
              <a:gd name="T67" fmla="*/ 68 h 68"/>
              <a:gd name="T68" fmla="*/ 117 w 176"/>
              <a:gd name="T69" fmla="*/ 68 h 68"/>
              <a:gd name="T70" fmla="*/ 126 w 176"/>
              <a:gd name="T71" fmla="*/ 59 h 68"/>
              <a:gd name="T72" fmla="*/ 126 w 176"/>
              <a:gd name="T73" fmla="*/ 54 h 68"/>
              <a:gd name="T74" fmla="*/ 122 w 176"/>
              <a:gd name="T75" fmla="*/ 50 h 68"/>
              <a:gd name="T76" fmla="*/ 108 w 176"/>
              <a:gd name="T77" fmla="*/ 50 h 68"/>
              <a:gd name="T78" fmla="*/ 104 w 176"/>
              <a:gd name="T79" fmla="*/ 45 h 68"/>
              <a:gd name="T80" fmla="*/ 104 w 176"/>
              <a:gd name="T81" fmla="*/ 31 h 68"/>
              <a:gd name="T82" fmla="*/ 95 w 176"/>
              <a:gd name="T83" fmla="*/ 31 h 68"/>
              <a:gd name="T84" fmla="*/ 77 w 176"/>
              <a:gd name="T85" fmla="*/ 27 h 68"/>
              <a:gd name="T86" fmla="*/ 77 w 176"/>
              <a:gd name="T87" fmla="*/ 22 h 68"/>
              <a:gd name="T88" fmla="*/ 68 w 176"/>
              <a:gd name="T89" fmla="*/ 22 h 68"/>
              <a:gd name="T90" fmla="*/ 63 w 176"/>
              <a:gd name="T91" fmla="*/ 22 h 68"/>
              <a:gd name="T92" fmla="*/ 54 w 176"/>
              <a:gd name="T93" fmla="*/ 18 h 68"/>
              <a:gd name="T94" fmla="*/ 54 w 176"/>
              <a:gd name="T95" fmla="*/ 13 h 68"/>
              <a:gd name="T96" fmla="*/ 59 w 176"/>
              <a:gd name="T97" fmla="*/ 13 h 68"/>
              <a:gd name="T98" fmla="*/ 54 w 176"/>
              <a:gd name="T99" fmla="*/ 9 h 68"/>
              <a:gd name="T100" fmla="*/ 36 w 176"/>
              <a:gd name="T101" fmla="*/ 13 h 68"/>
              <a:gd name="T102" fmla="*/ 32 w 176"/>
              <a:gd name="T103" fmla="*/ 18 h 68"/>
              <a:gd name="T104" fmla="*/ 27 w 176"/>
              <a:gd name="T105" fmla="*/ 18 h 68"/>
              <a:gd name="T106" fmla="*/ 18 w 176"/>
              <a:gd name="T107" fmla="*/ 18 h 68"/>
              <a:gd name="T108" fmla="*/ 13 w 176"/>
              <a:gd name="T109" fmla="*/ 22 h 68"/>
              <a:gd name="T110" fmla="*/ 9 w 176"/>
              <a:gd name="T111" fmla="*/ 22 h 68"/>
              <a:gd name="T112" fmla="*/ 4 w 176"/>
              <a:gd name="T113" fmla="*/ 22 h 68"/>
              <a:gd name="T114" fmla="*/ 0 w 176"/>
              <a:gd name="T115" fmla="*/ 22 h 68"/>
              <a:gd name="T116" fmla="*/ 9 w 176"/>
              <a:gd name="T117" fmla="*/ 22 h 68"/>
              <a:gd name="T118" fmla="*/ 13 w 176"/>
              <a:gd name="T119" fmla="*/ 13 h 68"/>
              <a:gd name="T120" fmla="*/ 36 w 176"/>
              <a:gd name="T121" fmla="*/ 4 h 68"/>
              <a:gd name="T122" fmla="*/ 54 w 176"/>
              <a:gd name="T1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6" h="68">
                <a:moveTo>
                  <a:pt x="41" y="31"/>
                </a:moveTo>
                <a:lnTo>
                  <a:pt x="41" y="31"/>
                </a:lnTo>
                <a:lnTo>
                  <a:pt x="36" y="31"/>
                </a:lnTo>
                <a:lnTo>
                  <a:pt x="32" y="31"/>
                </a:lnTo>
                <a:lnTo>
                  <a:pt x="32" y="31"/>
                </a:lnTo>
                <a:lnTo>
                  <a:pt x="32" y="31"/>
                </a:lnTo>
                <a:lnTo>
                  <a:pt x="32" y="31"/>
                </a:lnTo>
                <a:lnTo>
                  <a:pt x="27" y="31"/>
                </a:lnTo>
                <a:lnTo>
                  <a:pt x="27" y="31"/>
                </a:lnTo>
                <a:lnTo>
                  <a:pt x="32" y="31"/>
                </a:lnTo>
                <a:lnTo>
                  <a:pt x="32" y="31"/>
                </a:lnTo>
                <a:lnTo>
                  <a:pt x="32" y="31"/>
                </a:lnTo>
                <a:lnTo>
                  <a:pt x="32" y="31"/>
                </a:lnTo>
                <a:lnTo>
                  <a:pt x="32" y="27"/>
                </a:lnTo>
                <a:lnTo>
                  <a:pt x="32" y="27"/>
                </a:lnTo>
                <a:lnTo>
                  <a:pt x="36" y="22"/>
                </a:lnTo>
                <a:lnTo>
                  <a:pt x="36" y="22"/>
                </a:lnTo>
                <a:lnTo>
                  <a:pt x="36" y="22"/>
                </a:lnTo>
                <a:lnTo>
                  <a:pt x="41" y="27"/>
                </a:lnTo>
                <a:lnTo>
                  <a:pt x="41" y="27"/>
                </a:lnTo>
                <a:lnTo>
                  <a:pt x="41" y="31"/>
                </a:lnTo>
                <a:lnTo>
                  <a:pt x="41" y="31"/>
                </a:lnTo>
                <a:moveTo>
                  <a:pt x="59" y="0"/>
                </a:moveTo>
                <a:lnTo>
                  <a:pt x="59" y="0"/>
                </a:lnTo>
                <a:lnTo>
                  <a:pt x="63" y="0"/>
                </a:lnTo>
                <a:lnTo>
                  <a:pt x="68" y="0"/>
                </a:lnTo>
                <a:lnTo>
                  <a:pt x="68" y="0"/>
                </a:lnTo>
                <a:lnTo>
                  <a:pt x="68" y="0"/>
                </a:lnTo>
                <a:lnTo>
                  <a:pt x="68" y="4"/>
                </a:lnTo>
                <a:lnTo>
                  <a:pt x="72" y="4"/>
                </a:lnTo>
                <a:lnTo>
                  <a:pt x="72" y="0"/>
                </a:lnTo>
                <a:lnTo>
                  <a:pt x="77" y="0"/>
                </a:lnTo>
                <a:lnTo>
                  <a:pt x="81" y="4"/>
                </a:lnTo>
                <a:lnTo>
                  <a:pt x="81" y="4"/>
                </a:lnTo>
                <a:lnTo>
                  <a:pt x="81" y="4"/>
                </a:lnTo>
                <a:lnTo>
                  <a:pt x="81" y="4"/>
                </a:lnTo>
                <a:lnTo>
                  <a:pt x="86" y="4"/>
                </a:lnTo>
                <a:lnTo>
                  <a:pt x="86" y="4"/>
                </a:lnTo>
                <a:lnTo>
                  <a:pt x="86" y="4"/>
                </a:lnTo>
                <a:lnTo>
                  <a:pt x="90" y="4"/>
                </a:lnTo>
                <a:lnTo>
                  <a:pt x="90" y="9"/>
                </a:lnTo>
                <a:lnTo>
                  <a:pt x="90" y="4"/>
                </a:lnTo>
                <a:lnTo>
                  <a:pt x="90" y="9"/>
                </a:lnTo>
                <a:lnTo>
                  <a:pt x="95" y="9"/>
                </a:lnTo>
                <a:lnTo>
                  <a:pt x="95" y="13"/>
                </a:lnTo>
                <a:lnTo>
                  <a:pt x="95" y="13"/>
                </a:lnTo>
                <a:lnTo>
                  <a:pt x="99" y="13"/>
                </a:lnTo>
                <a:lnTo>
                  <a:pt x="99" y="18"/>
                </a:lnTo>
                <a:lnTo>
                  <a:pt x="99" y="18"/>
                </a:lnTo>
                <a:lnTo>
                  <a:pt x="104" y="18"/>
                </a:lnTo>
                <a:lnTo>
                  <a:pt x="104" y="18"/>
                </a:lnTo>
                <a:lnTo>
                  <a:pt x="108" y="18"/>
                </a:lnTo>
                <a:lnTo>
                  <a:pt x="108" y="18"/>
                </a:lnTo>
                <a:lnTo>
                  <a:pt x="108" y="18"/>
                </a:lnTo>
                <a:lnTo>
                  <a:pt x="117" y="22"/>
                </a:lnTo>
                <a:lnTo>
                  <a:pt x="117" y="27"/>
                </a:lnTo>
                <a:lnTo>
                  <a:pt x="122" y="27"/>
                </a:lnTo>
                <a:lnTo>
                  <a:pt x="122" y="27"/>
                </a:lnTo>
                <a:lnTo>
                  <a:pt x="126" y="31"/>
                </a:lnTo>
                <a:lnTo>
                  <a:pt x="126" y="31"/>
                </a:lnTo>
                <a:lnTo>
                  <a:pt x="126" y="27"/>
                </a:lnTo>
                <a:lnTo>
                  <a:pt x="126" y="27"/>
                </a:lnTo>
                <a:lnTo>
                  <a:pt x="126" y="27"/>
                </a:lnTo>
                <a:lnTo>
                  <a:pt x="126" y="27"/>
                </a:lnTo>
                <a:lnTo>
                  <a:pt x="126" y="31"/>
                </a:lnTo>
                <a:lnTo>
                  <a:pt x="126" y="31"/>
                </a:lnTo>
                <a:lnTo>
                  <a:pt x="131" y="31"/>
                </a:lnTo>
                <a:lnTo>
                  <a:pt x="131" y="31"/>
                </a:lnTo>
                <a:lnTo>
                  <a:pt x="131" y="31"/>
                </a:lnTo>
                <a:lnTo>
                  <a:pt x="131" y="31"/>
                </a:lnTo>
                <a:lnTo>
                  <a:pt x="126" y="31"/>
                </a:lnTo>
                <a:lnTo>
                  <a:pt x="126" y="36"/>
                </a:lnTo>
                <a:lnTo>
                  <a:pt x="126" y="36"/>
                </a:lnTo>
                <a:lnTo>
                  <a:pt x="131" y="36"/>
                </a:lnTo>
                <a:lnTo>
                  <a:pt x="131" y="36"/>
                </a:lnTo>
                <a:lnTo>
                  <a:pt x="131" y="31"/>
                </a:lnTo>
                <a:lnTo>
                  <a:pt x="135" y="36"/>
                </a:lnTo>
                <a:lnTo>
                  <a:pt x="135" y="36"/>
                </a:lnTo>
                <a:lnTo>
                  <a:pt x="135" y="36"/>
                </a:lnTo>
                <a:lnTo>
                  <a:pt x="135" y="41"/>
                </a:lnTo>
                <a:lnTo>
                  <a:pt x="135" y="36"/>
                </a:lnTo>
                <a:lnTo>
                  <a:pt x="135" y="36"/>
                </a:lnTo>
                <a:lnTo>
                  <a:pt x="135" y="41"/>
                </a:lnTo>
                <a:lnTo>
                  <a:pt x="135" y="41"/>
                </a:lnTo>
                <a:lnTo>
                  <a:pt x="140" y="41"/>
                </a:lnTo>
                <a:lnTo>
                  <a:pt x="140" y="41"/>
                </a:lnTo>
                <a:lnTo>
                  <a:pt x="144" y="41"/>
                </a:lnTo>
                <a:lnTo>
                  <a:pt x="144" y="45"/>
                </a:lnTo>
                <a:lnTo>
                  <a:pt x="149" y="45"/>
                </a:lnTo>
                <a:lnTo>
                  <a:pt x="153" y="45"/>
                </a:lnTo>
                <a:lnTo>
                  <a:pt x="153" y="45"/>
                </a:lnTo>
                <a:lnTo>
                  <a:pt x="153" y="45"/>
                </a:lnTo>
                <a:lnTo>
                  <a:pt x="153" y="45"/>
                </a:lnTo>
                <a:lnTo>
                  <a:pt x="153" y="50"/>
                </a:lnTo>
                <a:lnTo>
                  <a:pt x="153" y="50"/>
                </a:lnTo>
                <a:lnTo>
                  <a:pt x="149" y="50"/>
                </a:lnTo>
                <a:lnTo>
                  <a:pt x="149" y="50"/>
                </a:lnTo>
                <a:lnTo>
                  <a:pt x="149" y="50"/>
                </a:lnTo>
                <a:lnTo>
                  <a:pt x="149" y="50"/>
                </a:lnTo>
                <a:lnTo>
                  <a:pt x="153" y="50"/>
                </a:lnTo>
                <a:lnTo>
                  <a:pt x="153" y="50"/>
                </a:lnTo>
                <a:lnTo>
                  <a:pt x="158" y="50"/>
                </a:lnTo>
                <a:lnTo>
                  <a:pt x="158" y="50"/>
                </a:lnTo>
                <a:lnTo>
                  <a:pt x="163" y="54"/>
                </a:lnTo>
                <a:lnTo>
                  <a:pt x="163" y="54"/>
                </a:lnTo>
                <a:lnTo>
                  <a:pt x="167" y="54"/>
                </a:lnTo>
                <a:lnTo>
                  <a:pt x="167" y="54"/>
                </a:lnTo>
                <a:lnTo>
                  <a:pt x="172" y="59"/>
                </a:lnTo>
                <a:lnTo>
                  <a:pt x="172" y="59"/>
                </a:lnTo>
                <a:lnTo>
                  <a:pt x="172" y="59"/>
                </a:lnTo>
                <a:lnTo>
                  <a:pt x="176" y="59"/>
                </a:lnTo>
                <a:lnTo>
                  <a:pt x="176" y="59"/>
                </a:lnTo>
                <a:lnTo>
                  <a:pt x="176" y="59"/>
                </a:lnTo>
                <a:lnTo>
                  <a:pt x="176" y="63"/>
                </a:lnTo>
                <a:lnTo>
                  <a:pt x="176" y="63"/>
                </a:lnTo>
                <a:lnTo>
                  <a:pt x="172" y="63"/>
                </a:lnTo>
                <a:lnTo>
                  <a:pt x="172" y="63"/>
                </a:lnTo>
                <a:lnTo>
                  <a:pt x="172" y="63"/>
                </a:lnTo>
                <a:lnTo>
                  <a:pt x="167" y="63"/>
                </a:lnTo>
                <a:lnTo>
                  <a:pt x="163" y="68"/>
                </a:lnTo>
                <a:lnTo>
                  <a:pt x="163" y="68"/>
                </a:lnTo>
                <a:lnTo>
                  <a:pt x="158" y="68"/>
                </a:lnTo>
                <a:lnTo>
                  <a:pt x="158" y="68"/>
                </a:lnTo>
                <a:lnTo>
                  <a:pt x="158" y="68"/>
                </a:lnTo>
                <a:lnTo>
                  <a:pt x="158" y="68"/>
                </a:lnTo>
                <a:lnTo>
                  <a:pt x="158" y="63"/>
                </a:lnTo>
                <a:lnTo>
                  <a:pt x="158" y="68"/>
                </a:lnTo>
                <a:lnTo>
                  <a:pt x="158" y="68"/>
                </a:lnTo>
                <a:lnTo>
                  <a:pt x="153" y="68"/>
                </a:lnTo>
                <a:lnTo>
                  <a:pt x="149" y="68"/>
                </a:lnTo>
                <a:lnTo>
                  <a:pt x="149" y="68"/>
                </a:lnTo>
                <a:lnTo>
                  <a:pt x="149" y="68"/>
                </a:lnTo>
                <a:lnTo>
                  <a:pt x="140" y="63"/>
                </a:lnTo>
                <a:lnTo>
                  <a:pt x="140" y="63"/>
                </a:lnTo>
                <a:lnTo>
                  <a:pt x="135" y="68"/>
                </a:lnTo>
                <a:lnTo>
                  <a:pt x="131" y="68"/>
                </a:lnTo>
                <a:lnTo>
                  <a:pt x="126" y="68"/>
                </a:lnTo>
                <a:lnTo>
                  <a:pt x="126" y="68"/>
                </a:lnTo>
                <a:lnTo>
                  <a:pt x="122" y="68"/>
                </a:lnTo>
                <a:lnTo>
                  <a:pt x="117" y="68"/>
                </a:lnTo>
                <a:lnTo>
                  <a:pt x="113" y="68"/>
                </a:lnTo>
                <a:lnTo>
                  <a:pt x="117" y="63"/>
                </a:lnTo>
                <a:lnTo>
                  <a:pt x="122" y="59"/>
                </a:lnTo>
                <a:lnTo>
                  <a:pt x="126" y="59"/>
                </a:lnTo>
                <a:lnTo>
                  <a:pt x="126" y="59"/>
                </a:lnTo>
                <a:lnTo>
                  <a:pt x="126" y="54"/>
                </a:lnTo>
                <a:lnTo>
                  <a:pt x="126" y="54"/>
                </a:lnTo>
                <a:lnTo>
                  <a:pt x="126" y="54"/>
                </a:lnTo>
                <a:lnTo>
                  <a:pt x="126" y="54"/>
                </a:lnTo>
                <a:lnTo>
                  <a:pt x="126" y="54"/>
                </a:lnTo>
                <a:lnTo>
                  <a:pt x="122" y="50"/>
                </a:lnTo>
                <a:lnTo>
                  <a:pt x="122" y="50"/>
                </a:lnTo>
                <a:lnTo>
                  <a:pt x="117" y="50"/>
                </a:lnTo>
                <a:lnTo>
                  <a:pt x="113" y="50"/>
                </a:lnTo>
                <a:lnTo>
                  <a:pt x="113" y="50"/>
                </a:lnTo>
                <a:lnTo>
                  <a:pt x="108" y="50"/>
                </a:lnTo>
                <a:lnTo>
                  <a:pt x="108" y="45"/>
                </a:lnTo>
                <a:lnTo>
                  <a:pt x="108" y="45"/>
                </a:lnTo>
                <a:lnTo>
                  <a:pt x="104" y="45"/>
                </a:lnTo>
                <a:lnTo>
                  <a:pt x="104" y="45"/>
                </a:lnTo>
                <a:lnTo>
                  <a:pt x="104" y="41"/>
                </a:lnTo>
                <a:lnTo>
                  <a:pt x="104" y="36"/>
                </a:lnTo>
                <a:lnTo>
                  <a:pt x="104" y="36"/>
                </a:lnTo>
                <a:lnTo>
                  <a:pt x="104" y="31"/>
                </a:lnTo>
                <a:lnTo>
                  <a:pt x="104" y="31"/>
                </a:lnTo>
                <a:lnTo>
                  <a:pt x="95" y="31"/>
                </a:lnTo>
                <a:lnTo>
                  <a:pt x="95" y="31"/>
                </a:lnTo>
                <a:lnTo>
                  <a:pt x="95" y="31"/>
                </a:lnTo>
                <a:lnTo>
                  <a:pt x="86" y="27"/>
                </a:lnTo>
                <a:lnTo>
                  <a:pt x="81" y="27"/>
                </a:lnTo>
                <a:lnTo>
                  <a:pt x="81" y="27"/>
                </a:lnTo>
                <a:lnTo>
                  <a:pt x="77" y="27"/>
                </a:lnTo>
                <a:lnTo>
                  <a:pt x="77" y="22"/>
                </a:lnTo>
                <a:lnTo>
                  <a:pt x="77" y="22"/>
                </a:lnTo>
                <a:lnTo>
                  <a:pt x="77" y="22"/>
                </a:lnTo>
                <a:lnTo>
                  <a:pt x="77" y="22"/>
                </a:lnTo>
                <a:lnTo>
                  <a:pt x="68" y="22"/>
                </a:lnTo>
                <a:lnTo>
                  <a:pt x="68" y="22"/>
                </a:lnTo>
                <a:lnTo>
                  <a:pt x="68" y="22"/>
                </a:lnTo>
                <a:lnTo>
                  <a:pt x="68" y="22"/>
                </a:lnTo>
                <a:lnTo>
                  <a:pt x="68" y="18"/>
                </a:lnTo>
                <a:lnTo>
                  <a:pt x="68" y="18"/>
                </a:lnTo>
                <a:lnTo>
                  <a:pt x="63" y="18"/>
                </a:lnTo>
                <a:lnTo>
                  <a:pt x="63" y="22"/>
                </a:lnTo>
                <a:lnTo>
                  <a:pt x="63" y="22"/>
                </a:lnTo>
                <a:lnTo>
                  <a:pt x="63" y="22"/>
                </a:lnTo>
                <a:lnTo>
                  <a:pt x="63" y="18"/>
                </a:lnTo>
                <a:lnTo>
                  <a:pt x="54" y="18"/>
                </a:lnTo>
                <a:lnTo>
                  <a:pt x="54" y="18"/>
                </a:lnTo>
                <a:lnTo>
                  <a:pt x="54" y="18"/>
                </a:lnTo>
                <a:lnTo>
                  <a:pt x="50" y="13"/>
                </a:lnTo>
                <a:lnTo>
                  <a:pt x="54" y="13"/>
                </a:lnTo>
                <a:lnTo>
                  <a:pt x="59" y="13"/>
                </a:lnTo>
                <a:lnTo>
                  <a:pt x="59" y="13"/>
                </a:lnTo>
                <a:lnTo>
                  <a:pt x="59" y="13"/>
                </a:lnTo>
                <a:lnTo>
                  <a:pt x="59" y="13"/>
                </a:lnTo>
                <a:lnTo>
                  <a:pt x="59" y="9"/>
                </a:lnTo>
                <a:lnTo>
                  <a:pt x="59" y="9"/>
                </a:lnTo>
                <a:lnTo>
                  <a:pt x="59" y="9"/>
                </a:lnTo>
                <a:lnTo>
                  <a:pt x="54" y="9"/>
                </a:lnTo>
                <a:lnTo>
                  <a:pt x="41" y="9"/>
                </a:lnTo>
                <a:lnTo>
                  <a:pt x="41" y="9"/>
                </a:lnTo>
                <a:lnTo>
                  <a:pt x="41" y="9"/>
                </a:lnTo>
                <a:lnTo>
                  <a:pt x="36" y="13"/>
                </a:lnTo>
                <a:lnTo>
                  <a:pt x="36" y="13"/>
                </a:lnTo>
                <a:lnTo>
                  <a:pt x="32" y="13"/>
                </a:lnTo>
                <a:lnTo>
                  <a:pt x="32" y="13"/>
                </a:lnTo>
                <a:lnTo>
                  <a:pt x="32" y="18"/>
                </a:lnTo>
                <a:lnTo>
                  <a:pt x="27" y="18"/>
                </a:lnTo>
                <a:lnTo>
                  <a:pt x="27" y="18"/>
                </a:lnTo>
                <a:lnTo>
                  <a:pt x="27" y="18"/>
                </a:lnTo>
                <a:lnTo>
                  <a:pt x="27" y="18"/>
                </a:lnTo>
                <a:lnTo>
                  <a:pt x="22" y="18"/>
                </a:lnTo>
                <a:lnTo>
                  <a:pt x="22" y="18"/>
                </a:lnTo>
                <a:lnTo>
                  <a:pt x="18" y="18"/>
                </a:lnTo>
                <a:lnTo>
                  <a:pt x="18" y="18"/>
                </a:lnTo>
                <a:lnTo>
                  <a:pt x="18" y="18"/>
                </a:lnTo>
                <a:lnTo>
                  <a:pt x="18" y="22"/>
                </a:lnTo>
                <a:lnTo>
                  <a:pt x="18" y="22"/>
                </a:lnTo>
                <a:lnTo>
                  <a:pt x="13" y="22"/>
                </a:lnTo>
                <a:lnTo>
                  <a:pt x="13" y="22"/>
                </a:lnTo>
                <a:lnTo>
                  <a:pt x="9" y="27"/>
                </a:lnTo>
                <a:lnTo>
                  <a:pt x="9" y="27"/>
                </a:lnTo>
                <a:lnTo>
                  <a:pt x="9" y="22"/>
                </a:lnTo>
                <a:lnTo>
                  <a:pt x="9" y="22"/>
                </a:lnTo>
                <a:lnTo>
                  <a:pt x="9" y="22"/>
                </a:lnTo>
                <a:lnTo>
                  <a:pt x="4" y="22"/>
                </a:lnTo>
                <a:lnTo>
                  <a:pt x="4" y="22"/>
                </a:lnTo>
                <a:lnTo>
                  <a:pt x="4" y="22"/>
                </a:lnTo>
                <a:lnTo>
                  <a:pt x="4" y="22"/>
                </a:lnTo>
                <a:lnTo>
                  <a:pt x="0" y="22"/>
                </a:lnTo>
                <a:lnTo>
                  <a:pt x="0" y="22"/>
                </a:lnTo>
                <a:lnTo>
                  <a:pt x="9" y="22"/>
                </a:lnTo>
                <a:lnTo>
                  <a:pt x="9" y="22"/>
                </a:lnTo>
                <a:lnTo>
                  <a:pt x="9" y="22"/>
                </a:lnTo>
                <a:lnTo>
                  <a:pt x="9" y="22"/>
                </a:lnTo>
                <a:lnTo>
                  <a:pt x="13" y="18"/>
                </a:lnTo>
                <a:lnTo>
                  <a:pt x="13" y="18"/>
                </a:lnTo>
                <a:lnTo>
                  <a:pt x="13" y="13"/>
                </a:lnTo>
                <a:lnTo>
                  <a:pt x="13" y="13"/>
                </a:lnTo>
                <a:lnTo>
                  <a:pt x="18" y="9"/>
                </a:lnTo>
                <a:lnTo>
                  <a:pt x="18" y="9"/>
                </a:lnTo>
                <a:lnTo>
                  <a:pt x="36" y="4"/>
                </a:lnTo>
                <a:lnTo>
                  <a:pt x="36" y="4"/>
                </a:lnTo>
                <a:lnTo>
                  <a:pt x="45" y="0"/>
                </a:lnTo>
                <a:lnTo>
                  <a:pt x="45" y="0"/>
                </a:lnTo>
                <a:lnTo>
                  <a:pt x="50" y="0"/>
                </a:lnTo>
                <a:lnTo>
                  <a:pt x="54" y="0"/>
                </a:lnTo>
                <a:lnTo>
                  <a:pt x="59"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5" name="Freeform 41">
            <a:extLst>
              <a:ext uri="{FF2B5EF4-FFF2-40B4-BE49-F238E27FC236}">
                <a16:creationId xmlns:a16="http://schemas.microsoft.com/office/drawing/2014/main" id="{89C8C98B-EBF3-B34B-9A59-146214BAADF0}"/>
              </a:ext>
            </a:extLst>
          </p:cNvPr>
          <p:cNvSpPr>
            <a:spLocks/>
          </p:cNvSpPr>
          <p:nvPr/>
        </p:nvSpPr>
        <p:spPr bwMode="auto">
          <a:xfrm>
            <a:off x="6732397" y="2606103"/>
            <a:ext cx="74422" cy="34093"/>
          </a:xfrm>
          <a:custGeom>
            <a:avLst/>
            <a:gdLst>
              <a:gd name="T0" fmla="*/ 27 w 31"/>
              <a:gd name="T1" fmla="*/ 0 h 14"/>
              <a:gd name="T2" fmla="*/ 27 w 31"/>
              <a:gd name="T3" fmla="*/ 0 h 14"/>
              <a:gd name="T4" fmla="*/ 22 w 31"/>
              <a:gd name="T5" fmla="*/ 5 h 14"/>
              <a:gd name="T6" fmla="*/ 22 w 31"/>
              <a:gd name="T7" fmla="*/ 9 h 14"/>
              <a:gd name="T8" fmla="*/ 22 w 31"/>
              <a:gd name="T9" fmla="*/ 9 h 14"/>
              <a:gd name="T10" fmla="*/ 22 w 31"/>
              <a:gd name="T11" fmla="*/ 9 h 14"/>
              <a:gd name="T12" fmla="*/ 22 w 31"/>
              <a:gd name="T13" fmla="*/ 9 h 14"/>
              <a:gd name="T14" fmla="*/ 22 w 31"/>
              <a:gd name="T15" fmla="*/ 9 h 14"/>
              <a:gd name="T16" fmla="*/ 18 w 31"/>
              <a:gd name="T17" fmla="*/ 9 h 14"/>
              <a:gd name="T18" fmla="*/ 18 w 31"/>
              <a:gd name="T19" fmla="*/ 9 h 14"/>
              <a:gd name="T20" fmla="*/ 18 w 31"/>
              <a:gd name="T21" fmla="*/ 9 h 14"/>
              <a:gd name="T22" fmla="*/ 18 w 31"/>
              <a:gd name="T23" fmla="*/ 9 h 14"/>
              <a:gd name="T24" fmla="*/ 18 w 31"/>
              <a:gd name="T25" fmla="*/ 9 h 14"/>
              <a:gd name="T26" fmla="*/ 18 w 31"/>
              <a:gd name="T27" fmla="*/ 14 h 14"/>
              <a:gd name="T28" fmla="*/ 18 w 31"/>
              <a:gd name="T29" fmla="*/ 14 h 14"/>
              <a:gd name="T30" fmla="*/ 13 w 31"/>
              <a:gd name="T31" fmla="*/ 14 h 14"/>
              <a:gd name="T32" fmla="*/ 13 w 31"/>
              <a:gd name="T33" fmla="*/ 14 h 14"/>
              <a:gd name="T34" fmla="*/ 13 w 31"/>
              <a:gd name="T35" fmla="*/ 14 h 14"/>
              <a:gd name="T36" fmla="*/ 13 w 31"/>
              <a:gd name="T37" fmla="*/ 9 h 14"/>
              <a:gd name="T38" fmla="*/ 13 w 31"/>
              <a:gd name="T39" fmla="*/ 9 h 14"/>
              <a:gd name="T40" fmla="*/ 13 w 31"/>
              <a:gd name="T41" fmla="*/ 9 h 14"/>
              <a:gd name="T42" fmla="*/ 13 w 31"/>
              <a:gd name="T43" fmla="*/ 9 h 14"/>
              <a:gd name="T44" fmla="*/ 9 w 31"/>
              <a:gd name="T45" fmla="*/ 9 h 14"/>
              <a:gd name="T46" fmla="*/ 9 w 31"/>
              <a:gd name="T47" fmla="*/ 9 h 14"/>
              <a:gd name="T48" fmla="*/ 9 w 31"/>
              <a:gd name="T49" fmla="*/ 9 h 14"/>
              <a:gd name="T50" fmla="*/ 4 w 31"/>
              <a:gd name="T51" fmla="*/ 9 h 14"/>
              <a:gd name="T52" fmla="*/ 4 w 31"/>
              <a:gd name="T53" fmla="*/ 9 h 14"/>
              <a:gd name="T54" fmla="*/ 4 w 31"/>
              <a:gd name="T55" fmla="*/ 9 h 14"/>
              <a:gd name="T56" fmla="*/ 4 w 31"/>
              <a:gd name="T57" fmla="*/ 9 h 14"/>
              <a:gd name="T58" fmla="*/ 0 w 31"/>
              <a:gd name="T59" fmla="*/ 9 h 14"/>
              <a:gd name="T60" fmla="*/ 0 w 31"/>
              <a:gd name="T61" fmla="*/ 9 h 14"/>
              <a:gd name="T62" fmla="*/ 4 w 31"/>
              <a:gd name="T63" fmla="*/ 9 h 14"/>
              <a:gd name="T64" fmla="*/ 4 w 31"/>
              <a:gd name="T65" fmla="*/ 9 h 14"/>
              <a:gd name="T66" fmla="*/ 4 w 31"/>
              <a:gd name="T67" fmla="*/ 9 h 14"/>
              <a:gd name="T68" fmla="*/ 4 w 31"/>
              <a:gd name="T69" fmla="*/ 5 h 14"/>
              <a:gd name="T70" fmla="*/ 9 w 31"/>
              <a:gd name="T71" fmla="*/ 5 h 14"/>
              <a:gd name="T72" fmla="*/ 9 w 31"/>
              <a:gd name="T73" fmla="*/ 5 h 14"/>
              <a:gd name="T74" fmla="*/ 13 w 31"/>
              <a:gd name="T75" fmla="*/ 5 h 14"/>
              <a:gd name="T76" fmla="*/ 13 w 31"/>
              <a:gd name="T77" fmla="*/ 5 h 14"/>
              <a:gd name="T78" fmla="*/ 22 w 31"/>
              <a:gd name="T79" fmla="*/ 5 h 14"/>
              <a:gd name="T80" fmla="*/ 22 w 31"/>
              <a:gd name="T81" fmla="*/ 0 h 14"/>
              <a:gd name="T82" fmla="*/ 27 w 31"/>
              <a:gd name="T83" fmla="*/ 0 h 14"/>
              <a:gd name="T84" fmla="*/ 27 w 31"/>
              <a:gd name="T85" fmla="*/ 0 h 14"/>
              <a:gd name="T86" fmla="*/ 31 w 31"/>
              <a:gd name="T87" fmla="*/ 0 h 14"/>
              <a:gd name="T88" fmla="*/ 27 w 31"/>
              <a:gd name="T8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14">
                <a:moveTo>
                  <a:pt x="27" y="0"/>
                </a:moveTo>
                <a:lnTo>
                  <a:pt x="27" y="0"/>
                </a:lnTo>
                <a:lnTo>
                  <a:pt x="22" y="5"/>
                </a:lnTo>
                <a:lnTo>
                  <a:pt x="22" y="9"/>
                </a:lnTo>
                <a:lnTo>
                  <a:pt x="22" y="9"/>
                </a:lnTo>
                <a:lnTo>
                  <a:pt x="22" y="9"/>
                </a:lnTo>
                <a:lnTo>
                  <a:pt x="22" y="9"/>
                </a:lnTo>
                <a:lnTo>
                  <a:pt x="22" y="9"/>
                </a:lnTo>
                <a:lnTo>
                  <a:pt x="18" y="9"/>
                </a:lnTo>
                <a:lnTo>
                  <a:pt x="18" y="9"/>
                </a:lnTo>
                <a:lnTo>
                  <a:pt x="18" y="9"/>
                </a:lnTo>
                <a:lnTo>
                  <a:pt x="18" y="9"/>
                </a:lnTo>
                <a:lnTo>
                  <a:pt x="18" y="9"/>
                </a:lnTo>
                <a:lnTo>
                  <a:pt x="18" y="14"/>
                </a:lnTo>
                <a:lnTo>
                  <a:pt x="18" y="14"/>
                </a:lnTo>
                <a:lnTo>
                  <a:pt x="13" y="14"/>
                </a:lnTo>
                <a:lnTo>
                  <a:pt x="13" y="14"/>
                </a:lnTo>
                <a:lnTo>
                  <a:pt x="13" y="14"/>
                </a:lnTo>
                <a:lnTo>
                  <a:pt x="13" y="9"/>
                </a:lnTo>
                <a:lnTo>
                  <a:pt x="13" y="9"/>
                </a:lnTo>
                <a:lnTo>
                  <a:pt x="13" y="9"/>
                </a:lnTo>
                <a:lnTo>
                  <a:pt x="13" y="9"/>
                </a:lnTo>
                <a:lnTo>
                  <a:pt x="9" y="9"/>
                </a:lnTo>
                <a:lnTo>
                  <a:pt x="9" y="9"/>
                </a:lnTo>
                <a:lnTo>
                  <a:pt x="9" y="9"/>
                </a:lnTo>
                <a:lnTo>
                  <a:pt x="4" y="9"/>
                </a:lnTo>
                <a:lnTo>
                  <a:pt x="4" y="9"/>
                </a:lnTo>
                <a:lnTo>
                  <a:pt x="4" y="9"/>
                </a:lnTo>
                <a:lnTo>
                  <a:pt x="4" y="9"/>
                </a:lnTo>
                <a:lnTo>
                  <a:pt x="0" y="9"/>
                </a:lnTo>
                <a:lnTo>
                  <a:pt x="0" y="9"/>
                </a:lnTo>
                <a:lnTo>
                  <a:pt x="4" y="9"/>
                </a:lnTo>
                <a:lnTo>
                  <a:pt x="4" y="9"/>
                </a:lnTo>
                <a:lnTo>
                  <a:pt x="4" y="9"/>
                </a:lnTo>
                <a:lnTo>
                  <a:pt x="4" y="5"/>
                </a:lnTo>
                <a:lnTo>
                  <a:pt x="9" y="5"/>
                </a:lnTo>
                <a:lnTo>
                  <a:pt x="9" y="5"/>
                </a:lnTo>
                <a:lnTo>
                  <a:pt x="13" y="5"/>
                </a:lnTo>
                <a:lnTo>
                  <a:pt x="13" y="5"/>
                </a:lnTo>
                <a:lnTo>
                  <a:pt x="22" y="5"/>
                </a:lnTo>
                <a:lnTo>
                  <a:pt x="22" y="0"/>
                </a:lnTo>
                <a:lnTo>
                  <a:pt x="27" y="0"/>
                </a:lnTo>
                <a:lnTo>
                  <a:pt x="27" y="0"/>
                </a:lnTo>
                <a:lnTo>
                  <a:pt x="31" y="0"/>
                </a:lnTo>
                <a:lnTo>
                  <a:pt x="27"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6" name="Freeform 42">
            <a:extLst>
              <a:ext uri="{FF2B5EF4-FFF2-40B4-BE49-F238E27FC236}">
                <a16:creationId xmlns:a16="http://schemas.microsoft.com/office/drawing/2014/main" id="{97904F37-EA04-144A-A5EC-E1F260106495}"/>
              </a:ext>
            </a:extLst>
          </p:cNvPr>
          <p:cNvSpPr>
            <a:spLocks/>
          </p:cNvSpPr>
          <p:nvPr/>
        </p:nvSpPr>
        <p:spPr bwMode="auto">
          <a:xfrm>
            <a:off x="6720392" y="2628021"/>
            <a:ext cx="64819" cy="21918"/>
          </a:xfrm>
          <a:custGeom>
            <a:avLst/>
            <a:gdLst>
              <a:gd name="T0" fmla="*/ 9 w 27"/>
              <a:gd name="T1" fmla="*/ 0 h 9"/>
              <a:gd name="T2" fmla="*/ 9 w 27"/>
              <a:gd name="T3" fmla="*/ 0 h 9"/>
              <a:gd name="T4" fmla="*/ 9 w 27"/>
              <a:gd name="T5" fmla="*/ 0 h 9"/>
              <a:gd name="T6" fmla="*/ 9 w 27"/>
              <a:gd name="T7" fmla="*/ 0 h 9"/>
              <a:gd name="T8" fmla="*/ 14 w 27"/>
              <a:gd name="T9" fmla="*/ 0 h 9"/>
              <a:gd name="T10" fmla="*/ 14 w 27"/>
              <a:gd name="T11" fmla="*/ 0 h 9"/>
              <a:gd name="T12" fmla="*/ 14 w 27"/>
              <a:gd name="T13" fmla="*/ 0 h 9"/>
              <a:gd name="T14" fmla="*/ 18 w 27"/>
              <a:gd name="T15" fmla="*/ 0 h 9"/>
              <a:gd name="T16" fmla="*/ 18 w 27"/>
              <a:gd name="T17" fmla="*/ 0 h 9"/>
              <a:gd name="T18" fmla="*/ 18 w 27"/>
              <a:gd name="T19" fmla="*/ 0 h 9"/>
              <a:gd name="T20" fmla="*/ 18 w 27"/>
              <a:gd name="T21" fmla="*/ 0 h 9"/>
              <a:gd name="T22" fmla="*/ 18 w 27"/>
              <a:gd name="T23" fmla="*/ 5 h 9"/>
              <a:gd name="T24" fmla="*/ 18 w 27"/>
              <a:gd name="T25" fmla="*/ 5 h 9"/>
              <a:gd name="T26" fmla="*/ 18 w 27"/>
              <a:gd name="T27" fmla="*/ 5 h 9"/>
              <a:gd name="T28" fmla="*/ 23 w 27"/>
              <a:gd name="T29" fmla="*/ 5 h 9"/>
              <a:gd name="T30" fmla="*/ 23 w 27"/>
              <a:gd name="T31" fmla="*/ 5 h 9"/>
              <a:gd name="T32" fmla="*/ 23 w 27"/>
              <a:gd name="T33" fmla="*/ 0 h 9"/>
              <a:gd name="T34" fmla="*/ 23 w 27"/>
              <a:gd name="T35" fmla="*/ 0 h 9"/>
              <a:gd name="T36" fmla="*/ 23 w 27"/>
              <a:gd name="T37" fmla="*/ 0 h 9"/>
              <a:gd name="T38" fmla="*/ 23 w 27"/>
              <a:gd name="T39" fmla="*/ 0 h 9"/>
              <a:gd name="T40" fmla="*/ 23 w 27"/>
              <a:gd name="T41" fmla="*/ 0 h 9"/>
              <a:gd name="T42" fmla="*/ 27 w 27"/>
              <a:gd name="T43" fmla="*/ 0 h 9"/>
              <a:gd name="T44" fmla="*/ 27 w 27"/>
              <a:gd name="T45" fmla="*/ 0 h 9"/>
              <a:gd name="T46" fmla="*/ 27 w 27"/>
              <a:gd name="T47" fmla="*/ 0 h 9"/>
              <a:gd name="T48" fmla="*/ 27 w 27"/>
              <a:gd name="T49" fmla="*/ 0 h 9"/>
              <a:gd name="T50" fmla="*/ 27 w 27"/>
              <a:gd name="T51" fmla="*/ 5 h 9"/>
              <a:gd name="T52" fmla="*/ 27 w 27"/>
              <a:gd name="T53" fmla="*/ 5 h 9"/>
              <a:gd name="T54" fmla="*/ 23 w 27"/>
              <a:gd name="T55" fmla="*/ 5 h 9"/>
              <a:gd name="T56" fmla="*/ 23 w 27"/>
              <a:gd name="T57" fmla="*/ 5 h 9"/>
              <a:gd name="T58" fmla="*/ 23 w 27"/>
              <a:gd name="T59" fmla="*/ 5 h 9"/>
              <a:gd name="T60" fmla="*/ 18 w 27"/>
              <a:gd name="T61" fmla="*/ 5 h 9"/>
              <a:gd name="T62" fmla="*/ 18 w 27"/>
              <a:gd name="T63" fmla="*/ 9 h 9"/>
              <a:gd name="T64" fmla="*/ 18 w 27"/>
              <a:gd name="T65" fmla="*/ 9 h 9"/>
              <a:gd name="T66" fmla="*/ 14 w 27"/>
              <a:gd name="T67" fmla="*/ 9 h 9"/>
              <a:gd name="T68" fmla="*/ 14 w 27"/>
              <a:gd name="T69" fmla="*/ 9 h 9"/>
              <a:gd name="T70" fmla="*/ 14 w 27"/>
              <a:gd name="T71" fmla="*/ 9 h 9"/>
              <a:gd name="T72" fmla="*/ 14 w 27"/>
              <a:gd name="T73" fmla="*/ 9 h 9"/>
              <a:gd name="T74" fmla="*/ 14 w 27"/>
              <a:gd name="T75" fmla="*/ 9 h 9"/>
              <a:gd name="T76" fmla="*/ 14 w 27"/>
              <a:gd name="T77" fmla="*/ 9 h 9"/>
              <a:gd name="T78" fmla="*/ 9 w 27"/>
              <a:gd name="T79" fmla="*/ 9 h 9"/>
              <a:gd name="T80" fmla="*/ 9 w 27"/>
              <a:gd name="T81" fmla="*/ 9 h 9"/>
              <a:gd name="T82" fmla="*/ 9 w 27"/>
              <a:gd name="T83" fmla="*/ 9 h 9"/>
              <a:gd name="T84" fmla="*/ 9 w 27"/>
              <a:gd name="T85" fmla="*/ 9 h 9"/>
              <a:gd name="T86" fmla="*/ 5 w 27"/>
              <a:gd name="T87" fmla="*/ 9 h 9"/>
              <a:gd name="T88" fmla="*/ 5 w 27"/>
              <a:gd name="T89" fmla="*/ 9 h 9"/>
              <a:gd name="T90" fmla="*/ 5 w 27"/>
              <a:gd name="T91" fmla="*/ 9 h 9"/>
              <a:gd name="T92" fmla="*/ 0 w 27"/>
              <a:gd name="T93" fmla="*/ 9 h 9"/>
              <a:gd name="T94" fmla="*/ 0 w 27"/>
              <a:gd name="T95" fmla="*/ 5 h 9"/>
              <a:gd name="T96" fmla="*/ 0 w 27"/>
              <a:gd name="T97" fmla="*/ 0 h 9"/>
              <a:gd name="T98" fmla="*/ 0 w 27"/>
              <a:gd name="T99" fmla="*/ 0 h 9"/>
              <a:gd name="T100" fmla="*/ 5 w 27"/>
              <a:gd name="T101" fmla="*/ 0 h 9"/>
              <a:gd name="T102" fmla="*/ 5 w 27"/>
              <a:gd name="T103" fmla="*/ 0 h 9"/>
              <a:gd name="T104" fmla="*/ 5 w 27"/>
              <a:gd name="T105" fmla="*/ 0 h 9"/>
              <a:gd name="T106" fmla="*/ 5 w 27"/>
              <a:gd name="T107" fmla="*/ 0 h 9"/>
              <a:gd name="T108" fmla="*/ 5 w 27"/>
              <a:gd name="T109" fmla="*/ 0 h 9"/>
              <a:gd name="T110" fmla="*/ 9 w 27"/>
              <a:gd name="T111" fmla="*/ 0 h 9"/>
              <a:gd name="T112" fmla="*/ 9 w 27"/>
              <a:gd name="T11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9">
                <a:moveTo>
                  <a:pt x="9" y="0"/>
                </a:moveTo>
                <a:lnTo>
                  <a:pt x="9" y="0"/>
                </a:lnTo>
                <a:lnTo>
                  <a:pt x="9" y="0"/>
                </a:lnTo>
                <a:lnTo>
                  <a:pt x="9" y="0"/>
                </a:lnTo>
                <a:lnTo>
                  <a:pt x="14" y="0"/>
                </a:lnTo>
                <a:lnTo>
                  <a:pt x="14" y="0"/>
                </a:lnTo>
                <a:lnTo>
                  <a:pt x="14" y="0"/>
                </a:lnTo>
                <a:lnTo>
                  <a:pt x="18" y="0"/>
                </a:lnTo>
                <a:lnTo>
                  <a:pt x="18" y="0"/>
                </a:lnTo>
                <a:lnTo>
                  <a:pt x="18" y="0"/>
                </a:lnTo>
                <a:lnTo>
                  <a:pt x="18" y="0"/>
                </a:lnTo>
                <a:lnTo>
                  <a:pt x="18" y="5"/>
                </a:lnTo>
                <a:lnTo>
                  <a:pt x="18" y="5"/>
                </a:lnTo>
                <a:lnTo>
                  <a:pt x="18" y="5"/>
                </a:lnTo>
                <a:lnTo>
                  <a:pt x="23" y="5"/>
                </a:lnTo>
                <a:lnTo>
                  <a:pt x="23" y="5"/>
                </a:lnTo>
                <a:lnTo>
                  <a:pt x="23" y="0"/>
                </a:lnTo>
                <a:lnTo>
                  <a:pt x="23" y="0"/>
                </a:lnTo>
                <a:lnTo>
                  <a:pt x="23" y="0"/>
                </a:lnTo>
                <a:lnTo>
                  <a:pt x="23" y="0"/>
                </a:lnTo>
                <a:lnTo>
                  <a:pt x="23" y="0"/>
                </a:lnTo>
                <a:lnTo>
                  <a:pt x="27" y="0"/>
                </a:lnTo>
                <a:lnTo>
                  <a:pt x="27" y="0"/>
                </a:lnTo>
                <a:lnTo>
                  <a:pt x="27" y="0"/>
                </a:lnTo>
                <a:lnTo>
                  <a:pt x="27" y="0"/>
                </a:lnTo>
                <a:lnTo>
                  <a:pt x="27" y="5"/>
                </a:lnTo>
                <a:lnTo>
                  <a:pt x="27" y="5"/>
                </a:lnTo>
                <a:lnTo>
                  <a:pt x="23" y="5"/>
                </a:lnTo>
                <a:lnTo>
                  <a:pt x="23" y="5"/>
                </a:lnTo>
                <a:lnTo>
                  <a:pt x="23" y="5"/>
                </a:lnTo>
                <a:lnTo>
                  <a:pt x="18" y="5"/>
                </a:lnTo>
                <a:lnTo>
                  <a:pt x="18" y="9"/>
                </a:lnTo>
                <a:lnTo>
                  <a:pt x="18" y="9"/>
                </a:lnTo>
                <a:lnTo>
                  <a:pt x="14" y="9"/>
                </a:lnTo>
                <a:lnTo>
                  <a:pt x="14" y="9"/>
                </a:lnTo>
                <a:lnTo>
                  <a:pt x="14" y="9"/>
                </a:lnTo>
                <a:lnTo>
                  <a:pt x="14" y="9"/>
                </a:lnTo>
                <a:lnTo>
                  <a:pt x="14" y="9"/>
                </a:lnTo>
                <a:lnTo>
                  <a:pt x="14" y="9"/>
                </a:lnTo>
                <a:lnTo>
                  <a:pt x="9" y="9"/>
                </a:lnTo>
                <a:lnTo>
                  <a:pt x="9" y="9"/>
                </a:lnTo>
                <a:lnTo>
                  <a:pt x="9" y="9"/>
                </a:lnTo>
                <a:lnTo>
                  <a:pt x="9" y="9"/>
                </a:lnTo>
                <a:lnTo>
                  <a:pt x="5" y="9"/>
                </a:lnTo>
                <a:lnTo>
                  <a:pt x="5" y="9"/>
                </a:lnTo>
                <a:lnTo>
                  <a:pt x="5" y="9"/>
                </a:lnTo>
                <a:lnTo>
                  <a:pt x="0" y="9"/>
                </a:lnTo>
                <a:lnTo>
                  <a:pt x="0" y="5"/>
                </a:lnTo>
                <a:lnTo>
                  <a:pt x="0" y="0"/>
                </a:lnTo>
                <a:lnTo>
                  <a:pt x="0" y="0"/>
                </a:lnTo>
                <a:lnTo>
                  <a:pt x="5" y="0"/>
                </a:lnTo>
                <a:lnTo>
                  <a:pt x="5" y="0"/>
                </a:lnTo>
                <a:lnTo>
                  <a:pt x="5" y="0"/>
                </a:lnTo>
                <a:lnTo>
                  <a:pt x="5" y="0"/>
                </a:lnTo>
                <a:lnTo>
                  <a:pt x="5" y="0"/>
                </a:lnTo>
                <a:lnTo>
                  <a:pt x="9" y="0"/>
                </a:lnTo>
                <a:lnTo>
                  <a:pt x="9"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7" name="Freeform 43">
            <a:extLst>
              <a:ext uri="{FF2B5EF4-FFF2-40B4-BE49-F238E27FC236}">
                <a16:creationId xmlns:a16="http://schemas.microsoft.com/office/drawing/2014/main" id="{087C0EB9-B8CB-3940-BECD-BF0B465AA471}"/>
              </a:ext>
            </a:extLst>
          </p:cNvPr>
          <p:cNvSpPr>
            <a:spLocks/>
          </p:cNvSpPr>
          <p:nvPr/>
        </p:nvSpPr>
        <p:spPr bwMode="auto">
          <a:xfrm>
            <a:off x="5928167" y="1902325"/>
            <a:ext cx="240068" cy="121761"/>
          </a:xfrm>
          <a:custGeom>
            <a:avLst/>
            <a:gdLst>
              <a:gd name="T0" fmla="*/ 41 w 100"/>
              <a:gd name="T1" fmla="*/ 4 h 50"/>
              <a:gd name="T2" fmla="*/ 41 w 100"/>
              <a:gd name="T3" fmla="*/ 4 h 50"/>
              <a:gd name="T4" fmla="*/ 45 w 100"/>
              <a:gd name="T5" fmla="*/ 4 h 50"/>
              <a:gd name="T6" fmla="*/ 50 w 100"/>
              <a:gd name="T7" fmla="*/ 4 h 50"/>
              <a:gd name="T8" fmla="*/ 54 w 100"/>
              <a:gd name="T9" fmla="*/ 9 h 50"/>
              <a:gd name="T10" fmla="*/ 59 w 100"/>
              <a:gd name="T11" fmla="*/ 9 h 50"/>
              <a:gd name="T12" fmla="*/ 64 w 100"/>
              <a:gd name="T13" fmla="*/ 9 h 50"/>
              <a:gd name="T14" fmla="*/ 64 w 100"/>
              <a:gd name="T15" fmla="*/ 14 h 50"/>
              <a:gd name="T16" fmla="*/ 59 w 100"/>
              <a:gd name="T17" fmla="*/ 14 h 50"/>
              <a:gd name="T18" fmla="*/ 64 w 100"/>
              <a:gd name="T19" fmla="*/ 14 h 50"/>
              <a:gd name="T20" fmla="*/ 68 w 100"/>
              <a:gd name="T21" fmla="*/ 18 h 50"/>
              <a:gd name="T22" fmla="*/ 73 w 100"/>
              <a:gd name="T23" fmla="*/ 18 h 50"/>
              <a:gd name="T24" fmla="*/ 73 w 100"/>
              <a:gd name="T25" fmla="*/ 14 h 50"/>
              <a:gd name="T26" fmla="*/ 77 w 100"/>
              <a:gd name="T27" fmla="*/ 18 h 50"/>
              <a:gd name="T28" fmla="*/ 82 w 100"/>
              <a:gd name="T29" fmla="*/ 14 h 50"/>
              <a:gd name="T30" fmla="*/ 82 w 100"/>
              <a:gd name="T31" fmla="*/ 18 h 50"/>
              <a:gd name="T32" fmla="*/ 82 w 100"/>
              <a:gd name="T33" fmla="*/ 23 h 50"/>
              <a:gd name="T34" fmla="*/ 86 w 100"/>
              <a:gd name="T35" fmla="*/ 23 h 50"/>
              <a:gd name="T36" fmla="*/ 91 w 100"/>
              <a:gd name="T37" fmla="*/ 23 h 50"/>
              <a:gd name="T38" fmla="*/ 91 w 100"/>
              <a:gd name="T39" fmla="*/ 23 h 50"/>
              <a:gd name="T40" fmla="*/ 95 w 100"/>
              <a:gd name="T41" fmla="*/ 23 h 50"/>
              <a:gd name="T42" fmla="*/ 100 w 100"/>
              <a:gd name="T43" fmla="*/ 32 h 50"/>
              <a:gd name="T44" fmla="*/ 100 w 100"/>
              <a:gd name="T45" fmla="*/ 32 h 50"/>
              <a:gd name="T46" fmla="*/ 95 w 100"/>
              <a:gd name="T47" fmla="*/ 32 h 50"/>
              <a:gd name="T48" fmla="*/ 91 w 100"/>
              <a:gd name="T49" fmla="*/ 36 h 50"/>
              <a:gd name="T50" fmla="*/ 91 w 100"/>
              <a:gd name="T51" fmla="*/ 41 h 50"/>
              <a:gd name="T52" fmla="*/ 86 w 100"/>
              <a:gd name="T53" fmla="*/ 41 h 50"/>
              <a:gd name="T54" fmla="*/ 77 w 100"/>
              <a:gd name="T55" fmla="*/ 45 h 50"/>
              <a:gd name="T56" fmla="*/ 73 w 100"/>
              <a:gd name="T57" fmla="*/ 45 h 50"/>
              <a:gd name="T58" fmla="*/ 73 w 100"/>
              <a:gd name="T59" fmla="*/ 45 h 50"/>
              <a:gd name="T60" fmla="*/ 68 w 100"/>
              <a:gd name="T61" fmla="*/ 45 h 50"/>
              <a:gd name="T62" fmla="*/ 64 w 100"/>
              <a:gd name="T63" fmla="*/ 45 h 50"/>
              <a:gd name="T64" fmla="*/ 54 w 100"/>
              <a:gd name="T65" fmla="*/ 41 h 50"/>
              <a:gd name="T66" fmla="*/ 50 w 100"/>
              <a:gd name="T67" fmla="*/ 41 h 50"/>
              <a:gd name="T68" fmla="*/ 45 w 100"/>
              <a:gd name="T69" fmla="*/ 41 h 50"/>
              <a:gd name="T70" fmla="*/ 45 w 100"/>
              <a:gd name="T71" fmla="*/ 45 h 50"/>
              <a:gd name="T72" fmla="*/ 41 w 100"/>
              <a:gd name="T73" fmla="*/ 50 h 50"/>
              <a:gd name="T74" fmla="*/ 36 w 100"/>
              <a:gd name="T75" fmla="*/ 50 h 50"/>
              <a:gd name="T76" fmla="*/ 27 w 100"/>
              <a:gd name="T77" fmla="*/ 45 h 50"/>
              <a:gd name="T78" fmla="*/ 23 w 100"/>
              <a:gd name="T79" fmla="*/ 41 h 50"/>
              <a:gd name="T80" fmla="*/ 18 w 100"/>
              <a:gd name="T81" fmla="*/ 41 h 50"/>
              <a:gd name="T82" fmla="*/ 18 w 100"/>
              <a:gd name="T83" fmla="*/ 36 h 50"/>
              <a:gd name="T84" fmla="*/ 9 w 100"/>
              <a:gd name="T85" fmla="*/ 32 h 50"/>
              <a:gd name="T86" fmla="*/ 9 w 100"/>
              <a:gd name="T87" fmla="*/ 27 h 50"/>
              <a:gd name="T88" fmla="*/ 5 w 100"/>
              <a:gd name="T89" fmla="*/ 27 h 50"/>
              <a:gd name="T90" fmla="*/ 9 w 100"/>
              <a:gd name="T91" fmla="*/ 23 h 50"/>
              <a:gd name="T92" fmla="*/ 5 w 100"/>
              <a:gd name="T93" fmla="*/ 18 h 50"/>
              <a:gd name="T94" fmla="*/ 0 w 100"/>
              <a:gd name="T95" fmla="*/ 18 h 50"/>
              <a:gd name="T96" fmla="*/ 0 w 100"/>
              <a:gd name="T97" fmla="*/ 18 h 50"/>
              <a:gd name="T98" fmla="*/ 5 w 100"/>
              <a:gd name="T99" fmla="*/ 18 h 50"/>
              <a:gd name="T100" fmla="*/ 9 w 100"/>
              <a:gd name="T101" fmla="*/ 14 h 50"/>
              <a:gd name="T102" fmla="*/ 14 w 100"/>
              <a:gd name="T103" fmla="*/ 14 h 50"/>
              <a:gd name="T104" fmla="*/ 18 w 100"/>
              <a:gd name="T105" fmla="*/ 9 h 50"/>
              <a:gd name="T106" fmla="*/ 18 w 100"/>
              <a:gd name="T107" fmla="*/ 9 h 50"/>
              <a:gd name="T108" fmla="*/ 23 w 100"/>
              <a:gd name="T109" fmla="*/ 9 h 50"/>
              <a:gd name="T110" fmla="*/ 27 w 100"/>
              <a:gd name="T111" fmla="*/ 4 h 50"/>
              <a:gd name="T112" fmla="*/ 32 w 100"/>
              <a:gd name="T113" fmla="*/ 4 h 50"/>
              <a:gd name="T114" fmla="*/ 32 w 100"/>
              <a:gd name="T115" fmla="*/ 4 h 50"/>
              <a:gd name="T116" fmla="*/ 36 w 100"/>
              <a:gd name="T117" fmla="*/ 4 h 50"/>
              <a:gd name="T118" fmla="*/ 36 w 100"/>
              <a:gd name="T119"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50">
                <a:moveTo>
                  <a:pt x="36" y="4"/>
                </a:moveTo>
                <a:lnTo>
                  <a:pt x="36" y="4"/>
                </a:lnTo>
                <a:lnTo>
                  <a:pt x="41" y="4"/>
                </a:lnTo>
                <a:lnTo>
                  <a:pt x="41" y="4"/>
                </a:lnTo>
                <a:lnTo>
                  <a:pt x="41" y="4"/>
                </a:lnTo>
                <a:lnTo>
                  <a:pt x="41" y="4"/>
                </a:lnTo>
                <a:lnTo>
                  <a:pt x="41" y="4"/>
                </a:lnTo>
                <a:lnTo>
                  <a:pt x="41" y="4"/>
                </a:lnTo>
                <a:lnTo>
                  <a:pt x="41" y="4"/>
                </a:lnTo>
                <a:lnTo>
                  <a:pt x="41" y="4"/>
                </a:lnTo>
                <a:lnTo>
                  <a:pt x="41" y="4"/>
                </a:lnTo>
                <a:lnTo>
                  <a:pt x="45" y="4"/>
                </a:lnTo>
                <a:lnTo>
                  <a:pt x="45" y="4"/>
                </a:lnTo>
                <a:lnTo>
                  <a:pt x="45" y="4"/>
                </a:lnTo>
                <a:lnTo>
                  <a:pt x="50" y="4"/>
                </a:lnTo>
                <a:lnTo>
                  <a:pt x="50" y="4"/>
                </a:lnTo>
                <a:lnTo>
                  <a:pt x="50" y="4"/>
                </a:lnTo>
                <a:lnTo>
                  <a:pt x="50" y="4"/>
                </a:lnTo>
                <a:lnTo>
                  <a:pt x="54" y="9"/>
                </a:lnTo>
                <a:lnTo>
                  <a:pt x="54" y="9"/>
                </a:lnTo>
                <a:lnTo>
                  <a:pt x="54" y="9"/>
                </a:lnTo>
                <a:lnTo>
                  <a:pt x="54" y="9"/>
                </a:lnTo>
                <a:lnTo>
                  <a:pt x="59" y="9"/>
                </a:lnTo>
                <a:lnTo>
                  <a:pt x="59" y="9"/>
                </a:lnTo>
                <a:lnTo>
                  <a:pt x="59" y="9"/>
                </a:lnTo>
                <a:lnTo>
                  <a:pt x="59" y="9"/>
                </a:lnTo>
                <a:lnTo>
                  <a:pt x="64" y="9"/>
                </a:lnTo>
                <a:lnTo>
                  <a:pt x="64" y="9"/>
                </a:lnTo>
                <a:lnTo>
                  <a:pt x="64" y="9"/>
                </a:lnTo>
                <a:lnTo>
                  <a:pt x="64" y="9"/>
                </a:lnTo>
                <a:lnTo>
                  <a:pt x="64" y="14"/>
                </a:lnTo>
                <a:lnTo>
                  <a:pt x="64" y="14"/>
                </a:lnTo>
                <a:lnTo>
                  <a:pt x="64" y="14"/>
                </a:lnTo>
                <a:lnTo>
                  <a:pt x="64" y="14"/>
                </a:lnTo>
                <a:lnTo>
                  <a:pt x="64" y="14"/>
                </a:lnTo>
                <a:lnTo>
                  <a:pt x="59" y="14"/>
                </a:lnTo>
                <a:lnTo>
                  <a:pt x="64" y="14"/>
                </a:lnTo>
                <a:lnTo>
                  <a:pt x="64" y="14"/>
                </a:lnTo>
                <a:lnTo>
                  <a:pt x="64" y="14"/>
                </a:lnTo>
                <a:lnTo>
                  <a:pt x="64" y="14"/>
                </a:lnTo>
                <a:lnTo>
                  <a:pt x="64" y="18"/>
                </a:lnTo>
                <a:lnTo>
                  <a:pt x="68" y="18"/>
                </a:lnTo>
                <a:lnTo>
                  <a:pt x="68" y="18"/>
                </a:lnTo>
                <a:lnTo>
                  <a:pt x="68" y="18"/>
                </a:lnTo>
                <a:lnTo>
                  <a:pt x="68" y="18"/>
                </a:lnTo>
                <a:lnTo>
                  <a:pt x="68" y="18"/>
                </a:lnTo>
                <a:lnTo>
                  <a:pt x="73" y="18"/>
                </a:lnTo>
                <a:lnTo>
                  <a:pt x="73" y="18"/>
                </a:lnTo>
                <a:lnTo>
                  <a:pt x="73" y="18"/>
                </a:lnTo>
                <a:lnTo>
                  <a:pt x="73" y="18"/>
                </a:lnTo>
                <a:lnTo>
                  <a:pt x="73" y="14"/>
                </a:lnTo>
                <a:lnTo>
                  <a:pt x="73" y="14"/>
                </a:lnTo>
                <a:lnTo>
                  <a:pt x="73" y="14"/>
                </a:lnTo>
                <a:lnTo>
                  <a:pt x="73" y="14"/>
                </a:lnTo>
                <a:lnTo>
                  <a:pt x="73" y="14"/>
                </a:lnTo>
                <a:lnTo>
                  <a:pt x="77" y="18"/>
                </a:lnTo>
                <a:lnTo>
                  <a:pt x="82" y="18"/>
                </a:lnTo>
                <a:lnTo>
                  <a:pt x="82" y="18"/>
                </a:lnTo>
                <a:lnTo>
                  <a:pt x="82" y="18"/>
                </a:lnTo>
                <a:lnTo>
                  <a:pt x="82" y="14"/>
                </a:lnTo>
                <a:lnTo>
                  <a:pt x="82" y="14"/>
                </a:lnTo>
                <a:lnTo>
                  <a:pt x="82" y="18"/>
                </a:lnTo>
                <a:lnTo>
                  <a:pt x="82" y="18"/>
                </a:lnTo>
                <a:lnTo>
                  <a:pt x="82" y="18"/>
                </a:lnTo>
                <a:lnTo>
                  <a:pt x="82" y="18"/>
                </a:lnTo>
                <a:lnTo>
                  <a:pt x="82" y="18"/>
                </a:lnTo>
                <a:lnTo>
                  <a:pt x="82" y="18"/>
                </a:lnTo>
                <a:lnTo>
                  <a:pt x="82" y="23"/>
                </a:lnTo>
                <a:lnTo>
                  <a:pt x="86" y="23"/>
                </a:lnTo>
                <a:lnTo>
                  <a:pt x="86" y="23"/>
                </a:lnTo>
                <a:lnTo>
                  <a:pt x="86" y="23"/>
                </a:lnTo>
                <a:lnTo>
                  <a:pt x="86" y="23"/>
                </a:lnTo>
                <a:lnTo>
                  <a:pt x="86" y="23"/>
                </a:lnTo>
                <a:lnTo>
                  <a:pt x="86" y="23"/>
                </a:lnTo>
                <a:lnTo>
                  <a:pt x="86" y="23"/>
                </a:lnTo>
                <a:lnTo>
                  <a:pt x="91" y="23"/>
                </a:lnTo>
                <a:lnTo>
                  <a:pt x="91" y="23"/>
                </a:lnTo>
                <a:lnTo>
                  <a:pt x="91" y="23"/>
                </a:lnTo>
                <a:lnTo>
                  <a:pt x="91" y="23"/>
                </a:lnTo>
                <a:lnTo>
                  <a:pt x="91" y="23"/>
                </a:lnTo>
                <a:lnTo>
                  <a:pt x="91" y="23"/>
                </a:lnTo>
                <a:lnTo>
                  <a:pt x="95" y="23"/>
                </a:lnTo>
                <a:lnTo>
                  <a:pt x="95" y="23"/>
                </a:lnTo>
                <a:lnTo>
                  <a:pt x="95" y="23"/>
                </a:lnTo>
                <a:lnTo>
                  <a:pt x="95" y="23"/>
                </a:lnTo>
                <a:lnTo>
                  <a:pt x="95" y="27"/>
                </a:lnTo>
                <a:lnTo>
                  <a:pt x="100" y="27"/>
                </a:lnTo>
                <a:lnTo>
                  <a:pt x="100" y="32"/>
                </a:lnTo>
                <a:lnTo>
                  <a:pt x="100" y="32"/>
                </a:lnTo>
                <a:lnTo>
                  <a:pt x="100" y="32"/>
                </a:lnTo>
                <a:lnTo>
                  <a:pt x="100" y="32"/>
                </a:lnTo>
                <a:lnTo>
                  <a:pt x="100" y="32"/>
                </a:lnTo>
                <a:lnTo>
                  <a:pt x="95" y="32"/>
                </a:lnTo>
                <a:lnTo>
                  <a:pt x="95" y="32"/>
                </a:lnTo>
                <a:lnTo>
                  <a:pt x="95" y="32"/>
                </a:lnTo>
                <a:lnTo>
                  <a:pt x="95" y="32"/>
                </a:lnTo>
                <a:lnTo>
                  <a:pt x="95" y="32"/>
                </a:lnTo>
                <a:lnTo>
                  <a:pt x="95" y="32"/>
                </a:lnTo>
                <a:lnTo>
                  <a:pt x="91" y="36"/>
                </a:lnTo>
                <a:lnTo>
                  <a:pt x="91" y="36"/>
                </a:lnTo>
                <a:lnTo>
                  <a:pt x="91" y="36"/>
                </a:lnTo>
                <a:lnTo>
                  <a:pt x="91" y="36"/>
                </a:lnTo>
                <a:lnTo>
                  <a:pt x="91" y="41"/>
                </a:lnTo>
                <a:lnTo>
                  <a:pt x="91" y="41"/>
                </a:lnTo>
                <a:lnTo>
                  <a:pt x="86" y="41"/>
                </a:lnTo>
                <a:lnTo>
                  <a:pt x="86" y="41"/>
                </a:lnTo>
                <a:lnTo>
                  <a:pt x="86" y="41"/>
                </a:lnTo>
                <a:lnTo>
                  <a:pt x="86" y="41"/>
                </a:lnTo>
                <a:lnTo>
                  <a:pt x="86" y="41"/>
                </a:lnTo>
                <a:lnTo>
                  <a:pt x="82" y="45"/>
                </a:lnTo>
                <a:lnTo>
                  <a:pt x="82" y="45"/>
                </a:lnTo>
                <a:lnTo>
                  <a:pt x="77" y="45"/>
                </a:lnTo>
                <a:lnTo>
                  <a:pt x="77" y="41"/>
                </a:lnTo>
                <a:lnTo>
                  <a:pt x="77" y="45"/>
                </a:lnTo>
                <a:lnTo>
                  <a:pt x="77" y="45"/>
                </a:lnTo>
                <a:lnTo>
                  <a:pt x="73" y="45"/>
                </a:lnTo>
                <a:lnTo>
                  <a:pt x="73" y="50"/>
                </a:lnTo>
                <a:lnTo>
                  <a:pt x="73" y="45"/>
                </a:lnTo>
                <a:lnTo>
                  <a:pt x="73" y="45"/>
                </a:lnTo>
                <a:lnTo>
                  <a:pt x="73" y="45"/>
                </a:lnTo>
                <a:lnTo>
                  <a:pt x="73" y="45"/>
                </a:lnTo>
                <a:lnTo>
                  <a:pt x="68" y="45"/>
                </a:lnTo>
                <a:lnTo>
                  <a:pt x="68" y="45"/>
                </a:lnTo>
                <a:lnTo>
                  <a:pt x="68" y="45"/>
                </a:lnTo>
                <a:lnTo>
                  <a:pt x="68" y="45"/>
                </a:lnTo>
                <a:lnTo>
                  <a:pt x="64" y="45"/>
                </a:lnTo>
                <a:lnTo>
                  <a:pt x="64" y="45"/>
                </a:lnTo>
                <a:lnTo>
                  <a:pt x="64" y="45"/>
                </a:lnTo>
                <a:lnTo>
                  <a:pt x="59" y="45"/>
                </a:lnTo>
                <a:lnTo>
                  <a:pt x="54" y="41"/>
                </a:lnTo>
                <a:lnTo>
                  <a:pt x="54" y="41"/>
                </a:lnTo>
                <a:lnTo>
                  <a:pt x="54" y="41"/>
                </a:lnTo>
                <a:lnTo>
                  <a:pt x="54" y="41"/>
                </a:lnTo>
                <a:lnTo>
                  <a:pt x="50" y="41"/>
                </a:lnTo>
                <a:lnTo>
                  <a:pt x="50" y="41"/>
                </a:lnTo>
                <a:lnTo>
                  <a:pt x="50" y="41"/>
                </a:lnTo>
                <a:lnTo>
                  <a:pt x="45" y="41"/>
                </a:lnTo>
                <a:lnTo>
                  <a:pt x="45" y="41"/>
                </a:lnTo>
                <a:lnTo>
                  <a:pt x="45" y="41"/>
                </a:lnTo>
                <a:lnTo>
                  <a:pt x="45" y="41"/>
                </a:lnTo>
                <a:lnTo>
                  <a:pt x="45" y="41"/>
                </a:lnTo>
                <a:lnTo>
                  <a:pt x="45" y="41"/>
                </a:lnTo>
                <a:lnTo>
                  <a:pt x="45" y="45"/>
                </a:lnTo>
                <a:lnTo>
                  <a:pt x="45" y="45"/>
                </a:lnTo>
                <a:lnTo>
                  <a:pt x="41" y="45"/>
                </a:lnTo>
                <a:lnTo>
                  <a:pt x="41" y="45"/>
                </a:lnTo>
                <a:lnTo>
                  <a:pt x="41" y="45"/>
                </a:lnTo>
                <a:lnTo>
                  <a:pt x="41" y="50"/>
                </a:lnTo>
                <a:lnTo>
                  <a:pt x="36" y="50"/>
                </a:lnTo>
                <a:lnTo>
                  <a:pt x="36" y="45"/>
                </a:lnTo>
                <a:lnTo>
                  <a:pt x="36" y="50"/>
                </a:lnTo>
                <a:lnTo>
                  <a:pt x="36" y="50"/>
                </a:lnTo>
                <a:lnTo>
                  <a:pt x="32" y="50"/>
                </a:lnTo>
                <a:lnTo>
                  <a:pt x="32" y="50"/>
                </a:lnTo>
                <a:lnTo>
                  <a:pt x="27" y="45"/>
                </a:lnTo>
                <a:lnTo>
                  <a:pt x="27" y="45"/>
                </a:lnTo>
                <a:lnTo>
                  <a:pt x="27" y="45"/>
                </a:lnTo>
                <a:lnTo>
                  <a:pt x="27" y="45"/>
                </a:lnTo>
                <a:lnTo>
                  <a:pt x="27" y="45"/>
                </a:lnTo>
                <a:lnTo>
                  <a:pt x="23" y="41"/>
                </a:lnTo>
                <a:lnTo>
                  <a:pt x="23" y="41"/>
                </a:lnTo>
                <a:lnTo>
                  <a:pt x="23" y="41"/>
                </a:lnTo>
                <a:lnTo>
                  <a:pt x="23" y="41"/>
                </a:lnTo>
                <a:lnTo>
                  <a:pt x="18" y="41"/>
                </a:lnTo>
                <a:lnTo>
                  <a:pt x="18" y="41"/>
                </a:lnTo>
                <a:lnTo>
                  <a:pt x="18" y="41"/>
                </a:lnTo>
                <a:lnTo>
                  <a:pt x="18" y="36"/>
                </a:lnTo>
                <a:lnTo>
                  <a:pt x="18" y="36"/>
                </a:lnTo>
                <a:lnTo>
                  <a:pt x="14" y="36"/>
                </a:lnTo>
                <a:lnTo>
                  <a:pt x="14" y="36"/>
                </a:lnTo>
                <a:lnTo>
                  <a:pt x="14" y="36"/>
                </a:lnTo>
                <a:lnTo>
                  <a:pt x="9" y="32"/>
                </a:lnTo>
                <a:lnTo>
                  <a:pt x="9" y="32"/>
                </a:lnTo>
                <a:lnTo>
                  <a:pt x="9" y="32"/>
                </a:lnTo>
                <a:lnTo>
                  <a:pt x="9" y="32"/>
                </a:lnTo>
                <a:lnTo>
                  <a:pt x="9" y="27"/>
                </a:lnTo>
                <a:lnTo>
                  <a:pt x="5" y="27"/>
                </a:lnTo>
                <a:lnTo>
                  <a:pt x="5" y="27"/>
                </a:lnTo>
                <a:lnTo>
                  <a:pt x="5" y="27"/>
                </a:lnTo>
                <a:lnTo>
                  <a:pt x="5" y="27"/>
                </a:lnTo>
                <a:lnTo>
                  <a:pt x="5" y="23"/>
                </a:lnTo>
                <a:lnTo>
                  <a:pt x="9" y="23"/>
                </a:lnTo>
                <a:lnTo>
                  <a:pt x="9" y="23"/>
                </a:lnTo>
                <a:lnTo>
                  <a:pt x="9" y="23"/>
                </a:lnTo>
                <a:lnTo>
                  <a:pt x="5" y="23"/>
                </a:lnTo>
                <a:lnTo>
                  <a:pt x="5" y="23"/>
                </a:lnTo>
                <a:lnTo>
                  <a:pt x="5" y="23"/>
                </a:lnTo>
                <a:lnTo>
                  <a:pt x="5" y="18"/>
                </a:lnTo>
                <a:lnTo>
                  <a:pt x="0" y="18"/>
                </a:lnTo>
                <a:lnTo>
                  <a:pt x="0" y="18"/>
                </a:lnTo>
                <a:lnTo>
                  <a:pt x="0" y="18"/>
                </a:lnTo>
                <a:lnTo>
                  <a:pt x="0" y="18"/>
                </a:lnTo>
                <a:lnTo>
                  <a:pt x="0" y="18"/>
                </a:lnTo>
                <a:lnTo>
                  <a:pt x="0" y="18"/>
                </a:lnTo>
                <a:lnTo>
                  <a:pt x="0" y="18"/>
                </a:lnTo>
                <a:lnTo>
                  <a:pt x="0" y="18"/>
                </a:lnTo>
                <a:lnTo>
                  <a:pt x="5" y="18"/>
                </a:lnTo>
                <a:lnTo>
                  <a:pt x="5" y="18"/>
                </a:lnTo>
                <a:lnTo>
                  <a:pt x="5" y="18"/>
                </a:lnTo>
                <a:lnTo>
                  <a:pt x="5" y="18"/>
                </a:lnTo>
                <a:lnTo>
                  <a:pt x="5" y="14"/>
                </a:lnTo>
                <a:lnTo>
                  <a:pt x="9" y="14"/>
                </a:lnTo>
                <a:lnTo>
                  <a:pt x="9" y="14"/>
                </a:lnTo>
                <a:lnTo>
                  <a:pt x="9" y="14"/>
                </a:lnTo>
                <a:lnTo>
                  <a:pt x="9" y="14"/>
                </a:lnTo>
                <a:lnTo>
                  <a:pt x="14" y="14"/>
                </a:lnTo>
                <a:lnTo>
                  <a:pt x="14" y="14"/>
                </a:lnTo>
                <a:lnTo>
                  <a:pt x="14" y="14"/>
                </a:lnTo>
                <a:lnTo>
                  <a:pt x="14" y="14"/>
                </a:lnTo>
                <a:lnTo>
                  <a:pt x="14" y="14"/>
                </a:lnTo>
                <a:lnTo>
                  <a:pt x="18" y="14"/>
                </a:lnTo>
                <a:lnTo>
                  <a:pt x="18" y="9"/>
                </a:lnTo>
                <a:lnTo>
                  <a:pt x="18" y="9"/>
                </a:lnTo>
                <a:lnTo>
                  <a:pt x="18" y="9"/>
                </a:lnTo>
                <a:lnTo>
                  <a:pt x="18" y="9"/>
                </a:lnTo>
                <a:lnTo>
                  <a:pt x="18" y="9"/>
                </a:lnTo>
                <a:lnTo>
                  <a:pt x="18" y="9"/>
                </a:lnTo>
                <a:lnTo>
                  <a:pt x="18" y="9"/>
                </a:lnTo>
                <a:lnTo>
                  <a:pt x="23" y="9"/>
                </a:lnTo>
                <a:lnTo>
                  <a:pt x="23" y="9"/>
                </a:lnTo>
                <a:lnTo>
                  <a:pt x="23" y="9"/>
                </a:lnTo>
                <a:lnTo>
                  <a:pt x="23" y="9"/>
                </a:lnTo>
                <a:lnTo>
                  <a:pt x="27" y="9"/>
                </a:lnTo>
                <a:lnTo>
                  <a:pt x="27" y="4"/>
                </a:lnTo>
                <a:lnTo>
                  <a:pt x="32" y="4"/>
                </a:lnTo>
                <a:lnTo>
                  <a:pt x="32" y="4"/>
                </a:lnTo>
                <a:lnTo>
                  <a:pt x="32" y="4"/>
                </a:lnTo>
                <a:lnTo>
                  <a:pt x="32" y="4"/>
                </a:lnTo>
                <a:lnTo>
                  <a:pt x="32" y="4"/>
                </a:lnTo>
                <a:lnTo>
                  <a:pt x="32" y="4"/>
                </a:lnTo>
                <a:lnTo>
                  <a:pt x="32" y="4"/>
                </a:lnTo>
                <a:lnTo>
                  <a:pt x="32" y="4"/>
                </a:lnTo>
                <a:lnTo>
                  <a:pt x="32" y="0"/>
                </a:lnTo>
                <a:lnTo>
                  <a:pt x="32" y="4"/>
                </a:lnTo>
                <a:lnTo>
                  <a:pt x="36" y="4"/>
                </a:lnTo>
                <a:lnTo>
                  <a:pt x="36" y="4"/>
                </a:lnTo>
                <a:lnTo>
                  <a:pt x="36" y="4"/>
                </a:lnTo>
                <a:lnTo>
                  <a:pt x="36" y="4"/>
                </a:lnTo>
                <a:lnTo>
                  <a:pt x="36" y="4"/>
                </a:lnTo>
                <a:lnTo>
                  <a:pt x="36" y="4"/>
                </a:lnTo>
                <a:lnTo>
                  <a:pt x="36" y="4"/>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8" name="Freeform 44">
            <a:extLst>
              <a:ext uri="{FF2B5EF4-FFF2-40B4-BE49-F238E27FC236}">
                <a16:creationId xmlns:a16="http://schemas.microsoft.com/office/drawing/2014/main" id="{012628DC-96EF-D546-A97B-CDF094394154}"/>
              </a:ext>
            </a:extLst>
          </p:cNvPr>
          <p:cNvSpPr>
            <a:spLocks/>
          </p:cNvSpPr>
          <p:nvPr/>
        </p:nvSpPr>
        <p:spPr bwMode="auto">
          <a:xfrm>
            <a:off x="5712106" y="1726990"/>
            <a:ext cx="314490" cy="350672"/>
          </a:xfrm>
          <a:custGeom>
            <a:avLst/>
            <a:gdLst>
              <a:gd name="T0" fmla="*/ 59 w 131"/>
              <a:gd name="T1" fmla="*/ 4 h 144"/>
              <a:gd name="T2" fmla="*/ 63 w 131"/>
              <a:gd name="T3" fmla="*/ 9 h 144"/>
              <a:gd name="T4" fmla="*/ 77 w 131"/>
              <a:gd name="T5" fmla="*/ 13 h 144"/>
              <a:gd name="T6" fmla="*/ 86 w 131"/>
              <a:gd name="T7" fmla="*/ 18 h 144"/>
              <a:gd name="T8" fmla="*/ 104 w 131"/>
              <a:gd name="T9" fmla="*/ 9 h 144"/>
              <a:gd name="T10" fmla="*/ 122 w 131"/>
              <a:gd name="T11" fmla="*/ 22 h 144"/>
              <a:gd name="T12" fmla="*/ 122 w 131"/>
              <a:gd name="T13" fmla="*/ 36 h 144"/>
              <a:gd name="T14" fmla="*/ 126 w 131"/>
              <a:gd name="T15" fmla="*/ 49 h 144"/>
              <a:gd name="T16" fmla="*/ 131 w 131"/>
              <a:gd name="T17" fmla="*/ 54 h 144"/>
              <a:gd name="T18" fmla="*/ 131 w 131"/>
              <a:gd name="T19" fmla="*/ 63 h 144"/>
              <a:gd name="T20" fmla="*/ 131 w 131"/>
              <a:gd name="T21" fmla="*/ 72 h 144"/>
              <a:gd name="T22" fmla="*/ 126 w 131"/>
              <a:gd name="T23" fmla="*/ 76 h 144"/>
              <a:gd name="T24" fmla="*/ 122 w 131"/>
              <a:gd name="T25" fmla="*/ 76 h 144"/>
              <a:gd name="T26" fmla="*/ 117 w 131"/>
              <a:gd name="T27" fmla="*/ 76 h 144"/>
              <a:gd name="T28" fmla="*/ 108 w 131"/>
              <a:gd name="T29" fmla="*/ 81 h 144"/>
              <a:gd name="T30" fmla="*/ 104 w 131"/>
              <a:gd name="T31" fmla="*/ 86 h 144"/>
              <a:gd name="T32" fmla="*/ 95 w 131"/>
              <a:gd name="T33" fmla="*/ 90 h 144"/>
              <a:gd name="T34" fmla="*/ 90 w 131"/>
              <a:gd name="T35" fmla="*/ 90 h 144"/>
              <a:gd name="T36" fmla="*/ 99 w 131"/>
              <a:gd name="T37" fmla="*/ 95 h 144"/>
              <a:gd name="T38" fmla="*/ 99 w 131"/>
              <a:gd name="T39" fmla="*/ 99 h 144"/>
              <a:gd name="T40" fmla="*/ 108 w 131"/>
              <a:gd name="T41" fmla="*/ 108 h 144"/>
              <a:gd name="T42" fmla="*/ 113 w 131"/>
              <a:gd name="T43" fmla="*/ 113 h 144"/>
              <a:gd name="T44" fmla="*/ 117 w 131"/>
              <a:gd name="T45" fmla="*/ 122 h 144"/>
              <a:gd name="T46" fmla="*/ 108 w 131"/>
              <a:gd name="T47" fmla="*/ 126 h 144"/>
              <a:gd name="T48" fmla="*/ 104 w 131"/>
              <a:gd name="T49" fmla="*/ 135 h 144"/>
              <a:gd name="T50" fmla="*/ 104 w 131"/>
              <a:gd name="T51" fmla="*/ 140 h 144"/>
              <a:gd name="T52" fmla="*/ 104 w 131"/>
              <a:gd name="T53" fmla="*/ 140 h 144"/>
              <a:gd name="T54" fmla="*/ 95 w 131"/>
              <a:gd name="T55" fmla="*/ 135 h 144"/>
              <a:gd name="T56" fmla="*/ 81 w 131"/>
              <a:gd name="T57" fmla="*/ 140 h 144"/>
              <a:gd name="T58" fmla="*/ 77 w 131"/>
              <a:gd name="T59" fmla="*/ 140 h 144"/>
              <a:gd name="T60" fmla="*/ 68 w 131"/>
              <a:gd name="T61" fmla="*/ 140 h 144"/>
              <a:gd name="T62" fmla="*/ 63 w 131"/>
              <a:gd name="T63" fmla="*/ 144 h 144"/>
              <a:gd name="T64" fmla="*/ 59 w 131"/>
              <a:gd name="T65" fmla="*/ 140 h 144"/>
              <a:gd name="T66" fmla="*/ 45 w 131"/>
              <a:gd name="T67" fmla="*/ 140 h 144"/>
              <a:gd name="T68" fmla="*/ 41 w 131"/>
              <a:gd name="T69" fmla="*/ 135 h 144"/>
              <a:gd name="T70" fmla="*/ 41 w 131"/>
              <a:gd name="T71" fmla="*/ 140 h 144"/>
              <a:gd name="T72" fmla="*/ 32 w 131"/>
              <a:gd name="T73" fmla="*/ 140 h 144"/>
              <a:gd name="T74" fmla="*/ 27 w 131"/>
              <a:gd name="T75" fmla="*/ 131 h 144"/>
              <a:gd name="T76" fmla="*/ 32 w 131"/>
              <a:gd name="T77" fmla="*/ 113 h 144"/>
              <a:gd name="T78" fmla="*/ 23 w 131"/>
              <a:gd name="T79" fmla="*/ 108 h 144"/>
              <a:gd name="T80" fmla="*/ 18 w 131"/>
              <a:gd name="T81" fmla="*/ 108 h 144"/>
              <a:gd name="T82" fmla="*/ 9 w 131"/>
              <a:gd name="T83" fmla="*/ 108 h 144"/>
              <a:gd name="T84" fmla="*/ 9 w 131"/>
              <a:gd name="T85" fmla="*/ 99 h 144"/>
              <a:gd name="T86" fmla="*/ 4 w 131"/>
              <a:gd name="T87" fmla="*/ 95 h 144"/>
              <a:gd name="T88" fmla="*/ 9 w 131"/>
              <a:gd name="T89" fmla="*/ 86 h 144"/>
              <a:gd name="T90" fmla="*/ 4 w 131"/>
              <a:gd name="T91" fmla="*/ 81 h 144"/>
              <a:gd name="T92" fmla="*/ 0 w 131"/>
              <a:gd name="T93" fmla="*/ 72 h 144"/>
              <a:gd name="T94" fmla="*/ 4 w 131"/>
              <a:gd name="T95" fmla="*/ 72 h 144"/>
              <a:gd name="T96" fmla="*/ 4 w 131"/>
              <a:gd name="T97" fmla="*/ 63 h 144"/>
              <a:gd name="T98" fmla="*/ 9 w 131"/>
              <a:gd name="T99" fmla="*/ 58 h 144"/>
              <a:gd name="T100" fmla="*/ 13 w 131"/>
              <a:gd name="T101" fmla="*/ 58 h 144"/>
              <a:gd name="T102" fmla="*/ 18 w 131"/>
              <a:gd name="T103" fmla="*/ 49 h 144"/>
              <a:gd name="T104" fmla="*/ 13 w 131"/>
              <a:gd name="T105" fmla="*/ 45 h 144"/>
              <a:gd name="T106" fmla="*/ 18 w 131"/>
              <a:gd name="T107" fmla="*/ 45 h 144"/>
              <a:gd name="T108" fmla="*/ 18 w 131"/>
              <a:gd name="T109" fmla="*/ 31 h 144"/>
              <a:gd name="T110" fmla="*/ 32 w 131"/>
              <a:gd name="T111" fmla="*/ 27 h 144"/>
              <a:gd name="T112" fmla="*/ 41 w 131"/>
              <a:gd name="T113" fmla="*/ 31 h 144"/>
              <a:gd name="T114" fmla="*/ 50 w 131"/>
              <a:gd name="T115" fmla="*/ 22 h 144"/>
              <a:gd name="T116" fmla="*/ 45 w 131"/>
              <a:gd name="T117" fmla="*/ 18 h 144"/>
              <a:gd name="T118" fmla="*/ 41 w 131"/>
              <a:gd name="T119" fmla="*/ 13 h 144"/>
              <a:gd name="T120" fmla="*/ 41 w 131"/>
              <a:gd name="T12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1" h="144">
                <a:moveTo>
                  <a:pt x="50" y="4"/>
                </a:moveTo>
                <a:lnTo>
                  <a:pt x="50" y="4"/>
                </a:lnTo>
                <a:lnTo>
                  <a:pt x="50" y="4"/>
                </a:lnTo>
                <a:lnTo>
                  <a:pt x="54" y="4"/>
                </a:lnTo>
                <a:lnTo>
                  <a:pt x="54" y="4"/>
                </a:lnTo>
                <a:lnTo>
                  <a:pt x="54" y="4"/>
                </a:lnTo>
                <a:lnTo>
                  <a:pt x="59" y="4"/>
                </a:lnTo>
                <a:lnTo>
                  <a:pt x="59" y="4"/>
                </a:lnTo>
                <a:lnTo>
                  <a:pt x="59" y="4"/>
                </a:lnTo>
                <a:lnTo>
                  <a:pt x="59" y="4"/>
                </a:lnTo>
                <a:lnTo>
                  <a:pt x="59" y="4"/>
                </a:lnTo>
                <a:lnTo>
                  <a:pt x="59" y="4"/>
                </a:lnTo>
                <a:lnTo>
                  <a:pt x="63" y="9"/>
                </a:lnTo>
                <a:lnTo>
                  <a:pt x="59" y="9"/>
                </a:lnTo>
                <a:lnTo>
                  <a:pt x="59" y="9"/>
                </a:lnTo>
                <a:lnTo>
                  <a:pt x="63" y="9"/>
                </a:lnTo>
                <a:lnTo>
                  <a:pt x="63" y="9"/>
                </a:lnTo>
                <a:lnTo>
                  <a:pt x="63" y="9"/>
                </a:lnTo>
                <a:lnTo>
                  <a:pt x="68" y="9"/>
                </a:lnTo>
                <a:lnTo>
                  <a:pt x="72" y="13"/>
                </a:lnTo>
                <a:lnTo>
                  <a:pt x="72" y="13"/>
                </a:lnTo>
                <a:lnTo>
                  <a:pt x="77" y="13"/>
                </a:lnTo>
                <a:lnTo>
                  <a:pt x="77" y="13"/>
                </a:lnTo>
                <a:lnTo>
                  <a:pt x="77" y="13"/>
                </a:lnTo>
                <a:lnTo>
                  <a:pt x="72" y="18"/>
                </a:lnTo>
                <a:lnTo>
                  <a:pt x="72" y="18"/>
                </a:lnTo>
                <a:lnTo>
                  <a:pt x="72" y="18"/>
                </a:lnTo>
                <a:lnTo>
                  <a:pt x="77" y="18"/>
                </a:lnTo>
                <a:lnTo>
                  <a:pt x="81" y="18"/>
                </a:lnTo>
                <a:lnTo>
                  <a:pt x="81" y="18"/>
                </a:lnTo>
                <a:lnTo>
                  <a:pt x="86" y="18"/>
                </a:lnTo>
                <a:lnTo>
                  <a:pt x="86" y="18"/>
                </a:lnTo>
                <a:lnTo>
                  <a:pt x="90" y="13"/>
                </a:lnTo>
                <a:lnTo>
                  <a:pt x="90" y="13"/>
                </a:lnTo>
                <a:lnTo>
                  <a:pt x="95" y="13"/>
                </a:lnTo>
                <a:lnTo>
                  <a:pt x="95" y="13"/>
                </a:lnTo>
                <a:lnTo>
                  <a:pt x="95" y="9"/>
                </a:lnTo>
                <a:lnTo>
                  <a:pt x="99" y="9"/>
                </a:lnTo>
                <a:lnTo>
                  <a:pt x="99" y="9"/>
                </a:lnTo>
                <a:lnTo>
                  <a:pt x="104" y="9"/>
                </a:lnTo>
                <a:lnTo>
                  <a:pt x="104" y="13"/>
                </a:lnTo>
                <a:lnTo>
                  <a:pt x="108" y="18"/>
                </a:lnTo>
                <a:lnTo>
                  <a:pt x="113" y="18"/>
                </a:lnTo>
                <a:lnTo>
                  <a:pt x="113" y="18"/>
                </a:lnTo>
                <a:lnTo>
                  <a:pt x="117" y="22"/>
                </a:lnTo>
                <a:lnTo>
                  <a:pt x="117" y="22"/>
                </a:lnTo>
                <a:lnTo>
                  <a:pt x="117" y="22"/>
                </a:lnTo>
                <a:lnTo>
                  <a:pt x="122" y="22"/>
                </a:lnTo>
                <a:lnTo>
                  <a:pt x="122" y="22"/>
                </a:lnTo>
                <a:lnTo>
                  <a:pt x="122" y="22"/>
                </a:lnTo>
                <a:lnTo>
                  <a:pt x="122" y="27"/>
                </a:lnTo>
                <a:lnTo>
                  <a:pt x="122" y="27"/>
                </a:lnTo>
                <a:lnTo>
                  <a:pt x="122" y="31"/>
                </a:lnTo>
                <a:lnTo>
                  <a:pt x="122" y="31"/>
                </a:lnTo>
                <a:lnTo>
                  <a:pt x="122" y="31"/>
                </a:lnTo>
                <a:lnTo>
                  <a:pt x="122" y="36"/>
                </a:lnTo>
                <a:lnTo>
                  <a:pt x="122" y="36"/>
                </a:lnTo>
                <a:lnTo>
                  <a:pt x="122" y="36"/>
                </a:lnTo>
                <a:lnTo>
                  <a:pt x="117" y="40"/>
                </a:lnTo>
                <a:lnTo>
                  <a:pt x="117" y="40"/>
                </a:lnTo>
                <a:lnTo>
                  <a:pt x="122" y="40"/>
                </a:lnTo>
                <a:lnTo>
                  <a:pt x="126" y="45"/>
                </a:lnTo>
                <a:lnTo>
                  <a:pt x="126" y="45"/>
                </a:lnTo>
                <a:lnTo>
                  <a:pt x="126" y="49"/>
                </a:lnTo>
                <a:lnTo>
                  <a:pt x="126" y="49"/>
                </a:lnTo>
                <a:lnTo>
                  <a:pt x="126" y="49"/>
                </a:lnTo>
                <a:lnTo>
                  <a:pt x="126" y="49"/>
                </a:lnTo>
                <a:lnTo>
                  <a:pt x="126" y="49"/>
                </a:lnTo>
                <a:lnTo>
                  <a:pt x="126" y="54"/>
                </a:lnTo>
                <a:lnTo>
                  <a:pt x="126" y="54"/>
                </a:lnTo>
                <a:lnTo>
                  <a:pt x="126" y="54"/>
                </a:lnTo>
                <a:lnTo>
                  <a:pt x="131" y="54"/>
                </a:lnTo>
                <a:lnTo>
                  <a:pt x="131" y="54"/>
                </a:lnTo>
                <a:lnTo>
                  <a:pt x="126" y="54"/>
                </a:lnTo>
                <a:lnTo>
                  <a:pt x="126" y="58"/>
                </a:lnTo>
                <a:lnTo>
                  <a:pt x="126" y="58"/>
                </a:lnTo>
                <a:lnTo>
                  <a:pt x="126" y="58"/>
                </a:lnTo>
                <a:lnTo>
                  <a:pt x="126" y="58"/>
                </a:lnTo>
                <a:lnTo>
                  <a:pt x="126" y="63"/>
                </a:lnTo>
                <a:lnTo>
                  <a:pt x="131" y="63"/>
                </a:lnTo>
                <a:lnTo>
                  <a:pt x="131" y="63"/>
                </a:lnTo>
                <a:lnTo>
                  <a:pt x="126" y="63"/>
                </a:lnTo>
                <a:lnTo>
                  <a:pt x="131" y="63"/>
                </a:lnTo>
                <a:lnTo>
                  <a:pt x="131" y="67"/>
                </a:lnTo>
                <a:lnTo>
                  <a:pt x="131" y="67"/>
                </a:lnTo>
                <a:lnTo>
                  <a:pt x="131" y="67"/>
                </a:lnTo>
                <a:lnTo>
                  <a:pt x="131" y="72"/>
                </a:lnTo>
                <a:lnTo>
                  <a:pt x="131" y="72"/>
                </a:lnTo>
                <a:lnTo>
                  <a:pt x="131" y="76"/>
                </a:lnTo>
                <a:lnTo>
                  <a:pt x="131" y="76"/>
                </a:lnTo>
                <a:lnTo>
                  <a:pt x="131" y="76"/>
                </a:lnTo>
                <a:lnTo>
                  <a:pt x="131" y="76"/>
                </a:lnTo>
                <a:lnTo>
                  <a:pt x="131" y="76"/>
                </a:lnTo>
                <a:lnTo>
                  <a:pt x="131" y="76"/>
                </a:lnTo>
                <a:lnTo>
                  <a:pt x="126" y="76"/>
                </a:lnTo>
                <a:lnTo>
                  <a:pt x="126" y="76"/>
                </a:lnTo>
                <a:lnTo>
                  <a:pt x="126" y="76"/>
                </a:lnTo>
                <a:lnTo>
                  <a:pt x="126" y="76"/>
                </a:lnTo>
                <a:lnTo>
                  <a:pt x="126" y="76"/>
                </a:lnTo>
                <a:lnTo>
                  <a:pt x="126" y="76"/>
                </a:lnTo>
                <a:lnTo>
                  <a:pt x="126" y="76"/>
                </a:lnTo>
                <a:lnTo>
                  <a:pt x="122" y="76"/>
                </a:lnTo>
                <a:lnTo>
                  <a:pt x="122" y="72"/>
                </a:lnTo>
                <a:lnTo>
                  <a:pt x="122" y="76"/>
                </a:lnTo>
                <a:lnTo>
                  <a:pt x="122" y="76"/>
                </a:lnTo>
                <a:lnTo>
                  <a:pt x="122" y="76"/>
                </a:lnTo>
                <a:lnTo>
                  <a:pt x="122" y="76"/>
                </a:lnTo>
                <a:lnTo>
                  <a:pt x="122" y="76"/>
                </a:lnTo>
                <a:lnTo>
                  <a:pt x="122" y="76"/>
                </a:lnTo>
                <a:lnTo>
                  <a:pt x="122" y="76"/>
                </a:lnTo>
                <a:lnTo>
                  <a:pt x="122" y="76"/>
                </a:lnTo>
                <a:lnTo>
                  <a:pt x="117" y="76"/>
                </a:lnTo>
                <a:lnTo>
                  <a:pt x="117" y="81"/>
                </a:lnTo>
                <a:lnTo>
                  <a:pt x="113" y="81"/>
                </a:lnTo>
                <a:lnTo>
                  <a:pt x="113" y="81"/>
                </a:lnTo>
                <a:lnTo>
                  <a:pt x="113" y="81"/>
                </a:lnTo>
                <a:lnTo>
                  <a:pt x="113" y="81"/>
                </a:lnTo>
                <a:lnTo>
                  <a:pt x="108" y="81"/>
                </a:lnTo>
                <a:lnTo>
                  <a:pt x="108" y="81"/>
                </a:lnTo>
                <a:lnTo>
                  <a:pt x="108" y="81"/>
                </a:lnTo>
                <a:lnTo>
                  <a:pt x="108" y="81"/>
                </a:lnTo>
                <a:lnTo>
                  <a:pt x="108" y="81"/>
                </a:lnTo>
                <a:lnTo>
                  <a:pt x="108" y="81"/>
                </a:lnTo>
                <a:lnTo>
                  <a:pt x="108" y="81"/>
                </a:lnTo>
                <a:lnTo>
                  <a:pt x="108" y="86"/>
                </a:lnTo>
                <a:lnTo>
                  <a:pt x="104" y="86"/>
                </a:lnTo>
                <a:lnTo>
                  <a:pt x="104" y="86"/>
                </a:lnTo>
                <a:lnTo>
                  <a:pt x="104" y="86"/>
                </a:lnTo>
                <a:lnTo>
                  <a:pt x="104" y="86"/>
                </a:lnTo>
                <a:lnTo>
                  <a:pt x="104" y="86"/>
                </a:lnTo>
                <a:lnTo>
                  <a:pt x="99" y="86"/>
                </a:lnTo>
                <a:lnTo>
                  <a:pt x="99" y="86"/>
                </a:lnTo>
                <a:lnTo>
                  <a:pt x="99" y="86"/>
                </a:lnTo>
                <a:lnTo>
                  <a:pt x="99" y="86"/>
                </a:lnTo>
                <a:lnTo>
                  <a:pt x="95" y="86"/>
                </a:lnTo>
                <a:lnTo>
                  <a:pt x="95" y="90"/>
                </a:lnTo>
                <a:lnTo>
                  <a:pt x="95" y="90"/>
                </a:lnTo>
                <a:lnTo>
                  <a:pt x="95" y="90"/>
                </a:lnTo>
                <a:lnTo>
                  <a:pt x="95" y="90"/>
                </a:lnTo>
                <a:lnTo>
                  <a:pt x="90" y="90"/>
                </a:lnTo>
                <a:lnTo>
                  <a:pt x="90" y="90"/>
                </a:lnTo>
                <a:lnTo>
                  <a:pt x="90" y="90"/>
                </a:lnTo>
                <a:lnTo>
                  <a:pt x="90" y="90"/>
                </a:lnTo>
                <a:lnTo>
                  <a:pt x="90" y="90"/>
                </a:lnTo>
                <a:lnTo>
                  <a:pt x="90" y="90"/>
                </a:lnTo>
                <a:lnTo>
                  <a:pt x="90" y="90"/>
                </a:lnTo>
                <a:lnTo>
                  <a:pt x="90" y="90"/>
                </a:lnTo>
                <a:lnTo>
                  <a:pt x="95" y="90"/>
                </a:lnTo>
                <a:lnTo>
                  <a:pt x="95" y="95"/>
                </a:lnTo>
                <a:lnTo>
                  <a:pt x="95" y="95"/>
                </a:lnTo>
                <a:lnTo>
                  <a:pt x="95" y="95"/>
                </a:lnTo>
                <a:lnTo>
                  <a:pt x="99" y="95"/>
                </a:lnTo>
                <a:lnTo>
                  <a:pt x="99" y="95"/>
                </a:lnTo>
                <a:lnTo>
                  <a:pt x="99" y="95"/>
                </a:lnTo>
                <a:lnTo>
                  <a:pt x="95" y="95"/>
                </a:lnTo>
                <a:lnTo>
                  <a:pt x="95" y="99"/>
                </a:lnTo>
                <a:lnTo>
                  <a:pt x="95" y="99"/>
                </a:lnTo>
                <a:lnTo>
                  <a:pt x="95" y="99"/>
                </a:lnTo>
                <a:lnTo>
                  <a:pt x="95" y="99"/>
                </a:lnTo>
                <a:lnTo>
                  <a:pt x="99" y="99"/>
                </a:lnTo>
                <a:lnTo>
                  <a:pt x="99" y="104"/>
                </a:lnTo>
                <a:lnTo>
                  <a:pt x="99" y="104"/>
                </a:lnTo>
                <a:lnTo>
                  <a:pt x="99" y="104"/>
                </a:lnTo>
                <a:lnTo>
                  <a:pt x="99" y="104"/>
                </a:lnTo>
                <a:lnTo>
                  <a:pt x="104" y="108"/>
                </a:lnTo>
                <a:lnTo>
                  <a:pt x="104" y="108"/>
                </a:lnTo>
                <a:lnTo>
                  <a:pt x="104" y="108"/>
                </a:lnTo>
                <a:lnTo>
                  <a:pt x="108" y="108"/>
                </a:lnTo>
                <a:lnTo>
                  <a:pt x="108" y="108"/>
                </a:lnTo>
                <a:lnTo>
                  <a:pt x="108" y="113"/>
                </a:lnTo>
                <a:lnTo>
                  <a:pt x="108" y="113"/>
                </a:lnTo>
                <a:lnTo>
                  <a:pt x="108" y="113"/>
                </a:lnTo>
                <a:lnTo>
                  <a:pt x="113" y="113"/>
                </a:lnTo>
                <a:lnTo>
                  <a:pt x="113" y="113"/>
                </a:lnTo>
                <a:lnTo>
                  <a:pt x="113" y="113"/>
                </a:lnTo>
                <a:lnTo>
                  <a:pt x="113" y="113"/>
                </a:lnTo>
                <a:lnTo>
                  <a:pt x="117" y="117"/>
                </a:lnTo>
                <a:lnTo>
                  <a:pt x="117" y="117"/>
                </a:lnTo>
                <a:lnTo>
                  <a:pt x="117" y="117"/>
                </a:lnTo>
                <a:lnTo>
                  <a:pt x="117" y="117"/>
                </a:lnTo>
                <a:lnTo>
                  <a:pt x="117" y="122"/>
                </a:lnTo>
                <a:lnTo>
                  <a:pt x="117" y="122"/>
                </a:lnTo>
                <a:lnTo>
                  <a:pt x="117" y="122"/>
                </a:lnTo>
                <a:lnTo>
                  <a:pt x="117" y="122"/>
                </a:lnTo>
                <a:lnTo>
                  <a:pt x="113" y="122"/>
                </a:lnTo>
                <a:lnTo>
                  <a:pt x="113" y="122"/>
                </a:lnTo>
                <a:lnTo>
                  <a:pt x="113" y="122"/>
                </a:lnTo>
                <a:lnTo>
                  <a:pt x="113" y="122"/>
                </a:lnTo>
                <a:lnTo>
                  <a:pt x="113" y="122"/>
                </a:lnTo>
                <a:lnTo>
                  <a:pt x="108" y="126"/>
                </a:lnTo>
                <a:lnTo>
                  <a:pt x="108" y="126"/>
                </a:lnTo>
                <a:lnTo>
                  <a:pt x="108" y="126"/>
                </a:lnTo>
                <a:lnTo>
                  <a:pt x="108" y="126"/>
                </a:lnTo>
                <a:lnTo>
                  <a:pt x="108" y="126"/>
                </a:lnTo>
                <a:lnTo>
                  <a:pt x="104" y="126"/>
                </a:lnTo>
                <a:lnTo>
                  <a:pt x="104" y="126"/>
                </a:lnTo>
                <a:lnTo>
                  <a:pt x="99" y="131"/>
                </a:lnTo>
                <a:lnTo>
                  <a:pt x="104" y="131"/>
                </a:lnTo>
                <a:lnTo>
                  <a:pt x="104" y="131"/>
                </a:lnTo>
                <a:lnTo>
                  <a:pt x="104" y="135"/>
                </a:lnTo>
                <a:lnTo>
                  <a:pt x="104" y="135"/>
                </a:lnTo>
                <a:lnTo>
                  <a:pt x="104" y="135"/>
                </a:lnTo>
                <a:lnTo>
                  <a:pt x="104" y="135"/>
                </a:lnTo>
                <a:lnTo>
                  <a:pt x="104" y="135"/>
                </a:lnTo>
                <a:lnTo>
                  <a:pt x="104" y="135"/>
                </a:lnTo>
                <a:lnTo>
                  <a:pt x="104" y="135"/>
                </a:lnTo>
                <a:lnTo>
                  <a:pt x="104" y="140"/>
                </a:lnTo>
                <a:lnTo>
                  <a:pt x="104" y="140"/>
                </a:lnTo>
                <a:lnTo>
                  <a:pt x="104" y="140"/>
                </a:lnTo>
                <a:lnTo>
                  <a:pt x="104" y="140"/>
                </a:lnTo>
                <a:lnTo>
                  <a:pt x="104" y="140"/>
                </a:lnTo>
                <a:lnTo>
                  <a:pt x="104" y="140"/>
                </a:lnTo>
                <a:lnTo>
                  <a:pt x="104" y="140"/>
                </a:lnTo>
                <a:lnTo>
                  <a:pt x="104" y="140"/>
                </a:lnTo>
                <a:lnTo>
                  <a:pt x="104" y="140"/>
                </a:lnTo>
                <a:lnTo>
                  <a:pt x="104" y="140"/>
                </a:lnTo>
                <a:lnTo>
                  <a:pt x="104" y="140"/>
                </a:lnTo>
                <a:lnTo>
                  <a:pt x="99" y="135"/>
                </a:lnTo>
                <a:lnTo>
                  <a:pt x="99" y="140"/>
                </a:lnTo>
                <a:lnTo>
                  <a:pt x="99" y="140"/>
                </a:lnTo>
                <a:lnTo>
                  <a:pt x="99" y="140"/>
                </a:lnTo>
                <a:lnTo>
                  <a:pt x="95" y="135"/>
                </a:lnTo>
                <a:lnTo>
                  <a:pt x="95" y="135"/>
                </a:lnTo>
                <a:lnTo>
                  <a:pt x="95" y="135"/>
                </a:lnTo>
                <a:lnTo>
                  <a:pt x="95" y="135"/>
                </a:lnTo>
                <a:lnTo>
                  <a:pt x="95" y="135"/>
                </a:lnTo>
                <a:lnTo>
                  <a:pt x="95" y="140"/>
                </a:lnTo>
                <a:lnTo>
                  <a:pt x="95" y="140"/>
                </a:lnTo>
                <a:lnTo>
                  <a:pt x="86" y="140"/>
                </a:lnTo>
                <a:lnTo>
                  <a:pt x="86" y="140"/>
                </a:lnTo>
                <a:lnTo>
                  <a:pt x="81" y="140"/>
                </a:lnTo>
                <a:lnTo>
                  <a:pt x="81" y="140"/>
                </a:lnTo>
                <a:lnTo>
                  <a:pt x="81" y="140"/>
                </a:lnTo>
                <a:lnTo>
                  <a:pt x="81" y="140"/>
                </a:lnTo>
                <a:lnTo>
                  <a:pt x="77" y="144"/>
                </a:lnTo>
                <a:lnTo>
                  <a:pt x="77" y="140"/>
                </a:lnTo>
                <a:lnTo>
                  <a:pt x="77" y="144"/>
                </a:lnTo>
                <a:lnTo>
                  <a:pt x="77" y="144"/>
                </a:lnTo>
                <a:lnTo>
                  <a:pt x="77" y="144"/>
                </a:lnTo>
                <a:lnTo>
                  <a:pt x="77" y="140"/>
                </a:lnTo>
                <a:lnTo>
                  <a:pt x="72" y="140"/>
                </a:lnTo>
                <a:lnTo>
                  <a:pt x="72" y="140"/>
                </a:lnTo>
                <a:lnTo>
                  <a:pt x="72" y="140"/>
                </a:lnTo>
                <a:lnTo>
                  <a:pt x="72" y="140"/>
                </a:lnTo>
                <a:lnTo>
                  <a:pt x="72" y="140"/>
                </a:lnTo>
                <a:lnTo>
                  <a:pt x="68" y="140"/>
                </a:lnTo>
                <a:lnTo>
                  <a:pt x="68" y="140"/>
                </a:lnTo>
                <a:lnTo>
                  <a:pt x="68" y="140"/>
                </a:lnTo>
                <a:lnTo>
                  <a:pt x="68" y="144"/>
                </a:lnTo>
                <a:lnTo>
                  <a:pt x="68" y="144"/>
                </a:lnTo>
                <a:lnTo>
                  <a:pt x="63" y="144"/>
                </a:lnTo>
                <a:lnTo>
                  <a:pt x="63" y="144"/>
                </a:lnTo>
                <a:lnTo>
                  <a:pt x="63" y="144"/>
                </a:lnTo>
                <a:lnTo>
                  <a:pt x="63" y="144"/>
                </a:lnTo>
                <a:lnTo>
                  <a:pt x="63" y="144"/>
                </a:lnTo>
                <a:lnTo>
                  <a:pt x="63" y="144"/>
                </a:lnTo>
                <a:lnTo>
                  <a:pt x="63" y="144"/>
                </a:lnTo>
                <a:lnTo>
                  <a:pt x="63" y="144"/>
                </a:lnTo>
                <a:lnTo>
                  <a:pt x="63" y="140"/>
                </a:lnTo>
                <a:lnTo>
                  <a:pt x="63" y="140"/>
                </a:lnTo>
                <a:lnTo>
                  <a:pt x="63" y="140"/>
                </a:lnTo>
                <a:lnTo>
                  <a:pt x="59" y="140"/>
                </a:lnTo>
                <a:lnTo>
                  <a:pt x="59" y="140"/>
                </a:lnTo>
                <a:lnTo>
                  <a:pt x="59" y="140"/>
                </a:lnTo>
                <a:lnTo>
                  <a:pt x="54" y="140"/>
                </a:lnTo>
                <a:lnTo>
                  <a:pt x="54" y="140"/>
                </a:lnTo>
                <a:lnTo>
                  <a:pt x="54" y="140"/>
                </a:lnTo>
                <a:lnTo>
                  <a:pt x="54" y="140"/>
                </a:lnTo>
                <a:lnTo>
                  <a:pt x="50" y="140"/>
                </a:lnTo>
                <a:lnTo>
                  <a:pt x="50" y="135"/>
                </a:lnTo>
                <a:lnTo>
                  <a:pt x="50" y="135"/>
                </a:lnTo>
                <a:lnTo>
                  <a:pt x="45" y="140"/>
                </a:lnTo>
                <a:lnTo>
                  <a:pt x="45" y="140"/>
                </a:lnTo>
                <a:lnTo>
                  <a:pt x="45" y="135"/>
                </a:lnTo>
                <a:lnTo>
                  <a:pt x="41" y="135"/>
                </a:lnTo>
                <a:lnTo>
                  <a:pt x="41" y="135"/>
                </a:lnTo>
                <a:lnTo>
                  <a:pt x="41" y="135"/>
                </a:lnTo>
                <a:lnTo>
                  <a:pt x="41" y="135"/>
                </a:lnTo>
                <a:lnTo>
                  <a:pt x="41" y="135"/>
                </a:lnTo>
                <a:lnTo>
                  <a:pt x="41" y="135"/>
                </a:lnTo>
                <a:lnTo>
                  <a:pt x="41" y="135"/>
                </a:lnTo>
                <a:lnTo>
                  <a:pt x="36" y="135"/>
                </a:lnTo>
                <a:lnTo>
                  <a:pt x="36" y="135"/>
                </a:lnTo>
                <a:lnTo>
                  <a:pt x="36" y="140"/>
                </a:lnTo>
                <a:lnTo>
                  <a:pt x="36" y="140"/>
                </a:lnTo>
                <a:lnTo>
                  <a:pt x="41" y="140"/>
                </a:lnTo>
                <a:lnTo>
                  <a:pt x="41" y="140"/>
                </a:lnTo>
                <a:lnTo>
                  <a:pt x="41" y="140"/>
                </a:lnTo>
                <a:lnTo>
                  <a:pt x="41" y="140"/>
                </a:lnTo>
                <a:lnTo>
                  <a:pt x="36" y="140"/>
                </a:lnTo>
                <a:lnTo>
                  <a:pt x="36" y="140"/>
                </a:lnTo>
                <a:lnTo>
                  <a:pt x="36" y="140"/>
                </a:lnTo>
                <a:lnTo>
                  <a:pt x="36" y="140"/>
                </a:lnTo>
                <a:lnTo>
                  <a:pt x="36" y="140"/>
                </a:lnTo>
                <a:lnTo>
                  <a:pt x="32" y="140"/>
                </a:lnTo>
                <a:lnTo>
                  <a:pt x="32" y="140"/>
                </a:lnTo>
                <a:lnTo>
                  <a:pt x="32" y="140"/>
                </a:lnTo>
                <a:lnTo>
                  <a:pt x="27" y="140"/>
                </a:lnTo>
                <a:lnTo>
                  <a:pt x="27" y="140"/>
                </a:lnTo>
                <a:lnTo>
                  <a:pt x="23" y="140"/>
                </a:lnTo>
                <a:lnTo>
                  <a:pt x="23" y="135"/>
                </a:lnTo>
                <a:lnTo>
                  <a:pt x="23" y="135"/>
                </a:lnTo>
                <a:lnTo>
                  <a:pt x="27" y="131"/>
                </a:lnTo>
                <a:lnTo>
                  <a:pt x="27" y="131"/>
                </a:lnTo>
                <a:lnTo>
                  <a:pt x="23" y="131"/>
                </a:lnTo>
                <a:lnTo>
                  <a:pt x="27" y="126"/>
                </a:lnTo>
                <a:lnTo>
                  <a:pt x="27" y="126"/>
                </a:lnTo>
                <a:lnTo>
                  <a:pt x="27" y="122"/>
                </a:lnTo>
                <a:lnTo>
                  <a:pt x="27" y="122"/>
                </a:lnTo>
                <a:lnTo>
                  <a:pt x="27" y="117"/>
                </a:lnTo>
                <a:lnTo>
                  <a:pt x="32" y="117"/>
                </a:lnTo>
                <a:lnTo>
                  <a:pt x="32" y="113"/>
                </a:lnTo>
                <a:lnTo>
                  <a:pt x="32" y="113"/>
                </a:lnTo>
                <a:lnTo>
                  <a:pt x="32" y="113"/>
                </a:lnTo>
                <a:lnTo>
                  <a:pt x="32" y="113"/>
                </a:lnTo>
                <a:lnTo>
                  <a:pt x="32" y="113"/>
                </a:lnTo>
                <a:lnTo>
                  <a:pt x="27" y="113"/>
                </a:lnTo>
                <a:lnTo>
                  <a:pt x="27" y="113"/>
                </a:lnTo>
                <a:lnTo>
                  <a:pt x="23" y="113"/>
                </a:lnTo>
                <a:lnTo>
                  <a:pt x="23" y="108"/>
                </a:lnTo>
                <a:lnTo>
                  <a:pt x="23" y="108"/>
                </a:lnTo>
                <a:lnTo>
                  <a:pt x="23" y="108"/>
                </a:lnTo>
                <a:lnTo>
                  <a:pt x="18" y="108"/>
                </a:lnTo>
                <a:lnTo>
                  <a:pt x="18" y="108"/>
                </a:lnTo>
                <a:lnTo>
                  <a:pt x="18" y="108"/>
                </a:lnTo>
                <a:lnTo>
                  <a:pt x="18" y="108"/>
                </a:lnTo>
                <a:lnTo>
                  <a:pt x="18" y="108"/>
                </a:lnTo>
                <a:lnTo>
                  <a:pt x="18" y="108"/>
                </a:lnTo>
                <a:lnTo>
                  <a:pt x="18" y="108"/>
                </a:lnTo>
                <a:lnTo>
                  <a:pt x="13" y="108"/>
                </a:lnTo>
                <a:lnTo>
                  <a:pt x="13" y="108"/>
                </a:lnTo>
                <a:lnTo>
                  <a:pt x="13" y="108"/>
                </a:lnTo>
                <a:lnTo>
                  <a:pt x="13" y="108"/>
                </a:lnTo>
                <a:lnTo>
                  <a:pt x="13" y="108"/>
                </a:lnTo>
                <a:lnTo>
                  <a:pt x="9" y="108"/>
                </a:lnTo>
                <a:lnTo>
                  <a:pt x="9" y="108"/>
                </a:lnTo>
                <a:lnTo>
                  <a:pt x="9" y="108"/>
                </a:lnTo>
                <a:lnTo>
                  <a:pt x="9" y="104"/>
                </a:lnTo>
                <a:lnTo>
                  <a:pt x="9" y="104"/>
                </a:lnTo>
                <a:lnTo>
                  <a:pt x="9" y="104"/>
                </a:lnTo>
                <a:lnTo>
                  <a:pt x="9" y="104"/>
                </a:lnTo>
                <a:lnTo>
                  <a:pt x="9" y="104"/>
                </a:lnTo>
                <a:lnTo>
                  <a:pt x="9" y="99"/>
                </a:lnTo>
                <a:lnTo>
                  <a:pt x="9" y="99"/>
                </a:lnTo>
                <a:lnTo>
                  <a:pt x="9" y="99"/>
                </a:lnTo>
                <a:lnTo>
                  <a:pt x="9" y="99"/>
                </a:lnTo>
                <a:lnTo>
                  <a:pt x="9" y="99"/>
                </a:lnTo>
                <a:lnTo>
                  <a:pt x="9" y="99"/>
                </a:lnTo>
                <a:lnTo>
                  <a:pt x="9" y="99"/>
                </a:lnTo>
                <a:lnTo>
                  <a:pt x="9" y="95"/>
                </a:lnTo>
                <a:lnTo>
                  <a:pt x="4" y="95"/>
                </a:lnTo>
                <a:lnTo>
                  <a:pt x="4" y="95"/>
                </a:lnTo>
                <a:lnTo>
                  <a:pt x="4" y="95"/>
                </a:lnTo>
                <a:lnTo>
                  <a:pt x="4" y="95"/>
                </a:lnTo>
                <a:lnTo>
                  <a:pt x="4" y="90"/>
                </a:lnTo>
                <a:lnTo>
                  <a:pt x="4" y="90"/>
                </a:lnTo>
                <a:lnTo>
                  <a:pt x="4" y="90"/>
                </a:lnTo>
                <a:lnTo>
                  <a:pt x="4" y="90"/>
                </a:lnTo>
                <a:lnTo>
                  <a:pt x="9" y="86"/>
                </a:lnTo>
                <a:lnTo>
                  <a:pt x="9" y="86"/>
                </a:lnTo>
                <a:lnTo>
                  <a:pt x="9" y="86"/>
                </a:lnTo>
                <a:lnTo>
                  <a:pt x="4" y="86"/>
                </a:lnTo>
                <a:lnTo>
                  <a:pt x="4" y="86"/>
                </a:lnTo>
                <a:lnTo>
                  <a:pt x="4" y="86"/>
                </a:lnTo>
                <a:lnTo>
                  <a:pt x="4" y="86"/>
                </a:lnTo>
                <a:lnTo>
                  <a:pt x="4" y="81"/>
                </a:lnTo>
                <a:lnTo>
                  <a:pt x="4" y="81"/>
                </a:lnTo>
                <a:lnTo>
                  <a:pt x="4" y="81"/>
                </a:lnTo>
                <a:lnTo>
                  <a:pt x="4" y="81"/>
                </a:lnTo>
                <a:lnTo>
                  <a:pt x="4" y="81"/>
                </a:lnTo>
                <a:lnTo>
                  <a:pt x="4" y="76"/>
                </a:lnTo>
                <a:lnTo>
                  <a:pt x="4" y="76"/>
                </a:lnTo>
                <a:lnTo>
                  <a:pt x="0" y="76"/>
                </a:lnTo>
                <a:lnTo>
                  <a:pt x="0" y="76"/>
                </a:lnTo>
                <a:lnTo>
                  <a:pt x="0" y="76"/>
                </a:lnTo>
                <a:lnTo>
                  <a:pt x="0" y="72"/>
                </a:lnTo>
                <a:lnTo>
                  <a:pt x="0" y="72"/>
                </a:lnTo>
                <a:lnTo>
                  <a:pt x="0" y="72"/>
                </a:lnTo>
                <a:lnTo>
                  <a:pt x="0" y="72"/>
                </a:lnTo>
                <a:lnTo>
                  <a:pt x="4" y="72"/>
                </a:lnTo>
                <a:lnTo>
                  <a:pt x="4" y="72"/>
                </a:lnTo>
                <a:lnTo>
                  <a:pt x="4" y="72"/>
                </a:lnTo>
                <a:lnTo>
                  <a:pt x="4" y="72"/>
                </a:lnTo>
                <a:lnTo>
                  <a:pt x="4" y="72"/>
                </a:lnTo>
                <a:lnTo>
                  <a:pt x="4" y="72"/>
                </a:lnTo>
                <a:lnTo>
                  <a:pt x="4" y="67"/>
                </a:lnTo>
                <a:lnTo>
                  <a:pt x="4" y="67"/>
                </a:lnTo>
                <a:lnTo>
                  <a:pt x="4" y="67"/>
                </a:lnTo>
                <a:lnTo>
                  <a:pt x="4" y="67"/>
                </a:lnTo>
                <a:lnTo>
                  <a:pt x="4" y="63"/>
                </a:lnTo>
                <a:lnTo>
                  <a:pt x="4" y="63"/>
                </a:lnTo>
                <a:lnTo>
                  <a:pt x="4" y="63"/>
                </a:lnTo>
                <a:lnTo>
                  <a:pt x="4" y="63"/>
                </a:lnTo>
                <a:lnTo>
                  <a:pt x="4" y="58"/>
                </a:lnTo>
                <a:lnTo>
                  <a:pt x="4" y="58"/>
                </a:lnTo>
                <a:lnTo>
                  <a:pt x="4" y="58"/>
                </a:lnTo>
                <a:lnTo>
                  <a:pt x="4" y="58"/>
                </a:lnTo>
                <a:lnTo>
                  <a:pt x="4" y="58"/>
                </a:lnTo>
                <a:lnTo>
                  <a:pt x="4" y="58"/>
                </a:lnTo>
                <a:lnTo>
                  <a:pt x="9" y="58"/>
                </a:lnTo>
                <a:lnTo>
                  <a:pt x="9" y="58"/>
                </a:lnTo>
                <a:lnTo>
                  <a:pt x="9" y="58"/>
                </a:lnTo>
                <a:lnTo>
                  <a:pt x="9" y="58"/>
                </a:lnTo>
                <a:lnTo>
                  <a:pt x="9" y="58"/>
                </a:lnTo>
                <a:lnTo>
                  <a:pt x="13" y="58"/>
                </a:lnTo>
                <a:lnTo>
                  <a:pt x="13" y="58"/>
                </a:lnTo>
                <a:lnTo>
                  <a:pt x="13" y="58"/>
                </a:lnTo>
                <a:lnTo>
                  <a:pt x="13" y="58"/>
                </a:lnTo>
                <a:lnTo>
                  <a:pt x="13" y="54"/>
                </a:lnTo>
                <a:lnTo>
                  <a:pt x="13" y="54"/>
                </a:lnTo>
                <a:lnTo>
                  <a:pt x="13" y="54"/>
                </a:lnTo>
                <a:lnTo>
                  <a:pt x="13" y="54"/>
                </a:lnTo>
                <a:lnTo>
                  <a:pt x="13" y="54"/>
                </a:lnTo>
                <a:lnTo>
                  <a:pt x="13" y="54"/>
                </a:lnTo>
                <a:lnTo>
                  <a:pt x="18" y="54"/>
                </a:lnTo>
                <a:lnTo>
                  <a:pt x="18" y="49"/>
                </a:lnTo>
                <a:lnTo>
                  <a:pt x="18" y="49"/>
                </a:lnTo>
                <a:lnTo>
                  <a:pt x="18" y="49"/>
                </a:lnTo>
                <a:lnTo>
                  <a:pt x="18" y="49"/>
                </a:lnTo>
                <a:lnTo>
                  <a:pt x="18" y="49"/>
                </a:lnTo>
                <a:lnTo>
                  <a:pt x="18" y="49"/>
                </a:lnTo>
                <a:lnTo>
                  <a:pt x="13" y="49"/>
                </a:lnTo>
                <a:lnTo>
                  <a:pt x="13" y="49"/>
                </a:lnTo>
                <a:lnTo>
                  <a:pt x="13" y="45"/>
                </a:lnTo>
                <a:lnTo>
                  <a:pt x="13" y="45"/>
                </a:lnTo>
                <a:lnTo>
                  <a:pt x="13" y="45"/>
                </a:lnTo>
                <a:lnTo>
                  <a:pt x="13" y="45"/>
                </a:lnTo>
                <a:lnTo>
                  <a:pt x="13" y="45"/>
                </a:lnTo>
                <a:lnTo>
                  <a:pt x="13" y="45"/>
                </a:lnTo>
                <a:lnTo>
                  <a:pt x="13" y="45"/>
                </a:lnTo>
                <a:lnTo>
                  <a:pt x="18" y="45"/>
                </a:lnTo>
                <a:lnTo>
                  <a:pt x="18" y="45"/>
                </a:lnTo>
                <a:lnTo>
                  <a:pt x="18" y="40"/>
                </a:lnTo>
                <a:lnTo>
                  <a:pt x="18" y="40"/>
                </a:lnTo>
                <a:lnTo>
                  <a:pt x="23" y="36"/>
                </a:lnTo>
                <a:lnTo>
                  <a:pt x="23" y="36"/>
                </a:lnTo>
                <a:lnTo>
                  <a:pt x="23" y="36"/>
                </a:lnTo>
                <a:lnTo>
                  <a:pt x="23" y="31"/>
                </a:lnTo>
                <a:lnTo>
                  <a:pt x="18" y="31"/>
                </a:lnTo>
                <a:lnTo>
                  <a:pt x="18" y="31"/>
                </a:lnTo>
                <a:lnTo>
                  <a:pt x="18" y="27"/>
                </a:lnTo>
                <a:lnTo>
                  <a:pt x="18" y="27"/>
                </a:lnTo>
                <a:lnTo>
                  <a:pt x="23" y="27"/>
                </a:lnTo>
                <a:lnTo>
                  <a:pt x="23" y="22"/>
                </a:lnTo>
                <a:lnTo>
                  <a:pt x="27" y="22"/>
                </a:lnTo>
                <a:lnTo>
                  <a:pt x="32" y="22"/>
                </a:lnTo>
                <a:lnTo>
                  <a:pt x="36" y="27"/>
                </a:lnTo>
                <a:lnTo>
                  <a:pt x="32" y="27"/>
                </a:lnTo>
                <a:lnTo>
                  <a:pt x="36" y="31"/>
                </a:lnTo>
                <a:lnTo>
                  <a:pt x="36" y="27"/>
                </a:lnTo>
                <a:lnTo>
                  <a:pt x="36" y="27"/>
                </a:lnTo>
                <a:lnTo>
                  <a:pt x="36" y="27"/>
                </a:lnTo>
                <a:lnTo>
                  <a:pt x="36" y="27"/>
                </a:lnTo>
                <a:lnTo>
                  <a:pt x="41" y="27"/>
                </a:lnTo>
                <a:lnTo>
                  <a:pt x="41" y="27"/>
                </a:lnTo>
                <a:lnTo>
                  <a:pt x="41" y="31"/>
                </a:lnTo>
                <a:lnTo>
                  <a:pt x="41" y="27"/>
                </a:lnTo>
                <a:lnTo>
                  <a:pt x="41" y="27"/>
                </a:lnTo>
                <a:lnTo>
                  <a:pt x="41" y="22"/>
                </a:lnTo>
                <a:lnTo>
                  <a:pt x="41" y="22"/>
                </a:lnTo>
                <a:lnTo>
                  <a:pt x="41" y="22"/>
                </a:lnTo>
                <a:lnTo>
                  <a:pt x="45" y="22"/>
                </a:lnTo>
                <a:lnTo>
                  <a:pt x="50" y="22"/>
                </a:lnTo>
                <a:lnTo>
                  <a:pt x="50" y="22"/>
                </a:lnTo>
                <a:lnTo>
                  <a:pt x="54" y="27"/>
                </a:lnTo>
                <a:lnTo>
                  <a:pt x="54" y="27"/>
                </a:lnTo>
                <a:lnTo>
                  <a:pt x="59" y="27"/>
                </a:lnTo>
                <a:lnTo>
                  <a:pt x="54" y="27"/>
                </a:lnTo>
                <a:lnTo>
                  <a:pt x="50" y="22"/>
                </a:lnTo>
                <a:lnTo>
                  <a:pt x="50" y="22"/>
                </a:lnTo>
                <a:lnTo>
                  <a:pt x="50" y="22"/>
                </a:lnTo>
                <a:lnTo>
                  <a:pt x="45" y="18"/>
                </a:lnTo>
                <a:lnTo>
                  <a:pt x="45" y="18"/>
                </a:lnTo>
                <a:lnTo>
                  <a:pt x="45" y="18"/>
                </a:lnTo>
                <a:lnTo>
                  <a:pt x="45" y="13"/>
                </a:lnTo>
                <a:lnTo>
                  <a:pt x="45" y="13"/>
                </a:lnTo>
                <a:lnTo>
                  <a:pt x="45" y="13"/>
                </a:lnTo>
                <a:lnTo>
                  <a:pt x="41" y="13"/>
                </a:lnTo>
                <a:lnTo>
                  <a:pt x="41" y="13"/>
                </a:lnTo>
                <a:lnTo>
                  <a:pt x="41" y="13"/>
                </a:lnTo>
                <a:lnTo>
                  <a:pt x="41" y="13"/>
                </a:lnTo>
                <a:lnTo>
                  <a:pt x="45" y="9"/>
                </a:lnTo>
                <a:lnTo>
                  <a:pt x="45" y="9"/>
                </a:lnTo>
                <a:lnTo>
                  <a:pt x="45" y="9"/>
                </a:lnTo>
                <a:lnTo>
                  <a:pt x="45" y="9"/>
                </a:lnTo>
                <a:lnTo>
                  <a:pt x="45" y="4"/>
                </a:lnTo>
                <a:lnTo>
                  <a:pt x="41" y="4"/>
                </a:lnTo>
                <a:lnTo>
                  <a:pt x="41" y="0"/>
                </a:lnTo>
                <a:lnTo>
                  <a:pt x="41" y="0"/>
                </a:lnTo>
                <a:lnTo>
                  <a:pt x="45" y="0"/>
                </a:lnTo>
                <a:lnTo>
                  <a:pt x="45" y="0"/>
                </a:lnTo>
                <a:lnTo>
                  <a:pt x="50" y="4"/>
                </a:lnTo>
                <a:lnTo>
                  <a:pt x="50" y="4"/>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09" name="Freeform 45">
            <a:extLst>
              <a:ext uri="{FF2B5EF4-FFF2-40B4-BE49-F238E27FC236}">
                <a16:creationId xmlns:a16="http://schemas.microsoft.com/office/drawing/2014/main" id="{28EEDB10-EB12-6544-A473-0CD2B18C3E50}"/>
              </a:ext>
            </a:extLst>
          </p:cNvPr>
          <p:cNvSpPr>
            <a:spLocks/>
          </p:cNvSpPr>
          <p:nvPr/>
        </p:nvSpPr>
        <p:spPr bwMode="auto">
          <a:xfrm>
            <a:off x="7176522" y="3653248"/>
            <a:ext cx="64819" cy="87668"/>
          </a:xfrm>
          <a:custGeom>
            <a:avLst/>
            <a:gdLst>
              <a:gd name="T0" fmla="*/ 22 w 27"/>
              <a:gd name="T1" fmla="*/ 4 h 36"/>
              <a:gd name="T2" fmla="*/ 22 w 27"/>
              <a:gd name="T3" fmla="*/ 4 h 36"/>
              <a:gd name="T4" fmla="*/ 27 w 27"/>
              <a:gd name="T5" fmla="*/ 4 h 36"/>
              <a:gd name="T6" fmla="*/ 27 w 27"/>
              <a:gd name="T7" fmla="*/ 9 h 36"/>
              <a:gd name="T8" fmla="*/ 27 w 27"/>
              <a:gd name="T9" fmla="*/ 13 h 36"/>
              <a:gd name="T10" fmla="*/ 27 w 27"/>
              <a:gd name="T11" fmla="*/ 13 h 36"/>
              <a:gd name="T12" fmla="*/ 27 w 27"/>
              <a:gd name="T13" fmla="*/ 13 h 36"/>
              <a:gd name="T14" fmla="*/ 27 w 27"/>
              <a:gd name="T15" fmla="*/ 13 h 36"/>
              <a:gd name="T16" fmla="*/ 22 w 27"/>
              <a:gd name="T17" fmla="*/ 18 h 36"/>
              <a:gd name="T18" fmla="*/ 18 w 27"/>
              <a:gd name="T19" fmla="*/ 18 h 36"/>
              <a:gd name="T20" fmla="*/ 18 w 27"/>
              <a:gd name="T21" fmla="*/ 22 h 36"/>
              <a:gd name="T22" fmla="*/ 13 w 27"/>
              <a:gd name="T23" fmla="*/ 22 h 36"/>
              <a:gd name="T24" fmla="*/ 13 w 27"/>
              <a:gd name="T25" fmla="*/ 22 h 36"/>
              <a:gd name="T26" fmla="*/ 13 w 27"/>
              <a:gd name="T27" fmla="*/ 22 h 36"/>
              <a:gd name="T28" fmla="*/ 18 w 27"/>
              <a:gd name="T29" fmla="*/ 22 h 36"/>
              <a:gd name="T30" fmla="*/ 18 w 27"/>
              <a:gd name="T31" fmla="*/ 22 h 36"/>
              <a:gd name="T32" fmla="*/ 22 w 27"/>
              <a:gd name="T33" fmla="*/ 22 h 36"/>
              <a:gd name="T34" fmla="*/ 22 w 27"/>
              <a:gd name="T35" fmla="*/ 22 h 36"/>
              <a:gd name="T36" fmla="*/ 27 w 27"/>
              <a:gd name="T37" fmla="*/ 22 h 36"/>
              <a:gd name="T38" fmla="*/ 27 w 27"/>
              <a:gd name="T39" fmla="*/ 22 h 36"/>
              <a:gd name="T40" fmla="*/ 27 w 27"/>
              <a:gd name="T41" fmla="*/ 27 h 36"/>
              <a:gd name="T42" fmla="*/ 22 w 27"/>
              <a:gd name="T43" fmla="*/ 31 h 36"/>
              <a:gd name="T44" fmla="*/ 22 w 27"/>
              <a:gd name="T45" fmla="*/ 36 h 36"/>
              <a:gd name="T46" fmla="*/ 22 w 27"/>
              <a:gd name="T47" fmla="*/ 36 h 36"/>
              <a:gd name="T48" fmla="*/ 18 w 27"/>
              <a:gd name="T49" fmla="*/ 31 h 36"/>
              <a:gd name="T50" fmla="*/ 18 w 27"/>
              <a:gd name="T51" fmla="*/ 31 h 36"/>
              <a:gd name="T52" fmla="*/ 18 w 27"/>
              <a:gd name="T53" fmla="*/ 31 h 36"/>
              <a:gd name="T54" fmla="*/ 13 w 27"/>
              <a:gd name="T55" fmla="*/ 31 h 36"/>
              <a:gd name="T56" fmla="*/ 13 w 27"/>
              <a:gd name="T57" fmla="*/ 31 h 36"/>
              <a:gd name="T58" fmla="*/ 9 w 27"/>
              <a:gd name="T59" fmla="*/ 36 h 36"/>
              <a:gd name="T60" fmla="*/ 9 w 27"/>
              <a:gd name="T61" fmla="*/ 36 h 36"/>
              <a:gd name="T62" fmla="*/ 9 w 27"/>
              <a:gd name="T63" fmla="*/ 36 h 36"/>
              <a:gd name="T64" fmla="*/ 4 w 27"/>
              <a:gd name="T65" fmla="*/ 36 h 36"/>
              <a:gd name="T66" fmla="*/ 4 w 27"/>
              <a:gd name="T67" fmla="*/ 36 h 36"/>
              <a:gd name="T68" fmla="*/ 4 w 27"/>
              <a:gd name="T69" fmla="*/ 36 h 36"/>
              <a:gd name="T70" fmla="*/ 0 w 27"/>
              <a:gd name="T71" fmla="*/ 31 h 36"/>
              <a:gd name="T72" fmla="*/ 0 w 27"/>
              <a:gd name="T73" fmla="*/ 27 h 36"/>
              <a:gd name="T74" fmla="*/ 0 w 27"/>
              <a:gd name="T75" fmla="*/ 22 h 36"/>
              <a:gd name="T76" fmla="*/ 0 w 27"/>
              <a:gd name="T77" fmla="*/ 22 h 36"/>
              <a:gd name="T78" fmla="*/ 0 w 27"/>
              <a:gd name="T79" fmla="*/ 22 h 36"/>
              <a:gd name="T80" fmla="*/ 4 w 27"/>
              <a:gd name="T81" fmla="*/ 18 h 36"/>
              <a:gd name="T82" fmla="*/ 4 w 27"/>
              <a:gd name="T83" fmla="*/ 18 h 36"/>
              <a:gd name="T84" fmla="*/ 9 w 27"/>
              <a:gd name="T85" fmla="*/ 13 h 36"/>
              <a:gd name="T86" fmla="*/ 9 w 27"/>
              <a:gd name="T87" fmla="*/ 9 h 36"/>
              <a:gd name="T88" fmla="*/ 9 w 27"/>
              <a:gd name="T89" fmla="*/ 4 h 36"/>
              <a:gd name="T90" fmla="*/ 13 w 27"/>
              <a:gd name="T91" fmla="*/ 4 h 36"/>
              <a:gd name="T92" fmla="*/ 13 w 27"/>
              <a:gd name="T93" fmla="*/ 4 h 36"/>
              <a:gd name="T94" fmla="*/ 13 w 27"/>
              <a:gd name="T95" fmla="*/ 4 h 36"/>
              <a:gd name="T96" fmla="*/ 18 w 27"/>
              <a:gd name="T97" fmla="*/ 9 h 36"/>
              <a:gd name="T98" fmla="*/ 18 w 27"/>
              <a:gd name="T99" fmla="*/ 9 h 36"/>
              <a:gd name="T100" fmla="*/ 18 w 27"/>
              <a:gd name="T101" fmla="*/ 9 h 36"/>
              <a:gd name="T102" fmla="*/ 18 w 27"/>
              <a:gd name="T103" fmla="*/ 4 h 36"/>
              <a:gd name="T104" fmla="*/ 18 w 27"/>
              <a:gd name="T105" fmla="*/ 4 h 36"/>
              <a:gd name="T106" fmla="*/ 18 w 27"/>
              <a:gd name="T107" fmla="*/ 4 h 36"/>
              <a:gd name="T108" fmla="*/ 22 w 27"/>
              <a:gd name="T109" fmla="*/ 4 h 36"/>
              <a:gd name="T110" fmla="*/ 22 w 27"/>
              <a:gd name="T111" fmla="*/ 0 h 36"/>
              <a:gd name="T112" fmla="*/ 22 w 27"/>
              <a:gd name="T113"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36">
                <a:moveTo>
                  <a:pt x="22" y="4"/>
                </a:moveTo>
                <a:lnTo>
                  <a:pt x="22" y="4"/>
                </a:lnTo>
                <a:lnTo>
                  <a:pt x="27" y="4"/>
                </a:lnTo>
                <a:lnTo>
                  <a:pt x="27" y="9"/>
                </a:lnTo>
                <a:lnTo>
                  <a:pt x="27" y="13"/>
                </a:lnTo>
                <a:lnTo>
                  <a:pt x="27" y="13"/>
                </a:lnTo>
                <a:lnTo>
                  <a:pt x="27" y="13"/>
                </a:lnTo>
                <a:lnTo>
                  <a:pt x="27" y="13"/>
                </a:lnTo>
                <a:lnTo>
                  <a:pt x="22" y="18"/>
                </a:lnTo>
                <a:lnTo>
                  <a:pt x="18" y="18"/>
                </a:lnTo>
                <a:lnTo>
                  <a:pt x="18" y="22"/>
                </a:lnTo>
                <a:lnTo>
                  <a:pt x="13" y="22"/>
                </a:lnTo>
                <a:lnTo>
                  <a:pt x="13" y="22"/>
                </a:lnTo>
                <a:lnTo>
                  <a:pt x="13" y="22"/>
                </a:lnTo>
                <a:lnTo>
                  <a:pt x="18" y="22"/>
                </a:lnTo>
                <a:lnTo>
                  <a:pt x="18" y="22"/>
                </a:lnTo>
                <a:lnTo>
                  <a:pt x="22" y="22"/>
                </a:lnTo>
                <a:lnTo>
                  <a:pt x="22" y="22"/>
                </a:lnTo>
                <a:lnTo>
                  <a:pt x="27" y="22"/>
                </a:lnTo>
                <a:lnTo>
                  <a:pt x="27" y="22"/>
                </a:lnTo>
                <a:lnTo>
                  <a:pt x="27" y="27"/>
                </a:lnTo>
                <a:lnTo>
                  <a:pt x="22" y="31"/>
                </a:lnTo>
                <a:lnTo>
                  <a:pt x="22" y="36"/>
                </a:lnTo>
                <a:lnTo>
                  <a:pt x="22" y="36"/>
                </a:lnTo>
                <a:lnTo>
                  <a:pt x="18" y="31"/>
                </a:lnTo>
                <a:lnTo>
                  <a:pt x="18" y="31"/>
                </a:lnTo>
                <a:lnTo>
                  <a:pt x="18" y="31"/>
                </a:lnTo>
                <a:lnTo>
                  <a:pt x="13" y="31"/>
                </a:lnTo>
                <a:lnTo>
                  <a:pt x="13" y="31"/>
                </a:lnTo>
                <a:lnTo>
                  <a:pt x="9" y="36"/>
                </a:lnTo>
                <a:lnTo>
                  <a:pt x="9" y="36"/>
                </a:lnTo>
                <a:lnTo>
                  <a:pt x="9" y="36"/>
                </a:lnTo>
                <a:lnTo>
                  <a:pt x="4" y="36"/>
                </a:lnTo>
                <a:lnTo>
                  <a:pt x="4" y="36"/>
                </a:lnTo>
                <a:lnTo>
                  <a:pt x="4" y="36"/>
                </a:lnTo>
                <a:lnTo>
                  <a:pt x="0" y="31"/>
                </a:lnTo>
                <a:lnTo>
                  <a:pt x="0" y="27"/>
                </a:lnTo>
                <a:lnTo>
                  <a:pt x="0" y="22"/>
                </a:lnTo>
                <a:lnTo>
                  <a:pt x="0" y="22"/>
                </a:lnTo>
                <a:lnTo>
                  <a:pt x="0" y="22"/>
                </a:lnTo>
                <a:lnTo>
                  <a:pt x="4" y="18"/>
                </a:lnTo>
                <a:lnTo>
                  <a:pt x="4" y="18"/>
                </a:lnTo>
                <a:lnTo>
                  <a:pt x="9" y="13"/>
                </a:lnTo>
                <a:lnTo>
                  <a:pt x="9" y="9"/>
                </a:lnTo>
                <a:lnTo>
                  <a:pt x="9" y="4"/>
                </a:lnTo>
                <a:lnTo>
                  <a:pt x="13" y="4"/>
                </a:lnTo>
                <a:lnTo>
                  <a:pt x="13" y="4"/>
                </a:lnTo>
                <a:lnTo>
                  <a:pt x="13" y="4"/>
                </a:lnTo>
                <a:lnTo>
                  <a:pt x="18" y="9"/>
                </a:lnTo>
                <a:lnTo>
                  <a:pt x="18" y="9"/>
                </a:lnTo>
                <a:lnTo>
                  <a:pt x="18" y="9"/>
                </a:lnTo>
                <a:lnTo>
                  <a:pt x="18" y="4"/>
                </a:lnTo>
                <a:lnTo>
                  <a:pt x="18" y="4"/>
                </a:lnTo>
                <a:lnTo>
                  <a:pt x="18" y="4"/>
                </a:lnTo>
                <a:lnTo>
                  <a:pt x="22" y="4"/>
                </a:lnTo>
                <a:lnTo>
                  <a:pt x="22" y="0"/>
                </a:lnTo>
                <a:lnTo>
                  <a:pt x="22"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0" name="Freeform 46">
            <a:extLst>
              <a:ext uri="{FF2B5EF4-FFF2-40B4-BE49-F238E27FC236}">
                <a16:creationId xmlns:a16="http://schemas.microsoft.com/office/drawing/2014/main" id="{D8F9685A-989A-9D47-8D16-61B603C2913C}"/>
              </a:ext>
            </a:extLst>
          </p:cNvPr>
          <p:cNvSpPr>
            <a:spLocks noEditPoints="1"/>
          </p:cNvSpPr>
          <p:nvPr/>
        </p:nvSpPr>
        <p:spPr bwMode="auto">
          <a:xfrm>
            <a:off x="5798530" y="1605228"/>
            <a:ext cx="141641" cy="131502"/>
          </a:xfrm>
          <a:custGeom>
            <a:avLst/>
            <a:gdLst>
              <a:gd name="T0" fmla="*/ 36 w 59"/>
              <a:gd name="T1" fmla="*/ 41 h 54"/>
              <a:gd name="T2" fmla="*/ 36 w 59"/>
              <a:gd name="T3" fmla="*/ 45 h 54"/>
              <a:gd name="T4" fmla="*/ 23 w 59"/>
              <a:gd name="T5" fmla="*/ 45 h 54"/>
              <a:gd name="T6" fmla="*/ 23 w 59"/>
              <a:gd name="T7" fmla="*/ 41 h 54"/>
              <a:gd name="T8" fmla="*/ 32 w 59"/>
              <a:gd name="T9" fmla="*/ 41 h 54"/>
              <a:gd name="T10" fmla="*/ 59 w 59"/>
              <a:gd name="T11" fmla="*/ 36 h 54"/>
              <a:gd name="T12" fmla="*/ 59 w 59"/>
              <a:gd name="T13" fmla="*/ 36 h 54"/>
              <a:gd name="T14" fmla="*/ 54 w 59"/>
              <a:gd name="T15" fmla="*/ 41 h 54"/>
              <a:gd name="T16" fmla="*/ 59 w 59"/>
              <a:gd name="T17" fmla="*/ 45 h 54"/>
              <a:gd name="T18" fmla="*/ 54 w 59"/>
              <a:gd name="T19" fmla="*/ 50 h 54"/>
              <a:gd name="T20" fmla="*/ 50 w 59"/>
              <a:gd name="T21" fmla="*/ 50 h 54"/>
              <a:gd name="T22" fmla="*/ 45 w 59"/>
              <a:gd name="T23" fmla="*/ 45 h 54"/>
              <a:gd name="T24" fmla="*/ 41 w 59"/>
              <a:gd name="T25" fmla="*/ 45 h 54"/>
              <a:gd name="T26" fmla="*/ 41 w 59"/>
              <a:gd name="T27" fmla="*/ 41 h 54"/>
              <a:gd name="T28" fmla="*/ 41 w 59"/>
              <a:gd name="T29" fmla="*/ 36 h 54"/>
              <a:gd name="T30" fmla="*/ 45 w 59"/>
              <a:gd name="T31" fmla="*/ 32 h 54"/>
              <a:gd name="T32" fmla="*/ 50 w 59"/>
              <a:gd name="T33" fmla="*/ 32 h 54"/>
              <a:gd name="T34" fmla="*/ 50 w 59"/>
              <a:gd name="T35" fmla="*/ 36 h 54"/>
              <a:gd name="T36" fmla="*/ 50 w 59"/>
              <a:gd name="T37" fmla="*/ 32 h 54"/>
              <a:gd name="T38" fmla="*/ 54 w 59"/>
              <a:gd name="T39" fmla="*/ 27 h 54"/>
              <a:gd name="T40" fmla="*/ 59 w 59"/>
              <a:gd name="T41" fmla="*/ 32 h 54"/>
              <a:gd name="T42" fmla="*/ 59 w 59"/>
              <a:gd name="T43" fmla="*/ 36 h 54"/>
              <a:gd name="T44" fmla="*/ 27 w 59"/>
              <a:gd name="T45" fmla="*/ 13 h 54"/>
              <a:gd name="T46" fmla="*/ 32 w 59"/>
              <a:gd name="T47" fmla="*/ 22 h 54"/>
              <a:gd name="T48" fmla="*/ 36 w 59"/>
              <a:gd name="T49" fmla="*/ 22 h 54"/>
              <a:gd name="T50" fmla="*/ 32 w 59"/>
              <a:gd name="T51" fmla="*/ 27 h 54"/>
              <a:gd name="T52" fmla="*/ 27 w 59"/>
              <a:gd name="T53" fmla="*/ 27 h 54"/>
              <a:gd name="T54" fmla="*/ 27 w 59"/>
              <a:gd name="T55" fmla="*/ 32 h 54"/>
              <a:gd name="T56" fmla="*/ 27 w 59"/>
              <a:gd name="T57" fmla="*/ 36 h 54"/>
              <a:gd name="T58" fmla="*/ 23 w 59"/>
              <a:gd name="T59" fmla="*/ 36 h 54"/>
              <a:gd name="T60" fmla="*/ 18 w 59"/>
              <a:gd name="T61" fmla="*/ 45 h 54"/>
              <a:gd name="T62" fmla="*/ 18 w 59"/>
              <a:gd name="T63" fmla="*/ 50 h 54"/>
              <a:gd name="T64" fmla="*/ 23 w 59"/>
              <a:gd name="T65" fmla="*/ 50 h 54"/>
              <a:gd name="T66" fmla="*/ 18 w 59"/>
              <a:gd name="T67" fmla="*/ 54 h 54"/>
              <a:gd name="T68" fmla="*/ 14 w 59"/>
              <a:gd name="T69" fmla="*/ 54 h 54"/>
              <a:gd name="T70" fmla="*/ 5 w 59"/>
              <a:gd name="T71" fmla="*/ 50 h 54"/>
              <a:gd name="T72" fmla="*/ 5 w 59"/>
              <a:gd name="T73" fmla="*/ 45 h 54"/>
              <a:gd name="T74" fmla="*/ 0 w 59"/>
              <a:gd name="T75" fmla="*/ 41 h 54"/>
              <a:gd name="T76" fmla="*/ 0 w 59"/>
              <a:gd name="T77" fmla="*/ 27 h 54"/>
              <a:gd name="T78" fmla="*/ 0 w 59"/>
              <a:gd name="T79" fmla="*/ 18 h 54"/>
              <a:gd name="T80" fmla="*/ 5 w 59"/>
              <a:gd name="T81" fmla="*/ 22 h 54"/>
              <a:gd name="T82" fmla="*/ 9 w 59"/>
              <a:gd name="T83" fmla="*/ 18 h 54"/>
              <a:gd name="T84" fmla="*/ 14 w 59"/>
              <a:gd name="T85" fmla="*/ 18 h 54"/>
              <a:gd name="T86" fmla="*/ 9 w 59"/>
              <a:gd name="T87" fmla="*/ 13 h 54"/>
              <a:gd name="T88" fmla="*/ 0 w 59"/>
              <a:gd name="T89" fmla="*/ 18 h 54"/>
              <a:gd name="T90" fmla="*/ 5 w 59"/>
              <a:gd name="T91" fmla="*/ 13 h 54"/>
              <a:gd name="T92" fmla="*/ 14 w 59"/>
              <a:gd name="T93" fmla="*/ 9 h 54"/>
              <a:gd name="T94" fmla="*/ 23 w 59"/>
              <a:gd name="T95" fmla="*/ 4 h 54"/>
              <a:gd name="T96" fmla="*/ 32 w 59"/>
              <a:gd name="T97" fmla="*/ 0 h 54"/>
              <a:gd name="T98" fmla="*/ 32 w 59"/>
              <a:gd name="T99"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9" h="54">
                <a:moveTo>
                  <a:pt x="32" y="36"/>
                </a:moveTo>
                <a:lnTo>
                  <a:pt x="32" y="36"/>
                </a:lnTo>
                <a:lnTo>
                  <a:pt x="36" y="41"/>
                </a:lnTo>
                <a:lnTo>
                  <a:pt x="36" y="41"/>
                </a:lnTo>
                <a:lnTo>
                  <a:pt x="36" y="45"/>
                </a:lnTo>
                <a:lnTo>
                  <a:pt x="36" y="45"/>
                </a:lnTo>
                <a:lnTo>
                  <a:pt x="36" y="45"/>
                </a:lnTo>
                <a:lnTo>
                  <a:pt x="36" y="45"/>
                </a:lnTo>
                <a:lnTo>
                  <a:pt x="32" y="50"/>
                </a:lnTo>
                <a:lnTo>
                  <a:pt x="32" y="50"/>
                </a:lnTo>
                <a:lnTo>
                  <a:pt x="27" y="50"/>
                </a:lnTo>
                <a:lnTo>
                  <a:pt x="23" y="45"/>
                </a:lnTo>
                <a:lnTo>
                  <a:pt x="23" y="45"/>
                </a:lnTo>
                <a:lnTo>
                  <a:pt x="23" y="45"/>
                </a:lnTo>
                <a:lnTo>
                  <a:pt x="23" y="45"/>
                </a:lnTo>
                <a:lnTo>
                  <a:pt x="23" y="41"/>
                </a:lnTo>
                <a:lnTo>
                  <a:pt x="23" y="41"/>
                </a:lnTo>
                <a:lnTo>
                  <a:pt x="27" y="36"/>
                </a:lnTo>
                <a:lnTo>
                  <a:pt x="32" y="41"/>
                </a:lnTo>
                <a:lnTo>
                  <a:pt x="32" y="41"/>
                </a:lnTo>
                <a:lnTo>
                  <a:pt x="32" y="41"/>
                </a:lnTo>
                <a:lnTo>
                  <a:pt x="32" y="36"/>
                </a:lnTo>
                <a:lnTo>
                  <a:pt x="32" y="36"/>
                </a:lnTo>
                <a:moveTo>
                  <a:pt x="59" y="36"/>
                </a:moveTo>
                <a:lnTo>
                  <a:pt x="59" y="36"/>
                </a:lnTo>
                <a:lnTo>
                  <a:pt x="59" y="36"/>
                </a:lnTo>
                <a:lnTo>
                  <a:pt x="59" y="36"/>
                </a:lnTo>
                <a:lnTo>
                  <a:pt x="59" y="36"/>
                </a:lnTo>
                <a:lnTo>
                  <a:pt x="59" y="36"/>
                </a:lnTo>
                <a:lnTo>
                  <a:pt x="59" y="41"/>
                </a:lnTo>
                <a:lnTo>
                  <a:pt x="54" y="41"/>
                </a:lnTo>
                <a:lnTo>
                  <a:pt x="54" y="41"/>
                </a:lnTo>
                <a:lnTo>
                  <a:pt x="54" y="41"/>
                </a:lnTo>
                <a:lnTo>
                  <a:pt x="59" y="41"/>
                </a:lnTo>
                <a:lnTo>
                  <a:pt x="59" y="45"/>
                </a:lnTo>
                <a:lnTo>
                  <a:pt x="59" y="45"/>
                </a:lnTo>
                <a:lnTo>
                  <a:pt x="54" y="45"/>
                </a:lnTo>
                <a:lnTo>
                  <a:pt x="54" y="50"/>
                </a:lnTo>
                <a:lnTo>
                  <a:pt x="54" y="50"/>
                </a:lnTo>
                <a:lnTo>
                  <a:pt x="54" y="50"/>
                </a:lnTo>
                <a:lnTo>
                  <a:pt x="54" y="54"/>
                </a:lnTo>
                <a:lnTo>
                  <a:pt x="50" y="54"/>
                </a:lnTo>
                <a:lnTo>
                  <a:pt x="50" y="50"/>
                </a:lnTo>
                <a:lnTo>
                  <a:pt x="50" y="50"/>
                </a:lnTo>
                <a:lnTo>
                  <a:pt x="50" y="50"/>
                </a:lnTo>
                <a:lnTo>
                  <a:pt x="50" y="50"/>
                </a:lnTo>
                <a:lnTo>
                  <a:pt x="50" y="45"/>
                </a:lnTo>
                <a:lnTo>
                  <a:pt x="45" y="45"/>
                </a:lnTo>
                <a:lnTo>
                  <a:pt x="45" y="45"/>
                </a:lnTo>
                <a:lnTo>
                  <a:pt x="41" y="45"/>
                </a:lnTo>
                <a:lnTo>
                  <a:pt x="41" y="45"/>
                </a:lnTo>
                <a:lnTo>
                  <a:pt x="41" y="45"/>
                </a:lnTo>
                <a:lnTo>
                  <a:pt x="41" y="41"/>
                </a:lnTo>
                <a:lnTo>
                  <a:pt x="41" y="41"/>
                </a:lnTo>
                <a:lnTo>
                  <a:pt x="41" y="41"/>
                </a:lnTo>
                <a:lnTo>
                  <a:pt x="41" y="41"/>
                </a:lnTo>
                <a:lnTo>
                  <a:pt x="41" y="36"/>
                </a:lnTo>
                <a:lnTo>
                  <a:pt x="41" y="36"/>
                </a:lnTo>
                <a:lnTo>
                  <a:pt x="36" y="36"/>
                </a:lnTo>
                <a:lnTo>
                  <a:pt x="41" y="36"/>
                </a:lnTo>
                <a:lnTo>
                  <a:pt x="41" y="36"/>
                </a:lnTo>
                <a:lnTo>
                  <a:pt x="41" y="36"/>
                </a:lnTo>
                <a:lnTo>
                  <a:pt x="41" y="36"/>
                </a:lnTo>
                <a:lnTo>
                  <a:pt x="45" y="32"/>
                </a:lnTo>
                <a:lnTo>
                  <a:pt x="45" y="32"/>
                </a:lnTo>
                <a:lnTo>
                  <a:pt x="45" y="32"/>
                </a:lnTo>
                <a:lnTo>
                  <a:pt x="45" y="32"/>
                </a:lnTo>
                <a:lnTo>
                  <a:pt x="50" y="32"/>
                </a:lnTo>
                <a:lnTo>
                  <a:pt x="50" y="36"/>
                </a:lnTo>
                <a:lnTo>
                  <a:pt x="50" y="36"/>
                </a:lnTo>
                <a:lnTo>
                  <a:pt x="50" y="36"/>
                </a:lnTo>
                <a:lnTo>
                  <a:pt x="50" y="36"/>
                </a:lnTo>
                <a:lnTo>
                  <a:pt x="50" y="36"/>
                </a:lnTo>
                <a:lnTo>
                  <a:pt x="50" y="36"/>
                </a:lnTo>
                <a:lnTo>
                  <a:pt x="50" y="36"/>
                </a:lnTo>
                <a:lnTo>
                  <a:pt x="50" y="32"/>
                </a:lnTo>
                <a:lnTo>
                  <a:pt x="50" y="32"/>
                </a:lnTo>
                <a:lnTo>
                  <a:pt x="50" y="32"/>
                </a:lnTo>
                <a:lnTo>
                  <a:pt x="54" y="32"/>
                </a:lnTo>
                <a:lnTo>
                  <a:pt x="54" y="27"/>
                </a:lnTo>
                <a:lnTo>
                  <a:pt x="59" y="27"/>
                </a:lnTo>
                <a:lnTo>
                  <a:pt x="59" y="27"/>
                </a:lnTo>
                <a:lnTo>
                  <a:pt x="59" y="32"/>
                </a:lnTo>
                <a:lnTo>
                  <a:pt x="59" y="32"/>
                </a:lnTo>
                <a:lnTo>
                  <a:pt x="59" y="32"/>
                </a:lnTo>
                <a:lnTo>
                  <a:pt x="59" y="32"/>
                </a:lnTo>
                <a:lnTo>
                  <a:pt x="59" y="32"/>
                </a:lnTo>
                <a:lnTo>
                  <a:pt x="59" y="36"/>
                </a:lnTo>
                <a:moveTo>
                  <a:pt x="32" y="9"/>
                </a:moveTo>
                <a:lnTo>
                  <a:pt x="32" y="9"/>
                </a:lnTo>
                <a:lnTo>
                  <a:pt x="27" y="13"/>
                </a:lnTo>
                <a:lnTo>
                  <a:pt x="27" y="13"/>
                </a:lnTo>
                <a:lnTo>
                  <a:pt x="27" y="13"/>
                </a:lnTo>
                <a:lnTo>
                  <a:pt x="27" y="18"/>
                </a:lnTo>
                <a:lnTo>
                  <a:pt x="27" y="18"/>
                </a:lnTo>
                <a:lnTo>
                  <a:pt x="32" y="22"/>
                </a:lnTo>
                <a:lnTo>
                  <a:pt x="32" y="22"/>
                </a:lnTo>
                <a:lnTo>
                  <a:pt x="36" y="22"/>
                </a:lnTo>
                <a:lnTo>
                  <a:pt x="36" y="22"/>
                </a:lnTo>
                <a:lnTo>
                  <a:pt x="36" y="22"/>
                </a:lnTo>
                <a:lnTo>
                  <a:pt x="36" y="22"/>
                </a:lnTo>
                <a:lnTo>
                  <a:pt x="36" y="27"/>
                </a:lnTo>
                <a:lnTo>
                  <a:pt x="36" y="27"/>
                </a:lnTo>
                <a:lnTo>
                  <a:pt x="32" y="27"/>
                </a:lnTo>
                <a:lnTo>
                  <a:pt x="32" y="27"/>
                </a:lnTo>
                <a:lnTo>
                  <a:pt x="32" y="27"/>
                </a:lnTo>
                <a:lnTo>
                  <a:pt x="32" y="27"/>
                </a:lnTo>
                <a:lnTo>
                  <a:pt x="27" y="27"/>
                </a:lnTo>
                <a:lnTo>
                  <a:pt x="27" y="32"/>
                </a:lnTo>
                <a:lnTo>
                  <a:pt x="27" y="32"/>
                </a:lnTo>
                <a:lnTo>
                  <a:pt x="27" y="32"/>
                </a:lnTo>
                <a:lnTo>
                  <a:pt x="27" y="32"/>
                </a:lnTo>
                <a:lnTo>
                  <a:pt x="23" y="32"/>
                </a:lnTo>
                <a:lnTo>
                  <a:pt x="23" y="36"/>
                </a:lnTo>
                <a:lnTo>
                  <a:pt x="23" y="36"/>
                </a:lnTo>
                <a:lnTo>
                  <a:pt x="27" y="36"/>
                </a:lnTo>
                <a:lnTo>
                  <a:pt x="23" y="36"/>
                </a:lnTo>
                <a:lnTo>
                  <a:pt x="23" y="36"/>
                </a:lnTo>
                <a:lnTo>
                  <a:pt x="23" y="36"/>
                </a:lnTo>
                <a:lnTo>
                  <a:pt x="23" y="36"/>
                </a:lnTo>
                <a:lnTo>
                  <a:pt x="18" y="41"/>
                </a:lnTo>
                <a:lnTo>
                  <a:pt x="18" y="41"/>
                </a:lnTo>
                <a:lnTo>
                  <a:pt x="18" y="41"/>
                </a:lnTo>
                <a:lnTo>
                  <a:pt x="18" y="45"/>
                </a:lnTo>
                <a:lnTo>
                  <a:pt x="18" y="45"/>
                </a:lnTo>
                <a:lnTo>
                  <a:pt x="18" y="45"/>
                </a:lnTo>
                <a:lnTo>
                  <a:pt x="18" y="50"/>
                </a:lnTo>
                <a:lnTo>
                  <a:pt x="18" y="50"/>
                </a:lnTo>
                <a:lnTo>
                  <a:pt x="18" y="50"/>
                </a:lnTo>
                <a:lnTo>
                  <a:pt x="18" y="50"/>
                </a:lnTo>
                <a:lnTo>
                  <a:pt x="18" y="50"/>
                </a:lnTo>
                <a:lnTo>
                  <a:pt x="23" y="50"/>
                </a:lnTo>
                <a:lnTo>
                  <a:pt x="23" y="50"/>
                </a:lnTo>
                <a:lnTo>
                  <a:pt x="23" y="54"/>
                </a:lnTo>
                <a:lnTo>
                  <a:pt x="23" y="54"/>
                </a:lnTo>
                <a:lnTo>
                  <a:pt x="18" y="54"/>
                </a:lnTo>
                <a:lnTo>
                  <a:pt x="18" y="54"/>
                </a:lnTo>
                <a:lnTo>
                  <a:pt x="18" y="54"/>
                </a:lnTo>
                <a:lnTo>
                  <a:pt x="14" y="54"/>
                </a:lnTo>
                <a:lnTo>
                  <a:pt x="14" y="54"/>
                </a:lnTo>
                <a:lnTo>
                  <a:pt x="14" y="54"/>
                </a:lnTo>
                <a:lnTo>
                  <a:pt x="9" y="50"/>
                </a:lnTo>
                <a:lnTo>
                  <a:pt x="9" y="50"/>
                </a:lnTo>
                <a:lnTo>
                  <a:pt x="5" y="50"/>
                </a:lnTo>
                <a:lnTo>
                  <a:pt x="5" y="50"/>
                </a:lnTo>
                <a:lnTo>
                  <a:pt x="5" y="50"/>
                </a:lnTo>
                <a:lnTo>
                  <a:pt x="5" y="50"/>
                </a:lnTo>
                <a:lnTo>
                  <a:pt x="5" y="45"/>
                </a:lnTo>
                <a:lnTo>
                  <a:pt x="5" y="45"/>
                </a:lnTo>
                <a:lnTo>
                  <a:pt x="5" y="45"/>
                </a:lnTo>
                <a:lnTo>
                  <a:pt x="5" y="41"/>
                </a:lnTo>
                <a:lnTo>
                  <a:pt x="0" y="41"/>
                </a:lnTo>
                <a:lnTo>
                  <a:pt x="0" y="41"/>
                </a:lnTo>
                <a:lnTo>
                  <a:pt x="0" y="32"/>
                </a:lnTo>
                <a:lnTo>
                  <a:pt x="0" y="32"/>
                </a:lnTo>
                <a:lnTo>
                  <a:pt x="0" y="27"/>
                </a:lnTo>
                <a:lnTo>
                  <a:pt x="0" y="27"/>
                </a:lnTo>
                <a:lnTo>
                  <a:pt x="0" y="18"/>
                </a:lnTo>
                <a:lnTo>
                  <a:pt x="0" y="18"/>
                </a:lnTo>
                <a:lnTo>
                  <a:pt x="0" y="18"/>
                </a:lnTo>
                <a:lnTo>
                  <a:pt x="5" y="22"/>
                </a:lnTo>
                <a:lnTo>
                  <a:pt x="5" y="22"/>
                </a:lnTo>
                <a:lnTo>
                  <a:pt x="5" y="22"/>
                </a:lnTo>
                <a:lnTo>
                  <a:pt x="5" y="22"/>
                </a:lnTo>
                <a:lnTo>
                  <a:pt x="9" y="22"/>
                </a:lnTo>
                <a:lnTo>
                  <a:pt x="9" y="18"/>
                </a:lnTo>
                <a:lnTo>
                  <a:pt x="9" y="18"/>
                </a:lnTo>
                <a:lnTo>
                  <a:pt x="9" y="18"/>
                </a:lnTo>
                <a:lnTo>
                  <a:pt x="14" y="18"/>
                </a:lnTo>
                <a:lnTo>
                  <a:pt x="14" y="18"/>
                </a:lnTo>
                <a:lnTo>
                  <a:pt x="14" y="18"/>
                </a:lnTo>
                <a:lnTo>
                  <a:pt x="14" y="18"/>
                </a:lnTo>
                <a:lnTo>
                  <a:pt x="14" y="13"/>
                </a:lnTo>
                <a:lnTo>
                  <a:pt x="14" y="13"/>
                </a:lnTo>
                <a:lnTo>
                  <a:pt x="9" y="13"/>
                </a:lnTo>
                <a:lnTo>
                  <a:pt x="9" y="13"/>
                </a:lnTo>
                <a:lnTo>
                  <a:pt x="9" y="18"/>
                </a:lnTo>
                <a:lnTo>
                  <a:pt x="5" y="18"/>
                </a:lnTo>
                <a:lnTo>
                  <a:pt x="5" y="18"/>
                </a:lnTo>
                <a:lnTo>
                  <a:pt x="0" y="18"/>
                </a:lnTo>
                <a:lnTo>
                  <a:pt x="0" y="18"/>
                </a:lnTo>
                <a:lnTo>
                  <a:pt x="0" y="13"/>
                </a:lnTo>
                <a:lnTo>
                  <a:pt x="0" y="13"/>
                </a:lnTo>
                <a:lnTo>
                  <a:pt x="5" y="13"/>
                </a:lnTo>
                <a:lnTo>
                  <a:pt x="5" y="9"/>
                </a:lnTo>
                <a:lnTo>
                  <a:pt x="9" y="9"/>
                </a:lnTo>
                <a:lnTo>
                  <a:pt x="9" y="9"/>
                </a:lnTo>
                <a:lnTo>
                  <a:pt x="14" y="9"/>
                </a:lnTo>
                <a:lnTo>
                  <a:pt x="14" y="9"/>
                </a:lnTo>
                <a:lnTo>
                  <a:pt x="18" y="9"/>
                </a:lnTo>
                <a:lnTo>
                  <a:pt x="18" y="9"/>
                </a:lnTo>
                <a:lnTo>
                  <a:pt x="23" y="4"/>
                </a:lnTo>
                <a:lnTo>
                  <a:pt x="23" y="0"/>
                </a:lnTo>
                <a:lnTo>
                  <a:pt x="27" y="0"/>
                </a:lnTo>
                <a:lnTo>
                  <a:pt x="32" y="0"/>
                </a:lnTo>
                <a:lnTo>
                  <a:pt x="32" y="0"/>
                </a:lnTo>
                <a:lnTo>
                  <a:pt x="32" y="0"/>
                </a:lnTo>
                <a:lnTo>
                  <a:pt x="32" y="0"/>
                </a:lnTo>
                <a:lnTo>
                  <a:pt x="32" y="0"/>
                </a:lnTo>
                <a:lnTo>
                  <a:pt x="32" y="4"/>
                </a:lnTo>
                <a:lnTo>
                  <a:pt x="32" y="4"/>
                </a:lnTo>
                <a:lnTo>
                  <a:pt x="32" y="9"/>
                </a:lnTo>
                <a:lnTo>
                  <a:pt x="32"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1" name="Freeform 47">
            <a:extLst>
              <a:ext uri="{FF2B5EF4-FFF2-40B4-BE49-F238E27FC236}">
                <a16:creationId xmlns:a16="http://schemas.microsoft.com/office/drawing/2014/main" id="{0C87F1BA-EC50-3740-A6D7-C6121A1E9671}"/>
              </a:ext>
            </a:extLst>
          </p:cNvPr>
          <p:cNvSpPr>
            <a:spLocks/>
          </p:cNvSpPr>
          <p:nvPr/>
        </p:nvSpPr>
        <p:spPr bwMode="auto">
          <a:xfrm>
            <a:off x="2502394" y="3290401"/>
            <a:ext cx="139240" cy="109586"/>
          </a:xfrm>
          <a:custGeom>
            <a:avLst/>
            <a:gdLst>
              <a:gd name="T0" fmla="*/ 22 w 58"/>
              <a:gd name="T1" fmla="*/ 4 h 45"/>
              <a:gd name="T2" fmla="*/ 27 w 58"/>
              <a:gd name="T3" fmla="*/ 4 h 45"/>
              <a:gd name="T4" fmla="*/ 27 w 58"/>
              <a:gd name="T5" fmla="*/ 4 h 45"/>
              <a:gd name="T6" fmla="*/ 31 w 58"/>
              <a:gd name="T7" fmla="*/ 9 h 45"/>
              <a:gd name="T8" fmla="*/ 36 w 58"/>
              <a:gd name="T9" fmla="*/ 4 h 45"/>
              <a:gd name="T10" fmla="*/ 36 w 58"/>
              <a:gd name="T11" fmla="*/ 9 h 45"/>
              <a:gd name="T12" fmla="*/ 36 w 58"/>
              <a:gd name="T13" fmla="*/ 13 h 45"/>
              <a:gd name="T14" fmla="*/ 45 w 58"/>
              <a:gd name="T15" fmla="*/ 13 h 45"/>
              <a:gd name="T16" fmla="*/ 45 w 58"/>
              <a:gd name="T17" fmla="*/ 13 h 45"/>
              <a:gd name="T18" fmla="*/ 40 w 58"/>
              <a:gd name="T19" fmla="*/ 13 h 45"/>
              <a:gd name="T20" fmla="*/ 40 w 58"/>
              <a:gd name="T21" fmla="*/ 18 h 45"/>
              <a:gd name="T22" fmla="*/ 40 w 58"/>
              <a:gd name="T23" fmla="*/ 18 h 45"/>
              <a:gd name="T24" fmla="*/ 45 w 58"/>
              <a:gd name="T25" fmla="*/ 18 h 45"/>
              <a:gd name="T26" fmla="*/ 49 w 58"/>
              <a:gd name="T27" fmla="*/ 18 h 45"/>
              <a:gd name="T28" fmla="*/ 54 w 58"/>
              <a:gd name="T29" fmla="*/ 22 h 45"/>
              <a:gd name="T30" fmla="*/ 58 w 58"/>
              <a:gd name="T31" fmla="*/ 27 h 45"/>
              <a:gd name="T32" fmla="*/ 58 w 58"/>
              <a:gd name="T33" fmla="*/ 27 h 45"/>
              <a:gd name="T34" fmla="*/ 58 w 58"/>
              <a:gd name="T35" fmla="*/ 31 h 45"/>
              <a:gd name="T36" fmla="*/ 54 w 58"/>
              <a:gd name="T37" fmla="*/ 31 h 45"/>
              <a:gd name="T38" fmla="*/ 54 w 58"/>
              <a:gd name="T39" fmla="*/ 36 h 45"/>
              <a:gd name="T40" fmla="*/ 49 w 58"/>
              <a:gd name="T41" fmla="*/ 36 h 45"/>
              <a:gd name="T42" fmla="*/ 49 w 58"/>
              <a:gd name="T43" fmla="*/ 31 h 45"/>
              <a:gd name="T44" fmla="*/ 45 w 58"/>
              <a:gd name="T45" fmla="*/ 31 h 45"/>
              <a:gd name="T46" fmla="*/ 40 w 58"/>
              <a:gd name="T47" fmla="*/ 31 h 45"/>
              <a:gd name="T48" fmla="*/ 36 w 58"/>
              <a:gd name="T49" fmla="*/ 31 h 45"/>
              <a:gd name="T50" fmla="*/ 31 w 58"/>
              <a:gd name="T51" fmla="*/ 31 h 45"/>
              <a:gd name="T52" fmla="*/ 27 w 58"/>
              <a:gd name="T53" fmla="*/ 31 h 45"/>
              <a:gd name="T54" fmla="*/ 22 w 58"/>
              <a:gd name="T55" fmla="*/ 36 h 45"/>
              <a:gd name="T56" fmla="*/ 18 w 58"/>
              <a:gd name="T57" fmla="*/ 31 h 45"/>
              <a:gd name="T58" fmla="*/ 13 w 58"/>
              <a:gd name="T59" fmla="*/ 31 h 45"/>
              <a:gd name="T60" fmla="*/ 13 w 58"/>
              <a:gd name="T61" fmla="*/ 31 h 45"/>
              <a:gd name="T62" fmla="*/ 13 w 58"/>
              <a:gd name="T63" fmla="*/ 36 h 45"/>
              <a:gd name="T64" fmla="*/ 9 w 58"/>
              <a:gd name="T65" fmla="*/ 40 h 45"/>
              <a:gd name="T66" fmla="*/ 4 w 58"/>
              <a:gd name="T67" fmla="*/ 45 h 45"/>
              <a:gd name="T68" fmla="*/ 4 w 58"/>
              <a:gd name="T69" fmla="*/ 45 h 45"/>
              <a:gd name="T70" fmla="*/ 0 w 58"/>
              <a:gd name="T71" fmla="*/ 40 h 45"/>
              <a:gd name="T72" fmla="*/ 0 w 58"/>
              <a:gd name="T73" fmla="*/ 40 h 45"/>
              <a:gd name="T74" fmla="*/ 0 w 58"/>
              <a:gd name="T75" fmla="*/ 36 h 45"/>
              <a:gd name="T76" fmla="*/ 0 w 58"/>
              <a:gd name="T77" fmla="*/ 36 h 45"/>
              <a:gd name="T78" fmla="*/ 0 w 58"/>
              <a:gd name="T79" fmla="*/ 31 h 45"/>
              <a:gd name="T80" fmla="*/ 0 w 58"/>
              <a:gd name="T81" fmla="*/ 27 h 45"/>
              <a:gd name="T82" fmla="*/ 0 w 58"/>
              <a:gd name="T83" fmla="*/ 27 h 45"/>
              <a:gd name="T84" fmla="*/ 0 w 58"/>
              <a:gd name="T85" fmla="*/ 27 h 45"/>
              <a:gd name="T86" fmla="*/ 4 w 58"/>
              <a:gd name="T87" fmla="*/ 22 h 45"/>
              <a:gd name="T88" fmla="*/ 4 w 58"/>
              <a:gd name="T89" fmla="*/ 22 h 45"/>
              <a:gd name="T90" fmla="*/ 4 w 58"/>
              <a:gd name="T91" fmla="*/ 18 h 45"/>
              <a:gd name="T92" fmla="*/ 4 w 58"/>
              <a:gd name="T93" fmla="*/ 13 h 45"/>
              <a:gd name="T94" fmla="*/ 4 w 58"/>
              <a:gd name="T95" fmla="*/ 13 h 45"/>
              <a:gd name="T96" fmla="*/ 4 w 58"/>
              <a:gd name="T97" fmla="*/ 9 h 45"/>
              <a:gd name="T98" fmla="*/ 4 w 58"/>
              <a:gd name="T99" fmla="*/ 4 h 45"/>
              <a:gd name="T100" fmla="*/ 4 w 58"/>
              <a:gd name="T101" fmla="*/ 4 h 45"/>
              <a:gd name="T102" fmla="*/ 9 w 58"/>
              <a:gd name="T103" fmla="*/ 0 h 45"/>
              <a:gd name="T104" fmla="*/ 9 w 58"/>
              <a:gd name="T105" fmla="*/ 0 h 45"/>
              <a:gd name="T106" fmla="*/ 13 w 58"/>
              <a:gd name="T107" fmla="*/ 4 h 45"/>
              <a:gd name="T108" fmla="*/ 18 w 58"/>
              <a:gd name="T109" fmla="*/ 0 h 45"/>
              <a:gd name="T110" fmla="*/ 22 w 58"/>
              <a:gd name="T11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 h="45">
                <a:moveTo>
                  <a:pt x="22" y="4"/>
                </a:moveTo>
                <a:lnTo>
                  <a:pt x="22" y="4"/>
                </a:lnTo>
                <a:lnTo>
                  <a:pt x="22" y="4"/>
                </a:lnTo>
                <a:lnTo>
                  <a:pt x="27" y="4"/>
                </a:lnTo>
                <a:lnTo>
                  <a:pt x="27" y="4"/>
                </a:lnTo>
                <a:lnTo>
                  <a:pt x="27" y="4"/>
                </a:lnTo>
                <a:lnTo>
                  <a:pt x="31" y="4"/>
                </a:lnTo>
                <a:lnTo>
                  <a:pt x="31" y="9"/>
                </a:lnTo>
                <a:lnTo>
                  <a:pt x="31" y="9"/>
                </a:lnTo>
                <a:lnTo>
                  <a:pt x="36" y="4"/>
                </a:lnTo>
                <a:lnTo>
                  <a:pt x="36" y="4"/>
                </a:lnTo>
                <a:lnTo>
                  <a:pt x="36" y="9"/>
                </a:lnTo>
                <a:lnTo>
                  <a:pt x="36" y="9"/>
                </a:lnTo>
                <a:lnTo>
                  <a:pt x="36" y="13"/>
                </a:lnTo>
                <a:lnTo>
                  <a:pt x="40" y="13"/>
                </a:lnTo>
                <a:lnTo>
                  <a:pt x="45" y="13"/>
                </a:lnTo>
                <a:lnTo>
                  <a:pt x="45" y="13"/>
                </a:lnTo>
                <a:lnTo>
                  <a:pt x="45" y="13"/>
                </a:lnTo>
                <a:lnTo>
                  <a:pt x="45" y="18"/>
                </a:lnTo>
                <a:lnTo>
                  <a:pt x="40" y="13"/>
                </a:lnTo>
                <a:lnTo>
                  <a:pt x="40" y="13"/>
                </a:lnTo>
                <a:lnTo>
                  <a:pt x="40" y="18"/>
                </a:lnTo>
                <a:lnTo>
                  <a:pt x="40" y="18"/>
                </a:lnTo>
                <a:lnTo>
                  <a:pt x="40" y="18"/>
                </a:lnTo>
                <a:lnTo>
                  <a:pt x="45" y="18"/>
                </a:lnTo>
                <a:lnTo>
                  <a:pt x="45" y="18"/>
                </a:lnTo>
                <a:lnTo>
                  <a:pt x="49" y="18"/>
                </a:lnTo>
                <a:lnTo>
                  <a:pt x="49" y="18"/>
                </a:lnTo>
                <a:lnTo>
                  <a:pt x="49" y="18"/>
                </a:lnTo>
                <a:lnTo>
                  <a:pt x="54" y="22"/>
                </a:lnTo>
                <a:lnTo>
                  <a:pt x="58" y="27"/>
                </a:lnTo>
                <a:lnTo>
                  <a:pt x="58" y="27"/>
                </a:lnTo>
                <a:lnTo>
                  <a:pt x="58" y="27"/>
                </a:lnTo>
                <a:lnTo>
                  <a:pt x="58" y="27"/>
                </a:lnTo>
                <a:lnTo>
                  <a:pt x="58" y="31"/>
                </a:lnTo>
                <a:lnTo>
                  <a:pt x="58" y="31"/>
                </a:lnTo>
                <a:lnTo>
                  <a:pt x="54" y="31"/>
                </a:lnTo>
                <a:lnTo>
                  <a:pt x="54" y="31"/>
                </a:lnTo>
                <a:lnTo>
                  <a:pt x="54" y="36"/>
                </a:lnTo>
                <a:lnTo>
                  <a:pt x="54" y="36"/>
                </a:lnTo>
                <a:lnTo>
                  <a:pt x="54" y="36"/>
                </a:lnTo>
                <a:lnTo>
                  <a:pt x="49" y="36"/>
                </a:lnTo>
                <a:lnTo>
                  <a:pt x="49" y="31"/>
                </a:lnTo>
                <a:lnTo>
                  <a:pt x="49" y="31"/>
                </a:lnTo>
                <a:lnTo>
                  <a:pt x="45" y="31"/>
                </a:lnTo>
                <a:lnTo>
                  <a:pt x="45" y="31"/>
                </a:lnTo>
                <a:lnTo>
                  <a:pt x="40" y="31"/>
                </a:lnTo>
                <a:lnTo>
                  <a:pt x="40" y="31"/>
                </a:lnTo>
                <a:lnTo>
                  <a:pt x="36" y="31"/>
                </a:lnTo>
                <a:lnTo>
                  <a:pt x="36" y="31"/>
                </a:lnTo>
                <a:lnTo>
                  <a:pt x="31" y="31"/>
                </a:lnTo>
                <a:lnTo>
                  <a:pt x="31" y="31"/>
                </a:lnTo>
                <a:lnTo>
                  <a:pt x="31" y="31"/>
                </a:lnTo>
                <a:lnTo>
                  <a:pt x="27" y="31"/>
                </a:lnTo>
                <a:lnTo>
                  <a:pt x="27" y="36"/>
                </a:lnTo>
                <a:lnTo>
                  <a:pt x="22" y="36"/>
                </a:lnTo>
                <a:lnTo>
                  <a:pt x="22" y="31"/>
                </a:lnTo>
                <a:lnTo>
                  <a:pt x="18" y="31"/>
                </a:lnTo>
                <a:lnTo>
                  <a:pt x="18" y="31"/>
                </a:lnTo>
                <a:lnTo>
                  <a:pt x="13" y="31"/>
                </a:lnTo>
                <a:lnTo>
                  <a:pt x="13" y="31"/>
                </a:lnTo>
                <a:lnTo>
                  <a:pt x="13" y="31"/>
                </a:lnTo>
                <a:lnTo>
                  <a:pt x="13" y="36"/>
                </a:lnTo>
                <a:lnTo>
                  <a:pt x="13" y="36"/>
                </a:lnTo>
                <a:lnTo>
                  <a:pt x="9" y="36"/>
                </a:lnTo>
                <a:lnTo>
                  <a:pt x="9" y="40"/>
                </a:lnTo>
                <a:lnTo>
                  <a:pt x="4" y="45"/>
                </a:lnTo>
                <a:lnTo>
                  <a:pt x="4" y="45"/>
                </a:lnTo>
                <a:lnTo>
                  <a:pt x="4" y="45"/>
                </a:lnTo>
                <a:lnTo>
                  <a:pt x="4" y="45"/>
                </a:lnTo>
                <a:lnTo>
                  <a:pt x="0" y="45"/>
                </a:lnTo>
                <a:lnTo>
                  <a:pt x="0" y="40"/>
                </a:lnTo>
                <a:lnTo>
                  <a:pt x="0" y="40"/>
                </a:lnTo>
                <a:lnTo>
                  <a:pt x="0" y="40"/>
                </a:lnTo>
                <a:lnTo>
                  <a:pt x="0" y="40"/>
                </a:lnTo>
                <a:lnTo>
                  <a:pt x="0" y="36"/>
                </a:lnTo>
                <a:lnTo>
                  <a:pt x="0" y="36"/>
                </a:lnTo>
                <a:lnTo>
                  <a:pt x="0" y="36"/>
                </a:lnTo>
                <a:lnTo>
                  <a:pt x="0" y="31"/>
                </a:lnTo>
                <a:lnTo>
                  <a:pt x="0" y="31"/>
                </a:lnTo>
                <a:lnTo>
                  <a:pt x="0" y="31"/>
                </a:lnTo>
                <a:lnTo>
                  <a:pt x="0" y="27"/>
                </a:lnTo>
                <a:lnTo>
                  <a:pt x="0" y="27"/>
                </a:lnTo>
                <a:lnTo>
                  <a:pt x="0" y="27"/>
                </a:lnTo>
                <a:lnTo>
                  <a:pt x="0" y="27"/>
                </a:lnTo>
                <a:lnTo>
                  <a:pt x="0" y="27"/>
                </a:lnTo>
                <a:lnTo>
                  <a:pt x="4" y="22"/>
                </a:lnTo>
                <a:lnTo>
                  <a:pt x="4" y="22"/>
                </a:lnTo>
                <a:lnTo>
                  <a:pt x="4" y="22"/>
                </a:lnTo>
                <a:lnTo>
                  <a:pt x="4" y="22"/>
                </a:lnTo>
                <a:lnTo>
                  <a:pt x="4" y="18"/>
                </a:lnTo>
                <a:lnTo>
                  <a:pt x="4" y="18"/>
                </a:lnTo>
                <a:lnTo>
                  <a:pt x="4" y="18"/>
                </a:lnTo>
                <a:lnTo>
                  <a:pt x="4" y="13"/>
                </a:lnTo>
                <a:lnTo>
                  <a:pt x="4" y="13"/>
                </a:lnTo>
                <a:lnTo>
                  <a:pt x="4" y="13"/>
                </a:lnTo>
                <a:lnTo>
                  <a:pt x="4" y="13"/>
                </a:lnTo>
                <a:lnTo>
                  <a:pt x="4" y="9"/>
                </a:lnTo>
                <a:lnTo>
                  <a:pt x="4" y="9"/>
                </a:lnTo>
                <a:lnTo>
                  <a:pt x="4" y="4"/>
                </a:lnTo>
                <a:lnTo>
                  <a:pt x="4" y="4"/>
                </a:lnTo>
                <a:lnTo>
                  <a:pt x="4" y="4"/>
                </a:lnTo>
                <a:lnTo>
                  <a:pt x="9" y="4"/>
                </a:lnTo>
                <a:lnTo>
                  <a:pt x="9" y="0"/>
                </a:lnTo>
                <a:lnTo>
                  <a:pt x="9" y="0"/>
                </a:lnTo>
                <a:lnTo>
                  <a:pt x="9" y="0"/>
                </a:lnTo>
                <a:lnTo>
                  <a:pt x="13" y="0"/>
                </a:lnTo>
                <a:lnTo>
                  <a:pt x="13" y="4"/>
                </a:lnTo>
                <a:lnTo>
                  <a:pt x="13" y="4"/>
                </a:lnTo>
                <a:lnTo>
                  <a:pt x="18" y="0"/>
                </a:lnTo>
                <a:lnTo>
                  <a:pt x="22" y="0"/>
                </a:lnTo>
                <a:lnTo>
                  <a:pt x="22" y="0"/>
                </a:lnTo>
                <a:lnTo>
                  <a:pt x="22"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2" name="Freeform 48">
            <a:extLst>
              <a:ext uri="{FF2B5EF4-FFF2-40B4-BE49-F238E27FC236}">
                <a16:creationId xmlns:a16="http://schemas.microsoft.com/office/drawing/2014/main" id="{FC9D9D87-DF27-1E45-B985-A842B4688301}"/>
              </a:ext>
            </a:extLst>
          </p:cNvPr>
          <p:cNvSpPr>
            <a:spLocks/>
          </p:cNvSpPr>
          <p:nvPr/>
        </p:nvSpPr>
        <p:spPr bwMode="auto">
          <a:xfrm>
            <a:off x="5114337" y="2540353"/>
            <a:ext cx="825835" cy="837716"/>
          </a:xfrm>
          <a:custGeom>
            <a:avLst/>
            <a:gdLst>
              <a:gd name="T0" fmla="*/ 285 w 344"/>
              <a:gd name="T1" fmla="*/ 5 h 344"/>
              <a:gd name="T2" fmla="*/ 281 w 344"/>
              <a:gd name="T3" fmla="*/ 14 h 344"/>
              <a:gd name="T4" fmla="*/ 281 w 344"/>
              <a:gd name="T5" fmla="*/ 18 h 344"/>
              <a:gd name="T6" fmla="*/ 281 w 344"/>
              <a:gd name="T7" fmla="*/ 32 h 344"/>
              <a:gd name="T8" fmla="*/ 281 w 344"/>
              <a:gd name="T9" fmla="*/ 45 h 344"/>
              <a:gd name="T10" fmla="*/ 276 w 344"/>
              <a:gd name="T11" fmla="*/ 54 h 344"/>
              <a:gd name="T12" fmla="*/ 272 w 344"/>
              <a:gd name="T13" fmla="*/ 63 h 344"/>
              <a:gd name="T14" fmla="*/ 281 w 344"/>
              <a:gd name="T15" fmla="*/ 77 h 344"/>
              <a:gd name="T16" fmla="*/ 290 w 344"/>
              <a:gd name="T17" fmla="*/ 91 h 344"/>
              <a:gd name="T18" fmla="*/ 299 w 344"/>
              <a:gd name="T19" fmla="*/ 109 h 344"/>
              <a:gd name="T20" fmla="*/ 299 w 344"/>
              <a:gd name="T21" fmla="*/ 131 h 344"/>
              <a:gd name="T22" fmla="*/ 303 w 344"/>
              <a:gd name="T23" fmla="*/ 149 h 344"/>
              <a:gd name="T24" fmla="*/ 308 w 344"/>
              <a:gd name="T25" fmla="*/ 177 h 344"/>
              <a:gd name="T26" fmla="*/ 308 w 344"/>
              <a:gd name="T27" fmla="*/ 195 h 344"/>
              <a:gd name="T28" fmla="*/ 299 w 344"/>
              <a:gd name="T29" fmla="*/ 208 h 344"/>
              <a:gd name="T30" fmla="*/ 312 w 344"/>
              <a:gd name="T31" fmla="*/ 226 h 344"/>
              <a:gd name="T32" fmla="*/ 317 w 344"/>
              <a:gd name="T33" fmla="*/ 240 h 344"/>
              <a:gd name="T34" fmla="*/ 339 w 344"/>
              <a:gd name="T35" fmla="*/ 249 h 344"/>
              <a:gd name="T36" fmla="*/ 308 w 344"/>
              <a:gd name="T37" fmla="*/ 281 h 344"/>
              <a:gd name="T38" fmla="*/ 262 w 344"/>
              <a:gd name="T39" fmla="*/ 312 h 344"/>
              <a:gd name="T40" fmla="*/ 240 w 344"/>
              <a:gd name="T41" fmla="*/ 335 h 344"/>
              <a:gd name="T42" fmla="*/ 213 w 344"/>
              <a:gd name="T43" fmla="*/ 339 h 344"/>
              <a:gd name="T44" fmla="*/ 195 w 344"/>
              <a:gd name="T45" fmla="*/ 344 h 344"/>
              <a:gd name="T46" fmla="*/ 195 w 344"/>
              <a:gd name="T47" fmla="*/ 335 h 344"/>
              <a:gd name="T48" fmla="*/ 195 w 344"/>
              <a:gd name="T49" fmla="*/ 330 h 344"/>
              <a:gd name="T50" fmla="*/ 190 w 344"/>
              <a:gd name="T51" fmla="*/ 326 h 344"/>
              <a:gd name="T52" fmla="*/ 177 w 344"/>
              <a:gd name="T53" fmla="*/ 317 h 344"/>
              <a:gd name="T54" fmla="*/ 168 w 344"/>
              <a:gd name="T55" fmla="*/ 312 h 344"/>
              <a:gd name="T56" fmla="*/ 159 w 344"/>
              <a:gd name="T57" fmla="*/ 303 h 344"/>
              <a:gd name="T58" fmla="*/ 141 w 344"/>
              <a:gd name="T59" fmla="*/ 290 h 344"/>
              <a:gd name="T60" fmla="*/ 109 w 344"/>
              <a:gd name="T61" fmla="*/ 262 h 344"/>
              <a:gd name="T62" fmla="*/ 77 w 344"/>
              <a:gd name="T63" fmla="*/ 240 h 344"/>
              <a:gd name="T64" fmla="*/ 50 w 344"/>
              <a:gd name="T65" fmla="*/ 222 h 344"/>
              <a:gd name="T66" fmla="*/ 32 w 344"/>
              <a:gd name="T67" fmla="*/ 208 h 344"/>
              <a:gd name="T68" fmla="*/ 14 w 344"/>
              <a:gd name="T69" fmla="*/ 195 h 344"/>
              <a:gd name="T70" fmla="*/ 0 w 344"/>
              <a:gd name="T71" fmla="*/ 181 h 344"/>
              <a:gd name="T72" fmla="*/ 0 w 344"/>
              <a:gd name="T73" fmla="*/ 158 h 344"/>
              <a:gd name="T74" fmla="*/ 9 w 344"/>
              <a:gd name="T75" fmla="*/ 154 h 344"/>
              <a:gd name="T76" fmla="*/ 23 w 344"/>
              <a:gd name="T77" fmla="*/ 145 h 344"/>
              <a:gd name="T78" fmla="*/ 32 w 344"/>
              <a:gd name="T79" fmla="*/ 140 h 344"/>
              <a:gd name="T80" fmla="*/ 37 w 344"/>
              <a:gd name="T81" fmla="*/ 140 h 344"/>
              <a:gd name="T82" fmla="*/ 41 w 344"/>
              <a:gd name="T83" fmla="*/ 136 h 344"/>
              <a:gd name="T84" fmla="*/ 59 w 344"/>
              <a:gd name="T85" fmla="*/ 131 h 344"/>
              <a:gd name="T86" fmla="*/ 73 w 344"/>
              <a:gd name="T87" fmla="*/ 122 h 344"/>
              <a:gd name="T88" fmla="*/ 86 w 344"/>
              <a:gd name="T89" fmla="*/ 118 h 344"/>
              <a:gd name="T90" fmla="*/ 82 w 344"/>
              <a:gd name="T91" fmla="*/ 113 h 344"/>
              <a:gd name="T92" fmla="*/ 82 w 344"/>
              <a:gd name="T93" fmla="*/ 104 h 344"/>
              <a:gd name="T94" fmla="*/ 86 w 344"/>
              <a:gd name="T95" fmla="*/ 104 h 344"/>
              <a:gd name="T96" fmla="*/ 100 w 344"/>
              <a:gd name="T97" fmla="*/ 95 h 344"/>
              <a:gd name="T98" fmla="*/ 113 w 344"/>
              <a:gd name="T99" fmla="*/ 95 h 344"/>
              <a:gd name="T100" fmla="*/ 127 w 344"/>
              <a:gd name="T101" fmla="*/ 95 h 344"/>
              <a:gd name="T102" fmla="*/ 127 w 344"/>
              <a:gd name="T103" fmla="*/ 86 h 344"/>
              <a:gd name="T104" fmla="*/ 122 w 344"/>
              <a:gd name="T105" fmla="*/ 77 h 344"/>
              <a:gd name="T106" fmla="*/ 122 w 344"/>
              <a:gd name="T107" fmla="*/ 59 h 344"/>
              <a:gd name="T108" fmla="*/ 118 w 344"/>
              <a:gd name="T109" fmla="*/ 50 h 344"/>
              <a:gd name="T110" fmla="*/ 113 w 344"/>
              <a:gd name="T111" fmla="*/ 41 h 344"/>
              <a:gd name="T112" fmla="*/ 127 w 344"/>
              <a:gd name="T113" fmla="*/ 36 h 344"/>
              <a:gd name="T114" fmla="*/ 145 w 344"/>
              <a:gd name="T115" fmla="*/ 23 h 344"/>
              <a:gd name="T116" fmla="*/ 159 w 344"/>
              <a:gd name="T117" fmla="*/ 18 h 344"/>
              <a:gd name="T118" fmla="*/ 190 w 344"/>
              <a:gd name="T119" fmla="*/ 9 h 344"/>
              <a:gd name="T120" fmla="*/ 226 w 344"/>
              <a:gd name="T121" fmla="*/ 5 h 344"/>
              <a:gd name="T122" fmla="*/ 249 w 344"/>
              <a:gd name="T123" fmla="*/ 5 h 344"/>
              <a:gd name="T124" fmla="*/ 262 w 344"/>
              <a:gd name="T125" fmla="*/ 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344">
                <a:moveTo>
                  <a:pt x="272" y="5"/>
                </a:moveTo>
                <a:lnTo>
                  <a:pt x="272" y="5"/>
                </a:lnTo>
                <a:lnTo>
                  <a:pt x="276" y="5"/>
                </a:lnTo>
                <a:lnTo>
                  <a:pt x="276" y="5"/>
                </a:lnTo>
                <a:lnTo>
                  <a:pt x="281" y="5"/>
                </a:lnTo>
                <a:lnTo>
                  <a:pt x="285" y="5"/>
                </a:lnTo>
                <a:lnTo>
                  <a:pt x="285" y="5"/>
                </a:lnTo>
                <a:lnTo>
                  <a:pt x="285" y="5"/>
                </a:lnTo>
                <a:lnTo>
                  <a:pt x="285" y="9"/>
                </a:lnTo>
                <a:lnTo>
                  <a:pt x="285" y="9"/>
                </a:lnTo>
                <a:lnTo>
                  <a:pt x="285" y="9"/>
                </a:lnTo>
                <a:lnTo>
                  <a:pt x="281" y="14"/>
                </a:lnTo>
                <a:lnTo>
                  <a:pt x="281" y="14"/>
                </a:lnTo>
                <a:lnTo>
                  <a:pt x="281" y="14"/>
                </a:lnTo>
                <a:lnTo>
                  <a:pt x="281" y="14"/>
                </a:lnTo>
                <a:lnTo>
                  <a:pt x="285" y="14"/>
                </a:lnTo>
                <a:lnTo>
                  <a:pt x="285" y="14"/>
                </a:lnTo>
                <a:lnTo>
                  <a:pt x="281" y="18"/>
                </a:lnTo>
                <a:lnTo>
                  <a:pt x="281" y="23"/>
                </a:lnTo>
                <a:lnTo>
                  <a:pt x="281" y="27"/>
                </a:lnTo>
                <a:lnTo>
                  <a:pt x="281" y="27"/>
                </a:lnTo>
                <a:lnTo>
                  <a:pt x="281" y="27"/>
                </a:lnTo>
                <a:lnTo>
                  <a:pt x="281" y="27"/>
                </a:lnTo>
                <a:lnTo>
                  <a:pt x="281" y="32"/>
                </a:lnTo>
                <a:lnTo>
                  <a:pt x="281" y="32"/>
                </a:lnTo>
                <a:lnTo>
                  <a:pt x="285" y="36"/>
                </a:lnTo>
                <a:lnTo>
                  <a:pt x="285" y="36"/>
                </a:lnTo>
                <a:lnTo>
                  <a:pt x="281" y="41"/>
                </a:lnTo>
                <a:lnTo>
                  <a:pt x="281" y="41"/>
                </a:lnTo>
                <a:lnTo>
                  <a:pt x="281" y="45"/>
                </a:lnTo>
                <a:lnTo>
                  <a:pt x="281" y="45"/>
                </a:lnTo>
                <a:lnTo>
                  <a:pt x="281" y="50"/>
                </a:lnTo>
                <a:lnTo>
                  <a:pt x="281" y="50"/>
                </a:lnTo>
                <a:lnTo>
                  <a:pt x="276" y="50"/>
                </a:lnTo>
                <a:lnTo>
                  <a:pt x="276" y="50"/>
                </a:lnTo>
                <a:lnTo>
                  <a:pt x="276" y="54"/>
                </a:lnTo>
                <a:lnTo>
                  <a:pt x="272" y="54"/>
                </a:lnTo>
                <a:lnTo>
                  <a:pt x="272" y="59"/>
                </a:lnTo>
                <a:lnTo>
                  <a:pt x="272" y="59"/>
                </a:lnTo>
                <a:lnTo>
                  <a:pt x="267" y="59"/>
                </a:lnTo>
                <a:lnTo>
                  <a:pt x="267" y="63"/>
                </a:lnTo>
                <a:lnTo>
                  <a:pt x="272" y="63"/>
                </a:lnTo>
                <a:lnTo>
                  <a:pt x="272" y="68"/>
                </a:lnTo>
                <a:lnTo>
                  <a:pt x="272" y="73"/>
                </a:lnTo>
                <a:lnTo>
                  <a:pt x="272" y="73"/>
                </a:lnTo>
                <a:lnTo>
                  <a:pt x="272" y="73"/>
                </a:lnTo>
                <a:lnTo>
                  <a:pt x="276" y="77"/>
                </a:lnTo>
                <a:lnTo>
                  <a:pt x="281" y="77"/>
                </a:lnTo>
                <a:lnTo>
                  <a:pt x="281" y="77"/>
                </a:lnTo>
                <a:lnTo>
                  <a:pt x="281" y="82"/>
                </a:lnTo>
                <a:lnTo>
                  <a:pt x="281" y="86"/>
                </a:lnTo>
                <a:lnTo>
                  <a:pt x="281" y="86"/>
                </a:lnTo>
                <a:lnTo>
                  <a:pt x="285" y="91"/>
                </a:lnTo>
                <a:lnTo>
                  <a:pt x="290" y="91"/>
                </a:lnTo>
                <a:lnTo>
                  <a:pt x="290" y="95"/>
                </a:lnTo>
                <a:lnTo>
                  <a:pt x="294" y="95"/>
                </a:lnTo>
                <a:lnTo>
                  <a:pt x="294" y="95"/>
                </a:lnTo>
                <a:lnTo>
                  <a:pt x="294" y="100"/>
                </a:lnTo>
                <a:lnTo>
                  <a:pt x="294" y="104"/>
                </a:lnTo>
                <a:lnTo>
                  <a:pt x="299" y="109"/>
                </a:lnTo>
                <a:lnTo>
                  <a:pt x="299" y="113"/>
                </a:lnTo>
                <a:lnTo>
                  <a:pt x="299" y="118"/>
                </a:lnTo>
                <a:lnTo>
                  <a:pt x="299" y="122"/>
                </a:lnTo>
                <a:lnTo>
                  <a:pt x="299" y="127"/>
                </a:lnTo>
                <a:lnTo>
                  <a:pt x="303" y="131"/>
                </a:lnTo>
                <a:lnTo>
                  <a:pt x="299" y="131"/>
                </a:lnTo>
                <a:lnTo>
                  <a:pt x="299" y="131"/>
                </a:lnTo>
                <a:lnTo>
                  <a:pt x="299" y="136"/>
                </a:lnTo>
                <a:lnTo>
                  <a:pt x="303" y="140"/>
                </a:lnTo>
                <a:lnTo>
                  <a:pt x="303" y="140"/>
                </a:lnTo>
                <a:lnTo>
                  <a:pt x="303" y="145"/>
                </a:lnTo>
                <a:lnTo>
                  <a:pt x="303" y="149"/>
                </a:lnTo>
                <a:lnTo>
                  <a:pt x="308" y="149"/>
                </a:lnTo>
                <a:lnTo>
                  <a:pt x="308" y="154"/>
                </a:lnTo>
                <a:lnTo>
                  <a:pt x="308" y="154"/>
                </a:lnTo>
                <a:lnTo>
                  <a:pt x="308" y="163"/>
                </a:lnTo>
                <a:lnTo>
                  <a:pt x="308" y="172"/>
                </a:lnTo>
                <a:lnTo>
                  <a:pt x="308" y="177"/>
                </a:lnTo>
                <a:lnTo>
                  <a:pt x="308" y="181"/>
                </a:lnTo>
                <a:lnTo>
                  <a:pt x="303" y="186"/>
                </a:lnTo>
                <a:lnTo>
                  <a:pt x="308" y="186"/>
                </a:lnTo>
                <a:lnTo>
                  <a:pt x="308" y="190"/>
                </a:lnTo>
                <a:lnTo>
                  <a:pt x="308" y="195"/>
                </a:lnTo>
                <a:lnTo>
                  <a:pt x="308" y="195"/>
                </a:lnTo>
                <a:lnTo>
                  <a:pt x="308" y="199"/>
                </a:lnTo>
                <a:lnTo>
                  <a:pt x="308" y="199"/>
                </a:lnTo>
                <a:lnTo>
                  <a:pt x="303" y="204"/>
                </a:lnTo>
                <a:lnTo>
                  <a:pt x="303" y="204"/>
                </a:lnTo>
                <a:lnTo>
                  <a:pt x="299" y="204"/>
                </a:lnTo>
                <a:lnTo>
                  <a:pt x="299" y="208"/>
                </a:lnTo>
                <a:lnTo>
                  <a:pt x="299" y="208"/>
                </a:lnTo>
                <a:lnTo>
                  <a:pt x="303" y="213"/>
                </a:lnTo>
                <a:lnTo>
                  <a:pt x="308" y="217"/>
                </a:lnTo>
                <a:lnTo>
                  <a:pt x="308" y="222"/>
                </a:lnTo>
                <a:lnTo>
                  <a:pt x="312" y="226"/>
                </a:lnTo>
                <a:lnTo>
                  <a:pt x="312" y="226"/>
                </a:lnTo>
                <a:lnTo>
                  <a:pt x="312" y="235"/>
                </a:lnTo>
                <a:lnTo>
                  <a:pt x="312" y="235"/>
                </a:lnTo>
                <a:lnTo>
                  <a:pt x="312" y="235"/>
                </a:lnTo>
                <a:lnTo>
                  <a:pt x="317" y="240"/>
                </a:lnTo>
                <a:lnTo>
                  <a:pt x="317" y="240"/>
                </a:lnTo>
                <a:lnTo>
                  <a:pt x="317" y="240"/>
                </a:lnTo>
                <a:lnTo>
                  <a:pt x="321" y="240"/>
                </a:lnTo>
                <a:lnTo>
                  <a:pt x="330" y="240"/>
                </a:lnTo>
                <a:lnTo>
                  <a:pt x="335" y="244"/>
                </a:lnTo>
                <a:lnTo>
                  <a:pt x="335" y="244"/>
                </a:lnTo>
                <a:lnTo>
                  <a:pt x="335" y="244"/>
                </a:lnTo>
                <a:lnTo>
                  <a:pt x="339" y="249"/>
                </a:lnTo>
                <a:lnTo>
                  <a:pt x="339" y="253"/>
                </a:lnTo>
                <a:lnTo>
                  <a:pt x="344" y="258"/>
                </a:lnTo>
                <a:lnTo>
                  <a:pt x="335" y="262"/>
                </a:lnTo>
                <a:lnTo>
                  <a:pt x="326" y="267"/>
                </a:lnTo>
                <a:lnTo>
                  <a:pt x="317" y="276"/>
                </a:lnTo>
                <a:lnTo>
                  <a:pt x="308" y="281"/>
                </a:lnTo>
                <a:lnTo>
                  <a:pt x="299" y="285"/>
                </a:lnTo>
                <a:lnTo>
                  <a:pt x="290" y="290"/>
                </a:lnTo>
                <a:lnTo>
                  <a:pt x="281" y="299"/>
                </a:lnTo>
                <a:lnTo>
                  <a:pt x="272" y="303"/>
                </a:lnTo>
                <a:lnTo>
                  <a:pt x="267" y="308"/>
                </a:lnTo>
                <a:lnTo>
                  <a:pt x="262" y="312"/>
                </a:lnTo>
                <a:lnTo>
                  <a:pt x="258" y="312"/>
                </a:lnTo>
                <a:lnTo>
                  <a:pt x="253" y="317"/>
                </a:lnTo>
                <a:lnTo>
                  <a:pt x="249" y="321"/>
                </a:lnTo>
                <a:lnTo>
                  <a:pt x="244" y="326"/>
                </a:lnTo>
                <a:lnTo>
                  <a:pt x="244" y="330"/>
                </a:lnTo>
                <a:lnTo>
                  <a:pt x="240" y="335"/>
                </a:lnTo>
                <a:lnTo>
                  <a:pt x="235" y="335"/>
                </a:lnTo>
                <a:lnTo>
                  <a:pt x="231" y="335"/>
                </a:lnTo>
                <a:lnTo>
                  <a:pt x="226" y="335"/>
                </a:lnTo>
                <a:lnTo>
                  <a:pt x="217" y="339"/>
                </a:lnTo>
                <a:lnTo>
                  <a:pt x="213" y="339"/>
                </a:lnTo>
                <a:lnTo>
                  <a:pt x="213" y="339"/>
                </a:lnTo>
                <a:lnTo>
                  <a:pt x="204" y="339"/>
                </a:lnTo>
                <a:lnTo>
                  <a:pt x="204" y="339"/>
                </a:lnTo>
                <a:lnTo>
                  <a:pt x="199" y="344"/>
                </a:lnTo>
                <a:lnTo>
                  <a:pt x="195" y="344"/>
                </a:lnTo>
                <a:lnTo>
                  <a:pt x="195" y="344"/>
                </a:lnTo>
                <a:lnTo>
                  <a:pt x="195" y="344"/>
                </a:lnTo>
                <a:lnTo>
                  <a:pt x="195" y="344"/>
                </a:lnTo>
                <a:lnTo>
                  <a:pt x="195" y="339"/>
                </a:lnTo>
                <a:lnTo>
                  <a:pt x="190" y="339"/>
                </a:lnTo>
                <a:lnTo>
                  <a:pt x="190" y="339"/>
                </a:lnTo>
                <a:lnTo>
                  <a:pt x="190" y="339"/>
                </a:lnTo>
                <a:lnTo>
                  <a:pt x="195" y="335"/>
                </a:lnTo>
                <a:lnTo>
                  <a:pt x="195" y="335"/>
                </a:lnTo>
                <a:lnTo>
                  <a:pt x="195" y="335"/>
                </a:lnTo>
                <a:lnTo>
                  <a:pt x="195" y="335"/>
                </a:lnTo>
                <a:lnTo>
                  <a:pt x="195" y="335"/>
                </a:lnTo>
                <a:lnTo>
                  <a:pt x="195" y="335"/>
                </a:lnTo>
                <a:lnTo>
                  <a:pt x="195" y="330"/>
                </a:lnTo>
                <a:lnTo>
                  <a:pt x="195" y="330"/>
                </a:lnTo>
                <a:lnTo>
                  <a:pt x="195" y="326"/>
                </a:lnTo>
                <a:lnTo>
                  <a:pt x="195" y="326"/>
                </a:lnTo>
                <a:lnTo>
                  <a:pt x="195" y="326"/>
                </a:lnTo>
                <a:lnTo>
                  <a:pt x="190" y="326"/>
                </a:lnTo>
                <a:lnTo>
                  <a:pt x="190" y="326"/>
                </a:lnTo>
                <a:lnTo>
                  <a:pt x="186" y="326"/>
                </a:lnTo>
                <a:lnTo>
                  <a:pt x="186" y="321"/>
                </a:lnTo>
                <a:lnTo>
                  <a:pt x="181" y="321"/>
                </a:lnTo>
                <a:lnTo>
                  <a:pt x="181" y="321"/>
                </a:lnTo>
                <a:lnTo>
                  <a:pt x="177" y="321"/>
                </a:lnTo>
                <a:lnTo>
                  <a:pt x="177" y="317"/>
                </a:lnTo>
                <a:lnTo>
                  <a:pt x="172" y="317"/>
                </a:lnTo>
                <a:lnTo>
                  <a:pt x="172" y="317"/>
                </a:lnTo>
                <a:lnTo>
                  <a:pt x="168" y="317"/>
                </a:lnTo>
                <a:lnTo>
                  <a:pt x="168" y="317"/>
                </a:lnTo>
                <a:lnTo>
                  <a:pt x="168" y="317"/>
                </a:lnTo>
                <a:lnTo>
                  <a:pt x="168" y="312"/>
                </a:lnTo>
                <a:lnTo>
                  <a:pt x="168" y="312"/>
                </a:lnTo>
                <a:lnTo>
                  <a:pt x="163" y="308"/>
                </a:lnTo>
                <a:lnTo>
                  <a:pt x="159" y="308"/>
                </a:lnTo>
                <a:lnTo>
                  <a:pt x="159" y="308"/>
                </a:lnTo>
                <a:lnTo>
                  <a:pt x="159" y="308"/>
                </a:lnTo>
                <a:lnTo>
                  <a:pt x="159" y="303"/>
                </a:lnTo>
                <a:lnTo>
                  <a:pt x="159" y="303"/>
                </a:lnTo>
                <a:lnTo>
                  <a:pt x="159" y="303"/>
                </a:lnTo>
                <a:lnTo>
                  <a:pt x="159" y="299"/>
                </a:lnTo>
                <a:lnTo>
                  <a:pt x="150" y="299"/>
                </a:lnTo>
                <a:lnTo>
                  <a:pt x="145" y="294"/>
                </a:lnTo>
                <a:lnTo>
                  <a:pt x="141" y="290"/>
                </a:lnTo>
                <a:lnTo>
                  <a:pt x="136" y="285"/>
                </a:lnTo>
                <a:lnTo>
                  <a:pt x="131" y="281"/>
                </a:lnTo>
                <a:lnTo>
                  <a:pt x="122" y="276"/>
                </a:lnTo>
                <a:lnTo>
                  <a:pt x="118" y="271"/>
                </a:lnTo>
                <a:lnTo>
                  <a:pt x="113" y="267"/>
                </a:lnTo>
                <a:lnTo>
                  <a:pt x="109" y="262"/>
                </a:lnTo>
                <a:lnTo>
                  <a:pt x="104" y="258"/>
                </a:lnTo>
                <a:lnTo>
                  <a:pt x="95" y="258"/>
                </a:lnTo>
                <a:lnTo>
                  <a:pt x="91" y="253"/>
                </a:lnTo>
                <a:lnTo>
                  <a:pt x="86" y="249"/>
                </a:lnTo>
                <a:lnTo>
                  <a:pt x="82" y="244"/>
                </a:lnTo>
                <a:lnTo>
                  <a:pt x="77" y="240"/>
                </a:lnTo>
                <a:lnTo>
                  <a:pt x="68" y="235"/>
                </a:lnTo>
                <a:lnTo>
                  <a:pt x="64" y="231"/>
                </a:lnTo>
                <a:lnTo>
                  <a:pt x="59" y="231"/>
                </a:lnTo>
                <a:lnTo>
                  <a:pt x="59" y="226"/>
                </a:lnTo>
                <a:lnTo>
                  <a:pt x="55" y="222"/>
                </a:lnTo>
                <a:lnTo>
                  <a:pt x="50" y="222"/>
                </a:lnTo>
                <a:lnTo>
                  <a:pt x="46" y="217"/>
                </a:lnTo>
                <a:lnTo>
                  <a:pt x="46" y="217"/>
                </a:lnTo>
                <a:lnTo>
                  <a:pt x="41" y="213"/>
                </a:lnTo>
                <a:lnTo>
                  <a:pt x="37" y="213"/>
                </a:lnTo>
                <a:lnTo>
                  <a:pt x="37" y="213"/>
                </a:lnTo>
                <a:lnTo>
                  <a:pt x="32" y="208"/>
                </a:lnTo>
                <a:lnTo>
                  <a:pt x="28" y="208"/>
                </a:lnTo>
                <a:lnTo>
                  <a:pt x="28" y="204"/>
                </a:lnTo>
                <a:lnTo>
                  <a:pt x="23" y="204"/>
                </a:lnTo>
                <a:lnTo>
                  <a:pt x="19" y="199"/>
                </a:lnTo>
                <a:lnTo>
                  <a:pt x="19" y="199"/>
                </a:lnTo>
                <a:lnTo>
                  <a:pt x="14" y="195"/>
                </a:lnTo>
                <a:lnTo>
                  <a:pt x="9" y="195"/>
                </a:lnTo>
                <a:lnTo>
                  <a:pt x="9" y="190"/>
                </a:lnTo>
                <a:lnTo>
                  <a:pt x="5" y="190"/>
                </a:lnTo>
                <a:lnTo>
                  <a:pt x="0" y="186"/>
                </a:lnTo>
                <a:lnTo>
                  <a:pt x="0" y="186"/>
                </a:lnTo>
                <a:lnTo>
                  <a:pt x="0" y="181"/>
                </a:lnTo>
                <a:lnTo>
                  <a:pt x="0" y="177"/>
                </a:lnTo>
                <a:lnTo>
                  <a:pt x="0" y="172"/>
                </a:lnTo>
                <a:lnTo>
                  <a:pt x="0" y="167"/>
                </a:lnTo>
                <a:lnTo>
                  <a:pt x="0" y="167"/>
                </a:lnTo>
                <a:lnTo>
                  <a:pt x="0" y="163"/>
                </a:lnTo>
                <a:lnTo>
                  <a:pt x="0" y="158"/>
                </a:lnTo>
                <a:lnTo>
                  <a:pt x="0" y="158"/>
                </a:lnTo>
                <a:lnTo>
                  <a:pt x="0" y="158"/>
                </a:lnTo>
                <a:lnTo>
                  <a:pt x="0" y="158"/>
                </a:lnTo>
                <a:lnTo>
                  <a:pt x="5" y="154"/>
                </a:lnTo>
                <a:lnTo>
                  <a:pt x="5" y="154"/>
                </a:lnTo>
                <a:lnTo>
                  <a:pt x="9" y="154"/>
                </a:lnTo>
                <a:lnTo>
                  <a:pt x="14" y="149"/>
                </a:lnTo>
                <a:lnTo>
                  <a:pt x="14" y="149"/>
                </a:lnTo>
                <a:lnTo>
                  <a:pt x="19" y="145"/>
                </a:lnTo>
                <a:lnTo>
                  <a:pt x="19" y="145"/>
                </a:lnTo>
                <a:lnTo>
                  <a:pt x="19" y="145"/>
                </a:lnTo>
                <a:lnTo>
                  <a:pt x="23" y="145"/>
                </a:lnTo>
                <a:lnTo>
                  <a:pt x="23" y="145"/>
                </a:lnTo>
                <a:lnTo>
                  <a:pt x="23" y="140"/>
                </a:lnTo>
                <a:lnTo>
                  <a:pt x="28" y="140"/>
                </a:lnTo>
                <a:lnTo>
                  <a:pt x="28" y="140"/>
                </a:lnTo>
                <a:lnTo>
                  <a:pt x="28" y="140"/>
                </a:lnTo>
                <a:lnTo>
                  <a:pt x="32" y="140"/>
                </a:lnTo>
                <a:lnTo>
                  <a:pt x="32" y="140"/>
                </a:lnTo>
                <a:lnTo>
                  <a:pt x="37" y="140"/>
                </a:lnTo>
                <a:lnTo>
                  <a:pt x="37" y="140"/>
                </a:lnTo>
                <a:lnTo>
                  <a:pt x="37" y="140"/>
                </a:lnTo>
                <a:lnTo>
                  <a:pt x="37" y="140"/>
                </a:lnTo>
                <a:lnTo>
                  <a:pt x="37" y="140"/>
                </a:lnTo>
                <a:lnTo>
                  <a:pt x="37" y="140"/>
                </a:lnTo>
                <a:lnTo>
                  <a:pt x="37" y="136"/>
                </a:lnTo>
                <a:lnTo>
                  <a:pt x="37" y="136"/>
                </a:lnTo>
                <a:lnTo>
                  <a:pt x="37" y="136"/>
                </a:lnTo>
                <a:lnTo>
                  <a:pt x="41" y="136"/>
                </a:lnTo>
                <a:lnTo>
                  <a:pt x="41" y="136"/>
                </a:lnTo>
                <a:lnTo>
                  <a:pt x="41" y="136"/>
                </a:lnTo>
                <a:lnTo>
                  <a:pt x="46" y="136"/>
                </a:lnTo>
                <a:lnTo>
                  <a:pt x="50" y="136"/>
                </a:lnTo>
                <a:lnTo>
                  <a:pt x="55" y="136"/>
                </a:lnTo>
                <a:lnTo>
                  <a:pt x="55" y="136"/>
                </a:lnTo>
                <a:lnTo>
                  <a:pt x="59" y="131"/>
                </a:lnTo>
                <a:lnTo>
                  <a:pt x="59" y="131"/>
                </a:lnTo>
                <a:lnTo>
                  <a:pt x="64" y="127"/>
                </a:lnTo>
                <a:lnTo>
                  <a:pt x="64" y="127"/>
                </a:lnTo>
                <a:lnTo>
                  <a:pt x="68" y="122"/>
                </a:lnTo>
                <a:lnTo>
                  <a:pt x="68" y="122"/>
                </a:lnTo>
                <a:lnTo>
                  <a:pt x="73" y="122"/>
                </a:lnTo>
                <a:lnTo>
                  <a:pt x="73" y="122"/>
                </a:lnTo>
                <a:lnTo>
                  <a:pt x="77" y="118"/>
                </a:lnTo>
                <a:lnTo>
                  <a:pt x="82" y="118"/>
                </a:lnTo>
                <a:lnTo>
                  <a:pt x="82" y="118"/>
                </a:lnTo>
                <a:lnTo>
                  <a:pt x="86" y="118"/>
                </a:lnTo>
                <a:lnTo>
                  <a:pt x="86" y="118"/>
                </a:lnTo>
                <a:lnTo>
                  <a:pt x="86" y="118"/>
                </a:lnTo>
                <a:lnTo>
                  <a:pt x="86" y="113"/>
                </a:lnTo>
                <a:lnTo>
                  <a:pt x="86" y="113"/>
                </a:lnTo>
                <a:lnTo>
                  <a:pt x="86" y="113"/>
                </a:lnTo>
                <a:lnTo>
                  <a:pt x="82" y="113"/>
                </a:lnTo>
                <a:lnTo>
                  <a:pt x="82" y="113"/>
                </a:lnTo>
                <a:lnTo>
                  <a:pt x="82" y="113"/>
                </a:lnTo>
                <a:lnTo>
                  <a:pt x="82" y="113"/>
                </a:lnTo>
                <a:lnTo>
                  <a:pt x="82" y="109"/>
                </a:lnTo>
                <a:lnTo>
                  <a:pt x="82" y="109"/>
                </a:lnTo>
                <a:lnTo>
                  <a:pt x="82" y="109"/>
                </a:lnTo>
                <a:lnTo>
                  <a:pt x="82" y="104"/>
                </a:lnTo>
                <a:lnTo>
                  <a:pt x="82" y="104"/>
                </a:lnTo>
                <a:lnTo>
                  <a:pt x="82" y="104"/>
                </a:lnTo>
                <a:lnTo>
                  <a:pt x="82" y="104"/>
                </a:lnTo>
                <a:lnTo>
                  <a:pt x="86" y="104"/>
                </a:lnTo>
                <a:lnTo>
                  <a:pt x="86" y="104"/>
                </a:lnTo>
                <a:lnTo>
                  <a:pt x="86" y="104"/>
                </a:lnTo>
                <a:lnTo>
                  <a:pt x="91" y="104"/>
                </a:lnTo>
                <a:lnTo>
                  <a:pt x="95" y="100"/>
                </a:lnTo>
                <a:lnTo>
                  <a:pt x="95" y="100"/>
                </a:lnTo>
                <a:lnTo>
                  <a:pt x="100" y="100"/>
                </a:lnTo>
                <a:lnTo>
                  <a:pt x="100" y="95"/>
                </a:lnTo>
                <a:lnTo>
                  <a:pt x="100" y="95"/>
                </a:lnTo>
                <a:lnTo>
                  <a:pt x="100" y="95"/>
                </a:lnTo>
                <a:lnTo>
                  <a:pt x="100" y="95"/>
                </a:lnTo>
                <a:lnTo>
                  <a:pt x="104" y="95"/>
                </a:lnTo>
                <a:lnTo>
                  <a:pt x="104" y="95"/>
                </a:lnTo>
                <a:lnTo>
                  <a:pt x="109" y="95"/>
                </a:lnTo>
                <a:lnTo>
                  <a:pt x="113" y="95"/>
                </a:lnTo>
                <a:lnTo>
                  <a:pt x="118" y="95"/>
                </a:lnTo>
                <a:lnTo>
                  <a:pt x="118" y="95"/>
                </a:lnTo>
                <a:lnTo>
                  <a:pt x="122" y="95"/>
                </a:lnTo>
                <a:lnTo>
                  <a:pt x="127" y="95"/>
                </a:lnTo>
                <a:lnTo>
                  <a:pt x="127" y="95"/>
                </a:lnTo>
                <a:lnTo>
                  <a:pt x="127" y="95"/>
                </a:lnTo>
                <a:lnTo>
                  <a:pt x="127" y="91"/>
                </a:lnTo>
                <a:lnTo>
                  <a:pt x="127" y="91"/>
                </a:lnTo>
                <a:lnTo>
                  <a:pt x="127" y="91"/>
                </a:lnTo>
                <a:lnTo>
                  <a:pt x="127" y="91"/>
                </a:lnTo>
                <a:lnTo>
                  <a:pt x="127" y="86"/>
                </a:lnTo>
                <a:lnTo>
                  <a:pt x="127" y="86"/>
                </a:lnTo>
                <a:lnTo>
                  <a:pt x="127" y="86"/>
                </a:lnTo>
                <a:lnTo>
                  <a:pt x="122" y="86"/>
                </a:lnTo>
                <a:lnTo>
                  <a:pt x="122" y="82"/>
                </a:lnTo>
                <a:lnTo>
                  <a:pt x="122" y="82"/>
                </a:lnTo>
                <a:lnTo>
                  <a:pt x="122" y="77"/>
                </a:lnTo>
                <a:lnTo>
                  <a:pt x="122" y="77"/>
                </a:lnTo>
                <a:lnTo>
                  <a:pt x="118" y="73"/>
                </a:lnTo>
                <a:lnTo>
                  <a:pt x="122" y="68"/>
                </a:lnTo>
                <a:lnTo>
                  <a:pt x="118" y="63"/>
                </a:lnTo>
                <a:lnTo>
                  <a:pt x="118" y="63"/>
                </a:lnTo>
                <a:lnTo>
                  <a:pt x="118" y="63"/>
                </a:lnTo>
                <a:lnTo>
                  <a:pt x="122" y="59"/>
                </a:lnTo>
                <a:lnTo>
                  <a:pt x="122" y="54"/>
                </a:lnTo>
                <a:lnTo>
                  <a:pt x="118" y="54"/>
                </a:lnTo>
                <a:lnTo>
                  <a:pt x="118" y="50"/>
                </a:lnTo>
                <a:lnTo>
                  <a:pt x="118" y="50"/>
                </a:lnTo>
                <a:lnTo>
                  <a:pt x="118" y="50"/>
                </a:lnTo>
                <a:lnTo>
                  <a:pt x="118" y="50"/>
                </a:lnTo>
                <a:lnTo>
                  <a:pt x="118" y="50"/>
                </a:lnTo>
                <a:lnTo>
                  <a:pt x="118" y="45"/>
                </a:lnTo>
                <a:lnTo>
                  <a:pt x="118" y="45"/>
                </a:lnTo>
                <a:lnTo>
                  <a:pt x="118" y="45"/>
                </a:lnTo>
                <a:lnTo>
                  <a:pt x="118" y="45"/>
                </a:lnTo>
                <a:lnTo>
                  <a:pt x="113" y="41"/>
                </a:lnTo>
                <a:lnTo>
                  <a:pt x="113" y="41"/>
                </a:lnTo>
                <a:lnTo>
                  <a:pt x="113" y="41"/>
                </a:lnTo>
                <a:lnTo>
                  <a:pt x="118" y="41"/>
                </a:lnTo>
                <a:lnTo>
                  <a:pt x="118" y="41"/>
                </a:lnTo>
                <a:lnTo>
                  <a:pt x="122" y="36"/>
                </a:lnTo>
                <a:lnTo>
                  <a:pt x="127" y="36"/>
                </a:lnTo>
                <a:lnTo>
                  <a:pt x="127" y="36"/>
                </a:lnTo>
                <a:lnTo>
                  <a:pt x="131" y="32"/>
                </a:lnTo>
                <a:lnTo>
                  <a:pt x="131" y="32"/>
                </a:lnTo>
                <a:lnTo>
                  <a:pt x="136" y="27"/>
                </a:lnTo>
                <a:lnTo>
                  <a:pt x="141" y="23"/>
                </a:lnTo>
                <a:lnTo>
                  <a:pt x="145" y="23"/>
                </a:lnTo>
                <a:lnTo>
                  <a:pt x="145" y="27"/>
                </a:lnTo>
                <a:lnTo>
                  <a:pt x="150" y="27"/>
                </a:lnTo>
                <a:lnTo>
                  <a:pt x="150" y="23"/>
                </a:lnTo>
                <a:lnTo>
                  <a:pt x="150" y="23"/>
                </a:lnTo>
                <a:lnTo>
                  <a:pt x="154" y="18"/>
                </a:lnTo>
                <a:lnTo>
                  <a:pt x="159" y="18"/>
                </a:lnTo>
                <a:lnTo>
                  <a:pt x="163" y="14"/>
                </a:lnTo>
                <a:lnTo>
                  <a:pt x="163" y="14"/>
                </a:lnTo>
                <a:lnTo>
                  <a:pt x="168" y="14"/>
                </a:lnTo>
                <a:lnTo>
                  <a:pt x="181" y="14"/>
                </a:lnTo>
                <a:lnTo>
                  <a:pt x="186" y="9"/>
                </a:lnTo>
                <a:lnTo>
                  <a:pt x="190" y="9"/>
                </a:lnTo>
                <a:lnTo>
                  <a:pt x="195" y="9"/>
                </a:lnTo>
                <a:lnTo>
                  <a:pt x="199" y="9"/>
                </a:lnTo>
                <a:lnTo>
                  <a:pt x="208" y="9"/>
                </a:lnTo>
                <a:lnTo>
                  <a:pt x="208" y="5"/>
                </a:lnTo>
                <a:lnTo>
                  <a:pt x="226" y="5"/>
                </a:lnTo>
                <a:lnTo>
                  <a:pt x="226" y="5"/>
                </a:lnTo>
                <a:lnTo>
                  <a:pt x="231" y="9"/>
                </a:lnTo>
                <a:lnTo>
                  <a:pt x="231" y="9"/>
                </a:lnTo>
                <a:lnTo>
                  <a:pt x="235" y="9"/>
                </a:lnTo>
                <a:lnTo>
                  <a:pt x="235" y="9"/>
                </a:lnTo>
                <a:lnTo>
                  <a:pt x="240" y="9"/>
                </a:lnTo>
                <a:lnTo>
                  <a:pt x="249" y="5"/>
                </a:lnTo>
                <a:lnTo>
                  <a:pt x="249" y="5"/>
                </a:lnTo>
                <a:lnTo>
                  <a:pt x="249" y="5"/>
                </a:lnTo>
                <a:lnTo>
                  <a:pt x="253" y="0"/>
                </a:lnTo>
                <a:lnTo>
                  <a:pt x="253" y="5"/>
                </a:lnTo>
                <a:lnTo>
                  <a:pt x="262" y="5"/>
                </a:lnTo>
                <a:lnTo>
                  <a:pt x="262" y="5"/>
                </a:lnTo>
                <a:lnTo>
                  <a:pt x="267" y="5"/>
                </a:lnTo>
                <a:lnTo>
                  <a:pt x="267" y="0"/>
                </a:lnTo>
                <a:lnTo>
                  <a:pt x="267" y="5"/>
                </a:lnTo>
                <a:lnTo>
                  <a:pt x="272"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3" name="Freeform 49">
            <a:extLst>
              <a:ext uri="{FF2B5EF4-FFF2-40B4-BE49-F238E27FC236}">
                <a16:creationId xmlns:a16="http://schemas.microsoft.com/office/drawing/2014/main" id="{07BE4A53-F7CD-7C43-8380-371E5E2D28AA}"/>
              </a:ext>
            </a:extLst>
          </p:cNvPr>
          <p:cNvSpPr>
            <a:spLocks/>
          </p:cNvSpPr>
          <p:nvPr/>
        </p:nvSpPr>
        <p:spPr bwMode="auto">
          <a:xfrm>
            <a:off x="2046264" y="4169515"/>
            <a:ext cx="237668" cy="309274"/>
          </a:xfrm>
          <a:custGeom>
            <a:avLst/>
            <a:gdLst>
              <a:gd name="T0" fmla="*/ 50 w 99"/>
              <a:gd name="T1" fmla="*/ 14 h 127"/>
              <a:gd name="T2" fmla="*/ 54 w 99"/>
              <a:gd name="T3" fmla="*/ 14 h 127"/>
              <a:gd name="T4" fmla="*/ 59 w 99"/>
              <a:gd name="T5" fmla="*/ 18 h 127"/>
              <a:gd name="T6" fmla="*/ 63 w 99"/>
              <a:gd name="T7" fmla="*/ 23 h 127"/>
              <a:gd name="T8" fmla="*/ 68 w 99"/>
              <a:gd name="T9" fmla="*/ 23 h 127"/>
              <a:gd name="T10" fmla="*/ 72 w 99"/>
              <a:gd name="T11" fmla="*/ 23 h 127"/>
              <a:gd name="T12" fmla="*/ 77 w 99"/>
              <a:gd name="T13" fmla="*/ 23 h 127"/>
              <a:gd name="T14" fmla="*/ 81 w 99"/>
              <a:gd name="T15" fmla="*/ 23 h 127"/>
              <a:gd name="T16" fmla="*/ 86 w 99"/>
              <a:gd name="T17" fmla="*/ 27 h 127"/>
              <a:gd name="T18" fmla="*/ 95 w 99"/>
              <a:gd name="T19" fmla="*/ 32 h 127"/>
              <a:gd name="T20" fmla="*/ 90 w 99"/>
              <a:gd name="T21" fmla="*/ 32 h 127"/>
              <a:gd name="T22" fmla="*/ 95 w 99"/>
              <a:gd name="T23" fmla="*/ 36 h 127"/>
              <a:gd name="T24" fmla="*/ 99 w 99"/>
              <a:gd name="T25" fmla="*/ 41 h 127"/>
              <a:gd name="T26" fmla="*/ 99 w 99"/>
              <a:gd name="T27" fmla="*/ 50 h 127"/>
              <a:gd name="T28" fmla="*/ 95 w 99"/>
              <a:gd name="T29" fmla="*/ 50 h 127"/>
              <a:gd name="T30" fmla="*/ 95 w 99"/>
              <a:gd name="T31" fmla="*/ 55 h 127"/>
              <a:gd name="T32" fmla="*/ 86 w 99"/>
              <a:gd name="T33" fmla="*/ 68 h 127"/>
              <a:gd name="T34" fmla="*/ 77 w 99"/>
              <a:gd name="T35" fmla="*/ 77 h 127"/>
              <a:gd name="T36" fmla="*/ 63 w 99"/>
              <a:gd name="T37" fmla="*/ 86 h 127"/>
              <a:gd name="T38" fmla="*/ 50 w 99"/>
              <a:gd name="T39" fmla="*/ 91 h 127"/>
              <a:gd name="T40" fmla="*/ 45 w 99"/>
              <a:gd name="T41" fmla="*/ 95 h 127"/>
              <a:gd name="T42" fmla="*/ 45 w 99"/>
              <a:gd name="T43" fmla="*/ 100 h 127"/>
              <a:gd name="T44" fmla="*/ 45 w 99"/>
              <a:gd name="T45" fmla="*/ 95 h 127"/>
              <a:gd name="T46" fmla="*/ 45 w 99"/>
              <a:gd name="T47" fmla="*/ 100 h 127"/>
              <a:gd name="T48" fmla="*/ 41 w 99"/>
              <a:gd name="T49" fmla="*/ 104 h 127"/>
              <a:gd name="T50" fmla="*/ 41 w 99"/>
              <a:gd name="T51" fmla="*/ 109 h 127"/>
              <a:gd name="T52" fmla="*/ 41 w 99"/>
              <a:gd name="T53" fmla="*/ 118 h 127"/>
              <a:gd name="T54" fmla="*/ 41 w 99"/>
              <a:gd name="T55" fmla="*/ 122 h 127"/>
              <a:gd name="T56" fmla="*/ 36 w 99"/>
              <a:gd name="T57" fmla="*/ 122 h 127"/>
              <a:gd name="T58" fmla="*/ 36 w 99"/>
              <a:gd name="T59" fmla="*/ 127 h 127"/>
              <a:gd name="T60" fmla="*/ 32 w 99"/>
              <a:gd name="T61" fmla="*/ 127 h 127"/>
              <a:gd name="T62" fmla="*/ 27 w 99"/>
              <a:gd name="T63" fmla="*/ 122 h 127"/>
              <a:gd name="T64" fmla="*/ 23 w 99"/>
              <a:gd name="T65" fmla="*/ 118 h 127"/>
              <a:gd name="T66" fmla="*/ 14 w 99"/>
              <a:gd name="T67" fmla="*/ 118 h 127"/>
              <a:gd name="T68" fmla="*/ 14 w 99"/>
              <a:gd name="T69" fmla="*/ 118 h 127"/>
              <a:gd name="T70" fmla="*/ 9 w 99"/>
              <a:gd name="T71" fmla="*/ 118 h 127"/>
              <a:gd name="T72" fmla="*/ 9 w 99"/>
              <a:gd name="T73" fmla="*/ 113 h 127"/>
              <a:gd name="T74" fmla="*/ 9 w 99"/>
              <a:gd name="T75" fmla="*/ 109 h 127"/>
              <a:gd name="T76" fmla="*/ 14 w 99"/>
              <a:gd name="T77" fmla="*/ 109 h 127"/>
              <a:gd name="T78" fmla="*/ 14 w 99"/>
              <a:gd name="T79" fmla="*/ 104 h 127"/>
              <a:gd name="T80" fmla="*/ 14 w 99"/>
              <a:gd name="T81" fmla="*/ 100 h 127"/>
              <a:gd name="T82" fmla="*/ 9 w 99"/>
              <a:gd name="T83" fmla="*/ 100 h 127"/>
              <a:gd name="T84" fmla="*/ 14 w 99"/>
              <a:gd name="T85" fmla="*/ 95 h 127"/>
              <a:gd name="T86" fmla="*/ 18 w 99"/>
              <a:gd name="T87" fmla="*/ 91 h 127"/>
              <a:gd name="T88" fmla="*/ 18 w 99"/>
              <a:gd name="T89" fmla="*/ 77 h 127"/>
              <a:gd name="T90" fmla="*/ 18 w 99"/>
              <a:gd name="T91" fmla="*/ 73 h 127"/>
              <a:gd name="T92" fmla="*/ 14 w 99"/>
              <a:gd name="T93" fmla="*/ 82 h 127"/>
              <a:gd name="T94" fmla="*/ 9 w 99"/>
              <a:gd name="T95" fmla="*/ 82 h 127"/>
              <a:gd name="T96" fmla="*/ 9 w 99"/>
              <a:gd name="T97" fmla="*/ 82 h 127"/>
              <a:gd name="T98" fmla="*/ 0 w 99"/>
              <a:gd name="T99" fmla="*/ 73 h 127"/>
              <a:gd name="T100" fmla="*/ 0 w 99"/>
              <a:gd name="T101" fmla="*/ 68 h 127"/>
              <a:gd name="T102" fmla="*/ 0 w 99"/>
              <a:gd name="T103" fmla="*/ 55 h 127"/>
              <a:gd name="T104" fmla="*/ 4 w 99"/>
              <a:gd name="T105" fmla="*/ 46 h 127"/>
              <a:gd name="T106" fmla="*/ 9 w 99"/>
              <a:gd name="T107" fmla="*/ 41 h 127"/>
              <a:gd name="T108" fmla="*/ 9 w 99"/>
              <a:gd name="T109" fmla="*/ 32 h 127"/>
              <a:gd name="T110" fmla="*/ 14 w 99"/>
              <a:gd name="T111" fmla="*/ 23 h 127"/>
              <a:gd name="T112" fmla="*/ 18 w 99"/>
              <a:gd name="T113" fmla="*/ 14 h 127"/>
              <a:gd name="T114" fmla="*/ 23 w 99"/>
              <a:gd name="T115" fmla="*/ 9 h 127"/>
              <a:gd name="T116" fmla="*/ 36 w 99"/>
              <a:gd name="T117" fmla="*/ 0 h 127"/>
              <a:gd name="T118" fmla="*/ 41 w 99"/>
              <a:gd name="T119" fmla="*/ 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127">
                <a:moveTo>
                  <a:pt x="45" y="9"/>
                </a:moveTo>
                <a:lnTo>
                  <a:pt x="45" y="9"/>
                </a:lnTo>
                <a:lnTo>
                  <a:pt x="45" y="9"/>
                </a:lnTo>
                <a:lnTo>
                  <a:pt x="50" y="14"/>
                </a:lnTo>
                <a:lnTo>
                  <a:pt x="54" y="14"/>
                </a:lnTo>
                <a:lnTo>
                  <a:pt x="54" y="14"/>
                </a:lnTo>
                <a:lnTo>
                  <a:pt x="54" y="14"/>
                </a:lnTo>
                <a:lnTo>
                  <a:pt x="54" y="14"/>
                </a:lnTo>
                <a:lnTo>
                  <a:pt x="59" y="18"/>
                </a:lnTo>
                <a:lnTo>
                  <a:pt x="59" y="18"/>
                </a:lnTo>
                <a:lnTo>
                  <a:pt x="59" y="18"/>
                </a:lnTo>
                <a:lnTo>
                  <a:pt x="59" y="18"/>
                </a:lnTo>
                <a:lnTo>
                  <a:pt x="59" y="23"/>
                </a:lnTo>
                <a:lnTo>
                  <a:pt x="59" y="23"/>
                </a:lnTo>
                <a:lnTo>
                  <a:pt x="63" y="23"/>
                </a:lnTo>
                <a:lnTo>
                  <a:pt x="63" y="23"/>
                </a:lnTo>
                <a:lnTo>
                  <a:pt x="63" y="23"/>
                </a:lnTo>
                <a:lnTo>
                  <a:pt x="68" y="23"/>
                </a:lnTo>
                <a:lnTo>
                  <a:pt x="68" y="23"/>
                </a:lnTo>
                <a:lnTo>
                  <a:pt x="68" y="23"/>
                </a:lnTo>
                <a:lnTo>
                  <a:pt x="72" y="23"/>
                </a:lnTo>
                <a:lnTo>
                  <a:pt x="72" y="23"/>
                </a:lnTo>
                <a:lnTo>
                  <a:pt x="72" y="23"/>
                </a:lnTo>
                <a:lnTo>
                  <a:pt x="72" y="23"/>
                </a:lnTo>
                <a:lnTo>
                  <a:pt x="72" y="23"/>
                </a:lnTo>
                <a:lnTo>
                  <a:pt x="77" y="27"/>
                </a:lnTo>
                <a:lnTo>
                  <a:pt x="77" y="23"/>
                </a:lnTo>
                <a:lnTo>
                  <a:pt x="77" y="23"/>
                </a:lnTo>
                <a:lnTo>
                  <a:pt x="77" y="23"/>
                </a:lnTo>
                <a:lnTo>
                  <a:pt x="77" y="23"/>
                </a:lnTo>
                <a:lnTo>
                  <a:pt x="77" y="23"/>
                </a:lnTo>
                <a:lnTo>
                  <a:pt x="81" y="23"/>
                </a:lnTo>
                <a:lnTo>
                  <a:pt x="81" y="23"/>
                </a:lnTo>
                <a:lnTo>
                  <a:pt x="86" y="23"/>
                </a:lnTo>
                <a:lnTo>
                  <a:pt x="86" y="23"/>
                </a:lnTo>
                <a:lnTo>
                  <a:pt x="86" y="27"/>
                </a:lnTo>
                <a:lnTo>
                  <a:pt x="90" y="27"/>
                </a:lnTo>
                <a:lnTo>
                  <a:pt x="90" y="27"/>
                </a:lnTo>
                <a:lnTo>
                  <a:pt x="95" y="32"/>
                </a:lnTo>
                <a:lnTo>
                  <a:pt x="95" y="32"/>
                </a:lnTo>
                <a:lnTo>
                  <a:pt x="95" y="32"/>
                </a:lnTo>
                <a:lnTo>
                  <a:pt x="95" y="32"/>
                </a:lnTo>
                <a:lnTo>
                  <a:pt x="95" y="32"/>
                </a:lnTo>
                <a:lnTo>
                  <a:pt x="90" y="32"/>
                </a:lnTo>
                <a:lnTo>
                  <a:pt x="90" y="32"/>
                </a:lnTo>
                <a:lnTo>
                  <a:pt x="90" y="32"/>
                </a:lnTo>
                <a:lnTo>
                  <a:pt x="90" y="32"/>
                </a:lnTo>
                <a:lnTo>
                  <a:pt x="95" y="36"/>
                </a:lnTo>
                <a:lnTo>
                  <a:pt x="95" y="36"/>
                </a:lnTo>
                <a:lnTo>
                  <a:pt x="95" y="36"/>
                </a:lnTo>
                <a:lnTo>
                  <a:pt x="95" y="41"/>
                </a:lnTo>
                <a:lnTo>
                  <a:pt x="99" y="41"/>
                </a:lnTo>
                <a:lnTo>
                  <a:pt x="99" y="41"/>
                </a:lnTo>
                <a:lnTo>
                  <a:pt x="95" y="41"/>
                </a:lnTo>
                <a:lnTo>
                  <a:pt x="95" y="46"/>
                </a:lnTo>
                <a:lnTo>
                  <a:pt x="99" y="50"/>
                </a:lnTo>
                <a:lnTo>
                  <a:pt x="99" y="50"/>
                </a:lnTo>
                <a:lnTo>
                  <a:pt x="95" y="50"/>
                </a:lnTo>
                <a:lnTo>
                  <a:pt x="95" y="50"/>
                </a:lnTo>
                <a:lnTo>
                  <a:pt x="95" y="50"/>
                </a:lnTo>
                <a:lnTo>
                  <a:pt x="95" y="50"/>
                </a:lnTo>
                <a:lnTo>
                  <a:pt x="95" y="50"/>
                </a:lnTo>
                <a:lnTo>
                  <a:pt x="95" y="50"/>
                </a:lnTo>
                <a:lnTo>
                  <a:pt x="95" y="55"/>
                </a:lnTo>
                <a:lnTo>
                  <a:pt x="90" y="59"/>
                </a:lnTo>
                <a:lnTo>
                  <a:pt x="90" y="64"/>
                </a:lnTo>
                <a:lnTo>
                  <a:pt x="90" y="64"/>
                </a:lnTo>
                <a:lnTo>
                  <a:pt x="86" y="68"/>
                </a:lnTo>
                <a:lnTo>
                  <a:pt x="81" y="73"/>
                </a:lnTo>
                <a:lnTo>
                  <a:pt x="81" y="73"/>
                </a:lnTo>
                <a:lnTo>
                  <a:pt x="77" y="77"/>
                </a:lnTo>
                <a:lnTo>
                  <a:pt x="77" y="77"/>
                </a:lnTo>
                <a:lnTo>
                  <a:pt x="72" y="82"/>
                </a:lnTo>
                <a:lnTo>
                  <a:pt x="68" y="82"/>
                </a:lnTo>
                <a:lnTo>
                  <a:pt x="63" y="86"/>
                </a:lnTo>
                <a:lnTo>
                  <a:pt x="63" y="86"/>
                </a:lnTo>
                <a:lnTo>
                  <a:pt x="59" y="86"/>
                </a:lnTo>
                <a:lnTo>
                  <a:pt x="54" y="86"/>
                </a:lnTo>
                <a:lnTo>
                  <a:pt x="54" y="91"/>
                </a:lnTo>
                <a:lnTo>
                  <a:pt x="50" y="91"/>
                </a:lnTo>
                <a:lnTo>
                  <a:pt x="50" y="95"/>
                </a:lnTo>
                <a:lnTo>
                  <a:pt x="50" y="95"/>
                </a:lnTo>
                <a:lnTo>
                  <a:pt x="50" y="95"/>
                </a:lnTo>
                <a:lnTo>
                  <a:pt x="45" y="95"/>
                </a:lnTo>
                <a:lnTo>
                  <a:pt x="45" y="95"/>
                </a:lnTo>
                <a:lnTo>
                  <a:pt x="50" y="100"/>
                </a:lnTo>
                <a:lnTo>
                  <a:pt x="50" y="100"/>
                </a:lnTo>
                <a:lnTo>
                  <a:pt x="45" y="100"/>
                </a:lnTo>
                <a:lnTo>
                  <a:pt x="45" y="100"/>
                </a:lnTo>
                <a:lnTo>
                  <a:pt x="45" y="100"/>
                </a:lnTo>
                <a:lnTo>
                  <a:pt x="45" y="100"/>
                </a:lnTo>
                <a:lnTo>
                  <a:pt x="45" y="95"/>
                </a:lnTo>
                <a:lnTo>
                  <a:pt x="45" y="95"/>
                </a:lnTo>
                <a:lnTo>
                  <a:pt x="45" y="95"/>
                </a:lnTo>
                <a:lnTo>
                  <a:pt x="45" y="100"/>
                </a:lnTo>
                <a:lnTo>
                  <a:pt x="45" y="100"/>
                </a:lnTo>
                <a:lnTo>
                  <a:pt x="45" y="104"/>
                </a:lnTo>
                <a:lnTo>
                  <a:pt x="45" y="104"/>
                </a:lnTo>
                <a:lnTo>
                  <a:pt x="45" y="104"/>
                </a:lnTo>
                <a:lnTo>
                  <a:pt x="41" y="104"/>
                </a:lnTo>
                <a:lnTo>
                  <a:pt x="41" y="109"/>
                </a:lnTo>
                <a:lnTo>
                  <a:pt x="41" y="109"/>
                </a:lnTo>
                <a:lnTo>
                  <a:pt x="41" y="109"/>
                </a:lnTo>
                <a:lnTo>
                  <a:pt x="41" y="109"/>
                </a:lnTo>
                <a:lnTo>
                  <a:pt x="41" y="113"/>
                </a:lnTo>
                <a:lnTo>
                  <a:pt x="41" y="113"/>
                </a:lnTo>
                <a:lnTo>
                  <a:pt x="41" y="113"/>
                </a:lnTo>
                <a:lnTo>
                  <a:pt x="41" y="118"/>
                </a:lnTo>
                <a:lnTo>
                  <a:pt x="41" y="118"/>
                </a:lnTo>
                <a:lnTo>
                  <a:pt x="41" y="118"/>
                </a:lnTo>
                <a:lnTo>
                  <a:pt x="41" y="118"/>
                </a:lnTo>
                <a:lnTo>
                  <a:pt x="41" y="122"/>
                </a:lnTo>
                <a:lnTo>
                  <a:pt x="41" y="122"/>
                </a:lnTo>
                <a:lnTo>
                  <a:pt x="36" y="122"/>
                </a:lnTo>
                <a:lnTo>
                  <a:pt x="36" y="122"/>
                </a:lnTo>
                <a:lnTo>
                  <a:pt x="36" y="122"/>
                </a:lnTo>
                <a:lnTo>
                  <a:pt x="36" y="127"/>
                </a:lnTo>
                <a:lnTo>
                  <a:pt x="36" y="127"/>
                </a:lnTo>
                <a:lnTo>
                  <a:pt x="36" y="127"/>
                </a:lnTo>
                <a:lnTo>
                  <a:pt x="36" y="127"/>
                </a:lnTo>
                <a:lnTo>
                  <a:pt x="36" y="127"/>
                </a:lnTo>
                <a:lnTo>
                  <a:pt x="32" y="127"/>
                </a:lnTo>
                <a:lnTo>
                  <a:pt x="32" y="127"/>
                </a:lnTo>
                <a:lnTo>
                  <a:pt x="32" y="127"/>
                </a:lnTo>
                <a:lnTo>
                  <a:pt x="27" y="127"/>
                </a:lnTo>
                <a:lnTo>
                  <a:pt x="27" y="127"/>
                </a:lnTo>
                <a:lnTo>
                  <a:pt x="27" y="122"/>
                </a:lnTo>
                <a:lnTo>
                  <a:pt x="27" y="122"/>
                </a:lnTo>
                <a:lnTo>
                  <a:pt x="27" y="118"/>
                </a:lnTo>
                <a:lnTo>
                  <a:pt x="23" y="118"/>
                </a:lnTo>
                <a:lnTo>
                  <a:pt x="23" y="118"/>
                </a:lnTo>
                <a:lnTo>
                  <a:pt x="23" y="118"/>
                </a:lnTo>
                <a:lnTo>
                  <a:pt x="18" y="118"/>
                </a:lnTo>
                <a:lnTo>
                  <a:pt x="18" y="118"/>
                </a:lnTo>
                <a:lnTo>
                  <a:pt x="18" y="118"/>
                </a:lnTo>
                <a:lnTo>
                  <a:pt x="14" y="118"/>
                </a:lnTo>
                <a:lnTo>
                  <a:pt x="14" y="113"/>
                </a:lnTo>
                <a:lnTo>
                  <a:pt x="14" y="113"/>
                </a:lnTo>
                <a:lnTo>
                  <a:pt x="14" y="118"/>
                </a:lnTo>
                <a:lnTo>
                  <a:pt x="14" y="118"/>
                </a:lnTo>
                <a:lnTo>
                  <a:pt x="9" y="118"/>
                </a:lnTo>
                <a:lnTo>
                  <a:pt x="9" y="118"/>
                </a:lnTo>
                <a:lnTo>
                  <a:pt x="9" y="118"/>
                </a:lnTo>
                <a:lnTo>
                  <a:pt x="9" y="118"/>
                </a:lnTo>
                <a:lnTo>
                  <a:pt x="9" y="118"/>
                </a:lnTo>
                <a:lnTo>
                  <a:pt x="9" y="113"/>
                </a:lnTo>
                <a:lnTo>
                  <a:pt x="9" y="113"/>
                </a:lnTo>
                <a:lnTo>
                  <a:pt x="9" y="113"/>
                </a:lnTo>
                <a:lnTo>
                  <a:pt x="9" y="113"/>
                </a:lnTo>
                <a:lnTo>
                  <a:pt x="9" y="109"/>
                </a:lnTo>
                <a:lnTo>
                  <a:pt x="9" y="109"/>
                </a:lnTo>
                <a:lnTo>
                  <a:pt x="9" y="109"/>
                </a:lnTo>
                <a:lnTo>
                  <a:pt x="9" y="109"/>
                </a:lnTo>
                <a:lnTo>
                  <a:pt x="9" y="109"/>
                </a:lnTo>
                <a:lnTo>
                  <a:pt x="14" y="109"/>
                </a:lnTo>
                <a:lnTo>
                  <a:pt x="14" y="109"/>
                </a:lnTo>
                <a:lnTo>
                  <a:pt x="14" y="109"/>
                </a:lnTo>
                <a:lnTo>
                  <a:pt x="14" y="109"/>
                </a:lnTo>
                <a:lnTo>
                  <a:pt x="14" y="104"/>
                </a:lnTo>
                <a:lnTo>
                  <a:pt x="14" y="104"/>
                </a:lnTo>
                <a:lnTo>
                  <a:pt x="14" y="104"/>
                </a:lnTo>
                <a:lnTo>
                  <a:pt x="14" y="104"/>
                </a:lnTo>
                <a:lnTo>
                  <a:pt x="14" y="100"/>
                </a:lnTo>
                <a:lnTo>
                  <a:pt x="14" y="100"/>
                </a:lnTo>
                <a:lnTo>
                  <a:pt x="14" y="100"/>
                </a:lnTo>
                <a:lnTo>
                  <a:pt x="9" y="100"/>
                </a:lnTo>
                <a:lnTo>
                  <a:pt x="9" y="100"/>
                </a:lnTo>
                <a:lnTo>
                  <a:pt x="9" y="100"/>
                </a:lnTo>
                <a:lnTo>
                  <a:pt x="9" y="95"/>
                </a:lnTo>
                <a:lnTo>
                  <a:pt x="9" y="95"/>
                </a:lnTo>
                <a:lnTo>
                  <a:pt x="9" y="95"/>
                </a:lnTo>
                <a:lnTo>
                  <a:pt x="14" y="95"/>
                </a:lnTo>
                <a:lnTo>
                  <a:pt x="14" y="95"/>
                </a:lnTo>
                <a:lnTo>
                  <a:pt x="14" y="95"/>
                </a:lnTo>
                <a:lnTo>
                  <a:pt x="18" y="91"/>
                </a:lnTo>
                <a:lnTo>
                  <a:pt x="18" y="91"/>
                </a:lnTo>
                <a:lnTo>
                  <a:pt x="18" y="86"/>
                </a:lnTo>
                <a:lnTo>
                  <a:pt x="18" y="82"/>
                </a:lnTo>
                <a:lnTo>
                  <a:pt x="18" y="77"/>
                </a:lnTo>
                <a:lnTo>
                  <a:pt x="18" y="77"/>
                </a:lnTo>
                <a:lnTo>
                  <a:pt x="18" y="73"/>
                </a:lnTo>
                <a:lnTo>
                  <a:pt x="18" y="73"/>
                </a:lnTo>
                <a:lnTo>
                  <a:pt x="18" y="73"/>
                </a:lnTo>
                <a:lnTo>
                  <a:pt x="18" y="73"/>
                </a:lnTo>
                <a:lnTo>
                  <a:pt x="18" y="77"/>
                </a:lnTo>
                <a:lnTo>
                  <a:pt x="18" y="82"/>
                </a:lnTo>
                <a:lnTo>
                  <a:pt x="14" y="82"/>
                </a:lnTo>
                <a:lnTo>
                  <a:pt x="14" y="82"/>
                </a:lnTo>
                <a:lnTo>
                  <a:pt x="14" y="77"/>
                </a:lnTo>
                <a:lnTo>
                  <a:pt x="14" y="77"/>
                </a:lnTo>
                <a:lnTo>
                  <a:pt x="14" y="82"/>
                </a:lnTo>
                <a:lnTo>
                  <a:pt x="9" y="82"/>
                </a:lnTo>
                <a:lnTo>
                  <a:pt x="9" y="82"/>
                </a:lnTo>
                <a:lnTo>
                  <a:pt x="9" y="82"/>
                </a:lnTo>
                <a:lnTo>
                  <a:pt x="9" y="82"/>
                </a:lnTo>
                <a:lnTo>
                  <a:pt x="9" y="82"/>
                </a:lnTo>
                <a:lnTo>
                  <a:pt x="4" y="77"/>
                </a:lnTo>
                <a:lnTo>
                  <a:pt x="0" y="77"/>
                </a:lnTo>
                <a:lnTo>
                  <a:pt x="0" y="77"/>
                </a:lnTo>
                <a:lnTo>
                  <a:pt x="0" y="73"/>
                </a:lnTo>
                <a:lnTo>
                  <a:pt x="0" y="73"/>
                </a:lnTo>
                <a:lnTo>
                  <a:pt x="0" y="73"/>
                </a:lnTo>
                <a:lnTo>
                  <a:pt x="0" y="73"/>
                </a:lnTo>
                <a:lnTo>
                  <a:pt x="0" y="68"/>
                </a:lnTo>
                <a:lnTo>
                  <a:pt x="0" y="68"/>
                </a:lnTo>
                <a:lnTo>
                  <a:pt x="0" y="64"/>
                </a:lnTo>
                <a:lnTo>
                  <a:pt x="0" y="59"/>
                </a:lnTo>
                <a:lnTo>
                  <a:pt x="0" y="55"/>
                </a:lnTo>
                <a:lnTo>
                  <a:pt x="0" y="50"/>
                </a:lnTo>
                <a:lnTo>
                  <a:pt x="0" y="50"/>
                </a:lnTo>
                <a:lnTo>
                  <a:pt x="4" y="46"/>
                </a:lnTo>
                <a:lnTo>
                  <a:pt x="4" y="46"/>
                </a:lnTo>
                <a:lnTo>
                  <a:pt x="4" y="46"/>
                </a:lnTo>
                <a:lnTo>
                  <a:pt x="4" y="41"/>
                </a:lnTo>
                <a:lnTo>
                  <a:pt x="9" y="41"/>
                </a:lnTo>
                <a:lnTo>
                  <a:pt x="9" y="41"/>
                </a:lnTo>
                <a:lnTo>
                  <a:pt x="9" y="41"/>
                </a:lnTo>
                <a:lnTo>
                  <a:pt x="4" y="36"/>
                </a:lnTo>
                <a:lnTo>
                  <a:pt x="4" y="36"/>
                </a:lnTo>
                <a:lnTo>
                  <a:pt x="9" y="32"/>
                </a:lnTo>
                <a:lnTo>
                  <a:pt x="9" y="32"/>
                </a:lnTo>
                <a:lnTo>
                  <a:pt x="14" y="32"/>
                </a:lnTo>
                <a:lnTo>
                  <a:pt x="14" y="27"/>
                </a:lnTo>
                <a:lnTo>
                  <a:pt x="14" y="23"/>
                </a:lnTo>
                <a:lnTo>
                  <a:pt x="14" y="18"/>
                </a:lnTo>
                <a:lnTo>
                  <a:pt x="14" y="14"/>
                </a:lnTo>
                <a:lnTo>
                  <a:pt x="14" y="14"/>
                </a:lnTo>
                <a:lnTo>
                  <a:pt x="18" y="14"/>
                </a:lnTo>
                <a:lnTo>
                  <a:pt x="18" y="14"/>
                </a:lnTo>
                <a:lnTo>
                  <a:pt x="18" y="9"/>
                </a:lnTo>
                <a:lnTo>
                  <a:pt x="23" y="9"/>
                </a:lnTo>
                <a:lnTo>
                  <a:pt x="23" y="9"/>
                </a:lnTo>
                <a:lnTo>
                  <a:pt x="27" y="9"/>
                </a:lnTo>
                <a:lnTo>
                  <a:pt x="36" y="5"/>
                </a:lnTo>
                <a:lnTo>
                  <a:pt x="36" y="5"/>
                </a:lnTo>
                <a:lnTo>
                  <a:pt x="36" y="0"/>
                </a:lnTo>
                <a:lnTo>
                  <a:pt x="36" y="0"/>
                </a:lnTo>
                <a:lnTo>
                  <a:pt x="36" y="5"/>
                </a:lnTo>
                <a:lnTo>
                  <a:pt x="36" y="5"/>
                </a:lnTo>
                <a:lnTo>
                  <a:pt x="41" y="5"/>
                </a:lnTo>
                <a:lnTo>
                  <a:pt x="41" y="5"/>
                </a:lnTo>
                <a:lnTo>
                  <a:pt x="45"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4" name="Freeform 50">
            <a:extLst>
              <a:ext uri="{FF2B5EF4-FFF2-40B4-BE49-F238E27FC236}">
                <a16:creationId xmlns:a16="http://schemas.microsoft.com/office/drawing/2014/main" id="{587B3562-9E5C-2149-9BD5-F7E6846B986D}"/>
              </a:ext>
            </a:extLst>
          </p:cNvPr>
          <p:cNvSpPr>
            <a:spLocks/>
          </p:cNvSpPr>
          <p:nvPr/>
        </p:nvSpPr>
        <p:spPr bwMode="auto">
          <a:xfrm>
            <a:off x="6439513" y="2793616"/>
            <a:ext cx="508945" cy="440776"/>
          </a:xfrm>
          <a:custGeom>
            <a:avLst/>
            <a:gdLst>
              <a:gd name="T0" fmla="*/ 18 w 212"/>
              <a:gd name="T1" fmla="*/ 0 h 181"/>
              <a:gd name="T2" fmla="*/ 45 w 212"/>
              <a:gd name="T3" fmla="*/ 9 h 181"/>
              <a:gd name="T4" fmla="*/ 63 w 212"/>
              <a:gd name="T5" fmla="*/ 9 h 181"/>
              <a:gd name="T6" fmla="*/ 72 w 212"/>
              <a:gd name="T7" fmla="*/ 14 h 181"/>
              <a:gd name="T8" fmla="*/ 85 w 212"/>
              <a:gd name="T9" fmla="*/ 5 h 181"/>
              <a:gd name="T10" fmla="*/ 90 w 212"/>
              <a:gd name="T11" fmla="*/ 5 h 181"/>
              <a:gd name="T12" fmla="*/ 94 w 212"/>
              <a:gd name="T13" fmla="*/ 0 h 181"/>
              <a:gd name="T14" fmla="*/ 99 w 212"/>
              <a:gd name="T15" fmla="*/ 5 h 181"/>
              <a:gd name="T16" fmla="*/ 104 w 212"/>
              <a:gd name="T17" fmla="*/ 0 h 181"/>
              <a:gd name="T18" fmla="*/ 113 w 212"/>
              <a:gd name="T19" fmla="*/ 0 h 181"/>
              <a:gd name="T20" fmla="*/ 122 w 212"/>
              <a:gd name="T21" fmla="*/ 5 h 181"/>
              <a:gd name="T22" fmla="*/ 113 w 212"/>
              <a:gd name="T23" fmla="*/ 5 h 181"/>
              <a:gd name="T24" fmla="*/ 122 w 212"/>
              <a:gd name="T25" fmla="*/ 9 h 181"/>
              <a:gd name="T26" fmla="*/ 122 w 212"/>
              <a:gd name="T27" fmla="*/ 5 h 181"/>
              <a:gd name="T28" fmla="*/ 131 w 212"/>
              <a:gd name="T29" fmla="*/ 9 h 181"/>
              <a:gd name="T30" fmla="*/ 135 w 212"/>
              <a:gd name="T31" fmla="*/ 9 h 181"/>
              <a:gd name="T32" fmla="*/ 144 w 212"/>
              <a:gd name="T33" fmla="*/ 9 h 181"/>
              <a:gd name="T34" fmla="*/ 153 w 212"/>
              <a:gd name="T35" fmla="*/ 5 h 181"/>
              <a:gd name="T36" fmla="*/ 162 w 212"/>
              <a:gd name="T37" fmla="*/ 18 h 181"/>
              <a:gd name="T38" fmla="*/ 167 w 212"/>
              <a:gd name="T39" fmla="*/ 32 h 181"/>
              <a:gd name="T40" fmla="*/ 167 w 212"/>
              <a:gd name="T41" fmla="*/ 41 h 181"/>
              <a:gd name="T42" fmla="*/ 162 w 212"/>
              <a:gd name="T43" fmla="*/ 63 h 181"/>
              <a:gd name="T44" fmla="*/ 158 w 212"/>
              <a:gd name="T45" fmla="*/ 73 h 181"/>
              <a:gd name="T46" fmla="*/ 144 w 212"/>
              <a:gd name="T47" fmla="*/ 54 h 181"/>
              <a:gd name="T48" fmla="*/ 140 w 212"/>
              <a:gd name="T49" fmla="*/ 45 h 181"/>
              <a:gd name="T50" fmla="*/ 131 w 212"/>
              <a:gd name="T51" fmla="*/ 41 h 181"/>
              <a:gd name="T52" fmla="*/ 131 w 212"/>
              <a:gd name="T53" fmla="*/ 32 h 181"/>
              <a:gd name="T54" fmla="*/ 131 w 212"/>
              <a:gd name="T55" fmla="*/ 41 h 181"/>
              <a:gd name="T56" fmla="*/ 131 w 212"/>
              <a:gd name="T57" fmla="*/ 50 h 181"/>
              <a:gd name="T58" fmla="*/ 135 w 212"/>
              <a:gd name="T59" fmla="*/ 54 h 181"/>
              <a:gd name="T60" fmla="*/ 149 w 212"/>
              <a:gd name="T61" fmla="*/ 68 h 181"/>
              <a:gd name="T62" fmla="*/ 153 w 212"/>
              <a:gd name="T63" fmla="*/ 77 h 181"/>
              <a:gd name="T64" fmla="*/ 158 w 212"/>
              <a:gd name="T65" fmla="*/ 86 h 181"/>
              <a:gd name="T66" fmla="*/ 171 w 212"/>
              <a:gd name="T67" fmla="*/ 109 h 181"/>
              <a:gd name="T68" fmla="*/ 185 w 212"/>
              <a:gd name="T69" fmla="*/ 136 h 181"/>
              <a:gd name="T70" fmla="*/ 189 w 212"/>
              <a:gd name="T71" fmla="*/ 145 h 181"/>
              <a:gd name="T72" fmla="*/ 189 w 212"/>
              <a:gd name="T73" fmla="*/ 145 h 181"/>
              <a:gd name="T74" fmla="*/ 194 w 212"/>
              <a:gd name="T75" fmla="*/ 163 h 181"/>
              <a:gd name="T76" fmla="*/ 203 w 212"/>
              <a:gd name="T77" fmla="*/ 172 h 181"/>
              <a:gd name="T78" fmla="*/ 207 w 212"/>
              <a:gd name="T79" fmla="*/ 181 h 181"/>
              <a:gd name="T80" fmla="*/ 185 w 212"/>
              <a:gd name="T81" fmla="*/ 181 h 181"/>
              <a:gd name="T82" fmla="*/ 162 w 212"/>
              <a:gd name="T83" fmla="*/ 181 h 181"/>
              <a:gd name="T84" fmla="*/ 140 w 212"/>
              <a:gd name="T85" fmla="*/ 181 h 181"/>
              <a:gd name="T86" fmla="*/ 122 w 212"/>
              <a:gd name="T87" fmla="*/ 181 h 181"/>
              <a:gd name="T88" fmla="*/ 122 w 212"/>
              <a:gd name="T89" fmla="*/ 177 h 181"/>
              <a:gd name="T90" fmla="*/ 117 w 212"/>
              <a:gd name="T91" fmla="*/ 181 h 181"/>
              <a:gd name="T92" fmla="*/ 90 w 212"/>
              <a:gd name="T93" fmla="*/ 181 h 181"/>
              <a:gd name="T94" fmla="*/ 63 w 212"/>
              <a:gd name="T95" fmla="*/ 181 h 181"/>
              <a:gd name="T96" fmla="*/ 36 w 212"/>
              <a:gd name="T97" fmla="*/ 181 h 181"/>
              <a:gd name="T98" fmla="*/ 13 w 212"/>
              <a:gd name="T99" fmla="*/ 181 h 181"/>
              <a:gd name="T100" fmla="*/ 9 w 212"/>
              <a:gd name="T101" fmla="*/ 163 h 181"/>
              <a:gd name="T102" fmla="*/ 9 w 212"/>
              <a:gd name="T103" fmla="*/ 149 h 181"/>
              <a:gd name="T104" fmla="*/ 9 w 212"/>
              <a:gd name="T105" fmla="*/ 131 h 181"/>
              <a:gd name="T106" fmla="*/ 9 w 212"/>
              <a:gd name="T107" fmla="*/ 113 h 181"/>
              <a:gd name="T108" fmla="*/ 9 w 212"/>
              <a:gd name="T109" fmla="*/ 95 h 181"/>
              <a:gd name="T110" fmla="*/ 9 w 212"/>
              <a:gd name="T111" fmla="*/ 82 h 181"/>
              <a:gd name="T112" fmla="*/ 4 w 212"/>
              <a:gd name="T113" fmla="*/ 63 h 181"/>
              <a:gd name="T114" fmla="*/ 4 w 212"/>
              <a:gd name="T115" fmla="*/ 45 h 181"/>
              <a:gd name="T116" fmla="*/ 4 w 212"/>
              <a:gd name="T117" fmla="*/ 36 h 181"/>
              <a:gd name="T118" fmla="*/ 0 w 212"/>
              <a:gd name="T119" fmla="*/ 27 h 181"/>
              <a:gd name="T120" fmla="*/ 4 w 212"/>
              <a:gd name="T121" fmla="*/ 18 h 181"/>
              <a:gd name="T122" fmla="*/ 0 w 212"/>
              <a:gd name="T123" fmla="*/ 5 h 181"/>
              <a:gd name="T124" fmla="*/ 4 w 212"/>
              <a:gd name="T125"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 h="181">
                <a:moveTo>
                  <a:pt x="9" y="0"/>
                </a:moveTo>
                <a:lnTo>
                  <a:pt x="9" y="0"/>
                </a:lnTo>
                <a:lnTo>
                  <a:pt x="9" y="0"/>
                </a:lnTo>
                <a:lnTo>
                  <a:pt x="18" y="0"/>
                </a:lnTo>
                <a:lnTo>
                  <a:pt x="27" y="0"/>
                </a:lnTo>
                <a:lnTo>
                  <a:pt x="31" y="5"/>
                </a:lnTo>
                <a:lnTo>
                  <a:pt x="40" y="5"/>
                </a:lnTo>
                <a:lnTo>
                  <a:pt x="45" y="9"/>
                </a:lnTo>
                <a:lnTo>
                  <a:pt x="45" y="9"/>
                </a:lnTo>
                <a:lnTo>
                  <a:pt x="49" y="9"/>
                </a:lnTo>
                <a:lnTo>
                  <a:pt x="54" y="9"/>
                </a:lnTo>
                <a:lnTo>
                  <a:pt x="63" y="9"/>
                </a:lnTo>
                <a:lnTo>
                  <a:pt x="67" y="14"/>
                </a:lnTo>
                <a:lnTo>
                  <a:pt x="67" y="14"/>
                </a:lnTo>
                <a:lnTo>
                  <a:pt x="72" y="14"/>
                </a:lnTo>
                <a:lnTo>
                  <a:pt x="72" y="14"/>
                </a:lnTo>
                <a:lnTo>
                  <a:pt x="76" y="14"/>
                </a:lnTo>
                <a:lnTo>
                  <a:pt x="76" y="14"/>
                </a:lnTo>
                <a:lnTo>
                  <a:pt x="81" y="9"/>
                </a:lnTo>
                <a:lnTo>
                  <a:pt x="85" y="5"/>
                </a:lnTo>
                <a:lnTo>
                  <a:pt x="85" y="5"/>
                </a:lnTo>
                <a:lnTo>
                  <a:pt x="85" y="5"/>
                </a:lnTo>
                <a:lnTo>
                  <a:pt x="90" y="5"/>
                </a:lnTo>
                <a:lnTo>
                  <a:pt x="90" y="5"/>
                </a:lnTo>
                <a:lnTo>
                  <a:pt x="90" y="5"/>
                </a:lnTo>
                <a:lnTo>
                  <a:pt x="90" y="5"/>
                </a:lnTo>
                <a:lnTo>
                  <a:pt x="90" y="5"/>
                </a:lnTo>
                <a:lnTo>
                  <a:pt x="94" y="0"/>
                </a:lnTo>
                <a:lnTo>
                  <a:pt x="99" y="0"/>
                </a:lnTo>
                <a:lnTo>
                  <a:pt x="99" y="0"/>
                </a:lnTo>
                <a:lnTo>
                  <a:pt x="94" y="5"/>
                </a:lnTo>
                <a:lnTo>
                  <a:pt x="99" y="5"/>
                </a:lnTo>
                <a:lnTo>
                  <a:pt x="99" y="5"/>
                </a:lnTo>
                <a:lnTo>
                  <a:pt x="104" y="0"/>
                </a:lnTo>
                <a:lnTo>
                  <a:pt x="104" y="0"/>
                </a:lnTo>
                <a:lnTo>
                  <a:pt x="104" y="0"/>
                </a:lnTo>
                <a:lnTo>
                  <a:pt x="104" y="0"/>
                </a:lnTo>
                <a:lnTo>
                  <a:pt x="104" y="0"/>
                </a:lnTo>
                <a:lnTo>
                  <a:pt x="108" y="0"/>
                </a:lnTo>
                <a:lnTo>
                  <a:pt x="113" y="0"/>
                </a:lnTo>
                <a:lnTo>
                  <a:pt x="117" y="0"/>
                </a:lnTo>
                <a:lnTo>
                  <a:pt x="117" y="0"/>
                </a:lnTo>
                <a:lnTo>
                  <a:pt x="117" y="0"/>
                </a:lnTo>
                <a:lnTo>
                  <a:pt x="122" y="5"/>
                </a:lnTo>
                <a:lnTo>
                  <a:pt x="122" y="5"/>
                </a:lnTo>
                <a:lnTo>
                  <a:pt x="117" y="0"/>
                </a:lnTo>
                <a:lnTo>
                  <a:pt x="117" y="5"/>
                </a:lnTo>
                <a:lnTo>
                  <a:pt x="113" y="5"/>
                </a:lnTo>
                <a:lnTo>
                  <a:pt x="117" y="5"/>
                </a:lnTo>
                <a:lnTo>
                  <a:pt x="117" y="5"/>
                </a:lnTo>
                <a:lnTo>
                  <a:pt x="122" y="9"/>
                </a:lnTo>
                <a:lnTo>
                  <a:pt x="122" y="9"/>
                </a:lnTo>
                <a:lnTo>
                  <a:pt x="122" y="9"/>
                </a:lnTo>
                <a:lnTo>
                  <a:pt x="122" y="9"/>
                </a:lnTo>
                <a:lnTo>
                  <a:pt x="122" y="5"/>
                </a:lnTo>
                <a:lnTo>
                  <a:pt x="122" y="5"/>
                </a:lnTo>
                <a:lnTo>
                  <a:pt x="122" y="5"/>
                </a:lnTo>
                <a:lnTo>
                  <a:pt x="122" y="5"/>
                </a:lnTo>
                <a:lnTo>
                  <a:pt x="126" y="9"/>
                </a:lnTo>
                <a:lnTo>
                  <a:pt x="131" y="9"/>
                </a:lnTo>
                <a:lnTo>
                  <a:pt x="131" y="9"/>
                </a:lnTo>
                <a:lnTo>
                  <a:pt x="131" y="9"/>
                </a:lnTo>
                <a:lnTo>
                  <a:pt x="135" y="9"/>
                </a:lnTo>
                <a:lnTo>
                  <a:pt x="135" y="9"/>
                </a:lnTo>
                <a:lnTo>
                  <a:pt x="140" y="9"/>
                </a:lnTo>
                <a:lnTo>
                  <a:pt x="140" y="9"/>
                </a:lnTo>
                <a:lnTo>
                  <a:pt x="140" y="9"/>
                </a:lnTo>
                <a:lnTo>
                  <a:pt x="144" y="9"/>
                </a:lnTo>
                <a:lnTo>
                  <a:pt x="149" y="9"/>
                </a:lnTo>
                <a:lnTo>
                  <a:pt x="153" y="5"/>
                </a:lnTo>
                <a:lnTo>
                  <a:pt x="153" y="5"/>
                </a:lnTo>
                <a:lnTo>
                  <a:pt x="153" y="5"/>
                </a:lnTo>
                <a:lnTo>
                  <a:pt x="153" y="5"/>
                </a:lnTo>
                <a:lnTo>
                  <a:pt x="158" y="9"/>
                </a:lnTo>
                <a:lnTo>
                  <a:pt x="158" y="14"/>
                </a:lnTo>
                <a:lnTo>
                  <a:pt x="162" y="18"/>
                </a:lnTo>
                <a:lnTo>
                  <a:pt x="162" y="18"/>
                </a:lnTo>
                <a:lnTo>
                  <a:pt x="162" y="23"/>
                </a:lnTo>
                <a:lnTo>
                  <a:pt x="162" y="27"/>
                </a:lnTo>
                <a:lnTo>
                  <a:pt x="167" y="32"/>
                </a:lnTo>
                <a:lnTo>
                  <a:pt x="167" y="32"/>
                </a:lnTo>
                <a:lnTo>
                  <a:pt x="167" y="36"/>
                </a:lnTo>
                <a:lnTo>
                  <a:pt x="167" y="41"/>
                </a:lnTo>
                <a:lnTo>
                  <a:pt x="167" y="41"/>
                </a:lnTo>
                <a:lnTo>
                  <a:pt x="167" y="41"/>
                </a:lnTo>
                <a:lnTo>
                  <a:pt x="167" y="54"/>
                </a:lnTo>
                <a:lnTo>
                  <a:pt x="162" y="59"/>
                </a:lnTo>
                <a:lnTo>
                  <a:pt x="162" y="63"/>
                </a:lnTo>
                <a:lnTo>
                  <a:pt x="162" y="68"/>
                </a:lnTo>
                <a:lnTo>
                  <a:pt x="162" y="68"/>
                </a:lnTo>
                <a:lnTo>
                  <a:pt x="162" y="73"/>
                </a:lnTo>
                <a:lnTo>
                  <a:pt x="158" y="73"/>
                </a:lnTo>
                <a:lnTo>
                  <a:pt x="153" y="68"/>
                </a:lnTo>
                <a:lnTo>
                  <a:pt x="149" y="63"/>
                </a:lnTo>
                <a:lnTo>
                  <a:pt x="144" y="59"/>
                </a:lnTo>
                <a:lnTo>
                  <a:pt x="144" y="54"/>
                </a:lnTo>
                <a:lnTo>
                  <a:pt x="144" y="54"/>
                </a:lnTo>
                <a:lnTo>
                  <a:pt x="140" y="54"/>
                </a:lnTo>
                <a:lnTo>
                  <a:pt x="140" y="50"/>
                </a:lnTo>
                <a:lnTo>
                  <a:pt x="140" y="45"/>
                </a:lnTo>
                <a:lnTo>
                  <a:pt x="135" y="41"/>
                </a:lnTo>
                <a:lnTo>
                  <a:pt x="135" y="41"/>
                </a:lnTo>
                <a:lnTo>
                  <a:pt x="135" y="41"/>
                </a:lnTo>
                <a:lnTo>
                  <a:pt x="131" y="41"/>
                </a:lnTo>
                <a:lnTo>
                  <a:pt x="131" y="32"/>
                </a:lnTo>
                <a:lnTo>
                  <a:pt x="131" y="32"/>
                </a:lnTo>
                <a:lnTo>
                  <a:pt x="126" y="32"/>
                </a:lnTo>
                <a:lnTo>
                  <a:pt x="131" y="32"/>
                </a:lnTo>
                <a:lnTo>
                  <a:pt x="126" y="36"/>
                </a:lnTo>
                <a:lnTo>
                  <a:pt x="126" y="36"/>
                </a:lnTo>
                <a:lnTo>
                  <a:pt x="126" y="36"/>
                </a:lnTo>
                <a:lnTo>
                  <a:pt x="131" y="41"/>
                </a:lnTo>
                <a:lnTo>
                  <a:pt x="131" y="41"/>
                </a:lnTo>
                <a:lnTo>
                  <a:pt x="131" y="45"/>
                </a:lnTo>
                <a:lnTo>
                  <a:pt x="131" y="50"/>
                </a:lnTo>
                <a:lnTo>
                  <a:pt x="131" y="50"/>
                </a:lnTo>
                <a:lnTo>
                  <a:pt x="135" y="54"/>
                </a:lnTo>
                <a:lnTo>
                  <a:pt x="135" y="54"/>
                </a:lnTo>
                <a:lnTo>
                  <a:pt x="135" y="54"/>
                </a:lnTo>
                <a:lnTo>
                  <a:pt x="135" y="54"/>
                </a:lnTo>
                <a:lnTo>
                  <a:pt x="140" y="59"/>
                </a:lnTo>
                <a:lnTo>
                  <a:pt x="144" y="63"/>
                </a:lnTo>
                <a:lnTo>
                  <a:pt x="144" y="68"/>
                </a:lnTo>
                <a:lnTo>
                  <a:pt x="149" y="68"/>
                </a:lnTo>
                <a:lnTo>
                  <a:pt x="149" y="68"/>
                </a:lnTo>
                <a:lnTo>
                  <a:pt x="149" y="73"/>
                </a:lnTo>
                <a:lnTo>
                  <a:pt x="149" y="73"/>
                </a:lnTo>
                <a:lnTo>
                  <a:pt x="153" y="77"/>
                </a:lnTo>
                <a:lnTo>
                  <a:pt x="153" y="82"/>
                </a:lnTo>
                <a:lnTo>
                  <a:pt x="153" y="82"/>
                </a:lnTo>
                <a:lnTo>
                  <a:pt x="153" y="82"/>
                </a:lnTo>
                <a:lnTo>
                  <a:pt x="158" y="86"/>
                </a:lnTo>
                <a:lnTo>
                  <a:pt x="158" y="91"/>
                </a:lnTo>
                <a:lnTo>
                  <a:pt x="158" y="95"/>
                </a:lnTo>
                <a:lnTo>
                  <a:pt x="167" y="104"/>
                </a:lnTo>
                <a:lnTo>
                  <a:pt x="171" y="109"/>
                </a:lnTo>
                <a:lnTo>
                  <a:pt x="171" y="113"/>
                </a:lnTo>
                <a:lnTo>
                  <a:pt x="176" y="122"/>
                </a:lnTo>
                <a:lnTo>
                  <a:pt x="180" y="131"/>
                </a:lnTo>
                <a:lnTo>
                  <a:pt x="185" y="136"/>
                </a:lnTo>
                <a:lnTo>
                  <a:pt x="185" y="140"/>
                </a:lnTo>
                <a:lnTo>
                  <a:pt x="189" y="140"/>
                </a:lnTo>
                <a:lnTo>
                  <a:pt x="194" y="145"/>
                </a:lnTo>
                <a:lnTo>
                  <a:pt x="189" y="145"/>
                </a:lnTo>
                <a:lnTo>
                  <a:pt x="189" y="145"/>
                </a:lnTo>
                <a:lnTo>
                  <a:pt x="189" y="145"/>
                </a:lnTo>
                <a:lnTo>
                  <a:pt x="189" y="145"/>
                </a:lnTo>
                <a:lnTo>
                  <a:pt x="189" y="145"/>
                </a:lnTo>
                <a:lnTo>
                  <a:pt x="189" y="154"/>
                </a:lnTo>
                <a:lnTo>
                  <a:pt x="189" y="154"/>
                </a:lnTo>
                <a:lnTo>
                  <a:pt x="194" y="163"/>
                </a:lnTo>
                <a:lnTo>
                  <a:pt x="194" y="163"/>
                </a:lnTo>
                <a:lnTo>
                  <a:pt x="194" y="163"/>
                </a:lnTo>
                <a:lnTo>
                  <a:pt x="194" y="167"/>
                </a:lnTo>
                <a:lnTo>
                  <a:pt x="203" y="167"/>
                </a:lnTo>
                <a:lnTo>
                  <a:pt x="203" y="172"/>
                </a:lnTo>
                <a:lnTo>
                  <a:pt x="212" y="177"/>
                </a:lnTo>
                <a:lnTo>
                  <a:pt x="212" y="181"/>
                </a:lnTo>
                <a:lnTo>
                  <a:pt x="212" y="181"/>
                </a:lnTo>
                <a:lnTo>
                  <a:pt x="207" y="181"/>
                </a:lnTo>
                <a:lnTo>
                  <a:pt x="203" y="181"/>
                </a:lnTo>
                <a:lnTo>
                  <a:pt x="198" y="181"/>
                </a:lnTo>
                <a:lnTo>
                  <a:pt x="189" y="181"/>
                </a:lnTo>
                <a:lnTo>
                  <a:pt x="185" y="181"/>
                </a:lnTo>
                <a:lnTo>
                  <a:pt x="180" y="181"/>
                </a:lnTo>
                <a:lnTo>
                  <a:pt x="176" y="181"/>
                </a:lnTo>
                <a:lnTo>
                  <a:pt x="167" y="181"/>
                </a:lnTo>
                <a:lnTo>
                  <a:pt x="162" y="181"/>
                </a:lnTo>
                <a:lnTo>
                  <a:pt x="158" y="181"/>
                </a:lnTo>
                <a:lnTo>
                  <a:pt x="153" y="181"/>
                </a:lnTo>
                <a:lnTo>
                  <a:pt x="144" y="181"/>
                </a:lnTo>
                <a:lnTo>
                  <a:pt x="140" y="181"/>
                </a:lnTo>
                <a:lnTo>
                  <a:pt x="135" y="181"/>
                </a:lnTo>
                <a:lnTo>
                  <a:pt x="131" y="181"/>
                </a:lnTo>
                <a:lnTo>
                  <a:pt x="126" y="181"/>
                </a:lnTo>
                <a:lnTo>
                  <a:pt x="122" y="181"/>
                </a:lnTo>
                <a:lnTo>
                  <a:pt x="122" y="181"/>
                </a:lnTo>
                <a:lnTo>
                  <a:pt x="122" y="177"/>
                </a:lnTo>
                <a:lnTo>
                  <a:pt x="122" y="177"/>
                </a:lnTo>
                <a:lnTo>
                  <a:pt x="122" y="177"/>
                </a:lnTo>
                <a:lnTo>
                  <a:pt x="122" y="177"/>
                </a:lnTo>
                <a:lnTo>
                  <a:pt x="117" y="181"/>
                </a:lnTo>
                <a:lnTo>
                  <a:pt x="117" y="181"/>
                </a:lnTo>
                <a:lnTo>
                  <a:pt x="117" y="181"/>
                </a:lnTo>
                <a:lnTo>
                  <a:pt x="108" y="181"/>
                </a:lnTo>
                <a:lnTo>
                  <a:pt x="104" y="181"/>
                </a:lnTo>
                <a:lnTo>
                  <a:pt x="94" y="181"/>
                </a:lnTo>
                <a:lnTo>
                  <a:pt x="90" y="181"/>
                </a:lnTo>
                <a:lnTo>
                  <a:pt x="81" y="181"/>
                </a:lnTo>
                <a:lnTo>
                  <a:pt x="76" y="181"/>
                </a:lnTo>
                <a:lnTo>
                  <a:pt x="72" y="181"/>
                </a:lnTo>
                <a:lnTo>
                  <a:pt x="63" y="181"/>
                </a:lnTo>
                <a:lnTo>
                  <a:pt x="58" y="181"/>
                </a:lnTo>
                <a:lnTo>
                  <a:pt x="49" y="181"/>
                </a:lnTo>
                <a:lnTo>
                  <a:pt x="45" y="181"/>
                </a:lnTo>
                <a:lnTo>
                  <a:pt x="36" y="181"/>
                </a:lnTo>
                <a:lnTo>
                  <a:pt x="31" y="181"/>
                </a:lnTo>
                <a:lnTo>
                  <a:pt x="22" y="181"/>
                </a:lnTo>
                <a:lnTo>
                  <a:pt x="18" y="181"/>
                </a:lnTo>
                <a:lnTo>
                  <a:pt x="13" y="181"/>
                </a:lnTo>
                <a:lnTo>
                  <a:pt x="13" y="177"/>
                </a:lnTo>
                <a:lnTo>
                  <a:pt x="13" y="172"/>
                </a:lnTo>
                <a:lnTo>
                  <a:pt x="13" y="167"/>
                </a:lnTo>
                <a:lnTo>
                  <a:pt x="9" y="163"/>
                </a:lnTo>
                <a:lnTo>
                  <a:pt x="9" y="158"/>
                </a:lnTo>
                <a:lnTo>
                  <a:pt x="9" y="154"/>
                </a:lnTo>
                <a:lnTo>
                  <a:pt x="9" y="149"/>
                </a:lnTo>
                <a:lnTo>
                  <a:pt x="9" y="149"/>
                </a:lnTo>
                <a:lnTo>
                  <a:pt x="9" y="145"/>
                </a:lnTo>
                <a:lnTo>
                  <a:pt x="9" y="140"/>
                </a:lnTo>
                <a:lnTo>
                  <a:pt x="9" y="136"/>
                </a:lnTo>
                <a:lnTo>
                  <a:pt x="9" y="131"/>
                </a:lnTo>
                <a:lnTo>
                  <a:pt x="9" y="127"/>
                </a:lnTo>
                <a:lnTo>
                  <a:pt x="9" y="122"/>
                </a:lnTo>
                <a:lnTo>
                  <a:pt x="9" y="118"/>
                </a:lnTo>
                <a:lnTo>
                  <a:pt x="9" y="113"/>
                </a:lnTo>
                <a:lnTo>
                  <a:pt x="9" y="109"/>
                </a:lnTo>
                <a:lnTo>
                  <a:pt x="9" y="104"/>
                </a:lnTo>
                <a:lnTo>
                  <a:pt x="9" y="100"/>
                </a:lnTo>
                <a:lnTo>
                  <a:pt x="9" y="95"/>
                </a:lnTo>
                <a:lnTo>
                  <a:pt x="9" y="91"/>
                </a:lnTo>
                <a:lnTo>
                  <a:pt x="9" y="86"/>
                </a:lnTo>
                <a:lnTo>
                  <a:pt x="9" y="86"/>
                </a:lnTo>
                <a:lnTo>
                  <a:pt x="9" y="82"/>
                </a:lnTo>
                <a:lnTo>
                  <a:pt x="9" y="77"/>
                </a:lnTo>
                <a:lnTo>
                  <a:pt x="9" y="73"/>
                </a:lnTo>
                <a:lnTo>
                  <a:pt x="9" y="68"/>
                </a:lnTo>
                <a:lnTo>
                  <a:pt x="4" y="63"/>
                </a:lnTo>
                <a:lnTo>
                  <a:pt x="4" y="59"/>
                </a:lnTo>
                <a:lnTo>
                  <a:pt x="4" y="54"/>
                </a:lnTo>
                <a:lnTo>
                  <a:pt x="4" y="50"/>
                </a:lnTo>
                <a:lnTo>
                  <a:pt x="4" y="45"/>
                </a:lnTo>
                <a:lnTo>
                  <a:pt x="4" y="45"/>
                </a:lnTo>
                <a:lnTo>
                  <a:pt x="4" y="41"/>
                </a:lnTo>
                <a:lnTo>
                  <a:pt x="4" y="41"/>
                </a:lnTo>
                <a:lnTo>
                  <a:pt x="4" y="36"/>
                </a:lnTo>
                <a:lnTo>
                  <a:pt x="0" y="32"/>
                </a:lnTo>
                <a:lnTo>
                  <a:pt x="0" y="27"/>
                </a:lnTo>
                <a:lnTo>
                  <a:pt x="0" y="27"/>
                </a:lnTo>
                <a:lnTo>
                  <a:pt x="0" y="27"/>
                </a:lnTo>
                <a:lnTo>
                  <a:pt x="4" y="23"/>
                </a:lnTo>
                <a:lnTo>
                  <a:pt x="4" y="18"/>
                </a:lnTo>
                <a:lnTo>
                  <a:pt x="4" y="18"/>
                </a:lnTo>
                <a:lnTo>
                  <a:pt x="4" y="18"/>
                </a:lnTo>
                <a:lnTo>
                  <a:pt x="4" y="14"/>
                </a:lnTo>
                <a:lnTo>
                  <a:pt x="0" y="9"/>
                </a:lnTo>
                <a:lnTo>
                  <a:pt x="0" y="9"/>
                </a:lnTo>
                <a:lnTo>
                  <a:pt x="0" y="5"/>
                </a:lnTo>
                <a:lnTo>
                  <a:pt x="4" y="5"/>
                </a:lnTo>
                <a:lnTo>
                  <a:pt x="4" y="0"/>
                </a:lnTo>
                <a:lnTo>
                  <a:pt x="4" y="0"/>
                </a:lnTo>
                <a:lnTo>
                  <a:pt x="4" y="0"/>
                </a:lnTo>
                <a:lnTo>
                  <a:pt x="4" y="0"/>
                </a:lnTo>
                <a:lnTo>
                  <a:pt x="9"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5" name="Freeform 51">
            <a:extLst>
              <a:ext uri="{FF2B5EF4-FFF2-40B4-BE49-F238E27FC236}">
                <a16:creationId xmlns:a16="http://schemas.microsoft.com/office/drawing/2014/main" id="{1D8B510F-3EF5-5344-ADAF-240CB4CF5727}"/>
              </a:ext>
            </a:extLst>
          </p:cNvPr>
          <p:cNvSpPr>
            <a:spLocks/>
          </p:cNvSpPr>
          <p:nvPr/>
        </p:nvSpPr>
        <p:spPr bwMode="auto">
          <a:xfrm>
            <a:off x="6948458" y="3409726"/>
            <a:ext cx="280881" cy="265440"/>
          </a:xfrm>
          <a:custGeom>
            <a:avLst/>
            <a:gdLst>
              <a:gd name="T0" fmla="*/ 41 w 117"/>
              <a:gd name="T1" fmla="*/ 14 h 109"/>
              <a:gd name="T2" fmla="*/ 50 w 117"/>
              <a:gd name="T3" fmla="*/ 37 h 109"/>
              <a:gd name="T4" fmla="*/ 54 w 117"/>
              <a:gd name="T5" fmla="*/ 50 h 109"/>
              <a:gd name="T6" fmla="*/ 59 w 117"/>
              <a:gd name="T7" fmla="*/ 55 h 109"/>
              <a:gd name="T8" fmla="*/ 59 w 117"/>
              <a:gd name="T9" fmla="*/ 55 h 109"/>
              <a:gd name="T10" fmla="*/ 59 w 117"/>
              <a:gd name="T11" fmla="*/ 50 h 109"/>
              <a:gd name="T12" fmla="*/ 63 w 117"/>
              <a:gd name="T13" fmla="*/ 55 h 109"/>
              <a:gd name="T14" fmla="*/ 68 w 117"/>
              <a:gd name="T15" fmla="*/ 59 h 109"/>
              <a:gd name="T16" fmla="*/ 72 w 117"/>
              <a:gd name="T17" fmla="*/ 59 h 109"/>
              <a:gd name="T18" fmla="*/ 90 w 117"/>
              <a:gd name="T19" fmla="*/ 73 h 109"/>
              <a:gd name="T20" fmla="*/ 104 w 117"/>
              <a:gd name="T21" fmla="*/ 91 h 109"/>
              <a:gd name="T22" fmla="*/ 113 w 117"/>
              <a:gd name="T23" fmla="*/ 95 h 109"/>
              <a:gd name="T24" fmla="*/ 117 w 117"/>
              <a:gd name="T25" fmla="*/ 100 h 109"/>
              <a:gd name="T26" fmla="*/ 117 w 117"/>
              <a:gd name="T27" fmla="*/ 104 h 109"/>
              <a:gd name="T28" fmla="*/ 113 w 117"/>
              <a:gd name="T29" fmla="*/ 104 h 109"/>
              <a:gd name="T30" fmla="*/ 113 w 117"/>
              <a:gd name="T31" fmla="*/ 109 h 109"/>
              <a:gd name="T32" fmla="*/ 108 w 117"/>
              <a:gd name="T33" fmla="*/ 104 h 109"/>
              <a:gd name="T34" fmla="*/ 104 w 117"/>
              <a:gd name="T35" fmla="*/ 104 h 109"/>
              <a:gd name="T36" fmla="*/ 99 w 117"/>
              <a:gd name="T37" fmla="*/ 100 h 109"/>
              <a:gd name="T38" fmla="*/ 90 w 117"/>
              <a:gd name="T39" fmla="*/ 91 h 109"/>
              <a:gd name="T40" fmla="*/ 81 w 117"/>
              <a:gd name="T41" fmla="*/ 77 h 109"/>
              <a:gd name="T42" fmla="*/ 72 w 117"/>
              <a:gd name="T43" fmla="*/ 73 h 109"/>
              <a:gd name="T44" fmla="*/ 68 w 117"/>
              <a:gd name="T45" fmla="*/ 68 h 109"/>
              <a:gd name="T46" fmla="*/ 59 w 117"/>
              <a:gd name="T47" fmla="*/ 68 h 109"/>
              <a:gd name="T48" fmla="*/ 54 w 117"/>
              <a:gd name="T49" fmla="*/ 68 h 109"/>
              <a:gd name="T50" fmla="*/ 50 w 117"/>
              <a:gd name="T51" fmla="*/ 68 h 109"/>
              <a:gd name="T52" fmla="*/ 45 w 117"/>
              <a:gd name="T53" fmla="*/ 64 h 109"/>
              <a:gd name="T54" fmla="*/ 41 w 117"/>
              <a:gd name="T55" fmla="*/ 68 h 109"/>
              <a:gd name="T56" fmla="*/ 36 w 117"/>
              <a:gd name="T57" fmla="*/ 68 h 109"/>
              <a:gd name="T58" fmla="*/ 32 w 117"/>
              <a:gd name="T59" fmla="*/ 64 h 109"/>
              <a:gd name="T60" fmla="*/ 27 w 117"/>
              <a:gd name="T61" fmla="*/ 64 h 109"/>
              <a:gd name="T62" fmla="*/ 23 w 117"/>
              <a:gd name="T63" fmla="*/ 68 h 109"/>
              <a:gd name="T64" fmla="*/ 23 w 117"/>
              <a:gd name="T65" fmla="*/ 73 h 109"/>
              <a:gd name="T66" fmla="*/ 18 w 117"/>
              <a:gd name="T67" fmla="*/ 68 h 109"/>
              <a:gd name="T68" fmla="*/ 13 w 117"/>
              <a:gd name="T69" fmla="*/ 73 h 109"/>
              <a:gd name="T70" fmla="*/ 9 w 117"/>
              <a:gd name="T71" fmla="*/ 73 h 109"/>
              <a:gd name="T72" fmla="*/ 4 w 117"/>
              <a:gd name="T73" fmla="*/ 73 h 109"/>
              <a:gd name="T74" fmla="*/ 0 w 117"/>
              <a:gd name="T75" fmla="*/ 64 h 109"/>
              <a:gd name="T76" fmla="*/ 4 w 117"/>
              <a:gd name="T77" fmla="*/ 55 h 109"/>
              <a:gd name="T78" fmla="*/ 4 w 117"/>
              <a:gd name="T79" fmla="*/ 46 h 109"/>
              <a:gd name="T80" fmla="*/ 9 w 117"/>
              <a:gd name="T81" fmla="*/ 37 h 109"/>
              <a:gd name="T82" fmla="*/ 9 w 117"/>
              <a:gd name="T83" fmla="*/ 27 h 109"/>
              <a:gd name="T84" fmla="*/ 9 w 117"/>
              <a:gd name="T85" fmla="*/ 23 h 109"/>
              <a:gd name="T86" fmla="*/ 13 w 117"/>
              <a:gd name="T87" fmla="*/ 18 h 109"/>
              <a:gd name="T88" fmla="*/ 18 w 117"/>
              <a:gd name="T89" fmla="*/ 18 h 109"/>
              <a:gd name="T90" fmla="*/ 18 w 117"/>
              <a:gd name="T91" fmla="*/ 14 h 109"/>
              <a:gd name="T92" fmla="*/ 23 w 117"/>
              <a:gd name="T93" fmla="*/ 14 h 109"/>
              <a:gd name="T94" fmla="*/ 23 w 117"/>
              <a:gd name="T95" fmla="*/ 14 h 109"/>
              <a:gd name="T96" fmla="*/ 27 w 117"/>
              <a:gd name="T97" fmla="*/ 9 h 109"/>
              <a:gd name="T98" fmla="*/ 27 w 117"/>
              <a:gd name="T99" fmla="*/ 9 h 109"/>
              <a:gd name="T100" fmla="*/ 32 w 117"/>
              <a:gd name="T101" fmla="*/ 9 h 109"/>
              <a:gd name="T102" fmla="*/ 32 w 117"/>
              <a:gd name="T103" fmla="*/ 9 h 109"/>
              <a:gd name="T104" fmla="*/ 32 w 117"/>
              <a:gd name="T105" fmla="*/ 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7" h="109">
                <a:moveTo>
                  <a:pt x="36" y="0"/>
                </a:moveTo>
                <a:lnTo>
                  <a:pt x="36" y="0"/>
                </a:lnTo>
                <a:lnTo>
                  <a:pt x="41" y="14"/>
                </a:lnTo>
                <a:lnTo>
                  <a:pt x="45" y="18"/>
                </a:lnTo>
                <a:lnTo>
                  <a:pt x="45" y="27"/>
                </a:lnTo>
                <a:lnTo>
                  <a:pt x="50" y="37"/>
                </a:lnTo>
                <a:lnTo>
                  <a:pt x="50" y="41"/>
                </a:lnTo>
                <a:lnTo>
                  <a:pt x="50" y="46"/>
                </a:lnTo>
                <a:lnTo>
                  <a:pt x="54" y="50"/>
                </a:lnTo>
                <a:lnTo>
                  <a:pt x="54" y="50"/>
                </a:lnTo>
                <a:lnTo>
                  <a:pt x="54" y="50"/>
                </a:lnTo>
                <a:lnTo>
                  <a:pt x="59" y="55"/>
                </a:lnTo>
                <a:lnTo>
                  <a:pt x="59" y="55"/>
                </a:lnTo>
                <a:lnTo>
                  <a:pt x="59" y="55"/>
                </a:lnTo>
                <a:lnTo>
                  <a:pt x="59" y="55"/>
                </a:lnTo>
                <a:lnTo>
                  <a:pt x="59" y="55"/>
                </a:lnTo>
                <a:lnTo>
                  <a:pt x="59" y="50"/>
                </a:lnTo>
                <a:lnTo>
                  <a:pt x="59" y="50"/>
                </a:lnTo>
                <a:lnTo>
                  <a:pt x="63" y="50"/>
                </a:lnTo>
                <a:lnTo>
                  <a:pt x="63" y="50"/>
                </a:lnTo>
                <a:lnTo>
                  <a:pt x="63" y="55"/>
                </a:lnTo>
                <a:lnTo>
                  <a:pt x="63" y="55"/>
                </a:lnTo>
                <a:lnTo>
                  <a:pt x="68" y="59"/>
                </a:lnTo>
                <a:lnTo>
                  <a:pt x="68" y="59"/>
                </a:lnTo>
                <a:lnTo>
                  <a:pt x="72" y="59"/>
                </a:lnTo>
                <a:lnTo>
                  <a:pt x="72" y="59"/>
                </a:lnTo>
                <a:lnTo>
                  <a:pt x="72" y="59"/>
                </a:lnTo>
                <a:lnTo>
                  <a:pt x="77" y="64"/>
                </a:lnTo>
                <a:lnTo>
                  <a:pt x="81" y="64"/>
                </a:lnTo>
                <a:lnTo>
                  <a:pt x="90" y="73"/>
                </a:lnTo>
                <a:lnTo>
                  <a:pt x="90" y="77"/>
                </a:lnTo>
                <a:lnTo>
                  <a:pt x="104" y="86"/>
                </a:lnTo>
                <a:lnTo>
                  <a:pt x="104" y="91"/>
                </a:lnTo>
                <a:lnTo>
                  <a:pt x="104" y="91"/>
                </a:lnTo>
                <a:lnTo>
                  <a:pt x="108" y="91"/>
                </a:lnTo>
                <a:lnTo>
                  <a:pt x="113" y="95"/>
                </a:lnTo>
                <a:lnTo>
                  <a:pt x="113" y="100"/>
                </a:lnTo>
                <a:lnTo>
                  <a:pt x="117" y="100"/>
                </a:lnTo>
                <a:lnTo>
                  <a:pt x="117" y="100"/>
                </a:lnTo>
                <a:lnTo>
                  <a:pt x="117" y="100"/>
                </a:lnTo>
                <a:lnTo>
                  <a:pt x="117" y="100"/>
                </a:lnTo>
                <a:lnTo>
                  <a:pt x="117" y="104"/>
                </a:lnTo>
                <a:lnTo>
                  <a:pt x="113" y="104"/>
                </a:lnTo>
                <a:lnTo>
                  <a:pt x="113" y="104"/>
                </a:lnTo>
                <a:lnTo>
                  <a:pt x="113" y="104"/>
                </a:lnTo>
                <a:lnTo>
                  <a:pt x="113" y="109"/>
                </a:lnTo>
                <a:lnTo>
                  <a:pt x="113" y="109"/>
                </a:lnTo>
                <a:lnTo>
                  <a:pt x="113" y="109"/>
                </a:lnTo>
                <a:lnTo>
                  <a:pt x="108" y="104"/>
                </a:lnTo>
                <a:lnTo>
                  <a:pt x="108" y="104"/>
                </a:lnTo>
                <a:lnTo>
                  <a:pt x="108" y="104"/>
                </a:lnTo>
                <a:lnTo>
                  <a:pt x="104" y="104"/>
                </a:lnTo>
                <a:lnTo>
                  <a:pt x="104" y="104"/>
                </a:lnTo>
                <a:lnTo>
                  <a:pt x="104" y="104"/>
                </a:lnTo>
                <a:lnTo>
                  <a:pt x="99" y="100"/>
                </a:lnTo>
                <a:lnTo>
                  <a:pt x="99" y="100"/>
                </a:lnTo>
                <a:lnTo>
                  <a:pt x="99" y="100"/>
                </a:lnTo>
                <a:lnTo>
                  <a:pt x="95" y="95"/>
                </a:lnTo>
                <a:lnTo>
                  <a:pt x="95" y="91"/>
                </a:lnTo>
                <a:lnTo>
                  <a:pt x="90" y="91"/>
                </a:lnTo>
                <a:lnTo>
                  <a:pt x="86" y="86"/>
                </a:lnTo>
                <a:lnTo>
                  <a:pt x="81" y="82"/>
                </a:lnTo>
                <a:lnTo>
                  <a:pt x="81" y="77"/>
                </a:lnTo>
                <a:lnTo>
                  <a:pt x="77" y="77"/>
                </a:lnTo>
                <a:lnTo>
                  <a:pt x="77" y="73"/>
                </a:lnTo>
                <a:lnTo>
                  <a:pt x="72" y="73"/>
                </a:lnTo>
                <a:lnTo>
                  <a:pt x="68" y="73"/>
                </a:lnTo>
                <a:lnTo>
                  <a:pt x="68" y="68"/>
                </a:lnTo>
                <a:lnTo>
                  <a:pt x="68" y="68"/>
                </a:lnTo>
                <a:lnTo>
                  <a:pt x="63" y="68"/>
                </a:lnTo>
                <a:lnTo>
                  <a:pt x="63" y="68"/>
                </a:lnTo>
                <a:lnTo>
                  <a:pt x="59" y="68"/>
                </a:lnTo>
                <a:lnTo>
                  <a:pt x="59" y="68"/>
                </a:lnTo>
                <a:lnTo>
                  <a:pt x="54" y="68"/>
                </a:lnTo>
                <a:lnTo>
                  <a:pt x="54" y="68"/>
                </a:lnTo>
                <a:lnTo>
                  <a:pt x="54" y="68"/>
                </a:lnTo>
                <a:lnTo>
                  <a:pt x="50" y="68"/>
                </a:lnTo>
                <a:lnTo>
                  <a:pt x="50" y="68"/>
                </a:lnTo>
                <a:lnTo>
                  <a:pt x="50" y="68"/>
                </a:lnTo>
                <a:lnTo>
                  <a:pt x="50" y="68"/>
                </a:lnTo>
                <a:lnTo>
                  <a:pt x="45" y="64"/>
                </a:lnTo>
                <a:lnTo>
                  <a:pt x="45" y="64"/>
                </a:lnTo>
                <a:lnTo>
                  <a:pt x="45" y="68"/>
                </a:lnTo>
                <a:lnTo>
                  <a:pt x="41" y="68"/>
                </a:lnTo>
                <a:lnTo>
                  <a:pt x="36" y="68"/>
                </a:lnTo>
                <a:lnTo>
                  <a:pt x="36" y="68"/>
                </a:lnTo>
                <a:lnTo>
                  <a:pt x="36" y="68"/>
                </a:lnTo>
                <a:lnTo>
                  <a:pt x="32" y="64"/>
                </a:lnTo>
                <a:lnTo>
                  <a:pt x="32" y="64"/>
                </a:lnTo>
                <a:lnTo>
                  <a:pt x="32" y="64"/>
                </a:lnTo>
                <a:lnTo>
                  <a:pt x="32" y="64"/>
                </a:lnTo>
                <a:lnTo>
                  <a:pt x="27" y="64"/>
                </a:lnTo>
                <a:lnTo>
                  <a:pt x="27" y="64"/>
                </a:lnTo>
                <a:lnTo>
                  <a:pt x="27" y="64"/>
                </a:lnTo>
                <a:lnTo>
                  <a:pt x="27" y="64"/>
                </a:lnTo>
                <a:lnTo>
                  <a:pt x="23" y="68"/>
                </a:lnTo>
                <a:lnTo>
                  <a:pt x="23" y="73"/>
                </a:lnTo>
                <a:lnTo>
                  <a:pt x="23" y="73"/>
                </a:lnTo>
                <a:lnTo>
                  <a:pt x="23" y="73"/>
                </a:lnTo>
                <a:lnTo>
                  <a:pt x="23" y="73"/>
                </a:lnTo>
                <a:lnTo>
                  <a:pt x="18" y="73"/>
                </a:lnTo>
                <a:lnTo>
                  <a:pt x="18" y="68"/>
                </a:lnTo>
                <a:lnTo>
                  <a:pt x="13" y="68"/>
                </a:lnTo>
                <a:lnTo>
                  <a:pt x="13" y="68"/>
                </a:lnTo>
                <a:lnTo>
                  <a:pt x="13" y="73"/>
                </a:lnTo>
                <a:lnTo>
                  <a:pt x="13" y="73"/>
                </a:lnTo>
                <a:lnTo>
                  <a:pt x="13" y="73"/>
                </a:lnTo>
                <a:lnTo>
                  <a:pt x="9" y="73"/>
                </a:lnTo>
                <a:lnTo>
                  <a:pt x="9" y="73"/>
                </a:lnTo>
                <a:lnTo>
                  <a:pt x="4" y="73"/>
                </a:lnTo>
                <a:lnTo>
                  <a:pt x="4" y="73"/>
                </a:lnTo>
                <a:lnTo>
                  <a:pt x="4" y="73"/>
                </a:lnTo>
                <a:lnTo>
                  <a:pt x="4" y="68"/>
                </a:lnTo>
                <a:lnTo>
                  <a:pt x="0" y="64"/>
                </a:lnTo>
                <a:lnTo>
                  <a:pt x="0" y="59"/>
                </a:lnTo>
                <a:lnTo>
                  <a:pt x="0" y="55"/>
                </a:lnTo>
                <a:lnTo>
                  <a:pt x="4" y="55"/>
                </a:lnTo>
                <a:lnTo>
                  <a:pt x="4" y="50"/>
                </a:lnTo>
                <a:lnTo>
                  <a:pt x="4" y="46"/>
                </a:lnTo>
                <a:lnTo>
                  <a:pt x="4" y="46"/>
                </a:lnTo>
                <a:lnTo>
                  <a:pt x="9" y="41"/>
                </a:lnTo>
                <a:lnTo>
                  <a:pt x="9" y="41"/>
                </a:lnTo>
                <a:lnTo>
                  <a:pt x="9" y="37"/>
                </a:lnTo>
                <a:lnTo>
                  <a:pt x="9" y="32"/>
                </a:lnTo>
                <a:lnTo>
                  <a:pt x="9" y="27"/>
                </a:lnTo>
                <a:lnTo>
                  <a:pt x="9" y="27"/>
                </a:lnTo>
                <a:lnTo>
                  <a:pt x="9" y="23"/>
                </a:lnTo>
                <a:lnTo>
                  <a:pt x="9" y="23"/>
                </a:lnTo>
                <a:lnTo>
                  <a:pt x="9" y="23"/>
                </a:lnTo>
                <a:lnTo>
                  <a:pt x="9" y="18"/>
                </a:lnTo>
                <a:lnTo>
                  <a:pt x="9" y="18"/>
                </a:lnTo>
                <a:lnTo>
                  <a:pt x="13" y="18"/>
                </a:lnTo>
                <a:lnTo>
                  <a:pt x="13" y="18"/>
                </a:lnTo>
                <a:lnTo>
                  <a:pt x="13" y="18"/>
                </a:lnTo>
                <a:lnTo>
                  <a:pt x="18" y="18"/>
                </a:lnTo>
                <a:lnTo>
                  <a:pt x="18" y="18"/>
                </a:lnTo>
                <a:lnTo>
                  <a:pt x="18" y="14"/>
                </a:lnTo>
                <a:lnTo>
                  <a:pt x="18" y="14"/>
                </a:lnTo>
                <a:lnTo>
                  <a:pt x="18" y="14"/>
                </a:lnTo>
                <a:lnTo>
                  <a:pt x="18" y="14"/>
                </a:lnTo>
                <a:lnTo>
                  <a:pt x="23" y="14"/>
                </a:lnTo>
                <a:lnTo>
                  <a:pt x="23" y="14"/>
                </a:lnTo>
                <a:lnTo>
                  <a:pt x="23" y="14"/>
                </a:lnTo>
                <a:lnTo>
                  <a:pt x="23" y="14"/>
                </a:lnTo>
                <a:lnTo>
                  <a:pt x="23" y="14"/>
                </a:lnTo>
                <a:lnTo>
                  <a:pt x="23" y="9"/>
                </a:lnTo>
                <a:lnTo>
                  <a:pt x="27" y="9"/>
                </a:lnTo>
                <a:lnTo>
                  <a:pt x="27" y="9"/>
                </a:lnTo>
                <a:lnTo>
                  <a:pt x="27" y="9"/>
                </a:lnTo>
                <a:lnTo>
                  <a:pt x="27" y="9"/>
                </a:lnTo>
                <a:lnTo>
                  <a:pt x="27" y="9"/>
                </a:lnTo>
                <a:lnTo>
                  <a:pt x="32" y="9"/>
                </a:lnTo>
                <a:lnTo>
                  <a:pt x="32" y="9"/>
                </a:lnTo>
                <a:lnTo>
                  <a:pt x="32" y="9"/>
                </a:lnTo>
                <a:lnTo>
                  <a:pt x="32" y="9"/>
                </a:lnTo>
                <a:lnTo>
                  <a:pt x="32" y="9"/>
                </a:lnTo>
                <a:lnTo>
                  <a:pt x="32" y="5"/>
                </a:lnTo>
                <a:lnTo>
                  <a:pt x="32" y="5"/>
                </a:lnTo>
                <a:lnTo>
                  <a:pt x="32" y="5"/>
                </a:lnTo>
                <a:lnTo>
                  <a:pt x="36" y="5"/>
                </a:lnTo>
                <a:lnTo>
                  <a:pt x="36"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6" name="Freeform 52">
            <a:extLst>
              <a:ext uri="{FF2B5EF4-FFF2-40B4-BE49-F238E27FC236}">
                <a16:creationId xmlns:a16="http://schemas.microsoft.com/office/drawing/2014/main" id="{FC8B60F7-AE17-B44A-BB5E-7AEDCABDA892}"/>
              </a:ext>
            </a:extLst>
          </p:cNvPr>
          <p:cNvSpPr>
            <a:spLocks noEditPoints="1"/>
          </p:cNvSpPr>
          <p:nvPr/>
        </p:nvSpPr>
        <p:spPr bwMode="auto">
          <a:xfrm>
            <a:off x="5147946" y="2233515"/>
            <a:ext cx="465732" cy="362849"/>
          </a:xfrm>
          <a:custGeom>
            <a:avLst/>
            <a:gdLst>
              <a:gd name="T0" fmla="*/ 194 w 194"/>
              <a:gd name="T1" fmla="*/ 81 h 149"/>
              <a:gd name="T2" fmla="*/ 185 w 194"/>
              <a:gd name="T3" fmla="*/ 85 h 149"/>
              <a:gd name="T4" fmla="*/ 176 w 194"/>
              <a:gd name="T5" fmla="*/ 81 h 149"/>
              <a:gd name="T6" fmla="*/ 190 w 194"/>
              <a:gd name="T7" fmla="*/ 72 h 149"/>
              <a:gd name="T8" fmla="*/ 190 w 194"/>
              <a:gd name="T9" fmla="*/ 76 h 149"/>
              <a:gd name="T10" fmla="*/ 36 w 194"/>
              <a:gd name="T11" fmla="*/ 4 h 149"/>
              <a:gd name="T12" fmla="*/ 54 w 194"/>
              <a:gd name="T13" fmla="*/ 4 h 149"/>
              <a:gd name="T14" fmla="*/ 86 w 194"/>
              <a:gd name="T15" fmla="*/ 9 h 149"/>
              <a:gd name="T16" fmla="*/ 104 w 194"/>
              <a:gd name="T17" fmla="*/ 9 h 149"/>
              <a:gd name="T18" fmla="*/ 113 w 194"/>
              <a:gd name="T19" fmla="*/ 9 h 149"/>
              <a:gd name="T20" fmla="*/ 122 w 194"/>
              <a:gd name="T21" fmla="*/ 13 h 149"/>
              <a:gd name="T22" fmla="*/ 122 w 194"/>
              <a:gd name="T23" fmla="*/ 13 h 149"/>
              <a:gd name="T24" fmla="*/ 127 w 194"/>
              <a:gd name="T25" fmla="*/ 18 h 149"/>
              <a:gd name="T26" fmla="*/ 136 w 194"/>
              <a:gd name="T27" fmla="*/ 18 h 149"/>
              <a:gd name="T28" fmla="*/ 145 w 194"/>
              <a:gd name="T29" fmla="*/ 22 h 149"/>
              <a:gd name="T30" fmla="*/ 154 w 194"/>
              <a:gd name="T31" fmla="*/ 22 h 149"/>
              <a:gd name="T32" fmla="*/ 163 w 194"/>
              <a:gd name="T33" fmla="*/ 22 h 149"/>
              <a:gd name="T34" fmla="*/ 163 w 194"/>
              <a:gd name="T35" fmla="*/ 27 h 149"/>
              <a:gd name="T36" fmla="*/ 172 w 194"/>
              <a:gd name="T37" fmla="*/ 27 h 149"/>
              <a:gd name="T38" fmla="*/ 181 w 194"/>
              <a:gd name="T39" fmla="*/ 31 h 149"/>
              <a:gd name="T40" fmla="*/ 185 w 194"/>
              <a:gd name="T41" fmla="*/ 27 h 149"/>
              <a:gd name="T42" fmla="*/ 194 w 194"/>
              <a:gd name="T43" fmla="*/ 31 h 149"/>
              <a:gd name="T44" fmla="*/ 190 w 194"/>
              <a:gd name="T45" fmla="*/ 36 h 149"/>
              <a:gd name="T46" fmla="*/ 158 w 194"/>
              <a:gd name="T47" fmla="*/ 54 h 149"/>
              <a:gd name="T48" fmla="*/ 149 w 194"/>
              <a:gd name="T49" fmla="*/ 63 h 149"/>
              <a:gd name="T50" fmla="*/ 136 w 194"/>
              <a:gd name="T51" fmla="*/ 76 h 149"/>
              <a:gd name="T52" fmla="*/ 140 w 194"/>
              <a:gd name="T53" fmla="*/ 95 h 149"/>
              <a:gd name="T54" fmla="*/ 127 w 194"/>
              <a:gd name="T55" fmla="*/ 113 h 149"/>
              <a:gd name="T56" fmla="*/ 122 w 194"/>
              <a:gd name="T57" fmla="*/ 117 h 149"/>
              <a:gd name="T58" fmla="*/ 99 w 194"/>
              <a:gd name="T59" fmla="*/ 135 h 149"/>
              <a:gd name="T60" fmla="*/ 86 w 194"/>
              <a:gd name="T61" fmla="*/ 135 h 149"/>
              <a:gd name="T62" fmla="*/ 63 w 194"/>
              <a:gd name="T63" fmla="*/ 135 h 149"/>
              <a:gd name="T64" fmla="*/ 50 w 194"/>
              <a:gd name="T65" fmla="*/ 144 h 149"/>
              <a:gd name="T66" fmla="*/ 41 w 194"/>
              <a:gd name="T67" fmla="*/ 144 h 149"/>
              <a:gd name="T68" fmla="*/ 32 w 194"/>
              <a:gd name="T69" fmla="*/ 135 h 149"/>
              <a:gd name="T70" fmla="*/ 32 w 194"/>
              <a:gd name="T71" fmla="*/ 131 h 149"/>
              <a:gd name="T72" fmla="*/ 18 w 194"/>
              <a:gd name="T73" fmla="*/ 126 h 149"/>
              <a:gd name="T74" fmla="*/ 23 w 194"/>
              <a:gd name="T75" fmla="*/ 108 h 149"/>
              <a:gd name="T76" fmla="*/ 23 w 194"/>
              <a:gd name="T77" fmla="*/ 99 h 149"/>
              <a:gd name="T78" fmla="*/ 27 w 194"/>
              <a:gd name="T79" fmla="*/ 95 h 149"/>
              <a:gd name="T80" fmla="*/ 23 w 194"/>
              <a:gd name="T81" fmla="*/ 81 h 149"/>
              <a:gd name="T82" fmla="*/ 27 w 194"/>
              <a:gd name="T83" fmla="*/ 76 h 149"/>
              <a:gd name="T84" fmla="*/ 27 w 194"/>
              <a:gd name="T85" fmla="*/ 67 h 149"/>
              <a:gd name="T86" fmla="*/ 32 w 194"/>
              <a:gd name="T87" fmla="*/ 63 h 149"/>
              <a:gd name="T88" fmla="*/ 32 w 194"/>
              <a:gd name="T89" fmla="*/ 54 h 149"/>
              <a:gd name="T90" fmla="*/ 45 w 194"/>
              <a:gd name="T91" fmla="*/ 45 h 149"/>
              <a:gd name="T92" fmla="*/ 41 w 194"/>
              <a:gd name="T93" fmla="*/ 40 h 149"/>
              <a:gd name="T94" fmla="*/ 36 w 194"/>
              <a:gd name="T95" fmla="*/ 36 h 149"/>
              <a:gd name="T96" fmla="*/ 27 w 194"/>
              <a:gd name="T97" fmla="*/ 36 h 149"/>
              <a:gd name="T98" fmla="*/ 23 w 194"/>
              <a:gd name="T99" fmla="*/ 36 h 149"/>
              <a:gd name="T100" fmla="*/ 14 w 194"/>
              <a:gd name="T101" fmla="*/ 36 h 149"/>
              <a:gd name="T102" fmla="*/ 14 w 194"/>
              <a:gd name="T103" fmla="*/ 31 h 149"/>
              <a:gd name="T104" fmla="*/ 5 w 194"/>
              <a:gd name="T105" fmla="*/ 36 h 149"/>
              <a:gd name="T106" fmla="*/ 5 w 194"/>
              <a:gd name="T107" fmla="*/ 27 h 149"/>
              <a:gd name="T108" fmla="*/ 5 w 194"/>
              <a:gd name="T109" fmla="*/ 22 h 149"/>
              <a:gd name="T110" fmla="*/ 0 w 194"/>
              <a:gd name="T111" fmla="*/ 18 h 149"/>
              <a:gd name="T112" fmla="*/ 5 w 194"/>
              <a:gd name="T113" fmla="*/ 9 h 149"/>
              <a:gd name="T114" fmla="*/ 14 w 194"/>
              <a:gd name="T115" fmla="*/ 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4" h="149">
                <a:moveTo>
                  <a:pt x="190" y="76"/>
                </a:moveTo>
                <a:lnTo>
                  <a:pt x="190" y="76"/>
                </a:lnTo>
                <a:lnTo>
                  <a:pt x="190" y="76"/>
                </a:lnTo>
                <a:lnTo>
                  <a:pt x="190" y="76"/>
                </a:lnTo>
                <a:lnTo>
                  <a:pt x="190" y="76"/>
                </a:lnTo>
                <a:lnTo>
                  <a:pt x="194" y="76"/>
                </a:lnTo>
                <a:lnTo>
                  <a:pt x="194" y="81"/>
                </a:lnTo>
                <a:lnTo>
                  <a:pt x="194" y="81"/>
                </a:lnTo>
                <a:lnTo>
                  <a:pt x="190" y="81"/>
                </a:lnTo>
                <a:lnTo>
                  <a:pt x="190" y="81"/>
                </a:lnTo>
                <a:lnTo>
                  <a:pt x="190" y="85"/>
                </a:lnTo>
                <a:lnTo>
                  <a:pt x="190" y="85"/>
                </a:lnTo>
                <a:lnTo>
                  <a:pt x="185" y="85"/>
                </a:lnTo>
                <a:lnTo>
                  <a:pt x="185" y="85"/>
                </a:lnTo>
                <a:lnTo>
                  <a:pt x="181" y="85"/>
                </a:lnTo>
                <a:lnTo>
                  <a:pt x="181" y="85"/>
                </a:lnTo>
                <a:lnTo>
                  <a:pt x="181" y="81"/>
                </a:lnTo>
                <a:lnTo>
                  <a:pt x="181" y="81"/>
                </a:lnTo>
                <a:lnTo>
                  <a:pt x="181" y="81"/>
                </a:lnTo>
                <a:lnTo>
                  <a:pt x="181" y="81"/>
                </a:lnTo>
                <a:lnTo>
                  <a:pt x="176" y="81"/>
                </a:lnTo>
                <a:lnTo>
                  <a:pt x="176" y="81"/>
                </a:lnTo>
                <a:lnTo>
                  <a:pt x="176" y="81"/>
                </a:lnTo>
                <a:lnTo>
                  <a:pt x="176" y="81"/>
                </a:lnTo>
                <a:lnTo>
                  <a:pt x="176" y="81"/>
                </a:lnTo>
                <a:lnTo>
                  <a:pt x="181" y="76"/>
                </a:lnTo>
                <a:lnTo>
                  <a:pt x="185" y="76"/>
                </a:lnTo>
                <a:lnTo>
                  <a:pt x="190" y="72"/>
                </a:lnTo>
                <a:lnTo>
                  <a:pt x="190" y="72"/>
                </a:lnTo>
                <a:lnTo>
                  <a:pt x="190" y="76"/>
                </a:lnTo>
                <a:lnTo>
                  <a:pt x="190" y="76"/>
                </a:lnTo>
                <a:lnTo>
                  <a:pt x="190" y="76"/>
                </a:lnTo>
                <a:lnTo>
                  <a:pt x="190" y="76"/>
                </a:lnTo>
                <a:lnTo>
                  <a:pt x="190" y="76"/>
                </a:lnTo>
                <a:lnTo>
                  <a:pt x="190" y="76"/>
                </a:lnTo>
                <a:moveTo>
                  <a:pt x="23" y="0"/>
                </a:moveTo>
                <a:lnTo>
                  <a:pt x="23" y="0"/>
                </a:lnTo>
                <a:lnTo>
                  <a:pt x="27" y="4"/>
                </a:lnTo>
                <a:lnTo>
                  <a:pt x="27" y="4"/>
                </a:lnTo>
                <a:lnTo>
                  <a:pt x="27" y="4"/>
                </a:lnTo>
                <a:lnTo>
                  <a:pt x="32" y="4"/>
                </a:lnTo>
                <a:lnTo>
                  <a:pt x="36" y="4"/>
                </a:lnTo>
                <a:lnTo>
                  <a:pt x="36" y="4"/>
                </a:lnTo>
                <a:lnTo>
                  <a:pt x="41" y="4"/>
                </a:lnTo>
                <a:lnTo>
                  <a:pt x="45" y="4"/>
                </a:lnTo>
                <a:lnTo>
                  <a:pt x="45" y="4"/>
                </a:lnTo>
                <a:lnTo>
                  <a:pt x="50" y="4"/>
                </a:lnTo>
                <a:lnTo>
                  <a:pt x="54" y="4"/>
                </a:lnTo>
                <a:lnTo>
                  <a:pt x="54" y="4"/>
                </a:lnTo>
                <a:lnTo>
                  <a:pt x="59" y="4"/>
                </a:lnTo>
                <a:lnTo>
                  <a:pt x="63" y="9"/>
                </a:lnTo>
                <a:lnTo>
                  <a:pt x="72" y="9"/>
                </a:lnTo>
                <a:lnTo>
                  <a:pt x="77" y="9"/>
                </a:lnTo>
                <a:lnTo>
                  <a:pt x="81" y="9"/>
                </a:lnTo>
                <a:lnTo>
                  <a:pt x="81" y="9"/>
                </a:lnTo>
                <a:lnTo>
                  <a:pt x="86" y="9"/>
                </a:lnTo>
                <a:lnTo>
                  <a:pt x="86" y="9"/>
                </a:lnTo>
                <a:lnTo>
                  <a:pt x="90" y="9"/>
                </a:lnTo>
                <a:lnTo>
                  <a:pt x="90" y="9"/>
                </a:lnTo>
                <a:lnTo>
                  <a:pt x="95" y="9"/>
                </a:lnTo>
                <a:lnTo>
                  <a:pt x="95" y="9"/>
                </a:lnTo>
                <a:lnTo>
                  <a:pt x="99" y="9"/>
                </a:lnTo>
                <a:lnTo>
                  <a:pt x="104" y="9"/>
                </a:lnTo>
                <a:lnTo>
                  <a:pt x="104" y="9"/>
                </a:lnTo>
                <a:lnTo>
                  <a:pt x="108" y="9"/>
                </a:lnTo>
                <a:lnTo>
                  <a:pt x="113" y="9"/>
                </a:lnTo>
                <a:lnTo>
                  <a:pt x="113" y="9"/>
                </a:lnTo>
                <a:lnTo>
                  <a:pt x="113" y="9"/>
                </a:lnTo>
                <a:lnTo>
                  <a:pt x="113" y="9"/>
                </a:lnTo>
                <a:lnTo>
                  <a:pt x="113" y="9"/>
                </a:lnTo>
                <a:lnTo>
                  <a:pt x="117" y="9"/>
                </a:lnTo>
                <a:lnTo>
                  <a:pt x="117" y="13"/>
                </a:lnTo>
                <a:lnTo>
                  <a:pt x="117" y="13"/>
                </a:lnTo>
                <a:lnTo>
                  <a:pt x="117" y="13"/>
                </a:lnTo>
                <a:lnTo>
                  <a:pt x="122" y="13"/>
                </a:lnTo>
                <a:lnTo>
                  <a:pt x="122" y="13"/>
                </a:lnTo>
                <a:lnTo>
                  <a:pt x="122" y="13"/>
                </a:lnTo>
                <a:lnTo>
                  <a:pt x="117" y="13"/>
                </a:lnTo>
                <a:lnTo>
                  <a:pt x="117" y="13"/>
                </a:lnTo>
                <a:lnTo>
                  <a:pt x="117" y="18"/>
                </a:lnTo>
                <a:lnTo>
                  <a:pt x="117" y="18"/>
                </a:lnTo>
                <a:lnTo>
                  <a:pt x="122" y="18"/>
                </a:lnTo>
                <a:lnTo>
                  <a:pt x="122" y="18"/>
                </a:lnTo>
                <a:lnTo>
                  <a:pt x="122" y="13"/>
                </a:lnTo>
                <a:lnTo>
                  <a:pt x="122" y="13"/>
                </a:lnTo>
                <a:lnTo>
                  <a:pt x="122" y="13"/>
                </a:lnTo>
                <a:lnTo>
                  <a:pt x="122" y="13"/>
                </a:lnTo>
                <a:lnTo>
                  <a:pt x="122" y="18"/>
                </a:lnTo>
                <a:lnTo>
                  <a:pt x="122" y="18"/>
                </a:lnTo>
                <a:lnTo>
                  <a:pt x="127" y="18"/>
                </a:lnTo>
                <a:lnTo>
                  <a:pt x="127" y="18"/>
                </a:lnTo>
                <a:lnTo>
                  <a:pt x="131" y="18"/>
                </a:lnTo>
                <a:lnTo>
                  <a:pt x="131" y="18"/>
                </a:lnTo>
                <a:lnTo>
                  <a:pt x="131" y="22"/>
                </a:lnTo>
                <a:lnTo>
                  <a:pt x="131" y="22"/>
                </a:lnTo>
                <a:lnTo>
                  <a:pt x="136" y="22"/>
                </a:lnTo>
                <a:lnTo>
                  <a:pt x="136" y="22"/>
                </a:lnTo>
                <a:lnTo>
                  <a:pt x="136" y="18"/>
                </a:lnTo>
                <a:lnTo>
                  <a:pt x="136" y="22"/>
                </a:lnTo>
                <a:lnTo>
                  <a:pt x="136" y="22"/>
                </a:lnTo>
                <a:lnTo>
                  <a:pt x="140" y="22"/>
                </a:lnTo>
                <a:lnTo>
                  <a:pt x="140" y="22"/>
                </a:lnTo>
                <a:lnTo>
                  <a:pt x="140" y="22"/>
                </a:lnTo>
                <a:lnTo>
                  <a:pt x="140" y="22"/>
                </a:lnTo>
                <a:lnTo>
                  <a:pt x="145" y="22"/>
                </a:lnTo>
                <a:lnTo>
                  <a:pt x="145" y="22"/>
                </a:lnTo>
                <a:lnTo>
                  <a:pt x="145" y="22"/>
                </a:lnTo>
                <a:lnTo>
                  <a:pt x="149" y="22"/>
                </a:lnTo>
                <a:lnTo>
                  <a:pt x="149" y="22"/>
                </a:lnTo>
                <a:lnTo>
                  <a:pt x="149" y="22"/>
                </a:lnTo>
                <a:lnTo>
                  <a:pt x="149" y="22"/>
                </a:lnTo>
                <a:lnTo>
                  <a:pt x="154" y="22"/>
                </a:lnTo>
                <a:lnTo>
                  <a:pt x="154" y="18"/>
                </a:lnTo>
                <a:lnTo>
                  <a:pt x="154" y="18"/>
                </a:lnTo>
                <a:lnTo>
                  <a:pt x="154" y="18"/>
                </a:lnTo>
                <a:lnTo>
                  <a:pt x="158" y="22"/>
                </a:lnTo>
                <a:lnTo>
                  <a:pt x="158" y="22"/>
                </a:lnTo>
                <a:lnTo>
                  <a:pt x="158" y="22"/>
                </a:lnTo>
                <a:lnTo>
                  <a:pt x="163" y="22"/>
                </a:lnTo>
                <a:lnTo>
                  <a:pt x="163" y="22"/>
                </a:lnTo>
                <a:lnTo>
                  <a:pt x="163" y="22"/>
                </a:lnTo>
                <a:lnTo>
                  <a:pt x="163" y="27"/>
                </a:lnTo>
                <a:lnTo>
                  <a:pt x="163" y="27"/>
                </a:lnTo>
                <a:lnTo>
                  <a:pt x="163" y="27"/>
                </a:lnTo>
                <a:lnTo>
                  <a:pt x="163" y="27"/>
                </a:lnTo>
                <a:lnTo>
                  <a:pt x="163" y="27"/>
                </a:lnTo>
                <a:lnTo>
                  <a:pt x="163" y="27"/>
                </a:lnTo>
                <a:lnTo>
                  <a:pt x="163" y="27"/>
                </a:lnTo>
                <a:lnTo>
                  <a:pt x="167" y="27"/>
                </a:lnTo>
                <a:lnTo>
                  <a:pt x="167" y="27"/>
                </a:lnTo>
                <a:lnTo>
                  <a:pt x="167" y="27"/>
                </a:lnTo>
                <a:lnTo>
                  <a:pt x="172" y="27"/>
                </a:lnTo>
                <a:lnTo>
                  <a:pt x="172" y="27"/>
                </a:lnTo>
                <a:lnTo>
                  <a:pt x="172" y="27"/>
                </a:lnTo>
                <a:lnTo>
                  <a:pt x="172" y="27"/>
                </a:lnTo>
                <a:lnTo>
                  <a:pt x="172" y="31"/>
                </a:lnTo>
                <a:lnTo>
                  <a:pt x="172" y="27"/>
                </a:lnTo>
                <a:lnTo>
                  <a:pt x="176" y="27"/>
                </a:lnTo>
                <a:lnTo>
                  <a:pt x="176" y="27"/>
                </a:lnTo>
                <a:lnTo>
                  <a:pt x="181" y="31"/>
                </a:lnTo>
                <a:lnTo>
                  <a:pt x="181" y="31"/>
                </a:lnTo>
                <a:lnTo>
                  <a:pt x="181" y="27"/>
                </a:lnTo>
                <a:lnTo>
                  <a:pt x="181" y="27"/>
                </a:lnTo>
                <a:lnTo>
                  <a:pt x="181" y="27"/>
                </a:lnTo>
                <a:lnTo>
                  <a:pt x="185" y="27"/>
                </a:lnTo>
                <a:lnTo>
                  <a:pt x="185" y="27"/>
                </a:lnTo>
                <a:lnTo>
                  <a:pt x="185" y="27"/>
                </a:lnTo>
                <a:lnTo>
                  <a:pt x="185" y="27"/>
                </a:lnTo>
                <a:lnTo>
                  <a:pt x="190" y="27"/>
                </a:lnTo>
                <a:lnTo>
                  <a:pt x="190" y="27"/>
                </a:lnTo>
                <a:lnTo>
                  <a:pt x="190" y="27"/>
                </a:lnTo>
                <a:lnTo>
                  <a:pt x="190" y="27"/>
                </a:lnTo>
                <a:lnTo>
                  <a:pt x="190" y="31"/>
                </a:lnTo>
                <a:lnTo>
                  <a:pt x="194" y="31"/>
                </a:lnTo>
                <a:lnTo>
                  <a:pt x="190" y="31"/>
                </a:lnTo>
                <a:lnTo>
                  <a:pt x="190" y="31"/>
                </a:lnTo>
                <a:lnTo>
                  <a:pt x="190" y="31"/>
                </a:lnTo>
                <a:lnTo>
                  <a:pt x="190" y="31"/>
                </a:lnTo>
                <a:lnTo>
                  <a:pt x="190" y="36"/>
                </a:lnTo>
                <a:lnTo>
                  <a:pt x="190" y="36"/>
                </a:lnTo>
                <a:lnTo>
                  <a:pt x="190" y="36"/>
                </a:lnTo>
                <a:lnTo>
                  <a:pt x="190" y="40"/>
                </a:lnTo>
                <a:lnTo>
                  <a:pt x="185" y="40"/>
                </a:lnTo>
                <a:lnTo>
                  <a:pt x="176" y="45"/>
                </a:lnTo>
                <a:lnTo>
                  <a:pt x="172" y="49"/>
                </a:lnTo>
                <a:lnTo>
                  <a:pt x="172" y="49"/>
                </a:lnTo>
                <a:lnTo>
                  <a:pt x="163" y="49"/>
                </a:lnTo>
                <a:lnTo>
                  <a:pt x="158" y="54"/>
                </a:lnTo>
                <a:lnTo>
                  <a:pt x="154" y="54"/>
                </a:lnTo>
                <a:lnTo>
                  <a:pt x="154" y="58"/>
                </a:lnTo>
                <a:lnTo>
                  <a:pt x="149" y="58"/>
                </a:lnTo>
                <a:lnTo>
                  <a:pt x="154" y="58"/>
                </a:lnTo>
                <a:lnTo>
                  <a:pt x="154" y="58"/>
                </a:lnTo>
                <a:lnTo>
                  <a:pt x="154" y="58"/>
                </a:lnTo>
                <a:lnTo>
                  <a:pt x="149" y="63"/>
                </a:lnTo>
                <a:lnTo>
                  <a:pt x="149" y="63"/>
                </a:lnTo>
                <a:lnTo>
                  <a:pt x="149" y="63"/>
                </a:lnTo>
                <a:lnTo>
                  <a:pt x="149" y="63"/>
                </a:lnTo>
                <a:lnTo>
                  <a:pt x="145" y="67"/>
                </a:lnTo>
                <a:lnTo>
                  <a:pt x="140" y="72"/>
                </a:lnTo>
                <a:lnTo>
                  <a:pt x="140" y="72"/>
                </a:lnTo>
                <a:lnTo>
                  <a:pt x="136" y="76"/>
                </a:lnTo>
                <a:lnTo>
                  <a:pt x="131" y="81"/>
                </a:lnTo>
                <a:lnTo>
                  <a:pt x="131" y="85"/>
                </a:lnTo>
                <a:lnTo>
                  <a:pt x="136" y="90"/>
                </a:lnTo>
                <a:lnTo>
                  <a:pt x="136" y="95"/>
                </a:lnTo>
                <a:lnTo>
                  <a:pt x="136" y="95"/>
                </a:lnTo>
                <a:lnTo>
                  <a:pt x="140" y="95"/>
                </a:lnTo>
                <a:lnTo>
                  <a:pt x="140" y="95"/>
                </a:lnTo>
                <a:lnTo>
                  <a:pt x="140" y="99"/>
                </a:lnTo>
                <a:lnTo>
                  <a:pt x="136" y="99"/>
                </a:lnTo>
                <a:lnTo>
                  <a:pt x="131" y="104"/>
                </a:lnTo>
                <a:lnTo>
                  <a:pt x="131" y="104"/>
                </a:lnTo>
                <a:lnTo>
                  <a:pt x="127" y="108"/>
                </a:lnTo>
                <a:lnTo>
                  <a:pt x="127" y="108"/>
                </a:lnTo>
                <a:lnTo>
                  <a:pt x="127" y="113"/>
                </a:lnTo>
                <a:lnTo>
                  <a:pt x="127" y="113"/>
                </a:lnTo>
                <a:lnTo>
                  <a:pt x="127" y="113"/>
                </a:lnTo>
                <a:lnTo>
                  <a:pt x="122" y="117"/>
                </a:lnTo>
                <a:lnTo>
                  <a:pt x="122" y="117"/>
                </a:lnTo>
                <a:lnTo>
                  <a:pt x="127" y="117"/>
                </a:lnTo>
                <a:lnTo>
                  <a:pt x="127" y="117"/>
                </a:lnTo>
                <a:lnTo>
                  <a:pt x="122" y="117"/>
                </a:lnTo>
                <a:lnTo>
                  <a:pt x="122" y="117"/>
                </a:lnTo>
                <a:lnTo>
                  <a:pt x="117" y="117"/>
                </a:lnTo>
                <a:lnTo>
                  <a:pt x="108" y="122"/>
                </a:lnTo>
                <a:lnTo>
                  <a:pt x="108" y="126"/>
                </a:lnTo>
                <a:lnTo>
                  <a:pt x="104" y="131"/>
                </a:lnTo>
                <a:lnTo>
                  <a:pt x="104" y="135"/>
                </a:lnTo>
                <a:lnTo>
                  <a:pt x="99" y="135"/>
                </a:lnTo>
                <a:lnTo>
                  <a:pt x="99" y="131"/>
                </a:lnTo>
                <a:lnTo>
                  <a:pt x="95" y="131"/>
                </a:lnTo>
                <a:lnTo>
                  <a:pt x="95" y="131"/>
                </a:lnTo>
                <a:lnTo>
                  <a:pt x="95" y="135"/>
                </a:lnTo>
                <a:lnTo>
                  <a:pt x="90" y="135"/>
                </a:lnTo>
                <a:lnTo>
                  <a:pt x="90" y="135"/>
                </a:lnTo>
                <a:lnTo>
                  <a:pt x="86" y="135"/>
                </a:lnTo>
                <a:lnTo>
                  <a:pt x="86" y="135"/>
                </a:lnTo>
                <a:lnTo>
                  <a:pt x="81" y="135"/>
                </a:lnTo>
                <a:lnTo>
                  <a:pt x="77" y="135"/>
                </a:lnTo>
                <a:lnTo>
                  <a:pt x="77" y="135"/>
                </a:lnTo>
                <a:lnTo>
                  <a:pt x="68" y="135"/>
                </a:lnTo>
                <a:lnTo>
                  <a:pt x="63" y="135"/>
                </a:lnTo>
                <a:lnTo>
                  <a:pt x="63" y="135"/>
                </a:lnTo>
                <a:lnTo>
                  <a:pt x="59" y="140"/>
                </a:lnTo>
                <a:lnTo>
                  <a:pt x="59" y="140"/>
                </a:lnTo>
                <a:lnTo>
                  <a:pt x="54" y="140"/>
                </a:lnTo>
                <a:lnTo>
                  <a:pt x="50" y="140"/>
                </a:lnTo>
                <a:lnTo>
                  <a:pt x="50" y="144"/>
                </a:lnTo>
                <a:lnTo>
                  <a:pt x="50" y="144"/>
                </a:lnTo>
                <a:lnTo>
                  <a:pt x="50" y="144"/>
                </a:lnTo>
                <a:lnTo>
                  <a:pt x="50" y="144"/>
                </a:lnTo>
                <a:lnTo>
                  <a:pt x="50" y="144"/>
                </a:lnTo>
                <a:lnTo>
                  <a:pt x="50" y="144"/>
                </a:lnTo>
                <a:lnTo>
                  <a:pt x="45" y="149"/>
                </a:lnTo>
                <a:lnTo>
                  <a:pt x="45" y="149"/>
                </a:lnTo>
                <a:lnTo>
                  <a:pt x="41" y="144"/>
                </a:lnTo>
                <a:lnTo>
                  <a:pt x="41" y="144"/>
                </a:lnTo>
                <a:lnTo>
                  <a:pt x="41" y="144"/>
                </a:lnTo>
                <a:lnTo>
                  <a:pt x="36" y="140"/>
                </a:lnTo>
                <a:lnTo>
                  <a:pt x="36" y="140"/>
                </a:lnTo>
                <a:lnTo>
                  <a:pt x="36" y="140"/>
                </a:lnTo>
                <a:lnTo>
                  <a:pt x="36" y="135"/>
                </a:lnTo>
                <a:lnTo>
                  <a:pt x="36" y="135"/>
                </a:lnTo>
                <a:lnTo>
                  <a:pt x="32" y="135"/>
                </a:lnTo>
                <a:lnTo>
                  <a:pt x="32" y="135"/>
                </a:lnTo>
                <a:lnTo>
                  <a:pt x="36" y="131"/>
                </a:lnTo>
                <a:lnTo>
                  <a:pt x="36" y="131"/>
                </a:lnTo>
                <a:lnTo>
                  <a:pt x="36" y="131"/>
                </a:lnTo>
                <a:lnTo>
                  <a:pt x="36" y="131"/>
                </a:lnTo>
                <a:lnTo>
                  <a:pt x="32" y="131"/>
                </a:lnTo>
                <a:lnTo>
                  <a:pt x="32" y="131"/>
                </a:lnTo>
                <a:lnTo>
                  <a:pt x="27" y="126"/>
                </a:lnTo>
                <a:lnTo>
                  <a:pt x="27" y="126"/>
                </a:lnTo>
                <a:lnTo>
                  <a:pt x="27" y="122"/>
                </a:lnTo>
                <a:lnTo>
                  <a:pt x="27" y="126"/>
                </a:lnTo>
                <a:lnTo>
                  <a:pt x="27" y="126"/>
                </a:lnTo>
                <a:lnTo>
                  <a:pt x="23" y="126"/>
                </a:lnTo>
                <a:lnTo>
                  <a:pt x="18" y="126"/>
                </a:lnTo>
                <a:lnTo>
                  <a:pt x="18" y="122"/>
                </a:lnTo>
                <a:lnTo>
                  <a:pt x="18" y="117"/>
                </a:lnTo>
                <a:lnTo>
                  <a:pt x="18" y="117"/>
                </a:lnTo>
                <a:lnTo>
                  <a:pt x="18" y="117"/>
                </a:lnTo>
                <a:lnTo>
                  <a:pt x="18" y="113"/>
                </a:lnTo>
                <a:lnTo>
                  <a:pt x="23" y="113"/>
                </a:lnTo>
                <a:lnTo>
                  <a:pt x="23" y="108"/>
                </a:lnTo>
                <a:lnTo>
                  <a:pt x="23" y="108"/>
                </a:lnTo>
                <a:lnTo>
                  <a:pt x="27" y="108"/>
                </a:lnTo>
                <a:lnTo>
                  <a:pt x="27" y="108"/>
                </a:lnTo>
                <a:lnTo>
                  <a:pt x="27" y="108"/>
                </a:lnTo>
                <a:lnTo>
                  <a:pt x="27" y="108"/>
                </a:lnTo>
                <a:lnTo>
                  <a:pt x="23" y="108"/>
                </a:lnTo>
                <a:lnTo>
                  <a:pt x="23" y="99"/>
                </a:lnTo>
                <a:lnTo>
                  <a:pt x="23" y="99"/>
                </a:lnTo>
                <a:lnTo>
                  <a:pt x="23" y="99"/>
                </a:lnTo>
                <a:lnTo>
                  <a:pt x="23" y="99"/>
                </a:lnTo>
                <a:lnTo>
                  <a:pt x="23" y="95"/>
                </a:lnTo>
                <a:lnTo>
                  <a:pt x="23" y="95"/>
                </a:lnTo>
                <a:lnTo>
                  <a:pt x="27" y="95"/>
                </a:lnTo>
                <a:lnTo>
                  <a:pt x="27" y="95"/>
                </a:lnTo>
                <a:lnTo>
                  <a:pt x="27" y="90"/>
                </a:lnTo>
                <a:lnTo>
                  <a:pt x="27" y="90"/>
                </a:lnTo>
                <a:lnTo>
                  <a:pt x="27" y="90"/>
                </a:lnTo>
                <a:lnTo>
                  <a:pt x="27" y="90"/>
                </a:lnTo>
                <a:lnTo>
                  <a:pt x="23" y="85"/>
                </a:lnTo>
                <a:lnTo>
                  <a:pt x="23" y="81"/>
                </a:lnTo>
                <a:lnTo>
                  <a:pt x="23" y="81"/>
                </a:lnTo>
                <a:lnTo>
                  <a:pt x="23" y="81"/>
                </a:lnTo>
                <a:lnTo>
                  <a:pt x="18" y="81"/>
                </a:lnTo>
                <a:lnTo>
                  <a:pt x="18" y="76"/>
                </a:lnTo>
                <a:lnTo>
                  <a:pt x="23" y="76"/>
                </a:lnTo>
                <a:lnTo>
                  <a:pt x="27" y="76"/>
                </a:lnTo>
                <a:lnTo>
                  <a:pt x="27" y="76"/>
                </a:lnTo>
                <a:lnTo>
                  <a:pt x="27" y="76"/>
                </a:lnTo>
                <a:lnTo>
                  <a:pt x="27" y="76"/>
                </a:lnTo>
                <a:lnTo>
                  <a:pt x="32" y="72"/>
                </a:lnTo>
                <a:lnTo>
                  <a:pt x="32" y="72"/>
                </a:lnTo>
                <a:lnTo>
                  <a:pt x="32" y="72"/>
                </a:lnTo>
                <a:lnTo>
                  <a:pt x="27" y="67"/>
                </a:lnTo>
                <a:lnTo>
                  <a:pt x="27" y="67"/>
                </a:lnTo>
                <a:lnTo>
                  <a:pt x="27" y="67"/>
                </a:lnTo>
                <a:lnTo>
                  <a:pt x="32" y="67"/>
                </a:lnTo>
                <a:lnTo>
                  <a:pt x="32" y="67"/>
                </a:lnTo>
                <a:lnTo>
                  <a:pt x="32" y="67"/>
                </a:lnTo>
                <a:lnTo>
                  <a:pt x="32" y="67"/>
                </a:lnTo>
                <a:lnTo>
                  <a:pt x="32" y="63"/>
                </a:lnTo>
                <a:lnTo>
                  <a:pt x="32" y="63"/>
                </a:lnTo>
                <a:lnTo>
                  <a:pt x="32" y="63"/>
                </a:lnTo>
                <a:lnTo>
                  <a:pt x="32" y="63"/>
                </a:lnTo>
                <a:lnTo>
                  <a:pt x="32" y="58"/>
                </a:lnTo>
                <a:lnTo>
                  <a:pt x="32" y="58"/>
                </a:lnTo>
                <a:lnTo>
                  <a:pt x="32" y="54"/>
                </a:lnTo>
                <a:lnTo>
                  <a:pt x="32" y="54"/>
                </a:lnTo>
                <a:lnTo>
                  <a:pt x="32" y="54"/>
                </a:lnTo>
                <a:lnTo>
                  <a:pt x="32" y="54"/>
                </a:lnTo>
                <a:lnTo>
                  <a:pt x="36" y="49"/>
                </a:lnTo>
                <a:lnTo>
                  <a:pt x="36" y="49"/>
                </a:lnTo>
                <a:lnTo>
                  <a:pt x="36" y="49"/>
                </a:lnTo>
                <a:lnTo>
                  <a:pt x="41" y="45"/>
                </a:lnTo>
                <a:lnTo>
                  <a:pt x="41" y="45"/>
                </a:lnTo>
                <a:lnTo>
                  <a:pt x="45" y="45"/>
                </a:lnTo>
                <a:lnTo>
                  <a:pt x="45" y="45"/>
                </a:lnTo>
                <a:lnTo>
                  <a:pt x="45" y="45"/>
                </a:lnTo>
                <a:lnTo>
                  <a:pt x="45" y="40"/>
                </a:lnTo>
                <a:lnTo>
                  <a:pt x="41" y="40"/>
                </a:lnTo>
                <a:lnTo>
                  <a:pt x="41" y="40"/>
                </a:lnTo>
                <a:lnTo>
                  <a:pt x="41" y="40"/>
                </a:lnTo>
                <a:lnTo>
                  <a:pt x="41" y="40"/>
                </a:lnTo>
                <a:lnTo>
                  <a:pt x="41" y="40"/>
                </a:lnTo>
                <a:lnTo>
                  <a:pt x="41" y="40"/>
                </a:lnTo>
                <a:lnTo>
                  <a:pt x="41" y="36"/>
                </a:lnTo>
                <a:lnTo>
                  <a:pt x="41" y="36"/>
                </a:lnTo>
                <a:lnTo>
                  <a:pt x="36" y="36"/>
                </a:lnTo>
                <a:lnTo>
                  <a:pt x="36" y="36"/>
                </a:lnTo>
                <a:lnTo>
                  <a:pt x="36" y="36"/>
                </a:lnTo>
                <a:lnTo>
                  <a:pt x="36" y="36"/>
                </a:lnTo>
                <a:lnTo>
                  <a:pt x="36" y="36"/>
                </a:lnTo>
                <a:lnTo>
                  <a:pt x="32" y="36"/>
                </a:lnTo>
                <a:lnTo>
                  <a:pt x="32" y="36"/>
                </a:lnTo>
                <a:lnTo>
                  <a:pt x="32" y="36"/>
                </a:lnTo>
                <a:lnTo>
                  <a:pt x="32" y="36"/>
                </a:lnTo>
                <a:lnTo>
                  <a:pt x="27" y="36"/>
                </a:lnTo>
                <a:lnTo>
                  <a:pt x="27" y="36"/>
                </a:lnTo>
                <a:lnTo>
                  <a:pt x="27" y="36"/>
                </a:lnTo>
                <a:lnTo>
                  <a:pt x="27" y="36"/>
                </a:lnTo>
                <a:lnTo>
                  <a:pt x="27" y="36"/>
                </a:lnTo>
                <a:lnTo>
                  <a:pt x="23" y="36"/>
                </a:lnTo>
                <a:lnTo>
                  <a:pt x="23" y="36"/>
                </a:lnTo>
                <a:lnTo>
                  <a:pt x="23" y="36"/>
                </a:lnTo>
                <a:lnTo>
                  <a:pt x="23" y="36"/>
                </a:lnTo>
                <a:lnTo>
                  <a:pt x="18" y="36"/>
                </a:lnTo>
                <a:lnTo>
                  <a:pt x="18" y="36"/>
                </a:lnTo>
                <a:lnTo>
                  <a:pt x="18" y="36"/>
                </a:lnTo>
                <a:lnTo>
                  <a:pt x="14" y="40"/>
                </a:lnTo>
                <a:lnTo>
                  <a:pt x="14" y="40"/>
                </a:lnTo>
                <a:lnTo>
                  <a:pt x="14" y="36"/>
                </a:lnTo>
                <a:lnTo>
                  <a:pt x="14" y="36"/>
                </a:lnTo>
                <a:lnTo>
                  <a:pt x="14" y="36"/>
                </a:lnTo>
                <a:lnTo>
                  <a:pt x="14" y="36"/>
                </a:lnTo>
                <a:lnTo>
                  <a:pt x="14" y="36"/>
                </a:lnTo>
                <a:lnTo>
                  <a:pt x="14" y="36"/>
                </a:lnTo>
                <a:lnTo>
                  <a:pt x="14" y="31"/>
                </a:lnTo>
                <a:lnTo>
                  <a:pt x="14" y="31"/>
                </a:lnTo>
                <a:lnTo>
                  <a:pt x="14" y="31"/>
                </a:lnTo>
                <a:lnTo>
                  <a:pt x="14" y="31"/>
                </a:lnTo>
                <a:lnTo>
                  <a:pt x="14" y="31"/>
                </a:lnTo>
                <a:lnTo>
                  <a:pt x="9" y="31"/>
                </a:lnTo>
                <a:lnTo>
                  <a:pt x="9" y="31"/>
                </a:lnTo>
                <a:lnTo>
                  <a:pt x="5" y="36"/>
                </a:lnTo>
                <a:lnTo>
                  <a:pt x="5" y="36"/>
                </a:lnTo>
                <a:lnTo>
                  <a:pt x="5" y="36"/>
                </a:lnTo>
                <a:lnTo>
                  <a:pt x="5" y="36"/>
                </a:lnTo>
                <a:lnTo>
                  <a:pt x="5" y="31"/>
                </a:lnTo>
                <a:lnTo>
                  <a:pt x="5" y="31"/>
                </a:lnTo>
                <a:lnTo>
                  <a:pt x="5" y="31"/>
                </a:lnTo>
                <a:lnTo>
                  <a:pt x="5" y="31"/>
                </a:lnTo>
                <a:lnTo>
                  <a:pt x="5" y="31"/>
                </a:lnTo>
                <a:lnTo>
                  <a:pt x="5" y="27"/>
                </a:lnTo>
                <a:lnTo>
                  <a:pt x="5" y="27"/>
                </a:lnTo>
                <a:lnTo>
                  <a:pt x="5" y="27"/>
                </a:lnTo>
                <a:lnTo>
                  <a:pt x="5" y="27"/>
                </a:lnTo>
                <a:lnTo>
                  <a:pt x="5" y="27"/>
                </a:lnTo>
                <a:lnTo>
                  <a:pt x="5" y="22"/>
                </a:lnTo>
                <a:lnTo>
                  <a:pt x="5" y="22"/>
                </a:lnTo>
                <a:lnTo>
                  <a:pt x="5" y="22"/>
                </a:lnTo>
                <a:lnTo>
                  <a:pt x="5" y="22"/>
                </a:lnTo>
                <a:lnTo>
                  <a:pt x="0" y="22"/>
                </a:lnTo>
                <a:lnTo>
                  <a:pt x="0" y="22"/>
                </a:lnTo>
                <a:lnTo>
                  <a:pt x="5" y="22"/>
                </a:lnTo>
                <a:lnTo>
                  <a:pt x="5" y="18"/>
                </a:lnTo>
                <a:lnTo>
                  <a:pt x="0" y="18"/>
                </a:lnTo>
                <a:lnTo>
                  <a:pt x="0" y="18"/>
                </a:lnTo>
                <a:lnTo>
                  <a:pt x="0" y="18"/>
                </a:lnTo>
                <a:lnTo>
                  <a:pt x="0" y="18"/>
                </a:lnTo>
                <a:lnTo>
                  <a:pt x="0" y="13"/>
                </a:lnTo>
                <a:lnTo>
                  <a:pt x="0" y="13"/>
                </a:lnTo>
                <a:lnTo>
                  <a:pt x="0" y="13"/>
                </a:lnTo>
                <a:lnTo>
                  <a:pt x="5" y="13"/>
                </a:lnTo>
                <a:lnTo>
                  <a:pt x="5" y="9"/>
                </a:lnTo>
                <a:lnTo>
                  <a:pt x="9" y="9"/>
                </a:lnTo>
                <a:lnTo>
                  <a:pt x="9" y="9"/>
                </a:lnTo>
                <a:lnTo>
                  <a:pt x="14" y="9"/>
                </a:lnTo>
                <a:lnTo>
                  <a:pt x="14" y="9"/>
                </a:lnTo>
                <a:lnTo>
                  <a:pt x="14" y="9"/>
                </a:lnTo>
                <a:lnTo>
                  <a:pt x="14" y="4"/>
                </a:lnTo>
                <a:lnTo>
                  <a:pt x="14" y="4"/>
                </a:lnTo>
                <a:lnTo>
                  <a:pt x="14" y="4"/>
                </a:lnTo>
                <a:lnTo>
                  <a:pt x="18" y="4"/>
                </a:lnTo>
                <a:lnTo>
                  <a:pt x="18" y="4"/>
                </a:lnTo>
                <a:lnTo>
                  <a:pt x="23" y="4"/>
                </a:lnTo>
                <a:lnTo>
                  <a:pt x="23" y="0"/>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7" name="Freeform 53">
            <a:extLst>
              <a:ext uri="{FF2B5EF4-FFF2-40B4-BE49-F238E27FC236}">
                <a16:creationId xmlns:a16="http://schemas.microsoft.com/office/drawing/2014/main" id="{635BC385-09DF-4D48-8F0C-F9801D11836C}"/>
              </a:ext>
            </a:extLst>
          </p:cNvPr>
          <p:cNvSpPr>
            <a:spLocks noEditPoints="1"/>
          </p:cNvSpPr>
          <p:nvPr/>
        </p:nvSpPr>
        <p:spPr bwMode="auto">
          <a:xfrm>
            <a:off x="6242657" y="1505384"/>
            <a:ext cx="196856" cy="99845"/>
          </a:xfrm>
          <a:custGeom>
            <a:avLst/>
            <a:gdLst>
              <a:gd name="T0" fmla="*/ 9 w 82"/>
              <a:gd name="T1" fmla="*/ 23 h 41"/>
              <a:gd name="T2" fmla="*/ 14 w 82"/>
              <a:gd name="T3" fmla="*/ 23 h 41"/>
              <a:gd name="T4" fmla="*/ 18 w 82"/>
              <a:gd name="T5" fmla="*/ 27 h 41"/>
              <a:gd name="T6" fmla="*/ 14 w 82"/>
              <a:gd name="T7" fmla="*/ 27 h 41"/>
              <a:gd name="T8" fmla="*/ 14 w 82"/>
              <a:gd name="T9" fmla="*/ 27 h 41"/>
              <a:gd name="T10" fmla="*/ 5 w 82"/>
              <a:gd name="T11" fmla="*/ 32 h 41"/>
              <a:gd name="T12" fmla="*/ 5 w 82"/>
              <a:gd name="T13" fmla="*/ 36 h 41"/>
              <a:gd name="T14" fmla="*/ 0 w 82"/>
              <a:gd name="T15" fmla="*/ 32 h 41"/>
              <a:gd name="T16" fmla="*/ 5 w 82"/>
              <a:gd name="T17" fmla="*/ 32 h 41"/>
              <a:gd name="T18" fmla="*/ 0 w 82"/>
              <a:gd name="T19" fmla="*/ 27 h 41"/>
              <a:gd name="T20" fmla="*/ 0 w 82"/>
              <a:gd name="T21" fmla="*/ 27 h 41"/>
              <a:gd name="T22" fmla="*/ 0 w 82"/>
              <a:gd name="T23" fmla="*/ 23 h 41"/>
              <a:gd name="T24" fmla="*/ 5 w 82"/>
              <a:gd name="T25" fmla="*/ 23 h 41"/>
              <a:gd name="T26" fmla="*/ 5 w 82"/>
              <a:gd name="T27" fmla="*/ 23 h 41"/>
              <a:gd name="T28" fmla="*/ 9 w 82"/>
              <a:gd name="T29" fmla="*/ 23 h 41"/>
              <a:gd name="T30" fmla="*/ 45 w 82"/>
              <a:gd name="T31" fmla="*/ 5 h 41"/>
              <a:gd name="T32" fmla="*/ 59 w 82"/>
              <a:gd name="T33" fmla="*/ 5 h 41"/>
              <a:gd name="T34" fmla="*/ 73 w 82"/>
              <a:gd name="T35" fmla="*/ 5 h 41"/>
              <a:gd name="T36" fmla="*/ 82 w 82"/>
              <a:gd name="T37" fmla="*/ 5 h 41"/>
              <a:gd name="T38" fmla="*/ 82 w 82"/>
              <a:gd name="T39" fmla="*/ 9 h 41"/>
              <a:gd name="T40" fmla="*/ 82 w 82"/>
              <a:gd name="T41" fmla="*/ 9 h 41"/>
              <a:gd name="T42" fmla="*/ 77 w 82"/>
              <a:gd name="T43" fmla="*/ 9 h 41"/>
              <a:gd name="T44" fmla="*/ 77 w 82"/>
              <a:gd name="T45" fmla="*/ 14 h 41"/>
              <a:gd name="T46" fmla="*/ 73 w 82"/>
              <a:gd name="T47" fmla="*/ 18 h 41"/>
              <a:gd name="T48" fmla="*/ 77 w 82"/>
              <a:gd name="T49" fmla="*/ 27 h 41"/>
              <a:gd name="T50" fmla="*/ 77 w 82"/>
              <a:gd name="T51" fmla="*/ 27 h 41"/>
              <a:gd name="T52" fmla="*/ 77 w 82"/>
              <a:gd name="T53" fmla="*/ 36 h 41"/>
              <a:gd name="T54" fmla="*/ 82 w 82"/>
              <a:gd name="T55" fmla="*/ 36 h 41"/>
              <a:gd name="T56" fmla="*/ 77 w 82"/>
              <a:gd name="T57" fmla="*/ 36 h 41"/>
              <a:gd name="T58" fmla="*/ 77 w 82"/>
              <a:gd name="T59" fmla="*/ 41 h 41"/>
              <a:gd name="T60" fmla="*/ 77 w 82"/>
              <a:gd name="T61" fmla="*/ 41 h 41"/>
              <a:gd name="T62" fmla="*/ 73 w 82"/>
              <a:gd name="T63" fmla="*/ 41 h 41"/>
              <a:gd name="T64" fmla="*/ 68 w 82"/>
              <a:gd name="T65" fmla="*/ 41 h 41"/>
              <a:gd name="T66" fmla="*/ 64 w 82"/>
              <a:gd name="T67" fmla="*/ 41 h 41"/>
              <a:gd name="T68" fmla="*/ 59 w 82"/>
              <a:gd name="T69" fmla="*/ 36 h 41"/>
              <a:gd name="T70" fmla="*/ 55 w 82"/>
              <a:gd name="T71" fmla="*/ 36 h 41"/>
              <a:gd name="T72" fmla="*/ 45 w 82"/>
              <a:gd name="T73" fmla="*/ 32 h 41"/>
              <a:gd name="T74" fmla="*/ 45 w 82"/>
              <a:gd name="T75" fmla="*/ 32 h 41"/>
              <a:gd name="T76" fmla="*/ 45 w 82"/>
              <a:gd name="T77" fmla="*/ 32 h 41"/>
              <a:gd name="T78" fmla="*/ 41 w 82"/>
              <a:gd name="T79" fmla="*/ 32 h 41"/>
              <a:gd name="T80" fmla="*/ 36 w 82"/>
              <a:gd name="T81" fmla="*/ 36 h 41"/>
              <a:gd name="T82" fmla="*/ 36 w 82"/>
              <a:gd name="T83" fmla="*/ 32 h 41"/>
              <a:gd name="T84" fmla="*/ 36 w 82"/>
              <a:gd name="T85" fmla="*/ 27 h 41"/>
              <a:gd name="T86" fmla="*/ 32 w 82"/>
              <a:gd name="T87" fmla="*/ 27 h 41"/>
              <a:gd name="T88" fmla="*/ 32 w 82"/>
              <a:gd name="T89" fmla="*/ 27 h 41"/>
              <a:gd name="T90" fmla="*/ 23 w 82"/>
              <a:gd name="T91" fmla="*/ 27 h 41"/>
              <a:gd name="T92" fmla="*/ 23 w 82"/>
              <a:gd name="T93" fmla="*/ 23 h 41"/>
              <a:gd name="T94" fmla="*/ 23 w 82"/>
              <a:gd name="T95" fmla="*/ 18 h 41"/>
              <a:gd name="T96" fmla="*/ 23 w 82"/>
              <a:gd name="T97" fmla="*/ 18 h 41"/>
              <a:gd name="T98" fmla="*/ 23 w 82"/>
              <a:gd name="T99" fmla="*/ 14 h 41"/>
              <a:gd name="T100" fmla="*/ 18 w 82"/>
              <a:gd name="T101" fmla="*/ 14 h 41"/>
              <a:gd name="T102" fmla="*/ 23 w 82"/>
              <a:gd name="T103" fmla="*/ 9 h 41"/>
              <a:gd name="T104" fmla="*/ 27 w 82"/>
              <a:gd name="T105" fmla="*/ 9 h 41"/>
              <a:gd name="T106" fmla="*/ 36 w 82"/>
              <a:gd name="T107" fmla="*/ 5 h 41"/>
              <a:gd name="T108" fmla="*/ 45 w 82"/>
              <a:gd name="T109"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 h="41">
                <a:moveTo>
                  <a:pt x="9" y="23"/>
                </a:moveTo>
                <a:lnTo>
                  <a:pt x="9" y="23"/>
                </a:lnTo>
                <a:lnTo>
                  <a:pt x="9" y="23"/>
                </a:lnTo>
                <a:lnTo>
                  <a:pt x="9" y="23"/>
                </a:lnTo>
                <a:lnTo>
                  <a:pt x="14" y="23"/>
                </a:lnTo>
                <a:lnTo>
                  <a:pt x="14" y="23"/>
                </a:lnTo>
                <a:lnTo>
                  <a:pt x="18" y="23"/>
                </a:lnTo>
                <a:lnTo>
                  <a:pt x="18" y="27"/>
                </a:lnTo>
                <a:lnTo>
                  <a:pt x="18" y="27"/>
                </a:lnTo>
                <a:lnTo>
                  <a:pt x="18" y="27"/>
                </a:lnTo>
                <a:lnTo>
                  <a:pt x="14" y="27"/>
                </a:lnTo>
                <a:lnTo>
                  <a:pt x="14" y="27"/>
                </a:lnTo>
                <a:lnTo>
                  <a:pt x="14" y="27"/>
                </a:lnTo>
                <a:lnTo>
                  <a:pt x="14" y="27"/>
                </a:lnTo>
                <a:lnTo>
                  <a:pt x="14" y="27"/>
                </a:lnTo>
                <a:lnTo>
                  <a:pt x="9" y="27"/>
                </a:lnTo>
                <a:lnTo>
                  <a:pt x="5" y="27"/>
                </a:lnTo>
                <a:lnTo>
                  <a:pt x="5" y="32"/>
                </a:lnTo>
                <a:lnTo>
                  <a:pt x="5" y="32"/>
                </a:lnTo>
                <a:lnTo>
                  <a:pt x="5" y="36"/>
                </a:lnTo>
                <a:lnTo>
                  <a:pt x="5" y="36"/>
                </a:lnTo>
                <a:lnTo>
                  <a:pt x="0" y="36"/>
                </a:lnTo>
                <a:lnTo>
                  <a:pt x="0" y="36"/>
                </a:lnTo>
                <a:lnTo>
                  <a:pt x="0" y="32"/>
                </a:lnTo>
                <a:lnTo>
                  <a:pt x="5" y="32"/>
                </a:lnTo>
                <a:lnTo>
                  <a:pt x="5" y="32"/>
                </a:lnTo>
                <a:lnTo>
                  <a:pt x="5" y="32"/>
                </a:lnTo>
                <a:lnTo>
                  <a:pt x="0" y="32"/>
                </a:lnTo>
                <a:lnTo>
                  <a:pt x="0" y="27"/>
                </a:lnTo>
                <a:lnTo>
                  <a:pt x="0" y="27"/>
                </a:lnTo>
                <a:lnTo>
                  <a:pt x="0" y="27"/>
                </a:lnTo>
                <a:lnTo>
                  <a:pt x="0" y="27"/>
                </a:lnTo>
                <a:lnTo>
                  <a:pt x="0" y="27"/>
                </a:lnTo>
                <a:lnTo>
                  <a:pt x="0" y="27"/>
                </a:lnTo>
                <a:lnTo>
                  <a:pt x="0" y="23"/>
                </a:lnTo>
                <a:lnTo>
                  <a:pt x="0" y="23"/>
                </a:lnTo>
                <a:lnTo>
                  <a:pt x="0" y="23"/>
                </a:lnTo>
                <a:lnTo>
                  <a:pt x="0" y="23"/>
                </a:lnTo>
                <a:lnTo>
                  <a:pt x="5" y="23"/>
                </a:lnTo>
                <a:lnTo>
                  <a:pt x="5" y="23"/>
                </a:lnTo>
                <a:lnTo>
                  <a:pt x="5" y="23"/>
                </a:lnTo>
                <a:lnTo>
                  <a:pt x="5" y="23"/>
                </a:lnTo>
                <a:lnTo>
                  <a:pt x="9" y="23"/>
                </a:lnTo>
                <a:lnTo>
                  <a:pt x="9" y="23"/>
                </a:lnTo>
                <a:lnTo>
                  <a:pt x="9" y="23"/>
                </a:lnTo>
                <a:moveTo>
                  <a:pt x="45" y="0"/>
                </a:moveTo>
                <a:lnTo>
                  <a:pt x="45" y="0"/>
                </a:lnTo>
                <a:lnTo>
                  <a:pt x="45" y="5"/>
                </a:lnTo>
                <a:lnTo>
                  <a:pt x="50" y="5"/>
                </a:lnTo>
                <a:lnTo>
                  <a:pt x="59" y="5"/>
                </a:lnTo>
                <a:lnTo>
                  <a:pt x="59" y="5"/>
                </a:lnTo>
                <a:lnTo>
                  <a:pt x="64" y="5"/>
                </a:lnTo>
                <a:lnTo>
                  <a:pt x="68" y="5"/>
                </a:lnTo>
                <a:lnTo>
                  <a:pt x="73" y="5"/>
                </a:lnTo>
                <a:lnTo>
                  <a:pt x="77" y="5"/>
                </a:lnTo>
                <a:lnTo>
                  <a:pt x="82" y="5"/>
                </a:lnTo>
                <a:lnTo>
                  <a:pt x="82" y="5"/>
                </a:lnTo>
                <a:lnTo>
                  <a:pt x="82" y="5"/>
                </a:lnTo>
                <a:lnTo>
                  <a:pt x="82" y="5"/>
                </a:lnTo>
                <a:lnTo>
                  <a:pt x="82" y="9"/>
                </a:lnTo>
                <a:lnTo>
                  <a:pt x="82" y="9"/>
                </a:lnTo>
                <a:lnTo>
                  <a:pt x="82" y="9"/>
                </a:lnTo>
                <a:lnTo>
                  <a:pt x="82" y="9"/>
                </a:lnTo>
                <a:lnTo>
                  <a:pt x="82" y="9"/>
                </a:lnTo>
                <a:lnTo>
                  <a:pt x="77" y="9"/>
                </a:lnTo>
                <a:lnTo>
                  <a:pt x="77" y="9"/>
                </a:lnTo>
                <a:lnTo>
                  <a:pt x="77" y="9"/>
                </a:lnTo>
                <a:lnTo>
                  <a:pt x="77" y="14"/>
                </a:lnTo>
                <a:lnTo>
                  <a:pt x="77" y="14"/>
                </a:lnTo>
                <a:lnTo>
                  <a:pt x="73" y="18"/>
                </a:lnTo>
                <a:lnTo>
                  <a:pt x="73" y="18"/>
                </a:lnTo>
                <a:lnTo>
                  <a:pt x="73" y="18"/>
                </a:lnTo>
                <a:lnTo>
                  <a:pt x="73" y="18"/>
                </a:lnTo>
                <a:lnTo>
                  <a:pt x="77" y="23"/>
                </a:lnTo>
                <a:lnTo>
                  <a:pt x="77" y="27"/>
                </a:lnTo>
                <a:lnTo>
                  <a:pt x="77" y="27"/>
                </a:lnTo>
                <a:lnTo>
                  <a:pt x="77" y="27"/>
                </a:lnTo>
                <a:lnTo>
                  <a:pt x="77" y="27"/>
                </a:lnTo>
                <a:lnTo>
                  <a:pt x="77" y="32"/>
                </a:lnTo>
                <a:lnTo>
                  <a:pt x="77" y="32"/>
                </a:lnTo>
                <a:lnTo>
                  <a:pt x="77" y="36"/>
                </a:lnTo>
                <a:lnTo>
                  <a:pt x="82" y="36"/>
                </a:lnTo>
                <a:lnTo>
                  <a:pt x="82" y="36"/>
                </a:lnTo>
                <a:lnTo>
                  <a:pt x="82" y="36"/>
                </a:lnTo>
                <a:lnTo>
                  <a:pt x="82" y="36"/>
                </a:lnTo>
                <a:lnTo>
                  <a:pt x="82" y="36"/>
                </a:lnTo>
                <a:lnTo>
                  <a:pt x="77" y="36"/>
                </a:lnTo>
                <a:lnTo>
                  <a:pt x="77" y="36"/>
                </a:lnTo>
                <a:lnTo>
                  <a:pt x="77" y="36"/>
                </a:lnTo>
                <a:lnTo>
                  <a:pt x="77" y="41"/>
                </a:lnTo>
                <a:lnTo>
                  <a:pt x="77" y="41"/>
                </a:lnTo>
                <a:lnTo>
                  <a:pt x="77" y="41"/>
                </a:lnTo>
                <a:lnTo>
                  <a:pt x="77" y="41"/>
                </a:lnTo>
                <a:lnTo>
                  <a:pt x="77" y="41"/>
                </a:lnTo>
                <a:lnTo>
                  <a:pt x="73" y="41"/>
                </a:lnTo>
                <a:lnTo>
                  <a:pt x="73" y="41"/>
                </a:lnTo>
                <a:lnTo>
                  <a:pt x="73" y="41"/>
                </a:lnTo>
                <a:lnTo>
                  <a:pt x="68" y="41"/>
                </a:lnTo>
                <a:lnTo>
                  <a:pt x="68" y="41"/>
                </a:lnTo>
                <a:lnTo>
                  <a:pt x="64" y="41"/>
                </a:lnTo>
                <a:lnTo>
                  <a:pt x="64" y="41"/>
                </a:lnTo>
                <a:lnTo>
                  <a:pt x="64" y="41"/>
                </a:lnTo>
                <a:lnTo>
                  <a:pt x="59" y="41"/>
                </a:lnTo>
                <a:lnTo>
                  <a:pt x="59" y="36"/>
                </a:lnTo>
                <a:lnTo>
                  <a:pt x="59" y="36"/>
                </a:lnTo>
                <a:lnTo>
                  <a:pt x="55" y="36"/>
                </a:lnTo>
                <a:lnTo>
                  <a:pt x="55" y="36"/>
                </a:lnTo>
                <a:lnTo>
                  <a:pt x="55" y="36"/>
                </a:lnTo>
                <a:lnTo>
                  <a:pt x="50" y="36"/>
                </a:lnTo>
                <a:lnTo>
                  <a:pt x="50" y="36"/>
                </a:lnTo>
                <a:lnTo>
                  <a:pt x="45" y="32"/>
                </a:lnTo>
                <a:lnTo>
                  <a:pt x="45" y="32"/>
                </a:lnTo>
                <a:lnTo>
                  <a:pt x="45" y="32"/>
                </a:lnTo>
                <a:lnTo>
                  <a:pt x="45" y="32"/>
                </a:lnTo>
                <a:lnTo>
                  <a:pt x="45" y="32"/>
                </a:lnTo>
                <a:lnTo>
                  <a:pt x="45" y="32"/>
                </a:lnTo>
                <a:lnTo>
                  <a:pt x="45" y="32"/>
                </a:lnTo>
                <a:lnTo>
                  <a:pt x="45" y="32"/>
                </a:lnTo>
                <a:lnTo>
                  <a:pt x="41" y="32"/>
                </a:lnTo>
                <a:lnTo>
                  <a:pt x="41" y="32"/>
                </a:lnTo>
                <a:lnTo>
                  <a:pt x="41" y="32"/>
                </a:lnTo>
                <a:lnTo>
                  <a:pt x="36" y="36"/>
                </a:lnTo>
                <a:lnTo>
                  <a:pt x="36" y="36"/>
                </a:lnTo>
                <a:lnTo>
                  <a:pt x="32" y="36"/>
                </a:lnTo>
                <a:lnTo>
                  <a:pt x="32" y="36"/>
                </a:lnTo>
                <a:lnTo>
                  <a:pt x="36" y="32"/>
                </a:lnTo>
                <a:lnTo>
                  <a:pt x="36" y="27"/>
                </a:lnTo>
                <a:lnTo>
                  <a:pt x="36" y="27"/>
                </a:lnTo>
                <a:lnTo>
                  <a:pt x="36" y="27"/>
                </a:lnTo>
                <a:lnTo>
                  <a:pt x="36" y="27"/>
                </a:lnTo>
                <a:lnTo>
                  <a:pt x="32" y="27"/>
                </a:lnTo>
                <a:lnTo>
                  <a:pt x="32" y="27"/>
                </a:lnTo>
                <a:lnTo>
                  <a:pt x="32" y="27"/>
                </a:lnTo>
                <a:lnTo>
                  <a:pt x="32" y="27"/>
                </a:lnTo>
                <a:lnTo>
                  <a:pt x="32" y="27"/>
                </a:lnTo>
                <a:lnTo>
                  <a:pt x="27" y="27"/>
                </a:lnTo>
                <a:lnTo>
                  <a:pt x="27" y="27"/>
                </a:lnTo>
                <a:lnTo>
                  <a:pt x="23" y="27"/>
                </a:lnTo>
                <a:lnTo>
                  <a:pt x="23" y="23"/>
                </a:lnTo>
                <a:lnTo>
                  <a:pt x="23" y="23"/>
                </a:lnTo>
                <a:lnTo>
                  <a:pt x="23" y="23"/>
                </a:lnTo>
                <a:lnTo>
                  <a:pt x="23" y="18"/>
                </a:lnTo>
                <a:lnTo>
                  <a:pt x="23" y="18"/>
                </a:lnTo>
                <a:lnTo>
                  <a:pt x="23" y="18"/>
                </a:lnTo>
                <a:lnTo>
                  <a:pt x="23" y="18"/>
                </a:lnTo>
                <a:lnTo>
                  <a:pt x="23" y="18"/>
                </a:lnTo>
                <a:lnTo>
                  <a:pt x="23" y="18"/>
                </a:lnTo>
                <a:lnTo>
                  <a:pt x="18" y="18"/>
                </a:lnTo>
                <a:lnTo>
                  <a:pt x="18" y="14"/>
                </a:lnTo>
                <a:lnTo>
                  <a:pt x="23" y="14"/>
                </a:lnTo>
                <a:lnTo>
                  <a:pt x="18" y="14"/>
                </a:lnTo>
                <a:lnTo>
                  <a:pt x="18" y="14"/>
                </a:lnTo>
                <a:lnTo>
                  <a:pt x="18" y="14"/>
                </a:lnTo>
                <a:lnTo>
                  <a:pt x="18" y="9"/>
                </a:lnTo>
                <a:lnTo>
                  <a:pt x="23" y="9"/>
                </a:lnTo>
                <a:lnTo>
                  <a:pt x="23" y="9"/>
                </a:lnTo>
                <a:lnTo>
                  <a:pt x="27" y="9"/>
                </a:lnTo>
                <a:lnTo>
                  <a:pt x="27" y="9"/>
                </a:lnTo>
                <a:lnTo>
                  <a:pt x="27" y="9"/>
                </a:lnTo>
                <a:lnTo>
                  <a:pt x="32" y="5"/>
                </a:lnTo>
                <a:lnTo>
                  <a:pt x="32" y="5"/>
                </a:lnTo>
                <a:lnTo>
                  <a:pt x="36" y="5"/>
                </a:lnTo>
                <a:lnTo>
                  <a:pt x="45" y="5"/>
                </a:lnTo>
                <a:lnTo>
                  <a:pt x="45" y="5"/>
                </a:lnTo>
                <a:lnTo>
                  <a:pt x="45" y="5"/>
                </a:lnTo>
                <a:lnTo>
                  <a:pt x="45"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8" name="Freeform 54">
            <a:extLst>
              <a:ext uri="{FF2B5EF4-FFF2-40B4-BE49-F238E27FC236}">
                <a16:creationId xmlns:a16="http://schemas.microsoft.com/office/drawing/2014/main" id="{943598B0-41BA-B84F-98D6-F406A2268B03}"/>
              </a:ext>
            </a:extLst>
          </p:cNvPr>
          <p:cNvSpPr>
            <a:spLocks/>
          </p:cNvSpPr>
          <p:nvPr/>
        </p:nvSpPr>
        <p:spPr bwMode="auto">
          <a:xfrm>
            <a:off x="6818821" y="3565580"/>
            <a:ext cx="628979" cy="516267"/>
          </a:xfrm>
          <a:custGeom>
            <a:avLst/>
            <a:gdLst>
              <a:gd name="T0" fmla="*/ 99 w 262"/>
              <a:gd name="T1" fmla="*/ 4 h 212"/>
              <a:gd name="T2" fmla="*/ 104 w 262"/>
              <a:gd name="T3" fmla="*/ 4 h 212"/>
              <a:gd name="T4" fmla="*/ 113 w 262"/>
              <a:gd name="T5" fmla="*/ 4 h 212"/>
              <a:gd name="T6" fmla="*/ 122 w 262"/>
              <a:gd name="T7" fmla="*/ 4 h 212"/>
              <a:gd name="T8" fmla="*/ 135 w 262"/>
              <a:gd name="T9" fmla="*/ 13 h 212"/>
              <a:gd name="T10" fmla="*/ 149 w 262"/>
              <a:gd name="T11" fmla="*/ 31 h 212"/>
              <a:gd name="T12" fmla="*/ 158 w 262"/>
              <a:gd name="T13" fmla="*/ 40 h 212"/>
              <a:gd name="T14" fmla="*/ 153 w 262"/>
              <a:gd name="T15" fmla="*/ 54 h 212"/>
              <a:gd name="T16" fmla="*/ 149 w 262"/>
              <a:gd name="T17" fmla="*/ 67 h 212"/>
              <a:gd name="T18" fmla="*/ 158 w 262"/>
              <a:gd name="T19" fmla="*/ 72 h 212"/>
              <a:gd name="T20" fmla="*/ 167 w 262"/>
              <a:gd name="T21" fmla="*/ 67 h 212"/>
              <a:gd name="T22" fmla="*/ 171 w 262"/>
              <a:gd name="T23" fmla="*/ 72 h 212"/>
              <a:gd name="T24" fmla="*/ 167 w 262"/>
              <a:gd name="T25" fmla="*/ 77 h 212"/>
              <a:gd name="T26" fmla="*/ 171 w 262"/>
              <a:gd name="T27" fmla="*/ 86 h 212"/>
              <a:gd name="T28" fmla="*/ 180 w 262"/>
              <a:gd name="T29" fmla="*/ 95 h 212"/>
              <a:gd name="T30" fmla="*/ 189 w 262"/>
              <a:gd name="T31" fmla="*/ 104 h 212"/>
              <a:gd name="T32" fmla="*/ 208 w 262"/>
              <a:gd name="T33" fmla="*/ 113 h 212"/>
              <a:gd name="T34" fmla="*/ 239 w 262"/>
              <a:gd name="T35" fmla="*/ 126 h 212"/>
              <a:gd name="T36" fmla="*/ 262 w 262"/>
              <a:gd name="T37" fmla="*/ 126 h 212"/>
              <a:gd name="T38" fmla="*/ 239 w 262"/>
              <a:gd name="T39" fmla="*/ 149 h 212"/>
              <a:gd name="T40" fmla="*/ 217 w 262"/>
              <a:gd name="T41" fmla="*/ 176 h 212"/>
              <a:gd name="T42" fmla="*/ 198 w 262"/>
              <a:gd name="T43" fmla="*/ 185 h 212"/>
              <a:gd name="T44" fmla="*/ 185 w 262"/>
              <a:gd name="T45" fmla="*/ 185 h 212"/>
              <a:gd name="T46" fmla="*/ 176 w 262"/>
              <a:gd name="T47" fmla="*/ 194 h 212"/>
              <a:gd name="T48" fmla="*/ 162 w 262"/>
              <a:gd name="T49" fmla="*/ 199 h 212"/>
              <a:gd name="T50" fmla="*/ 149 w 262"/>
              <a:gd name="T51" fmla="*/ 203 h 212"/>
              <a:gd name="T52" fmla="*/ 144 w 262"/>
              <a:gd name="T53" fmla="*/ 203 h 212"/>
              <a:gd name="T54" fmla="*/ 131 w 262"/>
              <a:gd name="T55" fmla="*/ 199 h 212"/>
              <a:gd name="T56" fmla="*/ 117 w 262"/>
              <a:gd name="T57" fmla="*/ 212 h 212"/>
              <a:gd name="T58" fmla="*/ 104 w 262"/>
              <a:gd name="T59" fmla="*/ 212 h 212"/>
              <a:gd name="T60" fmla="*/ 86 w 262"/>
              <a:gd name="T61" fmla="*/ 208 h 212"/>
              <a:gd name="T62" fmla="*/ 67 w 262"/>
              <a:gd name="T63" fmla="*/ 194 h 212"/>
              <a:gd name="T64" fmla="*/ 54 w 262"/>
              <a:gd name="T65" fmla="*/ 194 h 212"/>
              <a:gd name="T66" fmla="*/ 49 w 262"/>
              <a:gd name="T67" fmla="*/ 185 h 212"/>
              <a:gd name="T68" fmla="*/ 49 w 262"/>
              <a:gd name="T69" fmla="*/ 181 h 212"/>
              <a:gd name="T70" fmla="*/ 40 w 262"/>
              <a:gd name="T71" fmla="*/ 176 h 212"/>
              <a:gd name="T72" fmla="*/ 40 w 262"/>
              <a:gd name="T73" fmla="*/ 176 h 212"/>
              <a:gd name="T74" fmla="*/ 36 w 262"/>
              <a:gd name="T75" fmla="*/ 162 h 212"/>
              <a:gd name="T76" fmla="*/ 27 w 262"/>
              <a:gd name="T77" fmla="*/ 153 h 212"/>
              <a:gd name="T78" fmla="*/ 18 w 262"/>
              <a:gd name="T79" fmla="*/ 140 h 212"/>
              <a:gd name="T80" fmla="*/ 13 w 262"/>
              <a:gd name="T81" fmla="*/ 135 h 212"/>
              <a:gd name="T82" fmla="*/ 0 w 262"/>
              <a:gd name="T83" fmla="*/ 131 h 212"/>
              <a:gd name="T84" fmla="*/ 4 w 262"/>
              <a:gd name="T85" fmla="*/ 122 h 212"/>
              <a:gd name="T86" fmla="*/ 13 w 262"/>
              <a:gd name="T87" fmla="*/ 117 h 212"/>
              <a:gd name="T88" fmla="*/ 18 w 262"/>
              <a:gd name="T89" fmla="*/ 117 h 212"/>
              <a:gd name="T90" fmla="*/ 18 w 262"/>
              <a:gd name="T91" fmla="*/ 99 h 212"/>
              <a:gd name="T92" fmla="*/ 22 w 262"/>
              <a:gd name="T93" fmla="*/ 86 h 212"/>
              <a:gd name="T94" fmla="*/ 22 w 262"/>
              <a:gd name="T95" fmla="*/ 77 h 212"/>
              <a:gd name="T96" fmla="*/ 31 w 262"/>
              <a:gd name="T97" fmla="*/ 77 h 212"/>
              <a:gd name="T98" fmla="*/ 31 w 262"/>
              <a:gd name="T99" fmla="*/ 67 h 212"/>
              <a:gd name="T100" fmla="*/ 36 w 262"/>
              <a:gd name="T101" fmla="*/ 54 h 212"/>
              <a:gd name="T102" fmla="*/ 45 w 262"/>
              <a:gd name="T103" fmla="*/ 40 h 212"/>
              <a:gd name="T104" fmla="*/ 49 w 262"/>
              <a:gd name="T105" fmla="*/ 36 h 212"/>
              <a:gd name="T106" fmla="*/ 54 w 262"/>
              <a:gd name="T107" fmla="*/ 27 h 212"/>
              <a:gd name="T108" fmla="*/ 54 w 262"/>
              <a:gd name="T109" fmla="*/ 13 h 212"/>
              <a:gd name="T110" fmla="*/ 63 w 262"/>
              <a:gd name="T111" fmla="*/ 9 h 212"/>
              <a:gd name="T112" fmla="*/ 67 w 262"/>
              <a:gd name="T113" fmla="*/ 4 h 212"/>
              <a:gd name="T114" fmla="*/ 77 w 262"/>
              <a:gd name="T115" fmla="*/ 9 h 212"/>
              <a:gd name="T116" fmla="*/ 81 w 262"/>
              <a:gd name="T117" fmla="*/ 0 h 212"/>
              <a:gd name="T118" fmla="*/ 86 w 262"/>
              <a:gd name="T1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2" h="212">
                <a:moveTo>
                  <a:pt x="90" y="4"/>
                </a:moveTo>
                <a:lnTo>
                  <a:pt x="90" y="4"/>
                </a:lnTo>
                <a:lnTo>
                  <a:pt x="90" y="4"/>
                </a:lnTo>
                <a:lnTo>
                  <a:pt x="95" y="4"/>
                </a:lnTo>
                <a:lnTo>
                  <a:pt x="99" y="4"/>
                </a:lnTo>
                <a:lnTo>
                  <a:pt x="99" y="0"/>
                </a:lnTo>
                <a:lnTo>
                  <a:pt x="99" y="0"/>
                </a:lnTo>
                <a:lnTo>
                  <a:pt x="104" y="4"/>
                </a:lnTo>
                <a:lnTo>
                  <a:pt x="104" y="4"/>
                </a:lnTo>
                <a:lnTo>
                  <a:pt x="104" y="4"/>
                </a:lnTo>
                <a:lnTo>
                  <a:pt x="104" y="4"/>
                </a:lnTo>
                <a:lnTo>
                  <a:pt x="108" y="4"/>
                </a:lnTo>
                <a:lnTo>
                  <a:pt x="108" y="4"/>
                </a:lnTo>
                <a:lnTo>
                  <a:pt x="108" y="4"/>
                </a:lnTo>
                <a:lnTo>
                  <a:pt x="113" y="4"/>
                </a:lnTo>
                <a:lnTo>
                  <a:pt x="113" y="4"/>
                </a:lnTo>
                <a:lnTo>
                  <a:pt x="117" y="4"/>
                </a:lnTo>
                <a:lnTo>
                  <a:pt x="117" y="4"/>
                </a:lnTo>
                <a:lnTo>
                  <a:pt x="122" y="4"/>
                </a:lnTo>
                <a:lnTo>
                  <a:pt x="122" y="4"/>
                </a:lnTo>
                <a:lnTo>
                  <a:pt x="122" y="9"/>
                </a:lnTo>
                <a:lnTo>
                  <a:pt x="126" y="9"/>
                </a:lnTo>
                <a:lnTo>
                  <a:pt x="131" y="9"/>
                </a:lnTo>
                <a:lnTo>
                  <a:pt x="131" y="13"/>
                </a:lnTo>
                <a:lnTo>
                  <a:pt x="135" y="13"/>
                </a:lnTo>
                <a:lnTo>
                  <a:pt x="135" y="18"/>
                </a:lnTo>
                <a:lnTo>
                  <a:pt x="140" y="22"/>
                </a:lnTo>
                <a:lnTo>
                  <a:pt x="144" y="27"/>
                </a:lnTo>
                <a:lnTo>
                  <a:pt x="149" y="27"/>
                </a:lnTo>
                <a:lnTo>
                  <a:pt x="149" y="31"/>
                </a:lnTo>
                <a:lnTo>
                  <a:pt x="153" y="36"/>
                </a:lnTo>
                <a:lnTo>
                  <a:pt x="153" y="36"/>
                </a:lnTo>
                <a:lnTo>
                  <a:pt x="153" y="36"/>
                </a:lnTo>
                <a:lnTo>
                  <a:pt x="158" y="40"/>
                </a:lnTo>
                <a:lnTo>
                  <a:pt x="158" y="40"/>
                </a:lnTo>
                <a:lnTo>
                  <a:pt x="158" y="40"/>
                </a:lnTo>
                <a:lnTo>
                  <a:pt x="158" y="45"/>
                </a:lnTo>
                <a:lnTo>
                  <a:pt x="158" y="49"/>
                </a:lnTo>
                <a:lnTo>
                  <a:pt x="153" y="54"/>
                </a:lnTo>
                <a:lnTo>
                  <a:pt x="153" y="54"/>
                </a:lnTo>
                <a:lnTo>
                  <a:pt x="149" y="58"/>
                </a:lnTo>
                <a:lnTo>
                  <a:pt x="149" y="58"/>
                </a:lnTo>
                <a:lnTo>
                  <a:pt x="149" y="58"/>
                </a:lnTo>
                <a:lnTo>
                  <a:pt x="149" y="63"/>
                </a:lnTo>
                <a:lnTo>
                  <a:pt x="149" y="67"/>
                </a:lnTo>
                <a:lnTo>
                  <a:pt x="153" y="72"/>
                </a:lnTo>
                <a:lnTo>
                  <a:pt x="153" y="72"/>
                </a:lnTo>
                <a:lnTo>
                  <a:pt x="153" y="72"/>
                </a:lnTo>
                <a:lnTo>
                  <a:pt x="158" y="72"/>
                </a:lnTo>
                <a:lnTo>
                  <a:pt x="158" y="72"/>
                </a:lnTo>
                <a:lnTo>
                  <a:pt x="158" y="72"/>
                </a:lnTo>
                <a:lnTo>
                  <a:pt x="162" y="67"/>
                </a:lnTo>
                <a:lnTo>
                  <a:pt x="162" y="67"/>
                </a:lnTo>
                <a:lnTo>
                  <a:pt x="167" y="67"/>
                </a:lnTo>
                <a:lnTo>
                  <a:pt x="167" y="67"/>
                </a:lnTo>
                <a:lnTo>
                  <a:pt x="167" y="67"/>
                </a:lnTo>
                <a:lnTo>
                  <a:pt x="171" y="72"/>
                </a:lnTo>
                <a:lnTo>
                  <a:pt x="171" y="72"/>
                </a:lnTo>
                <a:lnTo>
                  <a:pt x="171" y="72"/>
                </a:lnTo>
                <a:lnTo>
                  <a:pt x="171" y="72"/>
                </a:lnTo>
                <a:lnTo>
                  <a:pt x="167" y="72"/>
                </a:lnTo>
                <a:lnTo>
                  <a:pt x="167" y="72"/>
                </a:lnTo>
                <a:lnTo>
                  <a:pt x="167" y="77"/>
                </a:lnTo>
                <a:lnTo>
                  <a:pt x="167" y="77"/>
                </a:lnTo>
                <a:lnTo>
                  <a:pt x="167" y="77"/>
                </a:lnTo>
                <a:lnTo>
                  <a:pt x="167" y="81"/>
                </a:lnTo>
                <a:lnTo>
                  <a:pt x="167" y="81"/>
                </a:lnTo>
                <a:lnTo>
                  <a:pt x="171" y="86"/>
                </a:lnTo>
                <a:lnTo>
                  <a:pt x="171" y="86"/>
                </a:lnTo>
                <a:lnTo>
                  <a:pt x="171" y="86"/>
                </a:lnTo>
                <a:lnTo>
                  <a:pt x="171" y="90"/>
                </a:lnTo>
                <a:lnTo>
                  <a:pt x="176" y="90"/>
                </a:lnTo>
                <a:lnTo>
                  <a:pt x="176" y="90"/>
                </a:lnTo>
                <a:lnTo>
                  <a:pt x="176" y="95"/>
                </a:lnTo>
                <a:lnTo>
                  <a:pt x="180" y="95"/>
                </a:lnTo>
                <a:lnTo>
                  <a:pt x="180" y="99"/>
                </a:lnTo>
                <a:lnTo>
                  <a:pt x="180" y="99"/>
                </a:lnTo>
                <a:lnTo>
                  <a:pt x="185" y="99"/>
                </a:lnTo>
                <a:lnTo>
                  <a:pt x="185" y="99"/>
                </a:lnTo>
                <a:lnTo>
                  <a:pt x="189" y="104"/>
                </a:lnTo>
                <a:lnTo>
                  <a:pt x="189" y="108"/>
                </a:lnTo>
                <a:lnTo>
                  <a:pt x="189" y="108"/>
                </a:lnTo>
                <a:lnTo>
                  <a:pt x="198" y="108"/>
                </a:lnTo>
                <a:lnTo>
                  <a:pt x="203" y="113"/>
                </a:lnTo>
                <a:lnTo>
                  <a:pt x="208" y="113"/>
                </a:lnTo>
                <a:lnTo>
                  <a:pt x="212" y="117"/>
                </a:lnTo>
                <a:lnTo>
                  <a:pt x="217" y="117"/>
                </a:lnTo>
                <a:lnTo>
                  <a:pt x="226" y="117"/>
                </a:lnTo>
                <a:lnTo>
                  <a:pt x="230" y="122"/>
                </a:lnTo>
                <a:lnTo>
                  <a:pt x="239" y="126"/>
                </a:lnTo>
                <a:lnTo>
                  <a:pt x="244" y="126"/>
                </a:lnTo>
                <a:lnTo>
                  <a:pt x="244" y="126"/>
                </a:lnTo>
                <a:lnTo>
                  <a:pt x="248" y="126"/>
                </a:lnTo>
                <a:lnTo>
                  <a:pt x="253" y="126"/>
                </a:lnTo>
                <a:lnTo>
                  <a:pt x="262" y="126"/>
                </a:lnTo>
                <a:lnTo>
                  <a:pt x="257" y="131"/>
                </a:lnTo>
                <a:lnTo>
                  <a:pt x="253" y="135"/>
                </a:lnTo>
                <a:lnTo>
                  <a:pt x="248" y="140"/>
                </a:lnTo>
                <a:lnTo>
                  <a:pt x="244" y="144"/>
                </a:lnTo>
                <a:lnTo>
                  <a:pt x="239" y="149"/>
                </a:lnTo>
                <a:lnTo>
                  <a:pt x="235" y="153"/>
                </a:lnTo>
                <a:lnTo>
                  <a:pt x="230" y="158"/>
                </a:lnTo>
                <a:lnTo>
                  <a:pt x="226" y="162"/>
                </a:lnTo>
                <a:lnTo>
                  <a:pt x="221" y="171"/>
                </a:lnTo>
                <a:lnTo>
                  <a:pt x="217" y="176"/>
                </a:lnTo>
                <a:lnTo>
                  <a:pt x="212" y="181"/>
                </a:lnTo>
                <a:lnTo>
                  <a:pt x="208" y="185"/>
                </a:lnTo>
                <a:lnTo>
                  <a:pt x="208" y="185"/>
                </a:lnTo>
                <a:lnTo>
                  <a:pt x="203" y="185"/>
                </a:lnTo>
                <a:lnTo>
                  <a:pt x="198" y="185"/>
                </a:lnTo>
                <a:lnTo>
                  <a:pt x="194" y="185"/>
                </a:lnTo>
                <a:lnTo>
                  <a:pt x="194" y="185"/>
                </a:lnTo>
                <a:lnTo>
                  <a:pt x="189" y="185"/>
                </a:lnTo>
                <a:lnTo>
                  <a:pt x="189" y="185"/>
                </a:lnTo>
                <a:lnTo>
                  <a:pt x="185" y="185"/>
                </a:lnTo>
                <a:lnTo>
                  <a:pt x="185" y="185"/>
                </a:lnTo>
                <a:lnTo>
                  <a:pt x="180" y="190"/>
                </a:lnTo>
                <a:lnTo>
                  <a:pt x="176" y="190"/>
                </a:lnTo>
                <a:lnTo>
                  <a:pt x="176" y="190"/>
                </a:lnTo>
                <a:lnTo>
                  <a:pt x="176" y="194"/>
                </a:lnTo>
                <a:lnTo>
                  <a:pt x="176" y="194"/>
                </a:lnTo>
                <a:lnTo>
                  <a:pt x="171" y="194"/>
                </a:lnTo>
                <a:lnTo>
                  <a:pt x="171" y="199"/>
                </a:lnTo>
                <a:lnTo>
                  <a:pt x="162" y="199"/>
                </a:lnTo>
                <a:lnTo>
                  <a:pt x="162" y="199"/>
                </a:lnTo>
                <a:lnTo>
                  <a:pt x="158" y="199"/>
                </a:lnTo>
                <a:lnTo>
                  <a:pt x="158" y="203"/>
                </a:lnTo>
                <a:lnTo>
                  <a:pt x="158" y="203"/>
                </a:lnTo>
                <a:lnTo>
                  <a:pt x="153" y="203"/>
                </a:lnTo>
                <a:lnTo>
                  <a:pt x="149" y="203"/>
                </a:lnTo>
                <a:lnTo>
                  <a:pt x="149" y="203"/>
                </a:lnTo>
                <a:lnTo>
                  <a:pt x="144" y="203"/>
                </a:lnTo>
                <a:lnTo>
                  <a:pt x="144" y="203"/>
                </a:lnTo>
                <a:lnTo>
                  <a:pt x="144" y="203"/>
                </a:lnTo>
                <a:lnTo>
                  <a:pt x="144" y="203"/>
                </a:lnTo>
                <a:lnTo>
                  <a:pt x="140" y="203"/>
                </a:lnTo>
                <a:lnTo>
                  <a:pt x="140" y="199"/>
                </a:lnTo>
                <a:lnTo>
                  <a:pt x="135" y="199"/>
                </a:lnTo>
                <a:lnTo>
                  <a:pt x="131" y="199"/>
                </a:lnTo>
                <a:lnTo>
                  <a:pt x="131" y="199"/>
                </a:lnTo>
                <a:lnTo>
                  <a:pt x="122" y="203"/>
                </a:lnTo>
                <a:lnTo>
                  <a:pt x="122" y="203"/>
                </a:lnTo>
                <a:lnTo>
                  <a:pt x="122" y="208"/>
                </a:lnTo>
                <a:lnTo>
                  <a:pt x="117" y="212"/>
                </a:lnTo>
                <a:lnTo>
                  <a:pt x="117" y="212"/>
                </a:lnTo>
                <a:lnTo>
                  <a:pt x="113" y="212"/>
                </a:lnTo>
                <a:lnTo>
                  <a:pt x="108" y="212"/>
                </a:lnTo>
                <a:lnTo>
                  <a:pt x="108" y="212"/>
                </a:lnTo>
                <a:lnTo>
                  <a:pt x="104" y="212"/>
                </a:lnTo>
                <a:lnTo>
                  <a:pt x="104" y="212"/>
                </a:lnTo>
                <a:lnTo>
                  <a:pt x="99" y="212"/>
                </a:lnTo>
                <a:lnTo>
                  <a:pt x="95" y="208"/>
                </a:lnTo>
                <a:lnTo>
                  <a:pt x="95" y="208"/>
                </a:lnTo>
                <a:lnTo>
                  <a:pt x="90" y="208"/>
                </a:lnTo>
                <a:lnTo>
                  <a:pt x="86" y="208"/>
                </a:lnTo>
                <a:lnTo>
                  <a:pt x="86" y="203"/>
                </a:lnTo>
                <a:lnTo>
                  <a:pt x="81" y="203"/>
                </a:lnTo>
                <a:lnTo>
                  <a:pt x="77" y="199"/>
                </a:lnTo>
                <a:lnTo>
                  <a:pt x="72" y="199"/>
                </a:lnTo>
                <a:lnTo>
                  <a:pt x="67" y="194"/>
                </a:lnTo>
                <a:lnTo>
                  <a:pt x="67" y="194"/>
                </a:lnTo>
                <a:lnTo>
                  <a:pt x="67" y="194"/>
                </a:lnTo>
                <a:lnTo>
                  <a:pt x="63" y="194"/>
                </a:lnTo>
                <a:lnTo>
                  <a:pt x="58" y="194"/>
                </a:lnTo>
                <a:lnTo>
                  <a:pt x="54" y="194"/>
                </a:lnTo>
                <a:lnTo>
                  <a:pt x="54" y="194"/>
                </a:lnTo>
                <a:lnTo>
                  <a:pt x="54" y="194"/>
                </a:lnTo>
                <a:lnTo>
                  <a:pt x="54" y="190"/>
                </a:lnTo>
                <a:lnTo>
                  <a:pt x="49" y="190"/>
                </a:lnTo>
                <a:lnTo>
                  <a:pt x="49" y="185"/>
                </a:lnTo>
                <a:lnTo>
                  <a:pt x="49" y="185"/>
                </a:lnTo>
                <a:lnTo>
                  <a:pt x="49" y="181"/>
                </a:lnTo>
                <a:lnTo>
                  <a:pt x="49" y="181"/>
                </a:lnTo>
                <a:lnTo>
                  <a:pt x="49" y="181"/>
                </a:lnTo>
                <a:lnTo>
                  <a:pt x="49" y="181"/>
                </a:lnTo>
                <a:lnTo>
                  <a:pt x="49" y="176"/>
                </a:lnTo>
                <a:lnTo>
                  <a:pt x="45" y="176"/>
                </a:lnTo>
                <a:lnTo>
                  <a:pt x="45" y="176"/>
                </a:lnTo>
                <a:lnTo>
                  <a:pt x="40" y="176"/>
                </a:lnTo>
                <a:lnTo>
                  <a:pt x="40" y="176"/>
                </a:lnTo>
                <a:lnTo>
                  <a:pt x="40" y="176"/>
                </a:lnTo>
                <a:lnTo>
                  <a:pt x="40" y="176"/>
                </a:lnTo>
                <a:lnTo>
                  <a:pt x="40" y="176"/>
                </a:lnTo>
                <a:lnTo>
                  <a:pt x="40" y="176"/>
                </a:lnTo>
                <a:lnTo>
                  <a:pt x="40" y="176"/>
                </a:lnTo>
                <a:lnTo>
                  <a:pt x="40" y="171"/>
                </a:lnTo>
                <a:lnTo>
                  <a:pt x="36" y="171"/>
                </a:lnTo>
                <a:lnTo>
                  <a:pt x="36" y="167"/>
                </a:lnTo>
                <a:lnTo>
                  <a:pt x="36" y="167"/>
                </a:lnTo>
                <a:lnTo>
                  <a:pt x="36" y="162"/>
                </a:lnTo>
                <a:lnTo>
                  <a:pt x="36" y="162"/>
                </a:lnTo>
                <a:lnTo>
                  <a:pt x="31" y="158"/>
                </a:lnTo>
                <a:lnTo>
                  <a:pt x="31" y="153"/>
                </a:lnTo>
                <a:lnTo>
                  <a:pt x="31" y="153"/>
                </a:lnTo>
                <a:lnTo>
                  <a:pt x="27" y="153"/>
                </a:lnTo>
                <a:lnTo>
                  <a:pt x="27" y="149"/>
                </a:lnTo>
                <a:lnTo>
                  <a:pt x="27" y="149"/>
                </a:lnTo>
                <a:lnTo>
                  <a:pt x="22" y="144"/>
                </a:lnTo>
                <a:lnTo>
                  <a:pt x="22" y="144"/>
                </a:lnTo>
                <a:lnTo>
                  <a:pt x="18" y="140"/>
                </a:lnTo>
                <a:lnTo>
                  <a:pt x="18" y="140"/>
                </a:lnTo>
                <a:lnTo>
                  <a:pt x="18" y="140"/>
                </a:lnTo>
                <a:lnTo>
                  <a:pt x="18" y="140"/>
                </a:lnTo>
                <a:lnTo>
                  <a:pt x="18" y="135"/>
                </a:lnTo>
                <a:lnTo>
                  <a:pt x="13" y="135"/>
                </a:lnTo>
                <a:lnTo>
                  <a:pt x="9" y="131"/>
                </a:lnTo>
                <a:lnTo>
                  <a:pt x="9" y="131"/>
                </a:lnTo>
                <a:lnTo>
                  <a:pt x="9" y="131"/>
                </a:lnTo>
                <a:lnTo>
                  <a:pt x="4" y="131"/>
                </a:lnTo>
                <a:lnTo>
                  <a:pt x="0" y="131"/>
                </a:lnTo>
                <a:lnTo>
                  <a:pt x="0" y="131"/>
                </a:lnTo>
                <a:lnTo>
                  <a:pt x="0" y="131"/>
                </a:lnTo>
                <a:lnTo>
                  <a:pt x="0" y="126"/>
                </a:lnTo>
                <a:lnTo>
                  <a:pt x="0" y="126"/>
                </a:lnTo>
                <a:lnTo>
                  <a:pt x="4" y="122"/>
                </a:lnTo>
                <a:lnTo>
                  <a:pt x="4" y="122"/>
                </a:lnTo>
                <a:lnTo>
                  <a:pt x="4" y="117"/>
                </a:lnTo>
                <a:lnTo>
                  <a:pt x="9" y="117"/>
                </a:lnTo>
                <a:lnTo>
                  <a:pt x="9" y="117"/>
                </a:lnTo>
                <a:lnTo>
                  <a:pt x="13" y="117"/>
                </a:lnTo>
                <a:lnTo>
                  <a:pt x="13" y="117"/>
                </a:lnTo>
                <a:lnTo>
                  <a:pt x="18" y="117"/>
                </a:lnTo>
                <a:lnTo>
                  <a:pt x="18" y="117"/>
                </a:lnTo>
                <a:lnTo>
                  <a:pt x="18" y="117"/>
                </a:lnTo>
                <a:lnTo>
                  <a:pt x="18" y="117"/>
                </a:lnTo>
                <a:lnTo>
                  <a:pt x="18" y="113"/>
                </a:lnTo>
                <a:lnTo>
                  <a:pt x="18" y="113"/>
                </a:lnTo>
                <a:lnTo>
                  <a:pt x="18" y="108"/>
                </a:lnTo>
                <a:lnTo>
                  <a:pt x="18" y="104"/>
                </a:lnTo>
                <a:lnTo>
                  <a:pt x="18" y="99"/>
                </a:lnTo>
                <a:lnTo>
                  <a:pt x="18" y="99"/>
                </a:lnTo>
                <a:lnTo>
                  <a:pt x="18" y="95"/>
                </a:lnTo>
                <a:lnTo>
                  <a:pt x="18" y="90"/>
                </a:lnTo>
                <a:lnTo>
                  <a:pt x="18" y="90"/>
                </a:lnTo>
                <a:lnTo>
                  <a:pt x="22" y="86"/>
                </a:lnTo>
                <a:lnTo>
                  <a:pt x="22" y="86"/>
                </a:lnTo>
                <a:lnTo>
                  <a:pt x="22" y="86"/>
                </a:lnTo>
                <a:lnTo>
                  <a:pt x="22" y="81"/>
                </a:lnTo>
                <a:lnTo>
                  <a:pt x="22" y="77"/>
                </a:lnTo>
                <a:lnTo>
                  <a:pt x="22" y="77"/>
                </a:lnTo>
                <a:lnTo>
                  <a:pt x="27" y="72"/>
                </a:lnTo>
                <a:lnTo>
                  <a:pt x="27" y="72"/>
                </a:lnTo>
                <a:lnTo>
                  <a:pt x="27" y="72"/>
                </a:lnTo>
                <a:lnTo>
                  <a:pt x="27" y="72"/>
                </a:lnTo>
                <a:lnTo>
                  <a:pt x="31" y="77"/>
                </a:lnTo>
                <a:lnTo>
                  <a:pt x="31" y="77"/>
                </a:lnTo>
                <a:lnTo>
                  <a:pt x="31" y="72"/>
                </a:lnTo>
                <a:lnTo>
                  <a:pt x="31" y="72"/>
                </a:lnTo>
                <a:lnTo>
                  <a:pt x="31" y="72"/>
                </a:lnTo>
                <a:lnTo>
                  <a:pt x="31" y="67"/>
                </a:lnTo>
                <a:lnTo>
                  <a:pt x="31" y="67"/>
                </a:lnTo>
                <a:lnTo>
                  <a:pt x="31" y="63"/>
                </a:lnTo>
                <a:lnTo>
                  <a:pt x="36" y="58"/>
                </a:lnTo>
                <a:lnTo>
                  <a:pt x="36" y="58"/>
                </a:lnTo>
                <a:lnTo>
                  <a:pt x="36" y="54"/>
                </a:lnTo>
                <a:lnTo>
                  <a:pt x="36" y="54"/>
                </a:lnTo>
                <a:lnTo>
                  <a:pt x="40" y="49"/>
                </a:lnTo>
                <a:lnTo>
                  <a:pt x="40" y="45"/>
                </a:lnTo>
                <a:lnTo>
                  <a:pt x="40" y="40"/>
                </a:lnTo>
                <a:lnTo>
                  <a:pt x="45" y="40"/>
                </a:lnTo>
                <a:lnTo>
                  <a:pt x="45" y="40"/>
                </a:lnTo>
                <a:lnTo>
                  <a:pt x="45" y="40"/>
                </a:lnTo>
                <a:lnTo>
                  <a:pt x="49" y="40"/>
                </a:lnTo>
                <a:lnTo>
                  <a:pt x="49" y="36"/>
                </a:lnTo>
                <a:lnTo>
                  <a:pt x="49" y="36"/>
                </a:lnTo>
                <a:lnTo>
                  <a:pt x="54" y="36"/>
                </a:lnTo>
                <a:lnTo>
                  <a:pt x="49" y="36"/>
                </a:lnTo>
                <a:lnTo>
                  <a:pt x="54" y="31"/>
                </a:lnTo>
                <a:lnTo>
                  <a:pt x="54" y="27"/>
                </a:lnTo>
                <a:lnTo>
                  <a:pt x="54" y="27"/>
                </a:lnTo>
                <a:lnTo>
                  <a:pt x="54" y="22"/>
                </a:lnTo>
                <a:lnTo>
                  <a:pt x="54" y="22"/>
                </a:lnTo>
                <a:lnTo>
                  <a:pt x="54" y="22"/>
                </a:lnTo>
                <a:lnTo>
                  <a:pt x="58" y="18"/>
                </a:lnTo>
                <a:lnTo>
                  <a:pt x="54" y="13"/>
                </a:lnTo>
                <a:lnTo>
                  <a:pt x="58" y="9"/>
                </a:lnTo>
                <a:lnTo>
                  <a:pt x="58" y="9"/>
                </a:lnTo>
                <a:lnTo>
                  <a:pt x="58" y="9"/>
                </a:lnTo>
                <a:lnTo>
                  <a:pt x="63" y="9"/>
                </a:lnTo>
                <a:lnTo>
                  <a:pt x="63" y="9"/>
                </a:lnTo>
                <a:lnTo>
                  <a:pt x="67" y="9"/>
                </a:lnTo>
                <a:lnTo>
                  <a:pt x="67" y="9"/>
                </a:lnTo>
                <a:lnTo>
                  <a:pt x="67" y="9"/>
                </a:lnTo>
                <a:lnTo>
                  <a:pt x="67" y="4"/>
                </a:lnTo>
                <a:lnTo>
                  <a:pt x="67" y="4"/>
                </a:lnTo>
                <a:lnTo>
                  <a:pt x="72" y="4"/>
                </a:lnTo>
                <a:lnTo>
                  <a:pt x="72" y="9"/>
                </a:lnTo>
                <a:lnTo>
                  <a:pt x="77" y="9"/>
                </a:lnTo>
                <a:lnTo>
                  <a:pt x="77" y="9"/>
                </a:lnTo>
                <a:lnTo>
                  <a:pt x="77" y="9"/>
                </a:lnTo>
                <a:lnTo>
                  <a:pt x="77" y="9"/>
                </a:lnTo>
                <a:lnTo>
                  <a:pt x="77" y="4"/>
                </a:lnTo>
                <a:lnTo>
                  <a:pt x="81" y="0"/>
                </a:lnTo>
                <a:lnTo>
                  <a:pt x="81" y="0"/>
                </a:lnTo>
                <a:lnTo>
                  <a:pt x="81" y="0"/>
                </a:lnTo>
                <a:lnTo>
                  <a:pt x="81" y="0"/>
                </a:lnTo>
                <a:lnTo>
                  <a:pt x="86" y="0"/>
                </a:lnTo>
                <a:lnTo>
                  <a:pt x="86" y="0"/>
                </a:lnTo>
                <a:lnTo>
                  <a:pt x="86" y="0"/>
                </a:lnTo>
                <a:lnTo>
                  <a:pt x="86" y="0"/>
                </a:lnTo>
                <a:lnTo>
                  <a:pt x="90" y="4"/>
                </a:lnTo>
                <a:lnTo>
                  <a:pt x="90"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9" name="Freeform 55">
            <a:extLst>
              <a:ext uri="{FF2B5EF4-FFF2-40B4-BE49-F238E27FC236}">
                <a16:creationId xmlns:a16="http://schemas.microsoft.com/office/drawing/2014/main" id="{30293755-22F5-3C4D-943A-01DAB1076A29}"/>
              </a:ext>
            </a:extLst>
          </p:cNvPr>
          <p:cNvSpPr>
            <a:spLocks/>
          </p:cNvSpPr>
          <p:nvPr/>
        </p:nvSpPr>
        <p:spPr bwMode="auto">
          <a:xfrm>
            <a:off x="6156233" y="1032951"/>
            <a:ext cx="357702" cy="472433"/>
          </a:xfrm>
          <a:custGeom>
            <a:avLst/>
            <a:gdLst>
              <a:gd name="T0" fmla="*/ 100 w 149"/>
              <a:gd name="T1" fmla="*/ 13 h 194"/>
              <a:gd name="T2" fmla="*/ 100 w 149"/>
              <a:gd name="T3" fmla="*/ 18 h 194"/>
              <a:gd name="T4" fmla="*/ 95 w 149"/>
              <a:gd name="T5" fmla="*/ 22 h 194"/>
              <a:gd name="T6" fmla="*/ 100 w 149"/>
              <a:gd name="T7" fmla="*/ 36 h 194"/>
              <a:gd name="T8" fmla="*/ 113 w 149"/>
              <a:gd name="T9" fmla="*/ 50 h 194"/>
              <a:gd name="T10" fmla="*/ 109 w 149"/>
              <a:gd name="T11" fmla="*/ 59 h 194"/>
              <a:gd name="T12" fmla="*/ 118 w 149"/>
              <a:gd name="T13" fmla="*/ 72 h 194"/>
              <a:gd name="T14" fmla="*/ 122 w 149"/>
              <a:gd name="T15" fmla="*/ 81 h 194"/>
              <a:gd name="T16" fmla="*/ 118 w 149"/>
              <a:gd name="T17" fmla="*/ 90 h 194"/>
              <a:gd name="T18" fmla="*/ 122 w 149"/>
              <a:gd name="T19" fmla="*/ 90 h 194"/>
              <a:gd name="T20" fmla="*/ 122 w 149"/>
              <a:gd name="T21" fmla="*/ 99 h 194"/>
              <a:gd name="T22" fmla="*/ 127 w 149"/>
              <a:gd name="T23" fmla="*/ 104 h 194"/>
              <a:gd name="T24" fmla="*/ 136 w 149"/>
              <a:gd name="T25" fmla="*/ 113 h 194"/>
              <a:gd name="T26" fmla="*/ 136 w 149"/>
              <a:gd name="T27" fmla="*/ 122 h 194"/>
              <a:gd name="T28" fmla="*/ 149 w 149"/>
              <a:gd name="T29" fmla="*/ 131 h 194"/>
              <a:gd name="T30" fmla="*/ 145 w 149"/>
              <a:gd name="T31" fmla="*/ 144 h 194"/>
              <a:gd name="T32" fmla="*/ 131 w 149"/>
              <a:gd name="T33" fmla="*/ 163 h 194"/>
              <a:gd name="T34" fmla="*/ 118 w 149"/>
              <a:gd name="T35" fmla="*/ 172 h 194"/>
              <a:gd name="T36" fmla="*/ 104 w 149"/>
              <a:gd name="T37" fmla="*/ 181 h 194"/>
              <a:gd name="T38" fmla="*/ 95 w 149"/>
              <a:gd name="T39" fmla="*/ 181 h 194"/>
              <a:gd name="T40" fmla="*/ 91 w 149"/>
              <a:gd name="T41" fmla="*/ 181 h 194"/>
              <a:gd name="T42" fmla="*/ 86 w 149"/>
              <a:gd name="T43" fmla="*/ 185 h 194"/>
              <a:gd name="T44" fmla="*/ 81 w 149"/>
              <a:gd name="T45" fmla="*/ 185 h 194"/>
              <a:gd name="T46" fmla="*/ 68 w 149"/>
              <a:gd name="T47" fmla="*/ 190 h 194"/>
              <a:gd name="T48" fmla="*/ 50 w 149"/>
              <a:gd name="T49" fmla="*/ 194 h 194"/>
              <a:gd name="T50" fmla="*/ 50 w 149"/>
              <a:gd name="T51" fmla="*/ 190 h 194"/>
              <a:gd name="T52" fmla="*/ 45 w 149"/>
              <a:gd name="T53" fmla="*/ 190 h 194"/>
              <a:gd name="T54" fmla="*/ 41 w 149"/>
              <a:gd name="T55" fmla="*/ 185 h 194"/>
              <a:gd name="T56" fmla="*/ 41 w 149"/>
              <a:gd name="T57" fmla="*/ 185 h 194"/>
              <a:gd name="T58" fmla="*/ 32 w 149"/>
              <a:gd name="T59" fmla="*/ 181 h 194"/>
              <a:gd name="T60" fmla="*/ 27 w 149"/>
              <a:gd name="T61" fmla="*/ 176 h 194"/>
              <a:gd name="T62" fmla="*/ 27 w 149"/>
              <a:gd name="T63" fmla="*/ 167 h 194"/>
              <a:gd name="T64" fmla="*/ 27 w 149"/>
              <a:gd name="T65" fmla="*/ 163 h 194"/>
              <a:gd name="T66" fmla="*/ 27 w 149"/>
              <a:gd name="T67" fmla="*/ 158 h 194"/>
              <a:gd name="T68" fmla="*/ 23 w 149"/>
              <a:gd name="T69" fmla="*/ 144 h 194"/>
              <a:gd name="T70" fmla="*/ 23 w 149"/>
              <a:gd name="T71" fmla="*/ 135 h 194"/>
              <a:gd name="T72" fmla="*/ 27 w 149"/>
              <a:gd name="T73" fmla="*/ 131 h 194"/>
              <a:gd name="T74" fmla="*/ 32 w 149"/>
              <a:gd name="T75" fmla="*/ 126 h 194"/>
              <a:gd name="T76" fmla="*/ 41 w 149"/>
              <a:gd name="T77" fmla="*/ 117 h 194"/>
              <a:gd name="T78" fmla="*/ 50 w 149"/>
              <a:gd name="T79" fmla="*/ 108 h 194"/>
              <a:gd name="T80" fmla="*/ 59 w 149"/>
              <a:gd name="T81" fmla="*/ 99 h 194"/>
              <a:gd name="T82" fmla="*/ 63 w 149"/>
              <a:gd name="T83" fmla="*/ 95 h 194"/>
              <a:gd name="T84" fmla="*/ 63 w 149"/>
              <a:gd name="T85" fmla="*/ 86 h 194"/>
              <a:gd name="T86" fmla="*/ 54 w 149"/>
              <a:gd name="T87" fmla="*/ 81 h 194"/>
              <a:gd name="T88" fmla="*/ 45 w 149"/>
              <a:gd name="T89" fmla="*/ 77 h 194"/>
              <a:gd name="T90" fmla="*/ 41 w 149"/>
              <a:gd name="T91" fmla="*/ 68 h 194"/>
              <a:gd name="T92" fmla="*/ 45 w 149"/>
              <a:gd name="T93" fmla="*/ 63 h 194"/>
              <a:gd name="T94" fmla="*/ 41 w 149"/>
              <a:gd name="T95" fmla="*/ 54 h 194"/>
              <a:gd name="T96" fmla="*/ 36 w 149"/>
              <a:gd name="T97" fmla="*/ 50 h 194"/>
              <a:gd name="T98" fmla="*/ 36 w 149"/>
              <a:gd name="T99" fmla="*/ 45 h 194"/>
              <a:gd name="T100" fmla="*/ 36 w 149"/>
              <a:gd name="T101" fmla="*/ 36 h 194"/>
              <a:gd name="T102" fmla="*/ 23 w 149"/>
              <a:gd name="T103" fmla="*/ 31 h 194"/>
              <a:gd name="T104" fmla="*/ 9 w 149"/>
              <a:gd name="T105" fmla="*/ 27 h 194"/>
              <a:gd name="T106" fmla="*/ 0 w 149"/>
              <a:gd name="T107" fmla="*/ 22 h 194"/>
              <a:gd name="T108" fmla="*/ 5 w 149"/>
              <a:gd name="T109" fmla="*/ 18 h 194"/>
              <a:gd name="T110" fmla="*/ 18 w 149"/>
              <a:gd name="T111" fmla="*/ 22 h 194"/>
              <a:gd name="T112" fmla="*/ 32 w 149"/>
              <a:gd name="T113" fmla="*/ 27 h 194"/>
              <a:gd name="T114" fmla="*/ 41 w 149"/>
              <a:gd name="T115" fmla="*/ 27 h 194"/>
              <a:gd name="T116" fmla="*/ 54 w 149"/>
              <a:gd name="T117" fmla="*/ 27 h 194"/>
              <a:gd name="T118" fmla="*/ 59 w 149"/>
              <a:gd name="T119" fmla="*/ 22 h 194"/>
              <a:gd name="T120" fmla="*/ 63 w 149"/>
              <a:gd name="T121" fmla="*/ 9 h 194"/>
              <a:gd name="T122" fmla="*/ 72 w 149"/>
              <a:gd name="T123" fmla="*/ 4 h 194"/>
              <a:gd name="T124" fmla="*/ 86 w 149"/>
              <a:gd name="T125"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9" h="194">
                <a:moveTo>
                  <a:pt x="86" y="4"/>
                </a:moveTo>
                <a:lnTo>
                  <a:pt x="86" y="4"/>
                </a:lnTo>
                <a:lnTo>
                  <a:pt x="86" y="4"/>
                </a:lnTo>
                <a:lnTo>
                  <a:pt x="91" y="4"/>
                </a:lnTo>
                <a:lnTo>
                  <a:pt x="95" y="4"/>
                </a:lnTo>
                <a:lnTo>
                  <a:pt x="100" y="9"/>
                </a:lnTo>
                <a:lnTo>
                  <a:pt x="100" y="13"/>
                </a:lnTo>
                <a:lnTo>
                  <a:pt x="100" y="13"/>
                </a:lnTo>
                <a:lnTo>
                  <a:pt x="100" y="13"/>
                </a:lnTo>
                <a:lnTo>
                  <a:pt x="100" y="13"/>
                </a:lnTo>
                <a:lnTo>
                  <a:pt x="95" y="18"/>
                </a:lnTo>
                <a:lnTo>
                  <a:pt x="95" y="18"/>
                </a:lnTo>
                <a:lnTo>
                  <a:pt x="95" y="18"/>
                </a:lnTo>
                <a:lnTo>
                  <a:pt x="100" y="18"/>
                </a:lnTo>
                <a:lnTo>
                  <a:pt x="95" y="18"/>
                </a:lnTo>
                <a:lnTo>
                  <a:pt x="95" y="22"/>
                </a:lnTo>
                <a:lnTo>
                  <a:pt x="95" y="22"/>
                </a:lnTo>
                <a:lnTo>
                  <a:pt x="91" y="22"/>
                </a:lnTo>
                <a:lnTo>
                  <a:pt x="91" y="22"/>
                </a:lnTo>
                <a:lnTo>
                  <a:pt x="95" y="22"/>
                </a:lnTo>
                <a:lnTo>
                  <a:pt x="95" y="22"/>
                </a:lnTo>
                <a:lnTo>
                  <a:pt x="95" y="22"/>
                </a:lnTo>
                <a:lnTo>
                  <a:pt x="95" y="22"/>
                </a:lnTo>
                <a:lnTo>
                  <a:pt x="95" y="22"/>
                </a:lnTo>
                <a:lnTo>
                  <a:pt x="95" y="27"/>
                </a:lnTo>
                <a:lnTo>
                  <a:pt x="95" y="31"/>
                </a:lnTo>
                <a:lnTo>
                  <a:pt x="95" y="31"/>
                </a:lnTo>
                <a:lnTo>
                  <a:pt x="100" y="36"/>
                </a:lnTo>
                <a:lnTo>
                  <a:pt x="104" y="36"/>
                </a:lnTo>
                <a:lnTo>
                  <a:pt x="104" y="36"/>
                </a:lnTo>
                <a:lnTo>
                  <a:pt x="109" y="40"/>
                </a:lnTo>
                <a:lnTo>
                  <a:pt x="113" y="45"/>
                </a:lnTo>
                <a:lnTo>
                  <a:pt x="113" y="45"/>
                </a:lnTo>
                <a:lnTo>
                  <a:pt x="113" y="45"/>
                </a:lnTo>
                <a:lnTo>
                  <a:pt x="113" y="50"/>
                </a:lnTo>
                <a:lnTo>
                  <a:pt x="113" y="50"/>
                </a:lnTo>
                <a:lnTo>
                  <a:pt x="113" y="50"/>
                </a:lnTo>
                <a:lnTo>
                  <a:pt x="109" y="54"/>
                </a:lnTo>
                <a:lnTo>
                  <a:pt x="109" y="54"/>
                </a:lnTo>
                <a:lnTo>
                  <a:pt x="109" y="59"/>
                </a:lnTo>
                <a:lnTo>
                  <a:pt x="109" y="59"/>
                </a:lnTo>
                <a:lnTo>
                  <a:pt x="109" y="59"/>
                </a:lnTo>
                <a:lnTo>
                  <a:pt x="109" y="59"/>
                </a:lnTo>
                <a:lnTo>
                  <a:pt x="109" y="63"/>
                </a:lnTo>
                <a:lnTo>
                  <a:pt x="113" y="63"/>
                </a:lnTo>
                <a:lnTo>
                  <a:pt x="113" y="68"/>
                </a:lnTo>
                <a:lnTo>
                  <a:pt x="113" y="68"/>
                </a:lnTo>
                <a:lnTo>
                  <a:pt x="113" y="68"/>
                </a:lnTo>
                <a:lnTo>
                  <a:pt x="118" y="72"/>
                </a:lnTo>
                <a:lnTo>
                  <a:pt x="118" y="72"/>
                </a:lnTo>
                <a:lnTo>
                  <a:pt x="118" y="72"/>
                </a:lnTo>
                <a:lnTo>
                  <a:pt x="118" y="77"/>
                </a:lnTo>
                <a:lnTo>
                  <a:pt x="122" y="77"/>
                </a:lnTo>
                <a:lnTo>
                  <a:pt x="122" y="81"/>
                </a:lnTo>
                <a:lnTo>
                  <a:pt x="122" y="81"/>
                </a:lnTo>
                <a:lnTo>
                  <a:pt x="122" y="81"/>
                </a:lnTo>
                <a:lnTo>
                  <a:pt x="122" y="81"/>
                </a:lnTo>
                <a:lnTo>
                  <a:pt x="122" y="81"/>
                </a:lnTo>
                <a:lnTo>
                  <a:pt x="118" y="81"/>
                </a:lnTo>
                <a:lnTo>
                  <a:pt x="118" y="81"/>
                </a:lnTo>
                <a:lnTo>
                  <a:pt x="122" y="86"/>
                </a:lnTo>
                <a:lnTo>
                  <a:pt x="118" y="86"/>
                </a:lnTo>
                <a:lnTo>
                  <a:pt x="118" y="90"/>
                </a:lnTo>
                <a:lnTo>
                  <a:pt x="118" y="90"/>
                </a:lnTo>
                <a:lnTo>
                  <a:pt x="118" y="90"/>
                </a:lnTo>
                <a:lnTo>
                  <a:pt x="118" y="90"/>
                </a:lnTo>
                <a:lnTo>
                  <a:pt x="118" y="90"/>
                </a:lnTo>
                <a:lnTo>
                  <a:pt x="122" y="90"/>
                </a:lnTo>
                <a:lnTo>
                  <a:pt x="122" y="90"/>
                </a:lnTo>
                <a:lnTo>
                  <a:pt x="122" y="90"/>
                </a:lnTo>
                <a:lnTo>
                  <a:pt x="122" y="95"/>
                </a:lnTo>
                <a:lnTo>
                  <a:pt x="122" y="95"/>
                </a:lnTo>
                <a:lnTo>
                  <a:pt x="118" y="95"/>
                </a:lnTo>
                <a:lnTo>
                  <a:pt x="118" y="95"/>
                </a:lnTo>
                <a:lnTo>
                  <a:pt x="118" y="95"/>
                </a:lnTo>
                <a:lnTo>
                  <a:pt x="122" y="95"/>
                </a:lnTo>
                <a:lnTo>
                  <a:pt x="122" y="99"/>
                </a:lnTo>
                <a:lnTo>
                  <a:pt x="122" y="99"/>
                </a:lnTo>
                <a:lnTo>
                  <a:pt x="127" y="99"/>
                </a:lnTo>
                <a:lnTo>
                  <a:pt x="127" y="99"/>
                </a:lnTo>
                <a:lnTo>
                  <a:pt x="127" y="99"/>
                </a:lnTo>
                <a:lnTo>
                  <a:pt x="127" y="104"/>
                </a:lnTo>
                <a:lnTo>
                  <a:pt x="127" y="104"/>
                </a:lnTo>
                <a:lnTo>
                  <a:pt x="127" y="104"/>
                </a:lnTo>
                <a:lnTo>
                  <a:pt x="127" y="104"/>
                </a:lnTo>
                <a:lnTo>
                  <a:pt x="127" y="108"/>
                </a:lnTo>
                <a:lnTo>
                  <a:pt x="131" y="108"/>
                </a:lnTo>
                <a:lnTo>
                  <a:pt x="131" y="108"/>
                </a:lnTo>
                <a:lnTo>
                  <a:pt x="136" y="108"/>
                </a:lnTo>
                <a:lnTo>
                  <a:pt x="136" y="113"/>
                </a:lnTo>
                <a:lnTo>
                  <a:pt x="136" y="113"/>
                </a:lnTo>
                <a:lnTo>
                  <a:pt x="136" y="113"/>
                </a:lnTo>
                <a:lnTo>
                  <a:pt x="131" y="113"/>
                </a:lnTo>
                <a:lnTo>
                  <a:pt x="131" y="117"/>
                </a:lnTo>
                <a:lnTo>
                  <a:pt x="127" y="117"/>
                </a:lnTo>
                <a:lnTo>
                  <a:pt x="127" y="117"/>
                </a:lnTo>
                <a:lnTo>
                  <a:pt x="131" y="122"/>
                </a:lnTo>
                <a:lnTo>
                  <a:pt x="136" y="122"/>
                </a:lnTo>
                <a:lnTo>
                  <a:pt x="140" y="126"/>
                </a:lnTo>
                <a:lnTo>
                  <a:pt x="140" y="126"/>
                </a:lnTo>
                <a:lnTo>
                  <a:pt x="145" y="126"/>
                </a:lnTo>
                <a:lnTo>
                  <a:pt x="145" y="131"/>
                </a:lnTo>
                <a:lnTo>
                  <a:pt x="149" y="131"/>
                </a:lnTo>
                <a:lnTo>
                  <a:pt x="149" y="131"/>
                </a:lnTo>
                <a:lnTo>
                  <a:pt x="149" y="131"/>
                </a:lnTo>
                <a:lnTo>
                  <a:pt x="149" y="135"/>
                </a:lnTo>
                <a:lnTo>
                  <a:pt x="149" y="135"/>
                </a:lnTo>
                <a:lnTo>
                  <a:pt x="149" y="135"/>
                </a:lnTo>
                <a:lnTo>
                  <a:pt x="149" y="140"/>
                </a:lnTo>
                <a:lnTo>
                  <a:pt x="149" y="140"/>
                </a:lnTo>
                <a:lnTo>
                  <a:pt x="149" y="140"/>
                </a:lnTo>
                <a:lnTo>
                  <a:pt x="145" y="144"/>
                </a:lnTo>
                <a:lnTo>
                  <a:pt x="140" y="149"/>
                </a:lnTo>
                <a:lnTo>
                  <a:pt x="140" y="149"/>
                </a:lnTo>
                <a:lnTo>
                  <a:pt x="140" y="153"/>
                </a:lnTo>
                <a:lnTo>
                  <a:pt x="136" y="158"/>
                </a:lnTo>
                <a:lnTo>
                  <a:pt x="136" y="158"/>
                </a:lnTo>
                <a:lnTo>
                  <a:pt x="131" y="158"/>
                </a:lnTo>
                <a:lnTo>
                  <a:pt x="131" y="163"/>
                </a:lnTo>
                <a:lnTo>
                  <a:pt x="131" y="163"/>
                </a:lnTo>
                <a:lnTo>
                  <a:pt x="127" y="167"/>
                </a:lnTo>
                <a:lnTo>
                  <a:pt x="122" y="167"/>
                </a:lnTo>
                <a:lnTo>
                  <a:pt x="122" y="167"/>
                </a:lnTo>
                <a:lnTo>
                  <a:pt x="122" y="172"/>
                </a:lnTo>
                <a:lnTo>
                  <a:pt x="118" y="172"/>
                </a:lnTo>
                <a:lnTo>
                  <a:pt x="118" y="172"/>
                </a:lnTo>
                <a:lnTo>
                  <a:pt x="118" y="172"/>
                </a:lnTo>
                <a:lnTo>
                  <a:pt x="113" y="176"/>
                </a:lnTo>
                <a:lnTo>
                  <a:pt x="109" y="181"/>
                </a:lnTo>
                <a:lnTo>
                  <a:pt x="109" y="181"/>
                </a:lnTo>
                <a:lnTo>
                  <a:pt x="109" y="181"/>
                </a:lnTo>
                <a:lnTo>
                  <a:pt x="109" y="181"/>
                </a:lnTo>
                <a:lnTo>
                  <a:pt x="104" y="181"/>
                </a:lnTo>
                <a:lnTo>
                  <a:pt x="104" y="181"/>
                </a:lnTo>
                <a:lnTo>
                  <a:pt x="104" y="181"/>
                </a:lnTo>
                <a:lnTo>
                  <a:pt x="100" y="181"/>
                </a:lnTo>
                <a:lnTo>
                  <a:pt x="100" y="181"/>
                </a:lnTo>
                <a:lnTo>
                  <a:pt x="95" y="181"/>
                </a:lnTo>
                <a:lnTo>
                  <a:pt x="95" y="181"/>
                </a:lnTo>
                <a:lnTo>
                  <a:pt x="95" y="181"/>
                </a:lnTo>
                <a:lnTo>
                  <a:pt x="95" y="181"/>
                </a:lnTo>
                <a:lnTo>
                  <a:pt x="95" y="181"/>
                </a:lnTo>
                <a:lnTo>
                  <a:pt x="95" y="176"/>
                </a:lnTo>
                <a:lnTo>
                  <a:pt x="95" y="176"/>
                </a:lnTo>
                <a:lnTo>
                  <a:pt x="95" y="176"/>
                </a:lnTo>
                <a:lnTo>
                  <a:pt x="91" y="181"/>
                </a:lnTo>
                <a:lnTo>
                  <a:pt x="91" y="181"/>
                </a:lnTo>
                <a:lnTo>
                  <a:pt x="91" y="181"/>
                </a:lnTo>
                <a:lnTo>
                  <a:pt x="91" y="181"/>
                </a:lnTo>
                <a:lnTo>
                  <a:pt x="86" y="181"/>
                </a:lnTo>
                <a:lnTo>
                  <a:pt x="86" y="181"/>
                </a:lnTo>
                <a:lnTo>
                  <a:pt x="86" y="181"/>
                </a:lnTo>
                <a:lnTo>
                  <a:pt x="86" y="181"/>
                </a:lnTo>
                <a:lnTo>
                  <a:pt x="86" y="185"/>
                </a:lnTo>
                <a:lnTo>
                  <a:pt x="86" y="185"/>
                </a:lnTo>
                <a:lnTo>
                  <a:pt x="86" y="185"/>
                </a:lnTo>
                <a:lnTo>
                  <a:pt x="86" y="185"/>
                </a:lnTo>
                <a:lnTo>
                  <a:pt x="81" y="185"/>
                </a:lnTo>
                <a:lnTo>
                  <a:pt x="81" y="185"/>
                </a:lnTo>
                <a:lnTo>
                  <a:pt x="81" y="185"/>
                </a:lnTo>
                <a:lnTo>
                  <a:pt x="81" y="185"/>
                </a:lnTo>
                <a:lnTo>
                  <a:pt x="77" y="185"/>
                </a:lnTo>
                <a:lnTo>
                  <a:pt x="77" y="185"/>
                </a:lnTo>
                <a:lnTo>
                  <a:pt x="72" y="185"/>
                </a:lnTo>
                <a:lnTo>
                  <a:pt x="72" y="185"/>
                </a:lnTo>
                <a:lnTo>
                  <a:pt x="68" y="190"/>
                </a:lnTo>
                <a:lnTo>
                  <a:pt x="68" y="190"/>
                </a:lnTo>
                <a:lnTo>
                  <a:pt x="68" y="190"/>
                </a:lnTo>
                <a:lnTo>
                  <a:pt x="63" y="190"/>
                </a:lnTo>
                <a:lnTo>
                  <a:pt x="63" y="190"/>
                </a:lnTo>
                <a:lnTo>
                  <a:pt x="59" y="190"/>
                </a:lnTo>
                <a:lnTo>
                  <a:pt x="54" y="190"/>
                </a:lnTo>
                <a:lnTo>
                  <a:pt x="54" y="190"/>
                </a:lnTo>
                <a:lnTo>
                  <a:pt x="54" y="190"/>
                </a:lnTo>
                <a:lnTo>
                  <a:pt x="50" y="194"/>
                </a:lnTo>
                <a:lnTo>
                  <a:pt x="50" y="194"/>
                </a:lnTo>
                <a:lnTo>
                  <a:pt x="50" y="194"/>
                </a:lnTo>
                <a:lnTo>
                  <a:pt x="50" y="194"/>
                </a:lnTo>
                <a:lnTo>
                  <a:pt x="50" y="190"/>
                </a:lnTo>
                <a:lnTo>
                  <a:pt x="50" y="190"/>
                </a:lnTo>
                <a:lnTo>
                  <a:pt x="50" y="190"/>
                </a:lnTo>
                <a:lnTo>
                  <a:pt x="50" y="190"/>
                </a:lnTo>
                <a:lnTo>
                  <a:pt x="50" y="190"/>
                </a:lnTo>
                <a:lnTo>
                  <a:pt x="50" y="190"/>
                </a:lnTo>
                <a:lnTo>
                  <a:pt x="45" y="185"/>
                </a:lnTo>
                <a:lnTo>
                  <a:pt x="45" y="185"/>
                </a:lnTo>
                <a:lnTo>
                  <a:pt x="45" y="185"/>
                </a:lnTo>
                <a:lnTo>
                  <a:pt x="45" y="190"/>
                </a:lnTo>
                <a:lnTo>
                  <a:pt x="45" y="190"/>
                </a:lnTo>
                <a:lnTo>
                  <a:pt x="45" y="190"/>
                </a:lnTo>
                <a:lnTo>
                  <a:pt x="45" y="190"/>
                </a:lnTo>
                <a:lnTo>
                  <a:pt x="45" y="190"/>
                </a:lnTo>
                <a:lnTo>
                  <a:pt x="41" y="190"/>
                </a:lnTo>
                <a:lnTo>
                  <a:pt x="41" y="190"/>
                </a:lnTo>
                <a:lnTo>
                  <a:pt x="41" y="190"/>
                </a:lnTo>
                <a:lnTo>
                  <a:pt x="41" y="185"/>
                </a:lnTo>
                <a:lnTo>
                  <a:pt x="41" y="185"/>
                </a:lnTo>
                <a:lnTo>
                  <a:pt x="41" y="185"/>
                </a:lnTo>
                <a:lnTo>
                  <a:pt x="41" y="185"/>
                </a:lnTo>
                <a:lnTo>
                  <a:pt x="41" y="185"/>
                </a:lnTo>
                <a:lnTo>
                  <a:pt x="41" y="185"/>
                </a:lnTo>
                <a:lnTo>
                  <a:pt x="41" y="185"/>
                </a:lnTo>
                <a:lnTo>
                  <a:pt x="41" y="185"/>
                </a:lnTo>
                <a:lnTo>
                  <a:pt x="41" y="185"/>
                </a:lnTo>
                <a:lnTo>
                  <a:pt x="41" y="185"/>
                </a:lnTo>
                <a:lnTo>
                  <a:pt x="41" y="185"/>
                </a:lnTo>
                <a:lnTo>
                  <a:pt x="41" y="181"/>
                </a:lnTo>
                <a:lnTo>
                  <a:pt x="41" y="185"/>
                </a:lnTo>
                <a:lnTo>
                  <a:pt x="36" y="181"/>
                </a:lnTo>
                <a:lnTo>
                  <a:pt x="32" y="181"/>
                </a:lnTo>
                <a:lnTo>
                  <a:pt x="32" y="181"/>
                </a:lnTo>
                <a:lnTo>
                  <a:pt x="32" y="181"/>
                </a:lnTo>
                <a:lnTo>
                  <a:pt x="32" y="181"/>
                </a:lnTo>
                <a:lnTo>
                  <a:pt x="27" y="181"/>
                </a:lnTo>
                <a:lnTo>
                  <a:pt x="27" y="181"/>
                </a:lnTo>
                <a:lnTo>
                  <a:pt x="27" y="181"/>
                </a:lnTo>
                <a:lnTo>
                  <a:pt x="27" y="176"/>
                </a:lnTo>
                <a:lnTo>
                  <a:pt x="27" y="176"/>
                </a:lnTo>
                <a:lnTo>
                  <a:pt x="27" y="176"/>
                </a:lnTo>
                <a:lnTo>
                  <a:pt x="23" y="176"/>
                </a:lnTo>
                <a:lnTo>
                  <a:pt x="23" y="172"/>
                </a:lnTo>
                <a:lnTo>
                  <a:pt x="23" y="172"/>
                </a:lnTo>
                <a:lnTo>
                  <a:pt x="27" y="167"/>
                </a:lnTo>
                <a:lnTo>
                  <a:pt x="27" y="167"/>
                </a:lnTo>
                <a:lnTo>
                  <a:pt x="27" y="167"/>
                </a:lnTo>
                <a:lnTo>
                  <a:pt x="27" y="163"/>
                </a:lnTo>
                <a:lnTo>
                  <a:pt x="27" y="163"/>
                </a:lnTo>
                <a:lnTo>
                  <a:pt x="27" y="163"/>
                </a:lnTo>
                <a:lnTo>
                  <a:pt x="27" y="163"/>
                </a:lnTo>
                <a:lnTo>
                  <a:pt x="27" y="163"/>
                </a:lnTo>
                <a:lnTo>
                  <a:pt x="27" y="163"/>
                </a:lnTo>
                <a:lnTo>
                  <a:pt x="27" y="163"/>
                </a:lnTo>
                <a:lnTo>
                  <a:pt x="27" y="163"/>
                </a:lnTo>
                <a:lnTo>
                  <a:pt x="27" y="163"/>
                </a:lnTo>
                <a:lnTo>
                  <a:pt x="27" y="163"/>
                </a:lnTo>
                <a:lnTo>
                  <a:pt x="27" y="158"/>
                </a:lnTo>
                <a:lnTo>
                  <a:pt x="27" y="158"/>
                </a:lnTo>
                <a:lnTo>
                  <a:pt x="27" y="158"/>
                </a:lnTo>
                <a:lnTo>
                  <a:pt x="23" y="158"/>
                </a:lnTo>
                <a:lnTo>
                  <a:pt x="23" y="153"/>
                </a:lnTo>
                <a:lnTo>
                  <a:pt x="23" y="153"/>
                </a:lnTo>
                <a:lnTo>
                  <a:pt x="23" y="149"/>
                </a:lnTo>
                <a:lnTo>
                  <a:pt x="23" y="149"/>
                </a:lnTo>
                <a:lnTo>
                  <a:pt x="23" y="149"/>
                </a:lnTo>
                <a:lnTo>
                  <a:pt x="23" y="144"/>
                </a:lnTo>
                <a:lnTo>
                  <a:pt x="18" y="144"/>
                </a:lnTo>
                <a:lnTo>
                  <a:pt x="18" y="144"/>
                </a:lnTo>
                <a:lnTo>
                  <a:pt x="18" y="140"/>
                </a:lnTo>
                <a:lnTo>
                  <a:pt x="18" y="140"/>
                </a:lnTo>
                <a:lnTo>
                  <a:pt x="18" y="140"/>
                </a:lnTo>
                <a:lnTo>
                  <a:pt x="18" y="140"/>
                </a:lnTo>
                <a:lnTo>
                  <a:pt x="23" y="135"/>
                </a:lnTo>
                <a:lnTo>
                  <a:pt x="23" y="135"/>
                </a:lnTo>
                <a:lnTo>
                  <a:pt x="23" y="131"/>
                </a:lnTo>
                <a:lnTo>
                  <a:pt x="23" y="131"/>
                </a:lnTo>
                <a:lnTo>
                  <a:pt x="23" y="131"/>
                </a:lnTo>
                <a:lnTo>
                  <a:pt x="23" y="131"/>
                </a:lnTo>
                <a:lnTo>
                  <a:pt x="27" y="131"/>
                </a:lnTo>
                <a:lnTo>
                  <a:pt x="27" y="131"/>
                </a:lnTo>
                <a:lnTo>
                  <a:pt x="32" y="131"/>
                </a:lnTo>
                <a:lnTo>
                  <a:pt x="32" y="126"/>
                </a:lnTo>
                <a:lnTo>
                  <a:pt x="32" y="126"/>
                </a:lnTo>
                <a:lnTo>
                  <a:pt x="32" y="126"/>
                </a:lnTo>
                <a:lnTo>
                  <a:pt x="32" y="126"/>
                </a:lnTo>
                <a:lnTo>
                  <a:pt x="32" y="126"/>
                </a:lnTo>
                <a:lnTo>
                  <a:pt x="32" y="126"/>
                </a:lnTo>
                <a:lnTo>
                  <a:pt x="32" y="126"/>
                </a:lnTo>
                <a:lnTo>
                  <a:pt x="32" y="126"/>
                </a:lnTo>
                <a:lnTo>
                  <a:pt x="32" y="126"/>
                </a:lnTo>
                <a:lnTo>
                  <a:pt x="36" y="122"/>
                </a:lnTo>
                <a:lnTo>
                  <a:pt x="36" y="122"/>
                </a:lnTo>
                <a:lnTo>
                  <a:pt x="36" y="122"/>
                </a:lnTo>
                <a:lnTo>
                  <a:pt x="41" y="117"/>
                </a:lnTo>
                <a:lnTo>
                  <a:pt x="41" y="117"/>
                </a:lnTo>
                <a:lnTo>
                  <a:pt x="41" y="117"/>
                </a:lnTo>
                <a:lnTo>
                  <a:pt x="45" y="113"/>
                </a:lnTo>
                <a:lnTo>
                  <a:pt x="45" y="113"/>
                </a:lnTo>
                <a:lnTo>
                  <a:pt x="45" y="113"/>
                </a:lnTo>
                <a:lnTo>
                  <a:pt x="50" y="108"/>
                </a:lnTo>
                <a:lnTo>
                  <a:pt x="50" y="108"/>
                </a:lnTo>
                <a:lnTo>
                  <a:pt x="50" y="108"/>
                </a:lnTo>
                <a:lnTo>
                  <a:pt x="54" y="104"/>
                </a:lnTo>
                <a:lnTo>
                  <a:pt x="54" y="104"/>
                </a:lnTo>
                <a:lnTo>
                  <a:pt x="59" y="99"/>
                </a:lnTo>
                <a:lnTo>
                  <a:pt x="59" y="99"/>
                </a:lnTo>
                <a:lnTo>
                  <a:pt x="59" y="99"/>
                </a:lnTo>
                <a:lnTo>
                  <a:pt x="59" y="99"/>
                </a:lnTo>
                <a:lnTo>
                  <a:pt x="63" y="99"/>
                </a:lnTo>
                <a:lnTo>
                  <a:pt x="63" y="99"/>
                </a:lnTo>
                <a:lnTo>
                  <a:pt x="63" y="99"/>
                </a:lnTo>
                <a:lnTo>
                  <a:pt x="68" y="99"/>
                </a:lnTo>
                <a:lnTo>
                  <a:pt x="68" y="99"/>
                </a:lnTo>
                <a:lnTo>
                  <a:pt x="63" y="95"/>
                </a:lnTo>
                <a:lnTo>
                  <a:pt x="63" y="95"/>
                </a:lnTo>
                <a:lnTo>
                  <a:pt x="68" y="95"/>
                </a:lnTo>
                <a:lnTo>
                  <a:pt x="68" y="95"/>
                </a:lnTo>
                <a:lnTo>
                  <a:pt x="68" y="95"/>
                </a:lnTo>
                <a:lnTo>
                  <a:pt x="63" y="95"/>
                </a:lnTo>
                <a:lnTo>
                  <a:pt x="63" y="90"/>
                </a:lnTo>
                <a:lnTo>
                  <a:pt x="63" y="90"/>
                </a:lnTo>
                <a:lnTo>
                  <a:pt x="63" y="86"/>
                </a:lnTo>
                <a:lnTo>
                  <a:pt x="63" y="86"/>
                </a:lnTo>
                <a:lnTo>
                  <a:pt x="59" y="86"/>
                </a:lnTo>
                <a:lnTo>
                  <a:pt x="59" y="86"/>
                </a:lnTo>
                <a:lnTo>
                  <a:pt x="54" y="81"/>
                </a:lnTo>
                <a:lnTo>
                  <a:pt x="54" y="81"/>
                </a:lnTo>
                <a:lnTo>
                  <a:pt x="54" y="81"/>
                </a:lnTo>
                <a:lnTo>
                  <a:pt x="54" y="81"/>
                </a:lnTo>
                <a:lnTo>
                  <a:pt x="54" y="81"/>
                </a:lnTo>
                <a:lnTo>
                  <a:pt x="54" y="81"/>
                </a:lnTo>
                <a:lnTo>
                  <a:pt x="54" y="81"/>
                </a:lnTo>
                <a:lnTo>
                  <a:pt x="50" y="81"/>
                </a:lnTo>
                <a:lnTo>
                  <a:pt x="50" y="81"/>
                </a:lnTo>
                <a:lnTo>
                  <a:pt x="50" y="77"/>
                </a:lnTo>
                <a:lnTo>
                  <a:pt x="45" y="77"/>
                </a:lnTo>
                <a:lnTo>
                  <a:pt x="45" y="77"/>
                </a:lnTo>
                <a:lnTo>
                  <a:pt x="45" y="72"/>
                </a:lnTo>
                <a:lnTo>
                  <a:pt x="45" y="72"/>
                </a:lnTo>
                <a:lnTo>
                  <a:pt x="45" y="72"/>
                </a:lnTo>
                <a:lnTo>
                  <a:pt x="41" y="72"/>
                </a:lnTo>
                <a:lnTo>
                  <a:pt x="41" y="72"/>
                </a:lnTo>
                <a:lnTo>
                  <a:pt x="41" y="68"/>
                </a:lnTo>
                <a:lnTo>
                  <a:pt x="41" y="68"/>
                </a:lnTo>
                <a:lnTo>
                  <a:pt x="45" y="68"/>
                </a:lnTo>
                <a:lnTo>
                  <a:pt x="45" y="68"/>
                </a:lnTo>
                <a:lnTo>
                  <a:pt x="45" y="68"/>
                </a:lnTo>
                <a:lnTo>
                  <a:pt x="45" y="63"/>
                </a:lnTo>
                <a:lnTo>
                  <a:pt x="45" y="63"/>
                </a:lnTo>
                <a:lnTo>
                  <a:pt x="45" y="63"/>
                </a:lnTo>
                <a:lnTo>
                  <a:pt x="45" y="63"/>
                </a:lnTo>
                <a:lnTo>
                  <a:pt x="45" y="59"/>
                </a:lnTo>
                <a:lnTo>
                  <a:pt x="45" y="59"/>
                </a:lnTo>
                <a:lnTo>
                  <a:pt x="41" y="59"/>
                </a:lnTo>
                <a:lnTo>
                  <a:pt x="41" y="59"/>
                </a:lnTo>
                <a:lnTo>
                  <a:pt x="41" y="54"/>
                </a:lnTo>
                <a:lnTo>
                  <a:pt x="41" y="54"/>
                </a:lnTo>
                <a:lnTo>
                  <a:pt x="41" y="54"/>
                </a:lnTo>
                <a:lnTo>
                  <a:pt x="41" y="54"/>
                </a:lnTo>
                <a:lnTo>
                  <a:pt x="41" y="54"/>
                </a:lnTo>
                <a:lnTo>
                  <a:pt x="41" y="54"/>
                </a:lnTo>
                <a:lnTo>
                  <a:pt x="41" y="50"/>
                </a:lnTo>
                <a:lnTo>
                  <a:pt x="41" y="50"/>
                </a:lnTo>
                <a:lnTo>
                  <a:pt x="36" y="50"/>
                </a:lnTo>
                <a:lnTo>
                  <a:pt x="36" y="50"/>
                </a:lnTo>
                <a:lnTo>
                  <a:pt x="36" y="50"/>
                </a:lnTo>
                <a:lnTo>
                  <a:pt x="36" y="50"/>
                </a:lnTo>
                <a:lnTo>
                  <a:pt x="36" y="50"/>
                </a:lnTo>
                <a:lnTo>
                  <a:pt x="36" y="50"/>
                </a:lnTo>
                <a:lnTo>
                  <a:pt x="36" y="50"/>
                </a:lnTo>
                <a:lnTo>
                  <a:pt x="36" y="45"/>
                </a:lnTo>
                <a:lnTo>
                  <a:pt x="36" y="45"/>
                </a:lnTo>
                <a:lnTo>
                  <a:pt x="36" y="45"/>
                </a:lnTo>
                <a:lnTo>
                  <a:pt x="36" y="40"/>
                </a:lnTo>
                <a:lnTo>
                  <a:pt x="36" y="40"/>
                </a:lnTo>
                <a:lnTo>
                  <a:pt x="36" y="40"/>
                </a:lnTo>
                <a:lnTo>
                  <a:pt x="36" y="40"/>
                </a:lnTo>
                <a:lnTo>
                  <a:pt x="36" y="36"/>
                </a:lnTo>
                <a:lnTo>
                  <a:pt x="32" y="36"/>
                </a:lnTo>
                <a:lnTo>
                  <a:pt x="32" y="36"/>
                </a:lnTo>
                <a:lnTo>
                  <a:pt x="32" y="36"/>
                </a:lnTo>
                <a:lnTo>
                  <a:pt x="27" y="36"/>
                </a:lnTo>
                <a:lnTo>
                  <a:pt x="27" y="31"/>
                </a:lnTo>
                <a:lnTo>
                  <a:pt x="27" y="31"/>
                </a:lnTo>
                <a:lnTo>
                  <a:pt x="23" y="31"/>
                </a:lnTo>
                <a:lnTo>
                  <a:pt x="18" y="31"/>
                </a:lnTo>
                <a:lnTo>
                  <a:pt x="18" y="31"/>
                </a:lnTo>
                <a:lnTo>
                  <a:pt x="14" y="27"/>
                </a:lnTo>
                <a:lnTo>
                  <a:pt x="14" y="27"/>
                </a:lnTo>
                <a:lnTo>
                  <a:pt x="14" y="27"/>
                </a:lnTo>
                <a:lnTo>
                  <a:pt x="9" y="27"/>
                </a:lnTo>
                <a:lnTo>
                  <a:pt x="9" y="27"/>
                </a:lnTo>
                <a:lnTo>
                  <a:pt x="9" y="27"/>
                </a:lnTo>
                <a:lnTo>
                  <a:pt x="9" y="22"/>
                </a:lnTo>
                <a:lnTo>
                  <a:pt x="5" y="22"/>
                </a:lnTo>
                <a:lnTo>
                  <a:pt x="5" y="22"/>
                </a:lnTo>
                <a:lnTo>
                  <a:pt x="5" y="22"/>
                </a:lnTo>
                <a:lnTo>
                  <a:pt x="5" y="22"/>
                </a:lnTo>
                <a:lnTo>
                  <a:pt x="0" y="22"/>
                </a:lnTo>
                <a:lnTo>
                  <a:pt x="0" y="18"/>
                </a:lnTo>
                <a:lnTo>
                  <a:pt x="5" y="18"/>
                </a:lnTo>
                <a:lnTo>
                  <a:pt x="5" y="22"/>
                </a:lnTo>
                <a:lnTo>
                  <a:pt x="5" y="22"/>
                </a:lnTo>
                <a:lnTo>
                  <a:pt x="5" y="18"/>
                </a:lnTo>
                <a:lnTo>
                  <a:pt x="5" y="18"/>
                </a:lnTo>
                <a:lnTo>
                  <a:pt x="5" y="18"/>
                </a:lnTo>
                <a:lnTo>
                  <a:pt x="5" y="18"/>
                </a:lnTo>
                <a:lnTo>
                  <a:pt x="9" y="18"/>
                </a:lnTo>
                <a:lnTo>
                  <a:pt x="9" y="18"/>
                </a:lnTo>
                <a:lnTo>
                  <a:pt x="9" y="18"/>
                </a:lnTo>
                <a:lnTo>
                  <a:pt x="9" y="18"/>
                </a:lnTo>
                <a:lnTo>
                  <a:pt x="14" y="18"/>
                </a:lnTo>
                <a:lnTo>
                  <a:pt x="18" y="22"/>
                </a:lnTo>
                <a:lnTo>
                  <a:pt x="18" y="22"/>
                </a:lnTo>
                <a:lnTo>
                  <a:pt x="18" y="22"/>
                </a:lnTo>
                <a:lnTo>
                  <a:pt x="23" y="27"/>
                </a:lnTo>
                <a:lnTo>
                  <a:pt x="23" y="27"/>
                </a:lnTo>
                <a:lnTo>
                  <a:pt x="23" y="27"/>
                </a:lnTo>
                <a:lnTo>
                  <a:pt x="27" y="27"/>
                </a:lnTo>
                <a:lnTo>
                  <a:pt x="32" y="27"/>
                </a:lnTo>
                <a:lnTo>
                  <a:pt x="32" y="27"/>
                </a:lnTo>
                <a:lnTo>
                  <a:pt x="32" y="27"/>
                </a:lnTo>
                <a:lnTo>
                  <a:pt x="36" y="27"/>
                </a:lnTo>
                <a:lnTo>
                  <a:pt x="36" y="27"/>
                </a:lnTo>
                <a:lnTo>
                  <a:pt x="36" y="27"/>
                </a:lnTo>
                <a:lnTo>
                  <a:pt x="41" y="22"/>
                </a:lnTo>
                <a:lnTo>
                  <a:pt x="41" y="27"/>
                </a:lnTo>
                <a:lnTo>
                  <a:pt x="41" y="27"/>
                </a:lnTo>
                <a:lnTo>
                  <a:pt x="45" y="27"/>
                </a:lnTo>
                <a:lnTo>
                  <a:pt x="45" y="27"/>
                </a:lnTo>
                <a:lnTo>
                  <a:pt x="50" y="27"/>
                </a:lnTo>
                <a:lnTo>
                  <a:pt x="50" y="27"/>
                </a:lnTo>
                <a:lnTo>
                  <a:pt x="50" y="27"/>
                </a:lnTo>
                <a:lnTo>
                  <a:pt x="54" y="27"/>
                </a:lnTo>
                <a:lnTo>
                  <a:pt x="54" y="27"/>
                </a:lnTo>
                <a:lnTo>
                  <a:pt x="54" y="22"/>
                </a:lnTo>
                <a:lnTo>
                  <a:pt x="54" y="22"/>
                </a:lnTo>
                <a:lnTo>
                  <a:pt x="59" y="22"/>
                </a:lnTo>
                <a:lnTo>
                  <a:pt x="59" y="22"/>
                </a:lnTo>
                <a:lnTo>
                  <a:pt x="59" y="22"/>
                </a:lnTo>
                <a:lnTo>
                  <a:pt x="59" y="22"/>
                </a:lnTo>
                <a:lnTo>
                  <a:pt x="59" y="18"/>
                </a:lnTo>
                <a:lnTo>
                  <a:pt x="59" y="18"/>
                </a:lnTo>
                <a:lnTo>
                  <a:pt x="59" y="13"/>
                </a:lnTo>
                <a:lnTo>
                  <a:pt x="59" y="13"/>
                </a:lnTo>
                <a:lnTo>
                  <a:pt x="59" y="9"/>
                </a:lnTo>
                <a:lnTo>
                  <a:pt x="63" y="9"/>
                </a:lnTo>
                <a:lnTo>
                  <a:pt x="63" y="9"/>
                </a:lnTo>
                <a:lnTo>
                  <a:pt x="63" y="9"/>
                </a:lnTo>
                <a:lnTo>
                  <a:pt x="63" y="4"/>
                </a:lnTo>
                <a:lnTo>
                  <a:pt x="68" y="4"/>
                </a:lnTo>
                <a:lnTo>
                  <a:pt x="68" y="4"/>
                </a:lnTo>
                <a:lnTo>
                  <a:pt x="68" y="4"/>
                </a:lnTo>
                <a:lnTo>
                  <a:pt x="72" y="4"/>
                </a:lnTo>
                <a:lnTo>
                  <a:pt x="72" y="4"/>
                </a:lnTo>
                <a:lnTo>
                  <a:pt x="72" y="4"/>
                </a:lnTo>
                <a:lnTo>
                  <a:pt x="72" y="4"/>
                </a:lnTo>
                <a:lnTo>
                  <a:pt x="77" y="4"/>
                </a:lnTo>
                <a:lnTo>
                  <a:pt x="77" y="0"/>
                </a:lnTo>
                <a:lnTo>
                  <a:pt x="81" y="0"/>
                </a:lnTo>
                <a:lnTo>
                  <a:pt x="81" y="0"/>
                </a:lnTo>
                <a:lnTo>
                  <a:pt x="86" y="4"/>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0" name="Freeform 56">
            <a:extLst>
              <a:ext uri="{FF2B5EF4-FFF2-40B4-BE49-F238E27FC236}">
                <a16:creationId xmlns:a16="http://schemas.microsoft.com/office/drawing/2014/main" id="{D0DFCE93-BEFD-124F-9525-248F0EBC2C10}"/>
              </a:ext>
            </a:extLst>
          </p:cNvPr>
          <p:cNvSpPr>
            <a:spLocks noEditPoints="1"/>
          </p:cNvSpPr>
          <p:nvPr/>
        </p:nvSpPr>
        <p:spPr bwMode="auto">
          <a:xfrm>
            <a:off x="12674085" y="5160651"/>
            <a:ext cx="151244" cy="109586"/>
          </a:xfrm>
          <a:custGeom>
            <a:avLst/>
            <a:gdLst>
              <a:gd name="T0" fmla="*/ 23 w 63"/>
              <a:gd name="T1" fmla="*/ 23 h 45"/>
              <a:gd name="T2" fmla="*/ 23 w 63"/>
              <a:gd name="T3" fmla="*/ 27 h 45"/>
              <a:gd name="T4" fmla="*/ 27 w 63"/>
              <a:gd name="T5" fmla="*/ 27 h 45"/>
              <a:gd name="T6" fmla="*/ 27 w 63"/>
              <a:gd name="T7" fmla="*/ 32 h 45"/>
              <a:gd name="T8" fmla="*/ 27 w 63"/>
              <a:gd name="T9" fmla="*/ 32 h 45"/>
              <a:gd name="T10" fmla="*/ 27 w 63"/>
              <a:gd name="T11" fmla="*/ 36 h 45"/>
              <a:gd name="T12" fmla="*/ 23 w 63"/>
              <a:gd name="T13" fmla="*/ 41 h 45"/>
              <a:gd name="T14" fmla="*/ 23 w 63"/>
              <a:gd name="T15" fmla="*/ 41 h 45"/>
              <a:gd name="T16" fmla="*/ 18 w 63"/>
              <a:gd name="T17" fmla="*/ 41 h 45"/>
              <a:gd name="T18" fmla="*/ 14 w 63"/>
              <a:gd name="T19" fmla="*/ 45 h 45"/>
              <a:gd name="T20" fmla="*/ 9 w 63"/>
              <a:gd name="T21" fmla="*/ 45 h 45"/>
              <a:gd name="T22" fmla="*/ 9 w 63"/>
              <a:gd name="T23" fmla="*/ 41 h 45"/>
              <a:gd name="T24" fmla="*/ 5 w 63"/>
              <a:gd name="T25" fmla="*/ 41 h 45"/>
              <a:gd name="T26" fmla="*/ 0 w 63"/>
              <a:gd name="T27" fmla="*/ 41 h 45"/>
              <a:gd name="T28" fmla="*/ 5 w 63"/>
              <a:gd name="T29" fmla="*/ 36 h 45"/>
              <a:gd name="T30" fmla="*/ 5 w 63"/>
              <a:gd name="T31" fmla="*/ 32 h 45"/>
              <a:gd name="T32" fmla="*/ 5 w 63"/>
              <a:gd name="T33" fmla="*/ 32 h 45"/>
              <a:gd name="T34" fmla="*/ 5 w 63"/>
              <a:gd name="T35" fmla="*/ 32 h 45"/>
              <a:gd name="T36" fmla="*/ 9 w 63"/>
              <a:gd name="T37" fmla="*/ 32 h 45"/>
              <a:gd name="T38" fmla="*/ 9 w 63"/>
              <a:gd name="T39" fmla="*/ 27 h 45"/>
              <a:gd name="T40" fmla="*/ 18 w 63"/>
              <a:gd name="T41" fmla="*/ 23 h 45"/>
              <a:gd name="T42" fmla="*/ 23 w 63"/>
              <a:gd name="T43" fmla="*/ 23 h 45"/>
              <a:gd name="T44" fmla="*/ 23 w 63"/>
              <a:gd name="T45" fmla="*/ 23 h 45"/>
              <a:gd name="T46" fmla="*/ 63 w 63"/>
              <a:gd name="T47" fmla="*/ 0 h 45"/>
              <a:gd name="T48" fmla="*/ 59 w 63"/>
              <a:gd name="T49" fmla="*/ 0 h 45"/>
              <a:gd name="T50" fmla="*/ 59 w 63"/>
              <a:gd name="T51" fmla="*/ 5 h 45"/>
              <a:gd name="T52" fmla="*/ 54 w 63"/>
              <a:gd name="T53" fmla="*/ 9 h 45"/>
              <a:gd name="T54" fmla="*/ 54 w 63"/>
              <a:gd name="T55" fmla="*/ 9 h 45"/>
              <a:gd name="T56" fmla="*/ 59 w 63"/>
              <a:gd name="T57" fmla="*/ 5 h 45"/>
              <a:gd name="T58" fmla="*/ 59 w 63"/>
              <a:gd name="T59" fmla="*/ 9 h 45"/>
              <a:gd name="T60" fmla="*/ 59 w 63"/>
              <a:gd name="T61" fmla="*/ 9 h 45"/>
              <a:gd name="T62" fmla="*/ 54 w 63"/>
              <a:gd name="T63" fmla="*/ 9 h 45"/>
              <a:gd name="T64" fmla="*/ 50 w 63"/>
              <a:gd name="T65" fmla="*/ 14 h 45"/>
              <a:gd name="T66" fmla="*/ 50 w 63"/>
              <a:gd name="T67" fmla="*/ 14 h 45"/>
              <a:gd name="T68" fmla="*/ 50 w 63"/>
              <a:gd name="T69" fmla="*/ 9 h 45"/>
              <a:gd name="T70" fmla="*/ 45 w 63"/>
              <a:gd name="T71" fmla="*/ 9 h 45"/>
              <a:gd name="T72" fmla="*/ 41 w 63"/>
              <a:gd name="T73" fmla="*/ 14 h 45"/>
              <a:gd name="T74" fmla="*/ 41 w 63"/>
              <a:gd name="T75" fmla="*/ 14 h 45"/>
              <a:gd name="T76" fmla="*/ 36 w 63"/>
              <a:gd name="T77" fmla="*/ 14 h 45"/>
              <a:gd name="T78" fmla="*/ 36 w 63"/>
              <a:gd name="T79" fmla="*/ 14 h 45"/>
              <a:gd name="T80" fmla="*/ 36 w 63"/>
              <a:gd name="T81" fmla="*/ 9 h 45"/>
              <a:gd name="T82" fmla="*/ 36 w 63"/>
              <a:gd name="T83" fmla="*/ 9 h 45"/>
              <a:gd name="T84" fmla="*/ 36 w 63"/>
              <a:gd name="T85" fmla="*/ 9 h 45"/>
              <a:gd name="T86" fmla="*/ 36 w 63"/>
              <a:gd name="T87" fmla="*/ 9 h 45"/>
              <a:gd name="T88" fmla="*/ 41 w 63"/>
              <a:gd name="T89" fmla="*/ 9 h 45"/>
              <a:gd name="T90" fmla="*/ 41 w 63"/>
              <a:gd name="T91" fmla="*/ 5 h 45"/>
              <a:gd name="T92" fmla="*/ 45 w 63"/>
              <a:gd name="T93" fmla="*/ 5 h 45"/>
              <a:gd name="T94" fmla="*/ 50 w 63"/>
              <a:gd name="T95" fmla="*/ 5 h 45"/>
              <a:gd name="T96" fmla="*/ 54 w 63"/>
              <a:gd name="T97" fmla="*/ 0 h 45"/>
              <a:gd name="T98" fmla="*/ 59 w 63"/>
              <a:gd name="T99" fmla="*/ 0 h 45"/>
              <a:gd name="T100" fmla="*/ 59 w 63"/>
              <a:gd name="T101" fmla="*/ 0 h 45"/>
              <a:gd name="T102" fmla="*/ 63 w 63"/>
              <a:gd name="T10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 h="45">
                <a:moveTo>
                  <a:pt x="23" y="23"/>
                </a:moveTo>
                <a:lnTo>
                  <a:pt x="23" y="23"/>
                </a:lnTo>
                <a:lnTo>
                  <a:pt x="23" y="23"/>
                </a:lnTo>
                <a:lnTo>
                  <a:pt x="23" y="27"/>
                </a:lnTo>
                <a:lnTo>
                  <a:pt x="23" y="27"/>
                </a:lnTo>
                <a:lnTo>
                  <a:pt x="27" y="27"/>
                </a:lnTo>
                <a:lnTo>
                  <a:pt x="27" y="27"/>
                </a:lnTo>
                <a:lnTo>
                  <a:pt x="27" y="32"/>
                </a:lnTo>
                <a:lnTo>
                  <a:pt x="27" y="32"/>
                </a:lnTo>
                <a:lnTo>
                  <a:pt x="27" y="32"/>
                </a:lnTo>
                <a:lnTo>
                  <a:pt x="27" y="36"/>
                </a:lnTo>
                <a:lnTo>
                  <a:pt x="27" y="36"/>
                </a:lnTo>
                <a:lnTo>
                  <a:pt x="23" y="41"/>
                </a:lnTo>
                <a:lnTo>
                  <a:pt x="23" y="41"/>
                </a:lnTo>
                <a:lnTo>
                  <a:pt x="23" y="41"/>
                </a:lnTo>
                <a:lnTo>
                  <a:pt x="23" y="41"/>
                </a:lnTo>
                <a:lnTo>
                  <a:pt x="18" y="41"/>
                </a:lnTo>
                <a:lnTo>
                  <a:pt x="18" y="41"/>
                </a:lnTo>
                <a:lnTo>
                  <a:pt x="18" y="41"/>
                </a:lnTo>
                <a:lnTo>
                  <a:pt x="14" y="45"/>
                </a:lnTo>
                <a:lnTo>
                  <a:pt x="14" y="45"/>
                </a:lnTo>
                <a:lnTo>
                  <a:pt x="9" y="45"/>
                </a:lnTo>
                <a:lnTo>
                  <a:pt x="9" y="45"/>
                </a:lnTo>
                <a:lnTo>
                  <a:pt x="9" y="41"/>
                </a:lnTo>
                <a:lnTo>
                  <a:pt x="5" y="41"/>
                </a:lnTo>
                <a:lnTo>
                  <a:pt x="5" y="41"/>
                </a:lnTo>
                <a:lnTo>
                  <a:pt x="5" y="41"/>
                </a:lnTo>
                <a:lnTo>
                  <a:pt x="0" y="41"/>
                </a:lnTo>
                <a:lnTo>
                  <a:pt x="0" y="36"/>
                </a:lnTo>
                <a:lnTo>
                  <a:pt x="5" y="36"/>
                </a:lnTo>
                <a:lnTo>
                  <a:pt x="5" y="32"/>
                </a:lnTo>
                <a:lnTo>
                  <a:pt x="5" y="32"/>
                </a:lnTo>
                <a:lnTo>
                  <a:pt x="5" y="32"/>
                </a:lnTo>
                <a:lnTo>
                  <a:pt x="5" y="32"/>
                </a:lnTo>
                <a:lnTo>
                  <a:pt x="5" y="32"/>
                </a:lnTo>
                <a:lnTo>
                  <a:pt x="5" y="32"/>
                </a:lnTo>
                <a:lnTo>
                  <a:pt x="9" y="32"/>
                </a:lnTo>
                <a:lnTo>
                  <a:pt x="9" y="32"/>
                </a:lnTo>
                <a:lnTo>
                  <a:pt x="9" y="27"/>
                </a:lnTo>
                <a:lnTo>
                  <a:pt x="9" y="27"/>
                </a:lnTo>
                <a:lnTo>
                  <a:pt x="14" y="27"/>
                </a:lnTo>
                <a:lnTo>
                  <a:pt x="18" y="23"/>
                </a:lnTo>
                <a:lnTo>
                  <a:pt x="18" y="23"/>
                </a:lnTo>
                <a:lnTo>
                  <a:pt x="23" y="23"/>
                </a:lnTo>
                <a:lnTo>
                  <a:pt x="23" y="23"/>
                </a:lnTo>
                <a:lnTo>
                  <a:pt x="23" y="23"/>
                </a:lnTo>
                <a:lnTo>
                  <a:pt x="23" y="23"/>
                </a:lnTo>
                <a:moveTo>
                  <a:pt x="63" y="0"/>
                </a:moveTo>
                <a:lnTo>
                  <a:pt x="63" y="0"/>
                </a:lnTo>
                <a:lnTo>
                  <a:pt x="59" y="0"/>
                </a:lnTo>
                <a:lnTo>
                  <a:pt x="59" y="5"/>
                </a:lnTo>
                <a:lnTo>
                  <a:pt x="59" y="5"/>
                </a:lnTo>
                <a:lnTo>
                  <a:pt x="54" y="5"/>
                </a:lnTo>
                <a:lnTo>
                  <a:pt x="54" y="9"/>
                </a:lnTo>
                <a:lnTo>
                  <a:pt x="50" y="9"/>
                </a:lnTo>
                <a:lnTo>
                  <a:pt x="54" y="9"/>
                </a:lnTo>
                <a:lnTo>
                  <a:pt x="59" y="5"/>
                </a:lnTo>
                <a:lnTo>
                  <a:pt x="59" y="5"/>
                </a:lnTo>
                <a:lnTo>
                  <a:pt x="59" y="5"/>
                </a:lnTo>
                <a:lnTo>
                  <a:pt x="59" y="9"/>
                </a:lnTo>
                <a:lnTo>
                  <a:pt x="59" y="9"/>
                </a:lnTo>
                <a:lnTo>
                  <a:pt x="59" y="9"/>
                </a:lnTo>
                <a:lnTo>
                  <a:pt x="59" y="9"/>
                </a:lnTo>
                <a:lnTo>
                  <a:pt x="54" y="9"/>
                </a:lnTo>
                <a:lnTo>
                  <a:pt x="54" y="9"/>
                </a:lnTo>
                <a:lnTo>
                  <a:pt x="50" y="14"/>
                </a:lnTo>
                <a:lnTo>
                  <a:pt x="50" y="14"/>
                </a:lnTo>
                <a:lnTo>
                  <a:pt x="50" y="14"/>
                </a:lnTo>
                <a:lnTo>
                  <a:pt x="50" y="14"/>
                </a:lnTo>
                <a:lnTo>
                  <a:pt x="50" y="9"/>
                </a:lnTo>
                <a:lnTo>
                  <a:pt x="50" y="9"/>
                </a:lnTo>
                <a:lnTo>
                  <a:pt x="45" y="9"/>
                </a:lnTo>
                <a:lnTo>
                  <a:pt x="45" y="9"/>
                </a:lnTo>
                <a:lnTo>
                  <a:pt x="41" y="14"/>
                </a:lnTo>
                <a:lnTo>
                  <a:pt x="41" y="14"/>
                </a:lnTo>
                <a:lnTo>
                  <a:pt x="41" y="14"/>
                </a:lnTo>
                <a:lnTo>
                  <a:pt x="41" y="14"/>
                </a:lnTo>
                <a:lnTo>
                  <a:pt x="36" y="14"/>
                </a:lnTo>
                <a:lnTo>
                  <a:pt x="36" y="14"/>
                </a:lnTo>
                <a:lnTo>
                  <a:pt x="36" y="14"/>
                </a:lnTo>
                <a:lnTo>
                  <a:pt x="36" y="14"/>
                </a:lnTo>
                <a:lnTo>
                  <a:pt x="36" y="9"/>
                </a:lnTo>
                <a:lnTo>
                  <a:pt x="32" y="9"/>
                </a:lnTo>
                <a:lnTo>
                  <a:pt x="36" y="9"/>
                </a:lnTo>
                <a:lnTo>
                  <a:pt x="36" y="9"/>
                </a:lnTo>
                <a:lnTo>
                  <a:pt x="36" y="9"/>
                </a:lnTo>
                <a:lnTo>
                  <a:pt x="36" y="9"/>
                </a:lnTo>
                <a:lnTo>
                  <a:pt x="36" y="9"/>
                </a:lnTo>
                <a:lnTo>
                  <a:pt x="36" y="9"/>
                </a:lnTo>
                <a:lnTo>
                  <a:pt x="41" y="9"/>
                </a:lnTo>
                <a:lnTo>
                  <a:pt x="41" y="9"/>
                </a:lnTo>
                <a:lnTo>
                  <a:pt x="41" y="5"/>
                </a:lnTo>
                <a:lnTo>
                  <a:pt x="45" y="5"/>
                </a:lnTo>
                <a:lnTo>
                  <a:pt x="45" y="5"/>
                </a:lnTo>
                <a:lnTo>
                  <a:pt x="50" y="5"/>
                </a:lnTo>
                <a:lnTo>
                  <a:pt x="50" y="5"/>
                </a:lnTo>
                <a:lnTo>
                  <a:pt x="50" y="5"/>
                </a:lnTo>
                <a:lnTo>
                  <a:pt x="54" y="0"/>
                </a:lnTo>
                <a:lnTo>
                  <a:pt x="54" y="0"/>
                </a:lnTo>
                <a:lnTo>
                  <a:pt x="59" y="0"/>
                </a:lnTo>
                <a:lnTo>
                  <a:pt x="59" y="0"/>
                </a:lnTo>
                <a:lnTo>
                  <a:pt x="59" y="0"/>
                </a:lnTo>
                <a:lnTo>
                  <a:pt x="59" y="0"/>
                </a:lnTo>
                <a:lnTo>
                  <a:pt x="63" y="0"/>
                </a:lnTo>
                <a:lnTo>
                  <a:pt x="63"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1" name="Freeform 57">
            <a:extLst>
              <a:ext uri="{FF2B5EF4-FFF2-40B4-BE49-F238E27FC236}">
                <a16:creationId xmlns:a16="http://schemas.microsoft.com/office/drawing/2014/main" id="{D75B51D8-B66A-FB41-B2BB-AB9A95A40653}"/>
              </a:ext>
            </a:extLst>
          </p:cNvPr>
          <p:cNvSpPr>
            <a:spLocks noEditPoints="1"/>
          </p:cNvSpPr>
          <p:nvPr/>
        </p:nvSpPr>
        <p:spPr bwMode="auto">
          <a:xfrm>
            <a:off x="3433859" y="6648569"/>
            <a:ext cx="98429" cy="43834"/>
          </a:xfrm>
          <a:custGeom>
            <a:avLst/>
            <a:gdLst>
              <a:gd name="T0" fmla="*/ 5 w 41"/>
              <a:gd name="T1" fmla="*/ 4 h 18"/>
              <a:gd name="T2" fmla="*/ 5 w 41"/>
              <a:gd name="T3" fmla="*/ 0 h 18"/>
              <a:gd name="T4" fmla="*/ 9 w 41"/>
              <a:gd name="T5" fmla="*/ 0 h 18"/>
              <a:gd name="T6" fmla="*/ 9 w 41"/>
              <a:gd name="T7" fmla="*/ 0 h 18"/>
              <a:gd name="T8" fmla="*/ 14 w 41"/>
              <a:gd name="T9" fmla="*/ 0 h 18"/>
              <a:gd name="T10" fmla="*/ 18 w 41"/>
              <a:gd name="T11" fmla="*/ 0 h 18"/>
              <a:gd name="T12" fmla="*/ 18 w 41"/>
              <a:gd name="T13" fmla="*/ 0 h 18"/>
              <a:gd name="T14" fmla="*/ 18 w 41"/>
              <a:gd name="T15" fmla="*/ 4 h 18"/>
              <a:gd name="T16" fmla="*/ 14 w 41"/>
              <a:gd name="T17" fmla="*/ 4 h 18"/>
              <a:gd name="T18" fmla="*/ 14 w 41"/>
              <a:gd name="T19" fmla="*/ 9 h 18"/>
              <a:gd name="T20" fmla="*/ 14 w 41"/>
              <a:gd name="T21" fmla="*/ 13 h 18"/>
              <a:gd name="T22" fmla="*/ 9 w 41"/>
              <a:gd name="T23" fmla="*/ 13 h 18"/>
              <a:gd name="T24" fmla="*/ 9 w 41"/>
              <a:gd name="T25" fmla="*/ 13 h 18"/>
              <a:gd name="T26" fmla="*/ 9 w 41"/>
              <a:gd name="T27" fmla="*/ 13 h 18"/>
              <a:gd name="T28" fmla="*/ 5 w 41"/>
              <a:gd name="T29" fmla="*/ 18 h 18"/>
              <a:gd name="T30" fmla="*/ 5 w 41"/>
              <a:gd name="T31" fmla="*/ 18 h 18"/>
              <a:gd name="T32" fmla="*/ 0 w 41"/>
              <a:gd name="T33" fmla="*/ 13 h 18"/>
              <a:gd name="T34" fmla="*/ 5 w 41"/>
              <a:gd name="T35" fmla="*/ 13 h 18"/>
              <a:gd name="T36" fmla="*/ 5 w 41"/>
              <a:gd name="T37" fmla="*/ 9 h 18"/>
              <a:gd name="T38" fmla="*/ 5 w 41"/>
              <a:gd name="T39" fmla="*/ 9 h 18"/>
              <a:gd name="T40" fmla="*/ 5 w 41"/>
              <a:gd name="T41" fmla="*/ 9 h 18"/>
              <a:gd name="T42" fmla="*/ 5 w 41"/>
              <a:gd name="T43" fmla="*/ 9 h 18"/>
              <a:gd name="T44" fmla="*/ 0 w 41"/>
              <a:gd name="T45" fmla="*/ 9 h 18"/>
              <a:gd name="T46" fmla="*/ 5 w 41"/>
              <a:gd name="T47" fmla="*/ 9 h 18"/>
              <a:gd name="T48" fmla="*/ 5 w 41"/>
              <a:gd name="T49" fmla="*/ 4 h 18"/>
              <a:gd name="T50" fmla="*/ 0 w 41"/>
              <a:gd name="T51" fmla="*/ 4 h 18"/>
              <a:gd name="T52" fmla="*/ 0 w 41"/>
              <a:gd name="T53" fmla="*/ 4 h 18"/>
              <a:gd name="T54" fmla="*/ 0 w 41"/>
              <a:gd name="T55" fmla="*/ 0 h 18"/>
              <a:gd name="T56" fmla="*/ 0 w 41"/>
              <a:gd name="T57" fmla="*/ 0 h 18"/>
              <a:gd name="T58" fmla="*/ 23 w 41"/>
              <a:gd name="T59" fmla="*/ 0 h 18"/>
              <a:gd name="T60" fmla="*/ 23 w 41"/>
              <a:gd name="T61" fmla="*/ 0 h 18"/>
              <a:gd name="T62" fmla="*/ 27 w 41"/>
              <a:gd name="T63" fmla="*/ 0 h 18"/>
              <a:gd name="T64" fmla="*/ 27 w 41"/>
              <a:gd name="T65" fmla="*/ 0 h 18"/>
              <a:gd name="T66" fmla="*/ 27 w 41"/>
              <a:gd name="T67" fmla="*/ 0 h 18"/>
              <a:gd name="T68" fmla="*/ 27 w 41"/>
              <a:gd name="T69" fmla="*/ 0 h 18"/>
              <a:gd name="T70" fmla="*/ 32 w 41"/>
              <a:gd name="T71" fmla="*/ 4 h 18"/>
              <a:gd name="T72" fmla="*/ 32 w 41"/>
              <a:gd name="T73" fmla="*/ 0 h 18"/>
              <a:gd name="T74" fmla="*/ 32 w 41"/>
              <a:gd name="T75" fmla="*/ 0 h 18"/>
              <a:gd name="T76" fmla="*/ 36 w 41"/>
              <a:gd name="T77" fmla="*/ 0 h 18"/>
              <a:gd name="T78" fmla="*/ 36 w 41"/>
              <a:gd name="T79" fmla="*/ 0 h 18"/>
              <a:gd name="T80" fmla="*/ 36 w 41"/>
              <a:gd name="T81" fmla="*/ 4 h 18"/>
              <a:gd name="T82" fmla="*/ 41 w 41"/>
              <a:gd name="T83" fmla="*/ 4 h 18"/>
              <a:gd name="T84" fmla="*/ 41 w 41"/>
              <a:gd name="T85" fmla="*/ 4 h 18"/>
              <a:gd name="T86" fmla="*/ 36 w 41"/>
              <a:gd name="T87" fmla="*/ 9 h 18"/>
              <a:gd name="T88" fmla="*/ 36 w 41"/>
              <a:gd name="T89" fmla="*/ 9 h 18"/>
              <a:gd name="T90" fmla="*/ 32 w 41"/>
              <a:gd name="T91" fmla="*/ 13 h 18"/>
              <a:gd name="T92" fmla="*/ 32 w 41"/>
              <a:gd name="T93" fmla="*/ 13 h 18"/>
              <a:gd name="T94" fmla="*/ 23 w 41"/>
              <a:gd name="T95" fmla="*/ 13 h 18"/>
              <a:gd name="T96" fmla="*/ 27 w 41"/>
              <a:gd name="T97" fmla="*/ 13 h 18"/>
              <a:gd name="T98" fmla="*/ 23 w 41"/>
              <a:gd name="T99" fmla="*/ 13 h 18"/>
              <a:gd name="T100" fmla="*/ 23 w 41"/>
              <a:gd name="T101" fmla="*/ 18 h 18"/>
              <a:gd name="T102" fmla="*/ 18 w 41"/>
              <a:gd name="T103" fmla="*/ 13 h 18"/>
              <a:gd name="T104" fmla="*/ 18 w 41"/>
              <a:gd name="T105" fmla="*/ 9 h 18"/>
              <a:gd name="T106" fmla="*/ 18 w 41"/>
              <a:gd name="T107" fmla="*/ 9 h 18"/>
              <a:gd name="T108" fmla="*/ 23 w 41"/>
              <a:gd name="T109" fmla="*/ 4 h 18"/>
              <a:gd name="T110" fmla="*/ 23 w 41"/>
              <a:gd name="T111" fmla="*/ 4 h 18"/>
              <a:gd name="T112" fmla="*/ 18 w 41"/>
              <a:gd name="T113" fmla="*/ 4 h 18"/>
              <a:gd name="T114" fmla="*/ 23 w 41"/>
              <a:gd name="T11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18">
                <a:moveTo>
                  <a:pt x="5" y="4"/>
                </a:moveTo>
                <a:lnTo>
                  <a:pt x="5" y="4"/>
                </a:lnTo>
                <a:lnTo>
                  <a:pt x="5" y="4"/>
                </a:lnTo>
                <a:lnTo>
                  <a:pt x="5" y="0"/>
                </a:lnTo>
                <a:lnTo>
                  <a:pt x="9" y="0"/>
                </a:lnTo>
                <a:lnTo>
                  <a:pt x="9" y="0"/>
                </a:lnTo>
                <a:lnTo>
                  <a:pt x="9" y="0"/>
                </a:lnTo>
                <a:lnTo>
                  <a:pt x="9" y="0"/>
                </a:lnTo>
                <a:lnTo>
                  <a:pt x="14" y="0"/>
                </a:lnTo>
                <a:lnTo>
                  <a:pt x="14" y="0"/>
                </a:lnTo>
                <a:lnTo>
                  <a:pt x="14" y="0"/>
                </a:lnTo>
                <a:lnTo>
                  <a:pt x="18" y="0"/>
                </a:lnTo>
                <a:lnTo>
                  <a:pt x="18" y="0"/>
                </a:lnTo>
                <a:lnTo>
                  <a:pt x="18" y="0"/>
                </a:lnTo>
                <a:lnTo>
                  <a:pt x="18" y="4"/>
                </a:lnTo>
                <a:lnTo>
                  <a:pt x="18" y="4"/>
                </a:lnTo>
                <a:lnTo>
                  <a:pt x="18" y="4"/>
                </a:lnTo>
                <a:lnTo>
                  <a:pt x="14" y="4"/>
                </a:lnTo>
                <a:lnTo>
                  <a:pt x="14" y="4"/>
                </a:lnTo>
                <a:lnTo>
                  <a:pt x="14" y="9"/>
                </a:lnTo>
                <a:lnTo>
                  <a:pt x="14" y="13"/>
                </a:lnTo>
                <a:lnTo>
                  <a:pt x="14" y="13"/>
                </a:lnTo>
                <a:lnTo>
                  <a:pt x="9" y="13"/>
                </a:lnTo>
                <a:lnTo>
                  <a:pt x="9" y="13"/>
                </a:lnTo>
                <a:lnTo>
                  <a:pt x="9" y="13"/>
                </a:lnTo>
                <a:lnTo>
                  <a:pt x="9" y="13"/>
                </a:lnTo>
                <a:lnTo>
                  <a:pt x="9" y="13"/>
                </a:lnTo>
                <a:lnTo>
                  <a:pt x="9" y="13"/>
                </a:lnTo>
                <a:lnTo>
                  <a:pt x="9" y="18"/>
                </a:lnTo>
                <a:lnTo>
                  <a:pt x="5" y="18"/>
                </a:lnTo>
                <a:lnTo>
                  <a:pt x="5" y="18"/>
                </a:lnTo>
                <a:lnTo>
                  <a:pt x="5" y="18"/>
                </a:lnTo>
                <a:lnTo>
                  <a:pt x="0" y="18"/>
                </a:lnTo>
                <a:lnTo>
                  <a:pt x="0" y="13"/>
                </a:lnTo>
                <a:lnTo>
                  <a:pt x="0" y="13"/>
                </a:lnTo>
                <a:lnTo>
                  <a:pt x="5" y="13"/>
                </a:lnTo>
                <a:lnTo>
                  <a:pt x="5" y="9"/>
                </a:lnTo>
                <a:lnTo>
                  <a:pt x="5" y="9"/>
                </a:lnTo>
                <a:lnTo>
                  <a:pt x="5" y="9"/>
                </a:lnTo>
                <a:lnTo>
                  <a:pt x="5" y="9"/>
                </a:lnTo>
                <a:lnTo>
                  <a:pt x="5" y="9"/>
                </a:lnTo>
                <a:lnTo>
                  <a:pt x="5" y="9"/>
                </a:lnTo>
                <a:lnTo>
                  <a:pt x="5" y="9"/>
                </a:lnTo>
                <a:lnTo>
                  <a:pt x="5" y="9"/>
                </a:lnTo>
                <a:lnTo>
                  <a:pt x="5" y="9"/>
                </a:lnTo>
                <a:lnTo>
                  <a:pt x="0" y="9"/>
                </a:lnTo>
                <a:lnTo>
                  <a:pt x="0" y="9"/>
                </a:lnTo>
                <a:lnTo>
                  <a:pt x="5" y="9"/>
                </a:lnTo>
                <a:lnTo>
                  <a:pt x="5" y="4"/>
                </a:lnTo>
                <a:lnTo>
                  <a:pt x="5" y="4"/>
                </a:lnTo>
                <a:lnTo>
                  <a:pt x="5" y="4"/>
                </a:lnTo>
                <a:lnTo>
                  <a:pt x="0" y="4"/>
                </a:lnTo>
                <a:lnTo>
                  <a:pt x="0" y="4"/>
                </a:lnTo>
                <a:lnTo>
                  <a:pt x="0" y="4"/>
                </a:lnTo>
                <a:lnTo>
                  <a:pt x="0" y="0"/>
                </a:lnTo>
                <a:lnTo>
                  <a:pt x="0" y="0"/>
                </a:lnTo>
                <a:lnTo>
                  <a:pt x="0" y="0"/>
                </a:lnTo>
                <a:lnTo>
                  <a:pt x="0" y="0"/>
                </a:lnTo>
                <a:lnTo>
                  <a:pt x="5" y="4"/>
                </a:lnTo>
                <a:moveTo>
                  <a:pt x="23" y="0"/>
                </a:moveTo>
                <a:lnTo>
                  <a:pt x="23" y="0"/>
                </a:lnTo>
                <a:lnTo>
                  <a:pt x="23" y="0"/>
                </a:lnTo>
                <a:lnTo>
                  <a:pt x="27" y="0"/>
                </a:lnTo>
                <a:lnTo>
                  <a:pt x="27" y="0"/>
                </a:lnTo>
                <a:lnTo>
                  <a:pt x="27" y="0"/>
                </a:lnTo>
                <a:lnTo>
                  <a:pt x="27" y="0"/>
                </a:lnTo>
                <a:lnTo>
                  <a:pt x="27" y="0"/>
                </a:lnTo>
                <a:lnTo>
                  <a:pt x="27" y="0"/>
                </a:lnTo>
                <a:lnTo>
                  <a:pt x="27" y="0"/>
                </a:lnTo>
                <a:lnTo>
                  <a:pt x="27" y="0"/>
                </a:lnTo>
                <a:lnTo>
                  <a:pt x="32" y="4"/>
                </a:lnTo>
                <a:lnTo>
                  <a:pt x="32" y="4"/>
                </a:lnTo>
                <a:lnTo>
                  <a:pt x="32" y="4"/>
                </a:lnTo>
                <a:lnTo>
                  <a:pt x="32" y="0"/>
                </a:lnTo>
                <a:lnTo>
                  <a:pt x="32" y="0"/>
                </a:lnTo>
                <a:lnTo>
                  <a:pt x="32" y="0"/>
                </a:lnTo>
                <a:lnTo>
                  <a:pt x="32" y="0"/>
                </a:lnTo>
                <a:lnTo>
                  <a:pt x="36" y="0"/>
                </a:lnTo>
                <a:lnTo>
                  <a:pt x="36" y="0"/>
                </a:lnTo>
                <a:lnTo>
                  <a:pt x="36" y="0"/>
                </a:lnTo>
                <a:lnTo>
                  <a:pt x="36" y="4"/>
                </a:lnTo>
                <a:lnTo>
                  <a:pt x="36" y="4"/>
                </a:lnTo>
                <a:lnTo>
                  <a:pt x="36" y="4"/>
                </a:lnTo>
                <a:lnTo>
                  <a:pt x="41" y="4"/>
                </a:lnTo>
                <a:lnTo>
                  <a:pt x="41" y="4"/>
                </a:lnTo>
                <a:lnTo>
                  <a:pt x="41" y="4"/>
                </a:lnTo>
                <a:lnTo>
                  <a:pt x="36" y="4"/>
                </a:lnTo>
                <a:lnTo>
                  <a:pt x="36" y="9"/>
                </a:lnTo>
                <a:lnTo>
                  <a:pt x="36" y="9"/>
                </a:lnTo>
                <a:lnTo>
                  <a:pt x="36" y="9"/>
                </a:lnTo>
                <a:lnTo>
                  <a:pt x="32" y="9"/>
                </a:lnTo>
                <a:lnTo>
                  <a:pt x="32" y="13"/>
                </a:lnTo>
                <a:lnTo>
                  <a:pt x="32" y="13"/>
                </a:lnTo>
                <a:lnTo>
                  <a:pt x="32" y="13"/>
                </a:lnTo>
                <a:lnTo>
                  <a:pt x="23" y="13"/>
                </a:lnTo>
                <a:lnTo>
                  <a:pt x="23" y="13"/>
                </a:lnTo>
                <a:lnTo>
                  <a:pt x="27" y="13"/>
                </a:lnTo>
                <a:lnTo>
                  <a:pt x="27" y="13"/>
                </a:lnTo>
                <a:lnTo>
                  <a:pt x="23" y="13"/>
                </a:lnTo>
                <a:lnTo>
                  <a:pt x="23" y="13"/>
                </a:lnTo>
                <a:lnTo>
                  <a:pt x="23" y="18"/>
                </a:lnTo>
                <a:lnTo>
                  <a:pt x="23" y="18"/>
                </a:lnTo>
                <a:lnTo>
                  <a:pt x="18" y="13"/>
                </a:lnTo>
                <a:lnTo>
                  <a:pt x="18" y="13"/>
                </a:lnTo>
                <a:lnTo>
                  <a:pt x="18" y="13"/>
                </a:lnTo>
                <a:lnTo>
                  <a:pt x="18" y="9"/>
                </a:lnTo>
                <a:lnTo>
                  <a:pt x="18" y="9"/>
                </a:lnTo>
                <a:lnTo>
                  <a:pt x="18" y="9"/>
                </a:lnTo>
                <a:lnTo>
                  <a:pt x="23" y="4"/>
                </a:lnTo>
                <a:lnTo>
                  <a:pt x="23" y="4"/>
                </a:lnTo>
                <a:lnTo>
                  <a:pt x="23" y="4"/>
                </a:lnTo>
                <a:lnTo>
                  <a:pt x="23" y="4"/>
                </a:lnTo>
                <a:lnTo>
                  <a:pt x="23" y="4"/>
                </a:lnTo>
                <a:lnTo>
                  <a:pt x="18" y="4"/>
                </a:lnTo>
                <a:lnTo>
                  <a:pt x="23" y="0"/>
                </a:lnTo>
                <a:lnTo>
                  <a:pt x="23" y="0"/>
                </a:lnTo>
                <a:lnTo>
                  <a:pt x="23"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2" name="Freeform 58">
            <a:extLst>
              <a:ext uri="{FF2B5EF4-FFF2-40B4-BE49-F238E27FC236}">
                <a16:creationId xmlns:a16="http://schemas.microsoft.com/office/drawing/2014/main" id="{FBB0BB88-9B03-E540-A458-D66F3035AA68}"/>
              </a:ext>
            </a:extLst>
          </p:cNvPr>
          <p:cNvSpPr>
            <a:spLocks noEditPoints="1"/>
          </p:cNvSpPr>
          <p:nvPr/>
        </p:nvSpPr>
        <p:spPr bwMode="auto">
          <a:xfrm>
            <a:off x="3152978" y="1902325"/>
            <a:ext cx="2688764" cy="2235532"/>
          </a:xfrm>
          <a:custGeom>
            <a:avLst/>
            <a:gdLst>
              <a:gd name="T0" fmla="*/ 45 w 1120"/>
              <a:gd name="T1" fmla="*/ 877 h 918"/>
              <a:gd name="T2" fmla="*/ 49 w 1120"/>
              <a:gd name="T3" fmla="*/ 886 h 918"/>
              <a:gd name="T4" fmla="*/ 36 w 1120"/>
              <a:gd name="T5" fmla="*/ 900 h 918"/>
              <a:gd name="T6" fmla="*/ 27 w 1120"/>
              <a:gd name="T7" fmla="*/ 918 h 918"/>
              <a:gd name="T8" fmla="*/ 18 w 1120"/>
              <a:gd name="T9" fmla="*/ 918 h 918"/>
              <a:gd name="T10" fmla="*/ 4 w 1120"/>
              <a:gd name="T11" fmla="*/ 918 h 918"/>
              <a:gd name="T12" fmla="*/ 4 w 1120"/>
              <a:gd name="T13" fmla="*/ 909 h 918"/>
              <a:gd name="T14" fmla="*/ 9 w 1120"/>
              <a:gd name="T15" fmla="*/ 891 h 918"/>
              <a:gd name="T16" fmla="*/ 4 w 1120"/>
              <a:gd name="T17" fmla="*/ 873 h 918"/>
              <a:gd name="T18" fmla="*/ 13 w 1120"/>
              <a:gd name="T19" fmla="*/ 850 h 918"/>
              <a:gd name="T20" fmla="*/ 1120 w 1120"/>
              <a:gd name="T21" fmla="*/ 158 h 918"/>
              <a:gd name="T22" fmla="*/ 1111 w 1120"/>
              <a:gd name="T23" fmla="*/ 181 h 918"/>
              <a:gd name="T24" fmla="*/ 1107 w 1120"/>
              <a:gd name="T25" fmla="*/ 172 h 918"/>
              <a:gd name="T26" fmla="*/ 1107 w 1120"/>
              <a:gd name="T27" fmla="*/ 167 h 918"/>
              <a:gd name="T28" fmla="*/ 1116 w 1120"/>
              <a:gd name="T29" fmla="*/ 158 h 918"/>
              <a:gd name="T30" fmla="*/ 1021 w 1120"/>
              <a:gd name="T31" fmla="*/ 9 h 918"/>
              <a:gd name="T32" fmla="*/ 1030 w 1120"/>
              <a:gd name="T33" fmla="*/ 14 h 918"/>
              <a:gd name="T34" fmla="*/ 1043 w 1120"/>
              <a:gd name="T35" fmla="*/ 18 h 918"/>
              <a:gd name="T36" fmla="*/ 1048 w 1120"/>
              <a:gd name="T37" fmla="*/ 23 h 918"/>
              <a:gd name="T38" fmla="*/ 1052 w 1120"/>
              <a:gd name="T39" fmla="*/ 27 h 918"/>
              <a:gd name="T40" fmla="*/ 1066 w 1120"/>
              <a:gd name="T41" fmla="*/ 32 h 918"/>
              <a:gd name="T42" fmla="*/ 1075 w 1120"/>
              <a:gd name="T43" fmla="*/ 32 h 918"/>
              <a:gd name="T44" fmla="*/ 1084 w 1120"/>
              <a:gd name="T45" fmla="*/ 36 h 918"/>
              <a:gd name="T46" fmla="*/ 1098 w 1120"/>
              <a:gd name="T47" fmla="*/ 41 h 918"/>
              <a:gd name="T48" fmla="*/ 1093 w 1120"/>
              <a:gd name="T49" fmla="*/ 59 h 918"/>
              <a:gd name="T50" fmla="*/ 1084 w 1120"/>
              <a:gd name="T51" fmla="*/ 68 h 918"/>
              <a:gd name="T52" fmla="*/ 1079 w 1120"/>
              <a:gd name="T53" fmla="*/ 77 h 918"/>
              <a:gd name="T54" fmla="*/ 1066 w 1120"/>
              <a:gd name="T55" fmla="*/ 86 h 918"/>
              <a:gd name="T56" fmla="*/ 1070 w 1120"/>
              <a:gd name="T57" fmla="*/ 90 h 918"/>
              <a:gd name="T58" fmla="*/ 1079 w 1120"/>
              <a:gd name="T59" fmla="*/ 95 h 918"/>
              <a:gd name="T60" fmla="*/ 1079 w 1120"/>
              <a:gd name="T61" fmla="*/ 104 h 918"/>
              <a:gd name="T62" fmla="*/ 1075 w 1120"/>
              <a:gd name="T63" fmla="*/ 113 h 918"/>
              <a:gd name="T64" fmla="*/ 1079 w 1120"/>
              <a:gd name="T65" fmla="*/ 122 h 918"/>
              <a:gd name="T66" fmla="*/ 1089 w 1120"/>
              <a:gd name="T67" fmla="*/ 131 h 918"/>
              <a:gd name="T68" fmla="*/ 1089 w 1120"/>
              <a:gd name="T69" fmla="*/ 140 h 918"/>
              <a:gd name="T70" fmla="*/ 1070 w 1120"/>
              <a:gd name="T71" fmla="*/ 149 h 918"/>
              <a:gd name="T72" fmla="*/ 1048 w 1120"/>
              <a:gd name="T73" fmla="*/ 145 h 918"/>
              <a:gd name="T74" fmla="*/ 1039 w 1120"/>
              <a:gd name="T75" fmla="*/ 145 h 918"/>
              <a:gd name="T76" fmla="*/ 1021 w 1120"/>
              <a:gd name="T77" fmla="*/ 163 h 918"/>
              <a:gd name="T78" fmla="*/ 1012 w 1120"/>
              <a:gd name="T79" fmla="*/ 167 h 918"/>
              <a:gd name="T80" fmla="*/ 998 w 1120"/>
              <a:gd name="T81" fmla="*/ 163 h 918"/>
              <a:gd name="T82" fmla="*/ 985 w 1120"/>
              <a:gd name="T83" fmla="*/ 154 h 918"/>
              <a:gd name="T84" fmla="*/ 971 w 1120"/>
              <a:gd name="T85" fmla="*/ 158 h 918"/>
              <a:gd name="T86" fmla="*/ 958 w 1120"/>
              <a:gd name="T87" fmla="*/ 154 h 918"/>
              <a:gd name="T88" fmla="*/ 948 w 1120"/>
              <a:gd name="T89" fmla="*/ 149 h 918"/>
              <a:gd name="T90" fmla="*/ 948 w 1120"/>
              <a:gd name="T91" fmla="*/ 140 h 918"/>
              <a:gd name="T92" fmla="*/ 962 w 1120"/>
              <a:gd name="T93" fmla="*/ 108 h 918"/>
              <a:gd name="T94" fmla="*/ 958 w 1120"/>
              <a:gd name="T95" fmla="*/ 99 h 918"/>
              <a:gd name="T96" fmla="*/ 958 w 1120"/>
              <a:gd name="T97" fmla="*/ 90 h 918"/>
              <a:gd name="T98" fmla="*/ 948 w 1120"/>
              <a:gd name="T99" fmla="*/ 72 h 918"/>
              <a:gd name="T100" fmla="*/ 939 w 1120"/>
              <a:gd name="T101" fmla="*/ 68 h 918"/>
              <a:gd name="T102" fmla="*/ 930 w 1120"/>
              <a:gd name="T103" fmla="*/ 63 h 918"/>
              <a:gd name="T104" fmla="*/ 912 w 1120"/>
              <a:gd name="T105" fmla="*/ 54 h 918"/>
              <a:gd name="T106" fmla="*/ 912 w 1120"/>
              <a:gd name="T107" fmla="*/ 50 h 918"/>
              <a:gd name="T108" fmla="*/ 926 w 1120"/>
              <a:gd name="T109" fmla="*/ 45 h 918"/>
              <a:gd name="T110" fmla="*/ 953 w 1120"/>
              <a:gd name="T111" fmla="*/ 45 h 918"/>
              <a:gd name="T112" fmla="*/ 958 w 1120"/>
              <a:gd name="T113" fmla="*/ 27 h 918"/>
              <a:gd name="T114" fmla="*/ 980 w 1120"/>
              <a:gd name="T115" fmla="*/ 32 h 918"/>
              <a:gd name="T116" fmla="*/ 1003 w 1120"/>
              <a:gd name="T117" fmla="*/ 18 h 918"/>
              <a:gd name="T118" fmla="*/ 1021 w 1120"/>
              <a:gd name="T119" fmla="*/ 4 h 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0" h="918">
                <a:moveTo>
                  <a:pt x="40" y="868"/>
                </a:moveTo>
                <a:lnTo>
                  <a:pt x="40" y="868"/>
                </a:lnTo>
                <a:lnTo>
                  <a:pt x="40" y="868"/>
                </a:lnTo>
                <a:lnTo>
                  <a:pt x="40" y="868"/>
                </a:lnTo>
                <a:lnTo>
                  <a:pt x="45" y="868"/>
                </a:lnTo>
                <a:lnTo>
                  <a:pt x="45" y="873"/>
                </a:lnTo>
                <a:lnTo>
                  <a:pt x="45" y="873"/>
                </a:lnTo>
                <a:lnTo>
                  <a:pt x="45" y="877"/>
                </a:lnTo>
                <a:lnTo>
                  <a:pt x="45" y="877"/>
                </a:lnTo>
                <a:lnTo>
                  <a:pt x="45" y="877"/>
                </a:lnTo>
                <a:lnTo>
                  <a:pt x="45" y="877"/>
                </a:lnTo>
                <a:lnTo>
                  <a:pt x="45" y="877"/>
                </a:lnTo>
                <a:lnTo>
                  <a:pt x="45" y="873"/>
                </a:lnTo>
                <a:lnTo>
                  <a:pt x="45" y="873"/>
                </a:lnTo>
                <a:lnTo>
                  <a:pt x="49" y="873"/>
                </a:lnTo>
                <a:lnTo>
                  <a:pt x="49" y="873"/>
                </a:lnTo>
                <a:lnTo>
                  <a:pt x="49" y="877"/>
                </a:lnTo>
                <a:lnTo>
                  <a:pt x="49" y="882"/>
                </a:lnTo>
                <a:lnTo>
                  <a:pt x="49" y="882"/>
                </a:lnTo>
                <a:lnTo>
                  <a:pt x="49" y="882"/>
                </a:lnTo>
                <a:lnTo>
                  <a:pt x="49" y="882"/>
                </a:lnTo>
                <a:lnTo>
                  <a:pt x="49" y="882"/>
                </a:lnTo>
                <a:lnTo>
                  <a:pt x="49" y="886"/>
                </a:lnTo>
                <a:lnTo>
                  <a:pt x="49" y="886"/>
                </a:lnTo>
                <a:lnTo>
                  <a:pt x="45" y="886"/>
                </a:lnTo>
                <a:lnTo>
                  <a:pt x="45" y="886"/>
                </a:lnTo>
                <a:lnTo>
                  <a:pt x="45" y="886"/>
                </a:lnTo>
                <a:lnTo>
                  <a:pt x="45" y="891"/>
                </a:lnTo>
                <a:lnTo>
                  <a:pt x="45" y="891"/>
                </a:lnTo>
                <a:lnTo>
                  <a:pt x="45" y="891"/>
                </a:lnTo>
                <a:lnTo>
                  <a:pt x="40" y="895"/>
                </a:lnTo>
                <a:lnTo>
                  <a:pt x="40" y="895"/>
                </a:lnTo>
                <a:lnTo>
                  <a:pt x="40" y="900"/>
                </a:lnTo>
                <a:lnTo>
                  <a:pt x="40" y="900"/>
                </a:lnTo>
                <a:lnTo>
                  <a:pt x="36" y="900"/>
                </a:lnTo>
                <a:lnTo>
                  <a:pt x="36" y="900"/>
                </a:lnTo>
                <a:lnTo>
                  <a:pt x="36" y="904"/>
                </a:lnTo>
                <a:lnTo>
                  <a:pt x="36" y="904"/>
                </a:lnTo>
                <a:lnTo>
                  <a:pt x="36" y="904"/>
                </a:lnTo>
                <a:lnTo>
                  <a:pt x="36" y="904"/>
                </a:lnTo>
                <a:lnTo>
                  <a:pt x="36" y="909"/>
                </a:lnTo>
                <a:lnTo>
                  <a:pt x="31" y="913"/>
                </a:lnTo>
                <a:lnTo>
                  <a:pt x="31" y="913"/>
                </a:lnTo>
                <a:lnTo>
                  <a:pt x="31" y="913"/>
                </a:lnTo>
                <a:lnTo>
                  <a:pt x="31" y="913"/>
                </a:lnTo>
                <a:lnTo>
                  <a:pt x="31" y="918"/>
                </a:lnTo>
                <a:lnTo>
                  <a:pt x="27" y="918"/>
                </a:lnTo>
                <a:lnTo>
                  <a:pt x="27" y="918"/>
                </a:lnTo>
                <a:lnTo>
                  <a:pt x="27" y="918"/>
                </a:lnTo>
                <a:lnTo>
                  <a:pt x="27" y="918"/>
                </a:lnTo>
                <a:lnTo>
                  <a:pt x="22" y="918"/>
                </a:lnTo>
                <a:lnTo>
                  <a:pt x="22" y="918"/>
                </a:lnTo>
                <a:lnTo>
                  <a:pt x="22" y="918"/>
                </a:lnTo>
                <a:lnTo>
                  <a:pt x="22" y="918"/>
                </a:lnTo>
                <a:lnTo>
                  <a:pt x="22" y="918"/>
                </a:lnTo>
                <a:lnTo>
                  <a:pt x="18" y="918"/>
                </a:lnTo>
                <a:lnTo>
                  <a:pt x="18" y="918"/>
                </a:lnTo>
                <a:lnTo>
                  <a:pt x="18" y="918"/>
                </a:lnTo>
                <a:lnTo>
                  <a:pt x="18" y="918"/>
                </a:lnTo>
                <a:lnTo>
                  <a:pt x="18" y="918"/>
                </a:lnTo>
                <a:lnTo>
                  <a:pt x="13" y="918"/>
                </a:lnTo>
                <a:lnTo>
                  <a:pt x="13" y="918"/>
                </a:lnTo>
                <a:lnTo>
                  <a:pt x="13" y="918"/>
                </a:lnTo>
                <a:lnTo>
                  <a:pt x="13" y="913"/>
                </a:lnTo>
                <a:lnTo>
                  <a:pt x="13" y="918"/>
                </a:lnTo>
                <a:lnTo>
                  <a:pt x="13" y="918"/>
                </a:lnTo>
                <a:lnTo>
                  <a:pt x="9" y="918"/>
                </a:lnTo>
                <a:lnTo>
                  <a:pt x="9" y="918"/>
                </a:lnTo>
                <a:lnTo>
                  <a:pt x="9" y="918"/>
                </a:lnTo>
                <a:lnTo>
                  <a:pt x="4" y="918"/>
                </a:lnTo>
                <a:lnTo>
                  <a:pt x="4" y="918"/>
                </a:lnTo>
                <a:lnTo>
                  <a:pt x="4" y="918"/>
                </a:lnTo>
                <a:lnTo>
                  <a:pt x="4" y="918"/>
                </a:lnTo>
                <a:lnTo>
                  <a:pt x="0" y="918"/>
                </a:lnTo>
                <a:lnTo>
                  <a:pt x="0" y="918"/>
                </a:lnTo>
                <a:lnTo>
                  <a:pt x="0" y="918"/>
                </a:lnTo>
                <a:lnTo>
                  <a:pt x="0" y="918"/>
                </a:lnTo>
                <a:lnTo>
                  <a:pt x="0" y="918"/>
                </a:lnTo>
                <a:lnTo>
                  <a:pt x="0" y="918"/>
                </a:lnTo>
                <a:lnTo>
                  <a:pt x="0" y="918"/>
                </a:lnTo>
                <a:lnTo>
                  <a:pt x="0" y="918"/>
                </a:lnTo>
                <a:lnTo>
                  <a:pt x="0" y="913"/>
                </a:lnTo>
                <a:lnTo>
                  <a:pt x="0" y="913"/>
                </a:lnTo>
                <a:lnTo>
                  <a:pt x="4" y="909"/>
                </a:lnTo>
                <a:lnTo>
                  <a:pt x="4" y="909"/>
                </a:lnTo>
                <a:lnTo>
                  <a:pt x="4" y="904"/>
                </a:lnTo>
                <a:lnTo>
                  <a:pt x="4" y="904"/>
                </a:lnTo>
                <a:lnTo>
                  <a:pt x="4" y="900"/>
                </a:lnTo>
                <a:lnTo>
                  <a:pt x="4" y="900"/>
                </a:lnTo>
                <a:lnTo>
                  <a:pt x="9" y="895"/>
                </a:lnTo>
                <a:lnTo>
                  <a:pt x="9" y="895"/>
                </a:lnTo>
                <a:lnTo>
                  <a:pt x="9" y="891"/>
                </a:lnTo>
                <a:lnTo>
                  <a:pt x="9" y="891"/>
                </a:lnTo>
                <a:lnTo>
                  <a:pt x="9" y="891"/>
                </a:lnTo>
                <a:lnTo>
                  <a:pt x="9" y="891"/>
                </a:lnTo>
                <a:lnTo>
                  <a:pt x="9" y="891"/>
                </a:lnTo>
                <a:lnTo>
                  <a:pt x="9" y="886"/>
                </a:lnTo>
                <a:lnTo>
                  <a:pt x="4" y="886"/>
                </a:lnTo>
                <a:lnTo>
                  <a:pt x="4" y="886"/>
                </a:lnTo>
                <a:lnTo>
                  <a:pt x="4" y="882"/>
                </a:lnTo>
                <a:lnTo>
                  <a:pt x="4" y="882"/>
                </a:lnTo>
                <a:lnTo>
                  <a:pt x="4" y="882"/>
                </a:lnTo>
                <a:lnTo>
                  <a:pt x="4" y="882"/>
                </a:lnTo>
                <a:lnTo>
                  <a:pt x="4" y="877"/>
                </a:lnTo>
                <a:lnTo>
                  <a:pt x="4" y="877"/>
                </a:lnTo>
                <a:lnTo>
                  <a:pt x="0" y="877"/>
                </a:lnTo>
                <a:lnTo>
                  <a:pt x="0" y="873"/>
                </a:lnTo>
                <a:lnTo>
                  <a:pt x="4" y="873"/>
                </a:lnTo>
                <a:lnTo>
                  <a:pt x="0" y="873"/>
                </a:lnTo>
                <a:lnTo>
                  <a:pt x="0" y="868"/>
                </a:lnTo>
                <a:lnTo>
                  <a:pt x="0" y="868"/>
                </a:lnTo>
                <a:lnTo>
                  <a:pt x="0" y="868"/>
                </a:lnTo>
                <a:lnTo>
                  <a:pt x="0" y="864"/>
                </a:lnTo>
                <a:lnTo>
                  <a:pt x="0" y="864"/>
                </a:lnTo>
                <a:lnTo>
                  <a:pt x="4" y="859"/>
                </a:lnTo>
                <a:lnTo>
                  <a:pt x="4" y="859"/>
                </a:lnTo>
                <a:lnTo>
                  <a:pt x="9" y="859"/>
                </a:lnTo>
                <a:lnTo>
                  <a:pt x="9" y="854"/>
                </a:lnTo>
                <a:lnTo>
                  <a:pt x="9" y="850"/>
                </a:lnTo>
                <a:lnTo>
                  <a:pt x="13" y="850"/>
                </a:lnTo>
                <a:lnTo>
                  <a:pt x="13" y="850"/>
                </a:lnTo>
                <a:lnTo>
                  <a:pt x="18" y="854"/>
                </a:lnTo>
                <a:lnTo>
                  <a:pt x="22" y="854"/>
                </a:lnTo>
                <a:lnTo>
                  <a:pt x="31" y="854"/>
                </a:lnTo>
                <a:lnTo>
                  <a:pt x="31" y="859"/>
                </a:lnTo>
                <a:lnTo>
                  <a:pt x="36" y="864"/>
                </a:lnTo>
                <a:lnTo>
                  <a:pt x="40" y="864"/>
                </a:lnTo>
                <a:lnTo>
                  <a:pt x="40" y="868"/>
                </a:lnTo>
                <a:moveTo>
                  <a:pt x="1120" y="158"/>
                </a:moveTo>
                <a:lnTo>
                  <a:pt x="1120" y="158"/>
                </a:lnTo>
                <a:lnTo>
                  <a:pt x="1120" y="158"/>
                </a:lnTo>
                <a:lnTo>
                  <a:pt x="1120" y="158"/>
                </a:lnTo>
                <a:lnTo>
                  <a:pt x="1120" y="163"/>
                </a:lnTo>
                <a:lnTo>
                  <a:pt x="1120" y="163"/>
                </a:lnTo>
                <a:lnTo>
                  <a:pt x="1120" y="167"/>
                </a:lnTo>
                <a:lnTo>
                  <a:pt x="1120" y="167"/>
                </a:lnTo>
                <a:lnTo>
                  <a:pt x="1116" y="172"/>
                </a:lnTo>
                <a:lnTo>
                  <a:pt x="1116" y="172"/>
                </a:lnTo>
                <a:lnTo>
                  <a:pt x="1116" y="176"/>
                </a:lnTo>
                <a:lnTo>
                  <a:pt x="1116" y="176"/>
                </a:lnTo>
                <a:lnTo>
                  <a:pt x="1116" y="181"/>
                </a:lnTo>
                <a:lnTo>
                  <a:pt x="1116" y="181"/>
                </a:lnTo>
                <a:lnTo>
                  <a:pt x="1116" y="185"/>
                </a:lnTo>
                <a:lnTo>
                  <a:pt x="1111" y="181"/>
                </a:lnTo>
                <a:lnTo>
                  <a:pt x="1111" y="181"/>
                </a:lnTo>
                <a:lnTo>
                  <a:pt x="1107" y="181"/>
                </a:lnTo>
                <a:lnTo>
                  <a:pt x="1107" y="181"/>
                </a:lnTo>
                <a:lnTo>
                  <a:pt x="1107" y="181"/>
                </a:lnTo>
                <a:lnTo>
                  <a:pt x="1111" y="176"/>
                </a:lnTo>
                <a:lnTo>
                  <a:pt x="1111" y="176"/>
                </a:lnTo>
                <a:lnTo>
                  <a:pt x="1107" y="176"/>
                </a:lnTo>
                <a:lnTo>
                  <a:pt x="1107" y="176"/>
                </a:lnTo>
                <a:lnTo>
                  <a:pt x="1107" y="176"/>
                </a:lnTo>
                <a:lnTo>
                  <a:pt x="1107" y="176"/>
                </a:lnTo>
                <a:lnTo>
                  <a:pt x="1107" y="172"/>
                </a:lnTo>
                <a:lnTo>
                  <a:pt x="1107" y="172"/>
                </a:lnTo>
                <a:lnTo>
                  <a:pt x="1107" y="172"/>
                </a:lnTo>
                <a:lnTo>
                  <a:pt x="1107" y="172"/>
                </a:lnTo>
                <a:lnTo>
                  <a:pt x="1107" y="172"/>
                </a:lnTo>
                <a:lnTo>
                  <a:pt x="1107" y="172"/>
                </a:lnTo>
                <a:lnTo>
                  <a:pt x="1107" y="172"/>
                </a:lnTo>
                <a:lnTo>
                  <a:pt x="1107" y="172"/>
                </a:lnTo>
                <a:lnTo>
                  <a:pt x="1107" y="167"/>
                </a:lnTo>
                <a:lnTo>
                  <a:pt x="1107" y="167"/>
                </a:lnTo>
                <a:lnTo>
                  <a:pt x="1107" y="167"/>
                </a:lnTo>
                <a:lnTo>
                  <a:pt x="1107" y="167"/>
                </a:lnTo>
                <a:lnTo>
                  <a:pt x="1107" y="167"/>
                </a:lnTo>
                <a:lnTo>
                  <a:pt x="1107" y="167"/>
                </a:lnTo>
                <a:lnTo>
                  <a:pt x="1107" y="167"/>
                </a:lnTo>
                <a:lnTo>
                  <a:pt x="1107" y="163"/>
                </a:lnTo>
                <a:lnTo>
                  <a:pt x="1107" y="163"/>
                </a:lnTo>
                <a:lnTo>
                  <a:pt x="1107" y="163"/>
                </a:lnTo>
                <a:lnTo>
                  <a:pt x="1107" y="163"/>
                </a:lnTo>
                <a:lnTo>
                  <a:pt x="1111" y="158"/>
                </a:lnTo>
                <a:lnTo>
                  <a:pt x="1111" y="158"/>
                </a:lnTo>
                <a:lnTo>
                  <a:pt x="1111" y="158"/>
                </a:lnTo>
                <a:lnTo>
                  <a:pt x="1111" y="158"/>
                </a:lnTo>
                <a:lnTo>
                  <a:pt x="1116" y="158"/>
                </a:lnTo>
                <a:lnTo>
                  <a:pt x="1116" y="158"/>
                </a:lnTo>
                <a:lnTo>
                  <a:pt x="1116" y="158"/>
                </a:lnTo>
                <a:lnTo>
                  <a:pt x="1116" y="158"/>
                </a:lnTo>
                <a:lnTo>
                  <a:pt x="1116" y="158"/>
                </a:lnTo>
                <a:lnTo>
                  <a:pt x="1116" y="158"/>
                </a:lnTo>
                <a:lnTo>
                  <a:pt x="1116" y="154"/>
                </a:lnTo>
                <a:lnTo>
                  <a:pt x="1116" y="154"/>
                </a:lnTo>
                <a:lnTo>
                  <a:pt x="1116" y="154"/>
                </a:lnTo>
                <a:lnTo>
                  <a:pt x="1120" y="154"/>
                </a:lnTo>
                <a:lnTo>
                  <a:pt x="1120" y="154"/>
                </a:lnTo>
                <a:lnTo>
                  <a:pt x="1120" y="154"/>
                </a:lnTo>
                <a:lnTo>
                  <a:pt x="1120" y="158"/>
                </a:lnTo>
                <a:moveTo>
                  <a:pt x="1021" y="9"/>
                </a:moveTo>
                <a:lnTo>
                  <a:pt x="1021" y="9"/>
                </a:lnTo>
                <a:lnTo>
                  <a:pt x="1021" y="9"/>
                </a:lnTo>
                <a:lnTo>
                  <a:pt x="1021" y="9"/>
                </a:lnTo>
                <a:lnTo>
                  <a:pt x="1025" y="9"/>
                </a:lnTo>
                <a:lnTo>
                  <a:pt x="1025" y="9"/>
                </a:lnTo>
                <a:lnTo>
                  <a:pt x="1025" y="9"/>
                </a:lnTo>
                <a:lnTo>
                  <a:pt x="1025" y="9"/>
                </a:lnTo>
                <a:lnTo>
                  <a:pt x="1030" y="9"/>
                </a:lnTo>
                <a:lnTo>
                  <a:pt x="1030" y="9"/>
                </a:lnTo>
                <a:lnTo>
                  <a:pt x="1030" y="9"/>
                </a:lnTo>
                <a:lnTo>
                  <a:pt x="1030" y="14"/>
                </a:lnTo>
                <a:lnTo>
                  <a:pt x="1030" y="14"/>
                </a:lnTo>
                <a:lnTo>
                  <a:pt x="1030" y="14"/>
                </a:lnTo>
                <a:lnTo>
                  <a:pt x="1034" y="14"/>
                </a:lnTo>
                <a:lnTo>
                  <a:pt x="1034" y="14"/>
                </a:lnTo>
                <a:lnTo>
                  <a:pt x="1034" y="14"/>
                </a:lnTo>
                <a:lnTo>
                  <a:pt x="1034" y="14"/>
                </a:lnTo>
                <a:lnTo>
                  <a:pt x="1034" y="14"/>
                </a:lnTo>
                <a:lnTo>
                  <a:pt x="1034" y="14"/>
                </a:lnTo>
                <a:lnTo>
                  <a:pt x="1034" y="14"/>
                </a:lnTo>
                <a:lnTo>
                  <a:pt x="1039" y="14"/>
                </a:lnTo>
                <a:lnTo>
                  <a:pt x="1039" y="14"/>
                </a:lnTo>
                <a:lnTo>
                  <a:pt x="1039" y="14"/>
                </a:lnTo>
                <a:lnTo>
                  <a:pt x="1043" y="18"/>
                </a:lnTo>
                <a:lnTo>
                  <a:pt x="1043" y="18"/>
                </a:lnTo>
                <a:lnTo>
                  <a:pt x="1043" y="18"/>
                </a:lnTo>
                <a:lnTo>
                  <a:pt x="1039" y="18"/>
                </a:lnTo>
                <a:lnTo>
                  <a:pt x="1043" y="18"/>
                </a:lnTo>
                <a:lnTo>
                  <a:pt x="1043" y="18"/>
                </a:lnTo>
                <a:lnTo>
                  <a:pt x="1043" y="23"/>
                </a:lnTo>
                <a:lnTo>
                  <a:pt x="1043" y="23"/>
                </a:lnTo>
                <a:lnTo>
                  <a:pt x="1039" y="23"/>
                </a:lnTo>
                <a:lnTo>
                  <a:pt x="1039" y="23"/>
                </a:lnTo>
                <a:lnTo>
                  <a:pt x="1039" y="23"/>
                </a:lnTo>
                <a:lnTo>
                  <a:pt x="1043" y="23"/>
                </a:lnTo>
                <a:lnTo>
                  <a:pt x="1043" y="23"/>
                </a:lnTo>
                <a:lnTo>
                  <a:pt x="1048" y="23"/>
                </a:lnTo>
                <a:lnTo>
                  <a:pt x="1048" y="23"/>
                </a:lnTo>
                <a:lnTo>
                  <a:pt x="1048" y="23"/>
                </a:lnTo>
                <a:lnTo>
                  <a:pt x="1048" y="18"/>
                </a:lnTo>
                <a:lnTo>
                  <a:pt x="1052" y="18"/>
                </a:lnTo>
                <a:lnTo>
                  <a:pt x="1052" y="18"/>
                </a:lnTo>
                <a:lnTo>
                  <a:pt x="1052" y="18"/>
                </a:lnTo>
                <a:lnTo>
                  <a:pt x="1052" y="23"/>
                </a:lnTo>
                <a:lnTo>
                  <a:pt x="1052" y="23"/>
                </a:lnTo>
                <a:lnTo>
                  <a:pt x="1052" y="23"/>
                </a:lnTo>
                <a:lnTo>
                  <a:pt x="1052" y="27"/>
                </a:lnTo>
                <a:lnTo>
                  <a:pt x="1052" y="27"/>
                </a:lnTo>
                <a:lnTo>
                  <a:pt x="1052" y="27"/>
                </a:lnTo>
                <a:lnTo>
                  <a:pt x="1052" y="27"/>
                </a:lnTo>
                <a:lnTo>
                  <a:pt x="1057" y="27"/>
                </a:lnTo>
                <a:lnTo>
                  <a:pt x="1057" y="27"/>
                </a:lnTo>
                <a:lnTo>
                  <a:pt x="1057" y="27"/>
                </a:lnTo>
                <a:lnTo>
                  <a:pt x="1057" y="27"/>
                </a:lnTo>
                <a:lnTo>
                  <a:pt x="1057" y="27"/>
                </a:lnTo>
                <a:lnTo>
                  <a:pt x="1061" y="32"/>
                </a:lnTo>
                <a:lnTo>
                  <a:pt x="1061" y="32"/>
                </a:lnTo>
                <a:lnTo>
                  <a:pt x="1061" y="32"/>
                </a:lnTo>
                <a:lnTo>
                  <a:pt x="1061" y="32"/>
                </a:lnTo>
                <a:lnTo>
                  <a:pt x="1061" y="32"/>
                </a:lnTo>
                <a:lnTo>
                  <a:pt x="1066" y="32"/>
                </a:lnTo>
                <a:lnTo>
                  <a:pt x="1066" y="32"/>
                </a:lnTo>
                <a:lnTo>
                  <a:pt x="1066" y="32"/>
                </a:lnTo>
                <a:lnTo>
                  <a:pt x="1066" y="32"/>
                </a:lnTo>
                <a:lnTo>
                  <a:pt x="1066" y="32"/>
                </a:lnTo>
                <a:lnTo>
                  <a:pt x="1066" y="32"/>
                </a:lnTo>
                <a:lnTo>
                  <a:pt x="1070" y="32"/>
                </a:lnTo>
                <a:lnTo>
                  <a:pt x="1070" y="32"/>
                </a:lnTo>
                <a:lnTo>
                  <a:pt x="1070" y="32"/>
                </a:lnTo>
                <a:lnTo>
                  <a:pt x="1070" y="32"/>
                </a:lnTo>
                <a:lnTo>
                  <a:pt x="1070" y="32"/>
                </a:lnTo>
                <a:lnTo>
                  <a:pt x="1075" y="32"/>
                </a:lnTo>
                <a:lnTo>
                  <a:pt x="1075" y="32"/>
                </a:lnTo>
                <a:lnTo>
                  <a:pt x="1075" y="32"/>
                </a:lnTo>
                <a:lnTo>
                  <a:pt x="1075" y="32"/>
                </a:lnTo>
                <a:lnTo>
                  <a:pt x="1075" y="36"/>
                </a:lnTo>
                <a:lnTo>
                  <a:pt x="1075" y="36"/>
                </a:lnTo>
                <a:lnTo>
                  <a:pt x="1075" y="36"/>
                </a:lnTo>
                <a:lnTo>
                  <a:pt x="1079" y="36"/>
                </a:lnTo>
                <a:lnTo>
                  <a:pt x="1079" y="36"/>
                </a:lnTo>
                <a:lnTo>
                  <a:pt x="1079" y="36"/>
                </a:lnTo>
                <a:lnTo>
                  <a:pt x="1079" y="36"/>
                </a:lnTo>
                <a:lnTo>
                  <a:pt x="1079" y="36"/>
                </a:lnTo>
                <a:lnTo>
                  <a:pt x="1084" y="36"/>
                </a:lnTo>
                <a:lnTo>
                  <a:pt x="1084" y="36"/>
                </a:lnTo>
                <a:lnTo>
                  <a:pt x="1084" y="36"/>
                </a:lnTo>
                <a:lnTo>
                  <a:pt x="1084" y="36"/>
                </a:lnTo>
                <a:lnTo>
                  <a:pt x="1084" y="36"/>
                </a:lnTo>
                <a:lnTo>
                  <a:pt x="1084" y="36"/>
                </a:lnTo>
                <a:lnTo>
                  <a:pt x="1084" y="36"/>
                </a:lnTo>
                <a:lnTo>
                  <a:pt x="1089" y="36"/>
                </a:lnTo>
                <a:lnTo>
                  <a:pt x="1089" y="36"/>
                </a:lnTo>
                <a:lnTo>
                  <a:pt x="1089" y="36"/>
                </a:lnTo>
                <a:lnTo>
                  <a:pt x="1089" y="41"/>
                </a:lnTo>
                <a:lnTo>
                  <a:pt x="1093" y="41"/>
                </a:lnTo>
                <a:lnTo>
                  <a:pt x="1093" y="41"/>
                </a:lnTo>
                <a:lnTo>
                  <a:pt x="1098" y="41"/>
                </a:lnTo>
                <a:lnTo>
                  <a:pt x="1098" y="41"/>
                </a:lnTo>
                <a:lnTo>
                  <a:pt x="1098" y="41"/>
                </a:lnTo>
                <a:lnTo>
                  <a:pt x="1098" y="41"/>
                </a:lnTo>
                <a:lnTo>
                  <a:pt x="1098" y="41"/>
                </a:lnTo>
                <a:lnTo>
                  <a:pt x="1098" y="45"/>
                </a:lnTo>
                <a:lnTo>
                  <a:pt x="1093" y="45"/>
                </a:lnTo>
                <a:lnTo>
                  <a:pt x="1093" y="50"/>
                </a:lnTo>
                <a:lnTo>
                  <a:pt x="1093" y="50"/>
                </a:lnTo>
                <a:lnTo>
                  <a:pt x="1093" y="54"/>
                </a:lnTo>
                <a:lnTo>
                  <a:pt x="1093" y="54"/>
                </a:lnTo>
                <a:lnTo>
                  <a:pt x="1089" y="59"/>
                </a:lnTo>
                <a:lnTo>
                  <a:pt x="1093" y="59"/>
                </a:lnTo>
                <a:lnTo>
                  <a:pt x="1093" y="59"/>
                </a:lnTo>
                <a:lnTo>
                  <a:pt x="1089" y="63"/>
                </a:lnTo>
                <a:lnTo>
                  <a:pt x="1089" y="63"/>
                </a:lnTo>
                <a:lnTo>
                  <a:pt x="1089" y="68"/>
                </a:lnTo>
                <a:lnTo>
                  <a:pt x="1093" y="68"/>
                </a:lnTo>
                <a:lnTo>
                  <a:pt x="1089" y="68"/>
                </a:lnTo>
                <a:lnTo>
                  <a:pt x="1089" y="68"/>
                </a:lnTo>
                <a:lnTo>
                  <a:pt x="1089" y="68"/>
                </a:lnTo>
                <a:lnTo>
                  <a:pt x="1089" y="68"/>
                </a:lnTo>
                <a:lnTo>
                  <a:pt x="1084" y="68"/>
                </a:lnTo>
                <a:lnTo>
                  <a:pt x="1084" y="68"/>
                </a:lnTo>
                <a:lnTo>
                  <a:pt x="1084" y="68"/>
                </a:lnTo>
                <a:lnTo>
                  <a:pt x="1084" y="68"/>
                </a:lnTo>
                <a:lnTo>
                  <a:pt x="1084" y="68"/>
                </a:lnTo>
                <a:lnTo>
                  <a:pt x="1084" y="68"/>
                </a:lnTo>
                <a:lnTo>
                  <a:pt x="1079" y="68"/>
                </a:lnTo>
                <a:lnTo>
                  <a:pt x="1079" y="72"/>
                </a:lnTo>
                <a:lnTo>
                  <a:pt x="1079" y="72"/>
                </a:lnTo>
                <a:lnTo>
                  <a:pt x="1079" y="72"/>
                </a:lnTo>
                <a:lnTo>
                  <a:pt x="1084" y="72"/>
                </a:lnTo>
                <a:lnTo>
                  <a:pt x="1084" y="72"/>
                </a:lnTo>
                <a:lnTo>
                  <a:pt x="1079" y="72"/>
                </a:lnTo>
                <a:lnTo>
                  <a:pt x="1079" y="72"/>
                </a:lnTo>
                <a:lnTo>
                  <a:pt x="1079" y="77"/>
                </a:lnTo>
                <a:lnTo>
                  <a:pt x="1075" y="77"/>
                </a:lnTo>
                <a:lnTo>
                  <a:pt x="1075" y="77"/>
                </a:lnTo>
                <a:lnTo>
                  <a:pt x="1075" y="77"/>
                </a:lnTo>
                <a:lnTo>
                  <a:pt x="1075" y="77"/>
                </a:lnTo>
                <a:lnTo>
                  <a:pt x="1075" y="81"/>
                </a:lnTo>
                <a:lnTo>
                  <a:pt x="1075" y="81"/>
                </a:lnTo>
                <a:lnTo>
                  <a:pt x="1075" y="81"/>
                </a:lnTo>
                <a:lnTo>
                  <a:pt x="1070" y="86"/>
                </a:lnTo>
                <a:lnTo>
                  <a:pt x="1070" y="86"/>
                </a:lnTo>
                <a:lnTo>
                  <a:pt x="1070" y="86"/>
                </a:lnTo>
                <a:lnTo>
                  <a:pt x="1066" y="86"/>
                </a:lnTo>
                <a:lnTo>
                  <a:pt x="1066" y="86"/>
                </a:lnTo>
                <a:lnTo>
                  <a:pt x="1066" y="90"/>
                </a:lnTo>
                <a:lnTo>
                  <a:pt x="1070" y="90"/>
                </a:lnTo>
                <a:lnTo>
                  <a:pt x="1066" y="90"/>
                </a:lnTo>
                <a:lnTo>
                  <a:pt x="1066" y="90"/>
                </a:lnTo>
                <a:lnTo>
                  <a:pt x="1066" y="90"/>
                </a:lnTo>
                <a:lnTo>
                  <a:pt x="1066" y="95"/>
                </a:lnTo>
                <a:lnTo>
                  <a:pt x="1066" y="95"/>
                </a:lnTo>
                <a:lnTo>
                  <a:pt x="1066" y="95"/>
                </a:lnTo>
                <a:lnTo>
                  <a:pt x="1066" y="95"/>
                </a:lnTo>
                <a:lnTo>
                  <a:pt x="1070" y="95"/>
                </a:lnTo>
                <a:lnTo>
                  <a:pt x="1070" y="90"/>
                </a:lnTo>
                <a:lnTo>
                  <a:pt x="1070" y="90"/>
                </a:lnTo>
                <a:lnTo>
                  <a:pt x="1070" y="90"/>
                </a:lnTo>
                <a:lnTo>
                  <a:pt x="1070" y="90"/>
                </a:lnTo>
                <a:lnTo>
                  <a:pt x="1070" y="90"/>
                </a:lnTo>
                <a:lnTo>
                  <a:pt x="1075" y="90"/>
                </a:lnTo>
                <a:lnTo>
                  <a:pt x="1075" y="90"/>
                </a:lnTo>
                <a:lnTo>
                  <a:pt x="1079" y="90"/>
                </a:lnTo>
                <a:lnTo>
                  <a:pt x="1079" y="90"/>
                </a:lnTo>
                <a:lnTo>
                  <a:pt x="1079" y="90"/>
                </a:lnTo>
                <a:lnTo>
                  <a:pt x="1079" y="90"/>
                </a:lnTo>
                <a:lnTo>
                  <a:pt x="1079" y="90"/>
                </a:lnTo>
                <a:lnTo>
                  <a:pt x="1079" y="95"/>
                </a:lnTo>
                <a:lnTo>
                  <a:pt x="1079" y="95"/>
                </a:lnTo>
                <a:lnTo>
                  <a:pt x="1079" y="95"/>
                </a:lnTo>
                <a:lnTo>
                  <a:pt x="1079" y="95"/>
                </a:lnTo>
                <a:lnTo>
                  <a:pt x="1079" y="95"/>
                </a:lnTo>
                <a:lnTo>
                  <a:pt x="1079" y="99"/>
                </a:lnTo>
                <a:lnTo>
                  <a:pt x="1079" y="99"/>
                </a:lnTo>
                <a:lnTo>
                  <a:pt x="1079" y="99"/>
                </a:lnTo>
                <a:lnTo>
                  <a:pt x="1079" y="99"/>
                </a:lnTo>
                <a:lnTo>
                  <a:pt x="1079" y="99"/>
                </a:lnTo>
                <a:lnTo>
                  <a:pt x="1079" y="99"/>
                </a:lnTo>
                <a:lnTo>
                  <a:pt x="1079" y="104"/>
                </a:lnTo>
                <a:lnTo>
                  <a:pt x="1079" y="104"/>
                </a:lnTo>
                <a:lnTo>
                  <a:pt x="1079" y="104"/>
                </a:lnTo>
                <a:lnTo>
                  <a:pt x="1079" y="104"/>
                </a:lnTo>
                <a:lnTo>
                  <a:pt x="1084" y="108"/>
                </a:lnTo>
                <a:lnTo>
                  <a:pt x="1084" y="108"/>
                </a:lnTo>
                <a:lnTo>
                  <a:pt x="1084" y="108"/>
                </a:lnTo>
                <a:lnTo>
                  <a:pt x="1084" y="108"/>
                </a:lnTo>
                <a:lnTo>
                  <a:pt x="1084" y="113"/>
                </a:lnTo>
                <a:lnTo>
                  <a:pt x="1079" y="113"/>
                </a:lnTo>
                <a:lnTo>
                  <a:pt x="1079" y="113"/>
                </a:lnTo>
                <a:lnTo>
                  <a:pt x="1079" y="113"/>
                </a:lnTo>
                <a:lnTo>
                  <a:pt x="1079" y="113"/>
                </a:lnTo>
                <a:lnTo>
                  <a:pt x="1075" y="113"/>
                </a:lnTo>
                <a:lnTo>
                  <a:pt x="1075" y="113"/>
                </a:lnTo>
                <a:lnTo>
                  <a:pt x="1075" y="113"/>
                </a:lnTo>
                <a:lnTo>
                  <a:pt x="1075" y="113"/>
                </a:lnTo>
                <a:lnTo>
                  <a:pt x="1075" y="118"/>
                </a:lnTo>
                <a:lnTo>
                  <a:pt x="1075" y="118"/>
                </a:lnTo>
                <a:lnTo>
                  <a:pt x="1079" y="118"/>
                </a:lnTo>
                <a:lnTo>
                  <a:pt x="1079" y="118"/>
                </a:lnTo>
                <a:lnTo>
                  <a:pt x="1079" y="118"/>
                </a:lnTo>
                <a:lnTo>
                  <a:pt x="1079" y="118"/>
                </a:lnTo>
                <a:lnTo>
                  <a:pt x="1079" y="118"/>
                </a:lnTo>
                <a:lnTo>
                  <a:pt x="1079" y="122"/>
                </a:lnTo>
                <a:lnTo>
                  <a:pt x="1079" y="122"/>
                </a:lnTo>
                <a:lnTo>
                  <a:pt x="1079" y="122"/>
                </a:lnTo>
                <a:lnTo>
                  <a:pt x="1079" y="122"/>
                </a:lnTo>
                <a:lnTo>
                  <a:pt x="1079" y="122"/>
                </a:lnTo>
                <a:lnTo>
                  <a:pt x="1079" y="127"/>
                </a:lnTo>
                <a:lnTo>
                  <a:pt x="1079" y="127"/>
                </a:lnTo>
                <a:lnTo>
                  <a:pt x="1079" y="127"/>
                </a:lnTo>
                <a:lnTo>
                  <a:pt x="1079" y="127"/>
                </a:lnTo>
                <a:lnTo>
                  <a:pt x="1079" y="127"/>
                </a:lnTo>
                <a:lnTo>
                  <a:pt x="1079" y="131"/>
                </a:lnTo>
                <a:lnTo>
                  <a:pt x="1084" y="131"/>
                </a:lnTo>
                <a:lnTo>
                  <a:pt x="1084" y="131"/>
                </a:lnTo>
                <a:lnTo>
                  <a:pt x="1089" y="131"/>
                </a:lnTo>
                <a:lnTo>
                  <a:pt x="1089" y="131"/>
                </a:lnTo>
                <a:lnTo>
                  <a:pt x="1089" y="131"/>
                </a:lnTo>
                <a:lnTo>
                  <a:pt x="1093" y="131"/>
                </a:lnTo>
                <a:lnTo>
                  <a:pt x="1093" y="131"/>
                </a:lnTo>
                <a:lnTo>
                  <a:pt x="1089" y="136"/>
                </a:lnTo>
                <a:lnTo>
                  <a:pt x="1089" y="136"/>
                </a:lnTo>
                <a:lnTo>
                  <a:pt x="1089" y="136"/>
                </a:lnTo>
                <a:lnTo>
                  <a:pt x="1089" y="136"/>
                </a:lnTo>
                <a:lnTo>
                  <a:pt x="1089" y="136"/>
                </a:lnTo>
                <a:lnTo>
                  <a:pt x="1089" y="140"/>
                </a:lnTo>
                <a:lnTo>
                  <a:pt x="1089" y="140"/>
                </a:lnTo>
                <a:lnTo>
                  <a:pt x="1089" y="140"/>
                </a:lnTo>
                <a:lnTo>
                  <a:pt x="1089" y="140"/>
                </a:lnTo>
                <a:lnTo>
                  <a:pt x="1089" y="140"/>
                </a:lnTo>
                <a:lnTo>
                  <a:pt x="1089" y="140"/>
                </a:lnTo>
                <a:lnTo>
                  <a:pt x="1089" y="140"/>
                </a:lnTo>
                <a:lnTo>
                  <a:pt x="1084" y="140"/>
                </a:lnTo>
                <a:lnTo>
                  <a:pt x="1084" y="140"/>
                </a:lnTo>
                <a:lnTo>
                  <a:pt x="1079" y="145"/>
                </a:lnTo>
                <a:lnTo>
                  <a:pt x="1075" y="145"/>
                </a:lnTo>
                <a:lnTo>
                  <a:pt x="1075" y="145"/>
                </a:lnTo>
                <a:lnTo>
                  <a:pt x="1075" y="149"/>
                </a:lnTo>
                <a:lnTo>
                  <a:pt x="1075" y="149"/>
                </a:lnTo>
                <a:lnTo>
                  <a:pt x="1070" y="149"/>
                </a:lnTo>
                <a:lnTo>
                  <a:pt x="1070" y="149"/>
                </a:lnTo>
                <a:lnTo>
                  <a:pt x="1066" y="154"/>
                </a:lnTo>
                <a:lnTo>
                  <a:pt x="1066" y="149"/>
                </a:lnTo>
                <a:lnTo>
                  <a:pt x="1061" y="149"/>
                </a:lnTo>
                <a:lnTo>
                  <a:pt x="1061" y="149"/>
                </a:lnTo>
                <a:lnTo>
                  <a:pt x="1057" y="149"/>
                </a:lnTo>
                <a:lnTo>
                  <a:pt x="1057" y="145"/>
                </a:lnTo>
                <a:lnTo>
                  <a:pt x="1052" y="145"/>
                </a:lnTo>
                <a:lnTo>
                  <a:pt x="1052" y="145"/>
                </a:lnTo>
                <a:lnTo>
                  <a:pt x="1052" y="145"/>
                </a:lnTo>
                <a:lnTo>
                  <a:pt x="1052" y="145"/>
                </a:lnTo>
                <a:lnTo>
                  <a:pt x="1052" y="145"/>
                </a:lnTo>
                <a:lnTo>
                  <a:pt x="1048" y="145"/>
                </a:lnTo>
                <a:lnTo>
                  <a:pt x="1048" y="145"/>
                </a:lnTo>
                <a:lnTo>
                  <a:pt x="1048" y="145"/>
                </a:lnTo>
                <a:lnTo>
                  <a:pt x="1048" y="145"/>
                </a:lnTo>
                <a:lnTo>
                  <a:pt x="1048" y="145"/>
                </a:lnTo>
                <a:lnTo>
                  <a:pt x="1048" y="145"/>
                </a:lnTo>
                <a:lnTo>
                  <a:pt x="1048" y="145"/>
                </a:lnTo>
                <a:lnTo>
                  <a:pt x="1043" y="145"/>
                </a:lnTo>
                <a:lnTo>
                  <a:pt x="1043" y="145"/>
                </a:lnTo>
                <a:lnTo>
                  <a:pt x="1039" y="145"/>
                </a:lnTo>
                <a:lnTo>
                  <a:pt x="1039" y="145"/>
                </a:lnTo>
                <a:lnTo>
                  <a:pt x="1039" y="145"/>
                </a:lnTo>
                <a:lnTo>
                  <a:pt x="1039" y="145"/>
                </a:lnTo>
                <a:lnTo>
                  <a:pt x="1034" y="145"/>
                </a:lnTo>
                <a:lnTo>
                  <a:pt x="1034" y="140"/>
                </a:lnTo>
                <a:lnTo>
                  <a:pt x="1034" y="140"/>
                </a:lnTo>
                <a:lnTo>
                  <a:pt x="1034" y="145"/>
                </a:lnTo>
                <a:lnTo>
                  <a:pt x="1034" y="145"/>
                </a:lnTo>
                <a:lnTo>
                  <a:pt x="1030" y="145"/>
                </a:lnTo>
                <a:lnTo>
                  <a:pt x="1021" y="149"/>
                </a:lnTo>
                <a:lnTo>
                  <a:pt x="1021" y="154"/>
                </a:lnTo>
                <a:lnTo>
                  <a:pt x="1021" y="154"/>
                </a:lnTo>
                <a:lnTo>
                  <a:pt x="1021" y="158"/>
                </a:lnTo>
                <a:lnTo>
                  <a:pt x="1021" y="163"/>
                </a:lnTo>
                <a:lnTo>
                  <a:pt x="1021" y="163"/>
                </a:lnTo>
                <a:lnTo>
                  <a:pt x="1021" y="163"/>
                </a:lnTo>
                <a:lnTo>
                  <a:pt x="1021" y="163"/>
                </a:lnTo>
                <a:lnTo>
                  <a:pt x="1021" y="163"/>
                </a:lnTo>
                <a:lnTo>
                  <a:pt x="1016" y="163"/>
                </a:lnTo>
                <a:lnTo>
                  <a:pt x="1016" y="163"/>
                </a:lnTo>
                <a:lnTo>
                  <a:pt x="1016" y="163"/>
                </a:lnTo>
                <a:lnTo>
                  <a:pt x="1016" y="163"/>
                </a:lnTo>
                <a:lnTo>
                  <a:pt x="1012" y="163"/>
                </a:lnTo>
                <a:lnTo>
                  <a:pt x="1012" y="163"/>
                </a:lnTo>
                <a:lnTo>
                  <a:pt x="1012" y="163"/>
                </a:lnTo>
                <a:lnTo>
                  <a:pt x="1012" y="167"/>
                </a:lnTo>
                <a:lnTo>
                  <a:pt x="1012" y="167"/>
                </a:lnTo>
                <a:lnTo>
                  <a:pt x="1007" y="163"/>
                </a:lnTo>
                <a:lnTo>
                  <a:pt x="1007" y="163"/>
                </a:lnTo>
                <a:lnTo>
                  <a:pt x="1003" y="163"/>
                </a:lnTo>
                <a:lnTo>
                  <a:pt x="1003" y="167"/>
                </a:lnTo>
                <a:lnTo>
                  <a:pt x="1003" y="163"/>
                </a:lnTo>
                <a:lnTo>
                  <a:pt x="1003" y="163"/>
                </a:lnTo>
                <a:lnTo>
                  <a:pt x="1003" y="163"/>
                </a:lnTo>
                <a:lnTo>
                  <a:pt x="1003" y="163"/>
                </a:lnTo>
                <a:lnTo>
                  <a:pt x="998" y="163"/>
                </a:lnTo>
                <a:lnTo>
                  <a:pt x="998" y="163"/>
                </a:lnTo>
                <a:lnTo>
                  <a:pt x="998" y="163"/>
                </a:lnTo>
                <a:lnTo>
                  <a:pt x="998" y="163"/>
                </a:lnTo>
                <a:lnTo>
                  <a:pt x="998" y="158"/>
                </a:lnTo>
                <a:lnTo>
                  <a:pt x="998" y="158"/>
                </a:lnTo>
                <a:lnTo>
                  <a:pt x="994" y="158"/>
                </a:lnTo>
                <a:lnTo>
                  <a:pt x="994" y="158"/>
                </a:lnTo>
                <a:lnTo>
                  <a:pt x="994" y="158"/>
                </a:lnTo>
                <a:lnTo>
                  <a:pt x="994" y="158"/>
                </a:lnTo>
                <a:lnTo>
                  <a:pt x="994" y="158"/>
                </a:lnTo>
                <a:lnTo>
                  <a:pt x="989" y="158"/>
                </a:lnTo>
                <a:lnTo>
                  <a:pt x="989" y="158"/>
                </a:lnTo>
                <a:lnTo>
                  <a:pt x="989" y="158"/>
                </a:lnTo>
                <a:lnTo>
                  <a:pt x="985" y="154"/>
                </a:lnTo>
                <a:lnTo>
                  <a:pt x="985" y="154"/>
                </a:lnTo>
                <a:lnTo>
                  <a:pt x="985" y="154"/>
                </a:lnTo>
                <a:lnTo>
                  <a:pt x="985" y="158"/>
                </a:lnTo>
                <a:lnTo>
                  <a:pt x="980" y="158"/>
                </a:lnTo>
                <a:lnTo>
                  <a:pt x="980" y="158"/>
                </a:lnTo>
                <a:lnTo>
                  <a:pt x="980" y="158"/>
                </a:lnTo>
                <a:lnTo>
                  <a:pt x="980" y="158"/>
                </a:lnTo>
                <a:lnTo>
                  <a:pt x="976" y="158"/>
                </a:lnTo>
                <a:lnTo>
                  <a:pt x="976" y="158"/>
                </a:lnTo>
                <a:lnTo>
                  <a:pt x="976" y="158"/>
                </a:lnTo>
                <a:lnTo>
                  <a:pt x="971" y="158"/>
                </a:lnTo>
                <a:lnTo>
                  <a:pt x="971" y="158"/>
                </a:lnTo>
                <a:lnTo>
                  <a:pt x="971" y="158"/>
                </a:lnTo>
                <a:lnTo>
                  <a:pt x="971" y="158"/>
                </a:lnTo>
                <a:lnTo>
                  <a:pt x="967" y="158"/>
                </a:lnTo>
                <a:lnTo>
                  <a:pt x="967" y="158"/>
                </a:lnTo>
                <a:lnTo>
                  <a:pt x="967" y="154"/>
                </a:lnTo>
                <a:lnTo>
                  <a:pt x="967" y="158"/>
                </a:lnTo>
                <a:lnTo>
                  <a:pt x="967" y="158"/>
                </a:lnTo>
                <a:lnTo>
                  <a:pt x="962" y="158"/>
                </a:lnTo>
                <a:lnTo>
                  <a:pt x="962" y="158"/>
                </a:lnTo>
                <a:lnTo>
                  <a:pt x="962" y="154"/>
                </a:lnTo>
                <a:lnTo>
                  <a:pt x="962" y="154"/>
                </a:lnTo>
                <a:lnTo>
                  <a:pt x="958" y="154"/>
                </a:lnTo>
                <a:lnTo>
                  <a:pt x="958" y="154"/>
                </a:lnTo>
                <a:lnTo>
                  <a:pt x="953" y="154"/>
                </a:lnTo>
                <a:lnTo>
                  <a:pt x="953" y="154"/>
                </a:lnTo>
                <a:lnTo>
                  <a:pt x="953" y="149"/>
                </a:lnTo>
                <a:lnTo>
                  <a:pt x="953" y="149"/>
                </a:lnTo>
                <a:lnTo>
                  <a:pt x="953" y="149"/>
                </a:lnTo>
                <a:lnTo>
                  <a:pt x="953" y="149"/>
                </a:lnTo>
                <a:lnTo>
                  <a:pt x="953" y="154"/>
                </a:lnTo>
                <a:lnTo>
                  <a:pt x="953" y="154"/>
                </a:lnTo>
                <a:lnTo>
                  <a:pt x="948" y="154"/>
                </a:lnTo>
                <a:lnTo>
                  <a:pt x="948" y="154"/>
                </a:lnTo>
                <a:lnTo>
                  <a:pt x="948" y="149"/>
                </a:lnTo>
                <a:lnTo>
                  <a:pt x="948" y="149"/>
                </a:lnTo>
                <a:lnTo>
                  <a:pt x="953" y="149"/>
                </a:lnTo>
                <a:lnTo>
                  <a:pt x="953" y="149"/>
                </a:lnTo>
                <a:lnTo>
                  <a:pt x="953" y="149"/>
                </a:lnTo>
                <a:lnTo>
                  <a:pt x="948" y="149"/>
                </a:lnTo>
                <a:lnTo>
                  <a:pt x="948" y="149"/>
                </a:lnTo>
                <a:lnTo>
                  <a:pt x="948" y="149"/>
                </a:lnTo>
                <a:lnTo>
                  <a:pt x="948" y="145"/>
                </a:lnTo>
                <a:lnTo>
                  <a:pt x="944" y="145"/>
                </a:lnTo>
                <a:lnTo>
                  <a:pt x="944" y="145"/>
                </a:lnTo>
                <a:lnTo>
                  <a:pt x="944" y="145"/>
                </a:lnTo>
                <a:lnTo>
                  <a:pt x="948" y="145"/>
                </a:lnTo>
                <a:lnTo>
                  <a:pt x="948" y="140"/>
                </a:lnTo>
                <a:lnTo>
                  <a:pt x="953" y="136"/>
                </a:lnTo>
                <a:lnTo>
                  <a:pt x="958" y="122"/>
                </a:lnTo>
                <a:lnTo>
                  <a:pt x="958" y="122"/>
                </a:lnTo>
                <a:lnTo>
                  <a:pt x="958" y="122"/>
                </a:lnTo>
                <a:lnTo>
                  <a:pt x="958" y="118"/>
                </a:lnTo>
                <a:lnTo>
                  <a:pt x="958" y="122"/>
                </a:lnTo>
                <a:lnTo>
                  <a:pt x="958" y="122"/>
                </a:lnTo>
                <a:lnTo>
                  <a:pt x="958" y="122"/>
                </a:lnTo>
                <a:lnTo>
                  <a:pt x="958" y="113"/>
                </a:lnTo>
                <a:lnTo>
                  <a:pt x="958" y="108"/>
                </a:lnTo>
                <a:lnTo>
                  <a:pt x="958" y="104"/>
                </a:lnTo>
                <a:lnTo>
                  <a:pt x="962" y="108"/>
                </a:lnTo>
                <a:lnTo>
                  <a:pt x="962" y="108"/>
                </a:lnTo>
                <a:lnTo>
                  <a:pt x="962" y="108"/>
                </a:lnTo>
                <a:lnTo>
                  <a:pt x="967" y="113"/>
                </a:lnTo>
                <a:lnTo>
                  <a:pt x="967" y="113"/>
                </a:lnTo>
                <a:lnTo>
                  <a:pt x="967" y="113"/>
                </a:lnTo>
                <a:lnTo>
                  <a:pt x="967" y="113"/>
                </a:lnTo>
                <a:lnTo>
                  <a:pt x="967" y="113"/>
                </a:lnTo>
                <a:lnTo>
                  <a:pt x="962" y="108"/>
                </a:lnTo>
                <a:lnTo>
                  <a:pt x="962" y="108"/>
                </a:lnTo>
                <a:lnTo>
                  <a:pt x="962" y="104"/>
                </a:lnTo>
                <a:lnTo>
                  <a:pt x="958" y="104"/>
                </a:lnTo>
                <a:lnTo>
                  <a:pt x="958" y="99"/>
                </a:lnTo>
                <a:lnTo>
                  <a:pt x="958" y="99"/>
                </a:lnTo>
                <a:lnTo>
                  <a:pt x="958" y="99"/>
                </a:lnTo>
                <a:lnTo>
                  <a:pt x="962" y="99"/>
                </a:lnTo>
                <a:lnTo>
                  <a:pt x="962" y="99"/>
                </a:lnTo>
                <a:lnTo>
                  <a:pt x="958" y="99"/>
                </a:lnTo>
                <a:lnTo>
                  <a:pt x="958" y="99"/>
                </a:lnTo>
                <a:lnTo>
                  <a:pt x="958" y="90"/>
                </a:lnTo>
                <a:lnTo>
                  <a:pt x="958" y="90"/>
                </a:lnTo>
                <a:lnTo>
                  <a:pt x="958" y="90"/>
                </a:lnTo>
                <a:lnTo>
                  <a:pt x="958" y="90"/>
                </a:lnTo>
                <a:lnTo>
                  <a:pt x="958" y="90"/>
                </a:lnTo>
                <a:lnTo>
                  <a:pt x="958" y="90"/>
                </a:lnTo>
                <a:lnTo>
                  <a:pt x="948" y="86"/>
                </a:lnTo>
                <a:lnTo>
                  <a:pt x="948" y="81"/>
                </a:lnTo>
                <a:lnTo>
                  <a:pt x="944" y="81"/>
                </a:lnTo>
                <a:lnTo>
                  <a:pt x="944" y="81"/>
                </a:lnTo>
                <a:lnTo>
                  <a:pt x="944" y="77"/>
                </a:lnTo>
                <a:lnTo>
                  <a:pt x="948" y="77"/>
                </a:lnTo>
                <a:lnTo>
                  <a:pt x="944" y="77"/>
                </a:lnTo>
                <a:lnTo>
                  <a:pt x="944" y="77"/>
                </a:lnTo>
                <a:lnTo>
                  <a:pt x="944" y="72"/>
                </a:lnTo>
                <a:lnTo>
                  <a:pt x="944" y="72"/>
                </a:lnTo>
                <a:lnTo>
                  <a:pt x="944" y="72"/>
                </a:lnTo>
                <a:lnTo>
                  <a:pt x="948" y="72"/>
                </a:lnTo>
                <a:lnTo>
                  <a:pt x="948" y="72"/>
                </a:lnTo>
                <a:lnTo>
                  <a:pt x="948" y="72"/>
                </a:lnTo>
                <a:lnTo>
                  <a:pt x="953" y="72"/>
                </a:lnTo>
                <a:lnTo>
                  <a:pt x="948" y="72"/>
                </a:lnTo>
                <a:lnTo>
                  <a:pt x="944" y="72"/>
                </a:lnTo>
                <a:lnTo>
                  <a:pt x="939" y="72"/>
                </a:lnTo>
                <a:lnTo>
                  <a:pt x="939" y="72"/>
                </a:lnTo>
                <a:lnTo>
                  <a:pt x="939" y="72"/>
                </a:lnTo>
                <a:lnTo>
                  <a:pt x="939" y="68"/>
                </a:lnTo>
                <a:lnTo>
                  <a:pt x="939" y="68"/>
                </a:lnTo>
                <a:lnTo>
                  <a:pt x="939" y="68"/>
                </a:lnTo>
                <a:lnTo>
                  <a:pt x="939" y="68"/>
                </a:lnTo>
                <a:lnTo>
                  <a:pt x="939" y="68"/>
                </a:lnTo>
                <a:lnTo>
                  <a:pt x="935" y="68"/>
                </a:lnTo>
                <a:lnTo>
                  <a:pt x="935" y="68"/>
                </a:lnTo>
                <a:lnTo>
                  <a:pt x="935" y="68"/>
                </a:lnTo>
                <a:lnTo>
                  <a:pt x="935" y="63"/>
                </a:lnTo>
                <a:lnTo>
                  <a:pt x="935" y="68"/>
                </a:lnTo>
                <a:lnTo>
                  <a:pt x="935" y="68"/>
                </a:lnTo>
                <a:lnTo>
                  <a:pt x="930" y="68"/>
                </a:lnTo>
                <a:lnTo>
                  <a:pt x="930" y="63"/>
                </a:lnTo>
                <a:lnTo>
                  <a:pt x="930" y="63"/>
                </a:lnTo>
                <a:lnTo>
                  <a:pt x="930" y="63"/>
                </a:lnTo>
                <a:lnTo>
                  <a:pt x="930" y="63"/>
                </a:lnTo>
                <a:lnTo>
                  <a:pt x="926" y="63"/>
                </a:lnTo>
                <a:lnTo>
                  <a:pt x="926" y="63"/>
                </a:lnTo>
                <a:lnTo>
                  <a:pt x="926" y="63"/>
                </a:lnTo>
                <a:lnTo>
                  <a:pt x="921" y="63"/>
                </a:lnTo>
                <a:lnTo>
                  <a:pt x="917" y="63"/>
                </a:lnTo>
                <a:lnTo>
                  <a:pt x="917" y="63"/>
                </a:lnTo>
                <a:lnTo>
                  <a:pt x="912" y="63"/>
                </a:lnTo>
                <a:lnTo>
                  <a:pt x="912" y="59"/>
                </a:lnTo>
                <a:lnTo>
                  <a:pt x="912" y="59"/>
                </a:lnTo>
                <a:lnTo>
                  <a:pt x="908" y="59"/>
                </a:lnTo>
                <a:lnTo>
                  <a:pt x="908" y="59"/>
                </a:lnTo>
                <a:lnTo>
                  <a:pt x="912" y="54"/>
                </a:lnTo>
                <a:lnTo>
                  <a:pt x="912" y="54"/>
                </a:lnTo>
                <a:lnTo>
                  <a:pt x="912" y="54"/>
                </a:lnTo>
                <a:lnTo>
                  <a:pt x="912" y="54"/>
                </a:lnTo>
                <a:lnTo>
                  <a:pt x="912" y="54"/>
                </a:lnTo>
                <a:lnTo>
                  <a:pt x="912" y="54"/>
                </a:lnTo>
                <a:lnTo>
                  <a:pt x="912" y="54"/>
                </a:lnTo>
                <a:lnTo>
                  <a:pt x="912" y="54"/>
                </a:lnTo>
                <a:lnTo>
                  <a:pt x="912" y="54"/>
                </a:lnTo>
                <a:lnTo>
                  <a:pt x="912" y="54"/>
                </a:lnTo>
                <a:lnTo>
                  <a:pt x="917" y="54"/>
                </a:lnTo>
                <a:lnTo>
                  <a:pt x="917" y="50"/>
                </a:lnTo>
                <a:lnTo>
                  <a:pt x="912" y="50"/>
                </a:lnTo>
                <a:lnTo>
                  <a:pt x="912" y="50"/>
                </a:lnTo>
                <a:lnTo>
                  <a:pt x="912" y="50"/>
                </a:lnTo>
                <a:lnTo>
                  <a:pt x="912" y="50"/>
                </a:lnTo>
                <a:lnTo>
                  <a:pt x="908" y="50"/>
                </a:lnTo>
                <a:lnTo>
                  <a:pt x="908" y="50"/>
                </a:lnTo>
                <a:lnTo>
                  <a:pt x="908" y="50"/>
                </a:lnTo>
                <a:lnTo>
                  <a:pt x="908" y="50"/>
                </a:lnTo>
                <a:lnTo>
                  <a:pt x="912" y="45"/>
                </a:lnTo>
                <a:lnTo>
                  <a:pt x="917" y="45"/>
                </a:lnTo>
                <a:lnTo>
                  <a:pt x="921" y="45"/>
                </a:lnTo>
                <a:lnTo>
                  <a:pt x="926" y="45"/>
                </a:lnTo>
                <a:lnTo>
                  <a:pt x="926" y="45"/>
                </a:lnTo>
                <a:lnTo>
                  <a:pt x="926" y="45"/>
                </a:lnTo>
                <a:lnTo>
                  <a:pt x="930" y="41"/>
                </a:lnTo>
                <a:lnTo>
                  <a:pt x="935" y="45"/>
                </a:lnTo>
                <a:lnTo>
                  <a:pt x="939" y="45"/>
                </a:lnTo>
                <a:lnTo>
                  <a:pt x="939" y="50"/>
                </a:lnTo>
                <a:lnTo>
                  <a:pt x="944" y="45"/>
                </a:lnTo>
                <a:lnTo>
                  <a:pt x="948" y="45"/>
                </a:lnTo>
                <a:lnTo>
                  <a:pt x="948" y="50"/>
                </a:lnTo>
                <a:lnTo>
                  <a:pt x="948" y="45"/>
                </a:lnTo>
                <a:lnTo>
                  <a:pt x="953" y="45"/>
                </a:lnTo>
                <a:lnTo>
                  <a:pt x="953" y="45"/>
                </a:lnTo>
                <a:lnTo>
                  <a:pt x="953" y="45"/>
                </a:lnTo>
                <a:lnTo>
                  <a:pt x="958" y="45"/>
                </a:lnTo>
                <a:lnTo>
                  <a:pt x="958" y="45"/>
                </a:lnTo>
                <a:lnTo>
                  <a:pt x="958" y="45"/>
                </a:lnTo>
                <a:lnTo>
                  <a:pt x="958" y="45"/>
                </a:lnTo>
                <a:lnTo>
                  <a:pt x="958" y="36"/>
                </a:lnTo>
                <a:lnTo>
                  <a:pt x="953" y="36"/>
                </a:lnTo>
                <a:lnTo>
                  <a:pt x="953" y="32"/>
                </a:lnTo>
                <a:lnTo>
                  <a:pt x="953" y="27"/>
                </a:lnTo>
                <a:lnTo>
                  <a:pt x="953" y="27"/>
                </a:lnTo>
                <a:lnTo>
                  <a:pt x="953" y="27"/>
                </a:lnTo>
                <a:lnTo>
                  <a:pt x="953" y="27"/>
                </a:lnTo>
                <a:lnTo>
                  <a:pt x="958" y="27"/>
                </a:lnTo>
                <a:lnTo>
                  <a:pt x="962" y="27"/>
                </a:lnTo>
                <a:lnTo>
                  <a:pt x="962" y="27"/>
                </a:lnTo>
                <a:lnTo>
                  <a:pt x="962" y="27"/>
                </a:lnTo>
                <a:lnTo>
                  <a:pt x="962" y="32"/>
                </a:lnTo>
                <a:lnTo>
                  <a:pt x="962" y="32"/>
                </a:lnTo>
                <a:lnTo>
                  <a:pt x="962" y="32"/>
                </a:lnTo>
                <a:lnTo>
                  <a:pt x="967" y="32"/>
                </a:lnTo>
                <a:lnTo>
                  <a:pt x="967" y="32"/>
                </a:lnTo>
                <a:lnTo>
                  <a:pt x="971" y="32"/>
                </a:lnTo>
                <a:lnTo>
                  <a:pt x="976" y="36"/>
                </a:lnTo>
                <a:lnTo>
                  <a:pt x="980" y="32"/>
                </a:lnTo>
                <a:lnTo>
                  <a:pt x="980" y="32"/>
                </a:lnTo>
                <a:lnTo>
                  <a:pt x="985" y="32"/>
                </a:lnTo>
                <a:lnTo>
                  <a:pt x="985" y="32"/>
                </a:lnTo>
                <a:lnTo>
                  <a:pt x="985" y="32"/>
                </a:lnTo>
                <a:lnTo>
                  <a:pt x="980" y="32"/>
                </a:lnTo>
                <a:lnTo>
                  <a:pt x="980" y="32"/>
                </a:lnTo>
                <a:lnTo>
                  <a:pt x="980" y="27"/>
                </a:lnTo>
                <a:lnTo>
                  <a:pt x="985" y="27"/>
                </a:lnTo>
                <a:lnTo>
                  <a:pt x="989" y="23"/>
                </a:lnTo>
                <a:lnTo>
                  <a:pt x="994" y="23"/>
                </a:lnTo>
                <a:lnTo>
                  <a:pt x="998" y="23"/>
                </a:lnTo>
                <a:lnTo>
                  <a:pt x="1003" y="18"/>
                </a:lnTo>
                <a:lnTo>
                  <a:pt x="1003" y="18"/>
                </a:lnTo>
                <a:lnTo>
                  <a:pt x="1003" y="18"/>
                </a:lnTo>
                <a:lnTo>
                  <a:pt x="1003" y="18"/>
                </a:lnTo>
                <a:lnTo>
                  <a:pt x="1003" y="18"/>
                </a:lnTo>
                <a:lnTo>
                  <a:pt x="1003" y="9"/>
                </a:lnTo>
                <a:lnTo>
                  <a:pt x="1003" y="4"/>
                </a:lnTo>
                <a:lnTo>
                  <a:pt x="1007" y="4"/>
                </a:lnTo>
                <a:lnTo>
                  <a:pt x="1007" y="4"/>
                </a:lnTo>
                <a:lnTo>
                  <a:pt x="1007" y="4"/>
                </a:lnTo>
                <a:lnTo>
                  <a:pt x="1016" y="0"/>
                </a:lnTo>
                <a:lnTo>
                  <a:pt x="1016" y="0"/>
                </a:lnTo>
                <a:lnTo>
                  <a:pt x="1016" y="0"/>
                </a:lnTo>
                <a:lnTo>
                  <a:pt x="1021" y="4"/>
                </a:lnTo>
                <a:lnTo>
                  <a:pt x="1021" y="4"/>
                </a:lnTo>
                <a:lnTo>
                  <a:pt x="1021" y="4"/>
                </a:lnTo>
                <a:lnTo>
                  <a:pt x="1021" y="4"/>
                </a:lnTo>
                <a:lnTo>
                  <a:pt x="1021" y="4"/>
                </a:lnTo>
                <a:lnTo>
                  <a:pt x="1021" y="9"/>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3" name="Freeform 59">
            <a:extLst>
              <a:ext uri="{FF2B5EF4-FFF2-40B4-BE49-F238E27FC236}">
                <a16:creationId xmlns:a16="http://schemas.microsoft.com/office/drawing/2014/main" id="{56571EAE-5EA9-4C43-A114-79538CE51123}"/>
              </a:ext>
            </a:extLst>
          </p:cNvPr>
          <p:cNvSpPr>
            <a:spLocks/>
          </p:cNvSpPr>
          <p:nvPr/>
        </p:nvSpPr>
        <p:spPr bwMode="auto">
          <a:xfrm>
            <a:off x="5798530" y="4137858"/>
            <a:ext cx="249671" cy="284922"/>
          </a:xfrm>
          <a:custGeom>
            <a:avLst/>
            <a:gdLst>
              <a:gd name="T0" fmla="*/ 63 w 104"/>
              <a:gd name="T1" fmla="*/ 0 h 117"/>
              <a:gd name="T2" fmla="*/ 77 w 104"/>
              <a:gd name="T3" fmla="*/ 0 h 117"/>
              <a:gd name="T4" fmla="*/ 81 w 104"/>
              <a:gd name="T5" fmla="*/ 4 h 117"/>
              <a:gd name="T6" fmla="*/ 81 w 104"/>
              <a:gd name="T7" fmla="*/ 13 h 117"/>
              <a:gd name="T8" fmla="*/ 81 w 104"/>
              <a:gd name="T9" fmla="*/ 18 h 117"/>
              <a:gd name="T10" fmla="*/ 95 w 104"/>
              <a:gd name="T11" fmla="*/ 18 h 117"/>
              <a:gd name="T12" fmla="*/ 99 w 104"/>
              <a:gd name="T13" fmla="*/ 22 h 117"/>
              <a:gd name="T14" fmla="*/ 99 w 104"/>
              <a:gd name="T15" fmla="*/ 31 h 117"/>
              <a:gd name="T16" fmla="*/ 95 w 104"/>
              <a:gd name="T17" fmla="*/ 31 h 117"/>
              <a:gd name="T18" fmla="*/ 90 w 104"/>
              <a:gd name="T19" fmla="*/ 40 h 117"/>
              <a:gd name="T20" fmla="*/ 95 w 104"/>
              <a:gd name="T21" fmla="*/ 49 h 117"/>
              <a:gd name="T22" fmla="*/ 104 w 104"/>
              <a:gd name="T23" fmla="*/ 54 h 117"/>
              <a:gd name="T24" fmla="*/ 104 w 104"/>
              <a:gd name="T25" fmla="*/ 68 h 117"/>
              <a:gd name="T26" fmla="*/ 104 w 104"/>
              <a:gd name="T27" fmla="*/ 77 h 117"/>
              <a:gd name="T28" fmla="*/ 99 w 104"/>
              <a:gd name="T29" fmla="*/ 81 h 117"/>
              <a:gd name="T30" fmla="*/ 99 w 104"/>
              <a:gd name="T31" fmla="*/ 86 h 117"/>
              <a:gd name="T32" fmla="*/ 90 w 104"/>
              <a:gd name="T33" fmla="*/ 90 h 117"/>
              <a:gd name="T34" fmla="*/ 90 w 104"/>
              <a:gd name="T35" fmla="*/ 81 h 117"/>
              <a:gd name="T36" fmla="*/ 81 w 104"/>
              <a:gd name="T37" fmla="*/ 86 h 117"/>
              <a:gd name="T38" fmla="*/ 72 w 104"/>
              <a:gd name="T39" fmla="*/ 77 h 117"/>
              <a:gd name="T40" fmla="*/ 68 w 104"/>
              <a:gd name="T41" fmla="*/ 81 h 117"/>
              <a:gd name="T42" fmla="*/ 68 w 104"/>
              <a:gd name="T43" fmla="*/ 86 h 117"/>
              <a:gd name="T44" fmla="*/ 59 w 104"/>
              <a:gd name="T45" fmla="*/ 86 h 117"/>
              <a:gd name="T46" fmla="*/ 54 w 104"/>
              <a:gd name="T47" fmla="*/ 90 h 117"/>
              <a:gd name="T48" fmla="*/ 54 w 104"/>
              <a:gd name="T49" fmla="*/ 95 h 117"/>
              <a:gd name="T50" fmla="*/ 54 w 104"/>
              <a:gd name="T51" fmla="*/ 99 h 117"/>
              <a:gd name="T52" fmla="*/ 59 w 104"/>
              <a:gd name="T53" fmla="*/ 104 h 117"/>
              <a:gd name="T54" fmla="*/ 59 w 104"/>
              <a:gd name="T55" fmla="*/ 108 h 117"/>
              <a:gd name="T56" fmla="*/ 54 w 104"/>
              <a:gd name="T57" fmla="*/ 113 h 117"/>
              <a:gd name="T58" fmla="*/ 45 w 104"/>
              <a:gd name="T59" fmla="*/ 113 h 117"/>
              <a:gd name="T60" fmla="*/ 41 w 104"/>
              <a:gd name="T61" fmla="*/ 108 h 117"/>
              <a:gd name="T62" fmla="*/ 18 w 104"/>
              <a:gd name="T63" fmla="*/ 90 h 117"/>
              <a:gd name="T64" fmla="*/ 27 w 104"/>
              <a:gd name="T65" fmla="*/ 90 h 117"/>
              <a:gd name="T66" fmla="*/ 18 w 104"/>
              <a:gd name="T67" fmla="*/ 86 h 117"/>
              <a:gd name="T68" fmla="*/ 14 w 104"/>
              <a:gd name="T69" fmla="*/ 81 h 117"/>
              <a:gd name="T70" fmla="*/ 14 w 104"/>
              <a:gd name="T71" fmla="*/ 77 h 117"/>
              <a:gd name="T72" fmla="*/ 9 w 104"/>
              <a:gd name="T73" fmla="*/ 72 h 117"/>
              <a:gd name="T74" fmla="*/ 14 w 104"/>
              <a:gd name="T75" fmla="*/ 72 h 117"/>
              <a:gd name="T76" fmla="*/ 14 w 104"/>
              <a:gd name="T77" fmla="*/ 72 h 117"/>
              <a:gd name="T78" fmla="*/ 14 w 104"/>
              <a:gd name="T79" fmla="*/ 68 h 117"/>
              <a:gd name="T80" fmla="*/ 5 w 104"/>
              <a:gd name="T81" fmla="*/ 63 h 117"/>
              <a:gd name="T82" fmla="*/ 5 w 104"/>
              <a:gd name="T83" fmla="*/ 54 h 117"/>
              <a:gd name="T84" fmla="*/ 9 w 104"/>
              <a:gd name="T85" fmla="*/ 54 h 117"/>
              <a:gd name="T86" fmla="*/ 14 w 104"/>
              <a:gd name="T87" fmla="*/ 36 h 117"/>
              <a:gd name="T88" fmla="*/ 18 w 104"/>
              <a:gd name="T89" fmla="*/ 40 h 117"/>
              <a:gd name="T90" fmla="*/ 23 w 104"/>
              <a:gd name="T91" fmla="*/ 40 h 117"/>
              <a:gd name="T92" fmla="*/ 14 w 104"/>
              <a:gd name="T93" fmla="*/ 31 h 117"/>
              <a:gd name="T94" fmla="*/ 18 w 104"/>
              <a:gd name="T95" fmla="*/ 31 h 117"/>
              <a:gd name="T96" fmla="*/ 18 w 104"/>
              <a:gd name="T97" fmla="*/ 22 h 117"/>
              <a:gd name="T98" fmla="*/ 23 w 104"/>
              <a:gd name="T99" fmla="*/ 22 h 117"/>
              <a:gd name="T100" fmla="*/ 23 w 104"/>
              <a:gd name="T101" fmla="*/ 22 h 117"/>
              <a:gd name="T102" fmla="*/ 41 w 104"/>
              <a:gd name="T103" fmla="*/ 22 h 117"/>
              <a:gd name="T104" fmla="*/ 50 w 104"/>
              <a:gd name="T105" fmla="*/ 13 h 117"/>
              <a:gd name="T106" fmla="*/ 50 w 104"/>
              <a:gd name="T107"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 h="117">
                <a:moveTo>
                  <a:pt x="50" y="0"/>
                </a:moveTo>
                <a:lnTo>
                  <a:pt x="50" y="0"/>
                </a:lnTo>
                <a:lnTo>
                  <a:pt x="59" y="0"/>
                </a:lnTo>
                <a:lnTo>
                  <a:pt x="63" y="0"/>
                </a:lnTo>
                <a:lnTo>
                  <a:pt x="63" y="0"/>
                </a:lnTo>
                <a:lnTo>
                  <a:pt x="68" y="0"/>
                </a:lnTo>
                <a:lnTo>
                  <a:pt x="68" y="0"/>
                </a:lnTo>
                <a:lnTo>
                  <a:pt x="68" y="0"/>
                </a:lnTo>
                <a:lnTo>
                  <a:pt x="72" y="0"/>
                </a:lnTo>
                <a:lnTo>
                  <a:pt x="77" y="0"/>
                </a:lnTo>
                <a:lnTo>
                  <a:pt x="81" y="0"/>
                </a:lnTo>
                <a:lnTo>
                  <a:pt x="81" y="0"/>
                </a:lnTo>
                <a:lnTo>
                  <a:pt x="81" y="0"/>
                </a:lnTo>
                <a:lnTo>
                  <a:pt x="81" y="4"/>
                </a:lnTo>
                <a:lnTo>
                  <a:pt x="81" y="4"/>
                </a:lnTo>
                <a:lnTo>
                  <a:pt x="81" y="9"/>
                </a:lnTo>
                <a:lnTo>
                  <a:pt x="81" y="9"/>
                </a:lnTo>
                <a:lnTo>
                  <a:pt x="81" y="13"/>
                </a:lnTo>
                <a:lnTo>
                  <a:pt x="81" y="13"/>
                </a:lnTo>
                <a:lnTo>
                  <a:pt x="81" y="13"/>
                </a:lnTo>
                <a:lnTo>
                  <a:pt x="81" y="18"/>
                </a:lnTo>
                <a:lnTo>
                  <a:pt x="81" y="18"/>
                </a:lnTo>
                <a:lnTo>
                  <a:pt x="81" y="18"/>
                </a:lnTo>
                <a:lnTo>
                  <a:pt x="81" y="18"/>
                </a:lnTo>
                <a:lnTo>
                  <a:pt x="81" y="18"/>
                </a:lnTo>
                <a:lnTo>
                  <a:pt x="81" y="18"/>
                </a:lnTo>
                <a:lnTo>
                  <a:pt x="86" y="18"/>
                </a:lnTo>
                <a:lnTo>
                  <a:pt x="90" y="18"/>
                </a:lnTo>
                <a:lnTo>
                  <a:pt x="90" y="18"/>
                </a:lnTo>
                <a:lnTo>
                  <a:pt x="95" y="18"/>
                </a:lnTo>
                <a:lnTo>
                  <a:pt x="99" y="18"/>
                </a:lnTo>
                <a:lnTo>
                  <a:pt x="99" y="18"/>
                </a:lnTo>
                <a:lnTo>
                  <a:pt x="99" y="22"/>
                </a:lnTo>
                <a:lnTo>
                  <a:pt x="99" y="22"/>
                </a:lnTo>
                <a:lnTo>
                  <a:pt x="99" y="22"/>
                </a:lnTo>
                <a:lnTo>
                  <a:pt x="104" y="27"/>
                </a:lnTo>
                <a:lnTo>
                  <a:pt x="104" y="27"/>
                </a:lnTo>
                <a:lnTo>
                  <a:pt x="104" y="27"/>
                </a:lnTo>
                <a:lnTo>
                  <a:pt x="99" y="27"/>
                </a:lnTo>
                <a:lnTo>
                  <a:pt x="99" y="31"/>
                </a:lnTo>
                <a:lnTo>
                  <a:pt x="99" y="31"/>
                </a:lnTo>
                <a:lnTo>
                  <a:pt x="99" y="31"/>
                </a:lnTo>
                <a:lnTo>
                  <a:pt x="99" y="31"/>
                </a:lnTo>
                <a:lnTo>
                  <a:pt x="95" y="31"/>
                </a:lnTo>
                <a:lnTo>
                  <a:pt x="95" y="31"/>
                </a:lnTo>
                <a:lnTo>
                  <a:pt x="95" y="36"/>
                </a:lnTo>
                <a:lnTo>
                  <a:pt x="95" y="36"/>
                </a:lnTo>
                <a:lnTo>
                  <a:pt x="95" y="36"/>
                </a:lnTo>
                <a:lnTo>
                  <a:pt x="90" y="40"/>
                </a:lnTo>
                <a:lnTo>
                  <a:pt x="90" y="40"/>
                </a:lnTo>
                <a:lnTo>
                  <a:pt x="90" y="45"/>
                </a:lnTo>
                <a:lnTo>
                  <a:pt x="90" y="45"/>
                </a:lnTo>
                <a:lnTo>
                  <a:pt x="95" y="49"/>
                </a:lnTo>
                <a:lnTo>
                  <a:pt x="95" y="49"/>
                </a:lnTo>
                <a:lnTo>
                  <a:pt x="95" y="49"/>
                </a:lnTo>
                <a:lnTo>
                  <a:pt x="95" y="49"/>
                </a:lnTo>
                <a:lnTo>
                  <a:pt x="99" y="49"/>
                </a:lnTo>
                <a:lnTo>
                  <a:pt x="99" y="49"/>
                </a:lnTo>
                <a:lnTo>
                  <a:pt x="104" y="54"/>
                </a:lnTo>
                <a:lnTo>
                  <a:pt x="104" y="54"/>
                </a:lnTo>
                <a:lnTo>
                  <a:pt x="104" y="54"/>
                </a:lnTo>
                <a:lnTo>
                  <a:pt x="104" y="59"/>
                </a:lnTo>
                <a:lnTo>
                  <a:pt x="99" y="63"/>
                </a:lnTo>
                <a:lnTo>
                  <a:pt x="104" y="63"/>
                </a:lnTo>
                <a:lnTo>
                  <a:pt x="104" y="68"/>
                </a:lnTo>
                <a:lnTo>
                  <a:pt x="104" y="68"/>
                </a:lnTo>
                <a:lnTo>
                  <a:pt x="104" y="72"/>
                </a:lnTo>
                <a:lnTo>
                  <a:pt x="99" y="72"/>
                </a:lnTo>
                <a:lnTo>
                  <a:pt x="99" y="72"/>
                </a:lnTo>
                <a:lnTo>
                  <a:pt x="104" y="77"/>
                </a:lnTo>
                <a:lnTo>
                  <a:pt x="99" y="77"/>
                </a:lnTo>
                <a:lnTo>
                  <a:pt x="99" y="81"/>
                </a:lnTo>
                <a:lnTo>
                  <a:pt x="99" y="81"/>
                </a:lnTo>
                <a:lnTo>
                  <a:pt x="99" y="81"/>
                </a:lnTo>
                <a:lnTo>
                  <a:pt x="99" y="81"/>
                </a:lnTo>
                <a:lnTo>
                  <a:pt x="99" y="86"/>
                </a:lnTo>
                <a:lnTo>
                  <a:pt x="99" y="86"/>
                </a:lnTo>
                <a:lnTo>
                  <a:pt x="99" y="86"/>
                </a:lnTo>
                <a:lnTo>
                  <a:pt x="99" y="86"/>
                </a:lnTo>
                <a:lnTo>
                  <a:pt x="99" y="86"/>
                </a:lnTo>
                <a:lnTo>
                  <a:pt x="95" y="90"/>
                </a:lnTo>
                <a:lnTo>
                  <a:pt x="95" y="90"/>
                </a:lnTo>
                <a:lnTo>
                  <a:pt x="95" y="90"/>
                </a:lnTo>
                <a:lnTo>
                  <a:pt x="90" y="90"/>
                </a:lnTo>
                <a:lnTo>
                  <a:pt x="90" y="90"/>
                </a:lnTo>
                <a:lnTo>
                  <a:pt x="90" y="86"/>
                </a:lnTo>
                <a:lnTo>
                  <a:pt x="90" y="86"/>
                </a:lnTo>
                <a:lnTo>
                  <a:pt x="90" y="86"/>
                </a:lnTo>
                <a:lnTo>
                  <a:pt x="90" y="86"/>
                </a:lnTo>
                <a:lnTo>
                  <a:pt x="90" y="81"/>
                </a:lnTo>
                <a:lnTo>
                  <a:pt x="90" y="86"/>
                </a:lnTo>
                <a:lnTo>
                  <a:pt x="86" y="86"/>
                </a:lnTo>
                <a:lnTo>
                  <a:pt x="86" y="86"/>
                </a:lnTo>
                <a:lnTo>
                  <a:pt x="81" y="90"/>
                </a:lnTo>
                <a:lnTo>
                  <a:pt x="81" y="86"/>
                </a:lnTo>
                <a:lnTo>
                  <a:pt x="77" y="86"/>
                </a:lnTo>
                <a:lnTo>
                  <a:pt x="77" y="86"/>
                </a:lnTo>
                <a:lnTo>
                  <a:pt x="77" y="81"/>
                </a:lnTo>
                <a:lnTo>
                  <a:pt x="72" y="81"/>
                </a:lnTo>
                <a:lnTo>
                  <a:pt x="72" y="77"/>
                </a:lnTo>
                <a:lnTo>
                  <a:pt x="72" y="77"/>
                </a:lnTo>
                <a:lnTo>
                  <a:pt x="68" y="77"/>
                </a:lnTo>
                <a:lnTo>
                  <a:pt x="68" y="77"/>
                </a:lnTo>
                <a:lnTo>
                  <a:pt x="68" y="81"/>
                </a:lnTo>
                <a:lnTo>
                  <a:pt x="68" y="81"/>
                </a:lnTo>
                <a:lnTo>
                  <a:pt x="68" y="81"/>
                </a:lnTo>
                <a:lnTo>
                  <a:pt x="68" y="81"/>
                </a:lnTo>
                <a:lnTo>
                  <a:pt x="68" y="81"/>
                </a:lnTo>
                <a:lnTo>
                  <a:pt x="68" y="86"/>
                </a:lnTo>
                <a:lnTo>
                  <a:pt x="68" y="86"/>
                </a:lnTo>
                <a:lnTo>
                  <a:pt x="68" y="86"/>
                </a:lnTo>
                <a:lnTo>
                  <a:pt x="59" y="90"/>
                </a:lnTo>
                <a:lnTo>
                  <a:pt x="59" y="86"/>
                </a:lnTo>
                <a:lnTo>
                  <a:pt x="59" y="86"/>
                </a:lnTo>
                <a:lnTo>
                  <a:pt x="59" y="86"/>
                </a:lnTo>
                <a:lnTo>
                  <a:pt x="54" y="86"/>
                </a:lnTo>
                <a:lnTo>
                  <a:pt x="54" y="86"/>
                </a:lnTo>
                <a:lnTo>
                  <a:pt x="54" y="86"/>
                </a:lnTo>
                <a:lnTo>
                  <a:pt x="54" y="86"/>
                </a:lnTo>
                <a:lnTo>
                  <a:pt x="54" y="90"/>
                </a:lnTo>
                <a:lnTo>
                  <a:pt x="54" y="90"/>
                </a:lnTo>
                <a:lnTo>
                  <a:pt x="54" y="95"/>
                </a:lnTo>
                <a:lnTo>
                  <a:pt x="50" y="95"/>
                </a:lnTo>
                <a:lnTo>
                  <a:pt x="50" y="95"/>
                </a:lnTo>
                <a:lnTo>
                  <a:pt x="54" y="95"/>
                </a:lnTo>
                <a:lnTo>
                  <a:pt x="54" y="99"/>
                </a:lnTo>
                <a:lnTo>
                  <a:pt x="54" y="99"/>
                </a:lnTo>
                <a:lnTo>
                  <a:pt x="54" y="99"/>
                </a:lnTo>
                <a:lnTo>
                  <a:pt x="54" y="99"/>
                </a:lnTo>
                <a:lnTo>
                  <a:pt x="54" y="99"/>
                </a:lnTo>
                <a:lnTo>
                  <a:pt x="54" y="104"/>
                </a:lnTo>
                <a:lnTo>
                  <a:pt x="54" y="104"/>
                </a:lnTo>
                <a:lnTo>
                  <a:pt x="54" y="104"/>
                </a:lnTo>
                <a:lnTo>
                  <a:pt x="59" y="104"/>
                </a:lnTo>
                <a:lnTo>
                  <a:pt x="59" y="104"/>
                </a:lnTo>
                <a:lnTo>
                  <a:pt x="59" y="104"/>
                </a:lnTo>
                <a:lnTo>
                  <a:pt x="59" y="108"/>
                </a:lnTo>
                <a:lnTo>
                  <a:pt x="59" y="108"/>
                </a:lnTo>
                <a:lnTo>
                  <a:pt x="59" y="108"/>
                </a:lnTo>
                <a:lnTo>
                  <a:pt x="59" y="108"/>
                </a:lnTo>
                <a:lnTo>
                  <a:pt x="59" y="113"/>
                </a:lnTo>
                <a:lnTo>
                  <a:pt x="59" y="113"/>
                </a:lnTo>
                <a:lnTo>
                  <a:pt x="59" y="113"/>
                </a:lnTo>
                <a:lnTo>
                  <a:pt x="54" y="113"/>
                </a:lnTo>
                <a:lnTo>
                  <a:pt x="54" y="113"/>
                </a:lnTo>
                <a:lnTo>
                  <a:pt x="54" y="113"/>
                </a:lnTo>
                <a:lnTo>
                  <a:pt x="50" y="108"/>
                </a:lnTo>
                <a:lnTo>
                  <a:pt x="50" y="108"/>
                </a:lnTo>
                <a:lnTo>
                  <a:pt x="45" y="113"/>
                </a:lnTo>
                <a:lnTo>
                  <a:pt x="45" y="113"/>
                </a:lnTo>
                <a:lnTo>
                  <a:pt x="45" y="113"/>
                </a:lnTo>
                <a:lnTo>
                  <a:pt x="45" y="117"/>
                </a:lnTo>
                <a:lnTo>
                  <a:pt x="41" y="113"/>
                </a:lnTo>
                <a:lnTo>
                  <a:pt x="41" y="113"/>
                </a:lnTo>
                <a:lnTo>
                  <a:pt x="41" y="108"/>
                </a:lnTo>
                <a:lnTo>
                  <a:pt x="36" y="108"/>
                </a:lnTo>
                <a:lnTo>
                  <a:pt x="36" y="104"/>
                </a:lnTo>
                <a:lnTo>
                  <a:pt x="32" y="99"/>
                </a:lnTo>
                <a:lnTo>
                  <a:pt x="23" y="95"/>
                </a:lnTo>
                <a:lnTo>
                  <a:pt x="18" y="90"/>
                </a:lnTo>
                <a:lnTo>
                  <a:pt x="18" y="90"/>
                </a:lnTo>
                <a:lnTo>
                  <a:pt x="23" y="90"/>
                </a:lnTo>
                <a:lnTo>
                  <a:pt x="23" y="90"/>
                </a:lnTo>
                <a:lnTo>
                  <a:pt x="27" y="90"/>
                </a:lnTo>
                <a:lnTo>
                  <a:pt x="27" y="90"/>
                </a:lnTo>
                <a:lnTo>
                  <a:pt x="23" y="90"/>
                </a:lnTo>
                <a:lnTo>
                  <a:pt x="23" y="90"/>
                </a:lnTo>
                <a:lnTo>
                  <a:pt x="23" y="90"/>
                </a:lnTo>
                <a:lnTo>
                  <a:pt x="18" y="90"/>
                </a:lnTo>
                <a:lnTo>
                  <a:pt x="18" y="86"/>
                </a:lnTo>
                <a:lnTo>
                  <a:pt x="18" y="86"/>
                </a:lnTo>
                <a:lnTo>
                  <a:pt x="18" y="86"/>
                </a:lnTo>
                <a:lnTo>
                  <a:pt x="18" y="86"/>
                </a:lnTo>
                <a:lnTo>
                  <a:pt x="14" y="81"/>
                </a:lnTo>
                <a:lnTo>
                  <a:pt x="14" y="81"/>
                </a:lnTo>
                <a:lnTo>
                  <a:pt x="14" y="77"/>
                </a:lnTo>
                <a:lnTo>
                  <a:pt x="14" y="77"/>
                </a:lnTo>
                <a:lnTo>
                  <a:pt x="14" y="81"/>
                </a:lnTo>
                <a:lnTo>
                  <a:pt x="14" y="81"/>
                </a:lnTo>
                <a:lnTo>
                  <a:pt x="14" y="77"/>
                </a:lnTo>
                <a:lnTo>
                  <a:pt x="14" y="77"/>
                </a:lnTo>
                <a:lnTo>
                  <a:pt x="14" y="77"/>
                </a:lnTo>
                <a:lnTo>
                  <a:pt x="14" y="77"/>
                </a:lnTo>
                <a:lnTo>
                  <a:pt x="14" y="77"/>
                </a:lnTo>
                <a:lnTo>
                  <a:pt x="9" y="72"/>
                </a:lnTo>
                <a:lnTo>
                  <a:pt x="9" y="68"/>
                </a:lnTo>
                <a:lnTo>
                  <a:pt x="9" y="68"/>
                </a:lnTo>
                <a:lnTo>
                  <a:pt x="14" y="72"/>
                </a:lnTo>
                <a:lnTo>
                  <a:pt x="14" y="72"/>
                </a:lnTo>
                <a:lnTo>
                  <a:pt x="14" y="72"/>
                </a:lnTo>
                <a:lnTo>
                  <a:pt x="18" y="72"/>
                </a:lnTo>
                <a:lnTo>
                  <a:pt x="14" y="72"/>
                </a:lnTo>
                <a:lnTo>
                  <a:pt x="14" y="72"/>
                </a:lnTo>
                <a:lnTo>
                  <a:pt x="14" y="72"/>
                </a:lnTo>
                <a:lnTo>
                  <a:pt x="14" y="72"/>
                </a:lnTo>
                <a:lnTo>
                  <a:pt x="14" y="72"/>
                </a:lnTo>
                <a:lnTo>
                  <a:pt x="14" y="72"/>
                </a:lnTo>
                <a:lnTo>
                  <a:pt x="14" y="68"/>
                </a:lnTo>
                <a:lnTo>
                  <a:pt x="14" y="68"/>
                </a:lnTo>
                <a:lnTo>
                  <a:pt x="14" y="68"/>
                </a:lnTo>
                <a:lnTo>
                  <a:pt x="14" y="68"/>
                </a:lnTo>
                <a:lnTo>
                  <a:pt x="9" y="68"/>
                </a:lnTo>
                <a:lnTo>
                  <a:pt x="9" y="68"/>
                </a:lnTo>
                <a:lnTo>
                  <a:pt x="5" y="63"/>
                </a:lnTo>
                <a:lnTo>
                  <a:pt x="5" y="63"/>
                </a:lnTo>
                <a:lnTo>
                  <a:pt x="5" y="59"/>
                </a:lnTo>
                <a:lnTo>
                  <a:pt x="5" y="59"/>
                </a:lnTo>
                <a:lnTo>
                  <a:pt x="0" y="54"/>
                </a:lnTo>
                <a:lnTo>
                  <a:pt x="5" y="54"/>
                </a:lnTo>
                <a:lnTo>
                  <a:pt x="5" y="54"/>
                </a:lnTo>
                <a:lnTo>
                  <a:pt x="5" y="54"/>
                </a:lnTo>
                <a:lnTo>
                  <a:pt x="9" y="54"/>
                </a:lnTo>
                <a:lnTo>
                  <a:pt x="9" y="54"/>
                </a:lnTo>
                <a:lnTo>
                  <a:pt x="9" y="54"/>
                </a:lnTo>
                <a:lnTo>
                  <a:pt x="9" y="54"/>
                </a:lnTo>
                <a:lnTo>
                  <a:pt x="14" y="49"/>
                </a:lnTo>
                <a:lnTo>
                  <a:pt x="14" y="45"/>
                </a:lnTo>
                <a:lnTo>
                  <a:pt x="14" y="40"/>
                </a:lnTo>
                <a:lnTo>
                  <a:pt x="14" y="36"/>
                </a:lnTo>
                <a:lnTo>
                  <a:pt x="14" y="36"/>
                </a:lnTo>
                <a:lnTo>
                  <a:pt x="14" y="36"/>
                </a:lnTo>
                <a:lnTo>
                  <a:pt x="14" y="40"/>
                </a:lnTo>
                <a:lnTo>
                  <a:pt x="14" y="40"/>
                </a:lnTo>
                <a:lnTo>
                  <a:pt x="14" y="40"/>
                </a:lnTo>
                <a:lnTo>
                  <a:pt x="18" y="40"/>
                </a:lnTo>
                <a:lnTo>
                  <a:pt x="18" y="40"/>
                </a:lnTo>
                <a:lnTo>
                  <a:pt x="23" y="40"/>
                </a:lnTo>
                <a:lnTo>
                  <a:pt x="23" y="40"/>
                </a:lnTo>
                <a:lnTo>
                  <a:pt x="23" y="40"/>
                </a:lnTo>
                <a:lnTo>
                  <a:pt x="23" y="40"/>
                </a:lnTo>
                <a:lnTo>
                  <a:pt x="23" y="40"/>
                </a:lnTo>
                <a:lnTo>
                  <a:pt x="18" y="36"/>
                </a:lnTo>
                <a:lnTo>
                  <a:pt x="14" y="36"/>
                </a:lnTo>
                <a:lnTo>
                  <a:pt x="14" y="36"/>
                </a:lnTo>
                <a:lnTo>
                  <a:pt x="14" y="31"/>
                </a:lnTo>
                <a:lnTo>
                  <a:pt x="14" y="31"/>
                </a:lnTo>
                <a:lnTo>
                  <a:pt x="14" y="31"/>
                </a:lnTo>
                <a:lnTo>
                  <a:pt x="18" y="31"/>
                </a:lnTo>
                <a:lnTo>
                  <a:pt x="18" y="31"/>
                </a:lnTo>
                <a:lnTo>
                  <a:pt x="18" y="31"/>
                </a:lnTo>
                <a:lnTo>
                  <a:pt x="18" y="31"/>
                </a:lnTo>
                <a:lnTo>
                  <a:pt x="18" y="31"/>
                </a:lnTo>
                <a:lnTo>
                  <a:pt x="18" y="27"/>
                </a:lnTo>
                <a:lnTo>
                  <a:pt x="18" y="22"/>
                </a:lnTo>
                <a:lnTo>
                  <a:pt x="18" y="22"/>
                </a:lnTo>
                <a:lnTo>
                  <a:pt x="18" y="22"/>
                </a:lnTo>
                <a:lnTo>
                  <a:pt x="18" y="22"/>
                </a:lnTo>
                <a:lnTo>
                  <a:pt x="18" y="22"/>
                </a:lnTo>
                <a:lnTo>
                  <a:pt x="23" y="22"/>
                </a:lnTo>
                <a:lnTo>
                  <a:pt x="23" y="22"/>
                </a:lnTo>
                <a:lnTo>
                  <a:pt x="23" y="22"/>
                </a:lnTo>
                <a:lnTo>
                  <a:pt x="23" y="22"/>
                </a:lnTo>
                <a:lnTo>
                  <a:pt x="23" y="27"/>
                </a:lnTo>
                <a:lnTo>
                  <a:pt x="23" y="27"/>
                </a:lnTo>
                <a:lnTo>
                  <a:pt x="23" y="22"/>
                </a:lnTo>
                <a:lnTo>
                  <a:pt x="27" y="22"/>
                </a:lnTo>
                <a:lnTo>
                  <a:pt x="27" y="22"/>
                </a:lnTo>
                <a:lnTo>
                  <a:pt x="32" y="22"/>
                </a:lnTo>
                <a:lnTo>
                  <a:pt x="36" y="22"/>
                </a:lnTo>
                <a:lnTo>
                  <a:pt x="41" y="22"/>
                </a:lnTo>
                <a:lnTo>
                  <a:pt x="45" y="22"/>
                </a:lnTo>
                <a:lnTo>
                  <a:pt x="50" y="22"/>
                </a:lnTo>
                <a:lnTo>
                  <a:pt x="50" y="22"/>
                </a:lnTo>
                <a:lnTo>
                  <a:pt x="50" y="18"/>
                </a:lnTo>
                <a:lnTo>
                  <a:pt x="50" y="13"/>
                </a:lnTo>
                <a:lnTo>
                  <a:pt x="50" y="9"/>
                </a:lnTo>
                <a:lnTo>
                  <a:pt x="50" y="4"/>
                </a:lnTo>
                <a:lnTo>
                  <a:pt x="50" y="4"/>
                </a:lnTo>
                <a:lnTo>
                  <a:pt x="50" y="0"/>
                </a:lnTo>
                <a:lnTo>
                  <a:pt x="50" y="0"/>
                </a:lnTo>
                <a:lnTo>
                  <a:pt x="50" y="0"/>
                </a:lnTo>
                <a:lnTo>
                  <a:pt x="5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4" name="Freeform 60">
            <a:extLst>
              <a:ext uri="{FF2B5EF4-FFF2-40B4-BE49-F238E27FC236}">
                <a16:creationId xmlns:a16="http://schemas.microsoft.com/office/drawing/2014/main" id="{8EE49902-5318-FB43-B799-0DE3065EC6C7}"/>
              </a:ext>
            </a:extLst>
          </p:cNvPr>
          <p:cNvSpPr>
            <a:spLocks noEditPoints="1"/>
          </p:cNvSpPr>
          <p:nvPr/>
        </p:nvSpPr>
        <p:spPr bwMode="auto">
          <a:xfrm>
            <a:off x="5246373" y="1561395"/>
            <a:ext cx="324093" cy="384765"/>
          </a:xfrm>
          <a:custGeom>
            <a:avLst/>
            <a:gdLst>
              <a:gd name="T0" fmla="*/ 31 w 135"/>
              <a:gd name="T1" fmla="*/ 72 h 158"/>
              <a:gd name="T2" fmla="*/ 36 w 135"/>
              <a:gd name="T3" fmla="*/ 77 h 158"/>
              <a:gd name="T4" fmla="*/ 31 w 135"/>
              <a:gd name="T5" fmla="*/ 86 h 158"/>
              <a:gd name="T6" fmla="*/ 22 w 135"/>
              <a:gd name="T7" fmla="*/ 81 h 158"/>
              <a:gd name="T8" fmla="*/ 13 w 135"/>
              <a:gd name="T9" fmla="*/ 81 h 158"/>
              <a:gd name="T10" fmla="*/ 4 w 135"/>
              <a:gd name="T11" fmla="*/ 81 h 158"/>
              <a:gd name="T12" fmla="*/ 4 w 135"/>
              <a:gd name="T13" fmla="*/ 72 h 158"/>
              <a:gd name="T14" fmla="*/ 9 w 135"/>
              <a:gd name="T15" fmla="*/ 68 h 158"/>
              <a:gd name="T16" fmla="*/ 27 w 135"/>
              <a:gd name="T17" fmla="*/ 63 h 158"/>
              <a:gd name="T18" fmla="*/ 40 w 135"/>
              <a:gd name="T19" fmla="*/ 22 h 158"/>
              <a:gd name="T20" fmla="*/ 31 w 135"/>
              <a:gd name="T21" fmla="*/ 27 h 158"/>
              <a:gd name="T22" fmla="*/ 27 w 135"/>
              <a:gd name="T23" fmla="*/ 18 h 158"/>
              <a:gd name="T24" fmla="*/ 36 w 135"/>
              <a:gd name="T25" fmla="*/ 4 h 158"/>
              <a:gd name="T26" fmla="*/ 27 w 135"/>
              <a:gd name="T27" fmla="*/ 13 h 158"/>
              <a:gd name="T28" fmla="*/ 22 w 135"/>
              <a:gd name="T29" fmla="*/ 9 h 158"/>
              <a:gd name="T30" fmla="*/ 22 w 135"/>
              <a:gd name="T31" fmla="*/ 4 h 158"/>
              <a:gd name="T32" fmla="*/ 36 w 135"/>
              <a:gd name="T33" fmla="*/ 0 h 158"/>
              <a:gd name="T34" fmla="*/ 72 w 135"/>
              <a:gd name="T35" fmla="*/ 4 h 158"/>
              <a:gd name="T36" fmla="*/ 67 w 135"/>
              <a:gd name="T37" fmla="*/ 18 h 158"/>
              <a:gd name="T38" fmla="*/ 95 w 135"/>
              <a:gd name="T39" fmla="*/ 18 h 158"/>
              <a:gd name="T40" fmla="*/ 81 w 135"/>
              <a:gd name="T41" fmla="*/ 36 h 158"/>
              <a:gd name="T42" fmla="*/ 81 w 135"/>
              <a:gd name="T43" fmla="*/ 40 h 158"/>
              <a:gd name="T44" fmla="*/ 67 w 135"/>
              <a:gd name="T45" fmla="*/ 50 h 158"/>
              <a:gd name="T46" fmla="*/ 95 w 135"/>
              <a:gd name="T47" fmla="*/ 63 h 158"/>
              <a:gd name="T48" fmla="*/ 113 w 135"/>
              <a:gd name="T49" fmla="*/ 86 h 158"/>
              <a:gd name="T50" fmla="*/ 108 w 135"/>
              <a:gd name="T51" fmla="*/ 90 h 158"/>
              <a:gd name="T52" fmla="*/ 113 w 135"/>
              <a:gd name="T53" fmla="*/ 104 h 158"/>
              <a:gd name="T54" fmla="*/ 126 w 135"/>
              <a:gd name="T55" fmla="*/ 104 h 158"/>
              <a:gd name="T56" fmla="*/ 135 w 135"/>
              <a:gd name="T57" fmla="*/ 122 h 158"/>
              <a:gd name="T58" fmla="*/ 122 w 135"/>
              <a:gd name="T59" fmla="*/ 131 h 158"/>
              <a:gd name="T60" fmla="*/ 122 w 135"/>
              <a:gd name="T61" fmla="*/ 135 h 158"/>
              <a:gd name="T62" fmla="*/ 122 w 135"/>
              <a:gd name="T63" fmla="*/ 144 h 158"/>
              <a:gd name="T64" fmla="*/ 95 w 135"/>
              <a:gd name="T65" fmla="*/ 144 h 158"/>
              <a:gd name="T66" fmla="*/ 81 w 135"/>
              <a:gd name="T67" fmla="*/ 149 h 158"/>
              <a:gd name="T68" fmla="*/ 67 w 135"/>
              <a:gd name="T69" fmla="*/ 149 h 158"/>
              <a:gd name="T70" fmla="*/ 49 w 135"/>
              <a:gd name="T71" fmla="*/ 154 h 158"/>
              <a:gd name="T72" fmla="*/ 31 w 135"/>
              <a:gd name="T73" fmla="*/ 158 h 158"/>
              <a:gd name="T74" fmla="*/ 36 w 135"/>
              <a:gd name="T75" fmla="*/ 149 h 158"/>
              <a:gd name="T76" fmla="*/ 63 w 135"/>
              <a:gd name="T77" fmla="*/ 140 h 158"/>
              <a:gd name="T78" fmla="*/ 72 w 135"/>
              <a:gd name="T79" fmla="*/ 131 h 158"/>
              <a:gd name="T80" fmla="*/ 49 w 135"/>
              <a:gd name="T81" fmla="*/ 131 h 158"/>
              <a:gd name="T82" fmla="*/ 36 w 135"/>
              <a:gd name="T83" fmla="*/ 126 h 158"/>
              <a:gd name="T84" fmla="*/ 54 w 135"/>
              <a:gd name="T85" fmla="*/ 117 h 158"/>
              <a:gd name="T86" fmla="*/ 54 w 135"/>
              <a:gd name="T87" fmla="*/ 104 h 158"/>
              <a:gd name="T88" fmla="*/ 54 w 135"/>
              <a:gd name="T89" fmla="*/ 104 h 158"/>
              <a:gd name="T90" fmla="*/ 72 w 135"/>
              <a:gd name="T91" fmla="*/ 99 h 158"/>
              <a:gd name="T92" fmla="*/ 72 w 135"/>
              <a:gd name="T93" fmla="*/ 90 h 158"/>
              <a:gd name="T94" fmla="*/ 67 w 135"/>
              <a:gd name="T95" fmla="*/ 81 h 158"/>
              <a:gd name="T96" fmla="*/ 63 w 135"/>
              <a:gd name="T97" fmla="*/ 68 h 158"/>
              <a:gd name="T98" fmla="*/ 54 w 135"/>
              <a:gd name="T99" fmla="*/ 68 h 158"/>
              <a:gd name="T100" fmla="*/ 40 w 135"/>
              <a:gd name="T101" fmla="*/ 68 h 158"/>
              <a:gd name="T102" fmla="*/ 49 w 135"/>
              <a:gd name="T103" fmla="*/ 50 h 158"/>
              <a:gd name="T104" fmla="*/ 49 w 135"/>
              <a:gd name="T105" fmla="*/ 50 h 158"/>
              <a:gd name="T106" fmla="*/ 49 w 135"/>
              <a:gd name="T107" fmla="*/ 45 h 158"/>
              <a:gd name="T108" fmla="*/ 36 w 135"/>
              <a:gd name="T109" fmla="*/ 59 h 158"/>
              <a:gd name="T110" fmla="*/ 40 w 135"/>
              <a:gd name="T111" fmla="*/ 50 h 158"/>
              <a:gd name="T112" fmla="*/ 45 w 135"/>
              <a:gd name="T113" fmla="*/ 36 h 158"/>
              <a:gd name="T114" fmla="*/ 31 w 135"/>
              <a:gd name="T115" fmla="*/ 36 h 158"/>
              <a:gd name="T116" fmla="*/ 40 w 135"/>
              <a:gd name="T117" fmla="*/ 22 h 158"/>
              <a:gd name="T118" fmla="*/ 40 w 135"/>
              <a:gd name="T119" fmla="*/ 13 h 158"/>
              <a:gd name="T120" fmla="*/ 45 w 135"/>
              <a:gd name="T121" fmla="*/ 4 h 158"/>
              <a:gd name="T122" fmla="*/ 54 w 135"/>
              <a:gd name="T123" fmla="*/ 0 h 158"/>
              <a:gd name="T124" fmla="*/ 67 w 135"/>
              <a:gd name="T12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 h="158">
                <a:moveTo>
                  <a:pt x="27" y="63"/>
                </a:moveTo>
                <a:lnTo>
                  <a:pt x="27" y="63"/>
                </a:lnTo>
                <a:lnTo>
                  <a:pt x="27" y="63"/>
                </a:lnTo>
                <a:lnTo>
                  <a:pt x="31" y="63"/>
                </a:lnTo>
                <a:lnTo>
                  <a:pt x="31" y="63"/>
                </a:lnTo>
                <a:lnTo>
                  <a:pt x="31" y="68"/>
                </a:lnTo>
                <a:lnTo>
                  <a:pt x="31" y="68"/>
                </a:lnTo>
                <a:lnTo>
                  <a:pt x="36" y="72"/>
                </a:lnTo>
                <a:lnTo>
                  <a:pt x="36" y="72"/>
                </a:lnTo>
                <a:lnTo>
                  <a:pt x="36" y="72"/>
                </a:lnTo>
                <a:lnTo>
                  <a:pt x="31" y="72"/>
                </a:lnTo>
                <a:lnTo>
                  <a:pt x="31" y="72"/>
                </a:lnTo>
                <a:lnTo>
                  <a:pt x="31" y="72"/>
                </a:lnTo>
                <a:lnTo>
                  <a:pt x="36" y="72"/>
                </a:lnTo>
                <a:lnTo>
                  <a:pt x="36" y="72"/>
                </a:lnTo>
                <a:lnTo>
                  <a:pt x="36" y="72"/>
                </a:lnTo>
                <a:lnTo>
                  <a:pt x="36" y="77"/>
                </a:lnTo>
                <a:lnTo>
                  <a:pt x="36" y="77"/>
                </a:lnTo>
                <a:lnTo>
                  <a:pt x="36" y="77"/>
                </a:lnTo>
                <a:lnTo>
                  <a:pt x="36" y="77"/>
                </a:lnTo>
                <a:lnTo>
                  <a:pt x="36" y="77"/>
                </a:lnTo>
                <a:lnTo>
                  <a:pt x="36" y="77"/>
                </a:lnTo>
                <a:lnTo>
                  <a:pt x="36" y="77"/>
                </a:lnTo>
                <a:lnTo>
                  <a:pt x="36" y="77"/>
                </a:lnTo>
                <a:lnTo>
                  <a:pt x="36" y="77"/>
                </a:lnTo>
                <a:lnTo>
                  <a:pt x="36" y="77"/>
                </a:lnTo>
                <a:lnTo>
                  <a:pt x="36" y="77"/>
                </a:lnTo>
                <a:lnTo>
                  <a:pt x="36" y="81"/>
                </a:lnTo>
                <a:lnTo>
                  <a:pt x="31" y="81"/>
                </a:lnTo>
                <a:lnTo>
                  <a:pt x="31" y="81"/>
                </a:lnTo>
                <a:lnTo>
                  <a:pt x="31" y="81"/>
                </a:lnTo>
                <a:lnTo>
                  <a:pt x="31" y="81"/>
                </a:lnTo>
                <a:lnTo>
                  <a:pt x="31" y="86"/>
                </a:lnTo>
                <a:lnTo>
                  <a:pt x="27" y="86"/>
                </a:lnTo>
                <a:lnTo>
                  <a:pt x="27" y="86"/>
                </a:lnTo>
                <a:lnTo>
                  <a:pt x="27" y="86"/>
                </a:lnTo>
                <a:lnTo>
                  <a:pt x="27" y="86"/>
                </a:lnTo>
                <a:lnTo>
                  <a:pt x="22" y="86"/>
                </a:lnTo>
                <a:lnTo>
                  <a:pt x="22" y="86"/>
                </a:lnTo>
                <a:lnTo>
                  <a:pt x="22" y="86"/>
                </a:lnTo>
                <a:lnTo>
                  <a:pt x="22" y="86"/>
                </a:lnTo>
                <a:lnTo>
                  <a:pt x="18" y="86"/>
                </a:lnTo>
                <a:lnTo>
                  <a:pt x="18" y="86"/>
                </a:lnTo>
                <a:lnTo>
                  <a:pt x="22" y="81"/>
                </a:lnTo>
                <a:lnTo>
                  <a:pt x="18" y="81"/>
                </a:lnTo>
                <a:lnTo>
                  <a:pt x="18" y="81"/>
                </a:lnTo>
                <a:lnTo>
                  <a:pt x="18" y="81"/>
                </a:lnTo>
                <a:lnTo>
                  <a:pt x="18" y="81"/>
                </a:lnTo>
                <a:lnTo>
                  <a:pt x="18" y="81"/>
                </a:lnTo>
                <a:lnTo>
                  <a:pt x="18" y="81"/>
                </a:lnTo>
                <a:lnTo>
                  <a:pt x="18" y="77"/>
                </a:lnTo>
                <a:lnTo>
                  <a:pt x="18" y="77"/>
                </a:lnTo>
                <a:lnTo>
                  <a:pt x="13" y="77"/>
                </a:lnTo>
                <a:lnTo>
                  <a:pt x="13" y="77"/>
                </a:lnTo>
                <a:lnTo>
                  <a:pt x="13" y="81"/>
                </a:lnTo>
                <a:lnTo>
                  <a:pt x="13" y="81"/>
                </a:lnTo>
                <a:lnTo>
                  <a:pt x="13" y="81"/>
                </a:lnTo>
                <a:lnTo>
                  <a:pt x="13" y="81"/>
                </a:lnTo>
                <a:lnTo>
                  <a:pt x="9" y="81"/>
                </a:lnTo>
                <a:lnTo>
                  <a:pt x="9" y="81"/>
                </a:lnTo>
                <a:lnTo>
                  <a:pt x="9" y="81"/>
                </a:lnTo>
                <a:lnTo>
                  <a:pt x="9" y="81"/>
                </a:lnTo>
                <a:lnTo>
                  <a:pt x="9" y="81"/>
                </a:lnTo>
                <a:lnTo>
                  <a:pt x="9" y="81"/>
                </a:lnTo>
                <a:lnTo>
                  <a:pt x="4" y="81"/>
                </a:lnTo>
                <a:lnTo>
                  <a:pt x="4" y="81"/>
                </a:lnTo>
                <a:lnTo>
                  <a:pt x="4" y="81"/>
                </a:lnTo>
                <a:lnTo>
                  <a:pt x="4" y="81"/>
                </a:lnTo>
                <a:lnTo>
                  <a:pt x="0" y="77"/>
                </a:lnTo>
                <a:lnTo>
                  <a:pt x="0" y="77"/>
                </a:lnTo>
                <a:lnTo>
                  <a:pt x="0" y="77"/>
                </a:lnTo>
                <a:lnTo>
                  <a:pt x="0" y="77"/>
                </a:lnTo>
                <a:lnTo>
                  <a:pt x="4" y="72"/>
                </a:lnTo>
                <a:lnTo>
                  <a:pt x="4" y="72"/>
                </a:lnTo>
                <a:lnTo>
                  <a:pt x="4" y="72"/>
                </a:lnTo>
                <a:lnTo>
                  <a:pt x="4" y="72"/>
                </a:lnTo>
                <a:lnTo>
                  <a:pt x="4" y="72"/>
                </a:lnTo>
                <a:lnTo>
                  <a:pt x="4" y="72"/>
                </a:lnTo>
                <a:lnTo>
                  <a:pt x="4" y="72"/>
                </a:lnTo>
                <a:lnTo>
                  <a:pt x="4" y="72"/>
                </a:lnTo>
                <a:lnTo>
                  <a:pt x="4" y="72"/>
                </a:lnTo>
                <a:lnTo>
                  <a:pt x="4" y="72"/>
                </a:lnTo>
                <a:lnTo>
                  <a:pt x="9" y="72"/>
                </a:lnTo>
                <a:lnTo>
                  <a:pt x="9" y="72"/>
                </a:lnTo>
                <a:lnTo>
                  <a:pt x="9" y="72"/>
                </a:lnTo>
                <a:lnTo>
                  <a:pt x="9" y="68"/>
                </a:lnTo>
                <a:lnTo>
                  <a:pt x="9" y="68"/>
                </a:lnTo>
                <a:lnTo>
                  <a:pt x="9" y="68"/>
                </a:lnTo>
                <a:lnTo>
                  <a:pt x="13" y="68"/>
                </a:lnTo>
                <a:lnTo>
                  <a:pt x="13" y="68"/>
                </a:lnTo>
                <a:lnTo>
                  <a:pt x="13" y="63"/>
                </a:lnTo>
                <a:lnTo>
                  <a:pt x="13" y="63"/>
                </a:lnTo>
                <a:lnTo>
                  <a:pt x="18" y="68"/>
                </a:lnTo>
                <a:lnTo>
                  <a:pt x="18" y="63"/>
                </a:lnTo>
                <a:lnTo>
                  <a:pt x="18" y="63"/>
                </a:lnTo>
                <a:lnTo>
                  <a:pt x="18" y="63"/>
                </a:lnTo>
                <a:lnTo>
                  <a:pt x="18" y="63"/>
                </a:lnTo>
                <a:lnTo>
                  <a:pt x="22" y="63"/>
                </a:lnTo>
                <a:lnTo>
                  <a:pt x="27" y="63"/>
                </a:lnTo>
                <a:lnTo>
                  <a:pt x="27" y="63"/>
                </a:lnTo>
                <a:moveTo>
                  <a:pt x="36" y="18"/>
                </a:moveTo>
                <a:lnTo>
                  <a:pt x="36" y="18"/>
                </a:lnTo>
                <a:lnTo>
                  <a:pt x="36" y="22"/>
                </a:lnTo>
                <a:lnTo>
                  <a:pt x="36" y="22"/>
                </a:lnTo>
                <a:lnTo>
                  <a:pt x="36" y="22"/>
                </a:lnTo>
                <a:lnTo>
                  <a:pt x="36" y="22"/>
                </a:lnTo>
                <a:lnTo>
                  <a:pt x="36" y="22"/>
                </a:lnTo>
                <a:lnTo>
                  <a:pt x="36" y="22"/>
                </a:lnTo>
                <a:lnTo>
                  <a:pt x="36" y="22"/>
                </a:lnTo>
                <a:lnTo>
                  <a:pt x="40" y="22"/>
                </a:lnTo>
                <a:lnTo>
                  <a:pt x="40" y="22"/>
                </a:lnTo>
                <a:lnTo>
                  <a:pt x="40" y="27"/>
                </a:lnTo>
                <a:lnTo>
                  <a:pt x="40" y="27"/>
                </a:lnTo>
                <a:lnTo>
                  <a:pt x="40" y="27"/>
                </a:lnTo>
                <a:lnTo>
                  <a:pt x="36" y="27"/>
                </a:lnTo>
                <a:lnTo>
                  <a:pt x="36" y="27"/>
                </a:lnTo>
                <a:lnTo>
                  <a:pt x="36" y="27"/>
                </a:lnTo>
                <a:lnTo>
                  <a:pt x="36" y="27"/>
                </a:lnTo>
                <a:lnTo>
                  <a:pt x="36" y="27"/>
                </a:lnTo>
                <a:lnTo>
                  <a:pt x="36" y="27"/>
                </a:lnTo>
                <a:lnTo>
                  <a:pt x="31" y="27"/>
                </a:lnTo>
                <a:lnTo>
                  <a:pt x="31" y="27"/>
                </a:lnTo>
                <a:lnTo>
                  <a:pt x="31" y="22"/>
                </a:lnTo>
                <a:lnTo>
                  <a:pt x="31" y="22"/>
                </a:lnTo>
                <a:lnTo>
                  <a:pt x="27" y="22"/>
                </a:lnTo>
                <a:lnTo>
                  <a:pt x="27" y="22"/>
                </a:lnTo>
                <a:lnTo>
                  <a:pt x="27" y="22"/>
                </a:lnTo>
                <a:lnTo>
                  <a:pt x="27" y="22"/>
                </a:lnTo>
                <a:lnTo>
                  <a:pt x="27" y="18"/>
                </a:lnTo>
                <a:lnTo>
                  <a:pt x="27" y="18"/>
                </a:lnTo>
                <a:lnTo>
                  <a:pt x="27" y="18"/>
                </a:lnTo>
                <a:lnTo>
                  <a:pt x="27" y="18"/>
                </a:lnTo>
                <a:lnTo>
                  <a:pt x="27" y="18"/>
                </a:lnTo>
                <a:lnTo>
                  <a:pt x="27" y="18"/>
                </a:lnTo>
                <a:lnTo>
                  <a:pt x="27" y="18"/>
                </a:lnTo>
                <a:lnTo>
                  <a:pt x="31" y="18"/>
                </a:lnTo>
                <a:lnTo>
                  <a:pt x="31" y="18"/>
                </a:lnTo>
                <a:lnTo>
                  <a:pt x="31" y="18"/>
                </a:lnTo>
                <a:lnTo>
                  <a:pt x="36" y="18"/>
                </a:lnTo>
                <a:lnTo>
                  <a:pt x="36" y="18"/>
                </a:lnTo>
                <a:lnTo>
                  <a:pt x="36" y="18"/>
                </a:lnTo>
                <a:moveTo>
                  <a:pt x="36" y="4"/>
                </a:moveTo>
                <a:lnTo>
                  <a:pt x="36" y="4"/>
                </a:lnTo>
                <a:lnTo>
                  <a:pt x="36" y="4"/>
                </a:lnTo>
                <a:lnTo>
                  <a:pt x="31" y="9"/>
                </a:lnTo>
                <a:lnTo>
                  <a:pt x="31" y="9"/>
                </a:lnTo>
                <a:lnTo>
                  <a:pt x="31" y="9"/>
                </a:lnTo>
                <a:lnTo>
                  <a:pt x="31" y="9"/>
                </a:lnTo>
                <a:lnTo>
                  <a:pt x="31" y="9"/>
                </a:lnTo>
                <a:lnTo>
                  <a:pt x="31" y="9"/>
                </a:lnTo>
                <a:lnTo>
                  <a:pt x="31" y="9"/>
                </a:lnTo>
                <a:lnTo>
                  <a:pt x="31" y="13"/>
                </a:lnTo>
                <a:lnTo>
                  <a:pt x="27" y="13"/>
                </a:lnTo>
                <a:lnTo>
                  <a:pt x="27" y="13"/>
                </a:lnTo>
                <a:lnTo>
                  <a:pt x="27" y="13"/>
                </a:lnTo>
                <a:lnTo>
                  <a:pt x="27" y="13"/>
                </a:lnTo>
                <a:lnTo>
                  <a:pt x="22" y="13"/>
                </a:lnTo>
                <a:lnTo>
                  <a:pt x="22" y="13"/>
                </a:lnTo>
                <a:lnTo>
                  <a:pt x="22" y="13"/>
                </a:lnTo>
                <a:lnTo>
                  <a:pt x="22" y="13"/>
                </a:lnTo>
                <a:lnTo>
                  <a:pt x="27" y="13"/>
                </a:lnTo>
                <a:lnTo>
                  <a:pt x="27" y="13"/>
                </a:lnTo>
                <a:lnTo>
                  <a:pt x="27" y="13"/>
                </a:lnTo>
                <a:lnTo>
                  <a:pt x="27" y="13"/>
                </a:lnTo>
                <a:lnTo>
                  <a:pt x="22" y="9"/>
                </a:lnTo>
                <a:lnTo>
                  <a:pt x="22" y="9"/>
                </a:lnTo>
                <a:lnTo>
                  <a:pt x="22" y="9"/>
                </a:lnTo>
                <a:lnTo>
                  <a:pt x="27" y="9"/>
                </a:lnTo>
                <a:lnTo>
                  <a:pt x="22" y="9"/>
                </a:lnTo>
                <a:lnTo>
                  <a:pt x="22" y="9"/>
                </a:lnTo>
                <a:lnTo>
                  <a:pt x="22" y="9"/>
                </a:lnTo>
                <a:lnTo>
                  <a:pt x="22" y="9"/>
                </a:lnTo>
                <a:lnTo>
                  <a:pt x="22" y="9"/>
                </a:lnTo>
                <a:lnTo>
                  <a:pt x="22" y="4"/>
                </a:lnTo>
                <a:lnTo>
                  <a:pt x="22" y="4"/>
                </a:lnTo>
                <a:lnTo>
                  <a:pt x="22" y="4"/>
                </a:lnTo>
                <a:lnTo>
                  <a:pt x="27" y="4"/>
                </a:lnTo>
                <a:lnTo>
                  <a:pt x="27" y="4"/>
                </a:lnTo>
                <a:lnTo>
                  <a:pt x="27" y="9"/>
                </a:lnTo>
                <a:lnTo>
                  <a:pt x="27" y="4"/>
                </a:lnTo>
                <a:lnTo>
                  <a:pt x="27" y="4"/>
                </a:lnTo>
                <a:lnTo>
                  <a:pt x="27" y="4"/>
                </a:lnTo>
                <a:lnTo>
                  <a:pt x="27" y="4"/>
                </a:lnTo>
                <a:lnTo>
                  <a:pt x="27" y="4"/>
                </a:lnTo>
                <a:lnTo>
                  <a:pt x="27" y="4"/>
                </a:lnTo>
                <a:lnTo>
                  <a:pt x="31" y="4"/>
                </a:lnTo>
                <a:lnTo>
                  <a:pt x="36" y="0"/>
                </a:lnTo>
                <a:lnTo>
                  <a:pt x="36" y="0"/>
                </a:lnTo>
                <a:lnTo>
                  <a:pt x="36" y="0"/>
                </a:lnTo>
                <a:lnTo>
                  <a:pt x="36" y="0"/>
                </a:lnTo>
                <a:lnTo>
                  <a:pt x="36" y="4"/>
                </a:lnTo>
                <a:moveTo>
                  <a:pt x="76" y="0"/>
                </a:moveTo>
                <a:lnTo>
                  <a:pt x="76" y="0"/>
                </a:lnTo>
                <a:lnTo>
                  <a:pt x="76" y="4"/>
                </a:lnTo>
                <a:lnTo>
                  <a:pt x="76" y="4"/>
                </a:lnTo>
                <a:lnTo>
                  <a:pt x="76" y="4"/>
                </a:lnTo>
                <a:lnTo>
                  <a:pt x="76" y="4"/>
                </a:lnTo>
                <a:lnTo>
                  <a:pt x="72" y="4"/>
                </a:lnTo>
                <a:lnTo>
                  <a:pt x="67" y="9"/>
                </a:lnTo>
                <a:lnTo>
                  <a:pt x="63" y="13"/>
                </a:lnTo>
                <a:lnTo>
                  <a:pt x="63" y="13"/>
                </a:lnTo>
                <a:lnTo>
                  <a:pt x="63" y="13"/>
                </a:lnTo>
                <a:lnTo>
                  <a:pt x="67" y="13"/>
                </a:lnTo>
                <a:lnTo>
                  <a:pt x="67" y="13"/>
                </a:lnTo>
                <a:lnTo>
                  <a:pt x="67" y="13"/>
                </a:lnTo>
                <a:lnTo>
                  <a:pt x="63" y="18"/>
                </a:lnTo>
                <a:lnTo>
                  <a:pt x="63" y="18"/>
                </a:lnTo>
                <a:lnTo>
                  <a:pt x="63" y="18"/>
                </a:lnTo>
                <a:lnTo>
                  <a:pt x="67" y="18"/>
                </a:lnTo>
                <a:lnTo>
                  <a:pt x="67" y="18"/>
                </a:lnTo>
                <a:lnTo>
                  <a:pt x="72" y="18"/>
                </a:lnTo>
                <a:lnTo>
                  <a:pt x="72" y="18"/>
                </a:lnTo>
                <a:lnTo>
                  <a:pt x="76" y="18"/>
                </a:lnTo>
                <a:lnTo>
                  <a:pt x="76" y="18"/>
                </a:lnTo>
                <a:lnTo>
                  <a:pt x="76" y="18"/>
                </a:lnTo>
                <a:lnTo>
                  <a:pt x="81" y="18"/>
                </a:lnTo>
                <a:lnTo>
                  <a:pt x="90" y="18"/>
                </a:lnTo>
                <a:lnTo>
                  <a:pt x="90" y="18"/>
                </a:lnTo>
                <a:lnTo>
                  <a:pt x="90" y="18"/>
                </a:lnTo>
                <a:lnTo>
                  <a:pt x="95" y="18"/>
                </a:lnTo>
                <a:lnTo>
                  <a:pt x="95" y="22"/>
                </a:lnTo>
                <a:lnTo>
                  <a:pt x="95" y="22"/>
                </a:lnTo>
                <a:lnTo>
                  <a:pt x="95" y="22"/>
                </a:lnTo>
                <a:lnTo>
                  <a:pt x="90" y="22"/>
                </a:lnTo>
                <a:lnTo>
                  <a:pt x="90" y="22"/>
                </a:lnTo>
                <a:lnTo>
                  <a:pt x="90" y="27"/>
                </a:lnTo>
                <a:lnTo>
                  <a:pt x="90" y="27"/>
                </a:lnTo>
                <a:lnTo>
                  <a:pt x="90" y="27"/>
                </a:lnTo>
                <a:lnTo>
                  <a:pt x="86" y="31"/>
                </a:lnTo>
                <a:lnTo>
                  <a:pt x="86" y="36"/>
                </a:lnTo>
                <a:lnTo>
                  <a:pt x="81" y="36"/>
                </a:lnTo>
                <a:lnTo>
                  <a:pt x="81" y="36"/>
                </a:lnTo>
                <a:lnTo>
                  <a:pt x="81" y="40"/>
                </a:lnTo>
                <a:lnTo>
                  <a:pt x="76" y="40"/>
                </a:lnTo>
                <a:lnTo>
                  <a:pt x="76" y="40"/>
                </a:lnTo>
                <a:lnTo>
                  <a:pt x="72" y="40"/>
                </a:lnTo>
                <a:lnTo>
                  <a:pt x="72" y="40"/>
                </a:lnTo>
                <a:lnTo>
                  <a:pt x="72" y="40"/>
                </a:lnTo>
                <a:lnTo>
                  <a:pt x="72" y="40"/>
                </a:lnTo>
                <a:lnTo>
                  <a:pt x="76" y="40"/>
                </a:lnTo>
                <a:lnTo>
                  <a:pt x="76" y="40"/>
                </a:lnTo>
                <a:lnTo>
                  <a:pt x="81" y="40"/>
                </a:lnTo>
                <a:lnTo>
                  <a:pt x="81" y="45"/>
                </a:lnTo>
                <a:lnTo>
                  <a:pt x="76" y="45"/>
                </a:lnTo>
                <a:lnTo>
                  <a:pt x="76" y="45"/>
                </a:lnTo>
                <a:lnTo>
                  <a:pt x="72" y="45"/>
                </a:lnTo>
                <a:lnTo>
                  <a:pt x="72" y="45"/>
                </a:lnTo>
                <a:lnTo>
                  <a:pt x="72" y="50"/>
                </a:lnTo>
                <a:lnTo>
                  <a:pt x="67" y="50"/>
                </a:lnTo>
                <a:lnTo>
                  <a:pt x="67" y="45"/>
                </a:lnTo>
                <a:lnTo>
                  <a:pt x="63" y="45"/>
                </a:lnTo>
                <a:lnTo>
                  <a:pt x="63" y="45"/>
                </a:lnTo>
                <a:lnTo>
                  <a:pt x="67" y="50"/>
                </a:lnTo>
                <a:lnTo>
                  <a:pt x="72" y="50"/>
                </a:lnTo>
                <a:lnTo>
                  <a:pt x="76" y="50"/>
                </a:lnTo>
                <a:lnTo>
                  <a:pt x="76" y="50"/>
                </a:lnTo>
                <a:lnTo>
                  <a:pt x="81" y="50"/>
                </a:lnTo>
                <a:lnTo>
                  <a:pt x="86" y="50"/>
                </a:lnTo>
                <a:lnTo>
                  <a:pt x="90" y="54"/>
                </a:lnTo>
                <a:lnTo>
                  <a:pt x="90" y="54"/>
                </a:lnTo>
                <a:lnTo>
                  <a:pt x="90" y="54"/>
                </a:lnTo>
                <a:lnTo>
                  <a:pt x="95" y="59"/>
                </a:lnTo>
                <a:lnTo>
                  <a:pt x="95" y="59"/>
                </a:lnTo>
                <a:lnTo>
                  <a:pt x="95" y="63"/>
                </a:lnTo>
                <a:lnTo>
                  <a:pt x="95" y="68"/>
                </a:lnTo>
                <a:lnTo>
                  <a:pt x="95" y="72"/>
                </a:lnTo>
                <a:lnTo>
                  <a:pt x="99" y="72"/>
                </a:lnTo>
                <a:lnTo>
                  <a:pt x="99" y="72"/>
                </a:lnTo>
                <a:lnTo>
                  <a:pt x="104" y="77"/>
                </a:lnTo>
                <a:lnTo>
                  <a:pt x="104" y="77"/>
                </a:lnTo>
                <a:lnTo>
                  <a:pt x="108" y="77"/>
                </a:lnTo>
                <a:lnTo>
                  <a:pt x="108" y="81"/>
                </a:lnTo>
                <a:lnTo>
                  <a:pt x="113" y="81"/>
                </a:lnTo>
                <a:lnTo>
                  <a:pt x="113" y="86"/>
                </a:lnTo>
                <a:lnTo>
                  <a:pt x="113" y="86"/>
                </a:lnTo>
                <a:lnTo>
                  <a:pt x="113" y="86"/>
                </a:lnTo>
                <a:lnTo>
                  <a:pt x="113" y="86"/>
                </a:lnTo>
                <a:lnTo>
                  <a:pt x="113" y="90"/>
                </a:lnTo>
                <a:lnTo>
                  <a:pt x="113" y="90"/>
                </a:lnTo>
                <a:lnTo>
                  <a:pt x="113" y="95"/>
                </a:lnTo>
                <a:lnTo>
                  <a:pt x="113" y="95"/>
                </a:lnTo>
                <a:lnTo>
                  <a:pt x="113" y="95"/>
                </a:lnTo>
                <a:lnTo>
                  <a:pt x="113" y="95"/>
                </a:lnTo>
                <a:lnTo>
                  <a:pt x="113" y="95"/>
                </a:lnTo>
                <a:lnTo>
                  <a:pt x="113" y="90"/>
                </a:lnTo>
                <a:lnTo>
                  <a:pt x="108" y="90"/>
                </a:lnTo>
                <a:lnTo>
                  <a:pt x="108" y="90"/>
                </a:lnTo>
                <a:lnTo>
                  <a:pt x="104" y="90"/>
                </a:lnTo>
                <a:lnTo>
                  <a:pt x="104" y="90"/>
                </a:lnTo>
                <a:lnTo>
                  <a:pt x="108" y="90"/>
                </a:lnTo>
                <a:lnTo>
                  <a:pt x="108" y="90"/>
                </a:lnTo>
                <a:lnTo>
                  <a:pt x="113" y="95"/>
                </a:lnTo>
                <a:lnTo>
                  <a:pt x="117" y="99"/>
                </a:lnTo>
                <a:lnTo>
                  <a:pt x="117" y="104"/>
                </a:lnTo>
                <a:lnTo>
                  <a:pt x="117" y="104"/>
                </a:lnTo>
                <a:lnTo>
                  <a:pt x="117" y="104"/>
                </a:lnTo>
                <a:lnTo>
                  <a:pt x="113" y="104"/>
                </a:lnTo>
                <a:lnTo>
                  <a:pt x="113" y="108"/>
                </a:lnTo>
                <a:lnTo>
                  <a:pt x="117" y="108"/>
                </a:lnTo>
                <a:lnTo>
                  <a:pt x="117" y="108"/>
                </a:lnTo>
                <a:lnTo>
                  <a:pt x="117" y="108"/>
                </a:lnTo>
                <a:lnTo>
                  <a:pt x="117" y="108"/>
                </a:lnTo>
                <a:lnTo>
                  <a:pt x="122" y="104"/>
                </a:lnTo>
                <a:lnTo>
                  <a:pt x="122" y="104"/>
                </a:lnTo>
                <a:lnTo>
                  <a:pt x="122" y="104"/>
                </a:lnTo>
                <a:lnTo>
                  <a:pt x="126" y="104"/>
                </a:lnTo>
                <a:lnTo>
                  <a:pt x="126" y="104"/>
                </a:lnTo>
                <a:lnTo>
                  <a:pt x="126" y="104"/>
                </a:lnTo>
                <a:lnTo>
                  <a:pt x="131" y="108"/>
                </a:lnTo>
                <a:lnTo>
                  <a:pt x="131" y="108"/>
                </a:lnTo>
                <a:lnTo>
                  <a:pt x="135" y="108"/>
                </a:lnTo>
                <a:lnTo>
                  <a:pt x="135" y="113"/>
                </a:lnTo>
                <a:lnTo>
                  <a:pt x="135" y="113"/>
                </a:lnTo>
                <a:lnTo>
                  <a:pt x="135" y="113"/>
                </a:lnTo>
                <a:lnTo>
                  <a:pt x="135" y="117"/>
                </a:lnTo>
                <a:lnTo>
                  <a:pt x="135" y="117"/>
                </a:lnTo>
                <a:lnTo>
                  <a:pt x="135" y="122"/>
                </a:lnTo>
                <a:lnTo>
                  <a:pt x="135" y="122"/>
                </a:lnTo>
                <a:lnTo>
                  <a:pt x="135" y="122"/>
                </a:lnTo>
                <a:lnTo>
                  <a:pt x="131" y="122"/>
                </a:lnTo>
                <a:lnTo>
                  <a:pt x="131" y="126"/>
                </a:lnTo>
                <a:lnTo>
                  <a:pt x="131" y="126"/>
                </a:lnTo>
                <a:lnTo>
                  <a:pt x="131" y="126"/>
                </a:lnTo>
                <a:lnTo>
                  <a:pt x="131" y="126"/>
                </a:lnTo>
                <a:lnTo>
                  <a:pt x="131" y="126"/>
                </a:lnTo>
                <a:lnTo>
                  <a:pt x="131" y="126"/>
                </a:lnTo>
                <a:lnTo>
                  <a:pt x="126" y="126"/>
                </a:lnTo>
                <a:lnTo>
                  <a:pt x="126" y="126"/>
                </a:lnTo>
                <a:lnTo>
                  <a:pt x="126" y="126"/>
                </a:lnTo>
                <a:lnTo>
                  <a:pt x="122" y="131"/>
                </a:lnTo>
                <a:lnTo>
                  <a:pt x="122" y="131"/>
                </a:lnTo>
                <a:lnTo>
                  <a:pt x="122" y="131"/>
                </a:lnTo>
                <a:lnTo>
                  <a:pt x="122" y="131"/>
                </a:lnTo>
                <a:lnTo>
                  <a:pt x="122" y="131"/>
                </a:lnTo>
                <a:lnTo>
                  <a:pt x="122" y="131"/>
                </a:lnTo>
                <a:lnTo>
                  <a:pt x="117" y="131"/>
                </a:lnTo>
                <a:lnTo>
                  <a:pt x="117" y="131"/>
                </a:lnTo>
                <a:lnTo>
                  <a:pt x="117" y="135"/>
                </a:lnTo>
                <a:lnTo>
                  <a:pt x="117" y="135"/>
                </a:lnTo>
                <a:lnTo>
                  <a:pt x="117" y="135"/>
                </a:lnTo>
                <a:lnTo>
                  <a:pt x="122" y="135"/>
                </a:lnTo>
                <a:lnTo>
                  <a:pt x="122" y="135"/>
                </a:lnTo>
                <a:lnTo>
                  <a:pt x="122" y="135"/>
                </a:lnTo>
                <a:lnTo>
                  <a:pt x="126" y="135"/>
                </a:lnTo>
                <a:lnTo>
                  <a:pt x="126" y="135"/>
                </a:lnTo>
                <a:lnTo>
                  <a:pt x="131" y="135"/>
                </a:lnTo>
                <a:lnTo>
                  <a:pt x="131" y="135"/>
                </a:lnTo>
                <a:lnTo>
                  <a:pt x="131" y="135"/>
                </a:lnTo>
                <a:lnTo>
                  <a:pt x="131" y="140"/>
                </a:lnTo>
                <a:lnTo>
                  <a:pt x="131" y="140"/>
                </a:lnTo>
                <a:lnTo>
                  <a:pt x="126" y="140"/>
                </a:lnTo>
                <a:lnTo>
                  <a:pt x="122" y="144"/>
                </a:lnTo>
                <a:lnTo>
                  <a:pt x="122" y="144"/>
                </a:lnTo>
                <a:lnTo>
                  <a:pt x="122" y="144"/>
                </a:lnTo>
                <a:lnTo>
                  <a:pt x="122" y="144"/>
                </a:lnTo>
                <a:lnTo>
                  <a:pt x="117" y="144"/>
                </a:lnTo>
                <a:lnTo>
                  <a:pt x="117" y="144"/>
                </a:lnTo>
                <a:lnTo>
                  <a:pt x="113" y="144"/>
                </a:lnTo>
                <a:lnTo>
                  <a:pt x="113" y="149"/>
                </a:lnTo>
                <a:lnTo>
                  <a:pt x="108" y="144"/>
                </a:lnTo>
                <a:lnTo>
                  <a:pt x="104" y="144"/>
                </a:lnTo>
                <a:lnTo>
                  <a:pt x="99" y="144"/>
                </a:lnTo>
                <a:lnTo>
                  <a:pt x="95" y="144"/>
                </a:lnTo>
                <a:lnTo>
                  <a:pt x="95" y="144"/>
                </a:lnTo>
                <a:lnTo>
                  <a:pt x="95" y="144"/>
                </a:lnTo>
                <a:lnTo>
                  <a:pt x="90" y="144"/>
                </a:lnTo>
                <a:lnTo>
                  <a:pt x="90" y="144"/>
                </a:lnTo>
                <a:lnTo>
                  <a:pt x="90" y="144"/>
                </a:lnTo>
                <a:lnTo>
                  <a:pt x="86" y="149"/>
                </a:lnTo>
                <a:lnTo>
                  <a:pt x="86" y="149"/>
                </a:lnTo>
                <a:lnTo>
                  <a:pt x="86" y="149"/>
                </a:lnTo>
                <a:lnTo>
                  <a:pt x="81" y="149"/>
                </a:lnTo>
                <a:lnTo>
                  <a:pt x="81" y="149"/>
                </a:lnTo>
                <a:lnTo>
                  <a:pt x="81" y="149"/>
                </a:lnTo>
                <a:lnTo>
                  <a:pt x="81" y="149"/>
                </a:lnTo>
                <a:lnTo>
                  <a:pt x="81" y="149"/>
                </a:lnTo>
                <a:lnTo>
                  <a:pt x="81" y="149"/>
                </a:lnTo>
                <a:lnTo>
                  <a:pt x="76" y="149"/>
                </a:lnTo>
                <a:lnTo>
                  <a:pt x="76" y="149"/>
                </a:lnTo>
                <a:lnTo>
                  <a:pt x="72" y="149"/>
                </a:lnTo>
                <a:lnTo>
                  <a:pt x="72" y="149"/>
                </a:lnTo>
                <a:lnTo>
                  <a:pt x="72" y="149"/>
                </a:lnTo>
                <a:lnTo>
                  <a:pt x="67" y="149"/>
                </a:lnTo>
                <a:lnTo>
                  <a:pt x="67" y="149"/>
                </a:lnTo>
                <a:lnTo>
                  <a:pt x="67" y="149"/>
                </a:lnTo>
                <a:lnTo>
                  <a:pt x="58" y="149"/>
                </a:lnTo>
                <a:lnTo>
                  <a:pt x="58" y="149"/>
                </a:lnTo>
                <a:lnTo>
                  <a:pt x="58" y="154"/>
                </a:lnTo>
                <a:lnTo>
                  <a:pt x="58" y="154"/>
                </a:lnTo>
                <a:lnTo>
                  <a:pt x="54" y="158"/>
                </a:lnTo>
                <a:lnTo>
                  <a:pt x="54" y="158"/>
                </a:lnTo>
                <a:lnTo>
                  <a:pt x="54" y="154"/>
                </a:lnTo>
                <a:lnTo>
                  <a:pt x="49" y="154"/>
                </a:lnTo>
                <a:lnTo>
                  <a:pt x="49" y="154"/>
                </a:lnTo>
                <a:lnTo>
                  <a:pt x="49" y="154"/>
                </a:lnTo>
                <a:lnTo>
                  <a:pt x="49" y="154"/>
                </a:lnTo>
                <a:lnTo>
                  <a:pt x="45" y="154"/>
                </a:lnTo>
                <a:lnTo>
                  <a:pt x="45" y="154"/>
                </a:lnTo>
                <a:lnTo>
                  <a:pt x="45" y="154"/>
                </a:lnTo>
                <a:lnTo>
                  <a:pt x="40" y="154"/>
                </a:lnTo>
                <a:lnTo>
                  <a:pt x="40" y="158"/>
                </a:lnTo>
                <a:lnTo>
                  <a:pt x="36" y="158"/>
                </a:lnTo>
                <a:lnTo>
                  <a:pt x="36" y="158"/>
                </a:lnTo>
                <a:lnTo>
                  <a:pt x="36" y="158"/>
                </a:lnTo>
                <a:lnTo>
                  <a:pt x="31" y="158"/>
                </a:lnTo>
                <a:lnTo>
                  <a:pt x="31" y="158"/>
                </a:lnTo>
                <a:lnTo>
                  <a:pt x="31" y="158"/>
                </a:lnTo>
                <a:lnTo>
                  <a:pt x="27" y="158"/>
                </a:lnTo>
                <a:lnTo>
                  <a:pt x="27" y="158"/>
                </a:lnTo>
                <a:lnTo>
                  <a:pt x="27" y="158"/>
                </a:lnTo>
                <a:lnTo>
                  <a:pt x="27" y="158"/>
                </a:lnTo>
                <a:lnTo>
                  <a:pt x="27" y="158"/>
                </a:lnTo>
                <a:lnTo>
                  <a:pt x="31" y="158"/>
                </a:lnTo>
                <a:lnTo>
                  <a:pt x="36" y="154"/>
                </a:lnTo>
                <a:lnTo>
                  <a:pt x="36" y="154"/>
                </a:lnTo>
                <a:lnTo>
                  <a:pt x="36" y="154"/>
                </a:lnTo>
                <a:lnTo>
                  <a:pt x="36" y="149"/>
                </a:lnTo>
                <a:lnTo>
                  <a:pt x="36" y="149"/>
                </a:lnTo>
                <a:lnTo>
                  <a:pt x="40" y="149"/>
                </a:lnTo>
                <a:lnTo>
                  <a:pt x="45" y="144"/>
                </a:lnTo>
                <a:lnTo>
                  <a:pt x="45" y="144"/>
                </a:lnTo>
                <a:lnTo>
                  <a:pt x="45" y="144"/>
                </a:lnTo>
                <a:lnTo>
                  <a:pt x="45" y="144"/>
                </a:lnTo>
                <a:lnTo>
                  <a:pt x="49" y="140"/>
                </a:lnTo>
                <a:lnTo>
                  <a:pt x="49" y="140"/>
                </a:lnTo>
                <a:lnTo>
                  <a:pt x="49" y="140"/>
                </a:lnTo>
                <a:lnTo>
                  <a:pt x="54" y="135"/>
                </a:lnTo>
                <a:lnTo>
                  <a:pt x="58" y="140"/>
                </a:lnTo>
                <a:lnTo>
                  <a:pt x="63" y="140"/>
                </a:lnTo>
                <a:lnTo>
                  <a:pt x="63" y="140"/>
                </a:lnTo>
                <a:lnTo>
                  <a:pt x="63" y="140"/>
                </a:lnTo>
                <a:lnTo>
                  <a:pt x="67" y="135"/>
                </a:lnTo>
                <a:lnTo>
                  <a:pt x="67" y="135"/>
                </a:lnTo>
                <a:lnTo>
                  <a:pt x="72" y="135"/>
                </a:lnTo>
                <a:lnTo>
                  <a:pt x="72" y="131"/>
                </a:lnTo>
                <a:lnTo>
                  <a:pt x="72" y="131"/>
                </a:lnTo>
                <a:lnTo>
                  <a:pt x="76" y="126"/>
                </a:lnTo>
                <a:lnTo>
                  <a:pt x="72" y="131"/>
                </a:lnTo>
                <a:lnTo>
                  <a:pt x="72" y="131"/>
                </a:lnTo>
                <a:lnTo>
                  <a:pt x="72" y="131"/>
                </a:lnTo>
                <a:lnTo>
                  <a:pt x="67" y="131"/>
                </a:lnTo>
                <a:lnTo>
                  <a:pt x="67" y="131"/>
                </a:lnTo>
                <a:lnTo>
                  <a:pt x="63" y="135"/>
                </a:lnTo>
                <a:lnTo>
                  <a:pt x="63" y="135"/>
                </a:lnTo>
                <a:lnTo>
                  <a:pt x="58" y="135"/>
                </a:lnTo>
                <a:lnTo>
                  <a:pt x="54" y="131"/>
                </a:lnTo>
                <a:lnTo>
                  <a:pt x="54" y="131"/>
                </a:lnTo>
                <a:lnTo>
                  <a:pt x="54" y="131"/>
                </a:lnTo>
                <a:lnTo>
                  <a:pt x="54" y="131"/>
                </a:lnTo>
                <a:lnTo>
                  <a:pt x="49" y="131"/>
                </a:lnTo>
                <a:lnTo>
                  <a:pt x="49" y="131"/>
                </a:lnTo>
                <a:lnTo>
                  <a:pt x="49" y="131"/>
                </a:lnTo>
                <a:lnTo>
                  <a:pt x="49" y="131"/>
                </a:lnTo>
                <a:lnTo>
                  <a:pt x="49" y="131"/>
                </a:lnTo>
                <a:lnTo>
                  <a:pt x="49" y="131"/>
                </a:lnTo>
                <a:lnTo>
                  <a:pt x="49" y="126"/>
                </a:lnTo>
                <a:lnTo>
                  <a:pt x="45" y="126"/>
                </a:lnTo>
                <a:lnTo>
                  <a:pt x="45" y="126"/>
                </a:lnTo>
                <a:lnTo>
                  <a:pt x="40" y="131"/>
                </a:lnTo>
                <a:lnTo>
                  <a:pt x="40" y="131"/>
                </a:lnTo>
                <a:lnTo>
                  <a:pt x="36" y="126"/>
                </a:lnTo>
                <a:lnTo>
                  <a:pt x="36" y="126"/>
                </a:lnTo>
                <a:lnTo>
                  <a:pt x="36" y="126"/>
                </a:lnTo>
                <a:lnTo>
                  <a:pt x="36" y="126"/>
                </a:lnTo>
                <a:lnTo>
                  <a:pt x="36" y="126"/>
                </a:lnTo>
                <a:lnTo>
                  <a:pt x="36" y="122"/>
                </a:lnTo>
                <a:lnTo>
                  <a:pt x="36" y="122"/>
                </a:lnTo>
                <a:lnTo>
                  <a:pt x="40" y="122"/>
                </a:lnTo>
                <a:lnTo>
                  <a:pt x="45" y="122"/>
                </a:lnTo>
                <a:lnTo>
                  <a:pt x="49" y="117"/>
                </a:lnTo>
                <a:lnTo>
                  <a:pt x="49" y="117"/>
                </a:lnTo>
                <a:lnTo>
                  <a:pt x="54" y="117"/>
                </a:lnTo>
                <a:lnTo>
                  <a:pt x="54" y="117"/>
                </a:lnTo>
                <a:lnTo>
                  <a:pt x="54" y="113"/>
                </a:lnTo>
                <a:lnTo>
                  <a:pt x="54" y="113"/>
                </a:lnTo>
                <a:lnTo>
                  <a:pt x="54" y="113"/>
                </a:lnTo>
                <a:lnTo>
                  <a:pt x="54" y="113"/>
                </a:lnTo>
                <a:lnTo>
                  <a:pt x="54" y="113"/>
                </a:lnTo>
                <a:lnTo>
                  <a:pt x="54" y="108"/>
                </a:lnTo>
                <a:lnTo>
                  <a:pt x="54" y="108"/>
                </a:lnTo>
                <a:lnTo>
                  <a:pt x="54" y="108"/>
                </a:lnTo>
                <a:lnTo>
                  <a:pt x="54" y="108"/>
                </a:lnTo>
                <a:lnTo>
                  <a:pt x="54" y="104"/>
                </a:lnTo>
                <a:lnTo>
                  <a:pt x="54" y="104"/>
                </a:lnTo>
                <a:lnTo>
                  <a:pt x="49" y="108"/>
                </a:lnTo>
                <a:lnTo>
                  <a:pt x="49" y="108"/>
                </a:lnTo>
                <a:lnTo>
                  <a:pt x="45" y="108"/>
                </a:lnTo>
                <a:lnTo>
                  <a:pt x="45" y="108"/>
                </a:lnTo>
                <a:lnTo>
                  <a:pt x="45" y="108"/>
                </a:lnTo>
                <a:lnTo>
                  <a:pt x="45" y="108"/>
                </a:lnTo>
                <a:lnTo>
                  <a:pt x="49" y="104"/>
                </a:lnTo>
                <a:lnTo>
                  <a:pt x="49" y="104"/>
                </a:lnTo>
                <a:lnTo>
                  <a:pt x="49" y="104"/>
                </a:lnTo>
                <a:lnTo>
                  <a:pt x="49" y="104"/>
                </a:lnTo>
                <a:lnTo>
                  <a:pt x="54" y="104"/>
                </a:lnTo>
                <a:lnTo>
                  <a:pt x="54" y="99"/>
                </a:lnTo>
                <a:lnTo>
                  <a:pt x="58" y="99"/>
                </a:lnTo>
                <a:lnTo>
                  <a:pt x="58" y="99"/>
                </a:lnTo>
                <a:lnTo>
                  <a:pt x="63" y="99"/>
                </a:lnTo>
                <a:lnTo>
                  <a:pt x="63" y="99"/>
                </a:lnTo>
                <a:lnTo>
                  <a:pt x="63" y="99"/>
                </a:lnTo>
                <a:lnTo>
                  <a:pt x="67" y="99"/>
                </a:lnTo>
                <a:lnTo>
                  <a:pt x="67" y="99"/>
                </a:lnTo>
                <a:lnTo>
                  <a:pt x="67" y="99"/>
                </a:lnTo>
                <a:lnTo>
                  <a:pt x="67" y="95"/>
                </a:lnTo>
                <a:lnTo>
                  <a:pt x="72" y="99"/>
                </a:lnTo>
                <a:lnTo>
                  <a:pt x="72" y="99"/>
                </a:lnTo>
                <a:lnTo>
                  <a:pt x="72" y="99"/>
                </a:lnTo>
                <a:lnTo>
                  <a:pt x="72" y="99"/>
                </a:lnTo>
                <a:lnTo>
                  <a:pt x="72" y="99"/>
                </a:lnTo>
                <a:lnTo>
                  <a:pt x="72" y="99"/>
                </a:lnTo>
                <a:lnTo>
                  <a:pt x="72" y="99"/>
                </a:lnTo>
                <a:lnTo>
                  <a:pt x="67" y="95"/>
                </a:lnTo>
                <a:lnTo>
                  <a:pt x="67" y="95"/>
                </a:lnTo>
                <a:lnTo>
                  <a:pt x="72" y="90"/>
                </a:lnTo>
                <a:lnTo>
                  <a:pt x="72" y="90"/>
                </a:lnTo>
                <a:lnTo>
                  <a:pt x="72" y="90"/>
                </a:lnTo>
                <a:lnTo>
                  <a:pt x="72" y="90"/>
                </a:lnTo>
                <a:lnTo>
                  <a:pt x="72" y="90"/>
                </a:lnTo>
                <a:lnTo>
                  <a:pt x="72" y="86"/>
                </a:lnTo>
                <a:lnTo>
                  <a:pt x="72" y="86"/>
                </a:lnTo>
                <a:lnTo>
                  <a:pt x="72" y="86"/>
                </a:lnTo>
                <a:lnTo>
                  <a:pt x="72" y="81"/>
                </a:lnTo>
                <a:lnTo>
                  <a:pt x="72" y="81"/>
                </a:lnTo>
                <a:lnTo>
                  <a:pt x="72" y="81"/>
                </a:lnTo>
                <a:lnTo>
                  <a:pt x="72" y="81"/>
                </a:lnTo>
                <a:lnTo>
                  <a:pt x="72" y="81"/>
                </a:lnTo>
                <a:lnTo>
                  <a:pt x="67" y="81"/>
                </a:lnTo>
                <a:lnTo>
                  <a:pt x="67" y="81"/>
                </a:lnTo>
                <a:lnTo>
                  <a:pt x="67" y="81"/>
                </a:lnTo>
                <a:lnTo>
                  <a:pt x="63" y="77"/>
                </a:lnTo>
                <a:lnTo>
                  <a:pt x="63" y="77"/>
                </a:lnTo>
                <a:lnTo>
                  <a:pt x="67" y="72"/>
                </a:lnTo>
                <a:lnTo>
                  <a:pt x="67" y="68"/>
                </a:lnTo>
                <a:lnTo>
                  <a:pt x="72" y="68"/>
                </a:lnTo>
                <a:lnTo>
                  <a:pt x="72" y="68"/>
                </a:lnTo>
                <a:lnTo>
                  <a:pt x="67" y="68"/>
                </a:lnTo>
                <a:lnTo>
                  <a:pt x="63" y="68"/>
                </a:lnTo>
                <a:lnTo>
                  <a:pt x="63" y="68"/>
                </a:lnTo>
                <a:lnTo>
                  <a:pt x="63" y="68"/>
                </a:lnTo>
                <a:lnTo>
                  <a:pt x="63" y="68"/>
                </a:lnTo>
                <a:lnTo>
                  <a:pt x="63" y="68"/>
                </a:lnTo>
                <a:lnTo>
                  <a:pt x="58" y="72"/>
                </a:lnTo>
                <a:lnTo>
                  <a:pt x="58" y="72"/>
                </a:lnTo>
                <a:lnTo>
                  <a:pt x="58" y="72"/>
                </a:lnTo>
                <a:lnTo>
                  <a:pt x="58" y="72"/>
                </a:lnTo>
                <a:lnTo>
                  <a:pt x="58" y="72"/>
                </a:lnTo>
                <a:lnTo>
                  <a:pt x="54" y="68"/>
                </a:lnTo>
                <a:lnTo>
                  <a:pt x="54" y="68"/>
                </a:lnTo>
                <a:lnTo>
                  <a:pt x="54" y="68"/>
                </a:lnTo>
                <a:lnTo>
                  <a:pt x="54" y="72"/>
                </a:lnTo>
                <a:lnTo>
                  <a:pt x="49" y="72"/>
                </a:lnTo>
                <a:lnTo>
                  <a:pt x="49" y="72"/>
                </a:lnTo>
                <a:lnTo>
                  <a:pt x="49" y="68"/>
                </a:lnTo>
                <a:lnTo>
                  <a:pt x="45" y="72"/>
                </a:lnTo>
                <a:lnTo>
                  <a:pt x="45" y="72"/>
                </a:lnTo>
                <a:lnTo>
                  <a:pt x="45" y="72"/>
                </a:lnTo>
                <a:lnTo>
                  <a:pt x="45" y="72"/>
                </a:lnTo>
                <a:lnTo>
                  <a:pt x="45" y="68"/>
                </a:lnTo>
                <a:lnTo>
                  <a:pt x="40" y="68"/>
                </a:lnTo>
                <a:lnTo>
                  <a:pt x="40" y="68"/>
                </a:lnTo>
                <a:lnTo>
                  <a:pt x="45" y="68"/>
                </a:lnTo>
                <a:lnTo>
                  <a:pt x="45" y="68"/>
                </a:lnTo>
                <a:lnTo>
                  <a:pt x="45" y="63"/>
                </a:lnTo>
                <a:lnTo>
                  <a:pt x="49" y="59"/>
                </a:lnTo>
                <a:lnTo>
                  <a:pt x="49" y="59"/>
                </a:lnTo>
                <a:lnTo>
                  <a:pt x="49" y="59"/>
                </a:lnTo>
                <a:lnTo>
                  <a:pt x="49" y="54"/>
                </a:lnTo>
                <a:lnTo>
                  <a:pt x="49" y="54"/>
                </a:lnTo>
                <a:lnTo>
                  <a:pt x="49" y="54"/>
                </a:lnTo>
                <a:lnTo>
                  <a:pt x="49" y="54"/>
                </a:lnTo>
                <a:lnTo>
                  <a:pt x="49" y="50"/>
                </a:lnTo>
                <a:lnTo>
                  <a:pt x="49" y="50"/>
                </a:lnTo>
                <a:lnTo>
                  <a:pt x="49" y="50"/>
                </a:lnTo>
                <a:lnTo>
                  <a:pt x="54" y="50"/>
                </a:lnTo>
                <a:lnTo>
                  <a:pt x="49" y="50"/>
                </a:lnTo>
                <a:lnTo>
                  <a:pt x="49" y="45"/>
                </a:lnTo>
                <a:lnTo>
                  <a:pt x="49" y="45"/>
                </a:lnTo>
                <a:lnTo>
                  <a:pt x="49" y="45"/>
                </a:lnTo>
                <a:lnTo>
                  <a:pt x="49" y="45"/>
                </a:lnTo>
                <a:lnTo>
                  <a:pt x="49" y="45"/>
                </a:lnTo>
                <a:lnTo>
                  <a:pt x="49" y="50"/>
                </a:lnTo>
                <a:lnTo>
                  <a:pt x="49" y="50"/>
                </a:lnTo>
                <a:lnTo>
                  <a:pt x="45" y="50"/>
                </a:lnTo>
                <a:lnTo>
                  <a:pt x="45" y="50"/>
                </a:lnTo>
                <a:lnTo>
                  <a:pt x="45" y="50"/>
                </a:lnTo>
                <a:lnTo>
                  <a:pt x="45" y="50"/>
                </a:lnTo>
                <a:lnTo>
                  <a:pt x="45" y="50"/>
                </a:lnTo>
                <a:lnTo>
                  <a:pt x="45" y="50"/>
                </a:lnTo>
                <a:lnTo>
                  <a:pt x="45" y="50"/>
                </a:lnTo>
                <a:lnTo>
                  <a:pt x="45" y="50"/>
                </a:lnTo>
                <a:lnTo>
                  <a:pt x="45" y="45"/>
                </a:lnTo>
                <a:lnTo>
                  <a:pt x="45" y="45"/>
                </a:lnTo>
                <a:lnTo>
                  <a:pt x="49" y="45"/>
                </a:lnTo>
                <a:lnTo>
                  <a:pt x="45" y="45"/>
                </a:lnTo>
                <a:lnTo>
                  <a:pt x="45" y="45"/>
                </a:lnTo>
                <a:lnTo>
                  <a:pt x="40" y="50"/>
                </a:lnTo>
                <a:lnTo>
                  <a:pt x="40" y="50"/>
                </a:lnTo>
                <a:lnTo>
                  <a:pt x="40" y="50"/>
                </a:lnTo>
                <a:lnTo>
                  <a:pt x="40" y="50"/>
                </a:lnTo>
                <a:lnTo>
                  <a:pt x="40" y="50"/>
                </a:lnTo>
                <a:lnTo>
                  <a:pt x="40" y="54"/>
                </a:lnTo>
                <a:lnTo>
                  <a:pt x="40" y="59"/>
                </a:lnTo>
                <a:lnTo>
                  <a:pt x="36" y="59"/>
                </a:lnTo>
                <a:lnTo>
                  <a:pt x="36" y="59"/>
                </a:lnTo>
                <a:lnTo>
                  <a:pt x="36" y="59"/>
                </a:lnTo>
                <a:lnTo>
                  <a:pt x="36" y="59"/>
                </a:lnTo>
                <a:lnTo>
                  <a:pt x="36" y="59"/>
                </a:lnTo>
                <a:lnTo>
                  <a:pt x="36" y="59"/>
                </a:lnTo>
                <a:lnTo>
                  <a:pt x="36" y="59"/>
                </a:lnTo>
                <a:lnTo>
                  <a:pt x="36" y="54"/>
                </a:lnTo>
                <a:lnTo>
                  <a:pt x="36" y="54"/>
                </a:lnTo>
                <a:lnTo>
                  <a:pt x="40" y="54"/>
                </a:lnTo>
                <a:lnTo>
                  <a:pt x="40" y="50"/>
                </a:lnTo>
                <a:lnTo>
                  <a:pt x="40" y="50"/>
                </a:lnTo>
                <a:lnTo>
                  <a:pt x="40" y="50"/>
                </a:lnTo>
                <a:lnTo>
                  <a:pt x="40" y="50"/>
                </a:lnTo>
                <a:lnTo>
                  <a:pt x="40" y="50"/>
                </a:lnTo>
                <a:lnTo>
                  <a:pt x="40" y="45"/>
                </a:lnTo>
                <a:lnTo>
                  <a:pt x="40" y="45"/>
                </a:lnTo>
                <a:lnTo>
                  <a:pt x="40" y="45"/>
                </a:lnTo>
                <a:lnTo>
                  <a:pt x="40" y="40"/>
                </a:lnTo>
                <a:lnTo>
                  <a:pt x="40" y="40"/>
                </a:lnTo>
                <a:lnTo>
                  <a:pt x="45" y="36"/>
                </a:lnTo>
                <a:lnTo>
                  <a:pt x="45" y="36"/>
                </a:lnTo>
                <a:lnTo>
                  <a:pt x="45" y="36"/>
                </a:lnTo>
                <a:lnTo>
                  <a:pt x="45" y="36"/>
                </a:lnTo>
                <a:lnTo>
                  <a:pt x="45" y="31"/>
                </a:lnTo>
                <a:lnTo>
                  <a:pt x="45" y="36"/>
                </a:lnTo>
                <a:lnTo>
                  <a:pt x="40" y="36"/>
                </a:lnTo>
                <a:lnTo>
                  <a:pt x="40" y="36"/>
                </a:lnTo>
                <a:lnTo>
                  <a:pt x="36" y="36"/>
                </a:lnTo>
                <a:lnTo>
                  <a:pt x="36" y="36"/>
                </a:lnTo>
                <a:lnTo>
                  <a:pt x="36" y="36"/>
                </a:lnTo>
                <a:lnTo>
                  <a:pt x="36" y="36"/>
                </a:lnTo>
                <a:lnTo>
                  <a:pt x="36" y="36"/>
                </a:lnTo>
                <a:lnTo>
                  <a:pt x="31" y="36"/>
                </a:lnTo>
                <a:lnTo>
                  <a:pt x="31" y="36"/>
                </a:lnTo>
                <a:lnTo>
                  <a:pt x="36" y="31"/>
                </a:lnTo>
                <a:lnTo>
                  <a:pt x="36" y="31"/>
                </a:lnTo>
                <a:lnTo>
                  <a:pt x="40" y="31"/>
                </a:lnTo>
                <a:lnTo>
                  <a:pt x="36" y="31"/>
                </a:lnTo>
                <a:lnTo>
                  <a:pt x="36" y="31"/>
                </a:lnTo>
                <a:lnTo>
                  <a:pt x="40" y="31"/>
                </a:lnTo>
                <a:lnTo>
                  <a:pt x="40" y="27"/>
                </a:lnTo>
                <a:lnTo>
                  <a:pt x="40" y="22"/>
                </a:lnTo>
                <a:lnTo>
                  <a:pt x="40" y="22"/>
                </a:lnTo>
                <a:lnTo>
                  <a:pt x="40" y="22"/>
                </a:lnTo>
                <a:lnTo>
                  <a:pt x="40" y="22"/>
                </a:lnTo>
                <a:lnTo>
                  <a:pt x="40" y="22"/>
                </a:lnTo>
                <a:lnTo>
                  <a:pt x="40" y="22"/>
                </a:lnTo>
                <a:lnTo>
                  <a:pt x="40" y="18"/>
                </a:lnTo>
                <a:lnTo>
                  <a:pt x="40" y="18"/>
                </a:lnTo>
                <a:lnTo>
                  <a:pt x="40" y="18"/>
                </a:lnTo>
                <a:lnTo>
                  <a:pt x="40" y="18"/>
                </a:lnTo>
                <a:lnTo>
                  <a:pt x="40" y="18"/>
                </a:lnTo>
                <a:lnTo>
                  <a:pt x="40" y="18"/>
                </a:lnTo>
                <a:lnTo>
                  <a:pt x="40" y="18"/>
                </a:lnTo>
                <a:lnTo>
                  <a:pt x="40" y="13"/>
                </a:lnTo>
                <a:lnTo>
                  <a:pt x="40" y="13"/>
                </a:lnTo>
                <a:lnTo>
                  <a:pt x="45" y="13"/>
                </a:lnTo>
                <a:lnTo>
                  <a:pt x="45" y="13"/>
                </a:lnTo>
                <a:lnTo>
                  <a:pt x="45" y="13"/>
                </a:lnTo>
                <a:lnTo>
                  <a:pt x="49" y="13"/>
                </a:lnTo>
                <a:lnTo>
                  <a:pt x="49" y="13"/>
                </a:lnTo>
                <a:lnTo>
                  <a:pt x="49" y="13"/>
                </a:lnTo>
                <a:lnTo>
                  <a:pt x="45" y="9"/>
                </a:lnTo>
                <a:lnTo>
                  <a:pt x="45" y="9"/>
                </a:lnTo>
                <a:lnTo>
                  <a:pt x="45" y="9"/>
                </a:lnTo>
                <a:lnTo>
                  <a:pt x="45" y="9"/>
                </a:lnTo>
                <a:lnTo>
                  <a:pt x="45" y="4"/>
                </a:lnTo>
                <a:lnTo>
                  <a:pt x="49" y="4"/>
                </a:lnTo>
                <a:lnTo>
                  <a:pt x="49" y="4"/>
                </a:lnTo>
                <a:lnTo>
                  <a:pt x="49" y="4"/>
                </a:lnTo>
                <a:lnTo>
                  <a:pt x="54" y="4"/>
                </a:lnTo>
                <a:lnTo>
                  <a:pt x="49" y="4"/>
                </a:lnTo>
                <a:lnTo>
                  <a:pt x="49" y="4"/>
                </a:lnTo>
                <a:lnTo>
                  <a:pt x="49" y="4"/>
                </a:lnTo>
                <a:lnTo>
                  <a:pt x="49" y="4"/>
                </a:lnTo>
                <a:lnTo>
                  <a:pt x="49" y="0"/>
                </a:lnTo>
                <a:lnTo>
                  <a:pt x="54" y="0"/>
                </a:lnTo>
                <a:lnTo>
                  <a:pt x="54" y="0"/>
                </a:lnTo>
                <a:lnTo>
                  <a:pt x="54" y="0"/>
                </a:lnTo>
                <a:lnTo>
                  <a:pt x="54" y="0"/>
                </a:lnTo>
                <a:lnTo>
                  <a:pt x="54" y="0"/>
                </a:lnTo>
                <a:lnTo>
                  <a:pt x="54" y="0"/>
                </a:lnTo>
                <a:lnTo>
                  <a:pt x="58" y="0"/>
                </a:lnTo>
                <a:lnTo>
                  <a:pt x="58" y="0"/>
                </a:lnTo>
                <a:lnTo>
                  <a:pt x="58" y="0"/>
                </a:lnTo>
                <a:lnTo>
                  <a:pt x="58" y="0"/>
                </a:lnTo>
                <a:lnTo>
                  <a:pt x="58" y="0"/>
                </a:lnTo>
                <a:lnTo>
                  <a:pt x="63" y="0"/>
                </a:lnTo>
                <a:lnTo>
                  <a:pt x="67" y="0"/>
                </a:lnTo>
                <a:lnTo>
                  <a:pt x="72" y="0"/>
                </a:lnTo>
                <a:lnTo>
                  <a:pt x="72" y="0"/>
                </a:lnTo>
                <a:lnTo>
                  <a:pt x="76" y="0"/>
                </a:lnTo>
                <a:lnTo>
                  <a:pt x="81" y="0"/>
                </a:lnTo>
                <a:lnTo>
                  <a:pt x="81" y="0"/>
                </a:lnTo>
                <a:lnTo>
                  <a:pt x="81" y="0"/>
                </a:lnTo>
                <a:lnTo>
                  <a:pt x="76" y="0"/>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5" name="Freeform 61">
            <a:extLst>
              <a:ext uri="{FF2B5EF4-FFF2-40B4-BE49-F238E27FC236}">
                <a16:creationId xmlns:a16="http://schemas.microsoft.com/office/drawing/2014/main" id="{DF341C4C-8744-E540-B238-011CD7C4F190}"/>
              </a:ext>
            </a:extLst>
          </p:cNvPr>
          <p:cNvSpPr>
            <a:spLocks/>
          </p:cNvSpPr>
          <p:nvPr/>
        </p:nvSpPr>
        <p:spPr bwMode="auto">
          <a:xfrm>
            <a:off x="6958061" y="2243256"/>
            <a:ext cx="271278" cy="109586"/>
          </a:xfrm>
          <a:custGeom>
            <a:avLst/>
            <a:gdLst>
              <a:gd name="T0" fmla="*/ 9 w 113"/>
              <a:gd name="T1" fmla="*/ 0 h 45"/>
              <a:gd name="T2" fmla="*/ 14 w 113"/>
              <a:gd name="T3" fmla="*/ 0 h 45"/>
              <a:gd name="T4" fmla="*/ 23 w 113"/>
              <a:gd name="T5" fmla="*/ 5 h 45"/>
              <a:gd name="T6" fmla="*/ 32 w 113"/>
              <a:gd name="T7" fmla="*/ 5 h 45"/>
              <a:gd name="T8" fmla="*/ 41 w 113"/>
              <a:gd name="T9" fmla="*/ 5 h 45"/>
              <a:gd name="T10" fmla="*/ 46 w 113"/>
              <a:gd name="T11" fmla="*/ 5 h 45"/>
              <a:gd name="T12" fmla="*/ 50 w 113"/>
              <a:gd name="T13" fmla="*/ 9 h 45"/>
              <a:gd name="T14" fmla="*/ 59 w 113"/>
              <a:gd name="T15" fmla="*/ 9 h 45"/>
              <a:gd name="T16" fmla="*/ 64 w 113"/>
              <a:gd name="T17" fmla="*/ 14 h 45"/>
              <a:gd name="T18" fmla="*/ 64 w 113"/>
              <a:gd name="T19" fmla="*/ 14 h 45"/>
              <a:gd name="T20" fmla="*/ 64 w 113"/>
              <a:gd name="T21" fmla="*/ 18 h 45"/>
              <a:gd name="T22" fmla="*/ 68 w 113"/>
              <a:gd name="T23" fmla="*/ 14 h 45"/>
              <a:gd name="T24" fmla="*/ 73 w 113"/>
              <a:gd name="T25" fmla="*/ 14 h 45"/>
              <a:gd name="T26" fmla="*/ 77 w 113"/>
              <a:gd name="T27" fmla="*/ 14 h 45"/>
              <a:gd name="T28" fmla="*/ 82 w 113"/>
              <a:gd name="T29" fmla="*/ 14 h 45"/>
              <a:gd name="T30" fmla="*/ 86 w 113"/>
              <a:gd name="T31" fmla="*/ 14 h 45"/>
              <a:gd name="T32" fmla="*/ 91 w 113"/>
              <a:gd name="T33" fmla="*/ 18 h 45"/>
              <a:gd name="T34" fmla="*/ 91 w 113"/>
              <a:gd name="T35" fmla="*/ 18 h 45"/>
              <a:gd name="T36" fmla="*/ 95 w 113"/>
              <a:gd name="T37" fmla="*/ 23 h 45"/>
              <a:gd name="T38" fmla="*/ 100 w 113"/>
              <a:gd name="T39" fmla="*/ 27 h 45"/>
              <a:gd name="T40" fmla="*/ 100 w 113"/>
              <a:gd name="T41" fmla="*/ 27 h 45"/>
              <a:gd name="T42" fmla="*/ 104 w 113"/>
              <a:gd name="T43" fmla="*/ 27 h 45"/>
              <a:gd name="T44" fmla="*/ 104 w 113"/>
              <a:gd name="T45" fmla="*/ 32 h 45"/>
              <a:gd name="T46" fmla="*/ 104 w 113"/>
              <a:gd name="T47" fmla="*/ 32 h 45"/>
              <a:gd name="T48" fmla="*/ 104 w 113"/>
              <a:gd name="T49" fmla="*/ 32 h 45"/>
              <a:gd name="T50" fmla="*/ 104 w 113"/>
              <a:gd name="T51" fmla="*/ 36 h 45"/>
              <a:gd name="T52" fmla="*/ 113 w 113"/>
              <a:gd name="T53" fmla="*/ 41 h 45"/>
              <a:gd name="T54" fmla="*/ 109 w 113"/>
              <a:gd name="T55" fmla="*/ 45 h 45"/>
              <a:gd name="T56" fmla="*/ 109 w 113"/>
              <a:gd name="T57" fmla="*/ 45 h 45"/>
              <a:gd name="T58" fmla="*/ 104 w 113"/>
              <a:gd name="T59" fmla="*/ 41 h 45"/>
              <a:gd name="T60" fmla="*/ 100 w 113"/>
              <a:gd name="T61" fmla="*/ 41 h 45"/>
              <a:gd name="T62" fmla="*/ 95 w 113"/>
              <a:gd name="T63" fmla="*/ 41 h 45"/>
              <a:gd name="T64" fmla="*/ 86 w 113"/>
              <a:gd name="T65" fmla="*/ 36 h 45"/>
              <a:gd name="T66" fmla="*/ 82 w 113"/>
              <a:gd name="T67" fmla="*/ 41 h 45"/>
              <a:gd name="T68" fmla="*/ 82 w 113"/>
              <a:gd name="T69" fmla="*/ 41 h 45"/>
              <a:gd name="T70" fmla="*/ 73 w 113"/>
              <a:gd name="T71" fmla="*/ 41 h 45"/>
              <a:gd name="T72" fmla="*/ 68 w 113"/>
              <a:gd name="T73" fmla="*/ 41 h 45"/>
              <a:gd name="T74" fmla="*/ 64 w 113"/>
              <a:gd name="T75" fmla="*/ 45 h 45"/>
              <a:gd name="T76" fmla="*/ 64 w 113"/>
              <a:gd name="T77" fmla="*/ 45 h 45"/>
              <a:gd name="T78" fmla="*/ 59 w 113"/>
              <a:gd name="T79" fmla="*/ 41 h 45"/>
              <a:gd name="T80" fmla="*/ 55 w 113"/>
              <a:gd name="T81" fmla="*/ 41 h 45"/>
              <a:gd name="T82" fmla="*/ 55 w 113"/>
              <a:gd name="T83" fmla="*/ 41 h 45"/>
              <a:gd name="T84" fmla="*/ 50 w 113"/>
              <a:gd name="T85" fmla="*/ 36 h 45"/>
              <a:gd name="T86" fmla="*/ 46 w 113"/>
              <a:gd name="T87" fmla="*/ 36 h 45"/>
              <a:gd name="T88" fmla="*/ 46 w 113"/>
              <a:gd name="T89" fmla="*/ 36 h 45"/>
              <a:gd name="T90" fmla="*/ 41 w 113"/>
              <a:gd name="T91" fmla="*/ 36 h 45"/>
              <a:gd name="T92" fmla="*/ 37 w 113"/>
              <a:gd name="T93" fmla="*/ 36 h 45"/>
              <a:gd name="T94" fmla="*/ 32 w 113"/>
              <a:gd name="T95" fmla="*/ 36 h 45"/>
              <a:gd name="T96" fmla="*/ 32 w 113"/>
              <a:gd name="T97" fmla="*/ 32 h 45"/>
              <a:gd name="T98" fmla="*/ 32 w 113"/>
              <a:gd name="T99" fmla="*/ 27 h 45"/>
              <a:gd name="T100" fmla="*/ 28 w 113"/>
              <a:gd name="T101" fmla="*/ 14 h 45"/>
              <a:gd name="T102" fmla="*/ 19 w 113"/>
              <a:gd name="T103" fmla="*/ 9 h 45"/>
              <a:gd name="T104" fmla="*/ 9 w 113"/>
              <a:gd name="T105" fmla="*/ 5 h 45"/>
              <a:gd name="T106" fmla="*/ 0 w 113"/>
              <a:gd name="T107" fmla="*/ 0 h 45"/>
              <a:gd name="T108" fmla="*/ 5 w 113"/>
              <a:gd name="T10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45">
                <a:moveTo>
                  <a:pt x="5" y="0"/>
                </a:moveTo>
                <a:lnTo>
                  <a:pt x="5" y="0"/>
                </a:lnTo>
                <a:lnTo>
                  <a:pt x="9" y="0"/>
                </a:lnTo>
                <a:lnTo>
                  <a:pt x="9" y="0"/>
                </a:lnTo>
                <a:lnTo>
                  <a:pt x="14" y="0"/>
                </a:lnTo>
                <a:lnTo>
                  <a:pt x="14" y="0"/>
                </a:lnTo>
                <a:lnTo>
                  <a:pt x="19" y="0"/>
                </a:lnTo>
                <a:lnTo>
                  <a:pt x="23" y="5"/>
                </a:lnTo>
                <a:lnTo>
                  <a:pt x="23" y="5"/>
                </a:lnTo>
                <a:lnTo>
                  <a:pt x="28" y="5"/>
                </a:lnTo>
                <a:lnTo>
                  <a:pt x="32" y="5"/>
                </a:lnTo>
                <a:lnTo>
                  <a:pt x="32" y="5"/>
                </a:lnTo>
                <a:lnTo>
                  <a:pt x="37" y="5"/>
                </a:lnTo>
                <a:lnTo>
                  <a:pt x="37" y="5"/>
                </a:lnTo>
                <a:lnTo>
                  <a:pt x="41" y="5"/>
                </a:lnTo>
                <a:lnTo>
                  <a:pt x="41" y="5"/>
                </a:lnTo>
                <a:lnTo>
                  <a:pt x="41" y="5"/>
                </a:lnTo>
                <a:lnTo>
                  <a:pt x="46" y="5"/>
                </a:lnTo>
                <a:lnTo>
                  <a:pt x="46" y="5"/>
                </a:lnTo>
                <a:lnTo>
                  <a:pt x="50" y="5"/>
                </a:lnTo>
                <a:lnTo>
                  <a:pt x="50" y="9"/>
                </a:lnTo>
                <a:lnTo>
                  <a:pt x="50" y="9"/>
                </a:lnTo>
                <a:lnTo>
                  <a:pt x="55" y="9"/>
                </a:lnTo>
                <a:lnTo>
                  <a:pt x="59" y="9"/>
                </a:lnTo>
                <a:lnTo>
                  <a:pt x="59" y="14"/>
                </a:lnTo>
                <a:lnTo>
                  <a:pt x="64" y="14"/>
                </a:lnTo>
                <a:lnTo>
                  <a:pt x="64" y="14"/>
                </a:lnTo>
                <a:lnTo>
                  <a:pt x="64" y="14"/>
                </a:lnTo>
                <a:lnTo>
                  <a:pt x="64" y="14"/>
                </a:lnTo>
                <a:lnTo>
                  <a:pt x="64" y="14"/>
                </a:lnTo>
                <a:lnTo>
                  <a:pt x="64" y="14"/>
                </a:lnTo>
                <a:lnTo>
                  <a:pt x="64" y="18"/>
                </a:lnTo>
                <a:lnTo>
                  <a:pt x="64" y="18"/>
                </a:lnTo>
                <a:lnTo>
                  <a:pt x="64" y="14"/>
                </a:lnTo>
                <a:lnTo>
                  <a:pt x="68" y="14"/>
                </a:lnTo>
                <a:lnTo>
                  <a:pt x="68" y="14"/>
                </a:lnTo>
                <a:lnTo>
                  <a:pt x="68" y="14"/>
                </a:lnTo>
                <a:lnTo>
                  <a:pt x="73" y="14"/>
                </a:lnTo>
                <a:lnTo>
                  <a:pt x="73" y="14"/>
                </a:lnTo>
                <a:lnTo>
                  <a:pt x="77" y="14"/>
                </a:lnTo>
                <a:lnTo>
                  <a:pt x="77" y="14"/>
                </a:lnTo>
                <a:lnTo>
                  <a:pt x="77" y="14"/>
                </a:lnTo>
                <a:lnTo>
                  <a:pt x="77" y="14"/>
                </a:lnTo>
                <a:lnTo>
                  <a:pt x="77" y="14"/>
                </a:lnTo>
                <a:lnTo>
                  <a:pt x="82" y="14"/>
                </a:lnTo>
                <a:lnTo>
                  <a:pt x="82" y="14"/>
                </a:lnTo>
                <a:lnTo>
                  <a:pt x="82" y="14"/>
                </a:lnTo>
                <a:lnTo>
                  <a:pt x="86" y="14"/>
                </a:lnTo>
                <a:lnTo>
                  <a:pt x="86" y="18"/>
                </a:lnTo>
                <a:lnTo>
                  <a:pt x="91" y="18"/>
                </a:lnTo>
                <a:lnTo>
                  <a:pt x="91" y="18"/>
                </a:lnTo>
                <a:lnTo>
                  <a:pt x="91" y="18"/>
                </a:lnTo>
                <a:lnTo>
                  <a:pt x="91" y="18"/>
                </a:lnTo>
                <a:lnTo>
                  <a:pt x="91" y="18"/>
                </a:lnTo>
                <a:lnTo>
                  <a:pt x="91" y="23"/>
                </a:lnTo>
                <a:lnTo>
                  <a:pt x="91" y="23"/>
                </a:lnTo>
                <a:lnTo>
                  <a:pt x="95" y="23"/>
                </a:lnTo>
                <a:lnTo>
                  <a:pt x="95" y="23"/>
                </a:lnTo>
                <a:lnTo>
                  <a:pt x="95" y="27"/>
                </a:lnTo>
                <a:lnTo>
                  <a:pt x="100" y="27"/>
                </a:lnTo>
                <a:lnTo>
                  <a:pt x="100" y="27"/>
                </a:lnTo>
                <a:lnTo>
                  <a:pt x="100" y="27"/>
                </a:lnTo>
                <a:lnTo>
                  <a:pt x="100" y="27"/>
                </a:lnTo>
                <a:lnTo>
                  <a:pt x="104" y="27"/>
                </a:lnTo>
                <a:lnTo>
                  <a:pt x="104" y="27"/>
                </a:lnTo>
                <a:lnTo>
                  <a:pt x="104" y="27"/>
                </a:lnTo>
                <a:lnTo>
                  <a:pt x="104" y="27"/>
                </a:lnTo>
                <a:lnTo>
                  <a:pt x="104" y="32"/>
                </a:lnTo>
                <a:lnTo>
                  <a:pt x="104" y="32"/>
                </a:lnTo>
                <a:lnTo>
                  <a:pt x="104" y="32"/>
                </a:lnTo>
                <a:lnTo>
                  <a:pt x="104" y="32"/>
                </a:lnTo>
                <a:lnTo>
                  <a:pt x="104" y="32"/>
                </a:lnTo>
                <a:lnTo>
                  <a:pt x="104" y="32"/>
                </a:lnTo>
                <a:lnTo>
                  <a:pt x="104" y="32"/>
                </a:lnTo>
                <a:lnTo>
                  <a:pt x="104" y="32"/>
                </a:lnTo>
                <a:lnTo>
                  <a:pt x="104" y="32"/>
                </a:lnTo>
                <a:lnTo>
                  <a:pt x="104" y="36"/>
                </a:lnTo>
                <a:lnTo>
                  <a:pt x="104" y="36"/>
                </a:lnTo>
                <a:lnTo>
                  <a:pt x="109" y="36"/>
                </a:lnTo>
                <a:lnTo>
                  <a:pt x="109" y="41"/>
                </a:lnTo>
                <a:lnTo>
                  <a:pt x="113" y="41"/>
                </a:lnTo>
                <a:lnTo>
                  <a:pt x="113" y="41"/>
                </a:lnTo>
                <a:lnTo>
                  <a:pt x="113" y="41"/>
                </a:lnTo>
                <a:lnTo>
                  <a:pt x="109" y="45"/>
                </a:lnTo>
                <a:lnTo>
                  <a:pt x="109" y="45"/>
                </a:lnTo>
                <a:lnTo>
                  <a:pt x="109" y="45"/>
                </a:lnTo>
                <a:lnTo>
                  <a:pt x="109" y="45"/>
                </a:lnTo>
                <a:lnTo>
                  <a:pt x="104" y="41"/>
                </a:lnTo>
                <a:lnTo>
                  <a:pt x="104" y="41"/>
                </a:lnTo>
                <a:lnTo>
                  <a:pt x="104" y="41"/>
                </a:lnTo>
                <a:lnTo>
                  <a:pt x="100" y="41"/>
                </a:lnTo>
                <a:lnTo>
                  <a:pt x="100" y="41"/>
                </a:lnTo>
                <a:lnTo>
                  <a:pt x="100" y="41"/>
                </a:lnTo>
                <a:lnTo>
                  <a:pt x="95" y="41"/>
                </a:lnTo>
                <a:lnTo>
                  <a:pt x="95" y="41"/>
                </a:lnTo>
                <a:lnTo>
                  <a:pt x="95" y="41"/>
                </a:lnTo>
                <a:lnTo>
                  <a:pt x="91" y="36"/>
                </a:lnTo>
                <a:lnTo>
                  <a:pt x="91" y="36"/>
                </a:lnTo>
                <a:lnTo>
                  <a:pt x="86" y="36"/>
                </a:lnTo>
                <a:lnTo>
                  <a:pt x="86" y="41"/>
                </a:lnTo>
                <a:lnTo>
                  <a:pt x="86" y="41"/>
                </a:lnTo>
                <a:lnTo>
                  <a:pt x="82" y="41"/>
                </a:lnTo>
                <a:lnTo>
                  <a:pt x="82" y="41"/>
                </a:lnTo>
                <a:lnTo>
                  <a:pt x="82" y="41"/>
                </a:lnTo>
                <a:lnTo>
                  <a:pt x="82" y="41"/>
                </a:lnTo>
                <a:lnTo>
                  <a:pt x="77" y="41"/>
                </a:lnTo>
                <a:lnTo>
                  <a:pt x="77" y="41"/>
                </a:lnTo>
                <a:lnTo>
                  <a:pt x="73" y="41"/>
                </a:lnTo>
                <a:lnTo>
                  <a:pt x="73" y="41"/>
                </a:lnTo>
                <a:lnTo>
                  <a:pt x="73" y="41"/>
                </a:lnTo>
                <a:lnTo>
                  <a:pt x="68" y="41"/>
                </a:lnTo>
                <a:lnTo>
                  <a:pt x="68" y="45"/>
                </a:lnTo>
                <a:lnTo>
                  <a:pt x="64" y="45"/>
                </a:lnTo>
                <a:lnTo>
                  <a:pt x="64" y="45"/>
                </a:lnTo>
                <a:lnTo>
                  <a:pt x="64" y="45"/>
                </a:lnTo>
                <a:lnTo>
                  <a:pt x="64" y="45"/>
                </a:lnTo>
                <a:lnTo>
                  <a:pt x="64" y="45"/>
                </a:lnTo>
                <a:lnTo>
                  <a:pt x="59" y="41"/>
                </a:lnTo>
                <a:lnTo>
                  <a:pt x="59" y="41"/>
                </a:lnTo>
                <a:lnTo>
                  <a:pt x="59" y="41"/>
                </a:lnTo>
                <a:lnTo>
                  <a:pt x="59" y="41"/>
                </a:lnTo>
                <a:lnTo>
                  <a:pt x="59" y="41"/>
                </a:lnTo>
                <a:lnTo>
                  <a:pt x="55" y="41"/>
                </a:lnTo>
                <a:lnTo>
                  <a:pt x="59" y="41"/>
                </a:lnTo>
                <a:lnTo>
                  <a:pt x="55" y="41"/>
                </a:lnTo>
                <a:lnTo>
                  <a:pt x="55" y="41"/>
                </a:lnTo>
                <a:lnTo>
                  <a:pt x="55" y="36"/>
                </a:lnTo>
                <a:lnTo>
                  <a:pt x="50" y="36"/>
                </a:lnTo>
                <a:lnTo>
                  <a:pt x="50" y="36"/>
                </a:lnTo>
                <a:lnTo>
                  <a:pt x="50" y="36"/>
                </a:lnTo>
                <a:lnTo>
                  <a:pt x="50" y="36"/>
                </a:lnTo>
                <a:lnTo>
                  <a:pt x="46" y="36"/>
                </a:lnTo>
                <a:lnTo>
                  <a:pt x="46" y="36"/>
                </a:lnTo>
                <a:lnTo>
                  <a:pt x="46" y="36"/>
                </a:lnTo>
                <a:lnTo>
                  <a:pt x="46" y="36"/>
                </a:lnTo>
                <a:lnTo>
                  <a:pt x="46" y="36"/>
                </a:lnTo>
                <a:lnTo>
                  <a:pt x="46" y="36"/>
                </a:lnTo>
                <a:lnTo>
                  <a:pt x="41" y="36"/>
                </a:lnTo>
                <a:lnTo>
                  <a:pt x="41" y="36"/>
                </a:lnTo>
                <a:lnTo>
                  <a:pt x="41" y="36"/>
                </a:lnTo>
                <a:lnTo>
                  <a:pt x="37" y="36"/>
                </a:lnTo>
                <a:lnTo>
                  <a:pt x="37" y="36"/>
                </a:lnTo>
                <a:lnTo>
                  <a:pt x="37" y="36"/>
                </a:lnTo>
                <a:lnTo>
                  <a:pt x="32" y="36"/>
                </a:lnTo>
                <a:lnTo>
                  <a:pt x="32" y="36"/>
                </a:lnTo>
                <a:lnTo>
                  <a:pt x="32" y="36"/>
                </a:lnTo>
                <a:lnTo>
                  <a:pt x="32" y="32"/>
                </a:lnTo>
                <a:lnTo>
                  <a:pt x="32" y="32"/>
                </a:lnTo>
                <a:lnTo>
                  <a:pt x="32" y="32"/>
                </a:lnTo>
                <a:lnTo>
                  <a:pt x="32" y="27"/>
                </a:lnTo>
                <a:lnTo>
                  <a:pt x="32" y="23"/>
                </a:lnTo>
                <a:lnTo>
                  <a:pt x="28" y="18"/>
                </a:lnTo>
                <a:lnTo>
                  <a:pt x="28" y="14"/>
                </a:lnTo>
                <a:lnTo>
                  <a:pt x="28" y="14"/>
                </a:lnTo>
                <a:lnTo>
                  <a:pt x="23" y="14"/>
                </a:lnTo>
                <a:lnTo>
                  <a:pt x="19" y="9"/>
                </a:lnTo>
                <a:lnTo>
                  <a:pt x="14" y="9"/>
                </a:lnTo>
                <a:lnTo>
                  <a:pt x="9" y="5"/>
                </a:lnTo>
                <a:lnTo>
                  <a:pt x="9" y="5"/>
                </a:lnTo>
                <a:lnTo>
                  <a:pt x="5" y="5"/>
                </a:lnTo>
                <a:lnTo>
                  <a:pt x="0" y="0"/>
                </a:lnTo>
                <a:lnTo>
                  <a:pt x="0" y="0"/>
                </a:lnTo>
                <a:lnTo>
                  <a:pt x="0" y="0"/>
                </a:lnTo>
                <a:lnTo>
                  <a:pt x="5" y="0"/>
                </a:lnTo>
                <a:lnTo>
                  <a:pt x="5"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6" name="Freeform 62">
            <a:extLst>
              <a:ext uri="{FF2B5EF4-FFF2-40B4-BE49-F238E27FC236}">
                <a16:creationId xmlns:a16="http://schemas.microsoft.com/office/drawing/2014/main" id="{1EB4B807-8225-8D49-85FF-ACA7C9C891EB}"/>
              </a:ext>
            </a:extLst>
          </p:cNvPr>
          <p:cNvSpPr>
            <a:spLocks/>
          </p:cNvSpPr>
          <p:nvPr/>
        </p:nvSpPr>
        <p:spPr bwMode="auto">
          <a:xfrm>
            <a:off x="5299188" y="3728741"/>
            <a:ext cx="184853" cy="299533"/>
          </a:xfrm>
          <a:custGeom>
            <a:avLst/>
            <a:gdLst>
              <a:gd name="T0" fmla="*/ 59 w 77"/>
              <a:gd name="T1" fmla="*/ 5 h 123"/>
              <a:gd name="T2" fmla="*/ 59 w 77"/>
              <a:gd name="T3" fmla="*/ 10 h 123"/>
              <a:gd name="T4" fmla="*/ 64 w 77"/>
              <a:gd name="T5" fmla="*/ 14 h 123"/>
              <a:gd name="T6" fmla="*/ 64 w 77"/>
              <a:gd name="T7" fmla="*/ 19 h 123"/>
              <a:gd name="T8" fmla="*/ 64 w 77"/>
              <a:gd name="T9" fmla="*/ 28 h 123"/>
              <a:gd name="T10" fmla="*/ 64 w 77"/>
              <a:gd name="T11" fmla="*/ 28 h 123"/>
              <a:gd name="T12" fmla="*/ 64 w 77"/>
              <a:gd name="T13" fmla="*/ 32 h 123"/>
              <a:gd name="T14" fmla="*/ 64 w 77"/>
              <a:gd name="T15" fmla="*/ 32 h 123"/>
              <a:gd name="T16" fmla="*/ 64 w 77"/>
              <a:gd name="T17" fmla="*/ 32 h 123"/>
              <a:gd name="T18" fmla="*/ 68 w 77"/>
              <a:gd name="T19" fmla="*/ 37 h 123"/>
              <a:gd name="T20" fmla="*/ 68 w 77"/>
              <a:gd name="T21" fmla="*/ 46 h 123"/>
              <a:gd name="T22" fmla="*/ 64 w 77"/>
              <a:gd name="T23" fmla="*/ 46 h 123"/>
              <a:gd name="T24" fmla="*/ 73 w 77"/>
              <a:gd name="T25" fmla="*/ 55 h 123"/>
              <a:gd name="T26" fmla="*/ 68 w 77"/>
              <a:gd name="T27" fmla="*/ 59 h 123"/>
              <a:gd name="T28" fmla="*/ 68 w 77"/>
              <a:gd name="T29" fmla="*/ 73 h 123"/>
              <a:gd name="T30" fmla="*/ 68 w 77"/>
              <a:gd name="T31" fmla="*/ 77 h 123"/>
              <a:gd name="T32" fmla="*/ 68 w 77"/>
              <a:gd name="T33" fmla="*/ 82 h 123"/>
              <a:gd name="T34" fmla="*/ 68 w 77"/>
              <a:gd name="T35" fmla="*/ 82 h 123"/>
              <a:gd name="T36" fmla="*/ 73 w 77"/>
              <a:gd name="T37" fmla="*/ 86 h 123"/>
              <a:gd name="T38" fmla="*/ 73 w 77"/>
              <a:gd name="T39" fmla="*/ 91 h 123"/>
              <a:gd name="T40" fmla="*/ 77 w 77"/>
              <a:gd name="T41" fmla="*/ 95 h 123"/>
              <a:gd name="T42" fmla="*/ 77 w 77"/>
              <a:gd name="T43" fmla="*/ 95 h 123"/>
              <a:gd name="T44" fmla="*/ 73 w 77"/>
              <a:gd name="T45" fmla="*/ 104 h 123"/>
              <a:gd name="T46" fmla="*/ 50 w 77"/>
              <a:gd name="T47" fmla="*/ 109 h 123"/>
              <a:gd name="T48" fmla="*/ 41 w 77"/>
              <a:gd name="T49" fmla="*/ 114 h 123"/>
              <a:gd name="T50" fmla="*/ 23 w 77"/>
              <a:gd name="T51" fmla="*/ 123 h 123"/>
              <a:gd name="T52" fmla="*/ 9 w 77"/>
              <a:gd name="T53" fmla="*/ 118 h 123"/>
              <a:gd name="T54" fmla="*/ 5 w 77"/>
              <a:gd name="T55" fmla="*/ 114 h 123"/>
              <a:gd name="T56" fmla="*/ 9 w 77"/>
              <a:gd name="T57" fmla="*/ 114 h 123"/>
              <a:gd name="T58" fmla="*/ 9 w 77"/>
              <a:gd name="T59" fmla="*/ 109 h 123"/>
              <a:gd name="T60" fmla="*/ 5 w 77"/>
              <a:gd name="T61" fmla="*/ 104 h 123"/>
              <a:gd name="T62" fmla="*/ 5 w 77"/>
              <a:gd name="T63" fmla="*/ 100 h 123"/>
              <a:gd name="T64" fmla="*/ 0 w 77"/>
              <a:gd name="T65" fmla="*/ 86 h 123"/>
              <a:gd name="T66" fmla="*/ 0 w 77"/>
              <a:gd name="T67" fmla="*/ 82 h 123"/>
              <a:gd name="T68" fmla="*/ 5 w 77"/>
              <a:gd name="T69" fmla="*/ 77 h 123"/>
              <a:gd name="T70" fmla="*/ 9 w 77"/>
              <a:gd name="T71" fmla="*/ 64 h 123"/>
              <a:gd name="T72" fmla="*/ 14 w 77"/>
              <a:gd name="T73" fmla="*/ 59 h 123"/>
              <a:gd name="T74" fmla="*/ 14 w 77"/>
              <a:gd name="T75" fmla="*/ 59 h 123"/>
              <a:gd name="T76" fmla="*/ 14 w 77"/>
              <a:gd name="T77" fmla="*/ 50 h 123"/>
              <a:gd name="T78" fmla="*/ 14 w 77"/>
              <a:gd name="T79" fmla="*/ 41 h 123"/>
              <a:gd name="T80" fmla="*/ 14 w 77"/>
              <a:gd name="T81" fmla="*/ 37 h 123"/>
              <a:gd name="T82" fmla="*/ 14 w 77"/>
              <a:gd name="T83" fmla="*/ 32 h 123"/>
              <a:gd name="T84" fmla="*/ 9 w 77"/>
              <a:gd name="T85" fmla="*/ 28 h 123"/>
              <a:gd name="T86" fmla="*/ 9 w 77"/>
              <a:gd name="T87" fmla="*/ 19 h 123"/>
              <a:gd name="T88" fmla="*/ 9 w 77"/>
              <a:gd name="T89" fmla="*/ 14 h 123"/>
              <a:gd name="T90" fmla="*/ 9 w 77"/>
              <a:gd name="T91" fmla="*/ 14 h 123"/>
              <a:gd name="T92" fmla="*/ 9 w 77"/>
              <a:gd name="T93" fmla="*/ 5 h 123"/>
              <a:gd name="T94" fmla="*/ 18 w 77"/>
              <a:gd name="T95" fmla="*/ 5 h 123"/>
              <a:gd name="T96" fmla="*/ 32 w 77"/>
              <a:gd name="T97" fmla="*/ 5 h 123"/>
              <a:gd name="T98" fmla="*/ 45 w 77"/>
              <a:gd name="T99" fmla="*/ 5 h 123"/>
              <a:gd name="T100" fmla="*/ 50 w 77"/>
              <a:gd name="T101" fmla="*/ 5 h 123"/>
              <a:gd name="T102" fmla="*/ 50 w 77"/>
              <a:gd name="T103" fmla="*/ 5 h 123"/>
              <a:gd name="T104" fmla="*/ 54 w 77"/>
              <a:gd name="T105"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 h="123">
                <a:moveTo>
                  <a:pt x="59" y="0"/>
                </a:moveTo>
                <a:lnTo>
                  <a:pt x="59" y="0"/>
                </a:lnTo>
                <a:lnTo>
                  <a:pt x="59" y="5"/>
                </a:lnTo>
                <a:lnTo>
                  <a:pt x="59" y="5"/>
                </a:lnTo>
                <a:lnTo>
                  <a:pt x="59" y="5"/>
                </a:lnTo>
                <a:lnTo>
                  <a:pt x="59" y="10"/>
                </a:lnTo>
                <a:lnTo>
                  <a:pt x="59" y="10"/>
                </a:lnTo>
                <a:lnTo>
                  <a:pt x="59" y="10"/>
                </a:lnTo>
                <a:lnTo>
                  <a:pt x="59" y="10"/>
                </a:lnTo>
                <a:lnTo>
                  <a:pt x="59" y="14"/>
                </a:lnTo>
                <a:lnTo>
                  <a:pt x="59" y="14"/>
                </a:lnTo>
                <a:lnTo>
                  <a:pt x="64" y="14"/>
                </a:lnTo>
                <a:lnTo>
                  <a:pt x="64" y="14"/>
                </a:lnTo>
                <a:lnTo>
                  <a:pt x="64" y="19"/>
                </a:lnTo>
                <a:lnTo>
                  <a:pt x="64" y="19"/>
                </a:lnTo>
                <a:lnTo>
                  <a:pt x="64" y="19"/>
                </a:lnTo>
                <a:lnTo>
                  <a:pt x="64" y="19"/>
                </a:lnTo>
                <a:lnTo>
                  <a:pt x="64" y="23"/>
                </a:lnTo>
                <a:lnTo>
                  <a:pt x="64" y="28"/>
                </a:lnTo>
                <a:lnTo>
                  <a:pt x="64" y="28"/>
                </a:lnTo>
                <a:lnTo>
                  <a:pt x="64" y="28"/>
                </a:lnTo>
                <a:lnTo>
                  <a:pt x="64" y="28"/>
                </a:lnTo>
                <a:lnTo>
                  <a:pt x="64" y="28"/>
                </a:lnTo>
                <a:lnTo>
                  <a:pt x="64" y="28"/>
                </a:lnTo>
                <a:lnTo>
                  <a:pt x="64" y="28"/>
                </a:lnTo>
                <a:lnTo>
                  <a:pt x="64" y="32"/>
                </a:lnTo>
                <a:lnTo>
                  <a:pt x="64" y="32"/>
                </a:lnTo>
                <a:lnTo>
                  <a:pt x="64" y="32"/>
                </a:lnTo>
                <a:lnTo>
                  <a:pt x="64" y="32"/>
                </a:lnTo>
                <a:lnTo>
                  <a:pt x="64" y="32"/>
                </a:lnTo>
                <a:lnTo>
                  <a:pt x="64" y="32"/>
                </a:lnTo>
                <a:lnTo>
                  <a:pt x="64" y="32"/>
                </a:lnTo>
                <a:lnTo>
                  <a:pt x="64" y="32"/>
                </a:lnTo>
                <a:lnTo>
                  <a:pt x="64" y="32"/>
                </a:lnTo>
                <a:lnTo>
                  <a:pt x="64" y="32"/>
                </a:lnTo>
                <a:lnTo>
                  <a:pt x="64" y="32"/>
                </a:lnTo>
                <a:lnTo>
                  <a:pt x="68" y="32"/>
                </a:lnTo>
                <a:lnTo>
                  <a:pt x="68" y="32"/>
                </a:lnTo>
                <a:lnTo>
                  <a:pt x="68" y="32"/>
                </a:lnTo>
                <a:lnTo>
                  <a:pt x="68" y="37"/>
                </a:lnTo>
                <a:lnTo>
                  <a:pt x="68" y="37"/>
                </a:lnTo>
                <a:lnTo>
                  <a:pt x="68" y="41"/>
                </a:lnTo>
                <a:lnTo>
                  <a:pt x="68" y="41"/>
                </a:lnTo>
                <a:lnTo>
                  <a:pt x="68" y="46"/>
                </a:lnTo>
                <a:lnTo>
                  <a:pt x="68" y="46"/>
                </a:lnTo>
                <a:lnTo>
                  <a:pt x="68" y="46"/>
                </a:lnTo>
                <a:lnTo>
                  <a:pt x="64" y="46"/>
                </a:lnTo>
                <a:lnTo>
                  <a:pt x="64" y="46"/>
                </a:lnTo>
                <a:lnTo>
                  <a:pt x="68" y="50"/>
                </a:lnTo>
                <a:lnTo>
                  <a:pt x="68" y="50"/>
                </a:lnTo>
                <a:lnTo>
                  <a:pt x="68" y="50"/>
                </a:lnTo>
                <a:lnTo>
                  <a:pt x="73" y="55"/>
                </a:lnTo>
                <a:lnTo>
                  <a:pt x="73" y="55"/>
                </a:lnTo>
                <a:lnTo>
                  <a:pt x="68" y="55"/>
                </a:lnTo>
                <a:lnTo>
                  <a:pt x="68" y="55"/>
                </a:lnTo>
                <a:lnTo>
                  <a:pt x="68" y="59"/>
                </a:lnTo>
                <a:lnTo>
                  <a:pt x="68" y="64"/>
                </a:lnTo>
                <a:lnTo>
                  <a:pt x="68" y="68"/>
                </a:lnTo>
                <a:lnTo>
                  <a:pt x="68" y="68"/>
                </a:lnTo>
                <a:lnTo>
                  <a:pt x="68" y="73"/>
                </a:lnTo>
                <a:lnTo>
                  <a:pt x="68" y="73"/>
                </a:lnTo>
                <a:lnTo>
                  <a:pt x="68" y="73"/>
                </a:lnTo>
                <a:lnTo>
                  <a:pt x="68" y="73"/>
                </a:lnTo>
                <a:lnTo>
                  <a:pt x="68" y="77"/>
                </a:lnTo>
                <a:lnTo>
                  <a:pt x="68" y="77"/>
                </a:lnTo>
                <a:lnTo>
                  <a:pt x="68" y="77"/>
                </a:lnTo>
                <a:lnTo>
                  <a:pt x="68" y="77"/>
                </a:lnTo>
                <a:lnTo>
                  <a:pt x="68" y="82"/>
                </a:lnTo>
                <a:lnTo>
                  <a:pt x="68" y="82"/>
                </a:lnTo>
                <a:lnTo>
                  <a:pt x="68" y="82"/>
                </a:lnTo>
                <a:lnTo>
                  <a:pt x="68" y="82"/>
                </a:lnTo>
                <a:lnTo>
                  <a:pt x="68" y="82"/>
                </a:lnTo>
                <a:lnTo>
                  <a:pt x="68" y="86"/>
                </a:lnTo>
                <a:lnTo>
                  <a:pt x="68" y="86"/>
                </a:lnTo>
                <a:lnTo>
                  <a:pt x="73" y="86"/>
                </a:lnTo>
                <a:lnTo>
                  <a:pt x="73" y="86"/>
                </a:lnTo>
                <a:lnTo>
                  <a:pt x="73" y="86"/>
                </a:lnTo>
                <a:lnTo>
                  <a:pt x="73" y="91"/>
                </a:lnTo>
                <a:lnTo>
                  <a:pt x="73" y="91"/>
                </a:lnTo>
                <a:lnTo>
                  <a:pt x="73" y="91"/>
                </a:lnTo>
                <a:lnTo>
                  <a:pt x="77" y="91"/>
                </a:lnTo>
                <a:lnTo>
                  <a:pt x="77" y="91"/>
                </a:lnTo>
                <a:lnTo>
                  <a:pt x="77" y="95"/>
                </a:lnTo>
                <a:lnTo>
                  <a:pt x="77" y="95"/>
                </a:lnTo>
                <a:lnTo>
                  <a:pt x="77" y="95"/>
                </a:lnTo>
                <a:lnTo>
                  <a:pt x="77" y="95"/>
                </a:lnTo>
                <a:lnTo>
                  <a:pt x="77" y="95"/>
                </a:lnTo>
                <a:lnTo>
                  <a:pt x="77" y="95"/>
                </a:lnTo>
                <a:lnTo>
                  <a:pt x="77" y="100"/>
                </a:lnTo>
                <a:lnTo>
                  <a:pt x="77" y="100"/>
                </a:lnTo>
                <a:lnTo>
                  <a:pt x="73" y="100"/>
                </a:lnTo>
                <a:lnTo>
                  <a:pt x="73" y="104"/>
                </a:lnTo>
                <a:lnTo>
                  <a:pt x="68" y="104"/>
                </a:lnTo>
                <a:lnTo>
                  <a:pt x="64" y="104"/>
                </a:lnTo>
                <a:lnTo>
                  <a:pt x="54" y="104"/>
                </a:lnTo>
                <a:lnTo>
                  <a:pt x="50" y="109"/>
                </a:lnTo>
                <a:lnTo>
                  <a:pt x="50" y="109"/>
                </a:lnTo>
                <a:lnTo>
                  <a:pt x="45" y="109"/>
                </a:lnTo>
                <a:lnTo>
                  <a:pt x="45" y="114"/>
                </a:lnTo>
                <a:lnTo>
                  <a:pt x="41" y="114"/>
                </a:lnTo>
                <a:lnTo>
                  <a:pt x="32" y="118"/>
                </a:lnTo>
                <a:lnTo>
                  <a:pt x="27" y="118"/>
                </a:lnTo>
                <a:lnTo>
                  <a:pt x="27" y="118"/>
                </a:lnTo>
                <a:lnTo>
                  <a:pt x="23" y="123"/>
                </a:lnTo>
                <a:lnTo>
                  <a:pt x="23" y="123"/>
                </a:lnTo>
                <a:lnTo>
                  <a:pt x="18" y="118"/>
                </a:lnTo>
                <a:lnTo>
                  <a:pt x="18" y="118"/>
                </a:lnTo>
                <a:lnTo>
                  <a:pt x="9" y="118"/>
                </a:lnTo>
                <a:lnTo>
                  <a:pt x="5" y="118"/>
                </a:lnTo>
                <a:lnTo>
                  <a:pt x="5" y="114"/>
                </a:lnTo>
                <a:lnTo>
                  <a:pt x="5" y="114"/>
                </a:lnTo>
                <a:lnTo>
                  <a:pt x="5" y="114"/>
                </a:lnTo>
                <a:lnTo>
                  <a:pt x="5" y="114"/>
                </a:lnTo>
                <a:lnTo>
                  <a:pt x="5" y="114"/>
                </a:lnTo>
                <a:lnTo>
                  <a:pt x="9" y="114"/>
                </a:lnTo>
                <a:lnTo>
                  <a:pt x="9" y="114"/>
                </a:lnTo>
                <a:lnTo>
                  <a:pt x="9" y="114"/>
                </a:lnTo>
                <a:lnTo>
                  <a:pt x="9" y="114"/>
                </a:lnTo>
                <a:lnTo>
                  <a:pt x="9" y="109"/>
                </a:lnTo>
                <a:lnTo>
                  <a:pt x="9" y="109"/>
                </a:lnTo>
                <a:lnTo>
                  <a:pt x="9" y="109"/>
                </a:lnTo>
                <a:lnTo>
                  <a:pt x="9" y="104"/>
                </a:lnTo>
                <a:lnTo>
                  <a:pt x="9" y="104"/>
                </a:lnTo>
                <a:lnTo>
                  <a:pt x="5" y="104"/>
                </a:lnTo>
                <a:lnTo>
                  <a:pt x="5" y="104"/>
                </a:lnTo>
                <a:lnTo>
                  <a:pt x="5" y="104"/>
                </a:lnTo>
                <a:lnTo>
                  <a:pt x="5" y="100"/>
                </a:lnTo>
                <a:lnTo>
                  <a:pt x="5" y="100"/>
                </a:lnTo>
                <a:lnTo>
                  <a:pt x="5" y="95"/>
                </a:lnTo>
                <a:lnTo>
                  <a:pt x="0" y="91"/>
                </a:lnTo>
                <a:lnTo>
                  <a:pt x="0" y="91"/>
                </a:lnTo>
                <a:lnTo>
                  <a:pt x="0" y="86"/>
                </a:lnTo>
                <a:lnTo>
                  <a:pt x="0" y="86"/>
                </a:lnTo>
                <a:lnTo>
                  <a:pt x="0" y="86"/>
                </a:lnTo>
                <a:lnTo>
                  <a:pt x="0" y="82"/>
                </a:lnTo>
                <a:lnTo>
                  <a:pt x="0" y="82"/>
                </a:lnTo>
                <a:lnTo>
                  <a:pt x="5" y="82"/>
                </a:lnTo>
                <a:lnTo>
                  <a:pt x="5" y="77"/>
                </a:lnTo>
                <a:lnTo>
                  <a:pt x="5" y="77"/>
                </a:lnTo>
                <a:lnTo>
                  <a:pt x="5" y="77"/>
                </a:lnTo>
                <a:lnTo>
                  <a:pt x="5" y="73"/>
                </a:lnTo>
                <a:lnTo>
                  <a:pt x="5" y="73"/>
                </a:lnTo>
                <a:lnTo>
                  <a:pt x="9" y="68"/>
                </a:lnTo>
                <a:lnTo>
                  <a:pt x="9" y="64"/>
                </a:lnTo>
                <a:lnTo>
                  <a:pt x="9" y="64"/>
                </a:lnTo>
                <a:lnTo>
                  <a:pt x="9" y="64"/>
                </a:lnTo>
                <a:lnTo>
                  <a:pt x="9" y="64"/>
                </a:lnTo>
                <a:lnTo>
                  <a:pt x="14" y="59"/>
                </a:lnTo>
                <a:lnTo>
                  <a:pt x="14" y="59"/>
                </a:lnTo>
                <a:lnTo>
                  <a:pt x="14" y="59"/>
                </a:lnTo>
                <a:lnTo>
                  <a:pt x="14" y="59"/>
                </a:lnTo>
                <a:lnTo>
                  <a:pt x="14" y="59"/>
                </a:lnTo>
                <a:lnTo>
                  <a:pt x="14" y="59"/>
                </a:lnTo>
                <a:lnTo>
                  <a:pt x="14" y="59"/>
                </a:lnTo>
                <a:lnTo>
                  <a:pt x="14" y="55"/>
                </a:lnTo>
                <a:lnTo>
                  <a:pt x="14" y="50"/>
                </a:lnTo>
                <a:lnTo>
                  <a:pt x="14" y="46"/>
                </a:lnTo>
                <a:lnTo>
                  <a:pt x="14" y="46"/>
                </a:lnTo>
                <a:lnTo>
                  <a:pt x="14" y="46"/>
                </a:lnTo>
                <a:lnTo>
                  <a:pt x="14" y="41"/>
                </a:lnTo>
                <a:lnTo>
                  <a:pt x="14" y="41"/>
                </a:lnTo>
                <a:lnTo>
                  <a:pt x="9" y="41"/>
                </a:lnTo>
                <a:lnTo>
                  <a:pt x="9" y="41"/>
                </a:lnTo>
                <a:lnTo>
                  <a:pt x="14" y="37"/>
                </a:lnTo>
                <a:lnTo>
                  <a:pt x="14" y="37"/>
                </a:lnTo>
                <a:lnTo>
                  <a:pt x="14" y="37"/>
                </a:lnTo>
                <a:lnTo>
                  <a:pt x="14" y="37"/>
                </a:lnTo>
                <a:lnTo>
                  <a:pt x="14" y="32"/>
                </a:lnTo>
                <a:lnTo>
                  <a:pt x="14" y="32"/>
                </a:lnTo>
                <a:lnTo>
                  <a:pt x="14" y="32"/>
                </a:lnTo>
                <a:lnTo>
                  <a:pt x="9" y="28"/>
                </a:lnTo>
                <a:lnTo>
                  <a:pt x="9" y="28"/>
                </a:lnTo>
                <a:lnTo>
                  <a:pt x="9" y="28"/>
                </a:lnTo>
                <a:lnTo>
                  <a:pt x="9" y="23"/>
                </a:lnTo>
                <a:lnTo>
                  <a:pt x="9" y="23"/>
                </a:lnTo>
                <a:lnTo>
                  <a:pt x="9" y="19"/>
                </a:lnTo>
                <a:lnTo>
                  <a:pt x="9" y="19"/>
                </a:lnTo>
                <a:lnTo>
                  <a:pt x="9" y="19"/>
                </a:lnTo>
                <a:lnTo>
                  <a:pt x="9" y="19"/>
                </a:lnTo>
                <a:lnTo>
                  <a:pt x="9" y="14"/>
                </a:lnTo>
                <a:lnTo>
                  <a:pt x="9" y="14"/>
                </a:lnTo>
                <a:lnTo>
                  <a:pt x="9" y="14"/>
                </a:lnTo>
                <a:lnTo>
                  <a:pt x="9" y="14"/>
                </a:lnTo>
                <a:lnTo>
                  <a:pt x="9" y="14"/>
                </a:lnTo>
                <a:lnTo>
                  <a:pt x="9" y="10"/>
                </a:lnTo>
                <a:lnTo>
                  <a:pt x="9" y="10"/>
                </a:lnTo>
                <a:lnTo>
                  <a:pt x="9" y="5"/>
                </a:lnTo>
                <a:lnTo>
                  <a:pt x="9" y="5"/>
                </a:lnTo>
                <a:lnTo>
                  <a:pt x="9" y="5"/>
                </a:lnTo>
                <a:lnTo>
                  <a:pt x="9" y="5"/>
                </a:lnTo>
                <a:lnTo>
                  <a:pt x="14" y="5"/>
                </a:lnTo>
                <a:lnTo>
                  <a:pt x="18" y="5"/>
                </a:lnTo>
                <a:lnTo>
                  <a:pt x="27" y="5"/>
                </a:lnTo>
                <a:lnTo>
                  <a:pt x="32" y="5"/>
                </a:lnTo>
                <a:lnTo>
                  <a:pt x="32" y="5"/>
                </a:lnTo>
                <a:lnTo>
                  <a:pt x="32" y="5"/>
                </a:lnTo>
                <a:lnTo>
                  <a:pt x="36" y="5"/>
                </a:lnTo>
                <a:lnTo>
                  <a:pt x="41" y="5"/>
                </a:lnTo>
                <a:lnTo>
                  <a:pt x="41" y="5"/>
                </a:lnTo>
                <a:lnTo>
                  <a:pt x="45" y="5"/>
                </a:lnTo>
                <a:lnTo>
                  <a:pt x="45" y="5"/>
                </a:lnTo>
                <a:lnTo>
                  <a:pt x="45" y="5"/>
                </a:lnTo>
                <a:lnTo>
                  <a:pt x="50" y="5"/>
                </a:lnTo>
                <a:lnTo>
                  <a:pt x="50" y="5"/>
                </a:lnTo>
                <a:lnTo>
                  <a:pt x="50" y="5"/>
                </a:lnTo>
                <a:lnTo>
                  <a:pt x="50" y="5"/>
                </a:lnTo>
                <a:lnTo>
                  <a:pt x="50" y="5"/>
                </a:lnTo>
                <a:lnTo>
                  <a:pt x="50" y="5"/>
                </a:lnTo>
                <a:lnTo>
                  <a:pt x="50" y="0"/>
                </a:lnTo>
                <a:lnTo>
                  <a:pt x="54" y="0"/>
                </a:lnTo>
                <a:lnTo>
                  <a:pt x="54" y="0"/>
                </a:lnTo>
                <a:lnTo>
                  <a:pt x="54" y="0"/>
                </a:lnTo>
                <a:lnTo>
                  <a:pt x="54" y="0"/>
                </a:lnTo>
                <a:lnTo>
                  <a:pt x="59"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7" name="Freeform 63">
            <a:extLst>
              <a:ext uri="{FF2B5EF4-FFF2-40B4-BE49-F238E27FC236}">
                <a16:creationId xmlns:a16="http://schemas.microsoft.com/office/drawing/2014/main" id="{3BBBAEBF-BB69-DF45-BC17-AE01E4C1C5FA}"/>
              </a:ext>
            </a:extLst>
          </p:cNvPr>
          <p:cNvSpPr>
            <a:spLocks/>
          </p:cNvSpPr>
          <p:nvPr/>
        </p:nvSpPr>
        <p:spPr bwMode="auto">
          <a:xfrm>
            <a:off x="4811851" y="3662989"/>
            <a:ext cx="302486" cy="243522"/>
          </a:xfrm>
          <a:custGeom>
            <a:avLst/>
            <a:gdLst>
              <a:gd name="T0" fmla="*/ 36 w 126"/>
              <a:gd name="T1" fmla="*/ 0 h 100"/>
              <a:gd name="T2" fmla="*/ 36 w 126"/>
              <a:gd name="T3" fmla="*/ 0 h 100"/>
              <a:gd name="T4" fmla="*/ 45 w 126"/>
              <a:gd name="T5" fmla="*/ 5 h 100"/>
              <a:gd name="T6" fmla="*/ 59 w 126"/>
              <a:gd name="T7" fmla="*/ 5 h 100"/>
              <a:gd name="T8" fmla="*/ 63 w 126"/>
              <a:gd name="T9" fmla="*/ 5 h 100"/>
              <a:gd name="T10" fmla="*/ 68 w 126"/>
              <a:gd name="T11" fmla="*/ 14 h 100"/>
              <a:gd name="T12" fmla="*/ 72 w 126"/>
              <a:gd name="T13" fmla="*/ 9 h 100"/>
              <a:gd name="T14" fmla="*/ 77 w 126"/>
              <a:gd name="T15" fmla="*/ 14 h 100"/>
              <a:gd name="T16" fmla="*/ 86 w 126"/>
              <a:gd name="T17" fmla="*/ 9 h 100"/>
              <a:gd name="T18" fmla="*/ 95 w 126"/>
              <a:gd name="T19" fmla="*/ 9 h 100"/>
              <a:gd name="T20" fmla="*/ 99 w 126"/>
              <a:gd name="T21" fmla="*/ 5 h 100"/>
              <a:gd name="T22" fmla="*/ 104 w 126"/>
              <a:gd name="T23" fmla="*/ 5 h 100"/>
              <a:gd name="T24" fmla="*/ 108 w 126"/>
              <a:gd name="T25" fmla="*/ 14 h 100"/>
              <a:gd name="T26" fmla="*/ 113 w 126"/>
              <a:gd name="T27" fmla="*/ 23 h 100"/>
              <a:gd name="T28" fmla="*/ 117 w 126"/>
              <a:gd name="T29" fmla="*/ 23 h 100"/>
              <a:gd name="T30" fmla="*/ 113 w 126"/>
              <a:gd name="T31" fmla="*/ 32 h 100"/>
              <a:gd name="T32" fmla="*/ 117 w 126"/>
              <a:gd name="T33" fmla="*/ 32 h 100"/>
              <a:gd name="T34" fmla="*/ 117 w 126"/>
              <a:gd name="T35" fmla="*/ 41 h 100"/>
              <a:gd name="T36" fmla="*/ 122 w 126"/>
              <a:gd name="T37" fmla="*/ 46 h 100"/>
              <a:gd name="T38" fmla="*/ 122 w 126"/>
              <a:gd name="T39" fmla="*/ 59 h 100"/>
              <a:gd name="T40" fmla="*/ 122 w 126"/>
              <a:gd name="T41" fmla="*/ 64 h 100"/>
              <a:gd name="T42" fmla="*/ 122 w 126"/>
              <a:gd name="T43" fmla="*/ 73 h 100"/>
              <a:gd name="T44" fmla="*/ 126 w 126"/>
              <a:gd name="T45" fmla="*/ 82 h 100"/>
              <a:gd name="T46" fmla="*/ 122 w 126"/>
              <a:gd name="T47" fmla="*/ 77 h 100"/>
              <a:gd name="T48" fmla="*/ 117 w 126"/>
              <a:gd name="T49" fmla="*/ 82 h 100"/>
              <a:gd name="T50" fmla="*/ 122 w 126"/>
              <a:gd name="T51" fmla="*/ 86 h 100"/>
              <a:gd name="T52" fmla="*/ 117 w 126"/>
              <a:gd name="T53" fmla="*/ 95 h 100"/>
              <a:gd name="T54" fmla="*/ 113 w 126"/>
              <a:gd name="T55" fmla="*/ 95 h 100"/>
              <a:gd name="T56" fmla="*/ 108 w 126"/>
              <a:gd name="T57" fmla="*/ 95 h 100"/>
              <a:gd name="T58" fmla="*/ 104 w 126"/>
              <a:gd name="T59" fmla="*/ 100 h 100"/>
              <a:gd name="T60" fmla="*/ 99 w 126"/>
              <a:gd name="T61" fmla="*/ 100 h 100"/>
              <a:gd name="T62" fmla="*/ 95 w 126"/>
              <a:gd name="T63" fmla="*/ 100 h 100"/>
              <a:gd name="T64" fmla="*/ 99 w 126"/>
              <a:gd name="T65" fmla="*/ 91 h 100"/>
              <a:gd name="T66" fmla="*/ 95 w 126"/>
              <a:gd name="T67" fmla="*/ 86 h 100"/>
              <a:gd name="T68" fmla="*/ 95 w 126"/>
              <a:gd name="T69" fmla="*/ 77 h 100"/>
              <a:gd name="T70" fmla="*/ 90 w 126"/>
              <a:gd name="T71" fmla="*/ 77 h 100"/>
              <a:gd name="T72" fmla="*/ 86 w 126"/>
              <a:gd name="T73" fmla="*/ 77 h 100"/>
              <a:gd name="T74" fmla="*/ 77 w 126"/>
              <a:gd name="T75" fmla="*/ 82 h 100"/>
              <a:gd name="T76" fmla="*/ 77 w 126"/>
              <a:gd name="T77" fmla="*/ 82 h 100"/>
              <a:gd name="T78" fmla="*/ 77 w 126"/>
              <a:gd name="T79" fmla="*/ 68 h 100"/>
              <a:gd name="T80" fmla="*/ 77 w 126"/>
              <a:gd name="T81" fmla="*/ 64 h 100"/>
              <a:gd name="T82" fmla="*/ 68 w 126"/>
              <a:gd name="T83" fmla="*/ 55 h 100"/>
              <a:gd name="T84" fmla="*/ 59 w 126"/>
              <a:gd name="T85" fmla="*/ 50 h 100"/>
              <a:gd name="T86" fmla="*/ 45 w 126"/>
              <a:gd name="T87" fmla="*/ 50 h 100"/>
              <a:gd name="T88" fmla="*/ 41 w 126"/>
              <a:gd name="T89" fmla="*/ 59 h 100"/>
              <a:gd name="T90" fmla="*/ 36 w 126"/>
              <a:gd name="T91" fmla="*/ 68 h 100"/>
              <a:gd name="T92" fmla="*/ 32 w 126"/>
              <a:gd name="T93" fmla="*/ 68 h 100"/>
              <a:gd name="T94" fmla="*/ 27 w 126"/>
              <a:gd name="T95" fmla="*/ 59 h 100"/>
              <a:gd name="T96" fmla="*/ 23 w 126"/>
              <a:gd name="T97" fmla="*/ 50 h 100"/>
              <a:gd name="T98" fmla="*/ 18 w 126"/>
              <a:gd name="T99" fmla="*/ 46 h 100"/>
              <a:gd name="T100" fmla="*/ 9 w 126"/>
              <a:gd name="T101" fmla="*/ 37 h 100"/>
              <a:gd name="T102" fmla="*/ 4 w 126"/>
              <a:gd name="T103" fmla="*/ 32 h 100"/>
              <a:gd name="T104" fmla="*/ 0 w 126"/>
              <a:gd name="T105" fmla="*/ 32 h 100"/>
              <a:gd name="T106" fmla="*/ 9 w 126"/>
              <a:gd name="T107" fmla="*/ 23 h 100"/>
              <a:gd name="T108" fmla="*/ 23 w 126"/>
              <a:gd name="T109" fmla="*/ 18 h 100"/>
              <a:gd name="T110" fmla="*/ 23 w 126"/>
              <a:gd name="T111" fmla="*/ 9 h 100"/>
              <a:gd name="T112" fmla="*/ 23 w 126"/>
              <a:gd name="T113" fmla="*/ 5 h 100"/>
              <a:gd name="T114" fmla="*/ 32 w 126"/>
              <a:gd name="T11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100">
                <a:moveTo>
                  <a:pt x="32" y="0"/>
                </a:moveTo>
                <a:lnTo>
                  <a:pt x="32" y="0"/>
                </a:lnTo>
                <a:lnTo>
                  <a:pt x="32" y="0"/>
                </a:lnTo>
                <a:lnTo>
                  <a:pt x="36" y="0"/>
                </a:lnTo>
                <a:lnTo>
                  <a:pt x="36" y="0"/>
                </a:lnTo>
                <a:lnTo>
                  <a:pt x="36" y="0"/>
                </a:lnTo>
                <a:lnTo>
                  <a:pt x="36" y="0"/>
                </a:lnTo>
                <a:lnTo>
                  <a:pt x="36" y="0"/>
                </a:lnTo>
                <a:lnTo>
                  <a:pt x="36" y="0"/>
                </a:lnTo>
                <a:lnTo>
                  <a:pt x="36" y="5"/>
                </a:lnTo>
                <a:lnTo>
                  <a:pt x="36" y="0"/>
                </a:lnTo>
                <a:lnTo>
                  <a:pt x="36" y="0"/>
                </a:lnTo>
                <a:lnTo>
                  <a:pt x="41" y="0"/>
                </a:lnTo>
                <a:lnTo>
                  <a:pt x="41" y="0"/>
                </a:lnTo>
                <a:lnTo>
                  <a:pt x="41" y="5"/>
                </a:lnTo>
                <a:lnTo>
                  <a:pt x="41" y="5"/>
                </a:lnTo>
                <a:lnTo>
                  <a:pt x="45" y="5"/>
                </a:lnTo>
                <a:lnTo>
                  <a:pt x="45" y="5"/>
                </a:lnTo>
                <a:lnTo>
                  <a:pt x="45" y="5"/>
                </a:lnTo>
                <a:lnTo>
                  <a:pt x="50" y="5"/>
                </a:lnTo>
                <a:lnTo>
                  <a:pt x="50" y="5"/>
                </a:lnTo>
                <a:lnTo>
                  <a:pt x="54" y="5"/>
                </a:lnTo>
                <a:lnTo>
                  <a:pt x="54" y="5"/>
                </a:lnTo>
                <a:lnTo>
                  <a:pt x="59" y="5"/>
                </a:lnTo>
                <a:lnTo>
                  <a:pt x="59" y="5"/>
                </a:lnTo>
                <a:lnTo>
                  <a:pt x="63" y="5"/>
                </a:lnTo>
                <a:lnTo>
                  <a:pt x="63" y="5"/>
                </a:lnTo>
                <a:lnTo>
                  <a:pt x="63" y="5"/>
                </a:lnTo>
                <a:lnTo>
                  <a:pt x="63" y="5"/>
                </a:lnTo>
                <a:lnTo>
                  <a:pt x="63" y="5"/>
                </a:lnTo>
                <a:lnTo>
                  <a:pt x="63" y="9"/>
                </a:lnTo>
                <a:lnTo>
                  <a:pt x="63" y="9"/>
                </a:lnTo>
                <a:lnTo>
                  <a:pt x="63" y="9"/>
                </a:lnTo>
                <a:lnTo>
                  <a:pt x="63" y="9"/>
                </a:lnTo>
                <a:lnTo>
                  <a:pt x="68" y="9"/>
                </a:lnTo>
                <a:lnTo>
                  <a:pt x="68" y="14"/>
                </a:lnTo>
                <a:lnTo>
                  <a:pt x="68" y="9"/>
                </a:lnTo>
                <a:lnTo>
                  <a:pt x="68" y="9"/>
                </a:lnTo>
                <a:lnTo>
                  <a:pt x="72" y="9"/>
                </a:lnTo>
                <a:lnTo>
                  <a:pt x="72" y="9"/>
                </a:lnTo>
                <a:lnTo>
                  <a:pt x="72" y="9"/>
                </a:lnTo>
                <a:lnTo>
                  <a:pt x="72" y="9"/>
                </a:lnTo>
                <a:lnTo>
                  <a:pt x="77" y="9"/>
                </a:lnTo>
                <a:lnTo>
                  <a:pt x="77" y="14"/>
                </a:lnTo>
                <a:lnTo>
                  <a:pt x="77" y="14"/>
                </a:lnTo>
                <a:lnTo>
                  <a:pt x="77" y="14"/>
                </a:lnTo>
                <a:lnTo>
                  <a:pt x="77" y="14"/>
                </a:lnTo>
                <a:lnTo>
                  <a:pt x="77" y="14"/>
                </a:lnTo>
                <a:lnTo>
                  <a:pt x="77" y="14"/>
                </a:lnTo>
                <a:lnTo>
                  <a:pt x="77" y="14"/>
                </a:lnTo>
                <a:lnTo>
                  <a:pt x="81" y="9"/>
                </a:lnTo>
                <a:lnTo>
                  <a:pt x="81" y="9"/>
                </a:lnTo>
                <a:lnTo>
                  <a:pt x="81" y="9"/>
                </a:lnTo>
                <a:lnTo>
                  <a:pt x="86" y="9"/>
                </a:lnTo>
                <a:lnTo>
                  <a:pt x="86" y="9"/>
                </a:lnTo>
                <a:lnTo>
                  <a:pt x="90" y="9"/>
                </a:lnTo>
                <a:lnTo>
                  <a:pt x="90" y="9"/>
                </a:lnTo>
                <a:lnTo>
                  <a:pt x="95" y="9"/>
                </a:lnTo>
                <a:lnTo>
                  <a:pt x="95" y="9"/>
                </a:lnTo>
                <a:lnTo>
                  <a:pt x="95" y="9"/>
                </a:lnTo>
                <a:lnTo>
                  <a:pt x="95" y="9"/>
                </a:lnTo>
                <a:lnTo>
                  <a:pt x="99" y="9"/>
                </a:lnTo>
                <a:lnTo>
                  <a:pt x="99" y="9"/>
                </a:lnTo>
                <a:lnTo>
                  <a:pt x="99" y="9"/>
                </a:lnTo>
                <a:lnTo>
                  <a:pt x="99" y="5"/>
                </a:lnTo>
                <a:lnTo>
                  <a:pt x="99" y="5"/>
                </a:lnTo>
                <a:lnTo>
                  <a:pt x="99" y="5"/>
                </a:lnTo>
                <a:lnTo>
                  <a:pt x="99" y="5"/>
                </a:lnTo>
                <a:lnTo>
                  <a:pt x="99" y="5"/>
                </a:lnTo>
                <a:lnTo>
                  <a:pt x="99" y="5"/>
                </a:lnTo>
                <a:lnTo>
                  <a:pt x="99" y="5"/>
                </a:lnTo>
                <a:lnTo>
                  <a:pt x="104" y="5"/>
                </a:lnTo>
                <a:lnTo>
                  <a:pt x="104" y="5"/>
                </a:lnTo>
                <a:lnTo>
                  <a:pt x="104" y="5"/>
                </a:lnTo>
                <a:lnTo>
                  <a:pt x="108" y="5"/>
                </a:lnTo>
                <a:lnTo>
                  <a:pt x="108" y="9"/>
                </a:lnTo>
                <a:lnTo>
                  <a:pt x="108" y="9"/>
                </a:lnTo>
                <a:lnTo>
                  <a:pt x="108" y="14"/>
                </a:lnTo>
                <a:lnTo>
                  <a:pt x="108" y="14"/>
                </a:lnTo>
                <a:lnTo>
                  <a:pt x="108" y="18"/>
                </a:lnTo>
                <a:lnTo>
                  <a:pt x="108" y="18"/>
                </a:lnTo>
                <a:lnTo>
                  <a:pt x="113" y="18"/>
                </a:lnTo>
                <a:lnTo>
                  <a:pt x="113" y="18"/>
                </a:lnTo>
                <a:lnTo>
                  <a:pt x="113" y="23"/>
                </a:lnTo>
                <a:lnTo>
                  <a:pt x="113" y="23"/>
                </a:lnTo>
                <a:lnTo>
                  <a:pt x="113" y="23"/>
                </a:lnTo>
                <a:lnTo>
                  <a:pt x="117" y="23"/>
                </a:lnTo>
                <a:lnTo>
                  <a:pt x="117" y="23"/>
                </a:lnTo>
                <a:lnTo>
                  <a:pt x="117" y="23"/>
                </a:lnTo>
                <a:lnTo>
                  <a:pt x="117" y="23"/>
                </a:lnTo>
                <a:lnTo>
                  <a:pt x="117" y="23"/>
                </a:lnTo>
                <a:lnTo>
                  <a:pt x="117" y="27"/>
                </a:lnTo>
                <a:lnTo>
                  <a:pt x="113" y="27"/>
                </a:lnTo>
                <a:lnTo>
                  <a:pt x="113" y="27"/>
                </a:lnTo>
                <a:lnTo>
                  <a:pt x="113" y="32"/>
                </a:lnTo>
                <a:lnTo>
                  <a:pt x="113" y="32"/>
                </a:lnTo>
                <a:lnTo>
                  <a:pt x="113" y="32"/>
                </a:lnTo>
                <a:lnTo>
                  <a:pt x="113" y="32"/>
                </a:lnTo>
                <a:lnTo>
                  <a:pt x="113" y="32"/>
                </a:lnTo>
                <a:lnTo>
                  <a:pt x="113" y="32"/>
                </a:lnTo>
                <a:lnTo>
                  <a:pt x="117" y="32"/>
                </a:lnTo>
                <a:lnTo>
                  <a:pt x="117" y="32"/>
                </a:lnTo>
                <a:lnTo>
                  <a:pt x="117" y="32"/>
                </a:lnTo>
                <a:lnTo>
                  <a:pt x="117" y="32"/>
                </a:lnTo>
                <a:lnTo>
                  <a:pt x="117" y="32"/>
                </a:lnTo>
                <a:lnTo>
                  <a:pt x="117" y="37"/>
                </a:lnTo>
                <a:lnTo>
                  <a:pt x="117" y="37"/>
                </a:lnTo>
                <a:lnTo>
                  <a:pt x="117" y="41"/>
                </a:lnTo>
                <a:lnTo>
                  <a:pt x="117" y="41"/>
                </a:lnTo>
                <a:lnTo>
                  <a:pt x="122" y="46"/>
                </a:lnTo>
                <a:lnTo>
                  <a:pt x="122" y="46"/>
                </a:lnTo>
                <a:lnTo>
                  <a:pt x="122" y="46"/>
                </a:lnTo>
                <a:lnTo>
                  <a:pt x="122" y="46"/>
                </a:lnTo>
                <a:lnTo>
                  <a:pt x="122" y="46"/>
                </a:lnTo>
                <a:lnTo>
                  <a:pt x="122" y="50"/>
                </a:lnTo>
                <a:lnTo>
                  <a:pt x="122" y="50"/>
                </a:lnTo>
                <a:lnTo>
                  <a:pt x="122" y="50"/>
                </a:lnTo>
                <a:lnTo>
                  <a:pt x="122" y="50"/>
                </a:lnTo>
                <a:lnTo>
                  <a:pt x="122" y="55"/>
                </a:lnTo>
                <a:lnTo>
                  <a:pt x="122" y="59"/>
                </a:lnTo>
                <a:lnTo>
                  <a:pt x="122" y="59"/>
                </a:lnTo>
                <a:lnTo>
                  <a:pt x="122" y="59"/>
                </a:lnTo>
                <a:lnTo>
                  <a:pt x="122" y="59"/>
                </a:lnTo>
                <a:lnTo>
                  <a:pt x="126" y="59"/>
                </a:lnTo>
                <a:lnTo>
                  <a:pt x="126" y="64"/>
                </a:lnTo>
                <a:lnTo>
                  <a:pt x="122" y="64"/>
                </a:lnTo>
                <a:lnTo>
                  <a:pt x="126" y="64"/>
                </a:lnTo>
                <a:lnTo>
                  <a:pt x="126" y="68"/>
                </a:lnTo>
                <a:lnTo>
                  <a:pt x="126" y="68"/>
                </a:lnTo>
                <a:lnTo>
                  <a:pt x="126" y="68"/>
                </a:lnTo>
                <a:lnTo>
                  <a:pt x="122" y="68"/>
                </a:lnTo>
                <a:lnTo>
                  <a:pt x="122" y="73"/>
                </a:lnTo>
                <a:lnTo>
                  <a:pt x="122" y="73"/>
                </a:lnTo>
                <a:lnTo>
                  <a:pt x="126" y="73"/>
                </a:lnTo>
                <a:lnTo>
                  <a:pt x="126" y="77"/>
                </a:lnTo>
                <a:lnTo>
                  <a:pt x="126" y="77"/>
                </a:lnTo>
                <a:lnTo>
                  <a:pt x="126" y="82"/>
                </a:lnTo>
                <a:lnTo>
                  <a:pt x="126" y="82"/>
                </a:lnTo>
                <a:lnTo>
                  <a:pt x="126" y="82"/>
                </a:lnTo>
                <a:lnTo>
                  <a:pt x="126" y="77"/>
                </a:lnTo>
                <a:lnTo>
                  <a:pt x="126" y="77"/>
                </a:lnTo>
                <a:lnTo>
                  <a:pt x="126" y="77"/>
                </a:lnTo>
                <a:lnTo>
                  <a:pt x="122" y="77"/>
                </a:lnTo>
                <a:lnTo>
                  <a:pt x="122" y="77"/>
                </a:lnTo>
                <a:lnTo>
                  <a:pt x="117" y="77"/>
                </a:lnTo>
                <a:lnTo>
                  <a:pt x="117" y="77"/>
                </a:lnTo>
                <a:lnTo>
                  <a:pt x="117" y="77"/>
                </a:lnTo>
                <a:lnTo>
                  <a:pt x="117" y="82"/>
                </a:lnTo>
                <a:lnTo>
                  <a:pt x="117" y="82"/>
                </a:lnTo>
                <a:lnTo>
                  <a:pt x="117" y="82"/>
                </a:lnTo>
                <a:lnTo>
                  <a:pt x="122" y="82"/>
                </a:lnTo>
                <a:lnTo>
                  <a:pt x="122" y="86"/>
                </a:lnTo>
                <a:lnTo>
                  <a:pt x="122" y="86"/>
                </a:lnTo>
                <a:lnTo>
                  <a:pt x="122" y="86"/>
                </a:lnTo>
                <a:lnTo>
                  <a:pt x="122" y="86"/>
                </a:lnTo>
                <a:lnTo>
                  <a:pt x="122" y="86"/>
                </a:lnTo>
                <a:lnTo>
                  <a:pt x="122" y="86"/>
                </a:lnTo>
                <a:lnTo>
                  <a:pt x="122" y="91"/>
                </a:lnTo>
                <a:lnTo>
                  <a:pt x="122" y="91"/>
                </a:lnTo>
                <a:lnTo>
                  <a:pt x="122" y="91"/>
                </a:lnTo>
                <a:lnTo>
                  <a:pt x="117" y="95"/>
                </a:lnTo>
                <a:lnTo>
                  <a:pt x="117" y="95"/>
                </a:lnTo>
                <a:lnTo>
                  <a:pt x="117" y="95"/>
                </a:lnTo>
                <a:lnTo>
                  <a:pt x="113" y="95"/>
                </a:lnTo>
                <a:lnTo>
                  <a:pt x="113" y="95"/>
                </a:lnTo>
                <a:lnTo>
                  <a:pt x="113" y="95"/>
                </a:lnTo>
                <a:lnTo>
                  <a:pt x="113" y="95"/>
                </a:lnTo>
                <a:lnTo>
                  <a:pt x="113" y="95"/>
                </a:lnTo>
                <a:lnTo>
                  <a:pt x="113" y="95"/>
                </a:lnTo>
                <a:lnTo>
                  <a:pt x="108" y="95"/>
                </a:lnTo>
                <a:lnTo>
                  <a:pt x="108" y="95"/>
                </a:lnTo>
                <a:lnTo>
                  <a:pt x="108" y="95"/>
                </a:lnTo>
                <a:lnTo>
                  <a:pt x="108" y="95"/>
                </a:lnTo>
                <a:lnTo>
                  <a:pt x="108" y="95"/>
                </a:lnTo>
                <a:lnTo>
                  <a:pt x="108" y="95"/>
                </a:lnTo>
                <a:lnTo>
                  <a:pt x="108" y="100"/>
                </a:lnTo>
                <a:lnTo>
                  <a:pt x="108" y="100"/>
                </a:lnTo>
                <a:lnTo>
                  <a:pt x="108" y="100"/>
                </a:lnTo>
                <a:lnTo>
                  <a:pt x="104" y="100"/>
                </a:lnTo>
                <a:lnTo>
                  <a:pt x="104" y="100"/>
                </a:lnTo>
                <a:lnTo>
                  <a:pt x="104" y="100"/>
                </a:lnTo>
                <a:lnTo>
                  <a:pt x="104" y="100"/>
                </a:lnTo>
                <a:lnTo>
                  <a:pt x="104" y="100"/>
                </a:lnTo>
                <a:lnTo>
                  <a:pt x="104" y="100"/>
                </a:lnTo>
                <a:lnTo>
                  <a:pt x="99" y="100"/>
                </a:lnTo>
                <a:lnTo>
                  <a:pt x="99" y="100"/>
                </a:lnTo>
                <a:lnTo>
                  <a:pt x="99" y="100"/>
                </a:lnTo>
                <a:lnTo>
                  <a:pt x="99" y="100"/>
                </a:lnTo>
                <a:lnTo>
                  <a:pt x="99" y="100"/>
                </a:lnTo>
                <a:lnTo>
                  <a:pt x="95" y="100"/>
                </a:lnTo>
                <a:lnTo>
                  <a:pt x="95" y="100"/>
                </a:lnTo>
                <a:lnTo>
                  <a:pt x="95" y="100"/>
                </a:lnTo>
                <a:lnTo>
                  <a:pt x="99" y="95"/>
                </a:lnTo>
                <a:lnTo>
                  <a:pt x="99" y="95"/>
                </a:lnTo>
                <a:lnTo>
                  <a:pt x="99" y="95"/>
                </a:lnTo>
                <a:lnTo>
                  <a:pt x="99" y="91"/>
                </a:lnTo>
                <a:lnTo>
                  <a:pt x="99" y="91"/>
                </a:lnTo>
                <a:lnTo>
                  <a:pt x="99" y="91"/>
                </a:lnTo>
                <a:lnTo>
                  <a:pt x="95" y="91"/>
                </a:lnTo>
                <a:lnTo>
                  <a:pt x="99" y="86"/>
                </a:lnTo>
                <a:lnTo>
                  <a:pt x="95" y="86"/>
                </a:lnTo>
                <a:lnTo>
                  <a:pt x="95" y="86"/>
                </a:lnTo>
                <a:lnTo>
                  <a:pt x="95" y="86"/>
                </a:lnTo>
                <a:lnTo>
                  <a:pt x="95" y="86"/>
                </a:lnTo>
                <a:lnTo>
                  <a:pt x="95" y="82"/>
                </a:lnTo>
                <a:lnTo>
                  <a:pt x="95" y="82"/>
                </a:lnTo>
                <a:lnTo>
                  <a:pt x="95" y="82"/>
                </a:lnTo>
                <a:lnTo>
                  <a:pt x="95" y="82"/>
                </a:lnTo>
                <a:lnTo>
                  <a:pt x="95" y="82"/>
                </a:lnTo>
                <a:lnTo>
                  <a:pt x="95" y="77"/>
                </a:lnTo>
                <a:lnTo>
                  <a:pt x="95" y="77"/>
                </a:lnTo>
                <a:lnTo>
                  <a:pt x="95" y="77"/>
                </a:lnTo>
                <a:lnTo>
                  <a:pt x="95" y="77"/>
                </a:lnTo>
                <a:lnTo>
                  <a:pt x="90" y="77"/>
                </a:lnTo>
                <a:lnTo>
                  <a:pt x="90" y="77"/>
                </a:lnTo>
                <a:lnTo>
                  <a:pt x="90" y="77"/>
                </a:lnTo>
                <a:lnTo>
                  <a:pt x="90" y="77"/>
                </a:lnTo>
                <a:lnTo>
                  <a:pt x="90" y="77"/>
                </a:lnTo>
                <a:lnTo>
                  <a:pt x="86" y="77"/>
                </a:lnTo>
                <a:lnTo>
                  <a:pt x="86" y="77"/>
                </a:lnTo>
                <a:lnTo>
                  <a:pt x="86" y="77"/>
                </a:lnTo>
                <a:lnTo>
                  <a:pt x="86" y="77"/>
                </a:lnTo>
                <a:lnTo>
                  <a:pt x="81" y="77"/>
                </a:lnTo>
                <a:lnTo>
                  <a:pt x="81" y="77"/>
                </a:lnTo>
                <a:lnTo>
                  <a:pt x="81" y="77"/>
                </a:lnTo>
                <a:lnTo>
                  <a:pt x="81" y="77"/>
                </a:lnTo>
                <a:lnTo>
                  <a:pt x="77" y="82"/>
                </a:lnTo>
                <a:lnTo>
                  <a:pt x="77" y="82"/>
                </a:lnTo>
                <a:lnTo>
                  <a:pt x="77" y="82"/>
                </a:lnTo>
                <a:lnTo>
                  <a:pt x="77" y="82"/>
                </a:lnTo>
                <a:lnTo>
                  <a:pt x="77" y="82"/>
                </a:lnTo>
                <a:lnTo>
                  <a:pt x="77" y="82"/>
                </a:lnTo>
                <a:lnTo>
                  <a:pt x="77" y="82"/>
                </a:lnTo>
                <a:lnTo>
                  <a:pt x="77" y="82"/>
                </a:lnTo>
                <a:lnTo>
                  <a:pt x="77" y="77"/>
                </a:lnTo>
                <a:lnTo>
                  <a:pt x="77" y="73"/>
                </a:lnTo>
                <a:lnTo>
                  <a:pt x="77" y="73"/>
                </a:lnTo>
                <a:lnTo>
                  <a:pt x="77" y="73"/>
                </a:lnTo>
                <a:lnTo>
                  <a:pt x="77" y="73"/>
                </a:lnTo>
                <a:lnTo>
                  <a:pt x="77" y="68"/>
                </a:lnTo>
                <a:lnTo>
                  <a:pt x="77" y="68"/>
                </a:lnTo>
                <a:lnTo>
                  <a:pt x="77" y="68"/>
                </a:lnTo>
                <a:lnTo>
                  <a:pt x="77" y="68"/>
                </a:lnTo>
                <a:lnTo>
                  <a:pt x="77" y="68"/>
                </a:lnTo>
                <a:lnTo>
                  <a:pt x="77" y="64"/>
                </a:lnTo>
                <a:lnTo>
                  <a:pt x="77" y="64"/>
                </a:lnTo>
                <a:lnTo>
                  <a:pt x="77" y="64"/>
                </a:lnTo>
                <a:lnTo>
                  <a:pt x="77" y="64"/>
                </a:lnTo>
                <a:lnTo>
                  <a:pt x="77" y="59"/>
                </a:lnTo>
                <a:lnTo>
                  <a:pt x="72" y="59"/>
                </a:lnTo>
                <a:lnTo>
                  <a:pt x="72" y="55"/>
                </a:lnTo>
                <a:lnTo>
                  <a:pt x="68" y="55"/>
                </a:lnTo>
                <a:lnTo>
                  <a:pt x="68" y="55"/>
                </a:lnTo>
                <a:lnTo>
                  <a:pt x="68" y="50"/>
                </a:lnTo>
                <a:lnTo>
                  <a:pt x="68" y="50"/>
                </a:lnTo>
                <a:lnTo>
                  <a:pt x="68" y="50"/>
                </a:lnTo>
                <a:lnTo>
                  <a:pt x="63" y="50"/>
                </a:lnTo>
                <a:lnTo>
                  <a:pt x="59" y="50"/>
                </a:lnTo>
                <a:lnTo>
                  <a:pt x="54" y="50"/>
                </a:lnTo>
                <a:lnTo>
                  <a:pt x="54" y="50"/>
                </a:lnTo>
                <a:lnTo>
                  <a:pt x="50" y="50"/>
                </a:lnTo>
                <a:lnTo>
                  <a:pt x="50" y="50"/>
                </a:lnTo>
                <a:lnTo>
                  <a:pt x="45" y="50"/>
                </a:lnTo>
                <a:lnTo>
                  <a:pt x="45" y="50"/>
                </a:lnTo>
                <a:lnTo>
                  <a:pt x="45" y="55"/>
                </a:lnTo>
                <a:lnTo>
                  <a:pt x="45" y="55"/>
                </a:lnTo>
                <a:lnTo>
                  <a:pt x="45" y="55"/>
                </a:lnTo>
                <a:lnTo>
                  <a:pt x="41" y="55"/>
                </a:lnTo>
                <a:lnTo>
                  <a:pt x="41" y="59"/>
                </a:lnTo>
                <a:lnTo>
                  <a:pt x="41" y="59"/>
                </a:lnTo>
                <a:lnTo>
                  <a:pt x="41" y="59"/>
                </a:lnTo>
                <a:lnTo>
                  <a:pt x="41" y="59"/>
                </a:lnTo>
                <a:lnTo>
                  <a:pt x="41" y="64"/>
                </a:lnTo>
                <a:lnTo>
                  <a:pt x="36" y="64"/>
                </a:lnTo>
                <a:lnTo>
                  <a:pt x="36" y="64"/>
                </a:lnTo>
                <a:lnTo>
                  <a:pt x="36" y="68"/>
                </a:lnTo>
                <a:lnTo>
                  <a:pt x="36" y="68"/>
                </a:lnTo>
                <a:lnTo>
                  <a:pt x="32" y="68"/>
                </a:lnTo>
                <a:lnTo>
                  <a:pt x="32" y="68"/>
                </a:lnTo>
                <a:lnTo>
                  <a:pt x="32" y="68"/>
                </a:lnTo>
                <a:lnTo>
                  <a:pt x="32" y="68"/>
                </a:lnTo>
                <a:lnTo>
                  <a:pt x="32" y="68"/>
                </a:lnTo>
                <a:lnTo>
                  <a:pt x="32" y="64"/>
                </a:lnTo>
                <a:lnTo>
                  <a:pt x="32" y="64"/>
                </a:lnTo>
                <a:lnTo>
                  <a:pt x="27" y="64"/>
                </a:lnTo>
                <a:lnTo>
                  <a:pt x="27" y="64"/>
                </a:lnTo>
                <a:lnTo>
                  <a:pt x="27" y="59"/>
                </a:lnTo>
                <a:lnTo>
                  <a:pt x="27" y="59"/>
                </a:lnTo>
                <a:lnTo>
                  <a:pt x="23" y="59"/>
                </a:lnTo>
                <a:lnTo>
                  <a:pt x="23" y="55"/>
                </a:lnTo>
                <a:lnTo>
                  <a:pt x="23" y="55"/>
                </a:lnTo>
                <a:lnTo>
                  <a:pt x="23" y="50"/>
                </a:lnTo>
                <a:lnTo>
                  <a:pt x="23" y="50"/>
                </a:lnTo>
                <a:lnTo>
                  <a:pt x="23" y="50"/>
                </a:lnTo>
                <a:lnTo>
                  <a:pt x="23" y="50"/>
                </a:lnTo>
                <a:lnTo>
                  <a:pt x="23" y="50"/>
                </a:lnTo>
                <a:lnTo>
                  <a:pt x="18" y="50"/>
                </a:lnTo>
                <a:lnTo>
                  <a:pt x="18" y="50"/>
                </a:lnTo>
                <a:lnTo>
                  <a:pt x="18" y="46"/>
                </a:lnTo>
                <a:lnTo>
                  <a:pt x="18" y="46"/>
                </a:lnTo>
                <a:lnTo>
                  <a:pt x="18" y="46"/>
                </a:lnTo>
                <a:lnTo>
                  <a:pt x="18" y="46"/>
                </a:lnTo>
                <a:lnTo>
                  <a:pt x="14" y="46"/>
                </a:lnTo>
                <a:lnTo>
                  <a:pt x="9" y="41"/>
                </a:lnTo>
                <a:lnTo>
                  <a:pt x="9" y="37"/>
                </a:lnTo>
                <a:lnTo>
                  <a:pt x="9" y="37"/>
                </a:lnTo>
                <a:lnTo>
                  <a:pt x="9" y="37"/>
                </a:lnTo>
                <a:lnTo>
                  <a:pt x="9" y="37"/>
                </a:lnTo>
                <a:lnTo>
                  <a:pt x="9" y="37"/>
                </a:lnTo>
                <a:lnTo>
                  <a:pt x="4" y="32"/>
                </a:lnTo>
                <a:lnTo>
                  <a:pt x="4" y="32"/>
                </a:lnTo>
                <a:lnTo>
                  <a:pt x="4" y="32"/>
                </a:lnTo>
                <a:lnTo>
                  <a:pt x="4" y="32"/>
                </a:lnTo>
                <a:lnTo>
                  <a:pt x="4" y="32"/>
                </a:lnTo>
                <a:lnTo>
                  <a:pt x="4" y="32"/>
                </a:lnTo>
                <a:lnTo>
                  <a:pt x="0" y="32"/>
                </a:lnTo>
                <a:lnTo>
                  <a:pt x="0" y="32"/>
                </a:lnTo>
                <a:lnTo>
                  <a:pt x="0" y="32"/>
                </a:lnTo>
                <a:lnTo>
                  <a:pt x="0" y="32"/>
                </a:lnTo>
                <a:lnTo>
                  <a:pt x="4" y="27"/>
                </a:lnTo>
                <a:lnTo>
                  <a:pt x="4" y="23"/>
                </a:lnTo>
                <a:lnTo>
                  <a:pt x="9" y="23"/>
                </a:lnTo>
                <a:lnTo>
                  <a:pt x="9" y="23"/>
                </a:lnTo>
                <a:lnTo>
                  <a:pt x="9" y="23"/>
                </a:lnTo>
                <a:lnTo>
                  <a:pt x="14" y="18"/>
                </a:lnTo>
                <a:lnTo>
                  <a:pt x="14" y="18"/>
                </a:lnTo>
                <a:lnTo>
                  <a:pt x="14" y="18"/>
                </a:lnTo>
                <a:lnTo>
                  <a:pt x="18" y="18"/>
                </a:lnTo>
                <a:lnTo>
                  <a:pt x="23" y="18"/>
                </a:lnTo>
                <a:lnTo>
                  <a:pt x="23" y="18"/>
                </a:lnTo>
                <a:lnTo>
                  <a:pt x="23" y="14"/>
                </a:lnTo>
                <a:lnTo>
                  <a:pt x="23" y="14"/>
                </a:lnTo>
                <a:lnTo>
                  <a:pt x="23" y="9"/>
                </a:lnTo>
                <a:lnTo>
                  <a:pt x="23" y="9"/>
                </a:lnTo>
                <a:lnTo>
                  <a:pt x="23" y="9"/>
                </a:lnTo>
                <a:lnTo>
                  <a:pt x="23" y="9"/>
                </a:lnTo>
                <a:lnTo>
                  <a:pt x="23" y="9"/>
                </a:lnTo>
                <a:lnTo>
                  <a:pt x="23" y="9"/>
                </a:lnTo>
                <a:lnTo>
                  <a:pt x="23" y="5"/>
                </a:lnTo>
                <a:lnTo>
                  <a:pt x="23" y="5"/>
                </a:lnTo>
                <a:lnTo>
                  <a:pt x="23" y="5"/>
                </a:lnTo>
                <a:lnTo>
                  <a:pt x="23" y="5"/>
                </a:lnTo>
                <a:lnTo>
                  <a:pt x="27" y="5"/>
                </a:lnTo>
                <a:lnTo>
                  <a:pt x="27" y="5"/>
                </a:lnTo>
                <a:lnTo>
                  <a:pt x="27" y="5"/>
                </a:lnTo>
                <a:lnTo>
                  <a:pt x="27" y="0"/>
                </a:lnTo>
                <a:lnTo>
                  <a:pt x="27" y="0"/>
                </a:lnTo>
                <a:lnTo>
                  <a:pt x="32" y="0"/>
                </a:lnTo>
                <a:lnTo>
                  <a:pt x="32"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8" name="Freeform 64">
            <a:extLst>
              <a:ext uri="{FF2B5EF4-FFF2-40B4-BE49-F238E27FC236}">
                <a16:creationId xmlns:a16="http://schemas.microsoft.com/office/drawing/2014/main" id="{8C72F236-1553-A34A-8775-ADB904975D26}"/>
              </a:ext>
            </a:extLst>
          </p:cNvPr>
          <p:cNvSpPr>
            <a:spLocks/>
          </p:cNvSpPr>
          <p:nvPr/>
        </p:nvSpPr>
        <p:spPr bwMode="auto">
          <a:xfrm>
            <a:off x="4747031" y="3609414"/>
            <a:ext cx="120034" cy="31659"/>
          </a:xfrm>
          <a:custGeom>
            <a:avLst/>
            <a:gdLst>
              <a:gd name="T0" fmla="*/ 36 w 50"/>
              <a:gd name="T1" fmla="*/ 4 h 13"/>
              <a:gd name="T2" fmla="*/ 41 w 50"/>
              <a:gd name="T3" fmla="*/ 4 h 13"/>
              <a:gd name="T4" fmla="*/ 45 w 50"/>
              <a:gd name="T5" fmla="*/ 4 h 13"/>
              <a:gd name="T6" fmla="*/ 45 w 50"/>
              <a:gd name="T7" fmla="*/ 4 h 13"/>
              <a:gd name="T8" fmla="*/ 50 w 50"/>
              <a:gd name="T9" fmla="*/ 4 h 13"/>
              <a:gd name="T10" fmla="*/ 50 w 50"/>
              <a:gd name="T11" fmla="*/ 9 h 13"/>
              <a:gd name="T12" fmla="*/ 45 w 50"/>
              <a:gd name="T13" fmla="*/ 9 h 13"/>
              <a:gd name="T14" fmla="*/ 36 w 50"/>
              <a:gd name="T15" fmla="*/ 9 h 13"/>
              <a:gd name="T16" fmla="*/ 31 w 50"/>
              <a:gd name="T17" fmla="*/ 9 h 13"/>
              <a:gd name="T18" fmla="*/ 31 w 50"/>
              <a:gd name="T19" fmla="*/ 4 h 13"/>
              <a:gd name="T20" fmla="*/ 27 w 50"/>
              <a:gd name="T21" fmla="*/ 4 h 13"/>
              <a:gd name="T22" fmla="*/ 27 w 50"/>
              <a:gd name="T23" fmla="*/ 4 h 13"/>
              <a:gd name="T24" fmla="*/ 27 w 50"/>
              <a:gd name="T25" fmla="*/ 9 h 13"/>
              <a:gd name="T26" fmla="*/ 18 w 50"/>
              <a:gd name="T27" fmla="*/ 9 h 13"/>
              <a:gd name="T28" fmla="*/ 18 w 50"/>
              <a:gd name="T29" fmla="*/ 9 h 13"/>
              <a:gd name="T30" fmla="*/ 13 w 50"/>
              <a:gd name="T31" fmla="*/ 13 h 13"/>
              <a:gd name="T32" fmla="*/ 4 w 50"/>
              <a:gd name="T33" fmla="*/ 13 h 13"/>
              <a:gd name="T34" fmla="*/ 0 w 50"/>
              <a:gd name="T35" fmla="*/ 13 h 13"/>
              <a:gd name="T36" fmla="*/ 0 w 50"/>
              <a:gd name="T37" fmla="*/ 13 h 13"/>
              <a:gd name="T38" fmla="*/ 0 w 50"/>
              <a:gd name="T39" fmla="*/ 9 h 13"/>
              <a:gd name="T40" fmla="*/ 4 w 50"/>
              <a:gd name="T41" fmla="*/ 4 h 13"/>
              <a:gd name="T42" fmla="*/ 4 w 50"/>
              <a:gd name="T43" fmla="*/ 9 h 13"/>
              <a:gd name="T44" fmla="*/ 9 w 50"/>
              <a:gd name="T45" fmla="*/ 9 h 13"/>
              <a:gd name="T46" fmla="*/ 9 w 50"/>
              <a:gd name="T47" fmla="*/ 9 h 13"/>
              <a:gd name="T48" fmla="*/ 13 w 50"/>
              <a:gd name="T49" fmla="*/ 9 h 13"/>
              <a:gd name="T50" fmla="*/ 18 w 50"/>
              <a:gd name="T51" fmla="*/ 4 h 13"/>
              <a:gd name="T52" fmla="*/ 22 w 50"/>
              <a:gd name="T53" fmla="*/ 4 h 13"/>
              <a:gd name="T54" fmla="*/ 22 w 50"/>
              <a:gd name="T55" fmla="*/ 4 h 13"/>
              <a:gd name="T56" fmla="*/ 9 w 50"/>
              <a:gd name="T57" fmla="*/ 4 h 13"/>
              <a:gd name="T58" fmla="*/ 4 w 50"/>
              <a:gd name="T59" fmla="*/ 9 h 13"/>
              <a:gd name="T60" fmla="*/ 4 w 50"/>
              <a:gd name="T61" fmla="*/ 4 h 13"/>
              <a:gd name="T62" fmla="*/ 13 w 50"/>
              <a:gd name="T63" fmla="*/ 4 h 13"/>
              <a:gd name="T64" fmla="*/ 22 w 50"/>
              <a:gd name="T65" fmla="*/ 4 h 13"/>
              <a:gd name="T66" fmla="*/ 27 w 50"/>
              <a:gd name="T67" fmla="*/ 0 h 13"/>
              <a:gd name="T68" fmla="*/ 31 w 50"/>
              <a:gd name="T69" fmla="*/ 0 h 13"/>
              <a:gd name="T70" fmla="*/ 36 w 50"/>
              <a:gd name="T71" fmla="*/ 4 h 13"/>
              <a:gd name="T72" fmla="*/ 36 w 50"/>
              <a:gd name="T73"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13">
                <a:moveTo>
                  <a:pt x="36" y="4"/>
                </a:moveTo>
                <a:lnTo>
                  <a:pt x="36" y="4"/>
                </a:lnTo>
                <a:lnTo>
                  <a:pt x="41" y="4"/>
                </a:lnTo>
                <a:lnTo>
                  <a:pt x="41" y="4"/>
                </a:lnTo>
                <a:lnTo>
                  <a:pt x="41" y="4"/>
                </a:lnTo>
                <a:lnTo>
                  <a:pt x="45" y="4"/>
                </a:lnTo>
                <a:lnTo>
                  <a:pt x="45" y="4"/>
                </a:lnTo>
                <a:lnTo>
                  <a:pt x="45" y="4"/>
                </a:lnTo>
                <a:lnTo>
                  <a:pt x="50" y="4"/>
                </a:lnTo>
                <a:lnTo>
                  <a:pt x="50" y="4"/>
                </a:lnTo>
                <a:lnTo>
                  <a:pt x="50" y="9"/>
                </a:lnTo>
                <a:lnTo>
                  <a:pt x="50" y="9"/>
                </a:lnTo>
                <a:lnTo>
                  <a:pt x="50" y="9"/>
                </a:lnTo>
                <a:lnTo>
                  <a:pt x="45" y="9"/>
                </a:lnTo>
                <a:lnTo>
                  <a:pt x="41" y="9"/>
                </a:lnTo>
                <a:lnTo>
                  <a:pt x="36" y="9"/>
                </a:lnTo>
                <a:lnTo>
                  <a:pt x="36" y="9"/>
                </a:lnTo>
                <a:lnTo>
                  <a:pt x="31" y="9"/>
                </a:lnTo>
                <a:lnTo>
                  <a:pt x="31" y="4"/>
                </a:lnTo>
                <a:lnTo>
                  <a:pt x="31" y="4"/>
                </a:lnTo>
                <a:lnTo>
                  <a:pt x="27" y="4"/>
                </a:lnTo>
                <a:lnTo>
                  <a:pt x="27" y="4"/>
                </a:lnTo>
                <a:lnTo>
                  <a:pt x="27" y="4"/>
                </a:lnTo>
                <a:lnTo>
                  <a:pt x="27" y="4"/>
                </a:lnTo>
                <a:lnTo>
                  <a:pt x="27" y="9"/>
                </a:lnTo>
                <a:lnTo>
                  <a:pt x="27" y="9"/>
                </a:lnTo>
                <a:lnTo>
                  <a:pt x="22" y="9"/>
                </a:lnTo>
                <a:lnTo>
                  <a:pt x="18" y="9"/>
                </a:lnTo>
                <a:lnTo>
                  <a:pt x="18" y="9"/>
                </a:lnTo>
                <a:lnTo>
                  <a:pt x="18" y="9"/>
                </a:lnTo>
                <a:lnTo>
                  <a:pt x="18" y="13"/>
                </a:lnTo>
                <a:lnTo>
                  <a:pt x="13" y="13"/>
                </a:lnTo>
                <a:lnTo>
                  <a:pt x="9" y="13"/>
                </a:lnTo>
                <a:lnTo>
                  <a:pt x="4" y="13"/>
                </a:lnTo>
                <a:lnTo>
                  <a:pt x="0" y="13"/>
                </a:lnTo>
                <a:lnTo>
                  <a:pt x="0" y="13"/>
                </a:lnTo>
                <a:lnTo>
                  <a:pt x="0" y="13"/>
                </a:lnTo>
                <a:lnTo>
                  <a:pt x="0" y="13"/>
                </a:lnTo>
                <a:lnTo>
                  <a:pt x="0" y="9"/>
                </a:lnTo>
                <a:lnTo>
                  <a:pt x="0" y="9"/>
                </a:lnTo>
                <a:lnTo>
                  <a:pt x="0" y="4"/>
                </a:lnTo>
                <a:lnTo>
                  <a:pt x="4" y="4"/>
                </a:lnTo>
                <a:lnTo>
                  <a:pt x="4" y="9"/>
                </a:lnTo>
                <a:lnTo>
                  <a:pt x="4" y="9"/>
                </a:lnTo>
                <a:lnTo>
                  <a:pt x="4" y="9"/>
                </a:lnTo>
                <a:lnTo>
                  <a:pt x="9" y="9"/>
                </a:lnTo>
                <a:lnTo>
                  <a:pt x="9" y="9"/>
                </a:lnTo>
                <a:lnTo>
                  <a:pt x="9" y="9"/>
                </a:lnTo>
                <a:lnTo>
                  <a:pt x="9" y="9"/>
                </a:lnTo>
                <a:lnTo>
                  <a:pt x="13" y="9"/>
                </a:lnTo>
                <a:lnTo>
                  <a:pt x="18" y="9"/>
                </a:lnTo>
                <a:lnTo>
                  <a:pt x="18" y="4"/>
                </a:lnTo>
                <a:lnTo>
                  <a:pt x="22" y="4"/>
                </a:lnTo>
                <a:lnTo>
                  <a:pt x="22" y="4"/>
                </a:lnTo>
                <a:lnTo>
                  <a:pt x="22" y="4"/>
                </a:lnTo>
                <a:lnTo>
                  <a:pt x="22" y="4"/>
                </a:lnTo>
                <a:lnTo>
                  <a:pt x="18" y="4"/>
                </a:lnTo>
                <a:lnTo>
                  <a:pt x="9" y="4"/>
                </a:lnTo>
                <a:lnTo>
                  <a:pt x="9" y="9"/>
                </a:lnTo>
                <a:lnTo>
                  <a:pt x="4" y="9"/>
                </a:lnTo>
                <a:lnTo>
                  <a:pt x="4" y="4"/>
                </a:lnTo>
                <a:lnTo>
                  <a:pt x="4" y="4"/>
                </a:lnTo>
                <a:lnTo>
                  <a:pt x="9" y="4"/>
                </a:lnTo>
                <a:lnTo>
                  <a:pt x="13" y="4"/>
                </a:lnTo>
                <a:lnTo>
                  <a:pt x="18" y="4"/>
                </a:lnTo>
                <a:lnTo>
                  <a:pt x="22" y="4"/>
                </a:lnTo>
                <a:lnTo>
                  <a:pt x="22" y="0"/>
                </a:lnTo>
                <a:lnTo>
                  <a:pt x="27" y="0"/>
                </a:lnTo>
                <a:lnTo>
                  <a:pt x="27" y="0"/>
                </a:lnTo>
                <a:lnTo>
                  <a:pt x="31" y="0"/>
                </a:lnTo>
                <a:lnTo>
                  <a:pt x="31" y="0"/>
                </a:lnTo>
                <a:lnTo>
                  <a:pt x="36" y="4"/>
                </a:lnTo>
                <a:lnTo>
                  <a:pt x="36" y="4"/>
                </a:lnTo>
                <a:lnTo>
                  <a:pt x="36"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9" name="Freeform 65">
            <a:extLst>
              <a:ext uri="{FF2B5EF4-FFF2-40B4-BE49-F238E27FC236}">
                <a16:creationId xmlns:a16="http://schemas.microsoft.com/office/drawing/2014/main" id="{B3BE9A6D-C353-B14C-BA02-88EA8935FD55}"/>
              </a:ext>
            </a:extLst>
          </p:cNvPr>
          <p:cNvSpPr>
            <a:spLocks/>
          </p:cNvSpPr>
          <p:nvPr/>
        </p:nvSpPr>
        <p:spPr bwMode="auto">
          <a:xfrm>
            <a:off x="4747031" y="3662989"/>
            <a:ext cx="129637" cy="77927"/>
          </a:xfrm>
          <a:custGeom>
            <a:avLst/>
            <a:gdLst>
              <a:gd name="T0" fmla="*/ 54 w 54"/>
              <a:gd name="T1" fmla="*/ 5 h 32"/>
              <a:gd name="T2" fmla="*/ 54 w 54"/>
              <a:gd name="T3" fmla="*/ 5 h 32"/>
              <a:gd name="T4" fmla="*/ 50 w 54"/>
              <a:gd name="T5" fmla="*/ 5 h 32"/>
              <a:gd name="T6" fmla="*/ 50 w 54"/>
              <a:gd name="T7" fmla="*/ 5 h 32"/>
              <a:gd name="T8" fmla="*/ 50 w 54"/>
              <a:gd name="T9" fmla="*/ 9 h 32"/>
              <a:gd name="T10" fmla="*/ 50 w 54"/>
              <a:gd name="T11" fmla="*/ 9 h 32"/>
              <a:gd name="T12" fmla="*/ 50 w 54"/>
              <a:gd name="T13" fmla="*/ 9 h 32"/>
              <a:gd name="T14" fmla="*/ 50 w 54"/>
              <a:gd name="T15" fmla="*/ 14 h 32"/>
              <a:gd name="T16" fmla="*/ 50 w 54"/>
              <a:gd name="T17" fmla="*/ 18 h 32"/>
              <a:gd name="T18" fmla="*/ 41 w 54"/>
              <a:gd name="T19" fmla="*/ 18 h 32"/>
              <a:gd name="T20" fmla="*/ 41 w 54"/>
              <a:gd name="T21" fmla="*/ 18 h 32"/>
              <a:gd name="T22" fmla="*/ 36 w 54"/>
              <a:gd name="T23" fmla="*/ 23 h 32"/>
              <a:gd name="T24" fmla="*/ 31 w 54"/>
              <a:gd name="T25" fmla="*/ 23 h 32"/>
              <a:gd name="T26" fmla="*/ 27 w 54"/>
              <a:gd name="T27" fmla="*/ 32 h 32"/>
              <a:gd name="T28" fmla="*/ 27 w 54"/>
              <a:gd name="T29" fmla="*/ 32 h 32"/>
              <a:gd name="T30" fmla="*/ 27 w 54"/>
              <a:gd name="T31" fmla="*/ 27 h 32"/>
              <a:gd name="T32" fmla="*/ 27 w 54"/>
              <a:gd name="T33" fmla="*/ 32 h 32"/>
              <a:gd name="T34" fmla="*/ 22 w 54"/>
              <a:gd name="T35" fmla="*/ 27 h 32"/>
              <a:gd name="T36" fmla="*/ 22 w 54"/>
              <a:gd name="T37" fmla="*/ 27 h 32"/>
              <a:gd name="T38" fmla="*/ 22 w 54"/>
              <a:gd name="T39" fmla="*/ 23 h 32"/>
              <a:gd name="T40" fmla="*/ 22 w 54"/>
              <a:gd name="T41" fmla="*/ 23 h 32"/>
              <a:gd name="T42" fmla="*/ 22 w 54"/>
              <a:gd name="T43" fmla="*/ 23 h 32"/>
              <a:gd name="T44" fmla="*/ 22 w 54"/>
              <a:gd name="T45" fmla="*/ 23 h 32"/>
              <a:gd name="T46" fmla="*/ 27 w 54"/>
              <a:gd name="T47" fmla="*/ 18 h 32"/>
              <a:gd name="T48" fmla="*/ 27 w 54"/>
              <a:gd name="T49" fmla="*/ 18 h 32"/>
              <a:gd name="T50" fmla="*/ 22 w 54"/>
              <a:gd name="T51" fmla="*/ 18 h 32"/>
              <a:gd name="T52" fmla="*/ 22 w 54"/>
              <a:gd name="T53" fmla="*/ 18 h 32"/>
              <a:gd name="T54" fmla="*/ 22 w 54"/>
              <a:gd name="T55" fmla="*/ 14 h 32"/>
              <a:gd name="T56" fmla="*/ 22 w 54"/>
              <a:gd name="T57" fmla="*/ 14 h 32"/>
              <a:gd name="T58" fmla="*/ 27 w 54"/>
              <a:gd name="T59" fmla="*/ 14 h 32"/>
              <a:gd name="T60" fmla="*/ 27 w 54"/>
              <a:gd name="T61" fmla="*/ 14 h 32"/>
              <a:gd name="T62" fmla="*/ 27 w 54"/>
              <a:gd name="T63" fmla="*/ 14 h 32"/>
              <a:gd name="T64" fmla="*/ 22 w 54"/>
              <a:gd name="T65" fmla="*/ 14 h 32"/>
              <a:gd name="T66" fmla="*/ 18 w 54"/>
              <a:gd name="T67" fmla="*/ 14 h 32"/>
              <a:gd name="T68" fmla="*/ 13 w 54"/>
              <a:gd name="T69" fmla="*/ 14 h 32"/>
              <a:gd name="T70" fmla="*/ 13 w 54"/>
              <a:gd name="T71" fmla="*/ 14 h 32"/>
              <a:gd name="T72" fmla="*/ 9 w 54"/>
              <a:gd name="T73" fmla="*/ 14 h 32"/>
              <a:gd name="T74" fmla="*/ 4 w 54"/>
              <a:gd name="T75" fmla="*/ 9 h 32"/>
              <a:gd name="T76" fmla="*/ 9 w 54"/>
              <a:gd name="T77" fmla="*/ 9 h 32"/>
              <a:gd name="T78" fmla="*/ 9 w 54"/>
              <a:gd name="T79" fmla="*/ 5 h 32"/>
              <a:gd name="T80" fmla="*/ 0 w 54"/>
              <a:gd name="T81" fmla="*/ 5 h 32"/>
              <a:gd name="T82" fmla="*/ 4 w 54"/>
              <a:gd name="T83" fmla="*/ 5 h 32"/>
              <a:gd name="T84" fmla="*/ 4 w 54"/>
              <a:gd name="T85" fmla="*/ 5 h 32"/>
              <a:gd name="T86" fmla="*/ 9 w 54"/>
              <a:gd name="T87" fmla="*/ 5 h 32"/>
              <a:gd name="T88" fmla="*/ 18 w 54"/>
              <a:gd name="T89" fmla="*/ 0 h 32"/>
              <a:gd name="T90" fmla="*/ 27 w 54"/>
              <a:gd name="T91" fmla="*/ 0 h 32"/>
              <a:gd name="T92" fmla="*/ 36 w 54"/>
              <a:gd name="T93" fmla="*/ 0 h 32"/>
              <a:gd name="T94" fmla="*/ 45 w 54"/>
              <a:gd name="T95" fmla="*/ 0 h 32"/>
              <a:gd name="T96" fmla="*/ 54 w 54"/>
              <a:gd name="T9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 h="32">
                <a:moveTo>
                  <a:pt x="54" y="5"/>
                </a:moveTo>
                <a:lnTo>
                  <a:pt x="54" y="5"/>
                </a:lnTo>
                <a:lnTo>
                  <a:pt x="54" y="5"/>
                </a:lnTo>
                <a:lnTo>
                  <a:pt x="54" y="5"/>
                </a:lnTo>
                <a:lnTo>
                  <a:pt x="50" y="5"/>
                </a:lnTo>
                <a:lnTo>
                  <a:pt x="50" y="5"/>
                </a:lnTo>
                <a:lnTo>
                  <a:pt x="50" y="5"/>
                </a:lnTo>
                <a:lnTo>
                  <a:pt x="50" y="5"/>
                </a:lnTo>
                <a:lnTo>
                  <a:pt x="50" y="9"/>
                </a:lnTo>
                <a:lnTo>
                  <a:pt x="50" y="9"/>
                </a:lnTo>
                <a:lnTo>
                  <a:pt x="50" y="9"/>
                </a:lnTo>
                <a:lnTo>
                  <a:pt x="50" y="9"/>
                </a:lnTo>
                <a:lnTo>
                  <a:pt x="50" y="9"/>
                </a:lnTo>
                <a:lnTo>
                  <a:pt x="50" y="9"/>
                </a:lnTo>
                <a:lnTo>
                  <a:pt x="50" y="14"/>
                </a:lnTo>
                <a:lnTo>
                  <a:pt x="50" y="14"/>
                </a:lnTo>
                <a:lnTo>
                  <a:pt x="50" y="18"/>
                </a:lnTo>
                <a:lnTo>
                  <a:pt x="50" y="18"/>
                </a:lnTo>
                <a:lnTo>
                  <a:pt x="45" y="18"/>
                </a:lnTo>
                <a:lnTo>
                  <a:pt x="41" y="18"/>
                </a:lnTo>
                <a:lnTo>
                  <a:pt x="41" y="18"/>
                </a:lnTo>
                <a:lnTo>
                  <a:pt x="41" y="18"/>
                </a:lnTo>
                <a:lnTo>
                  <a:pt x="36" y="23"/>
                </a:lnTo>
                <a:lnTo>
                  <a:pt x="36" y="23"/>
                </a:lnTo>
                <a:lnTo>
                  <a:pt x="36" y="23"/>
                </a:lnTo>
                <a:lnTo>
                  <a:pt x="31" y="23"/>
                </a:lnTo>
                <a:lnTo>
                  <a:pt x="31" y="27"/>
                </a:lnTo>
                <a:lnTo>
                  <a:pt x="27" y="32"/>
                </a:lnTo>
                <a:lnTo>
                  <a:pt x="27" y="32"/>
                </a:lnTo>
                <a:lnTo>
                  <a:pt x="27" y="32"/>
                </a:lnTo>
                <a:lnTo>
                  <a:pt x="27" y="27"/>
                </a:lnTo>
                <a:lnTo>
                  <a:pt x="27" y="27"/>
                </a:lnTo>
                <a:lnTo>
                  <a:pt x="27" y="32"/>
                </a:lnTo>
                <a:lnTo>
                  <a:pt x="27" y="32"/>
                </a:lnTo>
                <a:lnTo>
                  <a:pt x="27" y="27"/>
                </a:lnTo>
                <a:lnTo>
                  <a:pt x="22" y="27"/>
                </a:lnTo>
                <a:lnTo>
                  <a:pt x="22" y="27"/>
                </a:lnTo>
                <a:lnTo>
                  <a:pt x="22" y="27"/>
                </a:lnTo>
                <a:lnTo>
                  <a:pt x="22" y="27"/>
                </a:lnTo>
                <a:lnTo>
                  <a:pt x="22" y="23"/>
                </a:lnTo>
                <a:lnTo>
                  <a:pt x="22" y="23"/>
                </a:lnTo>
                <a:lnTo>
                  <a:pt x="22" y="23"/>
                </a:lnTo>
                <a:lnTo>
                  <a:pt x="22" y="23"/>
                </a:lnTo>
                <a:lnTo>
                  <a:pt x="22" y="23"/>
                </a:lnTo>
                <a:lnTo>
                  <a:pt x="22" y="23"/>
                </a:lnTo>
                <a:lnTo>
                  <a:pt x="22" y="23"/>
                </a:lnTo>
                <a:lnTo>
                  <a:pt x="27" y="18"/>
                </a:lnTo>
                <a:lnTo>
                  <a:pt x="27" y="18"/>
                </a:lnTo>
                <a:lnTo>
                  <a:pt x="27" y="18"/>
                </a:lnTo>
                <a:lnTo>
                  <a:pt x="27" y="18"/>
                </a:lnTo>
                <a:lnTo>
                  <a:pt x="27" y="18"/>
                </a:lnTo>
                <a:lnTo>
                  <a:pt x="22" y="18"/>
                </a:lnTo>
                <a:lnTo>
                  <a:pt x="22" y="18"/>
                </a:lnTo>
                <a:lnTo>
                  <a:pt x="22" y="18"/>
                </a:lnTo>
                <a:lnTo>
                  <a:pt x="22" y="18"/>
                </a:lnTo>
                <a:lnTo>
                  <a:pt x="22" y="14"/>
                </a:lnTo>
                <a:lnTo>
                  <a:pt x="22" y="14"/>
                </a:lnTo>
                <a:lnTo>
                  <a:pt x="22" y="14"/>
                </a:lnTo>
                <a:lnTo>
                  <a:pt x="27" y="14"/>
                </a:lnTo>
                <a:lnTo>
                  <a:pt x="27" y="14"/>
                </a:lnTo>
                <a:lnTo>
                  <a:pt x="27" y="14"/>
                </a:lnTo>
                <a:lnTo>
                  <a:pt x="27" y="14"/>
                </a:lnTo>
                <a:lnTo>
                  <a:pt x="27" y="14"/>
                </a:lnTo>
                <a:lnTo>
                  <a:pt x="27" y="14"/>
                </a:lnTo>
                <a:lnTo>
                  <a:pt x="27" y="14"/>
                </a:lnTo>
                <a:lnTo>
                  <a:pt x="22" y="14"/>
                </a:lnTo>
                <a:lnTo>
                  <a:pt x="22" y="14"/>
                </a:lnTo>
                <a:lnTo>
                  <a:pt x="18" y="14"/>
                </a:lnTo>
                <a:lnTo>
                  <a:pt x="13" y="14"/>
                </a:lnTo>
                <a:lnTo>
                  <a:pt x="13" y="14"/>
                </a:lnTo>
                <a:lnTo>
                  <a:pt x="13" y="14"/>
                </a:lnTo>
                <a:lnTo>
                  <a:pt x="13" y="14"/>
                </a:lnTo>
                <a:lnTo>
                  <a:pt x="13" y="14"/>
                </a:lnTo>
                <a:lnTo>
                  <a:pt x="9" y="14"/>
                </a:lnTo>
                <a:lnTo>
                  <a:pt x="9" y="14"/>
                </a:lnTo>
                <a:lnTo>
                  <a:pt x="4" y="9"/>
                </a:lnTo>
                <a:lnTo>
                  <a:pt x="9" y="9"/>
                </a:lnTo>
                <a:lnTo>
                  <a:pt x="9" y="9"/>
                </a:lnTo>
                <a:lnTo>
                  <a:pt x="9" y="5"/>
                </a:lnTo>
                <a:lnTo>
                  <a:pt x="9" y="5"/>
                </a:lnTo>
                <a:lnTo>
                  <a:pt x="4" y="9"/>
                </a:lnTo>
                <a:lnTo>
                  <a:pt x="0" y="5"/>
                </a:lnTo>
                <a:lnTo>
                  <a:pt x="0" y="5"/>
                </a:lnTo>
                <a:lnTo>
                  <a:pt x="4" y="5"/>
                </a:lnTo>
                <a:lnTo>
                  <a:pt x="4" y="5"/>
                </a:lnTo>
                <a:lnTo>
                  <a:pt x="4" y="5"/>
                </a:lnTo>
                <a:lnTo>
                  <a:pt x="9" y="5"/>
                </a:lnTo>
                <a:lnTo>
                  <a:pt x="9" y="5"/>
                </a:lnTo>
                <a:lnTo>
                  <a:pt x="13" y="5"/>
                </a:lnTo>
                <a:lnTo>
                  <a:pt x="18" y="0"/>
                </a:lnTo>
                <a:lnTo>
                  <a:pt x="22" y="0"/>
                </a:lnTo>
                <a:lnTo>
                  <a:pt x="27" y="0"/>
                </a:lnTo>
                <a:lnTo>
                  <a:pt x="31" y="0"/>
                </a:lnTo>
                <a:lnTo>
                  <a:pt x="36" y="0"/>
                </a:lnTo>
                <a:lnTo>
                  <a:pt x="41" y="0"/>
                </a:lnTo>
                <a:lnTo>
                  <a:pt x="45" y="0"/>
                </a:lnTo>
                <a:lnTo>
                  <a:pt x="54" y="0"/>
                </a:lnTo>
                <a:lnTo>
                  <a:pt x="54" y="0"/>
                </a:lnTo>
                <a:lnTo>
                  <a:pt x="54"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0" name="Freeform 66">
            <a:extLst>
              <a:ext uri="{FF2B5EF4-FFF2-40B4-BE49-F238E27FC236}">
                <a16:creationId xmlns:a16="http://schemas.microsoft.com/office/drawing/2014/main" id="{4132330F-D5F8-8D4E-AED5-D806F7B57457}"/>
              </a:ext>
            </a:extLst>
          </p:cNvPr>
          <p:cNvSpPr>
            <a:spLocks noEditPoints="1"/>
          </p:cNvSpPr>
          <p:nvPr/>
        </p:nvSpPr>
        <p:spPr bwMode="auto">
          <a:xfrm>
            <a:off x="5788928" y="4072106"/>
            <a:ext cx="129637" cy="131502"/>
          </a:xfrm>
          <a:custGeom>
            <a:avLst/>
            <a:gdLst>
              <a:gd name="T0" fmla="*/ 54 w 54"/>
              <a:gd name="T1" fmla="*/ 49 h 54"/>
              <a:gd name="T2" fmla="*/ 49 w 54"/>
              <a:gd name="T3" fmla="*/ 49 h 54"/>
              <a:gd name="T4" fmla="*/ 40 w 54"/>
              <a:gd name="T5" fmla="*/ 49 h 54"/>
              <a:gd name="T6" fmla="*/ 31 w 54"/>
              <a:gd name="T7" fmla="*/ 49 h 54"/>
              <a:gd name="T8" fmla="*/ 27 w 54"/>
              <a:gd name="T9" fmla="*/ 49 h 54"/>
              <a:gd name="T10" fmla="*/ 27 w 54"/>
              <a:gd name="T11" fmla="*/ 54 h 54"/>
              <a:gd name="T12" fmla="*/ 27 w 54"/>
              <a:gd name="T13" fmla="*/ 49 h 54"/>
              <a:gd name="T14" fmla="*/ 27 w 54"/>
              <a:gd name="T15" fmla="*/ 49 h 54"/>
              <a:gd name="T16" fmla="*/ 22 w 54"/>
              <a:gd name="T17" fmla="*/ 49 h 54"/>
              <a:gd name="T18" fmla="*/ 22 w 54"/>
              <a:gd name="T19" fmla="*/ 49 h 54"/>
              <a:gd name="T20" fmla="*/ 22 w 54"/>
              <a:gd name="T21" fmla="*/ 49 h 54"/>
              <a:gd name="T22" fmla="*/ 18 w 54"/>
              <a:gd name="T23" fmla="*/ 49 h 54"/>
              <a:gd name="T24" fmla="*/ 18 w 54"/>
              <a:gd name="T25" fmla="*/ 45 h 54"/>
              <a:gd name="T26" fmla="*/ 22 w 54"/>
              <a:gd name="T27" fmla="*/ 40 h 54"/>
              <a:gd name="T28" fmla="*/ 22 w 54"/>
              <a:gd name="T29" fmla="*/ 36 h 54"/>
              <a:gd name="T30" fmla="*/ 27 w 54"/>
              <a:gd name="T31" fmla="*/ 31 h 54"/>
              <a:gd name="T32" fmla="*/ 27 w 54"/>
              <a:gd name="T33" fmla="*/ 27 h 54"/>
              <a:gd name="T34" fmla="*/ 27 w 54"/>
              <a:gd name="T35" fmla="*/ 27 h 54"/>
              <a:gd name="T36" fmla="*/ 27 w 54"/>
              <a:gd name="T37" fmla="*/ 31 h 54"/>
              <a:gd name="T38" fmla="*/ 36 w 54"/>
              <a:gd name="T39" fmla="*/ 31 h 54"/>
              <a:gd name="T40" fmla="*/ 49 w 54"/>
              <a:gd name="T41" fmla="*/ 31 h 54"/>
              <a:gd name="T42" fmla="*/ 54 w 54"/>
              <a:gd name="T43" fmla="*/ 31 h 54"/>
              <a:gd name="T44" fmla="*/ 54 w 54"/>
              <a:gd name="T45" fmla="*/ 40 h 54"/>
              <a:gd name="T46" fmla="*/ 54 w 54"/>
              <a:gd name="T47" fmla="*/ 49 h 54"/>
              <a:gd name="T48" fmla="*/ 9 w 54"/>
              <a:gd name="T49" fmla="*/ 0 h 54"/>
              <a:gd name="T50" fmla="*/ 9 w 54"/>
              <a:gd name="T51" fmla="*/ 0 h 54"/>
              <a:gd name="T52" fmla="*/ 9 w 54"/>
              <a:gd name="T53" fmla="*/ 0 h 54"/>
              <a:gd name="T54" fmla="*/ 9 w 54"/>
              <a:gd name="T55" fmla="*/ 9 h 54"/>
              <a:gd name="T56" fmla="*/ 4 w 54"/>
              <a:gd name="T57" fmla="*/ 9 h 54"/>
              <a:gd name="T58" fmla="*/ 0 w 54"/>
              <a:gd name="T59" fmla="*/ 9 h 54"/>
              <a:gd name="T60" fmla="*/ 0 w 54"/>
              <a:gd name="T61" fmla="*/ 4 h 54"/>
              <a:gd name="T62" fmla="*/ 4 w 54"/>
              <a:gd name="T63" fmla="*/ 4 h 54"/>
              <a:gd name="T64" fmla="*/ 4 w 54"/>
              <a:gd name="T65" fmla="*/ 4 h 54"/>
              <a:gd name="T66" fmla="*/ 4 w 54"/>
              <a:gd name="T6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4">
                <a:moveTo>
                  <a:pt x="54" y="49"/>
                </a:moveTo>
                <a:lnTo>
                  <a:pt x="54" y="49"/>
                </a:lnTo>
                <a:lnTo>
                  <a:pt x="54" y="49"/>
                </a:lnTo>
                <a:lnTo>
                  <a:pt x="49" y="49"/>
                </a:lnTo>
                <a:lnTo>
                  <a:pt x="45" y="49"/>
                </a:lnTo>
                <a:lnTo>
                  <a:pt x="40" y="49"/>
                </a:lnTo>
                <a:lnTo>
                  <a:pt x="36" y="49"/>
                </a:lnTo>
                <a:lnTo>
                  <a:pt x="31" y="49"/>
                </a:lnTo>
                <a:lnTo>
                  <a:pt x="31" y="49"/>
                </a:lnTo>
                <a:lnTo>
                  <a:pt x="27" y="49"/>
                </a:lnTo>
                <a:lnTo>
                  <a:pt x="27" y="54"/>
                </a:lnTo>
                <a:lnTo>
                  <a:pt x="27" y="54"/>
                </a:lnTo>
                <a:lnTo>
                  <a:pt x="27" y="49"/>
                </a:lnTo>
                <a:lnTo>
                  <a:pt x="27" y="49"/>
                </a:lnTo>
                <a:lnTo>
                  <a:pt x="27" y="49"/>
                </a:lnTo>
                <a:lnTo>
                  <a:pt x="27" y="49"/>
                </a:lnTo>
                <a:lnTo>
                  <a:pt x="22" y="49"/>
                </a:lnTo>
                <a:lnTo>
                  <a:pt x="22" y="49"/>
                </a:lnTo>
                <a:lnTo>
                  <a:pt x="22" y="49"/>
                </a:lnTo>
                <a:lnTo>
                  <a:pt x="22" y="49"/>
                </a:lnTo>
                <a:lnTo>
                  <a:pt x="22" y="49"/>
                </a:lnTo>
                <a:lnTo>
                  <a:pt x="22" y="49"/>
                </a:lnTo>
                <a:lnTo>
                  <a:pt x="18" y="49"/>
                </a:lnTo>
                <a:lnTo>
                  <a:pt x="18" y="49"/>
                </a:lnTo>
                <a:lnTo>
                  <a:pt x="18" y="45"/>
                </a:lnTo>
                <a:lnTo>
                  <a:pt x="18" y="45"/>
                </a:lnTo>
                <a:lnTo>
                  <a:pt x="22" y="40"/>
                </a:lnTo>
                <a:lnTo>
                  <a:pt x="22" y="40"/>
                </a:lnTo>
                <a:lnTo>
                  <a:pt x="22" y="40"/>
                </a:lnTo>
                <a:lnTo>
                  <a:pt x="22" y="36"/>
                </a:lnTo>
                <a:lnTo>
                  <a:pt x="27" y="36"/>
                </a:lnTo>
                <a:lnTo>
                  <a:pt x="27" y="31"/>
                </a:lnTo>
                <a:lnTo>
                  <a:pt x="27" y="27"/>
                </a:lnTo>
                <a:lnTo>
                  <a:pt x="27" y="27"/>
                </a:lnTo>
                <a:lnTo>
                  <a:pt x="27" y="27"/>
                </a:lnTo>
                <a:lnTo>
                  <a:pt x="27" y="27"/>
                </a:lnTo>
                <a:lnTo>
                  <a:pt x="27" y="27"/>
                </a:lnTo>
                <a:lnTo>
                  <a:pt x="27" y="31"/>
                </a:lnTo>
                <a:lnTo>
                  <a:pt x="36" y="31"/>
                </a:lnTo>
                <a:lnTo>
                  <a:pt x="36" y="31"/>
                </a:lnTo>
                <a:lnTo>
                  <a:pt x="40" y="31"/>
                </a:lnTo>
                <a:lnTo>
                  <a:pt x="49" y="31"/>
                </a:lnTo>
                <a:lnTo>
                  <a:pt x="54" y="31"/>
                </a:lnTo>
                <a:lnTo>
                  <a:pt x="54" y="31"/>
                </a:lnTo>
                <a:lnTo>
                  <a:pt x="54" y="36"/>
                </a:lnTo>
                <a:lnTo>
                  <a:pt x="54" y="40"/>
                </a:lnTo>
                <a:lnTo>
                  <a:pt x="54" y="45"/>
                </a:lnTo>
                <a:lnTo>
                  <a:pt x="54" y="49"/>
                </a:lnTo>
                <a:moveTo>
                  <a:pt x="9" y="0"/>
                </a:moveTo>
                <a:lnTo>
                  <a:pt x="9" y="0"/>
                </a:lnTo>
                <a:lnTo>
                  <a:pt x="9" y="0"/>
                </a:lnTo>
                <a:lnTo>
                  <a:pt x="9" y="0"/>
                </a:lnTo>
                <a:lnTo>
                  <a:pt x="9" y="0"/>
                </a:lnTo>
                <a:lnTo>
                  <a:pt x="9" y="0"/>
                </a:lnTo>
                <a:lnTo>
                  <a:pt x="9" y="4"/>
                </a:lnTo>
                <a:lnTo>
                  <a:pt x="9" y="9"/>
                </a:lnTo>
                <a:lnTo>
                  <a:pt x="4" y="9"/>
                </a:lnTo>
                <a:lnTo>
                  <a:pt x="4" y="9"/>
                </a:lnTo>
                <a:lnTo>
                  <a:pt x="4" y="9"/>
                </a:lnTo>
                <a:lnTo>
                  <a:pt x="0" y="9"/>
                </a:lnTo>
                <a:lnTo>
                  <a:pt x="0" y="9"/>
                </a:lnTo>
                <a:lnTo>
                  <a:pt x="0" y="4"/>
                </a:lnTo>
                <a:lnTo>
                  <a:pt x="0" y="4"/>
                </a:lnTo>
                <a:lnTo>
                  <a:pt x="4" y="4"/>
                </a:lnTo>
                <a:lnTo>
                  <a:pt x="4" y="4"/>
                </a:lnTo>
                <a:lnTo>
                  <a:pt x="4" y="4"/>
                </a:lnTo>
                <a:lnTo>
                  <a:pt x="4" y="0"/>
                </a:lnTo>
                <a:lnTo>
                  <a:pt x="4" y="0"/>
                </a:lnTo>
                <a:lnTo>
                  <a:pt x="9"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1" name="Freeform 67">
            <a:extLst>
              <a:ext uri="{FF2B5EF4-FFF2-40B4-BE49-F238E27FC236}">
                <a16:creationId xmlns:a16="http://schemas.microsoft.com/office/drawing/2014/main" id="{4D7CD320-8889-F54C-81FF-6777B057FC34}"/>
              </a:ext>
            </a:extLst>
          </p:cNvPr>
          <p:cNvSpPr>
            <a:spLocks noEditPoints="1"/>
          </p:cNvSpPr>
          <p:nvPr/>
        </p:nvSpPr>
        <p:spPr bwMode="auto">
          <a:xfrm>
            <a:off x="6233055" y="2330924"/>
            <a:ext cx="259274" cy="309274"/>
          </a:xfrm>
          <a:custGeom>
            <a:avLst/>
            <a:gdLst>
              <a:gd name="T0" fmla="*/ 72 w 108"/>
              <a:gd name="T1" fmla="*/ 118 h 127"/>
              <a:gd name="T2" fmla="*/ 72 w 108"/>
              <a:gd name="T3" fmla="*/ 118 h 127"/>
              <a:gd name="T4" fmla="*/ 90 w 108"/>
              <a:gd name="T5" fmla="*/ 122 h 127"/>
              <a:gd name="T6" fmla="*/ 99 w 108"/>
              <a:gd name="T7" fmla="*/ 122 h 127"/>
              <a:gd name="T8" fmla="*/ 104 w 108"/>
              <a:gd name="T9" fmla="*/ 127 h 127"/>
              <a:gd name="T10" fmla="*/ 81 w 108"/>
              <a:gd name="T11" fmla="*/ 127 h 127"/>
              <a:gd name="T12" fmla="*/ 63 w 108"/>
              <a:gd name="T13" fmla="*/ 122 h 127"/>
              <a:gd name="T14" fmla="*/ 63 w 108"/>
              <a:gd name="T15" fmla="*/ 118 h 127"/>
              <a:gd name="T16" fmla="*/ 54 w 108"/>
              <a:gd name="T17" fmla="*/ 55 h 127"/>
              <a:gd name="T18" fmla="*/ 68 w 108"/>
              <a:gd name="T19" fmla="*/ 59 h 127"/>
              <a:gd name="T20" fmla="*/ 77 w 108"/>
              <a:gd name="T21" fmla="*/ 68 h 127"/>
              <a:gd name="T22" fmla="*/ 72 w 108"/>
              <a:gd name="T23" fmla="*/ 68 h 127"/>
              <a:gd name="T24" fmla="*/ 68 w 108"/>
              <a:gd name="T25" fmla="*/ 64 h 127"/>
              <a:gd name="T26" fmla="*/ 59 w 108"/>
              <a:gd name="T27" fmla="*/ 59 h 127"/>
              <a:gd name="T28" fmla="*/ 49 w 108"/>
              <a:gd name="T29" fmla="*/ 55 h 127"/>
              <a:gd name="T30" fmla="*/ 99 w 108"/>
              <a:gd name="T31" fmla="*/ 9 h 127"/>
              <a:gd name="T32" fmla="*/ 95 w 108"/>
              <a:gd name="T33" fmla="*/ 18 h 127"/>
              <a:gd name="T34" fmla="*/ 81 w 108"/>
              <a:gd name="T35" fmla="*/ 14 h 127"/>
              <a:gd name="T36" fmla="*/ 63 w 108"/>
              <a:gd name="T37" fmla="*/ 18 h 127"/>
              <a:gd name="T38" fmla="*/ 63 w 108"/>
              <a:gd name="T39" fmla="*/ 23 h 127"/>
              <a:gd name="T40" fmla="*/ 63 w 108"/>
              <a:gd name="T41" fmla="*/ 27 h 127"/>
              <a:gd name="T42" fmla="*/ 63 w 108"/>
              <a:gd name="T43" fmla="*/ 32 h 127"/>
              <a:gd name="T44" fmla="*/ 59 w 108"/>
              <a:gd name="T45" fmla="*/ 32 h 127"/>
              <a:gd name="T46" fmla="*/ 45 w 108"/>
              <a:gd name="T47" fmla="*/ 23 h 127"/>
              <a:gd name="T48" fmla="*/ 40 w 108"/>
              <a:gd name="T49" fmla="*/ 27 h 127"/>
              <a:gd name="T50" fmla="*/ 54 w 108"/>
              <a:gd name="T51" fmla="*/ 45 h 127"/>
              <a:gd name="T52" fmla="*/ 45 w 108"/>
              <a:gd name="T53" fmla="*/ 45 h 127"/>
              <a:gd name="T54" fmla="*/ 45 w 108"/>
              <a:gd name="T55" fmla="*/ 55 h 127"/>
              <a:gd name="T56" fmla="*/ 54 w 108"/>
              <a:gd name="T57" fmla="*/ 59 h 127"/>
              <a:gd name="T58" fmla="*/ 68 w 108"/>
              <a:gd name="T59" fmla="*/ 73 h 127"/>
              <a:gd name="T60" fmla="*/ 59 w 108"/>
              <a:gd name="T61" fmla="*/ 68 h 127"/>
              <a:gd name="T62" fmla="*/ 49 w 108"/>
              <a:gd name="T63" fmla="*/ 73 h 127"/>
              <a:gd name="T64" fmla="*/ 59 w 108"/>
              <a:gd name="T65" fmla="*/ 82 h 127"/>
              <a:gd name="T66" fmla="*/ 49 w 108"/>
              <a:gd name="T67" fmla="*/ 82 h 127"/>
              <a:gd name="T68" fmla="*/ 54 w 108"/>
              <a:gd name="T69" fmla="*/ 91 h 127"/>
              <a:gd name="T70" fmla="*/ 49 w 108"/>
              <a:gd name="T71" fmla="*/ 95 h 127"/>
              <a:gd name="T72" fmla="*/ 40 w 108"/>
              <a:gd name="T73" fmla="*/ 95 h 127"/>
              <a:gd name="T74" fmla="*/ 36 w 108"/>
              <a:gd name="T75" fmla="*/ 91 h 127"/>
              <a:gd name="T76" fmla="*/ 27 w 108"/>
              <a:gd name="T77" fmla="*/ 77 h 127"/>
              <a:gd name="T78" fmla="*/ 22 w 108"/>
              <a:gd name="T79" fmla="*/ 68 h 127"/>
              <a:gd name="T80" fmla="*/ 36 w 108"/>
              <a:gd name="T81" fmla="*/ 68 h 127"/>
              <a:gd name="T82" fmla="*/ 49 w 108"/>
              <a:gd name="T83" fmla="*/ 68 h 127"/>
              <a:gd name="T84" fmla="*/ 49 w 108"/>
              <a:gd name="T85" fmla="*/ 68 h 127"/>
              <a:gd name="T86" fmla="*/ 36 w 108"/>
              <a:gd name="T87" fmla="*/ 64 h 127"/>
              <a:gd name="T88" fmla="*/ 22 w 108"/>
              <a:gd name="T89" fmla="*/ 64 h 127"/>
              <a:gd name="T90" fmla="*/ 13 w 108"/>
              <a:gd name="T91" fmla="*/ 55 h 127"/>
              <a:gd name="T92" fmla="*/ 18 w 108"/>
              <a:gd name="T93" fmla="*/ 50 h 127"/>
              <a:gd name="T94" fmla="*/ 9 w 108"/>
              <a:gd name="T95" fmla="*/ 50 h 127"/>
              <a:gd name="T96" fmla="*/ 4 w 108"/>
              <a:gd name="T97" fmla="*/ 41 h 127"/>
              <a:gd name="T98" fmla="*/ 9 w 108"/>
              <a:gd name="T99" fmla="*/ 36 h 127"/>
              <a:gd name="T100" fmla="*/ 9 w 108"/>
              <a:gd name="T101" fmla="*/ 32 h 127"/>
              <a:gd name="T102" fmla="*/ 13 w 108"/>
              <a:gd name="T103" fmla="*/ 27 h 127"/>
              <a:gd name="T104" fmla="*/ 13 w 108"/>
              <a:gd name="T105" fmla="*/ 18 h 127"/>
              <a:gd name="T106" fmla="*/ 27 w 108"/>
              <a:gd name="T107" fmla="*/ 14 h 127"/>
              <a:gd name="T108" fmla="*/ 40 w 108"/>
              <a:gd name="T109" fmla="*/ 14 h 127"/>
              <a:gd name="T110" fmla="*/ 49 w 108"/>
              <a:gd name="T111" fmla="*/ 9 h 127"/>
              <a:gd name="T112" fmla="*/ 63 w 108"/>
              <a:gd name="T113" fmla="*/ 5 h 127"/>
              <a:gd name="T114" fmla="*/ 68 w 108"/>
              <a:gd name="T115" fmla="*/ 5 h 127"/>
              <a:gd name="T116" fmla="*/ 81 w 108"/>
              <a:gd name="T117" fmla="*/ 9 h 127"/>
              <a:gd name="T118" fmla="*/ 95 w 108"/>
              <a:gd name="T119" fmla="*/ 5 h 127"/>
              <a:gd name="T120" fmla="*/ 95 w 108"/>
              <a:gd name="T121" fmla="*/ 0 h 127"/>
              <a:gd name="T122" fmla="*/ 104 w 108"/>
              <a:gd name="T123" fmla="*/ 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8" h="127">
                <a:moveTo>
                  <a:pt x="68" y="118"/>
                </a:moveTo>
                <a:lnTo>
                  <a:pt x="68" y="118"/>
                </a:lnTo>
                <a:lnTo>
                  <a:pt x="68" y="118"/>
                </a:lnTo>
                <a:lnTo>
                  <a:pt x="68" y="118"/>
                </a:lnTo>
                <a:lnTo>
                  <a:pt x="68" y="118"/>
                </a:lnTo>
                <a:lnTo>
                  <a:pt x="72" y="113"/>
                </a:lnTo>
                <a:lnTo>
                  <a:pt x="72" y="113"/>
                </a:lnTo>
                <a:lnTo>
                  <a:pt x="72" y="118"/>
                </a:lnTo>
                <a:lnTo>
                  <a:pt x="72" y="118"/>
                </a:lnTo>
                <a:lnTo>
                  <a:pt x="72" y="118"/>
                </a:lnTo>
                <a:lnTo>
                  <a:pt x="72" y="118"/>
                </a:lnTo>
                <a:lnTo>
                  <a:pt x="72" y="118"/>
                </a:lnTo>
                <a:lnTo>
                  <a:pt x="72" y="118"/>
                </a:lnTo>
                <a:lnTo>
                  <a:pt x="72" y="118"/>
                </a:lnTo>
                <a:lnTo>
                  <a:pt x="72" y="118"/>
                </a:lnTo>
                <a:lnTo>
                  <a:pt x="72" y="118"/>
                </a:lnTo>
                <a:lnTo>
                  <a:pt x="77" y="118"/>
                </a:lnTo>
                <a:lnTo>
                  <a:pt x="77" y="118"/>
                </a:lnTo>
                <a:lnTo>
                  <a:pt x="77" y="118"/>
                </a:lnTo>
                <a:lnTo>
                  <a:pt x="77" y="118"/>
                </a:lnTo>
                <a:lnTo>
                  <a:pt x="81" y="118"/>
                </a:lnTo>
                <a:lnTo>
                  <a:pt x="86" y="118"/>
                </a:lnTo>
                <a:lnTo>
                  <a:pt x="86" y="118"/>
                </a:lnTo>
                <a:lnTo>
                  <a:pt x="90" y="122"/>
                </a:lnTo>
                <a:lnTo>
                  <a:pt x="95" y="122"/>
                </a:lnTo>
                <a:lnTo>
                  <a:pt x="95" y="122"/>
                </a:lnTo>
                <a:lnTo>
                  <a:pt x="95" y="118"/>
                </a:lnTo>
                <a:lnTo>
                  <a:pt x="99" y="122"/>
                </a:lnTo>
                <a:lnTo>
                  <a:pt x="99" y="122"/>
                </a:lnTo>
                <a:lnTo>
                  <a:pt x="99" y="122"/>
                </a:lnTo>
                <a:lnTo>
                  <a:pt x="99" y="122"/>
                </a:lnTo>
                <a:lnTo>
                  <a:pt x="99" y="122"/>
                </a:lnTo>
                <a:lnTo>
                  <a:pt x="99" y="122"/>
                </a:lnTo>
                <a:lnTo>
                  <a:pt x="104" y="122"/>
                </a:lnTo>
                <a:lnTo>
                  <a:pt x="104" y="122"/>
                </a:lnTo>
                <a:lnTo>
                  <a:pt x="104" y="122"/>
                </a:lnTo>
                <a:lnTo>
                  <a:pt x="108" y="122"/>
                </a:lnTo>
                <a:lnTo>
                  <a:pt x="104" y="122"/>
                </a:lnTo>
                <a:lnTo>
                  <a:pt x="104" y="122"/>
                </a:lnTo>
                <a:lnTo>
                  <a:pt x="104" y="127"/>
                </a:lnTo>
                <a:lnTo>
                  <a:pt x="104" y="127"/>
                </a:lnTo>
                <a:lnTo>
                  <a:pt x="104" y="127"/>
                </a:lnTo>
                <a:lnTo>
                  <a:pt x="104" y="127"/>
                </a:lnTo>
                <a:lnTo>
                  <a:pt x="99" y="127"/>
                </a:lnTo>
                <a:lnTo>
                  <a:pt x="95" y="127"/>
                </a:lnTo>
                <a:lnTo>
                  <a:pt x="90" y="127"/>
                </a:lnTo>
                <a:lnTo>
                  <a:pt x="81" y="127"/>
                </a:lnTo>
                <a:lnTo>
                  <a:pt x="81" y="127"/>
                </a:lnTo>
                <a:lnTo>
                  <a:pt x="81" y="127"/>
                </a:lnTo>
                <a:lnTo>
                  <a:pt x="81" y="127"/>
                </a:lnTo>
                <a:lnTo>
                  <a:pt x="81" y="127"/>
                </a:lnTo>
                <a:lnTo>
                  <a:pt x="77" y="122"/>
                </a:lnTo>
                <a:lnTo>
                  <a:pt x="77" y="122"/>
                </a:lnTo>
                <a:lnTo>
                  <a:pt x="68" y="122"/>
                </a:lnTo>
                <a:lnTo>
                  <a:pt x="68" y="122"/>
                </a:lnTo>
                <a:lnTo>
                  <a:pt x="63" y="122"/>
                </a:lnTo>
                <a:lnTo>
                  <a:pt x="63" y="122"/>
                </a:lnTo>
                <a:lnTo>
                  <a:pt x="63" y="122"/>
                </a:lnTo>
                <a:lnTo>
                  <a:pt x="63" y="122"/>
                </a:lnTo>
                <a:lnTo>
                  <a:pt x="63" y="118"/>
                </a:lnTo>
                <a:lnTo>
                  <a:pt x="63" y="118"/>
                </a:lnTo>
                <a:lnTo>
                  <a:pt x="63" y="118"/>
                </a:lnTo>
                <a:lnTo>
                  <a:pt x="63" y="118"/>
                </a:lnTo>
                <a:lnTo>
                  <a:pt x="63" y="118"/>
                </a:lnTo>
                <a:lnTo>
                  <a:pt x="63" y="118"/>
                </a:lnTo>
                <a:lnTo>
                  <a:pt x="63" y="113"/>
                </a:lnTo>
                <a:lnTo>
                  <a:pt x="63" y="113"/>
                </a:lnTo>
                <a:lnTo>
                  <a:pt x="63" y="113"/>
                </a:lnTo>
                <a:lnTo>
                  <a:pt x="63" y="118"/>
                </a:lnTo>
                <a:lnTo>
                  <a:pt x="68" y="118"/>
                </a:lnTo>
                <a:moveTo>
                  <a:pt x="54" y="55"/>
                </a:moveTo>
                <a:lnTo>
                  <a:pt x="54" y="55"/>
                </a:lnTo>
                <a:lnTo>
                  <a:pt x="59" y="55"/>
                </a:lnTo>
                <a:lnTo>
                  <a:pt x="59" y="55"/>
                </a:lnTo>
                <a:lnTo>
                  <a:pt x="59" y="55"/>
                </a:lnTo>
                <a:lnTo>
                  <a:pt x="59" y="55"/>
                </a:lnTo>
                <a:lnTo>
                  <a:pt x="63" y="59"/>
                </a:lnTo>
                <a:lnTo>
                  <a:pt x="68" y="59"/>
                </a:lnTo>
                <a:lnTo>
                  <a:pt x="68" y="59"/>
                </a:lnTo>
                <a:lnTo>
                  <a:pt x="68" y="59"/>
                </a:lnTo>
                <a:lnTo>
                  <a:pt x="68" y="59"/>
                </a:lnTo>
                <a:lnTo>
                  <a:pt x="68" y="59"/>
                </a:lnTo>
                <a:lnTo>
                  <a:pt x="68" y="64"/>
                </a:lnTo>
                <a:lnTo>
                  <a:pt x="68" y="64"/>
                </a:lnTo>
                <a:lnTo>
                  <a:pt x="68" y="68"/>
                </a:lnTo>
                <a:lnTo>
                  <a:pt x="72" y="68"/>
                </a:lnTo>
                <a:lnTo>
                  <a:pt x="72" y="68"/>
                </a:lnTo>
                <a:lnTo>
                  <a:pt x="77" y="68"/>
                </a:lnTo>
                <a:lnTo>
                  <a:pt x="77" y="68"/>
                </a:lnTo>
                <a:lnTo>
                  <a:pt x="77" y="68"/>
                </a:lnTo>
                <a:lnTo>
                  <a:pt x="72" y="73"/>
                </a:lnTo>
                <a:lnTo>
                  <a:pt x="72" y="73"/>
                </a:lnTo>
                <a:lnTo>
                  <a:pt x="72" y="73"/>
                </a:lnTo>
                <a:lnTo>
                  <a:pt x="72" y="68"/>
                </a:lnTo>
                <a:lnTo>
                  <a:pt x="72" y="68"/>
                </a:lnTo>
                <a:lnTo>
                  <a:pt x="72" y="68"/>
                </a:lnTo>
                <a:lnTo>
                  <a:pt x="72" y="68"/>
                </a:lnTo>
                <a:lnTo>
                  <a:pt x="68" y="68"/>
                </a:lnTo>
                <a:lnTo>
                  <a:pt x="68" y="68"/>
                </a:lnTo>
                <a:lnTo>
                  <a:pt x="68" y="68"/>
                </a:lnTo>
                <a:lnTo>
                  <a:pt x="68" y="64"/>
                </a:lnTo>
                <a:lnTo>
                  <a:pt x="68" y="64"/>
                </a:lnTo>
                <a:lnTo>
                  <a:pt x="68" y="64"/>
                </a:lnTo>
                <a:lnTo>
                  <a:pt x="68" y="64"/>
                </a:lnTo>
                <a:lnTo>
                  <a:pt x="68" y="64"/>
                </a:lnTo>
                <a:lnTo>
                  <a:pt x="63" y="64"/>
                </a:lnTo>
                <a:lnTo>
                  <a:pt x="63" y="64"/>
                </a:lnTo>
                <a:lnTo>
                  <a:pt x="59" y="64"/>
                </a:lnTo>
                <a:lnTo>
                  <a:pt x="59" y="59"/>
                </a:lnTo>
                <a:lnTo>
                  <a:pt x="59" y="59"/>
                </a:lnTo>
                <a:lnTo>
                  <a:pt x="59" y="59"/>
                </a:lnTo>
                <a:lnTo>
                  <a:pt x="59" y="59"/>
                </a:lnTo>
                <a:lnTo>
                  <a:pt x="54" y="55"/>
                </a:lnTo>
                <a:lnTo>
                  <a:pt x="54" y="55"/>
                </a:lnTo>
                <a:lnTo>
                  <a:pt x="49" y="55"/>
                </a:lnTo>
                <a:lnTo>
                  <a:pt x="49" y="55"/>
                </a:lnTo>
                <a:lnTo>
                  <a:pt x="49" y="55"/>
                </a:lnTo>
                <a:lnTo>
                  <a:pt x="45" y="55"/>
                </a:lnTo>
                <a:lnTo>
                  <a:pt x="45" y="55"/>
                </a:lnTo>
                <a:lnTo>
                  <a:pt x="49" y="55"/>
                </a:lnTo>
                <a:lnTo>
                  <a:pt x="49" y="50"/>
                </a:lnTo>
                <a:lnTo>
                  <a:pt x="54" y="50"/>
                </a:lnTo>
                <a:lnTo>
                  <a:pt x="54" y="50"/>
                </a:lnTo>
                <a:lnTo>
                  <a:pt x="54" y="55"/>
                </a:lnTo>
                <a:moveTo>
                  <a:pt x="99" y="9"/>
                </a:moveTo>
                <a:lnTo>
                  <a:pt x="99" y="9"/>
                </a:lnTo>
                <a:lnTo>
                  <a:pt x="99" y="9"/>
                </a:lnTo>
                <a:lnTo>
                  <a:pt x="99" y="9"/>
                </a:lnTo>
                <a:lnTo>
                  <a:pt x="99" y="14"/>
                </a:lnTo>
                <a:lnTo>
                  <a:pt x="99" y="14"/>
                </a:lnTo>
                <a:lnTo>
                  <a:pt x="99" y="14"/>
                </a:lnTo>
                <a:lnTo>
                  <a:pt x="99" y="14"/>
                </a:lnTo>
                <a:lnTo>
                  <a:pt x="99" y="14"/>
                </a:lnTo>
                <a:lnTo>
                  <a:pt x="99" y="14"/>
                </a:lnTo>
                <a:lnTo>
                  <a:pt x="95" y="18"/>
                </a:lnTo>
                <a:lnTo>
                  <a:pt x="95" y="18"/>
                </a:lnTo>
                <a:lnTo>
                  <a:pt x="95" y="18"/>
                </a:lnTo>
                <a:lnTo>
                  <a:pt x="95" y="18"/>
                </a:lnTo>
                <a:lnTo>
                  <a:pt x="95" y="18"/>
                </a:lnTo>
                <a:lnTo>
                  <a:pt x="90" y="18"/>
                </a:lnTo>
                <a:lnTo>
                  <a:pt x="86" y="14"/>
                </a:lnTo>
                <a:lnTo>
                  <a:pt x="81" y="14"/>
                </a:lnTo>
                <a:lnTo>
                  <a:pt x="81" y="14"/>
                </a:lnTo>
                <a:lnTo>
                  <a:pt x="81" y="14"/>
                </a:lnTo>
                <a:lnTo>
                  <a:pt x="77" y="14"/>
                </a:lnTo>
                <a:lnTo>
                  <a:pt x="77" y="18"/>
                </a:lnTo>
                <a:lnTo>
                  <a:pt x="72" y="18"/>
                </a:lnTo>
                <a:lnTo>
                  <a:pt x="72" y="14"/>
                </a:lnTo>
                <a:lnTo>
                  <a:pt x="68" y="14"/>
                </a:lnTo>
                <a:lnTo>
                  <a:pt x="68" y="14"/>
                </a:lnTo>
                <a:lnTo>
                  <a:pt x="68" y="18"/>
                </a:lnTo>
                <a:lnTo>
                  <a:pt x="63" y="18"/>
                </a:lnTo>
                <a:lnTo>
                  <a:pt x="63" y="18"/>
                </a:lnTo>
                <a:lnTo>
                  <a:pt x="59" y="18"/>
                </a:lnTo>
                <a:lnTo>
                  <a:pt x="59" y="18"/>
                </a:lnTo>
                <a:lnTo>
                  <a:pt x="59" y="23"/>
                </a:lnTo>
                <a:lnTo>
                  <a:pt x="59" y="23"/>
                </a:lnTo>
                <a:lnTo>
                  <a:pt x="59" y="23"/>
                </a:lnTo>
                <a:lnTo>
                  <a:pt x="59" y="23"/>
                </a:lnTo>
                <a:lnTo>
                  <a:pt x="63" y="23"/>
                </a:lnTo>
                <a:lnTo>
                  <a:pt x="63" y="23"/>
                </a:lnTo>
                <a:lnTo>
                  <a:pt x="68" y="27"/>
                </a:lnTo>
                <a:lnTo>
                  <a:pt x="68" y="27"/>
                </a:lnTo>
                <a:lnTo>
                  <a:pt x="68" y="32"/>
                </a:lnTo>
                <a:lnTo>
                  <a:pt x="68" y="27"/>
                </a:lnTo>
                <a:lnTo>
                  <a:pt x="63" y="27"/>
                </a:lnTo>
                <a:lnTo>
                  <a:pt x="63" y="27"/>
                </a:lnTo>
                <a:lnTo>
                  <a:pt x="63" y="27"/>
                </a:lnTo>
                <a:lnTo>
                  <a:pt x="59" y="27"/>
                </a:lnTo>
                <a:lnTo>
                  <a:pt x="59" y="27"/>
                </a:lnTo>
                <a:lnTo>
                  <a:pt x="59" y="27"/>
                </a:lnTo>
                <a:lnTo>
                  <a:pt x="59" y="27"/>
                </a:lnTo>
                <a:lnTo>
                  <a:pt x="63" y="32"/>
                </a:lnTo>
                <a:lnTo>
                  <a:pt x="63" y="32"/>
                </a:lnTo>
                <a:lnTo>
                  <a:pt x="63" y="32"/>
                </a:lnTo>
                <a:lnTo>
                  <a:pt x="63" y="32"/>
                </a:lnTo>
                <a:lnTo>
                  <a:pt x="63" y="32"/>
                </a:lnTo>
                <a:lnTo>
                  <a:pt x="59" y="32"/>
                </a:lnTo>
                <a:lnTo>
                  <a:pt x="59" y="27"/>
                </a:lnTo>
                <a:lnTo>
                  <a:pt x="54" y="27"/>
                </a:lnTo>
                <a:lnTo>
                  <a:pt x="54" y="27"/>
                </a:lnTo>
                <a:lnTo>
                  <a:pt x="54" y="32"/>
                </a:lnTo>
                <a:lnTo>
                  <a:pt x="54" y="32"/>
                </a:lnTo>
                <a:lnTo>
                  <a:pt x="59" y="32"/>
                </a:lnTo>
                <a:lnTo>
                  <a:pt x="59" y="32"/>
                </a:lnTo>
                <a:lnTo>
                  <a:pt x="59" y="32"/>
                </a:lnTo>
                <a:lnTo>
                  <a:pt x="54" y="32"/>
                </a:lnTo>
                <a:lnTo>
                  <a:pt x="54" y="32"/>
                </a:lnTo>
                <a:lnTo>
                  <a:pt x="54" y="27"/>
                </a:lnTo>
                <a:lnTo>
                  <a:pt x="49" y="27"/>
                </a:lnTo>
                <a:lnTo>
                  <a:pt x="45" y="27"/>
                </a:lnTo>
                <a:lnTo>
                  <a:pt x="45" y="23"/>
                </a:lnTo>
                <a:lnTo>
                  <a:pt x="45" y="23"/>
                </a:lnTo>
                <a:lnTo>
                  <a:pt x="45" y="23"/>
                </a:lnTo>
                <a:lnTo>
                  <a:pt x="45" y="23"/>
                </a:lnTo>
                <a:lnTo>
                  <a:pt x="45" y="23"/>
                </a:lnTo>
                <a:lnTo>
                  <a:pt x="40" y="23"/>
                </a:lnTo>
                <a:lnTo>
                  <a:pt x="40" y="23"/>
                </a:lnTo>
                <a:lnTo>
                  <a:pt x="40" y="27"/>
                </a:lnTo>
                <a:lnTo>
                  <a:pt x="40" y="27"/>
                </a:lnTo>
                <a:lnTo>
                  <a:pt x="40" y="32"/>
                </a:lnTo>
                <a:lnTo>
                  <a:pt x="40" y="32"/>
                </a:lnTo>
                <a:lnTo>
                  <a:pt x="45" y="36"/>
                </a:lnTo>
                <a:lnTo>
                  <a:pt x="45" y="41"/>
                </a:lnTo>
                <a:lnTo>
                  <a:pt x="49" y="41"/>
                </a:lnTo>
                <a:lnTo>
                  <a:pt x="49" y="41"/>
                </a:lnTo>
                <a:lnTo>
                  <a:pt x="54" y="45"/>
                </a:lnTo>
                <a:lnTo>
                  <a:pt x="54" y="45"/>
                </a:lnTo>
                <a:lnTo>
                  <a:pt x="54" y="50"/>
                </a:lnTo>
                <a:lnTo>
                  <a:pt x="54" y="50"/>
                </a:lnTo>
                <a:lnTo>
                  <a:pt x="49" y="50"/>
                </a:lnTo>
                <a:lnTo>
                  <a:pt x="49" y="50"/>
                </a:lnTo>
                <a:lnTo>
                  <a:pt x="49" y="45"/>
                </a:lnTo>
                <a:lnTo>
                  <a:pt x="49" y="45"/>
                </a:lnTo>
                <a:lnTo>
                  <a:pt x="49" y="45"/>
                </a:lnTo>
                <a:lnTo>
                  <a:pt x="45" y="45"/>
                </a:lnTo>
                <a:lnTo>
                  <a:pt x="45" y="45"/>
                </a:lnTo>
                <a:lnTo>
                  <a:pt x="45" y="50"/>
                </a:lnTo>
                <a:lnTo>
                  <a:pt x="49" y="50"/>
                </a:lnTo>
                <a:lnTo>
                  <a:pt x="49" y="50"/>
                </a:lnTo>
                <a:lnTo>
                  <a:pt x="49" y="50"/>
                </a:lnTo>
                <a:lnTo>
                  <a:pt x="49" y="55"/>
                </a:lnTo>
                <a:lnTo>
                  <a:pt x="45" y="55"/>
                </a:lnTo>
                <a:lnTo>
                  <a:pt x="45" y="55"/>
                </a:lnTo>
                <a:lnTo>
                  <a:pt x="40" y="55"/>
                </a:lnTo>
                <a:lnTo>
                  <a:pt x="40" y="55"/>
                </a:lnTo>
                <a:lnTo>
                  <a:pt x="45" y="55"/>
                </a:lnTo>
                <a:lnTo>
                  <a:pt x="45" y="55"/>
                </a:lnTo>
                <a:lnTo>
                  <a:pt x="45" y="55"/>
                </a:lnTo>
                <a:lnTo>
                  <a:pt x="49" y="55"/>
                </a:lnTo>
                <a:lnTo>
                  <a:pt x="49" y="59"/>
                </a:lnTo>
                <a:lnTo>
                  <a:pt x="54" y="59"/>
                </a:lnTo>
                <a:lnTo>
                  <a:pt x="54" y="59"/>
                </a:lnTo>
                <a:lnTo>
                  <a:pt x="59" y="59"/>
                </a:lnTo>
                <a:lnTo>
                  <a:pt x="59" y="64"/>
                </a:lnTo>
                <a:lnTo>
                  <a:pt x="63" y="64"/>
                </a:lnTo>
                <a:lnTo>
                  <a:pt x="63" y="64"/>
                </a:lnTo>
                <a:lnTo>
                  <a:pt x="68" y="68"/>
                </a:lnTo>
                <a:lnTo>
                  <a:pt x="68" y="68"/>
                </a:lnTo>
                <a:lnTo>
                  <a:pt x="68" y="73"/>
                </a:lnTo>
                <a:lnTo>
                  <a:pt x="68" y="73"/>
                </a:lnTo>
                <a:lnTo>
                  <a:pt x="68" y="73"/>
                </a:lnTo>
                <a:lnTo>
                  <a:pt x="68" y="77"/>
                </a:lnTo>
                <a:lnTo>
                  <a:pt x="68" y="77"/>
                </a:lnTo>
                <a:lnTo>
                  <a:pt x="68" y="77"/>
                </a:lnTo>
                <a:lnTo>
                  <a:pt x="63" y="73"/>
                </a:lnTo>
                <a:lnTo>
                  <a:pt x="63" y="73"/>
                </a:lnTo>
                <a:lnTo>
                  <a:pt x="59" y="68"/>
                </a:lnTo>
                <a:lnTo>
                  <a:pt x="59" y="68"/>
                </a:lnTo>
                <a:lnTo>
                  <a:pt x="59" y="68"/>
                </a:lnTo>
                <a:lnTo>
                  <a:pt x="59" y="73"/>
                </a:lnTo>
                <a:lnTo>
                  <a:pt x="54" y="73"/>
                </a:lnTo>
                <a:lnTo>
                  <a:pt x="49" y="73"/>
                </a:lnTo>
                <a:lnTo>
                  <a:pt x="49" y="73"/>
                </a:lnTo>
                <a:lnTo>
                  <a:pt x="49" y="73"/>
                </a:lnTo>
                <a:lnTo>
                  <a:pt x="49" y="73"/>
                </a:lnTo>
                <a:lnTo>
                  <a:pt x="54" y="73"/>
                </a:lnTo>
                <a:lnTo>
                  <a:pt x="54" y="77"/>
                </a:lnTo>
                <a:lnTo>
                  <a:pt x="54" y="77"/>
                </a:lnTo>
                <a:lnTo>
                  <a:pt x="54" y="77"/>
                </a:lnTo>
                <a:lnTo>
                  <a:pt x="54" y="77"/>
                </a:lnTo>
                <a:lnTo>
                  <a:pt x="59" y="77"/>
                </a:lnTo>
                <a:lnTo>
                  <a:pt x="59" y="77"/>
                </a:lnTo>
                <a:lnTo>
                  <a:pt x="59" y="82"/>
                </a:lnTo>
                <a:lnTo>
                  <a:pt x="59" y="82"/>
                </a:lnTo>
                <a:lnTo>
                  <a:pt x="59" y="82"/>
                </a:lnTo>
                <a:lnTo>
                  <a:pt x="54" y="82"/>
                </a:lnTo>
                <a:lnTo>
                  <a:pt x="54" y="82"/>
                </a:lnTo>
                <a:lnTo>
                  <a:pt x="54" y="82"/>
                </a:lnTo>
                <a:lnTo>
                  <a:pt x="54" y="82"/>
                </a:lnTo>
                <a:lnTo>
                  <a:pt x="54" y="82"/>
                </a:lnTo>
                <a:lnTo>
                  <a:pt x="49" y="82"/>
                </a:lnTo>
                <a:lnTo>
                  <a:pt x="49" y="82"/>
                </a:lnTo>
                <a:lnTo>
                  <a:pt x="49" y="77"/>
                </a:lnTo>
                <a:lnTo>
                  <a:pt x="45" y="77"/>
                </a:lnTo>
                <a:lnTo>
                  <a:pt x="45" y="77"/>
                </a:lnTo>
                <a:lnTo>
                  <a:pt x="45" y="82"/>
                </a:lnTo>
                <a:lnTo>
                  <a:pt x="49" y="82"/>
                </a:lnTo>
                <a:lnTo>
                  <a:pt x="49" y="91"/>
                </a:lnTo>
                <a:lnTo>
                  <a:pt x="54" y="91"/>
                </a:lnTo>
                <a:lnTo>
                  <a:pt x="54" y="95"/>
                </a:lnTo>
                <a:lnTo>
                  <a:pt x="54" y="95"/>
                </a:lnTo>
                <a:lnTo>
                  <a:pt x="54" y="100"/>
                </a:lnTo>
                <a:lnTo>
                  <a:pt x="54" y="100"/>
                </a:lnTo>
                <a:lnTo>
                  <a:pt x="54" y="100"/>
                </a:lnTo>
                <a:lnTo>
                  <a:pt x="54" y="100"/>
                </a:lnTo>
                <a:lnTo>
                  <a:pt x="49" y="100"/>
                </a:lnTo>
                <a:lnTo>
                  <a:pt x="49" y="95"/>
                </a:lnTo>
                <a:lnTo>
                  <a:pt x="49" y="95"/>
                </a:lnTo>
                <a:lnTo>
                  <a:pt x="45" y="95"/>
                </a:lnTo>
                <a:lnTo>
                  <a:pt x="45" y="95"/>
                </a:lnTo>
                <a:lnTo>
                  <a:pt x="45" y="95"/>
                </a:lnTo>
                <a:lnTo>
                  <a:pt x="45" y="100"/>
                </a:lnTo>
                <a:lnTo>
                  <a:pt x="40" y="100"/>
                </a:lnTo>
                <a:lnTo>
                  <a:pt x="40" y="100"/>
                </a:lnTo>
                <a:lnTo>
                  <a:pt x="40" y="95"/>
                </a:lnTo>
                <a:lnTo>
                  <a:pt x="40" y="95"/>
                </a:lnTo>
                <a:lnTo>
                  <a:pt x="40" y="91"/>
                </a:lnTo>
                <a:lnTo>
                  <a:pt x="36" y="91"/>
                </a:lnTo>
                <a:lnTo>
                  <a:pt x="36" y="91"/>
                </a:lnTo>
                <a:lnTo>
                  <a:pt x="36" y="91"/>
                </a:lnTo>
                <a:lnTo>
                  <a:pt x="36" y="91"/>
                </a:lnTo>
                <a:lnTo>
                  <a:pt x="36" y="91"/>
                </a:lnTo>
                <a:lnTo>
                  <a:pt x="36" y="91"/>
                </a:lnTo>
                <a:lnTo>
                  <a:pt x="36" y="95"/>
                </a:lnTo>
                <a:lnTo>
                  <a:pt x="31" y="95"/>
                </a:lnTo>
                <a:lnTo>
                  <a:pt x="31" y="91"/>
                </a:lnTo>
                <a:lnTo>
                  <a:pt x="27" y="86"/>
                </a:lnTo>
                <a:lnTo>
                  <a:pt x="27" y="86"/>
                </a:lnTo>
                <a:lnTo>
                  <a:pt x="31" y="82"/>
                </a:lnTo>
                <a:lnTo>
                  <a:pt x="31" y="82"/>
                </a:lnTo>
                <a:lnTo>
                  <a:pt x="27" y="77"/>
                </a:lnTo>
                <a:lnTo>
                  <a:pt x="27" y="77"/>
                </a:lnTo>
                <a:lnTo>
                  <a:pt x="22" y="77"/>
                </a:lnTo>
                <a:lnTo>
                  <a:pt x="22" y="73"/>
                </a:lnTo>
                <a:lnTo>
                  <a:pt x="22" y="73"/>
                </a:lnTo>
                <a:lnTo>
                  <a:pt x="22" y="73"/>
                </a:lnTo>
                <a:lnTo>
                  <a:pt x="22" y="73"/>
                </a:lnTo>
                <a:lnTo>
                  <a:pt x="22" y="73"/>
                </a:lnTo>
                <a:lnTo>
                  <a:pt x="22" y="68"/>
                </a:lnTo>
                <a:lnTo>
                  <a:pt x="22" y="68"/>
                </a:lnTo>
                <a:lnTo>
                  <a:pt x="27" y="68"/>
                </a:lnTo>
                <a:lnTo>
                  <a:pt x="27" y="68"/>
                </a:lnTo>
                <a:lnTo>
                  <a:pt x="27" y="68"/>
                </a:lnTo>
                <a:lnTo>
                  <a:pt x="31" y="64"/>
                </a:lnTo>
                <a:lnTo>
                  <a:pt x="31" y="64"/>
                </a:lnTo>
                <a:lnTo>
                  <a:pt x="31" y="64"/>
                </a:lnTo>
                <a:lnTo>
                  <a:pt x="36" y="68"/>
                </a:lnTo>
                <a:lnTo>
                  <a:pt x="40" y="68"/>
                </a:lnTo>
                <a:lnTo>
                  <a:pt x="45" y="68"/>
                </a:lnTo>
                <a:lnTo>
                  <a:pt x="45" y="73"/>
                </a:lnTo>
                <a:lnTo>
                  <a:pt x="49" y="73"/>
                </a:lnTo>
                <a:lnTo>
                  <a:pt x="49" y="73"/>
                </a:lnTo>
                <a:lnTo>
                  <a:pt x="49" y="68"/>
                </a:lnTo>
                <a:lnTo>
                  <a:pt x="49" y="68"/>
                </a:lnTo>
                <a:lnTo>
                  <a:pt x="49" y="68"/>
                </a:lnTo>
                <a:lnTo>
                  <a:pt x="49" y="68"/>
                </a:lnTo>
                <a:lnTo>
                  <a:pt x="54" y="68"/>
                </a:lnTo>
                <a:lnTo>
                  <a:pt x="54" y="68"/>
                </a:lnTo>
                <a:lnTo>
                  <a:pt x="54" y="68"/>
                </a:lnTo>
                <a:lnTo>
                  <a:pt x="49" y="68"/>
                </a:lnTo>
                <a:lnTo>
                  <a:pt x="49" y="68"/>
                </a:lnTo>
                <a:lnTo>
                  <a:pt x="49" y="68"/>
                </a:lnTo>
                <a:lnTo>
                  <a:pt x="49" y="68"/>
                </a:lnTo>
                <a:lnTo>
                  <a:pt x="45" y="68"/>
                </a:lnTo>
                <a:lnTo>
                  <a:pt x="45" y="64"/>
                </a:lnTo>
                <a:lnTo>
                  <a:pt x="45" y="64"/>
                </a:lnTo>
                <a:lnTo>
                  <a:pt x="45" y="64"/>
                </a:lnTo>
                <a:lnTo>
                  <a:pt x="40" y="64"/>
                </a:lnTo>
                <a:lnTo>
                  <a:pt x="40" y="64"/>
                </a:lnTo>
                <a:lnTo>
                  <a:pt x="40" y="64"/>
                </a:lnTo>
                <a:lnTo>
                  <a:pt x="36" y="64"/>
                </a:lnTo>
                <a:lnTo>
                  <a:pt x="31" y="64"/>
                </a:lnTo>
                <a:lnTo>
                  <a:pt x="31" y="64"/>
                </a:lnTo>
                <a:lnTo>
                  <a:pt x="27" y="64"/>
                </a:lnTo>
                <a:lnTo>
                  <a:pt x="27" y="64"/>
                </a:lnTo>
                <a:lnTo>
                  <a:pt x="27" y="64"/>
                </a:lnTo>
                <a:lnTo>
                  <a:pt x="27" y="64"/>
                </a:lnTo>
                <a:lnTo>
                  <a:pt x="22" y="64"/>
                </a:lnTo>
                <a:lnTo>
                  <a:pt x="22" y="64"/>
                </a:lnTo>
                <a:lnTo>
                  <a:pt x="22" y="64"/>
                </a:lnTo>
                <a:lnTo>
                  <a:pt x="22" y="64"/>
                </a:lnTo>
                <a:lnTo>
                  <a:pt x="22" y="64"/>
                </a:lnTo>
                <a:lnTo>
                  <a:pt x="22" y="64"/>
                </a:lnTo>
                <a:lnTo>
                  <a:pt x="18" y="64"/>
                </a:lnTo>
                <a:lnTo>
                  <a:pt x="18" y="59"/>
                </a:lnTo>
                <a:lnTo>
                  <a:pt x="18" y="59"/>
                </a:lnTo>
                <a:lnTo>
                  <a:pt x="13" y="55"/>
                </a:lnTo>
                <a:lnTo>
                  <a:pt x="13" y="55"/>
                </a:lnTo>
                <a:lnTo>
                  <a:pt x="13" y="55"/>
                </a:lnTo>
                <a:lnTo>
                  <a:pt x="13" y="55"/>
                </a:lnTo>
                <a:lnTo>
                  <a:pt x="13" y="55"/>
                </a:lnTo>
                <a:lnTo>
                  <a:pt x="18" y="55"/>
                </a:lnTo>
                <a:lnTo>
                  <a:pt x="18" y="55"/>
                </a:lnTo>
                <a:lnTo>
                  <a:pt x="18" y="55"/>
                </a:lnTo>
                <a:lnTo>
                  <a:pt x="18" y="50"/>
                </a:lnTo>
                <a:lnTo>
                  <a:pt x="18" y="50"/>
                </a:lnTo>
                <a:lnTo>
                  <a:pt x="18" y="50"/>
                </a:lnTo>
                <a:lnTo>
                  <a:pt x="18" y="50"/>
                </a:lnTo>
                <a:lnTo>
                  <a:pt x="18" y="50"/>
                </a:lnTo>
                <a:lnTo>
                  <a:pt x="13" y="50"/>
                </a:lnTo>
                <a:lnTo>
                  <a:pt x="13" y="50"/>
                </a:lnTo>
                <a:lnTo>
                  <a:pt x="13" y="50"/>
                </a:lnTo>
                <a:lnTo>
                  <a:pt x="9" y="50"/>
                </a:lnTo>
                <a:lnTo>
                  <a:pt x="9" y="45"/>
                </a:lnTo>
                <a:lnTo>
                  <a:pt x="4" y="45"/>
                </a:lnTo>
                <a:lnTo>
                  <a:pt x="4" y="41"/>
                </a:lnTo>
                <a:lnTo>
                  <a:pt x="4" y="41"/>
                </a:lnTo>
                <a:lnTo>
                  <a:pt x="0" y="36"/>
                </a:lnTo>
                <a:lnTo>
                  <a:pt x="0" y="36"/>
                </a:lnTo>
                <a:lnTo>
                  <a:pt x="0" y="41"/>
                </a:lnTo>
                <a:lnTo>
                  <a:pt x="4" y="41"/>
                </a:lnTo>
                <a:lnTo>
                  <a:pt x="4" y="41"/>
                </a:lnTo>
                <a:lnTo>
                  <a:pt x="4" y="41"/>
                </a:lnTo>
                <a:lnTo>
                  <a:pt x="4" y="36"/>
                </a:lnTo>
                <a:lnTo>
                  <a:pt x="4" y="36"/>
                </a:lnTo>
                <a:lnTo>
                  <a:pt x="4" y="36"/>
                </a:lnTo>
                <a:lnTo>
                  <a:pt x="4" y="36"/>
                </a:lnTo>
                <a:lnTo>
                  <a:pt x="4" y="36"/>
                </a:lnTo>
                <a:lnTo>
                  <a:pt x="9" y="36"/>
                </a:lnTo>
                <a:lnTo>
                  <a:pt x="9" y="36"/>
                </a:lnTo>
                <a:lnTo>
                  <a:pt x="4" y="36"/>
                </a:lnTo>
                <a:lnTo>
                  <a:pt x="4" y="32"/>
                </a:lnTo>
                <a:lnTo>
                  <a:pt x="4" y="32"/>
                </a:lnTo>
                <a:lnTo>
                  <a:pt x="4" y="32"/>
                </a:lnTo>
                <a:lnTo>
                  <a:pt x="4" y="32"/>
                </a:lnTo>
                <a:lnTo>
                  <a:pt x="9" y="32"/>
                </a:lnTo>
                <a:lnTo>
                  <a:pt x="9" y="32"/>
                </a:lnTo>
                <a:lnTo>
                  <a:pt x="9" y="32"/>
                </a:lnTo>
                <a:lnTo>
                  <a:pt x="9" y="32"/>
                </a:lnTo>
                <a:lnTo>
                  <a:pt x="9" y="32"/>
                </a:lnTo>
                <a:lnTo>
                  <a:pt x="9" y="32"/>
                </a:lnTo>
                <a:lnTo>
                  <a:pt x="13" y="27"/>
                </a:lnTo>
                <a:lnTo>
                  <a:pt x="13" y="27"/>
                </a:lnTo>
                <a:lnTo>
                  <a:pt x="13" y="27"/>
                </a:lnTo>
                <a:lnTo>
                  <a:pt x="13" y="27"/>
                </a:lnTo>
                <a:lnTo>
                  <a:pt x="13" y="23"/>
                </a:lnTo>
                <a:lnTo>
                  <a:pt x="13" y="23"/>
                </a:lnTo>
                <a:lnTo>
                  <a:pt x="13" y="23"/>
                </a:lnTo>
                <a:lnTo>
                  <a:pt x="13" y="23"/>
                </a:lnTo>
                <a:lnTo>
                  <a:pt x="18" y="23"/>
                </a:lnTo>
                <a:lnTo>
                  <a:pt x="18" y="18"/>
                </a:lnTo>
                <a:lnTo>
                  <a:pt x="13" y="18"/>
                </a:lnTo>
                <a:lnTo>
                  <a:pt x="13" y="18"/>
                </a:lnTo>
                <a:lnTo>
                  <a:pt x="13" y="18"/>
                </a:lnTo>
                <a:lnTo>
                  <a:pt x="18" y="18"/>
                </a:lnTo>
                <a:lnTo>
                  <a:pt x="18" y="18"/>
                </a:lnTo>
                <a:lnTo>
                  <a:pt x="22" y="18"/>
                </a:lnTo>
                <a:lnTo>
                  <a:pt x="22" y="14"/>
                </a:lnTo>
                <a:lnTo>
                  <a:pt x="22" y="14"/>
                </a:lnTo>
                <a:lnTo>
                  <a:pt x="22" y="18"/>
                </a:lnTo>
                <a:lnTo>
                  <a:pt x="27" y="14"/>
                </a:lnTo>
                <a:lnTo>
                  <a:pt x="27" y="14"/>
                </a:lnTo>
                <a:lnTo>
                  <a:pt x="31" y="14"/>
                </a:lnTo>
                <a:lnTo>
                  <a:pt x="31" y="14"/>
                </a:lnTo>
                <a:lnTo>
                  <a:pt x="31" y="9"/>
                </a:lnTo>
                <a:lnTo>
                  <a:pt x="31" y="9"/>
                </a:lnTo>
                <a:lnTo>
                  <a:pt x="36" y="9"/>
                </a:lnTo>
                <a:lnTo>
                  <a:pt x="36" y="14"/>
                </a:lnTo>
                <a:lnTo>
                  <a:pt x="40" y="14"/>
                </a:lnTo>
                <a:lnTo>
                  <a:pt x="40" y="9"/>
                </a:lnTo>
                <a:lnTo>
                  <a:pt x="40" y="9"/>
                </a:lnTo>
                <a:lnTo>
                  <a:pt x="40" y="9"/>
                </a:lnTo>
                <a:lnTo>
                  <a:pt x="40" y="9"/>
                </a:lnTo>
                <a:lnTo>
                  <a:pt x="45" y="9"/>
                </a:lnTo>
                <a:lnTo>
                  <a:pt x="45" y="9"/>
                </a:lnTo>
                <a:lnTo>
                  <a:pt x="45" y="9"/>
                </a:lnTo>
                <a:lnTo>
                  <a:pt x="49" y="9"/>
                </a:lnTo>
                <a:lnTo>
                  <a:pt x="49" y="5"/>
                </a:lnTo>
                <a:lnTo>
                  <a:pt x="49" y="5"/>
                </a:lnTo>
                <a:lnTo>
                  <a:pt x="54" y="5"/>
                </a:lnTo>
                <a:lnTo>
                  <a:pt x="54" y="5"/>
                </a:lnTo>
                <a:lnTo>
                  <a:pt x="54" y="5"/>
                </a:lnTo>
                <a:lnTo>
                  <a:pt x="59" y="5"/>
                </a:lnTo>
                <a:lnTo>
                  <a:pt x="59" y="5"/>
                </a:lnTo>
                <a:lnTo>
                  <a:pt x="63" y="5"/>
                </a:lnTo>
                <a:lnTo>
                  <a:pt x="63" y="5"/>
                </a:lnTo>
                <a:lnTo>
                  <a:pt x="63" y="5"/>
                </a:lnTo>
                <a:lnTo>
                  <a:pt x="63" y="5"/>
                </a:lnTo>
                <a:lnTo>
                  <a:pt x="63" y="5"/>
                </a:lnTo>
                <a:lnTo>
                  <a:pt x="68" y="5"/>
                </a:lnTo>
                <a:lnTo>
                  <a:pt x="68" y="5"/>
                </a:lnTo>
                <a:lnTo>
                  <a:pt x="68" y="5"/>
                </a:lnTo>
                <a:lnTo>
                  <a:pt x="68" y="5"/>
                </a:lnTo>
                <a:lnTo>
                  <a:pt x="72" y="5"/>
                </a:lnTo>
                <a:lnTo>
                  <a:pt x="72" y="5"/>
                </a:lnTo>
                <a:lnTo>
                  <a:pt x="72" y="5"/>
                </a:lnTo>
                <a:lnTo>
                  <a:pt x="72" y="9"/>
                </a:lnTo>
                <a:lnTo>
                  <a:pt x="72" y="5"/>
                </a:lnTo>
                <a:lnTo>
                  <a:pt x="77" y="5"/>
                </a:lnTo>
                <a:lnTo>
                  <a:pt x="77" y="5"/>
                </a:lnTo>
                <a:lnTo>
                  <a:pt x="81" y="9"/>
                </a:lnTo>
                <a:lnTo>
                  <a:pt x="81" y="9"/>
                </a:lnTo>
                <a:lnTo>
                  <a:pt x="81" y="9"/>
                </a:lnTo>
                <a:lnTo>
                  <a:pt x="86" y="9"/>
                </a:lnTo>
                <a:lnTo>
                  <a:pt x="86" y="9"/>
                </a:lnTo>
                <a:lnTo>
                  <a:pt x="90" y="9"/>
                </a:lnTo>
                <a:lnTo>
                  <a:pt x="90" y="9"/>
                </a:lnTo>
                <a:lnTo>
                  <a:pt x="90" y="9"/>
                </a:lnTo>
                <a:lnTo>
                  <a:pt x="95" y="5"/>
                </a:lnTo>
                <a:lnTo>
                  <a:pt x="95" y="5"/>
                </a:lnTo>
                <a:lnTo>
                  <a:pt x="95" y="5"/>
                </a:lnTo>
                <a:lnTo>
                  <a:pt x="95" y="5"/>
                </a:lnTo>
                <a:lnTo>
                  <a:pt x="95" y="0"/>
                </a:lnTo>
                <a:lnTo>
                  <a:pt x="95" y="0"/>
                </a:lnTo>
                <a:lnTo>
                  <a:pt x="95" y="0"/>
                </a:lnTo>
                <a:lnTo>
                  <a:pt x="95" y="0"/>
                </a:lnTo>
                <a:lnTo>
                  <a:pt x="95" y="0"/>
                </a:lnTo>
                <a:lnTo>
                  <a:pt x="95" y="0"/>
                </a:lnTo>
                <a:lnTo>
                  <a:pt x="95" y="0"/>
                </a:lnTo>
                <a:lnTo>
                  <a:pt x="99" y="0"/>
                </a:lnTo>
                <a:lnTo>
                  <a:pt x="99" y="0"/>
                </a:lnTo>
                <a:lnTo>
                  <a:pt x="99" y="0"/>
                </a:lnTo>
                <a:lnTo>
                  <a:pt x="99" y="0"/>
                </a:lnTo>
                <a:lnTo>
                  <a:pt x="99" y="0"/>
                </a:lnTo>
                <a:lnTo>
                  <a:pt x="104" y="5"/>
                </a:lnTo>
                <a:lnTo>
                  <a:pt x="104" y="5"/>
                </a:lnTo>
                <a:lnTo>
                  <a:pt x="104" y="5"/>
                </a:lnTo>
                <a:lnTo>
                  <a:pt x="99"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2" name="Freeform 68">
            <a:extLst>
              <a:ext uri="{FF2B5EF4-FFF2-40B4-BE49-F238E27FC236}">
                <a16:creationId xmlns:a16="http://schemas.microsoft.com/office/drawing/2014/main" id="{752D0CA0-ABEB-C041-AA2C-4726C3BBA703}"/>
              </a:ext>
            </a:extLst>
          </p:cNvPr>
          <p:cNvSpPr>
            <a:spLocks noEditPoints="1"/>
          </p:cNvSpPr>
          <p:nvPr/>
        </p:nvSpPr>
        <p:spPr bwMode="auto">
          <a:xfrm>
            <a:off x="3923598" y="404664"/>
            <a:ext cx="1462016" cy="1069063"/>
          </a:xfrm>
          <a:custGeom>
            <a:avLst/>
            <a:gdLst>
              <a:gd name="T0" fmla="*/ 67 w 609"/>
              <a:gd name="T1" fmla="*/ 253 h 439"/>
              <a:gd name="T2" fmla="*/ 402 w 609"/>
              <a:gd name="T3" fmla="*/ 244 h 439"/>
              <a:gd name="T4" fmla="*/ 406 w 609"/>
              <a:gd name="T5" fmla="*/ 240 h 439"/>
              <a:gd name="T6" fmla="*/ 316 w 609"/>
              <a:gd name="T7" fmla="*/ 27 h 439"/>
              <a:gd name="T8" fmla="*/ 465 w 609"/>
              <a:gd name="T9" fmla="*/ 14 h 439"/>
              <a:gd name="T10" fmla="*/ 496 w 609"/>
              <a:gd name="T11" fmla="*/ 36 h 439"/>
              <a:gd name="T12" fmla="*/ 524 w 609"/>
              <a:gd name="T13" fmla="*/ 50 h 439"/>
              <a:gd name="T14" fmla="*/ 609 w 609"/>
              <a:gd name="T15" fmla="*/ 45 h 439"/>
              <a:gd name="T16" fmla="*/ 533 w 609"/>
              <a:gd name="T17" fmla="*/ 68 h 439"/>
              <a:gd name="T18" fmla="*/ 519 w 609"/>
              <a:gd name="T19" fmla="*/ 90 h 439"/>
              <a:gd name="T20" fmla="*/ 510 w 609"/>
              <a:gd name="T21" fmla="*/ 113 h 439"/>
              <a:gd name="T22" fmla="*/ 483 w 609"/>
              <a:gd name="T23" fmla="*/ 131 h 439"/>
              <a:gd name="T24" fmla="*/ 496 w 609"/>
              <a:gd name="T25" fmla="*/ 158 h 439"/>
              <a:gd name="T26" fmla="*/ 478 w 609"/>
              <a:gd name="T27" fmla="*/ 172 h 439"/>
              <a:gd name="T28" fmla="*/ 460 w 609"/>
              <a:gd name="T29" fmla="*/ 176 h 439"/>
              <a:gd name="T30" fmla="*/ 424 w 609"/>
              <a:gd name="T31" fmla="*/ 185 h 439"/>
              <a:gd name="T32" fmla="*/ 402 w 609"/>
              <a:gd name="T33" fmla="*/ 199 h 439"/>
              <a:gd name="T34" fmla="*/ 429 w 609"/>
              <a:gd name="T35" fmla="*/ 204 h 439"/>
              <a:gd name="T36" fmla="*/ 433 w 609"/>
              <a:gd name="T37" fmla="*/ 217 h 439"/>
              <a:gd name="T38" fmla="*/ 438 w 609"/>
              <a:gd name="T39" fmla="*/ 249 h 439"/>
              <a:gd name="T40" fmla="*/ 393 w 609"/>
              <a:gd name="T41" fmla="*/ 226 h 439"/>
              <a:gd name="T42" fmla="*/ 374 w 609"/>
              <a:gd name="T43" fmla="*/ 249 h 439"/>
              <a:gd name="T44" fmla="*/ 429 w 609"/>
              <a:gd name="T45" fmla="*/ 258 h 439"/>
              <a:gd name="T46" fmla="*/ 388 w 609"/>
              <a:gd name="T47" fmla="*/ 276 h 439"/>
              <a:gd name="T48" fmla="*/ 307 w 609"/>
              <a:gd name="T49" fmla="*/ 280 h 439"/>
              <a:gd name="T50" fmla="*/ 266 w 609"/>
              <a:gd name="T51" fmla="*/ 317 h 439"/>
              <a:gd name="T52" fmla="*/ 225 w 609"/>
              <a:gd name="T53" fmla="*/ 330 h 439"/>
              <a:gd name="T54" fmla="*/ 203 w 609"/>
              <a:gd name="T55" fmla="*/ 335 h 439"/>
              <a:gd name="T56" fmla="*/ 162 w 609"/>
              <a:gd name="T57" fmla="*/ 357 h 439"/>
              <a:gd name="T58" fmla="*/ 144 w 609"/>
              <a:gd name="T59" fmla="*/ 384 h 439"/>
              <a:gd name="T60" fmla="*/ 108 w 609"/>
              <a:gd name="T61" fmla="*/ 425 h 439"/>
              <a:gd name="T62" fmla="*/ 90 w 609"/>
              <a:gd name="T63" fmla="*/ 434 h 439"/>
              <a:gd name="T64" fmla="*/ 81 w 609"/>
              <a:gd name="T65" fmla="*/ 411 h 439"/>
              <a:gd name="T66" fmla="*/ 49 w 609"/>
              <a:gd name="T67" fmla="*/ 411 h 439"/>
              <a:gd name="T68" fmla="*/ 45 w 609"/>
              <a:gd name="T69" fmla="*/ 389 h 439"/>
              <a:gd name="T70" fmla="*/ 49 w 609"/>
              <a:gd name="T71" fmla="*/ 353 h 439"/>
              <a:gd name="T72" fmla="*/ 58 w 609"/>
              <a:gd name="T73" fmla="*/ 348 h 439"/>
              <a:gd name="T74" fmla="*/ 36 w 609"/>
              <a:gd name="T75" fmla="*/ 348 h 439"/>
              <a:gd name="T76" fmla="*/ 36 w 609"/>
              <a:gd name="T77" fmla="*/ 317 h 439"/>
              <a:gd name="T78" fmla="*/ 40 w 609"/>
              <a:gd name="T79" fmla="*/ 308 h 439"/>
              <a:gd name="T80" fmla="*/ 85 w 609"/>
              <a:gd name="T81" fmla="*/ 289 h 439"/>
              <a:gd name="T82" fmla="*/ 81 w 609"/>
              <a:gd name="T83" fmla="*/ 280 h 439"/>
              <a:gd name="T84" fmla="*/ 90 w 609"/>
              <a:gd name="T85" fmla="*/ 271 h 439"/>
              <a:gd name="T86" fmla="*/ 117 w 609"/>
              <a:gd name="T87" fmla="*/ 244 h 439"/>
              <a:gd name="T88" fmla="*/ 103 w 609"/>
              <a:gd name="T89" fmla="*/ 235 h 439"/>
              <a:gd name="T90" fmla="*/ 99 w 609"/>
              <a:gd name="T91" fmla="*/ 222 h 439"/>
              <a:gd name="T92" fmla="*/ 103 w 609"/>
              <a:gd name="T93" fmla="*/ 204 h 439"/>
              <a:gd name="T94" fmla="*/ 76 w 609"/>
              <a:gd name="T95" fmla="*/ 217 h 439"/>
              <a:gd name="T96" fmla="*/ 103 w 609"/>
              <a:gd name="T97" fmla="*/ 190 h 439"/>
              <a:gd name="T98" fmla="*/ 103 w 609"/>
              <a:gd name="T99" fmla="*/ 172 h 439"/>
              <a:gd name="T100" fmla="*/ 103 w 609"/>
              <a:gd name="T101" fmla="*/ 154 h 439"/>
              <a:gd name="T102" fmla="*/ 54 w 609"/>
              <a:gd name="T103" fmla="*/ 127 h 439"/>
              <a:gd name="T104" fmla="*/ 4 w 609"/>
              <a:gd name="T105" fmla="*/ 122 h 439"/>
              <a:gd name="T106" fmla="*/ 4 w 609"/>
              <a:gd name="T107" fmla="*/ 104 h 439"/>
              <a:gd name="T108" fmla="*/ 27 w 609"/>
              <a:gd name="T109" fmla="*/ 100 h 439"/>
              <a:gd name="T110" fmla="*/ 22 w 609"/>
              <a:gd name="T111" fmla="*/ 81 h 439"/>
              <a:gd name="T112" fmla="*/ 112 w 609"/>
              <a:gd name="T113" fmla="*/ 59 h 439"/>
              <a:gd name="T114" fmla="*/ 131 w 609"/>
              <a:gd name="T115" fmla="*/ 41 h 439"/>
              <a:gd name="T116" fmla="*/ 194 w 609"/>
              <a:gd name="T117" fmla="*/ 27 h 439"/>
              <a:gd name="T118" fmla="*/ 239 w 609"/>
              <a:gd name="T119" fmla="*/ 32 h 439"/>
              <a:gd name="T120" fmla="*/ 320 w 609"/>
              <a:gd name="T121" fmla="*/ 32 h 439"/>
              <a:gd name="T122" fmla="*/ 334 w 609"/>
              <a:gd name="T123" fmla="*/ 9 h 439"/>
              <a:gd name="T124" fmla="*/ 397 w 609"/>
              <a:gd name="T125" fmla="*/ 5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9" h="439">
                <a:moveTo>
                  <a:pt x="90" y="244"/>
                </a:moveTo>
                <a:lnTo>
                  <a:pt x="90" y="244"/>
                </a:lnTo>
                <a:lnTo>
                  <a:pt x="90" y="249"/>
                </a:lnTo>
                <a:lnTo>
                  <a:pt x="94" y="249"/>
                </a:lnTo>
                <a:lnTo>
                  <a:pt x="94" y="249"/>
                </a:lnTo>
                <a:lnTo>
                  <a:pt x="94" y="249"/>
                </a:lnTo>
                <a:lnTo>
                  <a:pt x="94" y="249"/>
                </a:lnTo>
                <a:lnTo>
                  <a:pt x="94" y="249"/>
                </a:lnTo>
                <a:lnTo>
                  <a:pt x="94" y="249"/>
                </a:lnTo>
                <a:lnTo>
                  <a:pt x="94" y="253"/>
                </a:lnTo>
                <a:lnTo>
                  <a:pt x="94" y="253"/>
                </a:lnTo>
                <a:lnTo>
                  <a:pt x="94" y="253"/>
                </a:lnTo>
                <a:lnTo>
                  <a:pt x="90" y="253"/>
                </a:lnTo>
                <a:lnTo>
                  <a:pt x="90" y="253"/>
                </a:lnTo>
                <a:lnTo>
                  <a:pt x="81" y="258"/>
                </a:lnTo>
                <a:lnTo>
                  <a:pt x="76" y="258"/>
                </a:lnTo>
                <a:lnTo>
                  <a:pt x="72" y="258"/>
                </a:lnTo>
                <a:lnTo>
                  <a:pt x="67" y="258"/>
                </a:lnTo>
                <a:lnTo>
                  <a:pt x="67" y="258"/>
                </a:lnTo>
                <a:lnTo>
                  <a:pt x="67" y="258"/>
                </a:lnTo>
                <a:lnTo>
                  <a:pt x="67" y="258"/>
                </a:lnTo>
                <a:lnTo>
                  <a:pt x="67" y="253"/>
                </a:lnTo>
                <a:lnTo>
                  <a:pt x="67" y="253"/>
                </a:lnTo>
                <a:lnTo>
                  <a:pt x="67" y="253"/>
                </a:lnTo>
                <a:lnTo>
                  <a:pt x="67" y="253"/>
                </a:lnTo>
                <a:lnTo>
                  <a:pt x="67" y="253"/>
                </a:lnTo>
                <a:lnTo>
                  <a:pt x="72" y="253"/>
                </a:lnTo>
                <a:lnTo>
                  <a:pt x="72" y="253"/>
                </a:lnTo>
                <a:lnTo>
                  <a:pt x="72" y="253"/>
                </a:lnTo>
                <a:lnTo>
                  <a:pt x="72" y="253"/>
                </a:lnTo>
                <a:lnTo>
                  <a:pt x="72" y="253"/>
                </a:lnTo>
                <a:lnTo>
                  <a:pt x="67" y="253"/>
                </a:lnTo>
                <a:lnTo>
                  <a:pt x="67" y="253"/>
                </a:lnTo>
                <a:lnTo>
                  <a:pt x="63" y="253"/>
                </a:lnTo>
                <a:lnTo>
                  <a:pt x="63" y="249"/>
                </a:lnTo>
                <a:lnTo>
                  <a:pt x="63" y="249"/>
                </a:lnTo>
                <a:lnTo>
                  <a:pt x="63" y="249"/>
                </a:lnTo>
                <a:lnTo>
                  <a:pt x="63" y="249"/>
                </a:lnTo>
                <a:lnTo>
                  <a:pt x="63" y="244"/>
                </a:lnTo>
                <a:lnTo>
                  <a:pt x="67" y="244"/>
                </a:lnTo>
                <a:lnTo>
                  <a:pt x="67" y="244"/>
                </a:lnTo>
                <a:lnTo>
                  <a:pt x="72" y="244"/>
                </a:lnTo>
                <a:lnTo>
                  <a:pt x="72" y="244"/>
                </a:lnTo>
                <a:lnTo>
                  <a:pt x="67" y="244"/>
                </a:lnTo>
                <a:lnTo>
                  <a:pt x="67" y="244"/>
                </a:lnTo>
                <a:lnTo>
                  <a:pt x="67" y="240"/>
                </a:lnTo>
                <a:lnTo>
                  <a:pt x="67" y="240"/>
                </a:lnTo>
                <a:lnTo>
                  <a:pt x="67" y="240"/>
                </a:lnTo>
                <a:lnTo>
                  <a:pt x="67" y="240"/>
                </a:lnTo>
                <a:lnTo>
                  <a:pt x="67" y="240"/>
                </a:lnTo>
                <a:lnTo>
                  <a:pt x="72" y="240"/>
                </a:lnTo>
                <a:lnTo>
                  <a:pt x="76" y="240"/>
                </a:lnTo>
                <a:lnTo>
                  <a:pt x="76" y="240"/>
                </a:lnTo>
                <a:lnTo>
                  <a:pt x="85" y="240"/>
                </a:lnTo>
                <a:lnTo>
                  <a:pt x="85" y="240"/>
                </a:lnTo>
                <a:lnTo>
                  <a:pt x="85" y="240"/>
                </a:lnTo>
                <a:lnTo>
                  <a:pt x="90" y="244"/>
                </a:lnTo>
                <a:moveTo>
                  <a:pt x="406" y="240"/>
                </a:moveTo>
                <a:lnTo>
                  <a:pt x="406" y="240"/>
                </a:lnTo>
                <a:lnTo>
                  <a:pt x="406" y="240"/>
                </a:lnTo>
                <a:lnTo>
                  <a:pt x="406" y="240"/>
                </a:lnTo>
                <a:lnTo>
                  <a:pt x="402" y="240"/>
                </a:lnTo>
                <a:lnTo>
                  <a:pt x="402" y="240"/>
                </a:lnTo>
                <a:lnTo>
                  <a:pt x="402" y="240"/>
                </a:lnTo>
                <a:lnTo>
                  <a:pt x="402" y="240"/>
                </a:lnTo>
                <a:lnTo>
                  <a:pt x="402" y="244"/>
                </a:lnTo>
                <a:lnTo>
                  <a:pt x="402" y="244"/>
                </a:lnTo>
                <a:lnTo>
                  <a:pt x="402" y="244"/>
                </a:lnTo>
                <a:lnTo>
                  <a:pt x="397" y="244"/>
                </a:lnTo>
                <a:lnTo>
                  <a:pt x="397" y="244"/>
                </a:lnTo>
                <a:lnTo>
                  <a:pt x="393" y="244"/>
                </a:lnTo>
                <a:lnTo>
                  <a:pt x="393" y="249"/>
                </a:lnTo>
                <a:lnTo>
                  <a:pt x="393" y="249"/>
                </a:lnTo>
                <a:lnTo>
                  <a:pt x="393" y="244"/>
                </a:lnTo>
                <a:lnTo>
                  <a:pt x="388" y="244"/>
                </a:lnTo>
                <a:lnTo>
                  <a:pt x="384" y="244"/>
                </a:lnTo>
                <a:lnTo>
                  <a:pt x="374" y="244"/>
                </a:lnTo>
                <a:lnTo>
                  <a:pt x="374" y="249"/>
                </a:lnTo>
                <a:lnTo>
                  <a:pt x="370" y="244"/>
                </a:lnTo>
                <a:lnTo>
                  <a:pt x="370" y="244"/>
                </a:lnTo>
                <a:lnTo>
                  <a:pt x="370" y="244"/>
                </a:lnTo>
                <a:lnTo>
                  <a:pt x="374" y="244"/>
                </a:lnTo>
                <a:lnTo>
                  <a:pt x="374" y="244"/>
                </a:lnTo>
                <a:lnTo>
                  <a:pt x="374" y="244"/>
                </a:lnTo>
                <a:lnTo>
                  <a:pt x="379" y="240"/>
                </a:lnTo>
                <a:lnTo>
                  <a:pt x="379" y="240"/>
                </a:lnTo>
                <a:lnTo>
                  <a:pt x="379" y="240"/>
                </a:lnTo>
                <a:lnTo>
                  <a:pt x="379" y="240"/>
                </a:lnTo>
                <a:lnTo>
                  <a:pt x="384" y="240"/>
                </a:lnTo>
                <a:lnTo>
                  <a:pt x="384" y="240"/>
                </a:lnTo>
                <a:lnTo>
                  <a:pt x="388" y="240"/>
                </a:lnTo>
                <a:lnTo>
                  <a:pt x="393" y="240"/>
                </a:lnTo>
                <a:lnTo>
                  <a:pt x="393" y="240"/>
                </a:lnTo>
                <a:lnTo>
                  <a:pt x="402" y="235"/>
                </a:lnTo>
                <a:lnTo>
                  <a:pt x="402" y="235"/>
                </a:lnTo>
                <a:lnTo>
                  <a:pt x="402" y="235"/>
                </a:lnTo>
                <a:lnTo>
                  <a:pt x="402" y="240"/>
                </a:lnTo>
                <a:lnTo>
                  <a:pt x="406" y="240"/>
                </a:lnTo>
                <a:lnTo>
                  <a:pt x="406" y="240"/>
                </a:lnTo>
                <a:moveTo>
                  <a:pt x="515" y="158"/>
                </a:moveTo>
                <a:lnTo>
                  <a:pt x="515" y="158"/>
                </a:lnTo>
                <a:lnTo>
                  <a:pt x="515" y="158"/>
                </a:lnTo>
                <a:lnTo>
                  <a:pt x="515" y="158"/>
                </a:lnTo>
                <a:lnTo>
                  <a:pt x="515" y="163"/>
                </a:lnTo>
                <a:lnTo>
                  <a:pt x="519" y="163"/>
                </a:lnTo>
                <a:lnTo>
                  <a:pt x="519" y="163"/>
                </a:lnTo>
                <a:lnTo>
                  <a:pt x="515" y="163"/>
                </a:lnTo>
                <a:lnTo>
                  <a:pt x="505" y="163"/>
                </a:lnTo>
                <a:lnTo>
                  <a:pt x="505" y="163"/>
                </a:lnTo>
                <a:lnTo>
                  <a:pt x="501" y="163"/>
                </a:lnTo>
                <a:lnTo>
                  <a:pt x="501" y="158"/>
                </a:lnTo>
                <a:lnTo>
                  <a:pt x="505" y="158"/>
                </a:lnTo>
                <a:lnTo>
                  <a:pt x="505" y="158"/>
                </a:lnTo>
                <a:lnTo>
                  <a:pt x="510" y="158"/>
                </a:lnTo>
                <a:lnTo>
                  <a:pt x="510" y="158"/>
                </a:lnTo>
                <a:lnTo>
                  <a:pt x="515" y="158"/>
                </a:lnTo>
                <a:moveTo>
                  <a:pt x="546" y="72"/>
                </a:moveTo>
                <a:lnTo>
                  <a:pt x="546" y="72"/>
                </a:lnTo>
                <a:lnTo>
                  <a:pt x="542" y="77"/>
                </a:lnTo>
                <a:lnTo>
                  <a:pt x="533" y="77"/>
                </a:lnTo>
                <a:lnTo>
                  <a:pt x="533" y="77"/>
                </a:lnTo>
                <a:lnTo>
                  <a:pt x="533" y="72"/>
                </a:lnTo>
                <a:lnTo>
                  <a:pt x="533" y="72"/>
                </a:lnTo>
                <a:lnTo>
                  <a:pt x="537" y="72"/>
                </a:lnTo>
                <a:lnTo>
                  <a:pt x="542" y="68"/>
                </a:lnTo>
                <a:lnTo>
                  <a:pt x="546" y="72"/>
                </a:lnTo>
                <a:lnTo>
                  <a:pt x="546" y="72"/>
                </a:lnTo>
                <a:lnTo>
                  <a:pt x="546" y="72"/>
                </a:lnTo>
                <a:moveTo>
                  <a:pt x="320" y="27"/>
                </a:moveTo>
                <a:lnTo>
                  <a:pt x="320" y="27"/>
                </a:lnTo>
                <a:lnTo>
                  <a:pt x="316" y="27"/>
                </a:lnTo>
                <a:lnTo>
                  <a:pt x="316" y="27"/>
                </a:lnTo>
                <a:lnTo>
                  <a:pt x="311" y="23"/>
                </a:lnTo>
                <a:lnTo>
                  <a:pt x="307" y="23"/>
                </a:lnTo>
                <a:lnTo>
                  <a:pt x="302" y="18"/>
                </a:lnTo>
                <a:lnTo>
                  <a:pt x="307" y="18"/>
                </a:lnTo>
                <a:lnTo>
                  <a:pt x="307" y="18"/>
                </a:lnTo>
                <a:lnTo>
                  <a:pt x="311" y="18"/>
                </a:lnTo>
                <a:lnTo>
                  <a:pt x="316" y="14"/>
                </a:lnTo>
                <a:lnTo>
                  <a:pt x="320" y="18"/>
                </a:lnTo>
                <a:lnTo>
                  <a:pt x="325" y="18"/>
                </a:lnTo>
                <a:lnTo>
                  <a:pt x="325" y="23"/>
                </a:lnTo>
                <a:lnTo>
                  <a:pt x="320" y="23"/>
                </a:lnTo>
                <a:lnTo>
                  <a:pt x="320" y="27"/>
                </a:lnTo>
                <a:moveTo>
                  <a:pt x="465" y="5"/>
                </a:moveTo>
                <a:lnTo>
                  <a:pt x="465" y="5"/>
                </a:lnTo>
                <a:lnTo>
                  <a:pt x="474" y="5"/>
                </a:lnTo>
                <a:lnTo>
                  <a:pt x="474" y="5"/>
                </a:lnTo>
                <a:lnTo>
                  <a:pt x="478" y="5"/>
                </a:lnTo>
                <a:lnTo>
                  <a:pt x="483" y="5"/>
                </a:lnTo>
                <a:lnTo>
                  <a:pt x="487" y="9"/>
                </a:lnTo>
                <a:lnTo>
                  <a:pt x="496" y="9"/>
                </a:lnTo>
                <a:lnTo>
                  <a:pt x="496" y="9"/>
                </a:lnTo>
                <a:lnTo>
                  <a:pt x="496" y="9"/>
                </a:lnTo>
                <a:lnTo>
                  <a:pt x="492" y="9"/>
                </a:lnTo>
                <a:lnTo>
                  <a:pt x="483" y="9"/>
                </a:lnTo>
                <a:lnTo>
                  <a:pt x="460" y="9"/>
                </a:lnTo>
                <a:lnTo>
                  <a:pt x="447" y="14"/>
                </a:lnTo>
                <a:lnTo>
                  <a:pt x="442" y="14"/>
                </a:lnTo>
                <a:lnTo>
                  <a:pt x="442" y="14"/>
                </a:lnTo>
                <a:lnTo>
                  <a:pt x="442" y="14"/>
                </a:lnTo>
                <a:lnTo>
                  <a:pt x="447" y="14"/>
                </a:lnTo>
                <a:lnTo>
                  <a:pt x="456" y="14"/>
                </a:lnTo>
                <a:lnTo>
                  <a:pt x="460" y="14"/>
                </a:lnTo>
                <a:lnTo>
                  <a:pt x="465" y="14"/>
                </a:lnTo>
                <a:lnTo>
                  <a:pt x="474" y="14"/>
                </a:lnTo>
                <a:lnTo>
                  <a:pt x="478" y="14"/>
                </a:lnTo>
                <a:lnTo>
                  <a:pt x="487" y="14"/>
                </a:lnTo>
                <a:lnTo>
                  <a:pt x="492" y="14"/>
                </a:lnTo>
                <a:lnTo>
                  <a:pt x="501" y="9"/>
                </a:lnTo>
                <a:lnTo>
                  <a:pt x="505" y="14"/>
                </a:lnTo>
                <a:lnTo>
                  <a:pt x="505" y="18"/>
                </a:lnTo>
                <a:lnTo>
                  <a:pt x="510" y="18"/>
                </a:lnTo>
                <a:lnTo>
                  <a:pt x="510" y="18"/>
                </a:lnTo>
                <a:lnTo>
                  <a:pt x="510" y="18"/>
                </a:lnTo>
                <a:lnTo>
                  <a:pt x="510" y="18"/>
                </a:lnTo>
                <a:lnTo>
                  <a:pt x="515" y="18"/>
                </a:lnTo>
                <a:lnTo>
                  <a:pt x="524" y="18"/>
                </a:lnTo>
                <a:lnTo>
                  <a:pt x="528" y="18"/>
                </a:lnTo>
                <a:lnTo>
                  <a:pt x="528" y="23"/>
                </a:lnTo>
                <a:lnTo>
                  <a:pt x="528" y="23"/>
                </a:lnTo>
                <a:lnTo>
                  <a:pt x="528" y="23"/>
                </a:lnTo>
                <a:lnTo>
                  <a:pt x="528" y="23"/>
                </a:lnTo>
                <a:lnTo>
                  <a:pt x="524" y="23"/>
                </a:lnTo>
                <a:lnTo>
                  <a:pt x="519" y="27"/>
                </a:lnTo>
                <a:lnTo>
                  <a:pt x="515" y="27"/>
                </a:lnTo>
                <a:lnTo>
                  <a:pt x="505" y="27"/>
                </a:lnTo>
                <a:lnTo>
                  <a:pt x="456" y="27"/>
                </a:lnTo>
                <a:lnTo>
                  <a:pt x="451" y="32"/>
                </a:lnTo>
                <a:lnTo>
                  <a:pt x="451" y="32"/>
                </a:lnTo>
                <a:lnTo>
                  <a:pt x="451" y="32"/>
                </a:lnTo>
                <a:lnTo>
                  <a:pt x="451" y="32"/>
                </a:lnTo>
                <a:lnTo>
                  <a:pt x="460" y="32"/>
                </a:lnTo>
                <a:lnTo>
                  <a:pt x="469" y="32"/>
                </a:lnTo>
                <a:lnTo>
                  <a:pt x="474" y="32"/>
                </a:lnTo>
                <a:lnTo>
                  <a:pt x="492" y="32"/>
                </a:lnTo>
                <a:lnTo>
                  <a:pt x="496" y="36"/>
                </a:lnTo>
                <a:lnTo>
                  <a:pt x="496" y="36"/>
                </a:lnTo>
                <a:lnTo>
                  <a:pt x="505" y="36"/>
                </a:lnTo>
                <a:lnTo>
                  <a:pt x="505" y="36"/>
                </a:lnTo>
                <a:lnTo>
                  <a:pt x="505" y="36"/>
                </a:lnTo>
                <a:lnTo>
                  <a:pt x="505" y="36"/>
                </a:lnTo>
                <a:lnTo>
                  <a:pt x="510" y="32"/>
                </a:lnTo>
                <a:lnTo>
                  <a:pt x="510" y="32"/>
                </a:lnTo>
                <a:lnTo>
                  <a:pt x="510" y="32"/>
                </a:lnTo>
                <a:lnTo>
                  <a:pt x="510" y="32"/>
                </a:lnTo>
                <a:lnTo>
                  <a:pt x="515" y="32"/>
                </a:lnTo>
                <a:lnTo>
                  <a:pt x="524" y="32"/>
                </a:lnTo>
                <a:lnTo>
                  <a:pt x="528" y="32"/>
                </a:lnTo>
                <a:lnTo>
                  <a:pt x="528" y="32"/>
                </a:lnTo>
                <a:lnTo>
                  <a:pt x="528" y="36"/>
                </a:lnTo>
                <a:lnTo>
                  <a:pt x="528" y="36"/>
                </a:lnTo>
                <a:lnTo>
                  <a:pt x="528" y="36"/>
                </a:lnTo>
                <a:lnTo>
                  <a:pt x="524" y="41"/>
                </a:lnTo>
                <a:lnTo>
                  <a:pt x="524" y="41"/>
                </a:lnTo>
                <a:lnTo>
                  <a:pt x="519" y="45"/>
                </a:lnTo>
                <a:lnTo>
                  <a:pt x="519" y="45"/>
                </a:lnTo>
                <a:lnTo>
                  <a:pt x="515" y="45"/>
                </a:lnTo>
                <a:lnTo>
                  <a:pt x="510" y="50"/>
                </a:lnTo>
                <a:lnTo>
                  <a:pt x="510" y="50"/>
                </a:lnTo>
                <a:lnTo>
                  <a:pt x="501" y="54"/>
                </a:lnTo>
                <a:lnTo>
                  <a:pt x="501" y="54"/>
                </a:lnTo>
                <a:lnTo>
                  <a:pt x="501" y="54"/>
                </a:lnTo>
                <a:lnTo>
                  <a:pt x="501" y="54"/>
                </a:lnTo>
                <a:lnTo>
                  <a:pt x="501" y="54"/>
                </a:lnTo>
                <a:lnTo>
                  <a:pt x="501" y="54"/>
                </a:lnTo>
                <a:lnTo>
                  <a:pt x="505" y="54"/>
                </a:lnTo>
                <a:lnTo>
                  <a:pt x="510" y="50"/>
                </a:lnTo>
                <a:lnTo>
                  <a:pt x="515" y="50"/>
                </a:lnTo>
                <a:lnTo>
                  <a:pt x="519" y="50"/>
                </a:lnTo>
                <a:lnTo>
                  <a:pt x="524" y="50"/>
                </a:lnTo>
                <a:lnTo>
                  <a:pt x="524" y="45"/>
                </a:lnTo>
                <a:lnTo>
                  <a:pt x="528" y="45"/>
                </a:lnTo>
                <a:lnTo>
                  <a:pt x="533" y="41"/>
                </a:lnTo>
                <a:lnTo>
                  <a:pt x="537" y="41"/>
                </a:lnTo>
                <a:lnTo>
                  <a:pt x="542" y="41"/>
                </a:lnTo>
                <a:lnTo>
                  <a:pt x="542" y="41"/>
                </a:lnTo>
                <a:lnTo>
                  <a:pt x="546" y="45"/>
                </a:lnTo>
                <a:lnTo>
                  <a:pt x="546" y="41"/>
                </a:lnTo>
                <a:lnTo>
                  <a:pt x="551" y="45"/>
                </a:lnTo>
                <a:lnTo>
                  <a:pt x="551" y="45"/>
                </a:lnTo>
                <a:lnTo>
                  <a:pt x="555" y="45"/>
                </a:lnTo>
                <a:lnTo>
                  <a:pt x="555" y="45"/>
                </a:lnTo>
                <a:lnTo>
                  <a:pt x="560" y="45"/>
                </a:lnTo>
                <a:lnTo>
                  <a:pt x="560" y="45"/>
                </a:lnTo>
                <a:lnTo>
                  <a:pt x="564" y="41"/>
                </a:lnTo>
                <a:lnTo>
                  <a:pt x="564" y="41"/>
                </a:lnTo>
                <a:lnTo>
                  <a:pt x="569" y="41"/>
                </a:lnTo>
                <a:lnTo>
                  <a:pt x="569" y="41"/>
                </a:lnTo>
                <a:lnTo>
                  <a:pt x="569" y="36"/>
                </a:lnTo>
                <a:lnTo>
                  <a:pt x="573" y="36"/>
                </a:lnTo>
                <a:lnTo>
                  <a:pt x="578" y="36"/>
                </a:lnTo>
                <a:lnTo>
                  <a:pt x="578" y="36"/>
                </a:lnTo>
                <a:lnTo>
                  <a:pt x="578" y="36"/>
                </a:lnTo>
                <a:lnTo>
                  <a:pt x="587" y="36"/>
                </a:lnTo>
                <a:lnTo>
                  <a:pt x="591" y="36"/>
                </a:lnTo>
                <a:lnTo>
                  <a:pt x="600" y="41"/>
                </a:lnTo>
                <a:lnTo>
                  <a:pt x="605" y="41"/>
                </a:lnTo>
                <a:lnTo>
                  <a:pt x="605" y="41"/>
                </a:lnTo>
                <a:lnTo>
                  <a:pt x="609" y="41"/>
                </a:lnTo>
                <a:lnTo>
                  <a:pt x="609" y="45"/>
                </a:lnTo>
                <a:lnTo>
                  <a:pt x="609" y="45"/>
                </a:lnTo>
                <a:lnTo>
                  <a:pt x="609" y="45"/>
                </a:lnTo>
                <a:lnTo>
                  <a:pt x="609" y="45"/>
                </a:lnTo>
                <a:lnTo>
                  <a:pt x="605" y="45"/>
                </a:lnTo>
                <a:lnTo>
                  <a:pt x="600" y="50"/>
                </a:lnTo>
                <a:lnTo>
                  <a:pt x="596" y="50"/>
                </a:lnTo>
                <a:lnTo>
                  <a:pt x="591" y="54"/>
                </a:lnTo>
                <a:lnTo>
                  <a:pt x="587" y="54"/>
                </a:lnTo>
                <a:lnTo>
                  <a:pt x="582" y="54"/>
                </a:lnTo>
                <a:lnTo>
                  <a:pt x="582" y="54"/>
                </a:lnTo>
                <a:lnTo>
                  <a:pt x="582" y="54"/>
                </a:lnTo>
                <a:lnTo>
                  <a:pt x="582" y="54"/>
                </a:lnTo>
                <a:lnTo>
                  <a:pt x="582" y="54"/>
                </a:lnTo>
                <a:lnTo>
                  <a:pt x="582" y="54"/>
                </a:lnTo>
                <a:lnTo>
                  <a:pt x="582" y="59"/>
                </a:lnTo>
                <a:lnTo>
                  <a:pt x="578" y="59"/>
                </a:lnTo>
                <a:lnTo>
                  <a:pt x="573" y="59"/>
                </a:lnTo>
                <a:lnTo>
                  <a:pt x="569" y="59"/>
                </a:lnTo>
                <a:lnTo>
                  <a:pt x="564" y="59"/>
                </a:lnTo>
                <a:lnTo>
                  <a:pt x="560" y="59"/>
                </a:lnTo>
                <a:lnTo>
                  <a:pt x="555" y="59"/>
                </a:lnTo>
                <a:lnTo>
                  <a:pt x="560" y="63"/>
                </a:lnTo>
                <a:lnTo>
                  <a:pt x="560" y="63"/>
                </a:lnTo>
                <a:lnTo>
                  <a:pt x="564" y="63"/>
                </a:lnTo>
                <a:lnTo>
                  <a:pt x="564" y="63"/>
                </a:lnTo>
                <a:lnTo>
                  <a:pt x="560" y="63"/>
                </a:lnTo>
                <a:lnTo>
                  <a:pt x="560" y="68"/>
                </a:lnTo>
                <a:lnTo>
                  <a:pt x="555" y="68"/>
                </a:lnTo>
                <a:lnTo>
                  <a:pt x="551" y="68"/>
                </a:lnTo>
                <a:lnTo>
                  <a:pt x="551" y="68"/>
                </a:lnTo>
                <a:lnTo>
                  <a:pt x="551" y="68"/>
                </a:lnTo>
                <a:lnTo>
                  <a:pt x="546" y="68"/>
                </a:lnTo>
                <a:lnTo>
                  <a:pt x="542" y="68"/>
                </a:lnTo>
                <a:lnTo>
                  <a:pt x="537" y="68"/>
                </a:lnTo>
                <a:lnTo>
                  <a:pt x="533" y="68"/>
                </a:lnTo>
                <a:lnTo>
                  <a:pt x="533" y="68"/>
                </a:lnTo>
                <a:lnTo>
                  <a:pt x="533" y="68"/>
                </a:lnTo>
                <a:lnTo>
                  <a:pt x="528" y="68"/>
                </a:lnTo>
                <a:lnTo>
                  <a:pt x="524" y="68"/>
                </a:lnTo>
                <a:lnTo>
                  <a:pt x="524" y="68"/>
                </a:lnTo>
                <a:lnTo>
                  <a:pt x="524" y="72"/>
                </a:lnTo>
                <a:lnTo>
                  <a:pt x="519" y="72"/>
                </a:lnTo>
                <a:lnTo>
                  <a:pt x="519" y="72"/>
                </a:lnTo>
                <a:lnTo>
                  <a:pt x="519" y="72"/>
                </a:lnTo>
                <a:lnTo>
                  <a:pt x="519" y="77"/>
                </a:lnTo>
                <a:lnTo>
                  <a:pt x="524" y="77"/>
                </a:lnTo>
                <a:lnTo>
                  <a:pt x="524" y="77"/>
                </a:lnTo>
                <a:lnTo>
                  <a:pt x="528" y="77"/>
                </a:lnTo>
                <a:lnTo>
                  <a:pt x="528" y="77"/>
                </a:lnTo>
                <a:lnTo>
                  <a:pt x="528" y="77"/>
                </a:lnTo>
                <a:lnTo>
                  <a:pt x="528" y="77"/>
                </a:lnTo>
                <a:lnTo>
                  <a:pt x="528" y="77"/>
                </a:lnTo>
                <a:lnTo>
                  <a:pt x="528" y="77"/>
                </a:lnTo>
                <a:lnTo>
                  <a:pt x="524" y="81"/>
                </a:lnTo>
                <a:lnTo>
                  <a:pt x="524" y="81"/>
                </a:lnTo>
                <a:lnTo>
                  <a:pt x="524" y="81"/>
                </a:lnTo>
                <a:lnTo>
                  <a:pt x="524" y="81"/>
                </a:lnTo>
                <a:lnTo>
                  <a:pt x="528" y="81"/>
                </a:lnTo>
                <a:lnTo>
                  <a:pt x="528" y="81"/>
                </a:lnTo>
                <a:lnTo>
                  <a:pt x="528" y="86"/>
                </a:lnTo>
                <a:lnTo>
                  <a:pt x="528" y="86"/>
                </a:lnTo>
                <a:lnTo>
                  <a:pt x="528" y="86"/>
                </a:lnTo>
                <a:lnTo>
                  <a:pt x="528" y="86"/>
                </a:lnTo>
                <a:lnTo>
                  <a:pt x="528" y="86"/>
                </a:lnTo>
                <a:lnTo>
                  <a:pt x="524" y="86"/>
                </a:lnTo>
                <a:lnTo>
                  <a:pt x="519" y="86"/>
                </a:lnTo>
                <a:lnTo>
                  <a:pt x="519" y="90"/>
                </a:lnTo>
                <a:lnTo>
                  <a:pt x="519" y="90"/>
                </a:lnTo>
                <a:lnTo>
                  <a:pt x="519" y="90"/>
                </a:lnTo>
                <a:lnTo>
                  <a:pt x="519" y="90"/>
                </a:lnTo>
                <a:lnTo>
                  <a:pt x="515" y="90"/>
                </a:lnTo>
                <a:lnTo>
                  <a:pt x="515" y="90"/>
                </a:lnTo>
                <a:lnTo>
                  <a:pt x="515" y="90"/>
                </a:lnTo>
                <a:lnTo>
                  <a:pt x="510" y="90"/>
                </a:lnTo>
                <a:lnTo>
                  <a:pt x="510" y="95"/>
                </a:lnTo>
                <a:lnTo>
                  <a:pt x="501" y="95"/>
                </a:lnTo>
                <a:lnTo>
                  <a:pt x="501" y="95"/>
                </a:lnTo>
                <a:lnTo>
                  <a:pt x="505" y="95"/>
                </a:lnTo>
                <a:lnTo>
                  <a:pt x="505" y="100"/>
                </a:lnTo>
                <a:lnTo>
                  <a:pt x="501" y="100"/>
                </a:lnTo>
                <a:lnTo>
                  <a:pt x="501" y="104"/>
                </a:lnTo>
                <a:lnTo>
                  <a:pt x="496" y="104"/>
                </a:lnTo>
                <a:lnTo>
                  <a:pt x="496" y="104"/>
                </a:lnTo>
                <a:lnTo>
                  <a:pt x="496" y="109"/>
                </a:lnTo>
                <a:lnTo>
                  <a:pt x="492" y="109"/>
                </a:lnTo>
                <a:lnTo>
                  <a:pt x="492" y="113"/>
                </a:lnTo>
                <a:lnTo>
                  <a:pt x="492" y="113"/>
                </a:lnTo>
                <a:lnTo>
                  <a:pt x="492" y="113"/>
                </a:lnTo>
                <a:lnTo>
                  <a:pt x="492" y="113"/>
                </a:lnTo>
                <a:lnTo>
                  <a:pt x="496" y="109"/>
                </a:lnTo>
                <a:lnTo>
                  <a:pt x="501" y="109"/>
                </a:lnTo>
                <a:lnTo>
                  <a:pt x="505" y="109"/>
                </a:lnTo>
                <a:lnTo>
                  <a:pt x="505" y="109"/>
                </a:lnTo>
                <a:lnTo>
                  <a:pt x="510" y="113"/>
                </a:lnTo>
                <a:lnTo>
                  <a:pt x="510" y="113"/>
                </a:lnTo>
                <a:lnTo>
                  <a:pt x="515" y="113"/>
                </a:lnTo>
                <a:lnTo>
                  <a:pt x="515" y="113"/>
                </a:lnTo>
                <a:lnTo>
                  <a:pt x="515" y="113"/>
                </a:lnTo>
                <a:lnTo>
                  <a:pt x="515" y="118"/>
                </a:lnTo>
                <a:lnTo>
                  <a:pt x="510" y="118"/>
                </a:lnTo>
                <a:lnTo>
                  <a:pt x="510" y="118"/>
                </a:lnTo>
                <a:lnTo>
                  <a:pt x="510" y="113"/>
                </a:lnTo>
                <a:lnTo>
                  <a:pt x="505" y="113"/>
                </a:lnTo>
                <a:lnTo>
                  <a:pt x="501" y="113"/>
                </a:lnTo>
                <a:lnTo>
                  <a:pt x="501" y="113"/>
                </a:lnTo>
                <a:lnTo>
                  <a:pt x="501" y="118"/>
                </a:lnTo>
                <a:lnTo>
                  <a:pt x="501" y="118"/>
                </a:lnTo>
                <a:lnTo>
                  <a:pt x="505" y="122"/>
                </a:lnTo>
                <a:lnTo>
                  <a:pt x="510" y="122"/>
                </a:lnTo>
                <a:lnTo>
                  <a:pt x="510" y="122"/>
                </a:lnTo>
                <a:lnTo>
                  <a:pt x="510" y="122"/>
                </a:lnTo>
                <a:lnTo>
                  <a:pt x="515" y="122"/>
                </a:lnTo>
                <a:lnTo>
                  <a:pt x="515" y="122"/>
                </a:lnTo>
                <a:lnTo>
                  <a:pt x="519" y="122"/>
                </a:lnTo>
                <a:lnTo>
                  <a:pt x="519" y="122"/>
                </a:lnTo>
                <a:lnTo>
                  <a:pt x="519" y="122"/>
                </a:lnTo>
                <a:lnTo>
                  <a:pt x="519" y="122"/>
                </a:lnTo>
                <a:lnTo>
                  <a:pt x="519" y="127"/>
                </a:lnTo>
                <a:lnTo>
                  <a:pt x="519" y="127"/>
                </a:lnTo>
                <a:lnTo>
                  <a:pt x="519" y="131"/>
                </a:lnTo>
                <a:lnTo>
                  <a:pt x="515" y="131"/>
                </a:lnTo>
                <a:lnTo>
                  <a:pt x="515" y="131"/>
                </a:lnTo>
                <a:lnTo>
                  <a:pt x="515" y="131"/>
                </a:lnTo>
                <a:lnTo>
                  <a:pt x="515" y="131"/>
                </a:lnTo>
                <a:lnTo>
                  <a:pt x="510" y="131"/>
                </a:lnTo>
                <a:lnTo>
                  <a:pt x="510" y="131"/>
                </a:lnTo>
                <a:lnTo>
                  <a:pt x="505" y="131"/>
                </a:lnTo>
                <a:lnTo>
                  <a:pt x="505" y="127"/>
                </a:lnTo>
                <a:lnTo>
                  <a:pt x="501" y="127"/>
                </a:lnTo>
                <a:lnTo>
                  <a:pt x="496" y="127"/>
                </a:lnTo>
                <a:lnTo>
                  <a:pt x="492" y="127"/>
                </a:lnTo>
                <a:lnTo>
                  <a:pt x="492" y="131"/>
                </a:lnTo>
                <a:lnTo>
                  <a:pt x="483" y="131"/>
                </a:lnTo>
                <a:lnTo>
                  <a:pt x="483" y="131"/>
                </a:lnTo>
                <a:lnTo>
                  <a:pt x="483" y="131"/>
                </a:lnTo>
                <a:lnTo>
                  <a:pt x="478" y="131"/>
                </a:lnTo>
                <a:lnTo>
                  <a:pt x="478" y="131"/>
                </a:lnTo>
                <a:lnTo>
                  <a:pt x="474" y="131"/>
                </a:lnTo>
                <a:lnTo>
                  <a:pt x="474" y="131"/>
                </a:lnTo>
                <a:lnTo>
                  <a:pt x="474" y="131"/>
                </a:lnTo>
                <a:lnTo>
                  <a:pt x="474" y="131"/>
                </a:lnTo>
                <a:lnTo>
                  <a:pt x="478" y="131"/>
                </a:lnTo>
                <a:lnTo>
                  <a:pt x="478" y="136"/>
                </a:lnTo>
                <a:lnTo>
                  <a:pt x="478" y="136"/>
                </a:lnTo>
                <a:lnTo>
                  <a:pt x="483" y="136"/>
                </a:lnTo>
                <a:lnTo>
                  <a:pt x="483" y="136"/>
                </a:lnTo>
                <a:lnTo>
                  <a:pt x="483" y="140"/>
                </a:lnTo>
                <a:lnTo>
                  <a:pt x="483" y="140"/>
                </a:lnTo>
                <a:lnTo>
                  <a:pt x="483" y="140"/>
                </a:lnTo>
                <a:lnTo>
                  <a:pt x="487" y="140"/>
                </a:lnTo>
                <a:lnTo>
                  <a:pt x="487" y="140"/>
                </a:lnTo>
                <a:lnTo>
                  <a:pt x="492" y="140"/>
                </a:lnTo>
                <a:lnTo>
                  <a:pt x="492" y="140"/>
                </a:lnTo>
                <a:lnTo>
                  <a:pt x="492" y="140"/>
                </a:lnTo>
                <a:lnTo>
                  <a:pt x="496" y="140"/>
                </a:lnTo>
                <a:lnTo>
                  <a:pt x="496" y="140"/>
                </a:lnTo>
                <a:lnTo>
                  <a:pt x="496" y="145"/>
                </a:lnTo>
                <a:lnTo>
                  <a:pt x="496" y="145"/>
                </a:lnTo>
                <a:lnTo>
                  <a:pt x="496" y="149"/>
                </a:lnTo>
                <a:lnTo>
                  <a:pt x="501" y="149"/>
                </a:lnTo>
                <a:lnTo>
                  <a:pt x="501" y="149"/>
                </a:lnTo>
                <a:lnTo>
                  <a:pt x="501" y="149"/>
                </a:lnTo>
                <a:lnTo>
                  <a:pt x="501" y="154"/>
                </a:lnTo>
                <a:lnTo>
                  <a:pt x="501" y="154"/>
                </a:lnTo>
                <a:lnTo>
                  <a:pt x="501" y="154"/>
                </a:lnTo>
                <a:lnTo>
                  <a:pt x="501" y="154"/>
                </a:lnTo>
                <a:lnTo>
                  <a:pt x="501" y="158"/>
                </a:lnTo>
                <a:lnTo>
                  <a:pt x="496" y="158"/>
                </a:lnTo>
                <a:lnTo>
                  <a:pt x="496" y="158"/>
                </a:lnTo>
                <a:lnTo>
                  <a:pt x="496" y="158"/>
                </a:lnTo>
                <a:lnTo>
                  <a:pt x="496" y="163"/>
                </a:lnTo>
                <a:lnTo>
                  <a:pt x="492" y="163"/>
                </a:lnTo>
                <a:lnTo>
                  <a:pt x="492" y="158"/>
                </a:lnTo>
                <a:lnTo>
                  <a:pt x="492" y="158"/>
                </a:lnTo>
                <a:lnTo>
                  <a:pt x="492" y="158"/>
                </a:lnTo>
                <a:lnTo>
                  <a:pt x="487" y="158"/>
                </a:lnTo>
                <a:lnTo>
                  <a:pt x="483" y="163"/>
                </a:lnTo>
                <a:lnTo>
                  <a:pt x="478" y="163"/>
                </a:lnTo>
                <a:lnTo>
                  <a:pt x="478" y="163"/>
                </a:lnTo>
                <a:lnTo>
                  <a:pt x="474" y="163"/>
                </a:lnTo>
                <a:lnTo>
                  <a:pt x="474" y="163"/>
                </a:lnTo>
                <a:lnTo>
                  <a:pt x="469" y="163"/>
                </a:lnTo>
                <a:lnTo>
                  <a:pt x="469" y="163"/>
                </a:lnTo>
                <a:lnTo>
                  <a:pt x="469" y="163"/>
                </a:lnTo>
                <a:lnTo>
                  <a:pt x="469" y="163"/>
                </a:lnTo>
                <a:lnTo>
                  <a:pt x="469" y="163"/>
                </a:lnTo>
                <a:lnTo>
                  <a:pt x="474" y="163"/>
                </a:lnTo>
                <a:lnTo>
                  <a:pt x="474" y="163"/>
                </a:lnTo>
                <a:lnTo>
                  <a:pt x="474" y="163"/>
                </a:lnTo>
                <a:lnTo>
                  <a:pt x="478" y="163"/>
                </a:lnTo>
                <a:lnTo>
                  <a:pt x="478" y="163"/>
                </a:lnTo>
                <a:lnTo>
                  <a:pt x="478" y="163"/>
                </a:lnTo>
                <a:lnTo>
                  <a:pt x="483" y="163"/>
                </a:lnTo>
                <a:lnTo>
                  <a:pt x="483" y="163"/>
                </a:lnTo>
                <a:lnTo>
                  <a:pt x="483" y="167"/>
                </a:lnTo>
                <a:lnTo>
                  <a:pt x="478" y="167"/>
                </a:lnTo>
                <a:lnTo>
                  <a:pt x="478" y="167"/>
                </a:lnTo>
                <a:lnTo>
                  <a:pt x="478" y="167"/>
                </a:lnTo>
                <a:lnTo>
                  <a:pt x="478" y="172"/>
                </a:lnTo>
                <a:lnTo>
                  <a:pt x="478" y="172"/>
                </a:lnTo>
                <a:lnTo>
                  <a:pt x="478" y="172"/>
                </a:lnTo>
                <a:lnTo>
                  <a:pt x="483" y="167"/>
                </a:lnTo>
                <a:lnTo>
                  <a:pt x="483" y="167"/>
                </a:lnTo>
                <a:lnTo>
                  <a:pt x="487" y="163"/>
                </a:lnTo>
                <a:lnTo>
                  <a:pt x="487" y="163"/>
                </a:lnTo>
                <a:lnTo>
                  <a:pt x="492" y="163"/>
                </a:lnTo>
                <a:lnTo>
                  <a:pt x="492" y="167"/>
                </a:lnTo>
                <a:lnTo>
                  <a:pt x="492" y="172"/>
                </a:lnTo>
                <a:lnTo>
                  <a:pt x="492" y="172"/>
                </a:lnTo>
                <a:lnTo>
                  <a:pt x="496" y="172"/>
                </a:lnTo>
                <a:lnTo>
                  <a:pt x="496" y="172"/>
                </a:lnTo>
                <a:lnTo>
                  <a:pt x="496" y="176"/>
                </a:lnTo>
                <a:lnTo>
                  <a:pt x="492" y="176"/>
                </a:lnTo>
                <a:lnTo>
                  <a:pt x="492" y="176"/>
                </a:lnTo>
                <a:lnTo>
                  <a:pt x="492" y="176"/>
                </a:lnTo>
                <a:lnTo>
                  <a:pt x="492" y="176"/>
                </a:lnTo>
                <a:lnTo>
                  <a:pt x="487" y="176"/>
                </a:lnTo>
                <a:lnTo>
                  <a:pt x="483" y="176"/>
                </a:lnTo>
                <a:lnTo>
                  <a:pt x="483" y="176"/>
                </a:lnTo>
                <a:lnTo>
                  <a:pt x="483" y="176"/>
                </a:lnTo>
                <a:lnTo>
                  <a:pt x="478" y="181"/>
                </a:lnTo>
                <a:lnTo>
                  <a:pt x="474" y="181"/>
                </a:lnTo>
                <a:lnTo>
                  <a:pt x="469" y="181"/>
                </a:lnTo>
                <a:lnTo>
                  <a:pt x="465" y="176"/>
                </a:lnTo>
                <a:lnTo>
                  <a:pt x="465" y="176"/>
                </a:lnTo>
                <a:lnTo>
                  <a:pt x="469" y="172"/>
                </a:lnTo>
                <a:lnTo>
                  <a:pt x="465" y="172"/>
                </a:lnTo>
                <a:lnTo>
                  <a:pt x="465" y="172"/>
                </a:lnTo>
                <a:lnTo>
                  <a:pt x="465" y="172"/>
                </a:lnTo>
                <a:lnTo>
                  <a:pt x="465" y="176"/>
                </a:lnTo>
                <a:lnTo>
                  <a:pt x="465" y="176"/>
                </a:lnTo>
                <a:lnTo>
                  <a:pt x="460" y="176"/>
                </a:lnTo>
                <a:lnTo>
                  <a:pt x="460" y="176"/>
                </a:lnTo>
                <a:lnTo>
                  <a:pt x="460" y="176"/>
                </a:lnTo>
                <a:lnTo>
                  <a:pt x="460" y="176"/>
                </a:lnTo>
                <a:lnTo>
                  <a:pt x="460" y="176"/>
                </a:lnTo>
                <a:lnTo>
                  <a:pt x="460" y="181"/>
                </a:lnTo>
                <a:lnTo>
                  <a:pt x="460" y="181"/>
                </a:lnTo>
                <a:lnTo>
                  <a:pt x="460" y="181"/>
                </a:lnTo>
                <a:lnTo>
                  <a:pt x="460" y="181"/>
                </a:lnTo>
                <a:lnTo>
                  <a:pt x="460" y="181"/>
                </a:lnTo>
                <a:lnTo>
                  <a:pt x="460" y="181"/>
                </a:lnTo>
                <a:lnTo>
                  <a:pt x="460" y="181"/>
                </a:lnTo>
                <a:lnTo>
                  <a:pt x="469" y="181"/>
                </a:lnTo>
                <a:lnTo>
                  <a:pt x="474" y="185"/>
                </a:lnTo>
                <a:lnTo>
                  <a:pt x="478" y="185"/>
                </a:lnTo>
                <a:lnTo>
                  <a:pt x="478" y="185"/>
                </a:lnTo>
                <a:lnTo>
                  <a:pt x="478" y="190"/>
                </a:lnTo>
                <a:lnTo>
                  <a:pt x="474" y="190"/>
                </a:lnTo>
                <a:lnTo>
                  <a:pt x="474" y="194"/>
                </a:lnTo>
                <a:lnTo>
                  <a:pt x="465" y="194"/>
                </a:lnTo>
                <a:lnTo>
                  <a:pt x="465" y="194"/>
                </a:lnTo>
                <a:lnTo>
                  <a:pt x="460" y="194"/>
                </a:lnTo>
                <a:lnTo>
                  <a:pt x="456" y="194"/>
                </a:lnTo>
                <a:lnTo>
                  <a:pt x="456" y="194"/>
                </a:lnTo>
                <a:lnTo>
                  <a:pt x="447" y="194"/>
                </a:lnTo>
                <a:lnTo>
                  <a:pt x="447" y="194"/>
                </a:lnTo>
                <a:lnTo>
                  <a:pt x="442" y="190"/>
                </a:lnTo>
                <a:lnTo>
                  <a:pt x="438" y="185"/>
                </a:lnTo>
                <a:lnTo>
                  <a:pt x="433" y="185"/>
                </a:lnTo>
                <a:lnTo>
                  <a:pt x="433" y="190"/>
                </a:lnTo>
                <a:lnTo>
                  <a:pt x="433" y="190"/>
                </a:lnTo>
                <a:lnTo>
                  <a:pt x="433" y="190"/>
                </a:lnTo>
                <a:lnTo>
                  <a:pt x="429" y="190"/>
                </a:lnTo>
                <a:lnTo>
                  <a:pt x="429" y="190"/>
                </a:lnTo>
                <a:lnTo>
                  <a:pt x="429" y="185"/>
                </a:lnTo>
                <a:lnTo>
                  <a:pt x="424" y="185"/>
                </a:lnTo>
                <a:lnTo>
                  <a:pt x="424" y="185"/>
                </a:lnTo>
                <a:lnTo>
                  <a:pt x="424" y="185"/>
                </a:lnTo>
                <a:lnTo>
                  <a:pt x="424" y="185"/>
                </a:lnTo>
                <a:lnTo>
                  <a:pt x="424" y="185"/>
                </a:lnTo>
                <a:lnTo>
                  <a:pt x="429" y="190"/>
                </a:lnTo>
                <a:lnTo>
                  <a:pt x="429" y="190"/>
                </a:lnTo>
                <a:lnTo>
                  <a:pt x="429" y="190"/>
                </a:lnTo>
                <a:lnTo>
                  <a:pt x="429" y="190"/>
                </a:lnTo>
                <a:lnTo>
                  <a:pt x="424" y="190"/>
                </a:lnTo>
                <a:lnTo>
                  <a:pt x="420" y="194"/>
                </a:lnTo>
                <a:lnTo>
                  <a:pt x="420" y="194"/>
                </a:lnTo>
                <a:lnTo>
                  <a:pt x="415" y="194"/>
                </a:lnTo>
                <a:lnTo>
                  <a:pt x="415" y="194"/>
                </a:lnTo>
                <a:lnTo>
                  <a:pt x="411" y="194"/>
                </a:lnTo>
                <a:lnTo>
                  <a:pt x="411" y="194"/>
                </a:lnTo>
                <a:lnTo>
                  <a:pt x="406" y="194"/>
                </a:lnTo>
                <a:lnTo>
                  <a:pt x="406" y="194"/>
                </a:lnTo>
                <a:lnTo>
                  <a:pt x="402" y="190"/>
                </a:lnTo>
                <a:lnTo>
                  <a:pt x="402" y="194"/>
                </a:lnTo>
                <a:lnTo>
                  <a:pt x="406" y="194"/>
                </a:lnTo>
                <a:lnTo>
                  <a:pt x="411" y="194"/>
                </a:lnTo>
                <a:lnTo>
                  <a:pt x="406" y="194"/>
                </a:lnTo>
                <a:lnTo>
                  <a:pt x="406" y="194"/>
                </a:lnTo>
                <a:lnTo>
                  <a:pt x="406" y="194"/>
                </a:lnTo>
                <a:lnTo>
                  <a:pt x="402" y="194"/>
                </a:lnTo>
                <a:lnTo>
                  <a:pt x="402" y="194"/>
                </a:lnTo>
                <a:lnTo>
                  <a:pt x="397" y="194"/>
                </a:lnTo>
                <a:lnTo>
                  <a:pt x="397" y="194"/>
                </a:lnTo>
                <a:lnTo>
                  <a:pt x="397" y="199"/>
                </a:lnTo>
                <a:lnTo>
                  <a:pt x="397" y="199"/>
                </a:lnTo>
                <a:lnTo>
                  <a:pt x="397" y="199"/>
                </a:lnTo>
                <a:lnTo>
                  <a:pt x="397" y="199"/>
                </a:lnTo>
                <a:lnTo>
                  <a:pt x="402" y="199"/>
                </a:lnTo>
                <a:lnTo>
                  <a:pt x="402" y="199"/>
                </a:lnTo>
                <a:lnTo>
                  <a:pt x="406" y="199"/>
                </a:lnTo>
                <a:lnTo>
                  <a:pt x="411" y="194"/>
                </a:lnTo>
                <a:lnTo>
                  <a:pt x="411" y="194"/>
                </a:lnTo>
                <a:lnTo>
                  <a:pt x="415" y="194"/>
                </a:lnTo>
                <a:lnTo>
                  <a:pt x="420" y="194"/>
                </a:lnTo>
                <a:lnTo>
                  <a:pt x="424" y="194"/>
                </a:lnTo>
                <a:lnTo>
                  <a:pt x="424" y="194"/>
                </a:lnTo>
                <a:lnTo>
                  <a:pt x="429" y="190"/>
                </a:lnTo>
                <a:lnTo>
                  <a:pt x="438" y="194"/>
                </a:lnTo>
                <a:lnTo>
                  <a:pt x="438" y="194"/>
                </a:lnTo>
                <a:lnTo>
                  <a:pt x="438" y="194"/>
                </a:lnTo>
                <a:lnTo>
                  <a:pt x="442" y="194"/>
                </a:lnTo>
                <a:lnTo>
                  <a:pt x="442" y="199"/>
                </a:lnTo>
                <a:lnTo>
                  <a:pt x="447" y="199"/>
                </a:lnTo>
                <a:lnTo>
                  <a:pt x="447" y="199"/>
                </a:lnTo>
                <a:lnTo>
                  <a:pt x="451" y="199"/>
                </a:lnTo>
                <a:lnTo>
                  <a:pt x="451" y="204"/>
                </a:lnTo>
                <a:lnTo>
                  <a:pt x="456" y="204"/>
                </a:lnTo>
                <a:lnTo>
                  <a:pt x="456" y="208"/>
                </a:lnTo>
                <a:lnTo>
                  <a:pt x="451" y="208"/>
                </a:lnTo>
                <a:lnTo>
                  <a:pt x="451" y="213"/>
                </a:lnTo>
                <a:lnTo>
                  <a:pt x="447" y="213"/>
                </a:lnTo>
                <a:lnTo>
                  <a:pt x="447" y="217"/>
                </a:lnTo>
                <a:lnTo>
                  <a:pt x="447" y="217"/>
                </a:lnTo>
                <a:lnTo>
                  <a:pt x="447" y="217"/>
                </a:lnTo>
                <a:lnTo>
                  <a:pt x="442" y="217"/>
                </a:lnTo>
                <a:lnTo>
                  <a:pt x="438" y="213"/>
                </a:lnTo>
                <a:lnTo>
                  <a:pt x="433" y="213"/>
                </a:lnTo>
                <a:lnTo>
                  <a:pt x="433" y="213"/>
                </a:lnTo>
                <a:lnTo>
                  <a:pt x="429" y="208"/>
                </a:lnTo>
                <a:lnTo>
                  <a:pt x="429" y="208"/>
                </a:lnTo>
                <a:lnTo>
                  <a:pt x="429" y="204"/>
                </a:lnTo>
                <a:lnTo>
                  <a:pt x="429" y="199"/>
                </a:lnTo>
                <a:lnTo>
                  <a:pt x="424" y="199"/>
                </a:lnTo>
                <a:lnTo>
                  <a:pt x="424" y="199"/>
                </a:lnTo>
                <a:lnTo>
                  <a:pt x="420" y="199"/>
                </a:lnTo>
                <a:lnTo>
                  <a:pt x="420" y="199"/>
                </a:lnTo>
                <a:lnTo>
                  <a:pt x="411" y="204"/>
                </a:lnTo>
                <a:lnTo>
                  <a:pt x="411" y="204"/>
                </a:lnTo>
                <a:lnTo>
                  <a:pt x="411" y="204"/>
                </a:lnTo>
                <a:lnTo>
                  <a:pt x="402" y="204"/>
                </a:lnTo>
                <a:lnTo>
                  <a:pt x="406" y="204"/>
                </a:lnTo>
                <a:lnTo>
                  <a:pt x="406" y="204"/>
                </a:lnTo>
                <a:lnTo>
                  <a:pt x="406" y="204"/>
                </a:lnTo>
                <a:lnTo>
                  <a:pt x="411" y="204"/>
                </a:lnTo>
                <a:lnTo>
                  <a:pt x="415" y="204"/>
                </a:lnTo>
                <a:lnTo>
                  <a:pt x="420" y="204"/>
                </a:lnTo>
                <a:lnTo>
                  <a:pt x="420" y="204"/>
                </a:lnTo>
                <a:lnTo>
                  <a:pt x="424" y="204"/>
                </a:lnTo>
                <a:lnTo>
                  <a:pt x="424" y="204"/>
                </a:lnTo>
                <a:lnTo>
                  <a:pt x="424" y="204"/>
                </a:lnTo>
                <a:lnTo>
                  <a:pt x="424" y="204"/>
                </a:lnTo>
                <a:lnTo>
                  <a:pt x="424" y="208"/>
                </a:lnTo>
                <a:lnTo>
                  <a:pt x="424" y="208"/>
                </a:lnTo>
                <a:lnTo>
                  <a:pt x="420" y="208"/>
                </a:lnTo>
                <a:lnTo>
                  <a:pt x="420" y="213"/>
                </a:lnTo>
                <a:lnTo>
                  <a:pt x="415" y="213"/>
                </a:lnTo>
                <a:lnTo>
                  <a:pt x="420" y="213"/>
                </a:lnTo>
                <a:lnTo>
                  <a:pt x="420" y="213"/>
                </a:lnTo>
                <a:lnTo>
                  <a:pt x="424" y="213"/>
                </a:lnTo>
                <a:lnTo>
                  <a:pt x="424" y="213"/>
                </a:lnTo>
                <a:lnTo>
                  <a:pt x="424" y="213"/>
                </a:lnTo>
                <a:lnTo>
                  <a:pt x="429" y="213"/>
                </a:lnTo>
                <a:lnTo>
                  <a:pt x="429" y="217"/>
                </a:lnTo>
                <a:lnTo>
                  <a:pt x="433" y="217"/>
                </a:lnTo>
                <a:lnTo>
                  <a:pt x="438" y="217"/>
                </a:lnTo>
                <a:lnTo>
                  <a:pt x="438" y="217"/>
                </a:lnTo>
                <a:lnTo>
                  <a:pt x="438" y="222"/>
                </a:lnTo>
                <a:lnTo>
                  <a:pt x="442" y="222"/>
                </a:lnTo>
                <a:lnTo>
                  <a:pt x="442" y="222"/>
                </a:lnTo>
                <a:lnTo>
                  <a:pt x="442" y="222"/>
                </a:lnTo>
                <a:lnTo>
                  <a:pt x="447" y="222"/>
                </a:lnTo>
                <a:lnTo>
                  <a:pt x="447" y="226"/>
                </a:lnTo>
                <a:lnTo>
                  <a:pt x="447" y="226"/>
                </a:lnTo>
                <a:lnTo>
                  <a:pt x="442" y="226"/>
                </a:lnTo>
                <a:lnTo>
                  <a:pt x="442" y="226"/>
                </a:lnTo>
                <a:lnTo>
                  <a:pt x="442" y="231"/>
                </a:lnTo>
                <a:lnTo>
                  <a:pt x="442" y="231"/>
                </a:lnTo>
                <a:lnTo>
                  <a:pt x="442" y="231"/>
                </a:lnTo>
                <a:lnTo>
                  <a:pt x="442" y="235"/>
                </a:lnTo>
                <a:lnTo>
                  <a:pt x="442" y="231"/>
                </a:lnTo>
                <a:lnTo>
                  <a:pt x="442" y="231"/>
                </a:lnTo>
                <a:lnTo>
                  <a:pt x="442" y="231"/>
                </a:lnTo>
                <a:lnTo>
                  <a:pt x="442" y="231"/>
                </a:lnTo>
                <a:lnTo>
                  <a:pt x="447" y="231"/>
                </a:lnTo>
                <a:lnTo>
                  <a:pt x="447" y="231"/>
                </a:lnTo>
                <a:lnTo>
                  <a:pt x="447" y="231"/>
                </a:lnTo>
                <a:lnTo>
                  <a:pt x="447" y="235"/>
                </a:lnTo>
                <a:lnTo>
                  <a:pt x="447" y="235"/>
                </a:lnTo>
                <a:lnTo>
                  <a:pt x="447" y="240"/>
                </a:lnTo>
                <a:lnTo>
                  <a:pt x="447" y="240"/>
                </a:lnTo>
                <a:lnTo>
                  <a:pt x="447" y="240"/>
                </a:lnTo>
                <a:lnTo>
                  <a:pt x="447" y="244"/>
                </a:lnTo>
                <a:lnTo>
                  <a:pt x="447" y="249"/>
                </a:lnTo>
                <a:lnTo>
                  <a:pt x="442" y="249"/>
                </a:lnTo>
                <a:lnTo>
                  <a:pt x="442" y="249"/>
                </a:lnTo>
                <a:lnTo>
                  <a:pt x="438" y="249"/>
                </a:lnTo>
                <a:lnTo>
                  <a:pt x="438" y="249"/>
                </a:lnTo>
                <a:lnTo>
                  <a:pt x="438" y="249"/>
                </a:lnTo>
                <a:lnTo>
                  <a:pt x="438" y="244"/>
                </a:lnTo>
                <a:lnTo>
                  <a:pt x="438" y="244"/>
                </a:lnTo>
                <a:lnTo>
                  <a:pt x="438" y="244"/>
                </a:lnTo>
                <a:lnTo>
                  <a:pt x="438" y="240"/>
                </a:lnTo>
                <a:lnTo>
                  <a:pt x="438" y="240"/>
                </a:lnTo>
                <a:lnTo>
                  <a:pt x="438" y="244"/>
                </a:lnTo>
                <a:lnTo>
                  <a:pt x="433" y="244"/>
                </a:lnTo>
                <a:lnTo>
                  <a:pt x="433" y="249"/>
                </a:lnTo>
                <a:lnTo>
                  <a:pt x="433" y="249"/>
                </a:lnTo>
                <a:lnTo>
                  <a:pt x="429" y="249"/>
                </a:lnTo>
                <a:lnTo>
                  <a:pt x="424" y="249"/>
                </a:lnTo>
                <a:lnTo>
                  <a:pt x="424" y="249"/>
                </a:lnTo>
                <a:lnTo>
                  <a:pt x="420" y="244"/>
                </a:lnTo>
                <a:lnTo>
                  <a:pt x="420" y="244"/>
                </a:lnTo>
                <a:lnTo>
                  <a:pt x="420" y="240"/>
                </a:lnTo>
                <a:lnTo>
                  <a:pt x="420" y="240"/>
                </a:lnTo>
                <a:lnTo>
                  <a:pt x="420" y="235"/>
                </a:lnTo>
                <a:lnTo>
                  <a:pt x="420" y="235"/>
                </a:lnTo>
                <a:lnTo>
                  <a:pt x="415" y="235"/>
                </a:lnTo>
                <a:lnTo>
                  <a:pt x="415" y="231"/>
                </a:lnTo>
                <a:lnTo>
                  <a:pt x="411" y="231"/>
                </a:lnTo>
                <a:lnTo>
                  <a:pt x="411" y="231"/>
                </a:lnTo>
                <a:lnTo>
                  <a:pt x="406" y="226"/>
                </a:lnTo>
                <a:lnTo>
                  <a:pt x="406" y="226"/>
                </a:lnTo>
                <a:lnTo>
                  <a:pt x="402" y="226"/>
                </a:lnTo>
                <a:lnTo>
                  <a:pt x="402" y="226"/>
                </a:lnTo>
                <a:lnTo>
                  <a:pt x="393" y="226"/>
                </a:lnTo>
                <a:lnTo>
                  <a:pt x="393" y="226"/>
                </a:lnTo>
                <a:lnTo>
                  <a:pt x="393" y="226"/>
                </a:lnTo>
                <a:lnTo>
                  <a:pt x="388" y="226"/>
                </a:lnTo>
                <a:lnTo>
                  <a:pt x="388" y="226"/>
                </a:lnTo>
                <a:lnTo>
                  <a:pt x="393" y="226"/>
                </a:lnTo>
                <a:lnTo>
                  <a:pt x="397" y="226"/>
                </a:lnTo>
                <a:lnTo>
                  <a:pt x="402" y="226"/>
                </a:lnTo>
                <a:lnTo>
                  <a:pt x="402" y="226"/>
                </a:lnTo>
                <a:lnTo>
                  <a:pt x="406" y="231"/>
                </a:lnTo>
                <a:lnTo>
                  <a:pt x="406" y="231"/>
                </a:lnTo>
                <a:lnTo>
                  <a:pt x="402" y="231"/>
                </a:lnTo>
                <a:lnTo>
                  <a:pt x="402" y="235"/>
                </a:lnTo>
                <a:lnTo>
                  <a:pt x="397" y="235"/>
                </a:lnTo>
                <a:lnTo>
                  <a:pt x="397" y="235"/>
                </a:lnTo>
                <a:lnTo>
                  <a:pt x="393" y="235"/>
                </a:lnTo>
                <a:lnTo>
                  <a:pt x="388" y="240"/>
                </a:lnTo>
                <a:lnTo>
                  <a:pt x="388" y="240"/>
                </a:lnTo>
                <a:lnTo>
                  <a:pt x="384" y="235"/>
                </a:lnTo>
                <a:lnTo>
                  <a:pt x="379" y="235"/>
                </a:lnTo>
                <a:lnTo>
                  <a:pt x="379" y="235"/>
                </a:lnTo>
                <a:lnTo>
                  <a:pt x="374" y="235"/>
                </a:lnTo>
                <a:lnTo>
                  <a:pt x="370" y="235"/>
                </a:lnTo>
                <a:lnTo>
                  <a:pt x="370" y="235"/>
                </a:lnTo>
                <a:lnTo>
                  <a:pt x="374" y="240"/>
                </a:lnTo>
                <a:lnTo>
                  <a:pt x="374" y="240"/>
                </a:lnTo>
                <a:lnTo>
                  <a:pt x="374" y="240"/>
                </a:lnTo>
                <a:lnTo>
                  <a:pt x="374" y="240"/>
                </a:lnTo>
                <a:lnTo>
                  <a:pt x="374" y="240"/>
                </a:lnTo>
                <a:lnTo>
                  <a:pt x="370" y="244"/>
                </a:lnTo>
                <a:lnTo>
                  <a:pt x="370" y="244"/>
                </a:lnTo>
                <a:lnTo>
                  <a:pt x="365" y="244"/>
                </a:lnTo>
                <a:lnTo>
                  <a:pt x="361" y="244"/>
                </a:lnTo>
                <a:lnTo>
                  <a:pt x="361" y="244"/>
                </a:lnTo>
                <a:lnTo>
                  <a:pt x="361" y="244"/>
                </a:lnTo>
                <a:lnTo>
                  <a:pt x="365" y="244"/>
                </a:lnTo>
                <a:lnTo>
                  <a:pt x="365" y="244"/>
                </a:lnTo>
                <a:lnTo>
                  <a:pt x="370" y="249"/>
                </a:lnTo>
                <a:lnTo>
                  <a:pt x="374" y="249"/>
                </a:lnTo>
                <a:lnTo>
                  <a:pt x="388" y="244"/>
                </a:lnTo>
                <a:lnTo>
                  <a:pt x="388" y="249"/>
                </a:lnTo>
                <a:lnTo>
                  <a:pt x="388" y="249"/>
                </a:lnTo>
                <a:lnTo>
                  <a:pt x="388" y="249"/>
                </a:lnTo>
                <a:lnTo>
                  <a:pt x="388" y="249"/>
                </a:lnTo>
                <a:lnTo>
                  <a:pt x="388" y="249"/>
                </a:lnTo>
                <a:lnTo>
                  <a:pt x="384" y="249"/>
                </a:lnTo>
                <a:lnTo>
                  <a:pt x="379" y="249"/>
                </a:lnTo>
                <a:lnTo>
                  <a:pt x="379" y="249"/>
                </a:lnTo>
                <a:lnTo>
                  <a:pt x="379" y="253"/>
                </a:lnTo>
                <a:lnTo>
                  <a:pt x="374" y="253"/>
                </a:lnTo>
                <a:lnTo>
                  <a:pt x="374" y="253"/>
                </a:lnTo>
                <a:lnTo>
                  <a:pt x="374" y="253"/>
                </a:lnTo>
                <a:lnTo>
                  <a:pt x="379" y="253"/>
                </a:lnTo>
                <a:lnTo>
                  <a:pt x="379" y="253"/>
                </a:lnTo>
                <a:lnTo>
                  <a:pt x="379" y="253"/>
                </a:lnTo>
                <a:lnTo>
                  <a:pt x="384" y="249"/>
                </a:lnTo>
                <a:lnTo>
                  <a:pt x="388" y="253"/>
                </a:lnTo>
                <a:lnTo>
                  <a:pt x="393" y="249"/>
                </a:lnTo>
                <a:lnTo>
                  <a:pt x="397" y="249"/>
                </a:lnTo>
                <a:lnTo>
                  <a:pt x="397" y="249"/>
                </a:lnTo>
                <a:lnTo>
                  <a:pt x="406" y="249"/>
                </a:lnTo>
                <a:lnTo>
                  <a:pt x="415" y="253"/>
                </a:lnTo>
                <a:lnTo>
                  <a:pt x="420" y="253"/>
                </a:lnTo>
                <a:lnTo>
                  <a:pt x="424" y="253"/>
                </a:lnTo>
                <a:lnTo>
                  <a:pt x="433" y="253"/>
                </a:lnTo>
                <a:lnTo>
                  <a:pt x="433" y="253"/>
                </a:lnTo>
                <a:lnTo>
                  <a:pt x="433" y="253"/>
                </a:lnTo>
                <a:lnTo>
                  <a:pt x="433" y="258"/>
                </a:lnTo>
                <a:lnTo>
                  <a:pt x="433" y="258"/>
                </a:lnTo>
                <a:lnTo>
                  <a:pt x="429" y="258"/>
                </a:lnTo>
                <a:lnTo>
                  <a:pt x="429" y="258"/>
                </a:lnTo>
                <a:lnTo>
                  <a:pt x="429" y="258"/>
                </a:lnTo>
                <a:lnTo>
                  <a:pt x="424" y="258"/>
                </a:lnTo>
                <a:lnTo>
                  <a:pt x="424" y="258"/>
                </a:lnTo>
                <a:lnTo>
                  <a:pt x="424" y="262"/>
                </a:lnTo>
                <a:lnTo>
                  <a:pt x="424" y="262"/>
                </a:lnTo>
                <a:lnTo>
                  <a:pt x="420" y="262"/>
                </a:lnTo>
                <a:lnTo>
                  <a:pt x="420" y="262"/>
                </a:lnTo>
                <a:lnTo>
                  <a:pt x="415" y="262"/>
                </a:lnTo>
                <a:lnTo>
                  <a:pt x="415" y="262"/>
                </a:lnTo>
                <a:lnTo>
                  <a:pt x="415" y="262"/>
                </a:lnTo>
                <a:lnTo>
                  <a:pt x="415" y="262"/>
                </a:lnTo>
                <a:lnTo>
                  <a:pt x="415" y="262"/>
                </a:lnTo>
                <a:lnTo>
                  <a:pt x="415" y="262"/>
                </a:lnTo>
                <a:lnTo>
                  <a:pt x="415" y="262"/>
                </a:lnTo>
                <a:lnTo>
                  <a:pt x="411" y="262"/>
                </a:lnTo>
                <a:lnTo>
                  <a:pt x="411" y="262"/>
                </a:lnTo>
                <a:lnTo>
                  <a:pt x="406" y="262"/>
                </a:lnTo>
                <a:lnTo>
                  <a:pt x="411" y="262"/>
                </a:lnTo>
                <a:lnTo>
                  <a:pt x="411" y="267"/>
                </a:lnTo>
                <a:lnTo>
                  <a:pt x="406" y="267"/>
                </a:lnTo>
                <a:lnTo>
                  <a:pt x="406" y="267"/>
                </a:lnTo>
                <a:lnTo>
                  <a:pt x="406" y="267"/>
                </a:lnTo>
                <a:lnTo>
                  <a:pt x="402" y="267"/>
                </a:lnTo>
                <a:lnTo>
                  <a:pt x="402" y="271"/>
                </a:lnTo>
                <a:lnTo>
                  <a:pt x="397" y="271"/>
                </a:lnTo>
                <a:lnTo>
                  <a:pt x="397" y="271"/>
                </a:lnTo>
                <a:lnTo>
                  <a:pt x="397" y="271"/>
                </a:lnTo>
                <a:lnTo>
                  <a:pt x="397" y="271"/>
                </a:lnTo>
                <a:lnTo>
                  <a:pt x="393" y="271"/>
                </a:lnTo>
                <a:lnTo>
                  <a:pt x="388" y="271"/>
                </a:lnTo>
                <a:lnTo>
                  <a:pt x="388" y="276"/>
                </a:lnTo>
                <a:lnTo>
                  <a:pt x="388" y="276"/>
                </a:lnTo>
                <a:lnTo>
                  <a:pt x="388" y="276"/>
                </a:lnTo>
                <a:lnTo>
                  <a:pt x="388" y="276"/>
                </a:lnTo>
                <a:lnTo>
                  <a:pt x="384" y="276"/>
                </a:lnTo>
                <a:lnTo>
                  <a:pt x="384" y="280"/>
                </a:lnTo>
                <a:lnTo>
                  <a:pt x="379" y="280"/>
                </a:lnTo>
                <a:lnTo>
                  <a:pt x="379" y="280"/>
                </a:lnTo>
                <a:lnTo>
                  <a:pt x="374" y="280"/>
                </a:lnTo>
                <a:lnTo>
                  <a:pt x="374" y="280"/>
                </a:lnTo>
                <a:lnTo>
                  <a:pt x="374" y="280"/>
                </a:lnTo>
                <a:lnTo>
                  <a:pt x="370" y="280"/>
                </a:lnTo>
                <a:lnTo>
                  <a:pt x="365" y="280"/>
                </a:lnTo>
                <a:lnTo>
                  <a:pt x="361" y="285"/>
                </a:lnTo>
                <a:lnTo>
                  <a:pt x="356" y="285"/>
                </a:lnTo>
                <a:lnTo>
                  <a:pt x="352" y="285"/>
                </a:lnTo>
                <a:lnTo>
                  <a:pt x="347" y="285"/>
                </a:lnTo>
                <a:lnTo>
                  <a:pt x="343" y="285"/>
                </a:lnTo>
                <a:lnTo>
                  <a:pt x="343" y="285"/>
                </a:lnTo>
                <a:lnTo>
                  <a:pt x="338" y="285"/>
                </a:lnTo>
                <a:lnTo>
                  <a:pt x="338" y="285"/>
                </a:lnTo>
                <a:lnTo>
                  <a:pt x="334" y="285"/>
                </a:lnTo>
                <a:lnTo>
                  <a:pt x="334" y="285"/>
                </a:lnTo>
                <a:lnTo>
                  <a:pt x="334" y="285"/>
                </a:lnTo>
                <a:lnTo>
                  <a:pt x="329" y="289"/>
                </a:lnTo>
                <a:lnTo>
                  <a:pt x="329" y="289"/>
                </a:lnTo>
                <a:lnTo>
                  <a:pt x="325" y="285"/>
                </a:lnTo>
                <a:lnTo>
                  <a:pt x="325" y="285"/>
                </a:lnTo>
                <a:lnTo>
                  <a:pt x="325" y="289"/>
                </a:lnTo>
                <a:lnTo>
                  <a:pt x="325" y="289"/>
                </a:lnTo>
                <a:lnTo>
                  <a:pt x="320" y="289"/>
                </a:lnTo>
                <a:lnTo>
                  <a:pt x="320" y="289"/>
                </a:lnTo>
                <a:lnTo>
                  <a:pt x="316" y="289"/>
                </a:lnTo>
                <a:lnTo>
                  <a:pt x="316" y="289"/>
                </a:lnTo>
                <a:lnTo>
                  <a:pt x="311" y="285"/>
                </a:lnTo>
                <a:lnTo>
                  <a:pt x="307" y="285"/>
                </a:lnTo>
                <a:lnTo>
                  <a:pt x="307" y="280"/>
                </a:lnTo>
                <a:lnTo>
                  <a:pt x="307" y="285"/>
                </a:lnTo>
                <a:lnTo>
                  <a:pt x="307" y="285"/>
                </a:lnTo>
                <a:lnTo>
                  <a:pt x="307" y="285"/>
                </a:lnTo>
                <a:lnTo>
                  <a:pt x="307" y="285"/>
                </a:lnTo>
                <a:lnTo>
                  <a:pt x="307" y="285"/>
                </a:lnTo>
                <a:lnTo>
                  <a:pt x="307" y="285"/>
                </a:lnTo>
                <a:lnTo>
                  <a:pt x="307" y="285"/>
                </a:lnTo>
                <a:lnTo>
                  <a:pt x="307" y="285"/>
                </a:lnTo>
                <a:lnTo>
                  <a:pt x="307" y="289"/>
                </a:lnTo>
                <a:lnTo>
                  <a:pt x="307" y="289"/>
                </a:lnTo>
                <a:lnTo>
                  <a:pt x="307" y="289"/>
                </a:lnTo>
                <a:lnTo>
                  <a:pt x="302" y="294"/>
                </a:lnTo>
                <a:lnTo>
                  <a:pt x="302" y="294"/>
                </a:lnTo>
                <a:lnTo>
                  <a:pt x="302" y="294"/>
                </a:lnTo>
                <a:lnTo>
                  <a:pt x="293" y="294"/>
                </a:lnTo>
                <a:lnTo>
                  <a:pt x="293" y="298"/>
                </a:lnTo>
                <a:lnTo>
                  <a:pt x="293" y="298"/>
                </a:lnTo>
                <a:lnTo>
                  <a:pt x="289" y="298"/>
                </a:lnTo>
                <a:lnTo>
                  <a:pt x="289" y="298"/>
                </a:lnTo>
                <a:lnTo>
                  <a:pt x="289" y="303"/>
                </a:lnTo>
                <a:lnTo>
                  <a:pt x="284" y="303"/>
                </a:lnTo>
                <a:lnTo>
                  <a:pt x="284" y="303"/>
                </a:lnTo>
                <a:lnTo>
                  <a:pt x="284" y="303"/>
                </a:lnTo>
                <a:lnTo>
                  <a:pt x="284" y="303"/>
                </a:lnTo>
                <a:lnTo>
                  <a:pt x="284" y="303"/>
                </a:lnTo>
                <a:lnTo>
                  <a:pt x="280" y="308"/>
                </a:lnTo>
                <a:lnTo>
                  <a:pt x="275" y="312"/>
                </a:lnTo>
                <a:lnTo>
                  <a:pt x="271" y="312"/>
                </a:lnTo>
                <a:lnTo>
                  <a:pt x="271" y="317"/>
                </a:lnTo>
                <a:lnTo>
                  <a:pt x="271" y="317"/>
                </a:lnTo>
                <a:lnTo>
                  <a:pt x="271" y="317"/>
                </a:lnTo>
                <a:lnTo>
                  <a:pt x="266" y="317"/>
                </a:lnTo>
                <a:lnTo>
                  <a:pt x="266" y="317"/>
                </a:lnTo>
                <a:lnTo>
                  <a:pt x="266" y="317"/>
                </a:lnTo>
                <a:lnTo>
                  <a:pt x="266" y="317"/>
                </a:lnTo>
                <a:lnTo>
                  <a:pt x="262" y="321"/>
                </a:lnTo>
                <a:lnTo>
                  <a:pt x="257" y="321"/>
                </a:lnTo>
                <a:lnTo>
                  <a:pt x="257" y="321"/>
                </a:lnTo>
                <a:lnTo>
                  <a:pt x="253" y="321"/>
                </a:lnTo>
                <a:lnTo>
                  <a:pt x="253" y="321"/>
                </a:lnTo>
                <a:lnTo>
                  <a:pt x="253" y="321"/>
                </a:lnTo>
                <a:lnTo>
                  <a:pt x="253" y="321"/>
                </a:lnTo>
                <a:lnTo>
                  <a:pt x="248" y="317"/>
                </a:lnTo>
                <a:lnTo>
                  <a:pt x="248" y="321"/>
                </a:lnTo>
                <a:lnTo>
                  <a:pt x="248" y="321"/>
                </a:lnTo>
                <a:lnTo>
                  <a:pt x="248" y="321"/>
                </a:lnTo>
                <a:lnTo>
                  <a:pt x="248" y="321"/>
                </a:lnTo>
                <a:lnTo>
                  <a:pt x="248" y="326"/>
                </a:lnTo>
                <a:lnTo>
                  <a:pt x="248" y="326"/>
                </a:lnTo>
                <a:lnTo>
                  <a:pt x="248" y="326"/>
                </a:lnTo>
                <a:lnTo>
                  <a:pt x="243" y="326"/>
                </a:lnTo>
                <a:lnTo>
                  <a:pt x="239" y="330"/>
                </a:lnTo>
                <a:lnTo>
                  <a:pt x="239" y="330"/>
                </a:lnTo>
                <a:lnTo>
                  <a:pt x="239" y="326"/>
                </a:lnTo>
                <a:lnTo>
                  <a:pt x="239" y="326"/>
                </a:lnTo>
                <a:lnTo>
                  <a:pt x="239" y="326"/>
                </a:lnTo>
                <a:lnTo>
                  <a:pt x="239" y="326"/>
                </a:lnTo>
                <a:lnTo>
                  <a:pt x="239" y="326"/>
                </a:lnTo>
                <a:lnTo>
                  <a:pt x="234" y="330"/>
                </a:lnTo>
                <a:lnTo>
                  <a:pt x="234" y="330"/>
                </a:lnTo>
                <a:lnTo>
                  <a:pt x="234" y="330"/>
                </a:lnTo>
                <a:lnTo>
                  <a:pt x="230" y="330"/>
                </a:lnTo>
                <a:lnTo>
                  <a:pt x="230" y="330"/>
                </a:lnTo>
                <a:lnTo>
                  <a:pt x="230" y="330"/>
                </a:lnTo>
                <a:lnTo>
                  <a:pt x="230" y="330"/>
                </a:lnTo>
                <a:lnTo>
                  <a:pt x="225" y="330"/>
                </a:lnTo>
                <a:lnTo>
                  <a:pt x="225" y="330"/>
                </a:lnTo>
                <a:lnTo>
                  <a:pt x="225" y="330"/>
                </a:lnTo>
                <a:lnTo>
                  <a:pt x="225" y="335"/>
                </a:lnTo>
                <a:lnTo>
                  <a:pt x="221" y="335"/>
                </a:lnTo>
                <a:lnTo>
                  <a:pt x="221" y="335"/>
                </a:lnTo>
                <a:lnTo>
                  <a:pt x="221" y="335"/>
                </a:lnTo>
                <a:lnTo>
                  <a:pt x="216" y="335"/>
                </a:lnTo>
                <a:lnTo>
                  <a:pt x="216" y="330"/>
                </a:lnTo>
                <a:lnTo>
                  <a:pt x="221" y="330"/>
                </a:lnTo>
                <a:lnTo>
                  <a:pt x="221" y="330"/>
                </a:lnTo>
                <a:lnTo>
                  <a:pt x="221" y="326"/>
                </a:lnTo>
                <a:lnTo>
                  <a:pt x="221" y="326"/>
                </a:lnTo>
                <a:lnTo>
                  <a:pt x="225" y="321"/>
                </a:lnTo>
                <a:lnTo>
                  <a:pt x="230" y="321"/>
                </a:lnTo>
                <a:lnTo>
                  <a:pt x="230" y="321"/>
                </a:lnTo>
                <a:lnTo>
                  <a:pt x="230" y="321"/>
                </a:lnTo>
                <a:lnTo>
                  <a:pt x="225" y="317"/>
                </a:lnTo>
                <a:lnTo>
                  <a:pt x="221" y="317"/>
                </a:lnTo>
                <a:lnTo>
                  <a:pt x="221" y="317"/>
                </a:lnTo>
                <a:lnTo>
                  <a:pt x="221" y="321"/>
                </a:lnTo>
                <a:lnTo>
                  <a:pt x="225" y="321"/>
                </a:lnTo>
                <a:lnTo>
                  <a:pt x="221" y="321"/>
                </a:lnTo>
                <a:lnTo>
                  <a:pt x="221" y="321"/>
                </a:lnTo>
                <a:lnTo>
                  <a:pt x="216" y="326"/>
                </a:lnTo>
                <a:lnTo>
                  <a:pt x="216" y="326"/>
                </a:lnTo>
                <a:lnTo>
                  <a:pt x="216" y="326"/>
                </a:lnTo>
                <a:lnTo>
                  <a:pt x="212" y="326"/>
                </a:lnTo>
                <a:lnTo>
                  <a:pt x="212" y="326"/>
                </a:lnTo>
                <a:lnTo>
                  <a:pt x="216" y="330"/>
                </a:lnTo>
                <a:lnTo>
                  <a:pt x="216" y="330"/>
                </a:lnTo>
                <a:lnTo>
                  <a:pt x="216" y="330"/>
                </a:lnTo>
                <a:lnTo>
                  <a:pt x="207" y="335"/>
                </a:lnTo>
                <a:lnTo>
                  <a:pt x="203" y="335"/>
                </a:lnTo>
                <a:lnTo>
                  <a:pt x="198" y="335"/>
                </a:lnTo>
                <a:lnTo>
                  <a:pt x="194" y="335"/>
                </a:lnTo>
                <a:lnTo>
                  <a:pt x="189" y="335"/>
                </a:lnTo>
                <a:lnTo>
                  <a:pt x="189" y="335"/>
                </a:lnTo>
                <a:lnTo>
                  <a:pt x="194" y="335"/>
                </a:lnTo>
                <a:lnTo>
                  <a:pt x="194" y="339"/>
                </a:lnTo>
                <a:lnTo>
                  <a:pt x="194" y="339"/>
                </a:lnTo>
                <a:lnTo>
                  <a:pt x="194" y="339"/>
                </a:lnTo>
                <a:lnTo>
                  <a:pt x="189" y="339"/>
                </a:lnTo>
                <a:lnTo>
                  <a:pt x="189" y="344"/>
                </a:lnTo>
                <a:lnTo>
                  <a:pt x="185" y="344"/>
                </a:lnTo>
                <a:lnTo>
                  <a:pt x="180" y="339"/>
                </a:lnTo>
                <a:lnTo>
                  <a:pt x="176" y="344"/>
                </a:lnTo>
                <a:lnTo>
                  <a:pt x="176" y="339"/>
                </a:lnTo>
                <a:lnTo>
                  <a:pt x="176" y="344"/>
                </a:lnTo>
                <a:lnTo>
                  <a:pt x="176" y="344"/>
                </a:lnTo>
                <a:lnTo>
                  <a:pt x="176" y="344"/>
                </a:lnTo>
                <a:lnTo>
                  <a:pt x="176" y="344"/>
                </a:lnTo>
                <a:lnTo>
                  <a:pt x="180" y="344"/>
                </a:lnTo>
                <a:lnTo>
                  <a:pt x="180" y="348"/>
                </a:lnTo>
                <a:lnTo>
                  <a:pt x="180" y="348"/>
                </a:lnTo>
                <a:lnTo>
                  <a:pt x="180" y="353"/>
                </a:lnTo>
                <a:lnTo>
                  <a:pt x="180" y="353"/>
                </a:lnTo>
                <a:lnTo>
                  <a:pt x="180" y="353"/>
                </a:lnTo>
                <a:lnTo>
                  <a:pt x="180" y="353"/>
                </a:lnTo>
                <a:lnTo>
                  <a:pt x="176" y="357"/>
                </a:lnTo>
                <a:lnTo>
                  <a:pt x="171" y="357"/>
                </a:lnTo>
                <a:lnTo>
                  <a:pt x="171" y="357"/>
                </a:lnTo>
                <a:lnTo>
                  <a:pt x="171" y="357"/>
                </a:lnTo>
                <a:lnTo>
                  <a:pt x="167" y="357"/>
                </a:lnTo>
                <a:lnTo>
                  <a:pt x="167" y="357"/>
                </a:lnTo>
                <a:lnTo>
                  <a:pt x="167" y="357"/>
                </a:lnTo>
                <a:lnTo>
                  <a:pt x="162" y="357"/>
                </a:lnTo>
                <a:lnTo>
                  <a:pt x="167" y="357"/>
                </a:lnTo>
                <a:lnTo>
                  <a:pt x="167" y="357"/>
                </a:lnTo>
                <a:lnTo>
                  <a:pt x="167" y="357"/>
                </a:lnTo>
                <a:lnTo>
                  <a:pt x="171" y="357"/>
                </a:lnTo>
                <a:lnTo>
                  <a:pt x="171" y="357"/>
                </a:lnTo>
                <a:lnTo>
                  <a:pt x="171" y="362"/>
                </a:lnTo>
                <a:lnTo>
                  <a:pt x="171" y="366"/>
                </a:lnTo>
                <a:lnTo>
                  <a:pt x="171" y="366"/>
                </a:lnTo>
                <a:lnTo>
                  <a:pt x="167" y="371"/>
                </a:lnTo>
                <a:lnTo>
                  <a:pt x="167" y="371"/>
                </a:lnTo>
                <a:lnTo>
                  <a:pt x="162" y="371"/>
                </a:lnTo>
                <a:lnTo>
                  <a:pt x="162" y="371"/>
                </a:lnTo>
                <a:lnTo>
                  <a:pt x="162" y="371"/>
                </a:lnTo>
                <a:lnTo>
                  <a:pt x="158" y="375"/>
                </a:lnTo>
                <a:lnTo>
                  <a:pt x="158" y="375"/>
                </a:lnTo>
                <a:lnTo>
                  <a:pt x="158" y="375"/>
                </a:lnTo>
                <a:lnTo>
                  <a:pt x="158" y="375"/>
                </a:lnTo>
                <a:lnTo>
                  <a:pt x="153" y="380"/>
                </a:lnTo>
                <a:lnTo>
                  <a:pt x="153" y="380"/>
                </a:lnTo>
                <a:lnTo>
                  <a:pt x="153" y="380"/>
                </a:lnTo>
                <a:lnTo>
                  <a:pt x="149" y="380"/>
                </a:lnTo>
                <a:lnTo>
                  <a:pt x="149" y="380"/>
                </a:lnTo>
                <a:lnTo>
                  <a:pt x="144" y="375"/>
                </a:lnTo>
                <a:lnTo>
                  <a:pt x="144" y="375"/>
                </a:lnTo>
                <a:lnTo>
                  <a:pt x="144" y="375"/>
                </a:lnTo>
                <a:lnTo>
                  <a:pt x="144" y="375"/>
                </a:lnTo>
                <a:lnTo>
                  <a:pt x="144" y="380"/>
                </a:lnTo>
                <a:lnTo>
                  <a:pt x="149" y="380"/>
                </a:lnTo>
                <a:lnTo>
                  <a:pt x="149" y="380"/>
                </a:lnTo>
                <a:lnTo>
                  <a:pt x="149" y="380"/>
                </a:lnTo>
                <a:lnTo>
                  <a:pt x="149" y="380"/>
                </a:lnTo>
                <a:lnTo>
                  <a:pt x="144" y="384"/>
                </a:lnTo>
                <a:lnTo>
                  <a:pt x="144" y="384"/>
                </a:lnTo>
                <a:lnTo>
                  <a:pt x="140" y="384"/>
                </a:lnTo>
                <a:lnTo>
                  <a:pt x="140" y="384"/>
                </a:lnTo>
                <a:lnTo>
                  <a:pt x="140" y="384"/>
                </a:lnTo>
                <a:lnTo>
                  <a:pt x="135" y="384"/>
                </a:lnTo>
                <a:lnTo>
                  <a:pt x="131" y="384"/>
                </a:lnTo>
                <a:lnTo>
                  <a:pt x="131" y="384"/>
                </a:lnTo>
                <a:lnTo>
                  <a:pt x="131" y="384"/>
                </a:lnTo>
                <a:lnTo>
                  <a:pt x="135" y="384"/>
                </a:lnTo>
                <a:lnTo>
                  <a:pt x="135" y="389"/>
                </a:lnTo>
                <a:lnTo>
                  <a:pt x="140" y="389"/>
                </a:lnTo>
                <a:lnTo>
                  <a:pt x="140" y="389"/>
                </a:lnTo>
                <a:lnTo>
                  <a:pt x="140" y="389"/>
                </a:lnTo>
                <a:lnTo>
                  <a:pt x="140" y="389"/>
                </a:lnTo>
                <a:lnTo>
                  <a:pt x="135" y="393"/>
                </a:lnTo>
                <a:lnTo>
                  <a:pt x="135" y="393"/>
                </a:lnTo>
                <a:lnTo>
                  <a:pt x="135" y="393"/>
                </a:lnTo>
                <a:lnTo>
                  <a:pt x="135" y="398"/>
                </a:lnTo>
                <a:lnTo>
                  <a:pt x="135" y="398"/>
                </a:lnTo>
                <a:lnTo>
                  <a:pt x="135" y="398"/>
                </a:lnTo>
                <a:lnTo>
                  <a:pt x="135" y="402"/>
                </a:lnTo>
                <a:lnTo>
                  <a:pt x="131" y="402"/>
                </a:lnTo>
                <a:lnTo>
                  <a:pt x="131" y="402"/>
                </a:lnTo>
                <a:lnTo>
                  <a:pt x="126" y="402"/>
                </a:lnTo>
                <a:lnTo>
                  <a:pt x="126" y="402"/>
                </a:lnTo>
                <a:lnTo>
                  <a:pt x="131" y="402"/>
                </a:lnTo>
                <a:lnTo>
                  <a:pt x="131" y="407"/>
                </a:lnTo>
                <a:lnTo>
                  <a:pt x="126" y="407"/>
                </a:lnTo>
                <a:lnTo>
                  <a:pt x="126" y="411"/>
                </a:lnTo>
                <a:lnTo>
                  <a:pt x="121" y="416"/>
                </a:lnTo>
                <a:lnTo>
                  <a:pt x="117" y="421"/>
                </a:lnTo>
                <a:lnTo>
                  <a:pt x="112" y="425"/>
                </a:lnTo>
                <a:lnTo>
                  <a:pt x="108" y="425"/>
                </a:lnTo>
                <a:lnTo>
                  <a:pt x="108" y="425"/>
                </a:lnTo>
                <a:lnTo>
                  <a:pt x="108" y="425"/>
                </a:lnTo>
                <a:lnTo>
                  <a:pt x="103" y="425"/>
                </a:lnTo>
                <a:lnTo>
                  <a:pt x="103" y="425"/>
                </a:lnTo>
                <a:lnTo>
                  <a:pt x="99" y="425"/>
                </a:lnTo>
                <a:lnTo>
                  <a:pt x="99" y="425"/>
                </a:lnTo>
                <a:lnTo>
                  <a:pt x="99" y="425"/>
                </a:lnTo>
                <a:lnTo>
                  <a:pt x="103" y="425"/>
                </a:lnTo>
                <a:lnTo>
                  <a:pt x="103" y="425"/>
                </a:lnTo>
                <a:lnTo>
                  <a:pt x="108" y="425"/>
                </a:lnTo>
                <a:lnTo>
                  <a:pt x="108" y="430"/>
                </a:lnTo>
                <a:lnTo>
                  <a:pt x="108" y="430"/>
                </a:lnTo>
                <a:lnTo>
                  <a:pt x="108" y="430"/>
                </a:lnTo>
                <a:lnTo>
                  <a:pt x="108" y="430"/>
                </a:lnTo>
                <a:lnTo>
                  <a:pt x="108" y="434"/>
                </a:lnTo>
                <a:lnTo>
                  <a:pt x="103" y="434"/>
                </a:lnTo>
                <a:lnTo>
                  <a:pt x="103" y="439"/>
                </a:lnTo>
                <a:lnTo>
                  <a:pt x="99" y="439"/>
                </a:lnTo>
                <a:lnTo>
                  <a:pt x="99" y="434"/>
                </a:lnTo>
                <a:lnTo>
                  <a:pt x="94" y="434"/>
                </a:lnTo>
                <a:lnTo>
                  <a:pt x="94" y="434"/>
                </a:lnTo>
                <a:lnTo>
                  <a:pt x="99" y="439"/>
                </a:lnTo>
                <a:lnTo>
                  <a:pt x="99" y="439"/>
                </a:lnTo>
                <a:lnTo>
                  <a:pt x="99" y="439"/>
                </a:lnTo>
                <a:lnTo>
                  <a:pt x="94" y="439"/>
                </a:lnTo>
                <a:lnTo>
                  <a:pt x="94" y="439"/>
                </a:lnTo>
                <a:lnTo>
                  <a:pt x="90" y="439"/>
                </a:lnTo>
                <a:lnTo>
                  <a:pt x="90" y="439"/>
                </a:lnTo>
                <a:lnTo>
                  <a:pt x="94" y="439"/>
                </a:lnTo>
                <a:lnTo>
                  <a:pt x="90" y="439"/>
                </a:lnTo>
                <a:lnTo>
                  <a:pt x="90" y="439"/>
                </a:lnTo>
                <a:lnTo>
                  <a:pt x="90" y="439"/>
                </a:lnTo>
                <a:lnTo>
                  <a:pt x="90" y="439"/>
                </a:lnTo>
                <a:lnTo>
                  <a:pt x="90" y="434"/>
                </a:lnTo>
                <a:lnTo>
                  <a:pt x="90" y="434"/>
                </a:lnTo>
                <a:lnTo>
                  <a:pt x="90" y="434"/>
                </a:lnTo>
                <a:lnTo>
                  <a:pt x="94" y="430"/>
                </a:lnTo>
                <a:lnTo>
                  <a:pt x="94" y="430"/>
                </a:lnTo>
                <a:lnTo>
                  <a:pt x="94" y="430"/>
                </a:lnTo>
                <a:lnTo>
                  <a:pt x="90" y="430"/>
                </a:lnTo>
                <a:lnTo>
                  <a:pt x="90" y="434"/>
                </a:lnTo>
                <a:lnTo>
                  <a:pt x="90" y="434"/>
                </a:lnTo>
                <a:lnTo>
                  <a:pt x="85" y="434"/>
                </a:lnTo>
                <a:lnTo>
                  <a:pt x="85" y="434"/>
                </a:lnTo>
                <a:lnTo>
                  <a:pt x="76" y="430"/>
                </a:lnTo>
                <a:lnTo>
                  <a:pt x="81" y="430"/>
                </a:lnTo>
                <a:lnTo>
                  <a:pt x="81" y="425"/>
                </a:lnTo>
                <a:lnTo>
                  <a:pt x="81" y="425"/>
                </a:lnTo>
                <a:lnTo>
                  <a:pt x="85" y="425"/>
                </a:lnTo>
                <a:lnTo>
                  <a:pt x="85" y="425"/>
                </a:lnTo>
                <a:lnTo>
                  <a:pt x="90" y="425"/>
                </a:lnTo>
                <a:lnTo>
                  <a:pt x="90" y="421"/>
                </a:lnTo>
                <a:lnTo>
                  <a:pt x="90" y="421"/>
                </a:lnTo>
                <a:lnTo>
                  <a:pt x="85" y="425"/>
                </a:lnTo>
                <a:lnTo>
                  <a:pt x="81" y="425"/>
                </a:lnTo>
                <a:lnTo>
                  <a:pt x="81" y="425"/>
                </a:lnTo>
                <a:lnTo>
                  <a:pt x="81" y="425"/>
                </a:lnTo>
                <a:lnTo>
                  <a:pt x="76" y="425"/>
                </a:lnTo>
                <a:lnTo>
                  <a:pt x="76" y="425"/>
                </a:lnTo>
                <a:lnTo>
                  <a:pt x="76" y="425"/>
                </a:lnTo>
                <a:lnTo>
                  <a:pt x="72" y="421"/>
                </a:lnTo>
                <a:lnTo>
                  <a:pt x="72" y="421"/>
                </a:lnTo>
                <a:lnTo>
                  <a:pt x="72" y="421"/>
                </a:lnTo>
                <a:lnTo>
                  <a:pt x="76" y="416"/>
                </a:lnTo>
                <a:lnTo>
                  <a:pt x="76" y="416"/>
                </a:lnTo>
                <a:lnTo>
                  <a:pt x="81" y="411"/>
                </a:lnTo>
                <a:lnTo>
                  <a:pt x="81" y="411"/>
                </a:lnTo>
                <a:lnTo>
                  <a:pt x="81" y="411"/>
                </a:lnTo>
                <a:lnTo>
                  <a:pt x="81" y="411"/>
                </a:lnTo>
                <a:lnTo>
                  <a:pt x="81" y="411"/>
                </a:lnTo>
                <a:lnTo>
                  <a:pt x="76" y="411"/>
                </a:lnTo>
                <a:lnTo>
                  <a:pt x="76" y="411"/>
                </a:lnTo>
                <a:lnTo>
                  <a:pt x="72" y="416"/>
                </a:lnTo>
                <a:lnTo>
                  <a:pt x="67" y="416"/>
                </a:lnTo>
                <a:lnTo>
                  <a:pt x="67" y="416"/>
                </a:lnTo>
                <a:lnTo>
                  <a:pt x="67" y="416"/>
                </a:lnTo>
                <a:lnTo>
                  <a:pt x="63" y="416"/>
                </a:lnTo>
                <a:lnTo>
                  <a:pt x="63" y="416"/>
                </a:lnTo>
                <a:lnTo>
                  <a:pt x="63" y="416"/>
                </a:lnTo>
                <a:lnTo>
                  <a:pt x="58" y="421"/>
                </a:lnTo>
                <a:lnTo>
                  <a:pt x="58" y="416"/>
                </a:lnTo>
                <a:lnTo>
                  <a:pt x="58" y="416"/>
                </a:lnTo>
                <a:lnTo>
                  <a:pt x="54" y="416"/>
                </a:lnTo>
                <a:lnTo>
                  <a:pt x="54" y="416"/>
                </a:lnTo>
                <a:lnTo>
                  <a:pt x="54" y="416"/>
                </a:lnTo>
                <a:lnTo>
                  <a:pt x="54" y="416"/>
                </a:lnTo>
                <a:lnTo>
                  <a:pt x="54" y="421"/>
                </a:lnTo>
                <a:lnTo>
                  <a:pt x="49" y="421"/>
                </a:lnTo>
                <a:lnTo>
                  <a:pt x="49" y="421"/>
                </a:lnTo>
                <a:lnTo>
                  <a:pt x="49" y="421"/>
                </a:lnTo>
                <a:lnTo>
                  <a:pt x="49" y="421"/>
                </a:lnTo>
                <a:lnTo>
                  <a:pt x="45" y="416"/>
                </a:lnTo>
                <a:lnTo>
                  <a:pt x="49" y="416"/>
                </a:lnTo>
                <a:lnTo>
                  <a:pt x="54" y="416"/>
                </a:lnTo>
                <a:lnTo>
                  <a:pt x="54" y="416"/>
                </a:lnTo>
                <a:lnTo>
                  <a:pt x="54" y="416"/>
                </a:lnTo>
                <a:lnTo>
                  <a:pt x="49" y="416"/>
                </a:lnTo>
                <a:lnTo>
                  <a:pt x="49" y="416"/>
                </a:lnTo>
                <a:lnTo>
                  <a:pt x="45" y="416"/>
                </a:lnTo>
                <a:lnTo>
                  <a:pt x="49" y="411"/>
                </a:lnTo>
                <a:lnTo>
                  <a:pt x="49" y="411"/>
                </a:lnTo>
                <a:lnTo>
                  <a:pt x="49" y="411"/>
                </a:lnTo>
                <a:lnTo>
                  <a:pt x="49" y="411"/>
                </a:lnTo>
                <a:lnTo>
                  <a:pt x="45" y="411"/>
                </a:lnTo>
                <a:lnTo>
                  <a:pt x="45" y="407"/>
                </a:lnTo>
                <a:lnTo>
                  <a:pt x="40" y="407"/>
                </a:lnTo>
                <a:lnTo>
                  <a:pt x="40" y="407"/>
                </a:lnTo>
                <a:lnTo>
                  <a:pt x="45" y="407"/>
                </a:lnTo>
                <a:lnTo>
                  <a:pt x="45" y="402"/>
                </a:lnTo>
                <a:lnTo>
                  <a:pt x="40" y="402"/>
                </a:lnTo>
                <a:lnTo>
                  <a:pt x="40" y="402"/>
                </a:lnTo>
                <a:lnTo>
                  <a:pt x="40" y="402"/>
                </a:lnTo>
                <a:lnTo>
                  <a:pt x="45" y="402"/>
                </a:lnTo>
                <a:lnTo>
                  <a:pt x="40" y="398"/>
                </a:lnTo>
                <a:lnTo>
                  <a:pt x="40" y="398"/>
                </a:lnTo>
                <a:lnTo>
                  <a:pt x="40" y="398"/>
                </a:lnTo>
                <a:lnTo>
                  <a:pt x="40" y="398"/>
                </a:lnTo>
                <a:lnTo>
                  <a:pt x="40" y="398"/>
                </a:lnTo>
                <a:lnTo>
                  <a:pt x="45" y="398"/>
                </a:lnTo>
                <a:lnTo>
                  <a:pt x="45" y="393"/>
                </a:lnTo>
                <a:lnTo>
                  <a:pt x="49" y="393"/>
                </a:lnTo>
                <a:lnTo>
                  <a:pt x="49" y="393"/>
                </a:lnTo>
                <a:lnTo>
                  <a:pt x="49" y="393"/>
                </a:lnTo>
                <a:lnTo>
                  <a:pt x="49" y="393"/>
                </a:lnTo>
                <a:lnTo>
                  <a:pt x="49" y="393"/>
                </a:lnTo>
                <a:lnTo>
                  <a:pt x="45" y="393"/>
                </a:lnTo>
                <a:lnTo>
                  <a:pt x="45" y="393"/>
                </a:lnTo>
                <a:lnTo>
                  <a:pt x="45" y="393"/>
                </a:lnTo>
                <a:lnTo>
                  <a:pt x="40" y="393"/>
                </a:lnTo>
                <a:lnTo>
                  <a:pt x="40" y="393"/>
                </a:lnTo>
                <a:lnTo>
                  <a:pt x="40" y="393"/>
                </a:lnTo>
                <a:lnTo>
                  <a:pt x="40" y="393"/>
                </a:lnTo>
                <a:lnTo>
                  <a:pt x="45" y="389"/>
                </a:lnTo>
                <a:lnTo>
                  <a:pt x="40" y="389"/>
                </a:lnTo>
                <a:lnTo>
                  <a:pt x="40" y="389"/>
                </a:lnTo>
                <a:lnTo>
                  <a:pt x="40" y="389"/>
                </a:lnTo>
                <a:lnTo>
                  <a:pt x="40" y="389"/>
                </a:lnTo>
                <a:lnTo>
                  <a:pt x="36" y="384"/>
                </a:lnTo>
                <a:lnTo>
                  <a:pt x="36" y="384"/>
                </a:lnTo>
                <a:lnTo>
                  <a:pt x="36" y="384"/>
                </a:lnTo>
                <a:lnTo>
                  <a:pt x="36" y="384"/>
                </a:lnTo>
                <a:lnTo>
                  <a:pt x="36" y="384"/>
                </a:lnTo>
                <a:lnTo>
                  <a:pt x="40" y="380"/>
                </a:lnTo>
                <a:lnTo>
                  <a:pt x="40" y="380"/>
                </a:lnTo>
                <a:lnTo>
                  <a:pt x="40" y="380"/>
                </a:lnTo>
                <a:lnTo>
                  <a:pt x="45" y="375"/>
                </a:lnTo>
                <a:lnTo>
                  <a:pt x="49" y="375"/>
                </a:lnTo>
                <a:lnTo>
                  <a:pt x="45" y="375"/>
                </a:lnTo>
                <a:lnTo>
                  <a:pt x="40" y="380"/>
                </a:lnTo>
                <a:lnTo>
                  <a:pt x="40" y="380"/>
                </a:lnTo>
                <a:lnTo>
                  <a:pt x="40" y="380"/>
                </a:lnTo>
                <a:lnTo>
                  <a:pt x="40" y="375"/>
                </a:lnTo>
                <a:lnTo>
                  <a:pt x="36" y="375"/>
                </a:lnTo>
                <a:lnTo>
                  <a:pt x="36" y="375"/>
                </a:lnTo>
                <a:lnTo>
                  <a:pt x="36" y="375"/>
                </a:lnTo>
                <a:lnTo>
                  <a:pt x="36" y="375"/>
                </a:lnTo>
                <a:lnTo>
                  <a:pt x="36" y="371"/>
                </a:lnTo>
                <a:lnTo>
                  <a:pt x="36" y="371"/>
                </a:lnTo>
                <a:lnTo>
                  <a:pt x="36" y="366"/>
                </a:lnTo>
                <a:lnTo>
                  <a:pt x="31" y="362"/>
                </a:lnTo>
                <a:lnTo>
                  <a:pt x="36" y="362"/>
                </a:lnTo>
                <a:lnTo>
                  <a:pt x="36" y="357"/>
                </a:lnTo>
                <a:lnTo>
                  <a:pt x="36" y="357"/>
                </a:lnTo>
                <a:lnTo>
                  <a:pt x="40" y="357"/>
                </a:lnTo>
                <a:lnTo>
                  <a:pt x="45" y="353"/>
                </a:lnTo>
                <a:lnTo>
                  <a:pt x="49" y="353"/>
                </a:lnTo>
                <a:lnTo>
                  <a:pt x="49" y="353"/>
                </a:lnTo>
                <a:lnTo>
                  <a:pt x="54" y="353"/>
                </a:lnTo>
                <a:lnTo>
                  <a:pt x="54" y="353"/>
                </a:lnTo>
                <a:lnTo>
                  <a:pt x="54" y="353"/>
                </a:lnTo>
                <a:lnTo>
                  <a:pt x="49" y="353"/>
                </a:lnTo>
                <a:lnTo>
                  <a:pt x="49" y="353"/>
                </a:lnTo>
                <a:lnTo>
                  <a:pt x="54" y="353"/>
                </a:lnTo>
                <a:lnTo>
                  <a:pt x="54" y="353"/>
                </a:lnTo>
                <a:lnTo>
                  <a:pt x="54" y="353"/>
                </a:lnTo>
                <a:lnTo>
                  <a:pt x="49" y="353"/>
                </a:lnTo>
                <a:lnTo>
                  <a:pt x="45" y="353"/>
                </a:lnTo>
                <a:lnTo>
                  <a:pt x="40" y="353"/>
                </a:lnTo>
                <a:lnTo>
                  <a:pt x="40" y="353"/>
                </a:lnTo>
                <a:lnTo>
                  <a:pt x="36" y="353"/>
                </a:lnTo>
                <a:lnTo>
                  <a:pt x="36" y="353"/>
                </a:lnTo>
                <a:lnTo>
                  <a:pt x="36" y="353"/>
                </a:lnTo>
                <a:lnTo>
                  <a:pt x="36" y="353"/>
                </a:lnTo>
                <a:lnTo>
                  <a:pt x="36" y="353"/>
                </a:lnTo>
                <a:lnTo>
                  <a:pt x="40" y="348"/>
                </a:lnTo>
                <a:lnTo>
                  <a:pt x="45" y="348"/>
                </a:lnTo>
                <a:lnTo>
                  <a:pt x="45" y="348"/>
                </a:lnTo>
                <a:lnTo>
                  <a:pt x="49" y="344"/>
                </a:lnTo>
                <a:lnTo>
                  <a:pt x="49" y="348"/>
                </a:lnTo>
                <a:lnTo>
                  <a:pt x="49" y="348"/>
                </a:lnTo>
                <a:lnTo>
                  <a:pt x="49" y="344"/>
                </a:lnTo>
                <a:lnTo>
                  <a:pt x="49" y="344"/>
                </a:lnTo>
                <a:lnTo>
                  <a:pt x="54" y="344"/>
                </a:lnTo>
                <a:lnTo>
                  <a:pt x="58" y="344"/>
                </a:lnTo>
                <a:lnTo>
                  <a:pt x="58" y="344"/>
                </a:lnTo>
                <a:lnTo>
                  <a:pt x="58" y="344"/>
                </a:lnTo>
                <a:lnTo>
                  <a:pt x="58" y="348"/>
                </a:lnTo>
                <a:lnTo>
                  <a:pt x="58" y="348"/>
                </a:lnTo>
                <a:lnTo>
                  <a:pt x="58" y="348"/>
                </a:lnTo>
                <a:lnTo>
                  <a:pt x="58" y="348"/>
                </a:lnTo>
                <a:lnTo>
                  <a:pt x="63" y="344"/>
                </a:lnTo>
                <a:lnTo>
                  <a:pt x="58" y="344"/>
                </a:lnTo>
                <a:lnTo>
                  <a:pt x="58" y="344"/>
                </a:lnTo>
                <a:lnTo>
                  <a:pt x="58" y="344"/>
                </a:lnTo>
                <a:lnTo>
                  <a:pt x="54" y="339"/>
                </a:lnTo>
                <a:lnTo>
                  <a:pt x="54" y="339"/>
                </a:lnTo>
                <a:lnTo>
                  <a:pt x="58" y="339"/>
                </a:lnTo>
                <a:lnTo>
                  <a:pt x="54" y="339"/>
                </a:lnTo>
                <a:lnTo>
                  <a:pt x="58" y="335"/>
                </a:lnTo>
                <a:lnTo>
                  <a:pt x="58" y="335"/>
                </a:lnTo>
                <a:lnTo>
                  <a:pt x="54" y="335"/>
                </a:lnTo>
                <a:lnTo>
                  <a:pt x="54" y="335"/>
                </a:lnTo>
                <a:lnTo>
                  <a:pt x="54" y="339"/>
                </a:lnTo>
                <a:lnTo>
                  <a:pt x="54" y="339"/>
                </a:lnTo>
                <a:lnTo>
                  <a:pt x="54" y="344"/>
                </a:lnTo>
                <a:lnTo>
                  <a:pt x="54" y="344"/>
                </a:lnTo>
                <a:lnTo>
                  <a:pt x="49" y="344"/>
                </a:lnTo>
                <a:lnTo>
                  <a:pt x="49" y="344"/>
                </a:lnTo>
                <a:lnTo>
                  <a:pt x="45" y="344"/>
                </a:lnTo>
                <a:lnTo>
                  <a:pt x="49" y="344"/>
                </a:lnTo>
                <a:lnTo>
                  <a:pt x="49" y="344"/>
                </a:lnTo>
                <a:lnTo>
                  <a:pt x="49" y="344"/>
                </a:lnTo>
                <a:lnTo>
                  <a:pt x="45" y="344"/>
                </a:lnTo>
                <a:lnTo>
                  <a:pt x="45" y="344"/>
                </a:lnTo>
                <a:lnTo>
                  <a:pt x="45" y="348"/>
                </a:lnTo>
                <a:lnTo>
                  <a:pt x="40" y="348"/>
                </a:lnTo>
                <a:lnTo>
                  <a:pt x="36" y="353"/>
                </a:lnTo>
                <a:lnTo>
                  <a:pt x="36" y="353"/>
                </a:lnTo>
                <a:lnTo>
                  <a:pt x="36" y="353"/>
                </a:lnTo>
                <a:lnTo>
                  <a:pt x="31" y="353"/>
                </a:lnTo>
                <a:lnTo>
                  <a:pt x="36" y="348"/>
                </a:lnTo>
                <a:lnTo>
                  <a:pt x="36" y="348"/>
                </a:lnTo>
                <a:lnTo>
                  <a:pt x="36" y="344"/>
                </a:lnTo>
                <a:lnTo>
                  <a:pt x="36" y="344"/>
                </a:lnTo>
                <a:lnTo>
                  <a:pt x="36" y="339"/>
                </a:lnTo>
                <a:lnTo>
                  <a:pt x="40" y="335"/>
                </a:lnTo>
                <a:lnTo>
                  <a:pt x="40" y="335"/>
                </a:lnTo>
                <a:lnTo>
                  <a:pt x="36" y="335"/>
                </a:lnTo>
                <a:lnTo>
                  <a:pt x="40" y="335"/>
                </a:lnTo>
                <a:lnTo>
                  <a:pt x="40" y="330"/>
                </a:lnTo>
                <a:lnTo>
                  <a:pt x="40" y="330"/>
                </a:lnTo>
                <a:lnTo>
                  <a:pt x="40" y="330"/>
                </a:lnTo>
                <a:lnTo>
                  <a:pt x="40" y="330"/>
                </a:lnTo>
                <a:lnTo>
                  <a:pt x="45" y="330"/>
                </a:lnTo>
                <a:lnTo>
                  <a:pt x="49" y="326"/>
                </a:lnTo>
                <a:lnTo>
                  <a:pt x="54" y="326"/>
                </a:lnTo>
                <a:lnTo>
                  <a:pt x="54" y="326"/>
                </a:lnTo>
                <a:lnTo>
                  <a:pt x="58" y="326"/>
                </a:lnTo>
                <a:lnTo>
                  <a:pt x="58" y="326"/>
                </a:lnTo>
                <a:lnTo>
                  <a:pt x="58" y="326"/>
                </a:lnTo>
                <a:lnTo>
                  <a:pt x="58" y="321"/>
                </a:lnTo>
                <a:lnTo>
                  <a:pt x="58" y="321"/>
                </a:lnTo>
                <a:lnTo>
                  <a:pt x="54" y="326"/>
                </a:lnTo>
                <a:lnTo>
                  <a:pt x="49" y="326"/>
                </a:lnTo>
                <a:lnTo>
                  <a:pt x="49" y="326"/>
                </a:lnTo>
                <a:lnTo>
                  <a:pt x="45" y="326"/>
                </a:lnTo>
                <a:lnTo>
                  <a:pt x="40" y="330"/>
                </a:lnTo>
                <a:lnTo>
                  <a:pt x="40" y="330"/>
                </a:lnTo>
                <a:lnTo>
                  <a:pt x="40" y="326"/>
                </a:lnTo>
                <a:lnTo>
                  <a:pt x="36" y="326"/>
                </a:lnTo>
                <a:lnTo>
                  <a:pt x="31" y="326"/>
                </a:lnTo>
                <a:lnTo>
                  <a:pt x="31" y="326"/>
                </a:lnTo>
                <a:lnTo>
                  <a:pt x="36" y="321"/>
                </a:lnTo>
                <a:lnTo>
                  <a:pt x="40" y="317"/>
                </a:lnTo>
                <a:lnTo>
                  <a:pt x="36" y="317"/>
                </a:lnTo>
                <a:lnTo>
                  <a:pt x="36" y="317"/>
                </a:lnTo>
                <a:lnTo>
                  <a:pt x="36" y="317"/>
                </a:lnTo>
                <a:lnTo>
                  <a:pt x="36" y="317"/>
                </a:lnTo>
                <a:lnTo>
                  <a:pt x="36" y="317"/>
                </a:lnTo>
                <a:lnTo>
                  <a:pt x="40" y="317"/>
                </a:lnTo>
                <a:lnTo>
                  <a:pt x="49" y="312"/>
                </a:lnTo>
                <a:lnTo>
                  <a:pt x="54" y="312"/>
                </a:lnTo>
                <a:lnTo>
                  <a:pt x="54" y="312"/>
                </a:lnTo>
                <a:lnTo>
                  <a:pt x="58" y="308"/>
                </a:lnTo>
                <a:lnTo>
                  <a:pt x="58" y="308"/>
                </a:lnTo>
                <a:lnTo>
                  <a:pt x="58" y="308"/>
                </a:lnTo>
                <a:lnTo>
                  <a:pt x="63" y="308"/>
                </a:lnTo>
                <a:lnTo>
                  <a:pt x="63" y="308"/>
                </a:lnTo>
                <a:lnTo>
                  <a:pt x="67" y="308"/>
                </a:lnTo>
                <a:lnTo>
                  <a:pt x="72" y="303"/>
                </a:lnTo>
                <a:lnTo>
                  <a:pt x="72" y="303"/>
                </a:lnTo>
                <a:lnTo>
                  <a:pt x="72" y="303"/>
                </a:lnTo>
                <a:lnTo>
                  <a:pt x="67" y="303"/>
                </a:lnTo>
                <a:lnTo>
                  <a:pt x="63" y="303"/>
                </a:lnTo>
                <a:lnTo>
                  <a:pt x="63" y="308"/>
                </a:lnTo>
                <a:lnTo>
                  <a:pt x="54" y="312"/>
                </a:lnTo>
                <a:lnTo>
                  <a:pt x="49" y="312"/>
                </a:lnTo>
                <a:lnTo>
                  <a:pt x="45" y="312"/>
                </a:lnTo>
                <a:lnTo>
                  <a:pt x="45" y="312"/>
                </a:lnTo>
                <a:lnTo>
                  <a:pt x="40" y="317"/>
                </a:lnTo>
                <a:lnTo>
                  <a:pt x="40" y="317"/>
                </a:lnTo>
                <a:lnTo>
                  <a:pt x="36" y="317"/>
                </a:lnTo>
                <a:lnTo>
                  <a:pt x="36" y="317"/>
                </a:lnTo>
                <a:lnTo>
                  <a:pt x="36" y="317"/>
                </a:lnTo>
                <a:lnTo>
                  <a:pt x="36" y="312"/>
                </a:lnTo>
                <a:lnTo>
                  <a:pt x="36" y="312"/>
                </a:lnTo>
                <a:lnTo>
                  <a:pt x="36" y="312"/>
                </a:lnTo>
                <a:lnTo>
                  <a:pt x="40" y="308"/>
                </a:lnTo>
                <a:lnTo>
                  <a:pt x="40" y="308"/>
                </a:lnTo>
                <a:lnTo>
                  <a:pt x="40" y="308"/>
                </a:lnTo>
                <a:lnTo>
                  <a:pt x="40" y="308"/>
                </a:lnTo>
                <a:lnTo>
                  <a:pt x="45" y="303"/>
                </a:lnTo>
                <a:lnTo>
                  <a:pt x="45" y="303"/>
                </a:lnTo>
                <a:lnTo>
                  <a:pt x="49" y="303"/>
                </a:lnTo>
                <a:lnTo>
                  <a:pt x="54" y="303"/>
                </a:lnTo>
                <a:lnTo>
                  <a:pt x="54" y="303"/>
                </a:lnTo>
                <a:lnTo>
                  <a:pt x="58" y="303"/>
                </a:lnTo>
                <a:lnTo>
                  <a:pt x="58" y="303"/>
                </a:lnTo>
                <a:lnTo>
                  <a:pt x="58" y="303"/>
                </a:lnTo>
                <a:lnTo>
                  <a:pt x="54" y="303"/>
                </a:lnTo>
                <a:lnTo>
                  <a:pt x="49" y="303"/>
                </a:lnTo>
                <a:lnTo>
                  <a:pt x="49" y="303"/>
                </a:lnTo>
                <a:lnTo>
                  <a:pt x="45" y="303"/>
                </a:lnTo>
                <a:lnTo>
                  <a:pt x="45" y="303"/>
                </a:lnTo>
                <a:lnTo>
                  <a:pt x="45" y="298"/>
                </a:lnTo>
                <a:lnTo>
                  <a:pt x="45" y="298"/>
                </a:lnTo>
                <a:lnTo>
                  <a:pt x="40" y="298"/>
                </a:lnTo>
                <a:lnTo>
                  <a:pt x="45" y="294"/>
                </a:lnTo>
                <a:lnTo>
                  <a:pt x="45" y="289"/>
                </a:lnTo>
                <a:lnTo>
                  <a:pt x="49" y="289"/>
                </a:lnTo>
                <a:lnTo>
                  <a:pt x="54" y="289"/>
                </a:lnTo>
                <a:lnTo>
                  <a:pt x="54" y="289"/>
                </a:lnTo>
                <a:lnTo>
                  <a:pt x="58" y="285"/>
                </a:lnTo>
                <a:lnTo>
                  <a:pt x="63" y="285"/>
                </a:lnTo>
                <a:lnTo>
                  <a:pt x="67" y="285"/>
                </a:lnTo>
                <a:lnTo>
                  <a:pt x="67" y="285"/>
                </a:lnTo>
                <a:lnTo>
                  <a:pt x="72" y="289"/>
                </a:lnTo>
                <a:lnTo>
                  <a:pt x="72" y="289"/>
                </a:lnTo>
                <a:lnTo>
                  <a:pt x="76" y="289"/>
                </a:lnTo>
                <a:lnTo>
                  <a:pt x="81" y="289"/>
                </a:lnTo>
                <a:lnTo>
                  <a:pt x="85" y="289"/>
                </a:lnTo>
                <a:lnTo>
                  <a:pt x="85" y="289"/>
                </a:lnTo>
                <a:lnTo>
                  <a:pt x="85" y="289"/>
                </a:lnTo>
                <a:lnTo>
                  <a:pt x="81" y="289"/>
                </a:lnTo>
                <a:lnTo>
                  <a:pt x="81" y="289"/>
                </a:lnTo>
                <a:lnTo>
                  <a:pt x="81" y="285"/>
                </a:lnTo>
                <a:lnTo>
                  <a:pt x="85" y="285"/>
                </a:lnTo>
                <a:lnTo>
                  <a:pt x="85" y="285"/>
                </a:lnTo>
                <a:lnTo>
                  <a:pt x="81" y="285"/>
                </a:lnTo>
                <a:lnTo>
                  <a:pt x="76" y="285"/>
                </a:lnTo>
                <a:lnTo>
                  <a:pt x="72" y="285"/>
                </a:lnTo>
                <a:lnTo>
                  <a:pt x="72" y="285"/>
                </a:lnTo>
                <a:lnTo>
                  <a:pt x="72" y="285"/>
                </a:lnTo>
                <a:lnTo>
                  <a:pt x="67" y="285"/>
                </a:lnTo>
                <a:lnTo>
                  <a:pt x="67" y="285"/>
                </a:lnTo>
                <a:lnTo>
                  <a:pt x="63" y="285"/>
                </a:lnTo>
                <a:lnTo>
                  <a:pt x="63" y="285"/>
                </a:lnTo>
                <a:lnTo>
                  <a:pt x="58" y="285"/>
                </a:lnTo>
                <a:lnTo>
                  <a:pt x="54" y="289"/>
                </a:lnTo>
                <a:lnTo>
                  <a:pt x="49" y="289"/>
                </a:lnTo>
                <a:lnTo>
                  <a:pt x="49" y="289"/>
                </a:lnTo>
                <a:lnTo>
                  <a:pt x="49" y="285"/>
                </a:lnTo>
                <a:lnTo>
                  <a:pt x="54" y="285"/>
                </a:lnTo>
                <a:lnTo>
                  <a:pt x="54" y="285"/>
                </a:lnTo>
                <a:lnTo>
                  <a:pt x="54" y="285"/>
                </a:lnTo>
                <a:lnTo>
                  <a:pt x="58" y="280"/>
                </a:lnTo>
                <a:lnTo>
                  <a:pt x="63" y="280"/>
                </a:lnTo>
                <a:lnTo>
                  <a:pt x="63" y="276"/>
                </a:lnTo>
                <a:lnTo>
                  <a:pt x="63" y="276"/>
                </a:lnTo>
                <a:lnTo>
                  <a:pt x="67" y="276"/>
                </a:lnTo>
                <a:lnTo>
                  <a:pt x="72" y="280"/>
                </a:lnTo>
                <a:lnTo>
                  <a:pt x="76" y="280"/>
                </a:lnTo>
                <a:lnTo>
                  <a:pt x="76" y="280"/>
                </a:lnTo>
                <a:lnTo>
                  <a:pt x="81" y="280"/>
                </a:lnTo>
                <a:lnTo>
                  <a:pt x="81" y="280"/>
                </a:lnTo>
                <a:lnTo>
                  <a:pt x="81" y="280"/>
                </a:lnTo>
                <a:lnTo>
                  <a:pt x="81" y="280"/>
                </a:lnTo>
                <a:lnTo>
                  <a:pt x="81" y="280"/>
                </a:lnTo>
                <a:lnTo>
                  <a:pt x="85" y="280"/>
                </a:lnTo>
                <a:lnTo>
                  <a:pt x="85" y="276"/>
                </a:lnTo>
                <a:lnTo>
                  <a:pt x="85" y="276"/>
                </a:lnTo>
                <a:lnTo>
                  <a:pt x="90" y="276"/>
                </a:lnTo>
                <a:lnTo>
                  <a:pt x="90" y="276"/>
                </a:lnTo>
                <a:lnTo>
                  <a:pt x="85" y="276"/>
                </a:lnTo>
                <a:lnTo>
                  <a:pt x="85" y="276"/>
                </a:lnTo>
                <a:lnTo>
                  <a:pt x="85" y="276"/>
                </a:lnTo>
                <a:lnTo>
                  <a:pt x="85" y="276"/>
                </a:lnTo>
                <a:lnTo>
                  <a:pt x="81" y="276"/>
                </a:lnTo>
                <a:lnTo>
                  <a:pt x="81" y="276"/>
                </a:lnTo>
                <a:lnTo>
                  <a:pt x="76" y="276"/>
                </a:lnTo>
                <a:lnTo>
                  <a:pt x="72" y="276"/>
                </a:lnTo>
                <a:lnTo>
                  <a:pt x="67" y="276"/>
                </a:lnTo>
                <a:lnTo>
                  <a:pt x="67" y="276"/>
                </a:lnTo>
                <a:lnTo>
                  <a:pt x="67" y="276"/>
                </a:lnTo>
                <a:lnTo>
                  <a:pt x="63" y="276"/>
                </a:lnTo>
                <a:lnTo>
                  <a:pt x="63" y="276"/>
                </a:lnTo>
                <a:lnTo>
                  <a:pt x="63" y="276"/>
                </a:lnTo>
                <a:lnTo>
                  <a:pt x="63" y="276"/>
                </a:lnTo>
                <a:lnTo>
                  <a:pt x="63" y="271"/>
                </a:lnTo>
                <a:lnTo>
                  <a:pt x="67" y="271"/>
                </a:lnTo>
                <a:lnTo>
                  <a:pt x="72" y="271"/>
                </a:lnTo>
                <a:lnTo>
                  <a:pt x="76" y="267"/>
                </a:lnTo>
                <a:lnTo>
                  <a:pt x="76" y="267"/>
                </a:lnTo>
                <a:lnTo>
                  <a:pt x="81" y="271"/>
                </a:lnTo>
                <a:lnTo>
                  <a:pt x="85" y="271"/>
                </a:lnTo>
                <a:lnTo>
                  <a:pt x="85" y="271"/>
                </a:lnTo>
                <a:lnTo>
                  <a:pt x="90" y="271"/>
                </a:lnTo>
                <a:lnTo>
                  <a:pt x="90" y="271"/>
                </a:lnTo>
                <a:lnTo>
                  <a:pt x="94" y="271"/>
                </a:lnTo>
                <a:lnTo>
                  <a:pt x="94" y="267"/>
                </a:lnTo>
                <a:lnTo>
                  <a:pt x="99" y="267"/>
                </a:lnTo>
                <a:lnTo>
                  <a:pt x="94" y="267"/>
                </a:lnTo>
                <a:lnTo>
                  <a:pt x="90" y="267"/>
                </a:lnTo>
                <a:lnTo>
                  <a:pt x="90" y="267"/>
                </a:lnTo>
                <a:lnTo>
                  <a:pt x="94" y="267"/>
                </a:lnTo>
                <a:lnTo>
                  <a:pt x="94" y="262"/>
                </a:lnTo>
                <a:lnTo>
                  <a:pt x="99" y="262"/>
                </a:lnTo>
                <a:lnTo>
                  <a:pt x="99" y="262"/>
                </a:lnTo>
                <a:lnTo>
                  <a:pt x="103" y="262"/>
                </a:lnTo>
                <a:lnTo>
                  <a:pt x="108" y="262"/>
                </a:lnTo>
                <a:lnTo>
                  <a:pt x="108" y="262"/>
                </a:lnTo>
                <a:lnTo>
                  <a:pt x="103" y="262"/>
                </a:lnTo>
                <a:lnTo>
                  <a:pt x="103" y="258"/>
                </a:lnTo>
                <a:lnTo>
                  <a:pt x="103" y="258"/>
                </a:lnTo>
                <a:lnTo>
                  <a:pt x="99" y="262"/>
                </a:lnTo>
                <a:lnTo>
                  <a:pt x="99" y="258"/>
                </a:lnTo>
                <a:lnTo>
                  <a:pt x="99" y="258"/>
                </a:lnTo>
                <a:lnTo>
                  <a:pt x="103" y="258"/>
                </a:lnTo>
                <a:lnTo>
                  <a:pt x="103" y="253"/>
                </a:lnTo>
                <a:lnTo>
                  <a:pt x="103" y="253"/>
                </a:lnTo>
                <a:lnTo>
                  <a:pt x="108" y="253"/>
                </a:lnTo>
                <a:lnTo>
                  <a:pt x="108" y="249"/>
                </a:lnTo>
                <a:lnTo>
                  <a:pt x="112" y="249"/>
                </a:lnTo>
                <a:lnTo>
                  <a:pt x="112" y="249"/>
                </a:lnTo>
                <a:lnTo>
                  <a:pt x="112" y="249"/>
                </a:lnTo>
                <a:lnTo>
                  <a:pt x="112" y="249"/>
                </a:lnTo>
                <a:lnTo>
                  <a:pt x="112" y="244"/>
                </a:lnTo>
                <a:lnTo>
                  <a:pt x="117" y="244"/>
                </a:lnTo>
                <a:lnTo>
                  <a:pt x="117" y="244"/>
                </a:lnTo>
                <a:lnTo>
                  <a:pt x="117" y="244"/>
                </a:lnTo>
                <a:lnTo>
                  <a:pt x="117" y="244"/>
                </a:lnTo>
                <a:lnTo>
                  <a:pt x="112" y="244"/>
                </a:lnTo>
                <a:lnTo>
                  <a:pt x="112" y="244"/>
                </a:lnTo>
                <a:lnTo>
                  <a:pt x="108" y="244"/>
                </a:lnTo>
                <a:lnTo>
                  <a:pt x="108" y="244"/>
                </a:lnTo>
                <a:lnTo>
                  <a:pt x="108" y="244"/>
                </a:lnTo>
                <a:lnTo>
                  <a:pt x="103" y="244"/>
                </a:lnTo>
                <a:lnTo>
                  <a:pt x="103" y="244"/>
                </a:lnTo>
                <a:lnTo>
                  <a:pt x="103" y="244"/>
                </a:lnTo>
                <a:lnTo>
                  <a:pt x="94" y="244"/>
                </a:lnTo>
                <a:lnTo>
                  <a:pt x="94" y="244"/>
                </a:lnTo>
                <a:lnTo>
                  <a:pt x="94" y="240"/>
                </a:lnTo>
                <a:lnTo>
                  <a:pt x="90" y="240"/>
                </a:lnTo>
                <a:lnTo>
                  <a:pt x="90" y="240"/>
                </a:lnTo>
                <a:lnTo>
                  <a:pt x="85" y="240"/>
                </a:lnTo>
                <a:lnTo>
                  <a:pt x="81" y="235"/>
                </a:lnTo>
                <a:lnTo>
                  <a:pt x="81" y="235"/>
                </a:lnTo>
                <a:lnTo>
                  <a:pt x="81" y="235"/>
                </a:lnTo>
                <a:lnTo>
                  <a:pt x="76" y="235"/>
                </a:lnTo>
                <a:lnTo>
                  <a:pt x="76" y="231"/>
                </a:lnTo>
                <a:lnTo>
                  <a:pt x="76" y="231"/>
                </a:lnTo>
                <a:lnTo>
                  <a:pt x="81" y="231"/>
                </a:lnTo>
                <a:lnTo>
                  <a:pt x="81" y="231"/>
                </a:lnTo>
                <a:lnTo>
                  <a:pt x="81" y="231"/>
                </a:lnTo>
                <a:lnTo>
                  <a:pt x="85" y="231"/>
                </a:lnTo>
                <a:lnTo>
                  <a:pt x="90" y="231"/>
                </a:lnTo>
                <a:lnTo>
                  <a:pt x="90" y="231"/>
                </a:lnTo>
                <a:lnTo>
                  <a:pt x="90" y="231"/>
                </a:lnTo>
                <a:lnTo>
                  <a:pt x="94" y="231"/>
                </a:lnTo>
                <a:lnTo>
                  <a:pt x="99" y="231"/>
                </a:lnTo>
                <a:lnTo>
                  <a:pt x="99" y="231"/>
                </a:lnTo>
                <a:lnTo>
                  <a:pt x="99" y="231"/>
                </a:lnTo>
                <a:lnTo>
                  <a:pt x="103" y="235"/>
                </a:lnTo>
                <a:lnTo>
                  <a:pt x="108" y="235"/>
                </a:lnTo>
                <a:lnTo>
                  <a:pt x="108" y="235"/>
                </a:lnTo>
                <a:lnTo>
                  <a:pt x="112" y="240"/>
                </a:lnTo>
                <a:lnTo>
                  <a:pt x="112" y="240"/>
                </a:lnTo>
                <a:lnTo>
                  <a:pt x="117" y="240"/>
                </a:lnTo>
                <a:lnTo>
                  <a:pt x="117" y="240"/>
                </a:lnTo>
                <a:lnTo>
                  <a:pt x="117" y="240"/>
                </a:lnTo>
                <a:lnTo>
                  <a:pt x="112" y="235"/>
                </a:lnTo>
                <a:lnTo>
                  <a:pt x="112" y="235"/>
                </a:lnTo>
                <a:lnTo>
                  <a:pt x="112" y="235"/>
                </a:lnTo>
                <a:lnTo>
                  <a:pt x="112" y="231"/>
                </a:lnTo>
                <a:lnTo>
                  <a:pt x="112" y="231"/>
                </a:lnTo>
                <a:lnTo>
                  <a:pt x="112" y="231"/>
                </a:lnTo>
                <a:lnTo>
                  <a:pt x="117" y="231"/>
                </a:lnTo>
                <a:lnTo>
                  <a:pt x="112" y="231"/>
                </a:lnTo>
                <a:lnTo>
                  <a:pt x="112" y="226"/>
                </a:lnTo>
                <a:lnTo>
                  <a:pt x="112" y="226"/>
                </a:lnTo>
                <a:lnTo>
                  <a:pt x="112" y="226"/>
                </a:lnTo>
                <a:lnTo>
                  <a:pt x="112" y="226"/>
                </a:lnTo>
                <a:lnTo>
                  <a:pt x="112" y="226"/>
                </a:lnTo>
                <a:lnTo>
                  <a:pt x="117" y="226"/>
                </a:lnTo>
                <a:lnTo>
                  <a:pt x="117" y="226"/>
                </a:lnTo>
                <a:lnTo>
                  <a:pt x="121" y="226"/>
                </a:lnTo>
                <a:lnTo>
                  <a:pt x="121" y="226"/>
                </a:lnTo>
                <a:lnTo>
                  <a:pt x="117" y="226"/>
                </a:lnTo>
                <a:lnTo>
                  <a:pt x="117" y="226"/>
                </a:lnTo>
                <a:lnTo>
                  <a:pt x="112" y="226"/>
                </a:lnTo>
                <a:lnTo>
                  <a:pt x="108" y="226"/>
                </a:lnTo>
                <a:lnTo>
                  <a:pt x="108" y="222"/>
                </a:lnTo>
                <a:lnTo>
                  <a:pt x="108" y="222"/>
                </a:lnTo>
                <a:lnTo>
                  <a:pt x="103" y="222"/>
                </a:lnTo>
                <a:lnTo>
                  <a:pt x="103" y="222"/>
                </a:lnTo>
                <a:lnTo>
                  <a:pt x="99" y="222"/>
                </a:lnTo>
                <a:lnTo>
                  <a:pt x="99" y="222"/>
                </a:lnTo>
                <a:lnTo>
                  <a:pt x="99" y="222"/>
                </a:lnTo>
                <a:lnTo>
                  <a:pt x="103" y="222"/>
                </a:lnTo>
                <a:lnTo>
                  <a:pt x="103" y="217"/>
                </a:lnTo>
                <a:lnTo>
                  <a:pt x="103" y="217"/>
                </a:lnTo>
                <a:lnTo>
                  <a:pt x="103" y="217"/>
                </a:lnTo>
                <a:lnTo>
                  <a:pt x="108" y="217"/>
                </a:lnTo>
                <a:lnTo>
                  <a:pt x="117" y="217"/>
                </a:lnTo>
                <a:lnTo>
                  <a:pt x="121" y="213"/>
                </a:lnTo>
                <a:lnTo>
                  <a:pt x="121" y="213"/>
                </a:lnTo>
                <a:lnTo>
                  <a:pt x="117" y="213"/>
                </a:lnTo>
                <a:lnTo>
                  <a:pt x="117" y="213"/>
                </a:lnTo>
                <a:lnTo>
                  <a:pt x="112" y="217"/>
                </a:lnTo>
                <a:lnTo>
                  <a:pt x="108" y="213"/>
                </a:lnTo>
                <a:lnTo>
                  <a:pt x="108" y="213"/>
                </a:lnTo>
                <a:lnTo>
                  <a:pt x="108" y="217"/>
                </a:lnTo>
                <a:lnTo>
                  <a:pt x="103" y="217"/>
                </a:lnTo>
                <a:lnTo>
                  <a:pt x="103" y="217"/>
                </a:lnTo>
                <a:lnTo>
                  <a:pt x="99" y="217"/>
                </a:lnTo>
                <a:lnTo>
                  <a:pt x="99" y="213"/>
                </a:lnTo>
                <a:lnTo>
                  <a:pt x="99" y="213"/>
                </a:lnTo>
                <a:lnTo>
                  <a:pt x="103" y="213"/>
                </a:lnTo>
                <a:lnTo>
                  <a:pt x="103" y="213"/>
                </a:lnTo>
                <a:lnTo>
                  <a:pt x="108" y="213"/>
                </a:lnTo>
                <a:lnTo>
                  <a:pt x="108" y="213"/>
                </a:lnTo>
                <a:lnTo>
                  <a:pt x="103" y="213"/>
                </a:lnTo>
                <a:lnTo>
                  <a:pt x="103" y="213"/>
                </a:lnTo>
                <a:lnTo>
                  <a:pt x="103" y="208"/>
                </a:lnTo>
                <a:lnTo>
                  <a:pt x="103" y="208"/>
                </a:lnTo>
                <a:lnTo>
                  <a:pt x="103" y="208"/>
                </a:lnTo>
                <a:lnTo>
                  <a:pt x="103" y="204"/>
                </a:lnTo>
                <a:lnTo>
                  <a:pt x="103" y="204"/>
                </a:lnTo>
                <a:lnTo>
                  <a:pt x="103" y="204"/>
                </a:lnTo>
                <a:lnTo>
                  <a:pt x="103" y="204"/>
                </a:lnTo>
                <a:lnTo>
                  <a:pt x="108" y="204"/>
                </a:lnTo>
                <a:lnTo>
                  <a:pt x="108" y="199"/>
                </a:lnTo>
                <a:lnTo>
                  <a:pt x="108" y="199"/>
                </a:lnTo>
                <a:lnTo>
                  <a:pt x="103" y="199"/>
                </a:lnTo>
                <a:lnTo>
                  <a:pt x="103" y="204"/>
                </a:lnTo>
                <a:lnTo>
                  <a:pt x="103" y="204"/>
                </a:lnTo>
                <a:lnTo>
                  <a:pt x="103" y="204"/>
                </a:lnTo>
                <a:lnTo>
                  <a:pt x="103" y="204"/>
                </a:lnTo>
                <a:lnTo>
                  <a:pt x="103" y="204"/>
                </a:lnTo>
                <a:lnTo>
                  <a:pt x="103" y="208"/>
                </a:lnTo>
                <a:lnTo>
                  <a:pt x="103" y="208"/>
                </a:lnTo>
                <a:lnTo>
                  <a:pt x="103" y="208"/>
                </a:lnTo>
                <a:lnTo>
                  <a:pt x="103" y="208"/>
                </a:lnTo>
                <a:lnTo>
                  <a:pt x="103" y="208"/>
                </a:lnTo>
                <a:lnTo>
                  <a:pt x="103" y="213"/>
                </a:lnTo>
                <a:lnTo>
                  <a:pt x="99" y="213"/>
                </a:lnTo>
                <a:lnTo>
                  <a:pt x="99" y="213"/>
                </a:lnTo>
                <a:lnTo>
                  <a:pt x="99" y="213"/>
                </a:lnTo>
                <a:lnTo>
                  <a:pt x="94" y="213"/>
                </a:lnTo>
                <a:lnTo>
                  <a:pt x="94" y="213"/>
                </a:lnTo>
                <a:lnTo>
                  <a:pt x="94" y="213"/>
                </a:lnTo>
                <a:lnTo>
                  <a:pt x="94" y="213"/>
                </a:lnTo>
                <a:lnTo>
                  <a:pt x="94" y="217"/>
                </a:lnTo>
                <a:lnTo>
                  <a:pt x="94" y="217"/>
                </a:lnTo>
                <a:lnTo>
                  <a:pt x="90" y="217"/>
                </a:lnTo>
                <a:lnTo>
                  <a:pt x="90" y="217"/>
                </a:lnTo>
                <a:lnTo>
                  <a:pt x="90" y="217"/>
                </a:lnTo>
                <a:lnTo>
                  <a:pt x="85" y="217"/>
                </a:lnTo>
                <a:lnTo>
                  <a:pt x="81" y="217"/>
                </a:lnTo>
                <a:lnTo>
                  <a:pt x="81" y="217"/>
                </a:lnTo>
                <a:lnTo>
                  <a:pt x="76" y="217"/>
                </a:lnTo>
                <a:lnTo>
                  <a:pt x="76" y="217"/>
                </a:lnTo>
                <a:lnTo>
                  <a:pt x="76" y="213"/>
                </a:lnTo>
                <a:lnTo>
                  <a:pt x="76" y="213"/>
                </a:lnTo>
                <a:lnTo>
                  <a:pt x="76" y="213"/>
                </a:lnTo>
                <a:lnTo>
                  <a:pt x="76" y="213"/>
                </a:lnTo>
                <a:lnTo>
                  <a:pt x="81" y="213"/>
                </a:lnTo>
                <a:lnTo>
                  <a:pt x="85" y="208"/>
                </a:lnTo>
                <a:lnTo>
                  <a:pt x="85" y="204"/>
                </a:lnTo>
                <a:lnTo>
                  <a:pt x="94" y="204"/>
                </a:lnTo>
                <a:lnTo>
                  <a:pt x="94" y="199"/>
                </a:lnTo>
                <a:lnTo>
                  <a:pt x="94" y="199"/>
                </a:lnTo>
                <a:lnTo>
                  <a:pt x="94" y="199"/>
                </a:lnTo>
                <a:lnTo>
                  <a:pt x="94" y="199"/>
                </a:lnTo>
                <a:lnTo>
                  <a:pt x="90" y="204"/>
                </a:lnTo>
                <a:lnTo>
                  <a:pt x="85" y="204"/>
                </a:lnTo>
                <a:lnTo>
                  <a:pt x="85" y="204"/>
                </a:lnTo>
                <a:lnTo>
                  <a:pt x="85" y="199"/>
                </a:lnTo>
                <a:lnTo>
                  <a:pt x="85" y="199"/>
                </a:lnTo>
                <a:lnTo>
                  <a:pt x="90" y="199"/>
                </a:lnTo>
                <a:lnTo>
                  <a:pt x="90" y="199"/>
                </a:lnTo>
                <a:lnTo>
                  <a:pt x="90" y="199"/>
                </a:lnTo>
                <a:lnTo>
                  <a:pt x="90" y="199"/>
                </a:lnTo>
                <a:lnTo>
                  <a:pt x="90" y="199"/>
                </a:lnTo>
                <a:lnTo>
                  <a:pt x="90" y="199"/>
                </a:lnTo>
                <a:lnTo>
                  <a:pt x="94" y="199"/>
                </a:lnTo>
                <a:lnTo>
                  <a:pt x="94" y="199"/>
                </a:lnTo>
                <a:lnTo>
                  <a:pt x="99" y="194"/>
                </a:lnTo>
                <a:lnTo>
                  <a:pt x="99" y="194"/>
                </a:lnTo>
                <a:lnTo>
                  <a:pt x="99" y="194"/>
                </a:lnTo>
                <a:lnTo>
                  <a:pt x="99" y="194"/>
                </a:lnTo>
                <a:lnTo>
                  <a:pt x="103" y="194"/>
                </a:lnTo>
                <a:lnTo>
                  <a:pt x="103" y="190"/>
                </a:lnTo>
                <a:lnTo>
                  <a:pt x="103" y="190"/>
                </a:lnTo>
                <a:lnTo>
                  <a:pt x="103" y="190"/>
                </a:lnTo>
                <a:lnTo>
                  <a:pt x="103" y="190"/>
                </a:lnTo>
                <a:lnTo>
                  <a:pt x="99" y="190"/>
                </a:lnTo>
                <a:lnTo>
                  <a:pt x="99" y="190"/>
                </a:lnTo>
                <a:lnTo>
                  <a:pt x="99" y="190"/>
                </a:lnTo>
                <a:lnTo>
                  <a:pt x="99" y="190"/>
                </a:lnTo>
                <a:lnTo>
                  <a:pt x="99" y="190"/>
                </a:lnTo>
                <a:lnTo>
                  <a:pt x="94" y="190"/>
                </a:lnTo>
                <a:lnTo>
                  <a:pt x="94" y="190"/>
                </a:lnTo>
                <a:lnTo>
                  <a:pt x="94" y="190"/>
                </a:lnTo>
                <a:lnTo>
                  <a:pt x="94" y="190"/>
                </a:lnTo>
                <a:lnTo>
                  <a:pt x="94" y="185"/>
                </a:lnTo>
                <a:lnTo>
                  <a:pt x="94" y="185"/>
                </a:lnTo>
                <a:lnTo>
                  <a:pt x="99" y="185"/>
                </a:lnTo>
                <a:lnTo>
                  <a:pt x="99" y="185"/>
                </a:lnTo>
                <a:lnTo>
                  <a:pt x="99" y="185"/>
                </a:lnTo>
                <a:lnTo>
                  <a:pt x="103" y="185"/>
                </a:lnTo>
                <a:lnTo>
                  <a:pt x="103" y="181"/>
                </a:lnTo>
                <a:lnTo>
                  <a:pt x="103" y="181"/>
                </a:lnTo>
                <a:lnTo>
                  <a:pt x="103" y="181"/>
                </a:lnTo>
                <a:lnTo>
                  <a:pt x="99" y="181"/>
                </a:lnTo>
                <a:lnTo>
                  <a:pt x="99" y="181"/>
                </a:lnTo>
                <a:lnTo>
                  <a:pt x="99" y="181"/>
                </a:lnTo>
                <a:lnTo>
                  <a:pt x="99" y="181"/>
                </a:lnTo>
                <a:lnTo>
                  <a:pt x="99" y="181"/>
                </a:lnTo>
                <a:lnTo>
                  <a:pt x="99" y="176"/>
                </a:lnTo>
                <a:lnTo>
                  <a:pt x="99" y="176"/>
                </a:lnTo>
                <a:lnTo>
                  <a:pt x="99" y="176"/>
                </a:lnTo>
                <a:lnTo>
                  <a:pt x="99" y="176"/>
                </a:lnTo>
                <a:lnTo>
                  <a:pt x="99" y="176"/>
                </a:lnTo>
                <a:lnTo>
                  <a:pt x="103" y="172"/>
                </a:lnTo>
                <a:lnTo>
                  <a:pt x="103" y="176"/>
                </a:lnTo>
                <a:lnTo>
                  <a:pt x="103" y="172"/>
                </a:lnTo>
                <a:lnTo>
                  <a:pt x="103" y="172"/>
                </a:lnTo>
                <a:lnTo>
                  <a:pt x="103" y="172"/>
                </a:lnTo>
                <a:lnTo>
                  <a:pt x="103" y="172"/>
                </a:lnTo>
                <a:lnTo>
                  <a:pt x="103" y="172"/>
                </a:lnTo>
                <a:lnTo>
                  <a:pt x="103" y="172"/>
                </a:lnTo>
                <a:lnTo>
                  <a:pt x="103" y="167"/>
                </a:lnTo>
                <a:lnTo>
                  <a:pt x="103" y="167"/>
                </a:lnTo>
                <a:lnTo>
                  <a:pt x="103" y="167"/>
                </a:lnTo>
                <a:lnTo>
                  <a:pt x="103" y="167"/>
                </a:lnTo>
                <a:lnTo>
                  <a:pt x="103" y="167"/>
                </a:lnTo>
                <a:lnTo>
                  <a:pt x="103" y="167"/>
                </a:lnTo>
                <a:lnTo>
                  <a:pt x="99" y="167"/>
                </a:lnTo>
                <a:lnTo>
                  <a:pt x="94" y="167"/>
                </a:lnTo>
                <a:lnTo>
                  <a:pt x="94" y="167"/>
                </a:lnTo>
                <a:lnTo>
                  <a:pt x="94" y="167"/>
                </a:lnTo>
                <a:lnTo>
                  <a:pt x="94" y="167"/>
                </a:lnTo>
                <a:lnTo>
                  <a:pt x="99" y="167"/>
                </a:lnTo>
                <a:lnTo>
                  <a:pt x="99" y="167"/>
                </a:lnTo>
                <a:lnTo>
                  <a:pt x="103" y="163"/>
                </a:lnTo>
                <a:lnTo>
                  <a:pt x="103" y="163"/>
                </a:lnTo>
                <a:lnTo>
                  <a:pt x="103" y="163"/>
                </a:lnTo>
                <a:lnTo>
                  <a:pt x="103" y="163"/>
                </a:lnTo>
                <a:lnTo>
                  <a:pt x="103" y="163"/>
                </a:lnTo>
                <a:lnTo>
                  <a:pt x="108" y="163"/>
                </a:lnTo>
                <a:lnTo>
                  <a:pt x="108" y="163"/>
                </a:lnTo>
                <a:lnTo>
                  <a:pt x="108" y="158"/>
                </a:lnTo>
                <a:lnTo>
                  <a:pt x="108" y="158"/>
                </a:lnTo>
                <a:lnTo>
                  <a:pt x="103" y="158"/>
                </a:lnTo>
                <a:lnTo>
                  <a:pt x="103" y="158"/>
                </a:lnTo>
                <a:lnTo>
                  <a:pt x="103" y="154"/>
                </a:lnTo>
                <a:lnTo>
                  <a:pt x="103" y="154"/>
                </a:lnTo>
                <a:lnTo>
                  <a:pt x="103" y="154"/>
                </a:lnTo>
                <a:lnTo>
                  <a:pt x="103" y="154"/>
                </a:lnTo>
                <a:lnTo>
                  <a:pt x="103" y="154"/>
                </a:lnTo>
                <a:lnTo>
                  <a:pt x="99" y="149"/>
                </a:lnTo>
                <a:lnTo>
                  <a:pt x="99" y="149"/>
                </a:lnTo>
                <a:lnTo>
                  <a:pt x="99" y="145"/>
                </a:lnTo>
                <a:lnTo>
                  <a:pt x="99" y="145"/>
                </a:lnTo>
                <a:lnTo>
                  <a:pt x="99" y="145"/>
                </a:lnTo>
                <a:lnTo>
                  <a:pt x="99" y="145"/>
                </a:lnTo>
                <a:lnTo>
                  <a:pt x="99" y="145"/>
                </a:lnTo>
                <a:lnTo>
                  <a:pt x="103" y="140"/>
                </a:lnTo>
                <a:lnTo>
                  <a:pt x="103" y="140"/>
                </a:lnTo>
                <a:lnTo>
                  <a:pt x="103" y="140"/>
                </a:lnTo>
                <a:lnTo>
                  <a:pt x="103" y="136"/>
                </a:lnTo>
                <a:lnTo>
                  <a:pt x="103" y="136"/>
                </a:lnTo>
                <a:lnTo>
                  <a:pt x="99" y="136"/>
                </a:lnTo>
                <a:lnTo>
                  <a:pt x="99" y="136"/>
                </a:lnTo>
                <a:lnTo>
                  <a:pt x="99" y="136"/>
                </a:lnTo>
                <a:lnTo>
                  <a:pt x="94" y="136"/>
                </a:lnTo>
                <a:lnTo>
                  <a:pt x="94" y="136"/>
                </a:lnTo>
                <a:lnTo>
                  <a:pt x="90" y="131"/>
                </a:lnTo>
                <a:lnTo>
                  <a:pt x="85" y="131"/>
                </a:lnTo>
                <a:lnTo>
                  <a:pt x="81" y="127"/>
                </a:lnTo>
                <a:lnTo>
                  <a:pt x="81" y="127"/>
                </a:lnTo>
                <a:lnTo>
                  <a:pt x="81" y="127"/>
                </a:lnTo>
                <a:lnTo>
                  <a:pt x="76" y="127"/>
                </a:lnTo>
                <a:lnTo>
                  <a:pt x="72" y="127"/>
                </a:lnTo>
                <a:lnTo>
                  <a:pt x="67" y="127"/>
                </a:lnTo>
                <a:lnTo>
                  <a:pt x="67" y="127"/>
                </a:lnTo>
                <a:lnTo>
                  <a:pt x="67" y="122"/>
                </a:lnTo>
                <a:lnTo>
                  <a:pt x="63" y="122"/>
                </a:lnTo>
                <a:lnTo>
                  <a:pt x="63" y="122"/>
                </a:lnTo>
                <a:lnTo>
                  <a:pt x="63" y="127"/>
                </a:lnTo>
                <a:lnTo>
                  <a:pt x="58" y="127"/>
                </a:lnTo>
                <a:lnTo>
                  <a:pt x="58" y="127"/>
                </a:lnTo>
                <a:lnTo>
                  <a:pt x="54" y="127"/>
                </a:lnTo>
                <a:lnTo>
                  <a:pt x="54" y="122"/>
                </a:lnTo>
                <a:lnTo>
                  <a:pt x="54" y="122"/>
                </a:lnTo>
                <a:lnTo>
                  <a:pt x="54" y="122"/>
                </a:lnTo>
                <a:lnTo>
                  <a:pt x="49" y="127"/>
                </a:lnTo>
                <a:lnTo>
                  <a:pt x="49" y="127"/>
                </a:lnTo>
                <a:lnTo>
                  <a:pt x="45" y="127"/>
                </a:lnTo>
                <a:lnTo>
                  <a:pt x="45" y="127"/>
                </a:lnTo>
                <a:lnTo>
                  <a:pt x="40" y="127"/>
                </a:lnTo>
                <a:lnTo>
                  <a:pt x="40" y="127"/>
                </a:lnTo>
                <a:lnTo>
                  <a:pt x="40" y="127"/>
                </a:lnTo>
                <a:lnTo>
                  <a:pt x="40" y="127"/>
                </a:lnTo>
                <a:lnTo>
                  <a:pt x="40" y="127"/>
                </a:lnTo>
                <a:lnTo>
                  <a:pt x="40" y="127"/>
                </a:lnTo>
                <a:lnTo>
                  <a:pt x="36" y="122"/>
                </a:lnTo>
                <a:lnTo>
                  <a:pt x="36" y="122"/>
                </a:lnTo>
                <a:lnTo>
                  <a:pt x="36" y="127"/>
                </a:lnTo>
                <a:lnTo>
                  <a:pt x="31" y="127"/>
                </a:lnTo>
                <a:lnTo>
                  <a:pt x="31" y="127"/>
                </a:lnTo>
                <a:lnTo>
                  <a:pt x="31" y="127"/>
                </a:lnTo>
                <a:lnTo>
                  <a:pt x="31" y="127"/>
                </a:lnTo>
                <a:lnTo>
                  <a:pt x="27" y="122"/>
                </a:lnTo>
                <a:lnTo>
                  <a:pt x="27" y="122"/>
                </a:lnTo>
                <a:lnTo>
                  <a:pt x="27" y="127"/>
                </a:lnTo>
                <a:lnTo>
                  <a:pt x="27" y="127"/>
                </a:lnTo>
                <a:lnTo>
                  <a:pt x="27" y="127"/>
                </a:lnTo>
                <a:lnTo>
                  <a:pt x="27" y="127"/>
                </a:lnTo>
                <a:lnTo>
                  <a:pt x="22" y="127"/>
                </a:lnTo>
                <a:lnTo>
                  <a:pt x="13" y="127"/>
                </a:lnTo>
                <a:lnTo>
                  <a:pt x="13" y="127"/>
                </a:lnTo>
                <a:lnTo>
                  <a:pt x="9" y="127"/>
                </a:lnTo>
                <a:lnTo>
                  <a:pt x="9" y="122"/>
                </a:lnTo>
                <a:lnTo>
                  <a:pt x="9" y="122"/>
                </a:lnTo>
                <a:lnTo>
                  <a:pt x="4" y="122"/>
                </a:lnTo>
                <a:lnTo>
                  <a:pt x="4" y="122"/>
                </a:lnTo>
                <a:lnTo>
                  <a:pt x="4" y="118"/>
                </a:lnTo>
                <a:lnTo>
                  <a:pt x="9" y="118"/>
                </a:lnTo>
                <a:lnTo>
                  <a:pt x="13" y="118"/>
                </a:lnTo>
                <a:lnTo>
                  <a:pt x="18" y="118"/>
                </a:lnTo>
                <a:lnTo>
                  <a:pt x="22" y="118"/>
                </a:lnTo>
                <a:lnTo>
                  <a:pt x="22" y="118"/>
                </a:lnTo>
                <a:lnTo>
                  <a:pt x="22" y="118"/>
                </a:lnTo>
                <a:lnTo>
                  <a:pt x="22" y="113"/>
                </a:lnTo>
                <a:lnTo>
                  <a:pt x="18" y="113"/>
                </a:lnTo>
                <a:lnTo>
                  <a:pt x="13" y="113"/>
                </a:lnTo>
                <a:lnTo>
                  <a:pt x="9" y="113"/>
                </a:lnTo>
                <a:lnTo>
                  <a:pt x="9" y="113"/>
                </a:lnTo>
                <a:lnTo>
                  <a:pt x="9" y="113"/>
                </a:lnTo>
                <a:lnTo>
                  <a:pt x="9" y="113"/>
                </a:lnTo>
                <a:lnTo>
                  <a:pt x="9" y="113"/>
                </a:lnTo>
                <a:lnTo>
                  <a:pt x="13" y="109"/>
                </a:lnTo>
                <a:lnTo>
                  <a:pt x="13" y="109"/>
                </a:lnTo>
                <a:lnTo>
                  <a:pt x="13" y="109"/>
                </a:lnTo>
                <a:lnTo>
                  <a:pt x="4" y="113"/>
                </a:lnTo>
                <a:lnTo>
                  <a:pt x="4" y="113"/>
                </a:lnTo>
                <a:lnTo>
                  <a:pt x="0" y="113"/>
                </a:lnTo>
                <a:lnTo>
                  <a:pt x="0" y="113"/>
                </a:lnTo>
                <a:lnTo>
                  <a:pt x="0" y="109"/>
                </a:lnTo>
                <a:lnTo>
                  <a:pt x="0" y="109"/>
                </a:lnTo>
                <a:lnTo>
                  <a:pt x="0" y="109"/>
                </a:lnTo>
                <a:lnTo>
                  <a:pt x="4" y="109"/>
                </a:lnTo>
                <a:lnTo>
                  <a:pt x="0" y="109"/>
                </a:lnTo>
                <a:lnTo>
                  <a:pt x="0" y="109"/>
                </a:lnTo>
                <a:lnTo>
                  <a:pt x="0" y="109"/>
                </a:lnTo>
                <a:lnTo>
                  <a:pt x="4" y="104"/>
                </a:lnTo>
                <a:lnTo>
                  <a:pt x="4" y="104"/>
                </a:lnTo>
                <a:lnTo>
                  <a:pt x="4" y="104"/>
                </a:lnTo>
                <a:lnTo>
                  <a:pt x="9" y="104"/>
                </a:lnTo>
                <a:lnTo>
                  <a:pt x="18" y="104"/>
                </a:lnTo>
                <a:lnTo>
                  <a:pt x="22" y="104"/>
                </a:lnTo>
                <a:lnTo>
                  <a:pt x="27" y="104"/>
                </a:lnTo>
                <a:lnTo>
                  <a:pt x="31" y="104"/>
                </a:lnTo>
                <a:lnTo>
                  <a:pt x="36" y="104"/>
                </a:lnTo>
                <a:lnTo>
                  <a:pt x="40" y="104"/>
                </a:lnTo>
                <a:lnTo>
                  <a:pt x="45" y="104"/>
                </a:lnTo>
                <a:lnTo>
                  <a:pt x="49" y="104"/>
                </a:lnTo>
                <a:lnTo>
                  <a:pt x="49" y="104"/>
                </a:lnTo>
                <a:lnTo>
                  <a:pt x="49" y="104"/>
                </a:lnTo>
                <a:lnTo>
                  <a:pt x="49" y="104"/>
                </a:lnTo>
                <a:lnTo>
                  <a:pt x="49" y="104"/>
                </a:lnTo>
                <a:lnTo>
                  <a:pt x="54" y="104"/>
                </a:lnTo>
                <a:lnTo>
                  <a:pt x="54" y="100"/>
                </a:lnTo>
                <a:lnTo>
                  <a:pt x="54" y="100"/>
                </a:lnTo>
                <a:lnTo>
                  <a:pt x="54" y="100"/>
                </a:lnTo>
                <a:lnTo>
                  <a:pt x="54" y="100"/>
                </a:lnTo>
                <a:lnTo>
                  <a:pt x="54" y="100"/>
                </a:lnTo>
                <a:lnTo>
                  <a:pt x="49" y="100"/>
                </a:lnTo>
                <a:lnTo>
                  <a:pt x="49" y="100"/>
                </a:lnTo>
                <a:lnTo>
                  <a:pt x="45" y="100"/>
                </a:lnTo>
                <a:lnTo>
                  <a:pt x="40" y="100"/>
                </a:lnTo>
                <a:lnTo>
                  <a:pt x="40" y="100"/>
                </a:lnTo>
                <a:lnTo>
                  <a:pt x="36" y="100"/>
                </a:lnTo>
                <a:lnTo>
                  <a:pt x="36" y="100"/>
                </a:lnTo>
                <a:lnTo>
                  <a:pt x="36" y="100"/>
                </a:lnTo>
                <a:lnTo>
                  <a:pt x="36" y="100"/>
                </a:lnTo>
                <a:lnTo>
                  <a:pt x="31" y="100"/>
                </a:lnTo>
                <a:lnTo>
                  <a:pt x="31" y="100"/>
                </a:lnTo>
                <a:lnTo>
                  <a:pt x="27" y="100"/>
                </a:lnTo>
                <a:lnTo>
                  <a:pt x="27" y="100"/>
                </a:lnTo>
                <a:lnTo>
                  <a:pt x="27" y="100"/>
                </a:lnTo>
                <a:lnTo>
                  <a:pt x="27" y="100"/>
                </a:lnTo>
                <a:lnTo>
                  <a:pt x="22" y="100"/>
                </a:lnTo>
                <a:lnTo>
                  <a:pt x="18" y="100"/>
                </a:lnTo>
                <a:lnTo>
                  <a:pt x="22" y="100"/>
                </a:lnTo>
                <a:lnTo>
                  <a:pt x="18" y="95"/>
                </a:lnTo>
                <a:lnTo>
                  <a:pt x="18" y="95"/>
                </a:lnTo>
                <a:lnTo>
                  <a:pt x="18" y="95"/>
                </a:lnTo>
                <a:lnTo>
                  <a:pt x="22" y="95"/>
                </a:lnTo>
                <a:lnTo>
                  <a:pt x="22" y="95"/>
                </a:lnTo>
                <a:lnTo>
                  <a:pt x="22" y="95"/>
                </a:lnTo>
                <a:lnTo>
                  <a:pt x="22" y="95"/>
                </a:lnTo>
                <a:lnTo>
                  <a:pt x="18" y="95"/>
                </a:lnTo>
                <a:lnTo>
                  <a:pt x="18" y="95"/>
                </a:lnTo>
                <a:lnTo>
                  <a:pt x="13" y="95"/>
                </a:lnTo>
                <a:lnTo>
                  <a:pt x="13" y="95"/>
                </a:lnTo>
                <a:lnTo>
                  <a:pt x="13" y="95"/>
                </a:lnTo>
                <a:lnTo>
                  <a:pt x="13" y="90"/>
                </a:lnTo>
                <a:lnTo>
                  <a:pt x="9" y="90"/>
                </a:lnTo>
                <a:lnTo>
                  <a:pt x="9" y="90"/>
                </a:lnTo>
                <a:lnTo>
                  <a:pt x="9" y="90"/>
                </a:lnTo>
                <a:lnTo>
                  <a:pt x="9" y="90"/>
                </a:lnTo>
                <a:lnTo>
                  <a:pt x="4" y="90"/>
                </a:lnTo>
                <a:lnTo>
                  <a:pt x="4" y="86"/>
                </a:lnTo>
                <a:lnTo>
                  <a:pt x="4" y="86"/>
                </a:lnTo>
                <a:lnTo>
                  <a:pt x="9" y="86"/>
                </a:lnTo>
                <a:lnTo>
                  <a:pt x="9" y="86"/>
                </a:lnTo>
                <a:lnTo>
                  <a:pt x="9" y="86"/>
                </a:lnTo>
                <a:lnTo>
                  <a:pt x="9" y="81"/>
                </a:lnTo>
                <a:lnTo>
                  <a:pt x="9" y="81"/>
                </a:lnTo>
                <a:lnTo>
                  <a:pt x="13" y="81"/>
                </a:lnTo>
                <a:lnTo>
                  <a:pt x="13" y="81"/>
                </a:lnTo>
                <a:lnTo>
                  <a:pt x="18" y="81"/>
                </a:lnTo>
                <a:lnTo>
                  <a:pt x="22" y="81"/>
                </a:lnTo>
                <a:lnTo>
                  <a:pt x="27" y="77"/>
                </a:lnTo>
                <a:lnTo>
                  <a:pt x="27" y="77"/>
                </a:lnTo>
                <a:lnTo>
                  <a:pt x="31" y="81"/>
                </a:lnTo>
                <a:lnTo>
                  <a:pt x="31" y="77"/>
                </a:lnTo>
                <a:lnTo>
                  <a:pt x="36" y="77"/>
                </a:lnTo>
                <a:lnTo>
                  <a:pt x="36" y="77"/>
                </a:lnTo>
                <a:lnTo>
                  <a:pt x="40" y="77"/>
                </a:lnTo>
                <a:lnTo>
                  <a:pt x="54" y="77"/>
                </a:lnTo>
                <a:lnTo>
                  <a:pt x="54" y="77"/>
                </a:lnTo>
                <a:lnTo>
                  <a:pt x="54" y="77"/>
                </a:lnTo>
                <a:lnTo>
                  <a:pt x="54" y="77"/>
                </a:lnTo>
                <a:lnTo>
                  <a:pt x="54" y="77"/>
                </a:lnTo>
                <a:lnTo>
                  <a:pt x="54" y="72"/>
                </a:lnTo>
                <a:lnTo>
                  <a:pt x="63" y="72"/>
                </a:lnTo>
                <a:lnTo>
                  <a:pt x="63" y="72"/>
                </a:lnTo>
                <a:lnTo>
                  <a:pt x="67" y="72"/>
                </a:lnTo>
                <a:lnTo>
                  <a:pt x="67" y="72"/>
                </a:lnTo>
                <a:lnTo>
                  <a:pt x="72" y="72"/>
                </a:lnTo>
                <a:lnTo>
                  <a:pt x="72" y="72"/>
                </a:lnTo>
                <a:lnTo>
                  <a:pt x="81" y="72"/>
                </a:lnTo>
                <a:lnTo>
                  <a:pt x="81" y="72"/>
                </a:lnTo>
                <a:lnTo>
                  <a:pt x="85" y="72"/>
                </a:lnTo>
                <a:lnTo>
                  <a:pt x="85" y="72"/>
                </a:lnTo>
                <a:lnTo>
                  <a:pt x="85" y="72"/>
                </a:lnTo>
                <a:lnTo>
                  <a:pt x="90" y="72"/>
                </a:lnTo>
                <a:lnTo>
                  <a:pt x="94" y="68"/>
                </a:lnTo>
                <a:lnTo>
                  <a:pt x="94" y="68"/>
                </a:lnTo>
                <a:lnTo>
                  <a:pt x="99" y="63"/>
                </a:lnTo>
                <a:lnTo>
                  <a:pt x="103" y="63"/>
                </a:lnTo>
                <a:lnTo>
                  <a:pt x="108" y="59"/>
                </a:lnTo>
                <a:lnTo>
                  <a:pt x="108" y="59"/>
                </a:lnTo>
                <a:lnTo>
                  <a:pt x="112" y="59"/>
                </a:lnTo>
                <a:lnTo>
                  <a:pt x="112" y="59"/>
                </a:lnTo>
                <a:lnTo>
                  <a:pt x="112" y="59"/>
                </a:lnTo>
                <a:lnTo>
                  <a:pt x="117" y="54"/>
                </a:lnTo>
                <a:lnTo>
                  <a:pt x="117" y="54"/>
                </a:lnTo>
                <a:lnTo>
                  <a:pt x="117" y="54"/>
                </a:lnTo>
                <a:lnTo>
                  <a:pt x="117" y="54"/>
                </a:lnTo>
                <a:lnTo>
                  <a:pt x="117" y="54"/>
                </a:lnTo>
                <a:lnTo>
                  <a:pt x="112" y="54"/>
                </a:lnTo>
                <a:lnTo>
                  <a:pt x="108" y="54"/>
                </a:lnTo>
                <a:lnTo>
                  <a:pt x="108" y="54"/>
                </a:lnTo>
                <a:lnTo>
                  <a:pt x="108" y="54"/>
                </a:lnTo>
                <a:lnTo>
                  <a:pt x="103" y="59"/>
                </a:lnTo>
                <a:lnTo>
                  <a:pt x="103" y="59"/>
                </a:lnTo>
                <a:lnTo>
                  <a:pt x="99" y="59"/>
                </a:lnTo>
                <a:lnTo>
                  <a:pt x="99" y="54"/>
                </a:lnTo>
                <a:lnTo>
                  <a:pt x="99" y="54"/>
                </a:lnTo>
                <a:lnTo>
                  <a:pt x="94" y="54"/>
                </a:lnTo>
                <a:lnTo>
                  <a:pt x="94" y="54"/>
                </a:lnTo>
                <a:lnTo>
                  <a:pt x="94" y="54"/>
                </a:lnTo>
                <a:lnTo>
                  <a:pt x="94" y="54"/>
                </a:lnTo>
                <a:lnTo>
                  <a:pt x="94" y="54"/>
                </a:lnTo>
                <a:lnTo>
                  <a:pt x="94" y="54"/>
                </a:lnTo>
                <a:lnTo>
                  <a:pt x="99" y="50"/>
                </a:lnTo>
                <a:lnTo>
                  <a:pt x="99" y="50"/>
                </a:lnTo>
                <a:lnTo>
                  <a:pt x="103" y="50"/>
                </a:lnTo>
                <a:lnTo>
                  <a:pt x="108" y="45"/>
                </a:lnTo>
                <a:lnTo>
                  <a:pt x="108" y="45"/>
                </a:lnTo>
                <a:lnTo>
                  <a:pt x="112" y="45"/>
                </a:lnTo>
                <a:lnTo>
                  <a:pt x="112" y="45"/>
                </a:lnTo>
                <a:lnTo>
                  <a:pt x="112" y="45"/>
                </a:lnTo>
                <a:lnTo>
                  <a:pt x="117" y="45"/>
                </a:lnTo>
                <a:lnTo>
                  <a:pt x="121" y="45"/>
                </a:lnTo>
                <a:lnTo>
                  <a:pt x="126" y="41"/>
                </a:lnTo>
                <a:lnTo>
                  <a:pt x="131" y="41"/>
                </a:lnTo>
                <a:lnTo>
                  <a:pt x="135" y="41"/>
                </a:lnTo>
                <a:lnTo>
                  <a:pt x="140" y="41"/>
                </a:lnTo>
                <a:lnTo>
                  <a:pt x="140" y="41"/>
                </a:lnTo>
                <a:lnTo>
                  <a:pt x="140" y="41"/>
                </a:lnTo>
                <a:lnTo>
                  <a:pt x="140" y="45"/>
                </a:lnTo>
                <a:lnTo>
                  <a:pt x="140" y="41"/>
                </a:lnTo>
                <a:lnTo>
                  <a:pt x="140" y="41"/>
                </a:lnTo>
                <a:lnTo>
                  <a:pt x="144" y="41"/>
                </a:lnTo>
                <a:lnTo>
                  <a:pt x="144" y="36"/>
                </a:lnTo>
                <a:lnTo>
                  <a:pt x="149" y="36"/>
                </a:lnTo>
                <a:lnTo>
                  <a:pt x="149" y="36"/>
                </a:lnTo>
                <a:lnTo>
                  <a:pt x="149" y="36"/>
                </a:lnTo>
                <a:lnTo>
                  <a:pt x="153" y="36"/>
                </a:lnTo>
                <a:lnTo>
                  <a:pt x="153" y="36"/>
                </a:lnTo>
                <a:lnTo>
                  <a:pt x="158" y="41"/>
                </a:lnTo>
                <a:lnTo>
                  <a:pt x="158" y="41"/>
                </a:lnTo>
                <a:lnTo>
                  <a:pt x="158" y="41"/>
                </a:lnTo>
                <a:lnTo>
                  <a:pt x="158" y="41"/>
                </a:lnTo>
                <a:lnTo>
                  <a:pt x="162" y="36"/>
                </a:lnTo>
                <a:lnTo>
                  <a:pt x="162" y="36"/>
                </a:lnTo>
                <a:lnTo>
                  <a:pt x="167" y="36"/>
                </a:lnTo>
                <a:lnTo>
                  <a:pt x="167" y="32"/>
                </a:lnTo>
                <a:lnTo>
                  <a:pt x="171" y="32"/>
                </a:lnTo>
                <a:lnTo>
                  <a:pt x="171" y="27"/>
                </a:lnTo>
                <a:lnTo>
                  <a:pt x="171" y="27"/>
                </a:lnTo>
                <a:lnTo>
                  <a:pt x="176" y="27"/>
                </a:lnTo>
                <a:lnTo>
                  <a:pt x="176" y="27"/>
                </a:lnTo>
                <a:lnTo>
                  <a:pt x="180" y="27"/>
                </a:lnTo>
                <a:lnTo>
                  <a:pt x="185" y="27"/>
                </a:lnTo>
                <a:lnTo>
                  <a:pt x="185" y="27"/>
                </a:lnTo>
                <a:lnTo>
                  <a:pt x="189" y="27"/>
                </a:lnTo>
                <a:lnTo>
                  <a:pt x="189" y="27"/>
                </a:lnTo>
                <a:lnTo>
                  <a:pt x="194" y="27"/>
                </a:lnTo>
                <a:lnTo>
                  <a:pt x="194" y="32"/>
                </a:lnTo>
                <a:lnTo>
                  <a:pt x="198" y="32"/>
                </a:lnTo>
                <a:lnTo>
                  <a:pt x="198" y="32"/>
                </a:lnTo>
                <a:lnTo>
                  <a:pt x="203" y="32"/>
                </a:lnTo>
                <a:lnTo>
                  <a:pt x="203" y="36"/>
                </a:lnTo>
                <a:lnTo>
                  <a:pt x="203" y="36"/>
                </a:lnTo>
                <a:lnTo>
                  <a:pt x="203" y="36"/>
                </a:lnTo>
                <a:lnTo>
                  <a:pt x="207" y="36"/>
                </a:lnTo>
                <a:lnTo>
                  <a:pt x="207" y="36"/>
                </a:lnTo>
                <a:lnTo>
                  <a:pt x="203" y="36"/>
                </a:lnTo>
                <a:lnTo>
                  <a:pt x="203" y="32"/>
                </a:lnTo>
                <a:lnTo>
                  <a:pt x="198" y="32"/>
                </a:lnTo>
                <a:lnTo>
                  <a:pt x="198" y="27"/>
                </a:lnTo>
                <a:lnTo>
                  <a:pt x="198" y="27"/>
                </a:lnTo>
                <a:lnTo>
                  <a:pt x="194" y="27"/>
                </a:lnTo>
                <a:lnTo>
                  <a:pt x="194" y="27"/>
                </a:lnTo>
                <a:lnTo>
                  <a:pt x="194" y="23"/>
                </a:lnTo>
                <a:lnTo>
                  <a:pt x="198" y="23"/>
                </a:lnTo>
                <a:lnTo>
                  <a:pt x="207" y="23"/>
                </a:lnTo>
                <a:lnTo>
                  <a:pt x="221" y="23"/>
                </a:lnTo>
                <a:lnTo>
                  <a:pt x="221" y="23"/>
                </a:lnTo>
                <a:lnTo>
                  <a:pt x="230" y="23"/>
                </a:lnTo>
                <a:lnTo>
                  <a:pt x="230" y="23"/>
                </a:lnTo>
                <a:lnTo>
                  <a:pt x="230" y="23"/>
                </a:lnTo>
                <a:lnTo>
                  <a:pt x="239" y="18"/>
                </a:lnTo>
                <a:lnTo>
                  <a:pt x="239" y="18"/>
                </a:lnTo>
                <a:lnTo>
                  <a:pt x="239" y="18"/>
                </a:lnTo>
                <a:lnTo>
                  <a:pt x="243" y="23"/>
                </a:lnTo>
                <a:lnTo>
                  <a:pt x="243" y="23"/>
                </a:lnTo>
                <a:lnTo>
                  <a:pt x="243" y="23"/>
                </a:lnTo>
                <a:lnTo>
                  <a:pt x="243" y="27"/>
                </a:lnTo>
                <a:lnTo>
                  <a:pt x="239" y="32"/>
                </a:lnTo>
                <a:lnTo>
                  <a:pt x="239" y="32"/>
                </a:lnTo>
                <a:lnTo>
                  <a:pt x="239" y="32"/>
                </a:lnTo>
                <a:lnTo>
                  <a:pt x="239" y="32"/>
                </a:lnTo>
                <a:lnTo>
                  <a:pt x="239" y="32"/>
                </a:lnTo>
                <a:lnTo>
                  <a:pt x="243" y="32"/>
                </a:lnTo>
                <a:lnTo>
                  <a:pt x="243" y="27"/>
                </a:lnTo>
                <a:lnTo>
                  <a:pt x="248" y="27"/>
                </a:lnTo>
                <a:lnTo>
                  <a:pt x="248" y="27"/>
                </a:lnTo>
                <a:lnTo>
                  <a:pt x="248" y="23"/>
                </a:lnTo>
                <a:lnTo>
                  <a:pt x="248" y="23"/>
                </a:lnTo>
                <a:lnTo>
                  <a:pt x="253" y="23"/>
                </a:lnTo>
                <a:lnTo>
                  <a:pt x="253" y="23"/>
                </a:lnTo>
                <a:lnTo>
                  <a:pt x="257" y="27"/>
                </a:lnTo>
                <a:lnTo>
                  <a:pt x="262" y="27"/>
                </a:lnTo>
                <a:lnTo>
                  <a:pt x="266" y="27"/>
                </a:lnTo>
                <a:lnTo>
                  <a:pt x="271" y="27"/>
                </a:lnTo>
                <a:lnTo>
                  <a:pt x="275" y="27"/>
                </a:lnTo>
                <a:lnTo>
                  <a:pt x="275" y="27"/>
                </a:lnTo>
                <a:lnTo>
                  <a:pt x="275" y="27"/>
                </a:lnTo>
                <a:lnTo>
                  <a:pt x="275" y="27"/>
                </a:lnTo>
                <a:lnTo>
                  <a:pt x="271" y="27"/>
                </a:lnTo>
                <a:lnTo>
                  <a:pt x="271" y="23"/>
                </a:lnTo>
                <a:lnTo>
                  <a:pt x="271" y="18"/>
                </a:lnTo>
                <a:lnTo>
                  <a:pt x="271" y="18"/>
                </a:lnTo>
                <a:lnTo>
                  <a:pt x="275" y="18"/>
                </a:lnTo>
                <a:lnTo>
                  <a:pt x="280" y="18"/>
                </a:lnTo>
                <a:lnTo>
                  <a:pt x="289" y="18"/>
                </a:lnTo>
                <a:lnTo>
                  <a:pt x="298" y="23"/>
                </a:lnTo>
                <a:lnTo>
                  <a:pt x="302" y="27"/>
                </a:lnTo>
                <a:lnTo>
                  <a:pt x="311" y="32"/>
                </a:lnTo>
                <a:lnTo>
                  <a:pt x="316" y="32"/>
                </a:lnTo>
                <a:lnTo>
                  <a:pt x="316" y="32"/>
                </a:lnTo>
                <a:lnTo>
                  <a:pt x="316" y="32"/>
                </a:lnTo>
                <a:lnTo>
                  <a:pt x="320" y="32"/>
                </a:lnTo>
                <a:lnTo>
                  <a:pt x="320" y="32"/>
                </a:lnTo>
                <a:lnTo>
                  <a:pt x="320" y="32"/>
                </a:lnTo>
                <a:lnTo>
                  <a:pt x="320" y="27"/>
                </a:lnTo>
                <a:lnTo>
                  <a:pt x="320" y="27"/>
                </a:lnTo>
                <a:lnTo>
                  <a:pt x="325" y="23"/>
                </a:lnTo>
                <a:lnTo>
                  <a:pt x="325" y="23"/>
                </a:lnTo>
                <a:lnTo>
                  <a:pt x="329" y="23"/>
                </a:lnTo>
                <a:lnTo>
                  <a:pt x="329" y="18"/>
                </a:lnTo>
                <a:lnTo>
                  <a:pt x="329" y="18"/>
                </a:lnTo>
                <a:lnTo>
                  <a:pt x="320" y="14"/>
                </a:lnTo>
                <a:lnTo>
                  <a:pt x="320" y="14"/>
                </a:lnTo>
                <a:lnTo>
                  <a:pt x="325" y="14"/>
                </a:lnTo>
                <a:lnTo>
                  <a:pt x="325" y="14"/>
                </a:lnTo>
                <a:lnTo>
                  <a:pt x="347" y="14"/>
                </a:lnTo>
                <a:lnTo>
                  <a:pt x="352" y="18"/>
                </a:lnTo>
                <a:lnTo>
                  <a:pt x="352" y="18"/>
                </a:lnTo>
                <a:lnTo>
                  <a:pt x="352" y="18"/>
                </a:lnTo>
                <a:lnTo>
                  <a:pt x="352" y="18"/>
                </a:lnTo>
                <a:lnTo>
                  <a:pt x="356" y="18"/>
                </a:lnTo>
                <a:lnTo>
                  <a:pt x="356" y="14"/>
                </a:lnTo>
                <a:lnTo>
                  <a:pt x="356" y="14"/>
                </a:lnTo>
                <a:lnTo>
                  <a:pt x="334" y="14"/>
                </a:lnTo>
                <a:lnTo>
                  <a:pt x="329" y="14"/>
                </a:lnTo>
                <a:lnTo>
                  <a:pt x="329" y="14"/>
                </a:lnTo>
                <a:lnTo>
                  <a:pt x="325" y="14"/>
                </a:lnTo>
                <a:lnTo>
                  <a:pt x="320" y="14"/>
                </a:lnTo>
                <a:lnTo>
                  <a:pt x="320" y="14"/>
                </a:lnTo>
                <a:lnTo>
                  <a:pt x="316" y="9"/>
                </a:lnTo>
                <a:lnTo>
                  <a:pt x="320" y="9"/>
                </a:lnTo>
                <a:lnTo>
                  <a:pt x="325" y="9"/>
                </a:lnTo>
                <a:lnTo>
                  <a:pt x="325" y="9"/>
                </a:lnTo>
                <a:lnTo>
                  <a:pt x="329" y="9"/>
                </a:lnTo>
                <a:lnTo>
                  <a:pt x="334" y="9"/>
                </a:lnTo>
                <a:lnTo>
                  <a:pt x="338" y="9"/>
                </a:lnTo>
                <a:lnTo>
                  <a:pt x="347" y="5"/>
                </a:lnTo>
                <a:lnTo>
                  <a:pt x="352" y="5"/>
                </a:lnTo>
                <a:lnTo>
                  <a:pt x="352" y="5"/>
                </a:lnTo>
                <a:lnTo>
                  <a:pt x="356" y="9"/>
                </a:lnTo>
                <a:lnTo>
                  <a:pt x="356" y="9"/>
                </a:lnTo>
                <a:lnTo>
                  <a:pt x="361" y="9"/>
                </a:lnTo>
                <a:lnTo>
                  <a:pt x="361" y="9"/>
                </a:lnTo>
                <a:lnTo>
                  <a:pt x="361" y="9"/>
                </a:lnTo>
                <a:lnTo>
                  <a:pt x="365" y="9"/>
                </a:lnTo>
                <a:lnTo>
                  <a:pt x="365" y="9"/>
                </a:lnTo>
                <a:lnTo>
                  <a:pt x="370" y="5"/>
                </a:lnTo>
                <a:lnTo>
                  <a:pt x="374" y="5"/>
                </a:lnTo>
                <a:lnTo>
                  <a:pt x="379" y="5"/>
                </a:lnTo>
                <a:lnTo>
                  <a:pt x="379" y="9"/>
                </a:lnTo>
                <a:lnTo>
                  <a:pt x="384" y="9"/>
                </a:lnTo>
                <a:lnTo>
                  <a:pt x="384" y="9"/>
                </a:lnTo>
                <a:lnTo>
                  <a:pt x="388" y="14"/>
                </a:lnTo>
                <a:lnTo>
                  <a:pt x="388" y="14"/>
                </a:lnTo>
                <a:lnTo>
                  <a:pt x="388" y="14"/>
                </a:lnTo>
                <a:lnTo>
                  <a:pt x="393" y="9"/>
                </a:lnTo>
                <a:lnTo>
                  <a:pt x="393" y="9"/>
                </a:lnTo>
                <a:lnTo>
                  <a:pt x="393" y="9"/>
                </a:lnTo>
                <a:lnTo>
                  <a:pt x="393" y="9"/>
                </a:lnTo>
                <a:lnTo>
                  <a:pt x="388" y="9"/>
                </a:lnTo>
                <a:lnTo>
                  <a:pt x="388" y="5"/>
                </a:lnTo>
                <a:lnTo>
                  <a:pt x="388" y="5"/>
                </a:lnTo>
                <a:lnTo>
                  <a:pt x="388" y="5"/>
                </a:lnTo>
                <a:lnTo>
                  <a:pt x="388" y="5"/>
                </a:lnTo>
                <a:lnTo>
                  <a:pt x="393" y="5"/>
                </a:lnTo>
                <a:lnTo>
                  <a:pt x="393" y="5"/>
                </a:lnTo>
                <a:lnTo>
                  <a:pt x="393" y="5"/>
                </a:lnTo>
                <a:lnTo>
                  <a:pt x="397" y="5"/>
                </a:lnTo>
                <a:lnTo>
                  <a:pt x="397" y="5"/>
                </a:lnTo>
                <a:lnTo>
                  <a:pt x="397" y="5"/>
                </a:lnTo>
                <a:lnTo>
                  <a:pt x="402" y="5"/>
                </a:lnTo>
                <a:lnTo>
                  <a:pt x="402" y="5"/>
                </a:lnTo>
                <a:lnTo>
                  <a:pt x="406" y="5"/>
                </a:lnTo>
                <a:lnTo>
                  <a:pt x="406" y="5"/>
                </a:lnTo>
                <a:lnTo>
                  <a:pt x="406" y="5"/>
                </a:lnTo>
                <a:lnTo>
                  <a:pt x="406" y="5"/>
                </a:lnTo>
                <a:lnTo>
                  <a:pt x="406" y="5"/>
                </a:lnTo>
                <a:lnTo>
                  <a:pt x="420" y="5"/>
                </a:lnTo>
                <a:lnTo>
                  <a:pt x="420" y="5"/>
                </a:lnTo>
                <a:lnTo>
                  <a:pt x="424" y="0"/>
                </a:lnTo>
                <a:lnTo>
                  <a:pt x="424" y="0"/>
                </a:lnTo>
                <a:lnTo>
                  <a:pt x="429" y="5"/>
                </a:lnTo>
                <a:lnTo>
                  <a:pt x="429" y="5"/>
                </a:lnTo>
                <a:lnTo>
                  <a:pt x="433" y="5"/>
                </a:lnTo>
                <a:lnTo>
                  <a:pt x="438" y="0"/>
                </a:lnTo>
                <a:lnTo>
                  <a:pt x="438" y="0"/>
                </a:lnTo>
                <a:lnTo>
                  <a:pt x="460" y="5"/>
                </a:lnTo>
                <a:lnTo>
                  <a:pt x="465"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3" name="Freeform 69">
            <a:extLst>
              <a:ext uri="{FF2B5EF4-FFF2-40B4-BE49-F238E27FC236}">
                <a16:creationId xmlns:a16="http://schemas.microsoft.com/office/drawing/2014/main" id="{01B4EB77-7B77-B443-B4C2-0B110AEFC930}"/>
              </a:ext>
            </a:extLst>
          </p:cNvPr>
          <p:cNvSpPr>
            <a:spLocks/>
          </p:cNvSpPr>
          <p:nvPr/>
        </p:nvSpPr>
        <p:spPr bwMode="auto">
          <a:xfrm>
            <a:off x="1633347" y="3365892"/>
            <a:ext cx="175251" cy="209429"/>
          </a:xfrm>
          <a:custGeom>
            <a:avLst/>
            <a:gdLst>
              <a:gd name="T0" fmla="*/ 64 w 73"/>
              <a:gd name="T1" fmla="*/ 14 h 86"/>
              <a:gd name="T2" fmla="*/ 59 w 73"/>
              <a:gd name="T3" fmla="*/ 23 h 86"/>
              <a:gd name="T4" fmla="*/ 55 w 73"/>
              <a:gd name="T5" fmla="*/ 36 h 86"/>
              <a:gd name="T6" fmla="*/ 55 w 73"/>
              <a:gd name="T7" fmla="*/ 41 h 86"/>
              <a:gd name="T8" fmla="*/ 59 w 73"/>
              <a:gd name="T9" fmla="*/ 41 h 86"/>
              <a:gd name="T10" fmla="*/ 64 w 73"/>
              <a:gd name="T11" fmla="*/ 41 h 86"/>
              <a:gd name="T12" fmla="*/ 64 w 73"/>
              <a:gd name="T13" fmla="*/ 45 h 86"/>
              <a:gd name="T14" fmla="*/ 68 w 73"/>
              <a:gd name="T15" fmla="*/ 41 h 86"/>
              <a:gd name="T16" fmla="*/ 68 w 73"/>
              <a:gd name="T17" fmla="*/ 41 h 86"/>
              <a:gd name="T18" fmla="*/ 73 w 73"/>
              <a:gd name="T19" fmla="*/ 45 h 86"/>
              <a:gd name="T20" fmla="*/ 68 w 73"/>
              <a:gd name="T21" fmla="*/ 45 h 86"/>
              <a:gd name="T22" fmla="*/ 64 w 73"/>
              <a:gd name="T23" fmla="*/ 55 h 86"/>
              <a:gd name="T24" fmla="*/ 59 w 73"/>
              <a:gd name="T25" fmla="*/ 55 h 86"/>
              <a:gd name="T26" fmla="*/ 55 w 73"/>
              <a:gd name="T27" fmla="*/ 59 h 86"/>
              <a:gd name="T28" fmla="*/ 50 w 73"/>
              <a:gd name="T29" fmla="*/ 59 h 86"/>
              <a:gd name="T30" fmla="*/ 50 w 73"/>
              <a:gd name="T31" fmla="*/ 64 h 86"/>
              <a:gd name="T32" fmla="*/ 50 w 73"/>
              <a:gd name="T33" fmla="*/ 68 h 86"/>
              <a:gd name="T34" fmla="*/ 50 w 73"/>
              <a:gd name="T35" fmla="*/ 68 h 86"/>
              <a:gd name="T36" fmla="*/ 45 w 73"/>
              <a:gd name="T37" fmla="*/ 73 h 86"/>
              <a:gd name="T38" fmla="*/ 45 w 73"/>
              <a:gd name="T39" fmla="*/ 73 h 86"/>
              <a:gd name="T40" fmla="*/ 45 w 73"/>
              <a:gd name="T41" fmla="*/ 73 h 86"/>
              <a:gd name="T42" fmla="*/ 45 w 73"/>
              <a:gd name="T43" fmla="*/ 73 h 86"/>
              <a:gd name="T44" fmla="*/ 45 w 73"/>
              <a:gd name="T45" fmla="*/ 73 h 86"/>
              <a:gd name="T46" fmla="*/ 41 w 73"/>
              <a:gd name="T47" fmla="*/ 77 h 86"/>
              <a:gd name="T48" fmla="*/ 41 w 73"/>
              <a:gd name="T49" fmla="*/ 77 h 86"/>
              <a:gd name="T50" fmla="*/ 36 w 73"/>
              <a:gd name="T51" fmla="*/ 77 h 86"/>
              <a:gd name="T52" fmla="*/ 36 w 73"/>
              <a:gd name="T53" fmla="*/ 82 h 86"/>
              <a:gd name="T54" fmla="*/ 32 w 73"/>
              <a:gd name="T55" fmla="*/ 82 h 86"/>
              <a:gd name="T56" fmla="*/ 27 w 73"/>
              <a:gd name="T57" fmla="*/ 82 h 86"/>
              <a:gd name="T58" fmla="*/ 14 w 73"/>
              <a:gd name="T59" fmla="*/ 82 h 86"/>
              <a:gd name="T60" fmla="*/ 9 w 73"/>
              <a:gd name="T61" fmla="*/ 77 h 86"/>
              <a:gd name="T62" fmla="*/ 0 w 73"/>
              <a:gd name="T63" fmla="*/ 68 h 86"/>
              <a:gd name="T64" fmla="*/ 0 w 73"/>
              <a:gd name="T65" fmla="*/ 64 h 86"/>
              <a:gd name="T66" fmla="*/ 0 w 73"/>
              <a:gd name="T67" fmla="*/ 64 h 86"/>
              <a:gd name="T68" fmla="*/ 0 w 73"/>
              <a:gd name="T69" fmla="*/ 59 h 86"/>
              <a:gd name="T70" fmla="*/ 0 w 73"/>
              <a:gd name="T71" fmla="*/ 59 h 86"/>
              <a:gd name="T72" fmla="*/ 5 w 73"/>
              <a:gd name="T73" fmla="*/ 55 h 86"/>
              <a:gd name="T74" fmla="*/ 0 w 73"/>
              <a:gd name="T75" fmla="*/ 55 h 86"/>
              <a:gd name="T76" fmla="*/ 5 w 73"/>
              <a:gd name="T77" fmla="*/ 50 h 86"/>
              <a:gd name="T78" fmla="*/ 9 w 73"/>
              <a:gd name="T79" fmla="*/ 41 h 86"/>
              <a:gd name="T80" fmla="*/ 18 w 73"/>
              <a:gd name="T81" fmla="*/ 36 h 86"/>
              <a:gd name="T82" fmla="*/ 27 w 73"/>
              <a:gd name="T83" fmla="*/ 36 h 86"/>
              <a:gd name="T84" fmla="*/ 32 w 73"/>
              <a:gd name="T85" fmla="*/ 36 h 86"/>
              <a:gd name="T86" fmla="*/ 36 w 73"/>
              <a:gd name="T87" fmla="*/ 36 h 86"/>
              <a:gd name="T88" fmla="*/ 36 w 73"/>
              <a:gd name="T89" fmla="*/ 32 h 86"/>
              <a:gd name="T90" fmla="*/ 36 w 73"/>
              <a:gd name="T91" fmla="*/ 32 h 86"/>
              <a:gd name="T92" fmla="*/ 32 w 73"/>
              <a:gd name="T93" fmla="*/ 27 h 86"/>
              <a:gd name="T94" fmla="*/ 32 w 73"/>
              <a:gd name="T95" fmla="*/ 27 h 86"/>
              <a:gd name="T96" fmla="*/ 32 w 73"/>
              <a:gd name="T97" fmla="*/ 23 h 86"/>
              <a:gd name="T98" fmla="*/ 27 w 73"/>
              <a:gd name="T99" fmla="*/ 18 h 86"/>
              <a:gd name="T100" fmla="*/ 23 w 73"/>
              <a:gd name="T101" fmla="*/ 14 h 86"/>
              <a:gd name="T102" fmla="*/ 23 w 73"/>
              <a:gd name="T103" fmla="*/ 14 h 86"/>
              <a:gd name="T104" fmla="*/ 32 w 73"/>
              <a:gd name="T105" fmla="*/ 14 h 86"/>
              <a:gd name="T106" fmla="*/ 32 w 73"/>
              <a:gd name="T107" fmla="*/ 5 h 86"/>
              <a:gd name="T108" fmla="*/ 41 w 73"/>
              <a:gd name="T109" fmla="*/ 0 h 86"/>
              <a:gd name="T110" fmla="*/ 55 w 73"/>
              <a:gd name="T111" fmla="*/ 5 h 86"/>
              <a:gd name="T112" fmla="*/ 64 w 73"/>
              <a:gd name="T113" fmla="*/ 5 h 86"/>
              <a:gd name="T114" fmla="*/ 64 w 73"/>
              <a:gd name="T115" fmla="*/ 1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86">
                <a:moveTo>
                  <a:pt x="64" y="14"/>
                </a:moveTo>
                <a:lnTo>
                  <a:pt x="64" y="14"/>
                </a:lnTo>
                <a:lnTo>
                  <a:pt x="59" y="18"/>
                </a:lnTo>
                <a:lnTo>
                  <a:pt x="59" y="23"/>
                </a:lnTo>
                <a:lnTo>
                  <a:pt x="59" y="27"/>
                </a:lnTo>
                <a:lnTo>
                  <a:pt x="55" y="36"/>
                </a:lnTo>
                <a:lnTo>
                  <a:pt x="55" y="41"/>
                </a:lnTo>
                <a:lnTo>
                  <a:pt x="55" y="41"/>
                </a:lnTo>
                <a:lnTo>
                  <a:pt x="59" y="41"/>
                </a:lnTo>
                <a:lnTo>
                  <a:pt x="59" y="41"/>
                </a:lnTo>
                <a:lnTo>
                  <a:pt x="59" y="41"/>
                </a:lnTo>
                <a:lnTo>
                  <a:pt x="64" y="41"/>
                </a:lnTo>
                <a:lnTo>
                  <a:pt x="64" y="41"/>
                </a:lnTo>
                <a:lnTo>
                  <a:pt x="64" y="45"/>
                </a:lnTo>
                <a:lnTo>
                  <a:pt x="64" y="45"/>
                </a:lnTo>
                <a:lnTo>
                  <a:pt x="68" y="41"/>
                </a:lnTo>
                <a:lnTo>
                  <a:pt x="68" y="41"/>
                </a:lnTo>
                <a:lnTo>
                  <a:pt x="68" y="41"/>
                </a:lnTo>
                <a:lnTo>
                  <a:pt x="68" y="41"/>
                </a:lnTo>
                <a:lnTo>
                  <a:pt x="73" y="45"/>
                </a:lnTo>
                <a:lnTo>
                  <a:pt x="73" y="45"/>
                </a:lnTo>
                <a:lnTo>
                  <a:pt x="68" y="45"/>
                </a:lnTo>
                <a:lnTo>
                  <a:pt x="68" y="50"/>
                </a:lnTo>
                <a:lnTo>
                  <a:pt x="64" y="55"/>
                </a:lnTo>
                <a:lnTo>
                  <a:pt x="59" y="55"/>
                </a:lnTo>
                <a:lnTo>
                  <a:pt x="59" y="55"/>
                </a:lnTo>
                <a:lnTo>
                  <a:pt x="59" y="55"/>
                </a:lnTo>
                <a:lnTo>
                  <a:pt x="55" y="59"/>
                </a:lnTo>
                <a:lnTo>
                  <a:pt x="55" y="59"/>
                </a:lnTo>
                <a:lnTo>
                  <a:pt x="50" y="59"/>
                </a:lnTo>
                <a:lnTo>
                  <a:pt x="50" y="64"/>
                </a:lnTo>
                <a:lnTo>
                  <a:pt x="50" y="64"/>
                </a:lnTo>
                <a:lnTo>
                  <a:pt x="50" y="68"/>
                </a:lnTo>
                <a:lnTo>
                  <a:pt x="50" y="68"/>
                </a:lnTo>
                <a:lnTo>
                  <a:pt x="50" y="68"/>
                </a:lnTo>
                <a:lnTo>
                  <a:pt x="50" y="68"/>
                </a:lnTo>
                <a:lnTo>
                  <a:pt x="50" y="73"/>
                </a:lnTo>
                <a:lnTo>
                  <a:pt x="45" y="73"/>
                </a:lnTo>
                <a:lnTo>
                  <a:pt x="45" y="73"/>
                </a:lnTo>
                <a:lnTo>
                  <a:pt x="45" y="73"/>
                </a:lnTo>
                <a:lnTo>
                  <a:pt x="45" y="73"/>
                </a:lnTo>
                <a:lnTo>
                  <a:pt x="45" y="73"/>
                </a:lnTo>
                <a:lnTo>
                  <a:pt x="45" y="73"/>
                </a:lnTo>
                <a:lnTo>
                  <a:pt x="45" y="73"/>
                </a:lnTo>
                <a:lnTo>
                  <a:pt x="45" y="73"/>
                </a:lnTo>
                <a:lnTo>
                  <a:pt x="45" y="73"/>
                </a:lnTo>
                <a:lnTo>
                  <a:pt x="41" y="77"/>
                </a:lnTo>
                <a:lnTo>
                  <a:pt x="41" y="77"/>
                </a:lnTo>
                <a:lnTo>
                  <a:pt x="41" y="77"/>
                </a:lnTo>
                <a:lnTo>
                  <a:pt x="41" y="77"/>
                </a:lnTo>
                <a:lnTo>
                  <a:pt x="36" y="77"/>
                </a:lnTo>
                <a:lnTo>
                  <a:pt x="36" y="77"/>
                </a:lnTo>
                <a:lnTo>
                  <a:pt x="36" y="77"/>
                </a:lnTo>
                <a:lnTo>
                  <a:pt x="36" y="82"/>
                </a:lnTo>
                <a:lnTo>
                  <a:pt x="32" y="82"/>
                </a:lnTo>
                <a:lnTo>
                  <a:pt x="32" y="82"/>
                </a:lnTo>
                <a:lnTo>
                  <a:pt x="32" y="86"/>
                </a:lnTo>
                <a:lnTo>
                  <a:pt x="27" y="82"/>
                </a:lnTo>
                <a:lnTo>
                  <a:pt x="23" y="82"/>
                </a:lnTo>
                <a:lnTo>
                  <a:pt x="14" y="82"/>
                </a:lnTo>
                <a:lnTo>
                  <a:pt x="14" y="77"/>
                </a:lnTo>
                <a:lnTo>
                  <a:pt x="9" y="77"/>
                </a:lnTo>
                <a:lnTo>
                  <a:pt x="5" y="73"/>
                </a:lnTo>
                <a:lnTo>
                  <a:pt x="0" y="68"/>
                </a:lnTo>
                <a:lnTo>
                  <a:pt x="0" y="68"/>
                </a:lnTo>
                <a:lnTo>
                  <a:pt x="0" y="64"/>
                </a:lnTo>
                <a:lnTo>
                  <a:pt x="0" y="64"/>
                </a:lnTo>
                <a:lnTo>
                  <a:pt x="0" y="64"/>
                </a:lnTo>
                <a:lnTo>
                  <a:pt x="0" y="64"/>
                </a:lnTo>
                <a:lnTo>
                  <a:pt x="0" y="59"/>
                </a:lnTo>
                <a:lnTo>
                  <a:pt x="0" y="59"/>
                </a:lnTo>
                <a:lnTo>
                  <a:pt x="0" y="59"/>
                </a:lnTo>
                <a:lnTo>
                  <a:pt x="5" y="59"/>
                </a:lnTo>
                <a:lnTo>
                  <a:pt x="5" y="55"/>
                </a:lnTo>
                <a:lnTo>
                  <a:pt x="0" y="55"/>
                </a:lnTo>
                <a:lnTo>
                  <a:pt x="0" y="55"/>
                </a:lnTo>
                <a:lnTo>
                  <a:pt x="5" y="50"/>
                </a:lnTo>
                <a:lnTo>
                  <a:pt x="5" y="50"/>
                </a:lnTo>
                <a:lnTo>
                  <a:pt x="9" y="45"/>
                </a:lnTo>
                <a:lnTo>
                  <a:pt x="9" y="41"/>
                </a:lnTo>
                <a:lnTo>
                  <a:pt x="14" y="36"/>
                </a:lnTo>
                <a:lnTo>
                  <a:pt x="18" y="36"/>
                </a:lnTo>
                <a:lnTo>
                  <a:pt x="23" y="36"/>
                </a:lnTo>
                <a:lnTo>
                  <a:pt x="27" y="36"/>
                </a:lnTo>
                <a:lnTo>
                  <a:pt x="32" y="36"/>
                </a:lnTo>
                <a:lnTo>
                  <a:pt x="32" y="36"/>
                </a:lnTo>
                <a:lnTo>
                  <a:pt x="36" y="36"/>
                </a:lnTo>
                <a:lnTo>
                  <a:pt x="36" y="36"/>
                </a:lnTo>
                <a:lnTo>
                  <a:pt x="36" y="32"/>
                </a:lnTo>
                <a:lnTo>
                  <a:pt x="36" y="32"/>
                </a:lnTo>
                <a:lnTo>
                  <a:pt x="36" y="32"/>
                </a:lnTo>
                <a:lnTo>
                  <a:pt x="36" y="32"/>
                </a:lnTo>
                <a:lnTo>
                  <a:pt x="36" y="27"/>
                </a:lnTo>
                <a:lnTo>
                  <a:pt x="32" y="27"/>
                </a:lnTo>
                <a:lnTo>
                  <a:pt x="32" y="27"/>
                </a:lnTo>
                <a:lnTo>
                  <a:pt x="32" y="27"/>
                </a:lnTo>
                <a:lnTo>
                  <a:pt x="32" y="23"/>
                </a:lnTo>
                <a:lnTo>
                  <a:pt x="32" y="23"/>
                </a:lnTo>
                <a:lnTo>
                  <a:pt x="27" y="23"/>
                </a:lnTo>
                <a:lnTo>
                  <a:pt x="27" y="18"/>
                </a:lnTo>
                <a:lnTo>
                  <a:pt x="27" y="18"/>
                </a:lnTo>
                <a:lnTo>
                  <a:pt x="23" y="14"/>
                </a:lnTo>
                <a:lnTo>
                  <a:pt x="23" y="14"/>
                </a:lnTo>
                <a:lnTo>
                  <a:pt x="23" y="14"/>
                </a:lnTo>
                <a:lnTo>
                  <a:pt x="27" y="14"/>
                </a:lnTo>
                <a:lnTo>
                  <a:pt x="32" y="14"/>
                </a:lnTo>
                <a:lnTo>
                  <a:pt x="32" y="9"/>
                </a:lnTo>
                <a:lnTo>
                  <a:pt x="32" y="5"/>
                </a:lnTo>
                <a:lnTo>
                  <a:pt x="32" y="0"/>
                </a:lnTo>
                <a:lnTo>
                  <a:pt x="41" y="0"/>
                </a:lnTo>
                <a:lnTo>
                  <a:pt x="45" y="5"/>
                </a:lnTo>
                <a:lnTo>
                  <a:pt x="55" y="5"/>
                </a:lnTo>
                <a:lnTo>
                  <a:pt x="59" y="5"/>
                </a:lnTo>
                <a:lnTo>
                  <a:pt x="64" y="5"/>
                </a:lnTo>
                <a:lnTo>
                  <a:pt x="64" y="9"/>
                </a:lnTo>
                <a:lnTo>
                  <a:pt x="64" y="1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4" name="Freeform 70">
            <a:extLst>
              <a:ext uri="{FF2B5EF4-FFF2-40B4-BE49-F238E27FC236}">
                <a16:creationId xmlns:a16="http://schemas.microsoft.com/office/drawing/2014/main" id="{0ED6C612-69B5-4045-88C3-4100AFF09F98}"/>
              </a:ext>
            </a:extLst>
          </p:cNvPr>
          <p:cNvSpPr>
            <a:spLocks/>
          </p:cNvSpPr>
          <p:nvPr/>
        </p:nvSpPr>
        <p:spPr bwMode="auto">
          <a:xfrm>
            <a:off x="2869698" y="3840761"/>
            <a:ext cx="196856" cy="340931"/>
          </a:xfrm>
          <a:custGeom>
            <a:avLst/>
            <a:gdLst>
              <a:gd name="T0" fmla="*/ 32 w 82"/>
              <a:gd name="T1" fmla="*/ 4 h 140"/>
              <a:gd name="T2" fmla="*/ 50 w 82"/>
              <a:gd name="T3" fmla="*/ 18 h 140"/>
              <a:gd name="T4" fmla="*/ 50 w 82"/>
              <a:gd name="T5" fmla="*/ 36 h 140"/>
              <a:gd name="T6" fmla="*/ 50 w 82"/>
              <a:gd name="T7" fmla="*/ 36 h 140"/>
              <a:gd name="T8" fmla="*/ 59 w 82"/>
              <a:gd name="T9" fmla="*/ 31 h 140"/>
              <a:gd name="T10" fmla="*/ 73 w 82"/>
              <a:gd name="T11" fmla="*/ 45 h 140"/>
              <a:gd name="T12" fmla="*/ 73 w 82"/>
              <a:gd name="T13" fmla="*/ 58 h 140"/>
              <a:gd name="T14" fmla="*/ 73 w 82"/>
              <a:gd name="T15" fmla="*/ 63 h 140"/>
              <a:gd name="T16" fmla="*/ 73 w 82"/>
              <a:gd name="T17" fmla="*/ 63 h 140"/>
              <a:gd name="T18" fmla="*/ 64 w 82"/>
              <a:gd name="T19" fmla="*/ 68 h 140"/>
              <a:gd name="T20" fmla="*/ 59 w 82"/>
              <a:gd name="T21" fmla="*/ 68 h 140"/>
              <a:gd name="T22" fmla="*/ 59 w 82"/>
              <a:gd name="T23" fmla="*/ 77 h 140"/>
              <a:gd name="T24" fmla="*/ 59 w 82"/>
              <a:gd name="T25" fmla="*/ 81 h 140"/>
              <a:gd name="T26" fmla="*/ 59 w 82"/>
              <a:gd name="T27" fmla="*/ 90 h 140"/>
              <a:gd name="T28" fmla="*/ 64 w 82"/>
              <a:gd name="T29" fmla="*/ 99 h 140"/>
              <a:gd name="T30" fmla="*/ 68 w 82"/>
              <a:gd name="T31" fmla="*/ 99 h 140"/>
              <a:gd name="T32" fmla="*/ 68 w 82"/>
              <a:gd name="T33" fmla="*/ 104 h 140"/>
              <a:gd name="T34" fmla="*/ 73 w 82"/>
              <a:gd name="T35" fmla="*/ 108 h 140"/>
              <a:gd name="T36" fmla="*/ 73 w 82"/>
              <a:gd name="T37" fmla="*/ 113 h 140"/>
              <a:gd name="T38" fmla="*/ 73 w 82"/>
              <a:gd name="T39" fmla="*/ 117 h 140"/>
              <a:gd name="T40" fmla="*/ 77 w 82"/>
              <a:gd name="T41" fmla="*/ 122 h 140"/>
              <a:gd name="T42" fmla="*/ 82 w 82"/>
              <a:gd name="T43" fmla="*/ 126 h 140"/>
              <a:gd name="T44" fmla="*/ 82 w 82"/>
              <a:gd name="T45" fmla="*/ 126 h 140"/>
              <a:gd name="T46" fmla="*/ 73 w 82"/>
              <a:gd name="T47" fmla="*/ 126 h 140"/>
              <a:gd name="T48" fmla="*/ 68 w 82"/>
              <a:gd name="T49" fmla="*/ 126 h 140"/>
              <a:gd name="T50" fmla="*/ 64 w 82"/>
              <a:gd name="T51" fmla="*/ 131 h 140"/>
              <a:gd name="T52" fmla="*/ 59 w 82"/>
              <a:gd name="T53" fmla="*/ 131 h 140"/>
              <a:gd name="T54" fmla="*/ 55 w 82"/>
              <a:gd name="T55" fmla="*/ 135 h 140"/>
              <a:gd name="T56" fmla="*/ 50 w 82"/>
              <a:gd name="T57" fmla="*/ 135 h 140"/>
              <a:gd name="T58" fmla="*/ 50 w 82"/>
              <a:gd name="T59" fmla="*/ 135 h 140"/>
              <a:gd name="T60" fmla="*/ 45 w 82"/>
              <a:gd name="T61" fmla="*/ 140 h 140"/>
              <a:gd name="T62" fmla="*/ 41 w 82"/>
              <a:gd name="T63" fmla="*/ 140 h 140"/>
              <a:gd name="T64" fmla="*/ 32 w 82"/>
              <a:gd name="T65" fmla="*/ 135 h 140"/>
              <a:gd name="T66" fmla="*/ 27 w 82"/>
              <a:gd name="T67" fmla="*/ 131 h 140"/>
              <a:gd name="T68" fmla="*/ 27 w 82"/>
              <a:gd name="T69" fmla="*/ 131 h 140"/>
              <a:gd name="T70" fmla="*/ 23 w 82"/>
              <a:gd name="T71" fmla="*/ 122 h 140"/>
              <a:gd name="T72" fmla="*/ 23 w 82"/>
              <a:gd name="T73" fmla="*/ 108 h 140"/>
              <a:gd name="T74" fmla="*/ 23 w 82"/>
              <a:gd name="T75" fmla="*/ 99 h 140"/>
              <a:gd name="T76" fmla="*/ 27 w 82"/>
              <a:gd name="T77" fmla="*/ 90 h 140"/>
              <a:gd name="T78" fmla="*/ 27 w 82"/>
              <a:gd name="T79" fmla="*/ 86 h 140"/>
              <a:gd name="T80" fmla="*/ 27 w 82"/>
              <a:gd name="T81" fmla="*/ 81 h 140"/>
              <a:gd name="T82" fmla="*/ 23 w 82"/>
              <a:gd name="T83" fmla="*/ 77 h 140"/>
              <a:gd name="T84" fmla="*/ 18 w 82"/>
              <a:gd name="T85" fmla="*/ 77 h 140"/>
              <a:gd name="T86" fmla="*/ 23 w 82"/>
              <a:gd name="T87" fmla="*/ 68 h 140"/>
              <a:gd name="T88" fmla="*/ 18 w 82"/>
              <a:gd name="T89" fmla="*/ 63 h 140"/>
              <a:gd name="T90" fmla="*/ 14 w 82"/>
              <a:gd name="T91" fmla="*/ 63 h 140"/>
              <a:gd name="T92" fmla="*/ 0 w 82"/>
              <a:gd name="T93" fmla="*/ 49 h 140"/>
              <a:gd name="T94" fmla="*/ 5 w 82"/>
              <a:gd name="T95" fmla="*/ 45 h 140"/>
              <a:gd name="T96" fmla="*/ 5 w 82"/>
              <a:gd name="T97" fmla="*/ 36 h 140"/>
              <a:gd name="T98" fmla="*/ 9 w 82"/>
              <a:gd name="T99" fmla="*/ 36 h 140"/>
              <a:gd name="T100" fmla="*/ 14 w 82"/>
              <a:gd name="T101" fmla="*/ 31 h 140"/>
              <a:gd name="T102" fmla="*/ 18 w 82"/>
              <a:gd name="T103" fmla="*/ 27 h 140"/>
              <a:gd name="T104" fmla="*/ 14 w 82"/>
              <a:gd name="T105" fmla="*/ 27 h 140"/>
              <a:gd name="T106" fmla="*/ 14 w 82"/>
              <a:gd name="T107" fmla="*/ 18 h 140"/>
              <a:gd name="T108" fmla="*/ 18 w 82"/>
              <a:gd name="T109" fmla="*/ 13 h 140"/>
              <a:gd name="T110" fmla="*/ 27 w 82"/>
              <a:gd name="T111" fmla="*/ 9 h 140"/>
              <a:gd name="T112" fmla="*/ 27 w 82"/>
              <a:gd name="T11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 h="140">
                <a:moveTo>
                  <a:pt x="32" y="4"/>
                </a:moveTo>
                <a:lnTo>
                  <a:pt x="32" y="4"/>
                </a:lnTo>
                <a:lnTo>
                  <a:pt x="32" y="4"/>
                </a:lnTo>
                <a:lnTo>
                  <a:pt x="32" y="4"/>
                </a:lnTo>
                <a:lnTo>
                  <a:pt x="32" y="4"/>
                </a:lnTo>
                <a:lnTo>
                  <a:pt x="36" y="4"/>
                </a:lnTo>
                <a:lnTo>
                  <a:pt x="41" y="9"/>
                </a:lnTo>
                <a:lnTo>
                  <a:pt x="45" y="13"/>
                </a:lnTo>
                <a:lnTo>
                  <a:pt x="50" y="18"/>
                </a:lnTo>
                <a:lnTo>
                  <a:pt x="50" y="18"/>
                </a:lnTo>
                <a:lnTo>
                  <a:pt x="50" y="22"/>
                </a:lnTo>
                <a:lnTo>
                  <a:pt x="50" y="22"/>
                </a:lnTo>
                <a:lnTo>
                  <a:pt x="50" y="27"/>
                </a:lnTo>
                <a:lnTo>
                  <a:pt x="50" y="31"/>
                </a:lnTo>
                <a:lnTo>
                  <a:pt x="50" y="36"/>
                </a:lnTo>
                <a:lnTo>
                  <a:pt x="50" y="40"/>
                </a:lnTo>
                <a:lnTo>
                  <a:pt x="45" y="40"/>
                </a:lnTo>
                <a:lnTo>
                  <a:pt x="50" y="40"/>
                </a:lnTo>
                <a:lnTo>
                  <a:pt x="50" y="36"/>
                </a:lnTo>
                <a:lnTo>
                  <a:pt x="50" y="36"/>
                </a:lnTo>
                <a:lnTo>
                  <a:pt x="55" y="31"/>
                </a:lnTo>
                <a:lnTo>
                  <a:pt x="55" y="31"/>
                </a:lnTo>
                <a:lnTo>
                  <a:pt x="55" y="31"/>
                </a:lnTo>
                <a:lnTo>
                  <a:pt x="59" y="31"/>
                </a:lnTo>
                <a:lnTo>
                  <a:pt x="59" y="31"/>
                </a:lnTo>
                <a:lnTo>
                  <a:pt x="64" y="36"/>
                </a:lnTo>
                <a:lnTo>
                  <a:pt x="68" y="40"/>
                </a:lnTo>
                <a:lnTo>
                  <a:pt x="68" y="40"/>
                </a:lnTo>
                <a:lnTo>
                  <a:pt x="73" y="45"/>
                </a:lnTo>
                <a:lnTo>
                  <a:pt x="73" y="45"/>
                </a:lnTo>
                <a:lnTo>
                  <a:pt x="73" y="45"/>
                </a:lnTo>
                <a:lnTo>
                  <a:pt x="73" y="49"/>
                </a:lnTo>
                <a:lnTo>
                  <a:pt x="73" y="58"/>
                </a:lnTo>
                <a:lnTo>
                  <a:pt x="73" y="58"/>
                </a:lnTo>
                <a:lnTo>
                  <a:pt x="73" y="58"/>
                </a:lnTo>
                <a:lnTo>
                  <a:pt x="73" y="58"/>
                </a:lnTo>
                <a:lnTo>
                  <a:pt x="73" y="63"/>
                </a:lnTo>
                <a:lnTo>
                  <a:pt x="68" y="63"/>
                </a:lnTo>
                <a:lnTo>
                  <a:pt x="73" y="63"/>
                </a:lnTo>
                <a:lnTo>
                  <a:pt x="73" y="63"/>
                </a:lnTo>
                <a:lnTo>
                  <a:pt x="73" y="63"/>
                </a:lnTo>
                <a:lnTo>
                  <a:pt x="73" y="63"/>
                </a:lnTo>
                <a:lnTo>
                  <a:pt x="73" y="63"/>
                </a:lnTo>
                <a:lnTo>
                  <a:pt x="73" y="63"/>
                </a:lnTo>
                <a:lnTo>
                  <a:pt x="73" y="63"/>
                </a:lnTo>
                <a:lnTo>
                  <a:pt x="68" y="68"/>
                </a:lnTo>
                <a:lnTo>
                  <a:pt x="68" y="68"/>
                </a:lnTo>
                <a:lnTo>
                  <a:pt x="68" y="68"/>
                </a:lnTo>
                <a:lnTo>
                  <a:pt x="68" y="68"/>
                </a:lnTo>
                <a:lnTo>
                  <a:pt x="64" y="68"/>
                </a:lnTo>
                <a:lnTo>
                  <a:pt x="64" y="68"/>
                </a:lnTo>
                <a:lnTo>
                  <a:pt x="64" y="68"/>
                </a:lnTo>
                <a:lnTo>
                  <a:pt x="64" y="68"/>
                </a:lnTo>
                <a:lnTo>
                  <a:pt x="64" y="68"/>
                </a:lnTo>
                <a:lnTo>
                  <a:pt x="59" y="68"/>
                </a:lnTo>
                <a:lnTo>
                  <a:pt x="59" y="72"/>
                </a:lnTo>
                <a:lnTo>
                  <a:pt x="59" y="72"/>
                </a:lnTo>
                <a:lnTo>
                  <a:pt x="59" y="72"/>
                </a:lnTo>
                <a:lnTo>
                  <a:pt x="59" y="72"/>
                </a:lnTo>
                <a:lnTo>
                  <a:pt x="59" y="77"/>
                </a:lnTo>
                <a:lnTo>
                  <a:pt x="59" y="77"/>
                </a:lnTo>
                <a:lnTo>
                  <a:pt x="59" y="77"/>
                </a:lnTo>
                <a:lnTo>
                  <a:pt x="59" y="77"/>
                </a:lnTo>
                <a:lnTo>
                  <a:pt x="59" y="81"/>
                </a:lnTo>
                <a:lnTo>
                  <a:pt x="59" y="81"/>
                </a:lnTo>
                <a:lnTo>
                  <a:pt x="55" y="86"/>
                </a:lnTo>
                <a:lnTo>
                  <a:pt x="55" y="86"/>
                </a:lnTo>
                <a:lnTo>
                  <a:pt x="55" y="86"/>
                </a:lnTo>
                <a:lnTo>
                  <a:pt x="59" y="90"/>
                </a:lnTo>
                <a:lnTo>
                  <a:pt x="59" y="90"/>
                </a:lnTo>
                <a:lnTo>
                  <a:pt x="59" y="95"/>
                </a:lnTo>
                <a:lnTo>
                  <a:pt x="64" y="95"/>
                </a:lnTo>
                <a:lnTo>
                  <a:pt x="64" y="95"/>
                </a:lnTo>
                <a:lnTo>
                  <a:pt x="64" y="99"/>
                </a:lnTo>
                <a:lnTo>
                  <a:pt x="64" y="99"/>
                </a:lnTo>
                <a:lnTo>
                  <a:pt x="64" y="99"/>
                </a:lnTo>
                <a:lnTo>
                  <a:pt x="64" y="99"/>
                </a:lnTo>
                <a:lnTo>
                  <a:pt x="64" y="99"/>
                </a:lnTo>
                <a:lnTo>
                  <a:pt x="68" y="99"/>
                </a:lnTo>
                <a:lnTo>
                  <a:pt x="68" y="99"/>
                </a:lnTo>
                <a:lnTo>
                  <a:pt x="68" y="99"/>
                </a:lnTo>
                <a:lnTo>
                  <a:pt x="68" y="99"/>
                </a:lnTo>
                <a:lnTo>
                  <a:pt x="68" y="104"/>
                </a:lnTo>
                <a:lnTo>
                  <a:pt x="68" y="104"/>
                </a:lnTo>
                <a:lnTo>
                  <a:pt x="68" y="104"/>
                </a:lnTo>
                <a:lnTo>
                  <a:pt x="68" y="104"/>
                </a:lnTo>
                <a:lnTo>
                  <a:pt x="68" y="104"/>
                </a:lnTo>
                <a:lnTo>
                  <a:pt x="68" y="108"/>
                </a:lnTo>
                <a:lnTo>
                  <a:pt x="73" y="108"/>
                </a:lnTo>
                <a:lnTo>
                  <a:pt x="73" y="108"/>
                </a:lnTo>
                <a:lnTo>
                  <a:pt x="73" y="108"/>
                </a:lnTo>
                <a:lnTo>
                  <a:pt x="73" y="108"/>
                </a:lnTo>
                <a:lnTo>
                  <a:pt x="73" y="113"/>
                </a:lnTo>
                <a:lnTo>
                  <a:pt x="73" y="113"/>
                </a:lnTo>
                <a:lnTo>
                  <a:pt x="73" y="113"/>
                </a:lnTo>
                <a:lnTo>
                  <a:pt x="73" y="113"/>
                </a:lnTo>
                <a:lnTo>
                  <a:pt x="73" y="113"/>
                </a:lnTo>
                <a:lnTo>
                  <a:pt x="73" y="113"/>
                </a:lnTo>
                <a:lnTo>
                  <a:pt x="73" y="113"/>
                </a:lnTo>
                <a:lnTo>
                  <a:pt x="73" y="117"/>
                </a:lnTo>
                <a:lnTo>
                  <a:pt x="73" y="117"/>
                </a:lnTo>
                <a:lnTo>
                  <a:pt x="77" y="117"/>
                </a:lnTo>
                <a:lnTo>
                  <a:pt x="77" y="117"/>
                </a:lnTo>
                <a:lnTo>
                  <a:pt x="77" y="122"/>
                </a:lnTo>
                <a:lnTo>
                  <a:pt x="77" y="122"/>
                </a:lnTo>
                <a:lnTo>
                  <a:pt x="77" y="122"/>
                </a:lnTo>
                <a:lnTo>
                  <a:pt x="77" y="122"/>
                </a:lnTo>
                <a:lnTo>
                  <a:pt x="77" y="126"/>
                </a:lnTo>
                <a:lnTo>
                  <a:pt x="82" y="126"/>
                </a:lnTo>
                <a:lnTo>
                  <a:pt x="82" y="126"/>
                </a:lnTo>
                <a:lnTo>
                  <a:pt x="82" y="126"/>
                </a:lnTo>
                <a:lnTo>
                  <a:pt x="82" y="126"/>
                </a:lnTo>
                <a:lnTo>
                  <a:pt x="82" y="126"/>
                </a:lnTo>
                <a:lnTo>
                  <a:pt x="82" y="126"/>
                </a:lnTo>
                <a:lnTo>
                  <a:pt x="82" y="126"/>
                </a:lnTo>
                <a:lnTo>
                  <a:pt x="77" y="126"/>
                </a:lnTo>
                <a:lnTo>
                  <a:pt x="77" y="126"/>
                </a:lnTo>
                <a:lnTo>
                  <a:pt x="77" y="126"/>
                </a:lnTo>
                <a:lnTo>
                  <a:pt x="73" y="126"/>
                </a:lnTo>
                <a:lnTo>
                  <a:pt x="73" y="126"/>
                </a:lnTo>
                <a:lnTo>
                  <a:pt x="73" y="126"/>
                </a:lnTo>
                <a:lnTo>
                  <a:pt x="73" y="126"/>
                </a:lnTo>
                <a:lnTo>
                  <a:pt x="73" y="126"/>
                </a:lnTo>
                <a:lnTo>
                  <a:pt x="73" y="126"/>
                </a:lnTo>
                <a:lnTo>
                  <a:pt x="68" y="126"/>
                </a:lnTo>
                <a:lnTo>
                  <a:pt x="68" y="126"/>
                </a:lnTo>
                <a:lnTo>
                  <a:pt x="68" y="126"/>
                </a:lnTo>
                <a:lnTo>
                  <a:pt x="68" y="126"/>
                </a:lnTo>
                <a:lnTo>
                  <a:pt x="64" y="131"/>
                </a:lnTo>
                <a:lnTo>
                  <a:pt x="64" y="131"/>
                </a:lnTo>
                <a:lnTo>
                  <a:pt x="64" y="131"/>
                </a:lnTo>
                <a:lnTo>
                  <a:pt x="64" y="131"/>
                </a:lnTo>
                <a:lnTo>
                  <a:pt x="59" y="131"/>
                </a:lnTo>
                <a:lnTo>
                  <a:pt x="59" y="131"/>
                </a:lnTo>
                <a:lnTo>
                  <a:pt x="59" y="131"/>
                </a:lnTo>
                <a:lnTo>
                  <a:pt x="55" y="131"/>
                </a:lnTo>
                <a:lnTo>
                  <a:pt x="55" y="135"/>
                </a:lnTo>
                <a:lnTo>
                  <a:pt x="55" y="135"/>
                </a:lnTo>
                <a:lnTo>
                  <a:pt x="55" y="135"/>
                </a:lnTo>
                <a:lnTo>
                  <a:pt x="55" y="135"/>
                </a:lnTo>
                <a:lnTo>
                  <a:pt x="55" y="135"/>
                </a:lnTo>
                <a:lnTo>
                  <a:pt x="55" y="135"/>
                </a:lnTo>
                <a:lnTo>
                  <a:pt x="50" y="135"/>
                </a:lnTo>
                <a:lnTo>
                  <a:pt x="50" y="135"/>
                </a:lnTo>
                <a:lnTo>
                  <a:pt x="50" y="135"/>
                </a:lnTo>
                <a:lnTo>
                  <a:pt x="50" y="135"/>
                </a:lnTo>
                <a:lnTo>
                  <a:pt x="50" y="135"/>
                </a:lnTo>
                <a:lnTo>
                  <a:pt x="50" y="135"/>
                </a:lnTo>
                <a:lnTo>
                  <a:pt x="50" y="135"/>
                </a:lnTo>
                <a:lnTo>
                  <a:pt x="50" y="135"/>
                </a:lnTo>
                <a:lnTo>
                  <a:pt x="45" y="135"/>
                </a:lnTo>
                <a:lnTo>
                  <a:pt x="45" y="140"/>
                </a:lnTo>
                <a:lnTo>
                  <a:pt x="45" y="140"/>
                </a:lnTo>
                <a:lnTo>
                  <a:pt x="45" y="140"/>
                </a:lnTo>
                <a:lnTo>
                  <a:pt x="45" y="140"/>
                </a:lnTo>
                <a:lnTo>
                  <a:pt x="45" y="140"/>
                </a:lnTo>
                <a:lnTo>
                  <a:pt x="45" y="140"/>
                </a:lnTo>
                <a:lnTo>
                  <a:pt x="41" y="140"/>
                </a:lnTo>
                <a:lnTo>
                  <a:pt x="41" y="140"/>
                </a:lnTo>
                <a:lnTo>
                  <a:pt x="41" y="140"/>
                </a:lnTo>
                <a:lnTo>
                  <a:pt x="41" y="140"/>
                </a:lnTo>
                <a:lnTo>
                  <a:pt x="41" y="140"/>
                </a:lnTo>
                <a:lnTo>
                  <a:pt x="36" y="140"/>
                </a:lnTo>
                <a:lnTo>
                  <a:pt x="36" y="140"/>
                </a:lnTo>
                <a:lnTo>
                  <a:pt x="32" y="135"/>
                </a:lnTo>
                <a:lnTo>
                  <a:pt x="32" y="135"/>
                </a:lnTo>
                <a:lnTo>
                  <a:pt x="32" y="135"/>
                </a:lnTo>
                <a:lnTo>
                  <a:pt x="32" y="135"/>
                </a:lnTo>
                <a:lnTo>
                  <a:pt x="27" y="131"/>
                </a:lnTo>
                <a:lnTo>
                  <a:pt x="27" y="131"/>
                </a:lnTo>
                <a:lnTo>
                  <a:pt x="27" y="131"/>
                </a:lnTo>
                <a:lnTo>
                  <a:pt x="27" y="131"/>
                </a:lnTo>
                <a:lnTo>
                  <a:pt x="27" y="131"/>
                </a:lnTo>
                <a:lnTo>
                  <a:pt x="27" y="131"/>
                </a:lnTo>
                <a:lnTo>
                  <a:pt x="27" y="131"/>
                </a:lnTo>
                <a:lnTo>
                  <a:pt x="27" y="126"/>
                </a:lnTo>
                <a:lnTo>
                  <a:pt x="27" y="126"/>
                </a:lnTo>
                <a:lnTo>
                  <a:pt x="27" y="122"/>
                </a:lnTo>
                <a:lnTo>
                  <a:pt x="27" y="122"/>
                </a:lnTo>
                <a:lnTo>
                  <a:pt x="23" y="122"/>
                </a:lnTo>
                <a:lnTo>
                  <a:pt x="23" y="117"/>
                </a:lnTo>
                <a:lnTo>
                  <a:pt x="23" y="113"/>
                </a:lnTo>
                <a:lnTo>
                  <a:pt x="23" y="113"/>
                </a:lnTo>
                <a:lnTo>
                  <a:pt x="23" y="113"/>
                </a:lnTo>
                <a:lnTo>
                  <a:pt x="23" y="108"/>
                </a:lnTo>
                <a:lnTo>
                  <a:pt x="23" y="104"/>
                </a:lnTo>
                <a:lnTo>
                  <a:pt x="23" y="99"/>
                </a:lnTo>
                <a:lnTo>
                  <a:pt x="23" y="99"/>
                </a:lnTo>
                <a:lnTo>
                  <a:pt x="23" y="99"/>
                </a:lnTo>
                <a:lnTo>
                  <a:pt x="23" y="99"/>
                </a:lnTo>
                <a:lnTo>
                  <a:pt x="23" y="95"/>
                </a:lnTo>
                <a:lnTo>
                  <a:pt x="27" y="95"/>
                </a:lnTo>
                <a:lnTo>
                  <a:pt x="27" y="95"/>
                </a:lnTo>
                <a:lnTo>
                  <a:pt x="27" y="90"/>
                </a:lnTo>
                <a:lnTo>
                  <a:pt x="27" y="90"/>
                </a:lnTo>
                <a:lnTo>
                  <a:pt x="32" y="90"/>
                </a:lnTo>
                <a:lnTo>
                  <a:pt x="32" y="90"/>
                </a:lnTo>
                <a:lnTo>
                  <a:pt x="32" y="90"/>
                </a:lnTo>
                <a:lnTo>
                  <a:pt x="27" y="86"/>
                </a:lnTo>
                <a:lnTo>
                  <a:pt x="27" y="86"/>
                </a:lnTo>
                <a:lnTo>
                  <a:pt x="27" y="86"/>
                </a:lnTo>
                <a:lnTo>
                  <a:pt x="27" y="86"/>
                </a:lnTo>
                <a:lnTo>
                  <a:pt x="27" y="81"/>
                </a:lnTo>
                <a:lnTo>
                  <a:pt x="27" y="81"/>
                </a:lnTo>
                <a:lnTo>
                  <a:pt x="27" y="81"/>
                </a:lnTo>
                <a:lnTo>
                  <a:pt x="27" y="81"/>
                </a:lnTo>
                <a:lnTo>
                  <a:pt x="27" y="81"/>
                </a:lnTo>
                <a:lnTo>
                  <a:pt x="27" y="77"/>
                </a:lnTo>
                <a:lnTo>
                  <a:pt x="23" y="77"/>
                </a:lnTo>
                <a:lnTo>
                  <a:pt x="23" y="77"/>
                </a:lnTo>
                <a:lnTo>
                  <a:pt x="23" y="77"/>
                </a:lnTo>
                <a:lnTo>
                  <a:pt x="23" y="77"/>
                </a:lnTo>
                <a:lnTo>
                  <a:pt x="18" y="77"/>
                </a:lnTo>
                <a:lnTo>
                  <a:pt x="18" y="77"/>
                </a:lnTo>
                <a:lnTo>
                  <a:pt x="18" y="77"/>
                </a:lnTo>
                <a:lnTo>
                  <a:pt x="23" y="77"/>
                </a:lnTo>
                <a:lnTo>
                  <a:pt x="23" y="72"/>
                </a:lnTo>
                <a:lnTo>
                  <a:pt x="23" y="72"/>
                </a:lnTo>
                <a:lnTo>
                  <a:pt x="23" y="68"/>
                </a:lnTo>
                <a:lnTo>
                  <a:pt x="23" y="68"/>
                </a:lnTo>
                <a:lnTo>
                  <a:pt x="23" y="68"/>
                </a:lnTo>
                <a:lnTo>
                  <a:pt x="23" y="63"/>
                </a:lnTo>
                <a:lnTo>
                  <a:pt x="23" y="63"/>
                </a:lnTo>
                <a:lnTo>
                  <a:pt x="23" y="63"/>
                </a:lnTo>
                <a:lnTo>
                  <a:pt x="18" y="63"/>
                </a:lnTo>
                <a:lnTo>
                  <a:pt x="18" y="63"/>
                </a:lnTo>
                <a:lnTo>
                  <a:pt x="18" y="63"/>
                </a:lnTo>
                <a:lnTo>
                  <a:pt x="14" y="63"/>
                </a:lnTo>
                <a:lnTo>
                  <a:pt x="14" y="63"/>
                </a:lnTo>
                <a:lnTo>
                  <a:pt x="14" y="63"/>
                </a:lnTo>
                <a:lnTo>
                  <a:pt x="14" y="63"/>
                </a:lnTo>
                <a:lnTo>
                  <a:pt x="9" y="63"/>
                </a:lnTo>
                <a:lnTo>
                  <a:pt x="5" y="58"/>
                </a:lnTo>
                <a:lnTo>
                  <a:pt x="5" y="54"/>
                </a:lnTo>
                <a:lnTo>
                  <a:pt x="0" y="49"/>
                </a:lnTo>
                <a:lnTo>
                  <a:pt x="0" y="49"/>
                </a:lnTo>
                <a:lnTo>
                  <a:pt x="0" y="49"/>
                </a:lnTo>
                <a:lnTo>
                  <a:pt x="5" y="45"/>
                </a:lnTo>
                <a:lnTo>
                  <a:pt x="5" y="45"/>
                </a:lnTo>
                <a:lnTo>
                  <a:pt x="5" y="45"/>
                </a:lnTo>
                <a:lnTo>
                  <a:pt x="5" y="40"/>
                </a:lnTo>
                <a:lnTo>
                  <a:pt x="5" y="40"/>
                </a:lnTo>
                <a:lnTo>
                  <a:pt x="5" y="40"/>
                </a:lnTo>
                <a:lnTo>
                  <a:pt x="5" y="36"/>
                </a:lnTo>
                <a:lnTo>
                  <a:pt x="5" y="36"/>
                </a:lnTo>
                <a:lnTo>
                  <a:pt x="5" y="36"/>
                </a:lnTo>
                <a:lnTo>
                  <a:pt x="5" y="36"/>
                </a:lnTo>
                <a:lnTo>
                  <a:pt x="9" y="36"/>
                </a:lnTo>
                <a:lnTo>
                  <a:pt x="9" y="36"/>
                </a:lnTo>
                <a:lnTo>
                  <a:pt x="9" y="36"/>
                </a:lnTo>
                <a:lnTo>
                  <a:pt x="9" y="31"/>
                </a:lnTo>
                <a:lnTo>
                  <a:pt x="9" y="31"/>
                </a:lnTo>
                <a:lnTo>
                  <a:pt x="14" y="31"/>
                </a:lnTo>
                <a:lnTo>
                  <a:pt x="14" y="31"/>
                </a:lnTo>
                <a:lnTo>
                  <a:pt x="14" y="31"/>
                </a:lnTo>
                <a:lnTo>
                  <a:pt x="18" y="31"/>
                </a:lnTo>
                <a:lnTo>
                  <a:pt x="18" y="27"/>
                </a:lnTo>
                <a:lnTo>
                  <a:pt x="18" y="27"/>
                </a:lnTo>
                <a:lnTo>
                  <a:pt x="18" y="27"/>
                </a:lnTo>
                <a:lnTo>
                  <a:pt x="18" y="27"/>
                </a:lnTo>
                <a:lnTo>
                  <a:pt x="18" y="27"/>
                </a:lnTo>
                <a:lnTo>
                  <a:pt x="18" y="27"/>
                </a:lnTo>
                <a:lnTo>
                  <a:pt x="14" y="27"/>
                </a:lnTo>
                <a:lnTo>
                  <a:pt x="14" y="27"/>
                </a:lnTo>
                <a:lnTo>
                  <a:pt x="14" y="27"/>
                </a:lnTo>
                <a:lnTo>
                  <a:pt x="14" y="22"/>
                </a:lnTo>
                <a:lnTo>
                  <a:pt x="14" y="22"/>
                </a:lnTo>
                <a:lnTo>
                  <a:pt x="14" y="22"/>
                </a:lnTo>
                <a:lnTo>
                  <a:pt x="14" y="18"/>
                </a:lnTo>
                <a:lnTo>
                  <a:pt x="14" y="18"/>
                </a:lnTo>
                <a:lnTo>
                  <a:pt x="14" y="18"/>
                </a:lnTo>
                <a:lnTo>
                  <a:pt x="14" y="18"/>
                </a:lnTo>
                <a:lnTo>
                  <a:pt x="18" y="13"/>
                </a:lnTo>
                <a:lnTo>
                  <a:pt x="18" y="13"/>
                </a:lnTo>
                <a:lnTo>
                  <a:pt x="18" y="13"/>
                </a:lnTo>
                <a:lnTo>
                  <a:pt x="18" y="13"/>
                </a:lnTo>
                <a:lnTo>
                  <a:pt x="23" y="13"/>
                </a:lnTo>
                <a:lnTo>
                  <a:pt x="23" y="9"/>
                </a:lnTo>
                <a:lnTo>
                  <a:pt x="27" y="9"/>
                </a:lnTo>
                <a:lnTo>
                  <a:pt x="27" y="9"/>
                </a:lnTo>
                <a:lnTo>
                  <a:pt x="27" y="4"/>
                </a:lnTo>
                <a:lnTo>
                  <a:pt x="27" y="4"/>
                </a:lnTo>
                <a:lnTo>
                  <a:pt x="27" y="4"/>
                </a:lnTo>
                <a:lnTo>
                  <a:pt x="27" y="4"/>
                </a:lnTo>
                <a:lnTo>
                  <a:pt x="27" y="0"/>
                </a:lnTo>
                <a:lnTo>
                  <a:pt x="27" y="0"/>
                </a:lnTo>
                <a:lnTo>
                  <a:pt x="27" y="4"/>
                </a:lnTo>
                <a:lnTo>
                  <a:pt x="32"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5" name="Freeform 71">
            <a:extLst>
              <a:ext uri="{FF2B5EF4-FFF2-40B4-BE49-F238E27FC236}">
                <a16:creationId xmlns:a16="http://schemas.microsoft.com/office/drawing/2014/main" id="{E6382E85-DB71-6341-A8E3-C280F46AF24F}"/>
              </a:ext>
            </a:extLst>
          </p:cNvPr>
          <p:cNvSpPr>
            <a:spLocks/>
          </p:cNvSpPr>
          <p:nvPr/>
        </p:nvSpPr>
        <p:spPr bwMode="auto">
          <a:xfrm>
            <a:off x="1753381" y="3465737"/>
            <a:ext cx="259274" cy="143679"/>
          </a:xfrm>
          <a:custGeom>
            <a:avLst/>
            <a:gdLst>
              <a:gd name="T0" fmla="*/ 77 w 108"/>
              <a:gd name="T1" fmla="*/ 0 h 59"/>
              <a:gd name="T2" fmla="*/ 86 w 108"/>
              <a:gd name="T3" fmla="*/ 4 h 59"/>
              <a:gd name="T4" fmla="*/ 86 w 108"/>
              <a:gd name="T5" fmla="*/ 4 h 59"/>
              <a:gd name="T6" fmla="*/ 99 w 108"/>
              <a:gd name="T7" fmla="*/ 14 h 59"/>
              <a:gd name="T8" fmla="*/ 90 w 108"/>
              <a:gd name="T9" fmla="*/ 14 h 59"/>
              <a:gd name="T10" fmla="*/ 95 w 108"/>
              <a:gd name="T11" fmla="*/ 14 h 59"/>
              <a:gd name="T12" fmla="*/ 99 w 108"/>
              <a:gd name="T13" fmla="*/ 18 h 59"/>
              <a:gd name="T14" fmla="*/ 99 w 108"/>
              <a:gd name="T15" fmla="*/ 18 h 59"/>
              <a:gd name="T16" fmla="*/ 104 w 108"/>
              <a:gd name="T17" fmla="*/ 18 h 59"/>
              <a:gd name="T18" fmla="*/ 104 w 108"/>
              <a:gd name="T19" fmla="*/ 23 h 59"/>
              <a:gd name="T20" fmla="*/ 95 w 108"/>
              <a:gd name="T21" fmla="*/ 23 h 59"/>
              <a:gd name="T22" fmla="*/ 90 w 108"/>
              <a:gd name="T23" fmla="*/ 23 h 59"/>
              <a:gd name="T24" fmla="*/ 90 w 108"/>
              <a:gd name="T25" fmla="*/ 27 h 59"/>
              <a:gd name="T26" fmla="*/ 86 w 108"/>
              <a:gd name="T27" fmla="*/ 27 h 59"/>
              <a:gd name="T28" fmla="*/ 81 w 108"/>
              <a:gd name="T29" fmla="*/ 27 h 59"/>
              <a:gd name="T30" fmla="*/ 77 w 108"/>
              <a:gd name="T31" fmla="*/ 23 h 59"/>
              <a:gd name="T32" fmla="*/ 72 w 108"/>
              <a:gd name="T33" fmla="*/ 27 h 59"/>
              <a:gd name="T34" fmla="*/ 72 w 108"/>
              <a:gd name="T35" fmla="*/ 27 h 59"/>
              <a:gd name="T36" fmla="*/ 68 w 108"/>
              <a:gd name="T37" fmla="*/ 32 h 59"/>
              <a:gd name="T38" fmla="*/ 63 w 108"/>
              <a:gd name="T39" fmla="*/ 41 h 59"/>
              <a:gd name="T40" fmla="*/ 59 w 108"/>
              <a:gd name="T41" fmla="*/ 41 h 59"/>
              <a:gd name="T42" fmla="*/ 54 w 108"/>
              <a:gd name="T43" fmla="*/ 41 h 59"/>
              <a:gd name="T44" fmla="*/ 50 w 108"/>
              <a:gd name="T45" fmla="*/ 45 h 59"/>
              <a:gd name="T46" fmla="*/ 41 w 108"/>
              <a:gd name="T47" fmla="*/ 45 h 59"/>
              <a:gd name="T48" fmla="*/ 41 w 108"/>
              <a:gd name="T49" fmla="*/ 54 h 59"/>
              <a:gd name="T50" fmla="*/ 36 w 108"/>
              <a:gd name="T51" fmla="*/ 54 h 59"/>
              <a:gd name="T52" fmla="*/ 32 w 108"/>
              <a:gd name="T53" fmla="*/ 59 h 59"/>
              <a:gd name="T54" fmla="*/ 27 w 108"/>
              <a:gd name="T55" fmla="*/ 54 h 59"/>
              <a:gd name="T56" fmla="*/ 27 w 108"/>
              <a:gd name="T57" fmla="*/ 50 h 59"/>
              <a:gd name="T58" fmla="*/ 23 w 108"/>
              <a:gd name="T59" fmla="*/ 50 h 59"/>
              <a:gd name="T60" fmla="*/ 23 w 108"/>
              <a:gd name="T61" fmla="*/ 50 h 59"/>
              <a:gd name="T62" fmla="*/ 23 w 108"/>
              <a:gd name="T63" fmla="*/ 41 h 59"/>
              <a:gd name="T64" fmla="*/ 18 w 108"/>
              <a:gd name="T65" fmla="*/ 41 h 59"/>
              <a:gd name="T66" fmla="*/ 14 w 108"/>
              <a:gd name="T67" fmla="*/ 41 h 59"/>
              <a:gd name="T68" fmla="*/ 9 w 108"/>
              <a:gd name="T69" fmla="*/ 41 h 59"/>
              <a:gd name="T70" fmla="*/ 9 w 108"/>
              <a:gd name="T71" fmla="*/ 36 h 59"/>
              <a:gd name="T72" fmla="*/ 5 w 108"/>
              <a:gd name="T73" fmla="*/ 32 h 59"/>
              <a:gd name="T74" fmla="*/ 0 w 108"/>
              <a:gd name="T75" fmla="*/ 32 h 59"/>
              <a:gd name="T76" fmla="*/ 0 w 108"/>
              <a:gd name="T77" fmla="*/ 27 h 59"/>
              <a:gd name="T78" fmla="*/ 0 w 108"/>
              <a:gd name="T79" fmla="*/ 23 h 59"/>
              <a:gd name="T80" fmla="*/ 9 w 108"/>
              <a:gd name="T81" fmla="*/ 14 h 59"/>
              <a:gd name="T82" fmla="*/ 18 w 108"/>
              <a:gd name="T83" fmla="*/ 9 h 59"/>
              <a:gd name="T84" fmla="*/ 23 w 108"/>
              <a:gd name="T85" fmla="*/ 4 h 59"/>
              <a:gd name="T86" fmla="*/ 27 w 108"/>
              <a:gd name="T87" fmla="*/ 0 h 59"/>
              <a:gd name="T88" fmla="*/ 36 w 108"/>
              <a:gd name="T89" fmla="*/ 4 h 59"/>
              <a:gd name="T90" fmla="*/ 45 w 108"/>
              <a:gd name="T91" fmla="*/ 4 h 59"/>
              <a:gd name="T92" fmla="*/ 59 w 108"/>
              <a:gd name="T93" fmla="*/ 0 h 59"/>
              <a:gd name="T94" fmla="*/ 63 w 108"/>
              <a:gd name="T9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8" h="59">
                <a:moveTo>
                  <a:pt x="63" y="0"/>
                </a:moveTo>
                <a:lnTo>
                  <a:pt x="63" y="0"/>
                </a:lnTo>
                <a:lnTo>
                  <a:pt x="68" y="0"/>
                </a:lnTo>
                <a:lnTo>
                  <a:pt x="77" y="0"/>
                </a:lnTo>
                <a:lnTo>
                  <a:pt x="77" y="0"/>
                </a:lnTo>
                <a:lnTo>
                  <a:pt x="77" y="0"/>
                </a:lnTo>
                <a:lnTo>
                  <a:pt x="86" y="4"/>
                </a:lnTo>
                <a:lnTo>
                  <a:pt x="86" y="4"/>
                </a:lnTo>
                <a:lnTo>
                  <a:pt x="86" y="4"/>
                </a:lnTo>
                <a:lnTo>
                  <a:pt x="86" y="4"/>
                </a:lnTo>
                <a:lnTo>
                  <a:pt x="86" y="4"/>
                </a:lnTo>
                <a:lnTo>
                  <a:pt x="86" y="4"/>
                </a:lnTo>
                <a:lnTo>
                  <a:pt x="86" y="4"/>
                </a:lnTo>
                <a:lnTo>
                  <a:pt x="90" y="4"/>
                </a:lnTo>
                <a:lnTo>
                  <a:pt x="99" y="14"/>
                </a:lnTo>
                <a:lnTo>
                  <a:pt x="99" y="14"/>
                </a:lnTo>
                <a:lnTo>
                  <a:pt x="95" y="9"/>
                </a:lnTo>
                <a:lnTo>
                  <a:pt x="90" y="9"/>
                </a:lnTo>
                <a:lnTo>
                  <a:pt x="90" y="9"/>
                </a:lnTo>
                <a:lnTo>
                  <a:pt x="90" y="14"/>
                </a:lnTo>
                <a:lnTo>
                  <a:pt x="90" y="14"/>
                </a:lnTo>
                <a:lnTo>
                  <a:pt x="90" y="14"/>
                </a:lnTo>
                <a:lnTo>
                  <a:pt x="95" y="14"/>
                </a:lnTo>
                <a:lnTo>
                  <a:pt x="95" y="14"/>
                </a:lnTo>
                <a:lnTo>
                  <a:pt x="95" y="14"/>
                </a:lnTo>
                <a:lnTo>
                  <a:pt x="95" y="14"/>
                </a:lnTo>
                <a:lnTo>
                  <a:pt x="95" y="18"/>
                </a:lnTo>
                <a:lnTo>
                  <a:pt x="99" y="18"/>
                </a:lnTo>
                <a:lnTo>
                  <a:pt x="99" y="14"/>
                </a:lnTo>
                <a:lnTo>
                  <a:pt x="99" y="14"/>
                </a:lnTo>
                <a:lnTo>
                  <a:pt x="99" y="18"/>
                </a:lnTo>
                <a:lnTo>
                  <a:pt x="99" y="18"/>
                </a:lnTo>
                <a:lnTo>
                  <a:pt x="99" y="14"/>
                </a:lnTo>
                <a:lnTo>
                  <a:pt x="99" y="14"/>
                </a:lnTo>
                <a:lnTo>
                  <a:pt x="99" y="14"/>
                </a:lnTo>
                <a:lnTo>
                  <a:pt x="104" y="18"/>
                </a:lnTo>
                <a:lnTo>
                  <a:pt x="104" y="18"/>
                </a:lnTo>
                <a:lnTo>
                  <a:pt x="104" y="18"/>
                </a:lnTo>
                <a:lnTo>
                  <a:pt x="108" y="23"/>
                </a:lnTo>
                <a:lnTo>
                  <a:pt x="104" y="23"/>
                </a:lnTo>
                <a:lnTo>
                  <a:pt x="99" y="23"/>
                </a:lnTo>
                <a:lnTo>
                  <a:pt x="99" y="23"/>
                </a:lnTo>
                <a:lnTo>
                  <a:pt x="99" y="23"/>
                </a:lnTo>
                <a:lnTo>
                  <a:pt x="95" y="23"/>
                </a:lnTo>
                <a:lnTo>
                  <a:pt x="95" y="23"/>
                </a:lnTo>
                <a:lnTo>
                  <a:pt x="95" y="23"/>
                </a:lnTo>
                <a:lnTo>
                  <a:pt x="90" y="27"/>
                </a:lnTo>
                <a:lnTo>
                  <a:pt x="90" y="23"/>
                </a:lnTo>
                <a:lnTo>
                  <a:pt x="90" y="27"/>
                </a:lnTo>
                <a:lnTo>
                  <a:pt x="90" y="27"/>
                </a:lnTo>
                <a:lnTo>
                  <a:pt x="90" y="27"/>
                </a:lnTo>
                <a:lnTo>
                  <a:pt x="90" y="27"/>
                </a:lnTo>
                <a:lnTo>
                  <a:pt x="86" y="27"/>
                </a:lnTo>
                <a:lnTo>
                  <a:pt x="86" y="27"/>
                </a:lnTo>
                <a:lnTo>
                  <a:pt x="86" y="27"/>
                </a:lnTo>
                <a:lnTo>
                  <a:pt x="86" y="27"/>
                </a:lnTo>
                <a:lnTo>
                  <a:pt x="86" y="27"/>
                </a:lnTo>
                <a:lnTo>
                  <a:pt x="86" y="27"/>
                </a:lnTo>
                <a:lnTo>
                  <a:pt x="86" y="27"/>
                </a:lnTo>
                <a:lnTo>
                  <a:pt x="81" y="27"/>
                </a:lnTo>
                <a:lnTo>
                  <a:pt x="81" y="27"/>
                </a:lnTo>
                <a:lnTo>
                  <a:pt x="81" y="27"/>
                </a:lnTo>
                <a:lnTo>
                  <a:pt x="77" y="27"/>
                </a:lnTo>
                <a:lnTo>
                  <a:pt x="77" y="23"/>
                </a:lnTo>
                <a:lnTo>
                  <a:pt x="77" y="23"/>
                </a:lnTo>
                <a:lnTo>
                  <a:pt x="72" y="27"/>
                </a:lnTo>
                <a:lnTo>
                  <a:pt x="72" y="27"/>
                </a:lnTo>
                <a:lnTo>
                  <a:pt x="72" y="27"/>
                </a:lnTo>
                <a:lnTo>
                  <a:pt x="72" y="27"/>
                </a:lnTo>
                <a:lnTo>
                  <a:pt x="72" y="27"/>
                </a:lnTo>
                <a:lnTo>
                  <a:pt x="72" y="27"/>
                </a:lnTo>
                <a:lnTo>
                  <a:pt x="72" y="27"/>
                </a:lnTo>
                <a:lnTo>
                  <a:pt x="68" y="32"/>
                </a:lnTo>
                <a:lnTo>
                  <a:pt x="68" y="32"/>
                </a:lnTo>
                <a:lnTo>
                  <a:pt x="68" y="32"/>
                </a:lnTo>
                <a:lnTo>
                  <a:pt x="68" y="32"/>
                </a:lnTo>
                <a:lnTo>
                  <a:pt x="68" y="36"/>
                </a:lnTo>
                <a:lnTo>
                  <a:pt x="68" y="36"/>
                </a:lnTo>
                <a:lnTo>
                  <a:pt x="63" y="36"/>
                </a:lnTo>
                <a:lnTo>
                  <a:pt x="63" y="41"/>
                </a:lnTo>
                <a:lnTo>
                  <a:pt x="59" y="41"/>
                </a:lnTo>
                <a:lnTo>
                  <a:pt x="59" y="41"/>
                </a:lnTo>
                <a:lnTo>
                  <a:pt x="59" y="41"/>
                </a:lnTo>
                <a:lnTo>
                  <a:pt x="59" y="41"/>
                </a:lnTo>
                <a:lnTo>
                  <a:pt x="59" y="41"/>
                </a:lnTo>
                <a:lnTo>
                  <a:pt x="59" y="41"/>
                </a:lnTo>
                <a:lnTo>
                  <a:pt x="54" y="41"/>
                </a:lnTo>
                <a:lnTo>
                  <a:pt x="54" y="41"/>
                </a:lnTo>
                <a:lnTo>
                  <a:pt x="54" y="41"/>
                </a:lnTo>
                <a:lnTo>
                  <a:pt x="50" y="41"/>
                </a:lnTo>
                <a:lnTo>
                  <a:pt x="50" y="41"/>
                </a:lnTo>
                <a:lnTo>
                  <a:pt x="50" y="45"/>
                </a:lnTo>
                <a:lnTo>
                  <a:pt x="45" y="45"/>
                </a:lnTo>
                <a:lnTo>
                  <a:pt x="45" y="45"/>
                </a:lnTo>
                <a:lnTo>
                  <a:pt x="41" y="45"/>
                </a:lnTo>
                <a:lnTo>
                  <a:pt x="41" y="45"/>
                </a:lnTo>
                <a:lnTo>
                  <a:pt x="41" y="45"/>
                </a:lnTo>
                <a:lnTo>
                  <a:pt x="41" y="45"/>
                </a:lnTo>
                <a:lnTo>
                  <a:pt x="41" y="50"/>
                </a:lnTo>
                <a:lnTo>
                  <a:pt x="41" y="54"/>
                </a:lnTo>
                <a:lnTo>
                  <a:pt x="41" y="54"/>
                </a:lnTo>
                <a:lnTo>
                  <a:pt x="36" y="54"/>
                </a:lnTo>
                <a:lnTo>
                  <a:pt x="36" y="54"/>
                </a:lnTo>
                <a:lnTo>
                  <a:pt x="36" y="54"/>
                </a:lnTo>
                <a:lnTo>
                  <a:pt x="36" y="54"/>
                </a:lnTo>
                <a:lnTo>
                  <a:pt x="36" y="59"/>
                </a:lnTo>
                <a:lnTo>
                  <a:pt x="36" y="59"/>
                </a:lnTo>
                <a:lnTo>
                  <a:pt x="32" y="59"/>
                </a:lnTo>
                <a:lnTo>
                  <a:pt x="32" y="59"/>
                </a:lnTo>
                <a:lnTo>
                  <a:pt x="27" y="59"/>
                </a:lnTo>
                <a:lnTo>
                  <a:pt x="27" y="59"/>
                </a:lnTo>
                <a:lnTo>
                  <a:pt x="27" y="54"/>
                </a:lnTo>
                <a:lnTo>
                  <a:pt x="27" y="54"/>
                </a:lnTo>
                <a:lnTo>
                  <a:pt x="27" y="54"/>
                </a:lnTo>
                <a:lnTo>
                  <a:pt x="27" y="54"/>
                </a:lnTo>
                <a:lnTo>
                  <a:pt x="27" y="50"/>
                </a:lnTo>
                <a:lnTo>
                  <a:pt x="23" y="50"/>
                </a:lnTo>
                <a:lnTo>
                  <a:pt x="23" y="50"/>
                </a:lnTo>
                <a:lnTo>
                  <a:pt x="23" y="50"/>
                </a:lnTo>
                <a:lnTo>
                  <a:pt x="23" y="50"/>
                </a:lnTo>
                <a:lnTo>
                  <a:pt x="23" y="50"/>
                </a:lnTo>
                <a:lnTo>
                  <a:pt x="23" y="50"/>
                </a:lnTo>
                <a:lnTo>
                  <a:pt x="23" y="50"/>
                </a:lnTo>
                <a:lnTo>
                  <a:pt x="23" y="50"/>
                </a:lnTo>
                <a:lnTo>
                  <a:pt x="23" y="45"/>
                </a:lnTo>
                <a:lnTo>
                  <a:pt x="23" y="45"/>
                </a:lnTo>
                <a:lnTo>
                  <a:pt x="23" y="41"/>
                </a:lnTo>
                <a:lnTo>
                  <a:pt x="23" y="41"/>
                </a:lnTo>
                <a:lnTo>
                  <a:pt x="23" y="41"/>
                </a:lnTo>
                <a:lnTo>
                  <a:pt x="23" y="41"/>
                </a:lnTo>
                <a:lnTo>
                  <a:pt x="18" y="41"/>
                </a:lnTo>
                <a:lnTo>
                  <a:pt x="18" y="41"/>
                </a:lnTo>
                <a:lnTo>
                  <a:pt x="18" y="41"/>
                </a:lnTo>
                <a:lnTo>
                  <a:pt x="18" y="41"/>
                </a:lnTo>
                <a:lnTo>
                  <a:pt x="14" y="41"/>
                </a:lnTo>
                <a:lnTo>
                  <a:pt x="14" y="41"/>
                </a:lnTo>
                <a:lnTo>
                  <a:pt x="14" y="41"/>
                </a:lnTo>
                <a:lnTo>
                  <a:pt x="9" y="41"/>
                </a:lnTo>
                <a:lnTo>
                  <a:pt x="9" y="41"/>
                </a:lnTo>
                <a:lnTo>
                  <a:pt x="9" y="41"/>
                </a:lnTo>
                <a:lnTo>
                  <a:pt x="9" y="41"/>
                </a:lnTo>
                <a:lnTo>
                  <a:pt x="9" y="41"/>
                </a:lnTo>
                <a:lnTo>
                  <a:pt x="9" y="36"/>
                </a:lnTo>
                <a:lnTo>
                  <a:pt x="9" y="36"/>
                </a:lnTo>
                <a:lnTo>
                  <a:pt x="9" y="36"/>
                </a:lnTo>
                <a:lnTo>
                  <a:pt x="5" y="36"/>
                </a:lnTo>
                <a:lnTo>
                  <a:pt x="5" y="36"/>
                </a:lnTo>
                <a:lnTo>
                  <a:pt x="5" y="32"/>
                </a:lnTo>
                <a:lnTo>
                  <a:pt x="5" y="32"/>
                </a:lnTo>
                <a:lnTo>
                  <a:pt x="5" y="32"/>
                </a:lnTo>
                <a:lnTo>
                  <a:pt x="0" y="32"/>
                </a:lnTo>
                <a:lnTo>
                  <a:pt x="0" y="32"/>
                </a:lnTo>
                <a:lnTo>
                  <a:pt x="0" y="32"/>
                </a:lnTo>
                <a:lnTo>
                  <a:pt x="0" y="32"/>
                </a:lnTo>
                <a:lnTo>
                  <a:pt x="0" y="27"/>
                </a:lnTo>
                <a:lnTo>
                  <a:pt x="0" y="27"/>
                </a:lnTo>
                <a:lnTo>
                  <a:pt x="0" y="27"/>
                </a:lnTo>
                <a:lnTo>
                  <a:pt x="0" y="27"/>
                </a:lnTo>
                <a:lnTo>
                  <a:pt x="0" y="23"/>
                </a:lnTo>
                <a:lnTo>
                  <a:pt x="0" y="23"/>
                </a:lnTo>
                <a:lnTo>
                  <a:pt x="0" y="18"/>
                </a:lnTo>
                <a:lnTo>
                  <a:pt x="5" y="18"/>
                </a:lnTo>
                <a:lnTo>
                  <a:pt x="5" y="18"/>
                </a:lnTo>
                <a:lnTo>
                  <a:pt x="9" y="14"/>
                </a:lnTo>
                <a:lnTo>
                  <a:pt x="9" y="14"/>
                </a:lnTo>
                <a:lnTo>
                  <a:pt x="9" y="14"/>
                </a:lnTo>
                <a:lnTo>
                  <a:pt x="14" y="14"/>
                </a:lnTo>
                <a:lnTo>
                  <a:pt x="18" y="9"/>
                </a:lnTo>
                <a:lnTo>
                  <a:pt x="18" y="4"/>
                </a:lnTo>
                <a:lnTo>
                  <a:pt x="23" y="4"/>
                </a:lnTo>
                <a:lnTo>
                  <a:pt x="23" y="4"/>
                </a:lnTo>
                <a:lnTo>
                  <a:pt x="23" y="4"/>
                </a:lnTo>
                <a:lnTo>
                  <a:pt x="27" y="4"/>
                </a:lnTo>
                <a:lnTo>
                  <a:pt x="27" y="4"/>
                </a:lnTo>
                <a:lnTo>
                  <a:pt x="27" y="0"/>
                </a:lnTo>
                <a:lnTo>
                  <a:pt x="27" y="0"/>
                </a:lnTo>
                <a:lnTo>
                  <a:pt x="32" y="0"/>
                </a:lnTo>
                <a:lnTo>
                  <a:pt x="32" y="0"/>
                </a:lnTo>
                <a:lnTo>
                  <a:pt x="36" y="4"/>
                </a:lnTo>
                <a:lnTo>
                  <a:pt x="36" y="4"/>
                </a:lnTo>
                <a:lnTo>
                  <a:pt x="36" y="4"/>
                </a:lnTo>
                <a:lnTo>
                  <a:pt x="41" y="4"/>
                </a:lnTo>
                <a:lnTo>
                  <a:pt x="45" y="4"/>
                </a:lnTo>
                <a:lnTo>
                  <a:pt x="45" y="4"/>
                </a:lnTo>
                <a:lnTo>
                  <a:pt x="54" y="4"/>
                </a:lnTo>
                <a:lnTo>
                  <a:pt x="54" y="4"/>
                </a:lnTo>
                <a:lnTo>
                  <a:pt x="59" y="0"/>
                </a:lnTo>
                <a:lnTo>
                  <a:pt x="59" y="0"/>
                </a:lnTo>
                <a:lnTo>
                  <a:pt x="63" y="0"/>
                </a:lnTo>
                <a:lnTo>
                  <a:pt x="63" y="0"/>
                </a:lnTo>
                <a:lnTo>
                  <a:pt x="63" y="0"/>
                </a:lnTo>
                <a:lnTo>
                  <a:pt x="63"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6" name="Freeform 72">
            <a:extLst>
              <a:ext uri="{FF2B5EF4-FFF2-40B4-BE49-F238E27FC236}">
                <a16:creationId xmlns:a16="http://schemas.microsoft.com/office/drawing/2014/main" id="{FD0CFFF7-2B07-5E49-8826-8D9761C7F00A}"/>
              </a:ext>
            </a:extLst>
          </p:cNvPr>
          <p:cNvSpPr>
            <a:spLocks/>
          </p:cNvSpPr>
          <p:nvPr/>
        </p:nvSpPr>
        <p:spPr bwMode="auto">
          <a:xfrm>
            <a:off x="5983384" y="2111754"/>
            <a:ext cx="216061" cy="165595"/>
          </a:xfrm>
          <a:custGeom>
            <a:avLst/>
            <a:gdLst>
              <a:gd name="T0" fmla="*/ 54 w 90"/>
              <a:gd name="T1" fmla="*/ 4 h 68"/>
              <a:gd name="T2" fmla="*/ 59 w 90"/>
              <a:gd name="T3" fmla="*/ 9 h 68"/>
              <a:gd name="T4" fmla="*/ 63 w 90"/>
              <a:gd name="T5" fmla="*/ 13 h 68"/>
              <a:gd name="T6" fmla="*/ 72 w 90"/>
              <a:gd name="T7" fmla="*/ 13 h 68"/>
              <a:gd name="T8" fmla="*/ 77 w 90"/>
              <a:gd name="T9" fmla="*/ 13 h 68"/>
              <a:gd name="T10" fmla="*/ 81 w 90"/>
              <a:gd name="T11" fmla="*/ 13 h 68"/>
              <a:gd name="T12" fmla="*/ 81 w 90"/>
              <a:gd name="T13" fmla="*/ 13 h 68"/>
              <a:gd name="T14" fmla="*/ 81 w 90"/>
              <a:gd name="T15" fmla="*/ 18 h 68"/>
              <a:gd name="T16" fmla="*/ 86 w 90"/>
              <a:gd name="T17" fmla="*/ 18 h 68"/>
              <a:gd name="T18" fmla="*/ 90 w 90"/>
              <a:gd name="T19" fmla="*/ 22 h 68"/>
              <a:gd name="T20" fmla="*/ 90 w 90"/>
              <a:gd name="T21" fmla="*/ 27 h 68"/>
              <a:gd name="T22" fmla="*/ 86 w 90"/>
              <a:gd name="T23" fmla="*/ 27 h 68"/>
              <a:gd name="T24" fmla="*/ 86 w 90"/>
              <a:gd name="T25" fmla="*/ 27 h 68"/>
              <a:gd name="T26" fmla="*/ 86 w 90"/>
              <a:gd name="T27" fmla="*/ 32 h 68"/>
              <a:gd name="T28" fmla="*/ 86 w 90"/>
              <a:gd name="T29" fmla="*/ 32 h 68"/>
              <a:gd name="T30" fmla="*/ 81 w 90"/>
              <a:gd name="T31" fmla="*/ 32 h 68"/>
              <a:gd name="T32" fmla="*/ 77 w 90"/>
              <a:gd name="T33" fmla="*/ 27 h 68"/>
              <a:gd name="T34" fmla="*/ 72 w 90"/>
              <a:gd name="T35" fmla="*/ 27 h 68"/>
              <a:gd name="T36" fmla="*/ 68 w 90"/>
              <a:gd name="T37" fmla="*/ 27 h 68"/>
              <a:gd name="T38" fmla="*/ 63 w 90"/>
              <a:gd name="T39" fmla="*/ 27 h 68"/>
              <a:gd name="T40" fmla="*/ 59 w 90"/>
              <a:gd name="T41" fmla="*/ 27 h 68"/>
              <a:gd name="T42" fmla="*/ 45 w 90"/>
              <a:gd name="T43" fmla="*/ 27 h 68"/>
              <a:gd name="T44" fmla="*/ 41 w 90"/>
              <a:gd name="T45" fmla="*/ 27 h 68"/>
              <a:gd name="T46" fmla="*/ 36 w 90"/>
              <a:gd name="T47" fmla="*/ 27 h 68"/>
              <a:gd name="T48" fmla="*/ 36 w 90"/>
              <a:gd name="T49" fmla="*/ 32 h 68"/>
              <a:gd name="T50" fmla="*/ 41 w 90"/>
              <a:gd name="T51" fmla="*/ 41 h 68"/>
              <a:gd name="T52" fmla="*/ 45 w 90"/>
              <a:gd name="T53" fmla="*/ 45 h 68"/>
              <a:gd name="T54" fmla="*/ 50 w 90"/>
              <a:gd name="T55" fmla="*/ 50 h 68"/>
              <a:gd name="T56" fmla="*/ 59 w 90"/>
              <a:gd name="T57" fmla="*/ 59 h 68"/>
              <a:gd name="T58" fmla="*/ 63 w 90"/>
              <a:gd name="T59" fmla="*/ 63 h 68"/>
              <a:gd name="T60" fmla="*/ 63 w 90"/>
              <a:gd name="T61" fmla="*/ 68 h 68"/>
              <a:gd name="T62" fmla="*/ 59 w 90"/>
              <a:gd name="T63" fmla="*/ 63 h 68"/>
              <a:gd name="T64" fmla="*/ 45 w 90"/>
              <a:gd name="T65" fmla="*/ 59 h 68"/>
              <a:gd name="T66" fmla="*/ 41 w 90"/>
              <a:gd name="T67" fmla="*/ 54 h 68"/>
              <a:gd name="T68" fmla="*/ 36 w 90"/>
              <a:gd name="T69" fmla="*/ 50 h 68"/>
              <a:gd name="T70" fmla="*/ 27 w 90"/>
              <a:gd name="T71" fmla="*/ 45 h 68"/>
              <a:gd name="T72" fmla="*/ 31 w 90"/>
              <a:gd name="T73" fmla="*/ 45 h 68"/>
              <a:gd name="T74" fmla="*/ 22 w 90"/>
              <a:gd name="T75" fmla="*/ 36 h 68"/>
              <a:gd name="T76" fmla="*/ 18 w 90"/>
              <a:gd name="T77" fmla="*/ 27 h 68"/>
              <a:gd name="T78" fmla="*/ 13 w 90"/>
              <a:gd name="T79" fmla="*/ 22 h 68"/>
              <a:gd name="T80" fmla="*/ 9 w 90"/>
              <a:gd name="T81" fmla="*/ 32 h 68"/>
              <a:gd name="T82" fmla="*/ 4 w 90"/>
              <a:gd name="T83" fmla="*/ 27 h 68"/>
              <a:gd name="T84" fmla="*/ 0 w 90"/>
              <a:gd name="T85" fmla="*/ 18 h 68"/>
              <a:gd name="T86" fmla="*/ 9 w 90"/>
              <a:gd name="T87" fmla="*/ 22 h 68"/>
              <a:gd name="T88" fmla="*/ 9 w 90"/>
              <a:gd name="T89" fmla="*/ 22 h 68"/>
              <a:gd name="T90" fmla="*/ 18 w 90"/>
              <a:gd name="T91" fmla="*/ 18 h 68"/>
              <a:gd name="T92" fmla="*/ 18 w 90"/>
              <a:gd name="T93" fmla="*/ 18 h 68"/>
              <a:gd name="T94" fmla="*/ 22 w 90"/>
              <a:gd name="T95" fmla="*/ 22 h 68"/>
              <a:gd name="T96" fmla="*/ 27 w 90"/>
              <a:gd name="T97" fmla="*/ 22 h 68"/>
              <a:gd name="T98" fmla="*/ 27 w 90"/>
              <a:gd name="T99" fmla="*/ 18 h 68"/>
              <a:gd name="T100" fmla="*/ 27 w 90"/>
              <a:gd name="T101" fmla="*/ 18 h 68"/>
              <a:gd name="T102" fmla="*/ 31 w 90"/>
              <a:gd name="T103" fmla="*/ 13 h 68"/>
              <a:gd name="T104" fmla="*/ 31 w 90"/>
              <a:gd name="T105" fmla="*/ 9 h 68"/>
              <a:gd name="T106" fmla="*/ 31 w 90"/>
              <a:gd name="T107" fmla="*/ 4 h 68"/>
              <a:gd name="T108" fmla="*/ 36 w 90"/>
              <a:gd name="T109" fmla="*/ 4 h 68"/>
              <a:gd name="T110" fmla="*/ 41 w 90"/>
              <a:gd name="T111" fmla="*/ 4 h 68"/>
              <a:gd name="T112" fmla="*/ 41 w 90"/>
              <a:gd name="T113" fmla="*/ 0 h 68"/>
              <a:gd name="T114" fmla="*/ 50 w 90"/>
              <a:gd name="T115"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 h="68">
                <a:moveTo>
                  <a:pt x="50" y="4"/>
                </a:moveTo>
                <a:lnTo>
                  <a:pt x="50" y="4"/>
                </a:lnTo>
                <a:lnTo>
                  <a:pt x="50" y="4"/>
                </a:lnTo>
                <a:lnTo>
                  <a:pt x="54" y="4"/>
                </a:lnTo>
                <a:lnTo>
                  <a:pt x="54" y="9"/>
                </a:lnTo>
                <a:lnTo>
                  <a:pt x="54" y="9"/>
                </a:lnTo>
                <a:lnTo>
                  <a:pt x="59" y="9"/>
                </a:lnTo>
                <a:lnTo>
                  <a:pt x="59" y="9"/>
                </a:lnTo>
                <a:lnTo>
                  <a:pt x="59" y="13"/>
                </a:lnTo>
                <a:lnTo>
                  <a:pt x="63" y="13"/>
                </a:lnTo>
                <a:lnTo>
                  <a:pt x="63" y="13"/>
                </a:lnTo>
                <a:lnTo>
                  <a:pt x="63" y="13"/>
                </a:lnTo>
                <a:lnTo>
                  <a:pt x="63" y="13"/>
                </a:lnTo>
                <a:lnTo>
                  <a:pt x="68" y="13"/>
                </a:lnTo>
                <a:lnTo>
                  <a:pt x="68" y="13"/>
                </a:lnTo>
                <a:lnTo>
                  <a:pt x="72" y="13"/>
                </a:lnTo>
                <a:lnTo>
                  <a:pt x="72" y="13"/>
                </a:lnTo>
                <a:lnTo>
                  <a:pt x="72" y="13"/>
                </a:lnTo>
                <a:lnTo>
                  <a:pt x="77" y="13"/>
                </a:lnTo>
                <a:lnTo>
                  <a:pt x="77" y="13"/>
                </a:lnTo>
                <a:lnTo>
                  <a:pt x="77" y="13"/>
                </a:lnTo>
                <a:lnTo>
                  <a:pt x="77" y="13"/>
                </a:lnTo>
                <a:lnTo>
                  <a:pt x="81" y="13"/>
                </a:lnTo>
                <a:lnTo>
                  <a:pt x="81" y="13"/>
                </a:lnTo>
                <a:lnTo>
                  <a:pt x="81" y="13"/>
                </a:lnTo>
                <a:lnTo>
                  <a:pt x="81" y="13"/>
                </a:lnTo>
                <a:lnTo>
                  <a:pt x="81" y="13"/>
                </a:lnTo>
                <a:lnTo>
                  <a:pt x="81" y="13"/>
                </a:lnTo>
                <a:lnTo>
                  <a:pt x="81" y="13"/>
                </a:lnTo>
                <a:lnTo>
                  <a:pt x="81" y="13"/>
                </a:lnTo>
                <a:lnTo>
                  <a:pt x="81" y="18"/>
                </a:lnTo>
                <a:lnTo>
                  <a:pt x="81" y="18"/>
                </a:lnTo>
                <a:lnTo>
                  <a:pt x="81" y="18"/>
                </a:lnTo>
                <a:lnTo>
                  <a:pt x="86" y="18"/>
                </a:lnTo>
                <a:lnTo>
                  <a:pt x="86" y="18"/>
                </a:lnTo>
                <a:lnTo>
                  <a:pt x="86" y="18"/>
                </a:lnTo>
                <a:lnTo>
                  <a:pt x="86" y="22"/>
                </a:lnTo>
                <a:lnTo>
                  <a:pt x="86" y="22"/>
                </a:lnTo>
                <a:lnTo>
                  <a:pt x="86" y="22"/>
                </a:lnTo>
                <a:lnTo>
                  <a:pt x="90" y="22"/>
                </a:lnTo>
                <a:lnTo>
                  <a:pt x="90" y="22"/>
                </a:lnTo>
                <a:lnTo>
                  <a:pt x="90" y="22"/>
                </a:lnTo>
                <a:lnTo>
                  <a:pt x="90" y="27"/>
                </a:lnTo>
                <a:lnTo>
                  <a:pt x="90" y="27"/>
                </a:lnTo>
                <a:lnTo>
                  <a:pt x="90" y="27"/>
                </a:lnTo>
                <a:lnTo>
                  <a:pt x="90" y="27"/>
                </a:lnTo>
                <a:lnTo>
                  <a:pt x="90" y="27"/>
                </a:lnTo>
                <a:lnTo>
                  <a:pt x="86" y="27"/>
                </a:lnTo>
                <a:lnTo>
                  <a:pt x="86" y="27"/>
                </a:lnTo>
                <a:lnTo>
                  <a:pt x="86" y="27"/>
                </a:lnTo>
                <a:lnTo>
                  <a:pt x="86" y="27"/>
                </a:lnTo>
                <a:lnTo>
                  <a:pt x="86" y="27"/>
                </a:lnTo>
                <a:lnTo>
                  <a:pt x="86" y="32"/>
                </a:lnTo>
                <a:lnTo>
                  <a:pt x="86" y="32"/>
                </a:lnTo>
                <a:lnTo>
                  <a:pt x="86" y="32"/>
                </a:lnTo>
                <a:lnTo>
                  <a:pt x="86" y="32"/>
                </a:lnTo>
                <a:lnTo>
                  <a:pt x="86" y="32"/>
                </a:lnTo>
                <a:lnTo>
                  <a:pt x="86" y="32"/>
                </a:lnTo>
                <a:lnTo>
                  <a:pt x="86" y="32"/>
                </a:lnTo>
                <a:lnTo>
                  <a:pt x="86" y="32"/>
                </a:lnTo>
                <a:lnTo>
                  <a:pt x="81" y="32"/>
                </a:lnTo>
                <a:lnTo>
                  <a:pt x="81" y="32"/>
                </a:lnTo>
                <a:lnTo>
                  <a:pt x="81" y="32"/>
                </a:lnTo>
                <a:lnTo>
                  <a:pt x="81" y="32"/>
                </a:lnTo>
                <a:lnTo>
                  <a:pt x="81" y="27"/>
                </a:lnTo>
                <a:lnTo>
                  <a:pt x="81" y="27"/>
                </a:lnTo>
                <a:lnTo>
                  <a:pt x="77" y="27"/>
                </a:lnTo>
                <a:lnTo>
                  <a:pt x="77" y="27"/>
                </a:lnTo>
                <a:lnTo>
                  <a:pt x="77" y="27"/>
                </a:lnTo>
                <a:lnTo>
                  <a:pt x="72" y="27"/>
                </a:lnTo>
                <a:lnTo>
                  <a:pt x="72" y="27"/>
                </a:lnTo>
                <a:lnTo>
                  <a:pt x="72" y="27"/>
                </a:lnTo>
                <a:lnTo>
                  <a:pt x="68" y="27"/>
                </a:lnTo>
                <a:lnTo>
                  <a:pt x="68" y="27"/>
                </a:lnTo>
                <a:lnTo>
                  <a:pt x="68" y="27"/>
                </a:lnTo>
                <a:lnTo>
                  <a:pt x="68" y="27"/>
                </a:lnTo>
                <a:lnTo>
                  <a:pt x="63" y="27"/>
                </a:lnTo>
                <a:lnTo>
                  <a:pt x="63" y="27"/>
                </a:lnTo>
                <a:lnTo>
                  <a:pt x="63" y="27"/>
                </a:lnTo>
                <a:lnTo>
                  <a:pt x="63" y="27"/>
                </a:lnTo>
                <a:lnTo>
                  <a:pt x="63" y="27"/>
                </a:lnTo>
                <a:lnTo>
                  <a:pt x="59" y="27"/>
                </a:lnTo>
                <a:lnTo>
                  <a:pt x="59" y="27"/>
                </a:lnTo>
                <a:lnTo>
                  <a:pt x="59" y="27"/>
                </a:lnTo>
                <a:lnTo>
                  <a:pt x="54" y="27"/>
                </a:lnTo>
                <a:lnTo>
                  <a:pt x="54" y="22"/>
                </a:lnTo>
                <a:lnTo>
                  <a:pt x="50" y="27"/>
                </a:lnTo>
                <a:lnTo>
                  <a:pt x="45" y="27"/>
                </a:lnTo>
                <a:lnTo>
                  <a:pt x="45" y="27"/>
                </a:lnTo>
                <a:lnTo>
                  <a:pt x="45" y="27"/>
                </a:lnTo>
                <a:lnTo>
                  <a:pt x="45" y="27"/>
                </a:lnTo>
                <a:lnTo>
                  <a:pt x="41" y="27"/>
                </a:lnTo>
                <a:lnTo>
                  <a:pt x="41" y="27"/>
                </a:lnTo>
                <a:lnTo>
                  <a:pt x="41" y="27"/>
                </a:lnTo>
                <a:lnTo>
                  <a:pt x="36" y="27"/>
                </a:lnTo>
                <a:lnTo>
                  <a:pt x="36" y="27"/>
                </a:lnTo>
                <a:lnTo>
                  <a:pt x="36" y="27"/>
                </a:lnTo>
                <a:lnTo>
                  <a:pt x="36" y="27"/>
                </a:lnTo>
                <a:lnTo>
                  <a:pt x="36" y="32"/>
                </a:lnTo>
                <a:lnTo>
                  <a:pt x="36" y="32"/>
                </a:lnTo>
                <a:lnTo>
                  <a:pt x="36" y="36"/>
                </a:lnTo>
                <a:lnTo>
                  <a:pt x="36" y="36"/>
                </a:lnTo>
                <a:lnTo>
                  <a:pt x="41" y="36"/>
                </a:lnTo>
                <a:lnTo>
                  <a:pt x="41" y="41"/>
                </a:lnTo>
                <a:lnTo>
                  <a:pt x="41" y="41"/>
                </a:lnTo>
                <a:lnTo>
                  <a:pt x="41" y="41"/>
                </a:lnTo>
                <a:lnTo>
                  <a:pt x="41" y="45"/>
                </a:lnTo>
                <a:lnTo>
                  <a:pt x="45" y="45"/>
                </a:lnTo>
                <a:lnTo>
                  <a:pt x="45" y="45"/>
                </a:lnTo>
                <a:lnTo>
                  <a:pt x="45" y="50"/>
                </a:lnTo>
                <a:lnTo>
                  <a:pt x="50" y="50"/>
                </a:lnTo>
                <a:lnTo>
                  <a:pt x="50" y="50"/>
                </a:lnTo>
                <a:lnTo>
                  <a:pt x="50" y="54"/>
                </a:lnTo>
                <a:lnTo>
                  <a:pt x="54" y="54"/>
                </a:lnTo>
                <a:lnTo>
                  <a:pt x="54" y="59"/>
                </a:lnTo>
                <a:lnTo>
                  <a:pt x="59" y="59"/>
                </a:lnTo>
                <a:lnTo>
                  <a:pt x="59" y="59"/>
                </a:lnTo>
                <a:lnTo>
                  <a:pt x="59" y="59"/>
                </a:lnTo>
                <a:lnTo>
                  <a:pt x="59" y="63"/>
                </a:lnTo>
                <a:lnTo>
                  <a:pt x="63" y="63"/>
                </a:lnTo>
                <a:lnTo>
                  <a:pt x="63" y="68"/>
                </a:lnTo>
                <a:lnTo>
                  <a:pt x="63" y="68"/>
                </a:lnTo>
                <a:lnTo>
                  <a:pt x="68" y="68"/>
                </a:lnTo>
                <a:lnTo>
                  <a:pt x="63" y="68"/>
                </a:lnTo>
                <a:lnTo>
                  <a:pt x="63" y="68"/>
                </a:lnTo>
                <a:lnTo>
                  <a:pt x="63" y="68"/>
                </a:lnTo>
                <a:lnTo>
                  <a:pt x="59" y="63"/>
                </a:lnTo>
                <a:lnTo>
                  <a:pt x="59" y="63"/>
                </a:lnTo>
                <a:lnTo>
                  <a:pt x="54" y="59"/>
                </a:lnTo>
                <a:lnTo>
                  <a:pt x="50" y="59"/>
                </a:lnTo>
                <a:lnTo>
                  <a:pt x="45" y="59"/>
                </a:lnTo>
                <a:lnTo>
                  <a:pt x="45" y="59"/>
                </a:lnTo>
                <a:lnTo>
                  <a:pt x="41" y="59"/>
                </a:lnTo>
                <a:lnTo>
                  <a:pt x="41" y="59"/>
                </a:lnTo>
                <a:lnTo>
                  <a:pt x="41" y="59"/>
                </a:lnTo>
                <a:lnTo>
                  <a:pt x="41" y="54"/>
                </a:lnTo>
                <a:lnTo>
                  <a:pt x="41" y="54"/>
                </a:lnTo>
                <a:lnTo>
                  <a:pt x="41" y="54"/>
                </a:lnTo>
                <a:lnTo>
                  <a:pt x="36" y="54"/>
                </a:lnTo>
                <a:lnTo>
                  <a:pt x="36" y="50"/>
                </a:lnTo>
                <a:lnTo>
                  <a:pt x="31" y="50"/>
                </a:lnTo>
                <a:lnTo>
                  <a:pt x="27" y="45"/>
                </a:lnTo>
                <a:lnTo>
                  <a:pt x="27" y="45"/>
                </a:lnTo>
                <a:lnTo>
                  <a:pt x="27" y="45"/>
                </a:lnTo>
                <a:lnTo>
                  <a:pt x="27" y="45"/>
                </a:lnTo>
                <a:lnTo>
                  <a:pt x="27" y="45"/>
                </a:lnTo>
                <a:lnTo>
                  <a:pt x="31" y="41"/>
                </a:lnTo>
                <a:lnTo>
                  <a:pt x="31" y="45"/>
                </a:lnTo>
                <a:lnTo>
                  <a:pt x="31" y="41"/>
                </a:lnTo>
                <a:lnTo>
                  <a:pt x="27" y="41"/>
                </a:lnTo>
                <a:lnTo>
                  <a:pt x="22" y="36"/>
                </a:lnTo>
                <a:lnTo>
                  <a:pt x="22" y="36"/>
                </a:lnTo>
                <a:lnTo>
                  <a:pt x="22" y="32"/>
                </a:lnTo>
                <a:lnTo>
                  <a:pt x="22" y="32"/>
                </a:lnTo>
                <a:lnTo>
                  <a:pt x="22" y="27"/>
                </a:lnTo>
                <a:lnTo>
                  <a:pt x="18" y="27"/>
                </a:lnTo>
                <a:lnTo>
                  <a:pt x="18" y="22"/>
                </a:lnTo>
                <a:lnTo>
                  <a:pt x="13" y="22"/>
                </a:lnTo>
                <a:lnTo>
                  <a:pt x="13" y="22"/>
                </a:lnTo>
                <a:lnTo>
                  <a:pt x="13" y="22"/>
                </a:lnTo>
                <a:lnTo>
                  <a:pt x="13" y="27"/>
                </a:lnTo>
                <a:lnTo>
                  <a:pt x="9" y="32"/>
                </a:lnTo>
                <a:lnTo>
                  <a:pt x="9" y="32"/>
                </a:lnTo>
                <a:lnTo>
                  <a:pt x="9" y="32"/>
                </a:lnTo>
                <a:lnTo>
                  <a:pt x="9" y="32"/>
                </a:lnTo>
                <a:lnTo>
                  <a:pt x="4" y="32"/>
                </a:lnTo>
                <a:lnTo>
                  <a:pt x="4" y="32"/>
                </a:lnTo>
                <a:lnTo>
                  <a:pt x="4" y="27"/>
                </a:lnTo>
                <a:lnTo>
                  <a:pt x="4" y="27"/>
                </a:lnTo>
                <a:lnTo>
                  <a:pt x="4" y="27"/>
                </a:lnTo>
                <a:lnTo>
                  <a:pt x="0" y="22"/>
                </a:lnTo>
                <a:lnTo>
                  <a:pt x="0" y="18"/>
                </a:lnTo>
                <a:lnTo>
                  <a:pt x="4" y="22"/>
                </a:lnTo>
                <a:lnTo>
                  <a:pt x="4" y="22"/>
                </a:lnTo>
                <a:lnTo>
                  <a:pt x="9" y="22"/>
                </a:lnTo>
                <a:lnTo>
                  <a:pt x="9" y="22"/>
                </a:lnTo>
                <a:lnTo>
                  <a:pt x="9" y="18"/>
                </a:lnTo>
                <a:lnTo>
                  <a:pt x="9" y="18"/>
                </a:lnTo>
                <a:lnTo>
                  <a:pt x="9" y="22"/>
                </a:lnTo>
                <a:lnTo>
                  <a:pt x="9" y="22"/>
                </a:lnTo>
                <a:lnTo>
                  <a:pt x="13" y="22"/>
                </a:lnTo>
                <a:lnTo>
                  <a:pt x="13" y="22"/>
                </a:lnTo>
                <a:lnTo>
                  <a:pt x="13" y="18"/>
                </a:lnTo>
                <a:lnTo>
                  <a:pt x="18" y="18"/>
                </a:lnTo>
                <a:lnTo>
                  <a:pt x="18" y="18"/>
                </a:lnTo>
                <a:lnTo>
                  <a:pt x="18" y="18"/>
                </a:lnTo>
                <a:lnTo>
                  <a:pt x="18" y="18"/>
                </a:lnTo>
                <a:lnTo>
                  <a:pt x="18" y="18"/>
                </a:lnTo>
                <a:lnTo>
                  <a:pt x="18" y="18"/>
                </a:lnTo>
                <a:lnTo>
                  <a:pt x="18" y="18"/>
                </a:lnTo>
                <a:lnTo>
                  <a:pt x="18" y="22"/>
                </a:lnTo>
                <a:lnTo>
                  <a:pt x="22" y="22"/>
                </a:lnTo>
                <a:lnTo>
                  <a:pt x="22" y="22"/>
                </a:lnTo>
                <a:lnTo>
                  <a:pt x="22" y="18"/>
                </a:lnTo>
                <a:lnTo>
                  <a:pt x="27" y="22"/>
                </a:lnTo>
                <a:lnTo>
                  <a:pt x="27" y="22"/>
                </a:lnTo>
                <a:lnTo>
                  <a:pt x="27" y="22"/>
                </a:lnTo>
                <a:lnTo>
                  <a:pt x="27" y="18"/>
                </a:lnTo>
                <a:lnTo>
                  <a:pt x="27" y="18"/>
                </a:lnTo>
                <a:lnTo>
                  <a:pt x="27" y="18"/>
                </a:lnTo>
                <a:lnTo>
                  <a:pt x="27" y="18"/>
                </a:lnTo>
                <a:lnTo>
                  <a:pt x="27" y="18"/>
                </a:lnTo>
                <a:lnTo>
                  <a:pt x="27" y="18"/>
                </a:lnTo>
                <a:lnTo>
                  <a:pt x="27" y="18"/>
                </a:lnTo>
                <a:lnTo>
                  <a:pt x="27" y="18"/>
                </a:lnTo>
                <a:lnTo>
                  <a:pt x="31" y="13"/>
                </a:lnTo>
                <a:lnTo>
                  <a:pt x="31" y="13"/>
                </a:lnTo>
                <a:lnTo>
                  <a:pt x="31" y="13"/>
                </a:lnTo>
                <a:lnTo>
                  <a:pt x="31" y="13"/>
                </a:lnTo>
                <a:lnTo>
                  <a:pt x="31" y="9"/>
                </a:lnTo>
                <a:lnTo>
                  <a:pt x="31" y="9"/>
                </a:lnTo>
                <a:lnTo>
                  <a:pt x="31" y="9"/>
                </a:lnTo>
                <a:lnTo>
                  <a:pt x="31" y="9"/>
                </a:lnTo>
                <a:lnTo>
                  <a:pt x="31" y="9"/>
                </a:lnTo>
                <a:lnTo>
                  <a:pt x="31" y="9"/>
                </a:lnTo>
                <a:lnTo>
                  <a:pt x="31" y="4"/>
                </a:lnTo>
                <a:lnTo>
                  <a:pt x="36" y="4"/>
                </a:lnTo>
                <a:lnTo>
                  <a:pt x="36" y="4"/>
                </a:lnTo>
                <a:lnTo>
                  <a:pt x="36" y="4"/>
                </a:lnTo>
                <a:lnTo>
                  <a:pt x="36" y="4"/>
                </a:lnTo>
                <a:lnTo>
                  <a:pt x="41" y="4"/>
                </a:lnTo>
                <a:lnTo>
                  <a:pt x="41" y="4"/>
                </a:lnTo>
                <a:lnTo>
                  <a:pt x="41" y="4"/>
                </a:lnTo>
                <a:lnTo>
                  <a:pt x="41" y="4"/>
                </a:lnTo>
                <a:lnTo>
                  <a:pt x="41" y="0"/>
                </a:lnTo>
                <a:lnTo>
                  <a:pt x="41" y="0"/>
                </a:lnTo>
                <a:lnTo>
                  <a:pt x="41" y="0"/>
                </a:lnTo>
                <a:lnTo>
                  <a:pt x="41" y="0"/>
                </a:lnTo>
                <a:lnTo>
                  <a:pt x="45" y="0"/>
                </a:lnTo>
                <a:lnTo>
                  <a:pt x="45" y="0"/>
                </a:lnTo>
                <a:lnTo>
                  <a:pt x="45" y="0"/>
                </a:lnTo>
                <a:lnTo>
                  <a:pt x="50"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7" name="Freeform 73">
            <a:extLst>
              <a:ext uri="{FF2B5EF4-FFF2-40B4-BE49-F238E27FC236}">
                <a16:creationId xmlns:a16="http://schemas.microsoft.com/office/drawing/2014/main" id="{0A0748E3-EA57-2046-962A-4AD5B01BDDE1}"/>
              </a:ext>
            </a:extLst>
          </p:cNvPr>
          <p:cNvSpPr>
            <a:spLocks/>
          </p:cNvSpPr>
          <p:nvPr/>
        </p:nvSpPr>
        <p:spPr bwMode="auto">
          <a:xfrm>
            <a:off x="2394362" y="3290401"/>
            <a:ext cx="117634" cy="87668"/>
          </a:xfrm>
          <a:custGeom>
            <a:avLst/>
            <a:gdLst>
              <a:gd name="T0" fmla="*/ 49 w 49"/>
              <a:gd name="T1" fmla="*/ 4 h 36"/>
              <a:gd name="T2" fmla="*/ 49 w 49"/>
              <a:gd name="T3" fmla="*/ 4 h 36"/>
              <a:gd name="T4" fmla="*/ 49 w 49"/>
              <a:gd name="T5" fmla="*/ 9 h 36"/>
              <a:gd name="T6" fmla="*/ 49 w 49"/>
              <a:gd name="T7" fmla="*/ 13 h 36"/>
              <a:gd name="T8" fmla="*/ 49 w 49"/>
              <a:gd name="T9" fmla="*/ 13 h 36"/>
              <a:gd name="T10" fmla="*/ 49 w 49"/>
              <a:gd name="T11" fmla="*/ 18 h 36"/>
              <a:gd name="T12" fmla="*/ 49 w 49"/>
              <a:gd name="T13" fmla="*/ 18 h 36"/>
              <a:gd name="T14" fmla="*/ 49 w 49"/>
              <a:gd name="T15" fmla="*/ 22 h 36"/>
              <a:gd name="T16" fmla="*/ 49 w 49"/>
              <a:gd name="T17" fmla="*/ 22 h 36"/>
              <a:gd name="T18" fmla="*/ 45 w 49"/>
              <a:gd name="T19" fmla="*/ 27 h 36"/>
              <a:gd name="T20" fmla="*/ 45 w 49"/>
              <a:gd name="T21" fmla="*/ 27 h 36"/>
              <a:gd name="T22" fmla="*/ 45 w 49"/>
              <a:gd name="T23" fmla="*/ 31 h 36"/>
              <a:gd name="T24" fmla="*/ 45 w 49"/>
              <a:gd name="T25" fmla="*/ 31 h 36"/>
              <a:gd name="T26" fmla="*/ 45 w 49"/>
              <a:gd name="T27" fmla="*/ 36 h 36"/>
              <a:gd name="T28" fmla="*/ 40 w 49"/>
              <a:gd name="T29" fmla="*/ 36 h 36"/>
              <a:gd name="T30" fmla="*/ 40 w 49"/>
              <a:gd name="T31" fmla="*/ 31 h 36"/>
              <a:gd name="T32" fmla="*/ 31 w 49"/>
              <a:gd name="T33" fmla="*/ 36 h 36"/>
              <a:gd name="T34" fmla="*/ 31 w 49"/>
              <a:gd name="T35" fmla="*/ 36 h 36"/>
              <a:gd name="T36" fmla="*/ 27 w 49"/>
              <a:gd name="T37" fmla="*/ 36 h 36"/>
              <a:gd name="T38" fmla="*/ 18 w 49"/>
              <a:gd name="T39" fmla="*/ 31 h 36"/>
              <a:gd name="T40" fmla="*/ 18 w 49"/>
              <a:gd name="T41" fmla="*/ 31 h 36"/>
              <a:gd name="T42" fmla="*/ 13 w 49"/>
              <a:gd name="T43" fmla="*/ 31 h 36"/>
              <a:gd name="T44" fmla="*/ 9 w 49"/>
              <a:gd name="T45" fmla="*/ 36 h 36"/>
              <a:gd name="T46" fmla="*/ 9 w 49"/>
              <a:gd name="T47" fmla="*/ 36 h 36"/>
              <a:gd name="T48" fmla="*/ 4 w 49"/>
              <a:gd name="T49" fmla="*/ 31 h 36"/>
              <a:gd name="T50" fmla="*/ 0 w 49"/>
              <a:gd name="T51" fmla="*/ 31 h 36"/>
              <a:gd name="T52" fmla="*/ 4 w 49"/>
              <a:gd name="T53" fmla="*/ 27 h 36"/>
              <a:gd name="T54" fmla="*/ 4 w 49"/>
              <a:gd name="T55" fmla="*/ 22 h 36"/>
              <a:gd name="T56" fmla="*/ 9 w 49"/>
              <a:gd name="T57" fmla="*/ 27 h 36"/>
              <a:gd name="T58" fmla="*/ 13 w 49"/>
              <a:gd name="T59" fmla="*/ 27 h 36"/>
              <a:gd name="T60" fmla="*/ 27 w 49"/>
              <a:gd name="T61" fmla="*/ 27 h 36"/>
              <a:gd name="T62" fmla="*/ 31 w 49"/>
              <a:gd name="T63" fmla="*/ 27 h 36"/>
              <a:gd name="T64" fmla="*/ 31 w 49"/>
              <a:gd name="T65" fmla="*/ 27 h 36"/>
              <a:gd name="T66" fmla="*/ 36 w 49"/>
              <a:gd name="T67" fmla="*/ 27 h 36"/>
              <a:gd name="T68" fmla="*/ 36 w 49"/>
              <a:gd name="T69" fmla="*/ 27 h 36"/>
              <a:gd name="T70" fmla="*/ 36 w 49"/>
              <a:gd name="T71" fmla="*/ 22 h 36"/>
              <a:gd name="T72" fmla="*/ 31 w 49"/>
              <a:gd name="T73" fmla="*/ 18 h 36"/>
              <a:gd name="T74" fmla="*/ 31 w 49"/>
              <a:gd name="T75" fmla="*/ 13 h 36"/>
              <a:gd name="T76" fmla="*/ 36 w 49"/>
              <a:gd name="T77" fmla="*/ 9 h 36"/>
              <a:gd name="T78" fmla="*/ 27 w 49"/>
              <a:gd name="T79" fmla="*/ 4 h 36"/>
              <a:gd name="T80" fmla="*/ 22 w 49"/>
              <a:gd name="T81" fmla="*/ 4 h 36"/>
              <a:gd name="T82" fmla="*/ 22 w 49"/>
              <a:gd name="T83" fmla="*/ 4 h 36"/>
              <a:gd name="T84" fmla="*/ 27 w 49"/>
              <a:gd name="T85" fmla="*/ 0 h 36"/>
              <a:gd name="T86" fmla="*/ 31 w 49"/>
              <a:gd name="T87" fmla="*/ 0 h 36"/>
              <a:gd name="T88" fmla="*/ 40 w 49"/>
              <a:gd name="T89" fmla="*/ 4 h 36"/>
              <a:gd name="T90" fmla="*/ 49 w 49"/>
              <a:gd name="T91"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 h="36">
                <a:moveTo>
                  <a:pt x="49" y="4"/>
                </a:moveTo>
                <a:lnTo>
                  <a:pt x="49" y="4"/>
                </a:lnTo>
                <a:lnTo>
                  <a:pt x="49" y="4"/>
                </a:lnTo>
                <a:lnTo>
                  <a:pt x="49" y="4"/>
                </a:lnTo>
                <a:lnTo>
                  <a:pt x="49" y="4"/>
                </a:lnTo>
                <a:lnTo>
                  <a:pt x="49" y="9"/>
                </a:lnTo>
                <a:lnTo>
                  <a:pt x="49" y="9"/>
                </a:lnTo>
                <a:lnTo>
                  <a:pt x="49" y="13"/>
                </a:lnTo>
                <a:lnTo>
                  <a:pt x="49" y="13"/>
                </a:lnTo>
                <a:lnTo>
                  <a:pt x="49" y="13"/>
                </a:lnTo>
                <a:lnTo>
                  <a:pt x="49" y="13"/>
                </a:lnTo>
                <a:lnTo>
                  <a:pt x="49" y="18"/>
                </a:lnTo>
                <a:lnTo>
                  <a:pt x="49" y="18"/>
                </a:lnTo>
                <a:lnTo>
                  <a:pt x="49" y="18"/>
                </a:lnTo>
                <a:lnTo>
                  <a:pt x="49" y="22"/>
                </a:lnTo>
                <a:lnTo>
                  <a:pt x="49" y="22"/>
                </a:lnTo>
                <a:lnTo>
                  <a:pt x="49" y="22"/>
                </a:lnTo>
                <a:lnTo>
                  <a:pt x="49" y="22"/>
                </a:lnTo>
                <a:lnTo>
                  <a:pt x="45" y="27"/>
                </a:lnTo>
                <a:lnTo>
                  <a:pt x="45" y="27"/>
                </a:lnTo>
                <a:lnTo>
                  <a:pt x="45" y="27"/>
                </a:lnTo>
                <a:lnTo>
                  <a:pt x="45" y="27"/>
                </a:lnTo>
                <a:lnTo>
                  <a:pt x="45" y="27"/>
                </a:lnTo>
                <a:lnTo>
                  <a:pt x="45" y="31"/>
                </a:lnTo>
                <a:lnTo>
                  <a:pt x="45" y="31"/>
                </a:lnTo>
                <a:lnTo>
                  <a:pt x="45" y="31"/>
                </a:lnTo>
                <a:lnTo>
                  <a:pt x="45" y="36"/>
                </a:lnTo>
                <a:lnTo>
                  <a:pt x="45" y="36"/>
                </a:lnTo>
                <a:lnTo>
                  <a:pt x="45" y="36"/>
                </a:lnTo>
                <a:lnTo>
                  <a:pt x="40" y="36"/>
                </a:lnTo>
                <a:lnTo>
                  <a:pt x="40" y="36"/>
                </a:lnTo>
                <a:lnTo>
                  <a:pt x="40" y="31"/>
                </a:lnTo>
                <a:lnTo>
                  <a:pt x="31" y="31"/>
                </a:lnTo>
                <a:lnTo>
                  <a:pt x="31" y="36"/>
                </a:lnTo>
                <a:lnTo>
                  <a:pt x="31" y="36"/>
                </a:lnTo>
                <a:lnTo>
                  <a:pt x="31" y="36"/>
                </a:lnTo>
                <a:lnTo>
                  <a:pt x="27" y="36"/>
                </a:lnTo>
                <a:lnTo>
                  <a:pt x="27" y="36"/>
                </a:lnTo>
                <a:lnTo>
                  <a:pt x="22" y="31"/>
                </a:lnTo>
                <a:lnTo>
                  <a:pt x="18" y="31"/>
                </a:lnTo>
                <a:lnTo>
                  <a:pt x="18" y="31"/>
                </a:lnTo>
                <a:lnTo>
                  <a:pt x="18" y="31"/>
                </a:lnTo>
                <a:lnTo>
                  <a:pt x="13" y="31"/>
                </a:lnTo>
                <a:lnTo>
                  <a:pt x="13" y="31"/>
                </a:lnTo>
                <a:lnTo>
                  <a:pt x="9" y="36"/>
                </a:lnTo>
                <a:lnTo>
                  <a:pt x="9" y="36"/>
                </a:lnTo>
                <a:lnTo>
                  <a:pt x="9" y="36"/>
                </a:lnTo>
                <a:lnTo>
                  <a:pt x="9" y="36"/>
                </a:lnTo>
                <a:lnTo>
                  <a:pt x="4" y="31"/>
                </a:lnTo>
                <a:lnTo>
                  <a:pt x="4" y="31"/>
                </a:lnTo>
                <a:lnTo>
                  <a:pt x="0" y="31"/>
                </a:lnTo>
                <a:lnTo>
                  <a:pt x="0" y="31"/>
                </a:lnTo>
                <a:lnTo>
                  <a:pt x="0" y="27"/>
                </a:lnTo>
                <a:lnTo>
                  <a:pt x="4" y="27"/>
                </a:lnTo>
                <a:lnTo>
                  <a:pt x="4" y="22"/>
                </a:lnTo>
                <a:lnTo>
                  <a:pt x="4" y="22"/>
                </a:lnTo>
                <a:lnTo>
                  <a:pt x="9" y="27"/>
                </a:lnTo>
                <a:lnTo>
                  <a:pt x="9" y="27"/>
                </a:lnTo>
                <a:lnTo>
                  <a:pt x="9" y="27"/>
                </a:lnTo>
                <a:lnTo>
                  <a:pt x="13" y="27"/>
                </a:lnTo>
                <a:lnTo>
                  <a:pt x="13" y="27"/>
                </a:lnTo>
                <a:lnTo>
                  <a:pt x="27" y="27"/>
                </a:lnTo>
                <a:lnTo>
                  <a:pt x="27" y="31"/>
                </a:lnTo>
                <a:lnTo>
                  <a:pt x="31" y="27"/>
                </a:lnTo>
                <a:lnTo>
                  <a:pt x="31" y="27"/>
                </a:lnTo>
                <a:lnTo>
                  <a:pt x="31" y="27"/>
                </a:lnTo>
                <a:lnTo>
                  <a:pt x="31" y="27"/>
                </a:lnTo>
                <a:lnTo>
                  <a:pt x="36" y="27"/>
                </a:lnTo>
                <a:lnTo>
                  <a:pt x="36" y="27"/>
                </a:lnTo>
                <a:lnTo>
                  <a:pt x="36" y="27"/>
                </a:lnTo>
                <a:lnTo>
                  <a:pt x="36" y="27"/>
                </a:lnTo>
                <a:lnTo>
                  <a:pt x="36" y="22"/>
                </a:lnTo>
                <a:lnTo>
                  <a:pt x="31" y="22"/>
                </a:lnTo>
                <a:lnTo>
                  <a:pt x="31" y="18"/>
                </a:lnTo>
                <a:lnTo>
                  <a:pt x="31" y="18"/>
                </a:lnTo>
                <a:lnTo>
                  <a:pt x="31" y="13"/>
                </a:lnTo>
                <a:lnTo>
                  <a:pt x="31" y="13"/>
                </a:lnTo>
                <a:lnTo>
                  <a:pt x="36" y="9"/>
                </a:lnTo>
                <a:lnTo>
                  <a:pt x="31" y="9"/>
                </a:lnTo>
                <a:lnTo>
                  <a:pt x="27" y="4"/>
                </a:lnTo>
                <a:lnTo>
                  <a:pt x="22" y="4"/>
                </a:lnTo>
                <a:lnTo>
                  <a:pt x="22" y="4"/>
                </a:lnTo>
                <a:lnTo>
                  <a:pt x="22" y="4"/>
                </a:lnTo>
                <a:lnTo>
                  <a:pt x="22" y="4"/>
                </a:lnTo>
                <a:lnTo>
                  <a:pt x="27" y="0"/>
                </a:lnTo>
                <a:lnTo>
                  <a:pt x="27" y="0"/>
                </a:lnTo>
                <a:lnTo>
                  <a:pt x="27" y="0"/>
                </a:lnTo>
                <a:lnTo>
                  <a:pt x="31" y="0"/>
                </a:lnTo>
                <a:lnTo>
                  <a:pt x="36" y="0"/>
                </a:lnTo>
                <a:lnTo>
                  <a:pt x="40" y="4"/>
                </a:lnTo>
                <a:lnTo>
                  <a:pt x="45" y="4"/>
                </a:lnTo>
                <a:lnTo>
                  <a:pt x="49"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8" name="Freeform 74">
            <a:extLst>
              <a:ext uri="{FF2B5EF4-FFF2-40B4-BE49-F238E27FC236}">
                <a16:creationId xmlns:a16="http://schemas.microsoft.com/office/drawing/2014/main" id="{867D5A55-4503-1642-935E-DDE5D3F0A0D7}"/>
              </a:ext>
            </a:extLst>
          </p:cNvPr>
          <p:cNvSpPr>
            <a:spLocks/>
          </p:cNvSpPr>
          <p:nvPr/>
        </p:nvSpPr>
        <p:spPr bwMode="auto">
          <a:xfrm>
            <a:off x="6081811" y="2024086"/>
            <a:ext cx="237668" cy="119327"/>
          </a:xfrm>
          <a:custGeom>
            <a:avLst/>
            <a:gdLst>
              <a:gd name="T0" fmla="*/ 76 w 99"/>
              <a:gd name="T1" fmla="*/ 0 h 49"/>
              <a:gd name="T2" fmla="*/ 81 w 99"/>
              <a:gd name="T3" fmla="*/ 4 h 49"/>
              <a:gd name="T4" fmla="*/ 85 w 99"/>
              <a:gd name="T5" fmla="*/ 0 h 49"/>
              <a:gd name="T6" fmla="*/ 90 w 99"/>
              <a:gd name="T7" fmla="*/ 0 h 49"/>
              <a:gd name="T8" fmla="*/ 90 w 99"/>
              <a:gd name="T9" fmla="*/ 4 h 49"/>
              <a:gd name="T10" fmla="*/ 94 w 99"/>
              <a:gd name="T11" fmla="*/ 9 h 49"/>
              <a:gd name="T12" fmla="*/ 99 w 99"/>
              <a:gd name="T13" fmla="*/ 9 h 49"/>
              <a:gd name="T14" fmla="*/ 99 w 99"/>
              <a:gd name="T15" fmla="*/ 9 h 49"/>
              <a:gd name="T16" fmla="*/ 94 w 99"/>
              <a:gd name="T17" fmla="*/ 13 h 49"/>
              <a:gd name="T18" fmla="*/ 90 w 99"/>
              <a:gd name="T19" fmla="*/ 13 h 49"/>
              <a:gd name="T20" fmla="*/ 85 w 99"/>
              <a:gd name="T21" fmla="*/ 18 h 49"/>
              <a:gd name="T22" fmla="*/ 85 w 99"/>
              <a:gd name="T23" fmla="*/ 22 h 49"/>
              <a:gd name="T24" fmla="*/ 81 w 99"/>
              <a:gd name="T25" fmla="*/ 27 h 49"/>
              <a:gd name="T26" fmla="*/ 81 w 99"/>
              <a:gd name="T27" fmla="*/ 31 h 49"/>
              <a:gd name="T28" fmla="*/ 76 w 99"/>
              <a:gd name="T29" fmla="*/ 36 h 49"/>
              <a:gd name="T30" fmla="*/ 76 w 99"/>
              <a:gd name="T31" fmla="*/ 36 h 49"/>
              <a:gd name="T32" fmla="*/ 76 w 99"/>
              <a:gd name="T33" fmla="*/ 40 h 49"/>
              <a:gd name="T34" fmla="*/ 67 w 99"/>
              <a:gd name="T35" fmla="*/ 40 h 49"/>
              <a:gd name="T36" fmla="*/ 67 w 99"/>
              <a:gd name="T37" fmla="*/ 45 h 49"/>
              <a:gd name="T38" fmla="*/ 63 w 99"/>
              <a:gd name="T39" fmla="*/ 45 h 49"/>
              <a:gd name="T40" fmla="*/ 54 w 99"/>
              <a:gd name="T41" fmla="*/ 45 h 49"/>
              <a:gd name="T42" fmla="*/ 49 w 99"/>
              <a:gd name="T43" fmla="*/ 45 h 49"/>
              <a:gd name="T44" fmla="*/ 45 w 99"/>
              <a:gd name="T45" fmla="*/ 45 h 49"/>
              <a:gd name="T46" fmla="*/ 45 w 99"/>
              <a:gd name="T47" fmla="*/ 45 h 49"/>
              <a:gd name="T48" fmla="*/ 40 w 99"/>
              <a:gd name="T49" fmla="*/ 49 h 49"/>
              <a:gd name="T50" fmla="*/ 36 w 99"/>
              <a:gd name="T51" fmla="*/ 49 h 49"/>
              <a:gd name="T52" fmla="*/ 31 w 99"/>
              <a:gd name="T53" fmla="*/ 49 h 49"/>
              <a:gd name="T54" fmla="*/ 27 w 99"/>
              <a:gd name="T55" fmla="*/ 49 h 49"/>
              <a:gd name="T56" fmla="*/ 22 w 99"/>
              <a:gd name="T57" fmla="*/ 49 h 49"/>
              <a:gd name="T58" fmla="*/ 13 w 99"/>
              <a:gd name="T59" fmla="*/ 45 h 49"/>
              <a:gd name="T60" fmla="*/ 9 w 99"/>
              <a:gd name="T61" fmla="*/ 40 h 49"/>
              <a:gd name="T62" fmla="*/ 4 w 99"/>
              <a:gd name="T63" fmla="*/ 36 h 49"/>
              <a:gd name="T64" fmla="*/ 0 w 99"/>
              <a:gd name="T65" fmla="*/ 31 h 49"/>
              <a:gd name="T66" fmla="*/ 0 w 99"/>
              <a:gd name="T67" fmla="*/ 31 h 49"/>
              <a:gd name="T68" fmla="*/ 4 w 99"/>
              <a:gd name="T69" fmla="*/ 27 h 49"/>
              <a:gd name="T70" fmla="*/ 4 w 99"/>
              <a:gd name="T71" fmla="*/ 27 h 49"/>
              <a:gd name="T72" fmla="*/ 4 w 99"/>
              <a:gd name="T73" fmla="*/ 22 h 49"/>
              <a:gd name="T74" fmla="*/ 4 w 99"/>
              <a:gd name="T75" fmla="*/ 22 h 49"/>
              <a:gd name="T76" fmla="*/ 4 w 99"/>
              <a:gd name="T77" fmla="*/ 18 h 49"/>
              <a:gd name="T78" fmla="*/ 4 w 99"/>
              <a:gd name="T79" fmla="*/ 13 h 49"/>
              <a:gd name="T80" fmla="*/ 4 w 99"/>
              <a:gd name="T81" fmla="*/ 13 h 49"/>
              <a:gd name="T82" fmla="*/ 9 w 99"/>
              <a:gd name="T83" fmla="*/ 13 h 49"/>
              <a:gd name="T84" fmla="*/ 13 w 99"/>
              <a:gd name="T85" fmla="*/ 13 h 49"/>
              <a:gd name="T86" fmla="*/ 13 w 99"/>
              <a:gd name="T87" fmla="*/ 9 h 49"/>
              <a:gd name="T88" fmla="*/ 13 w 99"/>
              <a:gd name="T89" fmla="*/ 9 h 49"/>
              <a:gd name="T90" fmla="*/ 22 w 99"/>
              <a:gd name="T91" fmla="*/ 13 h 49"/>
              <a:gd name="T92" fmla="*/ 36 w 99"/>
              <a:gd name="T93" fmla="*/ 13 h 49"/>
              <a:gd name="T94" fmla="*/ 36 w 99"/>
              <a:gd name="T95" fmla="*/ 9 h 49"/>
              <a:gd name="T96" fmla="*/ 49 w 99"/>
              <a:gd name="T97" fmla="*/ 9 h 49"/>
              <a:gd name="T98" fmla="*/ 49 w 99"/>
              <a:gd name="T99" fmla="*/ 4 h 49"/>
              <a:gd name="T100" fmla="*/ 58 w 99"/>
              <a:gd name="T101" fmla="*/ 4 h 49"/>
              <a:gd name="T102" fmla="*/ 63 w 99"/>
              <a:gd name="T103" fmla="*/ 0 h 49"/>
              <a:gd name="T104" fmla="*/ 72 w 99"/>
              <a:gd name="T10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 h="49">
                <a:moveTo>
                  <a:pt x="76" y="0"/>
                </a:moveTo>
                <a:lnTo>
                  <a:pt x="76" y="0"/>
                </a:lnTo>
                <a:lnTo>
                  <a:pt x="76" y="0"/>
                </a:lnTo>
                <a:lnTo>
                  <a:pt x="76" y="0"/>
                </a:lnTo>
                <a:lnTo>
                  <a:pt x="81" y="0"/>
                </a:lnTo>
                <a:lnTo>
                  <a:pt x="81" y="0"/>
                </a:lnTo>
                <a:lnTo>
                  <a:pt x="81" y="0"/>
                </a:lnTo>
                <a:lnTo>
                  <a:pt x="81" y="4"/>
                </a:lnTo>
                <a:lnTo>
                  <a:pt x="81" y="4"/>
                </a:lnTo>
                <a:lnTo>
                  <a:pt x="85" y="0"/>
                </a:lnTo>
                <a:lnTo>
                  <a:pt x="85" y="0"/>
                </a:lnTo>
                <a:lnTo>
                  <a:pt x="85" y="0"/>
                </a:lnTo>
                <a:lnTo>
                  <a:pt x="90" y="0"/>
                </a:lnTo>
                <a:lnTo>
                  <a:pt x="90" y="0"/>
                </a:lnTo>
                <a:lnTo>
                  <a:pt x="90" y="0"/>
                </a:lnTo>
                <a:lnTo>
                  <a:pt x="90" y="0"/>
                </a:lnTo>
                <a:lnTo>
                  <a:pt x="90" y="4"/>
                </a:lnTo>
                <a:lnTo>
                  <a:pt x="90" y="4"/>
                </a:lnTo>
                <a:lnTo>
                  <a:pt x="90" y="4"/>
                </a:lnTo>
                <a:lnTo>
                  <a:pt x="90" y="4"/>
                </a:lnTo>
                <a:lnTo>
                  <a:pt x="94" y="4"/>
                </a:lnTo>
                <a:lnTo>
                  <a:pt x="94" y="4"/>
                </a:lnTo>
                <a:lnTo>
                  <a:pt x="94" y="9"/>
                </a:lnTo>
                <a:lnTo>
                  <a:pt x="94" y="9"/>
                </a:lnTo>
                <a:lnTo>
                  <a:pt x="94" y="9"/>
                </a:lnTo>
                <a:lnTo>
                  <a:pt x="94" y="4"/>
                </a:lnTo>
                <a:lnTo>
                  <a:pt x="94" y="9"/>
                </a:lnTo>
                <a:lnTo>
                  <a:pt x="99" y="9"/>
                </a:lnTo>
                <a:lnTo>
                  <a:pt x="99" y="9"/>
                </a:lnTo>
                <a:lnTo>
                  <a:pt x="99" y="9"/>
                </a:lnTo>
                <a:lnTo>
                  <a:pt x="99" y="9"/>
                </a:lnTo>
                <a:lnTo>
                  <a:pt x="99" y="9"/>
                </a:lnTo>
                <a:lnTo>
                  <a:pt x="99" y="9"/>
                </a:lnTo>
                <a:lnTo>
                  <a:pt x="94" y="13"/>
                </a:lnTo>
                <a:lnTo>
                  <a:pt x="94" y="13"/>
                </a:lnTo>
                <a:lnTo>
                  <a:pt x="94" y="13"/>
                </a:lnTo>
                <a:lnTo>
                  <a:pt x="94" y="13"/>
                </a:lnTo>
                <a:lnTo>
                  <a:pt x="90" y="13"/>
                </a:lnTo>
                <a:lnTo>
                  <a:pt x="90" y="13"/>
                </a:lnTo>
                <a:lnTo>
                  <a:pt x="90" y="13"/>
                </a:lnTo>
                <a:lnTo>
                  <a:pt x="90" y="13"/>
                </a:lnTo>
                <a:lnTo>
                  <a:pt x="90" y="18"/>
                </a:lnTo>
                <a:lnTo>
                  <a:pt x="85" y="18"/>
                </a:lnTo>
                <a:lnTo>
                  <a:pt x="85" y="18"/>
                </a:lnTo>
                <a:lnTo>
                  <a:pt x="85" y="18"/>
                </a:lnTo>
                <a:lnTo>
                  <a:pt x="85" y="18"/>
                </a:lnTo>
                <a:lnTo>
                  <a:pt x="85" y="22"/>
                </a:lnTo>
                <a:lnTo>
                  <a:pt x="85" y="22"/>
                </a:lnTo>
                <a:lnTo>
                  <a:pt x="85" y="22"/>
                </a:lnTo>
                <a:lnTo>
                  <a:pt x="81" y="27"/>
                </a:lnTo>
                <a:lnTo>
                  <a:pt x="81" y="27"/>
                </a:lnTo>
                <a:lnTo>
                  <a:pt x="81" y="27"/>
                </a:lnTo>
                <a:lnTo>
                  <a:pt x="81" y="27"/>
                </a:lnTo>
                <a:lnTo>
                  <a:pt x="81" y="27"/>
                </a:lnTo>
                <a:lnTo>
                  <a:pt x="81" y="31"/>
                </a:lnTo>
                <a:lnTo>
                  <a:pt x="81" y="31"/>
                </a:lnTo>
                <a:lnTo>
                  <a:pt x="81" y="31"/>
                </a:lnTo>
                <a:lnTo>
                  <a:pt x="81" y="31"/>
                </a:lnTo>
                <a:lnTo>
                  <a:pt x="76" y="36"/>
                </a:lnTo>
                <a:lnTo>
                  <a:pt x="76" y="36"/>
                </a:lnTo>
                <a:lnTo>
                  <a:pt x="76" y="36"/>
                </a:lnTo>
                <a:lnTo>
                  <a:pt x="76" y="36"/>
                </a:lnTo>
                <a:lnTo>
                  <a:pt x="76" y="36"/>
                </a:lnTo>
                <a:lnTo>
                  <a:pt x="76" y="36"/>
                </a:lnTo>
                <a:lnTo>
                  <a:pt x="76" y="40"/>
                </a:lnTo>
                <a:lnTo>
                  <a:pt x="76" y="40"/>
                </a:lnTo>
                <a:lnTo>
                  <a:pt x="76" y="40"/>
                </a:lnTo>
                <a:lnTo>
                  <a:pt x="76" y="40"/>
                </a:lnTo>
                <a:lnTo>
                  <a:pt x="72" y="40"/>
                </a:lnTo>
                <a:lnTo>
                  <a:pt x="72" y="40"/>
                </a:lnTo>
                <a:lnTo>
                  <a:pt x="72" y="40"/>
                </a:lnTo>
                <a:lnTo>
                  <a:pt x="67" y="40"/>
                </a:lnTo>
                <a:lnTo>
                  <a:pt x="67" y="40"/>
                </a:lnTo>
                <a:lnTo>
                  <a:pt x="67" y="40"/>
                </a:lnTo>
                <a:lnTo>
                  <a:pt x="67" y="45"/>
                </a:lnTo>
                <a:lnTo>
                  <a:pt x="67" y="45"/>
                </a:lnTo>
                <a:lnTo>
                  <a:pt x="67" y="45"/>
                </a:lnTo>
                <a:lnTo>
                  <a:pt x="63" y="45"/>
                </a:lnTo>
                <a:lnTo>
                  <a:pt x="63" y="45"/>
                </a:lnTo>
                <a:lnTo>
                  <a:pt x="63" y="45"/>
                </a:lnTo>
                <a:lnTo>
                  <a:pt x="58" y="45"/>
                </a:lnTo>
                <a:lnTo>
                  <a:pt x="58" y="45"/>
                </a:lnTo>
                <a:lnTo>
                  <a:pt x="58" y="45"/>
                </a:lnTo>
                <a:lnTo>
                  <a:pt x="54" y="45"/>
                </a:lnTo>
                <a:lnTo>
                  <a:pt x="54" y="45"/>
                </a:lnTo>
                <a:lnTo>
                  <a:pt x="49" y="45"/>
                </a:lnTo>
                <a:lnTo>
                  <a:pt x="49" y="45"/>
                </a:lnTo>
                <a:lnTo>
                  <a:pt x="49" y="45"/>
                </a:lnTo>
                <a:lnTo>
                  <a:pt x="49" y="45"/>
                </a:lnTo>
                <a:lnTo>
                  <a:pt x="49" y="45"/>
                </a:lnTo>
                <a:lnTo>
                  <a:pt x="49" y="45"/>
                </a:lnTo>
                <a:lnTo>
                  <a:pt x="45" y="45"/>
                </a:lnTo>
                <a:lnTo>
                  <a:pt x="45" y="45"/>
                </a:lnTo>
                <a:lnTo>
                  <a:pt x="45" y="45"/>
                </a:lnTo>
                <a:lnTo>
                  <a:pt x="45" y="45"/>
                </a:lnTo>
                <a:lnTo>
                  <a:pt x="45" y="45"/>
                </a:lnTo>
                <a:lnTo>
                  <a:pt x="45" y="45"/>
                </a:lnTo>
                <a:lnTo>
                  <a:pt x="45" y="49"/>
                </a:lnTo>
                <a:lnTo>
                  <a:pt x="40" y="49"/>
                </a:lnTo>
                <a:lnTo>
                  <a:pt x="40" y="49"/>
                </a:lnTo>
                <a:lnTo>
                  <a:pt x="40" y="49"/>
                </a:lnTo>
                <a:lnTo>
                  <a:pt x="40" y="49"/>
                </a:lnTo>
                <a:lnTo>
                  <a:pt x="40" y="49"/>
                </a:lnTo>
                <a:lnTo>
                  <a:pt x="36" y="49"/>
                </a:lnTo>
                <a:lnTo>
                  <a:pt x="36" y="49"/>
                </a:lnTo>
                <a:lnTo>
                  <a:pt x="36" y="49"/>
                </a:lnTo>
                <a:lnTo>
                  <a:pt x="36" y="49"/>
                </a:lnTo>
                <a:lnTo>
                  <a:pt x="31" y="49"/>
                </a:lnTo>
                <a:lnTo>
                  <a:pt x="31" y="49"/>
                </a:lnTo>
                <a:lnTo>
                  <a:pt x="31" y="49"/>
                </a:lnTo>
                <a:lnTo>
                  <a:pt x="27" y="49"/>
                </a:lnTo>
                <a:lnTo>
                  <a:pt x="27" y="49"/>
                </a:lnTo>
                <a:lnTo>
                  <a:pt x="22" y="49"/>
                </a:lnTo>
                <a:lnTo>
                  <a:pt x="22" y="49"/>
                </a:lnTo>
                <a:lnTo>
                  <a:pt x="22" y="49"/>
                </a:lnTo>
                <a:lnTo>
                  <a:pt x="22" y="49"/>
                </a:lnTo>
                <a:lnTo>
                  <a:pt x="18" y="49"/>
                </a:lnTo>
                <a:lnTo>
                  <a:pt x="18" y="45"/>
                </a:lnTo>
                <a:lnTo>
                  <a:pt x="18" y="45"/>
                </a:lnTo>
                <a:lnTo>
                  <a:pt x="13" y="45"/>
                </a:lnTo>
                <a:lnTo>
                  <a:pt x="13" y="45"/>
                </a:lnTo>
                <a:lnTo>
                  <a:pt x="13" y="40"/>
                </a:lnTo>
                <a:lnTo>
                  <a:pt x="9" y="40"/>
                </a:lnTo>
                <a:lnTo>
                  <a:pt x="9" y="40"/>
                </a:lnTo>
                <a:lnTo>
                  <a:pt x="4" y="36"/>
                </a:lnTo>
                <a:lnTo>
                  <a:pt x="4" y="36"/>
                </a:lnTo>
                <a:lnTo>
                  <a:pt x="4" y="36"/>
                </a:lnTo>
                <a:lnTo>
                  <a:pt x="4" y="36"/>
                </a:lnTo>
                <a:lnTo>
                  <a:pt x="4" y="36"/>
                </a:lnTo>
                <a:lnTo>
                  <a:pt x="4" y="36"/>
                </a:lnTo>
                <a:lnTo>
                  <a:pt x="4" y="31"/>
                </a:lnTo>
                <a:lnTo>
                  <a:pt x="0" y="31"/>
                </a:lnTo>
                <a:lnTo>
                  <a:pt x="0" y="31"/>
                </a:lnTo>
                <a:lnTo>
                  <a:pt x="0" y="31"/>
                </a:lnTo>
                <a:lnTo>
                  <a:pt x="0" y="31"/>
                </a:lnTo>
                <a:lnTo>
                  <a:pt x="0" y="31"/>
                </a:lnTo>
                <a:lnTo>
                  <a:pt x="0" y="27"/>
                </a:lnTo>
                <a:lnTo>
                  <a:pt x="0" y="27"/>
                </a:lnTo>
                <a:lnTo>
                  <a:pt x="4" y="27"/>
                </a:lnTo>
                <a:lnTo>
                  <a:pt x="4" y="27"/>
                </a:lnTo>
                <a:lnTo>
                  <a:pt x="4" y="27"/>
                </a:lnTo>
                <a:lnTo>
                  <a:pt x="4" y="27"/>
                </a:lnTo>
                <a:lnTo>
                  <a:pt x="4" y="27"/>
                </a:lnTo>
                <a:lnTo>
                  <a:pt x="4" y="27"/>
                </a:lnTo>
                <a:lnTo>
                  <a:pt x="4" y="27"/>
                </a:lnTo>
                <a:lnTo>
                  <a:pt x="4" y="27"/>
                </a:lnTo>
                <a:lnTo>
                  <a:pt x="4" y="22"/>
                </a:lnTo>
                <a:lnTo>
                  <a:pt x="4" y="22"/>
                </a:lnTo>
                <a:lnTo>
                  <a:pt x="4" y="22"/>
                </a:lnTo>
                <a:lnTo>
                  <a:pt x="4" y="22"/>
                </a:lnTo>
                <a:lnTo>
                  <a:pt x="4" y="22"/>
                </a:lnTo>
                <a:lnTo>
                  <a:pt x="4" y="22"/>
                </a:lnTo>
                <a:lnTo>
                  <a:pt x="4" y="18"/>
                </a:lnTo>
                <a:lnTo>
                  <a:pt x="4" y="18"/>
                </a:lnTo>
                <a:lnTo>
                  <a:pt x="4" y="18"/>
                </a:lnTo>
                <a:lnTo>
                  <a:pt x="4" y="18"/>
                </a:lnTo>
                <a:lnTo>
                  <a:pt x="4" y="18"/>
                </a:lnTo>
                <a:lnTo>
                  <a:pt x="4" y="13"/>
                </a:lnTo>
                <a:lnTo>
                  <a:pt x="4" y="13"/>
                </a:lnTo>
                <a:lnTo>
                  <a:pt x="4" y="13"/>
                </a:lnTo>
                <a:lnTo>
                  <a:pt x="4" y="13"/>
                </a:lnTo>
                <a:lnTo>
                  <a:pt x="4" y="13"/>
                </a:lnTo>
                <a:lnTo>
                  <a:pt x="4" y="13"/>
                </a:lnTo>
                <a:lnTo>
                  <a:pt x="4" y="13"/>
                </a:lnTo>
                <a:lnTo>
                  <a:pt x="9" y="13"/>
                </a:lnTo>
                <a:lnTo>
                  <a:pt x="9" y="13"/>
                </a:lnTo>
                <a:lnTo>
                  <a:pt x="9" y="13"/>
                </a:lnTo>
                <a:lnTo>
                  <a:pt x="9" y="13"/>
                </a:lnTo>
                <a:lnTo>
                  <a:pt x="9" y="13"/>
                </a:lnTo>
                <a:lnTo>
                  <a:pt x="13" y="13"/>
                </a:lnTo>
                <a:lnTo>
                  <a:pt x="13" y="13"/>
                </a:lnTo>
                <a:lnTo>
                  <a:pt x="13" y="13"/>
                </a:lnTo>
                <a:lnTo>
                  <a:pt x="13" y="13"/>
                </a:lnTo>
                <a:lnTo>
                  <a:pt x="13" y="13"/>
                </a:lnTo>
                <a:lnTo>
                  <a:pt x="13" y="9"/>
                </a:lnTo>
                <a:lnTo>
                  <a:pt x="13" y="9"/>
                </a:lnTo>
                <a:lnTo>
                  <a:pt x="13" y="9"/>
                </a:lnTo>
                <a:lnTo>
                  <a:pt x="13" y="9"/>
                </a:lnTo>
                <a:lnTo>
                  <a:pt x="13" y="9"/>
                </a:lnTo>
                <a:lnTo>
                  <a:pt x="13" y="9"/>
                </a:lnTo>
                <a:lnTo>
                  <a:pt x="13" y="9"/>
                </a:lnTo>
                <a:lnTo>
                  <a:pt x="18" y="13"/>
                </a:lnTo>
                <a:lnTo>
                  <a:pt x="22" y="13"/>
                </a:lnTo>
                <a:lnTo>
                  <a:pt x="22" y="13"/>
                </a:lnTo>
                <a:lnTo>
                  <a:pt x="27" y="13"/>
                </a:lnTo>
                <a:lnTo>
                  <a:pt x="27" y="13"/>
                </a:lnTo>
                <a:lnTo>
                  <a:pt x="31" y="13"/>
                </a:lnTo>
                <a:lnTo>
                  <a:pt x="36" y="13"/>
                </a:lnTo>
                <a:lnTo>
                  <a:pt x="36" y="13"/>
                </a:lnTo>
                <a:lnTo>
                  <a:pt x="36" y="13"/>
                </a:lnTo>
                <a:lnTo>
                  <a:pt x="36" y="9"/>
                </a:lnTo>
                <a:lnTo>
                  <a:pt x="36" y="9"/>
                </a:lnTo>
                <a:lnTo>
                  <a:pt x="36" y="9"/>
                </a:lnTo>
                <a:lnTo>
                  <a:pt x="40" y="9"/>
                </a:lnTo>
                <a:lnTo>
                  <a:pt x="45" y="9"/>
                </a:lnTo>
                <a:lnTo>
                  <a:pt x="49" y="9"/>
                </a:lnTo>
                <a:lnTo>
                  <a:pt x="49" y="4"/>
                </a:lnTo>
                <a:lnTo>
                  <a:pt x="49" y="4"/>
                </a:lnTo>
                <a:lnTo>
                  <a:pt x="49" y="4"/>
                </a:lnTo>
                <a:lnTo>
                  <a:pt x="49" y="4"/>
                </a:lnTo>
                <a:lnTo>
                  <a:pt x="54" y="4"/>
                </a:lnTo>
                <a:lnTo>
                  <a:pt x="54" y="4"/>
                </a:lnTo>
                <a:lnTo>
                  <a:pt x="54" y="4"/>
                </a:lnTo>
                <a:lnTo>
                  <a:pt x="58" y="4"/>
                </a:lnTo>
                <a:lnTo>
                  <a:pt x="58" y="4"/>
                </a:lnTo>
                <a:lnTo>
                  <a:pt x="63" y="0"/>
                </a:lnTo>
                <a:lnTo>
                  <a:pt x="63" y="0"/>
                </a:lnTo>
                <a:lnTo>
                  <a:pt x="63" y="0"/>
                </a:lnTo>
                <a:lnTo>
                  <a:pt x="67" y="0"/>
                </a:lnTo>
                <a:lnTo>
                  <a:pt x="67" y="0"/>
                </a:lnTo>
                <a:lnTo>
                  <a:pt x="72" y="0"/>
                </a:lnTo>
                <a:lnTo>
                  <a:pt x="72" y="0"/>
                </a:lnTo>
                <a:lnTo>
                  <a:pt x="76" y="0"/>
                </a:lnTo>
                <a:lnTo>
                  <a:pt x="76" y="0"/>
                </a:lnTo>
                <a:lnTo>
                  <a:pt x="76"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39" name="Freeform 75">
            <a:extLst>
              <a:ext uri="{FF2B5EF4-FFF2-40B4-BE49-F238E27FC236}">
                <a16:creationId xmlns:a16="http://schemas.microsoft.com/office/drawing/2014/main" id="{7A0DB727-1B95-C64E-B0EE-DB853556E3F1}"/>
              </a:ext>
            </a:extLst>
          </p:cNvPr>
          <p:cNvSpPr>
            <a:spLocks noEditPoints="1"/>
          </p:cNvSpPr>
          <p:nvPr/>
        </p:nvSpPr>
        <p:spPr bwMode="auto">
          <a:xfrm>
            <a:off x="9421161" y="3972263"/>
            <a:ext cx="1930149" cy="781707"/>
          </a:xfrm>
          <a:custGeom>
            <a:avLst/>
            <a:gdLst>
              <a:gd name="T0" fmla="*/ 425 w 804"/>
              <a:gd name="T1" fmla="*/ 303 h 321"/>
              <a:gd name="T2" fmla="*/ 492 w 804"/>
              <a:gd name="T3" fmla="*/ 303 h 321"/>
              <a:gd name="T4" fmla="*/ 370 w 804"/>
              <a:gd name="T5" fmla="*/ 280 h 321"/>
              <a:gd name="T6" fmla="*/ 438 w 804"/>
              <a:gd name="T7" fmla="*/ 289 h 321"/>
              <a:gd name="T8" fmla="*/ 470 w 804"/>
              <a:gd name="T9" fmla="*/ 285 h 321"/>
              <a:gd name="T10" fmla="*/ 411 w 804"/>
              <a:gd name="T11" fmla="*/ 289 h 321"/>
              <a:gd name="T12" fmla="*/ 375 w 804"/>
              <a:gd name="T13" fmla="*/ 285 h 321"/>
              <a:gd name="T14" fmla="*/ 343 w 804"/>
              <a:gd name="T15" fmla="*/ 289 h 321"/>
              <a:gd name="T16" fmla="*/ 533 w 804"/>
              <a:gd name="T17" fmla="*/ 267 h 321"/>
              <a:gd name="T18" fmla="*/ 628 w 804"/>
              <a:gd name="T19" fmla="*/ 267 h 321"/>
              <a:gd name="T20" fmla="*/ 687 w 804"/>
              <a:gd name="T21" fmla="*/ 244 h 321"/>
              <a:gd name="T22" fmla="*/ 248 w 804"/>
              <a:gd name="T23" fmla="*/ 249 h 321"/>
              <a:gd name="T24" fmla="*/ 307 w 804"/>
              <a:gd name="T25" fmla="*/ 267 h 321"/>
              <a:gd name="T26" fmla="*/ 244 w 804"/>
              <a:gd name="T27" fmla="*/ 267 h 321"/>
              <a:gd name="T28" fmla="*/ 181 w 804"/>
              <a:gd name="T29" fmla="*/ 244 h 321"/>
              <a:gd name="T30" fmla="*/ 682 w 804"/>
              <a:gd name="T31" fmla="*/ 235 h 321"/>
              <a:gd name="T32" fmla="*/ 492 w 804"/>
              <a:gd name="T33" fmla="*/ 208 h 321"/>
              <a:gd name="T34" fmla="*/ 488 w 804"/>
              <a:gd name="T35" fmla="*/ 199 h 321"/>
              <a:gd name="T36" fmla="*/ 542 w 804"/>
              <a:gd name="T37" fmla="*/ 185 h 321"/>
              <a:gd name="T38" fmla="*/ 592 w 804"/>
              <a:gd name="T39" fmla="*/ 181 h 321"/>
              <a:gd name="T40" fmla="*/ 605 w 804"/>
              <a:gd name="T41" fmla="*/ 172 h 321"/>
              <a:gd name="T42" fmla="*/ 614 w 804"/>
              <a:gd name="T43" fmla="*/ 154 h 321"/>
              <a:gd name="T44" fmla="*/ 727 w 804"/>
              <a:gd name="T45" fmla="*/ 149 h 321"/>
              <a:gd name="T46" fmla="*/ 185 w 804"/>
              <a:gd name="T47" fmla="*/ 154 h 321"/>
              <a:gd name="T48" fmla="*/ 492 w 804"/>
              <a:gd name="T49" fmla="*/ 136 h 321"/>
              <a:gd name="T50" fmla="*/ 72 w 804"/>
              <a:gd name="T51" fmla="*/ 131 h 321"/>
              <a:gd name="T52" fmla="*/ 682 w 804"/>
              <a:gd name="T53" fmla="*/ 131 h 321"/>
              <a:gd name="T54" fmla="*/ 723 w 804"/>
              <a:gd name="T55" fmla="*/ 163 h 321"/>
              <a:gd name="T56" fmla="*/ 804 w 804"/>
              <a:gd name="T57" fmla="*/ 194 h 321"/>
              <a:gd name="T58" fmla="*/ 772 w 804"/>
              <a:gd name="T59" fmla="*/ 280 h 321"/>
              <a:gd name="T60" fmla="*/ 759 w 804"/>
              <a:gd name="T61" fmla="*/ 253 h 321"/>
              <a:gd name="T62" fmla="*/ 705 w 804"/>
              <a:gd name="T63" fmla="*/ 203 h 321"/>
              <a:gd name="T64" fmla="*/ 669 w 804"/>
              <a:gd name="T65" fmla="*/ 190 h 321"/>
              <a:gd name="T66" fmla="*/ 678 w 804"/>
              <a:gd name="T67" fmla="*/ 158 h 321"/>
              <a:gd name="T68" fmla="*/ 646 w 804"/>
              <a:gd name="T69" fmla="*/ 122 h 321"/>
              <a:gd name="T70" fmla="*/ 637 w 804"/>
              <a:gd name="T71" fmla="*/ 113 h 321"/>
              <a:gd name="T72" fmla="*/ 54 w 804"/>
              <a:gd name="T73" fmla="*/ 90 h 321"/>
              <a:gd name="T74" fmla="*/ 465 w 804"/>
              <a:gd name="T75" fmla="*/ 99 h 321"/>
              <a:gd name="T76" fmla="*/ 483 w 804"/>
              <a:gd name="T77" fmla="*/ 127 h 321"/>
              <a:gd name="T78" fmla="*/ 470 w 804"/>
              <a:gd name="T79" fmla="*/ 158 h 321"/>
              <a:gd name="T80" fmla="*/ 470 w 804"/>
              <a:gd name="T81" fmla="*/ 203 h 321"/>
              <a:gd name="T82" fmla="*/ 443 w 804"/>
              <a:gd name="T83" fmla="*/ 203 h 321"/>
              <a:gd name="T84" fmla="*/ 416 w 804"/>
              <a:gd name="T85" fmla="*/ 176 h 321"/>
              <a:gd name="T86" fmla="*/ 443 w 804"/>
              <a:gd name="T87" fmla="*/ 95 h 321"/>
              <a:gd name="T88" fmla="*/ 519 w 804"/>
              <a:gd name="T89" fmla="*/ 86 h 321"/>
              <a:gd name="T90" fmla="*/ 583 w 804"/>
              <a:gd name="T91" fmla="*/ 95 h 321"/>
              <a:gd name="T92" fmla="*/ 569 w 804"/>
              <a:gd name="T93" fmla="*/ 99 h 321"/>
              <a:gd name="T94" fmla="*/ 587 w 804"/>
              <a:gd name="T95" fmla="*/ 59 h 321"/>
              <a:gd name="T96" fmla="*/ 398 w 804"/>
              <a:gd name="T97" fmla="*/ 50 h 321"/>
              <a:gd name="T98" fmla="*/ 402 w 804"/>
              <a:gd name="T99" fmla="*/ 95 h 321"/>
              <a:gd name="T100" fmla="*/ 375 w 804"/>
              <a:gd name="T101" fmla="*/ 154 h 321"/>
              <a:gd name="T102" fmla="*/ 334 w 804"/>
              <a:gd name="T103" fmla="*/ 176 h 321"/>
              <a:gd name="T104" fmla="*/ 276 w 804"/>
              <a:gd name="T105" fmla="*/ 172 h 321"/>
              <a:gd name="T106" fmla="*/ 248 w 804"/>
              <a:gd name="T107" fmla="*/ 108 h 321"/>
              <a:gd name="T108" fmla="*/ 289 w 804"/>
              <a:gd name="T109" fmla="*/ 90 h 321"/>
              <a:gd name="T110" fmla="*/ 348 w 804"/>
              <a:gd name="T111" fmla="*/ 72 h 321"/>
              <a:gd name="T112" fmla="*/ 370 w 804"/>
              <a:gd name="T113" fmla="*/ 23 h 321"/>
              <a:gd name="T114" fmla="*/ 99 w 804"/>
              <a:gd name="T115" fmla="*/ 68 h 321"/>
              <a:gd name="T116" fmla="*/ 149 w 804"/>
              <a:gd name="T117" fmla="*/ 99 h 321"/>
              <a:gd name="T118" fmla="*/ 176 w 804"/>
              <a:gd name="T119" fmla="*/ 158 h 321"/>
              <a:gd name="T120" fmla="*/ 167 w 804"/>
              <a:gd name="T121" fmla="*/ 231 h 321"/>
              <a:gd name="T122" fmla="*/ 77 w 804"/>
              <a:gd name="T123" fmla="*/ 104 h 321"/>
              <a:gd name="T124" fmla="*/ 9 w 804"/>
              <a:gd name="T125"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4" h="321">
                <a:moveTo>
                  <a:pt x="425" y="303"/>
                </a:moveTo>
                <a:lnTo>
                  <a:pt x="425" y="303"/>
                </a:lnTo>
                <a:lnTo>
                  <a:pt x="429" y="303"/>
                </a:lnTo>
                <a:lnTo>
                  <a:pt x="429" y="303"/>
                </a:lnTo>
                <a:lnTo>
                  <a:pt x="429" y="307"/>
                </a:lnTo>
                <a:lnTo>
                  <a:pt x="429" y="307"/>
                </a:lnTo>
                <a:lnTo>
                  <a:pt x="429" y="307"/>
                </a:lnTo>
                <a:lnTo>
                  <a:pt x="434" y="307"/>
                </a:lnTo>
                <a:lnTo>
                  <a:pt x="434" y="307"/>
                </a:lnTo>
                <a:lnTo>
                  <a:pt x="434" y="307"/>
                </a:lnTo>
                <a:lnTo>
                  <a:pt x="434" y="307"/>
                </a:lnTo>
                <a:lnTo>
                  <a:pt x="438" y="312"/>
                </a:lnTo>
                <a:lnTo>
                  <a:pt x="438" y="312"/>
                </a:lnTo>
                <a:lnTo>
                  <a:pt x="438" y="312"/>
                </a:lnTo>
                <a:lnTo>
                  <a:pt x="438" y="316"/>
                </a:lnTo>
                <a:lnTo>
                  <a:pt x="438" y="316"/>
                </a:lnTo>
                <a:lnTo>
                  <a:pt x="438" y="321"/>
                </a:lnTo>
                <a:lnTo>
                  <a:pt x="434" y="321"/>
                </a:lnTo>
                <a:lnTo>
                  <a:pt x="434" y="321"/>
                </a:lnTo>
                <a:lnTo>
                  <a:pt x="434" y="321"/>
                </a:lnTo>
                <a:lnTo>
                  <a:pt x="429" y="321"/>
                </a:lnTo>
                <a:lnTo>
                  <a:pt x="429" y="321"/>
                </a:lnTo>
                <a:lnTo>
                  <a:pt x="425" y="321"/>
                </a:lnTo>
                <a:lnTo>
                  <a:pt x="425" y="316"/>
                </a:lnTo>
                <a:lnTo>
                  <a:pt x="425" y="316"/>
                </a:lnTo>
                <a:lnTo>
                  <a:pt x="425" y="312"/>
                </a:lnTo>
                <a:lnTo>
                  <a:pt x="420" y="312"/>
                </a:lnTo>
                <a:lnTo>
                  <a:pt x="420" y="312"/>
                </a:lnTo>
                <a:lnTo>
                  <a:pt x="416" y="312"/>
                </a:lnTo>
                <a:lnTo>
                  <a:pt x="416" y="312"/>
                </a:lnTo>
                <a:lnTo>
                  <a:pt x="416" y="312"/>
                </a:lnTo>
                <a:lnTo>
                  <a:pt x="411" y="307"/>
                </a:lnTo>
                <a:lnTo>
                  <a:pt x="411" y="307"/>
                </a:lnTo>
                <a:lnTo>
                  <a:pt x="407" y="307"/>
                </a:lnTo>
                <a:lnTo>
                  <a:pt x="407" y="307"/>
                </a:lnTo>
                <a:lnTo>
                  <a:pt x="407" y="303"/>
                </a:lnTo>
                <a:lnTo>
                  <a:pt x="407" y="303"/>
                </a:lnTo>
                <a:lnTo>
                  <a:pt x="411" y="303"/>
                </a:lnTo>
                <a:lnTo>
                  <a:pt x="411" y="303"/>
                </a:lnTo>
                <a:lnTo>
                  <a:pt x="416" y="303"/>
                </a:lnTo>
                <a:lnTo>
                  <a:pt x="416" y="303"/>
                </a:lnTo>
                <a:lnTo>
                  <a:pt x="420" y="303"/>
                </a:lnTo>
                <a:lnTo>
                  <a:pt x="425" y="303"/>
                </a:lnTo>
                <a:lnTo>
                  <a:pt x="425" y="303"/>
                </a:lnTo>
                <a:lnTo>
                  <a:pt x="425" y="298"/>
                </a:lnTo>
                <a:lnTo>
                  <a:pt x="425" y="303"/>
                </a:lnTo>
                <a:lnTo>
                  <a:pt x="425" y="303"/>
                </a:lnTo>
                <a:moveTo>
                  <a:pt x="515" y="298"/>
                </a:moveTo>
                <a:lnTo>
                  <a:pt x="515" y="298"/>
                </a:lnTo>
                <a:lnTo>
                  <a:pt x="515" y="298"/>
                </a:lnTo>
                <a:lnTo>
                  <a:pt x="515" y="294"/>
                </a:lnTo>
                <a:lnTo>
                  <a:pt x="515" y="298"/>
                </a:lnTo>
                <a:lnTo>
                  <a:pt x="515" y="298"/>
                </a:lnTo>
                <a:lnTo>
                  <a:pt x="515" y="298"/>
                </a:lnTo>
                <a:lnTo>
                  <a:pt x="515" y="298"/>
                </a:lnTo>
                <a:lnTo>
                  <a:pt x="515" y="298"/>
                </a:lnTo>
                <a:lnTo>
                  <a:pt x="515" y="298"/>
                </a:lnTo>
                <a:lnTo>
                  <a:pt x="510" y="303"/>
                </a:lnTo>
                <a:lnTo>
                  <a:pt x="510" y="303"/>
                </a:lnTo>
                <a:lnTo>
                  <a:pt x="515" y="303"/>
                </a:lnTo>
                <a:lnTo>
                  <a:pt x="515" y="303"/>
                </a:lnTo>
                <a:lnTo>
                  <a:pt x="515" y="307"/>
                </a:lnTo>
                <a:lnTo>
                  <a:pt x="510" y="307"/>
                </a:lnTo>
                <a:lnTo>
                  <a:pt x="510" y="307"/>
                </a:lnTo>
                <a:lnTo>
                  <a:pt x="510" y="312"/>
                </a:lnTo>
                <a:lnTo>
                  <a:pt x="506" y="316"/>
                </a:lnTo>
                <a:lnTo>
                  <a:pt x="506" y="316"/>
                </a:lnTo>
                <a:lnTo>
                  <a:pt x="501" y="316"/>
                </a:lnTo>
                <a:lnTo>
                  <a:pt x="501" y="321"/>
                </a:lnTo>
                <a:lnTo>
                  <a:pt x="497" y="321"/>
                </a:lnTo>
                <a:lnTo>
                  <a:pt x="497" y="321"/>
                </a:lnTo>
                <a:lnTo>
                  <a:pt x="492" y="321"/>
                </a:lnTo>
                <a:lnTo>
                  <a:pt x="492" y="321"/>
                </a:lnTo>
                <a:lnTo>
                  <a:pt x="488" y="321"/>
                </a:lnTo>
                <a:lnTo>
                  <a:pt x="488" y="321"/>
                </a:lnTo>
                <a:lnTo>
                  <a:pt x="488" y="321"/>
                </a:lnTo>
                <a:lnTo>
                  <a:pt x="488" y="321"/>
                </a:lnTo>
                <a:lnTo>
                  <a:pt x="488" y="321"/>
                </a:lnTo>
                <a:lnTo>
                  <a:pt x="488" y="316"/>
                </a:lnTo>
                <a:lnTo>
                  <a:pt x="488" y="316"/>
                </a:lnTo>
                <a:lnTo>
                  <a:pt x="488" y="316"/>
                </a:lnTo>
                <a:lnTo>
                  <a:pt x="488" y="316"/>
                </a:lnTo>
                <a:lnTo>
                  <a:pt x="488" y="312"/>
                </a:lnTo>
                <a:lnTo>
                  <a:pt x="488" y="312"/>
                </a:lnTo>
                <a:lnTo>
                  <a:pt x="488" y="307"/>
                </a:lnTo>
                <a:lnTo>
                  <a:pt x="492" y="303"/>
                </a:lnTo>
                <a:lnTo>
                  <a:pt x="497" y="303"/>
                </a:lnTo>
                <a:lnTo>
                  <a:pt x="497" y="303"/>
                </a:lnTo>
                <a:lnTo>
                  <a:pt x="497" y="303"/>
                </a:lnTo>
                <a:lnTo>
                  <a:pt x="497" y="303"/>
                </a:lnTo>
                <a:lnTo>
                  <a:pt x="497" y="303"/>
                </a:lnTo>
                <a:lnTo>
                  <a:pt x="497" y="303"/>
                </a:lnTo>
                <a:lnTo>
                  <a:pt x="501" y="303"/>
                </a:lnTo>
                <a:lnTo>
                  <a:pt x="501" y="303"/>
                </a:lnTo>
                <a:lnTo>
                  <a:pt x="501" y="303"/>
                </a:lnTo>
                <a:lnTo>
                  <a:pt x="501" y="303"/>
                </a:lnTo>
                <a:lnTo>
                  <a:pt x="501" y="303"/>
                </a:lnTo>
                <a:lnTo>
                  <a:pt x="506" y="298"/>
                </a:lnTo>
                <a:lnTo>
                  <a:pt x="506" y="298"/>
                </a:lnTo>
                <a:lnTo>
                  <a:pt x="506" y="298"/>
                </a:lnTo>
                <a:lnTo>
                  <a:pt x="510" y="298"/>
                </a:lnTo>
                <a:lnTo>
                  <a:pt x="510" y="294"/>
                </a:lnTo>
                <a:lnTo>
                  <a:pt x="515" y="294"/>
                </a:lnTo>
                <a:lnTo>
                  <a:pt x="510" y="298"/>
                </a:lnTo>
                <a:lnTo>
                  <a:pt x="515" y="298"/>
                </a:lnTo>
                <a:moveTo>
                  <a:pt x="370" y="285"/>
                </a:moveTo>
                <a:lnTo>
                  <a:pt x="370" y="285"/>
                </a:lnTo>
                <a:lnTo>
                  <a:pt x="366" y="289"/>
                </a:lnTo>
                <a:lnTo>
                  <a:pt x="366" y="289"/>
                </a:lnTo>
                <a:lnTo>
                  <a:pt x="370" y="289"/>
                </a:lnTo>
                <a:lnTo>
                  <a:pt x="366" y="294"/>
                </a:lnTo>
                <a:lnTo>
                  <a:pt x="361" y="289"/>
                </a:lnTo>
                <a:lnTo>
                  <a:pt x="361" y="289"/>
                </a:lnTo>
                <a:lnTo>
                  <a:pt x="357" y="289"/>
                </a:lnTo>
                <a:lnTo>
                  <a:pt x="357" y="289"/>
                </a:lnTo>
                <a:lnTo>
                  <a:pt x="357" y="289"/>
                </a:lnTo>
                <a:lnTo>
                  <a:pt x="357" y="289"/>
                </a:lnTo>
                <a:lnTo>
                  <a:pt x="357" y="289"/>
                </a:lnTo>
                <a:lnTo>
                  <a:pt x="357" y="289"/>
                </a:lnTo>
                <a:lnTo>
                  <a:pt x="361" y="289"/>
                </a:lnTo>
                <a:lnTo>
                  <a:pt x="361" y="285"/>
                </a:lnTo>
                <a:lnTo>
                  <a:pt x="361" y="280"/>
                </a:lnTo>
                <a:lnTo>
                  <a:pt x="361" y="280"/>
                </a:lnTo>
                <a:lnTo>
                  <a:pt x="366" y="276"/>
                </a:lnTo>
                <a:lnTo>
                  <a:pt x="366" y="276"/>
                </a:lnTo>
                <a:lnTo>
                  <a:pt x="370" y="280"/>
                </a:lnTo>
                <a:lnTo>
                  <a:pt x="370" y="280"/>
                </a:lnTo>
                <a:lnTo>
                  <a:pt x="370" y="280"/>
                </a:lnTo>
                <a:lnTo>
                  <a:pt x="370" y="280"/>
                </a:lnTo>
                <a:lnTo>
                  <a:pt x="370" y="285"/>
                </a:lnTo>
                <a:moveTo>
                  <a:pt x="510" y="280"/>
                </a:moveTo>
                <a:lnTo>
                  <a:pt x="510" y="280"/>
                </a:lnTo>
                <a:lnTo>
                  <a:pt x="510" y="280"/>
                </a:lnTo>
                <a:lnTo>
                  <a:pt x="510" y="280"/>
                </a:lnTo>
                <a:lnTo>
                  <a:pt x="510" y="280"/>
                </a:lnTo>
                <a:lnTo>
                  <a:pt x="515" y="280"/>
                </a:lnTo>
                <a:lnTo>
                  <a:pt x="515" y="280"/>
                </a:lnTo>
                <a:lnTo>
                  <a:pt x="519" y="280"/>
                </a:lnTo>
                <a:lnTo>
                  <a:pt x="519" y="280"/>
                </a:lnTo>
                <a:lnTo>
                  <a:pt x="519" y="285"/>
                </a:lnTo>
                <a:lnTo>
                  <a:pt x="506" y="285"/>
                </a:lnTo>
                <a:lnTo>
                  <a:pt x="506" y="285"/>
                </a:lnTo>
                <a:lnTo>
                  <a:pt x="506" y="285"/>
                </a:lnTo>
                <a:lnTo>
                  <a:pt x="506" y="280"/>
                </a:lnTo>
                <a:lnTo>
                  <a:pt x="506" y="280"/>
                </a:lnTo>
                <a:lnTo>
                  <a:pt x="506" y="280"/>
                </a:lnTo>
                <a:lnTo>
                  <a:pt x="506" y="280"/>
                </a:lnTo>
                <a:lnTo>
                  <a:pt x="510" y="280"/>
                </a:lnTo>
                <a:moveTo>
                  <a:pt x="474" y="289"/>
                </a:moveTo>
                <a:lnTo>
                  <a:pt x="474" y="289"/>
                </a:lnTo>
                <a:lnTo>
                  <a:pt x="474" y="289"/>
                </a:lnTo>
                <a:lnTo>
                  <a:pt x="474" y="289"/>
                </a:lnTo>
                <a:lnTo>
                  <a:pt x="470" y="289"/>
                </a:lnTo>
                <a:lnTo>
                  <a:pt x="470" y="289"/>
                </a:lnTo>
                <a:lnTo>
                  <a:pt x="470" y="289"/>
                </a:lnTo>
                <a:lnTo>
                  <a:pt x="465" y="289"/>
                </a:lnTo>
                <a:lnTo>
                  <a:pt x="465" y="289"/>
                </a:lnTo>
                <a:lnTo>
                  <a:pt x="461" y="294"/>
                </a:lnTo>
                <a:lnTo>
                  <a:pt x="456" y="294"/>
                </a:lnTo>
                <a:lnTo>
                  <a:pt x="456" y="294"/>
                </a:lnTo>
                <a:lnTo>
                  <a:pt x="456" y="294"/>
                </a:lnTo>
                <a:lnTo>
                  <a:pt x="456" y="289"/>
                </a:lnTo>
                <a:lnTo>
                  <a:pt x="452" y="289"/>
                </a:lnTo>
                <a:lnTo>
                  <a:pt x="452" y="289"/>
                </a:lnTo>
                <a:lnTo>
                  <a:pt x="452" y="294"/>
                </a:lnTo>
                <a:lnTo>
                  <a:pt x="447" y="294"/>
                </a:lnTo>
                <a:lnTo>
                  <a:pt x="447" y="294"/>
                </a:lnTo>
                <a:lnTo>
                  <a:pt x="447" y="294"/>
                </a:lnTo>
                <a:lnTo>
                  <a:pt x="447" y="294"/>
                </a:lnTo>
                <a:lnTo>
                  <a:pt x="443" y="294"/>
                </a:lnTo>
                <a:lnTo>
                  <a:pt x="443" y="289"/>
                </a:lnTo>
                <a:lnTo>
                  <a:pt x="438" y="289"/>
                </a:lnTo>
                <a:lnTo>
                  <a:pt x="434" y="289"/>
                </a:lnTo>
                <a:lnTo>
                  <a:pt x="429" y="289"/>
                </a:lnTo>
                <a:lnTo>
                  <a:pt x="429" y="289"/>
                </a:lnTo>
                <a:lnTo>
                  <a:pt x="425" y="289"/>
                </a:lnTo>
                <a:lnTo>
                  <a:pt x="425" y="289"/>
                </a:lnTo>
                <a:lnTo>
                  <a:pt x="425" y="289"/>
                </a:lnTo>
                <a:lnTo>
                  <a:pt x="425" y="289"/>
                </a:lnTo>
                <a:lnTo>
                  <a:pt x="425" y="285"/>
                </a:lnTo>
                <a:lnTo>
                  <a:pt x="425" y="285"/>
                </a:lnTo>
                <a:lnTo>
                  <a:pt x="425" y="285"/>
                </a:lnTo>
                <a:lnTo>
                  <a:pt x="425" y="285"/>
                </a:lnTo>
                <a:lnTo>
                  <a:pt x="425" y="285"/>
                </a:lnTo>
                <a:lnTo>
                  <a:pt x="429" y="285"/>
                </a:lnTo>
                <a:lnTo>
                  <a:pt x="429" y="285"/>
                </a:lnTo>
                <a:lnTo>
                  <a:pt x="429" y="280"/>
                </a:lnTo>
                <a:lnTo>
                  <a:pt x="434" y="280"/>
                </a:lnTo>
                <a:lnTo>
                  <a:pt x="434" y="280"/>
                </a:lnTo>
                <a:lnTo>
                  <a:pt x="438" y="280"/>
                </a:lnTo>
                <a:lnTo>
                  <a:pt x="438" y="280"/>
                </a:lnTo>
                <a:lnTo>
                  <a:pt x="438" y="280"/>
                </a:lnTo>
                <a:lnTo>
                  <a:pt x="438" y="280"/>
                </a:lnTo>
                <a:lnTo>
                  <a:pt x="443" y="280"/>
                </a:lnTo>
                <a:lnTo>
                  <a:pt x="443" y="280"/>
                </a:lnTo>
                <a:lnTo>
                  <a:pt x="443" y="280"/>
                </a:lnTo>
                <a:lnTo>
                  <a:pt x="447" y="280"/>
                </a:lnTo>
                <a:lnTo>
                  <a:pt x="447" y="285"/>
                </a:lnTo>
                <a:lnTo>
                  <a:pt x="452" y="285"/>
                </a:lnTo>
                <a:lnTo>
                  <a:pt x="452" y="285"/>
                </a:lnTo>
                <a:lnTo>
                  <a:pt x="452" y="285"/>
                </a:lnTo>
                <a:lnTo>
                  <a:pt x="456" y="285"/>
                </a:lnTo>
                <a:lnTo>
                  <a:pt x="456" y="285"/>
                </a:lnTo>
                <a:lnTo>
                  <a:pt x="456" y="285"/>
                </a:lnTo>
                <a:lnTo>
                  <a:pt x="456" y="285"/>
                </a:lnTo>
                <a:lnTo>
                  <a:pt x="461" y="285"/>
                </a:lnTo>
                <a:lnTo>
                  <a:pt x="461" y="285"/>
                </a:lnTo>
                <a:lnTo>
                  <a:pt x="461" y="285"/>
                </a:lnTo>
                <a:lnTo>
                  <a:pt x="461" y="285"/>
                </a:lnTo>
                <a:lnTo>
                  <a:pt x="465" y="285"/>
                </a:lnTo>
                <a:lnTo>
                  <a:pt x="465" y="285"/>
                </a:lnTo>
                <a:lnTo>
                  <a:pt x="465" y="289"/>
                </a:lnTo>
                <a:lnTo>
                  <a:pt x="470" y="289"/>
                </a:lnTo>
                <a:lnTo>
                  <a:pt x="470" y="285"/>
                </a:lnTo>
                <a:lnTo>
                  <a:pt x="470" y="285"/>
                </a:lnTo>
                <a:lnTo>
                  <a:pt x="470" y="285"/>
                </a:lnTo>
                <a:lnTo>
                  <a:pt x="474" y="285"/>
                </a:lnTo>
                <a:lnTo>
                  <a:pt x="474" y="285"/>
                </a:lnTo>
                <a:lnTo>
                  <a:pt x="474" y="285"/>
                </a:lnTo>
                <a:lnTo>
                  <a:pt x="474" y="280"/>
                </a:lnTo>
                <a:lnTo>
                  <a:pt x="479" y="280"/>
                </a:lnTo>
                <a:lnTo>
                  <a:pt x="479" y="280"/>
                </a:lnTo>
                <a:lnTo>
                  <a:pt x="479" y="280"/>
                </a:lnTo>
                <a:lnTo>
                  <a:pt x="479" y="276"/>
                </a:lnTo>
                <a:lnTo>
                  <a:pt x="479" y="276"/>
                </a:lnTo>
                <a:lnTo>
                  <a:pt x="479" y="276"/>
                </a:lnTo>
                <a:lnTo>
                  <a:pt x="479" y="276"/>
                </a:lnTo>
                <a:lnTo>
                  <a:pt x="479" y="280"/>
                </a:lnTo>
                <a:lnTo>
                  <a:pt x="479" y="280"/>
                </a:lnTo>
                <a:lnTo>
                  <a:pt x="479" y="285"/>
                </a:lnTo>
                <a:lnTo>
                  <a:pt x="479" y="285"/>
                </a:lnTo>
                <a:lnTo>
                  <a:pt x="479" y="285"/>
                </a:lnTo>
                <a:lnTo>
                  <a:pt x="479" y="285"/>
                </a:lnTo>
                <a:lnTo>
                  <a:pt x="479" y="285"/>
                </a:lnTo>
                <a:lnTo>
                  <a:pt x="474" y="289"/>
                </a:lnTo>
                <a:moveTo>
                  <a:pt x="398" y="280"/>
                </a:moveTo>
                <a:lnTo>
                  <a:pt x="398" y="280"/>
                </a:lnTo>
                <a:lnTo>
                  <a:pt x="398" y="280"/>
                </a:lnTo>
                <a:lnTo>
                  <a:pt x="402" y="280"/>
                </a:lnTo>
                <a:lnTo>
                  <a:pt x="402" y="280"/>
                </a:lnTo>
                <a:lnTo>
                  <a:pt x="402" y="280"/>
                </a:lnTo>
                <a:lnTo>
                  <a:pt x="402" y="280"/>
                </a:lnTo>
                <a:lnTo>
                  <a:pt x="407" y="280"/>
                </a:lnTo>
                <a:lnTo>
                  <a:pt x="407" y="280"/>
                </a:lnTo>
                <a:lnTo>
                  <a:pt x="407" y="280"/>
                </a:lnTo>
                <a:lnTo>
                  <a:pt x="407" y="280"/>
                </a:lnTo>
                <a:lnTo>
                  <a:pt x="407" y="280"/>
                </a:lnTo>
                <a:lnTo>
                  <a:pt x="407" y="280"/>
                </a:lnTo>
                <a:lnTo>
                  <a:pt x="411" y="280"/>
                </a:lnTo>
                <a:lnTo>
                  <a:pt x="411" y="280"/>
                </a:lnTo>
                <a:lnTo>
                  <a:pt x="411" y="280"/>
                </a:lnTo>
                <a:lnTo>
                  <a:pt x="411" y="285"/>
                </a:lnTo>
                <a:lnTo>
                  <a:pt x="411" y="285"/>
                </a:lnTo>
                <a:lnTo>
                  <a:pt x="411" y="285"/>
                </a:lnTo>
                <a:lnTo>
                  <a:pt x="411" y="285"/>
                </a:lnTo>
                <a:lnTo>
                  <a:pt x="411" y="289"/>
                </a:lnTo>
                <a:lnTo>
                  <a:pt x="411" y="289"/>
                </a:lnTo>
                <a:lnTo>
                  <a:pt x="411" y="289"/>
                </a:lnTo>
                <a:lnTo>
                  <a:pt x="411" y="289"/>
                </a:lnTo>
                <a:lnTo>
                  <a:pt x="411" y="289"/>
                </a:lnTo>
                <a:lnTo>
                  <a:pt x="411" y="289"/>
                </a:lnTo>
                <a:lnTo>
                  <a:pt x="411" y="289"/>
                </a:lnTo>
                <a:lnTo>
                  <a:pt x="407" y="289"/>
                </a:lnTo>
                <a:lnTo>
                  <a:pt x="407" y="289"/>
                </a:lnTo>
                <a:lnTo>
                  <a:pt x="407" y="289"/>
                </a:lnTo>
                <a:lnTo>
                  <a:pt x="407" y="289"/>
                </a:lnTo>
                <a:lnTo>
                  <a:pt x="407" y="289"/>
                </a:lnTo>
                <a:lnTo>
                  <a:pt x="407" y="289"/>
                </a:lnTo>
                <a:lnTo>
                  <a:pt x="407" y="289"/>
                </a:lnTo>
                <a:lnTo>
                  <a:pt x="407" y="289"/>
                </a:lnTo>
                <a:lnTo>
                  <a:pt x="407" y="289"/>
                </a:lnTo>
                <a:lnTo>
                  <a:pt x="402" y="289"/>
                </a:lnTo>
                <a:lnTo>
                  <a:pt x="402" y="289"/>
                </a:lnTo>
                <a:lnTo>
                  <a:pt x="402" y="289"/>
                </a:lnTo>
                <a:lnTo>
                  <a:pt x="402" y="289"/>
                </a:lnTo>
                <a:lnTo>
                  <a:pt x="402" y="289"/>
                </a:lnTo>
                <a:lnTo>
                  <a:pt x="398" y="289"/>
                </a:lnTo>
                <a:lnTo>
                  <a:pt x="398" y="289"/>
                </a:lnTo>
                <a:lnTo>
                  <a:pt x="393" y="289"/>
                </a:lnTo>
                <a:lnTo>
                  <a:pt x="393" y="289"/>
                </a:lnTo>
                <a:lnTo>
                  <a:pt x="388" y="294"/>
                </a:lnTo>
                <a:lnTo>
                  <a:pt x="388" y="294"/>
                </a:lnTo>
                <a:lnTo>
                  <a:pt x="388" y="294"/>
                </a:lnTo>
                <a:lnTo>
                  <a:pt x="384" y="294"/>
                </a:lnTo>
                <a:lnTo>
                  <a:pt x="384" y="294"/>
                </a:lnTo>
                <a:lnTo>
                  <a:pt x="379" y="294"/>
                </a:lnTo>
                <a:lnTo>
                  <a:pt x="379" y="294"/>
                </a:lnTo>
                <a:lnTo>
                  <a:pt x="379" y="294"/>
                </a:lnTo>
                <a:lnTo>
                  <a:pt x="379" y="294"/>
                </a:lnTo>
                <a:lnTo>
                  <a:pt x="375" y="294"/>
                </a:lnTo>
                <a:lnTo>
                  <a:pt x="375" y="294"/>
                </a:lnTo>
                <a:lnTo>
                  <a:pt x="375" y="294"/>
                </a:lnTo>
                <a:lnTo>
                  <a:pt x="370" y="294"/>
                </a:lnTo>
                <a:lnTo>
                  <a:pt x="370" y="294"/>
                </a:lnTo>
                <a:lnTo>
                  <a:pt x="370" y="289"/>
                </a:lnTo>
                <a:lnTo>
                  <a:pt x="370" y="289"/>
                </a:lnTo>
                <a:lnTo>
                  <a:pt x="370" y="285"/>
                </a:lnTo>
                <a:lnTo>
                  <a:pt x="375" y="285"/>
                </a:lnTo>
                <a:lnTo>
                  <a:pt x="375" y="285"/>
                </a:lnTo>
                <a:lnTo>
                  <a:pt x="375" y="285"/>
                </a:lnTo>
                <a:lnTo>
                  <a:pt x="375" y="285"/>
                </a:lnTo>
                <a:lnTo>
                  <a:pt x="379" y="280"/>
                </a:lnTo>
                <a:lnTo>
                  <a:pt x="379" y="280"/>
                </a:lnTo>
                <a:lnTo>
                  <a:pt x="379" y="280"/>
                </a:lnTo>
                <a:lnTo>
                  <a:pt x="384" y="280"/>
                </a:lnTo>
                <a:lnTo>
                  <a:pt x="384" y="280"/>
                </a:lnTo>
                <a:lnTo>
                  <a:pt x="388" y="280"/>
                </a:lnTo>
                <a:lnTo>
                  <a:pt x="388" y="285"/>
                </a:lnTo>
                <a:lnTo>
                  <a:pt x="388" y="285"/>
                </a:lnTo>
                <a:lnTo>
                  <a:pt x="388" y="285"/>
                </a:lnTo>
                <a:lnTo>
                  <a:pt x="388" y="285"/>
                </a:lnTo>
                <a:lnTo>
                  <a:pt x="388" y="289"/>
                </a:lnTo>
                <a:lnTo>
                  <a:pt x="393" y="289"/>
                </a:lnTo>
                <a:lnTo>
                  <a:pt x="393" y="289"/>
                </a:lnTo>
                <a:lnTo>
                  <a:pt x="393" y="285"/>
                </a:lnTo>
                <a:lnTo>
                  <a:pt x="398" y="285"/>
                </a:lnTo>
                <a:lnTo>
                  <a:pt x="398" y="285"/>
                </a:lnTo>
                <a:lnTo>
                  <a:pt x="398" y="285"/>
                </a:lnTo>
                <a:lnTo>
                  <a:pt x="398" y="285"/>
                </a:lnTo>
                <a:lnTo>
                  <a:pt x="393" y="285"/>
                </a:lnTo>
                <a:lnTo>
                  <a:pt x="393" y="285"/>
                </a:lnTo>
                <a:lnTo>
                  <a:pt x="393" y="285"/>
                </a:lnTo>
                <a:lnTo>
                  <a:pt x="393" y="280"/>
                </a:lnTo>
                <a:lnTo>
                  <a:pt x="388" y="280"/>
                </a:lnTo>
                <a:lnTo>
                  <a:pt x="388" y="276"/>
                </a:lnTo>
                <a:lnTo>
                  <a:pt x="388" y="276"/>
                </a:lnTo>
                <a:lnTo>
                  <a:pt x="393" y="276"/>
                </a:lnTo>
                <a:lnTo>
                  <a:pt x="393" y="276"/>
                </a:lnTo>
                <a:lnTo>
                  <a:pt x="398" y="276"/>
                </a:lnTo>
                <a:lnTo>
                  <a:pt x="398" y="276"/>
                </a:lnTo>
                <a:lnTo>
                  <a:pt x="398" y="280"/>
                </a:lnTo>
                <a:lnTo>
                  <a:pt x="398" y="280"/>
                </a:lnTo>
                <a:moveTo>
                  <a:pt x="352" y="276"/>
                </a:moveTo>
                <a:lnTo>
                  <a:pt x="352" y="276"/>
                </a:lnTo>
                <a:lnTo>
                  <a:pt x="352" y="276"/>
                </a:lnTo>
                <a:lnTo>
                  <a:pt x="352" y="280"/>
                </a:lnTo>
                <a:lnTo>
                  <a:pt x="352" y="280"/>
                </a:lnTo>
                <a:lnTo>
                  <a:pt x="352" y="280"/>
                </a:lnTo>
                <a:lnTo>
                  <a:pt x="352" y="285"/>
                </a:lnTo>
                <a:lnTo>
                  <a:pt x="348" y="285"/>
                </a:lnTo>
                <a:lnTo>
                  <a:pt x="348" y="285"/>
                </a:lnTo>
                <a:lnTo>
                  <a:pt x="343" y="289"/>
                </a:lnTo>
                <a:lnTo>
                  <a:pt x="343" y="289"/>
                </a:lnTo>
                <a:lnTo>
                  <a:pt x="343" y="289"/>
                </a:lnTo>
                <a:lnTo>
                  <a:pt x="343" y="289"/>
                </a:lnTo>
                <a:lnTo>
                  <a:pt x="343" y="289"/>
                </a:lnTo>
                <a:lnTo>
                  <a:pt x="343" y="289"/>
                </a:lnTo>
                <a:lnTo>
                  <a:pt x="343" y="289"/>
                </a:lnTo>
                <a:lnTo>
                  <a:pt x="343" y="285"/>
                </a:lnTo>
                <a:lnTo>
                  <a:pt x="343" y="285"/>
                </a:lnTo>
                <a:lnTo>
                  <a:pt x="343" y="285"/>
                </a:lnTo>
                <a:lnTo>
                  <a:pt x="339" y="285"/>
                </a:lnTo>
                <a:lnTo>
                  <a:pt x="339" y="280"/>
                </a:lnTo>
                <a:lnTo>
                  <a:pt x="339" y="280"/>
                </a:lnTo>
                <a:lnTo>
                  <a:pt x="334" y="280"/>
                </a:lnTo>
                <a:lnTo>
                  <a:pt x="334" y="280"/>
                </a:lnTo>
                <a:lnTo>
                  <a:pt x="334" y="276"/>
                </a:lnTo>
                <a:lnTo>
                  <a:pt x="334" y="276"/>
                </a:lnTo>
                <a:lnTo>
                  <a:pt x="334" y="276"/>
                </a:lnTo>
                <a:lnTo>
                  <a:pt x="334" y="276"/>
                </a:lnTo>
                <a:lnTo>
                  <a:pt x="334" y="276"/>
                </a:lnTo>
                <a:lnTo>
                  <a:pt x="334" y="276"/>
                </a:lnTo>
                <a:lnTo>
                  <a:pt x="339" y="276"/>
                </a:lnTo>
                <a:lnTo>
                  <a:pt x="343" y="276"/>
                </a:lnTo>
                <a:lnTo>
                  <a:pt x="343" y="276"/>
                </a:lnTo>
                <a:lnTo>
                  <a:pt x="343" y="276"/>
                </a:lnTo>
                <a:lnTo>
                  <a:pt x="348" y="276"/>
                </a:lnTo>
                <a:lnTo>
                  <a:pt x="348" y="276"/>
                </a:lnTo>
                <a:lnTo>
                  <a:pt x="352" y="276"/>
                </a:lnTo>
                <a:moveTo>
                  <a:pt x="547" y="271"/>
                </a:moveTo>
                <a:lnTo>
                  <a:pt x="547" y="271"/>
                </a:lnTo>
                <a:lnTo>
                  <a:pt x="547" y="271"/>
                </a:lnTo>
                <a:lnTo>
                  <a:pt x="547" y="271"/>
                </a:lnTo>
                <a:lnTo>
                  <a:pt x="547" y="271"/>
                </a:lnTo>
                <a:lnTo>
                  <a:pt x="542" y="271"/>
                </a:lnTo>
                <a:lnTo>
                  <a:pt x="542" y="271"/>
                </a:lnTo>
                <a:lnTo>
                  <a:pt x="542" y="276"/>
                </a:lnTo>
                <a:lnTo>
                  <a:pt x="538" y="276"/>
                </a:lnTo>
                <a:lnTo>
                  <a:pt x="538" y="276"/>
                </a:lnTo>
                <a:lnTo>
                  <a:pt x="538" y="271"/>
                </a:lnTo>
                <a:lnTo>
                  <a:pt x="533" y="271"/>
                </a:lnTo>
                <a:lnTo>
                  <a:pt x="533" y="276"/>
                </a:lnTo>
                <a:lnTo>
                  <a:pt x="533" y="276"/>
                </a:lnTo>
                <a:lnTo>
                  <a:pt x="529" y="276"/>
                </a:lnTo>
                <a:lnTo>
                  <a:pt x="529" y="271"/>
                </a:lnTo>
                <a:lnTo>
                  <a:pt x="533" y="271"/>
                </a:lnTo>
                <a:lnTo>
                  <a:pt x="533" y="267"/>
                </a:lnTo>
                <a:lnTo>
                  <a:pt x="538" y="271"/>
                </a:lnTo>
                <a:lnTo>
                  <a:pt x="538" y="271"/>
                </a:lnTo>
                <a:lnTo>
                  <a:pt x="542" y="271"/>
                </a:lnTo>
                <a:lnTo>
                  <a:pt x="542" y="267"/>
                </a:lnTo>
                <a:lnTo>
                  <a:pt x="547" y="267"/>
                </a:lnTo>
                <a:lnTo>
                  <a:pt x="547" y="267"/>
                </a:lnTo>
                <a:lnTo>
                  <a:pt x="547" y="271"/>
                </a:lnTo>
                <a:moveTo>
                  <a:pt x="750" y="285"/>
                </a:moveTo>
                <a:lnTo>
                  <a:pt x="750" y="285"/>
                </a:lnTo>
                <a:lnTo>
                  <a:pt x="745" y="289"/>
                </a:lnTo>
                <a:lnTo>
                  <a:pt x="741" y="289"/>
                </a:lnTo>
                <a:lnTo>
                  <a:pt x="741" y="289"/>
                </a:lnTo>
                <a:lnTo>
                  <a:pt x="736" y="289"/>
                </a:lnTo>
                <a:lnTo>
                  <a:pt x="736" y="289"/>
                </a:lnTo>
                <a:lnTo>
                  <a:pt x="736" y="285"/>
                </a:lnTo>
                <a:lnTo>
                  <a:pt x="741" y="276"/>
                </a:lnTo>
                <a:lnTo>
                  <a:pt x="745" y="271"/>
                </a:lnTo>
                <a:lnTo>
                  <a:pt x="745" y="271"/>
                </a:lnTo>
                <a:lnTo>
                  <a:pt x="745" y="267"/>
                </a:lnTo>
                <a:lnTo>
                  <a:pt x="750" y="267"/>
                </a:lnTo>
                <a:lnTo>
                  <a:pt x="754" y="267"/>
                </a:lnTo>
                <a:lnTo>
                  <a:pt x="759" y="267"/>
                </a:lnTo>
                <a:lnTo>
                  <a:pt x="759" y="267"/>
                </a:lnTo>
                <a:lnTo>
                  <a:pt x="759" y="271"/>
                </a:lnTo>
                <a:lnTo>
                  <a:pt x="759" y="271"/>
                </a:lnTo>
                <a:lnTo>
                  <a:pt x="759" y="271"/>
                </a:lnTo>
                <a:lnTo>
                  <a:pt x="759" y="276"/>
                </a:lnTo>
                <a:lnTo>
                  <a:pt x="754" y="280"/>
                </a:lnTo>
                <a:lnTo>
                  <a:pt x="754" y="285"/>
                </a:lnTo>
                <a:lnTo>
                  <a:pt x="750" y="285"/>
                </a:lnTo>
                <a:moveTo>
                  <a:pt x="628" y="276"/>
                </a:moveTo>
                <a:lnTo>
                  <a:pt x="628" y="276"/>
                </a:lnTo>
                <a:lnTo>
                  <a:pt x="628" y="276"/>
                </a:lnTo>
                <a:lnTo>
                  <a:pt x="623" y="276"/>
                </a:lnTo>
                <a:lnTo>
                  <a:pt x="623" y="276"/>
                </a:lnTo>
                <a:lnTo>
                  <a:pt x="623" y="276"/>
                </a:lnTo>
                <a:lnTo>
                  <a:pt x="623" y="276"/>
                </a:lnTo>
                <a:lnTo>
                  <a:pt x="623" y="271"/>
                </a:lnTo>
                <a:lnTo>
                  <a:pt x="623" y="271"/>
                </a:lnTo>
                <a:lnTo>
                  <a:pt x="623" y="271"/>
                </a:lnTo>
                <a:lnTo>
                  <a:pt x="623" y="271"/>
                </a:lnTo>
                <a:lnTo>
                  <a:pt x="628" y="267"/>
                </a:lnTo>
                <a:lnTo>
                  <a:pt x="628" y="267"/>
                </a:lnTo>
                <a:lnTo>
                  <a:pt x="628" y="267"/>
                </a:lnTo>
                <a:lnTo>
                  <a:pt x="628" y="262"/>
                </a:lnTo>
                <a:lnTo>
                  <a:pt x="628" y="262"/>
                </a:lnTo>
                <a:lnTo>
                  <a:pt x="632" y="262"/>
                </a:lnTo>
                <a:lnTo>
                  <a:pt x="632" y="262"/>
                </a:lnTo>
                <a:lnTo>
                  <a:pt x="632" y="262"/>
                </a:lnTo>
                <a:lnTo>
                  <a:pt x="632" y="258"/>
                </a:lnTo>
                <a:lnTo>
                  <a:pt x="632" y="258"/>
                </a:lnTo>
                <a:lnTo>
                  <a:pt x="637" y="258"/>
                </a:lnTo>
                <a:lnTo>
                  <a:pt x="637" y="262"/>
                </a:lnTo>
                <a:lnTo>
                  <a:pt x="632" y="262"/>
                </a:lnTo>
                <a:lnTo>
                  <a:pt x="632" y="267"/>
                </a:lnTo>
                <a:lnTo>
                  <a:pt x="632" y="271"/>
                </a:lnTo>
                <a:lnTo>
                  <a:pt x="632" y="271"/>
                </a:lnTo>
                <a:lnTo>
                  <a:pt x="628" y="271"/>
                </a:lnTo>
                <a:lnTo>
                  <a:pt x="628" y="271"/>
                </a:lnTo>
                <a:lnTo>
                  <a:pt x="628" y="276"/>
                </a:lnTo>
                <a:lnTo>
                  <a:pt x="628" y="276"/>
                </a:lnTo>
                <a:lnTo>
                  <a:pt x="628" y="276"/>
                </a:lnTo>
                <a:lnTo>
                  <a:pt x="628" y="276"/>
                </a:lnTo>
                <a:moveTo>
                  <a:pt x="325" y="253"/>
                </a:moveTo>
                <a:lnTo>
                  <a:pt x="325" y="253"/>
                </a:lnTo>
                <a:lnTo>
                  <a:pt x="325" y="253"/>
                </a:lnTo>
                <a:lnTo>
                  <a:pt x="321" y="253"/>
                </a:lnTo>
                <a:lnTo>
                  <a:pt x="321" y="258"/>
                </a:lnTo>
                <a:lnTo>
                  <a:pt x="316" y="258"/>
                </a:lnTo>
                <a:lnTo>
                  <a:pt x="312" y="258"/>
                </a:lnTo>
                <a:lnTo>
                  <a:pt x="312" y="258"/>
                </a:lnTo>
                <a:lnTo>
                  <a:pt x="312" y="258"/>
                </a:lnTo>
                <a:lnTo>
                  <a:pt x="312" y="258"/>
                </a:lnTo>
                <a:lnTo>
                  <a:pt x="312" y="258"/>
                </a:lnTo>
                <a:lnTo>
                  <a:pt x="307" y="253"/>
                </a:lnTo>
                <a:lnTo>
                  <a:pt x="303" y="253"/>
                </a:lnTo>
                <a:lnTo>
                  <a:pt x="307" y="253"/>
                </a:lnTo>
                <a:lnTo>
                  <a:pt x="307" y="249"/>
                </a:lnTo>
                <a:lnTo>
                  <a:pt x="312" y="249"/>
                </a:lnTo>
                <a:lnTo>
                  <a:pt x="325" y="249"/>
                </a:lnTo>
                <a:lnTo>
                  <a:pt x="330" y="253"/>
                </a:lnTo>
                <a:lnTo>
                  <a:pt x="330" y="253"/>
                </a:lnTo>
                <a:lnTo>
                  <a:pt x="325" y="253"/>
                </a:lnTo>
                <a:lnTo>
                  <a:pt x="325" y="253"/>
                </a:lnTo>
                <a:moveTo>
                  <a:pt x="687" y="244"/>
                </a:moveTo>
                <a:lnTo>
                  <a:pt x="687" y="244"/>
                </a:lnTo>
                <a:lnTo>
                  <a:pt x="687" y="249"/>
                </a:lnTo>
                <a:lnTo>
                  <a:pt x="687" y="249"/>
                </a:lnTo>
                <a:lnTo>
                  <a:pt x="682" y="249"/>
                </a:lnTo>
                <a:lnTo>
                  <a:pt x="682" y="253"/>
                </a:lnTo>
                <a:lnTo>
                  <a:pt x="682" y="253"/>
                </a:lnTo>
                <a:lnTo>
                  <a:pt x="678" y="253"/>
                </a:lnTo>
                <a:lnTo>
                  <a:pt x="678" y="253"/>
                </a:lnTo>
                <a:lnTo>
                  <a:pt x="678" y="253"/>
                </a:lnTo>
                <a:lnTo>
                  <a:pt x="678" y="244"/>
                </a:lnTo>
                <a:lnTo>
                  <a:pt x="678" y="249"/>
                </a:lnTo>
                <a:lnTo>
                  <a:pt x="678" y="244"/>
                </a:lnTo>
                <a:lnTo>
                  <a:pt x="678" y="244"/>
                </a:lnTo>
                <a:lnTo>
                  <a:pt x="678" y="244"/>
                </a:lnTo>
                <a:lnTo>
                  <a:pt x="678" y="240"/>
                </a:lnTo>
                <a:lnTo>
                  <a:pt x="678" y="240"/>
                </a:lnTo>
                <a:lnTo>
                  <a:pt x="678" y="240"/>
                </a:lnTo>
                <a:lnTo>
                  <a:pt x="682" y="240"/>
                </a:lnTo>
                <a:lnTo>
                  <a:pt x="682" y="244"/>
                </a:lnTo>
                <a:lnTo>
                  <a:pt x="682" y="244"/>
                </a:lnTo>
                <a:lnTo>
                  <a:pt x="687" y="244"/>
                </a:lnTo>
                <a:moveTo>
                  <a:pt x="212" y="231"/>
                </a:moveTo>
                <a:lnTo>
                  <a:pt x="212" y="231"/>
                </a:lnTo>
                <a:lnTo>
                  <a:pt x="217" y="235"/>
                </a:lnTo>
                <a:lnTo>
                  <a:pt x="217" y="235"/>
                </a:lnTo>
                <a:lnTo>
                  <a:pt x="217" y="235"/>
                </a:lnTo>
                <a:lnTo>
                  <a:pt x="221" y="235"/>
                </a:lnTo>
                <a:lnTo>
                  <a:pt x="221" y="235"/>
                </a:lnTo>
                <a:lnTo>
                  <a:pt x="226" y="235"/>
                </a:lnTo>
                <a:lnTo>
                  <a:pt x="226" y="235"/>
                </a:lnTo>
                <a:lnTo>
                  <a:pt x="226" y="235"/>
                </a:lnTo>
                <a:lnTo>
                  <a:pt x="230" y="235"/>
                </a:lnTo>
                <a:lnTo>
                  <a:pt x="230" y="235"/>
                </a:lnTo>
                <a:lnTo>
                  <a:pt x="230" y="235"/>
                </a:lnTo>
                <a:lnTo>
                  <a:pt x="230" y="240"/>
                </a:lnTo>
                <a:lnTo>
                  <a:pt x="230" y="240"/>
                </a:lnTo>
                <a:lnTo>
                  <a:pt x="235" y="240"/>
                </a:lnTo>
                <a:lnTo>
                  <a:pt x="235" y="244"/>
                </a:lnTo>
                <a:lnTo>
                  <a:pt x="235" y="249"/>
                </a:lnTo>
                <a:lnTo>
                  <a:pt x="235" y="249"/>
                </a:lnTo>
                <a:lnTo>
                  <a:pt x="239" y="249"/>
                </a:lnTo>
                <a:lnTo>
                  <a:pt x="239" y="249"/>
                </a:lnTo>
                <a:lnTo>
                  <a:pt x="244" y="249"/>
                </a:lnTo>
                <a:lnTo>
                  <a:pt x="248" y="249"/>
                </a:lnTo>
                <a:lnTo>
                  <a:pt x="248" y="249"/>
                </a:lnTo>
                <a:lnTo>
                  <a:pt x="248" y="249"/>
                </a:lnTo>
                <a:lnTo>
                  <a:pt x="253" y="249"/>
                </a:lnTo>
                <a:lnTo>
                  <a:pt x="257" y="249"/>
                </a:lnTo>
                <a:lnTo>
                  <a:pt x="257" y="249"/>
                </a:lnTo>
                <a:lnTo>
                  <a:pt x="262" y="249"/>
                </a:lnTo>
                <a:lnTo>
                  <a:pt x="262" y="249"/>
                </a:lnTo>
                <a:lnTo>
                  <a:pt x="262" y="249"/>
                </a:lnTo>
                <a:lnTo>
                  <a:pt x="262" y="249"/>
                </a:lnTo>
                <a:lnTo>
                  <a:pt x="266" y="249"/>
                </a:lnTo>
                <a:lnTo>
                  <a:pt x="266" y="249"/>
                </a:lnTo>
                <a:lnTo>
                  <a:pt x="266" y="249"/>
                </a:lnTo>
                <a:lnTo>
                  <a:pt x="271" y="244"/>
                </a:lnTo>
                <a:lnTo>
                  <a:pt x="271" y="244"/>
                </a:lnTo>
                <a:lnTo>
                  <a:pt x="271" y="244"/>
                </a:lnTo>
                <a:lnTo>
                  <a:pt x="271" y="240"/>
                </a:lnTo>
                <a:lnTo>
                  <a:pt x="271" y="240"/>
                </a:lnTo>
                <a:lnTo>
                  <a:pt x="271" y="240"/>
                </a:lnTo>
                <a:lnTo>
                  <a:pt x="276" y="240"/>
                </a:lnTo>
                <a:lnTo>
                  <a:pt x="276" y="240"/>
                </a:lnTo>
                <a:lnTo>
                  <a:pt x="280" y="244"/>
                </a:lnTo>
                <a:lnTo>
                  <a:pt x="280" y="244"/>
                </a:lnTo>
                <a:lnTo>
                  <a:pt x="280" y="244"/>
                </a:lnTo>
                <a:lnTo>
                  <a:pt x="280" y="244"/>
                </a:lnTo>
                <a:lnTo>
                  <a:pt x="285" y="244"/>
                </a:lnTo>
                <a:lnTo>
                  <a:pt x="285" y="244"/>
                </a:lnTo>
                <a:lnTo>
                  <a:pt x="285" y="244"/>
                </a:lnTo>
                <a:lnTo>
                  <a:pt x="289" y="249"/>
                </a:lnTo>
                <a:lnTo>
                  <a:pt x="289" y="249"/>
                </a:lnTo>
                <a:lnTo>
                  <a:pt x="294" y="249"/>
                </a:lnTo>
                <a:lnTo>
                  <a:pt x="294" y="249"/>
                </a:lnTo>
                <a:lnTo>
                  <a:pt x="294" y="249"/>
                </a:lnTo>
                <a:lnTo>
                  <a:pt x="298" y="249"/>
                </a:lnTo>
                <a:lnTo>
                  <a:pt x="298" y="249"/>
                </a:lnTo>
                <a:lnTo>
                  <a:pt x="303" y="249"/>
                </a:lnTo>
                <a:lnTo>
                  <a:pt x="303" y="253"/>
                </a:lnTo>
                <a:lnTo>
                  <a:pt x="303" y="258"/>
                </a:lnTo>
                <a:lnTo>
                  <a:pt x="303" y="258"/>
                </a:lnTo>
                <a:lnTo>
                  <a:pt x="307" y="258"/>
                </a:lnTo>
                <a:lnTo>
                  <a:pt x="307" y="258"/>
                </a:lnTo>
                <a:lnTo>
                  <a:pt x="307" y="262"/>
                </a:lnTo>
                <a:lnTo>
                  <a:pt x="307" y="262"/>
                </a:lnTo>
                <a:lnTo>
                  <a:pt x="307" y="267"/>
                </a:lnTo>
                <a:lnTo>
                  <a:pt x="312" y="267"/>
                </a:lnTo>
                <a:lnTo>
                  <a:pt x="316" y="267"/>
                </a:lnTo>
                <a:lnTo>
                  <a:pt x="321" y="267"/>
                </a:lnTo>
                <a:lnTo>
                  <a:pt x="325" y="267"/>
                </a:lnTo>
                <a:lnTo>
                  <a:pt x="325" y="267"/>
                </a:lnTo>
                <a:lnTo>
                  <a:pt x="325" y="267"/>
                </a:lnTo>
                <a:lnTo>
                  <a:pt x="334" y="267"/>
                </a:lnTo>
                <a:lnTo>
                  <a:pt x="334" y="267"/>
                </a:lnTo>
                <a:lnTo>
                  <a:pt x="334" y="271"/>
                </a:lnTo>
                <a:lnTo>
                  <a:pt x="334" y="271"/>
                </a:lnTo>
                <a:lnTo>
                  <a:pt x="330" y="276"/>
                </a:lnTo>
                <a:lnTo>
                  <a:pt x="330" y="280"/>
                </a:lnTo>
                <a:lnTo>
                  <a:pt x="330" y="280"/>
                </a:lnTo>
                <a:lnTo>
                  <a:pt x="330" y="285"/>
                </a:lnTo>
                <a:lnTo>
                  <a:pt x="334" y="285"/>
                </a:lnTo>
                <a:lnTo>
                  <a:pt x="334" y="285"/>
                </a:lnTo>
                <a:lnTo>
                  <a:pt x="334" y="289"/>
                </a:lnTo>
                <a:lnTo>
                  <a:pt x="334" y="289"/>
                </a:lnTo>
                <a:lnTo>
                  <a:pt x="330" y="289"/>
                </a:lnTo>
                <a:lnTo>
                  <a:pt x="330" y="285"/>
                </a:lnTo>
                <a:lnTo>
                  <a:pt x="330" y="285"/>
                </a:lnTo>
                <a:lnTo>
                  <a:pt x="330" y="285"/>
                </a:lnTo>
                <a:lnTo>
                  <a:pt x="325" y="285"/>
                </a:lnTo>
                <a:lnTo>
                  <a:pt x="325" y="285"/>
                </a:lnTo>
                <a:lnTo>
                  <a:pt x="321" y="280"/>
                </a:lnTo>
                <a:lnTo>
                  <a:pt x="312" y="280"/>
                </a:lnTo>
                <a:lnTo>
                  <a:pt x="312" y="280"/>
                </a:lnTo>
                <a:lnTo>
                  <a:pt x="307" y="280"/>
                </a:lnTo>
                <a:lnTo>
                  <a:pt x="307" y="280"/>
                </a:lnTo>
                <a:lnTo>
                  <a:pt x="303" y="280"/>
                </a:lnTo>
                <a:lnTo>
                  <a:pt x="303" y="280"/>
                </a:lnTo>
                <a:lnTo>
                  <a:pt x="298" y="280"/>
                </a:lnTo>
                <a:lnTo>
                  <a:pt x="298" y="280"/>
                </a:lnTo>
                <a:lnTo>
                  <a:pt x="294" y="280"/>
                </a:lnTo>
                <a:lnTo>
                  <a:pt x="280" y="280"/>
                </a:lnTo>
                <a:lnTo>
                  <a:pt x="280" y="276"/>
                </a:lnTo>
                <a:lnTo>
                  <a:pt x="276" y="276"/>
                </a:lnTo>
                <a:lnTo>
                  <a:pt x="271" y="276"/>
                </a:lnTo>
                <a:lnTo>
                  <a:pt x="266" y="276"/>
                </a:lnTo>
                <a:lnTo>
                  <a:pt x="257" y="271"/>
                </a:lnTo>
                <a:lnTo>
                  <a:pt x="253" y="267"/>
                </a:lnTo>
                <a:lnTo>
                  <a:pt x="244" y="267"/>
                </a:lnTo>
                <a:lnTo>
                  <a:pt x="244" y="267"/>
                </a:lnTo>
                <a:lnTo>
                  <a:pt x="239" y="267"/>
                </a:lnTo>
                <a:lnTo>
                  <a:pt x="235" y="267"/>
                </a:lnTo>
                <a:lnTo>
                  <a:pt x="235" y="267"/>
                </a:lnTo>
                <a:lnTo>
                  <a:pt x="230" y="267"/>
                </a:lnTo>
                <a:lnTo>
                  <a:pt x="230" y="267"/>
                </a:lnTo>
                <a:lnTo>
                  <a:pt x="230" y="267"/>
                </a:lnTo>
                <a:lnTo>
                  <a:pt x="226" y="267"/>
                </a:lnTo>
                <a:lnTo>
                  <a:pt x="226" y="267"/>
                </a:lnTo>
                <a:lnTo>
                  <a:pt x="221" y="267"/>
                </a:lnTo>
                <a:lnTo>
                  <a:pt x="217" y="267"/>
                </a:lnTo>
                <a:lnTo>
                  <a:pt x="217" y="262"/>
                </a:lnTo>
                <a:lnTo>
                  <a:pt x="217" y="262"/>
                </a:lnTo>
                <a:lnTo>
                  <a:pt x="212" y="262"/>
                </a:lnTo>
                <a:lnTo>
                  <a:pt x="208" y="262"/>
                </a:lnTo>
                <a:lnTo>
                  <a:pt x="208" y="258"/>
                </a:lnTo>
                <a:lnTo>
                  <a:pt x="199" y="258"/>
                </a:lnTo>
                <a:lnTo>
                  <a:pt x="199" y="258"/>
                </a:lnTo>
                <a:lnTo>
                  <a:pt x="194" y="258"/>
                </a:lnTo>
                <a:lnTo>
                  <a:pt x="194" y="258"/>
                </a:lnTo>
                <a:lnTo>
                  <a:pt x="194" y="258"/>
                </a:lnTo>
                <a:lnTo>
                  <a:pt x="194" y="253"/>
                </a:lnTo>
                <a:lnTo>
                  <a:pt x="194" y="253"/>
                </a:lnTo>
                <a:lnTo>
                  <a:pt x="199" y="253"/>
                </a:lnTo>
                <a:lnTo>
                  <a:pt x="190" y="249"/>
                </a:lnTo>
                <a:lnTo>
                  <a:pt x="185" y="249"/>
                </a:lnTo>
                <a:lnTo>
                  <a:pt x="185" y="249"/>
                </a:lnTo>
                <a:lnTo>
                  <a:pt x="185" y="249"/>
                </a:lnTo>
                <a:lnTo>
                  <a:pt x="181" y="249"/>
                </a:lnTo>
                <a:lnTo>
                  <a:pt x="181" y="249"/>
                </a:lnTo>
                <a:lnTo>
                  <a:pt x="176" y="249"/>
                </a:lnTo>
                <a:lnTo>
                  <a:pt x="176" y="249"/>
                </a:lnTo>
                <a:lnTo>
                  <a:pt x="176" y="249"/>
                </a:lnTo>
                <a:lnTo>
                  <a:pt x="176" y="249"/>
                </a:lnTo>
                <a:lnTo>
                  <a:pt x="176" y="244"/>
                </a:lnTo>
                <a:lnTo>
                  <a:pt x="176" y="244"/>
                </a:lnTo>
                <a:lnTo>
                  <a:pt x="176" y="244"/>
                </a:lnTo>
                <a:lnTo>
                  <a:pt x="176" y="244"/>
                </a:lnTo>
                <a:lnTo>
                  <a:pt x="176" y="244"/>
                </a:lnTo>
                <a:lnTo>
                  <a:pt x="176" y="244"/>
                </a:lnTo>
                <a:lnTo>
                  <a:pt x="181" y="249"/>
                </a:lnTo>
                <a:lnTo>
                  <a:pt x="181" y="244"/>
                </a:lnTo>
                <a:lnTo>
                  <a:pt x="181" y="244"/>
                </a:lnTo>
                <a:lnTo>
                  <a:pt x="181" y="244"/>
                </a:lnTo>
                <a:lnTo>
                  <a:pt x="181" y="240"/>
                </a:lnTo>
                <a:lnTo>
                  <a:pt x="185" y="240"/>
                </a:lnTo>
                <a:lnTo>
                  <a:pt x="185" y="240"/>
                </a:lnTo>
                <a:lnTo>
                  <a:pt x="185" y="240"/>
                </a:lnTo>
                <a:lnTo>
                  <a:pt x="185" y="235"/>
                </a:lnTo>
                <a:lnTo>
                  <a:pt x="190" y="231"/>
                </a:lnTo>
                <a:lnTo>
                  <a:pt x="190" y="231"/>
                </a:lnTo>
                <a:lnTo>
                  <a:pt x="190" y="231"/>
                </a:lnTo>
                <a:lnTo>
                  <a:pt x="194" y="231"/>
                </a:lnTo>
                <a:lnTo>
                  <a:pt x="194" y="231"/>
                </a:lnTo>
                <a:lnTo>
                  <a:pt x="199" y="231"/>
                </a:lnTo>
                <a:lnTo>
                  <a:pt x="199" y="231"/>
                </a:lnTo>
                <a:lnTo>
                  <a:pt x="203" y="231"/>
                </a:lnTo>
                <a:lnTo>
                  <a:pt x="203" y="235"/>
                </a:lnTo>
                <a:lnTo>
                  <a:pt x="203" y="231"/>
                </a:lnTo>
                <a:lnTo>
                  <a:pt x="208" y="231"/>
                </a:lnTo>
                <a:lnTo>
                  <a:pt x="208" y="231"/>
                </a:lnTo>
                <a:lnTo>
                  <a:pt x="208" y="231"/>
                </a:lnTo>
                <a:lnTo>
                  <a:pt x="208" y="231"/>
                </a:lnTo>
                <a:lnTo>
                  <a:pt x="212" y="231"/>
                </a:lnTo>
                <a:lnTo>
                  <a:pt x="212" y="231"/>
                </a:lnTo>
                <a:moveTo>
                  <a:pt x="691" y="231"/>
                </a:moveTo>
                <a:lnTo>
                  <a:pt x="691" y="231"/>
                </a:lnTo>
                <a:lnTo>
                  <a:pt x="691" y="231"/>
                </a:lnTo>
                <a:lnTo>
                  <a:pt x="691" y="231"/>
                </a:lnTo>
                <a:lnTo>
                  <a:pt x="691" y="235"/>
                </a:lnTo>
                <a:lnTo>
                  <a:pt x="691" y="235"/>
                </a:lnTo>
                <a:lnTo>
                  <a:pt x="691" y="240"/>
                </a:lnTo>
                <a:lnTo>
                  <a:pt x="691" y="240"/>
                </a:lnTo>
                <a:lnTo>
                  <a:pt x="691" y="240"/>
                </a:lnTo>
                <a:lnTo>
                  <a:pt x="691" y="240"/>
                </a:lnTo>
                <a:lnTo>
                  <a:pt x="691" y="244"/>
                </a:lnTo>
                <a:lnTo>
                  <a:pt x="687" y="244"/>
                </a:lnTo>
                <a:lnTo>
                  <a:pt x="687" y="244"/>
                </a:lnTo>
                <a:lnTo>
                  <a:pt x="687" y="244"/>
                </a:lnTo>
                <a:lnTo>
                  <a:pt x="682" y="244"/>
                </a:lnTo>
                <a:lnTo>
                  <a:pt x="682" y="244"/>
                </a:lnTo>
                <a:lnTo>
                  <a:pt x="682" y="240"/>
                </a:lnTo>
                <a:lnTo>
                  <a:pt x="682" y="240"/>
                </a:lnTo>
                <a:lnTo>
                  <a:pt x="682" y="240"/>
                </a:lnTo>
                <a:lnTo>
                  <a:pt x="678" y="240"/>
                </a:lnTo>
                <a:lnTo>
                  <a:pt x="682" y="235"/>
                </a:lnTo>
                <a:lnTo>
                  <a:pt x="682" y="235"/>
                </a:lnTo>
                <a:lnTo>
                  <a:pt x="682" y="235"/>
                </a:lnTo>
                <a:lnTo>
                  <a:pt x="682" y="235"/>
                </a:lnTo>
                <a:lnTo>
                  <a:pt x="682" y="235"/>
                </a:lnTo>
                <a:lnTo>
                  <a:pt x="682" y="231"/>
                </a:lnTo>
                <a:lnTo>
                  <a:pt x="682" y="231"/>
                </a:lnTo>
                <a:lnTo>
                  <a:pt x="682" y="231"/>
                </a:lnTo>
                <a:lnTo>
                  <a:pt x="682" y="231"/>
                </a:lnTo>
                <a:lnTo>
                  <a:pt x="687" y="226"/>
                </a:lnTo>
                <a:lnTo>
                  <a:pt x="687" y="226"/>
                </a:lnTo>
                <a:lnTo>
                  <a:pt x="687" y="226"/>
                </a:lnTo>
                <a:lnTo>
                  <a:pt x="687" y="226"/>
                </a:lnTo>
                <a:lnTo>
                  <a:pt x="691" y="226"/>
                </a:lnTo>
                <a:lnTo>
                  <a:pt x="691" y="226"/>
                </a:lnTo>
                <a:lnTo>
                  <a:pt x="691" y="226"/>
                </a:lnTo>
                <a:lnTo>
                  <a:pt x="691" y="226"/>
                </a:lnTo>
                <a:lnTo>
                  <a:pt x="691" y="226"/>
                </a:lnTo>
                <a:lnTo>
                  <a:pt x="691" y="231"/>
                </a:lnTo>
                <a:moveTo>
                  <a:pt x="479" y="217"/>
                </a:moveTo>
                <a:lnTo>
                  <a:pt x="479" y="217"/>
                </a:lnTo>
                <a:lnTo>
                  <a:pt x="479" y="221"/>
                </a:lnTo>
                <a:lnTo>
                  <a:pt x="479" y="221"/>
                </a:lnTo>
                <a:lnTo>
                  <a:pt x="479" y="221"/>
                </a:lnTo>
                <a:lnTo>
                  <a:pt x="479" y="221"/>
                </a:lnTo>
                <a:lnTo>
                  <a:pt x="474" y="221"/>
                </a:lnTo>
                <a:lnTo>
                  <a:pt x="474" y="221"/>
                </a:lnTo>
                <a:lnTo>
                  <a:pt x="474" y="221"/>
                </a:lnTo>
                <a:lnTo>
                  <a:pt x="474" y="221"/>
                </a:lnTo>
                <a:lnTo>
                  <a:pt x="474" y="217"/>
                </a:lnTo>
                <a:lnTo>
                  <a:pt x="474" y="217"/>
                </a:lnTo>
                <a:lnTo>
                  <a:pt x="474" y="212"/>
                </a:lnTo>
                <a:lnTo>
                  <a:pt x="474" y="208"/>
                </a:lnTo>
                <a:lnTo>
                  <a:pt x="474" y="208"/>
                </a:lnTo>
                <a:lnTo>
                  <a:pt x="479" y="208"/>
                </a:lnTo>
                <a:lnTo>
                  <a:pt x="483" y="208"/>
                </a:lnTo>
                <a:lnTo>
                  <a:pt x="483" y="203"/>
                </a:lnTo>
                <a:lnTo>
                  <a:pt x="483" y="208"/>
                </a:lnTo>
                <a:lnTo>
                  <a:pt x="483" y="212"/>
                </a:lnTo>
                <a:lnTo>
                  <a:pt x="479" y="217"/>
                </a:lnTo>
                <a:lnTo>
                  <a:pt x="479" y="217"/>
                </a:lnTo>
                <a:moveTo>
                  <a:pt x="492" y="203"/>
                </a:moveTo>
                <a:lnTo>
                  <a:pt x="492" y="203"/>
                </a:lnTo>
                <a:lnTo>
                  <a:pt x="492" y="208"/>
                </a:lnTo>
                <a:lnTo>
                  <a:pt x="492" y="208"/>
                </a:lnTo>
                <a:lnTo>
                  <a:pt x="488" y="208"/>
                </a:lnTo>
                <a:lnTo>
                  <a:pt x="488" y="208"/>
                </a:lnTo>
                <a:lnTo>
                  <a:pt x="488" y="208"/>
                </a:lnTo>
                <a:lnTo>
                  <a:pt x="488" y="208"/>
                </a:lnTo>
                <a:lnTo>
                  <a:pt x="488" y="208"/>
                </a:lnTo>
                <a:lnTo>
                  <a:pt x="488" y="208"/>
                </a:lnTo>
                <a:lnTo>
                  <a:pt x="488" y="212"/>
                </a:lnTo>
                <a:lnTo>
                  <a:pt x="488" y="212"/>
                </a:lnTo>
                <a:lnTo>
                  <a:pt x="488" y="217"/>
                </a:lnTo>
                <a:lnTo>
                  <a:pt x="488" y="217"/>
                </a:lnTo>
                <a:lnTo>
                  <a:pt x="488" y="217"/>
                </a:lnTo>
                <a:lnTo>
                  <a:pt x="488" y="217"/>
                </a:lnTo>
                <a:lnTo>
                  <a:pt x="488" y="217"/>
                </a:lnTo>
                <a:lnTo>
                  <a:pt x="492" y="217"/>
                </a:lnTo>
                <a:lnTo>
                  <a:pt x="488" y="221"/>
                </a:lnTo>
                <a:lnTo>
                  <a:pt x="488" y="221"/>
                </a:lnTo>
                <a:lnTo>
                  <a:pt x="488" y="221"/>
                </a:lnTo>
                <a:lnTo>
                  <a:pt x="488" y="221"/>
                </a:lnTo>
                <a:lnTo>
                  <a:pt x="488" y="221"/>
                </a:lnTo>
                <a:lnTo>
                  <a:pt x="483" y="221"/>
                </a:lnTo>
                <a:lnTo>
                  <a:pt x="483" y="221"/>
                </a:lnTo>
                <a:lnTo>
                  <a:pt x="483" y="226"/>
                </a:lnTo>
                <a:lnTo>
                  <a:pt x="483" y="226"/>
                </a:lnTo>
                <a:lnTo>
                  <a:pt x="483" y="226"/>
                </a:lnTo>
                <a:lnTo>
                  <a:pt x="483" y="226"/>
                </a:lnTo>
                <a:lnTo>
                  <a:pt x="479" y="226"/>
                </a:lnTo>
                <a:lnTo>
                  <a:pt x="479" y="226"/>
                </a:lnTo>
                <a:lnTo>
                  <a:pt x="479" y="226"/>
                </a:lnTo>
                <a:lnTo>
                  <a:pt x="479" y="221"/>
                </a:lnTo>
                <a:lnTo>
                  <a:pt x="479" y="221"/>
                </a:lnTo>
                <a:lnTo>
                  <a:pt x="479" y="221"/>
                </a:lnTo>
                <a:lnTo>
                  <a:pt x="479" y="221"/>
                </a:lnTo>
                <a:lnTo>
                  <a:pt x="483" y="217"/>
                </a:lnTo>
                <a:lnTo>
                  <a:pt x="483" y="217"/>
                </a:lnTo>
                <a:lnTo>
                  <a:pt x="483" y="217"/>
                </a:lnTo>
                <a:lnTo>
                  <a:pt x="483" y="212"/>
                </a:lnTo>
                <a:lnTo>
                  <a:pt x="483" y="212"/>
                </a:lnTo>
                <a:lnTo>
                  <a:pt x="483" y="212"/>
                </a:lnTo>
                <a:lnTo>
                  <a:pt x="483" y="208"/>
                </a:lnTo>
                <a:lnTo>
                  <a:pt x="483" y="203"/>
                </a:lnTo>
                <a:lnTo>
                  <a:pt x="488" y="203"/>
                </a:lnTo>
                <a:lnTo>
                  <a:pt x="488" y="199"/>
                </a:lnTo>
                <a:lnTo>
                  <a:pt x="488" y="199"/>
                </a:lnTo>
                <a:lnTo>
                  <a:pt x="488" y="203"/>
                </a:lnTo>
                <a:lnTo>
                  <a:pt x="492" y="203"/>
                </a:lnTo>
                <a:moveTo>
                  <a:pt x="370" y="190"/>
                </a:moveTo>
                <a:lnTo>
                  <a:pt x="370" y="190"/>
                </a:lnTo>
                <a:lnTo>
                  <a:pt x="366" y="194"/>
                </a:lnTo>
                <a:lnTo>
                  <a:pt x="366" y="194"/>
                </a:lnTo>
                <a:lnTo>
                  <a:pt x="366" y="190"/>
                </a:lnTo>
                <a:lnTo>
                  <a:pt x="366" y="185"/>
                </a:lnTo>
                <a:lnTo>
                  <a:pt x="366" y="185"/>
                </a:lnTo>
                <a:lnTo>
                  <a:pt x="366" y="181"/>
                </a:lnTo>
                <a:lnTo>
                  <a:pt x="370" y="181"/>
                </a:lnTo>
                <a:lnTo>
                  <a:pt x="370" y="176"/>
                </a:lnTo>
                <a:lnTo>
                  <a:pt x="370" y="176"/>
                </a:lnTo>
                <a:lnTo>
                  <a:pt x="370" y="181"/>
                </a:lnTo>
                <a:lnTo>
                  <a:pt x="370" y="181"/>
                </a:lnTo>
                <a:lnTo>
                  <a:pt x="370" y="181"/>
                </a:lnTo>
                <a:lnTo>
                  <a:pt x="370" y="181"/>
                </a:lnTo>
                <a:lnTo>
                  <a:pt x="370" y="185"/>
                </a:lnTo>
                <a:lnTo>
                  <a:pt x="370" y="185"/>
                </a:lnTo>
                <a:lnTo>
                  <a:pt x="370" y="190"/>
                </a:lnTo>
                <a:lnTo>
                  <a:pt x="370" y="190"/>
                </a:lnTo>
                <a:moveTo>
                  <a:pt x="556" y="176"/>
                </a:moveTo>
                <a:lnTo>
                  <a:pt x="556" y="176"/>
                </a:lnTo>
                <a:lnTo>
                  <a:pt x="560" y="176"/>
                </a:lnTo>
                <a:lnTo>
                  <a:pt x="560" y="176"/>
                </a:lnTo>
                <a:lnTo>
                  <a:pt x="560" y="181"/>
                </a:lnTo>
                <a:lnTo>
                  <a:pt x="560" y="181"/>
                </a:lnTo>
                <a:lnTo>
                  <a:pt x="560" y="181"/>
                </a:lnTo>
                <a:lnTo>
                  <a:pt x="565" y="181"/>
                </a:lnTo>
                <a:lnTo>
                  <a:pt x="565" y="181"/>
                </a:lnTo>
                <a:lnTo>
                  <a:pt x="565" y="185"/>
                </a:lnTo>
                <a:lnTo>
                  <a:pt x="560" y="185"/>
                </a:lnTo>
                <a:lnTo>
                  <a:pt x="560" y="185"/>
                </a:lnTo>
                <a:lnTo>
                  <a:pt x="556" y="190"/>
                </a:lnTo>
                <a:lnTo>
                  <a:pt x="556" y="190"/>
                </a:lnTo>
                <a:lnTo>
                  <a:pt x="556" y="190"/>
                </a:lnTo>
                <a:lnTo>
                  <a:pt x="556" y="190"/>
                </a:lnTo>
                <a:lnTo>
                  <a:pt x="551" y="190"/>
                </a:lnTo>
                <a:lnTo>
                  <a:pt x="551" y="190"/>
                </a:lnTo>
                <a:lnTo>
                  <a:pt x="547" y="185"/>
                </a:lnTo>
                <a:lnTo>
                  <a:pt x="547" y="185"/>
                </a:lnTo>
                <a:lnTo>
                  <a:pt x="547" y="185"/>
                </a:lnTo>
                <a:lnTo>
                  <a:pt x="542" y="185"/>
                </a:lnTo>
                <a:lnTo>
                  <a:pt x="542" y="181"/>
                </a:lnTo>
                <a:lnTo>
                  <a:pt x="542" y="181"/>
                </a:lnTo>
                <a:lnTo>
                  <a:pt x="542" y="176"/>
                </a:lnTo>
                <a:lnTo>
                  <a:pt x="542" y="176"/>
                </a:lnTo>
                <a:lnTo>
                  <a:pt x="542" y="176"/>
                </a:lnTo>
                <a:lnTo>
                  <a:pt x="547" y="176"/>
                </a:lnTo>
                <a:lnTo>
                  <a:pt x="547" y="176"/>
                </a:lnTo>
                <a:lnTo>
                  <a:pt x="551" y="176"/>
                </a:lnTo>
                <a:lnTo>
                  <a:pt x="556" y="176"/>
                </a:lnTo>
                <a:lnTo>
                  <a:pt x="556" y="176"/>
                </a:lnTo>
                <a:moveTo>
                  <a:pt x="605" y="172"/>
                </a:moveTo>
                <a:lnTo>
                  <a:pt x="605" y="172"/>
                </a:lnTo>
                <a:lnTo>
                  <a:pt x="610" y="172"/>
                </a:lnTo>
                <a:lnTo>
                  <a:pt x="614" y="172"/>
                </a:lnTo>
                <a:lnTo>
                  <a:pt x="619" y="172"/>
                </a:lnTo>
                <a:lnTo>
                  <a:pt x="619" y="172"/>
                </a:lnTo>
                <a:lnTo>
                  <a:pt x="623" y="176"/>
                </a:lnTo>
                <a:lnTo>
                  <a:pt x="623" y="176"/>
                </a:lnTo>
                <a:lnTo>
                  <a:pt x="623" y="181"/>
                </a:lnTo>
                <a:lnTo>
                  <a:pt x="623" y="181"/>
                </a:lnTo>
                <a:lnTo>
                  <a:pt x="623" y="181"/>
                </a:lnTo>
                <a:lnTo>
                  <a:pt x="623" y="181"/>
                </a:lnTo>
                <a:lnTo>
                  <a:pt x="628" y="185"/>
                </a:lnTo>
                <a:lnTo>
                  <a:pt x="628" y="185"/>
                </a:lnTo>
                <a:lnTo>
                  <a:pt x="623" y="190"/>
                </a:lnTo>
                <a:lnTo>
                  <a:pt x="619" y="190"/>
                </a:lnTo>
                <a:lnTo>
                  <a:pt x="619" y="185"/>
                </a:lnTo>
                <a:lnTo>
                  <a:pt x="614" y="185"/>
                </a:lnTo>
                <a:lnTo>
                  <a:pt x="610" y="181"/>
                </a:lnTo>
                <a:lnTo>
                  <a:pt x="610" y="181"/>
                </a:lnTo>
                <a:lnTo>
                  <a:pt x="610" y="181"/>
                </a:lnTo>
                <a:lnTo>
                  <a:pt x="610" y="181"/>
                </a:lnTo>
                <a:lnTo>
                  <a:pt x="605" y="181"/>
                </a:lnTo>
                <a:lnTo>
                  <a:pt x="605" y="181"/>
                </a:lnTo>
                <a:lnTo>
                  <a:pt x="601" y="181"/>
                </a:lnTo>
                <a:lnTo>
                  <a:pt x="601" y="181"/>
                </a:lnTo>
                <a:lnTo>
                  <a:pt x="601" y="181"/>
                </a:lnTo>
                <a:lnTo>
                  <a:pt x="601" y="181"/>
                </a:lnTo>
                <a:lnTo>
                  <a:pt x="601" y="181"/>
                </a:lnTo>
                <a:lnTo>
                  <a:pt x="596" y="181"/>
                </a:lnTo>
                <a:lnTo>
                  <a:pt x="596" y="181"/>
                </a:lnTo>
                <a:lnTo>
                  <a:pt x="592" y="181"/>
                </a:lnTo>
                <a:lnTo>
                  <a:pt x="592" y="181"/>
                </a:lnTo>
                <a:lnTo>
                  <a:pt x="592" y="181"/>
                </a:lnTo>
                <a:lnTo>
                  <a:pt x="592" y="176"/>
                </a:lnTo>
                <a:lnTo>
                  <a:pt x="592" y="176"/>
                </a:lnTo>
                <a:lnTo>
                  <a:pt x="592" y="176"/>
                </a:lnTo>
                <a:lnTo>
                  <a:pt x="592" y="176"/>
                </a:lnTo>
                <a:lnTo>
                  <a:pt x="592" y="181"/>
                </a:lnTo>
                <a:lnTo>
                  <a:pt x="587" y="181"/>
                </a:lnTo>
                <a:lnTo>
                  <a:pt x="587" y="181"/>
                </a:lnTo>
                <a:lnTo>
                  <a:pt x="587" y="181"/>
                </a:lnTo>
                <a:lnTo>
                  <a:pt x="583" y="181"/>
                </a:lnTo>
                <a:lnTo>
                  <a:pt x="583" y="181"/>
                </a:lnTo>
                <a:lnTo>
                  <a:pt x="583" y="176"/>
                </a:lnTo>
                <a:lnTo>
                  <a:pt x="583" y="176"/>
                </a:lnTo>
                <a:lnTo>
                  <a:pt x="578" y="176"/>
                </a:lnTo>
                <a:lnTo>
                  <a:pt x="578" y="176"/>
                </a:lnTo>
                <a:lnTo>
                  <a:pt x="578" y="176"/>
                </a:lnTo>
                <a:lnTo>
                  <a:pt x="578" y="176"/>
                </a:lnTo>
                <a:lnTo>
                  <a:pt x="578" y="181"/>
                </a:lnTo>
                <a:lnTo>
                  <a:pt x="578" y="181"/>
                </a:lnTo>
                <a:lnTo>
                  <a:pt x="574" y="181"/>
                </a:lnTo>
                <a:lnTo>
                  <a:pt x="574" y="185"/>
                </a:lnTo>
                <a:lnTo>
                  <a:pt x="574" y="185"/>
                </a:lnTo>
                <a:lnTo>
                  <a:pt x="574" y="181"/>
                </a:lnTo>
                <a:lnTo>
                  <a:pt x="574" y="181"/>
                </a:lnTo>
                <a:lnTo>
                  <a:pt x="574" y="181"/>
                </a:lnTo>
                <a:lnTo>
                  <a:pt x="574" y="176"/>
                </a:lnTo>
                <a:lnTo>
                  <a:pt x="578" y="172"/>
                </a:lnTo>
                <a:lnTo>
                  <a:pt x="578" y="172"/>
                </a:lnTo>
                <a:lnTo>
                  <a:pt x="587" y="172"/>
                </a:lnTo>
                <a:lnTo>
                  <a:pt x="592" y="172"/>
                </a:lnTo>
                <a:lnTo>
                  <a:pt x="592" y="172"/>
                </a:lnTo>
                <a:lnTo>
                  <a:pt x="596" y="172"/>
                </a:lnTo>
                <a:lnTo>
                  <a:pt x="596" y="172"/>
                </a:lnTo>
                <a:lnTo>
                  <a:pt x="596" y="172"/>
                </a:lnTo>
                <a:lnTo>
                  <a:pt x="596" y="172"/>
                </a:lnTo>
                <a:lnTo>
                  <a:pt x="596" y="172"/>
                </a:lnTo>
                <a:lnTo>
                  <a:pt x="601" y="172"/>
                </a:lnTo>
                <a:lnTo>
                  <a:pt x="601" y="167"/>
                </a:lnTo>
                <a:lnTo>
                  <a:pt x="601" y="167"/>
                </a:lnTo>
                <a:lnTo>
                  <a:pt x="601" y="167"/>
                </a:lnTo>
                <a:lnTo>
                  <a:pt x="605" y="167"/>
                </a:lnTo>
                <a:lnTo>
                  <a:pt x="605" y="167"/>
                </a:lnTo>
                <a:lnTo>
                  <a:pt x="605" y="172"/>
                </a:lnTo>
                <a:moveTo>
                  <a:pt x="230" y="172"/>
                </a:moveTo>
                <a:lnTo>
                  <a:pt x="230" y="172"/>
                </a:lnTo>
                <a:lnTo>
                  <a:pt x="230" y="172"/>
                </a:lnTo>
                <a:lnTo>
                  <a:pt x="230" y="172"/>
                </a:lnTo>
                <a:lnTo>
                  <a:pt x="230" y="176"/>
                </a:lnTo>
                <a:lnTo>
                  <a:pt x="230" y="176"/>
                </a:lnTo>
                <a:lnTo>
                  <a:pt x="226" y="176"/>
                </a:lnTo>
                <a:lnTo>
                  <a:pt x="226" y="176"/>
                </a:lnTo>
                <a:lnTo>
                  <a:pt x="226" y="172"/>
                </a:lnTo>
                <a:lnTo>
                  <a:pt x="226" y="172"/>
                </a:lnTo>
                <a:lnTo>
                  <a:pt x="226" y="172"/>
                </a:lnTo>
                <a:lnTo>
                  <a:pt x="226" y="176"/>
                </a:lnTo>
                <a:lnTo>
                  <a:pt x="221" y="176"/>
                </a:lnTo>
                <a:lnTo>
                  <a:pt x="221" y="176"/>
                </a:lnTo>
                <a:lnTo>
                  <a:pt x="221" y="172"/>
                </a:lnTo>
                <a:lnTo>
                  <a:pt x="221" y="172"/>
                </a:lnTo>
                <a:lnTo>
                  <a:pt x="221" y="172"/>
                </a:lnTo>
                <a:lnTo>
                  <a:pt x="221" y="172"/>
                </a:lnTo>
                <a:lnTo>
                  <a:pt x="221" y="167"/>
                </a:lnTo>
                <a:lnTo>
                  <a:pt x="221" y="167"/>
                </a:lnTo>
                <a:lnTo>
                  <a:pt x="221" y="167"/>
                </a:lnTo>
                <a:lnTo>
                  <a:pt x="221" y="167"/>
                </a:lnTo>
                <a:lnTo>
                  <a:pt x="221" y="163"/>
                </a:lnTo>
                <a:lnTo>
                  <a:pt x="226" y="163"/>
                </a:lnTo>
                <a:lnTo>
                  <a:pt x="226" y="163"/>
                </a:lnTo>
                <a:lnTo>
                  <a:pt x="230" y="163"/>
                </a:lnTo>
                <a:lnTo>
                  <a:pt x="230" y="163"/>
                </a:lnTo>
                <a:lnTo>
                  <a:pt x="235" y="167"/>
                </a:lnTo>
                <a:lnTo>
                  <a:pt x="230" y="172"/>
                </a:lnTo>
                <a:moveTo>
                  <a:pt x="619" y="145"/>
                </a:moveTo>
                <a:lnTo>
                  <a:pt x="619" y="145"/>
                </a:lnTo>
                <a:lnTo>
                  <a:pt x="619" y="149"/>
                </a:lnTo>
                <a:lnTo>
                  <a:pt x="619" y="149"/>
                </a:lnTo>
                <a:lnTo>
                  <a:pt x="619" y="149"/>
                </a:lnTo>
                <a:lnTo>
                  <a:pt x="619" y="149"/>
                </a:lnTo>
                <a:lnTo>
                  <a:pt x="619" y="149"/>
                </a:lnTo>
                <a:lnTo>
                  <a:pt x="619" y="154"/>
                </a:lnTo>
                <a:lnTo>
                  <a:pt x="619" y="154"/>
                </a:lnTo>
                <a:lnTo>
                  <a:pt x="619" y="154"/>
                </a:lnTo>
                <a:lnTo>
                  <a:pt x="619" y="154"/>
                </a:lnTo>
                <a:lnTo>
                  <a:pt x="619" y="154"/>
                </a:lnTo>
                <a:lnTo>
                  <a:pt x="614" y="154"/>
                </a:lnTo>
                <a:lnTo>
                  <a:pt x="614" y="154"/>
                </a:lnTo>
                <a:lnTo>
                  <a:pt x="610" y="154"/>
                </a:lnTo>
                <a:lnTo>
                  <a:pt x="610" y="149"/>
                </a:lnTo>
                <a:lnTo>
                  <a:pt x="610" y="149"/>
                </a:lnTo>
                <a:lnTo>
                  <a:pt x="614" y="149"/>
                </a:lnTo>
                <a:lnTo>
                  <a:pt x="614" y="145"/>
                </a:lnTo>
                <a:lnTo>
                  <a:pt x="614" y="145"/>
                </a:lnTo>
                <a:lnTo>
                  <a:pt x="619" y="145"/>
                </a:lnTo>
                <a:lnTo>
                  <a:pt x="619" y="145"/>
                </a:lnTo>
                <a:moveTo>
                  <a:pt x="524" y="145"/>
                </a:moveTo>
                <a:lnTo>
                  <a:pt x="524" y="145"/>
                </a:lnTo>
                <a:lnTo>
                  <a:pt x="529" y="145"/>
                </a:lnTo>
                <a:lnTo>
                  <a:pt x="529" y="145"/>
                </a:lnTo>
                <a:lnTo>
                  <a:pt x="529" y="145"/>
                </a:lnTo>
                <a:lnTo>
                  <a:pt x="529" y="145"/>
                </a:lnTo>
                <a:lnTo>
                  <a:pt x="529" y="145"/>
                </a:lnTo>
                <a:lnTo>
                  <a:pt x="529" y="149"/>
                </a:lnTo>
                <a:lnTo>
                  <a:pt x="529" y="149"/>
                </a:lnTo>
                <a:lnTo>
                  <a:pt x="529" y="149"/>
                </a:lnTo>
                <a:lnTo>
                  <a:pt x="533" y="149"/>
                </a:lnTo>
                <a:lnTo>
                  <a:pt x="529" y="149"/>
                </a:lnTo>
                <a:lnTo>
                  <a:pt x="529" y="149"/>
                </a:lnTo>
                <a:lnTo>
                  <a:pt x="524" y="149"/>
                </a:lnTo>
                <a:lnTo>
                  <a:pt x="524" y="149"/>
                </a:lnTo>
                <a:lnTo>
                  <a:pt x="519" y="154"/>
                </a:lnTo>
                <a:lnTo>
                  <a:pt x="515" y="154"/>
                </a:lnTo>
                <a:lnTo>
                  <a:pt x="515" y="154"/>
                </a:lnTo>
                <a:lnTo>
                  <a:pt x="515" y="149"/>
                </a:lnTo>
                <a:lnTo>
                  <a:pt x="515" y="145"/>
                </a:lnTo>
                <a:lnTo>
                  <a:pt x="515" y="145"/>
                </a:lnTo>
                <a:lnTo>
                  <a:pt x="515" y="145"/>
                </a:lnTo>
                <a:lnTo>
                  <a:pt x="519" y="145"/>
                </a:lnTo>
                <a:lnTo>
                  <a:pt x="524" y="145"/>
                </a:lnTo>
                <a:moveTo>
                  <a:pt x="709" y="145"/>
                </a:moveTo>
                <a:lnTo>
                  <a:pt x="709" y="145"/>
                </a:lnTo>
                <a:lnTo>
                  <a:pt x="714" y="145"/>
                </a:lnTo>
                <a:lnTo>
                  <a:pt x="718" y="145"/>
                </a:lnTo>
                <a:lnTo>
                  <a:pt x="723" y="145"/>
                </a:lnTo>
                <a:lnTo>
                  <a:pt x="723" y="149"/>
                </a:lnTo>
                <a:lnTo>
                  <a:pt x="732" y="149"/>
                </a:lnTo>
                <a:lnTo>
                  <a:pt x="732" y="149"/>
                </a:lnTo>
                <a:lnTo>
                  <a:pt x="732" y="149"/>
                </a:lnTo>
                <a:lnTo>
                  <a:pt x="732" y="149"/>
                </a:lnTo>
                <a:lnTo>
                  <a:pt x="727" y="149"/>
                </a:lnTo>
                <a:lnTo>
                  <a:pt x="727" y="149"/>
                </a:lnTo>
                <a:lnTo>
                  <a:pt x="723" y="149"/>
                </a:lnTo>
                <a:lnTo>
                  <a:pt x="723" y="149"/>
                </a:lnTo>
                <a:lnTo>
                  <a:pt x="723" y="149"/>
                </a:lnTo>
                <a:lnTo>
                  <a:pt x="718" y="149"/>
                </a:lnTo>
                <a:lnTo>
                  <a:pt x="714" y="149"/>
                </a:lnTo>
                <a:lnTo>
                  <a:pt x="709" y="145"/>
                </a:lnTo>
                <a:lnTo>
                  <a:pt x="709" y="145"/>
                </a:lnTo>
                <a:lnTo>
                  <a:pt x="709" y="145"/>
                </a:lnTo>
                <a:moveTo>
                  <a:pt x="194" y="145"/>
                </a:moveTo>
                <a:lnTo>
                  <a:pt x="194" y="145"/>
                </a:lnTo>
                <a:lnTo>
                  <a:pt x="194" y="145"/>
                </a:lnTo>
                <a:lnTo>
                  <a:pt x="194" y="149"/>
                </a:lnTo>
                <a:lnTo>
                  <a:pt x="194" y="149"/>
                </a:lnTo>
                <a:lnTo>
                  <a:pt x="199" y="154"/>
                </a:lnTo>
                <a:lnTo>
                  <a:pt x="199" y="158"/>
                </a:lnTo>
                <a:lnTo>
                  <a:pt x="208" y="163"/>
                </a:lnTo>
                <a:lnTo>
                  <a:pt x="208" y="163"/>
                </a:lnTo>
                <a:lnTo>
                  <a:pt x="203" y="163"/>
                </a:lnTo>
                <a:lnTo>
                  <a:pt x="203" y="167"/>
                </a:lnTo>
                <a:lnTo>
                  <a:pt x="203" y="167"/>
                </a:lnTo>
                <a:lnTo>
                  <a:pt x="203" y="172"/>
                </a:lnTo>
                <a:lnTo>
                  <a:pt x="203" y="172"/>
                </a:lnTo>
                <a:lnTo>
                  <a:pt x="203" y="172"/>
                </a:lnTo>
                <a:lnTo>
                  <a:pt x="203" y="172"/>
                </a:lnTo>
                <a:lnTo>
                  <a:pt x="203" y="172"/>
                </a:lnTo>
                <a:lnTo>
                  <a:pt x="203" y="172"/>
                </a:lnTo>
                <a:lnTo>
                  <a:pt x="199" y="172"/>
                </a:lnTo>
                <a:lnTo>
                  <a:pt x="199" y="172"/>
                </a:lnTo>
                <a:lnTo>
                  <a:pt x="199" y="172"/>
                </a:lnTo>
                <a:lnTo>
                  <a:pt x="199" y="167"/>
                </a:lnTo>
                <a:lnTo>
                  <a:pt x="194" y="167"/>
                </a:lnTo>
                <a:lnTo>
                  <a:pt x="194" y="167"/>
                </a:lnTo>
                <a:lnTo>
                  <a:pt x="190" y="167"/>
                </a:lnTo>
                <a:lnTo>
                  <a:pt x="190" y="163"/>
                </a:lnTo>
                <a:lnTo>
                  <a:pt x="190" y="163"/>
                </a:lnTo>
                <a:lnTo>
                  <a:pt x="190" y="158"/>
                </a:lnTo>
                <a:lnTo>
                  <a:pt x="190" y="158"/>
                </a:lnTo>
                <a:lnTo>
                  <a:pt x="190" y="158"/>
                </a:lnTo>
                <a:lnTo>
                  <a:pt x="190" y="154"/>
                </a:lnTo>
                <a:lnTo>
                  <a:pt x="190" y="154"/>
                </a:lnTo>
                <a:lnTo>
                  <a:pt x="185" y="154"/>
                </a:lnTo>
                <a:lnTo>
                  <a:pt x="185" y="154"/>
                </a:lnTo>
                <a:lnTo>
                  <a:pt x="181" y="154"/>
                </a:lnTo>
                <a:lnTo>
                  <a:pt x="181" y="154"/>
                </a:lnTo>
                <a:lnTo>
                  <a:pt x="181" y="154"/>
                </a:lnTo>
                <a:lnTo>
                  <a:pt x="176" y="154"/>
                </a:lnTo>
                <a:lnTo>
                  <a:pt x="176" y="149"/>
                </a:lnTo>
                <a:lnTo>
                  <a:pt x="181" y="149"/>
                </a:lnTo>
                <a:lnTo>
                  <a:pt x="181" y="149"/>
                </a:lnTo>
                <a:lnTo>
                  <a:pt x="181" y="149"/>
                </a:lnTo>
                <a:lnTo>
                  <a:pt x="181" y="145"/>
                </a:lnTo>
                <a:lnTo>
                  <a:pt x="181" y="145"/>
                </a:lnTo>
                <a:lnTo>
                  <a:pt x="181" y="145"/>
                </a:lnTo>
                <a:lnTo>
                  <a:pt x="185" y="145"/>
                </a:lnTo>
                <a:lnTo>
                  <a:pt x="185" y="140"/>
                </a:lnTo>
                <a:lnTo>
                  <a:pt x="185" y="140"/>
                </a:lnTo>
                <a:lnTo>
                  <a:pt x="185" y="145"/>
                </a:lnTo>
                <a:lnTo>
                  <a:pt x="185" y="145"/>
                </a:lnTo>
                <a:lnTo>
                  <a:pt x="190" y="145"/>
                </a:lnTo>
                <a:lnTo>
                  <a:pt x="190" y="145"/>
                </a:lnTo>
                <a:lnTo>
                  <a:pt x="190" y="140"/>
                </a:lnTo>
                <a:lnTo>
                  <a:pt x="190" y="140"/>
                </a:lnTo>
                <a:lnTo>
                  <a:pt x="190" y="140"/>
                </a:lnTo>
                <a:lnTo>
                  <a:pt x="194" y="140"/>
                </a:lnTo>
                <a:lnTo>
                  <a:pt x="194" y="145"/>
                </a:lnTo>
                <a:lnTo>
                  <a:pt x="194" y="145"/>
                </a:lnTo>
                <a:moveTo>
                  <a:pt x="578" y="145"/>
                </a:moveTo>
                <a:lnTo>
                  <a:pt x="578" y="145"/>
                </a:lnTo>
                <a:lnTo>
                  <a:pt x="578" y="145"/>
                </a:lnTo>
                <a:lnTo>
                  <a:pt x="578" y="145"/>
                </a:lnTo>
                <a:lnTo>
                  <a:pt x="578" y="145"/>
                </a:lnTo>
                <a:lnTo>
                  <a:pt x="574" y="145"/>
                </a:lnTo>
                <a:lnTo>
                  <a:pt x="569" y="145"/>
                </a:lnTo>
                <a:lnTo>
                  <a:pt x="569" y="145"/>
                </a:lnTo>
                <a:lnTo>
                  <a:pt x="569" y="145"/>
                </a:lnTo>
                <a:lnTo>
                  <a:pt x="569" y="145"/>
                </a:lnTo>
                <a:lnTo>
                  <a:pt x="569" y="140"/>
                </a:lnTo>
                <a:lnTo>
                  <a:pt x="569" y="140"/>
                </a:lnTo>
                <a:lnTo>
                  <a:pt x="574" y="140"/>
                </a:lnTo>
                <a:lnTo>
                  <a:pt x="574" y="140"/>
                </a:lnTo>
                <a:lnTo>
                  <a:pt x="578" y="140"/>
                </a:lnTo>
                <a:lnTo>
                  <a:pt x="578" y="145"/>
                </a:lnTo>
                <a:lnTo>
                  <a:pt x="578" y="145"/>
                </a:lnTo>
                <a:lnTo>
                  <a:pt x="578" y="145"/>
                </a:lnTo>
                <a:moveTo>
                  <a:pt x="492" y="136"/>
                </a:moveTo>
                <a:lnTo>
                  <a:pt x="492" y="136"/>
                </a:lnTo>
                <a:lnTo>
                  <a:pt x="492" y="136"/>
                </a:lnTo>
                <a:lnTo>
                  <a:pt x="492" y="136"/>
                </a:lnTo>
                <a:lnTo>
                  <a:pt x="492" y="140"/>
                </a:lnTo>
                <a:lnTo>
                  <a:pt x="497" y="136"/>
                </a:lnTo>
                <a:lnTo>
                  <a:pt x="497" y="136"/>
                </a:lnTo>
                <a:lnTo>
                  <a:pt x="497" y="136"/>
                </a:lnTo>
                <a:lnTo>
                  <a:pt x="501" y="136"/>
                </a:lnTo>
                <a:lnTo>
                  <a:pt x="501" y="140"/>
                </a:lnTo>
                <a:lnTo>
                  <a:pt x="501" y="140"/>
                </a:lnTo>
                <a:lnTo>
                  <a:pt x="497" y="140"/>
                </a:lnTo>
                <a:lnTo>
                  <a:pt x="497" y="140"/>
                </a:lnTo>
                <a:lnTo>
                  <a:pt x="497" y="140"/>
                </a:lnTo>
                <a:lnTo>
                  <a:pt x="497" y="140"/>
                </a:lnTo>
                <a:lnTo>
                  <a:pt x="492" y="145"/>
                </a:lnTo>
                <a:lnTo>
                  <a:pt x="492" y="145"/>
                </a:lnTo>
                <a:lnTo>
                  <a:pt x="492" y="145"/>
                </a:lnTo>
                <a:lnTo>
                  <a:pt x="492" y="145"/>
                </a:lnTo>
                <a:lnTo>
                  <a:pt x="492" y="145"/>
                </a:lnTo>
                <a:lnTo>
                  <a:pt x="492" y="140"/>
                </a:lnTo>
                <a:lnTo>
                  <a:pt x="492" y="136"/>
                </a:lnTo>
                <a:lnTo>
                  <a:pt x="492" y="140"/>
                </a:lnTo>
                <a:lnTo>
                  <a:pt x="492" y="140"/>
                </a:lnTo>
                <a:lnTo>
                  <a:pt x="488" y="145"/>
                </a:lnTo>
                <a:lnTo>
                  <a:pt x="488" y="145"/>
                </a:lnTo>
                <a:lnTo>
                  <a:pt x="488" y="140"/>
                </a:lnTo>
                <a:lnTo>
                  <a:pt x="488" y="136"/>
                </a:lnTo>
                <a:lnTo>
                  <a:pt x="488" y="136"/>
                </a:lnTo>
                <a:lnTo>
                  <a:pt x="488" y="136"/>
                </a:lnTo>
                <a:lnTo>
                  <a:pt x="492" y="136"/>
                </a:lnTo>
                <a:lnTo>
                  <a:pt x="492" y="136"/>
                </a:lnTo>
                <a:moveTo>
                  <a:pt x="72" y="145"/>
                </a:moveTo>
                <a:lnTo>
                  <a:pt x="72" y="145"/>
                </a:lnTo>
                <a:lnTo>
                  <a:pt x="72" y="145"/>
                </a:lnTo>
                <a:lnTo>
                  <a:pt x="68" y="145"/>
                </a:lnTo>
                <a:lnTo>
                  <a:pt x="68" y="145"/>
                </a:lnTo>
                <a:lnTo>
                  <a:pt x="68" y="140"/>
                </a:lnTo>
                <a:lnTo>
                  <a:pt x="63" y="136"/>
                </a:lnTo>
                <a:lnTo>
                  <a:pt x="63" y="136"/>
                </a:lnTo>
                <a:lnTo>
                  <a:pt x="63" y="131"/>
                </a:lnTo>
                <a:lnTo>
                  <a:pt x="68" y="131"/>
                </a:lnTo>
                <a:lnTo>
                  <a:pt x="68" y="131"/>
                </a:lnTo>
                <a:lnTo>
                  <a:pt x="72" y="131"/>
                </a:lnTo>
                <a:lnTo>
                  <a:pt x="72" y="136"/>
                </a:lnTo>
                <a:lnTo>
                  <a:pt x="72" y="136"/>
                </a:lnTo>
                <a:lnTo>
                  <a:pt x="72" y="140"/>
                </a:lnTo>
                <a:lnTo>
                  <a:pt x="72" y="140"/>
                </a:lnTo>
                <a:lnTo>
                  <a:pt x="72" y="140"/>
                </a:lnTo>
                <a:lnTo>
                  <a:pt x="77" y="140"/>
                </a:lnTo>
                <a:lnTo>
                  <a:pt x="77" y="145"/>
                </a:lnTo>
                <a:lnTo>
                  <a:pt x="77" y="145"/>
                </a:lnTo>
                <a:lnTo>
                  <a:pt x="72" y="145"/>
                </a:lnTo>
                <a:moveTo>
                  <a:pt x="709" y="127"/>
                </a:moveTo>
                <a:lnTo>
                  <a:pt x="709" y="127"/>
                </a:lnTo>
                <a:lnTo>
                  <a:pt x="709" y="127"/>
                </a:lnTo>
                <a:lnTo>
                  <a:pt x="714" y="127"/>
                </a:lnTo>
                <a:lnTo>
                  <a:pt x="714" y="127"/>
                </a:lnTo>
                <a:lnTo>
                  <a:pt x="714" y="127"/>
                </a:lnTo>
                <a:lnTo>
                  <a:pt x="714" y="127"/>
                </a:lnTo>
                <a:lnTo>
                  <a:pt x="718" y="131"/>
                </a:lnTo>
                <a:lnTo>
                  <a:pt x="718" y="131"/>
                </a:lnTo>
                <a:lnTo>
                  <a:pt x="723" y="131"/>
                </a:lnTo>
                <a:lnTo>
                  <a:pt x="723" y="136"/>
                </a:lnTo>
                <a:lnTo>
                  <a:pt x="723" y="136"/>
                </a:lnTo>
                <a:lnTo>
                  <a:pt x="723" y="136"/>
                </a:lnTo>
                <a:lnTo>
                  <a:pt x="718" y="136"/>
                </a:lnTo>
                <a:lnTo>
                  <a:pt x="718" y="136"/>
                </a:lnTo>
                <a:lnTo>
                  <a:pt x="718" y="136"/>
                </a:lnTo>
                <a:lnTo>
                  <a:pt x="714" y="136"/>
                </a:lnTo>
                <a:lnTo>
                  <a:pt x="714" y="131"/>
                </a:lnTo>
                <a:lnTo>
                  <a:pt x="714" y="127"/>
                </a:lnTo>
                <a:lnTo>
                  <a:pt x="714" y="131"/>
                </a:lnTo>
                <a:lnTo>
                  <a:pt x="709" y="127"/>
                </a:lnTo>
                <a:lnTo>
                  <a:pt x="709" y="127"/>
                </a:lnTo>
                <a:lnTo>
                  <a:pt x="709" y="127"/>
                </a:lnTo>
                <a:lnTo>
                  <a:pt x="709" y="127"/>
                </a:lnTo>
                <a:lnTo>
                  <a:pt x="709" y="127"/>
                </a:lnTo>
                <a:lnTo>
                  <a:pt x="709" y="127"/>
                </a:lnTo>
                <a:moveTo>
                  <a:pt x="673" y="127"/>
                </a:moveTo>
                <a:lnTo>
                  <a:pt x="673" y="127"/>
                </a:lnTo>
                <a:lnTo>
                  <a:pt x="678" y="127"/>
                </a:lnTo>
                <a:lnTo>
                  <a:pt x="682" y="127"/>
                </a:lnTo>
                <a:lnTo>
                  <a:pt x="682" y="127"/>
                </a:lnTo>
                <a:lnTo>
                  <a:pt x="682" y="127"/>
                </a:lnTo>
                <a:lnTo>
                  <a:pt x="687" y="127"/>
                </a:lnTo>
                <a:lnTo>
                  <a:pt x="682" y="131"/>
                </a:lnTo>
                <a:lnTo>
                  <a:pt x="682" y="131"/>
                </a:lnTo>
                <a:lnTo>
                  <a:pt x="687" y="136"/>
                </a:lnTo>
                <a:lnTo>
                  <a:pt x="687" y="136"/>
                </a:lnTo>
                <a:lnTo>
                  <a:pt x="687" y="140"/>
                </a:lnTo>
                <a:lnTo>
                  <a:pt x="687" y="140"/>
                </a:lnTo>
                <a:lnTo>
                  <a:pt x="687" y="140"/>
                </a:lnTo>
                <a:lnTo>
                  <a:pt x="687" y="145"/>
                </a:lnTo>
                <a:lnTo>
                  <a:pt x="687" y="145"/>
                </a:lnTo>
                <a:lnTo>
                  <a:pt x="682" y="149"/>
                </a:lnTo>
                <a:lnTo>
                  <a:pt x="687" y="149"/>
                </a:lnTo>
                <a:lnTo>
                  <a:pt x="687" y="154"/>
                </a:lnTo>
                <a:lnTo>
                  <a:pt x="687" y="154"/>
                </a:lnTo>
                <a:lnTo>
                  <a:pt x="687" y="158"/>
                </a:lnTo>
                <a:lnTo>
                  <a:pt x="687" y="158"/>
                </a:lnTo>
                <a:lnTo>
                  <a:pt x="687" y="167"/>
                </a:lnTo>
                <a:lnTo>
                  <a:pt x="691" y="172"/>
                </a:lnTo>
                <a:lnTo>
                  <a:pt x="691" y="167"/>
                </a:lnTo>
                <a:lnTo>
                  <a:pt x="691" y="163"/>
                </a:lnTo>
                <a:lnTo>
                  <a:pt x="691" y="163"/>
                </a:lnTo>
                <a:lnTo>
                  <a:pt x="691" y="163"/>
                </a:lnTo>
                <a:lnTo>
                  <a:pt x="691" y="163"/>
                </a:lnTo>
                <a:lnTo>
                  <a:pt x="691" y="167"/>
                </a:lnTo>
                <a:lnTo>
                  <a:pt x="691" y="167"/>
                </a:lnTo>
                <a:lnTo>
                  <a:pt x="696" y="172"/>
                </a:lnTo>
                <a:lnTo>
                  <a:pt x="696" y="172"/>
                </a:lnTo>
                <a:lnTo>
                  <a:pt x="696" y="172"/>
                </a:lnTo>
                <a:lnTo>
                  <a:pt x="696" y="172"/>
                </a:lnTo>
                <a:lnTo>
                  <a:pt x="696" y="176"/>
                </a:lnTo>
                <a:lnTo>
                  <a:pt x="696" y="176"/>
                </a:lnTo>
                <a:lnTo>
                  <a:pt x="696" y="181"/>
                </a:lnTo>
                <a:lnTo>
                  <a:pt x="700" y="181"/>
                </a:lnTo>
                <a:lnTo>
                  <a:pt x="700" y="181"/>
                </a:lnTo>
                <a:lnTo>
                  <a:pt x="705" y="181"/>
                </a:lnTo>
                <a:lnTo>
                  <a:pt x="705" y="181"/>
                </a:lnTo>
                <a:lnTo>
                  <a:pt x="709" y="181"/>
                </a:lnTo>
                <a:lnTo>
                  <a:pt x="709" y="181"/>
                </a:lnTo>
                <a:lnTo>
                  <a:pt x="709" y="176"/>
                </a:lnTo>
                <a:lnTo>
                  <a:pt x="714" y="172"/>
                </a:lnTo>
                <a:lnTo>
                  <a:pt x="714" y="172"/>
                </a:lnTo>
                <a:lnTo>
                  <a:pt x="718" y="167"/>
                </a:lnTo>
                <a:lnTo>
                  <a:pt x="718" y="167"/>
                </a:lnTo>
                <a:lnTo>
                  <a:pt x="723" y="167"/>
                </a:lnTo>
                <a:lnTo>
                  <a:pt x="723" y="163"/>
                </a:lnTo>
                <a:lnTo>
                  <a:pt x="723" y="163"/>
                </a:lnTo>
                <a:lnTo>
                  <a:pt x="723" y="158"/>
                </a:lnTo>
                <a:lnTo>
                  <a:pt x="723" y="158"/>
                </a:lnTo>
                <a:lnTo>
                  <a:pt x="727" y="158"/>
                </a:lnTo>
                <a:lnTo>
                  <a:pt x="732" y="158"/>
                </a:lnTo>
                <a:lnTo>
                  <a:pt x="736" y="154"/>
                </a:lnTo>
                <a:lnTo>
                  <a:pt x="736" y="154"/>
                </a:lnTo>
                <a:lnTo>
                  <a:pt x="736" y="154"/>
                </a:lnTo>
                <a:lnTo>
                  <a:pt x="736" y="149"/>
                </a:lnTo>
                <a:lnTo>
                  <a:pt x="736" y="149"/>
                </a:lnTo>
                <a:lnTo>
                  <a:pt x="736" y="149"/>
                </a:lnTo>
                <a:lnTo>
                  <a:pt x="741" y="145"/>
                </a:lnTo>
                <a:lnTo>
                  <a:pt x="745" y="145"/>
                </a:lnTo>
                <a:lnTo>
                  <a:pt x="750" y="140"/>
                </a:lnTo>
                <a:lnTo>
                  <a:pt x="750" y="140"/>
                </a:lnTo>
                <a:lnTo>
                  <a:pt x="754" y="145"/>
                </a:lnTo>
                <a:lnTo>
                  <a:pt x="754" y="145"/>
                </a:lnTo>
                <a:lnTo>
                  <a:pt x="763" y="149"/>
                </a:lnTo>
                <a:lnTo>
                  <a:pt x="763" y="149"/>
                </a:lnTo>
                <a:lnTo>
                  <a:pt x="768" y="149"/>
                </a:lnTo>
                <a:lnTo>
                  <a:pt x="768" y="154"/>
                </a:lnTo>
                <a:lnTo>
                  <a:pt x="772" y="154"/>
                </a:lnTo>
                <a:lnTo>
                  <a:pt x="772" y="154"/>
                </a:lnTo>
                <a:lnTo>
                  <a:pt x="772" y="154"/>
                </a:lnTo>
                <a:lnTo>
                  <a:pt x="777" y="158"/>
                </a:lnTo>
                <a:lnTo>
                  <a:pt x="782" y="163"/>
                </a:lnTo>
                <a:lnTo>
                  <a:pt x="786" y="163"/>
                </a:lnTo>
                <a:lnTo>
                  <a:pt x="791" y="163"/>
                </a:lnTo>
                <a:lnTo>
                  <a:pt x="791" y="163"/>
                </a:lnTo>
                <a:lnTo>
                  <a:pt x="791" y="163"/>
                </a:lnTo>
                <a:lnTo>
                  <a:pt x="791" y="163"/>
                </a:lnTo>
                <a:lnTo>
                  <a:pt x="800" y="163"/>
                </a:lnTo>
                <a:lnTo>
                  <a:pt x="800" y="163"/>
                </a:lnTo>
                <a:lnTo>
                  <a:pt x="800" y="163"/>
                </a:lnTo>
                <a:lnTo>
                  <a:pt x="800" y="167"/>
                </a:lnTo>
                <a:lnTo>
                  <a:pt x="804" y="167"/>
                </a:lnTo>
                <a:lnTo>
                  <a:pt x="804" y="172"/>
                </a:lnTo>
                <a:lnTo>
                  <a:pt x="804" y="176"/>
                </a:lnTo>
                <a:lnTo>
                  <a:pt x="804" y="181"/>
                </a:lnTo>
                <a:lnTo>
                  <a:pt x="804" y="185"/>
                </a:lnTo>
                <a:lnTo>
                  <a:pt x="804" y="185"/>
                </a:lnTo>
                <a:lnTo>
                  <a:pt x="804" y="190"/>
                </a:lnTo>
                <a:lnTo>
                  <a:pt x="804" y="194"/>
                </a:lnTo>
                <a:lnTo>
                  <a:pt x="800" y="199"/>
                </a:lnTo>
                <a:lnTo>
                  <a:pt x="800" y="203"/>
                </a:lnTo>
                <a:lnTo>
                  <a:pt x="800" y="208"/>
                </a:lnTo>
                <a:lnTo>
                  <a:pt x="800" y="212"/>
                </a:lnTo>
                <a:lnTo>
                  <a:pt x="800" y="217"/>
                </a:lnTo>
                <a:lnTo>
                  <a:pt x="800" y="221"/>
                </a:lnTo>
                <a:lnTo>
                  <a:pt x="800" y="226"/>
                </a:lnTo>
                <a:lnTo>
                  <a:pt x="800" y="231"/>
                </a:lnTo>
                <a:lnTo>
                  <a:pt x="800" y="235"/>
                </a:lnTo>
                <a:lnTo>
                  <a:pt x="800" y="240"/>
                </a:lnTo>
                <a:lnTo>
                  <a:pt x="800" y="244"/>
                </a:lnTo>
                <a:lnTo>
                  <a:pt x="800" y="244"/>
                </a:lnTo>
                <a:lnTo>
                  <a:pt x="795" y="249"/>
                </a:lnTo>
                <a:lnTo>
                  <a:pt x="795" y="253"/>
                </a:lnTo>
                <a:lnTo>
                  <a:pt x="795" y="253"/>
                </a:lnTo>
                <a:lnTo>
                  <a:pt x="795" y="258"/>
                </a:lnTo>
                <a:lnTo>
                  <a:pt x="795" y="258"/>
                </a:lnTo>
                <a:lnTo>
                  <a:pt x="795" y="262"/>
                </a:lnTo>
                <a:lnTo>
                  <a:pt x="795" y="267"/>
                </a:lnTo>
                <a:lnTo>
                  <a:pt x="795" y="271"/>
                </a:lnTo>
                <a:lnTo>
                  <a:pt x="795" y="276"/>
                </a:lnTo>
                <a:lnTo>
                  <a:pt x="795" y="276"/>
                </a:lnTo>
                <a:lnTo>
                  <a:pt x="795" y="280"/>
                </a:lnTo>
                <a:lnTo>
                  <a:pt x="795" y="285"/>
                </a:lnTo>
                <a:lnTo>
                  <a:pt x="791" y="289"/>
                </a:lnTo>
                <a:lnTo>
                  <a:pt x="791" y="294"/>
                </a:lnTo>
                <a:lnTo>
                  <a:pt x="791" y="298"/>
                </a:lnTo>
                <a:lnTo>
                  <a:pt x="791" y="303"/>
                </a:lnTo>
                <a:lnTo>
                  <a:pt x="791" y="303"/>
                </a:lnTo>
                <a:lnTo>
                  <a:pt x="791" y="303"/>
                </a:lnTo>
                <a:lnTo>
                  <a:pt x="786" y="303"/>
                </a:lnTo>
                <a:lnTo>
                  <a:pt x="786" y="298"/>
                </a:lnTo>
                <a:lnTo>
                  <a:pt x="786" y="294"/>
                </a:lnTo>
                <a:lnTo>
                  <a:pt x="782" y="294"/>
                </a:lnTo>
                <a:lnTo>
                  <a:pt x="777" y="285"/>
                </a:lnTo>
                <a:lnTo>
                  <a:pt x="777" y="285"/>
                </a:lnTo>
                <a:lnTo>
                  <a:pt x="777" y="285"/>
                </a:lnTo>
                <a:lnTo>
                  <a:pt x="777" y="285"/>
                </a:lnTo>
                <a:lnTo>
                  <a:pt x="777" y="280"/>
                </a:lnTo>
                <a:lnTo>
                  <a:pt x="777" y="280"/>
                </a:lnTo>
                <a:lnTo>
                  <a:pt x="777" y="280"/>
                </a:lnTo>
                <a:lnTo>
                  <a:pt x="777" y="280"/>
                </a:lnTo>
                <a:lnTo>
                  <a:pt x="772" y="280"/>
                </a:lnTo>
                <a:lnTo>
                  <a:pt x="772" y="280"/>
                </a:lnTo>
                <a:lnTo>
                  <a:pt x="768" y="285"/>
                </a:lnTo>
                <a:lnTo>
                  <a:pt x="768" y="285"/>
                </a:lnTo>
                <a:lnTo>
                  <a:pt x="763" y="285"/>
                </a:lnTo>
                <a:lnTo>
                  <a:pt x="763" y="280"/>
                </a:lnTo>
                <a:lnTo>
                  <a:pt x="763" y="280"/>
                </a:lnTo>
                <a:lnTo>
                  <a:pt x="763" y="280"/>
                </a:lnTo>
                <a:lnTo>
                  <a:pt x="763" y="280"/>
                </a:lnTo>
                <a:lnTo>
                  <a:pt x="759" y="285"/>
                </a:lnTo>
                <a:lnTo>
                  <a:pt x="759" y="285"/>
                </a:lnTo>
                <a:lnTo>
                  <a:pt x="759" y="285"/>
                </a:lnTo>
                <a:lnTo>
                  <a:pt x="759" y="285"/>
                </a:lnTo>
                <a:lnTo>
                  <a:pt x="759" y="285"/>
                </a:lnTo>
                <a:lnTo>
                  <a:pt x="759" y="280"/>
                </a:lnTo>
                <a:lnTo>
                  <a:pt x="759" y="280"/>
                </a:lnTo>
                <a:lnTo>
                  <a:pt x="759" y="276"/>
                </a:lnTo>
                <a:lnTo>
                  <a:pt x="759" y="276"/>
                </a:lnTo>
                <a:lnTo>
                  <a:pt x="763" y="271"/>
                </a:lnTo>
                <a:lnTo>
                  <a:pt x="763" y="271"/>
                </a:lnTo>
                <a:lnTo>
                  <a:pt x="763" y="271"/>
                </a:lnTo>
                <a:lnTo>
                  <a:pt x="763" y="271"/>
                </a:lnTo>
                <a:lnTo>
                  <a:pt x="759" y="271"/>
                </a:lnTo>
                <a:lnTo>
                  <a:pt x="759" y="267"/>
                </a:lnTo>
                <a:lnTo>
                  <a:pt x="759" y="267"/>
                </a:lnTo>
                <a:lnTo>
                  <a:pt x="759" y="267"/>
                </a:lnTo>
                <a:lnTo>
                  <a:pt x="759" y="267"/>
                </a:lnTo>
                <a:lnTo>
                  <a:pt x="759" y="262"/>
                </a:lnTo>
                <a:lnTo>
                  <a:pt x="759" y="262"/>
                </a:lnTo>
                <a:lnTo>
                  <a:pt x="759" y="262"/>
                </a:lnTo>
                <a:lnTo>
                  <a:pt x="759" y="262"/>
                </a:lnTo>
                <a:lnTo>
                  <a:pt x="763" y="262"/>
                </a:lnTo>
                <a:lnTo>
                  <a:pt x="763" y="262"/>
                </a:lnTo>
                <a:lnTo>
                  <a:pt x="763" y="262"/>
                </a:lnTo>
                <a:lnTo>
                  <a:pt x="763" y="262"/>
                </a:lnTo>
                <a:lnTo>
                  <a:pt x="763" y="262"/>
                </a:lnTo>
                <a:lnTo>
                  <a:pt x="759" y="262"/>
                </a:lnTo>
                <a:lnTo>
                  <a:pt x="759" y="262"/>
                </a:lnTo>
                <a:lnTo>
                  <a:pt x="754" y="258"/>
                </a:lnTo>
                <a:lnTo>
                  <a:pt x="754" y="258"/>
                </a:lnTo>
                <a:lnTo>
                  <a:pt x="759" y="258"/>
                </a:lnTo>
                <a:lnTo>
                  <a:pt x="759" y="258"/>
                </a:lnTo>
                <a:lnTo>
                  <a:pt x="759" y="253"/>
                </a:lnTo>
                <a:lnTo>
                  <a:pt x="759" y="253"/>
                </a:lnTo>
                <a:lnTo>
                  <a:pt x="759" y="249"/>
                </a:lnTo>
                <a:lnTo>
                  <a:pt x="759" y="249"/>
                </a:lnTo>
                <a:lnTo>
                  <a:pt x="754" y="249"/>
                </a:lnTo>
                <a:lnTo>
                  <a:pt x="754" y="244"/>
                </a:lnTo>
                <a:lnTo>
                  <a:pt x="754" y="240"/>
                </a:lnTo>
                <a:lnTo>
                  <a:pt x="754" y="235"/>
                </a:lnTo>
                <a:lnTo>
                  <a:pt x="754" y="235"/>
                </a:lnTo>
                <a:lnTo>
                  <a:pt x="754" y="235"/>
                </a:lnTo>
                <a:lnTo>
                  <a:pt x="750" y="235"/>
                </a:lnTo>
                <a:lnTo>
                  <a:pt x="750" y="235"/>
                </a:lnTo>
                <a:lnTo>
                  <a:pt x="750" y="231"/>
                </a:lnTo>
                <a:lnTo>
                  <a:pt x="754" y="231"/>
                </a:lnTo>
                <a:lnTo>
                  <a:pt x="750" y="231"/>
                </a:lnTo>
                <a:lnTo>
                  <a:pt x="750" y="231"/>
                </a:lnTo>
                <a:lnTo>
                  <a:pt x="750" y="231"/>
                </a:lnTo>
                <a:lnTo>
                  <a:pt x="750" y="231"/>
                </a:lnTo>
                <a:lnTo>
                  <a:pt x="750" y="231"/>
                </a:lnTo>
                <a:lnTo>
                  <a:pt x="750" y="231"/>
                </a:lnTo>
                <a:lnTo>
                  <a:pt x="750" y="226"/>
                </a:lnTo>
                <a:lnTo>
                  <a:pt x="750" y="226"/>
                </a:lnTo>
                <a:lnTo>
                  <a:pt x="750" y="226"/>
                </a:lnTo>
                <a:lnTo>
                  <a:pt x="745" y="226"/>
                </a:lnTo>
                <a:lnTo>
                  <a:pt x="745" y="221"/>
                </a:lnTo>
                <a:lnTo>
                  <a:pt x="745" y="221"/>
                </a:lnTo>
                <a:lnTo>
                  <a:pt x="745" y="221"/>
                </a:lnTo>
                <a:lnTo>
                  <a:pt x="745" y="221"/>
                </a:lnTo>
                <a:lnTo>
                  <a:pt x="736" y="217"/>
                </a:lnTo>
                <a:lnTo>
                  <a:pt x="736" y="217"/>
                </a:lnTo>
                <a:lnTo>
                  <a:pt x="736" y="217"/>
                </a:lnTo>
                <a:lnTo>
                  <a:pt x="736" y="217"/>
                </a:lnTo>
                <a:lnTo>
                  <a:pt x="732" y="217"/>
                </a:lnTo>
                <a:lnTo>
                  <a:pt x="732" y="212"/>
                </a:lnTo>
                <a:lnTo>
                  <a:pt x="732" y="212"/>
                </a:lnTo>
                <a:lnTo>
                  <a:pt x="732" y="212"/>
                </a:lnTo>
                <a:lnTo>
                  <a:pt x="732" y="212"/>
                </a:lnTo>
                <a:lnTo>
                  <a:pt x="727" y="212"/>
                </a:lnTo>
                <a:lnTo>
                  <a:pt x="723" y="212"/>
                </a:lnTo>
                <a:lnTo>
                  <a:pt x="723" y="208"/>
                </a:lnTo>
                <a:lnTo>
                  <a:pt x="718" y="208"/>
                </a:lnTo>
                <a:lnTo>
                  <a:pt x="718" y="208"/>
                </a:lnTo>
                <a:lnTo>
                  <a:pt x="714" y="208"/>
                </a:lnTo>
                <a:lnTo>
                  <a:pt x="709" y="203"/>
                </a:lnTo>
                <a:lnTo>
                  <a:pt x="705" y="203"/>
                </a:lnTo>
                <a:lnTo>
                  <a:pt x="705" y="203"/>
                </a:lnTo>
                <a:lnTo>
                  <a:pt x="700" y="203"/>
                </a:lnTo>
                <a:lnTo>
                  <a:pt x="700" y="203"/>
                </a:lnTo>
                <a:lnTo>
                  <a:pt x="691" y="199"/>
                </a:lnTo>
                <a:lnTo>
                  <a:pt x="691" y="194"/>
                </a:lnTo>
                <a:lnTo>
                  <a:pt x="691" y="194"/>
                </a:lnTo>
                <a:lnTo>
                  <a:pt x="691" y="194"/>
                </a:lnTo>
                <a:lnTo>
                  <a:pt x="696" y="194"/>
                </a:lnTo>
                <a:lnTo>
                  <a:pt x="696" y="194"/>
                </a:lnTo>
                <a:lnTo>
                  <a:pt x="691" y="194"/>
                </a:lnTo>
                <a:lnTo>
                  <a:pt x="691" y="194"/>
                </a:lnTo>
                <a:lnTo>
                  <a:pt x="691" y="194"/>
                </a:lnTo>
                <a:lnTo>
                  <a:pt x="687" y="194"/>
                </a:lnTo>
                <a:lnTo>
                  <a:pt x="687" y="194"/>
                </a:lnTo>
                <a:lnTo>
                  <a:pt x="687" y="194"/>
                </a:lnTo>
                <a:lnTo>
                  <a:pt x="682" y="194"/>
                </a:lnTo>
                <a:lnTo>
                  <a:pt x="682" y="190"/>
                </a:lnTo>
                <a:lnTo>
                  <a:pt x="682" y="190"/>
                </a:lnTo>
                <a:lnTo>
                  <a:pt x="682" y="190"/>
                </a:lnTo>
                <a:lnTo>
                  <a:pt x="682" y="190"/>
                </a:lnTo>
                <a:lnTo>
                  <a:pt x="682" y="190"/>
                </a:lnTo>
                <a:lnTo>
                  <a:pt x="678" y="190"/>
                </a:lnTo>
                <a:lnTo>
                  <a:pt x="678" y="190"/>
                </a:lnTo>
                <a:lnTo>
                  <a:pt x="678" y="190"/>
                </a:lnTo>
                <a:lnTo>
                  <a:pt x="678" y="185"/>
                </a:lnTo>
                <a:lnTo>
                  <a:pt x="678" y="185"/>
                </a:lnTo>
                <a:lnTo>
                  <a:pt x="678" y="185"/>
                </a:lnTo>
                <a:lnTo>
                  <a:pt x="678" y="181"/>
                </a:lnTo>
                <a:lnTo>
                  <a:pt x="678" y="181"/>
                </a:lnTo>
                <a:lnTo>
                  <a:pt x="678" y="176"/>
                </a:lnTo>
                <a:lnTo>
                  <a:pt x="678" y="176"/>
                </a:lnTo>
                <a:lnTo>
                  <a:pt x="678" y="176"/>
                </a:lnTo>
                <a:lnTo>
                  <a:pt x="678" y="176"/>
                </a:lnTo>
                <a:lnTo>
                  <a:pt x="678" y="176"/>
                </a:lnTo>
                <a:lnTo>
                  <a:pt x="678" y="176"/>
                </a:lnTo>
                <a:lnTo>
                  <a:pt x="673" y="181"/>
                </a:lnTo>
                <a:lnTo>
                  <a:pt x="673" y="181"/>
                </a:lnTo>
                <a:lnTo>
                  <a:pt x="673" y="181"/>
                </a:lnTo>
                <a:lnTo>
                  <a:pt x="673" y="185"/>
                </a:lnTo>
                <a:lnTo>
                  <a:pt x="673" y="185"/>
                </a:lnTo>
                <a:lnTo>
                  <a:pt x="669" y="190"/>
                </a:lnTo>
                <a:lnTo>
                  <a:pt x="669" y="190"/>
                </a:lnTo>
                <a:lnTo>
                  <a:pt x="669" y="190"/>
                </a:lnTo>
                <a:lnTo>
                  <a:pt x="669" y="194"/>
                </a:lnTo>
                <a:lnTo>
                  <a:pt x="669" y="194"/>
                </a:lnTo>
                <a:lnTo>
                  <a:pt x="669" y="194"/>
                </a:lnTo>
                <a:lnTo>
                  <a:pt x="664" y="194"/>
                </a:lnTo>
                <a:lnTo>
                  <a:pt x="664" y="194"/>
                </a:lnTo>
                <a:lnTo>
                  <a:pt x="660" y="194"/>
                </a:lnTo>
                <a:lnTo>
                  <a:pt x="660" y="194"/>
                </a:lnTo>
                <a:lnTo>
                  <a:pt x="660" y="194"/>
                </a:lnTo>
                <a:lnTo>
                  <a:pt x="660" y="190"/>
                </a:lnTo>
                <a:lnTo>
                  <a:pt x="660" y="190"/>
                </a:lnTo>
                <a:lnTo>
                  <a:pt x="660" y="185"/>
                </a:lnTo>
                <a:lnTo>
                  <a:pt x="660" y="181"/>
                </a:lnTo>
                <a:lnTo>
                  <a:pt x="660" y="181"/>
                </a:lnTo>
                <a:lnTo>
                  <a:pt x="655" y="176"/>
                </a:lnTo>
                <a:lnTo>
                  <a:pt x="650" y="172"/>
                </a:lnTo>
                <a:lnTo>
                  <a:pt x="650" y="172"/>
                </a:lnTo>
                <a:lnTo>
                  <a:pt x="650" y="172"/>
                </a:lnTo>
                <a:lnTo>
                  <a:pt x="646" y="172"/>
                </a:lnTo>
                <a:lnTo>
                  <a:pt x="646" y="172"/>
                </a:lnTo>
                <a:lnTo>
                  <a:pt x="646" y="167"/>
                </a:lnTo>
                <a:lnTo>
                  <a:pt x="646" y="167"/>
                </a:lnTo>
                <a:lnTo>
                  <a:pt x="650" y="167"/>
                </a:lnTo>
                <a:lnTo>
                  <a:pt x="650" y="167"/>
                </a:lnTo>
                <a:lnTo>
                  <a:pt x="655" y="167"/>
                </a:lnTo>
                <a:lnTo>
                  <a:pt x="660" y="167"/>
                </a:lnTo>
                <a:lnTo>
                  <a:pt x="660" y="167"/>
                </a:lnTo>
                <a:lnTo>
                  <a:pt x="664" y="167"/>
                </a:lnTo>
                <a:lnTo>
                  <a:pt x="664" y="163"/>
                </a:lnTo>
                <a:lnTo>
                  <a:pt x="669" y="163"/>
                </a:lnTo>
                <a:lnTo>
                  <a:pt x="669" y="163"/>
                </a:lnTo>
                <a:lnTo>
                  <a:pt x="669" y="163"/>
                </a:lnTo>
                <a:lnTo>
                  <a:pt x="673" y="163"/>
                </a:lnTo>
                <a:lnTo>
                  <a:pt x="673" y="163"/>
                </a:lnTo>
                <a:lnTo>
                  <a:pt x="673" y="163"/>
                </a:lnTo>
                <a:lnTo>
                  <a:pt x="678" y="167"/>
                </a:lnTo>
                <a:lnTo>
                  <a:pt x="678" y="167"/>
                </a:lnTo>
                <a:lnTo>
                  <a:pt x="678" y="163"/>
                </a:lnTo>
                <a:lnTo>
                  <a:pt x="678" y="163"/>
                </a:lnTo>
                <a:lnTo>
                  <a:pt x="678" y="163"/>
                </a:lnTo>
                <a:lnTo>
                  <a:pt x="682" y="163"/>
                </a:lnTo>
                <a:lnTo>
                  <a:pt x="682" y="163"/>
                </a:lnTo>
                <a:lnTo>
                  <a:pt x="682" y="158"/>
                </a:lnTo>
                <a:lnTo>
                  <a:pt x="678" y="158"/>
                </a:lnTo>
                <a:lnTo>
                  <a:pt x="678" y="158"/>
                </a:lnTo>
                <a:lnTo>
                  <a:pt x="682" y="158"/>
                </a:lnTo>
                <a:lnTo>
                  <a:pt x="682" y="154"/>
                </a:lnTo>
                <a:lnTo>
                  <a:pt x="682" y="154"/>
                </a:lnTo>
                <a:lnTo>
                  <a:pt x="678" y="158"/>
                </a:lnTo>
                <a:lnTo>
                  <a:pt x="673" y="158"/>
                </a:lnTo>
                <a:lnTo>
                  <a:pt x="673" y="158"/>
                </a:lnTo>
                <a:lnTo>
                  <a:pt x="669" y="158"/>
                </a:lnTo>
                <a:lnTo>
                  <a:pt x="664" y="158"/>
                </a:lnTo>
                <a:lnTo>
                  <a:pt x="664" y="158"/>
                </a:lnTo>
                <a:lnTo>
                  <a:pt x="660" y="158"/>
                </a:lnTo>
                <a:lnTo>
                  <a:pt x="655" y="158"/>
                </a:lnTo>
                <a:lnTo>
                  <a:pt x="655" y="158"/>
                </a:lnTo>
                <a:lnTo>
                  <a:pt x="650" y="158"/>
                </a:lnTo>
                <a:lnTo>
                  <a:pt x="650" y="158"/>
                </a:lnTo>
                <a:lnTo>
                  <a:pt x="650" y="154"/>
                </a:lnTo>
                <a:lnTo>
                  <a:pt x="650" y="154"/>
                </a:lnTo>
                <a:lnTo>
                  <a:pt x="646" y="154"/>
                </a:lnTo>
                <a:lnTo>
                  <a:pt x="646" y="149"/>
                </a:lnTo>
                <a:lnTo>
                  <a:pt x="646" y="145"/>
                </a:lnTo>
                <a:lnTo>
                  <a:pt x="646" y="145"/>
                </a:lnTo>
                <a:lnTo>
                  <a:pt x="646" y="145"/>
                </a:lnTo>
                <a:lnTo>
                  <a:pt x="641" y="145"/>
                </a:lnTo>
                <a:lnTo>
                  <a:pt x="637" y="140"/>
                </a:lnTo>
                <a:lnTo>
                  <a:pt x="632" y="140"/>
                </a:lnTo>
                <a:lnTo>
                  <a:pt x="632" y="140"/>
                </a:lnTo>
                <a:lnTo>
                  <a:pt x="632" y="140"/>
                </a:lnTo>
                <a:lnTo>
                  <a:pt x="632" y="140"/>
                </a:lnTo>
                <a:lnTo>
                  <a:pt x="628" y="140"/>
                </a:lnTo>
                <a:lnTo>
                  <a:pt x="632" y="140"/>
                </a:lnTo>
                <a:lnTo>
                  <a:pt x="632" y="136"/>
                </a:lnTo>
                <a:lnTo>
                  <a:pt x="632" y="136"/>
                </a:lnTo>
                <a:lnTo>
                  <a:pt x="632" y="136"/>
                </a:lnTo>
                <a:lnTo>
                  <a:pt x="632" y="136"/>
                </a:lnTo>
                <a:lnTo>
                  <a:pt x="637" y="131"/>
                </a:lnTo>
                <a:lnTo>
                  <a:pt x="637" y="131"/>
                </a:lnTo>
                <a:lnTo>
                  <a:pt x="637" y="131"/>
                </a:lnTo>
                <a:lnTo>
                  <a:pt x="637" y="127"/>
                </a:lnTo>
                <a:lnTo>
                  <a:pt x="637" y="127"/>
                </a:lnTo>
                <a:lnTo>
                  <a:pt x="637" y="127"/>
                </a:lnTo>
                <a:lnTo>
                  <a:pt x="646" y="127"/>
                </a:lnTo>
                <a:lnTo>
                  <a:pt x="646" y="127"/>
                </a:lnTo>
                <a:lnTo>
                  <a:pt x="646" y="122"/>
                </a:lnTo>
                <a:lnTo>
                  <a:pt x="650" y="122"/>
                </a:lnTo>
                <a:lnTo>
                  <a:pt x="650" y="122"/>
                </a:lnTo>
                <a:lnTo>
                  <a:pt x="650" y="122"/>
                </a:lnTo>
                <a:lnTo>
                  <a:pt x="655" y="117"/>
                </a:lnTo>
                <a:lnTo>
                  <a:pt x="655" y="117"/>
                </a:lnTo>
                <a:lnTo>
                  <a:pt x="660" y="117"/>
                </a:lnTo>
                <a:lnTo>
                  <a:pt x="664" y="117"/>
                </a:lnTo>
                <a:lnTo>
                  <a:pt x="669" y="122"/>
                </a:lnTo>
                <a:lnTo>
                  <a:pt x="669" y="122"/>
                </a:lnTo>
                <a:lnTo>
                  <a:pt x="673" y="127"/>
                </a:lnTo>
                <a:moveTo>
                  <a:pt x="569" y="117"/>
                </a:moveTo>
                <a:lnTo>
                  <a:pt x="569" y="117"/>
                </a:lnTo>
                <a:lnTo>
                  <a:pt x="574" y="122"/>
                </a:lnTo>
                <a:lnTo>
                  <a:pt x="569" y="122"/>
                </a:lnTo>
                <a:lnTo>
                  <a:pt x="574" y="127"/>
                </a:lnTo>
                <a:lnTo>
                  <a:pt x="574" y="127"/>
                </a:lnTo>
                <a:lnTo>
                  <a:pt x="574" y="127"/>
                </a:lnTo>
                <a:lnTo>
                  <a:pt x="574" y="127"/>
                </a:lnTo>
                <a:lnTo>
                  <a:pt x="574" y="127"/>
                </a:lnTo>
                <a:lnTo>
                  <a:pt x="574" y="127"/>
                </a:lnTo>
                <a:lnTo>
                  <a:pt x="574" y="131"/>
                </a:lnTo>
                <a:lnTo>
                  <a:pt x="574" y="127"/>
                </a:lnTo>
                <a:lnTo>
                  <a:pt x="574" y="127"/>
                </a:lnTo>
                <a:lnTo>
                  <a:pt x="574" y="127"/>
                </a:lnTo>
                <a:lnTo>
                  <a:pt x="569" y="127"/>
                </a:lnTo>
                <a:lnTo>
                  <a:pt x="569" y="127"/>
                </a:lnTo>
                <a:lnTo>
                  <a:pt x="569" y="127"/>
                </a:lnTo>
                <a:lnTo>
                  <a:pt x="569" y="122"/>
                </a:lnTo>
                <a:lnTo>
                  <a:pt x="569" y="122"/>
                </a:lnTo>
                <a:lnTo>
                  <a:pt x="565" y="122"/>
                </a:lnTo>
                <a:lnTo>
                  <a:pt x="565" y="122"/>
                </a:lnTo>
                <a:lnTo>
                  <a:pt x="565" y="117"/>
                </a:lnTo>
                <a:lnTo>
                  <a:pt x="565" y="117"/>
                </a:lnTo>
                <a:lnTo>
                  <a:pt x="569" y="117"/>
                </a:lnTo>
                <a:lnTo>
                  <a:pt x="569" y="117"/>
                </a:lnTo>
                <a:lnTo>
                  <a:pt x="569" y="117"/>
                </a:lnTo>
                <a:lnTo>
                  <a:pt x="569" y="117"/>
                </a:lnTo>
                <a:lnTo>
                  <a:pt x="569" y="117"/>
                </a:lnTo>
                <a:moveTo>
                  <a:pt x="628" y="113"/>
                </a:moveTo>
                <a:lnTo>
                  <a:pt x="628" y="113"/>
                </a:lnTo>
                <a:lnTo>
                  <a:pt x="632" y="113"/>
                </a:lnTo>
                <a:lnTo>
                  <a:pt x="632" y="113"/>
                </a:lnTo>
                <a:lnTo>
                  <a:pt x="637" y="113"/>
                </a:lnTo>
                <a:lnTo>
                  <a:pt x="637" y="113"/>
                </a:lnTo>
                <a:lnTo>
                  <a:pt x="637" y="117"/>
                </a:lnTo>
                <a:lnTo>
                  <a:pt x="637" y="117"/>
                </a:lnTo>
                <a:lnTo>
                  <a:pt x="637" y="117"/>
                </a:lnTo>
                <a:lnTo>
                  <a:pt x="632" y="117"/>
                </a:lnTo>
                <a:lnTo>
                  <a:pt x="632" y="117"/>
                </a:lnTo>
                <a:lnTo>
                  <a:pt x="632" y="117"/>
                </a:lnTo>
                <a:lnTo>
                  <a:pt x="632" y="117"/>
                </a:lnTo>
                <a:lnTo>
                  <a:pt x="628" y="117"/>
                </a:lnTo>
                <a:lnTo>
                  <a:pt x="628" y="117"/>
                </a:lnTo>
                <a:lnTo>
                  <a:pt x="628" y="117"/>
                </a:lnTo>
                <a:lnTo>
                  <a:pt x="623" y="113"/>
                </a:lnTo>
                <a:lnTo>
                  <a:pt x="623" y="113"/>
                </a:lnTo>
                <a:lnTo>
                  <a:pt x="623" y="113"/>
                </a:lnTo>
                <a:lnTo>
                  <a:pt x="623" y="113"/>
                </a:lnTo>
                <a:lnTo>
                  <a:pt x="628" y="117"/>
                </a:lnTo>
                <a:lnTo>
                  <a:pt x="628" y="117"/>
                </a:lnTo>
                <a:lnTo>
                  <a:pt x="628" y="117"/>
                </a:lnTo>
                <a:lnTo>
                  <a:pt x="628" y="117"/>
                </a:lnTo>
                <a:lnTo>
                  <a:pt x="628" y="117"/>
                </a:lnTo>
                <a:lnTo>
                  <a:pt x="628" y="122"/>
                </a:lnTo>
                <a:lnTo>
                  <a:pt x="623" y="117"/>
                </a:lnTo>
                <a:lnTo>
                  <a:pt x="623" y="117"/>
                </a:lnTo>
                <a:lnTo>
                  <a:pt x="623" y="117"/>
                </a:lnTo>
                <a:lnTo>
                  <a:pt x="623" y="117"/>
                </a:lnTo>
                <a:lnTo>
                  <a:pt x="623" y="117"/>
                </a:lnTo>
                <a:lnTo>
                  <a:pt x="623" y="117"/>
                </a:lnTo>
                <a:lnTo>
                  <a:pt x="619" y="117"/>
                </a:lnTo>
                <a:lnTo>
                  <a:pt x="619" y="117"/>
                </a:lnTo>
                <a:lnTo>
                  <a:pt x="619" y="113"/>
                </a:lnTo>
                <a:lnTo>
                  <a:pt x="619" y="113"/>
                </a:lnTo>
                <a:lnTo>
                  <a:pt x="619" y="113"/>
                </a:lnTo>
                <a:lnTo>
                  <a:pt x="619" y="113"/>
                </a:lnTo>
                <a:lnTo>
                  <a:pt x="623" y="113"/>
                </a:lnTo>
                <a:lnTo>
                  <a:pt x="623" y="113"/>
                </a:lnTo>
                <a:lnTo>
                  <a:pt x="623" y="113"/>
                </a:lnTo>
                <a:lnTo>
                  <a:pt x="628" y="113"/>
                </a:lnTo>
                <a:lnTo>
                  <a:pt x="628" y="113"/>
                </a:lnTo>
                <a:moveTo>
                  <a:pt x="45" y="81"/>
                </a:moveTo>
                <a:lnTo>
                  <a:pt x="45" y="81"/>
                </a:lnTo>
                <a:lnTo>
                  <a:pt x="50" y="86"/>
                </a:lnTo>
                <a:lnTo>
                  <a:pt x="50" y="90"/>
                </a:lnTo>
                <a:lnTo>
                  <a:pt x="54" y="90"/>
                </a:lnTo>
                <a:lnTo>
                  <a:pt x="54" y="90"/>
                </a:lnTo>
                <a:lnTo>
                  <a:pt x="54" y="95"/>
                </a:lnTo>
                <a:lnTo>
                  <a:pt x="50" y="99"/>
                </a:lnTo>
                <a:lnTo>
                  <a:pt x="50" y="99"/>
                </a:lnTo>
                <a:lnTo>
                  <a:pt x="50" y="99"/>
                </a:lnTo>
                <a:lnTo>
                  <a:pt x="50" y="99"/>
                </a:lnTo>
                <a:lnTo>
                  <a:pt x="45" y="95"/>
                </a:lnTo>
                <a:lnTo>
                  <a:pt x="45" y="90"/>
                </a:lnTo>
                <a:lnTo>
                  <a:pt x="45" y="90"/>
                </a:lnTo>
                <a:lnTo>
                  <a:pt x="41" y="90"/>
                </a:lnTo>
                <a:lnTo>
                  <a:pt x="41" y="86"/>
                </a:lnTo>
                <a:lnTo>
                  <a:pt x="36" y="81"/>
                </a:lnTo>
                <a:lnTo>
                  <a:pt x="41" y="81"/>
                </a:lnTo>
                <a:lnTo>
                  <a:pt x="41" y="81"/>
                </a:lnTo>
                <a:lnTo>
                  <a:pt x="41" y="81"/>
                </a:lnTo>
                <a:lnTo>
                  <a:pt x="41" y="81"/>
                </a:lnTo>
                <a:lnTo>
                  <a:pt x="45" y="81"/>
                </a:lnTo>
                <a:moveTo>
                  <a:pt x="524" y="90"/>
                </a:moveTo>
                <a:lnTo>
                  <a:pt x="524" y="90"/>
                </a:lnTo>
                <a:lnTo>
                  <a:pt x="519" y="95"/>
                </a:lnTo>
                <a:lnTo>
                  <a:pt x="519" y="95"/>
                </a:lnTo>
                <a:lnTo>
                  <a:pt x="519" y="99"/>
                </a:lnTo>
                <a:lnTo>
                  <a:pt x="515" y="99"/>
                </a:lnTo>
                <a:lnTo>
                  <a:pt x="515" y="99"/>
                </a:lnTo>
                <a:lnTo>
                  <a:pt x="515" y="104"/>
                </a:lnTo>
                <a:lnTo>
                  <a:pt x="515" y="104"/>
                </a:lnTo>
                <a:lnTo>
                  <a:pt x="510" y="104"/>
                </a:lnTo>
                <a:lnTo>
                  <a:pt x="510" y="104"/>
                </a:lnTo>
                <a:lnTo>
                  <a:pt x="506" y="104"/>
                </a:lnTo>
                <a:lnTo>
                  <a:pt x="501" y="104"/>
                </a:lnTo>
                <a:lnTo>
                  <a:pt x="501" y="104"/>
                </a:lnTo>
                <a:lnTo>
                  <a:pt x="497" y="104"/>
                </a:lnTo>
                <a:lnTo>
                  <a:pt x="497" y="104"/>
                </a:lnTo>
                <a:lnTo>
                  <a:pt x="492" y="104"/>
                </a:lnTo>
                <a:lnTo>
                  <a:pt x="492" y="99"/>
                </a:lnTo>
                <a:lnTo>
                  <a:pt x="492" y="99"/>
                </a:lnTo>
                <a:lnTo>
                  <a:pt x="488" y="99"/>
                </a:lnTo>
                <a:lnTo>
                  <a:pt x="479" y="99"/>
                </a:lnTo>
                <a:lnTo>
                  <a:pt x="474" y="99"/>
                </a:lnTo>
                <a:lnTo>
                  <a:pt x="470" y="104"/>
                </a:lnTo>
                <a:lnTo>
                  <a:pt x="470" y="104"/>
                </a:lnTo>
                <a:lnTo>
                  <a:pt x="465" y="99"/>
                </a:lnTo>
                <a:lnTo>
                  <a:pt x="465" y="99"/>
                </a:lnTo>
                <a:lnTo>
                  <a:pt x="465" y="99"/>
                </a:lnTo>
                <a:lnTo>
                  <a:pt x="456" y="104"/>
                </a:lnTo>
                <a:lnTo>
                  <a:pt x="456" y="104"/>
                </a:lnTo>
                <a:lnTo>
                  <a:pt x="452" y="99"/>
                </a:lnTo>
                <a:lnTo>
                  <a:pt x="447" y="99"/>
                </a:lnTo>
                <a:lnTo>
                  <a:pt x="447" y="99"/>
                </a:lnTo>
                <a:lnTo>
                  <a:pt x="443" y="104"/>
                </a:lnTo>
                <a:lnTo>
                  <a:pt x="443" y="104"/>
                </a:lnTo>
                <a:lnTo>
                  <a:pt x="443" y="104"/>
                </a:lnTo>
                <a:lnTo>
                  <a:pt x="443" y="108"/>
                </a:lnTo>
                <a:lnTo>
                  <a:pt x="438" y="108"/>
                </a:lnTo>
                <a:lnTo>
                  <a:pt x="438" y="113"/>
                </a:lnTo>
                <a:lnTo>
                  <a:pt x="438" y="113"/>
                </a:lnTo>
                <a:lnTo>
                  <a:pt x="438" y="117"/>
                </a:lnTo>
                <a:lnTo>
                  <a:pt x="438" y="117"/>
                </a:lnTo>
                <a:lnTo>
                  <a:pt x="438" y="122"/>
                </a:lnTo>
                <a:lnTo>
                  <a:pt x="438" y="122"/>
                </a:lnTo>
                <a:lnTo>
                  <a:pt x="443" y="127"/>
                </a:lnTo>
                <a:lnTo>
                  <a:pt x="443" y="131"/>
                </a:lnTo>
                <a:lnTo>
                  <a:pt x="447" y="131"/>
                </a:lnTo>
                <a:lnTo>
                  <a:pt x="447" y="131"/>
                </a:lnTo>
                <a:lnTo>
                  <a:pt x="447" y="136"/>
                </a:lnTo>
                <a:lnTo>
                  <a:pt x="452" y="140"/>
                </a:lnTo>
                <a:lnTo>
                  <a:pt x="452" y="140"/>
                </a:lnTo>
                <a:lnTo>
                  <a:pt x="452" y="140"/>
                </a:lnTo>
                <a:lnTo>
                  <a:pt x="456" y="140"/>
                </a:lnTo>
                <a:lnTo>
                  <a:pt x="456" y="140"/>
                </a:lnTo>
                <a:lnTo>
                  <a:pt x="456" y="140"/>
                </a:lnTo>
                <a:lnTo>
                  <a:pt x="461" y="136"/>
                </a:lnTo>
                <a:lnTo>
                  <a:pt x="461" y="136"/>
                </a:lnTo>
                <a:lnTo>
                  <a:pt x="465" y="131"/>
                </a:lnTo>
                <a:lnTo>
                  <a:pt x="465" y="127"/>
                </a:lnTo>
                <a:lnTo>
                  <a:pt x="465" y="127"/>
                </a:lnTo>
                <a:lnTo>
                  <a:pt x="465" y="127"/>
                </a:lnTo>
                <a:lnTo>
                  <a:pt x="470" y="131"/>
                </a:lnTo>
                <a:lnTo>
                  <a:pt x="470" y="131"/>
                </a:lnTo>
                <a:lnTo>
                  <a:pt x="470" y="131"/>
                </a:lnTo>
                <a:lnTo>
                  <a:pt x="474" y="131"/>
                </a:lnTo>
                <a:lnTo>
                  <a:pt x="474" y="131"/>
                </a:lnTo>
                <a:lnTo>
                  <a:pt x="474" y="127"/>
                </a:lnTo>
                <a:lnTo>
                  <a:pt x="474" y="127"/>
                </a:lnTo>
                <a:lnTo>
                  <a:pt x="479" y="127"/>
                </a:lnTo>
                <a:lnTo>
                  <a:pt x="483" y="127"/>
                </a:lnTo>
                <a:lnTo>
                  <a:pt x="483" y="127"/>
                </a:lnTo>
                <a:lnTo>
                  <a:pt x="488" y="127"/>
                </a:lnTo>
                <a:lnTo>
                  <a:pt x="488" y="127"/>
                </a:lnTo>
                <a:lnTo>
                  <a:pt x="488" y="127"/>
                </a:lnTo>
                <a:lnTo>
                  <a:pt x="488" y="127"/>
                </a:lnTo>
                <a:lnTo>
                  <a:pt x="488" y="122"/>
                </a:lnTo>
                <a:lnTo>
                  <a:pt x="492" y="122"/>
                </a:lnTo>
                <a:lnTo>
                  <a:pt x="492" y="122"/>
                </a:lnTo>
                <a:lnTo>
                  <a:pt x="497" y="122"/>
                </a:lnTo>
                <a:lnTo>
                  <a:pt x="497" y="122"/>
                </a:lnTo>
                <a:lnTo>
                  <a:pt x="497" y="127"/>
                </a:lnTo>
                <a:lnTo>
                  <a:pt x="497" y="127"/>
                </a:lnTo>
                <a:lnTo>
                  <a:pt x="497" y="131"/>
                </a:lnTo>
                <a:lnTo>
                  <a:pt x="497" y="131"/>
                </a:lnTo>
                <a:lnTo>
                  <a:pt x="497" y="131"/>
                </a:lnTo>
                <a:lnTo>
                  <a:pt x="492" y="131"/>
                </a:lnTo>
                <a:lnTo>
                  <a:pt x="492" y="131"/>
                </a:lnTo>
                <a:lnTo>
                  <a:pt x="492" y="127"/>
                </a:lnTo>
                <a:lnTo>
                  <a:pt x="488" y="131"/>
                </a:lnTo>
                <a:lnTo>
                  <a:pt x="488" y="131"/>
                </a:lnTo>
                <a:lnTo>
                  <a:pt x="488" y="131"/>
                </a:lnTo>
                <a:lnTo>
                  <a:pt x="488" y="131"/>
                </a:lnTo>
                <a:lnTo>
                  <a:pt x="483" y="136"/>
                </a:lnTo>
                <a:lnTo>
                  <a:pt x="483" y="140"/>
                </a:lnTo>
                <a:lnTo>
                  <a:pt x="479" y="140"/>
                </a:lnTo>
                <a:lnTo>
                  <a:pt x="479" y="145"/>
                </a:lnTo>
                <a:lnTo>
                  <a:pt x="474" y="145"/>
                </a:lnTo>
                <a:lnTo>
                  <a:pt x="470" y="145"/>
                </a:lnTo>
                <a:lnTo>
                  <a:pt x="470" y="149"/>
                </a:lnTo>
                <a:lnTo>
                  <a:pt x="470" y="149"/>
                </a:lnTo>
                <a:lnTo>
                  <a:pt x="465" y="149"/>
                </a:lnTo>
                <a:lnTo>
                  <a:pt x="465" y="149"/>
                </a:lnTo>
                <a:lnTo>
                  <a:pt x="465" y="149"/>
                </a:lnTo>
                <a:lnTo>
                  <a:pt x="461" y="149"/>
                </a:lnTo>
                <a:lnTo>
                  <a:pt x="461" y="149"/>
                </a:lnTo>
                <a:lnTo>
                  <a:pt x="461" y="149"/>
                </a:lnTo>
                <a:lnTo>
                  <a:pt x="461" y="149"/>
                </a:lnTo>
                <a:lnTo>
                  <a:pt x="465" y="154"/>
                </a:lnTo>
                <a:lnTo>
                  <a:pt x="465" y="154"/>
                </a:lnTo>
                <a:lnTo>
                  <a:pt x="465" y="154"/>
                </a:lnTo>
                <a:lnTo>
                  <a:pt x="470" y="158"/>
                </a:lnTo>
                <a:lnTo>
                  <a:pt x="470" y="158"/>
                </a:lnTo>
                <a:lnTo>
                  <a:pt x="470" y="158"/>
                </a:lnTo>
                <a:lnTo>
                  <a:pt x="470" y="163"/>
                </a:lnTo>
                <a:lnTo>
                  <a:pt x="474" y="167"/>
                </a:lnTo>
                <a:lnTo>
                  <a:pt x="474" y="167"/>
                </a:lnTo>
                <a:lnTo>
                  <a:pt x="479" y="172"/>
                </a:lnTo>
                <a:lnTo>
                  <a:pt x="479" y="172"/>
                </a:lnTo>
                <a:lnTo>
                  <a:pt x="479" y="172"/>
                </a:lnTo>
                <a:lnTo>
                  <a:pt x="479" y="172"/>
                </a:lnTo>
                <a:lnTo>
                  <a:pt x="479" y="176"/>
                </a:lnTo>
                <a:lnTo>
                  <a:pt x="479" y="176"/>
                </a:lnTo>
                <a:lnTo>
                  <a:pt x="479" y="176"/>
                </a:lnTo>
                <a:lnTo>
                  <a:pt x="479" y="181"/>
                </a:lnTo>
                <a:lnTo>
                  <a:pt x="474" y="185"/>
                </a:lnTo>
                <a:lnTo>
                  <a:pt x="474" y="185"/>
                </a:lnTo>
                <a:lnTo>
                  <a:pt x="474" y="185"/>
                </a:lnTo>
                <a:lnTo>
                  <a:pt x="474" y="185"/>
                </a:lnTo>
                <a:lnTo>
                  <a:pt x="479" y="185"/>
                </a:lnTo>
                <a:lnTo>
                  <a:pt x="479" y="185"/>
                </a:lnTo>
                <a:lnTo>
                  <a:pt x="479" y="185"/>
                </a:lnTo>
                <a:lnTo>
                  <a:pt x="479" y="190"/>
                </a:lnTo>
                <a:lnTo>
                  <a:pt x="483" y="190"/>
                </a:lnTo>
                <a:lnTo>
                  <a:pt x="483" y="190"/>
                </a:lnTo>
                <a:lnTo>
                  <a:pt x="483" y="194"/>
                </a:lnTo>
                <a:lnTo>
                  <a:pt x="483" y="194"/>
                </a:lnTo>
                <a:lnTo>
                  <a:pt x="483" y="194"/>
                </a:lnTo>
                <a:lnTo>
                  <a:pt x="483" y="194"/>
                </a:lnTo>
                <a:lnTo>
                  <a:pt x="483" y="194"/>
                </a:lnTo>
                <a:lnTo>
                  <a:pt x="483" y="194"/>
                </a:lnTo>
                <a:lnTo>
                  <a:pt x="488" y="194"/>
                </a:lnTo>
                <a:lnTo>
                  <a:pt x="488" y="194"/>
                </a:lnTo>
                <a:lnTo>
                  <a:pt x="488" y="194"/>
                </a:lnTo>
                <a:lnTo>
                  <a:pt x="488" y="199"/>
                </a:lnTo>
                <a:lnTo>
                  <a:pt x="488" y="199"/>
                </a:lnTo>
                <a:lnTo>
                  <a:pt x="488" y="199"/>
                </a:lnTo>
                <a:lnTo>
                  <a:pt x="483" y="199"/>
                </a:lnTo>
                <a:lnTo>
                  <a:pt x="483" y="199"/>
                </a:lnTo>
                <a:lnTo>
                  <a:pt x="483" y="199"/>
                </a:lnTo>
                <a:lnTo>
                  <a:pt x="483" y="203"/>
                </a:lnTo>
                <a:lnTo>
                  <a:pt x="483" y="203"/>
                </a:lnTo>
                <a:lnTo>
                  <a:pt x="483" y="203"/>
                </a:lnTo>
                <a:lnTo>
                  <a:pt x="479" y="203"/>
                </a:lnTo>
                <a:lnTo>
                  <a:pt x="474" y="203"/>
                </a:lnTo>
                <a:lnTo>
                  <a:pt x="474" y="203"/>
                </a:lnTo>
                <a:lnTo>
                  <a:pt x="470" y="203"/>
                </a:lnTo>
                <a:lnTo>
                  <a:pt x="470" y="208"/>
                </a:lnTo>
                <a:lnTo>
                  <a:pt x="470" y="208"/>
                </a:lnTo>
                <a:lnTo>
                  <a:pt x="470" y="208"/>
                </a:lnTo>
                <a:lnTo>
                  <a:pt x="470" y="208"/>
                </a:lnTo>
                <a:lnTo>
                  <a:pt x="465" y="208"/>
                </a:lnTo>
                <a:lnTo>
                  <a:pt x="465" y="208"/>
                </a:lnTo>
                <a:lnTo>
                  <a:pt x="461" y="208"/>
                </a:lnTo>
                <a:lnTo>
                  <a:pt x="461" y="208"/>
                </a:lnTo>
                <a:lnTo>
                  <a:pt x="461" y="203"/>
                </a:lnTo>
                <a:lnTo>
                  <a:pt x="461" y="199"/>
                </a:lnTo>
                <a:lnTo>
                  <a:pt x="461" y="199"/>
                </a:lnTo>
                <a:lnTo>
                  <a:pt x="465" y="199"/>
                </a:lnTo>
                <a:lnTo>
                  <a:pt x="465" y="194"/>
                </a:lnTo>
                <a:lnTo>
                  <a:pt x="465" y="194"/>
                </a:lnTo>
                <a:lnTo>
                  <a:pt x="461" y="194"/>
                </a:lnTo>
                <a:lnTo>
                  <a:pt x="461" y="194"/>
                </a:lnTo>
                <a:lnTo>
                  <a:pt x="461" y="190"/>
                </a:lnTo>
                <a:lnTo>
                  <a:pt x="452" y="185"/>
                </a:lnTo>
                <a:lnTo>
                  <a:pt x="452" y="181"/>
                </a:lnTo>
                <a:lnTo>
                  <a:pt x="452" y="181"/>
                </a:lnTo>
                <a:lnTo>
                  <a:pt x="452" y="181"/>
                </a:lnTo>
                <a:lnTo>
                  <a:pt x="456" y="176"/>
                </a:lnTo>
                <a:lnTo>
                  <a:pt x="456" y="176"/>
                </a:lnTo>
                <a:lnTo>
                  <a:pt x="456" y="172"/>
                </a:lnTo>
                <a:lnTo>
                  <a:pt x="456" y="172"/>
                </a:lnTo>
                <a:lnTo>
                  <a:pt x="456" y="167"/>
                </a:lnTo>
                <a:lnTo>
                  <a:pt x="456" y="167"/>
                </a:lnTo>
                <a:lnTo>
                  <a:pt x="452" y="163"/>
                </a:lnTo>
                <a:lnTo>
                  <a:pt x="452" y="163"/>
                </a:lnTo>
                <a:lnTo>
                  <a:pt x="447" y="167"/>
                </a:lnTo>
                <a:lnTo>
                  <a:pt x="447" y="167"/>
                </a:lnTo>
                <a:lnTo>
                  <a:pt x="443" y="167"/>
                </a:lnTo>
                <a:lnTo>
                  <a:pt x="443" y="172"/>
                </a:lnTo>
                <a:lnTo>
                  <a:pt x="443" y="172"/>
                </a:lnTo>
                <a:lnTo>
                  <a:pt x="443" y="176"/>
                </a:lnTo>
                <a:lnTo>
                  <a:pt x="443" y="176"/>
                </a:lnTo>
                <a:lnTo>
                  <a:pt x="443" y="181"/>
                </a:lnTo>
                <a:lnTo>
                  <a:pt x="443" y="185"/>
                </a:lnTo>
                <a:lnTo>
                  <a:pt x="443" y="185"/>
                </a:lnTo>
                <a:lnTo>
                  <a:pt x="443" y="190"/>
                </a:lnTo>
                <a:lnTo>
                  <a:pt x="443" y="194"/>
                </a:lnTo>
                <a:lnTo>
                  <a:pt x="443" y="199"/>
                </a:lnTo>
                <a:lnTo>
                  <a:pt x="443" y="203"/>
                </a:lnTo>
                <a:lnTo>
                  <a:pt x="443" y="208"/>
                </a:lnTo>
                <a:lnTo>
                  <a:pt x="438" y="212"/>
                </a:lnTo>
                <a:lnTo>
                  <a:pt x="438" y="217"/>
                </a:lnTo>
                <a:lnTo>
                  <a:pt x="438" y="217"/>
                </a:lnTo>
                <a:lnTo>
                  <a:pt x="443" y="221"/>
                </a:lnTo>
                <a:lnTo>
                  <a:pt x="443" y="221"/>
                </a:lnTo>
                <a:lnTo>
                  <a:pt x="443" y="226"/>
                </a:lnTo>
                <a:lnTo>
                  <a:pt x="438" y="226"/>
                </a:lnTo>
                <a:lnTo>
                  <a:pt x="438" y="226"/>
                </a:lnTo>
                <a:lnTo>
                  <a:pt x="438" y="226"/>
                </a:lnTo>
                <a:lnTo>
                  <a:pt x="434" y="226"/>
                </a:lnTo>
                <a:lnTo>
                  <a:pt x="434" y="226"/>
                </a:lnTo>
                <a:lnTo>
                  <a:pt x="434" y="226"/>
                </a:lnTo>
                <a:lnTo>
                  <a:pt x="429" y="226"/>
                </a:lnTo>
                <a:lnTo>
                  <a:pt x="429" y="226"/>
                </a:lnTo>
                <a:lnTo>
                  <a:pt x="429" y="226"/>
                </a:lnTo>
                <a:lnTo>
                  <a:pt x="425" y="226"/>
                </a:lnTo>
                <a:lnTo>
                  <a:pt x="425" y="221"/>
                </a:lnTo>
                <a:lnTo>
                  <a:pt x="425" y="221"/>
                </a:lnTo>
                <a:lnTo>
                  <a:pt x="425" y="217"/>
                </a:lnTo>
                <a:lnTo>
                  <a:pt x="425" y="217"/>
                </a:lnTo>
                <a:lnTo>
                  <a:pt x="425" y="212"/>
                </a:lnTo>
                <a:lnTo>
                  <a:pt x="425" y="212"/>
                </a:lnTo>
                <a:lnTo>
                  <a:pt x="425" y="208"/>
                </a:lnTo>
                <a:lnTo>
                  <a:pt x="429" y="203"/>
                </a:lnTo>
                <a:lnTo>
                  <a:pt x="429" y="203"/>
                </a:lnTo>
                <a:lnTo>
                  <a:pt x="429" y="199"/>
                </a:lnTo>
                <a:lnTo>
                  <a:pt x="429" y="194"/>
                </a:lnTo>
                <a:lnTo>
                  <a:pt x="429" y="194"/>
                </a:lnTo>
                <a:lnTo>
                  <a:pt x="429" y="190"/>
                </a:lnTo>
                <a:lnTo>
                  <a:pt x="429" y="185"/>
                </a:lnTo>
                <a:lnTo>
                  <a:pt x="429" y="185"/>
                </a:lnTo>
                <a:lnTo>
                  <a:pt x="429" y="185"/>
                </a:lnTo>
                <a:lnTo>
                  <a:pt x="429" y="185"/>
                </a:lnTo>
                <a:lnTo>
                  <a:pt x="429" y="181"/>
                </a:lnTo>
                <a:lnTo>
                  <a:pt x="425" y="181"/>
                </a:lnTo>
                <a:lnTo>
                  <a:pt x="425" y="181"/>
                </a:lnTo>
                <a:lnTo>
                  <a:pt x="425" y="181"/>
                </a:lnTo>
                <a:lnTo>
                  <a:pt x="420" y="181"/>
                </a:lnTo>
                <a:lnTo>
                  <a:pt x="416" y="181"/>
                </a:lnTo>
                <a:lnTo>
                  <a:pt x="416" y="181"/>
                </a:lnTo>
                <a:lnTo>
                  <a:pt x="416" y="176"/>
                </a:lnTo>
                <a:lnTo>
                  <a:pt x="416" y="176"/>
                </a:lnTo>
                <a:lnTo>
                  <a:pt x="416" y="172"/>
                </a:lnTo>
                <a:lnTo>
                  <a:pt x="416" y="172"/>
                </a:lnTo>
                <a:lnTo>
                  <a:pt x="416" y="167"/>
                </a:lnTo>
                <a:lnTo>
                  <a:pt x="416" y="167"/>
                </a:lnTo>
                <a:lnTo>
                  <a:pt x="416" y="167"/>
                </a:lnTo>
                <a:lnTo>
                  <a:pt x="416" y="167"/>
                </a:lnTo>
                <a:lnTo>
                  <a:pt x="416" y="163"/>
                </a:lnTo>
                <a:lnTo>
                  <a:pt x="420" y="163"/>
                </a:lnTo>
                <a:lnTo>
                  <a:pt x="420" y="163"/>
                </a:lnTo>
                <a:lnTo>
                  <a:pt x="420" y="163"/>
                </a:lnTo>
                <a:lnTo>
                  <a:pt x="425" y="158"/>
                </a:lnTo>
                <a:lnTo>
                  <a:pt x="425" y="158"/>
                </a:lnTo>
                <a:lnTo>
                  <a:pt x="425" y="154"/>
                </a:lnTo>
                <a:lnTo>
                  <a:pt x="425" y="154"/>
                </a:lnTo>
                <a:lnTo>
                  <a:pt x="425" y="149"/>
                </a:lnTo>
                <a:lnTo>
                  <a:pt x="425" y="149"/>
                </a:lnTo>
                <a:lnTo>
                  <a:pt x="425" y="145"/>
                </a:lnTo>
                <a:lnTo>
                  <a:pt x="425" y="145"/>
                </a:lnTo>
                <a:lnTo>
                  <a:pt x="425" y="140"/>
                </a:lnTo>
                <a:lnTo>
                  <a:pt x="425" y="140"/>
                </a:lnTo>
                <a:lnTo>
                  <a:pt x="425" y="136"/>
                </a:lnTo>
                <a:lnTo>
                  <a:pt x="429" y="131"/>
                </a:lnTo>
                <a:lnTo>
                  <a:pt x="434" y="127"/>
                </a:lnTo>
                <a:lnTo>
                  <a:pt x="434" y="127"/>
                </a:lnTo>
                <a:lnTo>
                  <a:pt x="434" y="127"/>
                </a:lnTo>
                <a:lnTo>
                  <a:pt x="434" y="127"/>
                </a:lnTo>
                <a:lnTo>
                  <a:pt x="434" y="127"/>
                </a:lnTo>
                <a:lnTo>
                  <a:pt x="434" y="127"/>
                </a:lnTo>
                <a:lnTo>
                  <a:pt x="434" y="122"/>
                </a:lnTo>
                <a:lnTo>
                  <a:pt x="434" y="113"/>
                </a:lnTo>
                <a:lnTo>
                  <a:pt x="434" y="113"/>
                </a:lnTo>
                <a:lnTo>
                  <a:pt x="434" y="113"/>
                </a:lnTo>
                <a:lnTo>
                  <a:pt x="434" y="113"/>
                </a:lnTo>
                <a:lnTo>
                  <a:pt x="438" y="108"/>
                </a:lnTo>
                <a:lnTo>
                  <a:pt x="434" y="108"/>
                </a:lnTo>
                <a:lnTo>
                  <a:pt x="434" y="104"/>
                </a:lnTo>
                <a:lnTo>
                  <a:pt x="438" y="104"/>
                </a:lnTo>
                <a:lnTo>
                  <a:pt x="438" y="99"/>
                </a:lnTo>
                <a:lnTo>
                  <a:pt x="438" y="99"/>
                </a:lnTo>
                <a:lnTo>
                  <a:pt x="438" y="95"/>
                </a:lnTo>
                <a:lnTo>
                  <a:pt x="438" y="95"/>
                </a:lnTo>
                <a:lnTo>
                  <a:pt x="443" y="95"/>
                </a:lnTo>
                <a:lnTo>
                  <a:pt x="443" y="95"/>
                </a:lnTo>
                <a:lnTo>
                  <a:pt x="443" y="90"/>
                </a:lnTo>
                <a:lnTo>
                  <a:pt x="443" y="90"/>
                </a:lnTo>
                <a:lnTo>
                  <a:pt x="443" y="90"/>
                </a:lnTo>
                <a:lnTo>
                  <a:pt x="443" y="95"/>
                </a:lnTo>
                <a:lnTo>
                  <a:pt x="447" y="95"/>
                </a:lnTo>
                <a:lnTo>
                  <a:pt x="447" y="95"/>
                </a:lnTo>
                <a:lnTo>
                  <a:pt x="447" y="95"/>
                </a:lnTo>
                <a:lnTo>
                  <a:pt x="447" y="90"/>
                </a:lnTo>
                <a:lnTo>
                  <a:pt x="452" y="90"/>
                </a:lnTo>
                <a:lnTo>
                  <a:pt x="452" y="90"/>
                </a:lnTo>
                <a:lnTo>
                  <a:pt x="452" y="90"/>
                </a:lnTo>
                <a:lnTo>
                  <a:pt x="452" y="86"/>
                </a:lnTo>
                <a:lnTo>
                  <a:pt x="452" y="86"/>
                </a:lnTo>
                <a:lnTo>
                  <a:pt x="456" y="86"/>
                </a:lnTo>
                <a:lnTo>
                  <a:pt x="456" y="86"/>
                </a:lnTo>
                <a:lnTo>
                  <a:pt x="456" y="86"/>
                </a:lnTo>
                <a:lnTo>
                  <a:pt x="456" y="86"/>
                </a:lnTo>
                <a:lnTo>
                  <a:pt x="461" y="86"/>
                </a:lnTo>
                <a:lnTo>
                  <a:pt x="461" y="86"/>
                </a:lnTo>
                <a:lnTo>
                  <a:pt x="461" y="86"/>
                </a:lnTo>
                <a:lnTo>
                  <a:pt x="461" y="86"/>
                </a:lnTo>
                <a:lnTo>
                  <a:pt x="465" y="86"/>
                </a:lnTo>
                <a:lnTo>
                  <a:pt x="465" y="86"/>
                </a:lnTo>
                <a:lnTo>
                  <a:pt x="465" y="90"/>
                </a:lnTo>
                <a:lnTo>
                  <a:pt x="465" y="90"/>
                </a:lnTo>
                <a:lnTo>
                  <a:pt x="465" y="90"/>
                </a:lnTo>
                <a:lnTo>
                  <a:pt x="470" y="90"/>
                </a:lnTo>
                <a:lnTo>
                  <a:pt x="474" y="90"/>
                </a:lnTo>
                <a:lnTo>
                  <a:pt x="479" y="90"/>
                </a:lnTo>
                <a:lnTo>
                  <a:pt x="483" y="90"/>
                </a:lnTo>
                <a:lnTo>
                  <a:pt x="483" y="90"/>
                </a:lnTo>
                <a:lnTo>
                  <a:pt x="488" y="95"/>
                </a:lnTo>
                <a:lnTo>
                  <a:pt x="488" y="95"/>
                </a:lnTo>
                <a:lnTo>
                  <a:pt x="488" y="95"/>
                </a:lnTo>
                <a:lnTo>
                  <a:pt x="488" y="90"/>
                </a:lnTo>
                <a:lnTo>
                  <a:pt x="492" y="90"/>
                </a:lnTo>
                <a:lnTo>
                  <a:pt x="492" y="90"/>
                </a:lnTo>
                <a:lnTo>
                  <a:pt x="497" y="90"/>
                </a:lnTo>
                <a:lnTo>
                  <a:pt x="506" y="95"/>
                </a:lnTo>
                <a:lnTo>
                  <a:pt x="506" y="95"/>
                </a:lnTo>
                <a:lnTo>
                  <a:pt x="515" y="90"/>
                </a:lnTo>
                <a:lnTo>
                  <a:pt x="515" y="86"/>
                </a:lnTo>
                <a:lnTo>
                  <a:pt x="519" y="86"/>
                </a:lnTo>
                <a:lnTo>
                  <a:pt x="519" y="86"/>
                </a:lnTo>
                <a:lnTo>
                  <a:pt x="519" y="81"/>
                </a:lnTo>
                <a:lnTo>
                  <a:pt x="519" y="81"/>
                </a:lnTo>
                <a:lnTo>
                  <a:pt x="519" y="81"/>
                </a:lnTo>
                <a:lnTo>
                  <a:pt x="519" y="81"/>
                </a:lnTo>
                <a:lnTo>
                  <a:pt x="524" y="77"/>
                </a:lnTo>
                <a:lnTo>
                  <a:pt x="524" y="77"/>
                </a:lnTo>
                <a:lnTo>
                  <a:pt x="524" y="77"/>
                </a:lnTo>
                <a:lnTo>
                  <a:pt x="529" y="77"/>
                </a:lnTo>
                <a:lnTo>
                  <a:pt x="529" y="77"/>
                </a:lnTo>
                <a:lnTo>
                  <a:pt x="529" y="81"/>
                </a:lnTo>
                <a:lnTo>
                  <a:pt x="529" y="81"/>
                </a:lnTo>
                <a:lnTo>
                  <a:pt x="529" y="81"/>
                </a:lnTo>
                <a:lnTo>
                  <a:pt x="529" y="81"/>
                </a:lnTo>
                <a:lnTo>
                  <a:pt x="524" y="86"/>
                </a:lnTo>
                <a:lnTo>
                  <a:pt x="524" y="90"/>
                </a:lnTo>
                <a:lnTo>
                  <a:pt x="524" y="90"/>
                </a:lnTo>
                <a:moveTo>
                  <a:pt x="574" y="95"/>
                </a:moveTo>
                <a:lnTo>
                  <a:pt x="574" y="95"/>
                </a:lnTo>
                <a:lnTo>
                  <a:pt x="574" y="95"/>
                </a:lnTo>
                <a:lnTo>
                  <a:pt x="574" y="95"/>
                </a:lnTo>
                <a:lnTo>
                  <a:pt x="578" y="95"/>
                </a:lnTo>
                <a:lnTo>
                  <a:pt x="578" y="90"/>
                </a:lnTo>
                <a:lnTo>
                  <a:pt x="578" y="90"/>
                </a:lnTo>
                <a:lnTo>
                  <a:pt x="578" y="86"/>
                </a:lnTo>
                <a:lnTo>
                  <a:pt x="578" y="86"/>
                </a:lnTo>
                <a:lnTo>
                  <a:pt x="583" y="86"/>
                </a:lnTo>
                <a:lnTo>
                  <a:pt x="583" y="86"/>
                </a:lnTo>
                <a:lnTo>
                  <a:pt x="583" y="86"/>
                </a:lnTo>
                <a:lnTo>
                  <a:pt x="583" y="81"/>
                </a:lnTo>
                <a:lnTo>
                  <a:pt x="587" y="81"/>
                </a:lnTo>
                <a:lnTo>
                  <a:pt x="587" y="77"/>
                </a:lnTo>
                <a:lnTo>
                  <a:pt x="592" y="77"/>
                </a:lnTo>
                <a:lnTo>
                  <a:pt x="592" y="81"/>
                </a:lnTo>
                <a:lnTo>
                  <a:pt x="592" y="81"/>
                </a:lnTo>
                <a:lnTo>
                  <a:pt x="592" y="81"/>
                </a:lnTo>
                <a:lnTo>
                  <a:pt x="592" y="86"/>
                </a:lnTo>
                <a:lnTo>
                  <a:pt x="592" y="90"/>
                </a:lnTo>
                <a:lnTo>
                  <a:pt x="587" y="90"/>
                </a:lnTo>
                <a:lnTo>
                  <a:pt x="583" y="90"/>
                </a:lnTo>
                <a:lnTo>
                  <a:pt x="583" y="95"/>
                </a:lnTo>
                <a:lnTo>
                  <a:pt x="583" y="95"/>
                </a:lnTo>
                <a:lnTo>
                  <a:pt x="583" y="95"/>
                </a:lnTo>
                <a:lnTo>
                  <a:pt x="587" y="99"/>
                </a:lnTo>
                <a:lnTo>
                  <a:pt x="587" y="99"/>
                </a:lnTo>
                <a:lnTo>
                  <a:pt x="592" y="99"/>
                </a:lnTo>
                <a:lnTo>
                  <a:pt x="592" y="104"/>
                </a:lnTo>
                <a:lnTo>
                  <a:pt x="592" y="104"/>
                </a:lnTo>
                <a:lnTo>
                  <a:pt x="592" y="104"/>
                </a:lnTo>
                <a:lnTo>
                  <a:pt x="592" y="104"/>
                </a:lnTo>
                <a:lnTo>
                  <a:pt x="592" y="104"/>
                </a:lnTo>
                <a:lnTo>
                  <a:pt x="592" y="108"/>
                </a:lnTo>
                <a:lnTo>
                  <a:pt x="587" y="104"/>
                </a:lnTo>
                <a:lnTo>
                  <a:pt x="587" y="104"/>
                </a:lnTo>
                <a:lnTo>
                  <a:pt x="583" y="104"/>
                </a:lnTo>
                <a:lnTo>
                  <a:pt x="583" y="104"/>
                </a:lnTo>
                <a:lnTo>
                  <a:pt x="578" y="99"/>
                </a:lnTo>
                <a:lnTo>
                  <a:pt x="578" y="99"/>
                </a:lnTo>
                <a:lnTo>
                  <a:pt x="578" y="104"/>
                </a:lnTo>
                <a:lnTo>
                  <a:pt x="578" y="104"/>
                </a:lnTo>
                <a:lnTo>
                  <a:pt x="578" y="104"/>
                </a:lnTo>
                <a:lnTo>
                  <a:pt x="578" y="108"/>
                </a:lnTo>
                <a:lnTo>
                  <a:pt x="578" y="108"/>
                </a:lnTo>
                <a:lnTo>
                  <a:pt x="578" y="108"/>
                </a:lnTo>
                <a:lnTo>
                  <a:pt x="578" y="117"/>
                </a:lnTo>
                <a:lnTo>
                  <a:pt x="578" y="122"/>
                </a:lnTo>
                <a:lnTo>
                  <a:pt x="583" y="127"/>
                </a:lnTo>
                <a:lnTo>
                  <a:pt x="583" y="127"/>
                </a:lnTo>
                <a:lnTo>
                  <a:pt x="587" y="131"/>
                </a:lnTo>
                <a:lnTo>
                  <a:pt x="583" y="131"/>
                </a:lnTo>
                <a:lnTo>
                  <a:pt x="583" y="127"/>
                </a:lnTo>
                <a:lnTo>
                  <a:pt x="578" y="127"/>
                </a:lnTo>
                <a:lnTo>
                  <a:pt x="578" y="127"/>
                </a:lnTo>
                <a:lnTo>
                  <a:pt x="578" y="117"/>
                </a:lnTo>
                <a:lnTo>
                  <a:pt x="574" y="117"/>
                </a:lnTo>
                <a:lnTo>
                  <a:pt x="574" y="117"/>
                </a:lnTo>
                <a:lnTo>
                  <a:pt x="574" y="117"/>
                </a:lnTo>
                <a:lnTo>
                  <a:pt x="574" y="113"/>
                </a:lnTo>
                <a:lnTo>
                  <a:pt x="574" y="113"/>
                </a:lnTo>
                <a:lnTo>
                  <a:pt x="574" y="108"/>
                </a:lnTo>
                <a:lnTo>
                  <a:pt x="574" y="108"/>
                </a:lnTo>
                <a:lnTo>
                  <a:pt x="574" y="104"/>
                </a:lnTo>
                <a:lnTo>
                  <a:pt x="574" y="104"/>
                </a:lnTo>
                <a:lnTo>
                  <a:pt x="569" y="104"/>
                </a:lnTo>
                <a:lnTo>
                  <a:pt x="569" y="99"/>
                </a:lnTo>
                <a:lnTo>
                  <a:pt x="569" y="99"/>
                </a:lnTo>
                <a:lnTo>
                  <a:pt x="569" y="95"/>
                </a:lnTo>
                <a:lnTo>
                  <a:pt x="569" y="95"/>
                </a:lnTo>
                <a:lnTo>
                  <a:pt x="569" y="95"/>
                </a:lnTo>
                <a:lnTo>
                  <a:pt x="569" y="95"/>
                </a:lnTo>
                <a:lnTo>
                  <a:pt x="569" y="90"/>
                </a:lnTo>
                <a:lnTo>
                  <a:pt x="569" y="86"/>
                </a:lnTo>
                <a:lnTo>
                  <a:pt x="569" y="86"/>
                </a:lnTo>
                <a:lnTo>
                  <a:pt x="569" y="81"/>
                </a:lnTo>
                <a:lnTo>
                  <a:pt x="569" y="77"/>
                </a:lnTo>
                <a:lnTo>
                  <a:pt x="569" y="77"/>
                </a:lnTo>
                <a:lnTo>
                  <a:pt x="569" y="77"/>
                </a:lnTo>
                <a:lnTo>
                  <a:pt x="569" y="72"/>
                </a:lnTo>
                <a:lnTo>
                  <a:pt x="574" y="72"/>
                </a:lnTo>
                <a:lnTo>
                  <a:pt x="574" y="68"/>
                </a:lnTo>
                <a:lnTo>
                  <a:pt x="578" y="68"/>
                </a:lnTo>
                <a:lnTo>
                  <a:pt x="578" y="63"/>
                </a:lnTo>
                <a:lnTo>
                  <a:pt x="578" y="68"/>
                </a:lnTo>
                <a:lnTo>
                  <a:pt x="578" y="68"/>
                </a:lnTo>
                <a:lnTo>
                  <a:pt x="574" y="72"/>
                </a:lnTo>
                <a:lnTo>
                  <a:pt x="574" y="72"/>
                </a:lnTo>
                <a:lnTo>
                  <a:pt x="574" y="72"/>
                </a:lnTo>
                <a:lnTo>
                  <a:pt x="578" y="72"/>
                </a:lnTo>
                <a:lnTo>
                  <a:pt x="578" y="77"/>
                </a:lnTo>
                <a:lnTo>
                  <a:pt x="578" y="77"/>
                </a:lnTo>
                <a:lnTo>
                  <a:pt x="578" y="81"/>
                </a:lnTo>
                <a:lnTo>
                  <a:pt x="578" y="81"/>
                </a:lnTo>
                <a:lnTo>
                  <a:pt x="578" y="86"/>
                </a:lnTo>
                <a:lnTo>
                  <a:pt x="574" y="86"/>
                </a:lnTo>
                <a:lnTo>
                  <a:pt x="574" y="90"/>
                </a:lnTo>
                <a:lnTo>
                  <a:pt x="574" y="90"/>
                </a:lnTo>
                <a:lnTo>
                  <a:pt x="574" y="90"/>
                </a:lnTo>
                <a:lnTo>
                  <a:pt x="574" y="90"/>
                </a:lnTo>
                <a:lnTo>
                  <a:pt x="574" y="95"/>
                </a:lnTo>
                <a:moveTo>
                  <a:pt x="587" y="68"/>
                </a:moveTo>
                <a:lnTo>
                  <a:pt x="587" y="68"/>
                </a:lnTo>
                <a:lnTo>
                  <a:pt x="583" y="68"/>
                </a:lnTo>
                <a:lnTo>
                  <a:pt x="583" y="68"/>
                </a:lnTo>
                <a:lnTo>
                  <a:pt x="583" y="63"/>
                </a:lnTo>
                <a:lnTo>
                  <a:pt x="583" y="59"/>
                </a:lnTo>
                <a:lnTo>
                  <a:pt x="587" y="59"/>
                </a:lnTo>
                <a:lnTo>
                  <a:pt x="587" y="59"/>
                </a:lnTo>
                <a:lnTo>
                  <a:pt x="587" y="59"/>
                </a:lnTo>
                <a:lnTo>
                  <a:pt x="587" y="59"/>
                </a:lnTo>
                <a:lnTo>
                  <a:pt x="587" y="63"/>
                </a:lnTo>
                <a:lnTo>
                  <a:pt x="587" y="68"/>
                </a:lnTo>
                <a:lnTo>
                  <a:pt x="587" y="68"/>
                </a:lnTo>
                <a:moveTo>
                  <a:pt x="375" y="23"/>
                </a:moveTo>
                <a:lnTo>
                  <a:pt x="375" y="23"/>
                </a:lnTo>
                <a:lnTo>
                  <a:pt x="375" y="23"/>
                </a:lnTo>
                <a:lnTo>
                  <a:pt x="375" y="23"/>
                </a:lnTo>
                <a:lnTo>
                  <a:pt x="379" y="23"/>
                </a:lnTo>
                <a:lnTo>
                  <a:pt x="379" y="23"/>
                </a:lnTo>
                <a:lnTo>
                  <a:pt x="384" y="23"/>
                </a:lnTo>
                <a:lnTo>
                  <a:pt x="388" y="23"/>
                </a:lnTo>
                <a:lnTo>
                  <a:pt x="393" y="27"/>
                </a:lnTo>
                <a:lnTo>
                  <a:pt x="393" y="27"/>
                </a:lnTo>
                <a:lnTo>
                  <a:pt x="393" y="27"/>
                </a:lnTo>
                <a:lnTo>
                  <a:pt x="393" y="27"/>
                </a:lnTo>
                <a:lnTo>
                  <a:pt x="393" y="27"/>
                </a:lnTo>
                <a:lnTo>
                  <a:pt x="393" y="27"/>
                </a:lnTo>
                <a:lnTo>
                  <a:pt x="393" y="32"/>
                </a:lnTo>
                <a:lnTo>
                  <a:pt x="393" y="32"/>
                </a:lnTo>
                <a:lnTo>
                  <a:pt x="393" y="32"/>
                </a:lnTo>
                <a:lnTo>
                  <a:pt x="398" y="32"/>
                </a:lnTo>
                <a:lnTo>
                  <a:pt x="398" y="36"/>
                </a:lnTo>
                <a:lnTo>
                  <a:pt x="398" y="36"/>
                </a:lnTo>
                <a:lnTo>
                  <a:pt x="398" y="36"/>
                </a:lnTo>
                <a:lnTo>
                  <a:pt x="398" y="36"/>
                </a:lnTo>
                <a:lnTo>
                  <a:pt x="393" y="36"/>
                </a:lnTo>
                <a:lnTo>
                  <a:pt x="393" y="36"/>
                </a:lnTo>
                <a:lnTo>
                  <a:pt x="393" y="36"/>
                </a:lnTo>
                <a:lnTo>
                  <a:pt x="393" y="36"/>
                </a:lnTo>
                <a:lnTo>
                  <a:pt x="393" y="36"/>
                </a:lnTo>
                <a:lnTo>
                  <a:pt x="388" y="36"/>
                </a:lnTo>
                <a:lnTo>
                  <a:pt x="388" y="36"/>
                </a:lnTo>
                <a:lnTo>
                  <a:pt x="384" y="36"/>
                </a:lnTo>
                <a:lnTo>
                  <a:pt x="384" y="36"/>
                </a:lnTo>
                <a:lnTo>
                  <a:pt x="388" y="36"/>
                </a:lnTo>
                <a:lnTo>
                  <a:pt x="388" y="41"/>
                </a:lnTo>
                <a:lnTo>
                  <a:pt x="393" y="41"/>
                </a:lnTo>
                <a:lnTo>
                  <a:pt x="388" y="45"/>
                </a:lnTo>
                <a:lnTo>
                  <a:pt x="388" y="45"/>
                </a:lnTo>
                <a:lnTo>
                  <a:pt x="393" y="45"/>
                </a:lnTo>
                <a:lnTo>
                  <a:pt x="393" y="50"/>
                </a:lnTo>
                <a:lnTo>
                  <a:pt x="393" y="50"/>
                </a:lnTo>
                <a:lnTo>
                  <a:pt x="398" y="50"/>
                </a:lnTo>
                <a:lnTo>
                  <a:pt x="398" y="50"/>
                </a:lnTo>
                <a:lnTo>
                  <a:pt x="398" y="50"/>
                </a:lnTo>
                <a:lnTo>
                  <a:pt x="393" y="50"/>
                </a:lnTo>
                <a:lnTo>
                  <a:pt x="398" y="50"/>
                </a:lnTo>
                <a:lnTo>
                  <a:pt x="398" y="54"/>
                </a:lnTo>
                <a:lnTo>
                  <a:pt x="398" y="54"/>
                </a:lnTo>
                <a:lnTo>
                  <a:pt x="398" y="54"/>
                </a:lnTo>
                <a:lnTo>
                  <a:pt x="398" y="54"/>
                </a:lnTo>
                <a:lnTo>
                  <a:pt x="398" y="54"/>
                </a:lnTo>
                <a:lnTo>
                  <a:pt x="398" y="54"/>
                </a:lnTo>
                <a:lnTo>
                  <a:pt x="398" y="59"/>
                </a:lnTo>
                <a:lnTo>
                  <a:pt x="402" y="59"/>
                </a:lnTo>
                <a:lnTo>
                  <a:pt x="402" y="63"/>
                </a:lnTo>
                <a:lnTo>
                  <a:pt x="402" y="63"/>
                </a:lnTo>
                <a:lnTo>
                  <a:pt x="402" y="63"/>
                </a:lnTo>
                <a:lnTo>
                  <a:pt x="402" y="68"/>
                </a:lnTo>
                <a:lnTo>
                  <a:pt x="402" y="68"/>
                </a:lnTo>
                <a:lnTo>
                  <a:pt x="402" y="68"/>
                </a:lnTo>
                <a:lnTo>
                  <a:pt x="402" y="68"/>
                </a:lnTo>
                <a:lnTo>
                  <a:pt x="398" y="68"/>
                </a:lnTo>
                <a:lnTo>
                  <a:pt x="402" y="72"/>
                </a:lnTo>
                <a:lnTo>
                  <a:pt x="402" y="72"/>
                </a:lnTo>
                <a:lnTo>
                  <a:pt x="402" y="72"/>
                </a:lnTo>
                <a:lnTo>
                  <a:pt x="407" y="77"/>
                </a:lnTo>
                <a:lnTo>
                  <a:pt x="407" y="77"/>
                </a:lnTo>
                <a:lnTo>
                  <a:pt x="411" y="81"/>
                </a:lnTo>
                <a:lnTo>
                  <a:pt x="416" y="86"/>
                </a:lnTo>
                <a:lnTo>
                  <a:pt x="420" y="90"/>
                </a:lnTo>
                <a:lnTo>
                  <a:pt x="420" y="90"/>
                </a:lnTo>
                <a:lnTo>
                  <a:pt x="420" y="90"/>
                </a:lnTo>
                <a:lnTo>
                  <a:pt x="420" y="95"/>
                </a:lnTo>
                <a:lnTo>
                  <a:pt x="416" y="95"/>
                </a:lnTo>
                <a:lnTo>
                  <a:pt x="411" y="95"/>
                </a:lnTo>
                <a:lnTo>
                  <a:pt x="407" y="95"/>
                </a:lnTo>
                <a:lnTo>
                  <a:pt x="407" y="95"/>
                </a:lnTo>
                <a:lnTo>
                  <a:pt x="407" y="90"/>
                </a:lnTo>
                <a:lnTo>
                  <a:pt x="402" y="90"/>
                </a:lnTo>
                <a:lnTo>
                  <a:pt x="402" y="90"/>
                </a:lnTo>
                <a:lnTo>
                  <a:pt x="402" y="90"/>
                </a:lnTo>
                <a:lnTo>
                  <a:pt x="402" y="90"/>
                </a:lnTo>
                <a:lnTo>
                  <a:pt x="402" y="95"/>
                </a:lnTo>
                <a:lnTo>
                  <a:pt x="402" y="95"/>
                </a:lnTo>
                <a:lnTo>
                  <a:pt x="402" y="95"/>
                </a:lnTo>
                <a:lnTo>
                  <a:pt x="398" y="95"/>
                </a:lnTo>
                <a:lnTo>
                  <a:pt x="398" y="95"/>
                </a:lnTo>
                <a:lnTo>
                  <a:pt x="398" y="104"/>
                </a:lnTo>
                <a:lnTo>
                  <a:pt x="393" y="104"/>
                </a:lnTo>
                <a:lnTo>
                  <a:pt x="393" y="113"/>
                </a:lnTo>
                <a:lnTo>
                  <a:pt x="393" y="117"/>
                </a:lnTo>
                <a:lnTo>
                  <a:pt x="398" y="122"/>
                </a:lnTo>
                <a:lnTo>
                  <a:pt x="398" y="127"/>
                </a:lnTo>
                <a:lnTo>
                  <a:pt x="398" y="127"/>
                </a:lnTo>
                <a:lnTo>
                  <a:pt x="398" y="127"/>
                </a:lnTo>
                <a:lnTo>
                  <a:pt x="393" y="127"/>
                </a:lnTo>
                <a:lnTo>
                  <a:pt x="393" y="127"/>
                </a:lnTo>
                <a:lnTo>
                  <a:pt x="388" y="131"/>
                </a:lnTo>
                <a:lnTo>
                  <a:pt x="388" y="131"/>
                </a:lnTo>
                <a:lnTo>
                  <a:pt x="388" y="136"/>
                </a:lnTo>
                <a:lnTo>
                  <a:pt x="384" y="136"/>
                </a:lnTo>
                <a:lnTo>
                  <a:pt x="384" y="136"/>
                </a:lnTo>
                <a:lnTo>
                  <a:pt x="384" y="136"/>
                </a:lnTo>
                <a:lnTo>
                  <a:pt x="384" y="136"/>
                </a:lnTo>
                <a:lnTo>
                  <a:pt x="379" y="136"/>
                </a:lnTo>
                <a:lnTo>
                  <a:pt x="379" y="131"/>
                </a:lnTo>
                <a:lnTo>
                  <a:pt x="379" y="131"/>
                </a:lnTo>
                <a:lnTo>
                  <a:pt x="379" y="136"/>
                </a:lnTo>
                <a:lnTo>
                  <a:pt x="379" y="136"/>
                </a:lnTo>
                <a:lnTo>
                  <a:pt x="379" y="136"/>
                </a:lnTo>
                <a:lnTo>
                  <a:pt x="379" y="140"/>
                </a:lnTo>
                <a:lnTo>
                  <a:pt x="379" y="140"/>
                </a:lnTo>
                <a:lnTo>
                  <a:pt x="379" y="140"/>
                </a:lnTo>
                <a:lnTo>
                  <a:pt x="379" y="140"/>
                </a:lnTo>
                <a:lnTo>
                  <a:pt x="379" y="145"/>
                </a:lnTo>
                <a:lnTo>
                  <a:pt x="375" y="145"/>
                </a:lnTo>
                <a:lnTo>
                  <a:pt x="375" y="145"/>
                </a:lnTo>
                <a:lnTo>
                  <a:pt x="375" y="145"/>
                </a:lnTo>
                <a:lnTo>
                  <a:pt x="375" y="145"/>
                </a:lnTo>
                <a:lnTo>
                  <a:pt x="375" y="149"/>
                </a:lnTo>
                <a:lnTo>
                  <a:pt x="375" y="149"/>
                </a:lnTo>
                <a:lnTo>
                  <a:pt x="375" y="149"/>
                </a:lnTo>
                <a:lnTo>
                  <a:pt x="375" y="149"/>
                </a:lnTo>
                <a:lnTo>
                  <a:pt x="375" y="149"/>
                </a:lnTo>
                <a:lnTo>
                  <a:pt x="375" y="154"/>
                </a:lnTo>
                <a:lnTo>
                  <a:pt x="375" y="154"/>
                </a:lnTo>
                <a:lnTo>
                  <a:pt x="375" y="154"/>
                </a:lnTo>
                <a:lnTo>
                  <a:pt x="375" y="154"/>
                </a:lnTo>
                <a:lnTo>
                  <a:pt x="375" y="154"/>
                </a:lnTo>
                <a:lnTo>
                  <a:pt x="379" y="158"/>
                </a:lnTo>
                <a:lnTo>
                  <a:pt x="379" y="158"/>
                </a:lnTo>
                <a:lnTo>
                  <a:pt x="375" y="163"/>
                </a:lnTo>
                <a:lnTo>
                  <a:pt x="375" y="163"/>
                </a:lnTo>
                <a:lnTo>
                  <a:pt x="375" y="163"/>
                </a:lnTo>
                <a:lnTo>
                  <a:pt x="375" y="163"/>
                </a:lnTo>
                <a:lnTo>
                  <a:pt x="375" y="163"/>
                </a:lnTo>
                <a:lnTo>
                  <a:pt x="375" y="163"/>
                </a:lnTo>
                <a:lnTo>
                  <a:pt x="375" y="163"/>
                </a:lnTo>
                <a:lnTo>
                  <a:pt x="375" y="167"/>
                </a:lnTo>
                <a:lnTo>
                  <a:pt x="375" y="167"/>
                </a:lnTo>
                <a:lnTo>
                  <a:pt x="375" y="172"/>
                </a:lnTo>
                <a:lnTo>
                  <a:pt x="370" y="172"/>
                </a:lnTo>
                <a:lnTo>
                  <a:pt x="370" y="172"/>
                </a:lnTo>
                <a:lnTo>
                  <a:pt x="370" y="172"/>
                </a:lnTo>
                <a:lnTo>
                  <a:pt x="370" y="172"/>
                </a:lnTo>
                <a:lnTo>
                  <a:pt x="370" y="172"/>
                </a:lnTo>
                <a:lnTo>
                  <a:pt x="370" y="176"/>
                </a:lnTo>
                <a:lnTo>
                  <a:pt x="370" y="176"/>
                </a:lnTo>
                <a:lnTo>
                  <a:pt x="370" y="176"/>
                </a:lnTo>
                <a:lnTo>
                  <a:pt x="370" y="176"/>
                </a:lnTo>
                <a:lnTo>
                  <a:pt x="366" y="181"/>
                </a:lnTo>
                <a:lnTo>
                  <a:pt x="366" y="181"/>
                </a:lnTo>
                <a:lnTo>
                  <a:pt x="366" y="181"/>
                </a:lnTo>
                <a:lnTo>
                  <a:pt x="366" y="185"/>
                </a:lnTo>
                <a:lnTo>
                  <a:pt x="352" y="190"/>
                </a:lnTo>
                <a:lnTo>
                  <a:pt x="343" y="194"/>
                </a:lnTo>
                <a:lnTo>
                  <a:pt x="343" y="194"/>
                </a:lnTo>
                <a:lnTo>
                  <a:pt x="343" y="194"/>
                </a:lnTo>
                <a:lnTo>
                  <a:pt x="343" y="185"/>
                </a:lnTo>
                <a:lnTo>
                  <a:pt x="343" y="181"/>
                </a:lnTo>
                <a:lnTo>
                  <a:pt x="343" y="181"/>
                </a:lnTo>
                <a:lnTo>
                  <a:pt x="339" y="181"/>
                </a:lnTo>
                <a:lnTo>
                  <a:pt x="339" y="181"/>
                </a:lnTo>
                <a:lnTo>
                  <a:pt x="339" y="181"/>
                </a:lnTo>
                <a:lnTo>
                  <a:pt x="339" y="181"/>
                </a:lnTo>
                <a:lnTo>
                  <a:pt x="339" y="181"/>
                </a:lnTo>
                <a:lnTo>
                  <a:pt x="339" y="176"/>
                </a:lnTo>
                <a:lnTo>
                  <a:pt x="339" y="176"/>
                </a:lnTo>
                <a:lnTo>
                  <a:pt x="334" y="181"/>
                </a:lnTo>
                <a:lnTo>
                  <a:pt x="334" y="181"/>
                </a:lnTo>
                <a:lnTo>
                  <a:pt x="334" y="176"/>
                </a:lnTo>
                <a:lnTo>
                  <a:pt x="334" y="176"/>
                </a:lnTo>
                <a:lnTo>
                  <a:pt x="334" y="176"/>
                </a:lnTo>
                <a:lnTo>
                  <a:pt x="330" y="181"/>
                </a:lnTo>
                <a:lnTo>
                  <a:pt x="330" y="181"/>
                </a:lnTo>
                <a:lnTo>
                  <a:pt x="325" y="181"/>
                </a:lnTo>
                <a:lnTo>
                  <a:pt x="325" y="181"/>
                </a:lnTo>
                <a:lnTo>
                  <a:pt x="325" y="176"/>
                </a:lnTo>
                <a:lnTo>
                  <a:pt x="325" y="176"/>
                </a:lnTo>
                <a:lnTo>
                  <a:pt x="325" y="176"/>
                </a:lnTo>
                <a:lnTo>
                  <a:pt x="325" y="176"/>
                </a:lnTo>
                <a:lnTo>
                  <a:pt x="325" y="176"/>
                </a:lnTo>
                <a:lnTo>
                  <a:pt x="321" y="176"/>
                </a:lnTo>
                <a:lnTo>
                  <a:pt x="321" y="176"/>
                </a:lnTo>
                <a:lnTo>
                  <a:pt x="321" y="176"/>
                </a:lnTo>
                <a:lnTo>
                  <a:pt x="316" y="172"/>
                </a:lnTo>
                <a:lnTo>
                  <a:pt x="316" y="176"/>
                </a:lnTo>
                <a:lnTo>
                  <a:pt x="312" y="176"/>
                </a:lnTo>
                <a:lnTo>
                  <a:pt x="307" y="181"/>
                </a:lnTo>
                <a:lnTo>
                  <a:pt x="303" y="181"/>
                </a:lnTo>
                <a:lnTo>
                  <a:pt x="303" y="176"/>
                </a:lnTo>
                <a:lnTo>
                  <a:pt x="298" y="181"/>
                </a:lnTo>
                <a:lnTo>
                  <a:pt x="298" y="181"/>
                </a:lnTo>
                <a:lnTo>
                  <a:pt x="294" y="181"/>
                </a:lnTo>
                <a:lnTo>
                  <a:pt x="294" y="181"/>
                </a:lnTo>
                <a:lnTo>
                  <a:pt x="294" y="181"/>
                </a:lnTo>
                <a:lnTo>
                  <a:pt x="294" y="181"/>
                </a:lnTo>
                <a:lnTo>
                  <a:pt x="294" y="176"/>
                </a:lnTo>
                <a:lnTo>
                  <a:pt x="294" y="172"/>
                </a:lnTo>
                <a:lnTo>
                  <a:pt x="294" y="172"/>
                </a:lnTo>
                <a:lnTo>
                  <a:pt x="294" y="172"/>
                </a:lnTo>
                <a:lnTo>
                  <a:pt x="294" y="167"/>
                </a:lnTo>
                <a:lnTo>
                  <a:pt x="294" y="172"/>
                </a:lnTo>
                <a:lnTo>
                  <a:pt x="289" y="172"/>
                </a:lnTo>
                <a:lnTo>
                  <a:pt x="289" y="172"/>
                </a:lnTo>
                <a:lnTo>
                  <a:pt x="285" y="172"/>
                </a:lnTo>
                <a:lnTo>
                  <a:pt x="285" y="172"/>
                </a:lnTo>
                <a:lnTo>
                  <a:pt x="280" y="172"/>
                </a:lnTo>
                <a:lnTo>
                  <a:pt x="280" y="172"/>
                </a:lnTo>
                <a:lnTo>
                  <a:pt x="276" y="172"/>
                </a:lnTo>
                <a:lnTo>
                  <a:pt x="276" y="172"/>
                </a:lnTo>
                <a:lnTo>
                  <a:pt x="276" y="172"/>
                </a:lnTo>
                <a:lnTo>
                  <a:pt x="280" y="167"/>
                </a:lnTo>
                <a:lnTo>
                  <a:pt x="276" y="172"/>
                </a:lnTo>
                <a:lnTo>
                  <a:pt x="276" y="172"/>
                </a:lnTo>
                <a:lnTo>
                  <a:pt x="276" y="172"/>
                </a:lnTo>
                <a:lnTo>
                  <a:pt x="276" y="172"/>
                </a:lnTo>
                <a:lnTo>
                  <a:pt x="271" y="167"/>
                </a:lnTo>
                <a:lnTo>
                  <a:pt x="271" y="172"/>
                </a:lnTo>
                <a:lnTo>
                  <a:pt x="266" y="172"/>
                </a:lnTo>
                <a:lnTo>
                  <a:pt x="266" y="172"/>
                </a:lnTo>
                <a:lnTo>
                  <a:pt x="266" y="172"/>
                </a:lnTo>
                <a:lnTo>
                  <a:pt x="266" y="172"/>
                </a:lnTo>
                <a:lnTo>
                  <a:pt x="266" y="163"/>
                </a:lnTo>
                <a:lnTo>
                  <a:pt x="266" y="154"/>
                </a:lnTo>
                <a:lnTo>
                  <a:pt x="266" y="149"/>
                </a:lnTo>
                <a:lnTo>
                  <a:pt x="266" y="149"/>
                </a:lnTo>
                <a:lnTo>
                  <a:pt x="262" y="149"/>
                </a:lnTo>
                <a:lnTo>
                  <a:pt x="262" y="145"/>
                </a:lnTo>
                <a:lnTo>
                  <a:pt x="262" y="145"/>
                </a:lnTo>
                <a:lnTo>
                  <a:pt x="262" y="140"/>
                </a:lnTo>
                <a:lnTo>
                  <a:pt x="262" y="140"/>
                </a:lnTo>
                <a:lnTo>
                  <a:pt x="262" y="136"/>
                </a:lnTo>
                <a:lnTo>
                  <a:pt x="262" y="136"/>
                </a:lnTo>
                <a:lnTo>
                  <a:pt x="262" y="131"/>
                </a:lnTo>
                <a:lnTo>
                  <a:pt x="257" y="131"/>
                </a:lnTo>
                <a:lnTo>
                  <a:pt x="257" y="131"/>
                </a:lnTo>
                <a:lnTo>
                  <a:pt x="253" y="127"/>
                </a:lnTo>
                <a:lnTo>
                  <a:pt x="253" y="127"/>
                </a:lnTo>
                <a:lnTo>
                  <a:pt x="253" y="127"/>
                </a:lnTo>
                <a:lnTo>
                  <a:pt x="248" y="127"/>
                </a:lnTo>
                <a:lnTo>
                  <a:pt x="253" y="127"/>
                </a:lnTo>
                <a:lnTo>
                  <a:pt x="253" y="127"/>
                </a:lnTo>
                <a:lnTo>
                  <a:pt x="253" y="127"/>
                </a:lnTo>
                <a:lnTo>
                  <a:pt x="253" y="122"/>
                </a:lnTo>
                <a:lnTo>
                  <a:pt x="248" y="122"/>
                </a:lnTo>
                <a:lnTo>
                  <a:pt x="248" y="122"/>
                </a:lnTo>
                <a:lnTo>
                  <a:pt x="248" y="122"/>
                </a:lnTo>
                <a:lnTo>
                  <a:pt x="248" y="117"/>
                </a:lnTo>
                <a:lnTo>
                  <a:pt x="248" y="117"/>
                </a:lnTo>
                <a:lnTo>
                  <a:pt x="248" y="113"/>
                </a:lnTo>
                <a:lnTo>
                  <a:pt x="248" y="113"/>
                </a:lnTo>
                <a:lnTo>
                  <a:pt x="248" y="113"/>
                </a:lnTo>
                <a:lnTo>
                  <a:pt x="248" y="108"/>
                </a:lnTo>
                <a:lnTo>
                  <a:pt x="248" y="108"/>
                </a:lnTo>
                <a:lnTo>
                  <a:pt x="248" y="108"/>
                </a:lnTo>
                <a:lnTo>
                  <a:pt x="248" y="108"/>
                </a:lnTo>
                <a:lnTo>
                  <a:pt x="248" y="108"/>
                </a:lnTo>
                <a:lnTo>
                  <a:pt x="248" y="104"/>
                </a:lnTo>
                <a:lnTo>
                  <a:pt x="244" y="104"/>
                </a:lnTo>
                <a:lnTo>
                  <a:pt x="244" y="99"/>
                </a:lnTo>
                <a:lnTo>
                  <a:pt x="244" y="95"/>
                </a:lnTo>
                <a:lnTo>
                  <a:pt x="244" y="90"/>
                </a:lnTo>
                <a:lnTo>
                  <a:pt x="244" y="90"/>
                </a:lnTo>
                <a:lnTo>
                  <a:pt x="248" y="86"/>
                </a:lnTo>
                <a:lnTo>
                  <a:pt x="248" y="86"/>
                </a:lnTo>
                <a:lnTo>
                  <a:pt x="248" y="86"/>
                </a:lnTo>
                <a:lnTo>
                  <a:pt x="248" y="86"/>
                </a:lnTo>
                <a:lnTo>
                  <a:pt x="248" y="86"/>
                </a:lnTo>
                <a:lnTo>
                  <a:pt x="244" y="86"/>
                </a:lnTo>
                <a:lnTo>
                  <a:pt x="248" y="81"/>
                </a:lnTo>
                <a:lnTo>
                  <a:pt x="248" y="81"/>
                </a:lnTo>
                <a:lnTo>
                  <a:pt x="248" y="77"/>
                </a:lnTo>
                <a:lnTo>
                  <a:pt x="248" y="77"/>
                </a:lnTo>
                <a:lnTo>
                  <a:pt x="253" y="72"/>
                </a:lnTo>
                <a:lnTo>
                  <a:pt x="253" y="72"/>
                </a:lnTo>
                <a:lnTo>
                  <a:pt x="257" y="72"/>
                </a:lnTo>
                <a:lnTo>
                  <a:pt x="253" y="72"/>
                </a:lnTo>
                <a:lnTo>
                  <a:pt x="253" y="72"/>
                </a:lnTo>
                <a:lnTo>
                  <a:pt x="257" y="77"/>
                </a:lnTo>
                <a:lnTo>
                  <a:pt x="257" y="77"/>
                </a:lnTo>
                <a:lnTo>
                  <a:pt x="257" y="77"/>
                </a:lnTo>
                <a:lnTo>
                  <a:pt x="257" y="81"/>
                </a:lnTo>
                <a:lnTo>
                  <a:pt x="262" y="81"/>
                </a:lnTo>
                <a:lnTo>
                  <a:pt x="262" y="81"/>
                </a:lnTo>
                <a:lnTo>
                  <a:pt x="262" y="86"/>
                </a:lnTo>
                <a:lnTo>
                  <a:pt x="262" y="86"/>
                </a:lnTo>
                <a:lnTo>
                  <a:pt x="262" y="86"/>
                </a:lnTo>
                <a:lnTo>
                  <a:pt x="266" y="86"/>
                </a:lnTo>
                <a:lnTo>
                  <a:pt x="271" y="90"/>
                </a:lnTo>
                <a:lnTo>
                  <a:pt x="271" y="90"/>
                </a:lnTo>
                <a:lnTo>
                  <a:pt x="271" y="95"/>
                </a:lnTo>
                <a:lnTo>
                  <a:pt x="271" y="95"/>
                </a:lnTo>
                <a:lnTo>
                  <a:pt x="276" y="95"/>
                </a:lnTo>
                <a:lnTo>
                  <a:pt x="280" y="90"/>
                </a:lnTo>
                <a:lnTo>
                  <a:pt x="280" y="90"/>
                </a:lnTo>
                <a:lnTo>
                  <a:pt x="285" y="90"/>
                </a:lnTo>
                <a:lnTo>
                  <a:pt x="285" y="90"/>
                </a:lnTo>
                <a:lnTo>
                  <a:pt x="289" y="90"/>
                </a:lnTo>
                <a:lnTo>
                  <a:pt x="289" y="90"/>
                </a:lnTo>
                <a:lnTo>
                  <a:pt x="294" y="90"/>
                </a:lnTo>
                <a:lnTo>
                  <a:pt x="294" y="90"/>
                </a:lnTo>
                <a:lnTo>
                  <a:pt x="294" y="90"/>
                </a:lnTo>
                <a:lnTo>
                  <a:pt x="294" y="90"/>
                </a:lnTo>
                <a:lnTo>
                  <a:pt x="298" y="90"/>
                </a:lnTo>
                <a:lnTo>
                  <a:pt x="298" y="86"/>
                </a:lnTo>
                <a:lnTo>
                  <a:pt x="303" y="86"/>
                </a:lnTo>
                <a:lnTo>
                  <a:pt x="303" y="86"/>
                </a:lnTo>
                <a:lnTo>
                  <a:pt x="303" y="81"/>
                </a:lnTo>
                <a:lnTo>
                  <a:pt x="303" y="81"/>
                </a:lnTo>
                <a:lnTo>
                  <a:pt x="303" y="81"/>
                </a:lnTo>
                <a:lnTo>
                  <a:pt x="307" y="81"/>
                </a:lnTo>
                <a:lnTo>
                  <a:pt x="316" y="81"/>
                </a:lnTo>
                <a:lnTo>
                  <a:pt x="316" y="81"/>
                </a:lnTo>
                <a:lnTo>
                  <a:pt x="316" y="81"/>
                </a:lnTo>
                <a:lnTo>
                  <a:pt x="316" y="81"/>
                </a:lnTo>
                <a:lnTo>
                  <a:pt x="316" y="81"/>
                </a:lnTo>
                <a:lnTo>
                  <a:pt x="316" y="81"/>
                </a:lnTo>
                <a:lnTo>
                  <a:pt x="316" y="81"/>
                </a:lnTo>
                <a:lnTo>
                  <a:pt x="321" y="86"/>
                </a:lnTo>
                <a:lnTo>
                  <a:pt x="325" y="86"/>
                </a:lnTo>
                <a:lnTo>
                  <a:pt x="325" y="86"/>
                </a:lnTo>
                <a:lnTo>
                  <a:pt x="325" y="86"/>
                </a:lnTo>
                <a:lnTo>
                  <a:pt x="330" y="86"/>
                </a:lnTo>
                <a:lnTo>
                  <a:pt x="330" y="86"/>
                </a:lnTo>
                <a:lnTo>
                  <a:pt x="330" y="81"/>
                </a:lnTo>
                <a:lnTo>
                  <a:pt x="330" y="81"/>
                </a:lnTo>
                <a:lnTo>
                  <a:pt x="334" y="81"/>
                </a:lnTo>
                <a:lnTo>
                  <a:pt x="334" y="81"/>
                </a:lnTo>
                <a:lnTo>
                  <a:pt x="339" y="81"/>
                </a:lnTo>
                <a:lnTo>
                  <a:pt x="339" y="81"/>
                </a:lnTo>
                <a:lnTo>
                  <a:pt x="343" y="81"/>
                </a:lnTo>
                <a:lnTo>
                  <a:pt x="343" y="81"/>
                </a:lnTo>
                <a:lnTo>
                  <a:pt x="343" y="81"/>
                </a:lnTo>
                <a:lnTo>
                  <a:pt x="343" y="77"/>
                </a:lnTo>
                <a:lnTo>
                  <a:pt x="343" y="77"/>
                </a:lnTo>
                <a:lnTo>
                  <a:pt x="343" y="72"/>
                </a:lnTo>
                <a:lnTo>
                  <a:pt x="343" y="72"/>
                </a:lnTo>
                <a:lnTo>
                  <a:pt x="348" y="72"/>
                </a:lnTo>
                <a:lnTo>
                  <a:pt x="348" y="72"/>
                </a:lnTo>
                <a:lnTo>
                  <a:pt x="348" y="72"/>
                </a:lnTo>
                <a:lnTo>
                  <a:pt x="348" y="72"/>
                </a:lnTo>
                <a:lnTo>
                  <a:pt x="348" y="72"/>
                </a:lnTo>
                <a:lnTo>
                  <a:pt x="348" y="68"/>
                </a:lnTo>
                <a:lnTo>
                  <a:pt x="348" y="68"/>
                </a:lnTo>
                <a:lnTo>
                  <a:pt x="348" y="68"/>
                </a:lnTo>
                <a:lnTo>
                  <a:pt x="348" y="63"/>
                </a:lnTo>
                <a:lnTo>
                  <a:pt x="348" y="63"/>
                </a:lnTo>
                <a:lnTo>
                  <a:pt x="348" y="63"/>
                </a:lnTo>
                <a:lnTo>
                  <a:pt x="352" y="63"/>
                </a:lnTo>
                <a:lnTo>
                  <a:pt x="352" y="59"/>
                </a:lnTo>
                <a:lnTo>
                  <a:pt x="352" y="59"/>
                </a:lnTo>
                <a:lnTo>
                  <a:pt x="352" y="59"/>
                </a:lnTo>
                <a:lnTo>
                  <a:pt x="352" y="59"/>
                </a:lnTo>
                <a:lnTo>
                  <a:pt x="352" y="59"/>
                </a:lnTo>
                <a:lnTo>
                  <a:pt x="352" y="59"/>
                </a:lnTo>
                <a:lnTo>
                  <a:pt x="352" y="54"/>
                </a:lnTo>
                <a:lnTo>
                  <a:pt x="352" y="54"/>
                </a:lnTo>
                <a:lnTo>
                  <a:pt x="352" y="54"/>
                </a:lnTo>
                <a:lnTo>
                  <a:pt x="352" y="54"/>
                </a:lnTo>
                <a:lnTo>
                  <a:pt x="352" y="54"/>
                </a:lnTo>
                <a:lnTo>
                  <a:pt x="352" y="50"/>
                </a:lnTo>
                <a:lnTo>
                  <a:pt x="352" y="50"/>
                </a:lnTo>
                <a:lnTo>
                  <a:pt x="357" y="50"/>
                </a:lnTo>
                <a:lnTo>
                  <a:pt x="357" y="50"/>
                </a:lnTo>
                <a:lnTo>
                  <a:pt x="357" y="50"/>
                </a:lnTo>
                <a:lnTo>
                  <a:pt x="357" y="50"/>
                </a:lnTo>
                <a:lnTo>
                  <a:pt x="357" y="45"/>
                </a:lnTo>
                <a:lnTo>
                  <a:pt x="357" y="45"/>
                </a:lnTo>
                <a:lnTo>
                  <a:pt x="357" y="45"/>
                </a:lnTo>
                <a:lnTo>
                  <a:pt x="357" y="41"/>
                </a:lnTo>
                <a:lnTo>
                  <a:pt x="361" y="41"/>
                </a:lnTo>
                <a:lnTo>
                  <a:pt x="361" y="41"/>
                </a:lnTo>
                <a:lnTo>
                  <a:pt x="357" y="36"/>
                </a:lnTo>
                <a:lnTo>
                  <a:pt x="357" y="36"/>
                </a:lnTo>
                <a:lnTo>
                  <a:pt x="357" y="32"/>
                </a:lnTo>
                <a:lnTo>
                  <a:pt x="361" y="32"/>
                </a:lnTo>
                <a:lnTo>
                  <a:pt x="361" y="27"/>
                </a:lnTo>
                <a:lnTo>
                  <a:pt x="361" y="27"/>
                </a:lnTo>
                <a:lnTo>
                  <a:pt x="361" y="23"/>
                </a:lnTo>
                <a:lnTo>
                  <a:pt x="361" y="23"/>
                </a:lnTo>
                <a:lnTo>
                  <a:pt x="361" y="23"/>
                </a:lnTo>
                <a:lnTo>
                  <a:pt x="366" y="23"/>
                </a:lnTo>
                <a:lnTo>
                  <a:pt x="366" y="23"/>
                </a:lnTo>
                <a:lnTo>
                  <a:pt x="370" y="23"/>
                </a:lnTo>
                <a:lnTo>
                  <a:pt x="370" y="23"/>
                </a:lnTo>
                <a:lnTo>
                  <a:pt x="370" y="23"/>
                </a:lnTo>
                <a:lnTo>
                  <a:pt x="370" y="23"/>
                </a:lnTo>
                <a:lnTo>
                  <a:pt x="375" y="23"/>
                </a:lnTo>
                <a:lnTo>
                  <a:pt x="375" y="23"/>
                </a:lnTo>
                <a:lnTo>
                  <a:pt x="375" y="23"/>
                </a:lnTo>
                <a:moveTo>
                  <a:pt x="23" y="9"/>
                </a:moveTo>
                <a:lnTo>
                  <a:pt x="23" y="9"/>
                </a:lnTo>
                <a:lnTo>
                  <a:pt x="27" y="9"/>
                </a:lnTo>
                <a:lnTo>
                  <a:pt x="32" y="9"/>
                </a:lnTo>
                <a:lnTo>
                  <a:pt x="32" y="9"/>
                </a:lnTo>
                <a:lnTo>
                  <a:pt x="36" y="9"/>
                </a:lnTo>
                <a:lnTo>
                  <a:pt x="36" y="9"/>
                </a:lnTo>
                <a:lnTo>
                  <a:pt x="41" y="9"/>
                </a:lnTo>
                <a:lnTo>
                  <a:pt x="41" y="9"/>
                </a:lnTo>
                <a:lnTo>
                  <a:pt x="45" y="9"/>
                </a:lnTo>
                <a:lnTo>
                  <a:pt x="45" y="9"/>
                </a:lnTo>
                <a:lnTo>
                  <a:pt x="45" y="14"/>
                </a:lnTo>
                <a:lnTo>
                  <a:pt x="50" y="14"/>
                </a:lnTo>
                <a:lnTo>
                  <a:pt x="50" y="18"/>
                </a:lnTo>
                <a:lnTo>
                  <a:pt x="50" y="18"/>
                </a:lnTo>
                <a:lnTo>
                  <a:pt x="50" y="18"/>
                </a:lnTo>
                <a:lnTo>
                  <a:pt x="54" y="23"/>
                </a:lnTo>
                <a:lnTo>
                  <a:pt x="59" y="27"/>
                </a:lnTo>
                <a:lnTo>
                  <a:pt x="54" y="27"/>
                </a:lnTo>
                <a:lnTo>
                  <a:pt x="59" y="32"/>
                </a:lnTo>
                <a:lnTo>
                  <a:pt x="63" y="32"/>
                </a:lnTo>
                <a:lnTo>
                  <a:pt x="63" y="32"/>
                </a:lnTo>
                <a:lnTo>
                  <a:pt x="63" y="36"/>
                </a:lnTo>
                <a:lnTo>
                  <a:pt x="63" y="36"/>
                </a:lnTo>
                <a:lnTo>
                  <a:pt x="68" y="36"/>
                </a:lnTo>
                <a:lnTo>
                  <a:pt x="68" y="36"/>
                </a:lnTo>
                <a:lnTo>
                  <a:pt x="72" y="41"/>
                </a:lnTo>
                <a:lnTo>
                  <a:pt x="81" y="45"/>
                </a:lnTo>
                <a:lnTo>
                  <a:pt x="81" y="50"/>
                </a:lnTo>
                <a:lnTo>
                  <a:pt x="86" y="50"/>
                </a:lnTo>
                <a:lnTo>
                  <a:pt x="86" y="54"/>
                </a:lnTo>
                <a:lnTo>
                  <a:pt x="90" y="54"/>
                </a:lnTo>
                <a:lnTo>
                  <a:pt x="90" y="59"/>
                </a:lnTo>
                <a:lnTo>
                  <a:pt x="95" y="63"/>
                </a:lnTo>
                <a:lnTo>
                  <a:pt x="95" y="63"/>
                </a:lnTo>
                <a:lnTo>
                  <a:pt x="95" y="63"/>
                </a:lnTo>
                <a:lnTo>
                  <a:pt x="95" y="68"/>
                </a:lnTo>
                <a:lnTo>
                  <a:pt x="99" y="68"/>
                </a:lnTo>
                <a:lnTo>
                  <a:pt x="99" y="68"/>
                </a:lnTo>
                <a:lnTo>
                  <a:pt x="99" y="68"/>
                </a:lnTo>
                <a:lnTo>
                  <a:pt x="104" y="72"/>
                </a:lnTo>
                <a:lnTo>
                  <a:pt x="104" y="72"/>
                </a:lnTo>
                <a:lnTo>
                  <a:pt x="104" y="72"/>
                </a:lnTo>
                <a:lnTo>
                  <a:pt x="104" y="68"/>
                </a:lnTo>
                <a:lnTo>
                  <a:pt x="104" y="68"/>
                </a:lnTo>
                <a:lnTo>
                  <a:pt x="104" y="68"/>
                </a:lnTo>
                <a:lnTo>
                  <a:pt x="104" y="68"/>
                </a:lnTo>
                <a:lnTo>
                  <a:pt x="104" y="63"/>
                </a:lnTo>
                <a:lnTo>
                  <a:pt x="108" y="68"/>
                </a:lnTo>
                <a:lnTo>
                  <a:pt x="108" y="68"/>
                </a:lnTo>
                <a:lnTo>
                  <a:pt x="113" y="72"/>
                </a:lnTo>
                <a:lnTo>
                  <a:pt x="113" y="72"/>
                </a:lnTo>
                <a:lnTo>
                  <a:pt x="113" y="77"/>
                </a:lnTo>
                <a:lnTo>
                  <a:pt x="113" y="77"/>
                </a:lnTo>
                <a:lnTo>
                  <a:pt x="117" y="77"/>
                </a:lnTo>
                <a:lnTo>
                  <a:pt x="117" y="77"/>
                </a:lnTo>
                <a:lnTo>
                  <a:pt x="117" y="77"/>
                </a:lnTo>
                <a:lnTo>
                  <a:pt x="122" y="81"/>
                </a:lnTo>
                <a:lnTo>
                  <a:pt x="126" y="86"/>
                </a:lnTo>
                <a:lnTo>
                  <a:pt x="126" y="86"/>
                </a:lnTo>
                <a:lnTo>
                  <a:pt x="126" y="90"/>
                </a:lnTo>
                <a:lnTo>
                  <a:pt x="126" y="90"/>
                </a:lnTo>
                <a:lnTo>
                  <a:pt x="126" y="90"/>
                </a:lnTo>
                <a:lnTo>
                  <a:pt x="131" y="95"/>
                </a:lnTo>
                <a:lnTo>
                  <a:pt x="131" y="95"/>
                </a:lnTo>
                <a:lnTo>
                  <a:pt x="135" y="95"/>
                </a:lnTo>
                <a:lnTo>
                  <a:pt x="140" y="95"/>
                </a:lnTo>
                <a:lnTo>
                  <a:pt x="140" y="99"/>
                </a:lnTo>
                <a:lnTo>
                  <a:pt x="140" y="99"/>
                </a:lnTo>
                <a:lnTo>
                  <a:pt x="145" y="99"/>
                </a:lnTo>
                <a:lnTo>
                  <a:pt x="140" y="104"/>
                </a:lnTo>
                <a:lnTo>
                  <a:pt x="135" y="104"/>
                </a:lnTo>
                <a:lnTo>
                  <a:pt x="135" y="108"/>
                </a:lnTo>
                <a:lnTo>
                  <a:pt x="135" y="104"/>
                </a:lnTo>
                <a:lnTo>
                  <a:pt x="140" y="104"/>
                </a:lnTo>
                <a:lnTo>
                  <a:pt x="140" y="104"/>
                </a:lnTo>
                <a:lnTo>
                  <a:pt x="145" y="104"/>
                </a:lnTo>
                <a:lnTo>
                  <a:pt x="145" y="99"/>
                </a:lnTo>
                <a:lnTo>
                  <a:pt x="149" y="99"/>
                </a:lnTo>
                <a:lnTo>
                  <a:pt x="149" y="99"/>
                </a:lnTo>
                <a:lnTo>
                  <a:pt x="149" y="99"/>
                </a:lnTo>
                <a:lnTo>
                  <a:pt x="149" y="104"/>
                </a:lnTo>
                <a:lnTo>
                  <a:pt x="154" y="104"/>
                </a:lnTo>
                <a:lnTo>
                  <a:pt x="154" y="108"/>
                </a:lnTo>
                <a:lnTo>
                  <a:pt x="154" y="108"/>
                </a:lnTo>
                <a:lnTo>
                  <a:pt x="154" y="113"/>
                </a:lnTo>
                <a:lnTo>
                  <a:pt x="154" y="113"/>
                </a:lnTo>
                <a:lnTo>
                  <a:pt x="149" y="113"/>
                </a:lnTo>
                <a:lnTo>
                  <a:pt x="149" y="117"/>
                </a:lnTo>
                <a:lnTo>
                  <a:pt x="149" y="117"/>
                </a:lnTo>
                <a:lnTo>
                  <a:pt x="149" y="117"/>
                </a:lnTo>
                <a:lnTo>
                  <a:pt x="149" y="117"/>
                </a:lnTo>
                <a:lnTo>
                  <a:pt x="149" y="122"/>
                </a:lnTo>
                <a:lnTo>
                  <a:pt x="149" y="122"/>
                </a:lnTo>
                <a:lnTo>
                  <a:pt x="149" y="122"/>
                </a:lnTo>
                <a:lnTo>
                  <a:pt x="149" y="127"/>
                </a:lnTo>
                <a:lnTo>
                  <a:pt x="149" y="127"/>
                </a:lnTo>
                <a:lnTo>
                  <a:pt x="154" y="127"/>
                </a:lnTo>
                <a:lnTo>
                  <a:pt x="158" y="131"/>
                </a:lnTo>
                <a:lnTo>
                  <a:pt x="158" y="131"/>
                </a:lnTo>
                <a:lnTo>
                  <a:pt x="163" y="131"/>
                </a:lnTo>
                <a:lnTo>
                  <a:pt x="163" y="131"/>
                </a:lnTo>
                <a:lnTo>
                  <a:pt x="163" y="131"/>
                </a:lnTo>
                <a:lnTo>
                  <a:pt x="167" y="131"/>
                </a:lnTo>
                <a:lnTo>
                  <a:pt x="167" y="136"/>
                </a:lnTo>
                <a:lnTo>
                  <a:pt x="167" y="140"/>
                </a:lnTo>
                <a:lnTo>
                  <a:pt x="167" y="145"/>
                </a:lnTo>
                <a:lnTo>
                  <a:pt x="167" y="145"/>
                </a:lnTo>
                <a:lnTo>
                  <a:pt x="167" y="149"/>
                </a:lnTo>
                <a:lnTo>
                  <a:pt x="167" y="149"/>
                </a:lnTo>
                <a:lnTo>
                  <a:pt x="172" y="149"/>
                </a:lnTo>
                <a:lnTo>
                  <a:pt x="172" y="154"/>
                </a:lnTo>
                <a:lnTo>
                  <a:pt x="172" y="154"/>
                </a:lnTo>
                <a:lnTo>
                  <a:pt x="172" y="154"/>
                </a:lnTo>
                <a:lnTo>
                  <a:pt x="172" y="154"/>
                </a:lnTo>
                <a:lnTo>
                  <a:pt x="172" y="158"/>
                </a:lnTo>
                <a:lnTo>
                  <a:pt x="172" y="158"/>
                </a:lnTo>
                <a:lnTo>
                  <a:pt x="167" y="158"/>
                </a:lnTo>
                <a:lnTo>
                  <a:pt x="167" y="163"/>
                </a:lnTo>
                <a:lnTo>
                  <a:pt x="167" y="163"/>
                </a:lnTo>
                <a:lnTo>
                  <a:pt x="172" y="163"/>
                </a:lnTo>
                <a:lnTo>
                  <a:pt x="172" y="163"/>
                </a:lnTo>
                <a:lnTo>
                  <a:pt x="172" y="158"/>
                </a:lnTo>
                <a:lnTo>
                  <a:pt x="176" y="158"/>
                </a:lnTo>
                <a:lnTo>
                  <a:pt x="176" y="158"/>
                </a:lnTo>
                <a:lnTo>
                  <a:pt x="176" y="158"/>
                </a:lnTo>
                <a:lnTo>
                  <a:pt x="181" y="158"/>
                </a:lnTo>
                <a:lnTo>
                  <a:pt x="181" y="158"/>
                </a:lnTo>
                <a:lnTo>
                  <a:pt x="185" y="158"/>
                </a:lnTo>
                <a:lnTo>
                  <a:pt x="185" y="163"/>
                </a:lnTo>
                <a:lnTo>
                  <a:pt x="190" y="167"/>
                </a:lnTo>
                <a:lnTo>
                  <a:pt x="194" y="172"/>
                </a:lnTo>
                <a:lnTo>
                  <a:pt x="194" y="176"/>
                </a:lnTo>
                <a:lnTo>
                  <a:pt x="194" y="176"/>
                </a:lnTo>
                <a:lnTo>
                  <a:pt x="194" y="176"/>
                </a:lnTo>
                <a:lnTo>
                  <a:pt x="190" y="181"/>
                </a:lnTo>
                <a:lnTo>
                  <a:pt x="190" y="181"/>
                </a:lnTo>
                <a:lnTo>
                  <a:pt x="190" y="185"/>
                </a:lnTo>
                <a:lnTo>
                  <a:pt x="190" y="185"/>
                </a:lnTo>
                <a:lnTo>
                  <a:pt x="190" y="185"/>
                </a:lnTo>
                <a:lnTo>
                  <a:pt x="190" y="185"/>
                </a:lnTo>
                <a:lnTo>
                  <a:pt x="190" y="190"/>
                </a:lnTo>
                <a:lnTo>
                  <a:pt x="190" y="194"/>
                </a:lnTo>
                <a:lnTo>
                  <a:pt x="190" y="194"/>
                </a:lnTo>
                <a:lnTo>
                  <a:pt x="190" y="203"/>
                </a:lnTo>
                <a:lnTo>
                  <a:pt x="190" y="203"/>
                </a:lnTo>
                <a:lnTo>
                  <a:pt x="190" y="208"/>
                </a:lnTo>
                <a:lnTo>
                  <a:pt x="190" y="212"/>
                </a:lnTo>
                <a:lnTo>
                  <a:pt x="185" y="226"/>
                </a:lnTo>
                <a:lnTo>
                  <a:pt x="185" y="226"/>
                </a:lnTo>
                <a:lnTo>
                  <a:pt x="185" y="226"/>
                </a:lnTo>
                <a:lnTo>
                  <a:pt x="185" y="226"/>
                </a:lnTo>
                <a:lnTo>
                  <a:pt x="185" y="226"/>
                </a:lnTo>
                <a:lnTo>
                  <a:pt x="181" y="226"/>
                </a:lnTo>
                <a:lnTo>
                  <a:pt x="181" y="226"/>
                </a:lnTo>
                <a:lnTo>
                  <a:pt x="181" y="226"/>
                </a:lnTo>
                <a:lnTo>
                  <a:pt x="181" y="221"/>
                </a:lnTo>
                <a:lnTo>
                  <a:pt x="176" y="221"/>
                </a:lnTo>
                <a:lnTo>
                  <a:pt x="176" y="226"/>
                </a:lnTo>
                <a:lnTo>
                  <a:pt x="172" y="226"/>
                </a:lnTo>
                <a:lnTo>
                  <a:pt x="172" y="226"/>
                </a:lnTo>
                <a:lnTo>
                  <a:pt x="172" y="226"/>
                </a:lnTo>
                <a:lnTo>
                  <a:pt x="167" y="221"/>
                </a:lnTo>
                <a:lnTo>
                  <a:pt x="167" y="221"/>
                </a:lnTo>
                <a:lnTo>
                  <a:pt x="167" y="221"/>
                </a:lnTo>
                <a:lnTo>
                  <a:pt x="167" y="226"/>
                </a:lnTo>
                <a:lnTo>
                  <a:pt x="167" y="231"/>
                </a:lnTo>
                <a:lnTo>
                  <a:pt x="167" y="231"/>
                </a:lnTo>
                <a:lnTo>
                  <a:pt x="167" y="231"/>
                </a:lnTo>
                <a:lnTo>
                  <a:pt x="163" y="226"/>
                </a:lnTo>
                <a:lnTo>
                  <a:pt x="163" y="226"/>
                </a:lnTo>
                <a:lnTo>
                  <a:pt x="158" y="221"/>
                </a:lnTo>
                <a:lnTo>
                  <a:pt x="158" y="221"/>
                </a:lnTo>
                <a:lnTo>
                  <a:pt x="158" y="217"/>
                </a:lnTo>
                <a:lnTo>
                  <a:pt x="154" y="212"/>
                </a:lnTo>
                <a:lnTo>
                  <a:pt x="154" y="212"/>
                </a:lnTo>
                <a:lnTo>
                  <a:pt x="145" y="208"/>
                </a:lnTo>
                <a:lnTo>
                  <a:pt x="145" y="208"/>
                </a:lnTo>
                <a:lnTo>
                  <a:pt x="145" y="203"/>
                </a:lnTo>
                <a:lnTo>
                  <a:pt x="140" y="203"/>
                </a:lnTo>
                <a:lnTo>
                  <a:pt x="135" y="199"/>
                </a:lnTo>
                <a:lnTo>
                  <a:pt x="131" y="194"/>
                </a:lnTo>
                <a:lnTo>
                  <a:pt x="126" y="190"/>
                </a:lnTo>
                <a:lnTo>
                  <a:pt x="126" y="185"/>
                </a:lnTo>
                <a:lnTo>
                  <a:pt x="126" y="181"/>
                </a:lnTo>
                <a:lnTo>
                  <a:pt x="117" y="176"/>
                </a:lnTo>
                <a:lnTo>
                  <a:pt x="117" y="176"/>
                </a:lnTo>
                <a:lnTo>
                  <a:pt x="117" y="172"/>
                </a:lnTo>
                <a:lnTo>
                  <a:pt x="113" y="167"/>
                </a:lnTo>
                <a:lnTo>
                  <a:pt x="113" y="167"/>
                </a:lnTo>
                <a:lnTo>
                  <a:pt x="113" y="167"/>
                </a:lnTo>
                <a:lnTo>
                  <a:pt x="108" y="163"/>
                </a:lnTo>
                <a:lnTo>
                  <a:pt x="108" y="163"/>
                </a:lnTo>
                <a:lnTo>
                  <a:pt x="104" y="158"/>
                </a:lnTo>
                <a:lnTo>
                  <a:pt x="104" y="154"/>
                </a:lnTo>
                <a:lnTo>
                  <a:pt x="104" y="154"/>
                </a:lnTo>
                <a:lnTo>
                  <a:pt x="104" y="149"/>
                </a:lnTo>
                <a:lnTo>
                  <a:pt x="95" y="136"/>
                </a:lnTo>
                <a:lnTo>
                  <a:pt x="95" y="131"/>
                </a:lnTo>
                <a:lnTo>
                  <a:pt x="95" y="127"/>
                </a:lnTo>
                <a:lnTo>
                  <a:pt x="95" y="127"/>
                </a:lnTo>
                <a:lnTo>
                  <a:pt x="90" y="122"/>
                </a:lnTo>
                <a:lnTo>
                  <a:pt x="90" y="122"/>
                </a:lnTo>
                <a:lnTo>
                  <a:pt x="86" y="117"/>
                </a:lnTo>
                <a:lnTo>
                  <a:pt x="86" y="117"/>
                </a:lnTo>
                <a:lnTo>
                  <a:pt x="86" y="113"/>
                </a:lnTo>
                <a:lnTo>
                  <a:pt x="81" y="108"/>
                </a:lnTo>
                <a:lnTo>
                  <a:pt x="81" y="108"/>
                </a:lnTo>
                <a:lnTo>
                  <a:pt x="77" y="108"/>
                </a:lnTo>
                <a:lnTo>
                  <a:pt x="77" y="104"/>
                </a:lnTo>
                <a:lnTo>
                  <a:pt x="72" y="104"/>
                </a:lnTo>
                <a:lnTo>
                  <a:pt x="72" y="104"/>
                </a:lnTo>
                <a:lnTo>
                  <a:pt x="72" y="99"/>
                </a:lnTo>
                <a:lnTo>
                  <a:pt x="72" y="90"/>
                </a:lnTo>
                <a:lnTo>
                  <a:pt x="68" y="81"/>
                </a:lnTo>
                <a:lnTo>
                  <a:pt x="68" y="77"/>
                </a:lnTo>
                <a:lnTo>
                  <a:pt x="63" y="72"/>
                </a:lnTo>
                <a:lnTo>
                  <a:pt x="63" y="72"/>
                </a:lnTo>
                <a:lnTo>
                  <a:pt x="54" y="68"/>
                </a:lnTo>
                <a:lnTo>
                  <a:pt x="54" y="68"/>
                </a:lnTo>
                <a:lnTo>
                  <a:pt x="50" y="68"/>
                </a:lnTo>
                <a:lnTo>
                  <a:pt x="50" y="68"/>
                </a:lnTo>
                <a:lnTo>
                  <a:pt x="50" y="63"/>
                </a:lnTo>
                <a:lnTo>
                  <a:pt x="45" y="63"/>
                </a:lnTo>
                <a:lnTo>
                  <a:pt x="45" y="59"/>
                </a:lnTo>
                <a:lnTo>
                  <a:pt x="45" y="54"/>
                </a:lnTo>
                <a:lnTo>
                  <a:pt x="45" y="54"/>
                </a:lnTo>
                <a:lnTo>
                  <a:pt x="41" y="54"/>
                </a:lnTo>
                <a:lnTo>
                  <a:pt x="41" y="50"/>
                </a:lnTo>
                <a:lnTo>
                  <a:pt x="41" y="50"/>
                </a:lnTo>
                <a:lnTo>
                  <a:pt x="41" y="45"/>
                </a:lnTo>
                <a:lnTo>
                  <a:pt x="36" y="41"/>
                </a:lnTo>
                <a:lnTo>
                  <a:pt x="32" y="41"/>
                </a:lnTo>
                <a:lnTo>
                  <a:pt x="32" y="36"/>
                </a:lnTo>
                <a:lnTo>
                  <a:pt x="27" y="36"/>
                </a:lnTo>
                <a:lnTo>
                  <a:pt x="27" y="36"/>
                </a:lnTo>
                <a:lnTo>
                  <a:pt x="23" y="32"/>
                </a:lnTo>
                <a:lnTo>
                  <a:pt x="23" y="32"/>
                </a:lnTo>
                <a:lnTo>
                  <a:pt x="18" y="27"/>
                </a:lnTo>
                <a:lnTo>
                  <a:pt x="9" y="18"/>
                </a:lnTo>
                <a:lnTo>
                  <a:pt x="9" y="18"/>
                </a:lnTo>
                <a:lnTo>
                  <a:pt x="4" y="14"/>
                </a:lnTo>
                <a:lnTo>
                  <a:pt x="4" y="14"/>
                </a:lnTo>
                <a:lnTo>
                  <a:pt x="0" y="9"/>
                </a:lnTo>
                <a:lnTo>
                  <a:pt x="4" y="4"/>
                </a:lnTo>
                <a:lnTo>
                  <a:pt x="4" y="4"/>
                </a:lnTo>
                <a:lnTo>
                  <a:pt x="4" y="4"/>
                </a:lnTo>
                <a:lnTo>
                  <a:pt x="0" y="0"/>
                </a:lnTo>
                <a:lnTo>
                  <a:pt x="0" y="0"/>
                </a:lnTo>
                <a:lnTo>
                  <a:pt x="4" y="0"/>
                </a:lnTo>
                <a:lnTo>
                  <a:pt x="4" y="0"/>
                </a:lnTo>
                <a:lnTo>
                  <a:pt x="9" y="0"/>
                </a:lnTo>
                <a:lnTo>
                  <a:pt x="9" y="0"/>
                </a:lnTo>
                <a:lnTo>
                  <a:pt x="9" y="0"/>
                </a:lnTo>
                <a:lnTo>
                  <a:pt x="14" y="0"/>
                </a:lnTo>
                <a:lnTo>
                  <a:pt x="18" y="4"/>
                </a:lnTo>
                <a:lnTo>
                  <a:pt x="18" y="4"/>
                </a:lnTo>
                <a:lnTo>
                  <a:pt x="23" y="9"/>
                </a:lnTo>
                <a:lnTo>
                  <a:pt x="23" y="9"/>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0" name="Freeform 76">
            <a:extLst>
              <a:ext uri="{FF2B5EF4-FFF2-40B4-BE49-F238E27FC236}">
                <a16:creationId xmlns:a16="http://schemas.microsoft.com/office/drawing/2014/main" id="{9CBB4E47-6CFC-9E40-AA94-A92E483D07A3}"/>
              </a:ext>
            </a:extLst>
          </p:cNvPr>
          <p:cNvSpPr>
            <a:spLocks noEditPoints="1"/>
          </p:cNvSpPr>
          <p:nvPr/>
        </p:nvSpPr>
        <p:spPr bwMode="auto">
          <a:xfrm>
            <a:off x="8206416" y="2574446"/>
            <a:ext cx="1128321" cy="1288232"/>
          </a:xfrm>
          <a:custGeom>
            <a:avLst/>
            <a:gdLst>
              <a:gd name="T0" fmla="*/ 452 w 470"/>
              <a:gd name="T1" fmla="*/ 434 h 529"/>
              <a:gd name="T2" fmla="*/ 456 w 470"/>
              <a:gd name="T3" fmla="*/ 443 h 529"/>
              <a:gd name="T4" fmla="*/ 145 w 470"/>
              <a:gd name="T5" fmla="*/ 81 h 529"/>
              <a:gd name="T6" fmla="*/ 167 w 470"/>
              <a:gd name="T7" fmla="*/ 86 h 529"/>
              <a:gd name="T8" fmla="*/ 181 w 470"/>
              <a:gd name="T9" fmla="*/ 104 h 529"/>
              <a:gd name="T10" fmla="*/ 194 w 470"/>
              <a:gd name="T11" fmla="*/ 135 h 529"/>
              <a:gd name="T12" fmla="*/ 239 w 470"/>
              <a:gd name="T13" fmla="*/ 153 h 529"/>
              <a:gd name="T14" fmla="*/ 271 w 470"/>
              <a:gd name="T15" fmla="*/ 163 h 529"/>
              <a:gd name="T16" fmla="*/ 307 w 470"/>
              <a:gd name="T17" fmla="*/ 172 h 529"/>
              <a:gd name="T18" fmla="*/ 316 w 470"/>
              <a:gd name="T19" fmla="*/ 140 h 529"/>
              <a:gd name="T20" fmla="*/ 330 w 470"/>
              <a:gd name="T21" fmla="*/ 158 h 529"/>
              <a:gd name="T22" fmla="*/ 366 w 470"/>
              <a:gd name="T23" fmla="*/ 163 h 529"/>
              <a:gd name="T24" fmla="*/ 384 w 470"/>
              <a:gd name="T25" fmla="*/ 149 h 529"/>
              <a:gd name="T26" fmla="*/ 388 w 470"/>
              <a:gd name="T27" fmla="*/ 135 h 529"/>
              <a:gd name="T28" fmla="*/ 411 w 470"/>
              <a:gd name="T29" fmla="*/ 113 h 529"/>
              <a:gd name="T30" fmla="*/ 443 w 470"/>
              <a:gd name="T31" fmla="*/ 108 h 529"/>
              <a:gd name="T32" fmla="*/ 447 w 470"/>
              <a:gd name="T33" fmla="*/ 126 h 529"/>
              <a:gd name="T34" fmla="*/ 461 w 470"/>
              <a:gd name="T35" fmla="*/ 140 h 529"/>
              <a:gd name="T36" fmla="*/ 438 w 470"/>
              <a:gd name="T37" fmla="*/ 167 h 529"/>
              <a:gd name="T38" fmla="*/ 438 w 470"/>
              <a:gd name="T39" fmla="*/ 194 h 529"/>
              <a:gd name="T40" fmla="*/ 425 w 470"/>
              <a:gd name="T41" fmla="*/ 221 h 529"/>
              <a:gd name="T42" fmla="*/ 425 w 470"/>
              <a:gd name="T43" fmla="*/ 253 h 529"/>
              <a:gd name="T44" fmla="*/ 402 w 470"/>
              <a:gd name="T45" fmla="*/ 221 h 529"/>
              <a:gd name="T46" fmla="*/ 393 w 470"/>
              <a:gd name="T47" fmla="*/ 235 h 529"/>
              <a:gd name="T48" fmla="*/ 398 w 470"/>
              <a:gd name="T49" fmla="*/ 208 h 529"/>
              <a:gd name="T50" fmla="*/ 370 w 470"/>
              <a:gd name="T51" fmla="*/ 194 h 529"/>
              <a:gd name="T52" fmla="*/ 343 w 470"/>
              <a:gd name="T53" fmla="*/ 176 h 529"/>
              <a:gd name="T54" fmla="*/ 325 w 470"/>
              <a:gd name="T55" fmla="*/ 167 h 529"/>
              <a:gd name="T56" fmla="*/ 339 w 470"/>
              <a:gd name="T57" fmla="*/ 190 h 529"/>
              <a:gd name="T58" fmla="*/ 339 w 470"/>
              <a:gd name="T59" fmla="*/ 208 h 529"/>
              <a:gd name="T60" fmla="*/ 352 w 470"/>
              <a:gd name="T61" fmla="*/ 244 h 529"/>
              <a:gd name="T62" fmla="*/ 352 w 470"/>
              <a:gd name="T63" fmla="*/ 253 h 529"/>
              <a:gd name="T64" fmla="*/ 343 w 470"/>
              <a:gd name="T65" fmla="*/ 257 h 529"/>
              <a:gd name="T66" fmla="*/ 321 w 470"/>
              <a:gd name="T67" fmla="*/ 298 h 529"/>
              <a:gd name="T68" fmla="*/ 294 w 470"/>
              <a:gd name="T69" fmla="*/ 321 h 529"/>
              <a:gd name="T70" fmla="*/ 244 w 470"/>
              <a:gd name="T71" fmla="*/ 370 h 529"/>
              <a:gd name="T72" fmla="*/ 235 w 470"/>
              <a:gd name="T73" fmla="*/ 416 h 529"/>
              <a:gd name="T74" fmla="*/ 235 w 470"/>
              <a:gd name="T75" fmla="*/ 474 h 529"/>
              <a:gd name="T76" fmla="*/ 208 w 470"/>
              <a:gd name="T77" fmla="*/ 511 h 529"/>
              <a:gd name="T78" fmla="*/ 176 w 470"/>
              <a:gd name="T79" fmla="*/ 502 h 529"/>
              <a:gd name="T80" fmla="*/ 140 w 470"/>
              <a:gd name="T81" fmla="*/ 434 h 529"/>
              <a:gd name="T82" fmla="*/ 117 w 470"/>
              <a:gd name="T83" fmla="*/ 384 h 529"/>
              <a:gd name="T84" fmla="*/ 95 w 470"/>
              <a:gd name="T85" fmla="*/ 316 h 529"/>
              <a:gd name="T86" fmla="*/ 86 w 470"/>
              <a:gd name="T87" fmla="*/ 271 h 529"/>
              <a:gd name="T88" fmla="*/ 72 w 470"/>
              <a:gd name="T89" fmla="*/ 257 h 529"/>
              <a:gd name="T90" fmla="*/ 41 w 470"/>
              <a:gd name="T91" fmla="*/ 280 h 529"/>
              <a:gd name="T92" fmla="*/ 41 w 470"/>
              <a:gd name="T93" fmla="*/ 244 h 529"/>
              <a:gd name="T94" fmla="*/ 4 w 470"/>
              <a:gd name="T95" fmla="*/ 230 h 529"/>
              <a:gd name="T96" fmla="*/ 23 w 470"/>
              <a:gd name="T97" fmla="*/ 217 h 529"/>
              <a:gd name="T98" fmla="*/ 45 w 470"/>
              <a:gd name="T99" fmla="*/ 217 h 529"/>
              <a:gd name="T100" fmla="*/ 27 w 470"/>
              <a:gd name="T101" fmla="*/ 185 h 529"/>
              <a:gd name="T102" fmla="*/ 23 w 470"/>
              <a:gd name="T103" fmla="*/ 149 h 529"/>
              <a:gd name="T104" fmla="*/ 54 w 470"/>
              <a:gd name="T105" fmla="*/ 131 h 529"/>
              <a:gd name="T106" fmla="*/ 81 w 470"/>
              <a:gd name="T107" fmla="*/ 86 h 529"/>
              <a:gd name="T108" fmla="*/ 72 w 470"/>
              <a:gd name="T109" fmla="*/ 59 h 529"/>
              <a:gd name="T110" fmla="*/ 59 w 470"/>
              <a:gd name="T111" fmla="*/ 40 h 529"/>
              <a:gd name="T112" fmla="*/ 50 w 470"/>
              <a:gd name="T113" fmla="*/ 22 h 529"/>
              <a:gd name="T114" fmla="*/ 95 w 470"/>
              <a:gd name="T115" fmla="*/ 13 h 529"/>
              <a:gd name="T116" fmla="*/ 117 w 470"/>
              <a:gd name="T117" fmla="*/ 9 h 529"/>
              <a:gd name="T118" fmla="*/ 140 w 470"/>
              <a:gd name="T119" fmla="*/ 40 h 529"/>
              <a:gd name="T120" fmla="*/ 140 w 470"/>
              <a:gd name="T121" fmla="*/ 54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0" h="529">
                <a:moveTo>
                  <a:pt x="456" y="456"/>
                </a:moveTo>
                <a:lnTo>
                  <a:pt x="456" y="456"/>
                </a:lnTo>
                <a:lnTo>
                  <a:pt x="456" y="461"/>
                </a:lnTo>
                <a:lnTo>
                  <a:pt x="452" y="456"/>
                </a:lnTo>
                <a:lnTo>
                  <a:pt x="452" y="456"/>
                </a:lnTo>
                <a:lnTo>
                  <a:pt x="452" y="452"/>
                </a:lnTo>
                <a:lnTo>
                  <a:pt x="452" y="452"/>
                </a:lnTo>
                <a:lnTo>
                  <a:pt x="452" y="452"/>
                </a:lnTo>
                <a:lnTo>
                  <a:pt x="452" y="452"/>
                </a:lnTo>
                <a:lnTo>
                  <a:pt x="452" y="447"/>
                </a:lnTo>
                <a:lnTo>
                  <a:pt x="452" y="447"/>
                </a:lnTo>
                <a:lnTo>
                  <a:pt x="452" y="447"/>
                </a:lnTo>
                <a:lnTo>
                  <a:pt x="452" y="443"/>
                </a:lnTo>
                <a:lnTo>
                  <a:pt x="452" y="443"/>
                </a:lnTo>
                <a:lnTo>
                  <a:pt x="456" y="443"/>
                </a:lnTo>
                <a:lnTo>
                  <a:pt x="452" y="443"/>
                </a:lnTo>
                <a:lnTo>
                  <a:pt x="452" y="443"/>
                </a:lnTo>
                <a:lnTo>
                  <a:pt x="452" y="443"/>
                </a:lnTo>
                <a:lnTo>
                  <a:pt x="452" y="438"/>
                </a:lnTo>
                <a:lnTo>
                  <a:pt x="452" y="438"/>
                </a:lnTo>
                <a:lnTo>
                  <a:pt x="452" y="438"/>
                </a:lnTo>
                <a:lnTo>
                  <a:pt x="452" y="434"/>
                </a:lnTo>
                <a:lnTo>
                  <a:pt x="452" y="434"/>
                </a:lnTo>
                <a:lnTo>
                  <a:pt x="452" y="434"/>
                </a:lnTo>
                <a:lnTo>
                  <a:pt x="452" y="429"/>
                </a:lnTo>
                <a:lnTo>
                  <a:pt x="452" y="429"/>
                </a:lnTo>
                <a:lnTo>
                  <a:pt x="452" y="425"/>
                </a:lnTo>
                <a:lnTo>
                  <a:pt x="452" y="425"/>
                </a:lnTo>
                <a:lnTo>
                  <a:pt x="452" y="420"/>
                </a:lnTo>
                <a:lnTo>
                  <a:pt x="456" y="420"/>
                </a:lnTo>
                <a:lnTo>
                  <a:pt x="456" y="420"/>
                </a:lnTo>
                <a:lnTo>
                  <a:pt x="456" y="420"/>
                </a:lnTo>
                <a:lnTo>
                  <a:pt x="456" y="420"/>
                </a:lnTo>
                <a:lnTo>
                  <a:pt x="456" y="425"/>
                </a:lnTo>
                <a:lnTo>
                  <a:pt x="456" y="425"/>
                </a:lnTo>
                <a:lnTo>
                  <a:pt x="456" y="425"/>
                </a:lnTo>
                <a:lnTo>
                  <a:pt x="456" y="425"/>
                </a:lnTo>
                <a:lnTo>
                  <a:pt x="456" y="429"/>
                </a:lnTo>
                <a:lnTo>
                  <a:pt x="456" y="429"/>
                </a:lnTo>
                <a:lnTo>
                  <a:pt x="456" y="429"/>
                </a:lnTo>
                <a:lnTo>
                  <a:pt x="456" y="429"/>
                </a:lnTo>
                <a:lnTo>
                  <a:pt x="456" y="434"/>
                </a:lnTo>
                <a:lnTo>
                  <a:pt x="456" y="438"/>
                </a:lnTo>
                <a:lnTo>
                  <a:pt x="456" y="438"/>
                </a:lnTo>
                <a:lnTo>
                  <a:pt x="456" y="443"/>
                </a:lnTo>
                <a:lnTo>
                  <a:pt x="456" y="443"/>
                </a:lnTo>
                <a:lnTo>
                  <a:pt x="456" y="447"/>
                </a:lnTo>
                <a:lnTo>
                  <a:pt x="456" y="447"/>
                </a:lnTo>
                <a:lnTo>
                  <a:pt x="456" y="447"/>
                </a:lnTo>
                <a:lnTo>
                  <a:pt x="456" y="447"/>
                </a:lnTo>
                <a:lnTo>
                  <a:pt x="456" y="452"/>
                </a:lnTo>
                <a:lnTo>
                  <a:pt x="456" y="452"/>
                </a:lnTo>
                <a:lnTo>
                  <a:pt x="456" y="452"/>
                </a:lnTo>
                <a:lnTo>
                  <a:pt x="456" y="452"/>
                </a:lnTo>
                <a:lnTo>
                  <a:pt x="456" y="456"/>
                </a:lnTo>
                <a:lnTo>
                  <a:pt x="456" y="456"/>
                </a:lnTo>
                <a:moveTo>
                  <a:pt x="140" y="68"/>
                </a:moveTo>
                <a:lnTo>
                  <a:pt x="140" y="68"/>
                </a:lnTo>
                <a:lnTo>
                  <a:pt x="140" y="68"/>
                </a:lnTo>
                <a:lnTo>
                  <a:pt x="140" y="68"/>
                </a:lnTo>
                <a:lnTo>
                  <a:pt x="140" y="68"/>
                </a:lnTo>
                <a:lnTo>
                  <a:pt x="140" y="72"/>
                </a:lnTo>
                <a:lnTo>
                  <a:pt x="140" y="72"/>
                </a:lnTo>
                <a:lnTo>
                  <a:pt x="145" y="72"/>
                </a:lnTo>
                <a:lnTo>
                  <a:pt x="145" y="72"/>
                </a:lnTo>
                <a:lnTo>
                  <a:pt x="145" y="77"/>
                </a:lnTo>
                <a:lnTo>
                  <a:pt x="145" y="77"/>
                </a:lnTo>
                <a:lnTo>
                  <a:pt x="145" y="77"/>
                </a:lnTo>
                <a:lnTo>
                  <a:pt x="145" y="81"/>
                </a:lnTo>
                <a:lnTo>
                  <a:pt x="145" y="81"/>
                </a:lnTo>
                <a:lnTo>
                  <a:pt x="145" y="81"/>
                </a:lnTo>
                <a:lnTo>
                  <a:pt x="149" y="81"/>
                </a:lnTo>
                <a:lnTo>
                  <a:pt x="149" y="81"/>
                </a:lnTo>
                <a:lnTo>
                  <a:pt x="149" y="81"/>
                </a:lnTo>
                <a:lnTo>
                  <a:pt x="149" y="81"/>
                </a:lnTo>
                <a:lnTo>
                  <a:pt x="149" y="81"/>
                </a:lnTo>
                <a:lnTo>
                  <a:pt x="149" y="81"/>
                </a:lnTo>
                <a:lnTo>
                  <a:pt x="149" y="81"/>
                </a:lnTo>
                <a:lnTo>
                  <a:pt x="149" y="77"/>
                </a:lnTo>
                <a:lnTo>
                  <a:pt x="149" y="77"/>
                </a:lnTo>
                <a:lnTo>
                  <a:pt x="149" y="77"/>
                </a:lnTo>
                <a:lnTo>
                  <a:pt x="154" y="81"/>
                </a:lnTo>
                <a:lnTo>
                  <a:pt x="158" y="86"/>
                </a:lnTo>
                <a:lnTo>
                  <a:pt x="158" y="86"/>
                </a:lnTo>
                <a:lnTo>
                  <a:pt x="158" y="86"/>
                </a:lnTo>
                <a:lnTo>
                  <a:pt x="158" y="86"/>
                </a:lnTo>
                <a:lnTo>
                  <a:pt x="158" y="86"/>
                </a:lnTo>
                <a:lnTo>
                  <a:pt x="158" y="86"/>
                </a:lnTo>
                <a:lnTo>
                  <a:pt x="163" y="86"/>
                </a:lnTo>
                <a:lnTo>
                  <a:pt x="163" y="86"/>
                </a:lnTo>
                <a:lnTo>
                  <a:pt x="167" y="86"/>
                </a:lnTo>
                <a:lnTo>
                  <a:pt x="167" y="86"/>
                </a:lnTo>
                <a:lnTo>
                  <a:pt x="167" y="86"/>
                </a:lnTo>
                <a:lnTo>
                  <a:pt x="167" y="86"/>
                </a:lnTo>
                <a:lnTo>
                  <a:pt x="172" y="90"/>
                </a:lnTo>
                <a:lnTo>
                  <a:pt x="172" y="90"/>
                </a:lnTo>
                <a:lnTo>
                  <a:pt x="172" y="90"/>
                </a:lnTo>
                <a:lnTo>
                  <a:pt x="172" y="90"/>
                </a:lnTo>
                <a:lnTo>
                  <a:pt x="172" y="95"/>
                </a:lnTo>
                <a:lnTo>
                  <a:pt x="172" y="95"/>
                </a:lnTo>
                <a:lnTo>
                  <a:pt x="172" y="95"/>
                </a:lnTo>
                <a:lnTo>
                  <a:pt x="176" y="95"/>
                </a:lnTo>
                <a:lnTo>
                  <a:pt x="181" y="95"/>
                </a:lnTo>
                <a:lnTo>
                  <a:pt x="181" y="95"/>
                </a:lnTo>
                <a:lnTo>
                  <a:pt x="181" y="95"/>
                </a:lnTo>
                <a:lnTo>
                  <a:pt x="181" y="99"/>
                </a:lnTo>
                <a:lnTo>
                  <a:pt x="185" y="99"/>
                </a:lnTo>
                <a:lnTo>
                  <a:pt x="185" y="99"/>
                </a:lnTo>
                <a:lnTo>
                  <a:pt x="190" y="99"/>
                </a:lnTo>
                <a:lnTo>
                  <a:pt x="185" y="99"/>
                </a:lnTo>
                <a:lnTo>
                  <a:pt x="185" y="99"/>
                </a:lnTo>
                <a:lnTo>
                  <a:pt x="185" y="99"/>
                </a:lnTo>
                <a:lnTo>
                  <a:pt x="185" y="104"/>
                </a:lnTo>
                <a:lnTo>
                  <a:pt x="185" y="104"/>
                </a:lnTo>
                <a:lnTo>
                  <a:pt x="181" y="104"/>
                </a:lnTo>
                <a:lnTo>
                  <a:pt x="181" y="108"/>
                </a:lnTo>
                <a:lnTo>
                  <a:pt x="181" y="108"/>
                </a:lnTo>
                <a:lnTo>
                  <a:pt x="181" y="113"/>
                </a:lnTo>
                <a:lnTo>
                  <a:pt x="181" y="117"/>
                </a:lnTo>
                <a:lnTo>
                  <a:pt x="181" y="117"/>
                </a:lnTo>
                <a:lnTo>
                  <a:pt x="181" y="122"/>
                </a:lnTo>
                <a:lnTo>
                  <a:pt x="181" y="122"/>
                </a:lnTo>
                <a:lnTo>
                  <a:pt x="181" y="122"/>
                </a:lnTo>
                <a:lnTo>
                  <a:pt x="176" y="122"/>
                </a:lnTo>
                <a:lnTo>
                  <a:pt x="181" y="126"/>
                </a:lnTo>
                <a:lnTo>
                  <a:pt x="181" y="126"/>
                </a:lnTo>
                <a:lnTo>
                  <a:pt x="181" y="126"/>
                </a:lnTo>
                <a:lnTo>
                  <a:pt x="181" y="131"/>
                </a:lnTo>
                <a:lnTo>
                  <a:pt x="185" y="131"/>
                </a:lnTo>
                <a:lnTo>
                  <a:pt x="185" y="131"/>
                </a:lnTo>
                <a:lnTo>
                  <a:pt x="185" y="131"/>
                </a:lnTo>
                <a:lnTo>
                  <a:pt x="185" y="131"/>
                </a:lnTo>
                <a:lnTo>
                  <a:pt x="185" y="131"/>
                </a:lnTo>
                <a:lnTo>
                  <a:pt x="190" y="131"/>
                </a:lnTo>
                <a:lnTo>
                  <a:pt x="190" y="131"/>
                </a:lnTo>
                <a:lnTo>
                  <a:pt x="190" y="131"/>
                </a:lnTo>
                <a:lnTo>
                  <a:pt x="190" y="131"/>
                </a:lnTo>
                <a:lnTo>
                  <a:pt x="194" y="135"/>
                </a:lnTo>
                <a:lnTo>
                  <a:pt x="199" y="135"/>
                </a:lnTo>
                <a:lnTo>
                  <a:pt x="199" y="135"/>
                </a:lnTo>
                <a:lnTo>
                  <a:pt x="199" y="135"/>
                </a:lnTo>
                <a:lnTo>
                  <a:pt x="199" y="140"/>
                </a:lnTo>
                <a:lnTo>
                  <a:pt x="203" y="140"/>
                </a:lnTo>
                <a:lnTo>
                  <a:pt x="208" y="140"/>
                </a:lnTo>
                <a:lnTo>
                  <a:pt x="208" y="144"/>
                </a:lnTo>
                <a:lnTo>
                  <a:pt x="212" y="144"/>
                </a:lnTo>
                <a:lnTo>
                  <a:pt x="212" y="144"/>
                </a:lnTo>
                <a:lnTo>
                  <a:pt x="212" y="144"/>
                </a:lnTo>
                <a:lnTo>
                  <a:pt x="212" y="144"/>
                </a:lnTo>
                <a:lnTo>
                  <a:pt x="217" y="144"/>
                </a:lnTo>
                <a:lnTo>
                  <a:pt x="217" y="144"/>
                </a:lnTo>
                <a:lnTo>
                  <a:pt x="217" y="144"/>
                </a:lnTo>
                <a:lnTo>
                  <a:pt x="221" y="144"/>
                </a:lnTo>
                <a:lnTo>
                  <a:pt x="226" y="149"/>
                </a:lnTo>
                <a:lnTo>
                  <a:pt x="226" y="149"/>
                </a:lnTo>
                <a:lnTo>
                  <a:pt x="226" y="149"/>
                </a:lnTo>
                <a:lnTo>
                  <a:pt x="230" y="149"/>
                </a:lnTo>
                <a:lnTo>
                  <a:pt x="230" y="149"/>
                </a:lnTo>
                <a:lnTo>
                  <a:pt x="230" y="153"/>
                </a:lnTo>
                <a:lnTo>
                  <a:pt x="235" y="153"/>
                </a:lnTo>
                <a:lnTo>
                  <a:pt x="239" y="153"/>
                </a:lnTo>
                <a:lnTo>
                  <a:pt x="239" y="153"/>
                </a:lnTo>
                <a:lnTo>
                  <a:pt x="239" y="153"/>
                </a:lnTo>
                <a:lnTo>
                  <a:pt x="239" y="153"/>
                </a:lnTo>
                <a:lnTo>
                  <a:pt x="239" y="153"/>
                </a:lnTo>
                <a:lnTo>
                  <a:pt x="244" y="153"/>
                </a:lnTo>
                <a:lnTo>
                  <a:pt x="248" y="153"/>
                </a:lnTo>
                <a:lnTo>
                  <a:pt x="248" y="153"/>
                </a:lnTo>
                <a:lnTo>
                  <a:pt x="248" y="153"/>
                </a:lnTo>
                <a:lnTo>
                  <a:pt x="248" y="153"/>
                </a:lnTo>
                <a:lnTo>
                  <a:pt x="253" y="149"/>
                </a:lnTo>
                <a:lnTo>
                  <a:pt x="253" y="153"/>
                </a:lnTo>
                <a:lnTo>
                  <a:pt x="257" y="153"/>
                </a:lnTo>
                <a:lnTo>
                  <a:pt x="262" y="153"/>
                </a:lnTo>
                <a:lnTo>
                  <a:pt x="262" y="153"/>
                </a:lnTo>
                <a:lnTo>
                  <a:pt x="262" y="158"/>
                </a:lnTo>
                <a:lnTo>
                  <a:pt x="262" y="158"/>
                </a:lnTo>
                <a:lnTo>
                  <a:pt x="262" y="158"/>
                </a:lnTo>
                <a:lnTo>
                  <a:pt x="267" y="163"/>
                </a:lnTo>
                <a:lnTo>
                  <a:pt x="271" y="163"/>
                </a:lnTo>
                <a:lnTo>
                  <a:pt x="271" y="163"/>
                </a:lnTo>
                <a:lnTo>
                  <a:pt x="271" y="163"/>
                </a:lnTo>
                <a:lnTo>
                  <a:pt x="271" y="163"/>
                </a:lnTo>
                <a:lnTo>
                  <a:pt x="271" y="163"/>
                </a:lnTo>
                <a:lnTo>
                  <a:pt x="271" y="163"/>
                </a:lnTo>
                <a:lnTo>
                  <a:pt x="276" y="163"/>
                </a:lnTo>
                <a:lnTo>
                  <a:pt x="276" y="167"/>
                </a:lnTo>
                <a:lnTo>
                  <a:pt x="276" y="163"/>
                </a:lnTo>
                <a:lnTo>
                  <a:pt x="280" y="163"/>
                </a:lnTo>
                <a:lnTo>
                  <a:pt x="280" y="163"/>
                </a:lnTo>
                <a:lnTo>
                  <a:pt x="280" y="163"/>
                </a:lnTo>
                <a:lnTo>
                  <a:pt x="280" y="167"/>
                </a:lnTo>
                <a:lnTo>
                  <a:pt x="285" y="167"/>
                </a:lnTo>
                <a:lnTo>
                  <a:pt x="285" y="167"/>
                </a:lnTo>
                <a:lnTo>
                  <a:pt x="285" y="167"/>
                </a:lnTo>
                <a:lnTo>
                  <a:pt x="289" y="167"/>
                </a:lnTo>
                <a:lnTo>
                  <a:pt x="289" y="167"/>
                </a:lnTo>
                <a:lnTo>
                  <a:pt x="289" y="167"/>
                </a:lnTo>
                <a:lnTo>
                  <a:pt x="294" y="167"/>
                </a:lnTo>
                <a:lnTo>
                  <a:pt x="294" y="167"/>
                </a:lnTo>
                <a:lnTo>
                  <a:pt x="298" y="167"/>
                </a:lnTo>
                <a:lnTo>
                  <a:pt x="298" y="172"/>
                </a:lnTo>
                <a:lnTo>
                  <a:pt x="303" y="172"/>
                </a:lnTo>
                <a:lnTo>
                  <a:pt x="303" y="167"/>
                </a:lnTo>
                <a:lnTo>
                  <a:pt x="303" y="167"/>
                </a:lnTo>
                <a:lnTo>
                  <a:pt x="307" y="172"/>
                </a:lnTo>
                <a:lnTo>
                  <a:pt x="307" y="172"/>
                </a:lnTo>
                <a:lnTo>
                  <a:pt x="312" y="172"/>
                </a:lnTo>
                <a:lnTo>
                  <a:pt x="312" y="172"/>
                </a:lnTo>
                <a:lnTo>
                  <a:pt x="312" y="172"/>
                </a:lnTo>
                <a:lnTo>
                  <a:pt x="316" y="172"/>
                </a:lnTo>
                <a:lnTo>
                  <a:pt x="316" y="172"/>
                </a:lnTo>
                <a:lnTo>
                  <a:pt x="321" y="172"/>
                </a:lnTo>
                <a:lnTo>
                  <a:pt x="321" y="172"/>
                </a:lnTo>
                <a:lnTo>
                  <a:pt x="321" y="172"/>
                </a:lnTo>
                <a:lnTo>
                  <a:pt x="321" y="172"/>
                </a:lnTo>
                <a:lnTo>
                  <a:pt x="321" y="167"/>
                </a:lnTo>
                <a:lnTo>
                  <a:pt x="321" y="163"/>
                </a:lnTo>
                <a:lnTo>
                  <a:pt x="321" y="163"/>
                </a:lnTo>
                <a:lnTo>
                  <a:pt x="321" y="158"/>
                </a:lnTo>
                <a:lnTo>
                  <a:pt x="316" y="158"/>
                </a:lnTo>
                <a:lnTo>
                  <a:pt x="316" y="158"/>
                </a:lnTo>
                <a:lnTo>
                  <a:pt x="316" y="149"/>
                </a:lnTo>
                <a:lnTo>
                  <a:pt x="316" y="149"/>
                </a:lnTo>
                <a:lnTo>
                  <a:pt x="316" y="144"/>
                </a:lnTo>
                <a:lnTo>
                  <a:pt x="316" y="144"/>
                </a:lnTo>
                <a:lnTo>
                  <a:pt x="316" y="144"/>
                </a:lnTo>
                <a:lnTo>
                  <a:pt x="316" y="140"/>
                </a:lnTo>
                <a:lnTo>
                  <a:pt x="316" y="140"/>
                </a:lnTo>
                <a:lnTo>
                  <a:pt x="316" y="140"/>
                </a:lnTo>
                <a:lnTo>
                  <a:pt x="316" y="140"/>
                </a:lnTo>
                <a:lnTo>
                  <a:pt x="316" y="140"/>
                </a:lnTo>
                <a:lnTo>
                  <a:pt x="316" y="140"/>
                </a:lnTo>
                <a:lnTo>
                  <a:pt x="321" y="140"/>
                </a:lnTo>
                <a:lnTo>
                  <a:pt x="321" y="140"/>
                </a:lnTo>
                <a:lnTo>
                  <a:pt x="321" y="135"/>
                </a:lnTo>
                <a:lnTo>
                  <a:pt x="321" y="135"/>
                </a:lnTo>
                <a:lnTo>
                  <a:pt x="325" y="135"/>
                </a:lnTo>
                <a:lnTo>
                  <a:pt x="325" y="140"/>
                </a:lnTo>
                <a:lnTo>
                  <a:pt x="325" y="140"/>
                </a:lnTo>
                <a:lnTo>
                  <a:pt x="330" y="140"/>
                </a:lnTo>
                <a:lnTo>
                  <a:pt x="330" y="140"/>
                </a:lnTo>
                <a:lnTo>
                  <a:pt x="330" y="144"/>
                </a:lnTo>
                <a:lnTo>
                  <a:pt x="330" y="149"/>
                </a:lnTo>
                <a:lnTo>
                  <a:pt x="330" y="149"/>
                </a:lnTo>
                <a:lnTo>
                  <a:pt x="330" y="149"/>
                </a:lnTo>
                <a:lnTo>
                  <a:pt x="330" y="153"/>
                </a:lnTo>
                <a:lnTo>
                  <a:pt x="330" y="153"/>
                </a:lnTo>
                <a:lnTo>
                  <a:pt x="330" y="153"/>
                </a:lnTo>
                <a:lnTo>
                  <a:pt x="330" y="153"/>
                </a:lnTo>
                <a:lnTo>
                  <a:pt x="330" y="153"/>
                </a:lnTo>
                <a:lnTo>
                  <a:pt x="330" y="158"/>
                </a:lnTo>
                <a:lnTo>
                  <a:pt x="330" y="158"/>
                </a:lnTo>
                <a:lnTo>
                  <a:pt x="334" y="158"/>
                </a:lnTo>
                <a:lnTo>
                  <a:pt x="334" y="158"/>
                </a:lnTo>
                <a:lnTo>
                  <a:pt x="334" y="163"/>
                </a:lnTo>
                <a:lnTo>
                  <a:pt x="339" y="163"/>
                </a:lnTo>
                <a:lnTo>
                  <a:pt x="343" y="163"/>
                </a:lnTo>
                <a:lnTo>
                  <a:pt x="343" y="163"/>
                </a:lnTo>
                <a:lnTo>
                  <a:pt x="343" y="163"/>
                </a:lnTo>
                <a:lnTo>
                  <a:pt x="343" y="163"/>
                </a:lnTo>
                <a:lnTo>
                  <a:pt x="348" y="163"/>
                </a:lnTo>
                <a:lnTo>
                  <a:pt x="348" y="163"/>
                </a:lnTo>
                <a:lnTo>
                  <a:pt x="348" y="163"/>
                </a:lnTo>
                <a:lnTo>
                  <a:pt x="348" y="163"/>
                </a:lnTo>
                <a:lnTo>
                  <a:pt x="348" y="163"/>
                </a:lnTo>
                <a:lnTo>
                  <a:pt x="348" y="163"/>
                </a:lnTo>
                <a:lnTo>
                  <a:pt x="352" y="163"/>
                </a:lnTo>
                <a:lnTo>
                  <a:pt x="357" y="163"/>
                </a:lnTo>
                <a:lnTo>
                  <a:pt x="357" y="158"/>
                </a:lnTo>
                <a:lnTo>
                  <a:pt x="357" y="158"/>
                </a:lnTo>
                <a:lnTo>
                  <a:pt x="357" y="158"/>
                </a:lnTo>
                <a:lnTo>
                  <a:pt x="361" y="158"/>
                </a:lnTo>
                <a:lnTo>
                  <a:pt x="361" y="163"/>
                </a:lnTo>
                <a:lnTo>
                  <a:pt x="361" y="163"/>
                </a:lnTo>
                <a:lnTo>
                  <a:pt x="366" y="163"/>
                </a:lnTo>
                <a:lnTo>
                  <a:pt x="366" y="163"/>
                </a:lnTo>
                <a:lnTo>
                  <a:pt x="370" y="163"/>
                </a:lnTo>
                <a:lnTo>
                  <a:pt x="375" y="163"/>
                </a:lnTo>
                <a:lnTo>
                  <a:pt x="375" y="158"/>
                </a:lnTo>
                <a:lnTo>
                  <a:pt x="375" y="158"/>
                </a:lnTo>
                <a:lnTo>
                  <a:pt x="379" y="163"/>
                </a:lnTo>
                <a:lnTo>
                  <a:pt x="379" y="163"/>
                </a:lnTo>
                <a:lnTo>
                  <a:pt x="379" y="158"/>
                </a:lnTo>
                <a:lnTo>
                  <a:pt x="384" y="158"/>
                </a:lnTo>
                <a:lnTo>
                  <a:pt x="384" y="158"/>
                </a:lnTo>
                <a:lnTo>
                  <a:pt x="384" y="158"/>
                </a:lnTo>
                <a:lnTo>
                  <a:pt x="384" y="158"/>
                </a:lnTo>
                <a:lnTo>
                  <a:pt x="384" y="158"/>
                </a:lnTo>
                <a:lnTo>
                  <a:pt x="384" y="158"/>
                </a:lnTo>
                <a:lnTo>
                  <a:pt x="384" y="158"/>
                </a:lnTo>
                <a:lnTo>
                  <a:pt x="384" y="153"/>
                </a:lnTo>
                <a:lnTo>
                  <a:pt x="384" y="153"/>
                </a:lnTo>
                <a:lnTo>
                  <a:pt x="384" y="153"/>
                </a:lnTo>
                <a:lnTo>
                  <a:pt x="384" y="153"/>
                </a:lnTo>
                <a:lnTo>
                  <a:pt x="384" y="153"/>
                </a:lnTo>
                <a:lnTo>
                  <a:pt x="384" y="149"/>
                </a:lnTo>
                <a:lnTo>
                  <a:pt x="384" y="149"/>
                </a:lnTo>
                <a:lnTo>
                  <a:pt x="384" y="149"/>
                </a:lnTo>
                <a:lnTo>
                  <a:pt x="379" y="149"/>
                </a:lnTo>
                <a:lnTo>
                  <a:pt x="379" y="149"/>
                </a:lnTo>
                <a:lnTo>
                  <a:pt x="379" y="149"/>
                </a:lnTo>
                <a:lnTo>
                  <a:pt x="375" y="149"/>
                </a:lnTo>
                <a:lnTo>
                  <a:pt x="375" y="144"/>
                </a:lnTo>
                <a:lnTo>
                  <a:pt x="375" y="144"/>
                </a:lnTo>
                <a:lnTo>
                  <a:pt x="375" y="144"/>
                </a:lnTo>
                <a:lnTo>
                  <a:pt x="375" y="140"/>
                </a:lnTo>
                <a:lnTo>
                  <a:pt x="375" y="140"/>
                </a:lnTo>
                <a:lnTo>
                  <a:pt x="375" y="140"/>
                </a:lnTo>
                <a:lnTo>
                  <a:pt x="379" y="140"/>
                </a:lnTo>
                <a:lnTo>
                  <a:pt x="379" y="140"/>
                </a:lnTo>
                <a:lnTo>
                  <a:pt x="379" y="140"/>
                </a:lnTo>
                <a:lnTo>
                  <a:pt x="384" y="140"/>
                </a:lnTo>
                <a:lnTo>
                  <a:pt x="384" y="140"/>
                </a:lnTo>
                <a:lnTo>
                  <a:pt x="384" y="140"/>
                </a:lnTo>
                <a:lnTo>
                  <a:pt x="384" y="140"/>
                </a:lnTo>
                <a:lnTo>
                  <a:pt x="384" y="140"/>
                </a:lnTo>
                <a:lnTo>
                  <a:pt x="384" y="140"/>
                </a:lnTo>
                <a:lnTo>
                  <a:pt x="388" y="140"/>
                </a:lnTo>
                <a:lnTo>
                  <a:pt x="388" y="140"/>
                </a:lnTo>
                <a:lnTo>
                  <a:pt x="388" y="140"/>
                </a:lnTo>
                <a:lnTo>
                  <a:pt x="388" y="135"/>
                </a:lnTo>
                <a:lnTo>
                  <a:pt x="388" y="135"/>
                </a:lnTo>
                <a:lnTo>
                  <a:pt x="388" y="135"/>
                </a:lnTo>
                <a:lnTo>
                  <a:pt x="388" y="135"/>
                </a:lnTo>
                <a:lnTo>
                  <a:pt x="388" y="135"/>
                </a:lnTo>
                <a:lnTo>
                  <a:pt x="388" y="135"/>
                </a:lnTo>
                <a:lnTo>
                  <a:pt x="388" y="135"/>
                </a:lnTo>
                <a:lnTo>
                  <a:pt x="393" y="131"/>
                </a:lnTo>
                <a:lnTo>
                  <a:pt x="393" y="131"/>
                </a:lnTo>
                <a:lnTo>
                  <a:pt x="398" y="126"/>
                </a:lnTo>
                <a:lnTo>
                  <a:pt x="398" y="126"/>
                </a:lnTo>
                <a:lnTo>
                  <a:pt x="398" y="126"/>
                </a:lnTo>
                <a:lnTo>
                  <a:pt x="398" y="122"/>
                </a:lnTo>
                <a:lnTo>
                  <a:pt x="398" y="122"/>
                </a:lnTo>
                <a:lnTo>
                  <a:pt x="402" y="122"/>
                </a:lnTo>
                <a:lnTo>
                  <a:pt x="402" y="122"/>
                </a:lnTo>
                <a:lnTo>
                  <a:pt x="407" y="122"/>
                </a:lnTo>
                <a:lnTo>
                  <a:pt x="407" y="117"/>
                </a:lnTo>
                <a:lnTo>
                  <a:pt x="407" y="117"/>
                </a:lnTo>
                <a:lnTo>
                  <a:pt x="407" y="117"/>
                </a:lnTo>
                <a:lnTo>
                  <a:pt x="407" y="117"/>
                </a:lnTo>
                <a:lnTo>
                  <a:pt x="411" y="113"/>
                </a:lnTo>
                <a:lnTo>
                  <a:pt x="411" y="113"/>
                </a:lnTo>
                <a:lnTo>
                  <a:pt x="411" y="113"/>
                </a:lnTo>
                <a:lnTo>
                  <a:pt x="416" y="108"/>
                </a:lnTo>
                <a:lnTo>
                  <a:pt x="416" y="108"/>
                </a:lnTo>
                <a:lnTo>
                  <a:pt x="416" y="113"/>
                </a:lnTo>
                <a:lnTo>
                  <a:pt x="416" y="113"/>
                </a:lnTo>
                <a:lnTo>
                  <a:pt x="416" y="113"/>
                </a:lnTo>
                <a:lnTo>
                  <a:pt x="420" y="113"/>
                </a:lnTo>
                <a:lnTo>
                  <a:pt x="420" y="113"/>
                </a:lnTo>
                <a:lnTo>
                  <a:pt x="425" y="113"/>
                </a:lnTo>
                <a:lnTo>
                  <a:pt x="425" y="113"/>
                </a:lnTo>
                <a:lnTo>
                  <a:pt x="429" y="113"/>
                </a:lnTo>
                <a:lnTo>
                  <a:pt x="429" y="113"/>
                </a:lnTo>
                <a:lnTo>
                  <a:pt x="429" y="113"/>
                </a:lnTo>
                <a:lnTo>
                  <a:pt x="429" y="113"/>
                </a:lnTo>
                <a:lnTo>
                  <a:pt x="429" y="113"/>
                </a:lnTo>
                <a:lnTo>
                  <a:pt x="429" y="113"/>
                </a:lnTo>
                <a:lnTo>
                  <a:pt x="429" y="113"/>
                </a:lnTo>
                <a:lnTo>
                  <a:pt x="434" y="108"/>
                </a:lnTo>
                <a:lnTo>
                  <a:pt x="434" y="108"/>
                </a:lnTo>
                <a:lnTo>
                  <a:pt x="438" y="108"/>
                </a:lnTo>
                <a:lnTo>
                  <a:pt x="438" y="108"/>
                </a:lnTo>
                <a:lnTo>
                  <a:pt x="438" y="108"/>
                </a:lnTo>
                <a:lnTo>
                  <a:pt x="443" y="108"/>
                </a:lnTo>
                <a:lnTo>
                  <a:pt x="443" y="108"/>
                </a:lnTo>
                <a:lnTo>
                  <a:pt x="443" y="108"/>
                </a:lnTo>
                <a:lnTo>
                  <a:pt x="443" y="108"/>
                </a:lnTo>
                <a:lnTo>
                  <a:pt x="443" y="113"/>
                </a:lnTo>
                <a:lnTo>
                  <a:pt x="443" y="113"/>
                </a:lnTo>
                <a:lnTo>
                  <a:pt x="443" y="113"/>
                </a:lnTo>
                <a:lnTo>
                  <a:pt x="443" y="113"/>
                </a:lnTo>
                <a:lnTo>
                  <a:pt x="443" y="117"/>
                </a:lnTo>
                <a:lnTo>
                  <a:pt x="443" y="117"/>
                </a:lnTo>
                <a:lnTo>
                  <a:pt x="443" y="117"/>
                </a:lnTo>
                <a:lnTo>
                  <a:pt x="443" y="113"/>
                </a:lnTo>
                <a:lnTo>
                  <a:pt x="447" y="113"/>
                </a:lnTo>
                <a:lnTo>
                  <a:pt x="447" y="113"/>
                </a:lnTo>
                <a:lnTo>
                  <a:pt x="447" y="117"/>
                </a:lnTo>
                <a:lnTo>
                  <a:pt x="447" y="117"/>
                </a:lnTo>
                <a:lnTo>
                  <a:pt x="452" y="117"/>
                </a:lnTo>
                <a:lnTo>
                  <a:pt x="447" y="122"/>
                </a:lnTo>
                <a:lnTo>
                  <a:pt x="447" y="122"/>
                </a:lnTo>
                <a:lnTo>
                  <a:pt x="447" y="126"/>
                </a:lnTo>
                <a:lnTo>
                  <a:pt x="447" y="126"/>
                </a:lnTo>
                <a:lnTo>
                  <a:pt x="447" y="126"/>
                </a:lnTo>
                <a:lnTo>
                  <a:pt x="447" y="126"/>
                </a:lnTo>
                <a:lnTo>
                  <a:pt x="447" y="126"/>
                </a:lnTo>
                <a:lnTo>
                  <a:pt x="447" y="126"/>
                </a:lnTo>
                <a:lnTo>
                  <a:pt x="447" y="126"/>
                </a:lnTo>
                <a:lnTo>
                  <a:pt x="447" y="126"/>
                </a:lnTo>
                <a:lnTo>
                  <a:pt x="452" y="126"/>
                </a:lnTo>
                <a:lnTo>
                  <a:pt x="452" y="126"/>
                </a:lnTo>
                <a:lnTo>
                  <a:pt x="456" y="126"/>
                </a:lnTo>
                <a:lnTo>
                  <a:pt x="456" y="126"/>
                </a:lnTo>
                <a:lnTo>
                  <a:pt x="461" y="126"/>
                </a:lnTo>
                <a:lnTo>
                  <a:pt x="461" y="126"/>
                </a:lnTo>
                <a:lnTo>
                  <a:pt x="461" y="126"/>
                </a:lnTo>
                <a:lnTo>
                  <a:pt x="465" y="131"/>
                </a:lnTo>
                <a:lnTo>
                  <a:pt x="465" y="131"/>
                </a:lnTo>
                <a:lnTo>
                  <a:pt x="465" y="131"/>
                </a:lnTo>
                <a:lnTo>
                  <a:pt x="465" y="131"/>
                </a:lnTo>
                <a:lnTo>
                  <a:pt x="465" y="131"/>
                </a:lnTo>
                <a:lnTo>
                  <a:pt x="465" y="135"/>
                </a:lnTo>
                <a:lnTo>
                  <a:pt x="465" y="135"/>
                </a:lnTo>
                <a:lnTo>
                  <a:pt x="465" y="135"/>
                </a:lnTo>
                <a:lnTo>
                  <a:pt x="465" y="135"/>
                </a:lnTo>
                <a:lnTo>
                  <a:pt x="465" y="135"/>
                </a:lnTo>
                <a:lnTo>
                  <a:pt x="465" y="140"/>
                </a:lnTo>
                <a:lnTo>
                  <a:pt x="461" y="140"/>
                </a:lnTo>
                <a:lnTo>
                  <a:pt x="461" y="140"/>
                </a:lnTo>
                <a:lnTo>
                  <a:pt x="461" y="140"/>
                </a:lnTo>
                <a:lnTo>
                  <a:pt x="461" y="144"/>
                </a:lnTo>
                <a:lnTo>
                  <a:pt x="461" y="144"/>
                </a:lnTo>
                <a:lnTo>
                  <a:pt x="470" y="149"/>
                </a:lnTo>
                <a:lnTo>
                  <a:pt x="470" y="149"/>
                </a:lnTo>
                <a:lnTo>
                  <a:pt x="465" y="153"/>
                </a:lnTo>
                <a:lnTo>
                  <a:pt x="465" y="149"/>
                </a:lnTo>
                <a:lnTo>
                  <a:pt x="465" y="149"/>
                </a:lnTo>
                <a:lnTo>
                  <a:pt x="461" y="149"/>
                </a:lnTo>
                <a:lnTo>
                  <a:pt x="461" y="149"/>
                </a:lnTo>
                <a:lnTo>
                  <a:pt x="461" y="149"/>
                </a:lnTo>
                <a:lnTo>
                  <a:pt x="452" y="149"/>
                </a:lnTo>
                <a:lnTo>
                  <a:pt x="452" y="149"/>
                </a:lnTo>
                <a:lnTo>
                  <a:pt x="452" y="149"/>
                </a:lnTo>
                <a:lnTo>
                  <a:pt x="447" y="153"/>
                </a:lnTo>
                <a:lnTo>
                  <a:pt x="447" y="153"/>
                </a:lnTo>
                <a:lnTo>
                  <a:pt x="447" y="153"/>
                </a:lnTo>
                <a:lnTo>
                  <a:pt x="447" y="153"/>
                </a:lnTo>
                <a:lnTo>
                  <a:pt x="443" y="158"/>
                </a:lnTo>
                <a:lnTo>
                  <a:pt x="443" y="163"/>
                </a:lnTo>
                <a:lnTo>
                  <a:pt x="438" y="163"/>
                </a:lnTo>
                <a:lnTo>
                  <a:pt x="438" y="163"/>
                </a:lnTo>
                <a:lnTo>
                  <a:pt x="438" y="163"/>
                </a:lnTo>
                <a:lnTo>
                  <a:pt x="438" y="167"/>
                </a:lnTo>
                <a:lnTo>
                  <a:pt x="438" y="167"/>
                </a:lnTo>
                <a:lnTo>
                  <a:pt x="438" y="172"/>
                </a:lnTo>
                <a:lnTo>
                  <a:pt x="443" y="172"/>
                </a:lnTo>
                <a:lnTo>
                  <a:pt x="443" y="172"/>
                </a:lnTo>
                <a:lnTo>
                  <a:pt x="443" y="172"/>
                </a:lnTo>
                <a:lnTo>
                  <a:pt x="443" y="176"/>
                </a:lnTo>
                <a:lnTo>
                  <a:pt x="438" y="176"/>
                </a:lnTo>
                <a:lnTo>
                  <a:pt x="438" y="176"/>
                </a:lnTo>
                <a:lnTo>
                  <a:pt x="443" y="181"/>
                </a:lnTo>
                <a:lnTo>
                  <a:pt x="438" y="181"/>
                </a:lnTo>
                <a:lnTo>
                  <a:pt x="438" y="181"/>
                </a:lnTo>
                <a:lnTo>
                  <a:pt x="438" y="185"/>
                </a:lnTo>
                <a:lnTo>
                  <a:pt x="438" y="185"/>
                </a:lnTo>
                <a:lnTo>
                  <a:pt x="438" y="185"/>
                </a:lnTo>
                <a:lnTo>
                  <a:pt x="438" y="190"/>
                </a:lnTo>
                <a:lnTo>
                  <a:pt x="434" y="190"/>
                </a:lnTo>
                <a:lnTo>
                  <a:pt x="438" y="190"/>
                </a:lnTo>
                <a:lnTo>
                  <a:pt x="438" y="190"/>
                </a:lnTo>
                <a:lnTo>
                  <a:pt x="438" y="190"/>
                </a:lnTo>
                <a:lnTo>
                  <a:pt x="438" y="190"/>
                </a:lnTo>
                <a:lnTo>
                  <a:pt x="438" y="190"/>
                </a:lnTo>
                <a:lnTo>
                  <a:pt x="438" y="194"/>
                </a:lnTo>
                <a:lnTo>
                  <a:pt x="438" y="194"/>
                </a:lnTo>
                <a:lnTo>
                  <a:pt x="438" y="199"/>
                </a:lnTo>
                <a:lnTo>
                  <a:pt x="438" y="203"/>
                </a:lnTo>
                <a:lnTo>
                  <a:pt x="438" y="203"/>
                </a:lnTo>
                <a:lnTo>
                  <a:pt x="438" y="203"/>
                </a:lnTo>
                <a:lnTo>
                  <a:pt x="438" y="208"/>
                </a:lnTo>
                <a:lnTo>
                  <a:pt x="438" y="212"/>
                </a:lnTo>
                <a:lnTo>
                  <a:pt x="434" y="212"/>
                </a:lnTo>
                <a:lnTo>
                  <a:pt x="434" y="217"/>
                </a:lnTo>
                <a:lnTo>
                  <a:pt x="434" y="217"/>
                </a:lnTo>
                <a:lnTo>
                  <a:pt x="434" y="217"/>
                </a:lnTo>
                <a:lnTo>
                  <a:pt x="429" y="217"/>
                </a:lnTo>
                <a:lnTo>
                  <a:pt x="429" y="212"/>
                </a:lnTo>
                <a:lnTo>
                  <a:pt x="429" y="212"/>
                </a:lnTo>
                <a:lnTo>
                  <a:pt x="425" y="212"/>
                </a:lnTo>
                <a:lnTo>
                  <a:pt x="425" y="212"/>
                </a:lnTo>
                <a:lnTo>
                  <a:pt x="425" y="212"/>
                </a:lnTo>
                <a:lnTo>
                  <a:pt x="425" y="212"/>
                </a:lnTo>
                <a:lnTo>
                  <a:pt x="420" y="212"/>
                </a:lnTo>
                <a:lnTo>
                  <a:pt x="420" y="212"/>
                </a:lnTo>
                <a:lnTo>
                  <a:pt x="420" y="212"/>
                </a:lnTo>
                <a:lnTo>
                  <a:pt x="425" y="217"/>
                </a:lnTo>
                <a:lnTo>
                  <a:pt x="425" y="221"/>
                </a:lnTo>
                <a:lnTo>
                  <a:pt x="425" y="221"/>
                </a:lnTo>
                <a:lnTo>
                  <a:pt x="425" y="226"/>
                </a:lnTo>
                <a:lnTo>
                  <a:pt x="425" y="230"/>
                </a:lnTo>
                <a:lnTo>
                  <a:pt x="425" y="230"/>
                </a:lnTo>
                <a:lnTo>
                  <a:pt x="425" y="235"/>
                </a:lnTo>
                <a:lnTo>
                  <a:pt x="425" y="235"/>
                </a:lnTo>
                <a:lnTo>
                  <a:pt x="425" y="235"/>
                </a:lnTo>
                <a:lnTo>
                  <a:pt x="425" y="235"/>
                </a:lnTo>
                <a:lnTo>
                  <a:pt x="425" y="235"/>
                </a:lnTo>
                <a:lnTo>
                  <a:pt x="425" y="235"/>
                </a:lnTo>
                <a:lnTo>
                  <a:pt x="425" y="239"/>
                </a:lnTo>
                <a:lnTo>
                  <a:pt x="425" y="239"/>
                </a:lnTo>
                <a:lnTo>
                  <a:pt x="425" y="239"/>
                </a:lnTo>
                <a:lnTo>
                  <a:pt x="425" y="244"/>
                </a:lnTo>
                <a:lnTo>
                  <a:pt x="425" y="244"/>
                </a:lnTo>
                <a:lnTo>
                  <a:pt x="425" y="248"/>
                </a:lnTo>
                <a:lnTo>
                  <a:pt x="425" y="248"/>
                </a:lnTo>
                <a:lnTo>
                  <a:pt x="425" y="248"/>
                </a:lnTo>
                <a:lnTo>
                  <a:pt x="425" y="248"/>
                </a:lnTo>
                <a:lnTo>
                  <a:pt x="425" y="248"/>
                </a:lnTo>
                <a:lnTo>
                  <a:pt x="425" y="248"/>
                </a:lnTo>
                <a:lnTo>
                  <a:pt x="425" y="253"/>
                </a:lnTo>
                <a:lnTo>
                  <a:pt x="425" y="253"/>
                </a:lnTo>
                <a:lnTo>
                  <a:pt x="425" y="253"/>
                </a:lnTo>
                <a:lnTo>
                  <a:pt x="420" y="253"/>
                </a:lnTo>
                <a:lnTo>
                  <a:pt x="420" y="253"/>
                </a:lnTo>
                <a:lnTo>
                  <a:pt x="420" y="253"/>
                </a:lnTo>
                <a:lnTo>
                  <a:pt x="420" y="253"/>
                </a:lnTo>
                <a:lnTo>
                  <a:pt x="420" y="253"/>
                </a:lnTo>
                <a:lnTo>
                  <a:pt x="420" y="253"/>
                </a:lnTo>
                <a:lnTo>
                  <a:pt x="420" y="253"/>
                </a:lnTo>
                <a:lnTo>
                  <a:pt x="416" y="253"/>
                </a:lnTo>
                <a:lnTo>
                  <a:pt x="416" y="244"/>
                </a:lnTo>
                <a:lnTo>
                  <a:pt x="416" y="244"/>
                </a:lnTo>
                <a:lnTo>
                  <a:pt x="416" y="239"/>
                </a:lnTo>
                <a:lnTo>
                  <a:pt x="411" y="239"/>
                </a:lnTo>
                <a:lnTo>
                  <a:pt x="411" y="239"/>
                </a:lnTo>
                <a:lnTo>
                  <a:pt x="411" y="235"/>
                </a:lnTo>
                <a:lnTo>
                  <a:pt x="411" y="235"/>
                </a:lnTo>
                <a:lnTo>
                  <a:pt x="411" y="235"/>
                </a:lnTo>
                <a:lnTo>
                  <a:pt x="407" y="230"/>
                </a:lnTo>
                <a:lnTo>
                  <a:pt x="407" y="226"/>
                </a:lnTo>
                <a:lnTo>
                  <a:pt x="407" y="226"/>
                </a:lnTo>
                <a:lnTo>
                  <a:pt x="407" y="221"/>
                </a:lnTo>
                <a:lnTo>
                  <a:pt x="402" y="221"/>
                </a:lnTo>
                <a:lnTo>
                  <a:pt x="402" y="221"/>
                </a:lnTo>
                <a:lnTo>
                  <a:pt x="402" y="221"/>
                </a:lnTo>
                <a:lnTo>
                  <a:pt x="402" y="221"/>
                </a:lnTo>
                <a:lnTo>
                  <a:pt x="402" y="221"/>
                </a:lnTo>
                <a:lnTo>
                  <a:pt x="398" y="221"/>
                </a:lnTo>
                <a:lnTo>
                  <a:pt x="402" y="221"/>
                </a:lnTo>
                <a:lnTo>
                  <a:pt x="402" y="226"/>
                </a:lnTo>
                <a:lnTo>
                  <a:pt x="402" y="226"/>
                </a:lnTo>
                <a:lnTo>
                  <a:pt x="398" y="226"/>
                </a:lnTo>
                <a:lnTo>
                  <a:pt x="398" y="230"/>
                </a:lnTo>
                <a:lnTo>
                  <a:pt x="398" y="230"/>
                </a:lnTo>
                <a:lnTo>
                  <a:pt x="398" y="230"/>
                </a:lnTo>
                <a:lnTo>
                  <a:pt x="398" y="235"/>
                </a:lnTo>
                <a:lnTo>
                  <a:pt x="398" y="235"/>
                </a:lnTo>
                <a:lnTo>
                  <a:pt x="398" y="235"/>
                </a:lnTo>
                <a:lnTo>
                  <a:pt x="398" y="235"/>
                </a:lnTo>
                <a:lnTo>
                  <a:pt x="398" y="235"/>
                </a:lnTo>
                <a:lnTo>
                  <a:pt x="393" y="230"/>
                </a:lnTo>
                <a:lnTo>
                  <a:pt x="393" y="230"/>
                </a:lnTo>
                <a:lnTo>
                  <a:pt x="393" y="230"/>
                </a:lnTo>
                <a:lnTo>
                  <a:pt x="393" y="230"/>
                </a:lnTo>
                <a:lnTo>
                  <a:pt x="393" y="230"/>
                </a:lnTo>
                <a:lnTo>
                  <a:pt x="393" y="235"/>
                </a:lnTo>
                <a:lnTo>
                  <a:pt x="393" y="235"/>
                </a:lnTo>
                <a:lnTo>
                  <a:pt x="393" y="235"/>
                </a:lnTo>
                <a:lnTo>
                  <a:pt x="393" y="230"/>
                </a:lnTo>
                <a:lnTo>
                  <a:pt x="388" y="226"/>
                </a:lnTo>
                <a:lnTo>
                  <a:pt x="388" y="221"/>
                </a:lnTo>
                <a:lnTo>
                  <a:pt x="388" y="221"/>
                </a:lnTo>
                <a:lnTo>
                  <a:pt x="388" y="221"/>
                </a:lnTo>
                <a:lnTo>
                  <a:pt x="388" y="217"/>
                </a:lnTo>
                <a:lnTo>
                  <a:pt x="388" y="217"/>
                </a:lnTo>
                <a:lnTo>
                  <a:pt x="388" y="212"/>
                </a:lnTo>
                <a:lnTo>
                  <a:pt x="388" y="212"/>
                </a:lnTo>
                <a:lnTo>
                  <a:pt x="388" y="212"/>
                </a:lnTo>
                <a:lnTo>
                  <a:pt x="393" y="212"/>
                </a:lnTo>
                <a:lnTo>
                  <a:pt x="393" y="212"/>
                </a:lnTo>
                <a:lnTo>
                  <a:pt x="393" y="212"/>
                </a:lnTo>
                <a:lnTo>
                  <a:pt x="393" y="212"/>
                </a:lnTo>
                <a:lnTo>
                  <a:pt x="393" y="212"/>
                </a:lnTo>
                <a:lnTo>
                  <a:pt x="393" y="212"/>
                </a:lnTo>
                <a:lnTo>
                  <a:pt x="398" y="212"/>
                </a:lnTo>
                <a:lnTo>
                  <a:pt x="398" y="212"/>
                </a:lnTo>
                <a:lnTo>
                  <a:pt x="398" y="208"/>
                </a:lnTo>
                <a:lnTo>
                  <a:pt x="398" y="208"/>
                </a:lnTo>
                <a:lnTo>
                  <a:pt x="398" y="208"/>
                </a:lnTo>
                <a:lnTo>
                  <a:pt x="398" y="208"/>
                </a:lnTo>
                <a:lnTo>
                  <a:pt x="398" y="208"/>
                </a:lnTo>
                <a:lnTo>
                  <a:pt x="398" y="208"/>
                </a:lnTo>
                <a:lnTo>
                  <a:pt x="398" y="208"/>
                </a:lnTo>
                <a:lnTo>
                  <a:pt x="398" y="203"/>
                </a:lnTo>
                <a:lnTo>
                  <a:pt x="398" y="203"/>
                </a:lnTo>
                <a:lnTo>
                  <a:pt x="398" y="199"/>
                </a:lnTo>
                <a:lnTo>
                  <a:pt x="398" y="199"/>
                </a:lnTo>
                <a:lnTo>
                  <a:pt x="398" y="199"/>
                </a:lnTo>
                <a:lnTo>
                  <a:pt x="398" y="199"/>
                </a:lnTo>
                <a:lnTo>
                  <a:pt x="402" y="199"/>
                </a:lnTo>
                <a:lnTo>
                  <a:pt x="402" y="199"/>
                </a:lnTo>
                <a:lnTo>
                  <a:pt x="402" y="199"/>
                </a:lnTo>
                <a:lnTo>
                  <a:pt x="402" y="199"/>
                </a:lnTo>
                <a:lnTo>
                  <a:pt x="402" y="194"/>
                </a:lnTo>
                <a:lnTo>
                  <a:pt x="402" y="194"/>
                </a:lnTo>
                <a:lnTo>
                  <a:pt x="398" y="194"/>
                </a:lnTo>
                <a:lnTo>
                  <a:pt x="393" y="190"/>
                </a:lnTo>
                <a:lnTo>
                  <a:pt x="388" y="194"/>
                </a:lnTo>
                <a:lnTo>
                  <a:pt x="384" y="194"/>
                </a:lnTo>
                <a:lnTo>
                  <a:pt x="384" y="194"/>
                </a:lnTo>
                <a:lnTo>
                  <a:pt x="384" y="194"/>
                </a:lnTo>
                <a:lnTo>
                  <a:pt x="379" y="194"/>
                </a:lnTo>
                <a:lnTo>
                  <a:pt x="375" y="194"/>
                </a:lnTo>
                <a:lnTo>
                  <a:pt x="370" y="194"/>
                </a:lnTo>
                <a:lnTo>
                  <a:pt x="370" y="194"/>
                </a:lnTo>
                <a:lnTo>
                  <a:pt x="366" y="194"/>
                </a:lnTo>
                <a:lnTo>
                  <a:pt x="366" y="194"/>
                </a:lnTo>
                <a:lnTo>
                  <a:pt x="361" y="190"/>
                </a:lnTo>
                <a:lnTo>
                  <a:pt x="361" y="190"/>
                </a:lnTo>
                <a:lnTo>
                  <a:pt x="357" y="190"/>
                </a:lnTo>
                <a:lnTo>
                  <a:pt x="357" y="190"/>
                </a:lnTo>
                <a:lnTo>
                  <a:pt x="357" y="190"/>
                </a:lnTo>
                <a:lnTo>
                  <a:pt x="357" y="190"/>
                </a:lnTo>
                <a:lnTo>
                  <a:pt x="357" y="190"/>
                </a:lnTo>
                <a:lnTo>
                  <a:pt x="357" y="185"/>
                </a:lnTo>
                <a:lnTo>
                  <a:pt x="352" y="181"/>
                </a:lnTo>
                <a:lnTo>
                  <a:pt x="352" y="176"/>
                </a:lnTo>
                <a:lnTo>
                  <a:pt x="352" y="172"/>
                </a:lnTo>
                <a:lnTo>
                  <a:pt x="348" y="172"/>
                </a:lnTo>
                <a:lnTo>
                  <a:pt x="348" y="172"/>
                </a:lnTo>
                <a:lnTo>
                  <a:pt x="348" y="172"/>
                </a:lnTo>
                <a:lnTo>
                  <a:pt x="348" y="176"/>
                </a:lnTo>
                <a:lnTo>
                  <a:pt x="348" y="176"/>
                </a:lnTo>
                <a:lnTo>
                  <a:pt x="348" y="176"/>
                </a:lnTo>
                <a:lnTo>
                  <a:pt x="348" y="176"/>
                </a:lnTo>
                <a:lnTo>
                  <a:pt x="348" y="176"/>
                </a:lnTo>
                <a:lnTo>
                  <a:pt x="343" y="176"/>
                </a:lnTo>
                <a:lnTo>
                  <a:pt x="343" y="176"/>
                </a:lnTo>
                <a:lnTo>
                  <a:pt x="339" y="172"/>
                </a:lnTo>
                <a:lnTo>
                  <a:pt x="339" y="172"/>
                </a:lnTo>
                <a:lnTo>
                  <a:pt x="339" y="172"/>
                </a:lnTo>
                <a:lnTo>
                  <a:pt x="339" y="172"/>
                </a:lnTo>
                <a:lnTo>
                  <a:pt x="339" y="167"/>
                </a:lnTo>
                <a:lnTo>
                  <a:pt x="339" y="172"/>
                </a:lnTo>
                <a:lnTo>
                  <a:pt x="339" y="172"/>
                </a:lnTo>
                <a:lnTo>
                  <a:pt x="339" y="172"/>
                </a:lnTo>
                <a:lnTo>
                  <a:pt x="339" y="172"/>
                </a:lnTo>
                <a:lnTo>
                  <a:pt x="339" y="172"/>
                </a:lnTo>
                <a:lnTo>
                  <a:pt x="339" y="172"/>
                </a:lnTo>
                <a:lnTo>
                  <a:pt x="339" y="172"/>
                </a:lnTo>
                <a:lnTo>
                  <a:pt x="334" y="172"/>
                </a:lnTo>
                <a:lnTo>
                  <a:pt x="334" y="172"/>
                </a:lnTo>
                <a:lnTo>
                  <a:pt x="334" y="172"/>
                </a:lnTo>
                <a:lnTo>
                  <a:pt x="334" y="172"/>
                </a:lnTo>
                <a:lnTo>
                  <a:pt x="334" y="172"/>
                </a:lnTo>
                <a:lnTo>
                  <a:pt x="330" y="167"/>
                </a:lnTo>
                <a:lnTo>
                  <a:pt x="330" y="167"/>
                </a:lnTo>
                <a:lnTo>
                  <a:pt x="330" y="167"/>
                </a:lnTo>
                <a:lnTo>
                  <a:pt x="325" y="167"/>
                </a:lnTo>
                <a:lnTo>
                  <a:pt x="325" y="167"/>
                </a:lnTo>
                <a:lnTo>
                  <a:pt x="325" y="167"/>
                </a:lnTo>
                <a:lnTo>
                  <a:pt x="325" y="167"/>
                </a:lnTo>
                <a:lnTo>
                  <a:pt x="330" y="167"/>
                </a:lnTo>
                <a:lnTo>
                  <a:pt x="330" y="172"/>
                </a:lnTo>
                <a:lnTo>
                  <a:pt x="330" y="172"/>
                </a:lnTo>
                <a:lnTo>
                  <a:pt x="330" y="172"/>
                </a:lnTo>
                <a:lnTo>
                  <a:pt x="330" y="172"/>
                </a:lnTo>
                <a:lnTo>
                  <a:pt x="325" y="176"/>
                </a:lnTo>
                <a:lnTo>
                  <a:pt x="325" y="176"/>
                </a:lnTo>
                <a:lnTo>
                  <a:pt x="325" y="176"/>
                </a:lnTo>
                <a:lnTo>
                  <a:pt x="325" y="181"/>
                </a:lnTo>
                <a:lnTo>
                  <a:pt x="325" y="181"/>
                </a:lnTo>
                <a:lnTo>
                  <a:pt x="325" y="181"/>
                </a:lnTo>
                <a:lnTo>
                  <a:pt x="325" y="181"/>
                </a:lnTo>
                <a:lnTo>
                  <a:pt x="330" y="181"/>
                </a:lnTo>
                <a:lnTo>
                  <a:pt x="330" y="185"/>
                </a:lnTo>
                <a:lnTo>
                  <a:pt x="334" y="185"/>
                </a:lnTo>
                <a:lnTo>
                  <a:pt x="334" y="185"/>
                </a:lnTo>
                <a:lnTo>
                  <a:pt x="334" y="185"/>
                </a:lnTo>
                <a:lnTo>
                  <a:pt x="339" y="185"/>
                </a:lnTo>
                <a:lnTo>
                  <a:pt x="339" y="190"/>
                </a:lnTo>
                <a:lnTo>
                  <a:pt x="339" y="190"/>
                </a:lnTo>
                <a:lnTo>
                  <a:pt x="339" y="190"/>
                </a:lnTo>
                <a:lnTo>
                  <a:pt x="343" y="190"/>
                </a:lnTo>
                <a:lnTo>
                  <a:pt x="343" y="190"/>
                </a:lnTo>
                <a:lnTo>
                  <a:pt x="343" y="194"/>
                </a:lnTo>
                <a:lnTo>
                  <a:pt x="343" y="194"/>
                </a:lnTo>
                <a:lnTo>
                  <a:pt x="339" y="194"/>
                </a:lnTo>
                <a:lnTo>
                  <a:pt x="339" y="194"/>
                </a:lnTo>
                <a:lnTo>
                  <a:pt x="339" y="194"/>
                </a:lnTo>
                <a:lnTo>
                  <a:pt x="339" y="194"/>
                </a:lnTo>
                <a:lnTo>
                  <a:pt x="334" y="194"/>
                </a:lnTo>
                <a:lnTo>
                  <a:pt x="334" y="199"/>
                </a:lnTo>
                <a:lnTo>
                  <a:pt x="334" y="199"/>
                </a:lnTo>
                <a:lnTo>
                  <a:pt x="334" y="199"/>
                </a:lnTo>
                <a:lnTo>
                  <a:pt x="330" y="199"/>
                </a:lnTo>
                <a:lnTo>
                  <a:pt x="330" y="199"/>
                </a:lnTo>
                <a:lnTo>
                  <a:pt x="330" y="203"/>
                </a:lnTo>
                <a:lnTo>
                  <a:pt x="330" y="203"/>
                </a:lnTo>
                <a:lnTo>
                  <a:pt x="330" y="203"/>
                </a:lnTo>
                <a:lnTo>
                  <a:pt x="330" y="208"/>
                </a:lnTo>
                <a:lnTo>
                  <a:pt x="334" y="208"/>
                </a:lnTo>
                <a:lnTo>
                  <a:pt x="334" y="208"/>
                </a:lnTo>
                <a:lnTo>
                  <a:pt x="334" y="208"/>
                </a:lnTo>
                <a:lnTo>
                  <a:pt x="334" y="208"/>
                </a:lnTo>
                <a:lnTo>
                  <a:pt x="339" y="208"/>
                </a:lnTo>
                <a:lnTo>
                  <a:pt x="339" y="208"/>
                </a:lnTo>
                <a:lnTo>
                  <a:pt x="343" y="212"/>
                </a:lnTo>
                <a:lnTo>
                  <a:pt x="343" y="212"/>
                </a:lnTo>
                <a:lnTo>
                  <a:pt x="343" y="212"/>
                </a:lnTo>
                <a:lnTo>
                  <a:pt x="343" y="212"/>
                </a:lnTo>
                <a:lnTo>
                  <a:pt x="343" y="217"/>
                </a:lnTo>
                <a:lnTo>
                  <a:pt x="343" y="217"/>
                </a:lnTo>
                <a:lnTo>
                  <a:pt x="343" y="221"/>
                </a:lnTo>
                <a:lnTo>
                  <a:pt x="343" y="221"/>
                </a:lnTo>
                <a:lnTo>
                  <a:pt x="343" y="226"/>
                </a:lnTo>
                <a:lnTo>
                  <a:pt x="343" y="226"/>
                </a:lnTo>
                <a:lnTo>
                  <a:pt x="343" y="226"/>
                </a:lnTo>
                <a:lnTo>
                  <a:pt x="348" y="226"/>
                </a:lnTo>
                <a:lnTo>
                  <a:pt x="348" y="226"/>
                </a:lnTo>
                <a:lnTo>
                  <a:pt x="348" y="230"/>
                </a:lnTo>
                <a:lnTo>
                  <a:pt x="348" y="230"/>
                </a:lnTo>
                <a:lnTo>
                  <a:pt x="348" y="230"/>
                </a:lnTo>
                <a:lnTo>
                  <a:pt x="352" y="230"/>
                </a:lnTo>
                <a:lnTo>
                  <a:pt x="352" y="230"/>
                </a:lnTo>
                <a:lnTo>
                  <a:pt x="352" y="235"/>
                </a:lnTo>
                <a:lnTo>
                  <a:pt x="352" y="235"/>
                </a:lnTo>
                <a:lnTo>
                  <a:pt x="352" y="239"/>
                </a:lnTo>
                <a:lnTo>
                  <a:pt x="352" y="244"/>
                </a:lnTo>
                <a:lnTo>
                  <a:pt x="352" y="244"/>
                </a:lnTo>
                <a:lnTo>
                  <a:pt x="352" y="244"/>
                </a:lnTo>
                <a:lnTo>
                  <a:pt x="357" y="244"/>
                </a:lnTo>
                <a:lnTo>
                  <a:pt x="357" y="248"/>
                </a:lnTo>
                <a:lnTo>
                  <a:pt x="357" y="253"/>
                </a:lnTo>
                <a:lnTo>
                  <a:pt x="357" y="253"/>
                </a:lnTo>
                <a:lnTo>
                  <a:pt x="357" y="257"/>
                </a:lnTo>
                <a:lnTo>
                  <a:pt x="357" y="257"/>
                </a:lnTo>
                <a:lnTo>
                  <a:pt x="357" y="257"/>
                </a:lnTo>
                <a:lnTo>
                  <a:pt x="361" y="262"/>
                </a:lnTo>
                <a:lnTo>
                  <a:pt x="361" y="262"/>
                </a:lnTo>
                <a:lnTo>
                  <a:pt x="357" y="262"/>
                </a:lnTo>
                <a:lnTo>
                  <a:pt x="357" y="262"/>
                </a:lnTo>
                <a:lnTo>
                  <a:pt x="357" y="262"/>
                </a:lnTo>
                <a:lnTo>
                  <a:pt x="357" y="262"/>
                </a:lnTo>
                <a:lnTo>
                  <a:pt x="357" y="262"/>
                </a:lnTo>
                <a:lnTo>
                  <a:pt x="352" y="262"/>
                </a:lnTo>
                <a:lnTo>
                  <a:pt x="352" y="262"/>
                </a:lnTo>
                <a:lnTo>
                  <a:pt x="352" y="262"/>
                </a:lnTo>
                <a:lnTo>
                  <a:pt x="352" y="253"/>
                </a:lnTo>
                <a:lnTo>
                  <a:pt x="352" y="253"/>
                </a:lnTo>
                <a:lnTo>
                  <a:pt x="352" y="253"/>
                </a:lnTo>
                <a:lnTo>
                  <a:pt x="352" y="253"/>
                </a:lnTo>
                <a:lnTo>
                  <a:pt x="352" y="253"/>
                </a:lnTo>
                <a:lnTo>
                  <a:pt x="352" y="257"/>
                </a:lnTo>
                <a:lnTo>
                  <a:pt x="352" y="262"/>
                </a:lnTo>
                <a:lnTo>
                  <a:pt x="352" y="262"/>
                </a:lnTo>
                <a:lnTo>
                  <a:pt x="348" y="262"/>
                </a:lnTo>
                <a:lnTo>
                  <a:pt x="348" y="262"/>
                </a:lnTo>
                <a:lnTo>
                  <a:pt x="348" y="262"/>
                </a:lnTo>
                <a:lnTo>
                  <a:pt x="348" y="262"/>
                </a:lnTo>
                <a:lnTo>
                  <a:pt x="348" y="262"/>
                </a:lnTo>
                <a:lnTo>
                  <a:pt x="343" y="262"/>
                </a:lnTo>
                <a:lnTo>
                  <a:pt x="343" y="262"/>
                </a:lnTo>
                <a:lnTo>
                  <a:pt x="343" y="257"/>
                </a:lnTo>
                <a:lnTo>
                  <a:pt x="343" y="253"/>
                </a:lnTo>
                <a:lnTo>
                  <a:pt x="343" y="253"/>
                </a:lnTo>
                <a:lnTo>
                  <a:pt x="343" y="253"/>
                </a:lnTo>
                <a:lnTo>
                  <a:pt x="339" y="248"/>
                </a:lnTo>
                <a:lnTo>
                  <a:pt x="339" y="248"/>
                </a:lnTo>
                <a:lnTo>
                  <a:pt x="339" y="248"/>
                </a:lnTo>
                <a:lnTo>
                  <a:pt x="339" y="253"/>
                </a:lnTo>
                <a:lnTo>
                  <a:pt x="343" y="253"/>
                </a:lnTo>
                <a:lnTo>
                  <a:pt x="343" y="253"/>
                </a:lnTo>
                <a:lnTo>
                  <a:pt x="343" y="253"/>
                </a:lnTo>
                <a:lnTo>
                  <a:pt x="343" y="257"/>
                </a:lnTo>
                <a:lnTo>
                  <a:pt x="339" y="257"/>
                </a:lnTo>
                <a:lnTo>
                  <a:pt x="339" y="262"/>
                </a:lnTo>
                <a:lnTo>
                  <a:pt x="339" y="262"/>
                </a:lnTo>
                <a:lnTo>
                  <a:pt x="330" y="267"/>
                </a:lnTo>
                <a:lnTo>
                  <a:pt x="330" y="267"/>
                </a:lnTo>
                <a:lnTo>
                  <a:pt x="325" y="267"/>
                </a:lnTo>
                <a:lnTo>
                  <a:pt x="325" y="271"/>
                </a:lnTo>
                <a:lnTo>
                  <a:pt x="325" y="276"/>
                </a:lnTo>
                <a:lnTo>
                  <a:pt x="325" y="276"/>
                </a:lnTo>
                <a:lnTo>
                  <a:pt x="330" y="280"/>
                </a:lnTo>
                <a:lnTo>
                  <a:pt x="330" y="280"/>
                </a:lnTo>
                <a:lnTo>
                  <a:pt x="330" y="285"/>
                </a:lnTo>
                <a:lnTo>
                  <a:pt x="325" y="285"/>
                </a:lnTo>
                <a:lnTo>
                  <a:pt x="325" y="285"/>
                </a:lnTo>
                <a:lnTo>
                  <a:pt x="325" y="289"/>
                </a:lnTo>
                <a:lnTo>
                  <a:pt x="325" y="289"/>
                </a:lnTo>
                <a:lnTo>
                  <a:pt x="321" y="294"/>
                </a:lnTo>
                <a:lnTo>
                  <a:pt x="321" y="294"/>
                </a:lnTo>
                <a:lnTo>
                  <a:pt x="321" y="294"/>
                </a:lnTo>
                <a:lnTo>
                  <a:pt x="321" y="294"/>
                </a:lnTo>
                <a:lnTo>
                  <a:pt x="321" y="294"/>
                </a:lnTo>
                <a:lnTo>
                  <a:pt x="321" y="294"/>
                </a:lnTo>
                <a:lnTo>
                  <a:pt x="321" y="298"/>
                </a:lnTo>
                <a:lnTo>
                  <a:pt x="321" y="298"/>
                </a:lnTo>
                <a:lnTo>
                  <a:pt x="321" y="298"/>
                </a:lnTo>
                <a:lnTo>
                  <a:pt x="312" y="298"/>
                </a:lnTo>
                <a:lnTo>
                  <a:pt x="307" y="303"/>
                </a:lnTo>
                <a:lnTo>
                  <a:pt x="307" y="303"/>
                </a:lnTo>
                <a:lnTo>
                  <a:pt x="307" y="303"/>
                </a:lnTo>
                <a:lnTo>
                  <a:pt x="307" y="298"/>
                </a:lnTo>
                <a:lnTo>
                  <a:pt x="307" y="298"/>
                </a:lnTo>
                <a:lnTo>
                  <a:pt x="307" y="298"/>
                </a:lnTo>
                <a:lnTo>
                  <a:pt x="307" y="298"/>
                </a:lnTo>
                <a:lnTo>
                  <a:pt x="303" y="298"/>
                </a:lnTo>
                <a:lnTo>
                  <a:pt x="303" y="303"/>
                </a:lnTo>
                <a:lnTo>
                  <a:pt x="303" y="303"/>
                </a:lnTo>
                <a:lnTo>
                  <a:pt x="303" y="303"/>
                </a:lnTo>
                <a:lnTo>
                  <a:pt x="307" y="303"/>
                </a:lnTo>
                <a:lnTo>
                  <a:pt x="307" y="303"/>
                </a:lnTo>
                <a:lnTo>
                  <a:pt x="307" y="303"/>
                </a:lnTo>
                <a:lnTo>
                  <a:pt x="303" y="307"/>
                </a:lnTo>
                <a:lnTo>
                  <a:pt x="298" y="312"/>
                </a:lnTo>
                <a:lnTo>
                  <a:pt x="298" y="316"/>
                </a:lnTo>
                <a:lnTo>
                  <a:pt x="298" y="316"/>
                </a:lnTo>
                <a:lnTo>
                  <a:pt x="294" y="316"/>
                </a:lnTo>
                <a:lnTo>
                  <a:pt x="294" y="321"/>
                </a:lnTo>
                <a:lnTo>
                  <a:pt x="289" y="325"/>
                </a:lnTo>
                <a:lnTo>
                  <a:pt x="289" y="330"/>
                </a:lnTo>
                <a:lnTo>
                  <a:pt x="280" y="334"/>
                </a:lnTo>
                <a:lnTo>
                  <a:pt x="280" y="334"/>
                </a:lnTo>
                <a:lnTo>
                  <a:pt x="276" y="339"/>
                </a:lnTo>
                <a:lnTo>
                  <a:pt x="276" y="343"/>
                </a:lnTo>
                <a:lnTo>
                  <a:pt x="271" y="343"/>
                </a:lnTo>
                <a:lnTo>
                  <a:pt x="267" y="348"/>
                </a:lnTo>
                <a:lnTo>
                  <a:pt x="262" y="352"/>
                </a:lnTo>
                <a:lnTo>
                  <a:pt x="262" y="357"/>
                </a:lnTo>
                <a:lnTo>
                  <a:pt x="262" y="357"/>
                </a:lnTo>
                <a:lnTo>
                  <a:pt x="262" y="357"/>
                </a:lnTo>
                <a:lnTo>
                  <a:pt x="262" y="357"/>
                </a:lnTo>
                <a:lnTo>
                  <a:pt x="262" y="357"/>
                </a:lnTo>
                <a:lnTo>
                  <a:pt x="262" y="361"/>
                </a:lnTo>
                <a:lnTo>
                  <a:pt x="262" y="361"/>
                </a:lnTo>
                <a:lnTo>
                  <a:pt x="262" y="361"/>
                </a:lnTo>
                <a:lnTo>
                  <a:pt x="262" y="366"/>
                </a:lnTo>
                <a:lnTo>
                  <a:pt x="253" y="366"/>
                </a:lnTo>
                <a:lnTo>
                  <a:pt x="253" y="366"/>
                </a:lnTo>
                <a:lnTo>
                  <a:pt x="248" y="366"/>
                </a:lnTo>
                <a:lnTo>
                  <a:pt x="244" y="366"/>
                </a:lnTo>
                <a:lnTo>
                  <a:pt x="244" y="370"/>
                </a:lnTo>
                <a:lnTo>
                  <a:pt x="244" y="375"/>
                </a:lnTo>
                <a:lnTo>
                  <a:pt x="244" y="375"/>
                </a:lnTo>
                <a:lnTo>
                  <a:pt x="244" y="380"/>
                </a:lnTo>
                <a:lnTo>
                  <a:pt x="244" y="380"/>
                </a:lnTo>
                <a:lnTo>
                  <a:pt x="239" y="380"/>
                </a:lnTo>
                <a:lnTo>
                  <a:pt x="239" y="380"/>
                </a:lnTo>
                <a:lnTo>
                  <a:pt x="239" y="380"/>
                </a:lnTo>
                <a:lnTo>
                  <a:pt x="239" y="375"/>
                </a:lnTo>
                <a:lnTo>
                  <a:pt x="235" y="375"/>
                </a:lnTo>
                <a:lnTo>
                  <a:pt x="235" y="375"/>
                </a:lnTo>
                <a:lnTo>
                  <a:pt x="230" y="380"/>
                </a:lnTo>
                <a:lnTo>
                  <a:pt x="230" y="380"/>
                </a:lnTo>
                <a:lnTo>
                  <a:pt x="226" y="389"/>
                </a:lnTo>
                <a:lnTo>
                  <a:pt x="226" y="393"/>
                </a:lnTo>
                <a:lnTo>
                  <a:pt x="230" y="398"/>
                </a:lnTo>
                <a:lnTo>
                  <a:pt x="230" y="402"/>
                </a:lnTo>
                <a:lnTo>
                  <a:pt x="230" y="402"/>
                </a:lnTo>
                <a:lnTo>
                  <a:pt x="230" y="407"/>
                </a:lnTo>
                <a:lnTo>
                  <a:pt x="230" y="407"/>
                </a:lnTo>
                <a:lnTo>
                  <a:pt x="230" y="411"/>
                </a:lnTo>
                <a:lnTo>
                  <a:pt x="230" y="411"/>
                </a:lnTo>
                <a:lnTo>
                  <a:pt x="235" y="416"/>
                </a:lnTo>
                <a:lnTo>
                  <a:pt x="235" y="416"/>
                </a:lnTo>
                <a:lnTo>
                  <a:pt x="235" y="420"/>
                </a:lnTo>
                <a:lnTo>
                  <a:pt x="235" y="425"/>
                </a:lnTo>
                <a:lnTo>
                  <a:pt x="235" y="425"/>
                </a:lnTo>
                <a:lnTo>
                  <a:pt x="235" y="420"/>
                </a:lnTo>
                <a:lnTo>
                  <a:pt x="235" y="420"/>
                </a:lnTo>
                <a:lnTo>
                  <a:pt x="230" y="420"/>
                </a:lnTo>
                <a:lnTo>
                  <a:pt x="230" y="425"/>
                </a:lnTo>
                <a:lnTo>
                  <a:pt x="235" y="425"/>
                </a:lnTo>
                <a:lnTo>
                  <a:pt x="235" y="425"/>
                </a:lnTo>
                <a:lnTo>
                  <a:pt x="235" y="438"/>
                </a:lnTo>
                <a:lnTo>
                  <a:pt x="235" y="443"/>
                </a:lnTo>
                <a:lnTo>
                  <a:pt x="235" y="447"/>
                </a:lnTo>
                <a:lnTo>
                  <a:pt x="235" y="447"/>
                </a:lnTo>
                <a:lnTo>
                  <a:pt x="230" y="452"/>
                </a:lnTo>
                <a:lnTo>
                  <a:pt x="230" y="456"/>
                </a:lnTo>
                <a:lnTo>
                  <a:pt x="230" y="461"/>
                </a:lnTo>
                <a:lnTo>
                  <a:pt x="230" y="461"/>
                </a:lnTo>
                <a:lnTo>
                  <a:pt x="230" y="465"/>
                </a:lnTo>
                <a:lnTo>
                  <a:pt x="230" y="465"/>
                </a:lnTo>
                <a:lnTo>
                  <a:pt x="230" y="465"/>
                </a:lnTo>
                <a:lnTo>
                  <a:pt x="230" y="465"/>
                </a:lnTo>
                <a:lnTo>
                  <a:pt x="230" y="470"/>
                </a:lnTo>
                <a:lnTo>
                  <a:pt x="235" y="474"/>
                </a:lnTo>
                <a:lnTo>
                  <a:pt x="235" y="484"/>
                </a:lnTo>
                <a:lnTo>
                  <a:pt x="230" y="484"/>
                </a:lnTo>
                <a:lnTo>
                  <a:pt x="230" y="484"/>
                </a:lnTo>
                <a:lnTo>
                  <a:pt x="230" y="484"/>
                </a:lnTo>
                <a:lnTo>
                  <a:pt x="230" y="484"/>
                </a:lnTo>
                <a:lnTo>
                  <a:pt x="226" y="484"/>
                </a:lnTo>
                <a:lnTo>
                  <a:pt x="226" y="488"/>
                </a:lnTo>
                <a:lnTo>
                  <a:pt x="226" y="488"/>
                </a:lnTo>
                <a:lnTo>
                  <a:pt x="226" y="493"/>
                </a:lnTo>
                <a:lnTo>
                  <a:pt x="221" y="497"/>
                </a:lnTo>
                <a:lnTo>
                  <a:pt x="221" y="502"/>
                </a:lnTo>
                <a:lnTo>
                  <a:pt x="221" y="502"/>
                </a:lnTo>
                <a:lnTo>
                  <a:pt x="221" y="502"/>
                </a:lnTo>
                <a:lnTo>
                  <a:pt x="221" y="506"/>
                </a:lnTo>
                <a:lnTo>
                  <a:pt x="221" y="506"/>
                </a:lnTo>
                <a:lnTo>
                  <a:pt x="226" y="506"/>
                </a:lnTo>
                <a:lnTo>
                  <a:pt x="226" y="506"/>
                </a:lnTo>
                <a:lnTo>
                  <a:pt x="230" y="506"/>
                </a:lnTo>
                <a:lnTo>
                  <a:pt x="226" y="506"/>
                </a:lnTo>
                <a:lnTo>
                  <a:pt x="221" y="506"/>
                </a:lnTo>
                <a:lnTo>
                  <a:pt x="212" y="511"/>
                </a:lnTo>
                <a:lnTo>
                  <a:pt x="208" y="511"/>
                </a:lnTo>
                <a:lnTo>
                  <a:pt x="208" y="511"/>
                </a:lnTo>
                <a:lnTo>
                  <a:pt x="208" y="515"/>
                </a:lnTo>
                <a:lnTo>
                  <a:pt x="208" y="520"/>
                </a:lnTo>
                <a:lnTo>
                  <a:pt x="208" y="524"/>
                </a:lnTo>
                <a:lnTo>
                  <a:pt x="199" y="524"/>
                </a:lnTo>
                <a:lnTo>
                  <a:pt x="199" y="529"/>
                </a:lnTo>
                <a:lnTo>
                  <a:pt x="199" y="529"/>
                </a:lnTo>
                <a:lnTo>
                  <a:pt x="194" y="529"/>
                </a:lnTo>
                <a:lnTo>
                  <a:pt x="190" y="524"/>
                </a:lnTo>
                <a:lnTo>
                  <a:pt x="185" y="524"/>
                </a:lnTo>
                <a:lnTo>
                  <a:pt x="181" y="515"/>
                </a:lnTo>
                <a:lnTo>
                  <a:pt x="181" y="511"/>
                </a:lnTo>
                <a:lnTo>
                  <a:pt x="176" y="511"/>
                </a:lnTo>
                <a:lnTo>
                  <a:pt x="176" y="506"/>
                </a:lnTo>
                <a:lnTo>
                  <a:pt x="176" y="506"/>
                </a:lnTo>
                <a:lnTo>
                  <a:pt x="176" y="506"/>
                </a:lnTo>
                <a:lnTo>
                  <a:pt x="176" y="506"/>
                </a:lnTo>
                <a:lnTo>
                  <a:pt x="176" y="502"/>
                </a:lnTo>
                <a:lnTo>
                  <a:pt x="172" y="497"/>
                </a:lnTo>
                <a:lnTo>
                  <a:pt x="172" y="493"/>
                </a:lnTo>
                <a:lnTo>
                  <a:pt x="172" y="493"/>
                </a:lnTo>
                <a:lnTo>
                  <a:pt x="176" y="497"/>
                </a:lnTo>
                <a:lnTo>
                  <a:pt x="176" y="497"/>
                </a:lnTo>
                <a:lnTo>
                  <a:pt x="176" y="502"/>
                </a:lnTo>
                <a:lnTo>
                  <a:pt x="176" y="502"/>
                </a:lnTo>
                <a:lnTo>
                  <a:pt x="176" y="502"/>
                </a:lnTo>
                <a:lnTo>
                  <a:pt x="172" y="493"/>
                </a:lnTo>
                <a:lnTo>
                  <a:pt x="172" y="493"/>
                </a:lnTo>
                <a:lnTo>
                  <a:pt x="172" y="493"/>
                </a:lnTo>
                <a:lnTo>
                  <a:pt x="172" y="488"/>
                </a:lnTo>
                <a:lnTo>
                  <a:pt x="172" y="488"/>
                </a:lnTo>
                <a:lnTo>
                  <a:pt x="172" y="488"/>
                </a:lnTo>
                <a:lnTo>
                  <a:pt x="167" y="484"/>
                </a:lnTo>
                <a:lnTo>
                  <a:pt x="167" y="484"/>
                </a:lnTo>
                <a:lnTo>
                  <a:pt x="167" y="474"/>
                </a:lnTo>
                <a:lnTo>
                  <a:pt x="163" y="470"/>
                </a:lnTo>
                <a:lnTo>
                  <a:pt x="163" y="465"/>
                </a:lnTo>
                <a:lnTo>
                  <a:pt x="158" y="465"/>
                </a:lnTo>
                <a:lnTo>
                  <a:pt x="158" y="461"/>
                </a:lnTo>
                <a:lnTo>
                  <a:pt x="154" y="456"/>
                </a:lnTo>
                <a:lnTo>
                  <a:pt x="154" y="452"/>
                </a:lnTo>
                <a:lnTo>
                  <a:pt x="149" y="452"/>
                </a:lnTo>
                <a:lnTo>
                  <a:pt x="149" y="452"/>
                </a:lnTo>
                <a:lnTo>
                  <a:pt x="145" y="443"/>
                </a:lnTo>
                <a:lnTo>
                  <a:pt x="145" y="438"/>
                </a:lnTo>
                <a:lnTo>
                  <a:pt x="140" y="434"/>
                </a:lnTo>
                <a:lnTo>
                  <a:pt x="140" y="434"/>
                </a:lnTo>
                <a:lnTo>
                  <a:pt x="140" y="425"/>
                </a:lnTo>
                <a:lnTo>
                  <a:pt x="140" y="425"/>
                </a:lnTo>
                <a:lnTo>
                  <a:pt x="140" y="420"/>
                </a:lnTo>
                <a:lnTo>
                  <a:pt x="136" y="416"/>
                </a:lnTo>
                <a:lnTo>
                  <a:pt x="136" y="416"/>
                </a:lnTo>
                <a:lnTo>
                  <a:pt x="136" y="411"/>
                </a:lnTo>
                <a:lnTo>
                  <a:pt x="136" y="411"/>
                </a:lnTo>
                <a:lnTo>
                  <a:pt x="131" y="407"/>
                </a:lnTo>
                <a:lnTo>
                  <a:pt x="131" y="407"/>
                </a:lnTo>
                <a:lnTo>
                  <a:pt x="131" y="402"/>
                </a:lnTo>
                <a:lnTo>
                  <a:pt x="131" y="402"/>
                </a:lnTo>
                <a:lnTo>
                  <a:pt x="126" y="402"/>
                </a:lnTo>
                <a:lnTo>
                  <a:pt x="126" y="398"/>
                </a:lnTo>
                <a:lnTo>
                  <a:pt x="126" y="398"/>
                </a:lnTo>
                <a:lnTo>
                  <a:pt x="122" y="393"/>
                </a:lnTo>
                <a:lnTo>
                  <a:pt x="122" y="389"/>
                </a:lnTo>
                <a:lnTo>
                  <a:pt x="117" y="389"/>
                </a:lnTo>
                <a:lnTo>
                  <a:pt x="122" y="389"/>
                </a:lnTo>
                <a:lnTo>
                  <a:pt x="122" y="389"/>
                </a:lnTo>
                <a:lnTo>
                  <a:pt x="117" y="384"/>
                </a:lnTo>
                <a:lnTo>
                  <a:pt x="117" y="384"/>
                </a:lnTo>
                <a:lnTo>
                  <a:pt x="117" y="384"/>
                </a:lnTo>
                <a:lnTo>
                  <a:pt x="117" y="384"/>
                </a:lnTo>
                <a:lnTo>
                  <a:pt x="117" y="384"/>
                </a:lnTo>
                <a:lnTo>
                  <a:pt x="117" y="380"/>
                </a:lnTo>
                <a:lnTo>
                  <a:pt x="113" y="375"/>
                </a:lnTo>
                <a:lnTo>
                  <a:pt x="113" y="375"/>
                </a:lnTo>
                <a:lnTo>
                  <a:pt x="108" y="366"/>
                </a:lnTo>
                <a:lnTo>
                  <a:pt x="104" y="352"/>
                </a:lnTo>
                <a:lnTo>
                  <a:pt x="104" y="348"/>
                </a:lnTo>
                <a:lnTo>
                  <a:pt x="104" y="343"/>
                </a:lnTo>
                <a:lnTo>
                  <a:pt x="99" y="339"/>
                </a:lnTo>
                <a:lnTo>
                  <a:pt x="99" y="334"/>
                </a:lnTo>
                <a:lnTo>
                  <a:pt x="99" y="334"/>
                </a:lnTo>
                <a:lnTo>
                  <a:pt x="99" y="330"/>
                </a:lnTo>
                <a:lnTo>
                  <a:pt x="95" y="325"/>
                </a:lnTo>
                <a:lnTo>
                  <a:pt x="95" y="325"/>
                </a:lnTo>
                <a:lnTo>
                  <a:pt x="95" y="325"/>
                </a:lnTo>
                <a:lnTo>
                  <a:pt x="95" y="325"/>
                </a:lnTo>
                <a:lnTo>
                  <a:pt x="95" y="321"/>
                </a:lnTo>
                <a:lnTo>
                  <a:pt x="95" y="321"/>
                </a:lnTo>
                <a:lnTo>
                  <a:pt x="95" y="316"/>
                </a:lnTo>
                <a:lnTo>
                  <a:pt x="95" y="321"/>
                </a:lnTo>
                <a:lnTo>
                  <a:pt x="95" y="321"/>
                </a:lnTo>
                <a:lnTo>
                  <a:pt x="95" y="316"/>
                </a:lnTo>
                <a:lnTo>
                  <a:pt x="95" y="316"/>
                </a:lnTo>
                <a:lnTo>
                  <a:pt x="95" y="316"/>
                </a:lnTo>
                <a:lnTo>
                  <a:pt x="95" y="312"/>
                </a:lnTo>
                <a:lnTo>
                  <a:pt x="95" y="312"/>
                </a:lnTo>
                <a:lnTo>
                  <a:pt x="90" y="312"/>
                </a:lnTo>
                <a:lnTo>
                  <a:pt x="90" y="312"/>
                </a:lnTo>
                <a:lnTo>
                  <a:pt x="90" y="312"/>
                </a:lnTo>
                <a:lnTo>
                  <a:pt x="90" y="307"/>
                </a:lnTo>
                <a:lnTo>
                  <a:pt x="90" y="307"/>
                </a:lnTo>
                <a:lnTo>
                  <a:pt x="90" y="303"/>
                </a:lnTo>
                <a:lnTo>
                  <a:pt x="90" y="303"/>
                </a:lnTo>
                <a:lnTo>
                  <a:pt x="90" y="303"/>
                </a:lnTo>
                <a:lnTo>
                  <a:pt x="90" y="298"/>
                </a:lnTo>
                <a:lnTo>
                  <a:pt x="90" y="289"/>
                </a:lnTo>
                <a:lnTo>
                  <a:pt x="90" y="285"/>
                </a:lnTo>
                <a:lnTo>
                  <a:pt x="90" y="285"/>
                </a:lnTo>
                <a:lnTo>
                  <a:pt x="90" y="280"/>
                </a:lnTo>
                <a:lnTo>
                  <a:pt x="86" y="280"/>
                </a:lnTo>
                <a:lnTo>
                  <a:pt x="86" y="280"/>
                </a:lnTo>
                <a:lnTo>
                  <a:pt x="86" y="280"/>
                </a:lnTo>
                <a:lnTo>
                  <a:pt x="86" y="276"/>
                </a:lnTo>
                <a:lnTo>
                  <a:pt x="86" y="276"/>
                </a:lnTo>
                <a:lnTo>
                  <a:pt x="86" y="271"/>
                </a:lnTo>
                <a:lnTo>
                  <a:pt x="86" y="271"/>
                </a:lnTo>
                <a:lnTo>
                  <a:pt x="86" y="271"/>
                </a:lnTo>
                <a:lnTo>
                  <a:pt x="81" y="271"/>
                </a:lnTo>
                <a:lnTo>
                  <a:pt x="86" y="271"/>
                </a:lnTo>
                <a:lnTo>
                  <a:pt x="86" y="267"/>
                </a:lnTo>
                <a:lnTo>
                  <a:pt x="90" y="267"/>
                </a:lnTo>
                <a:lnTo>
                  <a:pt x="90" y="267"/>
                </a:lnTo>
                <a:lnTo>
                  <a:pt x="90" y="267"/>
                </a:lnTo>
                <a:lnTo>
                  <a:pt x="86" y="267"/>
                </a:lnTo>
                <a:lnTo>
                  <a:pt x="81" y="267"/>
                </a:lnTo>
                <a:lnTo>
                  <a:pt x="81" y="262"/>
                </a:lnTo>
                <a:lnTo>
                  <a:pt x="81" y="262"/>
                </a:lnTo>
                <a:lnTo>
                  <a:pt x="81" y="262"/>
                </a:lnTo>
                <a:lnTo>
                  <a:pt x="81" y="262"/>
                </a:lnTo>
                <a:lnTo>
                  <a:pt x="81" y="262"/>
                </a:lnTo>
                <a:lnTo>
                  <a:pt x="81" y="257"/>
                </a:lnTo>
                <a:lnTo>
                  <a:pt x="81" y="257"/>
                </a:lnTo>
                <a:lnTo>
                  <a:pt x="81" y="257"/>
                </a:lnTo>
                <a:lnTo>
                  <a:pt x="86" y="257"/>
                </a:lnTo>
                <a:lnTo>
                  <a:pt x="81" y="257"/>
                </a:lnTo>
                <a:lnTo>
                  <a:pt x="81" y="257"/>
                </a:lnTo>
                <a:lnTo>
                  <a:pt x="77" y="257"/>
                </a:lnTo>
                <a:lnTo>
                  <a:pt x="77" y="257"/>
                </a:lnTo>
                <a:lnTo>
                  <a:pt x="72" y="257"/>
                </a:lnTo>
                <a:lnTo>
                  <a:pt x="72" y="257"/>
                </a:lnTo>
                <a:lnTo>
                  <a:pt x="77" y="257"/>
                </a:lnTo>
                <a:lnTo>
                  <a:pt x="77" y="262"/>
                </a:lnTo>
                <a:lnTo>
                  <a:pt x="77" y="262"/>
                </a:lnTo>
                <a:lnTo>
                  <a:pt x="72" y="262"/>
                </a:lnTo>
                <a:lnTo>
                  <a:pt x="72" y="262"/>
                </a:lnTo>
                <a:lnTo>
                  <a:pt x="72" y="267"/>
                </a:lnTo>
                <a:lnTo>
                  <a:pt x="72" y="267"/>
                </a:lnTo>
                <a:lnTo>
                  <a:pt x="72" y="267"/>
                </a:lnTo>
                <a:lnTo>
                  <a:pt x="77" y="267"/>
                </a:lnTo>
                <a:lnTo>
                  <a:pt x="77" y="267"/>
                </a:lnTo>
                <a:lnTo>
                  <a:pt x="77" y="267"/>
                </a:lnTo>
                <a:lnTo>
                  <a:pt x="77" y="271"/>
                </a:lnTo>
                <a:lnTo>
                  <a:pt x="77" y="276"/>
                </a:lnTo>
                <a:lnTo>
                  <a:pt x="72" y="280"/>
                </a:lnTo>
                <a:lnTo>
                  <a:pt x="68" y="280"/>
                </a:lnTo>
                <a:lnTo>
                  <a:pt x="63" y="285"/>
                </a:lnTo>
                <a:lnTo>
                  <a:pt x="59" y="285"/>
                </a:lnTo>
                <a:lnTo>
                  <a:pt x="54" y="285"/>
                </a:lnTo>
                <a:lnTo>
                  <a:pt x="54" y="285"/>
                </a:lnTo>
                <a:lnTo>
                  <a:pt x="50" y="285"/>
                </a:lnTo>
                <a:lnTo>
                  <a:pt x="41" y="280"/>
                </a:lnTo>
                <a:lnTo>
                  <a:pt x="41" y="280"/>
                </a:lnTo>
                <a:lnTo>
                  <a:pt x="36" y="271"/>
                </a:lnTo>
                <a:lnTo>
                  <a:pt x="32" y="267"/>
                </a:lnTo>
                <a:lnTo>
                  <a:pt x="27" y="267"/>
                </a:lnTo>
                <a:lnTo>
                  <a:pt x="23" y="262"/>
                </a:lnTo>
                <a:lnTo>
                  <a:pt x="18" y="257"/>
                </a:lnTo>
                <a:lnTo>
                  <a:pt x="18" y="257"/>
                </a:lnTo>
                <a:lnTo>
                  <a:pt x="18" y="257"/>
                </a:lnTo>
                <a:lnTo>
                  <a:pt x="18" y="253"/>
                </a:lnTo>
                <a:lnTo>
                  <a:pt x="23" y="253"/>
                </a:lnTo>
                <a:lnTo>
                  <a:pt x="23" y="257"/>
                </a:lnTo>
                <a:lnTo>
                  <a:pt x="23" y="257"/>
                </a:lnTo>
                <a:lnTo>
                  <a:pt x="23" y="257"/>
                </a:lnTo>
                <a:lnTo>
                  <a:pt x="27" y="253"/>
                </a:lnTo>
                <a:lnTo>
                  <a:pt x="32" y="253"/>
                </a:lnTo>
                <a:lnTo>
                  <a:pt x="32" y="253"/>
                </a:lnTo>
                <a:lnTo>
                  <a:pt x="32" y="253"/>
                </a:lnTo>
                <a:lnTo>
                  <a:pt x="36" y="253"/>
                </a:lnTo>
                <a:lnTo>
                  <a:pt x="36" y="253"/>
                </a:lnTo>
                <a:lnTo>
                  <a:pt x="41" y="253"/>
                </a:lnTo>
                <a:lnTo>
                  <a:pt x="41" y="248"/>
                </a:lnTo>
                <a:lnTo>
                  <a:pt x="41" y="244"/>
                </a:lnTo>
                <a:lnTo>
                  <a:pt x="45" y="244"/>
                </a:lnTo>
                <a:lnTo>
                  <a:pt x="41" y="244"/>
                </a:lnTo>
                <a:lnTo>
                  <a:pt x="41" y="239"/>
                </a:lnTo>
                <a:lnTo>
                  <a:pt x="41" y="239"/>
                </a:lnTo>
                <a:lnTo>
                  <a:pt x="41" y="244"/>
                </a:lnTo>
                <a:lnTo>
                  <a:pt x="41" y="244"/>
                </a:lnTo>
                <a:lnTo>
                  <a:pt x="41" y="244"/>
                </a:lnTo>
                <a:lnTo>
                  <a:pt x="41" y="244"/>
                </a:lnTo>
                <a:lnTo>
                  <a:pt x="36" y="244"/>
                </a:lnTo>
                <a:lnTo>
                  <a:pt x="36" y="244"/>
                </a:lnTo>
                <a:lnTo>
                  <a:pt x="32" y="244"/>
                </a:lnTo>
                <a:lnTo>
                  <a:pt x="32" y="248"/>
                </a:lnTo>
                <a:lnTo>
                  <a:pt x="32" y="248"/>
                </a:lnTo>
                <a:lnTo>
                  <a:pt x="23" y="248"/>
                </a:lnTo>
                <a:lnTo>
                  <a:pt x="14" y="244"/>
                </a:lnTo>
                <a:lnTo>
                  <a:pt x="9" y="239"/>
                </a:lnTo>
                <a:lnTo>
                  <a:pt x="9" y="235"/>
                </a:lnTo>
                <a:lnTo>
                  <a:pt x="4" y="235"/>
                </a:lnTo>
                <a:lnTo>
                  <a:pt x="4" y="230"/>
                </a:lnTo>
                <a:lnTo>
                  <a:pt x="9" y="230"/>
                </a:lnTo>
                <a:lnTo>
                  <a:pt x="9" y="226"/>
                </a:lnTo>
                <a:lnTo>
                  <a:pt x="9" y="230"/>
                </a:lnTo>
                <a:lnTo>
                  <a:pt x="4" y="230"/>
                </a:lnTo>
                <a:lnTo>
                  <a:pt x="4" y="230"/>
                </a:lnTo>
                <a:lnTo>
                  <a:pt x="4" y="230"/>
                </a:lnTo>
                <a:lnTo>
                  <a:pt x="4" y="230"/>
                </a:lnTo>
                <a:lnTo>
                  <a:pt x="0" y="230"/>
                </a:lnTo>
                <a:lnTo>
                  <a:pt x="0" y="226"/>
                </a:lnTo>
                <a:lnTo>
                  <a:pt x="0" y="226"/>
                </a:lnTo>
                <a:lnTo>
                  <a:pt x="4" y="226"/>
                </a:lnTo>
                <a:lnTo>
                  <a:pt x="4" y="226"/>
                </a:lnTo>
                <a:lnTo>
                  <a:pt x="4" y="226"/>
                </a:lnTo>
                <a:lnTo>
                  <a:pt x="9" y="226"/>
                </a:lnTo>
                <a:lnTo>
                  <a:pt x="9" y="226"/>
                </a:lnTo>
                <a:lnTo>
                  <a:pt x="9" y="221"/>
                </a:lnTo>
                <a:lnTo>
                  <a:pt x="9" y="217"/>
                </a:lnTo>
                <a:lnTo>
                  <a:pt x="9" y="217"/>
                </a:lnTo>
                <a:lnTo>
                  <a:pt x="9" y="217"/>
                </a:lnTo>
                <a:lnTo>
                  <a:pt x="9" y="217"/>
                </a:lnTo>
                <a:lnTo>
                  <a:pt x="9" y="221"/>
                </a:lnTo>
                <a:lnTo>
                  <a:pt x="9" y="221"/>
                </a:lnTo>
                <a:lnTo>
                  <a:pt x="14" y="217"/>
                </a:lnTo>
                <a:lnTo>
                  <a:pt x="14" y="221"/>
                </a:lnTo>
                <a:lnTo>
                  <a:pt x="14" y="217"/>
                </a:lnTo>
                <a:lnTo>
                  <a:pt x="14" y="221"/>
                </a:lnTo>
                <a:lnTo>
                  <a:pt x="18" y="221"/>
                </a:lnTo>
                <a:lnTo>
                  <a:pt x="23" y="217"/>
                </a:lnTo>
                <a:lnTo>
                  <a:pt x="23" y="217"/>
                </a:lnTo>
                <a:lnTo>
                  <a:pt x="23" y="221"/>
                </a:lnTo>
                <a:lnTo>
                  <a:pt x="27" y="221"/>
                </a:lnTo>
                <a:lnTo>
                  <a:pt x="27" y="221"/>
                </a:lnTo>
                <a:lnTo>
                  <a:pt x="32" y="221"/>
                </a:lnTo>
                <a:lnTo>
                  <a:pt x="32" y="221"/>
                </a:lnTo>
                <a:lnTo>
                  <a:pt x="32" y="221"/>
                </a:lnTo>
                <a:lnTo>
                  <a:pt x="32" y="217"/>
                </a:lnTo>
                <a:lnTo>
                  <a:pt x="36" y="217"/>
                </a:lnTo>
                <a:lnTo>
                  <a:pt x="36" y="217"/>
                </a:lnTo>
                <a:lnTo>
                  <a:pt x="41" y="217"/>
                </a:lnTo>
                <a:lnTo>
                  <a:pt x="41" y="217"/>
                </a:lnTo>
                <a:lnTo>
                  <a:pt x="41" y="217"/>
                </a:lnTo>
                <a:lnTo>
                  <a:pt x="41" y="217"/>
                </a:lnTo>
                <a:lnTo>
                  <a:pt x="41" y="217"/>
                </a:lnTo>
                <a:lnTo>
                  <a:pt x="41" y="221"/>
                </a:lnTo>
                <a:lnTo>
                  <a:pt x="45" y="217"/>
                </a:lnTo>
                <a:lnTo>
                  <a:pt x="45" y="217"/>
                </a:lnTo>
                <a:lnTo>
                  <a:pt x="45" y="217"/>
                </a:lnTo>
                <a:lnTo>
                  <a:pt x="45" y="217"/>
                </a:lnTo>
                <a:lnTo>
                  <a:pt x="45" y="217"/>
                </a:lnTo>
                <a:lnTo>
                  <a:pt x="45" y="217"/>
                </a:lnTo>
                <a:lnTo>
                  <a:pt x="45" y="217"/>
                </a:lnTo>
                <a:lnTo>
                  <a:pt x="45" y="217"/>
                </a:lnTo>
                <a:lnTo>
                  <a:pt x="45" y="212"/>
                </a:lnTo>
                <a:lnTo>
                  <a:pt x="45" y="212"/>
                </a:lnTo>
                <a:lnTo>
                  <a:pt x="45" y="212"/>
                </a:lnTo>
                <a:lnTo>
                  <a:pt x="45" y="212"/>
                </a:lnTo>
                <a:lnTo>
                  <a:pt x="45" y="212"/>
                </a:lnTo>
                <a:lnTo>
                  <a:pt x="45" y="212"/>
                </a:lnTo>
                <a:lnTo>
                  <a:pt x="45" y="208"/>
                </a:lnTo>
                <a:lnTo>
                  <a:pt x="45" y="208"/>
                </a:lnTo>
                <a:lnTo>
                  <a:pt x="41" y="203"/>
                </a:lnTo>
                <a:lnTo>
                  <a:pt x="41" y="199"/>
                </a:lnTo>
                <a:lnTo>
                  <a:pt x="36" y="199"/>
                </a:lnTo>
                <a:lnTo>
                  <a:pt x="36" y="199"/>
                </a:lnTo>
                <a:lnTo>
                  <a:pt x="36" y="194"/>
                </a:lnTo>
                <a:lnTo>
                  <a:pt x="36" y="190"/>
                </a:lnTo>
                <a:lnTo>
                  <a:pt x="36" y="190"/>
                </a:lnTo>
                <a:lnTo>
                  <a:pt x="36" y="190"/>
                </a:lnTo>
                <a:lnTo>
                  <a:pt x="32" y="190"/>
                </a:lnTo>
                <a:lnTo>
                  <a:pt x="32" y="190"/>
                </a:lnTo>
                <a:lnTo>
                  <a:pt x="32" y="190"/>
                </a:lnTo>
                <a:lnTo>
                  <a:pt x="32" y="190"/>
                </a:lnTo>
                <a:lnTo>
                  <a:pt x="27" y="185"/>
                </a:lnTo>
                <a:lnTo>
                  <a:pt x="27" y="185"/>
                </a:lnTo>
                <a:lnTo>
                  <a:pt x="27" y="185"/>
                </a:lnTo>
                <a:lnTo>
                  <a:pt x="27" y="181"/>
                </a:lnTo>
                <a:lnTo>
                  <a:pt x="27" y="181"/>
                </a:lnTo>
                <a:lnTo>
                  <a:pt x="27" y="176"/>
                </a:lnTo>
                <a:lnTo>
                  <a:pt x="23" y="176"/>
                </a:lnTo>
                <a:lnTo>
                  <a:pt x="23" y="176"/>
                </a:lnTo>
                <a:lnTo>
                  <a:pt x="23" y="176"/>
                </a:lnTo>
                <a:lnTo>
                  <a:pt x="23" y="176"/>
                </a:lnTo>
                <a:lnTo>
                  <a:pt x="18" y="172"/>
                </a:lnTo>
                <a:lnTo>
                  <a:pt x="14" y="172"/>
                </a:lnTo>
                <a:lnTo>
                  <a:pt x="14" y="172"/>
                </a:lnTo>
                <a:lnTo>
                  <a:pt x="14" y="172"/>
                </a:lnTo>
                <a:lnTo>
                  <a:pt x="14" y="172"/>
                </a:lnTo>
                <a:lnTo>
                  <a:pt x="14" y="167"/>
                </a:lnTo>
                <a:lnTo>
                  <a:pt x="14" y="163"/>
                </a:lnTo>
                <a:lnTo>
                  <a:pt x="14" y="163"/>
                </a:lnTo>
                <a:lnTo>
                  <a:pt x="14" y="163"/>
                </a:lnTo>
                <a:lnTo>
                  <a:pt x="14" y="163"/>
                </a:lnTo>
                <a:lnTo>
                  <a:pt x="14" y="163"/>
                </a:lnTo>
                <a:lnTo>
                  <a:pt x="18" y="158"/>
                </a:lnTo>
                <a:lnTo>
                  <a:pt x="18" y="153"/>
                </a:lnTo>
                <a:lnTo>
                  <a:pt x="18" y="149"/>
                </a:lnTo>
                <a:lnTo>
                  <a:pt x="18" y="149"/>
                </a:lnTo>
                <a:lnTo>
                  <a:pt x="23" y="149"/>
                </a:lnTo>
                <a:lnTo>
                  <a:pt x="23" y="149"/>
                </a:lnTo>
                <a:lnTo>
                  <a:pt x="23" y="149"/>
                </a:lnTo>
                <a:lnTo>
                  <a:pt x="23" y="149"/>
                </a:lnTo>
                <a:lnTo>
                  <a:pt x="27" y="149"/>
                </a:lnTo>
                <a:lnTo>
                  <a:pt x="27" y="149"/>
                </a:lnTo>
                <a:lnTo>
                  <a:pt x="27" y="149"/>
                </a:lnTo>
                <a:lnTo>
                  <a:pt x="27" y="153"/>
                </a:lnTo>
                <a:lnTo>
                  <a:pt x="32" y="153"/>
                </a:lnTo>
                <a:lnTo>
                  <a:pt x="32" y="153"/>
                </a:lnTo>
                <a:lnTo>
                  <a:pt x="32" y="153"/>
                </a:lnTo>
                <a:lnTo>
                  <a:pt x="36" y="149"/>
                </a:lnTo>
                <a:lnTo>
                  <a:pt x="41" y="149"/>
                </a:lnTo>
                <a:lnTo>
                  <a:pt x="41" y="149"/>
                </a:lnTo>
                <a:lnTo>
                  <a:pt x="45" y="149"/>
                </a:lnTo>
                <a:lnTo>
                  <a:pt x="50" y="149"/>
                </a:lnTo>
                <a:lnTo>
                  <a:pt x="50" y="144"/>
                </a:lnTo>
                <a:lnTo>
                  <a:pt x="50" y="144"/>
                </a:lnTo>
                <a:lnTo>
                  <a:pt x="50" y="140"/>
                </a:lnTo>
                <a:lnTo>
                  <a:pt x="50" y="140"/>
                </a:lnTo>
                <a:lnTo>
                  <a:pt x="50" y="135"/>
                </a:lnTo>
                <a:lnTo>
                  <a:pt x="50" y="131"/>
                </a:lnTo>
                <a:lnTo>
                  <a:pt x="54" y="131"/>
                </a:lnTo>
                <a:lnTo>
                  <a:pt x="54" y="131"/>
                </a:lnTo>
                <a:lnTo>
                  <a:pt x="59" y="126"/>
                </a:lnTo>
                <a:lnTo>
                  <a:pt x="59" y="126"/>
                </a:lnTo>
                <a:lnTo>
                  <a:pt x="63" y="122"/>
                </a:lnTo>
                <a:lnTo>
                  <a:pt x="63" y="117"/>
                </a:lnTo>
                <a:lnTo>
                  <a:pt x="63" y="117"/>
                </a:lnTo>
                <a:lnTo>
                  <a:pt x="63" y="113"/>
                </a:lnTo>
                <a:lnTo>
                  <a:pt x="63" y="108"/>
                </a:lnTo>
                <a:lnTo>
                  <a:pt x="63" y="108"/>
                </a:lnTo>
                <a:lnTo>
                  <a:pt x="68" y="108"/>
                </a:lnTo>
                <a:lnTo>
                  <a:pt x="72" y="104"/>
                </a:lnTo>
                <a:lnTo>
                  <a:pt x="72" y="104"/>
                </a:lnTo>
                <a:lnTo>
                  <a:pt x="72" y="104"/>
                </a:lnTo>
                <a:lnTo>
                  <a:pt x="72" y="104"/>
                </a:lnTo>
                <a:lnTo>
                  <a:pt x="72" y="99"/>
                </a:lnTo>
                <a:lnTo>
                  <a:pt x="72" y="99"/>
                </a:lnTo>
                <a:lnTo>
                  <a:pt x="72" y="99"/>
                </a:lnTo>
                <a:lnTo>
                  <a:pt x="72" y="99"/>
                </a:lnTo>
                <a:lnTo>
                  <a:pt x="72" y="95"/>
                </a:lnTo>
                <a:lnTo>
                  <a:pt x="77" y="90"/>
                </a:lnTo>
                <a:lnTo>
                  <a:pt x="77" y="90"/>
                </a:lnTo>
                <a:lnTo>
                  <a:pt x="77" y="90"/>
                </a:lnTo>
                <a:lnTo>
                  <a:pt x="81" y="86"/>
                </a:lnTo>
                <a:lnTo>
                  <a:pt x="81" y="86"/>
                </a:lnTo>
                <a:lnTo>
                  <a:pt x="77" y="86"/>
                </a:lnTo>
                <a:lnTo>
                  <a:pt x="77" y="86"/>
                </a:lnTo>
                <a:lnTo>
                  <a:pt x="77" y="86"/>
                </a:lnTo>
                <a:lnTo>
                  <a:pt x="77" y="81"/>
                </a:lnTo>
                <a:lnTo>
                  <a:pt x="77" y="81"/>
                </a:lnTo>
                <a:lnTo>
                  <a:pt x="77" y="77"/>
                </a:lnTo>
                <a:lnTo>
                  <a:pt x="72" y="72"/>
                </a:lnTo>
                <a:lnTo>
                  <a:pt x="72" y="72"/>
                </a:lnTo>
                <a:lnTo>
                  <a:pt x="77" y="72"/>
                </a:lnTo>
                <a:lnTo>
                  <a:pt x="77" y="72"/>
                </a:lnTo>
                <a:lnTo>
                  <a:pt x="77" y="68"/>
                </a:lnTo>
                <a:lnTo>
                  <a:pt x="81" y="68"/>
                </a:lnTo>
                <a:lnTo>
                  <a:pt x="81" y="68"/>
                </a:lnTo>
                <a:lnTo>
                  <a:pt x="86" y="68"/>
                </a:lnTo>
                <a:lnTo>
                  <a:pt x="86" y="63"/>
                </a:lnTo>
                <a:lnTo>
                  <a:pt x="86" y="63"/>
                </a:lnTo>
                <a:lnTo>
                  <a:pt x="86" y="63"/>
                </a:lnTo>
                <a:lnTo>
                  <a:pt x="81" y="63"/>
                </a:lnTo>
                <a:lnTo>
                  <a:pt x="81" y="59"/>
                </a:lnTo>
                <a:lnTo>
                  <a:pt x="77" y="59"/>
                </a:lnTo>
                <a:lnTo>
                  <a:pt x="77" y="59"/>
                </a:lnTo>
                <a:lnTo>
                  <a:pt x="72" y="59"/>
                </a:lnTo>
                <a:lnTo>
                  <a:pt x="72" y="59"/>
                </a:lnTo>
                <a:lnTo>
                  <a:pt x="72" y="59"/>
                </a:lnTo>
                <a:lnTo>
                  <a:pt x="72" y="54"/>
                </a:lnTo>
                <a:lnTo>
                  <a:pt x="72" y="54"/>
                </a:lnTo>
                <a:lnTo>
                  <a:pt x="72" y="54"/>
                </a:lnTo>
                <a:lnTo>
                  <a:pt x="68" y="54"/>
                </a:lnTo>
                <a:lnTo>
                  <a:pt x="68" y="54"/>
                </a:lnTo>
                <a:lnTo>
                  <a:pt x="68" y="54"/>
                </a:lnTo>
                <a:lnTo>
                  <a:pt x="68" y="54"/>
                </a:lnTo>
                <a:lnTo>
                  <a:pt x="63" y="49"/>
                </a:lnTo>
                <a:lnTo>
                  <a:pt x="63" y="49"/>
                </a:lnTo>
                <a:lnTo>
                  <a:pt x="63" y="49"/>
                </a:lnTo>
                <a:lnTo>
                  <a:pt x="63" y="49"/>
                </a:lnTo>
                <a:lnTo>
                  <a:pt x="63" y="49"/>
                </a:lnTo>
                <a:lnTo>
                  <a:pt x="59" y="45"/>
                </a:lnTo>
                <a:lnTo>
                  <a:pt x="59" y="45"/>
                </a:lnTo>
                <a:lnTo>
                  <a:pt x="59" y="45"/>
                </a:lnTo>
                <a:lnTo>
                  <a:pt x="59" y="45"/>
                </a:lnTo>
                <a:lnTo>
                  <a:pt x="59" y="45"/>
                </a:lnTo>
                <a:lnTo>
                  <a:pt x="59" y="40"/>
                </a:lnTo>
                <a:lnTo>
                  <a:pt x="59" y="40"/>
                </a:lnTo>
                <a:lnTo>
                  <a:pt x="59" y="40"/>
                </a:lnTo>
                <a:lnTo>
                  <a:pt x="59" y="40"/>
                </a:lnTo>
                <a:lnTo>
                  <a:pt x="59" y="40"/>
                </a:lnTo>
                <a:lnTo>
                  <a:pt x="59" y="36"/>
                </a:lnTo>
                <a:lnTo>
                  <a:pt x="54" y="36"/>
                </a:lnTo>
                <a:lnTo>
                  <a:pt x="54" y="36"/>
                </a:lnTo>
                <a:lnTo>
                  <a:pt x="54" y="36"/>
                </a:lnTo>
                <a:lnTo>
                  <a:pt x="59" y="36"/>
                </a:lnTo>
                <a:lnTo>
                  <a:pt x="59" y="31"/>
                </a:lnTo>
                <a:lnTo>
                  <a:pt x="59" y="31"/>
                </a:lnTo>
                <a:lnTo>
                  <a:pt x="59" y="31"/>
                </a:lnTo>
                <a:lnTo>
                  <a:pt x="59" y="31"/>
                </a:lnTo>
                <a:lnTo>
                  <a:pt x="59" y="31"/>
                </a:lnTo>
                <a:lnTo>
                  <a:pt x="54" y="31"/>
                </a:lnTo>
                <a:lnTo>
                  <a:pt x="54" y="31"/>
                </a:lnTo>
                <a:lnTo>
                  <a:pt x="54" y="31"/>
                </a:lnTo>
                <a:lnTo>
                  <a:pt x="54" y="27"/>
                </a:lnTo>
                <a:lnTo>
                  <a:pt x="54" y="27"/>
                </a:lnTo>
                <a:lnTo>
                  <a:pt x="54" y="27"/>
                </a:lnTo>
                <a:lnTo>
                  <a:pt x="54" y="27"/>
                </a:lnTo>
                <a:lnTo>
                  <a:pt x="54" y="27"/>
                </a:lnTo>
                <a:lnTo>
                  <a:pt x="50" y="27"/>
                </a:lnTo>
                <a:lnTo>
                  <a:pt x="50" y="22"/>
                </a:lnTo>
                <a:lnTo>
                  <a:pt x="50" y="22"/>
                </a:lnTo>
                <a:lnTo>
                  <a:pt x="50" y="22"/>
                </a:lnTo>
                <a:lnTo>
                  <a:pt x="50" y="22"/>
                </a:lnTo>
                <a:lnTo>
                  <a:pt x="50" y="18"/>
                </a:lnTo>
                <a:lnTo>
                  <a:pt x="54" y="18"/>
                </a:lnTo>
                <a:lnTo>
                  <a:pt x="54" y="18"/>
                </a:lnTo>
                <a:lnTo>
                  <a:pt x="54" y="18"/>
                </a:lnTo>
                <a:lnTo>
                  <a:pt x="59" y="18"/>
                </a:lnTo>
                <a:lnTo>
                  <a:pt x="59" y="18"/>
                </a:lnTo>
                <a:lnTo>
                  <a:pt x="63" y="18"/>
                </a:lnTo>
                <a:lnTo>
                  <a:pt x="68" y="18"/>
                </a:lnTo>
                <a:lnTo>
                  <a:pt x="68" y="18"/>
                </a:lnTo>
                <a:lnTo>
                  <a:pt x="72" y="18"/>
                </a:lnTo>
                <a:lnTo>
                  <a:pt x="72" y="18"/>
                </a:lnTo>
                <a:lnTo>
                  <a:pt x="77" y="18"/>
                </a:lnTo>
                <a:lnTo>
                  <a:pt x="77" y="22"/>
                </a:lnTo>
                <a:lnTo>
                  <a:pt x="81" y="22"/>
                </a:lnTo>
                <a:lnTo>
                  <a:pt x="81" y="18"/>
                </a:lnTo>
                <a:lnTo>
                  <a:pt x="81" y="18"/>
                </a:lnTo>
                <a:lnTo>
                  <a:pt x="86" y="18"/>
                </a:lnTo>
                <a:lnTo>
                  <a:pt x="86" y="18"/>
                </a:lnTo>
                <a:lnTo>
                  <a:pt x="90" y="13"/>
                </a:lnTo>
                <a:lnTo>
                  <a:pt x="90" y="13"/>
                </a:lnTo>
                <a:lnTo>
                  <a:pt x="90" y="13"/>
                </a:lnTo>
                <a:lnTo>
                  <a:pt x="95" y="13"/>
                </a:lnTo>
                <a:lnTo>
                  <a:pt x="95" y="13"/>
                </a:lnTo>
                <a:lnTo>
                  <a:pt x="95" y="13"/>
                </a:lnTo>
                <a:lnTo>
                  <a:pt x="95" y="13"/>
                </a:lnTo>
                <a:lnTo>
                  <a:pt x="95" y="13"/>
                </a:lnTo>
                <a:lnTo>
                  <a:pt x="99" y="9"/>
                </a:lnTo>
                <a:lnTo>
                  <a:pt x="99" y="9"/>
                </a:lnTo>
                <a:lnTo>
                  <a:pt x="99" y="9"/>
                </a:lnTo>
                <a:lnTo>
                  <a:pt x="99" y="9"/>
                </a:lnTo>
                <a:lnTo>
                  <a:pt x="99" y="4"/>
                </a:lnTo>
                <a:lnTo>
                  <a:pt x="104" y="4"/>
                </a:lnTo>
                <a:lnTo>
                  <a:pt x="104" y="4"/>
                </a:lnTo>
                <a:lnTo>
                  <a:pt x="104" y="0"/>
                </a:lnTo>
                <a:lnTo>
                  <a:pt x="108" y="0"/>
                </a:lnTo>
                <a:lnTo>
                  <a:pt x="108" y="0"/>
                </a:lnTo>
                <a:lnTo>
                  <a:pt x="108" y="0"/>
                </a:lnTo>
                <a:lnTo>
                  <a:pt x="108" y="0"/>
                </a:lnTo>
                <a:lnTo>
                  <a:pt x="108" y="0"/>
                </a:lnTo>
                <a:lnTo>
                  <a:pt x="113" y="0"/>
                </a:lnTo>
                <a:lnTo>
                  <a:pt x="113" y="0"/>
                </a:lnTo>
                <a:lnTo>
                  <a:pt x="113" y="0"/>
                </a:lnTo>
                <a:lnTo>
                  <a:pt x="113" y="4"/>
                </a:lnTo>
                <a:lnTo>
                  <a:pt x="113" y="4"/>
                </a:lnTo>
                <a:lnTo>
                  <a:pt x="113" y="9"/>
                </a:lnTo>
                <a:lnTo>
                  <a:pt x="117" y="9"/>
                </a:lnTo>
                <a:lnTo>
                  <a:pt x="117" y="13"/>
                </a:lnTo>
                <a:lnTo>
                  <a:pt x="122" y="18"/>
                </a:lnTo>
                <a:lnTo>
                  <a:pt x="122" y="18"/>
                </a:lnTo>
                <a:lnTo>
                  <a:pt x="122" y="18"/>
                </a:lnTo>
                <a:lnTo>
                  <a:pt x="126" y="18"/>
                </a:lnTo>
                <a:lnTo>
                  <a:pt x="126" y="18"/>
                </a:lnTo>
                <a:lnTo>
                  <a:pt x="131" y="22"/>
                </a:lnTo>
                <a:lnTo>
                  <a:pt x="131" y="22"/>
                </a:lnTo>
                <a:lnTo>
                  <a:pt x="131" y="22"/>
                </a:lnTo>
                <a:lnTo>
                  <a:pt x="131" y="22"/>
                </a:lnTo>
                <a:lnTo>
                  <a:pt x="131" y="22"/>
                </a:lnTo>
                <a:lnTo>
                  <a:pt x="131" y="22"/>
                </a:lnTo>
                <a:lnTo>
                  <a:pt x="131" y="27"/>
                </a:lnTo>
                <a:lnTo>
                  <a:pt x="131" y="27"/>
                </a:lnTo>
                <a:lnTo>
                  <a:pt x="131" y="27"/>
                </a:lnTo>
                <a:lnTo>
                  <a:pt x="131" y="31"/>
                </a:lnTo>
                <a:lnTo>
                  <a:pt x="131" y="31"/>
                </a:lnTo>
                <a:lnTo>
                  <a:pt x="136" y="36"/>
                </a:lnTo>
                <a:lnTo>
                  <a:pt x="136" y="36"/>
                </a:lnTo>
                <a:lnTo>
                  <a:pt x="136" y="40"/>
                </a:lnTo>
                <a:lnTo>
                  <a:pt x="136" y="40"/>
                </a:lnTo>
                <a:lnTo>
                  <a:pt x="136" y="40"/>
                </a:lnTo>
                <a:lnTo>
                  <a:pt x="140" y="40"/>
                </a:lnTo>
                <a:lnTo>
                  <a:pt x="140" y="40"/>
                </a:lnTo>
                <a:lnTo>
                  <a:pt x="140" y="45"/>
                </a:lnTo>
                <a:lnTo>
                  <a:pt x="140" y="45"/>
                </a:lnTo>
                <a:lnTo>
                  <a:pt x="140" y="45"/>
                </a:lnTo>
                <a:lnTo>
                  <a:pt x="140" y="45"/>
                </a:lnTo>
                <a:lnTo>
                  <a:pt x="140" y="45"/>
                </a:lnTo>
                <a:lnTo>
                  <a:pt x="145" y="49"/>
                </a:lnTo>
                <a:lnTo>
                  <a:pt x="145" y="49"/>
                </a:lnTo>
                <a:lnTo>
                  <a:pt x="145" y="49"/>
                </a:lnTo>
                <a:lnTo>
                  <a:pt x="145" y="49"/>
                </a:lnTo>
                <a:lnTo>
                  <a:pt x="145" y="54"/>
                </a:lnTo>
                <a:lnTo>
                  <a:pt x="145" y="54"/>
                </a:lnTo>
                <a:lnTo>
                  <a:pt x="145" y="54"/>
                </a:lnTo>
                <a:lnTo>
                  <a:pt x="145" y="59"/>
                </a:lnTo>
                <a:lnTo>
                  <a:pt x="145" y="59"/>
                </a:lnTo>
                <a:lnTo>
                  <a:pt x="145" y="59"/>
                </a:lnTo>
                <a:lnTo>
                  <a:pt x="145" y="59"/>
                </a:lnTo>
                <a:lnTo>
                  <a:pt x="145" y="59"/>
                </a:lnTo>
                <a:lnTo>
                  <a:pt x="145" y="59"/>
                </a:lnTo>
                <a:lnTo>
                  <a:pt x="140" y="59"/>
                </a:lnTo>
                <a:lnTo>
                  <a:pt x="140" y="59"/>
                </a:lnTo>
                <a:lnTo>
                  <a:pt x="140" y="59"/>
                </a:lnTo>
                <a:lnTo>
                  <a:pt x="140" y="54"/>
                </a:lnTo>
                <a:lnTo>
                  <a:pt x="140" y="54"/>
                </a:lnTo>
                <a:lnTo>
                  <a:pt x="136" y="54"/>
                </a:lnTo>
                <a:lnTo>
                  <a:pt x="136" y="54"/>
                </a:lnTo>
                <a:lnTo>
                  <a:pt x="136" y="54"/>
                </a:lnTo>
                <a:lnTo>
                  <a:pt x="131" y="59"/>
                </a:lnTo>
                <a:lnTo>
                  <a:pt x="131" y="59"/>
                </a:lnTo>
                <a:lnTo>
                  <a:pt x="136" y="59"/>
                </a:lnTo>
                <a:lnTo>
                  <a:pt x="136" y="59"/>
                </a:lnTo>
                <a:lnTo>
                  <a:pt x="136" y="63"/>
                </a:lnTo>
                <a:lnTo>
                  <a:pt x="136" y="63"/>
                </a:lnTo>
                <a:lnTo>
                  <a:pt x="136" y="63"/>
                </a:lnTo>
                <a:lnTo>
                  <a:pt x="140" y="68"/>
                </a:lnTo>
                <a:lnTo>
                  <a:pt x="140" y="68"/>
                </a:lnTo>
                <a:lnTo>
                  <a:pt x="140" y="68"/>
                </a:lnTo>
                <a:lnTo>
                  <a:pt x="140" y="68"/>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1" name="Freeform 77">
            <a:extLst>
              <a:ext uri="{FF2B5EF4-FFF2-40B4-BE49-F238E27FC236}">
                <a16:creationId xmlns:a16="http://schemas.microsoft.com/office/drawing/2014/main" id="{8ACA0525-E900-D847-A7D5-6BB855727BDA}"/>
              </a:ext>
            </a:extLst>
          </p:cNvPr>
          <p:cNvSpPr>
            <a:spLocks/>
          </p:cNvSpPr>
          <p:nvPr/>
        </p:nvSpPr>
        <p:spPr bwMode="auto">
          <a:xfrm>
            <a:off x="5159949" y="1705072"/>
            <a:ext cx="151244" cy="175336"/>
          </a:xfrm>
          <a:custGeom>
            <a:avLst/>
            <a:gdLst>
              <a:gd name="T0" fmla="*/ 45 w 63"/>
              <a:gd name="T1" fmla="*/ 9 h 72"/>
              <a:gd name="T2" fmla="*/ 40 w 63"/>
              <a:gd name="T3" fmla="*/ 13 h 72"/>
              <a:gd name="T4" fmla="*/ 40 w 63"/>
              <a:gd name="T5" fmla="*/ 13 h 72"/>
              <a:gd name="T6" fmla="*/ 36 w 63"/>
              <a:gd name="T7" fmla="*/ 18 h 72"/>
              <a:gd name="T8" fmla="*/ 40 w 63"/>
              <a:gd name="T9" fmla="*/ 22 h 72"/>
              <a:gd name="T10" fmla="*/ 45 w 63"/>
              <a:gd name="T11" fmla="*/ 22 h 72"/>
              <a:gd name="T12" fmla="*/ 49 w 63"/>
              <a:gd name="T13" fmla="*/ 22 h 72"/>
              <a:gd name="T14" fmla="*/ 54 w 63"/>
              <a:gd name="T15" fmla="*/ 18 h 72"/>
              <a:gd name="T16" fmla="*/ 54 w 63"/>
              <a:gd name="T17" fmla="*/ 22 h 72"/>
              <a:gd name="T18" fmla="*/ 58 w 63"/>
              <a:gd name="T19" fmla="*/ 27 h 72"/>
              <a:gd name="T20" fmla="*/ 63 w 63"/>
              <a:gd name="T21" fmla="*/ 27 h 72"/>
              <a:gd name="T22" fmla="*/ 58 w 63"/>
              <a:gd name="T23" fmla="*/ 27 h 72"/>
              <a:gd name="T24" fmla="*/ 63 w 63"/>
              <a:gd name="T25" fmla="*/ 31 h 72"/>
              <a:gd name="T26" fmla="*/ 63 w 63"/>
              <a:gd name="T27" fmla="*/ 40 h 72"/>
              <a:gd name="T28" fmla="*/ 63 w 63"/>
              <a:gd name="T29" fmla="*/ 49 h 72"/>
              <a:gd name="T30" fmla="*/ 58 w 63"/>
              <a:gd name="T31" fmla="*/ 58 h 72"/>
              <a:gd name="T32" fmla="*/ 54 w 63"/>
              <a:gd name="T33" fmla="*/ 58 h 72"/>
              <a:gd name="T34" fmla="*/ 49 w 63"/>
              <a:gd name="T35" fmla="*/ 58 h 72"/>
              <a:gd name="T36" fmla="*/ 40 w 63"/>
              <a:gd name="T37" fmla="*/ 63 h 72"/>
              <a:gd name="T38" fmla="*/ 36 w 63"/>
              <a:gd name="T39" fmla="*/ 63 h 72"/>
              <a:gd name="T40" fmla="*/ 31 w 63"/>
              <a:gd name="T41" fmla="*/ 67 h 72"/>
              <a:gd name="T42" fmla="*/ 27 w 63"/>
              <a:gd name="T43" fmla="*/ 67 h 72"/>
              <a:gd name="T44" fmla="*/ 27 w 63"/>
              <a:gd name="T45" fmla="*/ 67 h 72"/>
              <a:gd name="T46" fmla="*/ 13 w 63"/>
              <a:gd name="T47" fmla="*/ 72 h 72"/>
              <a:gd name="T48" fmla="*/ 4 w 63"/>
              <a:gd name="T49" fmla="*/ 72 h 72"/>
              <a:gd name="T50" fmla="*/ 4 w 63"/>
              <a:gd name="T51" fmla="*/ 72 h 72"/>
              <a:gd name="T52" fmla="*/ 4 w 63"/>
              <a:gd name="T53" fmla="*/ 67 h 72"/>
              <a:gd name="T54" fmla="*/ 0 w 63"/>
              <a:gd name="T55" fmla="*/ 67 h 72"/>
              <a:gd name="T56" fmla="*/ 0 w 63"/>
              <a:gd name="T57" fmla="*/ 63 h 72"/>
              <a:gd name="T58" fmla="*/ 0 w 63"/>
              <a:gd name="T59" fmla="*/ 63 h 72"/>
              <a:gd name="T60" fmla="*/ 4 w 63"/>
              <a:gd name="T61" fmla="*/ 58 h 72"/>
              <a:gd name="T62" fmla="*/ 9 w 63"/>
              <a:gd name="T63" fmla="*/ 58 h 72"/>
              <a:gd name="T64" fmla="*/ 9 w 63"/>
              <a:gd name="T65" fmla="*/ 54 h 72"/>
              <a:gd name="T66" fmla="*/ 22 w 63"/>
              <a:gd name="T67" fmla="*/ 49 h 72"/>
              <a:gd name="T68" fmla="*/ 13 w 63"/>
              <a:gd name="T69" fmla="*/ 49 h 72"/>
              <a:gd name="T70" fmla="*/ 4 w 63"/>
              <a:gd name="T71" fmla="*/ 54 h 72"/>
              <a:gd name="T72" fmla="*/ 13 w 63"/>
              <a:gd name="T73" fmla="*/ 45 h 72"/>
              <a:gd name="T74" fmla="*/ 18 w 63"/>
              <a:gd name="T75" fmla="*/ 40 h 72"/>
              <a:gd name="T76" fmla="*/ 18 w 63"/>
              <a:gd name="T77" fmla="*/ 40 h 72"/>
              <a:gd name="T78" fmla="*/ 13 w 63"/>
              <a:gd name="T79" fmla="*/ 40 h 72"/>
              <a:gd name="T80" fmla="*/ 9 w 63"/>
              <a:gd name="T81" fmla="*/ 36 h 72"/>
              <a:gd name="T82" fmla="*/ 4 w 63"/>
              <a:gd name="T83" fmla="*/ 36 h 72"/>
              <a:gd name="T84" fmla="*/ 9 w 63"/>
              <a:gd name="T85" fmla="*/ 36 h 72"/>
              <a:gd name="T86" fmla="*/ 9 w 63"/>
              <a:gd name="T87" fmla="*/ 31 h 72"/>
              <a:gd name="T88" fmla="*/ 13 w 63"/>
              <a:gd name="T89" fmla="*/ 27 h 72"/>
              <a:gd name="T90" fmla="*/ 9 w 63"/>
              <a:gd name="T91" fmla="*/ 27 h 72"/>
              <a:gd name="T92" fmla="*/ 9 w 63"/>
              <a:gd name="T93" fmla="*/ 22 h 72"/>
              <a:gd name="T94" fmla="*/ 13 w 63"/>
              <a:gd name="T95" fmla="*/ 22 h 72"/>
              <a:gd name="T96" fmla="*/ 22 w 63"/>
              <a:gd name="T97" fmla="*/ 22 h 72"/>
              <a:gd name="T98" fmla="*/ 31 w 63"/>
              <a:gd name="T99" fmla="*/ 22 h 72"/>
              <a:gd name="T100" fmla="*/ 31 w 63"/>
              <a:gd name="T101" fmla="*/ 18 h 72"/>
              <a:gd name="T102" fmla="*/ 31 w 63"/>
              <a:gd name="T103" fmla="*/ 13 h 72"/>
              <a:gd name="T104" fmla="*/ 31 w 63"/>
              <a:gd name="T105" fmla="*/ 9 h 72"/>
              <a:gd name="T106" fmla="*/ 36 w 63"/>
              <a:gd name="T107" fmla="*/ 4 h 72"/>
              <a:gd name="T108" fmla="*/ 40 w 63"/>
              <a:gd name="T109" fmla="*/ 4 h 72"/>
              <a:gd name="T110" fmla="*/ 45 w 63"/>
              <a:gd name="T111" fmla="*/ 4 h 72"/>
              <a:gd name="T112" fmla="*/ 45 w 63"/>
              <a:gd name="T113" fmla="*/ 4 h 72"/>
              <a:gd name="T114" fmla="*/ 45 w 63"/>
              <a:gd name="T115" fmla="*/ 4 h 72"/>
              <a:gd name="T116" fmla="*/ 49 w 63"/>
              <a:gd name="T117" fmla="*/ 0 h 72"/>
              <a:gd name="T118" fmla="*/ 54 w 63"/>
              <a:gd name="T119" fmla="*/ 4 h 72"/>
              <a:gd name="T120" fmla="*/ 49 w 63"/>
              <a:gd name="T121" fmla="*/ 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72">
                <a:moveTo>
                  <a:pt x="49" y="9"/>
                </a:moveTo>
                <a:lnTo>
                  <a:pt x="49" y="9"/>
                </a:lnTo>
                <a:lnTo>
                  <a:pt x="45" y="9"/>
                </a:lnTo>
                <a:lnTo>
                  <a:pt x="45" y="9"/>
                </a:lnTo>
                <a:lnTo>
                  <a:pt x="45" y="9"/>
                </a:lnTo>
                <a:lnTo>
                  <a:pt x="45" y="13"/>
                </a:lnTo>
                <a:lnTo>
                  <a:pt x="45" y="13"/>
                </a:lnTo>
                <a:lnTo>
                  <a:pt x="45" y="13"/>
                </a:lnTo>
                <a:lnTo>
                  <a:pt x="40" y="13"/>
                </a:lnTo>
                <a:lnTo>
                  <a:pt x="40" y="13"/>
                </a:lnTo>
                <a:lnTo>
                  <a:pt x="40" y="13"/>
                </a:lnTo>
                <a:lnTo>
                  <a:pt x="40" y="13"/>
                </a:lnTo>
                <a:lnTo>
                  <a:pt x="40" y="13"/>
                </a:lnTo>
                <a:lnTo>
                  <a:pt x="40" y="13"/>
                </a:lnTo>
                <a:lnTo>
                  <a:pt x="40" y="13"/>
                </a:lnTo>
                <a:lnTo>
                  <a:pt x="40" y="13"/>
                </a:lnTo>
                <a:lnTo>
                  <a:pt x="40" y="13"/>
                </a:lnTo>
                <a:lnTo>
                  <a:pt x="40" y="13"/>
                </a:lnTo>
                <a:lnTo>
                  <a:pt x="36" y="18"/>
                </a:lnTo>
                <a:lnTo>
                  <a:pt x="36" y="18"/>
                </a:lnTo>
                <a:lnTo>
                  <a:pt x="36" y="18"/>
                </a:lnTo>
                <a:lnTo>
                  <a:pt x="36" y="18"/>
                </a:lnTo>
                <a:lnTo>
                  <a:pt x="40" y="22"/>
                </a:lnTo>
                <a:lnTo>
                  <a:pt x="40" y="22"/>
                </a:lnTo>
                <a:lnTo>
                  <a:pt x="40" y="22"/>
                </a:lnTo>
                <a:lnTo>
                  <a:pt x="40" y="22"/>
                </a:lnTo>
                <a:lnTo>
                  <a:pt x="45" y="22"/>
                </a:lnTo>
                <a:lnTo>
                  <a:pt x="45" y="22"/>
                </a:lnTo>
                <a:lnTo>
                  <a:pt x="45" y="22"/>
                </a:lnTo>
                <a:lnTo>
                  <a:pt x="45" y="22"/>
                </a:lnTo>
                <a:lnTo>
                  <a:pt x="45" y="22"/>
                </a:lnTo>
                <a:lnTo>
                  <a:pt x="45" y="22"/>
                </a:lnTo>
                <a:lnTo>
                  <a:pt x="49" y="22"/>
                </a:lnTo>
                <a:lnTo>
                  <a:pt x="49" y="22"/>
                </a:lnTo>
                <a:lnTo>
                  <a:pt x="49" y="22"/>
                </a:lnTo>
                <a:lnTo>
                  <a:pt x="49" y="22"/>
                </a:lnTo>
                <a:lnTo>
                  <a:pt x="49" y="18"/>
                </a:lnTo>
                <a:lnTo>
                  <a:pt x="49" y="18"/>
                </a:lnTo>
                <a:lnTo>
                  <a:pt x="54" y="18"/>
                </a:lnTo>
                <a:lnTo>
                  <a:pt x="54" y="18"/>
                </a:lnTo>
                <a:lnTo>
                  <a:pt x="54" y="22"/>
                </a:lnTo>
                <a:lnTo>
                  <a:pt x="54" y="22"/>
                </a:lnTo>
                <a:lnTo>
                  <a:pt x="54" y="22"/>
                </a:lnTo>
                <a:lnTo>
                  <a:pt x="54" y="22"/>
                </a:lnTo>
                <a:lnTo>
                  <a:pt x="54" y="22"/>
                </a:lnTo>
                <a:lnTo>
                  <a:pt x="54" y="22"/>
                </a:lnTo>
                <a:lnTo>
                  <a:pt x="58" y="22"/>
                </a:lnTo>
                <a:lnTo>
                  <a:pt x="54" y="27"/>
                </a:lnTo>
                <a:lnTo>
                  <a:pt x="54" y="27"/>
                </a:lnTo>
                <a:lnTo>
                  <a:pt x="58" y="27"/>
                </a:lnTo>
                <a:lnTo>
                  <a:pt x="58" y="27"/>
                </a:lnTo>
                <a:lnTo>
                  <a:pt x="58" y="27"/>
                </a:lnTo>
                <a:lnTo>
                  <a:pt x="58" y="27"/>
                </a:lnTo>
                <a:lnTo>
                  <a:pt x="63" y="27"/>
                </a:lnTo>
                <a:lnTo>
                  <a:pt x="63" y="27"/>
                </a:lnTo>
                <a:lnTo>
                  <a:pt x="63" y="27"/>
                </a:lnTo>
                <a:lnTo>
                  <a:pt x="63" y="27"/>
                </a:lnTo>
                <a:lnTo>
                  <a:pt x="63" y="27"/>
                </a:lnTo>
                <a:lnTo>
                  <a:pt x="63" y="27"/>
                </a:lnTo>
                <a:lnTo>
                  <a:pt x="58" y="27"/>
                </a:lnTo>
                <a:lnTo>
                  <a:pt x="58" y="27"/>
                </a:lnTo>
                <a:lnTo>
                  <a:pt x="58" y="27"/>
                </a:lnTo>
                <a:lnTo>
                  <a:pt x="63" y="31"/>
                </a:lnTo>
                <a:lnTo>
                  <a:pt x="63" y="31"/>
                </a:lnTo>
                <a:lnTo>
                  <a:pt x="63" y="31"/>
                </a:lnTo>
                <a:lnTo>
                  <a:pt x="63" y="36"/>
                </a:lnTo>
                <a:lnTo>
                  <a:pt x="63" y="36"/>
                </a:lnTo>
                <a:lnTo>
                  <a:pt x="63" y="36"/>
                </a:lnTo>
                <a:lnTo>
                  <a:pt x="63" y="36"/>
                </a:lnTo>
                <a:lnTo>
                  <a:pt x="63" y="40"/>
                </a:lnTo>
                <a:lnTo>
                  <a:pt x="63" y="40"/>
                </a:lnTo>
                <a:lnTo>
                  <a:pt x="63" y="40"/>
                </a:lnTo>
                <a:lnTo>
                  <a:pt x="63" y="45"/>
                </a:lnTo>
                <a:lnTo>
                  <a:pt x="63" y="45"/>
                </a:lnTo>
                <a:lnTo>
                  <a:pt x="63" y="49"/>
                </a:lnTo>
                <a:lnTo>
                  <a:pt x="63" y="49"/>
                </a:lnTo>
                <a:lnTo>
                  <a:pt x="58" y="49"/>
                </a:lnTo>
                <a:lnTo>
                  <a:pt x="58" y="49"/>
                </a:lnTo>
                <a:lnTo>
                  <a:pt x="58" y="54"/>
                </a:lnTo>
                <a:lnTo>
                  <a:pt x="58" y="58"/>
                </a:lnTo>
                <a:lnTo>
                  <a:pt x="54" y="58"/>
                </a:lnTo>
                <a:lnTo>
                  <a:pt x="54" y="58"/>
                </a:lnTo>
                <a:lnTo>
                  <a:pt x="58" y="58"/>
                </a:lnTo>
                <a:lnTo>
                  <a:pt x="54" y="58"/>
                </a:lnTo>
                <a:lnTo>
                  <a:pt x="54" y="58"/>
                </a:lnTo>
                <a:lnTo>
                  <a:pt x="49" y="58"/>
                </a:lnTo>
                <a:lnTo>
                  <a:pt x="49" y="58"/>
                </a:lnTo>
                <a:lnTo>
                  <a:pt x="49" y="58"/>
                </a:lnTo>
                <a:lnTo>
                  <a:pt x="49" y="63"/>
                </a:lnTo>
                <a:lnTo>
                  <a:pt x="49" y="58"/>
                </a:lnTo>
                <a:lnTo>
                  <a:pt x="49" y="58"/>
                </a:lnTo>
                <a:lnTo>
                  <a:pt x="45" y="58"/>
                </a:lnTo>
                <a:lnTo>
                  <a:pt x="45" y="63"/>
                </a:lnTo>
                <a:lnTo>
                  <a:pt x="45" y="63"/>
                </a:lnTo>
                <a:lnTo>
                  <a:pt x="40" y="63"/>
                </a:lnTo>
                <a:lnTo>
                  <a:pt x="40" y="63"/>
                </a:lnTo>
                <a:lnTo>
                  <a:pt x="40" y="63"/>
                </a:lnTo>
                <a:lnTo>
                  <a:pt x="40" y="63"/>
                </a:lnTo>
                <a:lnTo>
                  <a:pt x="36" y="63"/>
                </a:lnTo>
                <a:lnTo>
                  <a:pt x="36" y="63"/>
                </a:lnTo>
                <a:lnTo>
                  <a:pt x="36" y="63"/>
                </a:lnTo>
                <a:lnTo>
                  <a:pt x="36" y="63"/>
                </a:lnTo>
                <a:lnTo>
                  <a:pt x="31" y="67"/>
                </a:lnTo>
                <a:lnTo>
                  <a:pt x="31" y="67"/>
                </a:lnTo>
                <a:lnTo>
                  <a:pt x="31" y="67"/>
                </a:lnTo>
                <a:lnTo>
                  <a:pt x="27" y="67"/>
                </a:lnTo>
                <a:lnTo>
                  <a:pt x="27" y="67"/>
                </a:lnTo>
                <a:lnTo>
                  <a:pt x="27" y="67"/>
                </a:lnTo>
                <a:lnTo>
                  <a:pt x="27" y="67"/>
                </a:lnTo>
                <a:lnTo>
                  <a:pt x="27" y="67"/>
                </a:lnTo>
                <a:lnTo>
                  <a:pt x="27" y="67"/>
                </a:lnTo>
                <a:lnTo>
                  <a:pt x="27" y="67"/>
                </a:lnTo>
                <a:lnTo>
                  <a:pt x="27" y="67"/>
                </a:lnTo>
                <a:lnTo>
                  <a:pt x="27" y="67"/>
                </a:lnTo>
                <a:lnTo>
                  <a:pt x="27" y="67"/>
                </a:lnTo>
                <a:lnTo>
                  <a:pt x="22" y="72"/>
                </a:lnTo>
                <a:lnTo>
                  <a:pt x="22" y="72"/>
                </a:lnTo>
                <a:lnTo>
                  <a:pt x="18" y="72"/>
                </a:lnTo>
                <a:lnTo>
                  <a:pt x="13" y="72"/>
                </a:lnTo>
                <a:lnTo>
                  <a:pt x="13" y="72"/>
                </a:lnTo>
                <a:lnTo>
                  <a:pt x="13" y="72"/>
                </a:lnTo>
                <a:lnTo>
                  <a:pt x="9" y="72"/>
                </a:lnTo>
                <a:lnTo>
                  <a:pt x="9" y="72"/>
                </a:lnTo>
                <a:lnTo>
                  <a:pt x="4" y="72"/>
                </a:lnTo>
                <a:lnTo>
                  <a:pt x="4" y="72"/>
                </a:lnTo>
                <a:lnTo>
                  <a:pt x="9" y="72"/>
                </a:lnTo>
                <a:lnTo>
                  <a:pt x="9" y="67"/>
                </a:lnTo>
                <a:lnTo>
                  <a:pt x="9" y="67"/>
                </a:lnTo>
                <a:lnTo>
                  <a:pt x="9" y="67"/>
                </a:lnTo>
                <a:lnTo>
                  <a:pt x="4" y="72"/>
                </a:lnTo>
                <a:lnTo>
                  <a:pt x="4" y="72"/>
                </a:lnTo>
                <a:lnTo>
                  <a:pt x="0" y="72"/>
                </a:lnTo>
                <a:lnTo>
                  <a:pt x="0" y="72"/>
                </a:lnTo>
                <a:lnTo>
                  <a:pt x="4" y="67"/>
                </a:lnTo>
                <a:lnTo>
                  <a:pt x="4" y="67"/>
                </a:lnTo>
                <a:lnTo>
                  <a:pt x="4" y="67"/>
                </a:lnTo>
                <a:lnTo>
                  <a:pt x="9" y="67"/>
                </a:lnTo>
                <a:lnTo>
                  <a:pt x="9" y="67"/>
                </a:lnTo>
                <a:lnTo>
                  <a:pt x="0" y="67"/>
                </a:lnTo>
                <a:lnTo>
                  <a:pt x="0" y="67"/>
                </a:lnTo>
                <a:lnTo>
                  <a:pt x="0" y="67"/>
                </a:lnTo>
                <a:lnTo>
                  <a:pt x="0" y="67"/>
                </a:lnTo>
                <a:lnTo>
                  <a:pt x="0" y="67"/>
                </a:lnTo>
                <a:lnTo>
                  <a:pt x="0" y="63"/>
                </a:lnTo>
                <a:lnTo>
                  <a:pt x="0" y="63"/>
                </a:lnTo>
                <a:lnTo>
                  <a:pt x="4" y="63"/>
                </a:lnTo>
                <a:lnTo>
                  <a:pt x="4" y="63"/>
                </a:lnTo>
                <a:lnTo>
                  <a:pt x="4" y="63"/>
                </a:lnTo>
                <a:lnTo>
                  <a:pt x="4" y="63"/>
                </a:lnTo>
                <a:lnTo>
                  <a:pt x="0" y="63"/>
                </a:lnTo>
                <a:lnTo>
                  <a:pt x="0" y="58"/>
                </a:lnTo>
                <a:lnTo>
                  <a:pt x="0" y="58"/>
                </a:lnTo>
                <a:lnTo>
                  <a:pt x="0" y="58"/>
                </a:lnTo>
                <a:lnTo>
                  <a:pt x="0" y="58"/>
                </a:lnTo>
                <a:lnTo>
                  <a:pt x="4" y="58"/>
                </a:lnTo>
                <a:lnTo>
                  <a:pt x="4" y="58"/>
                </a:lnTo>
                <a:lnTo>
                  <a:pt x="4" y="58"/>
                </a:lnTo>
                <a:lnTo>
                  <a:pt x="4" y="58"/>
                </a:lnTo>
                <a:lnTo>
                  <a:pt x="9" y="58"/>
                </a:lnTo>
                <a:lnTo>
                  <a:pt x="9" y="58"/>
                </a:lnTo>
                <a:lnTo>
                  <a:pt x="9" y="58"/>
                </a:lnTo>
                <a:lnTo>
                  <a:pt x="4" y="54"/>
                </a:lnTo>
                <a:lnTo>
                  <a:pt x="9" y="54"/>
                </a:lnTo>
                <a:lnTo>
                  <a:pt x="9" y="54"/>
                </a:lnTo>
                <a:lnTo>
                  <a:pt x="9" y="54"/>
                </a:lnTo>
                <a:lnTo>
                  <a:pt x="9" y="54"/>
                </a:lnTo>
                <a:lnTo>
                  <a:pt x="13" y="54"/>
                </a:lnTo>
                <a:lnTo>
                  <a:pt x="18" y="54"/>
                </a:lnTo>
                <a:lnTo>
                  <a:pt x="22" y="49"/>
                </a:lnTo>
                <a:lnTo>
                  <a:pt x="22" y="49"/>
                </a:lnTo>
                <a:lnTo>
                  <a:pt x="18" y="49"/>
                </a:lnTo>
                <a:lnTo>
                  <a:pt x="18" y="49"/>
                </a:lnTo>
                <a:lnTo>
                  <a:pt x="18" y="49"/>
                </a:lnTo>
                <a:lnTo>
                  <a:pt x="13" y="54"/>
                </a:lnTo>
                <a:lnTo>
                  <a:pt x="13" y="49"/>
                </a:lnTo>
                <a:lnTo>
                  <a:pt x="13" y="49"/>
                </a:lnTo>
                <a:lnTo>
                  <a:pt x="13" y="49"/>
                </a:lnTo>
                <a:lnTo>
                  <a:pt x="9" y="54"/>
                </a:lnTo>
                <a:lnTo>
                  <a:pt x="9" y="54"/>
                </a:lnTo>
                <a:lnTo>
                  <a:pt x="4" y="54"/>
                </a:lnTo>
                <a:lnTo>
                  <a:pt x="9" y="49"/>
                </a:lnTo>
                <a:lnTo>
                  <a:pt x="13" y="49"/>
                </a:lnTo>
                <a:lnTo>
                  <a:pt x="13" y="49"/>
                </a:lnTo>
                <a:lnTo>
                  <a:pt x="13" y="45"/>
                </a:lnTo>
                <a:lnTo>
                  <a:pt x="13" y="45"/>
                </a:lnTo>
                <a:lnTo>
                  <a:pt x="13" y="45"/>
                </a:lnTo>
                <a:lnTo>
                  <a:pt x="18" y="45"/>
                </a:lnTo>
                <a:lnTo>
                  <a:pt x="18" y="40"/>
                </a:lnTo>
                <a:lnTo>
                  <a:pt x="18" y="40"/>
                </a:lnTo>
                <a:lnTo>
                  <a:pt x="18" y="40"/>
                </a:lnTo>
                <a:lnTo>
                  <a:pt x="22" y="40"/>
                </a:lnTo>
                <a:lnTo>
                  <a:pt x="22" y="40"/>
                </a:lnTo>
                <a:lnTo>
                  <a:pt x="22" y="40"/>
                </a:lnTo>
                <a:lnTo>
                  <a:pt x="22" y="40"/>
                </a:lnTo>
                <a:lnTo>
                  <a:pt x="18" y="40"/>
                </a:lnTo>
                <a:lnTo>
                  <a:pt x="13" y="40"/>
                </a:lnTo>
                <a:lnTo>
                  <a:pt x="13" y="40"/>
                </a:lnTo>
                <a:lnTo>
                  <a:pt x="13" y="40"/>
                </a:lnTo>
                <a:lnTo>
                  <a:pt x="13" y="40"/>
                </a:lnTo>
                <a:lnTo>
                  <a:pt x="13" y="40"/>
                </a:lnTo>
                <a:lnTo>
                  <a:pt x="13" y="40"/>
                </a:lnTo>
                <a:lnTo>
                  <a:pt x="13" y="40"/>
                </a:lnTo>
                <a:lnTo>
                  <a:pt x="9" y="40"/>
                </a:lnTo>
                <a:lnTo>
                  <a:pt x="9" y="40"/>
                </a:lnTo>
                <a:lnTo>
                  <a:pt x="9" y="36"/>
                </a:lnTo>
                <a:lnTo>
                  <a:pt x="9" y="36"/>
                </a:lnTo>
                <a:lnTo>
                  <a:pt x="9" y="36"/>
                </a:lnTo>
                <a:lnTo>
                  <a:pt x="9" y="36"/>
                </a:lnTo>
                <a:lnTo>
                  <a:pt x="4" y="36"/>
                </a:lnTo>
                <a:lnTo>
                  <a:pt x="4" y="36"/>
                </a:lnTo>
                <a:lnTo>
                  <a:pt x="9" y="36"/>
                </a:lnTo>
                <a:lnTo>
                  <a:pt x="4" y="36"/>
                </a:lnTo>
                <a:lnTo>
                  <a:pt x="4" y="36"/>
                </a:lnTo>
                <a:lnTo>
                  <a:pt x="9" y="36"/>
                </a:lnTo>
                <a:lnTo>
                  <a:pt x="9" y="36"/>
                </a:lnTo>
                <a:lnTo>
                  <a:pt x="9" y="31"/>
                </a:lnTo>
                <a:lnTo>
                  <a:pt x="13" y="31"/>
                </a:lnTo>
                <a:lnTo>
                  <a:pt x="9" y="31"/>
                </a:lnTo>
                <a:lnTo>
                  <a:pt x="9" y="31"/>
                </a:lnTo>
                <a:lnTo>
                  <a:pt x="9" y="31"/>
                </a:lnTo>
                <a:lnTo>
                  <a:pt x="9" y="31"/>
                </a:lnTo>
                <a:lnTo>
                  <a:pt x="13" y="31"/>
                </a:lnTo>
                <a:lnTo>
                  <a:pt x="13" y="31"/>
                </a:lnTo>
                <a:lnTo>
                  <a:pt x="13" y="27"/>
                </a:lnTo>
                <a:lnTo>
                  <a:pt x="13" y="27"/>
                </a:lnTo>
                <a:lnTo>
                  <a:pt x="13" y="27"/>
                </a:lnTo>
                <a:lnTo>
                  <a:pt x="9" y="27"/>
                </a:lnTo>
                <a:lnTo>
                  <a:pt x="9" y="27"/>
                </a:lnTo>
                <a:lnTo>
                  <a:pt x="9" y="27"/>
                </a:lnTo>
                <a:lnTo>
                  <a:pt x="9" y="27"/>
                </a:lnTo>
                <a:lnTo>
                  <a:pt x="13" y="22"/>
                </a:lnTo>
                <a:lnTo>
                  <a:pt x="9" y="22"/>
                </a:lnTo>
                <a:lnTo>
                  <a:pt x="9" y="22"/>
                </a:lnTo>
                <a:lnTo>
                  <a:pt x="9" y="22"/>
                </a:lnTo>
                <a:lnTo>
                  <a:pt x="9" y="22"/>
                </a:lnTo>
                <a:lnTo>
                  <a:pt x="9" y="22"/>
                </a:lnTo>
                <a:lnTo>
                  <a:pt x="9" y="22"/>
                </a:lnTo>
                <a:lnTo>
                  <a:pt x="9" y="22"/>
                </a:lnTo>
                <a:lnTo>
                  <a:pt x="9" y="22"/>
                </a:lnTo>
                <a:lnTo>
                  <a:pt x="13" y="22"/>
                </a:lnTo>
                <a:lnTo>
                  <a:pt x="13" y="22"/>
                </a:lnTo>
                <a:lnTo>
                  <a:pt x="18" y="18"/>
                </a:lnTo>
                <a:lnTo>
                  <a:pt x="18" y="22"/>
                </a:lnTo>
                <a:lnTo>
                  <a:pt x="22" y="22"/>
                </a:lnTo>
                <a:lnTo>
                  <a:pt x="22" y="22"/>
                </a:lnTo>
                <a:lnTo>
                  <a:pt x="22" y="22"/>
                </a:lnTo>
                <a:lnTo>
                  <a:pt x="22" y="22"/>
                </a:lnTo>
                <a:lnTo>
                  <a:pt x="27" y="22"/>
                </a:lnTo>
                <a:lnTo>
                  <a:pt x="31" y="22"/>
                </a:lnTo>
                <a:lnTo>
                  <a:pt x="31" y="22"/>
                </a:lnTo>
                <a:lnTo>
                  <a:pt x="31" y="22"/>
                </a:lnTo>
                <a:lnTo>
                  <a:pt x="27" y="18"/>
                </a:lnTo>
                <a:lnTo>
                  <a:pt x="31" y="18"/>
                </a:lnTo>
                <a:lnTo>
                  <a:pt x="31" y="18"/>
                </a:lnTo>
                <a:lnTo>
                  <a:pt x="31" y="18"/>
                </a:lnTo>
                <a:lnTo>
                  <a:pt x="36" y="18"/>
                </a:lnTo>
                <a:lnTo>
                  <a:pt x="36" y="18"/>
                </a:lnTo>
                <a:lnTo>
                  <a:pt x="36" y="13"/>
                </a:lnTo>
                <a:lnTo>
                  <a:pt x="36" y="13"/>
                </a:lnTo>
                <a:lnTo>
                  <a:pt x="31" y="13"/>
                </a:lnTo>
                <a:lnTo>
                  <a:pt x="27" y="13"/>
                </a:lnTo>
                <a:lnTo>
                  <a:pt x="27" y="13"/>
                </a:lnTo>
                <a:lnTo>
                  <a:pt x="31" y="13"/>
                </a:lnTo>
                <a:lnTo>
                  <a:pt x="31" y="13"/>
                </a:lnTo>
                <a:lnTo>
                  <a:pt x="31" y="9"/>
                </a:lnTo>
                <a:lnTo>
                  <a:pt x="31" y="9"/>
                </a:lnTo>
                <a:lnTo>
                  <a:pt x="36" y="9"/>
                </a:lnTo>
                <a:lnTo>
                  <a:pt x="31" y="9"/>
                </a:lnTo>
                <a:lnTo>
                  <a:pt x="36" y="9"/>
                </a:lnTo>
                <a:lnTo>
                  <a:pt x="36" y="4"/>
                </a:lnTo>
                <a:lnTo>
                  <a:pt x="36" y="4"/>
                </a:lnTo>
                <a:lnTo>
                  <a:pt x="36" y="4"/>
                </a:lnTo>
                <a:lnTo>
                  <a:pt x="36" y="4"/>
                </a:lnTo>
                <a:lnTo>
                  <a:pt x="40" y="4"/>
                </a:lnTo>
                <a:lnTo>
                  <a:pt x="40" y="4"/>
                </a:lnTo>
                <a:lnTo>
                  <a:pt x="40" y="4"/>
                </a:lnTo>
                <a:lnTo>
                  <a:pt x="45" y="4"/>
                </a:lnTo>
                <a:lnTo>
                  <a:pt x="45" y="4"/>
                </a:lnTo>
                <a:lnTo>
                  <a:pt x="45" y="4"/>
                </a:lnTo>
                <a:lnTo>
                  <a:pt x="45" y="4"/>
                </a:lnTo>
                <a:lnTo>
                  <a:pt x="45" y="4"/>
                </a:lnTo>
                <a:lnTo>
                  <a:pt x="45" y="4"/>
                </a:lnTo>
                <a:lnTo>
                  <a:pt x="45" y="4"/>
                </a:lnTo>
                <a:lnTo>
                  <a:pt x="45" y="4"/>
                </a:lnTo>
                <a:lnTo>
                  <a:pt x="45" y="4"/>
                </a:lnTo>
                <a:lnTo>
                  <a:pt x="45" y="9"/>
                </a:lnTo>
                <a:lnTo>
                  <a:pt x="45" y="9"/>
                </a:lnTo>
                <a:lnTo>
                  <a:pt x="45" y="9"/>
                </a:lnTo>
                <a:lnTo>
                  <a:pt x="45" y="9"/>
                </a:lnTo>
                <a:lnTo>
                  <a:pt x="45" y="4"/>
                </a:lnTo>
                <a:lnTo>
                  <a:pt x="45" y="4"/>
                </a:lnTo>
                <a:lnTo>
                  <a:pt x="45" y="4"/>
                </a:lnTo>
                <a:lnTo>
                  <a:pt x="45" y="4"/>
                </a:lnTo>
                <a:lnTo>
                  <a:pt x="49" y="4"/>
                </a:lnTo>
                <a:lnTo>
                  <a:pt x="49" y="0"/>
                </a:lnTo>
                <a:lnTo>
                  <a:pt x="49" y="0"/>
                </a:lnTo>
                <a:lnTo>
                  <a:pt x="49" y="0"/>
                </a:lnTo>
                <a:lnTo>
                  <a:pt x="49" y="0"/>
                </a:lnTo>
                <a:lnTo>
                  <a:pt x="54" y="0"/>
                </a:lnTo>
                <a:lnTo>
                  <a:pt x="54" y="4"/>
                </a:lnTo>
                <a:lnTo>
                  <a:pt x="54" y="4"/>
                </a:lnTo>
                <a:lnTo>
                  <a:pt x="54" y="4"/>
                </a:lnTo>
                <a:lnTo>
                  <a:pt x="49" y="4"/>
                </a:lnTo>
                <a:lnTo>
                  <a:pt x="49" y="4"/>
                </a:lnTo>
                <a:lnTo>
                  <a:pt x="49" y="9"/>
                </a:lnTo>
                <a:lnTo>
                  <a:pt x="49" y="9"/>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2" name="Freeform 78">
            <a:extLst>
              <a:ext uri="{FF2B5EF4-FFF2-40B4-BE49-F238E27FC236}">
                <a16:creationId xmlns:a16="http://schemas.microsoft.com/office/drawing/2014/main" id="{9529D7AC-D779-A34F-BF2C-4F7135CBB92A}"/>
              </a:ext>
            </a:extLst>
          </p:cNvPr>
          <p:cNvSpPr>
            <a:spLocks/>
          </p:cNvSpPr>
          <p:nvPr/>
        </p:nvSpPr>
        <p:spPr bwMode="auto">
          <a:xfrm>
            <a:off x="7142913" y="2408851"/>
            <a:ext cx="847442" cy="672121"/>
          </a:xfrm>
          <a:custGeom>
            <a:avLst/>
            <a:gdLst>
              <a:gd name="T0" fmla="*/ 23 w 353"/>
              <a:gd name="T1" fmla="*/ 13 h 276"/>
              <a:gd name="T2" fmla="*/ 45 w 353"/>
              <a:gd name="T3" fmla="*/ 13 h 276"/>
              <a:gd name="T4" fmla="*/ 68 w 353"/>
              <a:gd name="T5" fmla="*/ 4 h 276"/>
              <a:gd name="T6" fmla="*/ 68 w 353"/>
              <a:gd name="T7" fmla="*/ 13 h 276"/>
              <a:gd name="T8" fmla="*/ 68 w 353"/>
              <a:gd name="T9" fmla="*/ 18 h 276"/>
              <a:gd name="T10" fmla="*/ 82 w 353"/>
              <a:gd name="T11" fmla="*/ 32 h 276"/>
              <a:gd name="T12" fmla="*/ 104 w 353"/>
              <a:gd name="T13" fmla="*/ 45 h 276"/>
              <a:gd name="T14" fmla="*/ 163 w 353"/>
              <a:gd name="T15" fmla="*/ 50 h 276"/>
              <a:gd name="T16" fmla="*/ 163 w 353"/>
              <a:gd name="T17" fmla="*/ 45 h 276"/>
              <a:gd name="T18" fmla="*/ 176 w 353"/>
              <a:gd name="T19" fmla="*/ 36 h 276"/>
              <a:gd name="T20" fmla="*/ 199 w 353"/>
              <a:gd name="T21" fmla="*/ 27 h 276"/>
              <a:gd name="T22" fmla="*/ 213 w 353"/>
              <a:gd name="T23" fmla="*/ 27 h 276"/>
              <a:gd name="T24" fmla="*/ 226 w 353"/>
              <a:gd name="T25" fmla="*/ 32 h 276"/>
              <a:gd name="T26" fmla="*/ 240 w 353"/>
              <a:gd name="T27" fmla="*/ 36 h 276"/>
              <a:gd name="T28" fmla="*/ 258 w 353"/>
              <a:gd name="T29" fmla="*/ 45 h 276"/>
              <a:gd name="T30" fmla="*/ 285 w 353"/>
              <a:gd name="T31" fmla="*/ 63 h 276"/>
              <a:gd name="T32" fmla="*/ 285 w 353"/>
              <a:gd name="T33" fmla="*/ 72 h 276"/>
              <a:gd name="T34" fmla="*/ 285 w 353"/>
              <a:gd name="T35" fmla="*/ 81 h 276"/>
              <a:gd name="T36" fmla="*/ 285 w 353"/>
              <a:gd name="T37" fmla="*/ 90 h 276"/>
              <a:gd name="T38" fmla="*/ 280 w 353"/>
              <a:gd name="T39" fmla="*/ 99 h 276"/>
              <a:gd name="T40" fmla="*/ 289 w 353"/>
              <a:gd name="T41" fmla="*/ 113 h 276"/>
              <a:gd name="T42" fmla="*/ 294 w 353"/>
              <a:gd name="T43" fmla="*/ 145 h 276"/>
              <a:gd name="T44" fmla="*/ 312 w 353"/>
              <a:gd name="T45" fmla="*/ 158 h 276"/>
              <a:gd name="T46" fmla="*/ 312 w 353"/>
              <a:gd name="T47" fmla="*/ 194 h 276"/>
              <a:gd name="T48" fmla="*/ 330 w 353"/>
              <a:gd name="T49" fmla="*/ 212 h 276"/>
              <a:gd name="T50" fmla="*/ 344 w 353"/>
              <a:gd name="T51" fmla="*/ 231 h 276"/>
              <a:gd name="T52" fmla="*/ 353 w 353"/>
              <a:gd name="T53" fmla="*/ 235 h 276"/>
              <a:gd name="T54" fmla="*/ 344 w 353"/>
              <a:gd name="T55" fmla="*/ 244 h 276"/>
              <a:gd name="T56" fmla="*/ 335 w 353"/>
              <a:gd name="T57" fmla="*/ 249 h 276"/>
              <a:gd name="T58" fmla="*/ 330 w 353"/>
              <a:gd name="T59" fmla="*/ 267 h 276"/>
              <a:gd name="T60" fmla="*/ 312 w 353"/>
              <a:gd name="T61" fmla="*/ 267 h 276"/>
              <a:gd name="T62" fmla="*/ 280 w 353"/>
              <a:gd name="T63" fmla="*/ 267 h 276"/>
              <a:gd name="T64" fmla="*/ 253 w 353"/>
              <a:gd name="T65" fmla="*/ 258 h 276"/>
              <a:gd name="T66" fmla="*/ 235 w 353"/>
              <a:gd name="T67" fmla="*/ 235 h 276"/>
              <a:gd name="T68" fmla="*/ 213 w 353"/>
              <a:gd name="T69" fmla="*/ 249 h 276"/>
              <a:gd name="T70" fmla="*/ 181 w 353"/>
              <a:gd name="T71" fmla="*/ 240 h 276"/>
              <a:gd name="T72" fmla="*/ 154 w 353"/>
              <a:gd name="T73" fmla="*/ 221 h 276"/>
              <a:gd name="T74" fmla="*/ 140 w 353"/>
              <a:gd name="T75" fmla="*/ 203 h 276"/>
              <a:gd name="T76" fmla="*/ 127 w 353"/>
              <a:gd name="T77" fmla="*/ 185 h 276"/>
              <a:gd name="T78" fmla="*/ 109 w 353"/>
              <a:gd name="T79" fmla="*/ 176 h 276"/>
              <a:gd name="T80" fmla="*/ 104 w 353"/>
              <a:gd name="T81" fmla="*/ 185 h 276"/>
              <a:gd name="T82" fmla="*/ 95 w 353"/>
              <a:gd name="T83" fmla="*/ 181 h 276"/>
              <a:gd name="T84" fmla="*/ 86 w 353"/>
              <a:gd name="T85" fmla="*/ 167 h 276"/>
              <a:gd name="T86" fmla="*/ 73 w 353"/>
              <a:gd name="T87" fmla="*/ 140 h 276"/>
              <a:gd name="T88" fmla="*/ 50 w 353"/>
              <a:gd name="T89" fmla="*/ 131 h 276"/>
              <a:gd name="T90" fmla="*/ 45 w 353"/>
              <a:gd name="T91" fmla="*/ 117 h 276"/>
              <a:gd name="T92" fmla="*/ 41 w 353"/>
              <a:gd name="T93" fmla="*/ 108 h 276"/>
              <a:gd name="T94" fmla="*/ 41 w 353"/>
              <a:gd name="T95" fmla="*/ 95 h 276"/>
              <a:gd name="T96" fmla="*/ 41 w 353"/>
              <a:gd name="T97" fmla="*/ 81 h 276"/>
              <a:gd name="T98" fmla="*/ 36 w 353"/>
              <a:gd name="T99" fmla="*/ 77 h 276"/>
              <a:gd name="T100" fmla="*/ 27 w 353"/>
              <a:gd name="T101" fmla="*/ 63 h 276"/>
              <a:gd name="T102" fmla="*/ 18 w 353"/>
              <a:gd name="T103" fmla="*/ 50 h 276"/>
              <a:gd name="T104" fmla="*/ 14 w 353"/>
              <a:gd name="T105" fmla="*/ 45 h 276"/>
              <a:gd name="T106" fmla="*/ 9 w 353"/>
              <a:gd name="T107" fmla="*/ 36 h 276"/>
              <a:gd name="T108" fmla="*/ 9 w 353"/>
              <a:gd name="T109" fmla="*/ 27 h 276"/>
              <a:gd name="T110" fmla="*/ 5 w 353"/>
              <a:gd name="T111" fmla="*/ 13 h 276"/>
              <a:gd name="T112" fmla="*/ 0 w 353"/>
              <a:gd name="T113" fmla="*/ 9 h 276"/>
              <a:gd name="T114" fmla="*/ 9 w 353"/>
              <a:gd name="T115" fmla="*/ 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3" h="276">
                <a:moveTo>
                  <a:pt x="14" y="9"/>
                </a:moveTo>
                <a:lnTo>
                  <a:pt x="14" y="9"/>
                </a:lnTo>
                <a:lnTo>
                  <a:pt x="18" y="9"/>
                </a:lnTo>
                <a:lnTo>
                  <a:pt x="18" y="9"/>
                </a:lnTo>
                <a:lnTo>
                  <a:pt x="18" y="9"/>
                </a:lnTo>
                <a:lnTo>
                  <a:pt x="18" y="9"/>
                </a:lnTo>
                <a:lnTo>
                  <a:pt x="18" y="13"/>
                </a:lnTo>
                <a:lnTo>
                  <a:pt x="23" y="13"/>
                </a:lnTo>
                <a:lnTo>
                  <a:pt x="23" y="13"/>
                </a:lnTo>
                <a:lnTo>
                  <a:pt x="23" y="13"/>
                </a:lnTo>
                <a:lnTo>
                  <a:pt x="27" y="13"/>
                </a:lnTo>
                <a:lnTo>
                  <a:pt x="32" y="18"/>
                </a:lnTo>
                <a:lnTo>
                  <a:pt x="32" y="18"/>
                </a:lnTo>
                <a:lnTo>
                  <a:pt x="36" y="18"/>
                </a:lnTo>
                <a:lnTo>
                  <a:pt x="36" y="18"/>
                </a:lnTo>
                <a:lnTo>
                  <a:pt x="41" y="18"/>
                </a:lnTo>
                <a:lnTo>
                  <a:pt x="41" y="18"/>
                </a:lnTo>
                <a:lnTo>
                  <a:pt x="45" y="13"/>
                </a:lnTo>
                <a:lnTo>
                  <a:pt x="45" y="13"/>
                </a:lnTo>
                <a:lnTo>
                  <a:pt x="45" y="13"/>
                </a:lnTo>
                <a:lnTo>
                  <a:pt x="50" y="9"/>
                </a:lnTo>
                <a:lnTo>
                  <a:pt x="50" y="9"/>
                </a:lnTo>
                <a:lnTo>
                  <a:pt x="50" y="4"/>
                </a:lnTo>
                <a:lnTo>
                  <a:pt x="54" y="4"/>
                </a:lnTo>
                <a:lnTo>
                  <a:pt x="54" y="4"/>
                </a:lnTo>
                <a:lnTo>
                  <a:pt x="59" y="4"/>
                </a:lnTo>
                <a:lnTo>
                  <a:pt x="59" y="0"/>
                </a:lnTo>
                <a:lnTo>
                  <a:pt x="59" y="0"/>
                </a:lnTo>
                <a:lnTo>
                  <a:pt x="63" y="4"/>
                </a:lnTo>
                <a:lnTo>
                  <a:pt x="68" y="4"/>
                </a:lnTo>
                <a:lnTo>
                  <a:pt x="68" y="9"/>
                </a:lnTo>
                <a:lnTo>
                  <a:pt x="68" y="9"/>
                </a:lnTo>
                <a:lnTo>
                  <a:pt x="63" y="9"/>
                </a:lnTo>
                <a:lnTo>
                  <a:pt x="63" y="9"/>
                </a:lnTo>
                <a:lnTo>
                  <a:pt x="63" y="9"/>
                </a:lnTo>
                <a:lnTo>
                  <a:pt x="63" y="9"/>
                </a:lnTo>
                <a:lnTo>
                  <a:pt x="63" y="9"/>
                </a:lnTo>
                <a:lnTo>
                  <a:pt x="68" y="13"/>
                </a:lnTo>
                <a:lnTo>
                  <a:pt x="68" y="13"/>
                </a:lnTo>
                <a:lnTo>
                  <a:pt x="68" y="13"/>
                </a:lnTo>
                <a:lnTo>
                  <a:pt x="68" y="13"/>
                </a:lnTo>
                <a:lnTo>
                  <a:pt x="68" y="13"/>
                </a:lnTo>
                <a:lnTo>
                  <a:pt x="63" y="13"/>
                </a:lnTo>
                <a:lnTo>
                  <a:pt x="63" y="13"/>
                </a:lnTo>
                <a:lnTo>
                  <a:pt x="63" y="18"/>
                </a:lnTo>
                <a:lnTo>
                  <a:pt x="63" y="18"/>
                </a:lnTo>
                <a:lnTo>
                  <a:pt x="63" y="18"/>
                </a:lnTo>
                <a:lnTo>
                  <a:pt x="63" y="18"/>
                </a:lnTo>
                <a:lnTo>
                  <a:pt x="68" y="18"/>
                </a:lnTo>
                <a:lnTo>
                  <a:pt x="68" y="18"/>
                </a:lnTo>
                <a:lnTo>
                  <a:pt x="68" y="23"/>
                </a:lnTo>
                <a:lnTo>
                  <a:pt x="68" y="23"/>
                </a:lnTo>
                <a:lnTo>
                  <a:pt x="73" y="23"/>
                </a:lnTo>
                <a:lnTo>
                  <a:pt x="73" y="23"/>
                </a:lnTo>
                <a:lnTo>
                  <a:pt x="73" y="27"/>
                </a:lnTo>
                <a:lnTo>
                  <a:pt x="77" y="27"/>
                </a:lnTo>
                <a:lnTo>
                  <a:pt x="77" y="23"/>
                </a:lnTo>
                <a:lnTo>
                  <a:pt x="77" y="23"/>
                </a:lnTo>
                <a:lnTo>
                  <a:pt x="77" y="27"/>
                </a:lnTo>
                <a:lnTo>
                  <a:pt x="82" y="32"/>
                </a:lnTo>
                <a:lnTo>
                  <a:pt x="82" y="32"/>
                </a:lnTo>
                <a:lnTo>
                  <a:pt x="82" y="36"/>
                </a:lnTo>
                <a:lnTo>
                  <a:pt x="82" y="36"/>
                </a:lnTo>
                <a:lnTo>
                  <a:pt x="86" y="41"/>
                </a:lnTo>
                <a:lnTo>
                  <a:pt x="86" y="41"/>
                </a:lnTo>
                <a:lnTo>
                  <a:pt x="91" y="41"/>
                </a:lnTo>
                <a:lnTo>
                  <a:pt x="91" y="41"/>
                </a:lnTo>
                <a:lnTo>
                  <a:pt x="95" y="41"/>
                </a:lnTo>
                <a:lnTo>
                  <a:pt x="100" y="45"/>
                </a:lnTo>
                <a:lnTo>
                  <a:pt x="104" y="45"/>
                </a:lnTo>
                <a:lnTo>
                  <a:pt x="104" y="45"/>
                </a:lnTo>
                <a:lnTo>
                  <a:pt x="104" y="45"/>
                </a:lnTo>
                <a:lnTo>
                  <a:pt x="109" y="50"/>
                </a:lnTo>
                <a:lnTo>
                  <a:pt x="109" y="50"/>
                </a:lnTo>
                <a:lnTo>
                  <a:pt x="118" y="54"/>
                </a:lnTo>
                <a:lnTo>
                  <a:pt x="122" y="54"/>
                </a:lnTo>
                <a:lnTo>
                  <a:pt x="131" y="59"/>
                </a:lnTo>
                <a:lnTo>
                  <a:pt x="136" y="59"/>
                </a:lnTo>
                <a:lnTo>
                  <a:pt x="154" y="54"/>
                </a:lnTo>
                <a:lnTo>
                  <a:pt x="163" y="50"/>
                </a:lnTo>
                <a:lnTo>
                  <a:pt x="163" y="50"/>
                </a:lnTo>
                <a:lnTo>
                  <a:pt x="163" y="54"/>
                </a:lnTo>
                <a:lnTo>
                  <a:pt x="163" y="54"/>
                </a:lnTo>
                <a:lnTo>
                  <a:pt x="163" y="54"/>
                </a:lnTo>
                <a:lnTo>
                  <a:pt x="163" y="54"/>
                </a:lnTo>
                <a:lnTo>
                  <a:pt x="167" y="54"/>
                </a:lnTo>
                <a:lnTo>
                  <a:pt x="167" y="54"/>
                </a:lnTo>
                <a:lnTo>
                  <a:pt x="167" y="54"/>
                </a:lnTo>
                <a:lnTo>
                  <a:pt x="167" y="50"/>
                </a:lnTo>
                <a:lnTo>
                  <a:pt x="163" y="45"/>
                </a:lnTo>
                <a:lnTo>
                  <a:pt x="163" y="45"/>
                </a:lnTo>
                <a:lnTo>
                  <a:pt x="167" y="45"/>
                </a:lnTo>
                <a:lnTo>
                  <a:pt x="167" y="45"/>
                </a:lnTo>
                <a:lnTo>
                  <a:pt x="172" y="41"/>
                </a:lnTo>
                <a:lnTo>
                  <a:pt x="172" y="41"/>
                </a:lnTo>
                <a:lnTo>
                  <a:pt x="172" y="41"/>
                </a:lnTo>
                <a:lnTo>
                  <a:pt x="176" y="41"/>
                </a:lnTo>
                <a:lnTo>
                  <a:pt x="176" y="41"/>
                </a:lnTo>
                <a:lnTo>
                  <a:pt x="176" y="36"/>
                </a:lnTo>
                <a:lnTo>
                  <a:pt x="176" y="36"/>
                </a:lnTo>
                <a:lnTo>
                  <a:pt x="181" y="32"/>
                </a:lnTo>
                <a:lnTo>
                  <a:pt x="181" y="32"/>
                </a:lnTo>
                <a:lnTo>
                  <a:pt x="181" y="32"/>
                </a:lnTo>
                <a:lnTo>
                  <a:pt x="185" y="27"/>
                </a:lnTo>
                <a:lnTo>
                  <a:pt x="190" y="27"/>
                </a:lnTo>
                <a:lnTo>
                  <a:pt x="195" y="27"/>
                </a:lnTo>
                <a:lnTo>
                  <a:pt x="195" y="27"/>
                </a:lnTo>
                <a:lnTo>
                  <a:pt x="195" y="27"/>
                </a:lnTo>
                <a:lnTo>
                  <a:pt x="199" y="27"/>
                </a:lnTo>
                <a:lnTo>
                  <a:pt x="199" y="27"/>
                </a:lnTo>
                <a:lnTo>
                  <a:pt x="199" y="27"/>
                </a:lnTo>
                <a:lnTo>
                  <a:pt x="199" y="27"/>
                </a:lnTo>
                <a:lnTo>
                  <a:pt x="199" y="27"/>
                </a:lnTo>
                <a:lnTo>
                  <a:pt x="199" y="27"/>
                </a:lnTo>
                <a:lnTo>
                  <a:pt x="204" y="27"/>
                </a:lnTo>
                <a:lnTo>
                  <a:pt x="204" y="27"/>
                </a:lnTo>
                <a:lnTo>
                  <a:pt x="208" y="27"/>
                </a:lnTo>
                <a:lnTo>
                  <a:pt x="208" y="27"/>
                </a:lnTo>
                <a:lnTo>
                  <a:pt x="213" y="27"/>
                </a:lnTo>
                <a:lnTo>
                  <a:pt x="213" y="27"/>
                </a:lnTo>
                <a:lnTo>
                  <a:pt x="213" y="27"/>
                </a:lnTo>
                <a:lnTo>
                  <a:pt x="213" y="27"/>
                </a:lnTo>
                <a:lnTo>
                  <a:pt x="213" y="32"/>
                </a:lnTo>
                <a:lnTo>
                  <a:pt x="213" y="32"/>
                </a:lnTo>
                <a:lnTo>
                  <a:pt x="213" y="32"/>
                </a:lnTo>
                <a:lnTo>
                  <a:pt x="217" y="32"/>
                </a:lnTo>
                <a:lnTo>
                  <a:pt x="217" y="32"/>
                </a:lnTo>
                <a:lnTo>
                  <a:pt x="222" y="32"/>
                </a:lnTo>
                <a:lnTo>
                  <a:pt x="222" y="32"/>
                </a:lnTo>
                <a:lnTo>
                  <a:pt x="226" y="32"/>
                </a:lnTo>
                <a:lnTo>
                  <a:pt x="226" y="36"/>
                </a:lnTo>
                <a:lnTo>
                  <a:pt x="231" y="36"/>
                </a:lnTo>
                <a:lnTo>
                  <a:pt x="231" y="36"/>
                </a:lnTo>
                <a:lnTo>
                  <a:pt x="231" y="36"/>
                </a:lnTo>
                <a:lnTo>
                  <a:pt x="235" y="36"/>
                </a:lnTo>
                <a:lnTo>
                  <a:pt x="235" y="36"/>
                </a:lnTo>
                <a:lnTo>
                  <a:pt x="235" y="36"/>
                </a:lnTo>
                <a:lnTo>
                  <a:pt x="235" y="36"/>
                </a:lnTo>
                <a:lnTo>
                  <a:pt x="240" y="36"/>
                </a:lnTo>
                <a:lnTo>
                  <a:pt x="240" y="36"/>
                </a:lnTo>
                <a:lnTo>
                  <a:pt x="244" y="41"/>
                </a:lnTo>
                <a:lnTo>
                  <a:pt x="249" y="36"/>
                </a:lnTo>
                <a:lnTo>
                  <a:pt x="249" y="41"/>
                </a:lnTo>
                <a:lnTo>
                  <a:pt x="249" y="41"/>
                </a:lnTo>
                <a:lnTo>
                  <a:pt x="249" y="41"/>
                </a:lnTo>
                <a:lnTo>
                  <a:pt x="249" y="41"/>
                </a:lnTo>
                <a:lnTo>
                  <a:pt x="249" y="45"/>
                </a:lnTo>
                <a:lnTo>
                  <a:pt x="253" y="45"/>
                </a:lnTo>
                <a:lnTo>
                  <a:pt x="253" y="45"/>
                </a:lnTo>
                <a:lnTo>
                  <a:pt x="258" y="45"/>
                </a:lnTo>
                <a:lnTo>
                  <a:pt x="262" y="50"/>
                </a:lnTo>
                <a:lnTo>
                  <a:pt x="262" y="50"/>
                </a:lnTo>
                <a:lnTo>
                  <a:pt x="267" y="54"/>
                </a:lnTo>
                <a:lnTo>
                  <a:pt x="267" y="54"/>
                </a:lnTo>
                <a:lnTo>
                  <a:pt x="271" y="54"/>
                </a:lnTo>
                <a:lnTo>
                  <a:pt x="280" y="54"/>
                </a:lnTo>
                <a:lnTo>
                  <a:pt x="280" y="54"/>
                </a:lnTo>
                <a:lnTo>
                  <a:pt x="280" y="59"/>
                </a:lnTo>
                <a:lnTo>
                  <a:pt x="280" y="59"/>
                </a:lnTo>
                <a:lnTo>
                  <a:pt x="285" y="63"/>
                </a:lnTo>
                <a:lnTo>
                  <a:pt x="285" y="63"/>
                </a:lnTo>
                <a:lnTo>
                  <a:pt x="285" y="63"/>
                </a:lnTo>
                <a:lnTo>
                  <a:pt x="285" y="68"/>
                </a:lnTo>
                <a:lnTo>
                  <a:pt x="285" y="68"/>
                </a:lnTo>
                <a:lnTo>
                  <a:pt x="285" y="68"/>
                </a:lnTo>
                <a:lnTo>
                  <a:pt x="285" y="68"/>
                </a:lnTo>
                <a:lnTo>
                  <a:pt x="285" y="72"/>
                </a:lnTo>
                <a:lnTo>
                  <a:pt x="285" y="72"/>
                </a:lnTo>
                <a:lnTo>
                  <a:pt x="285" y="72"/>
                </a:lnTo>
                <a:lnTo>
                  <a:pt x="285" y="72"/>
                </a:lnTo>
                <a:lnTo>
                  <a:pt x="285" y="77"/>
                </a:lnTo>
                <a:lnTo>
                  <a:pt x="289" y="77"/>
                </a:lnTo>
                <a:lnTo>
                  <a:pt x="285" y="77"/>
                </a:lnTo>
                <a:lnTo>
                  <a:pt x="285" y="77"/>
                </a:lnTo>
                <a:lnTo>
                  <a:pt x="285" y="77"/>
                </a:lnTo>
                <a:lnTo>
                  <a:pt x="285" y="81"/>
                </a:lnTo>
                <a:lnTo>
                  <a:pt x="285" y="81"/>
                </a:lnTo>
                <a:lnTo>
                  <a:pt x="285" y="81"/>
                </a:lnTo>
                <a:lnTo>
                  <a:pt x="285" y="81"/>
                </a:lnTo>
                <a:lnTo>
                  <a:pt x="285" y="81"/>
                </a:lnTo>
                <a:lnTo>
                  <a:pt x="285" y="86"/>
                </a:lnTo>
                <a:lnTo>
                  <a:pt x="285" y="86"/>
                </a:lnTo>
                <a:lnTo>
                  <a:pt x="285" y="86"/>
                </a:lnTo>
                <a:lnTo>
                  <a:pt x="285" y="86"/>
                </a:lnTo>
                <a:lnTo>
                  <a:pt x="285" y="90"/>
                </a:lnTo>
                <a:lnTo>
                  <a:pt x="285" y="90"/>
                </a:lnTo>
                <a:lnTo>
                  <a:pt x="285" y="90"/>
                </a:lnTo>
                <a:lnTo>
                  <a:pt x="285" y="90"/>
                </a:lnTo>
                <a:lnTo>
                  <a:pt x="285" y="90"/>
                </a:lnTo>
                <a:lnTo>
                  <a:pt x="285" y="90"/>
                </a:lnTo>
                <a:lnTo>
                  <a:pt x="285" y="95"/>
                </a:lnTo>
                <a:lnTo>
                  <a:pt x="285" y="95"/>
                </a:lnTo>
                <a:lnTo>
                  <a:pt x="280" y="95"/>
                </a:lnTo>
                <a:lnTo>
                  <a:pt x="280" y="95"/>
                </a:lnTo>
                <a:lnTo>
                  <a:pt x="285" y="95"/>
                </a:lnTo>
                <a:lnTo>
                  <a:pt x="285" y="95"/>
                </a:lnTo>
                <a:lnTo>
                  <a:pt x="285" y="95"/>
                </a:lnTo>
                <a:lnTo>
                  <a:pt x="285" y="99"/>
                </a:lnTo>
                <a:lnTo>
                  <a:pt x="280" y="99"/>
                </a:lnTo>
                <a:lnTo>
                  <a:pt x="280" y="99"/>
                </a:lnTo>
                <a:lnTo>
                  <a:pt x="280" y="104"/>
                </a:lnTo>
                <a:lnTo>
                  <a:pt x="280" y="108"/>
                </a:lnTo>
                <a:lnTo>
                  <a:pt x="280" y="108"/>
                </a:lnTo>
                <a:lnTo>
                  <a:pt x="280" y="113"/>
                </a:lnTo>
                <a:lnTo>
                  <a:pt x="285" y="113"/>
                </a:lnTo>
                <a:lnTo>
                  <a:pt x="285" y="113"/>
                </a:lnTo>
                <a:lnTo>
                  <a:pt x="289" y="113"/>
                </a:lnTo>
                <a:lnTo>
                  <a:pt x="289" y="113"/>
                </a:lnTo>
                <a:lnTo>
                  <a:pt x="289" y="113"/>
                </a:lnTo>
                <a:lnTo>
                  <a:pt x="289" y="113"/>
                </a:lnTo>
                <a:lnTo>
                  <a:pt x="289" y="117"/>
                </a:lnTo>
                <a:lnTo>
                  <a:pt x="285" y="117"/>
                </a:lnTo>
                <a:lnTo>
                  <a:pt x="285" y="122"/>
                </a:lnTo>
                <a:lnTo>
                  <a:pt x="285" y="122"/>
                </a:lnTo>
                <a:lnTo>
                  <a:pt x="285" y="122"/>
                </a:lnTo>
                <a:lnTo>
                  <a:pt x="289" y="127"/>
                </a:lnTo>
                <a:lnTo>
                  <a:pt x="289" y="131"/>
                </a:lnTo>
                <a:lnTo>
                  <a:pt x="294" y="140"/>
                </a:lnTo>
                <a:lnTo>
                  <a:pt x="294" y="140"/>
                </a:lnTo>
                <a:lnTo>
                  <a:pt x="294" y="145"/>
                </a:lnTo>
                <a:lnTo>
                  <a:pt x="294" y="145"/>
                </a:lnTo>
                <a:lnTo>
                  <a:pt x="294" y="149"/>
                </a:lnTo>
                <a:lnTo>
                  <a:pt x="294" y="149"/>
                </a:lnTo>
                <a:lnTo>
                  <a:pt x="294" y="154"/>
                </a:lnTo>
                <a:lnTo>
                  <a:pt x="298" y="154"/>
                </a:lnTo>
                <a:lnTo>
                  <a:pt x="298" y="154"/>
                </a:lnTo>
                <a:lnTo>
                  <a:pt x="303" y="154"/>
                </a:lnTo>
                <a:lnTo>
                  <a:pt x="312" y="154"/>
                </a:lnTo>
                <a:lnTo>
                  <a:pt x="312" y="154"/>
                </a:lnTo>
                <a:lnTo>
                  <a:pt x="312" y="158"/>
                </a:lnTo>
                <a:lnTo>
                  <a:pt x="312" y="163"/>
                </a:lnTo>
                <a:lnTo>
                  <a:pt x="312" y="163"/>
                </a:lnTo>
                <a:lnTo>
                  <a:pt x="312" y="167"/>
                </a:lnTo>
                <a:lnTo>
                  <a:pt x="307" y="172"/>
                </a:lnTo>
                <a:lnTo>
                  <a:pt x="307" y="176"/>
                </a:lnTo>
                <a:lnTo>
                  <a:pt x="303" y="181"/>
                </a:lnTo>
                <a:lnTo>
                  <a:pt x="303" y="185"/>
                </a:lnTo>
                <a:lnTo>
                  <a:pt x="307" y="185"/>
                </a:lnTo>
                <a:lnTo>
                  <a:pt x="307" y="190"/>
                </a:lnTo>
                <a:lnTo>
                  <a:pt x="312" y="194"/>
                </a:lnTo>
                <a:lnTo>
                  <a:pt x="312" y="194"/>
                </a:lnTo>
                <a:lnTo>
                  <a:pt x="312" y="194"/>
                </a:lnTo>
                <a:lnTo>
                  <a:pt x="316" y="199"/>
                </a:lnTo>
                <a:lnTo>
                  <a:pt x="316" y="203"/>
                </a:lnTo>
                <a:lnTo>
                  <a:pt x="316" y="203"/>
                </a:lnTo>
                <a:lnTo>
                  <a:pt x="321" y="208"/>
                </a:lnTo>
                <a:lnTo>
                  <a:pt x="326" y="208"/>
                </a:lnTo>
                <a:lnTo>
                  <a:pt x="326" y="208"/>
                </a:lnTo>
                <a:lnTo>
                  <a:pt x="330" y="208"/>
                </a:lnTo>
                <a:lnTo>
                  <a:pt x="330" y="212"/>
                </a:lnTo>
                <a:lnTo>
                  <a:pt x="335" y="212"/>
                </a:lnTo>
                <a:lnTo>
                  <a:pt x="335" y="212"/>
                </a:lnTo>
                <a:lnTo>
                  <a:pt x="339" y="212"/>
                </a:lnTo>
                <a:lnTo>
                  <a:pt x="339" y="212"/>
                </a:lnTo>
                <a:lnTo>
                  <a:pt x="339" y="212"/>
                </a:lnTo>
                <a:lnTo>
                  <a:pt x="339" y="212"/>
                </a:lnTo>
                <a:lnTo>
                  <a:pt x="339" y="217"/>
                </a:lnTo>
                <a:lnTo>
                  <a:pt x="339" y="221"/>
                </a:lnTo>
                <a:lnTo>
                  <a:pt x="344" y="226"/>
                </a:lnTo>
                <a:lnTo>
                  <a:pt x="344" y="231"/>
                </a:lnTo>
                <a:lnTo>
                  <a:pt x="344" y="231"/>
                </a:lnTo>
                <a:lnTo>
                  <a:pt x="344" y="231"/>
                </a:lnTo>
                <a:lnTo>
                  <a:pt x="344" y="231"/>
                </a:lnTo>
                <a:lnTo>
                  <a:pt x="344" y="231"/>
                </a:lnTo>
                <a:lnTo>
                  <a:pt x="344" y="231"/>
                </a:lnTo>
                <a:lnTo>
                  <a:pt x="344" y="235"/>
                </a:lnTo>
                <a:lnTo>
                  <a:pt x="348" y="231"/>
                </a:lnTo>
                <a:lnTo>
                  <a:pt x="348" y="231"/>
                </a:lnTo>
                <a:lnTo>
                  <a:pt x="353" y="235"/>
                </a:lnTo>
                <a:lnTo>
                  <a:pt x="353" y="235"/>
                </a:lnTo>
                <a:lnTo>
                  <a:pt x="353" y="235"/>
                </a:lnTo>
                <a:lnTo>
                  <a:pt x="353" y="235"/>
                </a:lnTo>
                <a:lnTo>
                  <a:pt x="353" y="235"/>
                </a:lnTo>
                <a:lnTo>
                  <a:pt x="353" y="240"/>
                </a:lnTo>
                <a:lnTo>
                  <a:pt x="353" y="240"/>
                </a:lnTo>
                <a:lnTo>
                  <a:pt x="353" y="240"/>
                </a:lnTo>
                <a:lnTo>
                  <a:pt x="353" y="244"/>
                </a:lnTo>
                <a:lnTo>
                  <a:pt x="353" y="244"/>
                </a:lnTo>
                <a:lnTo>
                  <a:pt x="348" y="244"/>
                </a:lnTo>
                <a:lnTo>
                  <a:pt x="344" y="244"/>
                </a:lnTo>
                <a:lnTo>
                  <a:pt x="344" y="244"/>
                </a:lnTo>
                <a:lnTo>
                  <a:pt x="344" y="244"/>
                </a:lnTo>
                <a:lnTo>
                  <a:pt x="339" y="244"/>
                </a:lnTo>
                <a:lnTo>
                  <a:pt x="339" y="244"/>
                </a:lnTo>
                <a:lnTo>
                  <a:pt x="339" y="249"/>
                </a:lnTo>
                <a:lnTo>
                  <a:pt x="335" y="249"/>
                </a:lnTo>
                <a:lnTo>
                  <a:pt x="339" y="249"/>
                </a:lnTo>
                <a:lnTo>
                  <a:pt x="335" y="249"/>
                </a:lnTo>
                <a:lnTo>
                  <a:pt x="335" y="249"/>
                </a:lnTo>
                <a:lnTo>
                  <a:pt x="335" y="249"/>
                </a:lnTo>
                <a:lnTo>
                  <a:pt x="330" y="253"/>
                </a:lnTo>
                <a:lnTo>
                  <a:pt x="330" y="253"/>
                </a:lnTo>
                <a:lnTo>
                  <a:pt x="330" y="253"/>
                </a:lnTo>
                <a:lnTo>
                  <a:pt x="330" y="258"/>
                </a:lnTo>
                <a:lnTo>
                  <a:pt x="330" y="258"/>
                </a:lnTo>
                <a:lnTo>
                  <a:pt x="330" y="262"/>
                </a:lnTo>
                <a:lnTo>
                  <a:pt x="330" y="262"/>
                </a:lnTo>
                <a:lnTo>
                  <a:pt x="330" y="262"/>
                </a:lnTo>
                <a:lnTo>
                  <a:pt x="330" y="262"/>
                </a:lnTo>
                <a:lnTo>
                  <a:pt x="330" y="267"/>
                </a:lnTo>
                <a:lnTo>
                  <a:pt x="330" y="271"/>
                </a:lnTo>
                <a:lnTo>
                  <a:pt x="330" y="271"/>
                </a:lnTo>
                <a:lnTo>
                  <a:pt x="330" y="271"/>
                </a:lnTo>
                <a:lnTo>
                  <a:pt x="330" y="271"/>
                </a:lnTo>
                <a:lnTo>
                  <a:pt x="326" y="276"/>
                </a:lnTo>
                <a:lnTo>
                  <a:pt x="326" y="271"/>
                </a:lnTo>
                <a:lnTo>
                  <a:pt x="321" y="271"/>
                </a:lnTo>
                <a:lnTo>
                  <a:pt x="312" y="271"/>
                </a:lnTo>
                <a:lnTo>
                  <a:pt x="312" y="271"/>
                </a:lnTo>
                <a:lnTo>
                  <a:pt x="312" y="267"/>
                </a:lnTo>
                <a:lnTo>
                  <a:pt x="312" y="267"/>
                </a:lnTo>
                <a:lnTo>
                  <a:pt x="307" y="271"/>
                </a:lnTo>
                <a:lnTo>
                  <a:pt x="303" y="267"/>
                </a:lnTo>
                <a:lnTo>
                  <a:pt x="298" y="271"/>
                </a:lnTo>
                <a:lnTo>
                  <a:pt x="298" y="267"/>
                </a:lnTo>
                <a:lnTo>
                  <a:pt x="294" y="267"/>
                </a:lnTo>
                <a:lnTo>
                  <a:pt x="294" y="267"/>
                </a:lnTo>
                <a:lnTo>
                  <a:pt x="289" y="267"/>
                </a:lnTo>
                <a:lnTo>
                  <a:pt x="285" y="267"/>
                </a:lnTo>
                <a:lnTo>
                  <a:pt x="280" y="267"/>
                </a:lnTo>
                <a:lnTo>
                  <a:pt x="276" y="267"/>
                </a:lnTo>
                <a:lnTo>
                  <a:pt x="271" y="267"/>
                </a:lnTo>
                <a:lnTo>
                  <a:pt x="271" y="267"/>
                </a:lnTo>
                <a:lnTo>
                  <a:pt x="267" y="267"/>
                </a:lnTo>
                <a:lnTo>
                  <a:pt x="267" y="262"/>
                </a:lnTo>
                <a:lnTo>
                  <a:pt x="267" y="262"/>
                </a:lnTo>
                <a:lnTo>
                  <a:pt x="262" y="262"/>
                </a:lnTo>
                <a:lnTo>
                  <a:pt x="258" y="262"/>
                </a:lnTo>
                <a:lnTo>
                  <a:pt x="253" y="258"/>
                </a:lnTo>
                <a:lnTo>
                  <a:pt x="253" y="258"/>
                </a:lnTo>
                <a:lnTo>
                  <a:pt x="253" y="253"/>
                </a:lnTo>
                <a:lnTo>
                  <a:pt x="253" y="249"/>
                </a:lnTo>
                <a:lnTo>
                  <a:pt x="249" y="244"/>
                </a:lnTo>
                <a:lnTo>
                  <a:pt x="249" y="244"/>
                </a:lnTo>
                <a:lnTo>
                  <a:pt x="249" y="240"/>
                </a:lnTo>
                <a:lnTo>
                  <a:pt x="244" y="240"/>
                </a:lnTo>
                <a:lnTo>
                  <a:pt x="244" y="235"/>
                </a:lnTo>
                <a:lnTo>
                  <a:pt x="244" y="235"/>
                </a:lnTo>
                <a:lnTo>
                  <a:pt x="235" y="235"/>
                </a:lnTo>
                <a:lnTo>
                  <a:pt x="235" y="235"/>
                </a:lnTo>
                <a:lnTo>
                  <a:pt x="231" y="235"/>
                </a:lnTo>
                <a:lnTo>
                  <a:pt x="231" y="240"/>
                </a:lnTo>
                <a:lnTo>
                  <a:pt x="226" y="240"/>
                </a:lnTo>
                <a:lnTo>
                  <a:pt x="226" y="240"/>
                </a:lnTo>
                <a:lnTo>
                  <a:pt x="222" y="244"/>
                </a:lnTo>
                <a:lnTo>
                  <a:pt x="222" y="244"/>
                </a:lnTo>
                <a:lnTo>
                  <a:pt x="222" y="244"/>
                </a:lnTo>
                <a:lnTo>
                  <a:pt x="217" y="244"/>
                </a:lnTo>
                <a:lnTo>
                  <a:pt x="213" y="249"/>
                </a:lnTo>
                <a:lnTo>
                  <a:pt x="213" y="249"/>
                </a:lnTo>
                <a:lnTo>
                  <a:pt x="208" y="249"/>
                </a:lnTo>
                <a:lnTo>
                  <a:pt x="208" y="249"/>
                </a:lnTo>
                <a:lnTo>
                  <a:pt x="204" y="244"/>
                </a:lnTo>
                <a:lnTo>
                  <a:pt x="199" y="244"/>
                </a:lnTo>
                <a:lnTo>
                  <a:pt x="195" y="244"/>
                </a:lnTo>
                <a:lnTo>
                  <a:pt x="195" y="244"/>
                </a:lnTo>
                <a:lnTo>
                  <a:pt x="190" y="244"/>
                </a:lnTo>
                <a:lnTo>
                  <a:pt x="190" y="240"/>
                </a:lnTo>
                <a:lnTo>
                  <a:pt x="185" y="240"/>
                </a:lnTo>
                <a:lnTo>
                  <a:pt x="181" y="240"/>
                </a:lnTo>
                <a:lnTo>
                  <a:pt x="176" y="235"/>
                </a:lnTo>
                <a:lnTo>
                  <a:pt x="172" y="231"/>
                </a:lnTo>
                <a:lnTo>
                  <a:pt x="172" y="231"/>
                </a:lnTo>
                <a:lnTo>
                  <a:pt x="172" y="231"/>
                </a:lnTo>
                <a:lnTo>
                  <a:pt x="167" y="226"/>
                </a:lnTo>
                <a:lnTo>
                  <a:pt x="163" y="226"/>
                </a:lnTo>
                <a:lnTo>
                  <a:pt x="158" y="226"/>
                </a:lnTo>
                <a:lnTo>
                  <a:pt x="158" y="226"/>
                </a:lnTo>
                <a:lnTo>
                  <a:pt x="154" y="226"/>
                </a:lnTo>
                <a:lnTo>
                  <a:pt x="154" y="221"/>
                </a:lnTo>
                <a:lnTo>
                  <a:pt x="149" y="217"/>
                </a:lnTo>
                <a:lnTo>
                  <a:pt x="149" y="217"/>
                </a:lnTo>
                <a:lnTo>
                  <a:pt x="145" y="212"/>
                </a:lnTo>
                <a:lnTo>
                  <a:pt x="145" y="212"/>
                </a:lnTo>
                <a:lnTo>
                  <a:pt x="145" y="208"/>
                </a:lnTo>
                <a:lnTo>
                  <a:pt x="145" y="208"/>
                </a:lnTo>
                <a:lnTo>
                  <a:pt x="140" y="203"/>
                </a:lnTo>
                <a:lnTo>
                  <a:pt x="140" y="203"/>
                </a:lnTo>
                <a:lnTo>
                  <a:pt x="140" y="203"/>
                </a:lnTo>
                <a:lnTo>
                  <a:pt x="140" y="203"/>
                </a:lnTo>
                <a:lnTo>
                  <a:pt x="140" y="199"/>
                </a:lnTo>
                <a:lnTo>
                  <a:pt x="136" y="199"/>
                </a:lnTo>
                <a:lnTo>
                  <a:pt x="136" y="199"/>
                </a:lnTo>
                <a:lnTo>
                  <a:pt x="136" y="194"/>
                </a:lnTo>
                <a:lnTo>
                  <a:pt x="136" y="194"/>
                </a:lnTo>
                <a:lnTo>
                  <a:pt x="136" y="194"/>
                </a:lnTo>
                <a:lnTo>
                  <a:pt x="131" y="190"/>
                </a:lnTo>
                <a:lnTo>
                  <a:pt x="127" y="185"/>
                </a:lnTo>
                <a:lnTo>
                  <a:pt x="127" y="185"/>
                </a:lnTo>
                <a:lnTo>
                  <a:pt x="127" y="185"/>
                </a:lnTo>
                <a:lnTo>
                  <a:pt x="122" y="181"/>
                </a:lnTo>
                <a:lnTo>
                  <a:pt x="122" y="181"/>
                </a:lnTo>
                <a:lnTo>
                  <a:pt x="118" y="185"/>
                </a:lnTo>
                <a:lnTo>
                  <a:pt x="113" y="181"/>
                </a:lnTo>
                <a:lnTo>
                  <a:pt x="109" y="176"/>
                </a:lnTo>
                <a:lnTo>
                  <a:pt x="109" y="176"/>
                </a:lnTo>
                <a:lnTo>
                  <a:pt x="104" y="176"/>
                </a:lnTo>
                <a:lnTo>
                  <a:pt x="109" y="176"/>
                </a:lnTo>
                <a:lnTo>
                  <a:pt x="109" y="176"/>
                </a:lnTo>
                <a:lnTo>
                  <a:pt x="109" y="176"/>
                </a:lnTo>
                <a:lnTo>
                  <a:pt x="109" y="176"/>
                </a:lnTo>
                <a:lnTo>
                  <a:pt x="109" y="176"/>
                </a:lnTo>
                <a:lnTo>
                  <a:pt x="109" y="176"/>
                </a:lnTo>
                <a:lnTo>
                  <a:pt x="104" y="176"/>
                </a:lnTo>
                <a:lnTo>
                  <a:pt x="104" y="176"/>
                </a:lnTo>
                <a:lnTo>
                  <a:pt x="104" y="176"/>
                </a:lnTo>
                <a:lnTo>
                  <a:pt x="104" y="176"/>
                </a:lnTo>
                <a:lnTo>
                  <a:pt x="104" y="181"/>
                </a:lnTo>
                <a:lnTo>
                  <a:pt x="104" y="181"/>
                </a:lnTo>
                <a:lnTo>
                  <a:pt x="104" y="185"/>
                </a:lnTo>
                <a:lnTo>
                  <a:pt x="104" y="185"/>
                </a:lnTo>
                <a:lnTo>
                  <a:pt x="100" y="185"/>
                </a:lnTo>
                <a:lnTo>
                  <a:pt x="100" y="185"/>
                </a:lnTo>
                <a:lnTo>
                  <a:pt x="100" y="185"/>
                </a:lnTo>
                <a:lnTo>
                  <a:pt x="100" y="185"/>
                </a:lnTo>
                <a:lnTo>
                  <a:pt x="100" y="185"/>
                </a:lnTo>
                <a:lnTo>
                  <a:pt x="95" y="181"/>
                </a:lnTo>
                <a:lnTo>
                  <a:pt x="95" y="181"/>
                </a:lnTo>
                <a:lnTo>
                  <a:pt x="95" y="181"/>
                </a:lnTo>
                <a:lnTo>
                  <a:pt x="95" y="181"/>
                </a:lnTo>
                <a:lnTo>
                  <a:pt x="95" y="181"/>
                </a:lnTo>
                <a:lnTo>
                  <a:pt x="95" y="176"/>
                </a:lnTo>
                <a:lnTo>
                  <a:pt x="95" y="176"/>
                </a:lnTo>
                <a:lnTo>
                  <a:pt x="91" y="176"/>
                </a:lnTo>
                <a:lnTo>
                  <a:pt x="91" y="176"/>
                </a:lnTo>
                <a:lnTo>
                  <a:pt x="91" y="176"/>
                </a:lnTo>
                <a:lnTo>
                  <a:pt x="91" y="176"/>
                </a:lnTo>
                <a:lnTo>
                  <a:pt x="91" y="172"/>
                </a:lnTo>
                <a:lnTo>
                  <a:pt x="91" y="167"/>
                </a:lnTo>
                <a:lnTo>
                  <a:pt x="86" y="167"/>
                </a:lnTo>
                <a:lnTo>
                  <a:pt x="86" y="167"/>
                </a:lnTo>
                <a:lnTo>
                  <a:pt x="82" y="167"/>
                </a:lnTo>
                <a:lnTo>
                  <a:pt x="82" y="163"/>
                </a:lnTo>
                <a:lnTo>
                  <a:pt x="82" y="158"/>
                </a:lnTo>
                <a:lnTo>
                  <a:pt x="82" y="154"/>
                </a:lnTo>
                <a:lnTo>
                  <a:pt x="82" y="149"/>
                </a:lnTo>
                <a:lnTo>
                  <a:pt x="82" y="149"/>
                </a:lnTo>
                <a:lnTo>
                  <a:pt x="77" y="145"/>
                </a:lnTo>
                <a:lnTo>
                  <a:pt x="77" y="145"/>
                </a:lnTo>
                <a:lnTo>
                  <a:pt x="73" y="140"/>
                </a:lnTo>
                <a:lnTo>
                  <a:pt x="73" y="140"/>
                </a:lnTo>
                <a:lnTo>
                  <a:pt x="73" y="140"/>
                </a:lnTo>
                <a:lnTo>
                  <a:pt x="73" y="140"/>
                </a:lnTo>
                <a:lnTo>
                  <a:pt x="68" y="140"/>
                </a:lnTo>
                <a:lnTo>
                  <a:pt x="68" y="136"/>
                </a:lnTo>
                <a:lnTo>
                  <a:pt x="63" y="136"/>
                </a:lnTo>
                <a:lnTo>
                  <a:pt x="59" y="131"/>
                </a:lnTo>
                <a:lnTo>
                  <a:pt x="54" y="131"/>
                </a:lnTo>
                <a:lnTo>
                  <a:pt x="54" y="131"/>
                </a:lnTo>
                <a:lnTo>
                  <a:pt x="50" y="131"/>
                </a:lnTo>
                <a:lnTo>
                  <a:pt x="50" y="127"/>
                </a:lnTo>
                <a:lnTo>
                  <a:pt x="50" y="127"/>
                </a:lnTo>
                <a:lnTo>
                  <a:pt x="50" y="127"/>
                </a:lnTo>
                <a:lnTo>
                  <a:pt x="50" y="127"/>
                </a:lnTo>
                <a:lnTo>
                  <a:pt x="50" y="122"/>
                </a:lnTo>
                <a:lnTo>
                  <a:pt x="50" y="122"/>
                </a:lnTo>
                <a:lnTo>
                  <a:pt x="50" y="117"/>
                </a:lnTo>
                <a:lnTo>
                  <a:pt x="45" y="117"/>
                </a:lnTo>
                <a:lnTo>
                  <a:pt x="45" y="117"/>
                </a:lnTo>
                <a:lnTo>
                  <a:pt x="45" y="117"/>
                </a:lnTo>
                <a:lnTo>
                  <a:pt x="45" y="117"/>
                </a:lnTo>
                <a:lnTo>
                  <a:pt x="45" y="117"/>
                </a:lnTo>
                <a:lnTo>
                  <a:pt x="45" y="117"/>
                </a:lnTo>
                <a:lnTo>
                  <a:pt x="45" y="117"/>
                </a:lnTo>
                <a:lnTo>
                  <a:pt x="41" y="117"/>
                </a:lnTo>
                <a:lnTo>
                  <a:pt x="41" y="113"/>
                </a:lnTo>
                <a:lnTo>
                  <a:pt x="36" y="108"/>
                </a:lnTo>
                <a:lnTo>
                  <a:pt x="36" y="108"/>
                </a:lnTo>
                <a:lnTo>
                  <a:pt x="36" y="108"/>
                </a:lnTo>
                <a:lnTo>
                  <a:pt x="41" y="108"/>
                </a:lnTo>
                <a:lnTo>
                  <a:pt x="41" y="104"/>
                </a:lnTo>
                <a:lnTo>
                  <a:pt x="36" y="104"/>
                </a:lnTo>
                <a:lnTo>
                  <a:pt x="36" y="104"/>
                </a:lnTo>
                <a:lnTo>
                  <a:pt x="36" y="99"/>
                </a:lnTo>
                <a:lnTo>
                  <a:pt x="36" y="99"/>
                </a:lnTo>
                <a:lnTo>
                  <a:pt x="36" y="99"/>
                </a:lnTo>
                <a:lnTo>
                  <a:pt x="36" y="99"/>
                </a:lnTo>
                <a:lnTo>
                  <a:pt x="41" y="99"/>
                </a:lnTo>
                <a:lnTo>
                  <a:pt x="41" y="99"/>
                </a:lnTo>
                <a:lnTo>
                  <a:pt x="41" y="95"/>
                </a:lnTo>
                <a:lnTo>
                  <a:pt x="41" y="95"/>
                </a:lnTo>
                <a:lnTo>
                  <a:pt x="41" y="90"/>
                </a:lnTo>
                <a:lnTo>
                  <a:pt x="45" y="90"/>
                </a:lnTo>
                <a:lnTo>
                  <a:pt x="45" y="86"/>
                </a:lnTo>
                <a:lnTo>
                  <a:pt x="45" y="86"/>
                </a:lnTo>
                <a:lnTo>
                  <a:pt x="45" y="86"/>
                </a:lnTo>
                <a:lnTo>
                  <a:pt x="45" y="86"/>
                </a:lnTo>
                <a:lnTo>
                  <a:pt x="45" y="86"/>
                </a:lnTo>
                <a:lnTo>
                  <a:pt x="41" y="81"/>
                </a:lnTo>
                <a:lnTo>
                  <a:pt x="41" y="81"/>
                </a:lnTo>
                <a:lnTo>
                  <a:pt x="41" y="81"/>
                </a:lnTo>
                <a:lnTo>
                  <a:pt x="41" y="81"/>
                </a:lnTo>
                <a:lnTo>
                  <a:pt x="41" y="77"/>
                </a:lnTo>
                <a:lnTo>
                  <a:pt x="45" y="77"/>
                </a:lnTo>
                <a:lnTo>
                  <a:pt x="45" y="77"/>
                </a:lnTo>
                <a:lnTo>
                  <a:pt x="45" y="77"/>
                </a:lnTo>
                <a:lnTo>
                  <a:pt x="45" y="77"/>
                </a:lnTo>
                <a:lnTo>
                  <a:pt x="41" y="77"/>
                </a:lnTo>
                <a:lnTo>
                  <a:pt x="36" y="77"/>
                </a:lnTo>
                <a:lnTo>
                  <a:pt x="36" y="77"/>
                </a:lnTo>
                <a:lnTo>
                  <a:pt x="36" y="72"/>
                </a:lnTo>
                <a:lnTo>
                  <a:pt x="36" y="72"/>
                </a:lnTo>
                <a:lnTo>
                  <a:pt x="32" y="72"/>
                </a:lnTo>
                <a:lnTo>
                  <a:pt x="32" y="72"/>
                </a:lnTo>
                <a:lnTo>
                  <a:pt x="32" y="72"/>
                </a:lnTo>
                <a:lnTo>
                  <a:pt x="32" y="72"/>
                </a:lnTo>
                <a:lnTo>
                  <a:pt x="27" y="63"/>
                </a:lnTo>
                <a:lnTo>
                  <a:pt x="27" y="63"/>
                </a:lnTo>
                <a:lnTo>
                  <a:pt x="27" y="63"/>
                </a:lnTo>
                <a:lnTo>
                  <a:pt x="27" y="63"/>
                </a:lnTo>
                <a:lnTo>
                  <a:pt x="27" y="63"/>
                </a:lnTo>
                <a:lnTo>
                  <a:pt x="23" y="63"/>
                </a:lnTo>
                <a:lnTo>
                  <a:pt x="23" y="63"/>
                </a:lnTo>
                <a:lnTo>
                  <a:pt x="23" y="59"/>
                </a:lnTo>
                <a:lnTo>
                  <a:pt x="23" y="59"/>
                </a:lnTo>
                <a:lnTo>
                  <a:pt x="23" y="59"/>
                </a:lnTo>
                <a:lnTo>
                  <a:pt x="23" y="59"/>
                </a:lnTo>
                <a:lnTo>
                  <a:pt x="23" y="59"/>
                </a:lnTo>
                <a:lnTo>
                  <a:pt x="23" y="59"/>
                </a:lnTo>
                <a:lnTo>
                  <a:pt x="18" y="50"/>
                </a:lnTo>
                <a:lnTo>
                  <a:pt x="18" y="50"/>
                </a:lnTo>
                <a:lnTo>
                  <a:pt x="18" y="50"/>
                </a:lnTo>
                <a:lnTo>
                  <a:pt x="18" y="50"/>
                </a:lnTo>
                <a:lnTo>
                  <a:pt x="18" y="50"/>
                </a:lnTo>
                <a:lnTo>
                  <a:pt x="18" y="50"/>
                </a:lnTo>
                <a:lnTo>
                  <a:pt x="18" y="50"/>
                </a:lnTo>
                <a:lnTo>
                  <a:pt x="18" y="45"/>
                </a:lnTo>
                <a:lnTo>
                  <a:pt x="14" y="45"/>
                </a:lnTo>
                <a:lnTo>
                  <a:pt x="14" y="45"/>
                </a:lnTo>
                <a:lnTo>
                  <a:pt x="14" y="45"/>
                </a:lnTo>
                <a:lnTo>
                  <a:pt x="14" y="41"/>
                </a:lnTo>
                <a:lnTo>
                  <a:pt x="14" y="41"/>
                </a:lnTo>
                <a:lnTo>
                  <a:pt x="14" y="41"/>
                </a:lnTo>
                <a:lnTo>
                  <a:pt x="14" y="41"/>
                </a:lnTo>
                <a:lnTo>
                  <a:pt x="14" y="41"/>
                </a:lnTo>
                <a:lnTo>
                  <a:pt x="14" y="41"/>
                </a:lnTo>
                <a:lnTo>
                  <a:pt x="9" y="36"/>
                </a:lnTo>
                <a:lnTo>
                  <a:pt x="9" y="36"/>
                </a:lnTo>
                <a:lnTo>
                  <a:pt x="9" y="36"/>
                </a:lnTo>
                <a:lnTo>
                  <a:pt x="9" y="36"/>
                </a:lnTo>
                <a:lnTo>
                  <a:pt x="9" y="36"/>
                </a:lnTo>
                <a:lnTo>
                  <a:pt x="9" y="32"/>
                </a:lnTo>
                <a:lnTo>
                  <a:pt x="9" y="32"/>
                </a:lnTo>
                <a:lnTo>
                  <a:pt x="9" y="32"/>
                </a:lnTo>
                <a:lnTo>
                  <a:pt x="9" y="32"/>
                </a:lnTo>
                <a:lnTo>
                  <a:pt x="9" y="32"/>
                </a:lnTo>
                <a:lnTo>
                  <a:pt x="9" y="27"/>
                </a:lnTo>
                <a:lnTo>
                  <a:pt x="9" y="27"/>
                </a:lnTo>
                <a:lnTo>
                  <a:pt x="9" y="27"/>
                </a:lnTo>
                <a:lnTo>
                  <a:pt x="9" y="27"/>
                </a:lnTo>
                <a:lnTo>
                  <a:pt x="9" y="27"/>
                </a:lnTo>
                <a:lnTo>
                  <a:pt x="5" y="27"/>
                </a:lnTo>
                <a:lnTo>
                  <a:pt x="5" y="27"/>
                </a:lnTo>
                <a:lnTo>
                  <a:pt x="5" y="23"/>
                </a:lnTo>
                <a:lnTo>
                  <a:pt x="5" y="23"/>
                </a:lnTo>
                <a:lnTo>
                  <a:pt x="5" y="23"/>
                </a:lnTo>
                <a:lnTo>
                  <a:pt x="5" y="18"/>
                </a:lnTo>
                <a:lnTo>
                  <a:pt x="5" y="18"/>
                </a:lnTo>
                <a:lnTo>
                  <a:pt x="5" y="18"/>
                </a:lnTo>
                <a:lnTo>
                  <a:pt x="5" y="13"/>
                </a:lnTo>
                <a:lnTo>
                  <a:pt x="5" y="13"/>
                </a:lnTo>
                <a:lnTo>
                  <a:pt x="5" y="13"/>
                </a:lnTo>
                <a:lnTo>
                  <a:pt x="5" y="13"/>
                </a:lnTo>
                <a:lnTo>
                  <a:pt x="5" y="13"/>
                </a:lnTo>
                <a:lnTo>
                  <a:pt x="0" y="13"/>
                </a:lnTo>
                <a:lnTo>
                  <a:pt x="0" y="13"/>
                </a:lnTo>
                <a:lnTo>
                  <a:pt x="0" y="9"/>
                </a:lnTo>
                <a:lnTo>
                  <a:pt x="0" y="9"/>
                </a:lnTo>
                <a:lnTo>
                  <a:pt x="0" y="9"/>
                </a:lnTo>
                <a:lnTo>
                  <a:pt x="0" y="9"/>
                </a:lnTo>
                <a:lnTo>
                  <a:pt x="0" y="9"/>
                </a:lnTo>
                <a:lnTo>
                  <a:pt x="0" y="9"/>
                </a:lnTo>
                <a:lnTo>
                  <a:pt x="5" y="9"/>
                </a:lnTo>
                <a:lnTo>
                  <a:pt x="5" y="9"/>
                </a:lnTo>
                <a:lnTo>
                  <a:pt x="5" y="9"/>
                </a:lnTo>
                <a:lnTo>
                  <a:pt x="5" y="4"/>
                </a:lnTo>
                <a:lnTo>
                  <a:pt x="5" y="0"/>
                </a:lnTo>
                <a:lnTo>
                  <a:pt x="9" y="0"/>
                </a:lnTo>
                <a:lnTo>
                  <a:pt x="9" y="4"/>
                </a:lnTo>
                <a:lnTo>
                  <a:pt x="9" y="4"/>
                </a:lnTo>
                <a:lnTo>
                  <a:pt x="9" y="4"/>
                </a:lnTo>
                <a:lnTo>
                  <a:pt x="14" y="4"/>
                </a:lnTo>
                <a:lnTo>
                  <a:pt x="14"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3" name="Freeform 79">
            <a:extLst>
              <a:ext uri="{FF2B5EF4-FFF2-40B4-BE49-F238E27FC236}">
                <a16:creationId xmlns:a16="http://schemas.microsoft.com/office/drawing/2014/main" id="{662A76C1-365E-BC43-8CC9-BFFAEB47263F}"/>
              </a:ext>
            </a:extLst>
          </p:cNvPr>
          <p:cNvSpPr>
            <a:spLocks/>
          </p:cNvSpPr>
          <p:nvPr/>
        </p:nvSpPr>
        <p:spPr bwMode="auto">
          <a:xfrm>
            <a:off x="6979666" y="2518435"/>
            <a:ext cx="403315" cy="384765"/>
          </a:xfrm>
          <a:custGeom>
            <a:avLst/>
            <a:gdLst>
              <a:gd name="T0" fmla="*/ 59 w 168"/>
              <a:gd name="T1" fmla="*/ 0 h 158"/>
              <a:gd name="T2" fmla="*/ 68 w 168"/>
              <a:gd name="T3" fmla="*/ 5 h 158"/>
              <a:gd name="T4" fmla="*/ 73 w 168"/>
              <a:gd name="T5" fmla="*/ 5 h 158"/>
              <a:gd name="T6" fmla="*/ 77 w 168"/>
              <a:gd name="T7" fmla="*/ 5 h 158"/>
              <a:gd name="T8" fmla="*/ 77 w 168"/>
              <a:gd name="T9" fmla="*/ 9 h 158"/>
              <a:gd name="T10" fmla="*/ 82 w 168"/>
              <a:gd name="T11" fmla="*/ 9 h 158"/>
              <a:gd name="T12" fmla="*/ 86 w 168"/>
              <a:gd name="T13" fmla="*/ 5 h 158"/>
              <a:gd name="T14" fmla="*/ 86 w 168"/>
              <a:gd name="T15" fmla="*/ 5 h 158"/>
              <a:gd name="T16" fmla="*/ 91 w 168"/>
              <a:gd name="T17" fmla="*/ 14 h 158"/>
              <a:gd name="T18" fmla="*/ 91 w 168"/>
              <a:gd name="T19" fmla="*/ 18 h 158"/>
              <a:gd name="T20" fmla="*/ 95 w 168"/>
              <a:gd name="T21" fmla="*/ 18 h 158"/>
              <a:gd name="T22" fmla="*/ 100 w 168"/>
              <a:gd name="T23" fmla="*/ 27 h 158"/>
              <a:gd name="T24" fmla="*/ 104 w 168"/>
              <a:gd name="T25" fmla="*/ 32 h 158"/>
              <a:gd name="T26" fmla="*/ 113 w 168"/>
              <a:gd name="T27" fmla="*/ 32 h 158"/>
              <a:gd name="T28" fmla="*/ 109 w 168"/>
              <a:gd name="T29" fmla="*/ 36 h 158"/>
              <a:gd name="T30" fmla="*/ 113 w 168"/>
              <a:gd name="T31" fmla="*/ 41 h 158"/>
              <a:gd name="T32" fmla="*/ 113 w 168"/>
              <a:gd name="T33" fmla="*/ 41 h 158"/>
              <a:gd name="T34" fmla="*/ 109 w 168"/>
              <a:gd name="T35" fmla="*/ 50 h 158"/>
              <a:gd name="T36" fmla="*/ 104 w 168"/>
              <a:gd name="T37" fmla="*/ 54 h 158"/>
              <a:gd name="T38" fmla="*/ 104 w 168"/>
              <a:gd name="T39" fmla="*/ 59 h 158"/>
              <a:gd name="T40" fmla="*/ 104 w 168"/>
              <a:gd name="T41" fmla="*/ 63 h 158"/>
              <a:gd name="T42" fmla="*/ 113 w 168"/>
              <a:gd name="T43" fmla="*/ 72 h 158"/>
              <a:gd name="T44" fmla="*/ 113 w 168"/>
              <a:gd name="T45" fmla="*/ 72 h 158"/>
              <a:gd name="T46" fmla="*/ 118 w 168"/>
              <a:gd name="T47" fmla="*/ 77 h 158"/>
              <a:gd name="T48" fmla="*/ 118 w 168"/>
              <a:gd name="T49" fmla="*/ 82 h 158"/>
              <a:gd name="T50" fmla="*/ 122 w 168"/>
              <a:gd name="T51" fmla="*/ 86 h 158"/>
              <a:gd name="T52" fmla="*/ 136 w 168"/>
              <a:gd name="T53" fmla="*/ 95 h 158"/>
              <a:gd name="T54" fmla="*/ 141 w 168"/>
              <a:gd name="T55" fmla="*/ 95 h 158"/>
              <a:gd name="T56" fmla="*/ 150 w 168"/>
              <a:gd name="T57" fmla="*/ 104 h 158"/>
              <a:gd name="T58" fmla="*/ 150 w 168"/>
              <a:gd name="T59" fmla="*/ 122 h 158"/>
              <a:gd name="T60" fmla="*/ 159 w 168"/>
              <a:gd name="T61" fmla="*/ 127 h 158"/>
              <a:gd name="T62" fmla="*/ 159 w 168"/>
              <a:gd name="T63" fmla="*/ 131 h 158"/>
              <a:gd name="T64" fmla="*/ 163 w 168"/>
              <a:gd name="T65" fmla="*/ 136 h 158"/>
              <a:gd name="T66" fmla="*/ 168 w 168"/>
              <a:gd name="T67" fmla="*/ 140 h 158"/>
              <a:gd name="T68" fmla="*/ 163 w 168"/>
              <a:gd name="T69" fmla="*/ 140 h 158"/>
              <a:gd name="T70" fmla="*/ 159 w 168"/>
              <a:gd name="T71" fmla="*/ 140 h 158"/>
              <a:gd name="T72" fmla="*/ 150 w 168"/>
              <a:gd name="T73" fmla="*/ 136 h 158"/>
              <a:gd name="T74" fmla="*/ 145 w 168"/>
              <a:gd name="T75" fmla="*/ 140 h 158"/>
              <a:gd name="T76" fmla="*/ 141 w 168"/>
              <a:gd name="T77" fmla="*/ 149 h 158"/>
              <a:gd name="T78" fmla="*/ 131 w 168"/>
              <a:gd name="T79" fmla="*/ 158 h 158"/>
              <a:gd name="T80" fmla="*/ 104 w 168"/>
              <a:gd name="T81" fmla="*/ 154 h 158"/>
              <a:gd name="T82" fmla="*/ 91 w 168"/>
              <a:gd name="T83" fmla="*/ 145 h 158"/>
              <a:gd name="T84" fmla="*/ 68 w 168"/>
              <a:gd name="T85" fmla="*/ 127 h 158"/>
              <a:gd name="T86" fmla="*/ 50 w 168"/>
              <a:gd name="T87" fmla="*/ 118 h 158"/>
              <a:gd name="T88" fmla="*/ 32 w 168"/>
              <a:gd name="T89" fmla="*/ 104 h 158"/>
              <a:gd name="T90" fmla="*/ 14 w 168"/>
              <a:gd name="T91" fmla="*/ 104 h 158"/>
              <a:gd name="T92" fmla="*/ 10 w 168"/>
              <a:gd name="T93" fmla="*/ 100 h 158"/>
              <a:gd name="T94" fmla="*/ 5 w 168"/>
              <a:gd name="T95" fmla="*/ 91 h 158"/>
              <a:gd name="T96" fmla="*/ 5 w 168"/>
              <a:gd name="T97" fmla="*/ 77 h 158"/>
              <a:gd name="T98" fmla="*/ 19 w 168"/>
              <a:gd name="T99" fmla="*/ 63 h 158"/>
              <a:gd name="T100" fmla="*/ 32 w 168"/>
              <a:gd name="T101" fmla="*/ 59 h 158"/>
              <a:gd name="T102" fmla="*/ 37 w 168"/>
              <a:gd name="T103" fmla="*/ 45 h 158"/>
              <a:gd name="T104" fmla="*/ 37 w 168"/>
              <a:gd name="T105" fmla="*/ 36 h 158"/>
              <a:gd name="T106" fmla="*/ 32 w 168"/>
              <a:gd name="T107" fmla="*/ 27 h 158"/>
              <a:gd name="T108" fmla="*/ 32 w 168"/>
              <a:gd name="T109" fmla="*/ 18 h 158"/>
              <a:gd name="T110" fmla="*/ 41 w 168"/>
              <a:gd name="T111" fmla="*/ 14 h 158"/>
              <a:gd name="T112" fmla="*/ 50 w 168"/>
              <a:gd name="T113" fmla="*/ 9 h 158"/>
              <a:gd name="T114" fmla="*/ 55 w 168"/>
              <a:gd name="T11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8" h="158">
                <a:moveTo>
                  <a:pt x="55" y="0"/>
                </a:moveTo>
                <a:lnTo>
                  <a:pt x="55" y="0"/>
                </a:lnTo>
                <a:lnTo>
                  <a:pt x="55" y="5"/>
                </a:lnTo>
                <a:lnTo>
                  <a:pt x="59" y="0"/>
                </a:lnTo>
                <a:lnTo>
                  <a:pt x="59" y="0"/>
                </a:lnTo>
                <a:lnTo>
                  <a:pt x="64" y="5"/>
                </a:lnTo>
                <a:lnTo>
                  <a:pt x="64" y="5"/>
                </a:lnTo>
                <a:lnTo>
                  <a:pt x="68" y="5"/>
                </a:lnTo>
                <a:lnTo>
                  <a:pt x="68" y="5"/>
                </a:lnTo>
                <a:lnTo>
                  <a:pt x="68" y="5"/>
                </a:lnTo>
                <a:lnTo>
                  <a:pt x="73" y="5"/>
                </a:lnTo>
                <a:lnTo>
                  <a:pt x="73" y="5"/>
                </a:lnTo>
                <a:lnTo>
                  <a:pt x="73" y="0"/>
                </a:lnTo>
                <a:lnTo>
                  <a:pt x="73" y="5"/>
                </a:lnTo>
                <a:lnTo>
                  <a:pt x="77" y="5"/>
                </a:lnTo>
                <a:lnTo>
                  <a:pt x="77" y="5"/>
                </a:lnTo>
                <a:lnTo>
                  <a:pt x="77" y="5"/>
                </a:lnTo>
                <a:lnTo>
                  <a:pt x="77" y="5"/>
                </a:lnTo>
                <a:lnTo>
                  <a:pt x="77" y="9"/>
                </a:lnTo>
                <a:lnTo>
                  <a:pt x="77" y="9"/>
                </a:lnTo>
                <a:lnTo>
                  <a:pt x="77" y="9"/>
                </a:lnTo>
                <a:lnTo>
                  <a:pt x="77" y="9"/>
                </a:lnTo>
                <a:lnTo>
                  <a:pt x="77" y="9"/>
                </a:lnTo>
                <a:lnTo>
                  <a:pt x="82" y="9"/>
                </a:lnTo>
                <a:lnTo>
                  <a:pt x="82" y="5"/>
                </a:lnTo>
                <a:lnTo>
                  <a:pt x="82" y="5"/>
                </a:lnTo>
                <a:lnTo>
                  <a:pt x="82" y="5"/>
                </a:lnTo>
                <a:lnTo>
                  <a:pt x="86" y="5"/>
                </a:lnTo>
                <a:lnTo>
                  <a:pt x="86" y="5"/>
                </a:lnTo>
                <a:lnTo>
                  <a:pt x="86" y="5"/>
                </a:lnTo>
                <a:lnTo>
                  <a:pt x="86" y="5"/>
                </a:lnTo>
                <a:lnTo>
                  <a:pt x="86" y="5"/>
                </a:lnTo>
                <a:lnTo>
                  <a:pt x="91" y="14"/>
                </a:lnTo>
                <a:lnTo>
                  <a:pt x="91" y="14"/>
                </a:lnTo>
                <a:lnTo>
                  <a:pt x="91" y="14"/>
                </a:lnTo>
                <a:lnTo>
                  <a:pt x="91" y="14"/>
                </a:lnTo>
                <a:lnTo>
                  <a:pt x="91" y="14"/>
                </a:lnTo>
                <a:lnTo>
                  <a:pt x="91" y="14"/>
                </a:lnTo>
                <a:lnTo>
                  <a:pt x="91" y="18"/>
                </a:lnTo>
                <a:lnTo>
                  <a:pt x="91" y="18"/>
                </a:lnTo>
                <a:lnTo>
                  <a:pt x="95" y="18"/>
                </a:lnTo>
                <a:lnTo>
                  <a:pt x="95" y="18"/>
                </a:lnTo>
                <a:lnTo>
                  <a:pt x="95" y="18"/>
                </a:lnTo>
                <a:lnTo>
                  <a:pt x="95" y="18"/>
                </a:lnTo>
                <a:lnTo>
                  <a:pt x="95" y="18"/>
                </a:lnTo>
                <a:lnTo>
                  <a:pt x="100" y="27"/>
                </a:lnTo>
                <a:lnTo>
                  <a:pt x="100" y="27"/>
                </a:lnTo>
                <a:lnTo>
                  <a:pt x="100" y="27"/>
                </a:lnTo>
                <a:lnTo>
                  <a:pt x="100" y="27"/>
                </a:lnTo>
                <a:lnTo>
                  <a:pt x="104" y="27"/>
                </a:lnTo>
                <a:lnTo>
                  <a:pt x="104" y="27"/>
                </a:lnTo>
                <a:lnTo>
                  <a:pt x="104" y="32"/>
                </a:lnTo>
                <a:lnTo>
                  <a:pt x="104" y="32"/>
                </a:lnTo>
                <a:lnTo>
                  <a:pt x="109" y="32"/>
                </a:lnTo>
                <a:lnTo>
                  <a:pt x="113" y="32"/>
                </a:lnTo>
                <a:lnTo>
                  <a:pt x="113" y="32"/>
                </a:lnTo>
                <a:lnTo>
                  <a:pt x="113" y="32"/>
                </a:lnTo>
                <a:lnTo>
                  <a:pt x="113" y="32"/>
                </a:lnTo>
                <a:lnTo>
                  <a:pt x="109" y="32"/>
                </a:lnTo>
                <a:lnTo>
                  <a:pt x="109" y="36"/>
                </a:lnTo>
                <a:lnTo>
                  <a:pt x="109" y="36"/>
                </a:lnTo>
                <a:lnTo>
                  <a:pt x="109" y="36"/>
                </a:lnTo>
                <a:lnTo>
                  <a:pt x="109" y="36"/>
                </a:lnTo>
                <a:lnTo>
                  <a:pt x="113" y="41"/>
                </a:lnTo>
                <a:lnTo>
                  <a:pt x="113" y="41"/>
                </a:lnTo>
                <a:lnTo>
                  <a:pt x="113" y="41"/>
                </a:lnTo>
                <a:lnTo>
                  <a:pt x="113" y="41"/>
                </a:lnTo>
                <a:lnTo>
                  <a:pt x="113" y="41"/>
                </a:lnTo>
                <a:lnTo>
                  <a:pt x="113" y="45"/>
                </a:lnTo>
                <a:lnTo>
                  <a:pt x="109" y="45"/>
                </a:lnTo>
                <a:lnTo>
                  <a:pt x="109" y="50"/>
                </a:lnTo>
                <a:lnTo>
                  <a:pt x="109" y="50"/>
                </a:lnTo>
                <a:lnTo>
                  <a:pt x="109" y="54"/>
                </a:lnTo>
                <a:lnTo>
                  <a:pt x="109" y="54"/>
                </a:lnTo>
                <a:lnTo>
                  <a:pt x="104" y="54"/>
                </a:lnTo>
                <a:lnTo>
                  <a:pt x="104" y="54"/>
                </a:lnTo>
                <a:lnTo>
                  <a:pt x="104" y="54"/>
                </a:lnTo>
                <a:lnTo>
                  <a:pt x="104" y="54"/>
                </a:lnTo>
                <a:lnTo>
                  <a:pt x="104" y="59"/>
                </a:lnTo>
                <a:lnTo>
                  <a:pt x="104" y="59"/>
                </a:lnTo>
                <a:lnTo>
                  <a:pt x="109" y="59"/>
                </a:lnTo>
                <a:lnTo>
                  <a:pt x="109" y="63"/>
                </a:lnTo>
                <a:lnTo>
                  <a:pt x="104" y="63"/>
                </a:lnTo>
                <a:lnTo>
                  <a:pt x="104" y="63"/>
                </a:lnTo>
                <a:lnTo>
                  <a:pt x="104" y="63"/>
                </a:lnTo>
                <a:lnTo>
                  <a:pt x="109" y="68"/>
                </a:lnTo>
                <a:lnTo>
                  <a:pt x="109" y="72"/>
                </a:lnTo>
                <a:lnTo>
                  <a:pt x="113" y="72"/>
                </a:lnTo>
                <a:lnTo>
                  <a:pt x="113" y="72"/>
                </a:lnTo>
                <a:lnTo>
                  <a:pt x="113" y="72"/>
                </a:lnTo>
                <a:lnTo>
                  <a:pt x="113" y="72"/>
                </a:lnTo>
                <a:lnTo>
                  <a:pt x="113" y="72"/>
                </a:lnTo>
                <a:lnTo>
                  <a:pt x="113" y="72"/>
                </a:lnTo>
                <a:lnTo>
                  <a:pt x="113" y="72"/>
                </a:lnTo>
                <a:lnTo>
                  <a:pt x="118" y="72"/>
                </a:lnTo>
                <a:lnTo>
                  <a:pt x="118" y="77"/>
                </a:lnTo>
                <a:lnTo>
                  <a:pt x="118" y="77"/>
                </a:lnTo>
                <a:lnTo>
                  <a:pt x="118" y="82"/>
                </a:lnTo>
                <a:lnTo>
                  <a:pt x="118" y="82"/>
                </a:lnTo>
                <a:lnTo>
                  <a:pt x="118" y="82"/>
                </a:lnTo>
                <a:lnTo>
                  <a:pt x="118" y="82"/>
                </a:lnTo>
                <a:lnTo>
                  <a:pt x="118" y="86"/>
                </a:lnTo>
                <a:lnTo>
                  <a:pt x="122" y="86"/>
                </a:lnTo>
                <a:lnTo>
                  <a:pt x="122" y="86"/>
                </a:lnTo>
                <a:lnTo>
                  <a:pt x="127" y="86"/>
                </a:lnTo>
                <a:lnTo>
                  <a:pt x="131" y="91"/>
                </a:lnTo>
                <a:lnTo>
                  <a:pt x="136" y="91"/>
                </a:lnTo>
                <a:lnTo>
                  <a:pt x="136" y="95"/>
                </a:lnTo>
                <a:lnTo>
                  <a:pt x="141" y="95"/>
                </a:lnTo>
                <a:lnTo>
                  <a:pt x="141" y="95"/>
                </a:lnTo>
                <a:lnTo>
                  <a:pt x="141" y="95"/>
                </a:lnTo>
                <a:lnTo>
                  <a:pt x="141" y="95"/>
                </a:lnTo>
                <a:lnTo>
                  <a:pt x="145" y="100"/>
                </a:lnTo>
                <a:lnTo>
                  <a:pt x="145" y="100"/>
                </a:lnTo>
                <a:lnTo>
                  <a:pt x="150" y="104"/>
                </a:lnTo>
                <a:lnTo>
                  <a:pt x="150" y="104"/>
                </a:lnTo>
                <a:lnTo>
                  <a:pt x="150" y="109"/>
                </a:lnTo>
                <a:lnTo>
                  <a:pt x="150" y="113"/>
                </a:lnTo>
                <a:lnTo>
                  <a:pt x="150" y="118"/>
                </a:lnTo>
                <a:lnTo>
                  <a:pt x="150" y="122"/>
                </a:lnTo>
                <a:lnTo>
                  <a:pt x="154" y="122"/>
                </a:lnTo>
                <a:lnTo>
                  <a:pt x="154" y="122"/>
                </a:lnTo>
                <a:lnTo>
                  <a:pt x="159" y="122"/>
                </a:lnTo>
                <a:lnTo>
                  <a:pt x="159" y="127"/>
                </a:lnTo>
                <a:lnTo>
                  <a:pt x="159" y="131"/>
                </a:lnTo>
                <a:lnTo>
                  <a:pt x="159" y="131"/>
                </a:lnTo>
                <a:lnTo>
                  <a:pt x="159" y="131"/>
                </a:lnTo>
                <a:lnTo>
                  <a:pt x="159" y="131"/>
                </a:lnTo>
                <a:lnTo>
                  <a:pt x="163" y="131"/>
                </a:lnTo>
                <a:lnTo>
                  <a:pt x="163" y="131"/>
                </a:lnTo>
                <a:lnTo>
                  <a:pt x="163" y="136"/>
                </a:lnTo>
                <a:lnTo>
                  <a:pt x="163" y="136"/>
                </a:lnTo>
                <a:lnTo>
                  <a:pt x="163" y="136"/>
                </a:lnTo>
                <a:lnTo>
                  <a:pt x="163" y="136"/>
                </a:lnTo>
                <a:lnTo>
                  <a:pt x="163" y="136"/>
                </a:lnTo>
                <a:lnTo>
                  <a:pt x="168" y="140"/>
                </a:lnTo>
                <a:lnTo>
                  <a:pt x="168" y="140"/>
                </a:lnTo>
                <a:lnTo>
                  <a:pt x="168" y="140"/>
                </a:lnTo>
                <a:lnTo>
                  <a:pt x="168" y="140"/>
                </a:lnTo>
                <a:lnTo>
                  <a:pt x="163" y="140"/>
                </a:lnTo>
                <a:lnTo>
                  <a:pt x="159" y="140"/>
                </a:lnTo>
                <a:lnTo>
                  <a:pt x="159" y="140"/>
                </a:lnTo>
                <a:lnTo>
                  <a:pt x="159" y="140"/>
                </a:lnTo>
                <a:lnTo>
                  <a:pt x="159" y="140"/>
                </a:lnTo>
                <a:lnTo>
                  <a:pt x="154" y="140"/>
                </a:lnTo>
                <a:lnTo>
                  <a:pt x="154" y="136"/>
                </a:lnTo>
                <a:lnTo>
                  <a:pt x="154" y="136"/>
                </a:lnTo>
                <a:lnTo>
                  <a:pt x="150" y="136"/>
                </a:lnTo>
                <a:lnTo>
                  <a:pt x="145" y="140"/>
                </a:lnTo>
                <a:lnTo>
                  <a:pt x="145" y="140"/>
                </a:lnTo>
                <a:lnTo>
                  <a:pt x="145" y="140"/>
                </a:lnTo>
                <a:lnTo>
                  <a:pt x="145" y="140"/>
                </a:lnTo>
                <a:lnTo>
                  <a:pt x="145" y="140"/>
                </a:lnTo>
                <a:lnTo>
                  <a:pt x="145" y="145"/>
                </a:lnTo>
                <a:lnTo>
                  <a:pt x="141" y="145"/>
                </a:lnTo>
                <a:lnTo>
                  <a:pt x="141" y="149"/>
                </a:lnTo>
                <a:lnTo>
                  <a:pt x="141" y="154"/>
                </a:lnTo>
                <a:lnTo>
                  <a:pt x="141" y="154"/>
                </a:lnTo>
                <a:lnTo>
                  <a:pt x="136" y="158"/>
                </a:lnTo>
                <a:lnTo>
                  <a:pt x="131" y="158"/>
                </a:lnTo>
                <a:lnTo>
                  <a:pt x="127" y="158"/>
                </a:lnTo>
                <a:lnTo>
                  <a:pt x="118" y="158"/>
                </a:lnTo>
                <a:lnTo>
                  <a:pt x="113" y="154"/>
                </a:lnTo>
                <a:lnTo>
                  <a:pt x="104" y="154"/>
                </a:lnTo>
                <a:lnTo>
                  <a:pt x="104" y="154"/>
                </a:lnTo>
                <a:lnTo>
                  <a:pt x="100" y="149"/>
                </a:lnTo>
                <a:lnTo>
                  <a:pt x="95" y="149"/>
                </a:lnTo>
                <a:lnTo>
                  <a:pt x="91" y="145"/>
                </a:lnTo>
                <a:lnTo>
                  <a:pt x="82" y="140"/>
                </a:lnTo>
                <a:lnTo>
                  <a:pt x="77" y="136"/>
                </a:lnTo>
                <a:lnTo>
                  <a:pt x="73" y="131"/>
                </a:lnTo>
                <a:lnTo>
                  <a:pt x="68" y="127"/>
                </a:lnTo>
                <a:lnTo>
                  <a:pt x="64" y="122"/>
                </a:lnTo>
                <a:lnTo>
                  <a:pt x="59" y="122"/>
                </a:lnTo>
                <a:lnTo>
                  <a:pt x="55" y="118"/>
                </a:lnTo>
                <a:lnTo>
                  <a:pt x="50" y="118"/>
                </a:lnTo>
                <a:lnTo>
                  <a:pt x="46" y="113"/>
                </a:lnTo>
                <a:lnTo>
                  <a:pt x="41" y="109"/>
                </a:lnTo>
                <a:lnTo>
                  <a:pt x="37" y="109"/>
                </a:lnTo>
                <a:lnTo>
                  <a:pt x="32" y="104"/>
                </a:lnTo>
                <a:lnTo>
                  <a:pt x="28" y="104"/>
                </a:lnTo>
                <a:lnTo>
                  <a:pt x="23" y="104"/>
                </a:lnTo>
                <a:lnTo>
                  <a:pt x="19" y="104"/>
                </a:lnTo>
                <a:lnTo>
                  <a:pt x="14" y="104"/>
                </a:lnTo>
                <a:lnTo>
                  <a:pt x="10" y="100"/>
                </a:lnTo>
                <a:lnTo>
                  <a:pt x="10" y="100"/>
                </a:lnTo>
                <a:lnTo>
                  <a:pt x="10" y="95"/>
                </a:lnTo>
                <a:lnTo>
                  <a:pt x="10" y="100"/>
                </a:lnTo>
                <a:lnTo>
                  <a:pt x="5" y="100"/>
                </a:lnTo>
                <a:lnTo>
                  <a:pt x="5" y="95"/>
                </a:lnTo>
                <a:lnTo>
                  <a:pt x="5" y="95"/>
                </a:lnTo>
                <a:lnTo>
                  <a:pt x="5" y="91"/>
                </a:lnTo>
                <a:lnTo>
                  <a:pt x="5" y="86"/>
                </a:lnTo>
                <a:lnTo>
                  <a:pt x="0" y="82"/>
                </a:lnTo>
                <a:lnTo>
                  <a:pt x="0" y="77"/>
                </a:lnTo>
                <a:lnTo>
                  <a:pt x="5" y="77"/>
                </a:lnTo>
                <a:lnTo>
                  <a:pt x="5" y="72"/>
                </a:lnTo>
                <a:lnTo>
                  <a:pt x="10" y="72"/>
                </a:lnTo>
                <a:lnTo>
                  <a:pt x="14" y="68"/>
                </a:lnTo>
                <a:lnTo>
                  <a:pt x="19" y="63"/>
                </a:lnTo>
                <a:lnTo>
                  <a:pt x="23" y="63"/>
                </a:lnTo>
                <a:lnTo>
                  <a:pt x="28" y="59"/>
                </a:lnTo>
                <a:lnTo>
                  <a:pt x="32" y="59"/>
                </a:lnTo>
                <a:lnTo>
                  <a:pt x="32" y="59"/>
                </a:lnTo>
                <a:lnTo>
                  <a:pt x="37" y="54"/>
                </a:lnTo>
                <a:lnTo>
                  <a:pt x="37" y="50"/>
                </a:lnTo>
                <a:lnTo>
                  <a:pt x="37" y="50"/>
                </a:lnTo>
                <a:lnTo>
                  <a:pt x="37" y="45"/>
                </a:lnTo>
                <a:lnTo>
                  <a:pt x="37" y="41"/>
                </a:lnTo>
                <a:lnTo>
                  <a:pt x="37" y="41"/>
                </a:lnTo>
                <a:lnTo>
                  <a:pt x="37" y="36"/>
                </a:lnTo>
                <a:lnTo>
                  <a:pt x="37" y="36"/>
                </a:lnTo>
                <a:lnTo>
                  <a:pt x="37" y="32"/>
                </a:lnTo>
                <a:lnTo>
                  <a:pt x="37" y="32"/>
                </a:lnTo>
                <a:lnTo>
                  <a:pt x="32" y="27"/>
                </a:lnTo>
                <a:lnTo>
                  <a:pt x="32" y="27"/>
                </a:lnTo>
                <a:lnTo>
                  <a:pt x="32" y="23"/>
                </a:lnTo>
                <a:lnTo>
                  <a:pt x="32" y="23"/>
                </a:lnTo>
                <a:lnTo>
                  <a:pt x="32" y="23"/>
                </a:lnTo>
                <a:lnTo>
                  <a:pt x="32" y="18"/>
                </a:lnTo>
                <a:lnTo>
                  <a:pt x="37" y="18"/>
                </a:lnTo>
                <a:lnTo>
                  <a:pt x="37" y="18"/>
                </a:lnTo>
                <a:lnTo>
                  <a:pt x="41" y="18"/>
                </a:lnTo>
                <a:lnTo>
                  <a:pt x="41" y="14"/>
                </a:lnTo>
                <a:lnTo>
                  <a:pt x="46" y="14"/>
                </a:lnTo>
                <a:lnTo>
                  <a:pt x="46" y="9"/>
                </a:lnTo>
                <a:lnTo>
                  <a:pt x="50" y="9"/>
                </a:lnTo>
                <a:lnTo>
                  <a:pt x="50" y="9"/>
                </a:lnTo>
                <a:lnTo>
                  <a:pt x="50" y="5"/>
                </a:lnTo>
                <a:lnTo>
                  <a:pt x="50" y="5"/>
                </a:lnTo>
                <a:lnTo>
                  <a:pt x="50" y="5"/>
                </a:lnTo>
                <a:lnTo>
                  <a:pt x="55" y="0"/>
                </a:lnTo>
                <a:lnTo>
                  <a:pt x="55" y="0"/>
                </a:lnTo>
                <a:lnTo>
                  <a:pt x="55"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4" name="Freeform 80">
            <a:extLst>
              <a:ext uri="{FF2B5EF4-FFF2-40B4-BE49-F238E27FC236}">
                <a16:creationId xmlns:a16="http://schemas.microsoft.com/office/drawing/2014/main" id="{44F5F3E1-2D38-4D4B-8028-B91509E25A4F}"/>
              </a:ext>
            </a:extLst>
          </p:cNvPr>
          <p:cNvSpPr>
            <a:spLocks/>
          </p:cNvSpPr>
          <p:nvPr/>
        </p:nvSpPr>
        <p:spPr bwMode="auto">
          <a:xfrm>
            <a:off x="4833456" y="1186371"/>
            <a:ext cx="326493" cy="143679"/>
          </a:xfrm>
          <a:custGeom>
            <a:avLst/>
            <a:gdLst>
              <a:gd name="T0" fmla="*/ 126 w 136"/>
              <a:gd name="T1" fmla="*/ 5 h 59"/>
              <a:gd name="T2" fmla="*/ 117 w 136"/>
              <a:gd name="T3" fmla="*/ 9 h 59"/>
              <a:gd name="T4" fmla="*/ 122 w 136"/>
              <a:gd name="T5" fmla="*/ 14 h 59"/>
              <a:gd name="T6" fmla="*/ 126 w 136"/>
              <a:gd name="T7" fmla="*/ 18 h 59"/>
              <a:gd name="T8" fmla="*/ 131 w 136"/>
              <a:gd name="T9" fmla="*/ 18 h 59"/>
              <a:gd name="T10" fmla="*/ 136 w 136"/>
              <a:gd name="T11" fmla="*/ 23 h 59"/>
              <a:gd name="T12" fmla="*/ 136 w 136"/>
              <a:gd name="T13" fmla="*/ 27 h 59"/>
              <a:gd name="T14" fmla="*/ 136 w 136"/>
              <a:gd name="T15" fmla="*/ 32 h 59"/>
              <a:gd name="T16" fmla="*/ 126 w 136"/>
              <a:gd name="T17" fmla="*/ 36 h 59"/>
              <a:gd name="T18" fmla="*/ 122 w 136"/>
              <a:gd name="T19" fmla="*/ 41 h 59"/>
              <a:gd name="T20" fmla="*/ 108 w 136"/>
              <a:gd name="T21" fmla="*/ 45 h 59"/>
              <a:gd name="T22" fmla="*/ 86 w 136"/>
              <a:gd name="T23" fmla="*/ 54 h 59"/>
              <a:gd name="T24" fmla="*/ 72 w 136"/>
              <a:gd name="T25" fmla="*/ 59 h 59"/>
              <a:gd name="T26" fmla="*/ 68 w 136"/>
              <a:gd name="T27" fmla="*/ 59 h 59"/>
              <a:gd name="T28" fmla="*/ 41 w 136"/>
              <a:gd name="T29" fmla="*/ 54 h 59"/>
              <a:gd name="T30" fmla="*/ 41 w 136"/>
              <a:gd name="T31" fmla="*/ 54 h 59"/>
              <a:gd name="T32" fmla="*/ 36 w 136"/>
              <a:gd name="T33" fmla="*/ 50 h 59"/>
              <a:gd name="T34" fmla="*/ 14 w 136"/>
              <a:gd name="T35" fmla="*/ 50 h 59"/>
              <a:gd name="T36" fmla="*/ 18 w 136"/>
              <a:gd name="T37" fmla="*/ 45 h 59"/>
              <a:gd name="T38" fmla="*/ 27 w 136"/>
              <a:gd name="T39" fmla="*/ 45 h 59"/>
              <a:gd name="T40" fmla="*/ 27 w 136"/>
              <a:gd name="T41" fmla="*/ 41 h 59"/>
              <a:gd name="T42" fmla="*/ 27 w 136"/>
              <a:gd name="T43" fmla="*/ 36 h 59"/>
              <a:gd name="T44" fmla="*/ 23 w 136"/>
              <a:gd name="T45" fmla="*/ 36 h 59"/>
              <a:gd name="T46" fmla="*/ 23 w 136"/>
              <a:gd name="T47" fmla="*/ 32 h 59"/>
              <a:gd name="T48" fmla="*/ 5 w 136"/>
              <a:gd name="T49" fmla="*/ 32 h 59"/>
              <a:gd name="T50" fmla="*/ 14 w 136"/>
              <a:gd name="T51" fmla="*/ 32 h 59"/>
              <a:gd name="T52" fmla="*/ 18 w 136"/>
              <a:gd name="T53" fmla="*/ 27 h 59"/>
              <a:gd name="T54" fmla="*/ 32 w 136"/>
              <a:gd name="T55" fmla="*/ 27 h 59"/>
              <a:gd name="T56" fmla="*/ 27 w 136"/>
              <a:gd name="T57" fmla="*/ 23 h 59"/>
              <a:gd name="T58" fmla="*/ 23 w 136"/>
              <a:gd name="T59" fmla="*/ 18 h 59"/>
              <a:gd name="T60" fmla="*/ 0 w 136"/>
              <a:gd name="T61" fmla="*/ 18 h 59"/>
              <a:gd name="T62" fmla="*/ 9 w 136"/>
              <a:gd name="T63" fmla="*/ 18 h 59"/>
              <a:gd name="T64" fmla="*/ 14 w 136"/>
              <a:gd name="T65" fmla="*/ 14 h 59"/>
              <a:gd name="T66" fmla="*/ 14 w 136"/>
              <a:gd name="T67" fmla="*/ 14 h 59"/>
              <a:gd name="T68" fmla="*/ 14 w 136"/>
              <a:gd name="T69" fmla="*/ 9 h 59"/>
              <a:gd name="T70" fmla="*/ 18 w 136"/>
              <a:gd name="T71" fmla="*/ 9 h 59"/>
              <a:gd name="T72" fmla="*/ 23 w 136"/>
              <a:gd name="T73" fmla="*/ 9 h 59"/>
              <a:gd name="T74" fmla="*/ 27 w 136"/>
              <a:gd name="T75" fmla="*/ 14 h 59"/>
              <a:gd name="T76" fmla="*/ 32 w 136"/>
              <a:gd name="T77" fmla="*/ 9 h 59"/>
              <a:gd name="T78" fmla="*/ 32 w 136"/>
              <a:gd name="T79" fmla="*/ 5 h 59"/>
              <a:gd name="T80" fmla="*/ 23 w 136"/>
              <a:gd name="T81" fmla="*/ 5 h 59"/>
              <a:gd name="T82" fmla="*/ 36 w 136"/>
              <a:gd name="T83" fmla="*/ 5 h 59"/>
              <a:gd name="T84" fmla="*/ 41 w 136"/>
              <a:gd name="T85" fmla="*/ 9 h 59"/>
              <a:gd name="T86" fmla="*/ 36 w 136"/>
              <a:gd name="T87" fmla="*/ 14 h 59"/>
              <a:gd name="T88" fmla="*/ 41 w 136"/>
              <a:gd name="T89" fmla="*/ 18 h 59"/>
              <a:gd name="T90" fmla="*/ 41 w 136"/>
              <a:gd name="T91" fmla="*/ 23 h 59"/>
              <a:gd name="T92" fmla="*/ 45 w 136"/>
              <a:gd name="T93" fmla="*/ 18 h 59"/>
              <a:gd name="T94" fmla="*/ 54 w 136"/>
              <a:gd name="T95" fmla="*/ 18 h 59"/>
              <a:gd name="T96" fmla="*/ 59 w 136"/>
              <a:gd name="T97" fmla="*/ 14 h 59"/>
              <a:gd name="T98" fmla="*/ 68 w 136"/>
              <a:gd name="T99" fmla="*/ 14 h 59"/>
              <a:gd name="T100" fmla="*/ 77 w 136"/>
              <a:gd name="T101" fmla="*/ 9 h 59"/>
              <a:gd name="T102" fmla="*/ 81 w 136"/>
              <a:gd name="T103" fmla="*/ 18 h 59"/>
              <a:gd name="T104" fmla="*/ 86 w 136"/>
              <a:gd name="T105" fmla="*/ 9 h 59"/>
              <a:gd name="T106" fmla="*/ 90 w 136"/>
              <a:gd name="T107" fmla="*/ 9 h 59"/>
              <a:gd name="T108" fmla="*/ 99 w 136"/>
              <a:gd name="T109" fmla="*/ 9 h 59"/>
              <a:gd name="T110" fmla="*/ 108 w 136"/>
              <a:gd name="T111"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 h="59">
                <a:moveTo>
                  <a:pt x="113" y="9"/>
                </a:moveTo>
                <a:lnTo>
                  <a:pt x="113" y="9"/>
                </a:lnTo>
                <a:lnTo>
                  <a:pt x="117" y="9"/>
                </a:lnTo>
                <a:lnTo>
                  <a:pt x="117" y="9"/>
                </a:lnTo>
                <a:lnTo>
                  <a:pt x="117" y="9"/>
                </a:lnTo>
                <a:lnTo>
                  <a:pt x="122" y="5"/>
                </a:lnTo>
                <a:lnTo>
                  <a:pt x="122" y="5"/>
                </a:lnTo>
                <a:lnTo>
                  <a:pt x="126" y="5"/>
                </a:lnTo>
                <a:lnTo>
                  <a:pt x="126" y="5"/>
                </a:lnTo>
                <a:lnTo>
                  <a:pt x="126" y="5"/>
                </a:lnTo>
                <a:lnTo>
                  <a:pt x="126" y="5"/>
                </a:lnTo>
                <a:lnTo>
                  <a:pt x="122" y="5"/>
                </a:lnTo>
                <a:lnTo>
                  <a:pt x="122" y="9"/>
                </a:lnTo>
                <a:lnTo>
                  <a:pt x="122" y="9"/>
                </a:lnTo>
                <a:lnTo>
                  <a:pt x="117" y="9"/>
                </a:lnTo>
                <a:lnTo>
                  <a:pt x="117" y="9"/>
                </a:lnTo>
                <a:lnTo>
                  <a:pt x="122" y="9"/>
                </a:lnTo>
                <a:lnTo>
                  <a:pt x="122" y="14"/>
                </a:lnTo>
                <a:lnTo>
                  <a:pt x="122" y="9"/>
                </a:lnTo>
                <a:lnTo>
                  <a:pt x="122" y="14"/>
                </a:lnTo>
                <a:lnTo>
                  <a:pt x="122" y="14"/>
                </a:lnTo>
                <a:lnTo>
                  <a:pt x="122" y="14"/>
                </a:lnTo>
                <a:lnTo>
                  <a:pt x="122" y="14"/>
                </a:lnTo>
                <a:lnTo>
                  <a:pt x="122" y="14"/>
                </a:lnTo>
                <a:lnTo>
                  <a:pt x="122" y="14"/>
                </a:lnTo>
                <a:lnTo>
                  <a:pt x="122" y="18"/>
                </a:lnTo>
                <a:lnTo>
                  <a:pt x="122" y="18"/>
                </a:lnTo>
                <a:lnTo>
                  <a:pt x="122" y="18"/>
                </a:lnTo>
                <a:lnTo>
                  <a:pt x="126" y="18"/>
                </a:lnTo>
                <a:lnTo>
                  <a:pt x="126" y="18"/>
                </a:lnTo>
                <a:lnTo>
                  <a:pt x="126" y="18"/>
                </a:lnTo>
                <a:lnTo>
                  <a:pt x="126" y="18"/>
                </a:lnTo>
                <a:lnTo>
                  <a:pt x="126" y="18"/>
                </a:lnTo>
                <a:lnTo>
                  <a:pt x="126" y="18"/>
                </a:lnTo>
                <a:lnTo>
                  <a:pt x="126" y="18"/>
                </a:lnTo>
                <a:lnTo>
                  <a:pt x="126" y="18"/>
                </a:lnTo>
                <a:lnTo>
                  <a:pt x="126" y="18"/>
                </a:lnTo>
                <a:lnTo>
                  <a:pt x="131" y="18"/>
                </a:lnTo>
                <a:lnTo>
                  <a:pt x="131" y="18"/>
                </a:lnTo>
                <a:lnTo>
                  <a:pt x="131" y="18"/>
                </a:lnTo>
                <a:lnTo>
                  <a:pt x="131" y="23"/>
                </a:lnTo>
                <a:lnTo>
                  <a:pt x="136" y="23"/>
                </a:lnTo>
                <a:lnTo>
                  <a:pt x="136" y="23"/>
                </a:lnTo>
                <a:lnTo>
                  <a:pt x="136" y="23"/>
                </a:lnTo>
                <a:lnTo>
                  <a:pt x="136" y="23"/>
                </a:lnTo>
                <a:lnTo>
                  <a:pt x="136" y="23"/>
                </a:lnTo>
                <a:lnTo>
                  <a:pt x="136" y="23"/>
                </a:lnTo>
                <a:lnTo>
                  <a:pt x="136" y="23"/>
                </a:lnTo>
                <a:lnTo>
                  <a:pt x="131" y="23"/>
                </a:lnTo>
                <a:lnTo>
                  <a:pt x="131" y="23"/>
                </a:lnTo>
                <a:lnTo>
                  <a:pt x="131" y="27"/>
                </a:lnTo>
                <a:lnTo>
                  <a:pt x="131" y="27"/>
                </a:lnTo>
                <a:lnTo>
                  <a:pt x="136" y="27"/>
                </a:lnTo>
                <a:lnTo>
                  <a:pt x="136" y="27"/>
                </a:lnTo>
                <a:lnTo>
                  <a:pt x="136" y="27"/>
                </a:lnTo>
                <a:lnTo>
                  <a:pt x="136" y="27"/>
                </a:lnTo>
                <a:lnTo>
                  <a:pt x="131" y="27"/>
                </a:lnTo>
                <a:lnTo>
                  <a:pt x="131" y="27"/>
                </a:lnTo>
                <a:lnTo>
                  <a:pt x="131" y="27"/>
                </a:lnTo>
                <a:lnTo>
                  <a:pt x="136" y="27"/>
                </a:lnTo>
                <a:lnTo>
                  <a:pt x="136" y="27"/>
                </a:lnTo>
                <a:lnTo>
                  <a:pt x="136" y="32"/>
                </a:lnTo>
                <a:lnTo>
                  <a:pt x="136" y="32"/>
                </a:lnTo>
                <a:lnTo>
                  <a:pt x="136" y="32"/>
                </a:lnTo>
                <a:lnTo>
                  <a:pt x="131" y="32"/>
                </a:lnTo>
                <a:lnTo>
                  <a:pt x="131" y="32"/>
                </a:lnTo>
                <a:lnTo>
                  <a:pt x="131" y="32"/>
                </a:lnTo>
                <a:lnTo>
                  <a:pt x="131" y="32"/>
                </a:lnTo>
                <a:lnTo>
                  <a:pt x="131" y="32"/>
                </a:lnTo>
                <a:lnTo>
                  <a:pt x="131" y="32"/>
                </a:lnTo>
                <a:lnTo>
                  <a:pt x="126" y="36"/>
                </a:lnTo>
                <a:lnTo>
                  <a:pt x="126" y="36"/>
                </a:lnTo>
                <a:lnTo>
                  <a:pt x="126" y="36"/>
                </a:lnTo>
                <a:lnTo>
                  <a:pt x="122" y="36"/>
                </a:lnTo>
                <a:lnTo>
                  <a:pt x="122" y="36"/>
                </a:lnTo>
                <a:lnTo>
                  <a:pt x="122" y="36"/>
                </a:lnTo>
                <a:lnTo>
                  <a:pt x="122" y="36"/>
                </a:lnTo>
                <a:lnTo>
                  <a:pt x="122" y="41"/>
                </a:lnTo>
                <a:lnTo>
                  <a:pt x="122" y="41"/>
                </a:lnTo>
                <a:lnTo>
                  <a:pt x="122" y="41"/>
                </a:lnTo>
                <a:lnTo>
                  <a:pt x="122" y="41"/>
                </a:lnTo>
                <a:lnTo>
                  <a:pt x="117" y="41"/>
                </a:lnTo>
                <a:lnTo>
                  <a:pt x="117" y="41"/>
                </a:lnTo>
                <a:lnTo>
                  <a:pt x="117" y="41"/>
                </a:lnTo>
                <a:lnTo>
                  <a:pt x="113" y="45"/>
                </a:lnTo>
                <a:lnTo>
                  <a:pt x="113" y="45"/>
                </a:lnTo>
                <a:lnTo>
                  <a:pt x="108" y="45"/>
                </a:lnTo>
                <a:lnTo>
                  <a:pt x="108" y="45"/>
                </a:lnTo>
                <a:lnTo>
                  <a:pt x="104" y="45"/>
                </a:lnTo>
                <a:lnTo>
                  <a:pt x="99" y="45"/>
                </a:lnTo>
                <a:lnTo>
                  <a:pt x="95" y="50"/>
                </a:lnTo>
                <a:lnTo>
                  <a:pt x="95" y="50"/>
                </a:lnTo>
                <a:lnTo>
                  <a:pt x="90" y="50"/>
                </a:lnTo>
                <a:lnTo>
                  <a:pt x="90" y="54"/>
                </a:lnTo>
                <a:lnTo>
                  <a:pt x="86" y="54"/>
                </a:lnTo>
                <a:lnTo>
                  <a:pt x="86" y="54"/>
                </a:lnTo>
                <a:lnTo>
                  <a:pt x="77" y="54"/>
                </a:lnTo>
                <a:lnTo>
                  <a:pt x="77" y="54"/>
                </a:lnTo>
                <a:lnTo>
                  <a:pt x="72" y="54"/>
                </a:lnTo>
                <a:lnTo>
                  <a:pt x="72" y="54"/>
                </a:lnTo>
                <a:lnTo>
                  <a:pt x="72" y="54"/>
                </a:lnTo>
                <a:lnTo>
                  <a:pt x="72" y="54"/>
                </a:lnTo>
                <a:lnTo>
                  <a:pt x="72" y="59"/>
                </a:lnTo>
                <a:lnTo>
                  <a:pt x="72" y="59"/>
                </a:lnTo>
                <a:lnTo>
                  <a:pt x="72" y="59"/>
                </a:lnTo>
                <a:lnTo>
                  <a:pt x="68" y="59"/>
                </a:lnTo>
                <a:lnTo>
                  <a:pt x="68" y="59"/>
                </a:lnTo>
                <a:lnTo>
                  <a:pt x="68" y="59"/>
                </a:lnTo>
                <a:lnTo>
                  <a:pt x="68" y="59"/>
                </a:lnTo>
                <a:lnTo>
                  <a:pt x="68" y="59"/>
                </a:lnTo>
                <a:lnTo>
                  <a:pt x="68" y="59"/>
                </a:lnTo>
                <a:lnTo>
                  <a:pt x="68" y="59"/>
                </a:lnTo>
                <a:lnTo>
                  <a:pt x="63" y="59"/>
                </a:lnTo>
                <a:lnTo>
                  <a:pt x="54" y="59"/>
                </a:lnTo>
                <a:lnTo>
                  <a:pt x="54" y="59"/>
                </a:lnTo>
                <a:lnTo>
                  <a:pt x="50" y="59"/>
                </a:lnTo>
                <a:lnTo>
                  <a:pt x="45" y="59"/>
                </a:lnTo>
                <a:lnTo>
                  <a:pt x="45" y="59"/>
                </a:lnTo>
                <a:lnTo>
                  <a:pt x="41" y="54"/>
                </a:lnTo>
                <a:lnTo>
                  <a:pt x="41" y="54"/>
                </a:lnTo>
                <a:lnTo>
                  <a:pt x="41" y="54"/>
                </a:lnTo>
                <a:lnTo>
                  <a:pt x="41" y="54"/>
                </a:lnTo>
                <a:lnTo>
                  <a:pt x="41" y="54"/>
                </a:lnTo>
                <a:lnTo>
                  <a:pt x="41" y="54"/>
                </a:lnTo>
                <a:lnTo>
                  <a:pt x="45" y="54"/>
                </a:lnTo>
                <a:lnTo>
                  <a:pt x="45" y="54"/>
                </a:lnTo>
                <a:lnTo>
                  <a:pt x="41" y="54"/>
                </a:lnTo>
                <a:lnTo>
                  <a:pt x="41" y="54"/>
                </a:lnTo>
                <a:lnTo>
                  <a:pt x="41" y="54"/>
                </a:lnTo>
                <a:lnTo>
                  <a:pt x="41" y="54"/>
                </a:lnTo>
                <a:lnTo>
                  <a:pt x="41" y="54"/>
                </a:lnTo>
                <a:lnTo>
                  <a:pt x="41" y="54"/>
                </a:lnTo>
                <a:lnTo>
                  <a:pt x="36" y="50"/>
                </a:lnTo>
                <a:lnTo>
                  <a:pt x="36" y="50"/>
                </a:lnTo>
                <a:lnTo>
                  <a:pt x="36" y="50"/>
                </a:lnTo>
                <a:lnTo>
                  <a:pt x="36" y="50"/>
                </a:lnTo>
                <a:lnTo>
                  <a:pt x="36" y="50"/>
                </a:lnTo>
                <a:lnTo>
                  <a:pt x="36" y="50"/>
                </a:lnTo>
                <a:lnTo>
                  <a:pt x="36" y="50"/>
                </a:lnTo>
                <a:lnTo>
                  <a:pt x="32" y="50"/>
                </a:lnTo>
                <a:lnTo>
                  <a:pt x="32" y="50"/>
                </a:lnTo>
                <a:lnTo>
                  <a:pt x="32" y="50"/>
                </a:lnTo>
                <a:lnTo>
                  <a:pt x="18" y="50"/>
                </a:lnTo>
                <a:lnTo>
                  <a:pt x="14" y="50"/>
                </a:lnTo>
                <a:lnTo>
                  <a:pt x="14" y="50"/>
                </a:lnTo>
                <a:lnTo>
                  <a:pt x="14" y="50"/>
                </a:lnTo>
                <a:lnTo>
                  <a:pt x="14" y="50"/>
                </a:lnTo>
                <a:lnTo>
                  <a:pt x="14" y="45"/>
                </a:lnTo>
                <a:lnTo>
                  <a:pt x="14" y="45"/>
                </a:lnTo>
                <a:lnTo>
                  <a:pt x="14" y="45"/>
                </a:lnTo>
                <a:lnTo>
                  <a:pt x="18" y="45"/>
                </a:lnTo>
                <a:lnTo>
                  <a:pt x="18" y="45"/>
                </a:lnTo>
                <a:lnTo>
                  <a:pt x="18" y="50"/>
                </a:lnTo>
                <a:lnTo>
                  <a:pt x="18" y="50"/>
                </a:lnTo>
                <a:lnTo>
                  <a:pt x="23" y="45"/>
                </a:lnTo>
                <a:lnTo>
                  <a:pt x="23" y="45"/>
                </a:lnTo>
                <a:lnTo>
                  <a:pt x="23" y="45"/>
                </a:lnTo>
                <a:lnTo>
                  <a:pt x="27" y="45"/>
                </a:lnTo>
                <a:lnTo>
                  <a:pt x="27" y="45"/>
                </a:lnTo>
                <a:lnTo>
                  <a:pt x="27" y="45"/>
                </a:lnTo>
                <a:lnTo>
                  <a:pt x="27" y="41"/>
                </a:lnTo>
                <a:lnTo>
                  <a:pt x="27" y="41"/>
                </a:lnTo>
                <a:lnTo>
                  <a:pt x="32" y="41"/>
                </a:lnTo>
                <a:lnTo>
                  <a:pt x="32" y="41"/>
                </a:lnTo>
                <a:lnTo>
                  <a:pt x="32" y="41"/>
                </a:lnTo>
                <a:lnTo>
                  <a:pt x="32" y="41"/>
                </a:lnTo>
                <a:lnTo>
                  <a:pt x="32" y="41"/>
                </a:lnTo>
                <a:lnTo>
                  <a:pt x="27" y="41"/>
                </a:lnTo>
                <a:lnTo>
                  <a:pt x="23" y="41"/>
                </a:lnTo>
                <a:lnTo>
                  <a:pt x="27" y="41"/>
                </a:lnTo>
                <a:lnTo>
                  <a:pt x="27" y="41"/>
                </a:lnTo>
                <a:lnTo>
                  <a:pt x="27" y="41"/>
                </a:lnTo>
                <a:lnTo>
                  <a:pt x="27" y="41"/>
                </a:lnTo>
                <a:lnTo>
                  <a:pt x="27" y="41"/>
                </a:lnTo>
                <a:lnTo>
                  <a:pt x="27" y="41"/>
                </a:lnTo>
                <a:lnTo>
                  <a:pt x="27" y="36"/>
                </a:lnTo>
                <a:lnTo>
                  <a:pt x="32" y="36"/>
                </a:lnTo>
                <a:lnTo>
                  <a:pt x="32" y="36"/>
                </a:lnTo>
                <a:lnTo>
                  <a:pt x="32" y="36"/>
                </a:lnTo>
                <a:lnTo>
                  <a:pt x="32" y="36"/>
                </a:lnTo>
                <a:lnTo>
                  <a:pt x="32" y="36"/>
                </a:lnTo>
                <a:lnTo>
                  <a:pt x="27" y="36"/>
                </a:lnTo>
                <a:lnTo>
                  <a:pt x="27" y="36"/>
                </a:lnTo>
                <a:lnTo>
                  <a:pt x="23" y="36"/>
                </a:lnTo>
                <a:lnTo>
                  <a:pt x="23" y="36"/>
                </a:lnTo>
                <a:lnTo>
                  <a:pt x="23" y="36"/>
                </a:lnTo>
                <a:lnTo>
                  <a:pt x="23" y="36"/>
                </a:lnTo>
                <a:lnTo>
                  <a:pt x="23" y="36"/>
                </a:lnTo>
                <a:lnTo>
                  <a:pt x="23" y="36"/>
                </a:lnTo>
                <a:lnTo>
                  <a:pt x="23" y="36"/>
                </a:lnTo>
                <a:lnTo>
                  <a:pt x="23" y="36"/>
                </a:lnTo>
                <a:lnTo>
                  <a:pt x="23" y="32"/>
                </a:lnTo>
                <a:lnTo>
                  <a:pt x="18" y="32"/>
                </a:lnTo>
                <a:lnTo>
                  <a:pt x="14" y="32"/>
                </a:lnTo>
                <a:lnTo>
                  <a:pt x="9" y="32"/>
                </a:lnTo>
                <a:lnTo>
                  <a:pt x="9" y="32"/>
                </a:lnTo>
                <a:lnTo>
                  <a:pt x="5" y="32"/>
                </a:lnTo>
                <a:lnTo>
                  <a:pt x="5" y="32"/>
                </a:lnTo>
                <a:lnTo>
                  <a:pt x="5" y="32"/>
                </a:lnTo>
                <a:lnTo>
                  <a:pt x="5" y="32"/>
                </a:lnTo>
                <a:lnTo>
                  <a:pt x="5" y="32"/>
                </a:lnTo>
                <a:lnTo>
                  <a:pt x="5" y="32"/>
                </a:lnTo>
                <a:lnTo>
                  <a:pt x="5" y="32"/>
                </a:lnTo>
                <a:lnTo>
                  <a:pt x="5" y="32"/>
                </a:lnTo>
                <a:lnTo>
                  <a:pt x="9" y="32"/>
                </a:lnTo>
                <a:lnTo>
                  <a:pt x="9" y="32"/>
                </a:lnTo>
                <a:lnTo>
                  <a:pt x="14" y="32"/>
                </a:lnTo>
                <a:lnTo>
                  <a:pt x="14" y="32"/>
                </a:lnTo>
                <a:lnTo>
                  <a:pt x="14" y="27"/>
                </a:lnTo>
                <a:lnTo>
                  <a:pt x="14" y="27"/>
                </a:lnTo>
                <a:lnTo>
                  <a:pt x="14" y="27"/>
                </a:lnTo>
                <a:lnTo>
                  <a:pt x="14" y="32"/>
                </a:lnTo>
                <a:lnTo>
                  <a:pt x="18" y="27"/>
                </a:lnTo>
                <a:lnTo>
                  <a:pt x="18" y="27"/>
                </a:lnTo>
                <a:lnTo>
                  <a:pt x="18" y="27"/>
                </a:lnTo>
                <a:lnTo>
                  <a:pt x="18" y="27"/>
                </a:lnTo>
                <a:lnTo>
                  <a:pt x="23" y="27"/>
                </a:lnTo>
                <a:lnTo>
                  <a:pt x="23" y="27"/>
                </a:lnTo>
                <a:lnTo>
                  <a:pt x="23" y="27"/>
                </a:lnTo>
                <a:lnTo>
                  <a:pt x="27" y="27"/>
                </a:lnTo>
                <a:lnTo>
                  <a:pt x="32" y="27"/>
                </a:lnTo>
                <a:lnTo>
                  <a:pt x="32" y="27"/>
                </a:lnTo>
                <a:lnTo>
                  <a:pt x="32" y="27"/>
                </a:lnTo>
                <a:lnTo>
                  <a:pt x="32" y="27"/>
                </a:lnTo>
                <a:lnTo>
                  <a:pt x="32" y="27"/>
                </a:lnTo>
                <a:lnTo>
                  <a:pt x="32" y="27"/>
                </a:lnTo>
                <a:lnTo>
                  <a:pt x="27" y="27"/>
                </a:lnTo>
                <a:lnTo>
                  <a:pt x="27" y="27"/>
                </a:lnTo>
                <a:lnTo>
                  <a:pt x="23" y="27"/>
                </a:lnTo>
                <a:lnTo>
                  <a:pt x="23" y="23"/>
                </a:lnTo>
                <a:lnTo>
                  <a:pt x="27" y="23"/>
                </a:lnTo>
                <a:lnTo>
                  <a:pt x="27" y="23"/>
                </a:lnTo>
                <a:lnTo>
                  <a:pt x="32" y="23"/>
                </a:lnTo>
                <a:lnTo>
                  <a:pt x="32" y="23"/>
                </a:lnTo>
                <a:lnTo>
                  <a:pt x="32" y="23"/>
                </a:lnTo>
                <a:lnTo>
                  <a:pt x="32" y="18"/>
                </a:lnTo>
                <a:lnTo>
                  <a:pt x="27" y="18"/>
                </a:lnTo>
                <a:lnTo>
                  <a:pt x="27" y="18"/>
                </a:lnTo>
                <a:lnTo>
                  <a:pt x="23" y="18"/>
                </a:lnTo>
                <a:lnTo>
                  <a:pt x="23" y="18"/>
                </a:lnTo>
                <a:lnTo>
                  <a:pt x="23" y="18"/>
                </a:lnTo>
                <a:lnTo>
                  <a:pt x="18" y="18"/>
                </a:lnTo>
                <a:lnTo>
                  <a:pt x="14" y="18"/>
                </a:lnTo>
                <a:lnTo>
                  <a:pt x="9" y="23"/>
                </a:lnTo>
                <a:lnTo>
                  <a:pt x="9" y="23"/>
                </a:lnTo>
                <a:lnTo>
                  <a:pt x="9" y="18"/>
                </a:lnTo>
                <a:lnTo>
                  <a:pt x="5" y="18"/>
                </a:lnTo>
                <a:lnTo>
                  <a:pt x="0" y="18"/>
                </a:lnTo>
                <a:lnTo>
                  <a:pt x="0" y="18"/>
                </a:lnTo>
                <a:lnTo>
                  <a:pt x="5" y="18"/>
                </a:lnTo>
                <a:lnTo>
                  <a:pt x="5" y="18"/>
                </a:lnTo>
                <a:lnTo>
                  <a:pt x="5" y="18"/>
                </a:lnTo>
                <a:lnTo>
                  <a:pt x="9" y="18"/>
                </a:lnTo>
                <a:lnTo>
                  <a:pt x="9" y="18"/>
                </a:lnTo>
                <a:lnTo>
                  <a:pt x="9" y="18"/>
                </a:lnTo>
                <a:lnTo>
                  <a:pt x="9" y="18"/>
                </a:lnTo>
                <a:lnTo>
                  <a:pt x="9" y="14"/>
                </a:lnTo>
                <a:lnTo>
                  <a:pt x="9" y="14"/>
                </a:lnTo>
                <a:lnTo>
                  <a:pt x="9" y="14"/>
                </a:lnTo>
                <a:lnTo>
                  <a:pt x="9" y="14"/>
                </a:lnTo>
                <a:lnTo>
                  <a:pt x="9" y="14"/>
                </a:lnTo>
                <a:lnTo>
                  <a:pt x="9" y="14"/>
                </a:lnTo>
                <a:lnTo>
                  <a:pt x="14" y="18"/>
                </a:lnTo>
                <a:lnTo>
                  <a:pt x="14" y="14"/>
                </a:lnTo>
                <a:lnTo>
                  <a:pt x="18" y="14"/>
                </a:lnTo>
                <a:lnTo>
                  <a:pt x="18" y="14"/>
                </a:lnTo>
                <a:lnTo>
                  <a:pt x="18" y="14"/>
                </a:lnTo>
                <a:lnTo>
                  <a:pt x="14" y="14"/>
                </a:lnTo>
                <a:lnTo>
                  <a:pt x="14" y="14"/>
                </a:lnTo>
                <a:lnTo>
                  <a:pt x="14" y="14"/>
                </a:lnTo>
                <a:lnTo>
                  <a:pt x="14" y="14"/>
                </a:lnTo>
                <a:lnTo>
                  <a:pt x="14" y="14"/>
                </a:lnTo>
                <a:lnTo>
                  <a:pt x="14" y="14"/>
                </a:lnTo>
                <a:lnTo>
                  <a:pt x="14" y="14"/>
                </a:lnTo>
                <a:lnTo>
                  <a:pt x="14" y="9"/>
                </a:lnTo>
                <a:lnTo>
                  <a:pt x="14" y="9"/>
                </a:lnTo>
                <a:lnTo>
                  <a:pt x="14" y="9"/>
                </a:lnTo>
                <a:lnTo>
                  <a:pt x="14" y="9"/>
                </a:lnTo>
                <a:lnTo>
                  <a:pt x="14" y="9"/>
                </a:lnTo>
                <a:lnTo>
                  <a:pt x="14" y="9"/>
                </a:lnTo>
                <a:lnTo>
                  <a:pt x="18" y="9"/>
                </a:lnTo>
                <a:lnTo>
                  <a:pt x="18" y="9"/>
                </a:lnTo>
                <a:lnTo>
                  <a:pt x="18" y="9"/>
                </a:lnTo>
                <a:lnTo>
                  <a:pt x="18" y="9"/>
                </a:lnTo>
                <a:lnTo>
                  <a:pt x="18" y="9"/>
                </a:lnTo>
                <a:lnTo>
                  <a:pt x="18" y="9"/>
                </a:lnTo>
                <a:lnTo>
                  <a:pt x="18" y="9"/>
                </a:lnTo>
                <a:lnTo>
                  <a:pt x="18" y="9"/>
                </a:lnTo>
                <a:lnTo>
                  <a:pt x="18" y="5"/>
                </a:lnTo>
                <a:lnTo>
                  <a:pt x="18" y="5"/>
                </a:lnTo>
                <a:lnTo>
                  <a:pt x="18" y="9"/>
                </a:lnTo>
                <a:lnTo>
                  <a:pt x="23" y="9"/>
                </a:lnTo>
                <a:lnTo>
                  <a:pt x="23" y="9"/>
                </a:lnTo>
                <a:lnTo>
                  <a:pt x="23" y="9"/>
                </a:lnTo>
                <a:lnTo>
                  <a:pt x="23" y="9"/>
                </a:lnTo>
                <a:lnTo>
                  <a:pt x="23" y="9"/>
                </a:lnTo>
                <a:lnTo>
                  <a:pt x="23" y="9"/>
                </a:lnTo>
                <a:lnTo>
                  <a:pt x="23" y="9"/>
                </a:lnTo>
                <a:lnTo>
                  <a:pt x="23" y="9"/>
                </a:lnTo>
                <a:lnTo>
                  <a:pt x="27" y="9"/>
                </a:lnTo>
                <a:lnTo>
                  <a:pt x="27" y="9"/>
                </a:lnTo>
                <a:lnTo>
                  <a:pt x="27" y="9"/>
                </a:lnTo>
                <a:lnTo>
                  <a:pt x="27" y="9"/>
                </a:lnTo>
                <a:lnTo>
                  <a:pt x="27" y="14"/>
                </a:lnTo>
                <a:lnTo>
                  <a:pt x="27" y="14"/>
                </a:lnTo>
                <a:lnTo>
                  <a:pt x="27" y="14"/>
                </a:lnTo>
                <a:lnTo>
                  <a:pt x="27" y="14"/>
                </a:lnTo>
                <a:lnTo>
                  <a:pt x="27" y="14"/>
                </a:lnTo>
                <a:lnTo>
                  <a:pt x="27" y="14"/>
                </a:lnTo>
                <a:lnTo>
                  <a:pt x="32" y="9"/>
                </a:lnTo>
                <a:lnTo>
                  <a:pt x="32" y="9"/>
                </a:lnTo>
                <a:lnTo>
                  <a:pt x="32" y="9"/>
                </a:lnTo>
                <a:lnTo>
                  <a:pt x="27" y="9"/>
                </a:lnTo>
                <a:lnTo>
                  <a:pt x="27" y="9"/>
                </a:lnTo>
                <a:lnTo>
                  <a:pt x="23" y="5"/>
                </a:lnTo>
                <a:lnTo>
                  <a:pt x="23" y="5"/>
                </a:lnTo>
                <a:lnTo>
                  <a:pt x="27" y="5"/>
                </a:lnTo>
                <a:lnTo>
                  <a:pt x="27" y="5"/>
                </a:lnTo>
                <a:lnTo>
                  <a:pt x="32" y="5"/>
                </a:lnTo>
                <a:lnTo>
                  <a:pt x="32" y="5"/>
                </a:lnTo>
                <a:lnTo>
                  <a:pt x="32" y="5"/>
                </a:lnTo>
                <a:lnTo>
                  <a:pt x="27" y="5"/>
                </a:lnTo>
                <a:lnTo>
                  <a:pt x="27" y="5"/>
                </a:lnTo>
                <a:lnTo>
                  <a:pt x="27" y="5"/>
                </a:lnTo>
                <a:lnTo>
                  <a:pt x="27" y="5"/>
                </a:lnTo>
                <a:lnTo>
                  <a:pt x="23" y="5"/>
                </a:lnTo>
                <a:lnTo>
                  <a:pt x="23" y="5"/>
                </a:lnTo>
                <a:lnTo>
                  <a:pt x="23" y="5"/>
                </a:lnTo>
                <a:lnTo>
                  <a:pt x="23" y="5"/>
                </a:lnTo>
                <a:lnTo>
                  <a:pt x="27" y="0"/>
                </a:lnTo>
                <a:lnTo>
                  <a:pt x="27" y="0"/>
                </a:lnTo>
                <a:lnTo>
                  <a:pt x="27" y="0"/>
                </a:lnTo>
                <a:lnTo>
                  <a:pt x="32" y="0"/>
                </a:lnTo>
                <a:lnTo>
                  <a:pt x="32" y="5"/>
                </a:lnTo>
                <a:lnTo>
                  <a:pt x="32" y="5"/>
                </a:lnTo>
                <a:lnTo>
                  <a:pt x="36" y="5"/>
                </a:lnTo>
                <a:lnTo>
                  <a:pt x="36" y="5"/>
                </a:lnTo>
                <a:lnTo>
                  <a:pt x="36" y="5"/>
                </a:lnTo>
                <a:lnTo>
                  <a:pt x="36" y="5"/>
                </a:lnTo>
                <a:lnTo>
                  <a:pt x="41" y="9"/>
                </a:lnTo>
                <a:lnTo>
                  <a:pt x="41" y="9"/>
                </a:lnTo>
                <a:lnTo>
                  <a:pt x="41" y="9"/>
                </a:lnTo>
                <a:lnTo>
                  <a:pt x="41" y="9"/>
                </a:lnTo>
                <a:lnTo>
                  <a:pt x="41" y="9"/>
                </a:lnTo>
                <a:lnTo>
                  <a:pt x="41" y="14"/>
                </a:lnTo>
                <a:lnTo>
                  <a:pt x="41" y="14"/>
                </a:lnTo>
                <a:lnTo>
                  <a:pt x="41" y="14"/>
                </a:lnTo>
                <a:lnTo>
                  <a:pt x="41" y="14"/>
                </a:lnTo>
                <a:lnTo>
                  <a:pt x="41" y="14"/>
                </a:lnTo>
                <a:lnTo>
                  <a:pt x="41" y="18"/>
                </a:lnTo>
                <a:lnTo>
                  <a:pt x="41" y="18"/>
                </a:lnTo>
                <a:lnTo>
                  <a:pt x="36" y="14"/>
                </a:lnTo>
                <a:lnTo>
                  <a:pt x="36" y="18"/>
                </a:lnTo>
                <a:lnTo>
                  <a:pt x="41" y="18"/>
                </a:lnTo>
                <a:lnTo>
                  <a:pt x="41" y="18"/>
                </a:lnTo>
                <a:lnTo>
                  <a:pt x="41" y="18"/>
                </a:lnTo>
                <a:lnTo>
                  <a:pt x="41" y="18"/>
                </a:lnTo>
                <a:lnTo>
                  <a:pt x="41" y="18"/>
                </a:lnTo>
                <a:lnTo>
                  <a:pt x="41" y="18"/>
                </a:lnTo>
                <a:lnTo>
                  <a:pt x="41" y="18"/>
                </a:lnTo>
                <a:lnTo>
                  <a:pt x="41" y="18"/>
                </a:lnTo>
                <a:lnTo>
                  <a:pt x="41" y="23"/>
                </a:lnTo>
                <a:lnTo>
                  <a:pt x="41" y="23"/>
                </a:lnTo>
                <a:lnTo>
                  <a:pt x="41" y="23"/>
                </a:lnTo>
                <a:lnTo>
                  <a:pt x="41" y="23"/>
                </a:lnTo>
                <a:lnTo>
                  <a:pt x="41" y="23"/>
                </a:lnTo>
                <a:lnTo>
                  <a:pt x="41" y="23"/>
                </a:lnTo>
                <a:lnTo>
                  <a:pt x="41" y="23"/>
                </a:lnTo>
                <a:lnTo>
                  <a:pt x="41" y="23"/>
                </a:lnTo>
                <a:lnTo>
                  <a:pt x="41" y="23"/>
                </a:lnTo>
                <a:lnTo>
                  <a:pt x="45" y="23"/>
                </a:lnTo>
                <a:lnTo>
                  <a:pt x="45" y="23"/>
                </a:lnTo>
                <a:lnTo>
                  <a:pt x="45" y="23"/>
                </a:lnTo>
                <a:lnTo>
                  <a:pt x="45" y="23"/>
                </a:lnTo>
                <a:lnTo>
                  <a:pt x="45" y="18"/>
                </a:lnTo>
                <a:lnTo>
                  <a:pt x="45" y="18"/>
                </a:lnTo>
                <a:lnTo>
                  <a:pt x="50" y="18"/>
                </a:lnTo>
                <a:lnTo>
                  <a:pt x="50" y="18"/>
                </a:lnTo>
                <a:lnTo>
                  <a:pt x="50" y="18"/>
                </a:lnTo>
                <a:lnTo>
                  <a:pt x="50" y="18"/>
                </a:lnTo>
                <a:lnTo>
                  <a:pt x="50" y="18"/>
                </a:lnTo>
                <a:lnTo>
                  <a:pt x="50" y="18"/>
                </a:lnTo>
                <a:lnTo>
                  <a:pt x="54" y="18"/>
                </a:lnTo>
                <a:lnTo>
                  <a:pt x="54" y="18"/>
                </a:lnTo>
                <a:lnTo>
                  <a:pt x="54" y="14"/>
                </a:lnTo>
                <a:lnTo>
                  <a:pt x="54" y="14"/>
                </a:lnTo>
                <a:lnTo>
                  <a:pt x="54" y="9"/>
                </a:lnTo>
                <a:lnTo>
                  <a:pt x="54" y="9"/>
                </a:lnTo>
                <a:lnTo>
                  <a:pt x="59" y="9"/>
                </a:lnTo>
                <a:lnTo>
                  <a:pt x="59" y="9"/>
                </a:lnTo>
                <a:lnTo>
                  <a:pt x="59" y="9"/>
                </a:lnTo>
                <a:lnTo>
                  <a:pt x="59" y="14"/>
                </a:lnTo>
                <a:lnTo>
                  <a:pt x="63" y="14"/>
                </a:lnTo>
                <a:lnTo>
                  <a:pt x="63" y="14"/>
                </a:lnTo>
                <a:lnTo>
                  <a:pt x="63" y="14"/>
                </a:lnTo>
                <a:lnTo>
                  <a:pt x="63" y="14"/>
                </a:lnTo>
                <a:lnTo>
                  <a:pt x="63" y="14"/>
                </a:lnTo>
                <a:lnTo>
                  <a:pt x="63" y="14"/>
                </a:lnTo>
                <a:lnTo>
                  <a:pt x="63" y="14"/>
                </a:lnTo>
                <a:lnTo>
                  <a:pt x="68" y="14"/>
                </a:lnTo>
                <a:lnTo>
                  <a:pt x="68" y="9"/>
                </a:lnTo>
                <a:lnTo>
                  <a:pt x="68" y="9"/>
                </a:lnTo>
                <a:lnTo>
                  <a:pt x="68" y="9"/>
                </a:lnTo>
                <a:lnTo>
                  <a:pt x="72" y="9"/>
                </a:lnTo>
                <a:lnTo>
                  <a:pt x="72" y="9"/>
                </a:lnTo>
                <a:lnTo>
                  <a:pt x="72" y="9"/>
                </a:lnTo>
                <a:lnTo>
                  <a:pt x="72" y="9"/>
                </a:lnTo>
                <a:lnTo>
                  <a:pt x="77" y="9"/>
                </a:lnTo>
                <a:lnTo>
                  <a:pt x="77" y="9"/>
                </a:lnTo>
                <a:lnTo>
                  <a:pt x="77" y="9"/>
                </a:lnTo>
                <a:lnTo>
                  <a:pt x="77" y="14"/>
                </a:lnTo>
                <a:lnTo>
                  <a:pt x="81" y="14"/>
                </a:lnTo>
                <a:lnTo>
                  <a:pt x="81" y="18"/>
                </a:lnTo>
                <a:lnTo>
                  <a:pt x="81" y="18"/>
                </a:lnTo>
                <a:lnTo>
                  <a:pt x="81" y="18"/>
                </a:lnTo>
                <a:lnTo>
                  <a:pt x="81" y="18"/>
                </a:lnTo>
                <a:lnTo>
                  <a:pt x="81" y="14"/>
                </a:lnTo>
                <a:lnTo>
                  <a:pt x="81" y="14"/>
                </a:lnTo>
                <a:lnTo>
                  <a:pt x="81" y="14"/>
                </a:lnTo>
                <a:lnTo>
                  <a:pt x="81" y="9"/>
                </a:lnTo>
                <a:lnTo>
                  <a:pt x="81" y="9"/>
                </a:lnTo>
                <a:lnTo>
                  <a:pt x="81" y="9"/>
                </a:lnTo>
                <a:lnTo>
                  <a:pt x="81" y="9"/>
                </a:lnTo>
                <a:lnTo>
                  <a:pt x="86" y="9"/>
                </a:lnTo>
                <a:lnTo>
                  <a:pt x="86" y="9"/>
                </a:lnTo>
                <a:lnTo>
                  <a:pt x="86" y="14"/>
                </a:lnTo>
                <a:lnTo>
                  <a:pt x="90" y="14"/>
                </a:lnTo>
                <a:lnTo>
                  <a:pt x="90" y="14"/>
                </a:lnTo>
                <a:lnTo>
                  <a:pt x="90" y="14"/>
                </a:lnTo>
                <a:lnTo>
                  <a:pt x="90" y="14"/>
                </a:lnTo>
                <a:lnTo>
                  <a:pt x="90" y="9"/>
                </a:lnTo>
                <a:lnTo>
                  <a:pt x="90" y="9"/>
                </a:lnTo>
                <a:lnTo>
                  <a:pt x="95" y="9"/>
                </a:lnTo>
                <a:lnTo>
                  <a:pt x="95" y="9"/>
                </a:lnTo>
                <a:lnTo>
                  <a:pt x="95" y="9"/>
                </a:lnTo>
                <a:lnTo>
                  <a:pt x="95" y="9"/>
                </a:lnTo>
                <a:lnTo>
                  <a:pt x="99" y="9"/>
                </a:lnTo>
                <a:lnTo>
                  <a:pt x="99" y="9"/>
                </a:lnTo>
                <a:lnTo>
                  <a:pt x="99" y="9"/>
                </a:lnTo>
                <a:lnTo>
                  <a:pt x="99" y="9"/>
                </a:lnTo>
                <a:lnTo>
                  <a:pt x="104" y="9"/>
                </a:lnTo>
                <a:lnTo>
                  <a:pt x="104" y="9"/>
                </a:lnTo>
                <a:lnTo>
                  <a:pt x="104" y="5"/>
                </a:lnTo>
                <a:lnTo>
                  <a:pt x="104" y="5"/>
                </a:lnTo>
                <a:lnTo>
                  <a:pt x="104" y="5"/>
                </a:lnTo>
                <a:lnTo>
                  <a:pt x="108" y="0"/>
                </a:lnTo>
                <a:lnTo>
                  <a:pt x="108" y="0"/>
                </a:lnTo>
                <a:lnTo>
                  <a:pt x="108" y="5"/>
                </a:lnTo>
                <a:lnTo>
                  <a:pt x="113" y="5"/>
                </a:lnTo>
                <a:lnTo>
                  <a:pt x="113" y="5"/>
                </a:lnTo>
                <a:lnTo>
                  <a:pt x="113" y="5"/>
                </a:lnTo>
                <a:lnTo>
                  <a:pt x="113" y="5"/>
                </a:lnTo>
                <a:lnTo>
                  <a:pt x="113" y="9"/>
                </a:lnTo>
                <a:lnTo>
                  <a:pt x="113"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5" name="Freeform 81">
            <a:extLst>
              <a:ext uri="{FF2B5EF4-FFF2-40B4-BE49-F238E27FC236}">
                <a16:creationId xmlns:a16="http://schemas.microsoft.com/office/drawing/2014/main" id="{807ECA40-7721-2A48-9CCD-EFD31A3CC102}"/>
              </a:ext>
            </a:extLst>
          </p:cNvPr>
          <p:cNvSpPr>
            <a:spLocks/>
          </p:cNvSpPr>
          <p:nvPr/>
        </p:nvSpPr>
        <p:spPr bwMode="auto">
          <a:xfrm>
            <a:off x="6806817" y="2705948"/>
            <a:ext cx="64819" cy="187513"/>
          </a:xfrm>
          <a:custGeom>
            <a:avLst/>
            <a:gdLst>
              <a:gd name="T0" fmla="*/ 23 w 27"/>
              <a:gd name="T1" fmla="*/ 5 h 77"/>
              <a:gd name="T2" fmla="*/ 27 w 27"/>
              <a:gd name="T3" fmla="*/ 5 h 77"/>
              <a:gd name="T4" fmla="*/ 27 w 27"/>
              <a:gd name="T5" fmla="*/ 9 h 77"/>
              <a:gd name="T6" fmla="*/ 27 w 27"/>
              <a:gd name="T7" fmla="*/ 9 h 77"/>
              <a:gd name="T8" fmla="*/ 23 w 27"/>
              <a:gd name="T9" fmla="*/ 14 h 77"/>
              <a:gd name="T10" fmla="*/ 23 w 27"/>
              <a:gd name="T11" fmla="*/ 14 h 77"/>
              <a:gd name="T12" fmla="*/ 23 w 27"/>
              <a:gd name="T13" fmla="*/ 14 h 77"/>
              <a:gd name="T14" fmla="*/ 23 w 27"/>
              <a:gd name="T15" fmla="*/ 14 h 77"/>
              <a:gd name="T16" fmla="*/ 18 w 27"/>
              <a:gd name="T17" fmla="*/ 18 h 77"/>
              <a:gd name="T18" fmla="*/ 18 w 27"/>
              <a:gd name="T19" fmla="*/ 18 h 77"/>
              <a:gd name="T20" fmla="*/ 18 w 27"/>
              <a:gd name="T21" fmla="*/ 18 h 77"/>
              <a:gd name="T22" fmla="*/ 14 w 27"/>
              <a:gd name="T23" fmla="*/ 18 h 77"/>
              <a:gd name="T24" fmla="*/ 14 w 27"/>
              <a:gd name="T25" fmla="*/ 23 h 77"/>
              <a:gd name="T26" fmla="*/ 14 w 27"/>
              <a:gd name="T27" fmla="*/ 27 h 77"/>
              <a:gd name="T28" fmla="*/ 14 w 27"/>
              <a:gd name="T29" fmla="*/ 27 h 77"/>
              <a:gd name="T30" fmla="*/ 14 w 27"/>
              <a:gd name="T31" fmla="*/ 32 h 77"/>
              <a:gd name="T32" fmla="*/ 14 w 27"/>
              <a:gd name="T33" fmla="*/ 32 h 77"/>
              <a:gd name="T34" fmla="*/ 14 w 27"/>
              <a:gd name="T35" fmla="*/ 32 h 77"/>
              <a:gd name="T36" fmla="*/ 18 w 27"/>
              <a:gd name="T37" fmla="*/ 32 h 77"/>
              <a:gd name="T38" fmla="*/ 14 w 27"/>
              <a:gd name="T39" fmla="*/ 32 h 77"/>
              <a:gd name="T40" fmla="*/ 14 w 27"/>
              <a:gd name="T41" fmla="*/ 36 h 77"/>
              <a:gd name="T42" fmla="*/ 14 w 27"/>
              <a:gd name="T43" fmla="*/ 41 h 77"/>
              <a:gd name="T44" fmla="*/ 14 w 27"/>
              <a:gd name="T45" fmla="*/ 41 h 77"/>
              <a:gd name="T46" fmla="*/ 23 w 27"/>
              <a:gd name="T47" fmla="*/ 36 h 77"/>
              <a:gd name="T48" fmla="*/ 23 w 27"/>
              <a:gd name="T49" fmla="*/ 41 h 77"/>
              <a:gd name="T50" fmla="*/ 23 w 27"/>
              <a:gd name="T51" fmla="*/ 41 h 77"/>
              <a:gd name="T52" fmla="*/ 23 w 27"/>
              <a:gd name="T53" fmla="*/ 45 h 77"/>
              <a:gd name="T54" fmla="*/ 18 w 27"/>
              <a:gd name="T55" fmla="*/ 50 h 77"/>
              <a:gd name="T56" fmla="*/ 18 w 27"/>
              <a:gd name="T57" fmla="*/ 54 h 77"/>
              <a:gd name="T58" fmla="*/ 18 w 27"/>
              <a:gd name="T59" fmla="*/ 59 h 77"/>
              <a:gd name="T60" fmla="*/ 18 w 27"/>
              <a:gd name="T61" fmla="*/ 63 h 77"/>
              <a:gd name="T62" fmla="*/ 18 w 27"/>
              <a:gd name="T63" fmla="*/ 68 h 77"/>
              <a:gd name="T64" fmla="*/ 18 w 27"/>
              <a:gd name="T65" fmla="*/ 68 h 77"/>
              <a:gd name="T66" fmla="*/ 14 w 27"/>
              <a:gd name="T67" fmla="*/ 77 h 77"/>
              <a:gd name="T68" fmla="*/ 14 w 27"/>
              <a:gd name="T69" fmla="*/ 68 h 77"/>
              <a:gd name="T70" fmla="*/ 9 w 27"/>
              <a:gd name="T71" fmla="*/ 63 h 77"/>
              <a:gd name="T72" fmla="*/ 9 w 27"/>
              <a:gd name="T73" fmla="*/ 54 h 77"/>
              <a:gd name="T74" fmla="*/ 5 w 27"/>
              <a:gd name="T75" fmla="*/ 50 h 77"/>
              <a:gd name="T76" fmla="*/ 0 w 27"/>
              <a:gd name="T77" fmla="*/ 41 h 77"/>
              <a:gd name="T78" fmla="*/ 5 w 27"/>
              <a:gd name="T79" fmla="*/ 41 h 77"/>
              <a:gd name="T80" fmla="*/ 5 w 27"/>
              <a:gd name="T81" fmla="*/ 36 h 77"/>
              <a:gd name="T82" fmla="*/ 5 w 27"/>
              <a:gd name="T83" fmla="*/ 36 h 77"/>
              <a:gd name="T84" fmla="*/ 9 w 27"/>
              <a:gd name="T85" fmla="*/ 23 h 77"/>
              <a:gd name="T86" fmla="*/ 14 w 27"/>
              <a:gd name="T87" fmla="*/ 14 h 77"/>
              <a:gd name="T88" fmla="*/ 14 w 27"/>
              <a:gd name="T89" fmla="*/ 9 h 77"/>
              <a:gd name="T90" fmla="*/ 18 w 27"/>
              <a:gd name="T91" fmla="*/ 9 h 77"/>
              <a:gd name="T92" fmla="*/ 18 w 27"/>
              <a:gd name="T93" fmla="*/ 5 h 77"/>
              <a:gd name="T94" fmla="*/ 18 w 27"/>
              <a:gd name="T95" fmla="*/ 5 h 77"/>
              <a:gd name="T96" fmla="*/ 23 w 27"/>
              <a:gd name="T97" fmla="*/ 5 h 77"/>
              <a:gd name="T98" fmla="*/ 23 w 27"/>
              <a:gd name="T99" fmla="*/ 0 h 77"/>
              <a:gd name="T100" fmla="*/ 23 w 27"/>
              <a:gd name="T101" fmla="*/ 0 h 77"/>
              <a:gd name="T102" fmla="*/ 23 w 27"/>
              <a:gd name="T103" fmla="*/ 5 h 77"/>
              <a:gd name="T104" fmla="*/ 23 w 27"/>
              <a:gd name="T10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 h="77">
                <a:moveTo>
                  <a:pt x="23" y="5"/>
                </a:moveTo>
                <a:lnTo>
                  <a:pt x="23" y="5"/>
                </a:lnTo>
                <a:lnTo>
                  <a:pt x="27" y="5"/>
                </a:lnTo>
                <a:lnTo>
                  <a:pt x="27" y="5"/>
                </a:lnTo>
                <a:lnTo>
                  <a:pt x="27" y="9"/>
                </a:lnTo>
                <a:lnTo>
                  <a:pt x="27" y="9"/>
                </a:lnTo>
                <a:lnTo>
                  <a:pt x="27" y="9"/>
                </a:lnTo>
                <a:lnTo>
                  <a:pt x="27" y="9"/>
                </a:lnTo>
                <a:lnTo>
                  <a:pt x="27" y="9"/>
                </a:lnTo>
                <a:lnTo>
                  <a:pt x="23" y="14"/>
                </a:lnTo>
                <a:lnTo>
                  <a:pt x="23" y="14"/>
                </a:lnTo>
                <a:lnTo>
                  <a:pt x="23" y="14"/>
                </a:lnTo>
                <a:lnTo>
                  <a:pt x="23" y="14"/>
                </a:lnTo>
                <a:lnTo>
                  <a:pt x="23" y="14"/>
                </a:lnTo>
                <a:lnTo>
                  <a:pt x="23" y="14"/>
                </a:lnTo>
                <a:lnTo>
                  <a:pt x="23" y="14"/>
                </a:lnTo>
                <a:lnTo>
                  <a:pt x="23" y="18"/>
                </a:lnTo>
                <a:lnTo>
                  <a:pt x="18" y="18"/>
                </a:lnTo>
                <a:lnTo>
                  <a:pt x="18" y="18"/>
                </a:lnTo>
                <a:lnTo>
                  <a:pt x="18" y="18"/>
                </a:lnTo>
                <a:lnTo>
                  <a:pt x="18" y="18"/>
                </a:lnTo>
                <a:lnTo>
                  <a:pt x="18" y="18"/>
                </a:lnTo>
                <a:lnTo>
                  <a:pt x="14" y="18"/>
                </a:lnTo>
                <a:lnTo>
                  <a:pt x="14" y="18"/>
                </a:lnTo>
                <a:lnTo>
                  <a:pt x="14" y="23"/>
                </a:lnTo>
                <a:lnTo>
                  <a:pt x="14" y="23"/>
                </a:lnTo>
                <a:lnTo>
                  <a:pt x="14" y="23"/>
                </a:lnTo>
                <a:lnTo>
                  <a:pt x="14" y="27"/>
                </a:lnTo>
                <a:lnTo>
                  <a:pt x="14" y="27"/>
                </a:lnTo>
                <a:lnTo>
                  <a:pt x="14" y="27"/>
                </a:lnTo>
                <a:lnTo>
                  <a:pt x="14" y="32"/>
                </a:lnTo>
                <a:lnTo>
                  <a:pt x="14" y="32"/>
                </a:lnTo>
                <a:lnTo>
                  <a:pt x="14" y="32"/>
                </a:lnTo>
                <a:lnTo>
                  <a:pt x="14" y="32"/>
                </a:lnTo>
                <a:lnTo>
                  <a:pt x="14" y="32"/>
                </a:lnTo>
                <a:lnTo>
                  <a:pt x="14" y="32"/>
                </a:lnTo>
                <a:lnTo>
                  <a:pt x="18" y="32"/>
                </a:lnTo>
                <a:lnTo>
                  <a:pt x="18" y="32"/>
                </a:lnTo>
                <a:lnTo>
                  <a:pt x="18" y="32"/>
                </a:lnTo>
                <a:lnTo>
                  <a:pt x="14" y="32"/>
                </a:lnTo>
                <a:lnTo>
                  <a:pt x="14" y="36"/>
                </a:lnTo>
                <a:lnTo>
                  <a:pt x="14" y="36"/>
                </a:lnTo>
                <a:lnTo>
                  <a:pt x="14" y="41"/>
                </a:lnTo>
                <a:lnTo>
                  <a:pt x="14" y="41"/>
                </a:lnTo>
                <a:lnTo>
                  <a:pt x="14" y="41"/>
                </a:lnTo>
                <a:lnTo>
                  <a:pt x="14" y="41"/>
                </a:lnTo>
                <a:lnTo>
                  <a:pt x="18" y="36"/>
                </a:lnTo>
                <a:lnTo>
                  <a:pt x="23" y="36"/>
                </a:lnTo>
                <a:lnTo>
                  <a:pt x="23" y="36"/>
                </a:lnTo>
                <a:lnTo>
                  <a:pt x="23" y="41"/>
                </a:lnTo>
                <a:lnTo>
                  <a:pt x="23" y="41"/>
                </a:lnTo>
                <a:lnTo>
                  <a:pt x="23" y="41"/>
                </a:lnTo>
                <a:lnTo>
                  <a:pt x="23" y="41"/>
                </a:lnTo>
                <a:lnTo>
                  <a:pt x="23" y="45"/>
                </a:lnTo>
                <a:lnTo>
                  <a:pt x="23" y="45"/>
                </a:lnTo>
                <a:lnTo>
                  <a:pt x="18" y="50"/>
                </a:lnTo>
                <a:lnTo>
                  <a:pt x="18" y="50"/>
                </a:lnTo>
                <a:lnTo>
                  <a:pt x="18" y="54"/>
                </a:lnTo>
                <a:lnTo>
                  <a:pt x="18" y="54"/>
                </a:lnTo>
                <a:lnTo>
                  <a:pt x="18" y="59"/>
                </a:lnTo>
                <a:lnTo>
                  <a:pt x="18" y="59"/>
                </a:lnTo>
                <a:lnTo>
                  <a:pt x="18" y="63"/>
                </a:lnTo>
                <a:lnTo>
                  <a:pt x="18" y="63"/>
                </a:lnTo>
                <a:lnTo>
                  <a:pt x="18" y="68"/>
                </a:lnTo>
                <a:lnTo>
                  <a:pt x="18" y="68"/>
                </a:lnTo>
                <a:lnTo>
                  <a:pt x="18" y="68"/>
                </a:lnTo>
                <a:lnTo>
                  <a:pt x="18" y="72"/>
                </a:lnTo>
                <a:lnTo>
                  <a:pt x="14" y="77"/>
                </a:lnTo>
                <a:lnTo>
                  <a:pt x="14" y="72"/>
                </a:lnTo>
                <a:lnTo>
                  <a:pt x="14" y="68"/>
                </a:lnTo>
                <a:lnTo>
                  <a:pt x="14" y="68"/>
                </a:lnTo>
                <a:lnTo>
                  <a:pt x="9" y="63"/>
                </a:lnTo>
                <a:lnTo>
                  <a:pt x="9" y="59"/>
                </a:lnTo>
                <a:lnTo>
                  <a:pt x="9" y="54"/>
                </a:lnTo>
                <a:lnTo>
                  <a:pt x="9" y="54"/>
                </a:lnTo>
                <a:lnTo>
                  <a:pt x="5" y="50"/>
                </a:lnTo>
                <a:lnTo>
                  <a:pt x="5" y="45"/>
                </a:lnTo>
                <a:lnTo>
                  <a:pt x="0" y="41"/>
                </a:lnTo>
                <a:lnTo>
                  <a:pt x="5" y="41"/>
                </a:lnTo>
                <a:lnTo>
                  <a:pt x="5" y="41"/>
                </a:lnTo>
                <a:lnTo>
                  <a:pt x="5" y="36"/>
                </a:lnTo>
                <a:lnTo>
                  <a:pt x="5" y="36"/>
                </a:lnTo>
                <a:lnTo>
                  <a:pt x="5" y="36"/>
                </a:lnTo>
                <a:lnTo>
                  <a:pt x="5" y="36"/>
                </a:lnTo>
                <a:lnTo>
                  <a:pt x="9" y="32"/>
                </a:lnTo>
                <a:lnTo>
                  <a:pt x="9" y="23"/>
                </a:lnTo>
                <a:lnTo>
                  <a:pt x="9" y="18"/>
                </a:lnTo>
                <a:lnTo>
                  <a:pt x="14" y="14"/>
                </a:lnTo>
                <a:lnTo>
                  <a:pt x="14" y="9"/>
                </a:lnTo>
                <a:lnTo>
                  <a:pt x="14" y="9"/>
                </a:lnTo>
                <a:lnTo>
                  <a:pt x="14" y="9"/>
                </a:lnTo>
                <a:lnTo>
                  <a:pt x="18" y="9"/>
                </a:lnTo>
                <a:lnTo>
                  <a:pt x="18" y="9"/>
                </a:lnTo>
                <a:lnTo>
                  <a:pt x="18" y="5"/>
                </a:lnTo>
                <a:lnTo>
                  <a:pt x="18" y="5"/>
                </a:lnTo>
                <a:lnTo>
                  <a:pt x="18" y="5"/>
                </a:lnTo>
                <a:lnTo>
                  <a:pt x="18" y="5"/>
                </a:lnTo>
                <a:lnTo>
                  <a:pt x="23" y="5"/>
                </a:lnTo>
                <a:lnTo>
                  <a:pt x="23" y="5"/>
                </a:lnTo>
                <a:lnTo>
                  <a:pt x="23" y="0"/>
                </a:lnTo>
                <a:lnTo>
                  <a:pt x="23" y="0"/>
                </a:lnTo>
                <a:lnTo>
                  <a:pt x="23" y="0"/>
                </a:lnTo>
                <a:lnTo>
                  <a:pt x="23" y="0"/>
                </a:lnTo>
                <a:lnTo>
                  <a:pt x="23" y="5"/>
                </a:lnTo>
                <a:lnTo>
                  <a:pt x="23" y="5"/>
                </a:lnTo>
                <a:lnTo>
                  <a:pt x="23"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6" name="Freeform 82">
            <a:extLst>
              <a:ext uri="{FF2B5EF4-FFF2-40B4-BE49-F238E27FC236}">
                <a16:creationId xmlns:a16="http://schemas.microsoft.com/office/drawing/2014/main" id="{FC726115-8E24-8A4F-AA7A-A0081FE2B59C}"/>
              </a:ext>
            </a:extLst>
          </p:cNvPr>
          <p:cNvSpPr>
            <a:spLocks noEditPoints="1"/>
          </p:cNvSpPr>
          <p:nvPr/>
        </p:nvSpPr>
        <p:spPr bwMode="auto">
          <a:xfrm>
            <a:off x="5733713" y="2089837"/>
            <a:ext cx="444127" cy="472433"/>
          </a:xfrm>
          <a:custGeom>
            <a:avLst/>
            <a:gdLst>
              <a:gd name="T0" fmla="*/ 131 w 185"/>
              <a:gd name="T1" fmla="*/ 181 h 194"/>
              <a:gd name="T2" fmla="*/ 135 w 185"/>
              <a:gd name="T3" fmla="*/ 185 h 194"/>
              <a:gd name="T4" fmla="*/ 131 w 185"/>
              <a:gd name="T5" fmla="*/ 194 h 194"/>
              <a:gd name="T6" fmla="*/ 117 w 185"/>
              <a:gd name="T7" fmla="*/ 185 h 194"/>
              <a:gd name="T8" fmla="*/ 99 w 185"/>
              <a:gd name="T9" fmla="*/ 176 h 194"/>
              <a:gd name="T10" fmla="*/ 90 w 185"/>
              <a:gd name="T11" fmla="*/ 167 h 194"/>
              <a:gd name="T12" fmla="*/ 99 w 185"/>
              <a:gd name="T13" fmla="*/ 167 h 194"/>
              <a:gd name="T14" fmla="*/ 113 w 185"/>
              <a:gd name="T15" fmla="*/ 172 h 194"/>
              <a:gd name="T16" fmla="*/ 126 w 185"/>
              <a:gd name="T17" fmla="*/ 167 h 194"/>
              <a:gd name="T18" fmla="*/ 140 w 185"/>
              <a:gd name="T19" fmla="*/ 167 h 194"/>
              <a:gd name="T20" fmla="*/ 45 w 185"/>
              <a:gd name="T21" fmla="*/ 126 h 194"/>
              <a:gd name="T22" fmla="*/ 41 w 185"/>
              <a:gd name="T23" fmla="*/ 149 h 194"/>
              <a:gd name="T24" fmla="*/ 32 w 185"/>
              <a:gd name="T25" fmla="*/ 154 h 194"/>
              <a:gd name="T26" fmla="*/ 27 w 185"/>
              <a:gd name="T27" fmla="*/ 140 h 194"/>
              <a:gd name="T28" fmla="*/ 27 w 185"/>
              <a:gd name="T29" fmla="*/ 135 h 194"/>
              <a:gd name="T30" fmla="*/ 27 w 185"/>
              <a:gd name="T31" fmla="*/ 122 h 194"/>
              <a:gd name="T32" fmla="*/ 27 w 185"/>
              <a:gd name="T33" fmla="*/ 117 h 194"/>
              <a:gd name="T34" fmla="*/ 41 w 185"/>
              <a:gd name="T35" fmla="*/ 108 h 194"/>
              <a:gd name="T36" fmla="*/ 45 w 185"/>
              <a:gd name="T37" fmla="*/ 113 h 194"/>
              <a:gd name="T38" fmla="*/ 86 w 185"/>
              <a:gd name="T39" fmla="*/ 4 h 194"/>
              <a:gd name="T40" fmla="*/ 108 w 185"/>
              <a:gd name="T41" fmla="*/ 9 h 194"/>
              <a:gd name="T42" fmla="*/ 104 w 185"/>
              <a:gd name="T43" fmla="*/ 18 h 194"/>
              <a:gd name="T44" fmla="*/ 104 w 185"/>
              <a:gd name="T45" fmla="*/ 22 h 194"/>
              <a:gd name="T46" fmla="*/ 108 w 185"/>
              <a:gd name="T47" fmla="*/ 27 h 194"/>
              <a:gd name="T48" fmla="*/ 99 w 185"/>
              <a:gd name="T49" fmla="*/ 27 h 194"/>
              <a:gd name="T50" fmla="*/ 86 w 185"/>
              <a:gd name="T51" fmla="*/ 31 h 194"/>
              <a:gd name="T52" fmla="*/ 86 w 185"/>
              <a:gd name="T53" fmla="*/ 41 h 194"/>
              <a:gd name="T54" fmla="*/ 104 w 185"/>
              <a:gd name="T55" fmla="*/ 63 h 194"/>
              <a:gd name="T56" fmla="*/ 126 w 185"/>
              <a:gd name="T57" fmla="*/ 95 h 194"/>
              <a:gd name="T58" fmla="*/ 145 w 185"/>
              <a:gd name="T59" fmla="*/ 104 h 194"/>
              <a:gd name="T60" fmla="*/ 181 w 185"/>
              <a:gd name="T61" fmla="*/ 126 h 194"/>
              <a:gd name="T62" fmla="*/ 167 w 185"/>
              <a:gd name="T63" fmla="*/ 126 h 194"/>
              <a:gd name="T64" fmla="*/ 158 w 185"/>
              <a:gd name="T65" fmla="*/ 131 h 194"/>
              <a:gd name="T66" fmla="*/ 163 w 185"/>
              <a:gd name="T67" fmla="*/ 154 h 194"/>
              <a:gd name="T68" fmla="*/ 149 w 185"/>
              <a:gd name="T69" fmla="*/ 172 h 194"/>
              <a:gd name="T70" fmla="*/ 145 w 185"/>
              <a:gd name="T71" fmla="*/ 158 h 194"/>
              <a:gd name="T72" fmla="*/ 140 w 185"/>
              <a:gd name="T73" fmla="*/ 135 h 194"/>
              <a:gd name="T74" fmla="*/ 131 w 185"/>
              <a:gd name="T75" fmla="*/ 122 h 194"/>
              <a:gd name="T76" fmla="*/ 122 w 185"/>
              <a:gd name="T77" fmla="*/ 117 h 194"/>
              <a:gd name="T78" fmla="*/ 108 w 185"/>
              <a:gd name="T79" fmla="*/ 108 h 194"/>
              <a:gd name="T80" fmla="*/ 95 w 185"/>
              <a:gd name="T81" fmla="*/ 104 h 194"/>
              <a:gd name="T82" fmla="*/ 68 w 185"/>
              <a:gd name="T83" fmla="*/ 86 h 194"/>
              <a:gd name="T84" fmla="*/ 63 w 185"/>
              <a:gd name="T85" fmla="*/ 77 h 194"/>
              <a:gd name="T86" fmla="*/ 59 w 185"/>
              <a:gd name="T87" fmla="*/ 68 h 194"/>
              <a:gd name="T88" fmla="*/ 32 w 185"/>
              <a:gd name="T89" fmla="*/ 50 h 194"/>
              <a:gd name="T90" fmla="*/ 14 w 185"/>
              <a:gd name="T91" fmla="*/ 59 h 194"/>
              <a:gd name="T92" fmla="*/ 4 w 185"/>
              <a:gd name="T93" fmla="*/ 54 h 194"/>
              <a:gd name="T94" fmla="*/ 4 w 185"/>
              <a:gd name="T95" fmla="*/ 45 h 194"/>
              <a:gd name="T96" fmla="*/ 0 w 185"/>
              <a:gd name="T97" fmla="*/ 36 h 194"/>
              <a:gd name="T98" fmla="*/ 9 w 185"/>
              <a:gd name="T99" fmla="*/ 31 h 194"/>
              <a:gd name="T100" fmla="*/ 4 w 185"/>
              <a:gd name="T101" fmla="*/ 22 h 194"/>
              <a:gd name="T102" fmla="*/ 14 w 185"/>
              <a:gd name="T103" fmla="*/ 22 h 194"/>
              <a:gd name="T104" fmla="*/ 27 w 185"/>
              <a:gd name="T105" fmla="*/ 13 h 194"/>
              <a:gd name="T106" fmla="*/ 32 w 185"/>
              <a:gd name="T107" fmla="*/ 18 h 194"/>
              <a:gd name="T108" fmla="*/ 36 w 185"/>
              <a:gd name="T109" fmla="*/ 22 h 194"/>
              <a:gd name="T110" fmla="*/ 41 w 185"/>
              <a:gd name="T111" fmla="*/ 9 h 194"/>
              <a:gd name="T112" fmla="*/ 50 w 185"/>
              <a:gd name="T113" fmla="*/ 13 h 194"/>
              <a:gd name="T114" fmla="*/ 54 w 185"/>
              <a:gd name="T115" fmla="*/ 13 h 194"/>
              <a:gd name="T116" fmla="*/ 59 w 185"/>
              <a:gd name="T117" fmla="*/ 9 h 194"/>
              <a:gd name="T118" fmla="*/ 63 w 185"/>
              <a:gd name="T119" fmla="*/ 4 h 194"/>
              <a:gd name="T120" fmla="*/ 72 w 185"/>
              <a:gd name="T121" fmla="*/ 0 h 194"/>
              <a:gd name="T122" fmla="*/ 81 w 185"/>
              <a:gd name="T123"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5" h="194">
                <a:moveTo>
                  <a:pt x="140" y="167"/>
                </a:moveTo>
                <a:lnTo>
                  <a:pt x="140" y="167"/>
                </a:lnTo>
                <a:lnTo>
                  <a:pt x="140" y="167"/>
                </a:lnTo>
                <a:lnTo>
                  <a:pt x="140" y="167"/>
                </a:lnTo>
                <a:lnTo>
                  <a:pt x="135" y="176"/>
                </a:lnTo>
                <a:lnTo>
                  <a:pt x="135" y="176"/>
                </a:lnTo>
                <a:lnTo>
                  <a:pt x="135" y="176"/>
                </a:lnTo>
                <a:lnTo>
                  <a:pt x="135" y="176"/>
                </a:lnTo>
                <a:lnTo>
                  <a:pt x="131" y="181"/>
                </a:lnTo>
                <a:lnTo>
                  <a:pt x="131" y="181"/>
                </a:lnTo>
                <a:lnTo>
                  <a:pt x="131" y="181"/>
                </a:lnTo>
                <a:lnTo>
                  <a:pt x="131" y="181"/>
                </a:lnTo>
                <a:lnTo>
                  <a:pt x="135" y="185"/>
                </a:lnTo>
                <a:lnTo>
                  <a:pt x="135" y="185"/>
                </a:lnTo>
                <a:lnTo>
                  <a:pt x="135" y="185"/>
                </a:lnTo>
                <a:lnTo>
                  <a:pt x="135" y="185"/>
                </a:lnTo>
                <a:lnTo>
                  <a:pt x="135" y="185"/>
                </a:lnTo>
                <a:lnTo>
                  <a:pt x="135" y="185"/>
                </a:lnTo>
                <a:lnTo>
                  <a:pt x="135" y="190"/>
                </a:lnTo>
                <a:lnTo>
                  <a:pt x="135" y="190"/>
                </a:lnTo>
                <a:lnTo>
                  <a:pt x="135" y="190"/>
                </a:lnTo>
                <a:lnTo>
                  <a:pt x="135" y="190"/>
                </a:lnTo>
                <a:lnTo>
                  <a:pt x="135" y="190"/>
                </a:lnTo>
                <a:lnTo>
                  <a:pt x="131" y="194"/>
                </a:lnTo>
                <a:lnTo>
                  <a:pt x="135" y="194"/>
                </a:lnTo>
                <a:lnTo>
                  <a:pt x="135" y="194"/>
                </a:lnTo>
                <a:lnTo>
                  <a:pt x="131" y="194"/>
                </a:lnTo>
                <a:lnTo>
                  <a:pt x="131" y="194"/>
                </a:lnTo>
                <a:lnTo>
                  <a:pt x="126" y="194"/>
                </a:lnTo>
                <a:lnTo>
                  <a:pt x="126" y="194"/>
                </a:lnTo>
                <a:lnTo>
                  <a:pt x="126" y="194"/>
                </a:lnTo>
                <a:lnTo>
                  <a:pt x="122" y="194"/>
                </a:lnTo>
                <a:lnTo>
                  <a:pt x="122" y="190"/>
                </a:lnTo>
                <a:lnTo>
                  <a:pt x="117" y="190"/>
                </a:lnTo>
                <a:lnTo>
                  <a:pt x="117" y="185"/>
                </a:lnTo>
                <a:lnTo>
                  <a:pt x="117" y="185"/>
                </a:lnTo>
                <a:lnTo>
                  <a:pt x="113" y="185"/>
                </a:lnTo>
                <a:lnTo>
                  <a:pt x="113" y="185"/>
                </a:lnTo>
                <a:lnTo>
                  <a:pt x="108" y="185"/>
                </a:lnTo>
                <a:lnTo>
                  <a:pt x="104" y="181"/>
                </a:lnTo>
                <a:lnTo>
                  <a:pt x="104" y="181"/>
                </a:lnTo>
                <a:lnTo>
                  <a:pt x="104" y="181"/>
                </a:lnTo>
                <a:lnTo>
                  <a:pt x="104" y="181"/>
                </a:lnTo>
                <a:lnTo>
                  <a:pt x="99" y="181"/>
                </a:lnTo>
                <a:lnTo>
                  <a:pt x="99" y="176"/>
                </a:lnTo>
                <a:lnTo>
                  <a:pt x="99" y="176"/>
                </a:lnTo>
                <a:lnTo>
                  <a:pt x="95" y="176"/>
                </a:lnTo>
                <a:lnTo>
                  <a:pt x="95" y="176"/>
                </a:lnTo>
                <a:lnTo>
                  <a:pt x="95" y="176"/>
                </a:lnTo>
                <a:lnTo>
                  <a:pt x="90" y="176"/>
                </a:lnTo>
                <a:lnTo>
                  <a:pt x="90" y="176"/>
                </a:lnTo>
                <a:lnTo>
                  <a:pt x="90" y="172"/>
                </a:lnTo>
                <a:lnTo>
                  <a:pt x="90" y="172"/>
                </a:lnTo>
                <a:lnTo>
                  <a:pt x="90" y="167"/>
                </a:lnTo>
                <a:lnTo>
                  <a:pt x="95" y="167"/>
                </a:lnTo>
                <a:lnTo>
                  <a:pt x="95" y="167"/>
                </a:lnTo>
                <a:lnTo>
                  <a:pt x="95" y="167"/>
                </a:lnTo>
                <a:lnTo>
                  <a:pt x="95" y="167"/>
                </a:lnTo>
                <a:lnTo>
                  <a:pt x="95" y="167"/>
                </a:lnTo>
                <a:lnTo>
                  <a:pt x="99" y="172"/>
                </a:lnTo>
                <a:lnTo>
                  <a:pt x="99" y="167"/>
                </a:lnTo>
                <a:lnTo>
                  <a:pt x="99" y="167"/>
                </a:lnTo>
                <a:lnTo>
                  <a:pt x="99" y="167"/>
                </a:lnTo>
                <a:lnTo>
                  <a:pt x="104" y="167"/>
                </a:lnTo>
                <a:lnTo>
                  <a:pt x="104" y="167"/>
                </a:lnTo>
                <a:lnTo>
                  <a:pt x="104" y="167"/>
                </a:lnTo>
                <a:lnTo>
                  <a:pt x="104" y="167"/>
                </a:lnTo>
                <a:lnTo>
                  <a:pt x="104" y="167"/>
                </a:lnTo>
                <a:lnTo>
                  <a:pt x="108" y="167"/>
                </a:lnTo>
                <a:lnTo>
                  <a:pt x="108" y="172"/>
                </a:lnTo>
                <a:lnTo>
                  <a:pt x="113" y="172"/>
                </a:lnTo>
                <a:lnTo>
                  <a:pt x="113" y="172"/>
                </a:lnTo>
                <a:lnTo>
                  <a:pt x="113" y="172"/>
                </a:lnTo>
                <a:lnTo>
                  <a:pt x="117" y="167"/>
                </a:lnTo>
                <a:lnTo>
                  <a:pt x="117" y="172"/>
                </a:lnTo>
                <a:lnTo>
                  <a:pt x="122" y="167"/>
                </a:lnTo>
                <a:lnTo>
                  <a:pt x="122" y="167"/>
                </a:lnTo>
                <a:lnTo>
                  <a:pt x="126" y="167"/>
                </a:lnTo>
                <a:lnTo>
                  <a:pt x="126" y="167"/>
                </a:lnTo>
                <a:lnTo>
                  <a:pt x="126" y="167"/>
                </a:lnTo>
                <a:lnTo>
                  <a:pt x="126" y="167"/>
                </a:lnTo>
                <a:lnTo>
                  <a:pt x="131" y="167"/>
                </a:lnTo>
                <a:lnTo>
                  <a:pt x="131" y="167"/>
                </a:lnTo>
                <a:lnTo>
                  <a:pt x="135" y="167"/>
                </a:lnTo>
                <a:lnTo>
                  <a:pt x="135" y="167"/>
                </a:lnTo>
                <a:lnTo>
                  <a:pt x="135" y="167"/>
                </a:lnTo>
                <a:lnTo>
                  <a:pt x="135" y="167"/>
                </a:lnTo>
                <a:lnTo>
                  <a:pt x="140" y="163"/>
                </a:lnTo>
                <a:lnTo>
                  <a:pt x="140" y="163"/>
                </a:lnTo>
                <a:lnTo>
                  <a:pt x="140" y="167"/>
                </a:lnTo>
                <a:lnTo>
                  <a:pt x="140" y="167"/>
                </a:lnTo>
                <a:moveTo>
                  <a:pt x="45" y="117"/>
                </a:moveTo>
                <a:lnTo>
                  <a:pt x="45" y="117"/>
                </a:lnTo>
                <a:lnTo>
                  <a:pt x="45" y="117"/>
                </a:lnTo>
                <a:lnTo>
                  <a:pt x="50" y="122"/>
                </a:lnTo>
                <a:lnTo>
                  <a:pt x="50" y="122"/>
                </a:lnTo>
                <a:lnTo>
                  <a:pt x="50" y="126"/>
                </a:lnTo>
                <a:lnTo>
                  <a:pt x="50" y="126"/>
                </a:lnTo>
                <a:lnTo>
                  <a:pt x="45" y="126"/>
                </a:lnTo>
                <a:lnTo>
                  <a:pt x="45" y="131"/>
                </a:lnTo>
                <a:lnTo>
                  <a:pt x="45" y="131"/>
                </a:lnTo>
                <a:lnTo>
                  <a:pt x="45" y="131"/>
                </a:lnTo>
                <a:lnTo>
                  <a:pt x="45" y="135"/>
                </a:lnTo>
                <a:lnTo>
                  <a:pt x="45" y="144"/>
                </a:lnTo>
                <a:lnTo>
                  <a:pt x="45" y="144"/>
                </a:lnTo>
                <a:lnTo>
                  <a:pt x="45" y="149"/>
                </a:lnTo>
                <a:lnTo>
                  <a:pt x="45" y="149"/>
                </a:lnTo>
                <a:lnTo>
                  <a:pt x="41" y="149"/>
                </a:lnTo>
                <a:lnTo>
                  <a:pt x="41" y="149"/>
                </a:lnTo>
                <a:lnTo>
                  <a:pt x="41" y="149"/>
                </a:lnTo>
                <a:lnTo>
                  <a:pt x="36" y="149"/>
                </a:lnTo>
                <a:lnTo>
                  <a:pt x="36" y="149"/>
                </a:lnTo>
                <a:lnTo>
                  <a:pt x="36" y="149"/>
                </a:lnTo>
                <a:lnTo>
                  <a:pt x="36" y="149"/>
                </a:lnTo>
                <a:lnTo>
                  <a:pt x="36" y="154"/>
                </a:lnTo>
                <a:lnTo>
                  <a:pt x="36" y="154"/>
                </a:lnTo>
                <a:lnTo>
                  <a:pt x="32" y="154"/>
                </a:lnTo>
                <a:lnTo>
                  <a:pt x="32" y="154"/>
                </a:lnTo>
                <a:lnTo>
                  <a:pt x="32" y="154"/>
                </a:lnTo>
                <a:lnTo>
                  <a:pt x="32" y="154"/>
                </a:lnTo>
                <a:lnTo>
                  <a:pt x="27" y="149"/>
                </a:lnTo>
                <a:lnTo>
                  <a:pt x="27" y="149"/>
                </a:lnTo>
                <a:lnTo>
                  <a:pt x="27" y="149"/>
                </a:lnTo>
                <a:lnTo>
                  <a:pt x="27" y="144"/>
                </a:lnTo>
                <a:lnTo>
                  <a:pt x="27" y="140"/>
                </a:lnTo>
                <a:lnTo>
                  <a:pt x="27" y="140"/>
                </a:lnTo>
                <a:lnTo>
                  <a:pt x="27" y="140"/>
                </a:lnTo>
                <a:lnTo>
                  <a:pt x="27" y="140"/>
                </a:lnTo>
                <a:lnTo>
                  <a:pt x="27" y="140"/>
                </a:lnTo>
                <a:lnTo>
                  <a:pt x="27" y="135"/>
                </a:lnTo>
                <a:lnTo>
                  <a:pt x="27" y="140"/>
                </a:lnTo>
                <a:lnTo>
                  <a:pt x="27" y="135"/>
                </a:lnTo>
                <a:lnTo>
                  <a:pt x="27" y="135"/>
                </a:lnTo>
                <a:lnTo>
                  <a:pt x="27" y="135"/>
                </a:lnTo>
                <a:lnTo>
                  <a:pt x="27" y="135"/>
                </a:lnTo>
                <a:lnTo>
                  <a:pt x="27" y="135"/>
                </a:lnTo>
                <a:lnTo>
                  <a:pt x="27" y="131"/>
                </a:lnTo>
                <a:lnTo>
                  <a:pt x="27" y="131"/>
                </a:lnTo>
                <a:lnTo>
                  <a:pt x="27" y="131"/>
                </a:lnTo>
                <a:lnTo>
                  <a:pt x="27" y="131"/>
                </a:lnTo>
                <a:lnTo>
                  <a:pt x="27" y="126"/>
                </a:lnTo>
                <a:lnTo>
                  <a:pt x="27" y="126"/>
                </a:lnTo>
                <a:lnTo>
                  <a:pt x="27" y="126"/>
                </a:lnTo>
                <a:lnTo>
                  <a:pt x="27" y="122"/>
                </a:lnTo>
                <a:lnTo>
                  <a:pt x="27" y="122"/>
                </a:lnTo>
                <a:lnTo>
                  <a:pt x="23" y="122"/>
                </a:lnTo>
                <a:lnTo>
                  <a:pt x="23" y="122"/>
                </a:lnTo>
                <a:lnTo>
                  <a:pt x="23" y="117"/>
                </a:lnTo>
                <a:lnTo>
                  <a:pt x="23" y="117"/>
                </a:lnTo>
                <a:lnTo>
                  <a:pt x="23" y="117"/>
                </a:lnTo>
                <a:lnTo>
                  <a:pt x="23" y="117"/>
                </a:lnTo>
                <a:lnTo>
                  <a:pt x="27" y="117"/>
                </a:lnTo>
                <a:lnTo>
                  <a:pt x="27" y="117"/>
                </a:lnTo>
                <a:lnTo>
                  <a:pt x="27" y="117"/>
                </a:lnTo>
                <a:lnTo>
                  <a:pt x="27" y="117"/>
                </a:lnTo>
                <a:lnTo>
                  <a:pt x="32" y="117"/>
                </a:lnTo>
                <a:lnTo>
                  <a:pt x="32" y="113"/>
                </a:lnTo>
                <a:lnTo>
                  <a:pt x="36" y="113"/>
                </a:lnTo>
                <a:lnTo>
                  <a:pt x="36" y="113"/>
                </a:lnTo>
                <a:lnTo>
                  <a:pt x="41" y="108"/>
                </a:lnTo>
                <a:lnTo>
                  <a:pt x="41" y="108"/>
                </a:lnTo>
                <a:lnTo>
                  <a:pt x="41" y="108"/>
                </a:lnTo>
                <a:lnTo>
                  <a:pt x="41" y="108"/>
                </a:lnTo>
                <a:lnTo>
                  <a:pt x="41" y="108"/>
                </a:lnTo>
                <a:lnTo>
                  <a:pt x="45" y="113"/>
                </a:lnTo>
                <a:lnTo>
                  <a:pt x="45" y="113"/>
                </a:lnTo>
                <a:lnTo>
                  <a:pt x="45" y="113"/>
                </a:lnTo>
                <a:lnTo>
                  <a:pt x="45" y="113"/>
                </a:lnTo>
                <a:lnTo>
                  <a:pt x="45" y="113"/>
                </a:lnTo>
                <a:lnTo>
                  <a:pt x="45" y="113"/>
                </a:lnTo>
                <a:lnTo>
                  <a:pt x="45" y="113"/>
                </a:lnTo>
                <a:lnTo>
                  <a:pt x="45" y="113"/>
                </a:lnTo>
                <a:lnTo>
                  <a:pt x="45" y="117"/>
                </a:lnTo>
                <a:lnTo>
                  <a:pt x="45" y="117"/>
                </a:lnTo>
                <a:moveTo>
                  <a:pt x="81" y="0"/>
                </a:moveTo>
                <a:lnTo>
                  <a:pt x="81" y="0"/>
                </a:lnTo>
                <a:lnTo>
                  <a:pt x="86" y="4"/>
                </a:lnTo>
                <a:lnTo>
                  <a:pt x="86" y="4"/>
                </a:lnTo>
                <a:lnTo>
                  <a:pt x="86" y="4"/>
                </a:lnTo>
                <a:lnTo>
                  <a:pt x="86" y="4"/>
                </a:lnTo>
                <a:lnTo>
                  <a:pt x="90" y="9"/>
                </a:lnTo>
                <a:lnTo>
                  <a:pt x="90" y="9"/>
                </a:lnTo>
                <a:lnTo>
                  <a:pt x="90" y="9"/>
                </a:lnTo>
                <a:lnTo>
                  <a:pt x="95" y="9"/>
                </a:lnTo>
                <a:lnTo>
                  <a:pt x="99" y="9"/>
                </a:lnTo>
                <a:lnTo>
                  <a:pt x="104" y="9"/>
                </a:lnTo>
                <a:lnTo>
                  <a:pt x="104" y="9"/>
                </a:lnTo>
                <a:lnTo>
                  <a:pt x="108" y="9"/>
                </a:lnTo>
                <a:lnTo>
                  <a:pt x="108" y="9"/>
                </a:lnTo>
                <a:lnTo>
                  <a:pt x="108" y="13"/>
                </a:lnTo>
                <a:lnTo>
                  <a:pt x="104" y="13"/>
                </a:lnTo>
                <a:lnTo>
                  <a:pt x="104" y="13"/>
                </a:lnTo>
                <a:lnTo>
                  <a:pt x="104" y="13"/>
                </a:lnTo>
                <a:lnTo>
                  <a:pt x="104" y="13"/>
                </a:lnTo>
                <a:lnTo>
                  <a:pt x="104" y="13"/>
                </a:lnTo>
                <a:lnTo>
                  <a:pt x="104" y="18"/>
                </a:lnTo>
                <a:lnTo>
                  <a:pt x="104" y="13"/>
                </a:lnTo>
                <a:lnTo>
                  <a:pt x="104" y="18"/>
                </a:lnTo>
                <a:lnTo>
                  <a:pt x="104" y="18"/>
                </a:lnTo>
                <a:lnTo>
                  <a:pt x="108" y="18"/>
                </a:lnTo>
                <a:lnTo>
                  <a:pt x="108" y="18"/>
                </a:lnTo>
                <a:lnTo>
                  <a:pt x="104" y="18"/>
                </a:lnTo>
                <a:lnTo>
                  <a:pt x="104" y="18"/>
                </a:lnTo>
                <a:lnTo>
                  <a:pt x="104" y="18"/>
                </a:lnTo>
                <a:lnTo>
                  <a:pt x="104" y="18"/>
                </a:lnTo>
                <a:lnTo>
                  <a:pt x="104" y="18"/>
                </a:lnTo>
                <a:lnTo>
                  <a:pt x="104" y="22"/>
                </a:lnTo>
                <a:lnTo>
                  <a:pt x="104" y="18"/>
                </a:lnTo>
                <a:lnTo>
                  <a:pt x="104" y="22"/>
                </a:lnTo>
                <a:lnTo>
                  <a:pt x="104" y="22"/>
                </a:lnTo>
                <a:lnTo>
                  <a:pt x="104" y="22"/>
                </a:lnTo>
                <a:lnTo>
                  <a:pt x="108" y="22"/>
                </a:lnTo>
                <a:lnTo>
                  <a:pt x="108" y="22"/>
                </a:lnTo>
                <a:lnTo>
                  <a:pt x="108" y="27"/>
                </a:lnTo>
                <a:lnTo>
                  <a:pt x="108" y="27"/>
                </a:lnTo>
                <a:lnTo>
                  <a:pt x="108" y="27"/>
                </a:lnTo>
                <a:lnTo>
                  <a:pt x="108" y="27"/>
                </a:lnTo>
                <a:lnTo>
                  <a:pt x="108" y="27"/>
                </a:lnTo>
                <a:lnTo>
                  <a:pt x="108" y="27"/>
                </a:lnTo>
                <a:lnTo>
                  <a:pt x="108" y="22"/>
                </a:lnTo>
                <a:lnTo>
                  <a:pt x="104" y="22"/>
                </a:lnTo>
                <a:lnTo>
                  <a:pt x="104" y="27"/>
                </a:lnTo>
                <a:lnTo>
                  <a:pt x="99" y="22"/>
                </a:lnTo>
                <a:lnTo>
                  <a:pt x="99" y="22"/>
                </a:lnTo>
                <a:lnTo>
                  <a:pt x="99" y="27"/>
                </a:lnTo>
                <a:lnTo>
                  <a:pt x="99" y="27"/>
                </a:lnTo>
                <a:lnTo>
                  <a:pt x="95" y="27"/>
                </a:lnTo>
                <a:lnTo>
                  <a:pt x="95" y="27"/>
                </a:lnTo>
                <a:lnTo>
                  <a:pt x="90" y="27"/>
                </a:lnTo>
                <a:lnTo>
                  <a:pt x="90" y="31"/>
                </a:lnTo>
                <a:lnTo>
                  <a:pt x="90" y="31"/>
                </a:lnTo>
                <a:lnTo>
                  <a:pt x="90" y="27"/>
                </a:lnTo>
                <a:lnTo>
                  <a:pt x="90" y="27"/>
                </a:lnTo>
                <a:lnTo>
                  <a:pt x="86" y="31"/>
                </a:lnTo>
                <a:lnTo>
                  <a:pt x="86" y="31"/>
                </a:lnTo>
                <a:lnTo>
                  <a:pt x="86" y="31"/>
                </a:lnTo>
                <a:lnTo>
                  <a:pt x="86" y="36"/>
                </a:lnTo>
                <a:lnTo>
                  <a:pt x="86" y="36"/>
                </a:lnTo>
                <a:lnTo>
                  <a:pt x="86" y="36"/>
                </a:lnTo>
                <a:lnTo>
                  <a:pt x="90" y="41"/>
                </a:lnTo>
                <a:lnTo>
                  <a:pt x="90" y="41"/>
                </a:lnTo>
                <a:lnTo>
                  <a:pt x="90" y="41"/>
                </a:lnTo>
                <a:lnTo>
                  <a:pt x="86" y="41"/>
                </a:lnTo>
                <a:lnTo>
                  <a:pt x="86" y="41"/>
                </a:lnTo>
                <a:lnTo>
                  <a:pt x="86" y="41"/>
                </a:lnTo>
                <a:lnTo>
                  <a:pt x="86" y="45"/>
                </a:lnTo>
                <a:lnTo>
                  <a:pt x="86" y="50"/>
                </a:lnTo>
                <a:lnTo>
                  <a:pt x="90" y="54"/>
                </a:lnTo>
                <a:lnTo>
                  <a:pt x="90" y="54"/>
                </a:lnTo>
                <a:lnTo>
                  <a:pt x="95" y="59"/>
                </a:lnTo>
                <a:lnTo>
                  <a:pt x="95" y="59"/>
                </a:lnTo>
                <a:lnTo>
                  <a:pt x="104" y="63"/>
                </a:lnTo>
                <a:lnTo>
                  <a:pt x="104" y="63"/>
                </a:lnTo>
                <a:lnTo>
                  <a:pt x="108" y="63"/>
                </a:lnTo>
                <a:lnTo>
                  <a:pt x="108" y="68"/>
                </a:lnTo>
                <a:lnTo>
                  <a:pt x="108" y="72"/>
                </a:lnTo>
                <a:lnTo>
                  <a:pt x="113" y="77"/>
                </a:lnTo>
                <a:lnTo>
                  <a:pt x="113" y="81"/>
                </a:lnTo>
                <a:lnTo>
                  <a:pt x="117" y="86"/>
                </a:lnTo>
                <a:lnTo>
                  <a:pt x="122" y="90"/>
                </a:lnTo>
                <a:lnTo>
                  <a:pt x="126" y="95"/>
                </a:lnTo>
                <a:lnTo>
                  <a:pt x="131" y="95"/>
                </a:lnTo>
                <a:lnTo>
                  <a:pt x="135" y="95"/>
                </a:lnTo>
                <a:lnTo>
                  <a:pt x="145" y="95"/>
                </a:lnTo>
                <a:lnTo>
                  <a:pt x="145" y="95"/>
                </a:lnTo>
                <a:lnTo>
                  <a:pt x="149" y="95"/>
                </a:lnTo>
                <a:lnTo>
                  <a:pt x="149" y="99"/>
                </a:lnTo>
                <a:lnTo>
                  <a:pt x="149" y="99"/>
                </a:lnTo>
                <a:lnTo>
                  <a:pt x="145" y="99"/>
                </a:lnTo>
                <a:lnTo>
                  <a:pt x="145" y="104"/>
                </a:lnTo>
                <a:lnTo>
                  <a:pt x="145" y="104"/>
                </a:lnTo>
                <a:lnTo>
                  <a:pt x="145" y="104"/>
                </a:lnTo>
                <a:lnTo>
                  <a:pt x="154" y="108"/>
                </a:lnTo>
                <a:lnTo>
                  <a:pt x="163" y="113"/>
                </a:lnTo>
                <a:lnTo>
                  <a:pt x="167" y="113"/>
                </a:lnTo>
                <a:lnTo>
                  <a:pt x="167" y="117"/>
                </a:lnTo>
                <a:lnTo>
                  <a:pt x="176" y="122"/>
                </a:lnTo>
                <a:lnTo>
                  <a:pt x="176" y="122"/>
                </a:lnTo>
                <a:lnTo>
                  <a:pt x="181" y="126"/>
                </a:lnTo>
                <a:lnTo>
                  <a:pt x="185" y="126"/>
                </a:lnTo>
                <a:lnTo>
                  <a:pt x="185" y="131"/>
                </a:lnTo>
                <a:lnTo>
                  <a:pt x="185" y="131"/>
                </a:lnTo>
                <a:lnTo>
                  <a:pt x="185" y="135"/>
                </a:lnTo>
                <a:lnTo>
                  <a:pt x="181" y="135"/>
                </a:lnTo>
                <a:lnTo>
                  <a:pt x="181" y="135"/>
                </a:lnTo>
                <a:lnTo>
                  <a:pt x="176" y="135"/>
                </a:lnTo>
                <a:lnTo>
                  <a:pt x="176" y="126"/>
                </a:lnTo>
                <a:lnTo>
                  <a:pt x="167" y="126"/>
                </a:lnTo>
                <a:lnTo>
                  <a:pt x="167" y="126"/>
                </a:lnTo>
                <a:lnTo>
                  <a:pt x="167" y="126"/>
                </a:lnTo>
                <a:lnTo>
                  <a:pt x="167" y="122"/>
                </a:lnTo>
                <a:lnTo>
                  <a:pt x="163" y="122"/>
                </a:lnTo>
                <a:lnTo>
                  <a:pt x="163" y="122"/>
                </a:lnTo>
                <a:lnTo>
                  <a:pt x="163" y="122"/>
                </a:lnTo>
                <a:lnTo>
                  <a:pt x="158" y="122"/>
                </a:lnTo>
                <a:lnTo>
                  <a:pt x="158" y="126"/>
                </a:lnTo>
                <a:lnTo>
                  <a:pt x="158" y="131"/>
                </a:lnTo>
                <a:lnTo>
                  <a:pt x="154" y="135"/>
                </a:lnTo>
                <a:lnTo>
                  <a:pt x="154" y="135"/>
                </a:lnTo>
                <a:lnTo>
                  <a:pt x="154" y="140"/>
                </a:lnTo>
                <a:lnTo>
                  <a:pt x="158" y="140"/>
                </a:lnTo>
                <a:lnTo>
                  <a:pt x="163" y="140"/>
                </a:lnTo>
                <a:lnTo>
                  <a:pt x="163" y="144"/>
                </a:lnTo>
                <a:lnTo>
                  <a:pt x="163" y="149"/>
                </a:lnTo>
                <a:lnTo>
                  <a:pt x="163" y="149"/>
                </a:lnTo>
                <a:lnTo>
                  <a:pt x="163" y="154"/>
                </a:lnTo>
                <a:lnTo>
                  <a:pt x="163" y="154"/>
                </a:lnTo>
                <a:lnTo>
                  <a:pt x="158" y="154"/>
                </a:lnTo>
                <a:lnTo>
                  <a:pt x="158" y="154"/>
                </a:lnTo>
                <a:lnTo>
                  <a:pt x="154" y="158"/>
                </a:lnTo>
                <a:lnTo>
                  <a:pt x="154" y="163"/>
                </a:lnTo>
                <a:lnTo>
                  <a:pt x="154" y="163"/>
                </a:lnTo>
                <a:lnTo>
                  <a:pt x="149" y="167"/>
                </a:lnTo>
                <a:lnTo>
                  <a:pt x="149" y="167"/>
                </a:lnTo>
                <a:lnTo>
                  <a:pt x="149" y="172"/>
                </a:lnTo>
                <a:lnTo>
                  <a:pt x="149" y="172"/>
                </a:lnTo>
                <a:lnTo>
                  <a:pt x="145" y="172"/>
                </a:lnTo>
                <a:lnTo>
                  <a:pt x="140" y="167"/>
                </a:lnTo>
                <a:lnTo>
                  <a:pt x="140" y="167"/>
                </a:lnTo>
                <a:lnTo>
                  <a:pt x="140" y="167"/>
                </a:lnTo>
                <a:lnTo>
                  <a:pt x="145" y="163"/>
                </a:lnTo>
                <a:lnTo>
                  <a:pt x="145" y="163"/>
                </a:lnTo>
                <a:lnTo>
                  <a:pt x="145" y="158"/>
                </a:lnTo>
                <a:lnTo>
                  <a:pt x="145" y="158"/>
                </a:lnTo>
                <a:lnTo>
                  <a:pt x="145" y="158"/>
                </a:lnTo>
                <a:lnTo>
                  <a:pt x="149" y="158"/>
                </a:lnTo>
                <a:lnTo>
                  <a:pt x="149" y="154"/>
                </a:lnTo>
                <a:lnTo>
                  <a:pt x="149" y="154"/>
                </a:lnTo>
                <a:lnTo>
                  <a:pt x="149" y="149"/>
                </a:lnTo>
                <a:lnTo>
                  <a:pt x="149" y="149"/>
                </a:lnTo>
                <a:lnTo>
                  <a:pt x="145" y="144"/>
                </a:lnTo>
                <a:lnTo>
                  <a:pt x="145" y="140"/>
                </a:lnTo>
                <a:lnTo>
                  <a:pt x="140" y="135"/>
                </a:lnTo>
                <a:lnTo>
                  <a:pt x="140" y="131"/>
                </a:lnTo>
                <a:lnTo>
                  <a:pt x="140" y="131"/>
                </a:lnTo>
                <a:lnTo>
                  <a:pt x="135" y="131"/>
                </a:lnTo>
                <a:lnTo>
                  <a:pt x="135" y="131"/>
                </a:lnTo>
                <a:lnTo>
                  <a:pt x="131" y="126"/>
                </a:lnTo>
                <a:lnTo>
                  <a:pt x="131" y="126"/>
                </a:lnTo>
                <a:lnTo>
                  <a:pt x="131" y="126"/>
                </a:lnTo>
                <a:lnTo>
                  <a:pt x="131" y="126"/>
                </a:lnTo>
                <a:lnTo>
                  <a:pt x="131" y="122"/>
                </a:lnTo>
                <a:lnTo>
                  <a:pt x="126" y="122"/>
                </a:lnTo>
                <a:lnTo>
                  <a:pt x="126" y="122"/>
                </a:lnTo>
                <a:lnTo>
                  <a:pt x="126" y="122"/>
                </a:lnTo>
                <a:lnTo>
                  <a:pt x="122" y="122"/>
                </a:lnTo>
                <a:lnTo>
                  <a:pt x="122" y="122"/>
                </a:lnTo>
                <a:lnTo>
                  <a:pt x="122" y="122"/>
                </a:lnTo>
                <a:lnTo>
                  <a:pt x="122" y="122"/>
                </a:lnTo>
                <a:lnTo>
                  <a:pt x="117" y="122"/>
                </a:lnTo>
                <a:lnTo>
                  <a:pt x="122" y="117"/>
                </a:lnTo>
                <a:lnTo>
                  <a:pt x="122" y="117"/>
                </a:lnTo>
                <a:lnTo>
                  <a:pt x="117" y="117"/>
                </a:lnTo>
                <a:lnTo>
                  <a:pt x="117" y="117"/>
                </a:lnTo>
                <a:lnTo>
                  <a:pt x="117" y="117"/>
                </a:lnTo>
                <a:lnTo>
                  <a:pt x="117" y="117"/>
                </a:lnTo>
                <a:lnTo>
                  <a:pt x="113" y="117"/>
                </a:lnTo>
                <a:lnTo>
                  <a:pt x="113" y="117"/>
                </a:lnTo>
                <a:lnTo>
                  <a:pt x="113" y="113"/>
                </a:lnTo>
                <a:lnTo>
                  <a:pt x="108" y="108"/>
                </a:lnTo>
                <a:lnTo>
                  <a:pt x="108" y="108"/>
                </a:lnTo>
                <a:lnTo>
                  <a:pt x="108" y="108"/>
                </a:lnTo>
                <a:lnTo>
                  <a:pt x="104" y="108"/>
                </a:lnTo>
                <a:lnTo>
                  <a:pt x="104" y="108"/>
                </a:lnTo>
                <a:lnTo>
                  <a:pt x="99" y="108"/>
                </a:lnTo>
                <a:lnTo>
                  <a:pt x="99" y="108"/>
                </a:lnTo>
                <a:lnTo>
                  <a:pt x="99" y="108"/>
                </a:lnTo>
                <a:lnTo>
                  <a:pt x="99" y="108"/>
                </a:lnTo>
                <a:lnTo>
                  <a:pt x="95" y="104"/>
                </a:lnTo>
                <a:lnTo>
                  <a:pt x="90" y="104"/>
                </a:lnTo>
                <a:lnTo>
                  <a:pt x="86" y="99"/>
                </a:lnTo>
                <a:lnTo>
                  <a:pt x="86" y="95"/>
                </a:lnTo>
                <a:lnTo>
                  <a:pt x="81" y="95"/>
                </a:lnTo>
                <a:lnTo>
                  <a:pt x="77" y="90"/>
                </a:lnTo>
                <a:lnTo>
                  <a:pt x="77" y="90"/>
                </a:lnTo>
                <a:lnTo>
                  <a:pt x="72" y="86"/>
                </a:lnTo>
                <a:lnTo>
                  <a:pt x="72" y="86"/>
                </a:lnTo>
                <a:lnTo>
                  <a:pt x="68" y="86"/>
                </a:lnTo>
                <a:lnTo>
                  <a:pt x="68" y="86"/>
                </a:lnTo>
                <a:lnTo>
                  <a:pt x="68" y="86"/>
                </a:lnTo>
                <a:lnTo>
                  <a:pt x="68" y="86"/>
                </a:lnTo>
                <a:lnTo>
                  <a:pt x="68" y="86"/>
                </a:lnTo>
                <a:lnTo>
                  <a:pt x="68" y="86"/>
                </a:lnTo>
                <a:lnTo>
                  <a:pt x="68" y="81"/>
                </a:lnTo>
                <a:lnTo>
                  <a:pt x="63" y="81"/>
                </a:lnTo>
                <a:lnTo>
                  <a:pt x="63" y="81"/>
                </a:lnTo>
                <a:lnTo>
                  <a:pt x="63" y="77"/>
                </a:lnTo>
                <a:lnTo>
                  <a:pt x="63" y="77"/>
                </a:lnTo>
                <a:lnTo>
                  <a:pt x="63" y="77"/>
                </a:lnTo>
                <a:lnTo>
                  <a:pt x="59" y="77"/>
                </a:lnTo>
                <a:lnTo>
                  <a:pt x="59" y="77"/>
                </a:lnTo>
                <a:lnTo>
                  <a:pt x="59" y="77"/>
                </a:lnTo>
                <a:lnTo>
                  <a:pt x="59" y="72"/>
                </a:lnTo>
                <a:lnTo>
                  <a:pt x="59" y="72"/>
                </a:lnTo>
                <a:lnTo>
                  <a:pt x="59" y="68"/>
                </a:lnTo>
                <a:lnTo>
                  <a:pt x="59" y="68"/>
                </a:lnTo>
                <a:lnTo>
                  <a:pt x="54" y="59"/>
                </a:lnTo>
                <a:lnTo>
                  <a:pt x="54" y="59"/>
                </a:lnTo>
                <a:lnTo>
                  <a:pt x="54" y="59"/>
                </a:lnTo>
                <a:lnTo>
                  <a:pt x="50" y="54"/>
                </a:lnTo>
                <a:lnTo>
                  <a:pt x="41" y="50"/>
                </a:lnTo>
                <a:lnTo>
                  <a:pt x="41" y="50"/>
                </a:lnTo>
                <a:lnTo>
                  <a:pt x="36" y="50"/>
                </a:lnTo>
                <a:lnTo>
                  <a:pt x="32" y="50"/>
                </a:lnTo>
                <a:lnTo>
                  <a:pt x="32" y="50"/>
                </a:lnTo>
                <a:lnTo>
                  <a:pt x="27" y="54"/>
                </a:lnTo>
                <a:lnTo>
                  <a:pt x="23" y="59"/>
                </a:lnTo>
                <a:lnTo>
                  <a:pt x="23" y="59"/>
                </a:lnTo>
                <a:lnTo>
                  <a:pt x="18" y="63"/>
                </a:lnTo>
                <a:lnTo>
                  <a:pt x="14" y="63"/>
                </a:lnTo>
                <a:lnTo>
                  <a:pt x="14" y="59"/>
                </a:lnTo>
                <a:lnTo>
                  <a:pt x="14" y="59"/>
                </a:lnTo>
                <a:lnTo>
                  <a:pt x="14" y="59"/>
                </a:lnTo>
                <a:lnTo>
                  <a:pt x="14" y="59"/>
                </a:lnTo>
                <a:lnTo>
                  <a:pt x="14" y="59"/>
                </a:lnTo>
                <a:lnTo>
                  <a:pt x="18" y="54"/>
                </a:lnTo>
                <a:lnTo>
                  <a:pt x="18" y="54"/>
                </a:lnTo>
                <a:lnTo>
                  <a:pt x="14" y="54"/>
                </a:lnTo>
                <a:lnTo>
                  <a:pt x="14" y="54"/>
                </a:lnTo>
                <a:lnTo>
                  <a:pt x="14" y="54"/>
                </a:lnTo>
                <a:lnTo>
                  <a:pt x="9" y="54"/>
                </a:lnTo>
                <a:lnTo>
                  <a:pt x="9" y="54"/>
                </a:lnTo>
                <a:lnTo>
                  <a:pt x="4" y="54"/>
                </a:lnTo>
                <a:lnTo>
                  <a:pt x="4" y="50"/>
                </a:lnTo>
                <a:lnTo>
                  <a:pt x="4" y="50"/>
                </a:lnTo>
                <a:lnTo>
                  <a:pt x="4" y="50"/>
                </a:lnTo>
                <a:lnTo>
                  <a:pt x="4" y="50"/>
                </a:lnTo>
                <a:lnTo>
                  <a:pt x="4" y="50"/>
                </a:lnTo>
                <a:lnTo>
                  <a:pt x="4" y="45"/>
                </a:lnTo>
                <a:lnTo>
                  <a:pt x="4" y="45"/>
                </a:lnTo>
                <a:lnTo>
                  <a:pt x="4" y="45"/>
                </a:lnTo>
                <a:lnTo>
                  <a:pt x="4" y="45"/>
                </a:lnTo>
                <a:lnTo>
                  <a:pt x="4" y="45"/>
                </a:lnTo>
                <a:lnTo>
                  <a:pt x="4" y="41"/>
                </a:lnTo>
                <a:lnTo>
                  <a:pt x="4" y="41"/>
                </a:lnTo>
                <a:lnTo>
                  <a:pt x="4" y="41"/>
                </a:lnTo>
                <a:lnTo>
                  <a:pt x="4" y="41"/>
                </a:lnTo>
                <a:lnTo>
                  <a:pt x="4" y="41"/>
                </a:lnTo>
                <a:lnTo>
                  <a:pt x="0" y="41"/>
                </a:lnTo>
                <a:lnTo>
                  <a:pt x="0" y="41"/>
                </a:lnTo>
                <a:lnTo>
                  <a:pt x="0" y="36"/>
                </a:lnTo>
                <a:lnTo>
                  <a:pt x="0" y="36"/>
                </a:lnTo>
                <a:lnTo>
                  <a:pt x="0" y="36"/>
                </a:lnTo>
                <a:lnTo>
                  <a:pt x="0" y="36"/>
                </a:lnTo>
                <a:lnTo>
                  <a:pt x="4" y="36"/>
                </a:lnTo>
                <a:lnTo>
                  <a:pt x="4" y="36"/>
                </a:lnTo>
                <a:lnTo>
                  <a:pt x="4" y="36"/>
                </a:lnTo>
                <a:lnTo>
                  <a:pt x="4" y="36"/>
                </a:lnTo>
                <a:lnTo>
                  <a:pt x="9" y="36"/>
                </a:lnTo>
                <a:lnTo>
                  <a:pt x="9" y="31"/>
                </a:lnTo>
                <a:lnTo>
                  <a:pt x="9" y="31"/>
                </a:lnTo>
                <a:lnTo>
                  <a:pt x="9" y="31"/>
                </a:lnTo>
                <a:lnTo>
                  <a:pt x="9" y="31"/>
                </a:lnTo>
                <a:lnTo>
                  <a:pt x="4" y="27"/>
                </a:lnTo>
                <a:lnTo>
                  <a:pt x="4" y="27"/>
                </a:lnTo>
                <a:lnTo>
                  <a:pt x="4" y="27"/>
                </a:lnTo>
                <a:lnTo>
                  <a:pt x="4" y="27"/>
                </a:lnTo>
                <a:lnTo>
                  <a:pt x="4" y="22"/>
                </a:lnTo>
                <a:lnTo>
                  <a:pt x="4" y="22"/>
                </a:lnTo>
                <a:lnTo>
                  <a:pt x="4" y="22"/>
                </a:lnTo>
                <a:lnTo>
                  <a:pt x="4" y="22"/>
                </a:lnTo>
                <a:lnTo>
                  <a:pt x="4" y="22"/>
                </a:lnTo>
                <a:lnTo>
                  <a:pt x="9" y="22"/>
                </a:lnTo>
                <a:lnTo>
                  <a:pt x="9" y="22"/>
                </a:lnTo>
                <a:lnTo>
                  <a:pt x="14" y="22"/>
                </a:lnTo>
                <a:lnTo>
                  <a:pt x="14" y="22"/>
                </a:lnTo>
                <a:lnTo>
                  <a:pt x="14" y="22"/>
                </a:lnTo>
                <a:lnTo>
                  <a:pt x="14" y="22"/>
                </a:lnTo>
                <a:lnTo>
                  <a:pt x="18" y="22"/>
                </a:lnTo>
                <a:lnTo>
                  <a:pt x="18" y="22"/>
                </a:lnTo>
                <a:lnTo>
                  <a:pt x="23" y="18"/>
                </a:lnTo>
                <a:lnTo>
                  <a:pt x="23" y="18"/>
                </a:lnTo>
                <a:lnTo>
                  <a:pt x="23" y="18"/>
                </a:lnTo>
                <a:lnTo>
                  <a:pt x="23" y="18"/>
                </a:lnTo>
                <a:lnTo>
                  <a:pt x="23" y="13"/>
                </a:lnTo>
                <a:lnTo>
                  <a:pt x="23" y="13"/>
                </a:lnTo>
                <a:lnTo>
                  <a:pt x="27" y="13"/>
                </a:lnTo>
                <a:lnTo>
                  <a:pt x="27" y="13"/>
                </a:lnTo>
                <a:lnTo>
                  <a:pt x="27" y="13"/>
                </a:lnTo>
                <a:lnTo>
                  <a:pt x="27" y="13"/>
                </a:lnTo>
                <a:lnTo>
                  <a:pt x="27" y="13"/>
                </a:lnTo>
                <a:lnTo>
                  <a:pt x="27" y="13"/>
                </a:lnTo>
                <a:lnTo>
                  <a:pt x="27" y="13"/>
                </a:lnTo>
                <a:lnTo>
                  <a:pt x="27" y="13"/>
                </a:lnTo>
                <a:lnTo>
                  <a:pt x="32" y="18"/>
                </a:lnTo>
                <a:lnTo>
                  <a:pt x="32" y="18"/>
                </a:lnTo>
                <a:lnTo>
                  <a:pt x="32" y="18"/>
                </a:lnTo>
                <a:lnTo>
                  <a:pt x="36" y="18"/>
                </a:lnTo>
                <a:lnTo>
                  <a:pt x="32" y="18"/>
                </a:lnTo>
                <a:lnTo>
                  <a:pt x="36" y="22"/>
                </a:lnTo>
                <a:lnTo>
                  <a:pt x="36" y="22"/>
                </a:lnTo>
                <a:lnTo>
                  <a:pt x="36" y="22"/>
                </a:lnTo>
                <a:lnTo>
                  <a:pt x="36" y="22"/>
                </a:lnTo>
                <a:lnTo>
                  <a:pt x="36" y="22"/>
                </a:lnTo>
                <a:lnTo>
                  <a:pt x="36" y="22"/>
                </a:lnTo>
                <a:lnTo>
                  <a:pt x="36" y="18"/>
                </a:lnTo>
                <a:lnTo>
                  <a:pt x="36" y="18"/>
                </a:lnTo>
                <a:lnTo>
                  <a:pt x="36" y="18"/>
                </a:lnTo>
                <a:lnTo>
                  <a:pt x="36" y="18"/>
                </a:lnTo>
                <a:lnTo>
                  <a:pt x="41" y="18"/>
                </a:lnTo>
                <a:lnTo>
                  <a:pt x="41" y="13"/>
                </a:lnTo>
                <a:lnTo>
                  <a:pt x="41" y="13"/>
                </a:lnTo>
                <a:lnTo>
                  <a:pt x="41" y="9"/>
                </a:lnTo>
                <a:lnTo>
                  <a:pt x="41" y="9"/>
                </a:lnTo>
                <a:lnTo>
                  <a:pt x="41" y="9"/>
                </a:lnTo>
                <a:lnTo>
                  <a:pt x="45" y="9"/>
                </a:lnTo>
                <a:lnTo>
                  <a:pt x="45" y="13"/>
                </a:lnTo>
                <a:lnTo>
                  <a:pt x="45" y="13"/>
                </a:lnTo>
                <a:lnTo>
                  <a:pt x="45" y="13"/>
                </a:lnTo>
                <a:lnTo>
                  <a:pt x="45" y="13"/>
                </a:lnTo>
                <a:lnTo>
                  <a:pt x="45" y="13"/>
                </a:lnTo>
                <a:lnTo>
                  <a:pt x="50" y="13"/>
                </a:lnTo>
                <a:lnTo>
                  <a:pt x="50" y="13"/>
                </a:lnTo>
                <a:lnTo>
                  <a:pt x="50" y="13"/>
                </a:lnTo>
                <a:lnTo>
                  <a:pt x="50" y="13"/>
                </a:lnTo>
                <a:lnTo>
                  <a:pt x="54" y="13"/>
                </a:lnTo>
                <a:lnTo>
                  <a:pt x="54" y="13"/>
                </a:lnTo>
                <a:lnTo>
                  <a:pt x="54" y="13"/>
                </a:lnTo>
                <a:lnTo>
                  <a:pt x="54" y="13"/>
                </a:lnTo>
                <a:lnTo>
                  <a:pt x="54" y="13"/>
                </a:lnTo>
                <a:lnTo>
                  <a:pt x="54" y="13"/>
                </a:lnTo>
                <a:lnTo>
                  <a:pt x="54" y="13"/>
                </a:lnTo>
                <a:lnTo>
                  <a:pt x="54" y="13"/>
                </a:lnTo>
                <a:lnTo>
                  <a:pt x="54" y="9"/>
                </a:lnTo>
                <a:lnTo>
                  <a:pt x="54" y="9"/>
                </a:lnTo>
                <a:lnTo>
                  <a:pt x="54" y="9"/>
                </a:lnTo>
                <a:lnTo>
                  <a:pt x="54" y="9"/>
                </a:lnTo>
                <a:lnTo>
                  <a:pt x="54" y="9"/>
                </a:lnTo>
                <a:lnTo>
                  <a:pt x="54" y="9"/>
                </a:lnTo>
                <a:lnTo>
                  <a:pt x="59" y="9"/>
                </a:lnTo>
                <a:lnTo>
                  <a:pt x="59" y="9"/>
                </a:lnTo>
                <a:lnTo>
                  <a:pt x="59" y="9"/>
                </a:lnTo>
                <a:lnTo>
                  <a:pt x="59" y="9"/>
                </a:lnTo>
                <a:lnTo>
                  <a:pt x="59" y="9"/>
                </a:lnTo>
                <a:lnTo>
                  <a:pt x="59" y="4"/>
                </a:lnTo>
                <a:lnTo>
                  <a:pt x="59" y="4"/>
                </a:lnTo>
                <a:lnTo>
                  <a:pt x="59" y="4"/>
                </a:lnTo>
                <a:lnTo>
                  <a:pt x="59" y="4"/>
                </a:lnTo>
                <a:lnTo>
                  <a:pt x="63" y="4"/>
                </a:lnTo>
                <a:lnTo>
                  <a:pt x="63" y="4"/>
                </a:lnTo>
                <a:lnTo>
                  <a:pt x="63" y="4"/>
                </a:lnTo>
                <a:lnTo>
                  <a:pt x="68" y="4"/>
                </a:lnTo>
                <a:lnTo>
                  <a:pt x="68" y="4"/>
                </a:lnTo>
                <a:lnTo>
                  <a:pt x="68" y="4"/>
                </a:lnTo>
                <a:lnTo>
                  <a:pt x="68" y="4"/>
                </a:lnTo>
                <a:lnTo>
                  <a:pt x="68" y="4"/>
                </a:lnTo>
                <a:lnTo>
                  <a:pt x="72" y="0"/>
                </a:lnTo>
                <a:lnTo>
                  <a:pt x="72" y="0"/>
                </a:lnTo>
                <a:lnTo>
                  <a:pt x="72" y="0"/>
                </a:lnTo>
                <a:lnTo>
                  <a:pt x="77" y="0"/>
                </a:lnTo>
                <a:lnTo>
                  <a:pt x="77" y="0"/>
                </a:lnTo>
                <a:lnTo>
                  <a:pt x="77" y="0"/>
                </a:lnTo>
                <a:lnTo>
                  <a:pt x="81" y="0"/>
                </a:lnTo>
                <a:lnTo>
                  <a:pt x="86" y="0"/>
                </a:lnTo>
                <a:lnTo>
                  <a:pt x="86" y="0"/>
                </a:lnTo>
                <a:lnTo>
                  <a:pt x="86" y="0"/>
                </a:lnTo>
                <a:lnTo>
                  <a:pt x="86" y="0"/>
                </a:lnTo>
                <a:lnTo>
                  <a:pt x="81" y="0"/>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7" name="Freeform 83">
            <a:extLst>
              <a:ext uri="{FF2B5EF4-FFF2-40B4-BE49-F238E27FC236}">
                <a16:creationId xmlns:a16="http://schemas.microsoft.com/office/drawing/2014/main" id="{3533A134-D83F-5244-9CD1-3A314F5ECE5C}"/>
              </a:ext>
            </a:extLst>
          </p:cNvPr>
          <p:cNvSpPr>
            <a:spLocks/>
          </p:cNvSpPr>
          <p:nvPr/>
        </p:nvSpPr>
        <p:spPr bwMode="auto">
          <a:xfrm>
            <a:off x="2231116" y="3356151"/>
            <a:ext cx="86425" cy="31659"/>
          </a:xfrm>
          <a:custGeom>
            <a:avLst/>
            <a:gdLst>
              <a:gd name="T0" fmla="*/ 22 w 36"/>
              <a:gd name="T1" fmla="*/ 0 h 13"/>
              <a:gd name="T2" fmla="*/ 22 w 36"/>
              <a:gd name="T3" fmla="*/ 0 h 13"/>
              <a:gd name="T4" fmla="*/ 22 w 36"/>
              <a:gd name="T5" fmla="*/ 0 h 13"/>
              <a:gd name="T6" fmla="*/ 22 w 36"/>
              <a:gd name="T7" fmla="*/ 0 h 13"/>
              <a:gd name="T8" fmla="*/ 27 w 36"/>
              <a:gd name="T9" fmla="*/ 0 h 13"/>
              <a:gd name="T10" fmla="*/ 27 w 36"/>
              <a:gd name="T11" fmla="*/ 0 h 13"/>
              <a:gd name="T12" fmla="*/ 27 w 36"/>
              <a:gd name="T13" fmla="*/ 4 h 13"/>
              <a:gd name="T14" fmla="*/ 31 w 36"/>
              <a:gd name="T15" fmla="*/ 4 h 13"/>
              <a:gd name="T16" fmla="*/ 36 w 36"/>
              <a:gd name="T17" fmla="*/ 4 h 13"/>
              <a:gd name="T18" fmla="*/ 36 w 36"/>
              <a:gd name="T19" fmla="*/ 9 h 13"/>
              <a:gd name="T20" fmla="*/ 36 w 36"/>
              <a:gd name="T21" fmla="*/ 9 h 13"/>
              <a:gd name="T22" fmla="*/ 36 w 36"/>
              <a:gd name="T23" fmla="*/ 13 h 13"/>
              <a:gd name="T24" fmla="*/ 31 w 36"/>
              <a:gd name="T25" fmla="*/ 13 h 13"/>
              <a:gd name="T26" fmla="*/ 31 w 36"/>
              <a:gd name="T27" fmla="*/ 13 h 13"/>
              <a:gd name="T28" fmla="*/ 31 w 36"/>
              <a:gd name="T29" fmla="*/ 9 h 13"/>
              <a:gd name="T30" fmla="*/ 27 w 36"/>
              <a:gd name="T31" fmla="*/ 9 h 13"/>
              <a:gd name="T32" fmla="*/ 27 w 36"/>
              <a:gd name="T33" fmla="*/ 9 h 13"/>
              <a:gd name="T34" fmla="*/ 27 w 36"/>
              <a:gd name="T35" fmla="*/ 9 h 13"/>
              <a:gd name="T36" fmla="*/ 27 w 36"/>
              <a:gd name="T37" fmla="*/ 9 h 13"/>
              <a:gd name="T38" fmla="*/ 27 w 36"/>
              <a:gd name="T39" fmla="*/ 9 h 13"/>
              <a:gd name="T40" fmla="*/ 27 w 36"/>
              <a:gd name="T41" fmla="*/ 9 h 13"/>
              <a:gd name="T42" fmla="*/ 22 w 36"/>
              <a:gd name="T43" fmla="*/ 13 h 13"/>
              <a:gd name="T44" fmla="*/ 22 w 36"/>
              <a:gd name="T45" fmla="*/ 13 h 13"/>
              <a:gd name="T46" fmla="*/ 22 w 36"/>
              <a:gd name="T47" fmla="*/ 9 h 13"/>
              <a:gd name="T48" fmla="*/ 22 w 36"/>
              <a:gd name="T49" fmla="*/ 13 h 13"/>
              <a:gd name="T50" fmla="*/ 18 w 36"/>
              <a:gd name="T51" fmla="*/ 13 h 13"/>
              <a:gd name="T52" fmla="*/ 18 w 36"/>
              <a:gd name="T53" fmla="*/ 13 h 13"/>
              <a:gd name="T54" fmla="*/ 18 w 36"/>
              <a:gd name="T55" fmla="*/ 13 h 13"/>
              <a:gd name="T56" fmla="*/ 18 w 36"/>
              <a:gd name="T57" fmla="*/ 13 h 13"/>
              <a:gd name="T58" fmla="*/ 13 w 36"/>
              <a:gd name="T59" fmla="*/ 13 h 13"/>
              <a:gd name="T60" fmla="*/ 13 w 36"/>
              <a:gd name="T61" fmla="*/ 13 h 13"/>
              <a:gd name="T62" fmla="*/ 9 w 36"/>
              <a:gd name="T63" fmla="*/ 9 h 13"/>
              <a:gd name="T64" fmla="*/ 9 w 36"/>
              <a:gd name="T65" fmla="*/ 9 h 13"/>
              <a:gd name="T66" fmla="*/ 9 w 36"/>
              <a:gd name="T67" fmla="*/ 9 h 13"/>
              <a:gd name="T68" fmla="*/ 9 w 36"/>
              <a:gd name="T69" fmla="*/ 9 h 13"/>
              <a:gd name="T70" fmla="*/ 4 w 36"/>
              <a:gd name="T71" fmla="*/ 4 h 13"/>
              <a:gd name="T72" fmla="*/ 4 w 36"/>
              <a:gd name="T73" fmla="*/ 4 h 13"/>
              <a:gd name="T74" fmla="*/ 0 w 36"/>
              <a:gd name="T75" fmla="*/ 4 h 13"/>
              <a:gd name="T76" fmla="*/ 0 w 36"/>
              <a:gd name="T77" fmla="*/ 4 h 13"/>
              <a:gd name="T78" fmla="*/ 0 w 36"/>
              <a:gd name="T79" fmla="*/ 0 h 13"/>
              <a:gd name="T80" fmla="*/ 4 w 36"/>
              <a:gd name="T81" fmla="*/ 0 h 13"/>
              <a:gd name="T82" fmla="*/ 4 w 36"/>
              <a:gd name="T83" fmla="*/ 0 h 13"/>
              <a:gd name="T84" fmla="*/ 4 w 36"/>
              <a:gd name="T85" fmla="*/ 0 h 13"/>
              <a:gd name="T86" fmla="*/ 9 w 36"/>
              <a:gd name="T87" fmla="*/ 0 h 13"/>
              <a:gd name="T88" fmla="*/ 9 w 36"/>
              <a:gd name="T89" fmla="*/ 0 h 13"/>
              <a:gd name="T90" fmla="*/ 9 w 36"/>
              <a:gd name="T91" fmla="*/ 0 h 13"/>
              <a:gd name="T92" fmla="*/ 18 w 36"/>
              <a:gd name="T93" fmla="*/ 0 h 13"/>
              <a:gd name="T94" fmla="*/ 18 w 36"/>
              <a:gd name="T95" fmla="*/ 0 h 13"/>
              <a:gd name="T96" fmla="*/ 22 w 36"/>
              <a:gd name="T9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 h="13">
                <a:moveTo>
                  <a:pt x="22" y="0"/>
                </a:moveTo>
                <a:lnTo>
                  <a:pt x="22" y="0"/>
                </a:lnTo>
                <a:lnTo>
                  <a:pt x="22" y="0"/>
                </a:lnTo>
                <a:lnTo>
                  <a:pt x="22" y="0"/>
                </a:lnTo>
                <a:lnTo>
                  <a:pt x="27" y="0"/>
                </a:lnTo>
                <a:lnTo>
                  <a:pt x="27" y="0"/>
                </a:lnTo>
                <a:lnTo>
                  <a:pt x="27" y="4"/>
                </a:lnTo>
                <a:lnTo>
                  <a:pt x="31" y="4"/>
                </a:lnTo>
                <a:lnTo>
                  <a:pt x="36" y="4"/>
                </a:lnTo>
                <a:lnTo>
                  <a:pt x="36" y="9"/>
                </a:lnTo>
                <a:lnTo>
                  <a:pt x="36" y="9"/>
                </a:lnTo>
                <a:lnTo>
                  <a:pt x="36" y="13"/>
                </a:lnTo>
                <a:lnTo>
                  <a:pt x="31" y="13"/>
                </a:lnTo>
                <a:lnTo>
                  <a:pt x="31" y="13"/>
                </a:lnTo>
                <a:lnTo>
                  <a:pt x="31" y="9"/>
                </a:lnTo>
                <a:lnTo>
                  <a:pt x="27" y="9"/>
                </a:lnTo>
                <a:lnTo>
                  <a:pt x="27" y="9"/>
                </a:lnTo>
                <a:lnTo>
                  <a:pt x="27" y="9"/>
                </a:lnTo>
                <a:lnTo>
                  <a:pt x="27" y="9"/>
                </a:lnTo>
                <a:lnTo>
                  <a:pt x="27" y="9"/>
                </a:lnTo>
                <a:lnTo>
                  <a:pt x="27" y="9"/>
                </a:lnTo>
                <a:lnTo>
                  <a:pt x="22" y="13"/>
                </a:lnTo>
                <a:lnTo>
                  <a:pt x="22" y="13"/>
                </a:lnTo>
                <a:lnTo>
                  <a:pt x="22" y="9"/>
                </a:lnTo>
                <a:lnTo>
                  <a:pt x="22" y="13"/>
                </a:lnTo>
                <a:lnTo>
                  <a:pt x="18" y="13"/>
                </a:lnTo>
                <a:lnTo>
                  <a:pt x="18" y="13"/>
                </a:lnTo>
                <a:lnTo>
                  <a:pt x="18" y="13"/>
                </a:lnTo>
                <a:lnTo>
                  <a:pt x="18" y="13"/>
                </a:lnTo>
                <a:lnTo>
                  <a:pt x="13" y="13"/>
                </a:lnTo>
                <a:lnTo>
                  <a:pt x="13" y="13"/>
                </a:lnTo>
                <a:lnTo>
                  <a:pt x="9" y="9"/>
                </a:lnTo>
                <a:lnTo>
                  <a:pt x="9" y="9"/>
                </a:lnTo>
                <a:lnTo>
                  <a:pt x="9" y="9"/>
                </a:lnTo>
                <a:lnTo>
                  <a:pt x="9" y="9"/>
                </a:lnTo>
                <a:lnTo>
                  <a:pt x="4" y="4"/>
                </a:lnTo>
                <a:lnTo>
                  <a:pt x="4" y="4"/>
                </a:lnTo>
                <a:lnTo>
                  <a:pt x="0" y="4"/>
                </a:lnTo>
                <a:lnTo>
                  <a:pt x="0" y="4"/>
                </a:lnTo>
                <a:lnTo>
                  <a:pt x="0" y="0"/>
                </a:lnTo>
                <a:lnTo>
                  <a:pt x="4" y="0"/>
                </a:lnTo>
                <a:lnTo>
                  <a:pt x="4" y="0"/>
                </a:lnTo>
                <a:lnTo>
                  <a:pt x="4" y="0"/>
                </a:lnTo>
                <a:lnTo>
                  <a:pt x="9" y="0"/>
                </a:lnTo>
                <a:lnTo>
                  <a:pt x="9" y="0"/>
                </a:lnTo>
                <a:lnTo>
                  <a:pt x="9" y="0"/>
                </a:lnTo>
                <a:lnTo>
                  <a:pt x="18" y="0"/>
                </a:lnTo>
                <a:lnTo>
                  <a:pt x="18" y="0"/>
                </a:lnTo>
                <a:lnTo>
                  <a:pt x="22"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8" name="Freeform 84">
            <a:extLst>
              <a:ext uri="{FF2B5EF4-FFF2-40B4-BE49-F238E27FC236}">
                <a16:creationId xmlns:a16="http://schemas.microsoft.com/office/drawing/2014/main" id="{8ABF6BD8-6AD4-9D46-8F33-E809CEAA732A}"/>
              </a:ext>
            </a:extLst>
          </p:cNvPr>
          <p:cNvSpPr>
            <a:spLocks/>
          </p:cNvSpPr>
          <p:nvPr/>
        </p:nvSpPr>
        <p:spPr bwMode="auto">
          <a:xfrm>
            <a:off x="6850029" y="2705948"/>
            <a:ext cx="153644" cy="197254"/>
          </a:xfrm>
          <a:custGeom>
            <a:avLst/>
            <a:gdLst>
              <a:gd name="T0" fmla="*/ 59 w 64"/>
              <a:gd name="T1" fmla="*/ 18 h 81"/>
              <a:gd name="T2" fmla="*/ 64 w 64"/>
              <a:gd name="T3" fmla="*/ 23 h 81"/>
              <a:gd name="T4" fmla="*/ 64 w 64"/>
              <a:gd name="T5" fmla="*/ 23 h 81"/>
              <a:gd name="T6" fmla="*/ 59 w 64"/>
              <a:gd name="T7" fmla="*/ 27 h 81"/>
              <a:gd name="T8" fmla="*/ 54 w 64"/>
              <a:gd name="T9" fmla="*/ 27 h 81"/>
              <a:gd name="T10" fmla="*/ 45 w 64"/>
              <a:gd name="T11" fmla="*/ 32 h 81"/>
              <a:gd name="T12" fmla="*/ 36 w 64"/>
              <a:gd name="T13" fmla="*/ 36 h 81"/>
              <a:gd name="T14" fmla="*/ 27 w 64"/>
              <a:gd name="T15" fmla="*/ 36 h 81"/>
              <a:gd name="T16" fmla="*/ 36 w 64"/>
              <a:gd name="T17" fmla="*/ 45 h 81"/>
              <a:gd name="T18" fmla="*/ 41 w 64"/>
              <a:gd name="T19" fmla="*/ 50 h 81"/>
              <a:gd name="T20" fmla="*/ 45 w 64"/>
              <a:gd name="T21" fmla="*/ 54 h 81"/>
              <a:gd name="T22" fmla="*/ 41 w 64"/>
              <a:gd name="T23" fmla="*/ 59 h 81"/>
              <a:gd name="T24" fmla="*/ 41 w 64"/>
              <a:gd name="T25" fmla="*/ 59 h 81"/>
              <a:gd name="T26" fmla="*/ 41 w 64"/>
              <a:gd name="T27" fmla="*/ 63 h 81"/>
              <a:gd name="T28" fmla="*/ 36 w 64"/>
              <a:gd name="T29" fmla="*/ 68 h 81"/>
              <a:gd name="T30" fmla="*/ 27 w 64"/>
              <a:gd name="T31" fmla="*/ 68 h 81"/>
              <a:gd name="T32" fmla="*/ 27 w 64"/>
              <a:gd name="T33" fmla="*/ 72 h 81"/>
              <a:gd name="T34" fmla="*/ 23 w 64"/>
              <a:gd name="T35" fmla="*/ 77 h 81"/>
              <a:gd name="T36" fmla="*/ 18 w 64"/>
              <a:gd name="T37" fmla="*/ 81 h 81"/>
              <a:gd name="T38" fmla="*/ 9 w 64"/>
              <a:gd name="T39" fmla="*/ 81 h 81"/>
              <a:gd name="T40" fmla="*/ 0 w 64"/>
              <a:gd name="T41" fmla="*/ 77 h 81"/>
              <a:gd name="T42" fmla="*/ 0 w 64"/>
              <a:gd name="T43" fmla="*/ 77 h 81"/>
              <a:gd name="T44" fmla="*/ 0 w 64"/>
              <a:gd name="T45" fmla="*/ 68 h 81"/>
              <a:gd name="T46" fmla="*/ 0 w 64"/>
              <a:gd name="T47" fmla="*/ 68 h 81"/>
              <a:gd name="T48" fmla="*/ 0 w 64"/>
              <a:gd name="T49" fmla="*/ 63 h 81"/>
              <a:gd name="T50" fmla="*/ 0 w 64"/>
              <a:gd name="T51" fmla="*/ 59 h 81"/>
              <a:gd name="T52" fmla="*/ 0 w 64"/>
              <a:gd name="T53" fmla="*/ 54 h 81"/>
              <a:gd name="T54" fmla="*/ 0 w 64"/>
              <a:gd name="T55" fmla="*/ 50 h 81"/>
              <a:gd name="T56" fmla="*/ 5 w 64"/>
              <a:gd name="T57" fmla="*/ 45 h 81"/>
              <a:gd name="T58" fmla="*/ 5 w 64"/>
              <a:gd name="T59" fmla="*/ 41 h 81"/>
              <a:gd name="T60" fmla="*/ 5 w 64"/>
              <a:gd name="T61" fmla="*/ 41 h 81"/>
              <a:gd name="T62" fmla="*/ 5 w 64"/>
              <a:gd name="T63" fmla="*/ 36 h 81"/>
              <a:gd name="T64" fmla="*/ 5 w 64"/>
              <a:gd name="T65" fmla="*/ 32 h 81"/>
              <a:gd name="T66" fmla="*/ 5 w 64"/>
              <a:gd name="T67" fmla="*/ 27 h 81"/>
              <a:gd name="T68" fmla="*/ 5 w 64"/>
              <a:gd name="T69" fmla="*/ 18 h 81"/>
              <a:gd name="T70" fmla="*/ 5 w 64"/>
              <a:gd name="T71" fmla="*/ 14 h 81"/>
              <a:gd name="T72" fmla="*/ 5 w 64"/>
              <a:gd name="T73" fmla="*/ 14 h 81"/>
              <a:gd name="T74" fmla="*/ 5 w 64"/>
              <a:gd name="T75" fmla="*/ 14 h 81"/>
              <a:gd name="T76" fmla="*/ 9 w 64"/>
              <a:gd name="T77" fmla="*/ 14 h 81"/>
              <a:gd name="T78" fmla="*/ 14 w 64"/>
              <a:gd name="T79" fmla="*/ 18 h 81"/>
              <a:gd name="T80" fmla="*/ 18 w 64"/>
              <a:gd name="T81" fmla="*/ 18 h 81"/>
              <a:gd name="T82" fmla="*/ 23 w 64"/>
              <a:gd name="T83" fmla="*/ 23 h 81"/>
              <a:gd name="T84" fmla="*/ 32 w 64"/>
              <a:gd name="T85" fmla="*/ 18 h 81"/>
              <a:gd name="T86" fmla="*/ 36 w 64"/>
              <a:gd name="T87" fmla="*/ 14 h 81"/>
              <a:gd name="T88" fmla="*/ 45 w 64"/>
              <a:gd name="T89" fmla="*/ 5 h 81"/>
              <a:gd name="T90" fmla="*/ 54 w 64"/>
              <a:gd name="T91" fmla="*/ 0 h 81"/>
              <a:gd name="T92" fmla="*/ 59 w 64"/>
              <a:gd name="T93" fmla="*/ 9 h 81"/>
              <a:gd name="T94" fmla="*/ 59 w 64"/>
              <a:gd name="T95" fmla="*/ 1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4" h="81">
                <a:moveTo>
                  <a:pt x="59" y="18"/>
                </a:moveTo>
                <a:lnTo>
                  <a:pt x="59" y="18"/>
                </a:lnTo>
                <a:lnTo>
                  <a:pt x="59" y="23"/>
                </a:lnTo>
                <a:lnTo>
                  <a:pt x="64" y="23"/>
                </a:lnTo>
                <a:lnTo>
                  <a:pt x="64" y="18"/>
                </a:lnTo>
                <a:lnTo>
                  <a:pt x="64" y="23"/>
                </a:lnTo>
                <a:lnTo>
                  <a:pt x="64" y="23"/>
                </a:lnTo>
                <a:lnTo>
                  <a:pt x="59" y="27"/>
                </a:lnTo>
                <a:lnTo>
                  <a:pt x="59" y="27"/>
                </a:lnTo>
                <a:lnTo>
                  <a:pt x="54" y="27"/>
                </a:lnTo>
                <a:lnTo>
                  <a:pt x="50" y="32"/>
                </a:lnTo>
                <a:lnTo>
                  <a:pt x="45" y="32"/>
                </a:lnTo>
                <a:lnTo>
                  <a:pt x="41" y="32"/>
                </a:lnTo>
                <a:lnTo>
                  <a:pt x="36" y="36"/>
                </a:lnTo>
                <a:lnTo>
                  <a:pt x="32" y="36"/>
                </a:lnTo>
                <a:lnTo>
                  <a:pt x="27" y="36"/>
                </a:lnTo>
                <a:lnTo>
                  <a:pt x="32" y="41"/>
                </a:lnTo>
                <a:lnTo>
                  <a:pt x="36" y="45"/>
                </a:lnTo>
                <a:lnTo>
                  <a:pt x="36" y="45"/>
                </a:lnTo>
                <a:lnTo>
                  <a:pt x="41" y="50"/>
                </a:lnTo>
                <a:lnTo>
                  <a:pt x="45" y="54"/>
                </a:lnTo>
                <a:lnTo>
                  <a:pt x="45" y="54"/>
                </a:lnTo>
                <a:lnTo>
                  <a:pt x="45" y="54"/>
                </a:lnTo>
                <a:lnTo>
                  <a:pt x="41" y="59"/>
                </a:lnTo>
                <a:lnTo>
                  <a:pt x="41" y="59"/>
                </a:lnTo>
                <a:lnTo>
                  <a:pt x="41" y="59"/>
                </a:lnTo>
                <a:lnTo>
                  <a:pt x="41" y="63"/>
                </a:lnTo>
                <a:lnTo>
                  <a:pt x="41" y="63"/>
                </a:lnTo>
                <a:lnTo>
                  <a:pt x="41" y="63"/>
                </a:lnTo>
                <a:lnTo>
                  <a:pt x="36" y="68"/>
                </a:lnTo>
                <a:lnTo>
                  <a:pt x="32" y="68"/>
                </a:lnTo>
                <a:lnTo>
                  <a:pt x="27" y="68"/>
                </a:lnTo>
                <a:lnTo>
                  <a:pt x="27" y="68"/>
                </a:lnTo>
                <a:lnTo>
                  <a:pt x="27" y="72"/>
                </a:lnTo>
                <a:lnTo>
                  <a:pt x="23" y="72"/>
                </a:lnTo>
                <a:lnTo>
                  <a:pt x="23" y="77"/>
                </a:lnTo>
                <a:lnTo>
                  <a:pt x="18" y="81"/>
                </a:lnTo>
                <a:lnTo>
                  <a:pt x="18" y="81"/>
                </a:lnTo>
                <a:lnTo>
                  <a:pt x="14" y="81"/>
                </a:lnTo>
                <a:lnTo>
                  <a:pt x="9" y="81"/>
                </a:lnTo>
                <a:lnTo>
                  <a:pt x="5" y="77"/>
                </a:lnTo>
                <a:lnTo>
                  <a:pt x="0" y="77"/>
                </a:lnTo>
                <a:lnTo>
                  <a:pt x="0" y="77"/>
                </a:lnTo>
                <a:lnTo>
                  <a:pt x="0" y="77"/>
                </a:lnTo>
                <a:lnTo>
                  <a:pt x="0" y="72"/>
                </a:lnTo>
                <a:lnTo>
                  <a:pt x="0" y="68"/>
                </a:lnTo>
                <a:lnTo>
                  <a:pt x="0" y="68"/>
                </a:lnTo>
                <a:lnTo>
                  <a:pt x="0" y="68"/>
                </a:lnTo>
                <a:lnTo>
                  <a:pt x="0" y="63"/>
                </a:lnTo>
                <a:lnTo>
                  <a:pt x="0" y="63"/>
                </a:lnTo>
                <a:lnTo>
                  <a:pt x="0" y="59"/>
                </a:lnTo>
                <a:lnTo>
                  <a:pt x="0" y="59"/>
                </a:lnTo>
                <a:lnTo>
                  <a:pt x="0" y="54"/>
                </a:lnTo>
                <a:lnTo>
                  <a:pt x="0" y="54"/>
                </a:lnTo>
                <a:lnTo>
                  <a:pt x="0" y="50"/>
                </a:lnTo>
                <a:lnTo>
                  <a:pt x="0" y="50"/>
                </a:lnTo>
                <a:lnTo>
                  <a:pt x="5" y="45"/>
                </a:lnTo>
                <a:lnTo>
                  <a:pt x="5" y="45"/>
                </a:lnTo>
                <a:lnTo>
                  <a:pt x="5" y="41"/>
                </a:lnTo>
                <a:lnTo>
                  <a:pt x="5" y="41"/>
                </a:lnTo>
                <a:lnTo>
                  <a:pt x="5" y="41"/>
                </a:lnTo>
                <a:lnTo>
                  <a:pt x="5" y="41"/>
                </a:lnTo>
                <a:lnTo>
                  <a:pt x="5" y="36"/>
                </a:lnTo>
                <a:lnTo>
                  <a:pt x="5" y="36"/>
                </a:lnTo>
                <a:lnTo>
                  <a:pt x="5" y="32"/>
                </a:lnTo>
                <a:lnTo>
                  <a:pt x="5" y="32"/>
                </a:lnTo>
                <a:lnTo>
                  <a:pt x="5" y="27"/>
                </a:lnTo>
                <a:lnTo>
                  <a:pt x="5" y="27"/>
                </a:lnTo>
                <a:lnTo>
                  <a:pt x="5" y="23"/>
                </a:lnTo>
                <a:lnTo>
                  <a:pt x="5" y="18"/>
                </a:lnTo>
                <a:lnTo>
                  <a:pt x="5" y="14"/>
                </a:lnTo>
                <a:lnTo>
                  <a:pt x="5" y="14"/>
                </a:lnTo>
                <a:lnTo>
                  <a:pt x="5" y="14"/>
                </a:lnTo>
                <a:lnTo>
                  <a:pt x="5" y="14"/>
                </a:lnTo>
                <a:lnTo>
                  <a:pt x="5" y="14"/>
                </a:lnTo>
                <a:lnTo>
                  <a:pt x="5" y="14"/>
                </a:lnTo>
                <a:lnTo>
                  <a:pt x="9" y="14"/>
                </a:lnTo>
                <a:lnTo>
                  <a:pt x="9" y="14"/>
                </a:lnTo>
                <a:lnTo>
                  <a:pt x="9" y="18"/>
                </a:lnTo>
                <a:lnTo>
                  <a:pt x="14" y="18"/>
                </a:lnTo>
                <a:lnTo>
                  <a:pt x="14" y="18"/>
                </a:lnTo>
                <a:lnTo>
                  <a:pt x="18" y="18"/>
                </a:lnTo>
                <a:lnTo>
                  <a:pt x="18" y="23"/>
                </a:lnTo>
                <a:lnTo>
                  <a:pt x="23" y="23"/>
                </a:lnTo>
                <a:lnTo>
                  <a:pt x="27" y="18"/>
                </a:lnTo>
                <a:lnTo>
                  <a:pt x="32" y="18"/>
                </a:lnTo>
                <a:lnTo>
                  <a:pt x="36" y="14"/>
                </a:lnTo>
                <a:lnTo>
                  <a:pt x="36" y="14"/>
                </a:lnTo>
                <a:lnTo>
                  <a:pt x="41" y="9"/>
                </a:lnTo>
                <a:lnTo>
                  <a:pt x="45" y="5"/>
                </a:lnTo>
                <a:lnTo>
                  <a:pt x="50" y="5"/>
                </a:lnTo>
                <a:lnTo>
                  <a:pt x="54" y="0"/>
                </a:lnTo>
                <a:lnTo>
                  <a:pt x="54" y="5"/>
                </a:lnTo>
                <a:lnTo>
                  <a:pt x="59" y="9"/>
                </a:lnTo>
                <a:lnTo>
                  <a:pt x="59" y="14"/>
                </a:lnTo>
                <a:lnTo>
                  <a:pt x="59" y="18"/>
                </a:lnTo>
                <a:lnTo>
                  <a:pt x="59" y="18"/>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49" name="Freeform 85">
            <a:extLst>
              <a:ext uri="{FF2B5EF4-FFF2-40B4-BE49-F238E27FC236}">
                <a16:creationId xmlns:a16="http://schemas.microsoft.com/office/drawing/2014/main" id="{52535CF6-FEF5-4246-A9C6-F2AD6111FAAD}"/>
              </a:ext>
            </a:extLst>
          </p:cNvPr>
          <p:cNvSpPr>
            <a:spLocks noEditPoints="1"/>
          </p:cNvSpPr>
          <p:nvPr/>
        </p:nvSpPr>
        <p:spPr bwMode="auto">
          <a:xfrm>
            <a:off x="10472660" y="1946159"/>
            <a:ext cx="348100" cy="737873"/>
          </a:xfrm>
          <a:custGeom>
            <a:avLst/>
            <a:gdLst>
              <a:gd name="T0" fmla="*/ 27 w 145"/>
              <a:gd name="T1" fmla="*/ 258 h 303"/>
              <a:gd name="T2" fmla="*/ 41 w 145"/>
              <a:gd name="T3" fmla="*/ 276 h 303"/>
              <a:gd name="T4" fmla="*/ 41 w 145"/>
              <a:gd name="T5" fmla="*/ 298 h 303"/>
              <a:gd name="T6" fmla="*/ 36 w 145"/>
              <a:gd name="T7" fmla="*/ 294 h 303"/>
              <a:gd name="T8" fmla="*/ 32 w 145"/>
              <a:gd name="T9" fmla="*/ 298 h 303"/>
              <a:gd name="T10" fmla="*/ 18 w 145"/>
              <a:gd name="T11" fmla="*/ 285 h 303"/>
              <a:gd name="T12" fmla="*/ 9 w 145"/>
              <a:gd name="T13" fmla="*/ 262 h 303"/>
              <a:gd name="T14" fmla="*/ 14 w 145"/>
              <a:gd name="T15" fmla="*/ 271 h 303"/>
              <a:gd name="T16" fmla="*/ 5 w 145"/>
              <a:gd name="T17" fmla="*/ 267 h 303"/>
              <a:gd name="T18" fmla="*/ 0 w 145"/>
              <a:gd name="T19" fmla="*/ 258 h 303"/>
              <a:gd name="T20" fmla="*/ 5 w 145"/>
              <a:gd name="T21" fmla="*/ 249 h 303"/>
              <a:gd name="T22" fmla="*/ 68 w 145"/>
              <a:gd name="T23" fmla="*/ 240 h 303"/>
              <a:gd name="T24" fmla="*/ 63 w 145"/>
              <a:gd name="T25" fmla="*/ 253 h 303"/>
              <a:gd name="T26" fmla="*/ 50 w 145"/>
              <a:gd name="T27" fmla="*/ 267 h 303"/>
              <a:gd name="T28" fmla="*/ 41 w 145"/>
              <a:gd name="T29" fmla="*/ 253 h 303"/>
              <a:gd name="T30" fmla="*/ 41 w 145"/>
              <a:gd name="T31" fmla="*/ 244 h 303"/>
              <a:gd name="T32" fmla="*/ 50 w 145"/>
              <a:gd name="T33" fmla="*/ 235 h 303"/>
              <a:gd name="T34" fmla="*/ 81 w 145"/>
              <a:gd name="T35" fmla="*/ 90 h 303"/>
              <a:gd name="T36" fmla="*/ 109 w 145"/>
              <a:gd name="T37" fmla="*/ 118 h 303"/>
              <a:gd name="T38" fmla="*/ 118 w 145"/>
              <a:gd name="T39" fmla="*/ 136 h 303"/>
              <a:gd name="T40" fmla="*/ 127 w 145"/>
              <a:gd name="T41" fmla="*/ 163 h 303"/>
              <a:gd name="T42" fmla="*/ 136 w 145"/>
              <a:gd name="T43" fmla="*/ 190 h 303"/>
              <a:gd name="T44" fmla="*/ 140 w 145"/>
              <a:gd name="T45" fmla="*/ 213 h 303"/>
              <a:gd name="T46" fmla="*/ 136 w 145"/>
              <a:gd name="T47" fmla="*/ 203 h 303"/>
              <a:gd name="T48" fmla="*/ 136 w 145"/>
              <a:gd name="T49" fmla="*/ 208 h 303"/>
              <a:gd name="T50" fmla="*/ 127 w 145"/>
              <a:gd name="T51" fmla="*/ 222 h 303"/>
              <a:gd name="T52" fmla="*/ 118 w 145"/>
              <a:gd name="T53" fmla="*/ 217 h 303"/>
              <a:gd name="T54" fmla="*/ 100 w 145"/>
              <a:gd name="T55" fmla="*/ 222 h 303"/>
              <a:gd name="T56" fmla="*/ 91 w 145"/>
              <a:gd name="T57" fmla="*/ 217 h 303"/>
              <a:gd name="T58" fmla="*/ 95 w 145"/>
              <a:gd name="T59" fmla="*/ 231 h 303"/>
              <a:gd name="T60" fmla="*/ 72 w 145"/>
              <a:gd name="T61" fmla="*/ 235 h 303"/>
              <a:gd name="T62" fmla="*/ 59 w 145"/>
              <a:gd name="T63" fmla="*/ 226 h 303"/>
              <a:gd name="T64" fmla="*/ 45 w 145"/>
              <a:gd name="T65" fmla="*/ 235 h 303"/>
              <a:gd name="T66" fmla="*/ 23 w 145"/>
              <a:gd name="T67" fmla="*/ 244 h 303"/>
              <a:gd name="T68" fmla="*/ 9 w 145"/>
              <a:gd name="T69" fmla="*/ 235 h 303"/>
              <a:gd name="T70" fmla="*/ 23 w 145"/>
              <a:gd name="T71" fmla="*/ 222 h 303"/>
              <a:gd name="T72" fmla="*/ 41 w 145"/>
              <a:gd name="T73" fmla="*/ 213 h 303"/>
              <a:gd name="T74" fmla="*/ 68 w 145"/>
              <a:gd name="T75" fmla="*/ 208 h 303"/>
              <a:gd name="T76" fmla="*/ 68 w 145"/>
              <a:gd name="T77" fmla="*/ 176 h 303"/>
              <a:gd name="T78" fmla="*/ 68 w 145"/>
              <a:gd name="T79" fmla="*/ 176 h 303"/>
              <a:gd name="T80" fmla="*/ 86 w 145"/>
              <a:gd name="T81" fmla="*/ 172 h 303"/>
              <a:gd name="T82" fmla="*/ 91 w 145"/>
              <a:gd name="T83" fmla="*/ 140 h 303"/>
              <a:gd name="T84" fmla="*/ 77 w 145"/>
              <a:gd name="T85" fmla="*/ 118 h 303"/>
              <a:gd name="T86" fmla="*/ 68 w 145"/>
              <a:gd name="T87" fmla="*/ 104 h 303"/>
              <a:gd name="T88" fmla="*/ 63 w 145"/>
              <a:gd name="T89" fmla="*/ 90 h 303"/>
              <a:gd name="T90" fmla="*/ 81 w 145"/>
              <a:gd name="T91" fmla="*/ 95 h 303"/>
              <a:gd name="T92" fmla="*/ 68 w 145"/>
              <a:gd name="T93" fmla="*/ 81 h 303"/>
              <a:gd name="T94" fmla="*/ 86 w 145"/>
              <a:gd name="T95" fmla="*/ 27 h 303"/>
              <a:gd name="T96" fmla="*/ 104 w 145"/>
              <a:gd name="T97" fmla="*/ 41 h 303"/>
              <a:gd name="T98" fmla="*/ 104 w 145"/>
              <a:gd name="T99" fmla="*/ 45 h 303"/>
              <a:gd name="T100" fmla="*/ 91 w 145"/>
              <a:gd name="T101" fmla="*/ 63 h 303"/>
              <a:gd name="T102" fmla="*/ 50 w 145"/>
              <a:gd name="T103" fmla="*/ 63 h 303"/>
              <a:gd name="T104" fmla="*/ 54 w 145"/>
              <a:gd name="T105" fmla="*/ 72 h 303"/>
              <a:gd name="T106" fmla="*/ 59 w 145"/>
              <a:gd name="T107" fmla="*/ 81 h 303"/>
              <a:gd name="T108" fmla="*/ 41 w 145"/>
              <a:gd name="T109" fmla="*/ 68 h 303"/>
              <a:gd name="T110" fmla="*/ 36 w 145"/>
              <a:gd name="T111" fmla="*/ 50 h 303"/>
              <a:gd name="T112" fmla="*/ 45 w 145"/>
              <a:gd name="T113" fmla="*/ 41 h 303"/>
              <a:gd name="T114" fmla="*/ 18 w 145"/>
              <a:gd name="T115" fmla="*/ 5 h 303"/>
              <a:gd name="T116" fmla="*/ 59 w 145"/>
              <a:gd name="T117" fmla="*/ 2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 h="303">
                <a:moveTo>
                  <a:pt x="18" y="253"/>
                </a:moveTo>
                <a:lnTo>
                  <a:pt x="18" y="253"/>
                </a:lnTo>
                <a:lnTo>
                  <a:pt x="23" y="253"/>
                </a:lnTo>
                <a:lnTo>
                  <a:pt x="23" y="253"/>
                </a:lnTo>
                <a:lnTo>
                  <a:pt x="23" y="253"/>
                </a:lnTo>
                <a:lnTo>
                  <a:pt x="23" y="253"/>
                </a:lnTo>
                <a:lnTo>
                  <a:pt x="27" y="249"/>
                </a:lnTo>
                <a:lnTo>
                  <a:pt x="27" y="249"/>
                </a:lnTo>
                <a:lnTo>
                  <a:pt x="27" y="253"/>
                </a:lnTo>
                <a:lnTo>
                  <a:pt x="27" y="253"/>
                </a:lnTo>
                <a:lnTo>
                  <a:pt x="27" y="253"/>
                </a:lnTo>
                <a:lnTo>
                  <a:pt x="27" y="258"/>
                </a:lnTo>
                <a:lnTo>
                  <a:pt x="27" y="258"/>
                </a:lnTo>
                <a:lnTo>
                  <a:pt x="32" y="258"/>
                </a:lnTo>
                <a:lnTo>
                  <a:pt x="36" y="258"/>
                </a:lnTo>
                <a:lnTo>
                  <a:pt x="36" y="258"/>
                </a:lnTo>
                <a:lnTo>
                  <a:pt x="36" y="262"/>
                </a:lnTo>
                <a:lnTo>
                  <a:pt x="36" y="262"/>
                </a:lnTo>
                <a:lnTo>
                  <a:pt x="36" y="262"/>
                </a:lnTo>
                <a:lnTo>
                  <a:pt x="36" y="262"/>
                </a:lnTo>
                <a:lnTo>
                  <a:pt x="36" y="262"/>
                </a:lnTo>
                <a:lnTo>
                  <a:pt x="41" y="267"/>
                </a:lnTo>
                <a:lnTo>
                  <a:pt x="41" y="267"/>
                </a:lnTo>
                <a:lnTo>
                  <a:pt x="41" y="267"/>
                </a:lnTo>
                <a:lnTo>
                  <a:pt x="41" y="271"/>
                </a:lnTo>
                <a:lnTo>
                  <a:pt x="41" y="276"/>
                </a:lnTo>
                <a:lnTo>
                  <a:pt x="41" y="276"/>
                </a:lnTo>
                <a:lnTo>
                  <a:pt x="41" y="280"/>
                </a:lnTo>
                <a:lnTo>
                  <a:pt x="41" y="280"/>
                </a:lnTo>
                <a:lnTo>
                  <a:pt x="41" y="285"/>
                </a:lnTo>
                <a:lnTo>
                  <a:pt x="41" y="285"/>
                </a:lnTo>
                <a:lnTo>
                  <a:pt x="45" y="289"/>
                </a:lnTo>
                <a:lnTo>
                  <a:pt x="45" y="289"/>
                </a:lnTo>
                <a:lnTo>
                  <a:pt x="45" y="298"/>
                </a:lnTo>
                <a:lnTo>
                  <a:pt x="45" y="298"/>
                </a:lnTo>
                <a:lnTo>
                  <a:pt x="41" y="294"/>
                </a:lnTo>
                <a:lnTo>
                  <a:pt x="41" y="294"/>
                </a:lnTo>
                <a:lnTo>
                  <a:pt x="41" y="298"/>
                </a:lnTo>
                <a:lnTo>
                  <a:pt x="41" y="298"/>
                </a:lnTo>
                <a:lnTo>
                  <a:pt x="41" y="303"/>
                </a:lnTo>
                <a:lnTo>
                  <a:pt x="36" y="303"/>
                </a:lnTo>
                <a:lnTo>
                  <a:pt x="36" y="303"/>
                </a:lnTo>
                <a:lnTo>
                  <a:pt x="36" y="303"/>
                </a:lnTo>
                <a:lnTo>
                  <a:pt x="36" y="303"/>
                </a:lnTo>
                <a:lnTo>
                  <a:pt x="36" y="303"/>
                </a:lnTo>
                <a:lnTo>
                  <a:pt x="36" y="298"/>
                </a:lnTo>
                <a:lnTo>
                  <a:pt x="36" y="298"/>
                </a:lnTo>
                <a:lnTo>
                  <a:pt x="32" y="294"/>
                </a:lnTo>
                <a:lnTo>
                  <a:pt x="32" y="294"/>
                </a:lnTo>
                <a:lnTo>
                  <a:pt x="32" y="294"/>
                </a:lnTo>
                <a:lnTo>
                  <a:pt x="36" y="294"/>
                </a:lnTo>
                <a:lnTo>
                  <a:pt x="36" y="294"/>
                </a:lnTo>
                <a:lnTo>
                  <a:pt x="32" y="289"/>
                </a:lnTo>
                <a:lnTo>
                  <a:pt x="32" y="289"/>
                </a:lnTo>
                <a:lnTo>
                  <a:pt x="32" y="289"/>
                </a:lnTo>
                <a:lnTo>
                  <a:pt x="32" y="289"/>
                </a:lnTo>
                <a:lnTo>
                  <a:pt x="32" y="294"/>
                </a:lnTo>
                <a:lnTo>
                  <a:pt x="32" y="294"/>
                </a:lnTo>
                <a:lnTo>
                  <a:pt x="32" y="294"/>
                </a:lnTo>
                <a:lnTo>
                  <a:pt x="32" y="298"/>
                </a:lnTo>
                <a:lnTo>
                  <a:pt x="32" y="298"/>
                </a:lnTo>
                <a:lnTo>
                  <a:pt x="36" y="298"/>
                </a:lnTo>
                <a:lnTo>
                  <a:pt x="36" y="303"/>
                </a:lnTo>
                <a:lnTo>
                  <a:pt x="36" y="303"/>
                </a:lnTo>
                <a:lnTo>
                  <a:pt x="32" y="298"/>
                </a:lnTo>
                <a:lnTo>
                  <a:pt x="27" y="298"/>
                </a:lnTo>
                <a:lnTo>
                  <a:pt x="27" y="298"/>
                </a:lnTo>
                <a:lnTo>
                  <a:pt x="27" y="298"/>
                </a:lnTo>
                <a:lnTo>
                  <a:pt x="27" y="298"/>
                </a:lnTo>
                <a:lnTo>
                  <a:pt x="27" y="298"/>
                </a:lnTo>
                <a:lnTo>
                  <a:pt x="27" y="294"/>
                </a:lnTo>
                <a:lnTo>
                  <a:pt x="27" y="294"/>
                </a:lnTo>
                <a:lnTo>
                  <a:pt x="27" y="289"/>
                </a:lnTo>
                <a:lnTo>
                  <a:pt x="23" y="289"/>
                </a:lnTo>
                <a:lnTo>
                  <a:pt x="23" y="289"/>
                </a:lnTo>
                <a:lnTo>
                  <a:pt x="23" y="289"/>
                </a:lnTo>
                <a:lnTo>
                  <a:pt x="23" y="285"/>
                </a:lnTo>
                <a:lnTo>
                  <a:pt x="18" y="285"/>
                </a:lnTo>
                <a:lnTo>
                  <a:pt x="18" y="285"/>
                </a:lnTo>
                <a:lnTo>
                  <a:pt x="23" y="280"/>
                </a:lnTo>
                <a:lnTo>
                  <a:pt x="23" y="280"/>
                </a:lnTo>
                <a:lnTo>
                  <a:pt x="23" y="280"/>
                </a:lnTo>
                <a:lnTo>
                  <a:pt x="23" y="276"/>
                </a:lnTo>
                <a:lnTo>
                  <a:pt x="23" y="271"/>
                </a:lnTo>
                <a:lnTo>
                  <a:pt x="18" y="271"/>
                </a:lnTo>
                <a:lnTo>
                  <a:pt x="18" y="271"/>
                </a:lnTo>
                <a:lnTo>
                  <a:pt x="18" y="271"/>
                </a:lnTo>
                <a:lnTo>
                  <a:pt x="18" y="267"/>
                </a:lnTo>
                <a:lnTo>
                  <a:pt x="14" y="267"/>
                </a:lnTo>
                <a:lnTo>
                  <a:pt x="14" y="262"/>
                </a:lnTo>
                <a:lnTo>
                  <a:pt x="9" y="262"/>
                </a:lnTo>
                <a:lnTo>
                  <a:pt x="9" y="262"/>
                </a:lnTo>
                <a:lnTo>
                  <a:pt x="9" y="262"/>
                </a:lnTo>
                <a:lnTo>
                  <a:pt x="9" y="262"/>
                </a:lnTo>
                <a:lnTo>
                  <a:pt x="9" y="267"/>
                </a:lnTo>
                <a:lnTo>
                  <a:pt x="9" y="267"/>
                </a:lnTo>
                <a:lnTo>
                  <a:pt x="14" y="267"/>
                </a:lnTo>
                <a:lnTo>
                  <a:pt x="14" y="267"/>
                </a:lnTo>
                <a:lnTo>
                  <a:pt x="14" y="267"/>
                </a:lnTo>
                <a:lnTo>
                  <a:pt x="14" y="267"/>
                </a:lnTo>
                <a:lnTo>
                  <a:pt x="14" y="267"/>
                </a:lnTo>
                <a:lnTo>
                  <a:pt x="14" y="271"/>
                </a:lnTo>
                <a:lnTo>
                  <a:pt x="18" y="271"/>
                </a:lnTo>
                <a:lnTo>
                  <a:pt x="14" y="271"/>
                </a:lnTo>
                <a:lnTo>
                  <a:pt x="14" y="271"/>
                </a:lnTo>
                <a:lnTo>
                  <a:pt x="14" y="271"/>
                </a:lnTo>
                <a:lnTo>
                  <a:pt x="14" y="271"/>
                </a:lnTo>
                <a:lnTo>
                  <a:pt x="9" y="271"/>
                </a:lnTo>
                <a:lnTo>
                  <a:pt x="9" y="271"/>
                </a:lnTo>
                <a:lnTo>
                  <a:pt x="9" y="271"/>
                </a:lnTo>
                <a:lnTo>
                  <a:pt x="9" y="276"/>
                </a:lnTo>
                <a:lnTo>
                  <a:pt x="9" y="271"/>
                </a:lnTo>
                <a:lnTo>
                  <a:pt x="9" y="271"/>
                </a:lnTo>
                <a:lnTo>
                  <a:pt x="5" y="271"/>
                </a:lnTo>
                <a:lnTo>
                  <a:pt x="5" y="267"/>
                </a:lnTo>
                <a:lnTo>
                  <a:pt x="5" y="267"/>
                </a:lnTo>
                <a:lnTo>
                  <a:pt x="5" y="267"/>
                </a:lnTo>
                <a:lnTo>
                  <a:pt x="0" y="267"/>
                </a:lnTo>
                <a:lnTo>
                  <a:pt x="5" y="267"/>
                </a:lnTo>
                <a:lnTo>
                  <a:pt x="5" y="267"/>
                </a:lnTo>
                <a:lnTo>
                  <a:pt x="9" y="267"/>
                </a:lnTo>
                <a:lnTo>
                  <a:pt x="9" y="267"/>
                </a:lnTo>
                <a:lnTo>
                  <a:pt x="5" y="267"/>
                </a:lnTo>
                <a:lnTo>
                  <a:pt x="5" y="267"/>
                </a:lnTo>
                <a:lnTo>
                  <a:pt x="5" y="262"/>
                </a:lnTo>
                <a:lnTo>
                  <a:pt x="0" y="262"/>
                </a:lnTo>
                <a:lnTo>
                  <a:pt x="0" y="262"/>
                </a:lnTo>
                <a:lnTo>
                  <a:pt x="0" y="258"/>
                </a:lnTo>
                <a:lnTo>
                  <a:pt x="0" y="258"/>
                </a:lnTo>
                <a:lnTo>
                  <a:pt x="0" y="258"/>
                </a:lnTo>
                <a:lnTo>
                  <a:pt x="0" y="258"/>
                </a:lnTo>
                <a:lnTo>
                  <a:pt x="0" y="258"/>
                </a:lnTo>
                <a:lnTo>
                  <a:pt x="0" y="258"/>
                </a:lnTo>
                <a:lnTo>
                  <a:pt x="0" y="258"/>
                </a:lnTo>
                <a:lnTo>
                  <a:pt x="0" y="258"/>
                </a:lnTo>
                <a:lnTo>
                  <a:pt x="5" y="253"/>
                </a:lnTo>
                <a:lnTo>
                  <a:pt x="5" y="253"/>
                </a:lnTo>
                <a:lnTo>
                  <a:pt x="5" y="253"/>
                </a:lnTo>
                <a:lnTo>
                  <a:pt x="5" y="253"/>
                </a:lnTo>
                <a:lnTo>
                  <a:pt x="5" y="253"/>
                </a:lnTo>
                <a:lnTo>
                  <a:pt x="9" y="253"/>
                </a:lnTo>
                <a:lnTo>
                  <a:pt x="9" y="249"/>
                </a:lnTo>
                <a:lnTo>
                  <a:pt x="5" y="249"/>
                </a:lnTo>
                <a:lnTo>
                  <a:pt x="5" y="249"/>
                </a:lnTo>
                <a:lnTo>
                  <a:pt x="9" y="244"/>
                </a:lnTo>
                <a:lnTo>
                  <a:pt x="9" y="244"/>
                </a:lnTo>
                <a:lnTo>
                  <a:pt x="9" y="244"/>
                </a:lnTo>
                <a:lnTo>
                  <a:pt x="14" y="249"/>
                </a:lnTo>
                <a:lnTo>
                  <a:pt x="14" y="249"/>
                </a:lnTo>
                <a:lnTo>
                  <a:pt x="18" y="249"/>
                </a:lnTo>
                <a:lnTo>
                  <a:pt x="18" y="253"/>
                </a:lnTo>
                <a:moveTo>
                  <a:pt x="63" y="235"/>
                </a:moveTo>
                <a:lnTo>
                  <a:pt x="63" y="235"/>
                </a:lnTo>
                <a:lnTo>
                  <a:pt x="63" y="235"/>
                </a:lnTo>
                <a:lnTo>
                  <a:pt x="68" y="235"/>
                </a:lnTo>
                <a:lnTo>
                  <a:pt x="68" y="240"/>
                </a:lnTo>
                <a:lnTo>
                  <a:pt x="68" y="240"/>
                </a:lnTo>
                <a:lnTo>
                  <a:pt x="72" y="240"/>
                </a:lnTo>
                <a:lnTo>
                  <a:pt x="72" y="244"/>
                </a:lnTo>
                <a:lnTo>
                  <a:pt x="72" y="244"/>
                </a:lnTo>
                <a:lnTo>
                  <a:pt x="72" y="244"/>
                </a:lnTo>
                <a:lnTo>
                  <a:pt x="68" y="249"/>
                </a:lnTo>
                <a:lnTo>
                  <a:pt x="68" y="249"/>
                </a:lnTo>
                <a:lnTo>
                  <a:pt x="68" y="253"/>
                </a:lnTo>
                <a:lnTo>
                  <a:pt x="68" y="253"/>
                </a:lnTo>
                <a:lnTo>
                  <a:pt x="72" y="258"/>
                </a:lnTo>
                <a:lnTo>
                  <a:pt x="68" y="253"/>
                </a:lnTo>
                <a:lnTo>
                  <a:pt x="63" y="253"/>
                </a:lnTo>
                <a:lnTo>
                  <a:pt x="63" y="253"/>
                </a:lnTo>
                <a:lnTo>
                  <a:pt x="59" y="253"/>
                </a:lnTo>
                <a:lnTo>
                  <a:pt x="59" y="253"/>
                </a:lnTo>
                <a:lnTo>
                  <a:pt x="54" y="253"/>
                </a:lnTo>
                <a:lnTo>
                  <a:pt x="54" y="258"/>
                </a:lnTo>
                <a:lnTo>
                  <a:pt x="54" y="262"/>
                </a:lnTo>
                <a:lnTo>
                  <a:pt x="54" y="262"/>
                </a:lnTo>
                <a:lnTo>
                  <a:pt x="54" y="262"/>
                </a:lnTo>
                <a:lnTo>
                  <a:pt x="54" y="262"/>
                </a:lnTo>
                <a:lnTo>
                  <a:pt x="54" y="267"/>
                </a:lnTo>
                <a:lnTo>
                  <a:pt x="54" y="267"/>
                </a:lnTo>
                <a:lnTo>
                  <a:pt x="54" y="267"/>
                </a:lnTo>
                <a:lnTo>
                  <a:pt x="54" y="267"/>
                </a:lnTo>
                <a:lnTo>
                  <a:pt x="50" y="267"/>
                </a:lnTo>
                <a:lnTo>
                  <a:pt x="50" y="262"/>
                </a:lnTo>
                <a:lnTo>
                  <a:pt x="50" y="262"/>
                </a:lnTo>
                <a:lnTo>
                  <a:pt x="50" y="262"/>
                </a:lnTo>
                <a:lnTo>
                  <a:pt x="45" y="262"/>
                </a:lnTo>
                <a:lnTo>
                  <a:pt x="45" y="262"/>
                </a:lnTo>
                <a:lnTo>
                  <a:pt x="45" y="262"/>
                </a:lnTo>
                <a:lnTo>
                  <a:pt x="45" y="258"/>
                </a:lnTo>
                <a:lnTo>
                  <a:pt x="45" y="258"/>
                </a:lnTo>
                <a:lnTo>
                  <a:pt x="45" y="258"/>
                </a:lnTo>
                <a:lnTo>
                  <a:pt x="45" y="258"/>
                </a:lnTo>
                <a:lnTo>
                  <a:pt x="41" y="258"/>
                </a:lnTo>
                <a:lnTo>
                  <a:pt x="41" y="258"/>
                </a:lnTo>
                <a:lnTo>
                  <a:pt x="41" y="253"/>
                </a:lnTo>
                <a:lnTo>
                  <a:pt x="41" y="253"/>
                </a:lnTo>
                <a:lnTo>
                  <a:pt x="41" y="253"/>
                </a:lnTo>
                <a:lnTo>
                  <a:pt x="36" y="258"/>
                </a:lnTo>
                <a:lnTo>
                  <a:pt x="36" y="258"/>
                </a:lnTo>
                <a:lnTo>
                  <a:pt x="36" y="253"/>
                </a:lnTo>
                <a:lnTo>
                  <a:pt x="41" y="253"/>
                </a:lnTo>
                <a:lnTo>
                  <a:pt x="41" y="253"/>
                </a:lnTo>
                <a:lnTo>
                  <a:pt x="41" y="249"/>
                </a:lnTo>
                <a:lnTo>
                  <a:pt x="41" y="249"/>
                </a:lnTo>
                <a:lnTo>
                  <a:pt x="41" y="249"/>
                </a:lnTo>
                <a:lnTo>
                  <a:pt x="41" y="244"/>
                </a:lnTo>
                <a:lnTo>
                  <a:pt x="41" y="244"/>
                </a:lnTo>
                <a:lnTo>
                  <a:pt x="41" y="244"/>
                </a:lnTo>
                <a:lnTo>
                  <a:pt x="41" y="240"/>
                </a:lnTo>
                <a:lnTo>
                  <a:pt x="41" y="240"/>
                </a:lnTo>
                <a:lnTo>
                  <a:pt x="41" y="240"/>
                </a:lnTo>
                <a:lnTo>
                  <a:pt x="45" y="244"/>
                </a:lnTo>
                <a:lnTo>
                  <a:pt x="45" y="244"/>
                </a:lnTo>
                <a:lnTo>
                  <a:pt x="50" y="244"/>
                </a:lnTo>
                <a:lnTo>
                  <a:pt x="50" y="244"/>
                </a:lnTo>
                <a:lnTo>
                  <a:pt x="50" y="244"/>
                </a:lnTo>
                <a:lnTo>
                  <a:pt x="50" y="244"/>
                </a:lnTo>
                <a:lnTo>
                  <a:pt x="54" y="240"/>
                </a:lnTo>
                <a:lnTo>
                  <a:pt x="54" y="240"/>
                </a:lnTo>
                <a:lnTo>
                  <a:pt x="54" y="240"/>
                </a:lnTo>
                <a:lnTo>
                  <a:pt x="50" y="235"/>
                </a:lnTo>
                <a:lnTo>
                  <a:pt x="50" y="235"/>
                </a:lnTo>
                <a:lnTo>
                  <a:pt x="54" y="235"/>
                </a:lnTo>
                <a:lnTo>
                  <a:pt x="54" y="235"/>
                </a:lnTo>
                <a:lnTo>
                  <a:pt x="54" y="235"/>
                </a:lnTo>
                <a:lnTo>
                  <a:pt x="59" y="235"/>
                </a:lnTo>
                <a:lnTo>
                  <a:pt x="59" y="235"/>
                </a:lnTo>
                <a:lnTo>
                  <a:pt x="63" y="235"/>
                </a:lnTo>
                <a:moveTo>
                  <a:pt x="72" y="86"/>
                </a:moveTo>
                <a:lnTo>
                  <a:pt x="72" y="86"/>
                </a:lnTo>
                <a:lnTo>
                  <a:pt x="77" y="86"/>
                </a:lnTo>
                <a:lnTo>
                  <a:pt x="77" y="81"/>
                </a:lnTo>
                <a:lnTo>
                  <a:pt x="77" y="86"/>
                </a:lnTo>
                <a:lnTo>
                  <a:pt x="81" y="90"/>
                </a:lnTo>
                <a:lnTo>
                  <a:pt x="86" y="95"/>
                </a:lnTo>
                <a:lnTo>
                  <a:pt x="86" y="95"/>
                </a:lnTo>
                <a:lnTo>
                  <a:pt x="91" y="100"/>
                </a:lnTo>
                <a:lnTo>
                  <a:pt x="91" y="100"/>
                </a:lnTo>
                <a:lnTo>
                  <a:pt x="95" y="104"/>
                </a:lnTo>
                <a:lnTo>
                  <a:pt x="100" y="104"/>
                </a:lnTo>
                <a:lnTo>
                  <a:pt x="104" y="109"/>
                </a:lnTo>
                <a:lnTo>
                  <a:pt x="104" y="113"/>
                </a:lnTo>
                <a:lnTo>
                  <a:pt x="109" y="113"/>
                </a:lnTo>
                <a:lnTo>
                  <a:pt x="109" y="113"/>
                </a:lnTo>
                <a:lnTo>
                  <a:pt x="109" y="118"/>
                </a:lnTo>
                <a:lnTo>
                  <a:pt x="109" y="118"/>
                </a:lnTo>
                <a:lnTo>
                  <a:pt x="109" y="118"/>
                </a:lnTo>
                <a:lnTo>
                  <a:pt x="113" y="122"/>
                </a:lnTo>
                <a:lnTo>
                  <a:pt x="113" y="127"/>
                </a:lnTo>
                <a:lnTo>
                  <a:pt x="118" y="127"/>
                </a:lnTo>
                <a:lnTo>
                  <a:pt x="118" y="131"/>
                </a:lnTo>
                <a:lnTo>
                  <a:pt x="118" y="131"/>
                </a:lnTo>
                <a:lnTo>
                  <a:pt x="118" y="131"/>
                </a:lnTo>
                <a:lnTo>
                  <a:pt x="113" y="131"/>
                </a:lnTo>
                <a:lnTo>
                  <a:pt x="113" y="131"/>
                </a:lnTo>
                <a:lnTo>
                  <a:pt x="113" y="131"/>
                </a:lnTo>
                <a:lnTo>
                  <a:pt x="113" y="131"/>
                </a:lnTo>
                <a:lnTo>
                  <a:pt x="113" y="136"/>
                </a:lnTo>
                <a:lnTo>
                  <a:pt x="118" y="136"/>
                </a:lnTo>
                <a:lnTo>
                  <a:pt x="118" y="136"/>
                </a:lnTo>
                <a:lnTo>
                  <a:pt x="118" y="140"/>
                </a:lnTo>
                <a:lnTo>
                  <a:pt x="118" y="140"/>
                </a:lnTo>
                <a:lnTo>
                  <a:pt x="118" y="145"/>
                </a:lnTo>
                <a:lnTo>
                  <a:pt x="118" y="145"/>
                </a:lnTo>
                <a:lnTo>
                  <a:pt x="118" y="145"/>
                </a:lnTo>
                <a:lnTo>
                  <a:pt x="113" y="145"/>
                </a:lnTo>
                <a:lnTo>
                  <a:pt x="113" y="145"/>
                </a:lnTo>
                <a:lnTo>
                  <a:pt x="113" y="149"/>
                </a:lnTo>
                <a:lnTo>
                  <a:pt x="118" y="149"/>
                </a:lnTo>
                <a:lnTo>
                  <a:pt x="118" y="154"/>
                </a:lnTo>
                <a:lnTo>
                  <a:pt x="118" y="154"/>
                </a:lnTo>
                <a:lnTo>
                  <a:pt x="122" y="158"/>
                </a:lnTo>
                <a:lnTo>
                  <a:pt x="127" y="163"/>
                </a:lnTo>
                <a:lnTo>
                  <a:pt x="131" y="172"/>
                </a:lnTo>
                <a:lnTo>
                  <a:pt x="131" y="172"/>
                </a:lnTo>
                <a:lnTo>
                  <a:pt x="131" y="172"/>
                </a:lnTo>
                <a:lnTo>
                  <a:pt x="131" y="176"/>
                </a:lnTo>
                <a:lnTo>
                  <a:pt x="131" y="176"/>
                </a:lnTo>
                <a:lnTo>
                  <a:pt x="131" y="176"/>
                </a:lnTo>
                <a:lnTo>
                  <a:pt x="131" y="181"/>
                </a:lnTo>
                <a:lnTo>
                  <a:pt x="131" y="185"/>
                </a:lnTo>
                <a:lnTo>
                  <a:pt x="131" y="185"/>
                </a:lnTo>
                <a:lnTo>
                  <a:pt x="131" y="185"/>
                </a:lnTo>
                <a:lnTo>
                  <a:pt x="136" y="190"/>
                </a:lnTo>
                <a:lnTo>
                  <a:pt x="136" y="190"/>
                </a:lnTo>
                <a:lnTo>
                  <a:pt x="136" y="190"/>
                </a:lnTo>
                <a:lnTo>
                  <a:pt x="140" y="194"/>
                </a:lnTo>
                <a:lnTo>
                  <a:pt x="145" y="199"/>
                </a:lnTo>
                <a:lnTo>
                  <a:pt x="145" y="199"/>
                </a:lnTo>
                <a:lnTo>
                  <a:pt x="140" y="199"/>
                </a:lnTo>
                <a:lnTo>
                  <a:pt x="140" y="199"/>
                </a:lnTo>
                <a:lnTo>
                  <a:pt x="140" y="203"/>
                </a:lnTo>
                <a:lnTo>
                  <a:pt x="140" y="203"/>
                </a:lnTo>
                <a:lnTo>
                  <a:pt x="145" y="208"/>
                </a:lnTo>
                <a:lnTo>
                  <a:pt x="145" y="208"/>
                </a:lnTo>
                <a:lnTo>
                  <a:pt x="145" y="208"/>
                </a:lnTo>
                <a:lnTo>
                  <a:pt x="145" y="208"/>
                </a:lnTo>
                <a:lnTo>
                  <a:pt x="140" y="213"/>
                </a:lnTo>
                <a:lnTo>
                  <a:pt x="140" y="213"/>
                </a:lnTo>
                <a:lnTo>
                  <a:pt x="140" y="213"/>
                </a:lnTo>
                <a:lnTo>
                  <a:pt x="140" y="217"/>
                </a:lnTo>
                <a:lnTo>
                  <a:pt x="140" y="217"/>
                </a:lnTo>
                <a:lnTo>
                  <a:pt x="136" y="213"/>
                </a:lnTo>
                <a:lnTo>
                  <a:pt x="136" y="213"/>
                </a:lnTo>
                <a:lnTo>
                  <a:pt x="136" y="213"/>
                </a:lnTo>
                <a:lnTo>
                  <a:pt x="136" y="208"/>
                </a:lnTo>
                <a:lnTo>
                  <a:pt x="136" y="208"/>
                </a:lnTo>
                <a:lnTo>
                  <a:pt x="136" y="208"/>
                </a:lnTo>
                <a:lnTo>
                  <a:pt x="136" y="203"/>
                </a:lnTo>
                <a:lnTo>
                  <a:pt x="136" y="203"/>
                </a:lnTo>
                <a:lnTo>
                  <a:pt x="136" y="203"/>
                </a:lnTo>
                <a:lnTo>
                  <a:pt x="136" y="203"/>
                </a:lnTo>
                <a:lnTo>
                  <a:pt x="131" y="199"/>
                </a:lnTo>
                <a:lnTo>
                  <a:pt x="131" y="199"/>
                </a:lnTo>
                <a:lnTo>
                  <a:pt x="131" y="199"/>
                </a:lnTo>
                <a:lnTo>
                  <a:pt x="131" y="199"/>
                </a:lnTo>
                <a:lnTo>
                  <a:pt x="131" y="203"/>
                </a:lnTo>
                <a:lnTo>
                  <a:pt x="131" y="203"/>
                </a:lnTo>
                <a:lnTo>
                  <a:pt x="131" y="203"/>
                </a:lnTo>
                <a:lnTo>
                  <a:pt x="131" y="203"/>
                </a:lnTo>
                <a:lnTo>
                  <a:pt x="131" y="208"/>
                </a:lnTo>
                <a:lnTo>
                  <a:pt x="131" y="208"/>
                </a:lnTo>
                <a:lnTo>
                  <a:pt x="131" y="208"/>
                </a:lnTo>
                <a:lnTo>
                  <a:pt x="131" y="208"/>
                </a:lnTo>
                <a:lnTo>
                  <a:pt x="136" y="208"/>
                </a:lnTo>
                <a:lnTo>
                  <a:pt x="136" y="213"/>
                </a:lnTo>
                <a:lnTo>
                  <a:pt x="131" y="213"/>
                </a:lnTo>
                <a:lnTo>
                  <a:pt x="131" y="208"/>
                </a:lnTo>
                <a:lnTo>
                  <a:pt x="127" y="208"/>
                </a:lnTo>
                <a:lnTo>
                  <a:pt x="127" y="208"/>
                </a:lnTo>
                <a:lnTo>
                  <a:pt x="127" y="208"/>
                </a:lnTo>
                <a:lnTo>
                  <a:pt x="127" y="213"/>
                </a:lnTo>
                <a:lnTo>
                  <a:pt x="127" y="213"/>
                </a:lnTo>
                <a:lnTo>
                  <a:pt x="127" y="213"/>
                </a:lnTo>
                <a:lnTo>
                  <a:pt x="127" y="217"/>
                </a:lnTo>
                <a:lnTo>
                  <a:pt x="127" y="217"/>
                </a:lnTo>
                <a:lnTo>
                  <a:pt x="127" y="222"/>
                </a:lnTo>
                <a:lnTo>
                  <a:pt x="127" y="222"/>
                </a:lnTo>
                <a:lnTo>
                  <a:pt x="127" y="222"/>
                </a:lnTo>
                <a:lnTo>
                  <a:pt x="127" y="222"/>
                </a:lnTo>
                <a:lnTo>
                  <a:pt x="127" y="222"/>
                </a:lnTo>
                <a:lnTo>
                  <a:pt x="127" y="222"/>
                </a:lnTo>
                <a:lnTo>
                  <a:pt x="122" y="217"/>
                </a:lnTo>
                <a:lnTo>
                  <a:pt x="122" y="217"/>
                </a:lnTo>
                <a:lnTo>
                  <a:pt x="122" y="213"/>
                </a:lnTo>
                <a:lnTo>
                  <a:pt x="122" y="213"/>
                </a:lnTo>
                <a:lnTo>
                  <a:pt x="118" y="213"/>
                </a:lnTo>
                <a:lnTo>
                  <a:pt x="118" y="213"/>
                </a:lnTo>
                <a:lnTo>
                  <a:pt x="118" y="213"/>
                </a:lnTo>
                <a:lnTo>
                  <a:pt x="118" y="217"/>
                </a:lnTo>
                <a:lnTo>
                  <a:pt x="118" y="217"/>
                </a:lnTo>
                <a:lnTo>
                  <a:pt x="118" y="217"/>
                </a:lnTo>
                <a:lnTo>
                  <a:pt x="118" y="222"/>
                </a:lnTo>
                <a:lnTo>
                  <a:pt x="118" y="226"/>
                </a:lnTo>
                <a:lnTo>
                  <a:pt x="113" y="222"/>
                </a:lnTo>
                <a:lnTo>
                  <a:pt x="113" y="222"/>
                </a:lnTo>
                <a:lnTo>
                  <a:pt x="109" y="222"/>
                </a:lnTo>
                <a:lnTo>
                  <a:pt x="109" y="222"/>
                </a:lnTo>
                <a:lnTo>
                  <a:pt x="104" y="226"/>
                </a:lnTo>
                <a:lnTo>
                  <a:pt x="100" y="226"/>
                </a:lnTo>
                <a:lnTo>
                  <a:pt x="100" y="226"/>
                </a:lnTo>
                <a:lnTo>
                  <a:pt x="104" y="222"/>
                </a:lnTo>
                <a:lnTo>
                  <a:pt x="104" y="222"/>
                </a:lnTo>
                <a:lnTo>
                  <a:pt x="100" y="222"/>
                </a:lnTo>
                <a:lnTo>
                  <a:pt x="100" y="222"/>
                </a:lnTo>
                <a:lnTo>
                  <a:pt x="100" y="222"/>
                </a:lnTo>
                <a:lnTo>
                  <a:pt x="100" y="222"/>
                </a:lnTo>
                <a:lnTo>
                  <a:pt x="95" y="222"/>
                </a:lnTo>
                <a:lnTo>
                  <a:pt x="95" y="222"/>
                </a:lnTo>
                <a:lnTo>
                  <a:pt x="95" y="222"/>
                </a:lnTo>
                <a:lnTo>
                  <a:pt x="95" y="222"/>
                </a:lnTo>
                <a:lnTo>
                  <a:pt x="95" y="222"/>
                </a:lnTo>
                <a:lnTo>
                  <a:pt x="95" y="222"/>
                </a:lnTo>
                <a:lnTo>
                  <a:pt x="95" y="222"/>
                </a:lnTo>
                <a:lnTo>
                  <a:pt x="95" y="217"/>
                </a:lnTo>
                <a:lnTo>
                  <a:pt x="91" y="217"/>
                </a:lnTo>
                <a:lnTo>
                  <a:pt x="91" y="217"/>
                </a:lnTo>
                <a:lnTo>
                  <a:pt x="91" y="217"/>
                </a:lnTo>
                <a:lnTo>
                  <a:pt x="91" y="217"/>
                </a:lnTo>
                <a:lnTo>
                  <a:pt x="91" y="217"/>
                </a:lnTo>
                <a:lnTo>
                  <a:pt x="91" y="217"/>
                </a:lnTo>
                <a:lnTo>
                  <a:pt x="91" y="222"/>
                </a:lnTo>
                <a:lnTo>
                  <a:pt x="91" y="226"/>
                </a:lnTo>
                <a:lnTo>
                  <a:pt x="95" y="226"/>
                </a:lnTo>
                <a:lnTo>
                  <a:pt x="100" y="226"/>
                </a:lnTo>
                <a:lnTo>
                  <a:pt x="100" y="231"/>
                </a:lnTo>
                <a:lnTo>
                  <a:pt x="100" y="231"/>
                </a:lnTo>
                <a:lnTo>
                  <a:pt x="100" y="231"/>
                </a:lnTo>
                <a:lnTo>
                  <a:pt x="100" y="231"/>
                </a:lnTo>
                <a:lnTo>
                  <a:pt x="95" y="231"/>
                </a:lnTo>
                <a:lnTo>
                  <a:pt x="95" y="235"/>
                </a:lnTo>
                <a:lnTo>
                  <a:pt x="95" y="235"/>
                </a:lnTo>
                <a:lnTo>
                  <a:pt x="95" y="244"/>
                </a:lnTo>
                <a:lnTo>
                  <a:pt x="95" y="249"/>
                </a:lnTo>
                <a:lnTo>
                  <a:pt x="91" y="249"/>
                </a:lnTo>
                <a:lnTo>
                  <a:pt x="86" y="249"/>
                </a:lnTo>
                <a:lnTo>
                  <a:pt x="86" y="249"/>
                </a:lnTo>
                <a:lnTo>
                  <a:pt x="81" y="244"/>
                </a:lnTo>
                <a:lnTo>
                  <a:pt x="81" y="244"/>
                </a:lnTo>
                <a:lnTo>
                  <a:pt x="77" y="240"/>
                </a:lnTo>
                <a:lnTo>
                  <a:pt x="77" y="240"/>
                </a:lnTo>
                <a:lnTo>
                  <a:pt x="77" y="235"/>
                </a:lnTo>
                <a:lnTo>
                  <a:pt x="72" y="235"/>
                </a:lnTo>
                <a:lnTo>
                  <a:pt x="72" y="235"/>
                </a:lnTo>
                <a:lnTo>
                  <a:pt x="77" y="231"/>
                </a:lnTo>
                <a:lnTo>
                  <a:pt x="77" y="231"/>
                </a:lnTo>
                <a:lnTo>
                  <a:pt x="77" y="231"/>
                </a:lnTo>
                <a:lnTo>
                  <a:pt x="77" y="226"/>
                </a:lnTo>
                <a:lnTo>
                  <a:pt x="72" y="226"/>
                </a:lnTo>
                <a:lnTo>
                  <a:pt x="72" y="226"/>
                </a:lnTo>
                <a:lnTo>
                  <a:pt x="72" y="226"/>
                </a:lnTo>
                <a:lnTo>
                  <a:pt x="68" y="226"/>
                </a:lnTo>
                <a:lnTo>
                  <a:pt x="68" y="226"/>
                </a:lnTo>
                <a:lnTo>
                  <a:pt x="63" y="226"/>
                </a:lnTo>
                <a:lnTo>
                  <a:pt x="63" y="226"/>
                </a:lnTo>
                <a:lnTo>
                  <a:pt x="59" y="226"/>
                </a:lnTo>
                <a:lnTo>
                  <a:pt x="59" y="226"/>
                </a:lnTo>
                <a:lnTo>
                  <a:pt x="59" y="226"/>
                </a:lnTo>
                <a:lnTo>
                  <a:pt x="54" y="226"/>
                </a:lnTo>
                <a:lnTo>
                  <a:pt x="54" y="226"/>
                </a:lnTo>
                <a:lnTo>
                  <a:pt x="54" y="231"/>
                </a:lnTo>
                <a:lnTo>
                  <a:pt x="54" y="231"/>
                </a:lnTo>
                <a:lnTo>
                  <a:pt x="54" y="231"/>
                </a:lnTo>
                <a:lnTo>
                  <a:pt x="50" y="231"/>
                </a:lnTo>
                <a:lnTo>
                  <a:pt x="50" y="231"/>
                </a:lnTo>
                <a:lnTo>
                  <a:pt x="45" y="235"/>
                </a:lnTo>
                <a:lnTo>
                  <a:pt x="45" y="235"/>
                </a:lnTo>
                <a:lnTo>
                  <a:pt x="45" y="235"/>
                </a:lnTo>
                <a:lnTo>
                  <a:pt x="45" y="235"/>
                </a:lnTo>
                <a:lnTo>
                  <a:pt x="41" y="235"/>
                </a:lnTo>
                <a:lnTo>
                  <a:pt x="41" y="235"/>
                </a:lnTo>
                <a:lnTo>
                  <a:pt x="36" y="235"/>
                </a:lnTo>
                <a:lnTo>
                  <a:pt x="36" y="240"/>
                </a:lnTo>
                <a:lnTo>
                  <a:pt x="32" y="235"/>
                </a:lnTo>
                <a:lnTo>
                  <a:pt x="32" y="235"/>
                </a:lnTo>
                <a:lnTo>
                  <a:pt x="32" y="235"/>
                </a:lnTo>
                <a:lnTo>
                  <a:pt x="32" y="240"/>
                </a:lnTo>
                <a:lnTo>
                  <a:pt x="32" y="244"/>
                </a:lnTo>
                <a:lnTo>
                  <a:pt x="32" y="244"/>
                </a:lnTo>
                <a:lnTo>
                  <a:pt x="32" y="244"/>
                </a:lnTo>
                <a:lnTo>
                  <a:pt x="32" y="244"/>
                </a:lnTo>
                <a:lnTo>
                  <a:pt x="23" y="244"/>
                </a:lnTo>
                <a:lnTo>
                  <a:pt x="23" y="244"/>
                </a:lnTo>
                <a:lnTo>
                  <a:pt x="18" y="244"/>
                </a:lnTo>
                <a:lnTo>
                  <a:pt x="18" y="244"/>
                </a:lnTo>
                <a:lnTo>
                  <a:pt x="18" y="244"/>
                </a:lnTo>
                <a:lnTo>
                  <a:pt x="18" y="244"/>
                </a:lnTo>
                <a:lnTo>
                  <a:pt x="14" y="244"/>
                </a:lnTo>
                <a:lnTo>
                  <a:pt x="14" y="244"/>
                </a:lnTo>
                <a:lnTo>
                  <a:pt x="14" y="244"/>
                </a:lnTo>
                <a:lnTo>
                  <a:pt x="14" y="244"/>
                </a:lnTo>
                <a:lnTo>
                  <a:pt x="9" y="240"/>
                </a:lnTo>
                <a:lnTo>
                  <a:pt x="9" y="240"/>
                </a:lnTo>
                <a:lnTo>
                  <a:pt x="9" y="240"/>
                </a:lnTo>
                <a:lnTo>
                  <a:pt x="9" y="235"/>
                </a:lnTo>
                <a:lnTo>
                  <a:pt x="9" y="235"/>
                </a:lnTo>
                <a:lnTo>
                  <a:pt x="14" y="235"/>
                </a:lnTo>
                <a:lnTo>
                  <a:pt x="14" y="235"/>
                </a:lnTo>
                <a:lnTo>
                  <a:pt x="14" y="235"/>
                </a:lnTo>
                <a:lnTo>
                  <a:pt x="14" y="231"/>
                </a:lnTo>
                <a:lnTo>
                  <a:pt x="14" y="231"/>
                </a:lnTo>
                <a:lnTo>
                  <a:pt x="18" y="231"/>
                </a:lnTo>
                <a:lnTo>
                  <a:pt x="18" y="231"/>
                </a:lnTo>
                <a:lnTo>
                  <a:pt x="18" y="226"/>
                </a:lnTo>
                <a:lnTo>
                  <a:pt x="18" y="226"/>
                </a:lnTo>
                <a:lnTo>
                  <a:pt x="18" y="222"/>
                </a:lnTo>
                <a:lnTo>
                  <a:pt x="23" y="222"/>
                </a:lnTo>
                <a:lnTo>
                  <a:pt x="23" y="222"/>
                </a:lnTo>
                <a:lnTo>
                  <a:pt x="23" y="217"/>
                </a:lnTo>
                <a:lnTo>
                  <a:pt x="23" y="213"/>
                </a:lnTo>
                <a:lnTo>
                  <a:pt x="23" y="213"/>
                </a:lnTo>
                <a:lnTo>
                  <a:pt x="27" y="213"/>
                </a:lnTo>
                <a:lnTo>
                  <a:pt x="27" y="213"/>
                </a:lnTo>
                <a:lnTo>
                  <a:pt x="32" y="213"/>
                </a:lnTo>
                <a:lnTo>
                  <a:pt x="32" y="213"/>
                </a:lnTo>
                <a:lnTo>
                  <a:pt x="36" y="213"/>
                </a:lnTo>
                <a:lnTo>
                  <a:pt x="36" y="213"/>
                </a:lnTo>
                <a:lnTo>
                  <a:pt x="36" y="213"/>
                </a:lnTo>
                <a:lnTo>
                  <a:pt x="41" y="213"/>
                </a:lnTo>
                <a:lnTo>
                  <a:pt x="41" y="213"/>
                </a:lnTo>
                <a:lnTo>
                  <a:pt x="41" y="213"/>
                </a:lnTo>
                <a:lnTo>
                  <a:pt x="45" y="208"/>
                </a:lnTo>
                <a:lnTo>
                  <a:pt x="45" y="208"/>
                </a:lnTo>
                <a:lnTo>
                  <a:pt x="50" y="208"/>
                </a:lnTo>
                <a:lnTo>
                  <a:pt x="54" y="208"/>
                </a:lnTo>
                <a:lnTo>
                  <a:pt x="59" y="203"/>
                </a:lnTo>
                <a:lnTo>
                  <a:pt x="59" y="203"/>
                </a:lnTo>
                <a:lnTo>
                  <a:pt x="59" y="203"/>
                </a:lnTo>
                <a:lnTo>
                  <a:pt x="59" y="208"/>
                </a:lnTo>
                <a:lnTo>
                  <a:pt x="59" y="208"/>
                </a:lnTo>
                <a:lnTo>
                  <a:pt x="63" y="208"/>
                </a:lnTo>
                <a:lnTo>
                  <a:pt x="63" y="208"/>
                </a:lnTo>
                <a:lnTo>
                  <a:pt x="68" y="208"/>
                </a:lnTo>
                <a:lnTo>
                  <a:pt x="68" y="208"/>
                </a:lnTo>
                <a:lnTo>
                  <a:pt x="68" y="208"/>
                </a:lnTo>
                <a:lnTo>
                  <a:pt x="72" y="208"/>
                </a:lnTo>
                <a:lnTo>
                  <a:pt x="72" y="203"/>
                </a:lnTo>
                <a:lnTo>
                  <a:pt x="72" y="203"/>
                </a:lnTo>
                <a:lnTo>
                  <a:pt x="68" y="199"/>
                </a:lnTo>
                <a:lnTo>
                  <a:pt x="68" y="199"/>
                </a:lnTo>
                <a:lnTo>
                  <a:pt x="68" y="194"/>
                </a:lnTo>
                <a:lnTo>
                  <a:pt x="68" y="194"/>
                </a:lnTo>
                <a:lnTo>
                  <a:pt x="68" y="194"/>
                </a:lnTo>
                <a:lnTo>
                  <a:pt x="68" y="190"/>
                </a:lnTo>
                <a:lnTo>
                  <a:pt x="68" y="185"/>
                </a:lnTo>
                <a:lnTo>
                  <a:pt x="68" y="181"/>
                </a:lnTo>
                <a:lnTo>
                  <a:pt x="68" y="176"/>
                </a:lnTo>
                <a:lnTo>
                  <a:pt x="63" y="172"/>
                </a:lnTo>
                <a:lnTo>
                  <a:pt x="63" y="172"/>
                </a:lnTo>
                <a:lnTo>
                  <a:pt x="63" y="167"/>
                </a:lnTo>
                <a:lnTo>
                  <a:pt x="68" y="167"/>
                </a:lnTo>
                <a:lnTo>
                  <a:pt x="68" y="167"/>
                </a:lnTo>
                <a:lnTo>
                  <a:pt x="68" y="167"/>
                </a:lnTo>
                <a:lnTo>
                  <a:pt x="68" y="167"/>
                </a:lnTo>
                <a:lnTo>
                  <a:pt x="68" y="172"/>
                </a:lnTo>
                <a:lnTo>
                  <a:pt x="68" y="172"/>
                </a:lnTo>
                <a:lnTo>
                  <a:pt x="68" y="172"/>
                </a:lnTo>
                <a:lnTo>
                  <a:pt x="68" y="172"/>
                </a:lnTo>
                <a:lnTo>
                  <a:pt x="68" y="176"/>
                </a:lnTo>
                <a:lnTo>
                  <a:pt x="68" y="176"/>
                </a:lnTo>
                <a:lnTo>
                  <a:pt x="72" y="176"/>
                </a:lnTo>
                <a:lnTo>
                  <a:pt x="72" y="181"/>
                </a:lnTo>
                <a:lnTo>
                  <a:pt x="72" y="181"/>
                </a:lnTo>
                <a:lnTo>
                  <a:pt x="77" y="181"/>
                </a:lnTo>
                <a:lnTo>
                  <a:pt x="77" y="181"/>
                </a:lnTo>
                <a:lnTo>
                  <a:pt x="77" y="181"/>
                </a:lnTo>
                <a:lnTo>
                  <a:pt x="77" y="181"/>
                </a:lnTo>
                <a:lnTo>
                  <a:pt x="77" y="176"/>
                </a:lnTo>
                <a:lnTo>
                  <a:pt x="77" y="176"/>
                </a:lnTo>
                <a:lnTo>
                  <a:pt x="81" y="176"/>
                </a:lnTo>
                <a:lnTo>
                  <a:pt x="86" y="172"/>
                </a:lnTo>
                <a:lnTo>
                  <a:pt x="86" y="172"/>
                </a:lnTo>
                <a:lnTo>
                  <a:pt x="86" y="172"/>
                </a:lnTo>
                <a:lnTo>
                  <a:pt x="91" y="167"/>
                </a:lnTo>
                <a:lnTo>
                  <a:pt x="91" y="167"/>
                </a:lnTo>
                <a:lnTo>
                  <a:pt x="91" y="163"/>
                </a:lnTo>
                <a:lnTo>
                  <a:pt x="91" y="163"/>
                </a:lnTo>
                <a:lnTo>
                  <a:pt x="86" y="158"/>
                </a:lnTo>
                <a:lnTo>
                  <a:pt x="86" y="158"/>
                </a:lnTo>
                <a:lnTo>
                  <a:pt x="91" y="154"/>
                </a:lnTo>
                <a:lnTo>
                  <a:pt x="91" y="154"/>
                </a:lnTo>
                <a:lnTo>
                  <a:pt x="91" y="149"/>
                </a:lnTo>
                <a:lnTo>
                  <a:pt x="91" y="149"/>
                </a:lnTo>
                <a:lnTo>
                  <a:pt x="91" y="145"/>
                </a:lnTo>
                <a:lnTo>
                  <a:pt x="91" y="145"/>
                </a:lnTo>
                <a:lnTo>
                  <a:pt x="91" y="140"/>
                </a:lnTo>
                <a:lnTo>
                  <a:pt x="91" y="140"/>
                </a:lnTo>
                <a:lnTo>
                  <a:pt x="91" y="136"/>
                </a:lnTo>
                <a:lnTo>
                  <a:pt x="86" y="136"/>
                </a:lnTo>
                <a:lnTo>
                  <a:pt x="86" y="131"/>
                </a:lnTo>
                <a:lnTo>
                  <a:pt x="86" y="131"/>
                </a:lnTo>
                <a:lnTo>
                  <a:pt x="86" y="127"/>
                </a:lnTo>
                <a:lnTo>
                  <a:pt x="86" y="127"/>
                </a:lnTo>
                <a:lnTo>
                  <a:pt x="86" y="127"/>
                </a:lnTo>
                <a:lnTo>
                  <a:pt x="86" y="127"/>
                </a:lnTo>
                <a:lnTo>
                  <a:pt x="86" y="122"/>
                </a:lnTo>
                <a:lnTo>
                  <a:pt x="81" y="122"/>
                </a:lnTo>
                <a:lnTo>
                  <a:pt x="81" y="118"/>
                </a:lnTo>
                <a:lnTo>
                  <a:pt x="77" y="118"/>
                </a:lnTo>
                <a:lnTo>
                  <a:pt x="77" y="118"/>
                </a:lnTo>
                <a:lnTo>
                  <a:pt x="77" y="118"/>
                </a:lnTo>
                <a:lnTo>
                  <a:pt x="77" y="118"/>
                </a:lnTo>
                <a:lnTo>
                  <a:pt x="72" y="118"/>
                </a:lnTo>
                <a:lnTo>
                  <a:pt x="72" y="113"/>
                </a:lnTo>
                <a:lnTo>
                  <a:pt x="72" y="113"/>
                </a:lnTo>
                <a:lnTo>
                  <a:pt x="72" y="113"/>
                </a:lnTo>
                <a:lnTo>
                  <a:pt x="72" y="113"/>
                </a:lnTo>
                <a:lnTo>
                  <a:pt x="72" y="109"/>
                </a:lnTo>
                <a:lnTo>
                  <a:pt x="72" y="109"/>
                </a:lnTo>
                <a:lnTo>
                  <a:pt x="72" y="109"/>
                </a:lnTo>
                <a:lnTo>
                  <a:pt x="68" y="104"/>
                </a:lnTo>
                <a:lnTo>
                  <a:pt x="68" y="104"/>
                </a:lnTo>
                <a:lnTo>
                  <a:pt x="68" y="100"/>
                </a:lnTo>
                <a:lnTo>
                  <a:pt x="68" y="100"/>
                </a:lnTo>
                <a:lnTo>
                  <a:pt x="68" y="100"/>
                </a:lnTo>
                <a:lnTo>
                  <a:pt x="68" y="100"/>
                </a:lnTo>
                <a:lnTo>
                  <a:pt x="68" y="100"/>
                </a:lnTo>
                <a:lnTo>
                  <a:pt x="68" y="100"/>
                </a:lnTo>
                <a:lnTo>
                  <a:pt x="68" y="95"/>
                </a:lnTo>
                <a:lnTo>
                  <a:pt x="68" y="95"/>
                </a:lnTo>
                <a:lnTo>
                  <a:pt x="68" y="95"/>
                </a:lnTo>
                <a:lnTo>
                  <a:pt x="68" y="95"/>
                </a:lnTo>
                <a:lnTo>
                  <a:pt x="63" y="90"/>
                </a:lnTo>
                <a:lnTo>
                  <a:pt x="63" y="90"/>
                </a:lnTo>
                <a:lnTo>
                  <a:pt x="63" y="90"/>
                </a:lnTo>
                <a:lnTo>
                  <a:pt x="63" y="90"/>
                </a:lnTo>
                <a:lnTo>
                  <a:pt x="68" y="90"/>
                </a:lnTo>
                <a:lnTo>
                  <a:pt x="68" y="90"/>
                </a:lnTo>
                <a:lnTo>
                  <a:pt x="68" y="90"/>
                </a:lnTo>
                <a:lnTo>
                  <a:pt x="68" y="90"/>
                </a:lnTo>
                <a:lnTo>
                  <a:pt x="72" y="95"/>
                </a:lnTo>
                <a:lnTo>
                  <a:pt x="72" y="95"/>
                </a:lnTo>
                <a:lnTo>
                  <a:pt x="77" y="95"/>
                </a:lnTo>
                <a:lnTo>
                  <a:pt x="77" y="95"/>
                </a:lnTo>
                <a:lnTo>
                  <a:pt x="77" y="95"/>
                </a:lnTo>
                <a:lnTo>
                  <a:pt x="77" y="95"/>
                </a:lnTo>
                <a:lnTo>
                  <a:pt x="77" y="95"/>
                </a:lnTo>
                <a:lnTo>
                  <a:pt x="81" y="95"/>
                </a:lnTo>
                <a:lnTo>
                  <a:pt x="81" y="95"/>
                </a:lnTo>
                <a:lnTo>
                  <a:pt x="81" y="90"/>
                </a:lnTo>
                <a:lnTo>
                  <a:pt x="77" y="90"/>
                </a:lnTo>
                <a:lnTo>
                  <a:pt x="77" y="86"/>
                </a:lnTo>
                <a:lnTo>
                  <a:pt x="77" y="86"/>
                </a:lnTo>
                <a:lnTo>
                  <a:pt x="77" y="86"/>
                </a:lnTo>
                <a:lnTo>
                  <a:pt x="77" y="86"/>
                </a:lnTo>
                <a:lnTo>
                  <a:pt x="77" y="90"/>
                </a:lnTo>
                <a:lnTo>
                  <a:pt x="72" y="90"/>
                </a:lnTo>
                <a:lnTo>
                  <a:pt x="68" y="86"/>
                </a:lnTo>
                <a:lnTo>
                  <a:pt x="68" y="86"/>
                </a:lnTo>
                <a:lnTo>
                  <a:pt x="68" y="81"/>
                </a:lnTo>
                <a:lnTo>
                  <a:pt x="68" y="81"/>
                </a:lnTo>
                <a:lnTo>
                  <a:pt x="72" y="81"/>
                </a:lnTo>
                <a:lnTo>
                  <a:pt x="72" y="81"/>
                </a:lnTo>
                <a:lnTo>
                  <a:pt x="72" y="86"/>
                </a:lnTo>
                <a:moveTo>
                  <a:pt x="68" y="27"/>
                </a:moveTo>
                <a:lnTo>
                  <a:pt x="68" y="27"/>
                </a:lnTo>
                <a:lnTo>
                  <a:pt x="72" y="27"/>
                </a:lnTo>
                <a:lnTo>
                  <a:pt x="72" y="27"/>
                </a:lnTo>
                <a:lnTo>
                  <a:pt x="72" y="27"/>
                </a:lnTo>
                <a:lnTo>
                  <a:pt x="81" y="27"/>
                </a:lnTo>
                <a:lnTo>
                  <a:pt x="86" y="27"/>
                </a:lnTo>
                <a:lnTo>
                  <a:pt x="86" y="27"/>
                </a:lnTo>
                <a:lnTo>
                  <a:pt x="86" y="27"/>
                </a:lnTo>
                <a:lnTo>
                  <a:pt x="86" y="27"/>
                </a:lnTo>
                <a:lnTo>
                  <a:pt x="86" y="23"/>
                </a:lnTo>
                <a:lnTo>
                  <a:pt x="86" y="18"/>
                </a:lnTo>
                <a:lnTo>
                  <a:pt x="91" y="18"/>
                </a:lnTo>
                <a:lnTo>
                  <a:pt x="91" y="23"/>
                </a:lnTo>
                <a:lnTo>
                  <a:pt x="91" y="23"/>
                </a:lnTo>
                <a:lnTo>
                  <a:pt x="91" y="27"/>
                </a:lnTo>
                <a:lnTo>
                  <a:pt x="91" y="32"/>
                </a:lnTo>
                <a:lnTo>
                  <a:pt x="95" y="32"/>
                </a:lnTo>
                <a:lnTo>
                  <a:pt x="95" y="32"/>
                </a:lnTo>
                <a:lnTo>
                  <a:pt x="100" y="36"/>
                </a:lnTo>
                <a:lnTo>
                  <a:pt x="100" y="36"/>
                </a:lnTo>
                <a:lnTo>
                  <a:pt x="104" y="41"/>
                </a:lnTo>
                <a:lnTo>
                  <a:pt x="104" y="41"/>
                </a:lnTo>
                <a:lnTo>
                  <a:pt x="109" y="41"/>
                </a:lnTo>
                <a:lnTo>
                  <a:pt x="109" y="41"/>
                </a:lnTo>
                <a:lnTo>
                  <a:pt x="109" y="36"/>
                </a:lnTo>
                <a:lnTo>
                  <a:pt x="109" y="36"/>
                </a:lnTo>
                <a:lnTo>
                  <a:pt x="109" y="36"/>
                </a:lnTo>
                <a:lnTo>
                  <a:pt x="109" y="41"/>
                </a:lnTo>
                <a:lnTo>
                  <a:pt x="109" y="41"/>
                </a:lnTo>
                <a:lnTo>
                  <a:pt x="109" y="41"/>
                </a:lnTo>
                <a:lnTo>
                  <a:pt x="109" y="41"/>
                </a:lnTo>
                <a:lnTo>
                  <a:pt x="109" y="41"/>
                </a:lnTo>
                <a:lnTo>
                  <a:pt x="104" y="41"/>
                </a:lnTo>
                <a:lnTo>
                  <a:pt x="104" y="45"/>
                </a:lnTo>
                <a:lnTo>
                  <a:pt x="104" y="45"/>
                </a:lnTo>
                <a:lnTo>
                  <a:pt x="104" y="45"/>
                </a:lnTo>
                <a:lnTo>
                  <a:pt x="104" y="45"/>
                </a:lnTo>
                <a:lnTo>
                  <a:pt x="100" y="45"/>
                </a:lnTo>
                <a:lnTo>
                  <a:pt x="100" y="50"/>
                </a:lnTo>
                <a:lnTo>
                  <a:pt x="100" y="50"/>
                </a:lnTo>
                <a:lnTo>
                  <a:pt x="95" y="50"/>
                </a:lnTo>
                <a:lnTo>
                  <a:pt x="95" y="50"/>
                </a:lnTo>
                <a:lnTo>
                  <a:pt x="91" y="50"/>
                </a:lnTo>
                <a:lnTo>
                  <a:pt x="91" y="54"/>
                </a:lnTo>
                <a:lnTo>
                  <a:pt x="91" y="59"/>
                </a:lnTo>
                <a:lnTo>
                  <a:pt x="91" y="59"/>
                </a:lnTo>
                <a:lnTo>
                  <a:pt x="91" y="63"/>
                </a:lnTo>
                <a:lnTo>
                  <a:pt x="91" y="63"/>
                </a:lnTo>
                <a:lnTo>
                  <a:pt x="95" y="68"/>
                </a:lnTo>
                <a:lnTo>
                  <a:pt x="95" y="68"/>
                </a:lnTo>
                <a:lnTo>
                  <a:pt x="95" y="68"/>
                </a:lnTo>
                <a:lnTo>
                  <a:pt x="95" y="68"/>
                </a:lnTo>
                <a:lnTo>
                  <a:pt x="91" y="68"/>
                </a:lnTo>
                <a:lnTo>
                  <a:pt x="86" y="68"/>
                </a:lnTo>
                <a:lnTo>
                  <a:pt x="81" y="63"/>
                </a:lnTo>
                <a:lnTo>
                  <a:pt x="72" y="63"/>
                </a:lnTo>
                <a:lnTo>
                  <a:pt x="68" y="59"/>
                </a:lnTo>
                <a:lnTo>
                  <a:pt x="59" y="59"/>
                </a:lnTo>
                <a:lnTo>
                  <a:pt x="59" y="68"/>
                </a:lnTo>
                <a:lnTo>
                  <a:pt x="54" y="63"/>
                </a:lnTo>
                <a:lnTo>
                  <a:pt x="50" y="63"/>
                </a:lnTo>
                <a:lnTo>
                  <a:pt x="50" y="63"/>
                </a:lnTo>
                <a:lnTo>
                  <a:pt x="50" y="63"/>
                </a:lnTo>
                <a:lnTo>
                  <a:pt x="45" y="63"/>
                </a:lnTo>
                <a:lnTo>
                  <a:pt x="45" y="63"/>
                </a:lnTo>
                <a:lnTo>
                  <a:pt x="45" y="63"/>
                </a:lnTo>
                <a:lnTo>
                  <a:pt x="45" y="63"/>
                </a:lnTo>
                <a:lnTo>
                  <a:pt x="45" y="68"/>
                </a:lnTo>
                <a:lnTo>
                  <a:pt x="45" y="68"/>
                </a:lnTo>
                <a:lnTo>
                  <a:pt x="50" y="68"/>
                </a:lnTo>
                <a:lnTo>
                  <a:pt x="50" y="68"/>
                </a:lnTo>
                <a:lnTo>
                  <a:pt x="54" y="72"/>
                </a:lnTo>
                <a:lnTo>
                  <a:pt x="54" y="72"/>
                </a:lnTo>
                <a:lnTo>
                  <a:pt x="54" y="72"/>
                </a:lnTo>
                <a:lnTo>
                  <a:pt x="59" y="72"/>
                </a:lnTo>
                <a:lnTo>
                  <a:pt x="63" y="72"/>
                </a:lnTo>
                <a:lnTo>
                  <a:pt x="68" y="77"/>
                </a:lnTo>
                <a:lnTo>
                  <a:pt x="68" y="77"/>
                </a:lnTo>
                <a:lnTo>
                  <a:pt x="68" y="77"/>
                </a:lnTo>
                <a:lnTo>
                  <a:pt x="68" y="77"/>
                </a:lnTo>
                <a:lnTo>
                  <a:pt x="63" y="77"/>
                </a:lnTo>
                <a:lnTo>
                  <a:pt x="63" y="77"/>
                </a:lnTo>
                <a:lnTo>
                  <a:pt x="59" y="77"/>
                </a:lnTo>
                <a:lnTo>
                  <a:pt x="59" y="77"/>
                </a:lnTo>
                <a:lnTo>
                  <a:pt x="59" y="81"/>
                </a:lnTo>
                <a:lnTo>
                  <a:pt x="59" y="81"/>
                </a:lnTo>
                <a:lnTo>
                  <a:pt x="59" y="81"/>
                </a:lnTo>
                <a:lnTo>
                  <a:pt x="59" y="86"/>
                </a:lnTo>
                <a:lnTo>
                  <a:pt x="59" y="86"/>
                </a:lnTo>
                <a:lnTo>
                  <a:pt x="59" y="86"/>
                </a:lnTo>
                <a:lnTo>
                  <a:pt x="54" y="86"/>
                </a:lnTo>
                <a:lnTo>
                  <a:pt x="54" y="81"/>
                </a:lnTo>
                <a:lnTo>
                  <a:pt x="54" y="81"/>
                </a:lnTo>
                <a:lnTo>
                  <a:pt x="54" y="81"/>
                </a:lnTo>
                <a:lnTo>
                  <a:pt x="50" y="77"/>
                </a:lnTo>
                <a:lnTo>
                  <a:pt x="50" y="77"/>
                </a:lnTo>
                <a:lnTo>
                  <a:pt x="50" y="72"/>
                </a:lnTo>
                <a:lnTo>
                  <a:pt x="45" y="72"/>
                </a:lnTo>
                <a:lnTo>
                  <a:pt x="45" y="72"/>
                </a:lnTo>
                <a:lnTo>
                  <a:pt x="41" y="68"/>
                </a:lnTo>
                <a:lnTo>
                  <a:pt x="41" y="68"/>
                </a:lnTo>
                <a:lnTo>
                  <a:pt x="41" y="63"/>
                </a:lnTo>
                <a:lnTo>
                  <a:pt x="36" y="63"/>
                </a:lnTo>
                <a:lnTo>
                  <a:pt x="36" y="63"/>
                </a:lnTo>
                <a:lnTo>
                  <a:pt x="36" y="59"/>
                </a:lnTo>
                <a:lnTo>
                  <a:pt x="36" y="59"/>
                </a:lnTo>
                <a:lnTo>
                  <a:pt x="41" y="59"/>
                </a:lnTo>
                <a:lnTo>
                  <a:pt x="41" y="59"/>
                </a:lnTo>
                <a:lnTo>
                  <a:pt x="41" y="54"/>
                </a:lnTo>
                <a:lnTo>
                  <a:pt x="41" y="54"/>
                </a:lnTo>
                <a:lnTo>
                  <a:pt x="41" y="54"/>
                </a:lnTo>
                <a:lnTo>
                  <a:pt x="36" y="50"/>
                </a:lnTo>
                <a:lnTo>
                  <a:pt x="36" y="50"/>
                </a:lnTo>
                <a:lnTo>
                  <a:pt x="36" y="50"/>
                </a:lnTo>
                <a:lnTo>
                  <a:pt x="36" y="45"/>
                </a:lnTo>
                <a:lnTo>
                  <a:pt x="36" y="45"/>
                </a:lnTo>
                <a:lnTo>
                  <a:pt x="41" y="50"/>
                </a:lnTo>
                <a:lnTo>
                  <a:pt x="41" y="50"/>
                </a:lnTo>
                <a:lnTo>
                  <a:pt x="45" y="50"/>
                </a:lnTo>
                <a:lnTo>
                  <a:pt x="45" y="50"/>
                </a:lnTo>
                <a:lnTo>
                  <a:pt x="50" y="50"/>
                </a:lnTo>
                <a:lnTo>
                  <a:pt x="50" y="50"/>
                </a:lnTo>
                <a:lnTo>
                  <a:pt x="50" y="45"/>
                </a:lnTo>
                <a:lnTo>
                  <a:pt x="50" y="45"/>
                </a:lnTo>
                <a:lnTo>
                  <a:pt x="45" y="41"/>
                </a:lnTo>
                <a:lnTo>
                  <a:pt x="45" y="41"/>
                </a:lnTo>
                <a:lnTo>
                  <a:pt x="41" y="36"/>
                </a:lnTo>
                <a:lnTo>
                  <a:pt x="41" y="32"/>
                </a:lnTo>
                <a:lnTo>
                  <a:pt x="41" y="32"/>
                </a:lnTo>
                <a:lnTo>
                  <a:pt x="36" y="27"/>
                </a:lnTo>
                <a:lnTo>
                  <a:pt x="36" y="23"/>
                </a:lnTo>
                <a:lnTo>
                  <a:pt x="36" y="23"/>
                </a:lnTo>
                <a:lnTo>
                  <a:pt x="32" y="18"/>
                </a:lnTo>
                <a:lnTo>
                  <a:pt x="27" y="14"/>
                </a:lnTo>
                <a:lnTo>
                  <a:pt x="27" y="14"/>
                </a:lnTo>
                <a:lnTo>
                  <a:pt x="23" y="9"/>
                </a:lnTo>
                <a:lnTo>
                  <a:pt x="23" y="9"/>
                </a:lnTo>
                <a:lnTo>
                  <a:pt x="23" y="5"/>
                </a:lnTo>
                <a:lnTo>
                  <a:pt x="18" y="5"/>
                </a:lnTo>
                <a:lnTo>
                  <a:pt x="18" y="5"/>
                </a:lnTo>
                <a:lnTo>
                  <a:pt x="23" y="5"/>
                </a:lnTo>
                <a:lnTo>
                  <a:pt x="23" y="5"/>
                </a:lnTo>
                <a:lnTo>
                  <a:pt x="23" y="5"/>
                </a:lnTo>
                <a:lnTo>
                  <a:pt x="23" y="0"/>
                </a:lnTo>
                <a:lnTo>
                  <a:pt x="23" y="5"/>
                </a:lnTo>
                <a:lnTo>
                  <a:pt x="23" y="5"/>
                </a:lnTo>
                <a:lnTo>
                  <a:pt x="27" y="5"/>
                </a:lnTo>
                <a:lnTo>
                  <a:pt x="36" y="9"/>
                </a:lnTo>
                <a:lnTo>
                  <a:pt x="45" y="14"/>
                </a:lnTo>
                <a:lnTo>
                  <a:pt x="50" y="18"/>
                </a:lnTo>
                <a:lnTo>
                  <a:pt x="54" y="18"/>
                </a:lnTo>
                <a:lnTo>
                  <a:pt x="59" y="23"/>
                </a:lnTo>
                <a:lnTo>
                  <a:pt x="63" y="23"/>
                </a:lnTo>
                <a:lnTo>
                  <a:pt x="68" y="23"/>
                </a:lnTo>
                <a:lnTo>
                  <a:pt x="68" y="27"/>
                </a:lnTo>
                <a:lnTo>
                  <a:pt x="68" y="27"/>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0" name="Freeform 86">
            <a:extLst>
              <a:ext uri="{FF2B5EF4-FFF2-40B4-BE49-F238E27FC236}">
                <a16:creationId xmlns:a16="http://schemas.microsoft.com/office/drawing/2014/main" id="{557DB1B8-25B2-6F4F-BECF-C73F05FB575F}"/>
              </a:ext>
            </a:extLst>
          </p:cNvPr>
          <p:cNvSpPr>
            <a:spLocks/>
          </p:cNvSpPr>
          <p:nvPr/>
        </p:nvSpPr>
        <p:spPr bwMode="auto">
          <a:xfrm>
            <a:off x="8422477" y="2574446"/>
            <a:ext cx="43212" cy="21918"/>
          </a:xfrm>
          <a:custGeom>
            <a:avLst/>
            <a:gdLst>
              <a:gd name="T0" fmla="*/ 14 w 18"/>
              <a:gd name="T1" fmla="*/ 0 h 9"/>
              <a:gd name="T2" fmla="*/ 14 w 18"/>
              <a:gd name="T3" fmla="*/ 0 h 9"/>
              <a:gd name="T4" fmla="*/ 14 w 18"/>
              <a:gd name="T5" fmla="*/ 0 h 9"/>
              <a:gd name="T6" fmla="*/ 18 w 18"/>
              <a:gd name="T7" fmla="*/ 0 h 9"/>
              <a:gd name="T8" fmla="*/ 18 w 18"/>
              <a:gd name="T9" fmla="*/ 0 h 9"/>
              <a:gd name="T10" fmla="*/ 14 w 18"/>
              <a:gd name="T11" fmla="*/ 0 h 9"/>
              <a:gd name="T12" fmla="*/ 14 w 18"/>
              <a:gd name="T13" fmla="*/ 4 h 9"/>
              <a:gd name="T14" fmla="*/ 14 w 18"/>
              <a:gd name="T15" fmla="*/ 4 h 9"/>
              <a:gd name="T16" fmla="*/ 9 w 18"/>
              <a:gd name="T17" fmla="*/ 4 h 9"/>
              <a:gd name="T18" fmla="*/ 9 w 18"/>
              <a:gd name="T19" fmla="*/ 9 h 9"/>
              <a:gd name="T20" fmla="*/ 9 w 18"/>
              <a:gd name="T21" fmla="*/ 9 h 9"/>
              <a:gd name="T22" fmla="*/ 5 w 18"/>
              <a:gd name="T23" fmla="*/ 4 h 9"/>
              <a:gd name="T24" fmla="*/ 5 w 18"/>
              <a:gd name="T25" fmla="*/ 4 h 9"/>
              <a:gd name="T26" fmla="*/ 5 w 18"/>
              <a:gd name="T27" fmla="*/ 4 h 9"/>
              <a:gd name="T28" fmla="*/ 5 w 18"/>
              <a:gd name="T29" fmla="*/ 0 h 9"/>
              <a:gd name="T30" fmla="*/ 0 w 18"/>
              <a:gd name="T31" fmla="*/ 0 h 9"/>
              <a:gd name="T32" fmla="*/ 0 w 18"/>
              <a:gd name="T33" fmla="*/ 0 h 9"/>
              <a:gd name="T34" fmla="*/ 0 w 18"/>
              <a:gd name="T35" fmla="*/ 0 h 9"/>
              <a:gd name="T36" fmla="*/ 5 w 18"/>
              <a:gd name="T37" fmla="*/ 0 h 9"/>
              <a:gd name="T38" fmla="*/ 9 w 18"/>
              <a:gd name="T39" fmla="*/ 0 h 9"/>
              <a:gd name="T40" fmla="*/ 14 w 18"/>
              <a:gd name="T41" fmla="*/ 0 h 9"/>
              <a:gd name="T42" fmla="*/ 14 w 18"/>
              <a:gd name="T4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9">
                <a:moveTo>
                  <a:pt x="14" y="0"/>
                </a:moveTo>
                <a:lnTo>
                  <a:pt x="14" y="0"/>
                </a:lnTo>
                <a:lnTo>
                  <a:pt x="14" y="0"/>
                </a:lnTo>
                <a:lnTo>
                  <a:pt x="18" y="0"/>
                </a:lnTo>
                <a:lnTo>
                  <a:pt x="18" y="0"/>
                </a:lnTo>
                <a:lnTo>
                  <a:pt x="14" y="0"/>
                </a:lnTo>
                <a:lnTo>
                  <a:pt x="14" y="4"/>
                </a:lnTo>
                <a:lnTo>
                  <a:pt x="14" y="4"/>
                </a:lnTo>
                <a:lnTo>
                  <a:pt x="9" y="4"/>
                </a:lnTo>
                <a:lnTo>
                  <a:pt x="9" y="9"/>
                </a:lnTo>
                <a:lnTo>
                  <a:pt x="9" y="9"/>
                </a:lnTo>
                <a:lnTo>
                  <a:pt x="5" y="4"/>
                </a:lnTo>
                <a:lnTo>
                  <a:pt x="5" y="4"/>
                </a:lnTo>
                <a:lnTo>
                  <a:pt x="5" y="4"/>
                </a:lnTo>
                <a:lnTo>
                  <a:pt x="5" y="0"/>
                </a:lnTo>
                <a:lnTo>
                  <a:pt x="0" y="0"/>
                </a:lnTo>
                <a:lnTo>
                  <a:pt x="0" y="0"/>
                </a:lnTo>
                <a:lnTo>
                  <a:pt x="0" y="0"/>
                </a:lnTo>
                <a:lnTo>
                  <a:pt x="5" y="0"/>
                </a:lnTo>
                <a:lnTo>
                  <a:pt x="9" y="0"/>
                </a:lnTo>
                <a:lnTo>
                  <a:pt x="14" y="0"/>
                </a:lnTo>
                <a:lnTo>
                  <a:pt x="1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1" name="Freeform 87">
            <a:extLst>
              <a:ext uri="{FF2B5EF4-FFF2-40B4-BE49-F238E27FC236}">
                <a16:creationId xmlns:a16="http://schemas.microsoft.com/office/drawing/2014/main" id="{D57B2FEB-127D-A046-8F2C-5CFCEDC06D18}"/>
              </a:ext>
            </a:extLst>
          </p:cNvPr>
          <p:cNvSpPr>
            <a:spLocks/>
          </p:cNvSpPr>
          <p:nvPr/>
        </p:nvSpPr>
        <p:spPr bwMode="auto">
          <a:xfrm>
            <a:off x="7154917" y="1670979"/>
            <a:ext cx="1409201" cy="681862"/>
          </a:xfrm>
          <a:custGeom>
            <a:avLst/>
            <a:gdLst>
              <a:gd name="T0" fmla="*/ 316 w 587"/>
              <a:gd name="T1" fmla="*/ 18 h 280"/>
              <a:gd name="T2" fmla="*/ 334 w 587"/>
              <a:gd name="T3" fmla="*/ 23 h 280"/>
              <a:gd name="T4" fmla="*/ 348 w 587"/>
              <a:gd name="T5" fmla="*/ 27 h 280"/>
              <a:gd name="T6" fmla="*/ 366 w 587"/>
              <a:gd name="T7" fmla="*/ 27 h 280"/>
              <a:gd name="T8" fmla="*/ 388 w 587"/>
              <a:gd name="T9" fmla="*/ 14 h 280"/>
              <a:gd name="T10" fmla="*/ 424 w 587"/>
              <a:gd name="T11" fmla="*/ 41 h 280"/>
              <a:gd name="T12" fmla="*/ 474 w 587"/>
              <a:gd name="T13" fmla="*/ 72 h 280"/>
              <a:gd name="T14" fmla="*/ 483 w 587"/>
              <a:gd name="T15" fmla="*/ 72 h 280"/>
              <a:gd name="T16" fmla="*/ 506 w 587"/>
              <a:gd name="T17" fmla="*/ 77 h 280"/>
              <a:gd name="T18" fmla="*/ 537 w 587"/>
              <a:gd name="T19" fmla="*/ 86 h 280"/>
              <a:gd name="T20" fmla="*/ 564 w 587"/>
              <a:gd name="T21" fmla="*/ 99 h 280"/>
              <a:gd name="T22" fmla="*/ 583 w 587"/>
              <a:gd name="T23" fmla="*/ 104 h 280"/>
              <a:gd name="T24" fmla="*/ 578 w 587"/>
              <a:gd name="T25" fmla="*/ 118 h 280"/>
              <a:gd name="T26" fmla="*/ 578 w 587"/>
              <a:gd name="T27" fmla="*/ 145 h 280"/>
              <a:gd name="T28" fmla="*/ 551 w 587"/>
              <a:gd name="T29" fmla="*/ 149 h 280"/>
              <a:gd name="T30" fmla="*/ 551 w 587"/>
              <a:gd name="T31" fmla="*/ 176 h 280"/>
              <a:gd name="T32" fmla="*/ 537 w 587"/>
              <a:gd name="T33" fmla="*/ 181 h 280"/>
              <a:gd name="T34" fmla="*/ 524 w 587"/>
              <a:gd name="T35" fmla="*/ 194 h 280"/>
              <a:gd name="T36" fmla="*/ 537 w 587"/>
              <a:gd name="T37" fmla="*/ 217 h 280"/>
              <a:gd name="T38" fmla="*/ 537 w 587"/>
              <a:gd name="T39" fmla="*/ 231 h 280"/>
              <a:gd name="T40" fmla="*/ 519 w 587"/>
              <a:gd name="T41" fmla="*/ 231 h 280"/>
              <a:gd name="T42" fmla="*/ 488 w 587"/>
              <a:gd name="T43" fmla="*/ 231 h 280"/>
              <a:gd name="T44" fmla="*/ 438 w 587"/>
              <a:gd name="T45" fmla="*/ 226 h 280"/>
              <a:gd name="T46" fmla="*/ 415 w 587"/>
              <a:gd name="T47" fmla="*/ 235 h 280"/>
              <a:gd name="T48" fmla="*/ 397 w 587"/>
              <a:gd name="T49" fmla="*/ 249 h 280"/>
              <a:gd name="T50" fmla="*/ 375 w 587"/>
              <a:gd name="T51" fmla="*/ 262 h 280"/>
              <a:gd name="T52" fmla="*/ 361 w 587"/>
              <a:gd name="T53" fmla="*/ 276 h 280"/>
              <a:gd name="T54" fmla="*/ 339 w 587"/>
              <a:gd name="T55" fmla="*/ 267 h 280"/>
              <a:gd name="T56" fmla="*/ 321 w 587"/>
              <a:gd name="T57" fmla="*/ 235 h 280"/>
              <a:gd name="T58" fmla="*/ 289 w 587"/>
              <a:gd name="T59" fmla="*/ 226 h 280"/>
              <a:gd name="T60" fmla="*/ 244 w 587"/>
              <a:gd name="T61" fmla="*/ 217 h 280"/>
              <a:gd name="T62" fmla="*/ 203 w 587"/>
              <a:gd name="T63" fmla="*/ 194 h 280"/>
              <a:gd name="T64" fmla="*/ 158 w 587"/>
              <a:gd name="T65" fmla="*/ 199 h 280"/>
              <a:gd name="T66" fmla="*/ 171 w 587"/>
              <a:gd name="T67" fmla="*/ 271 h 280"/>
              <a:gd name="T68" fmla="*/ 144 w 587"/>
              <a:gd name="T69" fmla="*/ 253 h 280"/>
              <a:gd name="T70" fmla="*/ 117 w 587"/>
              <a:gd name="T71" fmla="*/ 253 h 280"/>
              <a:gd name="T72" fmla="*/ 95 w 587"/>
              <a:gd name="T73" fmla="*/ 240 h 280"/>
              <a:gd name="T74" fmla="*/ 72 w 587"/>
              <a:gd name="T75" fmla="*/ 213 h 280"/>
              <a:gd name="T76" fmla="*/ 81 w 587"/>
              <a:gd name="T77" fmla="*/ 208 h 280"/>
              <a:gd name="T78" fmla="*/ 113 w 587"/>
              <a:gd name="T79" fmla="*/ 194 h 280"/>
              <a:gd name="T80" fmla="*/ 95 w 587"/>
              <a:gd name="T81" fmla="*/ 167 h 280"/>
              <a:gd name="T82" fmla="*/ 63 w 587"/>
              <a:gd name="T83" fmla="*/ 167 h 280"/>
              <a:gd name="T84" fmla="*/ 40 w 587"/>
              <a:gd name="T85" fmla="*/ 176 h 280"/>
              <a:gd name="T86" fmla="*/ 31 w 587"/>
              <a:gd name="T87" fmla="*/ 158 h 280"/>
              <a:gd name="T88" fmla="*/ 0 w 587"/>
              <a:gd name="T89" fmla="*/ 136 h 280"/>
              <a:gd name="T90" fmla="*/ 4 w 587"/>
              <a:gd name="T91" fmla="*/ 104 h 280"/>
              <a:gd name="T92" fmla="*/ 22 w 587"/>
              <a:gd name="T93" fmla="*/ 104 h 280"/>
              <a:gd name="T94" fmla="*/ 40 w 587"/>
              <a:gd name="T95" fmla="*/ 86 h 280"/>
              <a:gd name="T96" fmla="*/ 68 w 587"/>
              <a:gd name="T97" fmla="*/ 77 h 280"/>
              <a:gd name="T98" fmla="*/ 95 w 587"/>
              <a:gd name="T99" fmla="*/ 86 h 280"/>
              <a:gd name="T100" fmla="*/ 104 w 587"/>
              <a:gd name="T101" fmla="*/ 90 h 280"/>
              <a:gd name="T102" fmla="*/ 135 w 587"/>
              <a:gd name="T103" fmla="*/ 86 h 280"/>
              <a:gd name="T104" fmla="*/ 167 w 587"/>
              <a:gd name="T105" fmla="*/ 90 h 280"/>
              <a:gd name="T106" fmla="*/ 190 w 587"/>
              <a:gd name="T107" fmla="*/ 90 h 280"/>
              <a:gd name="T108" fmla="*/ 180 w 587"/>
              <a:gd name="T109" fmla="*/ 72 h 280"/>
              <a:gd name="T110" fmla="*/ 185 w 587"/>
              <a:gd name="T111" fmla="*/ 50 h 280"/>
              <a:gd name="T112" fmla="*/ 180 w 587"/>
              <a:gd name="T113" fmla="*/ 41 h 280"/>
              <a:gd name="T114" fmla="*/ 180 w 587"/>
              <a:gd name="T115" fmla="*/ 32 h 280"/>
              <a:gd name="T116" fmla="*/ 212 w 587"/>
              <a:gd name="T117" fmla="*/ 23 h 280"/>
              <a:gd name="T118" fmla="*/ 230 w 587"/>
              <a:gd name="T119" fmla="*/ 18 h 280"/>
              <a:gd name="T120" fmla="*/ 266 w 587"/>
              <a:gd name="T121" fmla="*/ 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 h="280">
                <a:moveTo>
                  <a:pt x="293" y="0"/>
                </a:moveTo>
                <a:lnTo>
                  <a:pt x="293" y="0"/>
                </a:lnTo>
                <a:lnTo>
                  <a:pt x="293" y="5"/>
                </a:lnTo>
                <a:lnTo>
                  <a:pt x="293" y="0"/>
                </a:lnTo>
                <a:lnTo>
                  <a:pt x="298" y="0"/>
                </a:lnTo>
                <a:lnTo>
                  <a:pt x="298" y="0"/>
                </a:lnTo>
                <a:lnTo>
                  <a:pt x="298" y="0"/>
                </a:lnTo>
                <a:lnTo>
                  <a:pt x="298" y="0"/>
                </a:lnTo>
                <a:lnTo>
                  <a:pt x="302" y="0"/>
                </a:lnTo>
                <a:lnTo>
                  <a:pt x="302" y="5"/>
                </a:lnTo>
                <a:lnTo>
                  <a:pt x="307" y="5"/>
                </a:lnTo>
                <a:lnTo>
                  <a:pt x="311" y="9"/>
                </a:lnTo>
                <a:lnTo>
                  <a:pt x="311" y="14"/>
                </a:lnTo>
                <a:lnTo>
                  <a:pt x="311" y="14"/>
                </a:lnTo>
                <a:lnTo>
                  <a:pt x="311" y="14"/>
                </a:lnTo>
                <a:lnTo>
                  <a:pt x="311" y="18"/>
                </a:lnTo>
                <a:lnTo>
                  <a:pt x="311" y="18"/>
                </a:lnTo>
                <a:lnTo>
                  <a:pt x="316" y="18"/>
                </a:lnTo>
                <a:lnTo>
                  <a:pt x="316" y="23"/>
                </a:lnTo>
                <a:lnTo>
                  <a:pt x="321" y="18"/>
                </a:lnTo>
                <a:lnTo>
                  <a:pt x="325" y="18"/>
                </a:lnTo>
                <a:lnTo>
                  <a:pt x="325" y="18"/>
                </a:lnTo>
                <a:lnTo>
                  <a:pt x="330" y="18"/>
                </a:lnTo>
                <a:lnTo>
                  <a:pt x="325" y="18"/>
                </a:lnTo>
                <a:lnTo>
                  <a:pt x="330" y="18"/>
                </a:lnTo>
                <a:lnTo>
                  <a:pt x="330" y="18"/>
                </a:lnTo>
                <a:lnTo>
                  <a:pt x="330" y="18"/>
                </a:lnTo>
                <a:lnTo>
                  <a:pt x="334" y="23"/>
                </a:lnTo>
                <a:lnTo>
                  <a:pt x="334" y="23"/>
                </a:lnTo>
                <a:lnTo>
                  <a:pt x="334" y="23"/>
                </a:lnTo>
                <a:lnTo>
                  <a:pt x="334" y="23"/>
                </a:lnTo>
                <a:lnTo>
                  <a:pt x="334" y="23"/>
                </a:lnTo>
                <a:lnTo>
                  <a:pt x="339" y="23"/>
                </a:lnTo>
                <a:lnTo>
                  <a:pt x="339" y="23"/>
                </a:lnTo>
                <a:lnTo>
                  <a:pt x="334" y="23"/>
                </a:lnTo>
                <a:lnTo>
                  <a:pt x="334" y="23"/>
                </a:lnTo>
                <a:lnTo>
                  <a:pt x="334" y="23"/>
                </a:lnTo>
                <a:lnTo>
                  <a:pt x="334" y="18"/>
                </a:lnTo>
                <a:lnTo>
                  <a:pt x="339" y="18"/>
                </a:lnTo>
                <a:lnTo>
                  <a:pt x="339" y="23"/>
                </a:lnTo>
                <a:lnTo>
                  <a:pt x="343" y="23"/>
                </a:lnTo>
                <a:lnTo>
                  <a:pt x="348" y="23"/>
                </a:lnTo>
                <a:lnTo>
                  <a:pt x="348" y="23"/>
                </a:lnTo>
                <a:lnTo>
                  <a:pt x="348" y="23"/>
                </a:lnTo>
                <a:lnTo>
                  <a:pt x="348" y="23"/>
                </a:lnTo>
                <a:lnTo>
                  <a:pt x="352" y="23"/>
                </a:lnTo>
                <a:lnTo>
                  <a:pt x="352" y="23"/>
                </a:lnTo>
                <a:lnTo>
                  <a:pt x="352" y="23"/>
                </a:lnTo>
                <a:lnTo>
                  <a:pt x="352" y="23"/>
                </a:lnTo>
                <a:lnTo>
                  <a:pt x="352" y="23"/>
                </a:lnTo>
                <a:lnTo>
                  <a:pt x="352" y="23"/>
                </a:lnTo>
                <a:lnTo>
                  <a:pt x="352" y="23"/>
                </a:lnTo>
                <a:lnTo>
                  <a:pt x="348" y="27"/>
                </a:lnTo>
                <a:lnTo>
                  <a:pt x="348" y="27"/>
                </a:lnTo>
                <a:lnTo>
                  <a:pt x="348" y="32"/>
                </a:lnTo>
                <a:lnTo>
                  <a:pt x="352" y="32"/>
                </a:lnTo>
                <a:lnTo>
                  <a:pt x="352" y="32"/>
                </a:lnTo>
                <a:lnTo>
                  <a:pt x="352" y="32"/>
                </a:lnTo>
                <a:lnTo>
                  <a:pt x="352" y="32"/>
                </a:lnTo>
                <a:lnTo>
                  <a:pt x="352" y="32"/>
                </a:lnTo>
                <a:lnTo>
                  <a:pt x="357" y="32"/>
                </a:lnTo>
                <a:lnTo>
                  <a:pt x="357" y="32"/>
                </a:lnTo>
                <a:lnTo>
                  <a:pt x="357" y="27"/>
                </a:lnTo>
                <a:lnTo>
                  <a:pt x="361" y="27"/>
                </a:lnTo>
                <a:lnTo>
                  <a:pt x="361" y="32"/>
                </a:lnTo>
                <a:lnTo>
                  <a:pt x="366" y="32"/>
                </a:lnTo>
                <a:lnTo>
                  <a:pt x="366" y="32"/>
                </a:lnTo>
                <a:lnTo>
                  <a:pt x="366" y="32"/>
                </a:lnTo>
                <a:lnTo>
                  <a:pt x="366" y="32"/>
                </a:lnTo>
                <a:lnTo>
                  <a:pt x="366" y="27"/>
                </a:lnTo>
                <a:lnTo>
                  <a:pt x="366" y="27"/>
                </a:lnTo>
                <a:lnTo>
                  <a:pt x="366" y="27"/>
                </a:lnTo>
                <a:lnTo>
                  <a:pt x="370" y="23"/>
                </a:lnTo>
                <a:lnTo>
                  <a:pt x="370" y="23"/>
                </a:lnTo>
                <a:lnTo>
                  <a:pt x="370" y="23"/>
                </a:lnTo>
                <a:lnTo>
                  <a:pt x="370" y="23"/>
                </a:lnTo>
                <a:lnTo>
                  <a:pt x="375" y="23"/>
                </a:lnTo>
                <a:lnTo>
                  <a:pt x="375" y="23"/>
                </a:lnTo>
                <a:lnTo>
                  <a:pt x="375" y="23"/>
                </a:lnTo>
                <a:lnTo>
                  <a:pt x="375" y="18"/>
                </a:lnTo>
                <a:lnTo>
                  <a:pt x="375" y="18"/>
                </a:lnTo>
                <a:lnTo>
                  <a:pt x="379" y="18"/>
                </a:lnTo>
                <a:lnTo>
                  <a:pt x="379" y="18"/>
                </a:lnTo>
                <a:lnTo>
                  <a:pt x="379" y="18"/>
                </a:lnTo>
                <a:lnTo>
                  <a:pt x="384" y="14"/>
                </a:lnTo>
                <a:lnTo>
                  <a:pt x="384" y="14"/>
                </a:lnTo>
                <a:lnTo>
                  <a:pt x="388" y="14"/>
                </a:lnTo>
                <a:lnTo>
                  <a:pt x="388" y="14"/>
                </a:lnTo>
                <a:lnTo>
                  <a:pt x="388" y="14"/>
                </a:lnTo>
                <a:lnTo>
                  <a:pt x="388" y="14"/>
                </a:lnTo>
                <a:lnTo>
                  <a:pt x="393" y="14"/>
                </a:lnTo>
                <a:lnTo>
                  <a:pt x="393" y="14"/>
                </a:lnTo>
                <a:lnTo>
                  <a:pt x="393" y="18"/>
                </a:lnTo>
                <a:lnTo>
                  <a:pt x="393" y="18"/>
                </a:lnTo>
                <a:lnTo>
                  <a:pt x="388" y="18"/>
                </a:lnTo>
                <a:lnTo>
                  <a:pt x="388" y="18"/>
                </a:lnTo>
                <a:lnTo>
                  <a:pt x="388" y="18"/>
                </a:lnTo>
                <a:lnTo>
                  <a:pt x="388" y="18"/>
                </a:lnTo>
                <a:lnTo>
                  <a:pt x="393" y="23"/>
                </a:lnTo>
                <a:lnTo>
                  <a:pt x="393" y="23"/>
                </a:lnTo>
                <a:lnTo>
                  <a:pt x="397" y="23"/>
                </a:lnTo>
                <a:lnTo>
                  <a:pt x="402" y="27"/>
                </a:lnTo>
                <a:lnTo>
                  <a:pt x="406" y="27"/>
                </a:lnTo>
                <a:lnTo>
                  <a:pt x="411" y="32"/>
                </a:lnTo>
                <a:lnTo>
                  <a:pt x="415" y="32"/>
                </a:lnTo>
                <a:lnTo>
                  <a:pt x="415" y="32"/>
                </a:lnTo>
                <a:lnTo>
                  <a:pt x="420" y="36"/>
                </a:lnTo>
                <a:lnTo>
                  <a:pt x="424" y="41"/>
                </a:lnTo>
                <a:lnTo>
                  <a:pt x="429" y="45"/>
                </a:lnTo>
                <a:lnTo>
                  <a:pt x="438" y="50"/>
                </a:lnTo>
                <a:lnTo>
                  <a:pt x="442" y="54"/>
                </a:lnTo>
                <a:lnTo>
                  <a:pt x="447" y="59"/>
                </a:lnTo>
                <a:lnTo>
                  <a:pt x="456" y="68"/>
                </a:lnTo>
                <a:lnTo>
                  <a:pt x="456" y="68"/>
                </a:lnTo>
                <a:lnTo>
                  <a:pt x="461" y="72"/>
                </a:lnTo>
                <a:lnTo>
                  <a:pt x="465" y="77"/>
                </a:lnTo>
                <a:lnTo>
                  <a:pt x="470" y="77"/>
                </a:lnTo>
                <a:lnTo>
                  <a:pt x="470" y="77"/>
                </a:lnTo>
                <a:lnTo>
                  <a:pt x="470" y="77"/>
                </a:lnTo>
                <a:lnTo>
                  <a:pt x="470" y="77"/>
                </a:lnTo>
                <a:lnTo>
                  <a:pt x="470" y="77"/>
                </a:lnTo>
                <a:lnTo>
                  <a:pt x="470" y="77"/>
                </a:lnTo>
                <a:lnTo>
                  <a:pt x="470" y="77"/>
                </a:lnTo>
                <a:lnTo>
                  <a:pt x="470" y="77"/>
                </a:lnTo>
                <a:lnTo>
                  <a:pt x="474" y="77"/>
                </a:lnTo>
                <a:lnTo>
                  <a:pt x="474" y="72"/>
                </a:lnTo>
                <a:lnTo>
                  <a:pt x="470" y="72"/>
                </a:lnTo>
                <a:lnTo>
                  <a:pt x="470" y="72"/>
                </a:lnTo>
                <a:lnTo>
                  <a:pt x="470" y="72"/>
                </a:lnTo>
                <a:lnTo>
                  <a:pt x="470" y="72"/>
                </a:lnTo>
                <a:lnTo>
                  <a:pt x="474" y="68"/>
                </a:lnTo>
                <a:lnTo>
                  <a:pt x="474" y="68"/>
                </a:lnTo>
                <a:lnTo>
                  <a:pt x="474" y="68"/>
                </a:lnTo>
                <a:lnTo>
                  <a:pt x="474" y="68"/>
                </a:lnTo>
                <a:lnTo>
                  <a:pt x="474" y="68"/>
                </a:lnTo>
                <a:lnTo>
                  <a:pt x="474" y="68"/>
                </a:lnTo>
                <a:lnTo>
                  <a:pt x="479" y="68"/>
                </a:lnTo>
                <a:lnTo>
                  <a:pt x="479" y="72"/>
                </a:lnTo>
                <a:lnTo>
                  <a:pt x="479" y="72"/>
                </a:lnTo>
                <a:lnTo>
                  <a:pt x="479" y="72"/>
                </a:lnTo>
                <a:lnTo>
                  <a:pt x="483" y="72"/>
                </a:lnTo>
                <a:lnTo>
                  <a:pt x="483" y="72"/>
                </a:lnTo>
                <a:lnTo>
                  <a:pt x="483" y="72"/>
                </a:lnTo>
                <a:lnTo>
                  <a:pt x="483" y="72"/>
                </a:lnTo>
                <a:lnTo>
                  <a:pt x="483" y="77"/>
                </a:lnTo>
                <a:lnTo>
                  <a:pt x="483" y="72"/>
                </a:lnTo>
                <a:lnTo>
                  <a:pt x="488" y="72"/>
                </a:lnTo>
                <a:lnTo>
                  <a:pt x="488" y="77"/>
                </a:lnTo>
                <a:lnTo>
                  <a:pt x="488" y="77"/>
                </a:lnTo>
                <a:lnTo>
                  <a:pt x="488" y="77"/>
                </a:lnTo>
                <a:lnTo>
                  <a:pt x="488" y="77"/>
                </a:lnTo>
                <a:lnTo>
                  <a:pt x="488" y="77"/>
                </a:lnTo>
                <a:lnTo>
                  <a:pt x="492" y="77"/>
                </a:lnTo>
                <a:lnTo>
                  <a:pt x="492" y="77"/>
                </a:lnTo>
                <a:lnTo>
                  <a:pt x="497" y="77"/>
                </a:lnTo>
                <a:lnTo>
                  <a:pt x="497" y="77"/>
                </a:lnTo>
                <a:lnTo>
                  <a:pt x="501" y="77"/>
                </a:lnTo>
                <a:lnTo>
                  <a:pt x="501" y="77"/>
                </a:lnTo>
                <a:lnTo>
                  <a:pt x="506" y="77"/>
                </a:lnTo>
                <a:lnTo>
                  <a:pt x="506" y="77"/>
                </a:lnTo>
                <a:lnTo>
                  <a:pt x="506" y="77"/>
                </a:lnTo>
                <a:lnTo>
                  <a:pt x="506" y="77"/>
                </a:lnTo>
                <a:lnTo>
                  <a:pt x="506" y="77"/>
                </a:lnTo>
                <a:lnTo>
                  <a:pt x="510" y="72"/>
                </a:lnTo>
                <a:lnTo>
                  <a:pt x="510" y="72"/>
                </a:lnTo>
                <a:lnTo>
                  <a:pt x="510" y="72"/>
                </a:lnTo>
                <a:lnTo>
                  <a:pt x="510" y="72"/>
                </a:lnTo>
                <a:lnTo>
                  <a:pt x="510" y="72"/>
                </a:lnTo>
                <a:lnTo>
                  <a:pt x="515" y="72"/>
                </a:lnTo>
                <a:lnTo>
                  <a:pt x="519" y="72"/>
                </a:lnTo>
                <a:lnTo>
                  <a:pt x="519" y="72"/>
                </a:lnTo>
                <a:lnTo>
                  <a:pt x="524" y="77"/>
                </a:lnTo>
                <a:lnTo>
                  <a:pt x="524" y="77"/>
                </a:lnTo>
                <a:lnTo>
                  <a:pt x="524" y="77"/>
                </a:lnTo>
                <a:lnTo>
                  <a:pt x="528" y="81"/>
                </a:lnTo>
                <a:lnTo>
                  <a:pt x="528" y="81"/>
                </a:lnTo>
                <a:lnTo>
                  <a:pt x="528" y="81"/>
                </a:lnTo>
                <a:lnTo>
                  <a:pt x="533" y="86"/>
                </a:lnTo>
                <a:lnTo>
                  <a:pt x="533" y="86"/>
                </a:lnTo>
                <a:lnTo>
                  <a:pt x="537" y="86"/>
                </a:lnTo>
                <a:lnTo>
                  <a:pt x="537" y="86"/>
                </a:lnTo>
                <a:lnTo>
                  <a:pt x="537" y="86"/>
                </a:lnTo>
                <a:lnTo>
                  <a:pt x="542" y="90"/>
                </a:lnTo>
                <a:lnTo>
                  <a:pt x="546" y="90"/>
                </a:lnTo>
                <a:lnTo>
                  <a:pt x="546" y="90"/>
                </a:lnTo>
                <a:lnTo>
                  <a:pt x="546" y="90"/>
                </a:lnTo>
                <a:lnTo>
                  <a:pt x="546" y="90"/>
                </a:lnTo>
                <a:lnTo>
                  <a:pt x="546" y="90"/>
                </a:lnTo>
                <a:lnTo>
                  <a:pt x="551" y="95"/>
                </a:lnTo>
                <a:lnTo>
                  <a:pt x="551" y="95"/>
                </a:lnTo>
                <a:lnTo>
                  <a:pt x="551" y="95"/>
                </a:lnTo>
                <a:lnTo>
                  <a:pt x="551" y="95"/>
                </a:lnTo>
                <a:lnTo>
                  <a:pt x="555" y="99"/>
                </a:lnTo>
                <a:lnTo>
                  <a:pt x="555" y="95"/>
                </a:lnTo>
                <a:lnTo>
                  <a:pt x="555" y="95"/>
                </a:lnTo>
                <a:lnTo>
                  <a:pt x="564" y="99"/>
                </a:lnTo>
                <a:lnTo>
                  <a:pt x="564" y="99"/>
                </a:lnTo>
                <a:lnTo>
                  <a:pt x="564" y="99"/>
                </a:lnTo>
                <a:lnTo>
                  <a:pt x="564" y="99"/>
                </a:lnTo>
                <a:lnTo>
                  <a:pt x="564" y="99"/>
                </a:lnTo>
                <a:lnTo>
                  <a:pt x="569" y="99"/>
                </a:lnTo>
                <a:lnTo>
                  <a:pt x="569" y="99"/>
                </a:lnTo>
                <a:lnTo>
                  <a:pt x="569" y="95"/>
                </a:lnTo>
                <a:lnTo>
                  <a:pt x="569" y="95"/>
                </a:lnTo>
                <a:lnTo>
                  <a:pt x="569" y="95"/>
                </a:lnTo>
                <a:lnTo>
                  <a:pt x="569" y="95"/>
                </a:lnTo>
                <a:lnTo>
                  <a:pt x="574" y="95"/>
                </a:lnTo>
                <a:lnTo>
                  <a:pt x="574" y="95"/>
                </a:lnTo>
                <a:lnTo>
                  <a:pt x="574" y="95"/>
                </a:lnTo>
                <a:lnTo>
                  <a:pt x="574" y="95"/>
                </a:lnTo>
                <a:lnTo>
                  <a:pt x="574" y="95"/>
                </a:lnTo>
                <a:lnTo>
                  <a:pt x="574" y="95"/>
                </a:lnTo>
                <a:lnTo>
                  <a:pt x="574" y="95"/>
                </a:lnTo>
                <a:lnTo>
                  <a:pt x="578" y="99"/>
                </a:lnTo>
                <a:lnTo>
                  <a:pt x="578" y="99"/>
                </a:lnTo>
                <a:lnTo>
                  <a:pt x="583" y="104"/>
                </a:lnTo>
                <a:lnTo>
                  <a:pt x="583" y="104"/>
                </a:lnTo>
                <a:lnTo>
                  <a:pt x="583" y="104"/>
                </a:lnTo>
                <a:lnTo>
                  <a:pt x="587" y="104"/>
                </a:lnTo>
                <a:lnTo>
                  <a:pt x="587" y="104"/>
                </a:lnTo>
                <a:lnTo>
                  <a:pt x="587" y="104"/>
                </a:lnTo>
                <a:lnTo>
                  <a:pt x="587" y="104"/>
                </a:lnTo>
                <a:lnTo>
                  <a:pt x="583" y="104"/>
                </a:lnTo>
                <a:lnTo>
                  <a:pt x="583" y="104"/>
                </a:lnTo>
                <a:lnTo>
                  <a:pt x="583" y="104"/>
                </a:lnTo>
                <a:lnTo>
                  <a:pt x="583" y="109"/>
                </a:lnTo>
                <a:lnTo>
                  <a:pt x="583" y="109"/>
                </a:lnTo>
                <a:lnTo>
                  <a:pt x="583" y="109"/>
                </a:lnTo>
                <a:lnTo>
                  <a:pt x="583" y="109"/>
                </a:lnTo>
                <a:lnTo>
                  <a:pt x="583" y="113"/>
                </a:lnTo>
                <a:lnTo>
                  <a:pt x="583" y="113"/>
                </a:lnTo>
                <a:lnTo>
                  <a:pt x="583" y="118"/>
                </a:lnTo>
                <a:lnTo>
                  <a:pt x="583" y="118"/>
                </a:lnTo>
                <a:lnTo>
                  <a:pt x="578" y="118"/>
                </a:lnTo>
                <a:lnTo>
                  <a:pt x="578" y="118"/>
                </a:lnTo>
                <a:lnTo>
                  <a:pt x="578" y="118"/>
                </a:lnTo>
                <a:lnTo>
                  <a:pt x="574" y="118"/>
                </a:lnTo>
                <a:lnTo>
                  <a:pt x="574" y="122"/>
                </a:lnTo>
                <a:lnTo>
                  <a:pt x="574" y="122"/>
                </a:lnTo>
                <a:lnTo>
                  <a:pt x="574" y="122"/>
                </a:lnTo>
                <a:lnTo>
                  <a:pt x="574" y="122"/>
                </a:lnTo>
                <a:lnTo>
                  <a:pt x="574" y="127"/>
                </a:lnTo>
                <a:lnTo>
                  <a:pt x="574" y="131"/>
                </a:lnTo>
                <a:lnTo>
                  <a:pt x="574" y="131"/>
                </a:lnTo>
                <a:lnTo>
                  <a:pt x="578" y="136"/>
                </a:lnTo>
                <a:lnTo>
                  <a:pt x="578" y="136"/>
                </a:lnTo>
                <a:lnTo>
                  <a:pt x="578" y="140"/>
                </a:lnTo>
                <a:lnTo>
                  <a:pt x="578" y="140"/>
                </a:lnTo>
                <a:lnTo>
                  <a:pt x="583" y="140"/>
                </a:lnTo>
                <a:lnTo>
                  <a:pt x="578" y="145"/>
                </a:lnTo>
                <a:lnTo>
                  <a:pt x="578" y="145"/>
                </a:lnTo>
                <a:lnTo>
                  <a:pt x="578" y="145"/>
                </a:lnTo>
                <a:lnTo>
                  <a:pt x="578" y="145"/>
                </a:lnTo>
                <a:lnTo>
                  <a:pt x="578" y="145"/>
                </a:lnTo>
                <a:lnTo>
                  <a:pt x="574" y="149"/>
                </a:lnTo>
                <a:lnTo>
                  <a:pt x="574" y="149"/>
                </a:lnTo>
                <a:lnTo>
                  <a:pt x="574" y="149"/>
                </a:lnTo>
                <a:lnTo>
                  <a:pt x="574" y="149"/>
                </a:lnTo>
                <a:lnTo>
                  <a:pt x="569" y="149"/>
                </a:lnTo>
                <a:lnTo>
                  <a:pt x="569" y="149"/>
                </a:lnTo>
                <a:lnTo>
                  <a:pt x="569" y="149"/>
                </a:lnTo>
                <a:lnTo>
                  <a:pt x="569" y="149"/>
                </a:lnTo>
                <a:lnTo>
                  <a:pt x="564" y="149"/>
                </a:lnTo>
                <a:lnTo>
                  <a:pt x="564" y="149"/>
                </a:lnTo>
                <a:lnTo>
                  <a:pt x="560" y="149"/>
                </a:lnTo>
                <a:lnTo>
                  <a:pt x="560" y="149"/>
                </a:lnTo>
                <a:lnTo>
                  <a:pt x="560" y="149"/>
                </a:lnTo>
                <a:lnTo>
                  <a:pt x="555" y="149"/>
                </a:lnTo>
                <a:lnTo>
                  <a:pt x="555" y="149"/>
                </a:lnTo>
                <a:lnTo>
                  <a:pt x="551" y="149"/>
                </a:lnTo>
                <a:lnTo>
                  <a:pt x="551" y="145"/>
                </a:lnTo>
                <a:lnTo>
                  <a:pt x="546" y="145"/>
                </a:lnTo>
                <a:lnTo>
                  <a:pt x="542" y="145"/>
                </a:lnTo>
                <a:lnTo>
                  <a:pt x="542" y="145"/>
                </a:lnTo>
                <a:lnTo>
                  <a:pt x="542" y="145"/>
                </a:lnTo>
                <a:lnTo>
                  <a:pt x="542" y="149"/>
                </a:lnTo>
                <a:lnTo>
                  <a:pt x="542" y="149"/>
                </a:lnTo>
                <a:lnTo>
                  <a:pt x="546" y="154"/>
                </a:lnTo>
                <a:lnTo>
                  <a:pt x="546" y="158"/>
                </a:lnTo>
                <a:lnTo>
                  <a:pt x="546" y="163"/>
                </a:lnTo>
                <a:lnTo>
                  <a:pt x="546" y="167"/>
                </a:lnTo>
                <a:lnTo>
                  <a:pt x="546" y="172"/>
                </a:lnTo>
                <a:lnTo>
                  <a:pt x="546" y="172"/>
                </a:lnTo>
                <a:lnTo>
                  <a:pt x="546" y="176"/>
                </a:lnTo>
                <a:lnTo>
                  <a:pt x="546" y="176"/>
                </a:lnTo>
                <a:lnTo>
                  <a:pt x="546" y="176"/>
                </a:lnTo>
                <a:lnTo>
                  <a:pt x="546" y="176"/>
                </a:lnTo>
                <a:lnTo>
                  <a:pt x="551" y="176"/>
                </a:lnTo>
                <a:lnTo>
                  <a:pt x="551" y="176"/>
                </a:lnTo>
                <a:lnTo>
                  <a:pt x="551" y="181"/>
                </a:lnTo>
                <a:lnTo>
                  <a:pt x="551" y="181"/>
                </a:lnTo>
                <a:lnTo>
                  <a:pt x="551" y="181"/>
                </a:lnTo>
                <a:lnTo>
                  <a:pt x="551" y="185"/>
                </a:lnTo>
                <a:lnTo>
                  <a:pt x="551" y="185"/>
                </a:lnTo>
                <a:lnTo>
                  <a:pt x="551" y="185"/>
                </a:lnTo>
                <a:lnTo>
                  <a:pt x="551" y="185"/>
                </a:lnTo>
                <a:lnTo>
                  <a:pt x="551" y="181"/>
                </a:lnTo>
                <a:lnTo>
                  <a:pt x="546" y="181"/>
                </a:lnTo>
                <a:lnTo>
                  <a:pt x="546" y="185"/>
                </a:lnTo>
                <a:lnTo>
                  <a:pt x="542" y="185"/>
                </a:lnTo>
                <a:lnTo>
                  <a:pt x="542" y="185"/>
                </a:lnTo>
                <a:lnTo>
                  <a:pt x="542" y="185"/>
                </a:lnTo>
                <a:lnTo>
                  <a:pt x="542" y="181"/>
                </a:lnTo>
                <a:lnTo>
                  <a:pt x="537" y="181"/>
                </a:lnTo>
                <a:lnTo>
                  <a:pt x="537" y="181"/>
                </a:lnTo>
                <a:lnTo>
                  <a:pt x="537" y="181"/>
                </a:lnTo>
                <a:lnTo>
                  <a:pt x="533" y="181"/>
                </a:lnTo>
                <a:lnTo>
                  <a:pt x="528" y="185"/>
                </a:lnTo>
                <a:lnTo>
                  <a:pt x="528" y="185"/>
                </a:lnTo>
                <a:lnTo>
                  <a:pt x="528" y="185"/>
                </a:lnTo>
                <a:lnTo>
                  <a:pt x="524" y="185"/>
                </a:lnTo>
                <a:lnTo>
                  <a:pt x="524" y="185"/>
                </a:lnTo>
                <a:lnTo>
                  <a:pt x="519" y="185"/>
                </a:lnTo>
                <a:lnTo>
                  <a:pt x="519" y="185"/>
                </a:lnTo>
                <a:lnTo>
                  <a:pt x="515" y="190"/>
                </a:lnTo>
                <a:lnTo>
                  <a:pt x="515" y="190"/>
                </a:lnTo>
                <a:lnTo>
                  <a:pt x="515" y="190"/>
                </a:lnTo>
                <a:lnTo>
                  <a:pt x="515" y="190"/>
                </a:lnTo>
                <a:lnTo>
                  <a:pt x="515" y="190"/>
                </a:lnTo>
                <a:lnTo>
                  <a:pt x="519" y="194"/>
                </a:lnTo>
                <a:lnTo>
                  <a:pt x="519" y="190"/>
                </a:lnTo>
                <a:lnTo>
                  <a:pt x="519" y="190"/>
                </a:lnTo>
                <a:lnTo>
                  <a:pt x="524" y="194"/>
                </a:lnTo>
                <a:lnTo>
                  <a:pt x="524" y="194"/>
                </a:lnTo>
                <a:lnTo>
                  <a:pt x="524" y="194"/>
                </a:lnTo>
                <a:lnTo>
                  <a:pt x="524" y="194"/>
                </a:lnTo>
                <a:lnTo>
                  <a:pt x="524" y="194"/>
                </a:lnTo>
                <a:lnTo>
                  <a:pt x="524" y="194"/>
                </a:lnTo>
                <a:lnTo>
                  <a:pt x="524" y="194"/>
                </a:lnTo>
                <a:lnTo>
                  <a:pt x="524" y="194"/>
                </a:lnTo>
                <a:lnTo>
                  <a:pt x="524" y="199"/>
                </a:lnTo>
                <a:lnTo>
                  <a:pt x="528" y="199"/>
                </a:lnTo>
                <a:lnTo>
                  <a:pt x="528" y="203"/>
                </a:lnTo>
                <a:lnTo>
                  <a:pt x="528" y="203"/>
                </a:lnTo>
                <a:lnTo>
                  <a:pt x="528" y="203"/>
                </a:lnTo>
                <a:lnTo>
                  <a:pt x="528" y="208"/>
                </a:lnTo>
                <a:lnTo>
                  <a:pt x="528" y="208"/>
                </a:lnTo>
                <a:lnTo>
                  <a:pt x="533" y="208"/>
                </a:lnTo>
                <a:lnTo>
                  <a:pt x="533" y="213"/>
                </a:lnTo>
                <a:lnTo>
                  <a:pt x="537" y="217"/>
                </a:lnTo>
                <a:lnTo>
                  <a:pt x="537" y="217"/>
                </a:lnTo>
                <a:lnTo>
                  <a:pt x="537" y="217"/>
                </a:lnTo>
                <a:lnTo>
                  <a:pt x="537" y="222"/>
                </a:lnTo>
                <a:lnTo>
                  <a:pt x="542" y="222"/>
                </a:lnTo>
                <a:lnTo>
                  <a:pt x="542" y="222"/>
                </a:lnTo>
                <a:lnTo>
                  <a:pt x="542" y="222"/>
                </a:lnTo>
                <a:lnTo>
                  <a:pt x="542" y="222"/>
                </a:lnTo>
                <a:lnTo>
                  <a:pt x="542" y="226"/>
                </a:lnTo>
                <a:lnTo>
                  <a:pt x="537" y="222"/>
                </a:lnTo>
                <a:lnTo>
                  <a:pt x="537" y="226"/>
                </a:lnTo>
                <a:lnTo>
                  <a:pt x="537" y="226"/>
                </a:lnTo>
                <a:lnTo>
                  <a:pt x="537" y="226"/>
                </a:lnTo>
                <a:lnTo>
                  <a:pt x="537" y="226"/>
                </a:lnTo>
                <a:lnTo>
                  <a:pt x="537" y="226"/>
                </a:lnTo>
                <a:lnTo>
                  <a:pt x="537" y="226"/>
                </a:lnTo>
                <a:lnTo>
                  <a:pt x="542" y="226"/>
                </a:lnTo>
                <a:lnTo>
                  <a:pt x="542" y="231"/>
                </a:lnTo>
                <a:lnTo>
                  <a:pt x="537" y="231"/>
                </a:lnTo>
                <a:lnTo>
                  <a:pt x="537" y="231"/>
                </a:lnTo>
                <a:lnTo>
                  <a:pt x="537" y="231"/>
                </a:lnTo>
                <a:lnTo>
                  <a:pt x="537" y="231"/>
                </a:lnTo>
                <a:lnTo>
                  <a:pt x="537" y="235"/>
                </a:lnTo>
                <a:lnTo>
                  <a:pt x="537" y="235"/>
                </a:lnTo>
                <a:lnTo>
                  <a:pt x="537" y="240"/>
                </a:lnTo>
                <a:lnTo>
                  <a:pt x="542" y="240"/>
                </a:lnTo>
                <a:lnTo>
                  <a:pt x="542" y="240"/>
                </a:lnTo>
                <a:lnTo>
                  <a:pt x="542" y="240"/>
                </a:lnTo>
                <a:lnTo>
                  <a:pt x="542" y="240"/>
                </a:lnTo>
                <a:lnTo>
                  <a:pt x="537" y="240"/>
                </a:lnTo>
                <a:lnTo>
                  <a:pt x="533" y="240"/>
                </a:lnTo>
                <a:lnTo>
                  <a:pt x="533" y="235"/>
                </a:lnTo>
                <a:lnTo>
                  <a:pt x="528" y="235"/>
                </a:lnTo>
                <a:lnTo>
                  <a:pt x="528" y="235"/>
                </a:lnTo>
                <a:lnTo>
                  <a:pt x="524" y="235"/>
                </a:lnTo>
                <a:lnTo>
                  <a:pt x="524" y="235"/>
                </a:lnTo>
                <a:lnTo>
                  <a:pt x="524" y="235"/>
                </a:lnTo>
                <a:lnTo>
                  <a:pt x="519" y="235"/>
                </a:lnTo>
                <a:lnTo>
                  <a:pt x="519" y="231"/>
                </a:lnTo>
                <a:lnTo>
                  <a:pt x="519" y="231"/>
                </a:lnTo>
                <a:lnTo>
                  <a:pt x="519" y="231"/>
                </a:lnTo>
                <a:lnTo>
                  <a:pt x="515" y="231"/>
                </a:lnTo>
                <a:lnTo>
                  <a:pt x="515" y="231"/>
                </a:lnTo>
                <a:lnTo>
                  <a:pt x="515" y="231"/>
                </a:lnTo>
                <a:lnTo>
                  <a:pt x="510" y="231"/>
                </a:lnTo>
                <a:lnTo>
                  <a:pt x="510" y="231"/>
                </a:lnTo>
                <a:lnTo>
                  <a:pt x="506" y="231"/>
                </a:lnTo>
                <a:lnTo>
                  <a:pt x="506" y="231"/>
                </a:lnTo>
                <a:lnTo>
                  <a:pt x="501" y="231"/>
                </a:lnTo>
                <a:lnTo>
                  <a:pt x="497" y="231"/>
                </a:lnTo>
                <a:lnTo>
                  <a:pt x="497" y="231"/>
                </a:lnTo>
                <a:lnTo>
                  <a:pt x="492" y="231"/>
                </a:lnTo>
                <a:lnTo>
                  <a:pt x="492" y="231"/>
                </a:lnTo>
                <a:lnTo>
                  <a:pt x="492" y="231"/>
                </a:lnTo>
                <a:lnTo>
                  <a:pt x="488" y="231"/>
                </a:lnTo>
                <a:lnTo>
                  <a:pt x="488" y="231"/>
                </a:lnTo>
                <a:lnTo>
                  <a:pt x="488" y="231"/>
                </a:lnTo>
                <a:lnTo>
                  <a:pt x="483" y="231"/>
                </a:lnTo>
                <a:lnTo>
                  <a:pt x="479" y="231"/>
                </a:lnTo>
                <a:lnTo>
                  <a:pt x="479" y="231"/>
                </a:lnTo>
                <a:lnTo>
                  <a:pt x="474" y="231"/>
                </a:lnTo>
                <a:lnTo>
                  <a:pt x="470" y="231"/>
                </a:lnTo>
                <a:lnTo>
                  <a:pt x="470" y="231"/>
                </a:lnTo>
                <a:lnTo>
                  <a:pt x="470" y="231"/>
                </a:lnTo>
                <a:lnTo>
                  <a:pt x="465" y="231"/>
                </a:lnTo>
                <a:lnTo>
                  <a:pt x="465" y="231"/>
                </a:lnTo>
                <a:lnTo>
                  <a:pt x="461" y="231"/>
                </a:lnTo>
                <a:lnTo>
                  <a:pt x="456" y="231"/>
                </a:lnTo>
                <a:lnTo>
                  <a:pt x="452" y="231"/>
                </a:lnTo>
                <a:lnTo>
                  <a:pt x="447" y="231"/>
                </a:lnTo>
                <a:lnTo>
                  <a:pt x="442" y="226"/>
                </a:lnTo>
                <a:lnTo>
                  <a:pt x="442" y="226"/>
                </a:lnTo>
                <a:lnTo>
                  <a:pt x="442" y="226"/>
                </a:lnTo>
                <a:lnTo>
                  <a:pt x="442" y="226"/>
                </a:lnTo>
                <a:lnTo>
                  <a:pt x="438" y="226"/>
                </a:lnTo>
                <a:lnTo>
                  <a:pt x="438" y="226"/>
                </a:lnTo>
                <a:lnTo>
                  <a:pt x="438" y="226"/>
                </a:lnTo>
                <a:lnTo>
                  <a:pt x="433" y="231"/>
                </a:lnTo>
                <a:lnTo>
                  <a:pt x="433" y="231"/>
                </a:lnTo>
                <a:lnTo>
                  <a:pt x="433" y="231"/>
                </a:lnTo>
                <a:lnTo>
                  <a:pt x="433" y="235"/>
                </a:lnTo>
                <a:lnTo>
                  <a:pt x="433" y="240"/>
                </a:lnTo>
                <a:lnTo>
                  <a:pt x="438" y="240"/>
                </a:lnTo>
                <a:lnTo>
                  <a:pt x="433" y="240"/>
                </a:lnTo>
                <a:lnTo>
                  <a:pt x="433" y="240"/>
                </a:lnTo>
                <a:lnTo>
                  <a:pt x="433" y="240"/>
                </a:lnTo>
                <a:lnTo>
                  <a:pt x="429" y="240"/>
                </a:lnTo>
                <a:lnTo>
                  <a:pt x="424" y="240"/>
                </a:lnTo>
                <a:lnTo>
                  <a:pt x="424" y="240"/>
                </a:lnTo>
                <a:lnTo>
                  <a:pt x="424" y="240"/>
                </a:lnTo>
                <a:lnTo>
                  <a:pt x="420" y="235"/>
                </a:lnTo>
                <a:lnTo>
                  <a:pt x="420" y="235"/>
                </a:lnTo>
                <a:lnTo>
                  <a:pt x="415" y="235"/>
                </a:lnTo>
                <a:lnTo>
                  <a:pt x="415" y="235"/>
                </a:lnTo>
                <a:lnTo>
                  <a:pt x="406" y="235"/>
                </a:lnTo>
                <a:lnTo>
                  <a:pt x="406" y="235"/>
                </a:lnTo>
                <a:lnTo>
                  <a:pt x="406" y="235"/>
                </a:lnTo>
                <a:lnTo>
                  <a:pt x="406" y="235"/>
                </a:lnTo>
                <a:lnTo>
                  <a:pt x="402" y="235"/>
                </a:lnTo>
                <a:lnTo>
                  <a:pt x="402" y="235"/>
                </a:lnTo>
                <a:lnTo>
                  <a:pt x="402" y="235"/>
                </a:lnTo>
                <a:lnTo>
                  <a:pt x="397" y="240"/>
                </a:lnTo>
                <a:lnTo>
                  <a:pt x="397" y="240"/>
                </a:lnTo>
                <a:lnTo>
                  <a:pt x="397" y="240"/>
                </a:lnTo>
                <a:lnTo>
                  <a:pt x="397" y="244"/>
                </a:lnTo>
                <a:lnTo>
                  <a:pt x="397" y="244"/>
                </a:lnTo>
                <a:lnTo>
                  <a:pt x="397" y="244"/>
                </a:lnTo>
                <a:lnTo>
                  <a:pt x="397" y="244"/>
                </a:lnTo>
                <a:lnTo>
                  <a:pt x="397" y="244"/>
                </a:lnTo>
                <a:lnTo>
                  <a:pt x="397" y="249"/>
                </a:lnTo>
                <a:lnTo>
                  <a:pt x="397" y="249"/>
                </a:lnTo>
                <a:lnTo>
                  <a:pt x="397" y="249"/>
                </a:lnTo>
                <a:lnTo>
                  <a:pt x="393" y="249"/>
                </a:lnTo>
                <a:lnTo>
                  <a:pt x="393" y="249"/>
                </a:lnTo>
                <a:lnTo>
                  <a:pt x="393" y="249"/>
                </a:lnTo>
                <a:lnTo>
                  <a:pt x="393" y="249"/>
                </a:lnTo>
                <a:lnTo>
                  <a:pt x="393" y="249"/>
                </a:lnTo>
                <a:lnTo>
                  <a:pt x="393" y="249"/>
                </a:lnTo>
                <a:lnTo>
                  <a:pt x="388" y="249"/>
                </a:lnTo>
                <a:lnTo>
                  <a:pt x="388" y="253"/>
                </a:lnTo>
                <a:lnTo>
                  <a:pt x="388" y="253"/>
                </a:lnTo>
                <a:lnTo>
                  <a:pt x="388" y="258"/>
                </a:lnTo>
                <a:lnTo>
                  <a:pt x="384" y="258"/>
                </a:lnTo>
                <a:lnTo>
                  <a:pt x="384" y="258"/>
                </a:lnTo>
                <a:lnTo>
                  <a:pt x="379" y="258"/>
                </a:lnTo>
                <a:lnTo>
                  <a:pt x="379" y="262"/>
                </a:lnTo>
                <a:lnTo>
                  <a:pt x="379" y="262"/>
                </a:lnTo>
                <a:lnTo>
                  <a:pt x="379" y="262"/>
                </a:lnTo>
                <a:lnTo>
                  <a:pt x="375" y="262"/>
                </a:lnTo>
                <a:lnTo>
                  <a:pt x="375" y="262"/>
                </a:lnTo>
                <a:lnTo>
                  <a:pt x="375" y="267"/>
                </a:lnTo>
                <a:lnTo>
                  <a:pt x="375" y="267"/>
                </a:lnTo>
                <a:lnTo>
                  <a:pt x="375" y="267"/>
                </a:lnTo>
                <a:lnTo>
                  <a:pt x="370" y="271"/>
                </a:lnTo>
                <a:lnTo>
                  <a:pt x="370" y="271"/>
                </a:lnTo>
                <a:lnTo>
                  <a:pt x="370" y="271"/>
                </a:lnTo>
                <a:lnTo>
                  <a:pt x="370" y="276"/>
                </a:lnTo>
                <a:lnTo>
                  <a:pt x="370" y="276"/>
                </a:lnTo>
                <a:lnTo>
                  <a:pt x="370" y="276"/>
                </a:lnTo>
                <a:lnTo>
                  <a:pt x="370" y="276"/>
                </a:lnTo>
                <a:lnTo>
                  <a:pt x="370" y="280"/>
                </a:lnTo>
                <a:lnTo>
                  <a:pt x="370" y="280"/>
                </a:lnTo>
                <a:lnTo>
                  <a:pt x="370" y="280"/>
                </a:lnTo>
                <a:lnTo>
                  <a:pt x="366" y="276"/>
                </a:lnTo>
                <a:lnTo>
                  <a:pt x="366" y="276"/>
                </a:lnTo>
                <a:lnTo>
                  <a:pt x="366" y="276"/>
                </a:lnTo>
                <a:lnTo>
                  <a:pt x="361" y="276"/>
                </a:lnTo>
                <a:lnTo>
                  <a:pt x="361" y="276"/>
                </a:lnTo>
                <a:lnTo>
                  <a:pt x="361" y="271"/>
                </a:lnTo>
                <a:lnTo>
                  <a:pt x="361" y="271"/>
                </a:lnTo>
                <a:lnTo>
                  <a:pt x="361" y="271"/>
                </a:lnTo>
                <a:lnTo>
                  <a:pt x="361" y="271"/>
                </a:lnTo>
                <a:lnTo>
                  <a:pt x="361" y="267"/>
                </a:lnTo>
                <a:lnTo>
                  <a:pt x="357" y="267"/>
                </a:lnTo>
                <a:lnTo>
                  <a:pt x="357" y="267"/>
                </a:lnTo>
                <a:lnTo>
                  <a:pt x="357" y="267"/>
                </a:lnTo>
                <a:lnTo>
                  <a:pt x="357" y="267"/>
                </a:lnTo>
                <a:lnTo>
                  <a:pt x="352" y="267"/>
                </a:lnTo>
                <a:lnTo>
                  <a:pt x="352" y="267"/>
                </a:lnTo>
                <a:lnTo>
                  <a:pt x="348" y="267"/>
                </a:lnTo>
                <a:lnTo>
                  <a:pt x="343" y="267"/>
                </a:lnTo>
                <a:lnTo>
                  <a:pt x="343" y="271"/>
                </a:lnTo>
                <a:lnTo>
                  <a:pt x="339" y="267"/>
                </a:lnTo>
                <a:lnTo>
                  <a:pt x="339" y="267"/>
                </a:lnTo>
                <a:lnTo>
                  <a:pt x="339" y="267"/>
                </a:lnTo>
                <a:lnTo>
                  <a:pt x="339" y="267"/>
                </a:lnTo>
                <a:lnTo>
                  <a:pt x="334" y="262"/>
                </a:lnTo>
                <a:lnTo>
                  <a:pt x="334" y="262"/>
                </a:lnTo>
                <a:lnTo>
                  <a:pt x="334" y="258"/>
                </a:lnTo>
                <a:lnTo>
                  <a:pt x="334" y="253"/>
                </a:lnTo>
                <a:lnTo>
                  <a:pt x="334" y="253"/>
                </a:lnTo>
                <a:lnTo>
                  <a:pt x="330" y="253"/>
                </a:lnTo>
                <a:lnTo>
                  <a:pt x="325" y="253"/>
                </a:lnTo>
                <a:lnTo>
                  <a:pt x="325" y="253"/>
                </a:lnTo>
                <a:lnTo>
                  <a:pt x="325" y="253"/>
                </a:lnTo>
                <a:lnTo>
                  <a:pt x="325" y="249"/>
                </a:lnTo>
                <a:lnTo>
                  <a:pt x="321" y="249"/>
                </a:lnTo>
                <a:lnTo>
                  <a:pt x="321" y="244"/>
                </a:lnTo>
                <a:lnTo>
                  <a:pt x="321" y="240"/>
                </a:lnTo>
                <a:lnTo>
                  <a:pt x="321" y="240"/>
                </a:lnTo>
                <a:lnTo>
                  <a:pt x="321" y="235"/>
                </a:lnTo>
                <a:lnTo>
                  <a:pt x="321" y="235"/>
                </a:lnTo>
                <a:lnTo>
                  <a:pt x="321" y="235"/>
                </a:lnTo>
                <a:lnTo>
                  <a:pt x="316" y="235"/>
                </a:lnTo>
                <a:lnTo>
                  <a:pt x="316" y="235"/>
                </a:lnTo>
                <a:lnTo>
                  <a:pt x="316" y="235"/>
                </a:lnTo>
                <a:lnTo>
                  <a:pt x="311" y="235"/>
                </a:lnTo>
                <a:lnTo>
                  <a:pt x="311" y="231"/>
                </a:lnTo>
                <a:lnTo>
                  <a:pt x="307" y="231"/>
                </a:lnTo>
                <a:lnTo>
                  <a:pt x="307" y="226"/>
                </a:lnTo>
                <a:lnTo>
                  <a:pt x="307" y="226"/>
                </a:lnTo>
                <a:lnTo>
                  <a:pt x="302" y="226"/>
                </a:lnTo>
                <a:lnTo>
                  <a:pt x="302" y="226"/>
                </a:lnTo>
                <a:lnTo>
                  <a:pt x="298" y="222"/>
                </a:lnTo>
                <a:lnTo>
                  <a:pt x="298" y="222"/>
                </a:lnTo>
                <a:lnTo>
                  <a:pt x="298" y="222"/>
                </a:lnTo>
                <a:lnTo>
                  <a:pt x="293" y="222"/>
                </a:lnTo>
                <a:lnTo>
                  <a:pt x="293" y="222"/>
                </a:lnTo>
                <a:lnTo>
                  <a:pt x="293" y="226"/>
                </a:lnTo>
                <a:lnTo>
                  <a:pt x="293" y="226"/>
                </a:lnTo>
                <a:lnTo>
                  <a:pt x="289" y="226"/>
                </a:lnTo>
                <a:lnTo>
                  <a:pt x="289" y="226"/>
                </a:lnTo>
                <a:lnTo>
                  <a:pt x="284" y="226"/>
                </a:lnTo>
                <a:lnTo>
                  <a:pt x="284" y="226"/>
                </a:lnTo>
                <a:lnTo>
                  <a:pt x="280" y="226"/>
                </a:lnTo>
                <a:lnTo>
                  <a:pt x="275" y="226"/>
                </a:lnTo>
                <a:lnTo>
                  <a:pt x="271" y="226"/>
                </a:lnTo>
                <a:lnTo>
                  <a:pt x="271" y="226"/>
                </a:lnTo>
                <a:lnTo>
                  <a:pt x="266" y="226"/>
                </a:lnTo>
                <a:lnTo>
                  <a:pt x="266" y="226"/>
                </a:lnTo>
                <a:lnTo>
                  <a:pt x="262" y="226"/>
                </a:lnTo>
                <a:lnTo>
                  <a:pt x="257" y="226"/>
                </a:lnTo>
                <a:lnTo>
                  <a:pt x="257" y="226"/>
                </a:lnTo>
                <a:lnTo>
                  <a:pt x="253" y="226"/>
                </a:lnTo>
                <a:lnTo>
                  <a:pt x="253" y="226"/>
                </a:lnTo>
                <a:lnTo>
                  <a:pt x="248" y="222"/>
                </a:lnTo>
                <a:lnTo>
                  <a:pt x="248" y="222"/>
                </a:lnTo>
                <a:lnTo>
                  <a:pt x="244" y="222"/>
                </a:lnTo>
                <a:lnTo>
                  <a:pt x="244" y="217"/>
                </a:lnTo>
                <a:lnTo>
                  <a:pt x="239" y="217"/>
                </a:lnTo>
                <a:lnTo>
                  <a:pt x="239" y="213"/>
                </a:lnTo>
                <a:lnTo>
                  <a:pt x="239" y="213"/>
                </a:lnTo>
                <a:lnTo>
                  <a:pt x="235" y="213"/>
                </a:lnTo>
                <a:lnTo>
                  <a:pt x="235" y="213"/>
                </a:lnTo>
                <a:lnTo>
                  <a:pt x="235" y="208"/>
                </a:lnTo>
                <a:lnTo>
                  <a:pt x="230" y="208"/>
                </a:lnTo>
                <a:lnTo>
                  <a:pt x="226" y="208"/>
                </a:lnTo>
                <a:lnTo>
                  <a:pt x="226" y="208"/>
                </a:lnTo>
                <a:lnTo>
                  <a:pt x="221" y="203"/>
                </a:lnTo>
                <a:lnTo>
                  <a:pt x="221" y="203"/>
                </a:lnTo>
                <a:lnTo>
                  <a:pt x="217" y="203"/>
                </a:lnTo>
                <a:lnTo>
                  <a:pt x="217" y="199"/>
                </a:lnTo>
                <a:lnTo>
                  <a:pt x="212" y="199"/>
                </a:lnTo>
                <a:lnTo>
                  <a:pt x="212" y="199"/>
                </a:lnTo>
                <a:lnTo>
                  <a:pt x="208" y="199"/>
                </a:lnTo>
                <a:lnTo>
                  <a:pt x="208" y="194"/>
                </a:lnTo>
                <a:lnTo>
                  <a:pt x="203" y="194"/>
                </a:lnTo>
                <a:lnTo>
                  <a:pt x="203" y="194"/>
                </a:lnTo>
                <a:lnTo>
                  <a:pt x="199" y="194"/>
                </a:lnTo>
                <a:lnTo>
                  <a:pt x="194" y="190"/>
                </a:lnTo>
                <a:lnTo>
                  <a:pt x="194" y="190"/>
                </a:lnTo>
                <a:lnTo>
                  <a:pt x="194" y="190"/>
                </a:lnTo>
                <a:lnTo>
                  <a:pt x="190" y="190"/>
                </a:lnTo>
                <a:lnTo>
                  <a:pt x="190" y="190"/>
                </a:lnTo>
                <a:lnTo>
                  <a:pt x="185" y="190"/>
                </a:lnTo>
                <a:lnTo>
                  <a:pt x="185" y="190"/>
                </a:lnTo>
                <a:lnTo>
                  <a:pt x="180" y="194"/>
                </a:lnTo>
                <a:lnTo>
                  <a:pt x="176" y="194"/>
                </a:lnTo>
                <a:lnTo>
                  <a:pt x="176" y="194"/>
                </a:lnTo>
                <a:lnTo>
                  <a:pt x="171" y="194"/>
                </a:lnTo>
                <a:lnTo>
                  <a:pt x="171" y="194"/>
                </a:lnTo>
                <a:lnTo>
                  <a:pt x="167" y="199"/>
                </a:lnTo>
                <a:lnTo>
                  <a:pt x="162" y="199"/>
                </a:lnTo>
                <a:lnTo>
                  <a:pt x="162" y="199"/>
                </a:lnTo>
                <a:lnTo>
                  <a:pt x="158" y="199"/>
                </a:lnTo>
                <a:lnTo>
                  <a:pt x="158" y="199"/>
                </a:lnTo>
                <a:lnTo>
                  <a:pt x="158" y="203"/>
                </a:lnTo>
                <a:lnTo>
                  <a:pt x="158" y="203"/>
                </a:lnTo>
                <a:lnTo>
                  <a:pt x="158" y="208"/>
                </a:lnTo>
                <a:lnTo>
                  <a:pt x="158" y="213"/>
                </a:lnTo>
                <a:lnTo>
                  <a:pt x="162" y="217"/>
                </a:lnTo>
                <a:lnTo>
                  <a:pt x="162" y="222"/>
                </a:lnTo>
                <a:lnTo>
                  <a:pt x="162" y="226"/>
                </a:lnTo>
                <a:lnTo>
                  <a:pt x="162" y="231"/>
                </a:lnTo>
                <a:lnTo>
                  <a:pt x="167" y="235"/>
                </a:lnTo>
                <a:lnTo>
                  <a:pt x="167" y="240"/>
                </a:lnTo>
                <a:lnTo>
                  <a:pt x="167" y="244"/>
                </a:lnTo>
                <a:lnTo>
                  <a:pt x="167" y="249"/>
                </a:lnTo>
                <a:lnTo>
                  <a:pt x="167" y="253"/>
                </a:lnTo>
                <a:lnTo>
                  <a:pt x="171" y="258"/>
                </a:lnTo>
                <a:lnTo>
                  <a:pt x="171" y="262"/>
                </a:lnTo>
                <a:lnTo>
                  <a:pt x="171" y="267"/>
                </a:lnTo>
                <a:lnTo>
                  <a:pt x="171" y="271"/>
                </a:lnTo>
                <a:lnTo>
                  <a:pt x="171" y="271"/>
                </a:lnTo>
                <a:lnTo>
                  <a:pt x="171" y="271"/>
                </a:lnTo>
                <a:lnTo>
                  <a:pt x="167" y="271"/>
                </a:lnTo>
                <a:lnTo>
                  <a:pt x="167" y="271"/>
                </a:lnTo>
                <a:lnTo>
                  <a:pt x="167" y="271"/>
                </a:lnTo>
                <a:lnTo>
                  <a:pt x="167" y="271"/>
                </a:lnTo>
                <a:lnTo>
                  <a:pt x="162" y="271"/>
                </a:lnTo>
                <a:lnTo>
                  <a:pt x="162" y="271"/>
                </a:lnTo>
                <a:lnTo>
                  <a:pt x="162" y="267"/>
                </a:lnTo>
                <a:lnTo>
                  <a:pt x="158" y="267"/>
                </a:lnTo>
                <a:lnTo>
                  <a:pt x="158" y="267"/>
                </a:lnTo>
                <a:lnTo>
                  <a:pt x="153" y="262"/>
                </a:lnTo>
                <a:lnTo>
                  <a:pt x="153" y="262"/>
                </a:lnTo>
                <a:lnTo>
                  <a:pt x="153" y="258"/>
                </a:lnTo>
                <a:lnTo>
                  <a:pt x="153" y="258"/>
                </a:lnTo>
                <a:lnTo>
                  <a:pt x="149" y="258"/>
                </a:lnTo>
                <a:lnTo>
                  <a:pt x="144" y="253"/>
                </a:lnTo>
                <a:lnTo>
                  <a:pt x="144" y="253"/>
                </a:lnTo>
                <a:lnTo>
                  <a:pt x="140" y="253"/>
                </a:lnTo>
                <a:lnTo>
                  <a:pt x="140" y="253"/>
                </a:lnTo>
                <a:lnTo>
                  <a:pt x="140" y="253"/>
                </a:lnTo>
                <a:lnTo>
                  <a:pt x="135" y="253"/>
                </a:lnTo>
                <a:lnTo>
                  <a:pt x="135" y="253"/>
                </a:lnTo>
                <a:lnTo>
                  <a:pt x="131" y="253"/>
                </a:lnTo>
                <a:lnTo>
                  <a:pt x="126" y="253"/>
                </a:lnTo>
                <a:lnTo>
                  <a:pt x="126" y="258"/>
                </a:lnTo>
                <a:lnTo>
                  <a:pt x="126" y="258"/>
                </a:lnTo>
                <a:lnTo>
                  <a:pt x="122" y="258"/>
                </a:lnTo>
                <a:lnTo>
                  <a:pt x="122" y="262"/>
                </a:lnTo>
                <a:lnTo>
                  <a:pt x="117" y="262"/>
                </a:lnTo>
                <a:lnTo>
                  <a:pt x="117" y="262"/>
                </a:lnTo>
                <a:lnTo>
                  <a:pt x="117" y="258"/>
                </a:lnTo>
                <a:lnTo>
                  <a:pt x="117" y="258"/>
                </a:lnTo>
                <a:lnTo>
                  <a:pt x="117" y="253"/>
                </a:lnTo>
                <a:lnTo>
                  <a:pt x="117" y="253"/>
                </a:lnTo>
                <a:lnTo>
                  <a:pt x="117" y="253"/>
                </a:lnTo>
                <a:lnTo>
                  <a:pt x="117" y="249"/>
                </a:lnTo>
                <a:lnTo>
                  <a:pt x="117" y="244"/>
                </a:lnTo>
                <a:lnTo>
                  <a:pt x="113" y="244"/>
                </a:lnTo>
                <a:lnTo>
                  <a:pt x="113" y="244"/>
                </a:lnTo>
                <a:lnTo>
                  <a:pt x="113" y="244"/>
                </a:lnTo>
                <a:lnTo>
                  <a:pt x="113" y="244"/>
                </a:lnTo>
                <a:lnTo>
                  <a:pt x="108" y="244"/>
                </a:lnTo>
                <a:lnTo>
                  <a:pt x="108" y="244"/>
                </a:lnTo>
                <a:lnTo>
                  <a:pt x="108" y="244"/>
                </a:lnTo>
                <a:lnTo>
                  <a:pt x="104" y="244"/>
                </a:lnTo>
                <a:lnTo>
                  <a:pt x="104" y="244"/>
                </a:lnTo>
                <a:lnTo>
                  <a:pt x="104" y="244"/>
                </a:lnTo>
                <a:lnTo>
                  <a:pt x="104" y="244"/>
                </a:lnTo>
                <a:lnTo>
                  <a:pt x="104" y="240"/>
                </a:lnTo>
                <a:lnTo>
                  <a:pt x="104" y="240"/>
                </a:lnTo>
                <a:lnTo>
                  <a:pt x="99" y="240"/>
                </a:lnTo>
                <a:lnTo>
                  <a:pt x="99" y="240"/>
                </a:lnTo>
                <a:lnTo>
                  <a:pt x="95" y="240"/>
                </a:lnTo>
                <a:lnTo>
                  <a:pt x="95" y="240"/>
                </a:lnTo>
                <a:lnTo>
                  <a:pt x="95" y="240"/>
                </a:lnTo>
                <a:lnTo>
                  <a:pt x="95" y="235"/>
                </a:lnTo>
                <a:lnTo>
                  <a:pt x="95" y="235"/>
                </a:lnTo>
                <a:lnTo>
                  <a:pt x="95" y="231"/>
                </a:lnTo>
                <a:lnTo>
                  <a:pt x="90" y="231"/>
                </a:lnTo>
                <a:lnTo>
                  <a:pt x="90" y="231"/>
                </a:lnTo>
                <a:lnTo>
                  <a:pt x="90" y="231"/>
                </a:lnTo>
                <a:lnTo>
                  <a:pt x="90" y="231"/>
                </a:lnTo>
                <a:lnTo>
                  <a:pt x="86" y="226"/>
                </a:lnTo>
                <a:lnTo>
                  <a:pt x="86" y="222"/>
                </a:lnTo>
                <a:lnTo>
                  <a:pt x="81" y="217"/>
                </a:lnTo>
                <a:lnTo>
                  <a:pt x="81" y="217"/>
                </a:lnTo>
                <a:lnTo>
                  <a:pt x="81" y="217"/>
                </a:lnTo>
                <a:lnTo>
                  <a:pt x="77" y="217"/>
                </a:lnTo>
                <a:lnTo>
                  <a:pt x="72" y="217"/>
                </a:lnTo>
                <a:lnTo>
                  <a:pt x="72" y="217"/>
                </a:lnTo>
                <a:lnTo>
                  <a:pt x="72" y="213"/>
                </a:lnTo>
                <a:lnTo>
                  <a:pt x="72" y="213"/>
                </a:lnTo>
                <a:lnTo>
                  <a:pt x="72" y="213"/>
                </a:lnTo>
                <a:lnTo>
                  <a:pt x="72" y="213"/>
                </a:lnTo>
                <a:lnTo>
                  <a:pt x="72" y="213"/>
                </a:lnTo>
                <a:lnTo>
                  <a:pt x="77" y="208"/>
                </a:lnTo>
                <a:lnTo>
                  <a:pt x="81" y="208"/>
                </a:lnTo>
                <a:lnTo>
                  <a:pt x="86" y="213"/>
                </a:lnTo>
                <a:lnTo>
                  <a:pt x="86" y="213"/>
                </a:lnTo>
                <a:lnTo>
                  <a:pt x="86" y="213"/>
                </a:lnTo>
                <a:lnTo>
                  <a:pt x="86" y="213"/>
                </a:lnTo>
                <a:lnTo>
                  <a:pt x="90" y="213"/>
                </a:lnTo>
                <a:lnTo>
                  <a:pt x="90" y="213"/>
                </a:lnTo>
                <a:lnTo>
                  <a:pt x="90" y="213"/>
                </a:lnTo>
                <a:lnTo>
                  <a:pt x="90" y="213"/>
                </a:lnTo>
                <a:lnTo>
                  <a:pt x="90" y="213"/>
                </a:lnTo>
                <a:lnTo>
                  <a:pt x="86" y="208"/>
                </a:lnTo>
                <a:lnTo>
                  <a:pt x="86" y="208"/>
                </a:lnTo>
                <a:lnTo>
                  <a:pt x="81" y="208"/>
                </a:lnTo>
                <a:lnTo>
                  <a:pt x="81" y="208"/>
                </a:lnTo>
                <a:lnTo>
                  <a:pt x="81" y="203"/>
                </a:lnTo>
                <a:lnTo>
                  <a:pt x="81" y="203"/>
                </a:lnTo>
                <a:lnTo>
                  <a:pt x="81" y="203"/>
                </a:lnTo>
                <a:lnTo>
                  <a:pt x="86" y="199"/>
                </a:lnTo>
                <a:lnTo>
                  <a:pt x="86" y="199"/>
                </a:lnTo>
                <a:lnTo>
                  <a:pt x="86" y="199"/>
                </a:lnTo>
                <a:lnTo>
                  <a:pt x="86" y="194"/>
                </a:lnTo>
                <a:lnTo>
                  <a:pt x="86" y="194"/>
                </a:lnTo>
                <a:lnTo>
                  <a:pt x="90" y="194"/>
                </a:lnTo>
                <a:lnTo>
                  <a:pt x="95" y="194"/>
                </a:lnTo>
                <a:lnTo>
                  <a:pt x="99" y="194"/>
                </a:lnTo>
                <a:lnTo>
                  <a:pt x="104" y="194"/>
                </a:lnTo>
                <a:lnTo>
                  <a:pt x="108" y="194"/>
                </a:lnTo>
                <a:lnTo>
                  <a:pt x="108" y="194"/>
                </a:lnTo>
                <a:lnTo>
                  <a:pt x="113" y="194"/>
                </a:lnTo>
                <a:lnTo>
                  <a:pt x="113" y="194"/>
                </a:lnTo>
                <a:lnTo>
                  <a:pt x="113" y="194"/>
                </a:lnTo>
                <a:lnTo>
                  <a:pt x="108" y="194"/>
                </a:lnTo>
                <a:lnTo>
                  <a:pt x="104" y="190"/>
                </a:lnTo>
                <a:lnTo>
                  <a:pt x="104" y="190"/>
                </a:lnTo>
                <a:lnTo>
                  <a:pt x="108" y="185"/>
                </a:lnTo>
                <a:lnTo>
                  <a:pt x="108" y="181"/>
                </a:lnTo>
                <a:lnTo>
                  <a:pt x="108" y="176"/>
                </a:lnTo>
                <a:lnTo>
                  <a:pt x="104" y="176"/>
                </a:lnTo>
                <a:lnTo>
                  <a:pt x="104" y="172"/>
                </a:lnTo>
                <a:lnTo>
                  <a:pt x="104" y="172"/>
                </a:lnTo>
                <a:lnTo>
                  <a:pt x="104" y="172"/>
                </a:lnTo>
                <a:lnTo>
                  <a:pt x="104" y="167"/>
                </a:lnTo>
                <a:lnTo>
                  <a:pt x="104" y="167"/>
                </a:lnTo>
                <a:lnTo>
                  <a:pt x="104" y="167"/>
                </a:lnTo>
                <a:lnTo>
                  <a:pt x="99" y="167"/>
                </a:lnTo>
                <a:lnTo>
                  <a:pt x="99" y="167"/>
                </a:lnTo>
                <a:lnTo>
                  <a:pt x="95" y="163"/>
                </a:lnTo>
                <a:lnTo>
                  <a:pt x="95" y="167"/>
                </a:lnTo>
                <a:lnTo>
                  <a:pt x="95" y="167"/>
                </a:lnTo>
                <a:lnTo>
                  <a:pt x="90" y="167"/>
                </a:lnTo>
                <a:lnTo>
                  <a:pt x="90" y="167"/>
                </a:lnTo>
                <a:lnTo>
                  <a:pt x="90" y="167"/>
                </a:lnTo>
                <a:lnTo>
                  <a:pt x="90" y="167"/>
                </a:lnTo>
                <a:lnTo>
                  <a:pt x="86" y="167"/>
                </a:lnTo>
                <a:lnTo>
                  <a:pt x="86" y="167"/>
                </a:lnTo>
                <a:lnTo>
                  <a:pt x="81" y="167"/>
                </a:lnTo>
                <a:lnTo>
                  <a:pt x="81" y="163"/>
                </a:lnTo>
                <a:lnTo>
                  <a:pt x="81" y="163"/>
                </a:lnTo>
                <a:lnTo>
                  <a:pt x="77" y="163"/>
                </a:lnTo>
                <a:lnTo>
                  <a:pt x="72" y="163"/>
                </a:lnTo>
                <a:lnTo>
                  <a:pt x="72" y="163"/>
                </a:lnTo>
                <a:lnTo>
                  <a:pt x="68" y="167"/>
                </a:lnTo>
                <a:lnTo>
                  <a:pt x="68" y="167"/>
                </a:lnTo>
                <a:lnTo>
                  <a:pt x="68" y="167"/>
                </a:lnTo>
                <a:lnTo>
                  <a:pt x="68" y="167"/>
                </a:lnTo>
                <a:lnTo>
                  <a:pt x="63" y="167"/>
                </a:lnTo>
                <a:lnTo>
                  <a:pt x="63" y="167"/>
                </a:lnTo>
                <a:lnTo>
                  <a:pt x="63" y="167"/>
                </a:lnTo>
                <a:lnTo>
                  <a:pt x="58" y="172"/>
                </a:lnTo>
                <a:lnTo>
                  <a:pt x="58" y="172"/>
                </a:lnTo>
                <a:lnTo>
                  <a:pt x="58" y="172"/>
                </a:lnTo>
                <a:lnTo>
                  <a:pt x="54" y="172"/>
                </a:lnTo>
                <a:lnTo>
                  <a:pt x="54" y="172"/>
                </a:lnTo>
                <a:lnTo>
                  <a:pt x="54" y="176"/>
                </a:lnTo>
                <a:lnTo>
                  <a:pt x="49" y="176"/>
                </a:lnTo>
                <a:lnTo>
                  <a:pt x="49" y="176"/>
                </a:lnTo>
                <a:lnTo>
                  <a:pt x="49" y="176"/>
                </a:lnTo>
                <a:lnTo>
                  <a:pt x="49" y="176"/>
                </a:lnTo>
                <a:lnTo>
                  <a:pt x="49" y="176"/>
                </a:lnTo>
                <a:lnTo>
                  <a:pt x="49" y="176"/>
                </a:lnTo>
                <a:lnTo>
                  <a:pt x="49" y="176"/>
                </a:lnTo>
                <a:lnTo>
                  <a:pt x="49" y="176"/>
                </a:lnTo>
                <a:lnTo>
                  <a:pt x="45" y="176"/>
                </a:lnTo>
                <a:lnTo>
                  <a:pt x="40" y="176"/>
                </a:lnTo>
                <a:lnTo>
                  <a:pt x="40" y="176"/>
                </a:lnTo>
                <a:lnTo>
                  <a:pt x="36" y="176"/>
                </a:lnTo>
                <a:lnTo>
                  <a:pt x="36" y="172"/>
                </a:lnTo>
                <a:lnTo>
                  <a:pt x="36" y="172"/>
                </a:lnTo>
                <a:lnTo>
                  <a:pt x="36" y="172"/>
                </a:lnTo>
                <a:lnTo>
                  <a:pt x="36" y="172"/>
                </a:lnTo>
                <a:lnTo>
                  <a:pt x="36" y="172"/>
                </a:lnTo>
                <a:lnTo>
                  <a:pt x="36" y="172"/>
                </a:lnTo>
                <a:lnTo>
                  <a:pt x="36" y="172"/>
                </a:lnTo>
                <a:lnTo>
                  <a:pt x="40" y="172"/>
                </a:lnTo>
                <a:lnTo>
                  <a:pt x="40" y="172"/>
                </a:lnTo>
                <a:lnTo>
                  <a:pt x="40" y="172"/>
                </a:lnTo>
                <a:lnTo>
                  <a:pt x="40" y="172"/>
                </a:lnTo>
                <a:lnTo>
                  <a:pt x="40" y="172"/>
                </a:lnTo>
                <a:lnTo>
                  <a:pt x="40" y="167"/>
                </a:lnTo>
                <a:lnTo>
                  <a:pt x="36" y="163"/>
                </a:lnTo>
                <a:lnTo>
                  <a:pt x="36" y="163"/>
                </a:lnTo>
                <a:lnTo>
                  <a:pt x="36" y="158"/>
                </a:lnTo>
                <a:lnTo>
                  <a:pt x="31" y="158"/>
                </a:lnTo>
                <a:lnTo>
                  <a:pt x="27" y="154"/>
                </a:lnTo>
                <a:lnTo>
                  <a:pt x="27" y="154"/>
                </a:lnTo>
                <a:lnTo>
                  <a:pt x="27" y="154"/>
                </a:lnTo>
                <a:lnTo>
                  <a:pt x="22" y="154"/>
                </a:lnTo>
                <a:lnTo>
                  <a:pt x="18" y="154"/>
                </a:lnTo>
                <a:lnTo>
                  <a:pt x="18" y="154"/>
                </a:lnTo>
                <a:lnTo>
                  <a:pt x="13" y="154"/>
                </a:lnTo>
                <a:lnTo>
                  <a:pt x="13" y="154"/>
                </a:lnTo>
                <a:lnTo>
                  <a:pt x="13" y="154"/>
                </a:lnTo>
                <a:lnTo>
                  <a:pt x="9" y="149"/>
                </a:lnTo>
                <a:lnTo>
                  <a:pt x="9" y="149"/>
                </a:lnTo>
                <a:lnTo>
                  <a:pt x="9" y="149"/>
                </a:lnTo>
                <a:lnTo>
                  <a:pt x="9" y="145"/>
                </a:lnTo>
                <a:lnTo>
                  <a:pt x="9" y="145"/>
                </a:lnTo>
                <a:lnTo>
                  <a:pt x="9" y="145"/>
                </a:lnTo>
                <a:lnTo>
                  <a:pt x="4" y="140"/>
                </a:lnTo>
                <a:lnTo>
                  <a:pt x="0" y="140"/>
                </a:lnTo>
                <a:lnTo>
                  <a:pt x="0" y="136"/>
                </a:lnTo>
                <a:lnTo>
                  <a:pt x="0" y="131"/>
                </a:lnTo>
                <a:lnTo>
                  <a:pt x="0" y="131"/>
                </a:lnTo>
                <a:lnTo>
                  <a:pt x="4" y="127"/>
                </a:lnTo>
                <a:lnTo>
                  <a:pt x="4" y="127"/>
                </a:lnTo>
                <a:lnTo>
                  <a:pt x="4" y="127"/>
                </a:lnTo>
                <a:lnTo>
                  <a:pt x="4" y="127"/>
                </a:lnTo>
                <a:lnTo>
                  <a:pt x="0" y="127"/>
                </a:lnTo>
                <a:lnTo>
                  <a:pt x="0" y="122"/>
                </a:lnTo>
                <a:lnTo>
                  <a:pt x="0" y="122"/>
                </a:lnTo>
                <a:lnTo>
                  <a:pt x="0" y="118"/>
                </a:lnTo>
                <a:lnTo>
                  <a:pt x="0" y="118"/>
                </a:lnTo>
                <a:lnTo>
                  <a:pt x="0" y="113"/>
                </a:lnTo>
                <a:lnTo>
                  <a:pt x="0" y="113"/>
                </a:lnTo>
                <a:lnTo>
                  <a:pt x="4" y="109"/>
                </a:lnTo>
                <a:lnTo>
                  <a:pt x="4" y="109"/>
                </a:lnTo>
                <a:lnTo>
                  <a:pt x="4" y="109"/>
                </a:lnTo>
                <a:lnTo>
                  <a:pt x="4" y="104"/>
                </a:lnTo>
                <a:lnTo>
                  <a:pt x="4" y="104"/>
                </a:lnTo>
                <a:lnTo>
                  <a:pt x="4" y="104"/>
                </a:lnTo>
                <a:lnTo>
                  <a:pt x="4" y="104"/>
                </a:lnTo>
                <a:lnTo>
                  <a:pt x="4" y="104"/>
                </a:lnTo>
                <a:lnTo>
                  <a:pt x="4" y="104"/>
                </a:lnTo>
                <a:lnTo>
                  <a:pt x="9" y="104"/>
                </a:lnTo>
                <a:lnTo>
                  <a:pt x="9" y="104"/>
                </a:lnTo>
                <a:lnTo>
                  <a:pt x="13" y="109"/>
                </a:lnTo>
                <a:lnTo>
                  <a:pt x="18" y="109"/>
                </a:lnTo>
                <a:lnTo>
                  <a:pt x="18" y="113"/>
                </a:lnTo>
                <a:lnTo>
                  <a:pt x="18" y="113"/>
                </a:lnTo>
                <a:lnTo>
                  <a:pt x="22" y="113"/>
                </a:lnTo>
                <a:lnTo>
                  <a:pt x="22" y="113"/>
                </a:lnTo>
                <a:lnTo>
                  <a:pt x="27" y="113"/>
                </a:lnTo>
                <a:lnTo>
                  <a:pt x="27" y="109"/>
                </a:lnTo>
                <a:lnTo>
                  <a:pt x="27" y="109"/>
                </a:lnTo>
                <a:lnTo>
                  <a:pt x="27" y="109"/>
                </a:lnTo>
                <a:lnTo>
                  <a:pt x="22" y="109"/>
                </a:lnTo>
                <a:lnTo>
                  <a:pt x="22" y="104"/>
                </a:lnTo>
                <a:lnTo>
                  <a:pt x="22" y="104"/>
                </a:lnTo>
                <a:lnTo>
                  <a:pt x="22" y="99"/>
                </a:lnTo>
                <a:lnTo>
                  <a:pt x="18" y="99"/>
                </a:lnTo>
                <a:lnTo>
                  <a:pt x="22" y="99"/>
                </a:lnTo>
                <a:lnTo>
                  <a:pt x="22" y="99"/>
                </a:lnTo>
                <a:lnTo>
                  <a:pt x="22" y="99"/>
                </a:lnTo>
                <a:lnTo>
                  <a:pt x="22" y="99"/>
                </a:lnTo>
                <a:lnTo>
                  <a:pt x="27" y="95"/>
                </a:lnTo>
                <a:lnTo>
                  <a:pt x="27" y="95"/>
                </a:lnTo>
                <a:lnTo>
                  <a:pt x="31" y="90"/>
                </a:lnTo>
                <a:lnTo>
                  <a:pt x="31" y="90"/>
                </a:lnTo>
                <a:lnTo>
                  <a:pt x="31" y="90"/>
                </a:lnTo>
                <a:lnTo>
                  <a:pt x="31" y="90"/>
                </a:lnTo>
                <a:lnTo>
                  <a:pt x="36" y="86"/>
                </a:lnTo>
                <a:lnTo>
                  <a:pt x="36" y="86"/>
                </a:lnTo>
                <a:lnTo>
                  <a:pt x="40" y="86"/>
                </a:lnTo>
                <a:lnTo>
                  <a:pt x="40" y="86"/>
                </a:lnTo>
                <a:lnTo>
                  <a:pt x="40" y="86"/>
                </a:lnTo>
                <a:lnTo>
                  <a:pt x="40" y="81"/>
                </a:lnTo>
                <a:lnTo>
                  <a:pt x="45" y="81"/>
                </a:lnTo>
                <a:lnTo>
                  <a:pt x="45" y="77"/>
                </a:lnTo>
                <a:lnTo>
                  <a:pt x="45" y="77"/>
                </a:lnTo>
                <a:lnTo>
                  <a:pt x="45" y="77"/>
                </a:lnTo>
                <a:lnTo>
                  <a:pt x="45" y="77"/>
                </a:lnTo>
                <a:lnTo>
                  <a:pt x="49" y="77"/>
                </a:lnTo>
                <a:lnTo>
                  <a:pt x="49" y="77"/>
                </a:lnTo>
                <a:lnTo>
                  <a:pt x="54" y="77"/>
                </a:lnTo>
                <a:lnTo>
                  <a:pt x="54" y="81"/>
                </a:lnTo>
                <a:lnTo>
                  <a:pt x="54" y="81"/>
                </a:lnTo>
                <a:lnTo>
                  <a:pt x="54" y="81"/>
                </a:lnTo>
                <a:lnTo>
                  <a:pt x="54" y="81"/>
                </a:lnTo>
                <a:lnTo>
                  <a:pt x="58" y="81"/>
                </a:lnTo>
                <a:lnTo>
                  <a:pt x="58" y="81"/>
                </a:lnTo>
                <a:lnTo>
                  <a:pt x="58" y="81"/>
                </a:lnTo>
                <a:lnTo>
                  <a:pt x="63" y="77"/>
                </a:lnTo>
                <a:lnTo>
                  <a:pt x="68" y="77"/>
                </a:lnTo>
                <a:lnTo>
                  <a:pt x="68" y="77"/>
                </a:lnTo>
                <a:lnTo>
                  <a:pt x="68" y="77"/>
                </a:lnTo>
                <a:lnTo>
                  <a:pt x="72" y="81"/>
                </a:lnTo>
                <a:lnTo>
                  <a:pt x="72" y="81"/>
                </a:lnTo>
                <a:lnTo>
                  <a:pt x="72" y="81"/>
                </a:lnTo>
                <a:lnTo>
                  <a:pt x="72" y="81"/>
                </a:lnTo>
                <a:lnTo>
                  <a:pt x="77" y="81"/>
                </a:lnTo>
                <a:lnTo>
                  <a:pt x="77" y="81"/>
                </a:lnTo>
                <a:lnTo>
                  <a:pt x="77" y="81"/>
                </a:lnTo>
                <a:lnTo>
                  <a:pt x="81" y="81"/>
                </a:lnTo>
                <a:lnTo>
                  <a:pt x="81" y="81"/>
                </a:lnTo>
                <a:lnTo>
                  <a:pt x="81" y="81"/>
                </a:lnTo>
                <a:lnTo>
                  <a:pt x="81" y="81"/>
                </a:lnTo>
                <a:lnTo>
                  <a:pt x="86" y="81"/>
                </a:lnTo>
                <a:lnTo>
                  <a:pt x="86" y="81"/>
                </a:lnTo>
                <a:lnTo>
                  <a:pt x="90" y="86"/>
                </a:lnTo>
                <a:lnTo>
                  <a:pt x="90" y="86"/>
                </a:lnTo>
                <a:lnTo>
                  <a:pt x="95" y="86"/>
                </a:lnTo>
                <a:lnTo>
                  <a:pt x="95" y="86"/>
                </a:lnTo>
                <a:lnTo>
                  <a:pt x="99" y="86"/>
                </a:lnTo>
                <a:lnTo>
                  <a:pt x="99" y="90"/>
                </a:lnTo>
                <a:lnTo>
                  <a:pt x="99" y="90"/>
                </a:lnTo>
                <a:lnTo>
                  <a:pt x="104" y="95"/>
                </a:lnTo>
                <a:lnTo>
                  <a:pt x="104" y="95"/>
                </a:lnTo>
                <a:lnTo>
                  <a:pt x="104" y="95"/>
                </a:lnTo>
                <a:lnTo>
                  <a:pt x="104" y="99"/>
                </a:lnTo>
                <a:lnTo>
                  <a:pt x="108" y="99"/>
                </a:lnTo>
                <a:lnTo>
                  <a:pt x="108" y="95"/>
                </a:lnTo>
                <a:lnTo>
                  <a:pt x="108" y="95"/>
                </a:lnTo>
                <a:lnTo>
                  <a:pt x="108" y="95"/>
                </a:lnTo>
                <a:lnTo>
                  <a:pt x="104" y="90"/>
                </a:lnTo>
                <a:lnTo>
                  <a:pt x="104" y="90"/>
                </a:lnTo>
                <a:lnTo>
                  <a:pt x="104" y="90"/>
                </a:lnTo>
                <a:lnTo>
                  <a:pt x="104" y="90"/>
                </a:lnTo>
                <a:lnTo>
                  <a:pt x="104" y="90"/>
                </a:lnTo>
                <a:lnTo>
                  <a:pt x="104" y="90"/>
                </a:lnTo>
                <a:lnTo>
                  <a:pt x="104" y="90"/>
                </a:lnTo>
                <a:lnTo>
                  <a:pt x="108" y="90"/>
                </a:lnTo>
                <a:lnTo>
                  <a:pt x="113" y="90"/>
                </a:lnTo>
                <a:lnTo>
                  <a:pt x="113" y="95"/>
                </a:lnTo>
                <a:lnTo>
                  <a:pt x="117" y="95"/>
                </a:lnTo>
                <a:lnTo>
                  <a:pt x="122" y="95"/>
                </a:lnTo>
                <a:lnTo>
                  <a:pt x="122" y="95"/>
                </a:lnTo>
                <a:lnTo>
                  <a:pt x="122" y="95"/>
                </a:lnTo>
                <a:lnTo>
                  <a:pt x="126" y="95"/>
                </a:lnTo>
                <a:lnTo>
                  <a:pt x="126" y="95"/>
                </a:lnTo>
                <a:lnTo>
                  <a:pt x="126" y="90"/>
                </a:lnTo>
                <a:lnTo>
                  <a:pt x="126" y="90"/>
                </a:lnTo>
                <a:lnTo>
                  <a:pt x="131" y="90"/>
                </a:lnTo>
                <a:lnTo>
                  <a:pt x="131" y="86"/>
                </a:lnTo>
                <a:lnTo>
                  <a:pt x="131" y="86"/>
                </a:lnTo>
                <a:lnTo>
                  <a:pt x="135" y="86"/>
                </a:lnTo>
                <a:lnTo>
                  <a:pt x="135" y="86"/>
                </a:lnTo>
                <a:lnTo>
                  <a:pt x="135" y="86"/>
                </a:lnTo>
                <a:lnTo>
                  <a:pt x="140" y="86"/>
                </a:lnTo>
                <a:lnTo>
                  <a:pt x="140" y="86"/>
                </a:lnTo>
                <a:lnTo>
                  <a:pt x="144" y="90"/>
                </a:lnTo>
                <a:lnTo>
                  <a:pt x="144" y="90"/>
                </a:lnTo>
                <a:lnTo>
                  <a:pt x="149" y="90"/>
                </a:lnTo>
                <a:lnTo>
                  <a:pt x="149" y="90"/>
                </a:lnTo>
                <a:lnTo>
                  <a:pt x="149" y="86"/>
                </a:lnTo>
                <a:lnTo>
                  <a:pt x="149" y="86"/>
                </a:lnTo>
                <a:lnTo>
                  <a:pt x="149" y="86"/>
                </a:lnTo>
                <a:lnTo>
                  <a:pt x="149" y="86"/>
                </a:lnTo>
                <a:lnTo>
                  <a:pt x="153" y="86"/>
                </a:lnTo>
                <a:lnTo>
                  <a:pt x="153" y="86"/>
                </a:lnTo>
                <a:lnTo>
                  <a:pt x="153" y="86"/>
                </a:lnTo>
                <a:lnTo>
                  <a:pt x="158" y="86"/>
                </a:lnTo>
                <a:lnTo>
                  <a:pt x="162" y="86"/>
                </a:lnTo>
                <a:lnTo>
                  <a:pt x="162" y="90"/>
                </a:lnTo>
                <a:lnTo>
                  <a:pt x="167" y="90"/>
                </a:lnTo>
                <a:lnTo>
                  <a:pt x="167" y="90"/>
                </a:lnTo>
                <a:lnTo>
                  <a:pt x="167" y="95"/>
                </a:lnTo>
                <a:lnTo>
                  <a:pt x="171" y="95"/>
                </a:lnTo>
                <a:lnTo>
                  <a:pt x="171" y="95"/>
                </a:lnTo>
                <a:lnTo>
                  <a:pt x="176" y="95"/>
                </a:lnTo>
                <a:lnTo>
                  <a:pt x="176" y="95"/>
                </a:lnTo>
                <a:lnTo>
                  <a:pt x="176" y="95"/>
                </a:lnTo>
                <a:lnTo>
                  <a:pt x="176" y="95"/>
                </a:lnTo>
                <a:lnTo>
                  <a:pt x="176" y="95"/>
                </a:lnTo>
                <a:lnTo>
                  <a:pt x="180" y="95"/>
                </a:lnTo>
                <a:lnTo>
                  <a:pt x="180" y="95"/>
                </a:lnTo>
                <a:lnTo>
                  <a:pt x="180" y="90"/>
                </a:lnTo>
                <a:lnTo>
                  <a:pt x="180" y="90"/>
                </a:lnTo>
                <a:lnTo>
                  <a:pt x="180" y="90"/>
                </a:lnTo>
                <a:lnTo>
                  <a:pt x="185" y="90"/>
                </a:lnTo>
                <a:lnTo>
                  <a:pt x="185" y="90"/>
                </a:lnTo>
                <a:lnTo>
                  <a:pt x="185" y="90"/>
                </a:lnTo>
                <a:lnTo>
                  <a:pt x="190" y="90"/>
                </a:lnTo>
                <a:lnTo>
                  <a:pt x="190" y="90"/>
                </a:lnTo>
                <a:lnTo>
                  <a:pt x="190" y="90"/>
                </a:lnTo>
                <a:lnTo>
                  <a:pt x="194" y="90"/>
                </a:lnTo>
                <a:lnTo>
                  <a:pt x="199" y="90"/>
                </a:lnTo>
                <a:lnTo>
                  <a:pt x="199" y="90"/>
                </a:lnTo>
                <a:lnTo>
                  <a:pt x="203" y="86"/>
                </a:lnTo>
                <a:lnTo>
                  <a:pt x="203" y="86"/>
                </a:lnTo>
                <a:lnTo>
                  <a:pt x="203" y="81"/>
                </a:lnTo>
                <a:lnTo>
                  <a:pt x="203" y="81"/>
                </a:lnTo>
                <a:lnTo>
                  <a:pt x="203" y="81"/>
                </a:lnTo>
                <a:lnTo>
                  <a:pt x="199" y="77"/>
                </a:lnTo>
                <a:lnTo>
                  <a:pt x="199" y="77"/>
                </a:lnTo>
                <a:lnTo>
                  <a:pt x="194" y="77"/>
                </a:lnTo>
                <a:lnTo>
                  <a:pt x="194" y="77"/>
                </a:lnTo>
                <a:lnTo>
                  <a:pt x="194" y="77"/>
                </a:lnTo>
                <a:lnTo>
                  <a:pt x="185" y="72"/>
                </a:lnTo>
                <a:lnTo>
                  <a:pt x="185" y="72"/>
                </a:lnTo>
                <a:lnTo>
                  <a:pt x="185" y="72"/>
                </a:lnTo>
                <a:lnTo>
                  <a:pt x="180" y="72"/>
                </a:lnTo>
                <a:lnTo>
                  <a:pt x="180" y="72"/>
                </a:lnTo>
                <a:lnTo>
                  <a:pt x="176" y="68"/>
                </a:lnTo>
                <a:lnTo>
                  <a:pt x="176" y="68"/>
                </a:lnTo>
                <a:lnTo>
                  <a:pt x="176" y="68"/>
                </a:lnTo>
                <a:lnTo>
                  <a:pt x="180" y="68"/>
                </a:lnTo>
                <a:lnTo>
                  <a:pt x="180" y="63"/>
                </a:lnTo>
                <a:lnTo>
                  <a:pt x="180" y="63"/>
                </a:lnTo>
                <a:lnTo>
                  <a:pt x="185" y="63"/>
                </a:lnTo>
                <a:lnTo>
                  <a:pt x="185" y="63"/>
                </a:lnTo>
                <a:lnTo>
                  <a:pt x="185" y="63"/>
                </a:lnTo>
                <a:lnTo>
                  <a:pt x="185" y="59"/>
                </a:lnTo>
                <a:lnTo>
                  <a:pt x="185" y="59"/>
                </a:lnTo>
                <a:lnTo>
                  <a:pt x="185" y="54"/>
                </a:lnTo>
                <a:lnTo>
                  <a:pt x="180" y="54"/>
                </a:lnTo>
                <a:lnTo>
                  <a:pt x="180" y="54"/>
                </a:lnTo>
                <a:lnTo>
                  <a:pt x="180" y="50"/>
                </a:lnTo>
                <a:lnTo>
                  <a:pt x="185" y="50"/>
                </a:lnTo>
                <a:lnTo>
                  <a:pt x="185" y="50"/>
                </a:lnTo>
                <a:lnTo>
                  <a:pt x="185" y="50"/>
                </a:lnTo>
                <a:lnTo>
                  <a:pt x="185" y="50"/>
                </a:lnTo>
                <a:lnTo>
                  <a:pt x="190" y="50"/>
                </a:lnTo>
                <a:lnTo>
                  <a:pt x="190" y="50"/>
                </a:lnTo>
                <a:lnTo>
                  <a:pt x="194" y="50"/>
                </a:lnTo>
                <a:lnTo>
                  <a:pt x="194" y="50"/>
                </a:lnTo>
                <a:lnTo>
                  <a:pt x="199" y="50"/>
                </a:lnTo>
                <a:lnTo>
                  <a:pt x="199" y="50"/>
                </a:lnTo>
                <a:lnTo>
                  <a:pt x="199" y="45"/>
                </a:lnTo>
                <a:lnTo>
                  <a:pt x="199" y="45"/>
                </a:lnTo>
                <a:lnTo>
                  <a:pt x="194" y="45"/>
                </a:lnTo>
                <a:lnTo>
                  <a:pt x="194" y="45"/>
                </a:lnTo>
                <a:lnTo>
                  <a:pt x="190" y="45"/>
                </a:lnTo>
                <a:lnTo>
                  <a:pt x="190" y="45"/>
                </a:lnTo>
                <a:lnTo>
                  <a:pt x="185" y="45"/>
                </a:lnTo>
                <a:lnTo>
                  <a:pt x="185" y="41"/>
                </a:lnTo>
                <a:lnTo>
                  <a:pt x="185" y="41"/>
                </a:lnTo>
                <a:lnTo>
                  <a:pt x="180" y="41"/>
                </a:lnTo>
                <a:lnTo>
                  <a:pt x="180" y="41"/>
                </a:lnTo>
                <a:lnTo>
                  <a:pt x="185" y="41"/>
                </a:lnTo>
                <a:lnTo>
                  <a:pt x="185" y="41"/>
                </a:lnTo>
                <a:lnTo>
                  <a:pt x="185" y="41"/>
                </a:lnTo>
                <a:lnTo>
                  <a:pt x="185" y="41"/>
                </a:lnTo>
                <a:lnTo>
                  <a:pt x="185" y="36"/>
                </a:lnTo>
                <a:lnTo>
                  <a:pt x="185" y="36"/>
                </a:lnTo>
                <a:lnTo>
                  <a:pt x="185" y="36"/>
                </a:lnTo>
                <a:lnTo>
                  <a:pt x="185" y="36"/>
                </a:lnTo>
                <a:lnTo>
                  <a:pt x="185" y="36"/>
                </a:lnTo>
                <a:lnTo>
                  <a:pt x="185" y="36"/>
                </a:lnTo>
                <a:lnTo>
                  <a:pt x="180" y="36"/>
                </a:lnTo>
                <a:lnTo>
                  <a:pt x="180" y="36"/>
                </a:lnTo>
                <a:lnTo>
                  <a:pt x="176" y="36"/>
                </a:lnTo>
                <a:lnTo>
                  <a:pt x="176" y="36"/>
                </a:lnTo>
                <a:lnTo>
                  <a:pt x="180" y="36"/>
                </a:lnTo>
                <a:lnTo>
                  <a:pt x="180" y="32"/>
                </a:lnTo>
                <a:lnTo>
                  <a:pt x="180" y="32"/>
                </a:lnTo>
                <a:lnTo>
                  <a:pt x="180" y="32"/>
                </a:lnTo>
                <a:lnTo>
                  <a:pt x="176" y="32"/>
                </a:lnTo>
                <a:lnTo>
                  <a:pt x="180" y="27"/>
                </a:lnTo>
                <a:lnTo>
                  <a:pt x="180" y="27"/>
                </a:lnTo>
                <a:lnTo>
                  <a:pt x="185" y="27"/>
                </a:lnTo>
                <a:lnTo>
                  <a:pt x="190" y="32"/>
                </a:lnTo>
                <a:lnTo>
                  <a:pt x="190" y="32"/>
                </a:lnTo>
                <a:lnTo>
                  <a:pt x="190" y="27"/>
                </a:lnTo>
                <a:lnTo>
                  <a:pt x="190" y="27"/>
                </a:lnTo>
                <a:lnTo>
                  <a:pt x="199" y="27"/>
                </a:lnTo>
                <a:lnTo>
                  <a:pt x="199" y="27"/>
                </a:lnTo>
                <a:lnTo>
                  <a:pt x="199" y="27"/>
                </a:lnTo>
                <a:lnTo>
                  <a:pt x="203" y="27"/>
                </a:lnTo>
                <a:lnTo>
                  <a:pt x="203" y="27"/>
                </a:lnTo>
                <a:lnTo>
                  <a:pt x="203" y="23"/>
                </a:lnTo>
                <a:lnTo>
                  <a:pt x="208" y="23"/>
                </a:lnTo>
                <a:lnTo>
                  <a:pt x="208" y="23"/>
                </a:lnTo>
                <a:lnTo>
                  <a:pt x="212" y="23"/>
                </a:lnTo>
                <a:lnTo>
                  <a:pt x="212" y="23"/>
                </a:lnTo>
                <a:lnTo>
                  <a:pt x="212" y="23"/>
                </a:lnTo>
                <a:lnTo>
                  <a:pt x="212" y="23"/>
                </a:lnTo>
                <a:lnTo>
                  <a:pt x="217" y="23"/>
                </a:lnTo>
                <a:lnTo>
                  <a:pt x="217" y="23"/>
                </a:lnTo>
                <a:lnTo>
                  <a:pt x="217" y="23"/>
                </a:lnTo>
                <a:lnTo>
                  <a:pt x="217" y="23"/>
                </a:lnTo>
                <a:lnTo>
                  <a:pt x="221" y="18"/>
                </a:lnTo>
                <a:lnTo>
                  <a:pt x="221" y="23"/>
                </a:lnTo>
                <a:lnTo>
                  <a:pt x="226" y="23"/>
                </a:lnTo>
                <a:lnTo>
                  <a:pt x="226" y="18"/>
                </a:lnTo>
                <a:lnTo>
                  <a:pt x="226" y="18"/>
                </a:lnTo>
                <a:lnTo>
                  <a:pt x="230" y="18"/>
                </a:lnTo>
                <a:lnTo>
                  <a:pt x="230" y="23"/>
                </a:lnTo>
                <a:lnTo>
                  <a:pt x="230" y="18"/>
                </a:lnTo>
                <a:lnTo>
                  <a:pt x="230" y="18"/>
                </a:lnTo>
                <a:lnTo>
                  <a:pt x="230" y="18"/>
                </a:lnTo>
                <a:lnTo>
                  <a:pt x="230" y="18"/>
                </a:lnTo>
                <a:lnTo>
                  <a:pt x="235" y="18"/>
                </a:lnTo>
                <a:lnTo>
                  <a:pt x="235" y="14"/>
                </a:lnTo>
                <a:lnTo>
                  <a:pt x="235" y="14"/>
                </a:lnTo>
                <a:lnTo>
                  <a:pt x="235" y="14"/>
                </a:lnTo>
                <a:lnTo>
                  <a:pt x="239" y="14"/>
                </a:lnTo>
                <a:lnTo>
                  <a:pt x="239" y="14"/>
                </a:lnTo>
                <a:lnTo>
                  <a:pt x="244" y="14"/>
                </a:lnTo>
                <a:lnTo>
                  <a:pt x="248" y="14"/>
                </a:lnTo>
                <a:lnTo>
                  <a:pt x="248" y="14"/>
                </a:lnTo>
                <a:lnTo>
                  <a:pt x="253" y="9"/>
                </a:lnTo>
                <a:lnTo>
                  <a:pt x="257" y="9"/>
                </a:lnTo>
                <a:lnTo>
                  <a:pt x="257" y="9"/>
                </a:lnTo>
                <a:lnTo>
                  <a:pt x="262" y="9"/>
                </a:lnTo>
                <a:lnTo>
                  <a:pt x="262" y="9"/>
                </a:lnTo>
                <a:lnTo>
                  <a:pt x="266" y="9"/>
                </a:lnTo>
                <a:lnTo>
                  <a:pt x="266" y="9"/>
                </a:lnTo>
                <a:lnTo>
                  <a:pt x="266" y="9"/>
                </a:lnTo>
                <a:lnTo>
                  <a:pt x="266" y="5"/>
                </a:lnTo>
                <a:lnTo>
                  <a:pt x="266" y="5"/>
                </a:lnTo>
                <a:lnTo>
                  <a:pt x="266" y="5"/>
                </a:lnTo>
                <a:lnTo>
                  <a:pt x="266" y="5"/>
                </a:lnTo>
                <a:lnTo>
                  <a:pt x="266" y="5"/>
                </a:lnTo>
                <a:lnTo>
                  <a:pt x="271" y="5"/>
                </a:lnTo>
                <a:lnTo>
                  <a:pt x="271" y="5"/>
                </a:lnTo>
                <a:lnTo>
                  <a:pt x="271" y="0"/>
                </a:lnTo>
                <a:lnTo>
                  <a:pt x="275" y="0"/>
                </a:lnTo>
                <a:lnTo>
                  <a:pt x="275" y="0"/>
                </a:lnTo>
                <a:lnTo>
                  <a:pt x="280" y="0"/>
                </a:lnTo>
                <a:lnTo>
                  <a:pt x="284" y="0"/>
                </a:lnTo>
                <a:lnTo>
                  <a:pt x="284" y="0"/>
                </a:lnTo>
                <a:lnTo>
                  <a:pt x="289" y="0"/>
                </a:lnTo>
                <a:lnTo>
                  <a:pt x="289" y="0"/>
                </a:lnTo>
                <a:lnTo>
                  <a:pt x="293"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2" name="Freeform 88">
            <a:extLst>
              <a:ext uri="{FF2B5EF4-FFF2-40B4-BE49-F238E27FC236}">
                <a16:creationId xmlns:a16="http://schemas.microsoft.com/office/drawing/2014/main" id="{F2EFEE84-8F3A-F64B-ACDA-33B3CDF9198C}"/>
              </a:ext>
            </a:extLst>
          </p:cNvPr>
          <p:cNvSpPr>
            <a:spLocks/>
          </p:cNvSpPr>
          <p:nvPr/>
        </p:nvSpPr>
        <p:spPr bwMode="auto">
          <a:xfrm>
            <a:off x="6862033" y="3994179"/>
            <a:ext cx="336096" cy="462692"/>
          </a:xfrm>
          <a:custGeom>
            <a:avLst/>
            <a:gdLst>
              <a:gd name="T0" fmla="*/ 22 w 140"/>
              <a:gd name="T1" fmla="*/ 0 h 190"/>
              <a:gd name="T2" fmla="*/ 31 w 140"/>
              <a:gd name="T3" fmla="*/ 5 h 190"/>
              <a:gd name="T4" fmla="*/ 31 w 140"/>
              <a:gd name="T5" fmla="*/ 9 h 190"/>
              <a:gd name="T6" fmla="*/ 36 w 140"/>
              <a:gd name="T7" fmla="*/ 18 h 190"/>
              <a:gd name="T8" fmla="*/ 45 w 140"/>
              <a:gd name="T9" fmla="*/ 18 h 190"/>
              <a:gd name="T10" fmla="*/ 54 w 140"/>
              <a:gd name="T11" fmla="*/ 23 h 190"/>
              <a:gd name="T12" fmla="*/ 68 w 140"/>
              <a:gd name="T13" fmla="*/ 32 h 190"/>
              <a:gd name="T14" fmla="*/ 81 w 140"/>
              <a:gd name="T15" fmla="*/ 36 h 190"/>
              <a:gd name="T16" fmla="*/ 90 w 140"/>
              <a:gd name="T17" fmla="*/ 36 h 190"/>
              <a:gd name="T18" fmla="*/ 104 w 140"/>
              <a:gd name="T19" fmla="*/ 32 h 190"/>
              <a:gd name="T20" fmla="*/ 113 w 140"/>
              <a:gd name="T21" fmla="*/ 23 h 190"/>
              <a:gd name="T22" fmla="*/ 126 w 140"/>
              <a:gd name="T23" fmla="*/ 27 h 190"/>
              <a:gd name="T24" fmla="*/ 131 w 140"/>
              <a:gd name="T25" fmla="*/ 27 h 190"/>
              <a:gd name="T26" fmla="*/ 135 w 140"/>
              <a:gd name="T27" fmla="*/ 32 h 190"/>
              <a:gd name="T28" fmla="*/ 122 w 140"/>
              <a:gd name="T29" fmla="*/ 50 h 190"/>
              <a:gd name="T30" fmla="*/ 122 w 140"/>
              <a:gd name="T31" fmla="*/ 77 h 190"/>
              <a:gd name="T32" fmla="*/ 122 w 140"/>
              <a:gd name="T33" fmla="*/ 118 h 190"/>
              <a:gd name="T34" fmla="*/ 131 w 140"/>
              <a:gd name="T35" fmla="*/ 131 h 190"/>
              <a:gd name="T36" fmla="*/ 126 w 140"/>
              <a:gd name="T37" fmla="*/ 140 h 190"/>
              <a:gd name="T38" fmla="*/ 122 w 140"/>
              <a:gd name="T39" fmla="*/ 140 h 190"/>
              <a:gd name="T40" fmla="*/ 122 w 140"/>
              <a:gd name="T41" fmla="*/ 140 h 190"/>
              <a:gd name="T42" fmla="*/ 122 w 140"/>
              <a:gd name="T43" fmla="*/ 149 h 190"/>
              <a:gd name="T44" fmla="*/ 108 w 140"/>
              <a:gd name="T45" fmla="*/ 154 h 190"/>
              <a:gd name="T46" fmla="*/ 108 w 140"/>
              <a:gd name="T47" fmla="*/ 163 h 190"/>
              <a:gd name="T48" fmla="*/ 104 w 140"/>
              <a:gd name="T49" fmla="*/ 167 h 190"/>
              <a:gd name="T50" fmla="*/ 99 w 140"/>
              <a:gd name="T51" fmla="*/ 176 h 190"/>
              <a:gd name="T52" fmla="*/ 95 w 140"/>
              <a:gd name="T53" fmla="*/ 185 h 190"/>
              <a:gd name="T54" fmla="*/ 90 w 140"/>
              <a:gd name="T55" fmla="*/ 190 h 190"/>
              <a:gd name="T56" fmla="*/ 86 w 140"/>
              <a:gd name="T57" fmla="*/ 185 h 190"/>
              <a:gd name="T58" fmla="*/ 68 w 140"/>
              <a:gd name="T59" fmla="*/ 172 h 190"/>
              <a:gd name="T60" fmla="*/ 63 w 140"/>
              <a:gd name="T61" fmla="*/ 167 h 190"/>
              <a:gd name="T62" fmla="*/ 63 w 140"/>
              <a:gd name="T63" fmla="*/ 167 h 190"/>
              <a:gd name="T64" fmla="*/ 63 w 140"/>
              <a:gd name="T65" fmla="*/ 158 h 190"/>
              <a:gd name="T66" fmla="*/ 49 w 140"/>
              <a:gd name="T67" fmla="*/ 154 h 190"/>
              <a:gd name="T68" fmla="*/ 31 w 140"/>
              <a:gd name="T69" fmla="*/ 140 h 190"/>
              <a:gd name="T70" fmla="*/ 4 w 140"/>
              <a:gd name="T71" fmla="*/ 122 h 190"/>
              <a:gd name="T72" fmla="*/ 0 w 140"/>
              <a:gd name="T73" fmla="*/ 118 h 190"/>
              <a:gd name="T74" fmla="*/ 0 w 140"/>
              <a:gd name="T75" fmla="*/ 95 h 190"/>
              <a:gd name="T76" fmla="*/ 4 w 140"/>
              <a:gd name="T77" fmla="*/ 90 h 190"/>
              <a:gd name="T78" fmla="*/ 9 w 140"/>
              <a:gd name="T79" fmla="*/ 81 h 190"/>
              <a:gd name="T80" fmla="*/ 13 w 140"/>
              <a:gd name="T81" fmla="*/ 77 h 190"/>
              <a:gd name="T82" fmla="*/ 13 w 140"/>
              <a:gd name="T83" fmla="*/ 77 h 190"/>
              <a:gd name="T84" fmla="*/ 18 w 140"/>
              <a:gd name="T85" fmla="*/ 72 h 190"/>
              <a:gd name="T86" fmla="*/ 18 w 140"/>
              <a:gd name="T87" fmla="*/ 63 h 190"/>
              <a:gd name="T88" fmla="*/ 18 w 140"/>
              <a:gd name="T89" fmla="*/ 54 h 190"/>
              <a:gd name="T90" fmla="*/ 13 w 140"/>
              <a:gd name="T91" fmla="*/ 50 h 190"/>
              <a:gd name="T92" fmla="*/ 9 w 140"/>
              <a:gd name="T93" fmla="*/ 41 h 190"/>
              <a:gd name="T94" fmla="*/ 9 w 140"/>
              <a:gd name="T95" fmla="*/ 32 h 190"/>
              <a:gd name="T96" fmla="*/ 4 w 140"/>
              <a:gd name="T97" fmla="*/ 32 h 190"/>
              <a:gd name="T98" fmla="*/ 4 w 140"/>
              <a:gd name="T99" fmla="*/ 18 h 190"/>
              <a:gd name="T100" fmla="*/ 18 w 140"/>
              <a:gd name="T101" fmla="*/ 0 h 190"/>
              <a:gd name="T102" fmla="*/ 22 w 140"/>
              <a:gd name="T103"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 h="190">
                <a:moveTo>
                  <a:pt x="22" y="0"/>
                </a:moveTo>
                <a:lnTo>
                  <a:pt x="22" y="0"/>
                </a:lnTo>
                <a:lnTo>
                  <a:pt x="22" y="0"/>
                </a:lnTo>
                <a:lnTo>
                  <a:pt x="22" y="0"/>
                </a:lnTo>
                <a:lnTo>
                  <a:pt x="27" y="0"/>
                </a:lnTo>
                <a:lnTo>
                  <a:pt x="27" y="0"/>
                </a:lnTo>
                <a:lnTo>
                  <a:pt x="31" y="0"/>
                </a:lnTo>
                <a:lnTo>
                  <a:pt x="31" y="5"/>
                </a:lnTo>
                <a:lnTo>
                  <a:pt x="31" y="5"/>
                </a:lnTo>
                <a:lnTo>
                  <a:pt x="31" y="5"/>
                </a:lnTo>
                <a:lnTo>
                  <a:pt x="31" y="5"/>
                </a:lnTo>
                <a:lnTo>
                  <a:pt x="31" y="9"/>
                </a:lnTo>
                <a:lnTo>
                  <a:pt x="31" y="9"/>
                </a:lnTo>
                <a:lnTo>
                  <a:pt x="31" y="14"/>
                </a:lnTo>
                <a:lnTo>
                  <a:pt x="36" y="14"/>
                </a:lnTo>
                <a:lnTo>
                  <a:pt x="36" y="18"/>
                </a:lnTo>
                <a:lnTo>
                  <a:pt x="36" y="18"/>
                </a:lnTo>
                <a:lnTo>
                  <a:pt x="36" y="18"/>
                </a:lnTo>
                <a:lnTo>
                  <a:pt x="40" y="18"/>
                </a:lnTo>
                <a:lnTo>
                  <a:pt x="45" y="18"/>
                </a:lnTo>
                <a:lnTo>
                  <a:pt x="49" y="18"/>
                </a:lnTo>
                <a:lnTo>
                  <a:pt x="49" y="18"/>
                </a:lnTo>
                <a:lnTo>
                  <a:pt x="49" y="18"/>
                </a:lnTo>
                <a:lnTo>
                  <a:pt x="54" y="23"/>
                </a:lnTo>
                <a:lnTo>
                  <a:pt x="59" y="23"/>
                </a:lnTo>
                <a:lnTo>
                  <a:pt x="63" y="27"/>
                </a:lnTo>
                <a:lnTo>
                  <a:pt x="68" y="27"/>
                </a:lnTo>
                <a:lnTo>
                  <a:pt x="68" y="32"/>
                </a:lnTo>
                <a:lnTo>
                  <a:pt x="72" y="32"/>
                </a:lnTo>
                <a:lnTo>
                  <a:pt x="77" y="32"/>
                </a:lnTo>
                <a:lnTo>
                  <a:pt x="77" y="32"/>
                </a:lnTo>
                <a:lnTo>
                  <a:pt x="81" y="36"/>
                </a:lnTo>
                <a:lnTo>
                  <a:pt x="86" y="36"/>
                </a:lnTo>
                <a:lnTo>
                  <a:pt x="86" y="36"/>
                </a:lnTo>
                <a:lnTo>
                  <a:pt x="90" y="36"/>
                </a:lnTo>
                <a:lnTo>
                  <a:pt x="90" y="36"/>
                </a:lnTo>
                <a:lnTo>
                  <a:pt x="95" y="36"/>
                </a:lnTo>
                <a:lnTo>
                  <a:pt x="99" y="36"/>
                </a:lnTo>
                <a:lnTo>
                  <a:pt x="99" y="36"/>
                </a:lnTo>
                <a:lnTo>
                  <a:pt x="104" y="32"/>
                </a:lnTo>
                <a:lnTo>
                  <a:pt x="104" y="27"/>
                </a:lnTo>
                <a:lnTo>
                  <a:pt x="104" y="27"/>
                </a:lnTo>
                <a:lnTo>
                  <a:pt x="113" y="23"/>
                </a:lnTo>
                <a:lnTo>
                  <a:pt x="113" y="23"/>
                </a:lnTo>
                <a:lnTo>
                  <a:pt x="117" y="23"/>
                </a:lnTo>
                <a:lnTo>
                  <a:pt x="122" y="23"/>
                </a:lnTo>
                <a:lnTo>
                  <a:pt x="122" y="27"/>
                </a:lnTo>
                <a:lnTo>
                  <a:pt x="126" y="27"/>
                </a:lnTo>
                <a:lnTo>
                  <a:pt x="126" y="27"/>
                </a:lnTo>
                <a:lnTo>
                  <a:pt x="126" y="27"/>
                </a:lnTo>
                <a:lnTo>
                  <a:pt x="126" y="27"/>
                </a:lnTo>
                <a:lnTo>
                  <a:pt x="131" y="27"/>
                </a:lnTo>
                <a:lnTo>
                  <a:pt x="131" y="27"/>
                </a:lnTo>
                <a:lnTo>
                  <a:pt x="135" y="27"/>
                </a:lnTo>
                <a:lnTo>
                  <a:pt x="140" y="27"/>
                </a:lnTo>
                <a:lnTo>
                  <a:pt x="135" y="32"/>
                </a:lnTo>
                <a:lnTo>
                  <a:pt x="135" y="36"/>
                </a:lnTo>
                <a:lnTo>
                  <a:pt x="131" y="41"/>
                </a:lnTo>
                <a:lnTo>
                  <a:pt x="126" y="45"/>
                </a:lnTo>
                <a:lnTo>
                  <a:pt x="122" y="50"/>
                </a:lnTo>
                <a:lnTo>
                  <a:pt x="122" y="50"/>
                </a:lnTo>
                <a:lnTo>
                  <a:pt x="122" y="50"/>
                </a:lnTo>
                <a:lnTo>
                  <a:pt x="122" y="59"/>
                </a:lnTo>
                <a:lnTo>
                  <a:pt x="122" y="77"/>
                </a:lnTo>
                <a:lnTo>
                  <a:pt x="122" y="90"/>
                </a:lnTo>
                <a:lnTo>
                  <a:pt x="122" y="108"/>
                </a:lnTo>
                <a:lnTo>
                  <a:pt x="122" y="118"/>
                </a:lnTo>
                <a:lnTo>
                  <a:pt x="122" y="118"/>
                </a:lnTo>
                <a:lnTo>
                  <a:pt x="126" y="122"/>
                </a:lnTo>
                <a:lnTo>
                  <a:pt x="126" y="127"/>
                </a:lnTo>
                <a:lnTo>
                  <a:pt x="131" y="131"/>
                </a:lnTo>
                <a:lnTo>
                  <a:pt x="131" y="131"/>
                </a:lnTo>
                <a:lnTo>
                  <a:pt x="131" y="131"/>
                </a:lnTo>
                <a:lnTo>
                  <a:pt x="131" y="136"/>
                </a:lnTo>
                <a:lnTo>
                  <a:pt x="131" y="136"/>
                </a:lnTo>
                <a:lnTo>
                  <a:pt x="126" y="140"/>
                </a:lnTo>
                <a:lnTo>
                  <a:pt x="126" y="140"/>
                </a:lnTo>
                <a:lnTo>
                  <a:pt x="126" y="140"/>
                </a:lnTo>
                <a:lnTo>
                  <a:pt x="122" y="140"/>
                </a:lnTo>
                <a:lnTo>
                  <a:pt x="122" y="140"/>
                </a:lnTo>
                <a:lnTo>
                  <a:pt x="122" y="140"/>
                </a:lnTo>
                <a:lnTo>
                  <a:pt x="122" y="140"/>
                </a:lnTo>
                <a:lnTo>
                  <a:pt x="122" y="140"/>
                </a:lnTo>
                <a:lnTo>
                  <a:pt x="122" y="140"/>
                </a:lnTo>
                <a:lnTo>
                  <a:pt x="122" y="145"/>
                </a:lnTo>
                <a:lnTo>
                  <a:pt x="122" y="145"/>
                </a:lnTo>
                <a:lnTo>
                  <a:pt x="122" y="145"/>
                </a:lnTo>
                <a:lnTo>
                  <a:pt x="122" y="149"/>
                </a:lnTo>
                <a:lnTo>
                  <a:pt x="117" y="149"/>
                </a:lnTo>
                <a:lnTo>
                  <a:pt x="113" y="149"/>
                </a:lnTo>
                <a:lnTo>
                  <a:pt x="113" y="154"/>
                </a:lnTo>
                <a:lnTo>
                  <a:pt x="108" y="154"/>
                </a:lnTo>
                <a:lnTo>
                  <a:pt x="108" y="154"/>
                </a:lnTo>
                <a:lnTo>
                  <a:pt x="108" y="158"/>
                </a:lnTo>
                <a:lnTo>
                  <a:pt x="108" y="163"/>
                </a:lnTo>
                <a:lnTo>
                  <a:pt x="108" y="163"/>
                </a:lnTo>
                <a:lnTo>
                  <a:pt x="104" y="167"/>
                </a:lnTo>
                <a:lnTo>
                  <a:pt x="104" y="167"/>
                </a:lnTo>
                <a:lnTo>
                  <a:pt x="104" y="167"/>
                </a:lnTo>
                <a:lnTo>
                  <a:pt x="104" y="167"/>
                </a:lnTo>
                <a:lnTo>
                  <a:pt x="104" y="172"/>
                </a:lnTo>
                <a:lnTo>
                  <a:pt x="99" y="176"/>
                </a:lnTo>
                <a:lnTo>
                  <a:pt x="99" y="176"/>
                </a:lnTo>
                <a:lnTo>
                  <a:pt x="99" y="176"/>
                </a:lnTo>
                <a:lnTo>
                  <a:pt x="99" y="181"/>
                </a:lnTo>
                <a:lnTo>
                  <a:pt x="99" y="181"/>
                </a:lnTo>
                <a:lnTo>
                  <a:pt x="99" y="181"/>
                </a:lnTo>
                <a:lnTo>
                  <a:pt x="95" y="185"/>
                </a:lnTo>
                <a:lnTo>
                  <a:pt x="95" y="190"/>
                </a:lnTo>
                <a:lnTo>
                  <a:pt x="95" y="190"/>
                </a:lnTo>
                <a:lnTo>
                  <a:pt x="90" y="190"/>
                </a:lnTo>
                <a:lnTo>
                  <a:pt x="90" y="190"/>
                </a:lnTo>
                <a:lnTo>
                  <a:pt x="90" y="190"/>
                </a:lnTo>
                <a:lnTo>
                  <a:pt x="90" y="190"/>
                </a:lnTo>
                <a:lnTo>
                  <a:pt x="86" y="185"/>
                </a:lnTo>
                <a:lnTo>
                  <a:pt x="86" y="185"/>
                </a:lnTo>
                <a:lnTo>
                  <a:pt x="72" y="176"/>
                </a:lnTo>
                <a:lnTo>
                  <a:pt x="72" y="176"/>
                </a:lnTo>
                <a:lnTo>
                  <a:pt x="68" y="172"/>
                </a:lnTo>
                <a:lnTo>
                  <a:pt x="68" y="172"/>
                </a:lnTo>
                <a:lnTo>
                  <a:pt x="68" y="172"/>
                </a:lnTo>
                <a:lnTo>
                  <a:pt x="68" y="167"/>
                </a:lnTo>
                <a:lnTo>
                  <a:pt x="68" y="167"/>
                </a:lnTo>
                <a:lnTo>
                  <a:pt x="63" y="167"/>
                </a:lnTo>
                <a:lnTo>
                  <a:pt x="63" y="167"/>
                </a:lnTo>
                <a:lnTo>
                  <a:pt x="63" y="167"/>
                </a:lnTo>
                <a:lnTo>
                  <a:pt x="63" y="167"/>
                </a:lnTo>
                <a:lnTo>
                  <a:pt x="63" y="167"/>
                </a:lnTo>
                <a:lnTo>
                  <a:pt x="63" y="163"/>
                </a:lnTo>
                <a:lnTo>
                  <a:pt x="63" y="163"/>
                </a:lnTo>
                <a:lnTo>
                  <a:pt x="63" y="163"/>
                </a:lnTo>
                <a:lnTo>
                  <a:pt x="63" y="158"/>
                </a:lnTo>
                <a:lnTo>
                  <a:pt x="63" y="158"/>
                </a:lnTo>
                <a:lnTo>
                  <a:pt x="63" y="158"/>
                </a:lnTo>
                <a:lnTo>
                  <a:pt x="54" y="154"/>
                </a:lnTo>
                <a:lnTo>
                  <a:pt x="49" y="154"/>
                </a:lnTo>
                <a:lnTo>
                  <a:pt x="45" y="149"/>
                </a:lnTo>
                <a:lnTo>
                  <a:pt x="40" y="145"/>
                </a:lnTo>
                <a:lnTo>
                  <a:pt x="36" y="145"/>
                </a:lnTo>
                <a:lnTo>
                  <a:pt x="31" y="140"/>
                </a:lnTo>
                <a:lnTo>
                  <a:pt x="27" y="136"/>
                </a:lnTo>
                <a:lnTo>
                  <a:pt x="9" y="127"/>
                </a:lnTo>
                <a:lnTo>
                  <a:pt x="9" y="127"/>
                </a:lnTo>
                <a:lnTo>
                  <a:pt x="4" y="122"/>
                </a:lnTo>
                <a:lnTo>
                  <a:pt x="0" y="122"/>
                </a:lnTo>
                <a:lnTo>
                  <a:pt x="0" y="122"/>
                </a:lnTo>
                <a:lnTo>
                  <a:pt x="0" y="122"/>
                </a:lnTo>
                <a:lnTo>
                  <a:pt x="0" y="118"/>
                </a:lnTo>
                <a:lnTo>
                  <a:pt x="0" y="108"/>
                </a:lnTo>
                <a:lnTo>
                  <a:pt x="0" y="104"/>
                </a:lnTo>
                <a:lnTo>
                  <a:pt x="0" y="99"/>
                </a:lnTo>
                <a:lnTo>
                  <a:pt x="0" y="95"/>
                </a:lnTo>
                <a:lnTo>
                  <a:pt x="4" y="95"/>
                </a:lnTo>
                <a:lnTo>
                  <a:pt x="4" y="90"/>
                </a:lnTo>
                <a:lnTo>
                  <a:pt x="4" y="90"/>
                </a:lnTo>
                <a:lnTo>
                  <a:pt x="4" y="90"/>
                </a:lnTo>
                <a:lnTo>
                  <a:pt x="4" y="86"/>
                </a:lnTo>
                <a:lnTo>
                  <a:pt x="9" y="86"/>
                </a:lnTo>
                <a:lnTo>
                  <a:pt x="9" y="81"/>
                </a:lnTo>
                <a:lnTo>
                  <a:pt x="9" y="81"/>
                </a:lnTo>
                <a:lnTo>
                  <a:pt x="13" y="81"/>
                </a:lnTo>
                <a:lnTo>
                  <a:pt x="13" y="81"/>
                </a:lnTo>
                <a:lnTo>
                  <a:pt x="13" y="77"/>
                </a:lnTo>
                <a:lnTo>
                  <a:pt x="13" y="77"/>
                </a:lnTo>
                <a:lnTo>
                  <a:pt x="13" y="77"/>
                </a:lnTo>
                <a:lnTo>
                  <a:pt x="13" y="77"/>
                </a:lnTo>
                <a:lnTo>
                  <a:pt x="13" y="77"/>
                </a:lnTo>
                <a:lnTo>
                  <a:pt x="13" y="77"/>
                </a:lnTo>
                <a:lnTo>
                  <a:pt x="18" y="72"/>
                </a:lnTo>
                <a:lnTo>
                  <a:pt x="18" y="72"/>
                </a:lnTo>
                <a:lnTo>
                  <a:pt x="18" y="72"/>
                </a:lnTo>
                <a:lnTo>
                  <a:pt x="18" y="72"/>
                </a:lnTo>
                <a:lnTo>
                  <a:pt x="18" y="68"/>
                </a:lnTo>
                <a:lnTo>
                  <a:pt x="18" y="68"/>
                </a:lnTo>
                <a:lnTo>
                  <a:pt x="18" y="68"/>
                </a:lnTo>
                <a:lnTo>
                  <a:pt x="18" y="63"/>
                </a:lnTo>
                <a:lnTo>
                  <a:pt x="18" y="59"/>
                </a:lnTo>
                <a:lnTo>
                  <a:pt x="18" y="54"/>
                </a:lnTo>
                <a:lnTo>
                  <a:pt x="18" y="54"/>
                </a:lnTo>
                <a:lnTo>
                  <a:pt x="18" y="54"/>
                </a:lnTo>
                <a:lnTo>
                  <a:pt x="18" y="54"/>
                </a:lnTo>
                <a:lnTo>
                  <a:pt x="13" y="54"/>
                </a:lnTo>
                <a:lnTo>
                  <a:pt x="13" y="50"/>
                </a:lnTo>
                <a:lnTo>
                  <a:pt x="13" y="50"/>
                </a:lnTo>
                <a:lnTo>
                  <a:pt x="13" y="50"/>
                </a:lnTo>
                <a:lnTo>
                  <a:pt x="13" y="45"/>
                </a:lnTo>
                <a:lnTo>
                  <a:pt x="9" y="45"/>
                </a:lnTo>
                <a:lnTo>
                  <a:pt x="9" y="41"/>
                </a:lnTo>
                <a:lnTo>
                  <a:pt x="9" y="41"/>
                </a:lnTo>
                <a:lnTo>
                  <a:pt x="9" y="36"/>
                </a:lnTo>
                <a:lnTo>
                  <a:pt x="9" y="36"/>
                </a:lnTo>
                <a:lnTo>
                  <a:pt x="9" y="32"/>
                </a:lnTo>
                <a:lnTo>
                  <a:pt x="9" y="32"/>
                </a:lnTo>
                <a:lnTo>
                  <a:pt x="4" y="32"/>
                </a:lnTo>
                <a:lnTo>
                  <a:pt x="4" y="32"/>
                </a:lnTo>
                <a:lnTo>
                  <a:pt x="4" y="32"/>
                </a:lnTo>
                <a:lnTo>
                  <a:pt x="4" y="27"/>
                </a:lnTo>
                <a:lnTo>
                  <a:pt x="4" y="27"/>
                </a:lnTo>
                <a:lnTo>
                  <a:pt x="0" y="23"/>
                </a:lnTo>
                <a:lnTo>
                  <a:pt x="4" y="18"/>
                </a:lnTo>
                <a:lnTo>
                  <a:pt x="9" y="14"/>
                </a:lnTo>
                <a:lnTo>
                  <a:pt x="13" y="9"/>
                </a:lnTo>
                <a:lnTo>
                  <a:pt x="18" y="5"/>
                </a:lnTo>
                <a:lnTo>
                  <a:pt x="18" y="0"/>
                </a:lnTo>
                <a:lnTo>
                  <a:pt x="22" y="0"/>
                </a:lnTo>
                <a:lnTo>
                  <a:pt x="22" y="0"/>
                </a:lnTo>
                <a:lnTo>
                  <a:pt x="22" y="0"/>
                </a:lnTo>
                <a:lnTo>
                  <a:pt x="22"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3" name="Freeform 89">
            <a:extLst>
              <a:ext uri="{FF2B5EF4-FFF2-40B4-BE49-F238E27FC236}">
                <a16:creationId xmlns:a16="http://schemas.microsoft.com/office/drawing/2014/main" id="{76DC75B9-C595-9540-9152-ABB516472E15}"/>
              </a:ext>
            </a:extLst>
          </p:cNvPr>
          <p:cNvSpPr>
            <a:spLocks/>
          </p:cNvSpPr>
          <p:nvPr/>
        </p:nvSpPr>
        <p:spPr bwMode="auto">
          <a:xfrm>
            <a:off x="8086382" y="2221339"/>
            <a:ext cx="369705" cy="187513"/>
          </a:xfrm>
          <a:custGeom>
            <a:avLst/>
            <a:gdLst>
              <a:gd name="T0" fmla="*/ 68 w 154"/>
              <a:gd name="T1" fmla="*/ 5 h 77"/>
              <a:gd name="T2" fmla="*/ 82 w 154"/>
              <a:gd name="T3" fmla="*/ 5 h 77"/>
              <a:gd name="T4" fmla="*/ 100 w 154"/>
              <a:gd name="T5" fmla="*/ 5 h 77"/>
              <a:gd name="T6" fmla="*/ 109 w 154"/>
              <a:gd name="T7" fmla="*/ 5 h 77"/>
              <a:gd name="T8" fmla="*/ 127 w 154"/>
              <a:gd name="T9" fmla="*/ 5 h 77"/>
              <a:gd name="T10" fmla="*/ 131 w 154"/>
              <a:gd name="T11" fmla="*/ 9 h 77"/>
              <a:gd name="T12" fmla="*/ 145 w 154"/>
              <a:gd name="T13" fmla="*/ 9 h 77"/>
              <a:gd name="T14" fmla="*/ 154 w 154"/>
              <a:gd name="T15" fmla="*/ 18 h 77"/>
              <a:gd name="T16" fmla="*/ 140 w 154"/>
              <a:gd name="T17" fmla="*/ 23 h 77"/>
              <a:gd name="T18" fmla="*/ 131 w 154"/>
              <a:gd name="T19" fmla="*/ 32 h 77"/>
              <a:gd name="T20" fmla="*/ 122 w 154"/>
              <a:gd name="T21" fmla="*/ 41 h 77"/>
              <a:gd name="T22" fmla="*/ 109 w 154"/>
              <a:gd name="T23" fmla="*/ 41 h 77"/>
              <a:gd name="T24" fmla="*/ 109 w 154"/>
              <a:gd name="T25" fmla="*/ 50 h 77"/>
              <a:gd name="T26" fmla="*/ 104 w 154"/>
              <a:gd name="T27" fmla="*/ 54 h 77"/>
              <a:gd name="T28" fmla="*/ 91 w 154"/>
              <a:gd name="T29" fmla="*/ 50 h 77"/>
              <a:gd name="T30" fmla="*/ 86 w 154"/>
              <a:gd name="T31" fmla="*/ 54 h 77"/>
              <a:gd name="T32" fmla="*/ 82 w 154"/>
              <a:gd name="T33" fmla="*/ 54 h 77"/>
              <a:gd name="T34" fmla="*/ 73 w 154"/>
              <a:gd name="T35" fmla="*/ 59 h 77"/>
              <a:gd name="T36" fmla="*/ 68 w 154"/>
              <a:gd name="T37" fmla="*/ 63 h 77"/>
              <a:gd name="T38" fmla="*/ 73 w 154"/>
              <a:gd name="T39" fmla="*/ 72 h 77"/>
              <a:gd name="T40" fmla="*/ 64 w 154"/>
              <a:gd name="T41" fmla="*/ 72 h 77"/>
              <a:gd name="T42" fmla="*/ 54 w 154"/>
              <a:gd name="T43" fmla="*/ 72 h 77"/>
              <a:gd name="T44" fmla="*/ 45 w 154"/>
              <a:gd name="T45" fmla="*/ 77 h 77"/>
              <a:gd name="T46" fmla="*/ 41 w 154"/>
              <a:gd name="T47" fmla="*/ 77 h 77"/>
              <a:gd name="T48" fmla="*/ 36 w 154"/>
              <a:gd name="T49" fmla="*/ 72 h 77"/>
              <a:gd name="T50" fmla="*/ 32 w 154"/>
              <a:gd name="T51" fmla="*/ 72 h 77"/>
              <a:gd name="T52" fmla="*/ 23 w 154"/>
              <a:gd name="T53" fmla="*/ 72 h 77"/>
              <a:gd name="T54" fmla="*/ 14 w 154"/>
              <a:gd name="T55" fmla="*/ 72 h 77"/>
              <a:gd name="T56" fmla="*/ 9 w 154"/>
              <a:gd name="T57" fmla="*/ 72 h 77"/>
              <a:gd name="T58" fmla="*/ 0 w 154"/>
              <a:gd name="T59" fmla="*/ 68 h 77"/>
              <a:gd name="T60" fmla="*/ 0 w 154"/>
              <a:gd name="T61" fmla="*/ 63 h 77"/>
              <a:gd name="T62" fmla="*/ 0 w 154"/>
              <a:gd name="T63" fmla="*/ 63 h 77"/>
              <a:gd name="T64" fmla="*/ 14 w 154"/>
              <a:gd name="T65" fmla="*/ 63 h 77"/>
              <a:gd name="T66" fmla="*/ 18 w 154"/>
              <a:gd name="T67" fmla="*/ 59 h 77"/>
              <a:gd name="T68" fmla="*/ 27 w 154"/>
              <a:gd name="T69" fmla="*/ 59 h 77"/>
              <a:gd name="T70" fmla="*/ 32 w 154"/>
              <a:gd name="T71" fmla="*/ 59 h 77"/>
              <a:gd name="T72" fmla="*/ 36 w 154"/>
              <a:gd name="T73" fmla="*/ 59 h 77"/>
              <a:gd name="T74" fmla="*/ 41 w 154"/>
              <a:gd name="T75" fmla="*/ 54 h 77"/>
              <a:gd name="T76" fmla="*/ 41 w 154"/>
              <a:gd name="T77" fmla="*/ 50 h 77"/>
              <a:gd name="T78" fmla="*/ 50 w 154"/>
              <a:gd name="T79" fmla="*/ 50 h 77"/>
              <a:gd name="T80" fmla="*/ 50 w 154"/>
              <a:gd name="T81" fmla="*/ 45 h 77"/>
              <a:gd name="T82" fmla="*/ 41 w 154"/>
              <a:gd name="T83" fmla="*/ 41 h 77"/>
              <a:gd name="T84" fmla="*/ 36 w 154"/>
              <a:gd name="T85" fmla="*/ 41 h 77"/>
              <a:gd name="T86" fmla="*/ 32 w 154"/>
              <a:gd name="T87" fmla="*/ 36 h 77"/>
              <a:gd name="T88" fmla="*/ 27 w 154"/>
              <a:gd name="T89" fmla="*/ 32 h 77"/>
              <a:gd name="T90" fmla="*/ 27 w 154"/>
              <a:gd name="T91" fmla="*/ 36 h 77"/>
              <a:gd name="T92" fmla="*/ 23 w 154"/>
              <a:gd name="T93" fmla="*/ 41 h 77"/>
              <a:gd name="T94" fmla="*/ 14 w 154"/>
              <a:gd name="T95" fmla="*/ 41 h 77"/>
              <a:gd name="T96" fmla="*/ 5 w 154"/>
              <a:gd name="T97" fmla="*/ 36 h 77"/>
              <a:gd name="T98" fmla="*/ 9 w 154"/>
              <a:gd name="T99" fmla="*/ 27 h 77"/>
              <a:gd name="T100" fmla="*/ 14 w 154"/>
              <a:gd name="T101" fmla="*/ 23 h 77"/>
              <a:gd name="T102" fmla="*/ 9 w 154"/>
              <a:gd name="T103" fmla="*/ 18 h 77"/>
              <a:gd name="T104" fmla="*/ 9 w 154"/>
              <a:gd name="T105" fmla="*/ 14 h 77"/>
              <a:gd name="T106" fmla="*/ 18 w 154"/>
              <a:gd name="T107" fmla="*/ 9 h 77"/>
              <a:gd name="T108" fmla="*/ 32 w 154"/>
              <a:gd name="T109" fmla="*/ 9 h 77"/>
              <a:gd name="T110" fmla="*/ 45 w 154"/>
              <a:gd name="T111" fmla="*/ 14 h 77"/>
              <a:gd name="T112" fmla="*/ 45 w 154"/>
              <a:gd name="T113" fmla="*/ 5 h 77"/>
              <a:gd name="T114" fmla="*/ 54 w 154"/>
              <a:gd name="T115"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 h="77">
                <a:moveTo>
                  <a:pt x="54" y="0"/>
                </a:moveTo>
                <a:lnTo>
                  <a:pt x="54" y="0"/>
                </a:lnTo>
                <a:lnTo>
                  <a:pt x="54" y="0"/>
                </a:lnTo>
                <a:lnTo>
                  <a:pt x="59" y="5"/>
                </a:lnTo>
                <a:lnTo>
                  <a:pt x="64" y="5"/>
                </a:lnTo>
                <a:lnTo>
                  <a:pt x="68" y="5"/>
                </a:lnTo>
                <a:lnTo>
                  <a:pt x="73" y="5"/>
                </a:lnTo>
                <a:lnTo>
                  <a:pt x="77" y="5"/>
                </a:lnTo>
                <a:lnTo>
                  <a:pt x="77" y="5"/>
                </a:lnTo>
                <a:lnTo>
                  <a:pt x="82" y="5"/>
                </a:lnTo>
                <a:lnTo>
                  <a:pt x="82" y="5"/>
                </a:lnTo>
                <a:lnTo>
                  <a:pt x="82" y="5"/>
                </a:lnTo>
                <a:lnTo>
                  <a:pt x="86" y="5"/>
                </a:lnTo>
                <a:lnTo>
                  <a:pt x="91" y="5"/>
                </a:lnTo>
                <a:lnTo>
                  <a:pt x="91" y="5"/>
                </a:lnTo>
                <a:lnTo>
                  <a:pt x="95" y="5"/>
                </a:lnTo>
                <a:lnTo>
                  <a:pt x="100" y="5"/>
                </a:lnTo>
                <a:lnTo>
                  <a:pt x="100" y="5"/>
                </a:lnTo>
                <a:lnTo>
                  <a:pt x="100" y="5"/>
                </a:lnTo>
                <a:lnTo>
                  <a:pt x="104" y="5"/>
                </a:lnTo>
                <a:lnTo>
                  <a:pt x="104" y="5"/>
                </a:lnTo>
                <a:lnTo>
                  <a:pt x="104" y="5"/>
                </a:lnTo>
                <a:lnTo>
                  <a:pt x="109" y="5"/>
                </a:lnTo>
                <a:lnTo>
                  <a:pt x="109" y="5"/>
                </a:lnTo>
                <a:lnTo>
                  <a:pt x="113" y="5"/>
                </a:lnTo>
                <a:lnTo>
                  <a:pt x="118" y="5"/>
                </a:lnTo>
                <a:lnTo>
                  <a:pt x="118" y="5"/>
                </a:lnTo>
                <a:lnTo>
                  <a:pt x="122" y="5"/>
                </a:lnTo>
                <a:lnTo>
                  <a:pt x="122" y="5"/>
                </a:lnTo>
                <a:lnTo>
                  <a:pt x="127" y="5"/>
                </a:lnTo>
                <a:lnTo>
                  <a:pt x="127" y="5"/>
                </a:lnTo>
                <a:lnTo>
                  <a:pt x="127" y="5"/>
                </a:lnTo>
                <a:lnTo>
                  <a:pt x="131" y="5"/>
                </a:lnTo>
                <a:lnTo>
                  <a:pt x="131" y="5"/>
                </a:lnTo>
                <a:lnTo>
                  <a:pt x="131" y="5"/>
                </a:lnTo>
                <a:lnTo>
                  <a:pt x="131" y="9"/>
                </a:lnTo>
                <a:lnTo>
                  <a:pt x="136" y="9"/>
                </a:lnTo>
                <a:lnTo>
                  <a:pt x="136" y="9"/>
                </a:lnTo>
                <a:lnTo>
                  <a:pt x="136" y="9"/>
                </a:lnTo>
                <a:lnTo>
                  <a:pt x="140" y="9"/>
                </a:lnTo>
                <a:lnTo>
                  <a:pt x="140" y="9"/>
                </a:lnTo>
                <a:lnTo>
                  <a:pt x="145" y="9"/>
                </a:lnTo>
                <a:lnTo>
                  <a:pt x="145" y="14"/>
                </a:lnTo>
                <a:lnTo>
                  <a:pt x="149" y="14"/>
                </a:lnTo>
                <a:lnTo>
                  <a:pt x="154" y="14"/>
                </a:lnTo>
                <a:lnTo>
                  <a:pt x="154" y="18"/>
                </a:lnTo>
                <a:lnTo>
                  <a:pt x="154" y="18"/>
                </a:lnTo>
                <a:lnTo>
                  <a:pt x="154" y="18"/>
                </a:lnTo>
                <a:lnTo>
                  <a:pt x="154" y="18"/>
                </a:lnTo>
                <a:lnTo>
                  <a:pt x="149" y="18"/>
                </a:lnTo>
                <a:lnTo>
                  <a:pt x="149" y="18"/>
                </a:lnTo>
                <a:lnTo>
                  <a:pt x="149" y="23"/>
                </a:lnTo>
                <a:lnTo>
                  <a:pt x="145" y="23"/>
                </a:lnTo>
                <a:lnTo>
                  <a:pt x="140" y="23"/>
                </a:lnTo>
                <a:lnTo>
                  <a:pt x="140" y="23"/>
                </a:lnTo>
                <a:lnTo>
                  <a:pt x="140" y="27"/>
                </a:lnTo>
                <a:lnTo>
                  <a:pt x="136" y="27"/>
                </a:lnTo>
                <a:lnTo>
                  <a:pt x="131" y="32"/>
                </a:lnTo>
                <a:lnTo>
                  <a:pt x="131" y="32"/>
                </a:lnTo>
                <a:lnTo>
                  <a:pt x="131" y="32"/>
                </a:lnTo>
                <a:lnTo>
                  <a:pt x="131" y="32"/>
                </a:lnTo>
                <a:lnTo>
                  <a:pt x="131" y="36"/>
                </a:lnTo>
                <a:lnTo>
                  <a:pt x="127" y="36"/>
                </a:lnTo>
                <a:lnTo>
                  <a:pt x="127" y="41"/>
                </a:lnTo>
                <a:lnTo>
                  <a:pt x="122" y="41"/>
                </a:lnTo>
                <a:lnTo>
                  <a:pt x="122" y="41"/>
                </a:lnTo>
                <a:lnTo>
                  <a:pt x="118" y="41"/>
                </a:lnTo>
                <a:lnTo>
                  <a:pt x="113" y="41"/>
                </a:lnTo>
                <a:lnTo>
                  <a:pt x="113" y="41"/>
                </a:lnTo>
                <a:lnTo>
                  <a:pt x="109" y="41"/>
                </a:lnTo>
                <a:lnTo>
                  <a:pt x="109" y="41"/>
                </a:lnTo>
                <a:lnTo>
                  <a:pt x="109" y="41"/>
                </a:lnTo>
                <a:lnTo>
                  <a:pt x="109" y="45"/>
                </a:lnTo>
                <a:lnTo>
                  <a:pt x="109" y="45"/>
                </a:lnTo>
                <a:lnTo>
                  <a:pt x="109" y="45"/>
                </a:lnTo>
                <a:lnTo>
                  <a:pt x="109" y="45"/>
                </a:lnTo>
                <a:lnTo>
                  <a:pt x="109" y="50"/>
                </a:lnTo>
                <a:lnTo>
                  <a:pt x="109" y="50"/>
                </a:lnTo>
                <a:lnTo>
                  <a:pt x="109" y="50"/>
                </a:lnTo>
                <a:lnTo>
                  <a:pt x="104" y="54"/>
                </a:lnTo>
                <a:lnTo>
                  <a:pt x="104" y="54"/>
                </a:lnTo>
                <a:lnTo>
                  <a:pt x="104" y="50"/>
                </a:lnTo>
                <a:lnTo>
                  <a:pt x="104" y="54"/>
                </a:lnTo>
                <a:lnTo>
                  <a:pt x="104" y="54"/>
                </a:lnTo>
                <a:lnTo>
                  <a:pt x="100" y="54"/>
                </a:lnTo>
                <a:lnTo>
                  <a:pt x="100" y="54"/>
                </a:lnTo>
                <a:lnTo>
                  <a:pt x="100" y="54"/>
                </a:lnTo>
                <a:lnTo>
                  <a:pt x="95" y="54"/>
                </a:lnTo>
                <a:lnTo>
                  <a:pt x="95" y="54"/>
                </a:lnTo>
                <a:lnTo>
                  <a:pt x="91" y="50"/>
                </a:lnTo>
                <a:lnTo>
                  <a:pt x="91" y="50"/>
                </a:lnTo>
                <a:lnTo>
                  <a:pt x="91" y="50"/>
                </a:lnTo>
                <a:lnTo>
                  <a:pt x="91" y="50"/>
                </a:lnTo>
                <a:lnTo>
                  <a:pt x="86" y="50"/>
                </a:lnTo>
                <a:lnTo>
                  <a:pt x="86" y="50"/>
                </a:lnTo>
                <a:lnTo>
                  <a:pt x="86" y="54"/>
                </a:lnTo>
                <a:lnTo>
                  <a:pt x="82" y="50"/>
                </a:lnTo>
                <a:lnTo>
                  <a:pt x="82" y="50"/>
                </a:lnTo>
                <a:lnTo>
                  <a:pt x="82" y="50"/>
                </a:lnTo>
                <a:lnTo>
                  <a:pt x="82" y="54"/>
                </a:lnTo>
                <a:lnTo>
                  <a:pt x="82" y="54"/>
                </a:lnTo>
                <a:lnTo>
                  <a:pt x="82" y="54"/>
                </a:lnTo>
                <a:lnTo>
                  <a:pt x="82" y="54"/>
                </a:lnTo>
                <a:lnTo>
                  <a:pt x="82" y="54"/>
                </a:lnTo>
                <a:lnTo>
                  <a:pt x="77" y="54"/>
                </a:lnTo>
                <a:lnTo>
                  <a:pt x="77" y="59"/>
                </a:lnTo>
                <a:lnTo>
                  <a:pt x="73" y="59"/>
                </a:lnTo>
                <a:lnTo>
                  <a:pt x="73" y="59"/>
                </a:lnTo>
                <a:lnTo>
                  <a:pt x="73" y="59"/>
                </a:lnTo>
                <a:lnTo>
                  <a:pt x="73" y="59"/>
                </a:lnTo>
                <a:lnTo>
                  <a:pt x="73" y="63"/>
                </a:lnTo>
                <a:lnTo>
                  <a:pt x="68" y="63"/>
                </a:lnTo>
                <a:lnTo>
                  <a:pt x="68" y="63"/>
                </a:lnTo>
                <a:lnTo>
                  <a:pt x="68" y="63"/>
                </a:lnTo>
                <a:lnTo>
                  <a:pt x="68" y="68"/>
                </a:lnTo>
                <a:lnTo>
                  <a:pt x="73" y="68"/>
                </a:lnTo>
                <a:lnTo>
                  <a:pt x="73" y="68"/>
                </a:lnTo>
                <a:lnTo>
                  <a:pt x="73" y="68"/>
                </a:lnTo>
                <a:lnTo>
                  <a:pt x="73" y="72"/>
                </a:lnTo>
                <a:lnTo>
                  <a:pt x="73" y="72"/>
                </a:lnTo>
                <a:lnTo>
                  <a:pt x="68" y="72"/>
                </a:lnTo>
                <a:lnTo>
                  <a:pt x="68" y="72"/>
                </a:lnTo>
                <a:lnTo>
                  <a:pt x="68" y="72"/>
                </a:lnTo>
                <a:lnTo>
                  <a:pt x="68" y="72"/>
                </a:lnTo>
                <a:lnTo>
                  <a:pt x="64" y="72"/>
                </a:lnTo>
                <a:lnTo>
                  <a:pt x="64" y="72"/>
                </a:lnTo>
                <a:lnTo>
                  <a:pt x="64" y="72"/>
                </a:lnTo>
                <a:lnTo>
                  <a:pt x="59" y="72"/>
                </a:lnTo>
                <a:lnTo>
                  <a:pt x="59" y="72"/>
                </a:lnTo>
                <a:lnTo>
                  <a:pt x="59" y="72"/>
                </a:lnTo>
                <a:lnTo>
                  <a:pt x="54" y="72"/>
                </a:lnTo>
                <a:lnTo>
                  <a:pt x="54" y="72"/>
                </a:lnTo>
                <a:lnTo>
                  <a:pt x="50" y="72"/>
                </a:lnTo>
                <a:lnTo>
                  <a:pt x="50" y="77"/>
                </a:lnTo>
                <a:lnTo>
                  <a:pt x="50" y="77"/>
                </a:lnTo>
                <a:lnTo>
                  <a:pt x="50" y="77"/>
                </a:lnTo>
                <a:lnTo>
                  <a:pt x="50" y="77"/>
                </a:lnTo>
                <a:lnTo>
                  <a:pt x="45" y="77"/>
                </a:lnTo>
                <a:lnTo>
                  <a:pt x="45" y="77"/>
                </a:lnTo>
                <a:lnTo>
                  <a:pt x="45" y="72"/>
                </a:lnTo>
                <a:lnTo>
                  <a:pt x="45" y="77"/>
                </a:lnTo>
                <a:lnTo>
                  <a:pt x="41" y="77"/>
                </a:lnTo>
                <a:lnTo>
                  <a:pt x="41" y="77"/>
                </a:lnTo>
                <a:lnTo>
                  <a:pt x="41" y="77"/>
                </a:lnTo>
                <a:lnTo>
                  <a:pt x="41" y="72"/>
                </a:lnTo>
                <a:lnTo>
                  <a:pt x="41" y="72"/>
                </a:lnTo>
                <a:lnTo>
                  <a:pt x="36" y="72"/>
                </a:lnTo>
                <a:lnTo>
                  <a:pt x="36" y="72"/>
                </a:lnTo>
                <a:lnTo>
                  <a:pt x="36" y="72"/>
                </a:lnTo>
                <a:lnTo>
                  <a:pt x="36" y="72"/>
                </a:lnTo>
                <a:lnTo>
                  <a:pt x="36" y="72"/>
                </a:lnTo>
                <a:lnTo>
                  <a:pt x="36" y="72"/>
                </a:lnTo>
                <a:lnTo>
                  <a:pt x="36" y="68"/>
                </a:lnTo>
                <a:lnTo>
                  <a:pt x="32" y="72"/>
                </a:lnTo>
                <a:lnTo>
                  <a:pt x="32" y="72"/>
                </a:lnTo>
                <a:lnTo>
                  <a:pt x="32" y="72"/>
                </a:lnTo>
                <a:lnTo>
                  <a:pt x="32" y="72"/>
                </a:lnTo>
                <a:lnTo>
                  <a:pt x="27" y="72"/>
                </a:lnTo>
                <a:lnTo>
                  <a:pt x="27" y="72"/>
                </a:lnTo>
                <a:lnTo>
                  <a:pt x="27" y="72"/>
                </a:lnTo>
                <a:lnTo>
                  <a:pt x="23" y="72"/>
                </a:lnTo>
                <a:lnTo>
                  <a:pt x="23" y="72"/>
                </a:lnTo>
                <a:lnTo>
                  <a:pt x="23" y="72"/>
                </a:lnTo>
                <a:lnTo>
                  <a:pt x="23" y="72"/>
                </a:lnTo>
                <a:lnTo>
                  <a:pt x="18" y="72"/>
                </a:lnTo>
                <a:lnTo>
                  <a:pt x="18" y="72"/>
                </a:lnTo>
                <a:lnTo>
                  <a:pt x="18" y="72"/>
                </a:lnTo>
                <a:lnTo>
                  <a:pt x="14" y="72"/>
                </a:lnTo>
                <a:lnTo>
                  <a:pt x="14" y="72"/>
                </a:lnTo>
                <a:lnTo>
                  <a:pt x="14" y="72"/>
                </a:lnTo>
                <a:lnTo>
                  <a:pt x="14" y="72"/>
                </a:lnTo>
                <a:lnTo>
                  <a:pt x="14" y="72"/>
                </a:lnTo>
                <a:lnTo>
                  <a:pt x="9" y="72"/>
                </a:lnTo>
                <a:lnTo>
                  <a:pt x="9" y="72"/>
                </a:lnTo>
                <a:lnTo>
                  <a:pt x="5" y="72"/>
                </a:lnTo>
                <a:lnTo>
                  <a:pt x="5" y="72"/>
                </a:lnTo>
                <a:lnTo>
                  <a:pt x="5" y="72"/>
                </a:lnTo>
                <a:lnTo>
                  <a:pt x="0" y="72"/>
                </a:lnTo>
                <a:lnTo>
                  <a:pt x="0" y="72"/>
                </a:lnTo>
                <a:lnTo>
                  <a:pt x="0" y="68"/>
                </a:lnTo>
                <a:lnTo>
                  <a:pt x="0" y="68"/>
                </a:lnTo>
                <a:lnTo>
                  <a:pt x="0" y="68"/>
                </a:lnTo>
                <a:lnTo>
                  <a:pt x="0" y="63"/>
                </a:lnTo>
                <a:lnTo>
                  <a:pt x="0" y="63"/>
                </a:lnTo>
                <a:lnTo>
                  <a:pt x="0" y="63"/>
                </a:lnTo>
                <a:lnTo>
                  <a:pt x="0" y="63"/>
                </a:lnTo>
                <a:lnTo>
                  <a:pt x="0" y="63"/>
                </a:lnTo>
                <a:lnTo>
                  <a:pt x="0" y="63"/>
                </a:lnTo>
                <a:lnTo>
                  <a:pt x="0" y="63"/>
                </a:lnTo>
                <a:lnTo>
                  <a:pt x="0" y="63"/>
                </a:lnTo>
                <a:lnTo>
                  <a:pt x="0" y="63"/>
                </a:lnTo>
                <a:lnTo>
                  <a:pt x="0" y="63"/>
                </a:lnTo>
                <a:lnTo>
                  <a:pt x="5" y="59"/>
                </a:lnTo>
                <a:lnTo>
                  <a:pt x="9" y="59"/>
                </a:lnTo>
                <a:lnTo>
                  <a:pt x="9" y="59"/>
                </a:lnTo>
                <a:lnTo>
                  <a:pt x="14" y="63"/>
                </a:lnTo>
                <a:lnTo>
                  <a:pt x="14" y="63"/>
                </a:lnTo>
                <a:lnTo>
                  <a:pt x="14" y="63"/>
                </a:lnTo>
                <a:lnTo>
                  <a:pt x="18" y="63"/>
                </a:lnTo>
                <a:lnTo>
                  <a:pt x="18" y="63"/>
                </a:lnTo>
                <a:lnTo>
                  <a:pt x="18" y="63"/>
                </a:lnTo>
                <a:lnTo>
                  <a:pt x="18" y="63"/>
                </a:lnTo>
                <a:lnTo>
                  <a:pt x="18" y="63"/>
                </a:lnTo>
                <a:lnTo>
                  <a:pt x="18" y="59"/>
                </a:lnTo>
                <a:lnTo>
                  <a:pt x="23" y="59"/>
                </a:lnTo>
                <a:lnTo>
                  <a:pt x="23" y="59"/>
                </a:lnTo>
                <a:lnTo>
                  <a:pt x="23" y="59"/>
                </a:lnTo>
                <a:lnTo>
                  <a:pt x="23" y="59"/>
                </a:lnTo>
                <a:lnTo>
                  <a:pt x="23" y="59"/>
                </a:lnTo>
                <a:lnTo>
                  <a:pt x="27" y="59"/>
                </a:lnTo>
                <a:lnTo>
                  <a:pt x="27" y="59"/>
                </a:lnTo>
                <a:lnTo>
                  <a:pt x="32" y="59"/>
                </a:lnTo>
                <a:lnTo>
                  <a:pt x="32" y="59"/>
                </a:lnTo>
                <a:lnTo>
                  <a:pt x="32" y="59"/>
                </a:lnTo>
                <a:lnTo>
                  <a:pt x="32" y="59"/>
                </a:lnTo>
                <a:lnTo>
                  <a:pt x="32" y="59"/>
                </a:lnTo>
                <a:lnTo>
                  <a:pt x="32" y="59"/>
                </a:lnTo>
                <a:lnTo>
                  <a:pt x="36" y="59"/>
                </a:lnTo>
                <a:lnTo>
                  <a:pt x="36" y="59"/>
                </a:lnTo>
                <a:lnTo>
                  <a:pt x="36" y="59"/>
                </a:lnTo>
                <a:lnTo>
                  <a:pt x="36" y="59"/>
                </a:lnTo>
                <a:lnTo>
                  <a:pt x="36" y="59"/>
                </a:lnTo>
                <a:lnTo>
                  <a:pt x="36" y="59"/>
                </a:lnTo>
                <a:lnTo>
                  <a:pt x="36" y="54"/>
                </a:lnTo>
                <a:lnTo>
                  <a:pt x="41" y="54"/>
                </a:lnTo>
                <a:lnTo>
                  <a:pt x="41" y="54"/>
                </a:lnTo>
                <a:lnTo>
                  <a:pt x="41" y="54"/>
                </a:lnTo>
                <a:lnTo>
                  <a:pt x="41" y="54"/>
                </a:lnTo>
                <a:lnTo>
                  <a:pt x="41" y="54"/>
                </a:lnTo>
                <a:lnTo>
                  <a:pt x="45" y="54"/>
                </a:lnTo>
                <a:lnTo>
                  <a:pt x="45" y="54"/>
                </a:lnTo>
                <a:lnTo>
                  <a:pt x="45" y="54"/>
                </a:lnTo>
                <a:lnTo>
                  <a:pt x="41" y="54"/>
                </a:lnTo>
                <a:lnTo>
                  <a:pt x="41" y="50"/>
                </a:lnTo>
                <a:lnTo>
                  <a:pt x="41" y="50"/>
                </a:lnTo>
                <a:lnTo>
                  <a:pt x="41" y="50"/>
                </a:lnTo>
                <a:lnTo>
                  <a:pt x="45" y="50"/>
                </a:lnTo>
                <a:lnTo>
                  <a:pt x="45" y="50"/>
                </a:lnTo>
                <a:lnTo>
                  <a:pt x="45" y="50"/>
                </a:lnTo>
                <a:lnTo>
                  <a:pt x="50" y="50"/>
                </a:lnTo>
                <a:lnTo>
                  <a:pt x="50" y="50"/>
                </a:lnTo>
                <a:lnTo>
                  <a:pt x="54" y="45"/>
                </a:lnTo>
                <a:lnTo>
                  <a:pt x="54" y="45"/>
                </a:lnTo>
                <a:lnTo>
                  <a:pt x="54" y="45"/>
                </a:lnTo>
                <a:lnTo>
                  <a:pt x="50" y="45"/>
                </a:lnTo>
                <a:lnTo>
                  <a:pt x="50" y="45"/>
                </a:lnTo>
                <a:lnTo>
                  <a:pt x="50" y="45"/>
                </a:lnTo>
                <a:lnTo>
                  <a:pt x="50" y="45"/>
                </a:lnTo>
                <a:lnTo>
                  <a:pt x="45" y="45"/>
                </a:lnTo>
                <a:lnTo>
                  <a:pt x="45" y="45"/>
                </a:lnTo>
                <a:lnTo>
                  <a:pt x="41" y="45"/>
                </a:lnTo>
                <a:lnTo>
                  <a:pt x="41" y="41"/>
                </a:lnTo>
                <a:lnTo>
                  <a:pt x="41" y="41"/>
                </a:lnTo>
                <a:lnTo>
                  <a:pt x="36" y="41"/>
                </a:lnTo>
                <a:lnTo>
                  <a:pt x="36" y="41"/>
                </a:lnTo>
                <a:lnTo>
                  <a:pt x="36" y="41"/>
                </a:lnTo>
                <a:lnTo>
                  <a:pt x="36" y="41"/>
                </a:lnTo>
                <a:lnTo>
                  <a:pt x="36" y="41"/>
                </a:lnTo>
                <a:lnTo>
                  <a:pt x="36" y="41"/>
                </a:lnTo>
                <a:lnTo>
                  <a:pt x="36" y="41"/>
                </a:lnTo>
                <a:lnTo>
                  <a:pt x="32" y="41"/>
                </a:lnTo>
                <a:lnTo>
                  <a:pt x="32" y="41"/>
                </a:lnTo>
                <a:lnTo>
                  <a:pt x="32" y="41"/>
                </a:lnTo>
                <a:lnTo>
                  <a:pt x="32" y="36"/>
                </a:lnTo>
                <a:lnTo>
                  <a:pt x="27" y="36"/>
                </a:lnTo>
                <a:lnTo>
                  <a:pt x="27" y="36"/>
                </a:lnTo>
                <a:lnTo>
                  <a:pt x="27" y="36"/>
                </a:lnTo>
                <a:lnTo>
                  <a:pt x="27" y="36"/>
                </a:lnTo>
                <a:lnTo>
                  <a:pt x="27" y="32"/>
                </a:lnTo>
                <a:lnTo>
                  <a:pt x="27" y="32"/>
                </a:lnTo>
                <a:lnTo>
                  <a:pt x="27" y="32"/>
                </a:lnTo>
                <a:lnTo>
                  <a:pt x="27" y="32"/>
                </a:lnTo>
                <a:lnTo>
                  <a:pt x="23" y="32"/>
                </a:lnTo>
                <a:lnTo>
                  <a:pt x="27" y="36"/>
                </a:lnTo>
                <a:lnTo>
                  <a:pt x="27" y="36"/>
                </a:lnTo>
                <a:lnTo>
                  <a:pt x="27" y="36"/>
                </a:lnTo>
                <a:lnTo>
                  <a:pt x="27" y="36"/>
                </a:lnTo>
                <a:lnTo>
                  <a:pt x="23" y="36"/>
                </a:lnTo>
                <a:lnTo>
                  <a:pt x="23" y="36"/>
                </a:lnTo>
                <a:lnTo>
                  <a:pt x="23" y="41"/>
                </a:lnTo>
                <a:lnTo>
                  <a:pt x="23" y="41"/>
                </a:lnTo>
                <a:lnTo>
                  <a:pt x="23" y="41"/>
                </a:lnTo>
                <a:lnTo>
                  <a:pt x="23" y="41"/>
                </a:lnTo>
                <a:lnTo>
                  <a:pt x="18" y="41"/>
                </a:lnTo>
                <a:lnTo>
                  <a:pt x="18" y="41"/>
                </a:lnTo>
                <a:lnTo>
                  <a:pt x="18" y="41"/>
                </a:lnTo>
                <a:lnTo>
                  <a:pt x="14" y="41"/>
                </a:lnTo>
                <a:lnTo>
                  <a:pt x="14" y="41"/>
                </a:lnTo>
                <a:lnTo>
                  <a:pt x="14" y="36"/>
                </a:lnTo>
                <a:lnTo>
                  <a:pt x="9" y="36"/>
                </a:lnTo>
                <a:lnTo>
                  <a:pt x="9" y="36"/>
                </a:lnTo>
                <a:lnTo>
                  <a:pt x="9" y="36"/>
                </a:lnTo>
                <a:lnTo>
                  <a:pt x="5" y="36"/>
                </a:lnTo>
                <a:lnTo>
                  <a:pt x="5" y="36"/>
                </a:lnTo>
                <a:lnTo>
                  <a:pt x="5" y="36"/>
                </a:lnTo>
                <a:lnTo>
                  <a:pt x="5" y="36"/>
                </a:lnTo>
                <a:lnTo>
                  <a:pt x="5" y="32"/>
                </a:lnTo>
                <a:lnTo>
                  <a:pt x="5" y="32"/>
                </a:lnTo>
                <a:lnTo>
                  <a:pt x="5" y="27"/>
                </a:lnTo>
                <a:lnTo>
                  <a:pt x="9" y="27"/>
                </a:lnTo>
                <a:lnTo>
                  <a:pt x="9" y="27"/>
                </a:lnTo>
                <a:lnTo>
                  <a:pt x="9" y="27"/>
                </a:lnTo>
                <a:lnTo>
                  <a:pt x="9" y="23"/>
                </a:lnTo>
                <a:lnTo>
                  <a:pt x="9" y="23"/>
                </a:lnTo>
                <a:lnTo>
                  <a:pt x="9" y="23"/>
                </a:lnTo>
                <a:lnTo>
                  <a:pt x="14" y="23"/>
                </a:lnTo>
                <a:lnTo>
                  <a:pt x="14" y="23"/>
                </a:lnTo>
                <a:lnTo>
                  <a:pt x="14" y="23"/>
                </a:lnTo>
                <a:lnTo>
                  <a:pt x="14" y="23"/>
                </a:lnTo>
                <a:lnTo>
                  <a:pt x="14" y="18"/>
                </a:lnTo>
                <a:lnTo>
                  <a:pt x="9" y="18"/>
                </a:lnTo>
                <a:lnTo>
                  <a:pt x="9" y="18"/>
                </a:lnTo>
                <a:lnTo>
                  <a:pt x="9" y="18"/>
                </a:lnTo>
                <a:lnTo>
                  <a:pt x="9" y="18"/>
                </a:lnTo>
                <a:lnTo>
                  <a:pt x="9" y="18"/>
                </a:lnTo>
                <a:lnTo>
                  <a:pt x="9" y="18"/>
                </a:lnTo>
                <a:lnTo>
                  <a:pt x="9" y="18"/>
                </a:lnTo>
                <a:lnTo>
                  <a:pt x="9" y="14"/>
                </a:lnTo>
                <a:lnTo>
                  <a:pt x="9" y="14"/>
                </a:lnTo>
                <a:lnTo>
                  <a:pt x="9" y="14"/>
                </a:lnTo>
                <a:lnTo>
                  <a:pt x="14" y="9"/>
                </a:lnTo>
                <a:lnTo>
                  <a:pt x="14" y="9"/>
                </a:lnTo>
                <a:lnTo>
                  <a:pt x="14" y="9"/>
                </a:lnTo>
                <a:lnTo>
                  <a:pt x="18" y="9"/>
                </a:lnTo>
                <a:lnTo>
                  <a:pt x="18" y="9"/>
                </a:lnTo>
                <a:lnTo>
                  <a:pt x="18" y="9"/>
                </a:lnTo>
                <a:lnTo>
                  <a:pt x="18" y="9"/>
                </a:lnTo>
                <a:lnTo>
                  <a:pt x="27" y="9"/>
                </a:lnTo>
                <a:lnTo>
                  <a:pt x="27" y="9"/>
                </a:lnTo>
                <a:lnTo>
                  <a:pt x="32" y="9"/>
                </a:lnTo>
                <a:lnTo>
                  <a:pt x="32" y="9"/>
                </a:lnTo>
                <a:lnTo>
                  <a:pt x="36" y="14"/>
                </a:lnTo>
                <a:lnTo>
                  <a:pt x="36" y="14"/>
                </a:lnTo>
                <a:lnTo>
                  <a:pt x="36" y="14"/>
                </a:lnTo>
                <a:lnTo>
                  <a:pt x="41" y="14"/>
                </a:lnTo>
                <a:lnTo>
                  <a:pt x="45" y="14"/>
                </a:lnTo>
                <a:lnTo>
                  <a:pt x="45" y="14"/>
                </a:lnTo>
                <a:lnTo>
                  <a:pt x="45" y="14"/>
                </a:lnTo>
                <a:lnTo>
                  <a:pt x="50" y="14"/>
                </a:lnTo>
                <a:lnTo>
                  <a:pt x="45" y="14"/>
                </a:lnTo>
                <a:lnTo>
                  <a:pt x="45" y="9"/>
                </a:lnTo>
                <a:lnTo>
                  <a:pt x="45" y="5"/>
                </a:lnTo>
                <a:lnTo>
                  <a:pt x="45" y="5"/>
                </a:lnTo>
                <a:lnTo>
                  <a:pt x="45" y="5"/>
                </a:lnTo>
                <a:lnTo>
                  <a:pt x="50" y="0"/>
                </a:lnTo>
                <a:lnTo>
                  <a:pt x="50" y="0"/>
                </a:lnTo>
                <a:lnTo>
                  <a:pt x="50" y="0"/>
                </a:lnTo>
                <a:lnTo>
                  <a:pt x="54" y="0"/>
                </a:lnTo>
                <a:lnTo>
                  <a:pt x="54" y="0"/>
                </a:lnTo>
                <a:lnTo>
                  <a:pt x="5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4" name="Freeform 90">
            <a:extLst>
              <a:ext uri="{FF2B5EF4-FFF2-40B4-BE49-F238E27FC236}">
                <a16:creationId xmlns:a16="http://schemas.microsoft.com/office/drawing/2014/main" id="{1D5802B9-E124-C146-8928-F83616206F34}"/>
              </a:ext>
            </a:extLst>
          </p:cNvPr>
          <p:cNvSpPr>
            <a:spLocks/>
          </p:cNvSpPr>
          <p:nvPr/>
        </p:nvSpPr>
        <p:spPr bwMode="auto">
          <a:xfrm>
            <a:off x="9680435" y="3531487"/>
            <a:ext cx="228066" cy="209429"/>
          </a:xfrm>
          <a:custGeom>
            <a:avLst/>
            <a:gdLst>
              <a:gd name="T0" fmla="*/ 86 w 95"/>
              <a:gd name="T1" fmla="*/ 5 h 86"/>
              <a:gd name="T2" fmla="*/ 86 w 95"/>
              <a:gd name="T3" fmla="*/ 9 h 86"/>
              <a:gd name="T4" fmla="*/ 91 w 95"/>
              <a:gd name="T5" fmla="*/ 18 h 86"/>
              <a:gd name="T6" fmla="*/ 91 w 95"/>
              <a:gd name="T7" fmla="*/ 32 h 86"/>
              <a:gd name="T8" fmla="*/ 95 w 95"/>
              <a:gd name="T9" fmla="*/ 41 h 86"/>
              <a:gd name="T10" fmla="*/ 91 w 95"/>
              <a:gd name="T11" fmla="*/ 45 h 86"/>
              <a:gd name="T12" fmla="*/ 86 w 95"/>
              <a:gd name="T13" fmla="*/ 45 h 86"/>
              <a:gd name="T14" fmla="*/ 82 w 95"/>
              <a:gd name="T15" fmla="*/ 54 h 86"/>
              <a:gd name="T16" fmla="*/ 77 w 95"/>
              <a:gd name="T17" fmla="*/ 54 h 86"/>
              <a:gd name="T18" fmla="*/ 77 w 95"/>
              <a:gd name="T19" fmla="*/ 59 h 86"/>
              <a:gd name="T20" fmla="*/ 68 w 95"/>
              <a:gd name="T21" fmla="*/ 59 h 86"/>
              <a:gd name="T22" fmla="*/ 68 w 95"/>
              <a:gd name="T23" fmla="*/ 59 h 86"/>
              <a:gd name="T24" fmla="*/ 68 w 95"/>
              <a:gd name="T25" fmla="*/ 68 h 86"/>
              <a:gd name="T26" fmla="*/ 73 w 95"/>
              <a:gd name="T27" fmla="*/ 72 h 86"/>
              <a:gd name="T28" fmla="*/ 73 w 95"/>
              <a:gd name="T29" fmla="*/ 77 h 86"/>
              <a:gd name="T30" fmla="*/ 68 w 95"/>
              <a:gd name="T31" fmla="*/ 72 h 86"/>
              <a:gd name="T32" fmla="*/ 64 w 95"/>
              <a:gd name="T33" fmla="*/ 72 h 86"/>
              <a:gd name="T34" fmla="*/ 59 w 95"/>
              <a:gd name="T35" fmla="*/ 77 h 86"/>
              <a:gd name="T36" fmla="*/ 55 w 95"/>
              <a:gd name="T37" fmla="*/ 77 h 86"/>
              <a:gd name="T38" fmla="*/ 55 w 95"/>
              <a:gd name="T39" fmla="*/ 81 h 86"/>
              <a:gd name="T40" fmla="*/ 50 w 95"/>
              <a:gd name="T41" fmla="*/ 81 h 86"/>
              <a:gd name="T42" fmla="*/ 41 w 95"/>
              <a:gd name="T43" fmla="*/ 81 h 86"/>
              <a:gd name="T44" fmla="*/ 37 w 95"/>
              <a:gd name="T45" fmla="*/ 81 h 86"/>
              <a:gd name="T46" fmla="*/ 32 w 95"/>
              <a:gd name="T47" fmla="*/ 81 h 86"/>
              <a:gd name="T48" fmla="*/ 32 w 95"/>
              <a:gd name="T49" fmla="*/ 72 h 86"/>
              <a:gd name="T50" fmla="*/ 27 w 95"/>
              <a:gd name="T51" fmla="*/ 72 h 86"/>
              <a:gd name="T52" fmla="*/ 23 w 95"/>
              <a:gd name="T53" fmla="*/ 72 h 86"/>
              <a:gd name="T54" fmla="*/ 18 w 95"/>
              <a:gd name="T55" fmla="*/ 63 h 86"/>
              <a:gd name="T56" fmla="*/ 18 w 95"/>
              <a:gd name="T57" fmla="*/ 59 h 86"/>
              <a:gd name="T58" fmla="*/ 9 w 95"/>
              <a:gd name="T59" fmla="*/ 45 h 86"/>
              <a:gd name="T60" fmla="*/ 5 w 95"/>
              <a:gd name="T61" fmla="*/ 41 h 86"/>
              <a:gd name="T62" fmla="*/ 5 w 95"/>
              <a:gd name="T63" fmla="*/ 32 h 86"/>
              <a:gd name="T64" fmla="*/ 5 w 95"/>
              <a:gd name="T65" fmla="*/ 23 h 86"/>
              <a:gd name="T66" fmla="*/ 5 w 95"/>
              <a:gd name="T67" fmla="*/ 18 h 86"/>
              <a:gd name="T68" fmla="*/ 9 w 95"/>
              <a:gd name="T69" fmla="*/ 9 h 86"/>
              <a:gd name="T70" fmla="*/ 18 w 95"/>
              <a:gd name="T71" fmla="*/ 5 h 86"/>
              <a:gd name="T72" fmla="*/ 23 w 95"/>
              <a:gd name="T73" fmla="*/ 5 h 86"/>
              <a:gd name="T74" fmla="*/ 32 w 95"/>
              <a:gd name="T75" fmla="*/ 5 h 86"/>
              <a:gd name="T76" fmla="*/ 41 w 95"/>
              <a:gd name="T77" fmla="*/ 5 h 86"/>
              <a:gd name="T78" fmla="*/ 46 w 95"/>
              <a:gd name="T79" fmla="*/ 9 h 86"/>
              <a:gd name="T80" fmla="*/ 50 w 95"/>
              <a:gd name="T81" fmla="*/ 5 h 86"/>
              <a:gd name="T82" fmla="*/ 50 w 95"/>
              <a:gd name="T83" fmla="*/ 9 h 86"/>
              <a:gd name="T84" fmla="*/ 59 w 95"/>
              <a:gd name="T85" fmla="*/ 9 h 86"/>
              <a:gd name="T86" fmla="*/ 64 w 95"/>
              <a:gd name="T87" fmla="*/ 14 h 86"/>
              <a:gd name="T88" fmla="*/ 64 w 95"/>
              <a:gd name="T89" fmla="*/ 5 h 86"/>
              <a:gd name="T90" fmla="*/ 64 w 95"/>
              <a:gd name="T91" fmla="*/ 5 h 86"/>
              <a:gd name="T92" fmla="*/ 68 w 95"/>
              <a:gd name="T93" fmla="*/ 0 h 86"/>
              <a:gd name="T94" fmla="*/ 73 w 95"/>
              <a:gd name="T95" fmla="*/ 5 h 86"/>
              <a:gd name="T96" fmla="*/ 77 w 95"/>
              <a:gd name="T97" fmla="*/ 5 h 86"/>
              <a:gd name="T98" fmla="*/ 82 w 95"/>
              <a:gd name="T99" fmla="*/ 5 h 86"/>
              <a:gd name="T100" fmla="*/ 82 w 95"/>
              <a:gd name="T101" fmla="*/ 0 h 86"/>
              <a:gd name="T102" fmla="*/ 86 w 95"/>
              <a:gd name="T10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5" h="86">
                <a:moveTo>
                  <a:pt x="86" y="0"/>
                </a:moveTo>
                <a:lnTo>
                  <a:pt x="86" y="0"/>
                </a:lnTo>
                <a:lnTo>
                  <a:pt x="86" y="0"/>
                </a:lnTo>
                <a:lnTo>
                  <a:pt x="86" y="5"/>
                </a:lnTo>
                <a:lnTo>
                  <a:pt x="86" y="5"/>
                </a:lnTo>
                <a:lnTo>
                  <a:pt x="86" y="5"/>
                </a:lnTo>
                <a:lnTo>
                  <a:pt x="86" y="9"/>
                </a:lnTo>
                <a:lnTo>
                  <a:pt x="86" y="9"/>
                </a:lnTo>
                <a:lnTo>
                  <a:pt x="86" y="14"/>
                </a:lnTo>
                <a:lnTo>
                  <a:pt x="86" y="14"/>
                </a:lnTo>
                <a:lnTo>
                  <a:pt x="91" y="14"/>
                </a:lnTo>
                <a:lnTo>
                  <a:pt x="91" y="18"/>
                </a:lnTo>
                <a:lnTo>
                  <a:pt x="91" y="23"/>
                </a:lnTo>
                <a:lnTo>
                  <a:pt x="91" y="23"/>
                </a:lnTo>
                <a:lnTo>
                  <a:pt x="91" y="27"/>
                </a:lnTo>
                <a:lnTo>
                  <a:pt x="91" y="32"/>
                </a:lnTo>
                <a:lnTo>
                  <a:pt x="91" y="32"/>
                </a:lnTo>
                <a:lnTo>
                  <a:pt x="91" y="36"/>
                </a:lnTo>
                <a:lnTo>
                  <a:pt x="95" y="36"/>
                </a:lnTo>
                <a:lnTo>
                  <a:pt x="95" y="41"/>
                </a:lnTo>
                <a:lnTo>
                  <a:pt x="95" y="45"/>
                </a:lnTo>
                <a:lnTo>
                  <a:pt x="95" y="45"/>
                </a:lnTo>
                <a:lnTo>
                  <a:pt x="95" y="45"/>
                </a:lnTo>
                <a:lnTo>
                  <a:pt x="91" y="45"/>
                </a:lnTo>
                <a:lnTo>
                  <a:pt x="91" y="45"/>
                </a:lnTo>
                <a:lnTo>
                  <a:pt x="91" y="45"/>
                </a:lnTo>
                <a:lnTo>
                  <a:pt x="91" y="45"/>
                </a:lnTo>
                <a:lnTo>
                  <a:pt x="86" y="45"/>
                </a:lnTo>
                <a:lnTo>
                  <a:pt x="86" y="50"/>
                </a:lnTo>
                <a:lnTo>
                  <a:pt x="86" y="50"/>
                </a:lnTo>
                <a:lnTo>
                  <a:pt x="82" y="50"/>
                </a:lnTo>
                <a:lnTo>
                  <a:pt x="82" y="54"/>
                </a:lnTo>
                <a:lnTo>
                  <a:pt x="82" y="54"/>
                </a:lnTo>
                <a:lnTo>
                  <a:pt x="77" y="54"/>
                </a:lnTo>
                <a:lnTo>
                  <a:pt x="77" y="54"/>
                </a:lnTo>
                <a:lnTo>
                  <a:pt x="77" y="54"/>
                </a:lnTo>
                <a:lnTo>
                  <a:pt x="77" y="59"/>
                </a:lnTo>
                <a:lnTo>
                  <a:pt x="77" y="59"/>
                </a:lnTo>
                <a:lnTo>
                  <a:pt x="77" y="59"/>
                </a:lnTo>
                <a:lnTo>
                  <a:pt x="77" y="59"/>
                </a:lnTo>
                <a:lnTo>
                  <a:pt x="73" y="59"/>
                </a:lnTo>
                <a:lnTo>
                  <a:pt x="73" y="59"/>
                </a:lnTo>
                <a:lnTo>
                  <a:pt x="68" y="59"/>
                </a:lnTo>
                <a:lnTo>
                  <a:pt x="68" y="59"/>
                </a:lnTo>
                <a:lnTo>
                  <a:pt x="68" y="59"/>
                </a:lnTo>
                <a:lnTo>
                  <a:pt x="68" y="59"/>
                </a:lnTo>
                <a:lnTo>
                  <a:pt x="68" y="59"/>
                </a:lnTo>
                <a:lnTo>
                  <a:pt x="68" y="59"/>
                </a:lnTo>
                <a:lnTo>
                  <a:pt x="68" y="63"/>
                </a:lnTo>
                <a:lnTo>
                  <a:pt x="68" y="63"/>
                </a:lnTo>
                <a:lnTo>
                  <a:pt x="68" y="63"/>
                </a:lnTo>
                <a:lnTo>
                  <a:pt x="68" y="68"/>
                </a:lnTo>
                <a:lnTo>
                  <a:pt x="68" y="68"/>
                </a:lnTo>
                <a:lnTo>
                  <a:pt x="73" y="72"/>
                </a:lnTo>
                <a:lnTo>
                  <a:pt x="73" y="72"/>
                </a:lnTo>
                <a:lnTo>
                  <a:pt x="73" y="72"/>
                </a:lnTo>
                <a:lnTo>
                  <a:pt x="73" y="72"/>
                </a:lnTo>
                <a:lnTo>
                  <a:pt x="77" y="77"/>
                </a:lnTo>
                <a:lnTo>
                  <a:pt x="73" y="77"/>
                </a:lnTo>
                <a:lnTo>
                  <a:pt x="73" y="77"/>
                </a:lnTo>
                <a:lnTo>
                  <a:pt x="73" y="72"/>
                </a:lnTo>
                <a:lnTo>
                  <a:pt x="68" y="77"/>
                </a:lnTo>
                <a:lnTo>
                  <a:pt x="68" y="77"/>
                </a:lnTo>
                <a:lnTo>
                  <a:pt x="68" y="72"/>
                </a:lnTo>
                <a:lnTo>
                  <a:pt x="68" y="72"/>
                </a:lnTo>
                <a:lnTo>
                  <a:pt x="68" y="72"/>
                </a:lnTo>
                <a:lnTo>
                  <a:pt x="64" y="72"/>
                </a:lnTo>
                <a:lnTo>
                  <a:pt x="64" y="72"/>
                </a:lnTo>
                <a:lnTo>
                  <a:pt x="64" y="72"/>
                </a:lnTo>
                <a:lnTo>
                  <a:pt x="59" y="72"/>
                </a:lnTo>
                <a:lnTo>
                  <a:pt x="59" y="77"/>
                </a:lnTo>
                <a:lnTo>
                  <a:pt x="59" y="77"/>
                </a:lnTo>
                <a:lnTo>
                  <a:pt x="59" y="72"/>
                </a:lnTo>
                <a:lnTo>
                  <a:pt x="55" y="72"/>
                </a:lnTo>
                <a:lnTo>
                  <a:pt x="55" y="77"/>
                </a:lnTo>
                <a:lnTo>
                  <a:pt x="55" y="77"/>
                </a:lnTo>
                <a:lnTo>
                  <a:pt x="55" y="77"/>
                </a:lnTo>
                <a:lnTo>
                  <a:pt x="55" y="77"/>
                </a:lnTo>
                <a:lnTo>
                  <a:pt x="55" y="81"/>
                </a:lnTo>
                <a:lnTo>
                  <a:pt x="55" y="81"/>
                </a:lnTo>
                <a:lnTo>
                  <a:pt x="55" y="81"/>
                </a:lnTo>
                <a:lnTo>
                  <a:pt x="50" y="81"/>
                </a:lnTo>
                <a:lnTo>
                  <a:pt x="50" y="81"/>
                </a:lnTo>
                <a:lnTo>
                  <a:pt x="50" y="81"/>
                </a:lnTo>
                <a:lnTo>
                  <a:pt x="46" y="81"/>
                </a:lnTo>
                <a:lnTo>
                  <a:pt x="46" y="86"/>
                </a:lnTo>
                <a:lnTo>
                  <a:pt x="46" y="86"/>
                </a:lnTo>
                <a:lnTo>
                  <a:pt x="41" y="81"/>
                </a:lnTo>
                <a:lnTo>
                  <a:pt x="37" y="81"/>
                </a:lnTo>
                <a:lnTo>
                  <a:pt x="37" y="81"/>
                </a:lnTo>
                <a:lnTo>
                  <a:pt x="37" y="81"/>
                </a:lnTo>
                <a:lnTo>
                  <a:pt x="37" y="81"/>
                </a:lnTo>
                <a:lnTo>
                  <a:pt x="32" y="81"/>
                </a:lnTo>
                <a:lnTo>
                  <a:pt x="32" y="81"/>
                </a:lnTo>
                <a:lnTo>
                  <a:pt x="32" y="81"/>
                </a:lnTo>
                <a:lnTo>
                  <a:pt x="32" y="81"/>
                </a:lnTo>
                <a:lnTo>
                  <a:pt x="32" y="77"/>
                </a:lnTo>
                <a:lnTo>
                  <a:pt x="32" y="77"/>
                </a:lnTo>
                <a:lnTo>
                  <a:pt x="32" y="77"/>
                </a:lnTo>
                <a:lnTo>
                  <a:pt x="32" y="72"/>
                </a:lnTo>
                <a:lnTo>
                  <a:pt x="32" y="72"/>
                </a:lnTo>
                <a:lnTo>
                  <a:pt x="27" y="68"/>
                </a:lnTo>
                <a:lnTo>
                  <a:pt x="27" y="72"/>
                </a:lnTo>
                <a:lnTo>
                  <a:pt x="27" y="72"/>
                </a:lnTo>
                <a:lnTo>
                  <a:pt x="27" y="72"/>
                </a:lnTo>
                <a:lnTo>
                  <a:pt x="23" y="77"/>
                </a:lnTo>
                <a:lnTo>
                  <a:pt x="23" y="77"/>
                </a:lnTo>
                <a:lnTo>
                  <a:pt x="23" y="72"/>
                </a:lnTo>
                <a:lnTo>
                  <a:pt x="23" y="68"/>
                </a:lnTo>
                <a:lnTo>
                  <a:pt x="18" y="68"/>
                </a:lnTo>
                <a:lnTo>
                  <a:pt x="23" y="63"/>
                </a:lnTo>
                <a:lnTo>
                  <a:pt x="18" y="63"/>
                </a:lnTo>
                <a:lnTo>
                  <a:pt x="18" y="59"/>
                </a:lnTo>
                <a:lnTo>
                  <a:pt x="18" y="59"/>
                </a:lnTo>
                <a:lnTo>
                  <a:pt x="18" y="59"/>
                </a:lnTo>
                <a:lnTo>
                  <a:pt x="18" y="59"/>
                </a:lnTo>
                <a:lnTo>
                  <a:pt x="18" y="59"/>
                </a:lnTo>
                <a:lnTo>
                  <a:pt x="14" y="50"/>
                </a:lnTo>
                <a:lnTo>
                  <a:pt x="9" y="50"/>
                </a:lnTo>
                <a:lnTo>
                  <a:pt x="9" y="45"/>
                </a:lnTo>
                <a:lnTo>
                  <a:pt x="14" y="45"/>
                </a:lnTo>
                <a:lnTo>
                  <a:pt x="9" y="45"/>
                </a:lnTo>
                <a:lnTo>
                  <a:pt x="9" y="41"/>
                </a:lnTo>
                <a:lnTo>
                  <a:pt x="5" y="41"/>
                </a:lnTo>
                <a:lnTo>
                  <a:pt x="5" y="36"/>
                </a:lnTo>
                <a:lnTo>
                  <a:pt x="5" y="32"/>
                </a:lnTo>
                <a:lnTo>
                  <a:pt x="5" y="32"/>
                </a:lnTo>
                <a:lnTo>
                  <a:pt x="5" y="32"/>
                </a:lnTo>
                <a:lnTo>
                  <a:pt x="0" y="27"/>
                </a:lnTo>
                <a:lnTo>
                  <a:pt x="0" y="23"/>
                </a:lnTo>
                <a:lnTo>
                  <a:pt x="0" y="23"/>
                </a:lnTo>
                <a:lnTo>
                  <a:pt x="5" y="23"/>
                </a:lnTo>
                <a:lnTo>
                  <a:pt x="5" y="23"/>
                </a:lnTo>
                <a:lnTo>
                  <a:pt x="5" y="23"/>
                </a:lnTo>
                <a:lnTo>
                  <a:pt x="5" y="23"/>
                </a:lnTo>
                <a:lnTo>
                  <a:pt x="5" y="18"/>
                </a:lnTo>
                <a:lnTo>
                  <a:pt x="9" y="18"/>
                </a:lnTo>
                <a:lnTo>
                  <a:pt x="9" y="14"/>
                </a:lnTo>
                <a:lnTo>
                  <a:pt x="9" y="14"/>
                </a:lnTo>
                <a:lnTo>
                  <a:pt x="9" y="9"/>
                </a:lnTo>
                <a:lnTo>
                  <a:pt x="9" y="9"/>
                </a:lnTo>
                <a:lnTo>
                  <a:pt x="14" y="9"/>
                </a:lnTo>
                <a:lnTo>
                  <a:pt x="14" y="5"/>
                </a:lnTo>
                <a:lnTo>
                  <a:pt x="18" y="5"/>
                </a:lnTo>
                <a:lnTo>
                  <a:pt x="18" y="5"/>
                </a:lnTo>
                <a:lnTo>
                  <a:pt x="18" y="5"/>
                </a:lnTo>
                <a:lnTo>
                  <a:pt x="23" y="5"/>
                </a:lnTo>
                <a:lnTo>
                  <a:pt x="23" y="5"/>
                </a:lnTo>
                <a:lnTo>
                  <a:pt x="27" y="5"/>
                </a:lnTo>
                <a:lnTo>
                  <a:pt x="27" y="5"/>
                </a:lnTo>
                <a:lnTo>
                  <a:pt x="27" y="5"/>
                </a:lnTo>
                <a:lnTo>
                  <a:pt x="32" y="5"/>
                </a:lnTo>
                <a:lnTo>
                  <a:pt x="37" y="5"/>
                </a:lnTo>
                <a:lnTo>
                  <a:pt x="37" y="5"/>
                </a:lnTo>
                <a:lnTo>
                  <a:pt x="41" y="5"/>
                </a:lnTo>
                <a:lnTo>
                  <a:pt x="41" y="5"/>
                </a:lnTo>
                <a:lnTo>
                  <a:pt x="46" y="5"/>
                </a:lnTo>
                <a:lnTo>
                  <a:pt x="46" y="9"/>
                </a:lnTo>
                <a:lnTo>
                  <a:pt x="46" y="9"/>
                </a:lnTo>
                <a:lnTo>
                  <a:pt x="46" y="9"/>
                </a:lnTo>
                <a:lnTo>
                  <a:pt x="46" y="9"/>
                </a:lnTo>
                <a:lnTo>
                  <a:pt x="46" y="9"/>
                </a:lnTo>
                <a:lnTo>
                  <a:pt x="46" y="5"/>
                </a:lnTo>
                <a:lnTo>
                  <a:pt x="50" y="5"/>
                </a:lnTo>
                <a:lnTo>
                  <a:pt x="50" y="5"/>
                </a:lnTo>
                <a:lnTo>
                  <a:pt x="50" y="9"/>
                </a:lnTo>
                <a:lnTo>
                  <a:pt x="50" y="9"/>
                </a:lnTo>
                <a:lnTo>
                  <a:pt x="50" y="9"/>
                </a:lnTo>
                <a:lnTo>
                  <a:pt x="50" y="9"/>
                </a:lnTo>
                <a:lnTo>
                  <a:pt x="50" y="9"/>
                </a:lnTo>
                <a:lnTo>
                  <a:pt x="55" y="9"/>
                </a:lnTo>
                <a:lnTo>
                  <a:pt x="59" y="9"/>
                </a:lnTo>
                <a:lnTo>
                  <a:pt x="59" y="14"/>
                </a:lnTo>
                <a:lnTo>
                  <a:pt x="59" y="14"/>
                </a:lnTo>
                <a:lnTo>
                  <a:pt x="64" y="14"/>
                </a:lnTo>
                <a:lnTo>
                  <a:pt x="64" y="14"/>
                </a:lnTo>
                <a:lnTo>
                  <a:pt x="64" y="14"/>
                </a:lnTo>
                <a:lnTo>
                  <a:pt x="64" y="9"/>
                </a:lnTo>
                <a:lnTo>
                  <a:pt x="64" y="9"/>
                </a:lnTo>
                <a:lnTo>
                  <a:pt x="64" y="5"/>
                </a:lnTo>
                <a:lnTo>
                  <a:pt x="64" y="5"/>
                </a:lnTo>
                <a:lnTo>
                  <a:pt x="64" y="5"/>
                </a:lnTo>
                <a:lnTo>
                  <a:pt x="64" y="5"/>
                </a:lnTo>
                <a:lnTo>
                  <a:pt x="64" y="5"/>
                </a:lnTo>
                <a:lnTo>
                  <a:pt x="68" y="5"/>
                </a:lnTo>
                <a:lnTo>
                  <a:pt x="68" y="5"/>
                </a:lnTo>
                <a:lnTo>
                  <a:pt x="68" y="0"/>
                </a:lnTo>
                <a:lnTo>
                  <a:pt x="68" y="0"/>
                </a:lnTo>
                <a:lnTo>
                  <a:pt x="68" y="0"/>
                </a:lnTo>
                <a:lnTo>
                  <a:pt x="73" y="0"/>
                </a:lnTo>
                <a:lnTo>
                  <a:pt x="73" y="5"/>
                </a:lnTo>
                <a:lnTo>
                  <a:pt x="73" y="5"/>
                </a:lnTo>
                <a:lnTo>
                  <a:pt x="73" y="5"/>
                </a:lnTo>
                <a:lnTo>
                  <a:pt x="77" y="5"/>
                </a:lnTo>
                <a:lnTo>
                  <a:pt x="77" y="5"/>
                </a:lnTo>
                <a:lnTo>
                  <a:pt x="77" y="5"/>
                </a:lnTo>
                <a:lnTo>
                  <a:pt x="77" y="5"/>
                </a:lnTo>
                <a:lnTo>
                  <a:pt x="77" y="5"/>
                </a:lnTo>
                <a:lnTo>
                  <a:pt x="77" y="5"/>
                </a:lnTo>
                <a:lnTo>
                  <a:pt x="82" y="5"/>
                </a:lnTo>
                <a:lnTo>
                  <a:pt x="82" y="5"/>
                </a:lnTo>
                <a:lnTo>
                  <a:pt x="82" y="0"/>
                </a:lnTo>
                <a:lnTo>
                  <a:pt x="82" y="0"/>
                </a:lnTo>
                <a:lnTo>
                  <a:pt x="82" y="0"/>
                </a:lnTo>
                <a:lnTo>
                  <a:pt x="86" y="0"/>
                </a:lnTo>
                <a:lnTo>
                  <a:pt x="86" y="0"/>
                </a:lnTo>
                <a:lnTo>
                  <a:pt x="86" y="0"/>
                </a:lnTo>
                <a:lnTo>
                  <a:pt x="86" y="0"/>
                </a:lnTo>
                <a:lnTo>
                  <a:pt x="86"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5" name="Freeform 91">
            <a:extLst>
              <a:ext uri="{FF2B5EF4-FFF2-40B4-BE49-F238E27FC236}">
                <a16:creationId xmlns:a16="http://schemas.microsoft.com/office/drawing/2014/main" id="{1F46DF9F-75B1-F043-A1A6-1E69C1418CA3}"/>
              </a:ext>
            </a:extLst>
          </p:cNvPr>
          <p:cNvSpPr>
            <a:spLocks/>
          </p:cNvSpPr>
          <p:nvPr/>
        </p:nvSpPr>
        <p:spPr bwMode="auto">
          <a:xfrm>
            <a:off x="10244594" y="2321183"/>
            <a:ext cx="163246" cy="219170"/>
          </a:xfrm>
          <a:custGeom>
            <a:avLst/>
            <a:gdLst>
              <a:gd name="T0" fmla="*/ 23 w 68"/>
              <a:gd name="T1" fmla="*/ 9 h 90"/>
              <a:gd name="T2" fmla="*/ 45 w 68"/>
              <a:gd name="T3" fmla="*/ 27 h 90"/>
              <a:gd name="T4" fmla="*/ 55 w 68"/>
              <a:gd name="T5" fmla="*/ 36 h 90"/>
              <a:gd name="T6" fmla="*/ 59 w 68"/>
              <a:gd name="T7" fmla="*/ 45 h 90"/>
              <a:gd name="T8" fmla="*/ 59 w 68"/>
              <a:gd name="T9" fmla="*/ 49 h 90"/>
              <a:gd name="T10" fmla="*/ 64 w 68"/>
              <a:gd name="T11" fmla="*/ 54 h 90"/>
              <a:gd name="T12" fmla="*/ 64 w 68"/>
              <a:gd name="T13" fmla="*/ 54 h 90"/>
              <a:gd name="T14" fmla="*/ 68 w 68"/>
              <a:gd name="T15" fmla="*/ 68 h 90"/>
              <a:gd name="T16" fmla="*/ 64 w 68"/>
              <a:gd name="T17" fmla="*/ 72 h 90"/>
              <a:gd name="T18" fmla="*/ 59 w 68"/>
              <a:gd name="T19" fmla="*/ 72 h 90"/>
              <a:gd name="T20" fmla="*/ 59 w 68"/>
              <a:gd name="T21" fmla="*/ 77 h 90"/>
              <a:gd name="T22" fmla="*/ 55 w 68"/>
              <a:gd name="T23" fmla="*/ 77 h 90"/>
              <a:gd name="T24" fmla="*/ 50 w 68"/>
              <a:gd name="T25" fmla="*/ 72 h 90"/>
              <a:gd name="T26" fmla="*/ 45 w 68"/>
              <a:gd name="T27" fmla="*/ 77 h 90"/>
              <a:gd name="T28" fmla="*/ 45 w 68"/>
              <a:gd name="T29" fmla="*/ 77 h 90"/>
              <a:gd name="T30" fmla="*/ 50 w 68"/>
              <a:gd name="T31" fmla="*/ 81 h 90"/>
              <a:gd name="T32" fmla="*/ 45 w 68"/>
              <a:gd name="T33" fmla="*/ 77 h 90"/>
              <a:gd name="T34" fmla="*/ 45 w 68"/>
              <a:gd name="T35" fmla="*/ 81 h 90"/>
              <a:gd name="T36" fmla="*/ 45 w 68"/>
              <a:gd name="T37" fmla="*/ 86 h 90"/>
              <a:gd name="T38" fmla="*/ 41 w 68"/>
              <a:gd name="T39" fmla="*/ 81 h 90"/>
              <a:gd name="T40" fmla="*/ 41 w 68"/>
              <a:gd name="T41" fmla="*/ 81 h 90"/>
              <a:gd name="T42" fmla="*/ 36 w 68"/>
              <a:gd name="T43" fmla="*/ 86 h 90"/>
              <a:gd name="T44" fmla="*/ 36 w 68"/>
              <a:gd name="T45" fmla="*/ 86 h 90"/>
              <a:gd name="T46" fmla="*/ 36 w 68"/>
              <a:gd name="T47" fmla="*/ 90 h 90"/>
              <a:gd name="T48" fmla="*/ 27 w 68"/>
              <a:gd name="T49" fmla="*/ 86 h 90"/>
              <a:gd name="T50" fmla="*/ 32 w 68"/>
              <a:gd name="T51" fmla="*/ 81 h 90"/>
              <a:gd name="T52" fmla="*/ 32 w 68"/>
              <a:gd name="T53" fmla="*/ 81 h 90"/>
              <a:gd name="T54" fmla="*/ 32 w 68"/>
              <a:gd name="T55" fmla="*/ 77 h 90"/>
              <a:gd name="T56" fmla="*/ 27 w 68"/>
              <a:gd name="T57" fmla="*/ 77 h 90"/>
              <a:gd name="T58" fmla="*/ 23 w 68"/>
              <a:gd name="T59" fmla="*/ 72 h 90"/>
              <a:gd name="T60" fmla="*/ 23 w 68"/>
              <a:gd name="T61" fmla="*/ 63 h 90"/>
              <a:gd name="T62" fmla="*/ 23 w 68"/>
              <a:gd name="T63" fmla="*/ 63 h 90"/>
              <a:gd name="T64" fmla="*/ 23 w 68"/>
              <a:gd name="T65" fmla="*/ 63 h 90"/>
              <a:gd name="T66" fmla="*/ 23 w 68"/>
              <a:gd name="T67" fmla="*/ 59 h 90"/>
              <a:gd name="T68" fmla="*/ 18 w 68"/>
              <a:gd name="T69" fmla="*/ 54 h 90"/>
              <a:gd name="T70" fmla="*/ 18 w 68"/>
              <a:gd name="T71" fmla="*/ 54 h 90"/>
              <a:gd name="T72" fmla="*/ 14 w 68"/>
              <a:gd name="T73" fmla="*/ 49 h 90"/>
              <a:gd name="T74" fmla="*/ 9 w 68"/>
              <a:gd name="T75" fmla="*/ 45 h 90"/>
              <a:gd name="T76" fmla="*/ 9 w 68"/>
              <a:gd name="T77" fmla="*/ 40 h 90"/>
              <a:gd name="T78" fmla="*/ 5 w 68"/>
              <a:gd name="T79" fmla="*/ 40 h 90"/>
              <a:gd name="T80" fmla="*/ 5 w 68"/>
              <a:gd name="T81" fmla="*/ 36 h 90"/>
              <a:gd name="T82" fmla="*/ 9 w 68"/>
              <a:gd name="T83" fmla="*/ 36 h 90"/>
              <a:gd name="T84" fmla="*/ 14 w 68"/>
              <a:gd name="T85" fmla="*/ 40 h 90"/>
              <a:gd name="T86" fmla="*/ 14 w 68"/>
              <a:gd name="T87" fmla="*/ 36 h 90"/>
              <a:gd name="T88" fmla="*/ 9 w 68"/>
              <a:gd name="T89" fmla="*/ 31 h 90"/>
              <a:gd name="T90" fmla="*/ 9 w 68"/>
              <a:gd name="T91" fmla="*/ 31 h 90"/>
              <a:gd name="T92" fmla="*/ 0 w 68"/>
              <a:gd name="T93" fmla="*/ 22 h 90"/>
              <a:gd name="T94" fmla="*/ 0 w 68"/>
              <a:gd name="T95" fmla="*/ 22 h 90"/>
              <a:gd name="T96" fmla="*/ 0 w 68"/>
              <a:gd name="T97" fmla="*/ 18 h 90"/>
              <a:gd name="T98" fmla="*/ 0 w 68"/>
              <a:gd name="T99" fmla="*/ 18 h 90"/>
              <a:gd name="T100" fmla="*/ 0 w 68"/>
              <a:gd name="T101" fmla="*/ 13 h 90"/>
              <a:gd name="T102" fmla="*/ 0 w 68"/>
              <a:gd name="T103" fmla="*/ 9 h 90"/>
              <a:gd name="T104" fmla="*/ 9 w 68"/>
              <a:gd name="T105" fmla="*/ 9 h 90"/>
              <a:gd name="T106" fmla="*/ 14 w 68"/>
              <a:gd name="T107" fmla="*/ 9 h 90"/>
              <a:gd name="T108" fmla="*/ 14 w 68"/>
              <a:gd name="T109" fmla="*/ 9 h 90"/>
              <a:gd name="T110" fmla="*/ 14 w 68"/>
              <a:gd name="T11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 h="90">
                <a:moveTo>
                  <a:pt x="14" y="0"/>
                </a:moveTo>
                <a:lnTo>
                  <a:pt x="14" y="0"/>
                </a:lnTo>
                <a:lnTo>
                  <a:pt x="23" y="9"/>
                </a:lnTo>
                <a:lnTo>
                  <a:pt x="32" y="13"/>
                </a:lnTo>
                <a:lnTo>
                  <a:pt x="36" y="18"/>
                </a:lnTo>
                <a:lnTo>
                  <a:pt x="45" y="27"/>
                </a:lnTo>
                <a:lnTo>
                  <a:pt x="50" y="31"/>
                </a:lnTo>
                <a:lnTo>
                  <a:pt x="50" y="36"/>
                </a:lnTo>
                <a:lnTo>
                  <a:pt x="55" y="36"/>
                </a:lnTo>
                <a:lnTo>
                  <a:pt x="55" y="40"/>
                </a:lnTo>
                <a:lnTo>
                  <a:pt x="59" y="45"/>
                </a:lnTo>
                <a:lnTo>
                  <a:pt x="59" y="45"/>
                </a:lnTo>
                <a:lnTo>
                  <a:pt x="59" y="45"/>
                </a:lnTo>
                <a:lnTo>
                  <a:pt x="59" y="49"/>
                </a:lnTo>
                <a:lnTo>
                  <a:pt x="59" y="49"/>
                </a:lnTo>
                <a:lnTo>
                  <a:pt x="59" y="49"/>
                </a:lnTo>
                <a:lnTo>
                  <a:pt x="64" y="54"/>
                </a:lnTo>
                <a:lnTo>
                  <a:pt x="64" y="54"/>
                </a:lnTo>
                <a:lnTo>
                  <a:pt x="64" y="49"/>
                </a:lnTo>
                <a:lnTo>
                  <a:pt x="64" y="49"/>
                </a:lnTo>
                <a:lnTo>
                  <a:pt x="64" y="54"/>
                </a:lnTo>
                <a:lnTo>
                  <a:pt x="68" y="59"/>
                </a:lnTo>
                <a:lnTo>
                  <a:pt x="68" y="63"/>
                </a:lnTo>
                <a:lnTo>
                  <a:pt x="68" y="68"/>
                </a:lnTo>
                <a:lnTo>
                  <a:pt x="68" y="68"/>
                </a:lnTo>
                <a:lnTo>
                  <a:pt x="68" y="72"/>
                </a:lnTo>
                <a:lnTo>
                  <a:pt x="64" y="72"/>
                </a:lnTo>
                <a:lnTo>
                  <a:pt x="64" y="72"/>
                </a:lnTo>
                <a:lnTo>
                  <a:pt x="59" y="72"/>
                </a:lnTo>
                <a:lnTo>
                  <a:pt x="59" y="72"/>
                </a:lnTo>
                <a:lnTo>
                  <a:pt x="59" y="72"/>
                </a:lnTo>
                <a:lnTo>
                  <a:pt x="59" y="72"/>
                </a:lnTo>
                <a:lnTo>
                  <a:pt x="59" y="77"/>
                </a:lnTo>
                <a:lnTo>
                  <a:pt x="59" y="77"/>
                </a:lnTo>
                <a:lnTo>
                  <a:pt x="59" y="77"/>
                </a:lnTo>
                <a:lnTo>
                  <a:pt x="55" y="77"/>
                </a:lnTo>
                <a:lnTo>
                  <a:pt x="55" y="77"/>
                </a:lnTo>
                <a:lnTo>
                  <a:pt x="55" y="77"/>
                </a:lnTo>
                <a:lnTo>
                  <a:pt x="50" y="72"/>
                </a:lnTo>
                <a:lnTo>
                  <a:pt x="50" y="72"/>
                </a:lnTo>
                <a:lnTo>
                  <a:pt x="50" y="77"/>
                </a:lnTo>
                <a:lnTo>
                  <a:pt x="45" y="77"/>
                </a:lnTo>
                <a:lnTo>
                  <a:pt x="45" y="77"/>
                </a:lnTo>
                <a:lnTo>
                  <a:pt x="45" y="77"/>
                </a:lnTo>
                <a:lnTo>
                  <a:pt x="45" y="77"/>
                </a:lnTo>
                <a:lnTo>
                  <a:pt x="50" y="77"/>
                </a:lnTo>
                <a:lnTo>
                  <a:pt x="50" y="81"/>
                </a:lnTo>
                <a:lnTo>
                  <a:pt x="50" y="81"/>
                </a:lnTo>
                <a:lnTo>
                  <a:pt x="45" y="77"/>
                </a:lnTo>
                <a:lnTo>
                  <a:pt x="45" y="77"/>
                </a:lnTo>
                <a:lnTo>
                  <a:pt x="45" y="77"/>
                </a:lnTo>
                <a:lnTo>
                  <a:pt x="45" y="77"/>
                </a:lnTo>
                <a:lnTo>
                  <a:pt x="45" y="81"/>
                </a:lnTo>
                <a:lnTo>
                  <a:pt x="45" y="81"/>
                </a:lnTo>
                <a:lnTo>
                  <a:pt x="45" y="81"/>
                </a:lnTo>
                <a:lnTo>
                  <a:pt x="45" y="81"/>
                </a:lnTo>
                <a:lnTo>
                  <a:pt x="45" y="86"/>
                </a:lnTo>
                <a:lnTo>
                  <a:pt x="45" y="86"/>
                </a:lnTo>
                <a:lnTo>
                  <a:pt x="41" y="86"/>
                </a:lnTo>
                <a:lnTo>
                  <a:pt x="41" y="81"/>
                </a:lnTo>
                <a:lnTo>
                  <a:pt x="41" y="81"/>
                </a:lnTo>
                <a:lnTo>
                  <a:pt x="41" y="81"/>
                </a:lnTo>
                <a:lnTo>
                  <a:pt x="41" y="81"/>
                </a:lnTo>
                <a:lnTo>
                  <a:pt x="41" y="81"/>
                </a:lnTo>
                <a:lnTo>
                  <a:pt x="41" y="86"/>
                </a:lnTo>
                <a:lnTo>
                  <a:pt x="36" y="86"/>
                </a:lnTo>
                <a:lnTo>
                  <a:pt x="36" y="86"/>
                </a:lnTo>
                <a:lnTo>
                  <a:pt x="36" y="86"/>
                </a:lnTo>
                <a:lnTo>
                  <a:pt x="36" y="86"/>
                </a:lnTo>
                <a:lnTo>
                  <a:pt x="36" y="90"/>
                </a:lnTo>
                <a:lnTo>
                  <a:pt x="36" y="90"/>
                </a:lnTo>
                <a:lnTo>
                  <a:pt x="36" y="90"/>
                </a:lnTo>
                <a:lnTo>
                  <a:pt x="32" y="86"/>
                </a:lnTo>
                <a:lnTo>
                  <a:pt x="32" y="86"/>
                </a:lnTo>
                <a:lnTo>
                  <a:pt x="27" y="86"/>
                </a:lnTo>
                <a:lnTo>
                  <a:pt x="27" y="81"/>
                </a:lnTo>
                <a:lnTo>
                  <a:pt x="27" y="81"/>
                </a:lnTo>
                <a:lnTo>
                  <a:pt x="32" y="81"/>
                </a:lnTo>
                <a:lnTo>
                  <a:pt x="32" y="81"/>
                </a:lnTo>
                <a:lnTo>
                  <a:pt x="32" y="81"/>
                </a:lnTo>
                <a:lnTo>
                  <a:pt x="32" y="81"/>
                </a:lnTo>
                <a:lnTo>
                  <a:pt x="32" y="81"/>
                </a:lnTo>
                <a:lnTo>
                  <a:pt x="32" y="77"/>
                </a:lnTo>
                <a:lnTo>
                  <a:pt x="32" y="77"/>
                </a:lnTo>
                <a:lnTo>
                  <a:pt x="27" y="81"/>
                </a:lnTo>
                <a:lnTo>
                  <a:pt x="27" y="77"/>
                </a:lnTo>
                <a:lnTo>
                  <a:pt x="27" y="77"/>
                </a:lnTo>
                <a:lnTo>
                  <a:pt x="23" y="77"/>
                </a:lnTo>
                <a:lnTo>
                  <a:pt x="23" y="72"/>
                </a:lnTo>
                <a:lnTo>
                  <a:pt x="23" y="72"/>
                </a:lnTo>
                <a:lnTo>
                  <a:pt x="23" y="68"/>
                </a:lnTo>
                <a:lnTo>
                  <a:pt x="23" y="68"/>
                </a:lnTo>
                <a:lnTo>
                  <a:pt x="23" y="63"/>
                </a:lnTo>
                <a:lnTo>
                  <a:pt x="23" y="63"/>
                </a:lnTo>
                <a:lnTo>
                  <a:pt x="23" y="63"/>
                </a:lnTo>
                <a:lnTo>
                  <a:pt x="23" y="63"/>
                </a:lnTo>
                <a:lnTo>
                  <a:pt x="23" y="63"/>
                </a:lnTo>
                <a:lnTo>
                  <a:pt x="23" y="63"/>
                </a:lnTo>
                <a:lnTo>
                  <a:pt x="23" y="63"/>
                </a:lnTo>
                <a:lnTo>
                  <a:pt x="23" y="63"/>
                </a:lnTo>
                <a:lnTo>
                  <a:pt x="23" y="59"/>
                </a:lnTo>
                <a:lnTo>
                  <a:pt x="23" y="59"/>
                </a:lnTo>
                <a:lnTo>
                  <a:pt x="23" y="59"/>
                </a:lnTo>
                <a:lnTo>
                  <a:pt x="18" y="59"/>
                </a:lnTo>
                <a:lnTo>
                  <a:pt x="18" y="54"/>
                </a:lnTo>
                <a:lnTo>
                  <a:pt x="18" y="54"/>
                </a:lnTo>
                <a:lnTo>
                  <a:pt x="18" y="54"/>
                </a:lnTo>
                <a:lnTo>
                  <a:pt x="18" y="54"/>
                </a:lnTo>
                <a:lnTo>
                  <a:pt x="14" y="54"/>
                </a:lnTo>
                <a:lnTo>
                  <a:pt x="14" y="49"/>
                </a:lnTo>
                <a:lnTo>
                  <a:pt x="14" y="49"/>
                </a:lnTo>
                <a:lnTo>
                  <a:pt x="14" y="45"/>
                </a:lnTo>
                <a:lnTo>
                  <a:pt x="14" y="45"/>
                </a:lnTo>
                <a:lnTo>
                  <a:pt x="9" y="45"/>
                </a:lnTo>
                <a:lnTo>
                  <a:pt x="9" y="40"/>
                </a:lnTo>
                <a:lnTo>
                  <a:pt x="9" y="40"/>
                </a:lnTo>
                <a:lnTo>
                  <a:pt x="9" y="40"/>
                </a:lnTo>
                <a:lnTo>
                  <a:pt x="5" y="40"/>
                </a:lnTo>
                <a:lnTo>
                  <a:pt x="5" y="40"/>
                </a:lnTo>
                <a:lnTo>
                  <a:pt x="5" y="40"/>
                </a:lnTo>
                <a:lnTo>
                  <a:pt x="5" y="40"/>
                </a:lnTo>
                <a:lnTo>
                  <a:pt x="5" y="36"/>
                </a:lnTo>
                <a:lnTo>
                  <a:pt x="5" y="36"/>
                </a:lnTo>
                <a:lnTo>
                  <a:pt x="5" y="36"/>
                </a:lnTo>
                <a:lnTo>
                  <a:pt x="9" y="36"/>
                </a:lnTo>
                <a:lnTo>
                  <a:pt x="9" y="36"/>
                </a:lnTo>
                <a:lnTo>
                  <a:pt x="9" y="36"/>
                </a:lnTo>
                <a:lnTo>
                  <a:pt x="14" y="40"/>
                </a:lnTo>
                <a:lnTo>
                  <a:pt x="14" y="40"/>
                </a:lnTo>
                <a:lnTo>
                  <a:pt x="14" y="36"/>
                </a:lnTo>
                <a:lnTo>
                  <a:pt x="14" y="36"/>
                </a:lnTo>
                <a:lnTo>
                  <a:pt x="14" y="36"/>
                </a:lnTo>
                <a:lnTo>
                  <a:pt x="14" y="36"/>
                </a:lnTo>
                <a:lnTo>
                  <a:pt x="14" y="36"/>
                </a:lnTo>
                <a:lnTo>
                  <a:pt x="9" y="31"/>
                </a:lnTo>
                <a:lnTo>
                  <a:pt x="9" y="31"/>
                </a:lnTo>
                <a:lnTo>
                  <a:pt x="9" y="31"/>
                </a:lnTo>
                <a:lnTo>
                  <a:pt x="9" y="31"/>
                </a:lnTo>
                <a:lnTo>
                  <a:pt x="5" y="27"/>
                </a:lnTo>
                <a:lnTo>
                  <a:pt x="5" y="27"/>
                </a:lnTo>
                <a:lnTo>
                  <a:pt x="0" y="22"/>
                </a:lnTo>
                <a:lnTo>
                  <a:pt x="0" y="22"/>
                </a:lnTo>
                <a:lnTo>
                  <a:pt x="0" y="22"/>
                </a:lnTo>
                <a:lnTo>
                  <a:pt x="0" y="22"/>
                </a:lnTo>
                <a:lnTo>
                  <a:pt x="0" y="22"/>
                </a:lnTo>
                <a:lnTo>
                  <a:pt x="0" y="22"/>
                </a:lnTo>
                <a:lnTo>
                  <a:pt x="0" y="18"/>
                </a:lnTo>
                <a:lnTo>
                  <a:pt x="0" y="18"/>
                </a:lnTo>
                <a:lnTo>
                  <a:pt x="0" y="18"/>
                </a:lnTo>
                <a:lnTo>
                  <a:pt x="0" y="18"/>
                </a:lnTo>
                <a:lnTo>
                  <a:pt x="0" y="18"/>
                </a:lnTo>
                <a:lnTo>
                  <a:pt x="0" y="13"/>
                </a:lnTo>
                <a:lnTo>
                  <a:pt x="0" y="13"/>
                </a:lnTo>
                <a:lnTo>
                  <a:pt x="0" y="9"/>
                </a:lnTo>
                <a:lnTo>
                  <a:pt x="0" y="9"/>
                </a:lnTo>
                <a:lnTo>
                  <a:pt x="0" y="9"/>
                </a:lnTo>
                <a:lnTo>
                  <a:pt x="5" y="9"/>
                </a:lnTo>
                <a:lnTo>
                  <a:pt x="5" y="9"/>
                </a:lnTo>
                <a:lnTo>
                  <a:pt x="9" y="9"/>
                </a:lnTo>
                <a:lnTo>
                  <a:pt x="9" y="9"/>
                </a:lnTo>
                <a:lnTo>
                  <a:pt x="9" y="9"/>
                </a:lnTo>
                <a:lnTo>
                  <a:pt x="14" y="9"/>
                </a:lnTo>
                <a:lnTo>
                  <a:pt x="14" y="9"/>
                </a:lnTo>
                <a:lnTo>
                  <a:pt x="14" y="9"/>
                </a:lnTo>
                <a:lnTo>
                  <a:pt x="14" y="9"/>
                </a:lnTo>
                <a:lnTo>
                  <a:pt x="18" y="4"/>
                </a:lnTo>
                <a:lnTo>
                  <a:pt x="14" y="4"/>
                </a:lnTo>
                <a:lnTo>
                  <a:pt x="14" y="0"/>
                </a:lnTo>
                <a:lnTo>
                  <a:pt x="1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6" name="Freeform 92">
            <a:extLst>
              <a:ext uri="{FF2B5EF4-FFF2-40B4-BE49-F238E27FC236}">
                <a16:creationId xmlns:a16="http://schemas.microsoft.com/office/drawing/2014/main" id="{484DC0B8-D85E-5242-8351-1F37DA1BBCE3}"/>
              </a:ext>
            </a:extLst>
          </p:cNvPr>
          <p:cNvSpPr>
            <a:spLocks/>
          </p:cNvSpPr>
          <p:nvPr/>
        </p:nvSpPr>
        <p:spPr bwMode="auto">
          <a:xfrm>
            <a:off x="6233055" y="2265173"/>
            <a:ext cx="64819" cy="65752"/>
          </a:xfrm>
          <a:custGeom>
            <a:avLst/>
            <a:gdLst>
              <a:gd name="T0" fmla="*/ 18 w 27"/>
              <a:gd name="T1" fmla="*/ 5 h 27"/>
              <a:gd name="T2" fmla="*/ 22 w 27"/>
              <a:gd name="T3" fmla="*/ 9 h 27"/>
              <a:gd name="T4" fmla="*/ 27 w 27"/>
              <a:gd name="T5" fmla="*/ 9 h 27"/>
              <a:gd name="T6" fmla="*/ 27 w 27"/>
              <a:gd name="T7" fmla="*/ 9 h 27"/>
              <a:gd name="T8" fmla="*/ 22 w 27"/>
              <a:gd name="T9" fmla="*/ 14 h 27"/>
              <a:gd name="T10" fmla="*/ 22 w 27"/>
              <a:gd name="T11" fmla="*/ 18 h 27"/>
              <a:gd name="T12" fmla="*/ 22 w 27"/>
              <a:gd name="T13" fmla="*/ 18 h 27"/>
              <a:gd name="T14" fmla="*/ 18 w 27"/>
              <a:gd name="T15" fmla="*/ 18 h 27"/>
              <a:gd name="T16" fmla="*/ 18 w 27"/>
              <a:gd name="T17" fmla="*/ 18 h 27"/>
              <a:gd name="T18" fmla="*/ 18 w 27"/>
              <a:gd name="T19" fmla="*/ 23 h 27"/>
              <a:gd name="T20" fmla="*/ 18 w 27"/>
              <a:gd name="T21" fmla="*/ 18 h 27"/>
              <a:gd name="T22" fmla="*/ 9 w 27"/>
              <a:gd name="T23" fmla="*/ 23 h 27"/>
              <a:gd name="T24" fmla="*/ 9 w 27"/>
              <a:gd name="T25" fmla="*/ 23 h 27"/>
              <a:gd name="T26" fmla="*/ 9 w 27"/>
              <a:gd name="T27" fmla="*/ 27 h 27"/>
              <a:gd name="T28" fmla="*/ 9 w 27"/>
              <a:gd name="T29" fmla="*/ 23 h 27"/>
              <a:gd name="T30" fmla="*/ 9 w 27"/>
              <a:gd name="T31" fmla="*/ 23 h 27"/>
              <a:gd name="T32" fmla="*/ 4 w 27"/>
              <a:gd name="T33" fmla="*/ 18 h 27"/>
              <a:gd name="T34" fmla="*/ 4 w 27"/>
              <a:gd name="T35" fmla="*/ 18 h 27"/>
              <a:gd name="T36" fmla="*/ 0 w 27"/>
              <a:gd name="T37" fmla="*/ 14 h 27"/>
              <a:gd name="T38" fmla="*/ 0 w 27"/>
              <a:gd name="T39" fmla="*/ 14 h 27"/>
              <a:gd name="T40" fmla="*/ 0 w 27"/>
              <a:gd name="T41" fmla="*/ 9 h 27"/>
              <a:gd name="T42" fmla="*/ 0 w 27"/>
              <a:gd name="T43" fmla="*/ 9 h 27"/>
              <a:gd name="T44" fmla="*/ 0 w 27"/>
              <a:gd name="T45" fmla="*/ 9 h 27"/>
              <a:gd name="T46" fmla="*/ 0 w 27"/>
              <a:gd name="T47" fmla="*/ 9 h 27"/>
              <a:gd name="T48" fmla="*/ 4 w 27"/>
              <a:gd name="T49" fmla="*/ 5 h 27"/>
              <a:gd name="T50" fmla="*/ 4 w 27"/>
              <a:gd name="T51" fmla="*/ 5 h 27"/>
              <a:gd name="T52" fmla="*/ 9 w 27"/>
              <a:gd name="T53" fmla="*/ 5 h 27"/>
              <a:gd name="T54" fmla="*/ 9 w 27"/>
              <a:gd name="T55" fmla="*/ 0 h 27"/>
              <a:gd name="T56" fmla="*/ 9 w 27"/>
              <a:gd name="T57" fmla="*/ 0 h 27"/>
              <a:gd name="T58" fmla="*/ 9 w 27"/>
              <a:gd name="T59" fmla="*/ 0 h 27"/>
              <a:gd name="T60" fmla="*/ 9 w 27"/>
              <a:gd name="T61" fmla="*/ 0 h 27"/>
              <a:gd name="T62" fmla="*/ 9 w 27"/>
              <a:gd name="T63" fmla="*/ 0 h 27"/>
              <a:gd name="T64" fmla="*/ 9 w 27"/>
              <a:gd name="T65" fmla="*/ 0 h 27"/>
              <a:gd name="T66" fmla="*/ 13 w 27"/>
              <a:gd name="T67" fmla="*/ 0 h 27"/>
              <a:gd name="T68" fmla="*/ 18 w 27"/>
              <a:gd name="T69" fmla="*/ 5 h 27"/>
              <a:gd name="T70" fmla="*/ 18 w 27"/>
              <a:gd name="T71"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 h="27">
                <a:moveTo>
                  <a:pt x="18" y="5"/>
                </a:moveTo>
                <a:lnTo>
                  <a:pt x="18" y="5"/>
                </a:lnTo>
                <a:lnTo>
                  <a:pt x="18" y="9"/>
                </a:lnTo>
                <a:lnTo>
                  <a:pt x="22" y="9"/>
                </a:lnTo>
                <a:lnTo>
                  <a:pt x="22" y="9"/>
                </a:lnTo>
                <a:lnTo>
                  <a:pt x="27" y="9"/>
                </a:lnTo>
                <a:lnTo>
                  <a:pt x="27" y="9"/>
                </a:lnTo>
                <a:lnTo>
                  <a:pt x="27" y="9"/>
                </a:lnTo>
                <a:lnTo>
                  <a:pt x="22" y="14"/>
                </a:lnTo>
                <a:lnTo>
                  <a:pt x="22" y="14"/>
                </a:lnTo>
                <a:lnTo>
                  <a:pt x="22" y="14"/>
                </a:lnTo>
                <a:lnTo>
                  <a:pt x="22" y="18"/>
                </a:lnTo>
                <a:lnTo>
                  <a:pt x="22" y="18"/>
                </a:lnTo>
                <a:lnTo>
                  <a:pt x="22" y="18"/>
                </a:lnTo>
                <a:lnTo>
                  <a:pt x="22" y="18"/>
                </a:lnTo>
                <a:lnTo>
                  <a:pt x="18" y="18"/>
                </a:lnTo>
                <a:lnTo>
                  <a:pt x="18" y="18"/>
                </a:lnTo>
                <a:lnTo>
                  <a:pt x="18" y="18"/>
                </a:lnTo>
                <a:lnTo>
                  <a:pt x="18" y="23"/>
                </a:lnTo>
                <a:lnTo>
                  <a:pt x="18" y="23"/>
                </a:lnTo>
                <a:lnTo>
                  <a:pt x="18" y="18"/>
                </a:lnTo>
                <a:lnTo>
                  <a:pt x="18" y="18"/>
                </a:lnTo>
                <a:lnTo>
                  <a:pt x="13" y="18"/>
                </a:lnTo>
                <a:lnTo>
                  <a:pt x="9" y="23"/>
                </a:lnTo>
                <a:lnTo>
                  <a:pt x="9" y="23"/>
                </a:lnTo>
                <a:lnTo>
                  <a:pt x="9" y="23"/>
                </a:lnTo>
                <a:lnTo>
                  <a:pt x="9" y="23"/>
                </a:lnTo>
                <a:lnTo>
                  <a:pt x="9" y="27"/>
                </a:lnTo>
                <a:lnTo>
                  <a:pt x="9" y="23"/>
                </a:lnTo>
                <a:lnTo>
                  <a:pt x="9" y="23"/>
                </a:lnTo>
                <a:lnTo>
                  <a:pt x="9" y="23"/>
                </a:lnTo>
                <a:lnTo>
                  <a:pt x="9" y="23"/>
                </a:lnTo>
                <a:lnTo>
                  <a:pt x="4" y="18"/>
                </a:lnTo>
                <a:lnTo>
                  <a:pt x="4" y="18"/>
                </a:lnTo>
                <a:lnTo>
                  <a:pt x="4" y="18"/>
                </a:lnTo>
                <a:lnTo>
                  <a:pt x="4" y="18"/>
                </a:lnTo>
                <a:lnTo>
                  <a:pt x="0" y="18"/>
                </a:lnTo>
                <a:lnTo>
                  <a:pt x="0" y="14"/>
                </a:lnTo>
                <a:lnTo>
                  <a:pt x="0" y="14"/>
                </a:lnTo>
                <a:lnTo>
                  <a:pt x="0" y="14"/>
                </a:lnTo>
                <a:lnTo>
                  <a:pt x="0" y="14"/>
                </a:lnTo>
                <a:lnTo>
                  <a:pt x="0" y="9"/>
                </a:lnTo>
                <a:lnTo>
                  <a:pt x="0" y="9"/>
                </a:lnTo>
                <a:lnTo>
                  <a:pt x="0" y="9"/>
                </a:lnTo>
                <a:lnTo>
                  <a:pt x="0" y="9"/>
                </a:lnTo>
                <a:lnTo>
                  <a:pt x="0" y="9"/>
                </a:lnTo>
                <a:lnTo>
                  <a:pt x="0" y="9"/>
                </a:lnTo>
                <a:lnTo>
                  <a:pt x="0" y="9"/>
                </a:lnTo>
                <a:lnTo>
                  <a:pt x="4" y="5"/>
                </a:lnTo>
                <a:lnTo>
                  <a:pt x="4" y="5"/>
                </a:lnTo>
                <a:lnTo>
                  <a:pt x="4" y="5"/>
                </a:lnTo>
                <a:lnTo>
                  <a:pt x="4" y="5"/>
                </a:lnTo>
                <a:lnTo>
                  <a:pt x="4" y="5"/>
                </a:lnTo>
                <a:lnTo>
                  <a:pt x="9" y="5"/>
                </a:lnTo>
                <a:lnTo>
                  <a:pt x="9" y="0"/>
                </a:lnTo>
                <a:lnTo>
                  <a:pt x="9" y="0"/>
                </a:lnTo>
                <a:lnTo>
                  <a:pt x="9" y="0"/>
                </a:lnTo>
                <a:lnTo>
                  <a:pt x="9" y="0"/>
                </a:lnTo>
                <a:lnTo>
                  <a:pt x="9" y="0"/>
                </a:lnTo>
                <a:lnTo>
                  <a:pt x="9" y="0"/>
                </a:lnTo>
                <a:lnTo>
                  <a:pt x="9" y="0"/>
                </a:lnTo>
                <a:lnTo>
                  <a:pt x="9" y="0"/>
                </a:lnTo>
                <a:lnTo>
                  <a:pt x="9" y="0"/>
                </a:lnTo>
                <a:lnTo>
                  <a:pt x="9" y="0"/>
                </a:lnTo>
                <a:lnTo>
                  <a:pt x="9" y="0"/>
                </a:lnTo>
                <a:lnTo>
                  <a:pt x="9" y="0"/>
                </a:lnTo>
                <a:lnTo>
                  <a:pt x="13" y="0"/>
                </a:lnTo>
                <a:lnTo>
                  <a:pt x="13" y="0"/>
                </a:lnTo>
                <a:lnTo>
                  <a:pt x="13" y="5"/>
                </a:lnTo>
                <a:lnTo>
                  <a:pt x="18" y="5"/>
                </a:lnTo>
                <a:lnTo>
                  <a:pt x="18" y="5"/>
                </a:lnTo>
                <a:lnTo>
                  <a:pt x="18" y="5"/>
                </a:lnTo>
                <a:lnTo>
                  <a:pt x="18"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7" name="Freeform 93">
            <a:extLst>
              <a:ext uri="{FF2B5EF4-FFF2-40B4-BE49-F238E27FC236}">
                <a16:creationId xmlns:a16="http://schemas.microsoft.com/office/drawing/2014/main" id="{93DD9CA4-09C7-0C4A-899C-7F58F25E9A27}"/>
              </a:ext>
            </a:extLst>
          </p:cNvPr>
          <p:cNvSpPr>
            <a:spLocks/>
          </p:cNvSpPr>
          <p:nvPr/>
        </p:nvSpPr>
        <p:spPr bwMode="auto">
          <a:xfrm>
            <a:off x="7306159" y="2849625"/>
            <a:ext cx="76822" cy="75493"/>
          </a:xfrm>
          <a:custGeom>
            <a:avLst/>
            <a:gdLst>
              <a:gd name="T0" fmla="*/ 27 w 32"/>
              <a:gd name="T1" fmla="*/ 9 h 31"/>
              <a:gd name="T2" fmla="*/ 27 w 32"/>
              <a:gd name="T3" fmla="*/ 9 h 31"/>
              <a:gd name="T4" fmla="*/ 27 w 32"/>
              <a:gd name="T5" fmla="*/ 13 h 31"/>
              <a:gd name="T6" fmla="*/ 27 w 32"/>
              <a:gd name="T7" fmla="*/ 13 h 31"/>
              <a:gd name="T8" fmla="*/ 23 w 32"/>
              <a:gd name="T9" fmla="*/ 13 h 31"/>
              <a:gd name="T10" fmla="*/ 23 w 32"/>
              <a:gd name="T11" fmla="*/ 9 h 31"/>
              <a:gd name="T12" fmla="*/ 23 w 32"/>
              <a:gd name="T13" fmla="*/ 13 h 31"/>
              <a:gd name="T14" fmla="*/ 18 w 32"/>
              <a:gd name="T15" fmla="*/ 13 h 31"/>
              <a:gd name="T16" fmla="*/ 18 w 32"/>
              <a:gd name="T17" fmla="*/ 13 h 31"/>
              <a:gd name="T18" fmla="*/ 23 w 32"/>
              <a:gd name="T19" fmla="*/ 13 h 31"/>
              <a:gd name="T20" fmla="*/ 23 w 32"/>
              <a:gd name="T21" fmla="*/ 13 h 31"/>
              <a:gd name="T22" fmla="*/ 23 w 32"/>
              <a:gd name="T23" fmla="*/ 13 h 31"/>
              <a:gd name="T24" fmla="*/ 27 w 32"/>
              <a:gd name="T25" fmla="*/ 18 h 31"/>
              <a:gd name="T26" fmla="*/ 27 w 32"/>
              <a:gd name="T27" fmla="*/ 18 h 31"/>
              <a:gd name="T28" fmla="*/ 27 w 32"/>
              <a:gd name="T29" fmla="*/ 18 h 31"/>
              <a:gd name="T30" fmla="*/ 27 w 32"/>
              <a:gd name="T31" fmla="*/ 22 h 31"/>
              <a:gd name="T32" fmla="*/ 32 w 32"/>
              <a:gd name="T33" fmla="*/ 22 h 31"/>
              <a:gd name="T34" fmla="*/ 32 w 32"/>
              <a:gd name="T35" fmla="*/ 27 h 31"/>
              <a:gd name="T36" fmla="*/ 32 w 32"/>
              <a:gd name="T37" fmla="*/ 27 h 31"/>
              <a:gd name="T38" fmla="*/ 32 w 32"/>
              <a:gd name="T39" fmla="*/ 31 h 31"/>
              <a:gd name="T40" fmla="*/ 32 w 32"/>
              <a:gd name="T41" fmla="*/ 31 h 31"/>
              <a:gd name="T42" fmla="*/ 32 w 32"/>
              <a:gd name="T43" fmla="*/ 31 h 31"/>
              <a:gd name="T44" fmla="*/ 27 w 32"/>
              <a:gd name="T45" fmla="*/ 31 h 31"/>
              <a:gd name="T46" fmla="*/ 23 w 32"/>
              <a:gd name="T47" fmla="*/ 31 h 31"/>
              <a:gd name="T48" fmla="*/ 23 w 32"/>
              <a:gd name="T49" fmla="*/ 31 h 31"/>
              <a:gd name="T50" fmla="*/ 18 w 32"/>
              <a:gd name="T51" fmla="*/ 31 h 31"/>
              <a:gd name="T52" fmla="*/ 18 w 32"/>
              <a:gd name="T53" fmla="*/ 27 h 31"/>
              <a:gd name="T54" fmla="*/ 18 w 32"/>
              <a:gd name="T55" fmla="*/ 27 h 31"/>
              <a:gd name="T56" fmla="*/ 14 w 32"/>
              <a:gd name="T57" fmla="*/ 22 h 31"/>
              <a:gd name="T58" fmla="*/ 9 w 32"/>
              <a:gd name="T59" fmla="*/ 22 h 31"/>
              <a:gd name="T60" fmla="*/ 9 w 32"/>
              <a:gd name="T61" fmla="*/ 22 h 31"/>
              <a:gd name="T62" fmla="*/ 5 w 32"/>
              <a:gd name="T63" fmla="*/ 22 h 31"/>
              <a:gd name="T64" fmla="*/ 0 w 32"/>
              <a:gd name="T65" fmla="*/ 22 h 31"/>
              <a:gd name="T66" fmla="*/ 5 w 32"/>
              <a:gd name="T67" fmla="*/ 18 h 31"/>
              <a:gd name="T68" fmla="*/ 5 w 32"/>
              <a:gd name="T69" fmla="*/ 18 h 31"/>
              <a:gd name="T70" fmla="*/ 5 w 32"/>
              <a:gd name="T71" fmla="*/ 13 h 31"/>
              <a:gd name="T72" fmla="*/ 5 w 32"/>
              <a:gd name="T73" fmla="*/ 9 h 31"/>
              <a:gd name="T74" fmla="*/ 9 w 32"/>
              <a:gd name="T75" fmla="*/ 9 h 31"/>
              <a:gd name="T76" fmla="*/ 9 w 32"/>
              <a:gd name="T77" fmla="*/ 4 h 31"/>
              <a:gd name="T78" fmla="*/ 9 w 32"/>
              <a:gd name="T79" fmla="*/ 4 h 31"/>
              <a:gd name="T80" fmla="*/ 9 w 32"/>
              <a:gd name="T81" fmla="*/ 4 h 31"/>
              <a:gd name="T82" fmla="*/ 9 w 32"/>
              <a:gd name="T83" fmla="*/ 4 h 31"/>
              <a:gd name="T84" fmla="*/ 9 w 32"/>
              <a:gd name="T85" fmla="*/ 4 h 31"/>
              <a:gd name="T86" fmla="*/ 14 w 32"/>
              <a:gd name="T87" fmla="*/ 0 h 31"/>
              <a:gd name="T88" fmla="*/ 18 w 32"/>
              <a:gd name="T89" fmla="*/ 0 h 31"/>
              <a:gd name="T90" fmla="*/ 18 w 32"/>
              <a:gd name="T91" fmla="*/ 0 h 31"/>
              <a:gd name="T92" fmla="*/ 18 w 32"/>
              <a:gd name="T93" fmla="*/ 4 h 31"/>
              <a:gd name="T94" fmla="*/ 23 w 32"/>
              <a:gd name="T95" fmla="*/ 4 h 31"/>
              <a:gd name="T96" fmla="*/ 23 w 32"/>
              <a:gd name="T97" fmla="*/ 4 h 31"/>
              <a:gd name="T98" fmla="*/ 23 w 32"/>
              <a:gd name="T99" fmla="*/ 9 h 31"/>
              <a:gd name="T100" fmla="*/ 23 w 32"/>
              <a:gd name="T101" fmla="*/ 9 h 31"/>
              <a:gd name="T102" fmla="*/ 27 w 32"/>
              <a:gd name="T103"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 h="31">
                <a:moveTo>
                  <a:pt x="27" y="9"/>
                </a:moveTo>
                <a:lnTo>
                  <a:pt x="27" y="9"/>
                </a:lnTo>
                <a:lnTo>
                  <a:pt x="27" y="13"/>
                </a:lnTo>
                <a:lnTo>
                  <a:pt x="27" y="13"/>
                </a:lnTo>
                <a:lnTo>
                  <a:pt x="23" y="13"/>
                </a:lnTo>
                <a:lnTo>
                  <a:pt x="23" y="9"/>
                </a:lnTo>
                <a:lnTo>
                  <a:pt x="23" y="13"/>
                </a:lnTo>
                <a:lnTo>
                  <a:pt x="18" y="13"/>
                </a:lnTo>
                <a:lnTo>
                  <a:pt x="18" y="13"/>
                </a:lnTo>
                <a:lnTo>
                  <a:pt x="23" y="13"/>
                </a:lnTo>
                <a:lnTo>
                  <a:pt x="23" y="13"/>
                </a:lnTo>
                <a:lnTo>
                  <a:pt x="23" y="13"/>
                </a:lnTo>
                <a:lnTo>
                  <a:pt x="27" y="18"/>
                </a:lnTo>
                <a:lnTo>
                  <a:pt x="27" y="18"/>
                </a:lnTo>
                <a:lnTo>
                  <a:pt x="27" y="18"/>
                </a:lnTo>
                <a:lnTo>
                  <a:pt x="27" y="22"/>
                </a:lnTo>
                <a:lnTo>
                  <a:pt x="32" y="22"/>
                </a:lnTo>
                <a:lnTo>
                  <a:pt x="32" y="27"/>
                </a:lnTo>
                <a:lnTo>
                  <a:pt x="32" y="27"/>
                </a:lnTo>
                <a:lnTo>
                  <a:pt x="32" y="31"/>
                </a:lnTo>
                <a:lnTo>
                  <a:pt x="32" y="31"/>
                </a:lnTo>
                <a:lnTo>
                  <a:pt x="32" y="31"/>
                </a:lnTo>
                <a:lnTo>
                  <a:pt x="27" y="31"/>
                </a:lnTo>
                <a:lnTo>
                  <a:pt x="23" y="31"/>
                </a:lnTo>
                <a:lnTo>
                  <a:pt x="23" y="31"/>
                </a:lnTo>
                <a:lnTo>
                  <a:pt x="18" y="31"/>
                </a:lnTo>
                <a:lnTo>
                  <a:pt x="18" y="27"/>
                </a:lnTo>
                <a:lnTo>
                  <a:pt x="18" y="27"/>
                </a:lnTo>
                <a:lnTo>
                  <a:pt x="14" y="22"/>
                </a:lnTo>
                <a:lnTo>
                  <a:pt x="9" y="22"/>
                </a:lnTo>
                <a:lnTo>
                  <a:pt x="9" y="22"/>
                </a:lnTo>
                <a:lnTo>
                  <a:pt x="5" y="22"/>
                </a:lnTo>
                <a:lnTo>
                  <a:pt x="0" y="22"/>
                </a:lnTo>
                <a:lnTo>
                  <a:pt x="5" y="18"/>
                </a:lnTo>
                <a:lnTo>
                  <a:pt x="5" y="18"/>
                </a:lnTo>
                <a:lnTo>
                  <a:pt x="5" y="13"/>
                </a:lnTo>
                <a:lnTo>
                  <a:pt x="5" y="9"/>
                </a:lnTo>
                <a:lnTo>
                  <a:pt x="9" y="9"/>
                </a:lnTo>
                <a:lnTo>
                  <a:pt x="9" y="4"/>
                </a:lnTo>
                <a:lnTo>
                  <a:pt x="9" y="4"/>
                </a:lnTo>
                <a:lnTo>
                  <a:pt x="9" y="4"/>
                </a:lnTo>
                <a:lnTo>
                  <a:pt x="9" y="4"/>
                </a:lnTo>
                <a:lnTo>
                  <a:pt x="9" y="4"/>
                </a:lnTo>
                <a:lnTo>
                  <a:pt x="14" y="0"/>
                </a:lnTo>
                <a:lnTo>
                  <a:pt x="18" y="0"/>
                </a:lnTo>
                <a:lnTo>
                  <a:pt x="18" y="0"/>
                </a:lnTo>
                <a:lnTo>
                  <a:pt x="18" y="4"/>
                </a:lnTo>
                <a:lnTo>
                  <a:pt x="23" y="4"/>
                </a:lnTo>
                <a:lnTo>
                  <a:pt x="23" y="4"/>
                </a:lnTo>
                <a:lnTo>
                  <a:pt x="23" y="9"/>
                </a:lnTo>
                <a:lnTo>
                  <a:pt x="23" y="9"/>
                </a:lnTo>
                <a:lnTo>
                  <a:pt x="27"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8" name="Freeform 94">
            <a:extLst>
              <a:ext uri="{FF2B5EF4-FFF2-40B4-BE49-F238E27FC236}">
                <a16:creationId xmlns:a16="http://schemas.microsoft.com/office/drawing/2014/main" id="{23FC2641-6923-5F44-BAB6-B6D0D733FAF0}"/>
              </a:ext>
            </a:extLst>
          </p:cNvPr>
          <p:cNvSpPr>
            <a:spLocks/>
          </p:cNvSpPr>
          <p:nvPr/>
        </p:nvSpPr>
        <p:spPr bwMode="auto">
          <a:xfrm>
            <a:off x="9529191" y="3156463"/>
            <a:ext cx="357702" cy="409117"/>
          </a:xfrm>
          <a:custGeom>
            <a:avLst/>
            <a:gdLst>
              <a:gd name="T0" fmla="*/ 59 w 149"/>
              <a:gd name="T1" fmla="*/ 91 h 168"/>
              <a:gd name="T2" fmla="*/ 54 w 149"/>
              <a:gd name="T3" fmla="*/ 91 h 168"/>
              <a:gd name="T4" fmla="*/ 45 w 149"/>
              <a:gd name="T5" fmla="*/ 86 h 168"/>
              <a:gd name="T6" fmla="*/ 41 w 149"/>
              <a:gd name="T7" fmla="*/ 91 h 168"/>
              <a:gd name="T8" fmla="*/ 32 w 149"/>
              <a:gd name="T9" fmla="*/ 100 h 168"/>
              <a:gd name="T10" fmla="*/ 27 w 149"/>
              <a:gd name="T11" fmla="*/ 86 h 168"/>
              <a:gd name="T12" fmla="*/ 27 w 149"/>
              <a:gd name="T13" fmla="*/ 77 h 168"/>
              <a:gd name="T14" fmla="*/ 23 w 149"/>
              <a:gd name="T15" fmla="*/ 59 h 168"/>
              <a:gd name="T16" fmla="*/ 14 w 149"/>
              <a:gd name="T17" fmla="*/ 59 h 168"/>
              <a:gd name="T18" fmla="*/ 9 w 149"/>
              <a:gd name="T19" fmla="*/ 46 h 168"/>
              <a:gd name="T20" fmla="*/ 5 w 149"/>
              <a:gd name="T21" fmla="*/ 46 h 168"/>
              <a:gd name="T22" fmla="*/ 0 w 149"/>
              <a:gd name="T23" fmla="*/ 37 h 168"/>
              <a:gd name="T24" fmla="*/ 5 w 149"/>
              <a:gd name="T25" fmla="*/ 32 h 168"/>
              <a:gd name="T26" fmla="*/ 9 w 149"/>
              <a:gd name="T27" fmla="*/ 23 h 168"/>
              <a:gd name="T28" fmla="*/ 14 w 149"/>
              <a:gd name="T29" fmla="*/ 23 h 168"/>
              <a:gd name="T30" fmla="*/ 23 w 149"/>
              <a:gd name="T31" fmla="*/ 23 h 168"/>
              <a:gd name="T32" fmla="*/ 27 w 149"/>
              <a:gd name="T33" fmla="*/ 28 h 168"/>
              <a:gd name="T34" fmla="*/ 23 w 149"/>
              <a:gd name="T35" fmla="*/ 14 h 168"/>
              <a:gd name="T36" fmla="*/ 18 w 149"/>
              <a:gd name="T37" fmla="*/ 5 h 168"/>
              <a:gd name="T38" fmla="*/ 18 w 149"/>
              <a:gd name="T39" fmla="*/ 0 h 168"/>
              <a:gd name="T40" fmla="*/ 27 w 149"/>
              <a:gd name="T41" fmla="*/ 5 h 168"/>
              <a:gd name="T42" fmla="*/ 36 w 149"/>
              <a:gd name="T43" fmla="*/ 14 h 168"/>
              <a:gd name="T44" fmla="*/ 41 w 149"/>
              <a:gd name="T45" fmla="*/ 14 h 168"/>
              <a:gd name="T46" fmla="*/ 45 w 149"/>
              <a:gd name="T47" fmla="*/ 18 h 168"/>
              <a:gd name="T48" fmla="*/ 59 w 149"/>
              <a:gd name="T49" fmla="*/ 32 h 168"/>
              <a:gd name="T50" fmla="*/ 68 w 149"/>
              <a:gd name="T51" fmla="*/ 32 h 168"/>
              <a:gd name="T52" fmla="*/ 72 w 149"/>
              <a:gd name="T53" fmla="*/ 37 h 168"/>
              <a:gd name="T54" fmla="*/ 77 w 149"/>
              <a:gd name="T55" fmla="*/ 41 h 168"/>
              <a:gd name="T56" fmla="*/ 86 w 149"/>
              <a:gd name="T57" fmla="*/ 46 h 168"/>
              <a:gd name="T58" fmla="*/ 72 w 149"/>
              <a:gd name="T59" fmla="*/ 55 h 168"/>
              <a:gd name="T60" fmla="*/ 72 w 149"/>
              <a:gd name="T61" fmla="*/ 59 h 168"/>
              <a:gd name="T62" fmla="*/ 81 w 149"/>
              <a:gd name="T63" fmla="*/ 68 h 168"/>
              <a:gd name="T64" fmla="*/ 95 w 149"/>
              <a:gd name="T65" fmla="*/ 77 h 168"/>
              <a:gd name="T66" fmla="*/ 100 w 149"/>
              <a:gd name="T67" fmla="*/ 82 h 168"/>
              <a:gd name="T68" fmla="*/ 109 w 149"/>
              <a:gd name="T69" fmla="*/ 91 h 168"/>
              <a:gd name="T70" fmla="*/ 122 w 149"/>
              <a:gd name="T71" fmla="*/ 104 h 168"/>
              <a:gd name="T72" fmla="*/ 127 w 149"/>
              <a:gd name="T73" fmla="*/ 118 h 168"/>
              <a:gd name="T74" fmla="*/ 131 w 149"/>
              <a:gd name="T75" fmla="*/ 118 h 168"/>
              <a:gd name="T76" fmla="*/ 145 w 149"/>
              <a:gd name="T77" fmla="*/ 127 h 168"/>
              <a:gd name="T78" fmla="*/ 140 w 149"/>
              <a:gd name="T79" fmla="*/ 131 h 168"/>
              <a:gd name="T80" fmla="*/ 149 w 149"/>
              <a:gd name="T81" fmla="*/ 141 h 168"/>
              <a:gd name="T82" fmla="*/ 149 w 149"/>
              <a:gd name="T83" fmla="*/ 150 h 168"/>
              <a:gd name="T84" fmla="*/ 145 w 149"/>
              <a:gd name="T85" fmla="*/ 154 h 168"/>
              <a:gd name="T86" fmla="*/ 140 w 149"/>
              <a:gd name="T87" fmla="*/ 159 h 168"/>
              <a:gd name="T88" fmla="*/ 131 w 149"/>
              <a:gd name="T89" fmla="*/ 154 h 168"/>
              <a:gd name="T90" fmla="*/ 127 w 149"/>
              <a:gd name="T91" fmla="*/ 159 h 168"/>
              <a:gd name="T92" fmla="*/ 122 w 149"/>
              <a:gd name="T93" fmla="*/ 168 h 168"/>
              <a:gd name="T94" fmla="*/ 113 w 149"/>
              <a:gd name="T95" fmla="*/ 163 h 168"/>
              <a:gd name="T96" fmla="*/ 113 w 149"/>
              <a:gd name="T97" fmla="*/ 154 h 168"/>
              <a:gd name="T98" fmla="*/ 113 w 149"/>
              <a:gd name="T99" fmla="*/ 141 h 168"/>
              <a:gd name="T100" fmla="*/ 113 w 149"/>
              <a:gd name="T101" fmla="*/ 131 h 168"/>
              <a:gd name="T102" fmla="*/ 109 w 149"/>
              <a:gd name="T103" fmla="*/ 127 h 168"/>
              <a:gd name="T104" fmla="*/ 95 w 149"/>
              <a:gd name="T105" fmla="*/ 109 h 168"/>
              <a:gd name="T106" fmla="*/ 81 w 149"/>
              <a:gd name="T107" fmla="*/ 91 h 168"/>
              <a:gd name="T108" fmla="*/ 68 w 149"/>
              <a:gd name="T109" fmla="*/ 82 h 168"/>
              <a:gd name="T110" fmla="*/ 63 w 149"/>
              <a:gd name="T111" fmla="*/ 8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9" h="168">
                <a:moveTo>
                  <a:pt x="63" y="86"/>
                </a:moveTo>
                <a:lnTo>
                  <a:pt x="63" y="86"/>
                </a:lnTo>
                <a:lnTo>
                  <a:pt x="63" y="86"/>
                </a:lnTo>
                <a:lnTo>
                  <a:pt x="63" y="86"/>
                </a:lnTo>
                <a:lnTo>
                  <a:pt x="63" y="86"/>
                </a:lnTo>
                <a:lnTo>
                  <a:pt x="59" y="86"/>
                </a:lnTo>
                <a:lnTo>
                  <a:pt x="59" y="91"/>
                </a:lnTo>
                <a:lnTo>
                  <a:pt x="59" y="91"/>
                </a:lnTo>
                <a:lnTo>
                  <a:pt x="59" y="91"/>
                </a:lnTo>
                <a:lnTo>
                  <a:pt x="54" y="91"/>
                </a:lnTo>
                <a:lnTo>
                  <a:pt x="54" y="91"/>
                </a:lnTo>
                <a:lnTo>
                  <a:pt x="54" y="91"/>
                </a:lnTo>
                <a:lnTo>
                  <a:pt x="54" y="91"/>
                </a:lnTo>
                <a:lnTo>
                  <a:pt x="54" y="91"/>
                </a:lnTo>
                <a:lnTo>
                  <a:pt x="54" y="91"/>
                </a:lnTo>
                <a:lnTo>
                  <a:pt x="54" y="91"/>
                </a:lnTo>
                <a:lnTo>
                  <a:pt x="54" y="91"/>
                </a:lnTo>
                <a:lnTo>
                  <a:pt x="50" y="91"/>
                </a:lnTo>
                <a:lnTo>
                  <a:pt x="50" y="86"/>
                </a:lnTo>
                <a:lnTo>
                  <a:pt x="45" y="86"/>
                </a:lnTo>
                <a:lnTo>
                  <a:pt x="45" y="86"/>
                </a:lnTo>
                <a:lnTo>
                  <a:pt x="45" y="86"/>
                </a:lnTo>
                <a:lnTo>
                  <a:pt x="41" y="86"/>
                </a:lnTo>
                <a:lnTo>
                  <a:pt x="41" y="86"/>
                </a:lnTo>
                <a:lnTo>
                  <a:pt x="41" y="86"/>
                </a:lnTo>
                <a:lnTo>
                  <a:pt x="41" y="86"/>
                </a:lnTo>
                <a:lnTo>
                  <a:pt x="41" y="86"/>
                </a:lnTo>
                <a:lnTo>
                  <a:pt x="41" y="91"/>
                </a:lnTo>
                <a:lnTo>
                  <a:pt x="36" y="91"/>
                </a:lnTo>
                <a:lnTo>
                  <a:pt x="36" y="91"/>
                </a:lnTo>
                <a:lnTo>
                  <a:pt x="36" y="91"/>
                </a:lnTo>
                <a:lnTo>
                  <a:pt x="36" y="95"/>
                </a:lnTo>
                <a:lnTo>
                  <a:pt x="32" y="95"/>
                </a:lnTo>
                <a:lnTo>
                  <a:pt x="32" y="100"/>
                </a:lnTo>
                <a:lnTo>
                  <a:pt x="32" y="100"/>
                </a:lnTo>
                <a:lnTo>
                  <a:pt x="27" y="100"/>
                </a:lnTo>
                <a:lnTo>
                  <a:pt x="27" y="100"/>
                </a:lnTo>
                <a:lnTo>
                  <a:pt x="27" y="95"/>
                </a:lnTo>
                <a:lnTo>
                  <a:pt x="27" y="95"/>
                </a:lnTo>
                <a:lnTo>
                  <a:pt x="27" y="86"/>
                </a:lnTo>
                <a:lnTo>
                  <a:pt x="27" y="86"/>
                </a:lnTo>
                <a:lnTo>
                  <a:pt x="27" y="86"/>
                </a:lnTo>
                <a:lnTo>
                  <a:pt x="27" y="82"/>
                </a:lnTo>
                <a:lnTo>
                  <a:pt x="27" y="82"/>
                </a:lnTo>
                <a:lnTo>
                  <a:pt x="27" y="82"/>
                </a:lnTo>
                <a:lnTo>
                  <a:pt x="27" y="82"/>
                </a:lnTo>
                <a:lnTo>
                  <a:pt x="27" y="82"/>
                </a:lnTo>
                <a:lnTo>
                  <a:pt x="27" y="77"/>
                </a:lnTo>
                <a:lnTo>
                  <a:pt x="27" y="77"/>
                </a:lnTo>
                <a:lnTo>
                  <a:pt x="27" y="73"/>
                </a:lnTo>
                <a:lnTo>
                  <a:pt x="27" y="68"/>
                </a:lnTo>
                <a:lnTo>
                  <a:pt x="27" y="68"/>
                </a:lnTo>
                <a:lnTo>
                  <a:pt x="27" y="64"/>
                </a:lnTo>
                <a:lnTo>
                  <a:pt x="23" y="64"/>
                </a:lnTo>
                <a:lnTo>
                  <a:pt x="23" y="59"/>
                </a:lnTo>
                <a:lnTo>
                  <a:pt x="23" y="59"/>
                </a:lnTo>
                <a:lnTo>
                  <a:pt x="23" y="59"/>
                </a:lnTo>
                <a:lnTo>
                  <a:pt x="18" y="59"/>
                </a:lnTo>
                <a:lnTo>
                  <a:pt x="18" y="59"/>
                </a:lnTo>
                <a:lnTo>
                  <a:pt x="18" y="59"/>
                </a:lnTo>
                <a:lnTo>
                  <a:pt x="18" y="59"/>
                </a:lnTo>
                <a:lnTo>
                  <a:pt x="14" y="59"/>
                </a:lnTo>
                <a:lnTo>
                  <a:pt x="14" y="59"/>
                </a:lnTo>
                <a:lnTo>
                  <a:pt x="14" y="59"/>
                </a:lnTo>
                <a:lnTo>
                  <a:pt x="9" y="59"/>
                </a:lnTo>
                <a:lnTo>
                  <a:pt x="9" y="55"/>
                </a:lnTo>
                <a:lnTo>
                  <a:pt x="9" y="50"/>
                </a:lnTo>
                <a:lnTo>
                  <a:pt x="9" y="50"/>
                </a:lnTo>
                <a:lnTo>
                  <a:pt x="9" y="50"/>
                </a:lnTo>
                <a:lnTo>
                  <a:pt x="9" y="46"/>
                </a:lnTo>
                <a:lnTo>
                  <a:pt x="9" y="46"/>
                </a:lnTo>
                <a:lnTo>
                  <a:pt x="9" y="46"/>
                </a:lnTo>
                <a:lnTo>
                  <a:pt x="9" y="46"/>
                </a:lnTo>
                <a:lnTo>
                  <a:pt x="5" y="41"/>
                </a:lnTo>
                <a:lnTo>
                  <a:pt x="5" y="41"/>
                </a:lnTo>
                <a:lnTo>
                  <a:pt x="5" y="41"/>
                </a:lnTo>
                <a:lnTo>
                  <a:pt x="5" y="46"/>
                </a:lnTo>
                <a:lnTo>
                  <a:pt x="5" y="46"/>
                </a:lnTo>
                <a:lnTo>
                  <a:pt x="0" y="46"/>
                </a:lnTo>
                <a:lnTo>
                  <a:pt x="0" y="46"/>
                </a:lnTo>
                <a:lnTo>
                  <a:pt x="0" y="46"/>
                </a:lnTo>
                <a:lnTo>
                  <a:pt x="0" y="41"/>
                </a:lnTo>
                <a:lnTo>
                  <a:pt x="0" y="37"/>
                </a:lnTo>
                <a:lnTo>
                  <a:pt x="0" y="37"/>
                </a:lnTo>
                <a:lnTo>
                  <a:pt x="5" y="37"/>
                </a:lnTo>
                <a:lnTo>
                  <a:pt x="5" y="32"/>
                </a:lnTo>
                <a:lnTo>
                  <a:pt x="5" y="32"/>
                </a:lnTo>
                <a:lnTo>
                  <a:pt x="5" y="32"/>
                </a:lnTo>
                <a:lnTo>
                  <a:pt x="9" y="32"/>
                </a:lnTo>
                <a:lnTo>
                  <a:pt x="9" y="32"/>
                </a:lnTo>
                <a:lnTo>
                  <a:pt x="5" y="32"/>
                </a:lnTo>
                <a:lnTo>
                  <a:pt x="5" y="32"/>
                </a:lnTo>
                <a:lnTo>
                  <a:pt x="5" y="32"/>
                </a:lnTo>
                <a:lnTo>
                  <a:pt x="5" y="28"/>
                </a:lnTo>
                <a:lnTo>
                  <a:pt x="5" y="28"/>
                </a:lnTo>
                <a:lnTo>
                  <a:pt x="9" y="28"/>
                </a:lnTo>
                <a:lnTo>
                  <a:pt x="9" y="23"/>
                </a:lnTo>
                <a:lnTo>
                  <a:pt x="9" y="23"/>
                </a:lnTo>
                <a:lnTo>
                  <a:pt x="9" y="23"/>
                </a:lnTo>
                <a:lnTo>
                  <a:pt x="9" y="23"/>
                </a:lnTo>
                <a:lnTo>
                  <a:pt x="14" y="18"/>
                </a:lnTo>
                <a:lnTo>
                  <a:pt x="14" y="18"/>
                </a:lnTo>
                <a:lnTo>
                  <a:pt x="14" y="18"/>
                </a:lnTo>
                <a:lnTo>
                  <a:pt x="14" y="23"/>
                </a:lnTo>
                <a:lnTo>
                  <a:pt x="14" y="23"/>
                </a:lnTo>
                <a:lnTo>
                  <a:pt x="14" y="23"/>
                </a:lnTo>
                <a:lnTo>
                  <a:pt x="14" y="23"/>
                </a:lnTo>
                <a:lnTo>
                  <a:pt x="18" y="28"/>
                </a:lnTo>
                <a:lnTo>
                  <a:pt x="18" y="28"/>
                </a:lnTo>
                <a:lnTo>
                  <a:pt x="18" y="28"/>
                </a:lnTo>
                <a:lnTo>
                  <a:pt x="18" y="23"/>
                </a:lnTo>
                <a:lnTo>
                  <a:pt x="23" y="23"/>
                </a:lnTo>
                <a:lnTo>
                  <a:pt x="23" y="28"/>
                </a:lnTo>
                <a:lnTo>
                  <a:pt x="23" y="28"/>
                </a:lnTo>
                <a:lnTo>
                  <a:pt x="23" y="28"/>
                </a:lnTo>
                <a:lnTo>
                  <a:pt x="23" y="28"/>
                </a:lnTo>
                <a:lnTo>
                  <a:pt x="23" y="28"/>
                </a:lnTo>
                <a:lnTo>
                  <a:pt x="27" y="28"/>
                </a:lnTo>
                <a:lnTo>
                  <a:pt x="27" y="28"/>
                </a:lnTo>
                <a:lnTo>
                  <a:pt x="27" y="23"/>
                </a:lnTo>
                <a:lnTo>
                  <a:pt x="23" y="23"/>
                </a:lnTo>
                <a:lnTo>
                  <a:pt x="23" y="23"/>
                </a:lnTo>
                <a:lnTo>
                  <a:pt x="23" y="23"/>
                </a:lnTo>
                <a:lnTo>
                  <a:pt x="23" y="18"/>
                </a:lnTo>
                <a:lnTo>
                  <a:pt x="23" y="18"/>
                </a:lnTo>
                <a:lnTo>
                  <a:pt x="23" y="14"/>
                </a:lnTo>
                <a:lnTo>
                  <a:pt x="23" y="14"/>
                </a:lnTo>
                <a:lnTo>
                  <a:pt x="23" y="14"/>
                </a:lnTo>
                <a:lnTo>
                  <a:pt x="18" y="9"/>
                </a:lnTo>
                <a:lnTo>
                  <a:pt x="18" y="9"/>
                </a:lnTo>
                <a:lnTo>
                  <a:pt x="18" y="9"/>
                </a:lnTo>
                <a:lnTo>
                  <a:pt x="18" y="5"/>
                </a:lnTo>
                <a:lnTo>
                  <a:pt x="18" y="5"/>
                </a:lnTo>
                <a:lnTo>
                  <a:pt x="18" y="5"/>
                </a:lnTo>
                <a:lnTo>
                  <a:pt x="18" y="5"/>
                </a:lnTo>
                <a:lnTo>
                  <a:pt x="18" y="5"/>
                </a:lnTo>
                <a:lnTo>
                  <a:pt x="18" y="0"/>
                </a:lnTo>
                <a:lnTo>
                  <a:pt x="18" y="0"/>
                </a:lnTo>
                <a:lnTo>
                  <a:pt x="18" y="0"/>
                </a:lnTo>
                <a:lnTo>
                  <a:pt x="18" y="0"/>
                </a:lnTo>
                <a:lnTo>
                  <a:pt x="18" y="0"/>
                </a:lnTo>
                <a:lnTo>
                  <a:pt x="23" y="0"/>
                </a:lnTo>
                <a:lnTo>
                  <a:pt x="23" y="0"/>
                </a:lnTo>
                <a:lnTo>
                  <a:pt x="23" y="0"/>
                </a:lnTo>
                <a:lnTo>
                  <a:pt x="27" y="0"/>
                </a:lnTo>
                <a:lnTo>
                  <a:pt x="27" y="0"/>
                </a:lnTo>
                <a:lnTo>
                  <a:pt x="27" y="5"/>
                </a:lnTo>
                <a:lnTo>
                  <a:pt x="32" y="5"/>
                </a:lnTo>
                <a:lnTo>
                  <a:pt x="32" y="9"/>
                </a:lnTo>
                <a:lnTo>
                  <a:pt x="32" y="9"/>
                </a:lnTo>
                <a:lnTo>
                  <a:pt x="36" y="9"/>
                </a:lnTo>
                <a:lnTo>
                  <a:pt x="36" y="14"/>
                </a:lnTo>
                <a:lnTo>
                  <a:pt x="36" y="14"/>
                </a:lnTo>
                <a:lnTo>
                  <a:pt x="36" y="14"/>
                </a:lnTo>
                <a:lnTo>
                  <a:pt x="36" y="14"/>
                </a:lnTo>
                <a:lnTo>
                  <a:pt x="41" y="14"/>
                </a:lnTo>
                <a:lnTo>
                  <a:pt x="41" y="14"/>
                </a:lnTo>
                <a:lnTo>
                  <a:pt x="41" y="14"/>
                </a:lnTo>
                <a:lnTo>
                  <a:pt x="41" y="14"/>
                </a:lnTo>
                <a:lnTo>
                  <a:pt x="41" y="14"/>
                </a:lnTo>
                <a:lnTo>
                  <a:pt x="41" y="14"/>
                </a:lnTo>
                <a:lnTo>
                  <a:pt x="41" y="14"/>
                </a:lnTo>
                <a:lnTo>
                  <a:pt x="41" y="14"/>
                </a:lnTo>
                <a:lnTo>
                  <a:pt x="41" y="14"/>
                </a:lnTo>
                <a:lnTo>
                  <a:pt x="45" y="18"/>
                </a:lnTo>
                <a:lnTo>
                  <a:pt x="45" y="18"/>
                </a:lnTo>
                <a:lnTo>
                  <a:pt x="45" y="18"/>
                </a:lnTo>
                <a:lnTo>
                  <a:pt x="45" y="18"/>
                </a:lnTo>
                <a:lnTo>
                  <a:pt x="45" y="23"/>
                </a:lnTo>
                <a:lnTo>
                  <a:pt x="45" y="23"/>
                </a:lnTo>
                <a:lnTo>
                  <a:pt x="45" y="23"/>
                </a:lnTo>
                <a:lnTo>
                  <a:pt x="50" y="32"/>
                </a:lnTo>
                <a:lnTo>
                  <a:pt x="50" y="32"/>
                </a:lnTo>
                <a:lnTo>
                  <a:pt x="54" y="32"/>
                </a:lnTo>
                <a:lnTo>
                  <a:pt x="59" y="32"/>
                </a:lnTo>
                <a:lnTo>
                  <a:pt x="59" y="37"/>
                </a:lnTo>
                <a:lnTo>
                  <a:pt x="59" y="32"/>
                </a:lnTo>
                <a:lnTo>
                  <a:pt x="63" y="32"/>
                </a:lnTo>
                <a:lnTo>
                  <a:pt x="63" y="32"/>
                </a:lnTo>
                <a:lnTo>
                  <a:pt x="63" y="28"/>
                </a:lnTo>
                <a:lnTo>
                  <a:pt x="68" y="28"/>
                </a:lnTo>
                <a:lnTo>
                  <a:pt x="68" y="32"/>
                </a:lnTo>
                <a:lnTo>
                  <a:pt x="72" y="32"/>
                </a:lnTo>
                <a:lnTo>
                  <a:pt x="72" y="32"/>
                </a:lnTo>
                <a:lnTo>
                  <a:pt x="72" y="37"/>
                </a:lnTo>
                <a:lnTo>
                  <a:pt x="77" y="37"/>
                </a:lnTo>
                <a:lnTo>
                  <a:pt x="77" y="37"/>
                </a:lnTo>
                <a:lnTo>
                  <a:pt x="77" y="37"/>
                </a:lnTo>
                <a:lnTo>
                  <a:pt x="72" y="37"/>
                </a:lnTo>
                <a:lnTo>
                  <a:pt x="72" y="37"/>
                </a:lnTo>
                <a:lnTo>
                  <a:pt x="72" y="41"/>
                </a:lnTo>
                <a:lnTo>
                  <a:pt x="72" y="41"/>
                </a:lnTo>
                <a:lnTo>
                  <a:pt x="77" y="41"/>
                </a:lnTo>
                <a:lnTo>
                  <a:pt x="77" y="41"/>
                </a:lnTo>
                <a:lnTo>
                  <a:pt x="77" y="41"/>
                </a:lnTo>
                <a:lnTo>
                  <a:pt x="77" y="41"/>
                </a:lnTo>
                <a:lnTo>
                  <a:pt x="77" y="46"/>
                </a:lnTo>
                <a:lnTo>
                  <a:pt x="81" y="46"/>
                </a:lnTo>
                <a:lnTo>
                  <a:pt x="81" y="46"/>
                </a:lnTo>
                <a:lnTo>
                  <a:pt x="81" y="46"/>
                </a:lnTo>
                <a:lnTo>
                  <a:pt x="81" y="46"/>
                </a:lnTo>
                <a:lnTo>
                  <a:pt x="86" y="46"/>
                </a:lnTo>
                <a:lnTo>
                  <a:pt x="86" y="46"/>
                </a:lnTo>
                <a:lnTo>
                  <a:pt x="81" y="50"/>
                </a:lnTo>
                <a:lnTo>
                  <a:pt x="81" y="50"/>
                </a:lnTo>
                <a:lnTo>
                  <a:pt x="81" y="50"/>
                </a:lnTo>
                <a:lnTo>
                  <a:pt x="81" y="55"/>
                </a:lnTo>
                <a:lnTo>
                  <a:pt x="81" y="55"/>
                </a:lnTo>
                <a:lnTo>
                  <a:pt x="81" y="55"/>
                </a:lnTo>
                <a:lnTo>
                  <a:pt x="72" y="55"/>
                </a:lnTo>
                <a:lnTo>
                  <a:pt x="72" y="55"/>
                </a:lnTo>
                <a:lnTo>
                  <a:pt x="72" y="55"/>
                </a:lnTo>
                <a:lnTo>
                  <a:pt x="72" y="55"/>
                </a:lnTo>
                <a:lnTo>
                  <a:pt x="72" y="55"/>
                </a:lnTo>
                <a:lnTo>
                  <a:pt x="72" y="55"/>
                </a:lnTo>
                <a:lnTo>
                  <a:pt x="72" y="59"/>
                </a:lnTo>
                <a:lnTo>
                  <a:pt x="72" y="59"/>
                </a:lnTo>
                <a:lnTo>
                  <a:pt x="72" y="59"/>
                </a:lnTo>
                <a:lnTo>
                  <a:pt x="68" y="59"/>
                </a:lnTo>
                <a:lnTo>
                  <a:pt x="68" y="64"/>
                </a:lnTo>
                <a:lnTo>
                  <a:pt x="72" y="64"/>
                </a:lnTo>
                <a:lnTo>
                  <a:pt x="72" y="64"/>
                </a:lnTo>
                <a:lnTo>
                  <a:pt x="72" y="64"/>
                </a:lnTo>
                <a:lnTo>
                  <a:pt x="81" y="68"/>
                </a:lnTo>
                <a:lnTo>
                  <a:pt x="81" y="68"/>
                </a:lnTo>
                <a:lnTo>
                  <a:pt x="86" y="73"/>
                </a:lnTo>
                <a:lnTo>
                  <a:pt x="86" y="73"/>
                </a:lnTo>
                <a:lnTo>
                  <a:pt x="90" y="73"/>
                </a:lnTo>
                <a:lnTo>
                  <a:pt x="95" y="73"/>
                </a:lnTo>
                <a:lnTo>
                  <a:pt x="95" y="73"/>
                </a:lnTo>
                <a:lnTo>
                  <a:pt x="95" y="77"/>
                </a:lnTo>
                <a:lnTo>
                  <a:pt x="95" y="77"/>
                </a:lnTo>
                <a:lnTo>
                  <a:pt x="95" y="77"/>
                </a:lnTo>
                <a:lnTo>
                  <a:pt x="95" y="77"/>
                </a:lnTo>
                <a:lnTo>
                  <a:pt x="95" y="77"/>
                </a:lnTo>
                <a:lnTo>
                  <a:pt x="95" y="82"/>
                </a:lnTo>
                <a:lnTo>
                  <a:pt x="100" y="82"/>
                </a:lnTo>
                <a:lnTo>
                  <a:pt x="100" y="82"/>
                </a:lnTo>
                <a:lnTo>
                  <a:pt x="100" y="82"/>
                </a:lnTo>
                <a:lnTo>
                  <a:pt x="100" y="86"/>
                </a:lnTo>
                <a:lnTo>
                  <a:pt x="104" y="86"/>
                </a:lnTo>
                <a:lnTo>
                  <a:pt x="104" y="86"/>
                </a:lnTo>
                <a:lnTo>
                  <a:pt x="104" y="91"/>
                </a:lnTo>
                <a:lnTo>
                  <a:pt x="104" y="91"/>
                </a:lnTo>
                <a:lnTo>
                  <a:pt x="109" y="91"/>
                </a:lnTo>
                <a:lnTo>
                  <a:pt x="109" y="95"/>
                </a:lnTo>
                <a:lnTo>
                  <a:pt x="113" y="95"/>
                </a:lnTo>
                <a:lnTo>
                  <a:pt x="113" y="100"/>
                </a:lnTo>
                <a:lnTo>
                  <a:pt x="113" y="100"/>
                </a:lnTo>
                <a:lnTo>
                  <a:pt x="118" y="104"/>
                </a:lnTo>
                <a:lnTo>
                  <a:pt x="122" y="104"/>
                </a:lnTo>
                <a:lnTo>
                  <a:pt x="122" y="104"/>
                </a:lnTo>
                <a:lnTo>
                  <a:pt x="122" y="109"/>
                </a:lnTo>
                <a:lnTo>
                  <a:pt x="122" y="109"/>
                </a:lnTo>
                <a:lnTo>
                  <a:pt x="127" y="109"/>
                </a:lnTo>
                <a:lnTo>
                  <a:pt x="127" y="109"/>
                </a:lnTo>
                <a:lnTo>
                  <a:pt x="127" y="113"/>
                </a:lnTo>
                <a:lnTo>
                  <a:pt x="127" y="113"/>
                </a:lnTo>
                <a:lnTo>
                  <a:pt x="127" y="118"/>
                </a:lnTo>
                <a:lnTo>
                  <a:pt x="127" y="118"/>
                </a:lnTo>
                <a:lnTo>
                  <a:pt x="131" y="118"/>
                </a:lnTo>
                <a:lnTo>
                  <a:pt x="131" y="118"/>
                </a:lnTo>
                <a:lnTo>
                  <a:pt x="131" y="118"/>
                </a:lnTo>
                <a:lnTo>
                  <a:pt x="131" y="118"/>
                </a:lnTo>
                <a:lnTo>
                  <a:pt x="131" y="118"/>
                </a:lnTo>
                <a:lnTo>
                  <a:pt x="131" y="118"/>
                </a:lnTo>
                <a:lnTo>
                  <a:pt x="136" y="118"/>
                </a:lnTo>
                <a:lnTo>
                  <a:pt x="136" y="118"/>
                </a:lnTo>
                <a:lnTo>
                  <a:pt x="136" y="122"/>
                </a:lnTo>
                <a:lnTo>
                  <a:pt x="140" y="122"/>
                </a:lnTo>
                <a:lnTo>
                  <a:pt x="140" y="122"/>
                </a:lnTo>
                <a:lnTo>
                  <a:pt x="140" y="127"/>
                </a:lnTo>
                <a:lnTo>
                  <a:pt x="145" y="127"/>
                </a:lnTo>
                <a:lnTo>
                  <a:pt x="145" y="127"/>
                </a:lnTo>
                <a:lnTo>
                  <a:pt x="145" y="127"/>
                </a:lnTo>
                <a:lnTo>
                  <a:pt x="145" y="127"/>
                </a:lnTo>
                <a:lnTo>
                  <a:pt x="140" y="131"/>
                </a:lnTo>
                <a:lnTo>
                  <a:pt x="140" y="131"/>
                </a:lnTo>
                <a:lnTo>
                  <a:pt x="140" y="131"/>
                </a:lnTo>
                <a:lnTo>
                  <a:pt x="140" y="131"/>
                </a:lnTo>
                <a:lnTo>
                  <a:pt x="140" y="131"/>
                </a:lnTo>
                <a:lnTo>
                  <a:pt x="145" y="136"/>
                </a:lnTo>
                <a:lnTo>
                  <a:pt x="145" y="136"/>
                </a:lnTo>
                <a:lnTo>
                  <a:pt x="149" y="136"/>
                </a:lnTo>
                <a:lnTo>
                  <a:pt x="149" y="141"/>
                </a:lnTo>
                <a:lnTo>
                  <a:pt x="149" y="141"/>
                </a:lnTo>
                <a:lnTo>
                  <a:pt x="149" y="141"/>
                </a:lnTo>
                <a:lnTo>
                  <a:pt x="149" y="145"/>
                </a:lnTo>
                <a:lnTo>
                  <a:pt x="149" y="145"/>
                </a:lnTo>
                <a:lnTo>
                  <a:pt x="149" y="145"/>
                </a:lnTo>
                <a:lnTo>
                  <a:pt x="149" y="145"/>
                </a:lnTo>
                <a:lnTo>
                  <a:pt x="149" y="150"/>
                </a:lnTo>
                <a:lnTo>
                  <a:pt x="149" y="150"/>
                </a:lnTo>
                <a:lnTo>
                  <a:pt x="149" y="150"/>
                </a:lnTo>
                <a:lnTo>
                  <a:pt x="149" y="154"/>
                </a:lnTo>
                <a:lnTo>
                  <a:pt x="149" y="154"/>
                </a:lnTo>
                <a:lnTo>
                  <a:pt x="149" y="154"/>
                </a:lnTo>
                <a:lnTo>
                  <a:pt x="149" y="154"/>
                </a:lnTo>
                <a:lnTo>
                  <a:pt x="145" y="154"/>
                </a:lnTo>
                <a:lnTo>
                  <a:pt x="145" y="154"/>
                </a:lnTo>
                <a:lnTo>
                  <a:pt x="145" y="154"/>
                </a:lnTo>
                <a:lnTo>
                  <a:pt x="145" y="159"/>
                </a:lnTo>
                <a:lnTo>
                  <a:pt x="145" y="159"/>
                </a:lnTo>
                <a:lnTo>
                  <a:pt x="140" y="159"/>
                </a:lnTo>
                <a:lnTo>
                  <a:pt x="140" y="159"/>
                </a:lnTo>
                <a:lnTo>
                  <a:pt x="140" y="159"/>
                </a:lnTo>
                <a:lnTo>
                  <a:pt x="140" y="159"/>
                </a:lnTo>
                <a:lnTo>
                  <a:pt x="140" y="159"/>
                </a:lnTo>
                <a:lnTo>
                  <a:pt x="140" y="159"/>
                </a:lnTo>
                <a:lnTo>
                  <a:pt x="136" y="159"/>
                </a:lnTo>
                <a:lnTo>
                  <a:pt x="136" y="159"/>
                </a:lnTo>
                <a:lnTo>
                  <a:pt x="136" y="159"/>
                </a:lnTo>
                <a:lnTo>
                  <a:pt x="136" y="154"/>
                </a:lnTo>
                <a:lnTo>
                  <a:pt x="131" y="154"/>
                </a:lnTo>
                <a:lnTo>
                  <a:pt x="131" y="154"/>
                </a:lnTo>
                <a:lnTo>
                  <a:pt x="131" y="154"/>
                </a:lnTo>
                <a:lnTo>
                  <a:pt x="131" y="159"/>
                </a:lnTo>
                <a:lnTo>
                  <a:pt x="131" y="159"/>
                </a:lnTo>
                <a:lnTo>
                  <a:pt x="127" y="159"/>
                </a:lnTo>
                <a:lnTo>
                  <a:pt x="127" y="159"/>
                </a:lnTo>
                <a:lnTo>
                  <a:pt x="127" y="159"/>
                </a:lnTo>
                <a:lnTo>
                  <a:pt x="127" y="159"/>
                </a:lnTo>
                <a:lnTo>
                  <a:pt x="127" y="159"/>
                </a:lnTo>
                <a:lnTo>
                  <a:pt x="127" y="163"/>
                </a:lnTo>
                <a:lnTo>
                  <a:pt x="127" y="163"/>
                </a:lnTo>
                <a:lnTo>
                  <a:pt x="127" y="168"/>
                </a:lnTo>
                <a:lnTo>
                  <a:pt x="127" y="168"/>
                </a:lnTo>
                <a:lnTo>
                  <a:pt x="127" y="168"/>
                </a:lnTo>
                <a:lnTo>
                  <a:pt x="122" y="168"/>
                </a:lnTo>
                <a:lnTo>
                  <a:pt x="122" y="168"/>
                </a:lnTo>
                <a:lnTo>
                  <a:pt x="122" y="163"/>
                </a:lnTo>
                <a:lnTo>
                  <a:pt x="118" y="163"/>
                </a:lnTo>
                <a:lnTo>
                  <a:pt x="113" y="163"/>
                </a:lnTo>
                <a:lnTo>
                  <a:pt x="113" y="163"/>
                </a:lnTo>
                <a:lnTo>
                  <a:pt x="113" y="163"/>
                </a:lnTo>
                <a:lnTo>
                  <a:pt x="113" y="163"/>
                </a:lnTo>
                <a:lnTo>
                  <a:pt x="113" y="163"/>
                </a:lnTo>
                <a:lnTo>
                  <a:pt x="113" y="159"/>
                </a:lnTo>
                <a:lnTo>
                  <a:pt x="113" y="159"/>
                </a:lnTo>
                <a:lnTo>
                  <a:pt x="113" y="159"/>
                </a:lnTo>
                <a:lnTo>
                  <a:pt x="113" y="159"/>
                </a:lnTo>
                <a:lnTo>
                  <a:pt x="113" y="159"/>
                </a:lnTo>
                <a:lnTo>
                  <a:pt x="113" y="154"/>
                </a:lnTo>
                <a:lnTo>
                  <a:pt x="118" y="154"/>
                </a:lnTo>
                <a:lnTo>
                  <a:pt x="113" y="154"/>
                </a:lnTo>
                <a:lnTo>
                  <a:pt x="113" y="150"/>
                </a:lnTo>
                <a:lnTo>
                  <a:pt x="113" y="150"/>
                </a:lnTo>
                <a:lnTo>
                  <a:pt x="113" y="145"/>
                </a:lnTo>
                <a:lnTo>
                  <a:pt x="113" y="145"/>
                </a:lnTo>
                <a:lnTo>
                  <a:pt x="113" y="141"/>
                </a:lnTo>
                <a:lnTo>
                  <a:pt x="113" y="141"/>
                </a:lnTo>
                <a:lnTo>
                  <a:pt x="113" y="141"/>
                </a:lnTo>
                <a:lnTo>
                  <a:pt x="113" y="141"/>
                </a:lnTo>
                <a:lnTo>
                  <a:pt x="113" y="136"/>
                </a:lnTo>
                <a:lnTo>
                  <a:pt x="113" y="136"/>
                </a:lnTo>
                <a:lnTo>
                  <a:pt x="113" y="131"/>
                </a:lnTo>
                <a:lnTo>
                  <a:pt x="113" y="131"/>
                </a:lnTo>
                <a:lnTo>
                  <a:pt x="113" y="131"/>
                </a:lnTo>
                <a:lnTo>
                  <a:pt x="109" y="131"/>
                </a:lnTo>
                <a:lnTo>
                  <a:pt x="109" y="131"/>
                </a:lnTo>
                <a:lnTo>
                  <a:pt x="109" y="127"/>
                </a:lnTo>
                <a:lnTo>
                  <a:pt x="109" y="127"/>
                </a:lnTo>
                <a:lnTo>
                  <a:pt x="109" y="127"/>
                </a:lnTo>
                <a:lnTo>
                  <a:pt x="109" y="127"/>
                </a:lnTo>
                <a:lnTo>
                  <a:pt x="104" y="127"/>
                </a:lnTo>
                <a:lnTo>
                  <a:pt x="104" y="122"/>
                </a:lnTo>
                <a:lnTo>
                  <a:pt x="100" y="122"/>
                </a:lnTo>
                <a:lnTo>
                  <a:pt x="100" y="122"/>
                </a:lnTo>
                <a:lnTo>
                  <a:pt x="95" y="118"/>
                </a:lnTo>
                <a:lnTo>
                  <a:pt x="95" y="113"/>
                </a:lnTo>
                <a:lnTo>
                  <a:pt x="95" y="109"/>
                </a:lnTo>
                <a:lnTo>
                  <a:pt x="95" y="104"/>
                </a:lnTo>
                <a:lnTo>
                  <a:pt x="95" y="100"/>
                </a:lnTo>
                <a:lnTo>
                  <a:pt x="90" y="100"/>
                </a:lnTo>
                <a:lnTo>
                  <a:pt x="90" y="95"/>
                </a:lnTo>
                <a:lnTo>
                  <a:pt x="86" y="95"/>
                </a:lnTo>
                <a:lnTo>
                  <a:pt x="86" y="95"/>
                </a:lnTo>
                <a:lnTo>
                  <a:pt x="81" y="91"/>
                </a:lnTo>
                <a:lnTo>
                  <a:pt x="81" y="86"/>
                </a:lnTo>
                <a:lnTo>
                  <a:pt x="77" y="82"/>
                </a:lnTo>
                <a:lnTo>
                  <a:pt x="77" y="82"/>
                </a:lnTo>
                <a:lnTo>
                  <a:pt x="72" y="82"/>
                </a:lnTo>
                <a:lnTo>
                  <a:pt x="72" y="82"/>
                </a:lnTo>
                <a:lnTo>
                  <a:pt x="68" y="82"/>
                </a:lnTo>
                <a:lnTo>
                  <a:pt x="68" y="82"/>
                </a:lnTo>
                <a:lnTo>
                  <a:pt x="63" y="82"/>
                </a:lnTo>
                <a:lnTo>
                  <a:pt x="63" y="82"/>
                </a:lnTo>
                <a:lnTo>
                  <a:pt x="63" y="82"/>
                </a:lnTo>
                <a:lnTo>
                  <a:pt x="63" y="82"/>
                </a:lnTo>
                <a:lnTo>
                  <a:pt x="63" y="82"/>
                </a:lnTo>
                <a:lnTo>
                  <a:pt x="63" y="82"/>
                </a:lnTo>
                <a:lnTo>
                  <a:pt x="63" y="82"/>
                </a:lnTo>
                <a:lnTo>
                  <a:pt x="63" y="82"/>
                </a:lnTo>
                <a:lnTo>
                  <a:pt x="63" y="86"/>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59" name="Freeform 95">
            <a:extLst>
              <a:ext uri="{FF2B5EF4-FFF2-40B4-BE49-F238E27FC236}">
                <a16:creationId xmlns:a16="http://schemas.microsoft.com/office/drawing/2014/main" id="{52907F32-4EC0-C04B-A640-E60A8E448AD7}"/>
              </a:ext>
            </a:extLst>
          </p:cNvPr>
          <p:cNvSpPr>
            <a:spLocks/>
          </p:cNvSpPr>
          <p:nvPr/>
        </p:nvSpPr>
        <p:spPr bwMode="auto">
          <a:xfrm>
            <a:off x="6840427" y="2649937"/>
            <a:ext cx="52815" cy="77927"/>
          </a:xfrm>
          <a:custGeom>
            <a:avLst/>
            <a:gdLst>
              <a:gd name="T0" fmla="*/ 18 w 22"/>
              <a:gd name="T1" fmla="*/ 0 h 32"/>
              <a:gd name="T2" fmla="*/ 18 w 22"/>
              <a:gd name="T3" fmla="*/ 0 h 32"/>
              <a:gd name="T4" fmla="*/ 18 w 22"/>
              <a:gd name="T5" fmla="*/ 0 h 32"/>
              <a:gd name="T6" fmla="*/ 18 w 22"/>
              <a:gd name="T7" fmla="*/ 0 h 32"/>
              <a:gd name="T8" fmla="*/ 18 w 22"/>
              <a:gd name="T9" fmla="*/ 5 h 32"/>
              <a:gd name="T10" fmla="*/ 18 w 22"/>
              <a:gd name="T11" fmla="*/ 5 h 32"/>
              <a:gd name="T12" fmla="*/ 18 w 22"/>
              <a:gd name="T13" fmla="*/ 5 h 32"/>
              <a:gd name="T14" fmla="*/ 18 w 22"/>
              <a:gd name="T15" fmla="*/ 5 h 32"/>
              <a:gd name="T16" fmla="*/ 18 w 22"/>
              <a:gd name="T17" fmla="*/ 5 h 32"/>
              <a:gd name="T18" fmla="*/ 22 w 22"/>
              <a:gd name="T19" fmla="*/ 9 h 32"/>
              <a:gd name="T20" fmla="*/ 18 w 22"/>
              <a:gd name="T21" fmla="*/ 9 h 32"/>
              <a:gd name="T22" fmla="*/ 18 w 22"/>
              <a:gd name="T23" fmla="*/ 9 h 32"/>
              <a:gd name="T24" fmla="*/ 18 w 22"/>
              <a:gd name="T25" fmla="*/ 14 h 32"/>
              <a:gd name="T26" fmla="*/ 18 w 22"/>
              <a:gd name="T27" fmla="*/ 14 h 32"/>
              <a:gd name="T28" fmla="*/ 18 w 22"/>
              <a:gd name="T29" fmla="*/ 14 h 32"/>
              <a:gd name="T30" fmla="*/ 18 w 22"/>
              <a:gd name="T31" fmla="*/ 14 h 32"/>
              <a:gd name="T32" fmla="*/ 18 w 22"/>
              <a:gd name="T33" fmla="*/ 14 h 32"/>
              <a:gd name="T34" fmla="*/ 18 w 22"/>
              <a:gd name="T35" fmla="*/ 14 h 32"/>
              <a:gd name="T36" fmla="*/ 18 w 22"/>
              <a:gd name="T37" fmla="*/ 14 h 32"/>
              <a:gd name="T38" fmla="*/ 18 w 22"/>
              <a:gd name="T39" fmla="*/ 14 h 32"/>
              <a:gd name="T40" fmla="*/ 18 w 22"/>
              <a:gd name="T41" fmla="*/ 14 h 32"/>
              <a:gd name="T42" fmla="*/ 13 w 22"/>
              <a:gd name="T43" fmla="*/ 14 h 32"/>
              <a:gd name="T44" fmla="*/ 13 w 22"/>
              <a:gd name="T45" fmla="*/ 14 h 32"/>
              <a:gd name="T46" fmla="*/ 13 w 22"/>
              <a:gd name="T47" fmla="*/ 14 h 32"/>
              <a:gd name="T48" fmla="*/ 13 w 22"/>
              <a:gd name="T49" fmla="*/ 18 h 32"/>
              <a:gd name="T50" fmla="*/ 13 w 22"/>
              <a:gd name="T51" fmla="*/ 18 h 32"/>
              <a:gd name="T52" fmla="*/ 13 w 22"/>
              <a:gd name="T53" fmla="*/ 18 h 32"/>
              <a:gd name="T54" fmla="*/ 13 w 22"/>
              <a:gd name="T55" fmla="*/ 18 h 32"/>
              <a:gd name="T56" fmla="*/ 13 w 22"/>
              <a:gd name="T57" fmla="*/ 18 h 32"/>
              <a:gd name="T58" fmla="*/ 13 w 22"/>
              <a:gd name="T59" fmla="*/ 18 h 32"/>
              <a:gd name="T60" fmla="*/ 13 w 22"/>
              <a:gd name="T61" fmla="*/ 18 h 32"/>
              <a:gd name="T62" fmla="*/ 13 w 22"/>
              <a:gd name="T63" fmla="*/ 23 h 32"/>
              <a:gd name="T64" fmla="*/ 13 w 22"/>
              <a:gd name="T65" fmla="*/ 23 h 32"/>
              <a:gd name="T66" fmla="*/ 13 w 22"/>
              <a:gd name="T67" fmla="*/ 23 h 32"/>
              <a:gd name="T68" fmla="*/ 13 w 22"/>
              <a:gd name="T69" fmla="*/ 23 h 32"/>
              <a:gd name="T70" fmla="*/ 9 w 22"/>
              <a:gd name="T71" fmla="*/ 23 h 32"/>
              <a:gd name="T72" fmla="*/ 9 w 22"/>
              <a:gd name="T73" fmla="*/ 23 h 32"/>
              <a:gd name="T74" fmla="*/ 9 w 22"/>
              <a:gd name="T75" fmla="*/ 23 h 32"/>
              <a:gd name="T76" fmla="*/ 9 w 22"/>
              <a:gd name="T77" fmla="*/ 28 h 32"/>
              <a:gd name="T78" fmla="*/ 9 w 22"/>
              <a:gd name="T79" fmla="*/ 28 h 32"/>
              <a:gd name="T80" fmla="*/ 4 w 22"/>
              <a:gd name="T81" fmla="*/ 28 h 32"/>
              <a:gd name="T82" fmla="*/ 4 w 22"/>
              <a:gd name="T83" fmla="*/ 28 h 32"/>
              <a:gd name="T84" fmla="*/ 4 w 22"/>
              <a:gd name="T85" fmla="*/ 28 h 32"/>
              <a:gd name="T86" fmla="*/ 4 w 22"/>
              <a:gd name="T87" fmla="*/ 28 h 32"/>
              <a:gd name="T88" fmla="*/ 4 w 22"/>
              <a:gd name="T89" fmla="*/ 32 h 32"/>
              <a:gd name="T90" fmla="*/ 4 w 22"/>
              <a:gd name="T91" fmla="*/ 32 h 32"/>
              <a:gd name="T92" fmla="*/ 0 w 22"/>
              <a:gd name="T93" fmla="*/ 32 h 32"/>
              <a:gd name="T94" fmla="*/ 0 w 22"/>
              <a:gd name="T95" fmla="*/ 32 h 32"/>
              <a:gd name="T96" fmla="*/ 0 w 22"/>
              <a:gd name="T97" fmla="*/ 28 h 32"/>
              <a:gd name="T98" fmla="*/ 0 w 22"/>
              <a:gd name="T99" fmla="*/ 28 h 32"/>
              <a:gd name="T100" fmla="*/ 0 w 22"/>
              <a:gd name="T101" fmla="*/ 23 h 32"/>
              <a:gd name="T102" fmla="*/ 0 w 22"/>
              <a:gd name="T103" fmla="*/ 23 h 32"/>
              <a:gd name="T104" fmla="*/ 4 w 22"/>
              <a:gd name="T105" fmla="*/ 14 h 32"/>
              <a:gd name="T106" fmla="*/ 4 w 22"/>
              <a:gd name="T107" fmla="*/ 14 h 32"/>
              <a:gd name="T108" fmla="*/ 4 w 22"/>
              <a:gd name="T109" fmla="*/ 9 h 32"/>
              <a:gd name="T110" fmla="*/ 9 w 22"/>
              <a:gd name="T111" fmla="*/ 5 h 32"/>
              <a:gd name="T112" fmla="*/ 9 w 22"/>
              <a:gd name="T113" fmla="*/ 5 h 32"/>
              <a:gd name="T114" fmla="*/ 9 w 22"/>
              <a:gd name="T115" fmla="*/ 0 h 32"/>
              <a:gd name="T116" fmla="*/ 9 w 22"/>
              <a:gd name="T117" fmla="*/ 0 h 32"/>
              <a:gd name="T118" fmla="*/ 13 w 22"/>
              <a:gd name="T119" fmla="*/ 0 h 32"/>
              <a:gd name="T120" fmla="*/ 13 w 22"/>
              <a:gd name="T121" fmla="*/ 0 h 32"/>
              <a:gd name="T122" fmla="*/ 13 w 22"/>
              <a:gd name="T123" fmla="*/ 0 h 32"/>
              <a:gd name="T124" fmla="*/ 18 w 2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 h="32">
                <a:moveTo>
                  <a:pt x="18" y="0"/>
                </a:moveTo>
                <a:lnTo>
                  <a:pt x="18" y="0"/>
                </a:lnTo>
                <a:lnTo>
                  <a:pt x="18" y="0"/>
                </a:lnTo>
                <a:lnTo>
                  <a:pt x="18" y="0"/>
                </a:lnTo>
                <a:lnTo>
                  <a:pt x="18" y="5"/>
                </a:lnTo>
                <a:lnTo>
                  <a:pt x="18" y="5"/>
                </a:lnTo>
                <a:lnTo>
                  <a:pt x="18" y="5"/>
                </a:lnTo>
                <a:lnTo>
                  <a:pt x="18" y="5"/>
                </a:lnTo>
                <a:lnTo>
                  <a:pt x="18" y="5"/>
                </a:lnTo>
                <a:lnTo>
                  <a:pt x="22" y="9"/>
                </a:lnTo>
                <a:lnTo>
                  <a:pt x="18" y="9"/>
                </a:lnTo>
                <a:lnTo>
                  <a:pt x="18" y="9"/>
                </a:lnTo>
                <a:lnTo>
                  <a:pt x="18" y="14"/>
                </a:lnTo>
                <a:lnTo>
                  <a:pt x="18" y="14"/>
                </a:lnTo>
                <a:lnTo>
                  <a:pt x="18" y="14"/>
                </a:lnTo>
                <a:lnTo>
                  <a:pt x="18" y="14"/>
                </a:lnTo>
                <a:lnTo>
                  <a:pt x="18" y="14"/>
                </a:lnTo>
                <a:lnTo>
                  <a:pt x="18" y="14"/>
                </a:lnTo>
                <a:lnTo>
                  <a:pt x="18" y="14"/>
                </a:lnTo>
                <a:lnTo>
                  <a:pt x="18" y="14"/>
                </a:lnTo>
                <a:lnTo>
                  <a:pt x="18" y="14"/>
                </a:lnTo>
                <a:lnTo>
                  <a:pt x="13" y="14"/>
                </a:lnTo>
                <a:lnTo>
                  <a:pt x="13" y="14"/>
                </a:lnTo>
                <a:lnTo>
                  <a:pt x="13" y="14"/>
                </a:lnTo>
                <a:lnTo>
                  <a:pt x="13" y="18"/>
                </a:lnTo>
                <a:lnTo>
                  <a:pt x="13" y="18"/>
                </a:lnTo>
                <a:lnTo>
                  <a:pt x="13" y="18"/>
                </a:lnTo>
                <a:lnTo>
                  <a:pt x="13" y="18"/>
                </a:lnTo>
                <a:lnTo>
                  <a:pt x="13" y="18"/>
                </a:lnTo>
                <a:lnTo>
                  <a:pt x="13" y="18"/>
                </a:lnTo>
                <a:lnTo>
                  <a:pt x="13" y="18"/>
                </a:lnTo>
                <a:lnTo>
                  <a:pt x="13" y="23"/>
                </a:lnTo>
                <a:lnTo>
                  <a:pt x="13" y="23"/>
                </a:lnTo>
                <a:lnTo>
                  <a:pt x="13" y="23"/>
                </a:lnTo>
                <a:lnTo>
                  <a:pt x="13" y="23"/>
                </a:lnTo>
                <a:lnTo>
                  <a:pt x="9" y="23"/>
                </a:lnTo>
                <a:lnTo>
                  <a:pt x="9" y="23"/>
                </a:lnTo>
                <a:lnTo>
                  <a:pt x="9" y="23"/>
                </a:lnTo>
                <a:lnTo>
                  <a:pt x="9" y="28"/>
                </a:lnTo>
                <a:lnTo>
                  <a:pt x="9" y="28"/>
                </a:lnTo>
                <a:lnTo>
                  <a:pt x="4" y="28"/>
                </a:lnTo>
                <a:lnTo>
                  <a:pt x="4" y="28"/>
                </a:lnTo>
                <a:lnTo>
                  <a:pt x="4" y="28"/>
                </a:lnTo>
                <a:lnTo>
                  <a:pt x="4" y="28"/>
                </a:lnTo>
                <a:lnTo>
                  <a:pt x="4" y="32"/>
                </a:lnTo>
                <a:lnTo>
                  <a:pt x="4" y="32"/>
                </a:lnTo>
                <a:lnTo>
                  <a:pt x="0" y="32"/>
                </a:lnTo>
                <a:lnTo>
                  <a:pt x="0" y="32"/>
                </a:lnTo>
                <a:lnTo>
                  <a:pt x="0" y="28"/>
                </a:lnTo>
                <a:lnTo>
                  <a:pt x="0" y="28"/>
                </a:lnTo>
                <a:lnTo>
                  <a:pt x="0" y="23"/>
                </a:lnTo>
                <a:lnTo>
                  <a:pt x="0" y="23"/>
                </a:lnTo>
                <a:lnTo>
                  <a:pt x="4" y="14"/>
                </a:lnTo>
                <a:lnTo>
                  <a:pt x="4" y="14"/>
                </a:lnTo>
                <a:lnTo>
                  <a:pt x="4" y="9"/>
                </a:lnTo>
                <a:lnTo>
                  <a:pt x="9" y="5"/>
                </a:lnTo>
                <a:lnTo>
                  <a:pt x="9" y="5"/>
                </a:lnTo>
                <a:lnTo>
                  <a:pt x="9" y="0"/>
                </a:lnTo>
                <a:lnTo>
                  <a:pt x="9" y="0"/>
                </a:lnTo>
                <a:lnTo>
                  <a:pt x="13" y="0"/>
                </a:lnTo>
                <a:lnTo>
                  <a:pt x="13" y="0"/>
                </a:lnTo>
                <a:lnTo>
                  <a:pt x="13" y="0"/>
                </a:lnTo>
                <a:lnTo>
                  <a:pt x="18"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0" name="Freeform 96">
            <a:extLst>
              <a:ext uri="{FF2B5EF4-FFF2-40B4-BE49-F238E27FC236}">
                <a16:creationId xmlns:a16="http://schemas.microsoft.com/office/drawing/2014/main" id="{5F4420A8-6F41-BF4E-B454-F361AD0CA2BB}"/>
              </a:ext>
            </a:extLst>
          </p:cNvPr>
          <p:cNvSpPr>
            <a:spLocks/>
          </p:cNvSpPr>
          <p:nvPr/>
        </p:nvSpPr>
        <p:spPr bwMode="auto">
          <a:xfrm>
            <a:off x="4953490" y="3850502"/>
            <a:ext cx="172849" cy="187513"/>
          </a:xfrm>
          <a:custGeom>
            <a:avLst/>
            <a:gdLst>
              <a:gd name="T0" fmla="*/ 31 w 72"/>
              <a:gd name="T1" fmla="*/ 0 h 77"/>
              <a:gd name="T2" fmla="*/ 36 w 72"/>
              <a:gd name="T3" fmla="*/ 0 h 77"/>
              <a:gd name="T4" fmla="*/ 36 w 72"/>
              <a:gd name="T5" fmla="*/ 5 h 77"/>
              <a:gd name="T6" fmla="*/ 36 w 72"/>
              <a:gd name="T7" fmla="*/ 5 h 77"/>
              <a:gd name="T8" fmla="*/ 36 w 72"/>
              <a:gd name="T9" fmla="*/ 9 h 77"/>
              <a:gd name="T10" fmla="*/ 40 w 72"/>
              <a:gd name="T11" fmla="*/ 9 h 77"/>
              <a:gd name="T12" fmla="*/ 40 w 72"/>
              <a:gd name="T13" fmla="*/ 14 h 77"/>
              <a:gd name="T14" fmla="*/ 40 w 72"/>
              <a:gd name="T15" fmla="*/ 18 h 77"/>
              <a:gd name="T16" fmla="*/ 36 w 72"/>
              <a:gd name="T17" fmla="*/ 23 h 77"/>
              <a:gd name="T18" fmla="*/ 40 w 72"/>
              <a:gd name="T19" fmla="*/ 23 h 77"/>
              <a:gd name="T20" fmla="*/ 40 w 72"/>
              <a:gd name="T21" fmla="*/ 23 h 77"/>
              <a:gd name="T22" fmla="*/ 45 w 72"/>
              <a:gd name="T23" fmla="*/ 23 h 77"/>
              <a:gd name="T24" fmla="*/ 45 w 72"/>
              <a:gd name="T25" fmla="*/ 23 h 77"/>
              <a:gd name="T26" fmla="*/ 49 w 72"/>
              <a:gd name="T27" fmla="*/ 23 h 77"/>
              <a:gd name="T28" fmla="*/ 49 w 72"/>
              <a:gd name="T29" fmla="*/ 18 h 77"/>
              <a:gd name="T30" fmla="*/ 49 w 72"/>
              <a:gd name="T31" fmla="*/ 18 h 77"/>
              <a:gd name="T32" fmla="*/ 54 w 72"/>
              <a:gd name="T33" fmla="*/ 18 h 77"/>
              <a:gd name="T34" fmla="*/ 54 w 72"/>
              <a:gd name="T35" fmla="*/ 18 h 77"/>
              <a:gd name="T36" fmla="*/ 58 w 72"/>
              <a:gd name="T37" fmla="*/ 27 h 77"/>
              <a:gd name="T38" fmla="*/ 58 w 72"/>
              <a:gd name="T39" fmla="*/ 32 h 77"/>
              <a:gd name="T40" fmla="*/ 54 w 72"/>
              <a:gd name="T41" fmla="*/ 36 h 77"/>
              <a:gd name="T42" fmla="*/ 54 w 72"/>
              <a:gd name="T43" fmla="*/ 41 h 77"/>
              <a:gd name="T44" fmla="*/ 58 w 72"/>
              <a:gd name="T45" fmla="*/ 41 h 77"/>
              <a:gd name="T46" fmla="*/ 58 w 72"/>
              <a:gd name="T47" fmla="*/ 41 h 77"/>
              <a:gd name="T48" fmla="*/ 63 w 72"/>
              <a:gd name="T49" fmla="*/ 45 h 77"/>
              <a:gd name="T50" fmla="*/ 67 w 72"/>
              <a:gd name="T51" fmla="*/ 45 h 77"/>
              <a:gd name="T52" fmla="*/ 67 w 72"/>
              <a:gd name="T53" fmla="*/ 50 h 77"/>
              <a:gd name="T54" fmla="*/ 72 w 72"/>
              <a:gd name="T55" fmla="*/ 50 h 77"/>
              <a:gd name="T56" fmla="*/ 72 w 72"/>
              <a:gd name="T57" fmla="*/ 54 h 77"/>
              <a:gd name="T58" fmla="*/ 72 w 72"/>
              <a:gd name="T59" fmla="*/ 59 h 77"/>
              <a:gd name="T60" fmla="*/ 72 w 72"/>
              <a:gd name="T61" fmla="*/ 64 h 77"/>
              <a:gd name="T62" fmla="*/ 67 w 72"/>
              <a:gd name="T63" fmla="*/ 68 h 77"/>
              <a:gd name="T64" fmla="*/ 72 w 72"/>
              <a:gd name="T65" fmla="*/ 77 h 77"/>
              <a:gd name="T66" fmla="*/ 63 w 72"/>
              <a:gd name="T67" fmla="*/ 77 h 77"/>
              <a:gd name="T68" fmla="*/ 40 w 72"/>
              <a:gd name="T69" fmla="*/ 64 h 77"/>
              <a:gd name="T70" fmla="*/ 22 w 72"/>
              <a:gd name="T71" fmla="*/ 45 h 77"/>
              <a:gd name="T72" fmla="*/ 13 w 72"/>
              <a:gd name="T73" fmla="*/ 41 h 77"/>
              <a:gd name="T74" fmla="*/ 4 w 72"/>
              <a:gd name="T75" fmla="*/ 36 h 77"/>
              <a:gd name="T76" fmla="*/ 4 w 72"/>
              <a:gd name="T77" fmla="*/ 27 h 77"/>
              <a:gd name="T78" fmla="*/ 9 w 72"/>
              <a:gd name="T79" fmla="*/ 23 h 77"/>
              <a:gd name="T80" fmla="*/ 18 w 72"/>
              <a:gd name="T81" fmla="*/ 14 h 77"/>
              <a:gd name="T82" fmla="*/ 18 w 72"/>
              <a:gd name="T83" fmla="*/ 9 h 77"/>
              <a:gd name="T84" fmla="*/ 22 w 72"/>
              <a:gd name="T85" fmla="*/ 5 h 77"/>
              <a:gd name="T86" fmla="*/ 22 w 72"/>
              <a:gd name="T87" fmla="*/ 0 h 77"/>
              <a:gd name="T88" fmla="*/ 27 w 72"/>
              <a:gd name="T89" fmla="*/ 0 h 77"/>
              <a:gd name="T90" fmla="*/ 31 w 72"/>
              <a:gd name="T91"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2" h="77">
                <a:moveTo>
                  <a:pt x="31" y="0"/>
                </a:moveTo>
                <a:lnTo>
                  <a:pt x="31" y="0"/>
                </a:lnTo>
                <a:lnTo>
                  <a:pt x="31" y="0"/>
                </a:lnTo>
                <a:lnTo>
                  <a:pt x="31" y="0"/>
                </a:lnTo>
                <a:lnTo>
                  <a:pt x="36" y="0"/>
                </a:lnTo>
                <a:lnTo>
                  <a:pt x="36" y="0"/>
                </a:lnTo>
                <a:lnTo>
                  <a:pt x="36" y="0"/>
                </a:lnTo>
                <a:lnTo>
                  <a:pt x="36" y="0"/>
                </a:lnTo>
                <a:lnTo>
                  <a:pt x="36" y="5"/>
                </a:lnTo>
                <a:lnTo>
                  <a:pt x="36" y="5"/>
                </a:lnTo>
                <a:lnTo>
                  <a:pt x="36" y="5"/>
                </a:lnTo>
                <a:lnTo>
                  <a:pt x="36" y="5"/>
                </a:lnTo>
                <a:lnTo>
                  <a:pt x="36" y="5"/>
                </a:lnTo>
                <a:lnTo>
                  <a:pt x="36" y="9"/>
                </a:lnTo>
                <a:lnTo>
                  <a:pt x="36" y="9"/>
                </a:lnTo>
                <a:lnTo>
                  <a:pt x="36" y="9"/>
                </a:lnTo>
                <a:lnTo>
                  <a:pt x="36" y="9"/>
                </a:lnTo>
                <a:lnTo>
                  <a:pt x="40" y="9"/>
                </a:lnTo>
                <a:lnTo>
                  <a:pt x="36" y="14"/>
                </a:lnTo>
                <a:lnTo>
                  <a:pt x="40" y="14"/>
                </a:lnTo>
                <a:lnTo>
                  <a:pt x="40" y="14"/>
                </a:lnTo>
                <a:lnTo>
                  <a:pt x="40" y="14"/>
                </a:lnTo>
                <a:lnTo>
                  <a:pt x="40" y="18"/>
                </a:lnTo>
                <a:lnTo>
                  <a:pt x="40" y="18"/>
                </a:lnTo>
                <a:lnTo>
                  <a:pt x="40" y="18"/>
                </a:lnTo>
                <a:lnTo>
                  <a:pt x="36" y="23"/>
                </a:lnTo>
                <a:lnTo>
                  <a:pt x="36" y="23"/>
                </a:lnTo>
                <a:lnTo>
                  <a:pt x="36" y="23"/>
                </a:lnTo>
                <a:lnTo>
                  <a:pt x="40" y="23"/>
                </a:lnTo>
                <a:lnTo>
                  <a:pt x="40" y="23"/>
                </a:lnTo>
                <a:lnTo>
                  <a:pt x="40" y="23"/>
                </a:lnTo>
                <a:lnTo>
                  <a:pt x="40" y="23"/>
                </a:lnTo>
                <a:lnTo>
                  <a:pt x="40" y="23"/>
                </a:lnTo>
                <a:lnTo>
                  <a:pt x="45" y="23"/>
                </a:lnTo>
                <a:lnTo>
                  <a:pt x="45" y="23"/>
                </a:lnTo>
                <a:lnTo>
                  <a:pt x="45" y="23"/>
                </a:lnTo>
                <a:lnTo>
                  <a:pt x="45" y="23"/>
                </a:lnTo>
                <a:lnTo>
                  <a:pt x="45" y="23"/>
                </a:lnTo>
                <a:lnTo>
                  <a:pt x="45" y="23"/>
                </a:lnTo>
                <a:lnTo>
                  <a:pt x="49" y="23"/>
                </a:lnTo>
                <a:lnTo>
                  <a:pt x="49" y="23"/>
                </a:lnTo>
                <a:lnTo>
                  <a:pt x="49" y="23"/>
                </a:lnTo>
                <a:lnTo>
                  <a:pt x="49" y="18"/>
                </a:lnTo>
                <a:lnTo>
                  <a:pt x="49" y="18"/>
                </a:lnTo>
                <a:lnTo>
                  <a:pt x="49" y="18"/>
                </a:lnTo>
                <a:lnTo>
                  <a:pt x="49" y="18"/>
                </a:lnTo>
                <a:lnTo>
                  <a:pt x="49" y="18"/>
                </a:lnTo>
                <a:lnTo>
                  <a:pt x="49" y="18"/>
                </a:lnTo>
                <a:lnTo>
                  <a:pt x="54" y="18"/>
                </a:lnTo>
                <a:lnTo>
                  <a:pt x="54" y="18"/>
                </a:lnTo>
                <a:lnTo>
                  <a:pt x="54" y="18"/>
                </a:lnTo>
                <a:lnTo>
                  <a:pt x="54" y="18"/>
                </a:lnTo>
                <a:lnTo>
                  <a:pt x="54" y="18"/>
                </a:lnTo>
                <a:lnTo>
                  <a:pt x="54" y="18"/>
                </a:lnTo>
                <a:lnTo>
                  <a:pt x="54" y="18"/>
                </a:lnTo>
                <a:lnTo>
                  <a:pt x="54" y="23"/>
                </a:lnTo>
                <a:lnTo>
                  <a:pt x="58" y="27"/>
                </a:lnTo>
                <a:lnTo>
                  <a:pt x="58" y="27"/>
                </a:lnTo>
                <a:lnTo>
                  <a:pt x="58" y="32"/>
                </a:lnTo>
                <a:lnTo>
                  <a:pt x="58" y="32"/>
                </a:lnTo>
                <a:lnTo>
                  <a:pt x="58" y="32"/>
                </a:lnTo>
                <a:lnTo>
                  <a:pt x="54" y="36"/>
                </a:lnTo>
                <a:lnTo>
                  <a:pt x="54" y="36"/>
                </a:lnTo>
                <a:lnTo>
                  <a:pt x="54" y="41"/>
                </a:lnTo>
                <a:lnTo>
                  <a:pt x="54" y="41"/>
                </a:lnTo>
                <a:lnTo>
                  <a:pt x="54" y="41"/>
                </a:lnTo>
                <a:lnTo>
                  <a:pt x="54" y="41"/>
                </a:lnTo>
                <a:lnTo>
                  <a:pt x="54" y="41"/>
                </a:lnTo>
                <a:lnTo>
                  <a:pt x="58" y="41"/>
                </a:lnTo>
                <a:lnTo>
                  <a:pt x="58" y="41"/>
                </a:lnTo>
                <a:lnTo>
                  <a:pt x="58" y="41"/>
                </a:lnTo>
                <a:lnTo>
                  <a:pt x="58" y="41"/>
                </a:lnTo>
                <a:lnTo>
                  <a:pt x="63" y="41"/>
                </a:lnTo>
                <a:lnTo>
                  <a:pt x="63" y="41"/>
                </a:lnTo>
                <a:lnTo>
                  <a:pt x="63" y="45"/>
                </a:lnTo>
                <a:lnTo>
                  <a:pt x="67" y="45"/>
                </a:lnTo>
                <a:lnTo>
                  <a:pt x="67" y="45"/>
                </a:lnTo>
                <a:lnTo>
                  <a:pt x="67" y="45"/>
                </a:lnTo>
                <a:lnTo>
                  <a:pt x="67" y="50"/>
                </a:lnTo>
                <a:lnTo>
                  <a:pt x="67" y="50"/>
                </a:lnTo>
                <a:lnTo>
                  <a:pt x="67" y="50"/>
                </a:lnTo>
                <a:lnTo>
                  <a:pt x="72" y="50"/>
                </a:lnTo>
                <a:lnTo>
                  <a:pt x="72" y="50"/>
                </a:lnTo>
                <a:lnTo>
                  <a:pt x="72" y="50"/>
                </a:lnTo>
                <a:lnTo>
                  <a:pt x="72" y="50"/>
                </a:lnTo>
                <a:lnTo>
                  <a:pt x="72" y="54"/>
                </a:lnTo>
                <a:lnTo>
                  <a:pt x="72" y="54"/>
                </a:lnTo>
                <a:lnTo>
                  <a:pt x="72" y="59"/>
                </a:lnTo>
                <a:lnTo>
                  <a:pt x="72" y="59"/>
                </a:lnTo>
                <a:lnTo>
                  <a:pt x="72" y="59"/>
                </a:lnTo>
                <a:lnTo>
                  <a:pt x="72" y="64"/>
                </a:lnTo>
                <a:lnTo>
                  <a:pt x="72" y="64"/>
                </a:lnTo>
                <a:lnTo>
                  <a:pt x="72" y="64"/>
                </a:lnTo>
                <a:lnTo>
                  <a:pt x="72" y="64"/>
                </a:lnTo>
                <a:lnTo>
                  <a:pt x="72" y="68"/>
                </a:lnTo>
                <a:lnTo>
                  <a:pt x="67" y="68"/>
                </a:lnTo>
                <a:lnTo>
                  <a:pt x="67" y="68"/>
                </a:lnTo>
                <a:lnTo>
                  <a:pt x="72" y="77"/>
                </a:lnTo>
                <a:lnTo>
                  <a:pt x="72" y="77"/>
                </a:lnTo>
                <a:lnTo>
                  <a:pt x="72" y="77"/>
                </a:lnTo>
                <a:lnTo>
                  <a:pt x="67" y="77"/>
                </a:lnTo>
                <a:lnTo>
                  <a:pt x="63" y="77"/>
                </a:lnTo>
                <a:lnTo>
                  <a:pt x="58" y="73"/>
                </a:lnTo>
                <a:lnTo>
                  <a:pt x="45" y="64"/>
                </a:lnTo>
                <a:lnTo>
                  <a:pt x="40" y="64"/>
                </a:lnTo>
                <a:lnTo>
                  <a:pt x="36" y="59"/>
                </a:lnTo>
                <a:lnTo>
                  <a:pt x="22" y="45"/>
                </a:lnTo>
                <a:lnTo>
                  <a:pt x="22" y="45"/>
                </a:lnTo>
                <a:lnTo>
                  <a:pt x="18" y="45"/>
                </a:lnTo>
                <a:lnTo>
                  <a:pt x="18" y="41"/>
                </a:lnTo>
                <a:lnTo>
                  <a:pt x="13" y="41"/>
                </a:lnTo>
                <a:lnTo>
                  <a:pt x="13" y="41"/>
                </a:lnTo>
                <a:lnTo>
                  <a:pt x="9" y="36"/>
                </a:lnTo>
                <a:lnTo>
                  <a:pt x="4" y="36"/>
                </a:lnTo>
                <a:lnTo>
                  <a:pt x="0" y="32"/>
                </a:lnTo>
                <a:lnTo>
                  <a:pt x="4" y="32"/>
                </a:lnTo>
                <a:lnTo>
                  <a:pt x="4" y="27"/>
                </a:lnTo>
                <a:lnTo>
                  <a:pt x="4" y="23"/>
                </a:lnTo>
                <a:lnTo>
                  <a:pt x="9" y="23"/>
                </a:lnTo>
                <a:lnTo>
                  <a:pt x="9" y="23"/>
                </a:lnTo>
                <a:lnTo>
                  <a:pt x="9" y="18"/>
                </a:lnTo>
                <a:lnTo>
                  <a:pt x="13" y="18"/>
                </a:lnTo>
                <a:lnTo>
                  <a:pt x="18" y="14"/>
                </a:lnTo>
                <a:lnTo>
                  <a:pt x="18" y="14"/>
                </a:lnTo>
                <a:lnTo>
                  <a:pt x="18" y="14"/>
                </a:lnTo>
                <a:lnTo>
                  <a:pt x="18" y="9"/>
                </a:lnTo>
                <a:lnTo>
                  <a:pt x="18" y="9"/>
                </a:lnTo>
                <a:lnTo>
                  <a:pt x="22" y="9"/>
                </a:lnTo>
                <a:lnTo>
                  <a:pt x="22" y="5"/>
                </a:lnTo>
                <a:lnTo>
                  <a:pt x="22" y="5"/>
                </a:lnTo>
                <a:lnTo>
                  <a:pt x="22" y="0"/>
                </a:lnTo>
                <a:lnTo>
                  <a:pt x="22" y="0"/>
                </a:lnTo>
                <a:lnTo>
                  <a:pt x="22" y="0"/>
                </a:lnTo>
                <a:lnTo>
                  <a:pt x="27" y="0"/>
                </a:lnTo>
                <a:lnTo>
                  <a:pt x="27" y="0"/>
                </a:lnTo>
                <a:lnTo>
                  <a:pt x="27" y="0"/>
                </a:lnTo>
                <a:lnTo>
                  <a:pt x="27" y="0"/>
                </a:lnTo>
                <a:lnTo>
                  <a:pt x="31" y="0"/>
                </a:lnTo>
                <a:lnTo>
                  <a:pt x="31" y="0"/>
                </a:lnTo>
                <a:lnTo>
                  <a:pt x="31"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1" name="Freeform 97">
            <a:extLst>
              <a:ext uri="{FF2B5EF4-FFF2-40B4-BE49-F238E27FC236}">
                <a16:creationId xmlns:a16="http://schemas.microsoft.com/office/drawing/2014/main" id="{6AFAB9A6-A5E7-A449-AE54-523911747ABC}"/>
              </a:ext>
            </a:extLst>
          </p:cNvPr>
          <p:cNvSpPr>
            <a:spLocks/>
          </p:cNvSpPr>
          <p:nvPr/>
        </p:nvSpPr>
        <p:spPr bwMode="auto">
          <a:xfrm>
            <a:off x="5832140" y="2727864"/>
            <a:ext cx="638582" cy="616112"/>
          </a:xfrm>
          <a:custGeom>
            <a:avLst/>
            <a:gdLst>
              <a:gd name="T0" fmla="*/ 63 w 266"/>
              <a:gd name="T1" fmla="*/ 5 h 253"/>
              <a:gd name="T2" fmla="*/ 81 w 266"/>
              <a:gd name="T3" fmla="*/ 9 h 253"/>
              <a:gd name="T4" fmla="*/ 99 w 266"/>
              <a:gd name="T5" fmla="*/ 18 h 253"/>
              <a:gd name="T6" fmla="*/ 104 w 266"/>
              <a:gd name="T7" fmla="*/ 32 h 253"/>
              <a:gd name="T8" fmla="*/ 131 w 266"/>
              <a:gd name="T9" fmla="*/ 36 h 253"/>
              <a:gd name="T10" fmla="*/ 158 w 266"/>
              <a:gd name="T11" fmla="*/ 54 h 253"/>
              <a:gd name="T12" fmla="*/ 176 w 266"/>
              <a:gd name="T13" fmla="*/ 41 h 253"/>
              <a:gd name="T14" fmla="*/ 176 w 266"/>
              <a:gd name="T15" fmla="*/ 32 h 253"/>
              <a:gd name="T16" fmla="*/ 176 w 266"/>
              <a:gd name="T17" fmla="*/ 18 h 253"/>
              <a:gd name="T18" fmla="*/ 198 w 266"/>
              <a:gd name="T19" fmla="*/ 5 h 253"/>
              <a:gd name="T20" fmla="*/ 212 w 266"/>
              <a:gd name="T21" fmla="*/ 5 h 253"/>
              <a:gd name="T22" fmla="*/ 226 w 266"/>
              <a:gd name="T23" fmla="*/ 14 h 253"/>
              <a:gd name="T24" fmla="*/ 239 w 266"/>
              <a:gd name="T25" fmla="*/ 18 h 253"/>
              <a:gd name="T26" fmla="*/ 253 w 266"/>
              <a:gd name="T27" fmla="*/ 18 h 253"/>
              <a:gd name="T28" fmla="*/ 257 w 266"/>
              <a:gd name="T29" fmla="*/ 27 h 253"/>
              <a:gd name="T30" fmla="*/ 253 w 266"/>
              <a:gd name="T31" fmla="*/ 36 h 253"/>
              <a:gd name="T32" fmla="*/ 257 w 266"/>
              <a:gd name="T33" fmla="*/ 45 h 253"/>
              <a:gd name="T34" fmla="*/ 253 w 266"/>
              <a:gd name="T35" fmla="*/ 59 h 253"/>
              <a:gd name="T36" fmla="*/ 257 w 266"/>
              <a:gd name="T37" fmla="*/ 72 h 253"/>
              <a:gd name="T38" fmla="*/ 262 w 266"/>
              <a:gd name="T39" fmla="*/ 95 h 253"/>
              <a:gd name="T40" fmla="*/ 262 w 266"/>
              <a:gd name="T41" fmla="*/ 113 h 253"/>
              <a:gd name="T42" fmla="*/ 262 w 266"/>
              <a:gd name="T43" fmla="*/ 136 h 253"/>
              <a:gd name="T44" fmla="*/ 262 w 266"/>
              <a:gd name="T45" fmla="*/ 158 h 253"/>
              <a:gd name="T46" fmla="*/ 262 w 266"/>
              <a:gd name="T47" fmla="*/ 176 h 253"/>
              <a:gd name="T48" fmla="*/ 266 w 266"/>
              <a:gd name="T49" fmla="*/ 199 h 253"/>
              <a:gd name="T50" fmla="*/ 266 w 266"/>
              <a:gd name="T51" fmla="*/ 235 h 253"/>
              <a:gd name="T52" fmla="*/ 266 w 266"/>
              <a:gd name="T53" fmla="*/ 244 h 253"/>
              <a:gd name="T54" fmla="*/ 248 w 266"/>
              <a:gd name="T55" fmla="*/ 249 h 253"/>
              <a:gd name="T56" fmla="*/ 235 w 266"/>
              <a:gd name="T57" fmla="*/ 244 h 253"/>
              <a:gd name="T58" fmla="*/ 189 w 266"/>
              <a:gd name="T59" fmla="*/ 226 h 253"/>
              <a:gd name="T60" fmla="*/ 149 w 266"/>
              <a:gd name="T61" fmla="*/ 204 h 253"/>
              <a:gd name="T62" fmla="*/ 113 w 266"/>
              <a:gd name="T63" fmla="*/ 181 h 253"/>
              <a:gd name="T64" fmla="*/ 85 w 266"/>
              <a:gd name="T65" fmla="*/ 194 h 253"/>
              <a:gd name="T66" fmla="*/ 72 w 266"/>
              <a:gd name="T67" fmla="*/ 185 h 253"/>
              <a:gd name="T68" fmla="*/ 40 w 266"/>
              <a:gd name="T69" fmla="*/ 176 h 253"/>
              <a:gd name="T70" fmla="*/ 31 w 266"/>
              <a:gd name="T71" fmla="*/ 163 h 253"/>
              <a:gd name="T72" fmla="*/ 13 w 266"/>
              <a:gd name="T73" fmla="*/ 158 h 253"/>
              <a:gd name="T74" fmla="*/ 9 w 266"/>
              <a:gd name="T75" fmla="*/ 145 h 253"/>
              <a:gd name="T76" fmla="*/ 0 w 266"/>
              <a:gd name="T77" fmla="*/ 127 h 253"/>
              <a:gd name="T78" fmla="*/ 9 w 266"/>
              <a:gd name="T79" fmla="*/ 118 h 253"/>
              <a:gd name="T80" fmla="*/ 9 w 266"/>
              <a:gd name="T81" fmla="*/ 104 h 253"/>
              <a:gd name="T82" fmla="*/ 9 w 266"/>
              <a:gd name="T83" fmla="*/ 77 h 253"/>
              <a:gd name="T84" fmla="*/ 4 w 266"/>
              <a:gd name="T85" fmla="*/ 63 h 253"/>
              <a:gd name="T86" fmla="*/ 4 w 266"/>
              <a:gd name="T87" fmla="*/ 54 h 253"/>
              <a:gd name="T88" fmla="*/ 13 w 266"/>
              <a:gd name="T89" fmla="*/ 45 h 253"/>
              <a:gd name="T90" fmla="*/ 13 w 266"/>
              <a:gd name="T91" fmla="*/ 36 h 253"/>
              <a:gd name="T92" fmla="*/ 18 w 266"/>
              <a:gd name="T93" fmla="*/ 27 h 253"/>
              <a:gd name="T94" fmla="*/ 22 w 266"/>
              <a:gd name="T95" fmla="*/ 23 h 253"/>
              <a:gd name="T96" fmla="*/ 31 w 266"/>
              <a:gd name="T97" fmla="*/ 14 h 253"/>
              <a:gd name="T98" fmla="*/ 36 w 266"/>
              <a:gd name="T99" fmla="*/ 5 h 253"/>
              <a:gd name="T100" fmla="*/ 36 w 266"/>
              <a:gd name="T101"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6" h="253">
                <a:moveTo>
                  <a:pt x="49" y="5"/>
                </a:moveTo>
                <a:lnTo>
                  <a:pt x="49" y="5"/>
                </a:lnTo>
                <a:lnTo>
                  <a:pt x="54" y="5"/>
                </a:lnTo>
                <a:lnTo>
                  <a:pt x="63" y="5"/>
                </a:lnTo>
                <a:lnTo>
                  <a:pt x="63" y="5"/>
                </a:lnTo>
                <a:lnTo>
                  <a:pt x="67" y="5"/>
                </a:lnTo>
                <a:lnTo>
                  <a:pt x="72" y="5"/>
                </a:lnTo>
                <a:lnTo>
                  <a:pt x="72" y="5"/>
                </a:lnTo>
                <a:lnTo>
                  <a:pt x="76" y="9"/>
                </a:lnTo>
                <a:lnTo>
                  <a:pt x="81" y="9"/>
                </a:lnTo>
                <a:lnTo>
                  <a:pt x="81" y="9"/>
                </a:lnTo>
                <a:lnTo>
                  <a:pt x="85" y="9"/>
                </a:lnTo>
                <a:lnTo>
                  <a:pt x="94" y="14"/>
                </a:lnTo>
                <a:lnTo>
                  <a:pt x="94" y="14"/>
                </a:lnTo>
                <a:lnTo>
                  <a:pt x="99" y="18"/>
                </a:lnTo>
                <a:lnTo>
                  <a:pt x="99" y="23"/>
                </a:lnTo>
                <a:lnTo>
                  <a:pt x="99" y="23"/>
                </a:lnTo>
                <a:lnTo>
                  <a:pt x="99" y="27"/>
                </a:lnTo>
                <a:lnTo>
                  <a:pt x="104" y="32"/>
                </a:lnTo>
                <a:lnTo>
                  <a:pt x="104" y="32"/>
                </a:lnTo>
                <a:lnTo>
                  <a:pt x="108" y="32"/>
                </a:lnTo>
                <a:lnTo>
                  <a:pt x="113" y="36"/>
                </a:lnTo>
                <a:lnTo>
                  <a:pt x="117" y="36"/>
                </a:lnTo>
                <a:lnTo>
                  <a:pt x="122" y="36"/>
                </a:lnTo>
                <a:lnTo>
                  <a:pt x="131" y="36"/>
                </a:lnTo>
                <a:lnTo>
                  <a:pt x="140" y="41"/>
                </a:lnTo>
                <a:lnTo>
                  <a:pt x="140" y="41"/>
                </a:lnTo>
                <a:lnTo>
                  <a:pt x="144" y="45"/>
                </a:lnTo>
                <a:lnTo>
                  <a:pt x="153" y="50"/>
                </a:lnTo>
                <a:lnTo>
                  <a:pt x="158" y="54"/>
                </a:lnTo>
                <a:lnTo>
                  <a:pt x="162" y="54"/>
                </a:lnTo>
                <a:lnTo>
                  <a:pt x="162" y="54"/>
                </a:lnTo>
                <a:lnTo>
                  <a:pt x="167" y="50"/>
                </a:lnTo>
                <a:lnTo>
                  <a:pt x="171" y="50"/>
                </a:lnTo>
                <a:lnTo>
                  <a:pt x="176" y="41"/>
                </a:lnTo>
                <a:lnTo>
                  <a:pt x="176" y="41"/>
                </a:lnTo>
                <a:lnTo>
                  <a:pt x="176" y="36"/>
                </a:lnTo>
                <a:lnTo>
                  <a:pt x="176" y="36"/>
                </a:lnTo>
                <a:lnTo>
                  <a:pt x="176" y="32"/>
                </a:lnTo>
                <a:lnTo>
                  <a:pt x="176" y="32"/>
                </a:lnTo>
                <a:lnTo>
                  <a:pt x="176" y="27"/>
                </a:lnTo>
                <a:lnTo>
                  <a:pt x="171" y="23"/>
                </a:lnTo>
                <a:lnTo>
                  <a:pt x="176" y="23"/>
                </a:lnTo>
                <a:lnTo>
                  <a:pt x="176" y="18"/>
                </a:lnTo>
                <a:lnTo>
                  <a:pt x="176" y="18"/>
                </a:lnTo>
                <a:lnTo>
                  <a:pt x="180" y="14"/>
                </a:lnTo>
                <a:lnTo>
                  <a:pt x="185" y="9"/>
                </a:lnTo>
                <a:lnTo>
                  <a:pt x="189" y="5"/>
                </a:lnTo>
                <a:lnTo>
                  <a:pt x="194" y="5"/>
                </a:lnTo>
                <a:lnTo>
                  <a:pt x="198" y="5"/>
                </a:lnTo>
                <a:lnTo>
                  <a:pt x="198" y="5"/>
                </a:lnTo>
                <a:lnTo>
                  <a:pt x="203" y="5"/>
                </a:lnTo>
                <a:lnTo>
                  <a:pt x="203" y="5"/>
                </a:lnTo>
                <a:lnTo>
                  <a:pt x="207" y="5"/>
                </a:lnTo>
                <a:lnTo>
                  <a:pt x="212" y="5"/>
                </a:lnTo>
                <a:lnTo>
                  <a:pt x="216" y="5"/>
                </a:lnTo>
                <a:lnTo>
                  <a:pt x="216" y="5"/>
                </a:lnTo>
                <a:lnTo>
                  <a:pt x="221" y="9"/>
                </a:lnTo>
                <a:lnTo>
                  <a:pt x="226" y="9"/>
                </a:lnTo>
                <a:lnTo>
                  <a:pt x="226" y="14"/>
                </a:lnTo>
                <a:lnTo>
                  <a:pt x="226" y="14"/>
                </a:lnTo>
                <a:lnTo>
                  <a:pt x="226" y="14"/>
                </a:lnTo>
                <a:lnTo>
                  <a:pt x="226" y="18"/>
                </a:lnTo>
                <a:lnTo>
                  <a:pt x="235" y="18"/>
                </a:lnTo>
                <a:lnTo>
                  <a:pt x="239" y="18"/>
                </a:lnTo>
                <a:lnTo>
                  <a:pt x="239" y="18"/>
                </a:lnTo>
                <a:lnTo>
                  <a:pt x="244" y="18"/>
                </a:lnTo>
                <a:lnTo>
                  <a:pt x="248" y="18"/>
                </a:lnTo>
                <a:lnTo>
                  <a:pt x="253" y="18"/>
                </a:lnTo>
                <a:lnTo>
                  <a:pt x="253" y="18"/>
                </a:lnTo>
                <a:lnTo>
                  <a:pt x="257" y="23"/>
                </a:lnTo>
                <a:lnTo>
                  <a:pt x="257" y="23"/>
                </a:lnTo>
                <a:lnTo>
                  <a:pt x="257" y="27"/>
                </a:lnTo>
                <a:lnTo>
                  <a:pt x="257" y="27"/>
                </a:lnTo>
                <a:lnTo>
                  <a:pt x="257" y="27"/>
                </a:lnTo>
                <a:lnTo>
                  <a:pt x="257" y="27"/>
                </a:lnTo>
                <a:lnTo>
                  <a:pt x="257" y="27"/>
                </a:lnTo>
                <a:lnTo>
                  <a:pt x="257" y="32"/>
                </a:lnTo>
                <a:lnTo>
                  <a:pt x="253" y="32"/>
                </a:lnTo>
                <a:lnTo>
                  <a:pt x="253" y="36"/>
                </a:lnTo>
                <a:lnTo>
                  <a:pt x="253" y="36"/>
                </a:lnTo>
                <a:lnTo>
                  <a:pt x="257" y="41"/>
                </a:lnTo>
                <a:lnTo>
                  <a:pt x="257" y="45"/>
                </a:lnTo>
                <a:lnTo>
                  <a:pt x="257" y="45"/>
                </a:lnTo>
                <a:lnTo>
                  <a:pt x="257" y="45"/>
                </a:lnTo>
                <a:lnTo>
                  <a:pt x="257" y="50"/>
                </a:lnTo>
                <a:lnTo>
                  <a:pt x="253" y="54"/>
                </a:lnTo>
                <a:lnTo>
                  <a:pt x="253" y="54"/>
                </a:lnTo>
                <a:lnTo>
                  <a:pt x="253" y="54"/>
                </a:lnTo>
                <a:lnTo>
                  <a:pt x="253" y="59"/>
                </a:lnTo>
                <a:lnTo>
                  <a:pt x="257" y="63"/>
                </a:lnTo>
                <a:lnTo>
                  <a:pt x="257" y="68"/>
                </a:lnTo>
                <a:lnTo>
                  <a:pt x="257" y="68"/>
                </a:lnTo>
                <a:lnTo>
                  <a:pt x="257" y="72"/>
                </a:lnTo>
                <a:lnTo>
                  <a:pt x="257" y="72"/>
                </a:lnTo>
                <a:lnTo>
                  <a:pt x="257" y="77"/>
                </a:lnTo>
                <a:lnTo>
                  <a:pt x="257" y="81"/>
                </a:lnTo>
                <a:lnTo>
                  <a:pt x="257" y="86"/>
                </a:lnTo>
                <a:lnTo>
                  <a:pt x="257" y="90"/>
                </a:lnTo>
                <a:lnTo>
                  <a:pt x="262" y="95"/>
                </a:lnTo>
                <a:lnTo>
                  <a:pt x="262" y="100"/>
                </a:lnTo>
                <a:lnTo>
                  <a:pt x="262" y="104"/>
                </a:lnTo>
                <a:lnTo>
                  <a:pt x="262" y="109"/>
                </a:lnTo>
                <a:lnTo>
                  <a:pt x="262" y="113"/>
                </a:lnTo>
                <a:lnTo>
                  <a:pt x="262" y="113"/>
                </a:lnTo>
                <a:lnTo>
                  <a:pt x="262" y="118"/>
                </a:lnTo>
                <a:lnTo>
                  <a:pt x="262" y="122"/>
                </a:lnTo>
                <a:lnTo>
                  <a:pt x="262" y="127"/>
                </a:lnTo>
                <a:lnTo>
                  <a:pt x="262" y="131"/>
                </a:lnTo>
                <a:lnTo>
                  <a:pt x="262" y="136"/>
                </a:lnTo>
                <a:lnTo>
                  <a:pt x="262" y="140"/>
                </a:lnTo>
                <a:lnTo>
                  <a:pt x="262" y="145"/>
                </a:lnTo>
                <a:lnTo>
                  <a:pt x="262" y="149"/>
                </a:lnTo>
                <a:lnTo>
                  <a:pt x="262" y="154"/>
                </a:lnTo>
                <a:lnTo>
                  <a:pt x="262" y="158"/>
                </a:lnTo>
                <a:lnTo>
                  <a:pt x="262" y="163"/>
                </a:lnTo>
                <a:lnTo>
                  <a:pt x="262" y="167"/>
                </a:lnTo>
                <a:lnTo>
                  <a:pt x="262" y="172"/>
                </a:lnTo>
                <a:lnTo>
                  <a:pt x="262" y="176"/>
                </a:lnTo>
                <a:lnTo>
                  <a:pt x="262" y="176"/>
                </a:lnTo>
                <a:lnTo>
                  <a:pt x="262" y="181"/>
                </a:lnTo>
                <a:lnTo>
                  <a:pt x="262" y="185"/>
                </a:lnTo>
                <a:lnTo>
                  <a:pt x="262" y="190"/>
                </a:lnTo>
                <a:lnTo>
                  <a:pt x="266" y="194"/>
                </a:lnTo>
                <a:lnTo>
                  <a:pt x="266" y="199"/>
                </a:lnTo>
                <a:lnTo>
                  <a:pt x="266" y="204"/>
                </a:lnTo>
                <a:lnTo>
                  <a:pt x="266" y="208"/>
                </a:lnTo>
                <a:lnTo>
                  <a:pt x="266" y="217"/>
                </a:lnTo>
                <a:lnTo>
                  <a:pt x="266" y="226"/>
                </a:lnTo>
                <a:lnTo>
                  <a:pt x="266" y="235"/>
                </a:lnTo>
                <a:lnTo>
                  <a:pt x="266" y="244"/>
                </a:lnTo>
                <a:lnTo>
                  <a:pt x="266" y="244"/>
                </a:lnTo>
                <a:lnTo>
                  <a:pt x="266" y="244"/>
                </a:lnTo>
                <a:lnTo>
                  <a:pt x="266" y="244"/>
                </a:lnTo>
                <a:lnTo>
                  <a:pt x="266" y="244"/>
                </a:lnTo>
                <a:lnTo>
                  <a:pt x="262" y="244"/>
                </a:lnTo>
                <a:lnTo>
                  <a:pt x="257" y="244"/>
                </a:lnTo>
                <a:lnTo>
                  <a:pt x="253" y="244"/>
                </a:lnTo>
                <a:lnTo>
                  <a:pt x="248" y="244"/>
                </a:lnTo>
                <a:lnTo>
                  <a:pt x="248" y="249"/>
                </a:lnTo>
                <a:lnTo>
                  <a:pt x="248" y="249"/>
                </a:lnTo>
                <a:lnTo>
                  <a:pt x="248" y="253"/>
                </a:lnTo>
                <a:lnTo>
                  <a:pt x="248" y="253"/>
                </a:lnTo>
                <a:lnTo>
                  <a:pt x="239" y="249"/>
                </a:lnTo>
                <a:lnTo>
                  <a:pt x="235" y="244"/>
                </a:lnTo>
                <a:lnTo>
                  <a:pt x="226" y="244"/>
                </a:lnTo>
                <a:lnTo>
                  <a:pt x="216" y="240"/>
                </a:lnTo>
                <a:lnTo>
                  <a:pt x="207" y="235"/>
                </a:lnTo>
                <a:lnTo>
                  <a:pt x="198" y="231"/>
                </a:lnTo>
                <a:lnTo>
                  <a:pt x="189" y="226"/>
                </a:lnTo>
                <a:lnTo>
                  <a:pt x="185" y="222"/>
                </a:lnTo>
                <a:lnTo>
                  <a:pt x="176" y="217"/>
                </a:lnTo>
                <a:lnTo>
                  <a:pt x="167" y="213"/>
                </a:lnTo>
                <a:lnTo>
                  <a:pt x="158" y="208"/>
                </a:lnTo>
                <a:lnTo>
                  <a:pt x="149" y="204"/>
                </a:lnTo>
                <a:lnTo>
                  <a:pt x="140" y="199"/>
                </a:lnTo>
                <a:lnTo>
                  <a:pt x="135" y="194"/>
                </a:lnTo>
                <a:lnTo>
                  <a:pt x="126" y="190"/>
                </a:lnTo>
                <a:lnTo>
                  <a:pt x="117" y="185"/>
                </a:lnTo>
                <a:lnTo>
                  <a:pt x="113" y="181"/>
                </a:lnTo>
                <a:lnTo>
                  <a:pt x="104" y="185"/>
                </a:lnTo>
                <a:lnTo>
                  <a:pt x="99" y="185"/>
                </a:lnTo>
                <a:lnTo>
                  <a:pt x="94" y="190"/>
                </a:lnTo>
                <a:lnTo>
                  <a:pt x="94" y="190"/>
                </a:lnTo>
                <a:lnTo>
                  <a:pt x="85" y="194"/>
                </a:lnTo>
                <a:lnTo>
                  <a:pt x="81" y="199"/>
                </a:lnTo>
                <a:lnTo>
                  <a:pt x="81" y="199"/>
                </a:lnTo>
                <a:lnTo>
                  <a:pt x="81" y="199"/>
                </a:lnTo>
                <a:lnTo>
                  <a:pt x="76" y="190"/>
                </a:lnTo>
                <a:lnTo>
                  <a:pt x="72" y="185"/>
                </a:lnTo>
                <a:lnTo>
                  <a:pt x="67" y="185"/>
                </a:lnTo>
                <a:lnTo>
                  <a:pt x="63" y="185"/>
                </a:lnTo>
                <a:lnTo>
                  <a:pt x="54" y="181"/>
                </a:lnTo>
                <a:lnTo>
                  <a:pt x="45" y="181"/>
                </a:lnTo>
                <a:lnTo>
                  <a:pt x="40" y="176"/>
                </a:lnTo>
                <a:lnTo>
                  <a:pt x="40" y="172"/>
                </a:lnTo>
                <a:lnTo>
                  <a:pt x="36" y="167"/>
                </a:lnTo>
                <a:lnTo>
                  <a:pt x="36" y="167"/>
                </a:lnTo>
                <a:lnTo>
                  <a:pt x="36" y="167"/>
                </a:lnTo>
                <a:lnTo>
                  <a:pt x="31" y="163"/>
                </a:lnTo>
                <a:lnTo>
                  <a:pt x="22" y="163"/>
                </a:lnTo>
                <a:lnTo>
                  <a:pt x="18" y="163"/>
                </a:lnTo>
                <a:lnTo>
                  <a:pt x="18" y="163"/>
                </a:lnTo>
                <a:lnTo>
                  <a:pt x="18" y="163"/>
                </a:lnTo>
                <a:lnTo>
                  <a:pt x="13" y="158"/>
                </a:lnTo>
                <a:lnTo>
                  <a:pt x="13" y="158"/>
                </a:lnTo>
                <a:lnTo>
                  <a:pt x="13" y="158"/>
                </a:lnTo>
                <a:lnTo>
                  <a:pt x="13" y="149"/>
                </a:lnTo>
                <a:lnTo>
                  <a:pt x="13" y="149"/>
                </a:lnTo>
                <a:lnTo>
                  <a:pt x="9" y="145"/>
                </a:lnTo>
                <a:lnTo>
                  <a:pt x="9" y="140"/>
                </a:lnTo>
                <a:lnTo>
                  <a:pt x="4" y="136"/>
                </a:lnTo>
                <a:lnTo>
                  <a:pt x="0" y="131"/>
                </a:lnTo>
                <a:lnTo>
                  <a:pt x="0" y="131"/>
                </a:lnTo>
                <a:lnTo>
                  <a:pt x="0" y="127"/>
                </a:lnTo>
                <a:lnTo>
                  <a:pt x="4" y="127"/>
                </a:lnTo>
                <a:lnTo>
                  <a:pt x="4" y="127"/>
                </a:lnTo>
                <a:lnTo>
                  <a:pt x="9" y="122"/>
                </a:lnTo>
                <a:lnTo>
                  <a:pt x="9" y="122"/>
                </a:lnTo>
                <a:lnTo>
                  <a:pt x="9" y="118"/>
                </a:lnTo>
                <a:lnTo>
                  <a:pt x="9" y="118"/>
                </a:lnTo>
                <a:lnTo>
                  <a:pt x="9" y="113"/>
                </a:lnTo>
                <a:lnTo>
                  <a:pt x="9" y="109"/>
                </a:lnTo>
                <a:lnTo>
                  <a:pt x="4" y="109"/>
                </a:lnTo>
                <a:lnTo>
                  <a:pt x="9" y="104"/>
                </a:lnTo>
                <a:lnTo>
                  <a:pt x="9" y="100"/>
                </a:lnTo>
                <a:lnTo>
                  <a:pt x="9" y="95"/>
                </a:lnTo>
                <a:lnTo>
                  <a:pt x="9" y="86"/>
                </a:lnTo>
                <a:lnTo>
                  <a:pt x="9" y="77"/>
                </a:lnTo>
                <a:lnTo>
                  <a:pt x="9" y="77"/>
                </a:lnTo>
                <a:lnTo>
                  <a:pt x="9" y="72"/>
                </a:lnTo>
                <a:lnTo>
                  <a:pt x="4" y="72"/>
                </a:lnTo>
                <a:lnTo>
                  <a:pt x="4" y="68"/>
                </a:lnTo>
                <a:lnTo>
                  <a:pt x="4" y="63"/>
                </a:lnTo>
                <a:lnTo>
                  <a:pt x="4" y="63"/>
                </a:lnTo>
                <a:lnTo>
                  <a:pt x="0" y="59"/>
                </a:lnTo>
                <a:lnTo>
                  <a:pt x="0" y="54"/>
                </a:lnTo>
                <a:lnTo>
                  <a:pt x="0" y="54"/>
                </a:lnTo>
                <a:lnTo>
                  <a:pt x="4" y="54"/>
                </a:lnTo>
                <a:lnTo>
                  <a:pt x="4" y="54"/>
                </a:lnTo>
                <a:lnTo>
                  <a:pt x="9" y="50"/>
                </a:lnTo>
                <a:lnTo>
                  <a:pt x="9" y="50"/>
                </a:lnTo>
                <a:lnTo>
                  <a:pt x="9" y="50"/>
                </a:lnTo>
                <a:lnTo>
                  <a:pt x="13" y="45"/>
                </a:lnTo>
                <a:lnTo>
                  <a:pt x="13" y="45"/>
                </a:lnTo>
                <a:lnTo>
                  <a:pt x="13" y="45"/>
                </a:lnTo>
                <a:lnTo>
                  <a:pt x="13" y="41"/>
                </a:lnTo>
                <a:lnTo>
                  <a:pt x="13" y="41"/>
                </a:lnTo>
                <a:lnTo>
                  <a:pt x="13" y="41"/>
                </a:lnTo>
                <a:lnTo>
                  <a:pt x="13" y="36"/>
                </a:lnTo>
                <a:lnTo>
                  <a:pt x="13" y="32"/>
                </a:lnTo>
                <a:lnTo>
                  <a:pt x="13" y="27"/>
                </a:lnTo>
                <a:lnTo>
                  <a:pt x="13" y="27"/>
                </a:lnTo>
                <a:lnTo>
                  <a:pt x="13" y="27"/>
                </a:lnTo>
                <a:lnTo>
                  <a:pt x="18" y="27"/>
                </a:lnTo>
                <a:lnTo>
                  <a:pt x="18" y="27"/>
                </a:lnTo>
                <a:lnTo>
                  <a:pt x="18" y="23"/>
                </a:lnTo>
                <a:lnTo>
                  <a:pt x="22" y="23"/>
                </a:lnTo>
                <a:lnTo>
                  <a:pt x="22" y="23"/>
                </a:lnTo>
                <a:lnTo>
                  <a:pt x="22" y="23"/>
                </a:lnTo>
                <a:lnTo>
                  <a:pt x="22" y="18"/>
                </a:lnTo>
                <a:lnTo>
                  <a:pt x="22" y="18"/>
                </a:lnTo>
                <a:lnTo>
                  <a:pt x="27" y="18"/>
                </a:lnTo>
                <a:lnTo>
                  <a:pt x="31" y="18"/>
                </a:lnTo>
                <a:lnTo>
                  <a:pt x="31" y="14"/>
                </a:lnTo>
                <a:lnTo>
                  <a:pt x="36" y="14"/>
                </a:lnTo>
                <a:lnTo>
                  <a:pt x="36" y="14"/>
                </a:lnTo>
                <a:lnTo>
                  <a:pt x="36" y="9"/>
                </a:lnTo>
                <a:lnTo>
                  <a:pt x="36" y="9"/>
                </a:lnTo>
                <a:lnTo>
                  <a:pt x="36" y="5"/>
                </a:lnTo>
                <a:lnTo>
                  <a:pt x="36" y="5"/>
                </a:lnTo>
                <a:lnTo>
                  <a:pt x="36" y="5"/>
                </a:lnTo>
                <a:lnTo>
                  <a:pt x="36" y="0"/>
                </a:lnTo>
                <a:lnTo>
                  <a:pt x="36" y="0"/>
                </a:lnTo>
                <a:lnTo>
                  <a:pt x="36" y="0"/>
                </a:lnTo>
                <a:lnTo>
                  <a:pt x="40" y="0"/>
                </a:lnTo>
                <a:lnTo>
                  <a:pt x="49" y="5"/>
                </a:lnTo>
                <a:lnTo>
                  <a:pt x="49"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2" name="Freeform 98">
            <a:extLst>
              <a:ext uri="{FF2B5EF4-FFF2-40B4-BE49-F238E27FC236}">
                <a16:creationId xmlns:a16="http://schemas.microsoft.com/office/drawing/2014/main" id="{38A1F209-4D96-BA42-8EAC-19A8B98F4A4F}"/>
              </a:ext>
            </a:extLst>
          </p:cNvPr>
          <p:cNvSpPr>
            <a:spLocks/>
          </p:cNvSpPr>
          <p:nvPr/>
        </p:nvSpPr>
        <p:spPr bwMode="auto">
          <a:xfrm>
            <a:off x="8770575" y="3775009"/>
            <a:ext cx="98429" cy="185077"/>
          </a:xfrm>
          <a:custGeom>
            <a:avLst/>
            <a:gdLst>
              <a:gd name="T0" fmla="*/ 0 w 41"/>
              <a:gd name="T1" fmla="*/ 0 h 76"/>
              <a:gd name="T2" fmla="*/ 4 w 41"/>
              <a:gd name="T3" fmla="*/ 0 h 76"/>
              <a:gd name="T4" fmla="*/ 9 w 41"/>
              <a:gd name="T5" fmla="*/ 4 h 76"/>
              <a:gd name="T6" fmla="*/ 18 w 41"/>
              <a:gd name="T7" fmla="*/ 18 h 76"/>
              <a:gd name="T8" fmla="*/ 18 w 41"/>
              <a:gd name="T9" fmla="*/ 18 h 76"/>
              <a:gd name="T10" fmla="*/ 22 w 41"/>
              <a:gd name="T11" fmla="*/ 18 h 76"/>
              <a:gd name="T12" fmla="*/ 27 w 41"/>
              <a:gd name="T13" fmla="*/ 27 h 76"/>
              <a:gd name="T14" fmla="*/ 27 w 41"/>
              <a:gd name="T15" fmla="*/ 27 h 76"/>
              <a:gd name="T16" fmla="*/ 27 w 41"/>
              <a:gd name="T17" fmla="*/ 27 h 76"/>
              <a:gd name="T18" fmla="*/ 32 w 41"/>
              <a:gd name="T19" fmla="*/ 31 h 76"/>
              <a:gd name="T20" fmla="*/ 32 w 41"/>
              <a:gd name="T21" fmla="*/ 36 h 76"/>
              <a:gd name="T22" fmla="*/ 36 w 41"/>
              <a:gd name="T23" fmla="*/ 40 h 76"/>
              <a:gd name="T24" fmla="*/ 36 w 41"/>
              <a:gd name="T25" fmla="*/ 45 h 76"/>
              <a:gd name="T26" fmla="*/ 36 w 41"/>
              <a:gd name="T27" fmla="*/ 45 h 76"/>
              <a:gd name="T28" fmla="*/ 41 w 41"/>
              <a:gd name="T29" fmla="*/ 49 h 76"/>
              <a:gd name="T30" fmla="*/ 41 w 41"/>
              <a:gd name="T31" fmla="*/ 58 h 76"/>
              <a:gd name="T32" fmla="*/ 36 w 41"/>
              <a:gd name="T33" fmla="*/ 63 h 76"/>
              <a:gd name="T34" fmla="*/ 36 w 41"/>
              <a:gd name="T35" fmla="*/ 67 h 76"/>
              <a:gd name="T36" fmla="*/ 32 w 41"/>
              <a:gd name="T37" fmla="*/ 72 h 76"/>
              <a:gd name="T38" fmla="*/ 18 w 41"/>
              <a:gd name="T39" fmla="*/ 76 h 76"/>
              <a:gd name="T40" fmla="*/ 13 w 41"/>
              <a:gd name="T41" fmla="*/ 76 h 76"/>
              <a:gd name="T42" fmla="*/ 9 w 41"/>
              <a:gd name="T43" fmla="*/ 67 h 76"/>
              <a:gd name="T44" fmla="*/ 4 w 41"/>
              <a:gd name="T45" fmla="*/ 58 h 76"/>
              <a:gd name="T46" fmla="*/ 0 w 41"/>
              <a:gd name="T47" fmla="*/ 40 h 76"/>
              <a:gd name="T48" fmla="*/ 0 w 41"/>
              <a:gd name="T49" fmla="*/ 31 h 76"/>
              <a:gd name="T50" fmla="*/ 0 w 41"/>
              <a:gd name="T51" fmla="*/ 36 h 76"/>
              <a:gd name="T52" fmla="*/ 0 w 41"/>
              <a:gd name="T53" fmla="*/ 36 h 76"/>
              <a:gd name="T54" fmla="*/ 0 w 41"/>
              <a:gd name="T55" fmla="*/ 27 h 76"/>
              <a:gd name="T56" fmla="*/ 4 w 41"/>
              <a:gd name="T57" fmla="*/ 22 h 76"/>
              <a:gd name="T58" fmla="*/ 4 w 41"/>
              <a:gd name="T59" fmla="*/ 18 h 76"/>
              <a:gd name="T60" fmla="*/ 4 w 41"/>
              <a:gd name="T61" fmla="*/ 13 h 76"/>
              <a:gd name="T62" fmla="*/ 4 w 41"/>
              <a:gd name="T63" fmla="*/ 9 h 76"/>
              <a:gd name="T64" fmla="*/ 4 w 41"/>
              <a:gd name="T65" fmla="*/ 9 h 76"/>
              <a:gd name="T66" fmla="*/ 9 w 41"/>
              <a:gd name="T67" fmla="*/ 9 h 76"/>
              <a:gd name="T68" fmla="*/ 9 w 41"/>
              <a:gd name="T69" fmla="*/ 9 h 76"/>
              <a:gd name="T70" fmla="*/ 9 w 41"/>
              <a:gd name="T71" fmla="*/ 4 h 76"/>
              <a:gd name="T72" fmla="*/ 4 w 41"/>
              <a:gd name="T73" fmla="*/ 4 h 76"/>
              <a:gd name="T74" fmla="*/ 0 w 41"/>
              <a:gd name="T75"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76">
                <a:moveTo>
                  <a:pt x="0" y="0"/>
                </a:moveTo>
                <a:lnTo>
                  <a:pt x="0" y="0"/>
                </a:lnTo>
                <a:lnTo>
                  <a:pt x="4" y="0"/>
                </a:lnTo>
                <a:lnTo>
                  <a:pt x="4" y="0"/>
                </a:lnTo>
                <a:lnTo>
                  <a:pt x="9" y="4"/>
                </a:lnTo>
                <a:lnTo>
                  <a:pt x="9" y="4"/>
                </a:lnTo>
                <a:lnTo>
                  <a:pt x="13" y="9"/>
                </a:lnTo>
                <a:lnTo>
                  <a:pt x="18" y="18"/>
                </a:lnTo>
                <a:lnTo>
                  <a:pt x="18" y="18"/>
                </a:lnTo>
                <a:lnTo>
                  <a:pt x="18" y="18"/>
                </a:lnTo>
                <a:lnTo>
                  <a:pt x="22" y="18"/>
                </a:lnTo>
                <a:lnTo>
                  <a:pt x="22" y="18"/>
                </a:lnTo>
                <a:lnTo>
                  <a:pt x="27" y="22"/>
                </a:lnTo>
                <a:lnTo>
                  <a:pt x="27" y="27"/>
                </a:lnTo>
                <a:lnTo>
                  <a:pt x="27" y="27"/>
                </a:lnTo>
                <a:lnTo>
                  <a:pt x="27" y="27"/>
                </a:lnTo>
                <a:lnTo>
                  <a:pt x="27" y="27"/>
                </a:lnTo>
                <a:lnTo>
                  <a:pt x="27" y="27"/>
                </a:lnTo>
                <a:lnTo>
                  <a:pt x="27" y="27"/>
                </a:lnTo>
                <a:lnTo>
                  <a:pt x="32" y="31"/>
                </a:lnTo>
                <a:lnTo>
                  <a:pt x="32" y="36"/>
                </a:lnTo>
                <a:lnTo>
                  <a:pt x="32" y="36"/>
                </a:lnTo>
                <a:lnTo>
                  <a:pt x="36" y="40"/>
                </a:lnTo>
                <a:lnTo>
                  <a:pt x="36" y="40"/>
                </a:lnTo>
                <a:lnTo>
                  <a:pt x="36" y="40"/>
                </a:lnTo>
                <a:lnTo>
                  <a:pt x="36" y="45"/>
                </a:lnTo>
                <a:lnTo>
                  <a:pt x="36" y="45"/>
                </a:lnTo>
                <a:lnTo>
                  <a:pt x="36" y="45"/>
                </a:lnTo>
                <a:lnTo>
                  <a:pt x="36" y="49"/>
                </a:lnTo>
                <a:lnTo>
                  <a:pt x="41" y="49"/>
                </a:lnTo>
                <a:lnTo>
                  <a:pt x="41" y="54"/>
                </a:lnTo>
                <a:lnTo>
                  <a:pt x="41" y="58"/>
                </a:lnTo>
                <a:lnTo>
                  <a:pt x="36" y="63"/>
                </a:lnTo>
                <a:lnTo>
                  <a:pt x="36" y="63"/>
                </a:lnTo>
                <a:lnTo>
                  <a:pt x="36" y="67"/>
                </a:lnTo>
                <a:lnTo>
                  <a:pt x="36" y="67"/>
                </a:lnTo>
                <a:lnTo>
                  <a:pt x="32" y="72"/>
                </a:lnTo>
                <a:lnTo>
                  <a:pt x="32" y="72"/>
                </a:lnTo>
                <a:lnTo>
                  <a:pt x="22" y="72"/>
                </a:lnTo>
                <a:lnTo>
                  <a:pt x="18" y="76"/>
                </a:lnTo>
                <a:lnTo>
                  <a:pt x="18" y="76"/>
                </a:lnTo>
                <a:lnTo>
                  <a:pt x="13" y="76"/>
                </a:lnTo>
                <a:lnTo>
                  <a:pt x="9" y="72"/>
                </a:lnTo>
                <a:lnTo>
                  <a:pt x="9" y="67"/>
                </a:lnTo>
                <a:lnTo>
                  <a:pt x="4" y="63"/>
                </a:lnTo>
                <a:lnTo>
                  <a:pt x="4" y="58"/>
                </a:lnTo>
                <a:lnTo>
                  <a:pt x="0" y="45"/>
                </a:lnTo>
                <a:lnTo>
                  <a:pt x="0" y="40"/>
                </a:lnTo>
                <a:lnTo>
                  <a:pt x="0" y="36"/>
                </a:lnTo>
                <a:lnTo>
                  <a:pt x="0" y="31"/>
                </a:lnTo>
                <a:lnTo>
                  <a:pt x="0" y="31"/>
                </a:lnTo>
                <a:lnTo>
                  <a:pt x="0" y="36"/>
                </a:lnTo>
                <a:lnTo>
                  <a:pt x="0" y="36"/>
                </a:lnTo>
                <a:lnTo>
                  <a:pt x="0" y="36"/>
                </a:lnTo>
                <a:lnTo>
                  <a:pt x="0" y="31"/>
                </a:lnTo>
                <a:lnTo>
                  <a:pt x="0" y="27"/>
                </a:lnTo>
                <a:lnTo>
                  <a:pt x="4" y="22"/>
                </a:lnTo>
                <a:lnTo>
                  <a:pt x="4" y="22"/>
                </a:lnTo>
                <a:lnTo>
                  <a:pt x="4" y="22"/>
                </a:lnTo>
                <a:lnTo>
                  <a:pt x="4" y="18"/>
                </a:lnTo>
                <a:lnTo>
                  <a:pt x="4" y="18"/>
                </a:lnTo>
                <a:lnTo>
                  <a:pt x="4" y="13"/>
                </a:lnTo>
                <a:lnTo>
                  <a:pt x="4" y="13"/>
                </a:lnTo>
                <a:lnTo>
                  <a:pt x="4" y="9"/>
                </a:lnTo>
                <a:lnTo>
                  <a:pt x="4" y="4"/>
                </a:lnTo>
                <a:lnTo>
                  <a:pt x="4" y="9"/>
                </a:lnTo>
                <a:lnTo>
                  <a:pt x="9" y="9"/>
                </a:lnTo>
                <a:lnTo>
                  <a:pt x="9" y="9"/>
                </a:lnTo>
                <a:lnTo>
                  <a:pt x="9" y="9"/>
                </a:lnTo>
                <a:lnTo>
                  <a:pt x="9" y="9"/>
                </a:lnTo>
                <a:lnTo>
                  <a:pt x="9" y="9"/>
                </a:lnTo>
                <a:lnTo>
                  <a:pt x="9" y="4"/>
                </a:lnTo>
                <a:lnTo>
                  <a:pt x="4" y="4"/>
                </a:lnTo>
                <a:lnTo>
                  <a:pt x="4" y="4"/>
                </a:lnTo>
                <a:lnTo>
                  <a:pt x="0" y="4"/>
                </a:lnTo>
                <a:lnTo>
                  <a:pt x="0" y="4"/>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3" name="Freeform 99">
            <a:extLst>
              <a:ext uri="{FF2B5EF4-FFF2-40B4-BE49-F238E27FC236}">
                <a16:creationId xmlns:a16="http://schemas.microsoft.com/office/drawing/2014/main" id="{F971E574-A5AC-4C43-8C3F-E5C6AFCC4692}"/>
              </a:ext>
            </a:extLst>
          </p:cNvPr>
          <p:cNvSpPr>
            <a:spLocks/>
          </p:cNvSpPr>
          <p:nvPr/>
        </p:nvSpPr>
        <p:spPr bwMode="auto">
          <a:xfrm>
            <a:off x="6535541" y="5557591"/>
            <a:ext cx="86425" cy="87668"/>
          </a:xfrm>
          <a:custGeom>
            <a:avLst/>
            <a:gdLst>
              <a:gd name="T0" fmla="*/ 27 w 36"/>
              <a:gd name="T1" fmla="*/ 27 h 36"/>
              <a:gd name="T2" fmla="*/ 23 w 36"/>
              <a:gd name="T3" fmla="*/ 27 h 36"/>
              <a:gd name="T4" fmla="*/ 23 w 36"/>
              <a:gd name="T5" fmla="*/ 27 h 36"/>
              <a:gd name="T6" fmla="*/ 18 w 36"/>
              <a:gd name="T7" fmla="*/ 27 h 36"/>
              <a:gd name="T8" fmla="*/ 18 w 36"/>
              <a:gd name="T9" fmla="*/ 32 h 36"/>
              <a:gd name="T10" fmla="*/ 14 w 36"/>
              <a:gd name="T11" fmla="*/ 36 h 36"/>
              <a:gd name="T12" fmla="*/ 14 w 36"/>
              <a:gd name="T13" fmla="*/ 36 h 36"/>
              <a:gd name="T14" fmla="*/ 14 w 36"/>
              <a:gd name="T15" fmla="*/ 36 h 36"/>
              <a:gd name="T16" fmla="*/ 9 w 36"/>
              <a:gd name="T17" fmla="*/ 36 h 36"/>
              <a:gd name="T18" fmla="*/ 5 w 36"/>
              <a:gd name="T19" fmla="*/ 32 h 36"/>
              <a:gd name="T20" fmla="*/ 5 w 36"/>
              <a:gd name="T21" fmla="*/ 32 h 36"/>
              <a:gd name="T22" fmla="*/ 5 w 36"/>
              <a:gd name="T23" fmla="*/ 32 h 36"/>
              <a:gd name="T24" fmla="*/ 5 w 36"/>
              <a:gd name="T25" fmla="*/ 32 h 36"/>
              <a:gd name="T26" fmla="*/ 5 w 36"/>
              <a:gd name="T27" fmla="*/ 27 h 36"/>
              <a:gd name="T28" fmla="*/ 0 w 36"/>
              <a:gd name="T29" fmla="*/ 23 h 36"/>
              <a:gd name="T30" fmla="*/ 0 w 36"/>
              <a:gd name="T31" fmla="*/ 23 h 36"/>
              <a:gd name="T32" fmla="*/ 0 w 36"/>
              <a:gd name="T33" fmla="*/ 18 h 36"/>
              <a:gd name="T34" fmla="*/ 0 w 36"/>
              <a:gd name="T35" fmla="*/ 18 h 36"/>
              <a:gd name="T36" fmla="*/ 5 w 36"/>
              <a:gd name="T37" fmla="*/ 14 h 36"/>
              <a:gd name="T38" fmla="*/ 5 w 36"/>
              <a:gd name="T39" fmla="*/ 14 h 36"/>
              <a:gd name="T40" fmla="*/ 5 w 36"/>
              <a:gd name="T41" fmla="*/ 9 h 36"/>
              <a:gd name="T42" fmla="*/ 9 w 36"/>
              <a:gd name="T43" fmla="*/ 9 h 36"/>
              <a:gd name="T44" fmla="*/ 9 w 36"/>
              <a:gd name="T45" fmla="*/ 5 h 36"/>
              <a:gd name="T46" fmla="*/ 14 w 36"/>
              <a:gd name="T47" fmla="*/ 5 h 36"/>
              <a:gd name="T48" fmla="*/ 18 w 36"/>
              <a:gd name="T49" fmla="*/ 0 h 36"/>
              <a:gd name="T50" fmla="*/ 27 w 36"/>
              <a:gd name="T51" fmla="*/ 0 h 36"/>
              <a:gd name="T52" fmla="*/ 27 w 36"/>
              <a:gd name="T53" fmla="*/ 0 h 36"/>
              <a:gd name="T54" fmla="*/ 27 w 36"/>
              <a:gd name="T55" fmla="*/ 0 h 36"/>
              <a:gd name="T56" fmla="*/ 32 w 36"/>
              <a:gd name="T57" fmla="*/ 0 h 36"/>
              <a:gd name="T58" fmla="*/ 32 w 36"/>
              <a:gd name="T59" fmla="*/ 5 h 36"/>
              <a:gd name="T60" fmla="*/ 36 w 36"/>
              <a:gd name="T61" fmla="*/ 9 h 36"/>
              <a:gd name="T62" fmla="*/ 36 w 36"/>
              <a:gd name="T63" fmla="*/ 9 h 36"/>
              <a:gd name="T64" fmla="*/ 36 w 36"/>
              <a:gd name="T65" fmla="*/ 9 h 36"/>
              <a:gd name="T66" fmla="*/ 36 w 36"/>
              <a:gd name="T67" fmla="*/ 14 h 36"/>
              <a:gd name="T68" fmla="*/ 36 w 36"/>
              <a:gd name="T69" fmla="*/ 18 h 36"/>
              <a:gd name="T70" fmla="*/ 32 w 36"/>
              <a:gd name="T71" fmla="*/ 18 h 36"/>
              <a:gd name="T72" fmla="*/ 32 w 36"/>
              <a:gd name="T73" fmla="*/ 23 h 36"/>
              <a:gd name="T74" fmla="*/ 32 w 36"/>
              <a:gd name="T75" fmla="*/ 23 h 36"/>
              <a:gd name="T76" fmla="*/ 27 w 36"/>
              <a:gd name="T77" fmla="*/ 2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36">
                <a:moveTo>
                  <a:pt x="27" y="27"/>
                </a:moveTo>
                <a:lnTo>
                  <a:pt x="27" y="27"/>
                </a:lnTo>
                <a:lnTo>
                  <a:pt x="23" y="27"/>
                </a:lnTo>
                <a:lnTo>
                  <a:pt x="23" y="27"/>
                </a:lnTo>
                <a:lnTo>
                  <a:pt x="23" y="27"/>
                </a:lnTo>
                <a:lnTo>
                  <a:pt x="23" y="27"/>
                </a:lnTo>
                <a:lnTo>
                  <a:pt x="23" y="27"/>
                </a:lnTo>
                <a:lnTo>
                  <a:pt x="18" y="27"/>
                </a:lnTo>
                <a:lnTo>
                  <a:pt x="18" y="27"/>
                </a:lnTo>
                <a:lnTo>
                  <a:pt x="18" y="32"/>
                </a:lnTo>
                <a:lnTo>
                  <a:pt x="14" y="32"/>
                </a:lnTo>
                <a:lnTo>
                  <a:pt x="14" y="36"/>
                </a:lnTo>
                <a:lnTo>
                  <a:pt x="14" y="36"/>
                </a:lnTo>
                <a:lnTo>
                  <a:pt x="14" y="36"/>
                </a:lnTo>
                <a:lnTo>
                  <a:pt x="14" y="36"/>
                </a:lnTo>
                <a:lnTo>
                  <a:pt x="14" y="36"/>
                </a:lnTo>
                <a:lnTo>
                  <a:pt x="9" y="36"/>
                </a:lnTo>
                <a:lnTo>
                  <a:pt x="9" y="36"/>
                </a:lnTo>
                <a:lnTo>
                  <a:pt x="5" y="32"/>
                </a:lnTo>
                <a:lnTo>
                  <a:pt x="5" y="32"/>
                </a:lnTo>
                <a:lnTo>
                  <a:pt x="5" y="32"/>
                </a:lnTo>
                <a:lnTo>
                  <a:pt x="5" y="32"/>
                </a:lnTo>
                <a:lnTo>
                  <a:pt x="5" y="32"/>
                </a:lnTo>
                <a:lnTo>
                  <a:pt x="5" y="32"/>
                </a:lnTo>
                <a:lnTo>
                  <a:pt x="5" y="32"/>
                </a:lnTo>
                <a:lnTo>
                  <a:pt x="5" y="32"/>
                </a:lnTo>
                <a:lnTo>
                  <a:pt x="5" y="27"/>
                </a:lnTo>
                <a:lnTo>
                  <a:pt x="5" y="27"/>
                </a:lnTo>
                <a:lnTo>
                  <a:pt x="5" y="27"/>
                </a:lnTo>
                <a:lnTo>
                  <a:pt x="0" y="23"/>
                </a:lnTo>
                <a:lnTo>
                  <a:pt x="0" y="23"/>
                </a:lnTo>
                <a:lnTo>
                  <a:pt x="0" y="23"/>
                </a:lnTo>
                <a:lnTo>
                  <a:pt x="0" y="18"/>
                </a:lnTo>
                <a:lnTo>
                  <a:pt x="0" y="18"/>
                </a:lnTo>
                <a:lnTo>
                  <a:pt x="0" y="18"/>
                </a:lnTo>
                <a:lnTo>
                  <a:pt x="0" y="18"/>
                </a:lnTo>
                <a:lnTo>
                  <a:pt x="0" y="18"/>
                </a:lnTo>
                <a:lnTo>
                  <a:pt x="5" y="14"/>
                </a:lnTo>
                <a:lnTo>
                  <a:pt x="5" y="14"/>
                </a:lnTo>
                <a:lnTo>
                  <a:pt x="5" y="14"/>
                </a:lnTo>
                <a:lnTo>
                  <a:pt x="5" y="14"/>
                </a:lnTo>
                <a:lnTo>
                  <a:pt x="5" y="9"/>
                </a:lnTo>
                <a:lnTo>
                  <a:pt x="9" y="9"/>
                </a:lnTo>
                <a:lnTo>
                  <a:pt x="9" y="9"/>
                </a:lnTo>
                <a:lnTo>
                  <a:pt x="9" y="5"/>
                </a:lnTo>
                <a:lnTo>
                  <a:pt x="9" y="5"/>
                </a:lnTo>
                <a:lnTo>
                  <a:pt x="14" y="5"/>
                </a:lnTo>
                <a:lnTo>
                  <a:pt x="14" y="5"/>
                </a:lnTo>
                <a:lnTo>
                  <a:pt x="18" y="0"/>
                </a:lnTo>
                <a:lnTo>
                  <a:pt x="18" y="0"/>
                </a:lnTo>
                <a:lnTo>
                  <a:pt x="23" y="0"/>
                </a:lnTo>
                <a:lnTo>
                  <a:pt x="27" y="0"/>
                </a:lnTo>
                <a:lnTo>
                  <a:pt x="27" y="0"/>
                </a:lnTo>
                <a:lnTo>
                  <a:pt x="27" y="0"/>
                </a:lnTo>
                <a:lnTo>
                  <a:pt x="27" y="0"/>
                </a:lnTo>
                <a:lnTo>
                  <a:pt x="27" y="0"/>
                </a:lnTo>
                <a:lnTo>
                  <a:pt x="27" y="0"/>
                </a:lnTo>
                <a:lnTo>
                  <a:pt x="32" y="0"/>
                </a:lnTo>
                <a:lnTo>
                  <a:pt x="32" y="5"/>
                </a:lnTo>
                <a:lnTo>
                  <a:pt x="32" y="5"/>
                </a:lnTo>
                <a:lnTo>
                  <a:pt x="36" y="5"/>
                </a:lnTo>
                <a:lnTo>
                  <a:pt x="36" y="9"/>
                </a:lnTo>
                <a:lnTo>
                  <a:pt x="36" y="9"/>
                </a:lnTo>
                <a:lnTo>
                  <a:pt x="36" y="9"/>
                </a:lnTo>
                <a:lnTo>
                  <a:pt x="36" y="9"/>
                </a:lnTo>
                <a:lnTo>
                  <a:pt x="36" y="9"/>
                </a:lnTo>
                <a:lnTo>
                  <a:pt x="36" y="14"/>
                </a:lnTo>
                <a:lnTo>
                  <a:pt x="36" y="14"/>
                </a:lnTo>
                <a:lnTo>
                  <a:pt x="36" y="18"/>
                </a:lnTo>
                <a:lnTo>
                  <a:pt x="36" y="18"/>
                </a:lnTo>
                <a:lnTo>
                  <a:pt x="36" y="18"/>
                </a:lnTo>
                <a:lnTo>
                  <a:pt x="32" y="18"/>
                </a:lnTo>
                <a:lnTo>
                  <a:pt x="32" y="23"/>
                </a:lnTo>
                <a:lnTo>
                  <a:pt x="32" y="23"/>
                </a:lnTo>
                <a:lnTo>
                  <a:pt x="32" y="23"/>
                </a:lnTo>
                <a:lnTo>
                  <a:pt x="32" y="23"/>
                </a:lnTo>
                <a:lnTo>
                  <a:pt x="27" y="27"/>
                </a:lnTo>
                <a:lnTo>
                  <a:pt x="27" y="27"/>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4" name="Freeform 100">
            <a:extLst>
              <a:ext uri="{FF2B5EF4-FFF2-40B4-BE49-F238E27FC236}">
                <a16:creationId xmlns:a16="http://schemas.microsoft.com/office/drawing/2014/main" id="{BE3E0B24-3B4C-E24E-99AD-7F25BD15186D}"/>
              </a:ext>
            </a:extLst>
          </p:cNvPr>
          <p:cNvSpPr>
            <a:spLocks/>
          </p:cNvSpPr>
          <p:nvPr/>
        </p:nvSpPr>
        <p:spPr bwMode="auto">
          <a:xfrm>
            <a:off x="6221050" y="1658803"/>
            <a:ext cx="196856" cy="112020"/>
          </a:xfrm>
          <a:custGeom>
            <a:avLst/>
            <a:gdLst>
              <a:gd name="T0" fmla="*/ 54 w 82"/>
              <a:gd name="T1" fmla="*/ 5 h 46"/>
              <a:gd name="T2" fmla="*/ 64 w 82"/>
              <a:gd name="T3" fmla="*/ 5 h 46"/>
              <a:gd name="T4" fmla="*/ 73 w 82"/>
              <a:gd name="T5" fmla="*/ 10 h 46"/>
              <a:gd name="T6" fmla="*/ 77 w 82"/>
              <a:gd name="T7" fmla="*/ 14 h 46"/>
              <a:gd name="T8" fmla="*/ 77 w 82"/>
              <a:gd name="T9" fmla="*/ 14 h 46"/>
              <a:gd name="T10" fmla="*/ 77 w 82"/>
              <a:gd name="T11" fmla="*/ 19 h 46"/>
              <a:gd name="T12" fmla="*/ 82 w 82"/>
              <a:gd name="T13" fmla="*/ 19 h 46"/>
              <a:gd name="T14" fmla="*/ 82 w 82"/>
              <a:gd name="T15" fmla="*/ 23 h 46"/>
              <a:gd name="T16" fmla="*/ 82 w 82"/>
              <a:gd name="T17" fmla="*/ 23 h 46"/>
              <a:gd name="T18" fmla="*/ 77 w 82"/>
              <a:gd name="T19" fmla="*/ 23 h 46"/>
              <a:gd name="T20" fmla="*/ 73 w 82"/>
              <a:gd name="T21" fmla="*/ 28 h 46"/>
              <a:gd name="T22" fmla="*/ 68 w 82"/>
              <a:gd name="T23" fmla="*/ 28 h 46"/>
              <a:gd name="T24" fmla="*/ 68 w 82"/>
              <a:gd name="T25" fmla="*/ 32 h 46"/>
              <a:gd name="T26" fmla="*/ 68 w 82"/>
              <a:gd name="T27" fmla="*/ 37 h 46"/>
              <a:gd name="T28" fmla="*/ 68 w 82"/>
              <a:gd name="T29" fmla="*/ 41 h 46"/>
              <a:gd name="T30" fmla="*/ 68 w 82"/>
              <a:gd name="T31" fmla="*/ 41 h 46"/>
              <a:gd name="T32" fmla="*/ 73 w 82"/>
              <a:gd name="T33" fmla="*/ 41 h 46"/>
              <a:gd name="T34" fmla="*/ 68 w 82"/>
              <a:gd name="T35" fmla="*/ 41 h 46"/>
              <a:gd name="T36" fmla="*/ 68 w 82"/>
              <a:gd name="T37" fmla="*/ 41 h 46"/>
              <a:gd name="T38" fmla="*/ 64 w 82"/>
              <a:gd name="T39" fmla="*/ 41 h 46"/>
              <a:gd name="T40" fmla="*/ 59 w 82"/>
              <a:gd name="T41" fmla="*/ 41 h 46"/>
              <a:gd name="T42" fmla="*/ 59 w 82"/>
              <a:gd name="T43" fmla="*/ 46 h 46"/>
              <a:gd name="T44" fmla="*/ 54 w 82"/>
              <a:gd name="T45" fmla="*/ 46 h 46"/>
              <a:gd name="T46" fmla="*/ 50 w 82"/>
              <a:gd name="T47" fmla="*/ 46 h 46"/>
              <a:gd name="T48" fmla="*/ 45 w 82"/>
              <a:gd name="T49" fmla="*/ 46 h 46"/>
              <a:gd name="T50" fmla="*/ 41 w 82"/>
              <a:gd name="T51" fmla="*/ 46 h 46"/>
              <a:gd name="T52" fmla="*/ 41 w 82"/>
              <a:gd name="T53" fmla="*/ 46 h 46"/>
              <a:gd name="T54" fmla="*/ 36 w 82"/>
              <a:gd name="T55" fmla="*/ 41 h 46"/>
              <a:gd name="T56" fmla="*/ 32 w 82"/>
              <a:gd name="T57" fmla="*/ 41 h 46"/>
              <a:gd name="T58" fmla="*/ 32 w 82"/>
              <a:gd name="T59" fmla="*/ 41 h 46"/>
              <a:gd name="T60" fmla="*/ 27 w 82"/>
              <a:gd name="T61" fmla="*/ 37 h 46"/>
              <a:gd name="T62" fmla="*/ 27 w 82"/>
              <a:gd name="T63" fmla="*/ 37 h 46"/>
              <a:gd name="T64" fmla="*/ 27 w 82"/>
              <a:gd name="T65" fmla="*/ 32 h 46"/>
              <a:gd name="T66" fmla="*/ 23 w 82"/>
              <a:gd name="T67" fmla="*/ 28 h 46"/>
              <a:gd name="T68" fmla="*/ 18 w 82"/>
              <a:gd name="T69" fmla="*/ 28 h 46"/>
              <a:gd name="T70" fmla="*/ 14 w 82"/>
              <a:gd name="T71" fmla="*/ 23 h 46"/>
              <a:gd name="T72" fmla="*/ 9 w 82"/>
              <a:gd name="T73" fmla="*/ 23 h 46"/>
              <a:gd name="T74" fmla="*/ 5 w 82"/>
              <a:gd name="T75" fmla="*/ 23 h 46"/>
              <a:gd name="T76" fmla="*/ 5 w 82"/>
              <a:gd name="T77" fmla="*/ 14 h 46"/>
              <a:gd name="T78" fmla="*/ 0 w 82"/>
              <a:gd name="T79" fmla="*/ 5 h 46"/>
              <a:gd name="T80" fmla="*/ 9 w 82"/>
              <a:gd name="T81" fmla="*/ 0 h 46"/>
              <a:gd name="T82" fmla="*/ 18 w 82"/>
              <a:gd name="T83" fmla="*/ 0 h 46"/>
              <a:gd name="T84" fmla="*/ 27 w 82"/>
              <a:gd name="T85" fmla="*/ 0 h 46"/>
              <a:gd name="T86" fmla="*/ 27 w 82"/>
              <a:gd name="T87" fmla="*/ 0 h 46"/>
              <a:gd name="T88" fmla="*/ 36 w 82"/>
              <a:gd name="T89" fmla="*/ 0 h 46"/>
              <a:gd name="T90" fmla="*/ 45 w 82"/>
              <a:gd name="T91" fmla="*/ 5 h 46"/>
              <a:gd name="T92" fmla="*/ 50 w 82"/>
              <a:gd name="T93" fmla="*/ 0 h 46"/>
              <a:gd name="T94" fmla="*/ 54 w 82"/>
              <a:gd name="T9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46">
                <a:moveTo>
                  <a:pt x="54" y="0"/>
                </a:moveTo>
                <a:lnTo>
                  <a:pt x="54" y="0"/>
                </a:lnTo>
                <a:lnTo>
                  <a:pt x="54" y="5"/>
                </a:lnTo>
                <a:lnTo>
                  <a:pt x="59" y="5"/>
                </a:lnTo>
                <a:lnTo>
                  <a:pt x="64" y="5"/>
                </a:lnTo>
                <a:lnTo>
                  <a:pt x="64" y="5"/>
                </a:lnTo>
                <a:lnTo>
                  <a:pt x="68" y="10"/>
                </a:lnTo>
                <a:lnTo>
                  <a:pt x="68" y="10"/>
                </a:lnTo>
                <a:lnTo>
                  <a:pt x="73" y="10"/>
                </a:lnTo>
                <a:lnTo>
                  <a:pt x="73" y="10"/>
                </a:lnTo>
                <a:lnTo>
                  <a:pt x="73" y="14"/>
                </a:lnTo>
                <a:lnTo>
                  <a:pt x="77" y="14"/>
                </a:lnTo>
                <a:lnTo>
                  <a:pt x="77" y="14"/>
                </a:lnTo>
                <a:lnTo>
                  <a:pt x="77" y="14"/>
                </a:lnTo>
                <a:lnTo>
                  <a:pt x="77" y="14"/>
                </a:lnTo>
                <a:lnTo>
                  <a:pt x="77" y="14"/>
                </a:lnTo>
                <a:lnTo>
                  <a:pt x="77" y="19"/>
                </a:lnTo>
                <a:lnTo>
                  <a:pt x="77" y="19"/>
                </a:lnTo>
                <a:lnTo>
                  <a:pt x="77" y="19"/>
                </a:lnTo>
                <a:lnTo>
                  <a:pt x="77" y="19"/>
                </a:lnTo>
                <a:lnTo>
                  <a:pt x="82" y="19"/>
                </a:lnTo>
                <a:lnTo>
                  <a:pt x="82" y="23"/>
                </a:lnTo>
                <a:lnTo>
                  <a:pt x="82" y="23"/>
                </a:lnTo>
                <a:lnTo>
                  <a:pt x="82" y="23"/>
                </a:lnTo>
                <a:lnTo>
                  <a:pt x="82" y="23"/>
                </a:lnTo>
                <a:lnTo>
                  <a:pt x="82" y="23"/>
                </a:lnTo>
                <a:lnTo>
                  <a:pt x="82" y="23"/>
                </a:lnTo>
                <a:lnTo>
                  <a:pt x="77" y="23"/>
                </a:lnTo>
                <a:lnTo>
                  <a:pt x="77" y="23"/>
                </a:lnTo>
                <a:lnTo>
                  <a:pt x="77" y="23"/>
                </a:lnTo>
                <a:lnTo>
                  <a:pt x="77" y="28"/>
                </a:lnTo>
                <a:lnTo>
                  <a:pt x="73" y="28"/>
                </a:lnTo>
                <a:lnTo>
                  <a:pt x="73" y="28"/>
                </a:lnTo>
                <a:lnTo>
                  <a:pt x="73" y="28"/>
                </a:lnTo>
                <a:lnTo>
                  <a:pt x="73" y="28"/>
                </a:lnTo>
                <a:lnTo>
                  <a:pt x="68" y="28"/>
                </a:lnTo>
                <a:lnTo>
                  <a:pt x="68" y="32"/>
                </a:lnTo>
                <a:lnTo>
                  <a:pt x="68" y="32"/>
                </a:lnTo>
                <a:lnTo>
                  <a:pt x="68" y="32"/>
                </a:lnTo>
                <a:lnTo>
                  <a:pt x="68" y="37"/>
                </a:lnTo>
                <a:lnTo>
                  <a:pt x="68" y="37"/>
                </a:lnTo>
                <a:lnTo>
                  <a:pt x="68" y="37"/>
                </a:lnTo>
                <a:lnTo>
                  <a:pt x="68" y="37"/>
                </a:lnTo>
                <a:lnTo>
                  <a:pt x="68" y="41"/>
                </a:lnTo>
                <a:lnTo>
                  <a:pt x="68" y="41"/>
                </a:lnTo>
                <a:lnTo>
                  <a:pt x="68" y="41"/>
                </a:lnTo>
                <a:lnTo>
                  <a:pt x="68" y="41"/>
                </a:lnTo>
                <a:lnTo>
                  <a:pt x="68" y="41"/>
                </a:lnTo>
                <a:lnTo>
                  <a:pt x="73" y="41"/>
                </a:lnTo>
                <a:lnTo>
                  <a:pt x="73" y="41"/>
                </a:lnTo>
                <a:lnTo>
                  <a:pt x="73" y="41"/>
                </a:lnTo>
                <a:lnTo>
                  <a:pt x="68" y="41"/>
                </a:lnTo>
                <a:lnTo>
                  <a:pt x="68" y="41"/>
                </a:lnTo>
                <a:lnTo>
                  <a:pt x="68" y="41"/>
                </a:lnTo>
                <a:lnTo>
                  <a:pt x="68" y="41"/>
                </a:lnTo>
                <a:lnTo>
                  <a:pt x="68" y="41"/>
                </a:lnTo>
                <a:lnTo>
                  <a:pt x="68" y="41"/>
                </a:lnTo>
                <a:lnTo>
                  <a:pt x="68" y="41"/>
                </a:lnTo>
                <a:lnTo>
                  <a:pt x="64" y="41"/>
                </a:lnTo>
                <a:lnTo>
                  <a:pt x="64" y="41"/>
                </a:lnTo>
                <a:lnTo>
                  <a:pt x="64" y="41"/>
                </a:lnTo>
                <a:lnTo>
                  <a:pt x="64" y="41"/>
                </a:lnTo>
                <a:lnTo>
                  <a:pt x="59" y="41"/>
                </a:lnTo>
                <a:lnTo>
                  <a:pt x="59" y="41"/>
                </a:lnTo>
                <a:lnTo>
                  <a:pt x="59" y="41"/>
                </a:lnTo>
                <a:lnTo>
                  <a:pt x="59" y="46"/>
                </a:lnTo>
                <a:lnTo>
                  <a:pt x="59" y="46"/>
                </a:lnTo>
                <a:lnTo>
                  <a:pt x="54" y="46"/>
                </a:lnTo>
                <a:lnTo>
                  <a:pt x="54" y="46"/>
                </a:lnTo>
                <a:lnTo>
                  <a:pt x="50" y="46"/>
                </a:lnTo>
                <a:lnTo>
                  <a:pt x="50" y="46"/>
                </a:lnTo>
                <a:lnTo>
                  <a:pt x="50" y="46"/>
                </a:lnTo>
                <a:lnTo>
                  <a:pt x="45" y="46"/>
                </a:lnTo>
                <a:lnTo>
                  <a:pt x="45" y="46"/>
                </a:lnTo>
                <a:lnTo>
                  <a:pt x="45" y="46"/>
                </a:lnTo>
                <a:lnTo>
                  <a:pt x="45" y="46"/>
                </a:lnTo>
                <a:lnTo>
                  <a:pt x="41" y="46"/>
                </a:lnTo>
                <a:lnTo>
                  <a:pt x="41" y="46"/>
                </a:lnTo>
                <a:lnTo>
                  <a:pt x="41" y="46"/>
                </a:lnTo>
                <a:lnTo>
                  <a:pt x="41" y="46"/>
                </a:lnTo>
                <a:lnTo>
                  <a:pt x="41" y="46"/>
                </a:lnTo>
                <a:lnTo>
                  <a:pt x="36" y="46"/>
                </a:lnTo>
                <a:lnTo>
                  <a:pt x="36" y="41"/>
                </a:lnTo>
                <a:lnTo>
                  <a:pt x="36" y="41"/>
                </a:lnTo>
                <a:lnTo>
                  <a:pt x="36" y="41"/>
                </a:lnTo>
                <a:lnTo>
                  <a:pt x="32" y="41"/>
                </a:lnTo>
                <a:lnTo>
                  <a:pt x="32" y="41"/>
                </a:lnTo>
                <a:lnTo>
                  <a:pt x="32" y="41"/>
                </a:lnTo>
                <a:lnTo>
                  <a:pt x="32" y="41"/>
                </a:lnTo>
                <a:lnTo>
                  <a:pt x="32" y="41"/>
                </a:lnTo>
                <a:lnTo>
                  <a:pt x="32" y="37"/>
                </a:lnTo>
                <a:lnTo>
                  <a:pt x="32" y="37"/>
                </a:lnTo>
                <a:lnTo>
                  <a:pt x="27" y="37"/>
                </a:lnTo>
                <a:lnTo>
                  <a:pt x="27" y="41"/>
                </a:lnTo>
                <a:lnTo>
                  <a:pt x="27" y="37"/>
                </a:lnTo>
                <a:lnTo>
                  <a:pt x="27" y="37"/>
                </a:lnTo>
                <a:lnTo>
                  <a:pt x="27" y="37"/>
                </a:lnTo>
                <a:lnTo>
                  <a:pt x="27" y="32"/>
                </a:lnTo>
                <a:lnTo>
                  <a:pt x="27" y="32"/>
                </a:lnTo>
                <a:lnTo>
                  <a:pt x="27" y="28"/>
                </a:lnTo>
                <a:lnTo>
                  <a:pt x="27" y="28"/>
                </a:lnTo>
                <a:lnTo>
                  <a:pt x="23" y="28"/>
                </a:lnTo>
                <a:lnTo>
                  <a:pt x="23" y="28"/>
                </a:lnTo>
                <a:lnTo>
                  <a:pt x="23" y="28"/>
                </a:lnTo>
                <a:lnTo>
                  <a:pt x="18" y="28"/>
                </a:lnTo>
                <a:lnTo>
                  <a:pt x="18" y="28"/>
                </a:lnTo>
                <a:lnTo>
                  <a:pt x="14" y="23"/>
                </a:lnTo>
                <a:lnTo>
                  <a:pt x="14" y="23"/>
                </a:lnTo>
                <a:lnTo>
                  <a:pt x="9" y="23"/>
                </a:lnTo>
                <a:lnTo>
                  <a:pt x="9" y="23"/>
                </a:lnTo>
                <a:lnTo>
                  <a:pt x="9" y="23"/>
                </a:lnTo>
                <a:lnTo>
                  <a:pt x="5" y="23"/>
                </a:lnTo>
                <a:lnTo>
                  <a:pt x="5" y="23"/>
                </a:lnTo>
                <a:lnTo>
                  <a:pt x="5" y="23"/>
                </a:lnTo>
                <a:lnTo>
                  <a:pt x="5" y="19"/>
                </a:lnTo>
                <a:lnTo>
                  <a:pt x="5" y="19"/>
                </a:lnTo>
                <a:lnTo>
                  <a:pt x="5" y="14"/>
                </a:lnTo>
                <a:lnTo>
                  <a:pt x="0" y="14"/>
                </a:lnTo>
                <a:lnTo>
                  <a:pt x="0" y="10"/>
                </a:lnTo>
                <a:lnTo>
                  <a:pt x="0" y="5"/>
                </a:lnTo>
                <a:lnTo>
                  <a:pt x="5" y="5"/>
                </a:lnTo>
                <a:lnTo>
                  <a:pt x="9" y="0"/>
                </a:lnTo>
                <a:lnTo>
                  <a:pt x="9" y="0"/>
                </a:lnTo>
                <a:lnTo>
                  <a:pt x="14" y="0"/>
                </a:lnTo>
                <a:lnTo>
                  <a:pt x="14" y="0"/>
                </a:lnTo>
                <a:lnTo>
                  <a:pt x="18" y="0"/>
                </a:lnTo>
                <a:lnTo>
                  <a:pt x="23" y="0"/>
                </a:lnTo>
                <a:lnTo>
                  <a:pt x="23" y="0"/>
                </a:lnTo>
                <a:lnTo>
                  <a:pt x="27" y="0"/>
                </a:lnTo>
                <a:lnTo>
                  <a:pt x="27" y="0"/>
                </a:lnTo>
                <a:lnTo>
                  <a:pt x="27" y="0"/>
                </a:lnTo>
                <a:lnTo>
                  <a:pt x="27" y="0"/>
                </a:lnTo>
                <a:lnTo>
                  <a:pt x="32" y="0"/>
                </a:lnTo>
                <a:lnTo>
                  <a:pt x="36" y="0"/>
                </a:lnTo>
                <a:lnTo>
                  <a:pt x="36" y="0"/>
                </a:lnTo>
                <a:lnTo>
                  <a:pt x="41" y="0"/>
                </a:lnTo>
                <a:lnTo>
                  <a:pt x="41" y="0"/>
                </a:lnTo>
                <a:lnTo>
                  <a:pt x="45" y="5"/>
                </a:lnTo>
                <a:lnTo>
                  <a:pt x="45" y="0"/>
                </a:lnTo>
                <a:lnTo>
                  <a:pt x="50" y="0"/>
                </a:lnTo>
                <a:lnTo>
                  <a:pt x="50" y="0"/>
                </a:lnTo>
                <a:lnTo>
                  <a:pt x="50" y="0"/>
                </a:lnTo>
                <a:lnTo>
                  <a:pt x="50" y="0"/>
                </a:lnTo>
                <a:lnTo>
                  <a:pt x="54" y="0"/>
                </a:lnTo>
                <a:lnTo>
                  <a:pt x="54" y="0"/>
                </a:lnTo>
                <a:lnTo>
                  <a:pt x="54" y="0"/>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5" name="Freeform 101">
            <a:extLst>
              <a:ext uri="{FF2B5EF4-FFF2-40B4-BE49-F238E27FC236}">
                <a16:creationId xmlns:a16="http://schemas.microsoft.com/office/drawing/2014/main" id="{AF3A433F-47A8-C943-8A2B-DBE6C944038D}"/>
              </a:ext>
            </a:extLst>
          </p:cNvPr>
          <p:cNvSpPr>
            <a:spLocks/>
          </p:cNvSpPr>
          <p:nvPr/>
        </p:nvSpPr>
        <p:spPr bwMode="auto">
          <a:xfrm>
            <a:off x="5712106" y="1946159"/>
            <a:ext cx="21607" cy="34093"/>
          </a:xfrm>
          <a:custGeom>
            <a:avLst/>
            <a:gdLst>
              <a:gd name="T0" fmla="*/ 0 w 9"/>
              <a:gd name="T1" fmla="*/ 0 h 14"/>
              <a:gd name="T2" fmla="*/ 0 w 9"/>
              <a:gd name="T3" fmla="*/ 0 h 14"/>
              <a:gd name="T4" fmla="*/ 4 w 9"/>
              <a:gd name="T5" fmla="*/ 0 h 14"/>
              <a:gd name="T6" fmla="*/ 4 w 9"/>
              <a:gd name="T7" fmla="*/ 0 h 14"/>
              <a:gd name="T8" fmla="*/ 4 w 9"/>
              <a:gd name="T9" fmla="*/ 0 h 14"/>
              <a:gd name="T10" fmla="*/ 4 w 9"/>
              <a:gd name="T11" fmla="*/ 0 h 14"/>
              <a:gd name="T12" fmla="*/ 4 w 9"/>
              <a:gd name="T13" fmla="*/ 0 h 14"/>
              <a:gd name="T14" fmla="*/ 4 w 9"/>
              <a:gd name="T15" fmla="*/ 5 h 14"/>
              <a:gd name="T16" fmla="*/ 4 w 9"/>
              <a:gd name="T17" fmla="*/ 5 h 14"/>
              <a:gd name="T18" fmla="*/ 4 w 9"/>
              <a:gd name="T19" fmla="*/ 5 h 14"/>
              <a:gd name="T20" fmla="*/ 4 w 9"/>
              <a:gd name="T21" fmla="*/ 5 h 14"/>
              <a:gd name="T22" fmla="*/ 9 w 9"/>
              <a:gd name="T23" fmla="*/ 5 h 14"/>
              <a:gd name="T24" fmla="*/ 9 w 9"/>
              <a:gd name="T25" fmla="*/ 9 h 14"/>
              <a:gd name="T26" fmla="*/ 9 w 9"/>
              <a:gd name="T27" fmla="*/ 9 h 14"/>
              <a:gd name="T28" fmla="*/ 9 w 9"/>
              <a:gd name="T29" fmla="*/ 9 h 14"/>
              <a:gd name="T30" fmla="*/ 9 w 9"/>
              <a:gd name="T31" fmla="*/ 9 h 14"/>
              <a:gd name="T32" fmla="*/ 9 w 9"/>
              <a:gd name="T33" fmla="*/ 9 h 14"/>
              <a:gd name="T34" fmla="*/ 9 w 9"/>
              <a:gd name="T35" fmla="*/ 9 h 14"/>
              <a:gd name="T36" fmla="*/ 9 w 9"/>
              <a:gd name="T37" fmla="*/ 9 h 14"/>
              <a:gd name="T38" fmla="*/ 9 w 9"/>
              <a:gd name="T39" fmla="*/ 14 h 14"/>
              <a:gd name="T40" fmla="*/ 9 w 9"/>
              <a:gd name="T41" fmla="*/ 14 h 14"/>
              <a:gd name="T42" fmla="*/ 4 w 9"/>
              <a:gd name="T43" fmla="*/ 14 h 14"/>
              <a:gd name="T44" fmla="*/ 4 w 9"/>
              <a:gd name="T45" fmla="*/ 14 h 14"/>
              <a:gd name="T46" fmla="*/ 4 w 9"/>
              <a:gd name="T47" fmla="*/ 14 h 14"/>
              <a:gd name="T48" fmla="*/ 4 w 9"/>
              <a:gd name="T49" fmla="*/ 14 h 14"/>
              <a:gd name="T50" fmla="*/ 4 w 9"/>
              <a:gd name="T51" fmla="*/ 14 h 14"/>
              <a:gd name="T52" fmla="*/ 0 w 9"/>
              <a:gd name="T53" fmla="*/ 14 h 14"/>
              <a:gd name="T54" fmla="*/ 0 w 9"/>
              <a:gd name="T55" fmla="*/ 14 h 14"/>
              <a:gd name="T56" fmla="*/ 0 w 9"/>
              <a:gd name="T57" fmla="*/ 14 h 14"/>
              <a:gd name="T58" fmla="*/ 0 w 9"/>
              <a:gd name="T59" fmla="*/ 14 h 14"/>
              <a:gd name="T60" fmla="*/ 0 w 9"/>
              <a:gd name="T61" fmla="*/ 14 h 14"/>
              <a:gd name="T62" fmla="*/ 0 w 9"/>
              <a:gd name="T63" fmla="*/ 14 h 14"/>
              <a:gd name="T64" fmla="*/ 0 w 9"/>
              <a:gd name="T65" fmla="*/ 14 h 14"/>
              <a:gd name="T66" fmla="*/ 0 w 9"/>
              <a:gd name="T67" fmla="*/ 14 h 14"/>
              <a:gd name="T68" fmla="*/ 0 w 9"/>
              <a:gd name="T69" fmla="*/ 9 h 14"/>
              <a:gd name="T70" fmla="*/ 0 w 9"/>
              <a:gd name="T71" fmla="*/ 9 h 14"/>
              <a:gd name="T72" fmla="*/ 0 w 9"/>
              <a:gd name="T73" fmla="*/ 9 h 14"/>
              <a:gd name="T74" fmla="*/ 0 w 9"/>
              <a:gd name="T75" fmla="*/ 9 h 14"/>
              <a:gd name="T76" fmla="*/ 0 w 9"/>
              <a:gd name="T77" fmla="*/ 9 h 14"/>
              <a:gd name="T78" fmla="*/ 0 w 9"/>
              <a:gd name="T79" fmla="*/ 5 h 14"/>
              <a:gd name="T80" fmla="*/ 0 w 9"/>
              <a:gd name="T81" fmla="*/ 5 h 14"/>
              <a:gd name="T82" fmla="*/ 0 w 9"/>
              <a:gd name="T83" fmla="*/ 5 h 14"/>
              <a:gd name="T84" fmla="*/ 0 w 9"/>
              <a:gd name="T85" fmla="*/ 5 h 14"/>
              <a:gd name="T86" fmla="*/ 0 w 9"/>
              <a:gd name="T87" fmla="*/ 5 h 14"/>
              <a:gd name="T88" fmla="*/ 0 w 9"/>
              <a:gd name="T89" fmla="*/ 5 h 14"/>
              <a:gd name="T90" fmla="*/ 0 w 9"/>
              <a:gd name="T91" fmla="*/ 0 h 14"/>
              <a:gd name="T92" fmla="*/ 0 w 9"/>
              <a:gd name="T9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 h="14">
                <a:moveTo>
                  <a:pt x="0" y="0"/>
                </a:moveTo>
                <a:lnTo>
                  <a:pt x="0" y="0"/>
                </a:lnTo>
                <a:lnTo>
                  <a:pt x="4" y="0"/>
                </a:lnTo>
                <a:lnTo>
                  <a:pt x="4" y="0"/>
                </a:lnTo>
                <a:lnTo>
                  <a:pt x="4" y="0"/>
                </a:lnTo>
                <a:lnTo>
                  <a:pt x="4" y="0"/>
                </a:lnTo>
                <a:lnTo>
                  <a:pt x="4" y="0"/>
                </a:lnTo>
                <a:lnTo>
                  <a:pt x="4" y="5"/>
                </a:lnTo>
                <a:lnTo>
                  <a:pt x="4" y="5"/>
                </a:lnTo>
                <a:lnTo>
                  <a:pt x="4" y="5"/>
                </a:lnTo>
                <a:lnTo>
                  <a:pt x="4" y="5"/>
                </a:lnTo>
                <a:lnTo>
                  <a:pt x="9" y="5"/>
                </a:lnTo>
                <a:lnTo>
                  <a:pt x="9" y="9"/>
                </a:lnTo>
                <a:lnTo>
                  <a:pt x="9" y="9"/>
                </a:lnTo>
                <a:lnTo>
                  <a:pt x="9" y="9"/>
                </a:lnTo>
                <a:lnTo>
                  <a:pt x="9" y="9"/>
                </a:lnTo>
                <a:lnTo>
                  <a:pt x="9" y="9"/>
                </a:lnTo>
                <a:lnTo>
                  <a:pt x="9" y="9"/>
                </a:lnTo>
                <a:lnTo>
                  <a:pt x="9" y="9"/>
                </a:lnTo>
                <a:lnTo>
                  <a:pt x="9" y="14"/>
                </a:lnTo>
                <a:lnTo>
                  <a:pt x="9" y="14"/>
                </a:lnTo>
                <a:lnTo>
                  <a:pt x="4" y="14"/>
                </a:lnTo>
                <a:lnTo>
                  <a:pt x="4" y="14"/>
                </a:lnTo>
                <a:lnTo>
                  <a:pt x="4" y="14"/>
                </a:lnTo>
                <a:lnTo>
                  <a:pt x="4" y="14"/>
                </a:lnTo>
                <a:lnTo>
                  <a:pt x="4" y="14"/>
                </a:lnTo>
                <a:lnTo>
                  <a:pt x="0" y="14"/>
                </a:lnTo>
                <a:lnTo>
                  <a:pt x="0" y="14"/>
                </a:lnTo>
                <a:lnTo>
                  <a:pt x="0" y="14"/>
                </a:lnTo>
                <a:lnTo>
                  <a:pt x="0" y="14"/>
                </a:lnTo>
                <a:lnTo>
                  <a:pt x="0" y="14"/>
                </a:lnTo>
                <a:lnTo>
                  <a:pt x="0" y="14"/>
                </a:lnTo>
                <a:lnTo>
                  <a:pt x="0" y="14"/>
                </a:lnTo>
                <a:lnTo>
                  <a:pt x="0" y="14"/>
                </a:lnTo>
                <a:lnTo>
                  <a:pt x="0" y="9"/>
                </a:lnTo>
                <a:lnTo>
                  <a:pt x="0" y="9"/>
                </a:lnTo>
                <a:lnTo>
                  <a:pt x="0" y="9"/>
                </a:lnTo>
                <a:lnTo>
                  <a:pt x="0" y="9"/>
                </a:lnTo>
                <a:lnTo>
                  <a:pt x="0" y="9"/>
                </a:lnTo>
                <a:lnTo>
                  <a:pt x="0" y="5"/>
                </a:lnTo>
                <a:lnTo>
                  <a:pt x="0" y="5"/>
                </a:lnTo>
                <a:lnTo>
                  <a:pt x="0" y="5"/>
                </a:lnTo>
                <a:lnTo>
                  <a:pt x="0" y="5"/>
                </a:lnTo>
                <a:lnTo>
                  <a:pt x="0" y="5"/>
                </a:lnTo>
                <a:lnTo>
                  <a:pt x="0" y="5"/>
                </a:lnTo>
                <a:lnTo>
                  <a:pt x="0" y="0"/>
                </a:lnTo>
                <a:lnTo>
                  <a:pt x="0" y="0"/>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6" name="Freeform 102">
            <a:extLst>
              <a:ext uri="{FF2B5EF4-FFF2-40B4-BE49-F238E27FC236}">
                <a16:creationId xmlns:a16="http://schemas.microsoft.com/office/drawing/2014/main" id="{E9A72067-9055-0D47-9351-A507B5E28E81}"/>
              </a:ext>
            </a:extLst>
          </p:cNvPr>
          <p:cNvSpPr>
            <a:spLocks/>
          </p:cNvSpPr>
          <p:nvPr/>
        </p:nvSpPr>
        <p:spPr bwMode="auto">
          <a:xfrm>
            <a:off x="6221050" y="1583311"/>
            <a:ext cx="240068" cy="109586"/>
          </a:xfrm>
          <a:custGeom>
            <a:avLst/>
            <a:gdLst>
              <a:gd name="T0" fmla="*/ 54 w 100"/>
              <a:gd name="T1" fmla="*/ 0 h 45"/>
              <a:gd name="T2" fmla="*/ 54 w 100"/>
              <a:gd name="T3" fmla="*/ 0 h 45"/>
              <a:gd name="T4" fmla="*/ 59 w 100"/>
              <a:gd name="T5" fmla="*/ 4 h 45"/>
              <a:gd name="T6" fmla="*/ 64 w 100"/>
              <a:gd name="T7" fmla="*/ 4 h 45"/>
              <a:gd name="T8" fmla="*/ 68 w 100"/>
              <a:gd name="T9" fmla="*/ 9 h 45"/>
              <a:gd name="T10" fmla="*/ 73 w 100"/>
              <a:gd name="T11" fmla="*/ 9 h 45"/>
              <a:gd name="T12" fmla="*/ 82 w 100"/>
              <a:gd name="T13" fmla="*/ 9 h 45"/>
              <a:gd name="T14" fmla="*/ 86 w 100"/>
              <a:gd name="T15" fmla="*/ 9 h 45"/>
              <a:gd name="T16" fmla="*/ 86 w 100"/>
              <a:gd name="T17" fmla="*/ 9 h 45"/>
              <a:gd name="T18" fmla="*/ 91 w 100"/>
              <a:gd name="T19" fmla="*/ 13 h 45"/>
              <a:gd name="T20" fmla="*/ 91 w 100"/>
              <a:gd name="T21" fmla="*/ 18 h 45"/>
              <a:gd name="T22" fmla="*/ 91 w 100"/>
              <a:gd name="T23" fmla="*/ 18 h 45"/>
              <a:gd name="T24" fmla="*/ 91 w 100"/>
              <a:gd name="T25" fmla="*/ 22 h 45"/>
              <a:gd name="T26" fmla="*/ 95 w 100"/>
              <a:gd name="T27" fmla="*/ 22 h 45"/>
              <a:gd name="T28" fmla="*/ 95 w 100"/>
              <a:gd name="T29" fmla="*/ 27 h 45"/>
              <a:gd name="T30" fmla="*/ 100 w 100"/>
              <a:gd name="T31" fmla="*/ 27 h 45"/>
              <a:gd name="T32" fmla="*/ 100 w 100"/>
              <a:gd name="T33" fmla="*/ 31 h 45"/>
              <a:gd name="T34" fmla="*/ 100 w 100"/>
              <a:gd name="T35" fmla="*/ 36 h 45"/>
              <a:gd name="T36" fmla="*/ 95 w 100"/>
              <a:gd name="T37" fmla="*/ 41 h 45"/>
              <a:gd name="T38" fmla="*/ 91 w 100"/>
              <a:gd name="T39" fmla="*/ 41 h 45"/>
              <a:gd name="T40" fmla="*/ 91 w 100"/>
              <a:gd name="T41" fmla="*/ 41 h 45"/>
              <a:gd name="T42" fmla="*/ 82 w 100"/>
              <a:gd name="T43" fmla="*/ 45 h 45"/>
              <a:gd name="T44" fmla="*/ 77 w 100"/>
              <a:gd name="T45" fmla="*/ 45 h 45"/>
              <a:gd name="T46" fmla="*/ 73 w 100"/>
              <a:gd name="T47" fmla="*/ 45 h 45"/>
              <a:gd name="T48" fmla="*/ 68 w 100"/>
              <a:gd name="T49" fmla="*/ 41 h 45"/>
              <a:gd name="T50" fmla="*/ 64 w 100"/>
              <a:gd name="T51" fmla="*/ 36 h 45"/>
              <a:gd name="T52" fmla="*/ 54 w 100"/>
              <a:gd name="T53" fmla="*/ 31 h 45"/>
              <a:gd name="T54" fmla="*/ 50 w 100"/>
              <a:gd name="T55" fmla="*/ 31 h 45"/>
              <a:gd name="T56" fmla="*/ 50 w 100"/>
              <a:gd name="T57" fmla="*/ 31 h 45"/>
              <a:gd name="T58" fmla="*/ 41 w 100"/>
              <a:gd name="T59" fmla="*/ 31 h 45"/>
              <a:gd name="T60" fmla="*/ 36 w 100"/>
              <a:gd name="T61" fmla="*/ 31 h 45"/>
              <a:gd name="T62" fmla="*/ 27 w 100"/>
              <a:gd name="T63" fmla="*/ 31 h 45"/>
              <a:gd name="T64" fmla="*/ 23 w 100"/>
              <a:gd name="T65" fmla="*/ 31 h 45"/>
              <a:gd name="T66" fmla="*/ 14 w 100"/>
              <a:gd name="T67" fmla="*/ 31 h 45"/>
              <a:gd name="T68" fmla="*/ 9 w 100"/>
              <a:gd name="T69" fmla="*/ 31 h 45"/>
              <a:gd name="T70" fmla="*/ 0 w 100"/>
              <a:gd name="T71" fmla="*/ 36 h 45"/>
              <a:gd name="T72" fmla="*/ 5 w 100"/>
              <a:gd name="T73" fmla="*/ 22 h 45"/>
              <a:gd name="T74" fmla="*/ 5 w 100"/>
              <a:gd name="T75" fmla="*/ 18 h 45"/>
              <a:gd name="T76" fmla="*/ 9 w 100"/>
              <a:gd name="T77" fmla="*/ 9 h 45"/>
              <a:gd name="T78" fmla="*/ 18 w 100"/>
              <a:gd name="T79" fmla="*/ 9 h 45"/>
              <a:gd name="T80" fmla="*/ 27 w 100"/>
              <a:gd name="T81" fmla="*/ 13 h 45"/>
              <a:gd name="T82" fmla="*/ 41 w 100"/>
              <a:gd name="T83" fmla="*/ 18 h 45"/>
              <a:gd name="T84" fmla="*/ 45 w 100"/>
              <a:gd name="T85" fmla="*/ 13 h 45"/>
              <a:gd name="T86" fmla="*/ 41 w 100"/>
              <a:gd name="T87" fmla="*/ 4 h 45"/>
              <a:gd name="T88" fmla="*/ 45 w 100"/>
              <a:gd name="T89" fmla="*/ 4 h 45"/>
              <a:gd name="T90" fmla="*/ 50 w 100"/>
              <a:gd name="T91" fmla="*/ 0 h 45"/>
              <a:gd name="T92" fmla="*/ 54 w 100"/>
              <a:gd name="T9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45">
                <a:moveTo>
                  <a:pt x="54" y="0"/>
                </a:moveTo>
                <a:lnTo>
                  <a:pt x="54" y="0"/>
                </a:lnTo>
                <a:lnTo>
                  <a:pt x="54" y="0"/>
                </a:lnTo>
                <a:lnTo>
                  <a:pt x="54" y="0"/>
                </a:lnTo>
                <a:lnTo>
                  <a:pt x="54" y="0"/>
                </a:lnTo>
                <a:lnTo>
                  <a:pt x="54" y="0"/>
                </a:lnTo>
                <a:lnTo>
                  <a:pt x="54" y="0"/>
                </a:lnTo>
                <a:lnTo>
                  <a:pt x="59" y="4"/>
                </a:lnTo>
                <a:lnTo>
                  <a:pt x="59" y="4"/>
                </a:lnTo>
                <a:lnTo>
                  <a:pt x="64" y="4"/>
                </a:lnTo>
                <a:lnTo>
                  <a:pt x="64" y="4"/>
                </a:lnTo>
                <a:lnTo>
                  <a:pt x="64" y="4"/>
                </a:lnTo>
                <a:lnTo>
                  <a:pt x="68" y="4"/>
                </a:lnTo>
                <a:lnTo>
                  <a:pt x="68" y="4"/>
                </a:lnTo>
                <a:lnTo>
                  <a:pt x="68" y="9"/>
                </a:lnTo>
                <a:lnTo>
                  <a:pt x="73" y="9"/>
                </a:lnTo>
                <a:lnTo>
                  <a:pt x="73" y="9"/>
                </a:lnTo>
                <a:lnTo>
                  <a:pt x="73" y="9"/>
                </a:lnTo>
                <a:lnTo>
                  <a:pt x="77" y="9"/>
                </a:lnTo>
                <a:lnTo>
                  <a:pt x="77" y="9"/>
                </a:lnTo>
                <a:lnTo>
                  <a:pt x="82" y="9"/>
                </a:lnTo>
                <a:lnTo>
                  <a:pt x="82" y="9"/>
                </a:lnTo>
                <a:lnTo>
                  <a:pt x="82" y="9"/>
                </a:lnTo>
                <a:lnTo>
                  <a:pt x="86" y="9"/>
                </a:lnTo>
                <a:lnTo>
                  <a:pt x="86" y="9"/>
                </a:lnTo>
                <a:lnTo>
                  <a:pt x="86" y="9"/>
                </a:lnTo>
                <a:lnTo>
                  <a:pt x="86" y="9"/>
                </a:lnTo>
                <a:lnTo>
                  <a:pt x="86" y="13"/>
                </a:lnTo>
                <a:lnTo>
                  <a:pt x="91" y="13"/>
                </a:lnTo>
                <a:lnTo>
                  <a:pt x="91" y="13"/>
                </a:lnTo>
                <a:lnTo>
                  <a:pt x="91" y="13"/>
                </a:lnTo>
                <a:lnTo>
                  <a:pt x="91" y="13"/>
                </a:lnTo>
                <a:lnTo>
                  <a:pt x="91" y="18"/>
                </a:lnTo>
                <a:lnTo>
                  <a:pt x="91" y="18"/>
                </a:lnTo>
                <a:lnTo>
                  <a:pt x="91" y="18"/>
                </a:lnTo>
                <a:lnTo>
                  <a:pt x="91" y="18"/>
                </a:lnTo>
                <a:lnTo>
                  <a:pt x="91" y="18"/>
                </a:lnTo>
                <a:lnTo>
                  <a:pt x="91" y="22"/>
                </a:lnTo>
                <a:lnTo>
                  <a:pt x="91" y="22"/>
                </a:lnTo>
                <a:lnTo>
                  <a:pt x="91" y="22"/>
                </a:lnTo>
                <a:lnTo>
                  <a:pt x="95" y="22"/>
                </a:lnTo>
                <a:lnTo>
                  <a:pt x="95" y="22"/>
                </a:lnTo>
                <a:lnTo>
                  <a:pt x="95" y="22"/>
                </a:lnTo>
                <a:lnTo>
                  <a:pt x="95" y="27"/>
                </a:lnTo>
                <a:lnTo>
                  <a:pt x="95" y="27"/>
                </a:lnTo>
                <a:lnTo>
                  <a:pt x="95" y="27"/>
                </a:lnTo>
                <a:lnTo>
                  <a:pt x="100" y="27"/>
                </a:lnTo>
                <a:lnTo>
                  <a:pt x="100" y="27"/>
                </a:lnTo>
                <a:lnTo>
                  <a:pt x="100" y="31"/>
                </a:lnTo>
                <a:lnTo>
                  <a:pt x="100" y="31"/>
                </a:lnTo>
                <a:lnTo>
                  <a:pt x="100" y="31"/>
                </a:lnTo>
                <a:lnTo>
                  <a:pt x="100" y="36"/>
                </a:lnTo>
                <a:lnTo>
                  <a:pt x="100" y="36"/>
                </a:lnTo>
                <a:lnTo>
                  <a:pt x="100" y="36"/>
                </a:lnTo>
                <a:lnTo>
                  <a:pt x="100" y="36"/>
                </a:lnTo>
                <a:lnTo>
                  <a:pt x="95" y="36"/>
                </a:lnTo>
                <a:lnTo>
                  <a:pt x="95" y="41"/>
                </a:lnTo>
                <a:lnTo>
                  <a:pt x="91" y="41"/>
                </a:lnTo>
                <a:lnTo>
                  <a:pt x="91" y="41"/>
                </a:lnTo>
                <a:lnTo>
                  <a:pt x="91" y="41"/>
                </a:lnTo>
                <a:lnTo>
                  <a:pt x="91" y="41"/>
                </a:lnTo>
                <a:lnTo>
                  <a:pt x="91" y="41"/>
                </a:lnTo>
                <a:lnTo>
                  <a:pt x="91" y="41"/>
                </a:lnTo>
                <a:lnTo>
                  <a:pt x="86" y="41"/>
                </a:lnTo>
                <a:lnTo>
                  <a:pt x="82" y="41"/>
                </a:lnTo>
                <a:lnTo>
                  <a:pt x="82" y="45"/>
                </a:lnTo>
                <a:lnTo>
                  <a:pt x="82" y="45"/>
                </a:lnTo>
                <a:lnTo>
                  <a:pt x="77" y="45"/>
                </a:lnTo>
                <a:lnTo>
                  <a:pt x="77" y="45"/>
                </a:lnTo>
                <a:lnTo>
                  <a:pt x="77" y="45"/>
                </a:lnTo>
                <a:lnTo>
                  <a:pt x="77" y="45"/>
                </a:lnTo>
                <a:lnTo>
                  <a:pt x="73" y="45"/>
                </a:lnTo>
                <a:lnTo>
                  <a:pt x="73" y="41"/>
                </a:lnTo>
                <a:lnTo>
                  <a:pt x="73" y="41"/>
                </a:lnTo>
                <a:lnTo>
                  <a:pt x="68" y="41"/>
                </a:lnTo>
                <a:lnTo>
                  <a:pt x="68" y="41"/>
                </a:lnTo>
                <a:lnTo>
                  <a:pt x="64" y="36"/>
                </a:lnTo>
                <a:lnTo>
                  <a:pt x="64" y="36"/>
                </a:lnTo>
                <a:lnTo>
                  <a:pt x="59" y="36"/>
                </a:lnTo>
                <a:lnTo>
                  <a:pt x="54" y="36"/>
                </a:lnTo>
                <a:lnTo>
                  <a:pt x="54" y="31"/>
                </a:lnTo>
                <a:lnTo>
                  <a:pt x="54" y="31"/>
                </a:lnTo>
                <a:lnTo>
                  <a:pt x="54" y="31"/>
                </a:lnTo>
                <a:lnTo>
                  <a:pt x="50" y="31"/>
                </a:lnTo>
                <a:lnTo>
                  <a:pt x="50" y="31"/>
                </a:lnTo>
                <a:lnTo>
                  <a:pt x="50" y="31"/>
                </a:lnTo>
                <a:lnTo>
                  <a:pt x="50" y="31"/>
                </a:lnTo>
                <a:lnTo>
                  <a:pt x="45" y="31"/>
                </a:lnTo>
                <a:lnTo>
                  <a:pt x="45" y="36"/>
                </a:lnTo>
                <a:lnTo>
                  <a:pt x="41" y="31"/>
                </a:lnTo>
                <a:lnTo>
                  <a:pt x="41" y="31"/>
                </a:lnTo>
                <a:lnTo>
                  <a:pt x="36" y="31"/>
                </a:lnTo>
                <a:lnTo>
                  <a:pt x="36" y="31"/>
                </a:lnTo>
                <a:lnTo>
                  <a:pt x="32" y="31"/>
                </a:lnTo>
                <a:lnTo>
                  <a:pt x="27" y="31"/>
                </a:lnTo>
                <a:lnTo>
                  <a:pt x="27" y="31"/>
                </a:lnTo>
                <a:lnTo>
                  <a:pt x="27" y="31"/>
                </a:lnTo>
                <a:lnTo>
                  <a:pt x="27" y="31"/>
                </a:lnTo>
                <a:lnTo>
                  <a:pt x="23" y="31"/>
                </a:lnTo>
                <a:lnTo>
                  <a:pt x="23" y="31"/>
                </a:lnTo>
                <a:lnTo>
                  <a:pt x="18" y="31"/>
                </a:lnTo>
                <a:lnTo>
                  <a:pt x="14" y="31"/>
                </a:lnTo>
                <a:lnTo>
                  <a:pt x="14" y="31"/>
                </a:lnTo>
                <a:lnTo>
                  <a:pt x="9" y="31"/>
                </a:lnTo>
                <a:lnTo>
                  <a:pt x="9" y="31"/>
                </a:lnTo>
                <a:lnTo>
                  <a:pt x="5" y="36"/>
                </a:lnTo>
                <a:lnTo>
                  <a:pt x="0" y="36"/>
                </a:lnTo>
                <a:lnTo>
                  <a:pt x="0" y="36"/>
                </a:lnTo>
                <a:lnTo>
                  <a:pt x="0" y="27"/>
                </a:lnTo>
                <a:lnTo>
                  <a:pt x="0" y="22"/>
                </a:lnTo>
                <a:lnTo>
                  <a:pt x="5" y="22"/>
                </a:lnTo>
                <a:lnTo>
                  <a:pt x="5" y="22"/>
                </a:lnTo>
                <a:lnTo>
                  <a:pt x="5" y="18"/>
                </a:lnTo>
                <a:lnTo>
                  <a:pt x="5" y="18"/>
                </a:lnTo>
                <a:lnTo>
                  <a:pt x="5" y="13"/>
                </a:lnTo>
                <a:lnTo>
                  <a:pt x="9" y="9"/>
                </a:lnTo>
                <a:lnTo>
                  <a:pt x="9" y="9"/>
                </a:lnTo>
                <a:lnTo>
                  <a:pt x="14" y="9"/>
                </a:lnTo>
                <a:lnTo>
                  <a:pt x="18" y="9"/>
                </a:lnTo>
                <a:lnTo>
                  <a:pt x="18" y="9"/>
                </a:lnTo>
                <a:lnTo>
                  <a:pt x="23" y="9"/>
                </a:lnTo>
                <a:lnTo>
                  <a:pt x="27" y="13"/>
                </a:lnTo>
                <a:lnTo>
                  <a:pt x="27" y="13"/>
                </a:lnTo>
                <a:lnTo>
                  <a:pt x="32" y="18"/>
                </a:lnTo>
                <a:lnTo>
                  <a:pt x="36" y="22"/>
                </a:lnTo>
                <a:lnTo>
                  <a:pt x="41" y="18"/>
                </a:lnTo>
                <a:lnTo>
                  <a:pt x="41" y="18"/>
                </a:lnTo>
                <a:lnTo>
                  <a:pt x="45" y="18"/>
                </a:lnTo>
                <a:lnTo>
                  <a:pt x="45" y="13"/>
                </a:lnTo>
                <a:lnTo>
                  <a:pt x="45" y="13"/>
                </a:lnTo>
                <a:lnTo>
                  <a:pt x="45" y="9"/>
                </a:lnTo>
                <a:lnTo>
                  <a:pt x="41" y="4"/>
                </a:lnTo>
                <a:lnTo>
                  <a:pt x="41" y="4"/>
                </a:lnTo>
                <a:lnTo>
                  <a:pt x="45" y="4"/>
                </a:lnTo>
                <a:lnTo>
                  <a:pt x="45" y="4"/>
                </a:lnTo>
                <a:lnTo>
                  <a:pt x="50" y="0"/>
                </a:lnTo>
                <a:lnTo>
                  <a:pt x="50" y="0"/>
                </a:lnTo>
                <a:lnTo>
                  <a:pt x="50" y="0"/>
                </a:lnTo>
                <a:lnTo>
                  <a:pt x="54" y="0"/>
                </a:lnTo>
                <a:lnTo>
                  <a:pt x="54" y="0"/>
                </a:lnTo>
                <a:lnTo>
                  <a:pt x="5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7" name="Freeform 103">
            <a:extLst>
              <a:ext uri="{FF2B5EF4-FFF2-40B4-BE49-F238E27FC236}">
                <a16:creationId xmlns:a16="http://schemas.microsoft.com/office/drawing/2014/main" id="{82515660-60E2-584E-B4C5-F30156693765}"/>
              </a:ext>
            </a:extLst>
          </p:cNvPr>
          <p:cNvSpPr>
            <a:spLocks/>
          </p:cNvSpPr>
          <p:nvPr/>
        </p:nvSpPr>
        <p:spPr bwMode="auto">
          <a:xfrm>
            <a:off x="4756634" y="2596362"/>
            <a:ext cx="662588" cy="659946"/>
          </a:xfrm>
          <a:custGeom>
            <a:avLst/>
            <a:gdLst>
              <a:gd name="T0" fmla="*/ 240 w 276"/>
              <a:gd name="T1" fmla="*/ 13 h 271"/>
              <a:gd name="T2" fmla="*/ 249 w 276"/>
              <a:gd name="T3" fmla="*/ 9 h 271"/>
              <a:gd name="T4" fmla="*/ 253 w 276"/>
              <a:gd name="T5" fmla="*/ 18 h 271"/>
              <a:gd name="T6" fmla="*/ 267 w 276"/>
              <a:gd name="T7" fmla="*/ 22 h 271"/>
              <a:gd name="T8" fmla="*/ 267 w 276"/>
              <a:gd name="T9" fmla="*/ 27 h 271"/>
              <a:gd name="T10" fmla="*/ 267 w 276"/>
              <a:gd name="T11" fmla="*/ 40 h 271"/>
              <a:gd name="T12" fmla="*/ 271 w 276"/>
              <a:gd name="T13" fmla="*/ 59 h 271"/>
              <a:gd name="T14" fmla="*/ 276 w 276"/>
              <a:gd name="T15" fmla="*/ 68 h 271"/>
              <a:gd name="T16" fmla="*/ 276 w 276"/>
              <a:gd name="T17" fmla="*/ 72 h 271"/>
              <a:gd name="T18" fmla="*/ 253 w 276"/>
              <a:gd name="T19" fmla="*/ 72 h 271"/>
              <a:gd name="T20" fmla="*/ 249 w 276"/>
              <a:gd name="T21" fmla="*/ 77 h 271"/>
              <a:gd name="T22" fmla="*/ 235 w 276"/>
              <a:gd name="T23" fmla="*/ 81 h 271"/>
              <a:gd name="T24" fmla="*/ 231 w 276"/>
              <a:gd name="T25" fmla="*/ 86 h 271"/>
              <a:gd name="T26" fmla="*/ 235 w 276"/>
              <a:gd name="T27" fmla="*/ 90 h 271"/>
              <a:gd name="T28" fmla="*/ 231 w 276"/>
              <a:gd name="T29" fmla="*/ 95 h 271"/>
              <a:gd name="T30" fmla="*/ 217 w 276"/>
              <a:gd name="T31" fmla="*/ 99 h 271"/>
              <a:gd name="T32" fmla="*/ 204 w 276"/>
              <a:gd name="T33" fmla="*/ 113 h 271"/>
              <a:gd name="T34" fmla="*/ 186 w 276"/>
              <a:gd name="T35" fmla="*/ 113 h 271"/>
              <a:gd name="T36" fmla="*/ 186 w 276"/>
              <a:gd name="T37" fmla="*/ 117 h 271"/>
              <a:gd name="T38" fmla="*/ 177 w 276"/>
              <a:gd name="T39" fmla="*/ 117 h 271"/>
              <a:gd name="T40" fmla="*/ 168 w 276"/>
              <a:gd name="T41" fmla="*/ 122 h 271"/>
              <a:gd name="T42" fmla="*/ 154 w 276"/>
              <a:gd name="T43" fmla="*/ 131 h 271"/>
              <a:gd name="T44" fmla="*/ 145 w 276"/>
              <a:gd name="T45" fmla="*/ 154 h 271"/>
              <a:gd name="T46" fmla="*/ 145 w 276"/>
              <a:gd name="T47" fmla="*/ 163 h 271"/>
              <a:gd name="T48" fmla="*/ 140 w 276"/>
              <a:gd name="T49" fmla="*/ 167 h 271"/>
              <a:gd name="T50" fmla="*/ 136 w 276"/>
              <a:gd name="T51" fmla="*/ 167 h 271"/>
              <a:gd name="T52" fmla="*/ 127 w 276"/>
              <a:gd name="T53" fmla="*/ 172 h 271"/>
              <a:gd name="T54" fmla="*/ 118 w 276"/>
              <a:gd name="T55" fmla="*/ 167 h 271"/>
              <a:gd name="T56" fmla="*/ 109 w 276"/>
              <a:gd name="T57" fmla="*/ 167 h 271"/>
              <a:gd name="T58" fmla="*/ 104 w 276"/>
              <a:gd name="T59" fmla="*/ 172 h 271"/>
              <a:gd name="T60" fmla="*/ 100 w 276"/>
              <a:gd name="T61" fmla="*/ 181 h 271"/>
              <a:gd name="T62" fmla="*/ 95 w 276"/>
              <a:gd name="T63" fmla="*/ 185 h 271"/>
              <a:gd name="T64" fmla="*/ 91 w 276"/>
              <a:gd name="T65" fmla="*/ 190 h 271"/>
              <a:gd name="T66" fmla="*/ 86 w 276"/>
              <a:gd name="T67" fmla="*/ 199 h 271"/>
              <a:gd name="T68" fmla="*/ 82 w 276"/>
              <a:gd name="T69" fmla="*/ 208 h 271"/>
              <a:gd name="T70" fmla="*/ 73 w 276"/>
              <a:gd name="T71" fmla="*/ 212 h 271"/>
              <a:gd name="T72" fmla="*/ 68 w 276"/>
              <a:gd name="T73" fmla="*/ 221 h 271"/>
              <a:gd name="T74" fmla="*/ 59 w 276"/>
              <a:gd name="T75" fmla="*/ 226 h 271"/>
              <a:gd name="T76" fmla="*/ 55 w 276"/>
              <a:gd name="T77" fmla="*/ 235 h 271"/>
              <a:gd name="T78" fmla="*/ 50 w 276"/>
              <a:gd name="T79" fmla="*/ 253 h 271"/>
              <a:gd name="T80" fmla="*/ 46 w 276"/>
              <a:gd name="T81" fmla="*/ 258 h 271"/>
              <a:gd name="T82" fmla="*/ 41 w 276"/>
              <a:gd name="T83" fmla="*/ 267 h 271"/>
              <a:gd name="T84" fmla="*/ 32 w 276"/>
              <a:gd name="T85" fmla="*/ 271 h 271"/>
              <a:gd name="T86" fmla="*/ 18 w 276"/>
              <a:gd name="T87" fmla="*/ 271 h 271"/>
              <a:gd name="T88" fmla="*/ 0 w 276"/>
              <a:gd name="T89" fmla="*/ 271 h 271"/>
              <a:gd name="T90" fmla="*/ 14 w 276"/>
              <a:gd name="T91" fmla="*/ 244 h 271"/>
              <a:gd name="T92" fmla="*/ 23 w 276"/>
              <a:gd name="T93" fmla="*/ 230 h 271"/>
              <a:gd name="T94" fmla="*/ 18 w 276"/>
              <a:gd name="T95" fmla="*/ 230 h 271"/>
              <a:gd name="T96" fmla="*/ 37 w 276"/>
              <a:gd name="T97" fmla="*/ 212 h 271"/>
              <a:gd name="T98" fmla="*/ 46 w 276"/>
              <a:gd name="T99" fmla="*/ 190 h 271"/>
              <a:gd name="T100" fmla="*/ 59 w 276"/>
              <a:gd name="T101" fmla="*/ 176 h 271"/>
              <a:gd name="T102" fmla="*/ 73 w 276"/>
              <a:gd name="T103" fmla="*/ 154 h 271"/>
              <a:gd name="T104" fmla="*/ 100 w 276"/>
              <a:gd name="T105" fmla="*/ 144 h 271"/>
              <a:gd name="T106" fmla="*/ 127 w 276"/>
              <a:gd name="T107" fmla="*/ 122 h 271"/>
              <a:gd name="T108" fmla="*/ 136 w 276"/>
              <a:gd name="T109" fmla="*/ 104 h 271"/>
              <a:gd name="T110" fmla="*/ 136 w 276"/>
              <a:gd name="T111" fmla="*/ 86 h 271"/>
              <a:gd name="T112" fmla="*/ 154 w 276"/>
              <a:gd name="T113" fmla="*/ 54 h 271"/>
              <a:gd name="T114" fmla="*/ 186 w 276"/>
              <a:gd name="T115" fmla="*/ 36 h 271"/>
              <a:gd name="T116" fmla="*/ 208 w 276"/>
              <a:gd name="T117" fmla="*/ 0 h 271"/>
              <a:gd name="T118" fmla="*/ 213 w 276"/>
              <a:gd name="T119" fmla="*/ 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6" h="271">
                <a:moveTo>
                  <a:pt x="222" y="13"/>
                </a:moveTo>
                <a:lnTo>
                  <a:pt x="222" y="13"/>
                </a:lnTo>
                <a:lnTo>
                  <a:pt x="226" y="13"/>
                </a:lnTo>
                <a:lnTo>
                  <a:pt x="235" y="13"/>
                </a:lnTo>
                <a:lnTo>
                  <a:pt x="235" y="13"/>
                </a:lnTo>
                <a:lnTo>
                  <a:pt x="240" y="13"/>
                </a:lnTo>
                <a:lnTo>
                  <a:pt x="240" y="13"/>
                </a:lnTo>
                <a:lnTo>
                  <a:pt x="244" y="13"/>
                </a:lnTo>
                <a:lnTo>
                  <a:pt x="244" y="13"/>
                </a:lnTo>
                <a:lnTo>
                  <a:pt x="249" y="13"/>
                </a:lnTo>
                <a:lnTo>
                  <a:pt x="249" y="9"/>
                </a:lnTo>
                <a:lnTo>
                  <a:pt x="249" y="9"/>
                </a:lnTo>
                <a:lnTo>
                  <a:pt x="249" y="13"/>
                </a:lnTo>
                <a:lnTo>
                  <a:pt x="249" y="13"/>
                </a:lnTo>
                <a:lnTo>
                  <a:pt x="253" y="13"/>
                </a:lnTo>
                <a:lnTo>
                  <a:pt x="253" y="13"/>
                </a:lnTo>
                <a:lnTo>
                  <a:pt x="253" y="13"/>
                </a:lnTo>
                <a:lnTo>
                  <a:pt x="253" y="18"/>
                </a:lnTo>
                <a:lnTo>
                  <a:pt x="258" y="13"/>
                </a:lnTo>
                <a:lnTo>
                  <a:pt x="262" y="18"/>
                </a:lnTo>
                <a:lnTo>
                  <a:pt x="262" y="18"/>
                </a:lnTo>
                <a:lnTo>
                  <a:pt x="262" y="18"/>
                </a:lnTo>
                <a:lnTo>
                  <a:pt x="267" y="22"/>
                </a:lnTo>
                <a:lnTo>
                  <a:pt x="267" y="22"/>
                </a:lnTo>
                <a:lnTo>
                  <a:pt x="267" y="22"/>
                </a:lnTo>
                <a:lnTo>
                  <a:pt x="267" y="22"/>
                </a:lnTo>
                <a:lnTo>
                  <a:pt x="267" y="27"/>
                </a:lnTo>
                <a:lnTo>
                  <a:pt x="267" y="27"/>
                </a:lnTo>
                <a:lnTo>
                  <a:pt x="267" y="27"/>
                </a:lnTo>
                <a:lnTo>
                  <a:pt x="267" y="27"/>
                </a:lnTo>
                <a:lnTo>
                  <a:pt x="267" y="27"/>
                </a:lnTo>
                <a:lnTo>
                  <a:pt x="267" y="31"/>
                </a:lnTo>
                <a:lnTo>
                  <a:pt x="271" y="31"/>
                </a:lnTo>
                <a:lnTo>
                  <a:pt x="271" y="36"/>
                </a:lnTo>
                <a:lnTo>
                  <a:pt x="267" y="40"/>
                </a:lnTo>
                <a:lnTo>
                  <a:pt x="267" y="40"/>
                </a:lnTo>
                <a:lnTo>
                  <a:pt x="267" y="40"/>
                </a:lnTo>
                <a:lnTo>
                  <a:pt x="271" y="45"/>
                </a:lnTo>
                <a:lnTo>
                  <a:pt x="267" y="50"/>
                </a:lnTo>
                <a:lnTo>
                  <a:pt x="271" y="54"/>
                </a:lnTo>
                <a:lnTo>
                  <a:pt x="271" y="54"/>
                </a:lnTo>
                <a:lnTo>
                  <a:pt x="271" y="59"/>
                </a:lnTo>
                <a:lnTo>
                  <a:pt x="271" y="59"/>
                </a:lnTo>
                <a:lnTo>
                  <a:pt x="271" y="63"/>
                </a:lnTo>
                <a:lnTo>
                  <a:pt x="276" y="63"/>
                </a:lnTo>
                <a:lnTo>
                  <a:pt x="276" y="63"/>
                </a:lnTo>
                <a:lnTo>
                  <a:pt x="276" y="63"/>
                </a:lnTo>
                <a:lnTo>
                  <a:pt x="276" y="68"/>
                </a:lnTo>
                <a:lnTo>
                  <a:pt x="276" y="68"/>
                </a:lnTo>
                <a:lnTo>
                  <a:pt x="276" y="68"/>
                </a:lnTo>
                <a:lnTo>
                  <a:pt x="276" y="68"/>
                </a:lnTo>
                <a:lnTo>
                  <a:pt x="276" y="72"/>
                </a:lnTo>
                <a:lnTo>
                  <a:pt x="276" y="72"/>
                </a:lnTo>
                <a:lnTo>
                  <a:pt x="276" y="72"/>
                </a:lnTo>
                <a:lnTo>
                  <a:pt x="271" y="72"/>
                </a:lnTo>
                <a:lnTo>
                  <a:pt x="267" y="72"/>
                </a:lnTo>
                <a:lnTo>
                  <a:pt x="267" y="72"/>
                </a:lnTo>
                <a:lnTo>
                  <a:pt x="262" y="72"/>
                </a:lnTo>
                <a:lnTo>
                  <a:pt x="258" y="72"/>
                </a:lnTo>
                <a:lnTo>
                  <a:pt x="253" y="72"/>
                </a:lnTo>
                <a:lnTo>
                  <a:pt x="253" y="72"/>
                </a:lnTo>
                <a:lnTo>
                  <a:pt x="249" y="72"/>
                </a:lnTo>
                <a:lnTo>
                  <a:pt x="249" y="72"/>
                </a:lnTo>
                <a:lnTo>
                  <a:pt x="249" y="72"/>
                </a:lnTo>
                <a:lnTo>
                  <a:pt x="249" y="72"/>
                </a:lnTo>
                <a:lnTo>
                  <a:pt x="249" y="77"/>
                </a:lnTo>
                <a:lnTo>
                  <a:pt x="244" y="77"/>
                </a:lnTo>
                <a:lnTo>
                  <a:pt x="244" y="77"/>
                </a:lnTo>
                <a:lnTo>
                  <a:pt x="240" y="81"/>
                </a:lnTo>
                <a:lnTo>
                  <a:pt x="235" y="81"/>
                </a:lnTo>
                <a:lnTo>
                  <a:pt x="235" y="81"/>
                </a:lnTo>
                <a:lnTo>
                  <a:pt x="235" y="81"/>
                </a:lnTo>
                <a:lnTo>
                  <a:pt x="231" y="81"/>
                </a:lnTo>
                <a:lnTo>
                  <a:pt x="231" y="81"/>
                </a:lnTo>
                <a:lnTo>
                  <a:pt x="231" y="81"/>
                </a:lnTo>
                <a:lnTo>
                  <a:pt x="231" y="81"/>
                </a:lnTo>
                <a:lnTo>
                  <a:pt x="231" y="86"/>
                </a:lnTo>
                <a:lnTo>
                  <a:pt x="231" y="86"/>
                </a:lnTo>
                <a:lnTo>
                  <a:pt x="231" y="86"/>
                </a:lnTo>
                <a:lnTo>
                  <a:pt x="231" y="90"/>
                </a:lnTo>
                <a:lnTo>
                  <a:pt x="231" y="90"/>
                </a:lnTo>
                <a:lnTo>
                  <a:pt x="231" y="90"/>
                </a:lnTo>
                <a:lnTo>
                  <a:pt x="231" y="90"/>
                </a:lnTo>
                <a:lnTo>
                  <a:pt x="235" y="90"/>
                </a:lnTo>
                <a:lnTo>
                  <a:pt x="235" y="90"/>
                </a:lnTo>
                <a:lnTo>
                  <a:pt x="235" y="90"/>
                </a:lnTo>
                <a:lnTo>
                  <a:pt x="235" y="95"/>
                </a:lnTo>
                <a:lnTo>
                  <a:pt x="235" y="95"/>
                </a:lnTo>
                <a:lnTo>
                  <a:pt x="235" y="95"/>
                </a:lnTo>
                <a:lnTo>
                  <a:pt x="231" y="95"/>
                </a:lnTo>
                <a:lnTo>
                  <a:pt x="231" y="95"/>
                </a:lnTo>
                <a:lnTo>
                  <a:pt x="226" y="95"/>
                </a:lnTo>
                <a:lnTo>
                  <a:pt x="222" y="99"/>
                </a:lnTo>
                <a:lnTo>
                  <a:pt x="222" y="99"/>
                </a:lnTo>
                <a:lnTo>
                  <a:pt x="217" y="99"/>
                </a:lnTo>
                <a:lnTo>
                  <a:pt x="217" y="99"/>
                </a:lnTo>
                <a:lnTo>
                  <a:pt x="213" y="104"/>
                </a:lnTo>
                <a:lnTo>
                  <a:pt x="213" y="104"/>
                </a:lnTo>
                <a:lnTo>
                  <a:pt x="208" y="108"/>
                </a:lnTo>
                <a:lnTo>
                  <a:pt x="208" y="108"/>
                </a:lnTo>
                <a:lnTo>
                  <a:pt x="204" y="113"/>
                </a:lnTo>
                <a:lnTo>
                  <a:pt x="204" y="113"/>
                </a:lnTo>
                <a:lnTo>
                  <a:pt x="199" y="113"/>
                </a:lnTo>
                <a:lnTo>
                  <a:pt x="195" y="113"/>
                </a:lnTo>
                <a:lnTo>
                  <a:pt x="190" y="113"/>
                </a:lnTo>
                <a:lnTo>
                  <a:pt x="190" y="113"/>
                </a:lnTo>
                <a:lnTo>
                  <a:pt x="190" y="113"/>
                </a:lnTo>
                <a:lnTo>
                  <a:pt x="186" y="113"/>
                </a:lnTo>
                <a:lnTo>
                  <a:pt x="186" y="113"/>
                </a:lnTo>
                <a:lnTo>
                  <a:pt x="186" y="113"/>
                </a:lnTo>
                <a:lnTo>
                  <a:pt x="186" y="117"/>
                </a:lnTo>
                <a:lnTo>
                  <a:pt x="186" y="117"/>
                </a:lnTo>
                <a:lnTo>
                  <a:pt x="186" y="117"/>
                </a:lnTo>
                <a:lnTo>
                  <a:pt x="186" y="117"/>
                </a:lnTo>
                <a:lnTo>
                  <a:pt x="186" y="117"/>
                </a:lnTo>
                <a:lnTo>
                  <a:pt x="186" y="117"/>
                </a:lnTo>
                <a:lnTo>
                  <a:pt x="181" y="117"/>
                </a:lnTo>
                <a:lnTo>
                  <a:pt x="181" y="117"/>
                </a:lnTo>
                <a:lnTo>
                  <a:pt x="177" y="117"/>
                </a:lnTo>
                <a:lnTo>
                  <a:pt x="177" y="117"/>
                </a:lnTo>
                <a:lnTo>
                  <a:pt x="177" y="117"/>
                </a:lnTo>
                <a:lnTo>
                  <a:pt x="172" y="117"/>
                </a:lnTo>
                <a:lnTo>
                  <a:pt x="172" y="122"/>
                </a:lnTo>
                <a:lnTo>
                  <a:pt x="172" y="122"/>
                </a:lnTo>
                <a:lnTo>
                  <a:pt x="168" y="122"/>
                </a:lnTo>
                <a:lnTo>
                  <a:pt x="168" y="122"/>
                </a:lnTo>
                <a:lnTo>
                  <a:pt x="168" y="122"/>
                </a:lnTo>
                <a:lnTo>
                  <a:pt x="163" y="126"/>
                </a:lnTo>
                <a:lnTo>
                  <a:pt x="163" y="126"/>
                </a:lnTo>
                <a:lnTo>
                  <a:pt x="158" y="131"/>
                </a:lnTo>
                <a:lnTo>
                  <a:pt x="154" y="131"/>
                </a:lnTo>
                <a:lnTo>
                  <a:pt x="154" y="131"/>
                </a:lnTo>
                <a:lnTo>
                  <a:pt x="149" y="135"/>
                </a:lnTo>
                <a:lnTo>
                  <a:pt x="149" y="135"/>
                </a:lnTo>
                <a:lnTo>
                  <a:pt x="149" y="135"/>
                </a:lnTo>
                <a:lnTo>
                  <a:pt x="149" y="135"/>
                </a:lnTo>
                <a:lnTo>
                  <a:pt x="149" y="154"/>
                </a:lnTo>
                <a:lnTo>
                  <a:pt x="145" y="154"/>
                </a:lnTo>
                <a:lnTo>
                  <a:pt x="145" y="158"/>
                </a:lnTo>
                <a:lnTo>
                  <a:pt x="145" y="158"/>
                </a:lnTo>
                <a:lnTo>
                  <a:pt x="145" y="158"/>
                </a:lnTo>
                <a:lnTo>
                  <a:pt x="145" y="158"/>
                </a:lnTo>
                <a:lnTo>
                  <a:pt x="145" y="163"/>
                </a:lnTo>
                <a:lnTo>
                  <a:pt x="145" y="163"/>
                </a:lnTo>
                <a:lnTo>
                  <a:pt x="145" y="163"/>
                </a:lnTo>
                <a:lnTo>
                  <a:pt x="145" y="163"/>
                </a:lnTo>
                <a:lnTo>
                  <a:pt x="145" y="163"/>
                </a:lnTo>
                <a:lnTo>
                  <a:pt x="145" y="167"/>
                </a:lnTo>
                <a:lnTo>
                  <a:pt x="145" y="167"/>
                </a:lnTo>
                <a:lnTo>
                  <a:pt x="140" y="167"/>
                </a:lnTo>
                <a:lnTo>
                  <a:pt x="140" y="167"/>
                </a:lnTo>
                <a:lnTo>
                  <a:pt x="140" y="167"/>
                </a:lnTo>
                <a:lnTo>
                  <a:pt x="136" y="167"/>
                </a:lnTo>
                <a:lnTo>
                  <a:pt x="136" y="167"/>
                </a:lnTo>
                <a:lnTo>
                  <a:pt x="136" y="167"/>
                </a:lnTo>
                <a:lnTo>
                  <a:pt x="136" y="167"/>
                </a:lnTo>
                <a:lnTo>
                  <a:pt x="131" y="167"/>
                </a:lnTo>
                <a:lnTo>
                  <a:pt x="131" y="167"/>
                </a:lnTo>
                <a:lnTo>
                  <a:pt x="131" y="172"/>
                </a:lnTo>
                <a:lnTo>
                  <a:pt x="127" y="172"/>
                </a:lnTo>
                <a:lnTo>
                  <a:pt x="127" y="172"/>
                </a:lnTo>
                <a:lnTo>
                  <a:pt x="127" y="172"/>
                </a:lnTo>
                <a:lnTo>
                  <a:pt x="122" y="167"/>
                </a:lnTo>
                <a:lnTo>
                  <a:pt x="122" y="167"/>
                </a:lnTo>
                <a:lnTo>
                  <a:pt x="122" y="172"/>
                </a:lnTo>
                <a:lnTo>
                  <a:pt x="122" y="172"/>
                </a:lnTo>
                <a:lnTo>
                  <a:pt x="122" y="172"/>
                </a:lnTo>
                <a:lnTo>
                  <a:pt x="118" y="167"/>
                </a:lnTo>
                <a:lnTo>
                  <a:pt x="118" y="167"/>
                </a:lnTo>
                <a:lnTo>
                  <a:pt x="118" y="167"/>
                </a:lnTo>
                <a:lnTo>
                  <a:pt x="113" y="167"/>
                </a:lnTo>
                <a:lnTo>
                  <a:pt x="113" y="167"/>
                </a:lnTo>
                <a:lnTo>
                  <a:pt x="113" y="167"/>
                </a:lnTo>
                <a:lnTo>
                  <a:pt x="109" y="167"/>
                </a:lnTo>
                <a:lnTo>
                  <a:pt x="109" y="167"/>
                </a:lnTo>
                <a:lnTo>
                  <a:pt x="104" y="167"/>
                </a:lnTo>
                <a:lnTo>
                  <a:pt x="104" y="167"/>
                </a:lnTo>
                <a:lnTo>
                  <a:pt x="100" y="172"/>
                </a:lnTo>
                <a:lnTo>
                  <a:pt x="104" y="172"/>
                </a:lnTo>
                <a:lnTo>
                  <a:pt x="104" y="172"/>
                </a:lnTo>
                <a:lnTo>
                  <a:pt x="104" y="172"/>
                </a:lnTo>
                <a:lnTo>
                  <a:pt x="104" y="176"/>
                </a:lnTo>
                <a:lnTo>
                  <a:pt x="100" y="176"/>
                </a:lnTo>
                <a:lnTo>
                  <a:pt x="100" y="176"/>
                </a:lnTo>
                <a:lnTo>
                  <a:pt x="100" y="176"/>
                </a:lnTo>
                <a:lnTo>
                  <a:pt x="100" y="181"/>
                </a:lnTo>
                <a:lnTo>
                  <a:pt x="100" y="181"/>
                </a:lnTo>
                <a:lnTo>
                  <a:pt x="95" y="181"/>
                </a:lnTo>
                <a:lnTo>
                  <a:pt x="95" y="181"/>
                </a:lnTo>
                <a:lnTo>
                  <a:pt x="95" y="185"/>
                </a:lnTo>
                <a:lnTo>
                  <a:pt x="95" y="185"/>
                </a:lnTo>
                <a:lnTo>
                  <a:pt x="95" y="185"/>
                </a:lnTo>
                <a:lnTo>
                  <a:pt x="91" y="185"/>
                </a:lnTo>
                <a:lnTo>
                  <a:pt x="91" y="185"/>
                </a:lnTo>
                <a:lnTo>
                  <a:pt x="91" y="185"/>
                </a:lnTo>
                <a:lnTo>
                  <a:pt x="91" y="185"/>
                </a:lnTo>
                <a:lnTo>
                  <a:pt x="91" y="185"/>
                </a:lnTo>
                <a:lnTo>
                  <a:pt x="91" y="190"/>
                </a:lnTo>
                <a:lnTo>
                  <a:pt x="91" y="190"/>
                </a:lnTo>
                <a:lnTo>
                  <a:pt x="91" y="190"/>
                </a:lnTo>
                <a:lnTo>
                  <a:pt x="86" y="190"/>
                </a:lnTo>
                <a:lnTo>
                  <a:pt x="86" y="194"/>
                </a:lnTo>
                <a:lnTo>
                  <a:pt x="86" y="194"/>
                </a:lnTo>
                <a:lnTo>
                  <a:pt x="86" y="199"/>
                </a:lnTo>
                <a:lnTo>
                  <a:pt x="86" y="199"/>
                </a:lnTo>
                <a:lnTo>
                  <a:pt x="86" y="203"/>
                </a:lnTo>
                <a:lnTo>
                  <a:pt x="82" y="203"/>
                </a:lnTo>
                <a:lnTo>
                  <a:pt x="82" y="208"/>
                </a:lnTo>
                <a:lnTo>
                  <a:pt x="82" y="208"/>
                </a:lnTo>
                <a:lnTo>
                  <a:pt x="82" y="208"/>
                </a:lnTo>
                <a:lnTo>
                  <a:pt x="82" y="208"/>
                </a:lnTo>
                <a:lnTo>
                  <a:pt x="77" y="212"/>
                </a:lnTo>
                <a:lnTo>
                  <a:pt x="77" y="212"/>
                </a:lnTo>
                <a:lnTo>
                  <a:pt x="77" y="212"/>
                </a:lnTo>
                <a:lnTo>
                  <a:pt x="73" y="212"/>
                </a:lnTo>
                <a:lnTo>
                  <a:pt x="73" y="212"/>
                </a:lnTo>
                <a:lnTo>
                  <a:pt x="73" y="217"/>
                </a:lnTo>
                <a:lnTo>
                  <a:pt x="73" y="217"/>
                </a:lnTo>
                <a:lnTo>
                  <a:pt x="68" y="217"/>
                </a:lnTo>
                <a:lnTo>
                  <a:pt x="68" y="221"/>
                </a:lnTo>
                <a:lnTo>
                  <a:pt x="68" y="221"/>
                </a:lnTo>
                <a:lnTo>
                  <a:pt x="68" y="221"/>
                </a:lnTo>
                <a:lnTo>
                  <a:pt x="68" y="226"/>
                </a:lnTo>
                <a:lnTo>
                  <a:pt x="64" y="226"/>
                </a:lnTo>
                <a:lnTo>
                  <a:pt x="64" y="226"/>
                </a:lnTo>
                <a:lnTo>
                  <a:pt x="59" y="226"/>
                </a:lnTo>
                <a:lnTo>
                  <a:pt x="59" y="226"/>
                </a:lnTo>
                <a:lnTo>
                  <a:pt x="59" y="226"/>
                </a:lnTo>
                <a:lnTo>
                  <a:pt x="55" y="230"/>
                </a:lnTo>
                <a:lnTo>
                  <a:pt x="55" y="230"/>
                </a:lnTo>
                <a:lnTo>
                  <a:pt x="55" y="230"/>
                </a:lnTo>
                <a:lnTo>
                  <a:pt x="55" y="230"/>
                </a:lnTo>
                <a:lnTo>
                  <a:pt x="55" y="235"/>
                </a:lnTo>
                <a:lnTo>
                  <a:pt x="55" y="235"/>
                </a:lnTo>
                <a:lnTo>
                  <a:pt x="50" y="239"/>
                </a:lnTo>
                <a:lnTo>
                  <a:pt x="50" y="244"/>
                </a:lnTo>
                <a:lnTo>
                  <a:pt x="50" y="244"/>
                </a:lnTo>
                <a:lnTo>
                  <a:pt x="50" y="248"/>
                </a:lnTo>
                <a:lnTo>
                  <a:pt x="50" y="248"/>
                </a:lnTo>
                <a:lnTo>
                  <a:pt x="50" y="253"/>
                </a:lnTo>
                <a:lnTo>
                  <a:pt x="50" y="253"/>
                </a:lnTo>
                <a:lnTo>
                  <a:pt x="50" y="258"/>
                </a:lnTo>
                <a:lnTo>
                  <a:pt x="46" y="258"/>
                </a:lnTo>
                <a:lnTo>
                  <a:pt x="46" y="258"/>
                </a:lnTo>
                <a:lnTo>
                  <a:pt x="46" y="258"/>
                </a:lnTo>
                <a:lnTo>
                  <a:pt x="46" y="258"/>
                </a:lnTo>
                <a:lnTo>
                  <a:pt x="46" y="262"/>
                </a:lnTo>
                <a:lnTo>
                  <a:pt x="41" y="262"/>
                </a:lnTo>
                <a:lnTo>
                  <a:pt x="41" y="262"/>
                </a:lnTo>
                <a:lnTo>
                  <a:pt x="41" y="262"/>
                </a:lnTo>
                <a:lnTo>
                  <a:pt x="41" y="267"/>
                </a:lnTo>
                <a:lnTo>
                  <a:pt x="41" y="267"/>
                </a:lnTo>
                <a:lnTo>
                  <a:pt x="41" y="267"/>
                </a:lnTo>
                <a:lnTo>
                  <a:pt x="41" y="267"/>
                </a:lnTo>
                <a:lnTo>
                  <a:pt x="37" y="271"/>
                </a:lnTo>
                <a:lnTo>
                  <a:pt x="37" y="271"/>
                </a:lnTo>
                <a:lnTo>
                  <a:pt x="37" y="271"/>
                </a:lnTo>
                <a:lnTo>
                  <a:pt x="32" y="271"/>
                </a:lnTo>
                <a:lnTo>
                  <a:pt x="27" y="271"/>
                </a:lnTo>
                <a:lnTo>
                  <a:pt x="27" y="271"/>
                </a:lnTo>
                <a:lnTo>
                  <a:pt x="23" y="271"/>
                </a:lnTo>
                <a:lnTo>
                  <a:pt x="23" y="271"/>
                </a:lnTo>
                <a:lnTo>
                  <a:pt x="18" y="271"/>
                </a:lnTo>
                <a:lnTo>
                  <a:pt x="18" y="271"/>
                </a:lnTo>
                <a:lnTo>
                  <a:pt x="14" y="271"/>
                </a:lnTo>
                <a:lnTo>
                  <a:pt x="9" y="271"/>
                </a:lnTo>
                <a:lnTo>
                  <a:pt x="5" y="271"/>
                </a:lnTo>
                <a:lnTo>
                  <a:pt x="0" y="271"/>
                </a:lnTo>
                <a:lnTo>
                  <a:pt x="0" y="271"/>
                </a:lnTo>
                <a:lnTo>
                  <a:pt x="0" y="271"/>
                </a:lnTo>
                <a:lnTo>
                  <a:pt x="0" y="262"/>
                </a:lnTo>
                <a:lnTo>
                  <a:pt x="5" y="258"/>
                </a:lnTo>
                <a:lnTo>
                  <a:pt x="5" y="258"/>
                </a:lnTo>
                <a:lnTo>
                  <a:pt x="9" y="253"/>
                </a:lnTo>
                <a:lnTo>
                  <a:pt x="14" y="248"/>
                </a:lnTo>
                <a:lnTo>
                  <a:pt x="14" y="244"/>
                </a:lnTo>
                <a:lnTo>
                  <a:pt x="14" y="244"/>
                </a:lnTo>
                <a:lnTo>
                  <a:pt x="18" y="239"/>
                </a:lnTo>
                <a:lnTo>
                  <a:pt x="14" y="239"/>
                </a:lnTo>
                <a:lnTo>
                  <a:pt x="18" y="239"/>
                </a:lnTo>
                <a:lnTo>
                  <a:pt x="18" y="235"/>
                </a:lnTo>
                <a:lnTo>
                  <a:pt x="23" y="230"/>
                </a:lnTo>
                <a:lnTo>
                  <a:pt x="23" y="226"/>
                </a:lnTo>
                <a:lnTo>
                  <a:pt x="23" y="226"/>
                </a:lnTo>
                <a:lnTo>
                  <a:pt x="23" y="226"/>
                </a:lnTo>
                <a:lnTo>
                  <a:pt x="23" y="226"/>
                </a:lnTo>
                <a:lnTo>
                  <a:pt x="23" y="230"/>
                </a:lnTo>
                <a:lnTo>
                  <a:pt x="18" y="230"/>
                </a:lnTo>
                <a:lnTo>
                  <a:pt x="23" y="226"/>
                </a:lnTo>
                <a:lnTo>
                  <a:pt x="23" y="226"/>
                </a:lnTo>
                <a:lnTo>
                  <a:pt x="23" y="226"/>
                </a:lnTo>
                <a:lnTo>
                  <a:pt x="27" y="221"/>
                </a:lnTo>
                <a:lnTo>
                  <a:pt x="37" y="212"/>
                </a:lnTo>
                <a:lnTo>
                  <a:pt x="37" y="212"/>
                </a:lnTo>
                <a:lnTo>
                  <a:pt x="41" y="208"/>
                </a:lnTo>
                <a:lnTo>
                  <a:pt x="41" y="208"/>
                </a:lnTo>
                <a:lnTo>
                  <a:pt x="41" y="199"/>
                </a:lnTo>
                <a:lnTo>
                  <a:pt x="41" y="199"/>
                </a:lnTo>
                <a:lnTo>
                  <a:pt x="46" y="194"/>
                </a:lnTo>
                <a:lnTo>
                  <a:pt x="46" y="190"/>
                </a:lnTo>
                <a:lnTo>
                  <a:pt x="50" y="185"/>
                </a:lnTo>
                <a:lnTo>
                  <a:pt x="50" y="181"/>
                </a:lnTo>
                <a:lnTo>
                  <a:pt x="50" y="181"/>
                </a:lnTo>
                <a:lnTo>
                  <a:pt x="50" y="181"/>
                </a:lnTo>
                <a:lnTo>
                  <a:pt x="55" y="176"/>
                </a:lnTo>
                <a:lnTo>
                  <a:pt x="59" y="176"/>
                </a:lnTo>
                <a:lnTo>
                  <a:pt x="64" y="172"/>
                </a:lnTo>
                <a:lnTo>
                  <a:pt x="64" y="172"/>
                </a:lnTo>
                <a:lnTo>
                  <a:pt x="68" y="172"/>
                </a:lnTo>
                <a:lnTo>
                  <a:pt x="68" y="163"/>
                </a:lnTo>
                <a:lnTo>
                  <a:pt x="73" y="158"/>
                </a:lnTo>
                <a:lnTo>
                  <a:pt x="73" y="154"/>
                </a:lnTo>
                <a:lnTo>
                  <a:pt x="77" y="154"/>
                </a:lnTo>
                <a:lnTo>
                  <a:pt x="77" y="149"/>
                </a:lnTo>
                <a:lnTo>
                  <a:pt x="82" y="149"/>
                </a:lnTo>
                <a:lnTo>
                  <a:pt x="86" y="149"/>
                </a:lnTo>
                <a:lnTo>
                  <a:pt x="95" y="144"/>
                </a:lnTo>
                <a:lnTo>
                  <a:pt x="100" y="144"/>
                </a:lnTo>
                <a:lnTo>
                  <a:pt x="104" y="140"/>
                </a:lnTo>
                <a:lnTo>
                  <a:pt x="104" y="140"/>
                </a:lnTo>
                <a:lnTo>
                  <a:pt x="109" y="135"/>
                </a:lnTo>
                <a:lnTo>
                  <a:pt x="118" y="131"/>
                </a:lnTo>
                <a:lnTo>
                  <a:pt x="118" y="126"/>
                </a:lnTo>
                <a:lnTo>
                  <a:pt x="127" y="122"/>
                </a:lnTo>
                <a:lnTo>
                  <a:pt x="127" y="117"/>
                </a:lnTo>
                <a:lnTo>
                  <a:pt x="131" y="113"/>
                </a:lnTo>
                <a:lnTo>
                  <a:pt x="131" y="113"/>
                </a:lnTo>
                <a:lnTo>
                  <a:pt x="136" y="108"/>
                </a:lnTo>
                <a:lnTo>
                  <a:pt x="136" y="104"/>
                </a:lnTo>
                <a:lnTo>
                  <a:pt x="136" y="104"/>
                </a:lnTo>
                <a:lnTo>
                  <a:pt x="131" y="99"/>
                </a:lnTo>
                <a:lnTo>
                  <a:pt x="131" y="99"/>
                </a:lnTo>
                <a:lnTo>
                  <a:pt x="131" y="99"/>
                </a:lnTo>
                <a:lnTo>
                  <a:pt x="131" y="95"/>
                </a:lnTo>
                <a:lnTo>
                  <a:pt x="131" y="90"/>
                </a:lnTo>
                <a:lnTo>
                  <a:pt x="136" y="86"/>
                </a:lnTo>
                <a:lnTo>
                  <a:pt x="136" y="77"/>
                </a:lnTo>
                <a:lnTo>
                  <a:pt x="140" y="72"/>
                </a:lnTo>
                <a:lnTo>
                  <a:pt x="145" y="68"/>
                </a:lnTo>
                <a:lnTo>
                  <a:pt x="145" y="63"/>
                </a:lnTo>
                <a:lnTo>
                  <a:pt x="145" y="63"/>
                </a:lnTo>
                <a:lnTo>
                  <a:pt x="154" y="54"/>
                </a:lnTo>
                <a:lnTo>
                  <a:pt x="158" y="50"/>
                </a:lnTo>
                <a:lnTo>
                  <a:pt x="158" y="50"/>
                </a:lnTo>
                <a:lnTo>
                  <a:pt x="163" y="50"/>
                </a:lnTo>
                <a:lnTo>
                  <a:pt x="172" y="45"/>
                </a:lnTo>
                <a:lnTo>
                  <a:pt x="181" y="40"/>
                </a:lnTo>
                <a:lnTo>
                  <a:pt x="186" y="36"/>
                </a:lnTo>
                <a:lnTo>
                  <a:pt x="186" y="31"/>
                </a:lnTo>
                <a:lnTo>
                  <a:pt x="195" y="22"/>
                </a:lnTo>
                <a:lnTo>
                  <a:pt x="204" y="4"/>
                </a:lnTo>
                <a:lnTo>
                  <a:pt x="204" y="4"/>
                </a:lnTo>
                <a:lnTo>
                  <a:pt x="204" y="4"/>
                </a:lnTo>
                <a:lnTo>
                  <a:pt x="208" y="0"/>
                </a:lnTo>
                <a:lnTo>
                  <a:pt x="208" y="0"/>
                </a:lnTo>
                <a:lnTo>
                  <a:pt x="213" y="0"/>
                </a:lnTo>
                <a:lnTo>
                  <a:pt x="213" y="0"/>
                </a:lnTo>
                <a:lnTo>
                  <a:pt x="213" y="0"/>
                </a:lnTo>
                <a:lnTo>
                  <a:pt x="213" y="4"/>
                </a:lnTo>
                <a:lnTo>
                  <a:pt x="213" y="4"/>
                </a:lnTo>
                <a:lnTo>
                  <a:pt x="217" y="9"/>
                </a:lnTo>
                <a:lnTo>
                  <a:pt x="222" y="13"/>
                </a:lnTo>
                <a:lnTo>
                  <a:pt x="222" y="13"/>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8" name="Freeform 104">
            <a:extLst>
              <a:ext uri="{FF2B5EF4-FFF2-40B4-BE49-F238E27FC236}">
                <a16:creationId xmlns:a16="http://schemas.microsoft.com/office/drawing/2014/main" id="{4EF9D62F-8EEB-8047-A429-8F93641C76E3}"/>
              </a:ext>
            </a:extLst>
          </p:cNvPr>
          <p:cNvSpPr>
            <a:spLocks/>
          </p:cNvSpPr>
          <p:nvPr/>
        </p:nvSpPr>
        <p:spPr bwMode="auto">
          <a:xfrm>
            <a:off x="6449116" y="2024086"/>
            <a:ext cx="129637" cy="131502"/>
          </a:xfrm>
          <a:custGeom>
            <a:avLst/>
            <a:gdLst>
              <a:gd name="T0" fmla="*/ 18 w 54"/>
              <a:gd name="T1" fmla="*/ 0 h 54"/>
              <a:gd name="T2" fmla="*/ 23 w 54"/>
              <a:gd name="T3" fmla="*/ 4 h 54"/>
              <a:gd name="T4" fmla="*/ 23 w 54"/>
              <a:gd name="T5" fmla="*/ 4 h 54"/>
              <a:gd name="T6" fmla="*/ 27 w 54"/>
              <a:gd name="T7" fmla="*/ 4 h 54"/>
              <a:gd name="T8" fmla="*/ 27 w 54"/>
              <a:gd name="T9" fmla="*/ 4 h 54"/>
              <a:gd name="T10" fmla="*/ 27 w 54"/>
              <a:gd name="T11" fmla="*/ 4 h 54"/>
              <a:gd name="T12" fmla="*/ 36 w 54"/>
              <a:gd name="T13" fmla="*/ 9 h 54"/>
              <a:gd name="T14" fmla="*/ 36 w 54"/>
              <a:gd name="T15" fmla="*/ 9 h 54"/>
              <a:gd name="T16" fmla="*/ 41 w 54"/>
              <a:gd name="T17" fmla="*/ 13 h 54"/>
              <a:gd name="T18" fmla="*/ 41 w 54"/>
              <a:gd name="T19" fmla="*/ 13 h 54"/>
              <a:gd name="T20" fmla="*/ 41 w 54"/>
              <a:gd name="T21" fmla="*/ 18 h 54"/>
              <a:gd name="T22" fmla="*/ 41 w 54"/>
              <a:gd name="T23" fmla="*/ 22 h 54"/>
              <a:gd name="T24" fmla="*/ 45 w 54"/>
              <a:gd name="T25" fmla="*/ 22 h 54"/>
              <a:gd name="T26" fmla="*/ 45 w 54"/>
              <a:gd name="T27" fmla="*/ 22 h 54"/>
              <a:gd name="T28" fmla="*/ 45 w 54"/>
              <a:gd name="T29" fmla="*/ 27 h 54"/>
              <a:gd name="T30" fmla="*/ 50 w 54"/>
              <a:gd name="T31" fmla="*/ 27 h 54"/>
              <a:gd name="T32" fmla="*/ 54 w 54"/>
              <a:gd name="T33" fmla="*/ 31 h 54"/>
              <a:gd name="T34" fmla="*/ 54 w 54"/>
              <a:gd name="T35" fmla="*/ 36 h 54"/>
              <a:gd name="T36" fmla="*/ 54 w 54"/>
              <a:gd name="T37" fmla="*/ 40 h 54"/>
              <a:gd name="T38" fmla="*/ 50 w 54"/>
              <a:gd name="T39" fmla="*/ 36 h 54"/>
              <a:gd name="T40" fmla="*/ 45 w 54"/>
              <a:gd name="T41" fmla="*/ 36 h 54"/>
              <a:gd name="T42" fmla="*/ 45 w 54"/>
              <a:gd name="T43" fmla="*/ 36 h 54"/>
              <a:gd name="T44" fmla="*/ 45 w 54"/>
              <a:gd name="T45" fmla="*/ 36 h 54"/>
              <a:gd name="T46" fmla="*/ 41 w 54"/>
              <a:gd name="T47" fmla="*/ 36 h 54"/>
              <a:gd name="T48" fmla="*/ 41 w 54"/>
              <a:gd name="T49" fmla="*/ 36 h 54"/>
              <a:gd name="T50" fmla="*/ 36 w 54"/>
              <a:gd name="T51" fmla="*/ 36 h 54"/>
              <a:gd name="T52" fmla="*/ 41 w 54"/>
              <a:gd name="T53" fmla="*/ 40 h 54"/>
              <a:gd name="T54" fmla="*/ 36 w 54"/>
              <a:gd name="T55" fmla="*/ 45 h 54"/>
              <a:gd name="T56" fmla="*/ 36 w 54"/>
              <a:gd name="T57" fmla="*/ 49 h 54"/>
              <a:gd name="T58" fmla="*/ 32 w 54"/>
              <a:gd name="T59" fmla="*/ 54 h 54"/>
              <a:gd name="T60" fmla="*/ 32 w 54"/>
              <a:gd name="T61" fmla="*/ 54 h 54"/>
              <a:gd name="T62" fmla="*/ 32 w 54"/>
              <a:gd name="T63" fmla="*/ 54 h 54"/>
              <a:gd name="T64" fmla="*/ 27 w 54"/>
              <a:gd name="T65" fmla="*/ 54 h 54"/>
              <a:gd name="T66" fmla="*/ 27 w 54"/>
              <a:gd name="T67" fmla="*/ 54 h 54"/>
              <a:gd name="T68" fmla="*/ 27 w 54"/>
              <a:gd name="T69" fmla="*/ 49 h 54"/>
              <a:gd name="T70" fmla="*/ 27 w 54"/>
              <a:gd name="T71" fmla="*/ 45 h 54"/>
              <a:gd name="T72" fmla="*/ 27 w 54"/>
              <a:gd name="T73" fmla="*/ 36 h 54"/>
              <a:gd name="T74" fmla="*/ 27 w 54"/>
              <a:gd name="T75" fmla="*/ 31 h 54"/>
              <a:gd name="T76" fmla="*/ 23 w 54"/>
              <a:gd name="T77" fmla="*/ 27 h 54"/>
              <a:gd name="T78" fmla="*/ 18 w 54"/>
              <a:gd name="T79" fmla="*/ 22 h 54"/>
              <a:gd name="T80" fmla="*/ 14 w 54"/>
              <a:gd name="T81" fmla="*/ 18 h 54"/>
              <a:gd name="T82" fmla="*/ 14 w 54"/>
              <a:gd name="T83" fmla="*/ 13 h 54"/>
              <a:gd name="T84" fmla="*/ 9 w 54"/>
              <a:gd name="T85" fmla="*/ 9 h 54"/>
              <a:gd name="T86" fmla="*/ 5 w 54"/>
              <a:gd name="T87" fmla="*/ 4 h 54"/>
              <a:gd name="T88" fmla="*/ 0 w 54"/>
              <a:gd name="T89" fmla="*/ 4 h 54"/>
              <a:gd name="T90" fmla="*/ 0 w 54"/>
              <a:gd name="T91" fmla="*/ 4 h 54"/>
              <a:gd name="T92" fmla="*/ 5 w 54"/>
              <a:gd name="T93" fmla="*/ 0 h 54"/>
              <a:gd name="T94" fmla="*/ 9 w 54"/>
              <a:gd name="T95" fmla="*/ 0 h 54"/>
              <a:gd name="T96" fmla="*/ 14 w 54"/>
              <a:gd name="T97" fmla="*/ 0 h 54"/>
              <a:gd name="T98" fmla="*/ 18 w 54"/>
              <a:gd name="T9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54">
                <a:moveTo>
                  <a:pt x="18" y="0"/>
                </a:moveTo>
                <a:lnTo>
                  <a:pt x="18" y="0"/>
                </a:lnTo>
                <a:lnTo>
                  <a:pt x="18" y="0"/>
                </a:lnTo>
                <a:lnTo>
                  <a:pt x="18" y="0"/>
                </a:lnTo>
                <a:lnTo>
                  <a:pt x="23" y="0"/>
                </a:lnTo>
                <a:lnTo>
                  <a:pt x="23" y="4"/>
                </a:lnTo>
                <a:lnTo>
                  <a:pt x="23" y="4"/>
                </a:lnTo>
                <a:lnTo>
                  <a:pt x="23" y="4"/>
                </a:lnTo>
                <a:lnTo>
                  <a:pt x="23" y="4"/>
                </a:lnTo>
                <a:lnTo>
                  <a:pt x="27" y="4"/>
                </a:lnTo>
                <a:lnTo>
                  <a:pt x="27" y="4"/>
                </a:lnTo>
                <a:lnTo>
                  <a:pt x="27" y="4"/>
                </a:lnTo>
                <a:lnTo>
                  <a:pt x="27" y="4"/>
                </a:lnTo>
                <a:lnTo>
                  <a:pt x="27" y="4"/>
                </a:lnTo>
                <a:lnTo>
                  <a:pt x="27" y="4"/>
                </a:lnTo>
                <a:lnTo>
                  <a:pt x="27" y="4"/>
                </a:lnTo>
                <a:lnTo>
                  <a:pt x="27" y="4"/>
                </a:lnTo>
                <a:lnTo>
                  <a:pt x="27" y="4"/>
                </a:lnTo>
                <a:lnTo>
                  <a:pt x="32" y="4"/>
                </a:lnTo>
                <a:lnTo>
                  <a:pt x="32" y="9"/>
                </a:lnTo>
                <a:lnTo>
                  <a:pt x="36" y="9"/>
                </a:lnTo>
                <a:lnTo>
                  <a:pt x="36" y="9"/>
                </a:lnTo>
                <a:lnTo>
                  <a:pt x="36" y="9"/>
                </a:lnTo>
                <a:lnTo>
                  <a:pt x="36" y="9"/>
                </a:lnTo>
                <a:lnTo>
                  <a:pt x="36" y="9"/>
                </a:lnTo>
                <a:lnTo>
                  <a:pt x="41" y="9"/>
                </a:lnTo>
                <a:lnTo>
                  <a:pt x="41" y="13"/>
                </a:lnTo>
                <a:lnTo>
                  <a:pt x="41" y="13"/>
                </a:lnTo>
                <a:lnTo>
                  <a:pt x="41" y="13"/>
                </a:lnTo>
                <a:lnTo>
                  <a:pt x="41" y="13"/>
                </a:lnTo>
                <a:lnTo>
                  <a:pt x="41" y="18"/>
                </a:lnTo>
                <a:lnTo>
                  <a:pt x="41" y="18"/>
                </a:lnTo>
                <a:lnTo>
                  <a:pt x="41" y="18"/>
                </a:lnTo>
                <a:lnTo>
                  <a:pt x="41" y="18"/>
                </a:lnTo>
                <a:lnTo>
                  <a:pt x="41" y="18"/>
                </a:lnTo>
                <a:lnTo>
                  <a:pt x="41" y="22"/>
                </a:lnTo>
                <a:lnTo>
                  <a:pt x="45" y="22"/>
                </a:lnTo>
                <a:lnTo>
                  <a:pt x="45" y="22"/>
                </a:lnTo>
                <a:lnTo>
                  <a:pt x="45" y="22"/>
                </a:lnTo>
                <a:lnTo>
                  <a:pt x="45" y="22"/>
                </a:lnTo>
                <a:lnTo>
                  <a:pt x="45" y="22"/>
                </a:lnTo>
                <a:lnTo>
                  <a:pt x="45" y="22"/>
                </a:lnTo>
                <a:lnTo>
                  <a:pt x="45" y="27"/>
                </a:lnTo>
                <a:lnTo>
                  <a:pt x="45" y="27"/>
                </a:lnTo>
                <a:lnTo>
                  <a:pt x="45" y="27"/>
                </a:lnTo>
                <a:lnTo>
                  <a:pt x="45" y="27"/>
                </a:lnTo>
                <a:lnTo>
                  <a:pt x="45" y="27"/>
                </a:lnTo>
                <a:lnTo>
                  <a:pt x="50" y="27"/>
                </a:lnTo>
                <a:lnTo>
                  <a:pt x="50" y="31"/>
                </a:lnTo>
                <a:lnTo>
                  <a:pt x="50" y="31"/>
                </a:lnTo>
                <a:lnTo>
                  <a:pt x="54" y="31"/>
                </a:lnTo>
                <a:lnTo>
                  <a:pt x="54" y="31"/>
                </a:lnTo>
                <a:lnTo>
                  <a:pt x="54" y="36"/>
                </a:lnTo>
                <a:lnTo>
                  <a:pt x="54" y="36"/>
                </a:lnTo>
                <a:lnTo>
                  <a:pt x="54" y="36"/>
                </a:lnTo>
                <a:lnTo>
                  <a:pt x="54" y="36"/>
                </a:lnTo>
                <a:lnTo>
                  <a:pt x="54" y="40"/>
                </a:lnTo>
                <a:lnTo>
                  <a:pt x="50" y="40"/>
                </a:lnTo>
                <a:lnTo>
                  <a:pt x="50" y="36"/>
                </a:lnTo>
                <a:lnTo>
                  <a:pt x="50" y="36"/>
                </a:lnTo>
                <a:lnTo>
                  <a:pt x="50" y="36"/>
                </a:lnTo>
                <a:lnTo>
                  <a:pt x="50" y="36"/>
                </a:lnTo>
                <a:lnTo>
                  <a:pt x="45" y="36"/>
                </a:lnTo>
                <a:lnTo>
                  <a:pt x="45" y="36"/>
                </a:lnTo>
                <a:lnTo>
                  <a:pt x="45" y="36"/>
                </a:lnTo>
                <a:lnTo>
                  <a:pt x="45" y="36"/>
                </a:lnTo>
                <a:lnTo>
                  <a:pt x="45" y="36"/>
                </a:lnTo>
                <a:lnTo>
                  <a:pt x="45" y="36"/>
                </a:lnTo>
                <a:lnTo>
                  <a:pt x="45" y="36"/>
                </a:lnTo>
                <a:lnTo>
                  <a:pt x="41" y="36"/>
                </a:lnTo>
                <a:lnTo>
                  <a:pt x="41" y="36"/>
                </a:lnTo>
                <a:lnTo>
                  <a:pt x="41" y="36"/>
                </a:lnTo>
                <a:lnTo>
                  <a:pt x="41" y="36"/>
                </a:lnTo>
                <a:lnTo>
                  <a:pt x="41" y="36"/>
                </a:lnTo>
                <a:lnTo>
                  <a:pt x="41" y="36"/>
                </a:lnTo>
                <a:lnTo>
                  <a:pt x="41" y="36"/>
                </a:lnTo>
                <a:lnTo>
                  <a:pt x="36" y="36"/>
                </a:lnTo>
                <a:lnTo>
                  <a:pt x="36" y="36"/>
                </a:lnTo>
                <a:lnTo>
                  <a:pt x="36" y="40"/>
                </a:lnTo>
                <a:lnTo>
                  <a:pt x="36" y="40"/>
                </a:lnTo>
                <a:lnTo>
                  <a:pt x="41" y="40"/>
                </a:lnTo>
                <a:lnTo>
                  <a:pt x="41" y="45"/>
                </a:lnTo>
                <a:lnTo>
                  <a:pt x="41" y="45"/>
                </a:lnTo>
                <a:lnTo>
                  <a:pt x="36" y="45"/>
                </a:lnTo>
                <a:lnTo>
                  <a:pt x="36" y="45"/>
                </a:lnTo>
                <a:lnTo>
                  <a:pt x="36" y="49"/>
                </a:lnTo>
                <a:lnTo>
                  <a:pt x="36" y="49"/>
                </a:lnTo>
                <a:lnTo>
                  <a:pt x="32" y="49"/>
                </a:lnTo>
                <a:lnTo>
                  <a:pt x="32" y="49"/>
                </a:lnTo>
                <a:lnTo>
                  <a:pt x="32" y="54"/>
                </a:lnTo>
                <a:lnTo>
                  <a:pt x="32" y="54"/>
                </a:lnTo>
                <a:lnTo>
                  <a:pt x="32" y="54"/>
                </a:lnTo>
                <a:lnTo>
                  <a:pt x="32" y="54"/>
                </a:lnTo>
                <a:lnTo>
                  <a:pt x="32" y="54"/>
                </a:lnTo>
                <a:lnTo>
                  <a:pt x="32" y="54"/>
                </a:lnTo>
                <a:lnTo>
                  <a:pt x="32" y="54"/>
                </a:lnTo>
                <a:lnTo>
                  <a:pt x="27" y="54"/>
                </a:lnTo>
                <a:lnTo>
                  <a:pt x="27" y="54"/>
                </a:lnTo>
                <a:lnTo>
                  <a:pt x="27" y="54"/>
                </a:lnTo>
                <a:lnTo>
                  <a:pt x="27" y="54"/>
                </a:lnTo>
                <a:lnTo>
                  <a:pt x="27" y="54"/>
                </a:lnTo>
                <a:lnTo>
                  <a:pt x="27" y="54"/>
                </a:lnTo>
                <a:lnTo>
                  <a:pt x="27" y="54"/>
                </a:lnTo>
                <a:lnTo>
                  <a:pt x="27" y="49"/>
                </a:lnTo>
                <a:lnTo>
                  <a:pt x="27" y="49"/>
                </a:lnTo>
                <a:lnTo>
                  <a:pt x="27" y="49"/>
                </a:lnTo>
                <a:lnTo>
                  <a:pt x="27" y="49"/>
                </a:lnTo>
                <a:lnTo>
                  <a:pt x="27" y="45"/>
                </a:lnTo>
                <a:lnTo>
                  <a:pt x="27" y="45"/>
                </a:lnTo>
                <a:lnTo>
                  <a:pt x="27" y="40"/>
                </a:lnTo>
                <a:lnTo>
                  <a:pt x="27" y="36"/>
                </a:lnTo>
                <a:lnTo>
                  <a:pt x="27" y="36"/>
                </a:lnTo>
                <a:lnTo>
                  <a:pt x="27" y="31"/>
                </a:lnTo>
                <a:lnTo>
                  <a:pt x="27" y="31"/>
                </a:lnTo>
                <a:lnTo>
                  <a:pt x="27" y="31"/>
                </a:lnTo>
                <a:lnTo>
                  <a:pt x="23" y="27"/>
                </a:lnTo>
                <a:lnTo>
                  <a:pt x="23" y="27"/>
                </a:lnTo>
                <a:lnTo>
                  <a:pt x="23" y="22"/>
                </a:lnTo>
                <a:lnTo>
                  <a:pt x="18" y="22"/>
                </a:lnTo>
                <a:lnTo>
                  <a:pt x="18" y="22"/>
                </a:lnTo>
                <a:lnTo>
                  <a:pt x="18" y="22"/>
                </a:lnTo>
                <a:lnTo>
                  <a:pt x="18" y="22"/>
                </a:lnTo>
                <a:lnTo>
                  <a:pt x="14" y="18"/>
                </a:lnTo>
                <a:lnTo>
                  <a:pt x="14" y="18"/>
                </a:lnTo>
                <a:lnTo>
                  <a:pt x="14" y="18"/>
                </a:lnTo>
                <a:lnTo>
                  <a:pt x="14" y="13"/>
                </a:lnTo>
                <a:lnTo>
                  <a:pt x="9" y="13"/>
                </a:lnTo>
                <a:lnTo>
                  <a:pt x="9" y="13"/>
                </a:lnTo>
                <a:lnTo>
                  <a:pt x="9" y="9"/>
                </a:lnTo>
                <a:lnTo>
                  <a:pt x="9" y="9"/>
                </a:lnTo>
                <a:lnTo>
                  <a:pt x="9" y="9"/>
                </a:lnTo>
                <a:lnTo>
                  <a:pt x="5" y="4"/>
                </a:lnTo>
                <a:lnTo>
                  <a:pt x="5" y="4"/>
                </a:lnTo>
                <a:lnTo>
                  <a:pt x="5" y="4"/>
                </a:lnTo>
                <a:lnTo>
                  <a:pt x="0" y="4"/>
                </a:lnTo>
                <a:lnTo>
                  <a:pt x="0" y="4"/>
                </a:lnTo>
                <a:lnTo>
                  <a:pt x="0" y="4"/>
                </a:lnTo>
                <a:lnTo>
                  <a:pt x="0" y="4"/>
                </a:lnTo>
                <a:lnTo>
                  <a:pt x="5" y="0"/>
                </a:lnTo>
                <a:lnTo>
                  <a:pt x="5" y="0"/>
                </a:lnTo>
                <a:lnTo>
                  <a:pt x="5" y="0"/>
                </a:lnTo>
                <a:lnTo>
                  <a:pt x="9" y="0"/>
                </a:lnTo>
                <a:lnTo>
                  <a:pt x="9" y="0"/>
                </a:lnTo>
                <a:lnTo>
                  <a:pt x="9" y="0"/>
                </a:lnTo>
                <a:lnTo>
                  <a:pt x="14" y="0"/>
                </a:lnTo>
                <a:lnTo>
                  <a:pt x="14" y="0"/>
                </a:lnTo>
                <a:lnTo>
                  <a:pt x="14" y="0"/>
                </a:lnTo>
                <a:lnTo>
                  <a:pt x="14" y="0"/>
                </a:lnTo>
                <a:lnTo>
                  <a:pt x="14" y="0"/>
                </a:lnTo>
                <a:lnTo>
                  <a:pt x="18"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69" name="Freeform 105">
            <a:extLst>
              <a:ext uri="{FF2B5EF4-FFF2-40B4-BE49-F238E27FC236}">
                <a16:creationId xmlns:a16="http://schemas.microsoft.com/office/drawing/2014/main" id="{8C68718D-DFBD-EC4D-A9F4-084E898A5B01}"/>
              </a:ext>
            </a:extLst>
          </p:cNvPr>
          <p:cNvSpPr>
            <a:spLocks/>
          </p:cNvSpPr>
          <p:nvPr/>
        </p:nvSpPr>
        <p:spPr bwMode="auto">
          <a:xfrm>
            <a:off x="7207732" y="4797802"/>
            <a:ext cx="326493" cy="628287"/>
          </a:xfrm>
          <a:custGeom>
            <a:avLst/>
            <a:gdLst>
              <a:gd name="T0" fmla="*/ 122 w 136"/>
              <a:gd name="T1" fmla="*/ 14 h 258"/>
              <a:gd name="T2" fmla="*/ 127 w 136"/>
              <a:gd name="T3" fmla="*/ 23 h 258"/>
              <a:gd name="T4" fmla="*/ 131 w 136"/>
              <a:gd name="T5" fmla="*/ 50 h 258"/>
              <a:gd name="T6" fmla="*/ 131 w 136"/>
              <a:gd name="T7" fmla="*/ 68 h 258"/>
              <a:gd name="T8" fmla="*/ 127 w 136"/>
              <a:gd name="T9" fmla="*/ 77 h 258"/>
              <a:gd name="T10" fmla="*/ 122 w 136"/>
              <a:gd name="T11" fmla="*/ 63 h 258"/>
              <a:gd name="T12" fmla="*/ 118 w 136"/>
              <a:gd name="T13" fmla="*/ 68 h 258"/>
              <a:gd name="T14" fmla="*/ 122 w 136"/>
              <a:gd name="T15" fmla="*/ 77 h 258"/>
              <a:gd name="T16" fmla="*/ 122 w 136"/>
              <a:gd name="T17" fmla="*/ 86 h 258"/>
              <a:gd name="T18" fmla="*/ 122 w 136"/>
              <a:gd name="T19" fmla="*/ 90 h 258"/>
              <a:gd name="T20" fmla="*/ 118 w 136"/>
              <a:gd name="T21" fmla="*/ 95 h 258"/>
              <a:gd name="T22" fmla="*/ 113 w 136"/>
              <a:gd name="T23" fmla="*/ 113 h 258"/>
              <a:gd name="T24" fmla="*/ 104 w 136"/>
              <a:gd name="T25" fmla="*/ 136 h 258"/>
              <a:gd name="T26" fmla="*/ 95 w 136"/>
              <a:gd name="T27" fmla="*/ 158 h 258"/>
              <a:gd name="T28" fmla="*/ 82 w 136"/>
              <a:gd name="T29" fmla="*/ 194 h 258"/>
              <a:gd name="T30" fmla="*/ 73 w 136"/>
              <a:gd name="T31" fmla="*/ 213 h 258"/>
              <a:gd name="T32" fmla="*/ 68 w 136"/>
              <a:gd name="T33" fmla="*/ 231 h 258"/>
              <a:gd name="T34" fmla="*/ 64 w 136"/>
              <a:gd name="T35" fmla="*/ 235 h 258"/>
              <a:gd name="T36" fmla="*/ 55 w 136"/>
              <a:gd name="T37" fmla="*/ 249 h 258"/>
              <a:gd name="T38" fmla="*/ 41 w 136"/>
              <a:gd name="T39" fmla="*/ 253 h 258"/>
              <a:gd name="T40" fmla="*/ 27 w 136"/>
              <a:gd name="T41" fmla="*/ 258 h 258"/>
              <a:gd name="T42" fmla="*/ 14 w 136"/>
              <a:gd name="T43" fmla="*/ 249 h 258"/>
              <a:gd name="T44" fmla="*/ 9 w 136"/>
              <a:gd name="T45" fmla="*/ 244 h 258"/>
              <a:gd name="T46" fmla="*/ 9 w 136"/>
              <a:gd name="T47" fmla="*/ 240 h 258"/>
              <a:gd name="T48" fmla="*/ 5 w 136"/>
              <a:gd name="T49" fmla="*/ 231 h 258"/>
              <a:gd name="T50" fmla="*/ 5 w 136"/>
              <a:gd name="T51" fmla="*/ 217 h 258"/>
              <a:gd name="T52" fmla="*/ 5 w 136"/>
              <a:gd name="T53" fmla="*/ 213 h 258"/>
              <a:gd name="T54" fmla="*/ 0 w 136"/>
              <a:gd name="T55" fmla="*/ 199 h 258"/>
              <a:gd name="T56" fmla="*/ 0 w 136"/>
              <a:gd name="T57" fmla="*/ 185 h 258"/>
              <a:gd name="T58" fmla="*/ 5 w 136"/>
              <a:gd name="T59" fmla="*/ 181 h 258"/>
              <a:gd name="T60" fmla="*/ 9 w 136"/>
              <a:gd name="T61" fmla="*/ 172 h 258"/>
              <a:gd name="T62" fmla="*/ 18 w 136"/>
              <a:gd name="T63" fmla="*/ 163 h 258"/>
              <a:gd name="T64" fmla="*/ 23 w 136"/>
              <a:gd name="T65" fmla="*/ 149 h 258"/>
              <a:gd name="T66" fmla="*/ 27 w 136"/>
              <a:gd name="T67" fmla="*/ 140 h 258"/>
              <a:gd name="T68" fmla="*/ 23 w 136"/>
              <a:gd name="T69" fmla="*/ 127 h 258"/>
              <a:gd name="T70" fmla="*/ 18 w 136"/>
              <a:gd name="T71" fmla="*/ 118 h 258"/>
              <a:gd name="T72" fmla="*/ 18 w 136"/>
              <a:gd name="T73" fmla="*/ 104 h 258"/>
              <a:gd name="T74" fmla="*/ 27 w 136"/>
              <a:gd name="T75" fmla="*/ 81 h 258"/>
              <a:gd name="T76" fmla="*/ 32 w 136"/>
              <a:gd name="T77" fmla="*/ 77 h 258"/>
              <a:gd name="T78" fmla="*/ 41 w 136"/>
              <a:gd name="T79" fmla="*/ 72 h 258"/>
              <a:gd name="T80" fmla="*/ 46 w 136"/>
              <a:gd name="T81" fmla="*/ 77 h 258"/>
              <a:gd name="T82" fmla="*/ 50 w 136"/>
              <a:gd name="T83" fmla="*/ 72 h 258"/>
              <a:gd name="T84" fmla="*/ 55 w 136"/>
              <a:gd name="T85" fmla="*/ 72 h 258"/>
              <a:gd name="T86" fmla="*/ 64 w 136"/>
              <a:gd name="T87" fmla="*/ 72 h 258"/>
              <a:gd name="T88" fmla="*/ 64 w 136"/>
              <a:gd name="T89" fmla="*/ 72 h 258"/>
              <a:gd name="T90" fmla="*/ 64 w 136"/>
              <a:gd name="T91" fmla="*/ 68 h 258"/>
              <a:gd name="T92" fmla="*/ 73 w 136"/>
              <a:gd name="T93" fmla="*/ 59 h 258"/>
              <a:gd name="T94" fmla="*/ 77 w 136"/>
              <a:gd name="T95" fmla="*/ 63 h 258"/>
              <a:gd name="T96" fmla="*/ 77 w 136"/>
              <a:gd name="T97" fmla="*/ 59 h 258"/>
              <a:gd name="T98" fmla="*/ 82 w 136"/>
              <a:gd name="T99" fmla="*/ 54 h 258"/>
              <a:gd name="T100" fmla="*/ 82 w 136"/>
              <a:gd name="T101" fmla="*/ 50 h 258"/>
              <a:gd name="T102" fmla="*/ 82 w 136"/>
              <a:gd name="T103" fmla="*/ 54 h 258"/>
              <a:gd name="T104" fmla="*/ 86 w 136"/>
              <a:gd name="T105" fmla="*/ 50 h 258"/>
              <a:gd name="T106" fmla="*/ 91 w 136"/>
              <a:gd name="T107" fmla="*/ 50 h 258"/>
              <a:gd name="T108" fmla="*/ 91 w 136"/>
              <a:gd name="T109" fmla="*/ 36 h 258"/>
              <a:gd name="T110" fmla="*/ 91 w 136"/>
              <a:gd name="T111" fmla="*/ 32 h 258"/>
              <a:gd name="T112" fmla="*/ 95 w 136"/>
              <a:gd name="T113" fmla="*/ 32 h 258"/>
              <a:gd name="T114" fmla="*/ 100 w 136"/>
              <a:gd name="T115" fmla="*/ 32 h 258"/>
              <a:gd name="T116" fmla="*/ 109 w 136"/>
              <a:gd name="T117" fmla="*/ 23 h 258"/>
              <a:gd name="T118" fmla="*/ 109 w 136"/>
              <a:gd name="T119" fmla="*/ 9 h 258"/>
              <a:gd name="T120" fmla="*/ 113 w 136"/>
              <a:gd name="T121" fmla="*/ 9 h 258"/>
              <a:gd name="T122" fmla="*/ 118 w 136"/>
              <a:gd name="T123" fmla="*/ 0 h 258"/>
              <a:gd name="T124" fmla="*/ 122 w 136"/>
              <a:gd name="T125" fmla="*/ 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 h="258">
                <a:moveTo>
                  <a:pt x="122" y="9"/>
                </a:moveTo>
                <a:lnTo>
                  <a:pt x="122" y="9"/>
                </a:lnTo>
                <a:lnTo>
                  <a:pt x="122" y="9"/>
                </a:lnTo>
                <a:lnTo>
                  <a:pt x="122" y="14"/>
                </a:lnTo>
                <a:lnTo>
                  <a:pt x="127" y="18"/>
                </a:lnTo>
                <a:lnTo>
                  <a:pt x="127" y="18"/>
                </a:lnTo>
                <a:lnTo>
                  <a:pt x="127" y="18"/>
                </a:lnTo>
                <a:lnTo>
                  <a:pt x="127" y="23"/>
                </a:lnTo>
                <a:lnTo>
                  <a:pt x="131" y="32"/>
                </a:lnTo>
                <a:lnTo>
                  <a:pt x="131" y="36"/>
                </a:lnTo>
                <a:lnTo>
                  <a:pt x="131" y="45"/>
                </a:lnTo>
                <a:lnTo>
                  <a:pt x="131" y="50"/>
                </a:lnTo>
                <a:lnTo>
                  <a:pt x="131" y="54"/>
                </a:lnTo>
                <a:lnTo>
                  <a:pt x="136" y="59"/>
                </a:lnTo>
                <a:lnTo>
                  <a:pt x="136" y="63"/>
                </a:lnTo>
                <a:lnTo>
                  <a:pt x="131" y="68"/>
                </a:lnTo>
                <a:lnTo>
                  <a:pt x="131" y="72"/>
                </a:lnTo>
                <a:lnTo>
                  <a:pt x="131" y="72"/>
                </a:lnTo>
                <a:lnTo>
                  <a:pt x="127" y="77"/>
                </a:lnTo>
                <a:lnTo>
                  <a:pt x="127" y="77"/>
                </a:lnTo>
                <a:lnTo>
                  <a:pt x="127" y="72"/>
                </a:lnTo>
                <a:lnTo>
                  <a:pt x="127" y="72"/>
                </a:lnTo>
                <a:lnTo>
                  <a:pt x="127" y="68"/>
                </a:lnTo>
                <a:lnTo>
                  <a:pt x="122" y="63"/>
                </a:lnTo>
                <a:lnTo>
                  <a:pt x="122" y="63"/>
                </a:lnTo>
                <a:lnTo>
                  <a:pt x="122" y="63"/>
                </a:lnTo>
                <a:lnTo>
                  <a:pt x="122" y="68"/>
                </a:lnTo>
                <a:lnTo>
                  <a:pt x="118" y="68"/>
                </a:lnTo>
                <a:lnTo>
                  <a:pt x="122" y="68"/>
                </a:lnTo>
                <a:lnTo>
                  <a:pt x="122" y="72"/>
                </a:lnTo>
                <a:lnTo>
                  <a:pt x="122" y="72"/>
                </a:lnTo>
                <a:lnTo>
                  <a:pt x="122" y="77"/>
                </a:lnTo>
                <a:lnTo>
                  <a:pt x="122" y="77"/>
                </a:lnTo>
                <a:lnTo>
                  <a:pt x="122" y="77"/>
                </a:lnTo>
                <a:lnTo>
                  <a:pt x="122" y="81"/>
                </a:lnTo>
                <a:lnTo>
                  <a:pt x="122" y="86"/>
                </a:lnTo>
                <a:lnTo>
                  <a:pt x="122" y="86"/>
                </a:lnTo>
                <a:lnTo>
                  <a:pt x="118" y="90"/>
                </a:lnTo>
                <a:lnTo>
                  <a:pt x="118" y="90"/>
                </a:lnTo>
                <a:lnTo>
                  <a:pt x="122" y="90"/>
                </a:lnTo>
                <a:lnTo>
                  <a:pt x="118" y="90"/>
                </a:lnTo>
                <a:lnTo>
                  <a:pt x="118" y="90"/>
                </a:lnTo>
                <a:lnTo>
                  <a:pt x="118" y="95"/>
                </a:lnTo>
                <a:lnTo>
                  <a:pt x="118" y="95"/>
                </a:lnTo>
                <a:lnTo>
                  <a:pt x="113" y="100"/>
                </a:lnTo>
                <a:lnTo>
                  <a:pt x="113" y="100"/>
                </a:lnTo>
                <a:lnTo>
                  <a:pt x="113" y="109"/>
                </a:lnTo>
                <a:lnTo>
                  <a:pt x="113" y="113"/>
                </a:lnTo>
                <a:lnTo>
                  <a:pt x="109" y="118"/>
                </a:lnTo>
                <a:lnTo>
                  <a:pt x="109" y="122"/>
                </a:lnTo>
                <a:lnTo>
                  <a:pt x="109" y="127"/>
                </a:lnTo>
                <a:lnTo>
                  <a:pt x="104" y="136"/>
                </a:lnTo>
                <a:lnTo>
                  <a:pt x="100" y="140"/>
                </a:lnTo>
                <a:lnTo>
                  <a:pt x="100" y="149"/>
                </a:lnTo>
                <a:lnTo>
                  <a:pt x="95" y="154"/>
                </a:lnTo>
                <a:lnTo>
                  <a:pt x="95" y="158"/>
                </a:lnTo>
                <a:lnTo>
                  <a:pt x="91" y="167"/>
                </a:lnTo>
                <a:lnTo>
                  <a:pt x="91" y="176"/>
                </a:lnTo>
                <a:lnTo>
                  <a:pt x="86" y="185"/>
                </a:lnTo>
                <a:lnTo>
                  <a:pt x="82" y="194"/>
                </a:lnTo>
                <a:lnTo>
                  <a:pt x="77" y="199"/>
                </a:lnTo>
                <a:lnTo>
                  <a:pt x="77" y="203"/>
                </a:lnTo>
                <a:lnTo>
                  <a:pt x="77" y="208"/>
                </a:lnTo>
                <a:lnTo>
                  <a:pt x="73" y="213"/>
                </a:lnTo>
                <a:lnTo>
                  <a:pt x="73" y="222"/>
                </a:lnTo>
                <a:lnTo>
                  <a:pt x="73" y="222"/>
                </a:lnTo>
                <a:lnTo>
                  <a:pt x="68" y="226"/>
                </a:lnTo>
                <a:lnTo>
                  <a:pt x="68" y="231"/>
                </a:lnTo>
                <a:lnTo>
                  <a:pt x="68" y="231"/>
                </a:lnTo>
                <a:lnTo>
                  <a:pt x="64" y="231"/>
                </a:lnTo>
                <a:lnTo>
                  <a:pt x="64" y="235"/>
                </a:lnTo>
                <a:lnTo>
                  <a:pt x="64" y="235"/>
                </a:lnTo>
                <a:lnTo>
                  <a:pt x="64" y="240"/>
                </a:lnTo>
                <a:lnTo>
                  <a:pt x="59" y="244"/>
                </a:lnTo>
                <a:lnTo>
                  <a:pt x="59" y="244"/>
                </a:lnTo>
                <a:lnTo>
                  <a:pt x="55" y="249"/>
                </a:lnTo>
                <a:lnTo>
                  <a:pt x="50" y="249"/>
                </a:lnTo>
                <a:lnTo>
                  <a:pt x="50" y="249"/>
                </a:lnTo>
                <a:lnTo>
                  <a:pt x="46" y="249"/>
                </a:lnTo>
                <a:lnTo>
                  <a:pt x="41" y="253"/>
                </a:lnTo>
                <a:lnTo>
                  <a:pt x="36" y="253"/>
                </a:lnTo>
                <a:lnTo>
                  <a:pt x="32" y="253"/>
                </a:lnTo>
                <a:lnTo>
                  <a:pt x="32" y="258"/>
                </a:lnTo>
                <a:lnTo>
                  <a:pt x="27" y="258"/>
                </a:lnTo>
                <a:lnTo>
                  <a:pt x="27" y="253"/>
                </a:lnTo>
                <a:lnTo>
                  <a:pt x="23" y="253"/>
                </a:lnTo>
                <a:lnTo>
                  <a:pt x="18" y="249"/>
                </a:lnTo>
                <a:lnTo>
                  <a:pt x="14" y="249"/>
                </a:lnTo>
                <a:lnTo>
                  <a:pt x="14" y="249"/>
                </a:lnTo>
                <a:lnTo>
                  <a:pt x="14" y="249"/>
                </a:lnTo>
                <a:lnTo>
                  <a:pt x="14" y="249"/>
                </a:lnTo>
                <a:lnTo>
                  <a:pt x="9" y="244"/>
                </a:lnTo>
                <a:lnTo>
                  <a:pt x="9" y="244"/>
                </a:lnTo>
                <a:lnTo>
                  <a:pt x="9" y="244"/>
                </a:lnTo>
                <a:lnTo>
                  <a:pt x="9" y="244"/>
                </a:lnTo>
                <a:lnTo>
                  <a:pt x="9" y="240"/>
                </a:lnTo>
                <a:lnTo>
                  <a:pt x="9" y="240"/>
                </a:lnTo>
                <a:lnTo>
                  <a:pt x="5" y="235"/>
                </a:lnTo>
                <a:lnTo>
                  <a:pt x="5" y="231"/>
                </a:lnTo>
                <a:lnTo>
                  <a:pt x="5" y="231"/>
                </a:lnTo>
                <a:lnTo>
                  <a:pt x="5" y="226"/>
                </a:lnTo>
                <a:lnTo>
                  <a:pt x="5" y="226"/>
                </a:lnTo>
                <a:lnTo>
                  <a:pt x="5" y="222"/>
                </a:lnTo>
                <a:lnTo>
                  <a:pt x="5" y="217"/>
                </a:lnTo>
                <a:lnTo>
                  <a:pt x="5" y="217"/>
                </a:lnTo>
                <a:lnTo>
                  <a:pt x="5" y="217"/>
                </a:lnTo>
                <a:lnTo>
                  <a:pt x="5" y="213"/>
                </a:lnTo>
                <a:lnTo>
                  <a:pt x="5" y="213"/>
                </a:lnTo>
                <a:lnTo>
                  <a:pt x="5" y="208"/>
                </a:lnTo>
                <a:lnTo>
                  <a:pt x="0" y="203"/>
                </a:lnTo>
                <a:lnTo>
                  <a:pt x="0" y="203"/>
                </a:lnTo>
                <a:lnTo>
                  <a:pt x="0" y="199"/>
                </a:lnTo>
                <a:lnTo>
                  <a:pt x="0" y="194"/>
                </a:lnTo>
                <a:lnTo>
                  <a:pt x="0" y="194"/>
                </a:lnTo>
                <a:lnTo>
                  <a:pt x="0" y="190"/>
                </a:lnTo>
                <a:lnTo>
                  <a:pt x="0" y="185"/>
                </a:lnTo>
                <a:lnTo>
                  <a:pt x="0" y="185"/>
                </a:lnTo>
                <a:lnTo>
                  <a:pt x="5" y="185"/>
                </a:lnTo>
                <a:lnTo>
                  <a:pt x="5" y="181"/>
                </a:lnTo>
                <a:lnTo>
                  <a:pt x="5" y="181"/>
                </a:lnTo>
                <a:lnTo>
                  <a:pt x="5" y="181"/>
                </a:lnTo>
                <a:lnTo>
                  <a:pt x="5" y="176"/>
                </a:lnTo>
                <a:lnTo>
                  <a:pt x="9" y="176"/>
                </a:lnTo>
                <a:lnTo>
                  <a:pt x="9" y="172"/>
                </a:lnTo>
                <a:lnTo>
                  <a:pt x="9" y="172"/>
                </a:lnTo>
                <a:lnTo>
                  <a:pt x="14" y="172"/>
                </a:lnTo>
                <a:lnTo>
                  <a:pt x="14" y="167"/>
                </a:lnTo>
                <a:lnTo>
                  <a:pt x="18" y="163"/>
                </a:lnTo>
                <a:lnTo>
                  <a:pt x="18" y="163"/>
                </a:lnTo>
                <a:lnTo>
                  <a:pt x="18" y="158"/>
                </a:lnTo>
                <a:lnTo>
                  <a:pt x="23" y="154"/>
                </a:lnTo>
                <a:lnTo>
                  <a:pt x="23" y="149"/>
                </a:lnTo>
                <a:lnTo>
                  <a:pt x="23" y="149"/>
                </a:lnTo>
                <a:lnTo>
                  <a:pt x="23" y="145"/>
                </a:lnTo>
                <a:lnTo>
                  <a:pt x="27" y="140"/>
                </a:lnTo>
                <a:lnTo>
                  <a:pt x="27" y="140"/>
                </a:lnTo>
                <a:lnTo>
                  <a:pt x="23" y="136"/>
                </a:lnTo>
                <a:lnTo>
                  <a:pt x="23" y="131"/>
                </a:lnTo>
                <a:lnTo>
                  <a:pt x="23" y="131"/>
                </a:lnTo>
                <a:lnTo>
                  <a:pt x="23" y="127"/>
                </a:lnTo>
                <a:lnTo>
                  <a:pt x="23" y="127"/>
                </a:lnTo>
                <a:lnTo>
                  <a:pt x="23" y="122"/>
                </a:lnTo>
                <a:lnTo>
                  <a:pt x="23" y="122"/>
                </a:lnTo>
                <a:lnTo>
                  <a:pt x="18" y="118"/>
                </a:lnTo>
                <a:lnTo>
                  <a:pt x="18" y="113"/>
                </a:lnTo>
                <a:lnTo>
                  <a:pt x="18" y="109"/>
                </a:lnTo>
                <a:lnTo>
                  <a:pt x="18" y="109"/>
                </a:lnTo>
                <a:lnTo>
                  <a:pt x="18" y="104"/>
                </a:lnTo>
                <a:lnTo>
                  <a:pt x="18" y="100"/>
                </a:lnTo>
                <a:lnTo>
                  <a:pt x="27" y="86"/>
                </a:lnTo>
                <a:lnTo>
                  <a:pt x="27" y="86"/>
                </a:lnTo>
                <a:lnTo>
                  <a:pt x="27" y="81"/>
                </a:lnTo>
                <a:lnTo>
                  <a:pt x="27" y="81"/>
                </a:lnTo>
                <a:lnTo>
                  <a:pt x="27" y="81"/>
                </a:lnTo>
                <a:lnTo>
                  <a:pt x="32" y="77"/>
                </a:lnTo>
                <a:lnTo>
                  <a:pt x="32" y="77"/>
                </a:lnTo>
                <a:lnTo>
                  <a:pt x="36" y="77"/>
                </a:lnTo>
                <a:lnTo>
                  <a:pt x="36" y="77"/>
                </a:lnTo>
                <a:lnTo>
                  <a:pt x="41" y="77"/>
                </a:lnTo>
                <a:lnTo>
                  <a:pt x="41" y="72"/>
                </a:lnTo>
                <a:lnTo>
                  <a:pt x="46" y="72"/>
                </a:lnTo>
                <a:lnTo>
                  <a:pt x="46" y="72"/>
                </a:lnTo>
                <a:lnTo>
                  <a:pt x="46" y="77"/>
                </a:lnTo>
                <a:lnTo>
                  <a:pt x="46" y="77"/>
                </a:lnTo>
                <a:lnTo>
                  <a:pt x="50" y="72"/>
                </a:lnTo>
                <a:lnTo>
                  <a:pt x="50" y="72"/>
                </a:lnTo>
                <a:lnTo>
                  <a:pt x="50" y="77"/>
                </a:lnTo>
                <a:lnTo>
                  <a:pt x="50" y="72"/>
                </a:lnTo>
                <a:lnTo>
                  <a:pt x="50" y="72"/>
                </a:lnTo>
                <a:lnTo>
                  <a:pt x="50" y="72"/>
                </a:lnTo>
                <a:lnTo>
                  <a:pt x="50" y="72"/>
                </a:lnTo>
                <a:lnTo>
                  <a:pt x="55" y="72"/>
                </a:lnTo>
                <a:lnTo>
                  <a:pt x="59" y="72"/>
                </a:lnTo>
                <a:lnTo>
                  <a:pt x="59" y="68"/>
                </a:lnTo>
                <a:lnTo>
                  <a:pt x="59" y="72"/>
                </a:lnTo>
                <a:lnTo>
                  <a:pt x="64" y="72"/>
                </a:lnTo>
                <a:lnTo>
                  <a:pt x="64" y="72"/>
                </a:lnTo>
                <a:lnTo>
                  <a:pt x="64" y="72"/>
                </a:lnTo>
                <a:lnTo>
                  <a:pt x="64" y="72"/>
                </a:lnTo>
                <a:lnTo>
                  <a:pt x="64" y="72"/>
                </a:lnTo>
                <a:lnTo>
                  <a:pt x="64" y="72"/>
                </a:lnTo>
                <a:lnTo>
                  <a:pt x="64" y="68"/>
                </a:lnTo>
                <a:lnTo>
                  <a:pt x="64" y="68"/>
                </a:lnTo>
                <a:lnTo>
                  <a:pt x="64" y="68"/>
                </a:lnTo>
                <a:lnTo>
                  <a:pt x="68" y="63"/>
                </a:lnTo>
                <a:lnTo>
                  <a:pt x="73" y="59"/>
                </a:lnTo>
                <a:lnTo>
                  <a:pt x="73" y="59"/>
                </a:lnTo>
                <a:lnTo>
                  <a:pt x="73" y="59"/>
                </a:lnTo>
                <a:lnTo>
                  <a:pt x="77" y="63"/>
                </a:lnTo>
                <a:lnTo>
                  <a:pt x="77" y="63"/>
                </a:lnTo>
                <a:lnTo>
                  <a:pt x="77" y="63"/>
                </a:lnTo>
                <a:lnTo>
                  <a:pt x="77" y="63"/>
                </a:lnTo>
                <a:lnTo>
                  <a:pt x="77" y="63"/>
                </a:lnTo>
                <a:lnTo>
                  <a:pt x="77" y="63"/>
                </a:lnTo>
                <a:lnTo>
                  <a:pt x="77" y="59"/>
                </a:lnTo>
                <a:lnTo>
                  <a:pt x="77" y="59"/>
                </a:lnTo>
                <a:lnTo>
                  <a:pt x="77" y="59"/>
                </a:lnTo>
                <a:lnTo>
                  <a:pt x="77" y="59"/>
                </a:lnTo>
                <a:lnTo>
                  <a:pt x="82" y="54"/>
                </a:lnTo>
                <a:lnTo>
                  <a:pt x="82" y="54"/>
                </a:lnTo>
                <a:lnTo>
                  <a:pt x="82" y="50"/>
                </a:lnTo>
                <a:lnTo>
                  <a:pt x="82" y="50"/>
                </a:lnTo>
                <a:lnTo>
                  <a:pt x="82" y="50"/>
                </a:lnTo>
                <a:lnTo>
                  <a:pt x="82" y="50"/>
                </a:lnTo>
                <a:lnTo>
                  <a:pt x="82" y="54"/>
                </a:lnTo>
                <a:lnTo>
                  <a:pt x="82" y="54"/>
                </a:lnTo>
                <a:lnTo>
                  <a:pt x="82" y="54"/>
                </a:lnTo>
                <a:lnTo>
                  <a:pt x="82" y="54"/>
                </a:lnTo>
                <a:lnTo>
                  <a:pt x="82" y="54"/>
                </a:lnTo>
                <a:lnTo>
                  <a:pt x="86" y="54"/>
                </a:lnTo>
                <a:lnTo>
                  <a:pt x="86" y="54"/>
                </a:lnTo>
                <a:lnTo>
                  <a:pt x="86" y="50"/>
                </a:lnTo>
                <a:lnTo>
                  <a:pt x="86" y="50"/>
                </a:lnTo>
                <a:lnTo>
                  <a:pt x="91" y="50"/>
                </a:lnTo>
                <a:lnTo>
                  <a:pt x="91" y="50"/>
                </a:lnTo>
                <a:lnTo>
                  <a:pt x="91" y="50"/>
                </a:lnTo>
                <a:lnTo>
                  <a:pt x="91" y="50"/>
                </a:lnTo>
                <a:lnTo>
                  <a:pt x="91" y="45"/>
                </a:lnTo>
                <a:lnTo>
                  <a:pt x="91" y="41"/>
                </a:lnTo>
                <a:lnTo>
                  <a:pt x="91" y="36"/>
                </a:lnTo>
                <a:lnTo>
                  <a:pt x="95" y="36"/>
                </a:lnTo>
                <a:lnTo>
                  <a:pt x="95" y="36"/>
                </a:lnTo>
                <a:lnTo>
                  <a:pt x="91" y="36"/>
                </a:lnTo>
                <a:lnTo>
                  <a:pt x="91" y="32"/>
                </a:lnTo>
                <a:lnTo>
                  <a:pt x="91" y="32"/>
                </a:lnTo>
                <a:lnTo>
                  <a:pt x="91" y="32"/>
                </a:lnTo>
                <a:lnTo>
                  <a:pt x="95" y="32"/>
                </a:lnTo>
                <a:lnTo>
                  <a:pt x="95" y="32"/>
                </a:lnTo>
                <a:lnTo>
                  <a:pt x="95" y="32"/>
                </a:lnTo>
                <a:lnTo>
                  <a:pt x="95" y="32"/>
                </a:lnTo>
                <a:lnTo>
                  <a:pt x="100" y="32"/>
                </a:lnTo>
                <a:lnTo>
                  <a:pt x="100" y="32"/>
                </a:lnTo>
                <a:lnTo>
                  <a:pt x="100" y="27"/>
                </a:lnTo>
                <a:lnTo>
                  <a:pt x="104" y="27"/>
                </a:lnTo>
                <a:lnTo>
                  <a:pt x="104" y="27"/>
                </a:lnTo>
                <a:lnTo>
                  <a:pt x="109" y="23"/>
                </a:lnTo>
                <a:lnTo>
                  <a:pt x="109" y="18"/>
                </a:lnTo>
                <a:lnTo>
                  <a:pt x="109" y="14"/>
                </a:lnTo>
                <a:lnTo>
                  <a:pt x="109" y="14"/>
                </a:lnTo>
                <a:lnTo>
                  <a:pt x="109" y="9"/>
                </a:lnTo>
                <a:lnTo>
                  <a:pt x="109" y="9"/>
                </a:lnTo>
                <a:lnTo>
                  <a:pt x="109" y="9"/>
                </a:lnTo>
                <a:lnTo>
                  <a:pt x="109" y="9"/>
                </a:lnTo>
                <a:lnTo>
                  <a:pt x="113" y="9"/>
                </a:lnTo>
                <a:lnTo>
                  <a:pt x="113" y="5"/>
                </a:lnTo>
                <a:lnTo>
                  <a:pt x="118" y="0"/>
                </a:lnTo>
                <a:lnTo>
                  <a:pt x="118" y="0"/>
                </a:lnTo>
                <a:lnTo>
                  <a:pt x="118" y="0"/>
                </a:lnTo>
                <a:lnTo>
                  <a:pt x="118" y="5"/>
                </a:lnTo>
                <a:lnTo>
                  <a:pt x="118" y="5"/>
                </a:lnTo>
                <a:lnTo>
                  <a:pt x="122" y="5"/>
                </a:lnTo>
                <a:lnTo>
                  <a:pt x="122"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0" name="Freeform 106">
            <a:extLst>
              <a:ext uri="{FF2B5EF4-FFF2-40B4-BE49-F238E27FC236}">
                <a16:creationId xmlns:a16="http://schemas.microsoft.com/office/drawing/2014/main" id="{CD8CE857-F5B1-1F4B-BBED-826F0198CF81}"/>
              </a:ext>
            </a:extLst>
          </p:cNvPr>
          <p:cNvSpPr>
            <a:spLocks/>
          </p:cNvSpPr>
          <p:nvPr/>
        </p:nvSpPr>
        <p:spPr bwMode="auto">
          <a:xfrm>
            <a:off x="908341" y="2596362"/>
            <a:ext cx="1017889" cy="935125"/>
          </a:xfrm>
          <a:custGeom>
            <a:avLst/>
            <a:gdLst>
              <a:gd name="T0" fmla="*/ 144 w 424"/>
              <a:gd name="T1" fmla="*/ 36 h 384"/>
              <a:gd name="T2" fmla="*/ 176 w 424"/>
              <a:gd name="T3" fmla="*/ 27 h 384"/>
              <a:gd name="T4" fmla="*/ 185 w 424"/>
              <a:gd name="T5" fmla="*/ 68 h 384"/>
              <a:gd name="T6" fmla="*/ 207 w 424"/>
              <a:gd name="T7" fmla="*/ 81 h 384"/>
              <a:gd name="T8" fmla="*/ 235 w 424"/>
              <a:gd name="T9" fmla="*/ 72 h 384"/>
              <a:gd name="T10" fmla="*/ 244 w 424"/>
              <a:gd name="T11" fmla="*/ 90 h 384"/>
              <a:gd name="T12" fmla="*/ 253 w 424"/>
              <a:gd name="T13" fmla="*/ 117 h 384"/>
              <a:gd name="T14" fmla="*/ 248 w 424"/>
              <a:gd name="T15" fmla="*/ 140 h 384"/>
              <a:gd name="T16" fmla="*/ 275 w 424"/>
              <a:gd name="T17" fmla="*/ 154 h 384"/>
              <a:gd name="T18" fmla="*/ 253 w 424"/>
              <a:gd name="T19" fmla="*/ 203 h 384"/>
              <a:gd name="T20" fmla="*/ 244 w 424"/>
              <a:gd name="T21" fmla="*/ 244 h 384"/>
              <a:gd name="T22" fmla="*/ 244 w 424"/>
              <a:gd name="T23" fmla="*/ 244 h 384"/>
              <a:gd name="T24" fmla="*/ 257 w 424"/>
              <a:gd name="T25" fmla="*/ 294 h 384"/>
              <a:gd name="T26" fmla="*/ 275 w 424"/>
              <a:gd name="T27" fmla="*/ 307 h 384"/>
              <a:gd name="T28" fmla="*/ 316 w 424"/>
              <a:gd name="T29" fmla="*/ 298 h 384"/>
              <a:gd name="T30" fmla="*/ 334 w 424"/>
              <a:gd name="T31" fmla="*/ 298 h 384"/>
              <a:gd name="T32" fmla="*/ 347 w 424"/>
              <a:gd name="T33" fmla="*/ 280 h 384"/>
              <a:gd name="T34" fmla="*/ 388 w 424"/>
              <a:gd name="T35" fmla="*/ 248 h 384"/>
              <a:gd name="T36" fmla="*/ 415 w 424"/>
              <a:gd name="T37" fmla="*/ 248 h 384"/>
              <a:gd name="T38" fmla="*/ 424 w 424"/>
              <a:gd name="T39" fmla="*/ 248 h 384"/>
              <a:gd name="T40" fmla="*/ 406 w 424"/>
              <a:gd name="T41" fmla="*/ 280 h 384"/>
              <a:gd name="T42" fmla="*/ 402 w 424"/>
              <a:gd name="T43" fmla="*/ 289 h 384"/>
              <a:gd name="T44" fmla="*/ 388 w 424"/>
              <a:gd name="T45" fmla="*/ 307 h 384"/>
              <a:gd name="T46" fmla="*/ 379 w 424"/>
              <a:gd name="T47" fmla="*/ 312 h 384"/>
              <a:gd name="T48" fmla="*/ 334 w 424"/>
              <a:gd name="T49" fmla="*/ 316 h 384"/>
              <a:gd name="T50" fmla="*/ 334 w 424"/>
              <a:gd name="T51" fmla="*/ 343 h 384"/>
              <a:gd name="T52" fmla="*/ 316 w 424"/>
              <a:gd name="T53" fmla="*/ 352 h 384"/>
              <a:gd name="T54" fmla="*/ 302 w 424"/>
              <a:gd name="T55" fmla="*/ 380 h 384"/>
              <a:gd name="T56" fmla="*/ 275 w 424"/>
              <a:gd name="T57" fmla="*/ 348 h 384"/>
              <a:gd name="T58" fmla="*/ 266 w 424"/>
              <a:gd name="T59" fmla="*/ 348 h 384"/>
              <a:gd name="T60" fmla="*/ 262 w 424"/>
              <a:gd name="T61" fmla="*/ 348 h 384"/>
              <a:gd name="T62" fmla="*/ 194 w 424"/>
              <a:gd name="T63" fmla="*/ 339 h 384"/>
              <a:gd name="T64" fmla="*/ 153 w 424"/>
              <a:gd name="T65" fmla="*/ 312 h 384"/>
              <a:gd name="T66" fmla="*/ 113 w 424"/>
              <a:gd name="T67" fmla="*/ 285 h 384"/>
              <a:gd name="T68" fmla="*/ 108 w 424"/>
              <a:gd name="T69" fmla="*/ 253 h 384"/>
              <a:gd name="T70" fmla="*/ 113 w 424"/>
              <a:gd name="T71" fmla="*/ 230 h 384"/>
              <a:gd name="T72" fmla="*/ 94 w 424"/>
              <a:gd name="T73" fmla="*/ 172 h 384"/>
              <a:gd name="T74" fmla="*/ 90 w 424"/>
              <a:gd name="T75" fmla="*/ 158 h 384"/>
              <a:gd name="T76" fmla="*/ 81 w 424"/>
              <a:gd name="T77" fmla="*/ 149 h 384"/>
              <a:gd name="T78" fmla="*/ 76 w 424"/>
              <a:gd name="T79" fmla="*/ 140 h 384"/>
              <a:gd name="T80" fmla="*/ 76 w 424"/>
              <a:gd name="T81" fmla="*/ 126 h 384"/>
              <a:gd name="T82" fmla="*/ 72 w 424"/>
              <a:gd name="T83" fmla="*/ 99 h 384"/>
              <a:gd name="T84" fmla="*/ 58 w 424"/>
              <a:gd name="T85" fmla="*/ 77 h 384"/>
              <a:gd name="T86" fmla="*/ 58 w 424"/>
              <a:gd name="T87" fmla="*/ 45 h 384"/>
              <a:gd name="T88" fmla="*/ 58 w 424"/>
              <a:gd name="T89" fmla="*/ 27 h 384"/>
              <a:gd name="T90" fmla="*/ 45 w 424"/>
              <a:gd name="T91" fmla="*/ 13 h 384"/>
              <a:gd name="T92" fmla="*/ 31 w 424"/>
              <a:gd name="T93" fmla="*/ 59 h 384"/>
              <a:gd name="T94" fmla="*/ 40 w 424"/>
              <a:gd name="T95" fmla="*/ 81 h 384"/>
              <a:gd name="T96" fmla="*/ 40 w 424"/>
              <a:gd name="T97" fmla="*/ 108 h 384"/>
              <a:gd name="T98" fmla="*/ 45 w 424"/>
              <a:gd name="T99" fmla="*/ 122 h 384"/>
              <a:gd name="T100" fmla="*/ 49 w 424"/>
              <a:gd name="T101" fmla="*/ 158 h 384"/>
              <a:gd name="T102" fmla="*/ 49 w 424"/>
              <a:gd name="T103" fmla="*/ 176 h 384"/>
              <a:gd name="T104" fmla="*/ 54 w 424"/>
              <a:gd name="T105" fmla="*/ 199 h 384"/>
              <a:gd name="T106" fmla="*/ 36 w 424"/>
              <a:gd name="T107" fmla="*/ 176 h 384"/>
              <a:gd name="T108" fmla="*/ 31 w 424"/>
              <a:gd name="T109" fmla="*/ 149 h 384"/>
              <a:gd name="T110" fmla="*/ 18 w 424"/>
              <a:gd name="T111" fmla="*/ 122 h 384"/>
              <a:gd name="T112" fmla="*/ 4 w 424"/>
              <a:gd name="T113" fmla="*/ 104 h 384"/>
              <a:gd name="T114" fmla="*/ 18 w 424"/>
              <a:gd name="T115" fmla="*/ 104 h 384"/>
              <a:gd name="T116" fmla="*/ 18 w 424"/>
              <a:gd name="T117" fmla="*/ 68 h 384"/>
              <a:gd name="T118" fmla="*/ 13 w 424"/>
              <a:gd name="T119" fmla="*/ 36 h 384"/>
              <a:gd name="T120" fmla="*/ 13 w 424"/>
              <a:gd name="T121" fmla="*/ 13 h 384"/>
              <a:gd name="T122" fmla="*/ 54 w 424"/>
              <a:gd name="T123"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4" h="384">
                <a:moveTo>
                  <a:pt x="76" y="18"/>
                </a:moveTo>
                <a:lnTo>
                  <a:pt x="76" y="18"/>
                </a:lnTo>
                <a:lnTo>
                  <a:pt x="81" y="22"/>
                </a:lnTo>
                <a:lnTo>
                  <a:pt x="85" y="22"/>
                </a:lnTo>
                <a:lnTo>
                  <a:pt x="90" y="27"/>
                </a:lnTo>
                <a:lnTo>
                  <a:pt x="99" y="31"/>
                </a:lnTo>
                <a:lnTo>
                  <a:pt x="104" y="31"/>
                </a:lnTo>
                <a:lnTo>
                  <a:pt x="108" y="31"/>
                </a:lnTo>
                <a:lnTo>
                  <a:pt x="117" y="31"/>
                </a:lnTo>
                <a:lnTo>
                  <a:pt x="122" y="31"/>
                </a:lnTo>
                <a:lnTo>
                  <a:pt x="126" y="31"/>
                </a:lnTo>
                <a:lnTo>
                  <a:pt x="131" y="31"/>
                </a:lnTo>
                <a:lnTo>
                  <a:pt x="140" y="31"/>
                </a:lnTo>
                <a:lnTo>
                  <a:pt x="144" y="36"/>
                </a:lnTo>
                <a:lnTo>
                  <a:pt x="144" y="31"/>
                </a:lnTo>
                <a:lnTo>
                  <a:pt x="144" y="31"/>
                </a:lnTo>
                <a:lnTo>
                  <a:pt x="144" y="27"/>
                </a:lnTo>
                <a:lnTo>
                  <a:pt x="149" y="27"/>
                </a:lnTo>
                <a:lnTo>
                  <a:pt x="149" y="27"/>
                </a:lnTo>
                <a:lnTo>
                  <a:pt x="153" y="27"/>
                </a:lnTo>
                <a:lnTo>
                  <a:pt x="158" y="27"/>
                </a:lnTo>
                <a:lnTo>
                  <a:pt x="162" y="27"/>
                </a:lnTo>
                <a:lnTo>
                  <a:pt x="167" y="27"/>
                </a:lnTo>
                <a:lnTo>
                  <a:pt x="167" y="27"/>
                </a:lnTo>
                <a:lnTo>
                  <a:pt x="171" y="27"/>
                </a:lnTo>
                <a:lnTo>
                  <a:pt x="176" y="27"/>
                </a:lnTo>
                <a:lnTo>
                  <a:pt x="176" y="27"/>
                </a:lnTo>
                <a:lnTo>
                  <a:pt x="176" y="27"/>
                </a:lnTo>
                <a:lnTo>
                  <a:pt x="176" y="27"/>
                </a:lnTo>
                <a:lnTo>
                  <a:pt x="176" y="31"/>
                </a:lnTo>
                <a:lnTo>
                  <a:pt x="176" y="31"/>
                </a:lnTo>
                <a:lnTo>
                  <a:pt x="180" y="36"/>
                </a:lnTo>
                <a:lnTo>
                  <a:pt x="180" y="36"/>
                </a:lnTo>
                <a:lnTo>
                  <a:pt x="185" y="45"/>
                </a:lnTo>
                <a:lnTo>
                  <a:pt x="185" y="50"/>
                </a:lnTo>
                <a:lnTo>
                  <a:pt x="185" y="50"/>
                </a:lnTo>
                <a:lnTo>
                  <a:pt x="189" y="50"/>
                </a:lnTo>
                <a:lnTo>
                  <a:pt x="189" y="54"/>
                </a:lnTo>
                <a:lnTo>
                  <a:pt x="189" y="54"/>
                </a:lnTo>
                <a:lnTo>
                  <a:pt x="189" y="63"/>
                </a:lnTo>
                <a:lnTo>
                  <a:pt x="189" y="63"/>
                </a:lnTo>
                <a:lnTo>
                  <a:pt x="185" y="68"/>
                </a:lnTo>
                <a:lnTo>
                  <a:pt x="189" y="72"/>
                </a:lnTo>
                <a:lnTo>
                  <a:pt x="189" y="72"/>
                </a:lnTo>
                <a:lnTo>
                  <a:pt x="189" y="72"/>
                </a:lnTo>
                <a:lnTo>
                  <a:pt x="189" y="77"/>
                </a:lnTo>
                <a:lnTo>
                  <a:pt x="189" y="77"/>
                </a:lnTo>
                <a:lnTo>
                  <a:pt x="194" y="77"/>
                </a:lnTo>
                <a:lnTo>
                  <a:pt x="194" y="81"/>
                </a:lnTo>
                <a:lnTo>
                  <a:pt x="198" y="81"/>
                </a:lnTo>
                <a:lnTo>
                  <a:pt x="198" y="86"/>
                </a:lnTo>
                <a:lnTo>
                  <a:pt x="203" y="86"/>
                </a:lnTo>
                <a:lnTo>
                  <a:pt x="203" y="86"/>
                </a:lnTo>
                <a:lnTo>
                  <a:pt x="203" y="86"/>
                </a:lnTo>
                <a:lnTo>
                  <a:pt x="207" y="81"/>
                </a:lnTo>
                <a:lnTo>
                  <a:pt x="207" y="81"/>
                </a:lnTo>
                <a:lnTo>
                  <a:pt x="207" y="81"/>
                </a:lnTo>
                <a:lnTo>
                  <a:pt x="212" y="81"/>
                </a:lnTo>
                <a:lnTo>
                  <a:pt x="212" y="81"/>
                </a:lnTo>
                <a:lnTo>
                  <a:pt x="212" y="77"/>
                </a:lnTo>
                <a:lnTo>
                  <a:pt x="216" y="72"/>
                </a:lnTo>
                <a:lnTo>
                  <a:pt x="216" y="72"/>
                </a:lnTo>
                <a:lnTo>
                  <a:pt x="221" y="72"/>
                </a:lnTo>
                <a:lnTo>
                  <a:pt x="221" y="72"/>
                </a:lnTo>
                <a:lnTo>
                  <a:pt x="226" y="68"/>
                </a:lnTo>
                <a:lnTo>
                  <a:pt x="226" y="68"/>
                </a:lnTo>
                <a:lnTo>
                  <a:pt x="226" y="68"/>
                </a:lnTo>
                <a:lnTo>
                  <a:pt x="230" y="72"/>
                </a:lnTo>
                <a:lnTo>
                  <a:pt x="235" y="72"/>
                </a:lnTo>
                <a:lnTo>
                  <a:pt x="235" y="72"/>
                </a:lnTo>
                <a:lnTo>
                  <a:pt x="235" y="72"/>
                </a:lnTo>
                <a:lnTo>
                  <a:pt x="235" y="72"/>
                </a:lnTo>
                <a:lnTo>
                  <a:pt x="235" y="72"/>
                </a:lnTo>
                <a:lnTo>
                  <a:pt x="235" y="72"/>
                </a:lnTo>
                <a:lnTo>
                  <a:pt x="239" y="72"/>
                </a:lnTo>
                <a:lnTo>
                  <a:pt x="239" y="72"/>
                </a:lnTo>
                <a:lnTo>
                  <a:pt x="239" y="77"/>
                </a:lnTo>
                <a:lnTo>
                  <a:pt x="239" y="77"/>
                </a:lnTo>
                <a:lnTo>
                  <a:pt x="239" y="77"/>
                </a:lnTo>
                <a:lnTo>
                  <a:pt x="239" y="81"/>
                </a:lnTo>
                <a:lnTo>
                  <a:pt x="244" y="81"/>
                </a:lnTo>
                <a:lnTo>
                  <a:pt x="244" y="86"/>
                </a:lnTo>
                <a:lnTo>
                  <a:pt x="244" y="86"/>
                </a:lnTo>
                <a:lnTo>
                  <a:pt x="244" y="90"/>
                </a:lnTo>
                <a:lnTo>
                  <a:pt x="244" y="90"/>
                </a:lnTo>
                <a:lnTo>
                  <a:pt x="244" y="95"/>
                </a:lnTo>
                <a:lnTo>
                  <a:pt x="244" y="99"/>
                </a:lnTo>
                <a:lnTo>
                  <a:pt x="244" y="99"/>
                </a:lnTo>
                <a:lnTo>
                  <a:pt x="244" y="99"/>
                </a:lnTo>
                <a:lnTo>
                  <a:pt x="244" y="99"/>
                </a:lnTo>
                <a:lnTo>
                  <a:pt x="244" y="104"/>
                </a:lnTo>
                <a:lnTo>
                  <a:pt x="248" y="104"/>
                </a:lnTo>
                <a:lnTo>
                  <a:pt x="248" y="108"/>
                </a:lnTo>
                <a:lnTo>
                  <a:pt x="248" y="113"/>
                </a:lnTo>
                <a:lnTo>
                  <a:pt x="248" y="113"/>
                </a:lnTo>
                <a:lnTo>
                  <a:pt x="248" y="117"/>
                </a:lnTo>
                <a:lnTo>
                  <a:pt x="253" y="117"/>
                </a:lnTo>
                <a:lnTo>
                  <a:pt x="253" y="117"/>
                </a:lnTo>
                <a:lnTo>
                  <a:pt x="248" y="122"/>
                </a:lnTo>
                <a:lnTo>
                  <a:pt x="248" y="122"/>
                </a:lnTo>
                <a:lnTo>
                  <a:pt x="248" y="122"/>
                </a:lnTo>
                <a:lnTo>
                  <a:pt x="248" y="122"/>
                </a:lnTo>
                <a:lnTo>
                  <a:pt x="248" y="126"/>
                </a:lnTo>
                <a:lnTo>
                  <a:pt x="248" y="126"/>
                </a:lnTo>
                <a:lnTo>
                  <a:pt x="248" y="126"/>
                </a:lnTo>
                <a:lnTo>
                  <a:pt x="248" y="126"/>
                </a:lnTo>
                <a:lnTo>
                  <a:pt x="248" y="126"/>
                </a:lnTo>
                <a:lnTo>
                  <a:pt x="248" y="131"/>
                </a:lnTo>
                <a:lnTo>
                  <a:pt x="248" y="135"/>
                </a:lnTo>
                <a:lnTo>
                  <a:pt x="248" y="135"/>
                </a:lnTo>
                <a:lnTo>
                  <a:pt x="248" y="140"/>
                </a:lnTo>
                <a:lnTo>
                  <a:pt x="248" y="140"/>
                </a:lnTo>
                <a:lnTo>
                  <a:pt x="253" y="140"/>
                </a:lnTo>
                <a:lnTo>
                  <a:pt x="253" y="140"/>
                </a:lnTo>
                <a:lnTo>
                  <a:pt x="253" y="144"/>
                </a:lnTo>
                <a:lnTo>
                  <a:pt x="257" y="144"/>
                </a:lnTo>
                <a:lnTo>
                  <a:pt x="257" y="144"/>
                </a:lnTo>
                <a:lnTo>
                  <a:pt x="257" y="144"/>
                </a:lnTo>
                <a:lnTo>
                  <a:pt x="262" y="144"/>
                </a:lnTo>
                <a:lnTo>
                  <a:pt x="262" y="149"/>
                </a:lnTo>
                <a:lnTo>
                  <a:pt x="262" y="149"/>
                </a:lnTo>
                <a:lnTo>
                  <a:pt x="266" y="149"/>
                </a:lnTo>
                <a:lnTo>
                  <a:pt x="271" y="149"/>
                </a:lnTo>
                <a:lnTo>
                  <a:pt x="271" y="154"/>
                </a:lnTo>
                <a:lnTo>
                  <a:pt x="275" y="154"/>
                </a:lnTo>
                <a:lnTo>
                  <a:pt x="275" y="154"/>
                </a:lnTo>
                <a:lnTo>
                  <a:pt x="275" y="154"/>
                </a:lnTo>
                <a:lnTo>
                  <a:pt x="275" y="154"/>
                </a:lnTo>
                <a:lnTo>
                  <a:pt x="275" y="154"/>
                </a:lnTo>
                <a:lnTo>
                  <a:pt x="280" y="154"/>
                </a:lnTo>
                <a:lnTo>
                  <a:pt x="275" y="154"/>
                </a:lnTo>
                <a:lnTo>
                  <a:pt x="275" y="158"/>
                </a:lnTo>
                <a:lnTo>
                  <a:pt x="271" y="167"/>
                </a:lnTo>
                <a:lnTo>
                  <a:pt x="266" y="172"/>
                </a:lnTo>
                <a:lnTo>
                  <a:pt x="257" y="181"/>
                </a:lnTo>
                <a:lnTo>
                  <a:pt x="257" y="190"/>
                </a:lnTo>
                <a:lnTo>
                  <a:pt x="253" y="194"/>
                </a:lnTo>
                <a:lnTo>
                  <a:pt x="253" y="194"/>
                </a:lnTo>
                <a:lnTo>
                  <a:pt x="253" y="194"/>
                </a:lnTo>
                <a:lnTo>
                  <a:pt x="253" y="203"/>
                </a:lnTo>
                <a:lnTo>
                  <a:pt x="248" y="212"/>
                </a:lnTo>
                <a:lnTo>
                  <a:pt x="248" y="212"/>
                </a:lnTo>
                <a:lnTo>
                  <a:pt x="248" y="217"/>
                </a:lnTo>
                <a:lnTo>
                  <a:pt x="244" y="217"/>
                </a:lnTo>
                <a:lnTo>
                  <a:pt x="244" y="221"/>
                </a:lnTo>
                <a:lnTo>
                  <a:pt x="244" y="221"/>
                </a:lnTo>
                <a:lnTo>
                  <a:pt x="244" y="226"/>
                </a:lnTo>
                <a:lnTo>
                  <a:pt x="244" y="230"/>
                </a:lnTo>
                <a:lnTo>
                  <a:pt x="244" y="235"/>
                </a:lnTo>
                <a:lnTo>
                  <a:pt x="244" y="235"/>
                </a:lnTo>
                <a:lnTo>
                  <a:pt x="248" y="239"/>
                </a:lnTo>
                <a:lnTo>
                  <a:pt x="248" y="239"/>
                </a:lnTo>
                <a:lnTo>
                  <a:pt x="248" y="244"/>
                </a:lnTo>
                <a:lnTo>
                  <a:pt x="244" y="244"/>
                </a:lnTo>
                <a:lnTo>
                  <a:pt x="244" y="244"/>
                </a:lnTo>
                <a:lnTo>
                  <a:pt x="244" y="244"/>
                </a:lnTo>
                <a:lnTo>
                  <a:pt x="244" y="239"/>
                </a:lnTo>
                <a:lnTo>
                  <a:pt x="248" y="239"/>
                </a:lnTo>
                <a:lnTo>
                  <a:pt x="248" y="239"/>
                </a:lnTo>
                <a:lnTo>
                  <a:pt x="244" y="239"/>
                </a:lnTo>
                <a:lnTo>
                  <a:pt x="244" y="235"/>
                </a:lnTo>
                <a:lnTo>
                  <a:pt x="244" y="230"/>
                </a:lnTo>
                <a:lnTo>
                  <a:pt x="244" y="239"/>
                </a:lnTo>
                <a:lnTo>
                  <a:pt x="244" y="239"/>
                </a:lnTo>
                <a:lnTo>
                  <a:pt x="244" y="239"/>
                </a:lnTo>
                <a:lnTo>
                  <a:pt x="244" y="239"/>
                </a:lnTo>
                <a:lnTo>
                  <a:pt x="244" y="244"/>
                </a:lnTo>
                <a:lnTo>
                  <a:pt x="244" y="244"/>
                </a:lnTo>
                <a:lnTo>
                  <a:pt x="244" y="248"/>
                </a:lnTo>
                <a:lnTo>
                  <a:pt x="244" y="253"/>
                </a:lnTo>
                <a:lnTo>
                  <a:pt x="244" y="258"/>
                </a:lnTo>
                <a:lnTo>
                  <a:pt x="244" y="258"/>
                </a:lnTo>
                <a:lnTo>
                  <a:pt x="248" y="267"/>
                </a:lnTo>
                <a:lnTo>
                  <a:pt x="253" y="276"/>
                </a:lnTo>
                <a:lnTo>
                  <a:pt x="253" y="280"/>
                </a:lnTo>
                <a:lnTo>
                  <a:pt x="253" y="280"/>
                </a:lnTo>
                <a:lnTo>
                  <a:pt x="253" y="285"/>
                </a:lnTo>
                <a:lnTo>
                  <a:pt x="253" y="289"/>
                </a:lnTo>
                <a:lnTo>
                  <a:pt x="257" y="289"/>
                </a:lnTo>
                <a:lnTo>
                  <a:pt x="257" y="289"/>
                </a:lnTo>
                <a:lnTo>
                  <a:pt x="257" y="294"/>
                </a:lnTo>
                <a:lnTo>
                  <a:pt x="257" y="294"/>
                </a:lnTo>
                <a:lnTo>
                  <a:pt x="257" y="294"/>
                </a:lnTo>
                <a:lnTo>
                  <a:pt x="257" y="294"/>
                </a:lnTo>
                <a:lnTo>
                  <a:pt x="257" y="294"/>
                </a:lnTo>
                <a:lnTo>
                  <a:pt x="257" y="298"/>
                </a:lnTo>
                <a:lnTo>
                  <a:pt x="262" y="298"/>
                </a:lnTo>
                <a:lnTo>
                  <a:pt x="262" y="298"/>
                </a:lnTo>
                <a:lnTo>
                  <a:pt x="262" y="298"/>
                </a:lnTo>
                <a:lnTo>
                  <a:pt x="262" y="298"/>
                </a:lnTo>
                <a:lnTo>
                  <a:pt x="262" y="298"/>
                </a:lnTo>
                <a:lnTo>
                  <a:pt x="262" y="298"/>
                </a:lnTo>
                <a:lnTo>
                  <a:pt x="266" y="298"/>
                </a:lnTo>
                <a:lnTo>
                  <a:pt x="271" y="303"/>
                </a:lnTo>
                <a:lnTo>
                  <a:pt x="275" y="303"/>
                </a:lnTo>
                <a:lnTo>
                  <a:pt x="275" y="307"/>
                </a:lnTo>
                <a:lnTo>
                  <a:pt x="275" y="307"/>
                </a:lnTo>
                <a:lnTo>
                  <a:pt x="280" y="307"/>
                </a:lnTo>
                <a:lnTo>
                  <a:pt x="280" y="307"/>
                </a:lnTo>
                <a:lnTo>
                  <a:pt x="284" y="307"/>
                </a:lnTo>
                <a:lnTo>
                  <a:pt x="289" y="307"/>
                </a:lnTo>
                <a:lnTo>
                  <a:pt x="289" y="307"/>
                </a:lnTo>
                <a:lnTo>
                  <a:pt x="293" y="303"/>
                </a:lnTo>
                <a:lnTo>
                  <a:pt x="302" y="303"/>
                </a:lnTo>
                <a:lnTo>
                  <a:pt x="302" y="303"/>
                </a:lnTo>
                <a:lnTo>
                  <a:pt x="307" y="303"/>
                </a:lnTo>
                <a:lnTo>
                  <a:pt x="307" y="303"/>
                </a:lnTo>
                <a:lnTo>
                  <a:pt x="311" y="303"/>
                </a:lnTo>
                <a:lnTo>
                  <a:pt x="311" y="303"/>
                </a:lnTo>
                <a:lnTo>
                  <a:pt x="316" y="298"/>
                </a:lnTo>
                <a:lnTo>
                  <a:pt x="316" y="298"/>
                </a:lnTo>
                <a:lnTo>
                  <a:pt x="320" y="298"/>
                </a:lnTo>
                <a:lnTo>
                  <a:pt x="320" y="298"/>
                </a:lnTo>
                <a:lnTo>
                  <a:pt x="325" y="298"/>
                </a:lnTo>
                <a:lnTo>
                  <a:pt x="325" y="303"/>
                </a:lnTo>
                <a:lnTo>
                  <a:pt x="325" y="303"/>
                </a:lnTo>
                <a:lnTo>
                  <a:pt x="320" y="303"/>
                </a:lnTo>
                <a:lnTo>
                  <a:pt x="325" y="303"/>
                </a:lnTo>
                <a:lnTo>
                  <a:pt x="325" y="303"/>
                </a:lnTo>
                <a:lnTo>
                  <a:pt x="329" y="307"/>
                </a:lnTo>
                <a:lnTo>
                  <a:pt x="329" y="307"/>
                </a:lnTo>
                <a:lnTo>
                  <a:pt x="329" y="303"/>
                </a:lnTo>
                <a:lnTo>
                  <a:pt x="334" y="303"/>
                </a:lnTo>
                <a:lnTo>
                  <a:pt x="334" y="298"/>
                </a:lnTo>
                <a:lnTo>
                  <a:pt x="334" y="298"/>
                </a:lnTo>
                <a:lnTo>
                  <a:pt x="334" y="298"/>
                </a:lnTo>
                <a:lnTo>
                  <a:pt x="334" y="298"/>
                </a:lnTo>
                <a:lnTo>
                  <a:pt x="334" y="298"/>
                </a:lnTo>
                <a:lnTo>
                  <a:pt x="334" y="298"/>
                </a:lnTo>
                <a:lnTo>
                  <a:pt x="334" y="298"/>
                </a:lnTo>
                <a:lnTo>
                  <a:pt x="334" y="298"/>
                </a:lnTo>
                <a:lnTo>
                  <a:pt x="334" y="298"/>
                </a:lnTo>
                <a:lnTo>
                  <a:pt x="334" y="298"/>
                </a:lnTo>
                <a:lnTo>
                  <a:pt x="338" y="294"/>
                </a:lnTo>
                <a:lnTo>
                  <a:pt x="338" y="294"/>
                </a:lnTo>
                <a:lnTo>
                  <a:pt x="343" y="294"/>
                </a:lnTo>
                <a:lnTo>
                  <a:pt x="347" y="289"/>
                </a:lnTo>
                <a:lnTo>
                  <a:pt x="347" y="280"/>
                </a:lnTo>
                <a:lnTo>
                  <a:pt x="352" y="280"/>
                </a:lnTo>
                <a:lnTo>
                  <a:pt x="352" y="276"/>
                </a:lnTo>
                <a:lnTo>
                  <a:pt x="352" y="276"/>
                </a:lnTo>
                <a:lnTo>
                  <a:pt x="352" y="276"/>
                </a:lnTo>
                <a:lnTo>
                  <a:pt x="357" y="271"/>
                </a:lnTo>
                <a:lnTo>
                  <a:pt x="357" y="267"/>
                </a:lnTo>
                <a:lnTo>
                  <a:pt x="357" y="262"/>
                </a:lnTo>
                <a:lnTo>
                  <a:pt x="357" y="262"/>
                </a:lnTo>
                <a:lnTo>
                  <a:pt x="357" y="258"/>
                </a:lnTo>
                <a:lnTo>
                  <a:pt x="361" y="253"/>
                </a:lnTo>
                <a:lnTo>
                  <a:pt x="366" y="253"/>
                </a:lnTo>
                <a:lnTo>
                  <a:pt x="370" y="248"/>
                </a:lnTo>
                <a:lnTo>
                  <a:pt x="370" y="248"/>
                </a:lnTo>
                <a:lnTo>
                  <a:pt x="388" y="248"/>
                </a:lnTo>
                <a:lnTo>
                  <a:pt x="393" y="248"/>
                </a:lnTo>
                <a:lnTo>
                  <a:pt x="393" y="244"/>
                </a:lnTo>
                <a:lnTo>
                  <a:pt x="397" y="244"/>
                </a:lnTo>
                <a:lnTo>
                  <a:pt x="402" y="244"/>
                </a:lnTo>
                <a:lnTo>
                  <a:pt x="402" y="244"/>
                </a:lnTo>
                <a:lnTo>
                  <a:pt x="402" y="244"/>
                </a:lnTo>
                <a:lnTo>
                  <a:pt x="402" y="244"/>
                </a:lnTo>
                <a:lnTo>
                  <a:pt x="402" y="244"/>
                </a:lnTo>
                <a:lnTo>
                  <a:pt x="402" y="244"/>
                </a:lnTo>
                <a:lnTo>
                  <a:pt x="406" y="244"/>
                </a:lnTo>
                <a:lnTo>
                  <a:pt x="411" y="244"/>
                </a:lnTo>
                <a:lnTo>
                  <a:pt x="411" y="248"/>
                </a:lnTo>
                <a:lnTo>
                  <a:pt x="415" y="248"/>
                </a:lnTo>
                <a:lnTo>
                  <a:pt x="415" y="248"/>
                </a:lnTo>
                <a:lnTo>
                  <a:pt x="415" y="248"/>
                </a:lnTo>
                <a:lnTo>
                  <a:pt x="420" y="248"/>
                </a:lnTo>
                <a:lnTo>
                  <a:pt x="415" y="244"/>
                </a:lnTo>
                <a:lnTo>
                  <a:pt x="415" y="244"/>
                </a:lnTo>
                <a:lnTo>
                  <a:pt x="415" y="248"/>
                </a:lnTo>
                <a:lnTo>
                  <a:pt x="415" y="248"/>
                </a:lnTo>
                <a:lnTo>
                  <a:pt x="415" y="244"/>
                </a:lnTo>
                <a:lnTo>
                  <a:pt x="415" y="244"/>
                </a:lnTo>
                <a:lnTo>
                  <a:pt x="415" y="244"/>
                </a:lnTo>
                <a:lnTo>
                  <a:pt x="415" y="244"/>
                </a:lnTo>
                <a:lnTo>
                  <a:pt x="420" y="244"/>
                </a:lnTo>
                <a:lnTo>
                  <a:pt x="420" y="244"/>
                </a:lnTo>
                <a:lnTo>
                  <a:pt x="420" y="248"/>
                </a:lnTo>
                <a:lnTo>
                  <a:pt x="424" y="248"/>
                </a:lnTo>
                <a:lnTo>
                  <a:pt x="420" y="253"/>
                </a:lnTo>
                <a:lnTo>
                  <a:pt x="424" y="253"/>
                </a:lnTo>
                <a:lnTo>
                  <a:pt x="424" y="253"/>
                </a:lnTo>
                <a:lnTo>
                  <a:pt x="420" y="258"/>
                </a:lnTo>
                <a:lnTo>
                  <a:pt x="420" y="258"/>
                </a:lnTo>
                <a:lnTo>
                  <a:pt x="420" y="262"/>
                </a:lnTo>
                <a:lnTo>
                  <a:pt x="415" y="262"/>
                </a:lnTo>
                <a:lnTo>
                  <a:pt x="411" y="267"/>
                </a:lnTo>
                <a:lnTo>
                  <a:pt x="406" y="271"/>
                </a:lnTo>
                <a:lnTo>
                  <a:pt x="406" y="276"/>
                </a:lnTo>
                <a:lnTo>
                  <a:pt x="406" y="276"/>
                </a:lnTo>
                <a:lnTo>
                  <a:pt x="406" y="280"/>
                </a:lnTo>
                <a:lnTo>
                  <a:pt x="406" y="280"/>
                </a:lnTo>
                <a:lnTo>
                  <a:pt x="406" y="280"/>
                </a:lnTo>
                <a:lnTo>
                  <a:pt x="402" y="280"/>
                </a:lnTo>
                <a:lnTo>
                  <a:pt x="402" y="280"/>
                </a:lnTo>
                <a:lnTo>
                  <a:pt x="402" y="285"/>
                </a:lnTo>
                <a:lnTo>
                  <a:pt x="397" y="285"/>
                </a:lnTo>
                <a:lnTo>
                  <a:pt x="402" y="285"/>
                </a:lnTo>
                <a:lnTo>
                  <a:pt x="402" y="285"/>
                </a:lnTo>
                <a:lnTo>
                  <a:pt x="402" y="285"/>
                </a:lnTo>
                <a:lnTo>
                  <a:pt x="402" y="285"/>
                </a:lnTo>
                <a:lnTo>
                  <a:pt x="402" y="285"/>
                </a:lnTo>
                <a:lnTo>
                  <a:pt x="402" y="285"/>
                </a:lnTo>
                <a:lnTo>
                  <a:pt x="402" y="289"/>
                </a:lnTo>
                <a:lnTo>
                  <a:pt x="402" y="289"/>
                </a:lnTo>
                <a:lnTo>
                  <a:pt x="402" y="289"/>
                </a:lnTo>
                <a:lnTo>
                  <a:pt x="402" y="289"/>
                </a:lnTo>
                <a:lnTo>
                  <a:pt x="397" y="289"/>
                </a:lnTo>
                <a:lnTo>
                  <a:pt x="397" y="289"/>
                </a:lnTo>
                <a:lnTo>
                  <a:pt x="397" y="289"/>
                </a:lnTo>
                <a:lnTo>
                  <a:pt x="402" y="289"/>
                </a:lnTo>
                <a:lnTo>
                  <a:pt x="402" y="289"/>
                </a:lnTo>
                <a:lnTo>
                  <a:pt x="402" y="289"/>
                </a:lnTo>
                <a:lnTo>
                  <a:pt x="397" y="294"/>
                </a:lnTo>
                <a:lnTo>
                  <a:pt x="397" y="298"/>
                </a:lnTo>
                <a:lnTo>
                  <a:pt x="393" y="303"/>
                </a:lnTo>
                <a:lnTo>
                  <a:pt x="393" y="307"/>
                </a:lnTo>
                <a:lnTo>
                  <a:pt x="393" y="307"/>
                </a:lnTo>
                <a:lnTo>
                  <a:pt x="393" y="312"/>
                </a:lnTo>
                <a:lnTo>
                  <a:pt x="388" y="312"/>
                </a:lnTo>
                <a:lnTo>
                  <a:pt x="388" y="307"/>
                </a:lnTo>
                <a:lnTo>
                  <a:pt x="388" y="307"/>
                </a:lnTo>
                <a:lnTo>
                  <a:pt x="388" y="307"/>
                </a:lnTo>
                <a:lnTo>
                  <a:pt x="388" y="303"/>
                </a:lnTo>
                <a:lnTo>
                  <a:pt x="388" y="298"/>
                </a:lnTo>
                <a:lnTo>
                  <a:pt x="388" y="298"/>
                </a:lnTo>
                <a:lnTo>
                  <a:pt x="388" y="303"/>
                </a:lnTo>
                <a:lnTo>
                  <a:pt x="388" y="303"/>
                </a:lnTo>
                <a:lnTo>
                  <a:pt x="388" y="303"/>
                </a:lnTo>
                <a:lnTo>
                  <a:pt x="384" y="307"/>
                </a:lnTo>
                <a:lnTo>
                  <a:pt x="384" y="307"/>
                </a:lnTo>
                <a:lnTo>
                  <a:pt x="384" y="307"/>
                </a:lnTo>
                <a:lnTo>
                  <a:pt x="379" y="307"/>
                </a:lnTo>
                <a:lnTo>
                  <a:pt x="379" y="307"/>
                </a:lnTo>
                <a:lnTo>
                  <a:pt x="379" y="312"/>
                </a:lnTo>
                <a:lnTo>
                  <a:pt x="375" y="316"/>
                </a:lnTo>
                <a:lnTo>
                  <a:pt x="375" y="316"/>
                </a:lnTo>
                <a:lnTo>
                  <a:pt x="370" y="316"/>
                </a:lnTo>
                <a:lnTo>
                  <a:pt x="370" y="316"/>
                </a:lnTo>
                <a:lnTo>
                  <a:pt x="370" y="316"/>
                </a:lnTo>
                <a:lnTo>
                  <a:pt x="370" y="316"/>
                </a:lnTo>
                <a:lnTo>
                  <a:pt x="366" y="316"/>
                </a:lnTo>
                <a:lnTo>
                  <a:pt x="366" y="316"/>
                </a:lnTo>
                <a:lnTo>
                  <a:pt x="366" y="321"/>
                </a:lnTo>
                <a:lnTo>
                  <a:pt x="361" y="321"/>
                </a:lnTo>
                <a:lnTo>
                  <a:pt x="357" y="321"/>
                </a:lnTo>
                <a:lnTo>
                  <a:pt x="347" y="321"/>
                </a:lnTo>
                <a:lnTo>
                  <a:pt x="343" y="316"/>
                </a:lnTo>
                <a:lnTo>
                  <a:pt x="334" y="316"/>
                </a:lnTo>
                <a:lnTo>
                  <a:pt x="334" y="321"/>
                </a:lnTo>
                <a:lnTo>
                  <a:pt x="334" y="325"/>
                </a:lnTo>
                <a:lnTo>
                  <a:pt x="334" y="330"/>
                </a:lnTo>
                <a:lnTo>
                  <a:pt x="329" y="330"/>
                </a:lnTo>
                <a:lnTo>
                  <a:pt x="325" y="330"/>
                </a:lnTo>
                <a:lnTo>
                  <a:pt x="325" y="330"/>
                </a:lnTo>
                <a:lnTo>
                  <a:pt x="325" y="330"/>
                </a:lnTo>
                <a:lnTo>
                  <a:pt x="329" y="334"/>
                </a:lnTo>
                <a:lnTo>
                  <a:pt x="329" y="334"/>
                </a:lnTo>
                <a:lnTo>
                  <a:pt x="329" y="339"/>
                </a:lnTo>
                <a:lnTo>
                  <a:pt x="334" y="339"/>
                </a:lnTo>
                <a:lnTo>
                  <a:pt x="334" y="339"/>
                </a:lnTo>
                <a:lnTo>
                  <a:pt x="334" y="343"/>
                </a:lnTo>
                <a:lnTo>
                  <a:pt x="334" y="343"/>
                </a:lnTo>
                <a:lnTo>
                  <a:pt x="334" y="343"/>
                </a:lnTo>
                <a:lnTo>
                  <a:pt x="338" y="343"/>
                </a:lnTo>
                <a:lnTo>
                  <a:pt x="338" y="348"/>
                </a:lnTo>
                <a:lnTo>
                  <a:pt x="338" y="348"/>
                </a:lnTo>
                <a:lnTo>
                  <a:pt x="338" y="348"/>
                </a:lnTo>
                <a:lnTo>
                  <a:pt x="338" y="348"/>
                </a:lnTo>
                <a:lnTo>
                  <a:pt x="338" y="352"/>
                </a:lnTo>
                <a:lnTo>
                  <a:pt x="338" y="352"/>
                </a:lnTo>
                <a:lnTo>
                  <a:pt x="334" y="352"/>
                </a:lnTo>
                <a:lnTo>
                  <a:pt x="334" y="352"/>
                </a:lnTo>
                <a:lnTo>
                  <a:pt x="329" y="352"/>
                </a:lnTo>
                <a:lnTo>
                  <a:pt x="325" y="352"/>
                </a:lnTo>
                <a:lnTo>
                  <a:pt x="320" y="352"/>
                </a:lnTo>
                <a:lnTo>
                  <a:pt x="316" y="352"/>
                </a:lnTo>
                <a:lnTo>
                  <a:pt x="311" y="357"/>
                </a:lnTo>
                <a:lnTo>
                  <a:pt x="311" y="361"/>
                </a:lnTo>
                <a:lnTo>
                  <a:pt x="307" y="366"/>
                </a:lnTo>
                <a:lnTo>
                  <a:pt x="307" y="366"/>
                </a:lnTo>
                <a:lnTo>
                  <a:pt x="302" y="371"/>
                </a:lnTo>
                <a:lnTo>
                  <a:pt x="302" y="371"/>
                </a:lnTo>
                <a:lnTo>
                  <a:pt x="307" y="371"/>
                </a:lnTo>
                <a:lnTo>
                  <a:pt x="307" y="375"/>
                </a:lnTo>
                <a:lnTo>
                  <a:pt x="302" y="375"/>
                </a:lnTo>
                <a:lnTo>
                  <a:pt x="302" y="375"/>
                </a:lnTo>
                <a:lnTo>
                  <a:pt x="302" y="375"/>
                </a:lnTo>
                <a:lnTo>
                  <a:pt x="302" y="380"/>
                </a:lnTo>
                <a:lnTo>
                  <a:pt x="302" y="380"/>
                </a:lnTo>
                <a:lnTo>
                  <a:pt x="302" y="380"/>
                </a:lnTo>
                <a:lnTo>
                  <a:pt x="302" y="380"/>
                </a:lnTo>
                <a:lnTo>
                  <a:pt x="302" y="384"/>
                </a:lnTo>
                <a:lnTo>
                  <a:pt x="302" y="384"/>
                </a:lnTo>
                <a:lnTo>
                  <a:pt x="302" y="384"/>
                </a:lnTo>
                <a:lnTo>
                  <a:pt x="298" y="375"/>
                </a:lnTo>
                <a:lnTo>
                  <a:pt x="293" y="371"/>
                </a:lnTo>
                <a:lnTo>
                  <a:pt x="293" y="371"/>
                </a:lnTo>
                <a:lnTo>
                  <a:pt x="289" y="366"/>
                </a:lnTo>
                <a:lnTo>
                  <a:pt x="289" y="366"/>
                </a:lnTo>
                <a:lnTo>
                  <a:pt x="284" y="357"/>
                </a:lnTo>
                <a:lnTo>
                  <a:pt x="280" y="357"/>
                </a:lnTo>
                <a:lnTo>
                  <a:pt x="280" y="352"/>
                </a:lnTo>
                <a:lnTo>
                  <a:pt x="275" y="348"/>
                </a:lnTo>
                <a:lnTo>
                  <a:pt x="275" y="348"/>
                </a:lnTo>
                <a:lnTo>
                  <a:pt x="271" y="348"/>
                </a:lnTo>
                <a:lnTo>
                  <a:pt x="271" y="348"/>
                </a:lnTo>
                <a:lnTo>
                  <a:pt x="271" y="348"/>
                </a:lnTo>
                <a:lnTo>
                  <a:pt x="271" y="348"/>
                </a:lnTo>
                <a:lnTo>
                  <a:pt x="271" y="348"/>
                </a:lnTo>
                <a:lnTo>
                  <a:pt x="271" y="348"/>
                </a:lnTo>
                <a:lnTo>
                  <a:pt x="271" y="348"/>
                </a:lnTo>
                <a:lnTo>
                  <a:pt x="275" y="348"/>
                </a:lnTo>
                <a:lnTo>
                  <a:pt x="275" y="352"/>
                </a:lnTo>
                <a:lnTo>
                  <a:pt x="275" y="352"/>
                </a:lnTo>
                <a:lnTo>
                  <a:pt x="271" y="348"/>
                </a:lnTo>
                <a:lnTo>
                  <a:pt x="266" y="348"/>
                </a:lnTo>
                <a:lnTo>
                  <a:pt x="266" y="348"/>
                </a:lnTo>
                <a:lnTo>
                  <a:pt x="266" y="348"/>
                </a:lnTo>
                <a:lnTo>
                  <a:pt x="266" y="348"/>
                </a:lnTo>
                <a:lnTo>
                  <a:pt x="266" y="348"/>
                </a:lnTo>
                <a:lnTo>
                  <a:pt x="266" y="348"/>
                </a:lnTo>
                <a:lnTo>
                  <a:pt x="266" y="348"/>
                </a:lnTo>
                <a:lnTo>
                  <a:pt x="266" y="348"/>
                </a:lnTo>
                <a:lnTo>
                  <a:pt x="266" y="343"/>
                </a:lnTo>
                <a:lnTo>
                  <a:pt x="262" y="343"/>
                </a:lnTo>
                <a:lnTo>
                  <a:pt x="262" y="343"/>
                </a:lnTo>
                <a:lnTo>
                  <a:pt x="262" y="343"/>
                </a:lnTo>
                <a:lnTo>
                  <a:pt x="262" y="348"/>
                </a:lnTo>
                <a:lnTo>
                  <a:pt x="262" y="348"/>
                </a:lnTo>
                <a:lnTo>
                  <a:pt x="262" y="348"/>
                </a:lnTo>
                <a:lnTo>
                  <a:pt x="262" y="348"/>
                </a:lnTo>
                <a:lnTo>
                  <a:pt x="262" y="348"/>
                </a:lnTo>
                <a:lnTo>
                  <a:pt x="262" y="348"/>
                </a:lnTo>
                <a:lnTo>
                  <a:pt x="257" y="348"/>
                </a:lnTo>
                <a:lnTo>
                  <a:pt x="253" y="352"/>
                </a:lnTo>
                <a:lnTo>
                  <a:pt x="244" y="352"/>
                </a:lnTo>
                <a:lnTo>
                  <a:pt x="239" y="357"/>
                </a:lnTo>
                <a:lnTo>
                  <a:pt x="235" y="357"/>
                </a:lnTo>
                <a:lnTo>
                  <a:pt x="230" y="357"/>
                </a:lnTo>
                <a:lnTo>
                  <a:pt x="226" y="357"/>
                </a:lnTo>
                <a:lnTo>
                  <a:pt x="221" y="352"/>
                </a:lnTo>
                <a:lnTo>
                  <a:pt x="212" y="352"/>
                </a:lnTo>
                <a:lnTo>
                  <a:pt x="207" y="348"/>
                </a:lnTo>
                <a:lnTo>
                  <a:pt x="198" y="343"/>
                </a:lnTo>
                <a:lnTo>
                  <a:pt x="198" y="339"/>
                </a:lnTo>
                <a:lnTo>
                  <a:pt x="194" y="339"/>
                </a:lnTo>
                <a:lnTo>
                  <a:pt x="194" y="339"/>
                </a:lnTo>
                <a:lnTo>
                  <a:pt x="189" y="339"/>
                </a:lnTo>
                <a:lnTo>
                  <a:pt x="180" y="334"/>
                </a:lnTo>
                <a:lnTo>
                  <a:pt x="176" y="330"/>
                </a:lnTo>
                <a:lnTo>
                  <a:pt x="176" y="330"/>
                </a:lnTo>
                <a:lnTo>
                  <a:pt x="171" y="330"/>
                </a:lnTo>
                <a:lnTo>
                  <a:pt x="167" y="325"/>
                </a:lnTo>
                <a:lnTo>
                  <a:pt x="162" y="325"/>
                </a:lnTo>
                <a:lnTo>
                  <a:pt x="162" y="321"/>
                </a:lnTo>
                <a:lnTo>
                  <a:pt x="158" y="321"/>
                </a:lnTo>
                <a:lnTo>
                  <a:pt x="158" y="316"/>
                </a:lnTo>
                <a:lnTo>
                  <a:pt x="153" y="316"/>
                </a:lnTo>
                <a:lnTo>
                  <a:pt x="153" y="312"/>
                </a:lnTo>
                <a:lnTo>
                  <a:pt x="153" y="312"/>
                </a:lnTo>
                <a:lnTo>
                  <a:pt x="149" y="307"/>
                </a:lnTo>
                <a:lnTo>
                  <a:pt x="149" y="307"/>
                </a:lnTo>
                <a:lnTo>
                  <a:pt x="144" y="307"/>
                </a:lnTo>
                <a:lnTo>
                  <a:pt x="140" y="307"/>
                </a:lnTo>
                <a:lnTo>
                  <a:pt x="140" y="307"/>
                </a:lnTo>
                <a:lnTo>
                  <a:pt x="135" y="303"/>
                </a:lnTo>
                <a:lnTo>
                  <a:pt x="126" y="303"/>
                </a:lnTo>
                <a:lnTo>
                  <a:pt x="126" y="298"/>
                </a:lnTo>
                <a:lnTo>
                  <a:pt x="122" y="294"/>
                </a:lnTo>
                <a:lnTo>
                  <a:pt x="122" y="289"/>
                </a:lnTo>
                <a:lnTo>
                  <a:pt x="122" y="289"/>
                </a:lnTo>
                <a:lnTo>
                  <a:pt x="117" y="285"/>
                </a:lnTo>
                <a:lnTo>
                  <a:pt x="113" y="285"/>
                </a:lnTo>
                <a:lnTo>
                  <a:pt x="113" y="285"/>
                </a:lnTo>
                <a:lnTo>
                  <a:pt x="108" y="280"/>
                </a:lnTo>
                <a:lnTo>
                  <a:pt x="104" y="276"/>
                </a:lnTo>
                <a:lnTo>
                  <a:pt x="104" y="276"/>
                </a:lnTo>
                <a:lnTo>
                  <a:pt x="104" y="271"/>
                </a:lnTo>
                <a:lnTo>
                  <a:pt x="99" y="267"/>
                </a:lnTo>
                <a:lnTo>
                  <a:pt x="99" y="262"/>
                </a:lnTo>
                <a:lnTo>
                  <a:pt x="99" y="262"/>
                </a:lnTo>
                <a:lnTo>
                  <a:pt x="99" y="258"/>
                </a:lnTo>
                <a:lnTo>
                  <a:pt x="99" y="258"/>
                </a:lnTo>
                <a:lnTo>
                  <a:pt x="99" y="258"/>
                </a:lnTo>
                <a:lnTo>
                  <a:pt x="104" y="258"/>
                </a:lnTo>
                <a:lnTo>
                  <a:pt x="108" y="258"/>
                </a:lnTo>
                <a:lnTo>
                  <a:pt x="108" y="253"/>
                </a:lnTo>
                <a:lnTo>
                  <a:pt x="108" y="253"/>
                </a:lnTo>
                <a:lnTo>
                  <a:pt x="108" y="253"/>
                </a:lnTo>
                <a:lnTo>
                  <a:pt x="108" y="248"/>
                </a:lnTo>
                <a:lnTo>
                  <a:pt x="108" y="248"/>
                </a:lnTo>
                <a:lnTo>
                  <a:pt x="104" y="248"/>
                </a:lnTo>
                <a:lnTo>
                  <a:pt x="104" y="248"/>
                </a:lnTo>
                <a:lnTo>
                  <a:pt x="108" y="248"/>
                </a:lnTo>
                <a:lnTo>
                  <a:pt x="108" y="248"/>
                </a:lnTo>
                <a:lnTo>
                  <a:pt x="113" y="244"/>
                </a:lnTo>
                <a:lnTo>
                  <a:pt x="113" y="244"/>
                </a:lnTo>
                <a:lnTo>
                  <a:pt x="113" y="239"/>
                </a:lnTo>
                <a:lnTo>
                  <a:pt x="113" y="239"/>
                </a:lnTo>
                <a:lnTo>
                  <a:pt x="117" y="235"/>
                </a:lnTo>
                <a:lnTo>
                  <a:pt x="113" y="235"/>
                </a:lnTo>
                <a:lnTo>
                  <a:pt x="113" y="230"/>
                </a:lnTo>
                <a:lnTo>
                  <a:pt x="113" y="230"/>
                </a:lnTo>
                <a:lnTo>
                  <a:pt x="113" y="226"/>
                </a:lnTo>
                <a:lnTo>
                  <a:pt x="113" y="217"/>
                </a:lnTo>
                <a:lnTo>
                  <a:pt x="113" y="212"/>
                </a:lnTo>
                <a:lnTo>
                  <a:pt x="113" y="208"/>
                </a:lnTo>
                <a:lnTo>
                  <a:pt x="108" y="208"/>
                </a:lnTo>
                <a:lnTo>
                  <a:pt x="108" y="203"/>
                </a:lnTo>
                <a:lnTo>
                  <a:pt x="108" y="199"/>
                </a:lnTo>
                <a:lnTo>
                  <a:pt x="104" y="194"/>
                </a:lnTo>
                <a:lnTo>
                  <a:pt x="104" y="190"/>
                </a:lnTo>
                <a:lnTo>
                  <a:pt x="104" y="185"/>
                </a:lnTo>
                <a:lnTo>
                  <a:pt x="99" y="181"/>
                </a:lnTo>
                <a:lnTo>
                  <a:pt x="94" y="172"/>
                </a:lnTo>
                <a:lnTo>
                  <a:pt x="94" y="172"/>
                </a:lnTo>
                <a:lnTo>
                  <a:pt x="94" y="176"/>
                </a:lnTo>
                <a:lnTo>
                  <a:pt x="94" y="176"/>
                </a:lnTo>
                <a:lnTo>
                  <a:pt x="99" y="176"/>
                </a:lnTo>
                <a:lnTo>
                  <a:pt x="99" y="172"/>
                </a:lnTo>
                <a:lnTo>
                  <a:pt x="94" y="172"/>
                </a:lnTo>
                <a:lnTo>
                  <a:pt x="94" y="172"/>
                </a:lnTo>
                <a:lnTo>
                  <a:pt x="94" y="172"/>
                </a:lnTo>
                <a:lnTo>
                  <a:pt x="94" y="172"/>
                </a:lnTo>
                <a:lnTo>
                  <a:pt x="94" y="172"/>
                </a:lnTo>
                <a:lnTo>
                  <a:pt x="90" y="172"/>
                </a:lnTo>
                <a:lnTo>
                  <a:pt x="90" y="167"/>
                </a:lnTo>
                <a:lnTo>
                  <a:pt x="90" y="167"/>
                </a:lnTo>
                <a:lnTo>
                  <a:pt x="90" y="163"/>
                </a:lnTo>
                <a:lnTo>
                  <a:pt x="90" y="158"/>
                </a:lnTo>
                <a:lnTo>
                  <a:pt x="90" y="163"/>
                </a:lnTo>
                <a:lnTo>
                  <a:pt x="90" y="163"/>
                </a:lnTo>
                <a:lnTo>
                  <a:pt x="90" y="163"/>
                </a:lnTo>
                <a:lnTo>
                  <a:pt x="90" y="163"/>
                </a:lnTo>
                <a:lnTo>
                  <a:pt x="94" y="163"/>
                </a:lnTo>
                <a:lnTo>
                  <a:pt x="94" y="163"/>
                </a:lnTo>
                <a:lnTo>
                  <a:pt x="90" y="158"/>
                </a:lnTo>
                <a:lnTo>
                  <a:pt x="90" y="158"/>
                </a:lnTo>
                <a:lnTo>
                  <a:pt x="85" y="158"/>
                </a:lnTo>
                <a:lnTo>
                  <a:pt x="85" y="154"/>
                </a:lnTo>
                <a:lnTo>
                  <a:pt x="85" y="154"/>
                </a:lnTo>
                <a:lnTo>
                  <a:pt x="85" y="149"/>
                </a:lnTo>
                <a:lnTo>
                  <a:pt x="81" y="149"/>
                </a:lnTo>
                <a:lnTo>
                  <a:pt x="81" y="149"/>
                </a:lnTo>
                <a:lnTo>
                  <a:pt x="81" y="154"/>
                </a:lnTo>
                <a:lnTo>
                  <a:pt x="81" y="149"/>
                </a:lnTo>
                <a:lnTo>
                  <a:pt x="81" y="149"/>
                </a:lnTo>
                <a:lnTo>
                  <a:pt x="81" y="149"/>
                </a:lnTo>
                <a:lnTo>
                  <a:pt x="85" y="149"/>
                </a:lnTo>
                <a:lnTo>
                  <a:pt x="85" y="144"/>
                </a:lnTo>
                <a:lnTo>
                  <a:pt x="81" y="149"/>
                </a:lnTo>
                <a:lnTo>
                  <a:pt x="81" y="149"/>
                </a:lnTo>
                <a:lnTo>
                  <a:pt x="81" y="149"/>
                </a:lnTo>
                <a:lnTo>
                  <a:pt x="76" y="149"/>
                </a:lnTo>
                <a:lnTo>
                  <a:pt x="76" y="149"/>
                </a:lnTo>
                <a:lnTo>
                  <a:pt x="76" y="149"/>
                </a:lnTo>
                <a:lnTo>
                  <a:pt x="76" y="144"/>
                </a:lnTo>
                <a:lnTo>
                  <a:pt x="76" y="140"/>
                </a:lnTo>
                <a:lnTo>
                  <a:pt x="81" y="140"/>
                </a:lnTo>
                <a:lnTo>
                  <a:pt x="81" y="135"/>
                </a:lnTo>
                <a:lnTo>
                  <a:pt x="85" y="135"/>
                </a:lnTo>
                <a:lnTo>
                  <a:pt x="85" y="135"/>
                </a:lnTo>
                <a:lnTo>
                  <a:pt x="85" y="135"/>
                </a:lnTo>
                <a:lnTo>
                  <a:pt x="85" y="135"/>
                </a:lnTo>
                <a:lnTo>
                  <a:pt x="85" y="135"/>
                </a:lnTo>
                <a:lnTo>
                  <a:pt x="85" y="131"/>
                </a:lnTo>
                <a:lnTo>
                  <a:pt x="85" y="131"/>
                </a:lnTo>
                <a:lnTo>
                  <a:pt x="85" y="131"/>
                </a:lnTo>
                <a:lnTo>
                  <a:pt x="81" y="126"/>
                </a:lnTo>
                <a:lnTo>
                  <a:pt x="76" y="126"/>
                </a:lnTo>
                <a:lnTo>
                  <a:pt x="76" y="126"/>
                </a:lnTo>
                <a:lnTo>
                  <a:pt x="76" y="126"/>
                </a:lnTo>
                <a:lnTo>
                  <a:pt x="76" y="122"/>
                </a:lnTo>
                <a:lnTo>
                  <a:pt x="76" y="122"/>
                </a:lnTo>
                <a:lnTo>
                  <a:pt x="76" y="117"/>
                </a:lnTo>
                <a:lnTo>
                  <a:pt x="76" y="117"/>
                </a:lnTo>
                <a:lnTo>
                  <a:pt x="72" y="117"/>
                </a:lnTo>
                <a:lnTo>
                  <a:pt x="72" y="113"/>
                </a:lnTo>
                <a:lnTo>
                  <a:pt x="72" y="113"/>
                </a:lnTo>
                <a:lnTo>
                  <a:pt x="72" y="113"/>
                </a:lnTo>
                <a:lnTo>
                  <a:pt x="72" y="108"/>
                </a:lnTo>
                <a:lnTo>
                  <a:pt x="72" y="108"/>
                </a:lnTo>
                <a:lnTo>
                  <a:pt x="72" y="104"/>
                </a:lnTo>
                <a:lnTo>
                  <a:pt x="72" y="104"/>
                </a:lnTo>
                <a:lnTo>
                  <a:pt x="76" y="104"/>
                </a:lnTo>
                <a:lnTo>
                  <a:pt x="72" y="99"/>
                </a:lnTo>
                <a:lnTo>
                  <a:pt x="72" y="99"/>
                </a:lnTo>
                <a:lnTo>
                  <a:pt x="67" y="99"/>
                </a:lnTo>
                <a:lnTo>
                  <a:pt x="67" y="99"/>
                </a:lnTo>
                <a:lnTo>
                  <a:pt x="67" y="99"/>
                </a:lnTo>
                <a:lnTo>
                  <a:pt x="63" y="95"/>
                </a:lnTo>
                <a:lnTo>
                  <a:pt x="63" y="90"/>
                </a:lnTo>
                <a:lnTo>
                  <a:pt x="63" y="90"/>
                </a:lnTo>
                <a:lnTo>
                  <a:pt x="63" y="86"/>
                </a:lnTo>
                <a:lnTo>
                  <a:pt x="58" y="86"/>
                </a:lnTo>
                <a:lnTo>
                  <a:pt x="58" y="81"/>
                </a:lnTo>
                <a:lnTo>
                  <a:pt x="58" y="81"/>
                </a:lnTo>
                <a:lnTo>
                  <a:pt x="58" y="81"/>
                </a:lnTo>
                <a:lnTo>
                  <a:pt x="58" y="81"/>
                </a:lnTo>
                <a:lnTo>
                  <a:pt x="58" y="77"/>
                </a:lnTo>
                <a:lnTo>
                  <a:pt x="58" y="77"/>
                </a:lnTo>
                <a:lnTo>
                  <a:pt x="58" y="72"/>
                </a:lnTo>
                <a:lnTo>
                  <a:pt x="58" y="72"/>
                </a:lnTo>
                <a:lnTo>
                  <a:pt x="58" y="68"/>
                </a:lnTo>
                <a:lnTo>
                  <a:pt x="58" y="68"/>
                </a:lnTo>
                <a:lnTo>
                  <a:pt x="58" y="68"/>
                </a:lnTo>
                <a:lnTo>
                  <a:pt x="58" y="68"/>
                </a:lnTo>
                <a:lnTo>
                  <a:pt x="58" y="63"/>
                </a:lnTo>
                <a:lnTo>
                  <a:pt x="58" y="59"/>
                </a:lnTo>
                <a:lnTo>
                  <a:pt x="58" y="59"/>
                </a:lnTo>
                <a:lnTo>
                  <a:pt x="58" y="59"/>
                </a:lnTo>
                <a:lnTo>
                  <a:pt x="58" y="54"/>
                </a:lnTo>
                <a:lnTo>
                  <a:pt x="58" y="50"/>
                </a:lnTo>
                <a:lnTo>
                  <a:pt x="58" y="45"/>
                </a:lnTo>
                <a:lnTo>
                  <a:pt x="58" y="40"/>
                </a:lnTo>
                <a:lnTo>
                  <a:pt x="58" y="40"/>
                </a:lnTo>
                <a:lnTo>
                  <a:pt x="63" y="36"/>
                </a:lnTo>
                <a:lnTo>
                  <a:pt x="63" y="36"/>
                </a:lnTo>
                <a:lnTo>
                  <a:pt x="63" y="36"/>
                </a:lnTo>
                <a:lnTo>
                  <a:pt x="63" y="36"/>
                </a:lnTo>
                <a:lnTo>
                  <a:pt x="63" y="36"/>
                </a:lnTo>
                <a:lnTo>
                  <a:pt x="63" y="36"/>
                </a:lnTo>
                <a:lnTo>
                  <a:pt x="63" y="31"/>
                </a:lnTo>
                <a:lnTo>
                  <a:pt x="63" y="31"/>
                </a:lnTo>
                <a:lnTo>
                  <a:pt x="63" y="31"/>
                </a:lnTo>
                <a:lnTo>
                  <a:pt x="63" y="31"/>
                </a:lnTo>
                <a:lnTo>
                  <a:pt x="58" y="27"/>
                </a:lnTo>
                <a:lnTo>
                  <a:pt x="58" y="27"/>
                </a:lnTo>
                <a:lnTo>
                  <a:pt x="58" y="27"/>
                </a:lnTo>
                <a:lnTo>
                  <a:pt x="58" y="22"/>
                </a:lnTo>
                <a:lnTo>
                  <a:pt x="58" y="22"/>
                </a:lnTo>
                <a:lnTo>
                  <a:pt x="54" y="22"/>
                </a:lnTo>
                <a:lnTo>
                  <a:pt x="54" y="22"/>
                </a:lnTo>
                <a:lnTo>
                  <a:pt x="54" y="22"/>
                </a:lnTo>
                <a:lnTo>
                  <a:pt x="54" y="22"/>
                </a:lnTo>
                <a:lnTo>
                  <a:pt x="49" y="22"/>
                </a:lnTo>
                <a:lnTo>
                  <a:pt x="49" y="22"/>
                </a:lnTo>
                <a:lnTo>
                  <a:pt x="45" y="18"/>
                </a:lnTo>
                <a:lnTo>
                  <a:pt x="45" y="18"/>
                </a:lnTo>
                <a:lnTo>
                  <a:pt x="45" y="18"/>
                </a:lnTo>
                <a:lnTo>
                  <a:pt x="45" y="18"/>
                </a:lnTo>
                <a:lnTo>
                  <a:pt x="45" y="13"/>
                </a:lnTo>
                <a:lnTo>
                  <a:pt x="45" y="18"/>
                </a:lnTo>
                <a:lnTo>
                  <a:pt x="45" y="18"/>
                </a:lnTo>
                <a:lnTo>
                  <a:pt x="40" y="22"/>
                </a:lnTo>
                <a:lnTo>
                  <a:pt x="40" y="22"/>
                </a:lnTo>
                <a:lnTo>
                  <a:pt x="36" y="31"/>
                </a:lnTo>
                <a:lnTo>
                  <a:pt x="36" y="31"/>
                </a:lnTo>
                <a:lnTo>
                  <a:pt x="36" y="36"/>
                </a:lnTo>
                <a:lnTo>
                  <a:pt x="36" y="40"/>
                </a:lnTo>
                <a:lnTo>
                  <a:pt x="36" y="40"/>
                </a:lnTo>
                <a:lnTo>
                  <a:pt x="31" y="45"/>
                </a:lnTo>
                <a:lnTo>
                  <a:pt x="31" y="50"/>
                </a:lnTo>
                <a:lnTo>
                  <a:pt x="31" y="50"/>
                </a:lnTo>
                <a:lnTo>
                  <a:pt x="31" y="54"/>
                </a:lnTo>
                <a:lnTo>
                  <a:pt x="31" y="59"/>
                </a:lnTo>
                <a:lnTo>
                  <a:pt x="31" y="59"/>
                </a:lnTo>
                <a:lnTo>
                  <a:pt x="31" y="59"/>
                </a:lnTo>
                <a:lnTo>
                  <a:pt x="36" y="63"/>
                </a:lnTo>
                <a:lnTo>
                  <a:pt x="36" y="68"/>
                </a:lnTo>
                <a:lnTo>
                  <a:pt x="36" y="68"/>
                </a:lnTo>
                <a:lnTo>
                  <a:pt x="36" y="72"/>
                </a:lnTo>
                <a:lnTo>
                  <a:pt x="36" y="77"/>
                </a:lnTo>
                <a:lnTo>
                  <a:pt x="36" y="77"/>
                </a:lnTo>
                <a:lnTo>
                  <a:pt x="40" y="77"/>
                </a:lnTo>
                <a:lnTo>
                  <a:pt x="40" y="77"/>
                </a:lnTo>
                <a:lnTo>
                  <a:pt x="40" y="81"/>
                </a:lnTo>
                <a:lnTo>
                  <a:pt x="40" y="81"/>
                </a:lnTo>
                <a:lnTo>
                  <a:pt x="40" y="81"/>
                </a:lnTo>
                <a:lnTo>
                  <a:pt x="40" y="81"/>
                </a:lnTo>
                <a:lnTo>
                  <a:pt x="40" y="86"/>
                </a:lnTo>
                <a:lnTo>
                  <a:pt x="40" y="86"/>
                </a:lnTo>
                <a:lnTo>
                  <a:pt x="40" y="86"/>
                </a:lnTo>
                <a:lnTo>
                  <a:pt x="40" y="90"/>
                </a:lnTo>
                <a:lnTo>
                  <a:pt x="40" y="90"/>
                </a:lnTo>
                <a:lnTo>
                  <a:pt x="40" y="90"/>
                </a:lnTo>
                <a:lnTo>
                  <a:pt x="40" y="90"/>
                </a:lnTo>
                <a:lnTo>
                  <a:pt x="40" y="95"/>
                </a:lnTo>
                <a:lnTo>
                  <a:pt x="40" y="95"/>
                </a:lnTo>
                <a:lnTo>
                  <a:pt x="40" y="99"/>
                </a:lnTo>
                <a:lnTo>
                  <a:pt x="40" y="99"/>
                </a:lnTo>
                <a:lnTo>
                  <a:pt x="40" y="104"/>
                </a:lnTo>
                <a:lnTo>
                  <a:pt x="45" y="108"/>
                </a:lnTo>
                <a:lnTo>
                  <a:pt x="40" y="108"/>
                </a:lnTo>
                <a:lnTo>
                  <a:pt x="40" y="113"/>
                </a:lnTo>
                <a:lnTo>
                  <a:pt x="45" y="113"/>
                </a:lnTo>
                <a:lnTo>
                  <a:pt x="45" y="117"/>
                </a:lnTo>
                <a:lnTo>
                  <a:pt x="45" y="117"/>
                </a:lnTo>
                <a:lnTo>
                  <a:pt x="45" y="117"/>
                </a:lnTo>
                <a:lnTo>
                  <a:pt x="45" y="122"/>
                </a:lnTo>
                <a:lnTo>
                  <a:pt x="45" y="126"/>
                </a:lnTo>
                <a:lnTo>
                  <a:pt x="45" y="126"/>
                </a:lnTo>
                <a:lnTo>
                  <a:pt x="45" y="126"/>
                </a:lnTo>
                <a:lnTo>
                  <a:pt x="45" y="126"/>
                </a:lnTo>
                <a:lnTo>
                  <a:pt x="45" y="126"/>
                </a:lnTo>
                <a:lnTo>
                  <a:pt x="45" y="122"/>
                </a:lnTo>
                <a:lnTo>
                  <a:pt x="45" y="122"/>
                </a:lnTo>
                <a:lnTo>
                  <a:pt x="45" y="122"/>
                </a:lnTo>
                <a:lnTo>
                  <a:pt x="49" y="126"/>
                </a:lnTo>
                <a:lnTo>
                  <a:pt x="49" y="126"/>
                </a:lnTo>
                <a:lnTo>
                  <a:pt x="49" y="126"/>
                </a:lnTo>
                <a:lnTo>
                  <a:pt x="49" y="131"/>
                </a:lnTo>
                <a:lnTo>
                  <a:pt x="49" y="131"/>
                </a:lnTo>
                <a:lnTo>
                  <a:pt x="45" y="135"/>
                </a:lnTo>
                <a:lnTo>
                  <a:pt x="45" y="135"/>
                </a:lnTo>
                <a:lnTo>
                  <a:pt x="45" y="140"/>
                </a:lnTo>
                <a:lnTo>
                  <a:pt x="45" y="144"/>
                </a:lnTo>
                <a:lnTo>
                  <a:pt x="45" y="149"/>
                </a:lnTo>
                <a:lnTo>
                  <a:pt x="45" y="149"/>
                </a:lnTo>
                <a:lnTo>
                  <a:pt x="45" y="149"/>
                </a:lnTo>
                <a:lnTo>
                  <a:pt x="45" y="158"/>
                </a:lnTo>
                <a:lnTo>
                  <a:pt x="49" y="158"/>
                </a:lnTo>
                <a:lnTo>
                  <a:pt x="49" y="163"/>
                </a:lnTo>
                <a:lnTo>
                  <a:pt x="49" y="163"/>
                </a:lnTo>
                <a:lnTo>
                  <a:pt x="45" y="167"/>
                </a:lnTo>
                <a:lnTo>
                  <a:pt x="45" y="167"/>
                </a:lnTo>
                <a:lnTo>
                  <a:pt x="45" y="172"/>
                </a:lnTo>
                <a:lnTo>
                  <a:pt x="45" y="176"/>
                </a:lnTo>
                <a:lnTo>
                  <a:pt x="45" y="176"/>
                </a:lnTo>
                <a:lnTo>
                  <a:pt x="45" y="176"/>
                </a:lnTo>
                <a:lnTo>
                  <a:pt x="45" y="176"/>
                </a:lnTo>
                <a:lnTo>
                  <a:pt x="45" y="176"/>
                </a:lnTo>
                <a:lnTo>
                  <a:pt x="49" y="176"/>
                </a:lnTo>
                <a:lnTo>
                  <a:pt x="49" y="176"/>
                </a:lnTo>
                <a:lnTo>
                  <a:pt x="49" y="176"/>
                </a:lnTo>
                <a:lnTo>
                  <a:pt x="49" y="176"/>
                </a:lnTo>
                <a:lnTo>
                  <a:pt x="49" y="172"/>
                </a:lnTo>
                <a:lnTo>
                  <a:pt x="49" y="172"/>
                </a:lnTo>
                <a:lnTo>
                  <a:pt x="54" y="176"/>
                </a:lnTo>
                <a:lnTo>
                  <a:pt x="54" y="181"/>
                </a:lnTo>
                <a:lnTo>
                  <a:pt x="54" y="181"/>
                </a:lnTo>
                <a:lnTo>
                  <a:pt x="54" y="181"/>
                </a:lnTo>
                <a:lnTo>
                  <a:pt x="54" y="185"/>
                </a:lnTo>
                <a:lnTo>
                  <a:pt x="54" y="185"/>
                </a:lnTo>
                <a:lnTo>
                  <a:pt x="54" y="190"/>
                </a:lnTo>
                <a:lnTo>
                  <a:pt x="58" y="190"/>
                </a:lnTo>
                <a:lnTo>
                  <a:pt x="58" y="190"/>
                </a:lnTo>
                <a:lnTo>
                  <a:pt x="58" y="194"/>
                </a:lnTo>
                <a:lnTo>
                  <a:pt x="54" y="199"/>
                </a:lnTo>
                <a:lnTo>
                  <a:pt x="54" y="199"/>
                </a:lnTo>
                <a:lnTo>
                  <a:pt x="54" y="199"/>
                </a:lnTo>
                <a:lnTo>
                  <a:pt x="49" y="203"/>
                </a:lnTo>
                <a:lnTo>
                  <a:pt x="49" y="203"/>
                </a:lnTo>
                <a:lnTo>
                  <a:pt x="45" y="203"/>
                </a:lnTo>
                <a:lnTo>
                  <a:pt x="45" y="203"/>
                </a:lnTo>
                <a:lnTo>
                  <a:pt x="45" y="199"/>
                </a:lnTo>
                <a:lnTo>
                  <a:pt x="45" y="194"/>
                </a:lnTo>
                <a:lnTo>
                  <a:pt x="45" y="194"/>
                </a:lnTo>
                <a:lnTo>
                  <a:pt x="45" y="190"/>
                </a:lnTo>
                <a:lnTo>
                  <a:pt x="45" y="190"/>
                </a:lnTo>
                <a:lnTo>
                  <a:pt x="40" y="185"/>
                </a:lnTo>
                <a:lnTo>
                  <a:pt x="40" y="181"/>
                </a:lnTo>
                <a:lnTo>
                  <a:pt x="36" y="181"/>
                </a:lnTo>
                <a:lnTo>
                  <a:pt x="36" y="176"/>
                </a:lnTo>
                <a:lnTo>
                  <a:pt x="31" y="172"/>
                </a:lnTo>
                <a:lnTo>
                  <a:pt x="31" y="172"/>
                </a:lnTo>
                <a:lnTo>
                  <a:pt x="27" y="167"/>
                </a:lnTo>
                <a:lnTo>
                  <a:pt x="27" y="167"/>
                </a:lnTo>
                <a:lnTo>
                  <a:pt x="27" y="167"/>
                </a:lnTo>
                <a:lnTo>
                  <a:pt x="27" y="167"/>
                </a:lnTo>
                <a:lnTo>
                  <a:pt x="27" y="167"/>
                </a:lnTo>
                <a:lnTo>
                  <a:pt x="27" y="167"/>
                </a:lnTo>
                <a:lnTo>
                  <a:pt x="27" y="163"/>
                </a:lnTo>
                <a:lnTo>
                  <a:pt x="27" y="158"/>
                </a:lnTo>
                <a:lnTo>
                  <a:pt x="27" y="158"/>
                </a:lnTo>
                <a:lnTo>
                  <a:pt x="27" y="154"/>
                </a:lnTo>
                <a:lnTo>
                  <a:pt x="31" y="149"/>
                </a:lnTo>
                <a:lnTo>
                  <a:pt x="31" y="149"/>
                </a:lnTo>
                <a:lnTo>
                  <a:pt x="31" y="144"/>
                </a:lnTo>
                <a:lnTo>
                  <a:pt x="31" y="144"/>
                </a:lnTo>
                <a:lnTo>
                  <a:pt x="31" y="144"/>
                </a:lnTo>
                <a:lnTo>
                  <a:pt x="31" y="140"/>
                </a:lnTo>
                <a:lnTo>
                  <a:pt x="31" y="135"/>
                </a:lnTo>
                <a:lnTo>
                  <a:pt x="27" y="131"/>
                </a:lnTo>
                <a:lnTo>
                  <a:pt x="27" y="131"/>
                </a:lnTo>
                <a:lnTo>
                  <a:pt x="22" y="126"/>
                </a:lnTo>
                <a:lnTo>
                  <a:pt x="22" y="122"/>
                </a:lnTo>
                <a:lnTo>
                  <a:pt x="22" y="122"/>
                </a:lnTo>
                <a:lnTo>
                  <a:pt x="22" y="117"/>
                </a:lnTo>
                <a:lnTo>
                  <a:pt x="22" y="117"/>
                </a:lnTo>
                <a:lnTo>
                  <a:pt x="22" y="122"/>
                </a:lnTo>
                <a:lnTo>
                  <a:pt x="18" y="122"/>
                </a:lnTo>
                <a:lnTo>
                  <a:pt x="13" y="122"/>
                </a:lnTo>
                <a:lnTo>
                  <a:pt x="13" y="122"/>
                </a:lnTo>
                <a:lnTo>
                  <a:pt x="13" y="117"/>
                </a:lnTo>
                <a:lnTo>
                  <a:pt x="13" y="117"/>
                </a:lnTo>
                <a:lnTo>
                  <a:pt x="13" y="117"/>
                </a:lnTo>
                <a:lnTo>
                  <a:pt x="9" y="117"/>
                </a:lnTo>
                <a:lnTo>
                  <a:pt x="9" y="113"/>
                </a:lnTo>
                <a:lnTo>
                  <a:pt x="9" y="113"/>
                </a:lnTo>
                <a:lnTo>
                  <a:pt x="9" y="113"/>
                </a:lnTo>
                <a:lnTo>
                  <a:pt x="4" y="113"/>
                </a:lnTo>
                <a:lnTo>
                  <a:pt x="4" y="108"/>
                </a:lnTo>
                <a:lnTo>
                  <a:pt x="4" y="108"/>
                </a:lnTo>
                <a:lnTo>
                  <a:pt x="4" y="108"/>
                </a:lnTo>
                <a:lnTo>
                  <a:pt x="4" y="104"/>
                </a:lnTo>
                <a:lnTo>
                  <a:pt x="4" y="104"/>
                </a:lnTo>
                <a:lnTo>
                  <a:pt x="0" y="99"/>
                </a:lnTo>
                <a:lnTo>
                  <a:pt x="0" y="99"/>
                </a:lnTo>
                <a:lnTo>
                  <a:pt x="0" y="99"/>
                </a:lnTo>
                <a:lnTo>
                  <a:pt x="4" y="99"/>
                </a:lnTo>
                <a:lnTo>
                  <a:pt x="9" y="99"/>
                </a:lnTo>
                <a:lnTo>
                  <a:pt x="9" y="99"/>
                </a:lnTo>
                <a:lnTo>
                  <a:pt x="13" y="99"/>
                </a:lnTo>
                <a:lnTo>
                  <a:pt x="13" y="99"/>
                </a:lnTo>
                <a:lnTo>
                  <a:pt x="13" y="99"/>
                </a:lnTo>
                <a:lnTo>
                  <a:pt x="13" y="99"/>
                </a:lnTo>
                <a:lnTo>
                  <a:pt x="13" y="99"/>
                </a:lnTo>
                <a:lnTo>
                  <a:pt x="13" y="104"/>
                </a:lnTo>
                <a:lnTo>
                  <a:pt x="18" y="104"/>
                </a:lnTo>
                <a:lnTo>
                  <a:pt x="13" y="99"/>
                </a:lnTo>
                <a:lnTo>
                  <a:pt x="18" y="99"/>
                </a:lnTo>
                <a:lnTo>
                  <a:pt x="18" y="99"/>
                </a:lnTo>
                <a:lnTo>
                  <a:pt x="18" y="95"/>
                </a:lnTo>
                <a:lnTo>
                  <a:pt x="13" y="99"/>
                </a:lnTo>
                <a:lnTo>
                  <a:pt x="13" y="95"/>
                </a:lnTo>
                <a:lnTo>
                  <a:pt x="18" y="95"/>
                </a:lnTo>
                <a:lnTo>
                  <a:pt x="22" y="90"/>
                </a:lnTo>
                <a:lnTo>
                  <a:pt x="22" y="86"/>
                </a:lnTo>
                <a:lnTo>
                  <a:pt x="22" y="81"/>
                </a:lnTo>
                <a:lnTo>
                  <a:pt x="22" y="81"/>
                </a:lnTo>
                <a:lnTo>
                  <a:pt x="18" y="72"/>
                </a:lnTo>
                <a:lnTo>
                  <a:pt x="18" y="68"/>
                </a:lnTo>
                <a:lnTo>
                  <a:pt x="18" y="68"/>
                </a:lnTo>
                <a:lnTo>
                  <a:pt x="18" y="68"/>
                </a:lnTo>
                <a:lnTo>
                  <a:pt x="13" y="63"/>
                </a:lnTo>
                <a:lnTo>
                  <a:pt x="13" y="63"/>
                </a:lnTo>
                <a:lnTo>
                  <a:pt x="9" y="59"/>
                </a:lnTo>
                <a:lnTo>
                  <a:pt x="9" y="59"/>
                </a:lnTo>
                <a:lnTo>
                  <a:pt x="9" y="54"/>
                </a:lnTo>
                <a:lnTo>
                  <a:pt x="9" y="54"/>
                </a:lnTo>
                <a:lnTo>
                  <a:pt x="9" y="50"/>
                </a:lnTo>
                <a:lnTo>
                  <a:pt x="13" y="45"/>
                </a:lnTo>
                <a:lnTo>
                  <a:pt x="13" y="45"/>
                </a:lnTo>
                <a:lnTo>
                  <a:pt x="9" y="45"/>
                </a:lnTo>
                <a:lnTo>
                  <a:pt x="13" y="40"/>
                </a:lnTo>
                <a:lnTo>
                  <a:pt x="13" y="40"/>
                </a:lnTo>
                <a:lnTo>
                  <a:pt x="13" y="36"/>
                </a:lnTo>
                <a:lnTo>
                  <a:pt x="13" y="31"/>
                </a:lnTo>
                <a:lnTo>
                  <a:pt x="13" y="31"/>
                </a:lnTo>
                <a:lnTo>
                  <a:pt x="13" y="31"/>
                </a:lnTo>
                <a:lnTo>
                  <a:pt x="13" y="27"/>
                </a:lnTo>
                <a:lnTo>
                  <a:pt x="13" y="22"/>
                </a:lnTo>
                <a:lnTo>
                  <a:pt x="13" y="22"/>
                </a:lnTo>
                <a:lnTo>
                  <a:pt x="13" y="22"/>
                </a:lnTo>
                <a:lnTo>
                  <a:pt x="13" y="18"/>
                </a:lnTo>
                <a:lnTo>
                  <a:pt x="13" y="18"/>
                </a:lnTo>
                <a:lnTo>
                  <a:pt x="13" y="18"/>
                </a:lnTo>
                <a:lnTo>
                  <a:pt x="13" y="18"/>
                </a:lnTo>
                <a:lnTo>
                  <a:pt x="13" y="18"/>
                </a:lnTo>
                <a:lnTo>
                  <a:pt x="18" y="13"/>
                </a:lnTo>
                <a:lnTo>
                  <a:pt x="13" y="13"/>
                </a:lnTo>
                <a:lnTo>
                  <a:pt x="13" y="9"/>
                </a:lnTo>
                <a:lnTo>
                  <a:pt x="13" y="4"/>
                </a:lnTo>
                <a:lnTo>
                  <a:pt x="13" y="4"/>
                </a:lnTo>
                <a:lnTo>
                  <a:pt x="13" y="0"/>
                </a:lnTo>
                <a:lnTo>
                  <a:pt x="18" y="0"/>
                </a:lnTo>
                <a:lnTo>
                  <a:pt x="22" y="0"/>
                </a:lnTo>
                <a:lnTo>
                  <a:pt x="31" y="0"/>
                </a:lnTo>
                <a:lnTo>
                  <a:pt x="36" y="0"/>
                </a:lnTo>
                <a:lnTo>
                  <a:pt x="40" y="0"/>
                </a:lnTo>
                <a:lnTo>
                  <a:pt x="45" y="0"/>
                </a:lnTo>
                <a:lnTo>
                  <a:pt x="49" y="0"/>
                </a:lnTo>
                <a:lnTo>
                  <a:pt x="54" y="0"/>
                </a:lnTo>
                <a:lnTo>
                  <a:pt x="54" y="0"/>
                </a:lnTo>
                <a:lnTo>
                  <a:pt x="54" y="0"/>
                </a:lnTo>
                <a:lnTo>
                  <a:pt x="49" y="4"/>
                </a:lnTo>
                <a:lnTo>
                  <a:pt x="58" y="9"/>
                </a:lnTo>
                <a:lnTo>
                  <a:pt x="63" y="9"/>
                </a:lnTo>
                <a:lnTo>
                  <a:pt x="67" y="13"/>
                </a:lnTo>
                <a:lnTo>
                  <a:pt x="76" y="18"/>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1" name="Freeform 107">
            <a:extLst>
              <a:ext uri="{FF2B5EF4-FFF2-40B4-BE49-F238E27FC236}">
                <a16:creationId xmlns:a16="http://schemas.microsoft.com/office/drawing/2014/main" id="{10894AA5-DE44-224E-BA23-6D933F255703}"/>
              </a:ext>
            </a:extLst>
          </p:cNvPr>
          <p:cNvSpPr>
            <a:spLocks/>
          </p:cNvSpPr>
          <p:nvPr/>
        </p:nvSpPr>
        <p:spPr bwMode="auto">
          <a:xfrm>
            <a:off x="6242657" y="2299266"/>
            <a:ext cx="98429" cy="75493"/>
          </a:xfrm>
          <a:custGeom>
            <a:avLst/>
            <a:gdLst>
              <a:gd name="T0" fmla="*/ 32 w 41"/>
              <a:gd name="T1" fmla="*/ 4 h 31"/>
              <a:gd name="T2" fmla="*/ 36 w 41"/>
              <a:gd name="T3" fmla="*/ 4 h 31"/>
              <a:gd name="T4" fmla="*/ 36 w 41"/>
              <a:gd name="T5" fmla="*/ 9 h 31"/>
              <a:gd name="T6" fmla="*/ 41 w 41"/>
              <a:gd name="T7" fmla="*/ 13 h 31"/>
              <a:gd name="T8" fmla="*/ 41 w 41"/>
              <a:gd name="T9" fmla="*/ 13 h 31"/>
              <a:gd name="T10" fmla="*/ 41 w 41"/>
              <a:gd name="T11" fmla="*/ 13 h 31"/>
              <a:gd name="T12" fmla="*/ 41 w 41"/>
              <a:gd name="T13" fmla="*/ 22 h 31"/>
              <a:gd name="T14" fmla="*/ 41 w 41"/>
              <a:gd name="T15" fmla="*/ 22 h 31"/>
              <a:gd name="T16" fmla="*/ 36 w 41"/>
              <a:gd name="T17" fmla="*/ 22 h 31"/>
              <a:gd name="T18" fmla="*/ 36 w 41"/>
              <a:gd name="T19" fmla="*/ 22 h 31"/>
              <a:gd name="T20" fmla="*/ 32 w 41"/>
              <a:gd name="T21" fmla="*/ 27 h 31"/>
              <a:gd name="T22" fmla="*/ 27 w 41"/>
              <a:gd name="T23" fmla="*/ 22 h 31"/>
              <a:gd name="T24" fmla="*/ 27 w 41"/>
              <a:gd name="T25" fmla="*/ 27 h 31"/>
              <a:gd name="T26" fmla="*/ 23 w 41"/>
              <a:gd name="T27" fmla="*/ 27 h 31"/>
              <a:gd name="T28" fmla="*/ 18 w 41"/>
              <a:gd name="T29" fmla="*/ 31 h 31"/>
              <a:gd name="T30" fmla="*/ 18 w 41"/>
              <a:gd name="T31" fmla="*/ 27 h 31"/>
              <a:gd name="T32" fmla="*/ 14 w 41"/>
              <a:gd name="T33" fmla="*/ 31 h 31"/>
              <a:gd name="T34" fmla="*/ 9 w 41"/>
              <a:gd name="T35" fmla="*/ 31 h 31"/>
              <a:gd name="T36" fmla="*/ 9 w 41"/>
              <a:gd name="T37" fmla="*/ 27 h 31"/>
              <a:gd name="T38" fmla="*/ 9 w 41"/>
              <a:gd name="T39" fmla="*/ 27 h 31"/>
              <a:gd name="T40" fmla="*/ 5 w 41"/>
              <a:gd name="T41" fmla="*/ 27 h 31"/>
              <a:gd name="T42" fmla="*/ 5 w 41"/>
              <a:gd name="T43" fmla="*/ 27 h 31"/>
              <a:gd name="T44" fmla="*/ 5 w 41"/>
              <a:gd name="T45" fmla="*/ 22 h 31"/>
              <a:gd name="T46" fmla="*/ 0 w 41"/>
              <a:gd name="T47" fmla="*/ 18 h 31"/>
              <a:gd name="T48" fmla="*/ 5 w 41"/>
              <a:gd name="T49" fmla="*/ 18 h 31"/>
              <a:gd name="T50" fmla="*/ 5 w 41"/>
              <a:gd name="T51" fmla="*/ 13 h 31"/>
              <a:gd name="T52" fmla="*/ 5 w 41"/>
              <a:gd name="T53" fmla="*/ 9 h 31"/>
              <a:gd name="T54" fmla="*/ 5 w 41"/>
              <a:gd name="T55" fmla="*/ 13 h 31"/>
              <a:gd name="T56" fmla="*/ 5 w 41"/>
              <a:gd name="T57" fmla="*/ 9 h 31"/>
              <a:gd name="T58" fmla="*/ 5 w 41"/>
              <a:gd name="T59" fmla="*/ 9 h 31"/>
              <a:gd name="T60" fmla="*/ 14 w 41"/>
              <a:gd name="T61" fmla="*/ 4 h 31"/>
              <a:gd name="T62" fmla="*/ 14 w 41"/>
              <a:gd name="T63" fmla="*/ 9 h 31"/>
              <a:gd name="T64" fmla="*/ 14 w 41"/>
              <a:gd name="T65" fmla="*/ 4 h 31"/>
              <a:gd name="T66" fmla="*/ 14 w 41"/>
              <a:gd name="T67" fmla="*/ 4 h 31"/>
              <a:gd name="T68" fmla="*/ 18 w 41"/>
              <a:gd name="T69" fmla="*/ 4 h 31"/>
              <a:gd name="T70" fmla="*/ 23 w 41"/>
              <a:gd name="T71" fmla="*/ 4 h 31"/>
              <a:gd name="T72" fmla="*/ 23 w 41"/>
              <a:gd name="T73" fmla="*/ 4 h 31"/>
              <a:gd name="T74" fmla="*/ 23 w 41"/>
              <a:gd name="T75" fmla="*/ 4 h 31"/>
              <a:gd name="T76" fmla="*/ 27 w 41"/>
              <a:gd name="T77" fmla="*/ 4 h 31"/>
              <a:gd name="T78" fmla="*/ 27 w 41"/>
              <a:gd name="T79" fmla="*/ 0 h 31"/>
              <a:gd name="T80" fmla="*/ 32 w 41"/>
              <a:gd name="T81"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31">
                <a:moveTo>
                  <a:pt x="32" y="4"/>
                </a:moveTo>
                <a:lnTo>
                  <a:pt x="32" y="4"/>
                </a:lnTo>
                <a:lnTo>
                  <a:pt x="32" y="4"/>
                </a:lnTo>
                <a:lnTo>
                  <a:pt x="36" y="4"/>
                </a:lnTo>
                <a:lnTo>
                  <a:pt x="36" y="9"/>
                </a:lnTo>
                <a:lnTo>
                  <a:pt x="36" y="9"/>
                </a:lnTo>
                <a:lnTo>
                  <a:pt x="36" y="9"/>
                </a:lnTo>
                <a:lnTo>
                  <a:pt x="41" y="13"/>
                </a:lnTo>
                <a:lnTo>
                  <a:pt x="41" y="13"/>
                </a:lnTo>
                <a:lnTo>
                  <a:pt x="41" y="13"/>
                </a:lnTo>
                <a:lnTo>
                  <a:pt x="41" y="13"/>
                </a:lnTo>
                <a:lnTo>
                  <a:pt x="41" y="13"/>
                </a:lnTo>
                <a:lnTo>
                  <a:pt x="41" y="18"/>
                </a:lnTo>
                <a:lnTo>
                  <a:pt x="41" y="22"/>
                </a:lnTo>
                <a:lnTo>
                  <a:pt x="41" y="22"/>
                </a:lnTo>
                <a:lnTo>
                  <a:pt x="41" y="22"/>
                </a:lnTo>
                <a:lnTo>
                  <a:pt x="36" y="22"/>
                </a:lnTo>
                <a:lnTo>
                  <a:pt x="36" y="22"/>
                </a:lnTo>
                <a:lnTo>
                  <a:pt x="36" y="22"/>
                </a:lnTo>
                <a:lnTo>
                  <a:pt x="36" y="22"/>
                </a:lnTo>
                <a:lnTo>
                  <a:pt x="36" y="27"/>
                </a:lnTo>
                <a:lnTo>
                  <a:pt x="32" y="27"/>
                </a:lnTo>
                <a:lnTo>
                  <a:pt x="32" y="22"/>
                </a:lnTo>
                <a:lnTo>
                  <a:pt x="27" y="22"/>
                </a:lnTo>
                <a:lnTo>
                  <a:pt x="27" y="22"/>
                </a:lnTo>
                <a:lnTo>
                  <a:pt x="27" y="27"/>
                </a:lnTo>
                <a:lnTo>
                  <a:pt x="27" y="27"/>
                </a:lnTo>
                <a:lnTo>
                  <a:pt x="23" y="27"/>
                </a:lnTo>
                <a:lnTo>
                  <a:pt x="23" y="27"/>
                </a:lnTo>
                <a:lnTo>
                  <a:pt x="18" y="31"/>
                </a:lnTo>
                <a:lnTo>
                  <a:pt x="18" y="27"/>
                </a:lnTo>
                <a:lnTo>
                  <a:pt x="18" y="27"/>
                </a:lnTo>
                <a:lnTo>
                  <a:pt x="18" y="31"/>
                </a:lnTo>
                <a:lnTo>
                  <a:pt x="14" y="31"/>
                </a:lnTo>
                <a:lnTo>
                  <a:pt x="14" y="31"/>
                </a:lnTo>
                <a:lnTo>
                  <a:pt x="9" y="31"/>
                </a:lnTo>
                <a:lnTo>
                  <a:pt x="9" y="31"/>
                </a:lnTo>
                <a:lnTo>
                  <a:pt x="9" y="27"/>
                </a:lnTo>
                <a:lnTo>
                  <a:pt x="9" y="27"/>
                </a:lnTo>
                <a:lnTo>
                  <a:pt x="9" y="27"/>
                </a:lnTo>
                <a:lnTo>
                  <a:pt x="5" y="27"/>
                </a:lnTo>
                <a:lnTo>
                  <a:pt x="5" y="27"/>
                </a:lnTo>
                <a:lnTo>
                  <a:pt x="5" y="27"/>
                </a:lnTo>
                <a:lnTo>
                  <a:pt x="5" y="27"/>
                </a:lnTo>
                <a:lnTo>
                  <a:pt x="5" y="22"/>
                </a:lnTo>
                <a:lnTo>
                  <a:pt x="5" y="22"/>
                </a:lnTo>
                <a:lnTo>
                  <a:pt x="5" y="18"/>
                </a:lnTo>
                <a:lnTo>
                  <a:pt x="0" y="18"/>
                </a:lnTo>
                <a:lnTo>
                  <a:pt x="0" y="18"/>
                </a:lnTo>
                <a:lnTo>
                  <a:pt x="5" y="18"/>
                </a:lnTo>
                <a:lnTo>
                  <a:pt x="5" y="13"/>
                </a:lnTo>
                <a:lnTo>
                  <a:pt x="5" y="13"/>
                </a:lnTo>
                <a:lnTo>
                  <a:pt x="5" y="13"/>
                </a:lnTo>
                <a:lnTo>
                  <a:pt x="5" y="9"/>
                </a:lnTo>
                <a:lnTo>
                  <a:pt x="5" y="9"/>
                </a:lnTo>
                <a:lnTo>
                  <a:pt x="5" y="13"/>
                </a:lnTo>
                <a:lnTo>
                  <a:pt x="5" y="9"/>
                </a:lnTo>
                <a:lnTo>
                  <a:pt x="5" y="9"/>
                </a:lnTo>
                <a:lnTo>
                  <a:pt x="5" y="9"/>
                </a:lnTo>
                <a:lnTo>
                  <a:pt x="5" y="9"/>
                </a:lnTo>
                <a:lnTo>
                  <a:pt x="9" y="4"/>
                </a:lnTo>
                <a:lnTo>
                  <a:pt x="14" y="4"/>
                </a:lnTo>
                <a:lnTo>
                  <a:pt x="14" y="4"/>
                </a:lnTo>
                <a:lnTo>
                  <a:pt x="14" y="9"/>
                </a:lnTo>
                <a:lnTo>
                  <a:pt x="14" y="9"/>
                </a:lnTo>
                <a:lnTo>
                  <a:pt x="14" y="4"/>
                </a:lnTo>
                <a:lnTo>
                  <a:pt x="14" y="4"/>
                </a:lnTo>
                <a:lnTo>
                  <a:pt x="14" y="4"/>
                </a:lnTo>
                <a:lnTo>
                  <a:pt x="18" y="4"/>
                </a:lnTo>
                <a:lnTo>
                  <a:pt x="18" y="4"/>
                </a:lnTo>
                <a:lnTo>
                  <a:pt x="18" y="4"/>
                </a:lnTo>
                <a:lnTo>
                  <a:pt x="23" y="4"/>
                </a:lnTo>
                <a:lnTo>
                  <a:pt x="23" y="4"/>
                </a:lnTo>
                <a:lnTo>
                  <a:pt x="23" y="4"/>
                </a:lnTo>
                <a:lnTo>
                  <a:pt x="23" y="4"/>
                </a:lnTo>
                <a:lnTo>
                  <a:pt x="23" y="4"/>
                </a:lnTo>
                <a:lnTo>
                  <a:pt x="27" y="4"/>
                </a:lnTo>
                <a:lnTo>
                  <a:pt x="27" y="4"/>
                </a:lnTo>
                <a:lnTo>
                  <a:pt x="27" y="0"/>
                </a:lnTo>
                <a:lnTo>
                  <a:pt x="27" y="0"/>
                </a:lnTo>
                <a:lnTo>
                  <a:pt x="32" y="4"/>
                </a:lnTo>
                <a:lnTo>
                  <a:pt x="32"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2" name="Freeform 108">
            <a:extLst>
              <a:ext uri="{FF2B5EF4-FFF2-40B4-BE49-F238E27FC236}">
                <a16:creationId xmlns:a16="http://schemas.microsoft.com/office/drawing/2014/main" id="{1EDF67D0-D1CF-3B4B-8411-7F9FAD86B49A}"/>
              </a:ext>
            </a:extLst>
          </p:cNvPr>
          <p:cNvSpPr>
            <a:spLocks/>
          </p:cNvSpPr>
          <p:nvPr/>
        </p:nvSpPr>
        <p:spPr bwMode="auto">
          <a:xfrm>
            <a:off x="4931885" y="3102888"/>
            <a:ext cx="693798" cy="672121"/>
          </a:xfrm>
          <a:custGeom>
            <a:avLst/>
            <a:gdLst>
              <a:gd name="T0" fmla="*/ 289 w 289"/>
              <a:gd name="T1" fmla="*/ 108 h 276"/>
              <a:gd name="T2" fmla="*/ 289 w 289"/>
              <a:gd name="T3" fmla="*/ 149 h 276"/>
              <a:gd name="T4" fmla="*/ 280 w 289"/>
              <a:gd name="T5" fmla="*/ 167 h 276"/>
              <a:gd name="T6" fmla="*/ 271 w 289"/>
              <a:gd name="T7" fmla="*/ 181 h 276"/>
              <a:gd name="T8" fmla="*/ 244 w 289"/>
              <a:gd name="T9" fmla="*/ 181 h 276"/>
              <a:gd name="T10" fmla="*/ 217 w 289"/>
              <a:gd name="T11" fmla="*/ 185 h 276"/>
              <a:gd name="T12" fmla="*/ 203 w 289"/>
              <a:gd name="T13" fmla="*/ 185 h 276"/>
              <a:gd name="T14" fmla="*/ 185 w 289"/>
              <a:gd name="T15" fmla="*/ 194 h 276"/>
              <a:gd name="T16" fmla="*/ 171 w 289"/>
              <a:gd name="T17" fmla="*/ 199 h 276"/>
              <a:gd name="T18" fmla="*/ 162 w 289"/>
              <a:gd name="T19" fmla="*/ 212 h 276"/>
              <a:gd name="T20" fmla="*/ 153 w 289"/>
              <a:gd name="T21" fmla="*/ 221 h 276"/>
              <a:gd name="T22" fmla="*/ 140 w 289"/>
              <a:gd name="T23" fmla="*/ 221 h 276"/>
              <a:gd name="T24" fmla="*/ 135 w 289"/>
              <a:gd name="T25" fmla="*/ 230 h 276"/>
              <a:gd name="T26" fmla="*/ 131 w 289"/>
              <a:gd name="T27" fmla="*/ 239 h 276"/>
              <a:gd name="T28" fmla="*/ 122 w 289"/>
              <a:gd name="T29" fmla="*/ 248 h 276"/>
              <a:gd name="T30" fmla="*/ 117 w 289"/>
              <a:gd name="T31" fmla="*/ 262 h 276"/>
              <a:gd name="T32" fmla="*/ 113 w 289"/>
              <a:gd name="T33" fmla="*/ 271 h 276"/>
              <a:gd name="T34" fmla="*/ 104 w 289"/>
              <a:gd name="T35" fmla="*/ 276 h 276"/>
              <a:gd name="T36" fmla="*/ 104 w 289"/>
              <a:gd name="T37" fmla="*/ 267 h 276"/>
              <a:gd name="T38" fmla="*/ 99 w 289"/>
              <a:gd name="T39" fmla="*/ 271 h 276"/>
              <a:gd name="T40" fmla="*/ 95 w 289"/>
              <a:gd name="T41" fmla="*/ 271 h 276"/>
              <a:gd name="T42" fmla="*/ 90 w 289"/>
              <a:gd name="T43" fmla="*/ 276 h 276"/>
              <a:gd name="T44" fmla="*/ 81 w 289"/>
              <a:gd name="T45" fmla="*/ 271 h 276"/>
              <a:gd name="T46" fmla="*/ 72 w 289"/>
              <a:gd name="T47" fmla="*/ 276 h 276"/>
              <a:gd name="T48" fmla="*/ 67 w 289"/>
              <a:gd name="T49" fmla="*/ 267 h 276"/>
              <a:gd name="T50" fmla="*/ 63 w 289"/>
              <a:gd name="T51" fmla="*/ 262 h 276"/>
              <a:gd name="T52" fmla="*/ 67 w 289"/>
              <a:gd name="T53" fmla="*/ 253 h 276"/>
              <a:gd name="T54" fmla="*/ 63 w 289"/>
              <a:gd name="T55" fmla="*/ 248 h 276"/>
              <a:gd name="T56" fmla="*/ 54 w 289"/>
              <a:gd name="T57" fmla="*/ 235 h 276"/>
              <a:gd name="T58" fmla="*/ 49 w 289"/>
              <a:gd name="T59" fmla="*/ 235 h 276"/>
              <a:gd name="T60" fmla="*/ 45 w 289"/>
              <a:gd name="T61" fmla="*/ 239 h 276"/>
              <a:gd name="T62" fmla="*/ 27 w 289"/>
              <a:gd name="T63" fmla="*/ 244 h 276"/>
              <a:gd name="T64" fmla="*/ 22 w 289"/>
              <a:gd name="T65" fmla="*/ 239 h 276"/>
              <a:gd name="T66" fmla="*/ 13 w 289"/>
              <a:gd name="T67" fmla="*/ 239 h 276"/>
              <a:gd name="T68" fmla="*/ 13 w 289"/>
              <a:gd name="T69" fmla="*/ 230 h 276"/>
              <a:gd name="T70" fmla="*/ 13 w 289"/>
              <a:gd name="T71" fmla="*/ 221 h 276"/>
              <a:gd name="T72" fmla="*/ 9 w 289"/>
              <a:gd name="T73" fmla="*/ 217 h 276"/>
              <a:gd name="T74" fmla="*/ 4 w 289"/>
              <a:gd name="T75" fmla="*/ 208 h 276"/>
              <a:gd name="T76" fmla="*/ 4 w 289"/>
              <a:gd name="T77" fmla="*/ 199 h 276"/>
              <a:gd name="T78" fmla="*/ 4 w 289"/>
              <a:gd name="T79" fmla="*/ 190 h 276"/>
              <a:gd name="T80" fmla="*/ 13 w 289"/>
              <a:gd name="T81" fmla="*/ 176 h 276"/>
              <a:gd name="T82" fmla="*/ 27 w 289"/>
              <a:gd name="T83" fmla="*/ 181 h 276"/>
              <a:gd name="T84" fmla="*/ 40 w 289"/>
              <a:gd name="T85" fmla="*/ 176 h 276"/>
              <a:gd name="T86" fmla="*/ 54 w 289"/>
              <a:gd name="T87" fmla="*/ 172 h 276"/>
              <a:gd name="T88" fmla="*/ 67 w 289"/>
              <a:gd name="T89" fmla="*/ 176 h 276"/>
              <a:gd name="T90" fmla="*/ 99 w 289"/>
              <a:gd name="T91" fmla="*/ 176 h 276"/>
              <a:gd name="T92" fmla="*/ 122 w 289"/>
              <a:gd name="T93" fmla="*/ 167 h 276"/>
              <a:gd name="T94" fmla="*/ 117 w 289"/>
              <a:gd name="T95" fmla="*/ 131 h 276"/>
              <a:gd name="T96" fmla="*/ 113 w 289"/>
              <a:gd name="T97" fmla="*/ 95 h 276"/>
              <a:gd name="T98" fmla="*/ 113 w 289"/>
              <a:gd name="T99" fmla="*/ 59 h 276"/>
              <a:gd name="T100" fmla="*/ 108 w 289"/>
              <a:gd name="T101" fmla="*/ 22 h 276"/>
              <a:gd name="T102" fmla="*/ 122 w 289"/>
              <a:gd name="T103" fmla="*/ 0 h 276"/>
              <a:gd name="T104" fmla="*/ 167 w 289"/>
              <a:gd name="T105" fmla="*/ 22 h 276"/>
              <a:gd name="T106" fmla="*/ 212 w 289"/>
              <a:gd name="T107" fmla="*/ 54 h 276"/>
              <a:gd name="T108" fmla="*/ 235 w 289"/>
              <a:gd name="T109" fmla="*/ 77 h 276"/>
              <a:gd name="T110" fmla="*/ 244 w 289"/>
              <a:gd name="T111" fmla="*/ 86 h 276"/>
              <a:gd name="T112" fmla="*/ 262 w 289"/>
              <a:gd name="T113" fmla="*/ 95 h 276"/>
              <a:gd name="T114" fmla="*/ 271 w 289"/>
              <a:gd name="T115" fmla="*/ 104 h 276"/>
              <a:gd name="T116" fmla="*/ 266 w 289"/>
              <a:gd name="T117" fmla="*/ 108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9" h="276">
                <a:moveTo>
                  <a:pt x="271" y="113"/>
                </a:moveTo>
                <a:lnTo>
                  <a:pt x="271" y="113"/>
                </a:lnTo>
                <a:lnTo>
                  <a:pt x="271" y="113"/>
                </a:lnTo>
                <a:lnTo>
                  <a:pt x="271" y="113"/>
                </a:lnTo>
                <a:lnTo>
                  <a:pt x="275" y="113"/>
                </a:lnTo>
                <a:lnTo>
                  <a:pt x="280" y="108"/>
                </a:lnTo>
                <a:lnTo>
                  <a:pt x="280" y="108"/>
                </a:lnTo>
                <a:lnTo>
                  <a:pt x="289" y="108"/>
                </a:lnTo>
                <a:lnTo>
                  <a:pt x="289" y="113"/>
                </a:lnTo>
                <a:lnTo>
                  <a:pt x="289" y="117"/>
                </a:lnTo>
                <a:lnTo>
                  <a:pt x="289" y="122"/>
                </a:lnTo>
                <a:lnTo>
                  <a:pt x="289" y="126"/>
                </a:lnTo>
                <a:lnTo>
                  <a:pt x="289" y="131"/>
                </a:lnTo>
                <a:lnTo>
                  <a:pt x="289" y="135"/>
                </a:lnTo>
                <a:lnTo>
                  <a:pt x="289" y="144"/>
                </a:lnTo>
                <a:lnTo>
                  <a:pt x="289" y="149"/>
                </a:lnTo>
                <a:lnTo>
                  <a:pt x="284" y="149"/>
                </a:lnTo>
                <a:lnTo>
                  <a:pt x="284" y="153"/>
                </a:lnTo>
                <a:lnTo>
                  <a:pt x="284" y="158"/>
                </a:lnTo>
                <a:lnTo>
                  <a:pt x="284" y="163"/>
                </a:lnTo>
                <a:lnTo>
                  <a:pt x="284" y="163"/>
                </a:lnTo>
                <a:lnTo>
                  <a:pt x="280" y="167"/>
                </a:lnTo>
                <a:lnTo>
                  <a:pt x="280" y="167"/>
                </a:lnTo>
                <a:lnTo>
                  <a:pt x="280" y="167"/>
                </a:lnTo>
                <a:lnTo>
                  <a:pt x="280" y="172"/>
                </a:lnTo>
                <a:lnTo>
                  <a:pt x="280" y="172"/>
                </a:lnTo>
                <a:lnTo>
                  <a:pt x="280" y="172"/>
                </a:lnTo>
                <a:lnTo>
                  <a:pt x="280" y="172"/>
                </a:lnTo>
                <a:lnTo>
                  <a:pt x="275" y="176"/>
                </a:lnTo>
                <a:lnTo>
                  <a:pt x="275" y="176"/>
                </a:lnTo>
                <a:lnTo>
                  <a:pt x="275" y="181"/>
                </a:lnTo>
                <a:lnTo>
                  <a:pt x="271" y="181"/>
                </a:lnTo>
                <a:lnTo>
                  <a:pt x="266" y="176"/>
                </a:lnTo>
                <a:lnTo>
                  <a:pt x="266" y="176"/>
                </a:lnTo>
                <a:lnTo>
                  <a:pt x="266" y="181"/>
                </a:lnTo>
                <a:lnTo>
                  <a:pt x="266" y="181"/>
                </a:lnTo>
                <a:lnTo>
                  <a:pt x="262" y="181"/>
                </a:lnTo>
                <a:lnTo>
                  <a:pt x="257" y="181"/>
                </a:lnTo>
                <a:lnTo>
                  <a:pt x="248" y="181"/>
                </a:lnTo>
                <a:lnTo>
                  <a:pt x="244" y="181"/>
                </a:lnTo>
                <a:lnTo>
                  <a:pt x="239" y="181"/>
                </a:lnTo>
                <a:lnTo>
                  <a:pt x="235" y="181"/>
                </a:lnTo>
                <a:lnTo>
                  <a:pt x="235" y="185"/>
                </a:lnTo>
                <a:lnTo>
                  <a:pt x="230" y="185"/>
                </a:lnTo>
                <a:lnTo>
                  <a:pt x="230" y="185"/>
                </a:lnTo>
                <a:lnTo>
                  <a:pt x="226" y="185"/>
                </a:lnTo>
                <a:lnTo>
                  <a:pt x="221" y="185"/>
                </a:lnTo>
                <a:lnTo>
                  <a:pt x="217" y="185"/>
                </a:lnTo>
                <a:lnTo>
                  <a:pt x="217" y="185"/>
                </a:lnTo>
                <a:lnTo>
                  <a:pt x="217" y="190"/>
                </a:lnTo>
                <a:lnTo>
                  <a:pt x="212" y="185"/>
                </a:lnTo>
                <a:lnTo>
                  <a:pt x="207" y="185"/>
                </a:lnTo>
                <a:lnTo>
                  <a:pt x="207" y="185"/>
                </a:lnTo>
                <a:lnTo>
                  <a:pt x="207" y="185"/>
                </a:lnTo>
                <a:lnTo>
                  <a:pt x="207" y="185"/>
                </a:lnTo>
                <a:lnTo>
                  <a:pt x="203" y="185"/>
                </a:lnTo>
                <a:lnTo>
                  <a:pt x="203" y="185"/>
                </a:lnTo>
                <a:lnTo>
                  <a:pt x="198" y="185"/>
                </a:lnTo>
                <a:lnTo>
                  <a:pt x="198" y="185"/>
                </a:lnTo>
                <a:lnTo>
                  <a:pt x="194" y="190"/>
                </a:lnTo>
                <a:lnTo>
                  <a:pt x="194" y="190"/>
                </a:lnTo>
                <a:lnTo>
                  <a:pt x="194" y="190"/>
                </a:lnTo>
                <a:lnTo>
                  <a:pt x="189" y="194"/>
                </a:lnTo>
                <a:lnTo>
                  <a:pt x="185" y="194"/>
                </a:lnTo>
                <a:lnTo>
                  <a:pt x="185" y="194"/>
                </a:lnTo>
                <a:lnTo>
                  <a:pt x="180" y="194"/>
                </a:lnTo>
                <a:lnTo>
                  <a:pt x="180" y="194"/>
                </a:lnTo>
                <a:lnTo>
                  <a:pt x="180" y="194"/>
                </a:lnTo>
                <a:lnTo>
                  <a:pt x="176" y="203"/>
                </a:lnTo>
                <a:lnTo>
                  <a:pt x="176" y="203"/>
                </a:lnTo>
                <a:lnTo>
                  <a:pt x="171" y="199"/>
                </a:lnTo>
                <a:lnTo>
                  <a:pt x="171" y="199"/>
                </a:lnTo>
                <a:lnTo>
                  <a:pt x="167" y="199"/>
                </a:lnTo>
                <a:lnTo>
                  <a:pt x="167" y="203"/>
                </a:lnTo>
                <a:lnTo>
                  <a:pt x="162" y="208"/>
                </a:lnTo>
                <a:lnTo>
                  <a:pt x="162" y="208"/>
                </a:lnTo>
                <a:lnTo>
                  <a:pt x="162" y="208"/>
                </a:lnTo>
                <a:lnTo>
                  <a:pt x="162" y="212"/>
                </a:lnTo>
                <a:lnTo>
                  <a:pt x="162" y="212"/>
                </a:lnTo>
                <a:lnTo>
                  <a:pt x="162" y="212"/>
                </a:lnTo>
                <a:lnTo>
                  <a:pt x="162" y="212"/>
                </a:lnTo>
                <a:lnTo>
                  <a:pt x="158" y="212"/>
                </a:lnTo>
                <a:lnTo>
                  <a:pt x="158" y="212"/>
                </a:lnTo>
                <a:lnTo>
                  <a:pt x="158" y="212"/>
                </a:lnTo>
                <a:lnTo>
                  <a:pt x="158" y="217"/>
                </a:lnTo>
                <a:lnTo>
                  <a:pt x="158" y="217"/>
                </a:lnTo>
                <a:lnTo>
                  <a:pt x="153" y="217"/>
                </a:lnTo>
                <a:lnTo>
                  <a:pt x="153" y="221"/>
                </a:lnTo>
                <a:lnTo>
                  <a:pt x="153" y="221"/>
                </a:lnTo>
                <a:lnTo>
                  <a:pt x="149" y="221"/>
                </a:lnTo>
                <a:lnTo>
                  <a:pt x="144" y="217"/>
                </a:lnTo>
                <a:lnTo>
                  <a:pt x="144" y="217"/>
                </a:lnTo>
                <a:lnTo>
                  <a:pt x="144" y="217"/>
                </a:lnTo>
                <a:lnTo>
                  <a:pt x="140" y="217"/>
                </a:lnTo>
                <a:lnTo>
                  <a:pt x="140" y="217"/>
                </a:lnTo>
                <a:lnTo>
                  <a:pt x="140" y="221"/>
                </a:lnTo>
                <a:lnTo>
                  <a:pt x="140" y="221"/>
                </a:lnTo>
                <a:lnTo>
                  <a:pt x="140" y="221"/>
                </a:lnTo>
                <a:lnTo>
                  <a:pt x="140" y="226"/>
                </a:lnTo>
                <a:lnTo>
                  <a:pt x="140" y="226"/>
                </a:lnTo>
                <a:lnTo>
                  <a:pt x="140" y="226"/>
                </a:lnTo>
                <a:lnTo>
                  <a:pt x="135" y="230"/>
                </a:lnTo>
                <a:lnTo>
                  <a:pt x="135" y="230"/>
                </a:lnTo>
                <a:lnTo>
                  <a:pt x="135" y="230"/>
                </a:lnTo>
                <a:lnTo>
                  <a:pt x="135" y="235"/>
                </a:lnTo>
                <a:lnTo>
                  <a:pt x="135" y="235"/>
                </a:lnTo>
                <a:lnTo>
                  <a:pt x="135" y="235"/>
                </a:lnTo>
                <a:lnTo>
                  <a:pt x="135" y="239"/>
                </a:lnTo>
                <a:lnTo>
                  <a:pt x="135" y="239"/>
                </a:lnTo>
                <a:lnTo>
                  <a:pt x="131" y="239"/>
                </a:lnTo>
                <a:lnTo>
                  <a:pt x="131" y="239"/>
                </a:lnTo>
                <a:lnTo>
                  <a:pt x="131" y="239"/>
                </a:lnTo>
                <a:lnTo>
                  <a:pt x="126" y="244"/>
                </a:lnTo>
                <a:lnTo>
                  <a:pt x="126" y="244"/>
                </a:lnTo>
                <a:lnTo>
                  <a:pt x="122" y="244"/>
                </a:lnTo>
                <a:lnTo>
                  <a:pt x="122" y="244"/>
                </a:lnTo>
                <a:lnTo>
                  <a:pt x="122" y="244"/>
                </a:lnTo>
                <a:lnTo>
                  <a:pt x="122" y="248"/>
                </a:lnTo>
                <a:lnTo>
                  <a:pt x="122" y="248"/>
                </a:lnTo>
                <a:lnTo>
                  <a:pt x="122" y="248"/>
                </a:lnTo>
                <a:lnTo>
                  <a:pt x="122" y="248"/>
                </a:lnTo>
                <a:lnTo>
                  <a:pt x="122" y="253"/>
                </a:lnTo>
                <a:lnTo>
                  <a:pt x="122" y="253"/>
                </a:lnTo>
                <a:lnTo>
                  <a:pt x="122" y="257"/>
                </a:lnTo>
                <a:lnTo>
                  <a:pt x="122" y="257"/>
                </a:lnTo>
                <a:lnTo>
                  <a:pt x="117" y="257"/>
                </a:lnTo>
                <a:lnTo>
                  <a:pt x="117" y="262"/>
                </a:lnTo>
                <a:lnTo>
                  <a:pt x="117" y="262"/>
                </a:lnTo>
                <a:lnTo>
                  <a:pt x="117" y="267"/>
                </a:lnTo>
                <a:lnTo>
                  <a:pt x="117" y="267"/>
                </a:lnTo>
                <a:lnTo>
                  <a:pt x="117" y="271"/>
                </a:lnTo>
                <a:lnTo>
                  <a:pt x="117" y="271"/>
                </a:lnTo>
                <a:lnTo>
                  <a:pt x="117" y="271"/>
                </a:lnTo>
                <a:lnTo>
                  <a:pt x="117" y="271"/>
                </a:lnTo>
                <a:lnTo>
                  <a:pt x="113" y="271"/>
                </a:lnTo>
                <a:lnTo>
                  <a:pt x="113" y="271"/>
                </a:lnTo>
                <a:lnTo>
                  <a:pt x="108" y="271"/>
                </a:lnTo>
                <a:lnTo>
                  <a:pt x="108" y="276"/>
                </a:lnTo>
                <a:lnTo>
                  <a:pt x="108" y="276"/>
                </a:lnTo>
                <a:lnTo>
                  <a:pt x="108" y="276"/>
                </a:lnTo>
                <a:lnTo>
                  <a:pt x="108" y="276"/>
                </a:lnTo>
                <a:lnTo>
                  <a:pt x="104" y="276"/>
                </a:lnTo>
                <a:lnTo>
                  <a:pt x="104" y="276"/>
                </a:lnTo>
                <a:lnTo>
                  <a:pt x="104" y="276"/>
                </a:lnTo>
                <a:lnTo>
                  <a:pt x="104" y="276"/>
                </a:lnTo>
                <a:lnTo>
                  <a:pt x="104" y="276"/>
                </a:lnTo>
                <a:lnTo>
                  <a:pt x="104" y="271"/>
                </a:lnTo>
                <a:lnTo>
                  <a:pt x="104" y="271"/>
                </a:lnTo>
                <a:lnTo>
                  <a:pt x="104" y="271"/>
                </a:lnTo>
                <a:lnTo>
                  <a:pt x="104" y="271"/>
                </a:lnTo>
                <a:lnTo>
                  <a:pt x="104" y="267"/>
                </a:lnTo>
                <a:lnTo>
                  <a:pt x="104" y="267"/>
                </a:lnTo>
                <a:lnTo>
                  <a:pt x="104" y="267"/>
                </a:lnTo>
                <a:lnTo>
                  <a:pt x="104" y="267"/>
                </a:lnTo>
                <a:lnTo>
                  <a:pt x="99" y="267"/>
                </a:lnTo>
                <a:lnTo>
                  <a:pt x="99" y="267"/>
                </a:lnTo>
                <a:lnTo>
                  <a:pt x="99" y="267"/>
                </a:lnTo>
                <a:lnTo>
                  <a:pt x="99" y="271"/>
                </a:lnTo>
                <a:lnTo>
                  <a:pt x="99" y="271"/>
                </a:lnTo>
                <a:lnTo>
                  <a:pt x="99" y="271"/>
                </a:lnTo>
                <a:lnTo>
                  <a:pt x="99" y="267"/>
                </a:lnTo>
                <a:lnTo>
                  <a:pt x="95" y="267"/>
                </a:lnTo>
                <a:lnTo>
                  <a:pt x="95" y="267"/>
                </a:lnTo>
                <a:lnTo>
                  <a:pt x="95" y="271"/>
                </a:lnTo>
                <a:lnTo>
                  <a:pt x="95" y="271"/>
                </a:lnTo>
                <a:lnTo>
                  <a:pt x="95" y="271"/>
                </a:lnTo>
                <a:lnTo>
                  <a:pt x="95" y="271"/>
                </a:lnTo>
                <a:lnTo>
                  <a:pt x="95" y="271"/>
                </a:lnTo>
                <a:lnTo>
                  <a:pt x="95" y="271"/>
                </a:lnTo>
                <a:lnTo>
                  <a:pt x="90" y="271"/>
                </a:lnTo>
                <a:lnTo>
                  <a:pt x="90" y="271"/>
                </a:lnTo>
                <a:lnTo>
                  <a:pt x="90" y="276"/>
                </a:lnTo>
                <a:lnTo>
                  <a:pt x="90" y="276"/>
                </a:lnTo>
                <a:lnTo>
                  <a:pt x="90" y="276"/>
                </a:lnTo>
                <a:lnTo>
                  <a:pt x="90" y="276"/>
                </a:lnTo>
                <a:lnTo>
                  <a:pt x="90" y="276"/>
                </a:lnTo>
                <a:lnTo>
                  <a:pt x="90" y="276"/>
                </a:lnTo>
                <a:lnTo>
                  <a:pt x="90" y="276"/>
                </a:lnTo>
                <a:lnTo>
                  <a:pt x="90" y="276"/>
                </a:lnTo>
                <a:lnTo>
                  <a:pt x="85" y="276"/>
                </a:lnTo>
                <a:lnTo>
                  <a:pt x="85" y="276"/>
                </a:lnTo>
                <a:lnTo>
                  <a:pt x="85" y="271"/>
                </a:lnTo>
                <a:lnTo>
                  <a:pt x="85" y="271"/>
                </a:lnTo>
                <a:lnTo>
                  <a:pt x="81" y="271"/>
                </a:lnTo>
                <a:lnTo>
                  <a:pt x="81" y="271"/>
                </a:lnTo>
                <a:lnTo>
                  <a:pt x="81" y="271"/>
                </a:lnTo>
                <a:lnTo>
                  <a:pt x="81" y="271"/>
                </a:lnTo>
                <a:lnTo>
                  <a:pt x="81" y="271"/>
                </a:lnTo>
                <a:lnTo>
                  <a:pt x="76" y="271"/>
                </a:lnTo>
                <a:lnTo>
                  <a:pt x="76" y="276"/>
                </a:lnTo>
                <a:lnTo>
                  <a:pt x="76" y="276"/>
                </a:lnTo>
                <a:lnTo>
                  <a:pt x="72" y="276"/>
                </a:lnTo>
                <a:lnTo>
                  <a:pt x="72" y="276"/>
                </a:lnTo>
                <a:lnTo>
                  <a:pt x="72" y="276"/>
                </a:lnTo>
                <a:lnTo>
                  <a:pt x="72" y="276"/>
                </a:lnTo>
                <a:lnTo>
                  <a:pt x="72" y="276"/>
                </a:lnTo>
                <a:lnTo>
                  <a:pt x="67" y="271"/>
                </a:lnTo>
                <a:lnTo>
                  <a:pt x="67" y="271"/>
                </a:lnTo>
                <a:lnTo>
                  <a:pt x="67" y="267"/>
                </a:lnTo>
                <a:lnTo>
                  <a:pt x="67" y="267"/>
                </a:lnTo>
                <a:lnTo>
                  <a:pt x="67" y="262"/>
                </a:lnTo>
                <a:lnTo>
                  <a:pt x="67" y="262"/>
                </a:lnTo>
                <a:lnTo>
                  <a:pt x="67" y="262"/>
                </a:lnTo>
                <a:lnTo>
                  <a:pt x="67" y="262"/>
                </a:lnTo>
                <a:lnTo>
                  <a:pt x="67" y="262"/>
                </a:lnTo>
                <a:lnTo>
                  <a:pt x="63" y="262"/>
                </a:lnTo>
                <a:lnTo>
                  <a:pt x="63" y="262"/>
                </a:lnTo>
                <a:lnTo>
                  <a:pt x="63" y="262"/>
                </a:lnTo>
                <a:lnTo>
                  <a:pt x="63" y="262"/>
                </a:lnTo>
                <a:lnTo>
                  <a:pt x="63" y="262"/>
                </a:lnTo>
                <a:lnTo>
                  <a:pt x="63" y="262"/>
                </a:lnTo>
                <a:lnTo>
                  <a:pt x="63" y="257"/>
                </a:lnTo>
                <a:lnTo>
                  <a:pt x="63" y="257"/>
                </a:lnTo>
                <a:lnTo>
                  <a:pt x="67" y="257"/>
                </a:lnTo>
                <a:lnTo>
                  <a:pt x="67" y="253"/>
                </a:lnTo>
                <a:lnTo>
                  <a:pt x="67" y="253"/>
                </a:lnTo>
                <a:lnTo>
                  <a:pt x="67" y="253"/>
                </a:lnTo>
                <a:lnTo>
                  <a:pt x="67" y="253"/>
                </a:lnTo>
                <a:lnTo>
                  <a:pt x="67" y="253"/>
                </a:lnTo>
                <a:lnTo>
                  <a:pt x="63" y="253"/>
                </a:lnTo>
                <a:lnTo>
                  <a:pt x="63" y="253"/>
                </a:lnTo>
                <a:lnTo>
                  <a:pt x="63" y="253"/>
                </a:lnTo>
                <a:lnTo>
                  <a:pt x="63" y="248"/>
                </a:lnTo>
                <a:lnTo>
                  <a:pt x="63" y="248"/>
                </a:lnTo>
                <a:lnTo>
                  <a:pt x="58" y="248"/>
                </a:lnTo>
                <a:lnTo>
                  <a:pt x="58" y="248"/>
                </a:lnTo>
                <a:lnTo>
                  <a:pt x="58" y="244"/>
                </a:lnTo>
                <a:lnTo>
                  <a:pt x="58" y="244"/>
                </a:lnTo>
                <a:lnTo>
                  <a:pt x="58" y="239"/>
                </a:lnTo>
                <a:lnTo>
                  <a:pt x="58" y="239"/>
                </a:lnTo>
                <a:lnTo>
                  <a:pt x="58" y="235"/>
                </a:lnTo>
                <a:lnTo>
                  <a:pt x="54" y="235"/>
                </a:lnTo>
                <a:lnTo>
                  <a:pt x="54" y="235"/>
                </a:lnTo>
                <a:lnTo>
                  <a:pt x="54" y="235"/>
                </a:lnTo>
                <a:lnTo>
                  <a:pt x="49" y="235"/>
                </a:lnTo>
                <a:lnTo>
                  <a:pt x="49" y="235"/>
                </a:lnTo>
                <a:lnTo>
                  <a:pt x="49" y="235"/>
                </a:lnTo>
                <a:lnTo>
                  <a:pt x="49" y="235"/>
                </a:lnTo>
                <a:lnTo>
                  <a:pt x="49" y="235"/>
                </a:lnTo>
                <a:lnTo>
                  <a:pt x="49" y="235"/>
                </a:lnTo>
                <a:lnTo>
                  <a:pt x="49" y="235"/>
                </a:lnTo>
                <a:lnTo>
                  <a:pt x="49" y="239"/>
                </a:lnTo>
                <a:lnTo>
                  <a:pt x="49" y="239"/>
                </a:lnTo>
                <a:lnTo>
                  <a:pt x="49" y="239"/>
                </a:lnTo>
                <a:lnTo>
                  <a:pt x="45" y="239"/>
                </a:lnTo>
                <a:lnTo>
                  <a:pt x="45" y="239"/>
                </a:lnTo>
                <a:lnTo>
                  <a:pt x="45" y="239"/>
                </a:lnTo>
                <a:lnTo>
                  <a:pt x="45" y="239"/>
                </a:lnTo>
                <a:lnTo>
                  <a:pt x="40" y="239"/>
                </a:lnTo>
                <a:lnTo>
                  <a:pt x="40" y="239"/>
                </a:lnTo>
                <a:lnTo>
                  <a:pt x="36" y="239"/>
                </a:lnTo>
                <a:lnTo>
                  <a:pt x="36" y="239"/>
                </a:lnTo>
                <a:lnTo>
                  <a:pt x="31" y="239"/>
                </a:lnTo>
                <a:lnTo>
                  <a:pt x="31" y="239"/>
                </a:lnTo>
                <a:lnTo>
                  <a:pt x="31" y="239"/>
                </a:lnTo>
                <a:lnTo>
                  <a:pt x="27" y="244"/>
                </a:lnTo>
                <a:lnTo>
                  <a:pt x="27" y="244"/>
                </a:lnTo>
                <a:lnTo>
                  <a:pt x="27" y="244"/>
                </a:lnTo>
                <a:lnTo>
                  <a:pt x="27" y="244"/>
                </a:lnTo>
                <a:lnTo>
                  <a:pt x="27" y="244"/>
                </a:lnTo>
                <a:lnTo>
                  <a:pt x="27" y="244"/>
                </a:lnTo>
                <a:lnTo>
                  <a:pt x="27" y="244"/>
                </a:lnTo>
                <a:lnTo>
                  <a:pt x="27" y="239"/>
                </a:lnTo>
                <a:lnTo>
                  <a:pt x="22" y="239"/>
                </a:lnTo>
                <a:lnTo>
                  <a:pt x="22" y="239"/>
                </a:lnTo>
                <a:lnTo>
                  <a:pt x="22" y="239"/>
                </a:lnTo>
                <a:lnTo>
                  <a:pt x="22" y="239"/>
                </a:lnTo>
                <a:lnTo>
                  <a:pt x="18" y="239"/>
                </a:lnTo>
                <a:lnTo>
                  <a:pt x="18" y="239"/>
                </a:lnTo>
                <a:lnTo>
                  <a:pt x="18" y="244"/>
                </a:lnTo>
                <a:lnTo>
                  <a:pt x="18" y="239"/>
                </a:lnTo>
                <a:lnTo>
                  <a:pt x="13" y="239"/>
                </a:lnTo>
                <a:lnTo>
                  <a:pt x="13" y="239"/>
                </a:lnTo>
                <a:lnTo>
                  <a:pt x="13" y="239"/>
                </a:lnTo>
                <a:lnTo>
                  <a:pt x="13" y="239"/>
                </a:lnTo>
                <a:lnTo>
                  <a:pt x="13" y="235"/>
                </a:lnTo>
                <a:lnTo>
                  <a:pt x="13" y="235"/>
                </a:lnTo>
                <a:lnTo>
                  <a:pt x="13" y="235"/>
                </a:lnTo>
                <a:lnTo>
                  <a:pt x="18" y="235"/>
                </a:lnTo>
                <a:lnTo>
                  <a:pt x="13" y="230"/>
                </a:lnTo>
                <a:lnTo>
                  <a:pt x="13" y="230"/>
                </a:lnTo>
                <a:lnTo>
                  <a:pt x="13" y="230"/>
                </a:lnTo>
                <a:lnTo>
                  <a:pt x="13" y="226"/>
                </a:lnTo>
                <a:lnTo>
                  <a:pt x="13" y="226"/>
                </a:lnTo>
                <a:lnTo>
                  <a:pt x="18" y="226"/>
                </a:lnTo>
                <a:lnTo>
                  <a:pt x="13" y="221"/>
                </a:lnTo>
                <a:lnTo>
                  <a:pt x="13" y="221"/>
                </a:lnTo>
                <a:lnTo>
                  <a:pt x="13" y="221"/>
                </a:lnTo>
                <a:lnTo>
                  <a:pt x="13" y="221"/>
                </a:lnTo>
                <a:lnTo>
                  <a:pt x="13" y="217"/>
                </a:lnTo>
                <a:lnTo>
                  <a:pt x="13" y="217"/>
                </a:lnTo>
                <a:lnTo>
                  <a:pt x="13" y="217"/>
                </a:lnTo>
                <a:lnTo>
                  <a:pt x="13" y="217"/>
                </a:lnTo>
                <a:lnTo>
                  <a:pt x="9" y="217"/>
                </a:lnTo>
                <a:lnTo>
                  <a:pt x="9" y="217"/>
                </a:lnTo>
                <a:lnTo>
                  <a:pt x="9" y="217"/>
                </a:lnTo>
                <a:lnTo>
                  <a:pt x="9" y="217"/>
                </a:lnTo>
                <a:lnTo>
                  <a:pt x="9" y="217"/>
                </a:lnTo>
                <a:lnTo>
                  <a:pt x="9" y="217"/>
                </a:lnTo>
                <a:lnTo>
                  <a:pt x="9" y="217"/>
                </a:lnTo>
                <a:lnTo>
                  <a:pt x="4" y="212"/>
                </a:lnTo>
                <a:lnTo>
                  <a:pt x="4" y="212"/>
                </a:lnTo>
                <a:lnTo>
                  <a:pt x="4" y="208"/>
                </a:lnTo>
                <a:lnTo>
                  <a:pt x="4" y="208"/>
                </a:lnTo>
                <a:lnTo>
                  <a:pt x="4" y="208"/>
                </a:lnTo>
                <a:lnTo>
                  <a:pt x="4" y="208"/>
                </a:lnTo>
                <a:lnTo>
                  <a:pt x="4" y="203"/>
                </a:lnTo>
                <a:lnTo>
                  <a:pt x="4" y="203"/>
                </a:lnTo>
                <a:lnTo>
                  <a:pt x="4" y="203"/>
                </a:lnTo>
                <a:lnTo>
                  <a:pt x="4" y="199"/>
                </a:lnTo>
                <a:lnTo>
                  <a:pt x="4" y="199"/>
                </a:lnTo>
                <a:lnTo>
                  <a:pt x="4" y="199"/>
                </a:lnTo>
                <a:lnTo>
                  <a:pt x="4" y="199"/>
                </a:lnTo>
                <a:lnTo>
                  <a:pt x="4" y="194"/>
                </a:lnTo>
                <a:lnTo>
                  <a:pt x="4" y="194"/>
                </a:lnTo>
                <a:lnTo>
                  <a:pt x="4" y="190"/>
                </a:lnTo>
                <a:lnTo>
                  <a:pt x="0" y="190"/>
                </a:lnTo>
                <a:lnTo>
                  <a:pt x="4" y="190"/>
                </a:lnTo>
                <a:lnTo>
                  <a:pt x="4" y="190"/>
                </a:lnTo>
                <a:lnTo>
                  <a:pt x="4" y="190"/>
                </a:lnTo>
                <a:lnTo>
                  <a:pt x="9" y="190"/>
                </a:lnTo>
                <a:lnTo>
                  <a:pt x="9" y="185"/>
                </a:lnTo>
                <a:lnTo>
                  <a:pt x="9" y="181"/>
                </a:lnTo>
                <a:lnTo>
                  <a:pt x="9" y="181"/>
                </a:lnTo>
                <a:lnTo>
                  <a:pt x="9" y="181"/>
                </a:lnTo>
                <a:lnTo>
                  <a:pt x="9" y="176"/>
                </a:lnTo>
                <a:lnTo>
                  <a:pt x="13" y="176"/>
                </a:lnTo>
                <a:lnTo>
                  <a:pt x="13" y="176"/>
                </a:lnTo>
                <a:lnTo>
                  <a:pt x="18" y="172"/>
                </a:lnTo>
                <a:lnTo>
                  <a:pt x="18" y="172"/>
                </a:lnTo>
                <a:lnTo>
                  <a:pt x="18" y="176"/>
                </a:lnTo>
                <a:lnTo>
                  <a:pt x="22" y="181"/>
                </a:lnTo>
                <a:lnTo>
                  <a:pt x="22" y="181"/>
                </a:lnTo>
                <a:lnTo>
                  <a:pt x="27" y="181"/>
                </a:lnTo>
                <a:lnTo>
                  <a:pt x="27" y="181"/>
                </a:lnTo>
                <a:lnTo>
                  <a:pt x="27" y="181"/>
                </a:lnTo>
                <a:lnTo>
                  <a:pt x="27" y="176"/>
                </a:lnTo>
                <a:lnTo>
                  <a:pt x="31" y="176"/>
                </a:lnTo>
                <a:lnTo>
                  <a:pt x="31" y="176"/>
                </a:lnTo>
                <a:lnTo>
                  <a:pt x="31" y="176"/>
                </a:lnTo>
                <a:lnTo>
                  <a:pt x="36" y="176"/>
                </a:lnTo>
                <a:lnTo>
                  <a:pt x="36" y="176"/>
                </a:lnTo>
                <a:lnTo>
                  <a:pt x="36" y="176"/>
                </a:lnTo>
                <a:lnTo>
                  <a:pt x="40" y="176"/>
                </a:lnTo>
                <a:lnTo>
                  <a:pt x="40" y="181"/>
                </a:lnTo>
                <a:lnTo>
                  <a:pt x="45" y="176"/>
                </a:lnTo>
                <a:lnTo>
                  <a:pt x="49" y="176"/>
                </a:lnTo>
                <a:lnTo>
                  <a:pt x="49" y="176"/>
                </a:lnTo>
                <a:lnTo>
                  <a:pt x="49" y="176"/>
                </a:lnTo>
                <a:lnTo>
                  <a:pt x="49" y="176"/>
                </a:lnTo>
                <a:lnTo>
                  <a:pt x="49" y="172"/>
                </a:lnTo>
                <a:lnTo>
                  <a:pt x="54" y="172"/>
                </a:lnTo>
                <a:lnTo>
                  <a:pt x="54" y="172"/>
                </a:lnTo>
                <a:lnTo>
                  <a:pt x="54" y="176"/>
                </a:lnTo>
                <a:lnTo>
                  <a:pt x="54" y="176"/>
                </a:lnTo>
                <a:lnTo>
                  <a:pt x="54" y="176"/>
                </a:lnTo>
                <a:lnTo>
                  <a:pt x="58" y="176"/>
                </a:lnTo>
                <a:lnTo>
                  <a:pt x="63" y="176"/>
                </a:lnTo>
                <a:lnTo>
                  <a:pt x="67" y="176"/>
                </a:lnTo>
                <a:lnTo>
                  <a:pt x="67" y="176"/>
                </a:lnTo>
                <a:lnTo>
                  <a:pt x="72" y="176"/>
                </a:lnTo>
                <a:lnTo>
                  <a:pt x="76" y="176"/>
                </a:lnTo>
                <a:lnTo>
                  <a:pt x="81" y="176"/>
                </a:lnTo>
                <a:lnTo>
                  <a:pt x="85" y="176"/>
                </a:lnTo>
                <a:lnTo>
                  <a:pt x="85" y="176"/>
                </a:lnTo>
                <a:lnTo>
                  <a:pt x="90" y="176"/>
                </a:lnTo>
                <a:lnTo>
                  <a:pt x="95" y="176"/>
                </a:lnTo>
                <a:lnTo>
                  <a:pt x="99" y="176"/>
                </a:lnTo>
                <a:lnTo>
                  <a:pt x="99" y="176"/>
                </a:lnTo>
                <a:lnTo>
                  <a:pt x="104" y="176"/>
                </a:lnTo>
                <a:lnTo>
                  <a:pt x="108" y="176"/>
                </a:lnTo>
                <a:lnTo>
                  <a:pt x="113" y="176"/>
                </a:lnTo>
                <a:lnTo>
                  <a:pt x="117" y="176"/>
                </a:lnTo>
                <a:lnTo>
                  <a:pt x="117" y="176"/>
                </a:lnTo>
                <a:lnTo>
                  <a:pt x="122" y="172"/>
                </a:lnTo>
                <a:lnTo>
                  <a:pt x="122" y="167"/>
                </a:lnTo>
                <a:lnTo>
                  <a:pt x="122" y="163"/>
                </a:lnTo>
                <a:lnTo>
                  <a:pt x="117" y="158"/>
                </a:lnTo>
                <a:lnTo>
                  <a:pt x="117" y="158"/>
                </a:lnTo>
                <a:lnTo>
                  <a:pt x="117" y="153"/>
                </a:lnTo>
                <a:lnTo>
                  <a:pt x="117" y="149"/>
                </a:lnTo>
                <a:lnTo>
                  <a:pt x="117" y="144"/>
                </a:lnTo>
                <a:lnTo>
                  <a:pt x="117" y="135"/>
                </a:lnTo>
                <a:lnTo>
                  <a:pt x="117" y="131"/>
                </a:lnTo>
                <a:lnTo>
                  <a:pt x="117" y="126"/>
                </a:lnTo>
                <a:lnTo>
                  <a:pt x="113" y="122"/>
                </a:lnTo>
                <a:lnTo>
                  <a:pt x="113" y="117"/>
                </a:lnTo>
                <a:lnTo>
                  <a:pt x="113" y="113"/>
                </a:lnTo>
                <a:lnTo>
                  <a:pt x="113" y="108"/>
                </a:lnTo>
                <a:lnTo>
                  <a:pt x="113" y="104"/>
                </a:lnTo>
                <a:lnTo>
                  <a:pt x="113" y="99"/>
                </a:lnTo>
                <a:lnTo>
                  <a:pt x="113" y="95"/>
                </a:lnTo>
                <a:lnTo>
                  <a:pt x="113" y="90"/>
                </a:lnTo>
                <a:lnTo>
                  <a:pt x="113" y="86"/>
                </a:lnTo>
                <a:lnTo>
                  <a:pt x="113" y="81"/>
                </a:lnTo>
                <a:lnTo>
                  <a:pt x="113" y="77"/>
                </a:lnTo>
                <a:lnTo>
                  <a:pt x="113" y="72"/>
                </a:lnTo>
                <a:lnTo>
                  <a:pt x="113" y="68"/>
                </a:lnTo>
                <a:lnTo>
                  <a:pt x="113" y="63"/>
                </a:lnTo>
                <a:lnTo>
                  <a:pt x="113" y="59"/>
                </a:lnTo>
                <a:lnTo>
                  <a:pt x="108" y="54"/>
                </a:lnTo>
                <a:lnTo>
                  <a:pt x="108" y="50"/>
                </a:lnTo>
                <a:lnTo>
                  <a:pt x="108" y="45"/>
                </a:lnTo>
                <a:lnTo>
                  <a:pt x="108" y="40"/>
                </a:lnTo>
                <a:lnTo>
                  <a:pt x="108" y="36"/>
                </a:lnTo>
                <a:lnTo>
                  <a:pt x="108" y="31"/>
                </a:lnTo>
                <a:lnTo>
                  <a:pt x="108" y="27"/>
                </a:lnTo>
                <a:lnTo>
                  <a:pt x="108" y="22"/>
                </a:lnTo>
                <a:lnTo>
                  <a:pt x="108" y="18"/>
                </a:lnTo>
                <a:lnTo>
                  <a:pt x="108" y="13"/>
                </a:lnTo>
                <a:lnTo>
                  <a:pt x="108" y="9"/>
                </a:lnTo>
                <a:lnTo>
                  <a:pt x="108" y="0"/>
                </a:lnTo>
                <a:lnTo>
                  <a:pt x="108" y="0"/>
                </a:lnTo>
                <a:lnTo>
                  <a:pt x="113" y="0"/>
                </a:lnTo>
                <a:lnTo>
                  <a:pt x="117" y="0"/>
                </a:lnTo>
                <a:lnTo>
                  <a:pt x="122" y="0"/>
                </a:lnTo>
                <a:lnTo>
                  <a:pt x="131" y="0"/>
                </a:lnTo>
                <a:lnTo>
                  <a:pt x="135" y="0"/>
                </a:lnTo>
                <a:lnTo>
                  <a:pt x="140" y="0"/>
                </a:lnTo>
                <a:lnTo>
                  <a:pt x="144" y="4"/>
                </a:lnTo>
                <a:lnTo>
                  <a:pt x="153" y="9"/>
                </a:lnTo>
                <a:lnTo>
                  <a:pt x="158" y="13"/>
                </a:lnTo>
                <a:lnTo>
                  <a:pt x="162" y="18"/>
                </a:lnTo>
                <a:lnTo>
                  <a:pt x="167" y="22"/>
                </a:lnTo>
                <a:lnTo>
                  <a:pt x="171" y="27"/>
                </a:lnTo>
                <a:lnTo>
                  <a:pt x="180" y="27"/>
                </a:lnTo>
                <a:lnTo>
                  <a:pt x="185" y="31"/>
                </a:lnTo>
                <a:lnTo>
                  <a:pt x="189" y="36"/>
                </a:lnTo>
                <a:lnTo>
                  <a:pt x="194" y="40"/>
                </a:lnTo>
                <a:lnTo>
                  <a:pt x="198" y="45"/>
                </a:lnTo>
                <a:lnTo>
                  <a:pt x="207" y="50"/>
                </a:lnTo>
                <a:lnTo>
                  <a:pt x="212" y="54"/>
                </a:lnTo>
                <a:lnTo>
                  <a:pt x="217" y="59"/>
                </a:lnTo>
                <a:lnTo>
                  <a:pt x="221" y="63"/>
                </a:lnTo>
                <a:lnTo>
                  <a:pt x="226" y="68"/>
                </a:lnTo>
                <a:lnTo>
                  <a:pt x="235" y="68"/>
                </a:lnTo>
                <a:lnTo>
                  <a:pt x="235" y="72"/>
                </a:lnTo>
                <a:lnTo>
                  <a:pt x="235" y="72"/>
                </a:lnTo>
                <a:lnTo>
                  <a:pt x="235" y="72"/>
                </a:lnTo>
                <a:lnTo>
                  <a:pt x="235" y="77"/>
                </a:lnTo>
                <a:lnTo>
                  <a:pt x="235" y="77"/>
                </a:lnTo>
                <a:lnTo>
                  <a:pt x="235" y="77"/>
                </a:lnTo>
                <a:lnTo>
                  <a:pt x="239" y="77"/>
                </a:lnTo>
                <a:lnTo>
                  <a:pt x="244" y="81"/>
                </a:lnTo>
                <a:lnTo>
                  <a:pt x="244" y="81"/>
                </a:lnTo>
                <a:lnTo>
                  <a:pt x="244" y="86"/>
                </a:lnTo>
                <a:lnTo>
                  <a:pt x="244" y="86"/>
                </a:lnTo>
                <a:lnTo>
                  <a:pt x="244" y="86"/>
                </a:lnTo>
                <a:lnTo>
                  <a:pt x="248" y="86"/>
                </a:lnTo>
                <a:lnTo>
                  <a:pt x="248" y="86"/>
                </a:lnTo>
                <a:lnTo>
                  <a:pt x="253" y="86"/>
                </a:lnTo>
                <a:lnTo>
                  <a:pt x="253" y="90"/>
                </a:lnTo>
                <a:lnTo>
                  <a:pt x="257" y="90"/>
                </a:lnTo>
                <a:lnTo>
                  <a:pt x="257" y="90"/>
                </a:lnTo>
                <a:lnTo>
                  <a:pt x="262" y="90"/>
                </a:lnTo>
                <a:lnTo>
                  <a:pt x="262" y="95"/>
                </a:lnTo>
                <a:lnTo>
                  <a:pt x="266" y="95"/>
                </a:lnTo>
                <a:lnTo>
                  <a:pt x="266" y="95"/>
                </a:lnTo>
                <a:lnTo>
                  <a:pt x="271" y="95"/>
                </a:lnTo>
                <a:lnTo>
                  <a:pt x="271" y="95"/>
                </a:lnTo>
                <a:lnTo>
                  <a:pt x="271" y="95"/>
                </a:lnTo>
                <a:lnTo>
                  <a:pt x="271" y="99"/>
                </a:lnTo>
                <a:lnTo>
                  <a:pt x="271" y="99"/>
                </a:lnTo>
                <a:lnTo>
                  <a:pt x="271" y="104"/>
                </a:lnTo>
                <a:lnTo>
                  <a:pt x="271" y="104"/>
                </a:lnTo>
                <a:lnTo>
                  <a:pt x="271" y="104"/>
                </a:lnTo>
                <a:lnTo>
                  <a:pt x="271" y="104"/>
                </a:lnTo>
                <a:lnTo>
                  <a:pt x="271" y="104"/>
                </a:lnTo>
                <a:lnTo>
                  <a:pt x="271" y="104"/>
                </a:lnTo>
                <a:lnTo>
                  <a:pt x="266" y="108"/>
                </a:lnTo>
                <a:lnTo>
                  <a:pt x="266" y="108"/>
                </a:lnTo>
                <a:lnTo>
                  <a:pt x="266" y="108"/>
                </a:lnTo>
                <a:lnTo>
                  <a:pt x="271" y="108"/>
                </a:lnTo>
                <a:lnTo>
                  <a:pt x="271" y="113"/>
                </a:lnTo>
                <a:lnTo>
                  <a:pt x="271" y="113"/>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3" name="Freeform 109">
            <a:extLst>
              <a:ext uri="{FF2B5EF4-FFF2-40B4-BE49-F238E27FC236}">
                <a16:creationId xmlns:a16="http://schemas.microsoft.com/office/drawing/2014/main" id="{31580354-3329-6A41-B33A-828337214C1E}"/>
              </a:ext>
            </a:extLst>
          </p:cNvPr>
          <p:cNvSpPr>
            <a:spLocks/>
          </p:cNvSpPr>
          <p:nvPr/>
        </p:nvSpPr>
        <p:spPr bwMode="auto">
          <a:xfrm>
            <a:off x="9205100" y="2871543"/>
            <a:ext cx="379308" cy="891291"/>
          </a:xfrm>
          <a:custGeom>
            <a:avLst/>
            <a:gdLst>
              <a:gd name="T0" fmla="*/ 63 w 158"/>
              <a:gd name="T1" fmla="*/ 9 h 366"/>
              <a:gd name="T2" fmla="*/ 76 w 158"/>
              <a:gd name="T3" fmla="*/ 18 h 366"/>
              <a:gd name="T4" fmla="*/ 85 w 158"/>
              <a:gd name="T5" fmla="*/ 45 h 366"/>
              <a:gd name="T6" fmla="*/ 81 w 158"/>
              <a:gd name="T7" fmla="*/ 59 h 366"/>
              <a:gd name="T8" fmla="*/ 72 w 158"/>
              <a:gd name="T9" fmla="*/ 68 h 366"/>
              <a:gd name="T10" fmla="*/ 76 w 158"/>
              <a:gd name="T11" fmla="*/ 86 h 366"/>
              <a:gd name="T12" fmla="*/ 90 w 158"/>
              <a:gd name="T13" fmla="*/ 86 h 366"/>
              <a:gd name="T14" fmla="*/ 99 w 158"/>
              <a:gd name="T15" fmla="*/ 95 h 366"/>
              <a:gd name="T16" fmla="*/ 113 w 158"/>
              <a:gd name="T17" fmla="*/ 108 h 366"/>
              <a:gd name="T18" fmla="*/ 113 w 158"/>
              <a:gd name="T19" fmla="*/ 122 h 366"/>
              <a:gd name="T20" fmla="*/ 126 w 158"/>
              <a:gd name="T21" fmla="*/ 131 h 366"/>
              <a:gd name="T22" fmla="*/ 135 w 158"/>
              <a:gd name="T23" fmla="*/ 135 h 366"/>
              <a:gd name="T24" fmla="*/ 149 w 158"/>
              <a:gd name="T25" fmla="*/ 135 h 366"/>
              <a:gd name="T26" fmla="*/ 140 w 158"/>
              <a:gd name="T27" fmla="*/ 149 h 366"/>
              <a:gd name="T28" fmla="*/ 135 w 158"/>
              <a:gd name="T29" fmla="*/ 163 h 366"/>
              <a:gd name="T30" fmla="*/ 126 w 158"/>
              <a:gd name="T31" fmla="*/ 163 h 366"/>
              <a:gd name="T32" fmla="*/ 117 w 158"/>
              <a:gd name="T33" fmla="*/ 167 h 366"/>
              <a:gd name="T34" fmla="*/ 108 w 158"/>
              <a:gd name="T35" fmla="*/ 176 h 366"/>
              <a:gd name="T36" fmla="*/ 104 w 158"/>
              <a:gd name="T37" fmla="*/ 194 h 366"/>
              <a:gd name="T38" fmla="*/ 99 w 158"/>
              <a:gd name="T39" fmla="*/ 203 h 366"/>
              <a:gd name="T40" fmla="*/ 113 w 158"/>
              <a:gd name="T41" fmla="*/ 217 h 366"/>
              <a:gd name="T42" fmla="*/ 126 w 158"/>
              <a:gd name="T43" fmla="*/ 239 h 366"/>
              <a:gd name="T44" fmla="*/ 131 w 158"/>
              <a:gd name="T45" fmla="*/ 258 h 366"/>
              <a:gd name="T46" fmla="*/ 126 w 158"/>
              <a:gd name="T47" fmla="*/ 271 h 366"/>
              <a:gd name="T48" fmla="*/ 144 w 158"/>
              <a:gd name="T49" fmla="*/ 303 h 366"/>
              <a:gd name="T50" fmla="*/ 153 w 158"/>
              <a:gd name="T51" fmla="*/ 316 h 366"/>
              <a:gd name="T52" fmla="*/ 153 w 158"/>
              <a:gd name="T53" fmla="*/ 343 h 366"/>
              <a:gd name="T54" fmla="*/ 144 w 158"/>
              <a:gd name="T55" fmla="*/ 362 h 366"/>
              <a:gd name="T56" fmla="*/ 144 w 158"/>
              <a:gd name="T57" fmla="*/ 339 h 366"/>
              <a:gd name="T58" fmla="*/ 140 w 158"/>
              <a:gd name="T59" fmla="*/ 330 h 366"/>
              <a:gd name="T60" fmla="*/ 140 w 158"/>
              <a:gd name="T61" fmla="*/ 316 h 366"/>
              <a:gd name="T62" fmla="*/ 126 w 158"/>
              <a:gd name="T63" fmla="*/ 289 h 366"/>
              <a:gd name="T64" fmla="*/ 122 w 158"/>
              <a:gd name="T65" fmla="*/ 276 h 366"/>
              <a:gd name="T66" fmla="*/ 108 w 158"/>
              <a:gd name="T67" fmla="*/ 239 h 366"/>
              <a:gd name="T68" fmla="*/ 99 w 158"/>
              <a:gd name="T69" fmla="*/ 226 h 366"/>
              <a:gd name="T70" fmla="*/ 94 w 158"/>
              <a:gd name="T71" fmla="*/ 235 h 366"/>
              <a:gd name="T72" fmla="*/ 85 w 158"/>
              <a:gd name="T73" fmla="*/ 235 h 366"/>
              <a:gd name="T74" fmla="*/ 76 w 158"/>
              <a:gd name="T75" fmla="*/ 253 h 366"/>
              <a:gd name="T76" fmla="*/ 67 w 158"/>
              <a:gd name="T77" fmla="*/ 253 h 366"/>
              <a:gd name="T78" fmla="*/ 58 w 158"/>
              <a:gd name="T79" fmla="*/ 248 h 366"/>
              <a:gd name="T80" fmla="*/ 54 w 158"/>
              <a:gd name="T81" fmla="*/ 248 h 366"/>
              <a:gd name="T82" fmla="*/ 54 w 158"/>
              <a:gd name="T83" fmla="*/ 221 h 366"/>
              <a:gd name="T84" fmla="*/ 40 w 158"/>
              <a:gd name="T85" fmla="*/ 185 h 366"/>
              <a:gd name="T86" fmla="*/ 27 w 158"/>
              <a:gd name="T87" fmla="*/ 181 h 366"/>
              <a:gd name="T88" fmla="*/ 31 w 158"/>
              <a:gd name="T89" fmla="*/ 176 h 366"/>
              <a:gd name="T90" fmla="*/ 22 w 158"/>
              <a:gd name="T91" fmla="*/ 167 h 366"/>
              <a:gd name="T92" fmla="*/ 18 w 158"/>
              <a:gd name="T93" fmla="*/ 163 h 366"/>
              <a:gd name="T94" fmla="*/ 9 w 158"/>
              <a:gd name="T95" fmla="*/ 158 h 366"/>
              <a:gd name="T96" fmla="*/ 0 w 158"/>
              <a:gd name="T97" fmla="*/ 149 h 366"/>
              <a:gd name="T98" fmla="*/ 4 w 158"/>
              <a:gd name="T99" fmla="*/ 145 h 366"/>
              <a:gd name="T100" fmla="*/ 4 w 158"/>
              <a:gd name="T101" fmla="*/ 131 h 366"/>
              <a:gd name="T102" fmla="*/ 9 w 158"/>
              <a:gd name="T103" fmla="*/ 122 h 366"/>
              <a:gd name="T104" fmla="*/ 9 w 158"/>
              <a:gd name="T105" fmla="*/ 108 h 366"/>
              <a:gd name="T106" fmla="*/ 9 w 158"/>
              <a:gd name="T107" fmla="*/ 90 h 366"/>
              <a:gd name="T108" fmla="*/ 22 w 158"/>
              <a:gd name="T109" fmla="*/ 81 h 366"/>
              <a:gd name="T110" fmla="*/ 22 w 158"/>
              <a:gd name="T111" fmla="*/ 68 h 366"/>
              <a:gd name="T112" fmla="*/ 27 w 158"/>
              <a:gd name="T113" fmla="*/ 50 h 366"/>
              <a:gd name="T114" fmla="*/ 31 w 158"/>
              <a:gd name="T115" fmla="*/ 31 h 366"/>
              <a:gd name="T116" fmla="*/ 49 w 158"/>
              <a:gd name="T117" fmla="*/ 31 h 366"/>
              <a:gd name="T118" fmla="*/ 49 w 158"/>
              <a:gd name="T119" fmla="*/ 13 h 366"/>
              <a:gd name="T120" fmla="*/ 49 w 158"/>
              <a:gd name="T121"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8" h="366">
                <a:moveTo>
                  <a:pt x="54" y="4"/>
                </a:moveTo>
                <a:lnTo>
                  <a:pt x="54" y="4"/>
                </a:lnTo>
                <a:lnTo>
                  <a:pt x="54" y="4"/>
                </a:lnTo>
                <a:lnTo>
                  <a:pt x="58" y="4"/>
                </a:lnTo>
                <a:lnTo>
                  <a:pt x="58" y="4"/>
                </a:lnTo>
                <a:lnTo>
                  <a:pt x="58" y="4"/>
                </a:lnTo>
                <a:lnTo>
                  <a:pt x="58" y="4"/>
                </a:lnTo>
                <a:lnTo>
                  <a:pt x="63" y="9"/>
                </a:lnTo>
                <a:lnTo>
                  <a:pt x="63" y="9"/>
                </a:lnTo>
                <a:lnTo>
                  <a:pt x="63" y="9"/>
                </a:lnTo>
                <a:lnTo>
                  <a:pt x="63" y="9"/>
                </a:lnTo>
                <a:lnTo>
                  <a:pt x="63" y="13"/>
                </a:lnTo>
                <a:lnTo>
                  <a:pt x="67" y="18"/>
                </a:lnTo>
                <a:lnTo>
                  <a:pt x="67" y="18"/>
                </a:lnTo>
                <a:lnTo>
                  <a:pt x="67" y="18"/>
                </a:lnTo>
                <a:lnTo>
                  <a:pt x="72" y="18"/>
                </a:lnTo>
                <a:lnTo>
                  <a:pt x="72" y="18"/>
                </a:lnTo>
                <a:lnTo>
                  <a:pt x="72" y="18"/>
                </a:lnTo>
                <a:lnTo>
                  <a:pt x="72" y="18"/>
                </a:lnTo>
                <a:lnTo>
                  <a:pt x="72" y="18"/>
                </a:lnTo>
                <a:lnTo>
                  <a:pt x="72" y="18"/>
                </a:lnTo>
                <a:lnTo>
                  <a:pt x="76" y="18"/>
                </a:lnTo>
                <a:lnTo>
                  <a:pt x="76" y="22"/>
                </a:lnTo>
                <a:lnTo>
                  <a:pt x="76" y="27"/>
                </a:lnTo>
                <a:lnTo>
                  <a:pt x="76" y="27"/>
                </a:lnTo>
                <a:lnTo>
                  <a:pt x="81" y="31"/>
                </a:lnTo>
                <a:lnTo>
                  <a:pt x="81" y="31"/>
                </a:lnTo>
                <a:lnTo>
                  <a:pt x="81" y="36"/>
                </a:lnTo>
                <a:lnTo>
                  <a:pt x="81" y="36"/>
                </a:lnTo>
                <a:lnTo>
                  <a:pt x="81" y="41"/>
                </a:lnTo>
                <a:lnTo>
                  <a:pt x="81" y="41"/>
                </a:lnTo>
                <a:lnTo>
                  <a:pt x="81" y="45"/>
                </a:lnTo>
                <a:lnTo>
                  <a:pt x="85" y="45"/>
                </a:lnTo>
                <a:lnTo>
                  <a:pt x="85" y="45"/>
                </a:lnTo>
                <a:lnTo>
                  <a:pt x="81" y="50"/>
                </a:lnTo>
                <a:lnTo>
                  <a:pt x="81" y="50"/>
                </a:lnTo>
                <a:lnTo>
                  <a:pt x="81" y="50"/>
                </a:lnTo>
                <a:lnTo>
                  <a:pt x="85" y="50"/>
                </a:lnTo>
                <a:lnTo>
                  <a:pt x="85" y="54"/>
                </a:lnTo>
                <a:lnTo>
                  <a:pt x="85" y="54"/>
                </a:lnTo>
                <a:lnTo>
                  <a:pt x="85" y="54"/>
                </a:lnTo>
                <a:lnTo>
                  <a:pt x="81" y="54"/>
                </a:lnTo>
                <a:lnTo>
                  <a:pt x="81" y="59"/>
                </a:lnTo>
                <a:lnTo>
                  <a:pt x="81" y="59"/>
                </a:lnTo>
                <a:lnTo>
                  <a:pt x="81" y="59"/>
                </a:lnTo>
                <a:lnTo>
                  <a:pt x="76" y="59"/>
                </a:lnTo>
                <a:lnTo>
                  <a:pt x="76" y="59"/>
                </a:lnTo>
                <a:lnTo>
                  <a:pt x="76" y="63"/>
                </a:lnTo>
                <a:lnTo>
                  <a:pt x="76" y="63"/>
                </a:lnTo>
                <a:lnTo>
                  <a:pt x="76" y="63"/>
                </a:lnTo>
                <a:lnTo>
                  <a:pt x="76" y="63"/>
                </a:lnTo>
                <a:lnTo>
                  <a:pt x="76" y="63"/>
                </a:lnTo>
                <a:lnTo>
                  <a:pt x="72" y="63"/>
                </a:lnTo>
                <a:lnTo>
                  <a:pt x="72" y="68"/>
                </a:lnTo>
                <a:lnTo>
                  <a:pt x="72" y="68"/>
                </a:lnTo>
                <a:lnTo>
                  <a:pt x="72" y="72"/>
                </a:lnTo>
                <a:lnTo>
                  <a:pt x="76" y="72"/>
                </a:lnTo>
                <a:lnTo>
                  <a:pt x="76" y="72"/>
                </a:lnTo>
                <a:lnTo>
                  <a:pt x="72" y="72"/>
                </a:lnTo>
                <a:lnTo>
                  <a:pt x="72" y="77"/>
                </a:lnTo>
                <a:lnTo>
                  <a:pt x="72" y="77"/>
                </a:lnTo>
                <a:lnTo>
                  <a:pt x="72" y="81"/>
                </a:lnTo>
                <a:lnTo>
                  <a:pt x="72" y="81"/>
                </a:lnTo>
                <a:lnTo>
                  <a:pt x="76" y="81"/>
                </a:lnTo>
                <a:lnTo>
                  <a:pt x="76" y="81"/>
                </a:lnTo>
                <a:lnTo>
                  <a:pt x="76" y="86"/>
                </a:lnTo>
                <a:lnTo>
                  <a:pt x="76" y="86"/>
                </a:lnTo>
                <a:lnTo>
                  <a:pt x="76" y="86"/>
                </a:lnTo>
                <a:lnTo>
                  <a:pt x="76" y="90"/>
                </a:lnTo>
                <a:lnTo>
                  <a:pt x="76" y="90"/>
                </a:lnTo>
                <a:lnTo>
                  <a:pt x="76" y="90"/>
                </a:lnTo>
                <a:lnTo>
                  <a:pt x="81" y="90"/>
                </a:lnTo>
                <a:lnTo>
                  <a:pt x="81" y="90"/>
                </a:lnTo>
                <a:lnTo>
                  <a:pt x="81" y="90"/>
                </a:lnTo>
                <a:lnTo>
                  <a:pt x="85" y="90"/>
                </a:lnTo>
                <a:lnTo>
                  <a:pt x="85" y="86"/>
                </a:lnTo>
                <a:lnTo>
                  <a:pt x="90" y="86"/>
                </a:lnTo>
                <a:lnTo>
                  <a:pt x="90" y="86"/>
                </a:lnTo>
                <a:lnTo>
                  <a:pt x="94" y="86"/>
                </a:lnTo>
                <a:lnTo>
                  <a:pt x="94" y="86"/>
                </a:lnTo>
                <a:lnTo>
                  <a:pt x="94" y="86"/>
                </a:lnTo>
                <a:lnTo>
                  <a:pt x="94" y="86"/>
                </a:lnTo>
                <a:lnTo>
                  <a:pt x="99" y="86"/>
                </a:lnTo>
                <a:lnTo>
                  <a:pt x="99" y="86"/>
                </a:lnTo>
                <a:lnTo>
                  <a:pt x="94" y="90"/>
                </a:lnTo>
                <a:lnTo>
                  <a:pt x="94" y="90"/>
                </a:lnTo>
                <a:lnTo>
                  <a:pt x="94" y="90"/>
                </a:lnTo>
                <a:lnTo>
                  <a:pt x="99" y="95"/>
                </a:lnTo>
                <a:lnTo>
                  <a:pt x="99" y="95"/>
                </a:lnTo>
                <a:lnTo>
                  <a:pt x="99" y="95"/>
                </a:lnTo>
                <a:lnTo>
                  <a:pt x="99" y="99"/>
                </a:lnTo>
                <a:lnTo>
                  <a:pt x="99" y="99"/>
                </a:lnTo>
                <a:lnTo>
                  <a:pt x="99" y="99"/>
                </a:lnTo>
                <a:lnTo>
                  <a:pt x="104" y="99"/>
                </a:lnTo>
                <a:lnTo>
                  <a:pt x="104" y="104"/>
                </a:lnTo>
                <a:lnTo>
                  <a:pt x="104" y="104"/>
                </a:lnTo>
                <a:lnTo>
                  <a:pt x="104" y="104"/>
                </a:lnTo>
                <a:lnTo>
                  <a:pt x="108" y="108"/>
                </a:lnTo>
                <a:lnTo>
                  <a:pt x="113" y="108"/>
                </a:lnTo>
                <a:lnTo>
                  <a:pt x="113" y="108"/>
                </a:lnTo>
                <a:lnTo>
                  <a:pt x="113" y="108"/>
                </a:lnTo>
                <a:lnTo>
                  <a:pt x="113" y="108"/>
                </a:lnTo>
                <a:lnTo>
                  <a:pt x="113" y="108"/>
                </a:lnTo>
                <a:lnTo>
                  <a:pt x="113" y="108"/>
                </a:lnTo>
                <a:lnTo>
                  <a:pt x="113" y="113"/>
                </a:lnTo>
                <a:lnTo>
                  <a:pt x="113" y="113"/>
                </a:lnTo>
                <a:lnTo>
                  <a:pt x="113" y="117"/>
                </a:lnTo>
                <a:lnTo>
                  <a:pt x="113" y="117"/>
                </a:lnTo>
                <a:lnTo>
                  <a:pt x="113" y="122"/>
                </a:lnTo>
                <a:lnTo>
                  <a:pt x="113" y="122"/>
                </a:lnTo>
                <a:lnTo>
                  <a:pt x="113" y="126"/>
                </a:lnTo>
                <a:lnTo>
                  <a:pt x="113" y="126"/>
                </a:lnTo>
                <a:lnTo>
                  <a:pt x="113" y="126"/>
                </a:lnTo>
                <a:lnTo>
                  <a:pt x="113" y="126"/>
                </a:lnTo>
                <a:lnTo>
                  <a:pt x="113" y="126"/>
                </a:lnTo>
                <a:lnTo>
                  <a:pt x="117" y="126"/>
                </a:lnTo>
                <a:lnTo>
                  <a:pt x="122" y="126"/>
                </a:lnTo>
                <a:lnTo>
                  <a:pt x="122" y="126"/>
                </a:lnTo>
                <a:lnTo>
                  <a:pt x="126" y="126"/>
                </a:lnTo>
                <a:lnTo>
                  <a:pt x="126" y="126"/>
                </a:lnTo>
                <a:lnTo>
                  <a:pt x="126" y="131"/>
                </a:lnTo>
                <a:lnTo>
                  <a:pt x="126" y="131"/>
                </a:lnTo>
                <a:lnTo>
                  <a:pt x="126" y="131"/>
                </a:lnTo>
                <a:lnTo>
                  <a:pt x="126" y="135"/>
                </a:lnTo>
                <a:lnTo>
                  <a:pt x="131" y="135"/>
                </a:lnTo>
                <a:lnTo>
                  <a:pt x="131" y="135"/>
                </a:lnTo>
                <a:lnTo>
                  <a:pt x="131" y="135"/>
                </a:lnTo>
                <a:lnTo>
                  <a:pt x="131" y="135"/>
                </a:lnTo>
                <a:lnTo>
                  <a:pt x="131" y="135"/>
                </a:lnTo>
                <a:lnTo>
                  <a:pt x="131" y="140"/>
                </a:lnTo>
                <a:lnTo>
                  <a:pt x="135" y="140"/>
                </a:lnTo>
                <a:lnTo>
                  <a:pt x="135" y="135"/>
                </a:lnTo>
                <a:lnTo>
                  <a:pt x="135" y="135"/>
                </a:lnTo>
                <a:lnTo>
                  <a:pt x="140" y="140"/>
                </a:lnTo>
                <a:lnTo>
                  <a:pt x="140" y="140"/>
                </a:lnTo>
                <a:lnTo>
                  <a:pt x="140" y="135"/>
                </a:lnTo>
                <a:lnTo>
                  <a:pt x="144" y="135"/>
                </a:lnTo>
                <a:lnTo>
                  <a:pt x="144" y="131"/>
                </a:lnTo>
                <a:lnTo>
                  <a:pt x="144" y="131"/>
                </a:lnTo>
                <a:lnTo>
                  <a:pt x="149" y="131"/>
                </a:lnTo>
                <a:lnTo>
                  <a:pt x="149" y="131"/>
                </a:lnTo>
                <a:lnTo>
                  <a:pt x="149" y="131"/>
                </a:lnTo>
                <a:lnTo>
                  <a:pt x="149" y="135"/>
                </a:lnTo>
                <a:lnTo>
                  <a:pt x="149" y="135"/>
                </a:lnTo>
                <a:lnTo>
                  <a:pt x="149" y="135"/>
                </a:lnTo>
                <a:lnTo>
                  <a:pt x="144" y="140"/>
                </a:lnTo>
                <a:lnTo>
                  <a:pt x="144" y="140"/>
                </a:lnTo>
                <a:lnTo>
                  <a:pt x="144" y="140"/>
                </a:lnTo>
                <a:lnTo>
                  <a:pt x="144" y="140"/>
                </a:lnTo>
                <a:lnTo>
                  <a:pt x="144" y="145"/>
                </a:lnTo>
                <a:lnTo>
                  <a:pt x="140" y="145"/>
                </a:lnTo>
                <a:lnTo>
                  <a:pt x="140" y="145"/>
                </a:lnTo>
                <a:lnTo>
                  <a:pt x="140" y="149"/>
                </a:lnTo>
                <a:lnTo>
                  <a:pt x="140" y="149"/>
                </a:lnTo>
                <a:lnTo>
                  <a:pt x="140" y="149"/>
                </a:lnTo>
                <a:lnTo>
                  <a:pt x="144" y="149"/>
                </a:lnTo>
                <a:lnTo>
                  <a:pt x="144" y="149"/>
                </a:lnTo>
                <a:lnTo>
                  <a:pt x="140" y="149"/>
                </a:lnTo>
                <a:lnTo>
                  <a:pt x="140" y="149"/>
                </a:lnTo>
                <a:lnTo>
                  <a:pt x="140" y="149"/>
                </a:lnTo>
                <a:lnTo>
                  <a:pt x="140" y="154"/>
                </a:lnTo>
                <a:lnTo>
                  <a:pt x="135" y="154"/>
                </a:lnTo>
                <a:lnTo>
                  <a:pt x="135" y="154"/>
                </a:lnTo>
                <a:lnTo>
                  <a:pt x="135" y="158"/>
                </a:lnTo>
                <a:lnTo>
                  <a:pt x="135" y="163"/>
                </a:lnTo>
                <a:lnTo>
                  <a:pt x="135" y="158"/>
                </a:lnTo>
                <a:lnTo>
                  <a:pt x="135" y="158"/>
                </a:lnTo>
                <a:lnTo>
                  <a:pt x="131" y="158"/>
                </a:lnTo>
                <a:lnTo>
                  <a:pt x="131" y="158"/>
                </a:lnTo>
                <a:lnTo>
                  <a:pt x="131" y="163"/>
                </a:lnTo>
                <a:lnTo>
                  <a:pt x="131" y="163"/>
                </a:lnTo>
                <a:lnTo>
                  <a:pt x="131" y="163"/>
                </a:lnTo>
                <a:lnTo>
                  <a:pt x="126" y="163"/>
                </a:lnTo>
                <a:lnTo>
                  <a:pt x="126" y="158"/>
                </a:lnTo>
                <a:lnTo>
                  <a:pt x="126" y="163"/>
                </a:lnTo>
                <a:lnTo>
                  <a:pt x="126" y="163"/>
                </a:lnTo>
                <a:lnTo>
                  <a:pt x="126" y="163"/>
                </a:lnTo>
                <a:lnTo>
                  <a:pt x="126" y="163"/>
                </a:lnTo>
                <a:lnTo>
                  <a:pt x="126" y="167"/>
                </a:lnTo>
                <a:lnTo>
                  <a:pt x="126" y="167"/>
                </a:lnTo>
                <a:lnTo>
                  <a:pt x="126" y="167"/>
                </a:lnTo>
                <a:lnTo>
                  <a:pt x="122" y="167"/>
                </a:lnTo>
                <a:lnTo>
                  <a:pt x="122" y="167"/>
                </a:lnTo>
                <a:lnTo>
                  <a:pt x="122" y="167"/>
                </a:lnTo>
                <a:lnTo>
                  <a:pt x="122" y="167"/>
                </a:lnTo>
                <a:lnTo>
                  <a:pt x="122" y="167"/>
                </a:lnTo>
                <a:lnTo>
                  <a:pt x="117" y="167"/>
                </a:lnTo>
                <a:lnTo>
                  <a:pt x="122" y="172"/>
                </a:lnTo>
                <a:lnTo>
                  <a:pt x="117" y="172"/>
                </a:lnTo>
                <a:lnTo>
                  <a:pt x="117" y="172"/>
                </a:lnTo>
                <a:lnTo>
                  <a:pt x="117" y="172"/>
                </a:lnTo>
                <a:lnTo>
                  <a:pt x="117" y="172"/>
                </a:lnTo>
                <a:lnTo>
                  <a:pt x="117" y="172"/>
                </a:lnTo>
                <a:lnTo>
                  <a:pt x="113" y="172"/>
                </a:lnTo>
                <a:lnTo>
                  <a:pt x="113" y="176"/>
                </a:lnTo>
                <a:lnTo>
                  <a:pt x="108" y="176"/>
                </a:lnTo>
                <a:lnTo>
                  <a:pt x="108" y="176"/>
                </a:lnTo>
                <a:lnTo>
                  <a:pt x="108" y="176"/>
                </a:lnTo>
                <a:lnTo>
                  <a:pt x="104" y="172"/>
                </a:lnTo>
                <a:lnTo>
                  <a:pt x="104" y="172"/>
                </a:lnTo>
                <a:lnTo>
                  <a:pt x="104" y="172"/>
                </a:lnTo>
                <a:lnTo>
                  <a:pt x="104" y="176"/>
                </a:lnTo>
                <a:lnTo>
                  <a:pt x="104" y="176"/>
                </a:lnTo>
                <a:lnTo>
                  <a:pt x="99" y="181"/>
                </a:lnTo>
                <a:lnTo>
                  <a:pt x="104" y="181"/>
                </a:lnTo>
                <a:lnTo>
                  <a:pt x="104" y="185"/>
                </a:lnTo>
                <a:lnTo>
                  <a:pt x="104" y="190"/>
                </a:lnTo>
                <a:lnTo>
                  <a:pt x="104" y="190"/>
                </a:lnTo>
                <a:lnTo>
                  <a:pt x="104" y="194"/>
                </a:lnTo>
                <a:lnTo>
                  <a:pt x="104" y="194"/>
                </a:lnTo>
                <a:lnTo>
                  <a:pt x="104" y="194"/>
                </a:lnTo>
                <a:lnTo>
                  <a:pt x="104" y="199"/>
                </a:lnTo>
                <a:lnTo>
                  <a:pt x="99" y="199"/>
                </a:lnTo>
                <a:lnTo>
                  <a:pt x="99" y="199"/>
                </a:lnTo>
                <a:lnTo>
                  <a:pt x="99" y="199"/>
                </a:lnTo>
                <a:lnTo>
                  <a:pt x="99" y="199"/>
                </a:lnTo>
                <a:lnTo>
                  <a:pt x="99" y="199"/>
                </a:lnTo>
                <a:lnTo>
                  <a:pt x="99" y="199"/>
                </a:lnTo>
                <a:lnTo>
                  <a:pt x="99" y="199"/>
                </a:lnTo>
                <a:lnTo>
                  <a:pt x="99" y="203"/>
                </a:lnTo>
                <a:lnTo>
                  <a:pt x="104" y="203"/>
                </a:lnTo>
                <a:lnTo>
                  <a:pt x="104" y="203"/>
                </a:lnTo>
                <a:lnTo>
                  <a:pt x="104" y="203"/>
                </a:lnTo>
                <a:lnTo>
                  <a:pt x="104" y="203"/>
                </a:lnTo>
                <a:lnTo>
                  <a:pt x="104" y="208"/>
                </a:lnTo>
                <a:lnTo>
                  <a:pt x="108" y="208"/>
                </a:lnTo>
                <a:lnTo>
                  <a:pt x="104" y="212"/>
                </a:lnTo>
                <a:lnTo>
                  <a:pt x="108" y="212"/>
                </a:lnTo>
                <a:lnTo>
                  <a:pt x="108" y="212"/>
                </a:lnTo>
                <a:lnTo>
                  <a:pt x="108" y="212"/>
                </a:lnTo>
                <a:lnTo>
                  <a:pt x="113" y="217"/>
                </a:lnTo>
                <a:lnTo>
                  <a:pt x="113" y="221"/>
                </a:lnTo>
                <a:lnTo>
                  <a:pt x="117" y="221"/>
                </a:lnTo>
                <a:lnTo>
                  <a:pt x="117" y="226"/>
                </a:lnTo>
                <a:lnTo>
                  <a:pt x="122" y="226"/>
                </a:lnTo>
                <a:lnTo>
                  <a:pt x="122" y="230"/>
                </a:lnTo>
                <a:lnTo>
                  <a:pt x="122" y="230"/>
                </a:lnTo>
                <a:lnTo>
                  <a:pt x="126" y="235"/>
                </a:lnTo>
                <a:lnTo>
                  <a:pt x="126" y="235"/>
                </a:lnTo>
                <a:lnTo>
                  <a:pt x="126" y="235"/>
                </a:lnTo>
                <a:lnTo>
                  <a:pt x="126" y="239"/>
                </a:lnTo>
                <a:lnTo>
                  <a:pt x="126" y="239"/>
                </a:lnTo>
                <a:lnTo>
                  <a:pt x="131" y="239"/>
                </a:lnTo>
                <a:lnTo>
                  <a:pt x="131" y="239"/>
                </a:lnTo>
                <a:lnTo>
                  <a:pt x="131" y="239"/>
                </a:lnTo>
                <a:lnTo>
                  <a:pt x="131" y="239"/>
                </a:lnTo>
                <a:lnTo>
                  <a:pt x="131" y="244"/>
                </a:lnTo>
                <a:lnTo>
                  <a:pt x="131" y="244"/>
                </a:lnTo>
                <a:lnTo>
                  <a:pt x="126" y="244"/>
                </a:lnTo>
                <a:lnTo>
                  <a:pt x="126" y="248"/>
                </a:lnTo>
                <a:lnTo>
                  <a:pt x="126" y="253"/>
                </a:lnTo>
                <a:lnTo>
                  <a:pt x="126" y="258"/>
                </a:lnTo>
                <a:lnTo>
                  <a:pt x="131" y="258"/>
                </a:lnTo>
                <a:lnTo>
                  <a:pt x="131" y="258"/>
                </a:lnTo>
                <a:lnTo>
                  <a:pt x="131" y="258"/>
                </a:lnTo>
                <a:lnTo>
                  <a:pt x="126" y="258"/>
                </a:lnTo>
                <a:lnTo>
                  <a:pt x="126" y="262"/>
                </a:lnTo>
                <a:lnTo>
                  <a:pt x="126" y="262"/>
                </a:lnTo>
                <a:lnTo>
                  <a:pt x="122" y="262"/>
                </a:lnTo>
                <a:lnTo>
                  <a:pt x="122" y="262"/>
                </a:lnTo>
                <a:lnTo>
                  <a:pt x="122" y="262"/>
                </a:lnTo>
                <a:lnTo>
                  <a:pt x="126" y="267"/>
                </a:lnTo>
                <a:lnTo>
                  <a:pt x="126" y="271"/>
                </a:lnTo>
                <a:lnTo>
                  <a:pt x="126" y="271"/>
                </a:lnTo>
                <a:lnTo>
                  <a:pt x="131" y="276"/>
                </a:lnTo>
                <a:lnTo>
                  <a:pt x="131" y="276"/>
                </a:lnTo>
                <a:lnTo>
                  <a:pt x="131" y="280"/>
                </a:lnTo>
                <a:lnTo>
                  <a:pt x="135" y="280"/>
                </a:lnTo>
                <a:lnTo>
                  <a:pt x="140" y="285"/>
                </a:lnTo>
                <a:lnTo>
                  <a:pt x="140" y="289"/>
                </a:lnTo>
                <a:lnTo>
                  <a:pt x="144" y="289"/>
                </a:lnTo>
                <a:lnTo>
                  <a:pt x="144" y="294"/>
                </a:lnTo>
                <a:lnTo>
                  <a:pt x="144" y="294"/>
                </a:lnTo>
                <a:lnTo>
                  <a:pt x="144" y="294"/>
                </a:lnTo>
                <a:lnTo>
                  <a:pt x="144" y="303"/>
                </a:lnTo>
                <a:lnTo>
                  <a:pt x="144" y="303"/>
                </a:lnTo>
                <a:lnTo>
                  <a:pt x="144" y="303"/>
                </a:lnTo>
                <a:lnTo>
                  <a:pt x="144" y="307"/>
                </a:lnTo>
                <a:lnTo>
                  <a:pt x="149" y="307"/>
                </a:lnTo>
                <a:lnTo>
                  <a:pt x="149" y="307"/>
                </a:lnTo>
                <a:lnTo>
                  <a:pt x="149" y="312"/>
                </a:lnTo>
                <a:lnTo>
                  <a:pt x="149" y="312"/>
                </a:lnTo>
                <a:lnTo>
                  <a:pt x="153" y="312"/>
                </a:lnTo>
                <a:lnTo>
                  <a:pt x="153" y="316"/>
                </a:lnTo>
                <a:lnTo>
                  <a:pt x="153" y="316"/>
                </a:lnTo>
                <a:lnTo>
                  <a:pt x="153" y="316"/>
                </a:lnTo>
                <a:lnTo>
                  <a:pt x="153" y="321"/>
                </a:lnTo>
                <a:lnTo>
                  <a:pt x="153" y="321"/>
                </a:lnTo>
                <a:lnTo>
                  <a:pt x="153" y="325"/>
                </a:lnTo>
                <a:lnTo>
                  <a:pt x="158" y="330"/>
                </a:lnTo>
                <a:lnTo>
                  <a:pt x="158" y="330"/>
                </a:lnTo>
                <a:lnTo>
                  <a:pt x="158" y="330"/>
                </a:lnTo>
                <a:lnTo>
                  <a:pt x="158" y="334"/>
                </a:lnTo>
                <a:lnTo>
                  <a:pt x="153" y="334"/>
                </a:lnTo>
                <a:lnTo>
                  <a:pt x="153" y="334"/>
                </a:lnTo>
                <a:lnTo>
                  <a:pt x="153" y="339"/>
                </a:lnTo>
                <a:lnTo>
                  <a:pt x="153" y="343"/>
                </a:lnTo>
                <a:lnTo>
                  <a:pt x="149" y="348"/>
                </a:lnTo>
                <a:lnTo>
                  <a:pt x="149" y="348"/>
                </a:lnTo>
                <a:lnTo>
                  <a:pt x="144" y="352"/>
                </a:lnTo>
                <a:lnTo>
                  <a:pt x="144" y="352"/>
                </a:lnTo>
                <a:lnTo>
                  <a:pt x="144" y="352"/>
                </a:lnTo>
                <a:lnTo>
                  <a:pt x="144" y="352"/>
                </a:lnTo>
                <a:lnTo>
                  <a:pt x="144" y="357"/>
                </a:lnTo>
                <a:lnTo>
                  <a:pt x="144" y="357"/>
                </a:lnTo>
                <a:lnTo>
                  <a:pt x="144" y="362"/>
                </a:lnTo>
                <a:lnTo>
                  <a:pt x="144" y="362"/>
                </a:lnTo>
                <a:lnTo>
                  <a:pt x="144" y="362"/>
                </a:lnTo>
                <a:lnTo>
                  <a:pt x="144" y="366"/>
                </a:lnTo>
                <a:lnTo>
                  <a:pt x="144" y="362"/>
                </a:lnTo>
                <a:lnTo>
                  <a:pt x="140" y="362"/>
                </a:lnTo>
                <a:lnTo>
                  <a:pt x="140" y="357"/>
                </a:lnTo>
                <a:lnTo>
                  <a:pt x="140" y="352"/>
                </a:lnTo>
                <a:lnTo>
                  <a:pt x="140" y="352"/>
                </a:lnTo>
                <a:lnTo>
                  <a:pt x="140" y="352"/>
                </a:lnTo>
                <a:lnTo>
                  <a:pt x="140" y="348"/>
                </a:lnTo>
                <a:lnTo>
                  <a:pt x="144" y="343"/>
                </a:lnTo>
                <a:lnTo>
                  <a:pt x="144" y="343"/>
                </a:lnTo>
                <a:lnTo>
                  <a:pt x="144" y="339"/>
                </a:lnTo>
                <a:lnTo>
                  <a:pt x="144" y="339"/>
                </a:lnTo>
                <a:lnTo>
                  <a:pt x="144" y="339"/>
                </a:lnTo>
                <a:lnTo>
                  <a:pt x="144" y="334"/>
                </a:lnTo>
                <a:lnTo>
                  <a:pt x="144" y="334"/>
                </a:lnTo>
                <a:lnTo>
                  <a:pt x="144" y="334"/>
                </a:lnTo>
                <a:lnTo>
                  <a:pt x="144" y="330"/>
                </a:lnTo>
                <a:lnTo>
                  <a:pt x="144" y="330"/>
                </a:lnTo>
                <a:lnTo>
                  <a:pt x="144" y="330"/>
                </a:lnTo>
                <a:lnTo>
                  <a:pt x="140" y="330"/>
                </a:lnTo>
                <a:lnTo>
                  <a:pt x="140" y="330"/>
                </a:lnTo>
                <a:lnTo>
                  <a:pt x="140" y="330"/>
                </a:lnTo>
                <a:lnTo>
                  <a:pt x="140" y="330"/>
                </a:lnTo>
                <a:lnTo>
                  <a:pt x="140" y="325"/>
                </a:lnTo>
                <a:lnTo>
                  <a:pt x="140" y="325"/>
                </a:lnTo>
                <a:lnTo>
                  <a:pt x="140" y="325"/>
                </a:lnTo>
                <a:lnTo>
                  <a:pt x="140" y="321"/>
                </a:lnTo>
                <a:lnTo>
                  <a:pt x="140" y="321"/>
                </a:lnTo>
                <a:lnTo>
                  <a:pt x="140" y="321"/>
                </a:lnTo>
                <a:lnTo>
                  <a:pt x="140" y="321"/>
                </a:lnTo>
                <a:lnTo>
                  <a:pt x="140" y="321"/>
                </a:lnTo>
                <a:lnTo>
                  <a:pt x="140" y="321"/>
                </a:lnTo>
                <a:lnTo>
                  <a:pt x="140" y="316"/>
                </a:lnTo>
                <a:lnTo>
                  <a:pt x="140" y="316"/>
                </a:lnTo>
                <a:lnTo>
                  <a:pt x="140" y="312"/>
                </a:lnTo>
                <a:lnTo>
                  <a:pt x="140" y="312"/>
                </a:lnTo>
                <a:lnTo>
                  <a:pt x="140" y="307"/>
                </a:lnTo>
                <a:lnTo>
                  <a:pt x="135" y="307"/>
                </a:lnTo>
                <a:lnTo>
                  <a:pt x="135" y="303"/>
                </a:lnTo>
                <a:lnTo>
                  <a:pt x="135" y="298"/>
                </a:lnTo>
                <a:lnTo>
                  <a:pt x="131" y="298"/>
                </a:lnTo>
                <a:lnTo>
                  <a:pt x="131" y="294"/>
                </a:lnTo>
                <a:lnTo>
                  <a:pt x="126" y="289"/>
                </a:lnTo>
                <a:lnTo>
                  <a:pt x="126" y="289"/>
                </a:lnTo>
                <a:lnTo>
                  <a:pt x="126" y="285"/>
                </a:lnTo>
                <a:lnTo>
                  <a:pt x="126" y="294"/>
                </a:lnTo>
                <a:lnTo>
                  <a:pt x="126" y="294"/>
                </a:lnTo>
                <a:lnTo>
                  <a:pt x="126" y="289"/>
                </a:lnTo>
                <a:lnTo>
                  <a:pt x="126" y="285"/>
                </a:lnTo>
                <a:lnTo>
                  <a:pt x="126" y="285"/>
                </a:lnTo>
                <a:lnTo>
                  <a:pt x="122" y="280"/>
                </a:lnTo>
                <a:lnTo>
                  <a:pt x="122" y="276"/>
                </a:lnTo>
                <a:lnTo>
                  <a:pt x="122" y="276"/>
                </a:lnTo>
                <a:lnTo>
                  <a:pt x="122" y="271"/>
                </a:lnTo>
                <a:lnTo>
                  <a:pt x="122" y="276"/>
                </a:lnTo>
                <a:lnTo>
                  <a:pt x="122" y="271"/>
                </a:lnTo>
                <a:lnTo>
                  <a:pt x="117" y="271"/>
                </a:lnTo>
                <a:lnTo>
                  <a:pt x="117" y="271"/>
                </a:lnTo>
                <a:lnTo>
                  <a:pt x="117" y="262"/>
                </a:lnTo>
                <a:lnTo>
                  <a:pt x="117" y="262"/>
                </a:lnTo>
                <a:lnTo>
                  <a:pt x="117" y="258"/>
                </a:lnTo>
                <a:lnTo>
                  <a:pt x="113" y="248"/>
                </a:lnTo>
                <a:lnTo>
                  <a:pt x="108" y="248"/>
                </a:lnTo>
                <a:lnTo>
                  <a:pt x="108" y="244"/>
                </a:lnTo>
                <a:lnTo>
                  <a:pt x="108" y="244"/>
                </a:lnTo>
                <a:lnTo>
                  <a:pt x="108" y="239"/>
                </a:lnTo>
                <a:lnTo>
                  <a:pt x="108" y="235"/>
                </a:lnTo>
                <a:lnTo>
                  <a:pt x="113" y="235"/>
                </a:lnTo>
                <a:lnTo>
                  <a:pt x="108" y="235"/>
                </a:lnTo>
                <a:lnTo>
                  <a:pt x="108" y="235"/>
                </a:lnTo>
                <a:lnTo>
                  <a:pt x="108" y="235"/>
                </a:lnTo>
                <a:lnTo>
                  <a:pt x="104" y="235"/>
                </a:lnTo>
                <a:lnTo>
                  <a:pt x="104" y="235"/>
                </a:lnTo>
                <a:lnTo>
                  <a:pt x="104" y="230"/>
                </a:lnTo>
                <a:lnTo>
                  <a:pt x="99" y="230"/>
                </a:lnTo>
                <a:lnTo>
                  <a:pt x="99" y="226"/>
                </a:lnTo>
                <a:lnTo>
                  <a:pt x="99" y="226"/>
                </a:lnTo>
                <a:lnTo>
                  <a:pt x="99" y="226"/>
                </a:lnTo>
                <a:lnTo>
                  <a:pt x="99" y="221"/>
                </a:lnTo>
                <a:lnTo>
                  <a:pt x="94" y="221"/>
                </a:lnTo>
                <a:lnTo>
                  <a:pt x="94" y="221"/>
                </a:lnTo>
                <a:lnTo>
                  <a:pt x="94" y="221"/>
                </a:lnTo>
                <a:lnTo>
                  <a:pt x="94" y="221"/>
                </a:lnTo>
                <a:lnTo>
                  <a:pt x="94" y="226"/>
                </a:lnTo>
                <a:lnTo>
                  <a:pt x="94" y="226"/>
                </a:lnTo>
                <a:lnTo>
                  <a:pt x="94" y="230"/>
                </a:lnTo>
                <a:lnTo>
                  <a:pt x="94" y="230"/>
                </a:lnTo>
                <a:lnTo>
                  <a:pt x="94" y="235"/>
                </a:lnTo>
                <a:lnTo>
                  <a:pt x="90" y="235"/>
                </a:lnTo>
                <a:lnTo>
                  <a:pt x="90" y="239"/>
                </a:lnTo>
                <a:lnTo>
                  <a:pt x="90" y="239"/>
                </a:lnTo>
                <a:lnTo>
                  <a:pt x="85" y="239"/>
                </a:lnTo>
                <a:lnTo>
                  <a:pt x="85" y="235"/>
                </a:lnTo>
                <a:lnTo>
                  <a:pt x="85" y="235"/>
                </a:lnTo>
                <a:lnTo>
                  <a:pt x="85" y="230"/>
                </a:lnTo>
                <a:lnTo>
                  <a:pt x="85" y="230"/>
                </a:lnTo>
                <a:lnTo>
                  <a:pt x="85" y="230"/>
                </a:lnTo>
                <a:lnTo>
                  <a:pt x="85" y="235"/>
                </a:lnTo>
                <a:lnTo>
                  <a:pt x="85" y="235"/>
                </a:lnTo>
                <a:lnTo>
                  <a:pt x="85" y="239"/>
                </a:lnTo>
                <a:lnTo>
                  <a:pt x="85" y="239"/>
                </a:lnTo>
                <a:lnTo>
                  <a:pt x="85" y="239"/>
                </a:lnTo>
                <a:lnTo>
                  <a:pt x="81" y="239"/>
                </a:lnTo>
                <a:lnTo>
                  <a:pt x="81" y="239"/>
                </a:lnTo>
                <a:lnTo>
                  <a:pt x="81" y="244"/>
                </a:lnTo>
                <a:lnTo>
                  <a:pt x="81" y="244"/>
                </a:lnTo>
                <a:lnTo>
                  <a:pt x="76" y="244"/>
                </a:lnTo>
                <a:lnTo>
                  <a:pt x="76" y="248"/>
                </a:lnTo>
                <a:lnTo>
                  <a:pt x="76" y="248"/>
                </a:lnTo>
                <a:lnTo>
                  <a:pt x="76" y="253"/>
                </a:lnTo>
                <a:lnTo>
                  <a:pt x="72" y="253"/>
                </a:lnTo>
                <a:lnTo>
                  <a:pt x="72" y="253"/>
                </a:lnTo>
                <a:lnTo>
                  <a:pt x="72" y="253"/>
                </a:lnTo>
                <a:lnTo>
                  <a:pt x="72" y="248"/>
                </a:lnTo>
                <a:lnTo>
                  <a:pt x="72" y="248"/>
                </a:lnTo>
                <a:lnTo>
                  <a:pt x="72" y="244"/>
                </a:lnTo>
                <a:lnTo>
                  <a:pt x="72" y="248"/>
                </a:lnTo>
                <a:lnTo>
                  <a:pt x="72" y="248"/>
                </a:lnTo>
                <a:lnTo>
                  <a:pt x="67" y="253"/>
                </a:lnTo>
                <a:lnTo>
                  <a:pt x="67" y="253"/>
                </a:lnTo>
                <a:lnTo>
                  <a:pt x="67" y="253"/>
                </a:lnTo>
                <a:lnTo>
                  <a:pt x="63" y="248"/>
                </a:lnTo>
                <a:lnTo>
                  <a:pt x="63" y="248"/>
                </a:lnTo>
                <a:lnTo>
                  <a:pt x="63" y="248"/>
                </a:lnTo>
                <a:lnTo>
                  <a:pt x="63" y="244"/>
                </a:lnTo>
                <a:lnTo>
                  <a:pt x="63" y="244"/>
                </a:lnTo>
                <a:lnTo>
                  <a:pt x="63" y="244"/>
                </a:lnTo>
                <a:lnTo>
                  <a:pt x="63" y="248"/>
                </a:lnTo>
                <a:lnTo>
                  <a:pt x="63" y="248"/>
                </a:lnTo>
                <a:lnTo>
                  <a:pt x="58" y="248"/>
                </a:lnTo>
                <a:lnTo>
                  <a:pt x="58" y="248"/>
                </a:lnTo>
                <a:lnTo>
                  <a:pt x="58" y="248"/>
                </a:lnTo>
                <a:lnTo>
                  <a:pt x="58" y="244"/>
                </a:lnTo>
                <a:lnTo>
                  <a:pt x="58" y="244"/>
                </a:lnTo>
                <a:lnTo>
                  <a:pt x="58" y="239"/>
                </a:lnTo>
                <a:lnTo>
                  <a:pt x="58" y="239"/>
                </a:lnTo>
                <a:lnTo>
                  <a:pt x="58" y="239"/>
                </a:lnTo>
                <a:lnTo>
                  <a:pt x="58" y="239"/>
                </a:lnTo>
                <a:lnTo>
                  <a:pt x="58" y="239"/>
                </a:lnTo>
                <a:lnTo>
                  <a:pt x="58" y="244"/>
                </a:lnTo>
                <a:lnTo>
                  <a:pt x="58" y="244"/>
                </a:lnTo>
                <a:lnTo>
                  <a:pt x="58" y="244"/>
                </a:lnTo>
                <a:lnTo>
                  <a:pt x="54" y="248"/>
                </a:lnTo>
                <a:lnTo>
                  <a:pt x="54" y="248"/>
                </a:lnTo>
                <a:lnTo>
                  <a:pt x="54" y="248"/>
                </a:lnTo>
                <a:lnTo>
                  <a:pt x="54" y="244"/>
                </a:lnTo>
                <a:lnTo>
                  <a:pt x="54" y="239"/>
                </a:lnTo>
                <a:lnTo>
                  <a:pt x="54" y="235"/>
                </a:lnTo>
                <a:lnTo>
                  <a:pt x="54" y="235"/>
                </a:lnTo>
                <a:lnTo>
                  <a:pt x="54" y="230"/>
                </a:lnTo>
                <a:lnTo>
                  <a:pt x="54" y="230"/>
                </a:lnTo>
                <a:lnTo>
                  <a:pt x="54" y="226"/>
                </a:lnTo>
                <a:lnTo>
                  <a:pt x="54" y="226"/>
                </a:lnTo>
                <a:lnTo>
                  <a:pt x="54" y="221"/>
                </a:lnTo>
                <a:lnTo>
                  <a:pt x="54" y="217"/>
                </a:lnTo>
                <a:lnTo>
                  <a:pt x="54" y="217"/>
                </a:lnTo>
                <a:lnTo>
                  <a:pt x="49" y="212"/>
                </a:lnTo>
                <a:lnTo>
                  <a:pt x="49" y="203"/>
                </a:lnTo>
                <a:lnTo>
                  <a:pt x="45" y="199"/>
                </a:lnTo>
                <a:lnTo>
                  <a:pt x="45" y="199"/>
                </a:lnTo>
                <a:lnTo>
                  <a:pt x="40" y="194"/>
                </a:lnTo>
                <a:lnTo>
                  <a:pt x="45" y="194"/>
                </a:lnTo>
                <a:lnTo>
                  <a:pt x="40" y="194"/>
                </a:lnTo>
                <a:lnTo>
                  <a:pt x="40" y="190"/>
                </a:lnTo>
                <a:lnTo>
                  <a:pt x="40" y="185"/>
                </a:lnTo>
                <a:lnTo>
                  <a:pt x="36" y="185"/>
                </a:lnTo>
                <a:lnTo>
                  <a:pt x="36" y="185"/>
                </a:lnTo>
                <a:lnTo>
                  <a:pt x="36" y="185"/>
                </a:lnTo>
                <a:lnTo>
                  <a:pt x="36" y="185"/>
                </a:lnTo>
                <a:lnTo>
                  <a:pt x="36" y="190"/>
                </a:lnTo>
                <a:lnTo>
                  <a:pt x="36" y="190"/>
                </a:lnTo>
                <a:lnTo>
                  <a:pt x="36" y="190"/>
                </a:lnTo>
                <a:lnTo>
                  <a:pt x="36" y="190"/>
                </a:lnTo>
                <a:lnTo>
                  <a:pt x="31" y="190"/>
                </a:lnTo>
                <a:lnTo>
                  <a:pt x="31" y="185"/>
                </a:lnTo>
                <a:lnTo>
                  <a:pt x="27" y="181"/>
                </a:lnTo>
                <a:lnTo>
                  <a:pt x="27" y="181"/>
                </a:lnTo>
                <a:lnTo>
                  <a:pt x="31" y="181"/>
                </a:lnTo>
                <a:lnTo>
                  <a:pt x="31" y="185"/>
                </a:lnTo>
                <a:lnTo>
                  <a:pt x="36" y="185"/>
                </a:lnTo>
                <a:lnTo>
                  <a:pt x="36" y="185"/>
                </a:lnTo>
                <a:lnTo>
                  <a:pt x="36" y="185"/>
                </a:lnTo>
                <a:lnTo>
                  <a:pt x="36" y="181"/>
                </a:lnTo>
                <a:lnTo>
                  <a:pt x="36" y="181"/>
                </a:lnTo>
                <a:lnTo>
                  <a:pt x="36" y="181"/>
                </a:lnTo>
                <a:lnTo>
                  <a:pt x="31" y="181"/>
                </a:lnTo>
                <a:lnTo>
                  <a:pt x="31" y="176"/>
                </a:lnTo>
                <a:lnTo>
                  <a:pt x="31" y="176"/>
                </a:lnTo>
                <a:lnTo>
                  <a:pt x="31" y="176"/>
                </a:lnTo>
                <a:lnTo>
                  <a:pt x="31" y="176"/>
                </a:lnTo>
                <a:lnTo>
                  <a:pt x="27" y="176"/>
                </a:lnTo>
                <a:lnTo>
                  <a:pt x="31" y="172"/>
                </a:lnTo>
                <a:lnTo>
                  <a:pt x="31" y="172"/>
                </a:lnTo>
                <a:lnTo>
                  <a:pt x="27" y="172"/>
                </a:lnTo>
                <a:lnTo>
                  <a:pt x="27" y="172"/>
                </a:lnTo>
                <a:lnTo>
                  <a:pt x="22" y="172"/>
                </a:lnTo>
                <a:lnTo>
                  <a:pt x="22" y="167"/>
                </a:lnTo>
                <a:lnTo>
                  <a:pt x="22" y="167"/>
                </a:lnTo>
                <a:lnTo>
                  <a:pt x="18" y="172"/>
                </a:lnTo>
                <a:lnTo>
                  <a:pt x="22" y="172"/>
                </a:lnTo>
                <a:lnTo>
                  <a:pt x="22" y="172"/>
                </a:lnTo>
                <a:lnTo>
                  <a:pt x="22" y="172"/>
                </a:lnTo>
                <a:lnTo>
                  <a:pt x="18" y="167"/>
                </a:lnTo>
                <a:lnTo>
                  <a:pt x="18" y="167"/>
                </a:lnTo>
                <a:lnTo>
                  <a:pt x="18" y="167"/>
                </a:lnTo>
                <a:lnTo>
                  <a:pt x="18" y="167"/>
                </a:lnTo>
                <a:lnTo>
                  <a:pt x="18" y="167"/>
                </a:lnTo>
                <a:lnTo>
                  <a:pt x="18" y="163"/>
                </a:lnTo>
                <a:lnTo>
                  <a:pt x="18" y="163"/>
                </a:lnTo>
                <a:lnTo>
                  <a:pt x="18" y="163"/>
                </a:lnTo>
                <a:lnTo>
                  <a:pt x="18" y="163"/>
                </a:lnTo>
                <a:lnTo>
                  <a:pt x="13" y="167"/>
                </a:lnTo>
                <a:lnTo>
                  <a:pt x="13" y="167"/>
                </a:lnTo>
                <a:lnTo>
                  <a:pt x="13" y="167"/>
                </a:lnTo>
                <a:lnTo>
                  <a:pt x="13" y="167"/>
                </a:lnTo>
                <a:lnTo>
                  <a:pt x="13" y="163"/>
                </a:lnTo>
                <a:lnTo>
                  <a:pt x="13" y="163"/>
                </a:lnTo>
                <a:lnTo>
                  <a:pt x="13" y="163"/>
                </a:lnTo>
                <a:lnTo>
                  <a:pt x="13" y="163"/>
                </a:lnTo>
                <a:lnTo>
                  <a:pt x="9" y="158"/>
                </a:lnTo>
                <a:lnTo>
                  <a:pt x="9" y="158"/>
                </a:lnTo>
                <a:lnTo>
                  <a:pt x="13" y="163"/>
                </a:lnTo>
                <a:lnTo>
                  <a:pt x="13" y="163"/>
                </a:lnTo>
                <a:lnTo>
                  <a:pt x="9" y="163"/>
                </a:lnTo>
                <a:lnTo>
                  <a:pt x="4" y="158"/>
                </a:lnTo>
                <a:lnTo>
                  <a:pt x="4" y="154"/>
                </a:lnTo>
                <a:lnTo>
                  <a:pt x="4" y="154"/>
                </a:lnTo>
                <a:lnTo>
                  <a:pt x="0" y="154"/>
                </a:lnTo>
                <a:lnTo>
                  <a:pt x="0" y="149"/>
                </a:lnTo>
                <a:lnTo>
                  <a:pt x="0" y="149"/>
                </a:lnTo>
                <a:lnTo>
                  <a:pt x="0" y="149"/>
                </a:lnTo>
                <a:lnTo>
                  <a:pt x="0" y="149"/>
                </a:lnTo>
                <a:lnTo>
                  <a:pt x="0" y="145"/>
                </a:lnTo>
                <a:lnTo>
                  <a:pt x="0" y="145"/>
                </a:lnTo>
                <a:lnTo>
                  <a:pt x="0" y="145"/>
                </a:lnTo>
                <a:lnTo>
                  <a:pt x="0" y="145"/>
                </a:lnTo>
                <a:lnTo>
                  <a:pt x="0" y="145"/>
                </a:lnTo>
                <a:lnTo>
                  <a:pt x="4" y="145"/>
                </a:lnTo>
                <a:lnTo>
                  <a:pt x="4" y="145"/>
                </a:lnTo>
                <a:lnTo>
                  <a:pt x="4" y="145"/>
                </a:lnTo>
                <a:lnTo>
                  <a:pt x="4" y="145"/>
                </a:lnTo>
                <a:lnTo>
                  <a:pt x="4" y="145"/>
                </a:lnTo>
                <a:lnTo>
                  <a:pt x="4" y="145"/>
                </a:lnTo>
                <a:lnTo>
                  <a:pt x="4" y="140"/>
                </a:lnTo>
                <a:lnTo>
                  <a:pt x="4" y="140"/>
                </a:lnTo>
                <a:lnTo>
                  <a:pt x="4" y="131"/>
                </a:lnTo>
                <a:lnTo>
                  <a:pt x="4" y="131"/>
                </a:lnTo>
                <a:lnTo>
                  <a:pt x="4" y="131"/>
                </a:lnTo>
                <a:lnTo>
                  <a:pt x="4" y="131"/>
                </a:lnTo>
                <a:lnTo>
                  <a:pt x="4" y="131"/>
                </a:lnTo>
                <a:lnTo>
                  <a:pt x="4" y="131"/>
                </a:lnTo>
                <a:lnTo>
                  <a:pt x="4" y="131"/>
                </a:lnTo>
                <a:lnTo>
                  <a:pt x="4" y="131"/>
                </a:lnTo>
                <a:lnTo>
                  <a:pt x="9" y="131"/>
                </a:lnTo>
                <a:lnTo>
                  <a:pt x="9" y="131"/>
                </a:lnTo>
                <a:lnTo>
                  <a:pt x="9" y="131"/>
                </a:lnTo>
                <a:lnTo>
                  <a:pt x="9" y="126"/>
                </a:lnTo>
                <a:lnTo>
                  <a:pt x="9" y="126"/>
                </a:lnTo>
                <a:lnTo>
                  <a:pt x="9" y="126"/>
                </a:lnTo>
                <a:lnTo>
                  <a:pt x="9" y="126"/>
                </a:lnTo>
                <a:lnTo>
                  <a:pt x="9" y="126"/>
                </a:lnTo>
                <a:lnTo>
                  <a:pt x="9" y="126"/>
                </a:lnTo>
                <a:lnTo>
                  <a:pt x="9" y="122"/>
                </a:lnTo>
                <a:lnTo>
                  <a:pt x="9" y="122"/>
                </a:lnTo>
                <a:lnTo>
                  <a:pt x="9" y="117"/>
                </a:lnTo>
                <a:lnTo>
                  <a:pt x="9" y="117"/>
                </a:lnTo>
                <a:lnTo>
                  <a:pt x="9" y="117"/>
                </a:lnTo>
                <a:lnTo>
                  <a:pt x="9" y="113"/>
                </a:lnTo>
                <a:lnTo>
                  <a:pt x="9" y="113"/>
                </a:lnTo>
                <a:lnTo>
                  <a:pt x="9" y="113"/>
                </a:lnTo>
                <a:lnTo>
                  <a:pt x="9" y="113"/>
                </a:lnTo>
                <a:lnTo>
                  <a:pt x="9" y="113"/>
                </a:lnTo>
                <a:lnTo>
                  <a:pt x="9" y="113"/>
                </a:lnTo>
                <a:lnTo>
                  <a:pt x="9" y="108"/>
                </a:lnTo>
                <a:lnTo>
                  <a:pt x="9" y="108"/>
                </a:lnTo>
                <a:lnTo>
                  <a:pt x="9" y="104"/>
                </a:lnTo>
                <a:lnTo>
                  <a:pt x="9" y="99"/>
                </a:lnTo>
                <a:lnTo>
                  <a:pt x="9" y="99"/>
                </a:lnTo>
                <a:lnTo>
                  <a:pt x="9" y="95"/>
                </a:lnTo>
                <a:lnTo>
                  <a:pt x="4" y="90"/>
                </a:lnTo>
                <a:lnTo>
                  <a:pt x="4" y="90"/>
                </a:lnTo>
                <a:lnTo>
                  <a:pt x="4" y="90"/>
                </a:lnTo>
                <a:lnTo>
                  <a:pt x="9" y="90"/>
                </a:lnTo>
                <a:lnTo>
                  <a:pt x="9" y="90"/>
                </a:lnTo>
                <a:lnTo>
                  <a:pt x="9" y="90"/>
                </a:lnTo>
                <a:lnTo>
                  <a:pt x="9" y="90"/>
                </a:lnTo>
                <a:lnTo>
                  <a:pt x="13" y="90"/>
                </a:lnTo>
                <a:lnTo>
                  <a:pt x="13" y="90"/>
                </a:lnTo>
                <a:lnTo>
                  <a:pt x="13" y="95"/>
                </a:lnTo>
                <a:lnTo>
                  <a:pt x="18" y="95"/>
                </a:lnTo>
                <a:lnTo>
                  <a:pt x="18" y="95"/>
                </a:lnTo>
                <a:lnTo>
                  <a:pt x="18" y="95"/>
                </a:lnTo>
                <a:lnTo>
                  <a:pt x="18" y="90"/>
                </a:lnTo>
                <a:lnTo>
                  <a:pt x="22" y="90"/>
                </a:lnTo>
                <a:lnTo>
                  <a:pt x="22" y="86"/>
                </a:lnTo>
                <a:lnTo>
                  <a:pt x="22" y="81"/>
                </a:lnTo>
                <a:lnTo>
                  <a:pt x="22" y="81"/>
                </a:lnTo>
                <a:lnTo>
                  <a:pt x="22" y="81"/>
                </a:lnTo>
                <a:lnTo>
                  <a:pt x="22" y="77"/>
                </a:lnTo>
                <a:lnTo>
                  <a:pt x="22" y="72"/>
                </a:lnTo>
                <a:lnTo>
                  <a:pt x="22" y="72"/>
                </a:lnTo>
                <a:lnTo>
                  <a:pt x="22" y="68"/>
                </a:lnTo>
                <a:lnTo>
                  <a:pt x="22" y="68"/>
                </a:lnTo>
                <a:lnTo>
                  <a:pt x="22" y="68"/>
                </a:lnTo>
                <a:lnTo>
                  <a:pt x="22" y="68"/>
                </a:lnTo>
                <a:lnTo>
                  <a:pt x="22" y="68"/>
                </a:lnTo>
                <a:lnTo>
                  <a:pt x="18" y="68"/>
                </a:lnTo>
                <a:lnTo>
                  <a:pt x="22" y="68"/>
                </a:lnTo>
                <a:lnTo>
                  <a:pt x="22" y="63"/>
                </a:lnTo>
                <a:lnTo>
                  <a:pt x="22" y="63"/>
                </a:lnTo>
                <a:lnTo>
                  <a:pt x="22" y="63"/>
                </a:lnTo>
                <a:lnTo>
                  <a:pt x="22" y="59"/>
                </a:lnTo>
                <a:lnTo>
                  <a:pt x="22" y="59"/>
                </a:lnTo>
                <a:lnTo>
                  <a:pt x="27" y="59"/>
                </a:lnTo>
                <a:lnTo>
                  <a:pt x="22" y="54"/>
                </a:lnTo>
                <a:lnTo>
                  <a:pt x="22" y="54"/>
                </a:lnTo>
                <a:lnTo>
                  <a:pt x="27" y="54"/>
                </a:lnTo>
                <a:lnTo>
                  <a:pt x="27" y="50"/>
                </a:lnTo>
                <a:lnTo>
                  <a:pt x="27" y="50"/>
                </a:lnTo>
                <a:lnTo>
                  <a:pt x="27" y="50"/>
                </a:lnTo>
                <a:lnTo>
                  <a:pt x="22" y="50"/>
                </a:lnTo>
                <a:lnTo>
                  <a:pt x="22" y="45"/>
                </a:lnTo>
                <a:lnTo>
                  <a:pt x="22" y="45"/>
                </a:lnTo>
                <a:lnTo>
                  <a:pt x="22" y="41"/>
                </a:lnTo>
                <a:lnTo>
                  <a:pt x="22" y="41"/>
                </a:lnTo>
                <a:lnTo>
                  <a:pt x="22" y="41"/>
                </a:lnTo>
                <a:lnTo>
                  <a:pt x="27" y="41"/>
                </a:lnTo>
                <a:lnTo>
                  <a:pt x="27" y="36"/>
                </a:lnTo>
                <a:lnTo>
                  <a:pt x="31" y="31"/>
                </a:lnTo>
                <a:lnTo>
                  <a:pt x="31" y="31"/>
                </a:lnTo>
                <a:lnTo>
                  <a:pt x="31" y="31"/>
                </a:lnTo>
                <a:lnTo>
                  <a:pt x="31" y="31"/>
                </a:lnTo>
                <a:lnTo>
                  <a:pt x="36" y="27"/>
                </a:lnTo>
                <a:lnTo>
                  <a:pt x="36" y="27"/>
                </a:lnTo>
                <a:lnTo>
                  <a:pt x="36" y="27"/>
                </a:lnTo>
                <a:lnTo>
                  <a:pt x="45" y="27"/>
                </a:lnTo>
                <a:lnTo>
                  <a:pt x="45" y="27"/>
                </a:lnTo>
                <a:lnTo>
                  <a:pt x="45" y="27"/>
                </a:lnTo>
                <a:lnTo>
                  <a:pt x="49" y="27"/>
                </a:lnTo>
                <a:lnTo>
                  <a:pt x="49" y="27"/>
                </a:lnTo>
                <a:lnTo>
                  <a:pt x="49" y="31"/>
                </a:lnTo>
                <a:lnTo>
                  <a:pt x="54" y="27"/>
                </a:lnTo>
                <a:lnTo>
                  <a:pt x="54" y="27"/>
                </a:lnTo>
                <a:lnTo>
                  <a:pt x="45" y="22"/>
                </a:lnTo>
                <a:lnTo>
                  <a:pt x="45" y="22"/>
                </a:lnTo>
                <a:lnTo>
                  <a:pt x="45" y="18"/>
                </a:lnTo>
                <a:lnTo>
                  <a:pt x="45" y="18"/>
                </a:lnTo>
                <a:lnTo>
                  <a:pt x="45" y="18"/>
                </a:lnTo>
                <a:lnTo>
                  <a:pt x="49" y="18"/>
                </a:lnTo>
                <a:lnTo>
                  <a:pt x="49" y="13"/>
                </a:lnTo>
                <a:lnTo>
                  <a:pt x="49" y="13"/>
                </a:lnTo>
                <a:lnTo>
                  <a:pt x="49" y="13"/>
                </a:lnTo>
                <a:lnTo>
                  <a:pt x="49" y="13"/>
                </a:lnTo>
                <a:lnTo>
                  <a:pt x="49" y="13"/>
                </a:lnTo>
                <a:lnTo>
                  <a:pt x="49" y="9"/>
                </a:lnTo>
                <a:lnTo>
                  <a:pt x="49" y="9"/>
                </a:lnTo>
                <a:lnTo>
                  <a:pt x="49" y="9"/>
                </a:lnTo>
                <a:lnTo>
                  <a:pt x="49" y="9"/>
                </a:lnTo>
                <a:lnTo>
                  <a:pt x="49" y="9"/>
                </a:lnTo>
                <a:lnTo>
                  <a:pt x="49" y="4"/>
                </a:lnTo>
                <a:lnTo>
                  <a:pt x="49" y="4"/>
                </a:lnTo>
                <a:lnTo>
                  <a:pt x="49" y="4"/>
                </a:lnTo>
                <a:lnTo>
                  <a:pt x="49" y="0"/>
                </a:lnTo>
                <a:lnTo>
                  <a:pt x="54" y="0"/>
                </a:lnTo>
                <a:lnTo>
                  <a:pt x="54" y="0"/>
                </a:lnTo>
                <a:lnTo>
                  <a:pt x="54" y="4"/>
                </a:lnTo>
                <a:lnTo>
                  <a:pt x="54"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4" name="Freeform 110">
            <a:extLst>
              <a:ext uri="{FF2B5EF4-FFF2-40B4-BE49-F238E27FC236}">
                <a16:creationId xmlns:a16="http://schemas.microsoft.com/office/drawing/2014/main" id="{EEECCC60-1626-3B48-B99D-E394050B2AB6}"/>
              </a:ext>
            </a:extLst>
          </p:cNvPr>
          <p:cNvSpPr>
            <a:spLocks/>
          </p:cNvSpPr>
          <p:nvPr/>
        </p:nvSpPr>
        <p:spPr bwMode="auto">
          <a:xfrm>
            <a:off x="6168235" y="2255432"/>
            <a:ext cx="74422" cy="65752"/>
          </a:xfrm>
          <a:custGeom>
            <a:avLst/>
            <a:gdLst>
              <a:gd name="T0" fmla="*/ 9 w 31"/>
              <a:gd name="T1" fmla="*/ 0 h 27"/>
              <a:gd name="T2" fmla="*/ 9 w 31"/>
              <a:gd name="T3" fmla="*/ 0 h 27"/>
              <a:gd name="T4" fmla="*/ 13 w 31"/>
              <a:gd name="T5" fmla="*/ 0 h 27"/>
              <a:gd name="T6" fmla="*/ 13 w 31"/>
              <a:gd name="T7" fmla="*/ 0 h 27"/>
              <a:gd name="T8" fmla="*/ 13 w 31"/>
              <a:gd name="T9" fmla="*/ 0 h 27"/>
              <a:gd name="T10" fmla="*/ 18 w 31"/>
              <a:gd name="T11" fmla="*/ 4 h 27"/>
              <a:gd name="T12" fmla="*/ 18 w 31"/>
              <a:gd name="T13" fmla="*/ 4 h 27"/>
              <a:gd name="T14" fmla="*/ 22 w 31"/>
              <a:gd name="T15" fmla="*/ 4 h 27"/>
              <a:gd name="T16" fmla="*/ 27 w 31"/>
              <a:gd name="T17" fmla="*/ 9 h 27"/>
              <a:gd name="T18" fmla="*/ 31 w 31"/>
              <a:gd name="T19" fmla="*/ 9 h 27"/>
              <a:gd name="T20" fmla="*/ 31 w 31"/>
              <a:gd name="T21" fmla="*/ 9 h 27"/>
              <a:gd name="T22" fmla="*/ 27 w 31"/>
              <a:gd name="T23" fmla="*/ 13 h 27"/>
              <a:gd name="T24" fmla="*/ 27 w 31"/>
              <a:gd name="T25" fmla="*/ 13 h 27"/>
              <a:gd name="T26" fmla="*/ 27 w 31"/>
              <a:gd name="T27" fmla="*/ 13 h 27"/>
              <a:gd name="T28" fmla="*/ 27 w 31"/>
              <a:gd name="T29" fmla="*/ 18 h 27"/>
              <a:gd name="T30" fmla="*/ 27 w 31"/>
              <a:gd name="T31" fmla="*/ 18 h 27"/>
              <a:gd name="T32" fmla="*/ 22 w 31"/>
              <a:gd name="T33" fmla="*/ 18 h 27"/>
              <a:gd name="T34" fmla="*/ 22 w 31"/>
              <a:gd name="T35" fmla="*/ 18 h 27"/>
              <a:gd name="T36" fmla="*/ 22 w 31"/>
              <a:gd name="T37" fmla="*/ 13 h 27"/>
              <a:gd name="T38" fmla="*/ 22 w 31"/>
              <a:gd name="T39" fmla="*/ 13 h 27"/>
              <a:gd name="T40" fmla="*/ 18 w 31"/>
              <a:gd name="T41" fmla="*/ 18 h 27"/>
              <a:gd name="T42" fmla="*/ 18 w 31"/>
              <a:gd name="T43" fmla="*/ 18 h 27"/>
              <a:gd name="T44" fmla="*/ 13 w 31"/>
              <a:gd name="T45" fmla="*/ 22 h 27"/>
              <a:gd name="T46" fmla="*/ 13 w 31"/>
              <a:gd name="T47" fmla="*/ 22 h 27"/>
              <a:gd name="T48" fmla="*/ 13 w 31"/>
              <a:gd name="T49" fmla="*/ 27 h 27"/>
              <a:gd name="T50" fmla="*/ 13 w 31"/>
              <a:gd name="T51" fmla="*/ 27 h 27"/>
              <a:gd name="T52" fmla="*/ 13 w 31"/>
              <a:gd name="T53" fmla="*/ 27 h 27"/>
              <a:gd name="T54" fmla="*/ 9 w 31"/>
              <a:gd name="T55" fmla="*/ 22 h 27"/>
              <a:gd name="T56" fmla="*/ 4 w 31"/>
              <a:gd name="T57" fmla="*/ 18 h 27"/>
              <a:gd name="T58" fmla="*/ 4 w 31"/>
              <a:gd name="T59" fmla="*/ 18 h 27"/>
              <a:gd name="T60" fmla="*/ 4 w 31"/>
              <a:gd name="T61" fmla="*/ 18 h 27"/>
              <a:gd name="T62" fmla="*/ 0 w 31"/>
              <a:gd name="T63" fmla="*/ 18 h 27"/>
              <a:gd name="T64" fmla="*/ 0 w 31"/>
              <a:gd name="T65" fmla="*/ 18 h 27"/>
              <a:gd name="T66" fmla="*/ 0 w 31"/>
              <a:gd name="T67" fmla="*/ 18 h 27"/>
              <a:gd name="T68" fmla="*/ 4 w 31"/>
              <a:gd name="T69" fmla="*/ 13 h 27"/>
              <a:gd name="T70" fmla="*/ 0 w 31"/>
              <a:gd name="T71" fmla="*/ 13 h 27"/>
              <a:gd name="T72" fmla="*/ 0 w 31"/>
              <a:gd name="T73" fmla="*/ 9 h 27"/>
              <a:gd name="T74" fmla="*/ 0 w 31"/>
              <a:gd name="T75" fmla="*/ 9 h 27"/>
              <a:gd name="T76" fmla="*/ 4 w 31"/>
              <a:gd name="T77" fmla="*/ 4 h 27"/>
              <a:gd name="T78" fmla="*/ 4 w 31"/>
              <a:gd name="T79" fmla="*/ 4 h 27"/>
              <a:gd name="T80" fmla="*/ 4 w 31"/>
              <a:gd name="T81" fmla="*/ 4 h 27"/>
              <a:gd name="T82" fmla="*/ 9 w 31"/>
              <a:gd name="T83" fmla="*/ 0 h 27"/>
              <a:gd name="T84" fmla="*/ 9 w 31"/>
              <a:gd name="T85" fmla="*/ 4 h 27"/>
              <a:gd name="T86" fmla="*/ 9 w 31"/>
              <a:gd name="T87" fmla="*/ 0 h 27"/>
              <a:gd name="T88" fmla="*/ 9 w 31"/>
              <a:gd name="T89" fmla="*/ 0 h 27"/>
              <a:gd name="T90" fmla="*/ 9 w 31"/>
              <a:gd name="T9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27">
                <a:moveTo>
                  <a:pt x="9" y="0"/>
                </a:moveTo>
                <a:lnTo>
                  <a:pt x="9" y="0"/>
                </a:lnTo>
                <a:lnTo>
                  <a:pt x="9" y="0"/>
                </a:lnTo>
                <a:lnTo>
                  <a:pt x="9" y="0"/>
                </a:lnTo>
                <a:lnTo>
                  <a:pt x="13" y="0"/>
                </a:lnTo>
                <a:lnTo>
                  <a:pt x="13" y="0"/>
                </a:lnTo>
                <a:lnTo>
                  <a:pt x="13" y="0"/>
                </a:lnTo>
                <a:lnTo>
                  <a:pt x="13" y="0"/>
                </a:lnTo>
                <a:lnTo>
                  <a:pt x="13" y="0"/>
                </a:lnTo>
                <a:lnTo>
                  <a:pt x="13" y="0"/>
                </a:lnTo>
                <a:lnTo>
                  <a:pt x="13" y="0"/>
                </a:lnTo>
                <a:lnTo>
                  <a:pt x="18" y="4"/>
                </a:lnTo>
                <a:lnTo>
                  <a:pt x="18" y="4"/>
                </a:lnTo>
                <a:lnTo>
                  <a:pt x="18" y="4"/>
                </a:lnTo>
                <a:lnTo>
                  <a:pt x="22" y="4"/>
                </a:lnTo>
                <a:lnTo>
                  <a:pt x="22" y="4"/>
                </a:lnTo>
                <a:lnTo>
                  <a:pt x="22" y="4"/>
                </a:lnTo>
                <a:lnTo>
                  <a:pt x="27" y="9"/>
                </a:lnTo>
                <a:lnTo>
                  <a:pt x="27" y="9"/>
                </a:lnTo>
                <a:lnTo>
                  <a:pt x="31" y="9"/>
                </a:lnTo>
                <a:lnTo>
                  <a:pt x="31" y="9"/>
                </a:lnTo>
                <a:lnTo>
                  <a:pt x="31" y="9"/>
                </a:lnTo>
                <a:lnTo>
                  <a:pt x="27" y="13"/>
                </a:lnTo>
                <a:lnTo>
                  <a:pt x="27" y="13"/>
                </a:lnTo>
                <a:lnTo>
                  <a:pt x="27" y="13"/>
                </a:lnTo>
                <a:lnTo>
                  <a:pt x="27" y="13"/>
                </a:lnTo>
                <a:lnTo>
                  <a:pt x="27" y="13"/>
                </a:lnTo>
                <a:lnTo>
                  <a:pt x="27" y="13"/>
                </a:lnTo>
                <a:lnTo>
                  <a:pt x="27" y="13"/>
                </a:lnTo>
                <a:lnTo>
                  <a:pt x="27" y="18"/>
                </a:lnTo>
                <a:lnTo>
                  <a:pt x="27" y="18"/>
                </a:lnTo>
                <a:lnTo>
                  <a:pt x="27" y="18"/>
                </a:lnTo>
                <a:lnTo>
                  <a:pt x="22" y="18"/>
                </a:lnTo>
                <a:lnTo>
                  <a:pt x="22" y="18"/>
                </a:lnTo>
                <a:lnTo>
                  <a:pt x="22" y="18"/>
                </a:lnTo>
                <a:lnTo>
                  <a:pt x="22" y="18"/>
                </a:lnTo>
                <a:lnTo>
                  <a:pt x="22" y="18"/>
                </a:lnTo>
                <a:lnTo>
                  <a:pt x="22" y="13"/>
                </a:lnTo>
                <a:lnTo>
                  <a:pt x="22" y="13"/>
                </a:lnTo>
                <a:lnTo>
                  <a:pt x="22" y="13"/>
                </a:lnTo>
                <a:lnTo>
                  <a:pt x="18" y="13"/>
                </a:lnTo>
                <a:lnTo>
                  <a:pt x="18" y="18"/>
                </a:lnTo>
                <a:lnTo>
                  <a:pt x="18" y="18"/>
                </a:lnTo>
                <a:lnTo>
                  <a:pt x="18" y="18"/>
                </a:lnTo>
                <a:lnTo>
                  <a:pt x="18" y="22"/>
                </a:lnTo>
                <a:lnTo>
                  <a:pt x="13" y="22"/>
                </a:lnTo>
                <a:lnTo>
                  <a:pt x="13" y="22"/>
                </a:lnTo>
                <a:lnTo>
                  <a:pt x="13" y="22"/>
                </a:lnTo>
                <a:lnTo>
                  <a:pt x="18" y="27"/>
                </a:lnTo>
                <a:lnTo>
                  <a:pt x="13" y="27"/>
                </a:lnTo>
                <a:lnTo>
                  <a:pt x="18" y="27"/>
                </a:lnTo>
                <a:lnTo>
                  <a:pt x="13" y="27"/>
                </a:lnTo>
                <a:lnTo>
                  <a:pt x="13" y="27"/>
                </a:lnTo>
                <a:lnTo>
                  <a:pt x="13" y="27"/>
                </a:lnTo>
                <a:lnTo>
                  <a:pt x="13" y="27"/>
                </a:lnTo>
                <a:lnTo>
                  <a:pt x="9" y="22"/>
                </a:lnTo>
                <a:lnTo>
                  <a:pt x="4" y="18"/>
                </a:lnTo>
                <a:lnTo>
                  <a:pt x="4" y="18"/>
                </a:lnTo>
                <a:lnTo>
                  <a:pt x="4" y="18"/>
                </a:lnTo>
                <a:lnTo>
                  <a:pt x="4" y="18"/>
                </a:lnTo>
                <a:lnTo>
                  <a:pt x="4" y="18"/>
                </a:lnTo>
                <a:lnTo>
                  <a:pt x="4" y="18"/>
                </a:lnTo>
                <a:lnTo>
                  <a:pt x="4" y="18"/>
                </a:lnTo>
                <a:lnTo>
                  <a:pt x="0" y="18"/>
                </a:lnTo>
                <a:lnTo>
                  <a:pt x="0" y="18"/>
                </a:lnTo>
                <a:lnTo>
                  <a:pt x="0" y="18"/>
                </a:lnTo>
                <a:lnTo>
                  <a:pt x="0" y="18"/>
                </a:lnTo>
                <a:lnTo>
                  <a:pt x="0" y="18"/>
                </a:lnTo>
                <a:lnTo>
                  <a:pt x="4" y="13"/>
                </a:lnTo>
                <a:lnTo>
                  <a:pt x="4" y="13"/>
                </a:lnTo>
                <a:lnTo>
                  <a:pt x="4" y="13"/>
                </a:lnTo>
                <a:lnTo>
                  <a:pt x="0" y="13"/>
                </a:lnTo>
                <a:lnTo>
                  <a:pt x="0" y="9"/>
                </a:lnTo>
                <a:lnTo>
                  <a:pt x="0" y="9"/>
                </a:lnTo>
                <a:lnTo>
                  <a:pt x="0" y="9"/>
                </a:lnTo>
                <a:lnTo>
                  <a:pt x="0" y="9"/>
                </a:lnTo>
                <a:lnTo>
                  <a:pt x="4" y="9"/>
                </a:lnTo>
                <a:lnTo>
                  <a:pt x="4" y="4"/>
                </a:lnTo>
                <a:lnTo>
                  <a:pt x="4" y="4"/>
                </a:lnTo>
                <a:lnTo>
                  <a:pt x="4" y="4"/>
                </a:lnTo>
                <a:lnTo>
                  <a:pt x="4" y="4"/>
                </a:lnTo>
                <a:lnTo>
                  <a:pt x="4" y="4"/>
                </a:lnTo>
                <a:lnTo>
                  <a:pt x="9" y="0"/>
                </a:lnTo>
                <a:lnTo>
                  <a:pt x="9" y="0"/>
                </a:lnTo>
                <a:lnTo>
                  <a:pt x="9" y="0"/>
                </a:lnTo>
                <a:lnTo>
                  <a:pt x="9" y="4"/>
                </a:lnTo>
                <a:lnTo>
                  <a:pt x="9" y="4"/>
                </a:lnTo>
                <a:lnTo>
                  <a:pt x="9" y="0"/>
                </a:lnTo>
                <a:lnTo>
                  <a:pt x="9" y="0"/>
                </a:lnTo>
                <a:lnTo>
                  <a:pt x="9" y="0"/>
                </a:lnTo>
                <a:lnTo>
                  <a:pt x="9" y="0"/>
                </a:lnTo>
                <a:lnTo>
                  <a:pt x="9" y="0"/>
                </a:lnTo>
                <a:lnTo>
                  <a:pt x="9"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5" name="Freeform 111">
            <a:extLst>
              <a:ext uri="{FF2B5EF4-FFF2-40B4-BE49-F238E27FC236}">
                <a16:creationId xmlns:a16="http://schemas.microsoft.com/office/drawing/2014/main" id="{D1669827-9446-A946-BA02-612C1B906CD4}"/>
              </a:ext>
            </a:extLst>
          </p:cNvPr>
          <p:cNvSpPr>
            <a:spLocks/>
          </p:cNvSpPr>
          <p:nvPr/>
        </p:nvSpPr>
        <p:spPr bwMode="auto">
          <a:xfrm>
            <a:off x="8585724" y="1770823"/>
            <a:ext cx="1159530" cy="472433"/>
          </a:xfrm>
          <a:custGeom>
            <a:avLst/>
            <a:gdLst>
              <a:gd name="T0" fmla="*/ 181 w 483"/>
              <a:gd name="T1" fmla="*/ 13 h 194"/>
              <a:gd name="T2" fmla="*/ 190 w 483"/>
              <a:gd name="T3" fmla="*/ 22 h 194"/>
              <a:gd name="T4" fmla="*/ 212 w 483"/>
              <a:gd name="T5" fmla="*/ 31 h 194"/>
              <a:gd name="T6" fmla="*/ 226 w 483"/>
              <a:gd name="T7" fmla="*/ 27 h 194"/>
              <a:gd name="T8" fmla="*/ 249 w 483"/>
              <a:gd name="T9" fmla="*/ 22 h 194"/>
              <a:gd name="T10" fmla="*/ 276 w 483"/>
              <a:gd name="T11" fmla="*/ 31 h 194"/>
              <a:gd name="T12" fmla="*/ 294 w 483"/>
              <a:gd name="T13" fmla="*/ 40 h 194"/>
              <a:gd name="T14" fmla="*/ 325 w 483"/>
              <a:gd name="T15" fmla="*/ 40 h 194"/>
              <a:gd name="T16" fmla="*/ 343 w 483"/>
              <a:gd name="T17" fmla="*/ 31 h 194"/>
              <a:gd name="T18" fmla="*/ 357 w 483"/>
              <a:gd name="T19" fmla="*/ 18 h 194"/>
              <a:gd name="T20" fmla="*/ 380 w 483"/>
              <a:gd name="T21" fmla="*/ 22 h 194"/>
              <a:gd name="T22" fmla="*/ 398 w 483"/>
              <a:gd name="T23" fmla="*/ 36 h 194"/>
              <a:gd name="T24" fmla="*/ 407 w 483"/>
              <a:gd name="T25" fmla="*/ 58 h 194"/>
              <a:gd name="T26" fmla="*/ 425 w 483"/>
              <a:gd name="T27" fmla="*/ 58 h 194"/>
              <a:gd name="T28" fmla="*/ 438 w 483"/>
              <a:gd name="T29" fmla="*/ 58 h 194"/>
              <a:gd name="T30" fmla="*/ 456 w 483"/>
              <a:gd name="T31" fmla="*/ 63 h 194"/>
              <a:gd name="T32" fmla="*/ 474 w 483"/>
              <a:gd name="T33" fmla="*/ 72 h 194"/>
              <a:gd name="T34" fmla="*/ 474 w 483"/>
              <a:gd name="T35" fmla="*/ 81 h 194"/>
              <a:gd name="T36" fmla="*/ 456 w 483"/>
              <a:gd name="T37" fmla="*/ 81 h 194"/>
              <a:gd name="T38" fmla="*/ 452 w 483"/>
              <a:gd name="T39" fmla="*/ 90 h 194"/>
              <a:gd name="T40" fmla="*/ 438 w 483"/>
              <a:gd name="T41" fmla="*/ 99 h 194"/>
              <a:gd name="T42" fmla="*/ 434 w 483"/>
              <a:gd name="T43" fmla="*/ 108 h 194"/>
              <a:gd name="T44" fmla="*/ 420 w 483"/>
              <a:gd name="T45" fmla="*/ 117 h 194"/>
              <a:gd name="T46" fmla="*/ 402 w 483"/>
              <a:gd name="T47" fmla="*/ 122 h 194"/>
              <a:gd name="T48" fmla="*/ 389 w 483"/>
              <a:gd name="T49" fmla="*/ 131 h 194"/>
              <a:gd name="T50" fmla="*/ 402 w 483"/>
              <a:gd name="T51" fmla="*/ 144 h 194"/>
              <a:gd name="T52" fmla="*/ 393 w 483"/>
              <a:gd name="T53" fmla="*/ 153 h 194"/>
              <a:gd name="T54" fmla="*/ 384 w 483"/>
              <a:gd name="T55" fmla="*/ 167 h 194"/>
              <a:gd name="T56" fmla="*/ 357 w 483"/>
              <a:gd name="T57" fmla="*/ 176 h 194"/>
              <a:gd name="T58" fmla="*/ 330 w 483"/>
              <a:gd name="T59" fmla="*/ 190 h 194"/>
              <a:gd name="T60" fmla="*/ 303 w 483"/>
              <a:gd name="T61" fmla="*/ 190 h 194"/>
              <a:gd name="T62" fmla="*/ 262 w 483"/>
              <a:gd name="T63" fmla="*/ 176 h 194"/>
              <a:gd name="T64" fmla="*/ 203 w 483"/>
              <a:gd name="T65" fmla="*/ 176 h 194"/>
              <a:gd name="T66" fmla="*/ 172 w 483"/>
              <a:gd name="T67" fmla="*/ 167 h 194"/>
              <a:gd name="T68" fmla="*/ 149 w 483"/>
              <a:gd name="T69" fmla="*/ 149 h 194"/>
              <a:gd name="T70" fmla="*/ 113 w 483"/>
              <a:gd name="T71" fmla="*/ 140 h 194"/>
              <a:gd name="T72" fmla="*/ 86 w 483"/>
              <a:gd name="T73" fmla="*/ 135 h 194"/>
              <a:gd name="T74" fmla="*/ 72 w 483"/>
              <a:gd name="T75" fmla="*/ 126 h 194"/>
              <a:gd name="T76" fmla="*/ 68 w 483"/>
              <a:gd name="T77" fmla="*/ 108 h 194"/>
              <a:gd name="T78" fmla="*/ 54 w 483"/>
              <a:gd name="T79" fmla="*/ 95 h 194"/>
              <a:gd name="T80" fmla="*/ 41 w 483"/>
              <a:gd name="T81" fmla="*/ 86 h 194"/>
              <a:gd name="T82" fmla="*/ 27 w 483"/>
              <a:gd name="T83" fmla="*/ 81 h 194"/>
              <a:gd name="T84" fmla="*/ 5 w 483"/>
              <a:gd name="T85" fmla="*/ 72 h 194"/>
              <a:gd name="T86" fmla="*/ 0 w 483"/>
              <a:gd name="T87" fmla="*/ 68 h 194"/>
              <a:gd name="T88" fmla="*/ 0 w 483"/>
              <a:gd name="T89" fmla="*/ 58 h 194"/>
              <a:gd name="T90" fmla="*/ 9 w 483"/>
              <a:gd name="T91" fmla="*/ 54 h 194"/>
              <a:gd name="T92" fmla="*/ 18 w 483"/>
              <a:gd name="T93" fmla="*/ 49 h 194"/>
              <a:gd name="T94" fmla="*/ 23 w 483"/>
              <a:gd name="T95" fmla="*/ 40 h 194"/>
              <a:gd name="T96" fmla="*/ 36 w 483"/>
              <a:gd name="T97" fmla="*/ 36 h 194"/>
              <a:gd name="T98" fmla="*/ 45 w 483"/>
              <a:gd name="T99" fmla="*/ 27 h 194"/>
              <a:gd name="T100" fmla="*/ 54 w 483"/>
              <a:gd name="T101" fmla="*/ 31 h 194"/>
              <a:gd name="T102" fmla="*/ 77 w 483"/>
              <a:gd name="T103" fmla="*/ 31 h 194"/>
              <a:gd name="T104" fmla="*/ 90 w 483"/>
              <a:gd name="T105" fmla="*/ 40 h 194"/>
              <a:gd name="T106" fmla="*/ 104 w 483"/>
              <a:gd name="T107" fmla="*/ 40 h 194"/>
              <a:gd name="T108" fmla="*/ 113 w 483"/>
              <a:gd name="T109" fmla="*/ 40 h 194"/>
              <a:gd name="T110" fmla="*/ 131 w 483"/>
              <a:gd name="T111" fmla="*/ 40 h 194"/>
              <a:gd name="T112" fmla="*/ 136 w 483"/>
              <a:gd name="T113" fmla="*/ 31 h 194"/>
              <a:gd name="T114" fmla="*/ 122 w 483"/>
              <a:gd name="T115" fmla="*/ 22 h 194"/>
              <a:gd name="T116" fmla="*/ 118 w 483"/>
              <a:gd name="T117" fmla="*/ 9 h 194"/>
              <a:gd name="T118" fmla="*/ 127 w 483"/>
              <a:gd name="T119" fmla="*/ 0 h 194"/>
              <a:gd name="T120" fmla="*/ 149 w 483"/>
              <a:gd name="T121" fmla="*/ 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 h="194">
                <a:moveTo>
                  <a:pt x="163" y="9"/>
                </a:moveTo>
                <a:lnTo>
                  <a:pt x="163" y="9"/>
                </a:lnTo>
                <a:lnTo>
                  <a:pt x="163" y="9"/>
                </a:lnTo>
                <a:lnTo>
                  <a:pt x="167" y="9"/>
                </a:lnTo>
                <a:lnTo>
                  <a:pt x="167" y="9"/>
                </a:lnTo>
                <a:lnTo>
                  <a:pt x="172" y="9"/>
                </a:lnTo>
                <a:lnTo>
                  <a:pt x="172" y="9"/>
                </a:lnTo>
                <a:lnTo>
                  <a:pt x="176" y="9"/>
                </a:lnTo>
                <a:lnTo>
                  <a:pt x="176" y="9"/>
                </a:lnTo>
                <a:lnTo>
                  <a:pt x="176" y="9"/>
                </a:lnTo>
                <a:lnTo>
                  <a:pt x="176" y="13"/>
                </a:lnTo>
                <a:lnTo>
                  <a:pt x="181" y="13"/>
                </a:lnTo>
                <a:lnTo>
                  <a:pt x="181" y="13"/>
                </a:lnTo>
                <a:lnTo>
                  <a:pt x="181" y="18"/>
                </a:lnTo>
                <a:lnTo>
                  <a:pt x="181" y="18"/>
                </a:lnTo>
                <a:lnTo>
                  <a:pt x="181" y="18"/>
                </a:lnTo>
                <a:lnTo>
                  <a:pt x="185" y="18"/>
                </a:lnTo>
                <a:lnTo>
                  <a:pt x="185" y="18"/>
                </a:lnTo>
                <a:lnTo>
                  <a:pt x="185" y="22"/>
                </a:lnTo>
                <a:lnTo>
                  <a:pt x="185" y="22"/>
                </a:lnTo>
                <a:lnTo>
                  <a:pt x="185" y="22"/>
                </a:lnTo>
                <a:lnTo>
                  <a:pt x="185" y="22"/>
                </a:lnTo>
                <a:lnTo>
                  <a:pt x="190" y="22"/>
                </a:lnTo>
                <a:lnTo>
                  <a:pt x="190" y="22"/>
                </a:lnTo>
                <a:lnTo>
                  <a:pt x="190" y="22"/>
                </a:lnTo>
                <a:lnTo>
                  <a:pt x="190" y="27"/>
                </a:lnTo>
                <a:lnTo>
                  <a:pt x="194" y="27"/>
                </a:lnTo>
                <a:lnTo>
                  <a:pt x="194" y="27"/>
                </a:lnTo>
                <a:lnTo>
                  <a:pt x="199" y="27"/>
                </a:lnTo>
                <a:lnTo>
                  <a:pt x="199" y="27"/>
                </a:lnTo>
                <a:lnTo>
                  <a:pt x="203" y="27"/>
                </a:lnTo>
                <a:lnTo>
                  <a:pt x="203" y="27"/>
                </a:lnTo>
                <a:lnTo>
                  <a:pt x="203" y="31"/>
                </a:lnTo>
                <a:lnTo>
                  <a:pt x="208" y="31"/>
                </a:lnTo>
                <a:lnTo>
                  <a:pt x="208" y="31"/>
                </a:lnTo>
                <a:lnTo>
                  <a:pt x="212" y="31"/>
                </a:lnTo>
                <a:lnTo>
                  <a:pt x="212" y="31"/>
                </a:lnTo>
                <a:lnTo>
                  <a:pt x="212" y="31"/>
                </a:lnTo>
                <a:lnTo>
                  <a:pt x="212" y="31"/>
                </a:lnTo>
                <a:lnTo>
                  <a:pt x="217" y="31"/>
                </a:lnTo>
                <a:lnTo>
                  <a:pt x="217" y="31"/>
                </a:lnTo>
                <a:lnTo>
                  <a:pt x="217" y="31"/>
                </a:lnTo>
                <a:lnTo>
                  <a:pt x="217" y="27"/>
                </a:lnTo>
                <a:lnTo>
                  <a:pt x="221" y="27"/>
                </a:lnTo>
                <a:lnTo>
                  <a:pt x="221" y="27"/>
                </a:lnTo>
                <a:lnTo>
                  <a:pt x="221" y="27"/>
                </a:lnTo>
                <a:lnTo>
                  <a:pt x="221" y="27"/>
                </a:lnTo>
                <a:lnTo>
                  <a:pt x="226" y="27"/>
                </a:lnTo>
                <a:lnTo>
                  <a:pt x="230" y="22"/>
                </a:lnTo>
                <a:lnTo>
                  <a:pt x="230" y="22"/>
                </a:lnTo>
                <a:lnTo>
                  <a:pt x="230" y="22"/>
                </a:lnTo>
                <a:lnTo>
                  <a:pt x="230" y="22"/>
                </a:lnTo>
                <a:lnTo>
                  <a:pt x="235" y="22"/>
                </a:lnTo>
                <a:lnTo>
                  <a:pt x="235" y="22"/>
                </a:lnTo>
                <a:lnTo>
                  <a:pt x="240" y="22"/>
                </a:lnTo>
                <a:lnTo>
                  <a:pt x="240" y="22"/>
                </a:lnTo>
                <a:lnTo>
                  <a:pt x="244" y="27"/>
                </a:lnTo>
                <a:lnTo>
                  <a:pt x="244" y="27"/>
                </a:lnTo>
                <a:lnTo>
                  <a:pt x="249" y="27"/>
                </a:lnTo>
                <a:lnTo>
                  <a:pt x="249" y="22"/>
                </a:lnTo>
                <a:lnTo>
                  <a:pt x="253" y="22"/>
                </a:lnTo>
                <a:lnTo>
                  <a:pt x="253" y="27"/>
                </a:lnTo>
                <a:lnTo>
                  <a:pt x="258" y="27"/>
                </a:lnTo>
                <a:lnTo>
                  <a:pt x="258" y="27"/>
                </a:lnTo>
                <a:lnTo>
                  <a:pt x="262" y="31"/>
                </a:lnTo>
                <a:lnTo>
                  <a:pt x="262" y="31"/>
                </a:lnTo>
                <a:lnTo>
                  <a:pt x="267" y="31"/>
                </a:lnTo>
                <a:lnTo>
                  <a:pt x="267" y="31"/>
                </a:lnTo>
                <a:lnTo>
                  <a:pt x="271" y="31"/>
                </a:lnTo>
                <a:lnTo>
                  <a:pt x="271" y="31"/>
                </a:lnTo>
                <a:lnTo>
                  <a:pt x="276" y="31"/>
                </a:lnTo>
                <a:lnTo>
                  <a:pt x="276" y="31"/>
                </a:lnTo>
                <a:lnTo>
                  <a:pt x="276" y="36"/>
                </a:lnTo>
                <a:lnTo>
                  <a:pt x="276" y="36"/>
                </a:lnTo>
                <a:lnTo>
                  <a:pt x="276" y="36"/>
                </a:lnTo>
                <a:lnTo>
                  <a:pt x="276" y="36"/>
                </a:lnTo>
                <a:lnTo>
                  <a:pt x="280" y="36"/>
                </a:lnTo>
                <a:lnTo>
                  <a:pt x="280" y="36"/>
                </a:lnTo>
                <a:lnTo>
                  <a:pt x="280" y="36"/>
                </a:lnTo>
                <a:lnTo>
                  <a:pt x="285" y="40"/>
                </a:lnTo>
                <a:lnTo>
                  <a:pt x="289" y="40"/>
                </a:lnTo>
                <a:lnTo>
                  <a:pt x="289" y="40"/>
                </a:lnTo>
                <a:lnTo>
                  <a:pt x="294" y="40"/>
                </a:lnTo>
                <a:lnTo>
                  <a:pt x="294" y="40"/>
                </a:lnTo>
                <a:lnTo>
                  <a:pt x="298" y="40"/>
                </a:lnTo>
                <a:lnTo>
                  <a:pt x="303" y="40"/>
                </a:lnTo>
                <a:lnTo>
                  <a:pt x="303" y="40"/>
                </a:lnTo>
                <a:lnTo>
                  <a:pt x="307" y="40"/>
                </a:lnTo>
                <a:lnTo>
                  <a:pt x="312" y="40"/>
                </a:lnTo>
                <a:lnTo>
                  <a:pt x="316" y="40"/>
                </a:lnTo>
                <a:lnTo>
                  <a:pt x="316" y="40"/>
                </a:lnTo>
                <a:lnTo>
                  <a:pt x="316" y="40"/>
                </a:lnTo>
                <a:lnTo>
                  <a:pt x="321" y="40"/>
                </a:lnTo>
                <a:lnTo>
                  <a:pt x="321" y="45"/>
                </a:lnTo>
                <a:lnTo>
                  <a:pt x="321" y="40"/>
                </a:lnTo>
                <a:lnTo>
                  <a:pt x="325" y="40"/>
                </a:lnTo>
                <a:lnTo>
                  <a:pt x="325" y="40"/>
                </a:lnTo>
                <a:lnTo>
                  <a:pt x="330" y="36"/>
                </a:lnTo>
                <a:lnTo>
                  <a:pt x="330" y="36"/>
                </a:lnTo>
                <a:lnTo>
                  <a:pt x="330" y="36"/>
                </a:lnTo>
                <a:lnTo>
                  <a:pt x="330" y="36"/>
                </a:lnTo>
                <a:lnTo>
                  <a:pt x="334" y="36"/>
                </a:lnTo>
                <a:lnTo>
                  <a:pt x="334" y="36"/>
                </a:lnTo>
                <a:lnTo>
                  <a:pt x="334" y="36"/>
                </a:lnTo>
                <a:lnTo>
                  <a:pt x="339" y="36"/>
                </a:lnTo>
                <a:lnTo>
                  <a:pt x="339" y="36"/>
                </a:lnTo>
                <a:lnTo>
                  <a:pt x="343" y="31"/>
                </a:lnTo>
                <a:lnTo>
                  <a:pt x="343" y="31"/>
                </a:lnTo>
                <a:lnTo>
                  <a:pt x="348" y="31"/>
                </a:lnTo>
                <a:lnTo>
                  <a:pt x="348" y="31"/>
                </a:lnTo>
                <a:lnTo>
                  <a:pt x="348" y="31"/>
                </a:lnTo>
                <a:lnTo>
                  <a:pt x="348" y="31"/>
                </a:lnTo>
                <a:lnTo>
                  <a:pt x="348" y="27"/>
                </a:lnTo>
                <a:lnTo>
                  <a:pt x="348" y="27"/>
                </a:lnTo>
                <a:lnTo>
                  <a:pt x="348" y="22"/>
                </a:lnTo>
                <a:lnTo>
                  <a:pt x="352" y="22"/>
                </a:lnTo>
                <a:lnTo>
                  <a:pt x="352" y="22"/>
                </a:lnTo>
                <a:lnTo>
                  <a:pt x="352" y="22"/>
                </a:lnTo>
                <a:lnTo>
                  <a:pt x="352" y="18"/>
                </a:lnTo>
                <a:lnTo>
                  <a:pt x="357" y="18"/>
                </a:lnTo>
                <a:lnTo>
                  <a:pt x="357" y="18"/>
                </a:lnTo>
                <a:lnTo>
                  <a:pt x="357" y="18"/>
                </a:lnTo>
                <a:lnTo>
                  <a:pt x="362" y="18"/>
                </a:lnTo>
                <a:lnTo>
                  <a:pt x="362" y="18"/>
                </a:lnTo>
                <a:lnTo>
                  <a:pt x="362" y="18"/>
                </a:lnTo>
                <a:lnTo>
                  <a:pt x="366" y="18"/>
                </a:lnTo>
                <a:lnTo>
                  <a:pt x="371" y="18"/>
                </a:lnTo>
                <a:lnTo>
                  <a:pt x="371" y="22"/>
                </a:lnTo>
                <a:lnTo>
                  <a:pt x="375" y="22"/>
                </a:lnTo>
                <a:lnTo>
                  <a:pt x="375" y="22"/>
                </a:lnTo>
                <a:lnTo>
                  <a:pt x="380" y="22"/>
                </a:lnTo>
                <a:lnTo>
                  <a:pt x="380" y="22"/>
                </a:lnTo>
                <a:lnTo>
                  <a:pt x="380" y="22"/>
                </a:lnTo>
                <a:lnTo>
                  <a:pt x="384" y="22"/>
                </a:lnTo>
                <a:lnTo>
                  <a:pt x="384" y="22"/>
                </a:lnTo>
                <a:lnTo>
                  <a:pt x="384" y="22"/>
                </a:lnTo>
                <a:lnTo>
                  <a:pt x="389" y="22"/>
                </a:lnTo>
                <a:lnTo>
                  <a:pt x="389" y="22"/>
                </a:lnTo>
                <a:lnTo>
                  <a:pt x="393" y="22"/>
                </a:lnTo>
                <a:lnTo>
                  <a:pt x="393" y="22"/>
                </a:lnTo>
                <a:lnTo>
                  <a:pt x="398" y="22"/>
                </a:lnTo>
                <a:lnTo>
                  <a:pt x="398" y="27"/>
                </a:lnTo>
                <a:lnTo>
                  <a:pt x="398" y="31"/>
                </a:lnTo>
                <a:lnTo>
                  <a:pt x="398" y="36"/>
                </a:lnTo>
                <a:lnTo>
                  <a:pt x="398" y="40"/>
                </a:lnTo>
                <a:lnTo>
                  <a:pt x="398" y="40"/>
                </a:lnTo>
                <a:lnTo>
                  <a:pt x="402" y="45"/>
                </a:lnTo>
                <a:lnTo>
                  <a:pt x="402" y="45"/>
                </a:lnTo>
                <a:lnTo>
                  <a:pt x="402" y="45"/>
                </a:lnTo>
                <a:lnTo>
                  <a:pt x="402" y="49"/>
                </a:lnTo>
                <a:lnTo>
                  <a:pt x="402" y="49"/>
                </a:lnTo>
                <a:lnTo>
                  <a:pt x="402" y="54"/>
                </a:lnTo>
                <a:lnTo>
                  <a:pt x="402" y="54"/>
                </a:lnTo>
                <a:lnTo>
                  <a:pt x="402" y="54"/>
                </a:lnTo>
                <a:lnTo>
                  <a:pt x="402" y="58"/>
                </a:lnTo>
                <a:lnTo>
                  <a:pt x="407" y="58"/>
                </a:lnTo>
                <a:lnTo>
                  <a:pt x="407" y="63"/>
                </a:lnTo>
                <a:lnTo>
                  <a:pt x="411" y="63"/>
                </a:lnTo>
                <a:lnTo>
                  <a:pt x="411" y="63"/>
                </a:lnTo>
                <a:lnTo>
                  <a:pt x="411" y="63"/>
                </a:lnTo>
                <a:lnTo>
                  <a:pt x="416" y="63"/>
                </a:lnTo>
                <a:lnTo>
                  <a:pt x="416" y="63"/>
                </a:lnTo>
                <a:lnTo>
                  <a:pt x="416" y="63"/>
                </a:lnTo>
                <a:lnTo>
                  <a:pt x="416" y="63"/>
                </a:lnTo>
                <a:lnTo>
                  <a:pt x="416" y="63"/>
                </a:lnTo>
                <a:lnTo>
                  <a:pt x="420" y="63"/>
                </a:lnTo>
                <a:lnTo>
                  <a:pt x="420" y="58"/>
                </a:lnTo>
                <a:lnTo>
                  <a:pt x="425" y="58"/>
                </a:lnTo>
                <a:lnTo>
                  <a:pt x="425" y="58"/>
                </a:lnTo>
                <a:lnTo>
                  <a:pt x="425" y="63"/>
                </a:lnTo>
                <a:lnTo>
                  <a:pt x="429" y="63"/>
                </a:lnTo>
                <a:lnTo>
                  <a:pt x="429" y="63"/>
                </a:lnTo>
                <a:lnTo>
                  <a:pt x="434" y="63"/>
                </a:lnTo>
                <a:lnTo>
                  <a:pt x="434" y="63"/>
                </a:lnTo>
                <a:lnTo>
                  <a:pt x="434" y="63"/>
                </a:lnTo>
                <a:lnTo>
                  <a:pt x="434" y="63"/>
                </a:lnTo>
                <a:lnTo>
                  <a:pt x="434" y="63"/>
                </a:lnTo>
                <a:lnTo>
                  <a:pt x="434" y="58"/>
                </a:lnTo>
                <a:lnTo>
                  <a:pt x="434" y="58"/>
                </a:lnTo>
                <a:lnTo>
                  <a:pt x="438" y="58"/>
                </a:lnTo>
                <a:lnTo>
                  <a:pt x="438" y="58"/>
                </a:lnTo>
                <a:lnTo>
                  <a:pt x="438" y="54"/>
                </a:lnTo>
                <a:lnTo>
                  <a:pt x="438" y="54"/>
                </a:lnTo>
                <a:lnTo>
                  <a:pt x="443" y="58"/>
                </a:lnTo>
                <a:lnTo>
                  <a:pt x="447" y="58"/>
                </a:lnTo>
                <a:lnTo>
                  <a:pt x="447" y="58"/>
                </a:lnTo>
                <a:lnTo>
                  <a:pt x="452" y="58"/>
                </a:lnTo>
                <a:lnTo>
                  <a:pt x="452" y="58"/>
                </a:lnTo>
                <a:lnTo>
                  <a:pt x="456" y="63"/>
                </a:lnTo>
                <a:lnTo>
                  <a:pt x="456" y="63"/>
                </a:lnTo>
                <a:lnTo>
                  <a:pt x="456" y="63"/>
                </a:lnTo>
                <a:lnTo>
                  <a:pt x="456" y="63"/>
                </a:lnTo>
                <a:lnTo>
                  <a:pt x="461" y="63"/>
                </a:lnTo>
                <a:lnTo>
                  <a:pt x="461" y="63"/>
                </a:lnTo>
                <a:lnTo>
                  <a:pt x="461" y="63"/>
                </a:lnTo>
                <a:lnTo>
                  <a:pt x="461" y="63"/>
                </a:lnTo>
                <a:lnTo>
                  <a:pt x="465" y="68"/>
                </a:lnTo>
                <a:lnTo>
                  <a:pt x="465" y="68"/>
                </a:lnTo>
                <a:lnTo>
                  <a:pt x="465" y="68"/>
                </a:lnTo>
                <a:lnTo>
                  <a:pt x="465" y="68"/>
                </a:lnTo>
                <a:lnTo>
                  <a:pt x="470" y="68"/>
                </a:lnTo>
                <a:lnTo>
                  <a:pt x="470" y="68"/>
                </a:lnTo>
                <a:lnTo>
                  <a:pt x="474" y="72"/>
                </a:lnTo>
                <a:lnTo>
                  <a:pt x="474" y="72"/>
                </a:lnTo>
                <a:lnTo>
                  <a:pt x="474" y="72"/>
                </a:lnTo>
                <a:lnTo>
                  <a:pt x="479" y="72"/>
                </a:lnTo>
                <a:lnTo>
                  <a:pt x="479" y="77"/>
                </a:lnTo>
                <a:lnTo>
                  <a:pt x="479" y="77"/>
                </a:lnTo>
                <a:lnTo>
                  <a:pt x="479" y="77"/>
                </a:lnTo>
                <a:lnTo>
                  <a:pt x="483" y="81"/>
                </a:lnTo>
                <a:lnTo>
                  <a:pt x="483" y="81"/>
                </a:lnTo>
                <a:lnTo>
                  <a:pt x="479" y="81"/>
                </a:lnTo>
                <a:lnTo>
                  <a:pt x="479" y="81"/>
                </a:lnTo>
                <a:lnTo>
                  <a:pt x="479" y="81"/>
                </a:lnTo>
                <a:lnTo>
                  <a:pt x="479" y="81"/>
                </a:lnTo>
                <a:lnTo>
                  <a:pt x="474" y="81"/>
                </a:lnTo>
                <a:lnTo>
                  <a:pt x="474" y="81"/>
                </a:lnTo>
                <a:lnTo>
                  <a:pt x="470" y="81"/>
                </a:lnTo>
                <a:lnTo>
                  <a:pt x="470" y="81"/>
                </a:lnTo>
                <a:lnTo>
                  <a:pt x="465" y="81"/>
                </a:lnTo>
                <a:lnTo>
                  <a:pt x="465" y="81"/>
                </a:lnTo>
                <a:lnTo>
                  <a:pt x="465" y="81"/>
                </a:lnTo>
                <a:lnTo>
                  <a:pt x="465" y="81"/>
                </a:lnTo>
                <a:lnTo>
                  <a:pt x="465" y="81"/>
                </a:lnTo>
                <a:lnTo>
                  <a:pt x="461" y="81"/>
                </a:lnTo>
                <a:lnTo>
                  <a:pt x="461" y="81"/>
                </a:lnTo>
                <a:lnTo>
                  <a:pt x="456" y="81"/>
                </a:lnTo>
                <a:lnTo>
                  <a:pt x="456" y="81"/>
                </a:lnTo>
                <a:lnTo>
                  <a:pt x="456" y="81"/>
                </a:lnTo>
                <a:lnTo>
                  <a:pt x="456" y="86"/>
                </a:lnTo>
                <a:lnTo>
                  <a:pt x="456" y="86"/>
                </a:lnTo>
                <a:lnTo>
                  <a:pt x="452" y="86"/>
                </a:lnTo>
                <a:lnTo>
                  <a:pt x="452" y="86"/>
                </a:lnTo>
                <a:lnTo>
                  <a:pt x="452" y="86"/>
                </a:lnTo>
                <a:lnTo>
                  <a:pt x="447" y="86"/>
                </a:lnTo>
                <a:lnTo>
                  <a:pt x="447" y="86"/>
                </a:lnTo>
                <a:lnTo>
                  <a:pt x="447" y="86"/>
                </a:lnTo>
                <a:lnTo>
                  <a:pt x="452" y="86"/>
                </a:lnTo>
                <a:lnTo>
                  <a:pt x="452" y="90"/>
                </a:lnTo>
                <a:lnTo>
                  <a:pt x="452" y="90"/>
                </a:lnTo>
                <a:lnTo>
                  <a:pt x="452" y="90"/>
                </a:lnTo>
                <a:lnTo>
                  <a:pt x="447" y="90"/>
                </a:lnTo>
                <a:lnTo>
                  <a:pt x="447" y="90"/>
                </a:lnTo>
                <a:lnTo>
                  <a:pt x="443" y="90"/>
                </a:lnTo>
                <a:lnTo>
                  <a:pt x="443" y="90"/>
                </a:lnTo>
                <a:lnTo>
                  <a:pt x="443" y="90"/>
                </a:lnTo>
                <a:lnTo>
                  <a:pt x="443" y="90"/>
                </a:lnTo>
                <a:lnTo>
                  <a:pt x="438" y="90"/>
                </a:lnTo>
                <a:lnTo>
                  <a:pt x="443" y="95"/>
                </a:lnTo>
                <a:lnTo>
                  <a:pt x="438" y="95"/>
                </a:lnTo>
                <a:lnTo>
                  <a:pt x="438" y="95"/>
                </a:lnTo>
                <a:lnTo>
                  <a:pt x="438" y="99"/>
                </a:lnTo>
                <a:lnTo>
                  <a:pt x="438" y="99"/>
                </a:lnTo>
                <a:lnTo>
                  <a:pt x="443" y="99"/>
                </a:lnTo>
                <a:lnTo>
                  <a:pt x="443" y="99"/>
                </a:lnTo>
                <a:lnTo>
                  <a:pt x="443" y="104"/>
                </a:lnTo>
                <a:lnTo>
                  <a:pt x="443" y="104"/>
                </a:lnTo>
                <a:lnTo>
                  <a:pt x="438" y="104"/>
                </a:lnTo>
                <a:lnTo>
                  <a:pt x="438" y="104"/>
                </a:lnTo>
                <a:lnTo>
                  <a:pt x="438" y="108"/>
                </a:lnTo>
                <a:lnTo>
                  <a:pt x="438" y="108"/>
                </a:lnTo>
                <a:lnTo>
                  <a:pt x="438" y="108"/>
                </a:lnTo>
                <a:lnTo>
                  <a:pt x="434" y="108"/>
                </a:lnTo>
                <a:lnTo>
                  <a:pt x="434" y="108"/>
                </a:lnTo>
                <a:lnTo>
                  <a:pt x="429" y="108"/>
                </a:lnTo>
                <a:lnTo>
                  <a:pt x="429" y="108"/>
                </a:lnTo>
                <a:lnTo>
                  <a:pt x="425" y="108"/>
                </a:lnTo>
                <a:lnTo>
                  <a:pt x="425" y="108"/>
                </a:lnTo>
                <a:lnTo>
                  <a:pt x="425" y="113"/>
                </a:lnTo>
                <a:lnTo>
                  <a:pt x="420" y="113"/>
                </a:lnTo>
                <a:lnTo>
                  <a:pt x="425" y="113"/>
                </a:lnTo>
                <a:lnTo>
                  <a:pt x="425" y="113"/>
                </a:lnTo>
                <a:lnTo>
                  <a:pt x="425" y="113"/>
                </a:lnTo>
                <a:lnTo>
                  <a:pt x="420" y="117"/>
                </a:lnTo>
                <a:lnTo>
                  <a:pt x="420" y="117"/>
                </a:lnTo>
                <a:lnTo>
                  <a:pt x="420" y="117"/>
                </a:lnTo>
                <a:lnTo>
                  <a:pt x="420" y="122"/>
                </a:lnTo>
                <a:lnTo>
                  <a:pt x="420" y="122"/>
                </a:lnTo>
                <a:lnTo>
                  <a:pt x="420" y="122"/>
                </a:lnTo>
                <a:lnTo>
                  <a:pt x="416" y="122"/>
                </a:lnTo>
                <a:lnTo>
                  <a:pt x="416" y="122"/>
                </a:lnTo>
                <a:lnTo>
                  <a:pt x="416" y="122"/>
                </a:lnTo>
                <a:lnTo>
                  <a:pt x="416" y="122"/>
                </a:lnTo>
                <a:lnTo>
                  <a:pt x="416" y="122"/>
                </a:lnTo>
                <a:lnTo>
                  <a:pt x="411" y="122"/>
                </a:lnTo>
                <a:lnTo>
                  <a:pt x="411" y="122"/>
                </a:lnTo>
                <a:lnTo>
                  <a:pt x="407" y="122"/>
                </a:lnTo>
                <a:lnTo>
                  <a:pt x="402" y="122"/>
                </a:lnTo>
                <a:lnTo>
                  <a:pt x="402" y="122"/>
                </a:lnTo>
                <a:lnTo>
                  <a:pt x="398" y="122"/>
                </a:lnTo>
                <a:lnTo>
                  <a:pt x="398" y="117"/>
                </a:lnTo>
                <a:lnTo>
                  <a:pt x="393" y="117"/>
                </a:lnTo>
                <a:lnTo>
                  <a:pt x="393" y="117"/>
                </a:lnTo>
                <a:lnTo>
                  <a:pt x="389" y="117"/>
                </a:lnTo>
                <a:lnTo>
                  <a:pt x="389" y="122"/>
                </a:lnTo>
                <a:lnTo>
                  <a:pt x="389" y="122"/>
                </a:lnTo>
                <a:lnTo>
                  <a:pt x="389" y="122"/>
                </a:lnTo>
                <a:lnTo>
                  <a:pt x="389" y="126"/>
                </a:lnTo>
                <a:lnTo>
                  <a:pt x="389" y="126"/>
                </a:lnTo>
                <a:lnTo>
                  <a:pt x="389" y="131"/>
                </a:lnTo>
                <a:lnTo>
                  <a:pt x="389" y="131"/>
                </a:lnTo>
                <a:lnTo>
                  <a:pt x="389" y="131"/>
                </a:lnTo>
                <a:lnTo>
                  <a:pt x="389" y="135"/>
                </a:lnTo>
                <a:lnTo>
                  <a:pt x="389" y="135"/>
                </a:lnTo>
                <a:lnTo>
                  <a:pt x="393" y="135"/>
                </a:lnTo>
                <a:lnTo>
                  <a:pt x="393" y="135"/>
                </a:lnTo>
                <a:lnTo>
                  <a:pt x="393" y="140"/>
                </a:lnTo>
                <a:lnTo>
                  <a:pt x="398" y="140"/>
                </a:lnTo>
                <a:lnTo>
                  <a:pt x="402" y="140"/>
                </a:lnTo>
                <a:lnTo>
                  <a:pt x="402" y="144"/>
                </a:lnTo>
                <a:lnTo>
                  <a:pt x="402" y="144"/>
                </a:lnTo>
                <a:lnTo>
                  <a:pt x="402" y="144"/>
                </a:lnTo>
                <a:lnTo>
                  <a:pt x="402" y="144"/>
                </a:lnTo>
                <a:lnTo>
                  <a:pt x="402" y="144"/>
                </a:lnTo>
                <a:lnTo>
                  <a:pt x="402" y="149"/>
                </a:lnTo>
                <a:lnTo>
                  <a:pt x="402" y="149"/>
                </a:lnTo>
                <a:lnTo>
                  <a:pt x="402" y="149"/>
                </a:lnTo>
                <a:lnTo>
                  <a:pt x="402" y="149"/>
                </a:lnTo>
                <a:lnTo>
                  <a:pt x="402" y="149"/>
                </a:lnTo>
                <a:lnTo>
                  <a:pt x="398" y="149"/>
                </a:lnTo>
                <a:lnTo>
                  <a:pt x="398" y="153"/>
                </a:lnTo>
                <a:lnTo>
                  <a:pt x="398" y="153"/>
                </a:lnTo>
                <a:lnTo>
                  <a:pt x="393" y="153"/>
                </a:lnTo>
                <a:lnTo>
                  <a:pt x="393" y="153"/>
                </a:lnTo>
                <a:lnTo>
                  <a:pt x="393" y="158"/>
                </a:lnTo>
                <a:lnTo>
                  <a:pt x="393" y="158"/>
                </a:lnTo>
                <a:lnTo>
                  <a:pt x="393" y="158"/>
                </a:lnTo>
                <a:lnTo>
                  <a:pt x="393" y="162"/>
                </a:lnTo>
                <a:lnTo>
                  <a:pt x="393" y="162"/>
                </a:lnTo>
                <a:lnTo>
                  <a:pt x="393" y="162"/>
                </a:lnTo>
                <a:lnTo>
                  <a:pt x="393" y="162"/>
                </a:lnTo>
                <a:lnTo>
                  <a:pt x="393" y="167"/>
                </a:lnTo>
                <a:lnTo>
                  <a:pt x="389" y="167"/>
                </a:lnTo>
                <a:lnTo>
                  <a:pt x="389" y="167"/>
                </a:lnTo>
                <a:lnTo>
                  <a:pt x="389" y="167"/>
                </a:lnTo>
                <a:lnTo>
                  <a:pt x="384" y="167"/>
                </a:lnTo>
                <a:lnTo>
                  <a:pt x="384" y="172"/>
                </a:lnTo>
                <a:lnTo>
                  <a:pt x="384" y="172"/>
                </a:lnTo>
                <a:lnTo>
                  <a:pt x="380" y="172"/>
                </a:lnTo>
                <a:lnTo>
                  <a:pt x="380" y="172"/>
                </a:lnTo>
                <a:lnTo>
                  <a:pt x="375" y="172"/>
                </a:lnTo>
                <a:lnTo>
                  <a:pt x="375" y="172"/>
                </a:lnTo>
                <a:lnTo>
                  <a:pt x="371" y="176"/>
                </a:lnTo>
                <a:lnTo>
                  <a:pt x="366" y="176"/>
                </a:lnTo>
                <a:lnTo>
                  <a:pt x="366" y="176"/>
                </a:lnTo>
                <a:lnTo>
                  <a:pt x="362" y="176"/>
                </a:lnTo>
                <a:lnTo>
                  <a:pt x="362" y="176"/>
                </a:lnTo>
                <a:lnTo>
                  <a:pt x="357" y="176"/>
                </a:lnTo>
                <a:lnTo>
                  <a:pt x="357" y="176"/>
                </a:lnTo>
                <a:lnTo>
                  <a:pt x="352" y="176"/>
                </a:lnTo>
                <a:lnTo>
                  <a:pt x="348" y="176"/>
                </a:lnTo>
                <a:lnTo>
                  <a:pt x="343" y="176"/>
                </a:lnTo>
                <a:lnTo>
                  <a:pt x="343" y="176"/>
                </a:lnTo>
                <a:lnTo>
                  <a:pt x="343" y="181"/>
                </a:lnTo>
                <a:lnTo>
                  <a:pt x="339" y="181"/>
                </a:lnTo>
                <a:lnTo>
                  <a:pt x="339" y="181"/>
                </a:lnTo>
                <a:lnTo>
                  <a:pt x="339" y="181"/>
                </a:lnTo>
                <a:lnTo>
                  <a:pt x="334" y="185"/>
                </a:lnTo>
                <a:lnTo>
                  <a:pt x="330" y="185"/>
                </a:lnTo>
                <a:lnTo>
                  <a:pt x="330" y="190"/>
                </a:lnTo>
                <a:lnTo>
                  <a:pt x="325" y="190"/>
                </a:lnTo>
                <a:lnTo>
                  <a:pt x="325" y="190"/>
                </a:lnTo>
                <a:lnTo>
                  <a:pt x="325" y="190"/>
                </a:lnTo>
                <a:lnTo>
                  <a:pt x="325" y="194"/>
                </a:lnTo>
                <a:lnTo>
                  <a:pt x="325" y="194"/>
                </a:lnTo>
                <a:lnTo>
                  <a:pt x="321" y="194"/>
                </a:lnTo>
                <a:lnTo>
                  <a:pt x="321" y="194"/>
                </a:lnTo>
                <a:lnTo>
                  <a:pt x="316" y="194"/>
                </a:lnTo>
                <a:lnTo>
                  <a:pt x="312" y="190"/>
                </a:lnTo>
                <a:lnTo>
                  <a:pt x="312" y="190"/>
                </a:lnTo>
                <a:lnTo>
                  <a:pt x="307" y="190"/>
                </a:lnTo>
                <a:lnTo>
                  <a:pt x="303" y="190"/>
                </a:lnTo>
                <a:lnTo>
                  <a:pt x="298" y="190"/>
                </a:lnTo>
                <a:lnTo>
                  <a:pt x="294" y="190"/>
                </a:lnTo>
                <a:lnTo>
                  <a:pt x="289" y="185"/>
                </a:lnTo>
                <a:lnTo>
                  <a:pt x="285" y="185"/>
                </a:lnTo>
                <a:lnTo>
                  <a:pt x="280" y="185"/>
                </a:lnTo>
                <a:lnTo>
                  <a:pt x="276" y="185"/>
                </a:lnTo>
                <a:lnTo>
                  <a:pt x="271" y="185"/>
                </a:lnTo>
                <a:lnTo>
                  <a:pt x="271" y="181"/>
                </a:lnTo>
                <a:lnTo>
                  <a:pt x="267" y="181"/>
                </a:lnTo>
                <a:lnTo>
                  <a:pt x="267" y="181"/>
                </a:lnTo>
                <a:lnTo>
                  <a:pt x="262" y="181"/>
                </a:lnTo>
                <a:lnTo>
                  <a:pt x="262" y="176"/>
                </a:lnTo>
                <a:lnTo>
                  <a:pt x="258" y="176"/>
                </a:lnTo>
                <a:lnTo>
                  <a:pt x="258" y="176"/>
                </a:lnTo>
                <a:lnTo>
                  <a:pt x="249" y="176"/>
                </a:lnTo>
                <a:lnTo>
                  <a:pt x="249" y="176"/>
                </a:lnTo>
                <a:lnTo>
                  <a:pt x="240" y="176"/>
                </a:lnTo>
                <a:lnTo>
                  <a:pt x="240" y="176"/>
                </a:lnTo>
                <a:lnTo>
                  <a:pt x="235" y="176"/>
                </a:lnTo>
                <a:lnTo>
                  <a:pt x="230" y="181"/>
                </a:lnTo>
                <a:lnTo>
                  <a:pt x="221" y="181"/>
                </a:lnTo>
                <a:lnTo>
                  <a:pt x="221" y="181"/>
                </a:lnTo>
                <a:lnTo>
                  <a:pt x="212" y="176"/>
                </a:lnTo>
                <a:lnTo>
                  <a:pt x="203" y="176"/>
                </a:lnTo>
                <a:lnTo>
                  <a:pt x="194" y="176"/>
                </a:lnTo>
                <a:lnTo>
                  <a:pt x="190" y="176"/>
                </a:lnTo>
                <a:lnTo>
                  <a:pt x="185" y="176"/>
                </a:lnTo>
                <a:lnTo>
                  <a:pt x="185" y="181"/>
                </a:lnTo>
                <a:lnTo>
                  <a:pt x="181" y="181"/>
                </a:lnTo>
                <a:lnTo>
                  <a:pt x="181" y="176"/>
                </a:lnTo>
                <a:lnTo>
                  <a:pt x="181" y="176"/>
                </a:lnTo>
                <a:lnTo>
                  <a:pt x="176" y="172"/>
                </a:lnTo>
                <a:lnTo>
                  <a:pt x="176" y="172"/>
                </a:lnTo>
                <a:lnTo>
                  <a:pt x="172" y="172"/>
                </a:lnTo>
                <a:lnTo>
                  <a:pt x="172" y="167"/>
                </a:lnTo>
                <a:lnTo>
                  <a:pt x="172" y="167"/>
                </a:lnTo>
                <a:lnTo>
                  <a:pt x="163" y="162"/>
                </a:lnTo>
                <a:lnTo>
                  <a:pt x="163" y="158"/>
                </a:lnTo>
                <a:lnTo>
                  <a:pt x="163" y="158"/>
                </a:lnTo>
                <a:lnTo>
                  <a:pt x="158" y="158"/>
                </a:lnTo>
                <a:lnTo>
                  <a:pt x="158" y="153"/>
                </a:lnTo>
                <a:lnTo>
                  <a:pt x="158" y="153"/>
                </a:lnTo>
                <a:lnTo>
                  <a:pt x="154" y="153"/>
                </a:lnTo>
                <a:lnTo>
                  <a:pt x="154" y="153"/>
                </a:lnTo>
                <a:lnTo>
                  <a:pt x="154" y="153"/>
                </a:lnTo>
                <a:lnTo>
                  <a:pt x="154" y="149"/>
                </a:lnTo>
                <a:lnTo>
                  <a:pt x="154" y="149"/>
                </a:lnTo>
                <a:lnTo>
                  <a:pt x="149" y="149"/>
                </a:lnTo>
                <a:lnTo>
                  <a:pt x="145" y="149"/>
                </a:lnTo>
                <a:lnTo>
                  <a:pt x="145" y="149"/>
                </a:lnTo>
                <a:lnTo>
                  <a:pt x="140" y="149"/>
                </a:lnTo>
                <a:lnTo>
                  <a:pt x="136" y="144"/>
                </a:lnTo>
                <a:lnTo>
                  <a:pt x="136" y="144"/>
                </a:lnTo>
                <a:lnTo>
                  <a:pt x="131" y="144"/>
                </a:lnTo>
                <a:lnTo>
                  <a:pt x="127" y="144"/>
                </a:lnTo>
                <a:lnTo>
                  <a:pt x="127" y="140"/>
                </a:lnTo>
                <a:lnTo>
                  <a:pt x="122" y="140"/>
                </a:lnTo>
                <a:lnTo>
                  <a:pt x="122" y="140"/>
                </a:lnTo>
                <a:lnTo>
                  <a:pt x="118" y="140"/>
                </a:lnTo>
                <a:lnTo>
                  <a:pt x="113" y="140"/>
                </a:lnTo>
                <a:lnTo>
                  <a:pt x="109" y="135"/>
                </a:lnTo>
                <a:lnTo>
                  <a:pt x="104" y="140"/>
                </a:lnTo>
                <a:lnTo>
                  <a:pt x="104" y="140"/>
                </a:lnTo>
                <a:lnTo>
                  <a:pt x="99" y="140"/>
                </a:lnTo>
                <a:lnTo>
                  <a:pt x="99" y="135"/>
                </a:lnTo>
                <a:lnTo>
                  <a:pt x="95" y="135"/>
                </a:lnTo>
                <a:lnTo>
                  <a:pt x="95" y="140"/>
                </a:lnTo>
                <a:lnTo>
                  <a:pt x="90" y="135"/>
                </a:lnTo>
                <a:lnTo>
                  <a:pt x="90" y="135"/>
                </a:lnTo>
                <a:lnTo>
                  <a:pt x="90" y="135"/>
                </a:lnTo>
                <a:lnTo>
                  <a:pt x="86" y="135"/>
                </a:lnTo>
                <a:lnTo>
                  <a:pt x="86" y="135"/>
                </a:lnTo>
                <a:lnTo>
                  <a:pt x="81" y="135"/>
                </a:lnTo>
                <a:lnTo>
                  <a:pt x="81" y="135"/>
                </a:lnTo>
                <a:lnTo>
                  <a:pt x="81" y="135"/>
                </a:lnTo>
                <a:lnTo>
                  <a:pt x="81" y="135"/>
                </a:lnTo>
                <a:lnTo>
                  <a:pt x="81" y="135"/>
                </a:lnTo>
                <a:lnTo>
                  <a:pt x="77" y="135"/>
                </a:lnTo>
                <a:lnTo>
                  <a:pt x="77" y="131"/>
                </a:lnTo>
                <a:lnTo>
                  <a:pt x="77" y="131"/>
                </a:lnTo>
                <a:lnTo>
                  <a:pt x="72" y="131"/>
                </a:lnTo>
                <a:lnTo>
                  <a:pt x="72" y="131"/>
                </a:lnTo>
                <a:lnTo>
                  <a:pt x="72" y="126"/>
                </a:lnTo>
                <a:lnTo>
                  <a:pt x="72" y="126"/>
                </a:lnTo>
                <a:lnTo>
                  <a:pt x="72" y="122"/>
                </a:lnTo>
                <a:lnTo>
                  <a:pt x="72" y="122"/>
                </a:lnTo>
                <a:lnTo>
                  <a:pt x="72" y="122"/>
                </a:lnTo>
                <a:lnTo>
                  <a:pt x="72" y="122"/>
                </a:lnTo>
                <a:lnTo>
                  <a:pt x="72" y="122"/>
                </a:lnTo>
                <a:lnTo>
                  <a:pt x="72" y="117"/>
                </a:lnTo>
                <a:lnTo>
                  <a:pt x="72" y="117"/>
                </a:lnTo>
                <a:lnTo>
                  <a:pt x="68" y="117"/>
                </a:lnTo>
                <a:lnTo>
                  <a:pt x="68" y="113"/>
                </a:lnTo>
                <a:lnTo>
                  <a:pt x="68" y="113"/>
                </a:lnTo>
                <a:lnTo>
                  <a:pt x="68" y="108"/>
                </a:lnTo>
                <a:lnTo>
                  <a:pt x="68" y="108"/>
                </a:lnTo>
                <a:lnTo>
                  <a:pt x="68" y="108"/>
                </a:lnTo>
                <a:lnTo>
                  <a:pt x="68" y="108"/>
                </a:lnTo>
                <a:lnTo>
                  <a:pt x="68" y="108"/>
                </a:lnTo>
                <a:lnTo>
                  <a:pt x="63" y="104"/>
                </a:lnTo>
                <a:lnTo>
                  <a:pt x="63" y="104"/>
                </a:lnTo>
                <a:lnTo>
                  <a:pt x="63" y="104"/>
                </a:lnTo>
                <a:lnTo>
                  <a:pt x="59" y="104"/>
                </a:lnTo>
                <a:lnTo>
                  <a:pt x="59" y="99"/>
                </a:lnTo>
                <a:lnTo>
                  <a:pt x="54" y="99"/>
                </a:lnTo>
                <a:lnTo>
                  <a:pt x="54" y="95"/>
                </a:lnTo>
                <a:lnTo>
                  <a:pt x="54" y="95"/>
                </a:lnTo>
                <a:lnTo>
                  <a:pt x="54" y="95"/>
                </a:lnTo>
                <a:lnTo>
                  <a:pt x="50" y="90"/>
                </a:lnTo>
                <a:lnTo>
                  <a:pt x="50" y="90"/>
                </a:lnTo>
                <a:lnTo>
                  <a:pt x="50" y="90"/>
                </a:lnTo>
                <a:lnTo>
                  <a:pt x="50" y="90"/>
                </a:lnTo>
                <a:lnTo>
                  <a:pt x="50" y="90"/>
                </a:lnTo>
                <a:lnTo>
                  <a:pt x="45" y="90"/>
                </a:lnTo>
                <a:lnTo>
                  <a:pt x="45" y="90"/>
                </a:lnTo>
                <a:lnTo>
                  <a:pt x="45" y="86"/>
                </a:lnTo>
                <a:lnTo>
                  <a:pt x="41" y="86"/>
                </a:lnTo>
                <a:lnTo>
                  <a:pt x="41" y="86"/>
                </a:lnTo>
                <a:lnTo>
                  <a:pt x="41" y="86"/>
                </a:lnTo>
                <a:lnTo>
                  <a:pt x="41" y="86"/>
                </a:lnTo>
                <a:lnTo>
                  <a:pt x="41" y="86"/>
                </a:lnTo>
                <a:lnTo>
                  <a:pt x="41" y="86"/>
                </a:lnTo>
                <a:lnTo>
                  <a:pt x="36" y="86"/>
                </a:lnTo>
                <a:lnTo>
                  <a:pt x="36" y="86"/>
                </a:lnTo>
                <a:lnTo>
                  <a:pt x="36" y="86"/>
                </a:lnTo>
                <a:lnTo>
                  <a:pt x="36" y="86"/>
                </a:lnTo>
                <a:lnTo>
                  <a:pt x="32" y="81"/>
                </a:lnTo>
                <a:lnTo>
                  <a:pt x="32" y="81"/>
                </a:lnTo>
                <a:lnTo>
                  <a:pt x="27" y="86"/>
                </a:lnTo>
                <a:lnTo>
                  <a:pt x="27" y="86"/>
                </a:lnTo>
                <a:lnTo>
                  <a:pt x="27" y="86"/>
                </a:lnTo>
                <a:lnTo>
                  <a:pt x="27" y="81"/>
                </a:lnTo>
                <a:lnTo>
                  <a:pt x="23" y="81"/>
                </a:lnTo>
                <a:lnTo>
                  <a:pt x="23" y="81"/>
                </a:lnTo>
                <a:lnTo>
                  <a:pt x="18" y="81"/>
                </a:lnTo>
                <a:lnTo>
                  <a:pt x="18" y="81"/>
                </a:lnTo>
                <a:lnTo>
                  <a:pt x="18" y="77"/>
                </a:lnTo>
                <a:lnTo>
                  <a:pt x="14" y="77"/>
                </a:lnTo>
                <a:lnTo>
                  <a:pt x="14" y="77"/>
                </a:lnTo>
                <a:lnTo>
                  <a:pt x="14" y="77"/>
                </a:lnTo>
                <a:lnTo>
                  <a:pt x="9" y="77"/>
                </a:lnTo>
                <a:lnTo>
                  <a:pt x="9" y="77"/>
                </a:lnTo>
                <a:lnTo>
                  <a:pt x="5" y="72"/>
                </a:lnTo>
                <a:lnTo>
                  <a:pt x="5" y="72"/>
                </a:lnTo>
                <a:lnTo>
                  <a:pt x="5" y="72"/>
                </a:lnTo>
                <a:lnTo>
                  <a:pt x="5" y="72"/>
                </a:lnTo>
                <a:lnTo>
                  <a:pt x="5" y="72"/>
                </a:lnTo>
                <a:lnTo>
                  <a:pt x="5" y="72"/>
                </a:lnTo>
                <a:lnTo>
                  <a:pt x="5" y="72"/>
                </a:lnTo>
                <a:lnTo>
                  <a:pt x="5" y="72"/>
                </a:lnTo>
                <a:lnTo>
                  <a:pt x="0" y="68"/>
                </a:lnTo>
                <a:lnTo>
                  <a:pt x="0" y="68"/>
                </a:lnTo>
                <a:lnTo>
                  <a:pt x="0" y="68"/>
                </a:lnTo>
                <a:lnTo>
                  <a:pt x="0" y="68"/>
                </a:lnTo>
                <a:lnTo>
                  <a:pt x="0" y="68"/>
                </a:lnTo>
                <a:lnTo>
                  <a:pt x="0" y="68"/>
                </a:lnTo>
                <a:lnTo>
                  <a:pt x="0" y="68"/>
                </a:lnTo>
                <a:lnTo>
                  <a:pt x="0" y="63"/>
                </a:lnTo>
                <a:lnTo>
                  <a:pt x="0" y="63"/>
                </a:lnTo>
                <a:lnTo>
                  <a:pt x="0" y="63"/>
                </a:lnTo>
                <a:lnTo>
                  <a:pt x="0" y="63"/>
                </a:lnTo>
                <a:lnTo>
                  <a:pt x="0" y="63"/>
                </a:lnTo>
                <a:lnTo>
                  <a:pt x="0" y="63"/>
                </a:lnTo>
                <a:lnTo>
                  <a:pt x="0" y="63"/>
                </a:lnTo>
                <a:lnTo>
                  <a:pt x="0" y="63"/>
                </a:lnTo>
                <a:lnTo>
                  <a:pt x="0" y="58"/>
                </a:lnTo>
                <a:lnTo>
                  <a:pt x="0" y="58"/>
                </a:lnTo>
                <a:lnTo>
                  <a:pt x="0" y="58"/>
                </a:lnTo>
                <a:lnTo>
                  <a:pt x="0" y="58"/>
                </a:lnTo>
                <a:lnTo>
                  <a:pt x="5" y="58"/>
                </a:lnTo>
                <a:lnTo>
                  <a:pt x="5" y="54"/>
                </a:lnTo>
                <a:lnTo>
                  <a:pt x="5" y="58"/>
                </a:lnTo>
                <a:lnTo>
                  <a:pt x="5" y="54"/>
                </a:lnTo>
                <a:lnTo>
                  <a:pt x="5" y="54"/>
                </a:lnTo>
                <a:lnTo>
                  <a:pt x="9" y="58"/>
                </a:lnTo>
                <a:lnTo>
                  <a:pt x="9" y="58"/>
                </a:lnTo>
                <a:lnTo>
                  <a:pt x="9" y="58"/>
                </a:lnTo>
                <a:lnTo>
                  <a:pt x="9" y="54"/>
                </a:lnTo>
                <a:lnTo>
                  <a:pt x="9" y="54"/>
                </a:lnTo>
                <a:lnTo>
                  <a:pt x="9" y="54"/>
                </a:lnTo>
                <a:lnTo>
                  <a:pt x="9" y="54"/>
                </a:lnTo>
                <a:lnTo>
                  <a:pt x="14" y="54"/>
                </a:lnTo>
                <a:lnTo>
                  <a:pt x="14" y="54"/>
                </a:lnTo>
                <a:lnTo>
                  <a:pt x="14" y="54"/>
                </a:lnTo>
                <a:lnTo>
                  <a:pt x="14" y="54"/>
                </a:lnTo>
                <a:lnTo>
                  <a:pt x="14" y="54"/>
                </a:lnTo>
                <a:lnTo>
                  <a:pt x="14" y="54"/>
                </a:lnTo>
                <a:lnTo>
                  <a:pt x="14" y="54"/>
                </a:lnTo>
                <a:lnTo>
                  <a:pt x="18" y="54"/>
                </a:lnTo>
                <a:lnTo>
                  <a:pt x="18" y="54"/>
                </a:lnTo>
                <a:lnTo>
                  <a:pt x="18" y="49"/>
                </a:lnTo>
                <a:lnTo>
                  <a:pt x="18" y="49"/>
                </a:lnTo>
                <a:lnTo>
                  <a:pt x="18" y="49"/>
                </a:lnTo>
                <a:lnTo>
                  <a:pt x="18" y="49"/>
                </a:lnTo>
                <a:lnTo>
                  <a:pt x="18" y="49"/>
                </a:lnTo>
                <a:lnTo>
                  <a:pt x="18" y="45"/>
                </a:lnTo>
                <a:lnTo>
                  <a:pt x="18" y="45"/>
                </a:lnTo>
                <a:lnTo>
                  <a:pt x="23" y="45"/>
                </a:lnTo>
                <a:lnTo>
                  <a:pt x="18" y="45"/>
                </a:lnTo>
                <a:lnTo>
                  <a:pt x="23" y="45"/>
                </a:lnTo>
                <a:lnTo>
                  <a:pt x="23" y="45"/>
                </a:lnTo>
                <a:lnTo>
                  <a:pt x="23" y="45"/>
                </a:lnTo>
                <a:lnTo>
                  <a:pt x="23" y="40"/>
                </a:lnTo>
                <a:lnTo>
                  <a:pt x="23" y="40"/>
                </a:lnTo>
                <a:lnTo>
                  <a:pt x="27" y="40"/>
                </a:lnTo>
                <a:lnTo>
                  <a:pt x="27" y="40"/>
                </a:lnTo>
                <a:lnTo>
                  <a:pt x="27" y="40"/>
                </a:lnTo>
                <a:lnTo>
                  <a:pt x="27" y="40"/>
                </a:lnTo>
                <a:lnTo>
                  <a:pt x="32" y="40"/>
                </a:lnTo>
                <a:lnTo>
                  <a:pt x="32" y="36"/>
                </a:lnTo>
                <a:lnTo>
                  <a:pt x="32" y="36"/>
                </a:lnTo>
                <a:lnTo>
                  <a:pt x="32" y="36"/>
                </a:lnTo>
                <a:lnTo>
                  <a:pt x="32" y="36"/>
                </a:lnTo>
                <a:lnTo>
                  <a:pt x="36" y="36"/>
                </a:lnTo>
                <a:lnTo>
                  <a:pt x="36" y="36"/>
                </a:lnTo>
                <a:lnTo>
                  <a:pt x="36" y="36"/>
                </a:lnTo>
                <a:lnTo>
                  <a:pt x="36" y="36"/>
                </a:lnTo>
                <a:lnTo>
                  <a:pt x="36" y="31"/>
                </a:lnTo>
                <a:lnTo>
                  <a:pt x="36" y="31"/>
                </a:lnTo>
                <a:lnTo>
                  <a:pt x="36" y="31"/>
                </a:lnTo>
                <a:lnTo>
                  <a:pt x="36" y="31"/>
                </a:lnTo>
                <a:lnTo>
                  <a:pt x="41" y="31"/>
                </a:lnTo>
                <a:lnTo>
                  <a:pt x="41" y="31"/>
                </a:lnTo>
                <a:lnTo>
                  <a:pt x="45" y="31"/>
                </a:lnTo>
                <a:lnTo>
                  <a:pt x="45" y="31"/>
                </a:lnTo>
                <a:lnTo>
                  <a:pt x="45" y="27"/>
                </a:lnTo>
                <a:lnTo>
                  <a:pt x="45" y="27"/>
                </a:lnTo>
                <a:lnTo>
                  <a:pt x="45" y="27"/>
                </a:lnTo>
                <a:lnTo>
                  <a:pt x="45" y="27"/>
                </a:lnTo>
                <a:lnTo>
                  <a:pt x="45" y="27"/>
                </a:lnTo>
                <a:lnTo>
                  <a:pt x="50" y="27"/>
                </a:lnTo>
                <a:lnTo>
                  <a:pt x="50" y="31"/>
                </a:lnTo>
                <a:lnTo>
                  <a:pt x="50" y="31"/>
                </a:lnTo>
                <a:lnTo>
                  <a:pt x="50" y="31"/>
                </a:lnTo>
                <a:lnTo>
                  <a:pt x="54" y="31"/>
                </a:lnTo>
                <a:lnTo>
                  <a:pt x="54" y="27"/>
                </a:lnTo>
                <a:lnTo>
                  <a:pt x="54" y="27"/>
                </a:lnTo>
                <a:lnTo>
                  <a:pt x="54" y="27"/>
                </a:lnTo>
                <a:lnTo>
                  <a:pt x="54" y="27"/>
                </a:lnTo>
                <a:lnTo>
                  <a:pt x="54" y="31"/>
                </a:lnTo>
                <a:lnTo>
                  <a:pt x="59" y="31"/>
                </a:lnTo>
                <a:lnTo>
                  <a:pt x="59" y="31"/>
                </a:lnTo>
                <a:lnTo>
                  <a:pt x="59" y="31"/>
                </a:lnTo>
                <a:lnTo>
                  <a:pt x="59" y="31"/>
                </a:lnTo>
                <a:lnTo>
                  <a:pt x="63" y="31"/>
                </a:lnTo>
                <a:lnTo>
                  <a:pt x="63" y="31"/>
                </a:lnTo>
                <a:lnTo>
                  <a:pt x="68" y="31"/>
                </a:lnTo>
                <a:lnTo>
                  <a:pt x="68" y="31"/>
                </a:lnTo>
                <a:lnTo>
                  <a:pt x="68" y="31"/>
                </a:lnTo>
                <a:lnTo>
                  <a:pt x="72" y="31"/>
                </a:lnTo>
                <a:lnTo>
                  <a:pt x="72" y="31"/>
                </a:lnTo>
                <a:lnTo>
                  <a:pt x="77" y="31"/>
                </a:lnTo>
                <a:lnTo>
                  <a:pt x="77" y="31"/>
                </a:lnTo>
                <a:lnTo>
                  <a:pt x="77" y="36"/>
                </a:lnTo>
                <a:lnTo>
                  <a:pt x="77" y="36"/>
                </a:lnTo>
                <a:lnTo>
                  <a:pt x="81" y="36"/>
                </a:lnTo>
                <a:lnTo>
                  <a:pt x="81" y="36"/>
                </a:lnTo>
                <a:lnTo>
                  <a:pt x="81" y="40"/>
                </a:lnTo>
                <a:lnTo>
                  <a:pt x="81" y="40"/>
                </a:lnTo>
                <a:lnTo>
                  <a:pt x="86" y="40"/>
                </a:lnTo>
                <a:lnTo>
                  <a:pt x="86" y="40"/>
                </a:lnTo>
                <a:lnTo>
                  <a:pt x="86" y="40"/>
                </a:lnTo>
                <a:lnTo>
                  <a:pt x="86" y="40"/>
                </a:lnTo>
                <a:lnTo>
                  <a:pt x="90" y="40"/>
                </a:lnTo>
                <a:lnTo>
                  <a:pt x="90" y="40"/>
                </a:lnTo>
                <a:lnTo>
                  <a:pt x="90" y="40"/>
                </a:lnTo>
                <a:lnTo>
                  <a:pt x="90" y="40"/>
                </a:lnTo>
                <a:lnTo>
                  <a:pt x="95" y="40"/>
                </a:lnTo>
                <a:lnTo>
                  <a:pt x="95" y="40"/>
                </a:lnTo>
                <a:lnTo>
                  <a:pt x="95" y="40"/>
                </a:lnTo>
                <a:lnTo>
                  <a:pt x="99" y="40"/>
                </a:lnTo>
                <a:lnTo>
                  <a:pt x="99" y="40"/>
                </a:lnTo>
                <a:lnTo>
                  <a:pt x="99" y="40"/>
                </a:lnTo>
                <a:lnTo>
                  <a:pt x="99" y="40"/>
                </a:lnTo>
                <a:lnTo>
                  <a:pt x="104" y="40"/>
                </a:lnTo>
                <a:lnTo>
                  <a:pt x="104" y="40"/>
                </a:lnTo>
                <a:lnTo>
                  <a:pt x="104" y="40"/>
                </a:lnTo>
                <a:lnTo>
                  <a:pt x="104" y="40"/>
                </a:lnTo>
                <a:lnTo>
                  <a:pt x="104" y="40"/>
                </a:lnTo>
                <a:lnTo>
                  <a:pt x="104" y="40"/>
                </a:lnTo>
                <a:lnTo>
                  <a:pt x="104" y="40"/>
                </a:lnTo>
                <a:lnTo>
                  <a:pt x="109" y="40"/>
                </a:lnTo>
                <a:lnTo>
                  <a:pt x="109" y="40"/>
                </a:lnTo>
                <a:lnTo>
                  <a:pt x="109" y="40"/>
                </a:lnTo>
                <a:lnTo>
                  <a:pt x="113" y="40"/>
                </a:lnTo>
                <a:lnTo>
                  <a:pt x="113" y="40"/>
                </a:lnTo>
                <a:lnTo>
                  <a:pt x="113" y="40"/>
                </a:lnTo>
                <a:lnTo>
                  <a:pt x="113" y="40"/>
                </a:lnTo>
                <a:lnTo>
                  <a:pt x="113" y="40"/>
                </a:lnTo>
                <a:lnTo>
                  <a:pt x="118" y="40"/>
                </a:lnTo>
                <a:lnTo>
                  <a:pt x="118" y="40"/>
                </a:lnTo>
                <a:lnTo>
                  <a:pt x="118" y="40"/>
                </a:lnTo>
                <a:lnTo>
                  <a:pt x="122" y="40"/>
                </a:lnTo>
                <a:lnTo>
                  <a:pt x="122" y="40"/>
                </a:lnTo>
                <a:lnTo>
                  <a:pt x="122" y="45"/>
                </a:lnTo>
                <a:lnTo>
                  <a:pt x="122" y="45"/>
                </a:lnTo>
                <a:lnTo>
                  <a:pt x="127" y="45"/>
                </a:lnTo>
                <a:lnTo>
                  <a:pt x="127" y="45"/>
                </a:lnTo>
                <a:lnTo>
                  <a:pt x="127" y="45"/>
                </a:lnTo>
                <a:lnTo>
                  <a:pt x="131" y="40"/>
                </a:lnTo>
                <a:lnTo>
                  <a:pt x="131" y="40"/>
                </a:lnTo>
                <a:lnTo>
                  <a:pt x="131" y="40"/>
                </a:lnTo>
                <a:lnTo>
                  <a:pt x="131" y="40"/>
                </a:lnTo>
                <a:lnTo>
                  <a:pt x="131" y="40"/>
                </a:lnTo>
                <a:lnTo>
                  <a:pt x="131" y="40"/>
                </a:lnTo>
                <a:lnTo>
                  <a:pt x="131" y="40"/>
                </a:lnTo>
                <a:lnTo>
                  <a:pt x="136" y="40"/>
                </a:lnTo>
                <a:lnTo>
                  <a:pt x="136" y="36"/>
                </a:lnTo>
                <a:lnTo>
                  <a:pt x="136" y="36"/>
                </a:lnTo>
                <a:lnTo>
                  <a:pt x="136" y="36"/>
                </a:lnTo>
                <a:lnTo>
                  <a:pt x="136" y="36"/>
                </a:lnTo>
                <a:lnTo>
                  <a:pt x="136" y="31"/>
                </a:lnTo>
                <a:lnTo>
                  <a:pt x="131" y="31"/>
                </a:lnTo>
                <a:lnTo>
                  <a:pt x="131" y="27"/>
                </a:lnTo>
                <a:lnTo>
                  <a:pt x="131" y="27"/>
                </a:lnTo>
                <a:lnTo>
                  <a:pt x="131" y="27"/>
                </a:lnTo>
                <a:lnTo>
                  <a:pt x="131" y="27"/>
                </a:lnTo>
                <a:lnTo>
                  <a:pt x="127" y="27"/>
                </a:lnTo>
                <a:lnTo>
                  <a:pt x="127" y="27"/>
                </a:lnTo>
                <a:lnTo>
                  <a:pt x="127" y="27"/>
                </a:lnTo>
                <a:lnTo>
                  <a:pt x="127" y="22"/>
                </a:lnTo>
                <a:lnTo>
                  <a:pt x="122" y="22"/>
                </a:lnTo>
                <a:lnTo>
                  <a:pt x="122" y="22"/>
                </a:lnTo>
                <a:lnTo>
                  <a:pt x="122" y="22"/>
                </a:lnTo>
                <a:lnTo>
                  <a:pt x="122" y="22"/>
                </a:lnTo>
                <a:lnTo>
                  <a:pt x="122" y="18"/>
                </a:lnTo>
                <a:lnTo>
                  <a:pt x="118" y="18"/>
                </a:lnTo>
                <a:lnTo>
                  <a:pt x="118" y="18"/>
                </a:lnTo>
                <a:lnTo>
                  <a:pt x="118" y="13"/>
                </a:lnTo>
                <a:lnTo>
                  <a:pt x="118" y="13"/>
                </a:lnTo>
                <a:lnTo>
                  <a:pt x="118" y="13"/>
                </a:lnTo>
                <a:lnTo>
                  <a:pt x="118" y="13"/>
                </a:lnTo>
                <a:lnTo>
                  <a:pt x="118" y="13"/>
                </a:lnTo>
                <a:lnTo>
                  <a:pt x="118" y="9"/>
                </a:lnTo>
                <a:lnTo>
                  <a:pt x="118" y="9"/>
                </a:lnTo>
                <a:lnTo>
                  <a:pt x="118" y="9"/>
                </a:lnTo>
                <a:lnTo>
                  <a:pt x="118" y="9"/>
                </a:lnTo>
                <a:lnTo>
                  <a:pt x="118" y="9"/>
                </a:lnTo>
                <a:lnTo>
                  <a:pt x="118" y="9"/>
                </a:lnTo>
                <a:lnTo>
                  <a:pt x="118" y="4"/>
                </a:lnTo>
                <a:lnTo>
                  <a:pt x="118" y="4"/>
                </a:lnTo>
                <a:lnTo>
                  <a:pt x="122" y="4"/>
                </a:lnTo>
                <a:lnTo>
                  <a:pt x="122" y="0"/>
                </a:lnTo>
                <a:lnTo>
                  <a:pt x="122" y="0"/>
                </a:lnTo>
                <a:lnTo>
                  <a:pt x="122" y="0"/>
                </a:lnTo>
                <a:lnTo>
                  <a:pt x="122" y="0"/>
                </a:lnTo>
                <a:lnTo>
                  <a:pt x="122" y="0"/>
                </a:lnTo>
                <a:lnTo>
                  <a:pt x="127" y="0"/>
                </a:lnTo>
                <a:lnTo>
                  <a:pt x="127" y="0"/>
                </a:lnTo>
                <a:lnTo>
                  <a:pt x="127" y="0"/>
                </a:lnTo>
                <a:lnTo>
                  <a:pt x="131" y="0"/>
                </a:lnTo>
                <a:lnTo>
                  <a:pt x="131" y="0"/>
                </a:lnTo>
                <a:lnTo>
                  <a:pt x="136" y="0"/>
                </a:lnTo>
                <a:lnTo>
                  <a:pt x="136" y="0"/>
                </a:lnTo>
                <a:lnTo>
                  <a:pt x="136" y="4"/>
                </a:lnTo>
                <a:lnTo>
                  <a:pt x="140" y="4"/>
                </a:lnTo>
                <a:lnTo>
                  <a:pt x="140" y="4"/>
                </a:lnTo>
                <a:lnTo>
                  <a:pt x="145" y="4"/>
                </a:lnTo>
                <a:lnTo>
                  <a:pt x="149" y="4"/>
                </a:lnTo>
                <a:lnTo>
                  <a:pt x="149" y="4"/>
                </a:lnTo>
                <a:lnTo>
                  <a:pt x="154" y="4"/>
                </a:lnTo>
                <a:lnTo>
                  <a:pt x="154" y="4"/>
                </a:lnTo>
                <a:lnTo>
                  <a:pt x="158" y="4"/>
                </a:lnTo>
                <a:lnTo>
                  <a:pt x="163" y="9"/>
                </a:lnTo>
                <a:lnTo>
                  <a:pt x="163"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6" name="Freeform 112">
            <a:extLst>
              <a:ext uri="{FF2B5EF4-FFF2-40B4-BE49-F238E27FC236}">
                <a16:creationId xmlns:a16="http://schemas.microsoft.com/office/drawing/2014/main" id="{3F745FA5-9BD4-224A-B155-B143F9429987}"/>
              </a:ext>
            </a:extLst>
          </p:cNvPr>
          <p:cNvSpPr>
            <a:spLocks/>
          </p:cNvSpPr>
          <p:nvPr/>
        </p:nvSpPr>
        <p:spPr bwMode="auto">
          <a:xfrm>
            <a:off x="6698787" y="4719875"/>
            <a:ext cx="434524" cy="750048"/>
          </a:xfrm>
          <a:custGeom>
            <a:avLst/>
            <a:gdLst>
              <a:gd name="T0" fmla="*/ 176 w 181"/>
              <a:gd name="T1" fmla="*/ 32 h 308"/>
              <a:gd name="T2" fmla="*/ 176 w 181"/>
              <a:gd name="T3" fmla="*/ 46 h 308"/>
              <a:gd name="T4" fmla="*/ 176 w 181"/>
              <a:gd name="T5" fmla="*/ 55 h 308"/>
              <a:gd name="T6" fmla="*/ 181 w 181"/>
              <a:gd name="T7" fmla="*/ 73 h 308"/>
              <a:gd name="T8" fmla="*/ 181 w 181"/>
              <a:gd name="T9" fmla="*/ 77 h 308"/>
              <a:gd name="T10" fmla="*/ 176 w 181"/>
              <a:gd name="T11" fmla="*/ 91 h 308"/>
              <a:gd name="T12" fmla="*/ 167 w 181"/>
              <a:gd name="T13" fmla="*/ 104 h 308"/>
              <a:gd name="T14" fmla="*/ 158 w 181"/>
              <a:gd name="T15" fmla="*/ 118 h 308"/>
              <a:gd name="T16" fmla="*/ 140 w 181"/>
              <a:gd name="T17" fmla="*/ 127 h 308"/>
              <a:gd name="T18" fmla="*/ 117 w 181"/>
              <a:gd name="T19" fmla="*/ 141 h 308"/>
              <a:gd name="T20" fmla="*/ 104 w 181"/>
              <a:gd name="T21" fmla="*/ 154 h 308"/>
              <a:gd name="T22" fmla="*/ 95 w 181"/>
              <a:gd name="T23" fmla="*/ 159 h 308"/>
              <a:gd name="T24" fmla="*/ 68 w 181"/>
              <a:gd name="T25" fmla="*/ 177 h 308"/>
              <a:gd name="T26" fmla="*/ 72 w 181"/>
              <a:gd name="T27" fmla="*/ 195 h 308"/>
              <a:gd name="T28" fmla="*/ 77 w 181"/>
              <a:gd name="T29" fmla="*/ 226 h 308"/>
              <a:gd name="T30" fmla="*/ 81 w 181"/>
              <a:gd name="T31" fmla="*/ 222 h 308"/>
              <a:gd name="T32" fmla="*/ 77 w 181"/>
              <a:gd name="T33" fmla="*/ 254 h 308"/>
              <a:gd name="T34" fmla="*/ 72 w 181"/>
              <a:gd name="T35" fmla="*/ 263 h 308"/>
              <a:gd name="T36" fmla="*/ 32 w 181"/>
              <a:gd name="T37" fmla="*/ 285 h 308"/>
              <a:gd name="T38" fmla="*/ 32 w 181"/>
              <a:gd name="T39" fmla="*/ 299 h 308"/>
              <a:gd name="T40" fmla="*/ 27 w 181"/>
              <a:gd name="T41" fmla="*/ 308 h 308"/>
              <a:gd name="T42" fmla="*/ 18 w 181"/>
              <a:gd name="T43" fmla="*/ 299 h 308"/>
              <a:gd name="T44" fmla="*/ 18 w 181"/>
              <a:gd name="T45" fmla="*/ 285 h 308"/>
              <a:gd name="T46" fmla="*/ 18 w 181"/>
              <a:gd name="T47" fmla="*/ 263 h 308"/>
              <a:gd name="T48" fmla="*/ 14 w 181"/>
              <a:gd name="T49" fmla="*/ 245 h 308"/>
              <a:gd name="T50" fmla="*/ 9 w 181"/>
              <a:gd name="T51" fmla="*/ 226 h 308"/>
              <a:gd name="T52" fmla="*/ 32 w 181"/>
              <a:gd name="T53" fmla="*/ 204 h 308"/>
              <a:gd name="T54" fmla="*/ 36 w 181"/>
              <a:gd name="T55" fmla="*/ 190 h 308"/>
              <a:gd name="T56" fmla="*/ 41 w 181"/>
              <a:gd name="T57" fmla="*/ 172 h 308"/>
              <a:gd name="T58" fmla="*/ 36 w 181"/>
              <a:gd name="T59" fmla="*/ 159 h 308"/>
              <a:gd name="T60" fmla="*/ 45 w 181"/>
              <a:gd name="T61" fmla="*/ 150 h 308"/>
              <a:gd name="T62" fmla="*/ 41 w 181"/>
              <a:gd name="T63" fmla="*/ 127 h 308"/>
              <a:gd name="T64" fmla="*/ 36 w 181"/>
              <a:gd name="T65" fmla="*/ 113 h 308"/>
              <a:gd name="T66" fmla="*/ 5 w 181"/>
              <a:gd name="T67" fmla="*/ 104 h 308"/>
              <a:gd name="T68" fmla="*/ 0 w 181"/>
              <a:gd name="T69" fmla="*/ 91 h 308"/>
              <a:gd name="T70" fmla="*/ 14 w 181"/>
              <a:gd name="T71" fmla="*/ 82 h 308"/>
              <a:gd name="T72" fmla="*/ 32 w 181"/>
              <a:gd name="T73" fmla="*/ 73 h 308"/>
              <a:gd name="T74" fmla="*/ 59 w 181"/>
              <a:gd name="T75" fmla="*/ 77 h 308"/>
              <a:gd name="T76" fmla="*/ 68 w 181"/>
              <a:gd name="T77" fmla="*/ 77 h 308"/>
              <a:gd name="T78" fmla="*/ 72 w 181"/>
              <a:gd name="T79" fmla="*/ 95 h 308"/>
              <a:gd name="T80" fmla="*/ 68 w 181"/>
              <a:gd name="T81" fmla="*/ 109 h 308"/>
              <a:gd name="T82" fmla="*/ 77 w 181"/>
              <a:gd name="T83" fmla="*/ 118 h 308"/>
              <a:gd name="T84" fmla="*/ 81 w 181"/>
              <a:gd name="T85" fmla="*/ 127 h 308"/>
              <a:gd name="T86" fmla="*/ 81 w 181"/>
              <a:gd name="T87" fmla="*/ 113 h 308"/>
              <a:gd name="T88" fmla="*/ 95 w 181"/>
              <a:gd name="T89" fmla="*/ 104 h 308"/>
              <a:gd name="T90" fmla="*/ 95 w 181"/>
              <a:gd name="T91" fmla="*/ 77 h 308"/>
              <a:gd name="T92" fmla="*/ 77 w 181"/>
              <a:gd name="T93" fmla="*/ 59 h 308"/>
              <a:gd name="T94" fmla="*/ 72 w 181"/>
              <a:gd name="T95" fmla="*/ 32 h 308"/>
              <a:gd name="T96" fmla="*/ 77 w 181"/>
              <a:gd name="T97" fmla="*/ 23 h 308"/>
              <a:gd name="T98" fmla="*/ 95 w 181"/>
              <a:gd name="T99" fmla="*/ 23 h 308"/>
              <a:gd name="T100" fmla="*/ 108 w 181"/>
              <a:gd name="T101" fmla="*/ 23 h 308"/>
              <a:gd name="T102" fmla="*/ 122 w 181"/>
              <a:gd name="T103" fmla="*/ 23 h 308"/>
              <a:gd name="T104" fmla="*/ 140 w 181"/>
              <a:gd name="T105" fmla="*/ 18 h 308"/>
              <a:gd name="T106" fmla="*/ 158 w 181"/>
              <a:gd name="T107" fmla="*/ 14 h 308"/>
              <a:gd name="T108" fmla="*/ 181 w 181"/>
              <a:gd name="T109" fmla="*/ 5 h 308"/>
              <a:gd name="T110" fmla="*/ 181 w 181"/>
              <a:gd name="T111" fmla="*/ 1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1" h="308">
                <a:moveTo>
                  <a:pt x="176" y="18"/>
                </a:moveTo>
                <a:lnTo>
                  <a:pt x="176" y="18"/>
                </a:lnTo>
                <a:lnTo>
                  <a:pt x="176" y="18"/>
                </a:lnTo>
                <a:lnTo>
                  <a:pt x="176" y="23"/>
                </a:lnTo>
                <a:lnTo>
                  <a:pt x="176" y="28"/>
                </a:lnTo>
                <a:lnTo>
                  <a:pt x="176" y="28"/>
                </a:lnTo>
                <a:lnTo>
                  <a:pt x="176" y="32"/>
                </a:lnTo>
                <a:lnTo>
                  <a:pt x="176" y="32"/>
                </a:lnTo>
                <a:lnTo>
                  <a:pt x="176" y="37"/>
                </a:lnTo>
                <a:lnTo>
                  <a:pt x="176" y="37"/>
                </a:lnTo>
                <a:lnTo>
                  <a:pt x="176" y="41"/>
                </a:lnTo>
                <a:lnTo>
                  <a:pt x="176" y="41"/>
                </a:lnTo>
                <a:lnTo>
                  <a:pt x="181" y="41"/>
                </a:lnTo>
                <a:lnTo>
                  <a:pt x="181" y="46"/>
                </a:lnTo>
                <a:lnTo>
                  <a:pt x="176" y="46"/>
                </a:lnTo>
                <a:lnTo>
                  <a:pt x="176" y="46"/>
                </a:lnTo>
                <a:lnTo>
                  <a:pt x="176" y="50"/>
                </a:lnTo>
                <a:lnTo>
                  <a:pt x="176" y="50"/>
                </a:lnTo>
                <a:lnTo>
                  <a:pt x="176" y="50"/>
                </a:lnTo>
                <a:lnTo>
                  <a:pt x="176" y="50"/>
                </a:lnTo>
                <a:lnTo>
                  <a:pt x="176" y="50"/>
                </a:lnTo>
                <a:lnTo>
                  <a:pt x="176" y="55"/>
                </a:lnTo>
                <a:lnTo>
                  <a:pt x="176" y="55"/>
                </a:lnTo>
                <a:lnTo>
                  <a:pt x="176" y="55"/>
                </a:lnTo>
                <a:lnTo>
                  <a:pt x="176" y="59"/>
                </a:lnTo>
                <a:lnTo>
                  <a:pt x="176" y="59"/>
                </a:lnTo>
                <a:lnTo>
                  <a:pt x="176" y="59"/>
                </a:lnTo>
                <a:lnTo>
                  <a:pt x="176" y="64"/>
                </a:lnTo>
                <a:lnTo>
                  <a:pt x="176" y="73"/>
                </a:lnTo>
                <a:lnTo>
                  <a:pt x="176" y="73"/>
                </a:lnTo>
                <a:lnTo>
                  <a:pt x="181" y="73"/>
                </a:lnTo>
                <a:lnTo>
                  <a:pt x="181" y="73"/>
                </a:lnTo>
                <a:lnTo>
                  <a:pt x="181" y="73"/>
                </a:lnTo>
                <a:lnTo>
                  <a:pt x="176" y="77"/>
                </a:lnTo>
                <a:lnTo>
                  <a:pt x="176" y="77"/>
                </a:lnTo>
                <a:lnTo>
                  <a:pt x="176" y="77"/>
                </a:lnTo>
                <a:lnTo>
                  <a:pt x="181" y="77"/>
                </a:lnTo>
                <a:lnTo>
                  <a:pt x="181" y="77"/>
                </a:lnTo>
                <a:lnTo>
                  <a:pt x="181" y="77"/>
                </a:lnTo>
                <a:lnTo>
                  <a:pt x="181" y="77"/>
                </a:lnTo>
                <a:lnTo>
                  <a:pt x="181" y="77"/>
                </a:lnTo>
                <a:lnTo>
                  <a:pt x="181" y="82"/>
                </a:lnTo>
                <a:lnTo>
                  <a:pt x="181" y="82"/>
                </a:lnTo>
                <a:lnTo>
                  <a:pt x="181" y="82"/>
                </a:lnTo>
                <a:lnTo>
                  <a:pt x="181" y="86"/>
                </a:lnTo>
                <a:lnTo>
                  <a:pt x="181" y="86"/>
                </a:lnTo>
                <a:lnTo>
                  <a:pt x="176" y="86"/>
                </a:lnTo>
                <a:lnTo>
                  <a:pt x="176" y="91"/>
                </a:lnTo>
                <a:lnTo>
                  <a:pt x="176" y="91"/>
                </a:lnTo>
                <a:lnTo>
                  <a:pt x="176" y="91"/>
                </a:lnTo>
                <a:lnTo>
                  <a:pt x="176" y="91"/>
                </a:lnTo>
                <a:lnTo>
                  <a:pt x="176" y="91"/>
                </a:lnTo>
                <a:lnTo>
                  <a:pt x="176" y="95"/>
                </a:lnTo>
                <a:lnTo>
                  <a:pt x="172" y="100"/>
                </a:lnTo>
                <a:lnTo>
                  <a:pt x="167" y="104"/>
                </a:lnTo>
                <a:lnTo>
                  <a:pt x="167" y="104"/>
                </a:lnTo>
                <a:lnTo>
                  <a:pt x="167" y="109"/>
                </a:lnTo>
                <a:lnTo>
                  <a:pt x="167" y="109"/>
                </a:lnTo>
                <a:lnTo>
                  <a:pt x="167" y="109"/>
                </a:lnTo>
                <a:lnTo>
                  <a:pt x="163" y="109"/>
                </a:lnTo>
                <a:lnTo>
                  <a:pt x="163" y="113"/>
                </a:lnTo>
                <a:lnTo>
                  <a:pt x="163" y="113"/>
                </a:lnTo>
                <a:lnTo>
                  <a:pt x="163" y="113"/>
                </a:lnTo>
                <a:lnTo>
                  <a:pt x="158" y="118"/>
                </a:lnTo>
                <a:lnTo>
                  <a:pt x="154" y="122"/>
                </a:lnTo>
                <a:lnTo>
                  <a:pt x="149" y="122"/>
                </a:lnTo>
                <a:lnTo>
                  <a:pt x="149" y="122"/>
                </a:lnTo>
                <a:lnTo>
                  <a:pt x="145" y="127"/>
                </a:lnTo>
                <a:lnTo>
                  <a:pt x="145" y="127"/>
                </a:lnTo>
                <a:lnTo>
                  <a:pt x="145" y="127"/>
                </a:lnTo>
                <a:lnTo>
                  <a:pt x="140" y="127"/>
                </a:lnTo>
                <a:lnTo>
                  <a:pt x="140" y="127"/>
                </a:lnTo>
                <a:lnTo>
                  <a:pt x="140" y="127"/>
                </a:lnTo>
                <a:lnTo>
                  <a:pt x="136" y="127"/>
                </a:lnTo>
                <a:lnTo>
                  <a:pt x="131" y="132"/>
                </a:lnTo>
                <a:lnTo>
                  <a:pt x="131" y="132"/>
                </a:lnTo>
                <a:lnTo>
                  <a:pt x="131" y="132"/>
                </a:lnTo>
                <a:lnTo>
                  <a:pt x="127" y="132"/>
                </a:lnTo>
                <a:lnTo>
                  <a:pt x="122" y="136"/>
                </a:lnTo>
                <a:lnTo>
                  <a:pt x="117" y="141"/>
                </a:lnTo>
                <a:lnTo>
                  <a:pt x="113" y="141"/>
                </a:lnTo>
                <a:lnTo>
                  <a:pt x="113" y="141"/>
                </a:lnTo>
                <a:lnTo>
                  <a:pt x="113" y="145"/>
                </a:lnTo>
                <a:lnTo>
                  <a:pt x="108" y="145"/>
                </a:lnTo>
                <a:lnTo>
                  <a:pt x="108" y="145"/>
                </a:lnTo>
                <a:lnTo>
                  <a:pt x="108" y="150"/>
                </a:lnTo>
                <a:lnTo>
                  <a:pt x="104" y="154"/>
                </a:lnTo>
                <a:lnTo>
                  <a:pt x="104" y="154"/>
                </a:lnTo>
                <a:lnTo>
                  <a:pt x="99" y="159"/>
                </a:lnTo>
                <a:lnTo>
                  <a:pt x="99" y="159"/>
                </a:lnTo>
                <a:lnTo>
                  <a:pt x="99" y="159"/>
                </a:lnTo>
                <a:lnTo>
                  <a:pt x="99" y="159"/>
                </a:lnTo>
                <a:lnTo>
                  <a:pt x="99" y="159"/>
                </a:lnTo>
                <a:lnTo>
                  <a:pt x="95" y="159"/>
                </a:lnTo>
                <a:lnTo>
                  <a:pt x="95" y="159"/>
                </a:lnTo>
                <a:lnTo>
                  <a:pt x="95" y="159"/>
                </a:lnTo>
                <a:lnTo>
                  <a:pt x="90" y="163"/>
                </a:lnTo>
                <a:lnTo>
                  <a:pt x="86" y="163"/>
                </a:lnTo>
                <a:lnTo>
                  <a:pt x="81" y="172"/>
                </a:lnTo>
                <a:lnTo>
                  <a:pt x="77" y="177"/>
                </a:lnTo>
                <a:lnTo>
                  <a:pt x="72" y="177"/>
                </a:lnTo>
                <a:lnTo>
                  <a:pt x="72" y="177"/>
                </a:lnTo>
                <a:lnTo>
                  <a:pt x="72" y="177"/>
                </a:lnTo>
                <a:lnTo>
                  <a:pt x="68" y="177"/>
                </a:lnTo>
                <a:lnTo>
                  <a:pt x="72" y="177"/>
                </a:lnTo>
                <a:lnTo>
                  <a:pt x="72" y="177"/>
                </a:lnTo>
                <a:lnTo>
                  <a:pt x="72" y="181"/>
                </a:lnTo>
                <a:lnTo>
                  <a:pt x="72" y="181"/>
                </a:lnTo>
                <a:lnTo>
                  <a:pt x="68" y="190"/>
                </a:lnTo>
                <a:lnTo>
                  <a:pt x="68" y="190"/>
                </a:lnTo>
                <a:lnTo>
                  <a:pt x="72" y="190"/>
                </a:lnTo>
                <a:lnTo>
                  <a:pt x="72" y="195"/>
                </a:lnTo>
                <a:lnTo>
                  <a:pt x="72" y="195"/>
                </a:lnTo>
                <a:lnTo>
                  <a:pt x="77" y="204"/>
                </a:lnTo>
                <a:lnTo>
                  <a:pt x="77" y="208"/>
                </a:lnTo>
                <a:lnTo>
                  <a:pt x="77" y="213"/>
                </a:lnTo>
                <a:lnTo>
                  <a:pt x="77" y="213"/>
                </a:lnTo>
                <a:lnTo>
                  <a:pt x="77" y="217"/>
                </a:lnTo>
                <a:lnTo>
                  <a:pt x="77" y="222"/>
                </a:lnTo>
                <a:lnTo>
                  <a:pt x="77" y="226"/>
                </a:lnTo>
                <a:lnTo>
                  <a:pt x="81" y="226"/>
                </a:lnTo>
                <a:lnTo>
                  <a:pt x="81" y="226"/>
                </a:lnTo>
                <a:lnTo>
                  <a:pt x="81" y="226"/>
                </a:lnTo>
                <a:lnTo>
                  <a:pt x="81" y="222"/>
                </a:lnTo>
                <a:lnTo>
                  <a:pt x="81" y="222"/>
                </a:lnTo>
                <a:lnTo>
                  <a:pt x="81" y="222"/>
                </a:lnTo>
                <a:lnTo>
                  <a:pt x="81" y="222"/>
                </a:lnTo>
                <a:lnTo>
                  <a:pt x="81" y="222"/>
                </a:lnTo>
                <a:lnTo>
                  <a:pt x="81" y="226"/>
                </a:lnTo>
                <a:lnTo>
                  <a:pt x="81" y="226"/>
                </a:lnTo>
                <a:lnTo>
                  <a:pt x="81" y="231"/>
                </a:lnTo>
                <a:lnTo>
                  <a:pt x="81" y="235"/>
                </a:lnTo>
                <a:lnTo>
                  <a:pt x="81" y="235"/>
                </a:lnTo>
                <a:lnTo>
                  <a:pt x="81" y="240"/>
                </a:lnTo>
                <a:lnTo>
                  <a:pt x="77" y="249"/>
                </a:lnTo>
                <a:lnTo>
                  <a:pt x="77" y="254"/>
                </a:lnTo>
                <a:lnTo>
                  <a:pt x="77" y="254"/>
                </a:lnTo>
                <a:lnTo>
                  <a:pt x="77" y="254"/>
                </a:lnTo>
                <a:lnTo>
                  <a:pt x="81" y="254"/>
                </a:lnTo>
                <a:lnTo>
                  <a:pt x="81" y="254"/>
                </a:lnTo>
                <a:lnTo>
                  <a:pt x="81" y="254"/>
                </a:lnTo>
                <a:lnTo>
                  <a:pt x="77" y="258"/>
                </a:lnTo>
                <a:lnTo>
                  <a:pt x="77" y="258"/>
                </a:lnTo>
                <a:lnTo>
                  <a:pt x="72" y="263"/>
                </a:lnTo>
                <a:lnTo>
                  <a:pt x="72" y="267"/>
                </a:lnTo>
                <a:lnTo>
                  <a:pt x="68" y="267"/>
                </a:lnTo>
                <a:lnTo>
                  <a:pt x="63" y="272"/>
                </a:lnTo>
                <a:lnTo>
                  <a:pt x="50" y="276"/>
                </a:lnTo>
                <a:lnTo>
                  <a:pt x="45" y="281"/>
                </a:lnTo>
                <a:lnTo>
                  <a:pt x="41" y="281"/>
                </a:lnTo>
                <a:lnTo>
                  <a:pt x="36" y="285"/>
                </a:lnTo>
                <a:lnTo>
                  <a:pt x="32" y="285"/>
                </a:lnTo>
                <a:lnTo>
                  <a:pt x="32" y="290"/>
                </a:lnTo>
                <a:lnTo>
                  <a:pt x="27" y="290"/>
                </a:lnTo>
                <a:lnTo>
                  <a:pt x="27" y="294"/>
                </a:lnTo>
                <a:lnTo>
                  <a:pt x="27" y="294"/>
                </a:lnTo>
                <a:lnTo>
                  <a:pt x="27" y="299"/>
                </a:lnTo>
                <a:lnTo>
                  <a:pt x="32" y="299"/>
                </a:lnTo>
                <a:lnTo>
                  <a:pt x="32" y="299"/>
                </a:lnTo>
                <a:lnTo>
                  <a:pt x="32" y="299"/>
                </a:lnTo>
                <a:lnTo>
                  <a:pt x="32" y="294"/>
                </a:lnTo>
                <a:lnTo>
                  <a:pt x="32" y="294"/>
                </a:lnTo>
                <a:lnTo>
                  <a:pt x="32" y="294"/>
                </a:lnTo>
                <a:lnTo>
                  <a:pt x="32" y="299"/>
                </a:lnTo>
                <a:lnTo>
                  <a:pt x="32" y="308"/>
                </a:lnTo>
                <a:lnTo>
                  <a:pt x="32" y="308"/>
                </a:lnTo>
                <a:lnTo>
                  <a:pt x="32" y="308"/>
                </a:lnTo>
                <a:lnTo>
                  <a:pt x="27" y="308"/>
                </a:lnTo>
                <a:lnTo>
                  <a:pt x="23" y="308"/>
                </a:lnTo>
                <a:lnTo>
                  <a:pt x="23" y="308"/>
                </a:lnTo>
                <a:lnTo>
                  <a:pt x="18" y="308"/>
                </a:lnTo>
                <a:lnTo>
                  <a:pt x="18" y="308"/>
                </a:lnTo>
                <a:lnTo>
                  <a:pt x="18" y="303"/>
                </a:lnTo>
                <a:lnTo>
                  <a:pt x="18" y="303"/>
                </a:lnTo>
                <a:lnTo>
                  <a:pt x="18" y="299"/>
                </a:lnTo>
                <a:lnTo>
                  <a:pt x="18" y="299"/>
                </a:lnTo>
                <a:lnTo>
                  <a:pt x="18" y="299"/>
                </a:lnTo>
                <a:lnTo>
                  <a:pt x="18" y="294"/>
                </a:lnTo>
                <a:lnTo>
                  <a:pt x="18" y="294"/>
                </a:lnTo>
                <a:lnTo>
                  <a:pt x="18" y="294"/>
                </a:lnTo>
                <a:lnTo>
                  <a:pt x="18" y="294"/>
                </a:lnTo>
                <a:lnTo>
                  <a:pt x="18" y="290"/>
                </a:lnTo>
                <a:lnTo>
                  <a:pt x="18" y="290"/>
                </a:lnTo>
                <a:lnTo>
                  <a:pt x="18" y="285"/>
                </a:lnTo>
                <a:lnTo>
                  <a:pt x="18" y="281"/>
                </a:lnTo>
                <a:lnTo>
                  <a:pt x="18" y="281"/>
                </a:lnTo>
                <a:lnTo>
                  <a:pt x="18" y="276"/>
                </a:lnTo>
                <a:lnTo>
                  <a:pt x="18" y="272"/>
                </a:lnTo>
                <a:lnTo>
                  <a:pt x="18" y="267"/>
                </a:lnTo>
                <a:lnTo>
                  <a:pt x="18" y="263"/>
                </a:lnTo>
                <a:lnTo>
                  <a:pt x="18" y="263"/>
                </a:lnTo>
                <a:lnTo>
                  <a:pt x="18" y="263"/>
                </a:lnTo>
                <a:lnTo>
                  <a:pt x="18" y="263"/>
                </a:lnTo>
                <a:lnTo>
                  <a:pt x="18" y="258"/>
                </a:lnTo>
                <a:lnTo>
                  <a:pt x="18" y="254"/>
                </a:lnTo>
                <a:lnTo>
                  <a:pt x="14" y="254"/>
                </a:lnTo>
                <a:lnTo>
                  <a:pt x="14" y="249"/>
                </a:lnTo>
                <a:lnTo>
                  <a:pt x="14" y="249"/>
                </a:lnTo>
                <a:lnTo>
                  <a:pt x="14" y="249"/>
                </a:lnTo>
                <a:lnTo>
                  <a:pt x="14" y="245"/>
                </a:lnTo>
                <a:lnTo>
                  <a:pt x="14" y="245"/>
                </a:lnTo>
                <a:lnTo>
                  <a:pt x="14" y="245"/>
                </a:lnTo>
                <a:lnTo>
                  <a:pt x="14" y="235"/>
                </a:lnTo>
                <a:lnTo>
                  <a:pt x="14" y="235"/>
                </a:lnTo>
                <a:lnTo>
                  <a:pt x="9" y="231"/>
                </a:lnTo>
                <a:lnTo>
                  <a:pt x="9" y="226"/>
                </a:lnTo>
                <a:lnTo>
                  <a:pt x="9" y="226"/>
                </a:lnTo>
                <a:lnTo>
                  <a:pt x="9" y="226"/>
                </a:lnTo>
                <a:lnTo>
                  <a:pt x="14" y="222"/>
                </a:lnTo>
                <a:lnTo>
                  <a:pt x="14" y="222"/>
                </a:lnTo>
                <a:lnTo>
                  <a:pt x="18" y="217"/>
                </a:lnTo>
                <a:lnTo>
                  <a:pt x="23" y="217"/>
                </a:lnTo>
                <a:lnTo>
                  <a:pt x="23" y="213"/>
                </a:lnTo>
                <a:lnTo>
                  <a:pt x="27" y="208"/>
                </a:lnTo>
                <a:lnTo>
                  <a:pt x="32" y="204"/>
                </a:lnTo>
                <a:lnTo>
                  <a:pt x="32" y="204"/>
                </a:lnTo>
                <a:lnTo>
                  <a:pt x="32" y="204"/>
                </a:lnTo>
                <a:lnTo>
                  <a:pt x="27" y="204"/>
                </a:lnTo>
                <a:lnTo>
                  <a:pt x="32" y="199"/>
                </a:lnTo>
                <a:lnTo>
                  <a:pt x="32" y="195"/>
                </a:lnTo>
                <a:lnTo>
                  <a:pt x="32" y="195"/>
                </a:lnTo>
                <a:lnTo>
                  <a:pt x="32" y="195"/>
                </a:lnTo>
                <a:lnTo>
                  <a:pt x="32" y="190"/>
                </a:lnTo>
                <a:lnTo>
                  <a:pt x="36" y="190"/>
                </a:lnTo>
                <a:lnTo>
                  <a:pt x="36" y="186"/>
                </a:lnTo>
                <a:lnTo>
                  <a:pt x="41" y="186"/>
                </a:lnTo>
                <a:lnTo>
                  <a:pt x="41" y="181"/>
                </a:lnTo>
                <a:lnTo>
                  <a:pt x="41" y="181"/>
                </a:lnTo>
                <a:lnTo>
                  <a:pt x="41" y="177"/>
                </a:lnTo>
                <a:lnTo>
                  <a:pt x="41" y="177"/>
                </a:lnTo>
                <a:lnTo>
                  <a:pt x="41" y="177"/>
                </a:lnTo>
                <a:lnTo>
                  <a:pt x="41" y="172"/>
                </a:lnTo>
                <a:lnTo>
                  <a:pt x="36" y="168"/>
                </a:lnTo>
                <a:lnTo>
                  <a:pt x="41" y="168"/>
                </a:lnTo>
                <a:lnTo>
                  <a:pt x="41" y="163"/>
                </a:lnTo>
                <a:lnTo>
                  <a:pt x="41" y="163"/>
                </a:lnTo>
                <a:lnTo>
                  <a:pt x="41" y="163"/>
                </a:lnTo>
                <a:lnTo>
                  <a:pt x="41" y="163"/>
                </a:lnTo>
                <a:lnTo>
                  <a:pt x="36" y="163"/>
                </a:lnTo>
                <a:lnTo>
                  <a:pt x="36" y="159"/>
                </a:lnTo>
                <a:lnTo>
                  <a:pt x="36" y="159"/>
                </a:lnTo>
                <a:lnTo>
                  <a:pt x="36" y="159"/>
                </a:lnTo>
                <a:lnTo>
                  <a:pt x="41" y="159"/>
                </a:lnTo>
                <a:lnTo>
                  <a:pt x="41" y="159"/>
                </a:lnTo>
                <a:lnTo>
                  <a:pt x="41" y="154"/>
                </a:lnTo>
                <a:lnTo>
                  <a:pt x="41" y="154"/>
                </a:lnTo>
                <a:lnTo>
                  <a:pt x="41" y="154"/>
                </a:lnTo>
                <a:lnTo>
                  <a:pt x="45" y="150"/>
                </a:lnTo>
                <a:lnTo>
                  <a:pt x="45" y="150"/>
                </a:lnTo>
                <a:lnTo>
                  <a:pt x="41" y="150"/>
                </a:lnTo>
                <a:lnTo>
                  <a:pt x="41" y="145"/>
                </a:lnTo>
                <a:lnTo>
                  <a:pt x="41" y="145"/>
                </a:lnTo>
                <a:lnTo>
                  <a:pt x="41" y="141"/>
                </a:lnTo>
                <a:lnTo>
                  <a:pt x="45" y="132"/>
                </a:lnTo>
                <a:lnTo>
                  <a:pt x="45" y="127"/>
                </a:lnTo>
                <a:lnTo>
                  <a:pt x="41" y="127"/>
                </a:lnTo>
                <a:lnTo>
                  <a:pt x="41" y="122"/>
                </a:lnTo>
                <a:lnTo>
                  <a:pt x="45" y="118"/>
                </a:lnTo>
                <a:lnTo>
                  <a:pt x="45" y="118"/>
                </a:lnTo>
                <a:lnTo>
                  <a:pt x="41" y="118"/>
                </a:lnTo>
                <a:lnTo>
                  <a:pt x="41" y="118"/>
                </a:lnTo>
                <a:lnTo>
                  <a:pt x="41" y="118"/>
                </a:lnTo>
                <a:lnTo>
                  <a:pt x="36" y="118"/>
                </a:lnTo>
                <a:lnTo>
                  <a:pt x="36" y="113"/>
                </a:lnTo>
                <a:lnTo>
                  <a:pt x="32" y="113"/>
                </a:lnTo>
                <a:lnTo>
                  <a:pt x="27" y="113"/>
                </a:lnTo>
                <a:lnTo>
                  <a:pt x="23" y="109"/>
                </a:lnTo>
                <a:lnTo>
                  <a:pt x="18" y="109"/>
                </a:lnTo>
                <a:lnTo>
                  <a:pt x="18" y="109"/>
                </a:lnTo>
                <a:lnTo>
                  <a:pt x="14" y="104"/>
                </a:lnTo>
                <a:lnTo>
                  <a:pt x="9" y="104"/>
                </a:lnTo>
                <a:lnTo>
                  <a:pt x="5" y="104"/>
                </a:lnTo>
                <a:lnTo>
                  <a:pt x="0" y="104"/>
                </a:lnTo>
                <a:lnTo>
                  <a:pt x="0" y="104"/>
                </a:lnTo>
                <a:lnTo>
                  <a:pt x="0" y="100"/>
                </a:lnTo>
                <a:lnTo>
                  <a:pt x="0" y="100"/>
                </a:lnTo>
                <a:lnTo>
                  <a:pt x="0" y="95"/>
                </a:lnTo>
                <a:lnTo>
                  <a:pt x="0" y="91"/>
                </a:lnTo>
                <a:lnTo>
                  <a:pt x="0" y="91"/>
                </a:lnTo>
                <a:lnTo>
                  <a:pt x="0" y="91"/>
                </a:lnTo>
                <a:lnTo>
                  <a:pt x="0" y="86"/>
                </a:lnTo>
                <a:lnTo>
                  <a:pt x="0" y="86"/>
                </a:lnTo>
                <a:lnTo>
                  <a:pt x="0" y="86"/>
                </a:lnTo>
                <a:lnTo>
                  <a:pt x="0" y="86"/>
                </a:lnTo>
                <a:lnTo>
                  <a:pt x="5" y="82"/>
                </a:lnTo>
                <a:lnTo>
                  <a:pt x="5" y="82"/>
                </a:lnTo>
                <a:lnTo>
                  <a:pt x="9" y="82"/>
                </a:lnTo>
                <a:lnTo>
                  <a:pt x="14" y="82"/>
                </a:lnTo>
                <a:lnTo>
                  <a:pt x="18" y="82"/>
                </a:lnTo>
                <a:lnTo>
                  <a:pt x="23" y="77"/>
                </a:lnTo>
                <a:lnTo>
                  <a:pt x="23" y="77"/>
                </a:lnTo>
                <a:lnTo>
                  <a:pt x="23" y="77"/>
                </a:lnTo>
                <a:lnTo>
                  <a:pt x="27" y="77"/>
                </a:lnTo>
                <a:lnTo>
                  <a:pt x="32" y="77"/>
                </a:lnTo>
                <a:lnTo>
                  <a:pt x="32" y="73"/>
                </a:lnTo>
                <a:lnTo>
                  <a:pt x="32" y="73"/>
                </a:lnTo>
                <a:lnTo>
                  <a:pt x="41" y="73"/>
                </a:lnTo>
                <a:lnTo>
                  <a:pt x="45" y="68"/>
                </a:lnTo>
                <a:lnTo>
                  <a:pt x="45" y="68"/>
                </a:lnTo>
                <a:lnTo>
                  <a:pt x="50" y="68"/>
                </a:lnTo>
                <a:lnTo>
                  <a:pt x="50" y="68"/>
                </a:lnTo>
                <a:lnTo>
                  <a:pt x="54" y="73"/>
                </a:lnTo>
                <a:lnTo>
                  <a:pt x="54" y="77"/>
                </a:lnTo>
                <a:lnTo>
                  <a:pt x="59" y="77"/>
                </a:lnTo>
                <a:lnTo>
                  <a:pt x="59" y="77"/>
                </a:lnTo>
                <a:lnTo>
                  <a:pt x="59" y="77"/>
                </a:lnTo>
                <a:lnTo>
                  <a:pt x="59" y="77"/>
                </a:lnTo>
                <a:lnTo>
                  <a:pt x="63" y="77"/>
                </a:lnTo>
                <a:lnTo>
                  <a:pt x="63" y="77"/>
                </a:lnTo>
                <a:lnTo>
                  <a:pt x="63" y="77"/>
                </a:lnTo>
                <a:lnTo>
                  <a:pt x="68" y="77"/>
                </a:lnTo>
                <a:lnTo>
                  <a:pt x="68" y="77"/>
                </a:lnTo>
                <a:lnTo>
                  <a:pt x="72" y="77"/>
                </a:lnTo>
                <a:lnTo>
                  <a:pt x="72" y="77"/>
                </a:lnTo>
                <a:lnTo>
                  <a:pt x="72" y="82"/>
                </a:lnTo>
                <a:lnTo>
                  <a:pt x="72" y="86"/>
                </a:lnTo>
                <a:lnTo>
                  <a:pt x="72" y="86"/>
                </a:lnTo>
                <a:lnTo>
                  <a:pt x="72" y="91"/>
                </a:lnTo>
                <a:lnTo>
                  <a:pt x="72" y="91"/>
                </a:lnTo>
                <a:lnTo>
                  <a:pt x="72" y="95"/>
                </a:lnTo>
                <a:lnTo>
                  <a:pt x="68" y="95"/>
                </a:lnTo>
                <a:lnTo>
                  <a:pt x="68" y="100"/>
                </a:lnTo>
                <a:lnTo>
                  <a:pt x="68" y="100"/>
                </a:lnTo>
                <a:lnTo>
                  <a:pt x="68" y="104"/>
                </a:lnTo>
                <a:lnTo>
                  <a:pt x="68" y="104"/>
                </a:lnTo>
                <a:lnTo>
                  <a:pt x="68" y="104"/>
                </a:lnTo>
                <a:lnTo>
                  <a:pt x="68" y="104"/>
                </a:lnTo>
                <a:lnTo>
                  <a:pt x="68" y="109"/>
                </a:lnTo>
                <a:lnTo>
                  <a:pt x="68" y="109"/>
                </a:lnTo>
                <a:lnTo>
                  <a:pt x="68" y="109"/>
                </a:lnTo>
                <a:lnTo>
                  <a:pt x="68" y="109"/>
                </a:lnTo>
                <a:lnTo>
                  <a:pt x="68" y="109"/>
                </a:lnTo>
                <a:lnTo>
                  <a:pt x="72" y="113"/>
                </a:lnTo>
                <a:lnTo>
                  <a:pt x="72" y="113"/>
                </a:lnTo>
                <a:lnTo>
                  <a:pt x="77" y="118"/>
                </a:lnTo>
                <a:lnTo>
                  <a:pt x="77" y="118"/>
                </a:lnTo>
                <a:lnTo>
                  <a:pt x="77" y="122"/>
                </a:lnTo>
                <a:lnTo>
                  <a:pt x="81" y="122"/>
                </a:lnTo>
                <a:lnTo>
                  <a:pt x="81" y="122"/>
                </a:lnTo>
                <a:lnTo>
                  <a:pt x="81" y="122"/>
                </a:lnTo>
                <a:lnTo>
                  <a:pt x="81" y="127"/>
                </a:lnTo>
                <a:lnTo>
                  <a:pt x="81" y="127"/>
                </a:lnTo>
                <a:lnTo>
                  <a:pt x="81" y="127"/>
                </a:lnTo>
                <a:lnTo>
                  <a:pt x="81" y="127"/>
                </a:lnTo>
                <a:lnTo>
                  <a:pt x="81" y="127"/>
                </a:lnTo>
                <a:lnTo>
                  <a:pt x="81" y="127"/>
                </a:lnTo>
                <a:lnTo>
                  <a:pt x="81" y="127"/>
                </a:lnTo>
                <a:lnTo>
                  <a:pt x="86" y="122"/>
                </a:lnTo>
                <a:lnTo>
                  <a:pt x="81" y="118"/>
                </a:lnTo>
                <a:lnTo>
                  <a:pt x="81" y="118"/>
                </a:lnTo>
                <a:lnTo>
                  <a:pt x="81" y="118"/>
                </a:lnTo>
                <a:lnTo>
                  <a:pt x="81" y="113"/>
                </a:lnTo>
                <a:lnTo>
                  <a:pt x="81" y="113"/>
                </a:lnTo>
                <a:lnTo>
                  <a:pt x="86" y="109"/>
                </a:lnTo>
                <a:lnTo>
                  <a:pt x="86" y="109"/>
                </a:lnTo>
                <a:lnTo>
                  <a:pt x="86" y="109"/>
                </a:lnTo>
                <a:lnTo>
                  <a:pt x="90" y="109"/>
                </a:lnTo>
                <a:lnTo>
                  <a:pt x="90" y="109"/>
                </a:lnTo>
                <a:lnTo>
                  <a:pt x="90" y="109"/>
                </a:lnTo>
                <a:lnTo>
                  <a:pt x="95" y="104"/>
                </a:lnTo>
                <a:lnTo>
                  <a:pt x="95" y="100"/>
                </a:lnTo>
                <a:lnTo>
                  <a:pt x="95" y="95"/>
                </a:lnTo>
                <a:lnTo>
                  <a:pt x="95" y="91"/>
                </a:lnTo>
                <a:lnTo>
                  <a:pt x="95" y="86"/>
                </a:lnTo>
                <a:lnTo>
                  <a:pt x="95" y="86"/>
                </a:lnTo>
                <a:lnTo>
                  <a:pt x="95" y="86"/>
                </a:lnTo>
                <a:lnTo>
                  <a:pt x="95" y="82"/>
                </a:lnTo>
                <a:lnTo>
                  <a:pt x="95" y="77"/>
                </a:lnTo>
                <a:lnTo>
                  <a:pt x="90" y="73"/>
                </a:lnTo>
                <a:lnTo>
                  <a:pt x="86" y="68"/>
                </a:lnTo>
                <a:lnTo>
                  <a:pt x="86" y="68"/>
                </a:lnTo>
                <a:lnTo>
                  <a:pt x="81" y="59"/>
                </a:lnTo>
                <a:lnTo>
                  <a:pt x="81" y="59"/>
                </a:lnTo>
                <a:lnTo>
                  <a:pt x="77" y="59"/>
                </a:lnTo>
                <a:lnTo>
                  <a:pt x="77" y="59"/>
                </a:lnTo>
                <a:lnTo>
                  <a:pt x="77" y="59"/>
                </a:lnTo>
                <a:lnTo>
                  <a:pt x="72" y="55"/>
                </a:lnTo>
                <a:lnTo>
                  <a:pt x="72" y="55"/>
                </a:lnTo>
                <a:lnTo>
                  <a:pt x="72" y="50"/>
                </a:lnTo>
                <a:lnTo>
                  <a:pt x="72" y="46"/>
                </a:lnTo>
                <a:lnTo>
                  <a:pt x="72" y="41"/>
                </a:lnTo>
                <a:lnTo>
                  <a:pt x="72" y="41"/>
                </a:lnTo>
                <a:lnTo>
                  <a:pt x="72" y="37"/>
                </a:lnTo>
                <a:lnTo>
                  <a:pt x="72" y="32"/>
                </a:lnTo>
                <a:lnTo>
                  <a:pt x="72" y="32"/>
                </a:lnTo>
                <a:lnTo>
                  <a:pt x="72" y="32"/>
                </a:lnTo>
                <a:lnTo>
                  <a:pt x="72" y="32"/>
                </a:lnTo>
                <a:lnTo>
                  <a:pt x="72" y="28"/>
                </a:lnTo>
                <a:lnTo>
                  <a:pt x="77" y="28"/>
                </a:lnTo>
                <a:lnTo>
                  <a:pt x="77" y="23"/>
                </a:lnTo>
                <a:lnTo>
                  <a:pt x="77" y="23"/>
                </a:lnTo>
                <a:lnTo>
                  <a:pt x="77" y="23"/>
                </a:lnTo>
                <a:lnTo>
                  <a:pt x="81" y="23"/>
                </a:lnTo>
                <a:lnTo>
                  <a:pt x="81" y="23"/>
                </a:lnTo>
                <a:lnTo>
                  <a:pt x="86" y="23"/>
                </a:lnTo>
                <a:lnTo>
                  <a:pt x="90" y="23"/>
                </a:lnTo>
                <a:lnTo>
                  <a:pt x="90" y="23"/>
                </a:lnTo>
                <a:lnTo>
                  <a:pt x="90" y="23"/>
                </a:lnTo>
                <a:lnTo>
                  <a:pt x="95" y="23"/>
                </a:lnTo>
                <a:lnTo>
                  <a:pt x="95" y="23"/>
                </a:lnTo>
                <a:lnTo>
                  <a:pt x="95" y="23"/>
                </a:lnTo>
                <a:lnTo>
                  <a:pt x="95" y="18"/>
                </a:lnTo>
                <a:lnTo>
                  <a:pt x="99" y="18"/>
                </a:lnTo>
                <a:lnTo>
                  <a:pt x="104" y="23"/>
                </a:lnTo>
                <a:lnTo>
                  <a:pt x="104" y="23"/>
                </a:lnTo>
                <a:lnTo>
                  <a:pt x="104" y="23"/>
                </a:lnTo>
                <a:lnTo>
                  <a:pt x="104" y="23"/>
                </a:lnTo>
                <a:lnTo>
                  <a:pt x="108" y="23"/>
                </a:lnTo>
                <a:lnTo>
                  <a:pt x="113" y="23"/>
                </a:lnTo>
                <a:lnTo>
                  <a:pt x="113" y="23"/>
                </a:lnTo>
                <a:lnTo>
                  <a:pt x="117" y="23"/>
                </a:lnTo>
                <a:lnTo>
                  <a:pt x="117" y="23"/>
                </a:lnTo>
                <a:lnTo>
                  <a:pt x="117" y="23"/>
                </a:lnTo>
                <a:lnTo>
                  <a:pt x="117" y="23"/>
                </a:lnTo>
                <a:lnTo>
                  <a:pt x="122" y="23"/>
                </a:lnTo>
                <a:lnTo>
                  <a:pt x="122" y="23"/>
                </a:lnTo>
                <a:lnTo>
                  <a:pt x="127" y="23"/>
                </a:lnTo>
                <a:lnTo>
                  <a:pt x="131" y="23"/>
                </a:lnTo>
                <a:lnTo>
                  <a:pt x="131" y="18"/>
                </a:lnTo>
                <a:lnTo>
                  <a:pt x="131" y="18"/>
                </a:lnTo>
                <a:lnTo>
                  <a:pt x="131" y="18"/>
                </a:lnTo>
                <a:lnTo>
                  <a:pt x="136" y="18"/>
                </a:lnTo>
                <a:lnTo>
                  <a:pt x="136" y="18"/>
                </a:lnTo>
                <a:lnTo>
                  <a:pt x="140" y="18"/>
                </a:lnTo>
                <a:lnTo>
                  <a:pt x="140" y="18"/>
                </a:lnTo>
                <a:lnTo>
                  <a:pt x="145" y="18"/>
                </a:lnTo>
                <a:lnTo>
                  <a:pt x="145" y="18"/>
                </a:lnTo>
                <a:lnTo>
                  <a:pt x="149" y="14"/>
                </a:lnTo>
                <a:lnTo>
                  <a:pt x="154" y="14"/>
                </a:lnTo>
                <a:lnTo>
                  <a:pt x="154" y="14"/>
                </a:lnTo>
                <a:lnTo>
                  <a:pt x="158" y="14"/>
                </a:lnTo>
                <a:lnTo>
                  <a:pt x="158" y="14"/>
                </a:lnTo>
                <a:lnTo>
                  <a:pt x="163" y="9"/>
                </a:lnTo>
                <a:lnTo>
                  <a:pt x="163" y="9"/>
                </a:lnTo>
                <a:lnTo>
                  <a:pt x="167" y="9"/>
                </a:lnTo>
                <a:lnTo>
                  <a:pt x="172" y="9"/>
                </a:lnTo>
                <a:lnTo>
                  <a:pt x="172" y="5"/>
                </a:lnTo>
                <a:lnTo>
                  <a:pt x="176" y="5"/>
                </a:lnTo>
                <a:lnTo>
                  <a:pt x="176" y="0"/>
                </a:lnTo>
                <a:lnTo>
                  <a:pt x="181" y="5"/>
                </a:lnTo>
                <a:lnTo>
                  <a:pt x="181" y="5"/>
                </a:lnTo>
                <a:lnTo>
                  <a:pt x="181" y="5"/>
                </a:lnTo>
                <a:lnTo>
                  <a:pt x="181" y="9"/>
                </a:lnTo>
                <a:lnTo>
                  <a:pt x="181" y="9"/>
                </a:lnTo>
                <a:lnTo>
                  <a:pt x="181" y="9"/>
                </a:lnTo>
                <a:lnTo>
                  <a:pt x="181" y="14"/>
                </a:lnTo>
                <a:lnTo>
                  <a:pt x="181" y="14"/>
                </a:lnTo>
                <a:lnTo>
                  <a:pt x="181" y="14"/>
                </a:lnTo>
                <a:lnTo>
                  <a:pt x="176" y="14"/>
                </a:lnTo>
                <a:lnTo>
                  <a:pt x="176" y="18"/>
                </a:lnTo>
                <a:lnTo>
                  <a:pt x="176" y="18"/>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7" name="Freeform 113">
            <a:extLst>
              <a:ext uri="{FF2B5EF4-FFF2-40B4-BE49-F238E27FC236}">
                <a16:creationId xmlns:a16="http://schemas.microsoft.com/office/drawing/2014/main" id="{183609D8-D292-BA4B-AC3E-FDA5A3D89120}"/>
              </a:ext>
            </a:extLst>
          </p:cNvPr>
          <p:cNvSpPr>
            <a:spLocks/>
          </p:cNvSpPr>
          <p:nvPr/>
        </p:nvSpPr>
        <p:spPr bwMode="auto">
          <a:xfrm>
            <a:off x="4756634" y="2993304"/>
            <a:ext cx="499342" cy="572278"/>
          </a:xfrm>
          <a:custGeom>
            <a:avLst/>
            <a:gdLst>
              <a:gd name="T0" fmla="*/ 186 w 208"/>
              <a:gd name="T1" fmla="*/ 126 h 235"/>
              <a:gd name="T2" fmla="*/ 186 w 208"/>
              <a:gd name="T3" fmla="*/ 149 h 235"/>
              <a:gd name="T4" fmla="*/ 190 w 208"/>
              <a:gd name="T5" fmla="*/ 171 h 235"/>
              <a:gd name="T6" fmla="*/ 190 w 208"/>
              <a:gd name="T7" fmla="*/ 198 h 235"/>
              <a:gd name="T8" fmla="*/ 195 w 208"/>
              <a:gd name="T9" fmla="*/ 217 h 235"/>
              <a:gd name="T10" fmla="*/ 177 w 208"/>
              <a:gd name="T11" fmla="*/ 221 h 235"/>
              <a:gd name="T12" fmla="*/ 158 w 208"/>
              <a:gd name="T13" fmla="*/ 221 h 235"/>
              <a:gd name="T14" fmla="*/ 140 w 208"/>
              <a:gd name="T15" fmla="*/ 221 h 235"/>
              <a:gd name="T16" fmla="*/ 127 w 208"/>
              <a:gd name="T17" fmla="*/ 221 h 235"/>
              <a:gd name="T18" fmla="*/ 122 w 208"/>
              <a:gd name="T19" fmla="*/ 221 h 235"/>
              <a:gd name="T20" fmla="*/ 113 w 208"/>
              <a:gd name="T21" fmla="*/ 226 h 235"/>
              <a:gd name="T22" fmla="*/ 104 w 208"/>
              <a:gd name="T23" fmla="*/ 221 h 235"/>
              <a:gd name="T24" fmla="*/ 100 w 208"/>
              <a:gd name="T25" fmla="*/ 226 h 235"/>
              <a:gd name="T26" fmla="*/ 91 w 208"/>
              <a:gd name="T27" fmla="*/ 217 h 235"/>
              <a:gd name="T28" fmla="*/ 82 w 208"/>
              <a:gd name="T29" fmla="*/ 226 h 235"/>
              <a:gd name="T30" fmla="*/ 77 w 208"/>
              <a:gd name="T31" fmla="*/ 235 h 235"/>
              <a:gd name="T32" fmla="*/ 73 w 208"/>
              <a:gd name="T33" fmla="*/ 230 h 235"/>
              <a:gd name="T34" fmla="*/ 68 w 208"/>
              <a:gd name="T35" fmla="*/ 226 h 235"/>
              <a:gd name="T36" fmla="*/ 64 w 208"/>
              <a:gd name="T37" fmla="*/ 226 h 235"/>
              <a:gd name="T38" fmla="*/ 59 w 208"/>
              <a:gd name="T39" fmla="*/ 221 h 235"/>
              <a:gd name="T40" fmla="*/ 59 w 208"/>
              <a:gd name="T41" fmla="*/ 212 h 235"/>
              <a:gd name="T42" fmla="*/ 55 w 208"/>
              <a:gd name="T43" fmla="*/ 208 h 235"/>
              <a:gd name="T44" fmla="*/ 50 w 208"/>
              <a:gd name="T45" fmla="*/ 208 h 235"/>
              <a:gd name="T46" fmla="*/ 46 w 208"/>
              <a:gd name="T47" fmla="*/ 208 h 235"/>
              <a:gd name="T48" fmla="*/ 32 w 208"/>
              <a:gd name="T49" fmla="*/ 198 h 235"/>
              <a:gd name="T50" fmla="*/ 27 w 208"/>
              <a:gd name="T51" fmla="*/ 198 h 235"/>
              <a:gd name="T52" fmla="*/ 23 w 208"/>
              <a:gd name="T53" fmla="*/ 198 h 235"/>
              <a:gd name="T54" fmla="*/ 9 w 208"/>
              <a:gd name="T55" fmla="*/ 203 h 235"/>
              <a:gd name="T56" fmla="*/ 5 w 208"/>
              <a:gd name="T57" fmla="*/ 203 h 235"/>
              <a:gd name="T58" fmla="*/ 0 w 208"/>
              <a:gd name="T59" fmla="*/ 212 h 235"/>
              <a:gd name="T60" fmla="*/ 9 w 208"/>
              <a:gd name="T61" fmla="*/ 189 h 235"/>
              <a:gd name="T62" fmla="*/ 9 w 208"/>
              <a:gd name="T63" fmla="*/ 158 h 235"/>
              <a:gd name="T64" fmla="*/ 5 w 208"/>
              <a:gd name="T65" fmla="*/ 149 h 235"/>
              <a:gd name="T66" fmla="*/ 9 w 208"/>
              <a:gd name="T67" fmla="*/ 135 h 235"/>
              <a:gd name="T68" fmla="*/ 9 w 208"/>
              <a:gd name="T69" fmla="*/ 122 h 235"/>
              <a:gd name="T70" fmla="*/ 5 w 208"/>
              <a:gd name="T71" fmla="*/ 122 h 235"/>
              <a:gd name="T72" fmla="*/ 0 w 208"/>
              <a:gd name="T73" fmla="*/ 122 h 235"/>
              <a:gd name="T74" fmla="*/ 5 w 208"/>
              <a:gd name="T75" fmla="*/ 113 h 235"/>
              <a:gd name="T76" fmla="*/ 23 w 208"/>
              <a:gd name="T77" fmla="*/ 113 h 235"/>
              <a:gd name="T78" fmla="*/ 41 w 208"/>
              <a:gd name="T79" fmla="*/ 113 h 235"/>
              <a:gd name="T80" fmla="*/ 59 w 208"/>
              <a:gd name="T81" fmla="*/ 113 h 235"/>
              <a:gd name="T82" fmla="*/ 68 w 208"/>
              <a:gd name="T83" fmla="*/ 104 h 235"/>
              <a:gd name="T84" fmla="*/ 68 w 208"/>
              <a:gd name="T85" fmla="*/ 90 h 235"/>
              <a:gd name="T86" fmla="*/ 68 w 208"/>
              <a:gd name="T87" fmla="*/ 81 h 235"/>
              <a:gd name="T88" fmla="*/ 77 w 208"/>
              <a:gd name="T89" fmla="*/ 76 h 235"/>
              <a:gd name="T90" fmla="*/ 86 w 208"/>
              <a:gd name="T91" fmla="*/ 72 h 235"/>
              <a:gd name="T92" fmla="*/ 86 w 208"/>
              <a:gd name="T93" fmla="*/ 58 h 235"/>
              <a:gd name="T94" fmla="*/ 91 w 208"/>
              <a:gd name="T95" fmla="*/ 45 h 235"/>
              <a:gd name="T96" fmla="*/ 91 w 208"/>
              <a:gd name="T97" fmla="*/ 31 h 235"/>
              <a:gd name="T98" fmla="*/ 91 w 208"/>
              <a:gd name="T99" fmla="*/ 22 h 235"/>
              <a:gd name="T100" fmla="*/ 109 w 208"/>
              <a:gd name="T101" fmla="*/ 22 h 235"/>
              <a:gd name="T102" fmla="*/ 122 w 208"/>
              <a:gd name="T103" fmla="*/ 22 h 235"/>
              <a:gd name="T104" fmla="*/ 140 w 208"/>
              <a:gd name="T105" fmla="*/ 22 h 235"/>
              <a:gd name="T106" fmla="*/ 145 w 208"/>
              <a:gd name="T107" fmla="*/ 13 h 235"/>
              <a:gd name="T108" fmla="*/ 149 w 208"/>
              <a:gd name="T109" fmla="*/ 0 h 235"/>
              <a:gd name="T110" fmla="*/ 168 w 208"/>
              <a:gd name="T111" fmla="*/ 13 h 235"/>
              <a:gd name="T112" fmla="*/ 181 w 208"/>
              <a:gd name="T113" fmla="*/ 22 h 235"/>
              <a:gd name="T114" fmla="*/ 195 w 208"/>
              <a:gd name="T115" fmla="*/ 31 h 235"/>
              <a:gd name="T116" fmla="*/ 204 w 208"/>
              <a:gd name="T117" fmla="*/ 45 h 235"/>
              <a:gd name="T118" fmla="*/ 181 w 208"/>
              <a:gd name="T119" fmla="*/ 45 h 235"/>
              <a:gd name="T120" fmla="*/ 181 w 208"/>
              <a:gd name="T121" fmla="*/ 72 h 235"/>
              <a:gd name="T122" fmla="*/ 181 w 208"/>
              <a:gd name="T123" fmla="*/ 9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8" h="235">
                <a:moveTo>
                  <a:pt x="186" y="113"/>
                </a:moveTo>
                <a:lnTo>
                  <a:pt x="186" y="113"/>
                </a:lnTo>
                <a:lnTo>
                  <a:pt x="186" y="117"/>
                </a:lnTo>
                <a:lnTo>
                  <a:pt x="186" y="122"/>
                </a:lnTo>
                <a:lnTo>
                  <a:pt x="186" y="126"/>
                </a:lnTo>
                <a:lnTo>
                  <a:pt x="186" y="131"/>
                </a:lnTo>
                <a:lnTo>
                  <a:pt x="186" y="135"/>
                </a:lnTo>
                <a:lnTo>
                  <a:pt x="186" y="140"/>
                </a:lnTo>
                <a:lnTo>
                  <a:pt x="186" y="144"/>
                </a:lnTo>
                <a:lnTo>
                  <a:pt x="186" y="149"/>
                </a:lnTo>
                <a:lnTo>
                  <a:pt x="186" y="153"/>
                </a:lnTo>
                <a:lnTo>
                  <a:pt x="186" y="158"/>
                </a:lnTo>
                <a:lnTo>
                  <a:pt x="186" y="162"/>
                </a:lnTo>
                <a:lnTo>
                  <a:pt x="186" y="167"/>
                </a:lnTo>
                <a:lnTo>
                  <a:pt x="190" y="171"/>
                </a:lnTo>
                <a:lnTo>
                  <a:pt x="190" y="176"/>
                </a:lnTo>
                <a:lnTo>
                  <a:pt x="190" y="180"/>
                </a:lnTo>
                <a:lnTo>
                  <a:pt x="190" y="189"/>
                </a:lnTo>
                <a:lnTo>
                  <a:pt x="190" y="194"/>
                </a:lnTo>
                <a:lnTo>
                  <a:pt x="190" y="198"/>
                </a:lnTo>
                <a:lnTo>
                  <a:pt x="190" y="203"/>
                </a:lnTo>
                <a:lnTo>
                  <a:pt x="190" y="203"/>
                </a:lnTo>
                <a:lnTo>
                  <a:pt x="195" y="208"/>
                </a:lnTo>
                <a:lnTo>
                  <a:pt x="195" y="212"/>
                </a:lnTo>
                <a:lnTo>
                  <a:pt x="195" y="217"/>
                </a:lnTo>
                <a:lnTo>
                  <a:pt x="190" y="221"/>
                </a:lnTo>
                <a:lnTo>
                  <a:pt x="190" y="221"/>
                </a:lnTo>
                <a:lnTo>
                  <a:pt x="186" y="221"/>
                </a:lnTo>
                <a:lnTo>
                  <a:pt x="181" y="221"/>
                </a:lnTo>
                <a:lnTo>
                  <a:pt x="177" y="221"/>
                </a:lnTo>
                <a:lnTo>
                  <a:pt x="172" y="221"/>
                </a:lnTo>
                <a:lnTo>
                  <a:pt x="172" y="221"/>
                </a:lnTo>
                <a:lnTo>
                  <a:pt x="168" y="221"/>
                </a:lnTo>
                <a:lnTo>
                  <a:pt x="163" y="221"/>
                </a:lnTo>
                <a:lnTo>
                  <a:pt x="158" y="221"/>
                </a:lnTo>
                <a:lnTo>
                  <a:pt x="158" y="221"/>
                </a:lnTo>
                <a:lnTo>
                  <a:pt x="154" y="221"/>
                </a:lnTo>
                <a:lnTo>
                  <a:pt x="149" y="221"/>
                </a:lnTo>
                <a:lnTo>
                  <a:pt x="145" y="221"/>
                </a:lnTo>
                <a:lnTo>
                  <a:pt x="140" y="221"/>
                </a:lnTo>
                <a:lnTo>
                  <a:pt x="140" y="221"/>
                </a:lnTo>
                <a:lnTo>
                  <a:pt x="136" y="221"/>
                </a:lnTo>
                <a:lnTo>
                  <a:pt x="131" y="221"/>
                </a:lnTo>
                <a:lnTo>
                  <a:pt x="127" y="221"/>
                </a:lnTo>
                <a:lnTo>
                  <a:pt x="127" y="221"/>
                </a:lnTo>
                <a:lnTo>
                  <a:pt x="127" y="221"/>
                </a:lnTo>
                <a:lnTo>
                  <a:pt x="127" y="217"/>
                </a:lnTo>
                <a:lnTo>
                  <a:pt x="127" y="217"/>
                </a:lnTo>
                <a:lnTo>
                  <a:pt x="122" y="217"/>
                </a:lnTo>
                <a:lnTo>
                  <a:pt x="122" y="221"/>
                </a:lnTo>
                <a:lnTo>
                  <a:pt x="122" y="221"/>
                </a:lnTo>
                <a:lnTo>
                  <a:pt x="122" y="221"/>
                </a:lnTo>
                <a:lnTo>
                  <a:pt x="122" y="221"/>
                </a:lnTo>
                <a:lnTo>
                  <a:pt x="118" y="221"/>
                </a:lnTo>
                <a:lnTo>
                  <a:pt x="113" y="226"/>
                </a:lnTo>
                <a:lnTo>
                  <a:pt x="113" y="221"/>
                </a:lnTo>
                <a:lnTo>
                  <a:pt x="109" y="221"/>
                </a:lnTo>
                <a:lnTo>
                  <a:pt x="109" y="221"/>
                </a:lnTo>
                <a:lnTo>
                  <a:pt x="109" y="221"/>
                </a:lnTo>
                <a:lnTo>
                  <a:pt x="104" y="221"/>
                </a:lnTo>
                <a:lnTo>
                  <a:pt x="104" y="221"/>
                </a:lnTo>
                <a:lnTo>
                  <a:pt x="104" y="221"/>
                </a:lnTo>
                <a:lnTo>
                  <a:pt x="100" y="221"/>
                </a:lnTo>
                <a:lnTo>
                  <a:pt x="100" y="226"/>
                </a:lnTo>
                <a:lnTo>
                  <a:pt x="100" y="226"/>
                </a:lnTo>
                <a:lnTo>
                  <a:pt x="100" y="226"/>
                </a:lnTo>
                <a:lnTo>
                  <a:pt x="95" y="226"/>
                </a:lnTo>
                <a:lnTo>
                  <a:pt x="95" y="226"/>
                </a:lnTo>
                <a:lnTo>
                  <a:pt x="91" y="221"/>
                </a:lnTo>
                <a:lnTo>
                  <a:pt x="91" y="217"/>
                </a:lnTo>
                <a:lnTo>
                  <a:pt x="91" y="217"/>
                </a:lnTo>
                <a:lnTo>
                  <a:pt x="86" y="221"/>
                </a:lnTo>
                <a:lnTo>
                  <a:pt x="86" y="221"/>
                </a:lnTo>
                <a:lnTo>
                  <a:pt x="82" y="221"/>
                </a:lnTo>
                <a:lnTo>
                  <a:pt x="82" y="226"/>
                </a:lnTo>
                <a:lnTo>
                  <a:pt x="82" y="226"/>
                </a:lnTo>
                <a:lnTo>
                  <a:pt x="82" y="226"/>
                </a:lnTo>
                <a:lnTo>
                  <a:pt x="82" y="230"/>
                </a:lnTo>
                <a:lnTo>
                  <a:pt x="82" y="235"/>
                </a:lnTo>
                <a:lnTo>
                  <a:pt x="77" y="235"/>
                </a:lnTo>
                <a:lnTo>
                  <a:pt x="77" y="235"/>
                </a:lnTo>
                <a:lnTo>
                  <a:pt x="77" y="235"/>
                </a:lnTo>
                <a:lnTo>
                  <a:pt x="73" y="235"/>
                </a:lnTo>
                <a:lnTo>
                  <a:pt x="73" y="235"/>
                </a:lnTo>
                <a:lnTo>
                  <a:pt x="73" y="230"/>
                </a:lnTo>
                <a:lnTo>
                  <a:pt x="73" y="230"/>
                </a:lnTo>
                <a:lnTo>
                  <a:pt x="68" y="230"/>
                </a:lnTo>
                <a:lnTo>
                  <a:pt x="68" y="230"/>
                </a:lnTo>
                <a:lnTo>
                  <a:pt x="68" y="226"/>
                </a:lnTo>
                <a:lnTo>
                  <a:pt x="68" y="226"/>
                </a:lnTo>
                <a:lnTo>
                  <a:pt x="64" y="226"/>
                </a:lnTo>
                <a:lnTo>
                  <a:pt x="64" y="226"/>
                </a:lnTo>
                <a:lnTo>
                  <a:pt x="64" y="226"/>
                </a:lnTo>
                <a:lnTo>
                  <a:pt x="64" y="226"/>
                </a:lnTo>
                <a:lnTo>
                  <a:pt x="64" y="226"/>
                </a:lnTo>
                <a:lnTo>
                  <a:pt x="64" y="221"/>
                </a:lnTo>
                <a:lnTo>
                  <a:pt x="64" y="221"/>
                </a:lnTo>
                <a:lnTo>
                  <a:pt x="64" y="221"/>
                </a:lnTo>
                <a:lnTo>
                  <a:pt x="59" y="221"/>
                </a:lnTo>
                <a:lnTo>
                  <a:pt x="59" y="221"/>
                </a:lnTo>
                <a:lnTo>
                  <a:pt x="59" y="221"/>
                </a:lnTo>
                <a:lnTo>
                  <a:pt x="59" y="217"/>
                </a:lnTo>
                <a:lnTo>
                  <a:pt x="59" y="217"/>
                </a:lnTo>
                <a:lnTo>
                  <a:pt x="59" y="217"/>
                </a:lnTo>
                <a:lnTo>
                  <a:pt x="59" y="212"/>
                </a:lnTo>
                <a:lnTo>
                  <a:pt x="59" y="212"/>
                </a:lnTo>
                <a:lnTo>
                  <a:pt x="55" y="212"/>
                </a:lnTo>
                <a:lnTo>
                  <a:pt x="55" y="208"/>
                </a:lnTo>
                <a:lnTo>
                  <a:pt x="55" y="208"/>
                </a:lnTo>
                <a:lnTo>
                  <a:pt x="55" y="208"/>
                </a:lnTo>
                <a:lnTo>
                  <a:pt x="55" y="208"/>
                </a:lnTo>
                <a:lnTo>
                  <a:pt x="55" y="208"/>
                </a:lnTo>
                <a:lnTo>
                  <a:pt x="55" y="208"/>
                </a:lnTo>
                <a:lnTo>
                  <a:pt x="50" y="208"/>
                </a:lnTo>
                <a:lnTo>
                  <a:pt x="50" y="208"/>
                </a:lnTo>
                <a:lnTo>
                  <a:pt x="50" y="208"/>
                </a:lnTo>
                <a:lnTo>
                  <a:pt x="50" y="208"/>
                </a:lnTo>
                <a:lnTo>
                  <a:pt x="50" y="208"/>
                </a:lnTo>
                <a:lnTo>
                  <a:pt x="46" y="208"/>
                </a:lnTo>
                <a:lnTo>
                  <a:pt x="46" y="208"/>
                </a:lnTo>
                <a:lnTo>
                  <a:pt x="46" y="208"/>
                </a:lnTo>
                <a:lnTo>
                  <a:pt x="46" y="203"/>
                </a:lnTo>
                <a:lnTo>
                  <a:pt x="41" y="198"/>
                </a:lnTo>
                <a:lnTo>
                  <a:pt x="37" y="198"/>
                </a:lnTo>
                <a:lnTo>
                  <a:pt x="32" y="198"/>
                </a:lnTo>
                <a:lnTo>
                  <a:pt x="32" y="198"/>
                </a:lnTo>
                <a:lnTo>
                  <a:pt x="32" y="198"/>
                </a:lnTo>
                <a:lnTo>
                  <a:pt x="27" y="198"/>
                </a:lnTo>
                <a:lnTo>
                  <a:pt x="27" y="198"/>
                </a:lnTo>
                <a:lnTo>
                  <a:pt x="27" y="198"/>
                </a:lnTo>
                <a:lnTo>
                  <a:pt x="27" y="198"/>
                </a:lnTo>
                <a:lnTo>
                  <a:pt x="27" y="198"/>
                </a:lnTo>
                <a:lnTo>
                  <a:pt x="27" y="198"/>
                </a:lnTo>
                <a:lnTo>
                  <a:pt x="27" y="198"/>
                </a:lnTo>
                <a:lnTo>
                  <a:pt x="23" y="198"/>
                </a:lnTo>
                <a:lnTo>
                  <a:pt x="18" y="198"/>
                </a:lnTo>
                <a:lnTo>
                  <a:pt x="18" y="203"/>
                </a:lnTo>
                <a:lnTo>
                  <a:pt x="14" y="203"/>
                </a:lnTo>
                <a:lnTo>
                  <a:pt x="14" y="203"/>
                </a:lnTo>
                <a:lnTo>
                  <a:pt x="9" y="203"/>
                </a:lnTo>
                <a:lnTo>
                  <a:pt x="9" y="203"/>
                </a:lnTo>
                <a:lnTo>
                  <a:pt x="9" y="198"/>
                </a:lnTo>
                <a:lnTo>
                  <a:pt x="9" y="203"/>
                </a:lnTo>
                <a:lnTo>
                  <a:pt x="5" y="203"/>
                </a:lnTo>
                <a:lnTo>
                  <a:pt x="5" y="203"/>
                </a:lnTo>
                <a:lnTo>
                  <a:pt x="5" y="208"/>
                </a:lnTo>
                <a:lnTo>
                  <a:pt x="5" y="208"/>
                </a:lnTo>
                <a:lnTo>
                  <a:pt x="5" y="208"/>
                </a:lnTo>
                <a:lnTo>
                  <a:pt x="5" y="212"/>
                </a:lnTo>
                <a:lnTo>
                  <a:pt x="0" y="212"/>
                </a:lnTo>
                <a:lnTo>
                  <a:pt x="0" y="208"/>
                </a:lnTo>
                <a:lnTo>
                  <a:pt x="5" y="203"/>
                </a:lnTo>
                <a:lnTo>
                  <a:pt x="5" y="198"/>
                </a:lnTo>
                <a:lnTo>
                  <a:pt x="5" y="194"/>
                </a:lnTo>
                <a:lnTo>
                  <a:pt x="9" y="189"/>
                </a:lnTo>
                <a:lnTo>
                  <a:pt x="9" y="180"/>
                </a:lnTo>
                <a:lnTo>
                  <a:pt x="14" y="176"/>
                </a:lnTo>
                <a:lnTo>
                  <a:pt x="14" y="171"/>
                </a:lnTo>
                <a:lnTo>
                  <a:pt x="14" y="162"/>
                </a:lnTo>
                <a:lnTo>
                  <a:pt x="9" y="158"/>
                </a:lnTo>
                <a:lnTo>
                  <a:pt x="9" y="153"/>
                </a:lnTo>
                <a:lnTo>
                  <a:pt x="9" y="153"/>
                </a:lnTo>
                <a:lnTo>
                  <a:pt x="5" y="149"/>
                </a:lnTo>
                <a:lnTo>
                  <a:pt x="5" y="149"/>
                </a:lnTo>
                <a:lnTo>
                  <a:pt x="5" y="149"/>
                </a:lnTo>
                <a:lnTo>
                  <a:pt x="9" y="149"/>
                </a:lnTo>
                <a:lnTo>
                  <a:pt x="9" y="144"/>
                </a:lnTo>
                <a:lnTo>
                  <a:pt x="9" y="144"/>
                </a:lnTo>
                <a:lnTo>
                  <a:pt x="9" y="140"/>
                </a:lnTo>
                <a:lnTo>
                  <a:pt x="9" y="135"/>
                </a:lnTo>
                <a:lnTo>
                  <a:pt x="9" y="135"/>
                </a:lnTo>
                <a:lnTo>
                  <a:pt x="14" y="131"/>
                </a:lnTo>
                <a:lnTo>
                  <a:pt x="9" y="126"/>
                </a:lnTo>
                <a:lnTo>
                  <a:pt x="9" y="122"/>
                </a:lnTo>
                <a:lnTo>
                  <a:pt x="9" y="122"/>
                </a:lnTo>
                <a:lnTo>
                  <a:pt x="9" y="122"/>
                </a:lnTo>
                <a:lnTo>
                  <a:pt x="9" y="122"/>
                </a:lnTo>
                <a:lnTo>
                  <a:pt x="5" y="126"/>
                </a:lnTo>
                <a:lnTo>
                  <a:pt x="5" y="122"/>
                </a:lnTo>
                <a:lnTo>
                  <a:pt x="5" y="122"/>
                </a:lnTo>
                <a:lnTo>
                  <a:pt x="0" y="117"/>
                </a:lnTo>
                <a:lnTo>
                  <a:pt x="0" y="113"/>
                </a:lnTo>
                <a:lnTo>
                  <a:pt x="0" y="117"/>
                </a:lnTo>
                <a:lnTo>
                  <a:pt x="0" y="117"/>
                </a:lnTo>
                <a:lnTo>
                  <a:pt x="0" y="122"/>
                </a:lnTo>
                <a:lnTo>
                  <a:pt x="0" y="117"/>
                </a:lnTo>
                <a:lnTo>
                  <a:pt x="0" y="117"/>
                </a:lnTo>
                <a:lnTo>
                  <a:pt x="0" y="113"/>
                </a:lnTo>
                <a:lnTo>
                  <a:pt x="0" y="113"/>
                </a:lnTo>
                <a:lnTo>
                  <a:pt x="5" y="113"/>
                </a:lnTo>
                <a:lnTo>
                  <a:pt x="5" y="113"/>
                </a:lnTo>
                <a:lnTo>
                  <a:pt x="9" y="113"/>
                </a:lnTo>
                <a:lnTo>
                  <a:pt x="14" y="113"/>
                </a:lnTo>
                <a:lnTo>
                  <a:pt x="18" y="113"/>
                </a:lnTo>
                <a:lnTo>
                  <a:pt x="23" y="113"/>
                </a:lnTo>
                <a:lnTo>
                  <a:pt x="27" y="113"/>
                </a:lnTo>
                <a:lnTo>
                  <a:pt x="32" y="113"/>
                </a:lnTo>
                <a:lnTo>
                  <a:pt x="32" y="113"/>
                </a:lnTo>
                <a:lnTo>
                  <a:pt x="37" y="113"/>
                </a:lnTo>
                <a:lnTo>
                  <a:pt x="41" y="113"/>
                </a:lnTo>
                <a:lnTo>
                  <a:pt x="46" y="113"/>
                </a:lnTo>
                <a:lnTo>
                  <a:pt x="50" y="113"/>
                </a:lnTo>
                <a:lnTo>
                  <a:pt x="55" y="113"/>
                </a:lnTo>
                <a:lnTo>
                  <a:pt x="59" y="113"/>
                </a:lnTo>
                <a:lnTo>
                  <a:pt x="59" y="113"/>
                </a:lnTo>
                <a:lnTo>
                  <a:pt x="64" y="113"/>
                </a:lnTo>
                <a:lnTo>
                  <a:pt x="68" y="113"/>
                </a:lnTo>
                <a:lnTo>
                  <a:pt x="68" y="108"/>
                </a:lnTo>
                <a:lnTo>
                  <a:pt x="68" y="108"/>
                </a:lnTo>
                <a:lnTo>
                  <a:pt x="68" y="104"/>
                </a:lnTo>
                <a:lnTo>
                  <a:pt x="68" y="99"/>
                </a:lnTo>
                <a:lnTo>
                  <a:pt x="68" y="99"/>
                </a:lnTo>
                <a:lnTo>
                  <a:pt x="68" y="95"/>
                </a:lnTo>
                <a:lnTo>
                  <a:pt x="68" y="95"/>
                </a:lnTo>
                <a:lnTo>
                  <a:pt x="68" y="90"/>
                </a:lnTo>
                <a:lnTo>
                  <a:pt x="68" y="90"/>
                </a:lnTo>
                <a:lnTo>
                  <a:pt x="68" y="90"/>
                </a:lnTo>
                <a:lnTo>
                  <a:pt x="68" y="85"/>
                </a:lnTo>
                <a:lnTo>
                  <a:pt x="68" y="85"/>
                </a:lnTo>
                <a:lnTo>
                  <a:pt x="68" y="81"/>
                </a:lnTo>
                <a:lnTo>
                  <a:pt x="68" y="81"/>
                </a:lnTo>
                <a:lnTo>
                  <a:pt x="68" y="81"/>
                </a:lnTo>
                <a:lnTo>
                  <a:pt x="73" y="76"/>
                </a:lnTo>
                <a:lnTo>
                  <a:pt x="73" y="76"/>
                </a:lnTo>
                <a:lnTo>
                  <a:pt x="77" y="76"/>
                </a:lnTo>
                <a:lnTo>
                  <a:pt x="77" y="72"/>
                </a:lnTo>
                <a:lnTo>
                  <a:pt x="82" y="72"/>
                </a:lnTo>
                <a:lnTo>
                  <a:pt x="82" y="72"/>
                </a:lnTo>
                <a:lnTo>
                  <a:pt x="86" y="72"/>
                </a:lnTo>
                <a:lnTo>
                  <a:pt x="86" y="72"/>
                </a:lnTo>
                <a:lnTo>
                  <a:pt x="86" y="67"/>
                </a:lnTo>
                <a:lnTo>
                  <a:pt x="86" y="67"/>
                </a:lnTo>
                <a:lnTo>
                  <a:pt x="86" y="63"/>
                </a:lnTo>
                <a:lnTo>
                  <a:pt x="86" y="63"/>
                </a:lnTo>
                <a:lnTo>
                  <a:pt x="86" y="58"/>
                </a:lnTo>
                <a:lnTo>
                  <a:pt x="86" y="58"/>
                </a:lnTo>
                <a:lnTo>
                  <a:pt x="86" y="54"/>
                </a:lnTo>
                <a:lnTo>
                  <a:pt x="86" y="49"/>
                </a:lnTo>
                <a:lnTo>
                  <a:pt x="91" y="49"/>
                </a:lnTo>
                <a:lnTo>
                  <a:pt x="91" y="45"/>
                </a:lnTo>
                <a:lnTo>
                  <a:pt x="91" y="45"/>
                </a:lnTo>
                <a:lnTo>
                  <a:pt x="91" y="40"/>
                </a:lnTo>
                <a:lnTo>
                  <a:pt x="91" y="40"/>
                </a:lnTo>
                <a:lnTo>
                  <a:pt x="91" y="36"/>
                </a:lnTo>
                <a:lnTo>
                  <a:pt x="91" y="31"/>
                </a:lnTo>
                <a:lnTo>
                  <a:pt x="91" y="31"/>
                </a:lnTo>
                <a:lnTo>
                  <a:pt x="91" y="27"/>
                </a:lnTo>
                <a:lnTo>
                  <a:pt x="91" y="27"/>
                </a:lnTo>
                <a:lnTo>
                  <a:pt x="91" y="22"/>
                </a:lnTo>
                <a:lnTo>
                  <a:pt x="91" y="22"/>
                </a:lnTo>
                <a:lnTo>
                  <a:pt x="95" y="22"/>
                </a:lnTo>
                <a:lnTo>
                  <a:pt x="100" y="22"/>
                </a:lnTo>
                <a:lnTo>
                  <a:pt x="104" y="22"/>
                </a:lnTo>
                <a:lnTo>
                  <a:pt x="104" y="22"/>
                </a:lnTo>
                <a:lnTo>
                  <a:pt x="109" y="22"/>
                </a:lnTo>
                <a:lnTo>
                  <a:pt x="113" y="22"/>
                </a:lnTo>
                <a:lnTo>
                  <a:pt x="113" y="22"/>
                </a:lnTo>
                <a:lnTo>
                  <a:pt x="118" y="22"/>
                </a:lnTo>
                <a:lnTo>
                  <a:pt x="122" y="22"/>
                </a:lnTo>
                <a:lnTo>
                  <a:pt x="122" y="22"/>
                </a:lnTo>
                <a:lnTo>
                  <a:pt x="127" y="22"/>
                </a:lnTo>
                <a:lnTo>
                  <a:pt x="131" y="22"/>
                </a:lnTo>
                <a:lnTo>
                  <a:pt x="131" y="22"/>
                </a:lnTo>
                <a:lnTo>
                  <a:pt x="136" y="22"/>
                </a:lnTo>
                <a:lnTo>
                  <a:pt x="140" y="22"/>
                </a:lnTo>
                <a:lnTo>
                  <a:pt x="140" y="22"/>
                </a:lnTo>
                <a:lnTo>
                  <a:pt x="145" y="22"/>
                </a:lnTo>
                <a:lnTo>
                  <a:pt x="145" y="22"/>
                </a:lnTo>
                <a:lnTo>
                  <a:pt x="145" y="18"/>
                </a:lnTo>
                <a:lnTo>
                  <a:pt x="145" y="13"/>
                </a:lnTo>
                <a:lnTo>
                  <a:pt x="145" y="9"/>
                </a:lnTo>
                <a:lnTo>
                  <a:pt x="145" y="4"/>
                </a:lnTo>
                <a:lnTo>
                  <a:pt x="149" y="4"/>
                </a:lnTo>
                <a:lnTo>
                  <a:pt x="149" y="0"/>
                </a:lnTo>
                <a:lnTo>
                  <a:pt x="149" y="0"/>
                </a:lnTo>
                <a:lnTo>
                  <a:pt x="154" y="4"/>
                </a:lnTo>
                <a:lnTo>
                  <a:pt x="158" y="4"/>
                </a:lnTo>
                <a:lnTo>
                  <a:pt x="158" y="9"/>
                </a:lnTo>
                <a:lnTo>
                  <a:pt x="163" y="9"/>
                </a:lnTo>
                <a:lnTo>
                  <a:pt x="168" y="13"/>
                </a:lnTo>
                <a:lnTo>
                  <a:pt x="168" y="13"/>
                </a:lnTo>
                <a:lnTo>
                  <a:pt x="172" y="18"/>
                </a:lnTo>
                <a:lnTo>
                  <a:pt x="177" y="18"/>
                </a:lnTo>
                <a:lnTo>
                  <a:pt x="177" y="22"/>
                </a:lnTo>
                <a:lnTo>
                  <a:pt x="181" y="22"/>
                </a:lnTo>
                <a:lnTo>
                  <a:pt x="186" y="27"/>
                </a:lnTo>
                <a:lnTo>
                  <a:pt x="186" y="27"/>
                </a:lnTo>
                <a:lnTo>
                  <a:pt x="190" y="27"/>
                </a:lnTo>
                <a:lnTo>
                  <a:pt x="195" y="31"/>
                </a:lnTo>
                <a:lnTo>
                  <a:pt x="195" y="31"/>
                </a:lnTo>
                <a:lnTo>
                  <a:pt x="199" y="36"/>
                </a:lnTo>
                <a:lnTo>
                  <a:pt x="204" y="36"/>
                </a:lnTo>
                <a:lnTo>
                  <a:pt x="208" y="40"/>
                </a:lnTo>
                <a:lnTo>
                  <a:pt x="208" y="45"/>
                </a:lnTo>
                <a:lnTo>
                  <a:pt x="204" y="45"/>
                </a:lnTo>
                <a:lnTo>
                  <a:pt x="195" y="45"/>
                </a:lnTo>
                <a:lnTo>
                  <a:pt x="190" y="45"/>
                </a:lnTo>
                <a:lnTo>
                  <a:pt x="186" y="45"/>
                </a:lnTo>
                <a:lnTo>
                  <a:pt x="181" y="45"/>
                </a:lnTo>
                <a:lnTo>
                  <a:pt x="181" y="45"/>
                </a:lnTo>
                <a:lnTo>
                  <a:pt x="181" y="54"/>
                </a:lnTo>
                <a:lnTo>
                  <a:pt x="181" y="58"/>
                </a:lnTo>
                <a:lnTo>
                  <a:pt x="181" y="63"/>
                </a:lnTo>
                <a:lnTo>
                  <a:pt x="181" y="67"/>
                </a:lnTo>
                <a:lnTo>
                  <a:pt x="181" y="72"/>
                </a:lnTo>
                <a:lnTo>
                  <a:pt x="181" y="76"/>
                </a:lnTo>
                <a:lnTo>
                  <a:pt x="181" y="81"/>
                </a:lnTo>
                <a:lnTo>
                  <a:pt x="181" y="85"/>
                </a:lnTo>
                <a:lnTo>
                  <a:pt x="181" y="90"/>
                </a:lnTo>
                <a:lnTo>
                  <a:pt x="181" y="95"/>
                </a:lnTo>
                <a:lnTo>
                  <a:pt x="181" y="99"/>
                </a:lnTo>
                <a:lnTo>
                  <a:pt x="186" y="104"/>
                </a:lnTo>
                <a:lnTo>
                  <a:pt x="186" y="108"/>
                </a:lnTo>
                <a:lnTo>
                  <a:pt x="186" y="113"/>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8" name="Freeform 114">
            <a:extLst>
              <a:ext uri="{FF2B5EF4-FFF2-40B4-BE49-F238E27FC236}">
                <a16:creationId xmlns:a16="http://schemas.microsoft.com/office/drawing/2014/main" id="{C3D13052-6CCA-8E4E-B93F-6FDABC1C8700}"/>
              </a:ext>
            </a:extLst>
          </p:cNvPr>
          <p:cNvSpPr>
            <a:spLocks/>
          </p:cNvSpPr>
          <p:nvPr/>
        </p:nvSpPr>
        <p:spPr bwMode="auto">
          <a:xfrm>
            <a:off x="6797214" y="4676041"/>
            <a:ext cx="129637" cy="353108"/>
          </a:xfrm>
          <a:custGeom>
            <a:avLst/>
            <a:gdLst>
              <a:gd name="T0" fmla="*/ 18 w 54"/>
              <a:gd name="T1" fmla="*/ 5 h 145"/>
              <a:gd name="T2" fmla="*/ 22 w 54"/>
              <a:gd name="T3" fmla="*/ 5 h 145"/>
              <a:gd name="T4" fmla="*/ 27 w 54"/>
              <a:gd name="T5" fmla="*/ 5 h 145"/>
              <a:gd name="T6" fmla="*/ 27 w 54"/>
              <a:gd name="T7" fmla="*/ 0 h 145"/>
              <a:gd name="T8" fmla="*/ 36 w 54"/>
              <a:gd name="T9" fmla="*/ 9 h 145"/>
              <a:gd name="T10" fmla="*/ 36 w 54"/>
              <a:gd name="T11" fmla="*/ 18 h 145"/>
              <a:gd name="T12" fmla="*/ 36 w 54"/>
              <a:gd name="T13" fmla="*/ 23 h 145"/>
              <a:gd name="T14" fmla="*/ 36 w 54"/>
              <a:gd name="T15" fmla="*/ 27 h 145"/>
              <a:gd name="T16" fmla="*/ 36 w 54"/>
              <a:gd name="T17" fmla="*/ 32 h 145"/>
              <a:gd name="T18" fmla="*/ 40 w 54"/>
              <a:gd name="T19" fmla="*/ 36 h 145"/>
              <a:gd name="T20" fmla="*/ 40 w 54"/>
              <a:gd name="T21" fmla="*/ 41 h 145"/>
              <a:gd name="T22" fmla="*/ 36 w 54"/>
              <a:gd name="T23" fmla="*/ 41 h 145"/>
              <a:gd name="T24" fmla="*/ 31 w 54"/>
              <a:gd name="T25" fmla="*/ 50 h 145"/>
              <a:gd name="T26" fmla="*/ 31 w 54"/>
              <a:gd name="T27" fmla="*/ 55 h 145"/>
              <a:gd name="T28" fmla="*/ 31 w 54"/>
              <a:gd name="T29" fmla="*/ 68 h 145"/>
              <a:gd name="T30" fmla="*/ 36 w 54"/>
              <a:gd name="T31" fmla="*/ 77 h 145"/>
              <a:gd name="T32" fmla="*/ 45 w 54"/>
              <a:gd name="T33" fmla="*/ 86 h 145"/>
              <a:gd name="T34" fmla="*/ 54 w 54"/>
              <a:gd name="T35" fmla="*/ 100 h 145"/>
              <a:gd name="T36" fmla="*/ 54 w 54"/>
              <a:gd name="T37" fmla="*/ 109 h 145"/>
              <a:gd name="T38" fmla="*/ 49 w 54"/>
              <a:gd name="T39" fmla="*/ 127 h 145"/>
              <a:gd name="T40" fmla="*/ 45 w 54"/>
              <a:gd name="T41" fmla="*/ 127 h 145"/>
              <a:gd name="T42" fmla="*/ 40 w 54"/>
              <a:gd name="T43" fmla="*/ 136 h 145"/>
              <a:gd name="T44" fmla="*/ 40 w 54"/>
              <a:gd name="T45" fmla="*/ 145 h 145"/>
              <a:gd name="T46" fmla="*/ 40 w 54"/>
              <a:gd name="T47" fmla="*/ 145 h 145"/>
              <a:gd name="T48" fmla="*/ 40 w 54"/>
              <a:gd name="T49" fmla="*/ 140 h 145"/>
              <a:gd name="T50" fmla="*/ 36 w 54"/>
              <a:gd name="T51" fmla="*/ 136 h 145"/>
              <a:gd name="T52" fmla="*/ 27 w 54"/>
              <a:gd name="T53" fmla="*/ 127 h 145"/>
              <a:gd name="T54" fmla="*/ 27 w 54"/>
              <a:gd name="T55" fmla="*/ 122 h 145"/>
              <a:gd name="T56" fmla="*/ 27 w 54"/>
              <a:gd name="T57" fmla="*/ 118 h 145"/>
              <a:gd name="T58" fmla="*/ 31 w 54"/>
              <a:gd name="T59" fmla="*/ 109 h 145"/>
              <a:gd name="T60" fmla="*/ 31 w 54"/>
              <a:gd name="T61" fmla="*/ 100 h 145"/>
              <a:gd name="T62" fmla="*/ 27 w 54"/>
              <a:gd name="T63" fmla="*/ 95 h 145"/>
              <a:gd name="T64" fmla="*/ 18 w 54"/>
              <a:gd name="T65" fmla="*/ 95 h 145"/>
              <a:gd name="T66" fmla="*/ 13 w 54"/>
              <a:gd name="T67" fmla="*/ 95 h 145"/>
              <a:gd name="T68" fmla="*/ 9 w 54"/>
              <a:gd name="T69" fmla="*/ 86 h 145"/>
              <a:gd name="T70" fmla="*/ 4 w 54"/>
              <a:gd name="T71" fmla="*/ 86 h 145"/>
              <a:gd name="T72" fmla="*/ 4 w 54"/>
              <a:gd name="T73" fmla="*/ 82 h 145"/>
              <a:gd name="T74" fmla="*/ 4 w 54"/>
              <a:gd name="T75" fmla="*/ 82 h 145"/>
              <a:gd name="T76" fmla="*/ 0 w 54"/>
              <a:gd name="T77" fmla="*/ 77 h 145"/>
              <a:gd name="T78" fmla="*/ 4 w 54"/>
              <a:gd name="T79" fmla="*/ 73 h 145"/>
              <a:gd name="T80" fmla="*/ 4 w 54"/>
              <a:gd name="T81" fmla="*/ 68 h 145"/>
              <a:gd name="T82" fmla="*/ 4 w 54"/>
              <a:gd name="T83" fmla="*/ 64 h 145"/>
              <a:gd name="T84" fmla="*/ 13 w 54"/>
              <a:gd name="T85" fmla="*/ 59 h 145"/>
              <a:gd name="T86" fmla="*/ 13 w 54"/>
              <a:gd name="T87" fmla="*/ 55 h 145"/>
              <a:gd name="T88" fmla="*/ 13 w 54"/>
              <a:gd name="T89" fmla="*/ 46 h 145"/>
              <a:gd name="T90" fmla="*/ 13 w 54"/>
              <a:gd name="T91" fmla="*/ 41 h 145"/>
              <a:gd name="T92" fmla="*/ 13 w 54"/>
              <a:gd name="T93" fmla="*/ 32 h 145"/>
              <a:gd name="T94" fmla="*/ 13 w 54"/>
              <a:gd name="T95" fmla="*/ 27 h 145"/>
              <a:gd name="T96" fmla="*/ 13 w 54"/>
              <a:gd name="T97" fmla="*/ 27 h 145"/>
              <a:gd name="T98" fmla="*/ 18 w 54"/>
              <a:gd name="T99" fmla="*/ 18 h 145"/>
              <a:gd name="T100" fmla="*/ 18 w 54"/>
              <a:gd name="T101" fmla="*/ 14 h 145"/>
              <a:gd name="T102" fmla="*/ 13 w 54"/>
              <a:gd name="T103" fmla="*/ 9 h 145"/>
              <a:gd name="T104" fmla="*/ 13 w 54"/>
              <a:gd name="T105" fmla="*/ 5 h 145"/>
              <a:gd name="T106" fmla="*/ 9 w 54"/>
              <a:gd name="T107" fmla="*/ 5 h 145"/>
              <a:gd name="T108" fmla="*/ 9 w 54"/>
              <a:gd name="T109" fmla="*/ 0 h 145"/>
              <a:gd name="T110" fmla="*/ 9 w 54"/>
              <a:gd name="T111"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 h="145">
                <a:moveTo>
                  <a:pt x="13" y="0"/>
                </a:moveTo>
                <a:lnTo>
                  <a:pt x="13" y="0"/>
                </a:lnTo>
                <a:lnTo>
                  <a:pt x="18" y="5"/>
                </a:lnTo>
                <a:lnTo>
                  <a:pt x="18" y="5"/>
                </a:lnTo>
                <a:lnTo>
                  <a:pt x="18" y="5"/>
                </a:lnTo>
                <a:lnTo>
                  <a:pt x="22" y="5"/>
                </a:lnTo>
                <a:lnTo>
                  <a:pt x="22" y="5"/>
                </a:lnTo>
                <a:lnTo>
                  <a:pt x="22" y="5"/>
                </a:lnTo>
                <a:lnTo>
                  <a:pt x="22" y="5"/>
                </a:lnTo>
                <a:lnTo>
                  <a:pt x="27" y="5"/>
                </a:lnTo>
                <a:lnTo>
                  <a:pt x="27" y="5"/>
                </a:lnTo>
                <a:lnTo>
                  <a:pt x="27" y="5"/>
                </a:lnTo>
                <a:lnTo>
                  <a:pt x="27" y="0"/>
                </a:lnTo>
                <a:lnTo>
                  <a:pt x="27" y="0"/>
                </a:lnTo>
                <a:lnTo>
                  <a:pt x="27" y="0"/>
                </a:lnTo>
                <a:lnTo>
                  <a:pt x="27" y="0"/>
                </a:lnTo>
                <a:lnTo>
                  <a:pt x="31" y="5"/>
                </a:lnTo>
                <a:lnTo>
                  <a:pt x="31" y="5"/>
                </a:lnTo>
                <a:lnTo>
                  <a:pt x="36" y="9"/>
                </a:lnTo>
                <a:lnTo>
                  <a:pt x="36" y="9"/>
                </a:lnTo>
                <a:lnTo>
                  <a:pt x="36" y="14"/>
                </a:lnTo>
                <a:lnTo>
                  <a:pt x="36" y="14"/>
                </a:lnTo>
                <a:lnTo>
                  <a:pt x="36" y="18"/>
                </a:lnTo>
                <a:lnTo>
                  <a:pt x="36" y="18"/>
                </a:lnTo>
                <a:lnTo>
                  <a:pt x="36" y="18"/>
                </a:lnTo>
                <a:lnTo>
                  <a:pt x="36" y="18"/>
                </a:lnTo>
                <a:lnTo>
                  <a:pt x="36" y="18"/>
                </a:lnTo>
                <a:lnTo>
                  <a:pt x="36" y="23"/>
                </a:lnTo>
                <a:lnTo>
                  <a:pt x="36" y="23"/>
                </a:lnTo>
                <a:lnTo>
                  <a:pt x="36" y="27"/>
                </a:lnTo>
                <a:lnTo>
                  <a:pt x="36" y="27"/>
                </a:lnTo>
                <a:lnTo>
                  <a:pt x="36" y="27"/>
                </a:lnTo>
                <a:lnTo>
                  <a:pt x="36" y="32"/>
                </a:lnTo>
                <a:lnTo>
                  <a:pt x="36" y="32"/>
                </a:lnTo>
                <a:lnTo>
                  <a:pt x="36" y="32"/>
                </a:lnTo>
                <a:lnTo>
                  <a:pt x="36" y="32"/>
                </a:lnTo>
                <a:lnTo>
                  <a:pt x="36" y="32"/>
                </a:lnTo>
                <a:lnTo>
                  <a:pt x="36" y="36"/>
                </a:lnTo>
                <a:lnTo>
                  <a:pt x="40" y="36"/>
                </a:lnTo>
                <a:lnTo>
                  <a:pt x="40" y="36"/>
                </a:lnTo>
                <a:lnTo>
                  <a:pt x="40" y="36"/>
                </a:lnTo>
                <a:lnTo>
                  <a:pt x="40" y="36"/>
                </a:lnTo>
                <a:lnTo>
                  <a:pt x="40" y="36"/>
                </a:lnTo>
                <a:lnTo>
                  <a:pt x="40" y="41"/>
                </a:lnTo>
                <a:lnTo>
                  <a:pt x="40" y="41"/>
                </a:lnTo>
                <a:lnTo>
                  <a:pt x="40" y="41"/>
                </a:lnTo>
                <a:lnTo>
                  <a:pt x="36" y="41"/>
                </a:lnTo>
                <a:lnTo>
                  <a:pt x="36" y="41"/>
                </a:lnTo>
                <a:lnTo>
                  <a:pt x="36" y="41"/>
                </a:lnTo>
                <a:lnTo>
                  <a:pt x="36" y="46"/>
                </a:lnTo>
                <a:lnTo>
                  <a:pt x="31" y="46"/>
                </a:lnTo>
                <a:lnTo>
                  <a:pt x="31" y="50"/>
                </a:lnTo>
                <a:lnTo>
                  <a:pt x="31" y="50"/>
                </a:lnTo>
                <a:lnTo>
                  <a:pt x="31" y="50"/>
                </a:lnTo>
                <a:lnTo>
                  <a:pt x="31" y="50"/>
                </a:lnTo>
                <a:lnTo>
                  <a:pt x="31" y="55"/>
                </a:lnTo>
                <a:lnTo>
                  <a:pt x="31" y="59"/>
                </a:lnTo>
                <a:lnTo>
                  <a:pt x="31" y="59"/>
                </a:lnTo>
                <a:lnTo>
                  <a:pt x="31" y="64"/>
                </a:lnTo>
                <a:lnTo>
                  <a:pt x="31" y="68"/>
                </a:lnTo>
                <a:lnTo>
                  <a:pt x="31" y="73"/>
                </a:lnTo>
                <a:lnTo>
                  <a:pt x="31" y="73"/>
                </a:lnTo>
                <a:lnTo>
                  <a:pt x="36" y="77"/>
                </a:lnTo>
                <a:lnTo>
                  <a:pt x="36" y="77"/>
                </a:lnTo>
                <a:lnTo>
                  <a:pt x="36" y="77"/>
                </a:lnTo>
                <a:lnTo>
                  <a:pt x="40" y="77"/>
                </a:lnTo>
                <a:lnTo>
                  <a:pt x="40" y="77"/>
                </a:lnTo>
                <a:lnTo>
                  <a:pt x="45" y="86"/>
                </a:lnTo>
                <a:lnTo>
                  <a:pt x="45" y="86"/>
                </a:lnTo>
                <a:lnTo>
                  <a:pt x="49" y="91"/>
                </a:lnTo>
                <a:lnTo>
                  <a:pt x="54" y="95"/>
                </a:lnTo>
                <a:lnTo>
                  <a:pt x="54" y="100"/>
                </a:lnTo>
                <a:lnTo>
                  <a:pt x="54" y="104"/>
                </a:lnTo>
                <a:lnTo>
                  <a:pt x="54" y="104"/>
                </a:lnTo>
                <a:lnTo>
                  <a:pt x="54" y="104"/>
                </a:lnTo>
                <a:lnTo>
                  <a:pt x="54" y="109"/>
                </a:lnTo>
                <a:lnTo>
                  <a:pt x="54" y="113"/>
                </a:lnTo>
                <a:lnTo>
                  <a:pt x="54" y="118"/>
                </a:lnTo>
                <a:lnTo>
                  <a:pt x="54" y="122"/>
                </a:lnTo>
                <a:lnTo>
                  <a:pt x="49" y="127"/>
                </a:lnTo>
                <a:lnTo>
                  <a:pt x="49" y="127"/>
                </a:lnTo>
                <a:lnTo>
                  <a:pt x="49" y="127"/>
                </a:lnTo>
                <a:lnTo>
                  <a:pt x="45" y="127"/>
                </a:lnTo>
                <a:lnTo>
                  <a:pt x="45" y="127"/>
                </a:lnTo>
                <a:lnTo>
                  <a:pt x="45" y="127"/>
                </a:lnTo>
                <a:lnTo>
                  <a:pt x="40" y="131"/>
                </a:lnTo>
                <a:lnTo>
                  <a:pt x="40" y="131"/>
                </a:lnTo>
                <a:lnTo>
                  <a:pt x="40" y="136"/>
                </a:lnTo>
                <a:lnTo>
                  <a:pt x="40" y="136"/>
                </a:lnTo>
                <a:lnTo>
                  <a:pt x="40" y="136"/>
                </a:lnTo>
                <a:lnTo>
                  <a:pt x="45" y="140"/>
                </a:lnTo>
                <a:lnTo>
                  <a:pt x="40" y="145"/>
                </a:lnTo>
                <a:lnTo>
                  <a:pt x="40" y="145"/>
                </a:lnTo>
                <a:lnTo>
                  <a:pt x="40" y="145"/>
                </a:lnTo>
                <a:lnTo>
                  <a:pt x="40" y="145"/>
                </a:lnTo>
                <a:lnTo>
                  <a:pt x="40" y="145"/>
                </a:lnTo>
                <a:lnTo>
                  <a:pt x="40" y="145"/>
                </a:lnTo>
                <a:lnTo>
                  <a:pt x="40" y="145"/>
                </a:lnTo>
                <a:lnTo>
                  <a:pt x="40" y="140"/>
                </a:lnTo>
                <a:lnTo>
                  <a:pt x="40" y="140"/>
                </a:lnTo>
                <a:lnTo>
                  <a:pt x="40" y="140"/>
                </a:lnTo>
                <a:lnTo>
                  <a:pt x="36" y="140"/>
                </a:lnTo>
                <a:lnTo>
                  <a:pt x="36" y="136"/>
                </a:lnTo>
                <a:lnTo>
                  <a:pt x="36" y="136"/>
                </a:lnTo>
                <a:lnTo>
                  <a:pt x="31" y="131"/>
                </a:lnTo>
                <a:lnTo>
                  <a:pt x="31" y="131"/>
                </a:lnTo>
                <a:lnTo>
                  <a:pt x="27" y="127"/>
                </a:lnTo>
                <a:lnTo>
                  <a:pt x="27" y="127"/>
                </a:lnTo>
                <a:lnTo>
                  <a:pt x="27" y="127"/>
                </a:lnTo>
                <a:lnTo>
                  <a:pt x="27" y="127"/>
                </a:lnTo>
                <a:lnTo>
                  <a:pt x="27" y="127"/>
                </a:lnTo>
                <a:lnTo>
                  <a:pt x="27" y="122"/>
                </a:lnTo>
                <a:lnTo>
                  <a:pt x="27" y="122"/>
                </a:lnTo>
                <a:lnTo>
                  <a:pt x="27" y="122"/>
                </a:lnTo>
                <a:lnTo>
                  <a:pt x="27" y="122"/>
                </a:lnTo>
                <a:lnTo>
                  <a:pt x="27" y="118"/>
                </a:lnTo>
                <a:lnTo>
                  <a:pt x="27" y="118"/>
                </a:lnTo>
                <a:lnTo>
                  <a:pt x="27" y="113"/>
                </a:lnTo>
                <a:lnTo>
                  <a:pt x="31" y="113"/>
                </a:lnTo>
                <a:lnTo>
                  <a:pt x="31" y="109"/>
                </a:lnTo>
                <a:lnTo>
                  <a:pt x="31" y="109"/>
                </a:lnTo>
                <a:lnTo>
                  <a:pt x="31" y="104"/>
                </a:lnTo>
                <a:lnTo>
                  <a:pt x="31" y="104"/>
                </a:lnTo>
                <a:lnTo>
                  <a:pt x="31" y="100"/>
                </a:lnTo>
                <a:lnTo>
                  <a:pt x="31" y="95"/>
                </a:lnTo>
                <a:lnTo>
                  <a:pt x="31" y="95"/>
                </a:lnTo>
                <a:lnTo>
                  <a:pt x="27" y="95"/>
                </a:lnTo>
                <a:lnTo>
                  <a:pt x="27" y="95"/>
                </a:lnTo>
                <a:lnTo>
                  <a:pt x="22" y="95"/>
                </a:lnTo>
                <a:lnTo>
                  <a:pt x="22" y="95"/>
                </a:lnTo>
                <a:lnTo>
                  <a:pt x="22" y="95"/>
                </a:lnTo>
                <a:lnTo>
                  <a:pt x="18" y="95"/>
                </a:lnTo>
                <a:lnTo>
                  <a:pt x="18" y="95"/>
                </a:lnTo>
                <a:lnTo>
                  <a:pt x="18" y="95"/>
                </a:lnTo>
                <a:lnTo>
                  <a:pt x="18" y="95"/>
                </a:lnTo>
                <a:lnTo>
                  <a:pt x="13" y="95"/>
                </a:lnTo>
                <a:lnTo>
                  <a:pt x="13" y="91"/>
                </a:lnTo>
                <a:lnTo>
                  <a:pt x="9" y="86"/>
                </a:lnTo>
                <a:lnTo>
                  <a:pt x="9" y="86"/>
                </a:lnTo>
                <a:lnTo>
                  <a:pt x="9" y="86"/>
                </a:lnTo>
                <a:lnTo>
                  <a:pt x="9" y="86"/>
                </a:lnTo>
                <a:lnTo>
                  <a:pt x="4" y="86"/>
                </a:lnTo>
                <a:lnTo>
                  <a:pt x="4" y="86"/>
                </a:lnTo>
                <a:lnTo>
                  <a:pt x="4" y="86"/>
                </a:lnTo>
                <a:lnTo>
                  <a:pt x="4" y="86"/>
                </a:lnTo>
                <a:lnTo>
                  <a:pt x="4" y="86"/>
                </a:lnTo>
                <a:lnTo>
                  <a:pt x="4" y="82"/>
                </a:lnTo>
                <a:lnTo>
                  <a:pt x="4" y="82"/>
                </a:lnTo>
                <a:lnTo>
                  <a:pt x="4" y="82"/>
                </a:lnTo>
                <a:lnTo>
                  <a:pt x="0" y="82"/>
                </a:lnTo>
                <a:lnTo>
                  <a:pt x="4" y="82"/>
                </a:lnTo>
                <a:lnTo>
                  <a:pt x="4" y="82"/>
                </a:lnTo>
                <a:lnTo>
                  <a:pt x="4" y="82"/>
                </a:lnTo>
                <a:lnTo>
                  <a:pt x="4" y="77"/>
                </a:lnTo>
                <a:lnTo>
                  <a:pt x="0" y="77"/>
                </a:lnTo>
                <a:lnTo>
                  <a:pt x="0" y="77"/>
                </a:lnTo>
                <a:lnTo>
                  <a:pt x="0" y="77"/>
                </a:lnTo>
                <a:lnTo>
                  <a:pt x="4" y="77"/>
                </a:lnTo>
                <a:lnTo>
                  <a:pt x="4" y="77"/>
                </a:lnTo>
                <a:lnTo>
                  <a:pt x="4" y="73"/>
                </a:lnTo>
                <a:lnTo>
                  <a:pt x="4" y="73"/>
                </a:lnTo>
                <a:lnTo>
                  <a:pt x="4" y="73"/>
                </a:lnTo>
                <a:lnTo>
                  <a:pt x="4" y="68"/>
                </a:lnTo>
                <a:lnTo>
                  <a:pt x="4" y="68"/>
                </a:lnTo>
                <a:lnTo>
                  <a:pt x="4" y="68"/>
                </a:lnTo>
                <a:lnTo>
                  <a:pt x="4" y="64"/>
                </a:lnTo>
                <a:lnTo>
                  <a:pt x="4" y="64"/>
                </a:lnTo>
                <a:lnTo>
                  <a:pt x="4" y="64"/>
                </a:lnTo>
                <a:lnTo>
                  <a:pt x="4" y="59"/>
                </a:lnTo>
                <a:lnTo>
                  <a:pt x="9" y="59"/>
                </a:lnTo>
                <a:lnTo>
                  <a:pt x="9" y="59"/>
                </a:lnTo>
                <a:lnTo>
                  <a:pt x="13" y="59"/>
                </a:lnTo>
                <a:lnTo>
                  <a:pt x="13" y="55"/>
                </a:lnTo>
                <a:lnTo>
                  <a:pt x="13" y="55"/>
                </a:lnTo>
                <a:lnTo>
                  <a:pt x="18" y="55"/>
                </a:lnTo>
                <a:lnTo>
                  <a:pt x="13" y="55"/>
                </a:lnTo>
                <a:lnTo>
                  <a:pt x="13" y="55"/>
                </a:lnTo>
                <a:lnTo>
                  <a:pt x="13" y="55"/>
                </a:lnTo>
                <a:lnTo>
                  <a:pt x="13" y="50"/>
                </a:lnTo>
                <a:lnTo>
                  <a:pt x="13" y="46"/>
                </a:lnTo>
                <a:lnTo>
                  <a:pt x="13" y="46"/>
                </a:lnTo>
                <a:lnTo>
                  <a:pt x="13" y="41"/>
                </a:lnTo>
                <a:lnTo>
                  <a:pt x="13" y="41"/>
                </a:lnTo>
                <a:lnTo>
                  <a:pt x="13" y="41"/>
                </a:lnTo>
                <a:lnTo>
                  <a:pt x="13" y="41"/>
                </a:lnTo>
                <a:lnTo>
                  <a:pt x="13" y="36"/>
                </a:lnTo>
                <a:lnTo>
                  <a:pt x="13" y="36"/>
                </a:lnTo>
                <a:lnTo>
                  <a:pt x="13" y="32"/>
                </a:lnTo>
                <a:lnTo>
                  <a:pt x="13" y="32"/>
                </a:lnTo>
                <a:lnTo>
                  <a:pt x="13" y="32"/>
                </a:lnTo>
                <a:lnTo>
                  <a:pt x="13" y="27"/>
                </a:lnTo>
                <a:lnTo>
                  <a:pt x="13" y="27"/>
                </a:lnTo>
                <a:lnTo>
                  <a:pt x="13" y="27"/>
                </a:lnTo>
                <a:lnTo>
                  <a:pt x="13" y="27"/>
                </a:lnTo>
                <a:lnTo>
                  <a:pt x="13" y="27"/>
                </a:lnTo>
                <a:lnTo>
                  <a:pt x="13" y="27"/>
                </a:lnTo>
                <a:lnTo>
                  <a:pt x="18" y="27"/>
                </a:lnTo>
                <a:lnTo>
                  <a:pt x="18" y="23"/>
                </a:lnTo>
                <a:lnTo>
                  <a:pt x="18" y="23"/>
                </a:lnTo>
                <a:lnTo>
                  <a:pt x="18" y="18"/>
                </a:lnTo>
                <a:lnTo>
                  <a:pt x="18" y="18"/>
                </a:lnTo>
                <a:lnTo>
                  <a:pt x="18" y="18"/>
                </a:lnTo>
                <a:lnTo>
                  <a:pt x="18" y="14"/>
                </a:lnTo>
                <a:lnTo>
                  <a:pt x="18" y="14"/>
                </a:lnTo>
                <a:lnTo>
                  <a:pt x="13" y="14"/>
                </a:lnTo>
                <a:lnTo>
                  <a:pt x="13" y="9"/>
                </a:lnTo>
                <a:lnTo>
                  <a:pt x="13" y="9"/>
                </a:lnTo>
                <a:lnTo>
                  <a:pt x="13" y="9"/>
                </a:lnTo>
                <a:lnTo>
                  <a:pt x="13" y="5"/>
                </a:lnTo>
                <a:lnTo>
                  <a:pt x="13" y="5"/>
                </a:lnTo>
                <a:lnTo>
                  <a:pt x="13" y="5"/>
                </a:lnTo>
                <a:lnTo>
                  <a:pt x="13" y="5"/>
                </a:lnTo>
                <a:lnTo>
                  <a:pt x="9" y="5"/>
                </a:lnTo>
                <a:lnTo>
                  <a:pt x="9" y="5"/>
                </a:lnTo>
                <a:lnTo>
                  <a:pt x="9" y="5"/>
                </a:lnTo>
                <a:lnTo>
                  <a:pt x="9" y="5"/>
                </a:lnTo>
                <a:lnTo>
                  <a:pt x="9" y="5"/>
                </a:lnTo>
                <a:lnTo>
                  <a:pt x="9" y="0"/>
                </a:lnTo>
                <a:lnTo>
                  <a:pt x="9" y="0"/>
                </a:lnTo>
                <a:lnTo>
                  <a:pt x="9" y="0"/>
                </a:lnTo>
                <a:lnTo>
                  <a:pt x="9" y="0"/>
                </a:lnTo>
                <a:lnTo>
                  <a:pt x="9" y="0"/>
                </a:lnTo>
                <a:lnTo>
                  <a:pt x="9" y="0"/>
                </a:lnTo>
                <a:lnTo>
                  <a:pt x="9" y="0"/>
                </a:lnTo>
                <a:lnTo>
                  <a:pt x="9" y="0"/>
                </a:lnTo>
                <a:lnTo>
                  <a:pt x="13" y="0"/>
                </a:lnTo>
                <a:lnTo>
                  <a:pt x="13"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79" name="Freeform 115">
            <a:extLst>
              <a:ext uri="{FF2B5EF4-FFF2-40B4-BE49-F238E27FC236}">
                <a16:creationId xmlns:a16="http://schemas.microsoft.com/office/drawing/2014/main" id="{6608D483-B954-8D49-A691-FA9063DA4E6B}"/>
              </a:ext>
            </a:extLst>
          </p:cNvPr>
          <p:cNvSpPr>
            <a:spLocks noEditPoints="1"/>
          </p:cNvSpPr>
          <p:nvPr/>
        </p:nvSpPr>
        <p:spPr bwMode="auto">
          <a:xfrm>
            <a:off x="9627620" y="3894336"/>
            <a:ext cx="801828" cy="309274"/>
          </a:xfrm>
          <a:custGeom>
            <a:avLst/>
            <a:gdLst>
              <a:gd name="T0" fmla="*/ 13 w 334"/>
              <a:gd name="T1" fmla="*/ 18 h 127"/>
              <a:gd name="T2" fmla="*/ 18 w 334"/>
              <a:gd name="T3" fmla="*/ 23 h 127"/>
              <a:gd name="T4" fmla="*/ 18 w 334"/>
              <a:gd name="T5" fmla="*/ 32 h 127"/>
              <a:gd name="T6" fmla="*/ 27 w 334"/>
              <a:gd name="T7" fmla="*/ 27 h 127"/>
              <a:gd name="T8" fmla="*/ 36 w 334"/>
              <a:gd name="T9" fmla="*/ 23 h 127"/>
              <a:gd name="T10" fmla="*/ 49 w 334"/>
              <a:gd name="T11" fmla="*/ 32 h 127"/>
              <a:gd name="T12" fmla="*/ 59 w 334"/>
              <a:gd name="T13" fmla="*/ 64 h 127"/>
              <a:gd name="T14" fmla="*/ 63 w 334"/>
              <a:gd name="T15" fmla="*/ 86 h 127"/>
              <a:gd name="T16" fmla="*/ 77 w 334"/>
              <a:gd name="T17" fmla="*/ 113 h 127"/>
              <a:gd name="T18" fmla="*/ 72 w 334"/>
              <a:gd name="T19" fmla="*/ 113 h 127"/>
              <a:gd name="T20" fmla="*/ 63 w 334"/>
              <a:gd name="T21" fmla="*/ 118 h 127"/>
              <a:gd name="T22" fmla="*/ 45 w 334"/>
              <a:gd name="T23" fmla="*/ 104 h 127"/>
              <a:gd name="T24" fmla="*/ 22 w 334"/>
              <a:gd name="T25" fmla="*/ 86 h 127"/>
              <a:gd name="T26" fmla="*/ 13 w 334"/>
              <a:gd name="T27" fmla="*/ 68 h 127"/>
              <a:gd name="T28" fmla="*/ 13 w 334"/>
              <a:gd name="T29" fmla="*/ 50 h 127"/>
              <a:gd name="T30" fmla="*/ 0 w 334"/>
              <a:gd name="T31" fmla="*/ 14 h 127"/>
              <a:gd name="T32" fmla="*/ 9 w 334"/>
              <a:gd name="T33" fmla="*/ 14 h 127"/>
              <a:gd name="T34" fmla="*/ 293 w 334"/>
              <a:gd name="T35" fmla="*/ 0 h 127"/>
              <a:gd name="T36" fmla="*/ 302 w 334"/>
              <a:gd name="T37" fmla="*/ 9 h 127"/>
              <a:gd name="T38" fmla="*/ 307 w 334"/>
              <a:gd name="T39" fmla="*/ 18 h 127"/>
              <a:gd name="T40" fmla="*/ 312 w 334"/>
              <a:gd name="T41" fmla="*/ 18 h 127"/>
              <a:gd name="T42" fmla="*/ 312 w 334"/>
              <a:gd name="T43" fmla="*/ 27 h 127"/>
              <a:gd name="T44" fmla="*/ 325 w 334"/>
              <a:gd name="T45" fmla="*/ 27 h 127"/>
              <a:gd name="T46" fmla="*/ 334 w 334"/>
              <a:gd name="T47" fmla="*/ 32 h 127"/>
              <a:gd name="T48" fmla="*/ 330 w 334"/>
              <a:gd name="T49" fmla="*/ 41 h 127"/>
              <a:gd name="T50" fmla="*/ 321 w 334"/>
              <a:gd name="T51" fmla="*/ 50 h 127"/>
              <a:gd name="T52" fmla="*/ 321 w 334"/>
              <a:gd name="T53" fmla="*/ 55 h 127"/>
              <a:gd name="T54" fmla="*/ 307 w 334"/>
              <a:gd name="T55" fmla="*/ 59 h 127"/>
              <a:gd name="T56" fmla="*/ 293 w 334"/>
              <a:gd name="T57" fmla="*/ 55 h 127"/>
              <a:gd name="T58" fmla="*/ 284 w 334"/>
              <a:gd name="T59" fmla="*/ 55 h 127"/>
              <a:gd name="T60" fmla="*/ 275 w 334"/>
              <a:gd name="T61" fmla="*/ 55 h 127"/>
              <a:gd name="T62" fmla="*/ 275 w 334"/>
              <a:gd name="T63" fmla="*/ 73 h 127"/>
              <a:gd name="T64" fmla="*/ 271 w 334"/>
              <a:gd name="T65" fmla="*/ 82 h 127"/>
              <a:gd name="T66" fmla="*/ 266 w 334"/>
              <a:gd name="T67" fmla="*/ 86 h 127"/>
              <a:gd name="T68" fmla="*/ 266 w 334"/>
              <a:gd name="T69" fmla="*/ 91 h 127"/>
              <a:gd name="T70" fmla="*/ 262 w 334"/>
              <a:gd name="T71" fmla="*/ 100 h 127"/>
              <a:gd name="T72" fmla="*/ 257 w 334"/>
              <a:gd name="T73" fmla="*/ 104 h 127"/>
              <a:gd name="T74" fmla="*/ 253 w 334"/>
              <a:gd name="T75" fmla="*/ 113 h 127"/>
              <a:gd name="T76" fmla="*/ 244 w 334"/>
              <a:gd name="T77" fmla="*/ 118 h 127"/>
              <a:gd name="T78" fmla="*/ 230 w 334"/>
              <a:gd name="T79" fmla="*/ 113 h 127"/>
              <a:gd name="T80" fmla="*/ 217 w 334"/>
              <a:gd name="T81" fmla="*/ 113 h 127"/>
              <a:gd name="T82" fmla="*/ 208 w 334"/>
              <a:gd name="T83" fmla="*/ 122 h 127"/>
              <a:gd name="T84" fmla="*/ 194 w 334"/>
              <a:gd name="T85" fmla="*/ 122 h 127"/>
              <a:gd name="T86" fmla="*/ 180 w 334"/>
              <a:gd name="T87" fmla="*/ 118 h 127"/>
              <a:gd name="T88" fmla="*/ 171 w 334"/>
              <a:gd name="T89" fmla="*/ 109 h 127"/>
              <a:gd name="T90" fmla="*/ 171 w 334"/>
              <a:gd name="T91" fmla="*/ 104 h 127"/>
              <a:gd name="T92" fmla="*/ 185 w 334"/>
              <a:gd name="T93" fmla="*/ 109 h 127"/>
              <a:gd name="T94" fmla="*/ 199 w 334"/>
              <a:gd name="T95" fmla="*/ 113 h 127"/>
              <a:gd name="T96" fmla="*/ 199 w 334"/>
              <a:gd name="T97" fmla="*/ 104 h 127"/>
              <a:gd name="T98" fmla="*/ 199 w 334"/>
              <a:gd name="T99" fmla="*/ 95 h 127"/>
              <a:gd name="T100" fmla="*/ 203 w 334"/>
              <a:gd name="T101" fmla="*/ 91 h 127"/>
              <a:gd name="T102" fmla="*/ 230 w 334"/>
              <a:gd name="T103" fmla="*/ 77 h 127"/>
              <a:gd name="T104" fmla="*/ 244 w 334"/>
              <a:gd name="T105" fmla="*/ 55 h 127"/>
              <a:gd name="T106" fmla="*/ 248 w 334"/>
              <a:gd name="T107" fmla="*/ 50 h 127"/>
              <a:gd name="T108" fmla="*/ 253 w 334"/>
              <a:gd name="T109" fmla="*/ 59 h 127"/>
              <a:gd name="T110" fmla="*/ 257 w 334"/>
              <a:gd name="T111" fmla="*/ 59 h 127"/>
              <a:gd name="T112" fmla="*/ 257 w 334"/>
              <a:gd name="T113" fmla="*/ 50 h 127"/>
              <a:gd name="T114" fmla="*/ 262 w 334"/>
              <a:gd name="T115" fmla="*/ 46 h 127"/>
              <a:gd name="T116" fmla="*/ 266 w 334"/>
              <a:gd name="T117" fmla="*/ 55 h 127"/>
              <a:gd name="T118" fmla="*/ 266 w 334"/>
              <a:gd name="T119" fmla="*/ 41 h 127"/>
              <a:gd name="T120" fmla="*/ 266 w 334"/>
              <a:gd name="T121" fmla="*/ 32 h 127"/>
              <a:gd name="T122" fmla="*/ 275 w 334"/>
              <a:gd name="T123" fmla="*/ 27 h 127"/>
              <a:gd name="T124" fmla="*/ 289 w 334"/>
              <a:gd name="T12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4" h="127">
                <a:moveTo>
                  <a:pt x="9" y="14"/>
                </a:moveTo>
                <a:lnTo>
                  <a:pt x="9" y="14"/>
                </a:lnTo>
                <a:lnTo>
                  <a:pt x="9" y="14"/>
                </a:lnTo>
                <a:lnTo>
                  <a:pt x="9" y="14"/>
                </a:lnTo>
                <a:lnTo>
                  <a:pt x="13" y="14"/>
                </a:lnTo>
                <a:lnTo>
                  <a:pt x="13" y="14"/>
                </a:lnTo>
                <a:lnTo>
                  <a:pt x="13" y="18"/>
                </a:lnTo>
                <a:lnTo>
                  <a:pt x="13" y="18"/>
                </a:lnTo>
                <a:lnTo>
                  <a:pt x="18" y="18"/>
                </a:lnTo>
                <a:lnTo>
                  <a:pt x="18" y="18"/>
                </a:lnTo>
                <a:lnTo>
                  <a:pt x="18" y="18"/>
                </a:lnTo>
                <a:lnTo>
                  <a:pt x="18" y="18"/>
                </a:lnTo>
                <a:lnTo>
                  <a:pt x="18" y="23"/>
                </a:lnTo>
                <a:lnTo>
                  <a:pt x="18" y="23"/>
                </a:lnTo>
                <a:lnTo>
                  <a:pt x="18" y="27"/>
                </a:lnTo>
                <a:lnTo>
                  <a:pt x="18" y="27"/>
                </a:lnTo>
                <a:lnTo>
                  <a:pt x="18" y="27"/>
                </a:lnTo>
                <a:lnTo>
                  <a:pt x="18" y="32"/>
                </a:lnTo>
                <a:lnTo>
                  <a:pt x="18" y="32"/>
                </a:lnTo>
                <a:lnTo>
                  <a:pt x="18" y="32"/>
                </a:lnTo>
                <a:lnTo>
                  <a:pt x="18" y="32"/>
                </a:lnTo>
                <a:lnTo>
                  <a:pt x="22" y="27"/>
                </a:lnTo>
                <a:lnTo>
                  <a:pt x="22" y="27"/>
                </a:lnTo>
                <a:lnTo>
                  <a:pt x="22" y="27"/>
                </a:lnTo>
                <a:lnTo>
                  <a:pt x="27" y="27"/>
                </a:lnTo>
                <a:lnTo>
                  <a:pt x="27" y="27"/>
                </a:lnTo>
                <a:lnTo>
                  <a:pt x="27" y="27"/>
                </a:lnTo>
                <a:lnTo>
                  <a:pt x="27" y="27"/>
                </a:lnTo>
                <a:lnTo>
                  <a:pt x="27" y="27"/>
                </a:lnTo>
                <a:lnTo>
                  <a:pt x="27" y="27"/>
                </a:lnTo>
                <a:lnTo>
                  <a:pt x="31" y="27"/>
                </a:lnTo>
                <a:lnTo>
                  <a:pt x="31" y="27"/>
                </a:lnTo>
                <a:lnTo>
                  <a:pt x="31" y="27"/>
                </a:lnTo>
                <a:lnTo>
                  <a:pt x="31" y="23"/>
                </a:lnTo>
                <a:lnTo>
                  <a:pt x="36" y="23"/>
                </a:lnTo>
                <a:lnTo>
                  <a:pt x="36" y="18"/>
                </a:lnTo>
                <a:lnTo>
                  <a:pt x="36" y="18"/>
                </a:lnTo>
                <a:lnTo>
                  <a:pt x="40" y="18"/>
                </a:lnTo>
                <a:lnTo>
                  <a:pt x="40" y="18"/>
                </a:lnTo>
                <a:lnTo>
                  <a:pt x="45" y="27"/>
                </a:lnTo>
                <a:lnTo>
                  <a:pt x="49" y="32"/>
                </a:lnTo>
                <a:lnTo>
                  <a:pt x="49" y="32"/>
                </a:lnTo>
                <a:lnTo>
                  <a:pt x="49" y="32"/>
                </a:lnTo>
                <a:lnTo>
                  <a:pt x="54" y="36"/>
                </a:lnTo>
                <a:lnTo>
                  <a:pt x="54" y="36"/>
                </a:lnTo>
                <a:lnTo>
                  <a:pt x="59" y="46"/>
                </a:lnTo>
                <a:lnTo>
                  <a:pt x="59" y="50"/>
                </a:lnTo>
                <a:lnTo>
                  <a:pt x="63" y="55"/>
                </a:lnTo>
                <a:lnTo>
                  <a:pt x="59" y="64"/>
                </a:lnTo>
                <a:lnTo>
                  <a:pt x="59" y="68"/>
                </a:lnTo>
                <a:lnTo>
                  <a:pt x="59" y="68"/>
                </a:lnTo>
                <a:lnTo>
                  <a:pt x="63" y="73"/>
                </a:lnTo>
                <a:lnTo>
                  <a:pt x="63" y="77"/>
                </a:lnTo>
                <a:lnTo>
                  <a:pt x="63" y="77"/>
                </a:lnTo>
                <a:lnTo>
                  <a:pt x="63" y="86"/>
                </a:lnTo>
                <a:lnTo>
                  <a:pt x="63" y="86"/>
                </a:lnTo>
                <a:lnTo>
                  <a:pt x="63" y="86"/>
                </a:lnTo>
                <a:lnTo>
                  <a:pt x="68" y="91"/>
                </a:lnTo>
                <a:lnTo>
                  <a:pt x="68" y="91"/>
                </a:lnTo>
                <a:lnTo>
                  <a:pt x="72" y="100"/>
                </a:lnTo>
                <a:lnTo>
                  <a:pt x="77" y="109"/>
                </a:lnTo>
                <a:lnTo>
                  <a:pt x="77" y="113"/>
                </a:lnTo>
                <a:lnTo>
                  <a:pt x="77" y="113"/>
                </a:lnTo>
                <a:lnTo>
                  <a:pt x="77" y="113"/>
                </a:lnTo>
                <a:lnTo>
                  <a:pt x="77" y="118"/>
                </a:lnTo>
                <a:lnTo>
                  <a:pt x="77" y="113"/>
                </a:lnTo>
                <a:lnTo>
                  <a:pt x="72" y="113"/>
                </a:lnTo>
                <a:lnTo>
                  <a:pt x="72" y="113"/>
                </a:lnTo>
                <a:lnTo>
                  <a:pt x="72" y="113"/>
                </a:lnTo>
                <a:lnTo>
                  <a:pt x="72" y="113"/>
                </a:lnTo>
                <a:lnTo>
                  <a:pt x="72" y="109"/>
                </a:lnTo>
                <a:lnTo>
                  <a:pt x="72" y="113"/>
                </a:lnTo>
                <a:lnTo>
                  <a:pt x="72" y="113"/>
                </a:lnTo>
                <a:lnTo>
                  <a:pt x="72" y="113"/>
                </a:lnTo>
                <a:lnTo>
                  <a:pt x="68" y="113"/>
                </a:lnTo>
                <a:lnTo>
                  <a:pt x="68" y="113"/>
                </a:lnTo>
                <a:lnTo>
                  <a:pt x="63" y="118"/>
                </a:lnTo>
                <a:lnTo>
                  <a:pt x="63" y="118"/>
                </a:lnTo>
                <a:lnTo>
                  <a:pt x="63" y="113"/>
                </a:lnTo>
                <a:lnTo>
                  <a:pt x="63" y="113"/>
                </a:lnTo>
                <a:lnTo>
                  <a:pt x="63" y="113"/>
                </a:lnTo>
                <a:lnTo>
                  <a:pt x="54" y="109"/>
                </a:lnTo>
                <a:lnTo>
                  <a:pt x="49" y="104"/>
                </a:lnTo>
                <a:lnTo>
                  <a:pt x="45" y="104"/>
                </a:lnTo>
                <a:lnTo>
                  <a:pt x="40" y="100"/>
                </a:lnTo>
                <a:lnTo>
                  <a:pt x="36" y="95"/>
                </a:lnTo>
                <a:lnTo>
                  <a:pt x="31" y="91"/>
                </a:lnTo>
                <a:lnTo>
                  <a:pt x="27" y="91"/>
                </a:lnTo>
                <a:lnTo>
                  <a:pt x="27" y="86"/>
                </a:lnTo>
                <a:lnTo>
                  <a:pt x="27" y="86"/>
                </a:lnTo>
                <a:lnTo>
                  <a:pt x="22" y="86"/>
                </a:lnTo>
                <a:lnTo>
                  <a:pt x="27" y="82"/>
                </a:lnTo>
                <a:lnTo>
                  <a:pt x="27" y="82"/>
                </a:lnTo>
                <a:lnTo>
                  <a:pt x="22" y="77"/>
                </a:lnTo>
                <a:lnTo>
                  <a:pt x="22" y="73"/>
                </a:lnTo>
                <a:lnTo>
                  <a:pt x="18" y="73"/>
                </a:lnTo>
                <a:lnTo>
                  <a:pt x="18" y="68"/>
                </a:lnTo>
                <a:lnTo>
                  <a:pt x="13" y="68"/>
                </a:lnTo>
                <a:lnTo>
                  <a:pt x="13" y="64"/>
                </a:lnTo>
                <a:lnTo>
                  <a:pt x="13" y="64"/>
                </a:lnTo>
                <a:lnTo>
                  <a:pt x="13" y="64"/>
                </a:lnTo>
                <a:lnTo>
                  <a:pt x="13" y="64"/>
                </a:lnTo>
                <a:lnTo>
                  <a:pt x="13" y="59"/>
                </a:lnTo>
                <a:lnTo>
                  <a:pt x="13" y="55"/>
                </a:lnTo>
                <a:lnTo>
                  <a:pt x="13" y="50"/>
                </a:lnTo>
                <a:lnTo>
                  <a:pt x="9" y="41"/>
                </a:lnTo>
                <a:lnTo>
                  <a:pt x="4" y="32"/>
                </a:lnTo>
                <a:lnTo>
                  <a:pt x="4" y="27"/>
                </a:lnTo>
                <a:lnTo>
                  <a:pt x="4" y="23"/>
                </a:lnTo>
                <a:lnTo>
                  <a:pt x="4" y="18"/>
                </a:lnTo>
                <a:lnTo>
                  <a:pt x="0" y="18"/>
                </a:lnTo>
                <a:lnTo>
                  <a:pt x="0" y="14"/>
                </a:lnTo>
                <a:lnTo>
                  <a:pt x="0" y="14"/>
                </a:lnTo>
                <a:lnTo>
                  <a:pt x="0" y="9"/>
                </a:lnTo>
                <a:lnTo>
                  <a:pt x="0" y="9"/>
                </a:lnTo>
                <a:lnTo>
                  <a:pt x="0" y="9"/>
                </a:lnTo>
                <a:lnTo>
                  <a:pt x="4" y="9"/>
                </a:lnTo>
                <a:lnTo>
                  <a:pt x="4" y="14"/>
                </a:lnTo>
                <a:lnTo>
                  <a:pt x="9" y="14"/>
                </a:lnTo>
                <a:moveTo>
                  <a:pt x="289" y="9"/>
                </a:moveTo>
                <a:lnTo>
                  <a:pt x="289" y="9"/>
                </a:lnTo>
                <a:lnTo>
                  <a:pt x="289" y="9"/>
                </a:lnTo>
                <a:lnTo>
                  <a:pt x="289" y="9"/>
                </a:lnTo>
                <a:lnTo>
                  <a:pt x="293" y="9"/>
                </a:lnTo>
                <a:lnTo>
                  <a:pt x="293" y="5"/>
                </a:lnTo>
                <a:lnTo>
                  <a:pt x="293" y="0"/>
                </a:lnTo>
                <a:lnTo>
                  <a:pt x="298" y="0"/>
                </a:lnTo>
                <a:lnTo>
                  <a:pt x="298" y="0"/>
                </a:lnTo>
                <a:lnTo>
                  <a:pt x="298" y="0"/>
                </a:lnTo>
                <a:lnTo>
                  <a:pt x="298" y="5"/>
                </a:lnTo>
                <a:lnTo>
                  <a:pt x="298" y="5"/>
                </a:lnTo>
                <a:lnTo>
                  <a:pt x="298" y="9"/>
                </a:lnTo>
                <a:lnTo>
                  <a:pt x="302" y="9"/>
                </a:lnTo>
                <a:lnTo>
                  <a:pt x="302" y="9"/>
                </a:lnTo>
                <a:lnTo>
                  <a:pt x="307" y="9"/>
                </a:lnTo>
                <a:lnTo>
                  <a:pt x="307" y="9"/>
                </a:lnTo>
                <a:lnTo>
                  <a:pt x="307" y="14"/>
                </a:lnTo>
                <a:lnTo>
                  <a:pt x="307" y="14"/>
                </a:lnTo>
                <a:lnTo>
                  <a:pt x="307" y="14"/>
                </a:lnTo>
                <a:lnTo>
                  <a:pt x="307" y="18"/>
                </a:lnTo>
                <a:lnTo>
                  <a:pt x="307" y="18"/>
                </a:lnTo>
                <a:lnTo>
                  <a:pt x="307" y="23"/>
                </a:lnTo>
                <a:lnTo>
                  <a:pt x="307" y="23"/>
                </a:lnTo>
                <a:lnTo>
                  <a:pt x="302" y="23"/>
                </a:lnTo>
                <a:lnTo>
                  <a:pt x="312" y="23"/>
                </a:lnTo>
                <a:lnTo>
                  <a:pt x="312" y="23"/>
                </a:lnTo>
                <a:lnTo>
                  <a:pt x="312" y="18"/>
                </a:lnTo>
                <a:lnTo>
                  <a:pt x="312" y="23"/>
                </a:lnTo>
                <a:lnTo>
                  <a:pt x="316" y="23"/>
                </a:lnTo>
                <a:lnTo>
                  <a:pt x="316" y="23"/>
                </a:lnTo>
                <a:lnTo>
                  <a:pt x="312" y="27"/>
                </a:lnTo>
                <a:lnTo>
                  <a:pt x="312" y="27"/>
                </a:lnTo>
                <a:lnTo>
                  <a:pt x="312" y="27"/>
                </a:lnTo>
                <a:lnTo>
                  <a:pt x="312" y="27"/>
                </a:lnTo>
                <a:lnTo>
                  <a:pt x="316" y="27"/>
                </a:lnTo>
                <a:lnTo>
                  <a:pt x="316" y="23"/>
                </a:lnTo>
                <a:lnTo>
                  <a:pt x="316" y="23"/>
                </a:lnTo>
                <a:lnTo>
                  <a:pt x="321" y="23"/>
                </a:lnTo>
                <a:lnTo>
                  <a:pt x="321" y="27"/>
                </a:lnTo>
                <a:lnTo>
                  <a:pt x="321" y="27"/>
                </a:lnTo>
                <a:lnTo>
                  <a:pt x="325" y="27"/>
                </a:lnTo>
                <a:lnTo>
                  <a:pt x="325" y="27"/>
                </a:lnTo>
                <a:lnTo>
                  <a:pt x="325" y="32"/>
                </a:lnTo>
                <a:lnTo>
                  <a:pt x="330" y="32"/>
                </a:lnTo>
                <a:lnTo>
                  <a:pt x="330" y="32"/>
                </a:lnTo>
                <a:lnTo>
                  <a:pt x="330" y="32"/>
                </a:lnTo>
                <a:lnTo>
                  <a:pt x="334" y="32"/>
                </a:lnTo>
                <a:lnTo>
                  <a:pt x="334" y="32"/>
                </a:lnTo>
                <a:lnTo>
                  <a:pt x="334" y="32"/>
                </a:lnTo>
                <a:lnTo>
                  <a:pt x="334" y="36"/>
                </a:lnTo>
                <a:lnTo>
                  <a:pt x="334" y="36"/>
                </a:lnTo>
                <a:lnTo>
                  <a:pt x="334" y="36"/>
                </a:lnTo>
                <a:lnTo>
                  <a:pt x="334" y="36"/>
                </a:lnTo>
                <a:lnTo>
                  <a:pt x="334" y="41"/>
                </a:lnTo>
                <a:lnTo>
                  <a:pt x="330" y="41"/>
                </a:lnTo>
                <a:lnTo>
                  <a:pt x="325" y="41"/>
                </a:lnTo>
                <a:lnTo>
                  <a:pt x="325" y="41"/>
                </a:lnTo>
                <a:lnTo>
                  <a:pt x="321" y="41"/>
                </a:lnTo>
                <a:lnTo>
                  <a:pt x="321" y="41"/>
                </a:lnTo>
                <a:lnTo>
                  <a:pt x="321" y="41"/>
                </a:lnTo>
                <a:lnTo>
                  <a:pt x="316" y="46"/>
                </a:lnTo>
                <a:lnTo>
                  <a:pt x="321" y="50"/>
                </a:lnTo>
                <a:lnTo>
                  <a:pt x="325" y="50"/>
                </a:lnTo>
                <a:lnTo>
                  <a:pt x="325" y="50"/>
                </a:lnTo>
                <a:lnTo>
                  <a:pt x="325" y="55"/>
                </a:lnTo>
                <a:lnTo>
                  <a:pt x="325" y="55"/>
                </a:lnTo>
                <a:lnTo>
                  <a:pt x="325" y="55"/>
                </a:lnTo>
                <a:lnTo>
                  <a:pt x="321" y="55"/>
                </a:lnTo>
                <a:lnTo>
                  <a:pt x="321" y="55"/>
                </a:lnTo>
                <a:lnTo>
                  <a:pt x="316" y="55"/>
                </a:lnTo>
                <a:lnTo>
                  <a:pt x="316" y="55"/>
                </a:lnTo>
                <a:lnTo>
                  <a:pt x="312" y="55"/>
                </a:lnTo>
                <a:lnTo>
                  <a:pt x="312" y="55"/>
                </a:lnTo>
                <a:lnTo>
                  <a:pt x="312" y="55"/>
                </a:lnTo>
                <a:lnTo>
                  <a:pt x="307" y="55"/>
                </a:lnTo>
                <a:lnTo>
                  <a:pt x="307" y="59"/>
                </a:lnTo>
                <a:lnTo>
                  <a:pt x="307" y="59"/>
                </a:lnTo>
                <a:lnTo>
                  <a:pt x="307" y="59"/>
                </a:lnTo>
                <a:lnTo>
                  <a:pt x="307" y="59"/>
                </a:lnTo>
                <a:lnTo>
                  <a:pt x="302" y="55"/>
                </a:lnTo>
                <a:lnTo>
                  <a:pt x="298" y="55"/>
                </a:lnTo>
                <a:lnTo>
                  <a:pt x="293" y="55"/>
                </a:lnTo>
                <a:lnTo>
                  <a:pt x="293" y="55"/>
                </a:lnTo>
                <a:lnTo>
                  <a:pt x="289" y="55"/>
                </a:lnTo>
                <a:lnTo>
                  <a:pt x="289" y="55"/>
                </a:lnTo>
                <a:lnTo>
                  <a:pt x="289" y="55"/>
                </a:lnTo>
                <a:lnTo>
                  <a:pt x="289" y="55"/>
                </a:lnTo>
                <a:lnTo>
                  <a:pt x="289" y="55"/>
                </a:lnTo>
                <a:lnTo>
                  <a:pt x="284" y="55"/>
                </a:lnTo>
                <a:lnTo>
                  <a:pt x="284" y="55"/>
                </a:lnTo>
                <a:lnTo>
                  <a:pt x="284" y="55"/>
                </a:lnTo>
                <a:lnTo>
                  <a:pt x="284" y="55"/>
                </a:lnTo>
                <a:lnTo>
                  <a:pt x="280" y="55"/>
                </a:lnTo>
                <a:lnTo>
                  <a:pt x="280" y="55"/>
                </a:lnTo>
                <a:lnTo>
                  <a:pt x="275" y="55"/>
                </a:lnTo>
                <a:lnTo>
                  <a:pt x="275" y="55"/>
                </a:lnTo>
                <a:lnTo>
                  <a:pt x="275" y="55"/>
                </a:lnTo>
                <a:lnTo>
                  <a:pt x="275" y="59"/>
                </a:lnTo>
                <a:lnTo>
                  <a:pt x="275" y="59"/>
                </a:lnTo>
                <a:lnTo>
                  <a:pt x="275" y="64"/>
                </a:lnTo>
                <a:lnTo>
                  <a:pt x="271" y="64"/>
                </a:lnTo>
                <a:lnTo>
                  <a:pt x="271" y="68"/>
                </a:lnTo>
                <a:lnTo>
                  <a:pt x="271" y="68"/>
                </a:lnTo>
                <a:lnTo>
                  <a:pt x="275" y="73"/>
                </a:lnTo>
                <a:lnTo>
                  <a:pt x="275" y="73"/>
                </a:lnTo>
                <a:lnTo>
                  <a:pt x="271" y="73"/>
                </a:lnTo>
                <a:lnTo>
                  <a:pt x="271" y="77"/>
                </a:lnTo>
                <a:lnTo>
                  <a:pt x="271" y="77"/>
                </a:lnTo>
                <a:lnTo>
                  <a:pt x="271" y="77"/>
                </a:lnTo>
                <a:lnTo>
                  <a:pt x="271" y="82"/>
                </a:lnTo>
                <a:lnTo>
                  <a:pt x="271" y="82"/>
                </a:lnTo>
                <a:lnTo>
                  <a:pt x="271" y="82"/>
                </a:lnTo>
                <a:lnTo>
                  <a:pt x="271" y="82"/>
                </a:lnTo>
                <a:lnTo>
                  <a:pt x="266" y="82"/>
                </a:lnTo>
                <a:lnTo>
                  <a:pt x="266" y="82"/>
                </a:lnTo>
                <a:lnTo>
                  <a:pt x="266" y="86"/>
                </a:lnTo>
                <a:lnTo>
                  <a:pt x="266" y="86"/>
                </a:lnTo>
                <a:lnTo>
                  <a:pt x="266" y="86"/>
                </a:lnTo>
                <a:lnTo>
                  <a:pt x="266" y="86"/>
                </a:lnTo>
                <a:lnTo>
                  <a:pt x="266" y="86"/>
                </a:lnTo>
                <a:lnTo>
                  <a:pt x="266" y="91"/>
                </a:lnTo>
                <a:lnTo>
                  <a:pt x="266" y="91"/>
                </a:lnTo>
                <a:lnTo>
                  <a:pt x="266" y="91"/>
                </a:lnTo>
                <a:lnTo>
                  <a:pt x="266" y="91"/>
                </a:lnTo>
                <a:lnTo>
                  <a:pt x="266" y="91"/>
                </a:lnTo>
                <a:lnTo>
                  <a:pt x="266" y="91"/>
                </a:lnTo>
                <a:lnTo>
                  <a:pt x="266" y="95"/>
                </a:lnTo>
                <a:lnTo>
                  <a:pt x="262" y="95"/>
                </a:lnTo>
                <a:lnTo>
                  <a:pt x="262" y="95"/>
                </a:lnTo>
                <a:lnTo>
                  <a:pt x="262" y="95"/>
                </a:lnTo>
                <a:lnTo>
                  <a:pt x="262" y="100"/>
                </a:lnTo>
                <a:lnTo>
                  <a:pt x="262" y="100"/>
                </a:lnTo>
                <a:lnTo>
                  <a:pt x="262" y="100"/>
                </a:lnTo>
                <a:lnTo>
                  <a:pt x="262" y="104"/>
                </a:lnTo>
                <a:lnTo>
                  <a:pt x="262" y="104"/>
                </a:lnTo>
                <a:lnTo>
                  <a:pt x="262" y="104"/>
                </a:lnTo>
                <a:lnTo>
                  <a:pt x="262" y="104"/>
                </a:lnTo>
                <a:lnTo>
                  <a:pt x="262" y="104"/>
                </a:lnTo>
                <a:lnTo>
                  <a:pt x="257" y="104"/>
                </a:lnTo>
                <a:lnTo>
                  <a:pt x="257" y="104"/>
                </a:lnTo>
                <a:lnTo>
                  <a:pt x="257" y="109"/>
                </a:lnTo>
                <a:lnTo>
                  <a:pt x="257" y="109"/>
                </a:lnTo>
                <a:lnTo>
                  <a:pt x="257" y="113"/>
                </a:lnTo>
                <a:lnTo>
                  <a:pt x="257" y="113"/>
                </a:lnTo>
                <a:lnTo>
                  <a:pt x="257" y="113"/>
                </a:lnTo>
                <a:lnTo>
                  <a:pt x="253" y="113"/>
                </a:lnTo>
                <a:lnTo>
                  <a:pt x="253" y="113"/>
                </a:lnTo>
                <a:lnTo>
                  <a:pt x="248" y="113"/>
                </a:lnTo>
                <a:lnTo>
                  <a:pt x="248" y="113"/>
                </a:lnTo>
                <a:lnTo>
                  <a:pt x="244" y="113"/>
                </a:lnTo>
                <a:lnTo>
                  <a:pt x="244" y="113"/>
                </a:lnTo>
                <a:lnTo>
                  <a:pt x="244" y="118"/>
                </a:lnTo>
                <a:lnTo>
                  <a:pt x="244" y="118"/>
                </a:lnTo>
                <a:lnTo>
                  <a:pt x="239" y="118"/>
                </a:lnTo>
                <a:lnTo>
                  <a:pt x="239" y="118"/>
                </a:lnTo>
                <a:lnTo>
                  <a:pt x="239" y="118"/>
                </a:lnTo>
                <a:lnTo>
                  <a:pt x="235" y="118"/>
                </a:lnTo>
                <a:lnTo>
                  <a:pt x="230" y="113"/>
                </a:lnTo>
                <a:lnTo>
                  <a:pt x="230" y="113"/>
                </a:lnTo>
                <a:lnTo>
                  <a:pt x="230" y="113"/>
                </a:lnTo>
                <a:lnTo>
                  <a:pt x="230" y="113"/>
                </a:lnTo>
                <a:lnTo>
                  <a:pt x="230" y="113"/>
                </a:lnTo>
                <a:lnTo>
                  <a:pt x="230" y="113"/>
                </a:lnTo>
                <a:lnTo>
                  <a:pt x="230" y="113"/>
                </a:lnTo>
                <a:lnTo>
                  <a:pt x="221" y="113"/>
                </a:lnTo>
                <a:lnTo>
                  <a:pt x="217" y="113"/>
                </a:lnTo>
                <a:lnTo>
                  <a:pt x="217" y="113"/>
                </a:lnTo>
                <a:lnTo>
                  <a:pt x="217" y="113"/>
                </a:lnTo>
                <a:lnTo>
                  <a:pt x="217" y="118"/>
                </a:lnTo>
                <a:lnTo>
                  <a:pt x="217" y="118"/>
                </a:lnTo>
                <a:lnTo>
                  <a:pt x="212" y="118"/>
                </a:lnTo>
                <a:lnTo>
                  <a:pt x="212" y="122"/>
                </a:lnTo>
                <a:lnTo>
                  <a:pt x="208" y="122"/>
                </a:lnTo>
                <a:lnTo>
                  <a:pt x="208" y="122"/>
                </a:lnTo>
                <a:lnTo>
                  <a:pt x="208" y="122"/>
                </a:lnTo>
                <a:lnTo>
                  <a:pt x="208" y="122"/>
                </a:lnTo>
                <a:lnTo>
                  <a:pt x="203" y="122"/>
                </a:lnTo>
                <a:lnTo>
                  <a:pt x="203" y="122"/>
                </a:lnTo>
                <a:lnTo>
                  <a:pt x="199" y="122"/>
                </a:lnTo>
                <a:lnTo>
                  <a:pt x="199" y="122"/>
                </a:lnTo>
                <a:lnTo>
                  <a:pt x="194" y="122"/>
                </a:lnTo>
                <a:lnTo>
                  <a:pt x="194" y="122"/>
                </a:lnTo>
                <a:lnTo>
                  <a:pt x="190" y="127"/>
                </a:lnTo>
                <a:lnTo>
                  <a:pt x="185" y="127"/>
                </a:lnTo>
                <a:lnTo>
                  <a:pt x="185" y="127"/>
                </a:lnTo>
                <a:lnTo>
                  <a:pt x="185" y="122"/>
                </a:lnTo>
                <a:lnTo>
                  <a:pt x="185" y="122"/>
                </a:lnTo>
                <a:lnTo>
                  <a:pt x="180" y="118"/>
                </a:lnTo>
                <a:lnTo>
                  <a:pt x="176" y="118"/>
                </a:lnTo>
                <a:lnTo>
                  <a:pt x="176" y="118"/>
                </a:lnTo>
                <a:lnTo>
                  <a:pt x="176" y="118"/>
                </a:lnTo>
                <a:lnTo>
                  <a:pt x="176" y="113"/>
                </a:lnTo>
                <a:lnTo>
                  <a:pt x="176" y="113"/>
                </a:lnTo>
                <a:lnTo>
                  <a:pt x="171" y="113"/>
                </a:lnTo>
                <a:lnTo>
                  <a:pt x="171" y="109"/>
                </a:lnTo>
                <a:lnTo>
                  <a:pt x="171" y="109"/>
                </a:lnTo>
                <a:lnTo>
                  <a:pt x="171" y="109"/>
                </a:lnTo>
                <a:lnTo>
                  <a:pt x="167" y="104"/>
                </a:lnTo>
                <a:lnTo>
                  <a:pt x="167" y="104"/>
                </a:lnTo>
                <a:lnTo>
                  <a:pt x="171" y="104"/>
                </a:lnTo>
                <a:lnTo>
                  <a:pt x="171" y="104"/>
                </a:lnTo>
                <a:lnTo>
                  <a:pt x="171" y="104"/>
                </a:lnTo>
                <a:lnTo>
                  <a:pt x="176" y="109"/>
                </a:lnTo>
                <a:lnTo>
                  <a:pt x="176" y="109"/>
                </a:lnTo>
                <a:lnTo>
                  <a:pt x="180" y="109"/>
                </a:lnTo>
                <a:lnTo>
                  <a:pt x="180" y="109"/>
                </a:lnTo>
                <a:lnTo>
                  <a:pt x="180" y="109"/>
                </a:lnTo>
                <a:lnTo>
                  <a:pt x="185" y="109"/>
                </a:lnTo>
                <a:lnTo>
                  <a:pt x="185" y="109"/>
                </a:lnTo>
                <a:lnTo>
                  <a:pt x="190" y="113"/>
                </a:lnTo>
                <a:lnTo>
                  <a:pt x="190" y="113"/>
                </a:lnTo>
                <a:lnTo>
                  <a:pt x="194" y="113"/>
                </a:lnTo>
                <a:lnTo>
                  <a:pt x="194" y="113"/>
                </a:lnTo>
                <a:lnTo>
                  <a:pt x="199" y="113"/>
                </a:lnTo>
                <a:lnTo>
                  <a:pt x="199" y="113"/>
                </a:lnTo>
                <a:lnTo>
                  <a:pt x="199" y="113"/>
                </a:lnTo>
                <a:lnTo>
                  <a:pt x="199" y="113"/>
                </a:lnTo>
                <a:lnTo>
                  <a:pt x="194" y="113"/>
                </a:lnTo>
                <a:lnTo>
                  <a:pt x="194" y="113"/>
                </a:lnTo>
                <a:lnTo>
                  <a:pt x="194" y="109"/>
                </a:lnTo>
                <a:lnTo>
                  <a:pt x="199" y="109"/>
                </a:lnTo>
                <a:lnTo>
                  <a:pt x="199" y="109"/>
                </a:lnTo>
                <a:lnTo>
                  <a:pt x="199" y="104"/>
                </a:lnTo>
                <a:lnTo>
                  <a:pt x="199" y="104"/>
                </a:lnTo>
                <a:lnTo>
                  <a:pt x="199" y="100"/>
                </a:lnTo>
                <a:lnTo>
                  <a:pt x="199" y="100"/>
                </a:lnTo>
                <a:lnTo>
                  <a:pt x="199" y="100"/>
                </a:lnTo>
                <a:lnTo>
                  <a:pt x="199" y="95"/>
                </a:lnTo>
                <a:lnTo>
                  <a:pt x="199" y="95"/>
                </a:lnTo>
                <a:lnTo>
                  <a:pt x="199" y="95"/>
                </a:lnTo>
                <a:lnTo>
                  <a:pt x="199" y="95"/>
                </a:lnTo>
                <a:lnTo>
                  <a:pt x="199" y="95"/>
                </a:lnTo>
                <a:lnTo>
                  <a:pt x="203" y="95"/>
                </a:lnTo>
                <a:lnTo>
                  <a:pt x="203" y="95"/>
                </a:lnTo>
                <a:lnTo>
                  <a:pt x="203" y="95"/>
                </a:lnTo>
                <a:lnTo>
                  <a:pt x="203" y="91"/>
                </a:lnTo>
                <a:lnTo>
                  <a:pt x="203" y="91"/>
                </a:lnTo>
                <a:lnTo>
                  <a:pt x="203" y="86"/>
                </a:lnTo>
                <a:lnTo>
                  <a:pt x="203" y="86"/>
                </a:lnTo>
                <a:lnTo>
                  <a:pt x="208" y="86"/>
                </a:lnTo>
                <a:lnTo>
                  <a:pt x="212" y="86"/>
                </a:lnTo>
                <a:lnTo>
                  <a:pt x="226" y="82"/>
                </a:lnTo>
                <a:lnTo>
                  <a:pt x="226" y="82"/>
                </a:lnTo>
                <a:lnTo>
                  <a:pt x="230" y="77"/>
                </a:lnTo>
                <a:lnTo>
                  <a:pt x="230" y="77"/>
                </a:lnTo>
                <a:lnTo>
                  <a:pt x="230" y="77"/>
                </a:lnTo>
                <a:lnTo>
                  <a:pt x="235" y="73"/>
                </a:lnTo>
                <a:lnTo>
                  <a:pt x="235" y="68"/>
                </a:lnTo>
                <a:lnTo>
                  <a:pt x="239" y="64"/>
                </a:lnTo>
                <a:lnTo>
                  <a:pt x="244" y="59"/>
                </a:lnTo>
                <a:lnTo>
                  <a:pt x="244" y="55"/>
                </a:lnTo>
                <a:lnTo>
                  <a:pt x="244" y="55"/>
                </a:lnTo>
                <a:lnTo>
                  <a:pt x="244" y="55"/>
                </a:lnTo>
                <a:lnTo>
                  <a:pt x="244" y="50"/>
                </a:lnTo>
                <a:lnTo>
                  <a:pt x="244" y="50"/>
                </a:lnTo>
                <a:lnTo>
                  <a:pt x="244" y="50"/>
                </a:lnTo>
                <a:lnTo>
                  <a:pt x="244" y="50"/>
                </a:lnTo>
                <a:lnTo>
                  <a:pt x="248" y="50"/>
                </a:lnTo>
                <a:lnTo>
                  <a:pt x="248" y="50"/>
                </a:lnTo>
                <a:lnTo>
                  <a:pt x="248" y="55"/>
                </a:lnTo>
                <a:lnTo>
                  <a:pt x="248" y="55"/>
                </a:lnTo>
                <a:lnTo>
                  <a:pt x="248" y="55"/>
                </a:lnTo>
                <a:lnTo>
                  <a:pt x="248" y="55"/>
                </a:lnTo>
                <a:lnTo>
                  <a:pt x="253" y="55"/>
                </a:lnTo>
                <a:lnTo>
                  <a:pt x="253" y="59"/>
                </a:lnTo>
                <a:lnTo>
                  <a:pt x="253" y="59"/>
                </a:lnTo>
                <a:lnTo>
                  <a:pt x="253" y="59"/>
                </a:lnTo>
                <a:lnTo>
                  <a:pt x="257" y="59"/>
                </a:lnTo>
                <a:lnTo>
                  <a:pt x="257" y="64"/>
                </a:lnTo>
                <a:lnTo>
                  <a:pt x="257" y="59"/>
                </a:lnTo>
                <a:lnTo>
                  <a:pt x="257" y="59"/>
                </a:lnTo>
                <a:lnTo>
                  <a:pt x="257" y="59"/>
                </a:lnTo>
                <a:lnTo>
                  <a:pt x="257" y="55"/>
                </a:lnTo>
                <a:lnTo>
                  <a:pt x="257" y="55"/>
                </a:lnTo>
                <a:lnTo>
                  <a:pt x="257" y="55"/>
                </a:lnTo>
                <a:lnTo>
                  <a:pt x="262" y="55"/>
                </a:lnTo>
                <a:lnTo>
                  <a:pt x="257" y="55"/>
                </a:lnTo>
                <a:lnTo>
                  <a:pt x="257" y="55"/>
                </a:lnTo>
                <a:lnTo>
                  <a:pt x="257" y="50"/>
                </a:lnTo>
                <a:lnTo>
                  <a:pt x="257" y="50"/>
                </a:lnTo>
                <a:lnTo>
                  <a:pt x="257" y="46"/>
                </a:lnTo>
                <a:lnTo>
                  <a:pt x="257" y="46"/>
                </a:lnTo>
                <a:lnTo>
                  <a:pt x="262" y="46"/>
                </a:lnTo>
                <a:lnTo>
                  <a:pt x="262" y="46"/>
                </a:lnTo>
                <a:lnTo>
                  <a:pt x="262" y="46"/>
                </a:lnTo>
                <a:lnTo>
                  <a:pt x="262" y="46"/>
                </a:lnTo>
                <a:lnTo>
                  <a:pt x="262" y="50"/>
                </a:lnTo>
                <a:lnTo>
                  <a:pt x="262" y="50"/>
                </a:lnTo>
                <a:lnTo>
                  <a:pt x="266" y="55"/>
                </a:lnTo>
                <a:lnTo>
                  <a:pt x="266" y="55"/>
                </a:lnTo>
                <a:lnTo>
                  <a:pt x="266" y="55"/>
                </a:lnTo>
                <a:lnTo>
                  <a:pt x="266" y="55"/>
                </a:lnTo>
                <a:lnTo>
                  <a:pt x="266" y="55"/>
                </a:lnTo>
                <a:lnTo>
                  <a:pt x="266" y="55"/>
                </a:lnTo>
                <a:lnTo>
                  <a:pt x="266" y="55"/>
                </a:lnTo>
                <a:lnTo>
                  <a:pt x="266" y="50"/>
                </a:lnTo>
                <a:lnTo>
                  <a:pt x="266" y="46"/>
                </a:lnTo>
                <a:lnTo>
                  <a:pt x="266" y="46"/>
                </a:lnTo>
                <a:lnTo>
                  <a:pt x="266" y="46"/>
                </a:lnTo>
                <a:lnTo>
                  <a:pt x="266" y="41"/>
                </a:lnTo>
                <a:lnTo>
                  <a:pt x="271" y="41"/>
                </a:lnTo>
                <a:lnTo>
                  <a:pt x="271" y="41"/>
                </a:lnTo>
                <a:lnTo>
                  <a:pt x="271" y="41"/>
                </a:lnTo>
                <a:lnTo>
                  <a:pt x="271" y="36"/>
                </a:lnTo>
                <a:lnTo>
                  <a:pt x="271" y="36"/>
                </a:lnTo>
                <a:lnTo>
                  <a:pt x="271" y="36"/>
                </a:lnTo>
                <a:lnTo>
                  <a:pt x="266" y="32"/>
                </a:lnTo>
                <a:lnTo>
                  <a:pt x="271" y="32"/>
                </a:lnTo>
                <a:lnTo>
                  <a:pt x="271" y="27"/>
                </a:lnTo>
                <a:lnTo>
                  <a:pt x="271" y="32"/>
                </a:lnTo>
                <a:lnTo>
                  <a:pt x="271" y="32"/>
                </a:lnTo>
                <a:lnTo>
                  <a:pt x="275" y="32"/>
                </a:lnTo>
                <a:lnTo>
                  <a:pt x="275" y="32"/>
                </a:lnTo>
                <a:lnTo>
                  <a:pt x="275" y="27"/>
                </a:lnTo>
                <a:lnTo>
                  <a:pt x="275" y="27"/>
                </a:lnTo>
                <a:lnTo>
                  <a:pt x="280" y="23"/>
                </a:lnTo>
                <a:lnTo>
                  <a:pt x="280" y="23"/>
                </a:lnTo>
                <a:lnTo>
                  <a:pt x="280" y="18"/>
                </a:lnTo>
                <a:lnTo>
                  <a:pt x="284" y="9"/>
                </a:lnTo>
                <a:lnTo>
                  <a:pt x="284" y="9"/>
                </a:lnTo>
                <a:lnTo>
                  <a:pt x="289" y="0"/>
                </a:lnTo>
                <a:lnTo>
                  <a:pt x="289" y="0"/>
                </a:lnTo>
                <a:lnTo>
                  <a:pt x="289" y="0"/>
                </a:lnTo>
                <a:lnTo>
                  <a:pt x="289" y="5"/>
                </a:lnTo>
                <a:lnTo>
                  <a:pt x="289" y="5"/>
                </a:lnTo>
                <a:lnTo>
                  <a:pt x="289"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0" name="Freeform 116">
            <a:extLst>
              <a:ext uri="{FF2B5EF4-FFF2-40B4-BE49-F238E27FC236}">
                <a16:creationId xmlns:a16="http://schemas.microsoft.com/office/drawing/2014/main" id="{F14A9020-E863-9547-A1C6-DF59A6754715}"/>
              </a:ext>
            </a:extLst>
          </p:cNvPr>
          <p:cNvSpPr>
            <a:spLocks/>
          </p:cNvSpPr>
          <p:nvPr/>
        </p:nvSpPr>
        <p:spPr bwMode="auto">
          <a:xfrm>
            <a:off x="5928167" y="5016972"/>
            <a:ext cx="554558" cy="552796"/>
          </a:xfrm>
          <a:custGeom>
            <a:avLst/>
            <a:gdLst>
              <a:gd name="T0" fmla="*/ 36 w 231"/>
              <a:gd name="T1" fmla="*/ 5 h 227"/>
              <a:gd name="T2" fmla="*/ 41 w 231"/>
              <a:gd name="T3" fmla="*/ 10 h 227"/>
              <a:gd name="T4" fmla="*/ 54 w 231"/>
              <a:gd name="T5" fmla="*/ 10 h 227"/>
              <a:gd name="T6" fmla="*/ 82 w 231"/>
              <a:gd name="T7" fmla="*/ 10 h 227"/>
              <a:gd name="T8" fmla="*/ 104 w 231"/>
              <a:gd name="T9" fmla="*/ 10 h 227"/>
              <a:gd name="T10" fmla="*/ 118 w 231"/>
              <a:gd name="T11" fmla="*/ 10 h 227"/>
              <a:gd name="T12" fmla="*/ 122 w 231"/>
              <a:gd name="T13" fmla="*/ 14 h 227"/>
              <a:gd name="T14" fmla="*/ 131 w 231"/>
              <a:gd name="T15" fmla="*/ 19 h 227"/>
              <a:gd name="T16" fmla="*/ 149 w 231"/>
              <a:gd name="T17" fmla="*/ 19 h 227"/>
              <a:gd name="T18" fmla="*/ 158 w 231"/>
              <a:gd name="T19" fmla="*/ 19 h 227"/>
              <a:gd name="T20" fmla="*/ 167 w 231"/>
              <a:gd name="T21" fmla="*/ 19 h 227"/>
              <a:gd name="T22" fmla="*/ 186 w 231"/>
              <a:gd name="T23" fmla="*/ 14 h 227"/>
              <a:gd name="T24" fmla="*/ 208 w 231"/>
              <a:gd name="T25" fmla="*/ 14 h 227"/>
              <a:gd name="T26" fmla="*/ 222 w 231"/>
              <a:gd name="T27" fmla="*/ 10 h 227"/>
              <a:gd name="T28" fmla="*/ 231 w 231"/>
              <a:gd name="T29" fmla="*/ 19 h 227"/>
              <a:gd name="T30" fmla="*/ 222 w 231"/>
              <a:gd name="T31" fmla="*/ 23 h 227"/>
              <a:gd name="T32" fmla="*/ 213 w 231"/>
              <a:gd name="T33" fmla="*/ 23 h 227"/>
              <a:gd name="T34" fmla="*/ 208 w 231"/>
              <a:gd name="T35" fmla="*/ 28 h 227"/>
              <a:gd name="T36" fmla="*/ 204 w 231"/>
              <a:gd name="T37" fmla="*/ 28 h 227"/>
              <a:gd name="T38" fmla="*/ 199 w 231"/>
              <a:gd name="T39" fmla="*/ 19 h 227"/>
              <a:gd name="T40" fmla="*/ 186 w 231"/>
              <a:gd name="T41" fmla="*/ 23 h 227"/>
              <a:gd name="T42" fmla="*/ 158 w 231"/>
              <a:gd name="T43" fmla="*/ 28 h 227"/>
              <a:gd name="T44" fmla="*/ 158 w 231"/>
              <a:gd name="T45" fmla="*/ 55 h 227"/>
              <a:gd name="T46" fmla="*/ 158 w 231"/>
              <a:gd name="T47" fmla="*/ 82 h 227"/>
              <a:gd name="T48" fmla="*/ 154 w 231"/>
              <a:gd name="T49" fmla="*/ 95 h 227"/>
              <a:gd name="T50" fmla="*/ 140 w 231"/>
              <a:gd name="T51" fmla="*/ 100 h 227"/>
              <a:gd name="T52" fmla="*/ 140 w 231"/>
              <a:gd name="T53" fmla="*/ 123 h 227"/>
              <a:gd name="T54" fmla="*/ 140 w 231"/>
              <a:gd name="T55" fmla="*/ 145 h 227"/>
              <a:gd name="T56" fmla="*/ 136 w 231"/>
              <a:gd name="T57" fmla="*/ 163 h 227"/>
              <a:gd name="T58" fmla="*/ 136 w 231"/>
              <a:gd name="T59" fmla="*/ 199 h 227"/>
              <a:gd name="T60" fmla="*/ 136 w 231"/>
              <a:gd name="T61" fmla="*/ 217 h 227"/>
              <a:gd name="T62" fmla="*/ 127 w 231"/>
              <a:gd name="T63" fmla="*/ 222 h 227"/>
              <a:gd name="T64" fmla="*/ 122 w 231"/>
              <a:gd name="T65" fmla="*/ 227 h 227"/>
              <a:gd name="T66" fmla="*/ 113 w 231"/>
              <a:gd name="T67" fmla="*/ 222 h 227"/>
              <a:gd name="T68" fmla="*/ 100 w 231"/>
              <a:gd name="T69" fmla="*/ 222 h 227"/>
              <a:gd name="T70" fmla="*/ 95 w 231"/>
              <a:gd name="T71" fmla="*/ 222 h 227"/>
              <a:gd name="T72" fmla="*/ 95 w 231"/>
              <a:gd name="T73" fmla="*/ 217 h 227"/>
              <a:gd name="T74" fmla="*/ 91 w 231"/>
              <a:gd name="T75" fmla="*/ 213 h 227"/>
              <a:gd name="T76" fmla="*/ 86 w 231"/>
              <a:gd name="T77" fmla="*/ 208 h 227"/>
              <a:gd name="T78" fmla="*/ 82 w 231"/>
              <a:gd name="T79" fmla="*/ 213 h 227"/>
              <a:gd name="T80" fmla="*/ 82 w 231"/>
              <a:gd name="T81" fmla="*/ 217 h 227"/>
              <a:gd name="T82" fmla="*/ 77 w 231"/>
              <a:gd name="T83" fmla="*/ 217 h 227"/>
              <a:gd name="T84" fmla="*/ 64 w 231"/>
              <a:gd name="T85" fmla="*/ 208 h 227"/>
              <a:gd name="T86" fmla="*/ 54 w 231"/>
              <a:gd name="T87" fmla="*/ 186 h 227"/>
              <a:gd name="T88" fmla="*/ 54 w 231"/>
              <a:gd name="T89" fmla="*/ 177 h 227"/>
              <a:gd name="T90" fmla="*/ 50 w 231"/>
              <a:gd name="T91" fmla="*/ 163 h 227"/>
              <a:gd name="T92" fmla="*/ 50 w 231"/>
              <a:gd name="T93" fmla="*/ 150 h 227"/>
              <a:gd name="T94" fmla="*/ 45 w 231"/>
              <a:gd name="T95" fmla="*/ 127 h 227"/>
              <a:gd name="T96" fmla="*/ 45 w 231"/>
              <a:gd name="T97" fmla="*/ 113 h 227"/>
              <a:gd name="T98" fmla="*/ 45 w 231"/>
              <a:gd name="T99" fmla="*/ 109 h 227"/>
              <a:gd name="T100" fmla="*/ 36 w 231"/>
              <a:gd name="T101" fmla="*/ 91 h 227"/>
              <a:gd name="T102" fmla="*/ 27 w 231"/>
              <a:gd name="T103" fmla="*/ 68 h 227"/>
              <a:gd name="T104" fmla="*/ 9 w 231"/>
              <a:gd name="T105" fmla="*/ 32 h 227"/>
              <a:gd name="T106" fmla="*/ 0 w 231"/>
              <a:gd name="T107" fmla="*/ 19 h 227"/>
              <a:gd name="T108" fmla="*/ 5 w 231"/>
              <a:gd name="T109" fmla="*/ 5 h 227"/>
              <a:gd name="T110" fmla="*/ 9 w 231"/>
              <a:gd name="T111" fmla="*/ 5 h 227"/>
              <a:gd name="T112" fmla="*/ 18 w 231"/>
              <a:gd name="T113" fmla="*/ 5 h 227"/>
              <a:gd name="T114" fmla="*/ 27 w 231"/>
              <a:gd name="T115" fmla="*/ 0 h 227"/>
              <a:gd name="T116" fmla="*/ 32 w 231"/>
              <a:gd name="T117" fmla="*/ 5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227">
                <a:moveTo>
                  <a:pt x="32" y="5"/>
                </a:moveTo>
                <a:lnTo>
                  <a:pt x="32" y="5"/>
                </a:lnTo>
                <a:lnTo>
                  <a:pt x="32" y="5"/>
                </a:lnTo>
                <a:lnTo>
                  <a:pt x="36" y="5"/>
                </a:lnTo>
                <a:lnTo>
                  <a:pt x="36" y="10"/>
                </a:lnTo>
                <a:lnTo>
                  <a:pt x="36" y="10"/>
                </a:lnTo>
                <a:lnTo>
                  <a:pt x="41" y="10"/>
                </a:lnTo>
                <a:lnTo>
                  <a:pt x="41" y="10"/>
                </a:lnTo>
                <a:lnTo>
                  <a:pt x="41" y="10"/>
                </a:lnTo>
                <a:lnTo>
                  <a:pt x="45" y="10"/>
                </a:lnTo>
                <a:lnTo>
                  <a:pt x="50" y="10"/>
                </a:lnTo>
                <a:lnTo>
                  <a:pt x="54" y="10"/>
                </a:lnTo>
                <a:lnTo>
                  <a:pt x="64" y="10"/>
                </a:lnTo>
                <a:lnTo>
                  <a:pt x="68" y="10"/>
                </a:lnTo>
                <a:lnTo>
                  <a:pt x="77" y="10"/>
                </a:lnTo>
                <a:lnTo>
                  <a:pt x="82" y="10"/>
                </a:lnTo>
                <a:lnTo>
                  <a:pt x="91" y="10"/>
                </a:lnTo>
                <a:lnTo>
                  <a:pt x="95" y="10"/>
                </a:lnTo>
                <a:lnTo>
                  <a:pt x="104" y="10"/>
                </a:lnTo>
                <a:lnTo>
                  <a:pt x="104" y="10"/>
                </a:lnTo>
                <a:lnTo>
                  <a:pt x="109" y="10"/>
                </a:lnTo>
                <a:lnTo>
                  <a:pt x="113" y="10"/>
                </a:lnTo>
                <a:lnTo>
                  <a:pt x="113" y="10"/>
                </a:lnTo>
                <a:lnTo>
                  <a:pt x="118" y="10"/>
                </a:lnTo>
                <a:lnTo>
                  <a:pt x="118" y="10"/>
                </a:lnTo>
                <a:lnTo>
                  <a:pt x="118" y="14"/>
                </a:lnTo>
                <a:lnTo>
                  <a:pt x="118" y="14"/>
                </a:lnTo>
                <a:lnTo>
                  <a:pt x="122" y="14"/>
                </a:lnTo>
                <a:lnTo>
                  <a:pt x="122" y="19"/>
                </a:lnTo>
                <a:lnTo>
                  <a:pt x="127" y="19"/>
                </a:lnTo>
                <a:lnTo>
                  <a:pt x="127" y="19"/>
                </a:lnTo>
                <a:lnTo>
                  <a:pt x="131" y="19"/>
                </a:lnTo>
                <a:lnTo>
                  <a:pt x="136" y="19"/>
                </a:lnTo>
                <a:lnTo>
                  <a:pt x="140" y="19"/>
                </a:lnTo>
                <a:lnTo>
                  <a:pt x="145" y="19"/>
                </a:lnTo>
                <a:lnTo>
                  <a:pt x="149" y="19"/>
                </a:lnTo>
                <a:lnTo>
                  <a:pt x="149" y="19"/>
                </a:lnTo>
                <a:lnTo>
                  <a:pt x="154" y="19"/>
                </a:lnTo>
                <a:lnTo>
                  <a:pt x="154" y="19"/>
                </a:lnTo>
                <a:lnTo>
                  <a:pt x="158" y="19"/>
                </a:lnTo>
                <a:lnTo>
                  <a:pt x="163" y="19"/>
                </a:lnTo>
                <a:lnTo>
                  <a:pt x="163" y="19"/>
                </a:lnTo>
                <a:lnTo>
                  <a:pt x="167" y="19"/>
                </a:lnTo>
                <a:lnTo>
                  <a:pt x="167" y="19"/>
                </a:lnTo>
                <a:lnTo>
                  <a:pt x="172" y="19"/>
                </a:lnTo>
                <a:lnTo>
                  <a:pt x="176" y="19"/>
                </a:lnTo>
                <a:lnTo>
                  <a:pt x="181" y="19"/>
                </a:lnTo>
                <a:lnTo>
                  <a:pt x="186" y="14"/>
                </a:lnTo>
                <a:lnTo>
                  <a:pt x="195" y="14"/>
                </a:lnTo>
                <a:lnTo>
                  <a:pt x="199" y="14"/>
                </a:lnTo>
                <a:lnTo>
                  <a:pt x="204" y="14"/>
                </a:lnTo>
                <a:lnTo>
                  <a:pt x="208" y="14"/>
                </a:lnTo>
                <a:lnTo>
                  <a:pt x="213" y="10"/>
                </a:lnTo>
                <a:lnTo>
                  <a:pt x="213" y="10"/>
                </a:lnTo>
                <a:lnTo>
                  <a:pt x="217" y="10"/>
                </a:lnTo>
                <a:lnTo>
                  <a:pt x="222" y="10"/>
                </a:lnTo>
                <a:lnTo>
                  <a:pt x="226" y="14"/>
                </a:lnTo>
                <a:lnTo>
                  <a:pt x="226" y="14"/>
                </a:lnTo>
                <a:lnTo>
                  <a:pt x="231" y="14"/>
                </a:lnTo>
                <a:lnTo>
                  <a:pt x="231" y="19"/>
                </a:lnTo>
                <a:lnTo>
                  <a:pt x="231" y="19"/>
                </a:lnTo>
                <a:lnTo>
                  <a:pt x="226" y="19"/>
                </a:lnTo>
                <a:lnTo>
                  <a:pt x="226" y="19"/>
                </a:lnTo>
                <a:lnTo>
                  <a:pt x="222" y="23"/>
                </a:lnTo>
                <a:lnTo>
                  <a:pt x="217" y="23"/>
                </a:lnTo>
                <a:lnTo>
                  <a:pt x="217" y="19"/>
                </a:lnTo>
                <a:lnTo>
                  <a:pt x="217" y="19"/>
                </a:lnTo>
                <a:lnTo>
                  <a:pt x="213" y="23"/>
                </a:lnTo>
                <a:lnTo>
                  <a:pt x="213" y="23"/>
                </a:lnTo>
                <a:lnTo>
                  <a:pt x="208" y="23"/>
                </a:lnTo>
                <a:lnTo>
                  <a:pt x="208" y="23"/>
                </a:lnTo>
                <a:lnTo>
                  <a:pt x="208" y="28"/>
                </a:lnTo>
                <a:lnTo>
                  <a:pt x="204" y="28"/>
                </a:lnTo>
                <a:lnTo>
                  <a:pt x="204" y="28"/>
                </a:lnTo>
                <a:lnTo>
                  <a:pt x="204" y="28"/>
                </a:lnTo>
                <a:lnTo>
                  <a:pt x="204" y="28"/>
                </a:lnTo>
                <a:lnTo>
                  <a:pt x="204" y="28"/>
                </a:lnTo>
                <a:lnTo>
                  <a:pt x="199" y="23"/>
                </a:lnTo>
                <a:lnTo>
                  <a:pt x="199" y="23"/>
                </a:lnTo>
                <a:lnTo>
                  <a:pt x="199" y="19"/>
                </a:lnTo>
                <a:lnTo>
                  <a:pt x="199" y="19"/>
                </a:lnTo>
                <a:lnTo>
                  <a:pt x="195" y="19"/>
                </a:lnTo>
                <a:lnTo>
                  <a:pt x="190" y="23"/>
                </a:lnTo>
                <a:lnTo>
                  <a:pt x="186" y="23"/>
                </a:lnTo>
                <a:lnTo>
                  <a:pt x="176" y="23"/>
                </a:lnTo>
                <a:lnTo>
                  <a:pt x="167" y="23"/>
                </a:lnTo>
                <a:lnTo>
                  <a:pt x="163" y="28"/>
                </a:lnTo>
                <a:lnTo>
                  <a:pt x="158" y="28"/>
                </a:lnTo>
                <a:lnTo>
                  <a:pt x="158" y="32"/>
                </a:lnTo>
                <a:lnTo>
                  <a:pt x="158" y="37"/>
                </a:lnTo>
                <a:lnTo>
                  <a:pt x="158" y="46"/>
                </a:lnTo>
                <a:lnTo>
                  <a:pt x="158" y="55"/>
                </a:lnTo>
                <a:lnTo>
                  <a:pt x="158" y="59"/>
                </a:lnTo>
                <a:lnTo>
                  <a:pt x="158" y="68"/>
                </a:lnTo>
                <a:lnTo>
                  <a:pt x="158" y="77"/>
                </a:lnTo>
                <a:lnTo>
                  <a:pt x="158" y="82"/>
                </a:lnTo>
                <a:lnTo>
                  <a:pt x="158" y="91"/>
                </a:lnTo>
                <a:lnTo>
                  <a:pt x="158" y="95"/>
                </a:lnTo>
                <a:lnTo>
                  <a:pt x="158" y="95"/>
                </a:lnTo>
                <a:lnTo>
                  <a:pt x="154" y="95"/>
                </a:lnTo>
                <a:lnTo>
                  <a:pt x="149" y="95"/>
                </a:lnTo>
                <a:lnTo>
                  <a:pt x="145" y="95"/>
                </a:lnTo>
                <a:lnTo>
                  <a:pt x="140" y="95"/>
                </a:lnTo>
                <a:lnTo>
                  <a:pt x="140" y="100"/>
                </a:lnTo>
                <a:lnTo>
                  <a:pt x="140" y="104"/>
                </a:lnTo>
                <a:lnTo>
                  <a:pt x="140" y="109"/>
                </a:lnTo>
                <a:lnTo>
                  <a:pt x="140" y="118"/>
                </a:lnTo>
                <a:lnTo>
                  <a:pt x="140" y="123"/>
                </a:lnTo>
                <a:lnTo>
                  <a:pt x="140" y="127"/>
                </a:lnTo>
                <a:lnTo>
                  <a:pt x="140" y="132"/>
                </a:lnTo>
                <a:lnTo>
                  <a:pt x="140" y="136"/>
                </a:lnTo>
                <a:lnTo>
                  <a:pt x="140" y="145"/>
                </a:lnTo>
                <a:lnTo>
                  <a:pt x="140" y="145"/>
                </a:lnTo>
                <a:lnTo>
                  <a:pt x="140" y="150"/>
                </a:lnTo>
                <a:lnTo>
                  <a:pt x="140" y="154"/>
                </a:lnTo>
                <a:lnTo>
                  <a:pt x="136" y="163"/>
                </a:lnTo>
                <a:lnTo>
                  <a:pt x="136" y="172"/>
                </a:lnTo>
                <a:lnTo>
                  <a:pt x="136" y="181"/>
                </a:lnTo>
                <a:lnTo>
                  <a:pt x="136" y="190"/>
                </a:lnTo>
                <a:lnTo>
                  <a:pt x="136" y="199"/>
                </a:lnTo>
                <a:lnTo>
                  <a:pt x="136" y="204"/>
                </a:lnTo>
                <a:lnTo>
                  <a:pt x="136" y="213"/>
                </a:lnTo>
                <a:lnTo>
                  <a:pt x="136" y="217"/>
                </a:lnTo>
                <a:lnTo>
                  <a:pt x="136" y="217"/>
                </a:lnTo>
                <a:lnTo>
                  <a:pt x="131" y="217"/>
                </a:lnTo>
                <a:lnTo>
                  <a:pt x="127" y="217"/>
                </a:lnTo>
                <a:lnTo>
                  <a:pt x="127" y="222"/>
                </a:lnTo>
                <a:lnTo>
                  <a:pt x="127" y="222"/>
                </a:lnTo>
                <a:lnTo>
                  <a:pt x="127" y="222"/>
                </a:lnTo>
                <a:lnTo>
                  <a:pt x="122" y="222"/>
                </a:lnTo>
                <a:lnTo>
                  <a:pt x="122" y="222"/>
                </a:lnTo>
                <a:lnTo>
                  <a:pt x="122" y="227"/>
                </a:lnTo>
                <a:lnTo>
                  <a:pt x="122" y="227"/>
                </a:lnTo>
                <a:lnTo>
                  <a:pt x="122" y="227"/>
                </a:lnTo>
                <a:lnTo>
                  <a:pt x="118" y="227"/>
                </a:lnTo>
                <a:lnTo>
                  <a:pt x="113" y="222"/>
                </a:lnTo>
                <a:lnTo>
                  <a:pt x="109" y="227"/>
                </a:lnTo>
                <a:lnTo>
                  <a:pt x="104" y="227"/>
                </a:lnTo>
                <a:lnTo>
                  <a:pt x="104" y="222"/>
                </a:lnTo>
                <a:lnTo>
                  <a:pt x="100" y="222"/>
                </a:lnTo>
                <a:lnTo>
                  <a:pt x="100" y="222"/>
                </a:lnTo>
                <a:lnTo>
                  <a:pt x="95" y="222"/>
                </a:lnTo>
                <a:lnTo>
                  <a:pt x="95" y="222"/>
                </a:lnTo>
                <a:lnTo>
                  <a:pt x="95" y="222"/>
                </a:lnTo>
                <a:lnTo>
                  <a:pt x="95" y="217"/>
                </a:lnTo>
                <a:lnTo>
                  <a:pt x="91" y="217"/>
                </a:lnTo>
                <a:lnTo>
                  <a:pt x="91" y="217"/>
                </a:lnTo>
                <a:lnTo>
                  <a:pt x="95" y="217"/>
                </a:lnTo>
                <a:lnTo>
                  <a:pt x="95" y="213"/>
                </a:lnTo>
                <a:lnTo>
                  <a:pt x="91" y="213"/>
                </a:lnTo>
                <a:lnTo>
                  <a:pt x="91" y="213"/>
                </a:lnTo>
                <a:lnTo>
                  <a:pt x="91" y="213"/>
                </a:lnTo>
                <a:lnTo>
                  <a:pt x="91" y="213"/>
                </a:lnTo>
                <a:lnTo>
                  <a:pt x="91" y="208"/>
                </a:lnTo>
                <a:lnTo>
                  <a:pt x="91" y="208"/>
                </a:lnTo>
                <a:lnTo>
                  <a:pt x="86" y="208"/>
                </a:lnTo>
                <a:lnTo>
                  <a:pt x="86" y="208"/>
                </a:lnTo>
                <a:lnTo>
                  <a:pt x="86" y="208"/>
                </a:lnTo>
                <a:lnTo>
                  <a:pt x="86" y="213"/>
                </a:lnTo>
                <a:lnTo>
                  <a:pt x="82" y="213"/>
                </a:lnTo>
                <a:lnTo>
                  <a:pt x="82" y="213"/>
                </a:lnTo>
                <a:lnTo>
                  <a:pt x="82" y="217"/>
                </a:lnTo>
                <a:lnTo>
                  <a:pt x="82" y="217"/>
                </a:lnTo>
                <a:lnTo>
                  <a:pt x="82" y="217"/>
                </a:lnTo>
                <a:lnTo>
                  <a:pt x="82" y="217"/>
                </a:lnTo>
                <a:lnTo>
                  <a:pt x="82" y="217"/>
                </a:lnTo>
                <a:lnTo>
                  <a:pt x="77" y="217"/>
                </a:lnTo>
                <a:lnTo>
                  <a:pt x="77" y="217"/>
                </a:lnTo>
                <a:lnTo>
                  <a:pt x="77" y="217"/>
                </a:lnTo>
                <a:lnTo>
                  <a:pt x="73" y="213"/>
                </a:lnTo>
                <a:lnTo>
                  <a:pt x="68" y="213"/>
                </a:lnTo>
                <a:lnTo>
                  <a:pt x="64" y="208"/>
                </a:lnTo>
                <a:lnTo>
                  <a:pt x="59" y="195"/>
                </a:lnTo>
                <a:lnTo>
                  <a:pt x="59" y="195"/>
                </a:lnTo>
                <a:lnTo>
                  <a:pt x="59" y="190"/>
                </a:lnTo>
                <a:lnTo>
                  <a:pt x="54" y="186"/>
                </a:lnTo>
                <a:lnTo>
                  <a:pt x="54" y="181"/>
                </a:lnTo>
                <a:lnTo>
                  <a:pt x="59" y="181"/>
                </a:lnTo>
                <a:lnTo>
                  <a:pt x="54" y="181"/>
                </a:lnTo>
                <a:lnTo>
                  <a:pt x="54" y="177"/>
                </a:lnTo>
                <a:lnTo>
                  <a:pt x="54" y="177"/>
                </a:lnTo>
                <a:lnTo>
                  <a:pt x="54" y="168"/>
                </a:lnTo>
                <a:lnTo>
                  <a:pt x="50" y="163"/>
                </a:lnTo>
                <a:lnTo>
                  <a:pt x="50" y="163"/>
                </a:lnTo>
                <a:lnTo>
                  <a:pt x="50" y="159"/>
                </a:lnTo>
                <a:lnTo>
                  <a:pt x="50" y="154"/>
                </a:lnTo>
                <a:lnTo>
                  <a:pt x="50" y="154"/>
                </a:lnTo>
                <a:lnTo>
                  <a:pt x="50" y="150"/>
                </a:lnTo>
                <a:lnTo>
                  <a:pt x="50" y="145"/>
                </a:lnTo>
                <a:lnTo>
                  <a:pt x="45" y="136"/>
                </a:lnTo>
                <a:lnTo>
                  <a:pt x="45" y="132"/>
                </a:lnTo>
                <a:lnTo>
                  <a:pt x="45" y="127"/>
                </a:lnTo>
                <a:lnTo>
                  <a:pt x="45" y="123"/>
                </a:lnTo>
                <a:lnTo>
                  <a:pt x="45" y="118"/>
                </a:lnTo>
                <a:lnTo>
                  <a:pt x="45" y="113"/>
                </a:lnTo>
                <a:lnTo>
                  <a:pt x="45" y="113"/>
                </a:lnTo>
                <a:lnTo>
                  <a:pt x="45" y="113"/>
                </a:lnTo>
                <a:lnTo>
                  <a:pt x="45" y="113"/>
                </a:lnTo>
                <a:lnTo>
                  <a:pt x="45" y="113"/>
                </a:lnTo>
                <a:lnTo>
                  <a:pt x="45" y="109"/>
                </a:lnTo>
                <a:lnTo>
                  <a:pt x="45" y="109"/>
                </a:lnTo>
                <a:lnTo>
                  <a:pt x="45" y="104"/>
                </a:lnTo>
                <a:lnTo>
                  <a:pt x="45" y="100"/>
                </a:lnTo>
                <a:lnTo>
                  <a:pt x="36" y="91"/>
                </a:lnTo>
                <a:lnTo>
                  <a:pt x="36" y="86"/>
                </a:lnTo>
                <a:lnTo>
                  <a:pt x="36" y="86"/>
                </a:lnTo>
                <a:lnTo>
                  <a:pt x="27" y="73"/>
                </a:lnTo>
                <a:lnTo>
                  <a:pt x="27" y="68"/>
                </a:lnTo>
                <a:lnTo>
                  <a:pt x="23" y="59"/>
                </a:lnTo>
                <a:lnTo>
                  <a:pt x="23" y="59"/>
                </a:lnTo>
                <a:lnTo>
                  <a:pt x="14" y="37"/>
                </a:lnTo>
                <a:lnTo>
                  <a:pt x="9" y="32"/>
                </a:lnTo>
                <a:lnTo>
                  <a:pt x="5" y="32"/>
                </a:lnTo>
                <a:lnTo>
                  <a:pt x="5" y="28"/>
                </a:lnTo>
                <a:lnTo>
                  <a:pt x="5" y="23"/>
                </a:lnTo>
                <a:lnTo>
                  <a:pt x="0" y="19"/>
                </a:lnTo>
                <a:lnTo>
                  <a:pt x="0" y="14"/>
                </a:lnTo>
                <a:lnTo>
                  <a:pt x="0" y="10"/>
                </a:lnTo>
                <a:lnTo>
                  <a:pt x="0" y="5"/>
                </a:lnTo>
                <a:lnTo>
                  <a:pt x="5" y="5"/>
                </a:lnTo>
                <a:lnTo>
                  <a:pt x="5" y="5"/>
                </a:lnTo>
                <a:lnTo>
                  <a:pt x="5" y="5"/>
                </a:lnTo>
                <a:lnTo>
                  <a:pt x="9" y="5"/>
                </a:lnTo>
                <a:lnTo>
                  <a:pt x="9" y="5"/>
                </a:lnTo>
                <a:lnTo>
                  <a:pt x="9" y="5"/>
                </a:lnTo>
                <a:lnTo>
                  <a:pt x="14" y="5"/>
                </a:lnTo>
                <a:lnTo>
                  <a:pt x="18" y="5"/>
                </a:lnTo>
                <a:lnTo>
                  <a:pt x="18" y="5"/>
                </a:lnTo>
                <a:lnTo>
                  <a:pt x="18" y="0"/>
                </a:lnTo>
                <a:lnTo>
                  <a:pt x="23" y="0"/>
                </a:lnTo>
                <a:lnTo>
                  <a:pt x="23" y="0"/>
                </a:lnTo>
                <a:lnTo>
                  <a:pt x="27" y="0"/>
                </a:lnTo>
                <a:lnTo>
                  <a:pt x="27" y="0"/>
                </a:lnTo>
                <a:lnTo>
                  <a:pt x="27" y="0"/>
                </a:lnTo>
                <a:lnTo>
                  <a:pt x="32" y="0"/>
                </a:lnTo>
                <a:lnTo>
                  <a:pt x="32"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1" name="Freeform 117">
            <a:extLst>
              <a:ext uri="{FF2B5EF4-FFF2-40B4-BE49-F238E27FC236}">
                <a16:creationId xmlns:a16="http://schemas.microsoft.com/office/drawing/2014/main" id="{8DF44F6E-3AB7-E24D-B1EF-49E72F522BF5}"/>
              </a:ext>
            </a:extLst>
          </p:cNvPr>
          <p:cNvSpPr>
            <a:spLocks/>
          </p:cNvSpPr>
          <p:nvPr/>
        </p:nvSpPr>
        <p:spPr bwMode="auto">
          <a:xfrm>
            <a:off x="12100323" y="5326246"/>
            <a:ext cx="74422" cy="131502"/>
          </a:xfrm>
          <a:custGeom>
            <a:avLst/>
            <a:gdLst>
              <a:gd name="T0" fmla="*/ 4 w 31"/>
              <a:gd name="T1" fmla="*/ 5 h 54"/>
              <a:gd name="T2" fmla="*/ 9 w 31"/>
              <a:gd name="T3" fmla="*/ 5 h 54"/>
              <a:gd name="T4" fmla="*/ 13 w 31"/>
              <a:gd name="T5" fmla="*/ 14 h 54"/>
              <a:gd name="T6" fmla="*/ 18 w 31"/>
              <a:gd name="T7" fmla="*/ 18 h 54"/>
              <a:gd name="T8" fmla="*/ 18 w 31"/>
              <a:gd name="T9" fmla="*/ 18 h 54"/>
              <a:gd name="T10" fmla="*/ 18 w 31"/>
              <a:gd name="T11" fmla="*/ 23 h 54"/>
              <a:gd name="T12" fmla="*/ 18 w 31"/>
              <a:gd name="T13" fmla="*/ 23 h 54"/>
              <a:gd name="T14" fmla="*/ 18 w 31"/>
              <a:gd name="T15" fmla="*/ 27 h 54"/>
              <a:gd name="T16" fmla="*/ 22 w 31"/>
              <a:gd name="T17" fmla="*/ 32 h 54"/>
              <a:gd name="T18" fmla="*/ 22 w 31"/>
              <a:gd name="T19" fmla="*/ 32 h 54"/>
              <a:gd name="T20" fmla="*/ 27 w 31"/>
              <a:gd name="T21" fmla="*/ 36 h 54"/>
              <a:gd name="T22" fmla="*/ 27 w 31"/>
              <a:gd name="T23" fmla="*/ 41 h 54"/>
              <a:gd name="T24" fmla="*/ 31 w 31"/>
              <a:gd name="T25" fmla="*/ 45 h 54"/>
              <a:gd name="T26" fmla="*/ 31 w 31"/>
              <a:gd name="T27" fmla="*/ 50 h 54"/>
              <a:gd name="T28" fmla="*/ 27 w 31"/>
              <a:gd name="T29" fmla="*/ 54 h 54"/>
              <a:gd name="T30" fmla="*/ 27 w 31"/>
              <a:gd name="T31" fmla="*/ 54 h 54"/>
              <a:gd name="T32" fmla="*/ 22 w 31"/>
              <a:gd name="T33" fmla="*/ 50 h 54"/>
              <a:gd name="T34" fmla="*/ 22 w 31"/>
              <a:gd name="T35" fmla="*/ 50 h 54"/>
              <a:gd name="T36" fmla="*/ 22 w 31"/>
              <a:gd name="T37" fmla="*/ 50 h 54"/>
              <a:gd name="T38" fmla="*/ 18 w 31"/>
              <a:gd name="T39" fmla="*/ 45 h 54"/>
              <a:gd name="T40" fmla="*/ 18 w 31"/>
              <a:gd name="T41" fmla="*/ 45 h 54"/>
              <a:gd name="T42" fmla="*/ 18 w 31"/>
              <a:gd name="T43" fmla="*/ 41 h 54"/>
              <a:gd name="T44" fmla="*/ 13 w 31"/>
              <a:gd name="T45" fmla="*/ 36 h 54"/>
              <a:gd name="T46" fmla="*/ 9 w 31"/>
              <a:gd name="T47" fmla="*/ 36 h 54"/>
              <a:gd name="T48" fmla="*/ 9 w 31"/>
              <a:gd name="T49" fmla="*/ 27 h 54"/>
              <a:gd name="T50" fmla="*/ 4 w 31"/>
              <a:gd name="T51" fmla="*/ 27 h 54"/>
              <a:gd name="T52" fmla="*/ 4 w 31"/>
              <a:gd name="T53" fmla="*/ 18 h 54"/>
              <a:gd name="T54" fmla="*/ 4 w 31"/>
              <a:gd name="T55" fmla="*/ 14 h 54"/>
              <a:gd name="T56" fmla="*/ 0 w 31"/>
              <a:gd name="T57" fmla="*/ 9 h 54"/>
              <a:gd name="T58" fmla="*/ 4 w 31"/>
              <a:gd name="T59" fmla="*/ 5 h 54"/>
              <a:gd name="T60" fmla="*/ 0 w 31"/>
              <a:gd name="T61" fmla="*/ 5 h 54"/>
              <a:gd name="T62" fmla="*/ 4 w 31"/>
              <a:gd name="T63" fmla="*/ 0 h 54"/>
              <a:gd name="T64" fmla="*/ 4 w 31"/>
              <a:gd name="T6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54">
                <a:moveTo>
                  <a:pt x="4" y="5"/>
                </a:moveTo>
                <a:lnTo>
                  <a:pt x="4" y="5"/>
                </a:lnTo>
                <a:lnTo>
                  <a:pt x="4" y="5"/>
                </a:lnTo>
                <a:lnTo>
                  <a:pt x="9" y="5"/>
                </a:lnTo>
                <a:lnTo>
                  <a:pt x="9" y="9"/>
                </a:lnTo>
                <a:lnTo>
                  <a:pt x="13" y="14"/>
                </a:lnTo>
                <a:lnTo>
                  <a:pt x="13" y="18"/>
                </a:lnTo>
                <a:lnTo>
                  <a:pt x="18" y="18"/>
                </a:lnTo>
                <a:lnTo>
                  <a:pt x="18" y="18"/>
                </a:lnTo>
                <a:lnTo>
                  <a:pt x="18" y="18"/>
                </a:lnTo>
                <a:lnTo>
                  <a:pt x="18" y="23"/>
                </a:lnTo>
                <a:lnTo>
                  <a:pt x="18" y="23"/>
                </a:lnTo>
                <a:lnTo>
                  <a:pt x="18" y="23"/>
                </a:lnTo>
                <a:lnTo>
                  <a:pt x="18" y="23"/>
                </a:lnTo>
                <a:lnTo>
                  <a:pt x="18" y="27"/>
                </a:lnTo>
                <a:lnTo>
                  <a:pt x="18" y="27"/>
                </a:lnTo>
                <a:lnTo>
                  <a:pt x="22" y="27"/>
                </a:lnTo>
                <a:lnTo>
                  <a:pt x="22" y="32"/>
                </a:lnTo>
                <a:lnTo>
                  <a:pt x="22" y="32"/>
                </a:lnTo>
                <a:lnTo>
                  <a:pt x="22" y="32"/>
                </a:lnTo>
                <a:lnTo>
                  <a:pt x="22" y="32"/>
                </a:lnTo>
                <a:lnTo>
                  <a:pt x="27" y="36"/>
                </a:lnTo>
                <a:lnTo>
                  <a:pt x="27" y="41"/>
                </a:lnTo>
                <a:lnTo>
                  <a:pt x="27" y="41"/>
                </a:lnTo>
                <a:lnTo>
                  <a:pt x="31" y="45"/>
                </a:lnTo>
                <a:lnTo>
                  <a:pt x="31" y="45"/>
                </a:lnTo>
                <a:lnTo>
                  <a:pt x="31" y="50"/>
                </a:lnTo>
                <a:lnTo>
                  <a:pt x="31" y="50"/>
                </a:lnTo>
                <a:lnTo>
                  <a:pt x="31" y="54"/>
                </a:lnTo>
                <a:lnTo>
                  <a:pt x="27" y="54"/>
                </a:lnTo>
                <a:lnTo>
                  <a:pt x="27" y="54"/>
                </a:lnTo>
                <a:lnTo>
                  <a:pt x="27" y="54"/>
                </a:lnTo>
                <a:lnTo>
                  <a:pt x="22" y="50"/>
                </a:lnTo>
                <a:lnTo>
                  <a:pt x="22" y="50"/>
                </a:lnTo>
                <a:lnTo>
                  <a:pt x="22" y="50"/>
                </a:lnTo>
                <a:lnTo>
                  <a:pt x="22" y="50"/>
                </a:lnTo>
                <a:lnTo>
                  <a:pt x="22" y="50"/>
                </a:lnTo>
                <a:lnTo>
                  <a:pt x="22" y="50"/>
                </a:lnTo>
                <a:lnTo>
                  <a:pt x="18" y="45"/>
                </a:lnTo>
                <a:lnTo>
                  <a:pt x="18" y="45"/>
                </a:lnTo>
                <a:lnTo>
                  <a:pt x="18" y="45"/>
                </a:lnTo>
                <a:lnTo>
                  <a:pt x="18" y="45"/>
                </a:lnTo>
                <a:lnTo>
                  <a:pt x="18" y="41"/>
                </a:lnTo>
                <a:lnTo>
                  <a:pt x="18" y="41"/>
                </a:lnTo>
                <a:lnTo>
                  <a:pt x="13" y="41"/>
                </a:lnTo>
                <a:lnTo>
                  <a:pt x="13" y="36"/>
                </a:lnTo>
                <a:lnTo>
                  <a:pt x="13" y="36"/>
                </a:lnTo>
                <a:lnTo>
                  <a:pt x="9" y="36"/>
                </a:lnTo>
                <a:lnTo>
                  <a:pt x="9" y="32"/>
                </a:lnTo>
                <a:lnTo>
                  <a:pt x="9" y="27"/>
                </a:lnTo>
                <a:lnTo>
                  <a:pt x="9" y="27"/>
                </a:lnTo>
                <a:lnTo>
                  <a:pt x="4" y="27"/>
                </a:lnTo>
                <a:lnTo>
                  <a:pt x="4" y="23"/>
                </a:lnTo>
                <a:lnTo>
                  <a:pt x="4" y="18"/>
                </a:lnTo>
                <a:lnTo>
                  <a:pt x="4" y="18"/>
                </a:lnTo>
                <a:lnTo>
                  <a:pt x="4" y="14"/>
                </a:lnTo>
                <a:lnTo>
                  <a:pt x="4" y="14"/>
                </a:lnTo>
                <a:lnTo>
                  <a:pt x="0" y="9"/>
                </a:lnTo>
                <a:lnTo>
                  <a:pt x="4" y="9"/>
                </a:lnTo>
                <a:lnTo>
                  <a:pt x="4" y="5"/>
                </a:lnTo>
                <a:lnTo>
                  <a:pt x="4" y="5"/>
                </a:lnTo>
                <a:lnTo>
                  <a:pt x="0" y="5"/>
                </a:lnTo>
                <a:lnTo>
                  <a:pt x="0" y="5"/>
                </a:lnTo>
                <a:lnTo>
                  <a:pt x="4" y="0"/>
                </a:lnTo>
                <a:lnTo>
                  <a:pt x="4" y="0"/>
                </a:lnTo>
                <a:lnTo>
                  <a:pt x="4"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2" name="Freeform 118">
            <a:extLst>
              <a:ext uri="{FF2B5EF4-FFF2-40B4-BE49-F238E27FC236}">
                <a16:creationId xmlns:a16="http://schemas.microsoft.com/office/drawing/2014/main" id="{015625B9-7DED-D74A-9E86-209F87B61361}"/>
              </a:ext>
            </a:extLst>
          </p:cNvPr>
          <p:cNvSpPr>
            <a:spLocks/>
          </p:cNvSpPr>
          <p:nvPr/>
        </p:nvSpPr>
        <p:spPr bwMode="auto">
          <a:xfrm>
            <a:off x="5452832" y="3168640"/>
            <a:ext cx="650586" cy="538185"/>
          </a:xfrm>
          <a:custGeom>
            <a:avLst/>
            <a:gdLst>
              <a:gd name="T0" fmla="*/ 252 w 271"/>
              <a:gd name="T1" fmla="*/ 9 h 221"/>
              <a:gd name="T2" fmla="*/ 257 w 271"/>
              <a:gd name="T3" fmla="*/ 36 h 221"/>
              <a:gd name="T4" fmla="*/ 262 w 271"/>
              <a:gd name="T5" fmla="*/ 50 h 221"/>
              <a:gd name="T6" fmla="*/ 266 w 271"/>
              <a:gd name="T7" fmla="*/ 68 h 221"/>
              <a:gd name="T8" fmla="*/ 266 w 271"/>
              <a:gd name="T9" fmla="*/ 95 h 221"/>
              <a:gd name="T10" fmla="*/ 248 w 271"/>
              <a:gd name="T11" fmla="*/ 136 h 221"/>
              <a:gd name="T12" fmla="*/ 230 w 271"/>
              <a:gd name="T13" fmla="*/ 167 h 221"/>
              <a:gd name="T14" fmla="*/ 225 w 271"/>
              <a:gd name="T15" fmla="*/ 185 h 221"/>
              <a:gd name="T16" fmla="*/ 216 w 271"/>
              <a:gd name="T17" fmla="*/ 190 h 221"/>
              <a:gd name="T18" fmla="*/ 203 w 271"/>
              <a:gd name="T19" fmla="*/ 194 h 221"/>
              <a:gd name="T20" fmla="*/ 176 w 271"/>
              <a:gd name="T21" fmla="*/ 190 h 221"/>
              <a:gd name="T22" fmla="*/ 162 w 271"/>
              <a:gd name="T23" fmla="*/ 199 h 221"/>
              <a:gd name="T24" fmla="*/ 135 w 271"/>
              <a:gd name="T25" fmla="*/ 190 h 221"/>
              <a:gd name="T26" fmla="*/ 121 w 271"/>
              <a:gd name="T27" fmla="*/ 194 h 221"/>
              <a:gd name="T28" fmla="*/ 117 w 271"/>
              <a:gd name="T29" fmla="*/ 194 h 221"/>
              <a:gd name="T30" fmla="*/ 108 w 271"/>
              <a:gd name="T31" fmla="*/ 190 h 221"/>
              <a:gd name="T32" fmla="*/ 99 w 271"/>
              <a:gd name="T33" fmla="*/ 181 h 221"/>
              <a:gd name="T34" fmla="*/ 85 w 271"/>
              <a:gd name="T35" fmla="*/ 181 h 221"/>
              <a:gd name="T36" fmla="*/ 72 w 271"/>
              <a:gd name="T37" fmla="*/ 185 h 221"/>
              <a:gd name="T38" fmla="*/ 67 w 271"/>
              <a:gd name="T39" fmla="*/ 199 h 221"/>
              <a:gd name="T40" fmla="*/ 58 w 271"/>
              <a:gd name="T41" fmla="*/ 212 h 221"/>
              <a:gd name="T42" fmla="*/ 58 w 271"/>
              <a:gd name="T43" fmla="*/ 217 h 221"/>
              <a:gd name="T44" fmla="*/ 58 w 271"/>
              <a:gd name="T45" fmla="*/ 221 h 221"/>
              <a:gd name="T46" fmla="*/ 49 w 271"/>
              <a:gd name="T47" fmla="*/ 212 h 221"/>
              <a:gd name="T48" fmla="*/ 40 w 271"/>
              <a:gd name="T49" fmla="*/ 208 h 221"/>
              <a:gd name="T50" fmla="*/ 36 w 271"/>
              <a:gd name="T51" fmla="*/ 212 h 221"/>
              <a:gd name="T52" fmla="*/ 31 w 271"/>
              <a:gd name="T53" fmla="*/ 212 h 221"/>
              <a:gd name="T54" fmla="*/ 36 w 271"/>
              <a:gd name="T55" fmla="*/ 208 h 221"/>
              <a:gd name="T56" fmla="*/ 31 w 271"/>
              <a:gd name="T57" fmla="*/ 203 h 221"/>
              <a:gd name="T58" fmla="*/ 27 w 271"/>
              <a:gd name="T59" fmla="*/ 203 h 221"/>
              <a:gd name="T60" fmla="*/ 13 w 271"/>
              <a:gd name="T61" fmla="*/ 194 h 221"/>
              <a:gd name="T62" fmla="*/ 13 w 271"/>
              <a:gd name="T63" fmla="*/ 190 h 221"/>
              <a:gd name="T64" fmla="*/ 13 w 271"/>
              <a:gd name="T65" fmla="*/ 190 h 221"/>
              <a:gd name="T66" fmla="*/ 9 w 271"/>
              <a:gd name="T67" fmla="*/ 185 h 221"/>
              <a:gd name="T68" fmla="*/ 4 w 271"/>
              <a:gd name="T69" fmla="*/ 176 h 221"/>
              <a:gd name="T70" fmla="*/ 0 w 271"/>
              <a:gd name="T71" fmla="*/ 172 h 221"/>
              <a:gd name="T72" fmla="*/ 0 w 271"/>
              <a:gd name="T73" fmla="*/ 163 h 221"/>
              <a:gd name="T74" fmla="*/ 13 w 271"/>
              <a:gd name="T75" fmla="*/ 158 h 221"/>
              <a:gd name="T76" fmla="*/ 27 w 271"/>
              <a:gd name="T77" fmla="*/ 154 h 221"/>
              <a:gd name="T78" fmla="*/ 49 w 271"/>
              <a:gd name="T79" fmla="*/ 154 h 221"/>
              <a:gd name="T80" fmla="*/ 58 w 271"/>
              <a:gd name="T81" fmla="*/ 149 h 221"/>
              <a:gd name="T82" fmla="*/ 63 w 271"/>
              <a:gd name="T83" fmla="*/ 145 h 221"/>
              <a:gd name="T84" fmla="*/ 67 w 271"/>
              <a:gd name="T85" fmla="*/ 136 h 221"/>
              <a:gd name="T86" fmla="*/ 72 w 271"/>
              <a:gd name="T87" fmla="*/ 117 h 221"/>
              <a:gd name="T88" fmla="*/ 72 w 271"/>
              <a:gd name="T89" fmla="*/ 90 h 221"/>
              <a:gd name="T90" fmla="*/ 85 w 271"/>
              <a:gd name="T91" fmla="*/ 77 h 221"/>
              <a:gd name="T92" fmla="*/ 103 w 271"/>
              <a:gd name="T93" fmla="*/ 68 h 221"/>
              <a:gd name="T94" fmla="*/ 126 w 271"/>
              <a:gd name="T95" fmla="*/ 50 h 221"/>
              <a:gd name="T96" fmla="*/ 167 w 271"/>
              <a:gd name="T97" fmla="*/ 23 h 221"/>
              <a:gd name="T98" fmla="*/ 212 w 271"/>
              <a:gd name="T99" fmla="*/ 0 h 221"/>
              <a:gd name="T100" fmla="*/ 239 w 271"/>
              <a:gd name="T101" fmla="*/ 1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1" h="221">
                <a:moveTo>
                  <a:pt x="239" y="18"/>
                </a:moveTo>
                <a:lnTo>
                  <a:pt x="239" y="18"/>
                </a:lnTo>
                <a:lnTo>
                  <a:pt x="239" y="18"/>
                </a:lnTo>
                <a:lnTo>
                  <a:pt x="243" y="13"/>
                </a:lnTo>
                <a:lnTo>
                  <a:pt x="252" y="9"/>
                </a:lnTo>
                <a:lnTo>
                  <a:pt x="252" y="9"/>
                </a:lnTo>
                <a:lnTo>
                  <a:pt x="252" y="18"/>
                </a:lnTo>
                <a:lnTo>
                  <a:pt x="257" y="27"/>
                </a:lnTo>
                <a:lnTo>
                  <a:pt x="257" y="36"/>
                </a:lnTo>
                <a:lnTo>
                  <a:pt x="257" y="36"/>
                </a:lnTo>
                <a:lnTo>
                  <a:pt x="257" y="36"/>
                </a:lnTo>
                <a:lnTo>
                  <a:pt x="257" y="41"/>
                </a:lnTo>
                <a:lnTo>
                  <a:pt x="266" y="45"/>
                </a:lnTo>
                <a:lnTo>
                  <a:pt x="262" y="50"/>
                </a:lnTo>
                <a:lnTo>
                  <a:pt x="262" y="50"/>
                </a:lnTo>
                <a:lnTo>
                  <a:pt x="266" y="54"/>
                </a:lnTo>
                <a:lnTo>
                  <a:pt x="271" y="59"/>
                </a:lnTo>
                <a:lnTo>
                  <a:pt x="271" y="59"/>
                </a:lnTo>
                <a:lnTo>
                  <a:pt x="271" y="59"/>
                </a:lnTo>
                <a:lnTo>
                  <a:pt x="266" y="68"/>
                </a:lnTo>
                <a:lnTo>
                  <a:pt x="266" y="68"/>
                </a:lnTo>
                <a:lnTo>
                  <a:pt x="266" y="77"/>
                </a:lnTo>
                <a:lnTo>
                  <a:pt x="266" y="81"/>
                </a:lnTo>
                <a:lnTo>
                  <a:pt x="266" y="86"/>
                </a:lnTo>
                <a:lnTo>
                  <a:pt x="266" y="95"/>
                </a:lnTo>
                <a:lnTo>
                  <a:pt x="266" y="104"/>
                </a:lnTo>
                <a:lnTo>
                  <a:pt x="262" y="113"/>
                </a:lnTo>
                <a:lnTo>
                  <a:pt x="262" y="122"/>
                </a:lnTo>
                <a:lnTo>
                  <a:pt x="257" y="126"/>
                </a:lnTo>
                <a:lnTo>
                  <a:pt x="248" y="136"/>
                </a:lnTo>
                <a:lnTo>
                  <a:pt x="243" y="145"/>
                </a:lnTo>
                <a:lnTo>
                  <a:pt x="239" y="149"/>
                </a:lnTo>
                <a:lnTo>
                  <a:pt x="234" y="158"/>
                </a:lnTo>
                <a:lnTo>
                  <a:pt x="230" y="167"/>
                </a:lnTo>
                <a:lnTo>
                  <a:pt x="230" y="167"/>
                </a:lnTo>
                <a:lnTo>
                  <a:pt x="230" y="172"/>
                </a:lnTo>
                <a:lnTo>
                  <a:pt x="230" y="176"/>
                </a:lnTo>
                <a:lnTo>
                  <a:pt x="230" y="185"/>
                </a:lnTo>
                <a:lnTo>
                  <a:pt x="230" y="185"/>
                </a:lnTo>
                <a:lnTo>
                  <a:pt x="225" y="185"/>
                </a:lnTo>
                <a:lnTo>
                  <a:pt x="225" y="185"/>
                </a:lnTo>
                <a:lnTo>
                  <a:pt x="221" y="185"/>
                </a:lnTo>
                <a:lnTo>
                  <a:pt x="216" y="190"/>
                </a:lnTo>
                <a:lnTo>
                  <a:pt x="216" y="190"/>
                </a:lnTo>
                <a:lnTo>
                  <a:pt x="216" y="190"/>
                </a:lnTo>
                <a:lnTo>
                  <a:pt x="212" y="194"/>
                </a:lnTo>
                <a:lnTo>
                  <a:pt x="212" y="194"/>
                </a:lnTo>
                <a:lnTo>
                  <a:pt x="207" y="194"/>
                </a:lnTo>
                <a:lnTo>
                  <a:pt x="207" y="194"/>
                </a:lnTo>
                <a:lnTo>
                  <a:pt x="203" y="194"/>
                </a:lnTo>
                <a:lnTo>
                  <a:pt x="198" y="190"/>
                </a:lnTo>
                <a:lnTo>
                  <a:pt x="194" y="190"/>
                </a:lnTo>
                <a:lnTo>
                  <a:pt x="194" y="190"/>
                </a:lnTo>
                <a:lnTo>
                  <a:pt x="185" y="190"/>
                </a:lnTo>
                <a:lnTo>
                  <a:pt x="176" y="190"/>
                </a:lnTo>
                <a:lnTo>
                  <a:pt x="171" y="190"/>
                </a:lnTo>
                <a:lnTo>
                  <a:pt x="171" y="190"/>
                </a:lnTo>
                <a:lnTo>
                  <a:pt x="171" y="194"/>
                </a:lnTo>
                <a:lnTo>
                  <a:pt x="167" y="194"/>
                </a:lnTo>
                <a:lnTo>
                  <a:pt x="162" y="199"/>
                </a:lnTo>
                <a:lnTo>
                  <a:pt x="153" y="199"/>
                </a:lnTo>
                <a:lnTo>
                  <a:pt x="149" y="199"/>
                </a:lnTo>
                <a:lnTo>
                  <a:pt x="149" y="199"/>
                </a:lnTo>
                <a:lnTo>
                  <a:pt x="144" y="194"/>
                </a:lnTo>
                <a:lnTo>
                  <a:pt x="135" y="190"/>
                </a:lnTo>
                <a:lnTo>
                  <a:pt x="135" y="190"/>
                </a:lnTo>
                <a:lnTo>
                  <a:pt x="131" y="190"/>
                </a:lnTo>
                <a:lnTo>
                  <a:pt x="131" y="190"/>
                </a:lnTo>
                <a:lnTo>
                  <a:pt x="121" y="194"/>
                </a:lnTo>
                <a:lnTo>
                  <a:pt x="121" y="194"/>
                </a:lnTo>
                <a:lnTo>
                  <a:pt x="121" y="194"/>
                </a:lnTo>
                <a:lnTo>
                  <a:pt x="117" y="194"/>
                </a:lnTo>
                <a:lnTo>
                  <a:pt x="117" y="199"/>
                </a:lnTo>
                <a:lnTo>
                  <a:pt x="117" y="199"/>
                </a:lnTo>
                <a:lnTo>
                  <a:pt x="117" y="194"/>
                </a:lnTo>
                <a:lnTo>
                  <a:pt x="112" y="194"/>
                </a:lnTo>
                <a:lnTo>
                  <a:pt x="112" y="194"/>
                </a:lnTo>
                <a:lnTo>
                  <a:pt x="112" y="190"/>
                </a:lnTo>
                <a:lnTo>
                  <a:pt x="108" y="190"/>
                </a:lnTo>
                <a:lnTo>
                  <a:pt x="108" y="190"/>
                </a:lnTo>
                <a:lnTo>
                  <a:pt x="108" y="185"/>
                </a:lnTo>
                <a:lnTo>
                  <a:pt x="103" y="185"/>
                </a:lnTo>
                <a:lnTo>
                  <a:pt x="103" y="185"/>
                </a:lnTo>
                <a:lnTo>
                  <a:pt x="103" y="185"/>
                </a:lnTo>
                <a:lnTo>
                  <a:pt x="99" y="181"/>
                </a:lnTo>
                <a:lnTo>
                  <a:pt x="90" y="181"/>
                </a:lnTo>
                <a:lnTo>
                  <a:pt x="90" y="181"/>
                </a:lnTo>
                <a:lnTo>
                  <a:pt x="90" y="181"/>
                </a:lnTo>
                <a:lnTo>
                  <a:pt x="85" y="181"/>
                </a:lnTo>
                <a:lnTo>
                  <a:pt x="85" y="181"/>
                </a:lnTo>
                <a:lnTo>
                  <a:pt x="81" y="181"/>
                </a:lnTo>
                <a:lnTo>
                  <a:pt x="81" y="181"/>
                </a:lnTo>
                <a:lnTo>
                  <a:pt x="76" y="181"/>
                </a:lnTo>
                <a:lnTo>
                  <a:pt x="76" y="185"/>
                </a:lnTo>
                <a:lnTo>
                  <a:pt x="72" y="185"/>
                </a:lnTo>
                <a:lnTo>
                  <a:pt x="67" y="185"/>
                </a:lnTo>
                <a:lnTo>
                  <a:pt x="67" y="190"/>
                </a:lnTo>
                <a:lnTo>
                  <a:pt x="67" y="190"/>
                </a:lnTo>
                <a:lnTo>
                  <a:pt x="67" y="194"/>
                </a:lnTo>
                <a:lnTo>
                  <a:pt x="67" y="199"/>
                </a:lnTo>
                <a:lnTo>
                  <a:pt x="63" y="199"/>
                </a:lnTo>
                <a:lnTo>
                  <a:pt x="63" y="203"/>
                </a:lnTo>
                <a:lnTo>
                  <a:pt x="58" y="203"/>
                </a:lnTo>
                <a:lnTo>
                  <a:pt x="58" y="208"/>
                </a:lnTo>
                <a:lnTo>
                  <a:pt x="58" y="212"/>
                </a:lnTo>
                <a:lnTo>
                  <a:pt x="58" y="212"/>
                </a:lnTo>
                <a:lnTo>
                  <a:pt x="58" y="217"/>
                </a:lnTo>
                <a:lnTo>
                  <a:pt x="58" y="217"/>
                </a:lnTo>
                <a:lnTo>
                  <a:pt x="58" y="217"/>
                </a:lnTo>
                <a:lnTo>
                  <a:pt x="58" y="217"/>
                </a:lnTo>
                <a:lnTo>
                  <a:pt x="58" y="221"/>
                </a:lnTo>
                <a:lnTo>
                  <a:pt x="58" y="221"/>
                </a:lnTo>
                <a:lnTo>
                  <a:pt x="58" y="221"/>
                </a:lnTo>
                <a:lnTo>
                  <a:pt x="58" y="221"/>
                </a:lnTo>
                <a:lnTo>
                  <a:pt x="58" y="221"/>
                </a:lnTo>
                <a:lnTo>
                  <a:pt x="54" y="217"/>
                </a:lnTo>
                <a:lnTo>
                  <a:pt x="54" y="217"/>
                </a:lnTo>
                <a:lnTo>
                  <a:pt x="54" y="217"/>
                </a:lnTo>
                <a:lnTo>
                  <a:pt x="54" y="217"/>
                </a:lnTo>
                <a:lnTo>
                  <a:pt x="49" y="212"/>
                </a:lnTo>
                <a:lnTo>
                  <a:pt x="45" y="208"/>
                </a:lnTo>
                <a:lnTo>
                  <a:pt x="45" y="208"/>
                </a:lnTo>
                <a:lnTo>
                  <a:pt x="45" y="208"/>
                </a:lnTo>
                <a:lnTo>
                  <a:pt x="45" y="208"/>
                </a:lnTo>
                <a:lnTo>
                  <a:pt x="40" y="208"/>
                </a:lnTo>
                <a:lnTo>
                  <a:pt x="40" y="208"/>
                </a:lnTo>
                <a:lnTo>
                  <a:pt x="40" y="208"/>
                </a:lnTo>
                <a:lnTo>
                  <a:pt x="40" y="212"/>
                </a:lnTo>
                <a:lnTo>
                  <a:pt x="36" y="212"/>
                </a:lnTo>
                <a:lnTo>
                  <a:pt x="36" y="212"/>
                </a:lnTo>
                <a:lnTo>
                  <a:pt x="36" y="217"/>
                </a:lnTo>
                <a:lnTo>
                  <a:pt x="36" y="217"/>
                </a:lnTo>
                <a:lnTo>
                  <a:pt x="36" y="217"/>
                </a:lnTo>
                <a:lnTo>
                  <a:pt x="36" y="212"/>
                </a:lnTo>
                <a:lnTo>
                  <a:pt x="31" y="212"/>
                </a:lnTo>
                <a:lnTo>
                  <a:pt x="31" y="208"/>
                </a:lnTo>
                <a:lnTo>
                  <a:pt x="31" y="208"/>
                </a:lnTo>
                <a:lnTo>
                  <a:pt x="31" y="208"/>
                </a:lnTo>
                <a:lnTo>
                  <a:pt x="31" y="208"/>
                </a:lnTo>
                <a:lnTo>
                  <a:pt x="36" y="208"/>
                </a:lnTo>
                <a:lnTo>
                  <a:pt x="36" y="208"/>
                </a:lnTo>
                <a:lnTo>
                  <a:pt x="36" y="208"/>
                </a:lnTo>
                <a:lnTo>
                  <a:pt x="36" y="203"/>
                </a:lnTo>
                <a:lnTo>
                  <a:pt x="31" y="203"/>
                </a:lnTo>
                <a:lnTo>
                  <a:pt x="31" y="203"/>
                </a:lnTo>
                <a:lnTo>
                  <a:pt x="31" y="203"/>
                </a:lnTo>
                <a:lnTo>
                  <a:pt x="31" y="203"/>
                </a:lnTo>
                <a:lnTo>
                  <a:pt x="31" y="203"/>
                </a:lnTo>
                <a:lnTo>
                  <a:pt x="27" y="203"/>
                </a:lnTo>
                <a:lnTo>
                  <a:pt x="27" y="203"/>
                </a:lnTo>
                <a:lnTo>
                  <a:pt x="27" y="203"/>
                </a:lnTo>
                <a:lnTo>
                  <a:pt x="22" y="203"/>
                </a:lnTo>
                <a:lnTo>
                  <a:pt x="22" y="203"/>
                </a:lnTo>
                <a:lnTo>
                  <a:pt x="18" y="199"/>
                </a:lnTo>
                <a:lnTo>
                  <a:pt x="13" y="194"/>
                </a:lnTo>
                <a:lnTo>
                  <a:pt x="13" y="194"/>
                </a:lnTo>
                <a:lnTo>
                  <a:pt x="13" y="194"/>
                </a:lnTo>
                <a:lnTo>
                  <a:pt x="13" y="194"/>
                </a:lnTo>
                <a:lnTo>
                  <a:pt x="13" y="190"/>
                </a:lnTo>
                <a:lnTo>
                  <a:pt x="13" y="190"/>
                </a:lnTo>
                <a:lnTo>
                  <a:pt x="13" y="190"/>
                </a:lnTo>
                <a:lnTo>
                  <a:pt x="18" y="190"/>
                </a:lnTo>
                <a:lnTo>
                  <a:pt x="18" y="190"/>
                </a:lnTo>
                <a:lnTo>
                  <a:pt x="13" y="190"/>
                </a:lnTo>
                <a:lnTo>
                  <a:pt x="13" y="190"/>
                </a:lnTo>
                <a:lnTo>
                  <a:pt x="13" y="185"/>
                </a:lnTo>
                <a:lnTo>
                  <a:pt x="13" y="185"/>
                </a:lnTo>
                <a:lnTo>
                  <a:pt x="13" y="185"/>
                </a:lnTo>
                <a:lnTo>
                  <a:pt x="9" y="185"/>
                </a:lnTo>
                <a:lnTo>
                  <a:pt x="9" y="185"/>
                </a:lnTo>
                <a:lnTo>
                  <a:pt x="9" y="185"/>
                </a:lnTo>
                <a:lnTo>
                  <a:pt x="9" y="185"/>
                </a:lnTo>
                <a:lnTo>
                  <a:pt x="9" y="185"/>
                </a:lnTo>
                <a:lnTo>
                  <a:pt x="4" y="181"/>
                </a:lnTo>
                <a:lnTo>
                  <a:pt x="4" y="176"/>
                </a:lnTo>
                <a:lnTo>
                  <a:pt x="4" y="176"/>
                </a:lnTo>
                <a:lnTo>
                  <a:pt x="4" y="176"/>
                </a:lnTo>
                <a:lnTo>
                  <a:pt x="4" y="172"/>
                </a:lnTo>
                <a:lnTo>
                  <a:pt x="4" y="172"/>
                </a:lnTo>
                <a:lnTo>
                  <a:pt x="0" y="172"/>
                </a:lnTo>
                <a:lnTo>
                  <a:pt x="0" y="167"/>
                </a:lnTo>
                <a:lnTo>
                  <a:pt x="0" y="167"/>
                </a:lnTo>
                <a:lnTo>
                  <a:pt x="0" y="163"/>
                </a:lnTo>
                <a:lnTo>
                  <a:pt x="0" y="163"/>
                </a:lnTo>
                <a:lnTo>
                  <a:pt x="0" y="163"/>
                </a:lnTo>
                <a:lnTo>
                  <a:pt x="0" y="158"/>
                </a:lnTo>
                <a:lnTo>
                  <a:pt x="0" y="158"/>
                </a:lnTo>
                <a:lnTo>
                  <a:pt x="4" y="158"/>
                </a:lnTo>
                <a:lnTo>
                  <a:pt x="9" y="158"/>
                </a:lnTo>
                <a:lnTo>
                  <a:pt x="13" y="158"/>
                </a:lnTo>
                <a:lnTo>
                  <a:pt x="13" y="158"/>
                </a:lnTo>
                <a:lnTo>
                  <a:pt x="18" y="158"/>
                </a:lnTo>
                <a:lnTo>
                  <a:pt x="18" y="154"/>
                </a:lnTo>
                <a:lnTo>
                  <a:pt x="22" y="154"/>
                </a:lnTo>
                <a:lnTo>
                  <a:pt x="27" y="154"/>
                </a:lnTo>
                <a:lnTo>
                  <a:pt x="31" y="154"/>
                </a:lnTo>
                <a:lnTo>
                  <a:pt x="40" y="154"/>
                </a:lnTo>
                <a:lnTo>
                  <a:pt x="45" y="154"/>
                </a:lnTo>
                <a:lnTo>
                  <a:pt x="49" y="154"/>
                </a:lnTo>
                <a:lnTo>
                  <a:pt x="49" y="154"/>
                </a:lnTo>
                <a:lnTo>
                  <a:pt x="49" y="149"/>
                </a:lnTo>
                <a:lnTo>
                  <a:pt x="49" y="149"/>
                </a:lnTo>
                <a:lnTo>
                  <a:pt x="54" y="154"/>
                </a:lnTo>
                <a:lnTo>
                  <a:pt x="58" y="154"/>
                </a:lnTo>
                <a:lnTo>
                  <a:pt x="58" y="149"/>
                </a:lnTo>
                <a:lnTo>
                  <a:pt x="58" y="149"/>
                </a:lnTo>
                <a:lnTo>
                  <a:pt x="63" y="145"/>
                </a:lnTo>
                <a:lnTo>
                  <a:pt x="63" y="145"/>
                </a:lnTo>
                <a:lnTo>
                  <a:pt x="63" y="145"/>
                </a:lnTo>
                <a:lnTo>
                  <a:pt x="63" y="145"/>
                </a:lnTo>
                <a:lnTo>
                  <a:pt x="63" y="140"/>
                </a:lnTo>
                <a:lnTo>
                  <a:pt x="63" y="140"/>
                </a:lnTo>
                <a:lnTo>
                  <a:pt x="63" y="140"/>
                </a:lnTo>
                <a:lnTo>
                  <a:pt x="67" y="136"/>
                </a:lnTo>
                <a:lnTo>
                  <a:pt x="67" y="136"/>
                </a:lnTo>
                <a:lnTo>
                  <a:pt x="67" y="131"/>
                </a:lnTo>
                <a:lnTo>
                  <a:pt x="67" y="126"/>
                </a:lnTo>
                <a:lnTo>
                  <a:pt x="67" y="122"/>
                </a:lnTo>
                <a:lnTo>
                  <a:pt x="72" y="122"/>
                </a:lnTo>
                <a:lnTo>
                  <a:pt x="72" y="117"/>
                </a:lnTo>
                <a:lnTo>
                  <a:pt x="72" y="108"/>
                </a:lnTo>
                <a:lnTo>
                  <a:pt x="72" y="104"/>
                </a:lnTo>
                <a:lnTo>
                  <a:pt x="72" y="99"/>
                </a:lnTo>
                <a:lnTo>
                  <a:pt x="72" y="95"/>
                </a:lnTo>
                <a:lnTo>
                  <a:pt x="72" y="90"/>
                </a:lnTo>
                <a:lnTo>
                  <a:pt x="72" y="86"/>
                </a:lnTo>
                <a:lnTo>
                  <a:pt x="72" y="81"/>
                </a:lnTo>
                <a:lnTo>
                  <a:pt x="72" y="81"/>
                </a:lnTo>
                <a:lnTo>
                  <a:pt x="76" y="81"/>
                </a:lnTo>
                <a:lnTo>
                  <a:pt x="85" y="77"/>
                </a:lnTo>
                <a:lnTo>
                  <a:pt x="90" y="77"/>
                </a:lnTo>
                <a:lnTo>
                  <a:pt x="94" y="77"/>
                </a:lnTo>
                <a:lnTo>
                  <a:pt x="99" y="77"/>
                </a:lnTo>
                <a:lnTo>
                  <a:pt x="103" y="72"/>
                </a:lnTo>
                <a:lnTo>
                  <a:pt x="103" y="68"/>
                </a:lnTo>
                <a:lnTo>
                  <a:pt x="108" y="63"/>
                </a:lnTo>
                <a:lnTo>
                  <a:pt x="112" y="59"/>
                </a:lnTo>
                <a:lnTo>
                  <a:pt x="117" y="54"/>
                </a:lnTo>
                <a:lnTo>
                  <a:pt x="121" y="54"/>
                </a:lnTo>
                <a:lnTo>
                  <a:pt x="126" y="50"/>
                </a:lnTo>
                <a:lnTo>
                  <a:pt x="131" y="45"/>
                </a:lnTo>
                <a:lnTo>
                  <a:pt x="140" y="41"/>
                </a:lnTo>
                <a:lnTo>
                  <a:pt x="149" y="32"/>
                </a:lnTo>
                <a:lnTo>
                  <a:pt x="158" y="27"/>
                </a:lnTo>
                <a:lnTo>
                  <a:pt x="167" y="23"/>
                </a:lnTo>
                <a:lnTo>
                  <a:pt x="176" y="18"/>
                </a:lnTo>
                <a:lnTo>
                  <a:pt x="185" y="9"/>
                </a:lnTo>
                <a:lnTo>
                  <a:pt x="194" y="4"/>
                </a:lnTo>
                <a:lnTo>
                  <a:pt x="203" y="0"/>
                </a:lnTo>
                <a:lnTo>
                  <a:pt x="212" y="0"/>
                </a:lnTo>
                <a:lnTo>
                  <a:pt x="221" y="4"/>
                </a:lnTo>
                <a:lnTo>
                  <a:pt x="225" y="4"/>
                </a:lnTo>
                <a:lnTo>
                  <a:pt x="230" y="4"/>
                </a:lnTo>
                <a:lnTo>
                  <a:pt x="234" y="9"/>
                </a:lnTo>
                <a:lnTo>
                  <a:pt x="239" y="18"/>
                </a:lnTo>
                <a:lnTo>
                  <a:pt x="239" y="18"/>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3" name="Freeform 119">
            <a:extLst>
              <a:ext uri="{FF2B5EF4-FFF2-40B4-BE49-F238E27FC236}">
                <a16:creationId xmlns:a16="http://schemas.microsoft.com/office/drawing/2014/main" id="{A212C2C2-E0C5-1946-9C7B-26685BEF2363}"/>
              </a:ext>
            </a:extLst>
          </p:cNvPr>
          <p:cNvSpPr>
            <a:spLocks/>
          </p:cNvSpPr>
          <p:nvPr/>
        </p:nvSpPr>
        <p:spPr bwMode="auto">
          <a:xfrm>
            <a:off x="5548859" y="3609414"/>
            <a:ext cx="499342" cy="440776"/>
          </a:xfrm>
          <a:custGeom>
            <a:avLst/>
            <a:gdLst>
              <a:gd name="T0" fmla="*/ 68 w 208"/>
              <a:gd name="T1" fmla="*/ 4 h 181"/>
              <a:gd name="T2" fmla="*/ 77 w 208"/>
              <a:gd name="T3" fmla="*/ 13 h 181"/>
              <a:gd name="T4" fmla="*/ 81 w 208"/>
              <a:gd name="T5" fmla="*/ 13 h 181"/>
              <a:gd name="T6" fmla="*/ 109 w 208"/>
              <a:gd name="T7" fmla="*/ 18 h 181"/>
              <a:gd name="T8" fmla="*/ 131 w 208"/>
              <a:gd name="T9" fmla="*/ 9 h 181"/>
              <a:gd name="T10" fmla="*/ 158 w 208"/>
              <a:gd name="T11" fmla="*/ 9 h 181"/>
              <a:gd name="T12" fmla="*/ 176 w 208"/>
              <a:gd name="T13" fmla="*/ 9 h 181"/>
              <a:gd name="T14" fmla="*/ 190 w 208"/>
              <a:gd name="T15" fmla="*/ 4 h 181"/>
              <a:gd name="T16" fmla="*/ 199 w 208"/>
              <a:gd name="T17" fmla="*/ 27 h 181"/>
              <a:gd name="T18" fmla="*/ 208 w 208"/>
              <a:gd name="T19" fmla="*/ 27 h 181"/>
              <a:gd name="T20" fmla="*/ 208 w 208"/>
              <a:gd name="T21" fmla="*/ 36 h 181"/>
              <a:gd name="T22" fmla="*/ 203 w 208"/>
              <a:gd name="T23" fmla="*/ 45 h 181"/>
              <a:gd name="T24" fmla="*/ 194 w 208"/>
              <a:gd name="T25" fmla="*/ 54 h 181"/>
              <a:gd name="T26" fmla="*/ 185 w 208"/>
              <a:gd name="T27" fmla="*/ 72 h 181"/>
              <a:gd name="T28" fmla="*/ 181 w 208"/>
              <a:gd name="T29" fmla="*/ 81 h 181"/>
              <a:gd name="T30" fmla="*/ 176 w 208"/>
              <a:gd name="T31" fmla="*/ 95 h 181"/>
              <a:gd name="T32" fmla="*/ 167 w 208"/>
              <a:gd name="T33" fmla="*/ 104 h 181"/>
              <a:gd name="T34" fmla="*/ 158 w 208"/>
              <a:gd name="T35" fmla="*/ 122 h 181"/>
              <a:gd name="T36" fmla="*/ 158 w 208"/>
              <a:gd name="T37" fmla="*/ 131 h 181"/>
              <a:gd name="T38" fmla="*/ 154 w 208"/>
              <a:gd name="T39" fmla="*/ 135 h 181"/>
              <a:gd name="T40" fmla="*/ 145 w 208"/>
              <a:gd name="T41" fmla="*/ 135 h 181"/>
              <a:gd name="T42" fmla="*/ 140 w 208"/>
              <a:gd name="T43" fmla="*/ 126 h 181"/>
              <a:gd name="T44" fmla="*/ 131 w 208"/>
              <a:gd name="T45" fmla="*/ 131 h 181"/>
              <a:gd name="T46" fmla="*/ 127 w 208"/>
              <a:gd name="T47" fmla="*/ 131 h 181"/>
              <a:gd name="T48" fmla="*/ 118 w 208"/>
              <a:gd name="T49" fmla="*/ 140 h 181"/>
              <a:gd name="T50" fmla="*/ 109 w 208"/>
              <a:gd name="T51" fmla="*/ 153 h 181"/>
              <a:gd name="T52" fmla="*/ 104 w 208"/>
              <a:gd name="T53" fmla="*/ 172 h 181"/>
              <a:gd name="T54" fmla="*/ 100 w 208"/>
              <a:gd name="T55" fmla="*/ 167 h 181"/>
              <a:gd name="T56" fmla="*/ 86 w 208"/>
              <a:gd name="T57" fmla="*/ 176 h 181"/>
              <a:gd name="T58" fmla="*/ 81 w 208"/>
              <a:gd name="T59" fmla="*/ 176 h 181"/>
              <a:gd name="T60" fmla="*/ 77 w 208"/>
              <a:gd name="T61" fmla="*/ 176 h 181"/>
              <a:gd name="T62" fmla="*/ 72 w 208"/>
              <a:gd name="T63" fmla="*/ 172 h 181"/>
              <a:gd name="T64" fmla="*/ 72 w 208"/>
              <a:gd name="T65" fmla="*/ 176 h 181"/>
              <a:gd name="T66" fmla="*/ 68 w 208"/>
              <a:gd name="T67" fmla="*/ 181 h 181"/>
              <a:gd name="T68" fmla="*/ 63 w 208"/>
              <a:gd name="T69" fmla="*/ 176 h 181"/>
              <a:gd name="T70" fmla="*/ 59 w 208"/>
              <a:gd name="T71" fmla="*/ 181 h 181"/>
              <a:gd name="T72" fmla="*/ 50 w 208"/>
              <a:gd name="T73" fmla="*/ 167 h 181"/>
              <a:gd name="T74" fmla="*/ 50 w 208"/>
              <a:gd name="T75" fmla="*/ 163 h 181"/>
              <a:gd name="T76" fmla="*/ 50 w 208"/>
              <a:gd name="T77" fmla="*/ 158 h 181"/>
              <a:gd name="T78" fmla="*/ 50 w 208"/>
              <a:gd name="T79" fmla="*/ 153 h 181"/>
              <a:gd name="T80" fmla="*/ 45 w 208"/>
              <a:gd name="T81" fmla="*/ 153 h 181"/>
              <a:gd name="T82" fmla="*/ 41 w 208"/>
              <a:gd name="T83" fmla="*/ 149 h 181"/>
              <a:gd name="T84" fmla="*/ 14 w 208"/>
              <a:gd name="T85" fmla="*/ 140 h 181"/>
              <a:gd name="T86" fmla="*/ 14 w 208"/>
              <a:gd name="T87" fmla="*/ 135 h 181"/>
              <a:gd name="T88" fmla="*/ 0 w 208"/>
              <a:gd name="T89" fmla="*/ 135 h 181"/>
              <a:gd name="T90" fmla="*/ 0 w 208"/>
              <a:gd name="T91" fmla="*/ 126 h 181"/>
              <a:gd name="T92" fmla="*/ 0 w 208"/>
              <a:gd name="T93" fmla="*/ 117 h 181"/>
              <a:gd name="T94" fmla="*/ 0 w 208"/>
              <a:gd name="T95" fmla="*/ 104 h 181"/>
              <a:gd name="T96" fmla="*/ 5 w 208"/>
              <a:gd name="T97" fmla="*/ 90 h 181"/>
              <a:gd name="T98" fmla="*/ 9 w 208"/>
              <a:gd name="T99" fmla="*/ 81 h 181"/>
              <a:gd name="T100" fmla="*/ 18 w 208"/>
              <a:gd name="T101" fmla="*/ 72 h 181"/>
              <a:gd name="T102" fmla="*/ 18 w 208"/>
              <a:gd name="T103" fmla="*/ 63 h 181"/>
              <a:gd name="T104" fmla="*/ 23 w 208"/>
              <a:gd name="T105" fmla="*/ 59 h 181"/>
              <a:gd name="T106" fmla="*/ 18 w 208"/>
              <a:gd name="T107" fmla="*/ 49 h 181"/>
              <a:gd name="T108" fmla="*/ 18 w 208"/>
              <a:gd name="T109" fmla="*/ 40 h 181"/>
              <a:gd name="T110" fmla="*/ 18 w 208"/>
              <a:gd name="T111" fmla="*/ 36 h 181"/>
              <a:gd name="T112" fmla="*/ 23 w 208"/>
              <a:gd name="T113" fmla="*/ 18 h 181"/>
              <a:gd name="T114" fmla="*/ 32 w 208"/>
              <a:gd name="T115" fmla="*/ 4 h 181"/>
              <a:gd name="T116" fmla="*/ 45 w 208"/>
              <a:gd name="T1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81">
                <a:moveTo>
                  <a:pt x="59" y="0"/>
                </a:moveTo>
                <a:lnTo>
                  <a:pt x="59" y="0"/>
                </a:lnTo>
                <a:lnTo>
                  <a:pt x="63" y="4"/>
                </a:lnTo>
                <a:lnTo>
                  <a:pt x="63" y="4"/>
                </a:lnTo>
                <a:lnTo>
                  <a:pt x="63" y="4"/>
                </a:lnTo>
                <a:lnTo>
                  <a:pt x="68" y="4"/>
                </a:lnTo>
                <a:lnTo>
                  <a:pt x="68" y="9"/>
                </a:lnTo>
                <a:lnTo>
                  <a:pt x="68" y="9"/>
                </a:lnTo>
                <a:lnTo>
                  <a:pt x="72" y="9"/>
                </a:lnTo>
                <a:lnTo>
                  <a:pt x="72" y="13"/>
                </a:lnTo>
                <a:lnTo>
                  <a:pt x="72" y="13"/>
                </a:lnTo>
                <a:lnTo>
                  <a:pt x="77" y="13"/>
                </a:lnTo>
                <a:lnTo>
                  <a:pt x="77" y="18"/>
                </a:lnTo>
                <a:lnTo>
                  <a:pt x="77" y="18"/>
                </a:lnTo>
                <a:lnTo>
                  <a:pt x="77" y="13"/>
                </a:lnTo>
                <a:lnTo>
                  <a:pt x="81" y="13"/>
                </a:lnTo>
                <a:lnTo>
                  <a:pt x="81" y="13"/>
                </a:lnTo>
                <a:lnTo>
                  <a:pt x="81" y="13"/>
                </a:lnTo>
                <a:lnTo>
                  <a:pt x="91" y="9"/>
                </a:lnTo>
                <a:lnTo>
                  <a:pt x="91" y="9"/>
                </a:lnTo>
                <a:lnTo>
                  <a:pt x="95" y="9"/>
                </a:lnTo>
                <a:lnTo>
                  <a:pt x="95" y="9"/>
                </a:lnTo>
                <a:lnTo>
                  <a:pt x="104" y="13"/>
                </a:lnTo>
                <a:lnTo>
                  <a:pt x="109" y="18"/>
                </a:lnTo>
                <a:lnTo>
                  <a:pt x="109" y="18"/>
                </a:lnTo>
                <a:lnTo>
                  <a:pt x="113" y="18"/>
                </a:lnTo>
                <a:lnTo>
                  <a:pt x="122" y="18"/>
                </a:lnTo>
                <a:lnTo>
                  <a:pt x="127" y="13"/>
                </a:lnTo>
                <a:lnTo>
                  <a:pt x="131" y="13"/>
                </a:lnTo>
                <a:lnTo>
                  <a:pt x="131" y="9"/>
                </a:lnTo>
                <a:lnTo>
                  <a:pt x="131" y="9"/>
                </a:lnTo>
                <a:lnTo>
                  <a:pt x="136" y="9"/>
                </a:lnTo>
                <a:lnTo>
                  <a:pt x="145" y="9"/>
                </a:lnTo>
                <a:lnTo>
                  <a:pt x="154" y="9"/>
                </a:lnTo>
                <a:lnTo>
                  <a:pt x="154" y="9"/>
                </a:lnTo>
                <a:lnTo>
                  <a:pt x="158" y="9"/>
                </a:lnTo>
                <a:lnTo>
                  <a:pt x="163" y="13"/>
                </a:lnTo>
                <a:lnTo>
                  <a:pt x="167" y="13"/>
                </a:lnTo>
                <a:lnTo>
                  <a:pt x="167" y="13"/>
                </a:lnTo>
                <a:lnTo>
                  <a:pt x="172" y="13"/>
                </a:lnTo>
                <a:lnTo>
                  <a:pt x="172" y="13"/>
                </a:lnTo>
                <a:lnTo>
                  <a:pt x="176" y="9"/>
                </a:lnTo>
                <a:lnTo>
                  <a:pt x="176" y="9"/>
                </a:lnTo>
                <a:lnTo>
                  <a:pt x="176" y="9"/>
                </a:lnTo>
                <a:lnTo>
                  <a:pt x="181" y="4"/>
                </a:lnTo>
                <a:lnTo>
                  <a:pt x="185" y="4"/>
                </a:lnTo>
                <a:lnTo>
                  <a:pt x="185" y="4"/>
                </a:lnTo>
                <a:lnTo>
                  <a:pt x="190" y="4"/>
                </a:lnTo>
                <a:lnTo>
                  <a:pt x="190" y="4"/>
                </a:lnTo>
                <a:lnTo>
                  <a:pt x="194" y="4"/>
                </a:lnTo>
                <a:lnTo>
                  <a:pt x="194" y="9"/>
                </a:lnTo>
                <a:lnTo>
                  <a:pt x="199" y="13"/>
                </a:lnTo>
                <a:lnTo>
                  <a:pt x="199" y="22"/>
                </a:lnTo>
                <a:lnTo>
                  <a:pt x="199" y="27"/>
                </a:lnTo>
                <a:lnTo>
                  <a:pt x="199" y="27"/>
                </a:lnTo>
                <a:lnTo>
                  <a:pt x="199" y="27"/>
                </a:lnTo>
                <a:lnTo>
                  <a:pt x="203" y="27"/>
                </a:lnTo>
                <a:lnTo>
                  <a:pt x="203" y="27"/>
                </a:lnTo>
                <a:lnTo>
                  <a:pt x="203" y="27"/>
                </a:lnTo>
                <a:lnTo>
                  <a:pt x="208" y="27"/>
                </a:lnTo>
                <a:lnTo>
                  <a:pt x="208" y="31"/>
                </a:lnTo>
                <a:lnTo>
                  <a:pt x="208" y="31"/>
                </a:lnTo>
                <a:lnTo>
                  <a:pt x="208" y="31"/>
                </a:lnTo>
                <a:lnTo>
                  <a:pt x="208" y="31"/>
                </a:lnTo>
                <a:lnTo>
                  <a:pt x="208" y="36"/>
                </a:lnTo>
                <a:lnTo>
                  <a:pt x="208" y="36"/>
                </a:lnTo>
                <a:lnTo>
                  <a:pt x="208" y="40"/>
                </a:lnTo>
                <a:lnTo>
                  <a:pt x="208" y="40"/>
                </a:lnTo>
                <a:lnTo>
                  <a:pt x="208" y="45"/>
                </a:lnTo>
                <a:lnTo>
                  <a:pt x="208" y="45"/>
                </a:lnTo>
                <a:lnTo>
                  <a:pt x="208" y="45"/>
                </a:lnTo>
                <a:lnTo>
                  <a:pt x="203" y="45"/>
                </a:lnTo>
                <a:lnTo>
                  <a:pt x="203" y="49"/>
                </a:lnTo>
                <a:lnTo>
                  <a:pt x="199" y="49"/>
                </a:lnTo>
                <a:lnTo>
                  <a:pt x="199" y="49"/>
                </a:lnTo>
                <a:lnTo>
                  <a:pt x="199" y="49"/>
                </a:lnTo>
                <a:lnTo>
                  <a:pt x="194" y="49"/>
                </a:lnTo>
                <a:lnTo>
                  <a:pt x="194" y="54"/>
                </a:lnTo>
                <a:lnTo>
                  <a:pt x="190" y="59"/>
                </a:lnTo>
                <a:lnTo>
                  <a:pt x="190" y="63"/>
                </a:lnTo>
                <a:lnTo>
                  <a:pt x="190" y="68"/>
                </a:lnTo>
                <a:lnTo>
                  <a:pt x="185" y="72"/>
                </a:lnTo>
                <a:lnTo>
                  <a:pt x="185" y="72"/>
                </a:lnTo>
                <a:lnTo>
                  <a:pt x="185" y="72"/>
                </a:lnTo>
                <a:lnTo>
                  <a:pt x="185" y="77"/>
                </a:lnTo>
                <a:lnTo>
                  <a:pt x="185" y="77"/>
                </a:lnTo>
                <a:lnTo>
                  <a:pt x="185" y="81"/>
                </a:lnTo>
                <a:lnTo>
                  <a:pt x="185" y="81"/>
                </a:lnTo>
                <a:lnTo>
                  <a:pt x="181" y="81"/>
                </a:lnTo>
                <a:lnTo>
                  <a:pt x="181" y="81"/>
                </a:lnTo>
                <a:lnTo>
                  <a:pt x="176" y="86"/>
                </a:lnTo>
                <a:lnTo>
                  <a:pt x="176" y="86"/>
                </a:lnTo>
                <a:lnTo>
                  <a:pt x="176" y="90"/>
                </a:lnTo>
                <a:lnTo>
                  <a:pt x="176" y="95"/>
                </a:lnTo>
                <a:lnTo>
                  <a:pt x="176" y="95"/>
                </a:lnTo>
                <a:lnTo>
                  <a:pt x="176" y="95"/>
                </a:lnTo>
                <a:lnTo>
                  <a:pt x="176" y="99"/>
                </a:lnTo>
                <a:lnTo>
                  <a:pt x="172" y="99"/>
                </a:lnTo>
                <a:lnTo>
                  <a:pt x="172" y="99"/>
                </a:lnTo>
                <a:lnTo>
                  <a:pt x="167" y="104"/>
                </a:lnTo>
                <a:lnTo>
                  <a:pt x="167" y="104"/>
                </a:lnTo>
                <a:lnTo>
                  <a:pt x="167" y="104"/>
                </a:lnTo>
                <a:lnTo>
                  <a:pt x="167" y="113"/>
                </a:lnTo>
                <a:lnTo>
                  <a:pt x="163" y="113"/>
                </a:lnTo>
                <a:lnTo>
                  <a:pt x="163" y="117"/>
                </a:lnTo>
                <a:lnTo>
                  <a:pt x="163" y="117"/>
                </a:lnTo>
                <a:lnTo>
                  <a:pt x="163" y="122"/>
                </a:lnTo>
                <a:lnTo>
                  <a:pt x="158" y="122"/>
                </a:lnTo>
                <a:lnTo>
                  <a:pt x="158" y="122"/>
                </a:lnTo>
                <a:lnTo>
                  <a:pt x="158" y="126"/>
                </a:lnTo>
                <a:lnTo>
                  <a:pt x="163" y="126"/>
                </a:lnTo>
                <a:lnTo>
                  <a:pt x="163" y="126"/>
                </a:lnTo>
                <a:lnTo>
                  <a:pt x="158" y="126"/>
                </a:lnTo>
                <a:lnTo>
                  <a:pt x="158" y="131"/>
                </a:lnTo>
                <a:lnTo>
                  <a:pt x="158" y="131"/>
                </a:lnTo>
                <a:lnTo>
                  <a:pt x="154" y="131"/>
                </a:lnTo>
                <a:lnTo>
                  <a:pt x="154" y="135"/>
                </a:lnTo>
                <a:lnTo>
                  <a:pt x="154" y="135"/>
                </a:lnTo>
                <a:lnTo>
                  <a:pt x="154" y="135"/>
                </a:lnTo>
                <a:lnTo>
                  <a:pt x="154" y="135"/>
                </a:lnTo>
                <a:lnTo>
                  <a:pt x="154" y="140"/>
                </a:lnTo>
                <a:lnTo>
                  <a:pt x="149" y="140"/>
                </a:lnTo>
                <a:lnTo>
                  <a:pt x="149" y="140"/>
                </a:lnTo>
                <a:lnTo>
                  <a:pt x="149" y="140"/>
                </a:lnTo>
                <a:lnTo>
                  <a:pt x="149" y="140"/>
                </a:lnTo>
                <a:lnTo>
                  <a:pt x="145" y="135"/>
                </a:lnTo>
                <a:lnTo>
                  <a:pt x="145" y="135"/>
                </a:lnTo>
                <a:lnTo>
                  <a:pt x="145" y="131"/>
                </a:lnTo>
                <a:lnTo>
                  <a:pt x="145" y="131"/>
                </a:lnTo>
                <a:lnTo>
                  <a:pt x="140" y="131"/>
                </a:lnTo>
                <a:lnTo>
                  <a:pt x="140" y="126"/>
                </a:lnTo>
                <a:lnTo>
                  <a:pt x="140" y="126"/>
                </a:lnTo>
                <a:lnTo>
                  <a:pt x="140" y="126"/>
                </a:lnTo>
                <a:lnTo>
                  <a:pt x="136" y="131"/>
                </a:lnTo>
                <a:lnTo>
                  <a:pt x="136" y="131"/>
                </a:lnTo>
                <a:lnTo>
                  <a:pt x="136" y="131"/>
                </a:lnTo>
                <a:lnTo>
                  <a:pt x="136" y="131"/>
                </a:lnTo>
                <a:lnTo>
                  <a:pt x="131" y="131"/>
                </a:lnTo>
                <a:lnTo>
                  <a:pt x="131" y="131"/>
                </a:lnTo>
                <a:lnTo>
                  <a:pt x="131" y="131"/>
                </a:lnTo>
                <a:lnTo>
                  <a:pt x="131" y="126"/>
                </a:lnTo>
                <a:lnTo>
                  <a:pt x="131" y="131"/>
                </a:lnTo>
                <a:lnTo>
                  <a:pt x="127" y="131"/>
                </a:lnTo>
                <a:lnTo>
                  <a:pt x="127" y="131"/>
                </a:lnTo>
                <a:lnTo>
                  <a:pt x="127" y="131"/>
                </a:lnTo>
                <a:lnTo>
                  <a:pt x="122" y="135"/>
                </a:lnTo>
                <a:lnTo>
                  <a:pt x="122" y="135"/>
                </a:lnTo>
                <a:lnTo>
                  <a:pt x="122" y="140"/>
                </a:lnTo>
                <a:lnTo>
                  <a:pt x="118" y="140"/>
                </a:lnTo>
                <a:lnTo>
                  <a:pt x="118" y="140"/>
                </a:lnTo>
                <a:lnTo>
                  <a:pt x="118" y="140"/>
                </a:lnTo>
                <a:lnTo>
                  <a:pt x="113" y="144"/>
                </a:lnTo>
                <a:lnTo>
                  <a:pt x="113" y="149"/>
                </a:lnTo>
                <a:lnTo>
                  <a:pt x="113" y="149"/>
                </a:lnTo>
                <a:lnTo>
                  <a:pt x="109" y="153"/>
                </a:lnTo>
                <a:lnTo>
                  <a:pt x="109" y="153"/>
                </a:lnTo>
                <a:lnTo>
                  <a:pt x="109" y="158"/>
                </a:lnTo>
                <a:lnTo>
                  <a:pt x="109" y="163"/>
                </a:lnTo>
                <a:lnTo>
                  <a:pt x="104" y="167"/>
                </a:lnTo>
                <a:lnTo>
                  <a:pt x="104" y="167"/>
                </a:lnTo>
                <a:lnTo>
                  <a:pt x="104" y="167"/>
                </a:lnTo>
                <a:lnTo>
                  <a:pt x="104" y="172"/>
                </a:lnTo>
                <a:lnTo>
                  <a:pt x="104" y="172"/>
                </a:lnTo>
                <a:lnTo>
                  <a:pt x="104" y="172"/>
                </a:lnTo>
                <a:lnTo>
                  <a:pt x="100" y="172"/>
                </a:lnTo>
                <a:lnTo>
                  <a:pt x="100" y="172"/>
                </a:lnTo>
                <a:lnTo>
                  <a:pt x="100" y="167"/>
                </a:lnTo>
                <a:lnTo>
                  <a:pt x="100" y="167"/>
                </a:lnTo>
                <a:lnTo>
                  <a:pt x="100" y="167"/>
                </a:lnTo>
                <a:lnTo>
                  <a:pt x="100" y="172"/>
                </a:lnTo>
                <a:lnTo>
                  <a:pt x="100" y="176"/>
                </a:lnTo>
                <a:lnTo>
                  <a:pt x="95" y="176"/>
                </a:lnTo>
                <a:lnTo>
                  <a:pt x="91" y="176"/>
                </a:lnTo>
                <a:lnTo>
                  <a:pt x="86" y="176"/>
                </a:lnTo>
                <a:lnTo>
                  <a:pt x="86" y="176"/>
                </a:lnTo>
                <a:lnTo>
                  <a:pt x="86" y="172"/>
                </a:lnTo>
                <a:lnTo>
                  <a:pt x="86" y="172"/>
                </a:lnTo>
                <a:lnTo>
                  <a:pt x="86" y="172"/>
                </a:lnTo>
                <a:lnTo>
                  <a:pt x="86" y="176"/>
                </a:lnTo>
                <a:lnTo>
                  <a:pt x="81" y="176"/>
                </a:lnTo>
                <a:lnTo>
                  <a:pt x="81" y="172"/>
                </a:lnTo>
                <a:lnTo>
                  <a:pt x="77" y="172"/>
                </a:lnTo>
                <a:lnTo>
                  <a:pt x="77" y="172"/>
                </a:lnTo>
                <a:lnTo>
                  <a:pt x="77" y="172"/>
                </a:lnTo>
                <a:lnTo>
                  <a:pt x="77" y="172"/>
                </a:lnTo>
                <a:lnTo>
                  <a:pt x="77" y="176"/>
                </a:lnTo>
                <a:lnTo>
                  <a:pt x="77" y="176"/>
                </a:lnTo>
                <a:lnTo>
                  <a:pt x="77" y="176"/>
                </a:lnTo>
                <a:lnTo>
                  <a:pt x="72" y="176"/>
                </a:lnTo>
                <a:lnTo>
                  <a:pt x="72" y="176"/>
                </a:lnTo>
                <a:lnTo>
                  <a:pt x="72" y="172"/>
                </a:lnTo>
                <a:lnTo>
                  <a:pt x="72" y="172"/>
                </a:lnTo>
                <a:lnTo>
                  <a:pt x="72" y="172"/>
                </a:lnTo>
                <a:lnTo>
                  <a:pt x="72" y="172"/>
                </a:lnTo>
                <a:lnTo>
                  <a:pt x="72" y="172"/>
                </a:lnTo>
                <a:lnTo>
                  <a:pt x="72" y="176"/>
                </a:lnTo>
                <a:lnTo>
                  <a:pt x="72" y="176"/>
                </a:lnTo>
                <a:lnTo>
                  <a:pt x="72" y="176"/>
                </a:lnTo>
                <a:lnTo>
                  <a:pt x="72" y="176"/>
                </a:lnTo>
                <a:lnTo>
                  <a:pt x="68" y="181"/>
                </a:lnTo>
                <a:lnTo>
                  <a:pt x="68" y="176"/>
                </a:lnTo>
                <a:lnTo>
                  <a:pt x="68" y="176"/>
                </a:lnTo>
                <a:lnTo>
                  <a:pt x="68" y="176"/>
                </a:lnTo>
                <a:lnTo>
                  <a:pt x="68" y="181"/>
                </a:lnTo>
                <a:lnTo>
                  <a:pt x="68" y="181"/>
                </a:lnTo>
                <a:lnTo>
                  <a:pt x="68" y="181"/>
                </a:lnTo>
                <a:lnTo>
                  <a:pt x="63" y="181"/>
                </a:lnTo>
                <a:lnTo>
                  <a:pt x="63" y="181"/>
                </a:lnTo>
                <a:lnTo>
                  <a:pt x="63" y="181"/>
                </a:lnTo>
                <a:lnTo>
                  <a:pt x="63" y="176"/>
                </a:lnTo>
                <a:lnTo>
                  <a:pt x="63" y="176"/>
                </a:lnTo>
                <a:lnTo>
                  <a:pt x="63" y="176"/>
                </a:lnTo>
                <a:lnTo>
                  <a:pt x="63" y="181"/>
                </a:lnTo>
                <a:lnTo>
                  <a:pt x="63" y="181"/>
                </a:lnTo>
                <a:lnTo>
                  <a:pt x="59" y="181"/>
                </a:lnTo>
                <a:lnTo>
                  <a:pt x="59" y="181"/>
                </a:lnTo>
                <a:lnTo>
                  <a:pt x="59" y="176"/>
                </a:lnTo>
                <a:lnTo>
                  <a:pt x="54" y="176"/>
                </a:lnTo>
                <a:lnTo>
                  <a:pt x="50" y="172"/>
                </a:lnTo>
                <a:lnTo>
                  <a:pt x="50" y="172"/>
                </a:lnTo>
                <a:lnTo>
                  <a:pt x="50" y="167"/>
                </a:lnTo>
                <a:lnTo>
                  <a:pt x="50" y="167"/>
                </a:lnTo>
                <a:lnTo>
                  <a:pt x="50" y="163"/>
                </a:lnTo>
                <a:lnTo>
                  <a:pt x="50" y="163"/>
                </a:lnTo>
                <a:lnTo>
                  <a:pt x="50" y="163"/>
                </a:lnTo>
                <a:lnTo>
                  <a:pt x="50" y="163"/>
                </a:lnTo>
                <a:lnTo>
                  <a:pt x="50" y="163"/>
                </a:lnTo>
                <a:lnTo>
                  <a:pt x="50" y="163"/>
                </a:lnTo>
                <a:lnTo>
                  <a:pt x="50" y="163"/>
                </a:lnTo>
                <a:lnTo>
                  <a:pt x="50" y="158"/>
                </a:lnTo>
                <a:lnTo>
                  <a:pt x="50" y="158"/>
                </a:lnTo>
                <a:lnTo>
                  <a:pt x="50" y="158"/>
                </a:lnTo>
                <a:lnTo>
                  <a:pt x="50" y="158"/>
                </a:lnTo>
                <a:lnTo>
                  <a:pt x="50" y="158"/>
                </a:lnTo>
                <a:lnTo>
                  <a:pt x="50" y="158"/>
                </a:lnTo>
                <a:lnTo>
                  <a:pt x="45" y="158"/>
                </a:lnTo>
                <a:lnTo>
                  <a:pt x="45" y="158"/>
                </a:lnTo>
                <a:lnTo>
                  <a:pt x="45" y="153"/>
                </a:lnTo>
                <a:lnTo>
                  <a:pt x="45" y="153"/>
                </a:lnTo>
                <a:lnTo>
                  <a:pt x="50" y="153"/>
                </a:lnTo>
                <a:lnTo>
                  <a:pt x="50" y="153"/>
                </a:lnTo>
                <a:lnTo>
                  <a:pt x="50" y="153"/>
                </a:lnTo>
                <a:lnTo>
                  <a:pt x="45" y="153"/>
                </a:lnTo>
                <a:lnTo>
                  <a:pt x="45" y="153"/>
                </a:lnTo>
                <a:lnTo>
                  <a:pt x="45" y="153"/>
                </a:lnTo>
                <a:lnTo>
                  <a:pt x="45" y="153"/>
                </a:lnTo>
                <a:lnTo>
                  <a:pt x="45" y="153"/>
                </a:lnTo>
                <a:lnTo>
                  <a:pt x="45" y="153"/>
                </a:lnTo>
                <a:lnTo>
                  <a:pt x="45" y="153"/>
                </a:lnTo>
                <a:lnTo>
                  <a:pt x="45" y="153"/>
                </a:lnTo>
                <a:lnTo>
                  <a:pt x="41" y="153"/>
                </a:lnTo>
                <a:lnTo>
                  <a:pt x="41" y="149"/>
                </a:lnTo>
                <a:lnTo>
                  <a:pt x="41" y="149"/>
                </a:lnTo>
                <a:lnTo>
                  <a:pt x="36" y="144"/>
                </a:lnTo>
                <a:lnTo>
                  <a:pt x="32" y="140"/>
                </a:lnTo>
                <a:lnTo>
                  <a:pt x="27" y="140"/>
                </a:lnTo>
                <a:lnTo>
                  <a:pt x="14" y="140"/>
                </a:lnTo>
                <a:lnTo>
                  <a:pt x="14" y="140"/>
                </a:lnTo>
                <a:lnTo>
                  <a:pt x="14" y="140"/>
                </a:lnTo>
                <a:lnTo>
                  <a:pt x="18" y="140"/>
                </a:lnTo>
                <a:lnTo>
                  <a:pt x="18" y="135"/>
                </a:lnTo>
                <a:lnTo>
                  <a:pt x="18" y="135"/>
                </a:lnTo>
                <a:lnTo>
                  <a:pt x="14" y="135"/>
                </a:lnTo>
                <a:lnTo>
                  <a:pt x="14" y="135"/>
                </a:lnTo>
                <a:lnTo>
                  <a:pt x="14" y="140"/>
                </a:lnTo>
                <a:lnTo>
                  <a:pt x="5" y="140"/>
                </a:lnTo>
                <a:lnTo>
                  <a:pt x="0" y="140"/>
                </a:lnTo>
                <a:lnTo>
                  <a:pt x="0" y="140"/>
                </a:lnTo>
                <a:lnTo>
                  <a:pt x="0" y="135"/>
                </a:lnTo>
                <a:lnTo>
                  <a:pt x="0" y="135"/>
                </a:lnTo>
                <a:lnTo>
                  <a:pt x="5" y="135"/>
                </a:lnTo>
                <a:lnTo>
                  <a:pt x="0" y="131"/>
                </a:lnTo>
                <a:lnTo>
                  <a:pt x="0" y="131"/>
                </a:lnTo>
                <a:lnTo>
                  <a:pt x="0" y="131"/>
                </a:lnTo>
                <a:lnTo>
                  <a:pt x="0" y="126"/>
                </a:lnTo>
                <a:lnTo>
                  <a:pt x="0" y="126"/>
                </a:lnTo>
                <a:lnTo>
                  <a:pt x="0" y="126"/>
                </a:lnTo>
                <a:lnTo>
                  <a:pt x="0" y="122"/>
                </a:lnTo>
                <a:lnTo>
                  <a:pt x="5" y="122"/>
                </a:lnTo>
                <a:lnTo>
                  <a:pt x="5" y="122"/>
                </a:lnTo>
                <a:lnTo>
                  <a:pt x="5" y="117"/>
                </a:lnTo>
                <a:lnTo>
                  <a:pt x="0" y="117"/>
                </a:lnTo>
                <a:lnTo>
                  <a:pt x="0" y="117"/>
                </a:lnTo>
                <a:lnTo>
                  <a:pt x="0" y="113"/>
                </a:lnTo>
                <a:lnTo>
                  <a:pt x="0" y="113"/>
                </a:lnTo>
                <a:lnTo>
                  <a:pt x="0" y="113"/>
                </a:lnTo>
                <a:lnTo>
                  <a:pt x="0" y="108"/>
                </a:lnTo>
                <a:lnTo>
                  <a:pt x="0" y="104"/>
                </a:lnTo>
                <a:lnTo>
                  <a:pt x="0" y="104"/>
                </a:lnTo>
                <a:lnTo>
                  <a:pt x="0" y="99"/>
                </a:lnTo>
                <a:lnTo>
                  <a:pt x="0" y="99"/>
                </a:lnTo>
                <a:lnTo>
                  <a:pt x="0" y="95"/>
                </a:lnTo>
                <a:lnTo>
                  <a:pt x="5" y="90"/>
                </a:lnTo>
                <a:lnTo>
                  <a:pt x="5" y="90"/>
                </a:lnTo>
                <a:lnTo>
                  <a:pt x="9" y="90"/>
                </a:lnTo>
                <a:lnTo>
                  <a:pt x="9" y="86"/>
                </a:lnTo>
                <a:lnTo>
                  <a:pt x="9" y="86"/>
                </a:lnTo>
                <a:lnTo>
                  <a:pt x="9" y="81"/>
                </a:lnTo>
                <a:lnTo>
                  <a:pt x="9" y="81"/>
                </a:lnTo>
                <a:lnTo>
                  <a:pt x="9" y="81"/>
                </a:lnTo>
                <a:lnTo>
                  <a:pt x="14" y="77"/>
                </a:lnTo>
                <a:lnTo>
                  <a:pt x="14" y="77"/>
                </a:lnTo>
                <a:lnTo>
                  <a:pt x="14" y="77"/>
                </a:lnTo>
                <a:lnTo>
                  <a:pt x="14" y="77"/>
                </a:lnTo>
                <a:lnTo>
                  <a:pt x="14" y="77"/>
                </a:lnTo>
                <a:lnTo>
                  <a:pt x="18" y="72"/>
                </a:lnTo>
                <a:lnTo>
                  <a:pt x="18" y="72"/>
                </a:lnTo>
                <a:lnTo>
                  <a:pt x="18" y="68"/>
                </a:lnTo>
                <a:lnTo>
                  <a:pt x="18" y="68"/>
                </a:lnTo>
                <a:lnTo>
                  <a:pt x="18" y="68"/>
                </a:lnTo>
                <a:lnTo>
                  <a:pt x="18" y="68"/>
                </a:lnTo>
                <a:lnTo>
                  <a:pt x="18" y="63"/>
                </a:lnTo>
                <a:lnTo>
                  <a:pt x="18" y="63"/>
                </a:lnTo>
                <a:lnTo>
                  <a:pt x="18" y="63"/>
                </a:lnTo>
                <a:lnTo>
                  <a:pt x="18" y="63"/>
                </a:lnTo>
                <a:lnTo>
                  <a:pt x="23" y="63"/>
                </a:lnTo>
                <a:lnTo>
                  <a:pt x="23" y="59"/>
                </a:lnTo>
                <a:lnTo>
                  <a:pt x="23" y="59"/>
                </a:lnTo>
                <a:lnTo>
                  <a:pt x="18" y="59"/>
                </a:lnTo>
                <a:lnTo>
                  <a:pt x="18" y="54"/>
                </a:lnTo>
                <a:lnTo>
                  <a:pt x="18" y="54"/>
                </a:lnTo>
                <a:lnTo>
                  <a:pt x="18" y="49"/>
                </a:lnTo>
                <a:lnTo>
                  <a:pt x="18" y="49"/>
                </a:lnTo>
                <a:lnTo>
                  <a:pt x="18" y="49"/>
                </a:lnTo>
                <a:lnTo>
                  <a:pt x="18" y="49"/>
                </a:lnTo>
                <a:lnTo>
                  <a:pt x="14" y="45"/>
                </a:lnTo>
                <a:lnTo>
                  <a:pt x="14" y="45"/>
                </a:lnTo>
                <a:lnTo>
                  <a:pt x="18" y="40"/>
                </a:lnTo>
                <a:lnTo>
                  <a:pt x="18" y="40"/>
                </a:lnTo>
                <a:lnTo>
                  <a:pt x="18" y="40"/>
                </a:lnTo>
                <a:lnTo>
                  <a:pt x="18" y="40"/>
                </a:lnTo>
                <a:lnTo>
                  <a:pt x="18" y="40"/>
                </a:lnTo>
                <a:lnTo>
                  <a:pt x="18" y="36"/>
                </a:lnTo>
                <a:lnTo>
                  <a:pt x="18" y="36"/>
                </a:lnTo>
                <a:lnTo>
                  <a:pt x="18" y="36"/>
                </a:lnTo>
                <a:lnTo>
                  <a:pt x="18" y="36"/>
                </a:lnTo>
                <a:lnTo>
                  <a:pt x="18" y="31"/>
                </a:lnTo>
                <a:lnTo>
                  <a:pt x="18" y="31"/>
                </a:lnTo>
                <a:lnTo>
                  <a:pt x="18" y="27"/>
                </a:lnTo>
                <a:lnTo>
                  <a:pt x="18" y="22"/>
                </a:lnTo>
                <a:lnTo>
                  <a:pt x="23" y="22"/>
                </a:lnTo>
                <a:lnTo>
                  <a:pt x="23" y="18"/>
                </a:lnTo>
                <a:lnTo>
                  <a:pt x="27" y="18"/>
                </a:lnTo>
                <a:lnTo>
                  <a:pt x="27" y="13"/>
                </a:lnTo>
                <a:lnTo>
                  <a:pt x="27" y="9"/>
                </a:lnTo>
                <a:lnTo>
                  <a:pt x="27" y="9"/>
                </a:lnTo>
                <a:lnTo>
                  <a:pt x="27" y="4"/>
                </a:lnTo>
                <a:lnTo>
                  <a:pt x="32" y="4"/>
                </a:lnTo>
                <a:lnTo>
                  <a:pt x="36" y="4"/>
                </a:lnTo>
                <a:lnTo>
                  <a:pt x="36" y="0"/>
                </a:lnTo>
                <a:lnTo>
                  <a:pt x="41" y="0"/>
                </a:lnTo>
                <a:lnTo>
                  <a:pt x="41" y="0"/>
                </a:lnTo>
                <a:lnTo>
                  <a:pt x="45" y="0"/>
                </a:lnTo>
                <a:lnTo>
                  <a:pt x="45" y="0"/>
                </a:lnTo>
                <a:lnTo>
                  <a:pt x="50" y="0"/>
                </a:lnTo>
                <a:lnTo>
                  <a:pt x="50" y="0"/>
                </a:lnTo>
                <a:lnTo>
                  <a:pt x="50" y="0"/>
                </a:lnTo>
                <a:lnTo>
                  <a:pt x="59"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4" name="Freeform 120">
            <a:extLst>
              <a:ext uri="{FF2B5EF4-FFF2-40B4-BE49-F238E27FC236}">
                <a16:creationId xmlns:a16="http://schemas.microsoft.com/office/drawing/2014/main" id="{C599961D-475A-DC45-85DF-EEA8B5721829}"/>
              </a:ext>
            </a:extLst>
          </p:cNvPr>
          <p:cNvSpPr>
            <a:spLocks/>
          </p:cNvSpPr>
          <p:nvPr/>
        </p:nvSpPr>
        <p:spPr bwMode="auto">
          <a:xfrm>
            <a:off x="1808596" y="3521746"/>
            <a:ext cx="204059" cy="197254"/>
          </a:xfrm>
          <a:custGeom>
            <a:avLst/>
            <a:gdLst>
              <a:gd name="T0" fmla="*/ 81 w 85"/>
              <a:gd name="T1" fmla="*/ 0 h 81"/>
              <a:gd name="T2" fmla="*/ 81 w 85"/>
              <a:gd name="T3" fmla="*/ 0 h 81"/>
              <a:gd name="T4" fmla="*/ 81 w 85"/>
              <a:gd name="T5" fmla="*/ 4 h 81"/>
              <a:gd name="T6" fmla="*/ 81 w 85"/>
              <a:gd name="T7" fmla="*/ 9 h 81"/>
              <a:gd name="T8" fmla="*/ 76 w 85"/>
              <a:gd name="T9" fmla="*/ 18 h 81"/>
              <a:gd name="T10" fmla="*/ 72 w 85"/>
              <a:gd name="T11" fmla="*/ 31 h 81"/>
              <a:gd name="T12" fmla="*/ 67 w 85"/>
              <a:gd name="T13" fmla="*/ 45 h 81"/>
              <a:gd name="T14" fmla="*/ 67 w 85"/>
              <a:gd name="T15" fmla="*/ 49 h 81"/>
              <a:gd name="T16" fmla="*/ 67 w 85"/>
              <a:gd name="T17" fmla="*/ 45 h 81"/>
              <a:gd name="T18" fmla="*/ 67 w 85"/>
              <a:gd name="T19" fmla="*/ 45 h 81"/>
              <a:gd name="T20" fmla="*/ 67 w 85"/>
              <a:gd name="T21" fmla="*/ 49 h 81"/>
              <a:gd name="T22" fmla="*/ 67 w 85"/>
              <a:gd name="T23" fmla="*/ 49 h 81"/>
              <a:gd name="T24" fmla="*/ 63 w 85"/>
              <a:gd name="T25" fmla="*/ 58 h 81"/>
              <a:gd name="T26" fmla="*/ 63 w 85"/>
              <a:gd name="T27" fmla="*/ 58 h 81"/>
              <a:gd name="T28" fmla="*/ 63 w 85"/>
              <a:gd name="T29" fmla="*/ 58 h 81"/>
              <a:gd name="T30" fmla="*/ 63 w 85"/>
              <a:gd name="T31" fmla="*/ 58 h 81"/>
              <a:gd name="T32" fmla="*/ 63 w 85"/>
              <a:gd name="T33" fmla="*/ 67 h 81"/>
              <a:gd name="T34" fmla="*/ 58 w 85"/>
              <a:gd name="T35" fmla="*/ 72 h 81"/>
              <a:gd name="T36" fmla="*/ 63 w 85"/>
              <a:gd name="T37" fmla="*/ 76 h 81"/>
              <a:gd name="T38" fmla="*/ 63 w 85"/>
              <a:gd name="T39" fmla="*/ 81 h 81"/>
              <a:gd name="T40" fmla="*/ 58 w 85"/>
              <a:gd name="T41" fmla="*/ 81 h 81"/>
              <a:gd name="T42" fmla="*/ 54 w 85"/>
              <a:gd name="T43" fmla="*/ 81 h 81"/>
              <a:gd name="T44" fmla="*/ 49 w 85"/>
              <a:gd name="T45" fmla="*/ 76 h 81"/>
              <a:gd name="T46" fmla="*/ 45 w 85"/>
              <a:gd name="T47" fmla="*/ 76 h 81"/>
              <a:gd name="T48" fmla="*/ 40 w 85"/>
              <a:gd name="T49" fmla="*/ 76 h 81"/>
              <a:gd name="T50" fmla="*/ 31 w 85"/>
              <a:gd name="T51" fmla="*/ 72 h 81"/>
              <a:gd name="T52" fmla="*/ 27 w 85"/>
              <a:gd name="T53" fmla="*/ 72 h 81"/>
              <a:gd name="T54" fmla="*/ 27 w 85"/>
              <a:gd name="T55" fmla="*/ 76 h 81"/>
              <a:gd name="T56" fmla="*/ 27 w 85"/>
              <a:gd name="T57" fmla="*/ 72 h 81"/>
              <a:gd name="T58" fmla="*/ 13 w 85"/>
              <a:gd name="T59" fmla="*/ 58 h 81"/>
              <a:gd name="T60" fmla="*/ 9 w 85"/>
              <a:gd name="T61" fmla="*/ 49 h 81"/>
              <a:gd name="T62" fmla="*/ 0 w 85"/>
              <a:gd name="T63" fmla="*/ 36 h 81"/>
              <a:gd name="T64" fmla="*/ 0 w 85"/>
              <a:gd name="T65" fmla="*/ 36 h 81"/>
              <a:gd name="T66" fmla="*/ 4 w 85"/>
              <a:gd name="T67" fmla="*/ 36 h 81"/>
              <a:gd name="T68" fmla="*/ 9 w 85"/>
              <a:gd name="T69" fmla="*/ 36 h 81"/>
              <a:gd name="T70" fmla="*/ 13 w 85"/>
              <a:gd name="T71" fmla="*/ 36 h 81"/>
              <a:gd name="T72" fmla="*/ 13 w 85"/>
              <a:gd name="T73" fmla="*/ 31 h 81"/>
              <a:gd name="T74" fmla="*/ 18 w 85"/>
              <a:gd name="T75" fmla="*/ 31 h 81"/>
              <a:gd name="T76" fmla="*/ 18 w 85"/>
              <a:gd name="T77" fmla="*/ 22 h 81"/>
              <a:gd name="T78" fmla="*/ 22 w 85"/>
              <a:gd name="T79" fmla="*/ 22 h 81"/>
              <a:gd name="T80" fmla="*/ 27 w 85"/>
              <a:gd name="T81" fmla="*/ 18 h 81"/>
              <a:gd name="T82" fmla="*/ 31 w 85"/>
              <a:gd name="T83" fmla="*/ 18 h 81"/>
              <a:gd name="T84" fmla="*/ 36 w 85"/>
              <a:gd name="T85" fmla="*/ 18 h 81"/>
              <a:gd name="T86" fmla="*/ 36 w 85"/>
              <a:gd name="T87" fmla="*/ 18 h 81"/>
              <a:gd name="T88" fmla="*/ 40 w 85"/>
              <a:gd name="T89" fmla="*/ 13 h 81"/>
              <a:gd name="T90" fmla="*/ 45 w 85"/>
              <a:gd name="T91" fmla="*/ 9 h 81"/>
              <a:gd name="T92" fmla="*/ 45 w 85"/>
              <a:gd name="T93" fmla="*/ 9 h 81"/>
              <a:gd name="T94" fmla="*/ 49 w 85"/>
              <a:gd name="T95" fmla="*/ 4 h 81"/>
              <a:gd name="T96" fmla="*/ 49 w 85"/>
              <a:gd name="T97" fmla="*/ 4 h 81"/>
              <a:gd name="T98" fmla="*/ 54 w 85"/>
              <a:gd name="T99" fmla="*/ 0 h 81"/>
              <a:gd name="T100" fmla="*/ 58 w 85"/>
              <a:gd name="T101" fmla="*/ 4 h 81"/>
              <a:gd name="T102" fmla="*/ 63 w 85"/>
              <a:gd name="T103" fmla="*/ 4 h 81"/>
              <a:gd name="T104" fmla="*/ 63 w 85"/>
              <a:gd name="T105" fmla="*/ 4 h 81"/>
              <a:gd name="T106" fmla="*/ 67 w 85"/>
              <a:gd name="T107" fmla="*/ 4 h 81"/>
              <a:gd name="T108" fmla="*/ 67 w 85"/>
              <a:gd name="T109" fmla="*/ 4 h 81"/>
              <a:gd name="T110" fmla="*/ 72 w 85"/>
              <a:gd name="T111" fmla="*/ 0 h 81"/>
              <a:gd name="T112" fmla="*/ 76 w 85"/>
              <a:gd name="T113" fmla="*/ 0 h 81"/>
              <a:gd name="T114" fmla="*/ 81 w 85"/>
              <a:gd name="T115" fmla="*/ 0 h 81"/>
              <a:gd name="T116" fmla="*/ 81 w 85"/>
              <a:gd name="T11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81">
                <a:moveTo>
                  <a:pt x="81" y="0"/>
                </a:moveTo>
                <a:lnTo>
                  <a:pt x="81" y="0"/>
                </a:lnTo>
                <a:lnTo>
                  <a:pt x="81" y="0"/>
                </a:lnTo>
                <a:lnTo>
                  <a:pt x="81" y="0"/>
                </a:lnTo>
                <a:lnTo>
                  <a:pt x="81" y="0"/>
                </a:lnTo>
                <a:lnTo>
                  <a:pt x="81" y="0"/>
                </a:lnTo>
                <a:lnTo>
                  <a:pt x="81" y="0"/>
                </a:lnTo>
                <a:lnTo>
                  <a:pt x="76" y="0"/>
                </a:lnTo>
                <a:lnTo>
                  <a:pt x="81" y="4"/>
                </a:lnTo>
                <a:lnTo>
                  <a:pt x="81" y="4"/>
                </a:lnTo>
                <a:lnTo>
                  <a:pt x="81" y="4"/>
                </a:lnTo>
                <a:lnTo>
                  <a:pt x="81" y="9"/>
                </a:lnTo>
                <a:lnTo>
                  <a:pt x="81" y="13"/>
                </a:lnTo>
                <a:lnTo>
                  <a:pt x="76" y="13"/>
                </a:lnTo>
                <a:lnTo>
                  <a:pt x="76" y="18"/>
                </a:lnTo>
                <a:lnTo>
                  <a:pt x="76" y="18"/>
                </a:lnTo>
                <a:lnTo>
                  <a:pt x="72" y="22"/>
                </a:lnTo>
                <a:lnTo>
                  <a:pt x="72" y="31"/>
                </a:lnTo>
                <a:lnTo>
                  <a:pt x="72" y="40"/>
                </a:lnTo>
                <a:lnTo>
                  <a:pt x="67" y="45"/>
                </a:lnTo>
                <a:lnTo>
                  <a:pt x="67" y="45"/>
                </a:lnTo>
                <a:lnTo>
                  <a:pt x="67" y="49"/>
                </a:lnTo>
                <a:lnTo>
                  <a:pt x="67" y="49"/>
                </a:lnTo>
                <a:lnTo>
                  <a:pt x="67" y="49"/>
                </a:lnTo>
                <a:lnTo>
                  <a:pt x="67" y="49"/>
                </a:lnTo>
                <a:lnTo>
                  <a:pt x="67" y="45"/>
                </a:lnTo>
                <a:lnTo>
                  <a:pt x="67" y="45"/>
                </a:lnTo>
                <a:lnTo>
                  <a:pt x="67" y="45"/>
                </a:lnTo>
                <a:lnTo>
                  <a:pt x="67" y="45"/>
                </a:lnTo>
                <a:lnTo>
                  <a:pt x="67" y="45"/>
                </a:lnTo>
                <a:lnTo>
                  <a:pt x="67" y="45"/>
                </a:lnTo>
                <a:lnTo>
                  <a:pt x="67" y="45"/>
                </a:lnTo>
                <a:lnTo>
                  <a:pt x="67" y="49"/>
                </a:lnTo>
                <a:lnTo>
                  <a:pt x="67" y="49"/>
                </a:lnTo>
                <a:lnTo>
                  <a:pt x="67" y="49"/>
                </a:lnTo>
                <a:lnTo>
                  <a:pt x="67" y="49"/>
                </a:lnTo>
                <a:lnTo>
                  <a:pt x="67" y="54"/>
                </a:lnTo>
                <a:lnTo>
                  <a:pt x="67" y="58"/>
                </a:lnTo>
                <a:lnTo>
                  <a:pt x="63" y="58"/>
                </a:lnTo>
                <a:lnTo>
                  <a:pt x="63" y="54"/>
                </a:lnTo>
                <a:lnTo>
                  <a:pt x="63" y="54"/>
                </a:lnTo>
                <a:lnTo>
                  <a:pt x="63" y="58"/>
                </a:lnTo>
                <a:lnTo>
                  <a:pt x="63" y="58"/>
                </a:lnTo>
                <a:lnTo>
                  <a:pt x="63" y="58"/>
                </a:lnTo>
                <a:lnTo>
                  <a:pt x="63" y="58"/>
                </a:lnTo>
                <a:lnTo>
                  <a:pt x="63" y="58"/>
                </a:lnTo>
                <a:lnTo>
                  <a:pt x="63" y="58"/>
                </a:lnTo>
                <a:lnTo>
                  <a:pt x="63" y="58"/>
                </a:lnTo>
                <a:lnTo>
                  <a:pt x="63" y="63"/>
                </a:lnTo>
                <a:lnTo>
                  <a:pt x="63" y="63"/>
                </a:lnTo>
                <a:lnTo>
                  <a:pt x="63" y="67"/>
                </a:lnTo>
                <a:lnTo>
                  <a:pt x="63" y="67"/>
                </a:lnTo>
                <a:lnTo>
                  <a:pt x="63" y="67"/>
                </a:lnTo>
                <a:lnTo>
                  <a:pt x="58" y="72"/>
                </a:lnTo>
                <a:lnTo>
                  <a:pt x="58" y="72"/>
                </a:lnTo>
                <a:lnTo>
                  <a:pt x="58" y="76"/>
                </a:lnTo>
                <a:lnTo>
                  <a:pt x="63" y="76"/>
                </a:lnTo>
                <a:lnTo>
                  <a:pt x="63" y="76"/>
                </a:lnTo>
                <a:lnTo>
                  <a:pt x="63" y="76"/>
                </a:lnTo>
                <a:lnTo>
                  <a:pt x="63" y="81"/>
                </a:lnTo>
                <a:lnTo>
                  <a:pt x="63" y="81"/>
                </a:lnTo>
                <a:lnTo>
                  <a:pt x="58" y="81"/>
                </a:lnTo>
                <a:lnTo>
                  <a:pt x="58" y="81"/>
                </a:lnTo>
                <a:lnTo>
                  <a:pt x="54" y="81"/>
                </a:lnTo>
                <a:lnTo>
                  <a:pt x="54" y="81"/>
                </a:lnTo>
                <a:lnTo>
                  <a:pt x="54" y="81"/>
                </a:lnTo>
                <a:lnTo>
                  <a:pt x="54" y="81"/>
                </a:lnTo>
                <a:lnTo>
                  <a:pt x="54" y="81"/>
                </a:lnTo>
                <a:lnTo>
                  <a:pt x="49" y="76"/>
                </a:lnTo>
                <a:lnTo>
                  <a:pt x="49" y="76"/>
                </a:lnTo>
                <a:lnTo>
                  <a:pt x="49" y="76"/>
                </a:lnTo>
                <a:lnTo>
                  <a:pt x="45" y="76"/>
                </a:lnTo>
                <a:lnTo>
                  <a:pt x="45" y="76"/>
                </a:lnTo>
                <a:lnTo>
                  <a:pt x="45" y="76"/>
                </a:lnTo>
                <a:lnTo>
                  <a:pt x="40" y="76"/>
                </a:lnTo>
                <a:lnTo>
                  <a:pt x="36" y="76"/>
                </a:lnTo>
                <a:lnTo>
                  <a:pt x="36" y="76"/>
                </a:lnTo>
                <a:lnTo>
                  <a:pt x="31" y="72"/>
                </a:lnTo>
                <a:lnTo>
                  <a:pt x="31" y="72"/>
                </a:lnTo>
                <a:lnTo>
                  <a:pt x="31" y="72"/>
                </a:lnTo>
                <a:lnTo>
                  <a:pt x="27" y="72"/>
                </a:lnTo>
                <a:lnTo>
                  <a:pt x="27" y="76"/>
                </a:lnTo>
                <a:lnTo>
                  <a:pt x="27" y="76"/>
                </a:lnTo>
                <a:lnTo>
                  <a:pt x="27" y="76"/>
                </a:lnTo>
                <a:lnTo>
                  <a:pt x="27" y="76"/>
                </a:lnTo>
                <a:lnTo>
                  <a:pt x="27" y="76"/>
                </a:lnTo>
                <a:lnTo>
                  <a:pt x="27" y="72"/>
                </a:lnTo>
                <a:lnTo>
                  <a:pt x="22" y="72"/>
                </a:lnTo>
                <a:lnTo>
                  <a:pt x="18" y="63"/>
                </a:lnTo>
                <a:lnTo>
                  <a:pt x="13" y="58"/>
                </a:lnTo>
                <a:lnTo>
                  <a:pt x="13" y="54"/>
                </a:lnTo>
                <a:lnTo>
                  <a:pt x="13" y="49"/>
                </a:lnTo>
                <a:lnTo>
                  <a:pt x="9" y="49"/>
                </a:lnTo>
                <a:lnTo>
                  <a:pt x="4" y="45"/>
                </a:lnTo>
                <a:lnTo>
                  <a:pt x="4" y="40"/>
                </a:lnTo>
                <a:lnTo>
                  <a:pt x="0" y="36"/>
                </a:lnTo>
                <a:lnTo>
                  <a:pt x="0" y="36"/>
                </a:lnTo>
                <a:lnTo>
                  <a:pt x="0" y="36"/>
                </a:lnTo>
                <a:lnTo>
                  <a:pt x="0" y="36"/>
                </a:lnTo>
                <a:lnTo>
                  <a:pt x="4" y="36"/>
                </a:lnTo>
                <a:lnTo>
                  <a:pt x="4" y="36"/>
                </a:lnTo>
                <a:lnTo>
                  <a:pt x="4" y="36"/>
                </a:lnTo>
                <a:lnTo>
                  <a:pt x="4" y="36"/>
                </a:lnTo>
                <a:lnTo>
                  <a:pt x="4" y="36"/>
                </a:lnTo>
                <a:lnTo>
                  <a:pt x="9" y="36"/>
                </a:lnTo>
                <a:lnTo>
                  <a:pt x="9" y="36"/>
                </a:lnTo>
                <a:lnTo>
                  <a:pt x="13" y="36"/>
                </a:lnTo>
                <a:lnTo>
                  <a:pt x="13" y="36"/>
                </a:lnTo>
                <a:lnTo>
                  <a:pt x="13" y="31"/>
                </a:lnTo>
                <a:lnTo>
                  <a:pt x="13" y="31"/>
                </a:lnTo>
                <a:lnTo>
                  <a:pt x="13" y="31"/>
                </a:lnTo>
                <a:lnTo>
                  <a:pt x="13" y="31"/>
                </a:lnTo>
                <a:lnTo>
                  <a:pt x="18" y="31"/>
                </a:lnTo>
                <a:lnTo>
                  <a:pt x="18" y="31"/>
                </a:lnTo>
                <a:lnTo>
                  <a:pt x="18" y="27"/>
                </a:lnTo>
                <a:lnTo>
                  <a:pt x="18" y="22"/>
                </a:lnTo>
                <a:lnTo>
                  <a:pt x="18" y="22"/>
                </a:lnTo>
                <a:lnTo>
                  <a:pt x="18" y="22"/>
                </a:lnTo>
                <a:lnTo>
                  <a:pt x="18" y="22"/>
                </a:lnTo>
                <a:lnTo>
                  <a:pt x="22" y="22"/>
                </a:lnTo>
                <a:lnTo>
                  <a:pt x="22" y="22"/>
                </a:lnTo>
                <a:lnTo>
                  <a:pt x="27" y="22"/>
                </a:lnTo>
                <a:lnTo>
                  <a:pt x="27" y="18"/>
                </a:lnTo>
                <a:lnTo>
                  <a:pt x="27" y="18"/>
                </a:lnTo>
                <a:lnTo>
                  <a:pt x="31" y="18"/>
                </a:lnTo>
                <a:lnTo>
                  <a:pt x="31" y="18"/>
                </a:lnTo>
                <a:lnTo>
                  <a:pt x="31" y="18"/>
                </a:lnTo>
                <a:lnTo>
                  <a:pt x="36" y="18"/>
                </a:lnTo>
                <a:lnTo>
                  <a:pt x="36" y="18"/>
                </a:lnTo>
                <a:lnTo>
                  <a:pt x="36" y="18"/>
                </a:lnTo>
                <a:lnTo>
                  <a:pt x="36" y="18"/>
                </a:lnTo>
                <a:lnTo>
                  <a:pt x="36" y="18"/>
                </a:lnTo>
                <a:lnTo>
                  <a:pt x="36" y="18"/>
                </a:lnTo>
                <a:lnTo>
                  <a:pt x="40" y="18"/>
                </a:lnTo>
                <a:lnTo>
                  <a:pt x="40" y="13"/>
                </a:lnTo>
                <a:lnTo>
                  <a:pt x="45" y="13"/>
                </a:lnTo>
                <a:lnTo>
                  <a:pt x="45" y="13"/>
                </a:lnTo>
                <a:lnTo>
                  <a:pt x="45" y="9"/>
                </a:lnTo>
                <a:lnTo>
                  <a:pt x="45" y="9"/>
                </a:lnTo>
                <a:lnTo>
                  <a:pt x="45" y="9"/>
                </a:lnTo>
                <a:lnTo>
                  <a:pt x="45" y="9"/>
                </a:lnTo>
                <a:lnTo>
                  <a:pt x="49" y="4"/>
                </a:lnTo>
                <a:lnTo>
                  <a:pt x="49" y="4"/>
                </a:lnTo>
                <a:lnTo>
                  <a:pt x="49" y="4"/>
                </a:lnTo>
                <a:lnTo>
                  <a:pt x="49" y="4"/>
                </a:lnTo>
                <a:lnTo>
                  <a:pt x="49" y="4"/>
                </a:lnTo>
                <a:lnTo>
                  <a:pt x="49" y="4"/>
                </a:lnTo>
                <a:lnTo>
                  <a:pt x="49" y="4"/>
                </a:lnTo>
                <a:lnTo>
                  <a:pt x="54" y="0"/>
                </a:lnTo>
                <a:lnTo>
                  <a:pt x="54" y="0"/>
                </a:lnTo>
                <a:lnTo>
                  <a:pt x="54" y="4"/>
                </a:lnTo>
                <a:lnTo>
                  <a:pt x="58" y="4"/>
                </a:lnTo>
                <a:lnTo>
                  <a:pt x="58" y="4"/>
                </a:lnTo>
                <a:lnTo>
                  <a:pt x="58" y="4"/>
                </a:lnTo>
                <a:lnTo>
                  <a:pt x="63" y="4"/>
                </a:lnTo>
                <a:lnTo>
                  <a:pt x="63" y="4"/>
                </a:lnTo>
                <a:lnTo>
                  <a:pt x="63" y="4"/>
                </a:lnTo>
                <a:lnTo>
                  <a:pt x="63" y="4"/>
                </a:lnTo>
                <a:lnTo>
                  <a:pt x="63" y="4"/>
                </a:lnTo>
                <a:lnTo>
                  <a:pt x="63" y="4"/>
                </a:lnTo>
                <a:lnTo>
                  <a:pt x="63" y="4"/>
                </a:lnTo>
                <a:lnTo>
                  <a:pt x="67" y="4"/>
                </a:lnTo>
                <a:lnTo>
                  <a:pt x="67" y="4"/>
                </a:lnTo>
                <a:lnTo>
                  <a:pt x="67" y="4"/>
                </a:lnTo>
                <a:lnTo>
                  <a:pt x="67" y="4"/>
                </a:lnTo>
                <a:lnTo>
                  <a:pt x="67" y="0"/>
                </a:lnTo>
                <a:lnTo>
                  <a:pt x="67" y="4"/>
                </a:lnTo>
                <a:lnTo>
                  <a:pt x="72" y="0"/>
                </a:lnTo>
                <a:lnTo>
                  <a:pt x="72" y="0"/>
                </a:lnTo>
                <a:lnTo>
                  <a:pt x="72" y="0"/>
                </a:lnTo>
                <a:lnTo>
                  <a:pt x="76" y="0"/>
                </a:lnTo>
                <a:lnTo>
                  <a:pt x="76" y="0"/>
                </a:lnTo>
                <a:lnTo>
                  <a:pt x="76" y="0"/>
                </a:lnTo>
                <a:lnTo>
                  <a:pt x="81" y="0"/>
                </a:lnTo>
                <a:lnTo>
                  <a:pt x="85" y="0"/>
                </a:lnTo>
                <a:lnTo>
                  <a:pt x="81" y="0"/>
                </a:lnTo>
                <a:lnTo>
                  <a:pt x="81"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5" name="Freeform 121">
            <a:extLst>
              <a:ext uri="{FF2B5EF4-FFF2-40B4-BE49-F238E27FC236}">
                <a16:creationId xmlns:a16="http://schemas.microsoft.com/office/drawing/2014/main" id="{1BCF1127-9B92-4947-A984-4E0C5F73080A}"/>
              </a:ext>
            </a:extLst>
          </p:cNvPr>
          <p:cNvSpPr>
            <a:spLocks/>
          </p:cNvSpPr>
          <p:nvPr/>
        </p:nvSpPr>
        <p:spPr bwMode="auto">
          <a:xfrm>
            <a:off x="5635284" y="1792740"/>
            <a:ext cx="132038" cy="131502"/>
          </a:xfrm>
          <a:custGeom>
            <a:avLst/>
            <a:gdLst>
              <a:gd name="T0" fmla="*/ 9 w 55"/>
              <a:gd name="T1" fmla="*/ 40 h 54"/>
              <a:gd name="T2" fmla="*/ 0 w 55"/>
              <a:gd name="T3" fmla="*/ 40 h 54"/>
              <a:gd name="T4" fmla="*/ 0 w 55"/>
              <a:gd name="T5" fmla="*/ 36 h 54"/>
              <a:gd name="T6" fmla="*/ 0 w 55"/>
              <a:gd name="T7" fmla="*/ 36 h 54"/>
              <a:gd name="T8" fmla="*/ 9 w 55"/>
              <a:gd name="T9" fmla="*/ 40 h 54"/>
              <a:gd name="T10" fmla="*/ 9 w 55"/>
              <a:gd name="T11" fmla="*/ 36 h 54"/>
              <a:gd name="T12" fmla="*/ 9 w 55"/>
              <a:gd name="T13" fmla="*/ 36 h 54"/>
              <a:gd name="T14" fmla="*/ 5 w 55"/>
              <a:gd name="T15" fmla="*/ 31 h 54"/>
              <a:gd name="T16" fmla="*/ 9 w 55"/>
              <a:gd name="T17" fmla="*/ 27 h 54"/>
              <a:gd name="T18" fmla="*/ 14 w 55"/>
              <a:gd name="T19" fmla="*/ 27 h 54"/>
              <a:gd name="T20" fmla="*/ 18 w 55"/>
              <a:gd name="T21" fmla="*/ 13 h 54"/>
              <a:gd name="T22" fmla="*/ 18 w 55"/>
              <a:gd name="T23" fmla="*/ 13 h 54"/>
              <a:gd name="T24" fmla="*/ 27 w 55"/>
              <a:gd name="T25" fmla="*/ 9 h 54"/>
              <a:gd name="T26" fmla="*/ 32 w 55"/>
              <a:gd name="T27" fmla="*/ 4 h 54"/>
              <a:gd name="T28" fmla="*/ 45 w 55"/>
              <a:gd name="T29" fmla="*/ 4 h 54"/>
              <a:gd name="T30" fmla="*/ 50 w 55"/>
              <a:gd name="T31" fmla="*/ 4 h 54"/>
              <a:gd name="T32" fmla="*/ 55 w 55"/>
              <a:gd name="T33" fmla="*/ 9 h 54"/>
              <a:gd name="T34" fmla="*/ 50 w 55"/>
              <a:gd name="T35" fmla="*/ 13 h 54"/>
              <a:gd name="T36" fmla="*/ 50 w 55"/>
              <a:gd name="T37" fmla="*/ 18 h 54"/>
              <a:gd name="T38" fmla="*/ 45 w 55"/>
              <a:gd name="T39" fmla="*/ 18 h 54"/>
              <a:gd name="T40" fmla="*/ 45 w 55"/>
              <a:gd name="T41" fmla="*/ 18 h 54"/>
              <a:gd name="T42" fmla="*/ 45 w 55"/>
              <a:gd name="T43" fmla="*/ 22 h 54"/>
              <a:gd name="T44" fmla="*/ 50 w 55"/>
              <a:gd name="T45" fmla="*/ 22 h 54"/>
              <a:gd name="T46" fmla="*/ 50 w 55"/>
              <a:gd name="T47" fmla="*/ 22 h 54"/>
              <a:gd name="T48" fmla="*/ 45 w 55"/>
              <a:gd name="T49" fmla="*/ 27 h 54"/>
              <a:gd name="T50" fmla="*/ 45 w 55"/>
              <a:gd name="T51" fmla="*/ 27 h 54"/>
              <a:gd name="T52" fmla="*/ 45 w 55"/>
              <a:gd name="T53" fmla="*/ 31 h 54"/>
              <a:gd name="T54" fmla="*/ 41 w 55"/>
              <a:gd name="T55" fmla="*/ 31 h 54"/>
              <a:gd name="T56" fmla="*/ 41 w 55"/>
              <a:gd name="T57" fmla="*/ 31 h 54"/>
              <a:gd name="T58" fmla="*/ 36 w 55"/>
              <a:gd name="T59" fmla="*/ 31 h 54"/>
              <a:gd name="T60" fmla="*/ 36 w 55"/>
              <a:gd name="T61" fmla="*/ 31 h 54"/>
              <a:gd name="T62" fmla="*/ 36 w 55"/>
              <a:gd name="T63" fmla="*/ 36 h 54"/>
              <a:gd name="T64" fmla="*/ 36 w 55"/>
              <a:gd name="T65" fmla="*/ 40 h 54"/>
              <a:gd name="T66" fmla="*/ 36 w 55"/>
              <a:gd name="T67" fmla="*/ 40 h 54"/>
              <a:gd name="T68" fmla="*/ 36 w 55"/>
              <a:gd name="T69" fmla="*/ 45 h 54"/>
              <a:gd name="T70" fmla="*/ 36 w 55"/>
              <a:gd name="T71" fmla="*/ 45 h 54"/>
              <a:gd name="T72" fmla="*/ 32 w 55"/>
              <a:gd name="T73" fmla="*/ 45 h 54"/>
              <a:gd name="T74" fmla="*/ 32 w 55"/>
              <a:gd name="T75" fmla="*/ 49 h 54"/>
              <a:gd name="T76" fmla="*/ 36 w 55"/>
              <a:gd name="T77" fmla="*/ 49 h 54"/>
              <a:gd name="T78" fmla="*/ 32 w 55"/>
              <a:gd name="T79" fmla="*/ 54 h 54"/>
              <a:gd name="T80" fmla="*/ 27 w 55"/>
              <a:gd name="T81" fmla="*/ 49 h 54"/>
              <a:gd name="T82" fmla="*/ 32 w 55"/>
              <a:gd name="T83" fmla="*/ 49 h 54"/>
              <a:gd name="T84" fmla="*/ 32 w 55"/>
              <a:gd name="T85" fmla="*/ 45 h 54"/>
              <a:gd name="T86" fmla="*/ 32 w 55"/>
              <a:gd name="T87" fmla="*/ 45 h 54"/>
              <a:gd name="T88" fmla="*/ 27 w 55"/>
              <a:gd name="T89" fmla="*/ 40 h 54"/>
              <a:gd name="T90" fmla="*/ 23 w 55"/>
              <a:gd name="T91" fmla="*/ 45 h 54"/>
              <a:gd name="T92" fmla="*/ 23 w 55"/>
              <a:gd name="T93" fmla="*/ 40 h 54"/>
              <a:gd name="T94" fmla="*/ 18 w 55"/>
              <a:gd name="T95" fmla="*/ 40 h 54"/>
              <a:gd name="T96" fmla="*/ 18 w 55"/>
              <a:gd name="T97" fmla="*/ 40 h 54"/>
              <a:gd name="T98" fmla="*/ 18 w 55"/>
              <a:gd name="T99" fmla="*/ 40 h 54"/>
              <a:gd name="T100" fmla="*/ 14 w 55"/>
              <a:gd name="T101" fmla="*/ 40 h 54"/>
              <a:gd name="T102" fmla="*/ 14 w 55"/>
              <a:gd name="T103" fmla="*/ 40 h 54"/>
              <a:gd name="T104" fmla="*/ 9 w 55"/>
              <a:gd name="T105" fmla="*/ 4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 h="54">
                <a:moveTo>
                  <a:pt x="9" y="40"/>
                </a:moveTo>
                <a:lnTo>
                  <a:pt x="9" y="40"/>
                </a:lnTo>
                <a:lnTo>
                  <a:pt x="9" y="40"/>
                </a:lnTo>
                <a:lnTo>
                  <a:pt x="5" y="40"/>
                </a:lnTo>
                <a:lnTo>
                  <a:pt x="5" y="40"/>
                </a:lnTo>
                <a:lnTo>
                  <a:pt x="0" y="40"/>
                </a:lnTo>
                <a:lnTo>
                  <a:pt x="0" y="40"/>
                </a:lnTo>
                <a:lnTo>
                  <a:pt x="0" y="40"/>
                </a:lnTo>
                <a:lnTo>
                  <a:pt x="0" y="36"/>
                </a:lnTo>
                <a:lnTo>
                  <a:pt x="0" y="36"/>
                </a:lnTo>
                <a:lnTo>
                  <a:pt x="0" y="36"/>
                </a:lnTo>
                <a:lnTo>
                  <a:pt x="0" y="36"/>
                </a:lnTo>
                <a:lnTo>
                  <a:pt x="5" y="36"/>
                </a:lnTo>
                <a:lnTo>
                  <a:pt x="9" y="40"/>
                </a:lnTo>
                <a:lnTo>
                  <a:pt x="9" y="40"/>
                </a:lnTo>
                <a:lnTo>
                  <a:pt x="9" y="40"/>
                </a:lnTo>
                <a:lnTo>
                  <a:pt x="9" y="40"/>
                </a:lnTo>
                <a:lnTo>
                  <a:pt x="9" y="36"/>
                </a:lnTo>
                <a:lnTo>
                  <a:pt x="9" y="36"/>
                </a:lnTo>
                <a:lnTo>
                  <a:pt x="5" y="36"/>
                </a:lnTo>
                <a:lnTo>
                  <a:pt x="9" y="36"/>
                </a:lnTo>
                <a:lnTo>
                  <a:pt x="9" y="36"/>
                </a:lnTo>
                <a:lnTo>
                  <a:pt x="9" y="36"/>
                </a:lnTo>
                <a:lnTo>
                  <a:pt x="5" y="31"/>
                </a:lnTo>
                <a:lnTo>
                  <a:pt x="5" y="31"/>
                </a:lnTo>
                <a:lnTo>
                  <a:pt x="5" y="31"/>
                </a:lnTo>
                <a:lnTo>
                  <a:pt x="9" y="27"/>
                </a:lnTo>
                <a:lnTo>
                  <a:pt x="9" y="27"/>
                </a:lnTo>
                <a:lnTo>
                  <a:pt x="9" y="27"/>
                </a:lnTo>
                <a:lnTo>
                  <a:pt x="14" y="27"/>
                </a:lnTo>
                <a:lnTo>
                  <a:pt x="14" y="22"/>
                </a:lnTo>
                <a:lnTo>
                  <a:pt x="14" y="22"/>
                </a:lnTo>
                <a:lnTo>
                  <a:pt x="18" y="13"/>
                </a:lnTo>
                <a:lnTo>
                  <a:pt x="18" y="13"/>
                </a:lnTo>
                <a:lnTo>
                  <a:pt x="18" y="13"/>
                </a:lnTo>
                <a:lnTo>
                  <a:pt x="18" y="13"/>
                </a:lnTo>
                <a:lnTo>
                  <a:pt x="18" y="13"/>
                </a:lnTo>
                <a:lnTo>
                  <a:pt x="23" y="9"/>
                </a:lnTo>
                <a:lnTo>
                  <a:pt x="27" y="9"/>
                </a:lnTo>
                <a:lnTo>
                  <a:pt x="27" y="4"/>
                </a:lnTo>
                <a:lnTo>
                  <a:pt x="27" y="4"/>
                </a:lnTo>
                <a:lnTo>
                  <a:pt x="32" y="4"/>
                </a:lnTo>
                <a:lnTo>
                  <a:pt x="36" y="4"/>
                </a:lnTo>
                <a:lnTo>
                  <a:pt x="41" y="4"/>
                </a:lnTo>
                <a:lnTo>
                  <a:pt x="45" y="4"/>
                </a:lnTo>
                <a:lnTo>
                  <a:pt x="45" y="0"/>
                </a:lnTo>
                <a:lnTo>
                  <a:pt x="50" y="4"/>
                </a:lnTo>
                <a:lnTo>
                  <a:pt x="50" y="4"/>
                </a:lnTo>
                <a:lnTo>
                  <a:pt x="50" y="4"/>
                </a:lnTo>
                <a:lnTo>
                  <a:pt x="55" y="4"/>
                </a:lnTo>
                <a:lnTo>
                  <a:pt x="55" y="9"/>
                </a:lnTo>
                <a:lnTo>
                  <a:pt x="55" y="9"/>
                </a:lnTo>
                <a:lnTo>
                  <a:pt x="55" y="9"/>
                </a:lnTo>
                <a:lnTo>
                  <a:pt x="50" y="13"/>
                </a:lnTo>
                <a:lnTo>
                  <a:pt x="50" y="13"/>
                </a:lnTo>
                <a:lnTo>
                  <a:pt x="50" y="18"/>
                </a:lnTo>
                <a:lnTo>
                  <a:pt x="50" y="18"/>
                </a:lnTo>
                <a:lnTo>
                  <a:pt x="45" y="18"/>
                </a:lnTo>
                <a:lnTo>
                  <a:pt x="45" y="18"/>
                </a:lnTo>
                <a:lnTo>
                  <a:pt x="45" y="18"/>
                </a:lnTo>
                <a:lnTo>
                  <a:pt x="45" y="18"/>
                </a:lnTo>
                <a:lnTo>
                  <a:pt x="45" y="18"/>
                </a:lnTo>
                <a:lnTo>
                  <a:pt x="45" y="18"/>
                </a:lnTo>
                <a:lnTo>
                  <a:pt x="45" y="18"/>
                </a:lnTo>
                <a:lnTo>
                  <a:pt x="45" y="22"/>
                </a:lnTo>
                <a:lnTo>
                  <a:pt x="45" y="22"/>
                </a:lnTo>
                <a:lnTo>
                  <a:pt x="50" y="22"/>
                </a:lnTo>
                <a:lnTo>
                  <a:pt x="50" y="22"/>
                </a:lnTo>
                <a:lnTo>
                  <a:pt x="50" y="22"/>
                </a:lnTo>
                <a:lnTo>
                  <a:pt x="50" y="22"/>
                </a:lnTo>
                <a:lnTo>
                  <a:pt x="50" y="22"/>
                </a:lnTo>
                <a:lnTo>
                  <a:pt x="50" y="22"/>
                </a:lnTo>
                <a:lnTo>
                  <a:pt x="50" y="27"/>
                </a:lnTo>
                <a:lnTo>
                  <a:pt x="45" y="27"/>
                </a:lnTo>
                <a:lnTo>
                  <a:pt x="45" y="27"/>
                </a:lnTo>
                <a:lnTo>
                  <a:pt x="45" y="27"/>
                </a:lnTo>
                <a:lnTo>
                  <a:pt x="45" y="27"/>
                </a:lnTo>
                <a:lnTo>
                  <a:pt x="45" y="27"/>
                </a:lnTo>
                <a:lnTo>
                  <a:pt x="45" y="27"/>
                </a:lnTo>
                <a:lnTo>
                  <a:pt x="45" y="31"/>
                </a:lnTo>
                <a:lnTo>
                  <a:pt x="45" y="31"/>
                </a:lnTo>
                <a:lnTo>
                  <a:pt x="45" y="31"/>
                </a:lnTo>
                <a:lnTo>
                  <a:pt x="45" y="31"/>
                </a:lnTo>
                <a:lnTo>
                  <a:pt x="41" y="31"/>
                </a:lnTo>
                <a:lnTo>
                  <a:pt x="41" y="31"/>
                </a:lnTo>
                <a:lnTo>
                  <a:pt x="41" y="31"/>
                </a:lnTo>
                <a:lnTo>
                  <a:pt x="41" y="31"/>
                </a:lnTo>
                <a:lnTo>
                  <a:pt x="41" y="31"/>
                </a:lnTo>
                <a:lnTo>
                  <a:pt x="36" y="31"/>
                </a:lnTo>
                <a:lnTo>
                  <a:pt x="36" y="31"/>
                </a:lnTo>
                <a:lnTo>
                  <a:pt x="36" y="31"/>
                </a:lnTo>
                <a:lnTo>
                  <a:pt x="36" y="31"/>
                </a:lnTo>
                <a:lnTo>
                  <a:pt x="36" y="31"/>
                </a:lnTo>
                <a:lnTo>
                  <a:pt x="36" y="31"/>
                </a:lnTo>
                <a:lnTo>
                  <a:pt x="36" y="36"/>
                </a:lnTo>
                <a:lnTo>
                  <a:pt x="36" y="36"/>
                </a:lnTo>
                <a:lnTo>
                  <a:pt x="36" y="36"/>
                </a:lnTo>
                <a:lnTo>
                  <a:pt x="36" y="36"/>
                </a:lnTo>
                <a:lnTo>
                  <a:pt x="36" y="40"/>
                </a:lnTo>
                <a:lnTo>
                  <a:pt x="36" y="40"/>
                </a:lnTo>
                <a:lnTo>
                  <a:pt x="36" y="40"/>
                </a:lnTo>
                <a:lnTo>
                  <a:pt x="36" y="40"/>
                </a:lnTo>
                <a:lnTo>
                  <a:pt x="36" y="45"/>
                </a:lnTo>
                <a:lnTo>
                  <a:pt x="36" y="45"/>
                </a:lnTo>
                <a:lnTo>
                  <a:pt x="36" y="45"/>
                </a:lnTo>
                <a:lnTo>
                  <a:pt x="36" y="45"/>
                </a:lnTo>
                <a:lnTo>
                  <a:pt x="36" y="45"/>
                </a:lnTo>
                <a:lnTo>
                  <a:pt x="36" y="45"/>
                </a:lnTo>
                <a:lnTo>
                  <a:pt x="32" y="45"/>
                </a:lnTo>
                <a:lnTo>
                  <a:pt x="32" y="45"/>
                </a:lnTo>
                <a:lnTo>
                  <a:pt x="32" y="45"/>
                </a:lnTo>
                <a:lnTo>
                  <a:pt x="32" y="45"/>
                </a:lnTo>
                <a:lnTo>
                  <a:pt x="32" y="49"/>
                </a:lnTo>
                <a:lnTo>
                  <a:pt x="32" y="49"/>
                </a:lnTo>
                <a:lnTo>
                  <a:pt x="32" y="49"/>
                </a:lnTo>
                <a:lnTo>
                  <a:pt x="36" y="49"/>
                </a:lnTo>
                <a:lnTo>
                  <a:pt x="36" y="49"/>
                </a:lnTo>
                <a:lnTo>
                  <a:pt x="36" y="54"/>
                </a:lnTo>
                <a:lnTo>
                  <a:pt x="32" y="54"/>
                </a:lnTo>
                <a:lnTo>
                  <a:pt x="32" y="54"/>
                </a:lnTo>
                <a:lnTo>
                  <a:pt x="32" y="54"/>
                </a:lnTo>
                <a:lnTo>
                  <a:pt x="32" y="49"/>
                </a:lnTo>
                <a:lnTo>
                  <a:pt x="27" y="49"/>
                </a:lnTo>
                <a:lnTo>
                  <a:pt x="27" y="49"/>
                </a:lnTo>
                <a:lnTo>
                  <a:pt x="32" y="49"/>
                </a:lnTo>
                <a:lnTo>
                  <a:pt x="32" y="49"/>
                </a:lnTo>
                <a:lnTo>
                  <a:pt x="32" y="49"/>
                </a:lnTo>
                <a:lnTo>
                  <a:pt x="32" y="49"/>
                </a:lnTo>
                <a:lnTo>
                  <a:pt x="32" y="45"/>
                </a:lnTo>
                <a:lnTo>
                  <a:pt x="32" y="45"/>
                </a:lnTo>
                <a:lnTo>
                  <a:pt x="32" y="45"/>
                </a:lnTo>
                <a:lnTo>
                  <a:pt x="32" y="45"/>
                </a:lnTo>
                <a:lnTo>
                  <a:pt x="27" y="45"/>
                </a:lnTo>
                <a:lnTo>
                  <a:pt x="27" y="45"/>
                </a:lnTo>
                <a:lnTo>
                  <a:pt x="27" y="40"/>
                </a:lnTo>
                <a:lnTo>
                  <a:pt x="27" y="40"/>
                </a:lnTo>
                <a:lnTo>
                  <a:pt x="27" y="40"/>
                </a:lnTo>
                <a:lnTo>
                  <a:pt x="23" y="45"/>
                </a:lnTo>
                <a:lnTo>
                  <a:pt x="23" y="40"/>
                </a:lnTo>
                <a:lnTo>
                  <a:pt x="23" y="40"/>
                </a:lnTo>
                <a:lnTo>
                  <a:pt x="23" y="40"/>
                </a:lnTo>
                <a:lnTo>
                  <a:pt x="23" y="40"/>
                </a:lnTo>
                <a:lnTo>
                  <a:pt x="23" y="40"/>
                </a:lnTo>
                <a:lnTo>
                  <a:pt x="18" y="40"/>
                </a:lnTo>
                <a:lnTo>
                  <a:pt x="18" y="40"/>
                </a:lnTo>
                <a:lnTo>
                  <a:pt x="18" y="40"/>
                </a:lnTo>
                <a:lnTo>
                  <a:pt x="18" y="40"/>
                </a:lnTo>
                <a:lnTo>
                  <a:pt x="18" y="40"/>
                </a:lnTo>
                <a:lnTo>
                  <a:pt x="18" y="40"/>
                </a:lnTo>
                <a:lnTo>
                  <a:pt x="18" y="40"/>
                </a:lnTo>
                <a:lnTo>
                  <a:pt x="18" y="40"/>
                </a:lnTo>
                <a:lnTo>
                  <a:pt x="14" y="40"/>
                </a:lnTo>
                <a:lnTo>
                  <a:pt x="14" y="40"/>
                </a:lnTo>
                <a:lnTo>
                  <a:pt x="14" y="40"/>
                </a:lnTo>
                <a:lnTo>
                  <a:pt x="14" y="40"/>
                </a:lnTo>
                <a:lnTo>
                  <a:pt x="14" y="40"/>
                </a:lnTo>
                <a:lnTo>
                  <a:pt x="9" y="40"/>
                </a:lnTo>
                <a:lnTo>
                  <a:pt x="14" y="40"/>
                </a:lnTo>
                <a:lnTo>
                  <a:pt x="9" y="40"/>
                </a:lnTo>
                <a:lnTo>
                  <a:pt x="9" y="40"/>
                </a:lnTo>
                <a:lnTo>
                  <a:pt x="9" y="40"/>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6" name="Freeform 122">
            <a:extLst>
              <a:ext uri="{FF2B5EF4-FFF2-40B4-BE49-F238E27FC236}">
                <a16:creationId xmlns:a16="http://schemas.microsoft.com/office/drawing/2014/main" id="{7C9D1A98-EDDC-B545-9214-DB70CF70D7D7}"/>
              </a:ext>
            </a:extLst>
          </p:cNvPr>
          <p:cNvSpPr>
            <a:spLocks noEditPoints="1"/>
          </p:cNvSpPr>
          <p:nvPr/>
        </p:nvSpPr>
        <p:spPr bwMode="auto">
          <a:xfrm>
            <a:off x="5700103" y="989117"/>
            <a:ext cx="739410" cy="594194"/>
          </a:xfrm>
          <a:custGeom>
            <a:avLst/>
            <a:gdLst>
              <a:gd name="T0" fmla="*/ 140 w 308"/>
              <a:gd name="T1" fmla="*/ 49 h 244"/>
              <a:gd name="T2" fmla="*/ 118 w 308"/>
              <a:gd name="T3" fmla="*/ 54 h 244"/>
              <a:gd name="T4" fmla="*/ 136 w 308"/>
              <a:gd name="T5" fmla="*/ 36 h 244"/>
              <a:gd name="T6" fmla="*/ 159 w 308"/>
              <a:gd name="T7" fmla="*/ 31 h 244"/>
              <a:gd name="T8" fmla="*/ 145 w 308"/>
              <a:gd name="T9" fmla="*/ 36 h 244"/>
              <a:gd name="T10" fmla="*/ 177 w 308"/>
              <a:gd name="T11" fmla="*/ 18 h 244"/>
              <a:gd name="T12" fmla="*/ 163 w 308"/>
              <a:gd name="T13" fmla="*/ 27 h 244"/>
              <a:gd name="T14" fmla="*/ 172 w 308"/>
              <a:gd name="T15" fmla="*/ 18 h 244"/>
              <a:gd name="T16" fmla="*/ 276 w 308"/>
              <a:gd name="T17" fmla="*/ 9 h 244"/>
              <a:gd name="T18" fmla="*/ 299 w 308"/>
              <a:gd name="T19" fmla="*/ 9 h 244"/>
              <a:gd name="T20" fmla="*/ 299 w 308"/>
              <a:gd name="T21" fmla="*/ 27 h 244"/>
              <a:gd name="T22" fmla="*/ 299 w 308"/>
              <a:gd name="T23" fmla="*/ 27 h 244"/>
              <a:gd name="T24" fmla="*/ 285 w 308"/>
              <a:gd name="T25" fmla="*/ 36 h 244"/>
              <a:gd name="T26" fmla="*/ 258 w 308"/>
              <a:gd name="T27" fmla="*/ 22 h 244"/>
              <a:gd name="T28" fmla="*/ 244 w 308"/>
              <a:gd name="T29" fmla="*/ 45 h 244"/>
              <a:gd name="T30" fmla="*/ 213 w 308"/>
              <a:gd name="T31" fmla="*/ 45 h 244"/>
              <a:gd name="T32" fmla="*/ 190 w 308"/>
              <a:gd name="T33" fmla="*/ 40 h 244"/>
              <a:gd name="T34" fmla="*/ 168 w 308"/>
              <a:gd name="T35" fmla="*/ 49 h 244"/>
              <a:gd name="T36" fmla="*/ 140 w 308"/>
              <a:gd name="T37" fmla="*/ 68 h 244"/>
              <a:gd name="T38" fmla="*/ 122 w 308"/>
              <a:gd name="T39" fmla="*/ 99 h 244"/>
              <a:gd name="T40" fmla="*/ 113 w 308"/>
              <a:gd name="T41" fmla="*/ 131 h 244"/>
              <a:gd name="T42" fmla="*/ 95 w 308"/>
              <a:gd name="T43" fmla="*/ 158 h 244"/>
              <a:gd name="T44" fmla="*/ 100 w 308"/>
              <a:gd name="T45" fmla="*/ 190 h 244"/>
              <a:gd name="T46" fmla="*/ 91 w 308"/>
              <a:gd name="T47" fmla="*/ 212 h 244"/>
              <a:gd name="T48" fmla="*/ 77 w 308"/>
              <a:gd name="T49" fmla="*/ 226 h 244"/>
              <a:gd name="T50" fmla="*/ 68 w 308"/>
              <a:gd name="T51" fmla="*/ 226 h 244"/>
              <a:gd name="T52" fmla="*/ 46 w 308"/>
              <a:gd name="T53" fmla="*/ 239 h 244"/>
              <a:gd name="T54" fmla="*/ 18 w 308"/>
              <a:gd name="T55" fmla="*/ 244 h 244"/>
              <a:gd name="T56" fmla="*/ 14 w 308"/>
              <a:gd name="T57" fmla="*/ 230 h 244"/>
              <a:gd name="T58" fmla="*/ 14 w 308"/>
              <a:gd name="T59" fmla="*/ 217 h 244"/>
              <a:gd name="T60" fmla="*/ 9 w 308"/>
              <a:gd name="T61" fmla="*/ 212 h 244"/>
              <a:gd name="T62" fmla="*/ 18 w 308"/>
              <a:gd name="T63" fmla="*/ 203 h 244"/>
              <a:gd name="T64" fmla="*/ 5 w 308"/>
              <a:gd name="T65" fmla="*/ 212 h 244"/>
              <a:gd name="T66" fmla="*/ 5 w 308"/>
              <a:gd name="T67" fmla="*/ 208 h 244"/>
              <a:gd name="T68" fmla="*/ 5 w 308"/>
              <a:gd name="T69" fmla="*/ 190 h 244"/>
              <a:gd name="T70" fmla="*/ 32 w 308"/>
              <a:gd name="T71" fmla="*/ 181 h 244"/>
              <a:gd name="T72" fmla="*/ 5 w 308"/>
              <a:gd name="T73" fmla="*/ 190 h 244"/>
              <a:gd name="T74" fmla="*/ 9 w 308"/>
              <a:gd name="T75" fmla="*/ 176 h 244"/>
              <a:gd name="T76" fmla="*/ 9 w 308"/>
              <a:gd name="T77" fmla="*/ 167 h 244"/>
              <a:gd name="T78" fmla="*/ 18 w 308"/>
              <a:gd name="T79" fmla="*/ 158 h 244"/>
              <a:gd name="T80" fmla="*/ 28 w 308"/>
              <a:gd name="T81" fmla="*/ 158 h 244"/>
              <a:gd name="T82" fmla="*/ 46 w 308"/>
              <a:gd name="T83" fmla="*/ 153 h 244"/>
              <a:gd name="T84" fmla="*/ 55 w 308"/>
              <a:gd name="T85" fmla="*/ 144 h 244"/>
              <a:gd name="T86" fmla="*/ 73 w 308"/>
              <a:gd name="T87" fmla="*/ 144 h 244"/>
              <a:gd name="T88" fmla="*/ 77 w 308"/>
              <a:gd name="T89" fmla="*/ 135 h 244"/>
              <a:gd name="T90" fmla="*/ 68 w 308"/>
              <a:gd name="T91" fmla="*/ 131 h 244"/>
              <a:gd name="T92" fmla="*/ 95 w 308"/>
              <a:gd name="T93" fmla="*/ 113 h 244"/>
              <a:gd name="T94" fmla="*/ 100 w 308"/>
              <a:gd name="T95" fmla="*/ 99 h 244"/>
              <a:gd name="T96" fmla="*/ 104 w 308"/>
              <a:gd name="T97" fmla="*/ 86 h 244"/>
              <a:gd name="T98" fmla="*/ 118 w 308"/>
              <a:gd name="T99" fmla="*/ 72 h 244"/>
              <a:gd name="T100" fmla="*/ 131 w 308"/>
              <a:gd name="T101" fmla="*/ 68 h 244"/>
              <a:gd name="T102" fmla="*/ 122 w 308"/>
              <a:gd name="T103" fmla="*/ 63 h 244"/>
              <a:gd name="T104" fmla="*/ 140 w 308"/>
              <a:gd name="T105" fmla="*/ 58 h 244"/>
              <a:gd name="T106" fmla="*/ 154 w 308"/>
              <a:gd name="T107" fmla="*/ 49 h 244"/>
              <a:gd name="T108" fmla="*/ 159 w 308"/>
              <a:gd name="T109" fmla="*/ 36 h 244"/>
              <a:gd name="T110" fmla="*/ 172 w 308"/>
              <a:gd name="T111" fmla="*/ 27 h 244"/>
              <a:gd name="T112" fmla="*/ 186 w 308"/>
              <a:gd name="T113" fmla="*/ 27 h 244"/>
              <a:gd name="T114" fmla="*/ 195 w 308"/>
              <a:gd name="T115" fmla="*/ 22 h 244"/>
              <a:gd name="T116" fmla="*/ 208 w 308"/>
              <a:gd name="T117" fmla="*/ 13 h 244"/>
              <a:gd name="T118" fmla="*/ 231 w 308"/>
              <a:gd name="T119" fmla="*/ 9 h 244"/>
              <a:gd name="T120" fmla="*/ 244 w 308"/>
              <a:gd name="T121" fmla="*/ 4 h 244"/>
              <a:gd name="T122" fmla="*/ 258 w 308"/>
              <a:gd name="T123" fmla="*/ 4 h 244"/>
              <a:gd name="T124" fmla="*/ 262 w 308"/>
              <a:gd name="T125"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244">
                <a:moveTo>
                  <a:pt x="131" y="49"/>
                </a:moveTo>
                <a:lnTo>
                  <a:pt x="131" y="49"/>
                </a:lnTo>
                <a:lnTo>
                  <a:pt x="136" y="49"/>
                </a:lnTo>
                <a:lnTo>
                  <a:pt x="136" y="45"/>
                </a:lnTo>
                <a:lnTo>
                  <a:pt x="136" y="45"/>
                </a:lnTo>
                <a:lnTo>
                  <a:pt x="136" y="45"/>
                </a:lnTo>
                <a:lnTo>
                  <a:pt x="136" y="45"/>
                </a:lnTo>
                <a:lnTo>
                  <a:pt x="136" y="45"/>
                </a:lnTo>
                <a:lnTo>
                  <a:pt x="136" y="40"/>
                </a:lnTo>
                <a:lnTo>
                  <a:pt x="140" y="40"/>
                </a:lnTo>
                <a:lnTo>
                  <a:pt x="140" y="40"/>
                </a:lnTo>
                <a:lnTo>
                  <a:pt x="140" y="40"/>
                </a:lnTo>
                <a:lnTo>
                  <a:pt x="140" y="40"/>
                </a:lnTo>
                <a:lnTo>
                  <a:pt x="140" y="45"/>
                </a:lnTo>
                <a:lnTo>
                  <a:pt x="145" y="45"/>
                </a:lnTo>
                <a:lnTo>
                  <a:pt x="140" y="45"/>
                </a:lnTo>
                <a:lnTo>
                  <a:pt x="140" y="49"/>
                </a:lnTo>
                <a:lnTo>
                  <a:pt x="140" y="49"/>
                </a:lnTo>
                <a:lnTo>
                  <a:pt x="136" y="49"/>
                </a:lnTo>
                <a:lnTo>
                  <a:pt x="136" y="49"/>
                </a:lnTo>
                <a:lnTo>
                  <a:pt x="136" y="49"/>
                </a:lnTo>
                <a:lnTo>
                  <a:pt x="136" y="49"/>
                </a:lnTo>
                <a:lnTo>
                  <a:pt x="136" y="49"/>
                </a:lnTo>
                <a:lnTo>
                  <a:pt x="136" y="49"/>
                </a:lnTo>
                <a:lnTo>
                  <a:pt x="131" y="49"/>
                </a:lnTo>
                <a:lnTo>
                  <a:pt x="131" y="54"/>
                </a:lnTo>
                <a:lnTo>
                  <a:pt x="127" y="54"/>
                </a:lnTo>
                <a:lnTo>
                  <a:pt x="127" y="49"/>
                </a:lnTo>
                <a:lnTo>
                  <a:pt x="127" y="49"/>
                </a:lnTo>
                <a:lnTo>
                  <a:pt x="127" y="54"/>
                </a:lnTo>
                <a:lnTo>
                  <a:pt x="127" y="54"/>
                </a:lnTo>
                <a:lnTo>
                  <a:pt x="127" y="54"/>
                </a:lnTo>
                <a:lnTo>
                  <a:pt x="122" y="54"/>
                </a:lnTo>
                <a:lnTo>
                  <a:pt x="122" y="54"/>
                </a:lnTo>
                <a:lnTo>
                  <a:pt x="118" y="54"/>
                </a:lnTo>
                <a:lnTo>
                  <a:pt x="118" y="54"/>
                </a:lnTo>
                <a:lnTo>
                  <a:pt x="118" y="54"/>
                </a:lnTo>
                <a:lnTo>
                  <a:pt x="118" y="54"/>
                </a:lnTo>
                <a:lnTo>
                  <a:pt x="118" y="49"/>
                </a:lnTo>
                <a:lnTo>
                  <a:pt x="127" y="49"/>
                </a:lnTo>
                <a:lnTo>
                  <a:pt x="131" y="45"/>
                </a:lnTo>
                <a:lnTo>
                  <a:pt x="131" y="45"/>
                </a:lnTo>
                <a:lnTo>
                  <a:pt x="131" y="40"/>
                </a:lnTo>
                <a:lnTo>
                  <a:pt x="131" y="40"/>
                </a:lnTo>
                <a:lnTo>
                  <a:pt x="131" y="40"/>
                </a:lnTo>
                <a:lnTo>
                  <a:pt x="131" y="40"/>
                </a:lnTo>
                <a:lnTo>
                  <a:pt x="131" y="40"/>
                </a:lnTo>
                <a:lnTo>
                  <a:pt x="131" y="36"/>
                </a:lnTo>
                <a:lnTo>
                  <a:pt x="131" y="36"/>
                </a:lnTo>
                <a:lnTo>
                  <a:pt x="136" y="36"/>
                </a:lnTo>
                <a:lnTo>
                  <a:pt x="136" y="36"/>
                </a:lnTo>
                <a:lnTo>
                  <a:pt x="136" y="36"/>
                </a:lnTo>
                <a:lnTo>
                  <a:pt x="136" y="36"/>
                </a:lnTo>
                <a:lnTo>
                  <a:pt x="136" y="36"/>
                </a:lnTo>
                <a:lnTo>
                  <a:pt x="136" y="36"/>
                </a:lnTo>
                <a:lnTo>
                  <a:pt x="136" y="40"/>
                </a:lnTo>
                <a:lnTo>
                  <a:pt x="136" y="40"/>
                </a:lnTo>
                <a:lnTo>
                  <a:pt x="136" y="40"/>
                </a:lnTo>
                <a:lnTo>
                  <a:pt x="136" y="45"/>
                </a:lnTo>
                <a:lnTo>
                  <a:pt x="136" y="45"/>
                </a:lnTo>
                <a:lnTo>
                  <a:pt x="136" y="45"/>
                </a:lnTo>
                <a:lnTo>
                  <a:pt x="131" y="49"/>
                </a:lnTo>
                <a:moveTo>
                  <a:pt x="154" y="27"/>
                </a:moveTo>
                <a:lnTo>
                  <a:pt x="154" y="27"/>
                </a:lnTo>
                <a:lnTo>
                  <a:pt x="154" y="31"/>
                </a:lnTo>
                <a:lnTo>
                  <a:pt x="154" y="27"/>
                </a:lnTo>
                <a:lnTo>
                  <a:pt x="154" y="27"/>
                </a:lnTo>
                <a:lnTo>
                  <a:pt x="159" y="31"/>
                </a:lnTo>
                <a:lnTo>
                  <a:pt x="159" y="31"/>
                </a:lnTo>
                <a:lnTo>
                  <a:pt x="159" y="31"/>
                </a:lnTo>
                <a:lnTo>
                  <a:pt x="159" y="31"/>
                </a:lnTo>
                <a:lnTo>
                  <a:pt x="159" y="31"/>
                </a:lnTo>
                <a:lnTo>
                  <a:pt x="159" y="31"/>
                </a:lnTo>
                <a:lnTo>
                  <a:pt x="159" y="31"/>
                </a:lnTo>
                <a:lnTo>
                  <a:pt x="159" y="36"/>
                </a:lnTo>
                <a:lnTo>
                  <a:pt x="159" y="36"/>
                </a:lnTo>
                <a:lnTo>
                  <a:pt x="159" y="36"/>
                </a:lnTo>
                <a:lnTo>
                  <a:pt x="154" y="36"/>
                </a:lnTo>
                <a:lnTo>
                  <a:pt x="154" y="36"/>
                </a:lnTo>
                <a:lnTo>
                  <a:pt x="149" y="36"/>
                </a:lnTo>
                <a:lnTo>
                  <a:pt x="149" y="40"/>
                </a:lnTo>
                <a:lnTo>
                  <a:pt x="149" y="40"/>
                </a:lnTo>
                <a:lnTo>
                  <a:pt x="149" y="40"/>
                </a:lnTo>
                <a:lnTo>
                  <a:pt x="145" y="40"/>
                </a:lnTo>
                <a:lnTo>
                  <a:pt x="145" y="40"/>
                </a:lnTo>
                <a:lnTo>
                  <a:pt x="145" y="36"/>
                </a:lnTo>
                <a:lnTo>
                  <a:pt x="145" y="36"/>
                </a:lnTo>
                <a:lnTo>
                  <a:pt x="145" y="36"/>
                </a:lnTo>
                <a:lnTo>
                  <a:pt x="149" y="36"/>
                </a:lnTo>
                <a:lnTo>
                  <a:pt x="145" y="36"/>
                </a:lnTo>
                <a:lnTo>
                  <a:pt x="149" y="31"/>
                </a:lnTo>
                <a:lnTo>
                  <a:pt x="149" y="31"/>
                </a:lnTo>
                <a:lnTo>
                  <a:pt x="149" y="31"/>
                </a:lnTo>
                <a:lnTo>
                  <a:pt x="149" y="31"/>
                </a:lnTo>
                <a:lnTo>
                  <a:pt x="154" y="31"/>
                </a:lnTo>
                <a:lnTo>
                  <a:pt x="149" y="31"/>
                </a:lnTo>
                <a:lnTo>
                  <a:pt x="149" y="31"/>
                </a:lnTo>
                <a:lnTo>
                  <a:pt x="149" y="31"/>
                </a:lnTo>
                <a:lnTo>
                  <a:pt x="149" y="31"/>
                </a:lnTo>
                <a:lnTo>
                  <a:pt x="154" y="31"/>
                </a:lnTo>
                <a:lnTo>
                  <a:pt x="154" y="27"/>
                </a:lnTo>
                <a:lnTo>
                  <a:pt x="154" y="27"/>
                </a:lnTo>
                <a:lnTo>
                  <a:pt x="154" y="27"/>
                </a:lnTo>
                <a:moveTo>
                  <a:pt x="172" y="18"/>
                </a:moveTo>
                <a:lnTo>
                  <a:pt x="172" y="18"/>
                </a:lnTo>
                <a:lnTo>
                  <a:pt x="172" y="22"/>
                </a:lnTo>
                <a:lnTo>
                  <a:pt x="177" y="22"/>
                </a:lnTo>
                <a:lnTo>
                  <a:pt x="177" y="18"/>
                </a:lnTo>
                <a:lnTo>
                  <a:pt x="177" y="18"/>
                </a:lnTo>
                <a:lnTo>
                  <a:pt x="177" y="22"/>
                </a:lnTo>
                <a:lnTo>
                  <a:pt x="177" y="22"/>
                </a:lnTo>
                <a:lnTo>
                  <a:pt x="177" y="22"/>
                </a:lnTo>
                <a:lnTo>
                  <a:pt x="172" y="22"/>
                </a:lnTo>
                <a:lnTo>
                  <a:pt x="172" y="22"/>
                </a:lnTo>
                <a:lnTo>
                  <a:pt x="172" y="22"/>
                </a:lnTo>
                <a:lnTo>
                  <a:pt x="172" y="27"/>
                </a:lnTo>
                <a:lnTo>
                  <a:pt x="168" y="27"/>
                </a:lnTo>
                <a:lnTo>
                  <a:pt x="168" y="27"/>
                </a:lnTo>
                <a:lnTo>
                  <a:pt x="168" y="27"/>
                </a:lnTo>
                <a:lnTo>
                  <a:pt x="168" y="27"/>
                </a:lnTo>
                <a:lnTo>
                  <a:pt x="163" y="27"/>
                </a:lnTo>
                <a:lnTo>
                  <a:pt x="163" y="31"/>
                </a:lnTo>
                <a:lnTo>
                  <a:pt x="159" y="27"/>
                </a:lnTo>
                <a:lnTo>
                  <a:pt x="159" y="27"/>
                </a:lnTo>
                <a:lnTo>
                  <a:pt x="159" y="27"/>
                </a:lnTo>
                <a:lnTo>
                  <a:pt x="163" y="27"/>
                </a:lnTo>
                <a:lnTo>
                  <a:pt x="163" y="27"/>
                </a:lnTo>
                <a:lnTo>
                  <a:pt x="163" y="27"/>
                </a:lnTo>
                <a:lnTo>
                  <a:pt x="163" y="27"/>
                </a:lnTo>
                <a:lnTo>
                  <a:pt x="163" y="27"/>
                </a:lnTo>
                <a:lnTo>
                  <a:pt x="163" y="27"/>
                </a:lnTo>
                <a:lnTo>
                  <a:pt x="163" y="27"/>
                </a:lnTo>
                <a:lnTo>
                  <a:pt x="163" y="22"/>
                </a:lnTo>
                <a:lnTo>
                  <a:pt x="168" y="22"/>
                </a:lnTo>
                <a:lnTo>
                  <a:pt x="168" y="27"/>
                </a:lnTo>
                <a:lnTo>
                  <a:pt x="168" y="22"/>
                </a:lnTo>
                <a:lnTo>
                  <a:pt x="168" y="22"/>
                </a:lnTo>
                <a:lnTo>
                  <a:pt x="168" y="22"/>
                </a:lnTo>
                <a:lnTo>
                  <a:pt x="168" y="22"/>
                </a:lnTo>
                <a:lnTo>
                  <a:pt x="168" y="22"/>
                </a:lnTo>
                <a:lnTo>
                  <a:pt x="168" y="18"/>
                </a:lnTo>
                <a:lnTo>
                  <a:pt x="172" y="18"/>
                </a:lnTo>
                <a:lnTo>
                  <a:pt x="172" y="18"/>
                </a:lnTo>
                <a:lnTo>
                  <a:pt x="172" y="18"/>
                </a:lnTo>
                <a:lnTo>
                  <a:pt x="172" y="18"/>
                </a:lnTo>
                <a:lnTo>
                  <a:pt x="172" y="18"/>
                </a:lnTo>
                <a:lnTo>
                  <a:pt x="172" y="18"/>
                </a:lnTo>
                <a:lnTo>
                  <a:pt x="172" y="18"/>
                </a:lnTo>
                <a:lnTo>
                  <a:pt x="172" y="18"/>
                </a:lnTo>
                <a:moveTo>
                  <a:pt x="271" y="9"/>
                </a:moveTo>
                <a:lnTo>
                  <a:pt x="271" y="9"/>
                </a:lnTo>
                <a:lnTo>
                  <a:pt x="271" y="9"/>
                </a:lnTo>
                <a:lnTo>
                  <a:pt x="271" y="4"/>
                </a:lnTo>
                <a:lnTo>
                  <a:pt x="276" y="9"/>
                </a:lnTo>
                <a:lnTo>
                  <a:pt x="271" y="9"/>
                </a:lnTo>
                <a:lnTo>
                  <a:pt x="276" y="13"/>
                </a:lnTo>
                <a:lnTo>
                  <a:pt x="276" y="13"/>
                </a:lnTo>
                <a:lnTo>
                  <a:pt x="276" y="13"/>
                </a:lnTo>
                <a:lnTo>
                  <a:pt x="276" y="13"/>
                </a:lnTo>
                <a:lnTo>
                  <a:pt x="276" y="13"/>
                </a:lnTo>
                <a:lnTo>
                  <a:pt x="276" y="13"/>
                </a:lnTo>
                <a:lnTo>
                  <a:pt x="276" y="9"/>
                </a:lnTo>
                <a:lnTo>
                  <a:pt x="276" y="9"/>
                </a:lnTo>
                <a:lnTo>
                  <a:pt x="276" y="4"/>
                </a:lnTo>
                <a:lnTo>
                  <a:pt x="281" y="4"/>
                </a:lnTo>
                <a:lnTo>
                  <a:pt x="281" y="4"/>
                </a:lnTo>
                <a:lnTo>
                  <a:pt x="285" y="4"/>
                </a:lnTo>
                <a:lnTo>
                  <a:pt x="285" y="4"/>
                </a:lnTo>
                <a:lnTo>
                  <a:pt x="285" y="4"/>
                </a:lnTo>
                <a:lnTo>
                  <a:pt x="285" y="4"/>
                </a:lnTo>
                <a:lnTo>
                  <a:pt x="290" y="4"/>
                </a:lnTo>
                <a:lnTo>
                  <a:pt x="290" y="9"/>
                </a:lnTo>
                <a:lnTo>
                  <a:pt x="290" y="9"/>
                </a:lnTo>
                <a:lnTo>
                  <a:pt x="290" y="9"/>
                </a:lnTo>
                <a:lnTo>
                  <a:pt x="294" y="4"/>
                </a:lnTo>
                <a:lnTo>
                  <a:pt x="294" y="4"/>
                </a:lnTo>
                <a:lnTo>
                  <a:pt x="299" y="9"/>
                </a:lnTo>
                <a:lnTo>
                  <a:pt x="299" y="9"/>
                </a:lnTo>
                <a:lnTo>
                  <a:pt x="299" y="9"/>
                </a:lnTo>
                <a:lnTo>
                  <a:pt x="299" y="9"/>
                </a:lnTo>
                <a:lnTo>
                  <a:pt x="303" y="9"/>
                </a:lnTo>
                <a:lnTo>
                  <a:pt x="308" y="13"/>
                </a:lnTo>
                <a:lnTo>
                  <a:pt x="308" y="13"/>
                </a:lnTo>
                <a:lnTo>
                  <a:pt x="308" y="13"/>
                </a:lnTo>
                <a:lnTo>
                  <a:pt x="303" y="13"/>
                </a:lnTo>
                <a:lnTo>
                  <a:pt x="299" y="18"/>
                </a:lnTo>
                <a:lnTo>
                  <a:pt x="294" y="18"/>
                </a:lnTo>
                <a:lnTo>
                  <a:pt x="281" y="18"/>
                </a:lnTo>
                <a:lnTo>
                  <a:pt x="281" y="18"/>
                </a:lnTo>
                <a:lnTo>
                  <a:pt x="294" y="18"/>
                </a:lnTo>
                <a:lnTo>
                  <a:pt x="294" y="22"/>
                </a:lnTo>
                <a:lnTo>
                  <a:pt x="294" y="22"/>
                </a:lnTo>
                <a:lnTo>
                  <a:pt x="294" y="22"/>
                </a:lnTo>
                <a:lnTo>
                  <a:pt x="294" y="22"/>
                </a:lnTo>
                <a:lnTo>
                  <a:pt x="294" y="22"/>
                </a:lnTo>
                <a:lnTo>
                  <a:pt x="294" y="22"/>
                </a:lnTo>
                <a:lnTo>
                  <a:pt x="299" y="22"/>
                </a:lnTo>
                <a:lnTo>
                  <a:pt x="299" y="27"/>
                </a:lnTo>
                <a:lnTo>
                  <a:pt x="299" y="22"/>
                </a:lnTo>
                <a:lnTo>
                  <a:pt x="299" y="22"/>
                </a:lnTo>
                <a:lnTo>
                  <a:pt x="299" y="22"/>
                </a:lnTo>
                <a:lnTo>
                  <a:pt x="303" y="22"/>
                </a:lnTo>
                <a:lnTo>
                  <a:pt x="303" y="22"/>
                </a:lnTo>
                <a:lnTo>
                  <a:pt x="303" y="22"/>
                </a:lnTo>
                <a:lnTo>
                  <a:pt x="303" y="22"/>
                </a:lnTo>
                <a:lnTo>
                  <a:pt x="303" y="22"/>
                </a:lnTo>
                <a:lnTo>
                  <a:pt x="303" y="22"/>
                </a:lnTo>
                <a:lnTo>
                  <a:pt x="308" y="22"/>
                </a:lnTo>
                <a:lnTo>
                  <a:pt x="308" y="27"/>
                </a:lnTo>
                <a:lnTo>
                  <a:pt x="308" y="27"/>
                </a:lnTo>
                <a:lnTo>
                  <a:pt x="308" y="27"/>
                </a:lnTo>
                <a:lnTo>
                  <a:pt x="308" y="27"/>
                </a:lnTo>
                <a:lnTo>
                  <a:pt x="308" y="27"/>
                </a:lnTo>
                <a:lnTo>
                  <a:pt x="303" y="27"/>
                </a:lnTo>
                <a:lnTo>
                  <a:pt x="303" y="27"/>
                </a:lnTo>
                <a:lnTo>
                  <a:pt x="299" y="27"/>
                </a:lnTo>
                <a:lnTo>
                  <a:pt x="299" y="27"/>
                </a:lnTo>
                <a:lnTo>
                  <a:pt x="299" y="27"/>
                </a:lnTo>
                <a:lnTo>
                  <a:pt x="299" y="27"/>
                </a:lnTo>
                <a:lnTo>
                  <a:pt x="299" y="27"/>
                </a:lnTo>
                <a:lnTo>
                  <a:pt x="299" y="27"/>
                </a:lnTo>
                <a:lnTo>
                  <a:pt x="299" y="31"/>
                </a:lnTo>
                <a:lnTo>
                  <a:pt x="299" y="31"/>
                </a:lnTo>
                <a:lnTo>
                  <a:pt x="299" y="31"/>
                </a:lnTo>
                <a:lnTo>
                  <a:pt x="299" y="31"/>
                </a:lnTo>
                <a:lnTo>
                  <a:pt x="294" y="31"/>
                </a:lnTo>
                <a:lnTo>
                  <a:pt x="290" y="31"/>
                </a:lnTo>
                <a:lnTo>
                  <a:pt x="290" y="36"/>
                </a:lnTo>
                <a:lnTo>
                  <a:pt x="290" y="36"/>
                </a:lnTo>
                <a:lnTo>
                  <a:pt x="290" y="36"/>
                </a:lnTo>
                <a:lnTo>
                  <a:pt x="290" y="36"/>
                </a:lnTo>
                <a:lnTo>
                  <a:pt x="285" y="36"/>
                </a:lnTo>
                <a:lnTo>
                  <a:pt x="285" y="36"/>
                </a:lnTo>
                <a:lnTo>
                  <a:pt x="285" y="36"/>
                </a:lnTo>
                <a:lnTo>
                  <a:pt x="290" y="31"/>
                </a:lnTo>
                <a:lnTo>
                  <a:pt x="290" y="31"/>
                </a:lnTo>
                <a:lnTo>
                  <a:pt x="290" y="31"/>
                </a:lnTo>
                <a:lnTo>
                  <a:pt x="290" y="31"/>
                </a:lnTo>
                <a:lnTo>
                  <a:pt x="290" y="27"/>
                </a:lnTo>
                <a:lnTo>
                  <a:pt x="285" y="22"/>
                </a:lnTo>
                <a:lnTo>
                  <a:pt x="281" y="22"/>
                </a:lnTo>
                <a:lnTo>
                  <a:pt x="276" y="22"/>
                </a:lnTo>
                <a:lnTo>
                  <a:pt x="276" y="22"/>
                </a:lnTo>
                <a:lnTo>
                  <a:pt x="271" y="18"/>
                </a:lnTo>
                <a:lnTo>
                  <a:pt x="271" y="18"/>
                </a:lnTo>
                <a:lnTo>
                  <a:pt x="267" y="18"/>
                </a:lnTo>
                <a:lnTo>
                  <a:pt x="267" y="22"/>
                </a:lnTo>
                <a:lnTo>
                  <a:pt x="262" y="22"/>
                </a:lnTo>
                <a:lnTo>
                  <a:pt x="262" y="22"/>
                </a:lnTo>
                <a:lnTo>
                  <a:pt x="262" y="22"/>
                </a:lnTo>
                <a:lnTo>
                  <a:pt x="262" y="22"/>
                </a:lnTo>
                <a:lnTo>
                  <a:pt x="258" y="22"/>
                </a:lnTo>
                <a:lnTo>
                  <a:pt x="258" y="22"/>
                </a:lnTo>
                <a:lnTo>
                  <a:pt x="258" y="22"/>
                </a:lnTo>
                <a:lnTo>
                  <a:pt x="253" y="22"/>
                </a:lnTo>
                <a:lnTo>
                  <a:pt x="253" y="27"/>
                </a:lnTo>
                <a:lnTo>
                  <a:pt x="253" y="27"/>
                </a:lnTo>
                <a:lnTo>
                  <a:pt x="253" y="27"/>
                </a:lnTo>
                <a:lnTo>
                  <a:pt x="249" y="27"/>
                </a:lnTo>
                <a:lnTo>
                  <a:pt x="249" y="31"/>
                </a:lnTo>
                <a:lnTo>
                  <a:pt x="249" y="31"/>
                </a:lnTo>
                <a:lnTo>
                  <a:pt x="249" y="36"/>
                </a:lnTo>
                <a:lnTo>
                  <a:pt x="249" y="36"/>
                </a:lnTo>
                <a:lnTo>
                  <a:pt x="249" y="40"/>
                </a:lnTo>
                <a:lnTo>
                  <a:pt x="249" y="40"/>
                </a:lnTo>
                <a:lnTo>
                  <a:pt x="249" y="40"/>
                </a:lnTo>
                <a:lnTo>
                  <a:pt x="249" y="40"/>
                </a:lnTo>
                <a:lnTo>
                  <a:pt x="244" y="40"/>
                </a:lnTo>
                <a:lnTo>
                  <a:pt x="244" y="40"/>
                </a:lnTo>
                <a:lnTo>
                  <a:pt x="244" y="45"/>
                </a:lnTo>
                <a:lnTo>
                  <a:pt x="244" y="45"/>
                </a:lnTo>
                <a:lnTo>
                  <a:pt x="240" y="45"/>
                </a:lnTo>
                <a:lnTo>
                  <a:pt x="240" y="45"/>
                </a:lnTo>
                <a:lnTo>
                  <a:pt x="240" y="45"/>
                </a:lnTo>
                <a:lnTo>
                  <a:pt x="235" y="45"/>
                </a:lnTo>
                <a:lnTo>
                  <a:pt x="235" y="45"/>
                </a:lnTo>
                <a:lnTo>
                  <a:pt x="231" y="45"/>
                </a:lnTo>
                <a:lnTo>
                  <a:pt x="231" y="45"/>
                </a:lnTo>
                <a:lnTo>
                  <a:pt x="231" y="40"/>
                </a:lnTo>
                <a:lnTo>
                  <a:pt x="226" y="45"/>
                </a:lnTo>
                <a:lnTo>
                  <a:pt x="226" y="45"/>
                </a:lnTo>
                <a:lnTo>
                  <a:pt x="226" y="45"/>
                </a:lnTo>
                <a:lnTo>
                  <a:pt x="222" y="45"/>
                </a:lnTo>
                <a:lnTo>
                  <a:pt x="222" y="45"/>
                </a:lnTo>
                <a:lnTo>
                  <a:pt x="222" y="45"/>
                </a:lnTo>
                <a:lnTo>
                  <a:pt x="217" y="45"/>
                </a:lnTo>
                <a:lnTo>
                  <a:pt x="213" y="45"/>
                </a:lnTo>
                <a:lnTo>
                  <a:pt x="213" y="45"/>
                </a:lnTo>
                <a:lnTo>
                  <a:pt x="213" y="45"/>
                </a:lnTo>
                <a:lnTo>
                  <a:pt x="208" y="40"/>
                </a:lnTo>
                <a:lnTo>
                  <a:pt x="208" y="40"/>
                </a:lnTo>
                <a:lnTo>
                  <a:pt x="208" y="40"/>
                </a:lnTo>
                <a:lnTo>
                  <a:pt x="204" y="36"/>
                </a:lnTo>
                <a:lnTo>
                  <a:pt x="199" y="36"/>
                </a:lnTo>
                <a:lnTo>
                  <a:pt x="199" y="36"/>
                </a:lnTo>
                <a:lnTo>
                  <a:pt x="199" y="36"/>
                </a:lnTo>
                <a:lnTo>
                  <a:pt x="199" y="36"/>
                </a:lnTo>
                <a:lnTo>
                  <a:pt x="195" y="36"/>
                </a:lnTo>
                <a:lnTo>
                  <a:pt x="195" y="36"/>
                </a:lnTo>
                <a:lnTo>
                  <a:pt x="195" y="36"/>
                </a:lnTo>
                <a:lnTo>
                  <a:pt x="195" y="36"/>
                </a:lnTo>
                <a:lnTo>
                  <a:pt x="195" y="40"/>
                </a:lnTo>
                <a:lnTo>
                  <a:pt x="195" y="40"/>
                </a:lnTo>
                <a:lnTo>
                  <a:pt x="195" y="36"/>
                </a:lnTo>
                <a:lnTo>
                  <a:pt x="190" y="36"/>
                </a:lnTo>
                <a:lnTo>
                  <a:pt x="190" y="40"/>
                </a:lnTo>
                <a:lnTo>
                  <a:pt x="190" y="40"/>
                </a:lnTo>
                <a:lnTo>
                  <a:pt x="186" y="40"/>
                </a:lnTo>
                <a:lnTo>
                  <a:pt x="186" y="40"/>
                </a:lnTo>
                <a:lnTo>
                  <a:pt x="186" y="40"/>
                </a:lnTo>
                <a:lnTo>
                  <a:pt x="186" y="40"/>
                </a:lnTo>
                <a:lnTo>
                  <a:pt x="186" y="45"/>
                </a:lnTo>
                <a:lnTo>
                  <a:pt x="186" y="45"/>
                </a:lnTo>
                <a:lnTo>
                  <a:pt x="186" y="45"/>
                </a:lnTo>
                <a:lnTo>
                  <a:pt x="186" y="49"/>
                </a:lnTo>
                <a:lnTo>
                  <a:pt x="186" y="49"/>
                </a:lnTo>
                <a:lnTo>
                  <a:pt x="186" y="49"/>
                </a:lnTo>
                <a:lnTo>
                  <a:pt x="186" y="49"/>
                </a:lnTo>
                <a:lnTo>
                  <a:pt x="181" y="49"/>
                </a:lnTo>
                <a:lnTo>
                  <a:pt x="181" y="49"/>
                </a:lnTo>
                <a:lnTo>
                  <a:pt x="177" y="49"/>
                </a:lnTo>
                <a:lnTo>
                  <a:pt x="172" y="49"/>
                </a:lnTo>
                <a:lnTo>
                  <a:pt x="172" y="49"/>
                </a:lnTo>
                <a:lnTo>
                  <a:pt x="168" y="49"/>
                </a:lnTo>
                <a:lnTo>
                  <a:pt x="163" y="49"/>
                </a:lnTo>
                <a:lnTo>
                  <a:pt x="163" y="49"/>
                </a:lnTo>
                <a:lnTo>
                  <a:pt x="163" y="49"/>
                </a:lnTo>
                <a:lnTo>
                  <a:pt x="163" y="49"/>
                </a:lnTo>
                <a:lnTo>
                  <a:pt x="163" y="54"/>
                </a:lnTo>
                <a:lnTo>
                  <a:pt x="163" y="54"/>
                </a:lnTo>
                <a:lnTo>
                  <a:pt x="163" y="54"/>
                </a:lnTo>
                <a:lnTo>
                  <a:pt x="163" y="58"/>
                </a:lnTo>
                <a:lnTo>
                  <a:pt x="159" y="58"/>
                </a:lnTo>
                <a:lnTo>
                  <a:pt x="154" y="58"/>
                </a:lnTo>
                <a:lnTo>
                  <a:pt x="154" y="58"/>
                </a:lnTo>
                <a:lnTo>
                  <a:pt x="149" y="58"/>
                </a:lnTo>
                <a:lnTo>
                  <a:pt x="145" y="58"/>
                </a:lnTo>
                <a:lnTo>
                  <a:pt x="145" y="68"/>
                </a:lnTo>
                <a:lnTo>
                  <a:pt x="145" y="68"/>
                </a:lnTo>
                <a:lnTo>
                  <a:pt x="145" y="68"/>
                </a:lnTo>
                <a:lnTo>
                  <a:pt x="140" y="68"/>
                </a:lnTo>
                <a:lnTo>
                  <a:pt x="140" y="68"/>
                </a:lnTo>
                <a:lnTo>
                  <a:pt x="140" y="68"/>
                </a:lnTo>
                <a:lnTo>
                  <a:pt x="140" y="72"/>
                </a:lnTo>
                <a:lnTo>
                  <a:pt x="140" y="72"/>
                </a:lnTo>
                <a:lnTo>
                  <a:pt x="145" y="72"/>
                </a:lnTo>
                <a:lnTo>
                  <a:pt x="145" y="77"/>
                </a:lnTo>
                <a:lnTo>
                  <a:pt x="145" y="77"/>
                </a:lnTo>
                <a:lnTo>
                  <a:pt x="140" y="77"/>
                </a:lnTo>
                <a:lnTo>
                  <a:pt x="136" y="81"/>
                </a:lnTo>
                <a:lnTo>
                  <a:pt x="131" y="86"/>
                </a:lnTo>
                <a:lnTo>
                  <a:pt x="131" y="86"/>
                </a:lnTo>
                <a:lnTo>
                  <a:pt x="131" y="90"/>
                </a:lnTo>
                <a:lnTo>
                  <a:pt x="131" y="90"/>
                </a:lnTo>
                <a:lnTo>
                  <a:pt x="127" y="90"/>
                </a:lnTo>
                <a:lnTo>
                  <a:pt x="127" y="95"/>
                </a:lnTo>
                <a:lnTo>
                  <a:pt x="127" y="95"/>
                </a:lnTo>
                <a:lnTo>
                  <a:pt x="122" y="95"/>
                </a:lnTo>
                <a:lnTo>
                  <a:pt x="122" y="99"/>
                </a:lnTo>
                <a:lnTo>
                  <a:pt x="122" y="99"/>
                </a:lnTo>
                <a:lnTo>
                  <a:pt x="122" y="99"/>
                </a:lnTo>
                <a:lnTo>
                  <a:pt x="122" y="99"/>
                </a:lnTo>
                <a:lnTo>
                  <a:pt x="122" y="104"/>
                </a:lnTo>
                <a:lnTo>
                  <a:pt x="122" y="108"/>
                </a:lnTo>
                <a:lnTo>
                  <a:pt x="122" y="108"/>
                </a:lnTo>
                <a:lnTo>
                  <a:pt x="118" y="113"/>
                </a:lnTo>
                <a:lnTo>
                  <a:pt x="118" y="117"/>
                </a:lnTo>
                <a:lnTo>
                  <a:pt x="113" y="117"/>
                </a:lnTo>
                <a:lnTo>
                  <a:pt x="113" y="122"/>
                </a:lnTo>
                <a:lnTo>
                  <a:pt x="113" y="122"/>
                </a:lnTo>
                <a:lnTo>
                  <a:pt x="118" y="126"/>
                </a:lnTo>
                <a:lnTo>
                  <a:pt x="118" y="126"/>
                </a:lnTo>
                <a:lnTo>
                  <a:pt x="118" y="131"/>
                </a:lnTo>
                <a:lnTo>
                  <a:pt x="118" y="131"/>
                </a:lnTo>
                <a:lnTo>
                  <a:pt x="118" y="131"/>
                </a:lnTo>
                <a:lnTo>
                  <a:pt x="118" y="131"/>
                </a:lnTo>
                <a:lnTo>
                  <a:pt x="113" y="135"/>
                </a:lnTo>
                <a:lnTo>
                  <a:pt x="113" y="131"/>
                </a:lnTo>
                <a:lnTo>
                  <a:pt x="109" y="131"/>
                </a:lnTo>
                <a:lnTo>
                  <a:pt x="104" y="131"/>
                </a:lnTo>
                <a:lnTo>
                  <a:pt x="104" y="131"/>
                </a:lnTo>
                <a:lnTo>
                  <a:pt x="100" y="135"/>
                </a:lnTo>
                <a:lnTo>
                  <a:pt x="100" y="135"/>
                </a:lnTo>
                <a:lnTo>
                  <a:pt x="100" y="135"/>
                </a:lnTo>
                <a:lnTo>
                  <a:pt x="100" y="135"/>
                </a:lnTo>
                <a:lnTo>
                  <a:pt x="95" y="140"/>
                </a:lnTo>
                <a:lnTo>
                  <a:pt x="95" y="140"/>
                </a:lnTo>
                <a:lnTo>
                  <a:pt x="95" y="144"/>
                </a:lnTo>
                <a:lnTo>
                  <a:pt x="91" y="149"/>
                </a:lnTo>
                <a:lnTo>
                  <a:pt x="91" y="149"/>
                </a:lnTo>
                <a:lnTo>
                  <a:pt x="91" y="149"/>
                </a:lnTo>
                <a:lnTo>
                  <a:pt x="95" y="153"/>
                </a:lnTo>
                <a:lnTo>
                  <a:pt x="91" y="153"/>
                </a:lnTo>
                <a:lnTo>
                  <a:pt x="91" y="153"/>
                </a:lnTo>
                <a:lnTo>
                  <a:pt x="91" y="158"/>
                </a:lnTo>
                <a:lnTo>
                  <a:pt x="95" y="158"/>
                </a:lnTo>
                <a:lnTo>
                  <a:pt x="91" y="158"/>
                </a:lnTo>
                <a:lnTo>
                  <a:pt x="91" y="158"/>
                </a:lnTo>
                <a:lnTo>
                  <a:pt x="95" y="167"/>
                </a:lnTo>
                <a:lnTo>
                  <a:pt x="95" y="167"/>
                </a:lnTo>
                <a:lnTo>
                  <a:pt x="95" y="167"/>
                </a:lnTo>
                <a:lnTo>
                  <a:pt x="95" y="171"/>
                </a:lnTo>
                <a:lnTo>
                  <a:pt x="95" y="176"/>
                </a:lnTo>
                <a:lnTo>
                  <a:pt x="95" y="176"/>
                </a:lnTo>
                <a:lnTo>
                  <a:pt x="100" y="181"/>
                </a:lnTo>
                <a:lnTo>
                  <a:pt x="100" y="181"/>
                </a:lnTo>
                <a:lnTo>
                  <a:pt x="100" y="181"/>
                </a:lnTo>
                <a:lnTo>
                  <a:pt x="104" y="185"/>
                </a:lnTo>
                <a:lnTo>
                  <a:pt x="104" y="185"/>
                </a:lnTo>
                <a:lnTo>
                  <a:pt x="104" y="185"/>
                </a:lnTo>
                <a:lnTo>
                  <a:pt x="100" y="185"/>
                </a:lnTo>
                <a:lnTo>
                  <a:pt x="100" y="190"/>
                </a:lnTo>
                <a:lnTo>
                  <a:pt x="100" y="190"/>
                </a:lnTo>
                <a:lnTo>
                  <a:pt x="100" y="190"/>
                </a:lnTo>
                <a:lnTo>
                  <a:pt x="100" y="190"/>
                </a:lnTo>
                <a:lnTo>
                  <a:pt x="95" y="190"/>
                </a:lnTo>
                <a:lnTo>
                  <a:pt x="95" y="190"/>
                </a:lnTo>
                <a:lnTo>
                  <a:pt x="95" y="194"/>
                </a:lnTo>
                <a:lnTo>
                  <a:pt x="100" y="194"/>
                </a:lnTo>
                <a:lnTo>
                  <a:pt x="100" y="199"/>
                </a:lnTo>
                <a:lnTo>
                  <a:pt x="100" y="199"/>
                </a:lnTo>
                <a:lnTo>
                  <a:pt x="100" y="203"/>
                </a:lnTo>
                <a:lnTo>
                  <a:pt x="100" y="203"/>
                </a:lnTo>
                <a:lnTo>
                  <a:pt x="100" y="203"/>
                </a:lnTo>
                <a:lnTo>
                  <a:pt x="100" y="208"/>
                </a:lnTo>
                <a:lnTo>
                  <a:pt x="95" y="208"/>
                </a:lnTo>
                <a:lnTo>
                  <a:pt x="95" y="208"/>
                </a:lnTo>
                <a:lnTo>
                  <a:pt x="95" y="212"/>
                </a:lnTo>
                <a:lnTo>
                  <a:pt x="95" y="212"/>
                </a:lnTo>
                <a:lnTo>
                  <a:pt x="91" y="212"/>
                </a:lnTo>
                <a:lnTo>
                  <a:pt x="91" y="212"/>
                </a:lnTo>
                <a:lnTo>
                  <a:pt x="91" y="212"/>
                </a:lnTo>
                <a:lnTo>
                  <a:pt x="91" y="217"/>
                </a:lnTo>
                <a:lnTo>
                  <a:pt x="86" y="217"/>
                </a:lnTo>
                <a:lnTo>
                  <a:pt x="86" y="217"/>
                </a:lnTo>
                <a:lnTo>
                  <a:pt x="91" y="221"/>
                </a:lnTo>
                <a:lnTo>
                  <a:pt x="91" y="221"/>
                </a:lnTo>
                <a:lnTo>
                  <a:pt x="91" y="226"/>
                </a:lnTo>
                <a:lnTo>
                  <a:pt x="91" y="226"/>
                </a:lnTo>
                <a:lnTo>
                  <a:pt x="86" y="230"/>
                </a:lnTo>
                <a:lnTo>
                  <a:pt x="86" y="230"/>
                </a:lnTo>
                <a:lnTo>
                  <a:pt x="86" y="230"/>
                </a:lnTo>
                <a:lnTo>
                  <a:pt x="86" y="226"/>
                </a:lnTo>
                <a:lnTo>
                  <a:pt x="86" y="226"/>
                </a:lnTo>
                <a:lnTo>
                  <a:pt x="82" y="226"/>
                </a:lnTo>
                <a:lnTo>
                  <a:pt x="82" y="226"/>
                </a:lnTo>
                <a:lnTo>
                  <a:pt x="82" y="226"/>
                </a:lnTo>
                <a:lnTo>
                  <a:pt x="77" y="226"/>
                </a:lnTo>
                <a:lnTo>
                  <a:pt x="77" y="226"/>
                </a:lnTo>
                <a:lnTo>
                  <a:pt x="77" y="226"/>
                </a:lnTo>
                <a:lnTo>
                  <a:pt x="77" y="221"/>
                </a:lnTo>
                <a:lnTo>
                  <a:pt x="73" y="221"/>
                </a:lnTo>
                <a:lnTo>
                  <a:pt x="73" y="221"/>
                </a:lnTo>
                <a:lnTo>
                  <a:pt x="73" y="217"/>
                </a:lnTo>
                <a:lnTo>
                  <a:pt x="73" y="217"/>
                </a:lnTo>
                <a:lnTo>
                  <a:pt x="73" y="212"/>
                </a:lnTo>
                <a:lnTo>
                  <a:pt x="73" y="217"/>
                </a:lnTo>
                <a:lnTo>
                  <a:pt x="73" y="217"/>
                </a:lnTo>
                <a:lnTo>
                  <a:pt x="73" y="217"/>
                </a:lnTo>
                <a:lnTo>
                  <a:pt x="73" y="217"/>
                </a:lnTo>
                <a:lnTo>
                  <a:pt x="73" y="221"/>
                </a:lnTo>
                <a:lnTo>
                  <a:pt x="73" y="221"/>
                </a:lnTo>
                <a:lnTo>
                  <a:pt x="73" y="221"/>
                </a:lnTo>
                <a:lnTo>
                  <a:pt x="73" y="221"/>
                </a:lnTo>
                <a:lnTo>
                  <a:pt x="68" y="226"/>
                </a:lnTo>
                <a:lnTo>
                  <a:pt x="68" y="226"/>
                </a:lnTo>
                <a:lnTo>
                  <a:pt x="68" y="226"/>
                </a:lnTo>
                <a:lnTo>
                  <a:pt x="68" y="226"/>
                </a:lnTo>
                <a:lnTo>
                  <a:pt x="64" y="230"/>
                </a:lnTo>
                <a:lnTo>
                  <a:pt x="64" y="230"/>
                </a:lnTo>
                <a:lnTo>
                  <a:pt x="64" y="226"/>
                </a:lnTo>
                <a:lnTo>
                  <a:pt x="59" y="226"/>
                </a:lnTo>
                <a:lnTo>
                  <a:pt x="59" y="226"/>
                </a:lnTo>
                <a:lnTo>
                  <a:pt x="59" y="226"/>
                </a:lnTo>
                <a:lnTo>
                  <a:pt x="64" y="226"/>
                </a:lnTo>
                <a:lnTo>
                  <a:pt x="59" y="230"/>
                </a:lnTo>
                <a:lnTo>
                  <a:pt x="59" y="230"/>
                </a:lnTo>
                <a:lnTo>
                  <a:pt x="59" y="230"/>
                </a:lnTo>
                <a:lnTo>
                  <a:pt x="55" y="230"/>
                </a:lnTo>
                <a:lnTo>
                  <a:pt x="59" y="230"/>
                </a:lnTo>
                <a:lnTo>
                  <a:pt x="55" y="230"/>
                </a:lnTo>
                <a:lnTo>
                  <a:pt x="55" y="230"/>
                </a:lnTo>
                <a:lnTo>
                  <a:pt x="55" y="235"/>
                </a:lnTo>
                <a:lnTo>
                  <a:pt x="55" y="235"/>
                </a:lnTo>
                <a:lnTo>
                  <a:pt x="50" y="235"/>
                </a:lnTo>
                <a:lnTo>
                  <a:pt x="46" y="239"/>
                </a:lnTo>
                <a:lnTo>
                  <a:pt x="41" y="244"/>
                </a:lnTo>
                <a:lnTo>
                  <a:pt x="41" y="244"/>
                </a:lnTo>
                <a:lnTo>
                  <a:pt x="41" y="244"/>
                </a:lnTo>
                <a:lnTo>
                  <a:pt x="37" y="244"/>
                </a:lnTo>
                <a:lnTo>
                  <a:pt x="32" y="244"/>
                </a:lnTo>
                <a:lnTo>
                  <a:pt x="28" y="244"/>
                </a:lnTo>
                <a:lnTo>
                  <a:pt x="23" y="244"/>
                </a:lnTo>
                <a:lnTo>
                  <a:pt x="23" y="244"/>
                </a:lnTo>
                <a:lnTo>
                  <a:pt x="23" y="244"/>
                </a:lnTo>
                <a:lnTo>
                  <a:pt x="23" y="244"/>
                </a:lnTo>
                <a:lnTo>
                  <a:pt x="23" y="244"/>
                </a:lnTo>
                <a:lnTo>
                  <a:pt x="23" y="244"/>
                </a:lnTo>
                <a:lnTo>
                  <a:pt x="23" y="244"/>
                </a:lnTo>
                <a:lnTo>
                  <a:pt x="23" y="244"/>
                </a:lnTo>
                <a:lnTo>
                  <a:pt x="23" y="244"/>
                </a:lnTo>
                <a:lnTo>
                  <a:pt x="23" y="244"/>
                </a:lnTo>
                <a:lnTo>
                  <a:pt x="18" y="244"/>
                </a:lnTo>
                <a:lnTo>
                  <a:pt x="18" y="244"/>
                </a:lnTo>
                <a:lnTo>
                  <a:pt x="18" y="244"/>
                </a:lnTo>
                <a:lnTo>
                  <a:pt x="23" y="244"/>
                </a:lnTo>
                <a:lnTo>
                  <a:pt x="18" y="244"/>
                </a:lnTo>
                <a:lnTo>
                  <a:pt x="18" y="239"/>
                </a:lnTo>
                <a:lnTo>
                  <a:pt x="18" y="239"/>
                </a:lnTo>
                <a:lnTo>
                  <a:pt x="18" y="239"/>
                </a:lnTo>
                <a:lnTo>
                  <a:pt x="18" y="239"/>
                </a:lnTo>
                <a:lnTo>
                  <a:pt x="14" y="239"/>
                </a:lnTo>
                <a:lnTo>
                  <a:pt x="9" y="239"/>
                </a:lnTo>
                <a:lnTo>
                  <a:pt x="9" y="235"/>
                </a:lnTo>
                <a:lnTo>
                  <a:pt x="5" y="235"/>
                </a:lnTo>
                <a:lnTo>
                  <a:pt x="5" y="235"/>
                </a:lnTo>
                <a:lnTo>
                  <a:pt x="5" y="230"/>
                </a:lnTo>
                <a:lnTo>
                  <a:pt x="5" y="226"/>
                </a:lnTo>
                <a:lnTo>
                  <a:pt x="5" y="226"/>
                </a:lnTo>
                <a:lnTo>
                  <a:pt x="9" y="230"/>
                </a:lnTo>
                <a:lnTo>
                  <a:pt x="14" y="230"/>
                </a:lnTo>
                <a:lnTo>
                  <a:pt x="14" y="230"/>
                </a:lnTo>
                <a:lnTo>
                  <a:pt x="14" y="230"/>
                </a:lnTo>
                <a:lnTo>
                  <a:pt x="18" y="226"/>
                </a:lnTo>
                <a:lnTo>
                  <a:pt x="18" y="226"/>
                </a:lnTo>
                <a:lnTo>
                  <a:pt x="14" y="230"/>
                </a:lnTo>
                <a:lnTo>
                  <a:pt x="14" y="226"/>
                </a:lnTo>
                <a:lnTo>
                  <a:pt x="9" y="226"/>
                </a:lnTo>
                <a:lnTo>
                  <a:pt x="9" y="226"/>
                </a:lnTo>
                <a:lnTo>
                  <a:pt x="9" y="226"/>
                </a:lnTo>
                <a:lnTo>
                  <a:pt x="9" y="226"/>
                </a:lnTo>
                <a:lnTo>
                  <a:pt x="9" y="221"/>
                </a:lnTo>
                <a:lnTo>
                  <a:pt x="9" y="221"/>
                </a:lnTo>
                <a:lnTo>
                  <a:pt x="14" y="221"/>
                </a:lnTo>
                <a:lnTo>
                  <a:pt x="14" y="221"/>
                </a:lnTo>
                <a:lnTo>
                  <a:pt x="18" y="217"/>
                </a:lnTo>
                <a:lnTo>
                  <a:pt x="18" y="217"/>
                </a:lnTo>
                <a:lnTo>
                  <a:pt x="18" y="217"/>
                </a:lnTo>
                <a:lnTo>
                  <a:pt x="14" y="217"/>
                </a:lnTo>
                <a:lnTo>
                  <a:pt x="14" y="217"/>
                </a:lnTo>
                <a:lnTo>
                  <a:pt x="14" y="221"/>
                </a:lnTo>
                <a:lnTo>
                  <a:pt x="9" y="221"/>
                </a:lnTo>
                <a:lnTo>
                  <a:pt x="9" y="221"/>
                </a:lnTo>
                <a:lnTo>
                  <a:pt x="9" y="221"/>
                </a:lnTo>
                <a:lnTo>
                  <a:pt x="5" y="221"/>
                </a:lnTo>
                <a:lnTo>
                  <a:pt x="5" y="226"/>
                </a:lnTo>
                <a:lnTo>
                  <a:pt x="5" y="226"/>
                </a:lnTo>
                <a:lnTo>
                  <a:pt x="0" y="226"/>
                </a:lnTo>
                <a:lnTo>
                  <a:pt x="0" y="221"/>
                </a:lnTo>
                <a:lnTo>
                  <a:pt x="0" y="217"/>
                </a:lnTo>
                <a:lnTo>
                  <a:pt x="0" y="217"/>
                </a:lnTo>
                <a:lnTo>
                  <a:pt x="5" y="217"/>
                </a:lnTo>
                <a:lnTo>
                  <a:pt x="5" y="217"/>
                </a:lnTo>
                <a:lnTo>
                  <a:pt x="5" y="212"/>
                </a:lnTo>
                <a:lnTo>
                  <a:pt x="5" y="212"/>
                </a:lnTo>
                <a:lnTo>
                  <a:pt x="5" y="217"/>
                </a:lnTo>
                <a:lnTo>
                  <a:pt x="9" y="217"/>
                </a:lnTo>
                <a:lnTo>
                  <a:pt x="9" y="212"/>
                </a:lnTo>
                <a:lnTo>
                  <a:pt x="14" y="212"/>
                </a:lnTo>
                <a:lnTo>
                  <a:pt x="14" y="212"/>
                </a:lnTo>
                <a:lnTo>
                  <a:pt x="14" y="212"/>
                </a:lnTo>
                <a:lnTo>
                  <a:pt x="14" y="212"/>
                </a:lnTo>
                <a:lnTo>
                  <a:pt x="14" y="212"/>
                </a:lnTo>
                <a:lnTo>
                  <a:pt x="9" y="212"/>
                </a:lnTo>
                <a:lnTo>
                  <a:pt x="9" y="212"/>
                </a:lnTo>
                <a:lnTo>
                  <a:pt x="9" y="212"/>
                </a:lnTo>
                <a:lnTo>
                  <a:pt x="9" y="212"/>
                </a:lnTo>
                <a:lnTo>
                  <a:pt x="14" y="208"/>
                </a:lnTo>
                <a:lnTo>
                  <a:pt x="14" y="208"/>
                </a:lnTo>
                <a:lnTo>
                  <a:pt x="14" y="208"/>
                </a:lnTo>
                <a:lnTo>
                  <a:pt x="14" y="208"/>
                </a:lnTo>
                <a:lnTo>
                  <a:pt x="14" y="203"/>
                </a:lnTo>
                <a:lnTo>
                  <a:pt x="18" y="203"/>
                </a:lnTo>
                <a:lnTo>
                  <a:pt x="18" y="203"/>
                </a:lnTo>
                <a:lnTo>
                  <a:pt x="18" y="203"/>
                </a:lnTo>
                <a:lnTo>
                  <a:pt x="18" y="203"/>
                </a:lnTo>
                <a:lnTo>
                  <a:pt x="18" y="208"/>
                </a:lnTo>
                <a:lnTo>
                  <a:pt x="23" y="203"/>
                </a:lnTo>
                <a:lnTo>
                  <a:pt x="23" y="199"/>
                </a:lnTo>
                <a:lnTo>
                  <a:pt x="23" y="199"/>
                </a:lnTo>
                <a:lnTo>
                  <a:pt x="28" y="199"/>
                </a:lnTo>
                <a:lnTo>
                  <a:pt x="28" y="199"/>
                </a:lnTo>
                <a:lnTo>
                  <a:pt x="23" y="199"/>
                </a:lnTo>
                <a:lnTo>
                  <a:pt x="18" y="199"/>
                </a:lnTo>
                <a:lnTo>
                  <a:pt x="14" y="203"/>
                </a:lnTo>
                <a:lnTo>
                  <a:pt x="14" y="203"/>
                </a:lnTo>
                <a:lnTo>
                  <a:pt x="14" y="203"/>
                </a:lnTo>
                <a:lnTo>
                  <a:pt x="9" y="208"/>
                </a:lnTo>
                <a:lnTo>
                  <a:pt x="9" y="208"/>
                </a:lnTo>
                <a:lnTo>
                  <a:pt x="9" y="208"/>
                </a:lnTo>
                <a:lnTo>
                  <a:pt x="9" y="208"/>
                </a:lnTo>
                <a:lnTo>
                  <a:pt x="5" y="212"/>
                </a:lnTo>
                <a:lnTo>
                  <a:pt x="5" y="212"/>
                </a:lnTo>
                <a:lnTo>
                  <a:pt x="5" y="212"/>
                </a:lnTo>
                <a:lnTo>
                  <a:pt x="0" y="212"/>
                </a:lnTo>
                <a:lnTo>
                  <a:pt x="0" y="217"/>
                </a:lnTo>
                <a:lnTo>
                  <a:pt x="0" y="217"/>
                </a:lnTo>
                <a:lnTo>
                  <a:pt x="0" y="217"/>
                </a:lnTo>
                <a:lnTo>
                  <a:pt x="0" y="217"/>
                </a:lnTo>
                <a:lnTo>
                  <a:pt x="0" y="212"/>
                </a:lnTo>
                <a:lnTo>
                  <a:pt x="0" y="212"/>
                </a:lnTo>
                <a:lnTo>
                  <a:pt x="0" y="212"/>
                </a:lnTo>
                <a:lnTo>
                  <a:pt x="0" y="208"/>
                </a:lnTo>
                <a:lnTo>
                  <a:pt x="0" y="208"/>
                </a:lnTo>
                <a:lnTo>
                  <a:pt x="0" y="208"/>
                </a:lnTo>
                <a:lnTo>
                  <a:pt x="5" y="208"/>
                </a:lnTo>
                <a:lnTo>
                  <a:pt x="5" y="208"/>
                </a:lnTo>
                <a:lnTo>
                  <a:pt x="5" y="208"/>
                </a:lnTo>
                <a:lnTo>
                  <a:pt x="9" y="208"/>
                </a:lnTo>
                <a:lnTo>
                  <a:pt x="9" y="208"/>
                </a:lnTo>
                <a:lnTo>
                  <a:pt x="5" y="208"/>
                </a:lnTo>
                <a:lnTo>
                  <a:pt x="5" y="208"/>
                </a:lnTo>
                <a:lnTo>
                  <a:pt x="5" y="203"/>
                </a:lnTo>
                <a:lnTo>
                  <a:pt x="0" y="203"/>
                </a:lnTo>
                <a:lnTo>
                  <a:pt x="0" y="199"/>
                </a:lnTo>
                <a:lnTo>
                  <a:pt x="0" y="199"/>
                </a:lnTo>
                <a:lnTo>
                  <a:pt x="5" y="199"/>
                </a:lnTo>
                <a:lnTo>
                  <a:pt x="9" y="194"/>
                </a:lnTo>
                <a:lnTo>
                  <a:pt x="9" y="194"/>
                </a:lnTo>
                <a:lnTo>
                  <a:pt x="5" y="199"/>
                </a:lnTo>
                <a:lnTo>
                  <a:pt x="5" y="199"/>
                </a:lnTo>
                <a:lnTo>
                  <a:pt x="0" y="199"/>
                </a:lnTo>
                <a:lnTo>
                  <a:pt x="0" y="194"/>
                </a:lnTo>
                <a:lnTo>
                  <a:pt x="0" y="194"/>
                </a:lnTo>
                <a:lnTo>
                  <a:pt x="0" y="190"/>
                </a:lnTo>
                <a:lnTo>
                  <a:pt x="0" y="190"/>
                </a:lnTo>
                <a:lnTo>
                  <a:pt x="0" y="190"/>
                </a:lnTo>
                <a:lnTo>
                  <a:pt x="0" y="190"/>
                </a:lnTo>
                <a:lnTo>
                  <a:pt x="5" y="190"/>
                </a:lnTo>
                <a:lnTo>
                  <a:pt x="5" y="190"/>
                </a:lnTo>
                <a:lnTo>
                  <a:pt x="14" y="190"/>
                </a:lnTo>
                <a:lnTo>
                  <a:pt x="18" y="190"/>
                </a:lnTo>
                <a:lnTo>
                  <a:pt x="18" y="190"/>
                </a:lnTo>
                <a:lnTo>
                  <a:pt x="23" y="190"/>
                </a:lnTo>
                <a:lnTo>
                  <a:pt x="23" y="185"/>
                </a:lnTo>
                <a:lnTo>
                  <a:pt x="23" y="190"/>
                </a:lnTo>
                <a:lnTo>
                  <a:pt x="28" y="190"/>
                </a:lnTo>
                <a:lnTo>
                  <a:pt x="28" y="190"/>
                </a:lnTo>
                <a:lnTo>
                  <a:pt x="28" y="190"/>
                </a:lnTo>
                <a:lnTo>
                  <a:pt x="28" y="190"/>
                </a:lnTo>
                <a:lnTo>
                  <a:pt x="28" y="190"/>
                </a:lnTo>
                <a:lnTo>
                  <a:pt x="28" y="190"/>
                </a:lnTo>
                <a:lnTo>
                  <a:pt x="32" y="185"/>
                </a:lnTo>
                <a:lnTo>
                  <a:pt x="32" y="185"/>
                </a:lnTo>
                <a:lnTo>
                  <a:pt x="32" y="185"/>
                </a:lnTo>
                <a:lnTo>
                  <a:pt x="32" y="185"/>
                </a:lnTo>
                <a:lnTo>
                  <a:pt x="32" y="181"/>
                </a:lnTo>
                <a:lnTo>
                  <a:pt x="32" y="181"/>
                </a:lnTo>
                <a:lnTo>
                  <a:pt x="32" y="185"/>
                </a:lnTo>
                <a:lnTo>
                  <a:pt x="32" y="185"/>
                </a:lnTo>
                <a:lnTo>
                  <a:pt x="32" y="185"/>
                </a:lnTo>
                <a:lnTo>
                  <a:pt x="32" y="185"/>
                </a:lnTo>
                <a:lnTo>
                  <a:pt x="28" y="185"/>
                </a:lnTo>
                <a:lnTo>
                  <a:pt x="28" y="185"/>
                </a:lnTo>
                <a:lnTo>
                  <a:pt x="23" y="185"/>
                </a:lnTo>
                <a:lnTo>
                  <a:pt x="23" y="185"/>
                </a:lnTo>
                <a:lnTo>
                  <a:pt x="23" y="185"/>
                </a:lnTo>
                <a:lnTo>
                  <a:pt x="23" y="185"/>
                </a:lnTo>
                <a:lnTo>
                  <a:pt x="23" y="185"/>
                </a:lnTo>
                <a:lnTo>
                  <a:pt x="18" y="185"/>
                </a:lnTo>
                <a:lnTo>
                  <a:pt x="18" y="185"/>
                </a:lnTo>
                <a:lnTo>
                  <a:pt x="18" y="190"/>
                </a:lnTo>
                <a:lnTo>
                  <a:pt x="14" y="185"/>
                </a:lnTo>
                <a:lnTo>
                  <a:pt x="9" y="185"/>
                </a:lnTo>
                <a:lnTo>
                  <a:pt x="5" y="190"/>
                </a:lnTo>
                <a:lnTo>
                  <a:pt x="5" y="190"/>
                </a:lnTo>
                <a:lnTo>
                  <a:pt x="0" y="185"/>
                </a:lnTo>
                <a:lnTo>
                  <a:pt x="0" y="185"/>
                </a:lnTo>
                <a:lnTo>
                  <a:pt x="0" y="181"/>
                </a:lnTo>
                <a:lnTo>
                  <a:pt x="0" y="181"/>
                </a:lnTo>
                <a:lnTo>
                  <a:pt x="5" y="181"/>
                </a:lnTo>
                <a:lnTo>
                  <a:pt x="5" y="181"/>
                </a:lnTo>
                <a:lnTo>
                  <a:pt x="5" y="181"/>
                </a:lnTo>
                <a:lnTo>
                  <a:pt x="5" y="181"/>
                </a:lnTo>
                <a:lnTo>
                  <a:pt x="5" y="181"/>
                </a:lnTo>
                <a:lnTo>
                  <a:pt x="0" y="176"/>
                </a:lnTo>
                <a:lnTo>
                  <a:pt x="0" y="176"/>
                </a:lnTo>
                <a:lnTo>
                  <a:pt x="0" y="176"/>
                </a:lnTo>
                <a:lnTo>
                  <a:pt x="0" y="176"/>
                </a:lnTo>
                <a:lnTo>
                  <a:pt x="0" y="171"/>
                </a:lnTo>
                <a:lnTo>
                  <a:pt x="0" y="171"/>
                </a:lnTo>
                <a:lnTo>
                  <a:pt x="0" y="171"/>
                </a:lnTo>
                <a:lnTo>
                  <a:pt x="5" y="171"/>
                </a:lnTo>
                <a:lnTo>
                  <a:pt x="9" y="176"/>
                </a:lnTo>
                <a:lnTo>
                  <a:pt x="14" y="176"/>
                </a:lnTo>
                <a:lnTo>
                  <a:pt x="18" y="176"/>
                </a:lnTo>
                <a:lnTo>
                  <a:pt x="23" y="171"/>
                </a:lnTo>
                <a:lnTo>
                  <a:pt x="23" y="171"/>
                </a:lnTo>
                <a:lnTo>
                  <a:pt x="18" y="176"/>
                </a:lnTo>
                <a:lnTo>
                  <a:pt x="14" y="176"/>
                </a:lnTo>
                <a:lnTo>
                  <a:pt x="9" y="171"/>
                </a:lnTo>
                <a:lnTo>
                  <a:pt x="5" y="171"/>
                </a:lnTo>
                <a:lnTo>
                  <a:pt x="5" y="171"/>
                </a:lnTo>
                <a:lnTo>
                  <a:pt x="5" y="171"/>
                </a:lnTo>
                <a:lnTo>
                  <a:pt x="0" y="171"/>
                </a:lnTo>
                <a:lnTo>
                  <a:pt x="5" y="167"/>
                </a:lnTo>
                <a:lnTo>
                  <a:pt x="5" y="167"/>
                </a:lnTo>
                <a:lnTo>
                  <a:pt x="5" y="167"/>
                </a:lnTo>
                <a:lnTo>
                  <a:pt x="5" y="167"/>
                </a:lnTo>
                <a:lnTo>
                  <a:pt x="5" y="167"/>
                </a:lnTo>
                <a:lnTo>
                  <a:pt x="9" y="167"/>
                </a:lnTo>
                <a:lnTo>
                  <a:pt x="9" y="167"/>
                </a:lnTo>
                <a:lnTo>
                  <a:pt x="9" y="162"/>
                </a:lnTo>
                <a:lnTo>
                  <a:pt x="9" y="162"/>
                </a:lnTo>
                <a:lnTo>
                  <a:pt x="14" y="162"/>
                </a:lnTo>
                <a:lnTo>
                  <a:pt x="14" y="162"/>
                </a:lnTo>
                <a:lnTo>
                  <a:pt x="14" y="162"/>
                </a:lnTo>
                <a:lnTo>
                  <a:pt x="14" y="162"/>
                </a:lnTo>
                <a:lnTo>
                  <a:pt x="18" y="162"/>
                </a:lnTo>
                <a:lnTo>
                  <a:pt x="23" y="162"/>
                </a:lnTo>
                <a:lnTo>
                  <a:pt x="23" y="162"/>
                </a:lnTo>
                <a:lnTo>
                  <a:pt x="23" y="162"/>
                </a:lnTo>
                <a:lnTo>
                  <a:pt x="18" y="162"/>
                </a:lnTo>
                <a:lnTo>
                  <a:pt x="18" y="162"/>
                </a:lnTo>
                <a:lnTo>
                  <a:pt x="14" y="162"/>
                </a:lnTo>
                <a:lnTo>
                  <a:pt x="14" y="162"/>
                </a:lnTo>
                <a:lnTo>
                  <a:pt x="18" y="162"/>
                </a:lnTo>
                <a:lnTo>
                  <a:pt x="18" y="162"/>
                </a:lnTo>
                <a:lnTo>
                  <a:pt x="18" y="158"/>
                </a:lnTo>
                <a:lnTo>
                  <a:pt x="18" y="158"/>
                </a:lnTo>
                <a:lnTo>
                  <a:pt x="18" y="158"/>
                </a:lnTo>
                <a:lnTo>
                  <a:pt x="23" y="158"/>
                </a:lnTo>
                <a:lnTo>
                  <a:pt x="23" y="158"/>
                </a:lnTo>
                <a:lnTo>
                  <a:pt x="28" y="158"/>
                </a:lnTo>
                <a:lnTo>
                  <a:pt x="32" y="158"/>
                </a:lnTo>
                <a:lnTo>
                  <a:pt x="32" y="162"/>
                </a:lnTo>
                <a:lnTo>
                  <a:pt x="37" y="162"/>
                </a:lnTo>
                <a:lnTo>
                  <a:pt x="37" y="162"/>
                </a:lnTo>
                <a:lnTo>
                  <a:pt x="37" y="158"/>
                </a:lnTo>
                <a:lnTo>
                  <a:pt x="32" y="158"/>
                </a:lnTo>
                <a:lnTo>
                  <a:pt x="32" y="158"/>
                </a:lnTo>
                <a:lnTo>
                  <a:pt x="32" y="158"/>
                </a:lnTo>
                <a:lnTo>
                  <a:pt x="37" y="158"/>
                </a:lnTo>
                <a:lnTo>
                  <a:pt x="41" y="158"/>
                </a:lnTo>
                <a:lnTo>
                  <a:pt x="41" y="158"/>
                </a:lnTo>
                <a:lnTo>
                  <a:pt x="32" y="158"/>
                </a:lnTo>
                <a:lnTo>
                  <a:pt x="32" y="158"/>
                </a:lnTo>
                <a:lnTo>
                  <a:pt x="28" y="158"/>
                </a:lnTo>
                <a:lnTo>
                  <a:pt x="28" y="158"/>
                </a:lnTo>
                <a:lnTo>
                  <a:pt x="23" y="158"/>
                </a:lnTo>
                <a:lnTo>
                  <a:pt x="23" y="158"/>
                </a:lnTo>
                <a:lnTo>
                  <a:pt x="23" y="158"/>
                </a:lnTo>
                <a:lnTo>
                  <a:pt x="28" y="153"/>
                </a:lnTo>
                <a:lnTo>
                  <a:pt x="28" y="153"/>
                </a:lnTo>
                <a:lnTo>
                  <a:pt x="28" y="153"/>
                </a:lnTo>
                <a:lnTo>
                  <a:pt x="32" y="153"/>
                </a:lnTo>
                <a:lnTo>
                  <a:pt x="37" y="149"/>
                </a:lnTo>
                <a:lnTo>
                  <a:pt x="37" y="149"/>
                </a:lnTo>
                <a:lnTo>
                  <a:pt x="37" y="149"/>
                </a:lnTo>
                <a:lnTo>
                  <a:pt x="37" y="149"/>
                </a:lnTo>
                <a:lnTo>
                  <a:pt x="41" y="149"/>
                </a:lnTo>
                <a:lnTo>
                  <a:pt x="41" y="153"/>
                </a:lnTo>
                <a:lnTo>
                  <a:pt x="46" y="153"/>
                </a:lnTo>
                <a:lnTo>
                  <a:pt x="50" y="153"/>
                </a:lnTo>
                <a:lnTo>
                  <a:pt x="46" y="153"/>
                </a:lnTo>
                <a:lnTo>
                  <a:pt x="46" y="153"/>
                </a:lnTo>
                <a:lnTo>
                  <a:pt x="41" y="149"/>
                </a:lnTo>
                <a:lnTo>
                  <a:pt x="41" y="149"/>
                </a:lnTo>
                <a:lnTo>
                  <a:pt x="41" y="149"/>
                </a:lnTo>
                <a:lnTo>
                  <a:pt x="46" y="149"/>
                </a:lnTo>
                <a:lnTo>
                  <a:pt x="46" y="144"/>
                </a:lnTo>
                <a:lnTo>
                  <a:pt x="50" y="144"/>
                </a:lnTo>
                <a:lnTo>
                  <a:pt x="50" y="144"/>
                </a:lnTo>
                <a:lnTo>
                  <a:pt x="46" y="144"/>
                </a:lnTo>
                <a:lnTo>
                  <a:pt x="46" y="144"/>
                </a:lnTo>
                <a:lnTo>
                  <a:pt x="46" y="144"/>
                </a:lnTo>
                <a:lnTo>
                  <a:pt x="46" y="144"/>
                </a:lnTo>
                <a:lnTo>
                  <a:pt x="46" y="144"/>
                </a:lnTo>
                <a:lnTo>
                  <a:pt x="46" y="140"/>
                </a:lnTo>
                <a:lnTo>
                  <a:pt x="50" y="140"/>
                </a:lnTo>
                <a:lnTo>
                  <a:pt x="50" y="140"/>
                </a:lnTo>
                <a:lnTo>
                  <a:pt x="55" y="140"/>
                </a:lnTo>
                <a:lnTo>
                  <a:pt x="55" y="140"/>
                </a:lnTo>
                <a:lnTo>
                  <a:pt x="55" y="144"/>
                </a:lnTo>
                <a:lnTo>
                  <a:pt x="55" y="144"/>
                </a:lnTo>
                <a:lnTo>
                  <a:pt x="55" y="144"/>
                </a:lnTo>
                <a:lnTo>
                  <a:pt x="59" y="140"/>
                </a:lnTo>
                <a:lnTo>
                  <a:pt x="59" y="140"/>
                </a:lnTo>
                <a:lnTo>
                  <a:pt x="59" y="140"/>
                </a:lnTo>
                <a:lnTo>
                  <a:pt x="64" y="140"/>
                </a:lnTo>
                <a:lnTo>
                  <a:pt x="64" y="144"/>
                </a:lnTo>
                <a:lnTo>
                  <a:pt x="64" y="144"/>
                </a:lnTo>
                <a:lnTo>
                  <a:pt x="64" y="144"/>
                </a:lnTo>
                <a:lnTo>
                  <a:pt x="64" y="144"/>
                </a:lnTo>
                <a:lnTo>
                  <a:pt x="64" y="144"/>
                </a:lnTo>
                <a:lnTo>
                  <a:pt x="68" y="144"/>
                </a:lnTo>
                <a:lnTo>
                  <a:pt x="68" y="144"/>
                </a:lnTo>
                <a:lnTo>
                  <a:pt x="68" y="144"/>
                </a:lnTo>
                <a:lnTo>
                  <a:pt x="73" y="144"/>
                </a:lnTo>
                <a:lnTo>
                  <a:pt x="73" y="144"/>
                </a:lnTo>
                <a:lnTo>
                  <a:pt x="77" y="144"/>
                </a:lnTo>
                <a:lnTo>
                  <a:pt x="73" y="144"/>
                </a:lnTo>
                <a:lnTo>
                  <a:pt x="73" y="140"/>
                </a:lnTo>
                <a:lnTo>
                  <a:pt x="73" y="140"/>
                </a:lnTo>
                <a:lnTo>
                  <a:pt x="77" y="140"/>
                </a:lnTo>
                <a:lnTo>
                  <a:pt x="77" y="140"/>
                </a:lnTo>
                <a:lnTo>
                  <a:pt x="82" y="140"/>
                </a:lnTo>
                <a:lnTo>
                  <a:pt x="82" y="140"/>
                </a:lnTo>
                <a:lnTo>
                  <a:pt x="82" y="135"/>
                </a:lnTo>
                <a:lnTo>
                  <a:pt x="82" y="135"/>
                </a:lnTo>
                <a:lnTo>
                  <a:pt x="82" y="135"/>
                </a:lnTo>
                <a:lnTo>
                  <a:pt x="82" y="135"/>
                </a:lnTo>
                <a:lnTo>
                  <a:pt x="82" y="135"/>
                </a:lnTo>
                <a:lnTo>
                  <a:pt x="82" y="135"/>
                </a:lnTo>
                <a:lnTo>
                  <a:pt x="86" y="135"/>
                </a:lnTo>
                <a:lnTo>
                  <a:pt x="82" y="135"/>
                </a:lnTo>
                <a:lnTo>
                  <a:pt x="82" y="131"/>
                </a:lnTo>
                <a:lnTo>
                  <a:pt x="82" y="135"/>
                </a:lnTo>
                <a:lnTo>
                  <a:pt x="77" y="135"/>
                </a:lnTo>
                <a:lnTo>
                  <a:pt x="77" y="135"/>
                </a:lnTo>
                <a:lnTo>
                  <a:pt x="77" y="135"/>
                </a:lnTo>
                <a:lnTo>
                  <a:pt x="77" y="135"/>
                </a:lnTo>
                <a:lnTo>
                  <a:pt x="77" y="140"/>
                </a:lnTo>
                <a:lnTo>
                  <a:pt x="68" y="140"/>
                </a:lnTo>
                <a:lnTo>
                  <a:pt x="68" y="144"/>
                </a:lnTo>
                <a:lnTo>
                  <a:pt x="64" y="144"/>
                </a:lnTo>
                <a:lnTo>
                  <a:pt x="64" y="140"/>
                </a:lnTo>
                <a:lnTo>
                  <a:pt x="64" y="140"/>
                </a:lnTo>
                <a:lnTo>
                  <a:pt x="64" y="140"/>
                </a:lnTo>
                <a:lnTo>
                  <a:pt x="59" y="140"/>
                </a:lnTo>
                <a:lnTo>
                  <a:pt x="59" y="140"/>
                </a:lnTo>
                <a:lnTo>
                  <a:pt x="59" y="140"/>
                </a:lnTo>
                <a:lnTo>
                  <a:pt x="59" y="135"/>
                </a:lnTo>
                <a:lnTo>
                  <a:pt x="64" y="135"/>
                </a:lnTo>
                <a:lnTo>
                  <a:pt x="64" y="135"/>
                </a:lnTo>
                <a:lnTo>
                  <a:pt x="64" y="135"/>
                </a:lnTo>
                <a:lnTo>
                  <a:pt x="64" y="131"/>
                </a:lnTo>
                <a:lnTo>
                  <a:pt x="68" y="131"/>
                </a:lnTo>
                <a:lnTo>
                  <a:pt x="73" y="126"/>
                </a:lnTo>
                <a:lnTo>
                  <a:pt x="77" y="126"/>
                </a:lnTo>
                <a:lnTo>
                  <a:pt x="77" y="122"/>
                </a:lnTo>
                <a:lnTo>
                  <a:pt x="77" y="122"/>
                </a:lnTo>
                <a:lnTo>
                  <a:pt x="82" y="122"/>
                </a:lnTo>
                <a:lnTo>
                  <a:pt x="82" y="122"/>
                </a:lnTo>
                <a:lnTo>
                  <a:pt x="86" y="122"/>
                </a:lnTo>
                <a:lnTo>
                  <a:pt x="86" y="117"/>
                </a:lnTo>
                <a:lnTo>
                  <a:pt x="86" y="117"/>
                </a:lnTo>
                <a:lnTo>
                  <a:pt x="82" y="117"/>
                </a:lnTo>
                <a:lnTo>
                  <a:pt x="82" y="117"/>
                </a:lnTo>
                <a:lnTo>
                  <a:pt x="82" y="117"/>
                </a:lnTo>
                <a:lnTo>
                  <a:pt x="82" y="117"/>
                </a:lnTo>
                <a:lnTo>
                  <a:pt x="86" y="117"/>
                </a:lnTo>
                <a:lnTo>
                  <a:pt x="91" y="113"/>
                </a:lnTo>
                <a:lnTo>
                  <a:pt x="95" y="113"/>
                </a:lnTo>
                <a:lnTo>
                  <a:pt x="95" y="113"/>
                </a:lnTo>
                <a:lnTo>
                  <a:pt x="95" y="113"/>
                </a:lnTo>
                <a:lnTo>
                  <a:pt x="100" y="113"/>
                </a:lnTo>
                <a:lnTo>
                  <a:pt x="100" y="108"/>
                </a:lnTo>
                <a:lnTo>
                  <a:pt x="100" y="108"/>
                </a:lnTo>
                <a:lnTo>
                  <a:pt x="100" y="108"/>
                </a:lnTo>
                <a:lnTo>
                  <a:pt x="95" y="113"/>
                </a:lnTo>
                <a:lnTo>
                  <a:pt x="95" y="113"/>
                </a:lnTo>
                <a:lnTo>
                  <a:pt x="95" y="113"/>
                </a:lnTo>
                <a:lnTo>
                  <a:pt x="95" y="108"/>
                </a:lnTo>
                <a:lnTo>
                  <a:pt x="95" y="108"/>
                </a:lnTo>
                <a:lnTo>
                  <a:pt x="91" y="108"/>
                </a:lnTo>
                <a:lnTo>
                  <a:pt x="91" y="108"/>
                </a:lnTo>
                <a:lnTo>
                  <a:pt x="91" y="108"/>
                </a:lnTo>
                <a:lnTo>
                  <a:pt x="91" y="104"/>
                </a:lnTo>
                <a:lnTo>
                  <a:pt x="95" y="104"/>
                </a:lnTo>
                <a:lnTo>
                  <a:pt x="95" y="104"/>
                </a:lnTo>
                <a:lnTo>
                  <a:pt x="100" y="99"/>
                </a:lnTo>
                <a:lnTo>
                  <a:pt x="100" y="99"/>
                </a:lnTo>
                <a:lnTo>
                  <a:pt x="100" y="99"/>
                </a:lnTo>
                <a:lnTo>
                  <a:pt x="104" y="99"/>
                </a:lnTo>
                <a:lnTo>
                  <a:pt x="104" y="95"/>
                </a:lnTo>
                <a:lnTo>
                  <a:pt x="104" y="95"/>
                </a:lnTo>
                <a:lnTo>
                  <a:pt x="100" y="95"/>
                </a:lnTo>
                <a:lnTo>
                  <a:pt x="100" y="95"/>
                </a:lnTo>
                <a:lnTo>
                  <a:pt x="109" y="95"/>
                </a:lnTo>
                <a:lnTo>
                  <a:pt x="109" y="95"/>
                </a:lnTo>
                <a:lnTo>
                  <a:pt x="113" y="90"/>
                </a:lnTo>
                <a:lnTo>
                  <a:pt x="113" y="90"/>
                </a:lnTo>
                <a:lnTo>
                  <a:pt x="113" y="90"/>
                </a:lnTo>
                <a:lnTo>
                  <a:pt x="113" y="90"/>
                </a:lnTo>
                <a:lnTo>
                  <a:pt x="109" y="90"/>
                </a:lnTo>
                <a:lnTo>
                  <a:pt x="109" y="90"/>
                </a:lnTo>
                <a:lnTo>
                  <a:pt x="109" y="90"/>
                </a:lnTo>
                <a:lnTo>
                  <a:pt x="109" y="90"/>
                </a:lnTo>
                <a:lnTo>
                  <a:pt x="104" y="90"/>
                </a:lnTo>
                <a:lnTo>
                  <a:pt x="104" y="90"/>
                </a:lnTo>
                <a:lnTo>
                  <a:pt x="104" y="86"/>
                </a:lnTo>
                <a:lnTo>
                  <a:pt x="104" y="86"/>
                </a:lnTo>
                <a:lnTo>
                  <a:pt x="104" y="86"/>
                </a:lnTo>
                <a:lnTo>
                  <a:pt x="104" y="81"/>
                </a:lnTo>
                <a:lnTo>
                  <a:pt x="109" y="81"/>
                </a:lnTo>
                <a:lnTo>
                  <a:pt x="109" y="81"/>
                </a:lnTo>
                <a:lnTo>
                  <a:pt x="109" y="81"/>
                </a:lnTo>
                <a:lnTo>
                  <a:pt x="113" y="81"/>
                </a:lnTo>
                <a:lnTo>
                  <a:pt x="113" y="81"/>
                </a:lnTo>
                <a:lnTo>
                  <a:pt x="113" y="81"/>
                </a:lnTo>
                <a:lnTo>
                  <a:pt x="109" y="81"/>
                </a:lnTo>
                <a:lnTo>
                  <a:pt x="109" y="81"/>
                </a:lnTo>
                <a:lnTo>
                  <a:pt x="109" y="77"/>
                </a:lnTo>
                <a:lnTo>
                  <a:pt x="113" y="77"/>
                </a:lnTo>
                <a:lnTo>
                  <a:pt x="113" y="77"/>
                </a:lnTo>
                <a:lnTo>
                  <a:pt x="113" y="77"/>
                </a:lnTo>
                <a:lnTo>
                  <a:pt x="113" y="77"/>
                </a:lnTo>
                <a:lnTo>
                  <a:pt x="118" y="77"/>
                </a:lnTo>
                <a:lnTo>
                  <a:pt x="118" y="72"/>
                </a:lnTo>
                <a:lnTo>
                  <a:pt x="118" y="77"/>
                </a:lnTo>
                <a:lnTo>
                  <a:pt x="122" y="72"/>
                </a:lnTo>
                <a:lnTo>
                  <a:pt x="122" y="72"/>
                </a:lnTo>
                <a:lnTo>
                  <a:pt x="131" y="72"/>
                </a:lnTo>
                <a:lnTo>
                  <a:pt x="131" y="72"/>
                </a:lnTo>
                <a:lnTo>
                  <a:pt x="131" y="72"/>
                </a:lnTo>
                <a:lnTo>
                  <a:pt x="122" y="72"/>
                </a:lnTo>
                <a:lnTo>
                  <a:pt x="122" y="72"/>
                </a:lnTo>
                <a:lnTo>
                  <a:pt x="118" y="72"/>
                </a:lnTo>
                <a:lnTo>
                  <a:pt x="118" y="72"/>
                </a:lnTo>
                <a:lnTo>
                  <a:pt x="118" y="72"/>
                </a:lnTo>
                <a:lnTo>
                  <a:pt x="122" y="72"/>
                </a:lnTo>
                <a:lnTo>
                  <a:pt x="122" y="72"/>
                </a:lnTo>
                <a:lnTo>
                  <a:pt x="122" y="68"/>
                </a:lnTo>
                <a:lnTo>
                  <a:pt x="127" y="68"/>
                </a:lnTo>
                <a:lnTo>
                  <a:pt x="127" y="68"/>
                </a:lnTo>
                <a:lnTo>
                  <a:pt x="127" y="68"/>
                </a:lnTo>
                <a:lnTo>
                  <a:pt x="131" y="68"/>
                </a:lnTo>
                <a:lnTo>
                  <a:pt x="131" y="68"/>
                </a:lnTo>
                <a:lnTo>
                  <a:pt x="131" y="72"/>
                </a:lnTo>
                <a:lnTo>
                  <a:pt x="131" y="72"/>
                </a:lnTo>
                <a:lnTo>
                  <a:pt x="131" y="68"/>
                </a:lnTo>
                <a:lnTo>
                  <a:pt x="136" y="68"/>
                </a:lnTo>
                <a:lnTo>
                  <a:pt x="131" y="68"/>
                </a:lnTo>
                <a:lnTo>
                  <a:pt x="131" y="68"/>
                </a:lnTo>
                <a:lnTo>
                  <a:pt x="131" y="68"/>
                </a:lnTo>
                <a:lnTo>
                  <a:pt x="127" y="68"/>
                </a:lnTo>
                <a:lnTo>
                  <a:pt x="127" y="63"/>
                </a:lnTo>
                <a:lnTo>
                  <a:pt x="127" y="63"/>
                </a:lnTo>
                <a:lnTo>
                  <a:pt x="131" y="63"/>
                </a:lnTo>
                <a:lnTo>
                  <a:pt x="127" y="63"/>
                </a:lnTo>
                <a:lnTo>
                  <a:pt x="127" y="63"/>
                </a:lnTo>
                <a:lnTo>
                  <a:pt x="122" y="63"/>
                </a:lnTo>
                <a:lnTo>
                  <a:pt x="122" y="63"/>
                </a:lnTo>
                <a:lnTo>
                  <a:pt x="122" y="63"/>
                </a:lnTo>
                <a:lnTo>
                  <a:pt x="122" y="63"/>
                </a:lnTo>
                <a:lnTo>
                  <a:pt x="127" y="58"/>
                </a:lnTo>
                <a:lnTo>
                  <a:pt x="127" y="58"/>
                </a:lnTo>
                <a:lnTo>
                  <a:pt x="127" y="58"/>
                </a:lnTo>
                <a:lnTo>
                  <a:pt x="131" y="58"/>
                </a:lnTo>
                <a:lnTo>
                  <a:pt x="131" y="58"/>
                </a:lnTo>
                <a:lnTo>
                  <a:pt x="131" y="58"/>
                </a:lnTo>
                <a:lnTo>
                  <a:pt x="131" y="58"/>
                </a:lnTo>
                <a:lnTo>
                  <a:pt x="131" y="58"/>
                </a:lnTo>
                <a:lnTo>
                  <a:pt x="127" y="58"/>
                </a:lnTo>
                <a:lnTo>
                  <a:pt x="127" y="58"/>
                </a:lnTo>
                <a:lnTo>
                  <a:pt x="131" y="58"/>
                </a:lnTo>
                <a:lnTo>
                  <a:pt x="131" y="54"/>
                </a:lnTo>
                <a:lnTo>
                  <a:pt x="136" y="54"/>
                </a:lnTo>
                <a:lnTo>
                  <a:pt x="136" y="54"/>
                </a:lnTo>
                <a:lnTo>
                  <a:pt x="136" y="54"/>
                </a:lnTo>
                <a:lnTo>
                  <a:pt x="136" y="54"/>
                </a:lnTo>
                <a:lnTo>
                  <a:pt x="140" y="58"/>
                </a:lnTo>
                <a:lnTo>
                  <a:pt x="140" y="58"/>
                </a:lnTo>
                <a:lnTo>
                  <a:pt x="140" y="58"/>
                </a:lnTo>
                <a:lnTo>
                  <a:pt x="140" y="58"/>
                </a:lnTo>
                <a:lnTo>
                  <a:pt x="140" y="58"/>
                </a:lnTo>
                <a:lnTo>
                  <a:pt x="140" y="58"/>
                </a:lnTo>
                <a:lnTo>
                  <a:pt x="140" y="58"/>
                </a:lnTo>
                <a:lnTo>
                  <a:pt x="140" y="58"/>
                </a:lnTo>
                <a:lnTo>
                  <a:pt x="140" y="54"/>
                </a:lnTo>
                <a:lnTo>
                  <a:pt x="140" y="54"/>
                </a:lnTo>
                <a:lnTo>
                  <a:pt x="140" y="54"/>
                </a:lnTo>
                <a:lnTo>
                  <a:pt x="140" y="49"/>
                </a:lnTo>
                <a:lnTo>
                  <a:pt x="145" y="49"/>
                </a:lnTo>
                <a:lnTo>
                  <a:pt x="145" y="49"/>
                </a:lnTo>
                <a:lnTo>
                  <a:pt x="149" y="49"/>
                </a:lnTo>
                <a:lnTo>
                  <a:pt x="149" y="49"/>
                </a:lnTo>
                <a:lnTo>
                  <a:pt x="154" y="49"/>
                </a:lnTo>
                <a:lnTo>
                  <a:pt x="154" y="49"/>
                </a:lnTo>
                <a:lnTo>
                  <a:pt x="154" y="49"/>
                </a:lnTo>
                <a:lnTo>
                  <a:pt x="154" y="49"/>
                </a:lnTo>
                <a:lnTo>
                  <a:pt x="154" y="49"/>
                </a:lnTo>
                <a:lnTo>
                  <a:pt x="154" y="49"/>
                </a:lnTo>
                <a:lnTo>
                  <a:pt x="154" y="49"/>
                </a:lnTo>
                <a:lnTo>
                  <a:pt x="149" y="49"/>
                </a:lnTo>
                <a:lnTo>
                  <a:pt x="145" y="49"/>
                </a:lnTo>
                <a:lnTo>
                  <a:pt x="145" y="49"/>
                </a:lnTo>
                <a:lnTo>
                  <a:pt x="140" y="49"/>
                </a:lnTo>
                <a:lnTo>
                  <a:pt x="145" y="49"/>
                </a:lnTo>
                <a:lnTo>
                  <a:pt x="145" y="45"/>
                </a:lnTo>
                <a:lnTo>
                  <a:pt x="145" y="45"/>
                </a:lnTo>
                <a:lnTo>
                  <a:pt x="149" y="45"/>
                </a:lnTo>
                <a:lnTo>
                  <a:pt x="154" y="45"/>
                </a:lnTo>
                <a:lnTo>
                  <a:pt x="154" y="40"/>
                </a:lnTo>
                <a:lnTo>
                  <a:pt x="154" y="40"/>
                </a:lnTo>
                <a:lnTo>
                  <a:pt x="154" y="36"/>
                </a:lnTo>
                <a:lnTo>
                  <a:pt x="159" y="36"/>
                </a:lnTo>
                <a:lnTo>
                  <a:pt x="159" y="36"/>
                </a:lnTo>
                <a:lnTo>
                  <a:pt x="159" y="36"/>
                </a:lnTo>
                <a:lnTo>
                  <a:pt x="159" y="31"/>
                </a:lnTo>
                <a:lnTo>
                  <a:pt x="163" y="31"/>
                </a:lnTo>
                <a:lnTo>
                  <a:pt x="163" y="31"/>
                </a:lnTo>
                <a:lnTo>
                  <a:pt x="163" y="31"/>
                </a:lnTo>
                <a:lnTo>
                  <a:pt x="163" y="31"/>
                </a:lnTo>
                <a:lnTo>
                  <a:pt x="163" y="31"/>
                </a:lnTo>
                <a:lnTo>
                  <a:pt x="168" y="31"/>
                </a:lnTo>
                <a:lnTo>
                  <a:pt x="168" y="31"/>
                </a:lnTo>
                <a:lnTo>
                  <a:pt x="168" y="31"/>
                </a:lnTo>
                <a:lnTo>
                  <a:pt x="168" y="31"/>
                </a:lnTo>
                <a:lnTo>
                  <a:pt x="168" y="31"/>
                </a:lnTo>
                <a:lnTo>
                  <a:pt x="168" y="31"/>
                </a:lnTo>
                <a:lnTo>
                  <a:pt x="168" y="31"/>
                </a:lnTo>
                <a:lnTo>
                  <a:pt x="168" y="31"/>
                </a:lnTo>
                <a:lnTo>
                  <a:pt x="168" y="31"/>
                </a:lnTo>
                <a:lnTo>
                  <a:pt x="172" y="27"/>
                </a:lnTo>
                <a:lnTo>
                  <a:pt x="172" y="27"/>
                </a:lnTo>
                <a:lnTo>
                  <a:pt x="172" y="27"/>
                </a:lnTo>
                <a:lnTo>
                  <a:pt x="172" y="27"/>
                </a:lnTo>
                <a:lnTo>
                  <a:pt x="172" y="27"/>
                </a:lnTo>
                <a:lnTo>
                  <a:pt x="177" y="22"/>
                </a:lnTo>
                <a:lnTo>
                  <a:pt x="177" y="27"/>
                </a:lnTo>
                <a:lnTo>
                  <a:pt x="177" y="27"/>
                </a:lnTo>
                <a:lnTo>
                  <a:pt x="177" y="31"/>
                </a:lnTo>
                <a:lnTo>
                  <a:pt x="177" y="31"/>
                </a:lnTo>
                <a:lnTo>
                  <a:pt x="181" y="31"/>
                </a:lnTo>
                <a:lnTo>
                  <a:pt x="181" y="27"/>
                </a:lnTo>
                <a:lnTo>
                  <a:pt x="181" y="22"/>
                </a:lnTo>
                <a:lnTo>
                  <a:pt x="181" y="22"/>
                </a:lnTo>
                <a:lnTo>
                  <a:pt x="181" y="22"/>
                </a:lnTo>
                <a:lnTo>
                  <a:pt x="186" y="22"/>
                </a:lnTo>
                <a:lnTo>
                  <a:pt x="186" y="22"/>
                </a:lnTo>
                <a:lnTo>
                  <a:pt x="186" y="22"/>
                </a:lnTo>
                <a:lnTo>
                  <a:pt x="186" y="22"/>
                </a:lnTo>
                <a:lnTo>
                  <a:pt x="186" y="27"/>
                </a:lnTo>
                <a:lnTo>
                  <a:pt x="186" y="27"/>
                </a:lnTo>
                <a:lnTo>
                  <a:pt x="186" y="31"/>
                </a:lnTo>
                <a:lnTo>
                  <a:pt x="181" y="31"/>
                </a:lnTo>
                <a:lnTo>
                  <a:pt x="181" y="31"/>
                </a:lnTo>
                <a:lnTo>
                  <a:pt x="186" y="31"/>
                </a:lnTo>
                <a:lnTo>
                  <a:pt x="186" y="31"/>
                </a:lnTo>
                <a:lnTo>
                  <a:pt x="186" y="27"/>
                </a:lnTo>
                <a:lnTo>
                  <a:pt x="190" y="31"/>
                </a:lnTo>
                <a:lnTo>
                  <a:pt x="190" y="31"/>
                </a:lnTo>
                <a:lnTo>
                  <a:pt x="190" y="27"/>
                </a:lnTo>
                <a:lnTo>
                  <a:pt x="190" y="27"/>
                </a:lnTo>
                <a:lnTo>
                  <a:pt x="186" y="27"/>
                </a:lnTo>
                <a:lnTo>
                  <a:pt x="186" y="22"/>
                </a:lnTo>
                <a:lnTo>
                  <a:pt x="190" y="22"/>
                </a:lnTo>
                <a:lnTo>
                  <a:pt x="190" y="22"/>
                </a:lnTo>
                <a:lnTo>
                  <a:pt x="195" y="22"/>
                </a:lnTo>
                <a:lnTo>
                  <a:pt x="195" y="22"/>
                </a:lnTo>
                <a:lnTo>
                  <a:pt x="195" y="22"/>
                </a:lnTo>
                <a:lnTo>
                  <a:pt x="195" y="22"/>
                </a:lnTo>
                <a:lnTo>
                  <a:pt x="199" y="22"/>
                </a:lnTo>
                <a:lnTo>
                  <a:pt x="199" y="22"/>
                </a:lnTo>
                <a:lnTo>
                  <a:pt x="204" y="22"/>
                </a:lnTo>
                <a:lnTo>
                  <a:pt x="204" y="22"/>
                </a:lnTo>
                <a:lnTo>
                  <a:pt x="204" y="22"/>
                </a:lnTo>
                <a:lnTo>
                  <a:pt x="204" y="22"/>
                </a:lnTo>
                <a:lnTo>
                  <a:pt x="204" y="18"/>
                </a:lnTo>
                <a:lnTo>
                  <a:pt x="199" y="18"/>
                </a:lnTo>
                <a:lnTo>
                  <a:pt x="195" y="18"/>
                </a:lnTo>
                <a:lnTo>
                  <a:pt x="195" y="18"/>
                </a:lnTo>
                <a:lnTo>
                  <a:pt x="195" y="18"/>
                </a:lnTo>
                <a:lnTo>
                  <a:pt x="199" y="18"/>
                </a:lnTo>
                <a:lnTo>
                  <a:pt x="199" y="18"/>
                </a:lnTo>
                <a:lnTo>
                  <a:pt x="204" y="13"/>
                </a:lnTo>
                <a:lnTo>
                  <a:pt x="204" y="13"/>
                </a:lnTo>
                <a:lnTo>
                  <a:pt x="204" y="13"/>
                </a:lnTo>
                <a:lnTo>
                  <a:pt x="208" y="13"/>
                </a:lnTo>
                <a:lnTo>
                  <a:pt x="208" y="13"/>
                </a:lnTo>
                <a:lnTo>
                  <a:pt x="208" y="13"/>
                </a:lnTo>
                <a:lnTo>
                  <a:pt x="213" y="13"/>
                </a:lnTo>
                <a:lnTo>
                  <a:pt x="213" y="13"/>
                </a:lnTo>
                <a:lnTo>
                  <a:pt x="213" y="13"/>
                </a:lnTo>
                <a:lnTo>
                  <a:pt x="213" y="18"/>
                </a:lnTo>
                <a:lnTo>
                  <a:pt x="217" y="18"/>
                </a:lnTo>
                <a:lnTo>
                  <a:pt x="217" y="18"/>
                </a:lnTo>
                <a:lnTo>
                  <a:pt x="217" y="22"/>
                </a:lnTo>
                <a:lnTo>
                  <a:pt x="222" y="22"/>
                </a:lnTo>
                <a:lnTo>
                  <a:pt x="222" y="18"/>
                </a:lnTo>
                <a:lnTo>
                  <a:pt x="217" y="18"/>
                </a:lnTo>
                <a:lnTo>
                  <a:pt x="217" y="18"/>
                </a:lnTo>
                <a:lnTo>
                  <a:pt x="217" y="18"/>
                </a:lnTo>
                <a:lnTo>
                  <a:pt x="217" y="18"/>
                </a:lnTo>
                <a:lnTo>
                  <a:pt x="222" y="13"/>
                </a:lnTo>
                <a:lnTo>
                  <a:pt x="226" y="13"/>
                </a:lnTo>
                <a:lnTo>
                  <a:pt x="226" y="13"/>
                </a:lnTo>
                <a:lnTo>
                  <a:pt x="231" y="9"/>
                </a:lnTo>
                <a:lnTo>
                  <a:pt x="231" y="9"/>
                </a:lnTo>
                <a:lnTo>
                  <a:pt x="231" y="9"/>
                </a:lnTo>
                <a:lnTo>
                  <a:pt x="231" y="4"/>
                </a:lnTo>
                <a:lnTo>
                  <a:pt x="226" y="4"/>
                </a:lnTo>
                <a:lnTo>
                  <a:pt x="226" y="4"/>
                </a:lnTo>
                <a:lnTo>
                  <a:pt x="231" y="4"/>
                </a:lnTo>
                <a:lnTo>
                  <a:pt x="231" y="0"/>
                </a:lnTo>
                <a:lnTo>
                  <a:pt x="235" y="0"/>
                </a:lnTo>
                <a:lnTo>
                  <a:pt x="235" y="0"/>
                </a:lnTo>
                <a:lnTo>
                  <a:pt x="235" y="4"/>
                </a:lnTo>
                <a:lnTo>
                  <a:pt x="240" y="4"/>
                </a:lnTo>
                <a:lnTo>
                  <a:pt x="240" y="4"/>
                </a:lnTo>
                <a:lnTo>
                  <a:pt x="240" y="4"/>
                </a:lnTo>
                <a:lnTo>
                  <a:pt x="240" y="4"/>
                </a:lnTo>
                <a:lnTo>
                  <a:pt x="240" y="4"/>
                </a:lnTo>
                <a:lnTo>
                  <a:pt x="244" y="4"/>
                </a:lnTo>
                <a:lnTo>
                  <a:pt x="244" y="4"/>
                </a:lnTo>
                <a:lnTo>
                  <a:pt x="244" y="4"/>
                </a:lnTo>
                <a:lnTo>
                  <a:pt x="244" y="4"/>
                </a:lnTo>
                <a:lnTo>
                  <a:pt x="244" y="4"/>
                </a:lnTo>
                <a:lnTo>
                  <a:pt x="244" y="4"/>
                </a:lnTo>
                <a:lnTo>
                  <a:pt x="244" y="9"/>
                </a:lnTo>
                <a:lnTo>
                  <a:pt x="240" y="9"/>
                </a:lnTo>
                <a:lnTo>
                  <a:pt x="240" y="9"/>
                </a:lnTo>
                <a:lnTo>
                  <a:pt x="240" y="13"/>
                </a:lnTo>
                <a:lnTo>
                  <a:pt x="240" y="18"/>
                </a:lnTo>
                <a:lnTo>
                  <a:pt x="240" y="18"/>
                </a:lnTo>
                <a:lnTo>
                  <a:pt x="240" y="18"/>
                </a:lnTo>
                <a:lnTo>
                  <a:pt x="240" y="18"/>
                </a:lnTo>
                <a:lnTo>
                  <a:pt x="244" y="18"/>
                </a:lnTo>
                <a:lnTo>
                  <a:pt x="244" y="13"/>
                </a:lnTo>
                <a:lnTo>
                  <a:pt x="249" y="9"/>
                </a:lnTo>
                <a:lnTo>
                  <a:pt x="249" y="4"/>
                </a:lnTo>
                <a:lnTo>
                  <a:pt x="253" y="4"/>
                </a:lnTo>
                <a:lnTo>
                  <a:pt x="253" y="4"/>
                </a:lnTo>
                <a:lnTo>
                  <a:pt x="258" y="4"/>
                </a:lnTo>
                <a:lnTo>
                  <a:pt x="258" y="4"/>
                </a:lnTo>
                <a:lnTo>
                  <a:pt x="253" y="9"/>
                </a:lnTo>
                <a:lnTo>
                  <a:pt x="253" y="9"/>
                </a:lnTo>
                <a:lnTo>
                  <a:pt x="258" y="9"/>
                </a:lnTo>
                <a:lnTo>
                  <a:pt x="253" y="9"/>
                </a:lnTo>
                <a:lnTo>
                  <a:pt x="253" y="13"/>
                </a:lnTo>
                <a:lnTo>
                  <a:pt x="258" y="13"/>
                </a:lnTo>
                <a:lnTo>
                  <a:pt x="258" y="13"/>
                </a:lnTo>
                <a:lnTo>
                  <a:pt x="258" y="9"/>
                </a:lnTo>
                <a:lnTo>
                  <a:pt x="262" y="9"/>
                </a:lnTo>
                <a:lnTo>
                  <a:pt x="262" y="9"/>
                </a:lnTo>
                <a:lnTo>
                  <a:pt x="262" y="4"/>
                </a:lnTo>
                <a:lnTo>
                  <a:pt x="262" y="4"/>
                </a:lnTo>
                <a:lnTo>
                  <a:pt x="267" y="4"/>
                </a:lnTo>
                <a:lnTo>
                  <a:pt x="267" y="4"/>
                </a:lnTo>
                <a:lnTo>
                  <a:pt x="262" y="4"/>
                </a:lnTo>
                <a:lnTo>
                  <a:pt x="262" y="0"/>
                </a:lnTo>
                <a:lnTo>
                  <a:pt x="262" y="0"/>
                </a:lnTo>
                <a:lnTo>
                  <a:pt x="267" y="0"/>
                </a:lnTo>
                <a:lnTo>
                  <a:pt x="267" y="0"/>
                </a:lnTo>
                <a:lnTo>
                  <a:pt x="267" y="0"/>
                </a:lnTo>
                <a:lnTo>
                  <a:pt x="271" y="0"/>
                </a:lnTo>
                <a:lnTo>
                  <a:pt x="276" y="0"/>
                </a:lnTo>
                <a:lnTo>
                  <a:pt x="276" y="4"/>
                </a:lnTo>
                <a:lnTo>
                  <a:pt x="276" y="4"/>
                </a:lnTo>
                <a:lnTo>
                  <a:pt x="271" y="4"/>
                </a:lnTo>
                <a:lnTo>
                  <a:pt x="271" y="4"/>
                </a:lnTo>
                <a:lnTo>
                  <a:pt x="271"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7" name="Freeform 123">
            <a:extLst>
              <a:ext uri="{FF2B5EF4-FFF2-40B4-BE49-F238E27FC236}">
                <a16:creationId xmlns:a16="http://schemas.microsoft.com/office/drawing/2014/main" id="{60029E0D-98FC-C841-912B-C63178C6DFB6}"/>
              </a:ext>
            </a:extLst>
          </p:cNvPr>
          <p:cNvSpPr>
            <a:spLocks/>
          </p:cNvSpPr>
          <p:nvPr/>
        </p:nvSpPr>
        <p:spPr bwMode="auto">
          <a:xfrm>
            <a:off x="8628936" y="2805791"/>
            <a:ext cx="348100" cy="187513"/>
          </a:xfrm>
          <a:custGeom>
            <a:avLst/>
            <a:gdLst>
              <a:gd name="T0" fmla="*/ 41 w 145"/>
              <a:gd name="T1" fmla="*/ 13 h 77"/>
              <a:gd name="T2" fmla="*/ 50 w 145"/>
              <a:gd name="T3" fmla="*/ 18 h 77"/>
              <a:gd name="T4" fmla="*/ 59 w 145"/>
              <a:gd name="T5" fmla="*/ 22 h 77"/>
              <a:gd name="T6" fmla="*/ 68 w 145"/>
              <a:gd name="T7" fmla="*/ 22 h 77"/>
              <a:gd name="T8" fmla="*/ 72 w 145"/>
              <a:gd name="T9" fmla="*/ 31 h 77"/>
              <a:gd name="T10" fmla="*/ 81 w 145"/>
              <a:gd name="T11" fmla="*/ 36 h 77"/>
              <a:gd name="T12" fmla="*/ 81 w 145"/>
              <a:gd name="T13" fmla="*/ 36 h 77"/>
              <a:gd name="T14" fmla="*/ 86 w 145"/>
              <a:gd name="T15" fmla="*/ 36 h 77"/>
              <a:gd name="T16" fmla="*/ 91 w 145"/>
              <a:gd name="T17" fmla="*/ 40 h 77"/>
              <a:gd name="T18" fmla="*/ 100 w 145"/>
              <a:gd name="T19" fmla="*/ 40 h 77"/>
              <a:gd name="T20" fmla="*/ 104 w 145"/>
              <a:gd name="T21" fmla="*/ 45 h 77"/>
              <a:gd name="T22" fmla="*/ 109 w 145"/>
              <a:gd name="T23" fmla="*/ 45 h 77"/>
              <a:gd name="T24" fmla="*/ 113 w 145"/>
              <a:gd name="T25" fmla="*/ 45 h 77"/>
              <a:gd name="T26" fmla="*/ 118 w 145"/>
              <a:gd name="T27" fmla="*/ 45 h 77"/>
              <a:gd name="T28" fmla="*/ 122 w 145"/>
              <a:gd name="T29" fmla="*/ 45 h 77"/>
              <a:gd name="T30" fmla="*/ 131 w 145"/>
              <a:gd name="T31" fmla="*/ 49 h 77"/>
              <a:gd name="T32" fmla="*/ 136 w 145"/>
              <a:gd name="T33" fmla="*/ 45 h 77"/>
              <a:gd name="T34" fmla="*/ 140 w 145"/>
              <a:gd name="T35" fmla="*/ 45 h 77"/>
              <a:gd name="T36" fmla="*/ 140 w 145"/>
              <a:gd name="T37" fmla="*/ 54 h 77"/>
              <a:gd name="T38" fmla="*/ 145 w 145"/>
              <a:gd name="T39" fmla="*/ 63 h 77"/>
              <a:gd name="T40" fmla="*/ 145 w 145"/>
              <a:gd name="T41" fmla="*/ 77 h 77"/>
              <a:gd name="T42" fmla="*/ 140 w 145"/>
              <a:gd name="T43" fmla="*/ 77 h 77"/>
              <a:gd name="T44" fmla="*/ 136 w 145"/>
              <a:gd name="T45" fmla="*/ 77 h 77"/>
              <a:gd name="T46" fmla="*/ 127 w 145"/>
              <a:gd name="T47" fmla="*/ 72 h 77"/>
              <a:gd name="T48" fmla="*/ 118 w 145"/>
              <a:gd name="T49" fmla="*/ 72 h 77"/>
              <a:gd name="T50" fmla="*/ 113 w 145"/>
              <a:gd name="T51" fmla="*/ 72 h 77"/>
              <a:gd name="T52" fmla="*/ 104 w 145"/>
              <a:gd name="T53" fmla="*/ 72 h 77"/>
              <a:gd name="T54" fmla="*/ 100 w 145"/>
              <a:gd name="T55" fmla="*/ 68 h 77"/>
              <a:gd name="T56" fmla="*/ 95 w 145"/>
              <a:gd name="T57" fmla="*/ 68 h 77"/>
              <a:gd name="T58" fmla="*/ 95 w 145"/>
              <a:gd name="T59" fmla="*/ 68 h 77"/>
              <a:gd name="T60" fmla="*/ 86 w 145"/>
              <a:gd name="T61" fmla="*/ 63 h 77"/>
              <a:gd name="T62" fmla="*/ 77 w 145"/>
              <a:gd name="T63" fmla="*/ 58 h 77"/>
              <a:gd name="T64" fmla="*/ 72 w 145"/>
              <a:gd name="T65" fmla="*/ 58 h 77"/>
              <a:gd name="T66" fmla="*/ 63 w 145"/>
              <a:gd name="T67" fmla="*/ 58 h 77"/>
              <a:gd name="T68" fmla="*/ 59 w 145"/>
              <a:gd name="T69" fmla="*/ 58 h 77"/>
              <a:gd name="T70" fmla="*/ 50 w 145"/>
              <a:gd name="T71" fmla="*/ 54 h 77"/>
              <a:gd name="T72" fmla="*/ 41 w 145"/>
              <a:gd name="T73" fmla="*/ 49 h 77"/>
              <a:gd name="T74" fmla="*/ 36 w 145"/>
              <a:gd name="T75" fmla="*/ 49 h 77"/>
              <a:gd name="T76" fmla="*/ 32 w 145"/>
              <a:gd name="T77" fmla="*/ 45 h 77"/>
              <a:gd name="T78" fmla="*/ 23 w 145"/>
              <a:gd name="T79" fmla="*/ 40 h 77"/>
              <a:gd name="T80" fmla="*/ 14 w 145"/>
              <a:gd name="T81" fmla="*/ 36 h 77"/>
              <a:gd name="T82" fmla="*/ 9 w 145"/>
              <a:gd name="T83" fmla="*/ 36 h 77"/>
              <a:gd name="T84" fmla="*/ 5 w 145"/>
              <a:gd name="T85" fmla="*/ 36 h 77"/>
              <a:gd name="T86" fmla="*/ 0 w 145"/>
              <a:gd name="T87" fmla="*/ 27 h 77"/>
              <a:gd name="T88" fmla="*/ 5 w 145"/>
              <a:gd name="T89" fmla="*/ 22 h 77"/>
              <a:gd name="T90" fmla="*/ 5 w 145"/>
              <a:gd name="T91" fmla="*/ 13 h 77"/>
              <a:gd name="T92" fmla="*/ 9 w 145"/>
              <a:gd name="T93" fmla="*/ 4 h 77"/>
              <a:gd name="T94" fmla="*/ 14 w 145"/>
              <a:gd name="T95" fmla="*/ 9 h 77"/>
              <a:gd name="T96" fmla="*/ 18 w 145"/>
              <a:gd name="T97" fmla="*/ 4 h 77"/>
              <a:gd name="T98" fmla="*/ 27 w 145"/>
              <a:gd name="T99"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5" h="77">
                <a:moveTo>
                  <a:pt x="32" y="9"/>
                </a:moveTo>
                <a:lnTo>
                  <a:pt x="32" y="9"/>
                </a:lnTo>
                <a:lnTo>
                  <a:pt x="36" y="9"/>
                </a:lnTo>
                <a:lnTo>
                  <a:pt x="41" y="13"/>
                </a:lnTo>
                <a:lnTo>
                  <a:pt x="45" y="13"/>
                </a:lnTo>
                <a:lnTo>
                  <a:pt x="45" y="13"/>
                </a:lnTo>
                <a:lnTo>
                  <a:pt x="50" y="13"/>
                </a:lnTo>
                <a:lnTo>
                  <a:pt x="50" y="18"/>
                </a:lnTo>
                <a:lnTo>
                  <a:pt x="54" y="18"/>
                </a:lnTo>
                <a:lnTo>
                  <a:pt x="54" y="22"/>
                </a:lnTo>
                <a:lnTo>
                  <a:pt x="59" y="22"/>
                </a:lnTo>
                <a:lnTo>
                  <a:pt x="59" y="22"/>
                </a:lnTo>
                <a:lnTo>
                  <a:pt x="63" y="22"/>
                </a:lnTo>
                <a:lnTo>
                  <a:pt x="63" y="22"/>
                </a:lnTo>
                <a:lnTo>
                  <a:pt x="68" y="22"/>
                </a:lnTo>
                <a:lnTo>
                  <a:pt x="68" y="22"/>
                </a:lnTo>
                <a:lnTo>
                  <a:pt x="68" y="22"/>
                </a:lnTo>
                <a:lnTo>
                  <a:pt x="68" y="27"/>
                </a:lnTo>
                <a:lnTo>
                  <a:pt x="72" y="27"/>
                </a:lnTo>
                <a:lnTo>
                  <a:pt x="72" y="31"/>
                </a:lnTo>
                <a:lnTo>
                  <a:pt x="72" y="31"/>
                </a:lnTo>
                <a:lnTo>
                  <a:pt x="77" y="31"/>
                </a:lnTo>
                <a:lnTo>
                  <a:pt x="77" y="31"/>
                </a:lnTo>
                <a:lnTo>
                  <a:pt x="81" y="36"/>
                </a:lnTo>
                <a:lnTo>
                  <a:pt x="81" y="36"/>
                </a:lnTo>
                <a:lnTo>
                  <a:pt x="81" y="36"/>
                </a:lnTo>
                <a:lnTo>
                  <a:pt x="81" y="36"/>
                </a:lnTo>
                <a:lnTo>
                  <a:pt x="81" y="36"/>
                </a:lnTo>
                <a:lnTo>
                  <a:pt x="86" y="36"/>
                </a:lnTo>
                <a:lnTo>
                  <a:pt x="86" y="36"/>
                </a:lnTo>
                <a:lnTo>
                  <a:pt x="86" y="36"/>
                </a:lnTo>
                <a:lnTo>
                  <a:pt x="86" y="36"/>
                </a:lnTo>
                <a:lnTo>
                  <a:pt x="86" y="36"/>
                </a:lnTo>
                <a:lnTo>
                  <a:pt x="86" y="40"/>
                </a:lnTo>
                <a:lnTo>
                  <a:pt x="91" y="40"/>
                </a:lnTo>
                <a:lnTo>
                  <a:pt x="91" y="40"/>
                </a:lnTo>
                <a:lnTo>
                  <a:pt x="95" y="40"/>
                </a:lnTo>
                <a:lnTo>
                  <a:pt x="100" y="40"/>
                </a:lnTo>
                <a:lnTo>
                  <a:pt x="100" y="40"/>
                </a:lnTo>
                <a:lnTo>
                  <a:pt x="100" y="40"/>
                </a:lnTo>
                <a:lnTo>
                  <a:pt x="104" y="45"/>
                </a:lnTo>
                <a:lnTo>
                  <a:pt x="104" y="45"/>
                </a:lnTo>
                <a:lnTo>
                  <a:pt x="104" y="45"/>
                </a:lnTo>
                <a:lnTo>
                  <a:pt x="104" y="45"/>
                </a:lnTo>
                <a:lnTo>
                  <a:pt x="104" y="45"/>
                </a:lnTo>
                <a:lnTo>
                  <a:pt x="104" y="45"/>
                </a:lnTo>
                <a:lnTo>
                  <a:pt x="104" y="45"/>
                </a:lnTo>
                <a:lnTo>
                  <a:pt x="109" y="45"/>
                </a:lnTo>
                <a:lnTo>
                  <a:pt x="109" y="45"/>
                </a:lnTo>
                <a:lnTo>
                  <a:pt x="109" y="45"/>
                </a:lnTo>
                <a:lnTo>
                  <a:pt x="113" y="45"/>
                </a:lnTo>
                <a:lnTo>
                  <a:pt x="113" y="45"/>
                </a:lnTo>
                <a:lnTo>
                  <a:pt x="113" y="45"/>
                </a:lnTo>
                <a:lnTo>
                  <a:pt x="113" y="45"/>
                </a:lnTo>
                <a:lnTo>
                  <a:pt x="113" y="45"/>
                </a:lnTo>
                <a:lnTo>
                  <a:pt x="118" y="45"/>
                </a:lnTo>
                <a:lnTo>
                  <a:pt x="118" y="45"/>
                </a:lnTo>
                <a:lnTo>
                  <a:pt x="118" y="45"/>
                </a:lnTo>
                <a:lnTo>
                  <a:pt x="118" y="45"/>
                </a:lnTo>
                <a:lnTo>
                  <a:pt x="122" y="45"/>
                </a:lnTo>
                <a:lnTo>
                  <a:pt x="122" y="45"/>
                </a:lnTo>
                <a:lnTo>
                  <a:pt x="122" y="49"/>
                </a:lnTo>
                <a:lnTo>
                  <a:pt x="127" y="49"/>
                </a:lnTo>
                <a:lnTo>
                  <a:pt x="131" y="49"/>
                </a:lnTo>
                <a:lnTo>
                  <a:pt x="131" y="49"/>
                </a:lnTo>
                <a:lnTo>
                  <a:pt x="131" y="49"/>
                </a:lnTo>
                <a:lnTo>
                  <a:pt x="131" y="49"/>
                </a:lnTo>
                <a:lnTo>
                  <a:pt x="136" y="45"/>
                </a:lnTo>
                <a:lnTo>
                  <a:pt x="136" y="45"/>
                </a:lnTo>
                <a:lnTo>
                  <a:pt x="140" y="45"/>
                </a:lnTo>
                <a:lnTo>
                  <a:pt x="140" y="45"/>
                </a:lnTo>
                <a:lnTo>
                  <a:pt x="140" y="45"/>
                </a:lnTo>
                <a:lnTo>
                  <a:pt x="140" y="49"/>
                </a:lnTo>
                <a:lnTo>
                  <a:pt x="140" y="49"/>
                </a:lnTo>
                <a:lnTo>
                  <a:pt x="140" y="49"/>
                </a:lnTo>
                <a:lnTo>
                  <a:pt x="140" y="54"/>
                </a:lnTo>
                <a:lnTo>
                  <a:pt x="140" y="54"/>
                </a:lnTo>
                <a:lnTo>
                  <a:pt x="140" y="63"/>
                </a:lnTo>
                <a:lnTo>
                  <a:pt x="140" y="63"/>
                </a:lnTo>
                <a:lnTo>
                  <a:pt x="145" y="63"/>
                </a:lnTo>
                <a:lnTo>
                  <a:pt x="145" y="68"/>
                </a:lnTo>
                <a:lnTo>
                  <a:pt x="145" y="68"/>
                </a:lnTo>
                <a:lnTo>
                  <a:pt x="145" y="72"/>
                </a:lnTo>
                <a:lnTo>
                  <a:pt x="145" y="77"/>
                </a:lnTo>
                <a:lnTo>
                  <a:pt x="145" y="77"/>
                </a:lnTo>
                <a:lnTo>
                  <a:pt x="145" y="77"/>
                </a:lnTo>
                <a:lnTo>
                  <a:pt x="145" y="77"/>
                </a:lnTo>
                <a:lnTo>
                  <a:pt x="140" y="77"/>
                </a:lnTo>
                <a:lnTo>
                  <a:pt x="140" y="77"/>
                </a:lnTo>
                <a:lnTo>
                  <a:pt x="136" y="77"/>
                </a:lnTo>
                <a:lnTo>
                  <a:pt x="136" y="77"/>
                </a:lnTo>
                <a:lnTo>
                  <a:pt x="136" y="77"/>
                </a:lnTo>
                <a:lnTo>
                  <a:pt x="131" y="77"/>
                </a:lnTo>
                <a:lnTo>
                  <a:pt x="131" y="77"/>
                </a:lnTo>
                <a:lnTo>
                  <a:pt x="127" y="72"/>
                </a:lnTo>
                <a:lnTo>
                  <a:pt x="127" y="72"/>
                </a:lnTo>
                <a:lnTo>
                  <a:pt x="127" y="77"/>
                </a:lnTo>
                <a:lnTo>
                  <a:pt x="122" y="77"/>
                </a:lnTo>
                <a:lnTo>
                  <a:pt x="122" y="72"/>
                </a:lnTo>
                <a:lnTo>
                  <a:pt x="118" y="72"/>
                </a:lnTo>
                <a:lnTo>
                  <a:pt x="118" y="72"/>
                </a:lnTo>
                <a:lnTo>
                  <a:pt x="113" y="72"/>
                </a:lnTo>
                <a:lnTo>
                  <a:pt x="113" y="72"/>
                </a:lnTo>
                <a:lnTo>
                  <a:pt x="113" y="72"/>
                </a:lnTo>
                <a:lnTo>
                  <a:pt x="109" y="72"/>
                </a:lnTo>
                <a:lnTo>
                  <a:pt x="109" y="72"/>
                </a:lnTo>
                <a:lnTo>
                  <a:pt x="109" y="72"/>
                </a:lnTo>
                <a:lnTo>
                  <a:pt x="104" y="72"/>
                </a:lnTo>
                <a:lnTo>
                  <a:pt x="104" y="68"/>
                </a:lnTo>
                <a:lnTo>
                  <a:pt x="104" y="68"/>
                </a:lnTo>
                <a:lnTo>
                  <a:pt x="104" y="68"/>
                </a:lnTo>
                <a:lnTo>
                  <a:pt x="100" y="68"/>
                </a:lnTo>
                <a:lnTo>
                  <a:pt x="100" y="72"/>
                </a:lnTo>
                <a:lnTo>
                  <a:pt x="100" y="68"/>
                </a:lnTo>
                <a:lnTo>
                  <a:pt x="95" y="68"/>
                </a:lnTo>
                <a:lnTo>
                  <a:pt x="95" y="68"/>
                </a:lnTo>
                <a:lnTo>
                  <a:pt x="95" y="68"/>
                </a:lnTo>
                <a:lnTo>
                  <a:pt x="95" y="68"/>
                </a:lnTo>
                <a:lnTo>
                  <a:pt x="95" y="68"/>
                </a:lnTo>
                <a:lnTo>
                  <a:pt x="95" y="68"/>
                </a:lnTo>
                <a:lnTo>
                  <a:pt x="91" y="68"/>
                </a:lnTo>
                <a:lnTo>
                  <a:pt x="86" y="63"/>
                </a:lnTo>
                <a:lnTo>
                  <a:pt x="86" y="63"/>
                </a:lnTo>
                <a:lnTo>
                  <a:pt x="86" y="63"/>
                </a:lnTo>
                <a:lnTo>
                  <a:pt x="86" y="58"/>
                </a:lnTo>
                <a:lnTo>
                  <a:pt x="86" y="58"/>
                </a:lnTo>
                <a:lnTo>
                  <a:pt x="81" y="58"/>
                </a:lnTo>
                <a:lnTo>
                  <a:pt x="77" y="58"/>
                </a:lnTo>
                <a:lnTo>
                  <a:pt x="77" y="54"/>
                </a:lnTo>
                <a:lnTo>
                  <a:pt x="72" y="58"/>
                </a:lnTo>
                <a:lnTo>
                  <a:pt x="72" y="58"/>
                </a:lnTo>
                <a:lnTo>
                  <a:pt x="72" y="58"/>
                </a:lnTo>
                <a:lnTo>
                  <a:pt x="72" y="58"/>
                </a:lnTo>
                <a:lnTo>
                  <a:pt x="68" y="58"/>
                </a:lnTo>
                <a:lnTo>
                  <a:pt x="63" y="58"/>
                </a:lnTo>
                <a:lnTo>
                  <a:pt x="63" y="58"/>
                </a:lnTo>
                <a:lnTo>
                  <a:pt x="63" y="58"/>
                </a:lnTo>
                <a:lnTo>
                  <a:pt x="63" y="58"/>
                </a:lnTo>
                <a:lnTo>
                  <a:pt x="63" y="58"/>
                </a:lnTo>
                <a:lnTo>
                  <a:pt x="59" y="58"/>
                </a:lnTo>
                <a:lnTo>
                  <a:pt x="54" y="58"/>
                </a:lnTo>
                <a:lnTo>
                  <a:pt x="54" y="54"/>
                </a:lnTo>
                <a:lnTo>
                  <a:pt x="54" y="54"/>
                </a:lnTo>
                <a:lnTo>
                  <a:pt x="50" y="54"/>
                </a:lnTo>
                <a:lnTo>
                  <a:pt x="50" y="54"/>
                </a:lnTo>
                <a:lnTo>
                  <a:pt x="50" y="54"/>
                </a:lnTo>
                <a:lnTo>
                  <a:pt x="45" y="49"/>
                </a:lnTo>
                <a:lnTo>
                  <a:pt x="41" y="49"/>
                </a:lnTo>
                <a:lnTo>
                  <a:pt x="41" y="49"/>
                </a:lnTo>
                <a:lnTo>
                  <a:pt x="41" y="49"/>
                </a:lnTo>
                <a:lnTo>
                  <a:pt x="36" y="49"/>
                </a:lnTo>
                <a:lnTo>
                  <a:pt x="36" y="49"/>
                </a:lnTo>
                <a:lnTo>
                  <a:pt x="36" y="49"/>
                </a:lnTo>
                <a:lnTo>
                  <a:pt x="36" y="49"/>
                </a:lnTo>
                <a:lnTo>
                  <a:pt x="32" y="49"/>
                </a:lnTo>
                <a:lnTo>
                  <a:pt x="32" y="45"/>
                </a:lnTo>
                <a:lnTo>
                  <a:pt x="27" y="45"/>
                </a:lnTo>
                <a:lnTo>
                  <a:pt x="23" y="45"/>
                </a:lnTo>
                <a:lnTo>
                  <a:pt x="23" y="40"/>
                </a:lnTo>
                <a:lnTo>
                  <a:pt x="23" y="40"/>
                </a:lnTo>
                <a:lnTo>
                  <a:pt x="23" y="40"/>
                </a:lnTo>
                <a:lnTo>
                  <a:pt x="18" y="40"/>
                </a:lnTo>
                <a:lnTo>
                  <a:pt x="14" y="36"/>
                </a:lnTo>
                <a:lnTo>
                  <a:pt x="14" y="36"/>
                </a:lnTo>
                <a:lnTo>
                  <a:pt x="14" y="36"/>
                </a:lnTo>
                <a:lnTo>
                  <a:pt x="14" y="36"/>
                </a:lnTo>
                <a:lnTo>
                  <a:pt x="9" y="36"/>
                </a:lnTo>
                <a:lnTo>
                  <a:pt x="9" y="36"/>
                </a:lnTo>
                <a:lnTo>
                  <a:pt x="9" y="36"/>
                </a:lnTo>
                <a:lnTo>
                  <a:pt x="9" y="36"/>
                </a:lnTo>
                <a:lnTo>
                  <a:pt x="9" y="36"/>
                </a:lnTo>
                <a:lnTo>
                  <a:pt x="5" y="36"/>
                </a:lnTo>
                <a:lnTo>
                  <a:pt x="5" y="31"/>
                </a:lnTo>
                <a:lnTo>
                  <a:pt x="5" y="31"/>
                </a:lnTo>
                <a:lnTo>
                  <a:pt x="5" y="31"/>
                </a:lnTo>
                <a:lnTo>
                  <a:pt x="0" y="27"/>
                </a:lnTo>
                <a:lnTo>
                  <a:pt x="5" y="27"/>
                </a:lnTo>
                <a:lnTo>
                  <a:pt x="5" y="27"/>
                </a:lnTo>
                <a:lnTo>
                  <a:pt x="5" y="27"/>
                </a:lnTo>
                <a:lnTo>
                  <a:pt x="5" y="22"/>
                </a:lnTo>
                <a:lnTo>
                  <a:pt x="5" y="22"/>
                </a:lnTo>
                <a:lnTo>
                  <a:pt x="5" y="18"/>
                </a:lnTo>
                <a:lnTo>
                  <a:pt x="5" y="13"/>
                </a:lnTo>
                <a:lnTo>
                  <a:pt x="5" y="13"/>
                </a:lnTo>
                <a:lnTo>
                  <a:pt x="5" y="9"/>
                </a:lnTo>
                <a:lnTo>
                  <a:pt x="9" y="9"/>
                </a:lnTo>
                <a:lnTo>
                  <a:pt x="9" y="9"/>
                </a:lnTo>
                <a:lnTo>
                  <a:pt x="9" y="4"/>
                </a:lnTo>
                <a:lnTo>
                  <a:pt x="9" y="4"/>
                </a:lnTo>
                <a:lnTo>
                  <a:pt x="9" y="4"/>
                </a:lnTo>
                <a:lnTo>
                  <a:pt x="14" y="4"/>
                </a:lnTo>
                <a:lnTo>
                  <a:pt x="14" y="9"/>
                </a:lnTo>
                <a:lnTo>
                  <a:pt x="14" y="9"/>
                </a:lnTo>
                <a:lnTo>
                  <a:pt x="14" y="9"/>
                </a:lnTo>
                <a:lnTo>
                  <a:pt x="18" y="9"/>
                </a:lnTo>
                <a:lnTo>
                  <a:pt x="18" y="4"/>
                </a:lnTo>
                <a:lnTo>
                  <a:pt x="23" y="0"/>
                </a:lnTo>
                <a:lnTo>
                  <a:pt x="23" y="0"/>
                </a:lnTo>
                <a:lnTo>
                  <a:pt x="27" y="4"/>
                </a:lnTo>
                <a:lnTo>
                  <a:pt x="27" y="4"/>
                </a:lnTo>
                <a:lnTo>
                  <a:pt x="32" y="4"/>
                </a:lnTo>
                <a:lnTo>
                  <a:pt x="32" y="4"/>
                </a:lnTo>
                <a:lnTo>
                  <a:pt x="32"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8" name="Freeform 124">
            <a:extLst>
              <a:ext uri="{FF2B5EF4-FFF2-40B4-BE49-F238E27FC236}">
                <a16:creationId xmlns:a16="http://schemas.microsoft.com/office/drawing/2014/main" id="{E59B2CB3-2918-BA42-87A2-468BD351356E}"/>
              </a:ext>
            </a:extLst>
          </p:cNvPr>
          <p:cNvSpPr>
            <a:spLocks noEditPoints="1"/>
          </p:cNvSpPr>
          <p:nvPr/>
        </p:nvSpPr>
        <p:spPr bwMode="auto">
          <a:xfrm>
            <a:off x="11264885" y="6107951"/>
            <a:ext cx="801828" cy="616112"/>
          </a:xfrm>
          <a:custGeom>
            <a:avLst/>
            <a:gdLst>
              <a:gd name="T0" fmla="*/ 14 w 334"/>
              <a:gd name="T1" fmla="*/ 249 h 253"/>
              <a:gd name="T2" fmla="*/ 4 w 334"/>
              <a:gd name="T3" fmla="*/ 249 h 253"/>
              <a:gd name="T4" fmla="*/ 199 w 334"/>
              <a:gd name="T5" fmla="*/ 140 h 253"/>
              <a:gd name="T6" fmla="*/ 208 w 334"/>
              <a:gd name="T7" fmla="*/ 140 h 253"/>
              <a:gd name="T8" fmla="*/ 212 w 334"/>
              <a:gd name="T9" fmla="*/ 140 h 253"/>
              <a:gd name="T10" fmla="*/ 208 w 334"/>
              <a:gd name="T11" fmla="*/ 145 h 253"/>
              <a:gd name="T12" fmla="*/ 203 w 334"/>
              <a:gd name="T13" fmla="*/ 149 h 253"/>
              <a:gd name="T14" fmla="*/ 185 w 334"/>
              <a:gd name="T15" fmla="*/ 163 h 253"/>
              <a:gd name="T16" fmla="*/ 149 w 334"/>
              <a:gd name="T17" fmla="*/ 181 h 253"/>
              <a:gd name="T18" fmla="*/ 145 w 334"/>
              <a:gd name="T19" fmla="*/ 190 h 253"/>
              <a:gd name="T20" fmla="*/ 135 w 334"/>
              <a:gd name="T21" fmla="*/ 194 h 253"/>
              <a:gd name="T22" fmla="*/ 131 w 334"/>
              <a:gd name="T23" fmla="*/ 194 h 253"/>
              <a:gd name="T24" fmla="*/ 117 w 334"/>
              <a:gd name="T25" fmla="*/ 199 h 253"/>
              <a:gd name="T26" fmla="*/ 95 w 334"/>
              <a:gd name="T27" fmla="*/ 213 h 253"/>
              <a:gd name="T28" fmla="*/ 72 w 334"/>
              <a:gd name="T29" fmla="*/ 226 h 253"/>
              <a:gd name="T30" fmla="*/ 45 w 334"/>
              <a:gd name="T31" fmla="*/ 240 h 253"/>
              <a:gd name="T32" fmla="*/ 27 w 334"/>
              <a:gd name="T33" fmla="*/ 240 h 253"/>
              <a:gd name="T34" fmla="*/ 23 w 334"/>
              <a:gd name="T35" fmla="*/ 231 h 253"/>
              <a:gd name="T36" fmla="*/ 18 w 334"/>
              <a:gd name="T37" fmla="*/ 226 h 253"/>
              <a:gd name="T38" fmla="*/ 23 w 334"/>
              <a:gd name="T39" fmla="*/ 222 h 253"/>
              <a:gd name="T40" fmla="*/ 32 w 334"/>
              <a:gd name="T41" fmla="*/ 213 h 253"/>
              <a:gd name="T42" fmla="*/ 36 w 334"/>
              <a:gd name="T43" fmla="*/ 213 h 253"/>
              <a:gd name="T44" fmla="*/ 45 w 334"/>
              <a:gd name="T45" fmla="*/ 208 h 253"/>
              <a:gd name="T46" fmla="*/ 59 w 334"/>
              <a:gd name="T47" fmla="*/ 199 h 253"/>
              <a:gd name="T48" fmla="*/ 90 w 334"/>
              <a:gd name="T49" fmla="*/ 185 h 253"/>
              <a:gd name="T50" fmla="*/ 108 w 334"/>
              <a:gd name="T51" fmla="*/ 181 h 253"/>
              <a:gd name="T52" fmla="*/ 122 w 334"/>
              <a:gd name="T53" fmla="*/ 176 h 253"/>
              <a:gd name="T54" fmla="*/ 126 w 334"/>
              <a:gd name="T55" fmla="*/ 172 h 253"/>
              <a:gd name="T56" fmla="*/ 145 w 334"/>
              <a:gd name="T57" fmla="*/ 163 h 253"/>
              <a:gd name="T58" fmla="*/ 163 w 334"/>
              <a:gd name="T59" fmla="*/ 149 h 253"/>
              <a:gd name="T60" fmla="*/ 203 w 334"/>
              <a:gd name="T61" fmla="*/ 127 h 253"/>
              <a:gd name="T62" fmla="*/ 194 w 334"/>
              <a:gd name="T63" fmla="*/ 140 h 253"/>
              <a:gd name="T64" fmla="*/ 312 w 334"/>
              <a:gd name="T65" fmla="*/ 14 h 253"/>
              <a:gd name="T66" fmla="*/ 316 w 334"/>
              <a:gd name="T67" fmla="*/ 23 h 253"/>
              <a:gd name="T68" fmla="*/ 312 w 334"/>
              <a:gd name="T69" fmla="*/ 32 h 253"/>
              <a:gd name="T70" fmla="*/ 303 w 334"/>
              <a:gd name="T71" fmla="*/ 50 h 253"/>
              <a:gd name="T72" fmla="*/ 303 w 334"/>
              <a:gd name="T73" fmla="*/ 59 h 253"/>
              <a:gd name="T74" fmla="*/ 312 w 334"/>
              <a:gd name="T75" fmla="*/ 54 h 253"/>
              <a:gd name="T76" fmla="*/ 312 w 334"/>
              <a:gd name="T77" fmla="*/ 54 h 253"/>
              <a:gd name="T78" fmla="*/ 303 w 334"/>
              <a:gd name="T79" fmla="*/ 77 h 253"/>
              <a:gd name="T80" fmla="*/ 325 w 334"/>
              <a:gd name="T81" fmla="*/ 77 h 253"/>
              <a:gd name="T82" fmla="*/ 330 w 334"/>
              <a:gd name="T83" fmla="*/ 86 h 253"/>
              <a:gd name="T84" fmla="*/ 298 w 334"/>
              <a:gd name="T85" fmla="*/ 109 h 253"/>
              <a:gd name="T86" fmla="*/ 285 w 334"/>
              <a:gd name="T87" fmla="*/ 109 h 253"/>
              <a:gd name="T88" fmla="*/ 253 w 334"/>
              <a:gd name="T89" fmla="*/ 136 h 253"/>
              <a:gd name="T90" fmla="*/ 217 w 334"/>
              <a:gd name="T91" fmla="*/ 154 h 253"/>
              <a:gd name="T92" fmla="*/ 217 w 334"/>
              <a:gd name="T93" fmla="*/ 145 h 253"/>
              <a:gd name="T94" fmla="*/ 226 w 334"/>
              <a:gd name="T95" fmla="*/ 140 h 253"/>
              <a:gd name="T96" fmla="*/ 239 w 334"/>
              <a:gd name="T97" fmla="*/ 113 h 253"/>
              <a:gd name="T98" fmla="*/ 253 w 334"/>
              <a:gd name="T99" fmla="*/ 100 h 253"/>
              <a:gd name="T100" fmla="*/ 280 w 334"/>
              <a:gd name="T101" fmla="*/ 77 h 253"/>
              <a:gd name="T102" fmla="*/ 289 w 334"/>
              <a:gd name="T103" fmla="*/ 59 h 253"/>
              <a:gd name="T104" fmla="*/ 294 w 334"/>
              <a:gd name="T105" fmla="*/ 59 h 253"/>
              <a:gd name="T106" fmla="*/ 298 w 334"/>
              <a:gd name="T107" fmla="*/ 45 h 253"/>
              <a:gd name="T108" fmla="*/ 298 w 334"/>
              <a:gd name="T109" fmla="*/ 41 h 253"/>
              <a:gd name="T110" fmla="*/ 298 w 334"/>
              <a:gd name="T111" fmla="*/ 41 h 253"/>
              <a:gd name="T112" fmla="*/ 303 w 334"/>
              <a:gd name="T113" fmla="*/ 23 h 253"/>
              <a:gd name="T114" fmla="*/ 307 w 334"/>
              <a:gd name="T115" fmla="*/ 14 h 253"/>
              <a:gd name="T116" fmla="*/ 307 w 334"/>
              <a:gd name="T117" fmla="*/ 14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253">
                <a:moveTo>
                  <a:pt x="18" y="244"/>
                </a:moveTo>
                <a:lnTo>
                  <a:pt x="18" y="244"/>
                </a:lnTo>
                <a:lnTo>
                  <a:pt x="18" y="244"/>
                </a:lnTo>
                <a:lnTo>
                  <a:pt x="14" y="244"/>
                </a:lnTo>
                <a:lnTo>
                  <a:pt x="14" y="244"/>
                </a:lnTo>
                <a:lnTo>
                  <a:pt x="14" y="249"/>
                </a:lnTo>
                <a:lnTo>
                  <a:pt x="14" y="249"/>
                </a:lnTo>
                <a:lnTo>
                  <a:pt x="14" y="249"/>
                </a:lnTo>
                <a:lnTo>
                  <a:pt x="14" y="249"/>
                </a:lnTo>
                <a:lnTo>
                  <a:pt x="14" y="249"/>
                </a:lnTo>
                <a:lnTo>
                  <a:pt x="14" y="249"/>
                </a:lnTo>
                <a:lnTo>
                  <a:pt x="9" y="249"/>
                </a:lnTo>
                <a:lnTo>
                  <a:pt x="9" y="249"/>
                </a:lnTo>
                <a:lnTo>
                  <a:pt x="4" y="249"/>
                </a:lnTo>
                <a:lnTo>
                  <a:pt x="4" y="249"/>
                </a:lnTo>
                <a:lnTo>
                  <a:pt x="4" y="253"/>
                </a:lnTo>
                <a:lnTo>
                  <a:pt x="0" y="253"/>
                </a:lnTo>
                <a:lnTo>
                  <a:pt x="0" y="253"/>
                </a:lnTo>
                <a:lnTo>
                  <a:pt x="0" y="249"/>
                </a:lnTo>
                <a:lnTo>
                  <a:pt x="4" y="249"/>
                </a:lnTo>
                <a:lnTo>
                  <a:pt x="4" y="249"/>
                </a:lnTo>
                <a:lnTo>
                  <a:pt x="4" y="249"/>
                </a:lnTo>
                <a:lnTo>
                  <a:pt x="9" y="249"/>
                </a:lnTo>
                <a:lnTo>
                  <a:pt x="9" y="244"/>
                </a:lnTo>
                <a:lnTo>
                  <a:pt x="14" y="244"/>
                </a:lnTo>
                <a:lnTo>
                  <a:pt x="14" y="244"/>
                </a:lnTo>
                <a:lnTo>
                  <a:pt x="14" y="240"/>
                </a:lnTo>
                <a:lnTo>
                  <a:pt x="18" y="240"/>
                </a:lnTo>
                <a:lnTo>
                  <a:pt x="18" y="244"/>
                </a:lnTo>
                <a:moveTo>
                  <a:pt x="194" y="145"/>
                </a:moveTo>
                <a:lnTo>
                  <a:pt x="194" y="145"/>
                </a:lnTo>
                <a:lnTo>
                  <a:pt x="194" y="145"/>
                </a:lnTo>
                <a:lnTo>
                  <a:pt x="199" y="140"/>
                </a:lnTo>
                <a:lnTo>
                  <a:pt x="199" y="140"/>
                </a:lnTo>
                <a:lnTo>
                  <a:pt x="203" y="140"/>
                </a:lnTo>
                <a:lnTo>
                  <a:pt x="208" y="140"/>
                </a:lnTo>
                <a:lnTo>
                  <a:pt x="208" y="140"/>
                </a:lnTo>
                <a:lnTo>
                  <a:pt x="212" y="140"/>
                </a:lnTo>
                <a:lnTo>
                  <a:pt x="212" y="136"/>
                </a:lnTo>
                <a:lnTo>
                  <a:pt x="212" y="136"/>
                </a:lnTo>
                <a:lnTo>
                  <a:pt x="212" y="140"/>
                </a:lnTo>
                <a:lnTo>
                  <a:pt x="208" y="140"/>
                </a:lnTo>
                <a:lnTo>
                  <a:pt x="208" y="140"/>
                </a:lnTo>
                <a:lnTo>
                  <a:pt x="208" y="140"/>
                </a:lnTo>
                <a:lnTo>
                  <a:pt x="208" y="140"/>
                </a:lnTo>
                <a:lnTo>
                  <a:pt x="203" y="145"/>
                </a:lnTo>
                <a:lnTo>
                  <a:pt x="203" y="145"/>
                </a:lnTo>
                <a:lnTo>
                  <a:pt x="203" y="145"/>
                </a:lnTo>
                <a:lnTo>
                  <a:pt x="208" y="145"/>
                </a:lnTo>
                <a:lnTo>
                  <a:pt x="208" y="140"/>
                </a:lnTo>
                <a:lnTo>
                  <a:pt x="208" y="140"/>
                </a:lnTo>
                <a:lnTo>
                  <a:pt x="208" y="140"/>
                </a:lnTo>
                <a:lnTo>
                  <a:pt x="208" y="140"/>
                </a:lnTo>
                <a:lnTo>
                  <a:pt x="212" y="140"/>
                </a:lnTo>
                <a:lnTo>
                  <a:pt x="212" y="140"/>
                </a:lnTo>
                <a:lnTo>
                  <a:pt x="212" y="140"/>
                </a:lnTo>
                <a:lnTo>
                  <a:pt x="212" y="140"/>
                </a:lnTo>
                <a:lnTo>
                  <a:pt x="212" y="140"/>
                </a:lnTo>
                <a:lnTo>
                  <a:pt x="212" y="140"/>
                </a:lnTo>
                <a:lnTo>
                  <a:pt x="212" y="140"/>
                </a:lnTo>
                <a:lnTo>
                  <a:pt x="212" y="140"/>
                </a:lnTo>
                <a:lnTo>
                  <a:pt x="212" y="140"/>
                </a:lnTo>
                <a:lnTo>
                  <a:pt x="212" y="145"/>
                </a:lnTo>
                <a:lnTo>
                  <a:pt x="208" y="145"/>
                </a:lnTo>
                <a:lnTo>
                  <a:pt x="208" y="145"/>
                </a:lnTo>
                <a:lnTo>
                  <a:pt x="208" y="145"/>
                </a:lnTo>
                <a:lnTo>
                  <a:pt x="212" y="145"/>
                </a:lnTo>
                <a:lnTo>
                  <a:pt x="212" y="140"/>
                </a:lnTo>
                <a:lnTo>
                  <a:pt x="212" y="145"/>
                </a:lnTo>
                <a:lnTo>
                  <a:pt x="208" y="145"/>
                </a:lnTo>
                <a:lnTo>
                  <a:pt x="208" y="145"/>
                </a:lnTo>
                <a:lnTo>
                  <a:pt x="208" y="145"/>
                </a:lnTo>
                <a:lnTo>
                  <a:pt x="203" y="145"/>
                </a:lnTo>
                <a:lnTo>
                  <a:pt x="203" y="149"/>
                </a:lnTo>
                <a:lnTo>
                  <a:pt x="203" y="149"/>
                </a:lnTo>
                <a:lnTo>
                  <a:pt x="203" y="149"/>
                </a:lnTo>
                <a:lnTo>
                  <a:pt x="203" y="149"/>
                </a:lnTo>
                <a:lnTo>
                  <a:pt x="199" y="154"/>
                </a:lnTo>
                <a:lnTo>
                  <a:pt x="199" y="154"/>
                </a:lnTo>
                <a:lnTo>
                  <a:pt x="199" y="154"/>
                </a:lnTo>
                <a:lnTo>
                  <a:pt x="199" y="154"/>
                </a:lnTo>
                <a:lnTo>
                  <a:pt x="199" y="158"/>
                </a:lnTo>
                <a:lnTo>
                  <a:pt x="199" y="158"/>
                </a:lnTo>
                <a:lnTo>
                  <a:pt x="190" y="158"/>
                </a:lnTo>
                <a:lnTo>
                  <a:pt x="190" y="163"/>
                </a:lnTo>
                <a:lnTo>
                  <a:pt x="185" y="163"/>
                </a:lnTo>
                <a:lnTo>
                  <a:pt x="185" y="163"/>
                </a:lnTo>
                <a:lnTo>
                  <a:pt x="185" y="163"/>
                </a:lnTo>
                <a:lnTo>
                  <a:pt x="176" y="167"/>
                </a:lnTo>
                <a:lnTo>
                  <a:pt x="176" y="167"/>
                </a:lnTo>
                <a:lnTo>
                  <a:pt x="167" y="176"/>
                </a:lnTo>
                <a:lnTo>
                  <a:pt x="163" y="176"/>
                </a:lnTo>
                <a:lnTo>
                  <a:pt x="158" y="176"/>
                </a:lnTo>
                <a:lnTo>
                  <a:pt x="158" y="181"/>
                </a:lnTo>
                <a:lnTo>
                  <a:pt x="154" y="181"/>
                </a:lnTo>
                <a:lnTo>
                  <a:pt x="154" y="181"/>
                </a:lnTo>
                <a:lnTo>
                  <a:pt x="149" y="181"/>
                </a:lnTo>
                <a:lnTo>
                  <a:pt x="149" y="181"/>
                </a:lnTo>
                <a:lnTo>
                  <a:pt x="149" y="181"/>
                </a:lnTo>
                <a:lnTo>
                  <a:pt x="149" y="185"/>
                </a:lnTo>
                <a:lnTo>
                  <a:pt x="149" y="185"/>
                </a:lnTo>
                <a:lnTo>
                  <a:pt x="145" y="185"/>
                </a:lnTo>
                <a:lnTo>
                  <a:pt x="145" y="185"/>
                </a:lnTo>
                <a:lnTo>
                  <a:pt x="145" y="185"/>
                </a:lnTo>
                <a:lnTo>
                  <a:pt x="145" y="185"/>
                </a:lnTo>
                <a:lnTo>
                  <a:pt x="145" y="185"/>
                </a:lnTo>
                <a:lnTo>
                  <a:pt x="145" y="185"/>
                </a:lnTo>
                <a:lnTo>
                  <a:pt x="145" y="185"/>
                </a:lnTo>
                <a:lnTo>
                  <a:pt x="145" y="190"/>
                </a:lnTo>
                <a:lnTo>
                  <a:pt x="145" y="190"/>
                </a:lnTo>
                <a:lnTo>
                  <a:pt x="145" y="190"/>
                </a:lnTo>
                <a:lnTo>
                  <a:pt x="145" y="190"/>
                </a:lnTo>
                <a:lnTo>
                  <a:pt x="145" y="190"/>
                </a:lnTo>
                <a:lnTo>
                  <a:pt x="145" y="194"/>
                </a:lnTo>
                <a:lnTo>
                  <a:pt x="145" y="194"/>
                </a:lnTo>
                <a:lnTo>
                  <a:pt x="140" y="194"/>
                </a:lnTo>
                <a:lnTo>
                  <a:pt x="140" y="194"/>
                </a:lnTo>
                <a:lnTo>
                  <a:pt x="140" y="194"/>
                </a:lnTo>
                <a:lnTo>
                  <a:pt x="140" y="194"/>
                </a:lnTo>
                <a:lnTo>
                  <a:pt x="140" y="194"/>
                </a:lnTo>
                <a:lnTo>
                  <a:pt x="135" y="194"/>
                </a:lnTo>
                <a:lnTo>
                  <a:pt x="135" y="194"/>
                </a:lnTo>
                <a:lnTo>
                  <a:pt x="135" y="194"/>
                </a:lnTo>
                <a:lnTo>
                  <a:pt x="135" y="194"/>
                </a:lnTo>
                <a:lnTo>
                  <a:pt x="135" y="190"/>
                </a:lnTo>
                <a:lnTo>
                  <a:pt x="135" y="190"/>
                </a:lnTo>
                <a:lnTo>
                  <a:pt x="135" y="190"/>
                </a:lnTo>
                <a:lnTo>
                  <a:pt x="135" y="190"/>
                </a:lnTo>
                <a:lnTo>
                  <a:pt x="135" y="194"/>
                </a:lnTo>
                <a:lnTo>
                  <a:pt x="131" y="194"/>
                </a:lnTo>
                <a:lnTo>
                  <a:pt x="131" y="194"/>
                </a:lnTo>
                <a:lnTo>
                  <a:pt x="131" y="194"/>
                </a:lnTo>
                <a:lnTo>
                  <a:pt x="131" y="190"/>
                </a:lnTo>
                <a:lnTo>
                  <a:pt x="131" y="190"/>
                </a:lnTo>
                <a:lnTo>
                  <a:pt x="131" y="190"/>
                </a:lnTo>
                <a:lnTo>
                  <a:pt x="131" y="194"/>
                </a:lnTo>
                <a:lnTo>
                  <a:pt x="131" y="194"/>
                </a:lnTo>
                <a:lnTo>
                  <a:pt x="126" y="194"/>
                </a:lnTo>
                <a:lnTo>
                  <a:pt x="126" y="194"/>
                </a:lnTo>
                <a:lnTo>
                  <a:pt x="122" y="194"/>
                </a:lnTo>
                <a:lnTo>
                  <a:pt x="122" y="194"/>
                </a:lnTo>
                <a:lnTo>
                  <a:pt x="117" y="199"/>
                </a:lnTo>
                <a:lnTo>
                  <a:pt x="117" y="199"/>
                </a:lnTo>
                <a:lnTo>
                  <a:pt x="117" y="199"/>
                </a:lnTo>
                <a:lnTo>
                  <a:pt x="113" y="199"/>
                </a:lnTo>
                <a:lnTo>
                  <a:pt x="113" y="199"/>
                </a:lnTo>
                <a:lnTo>
                  <a:pt x="113" y="199"/>
                </a:lnTo>
                <a:lnTo>
                  <a:pt x="108" y="199"/>
                </a:lnTo>
                <a:lnTo>
                  <a:pt x="108" y="199"/>
                </a:lnTo>
                <a:lnTo>
                  <a:pt x="108" y="199"/>
                </a:lnTo>
                <a:lnTo>
                  <a:pt x="104" y="204"/>
                </a:lnTo>
                <a:lnTo>
                  <a:pt x="104" y="208"/>
                </a:lnTo>
                <a:lnTo>
                  <a:pt x="99" y="208"/>
                </a:lnTo>
                <a:lnTo>
                  <a:pt x="95" y="213"/>
                </a:lnTo>
                <a:lnTo>
                  <a:pt x="95" y="213"/>
                </a:lnTo>
                <a:lnTo>
                  <a:pt x="95" y="213"/>
                </a:lnTo>
                <a:lnTo>
                  <a:pt x="95" y="213"/>
                </a:lnTo>
                <a:lnTo>
                  <a:pt x="90" y="213"/>
                </a:lnTo>
                <a:lnTo>
                  <a:pt x="90" y="217"/>
                </a:lnTo>
                <a:lnTo>
                  <a:pt x="86" y="217"/>
                </a:lnTo>
                <a:lnTo>
                  <a:pt x="81" y="222"/>
                </a:lnTo>
                <a:lnTo>
                  <a:pt x="77" y="222"/>
                </a:lnTo>
                <a:lnTo>
                  <a:pt x="72" y="226"/>
                </a:lnTo>
                <a:lnTo>
                  <a:pt x="72" y="226"/>
                </a:lnTo>
                <a:lnTo>
                  <a:pt x="72" y="226"/>
                </a:lnTo>
                <a:lnTo>
                  <a:pt x="72" y="231"/>
                </a:lnTo>
                <a:lnTo>
                  <a:pt x="72" y="231"/>
                </a:lnTo>
                <a:lnTo>
                  <a:pt x="72" y="231"/>
                </a:lnTo>
                <a:lnTo>
                  <a:pt x="72" y="231"/>
                </a:lnTo>
                <a:lnTo>
                  <a:pt x="68" y="231"/>
                </a:lnTo>
                <a:lnTo>
                  <a:pt x="63" y="231"/>
                </a:lnTo>
                <a:lnTo>
                  <a:pt x="63" y="231"/>
                </a:lnTo>
                <a:lnTo>
                  <a:pt x="59" y="235"/>
                </a:lnTo>
                <a:lnTo>
                  <a:pt x="59" y="235"/>
                </a:lnTo>
                <a:lnTo>
                  <a:pt x="50" y="240"/>
                </a:lnTo>
                <a:lnTo>
                  <a:pt x="45" y="240"/>
                </a:lnTo>
                <a:lnTo>
                  <a:pt x="45" y="240"/>
                </a:lnTo>
                <a:lnTo>
                  <a:pt x="41" y="240"/>
                </a:lnTo>
                <a:lnTo>
                  <a:pt x="36" y="244"/>
                </a:lnTo>
                <a:lnTo>
                  <a:pt x="32" y="244"/>
                </a:lnTo>
                <a:lnTo>
                  <a:pt x="32" y="240"/>
                </a:lnTo>
                <a:lnTo>
                  <a:pt x="32" y="240"/>
                </a:lnTo>
                <a:lnTo>
                  <a:pt x="32" y="240"/>
                </a:lnTo>
                <a:lnTo>
                  <a:pt x="27" y="240"/>
                </a:lnTo>
                <a:lnTo>
                  <a:pt x="27" y="240"/>
                </a:lnTo>
                <a:lnTo>
                  <a:pt x="27" y="240"/>
                </a:lnTo>
                <a:lnTo>
                  <a:pt x="27" y="240"/>
                </a:lnTo>
                <a:lnTo>
                  <a:pt x="27" y="240"/>
                </a:lnTo>
                <a:lnTo>
                  <a:pt x="27" y="240"/>
                </a:lnTo>
                <a:lnTo>
                  <a:pt x="27" y="240"/>
                </a:lnTo>
                <a:lnTo>
                  <a:pt x="27" y="235"/>
                </a:lnTo>
                <a:lnTo>
                  <a:pt x="27" y="235"/>
                </a:lnTo>
                <a:lnTo>
                  <a:pt x="27" y="235"/>
                </a:lnTo>
                <a:lnTo>
                  <a:pt x="27" y="235"/>
                </a:lnTo>
                <a:lnTo>
                  <a:pt x="27" y="235"/>
                </a:lnTo>
                <a:lnTo>
                  <a:pt x="23" y="235"/>
                </a:lnTo>
                <a:lnTo>
                  <a:pt x="23" y="235"/>
                </a:lnTo>
                <a:lnTo>
                  <a:pt x="23" y="231"/>
                </a:lnTo>
                <a:lnTo>
                  <a:pt x="23" y="231"/>
                </a:lnTo>
                <a:lnTo>
                  <a:pt x="23" y="231"/>
                </a:lnTo>
                <a:lnTo>
                  <a:pt x="23" y="231"/>
                </a:lnTo>
                <a:lnTo>
                  <a:pt x="18" y="231"/>
                </a:lnTo>
                <a:lnTo>
                  <a:pt x="18" y="231"/>
                </a:lnTo>
                <a:lnTo>
                  <a:pt x="18" y="231"/>
                </a:lnTo>
                <a:lnTo>
                  <a:pt x="14" y="231"/>
                </a:lnTo>
                <a:lnTo>
                  <a:pt x="14" y="231"/>
                </a:lnTo>
                <a:lnTo>
                  <a:pt x="14" y="226"/>
                </a:lnTo>
                <a:lnTo>
                  <a:pt x="18" y="226"/>
                </a:lnTo>
                <a:lnTo>
                  <a:pt x="18" y="226"/>
                </a:lnTo>
                <a:lnTo>
                  <a:pt x="14" y="226"/>
                </a:lnTo>
                <a:lnTo>
                  <a:pt x="14" y="226"/>
                </a:lnTo>
                <a:lnTo>
                  <a:pt x="18" y="226"/>
                </a:lnTo>
                <a:lnTo>
                  <a:pt x="18" y="222"/>
                </a:lnTo>
                <a:lnTo>
                  <a:pt x="18" y="222"/>
                </a:lnTo>
                <a:lnTo>
                  <a:pt x="14" y="226"/>
                </a:lnTo>
                <a:lnTo>
                  <a:pt x="14" y="226"/>
                </a:lnTo>
                <a:lnTo>
                  <a:pt x="14" y="222"/>
                </a:lnTo>
                <a:lnTo>
                  <a:pt x="18" y="222"/>
                </a:lnTo>
                <a:lnTo>
                  <a:pt x="18" y="222"/>
                </a:lnTo>
                <a:lnTo>
                  <a:pt x="23" y="222"/>
                </a:lnTo>
                <a:lnTo>
                  <a:pt x="23" y="222"/>
                </a:lnTo>
                <a:lnTo>
                  <a:pt x="27" y="222"/>
                </a:lnTo>
                <a:lnTo>
                  <a:pt x="23" y="222"/>
                </a:lnTo>
                <a:lnTo>
                  <a:pt x="23" y="217"/>
                </a:lnTo>
                <a:lnTo>
                  <a:pt x="27" y="217"/>
                </a:lnTo>
                <a:lnTo>
                  <a:pt x="27" y="217"/>
                </a:lnTo>
                <a:lnTo>
                  <a:pt x="27" y="217"/>
                </a:lnTo>
                <a:lnTo>
                  <a:pt x="27" y="217"/>
                </a:lnTo>
                <a:lnTo>
                  <a:pt x="27" y="213"/>
                </a:lnTo>
                <a:lnTo>
                  <a:pt x="27" y="213"/>
                </a:lnTo>
                <a:lnTo>
                  <a:pt x="32" y="213"/>
                </a:lnTo>
                <a:lnTo>
                  <a:pt x="32" y="213"/>
                </a:lnTo>
                <a:lnTo>
                  <a:pt x="32" y="213"/>
                </a:lnTo>
                <a:lnTo>
                  <a:pt x="32" y="213"/>
                </a:lnTo>
                <a:lnTo>
                  <a:pt x="32" y="213"/>
                </a:lnTo>
                <a:lnTo>
                  <a:pt x="32" y="213"/>
                </a:lnTo>
                <a:lnTo>
                  <a:pt x="36" y="213"/>
                </a:lnTo>
                <a:lnTo>
                  <a:pt x="36" y="213"/>
                </a:lnTo>
                <a:lnTo>
                  <a:pt x="36" y="213"/>
                </a:lnTo>
                <a:lnTo>
                  <a:pt x="36" y="213"/>
                </a:lnTo>
                <a:lnTo>
                  <a:pt x="36" y="213"/>
                </a:lnTo>
                <a:lnTo>
                  <a:pt x="36" y="213"/>
                </a:lnTo>
                <a:lnTo>
                  <a:pt x="36" y="213"/>
                </a:lnTo>
                <a:lnTo>
                  <a:pt x="36" y="208"/>
                </a:lnTo>
                <a:lnTo>
                  <a:pt x="36" y="208"/>
                </a:lnTo>
                <a:lnTo>
                  <a:pt x="41" y="208"/>
                </a:lnTo>
                <a:lnTo>
                  <a:pt x="41" y="208"/>
                </a:lnTo>
                <a:lnTo>
                  <a:pt x="41" y="208"/>
                </a:lnTo>
                <a:lnTo>
                  <a:pt x="41" y="208"/>
                </a:lnTo>
                <a:lnTo>
                  <a:pt x="41" y="208"/>
                </a:lnTo>
                <a:lnTo>
                  <a:pt x="41" y="204"/>
                </a:lnTo>
                <a:lnTo>
                  <a:pt x="50" y="204"/>
                </a:lnTo>
                <a:lnTo>
                  <a:pt x="45" y="208"/>
                </a:lnTo>
                <a:lnTo>
                  <a:pt x="45" y="204"/>
                </a:lnTo>
                <a:lnTo>
                  <a:pt x="50" y="204"/>
                </a:lnTo>
                <a:lnTo>
                  <a:pt x="50" y="204"/>
                </a:lnTo>
                <a:lnTo>
                  <a:pt x="50" y="204"/>
                </a:lnTo>
                <a:lnTo>
                  <a:pt x="50" y="204"/>
                </a:lnTo>
                <a:lnTo>
                  <a:pt x="54" y="204"/>
                </a:lnTo>
                <a:lnTo>
                  <a:pt x="54" y="199"/>
                </a:lnTo>
                <a:lnTo>
                  <a:pt x="59" y="199"/>
                </a:lnTo>
                <a:lnTo>
                  <a:pt x="59" y="199"/>
                </a:lnTo>
                <a:lnTo>
                  <a:pt x="59" y="199"/>
                </a:lnTo>
                <a:lnTo>
                  <a:pt x="59" y="199"/>
                </a:lnTo>
                <a:lnTo>
                  <a:pt x="59" y="199"/>
                </a:lnTo>
                <a:lnTo>
                  <a:pt x="59" y="199"/>
                </a:lnTo>
                <a:lnTo>
                  <a:pt x="63" y="194"/>
                </a:lnTo>
                <a:lnTo>
                  <a:pt x="72" y="194"/>
                </a:lnTo>
                <a:lnTo>
                  <a:pt x="77" y="190"/>
                </a:lnTo>
                <a:lnTo>
                  <a:pt x="77" y="190"/>
                </a:lnTo>
                <a:lnTo>
                  <a:pt x="81" y="190"/>
                </a:lnTo>
                <a:lnTo>
                  <a:pt x="81" y="190"/>
                </a:lnTo>
                <a:lnTo>
                  <a:pt x="81" y="190"/>
                </a:lnTo>
                <a:lnTo>
                  <a:pt x="86" y="190"/>
                </a:lnTo>
                <a:lnTo>
                  <a:pt x="90" y="185"/>
                </a:lnTo>
                <a:lnTo>
                  <a:pt x="90" y="190"/>
                </a:lnTo>
                <a:lnTo>
                  <a:pt x="90" y="190"/>
                </a:lnTo>
                <a:lnTo>
                  <a:pt x="90" y="185"/>
                </a:lnTo>
                <a:lnTo>
                  <a:pt x="90" y="185"/>
                </a:lnTo>
                <a:lnTo>
                  <a:pt x="95" y="185"/>
                </a:lnTo>
                <a:lnTo>
                  <a:pt x="99" y="185"/>
                </a:lnTo>
                <a:lnTo>
                  <a:pt x="104" y="181"/>
                </a:lnTo>
                <a:lnTo>
                  <a:pt x="104" y="181"/>
                </a:lnTo>
                <a:lnTo>
                  <a:pt x="104" y="181"/>
                </a:lnTo>
                <a:lnTo>
                  <a:pt x="108" y="181"/>
                </a:lnTo>
                <a:lnTo>
                  <a:pt x="108" y="181"/>
                </a:lnTo>
                <a:lnTo>
                  <a:pt x="108" y="181"/>
                </a:lnTo>
                <a:lnTo>
                  <a:pt x="108" y="181"/>
                </a:lnTo>
                <a:lnTo>
                  <a:pt x="108" y="181"/>
                </a:lnTo>
                <a:lnTo>
                  <a:pt x="113" y="181"/>
                </a:lnTo>
                <a:lnTo>
                  <a:pt x="113" y="176"/>
                </a:lnTo>
                <a:lnTo>
                  <a:pt x="117" y="176"/>
                </a:lnTo>
                <a:lnTo>
                  <a:pt x="117" y="176"/>
                </a:lnTo>
                <a:lnTo>
                  <a:pt x="117" y="176"/>
                </a:lnTo>
                <a:lnTo>
                  <a:pt x="117" y="176"/>
                </a:lnTo>
                <a:lnTo>
                  <a:pt x="122" y="176"/>
                </a:lnTo>
                <a:lnTo>
                  <a:pt x="122" y="176"/>
                </a:lnTo>
                <a:lnTo>
                  <a:pt x="122" y="176"/>
                </a:lnTo>
                <a:lnTo>
                  <a:pt x="122" y="176"/>
                </a:lnTo>
                <a:lnTo>
                  <a:pt x="122" y="172"/>
                </a:lnTo>
                <a:lnTo>
                  <a:pt x="122" y="172"/>
                </a:lnTo>
                <a:lnTo>
                  <a:pt x="122" y="172"/>
                </a:lnTo>
                <a:lnTo>
                  <a:pt x="126" y="176"/>
                </a:lnTo>
                <a:lnTo>
                  <a:pt x="126" y="172"/>
                </a:lnTo>
                <a:lnTo>
                  <a:pt x="126" y="172"/>
                </a:lnTo>
                <a:lnTo>
                  <a:pt x="126" y="172"/>
                </a:lnTo>
                <a:lnTo>
                  <a:pt x="126" y="172"/>
                </a:lnTo>
                <a:lnTo>
                  <a:pt x="126" y="172"/>
                </a:lnTo>
                <a:lnTo>
                  <a:pt x="126" y="172"/>
                </a:lnTo>
                <a:lnTo>
                  <a:pt x="131" y="172"/>
                </a:lnTo>
                <a:lnTo>
                  <a:pt x="131" y="172"/>
                </a:lnTo>
                <a:lnTo>
                  <a:pt x="135" y="167"/>
                </a:lnTo>
                <a:lnTo>
                  <a:pt x="135" y="167"/>
                </a:lnTo>
                <a:lnTo>
                  <a:pt x="135" y="172"/>
                </a:lnTo>
                <a:lnTo>
                  <a:pt x="135" y="172"/>
                </a:lnTo>
                <a:lnTo>
                  <a:pt x="135" y="172"/>
                </a:lnTo>
                <a:lnTo>
                  <a:pt x="135" y="172"/>
                </a:lnTo>
                <a:lnTo>
                  <a:pt x="140" y="167"/>
                </a:lnTo>
                <a:lnTo>
                  <a:pt x="145" y="163"/>
                </a:lnTo>
                <a:lnTo>
                  <a:pt x="145" y="163"/>
                </a:lnTo>
                <a:lnTo>
                  <a:pt x="145" y="163"/>
                </a:lnTo>
                <a:lnTo>
                  <a:pt x="145" y="163"/>
                </a:lnTo>
                <a:lnTo>
                  <a:pt x="145" y="163"/>
                </a:lnTo>
                <a:lnTo>
                  <a:pt x="145" y="163"/>
                </a:lnTo>
                <a:lnTo>
                  <a:pt x="149" y="158"/>
                </a:lnTo>
                <a:lnTo>
                  <a:pt x="154" y="158"/>
                </a:lnTo>
                <a:lnTo>
                  <a:pt x="154" y="154"/>
                </a:lnTo>
                <a:lnTo>
                  <a:pt x="158" y="154"/>
                </a:lnTo>
                <a:lnTo>
                  <a:pt x="163" y="149"/>
                </a:lnTo>
                <a:lnTo>
                  <a:pt x="163" y="149"/>
                </a:lnTo>
                <a:lnTo>
                  <a:pt x="163" y="149"/>
                </a:lnTo>
                <a:lnTo>
                  <a:pt x="167" y="149"/>
                </a:lnTo>
                <a:lnTo>
                  <a:pt x="167" y="149"/>
                </a:lnTo>
                <a:lnTo>
                  <a:pt x="172" y="145"/>
                </a:lnTo>
                <a:lnTo>
                  <a:pt x="176" y="145"/>
                </a:lnTo>
                <a:lnTo>
                  <a:pt x="181" y="140"/>
                </a:lnTo>
                <a:lnTo>
                  <a:pt x="185" y="136"/>
                </a:lnTo>
                <a:lnTo>
                  <a:pt x="190" y="131"/>
                </a:lnTo>
                <a:lnTo>
                  <a:pt x="199" y="127"/>
                </a:lnTo>
                <a:lnTo>
                  <a:pt x="203" y="127"/>
                </a:lnTo>
                <a:lnTo>
                  <a:pt x="203" y="127"/>
                </a:lnTo>
                <a:lnTo>
                  <a:pt x="203" y="127"/>
                </a:lnTo>
                <a:lnTo>
                  <a:pt x="203" y="127"/>
                </a:lnTo>
                <a:lnTo>
                  <a:pt x="203" y="127"/>
                </a:lnTo>
                <a:lnTo>
                  <a:pt x="199" y="127"/>
                </a:lnTo>
                <a:lnTo>
                  <a:pt x="199" y="131"/>
                </a:lnTo>
                <a:lnTo>
                  <a:pt x="199" y="131"/>
                </a:lnTo>
                <a:lnTo>
                  <a:pt x="199" y="131"/>
                </a:lnTo>
                <a:lnTo>
                  <a:pt x="199" y="136"/>
                </a:lnTo>
                <a:lnTo>
                  <a:pt x="199" y="136"/>
                </a:lnTo>
                <a:lnTo>
                  <a:pt x="199" y="136"/>
                </a:lnTo>
                <a:lnTo>
                  <a:pt x="194" y="140"/>
                </a:lnTo>
                <a:lnTo>
                  <a:pt x="194" y="140"/>
                </a:lnTo>
                <a:lnTo>
                  <a:pt x="194" y="145"/>
                </a:lnTo>
                <a:moveTo>
                  <a:pt x="307" y="14"/>
                </a:moveTo>
                <a:lnTo>
                  <a:pt x="307" y="14"/>
                </a:lnTo>
                <a:lnTo>
                  <a:pt x="307" y="14"/>
                </a:lnTo>
                <a:lnTo>
                  <a:pt x="307" y="14"/>
                </a:lnTo>
                <a:lnTo>
                  <a:pt x="312" y="14"/>
                </a:lnTo>
                <a:lnTo>
                  <a:pt x="312" y="9"/>
                </a:lnTo>
                <a:lnTo>
                  <a:pt x="312" y="14"/>
                </a:lnTo>
                <a:lnTo>
                  <a:pt x="312" y="14"/>
                </a:lnTo>
                <a:lnTo>
                  <a:pt x="312" y="14"/>
                </a:lnTo>
                <a:lnTo>
                  <a:pt x="312" y="14"/>
                </a:lnTo>
                <a:lnTo>
                  <a:pt x="312" y="18"/>
                </a:lnTo>
                <a:lnTo>
                  <a:pt x="316" y="14"/>
                </a:lnTo>
                <a:lnTo>
                  <a:pt x="316" y="14"/>
                </a:lnTo>
                <a:lnTo>
                  <a:pt x="316" y="18"/>
                </a:lnTo>
                <a:lnTo>
                  <a:pt x="316" y="18"/>
                </a:lnTo>
                <a:lnTo>
                  <a:pt x="316" y="18"/>
                </a:lnTo>
                <a:lnTo>
                  <a:pt x="316" y="18"/>
                </a:lnTo>
                <a:lnTo>
                  <a:pt x="316" y="23"/>
                </a:lnTo>
                <a:lnTo>
                  <a:pt x="316" y="23"/>
                </a:lnTo>
                <a:lnTo>
                  <a:pt x="316" y="23"/>
                </a:lnTo>
                <a:lnTo>
                  <a:pt x="316" y="23"/>
                </a:lnTo>
                <a:lnTo>
                  <a:pt x="321" y="23"/>
                </a:lnTo>
                <a:lnTo>
                  <a:pt x="316" y="23"/>
                </a:lnTo>
                <a:lnTo>
                  <a:pt x="316" y="23"/>
                </a:lnTo>
                <a:lnTo>
                  <a:pt x="316" y="23"/>
                </a:lnTo>
                <a:lnTo>
                  <a:pt x="316" y="23"/>
                </a:lnTo>
                <a:lnTo>
                  <a:pt x="316" y="27"/>
                </a:lnTo>
                <a:lnTo>
                  <a:pt x="316" y="27"/>
                </a:lnTo>
                <a:lnTo>
                  <a:pt x="316" y="27"/>
                </a:lnTo>
                <a:lnTo>
                  <a:pt x="316" y="32"/>
                </a:lnTo>
                <a:lnTo>
                  <a:pt x="312" y="32"/>
                </a:lnTo>
                <a:lnTo>
                  <a:pt x="312" y="32"/>
                </a:lnTo>
                <a:lnTo>
                  <a:pt x="312" y="32"/>
                </a:lnTo>
                <a:lnTo>
                  <a:pt x="312" y="32"/>
                </a:lnTo>
                <a:lnTo>
                  <a:pt x="312" y="36"/>
                </a:lnTo>
                <a:lnTo>
                  <a:pt x="307" y="36"/>
                </a:lnTo>
                <a:lnTo>
                  <a:pt x="307" y="41"/>
                </a:lnTo>
                <a:lnTo>
                  <a:pt x="307" y="45"/>
                </a:lnTo>
                <a:lnTo>
                  <a:pt x="307" y="45"/>
                </a:lnTo>
                <a:lnTo>
                  <a:pt x="303" y="45"/>
                </a:lnTo>
                <a:lnTo>
                  <a:pt x="303" y="50"/>
                </a:lnTo>
                <a:lnTo>
                  <a:pt x="303" y="50"/>
                </a:lnTo>
                <a:lnTo>
                  <a:pt x="303" y="50"/>
                </a:lnTo>
                <a:lnTo>
                  <a:pt x="298" y="54"/>
                </a:lnTo>
                <a:lnTo>
                  <a:pt x="298" y="54"/>
                </a:lnTo>
                <a:lnTo>
                  <a:pt x="298" y="54"/>
                </a:lnTo>
                <a:lnTo>
                  <a:pt x="298" y="54"/>
                </a:lnTo>
                <a:lnTo>
                  <a:pt x="298" y="54"/>
                </a:lnTo>
                <a:lnTo>
                  <a:pt x="298" y="59"/>
                </a:lnTo>
                <a:lnTo>
                  <a:pt x="298" y="54"/>
                </a:lnTo>
                <a:lnTo>
                  <a:pt x="298" y="54"/>
                </a:lnTo>
                <a:lnTo>
                  <a:pt x="303" y="59"/>
                </a:lnTo>
                <a:lnTo>
                  <a:pt x="303" y="59"/>
                </a:lnTo>
                <a:lnTo>
                  <a:pt x="303" y="59"/>
                </a:lnTo>
                <a:lnTo>
                  <a:pt x="303" y="59"/>
                </a:lnTo>
                <a:lnTo>
                  <a:pt x="298" y="63"/>
                </a:lnTo>
                <a:lnTo>
                  <a:pt x="298" y="63"/>
                </a:lnTo>
                <a:lnTo>
                  <a:pt x="303" y="63"/>
                </a:lnTo>
                <a:lnTo>
                  <a:pt x="303" y="63"/>
                </a:lnTo>
                <a:lnTo>
                  <a:pt x="303" y="63"/>
                </a:lnTo>
                <a:lnTo>
                  <a:pt x="307" y="59"/>
                </a:lnTo>
                <a:lnTo>
                  <a:pt x="307" y="59"/>
                </a:lnTo>
                <a:lnTo>
                  <a:pt x="307" y="54"/>
                </a:lnTo>
                <a:lnTo>
                  <a:pt x="312" y="54"/>
                </a:lnTo>
                <a:lnTo>
                  <a:pt x="312" y="54"/>
                </a:lnTo>
                <a:lnTo>
                  <a:pt x="312" y="54"/>
                </a:lnTo>
                <a:lnTo>
                  <a:pt x="312" y="50"/>
                </a:lnTo>
                <a:lnTo>
                  <a:pt x="312" y="50"/>
                </a:lnTo>
                <a:lnTo>
                  <a:pt x="312" y="50"/>
                </a:lnTo>
                <a:lnTo>
                  <a:pt x="316" y="50"/>
                </a:lnTo>
                <a:lnTo>
                  <a:pt x="312" y="50"/>
                </a:lnTo>
                <a:lnTo>
                  <a:pt x="312" y="50"/>
                </a:lnTo>
                <a:lnTo>
                  <a:pt x="312" y="54"/>
                </a:lnTo>
                <a:lnTo>
                  <a:pt x="312" y="54"/>
                </a:lnTo>
                <a:lnTo>
                  <a:pt x="312" y="54"/>
                </a:lnTo>
                <a:lnTo>
                  <a:pt x="312" y="59"/>
                </a:lnTo>
                <a:lnTo>
                  <a:pt x="312" y="59"/>
                </a:lnTo>
                <a:lnTo>
                  <a:pt x="307" y="63"/>
                </a:lnTo>
                <a:lnTo>
                  <a:pt x="303" y="68"/>
                </a:lnTo>
                <a:lnTo>
                  <a:pt x="303" y="72"/>
                </a:lnTo>
                <a:lnTo>
                  <a:pt x="303" y="72"/>
                </a:lnTo>
                <a:lnTo>
                  <a:pt x="303" y="72"/>
                </a:lnTo>
                <a:lnTo>
                  <a:pt x="303" y="72"/>
                </a:lnTo>
                <a:lnTo>
                  <a:pt x="303" y="72"/>
                </a:lnTo>
                <a:lnTo>
                  <a:pt x="303" y="72"/>
                </a:lnTo>
                <a:lnTo>
                  <a:pt x="303" y="77"/>
                </a:lnTo>
                <a:lnTo>
                  <a:pt x="303" y="77"/>
                </a:lnTo>
                <a:lnTo>
                  <a:pt x="303" y="77"/>
                </a:lnTo>
                <a:lnTo>
                  <a:pt x="307" y="81"/>
                </a:lnTo>
                <a:lnTo>
                  <a:pt x="307" y="81"/>
                </a:lnTo>
                <a:lnTo>
                  <a:pt x="312" y="81"/>
                </a:lnTo>
                <a:lnTo>
                  <a:pt x="312" y="86"/>
                </a:lnTo>
                <a:lnTo>
                  <a:pt x="312" y="86"/>
                </a:lnTo>
                <a:lnTo>
                  <a:pt x="316" y="81"/>
                </a:lnTo>
                <a:lnTo>
                  <a:pt x="316" y="81"/>
                </a:lnTo>
                <a:lnTo>
                  <a:pt x="321" y="81"/>
                </a:lnTo>
                <a:lnTo>
                  <a:pt x="325" y="77"/>
                </a:lnTo>
                <a:lnTo>
                  <a:pt x="325" y="77"/>
                </a:lnTo>
                <a:lnTo>
                  <a:pt x="330" y="77"/>
                </a:lnTo>
                <a:lnTo>
                  <a:pt x="330" y="77"/>
                </a:lnTo>
                <a:lnTo>
                  <a:pt x="330" y="77"/>
                </a:lnTo>
                <a:lnTo>
                  <a:pt x="334" y="77"/>
                </a:lnTo>
                <a:lnTo>
                  <a:pt x="334" y="77"/>
                </a:lnTo>
                <a:lnTo>
                  <a:pt x="334" y="81"/>
                </a:lnTo>
                <a:lnTo>
                  <a:pt x="334" y="81"/>
                </a:lnTo>
                <a:lnTo>
                  <a:pt x="334" y="81"/>
                </a:lnTo>
                <a:lnTo>
                  <a:pt x="330" y="81"/>
                </a:lnTo>
                <a:lnTo>
                  <a:pt x="330" y="86"/>
                </a:lnTo>
                <a:lnTo>
                  <a:pt x="325" y="90"/>
                </a:lnTo>
                <a:lnTo>
                  <a:pt x="316" y="95"/>
                </a:lnTo>
                <a:lnTo>
                  <a:pt x="316" y="100"/>
                </a:lnTo>
                <a:lnTo>
                  <a:pt x="312" y="100"/>
                </a:lnTo>
                <a:lnTo>
                  <a:pt x="312" y="100"/>
                </a:lnTo>
                <a:lnTo>
                  <a:pt x="307" y="100"/>
                </a:lnTo>
                <a:lnTo>
                  <a:pt x="307" y="104"/>
                </a:lnTo>
                <a:lnTo>
                  <a:pt x="303" y="109"/>
                </a:lnTo>
                <a:lnTo>
                  <a:pt x="303" y="109"/>
                </a:lnTo>
                <a:lnTo>
                  <a:pt x="303" y="109"/>
                </a:lnTo>
                <a:lnTo>
                  <a:pt x="298" y="109"/>
                </a:lnTo>
                <a:lnTo>
                  <a:pt x="298" y="113"/>
                </a:lnTo>
                <a:lnTo>
                  <a:pt x="298" y="109"/>
                </a:lnTo>
                <a:lnTo>
                  <a:pt x="298" y="109"/>
                </a:lnTo>
                <a:lnTo>
                  <a:pt x="298" y="109"/>
                </a:lnTo>
                <a:lnTo>
                  <a:pt x="298" y="109"/>
                </a:lnTo>
                <a:lnTo>
                  <a:pt x="294" y="109"/>
                </a:lnTo>
                <a:lnTo>
                  <a:pt x="294" y="109"/>
                </a:lnTo>
                <a:lnTo>
                  <a:pt x="294" y="109"/>
                </a:lnTo>
                <a:lnTo>
                  <a:pt x="289" y="109"/>
                </a:lnTo>
                <a:lnTo>
                  <a:pt x="285" y="109"/>
                </a:lnTo>
                <a:lnTo>
                  <a:pt x="285" y="109"/>
                </a:lnTo>
                <a:lnTo>
                  <a:pt x="280" y="113"/>
                </a:lnTo>
                <a:lnTo>
                  <a:pt x="280" y="113"/>
                </a:lnTo>
                <a:lnTo>
                  <a:pt x="280" y="118"/>
                </a:lnTo>
                <a:lnTo>
                  <a:pt x="276" y="118"/>
                </a:lnTo>
                <a:lnTo>
                  <a:pt x="280" y="118"/>
                </a:lnTo>
                <a:lnTo>
                  <a:pt x="271" y="122"/>
                </a:lnTo>
                <a:lnTo>
                  <a:pt x="266" y="127"/>
                </a:lnTo>
                <a:lnTo>
                  <a:pt x="262" y="131"/>
                </a:lnTo>
                <a:lnTo>
                  <a:pt x="262" y="131"/>
                </a:lnTo>
                <a:lnTo>
                  <a:pt x="257" y="131"/>
                </a:lnTo>
                <a:lnTo>
                  <a:pt x="253" y="136"/>
                </a:lnTo>
                <a:lnTo>
                  <a:pt x="248" y="136"/>
                </a:lnTo>
                <a:lnTo>
                  <a:pt x="248" y="140"/>
                </a:lnTo>
                <a:lnTo>
                  <a:pt x="244" y="140"/>
                </a:lnTo>
                <a:lnTo>
                  <a:pt x="239" y="145"/>
                </a:lnTo>
                <a:lnTo>
                  <a:pt x="235" y="145"/>
                </a:lnTo>
                <a:lnTo>
                  <a:pt x="235" y="149"/>
                </a:lnTo>
                <a:lnTo>
                  <a:pt x="230" y="149"/>
                </a:lnTo>
                <a:lnTo>
                  <a:pt x="226" y="149"/>
                </a:lnTo>
                <a:lnTo>
                  <a:pt x="221" y="154"/>
                </a:lnTo>
                <a:lnTo>
                  <a:pt x="217" y="154"/>
                </a:lnTo>
                <a:lnTo>
                  <a:pt x="217" y="154"/>
                </a:lnTo>
                <a:lnTo>
                  <a:pt x="217" y="154"/>
                </a:lnTo>
                <a:lnTo>
                  <a:pt x="217" y="154"/>
                </a:lnTo>
                <a:lnTo>
                  <a:pt x="217" y="149"/>
                </a:lnTo>
                <a:lnTo>
                  <a:pt x="217" y="149"/>
                </a:lnTo>
                <a:lnTo>
                  <a:pt x="217" y="149"/>
                </a:lnTo>
                <a:lnTo>
                  <a:pt x="212" y="149"/>
                </a:lnTo>
                <a:lnTo>
                  <a:pt x="212" y="149"/>
                </a:lnTo>
                <a:lnTo>
                  <a:pt x="217" y="149"/>
                </a:lnTo>
                <a:lnTo>
                  <a:pt x="217" y="145"/>
                </a:lnTo>
                <a:lnTo>
                  <a:pt x="217" y="145"/>
                </a:lnTo>
                <a:lnTo>
                  <a:pt x="217" y="145"/>
                </a:lnTo>
                <a:lnTo>
                  <a:pt x="217" y="145"/>
                </a:lnTo>
                <a:lnTo>
                  <a:pt x="217" y="145"/>
                </a:lnTo>
                <a:lnTo>
                  <a:pt x="217" y="145"/>
                </a:lnTo>
                <a:lnTo>
                  <a:pt x="212" y="149"/>
                </a:lnTo>
                <a:lnTo>
                  <a:pt x="212" y="149"/>
                </a:lnTo>
                <a:lnTo>
                  <a:pt x="212" y="145"/>
                </a:lnTo>
                <a:lnTo>
                  <a:pt x="212" y="145"/>
                </a:lnTo>
                <a:lnTo>
                  <a:pt x="217" y="145"/>
                </a:lnTo>
                <a:lnTo>
                  <a:pt x="217" y="145"/>
                </a:lnTo>
                <a:lnTo>
                  <a:pt x="221" y="140"/>
                </a:lnTo>
                <a:lnTo>
                  <a:pt x="226" y="140"/>
                </a:lnTo>
                <a:lnTo>
                  <a:pt x="235" y="136"/>
                </a:lnTo>
                <a:lnTo>
                  <a:pt x="235" y="131"/>
                </a:lnTo>
                <a:lnTo>
                  <a:pt x="239" y="127"/>
                </a:lnTo>
                <a:lnTo>
                  <a:pt x="244" y="127"/>
                </a:lnTo>
                <a:lnTo>
                  <a:pt x="244" y="122"/>
                </a:lnTo>
                <a:lnTo>
                  <a:pt x="244" y="122"/>
                </a:lnTo>
                <a:lnTo>
                  <a:pt x="244" y="118"/>
                </a:lnTo>
                <a:lnTo>
                  <a:pt x="244" y="118"/>
                </a:lnTo>
                <a:lnTo>
                  <a:pt x="239" y="118"/>
                </a:lnTo>
                <a:lnTo>
                  <a:pt x="239" y="113"/>
                </a:lnTo>
                <a:lnTo>
                  <a:pt x="239" y="113"/>
                </a:lnTo>
                <a:lnTo>
                  <a:pt x="239" y="109"/>
                </a:lnTo>
                <a:lnTo>
                  <a:pt x="239" y="109"/>
                </a:lnTo>
                <a:lnTo>
                  <a:pt x="239" y="109"/>
                </a:lnTo>
                <a:lnTo>
                  <a:pt x="239" y="104"/>
                </a:lnTo>
                <a:lnTo>
                  <a:pt x="239" y="104"/>
                </a:lnTo>
                <a:lnTo>
                  <a:pt x="239" y="104"/>
                </a:lnTo>
                <a:lnTo>
                  <a:pt x="239" y="104"/>
                </a:lnTo>
                <a:lnTo>
                  <a:pt x="244" y="100"/>
                </a:lnTo>
                <a:lnTo>
                  <a:pt x="244" y="100"/>
                </a:lnTo>
                <a:lnTo>
                  <a:pt x="248" y="100"/>
                </a:lnTo>
                <a:lnTo>
                  <a:pt x="253" y="100"/>
                </a:lnTo>
                <a:lnTo>
                  <a:pt x="253" y="100"/>
                </a:lnTo>
                <a:lnTo>
                  <a:pt x="253" y="100"/>
                </a:lnTo>
                <a:lnTo>
                  <a:pt x="257" y="100"/>
                </a:lnTo>
                <a:lnTo>
                  <a:pt x="257" y="95"/>
                </a:lnTo>
                <a:lnTo>
                  <a:pt x="262" y="95"/>
                </a:lnTo>
                <a:lnTo>
                  <a:pt x="262" y="90"/>
                </a:lnTo>
                <a:lnTo>
                  <a:pt x="266" y="86"/>
                </a:lnTo>
                <a:lnTo>
                  <a:pt x="271" y="86"/>
                </a:lnTo>
                <a:lnTo>
                  <a:pt x="276" y="81"/>
                </a:lnTo>
                <a:lnTo>
                  <a:pt x="276" y="81"/>
                </a:lnTo>
                <a:lnTo>
                  <a:pt x="280" y="77"/>
                </a:lnTo>
                <a:lnTo>
                  <a:pt x="280" y="77"/>
                </a:lnTo>
                <a:lnTo>
                  <a:pt x="280" y="77"/>
                </a:lnTo>
                <a:lnTo>
                  <a:pt x="285" y="77"/>
                </a:lnTo>
                <a:lnTo>
                  <a:pt x="285" y="72"/>
                </a:lnTo>
                <a:lnTo>
                  <a:pt x="285" y="68"/>
                </a:lnTo>
                <a:lnTo>
                  <a:pt x="285" y="68"/>
                </a:lnTo>
                <a:lnTo>
                  <a:pt x="289" y="68"/>
                </a:lnTo>
                <a:lnTo>
                  <a:pt x="289" y="63"/>
                </a:lnTo>
                <a:lnTo>
                  <a:pt x="289" y="63"/>
                </a:lnTo>
                <a:lnTo>
                  <a:pt x="289" y="63"/>
                </a:lnTo>
                <a:lnTo>
                  <a:pt x="289" y="59"/>
                </a:lnTo>
                <a:lnTo>
                  <a:pt x="294" y="59"/>
                </a:lnTo>
                <a:lnTo>
                  <a:pt x="294" y="59"/>
                </a:lnTo>
                <a:lnTo>
                  <a:pt x="289" y="63"/>
                </a:lnTo>
                <a:lnTo>
                  <a:pt x="294" y="63"/>
                </a:lnTo>
                <a:lnTo>
                  <a:pt x="294" y="59"/>
                </a:lnTo>
                <a:lnTo>
                  <a:pt x="294" y="59"/>
                </a:lnTo>
                <a:lnTo>
                  <a:pt x="294" y="59"/>
                </a:lnTo>
                <a:lnTo>
                  <a:pt x="298" y="59"/>
                </a:lnTo>
                <a:lnTo>
                  <a:pt x="294" y="59"/>
                </a:lnTo>
                <a:lnTo>
                  <a:pt x="294" y="59"/>
                </a:lnTo>
                <a:lnTo>
                  <a:pt x="294" y="59"/>
                </a:lnTo>
                <a:lnTo>
                  <a:pt x="294" y="59"/>
                </a:lnTo>
                <a:lnTo>
                  <a:pt x="294" y="59"/>
                </a:lnTo>
                <a:lnTo>
                  <a:pt x="294" y="54"/>
                </a:lnTo>
                <a:lnTo>
                  <a:pt x="294" y="54"/>
                </a:lnTo>
                <a:lnTo>
                  <a:pt x="294" y="54"/>
                </a:lnTo>
                <a:lnTo>
                  <a:pt x="294" y="45"/>
                </a:lnTo>
                <a:lnTo>
                  <a:pt x="298" y="45"/>
                </a:lnTo>
                <a:lnTo>
                  <a:pt x="298" y="50"/>
                </a:lnTo>
                <a:lnTo>
                  <a:pt x="298" y="50"/>
                </a:lnTo>
                <a:lnTo>
                  <a:pt x="298" y="50"/>
                </a:lnTo>
                <a:lnTo>
                  <a:pt x="298" y="45"/>
                </a:lnTo>
                <a:lnTo>
                  <a:pt x="298" y="45"/>
                </a:lnTo>
                <a:lnTo>
                  <a:pt x="298" y="45"/>
                </a:lnTo>
                <a:lnTo>
                  <a:pt x="303" y="45"/>
                </a:lnTo>
                <a:lnTo>
                  <a:pt x="303" y="41"/>
                </a:lnTo>
                <a:lnTo>
                  <a:pt x="303" y="41"/>
                </a:lnTo>
                <a:lnTo>
                  <a:pt x="303" y="41"/>
                </a:lnTo>
                <a:lnTo>
                  <a:pt x="303" y="41"/>
                </a:lnTo>
                <a:lnTo>
                  <a:pt x="303" y="41"/>
                </a:lnTo>
                <a:lnTo>
                  <a:pt x="303" y="41"/>
                </a:lnTo>
                <a:lnTo>
                  <a:pt x="303" y="41"/>
                </a:lnTo>
                <a:lnTo>
                  <a:pt x="298" y="41"/>
                </a:lnTo>
                <a:lnTo>
                  <a:pt x="303" y="36"/>
                </a:lnTo>
                <a:lnTo>
                  <a:pt x="303" y="36"/>
                </a:lnTo>
                <a:lnTo>
                  <a:pt x="303" y="36"/>
                </a:lnTo>
                <a:lnTo>
                  <a:pt x="298" y="36"/>
                </a:lnTo>
                <a:lnTo>
                  <a:pt x="298" y="41"/>
                </a:lnTo>
                <a:lnTo>
                  <a:pt x="298" y="41"/>
                </a:lnTo>
                <a:lnTo>
                  <a:pt x="298" y="45"/>
                </a:lnTo>
                <a:lnTo>
                  <a:pt x="298" y="45"/>
                </a:lnTo>
                <a:lnTo>
                  <a:pt x="298" y="45"/>
                </a:lnTo>
                <a:lnTo>
                  <a:pt x="298" y="45"/>
                </a:lnTo>
                <a:lnTo>
                  <a:pt x="298" y="41"/>
                </a:lnTo>
                <a:lnTo>
                  <a:pt x="298" y="41"/>
                </a:lnTo>
                <a:lnTo>
                  <a:pt x="303" y="27"/>
                </a:lnTo>
                <a:lnTo>
                  <a:pt x="303" y="23"/>
                </a:lnTo>
                <a:lnTo>
                  <a:pt x="307" y="23"/>
                </a:lnTo>
                <a:lnTo>
                  <a:pt x="307" y="23"/>
                </a:lnTo>
                <a:lnTo>
                  <a:pt x="307" y="23"/>
                </a:lnTo>
                <a:lnTo>
                  <a:pt x="307" y="23"/>
                </a:lnTo>
                <a:lnTo>
                  <a:pt x="307" y="23"/>
                </a:lnTo>
                <a:lnTo>
                  <a:pt x="303" y="23"/>
                </a:lnTo>
                <a:lnTo>
                  <a:pt x="303" y="23"/>
                </a:lnTo>
                <a:lnTo>
                  <a:pt x="303" y="23"/>
                </a:lnTo>
                <a:lnTo>
                  <a:pt x="303" y="23"/>
                </a:lnTo>
                <a:lnTo>
                  <a:pt x="303" y="23"/>
                </a:lnTo>
                <a:lnTo>
                  <a:pt x="303" y="23"/>
                </a:lnTo>
                <a:lnTo>
                  <a:pt x="303" y="23"/>
                </a:lnTo>
                <a:lnTo>
                  <a:pt x="303" y="23"/>
                </a:lnTo>
                <a:lnTo>
                  <a:pt x="303" y="23"/>
                </a:lnTo>
                <a:lnTo>
                  <a:pt x="303" y="18"/>
                </a:lnTo>
                <a:lnTo>
                  <a:pt x="303" y="18"/>
                </a:lnTo>
                <a:lnTo>
                  <a:pt x="303" y="18"/>
                </a:lnTo>
                <a:lnTo>
                  <a:pt x="307" y="14"/>
                </a:lnTo>
                <a:lnTo>
                  <a:pt x="307" y="14"/>
                </a:lnTo>
                <a:lnTo>
                  <a:pt x="307" y="9"/>
                </a:lnTo>
                <a:lnTo>
                  <a:pt x="307" y="5"/>
                </a:lnTo>
                <a:lnTo>
                  <a:pt x="307" y="0"/>
                </a:lnTo>
                <a:lnTo>
                  <a:pt x="312" y="0"/>
                </a:lnTo>
                <a:lnTo>
                  <a:pt x="312" y="0"/>
                </a:lnTo>
                <a:lnTo>
                  <a:pt x="312" y="5"/>
                </a:lnTo>
                <a:lnTo>
                  <a:pt x="312" y="5"/>
                </a:lnTo>
                <a:lnTo>
                  <a:pt x="312" y="5"/>
                </a:lnTo>
                <a:lnTo>
                  <a:pt x="307" y="9"/>
                </a:lnTo>
                <a:lnTo>
                  <a:pt x="307" y="9"/>
                </a:lnTo>
                <a:lnTo>
                  <a:pt x="307" y="14"/>
                </a:lnTo>
                <a:lnTo>
                  <a:pt x="307" y="14"/>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89" name="Freeform 125">
            <a:extLst>
              <a:ext uri="{FF2B5EF4-FFF2-40B4-BE49-F238E27FC236}">
                <a16:creationId xmlns:a16="http://schemas.microsoft.com/office/drawing/2014/main" id="{EF57E41A-27FC-C749-A686-314DB9198A5F}"/>
              </a:ext>
            </a:extLst>
          </p:cNvPr>
          <p:cNvSpPr>
            <a:spLocks/>
          </p:cNvSpPr>
          <p:nvPr/>
        </p:nvSpPr>
        <p:spPr bwMode="auto">
          <a:xfrm>
            <a:off x="7577437" y="3080972"/>
            <a:ext cx="302486" cy="394506"/>
          </a:xfrm>
          <a:custGeom>
            <a:avLst/>
            <a:gdLst>
              <a:gd name="T0" fmla="*/ 68 w 126"/>
              <a:gd name="T1" fmla="*/ 13 h 162"/>
              <a:gd name="T2" fmla="*/ 77 w 126"/>
              <a:gd name="T3" fmla="*/ 22 h 162"/>
              <a:gd name="T4" fmla="*/ 99 w 126"/>
              <a:gd name="T5" fmla="*/ 27 h 162"/>
              <a:gd name="T6" fmla="*/ 104 w 126"/>
              <a:gd name="T7" fmla="*/ 27 h 162"/>
              <a:gd name="T8" fmla="*/ 113 w 126"/>
              <a:gd name="T9" fmla="*/ 36 h 162"/>
              <a:gd name="T10" fmla="*/ 122 w 126"/>
              <a:gd name="T11" fmla="*/ 45 h 162"/>
              <a:gd name="T12" fmla="*/ 126 w 126"/>
              <a:gd name="T13" fmla="*/ 49 h 162"/>
              <a:gd name="T14" fmla="*/ 122 w 126"/>
              <a:gd name="T15" fmla="*/ 63 h 162"/>
              <a:gd name="T16" fmla="*/ 113 w 126"/>
              <a:gd name="T17" fmla="*/ 77 h 162"/>
              <a:gd name="T18" fmla="*/ 108 w 126"/>
              <a:gd name="T19" fmla="*/ 90 h 162"/>
              <a:gd name="T20" fmla="*/ 104 w 126"/>
              <a:gd name="T21" fmla="*/ 86 h 162"/>
              <a:gd name="T22" fmla="*/ 99 w 126"/>
              <a:gd name="T23" fmla="*/ 90 h 162"/>
              <a:gd name="T24" fmla="*/ 95 w 126"/>
              <a:gd name="T25" fmla="*/ 104 h 162"/>
              <a:gd name="T26" fmla="*/ 99 w 126"/>
              <a:gd name="T27" fmla="*/ 113 h 162"/>
              <a:gd name="T28" fmla="*/ 95 w 126"/>
              <a:gd name="T29" fmla="*/ 117 h 162"/>
              <a:gd name="T30" fmla="*/ 81 w 126"/>
              <a:gd name="T31" fmla="*/ 122 h 162"/>
              <a:gd name="T32" fmla="*/ 72 w 126"/>
              <a:gd name="T33" fmla="*/ 135 h 162"/>
              <a:gd name="T34" fmla="*/ 59 w 126"/>
              <a:gd name="T35" fmla="*/ 144 h 162"/>
              <a:gd name="T36" fmla="*/ 59 w 126"/>
              <a:gd name="T37" fmla="*/ 149 h 162"/>
              <a:gd name="T38" fmla="*/ 50 w 126"/>
              <a:gd name="T39" fmla="*/ 153 h 162"/>
              <a:gd name="T40" fmla="*/ 36 w 126"/>
              <a:gd name="T41" fmla="*/ 158 h 162"/>
              <a:gd name="T42" fmla="*/ 23 w 126"/>
              <a:gd name="T43" fmla="*/ 158 h 162"/>
              <a:gd name="T44" fmla="*/ 18 w 126"/>
              <a:gd name="T45" fmla="*/ 149 h 162"/>
              <a:gd name="T46" fmla="*/ 14 w 126"/>
              <a:gd name="T47" fmla="*/ 144 h 162"/>
              <a:gd name="T48" fmla="*/ 9 w 126"/>
              <a:gd name="T49" fmla="*/ 135 h 162"/>
              <a:gd name="T50" fmla="*/ 4 w 126"/>
              <a:gd name="T51" fmla="*/ 126 h 162"/>
              <a:gd name="T52" fmla="*/ 4 w 126"/>
              <a:gd name="T53" fmla="*/ 122 h 162"/>
              <a:gd name="T54" fmla="*/ 4 w 126"/>
              <a:gd name="T55" fmla="*/ 113 h 162"/>
              <a:gd name="T56" fmla="*/ 18 w 126"/>
              <a:gd name="T57" fmla="*/ 108 h 162"/>
              <a:gd name="T58" fmla="*/ 27 w 126"/>
              <a:gd name="T59" fmla="*/ 104 h 162"/>
              <a:gd name="T60" fmla="*/ 41 w 126"/>
              <a:gd name="T61" fmla="*/ 99 h 162"/>
              <a:gd name="T62" fmla="*/ 50 w 126"/>
              <a:gd name="T63" fmla="*/ 95 h 162"/>
              <a:gd name="T64" fmla="*/ 50 w 126"/>
              <a:gd name="T65" fmla="*/ 86 h 162"/>
              <a:gd name="T66" fmla="*/ 54 w 126"/>
              <a:gd name="T67" fmla="*/ 81 h 162"/>
              <a:gd name="T68" fmla="*/ 54 w 126"/>
              <a:gd name="T69" fmla="*/ 72 h 162"/>
              <a:gd name="T70" fmla="*/ 54 w 126"/>
              <a:gd name="T71" fmla="*/ 63 h 162"/>
              <a:gd name="T72" fmla="*/ 54 w 126"/>
              <a:gd name="T73" fmla="*/ 54 h 162"/>
              <a:gd name="T74" fmla="*/ 45 w 126"/>
              <a:gd name="T75" fmla="*/ 45 h 162"/>
              <a:gd name="T76" fmla="*/ 50 w 126"/>
              <a:gd name="T77" fmla="*/ 36 h 162"/>
              <a:gd name="T78" fmla="*/ 50 w 126"/>
              <a:gd name="T79" fmla="*/ 27 h 162"/>
              <a:gd name="T80" fmla="*/ 50 w 126"/>
              <a:gd name="T81" fmla="*/ 22 h 162"/>
              <a:gd name="T82" fmla="*/ 54 w 126"/>
              <a:gd name="T83" fmla="*/ 18 h 162"/>
              <a:gd name="T84" fmla="*/ 54 w 126"/>
              <a:gd name="T85" fmla="*/ 18 h 162"/>
              <a:gd name="T86" fmla="*/ 54 w 126"/>
              <a:gd name="T87" fmla="*/ 13 h 162"/>
              <a:gd name="T88" fmla="*/ 54 w 126"/>
              <a:gd name="T89" fmla="*/ 9 h 162"/>
              <a:gd name="T90" fmla="*/ 54 w 126"/>
              <a:gd name="T91" fmla="*/ 4 h 162"/>
              <a:gd name="T92" fmla="*/ 54 w 126"/>
              <a:gd name="T93" fmla="*/ 4 h 162"/>
              <a:gd name="T94" fmla="*/ 54 w 126"/>
              <a:gd name="T95" fmla="*/ 4 h 162"/>
              <a:gd name="T96" fmla="*/ 59 w 126"/>
              <a:gd name="T97" fmla="*/ 4 h 162"/>
              <a:gd name="T98" fmla="*/ 63 w 126"/>
              <a:gd name="T9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162">
                <a:moveTo>
                  <a:pt x="63" y="0"/>
                </a:moveTo>
                <a:lnTo>
                  <a:pt x="63" y="0"/>
                </a:lnTo>
                <a:lnTo>
                  <a:pt x="63" y="4"/>
                </a:lnTo>
                <a:lnTo>
                  <a:pt x="68" y="13"/>
                </a:lnTo>
                <a:lnTo>
                  <a:pt x="72" y="13"/>
                </a:lnTo>
                <a:lnTo>
                  <a:pt x="72" y="18"/>
                </a:lnTo>
                <a:lnTo>
                  <a:pt x="77" y="22"/>
                </a:lnTo>
                <a:lnTo>
                  <a:pt x="77" y="22"/>
                </a:lnTo>
                <a:lnTo>
                  <a:pt x="86" y="22"/>
                </a:lnTo>
                <a:lnTo>
                  <a:pt x="90" y="22"/>
                </a:lnTo>
                <a:lnTo>
                  <a:pt x="95" y="27"/>
                </a:lnTo>
                <a:lnTo>
                  <a:pt x="99" y="27"/>
                </a:lnTo>
                <a:lnTo>
                  <a:pt x="99" y="27"/>
                </a:lnTo>
                <a:lnTo>
                  <a:pt x="99" y="27"/>
                </a:lnTo>
                <a:lnTo>
                  <a:pt x="104" y="27"/>
                </a:lnTo>
                <a:lnTo>
                  <a:pt x="104" y="27"/>
                </a:lnTo>
                <a:lnTo>
                  <a:pt x="108" y="31"/>
                </a:lnTo>
                <a:lnTo>
                  <a:pt x="108" y="31"/>
                </a:lnTo>
                <a:lnTo>
                  <a:pt x="108" y="36"/>
                </a:lnTo>
                <a:lnTo>
                  <a:pt x="113" y="36"/>
                </a:lnTo>
                <a:lnTo>
                  <a:pt x="113" y="40"/>
                </a:lnTo>
                <a:lnTo>
                  <a:pt x="117" y="40"/>
                </a:lnTo>
                <a:lnTo>
                  <a:pt x="117" y="45"/>
                </a:lnTo>
                <a:lnTo>
                  <a:pt x="122" y="45"/>
                </a:lnTo>
                <a:lnTo>
                  <a:pt x="122" y="45"/>
                </a:lnTo>
                <a:lnTo>
                  <a:pt x="126" y="49"/>
                </a:lnTo>
                <a:lnTo>
                  <a:pt x="126" y="49"/>
                </a:lnTo>
                <a:lnTo>
                  <a:pt x="126" y="49"/>
                </a:lnTo>
                <a:lnTo>
                  <a:pt x="126" y="54"/>
                </a:lnTo>
                <a:lnTo>
                  <a:pt x="126" y="59"/>
                </a:lnTo>
                <a:lnTo>
                  <a:pt x="126" y="59"/>
                </a:lnTo>
                <a:lnTo>
                  <a:pt x="122" y="63"/>
                </a:lnTo>
                <a:lnTo>
                  <a:pt x="122" y="68"/>
                </a:lnTo>
                <a:lnTo>
                  <a:pt x="122" y="68"/>
                </a:lnTo>
                <a:lnTo>
                  <a:pt x="117" y="72"/>
                </a:lnTo>
                <a:lnTo>
                  <a:pt x="113" y="77"/>
                </a:lnTo>
                <a:lnTo>
                  <a:pt x="113" y="81"/>
                </a:lnTo>
                <a:lnTo>
                  <a:pt x="108" y="86"/>
                </a:lnTo>
                <a:lnTo>
                  <a:pt x="108" y="90"/>
                </a:lnTo>
                <a:lnTo>
                  <a:pt x="108" y="90"/>
                </a:lnTo>
                <a:lnTo>
                  <a:pt x="104" y="90"/>
                </a:lnTo>
                <a:lnTo>
                  <a:pt x="104" y="86"/>
                </a:lnTo>
                <a:lnTo>
                  <a:pt x="104" y="86"/>
                </a:lnTo>
                <a:lnTo>
                  <a:pt x="104" y="86"/>
                </a:lnTo>
                <a:lnTo>
                  <a:pt x="104" y="86"/>
                </a:lnTo>
                <a:lnTo>
                  <a:pt x="99" y="86"/>
                </a:lnTo>
                <a:lnTo>
                  <a:pt x="99" y="90"/>
                </a:lnTo>
                <a:lnTo>
                  <a:pt x="99" y="90"/>
                </a:lnTo>
                <a:lnTo>
                  <a:pt x="99" y="95"/>
                </a:lnTo>
                <a:lnTo>
                  <a:pt x="99" y="95"/>
                </a:lnTo>
                <a:lnTo>
                  <a:pt x="99" y="99"/>
                </a:lnTo>
                <a:lnTo>
                  <a:pt x="95" y="104"/>
                </a:lnTo>
                <a:lnTo>
                  <a:pt x="99" y="104"/>
                </a:lnTo>
                <a:lnTo>
                  <a:pt x="99" y="108"/>
                </a:lnTo>
                <a:lnTo>
                  <a:pt x="99" y="108"/>
                </a:lnTo>
                <a:lnTo>
                  <a:pt x="99" y="113"/>
                </a:lnTo>
                <a:lnTo>
                  <a:pt x="99" y="113"/>
                </a:lnTo>
                <a:lnTo>
                  <a:pt x="99" y="117"/>
                </a:lnTo>
                <a:lnTo>
                  <a:pt x="99" y="117"/>
                </a:lnTo>
                <a:lnTo>
                  <a:pt x="95" y="117"/>
                </a:lnTo>
                <a:lnTo>
                  <a:pt x="90" y="117"/>
                </a:lnTo>
                <a:lnTo>
                  <a:pt x="86" y="117"/>
                </a:lnTo>
                <a:lnTo>
                  <a:pt x="86" y="122"/>
                </a:lnTo>
                <a:lnTo>
                  <a:pt x="81" y="122"/>
                </a:lnTo>
                <a:lnTo>
                  <a:pt x="81" y="131"/>
                </a:lnTo>
                <a:lnTo>
                  <a:pt x="77" y="135"/>
                </a:lnTo>
                <a:lnTo>
                  <a:pt x="77" y="135"/>
                </a:lnTo>
                <a:lnTo>
                  <a:pt x="72" y="135"/>
                </a:lnTo>
                <a:lnTo>
                  <a:pt x="63" y="135"/>
                </a:lnTo>
                <a:lnTo>
                  <a:pt x="63" y="135"/>
                </a:lnTo>
                <a:lnTo>
                  <a:pt x="59" y="144"/>
                </a:lnTo>
                <a:lnTo>
                  <a:pt x="59" y="144"/>
                </a:lnTo>
                <a:lnTo>
                  <a:pt x="59" y="144"/>
                </a:lnTo>
                <a:lnTo>
                  <a:pt x="59" y="144"/>
                </a:lnTo>
                <a:lnTo>
                  <a:pt x="59" y="149"/>
                </a:lnTo>
                <a:lnTo>
                  <a:pt x="59" y="149"/>
                </a:lnTo>
                <a:lnTo>
                  <a:pt x="59" y="153"/>
                </a:lnTo>
                <a:lnTo>
                  <a:pt x="50" y="153"/>
                </a:lnTo>
                <a:lnTo>
                  <a:pt x="50" y="153"/>
                </a:lnTo>
                <a:lnTo>
                  <a:pt x="50" y="153"/>
                </a:lnTo>
                <a:lnTo>
                  <a:pt x="45" y="153"/>
                </a:lnTo>
                <a:lnTo>
                  <a:pt x="41" y="153"/>
                </a:lnTo>
                <a:lnTo>
                  <a:pt x="36" y="153"/>
                </a:lnTo>
                <a:lnTo>
                  <a:pt x="36" y="158"/>
                </a:lnTo>
                <a:lnTo>
                  <a:pt x="32" y="158"/>
                </a:lnTo>
                <a:lnTo>
                  <a:pt x="27" y="158"/>
                </a:lnTo>
                <a:lnTo>
                  <a:pt x="23" y="162"/>
                </a:lnTo>
                <a:lnTo>
                  <a:pt x="23" y="158"/>
                </a:lnTo>
                <a:lnTo>
                  <a:pt x="23" y="153"/>
                </a:lnTo>
                <a:lnTo>
                  <a:pt x="18" y="153"/>
                </a:lnTo>
                <a:lnTo>
                  <a:pt x="18" y="149"/>
                </a:lnTo>
                <a:lnTo>
                  <a:pt x="18" y="149"/>
                </a:lnTo>
                <a:lnTo>
                  <a:pt x="18" y="149"/>
                </a:lnTo>
                <a:lnTo>
                  <a:pt x="14" y="144"/>
                </a:lnTo>
                <a:lnTo>
                  <a:pt x="14" y="144"/>
                </a:lnTo>
                <a:lnTo>
                  <a:pt x="14" y="144"/>
                </a:lnTo>
                <a:lnTo>
                  <a:pt x="14" y="140"/>
                </a:lnTo>
                <a:lnTo>
                  <a:pt x="14" y="140"/>
                </a:lnTo>
                <a:lnTo>
                  <a:pt x="9" y="135"/>
                </a:lnTo>
                <a:lnTo>
                  <a:pt x="9" y="135"/>
                </a:lnTo>
                <a:lnTo>
                  <a:pt x="9" y="135"/>
                </a:lnTo>
                <a:lnTo>
                  <a:pt x="9" y="131"/>
                </a:lnTo>
                <a:lnTo>
                  <a:pt x="9" y="131"/>
                </a:lnTo>
                <a:lnTo>
                  <a:pt x="4" y="126"/>
                </a:lnTo>
                <a:lnTo>
                  <a:pt x="4" y="126"/>
                </a:lnTo>
                <a:lnTo>
                  <a:pt x="4" y="122"/>
                </a:lnTo>
                <a:lnTo>
                  <a:pt x="4" y="122"/>
                </a:lnTo>
                <a:lnTo>
                  <a:pt x="4" y="122"/>
                </a:lnTo>
                <a:lnTo>
                  <a:pt x="0" y="117"/>
                </a:lnTo>
                <a:lnTo>
                  <a:pt x="0" y="117"/>
                </a:lnTo>
                <a:lnTo>
                  <a:pt x="4" y="117"/>
                </a:lnTo>
                <a:lnTo>
                  <a:pt x="4" y="113"/>
                </a:lnTo>
                <a:lnTo>
                  <a:pt x="9" y="113"/>
                </a:lnTo>
                <a:lnTo>
                  <a:pt x="14" y="113"/>
                </a:lnTo>
                <a:lnTo>
                  <a:pt x="14" y="113"/>
                </a:lnTo>
                <a:lnTo>
                  <a:pt x="18" y="108"/>
                </a:lnTo>
                <a:lnTo>
                  <a:pt x="18" y="108"/>
                </a:lnTo>
                <a:lnTo>
                  <a:pt x="23" y="108"/>
                </a:lnTo>
                <a:lnTo>
                  <a:pt x="27" y="108"/>
                </a:lnTo>
                <a:lnTo>
                  <a:pt x="27" y="104"/>
                </a:lnTo>
                <a:lnTo>
                  <a:pt x="32" y="104"/>
                </a:lnTo>
                <a:lnTo>
                  <a:pt x="36" y="104"/>
                </a:lnTo>
                <a:lnTo>
                  <a:pt x="36" y="104"/>
                </a:lnTo>
                <a:lnTo>
                  <a:pt x="41" y="99"/>
                </a:lnTo>
                <a:lnTo>
                  <a:pt x="41" y="99"/>
                </a:lnTo>
                <a:lnTo>
                  <a:pt x="45" y="99"/>
                </a:lnTo>
                <a:lnTo>
                  <a:pt x="50" y="99"/>
                </a:lnTo>
                <a:lnTo>
                  <a:pt x="50" y="95"/>
                </a:lnTo>
                <a:lnTo>
                  <a:pt x="50" y="95"/>
                </a:lnTo>
                <a:lnTo>
                  <a:pt x="50" y="90"/>
                </a:lnTo>
                <a:lnTo>
                  <a:pt x="50" y="90"/>
                </a:lnTo>
                <a:lnTo>
                  <a:pt x="50" y="86"/>
                </a:lnTo>
                <a:lnTo>
                  <a:pt x="50" y="86"/>
                </a:lnTo>
                <a:lnTo>
                  <a:pt x="54" y="86"/>
                </a:lnTo>
                <a:lnTo>
                  <a:pt x="54" y="81"/>
                </a:lnTo>
                <a:lnTo>
                  <a:pt x="54" y="81"/>
                </a:lnTo>
                <a:lnTo>
                  <a:pt x="54" y="77"/>
                </a:lnTo>
                <a:lnTo>
                  <a:pt x="54" y="77"/>
                </a:lnTo>
                <a:lnTo>
                  <a:pt x="54" y="72"/>
                </a:lnTo>
                <a:lnTo>
                  <a:pt x="54" y="72"/>
                </a:lnTo>
                <a:lnTo>
                  <a:pt x="54" y="68"/>
                </a:lnTo>
                <a:lnTo>
                  <a:pt x="54" y="68"/>
                </a:lnTo>
                <a:lnTo>
                  <a:pt x="54" y="63"/>
                </a:lnTo>
                <a:lnTo>
                  <a:pt x="54" y="63"/>
                </a:lnTo>
                <a:lnTo>
                  <a:pt x="54" y="59"/>
                </a:lnTo>
                <a:lnTo>
                  <a:pt x="59" y="59"/>
                </a:lnTo>
                <a:lnTo>
                  <a:pt x="54" y="59"/>
                </a:lnTo>
                <a:lnTo>
                  <a:pt x="54" y="54"/>
                </a:lnTo>
                <a:lnTo>
                  <a:pt x="50" y="49"/>
                </a:lnTo>
                <a:lnTo>
                  <a:pt x="50" y="49"/>
                </a:lnTo>
                <a:lnTo>
                  <a:pt x="50" y="45"/>
                </a:lnTo>
                <a:lnTo>
                  <a:pt x="45" y="45"/>
                </a:lnTo>
                <a:lnTo>
                  <a:pt x="45" y="40"/>
                </a:lnTo>
                <a:lnTo>
                  <a:pt x="45" y="40"/>
                </a:lnTo>
                <a:lnTo>
                  <a:pt x="45" y="40"/>
                </a:lnTo>
                <a:lnTo>
                  <a:pt x="50" y="36"/>
                </a:lnTo>
                <a:lnTo>
                  <a:pt x="50" y="31"/>
                </a:lnTo>
                <a:lnTo>
                  <a:pt x="50" y="31"/>
                </a:lnTo>
                <a:lnTo>
                  <a:pt x="50" y="27"/>
                </a:lnTo>
                <a:lnTo>
                  <a:pt x="50" y="27"/>
                </a:lnTo>
                <a:lnTo>
                  <a:pt x="50" y="22"/>
                </a:lnTo>
                <a:lnTo>
                  <a:pt x="50" y="22"/>
                </a:lnTo>
                <a:lnTo>
                  <a:pt x="50" y="22"/>
                </a:lnTo>
                <a:lnTo>
                  <a:pt x="50" y="22"/>
                </a:lnTo>
                <a:lnTo>
                  <a:pt x="50" y="22"/>
                </a:lnTo>
                <a:lnTo>
                  <a:pt x="54" y="18"/>
                </a:lnTo>
                <a:lnTo>
                  <a:pt x="54" y="18"/>
                </a:lnTo>
                <a:lnTo>
                  <a:pt x="54" y="18"/>
                </a:lnTo>
                <a:lnTo>
                  <a:pt x="59" y="18"/>
                </a:lnTo>
                <a:lnTo>
                  <a:pt x="59" y="18"/>
                </a:lnTo>
                <a:lnTo>
                  <a:pt x="59" y="18"/>
                </a:lnTo>
                <a:lnTo>
                  <a:pt x="54" y="18"/>
                </a:lnTo>
                <a:lnTo>
                  <a:pt x="54" y="18"/>
                </a:lnTo>
                <a:lnTo>
                  <a:pt x="54" y="18"/>
                </a:lnTo>
                <a:lnTo>
                  <a:pt x="54" y="13"/>
                </a:lnTo>
                <a:lnTo>
                  <a:pt x="54" y="13"/>
                </a:lnTo>
                <a:lnTo>
                  <a:pt x="54" y="13"/>
                </a:lnTo>
                <a:lnTo>
                  <a:pt x="54" y="9"/>
                </a:lnTo>
                <a:lnTo>
                  <a:pt x="54" y="9"/>
                </a:lnTo>
                <a:lnTo>
                  <a:pt x="54" y="9"/>
                </a:lnTo>
                <a:lnTo>
                  <a:pt x="54" y="9"/>
                </a:lnTo>
                <a:lnTo>
                  <a:pt x="54" y="4"/>
                </a:lnTo>
                <a:lnTo>
                  <a:pt x="54" y="4"/>
                </a:lnTo>
                <a:lnTo>
                  <a:pt x="54" y="4"/>
                </a:lnTo>
                <a:lnTo>
                  <a:pt x="54" y="4"/>
                </a:lnTo>
                <a:lnTo>
                  <a:pt x="54" y="0"/>
                </a:lnTo>
                <a:lnTo>
                  <a:pt x="54" y="0"/>
                </a:lnTo>
                <a:lnTo>
                  <a:pt x="54" y="4"/>
                </a:lnTo>
                <a:lnTo>
                  <a:pt x="54" y="4"/>
                </a:lnTo>
                <a:lnTo>
                  <a:pt x="54" y="4"/>
                </a:lnTo>
                <a:lnTo>
                  <a:pt x="54" y="4"/>
                </a:lnTo>
                <a:lnTo>
                  <a:pt x="54" y="4"/>
                </a:lnTo>
                <a:lnTo>
                  <a:pt x="54" y="4"/>
                </a:lnTo>
                <a:lnTo>
                  <a:pt x="59" y="4"/>
                </a:lnTo>
                <a:lnTo>
                  <a:pt x="59" y="4"/>
                </a:lnTo>
                <a:lnTo>
                  <a:pt x="59" y="4"/>
                </a:lnTo>
                <a:lnTo>
                  <a:pt x="59" y="4"/>
                </a:lnTo>
                <a:lnTo>
                  <a:pt x="59" y="4"/>
                </a:lnTo>
                <a:lnTo>
                  <a:pt x="59" y="4"/>
                </a:lnTo>
                <a:lnTo>
                  <a:pt x="63" y="0"/>
                </a:lnTo>
                <a:lnTo>
                  <a:pt x="63"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0" name="Freeform 126">
            <a:extLst>
              <a:ext uri="{FF2B5EF4-FFF2-40B4-BE49-F238E27FC236}">
                <a16:creationId xmlns:a16="http://schemas.microsoft.com/office/drawing/2014/main" id="{78815825-2B0A-924C-B2D4-DC0001FBA5B2}"/>
              </a:ext>
            </a:extLst>
          </p:cNvPr>
          <p:cNvSpPr>
            <a:spLocks/>
          </p:cNvSpPr>
          <p:nvPr/>
        </p:nvSpPr>
        <p:spPr bwMode="auto">
          <a:xfrm>
            <a:off x="7870320" y="2508695"/>
            <a:ext cx="573764" cy="625852"/>
          </a:xfrm>
          <a:custGeom>
            <a:avLst/>
            <a:gdLst>
              <a:gd name="T0" fmla="*/ 203 w 239"/>
              <a:gd name="T1" fmla="*/ 4 h 257"/>
              <a:gd name="T2" fmla="*/ 212 w 239"/>
              <a:gd name="T3" fmla="*/ 13 h 257"/>
              <a:gd name="T4" fmla="*/ 221 w 239"/>
              <a:gd name="T5" fmla="*/ 22 h 257"/>
              <a:gd name="T6" fmla="*/ 230 w 239"/>
              <a:gd name="T7" fmla="*/ 27 h 257"/>
              <a:gd name="T8" fmla="*/ 235 w 239"/>
              <a:gd name="T9" fmla="*/ 40 h 257"/>
              <a:gd name="T10" fmla="*/ 226 w 239"/>
              <a:gd name="T11" fmla="*/ 45 h 257"/>
              <a:gd name="T12" fmla="*/ 208 w 239"/>
              <a:gd name="T13" fmla="*/ 45 h 257"/>
              <a:gd name="T14" fmla="*/ 190 w 239"/>
              <a:gd name="T15" fmla="*/ 49 h 257"/>
              <a:gd name="T16" fmla="*/ 194 w 239"/>
              <a:gd name="T17" fmla="*/ 58 h 257"/>
              <a:gd name="T18" fmla="*/ 194 w 239"/>
              <a:gd name="T19" fmla="*/ 63 h 257"/>
              <a:gd name="T20" fmla="*/ 199 w 239"/>
              <a:gd name="T21" fmla="*/ 72 h 257"/>
              <a:gd name="T22" fmla="*/ 203 w 239"/>
              <a:gd name="T23" fmla="*/ 76 h 257"/>
              <a:gd name="T24" fmla="*/ 212 w 239"/>
              <a:gd name="T25" fmla="*/ 86 h 257"/>
              <a:gd name="T26" fmla="*/ 226 w 239"/>
              <a:gd name="T27" fmla="*/ 95 h 257"/>
              <a:gd name="T28" fmla="*/ 217 w 239"/>
              <a:gd name="T29" fmla="*/ 108 h 257"/>
              <a:gd name="T30" fmla="*/ 217 w 239"/>
              <a:gd name="T31" fmla="*/ 117 h 257"/>
              <a:gd name="T32" fmla="*/ 212 w 239"/>
              <a:gd name="T33" fmla="*/ 131 h 257"/>
              <a:gd name="T34" fmla="*/ 199 w 239"/>
              <a:gd name="T35" fmla="*/ 153 h 257"/>
              <a:gd name="T36" fmla="*/ 190 w 239"/>
              <a:gd name="T37" fmla="*/ 176 h 257"/>
              <a:gd name="T38" fmla="*/ 167 w 239"/>
              <a:gd name="T39" fmla="*/ 176 h 257"/>
              <a:gd name="T40" fmla="*/ 158 w 239"/>
              <a:gd name="T41" fmla="*/ 180 h 257"/>
              <a:gd name="T42" fmla="*/ 154 w 239"/>
              <a:gd name="T43" fmla="*/ 199 h 257"/>
              <a:gd name="T44" fmla="*/ 167 w 239"/>
              <a:gd name="T45" fmla="*/ 208 h 257"/>
              <a:gd name="T46" fmla="*/ 176 w 239"/>
              <a:gd name="T47" fmla="*/ 217 h 257"/>
              <a:gd name="T48" fmla="*/ 185 w 239"/>
              <a:gd name="T49" fmla="*/ 235 h 257"/>
              <a:gd name="T50" fmla="*/ 185 w 239"/>
              <a:gd name="T51" fmla="*/ 244 h 257"/>
              <a:gd name="T52" fmla="*/ 181 w 239"/>
              <a:gd name="T53" fmla="*/ 244 h 257"/>
              <a:gd name="T54" fmla="*/ 167 w 239"/>
              <a:gd name="T55" fmla="*/ 248 h 257"/>
              <a:gd name="T56" fmla="*/ 154 w 239"/>
              <a:gd name="T57" fmla="*/ 244 h 257"/>
              <a:gd name="T58" fmla="*/ 149 w 239"/>
              <a:gd name="T59" fmla="*/ 253 h 257"/>
              <a:gd name="T60" fmla="*/ 140 w 239"/>
              <a:gd name="T61" fmla="*/ 253 h 257"/>
              <a:gd name="T62" fmla="*/ 131 w 239"/>
              <a:gd name="T63" fmla="*/ 253 h 257"/>
              <a:gd name="T64" fmla="*/ 122 w 239"/>
              <a:gd name="T65" fmla="*/ 235 h 257"/>
              <a:gd name="T66" fmla="*/ 104 w 239"/>
              <a:gd name="T67" fmla="*/ 221 h 257"/>
              <a:gd name="T68" fmla="*/ 99 w 239"/>
              <a:gd name="T69" fmla="*/ 226 h 257"/>
              <a:gd name="T70" fmla="*/ 68 w 239"/>
              <a:gd name="T71" fmla="*/ 226 h 257"/>
              <a:gd name="T72" fmla="*/ 54 w 239"/>
              <a:gd name="T73" fmla="*/ 230 h 257"/>
              <a:gd name="T74" fmla="*/ 36 w 239"/>
              <a:gd name="T75" fmla="*/ 230 h 257"/>
              <a:gd name="T76" fmla="*/ 27 w 239"/>
              <a:gd name="T77" fmla="*/ 221 h 257"/>
              <a:gd name="T78" fmla="*/ 32 w 239"/>
              <a:gd name="T79" fmla="*/ 208 h 257"/>
              <a:gd name="T80" fmla="*/ 41 w 239"/>
              <a:gd name="T81" fmla="*/ 203 h 257"/>
              <a:gd name="T82" fmla="*/ 50 w 239"/>
              <a:gd name="T83" fmla="*/ 194 h 257"/>
              <a:gd name="T84" fmla="*/ 41 w 239"/>
              <a:gd name="T85" fmla="*/ 190 h 257"/>
              <a:gd name="T86" fmla="*/ 36 w 239"/>
              <a:gd name="T87" fmla="*/ 171 h 257"/>
              <a:gd name="T88" fmla="*/ 13 w 239"/>
              <a:gd name="T89" fmla="*/ 162 h 257"/>
              <a:gd name="T90" fmla="*/ 9 w 239"/>
              <a:gd name="T91" fmla="*/ 144 h 257"/>
              <a:gd name="T92" fmla="*/ 59 w 239"/>
              <a:gd name="T93" fmla="*/ 149 h 257"/>
              <a:gd name="T94" fmla="*/ 77 w 239"/>
              <a:gd name="T95" fmla="*/ 144 h 257"/>
              <a:gd name="T96" fmla="*/ 86 w 239"/>
              <a:gd name="T97" fmla="*/ 131 h 257"/>
              <a:gd name="T98" fmla="*/ 90 w 239"/>
              <a:gd name="T99" fmla="*/ 113 h 257"/>
              <a:gd name="T100" fmla="*/ 104 w 239"/>
              <a:gd name="T101" fmla="*/ 113 h 257"/>
              <a:gd name="T102" fmla="*/ 113 w 239"/>
              <a:gd name="T103" fmla="*/ 104 h 257"/>
              <a:gd name="T104" fmla="*/ 122 w 239"/>
              <a:gd name="T105" fmla="*/ 104 h 257"/>
              <a:gd name="T106" fmla="*/ 126 w 239"/>
              <a:gd name="T107" fmla="*/ 86 h 257"/>
              <a:gd name="T108" fmla="*/ 140 w 239"/>
              <a:gd name="T109" fmla="*/ 72 h 257"/>
              <a:gd name="T110" fmla="*/ 135 w 239"/>
              <a:gd name="T111" fmla="*/ 58 h 257"/>
              <a:gd name="T112" fmla="*/ 144 w 239"/>
              <a:gd name="T113" fmla="*/ 49 h 257"/>
              <a:gd name="T114" fmla="*/ 149 w 239"/>
              <a:gd name="T115" fmla="*/ 40 h 257"/>
              <a:gd name="T116" fmla="*/ 149 w 239"/>
              <a:gd name="T117" fmla="*/ 31 h 257"/>
              <a:gd name="T118" fmla="*/ 140 w 239"/>
              <a:gd name="T119" fmla="*/ 22 h 257"/>
              <a:gd name="T120" fmla="*/ 149 w 239"/>
              <a:gd name="T121" fmla="*/ 9 h 257"/>
              <a:gd name="T122" fmla="*/ 163 w 239"/>
              <a:gd name="T123" fmla="*/ 4 h 257"/>
              <a:gd name="T124" fmla="*/ 185 w 239"/>
              <a:gd name="T125"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9" h="257">
                <a:moveTo>
                  <a:pt x="194" y="0"/>
                </a:moveTo>
                <a:lnTo>
                  <a:pt x="194" y="0"/>
                </a:lnTo>
                <a:lnTo>
                  <a:pt x="194" y="0"/>
                </a:lnTo>
                <a:lnTo>
                  <a:pt x="194" y="0"/>
                </a:lnTo>
                <a:lnTo>
                  <a:pt x="194" y="0"/>
                </a:lnTo>
                <a:lnTo>
                  <a:pt x="199" y="0"/>
                </a:lnTo>
                <a:lnTo>
                  <a:pt x="199" y="0"/>
                </a:lnTo>
                <a:lnTo>
                  <a:pt x="203" y="4"/>
                </a:lnTo>
                <a:lnTo>
                  <a:pt x="203" y="4"/>
                </a:lnTo>
                <a:lnTo>
                  <a:pt x="203" y="4"/>
                </a:lnTo>
                <a:lnTo>
                  <a:pt x="203" y="4"/>
                </a:lnTo>
                <a:lnTo>
                  <a:pt x="208" y="4"/>
                </a:lnTo>
                <a:lnTo>
                  <a:pt x="208" y="4"/>
                </a:lnTo>
                <a:lnTo>
                  <a:pt x="208" y="4"/>
                </a:lnTo>
                <a:lnTo>
                  <a:pt x="212" y="9"/>
                </a:lnTo>
                <a:lnTo>
                  <a:pt x="212" y="9"/>
                </a:lnTo>
                <a:lnTo>
                  <a:pt x="212" y="9"/>
                </a:lnTo>
                <a:lnTo>
                  <a:pt x="212" y="13"/>
                </a:lnTo>
                <a:lnTo>
                  <a:pt x="217" y="13"/>
                </a:lnTo>
                <a:lnTo>
                  <a:pt x="212" y="18"/>
                </a:lnTo>
                <a:lnTo>
                  <a:pt x="212" y="18"/>
                </a:lnTo>
                <a:lnTo>
                  <a:pt x="212" y="18"/>
                </a:lnTo>
                <a:lnTo>
                  <a:pt x="217" y="18"/>
                </a:lnTo>
                <a:lnTo>
                  <a:pt x="217" y="18"/>
                </a:lnTo>
                <a:lnTo>
                  <a:pt x="217" y="18"/>
                </a:lnTo>
                <a:lnTo>
                  <a:pt x="217" y="18"/>
                </a:lnTo>
                <a:lnTo>
                  <a:pt x="221" y="22"/>
                </a:lnTo>
                <a:lnTo>
                  <a:pt x="221" y="22"/>
                </a:lnTo>
                <a:lnTo>
                  <a:pt x="221" y="22"/>
                </a:lnTo>
                <a:lnTo>
                  <a:pt x="221" y="22"/>
                </a:lnTo>
                <a:lnTo>
                  <a:pt x="226" y="22"/>
                </a:lnTo>
                <a:lnTo>
                  <a:pt x="226" y="22"/>
                </a:lnTo>
                <a:lnTo>
                  <a:pt x="226" y="22"/>
                </a:lnTo>
                <a:lnTo>
                  <a:pt x="226" y="22"/>
                </a:lnTo>
                <a:lnTo>
                  <a:pt x="230" y="22"/>
                </a:lnTo>
                <a:lnTo>
                  <a:pt x="230" y="27"/>
                </a:lnTo>
                <a:lnTo>
                  <a:pt x="230" y="27"/>
                </a:lnTo>
                <a:lnTo>
                  <a:pt x="235" y="27"/>
                </a:lnTo>
                <a:lnTo>
                  <a:pt x="235" y="31"/>
                </a:lnTo>
                <a:lnTo>
                  <a:pt x="235" y="31"/>
                </a:lnTo>
                <a:lnTo>
                  <a:pt x="235" y="31"/>
                </a:lnTo>
                <a:lnTo>
                  <a:pt x="239" y="36"/>
                </a:lnTo>
                <a:lnTo>
                  <a:pt x="239" y="36"/>
                </a:lnTo>
                <a:lnTo>
                  <a:pt x="239" y="36"/>
                </a:lnTo>
                <a:lnTo>
                  <a:pt x="235" y="40"/>
                </a:lnTo>
                <a:lnTo>
                  <a:pt x="235" y="40"/>
                </a:lnTo>
                <a:lnTo>
                  <a:pt x="235" y="40"/>
                </a:lnTo>
                <a:lnTo>
                  <a:pt x="235" y="40"/>
                </a:lnTo>
                <a:lnTo>
                  <a:pt x="235" y="40"/>
                </a:lnTo>
                <a:lnTo>
                  <a:pt x="230" y="40"/>
                </a:lnTo>
                <a:lnTo>
                  <a:pt x="230" y="40"/>
                </a:lnTo>
                <a:lnTo>
                  <a:pt x="230" y="40"/>
                </a:lnTo>
                <a:lnTo>
                  <a:pt x="226" y="45"/>
                </a:lnTo>
                <a:lnTo>
                  <a:pt x="226" y="45"/>
                </a:lnTo>
                <a:lnTo>
                  <a:pt x="221" y="45"/>
                </a:lnTo>
                <a:lnTo>
                  <a:pt x="221" y="45"/>
                </a:lnTo>
                <a:lnTo>
                  <a:pt x="221" y="49"/>
                </a:lnTo>
                <a:lnTo>
                  <a:pt x="217" y="49"/>
                </a:lnTo>
                <a:lnTo>
                  <a:pt x="217" y="45"/>
                </a:lnTo>
                <a:lnTo>
                  <a:pt x="212" y="45"/>
                </a:lnTo>
                <a:lnTo>
                  <a:pt x="212" y="45"/>
                </a:lnTo>
                <a:lnTo>
                  <a:pt x="208" y="45"/>
                </a:lnTo>
                <a:lnTo>
                  <a:pt x="208" y="45"/>
                </a:lnTo>
                <a:lnTo>
                  <a:pt x="203" y="45"/>
                </a:lnTo>
                <a:lnTo>
                  <a:pt x="199" y="45"/>
                </a:lnTo>
                <a:lnTo>
                  <a:pt x="199" y="45"/>
                </a:lnTo>
                <a:lnTo>
                  <a:pt x="194" y="45"/>
                </a:lnTo>
                <a:lnTo>
                  <a:pt x="194" y="45"/>
                </a:lnTo>
                <a:lnTo>
                  <a:pt x="194" y="45"/>
                </a:lnTo>
                <a:lnTo>
                  <a:pt x="190" y="45"/>
                </a:lnTo>
                <a:lnTo>
                  <a:pt x="190" y="49"/>
                </a:lnTo>
                <a:lnTo>
                  <a:pt x="190" y="49"/>
                </a:lnTo>
                <a:lnTo>
                  <a:pt x="190" y="49"/>
                </a:lnTo>
                <a:lnTo>
                  <a:pt x="190" y="49"/>
                </a:lnTo>
                <a:lnTo>
                  <a:pt x="190" y="54"/>
                </a:lnTo>
                <a:lnTo>
                  <a:pt x="194" y="54"/>
                </a:lnTo>
                <a:lnTo>
                  <a:pt x="194" y="54"/>
                </a:lnTo>
                <a:lnTo>
                  <a:pt x="194" y="54"/>
                </a:lnTo>
                <a:lnTo>
                  <a:pt x="194" y="54"/>
                </a:lnTo>
                <a:lnTo>
                  <a:pt x="194" y="54"/>
                </a:lnTo>
                <a:lnTo>
                  <a:pt x="194" y="58"/>
                </a:lnTo>
                <a:lnTo>
                  <a:pt x="194" y="58"/>
                </a:lnTo>
                <a:lnTo>
                  <a:pt x="194" y="58"/>
                </a:lnTo>
                <a:lnTo>
                  <a:pt x="199" y="58"/>
                </a:lnTo>
                <a:lnTo>
                  <a:pt x="199" y="58"/>
                </a:lnTo>
                <a:lnTo>
                  <a:pt x="199" y="58"/>
                </a:lnTo>
                <a:lnTo>
                  <a:pt x="199" y="58"/>
                </a:lnTo>
                <a:lnTo>
                  <a:pt x="199" y="58"/>
                </a:lnTo>
                <a:lnTo>
                  <a:pt x="199" y="63"/>
                </a:lnTo>
                <a:lnTo>
                  <a:pt x="194" y="63"/>
                </a:lnTo>
                <a:lnTo>
                  <a:pt x="194" y="63"/>
                </a:lnTo>
                <a:lnTo>
                  <a:pt x="194" y="63"/>
                </a:lnTo>
                <a:lnTo>
                  <a:pt x="199" y="63"/>
                </a:lnTo>
                <a:lnTo>
                  <a:pt x="199" y="67"/>
                </a:lnTo>
                <a:lnTo>
                  <a:pt x="199" y="67"/>
                </a:lnTo>
                <a:lnTo>
                  <a:pt x="199" y="67"/>
                </a:lnTo>
                <a:lnTo>
                  <a:pt x="199" y="67"/>
                </a:lnTo>
                <a:lnTo>
                  <a:pt x="199" y="67"/>
                </a:lnTo>
                <a:lnTo>
                  <a:pt x="199" y="72"/>
                </a:lnTo>
                <a:lnTo>
                  <a:pt x="199" y="72"/>
                </a:lnTo>
                <a:lnTo>
                  <a:pt x="199" y="72"/>
                </a:lnTo>
                <a:lnTo>
                  <a:pt x="199" y="72"/>
                </a:lnTo>
                <a:lnTo>
                  <a:pt x="199" y="72"/>
                </a:lnTo>
                <a:lnTo>
                  <a:pt x="203" y="76"/>
                </a:lnTo>
                <a:lnTo>
                  <a:pt x="203" y="76"/>
                </a:lnTo>
                <a:lnTo>
                  <a:pt x="203" y="76"/>
                </a:lnTo>
                <a:lnTo>
                  <a:pt x="203" y="76"/>
                </a:lnTo>
                <a:lnTo>
                  <a:pt x="203" y="76"/>
                </a:lnTo>
                <a:lnTo>
                  <a:pt x="208" y="81"/>
                </a:lnTo>
                <a:lnTo>
                  <a:pt x="208" y="81"/>
                </a:lnTo>
                <a:lnTo>
                  <a:pt x="208" y="81"/>
                </a:lnTo>
                <a:lnTo>
                  <a:pt x="208" y="81"/>
                </a:lnTo>
                <a:lnTo>
                  <a:pt x="212" y="81"/>
                </a:lnTo>
                <a:lnTo>
                  <a:pt x="212" y="81"/>
                </a:lnTo>
                <a:lnTo>
                  <a:pt x="212" y="81"/>
                </a:lnTo>
                <a:lnTo>
                  <a:pt x="212" y="86"/>
                </a:lnTo>
                <a:lnTo>
                  <a:pt x="212" y="86"/>
                </a:lnTo>
                <a:lnTo>
                  <a:pt x="212" y="86"/>
                </a:lnTo>
                <a:lnTo>
                  <a:pt x="217" y="86"/>
                </a:lnTo>
                <a:lnTo>
                  <a:pt x="217" y="86"/>
                </a:lnTo>
                <a:lnTo>
                  <a:pt x="221" y="86"/>
                </a:lnTo>
                <a:lnTo>
                  <a:pt x="221" y="90"/>
                </a:lnTo>
                <a:lnTo>
                  <a:pt x="226" y="90"/>
                </a:lnTo>
                <a:lnTo>
                  <a:pt x="226" y="90"/>
                </a:lnTo>
                <a:lnTo>
                  <a:pt x="226" y="90"/>
                </a:lnTo>
                <a:lnTo>
                  <a:pt x="226" y="95"/>
                </a:lnTo>
                <a:lnTo>
                  <a:pt x="221" y="95"/>
                </a:lnTo>
                <a:lnTo>
                  <a:pt x="221" y="95"/>
                </a:lnTo>
                <a:lnTo>
                  <a:pt x="217" y="95"/>
                </a:lnTo>
                <a:lnTo>
                  <a:pt x="217" y="99"/>
                </a:lnTo>
                <a:lnTo>
                  <a:pt x="217" y="99"/>
                </a:lnTo>
                <a:lnTo>
                  <a:pt x="212" y="99"/>
                </a:lnTo>
                <a:lnTo>
                  <a:pt x="212" y="99"/>
                </a:lnTo>
                <a:lnTo>
                  <a:pt x="217" y="104"/>
                </a:lnTo>
                <a:lnTo>
                  <a:pt x="217" y="108"/>
                </a:lnTo>
                <a:lnTo>
                  <a:pt x="217" y="108"/>
                </a:lnTo>
                <a:lnTo>
                  <a:pt x="217" y="113"/>
                </a:lnTo>
                <a:lnTo>
                  <a:pt x="217" y="113"/>
                </a:lnTo>
                <a:lnTo>
                  <a:pt x="217" y="113"/>
                </a:lnTo>
                <a:lnTo>
                  <a:pt x="221" y="113"/>
                </a:lnTo>
                <a:lnTo>
                  <a:pt x="221" y="113"/>
                </a:lnTo>
                <a:lnTo>
                  <a:pt x="217" y="117"/>
                </a:lnTo>
                <a:lnTo>
                  <a:pt x="217" y="117"/>
                </a:lnTo>
                <a:lnTo>
                  <a:pt x="217" y="117"/>
                </a:lnTo>
                <a:lnTo>
                  <a:pt x="212" y="122"/>
                </a:lnTo>
                <a:lnTo>
                  <a:pt x="212" y="126"/>
                </a:lnTo>
                <a:lnTo>
                  <a:pt x="212" y="126"/>
                </a:lnTo>
                <a:lnTo>
                  <a:pt x="212" y="126"/>
                </a:lnTo>
                <a:lnTo>
                  <a:pt x="212" y="126"/>
                </a:lnTo>
                <a:lnTo>
                  <a:pt x="212" y="131"/>
                </a:lnTo>
                <a:lnTo>
                  <a:pt x="212" y="131"/>
                </a:lnTo>
                <a:lnTo>
                  <a:pt x="212" y="131"/>
                </a:lnTo>
                <a:lnTo>
                  <a:pt x="212" y="131"/>
                </a:lnTo>
                <a:lnTo>
                  <a:pt x="208" y="135"/>
                </a:lnTo>
                <a:lnTo>
                  <a:pt x="203" y="135"/>
                </a:lnTo>
                <a:lnTo>
                  <a:pt x="203" y="135"/>
                </a:lnTo>
                <a:lnTo>
                  <a:pt x="203" y="140"/>
                </a:lnTo>
                <a:lnTo>
                  <a:pt x="203" y="144"/>
                </a:lnTo>
                <a:lnTo>
                  <a:pt x="203" y="144"/>
                </a:lnTo>
                <a:lnTo>
                  <a:pt x="203" y="149"/>
                </a:lnTo>
                <a:lnTo>
                  <a:pt x="199" y="153"/>
                </a:lnTo>
                <a:lnTo>
                  <a:pt x="199" y="153"/>
                </a:lnTo>
                <a:lnTo>
                  <a:pt x="194" y="158"/>
                </a:lnTo>
                <a:lnTo>
                  <a:pt x="194" y="158"/>
                </a:lnTo>
                <a:lnTo>
                  <a:pt x="190" y="158"/>
                </a:lnTo>
                <a:lnTo>
                  <a:pt x="190" y="162"/>
                </a:lnTo>
                <a:lnTo>
                  <a:pt x="190" y="167"/>
                </a:lnTo>
                <a:lnTo>
                  <a:pt x="190" y="167"/>
                </a:lnTo>
                <a:lnTo>
                  <a:pt x="190" y="171"/>
                </a:lnTo>
                <a:lnTo>
                  <a:pt x="190" y="171"/>
                </a:lnTo>
                <a:lnTo>
                  <a:pt x="190" y="176"/>
                </a:lnTo>
                <a:lnTo>
                  <a:pt x="185" y="176"/>
                </a:lnTo>
                <a:lnTo>
                  <a:pt x="181" y="176"/>
                </a:lnTo>
                <a:lnTo>
                  <a:pt x="181" y="176"/>
                </a:lnTo>
                <a:lnTo>
                  <a:pt x="176" y="176"/>
                </a:lnTo>
                <a:lnTo>
                  <a:pt x="172" y="180"/>
                </a:lnTo>
                <a:lnTo>
                  <a:pt x="172" y="180"/>
                </a:lnTo>
                <a:lnTo>
                  <a:pt x="172" y="180"/>
                </a:lnTo>
                <a:lnTo>
                  <a:pt x="167" y="180"/>
                </a:lnTo>
                <a:lnTo>
                  <a:pt x="167" y="176"/>
                </a:lnTo>
                <a:lnTo>
                  <a:pt x="167" y="176"/>
                </a:lnTo>
                <a:lnTo>
                  <a:pt x="167" y="176"/>
                </a:lnTo>
                <a:lnTo>
                  <a:pt x="163" y="176"/>
                </a:lnTo>
                <a:lnTo>
                  <a:pt x="163" y="176"/>
                </a:lnTo>
                <a:lnTo>
                  <a:pt x="163" y="176"/>
                </a:lnTo>
                <a:lnTo>
                  <a:pt x="163" y="176"/>
                </a:lnTo>
                <a:lnTo>
                  <a:pt x="158" y="176"/>
                </a:lnTo>
                <a:lnTo>
                  <a:pt x="158" y="176"/>
                </a:lnTo>
                <a:lnTo>
                  <a:pt x="158" y="180"/>
                </a:lnTo>
                <a:lnTo>
                  <a:pt x="158" y="185"/>
                </a:lnTo>
                <a:lnTo>
                  <a:pt x="154" y="190"/>
                </a:lnTo>
                <a:lnTo>
                  <a:pt x="154" y="190"/>
                </a:lnTo>
                <a:lnTo>
                  <a:pt x="154" y="190"/>
                </a:lnTo>
                <a:lnTo>
                  <a:pt x="154" y="190"/>
                </a:lnTo>
                <a:lnTo>
                  <a:pt x="154" y="190"/>
                </a:lnTo>
                <a:lnTo>
                  <a:pt x="154" y="194"/>
                </a:lnTo>
                <a:lnTo>
                  <a:pt x="154" y="199"/>
                </a:lnTo>
                <a:lnTo>
                  <a:pt x="154" y="199"/>
                </a:lnTo>
                <a:lnTo>
                  <a:pt x="154" y="199"/>
                </a:lnTo>
                <a:lnTo>
                  <a:pt x="154" y="199"/>
                </a:lnTo>
                <a:lnTo>
                  <a:pt x="158" y="199"/>
                </a:lnTo>
                <a:lnTo>
                  <a:pt x="163" y="203"/>
                </a:lnTo>
                <a:lnTo>
                  <a:pt x="163" y="203"/>
                </a:lnTo>
                <a:lnTo>
                  <a:pt x="163" y="203"/>
                </a:lnTo>
                <a:lnTo>
                  <a:pt x="163" y="203"/>
                </a:lnTo>
                <a:lnTo>
                  <a:pt x="167" y="203"/>
                </a:lnTo>
                <a:lnTo>
                  <a:pt x="167" y="208"/>
                </a:lnTo>
                <a:lnTo>
                  <a:pt x="167" y="208"/>
                </a:lnTo>
                <a:lnTo>
                  <a:pt x="167" y="212"/>
                </a:lnTo>
                <a:lnTo>
                  <a:pt x="167" y="212"/>
                </a:lnTo>
                <a:lnTo>
                  <a:pt x="167" y="212"/>
                </a:lnTo>
                <a:lnTo>
                  <a:pt x="172" y="217"/>
                </a:lnTo>
                <a:lnTo>
                  <a:pt x="172" y="217"/>
                </a:lnTo>
                <a:lnTo>
                  <a:pt x="172" y="217"/>
                </a:lnTo>
                <a:lnTo>
                  <a:pt x="172" y="217"/>
                </a:lnTo>
                <a:lnTo>
                  <a:pt x="176" y="217"/>
                </a:lnTo>
                <a:lnTo>
                  <a:pt x="176" y="217"/>
                </a:lnTo>
                <a:lnTo>
                  <a:pt x="176" y="217"/>
                </a:lnTo>
                <a:lnTo>
                  <a:pt x="176" y="221"/>
                </a:lnTo>
                <a:lnTo>
                  <a:pt x="176" y="226"/>
                </a:lnTo>
                <a:lnTo>
                  <a:pt x="176" y="226"/>
                </a:lnTo>
                <a:lnTo>
                  <a:pt x="181" y="226"/>
                </a:lnTo>
                <a:lnTo>
                  <a:pt x="181" y="230"/>
                </a:lnTo>
                <a:lnTo>
                  <a:pt x="185" y="235"/>
                </a:lnTo>
                <a:lnTo>
                  <a:pt x="185" y="235"/>
                </a:lnTo>
                <a:lnTo>
                  <a:pt x="185" y="239"/>
                </a:lnTo>
                <a:lnTo>
                  <a:pt x="185" y="239"/>
                </a:lnTo>
                <a:lnTo>
                  <a:pt x="185" y="239"/>
                </a:lnTo>
                <a:lnTo>
                  <a:pt x="185" y="239"/>
                </a:lnTo>
                <a:lnTo>
                  <a:pt x="185" y="239"/>
                </a:lnTo>
                <a:lnTo>
                  <a:pt x="185" y="239"/>
                </a:lnTo>
                <a:lnTo>
                  <a:pt x="185" y="244"/>
                </a:lnTo>
                <a:lnTo>
                  <a:pt x="185" y="244"/>
                </a:lnTo>
                <a:lnTo>
                  <a:pt x="185" y="244"/>
                </a:lnTo>
                <a:lnTo>
                  <a:pt x="185" y="244"/>
                </a:lnTo>
                <a:lnTo>
                  <a:pt x="185" y="244"/>
                </a:lnTo>
                <a:lnTo>
                  <a:pt x="185" y="244"/>
                </a:lnTo>
                <a:lnTo>
                  <a:pt x="185" y="244"/>
                </a:lnTo>
                <a:lnTo>
                  <a:pt x="185" y="244"/>
                </a:lnTo>
                <a:lnTo>
                  <a:pt x="181" y="248"/>
                </a:lnTo>
                <a:lnTo>
                  <a:pt x="181" y="244"/>
                </a:lnTo>
                <a:lnTo>
                  <a:pt x="181" y="244"/>
                </a:lnTo>
                <a:lnTo>
                  <a:pt x="181" y="244"/>
                </a:lnTo>
                <a:lnTo>
                  <a:pt x="181" y="244"/>
                </a:lnTo>
                <a:lnTo>
                  <a:pt x="181" y="244"/>
                </a:lnTo>
                <a:lnTo>
                  <a:pt x="176" y="244"/>
                </a:lnTo>
                <a:lnTo>
                  <a:pt x="176" y="244"/>
                </a:lnTo>
                <a:lnTo>
                  <a:pt x="172" y="244"/>
                </a:lnTo>
                <a:lnTo>
                  <a:pt x="172" y="248"/>
                </a:lnTo>
                <a:lnTo>
                  <a:pt x="172" y="248"/>
                </a:lnTo>
                <a:lnTo>
                  <a:pt x="172" y="248"/>
                </a:lnTo>
                <a:lnTo>
                  <a:pt x="167" y="248"/>
                </a:lnTo>
                <a:lnTo>
                  <a:pt x="167" y="248"/>
                </a:lnTo>
                <a:lnTo>
                  <a:pt x="163" y="248"/>
                </a:lnTo>
                <a:lnTo>
                  <a:pt x="163" y="244"/>
                </a:lnTo>
                <a:lnTo>
                  <a:pt x="163" y="244"/>
                </a:lnTo>
                <a:lnTo>
                  <a:pt x="158" y="248"/>
                </a:lnTo>
                <a:lnTo>
                  <a:pt x="154" y="248"/>
                </a:lnTo>
                <a:lnTo>
                  <a:pt x="154" y="244"/>
                </a:lnTo>
                <a:lnTo>
                  <a:pt x="154" y="248"/>
                </a:lnTo>
                <a:lnTo>
                  <a:pt x="154" y="244"/>
                </a:lnTo>
                <a:lnTo>
                  <a:pt x="149" y="248"/>
                </a:lnTo>
                <a:lnTo>
                  <a:pt x="149" y="248"/>
                </a:lnTo>
                <a:lnTo>
                  <a:pt x="149" y="244"/>
                </a:lnTo>
                <a:lnTo>
                  <a:pt x="149" y="244"/>
                </a:lnTo>
                <a:lnTo>
                  <a:pt x="149" y="244"/>
                </a:lnTo>
                <a:lnTo>
                  <a:pt x="149" y="244"/>
                </a:lnTo>
                <a:lnTo>
                  <a:pt x="149" y="248"/>
                </a:lnTo>
                <a:lnTo>
                  <a:pt x="149" y="253"/>
                </a:lnTo>
                <a:lnTo>
                  <a:pt x="149" y="253"/>
                </a:lnTo>
                <a:lnTo>
                  <a:pt x="144" y="253"/>
                </a:lnTo>
                <a:lnTo>
                  <a:pt x="144" y="253"/>
                </a:lnTo>
                <a:lnTo>
                  <a:pt x="144" y="253"/>
                </a:lnTo>
                <a:lnTo>
                  <a:pt x="140" y="253"/>
                </a:lnTo>
                <a:lnTo>
                  <a:pt x="140" y="253"/>
                </a:lnTo>
                <a:lnTo>
                  <a:pt x="140" y="257"/>
                </a:lnTo>
                <a:lnTo>
                  <a:pt x="140" y="257"/>
                </a:lnTo>
                <a:lnTo>
                  <a:pt x="140" y="257"/>
                </a:lnTo>
                <a:lnTo>
                  <a:pt x="140" y="253"/>
                </a:lnTo>
                <a:lnTo>
                  <a:pt x="140" y="253"/>
                </a:lnTo>
                <a:lnTo>
                  <a:pt x="135" y="253"/>
                </a:lnTo>
                <a:lnTo>
                  <a:pt x="135" y="253"/>
                </a:lnTo>
                <a:lnTo>
                  <a:pt x="135" y="253"/>
                </a:lnTo>
                <a:lnTo>
                  <a:pt x="131" y="257"/>
                </a:lnTo>
                <a:lnTo>
                  <a:pt x="131" y="253"/>
                </a:lnTo>
                <a:lnTo>
                  <a:pt x="131" y="253"/>
                </a:lnTo>
                <a:lnTo>
                  <a:pt x="131" y="253"/>
                </a:lnTo>
                <a:lnTo>
                  <a:pt x="131" y="253"/>
                </a:lnTo>
                <a:lnTo>
                  <a:pt x="126" y="253"/>
                </a:lnTo>
                <a:lnTo>
                  <a:pt x="126" y="253"/>
                </a:lnTo>
                <a:lnTo>
                  <a:pt x="126" y="253"/>
                </a:lnTo>
                <a:lnTo>
                  <a:pt x="126" y="248"/>
                </a:lnTo>
                <a:lnTo>
                  <a:pt x="126" y="248"/>
                </a:lnTo>
                <a:lnTo>
                  <a:pt x="126" y="248"/>
                </a:lnTo>
                <a:lnTo>
                  <a:pt x="126" y="244"/>
                </a:lnTo>
                <a:lnTo>
                  <a:pt x="122" y="239"/>
                </a:lnTo>
                <a:lnTo>
                  <a:pt x="122" y="235"/>
                </a:lnTo>
                <a:lnTo>
                  <a:pt x="113" y="235"/>
                </a:lnTo>
                <a:lnTo>
                  <a:pt x="113" y="235"/>
                </a:lnTo>
                <a:lnTo>
                  <a:pt x="113" y="230"/>
                </a:lnTo>
                <a:lnTo>
                  <a:pt x="113" y="230"/>
                </a:lnTo>
                <a:lnTo>
                  <a:pt x="108" y="226"/>
                </a:lnTo>
                <a:lnTo>
                  <a:pt x="108" y="226"/>
                </a:lnTo>
                <a:lnTo>
                  <a:pt x="104" y="221"/>
                </a:lnTo>
                <a:lnTo>
                  <a:pt x="104" y="221"/>
                </a:lnTo>
                <a:lnTo>
                  <a:pt x="104" y="221"/>
                </a:lnTo>
                <a:lnTo>
                  <a:pt x="104" y="221"/>
                </a:lnTo>
                <a:lnTo>
                  <a:pt x="99" y="226"/>
                </a:lnTo>
                <a:lnTo>
                  <a:pt x="104" y="221"/>
                </a:lnTo>
                <a:lnTo>
                  <a:pt x="104" y="226"/>
                </a:lnTo>
                <a:lnTo>
                  <a:pt x="108" y="226"/>
                </a:lnTo>
                <a:lnTo>
                  <a:pt x="104" y="226"/>
                </a:lnTo>
                <a:lnTo>
                  <a:pt x="104" y="226"/>
                </a:lnTo>
                <a:lnTo>
                  <a:pt x="104" y="226"/>
                </a:lnTo>
                <a:lnTo>
                  <a:pt x="99" y="226"/>
                </a:lnTo>
                <a:lnTo>
                  <a:pt x="95" y="226"/>
                </a:lnTo>
                <a:lnTo>
                  <a:pt x="90" y="226"/>
                </a:lnTo>
                <a:lnTo>
                  <a:pt x="86" y="226"/>
                </a:lnTo>
                <a:lnTo>
                  <a:pt x="81" y="226"/>
                </a:lnTo>
                <a:lnTo>
                  <a:pt x="77" y="230"/>
                </a:lnTo>
                <a:lnTo>
                  <a:pt x="77" y="230"/>
                </a:lnTo>
                <a:lnTo>
                  <a:pt x="77" y="230"/>
                </a:lnTo>
                <a:lnTo>
                  <a:pt x="68" y="226"/>
                </a:lnTo>
                <a:lnTo>
                  <a:pt x="68" y="226"/>
                </a:lnTo>
                <a:lnTo>
                  <a:pt x="68" y="226"/>
                </a:lnTo>
                <a:lnTo>
                  <a:pt x="68" y="226"/>
                </a:lnTo>
                <a:lnTo>
                  <a:pt x="63" y="226"/>
                </a:lnTo>
                <a:lnTo>
                  <a:pt x="63" y="226"/>
                </a:lnTo>
                <a:lnTo>
                  <a:pt x="59" y="226"/>
                </a:lnTo>
                <a:lnTo>
                  <a:pt x="59" y="230"/>
                </a:lnTo>
                <a:lnTo>
                  <a:pt x="59" y="230"/>
                </a:lnTo>
                <a:lnTo>
                  <a:pt x="54" y="230"/>
                </a:lnTo>
                <a:lnTo>
                  <a:pt x="54" y="230"/>
                </a:lnTo>
                <a:lnTo>
                  <a:pt x="50" y="230"/>
                </a:lnTo>
                <a:lnTo>
                  <a:pt x="45" y="230"/>
                </a:lnTo>
                <a:lnTo>
                  <a:pt x="41" y="230"/>
                </a:lnTo>
                <a:lnTo>
                  <a:pt x="41" y="230"/>
                </a:lnTo>
                <a:lnTo>
                  <a:pt x="41" y="230"/>
                </a:lnTo>
                <a:lnTo>
                  <a:pt x="41" y="230"/>
                </a:lnTo>
                <a:lnTo>
                  <a:pt x="36" y="230"/>
                </a:lnTo>
                <a:lnTo>
                  <a:pt x="36" y="230"/>
                </a:lnTo>
                <a:lnTo>
                  <a:pt x="36" y="230"/>
                </a:lnTo>
                <a:lnTo>
                  <a:pt x="36" y="230"/>
                </a:lnTo>
                <a:lnTo>
                  <a:pt x="32" y="230"/>
                </a:lnTo>
                <a:lnTo>
                  <a:pt x="27" y="230"/>
                </a:lnTo>
                <a:lnTo>
                  <a:pt x="27" y="230"/>
                </a:lnTo>
                <a:lnTo>
                  <a:pt x="27" y="230"/>
                </a:lnTo>
                <a:lnTo>
                  <a:pt x="27" y="230"/>
                </a:lnTo>
                <a:lnTo>
                  <a:pt x="27" y="226"/>
                </a:lnTo>
                <a:lnTo>
                  <a:pt x="27" y="221"/>
                </a:lnTo>
                <a:lnTo>
                  <a:pt x="27" y="221"/>
                </a:lnTo>
                <a:lnTo>
                  <a:pt x="27" y="221"/>
                </a:lnTo>
                <a:lnTo>
                  <a:pt x="27" y="221"/>
                </a:lnTo>
                <a:lnTo>
                  <a:pt x="27" y="217"/>
                </a:lnTo>
                <a:lnTo>
                  <a:pt x="27" y="217"/>
                </a:lnTo>
                <a:lnTo>
                  <a:pt x="27" y="212"/>
                </a:lnTo>
                <a:lnTo>
                  <a:pt x="27" y="212"/>
                </a:lnTo>
                <a:lnTo>
                  <a:pt x="27" y="212"/>
                </a:lnTo>
                <a:lnTo>
                  <a:pt x="32" y="208"/>
                </a:lnTo>
                <a:lnTo>
                  <a:pt x="32" y="208"/>
                </a:lnTo>
                <a:lnTo>
                  <a:pt x="32" y="208"/>
                </a:lnTo>
                <a:lnTo>
                  <a:pt x="36" y="208"/>
                </a:lnTo>
                <a:lnTo>
                  <a:pt x="32" y="208"/>
                </a:lnTo>
                <a:lnTo>
                  <a:pt x="36" y="208"/>
                </a:lnTo>
                <a:lnTo>
                  <a:pt x="36" y="203"/>
                </a:lnTo>
                <a:lnTo>
                  <a:pt x="36" y="203"/>
                </a:lnTo>
                <a:lnTo>
                  <a:pt x="41" y="203"/>
                </a:lnTo>
                <a:lnTo>
                  <a:pt x="41" y="203"/>
                </a:lnTo>
                <a:lnTo>
                  <a:pt x="41" y="203"/>
                </a:lnTo>
                <a:lnTo>
                  <a:pt x="45" y="203"/>
                </a:lnTo>
                <a:lnTo>
                  <a:pt x="50" y="203"/>
                </a:lnTo>
                <a:lnTo>
                  <a:pt x="50" y="203"/>
                </a:lnTo>
                <a:lnTo>
                  <a:pt x="50" y="199"/>
                </a:lnTo>
                <a:lnTo>
                  <a:pt x="50" y="199"/>
                </a:lnTo>
                <a:lnTo>
                  <a:pt x="50" y="199"/>
                </a:lnTo>
                <a:lnTo>
                  <a:pt x="50" y="194"/>
                </a:lnTo>
                <a:lnTo>
                  <a:pt x="50" y="194"/>
                </a:lnTo>
                <a:lnTo>
                  <a:pt x="50" y="194"/>
                </a:lnTo>
                <a:lnTo>
                  <a:pt x="50" y="194"/>
                </a:lnTo>
                <a:lnTo>
                  <a:pt x="50" y="194"/>
                </a:lnTo>
                <a:lnTo>
                  <a:pt x="45" y="190"/>
                </a:lnTo>
                <a:lnTo>
                  <a:pt x="45" y="190"/>
                </a:lnTo>
                <a:lnTo>
                  <a:pt x="41" y="194"/>
                </a:lnTo>
                <a:lnTo>
                  <a:pt x="41" y="190"/>
                </a:lnTo>
                <a:lnTo>
                  <a:pt x="41" y="190"/>
                </a:lnTo>
                <a:lnTo>
                  <a:pt x="41" y="190"/>
                </a:lnTo>
                <a:lnTo>
                  <a:pt x="41" y="190"/>
                </a:lnTo>
                <a:lnTo>
                  <a:pt x="41" y="190"/>
                </a:lnTo>
                <a:lnTo>
                  <a:pt x="41" y="190"/>
                </a:lnTo>
                <a:lnTo>
                  <a:pt x="41" y="185"/>
                </a:lnTo>
                <a:lnTo>
                  <a:pt x="36" y="180"/>
                </a:lnTo>
                <a:lnTo>
                  <a:pt x="36" y="176"/>
                </a:lnTo>
                <a:lnTo>
                  <a:pt x="36" y="171"/>
                </a:lnTo>
                <a:lnTo>
                  <a:pt x="36" y="171"/>
                </a:lnTo>
                <a:lnTo>
                  <a:pt x="36" y="171"/>
                </a:lnTo>
                <a:lnTo>
                  <a:pt x="36" y="171"/>
                </a:lnTo>
                <a:lnTo>
                  <a:pt x="32" y="171"/>
                </a:lnTo>
                <a:lnTo>
                  <a:pt x="32" y="171"/>
                </a:lnTo>
                <a:lnTo>
                  <a:pt x="27" y="171"/>
                </a:lnTo>
                <a:lnTo>
                  <a:pt x="27" y="167"/>
                </a:lnTo>
                <a:lnTo>
                  <a:pt x="23" y="167"/>
                </a:lnTo>
                <a:lnTo>
                  <a:pt x="23" y="167"/>
                </a:lnTo>
                <a:lnTo>
                  <a:pt x="18" y="167"/>
                </a:lnTo>
                <a:lnTo>
                  <a:pt x="13" y="162"/>
                </a:lnTo>
                <a:lnTo>
                  <a:pt x="13" y="162"/>
                </a:lnTo>
                <a:lnTo>
                  <a:pt x="13" y="158"/>
                </a:lnTo>
                <a:lnTo>
                  <a:pt x="9" y="153"/>
                </a:lnTo>
                <a:lnTo>
                  <a:pt x="9" y="153"/>
                </a:lnTo>
                <a:lnTo>
                  <a:pt x="9" y="153"/>
                </a:lnTo>
                <a:lnTo>
                  <a:pt x="4" y="149"/>
                </a:lnTo>
                <a:lnTo>
                  <a:pt x="4" y="144"/>
                </a:lnTo>
                <a:lnTo>
                  <a:pt x="0" y="144"/>
                </a:lnTo>
                <a:lnTo>
                  <a:pt x="4" y="144"/>
                </a:lnTo>
                <a:lnTo>
                  <a:pt x="9" y="144"/>
                </a:lnTo>
                <a:lnTo>
                  <a:pt x="18" y="149"/>
                </a:lnTo>
                <a:lnTo>
                  <a:pt x="27" y="149"/>
                </a:lnTo>
                <a:lnTo>
                  <a:pt x="27" y="149"/>
                </a:lnTo>
                <a:lnTo>
                  <a:pt x="45" y="149"/>
                </a:lnTo>
                <a:lnTo>
                  <a:pt x="50" y="149"/>
                </a:lnTo>
                <a:lnTo>
                  <a:pt x="54" y="149"/>
                </a:lnTo>
                <a:lnTo>
                  <a:pt x="54" y="149"/>
                </a:lnTo>
                <a:lnTo>
                  <a:pt x="54" y="149"/>
                </a:lnTo>
                <a:lnTo>
                  <a:pt x="59" y="149"/>
                </a:lnTo>
                <a:lnTo>
                  <a:pt x="59" y="149"/>
                </a:lnTo>
                <a:lnTo>
                  <a:pt x="59" y="149"/>
                </a:lnTo>
                <a:lnTo>
                  <a:pt x="63" y="144"/>
                </a:lnTo>
                <a:lnTo>
                  <a:pt x="68" y="144"/>
                </a:lnTo>
                <a:lnTo>
                  <a:pt x="68" y="149"/>
                </a:lnTo>
                <a:lnTo>
                  <a:pt x="68" y="144"/>
                </a:lnTo>
                <a:lnTo>
                  <a:pt x="72" y="144"/>
                </a:lnTo>
                <a:lnTo>
                  <a:pt x="77" y="144"/>
                </a:lnTo>
                <a:lnTo>
                  <a:pt x="77" y="144"/>
                </a:lnTo>
                <a:lnTo>
                  <a:pt x="81" y="140"/>
                </a:lnTo>
                <a:lnTo>
                  <a:pt x="86" y="140"/>
                </a:lnTo>
                <a:lnTo>
                  <a:pt x="86" y="140"/>
                </a:lnTo>
                <a:lnTo>
                  <a:pt x="90" y="140"/>
                </a:lnTo>
                <a:lnTo>
                  <a:pt x="90" y="140"/>
                </a:lnTo>
                <a:lnTo>
                  <a:pt x="86" y="135"/>
                </a:lnTo>
                <a:lnTo>
                  <a:pt x="86" y="135"/>
                </a:lnTo>
                <a:lnTo>
                  <a:pt x="86" y="135"/>
                </a:lnTo>
                <a:lnTo>
                  <a:pt x="86" y="131"/>
                </a:lnTo>
                <a:lnTo>
                  <a:pt x="86" y="126"/>
                </a:lnTo>
                <a:lnTo>
                  <a:pt x="86" y="126"/>
                </a:lnTo>
                <a:lnTo>
                  <a:pt x="86" y="122"/>
                </a:lnTo>
                <a:lnTo>
                  <a:pt x="86" y="122"/>
                </a:lnTo>
                <a:lnTo>
                  <a:pt x="86" y="117"/>
                </a:lnTo>
                <a:lnTo>
                  <a:pt x="90" y="117"/>
                </a:lnTo>
                <a:lnTo>
                  <a:pt x="90" y="117"/>
                </a:lnTo>
                <a:lnTo>
                  <a:pt x="90" y="117"/>
                </a:lnTo>
                <a:lnTo>
                  <a:pt x="90" y="113"/>
                </a:lnTo>
                <a:lnTo>
                  <a:pt x="90" y="113"/>
                </a:lnTo>
                <a:lnTo>
                  <a:pt x="95" y="113"/>
                </a:lnTo>
                <a:lnTo>
                  <a:pt x="95" y="113"/>
                </a:lnTo>
                <a:lnTo>
                  <a:pt x="95" y="113"/>
                </a:lnTo>
                <a:lnTo>
                  <a:pt x="99" y="113"/>
                </a:lnTo>
                <a:lnTo>
                  <a:pt x="104" y="113"/>
                </a:lnTo>
                <a:lnTo>
                  <a:pt x="104" y="113"/>
                </a:lnTo>
                <a:lnTo>
                  <a:pt x="104" y="113"/>
                </a:lnTo>
                <a:lnTo>
                  <a:pt x="104" y="113"/>
                </a:lnTo>
                <a:lnTo>
                  <a:pt x="104" y="113"/>
                </a:lnTo>
                <a:lnTo>
                  <a:pt x="104" y="108"/>
                </a:lnTo>
                <a:lnTo>
                  <a:pt x="104" y="108"/>
                </a:lnTo>
                <a:lnTo>
                  <a:pt x="104" y="108"/>
                </a:lnTo>
                <a:lnTo>
                  <a:pt x="104" y="108"/>
                </a:lnTo>
                <a:lnTo>
                  <a:pt x="104" y="108"/>
                </a:lnTo>
                <a:lnTo>
                  <a:pt x="108" y="104"/>
                </a:lnTo>
                <a:lnTo>
                  <a:pt x="108" y="104"/>
                </a:lnTo>
                <a:lnTo>
                  <a:pt x="113" y="104"/>
                </a:lnTo>
                <a:lnTo>
                  <a:pt x="113" y="104"/>
                </a:lnTo>
                <a:lnTo>
                  <a:pt x="113" y="104"/>
                </a:lnTo>
                <a:lnTo>
                  <a:pt x="117" y="104"/>
                </a:lnTo>
                <a:lnTo>
                  <a:pt x="117" y="104"/>
                </a:lnTo>
                <a:lnTo>
                  <a:pt x="117" y="104"/>
                </a:lnTo>
                <a:lnTo>
                  <a:pt x="117" y="104"/>
                </a:lnTo>
                <a:lnTo>
                  <a:pt x="122" y="104"/>
                </a:lnTo>
                <a:lnTo>
                  <a:pt x="122" y="104"/>
                </a:lnTo>
                <a:lnTo>
                  <a:pt x="122" y="104"/>
                </a:lnTo>
                <a:lnTo>
                  <a:pt x="126" y="104"/>
                </a:lnTo>
                <a:lnTo>
                  <a:pt x="126" y="104"/>
                </a:lnTo>
                <a:lnTo>
                  <a:pt x="126" y="99"/>
                </a:lnTo>
                <a:lnTo>
                  <a:pt x="126" y="99"/>
                </a:lnTo>
                <a:lnTo>
                  <a:pt x="126" y="95"/>
                </a:lnTo>
                <a:lnTo>
                  <a:pt x="126" y="90"/>
                </a:lnTo>
                <a:lnTo>
                  <a:pt x="126" y="90"/>
                </a:lnTo>
                <a:lnTo>
                  <a:pt x="126" y="86"/>
                </a:lnTo>
                <a:lnTo>
                  <a:pt x="126" y="86"/>
                </a:lnTo>
                <a:lnTo>
                  <a:pt x="126" y="86"/>
                </a:lnTo>
                <a:lnTo>
                  <a:pt x="126" y="81"/>
                </a:lnTo>
                <a:lnTo>
                  <a:pt x="126" y="76"/>
                </a:lnTo>
                <a:lnTo>
                  <a:pt x="126" y="76"/>
                </a:lnTo>
                <a:lnTo>
                  <a:pt x="131" y="76"/>
                </a:lnTo>
                <a:lnTo>
                  <a:pt x="135" y="76"/>
                </a:lnTo>
                <a:lnTo>
                  <a:pt x="135" y="76"/>
                </a:lnTo>
                <a:lnTo>
                  <a:pt x="140" y="72"/>
                </a:lnTo>
                <a:lnTo>
                  <a:pt x="140" y="72"/>
                </a:lnTo>
                <a:lnTo>
                  <a:pt x="135" y="72"/>
                </a:lnTo>
                <a:lnTo>
                  <a:pt x="135" y="67"/>
                </a:lnTo>
                <a:lnTo>
                  <a:pt x="131" y="63"/>
                </a:lnTo>
                <a:lnTo>
                  <a:pt x="131" y="63"/>
                </a:lnTo>
                <a:lnTo>
                  <a:pt x="131" y="58"/>
                </a:lnTo>
                <a:lnTo>
                  <a:pt x="131" y="58"/>
                </a:lnTo>
                <a:lnTo>
                  <a:pt x="135" y="58"/>
                </a:lnTo>
                <a:lnTo>
                  <a:pt x="135" y="58"/>
                </a:lnTo>
                <a:lnTo>
                  <a:pt x="135" y="58"/>
                </a:lnTo>
                <a:lnTo>
                  <a:pt x="140" y="58"/>
                </a:lnTo>
                <a:lnTo>
                  <a:pt x="144" y="58"/>
                </a:lnTo>
                <a:lnTo>
                  <a:pt x="149" y="58"/>
                </a:lnTo>
                <a:lnTo>
                  <a:pt x="149" y="58"/>
                </a:lnTo>
                <a:lnTo>
                  <a:pt x="149" y="54"/>
                </a:lnTo>
                <a:lnTo>
                  <a:pt x="149" y="54"/>
                </a:lnTo>
                <a:lnTo>
                  <a:pt x="144" y="54"/>
                </a:lnTo>
                <a:lnTo>
                  <a:pt x="144" y="49"/>
                </a:lnTo>
                <a:lnTo>
                  <a:pt x="144" y="49"/>
                </a:lnTo>
                <a:lnTo>
                  <a:pt x="144" y="49"/>
                </a:lnTo>
                <a:lnTo>
                  <a:pt x="144" y="49"/>
                </a:lnTo>
                <a:lnTo>
                  <a:pt x="144" y="49"/>
                </a:lnTo>
                <a:lnTo>
                  <a:pt x="144" y="45"/>
                </a:lnTo>
                <a:lnTo>
                  <a:pt x="144" y="45"/>
                </a:lnTo>
                <a:lnTo>
                  <a:pt x="149" y="40"/>
                </a:lnTo>
                <a:lnTo>
                  <a:pt x="149" y="40"/>
                </a:lnTo>
                <a:lnTo>
                  <a:pt x="149" y="40"/>
                </a:lnTo>
                <a:lnTo>
                  <a:pt x="149" y="40"/>
                </a:lnTo>
                <a:lnTo>
                  <a:pt x="149" y="36"/>
                </a:lnTo>
                <a:lnTo>
                  <a:pt x="149" y="36"/>
                </a:lnTo>
                <a:lnTo>
                  <a:pt x="149" y="36"/>
                </a:lnTo>
                <a:lnTo>
                  <a:pt x="149" y="36"/>
                </a:lnTo>
                <a:lnTo>
                  <a:pt x="149" y="36"/>
                </a:lnTo>
                <a:lnTo>
                  <a:pt x="149" y="36"/>
                </a:lnTo>
                <a:lnTo>
                  <a:pt x="149" y="36"/>
                </a:lnTo>
                <a:lnTo>
                  <a:pt x="149" y="31"/>
                </a:lnTo>
                <a:lnTo>
                  <a:pt x="149" y="31"/>
                </a:lnTo>
                <a:lnTo>
                  <a:pt x="149" y="31"/>
                </a:lnTo>
                <a:lnTo>
                  <a:pt x="149" y="31"/>
                </a:lnTo>
                <a:lnTo>
                  <a:pt x="149" y="27"/>
                </a:lnTo>
                <a:lnTo>
                  <a:pt x="144" y="27"/>
                </a:lnTo>
                <a:lnTo>
                  <a:pt x="144" y="22"/>
                </a:lnTo>
                <a:lnTo>
                  <a:pt x="144" y="22"/>
                </a:lnTo>
                <a:lnTo>
                  <a:pt x="144" y="22"/>
                </a:lnTo>
                <a:lnTo>
                  <a:pt x="140" y="22"/>
                </a:lnTo>
                <a:lnTo>
                  <a:pt x="140" y="22"/>
                </a:lnTo>
                <a:lnTo>
                  <a:pt x="140" y="18"/>
                </a:lnTo>
                <a:lnTo>
                  <a:pt x="140" y="18"/>
                </a:lnTo>
                <a:lnTo>
                  <a:pt x="144" y="13"/>
                </a:lnTo>
                <a:lnTo>
                  <a:pt x="144" y="13"/>
                </a:lnTo>
                <a:lnTo>
                  <a:pt x="144" y="13"/>
                </a:lnTo>
                <a:lnTo>
                  <a:pt x="144" y="13"/>
                </a:lnTo>
                <a:lnTo>
                  <a:pt x="144" y="13"/>
                </a:lnTo>
                <a:lnTo>
                  <a:pt x="149" y="13"/>
                </a:lnTo>
                <a:lnTo>
                  <a:pt x="149" y="9"/>
                </a:lnTo>
                <a:lnTo>
                  <a:pt x="149" y="9"/>
                </a:lnTo>
                <a:lnTo>
                  <a:pt x="154" y="9"/>
                </a:lnTo>
                <a:lnTo>
                  <a:pt x="154" y="9"/>
                </a:lnTo>
                <a:lnTo>
                  <a:pt x="154" y="4"/>
                </a:lnTo>
                <a:lnTo>
                  <a:pt x="154" y="4"/>
                </a:lnTo>
                <a:lnTo>
                  <a:pt x="158" y="4"/>
                </a:lnTo>
                <a:lnTo>
                  <a:pt x="158" y="4"/>
                </a:lnTo>
                <a:lnTo>
                  <a:pt x="158" y="4"/>
                </a:lnTo>
                <a:lnTo>
                  <a:pt x="163" y="4"/>
                </a:lnTo>
                <a:lnTo>
                  <a:pt x="167" y="4"/>
                </a:lnTo>
                <a:lnTo>
                  <a:pt x="172" y="4"/>
                </a:lnTo>
                <a:lnTo>
                  <a:pt x="176" y="4"/>
                </a:lnTo>
                <a:lnTo>
                  <a:pt x="176" y="4"/>
                </a:lnTo>
                <a:lnTo>
                  <a:pt x="176" y="4"/>
                </a:lnTo>
                <a:lnTo>
                  <a:pt x="181" y="4"/>
                </a:lnTo>
                <a:lnTo>
                  <a:pt x="181" y="4"/>
                </a:lnTo>
                <a:lnTo>
                  <a:pt x="181" y="4"/>
                </a:lnTo>
                <a:lnTo>
                  <a:pt x="185" y="0"/>
                </a:lnTo>
                <a:lnTo>
                  <a:pt x="185" y="0"/>
                </a:lnTo>
                <a:lnTo>
                  <a:pt x="190" y="0"/>
                </a:lnTo>
                <a:lnTo>
                  <a:pt x="190" y="0"/>
                </a:lnTo>
                <a:lnTo>
                  <a:pt x="190" y="0"/>
                </a:lnTo>
                <a:lnTo>
                  <a:pt x="19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1" name="Freeform 127">
            <a:extLst>
              <a:ext uri="{FF2B5EF4-FFF2-40B4-BE49-F238E27FC236}">
                <a16:creationId xmlns:a16="http://schemas.microsoft.com/office/drawing/2014/main" id="{FB87EE8F-2A86-B347-847B-5DED12446B41}"/>
              </a:ext>
            </a:extLst>
          </p:cNvPr>
          <p:cNvSpPr>
            <a:spLocks/>
          </p:cNvSpPr>
          <p:nvPr/>
        </p:nvSpPr>
        <p:spPr bwMode="auto">
          <a:xfrm>
            <a:off x="1969442" y="3775009"/>
            <a:ext cx="249671" cy="119327"/>
          </a:xfrm>
          <a:custGeom>
            <a:avLst/>
            <a:gdLst>
              <a:gd name="T0" fmla="*/ 73 w 104"/>
              <a:gd name="T1" fmla="*/ 4 h 49"/>
              <a:gd name="T2" fmla="*/ 77 w 104"/>
              <a:gd name="T3" fmla="*/ 4 h 49"/>
              <a:gd name="T4" fmla="*/ 95 w 104"/>
              <a:gd name="T5" fmla="*/ 18 h 49"/>
              <a:gd name="T6" fmla="*/ 100 w 104"/>
              <a:gd name="T7" fmla="*/ 22 h 49"/>
              <a:gd name="T8" fmla="*/ 100 w 104"/>
              <a:gd name="T9" fmla="*/ 31 h 49"/>
              <a:gd name="T10" fmla="*/ 100 w 104"/>
              <a:gd name="T11" fmla="*/ 36 h 49"/>
              <a:gd name="T12" fmla="*/ 95 w 104"/>
              <a:gd name="T13" fmla="*/ 40 h 49"/>
              <a:gd name="T14" fmla="*/ 91 w 104"/>
              <a:gd name="T15" fmla="*/ 40 h 49"/>
              <a:gd name="T16" fmla="*/ 91 w 104"/>
              <a:gd name="T17" fmla="*/ 40 h 49"/>
              <a:gd name="T18" fmla="*/ 91 w 104"/>
              <a:gd name="T19" fmla="*/ 49 h 49"/>
              <a:gd name="T20" fmla="*/ 82 w 104"/>
              <a:gd name="T21" fmla="*/ 31 h 49"/>
              <a:gd name="T22" fmla="*/ 82 w 104"/>
              <a:gd name="T23" fmla="*/ 31 h 49"/>
              <a:gd name="T24" fmla="*/ 86 w 104"/>
              <a:gd name="T25" fmla="*/ 27 h 49"/>
              <a:gd name="T26" fmla="*/ 91 w 104"/>
              <a:gd name="T27" fmla="*/ 31 h 49"/>
              <a:gd name="T28" fmla="*/ 86 w 104"/>
              <a:gd name="T29" fmla="*/ 22 h 49"/>
              <a:gd name="T30" fmla="*/ 86 w 104"/>
              <a:gd name="T31" fmla="*/ 27 h 49"/>
              <a:gd name="T32" fmla="*/ 82 w 104"/>
              <a:gd name="T33" fmla="*/ 22 h 49"/>
              <a:gd name="T34" fmla="*/ 82 w 104"/>
              <a:gd name="T35" fmla="*/ 27 h 49"/>
              <a:gd name="T36" fmla="*/ 77 w 104"/>
              <a:gd name="T37" fmla="*/ 18 h 49"/>
              <a:gd name="T38" fmla="*/ 73 w 104"/>
              <a:gd name="T39" fmla="*/ 18 h 49"/>
              <a:gd name="T40" fmla="*/ 64 w 104"/>
              <a:gd name="T41" fmla="*/ 13 h 49"/>
              <a:gd name="T42" fmla="*/ 59 w 104"/>
              <a:gd name="T43" fmla="*/ 18 h 49"/>
              <a:gd name="T44" fmla="*/ 59 w 104"/>
              <a:gd name="T45" fmla="*/ 22 h 49"/>
              <a:gd name="T46" fmla="*/ 46 w 104"/>
              <a:gd name="T47" fmla="*/ 27 h 49"/>
              <a:gd name="T48" fmla="*/ 46 w 104"/>
              <a:gd name="T49" fmla="*/ 31 h 49"/>
              <a:gd name="T50" fmla="*/ 50 w 104"/>
              <a:gd name="T51" fmla="*/ 40 h 49"/>
              <a:gd name="T52" fmla="*/ 46 w 104"/>
              <a:gd name="T53" fmla="*/ 45 h 49"/>
              <a:gd name="T54" fmla="*/ 41 w 104"/>
              <a:gd name="T55" fmla="*/ 49 h 49"/>
              <a:gd name="T56" fmla="*/ 36 w 104"/>
              <a:gd name="T57" fmla="*/ 40 h 49"/>
              <a:gd name="T58" fmla="*/ 32 w 104"/>
              <a:gd name="T59" fmla="*/ 36 h 49"/>
              <a:gd name="T60" fmla="*/ 27 w 104"/>
              <a:gd name="T61" fmla="*/ 40 h 49"/>
              <a:gd name="T62" fmla="*/ 23 w 104"/>
              <a:gd name="T63" fmla="*/ 31 h 49"/>
              <a:gd name="T64" fmla="*/ 14 w 104"/>
              <a:gd name="T65" fmla="*/ 31 h 49"/>
              <a:gd name="T66" fmla="*/ 9 w 104"/>
              <a:gd name="T67" fmla="*/ 27 h 49"/>
              <a:gd name="T68" fmla="*/ 5 w 104"/>
              <a:gd name="T69" fmla="*/ 31 h 49"/>
              <a:gd name="T70" fmla="*/ 0 w 104"/>
              <a:gd name="T71" fmla="*/ 27 h 49"/>
              <a:gd name="T72" fmla="*/ 5 w 104"/>
              <a:gd name="T73" fmla="*/ 22 h 49"/>
              <a:gd name="T74" fmla="*/ 5 w 104"/>
              <a:gd name="T75" fmla="*/ 18 h 49"/>
              <a:gd name="T76" fmla="*/ 9 w 104"/>
              <a:gd name="T77" fmla="*/ 13 h 49"/>
              <a:gd name="T78" fmla="*/ 5 w 104"/>
              <a:gd name="T79" fmla="*/ 13 h 49"/>
              <a:gd name="T80" fmla="*/ 5 w 104"/>
              <a:gd name="T81" fmla="*/ 4 h 49"/>
              <a:gd name="T82" fmla="*/ 9 w 104"/>
              <a:gd name="T83" fmla="*/ 4 h 49"/>
              <a:gd name="T84" fmla="*/ 14 w 104"/>
              <a:gd name="T85" fmla="*/ 4 h 49"/>
              <a:gd name="T86" fmla="*/ 14 w 104"/>
              <a:gd name="T87" fmla="*/ 4 h 49"/>
              <a:gd name="T88" fmla="*/ 18 w 104"/>
              <a:gd name="T89" fmla="*/ 9 h 49"/>
              <a:gd name="T90" fmla="*/ 18 w 104"/>
              <a:gd name="T91" fmla="*/ 13 h 49"/>
              <a:gd name="T92" fmla="*/ 23 w 104"/>
              <a:gd name="T93" fmla="*/ 13 h 49"/>
              <a:gd name="T94" fmla="*/ 23 w 104"/>
              <a:gd name="T95" fmla="*/ 9 h 49"/>
              <a:gd name="T96" fmla="*/ 27 w 104"/>
              <a:gd name="T97" fmla="*/ 18 h 49"/>
              <a:gd name="T98" fmla="*/ 41 w 104"/>
              <a:gd name="T99" fmla="*/ 18 h 49"/>
              <a:gd name="T100" fmla="*/ 55 w 104"/>
              <a:gd name="T101" fmla="*/ 9 h 49"/>
              <a:gd name="T102" fmla="*/ 64 w 104"/>
              <a:gd name="T103"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4" h="49">
                <a:moveTo>
                  <a:pt x="68" y="4"/>
                </a:moveTo>
                <a:lnTo>
                  <a:pt x="68" y="4"/>
                </a:lnTo>
                <a:lnTo>
                  <a:pt x="68" y="4"/>
                </a:lnTo>
                <a:lnTo>
                  <a:pt x="73" y="4"/>
                </a:lnTo>
                <a:lnTo>
                  <a:pt x="73" y="4"/>
                </a:lnTo>
                <a:lnTo>
                  <a:pt x="73" y="4"/>
                </a:lnTo>
                <a:lnTo>
                  <a:pt x="73" y="4"/>
                </a:lnTo>
                <a:lnTo>
                  <a:pt x="77" y="4"/>
                </a:lnTo>
                <a:lnTo>
                  <a:pt x="82" y="4"/>
                </a:lnTo>
                <a:lnTo>
                  <a:pt x="91" y="9"/>
                </a:lnTo>
                <a:lnTo>
                  <a:pt x="91" y="13"/>
                </a:lnTo>
                <a:lnTo>
                  <a:pt x="95" y="18"/>
                </a:lnTo>
                <a:lnTo>
                  <a:pt x="100" y="22"/>
                </a:lnTo>
                <a:lnTo>
                  <a:pt x="100" y="22"/>
                </a:lnTo>
                <a:lnTo>
                  <a:pt x="100" y="22"/>
                </a:lnTo>
                <a:lnTo>
                  <a:pt x="100" y="22"/>
                </a:lnTo>
                <a:lnTo>
                  <a:pt x="100" y="27"/>
                </a:lnTo>
                <a:lnTo>
                  <a:pt x="100" y="27"/>
                </a:lnTo>
                <a:lnTo>
                  <a:pt x="100" y="27"/>
                </a:lnTo>
                <a:lnTo>
                  <a:pt x="100" y="31"/>
                </a:lnTo>
                <a:lnTo>
                  <a:pt x="100" y="31"/>
                </a:lnTo>
                <a:lnTo>
                  <a:pt x="104" y="36"/>
                </a:lnTo>
                <a:lnTo>
                  <a:pt x="100" y="36"/>
                </a:lnTo>
                <a:lnTo>
                  <a:pt x="100" y="36"/>
                </a:lnTo>
                <a:lnTo>
                  <a:pt x="100" y="36"/>
                </a:lnTo>
                <a:lnTo>
                  <a:pt x="100" y="40"/>
                </a:lnTo>
                <a:lnTo>
                  <a:pt x="100" y="40"/>
                </a:lnTo>
                <a:lnTo>
                  <a:pt x="95" y="40"/>
                </a:lnTo>
                <a:lnTo>
                  <a:pt x="95" y="45"/>
                </a:lnTo>
                <a:lnTo>
                  <a:pt x="95" y="40"/>
                </a:lnTo>
                <a:lnTo>
                  <a:pt x="95" y="40"/>
                </a:lnTo>
                <a:lnTo>
                  <a:pt x="91" y="40"/>
                </a:lnTo>
                <a:lnTo>
                  <a:pt x="91" y="40"/>
                </a:lnTo>
                <a:lnTo>
                  <a:pt x="91" y="40"/>
                </a:lnTo>
                <a:lnTo>
                  <a:pt x="91" y="40"/>
                </a:lnTo>
                <a:lnTo>
                  <a:pt x="91" y="40"/>
                </a:lnTo>
                <a:lnTo>
                  <a:pt x="91" y="45"/>
                </a:lnTo>
                <a:lnTo>
                  <a:pt x="91" y="45"/>
                </a:lnTo>
                <a:lnTo>
                  <a:pt x="91" y="45"/>
                </a:lnTo>
                <a:lnTo>
                  <a:pt x="91" y="49"/>
                </a:lnTo>
                <a:lnTo>
                  <a:pt x="86" y="49"/>
                </a:lnTo>
                <a:lnTo>
                  <a:pt x="86" y="45"/>
                </a:lnTo>
                <a:lnTo>
                  <a:pt x="82" y="36"/>
                </a:lnTo>
                <a:lnTo>
                  <a:pt x="82" y="31"/>
                </a:lnTo>
                <a:lnTo>
                  <a:pt x="82" y="31"/>
                </a:lnTo>
                <a:lnTo>
                  <a:pt x="82" y="31"/>
                </a:lnTo>
                <a:lnTo>
                  <a:pt x="82" y="31"/>
                </a:lnTo>
                <a:lnTo>
                  <a:pt x="82" y="31"/>
                </a:lnTo>
                <a:lnTo>
                  <a:pt x="82" y="27"/>
                </a:lnTo>
                <a:lnTo>
                  <a:pt x="86" y="27"/>
                </a:lnTo>
                <a:lnTo>
                  <a:pt x="86" y="27"/>
                </a:lnTo>
                <a:lnTo>
                  <a:pt x="86" y="27"/>
                </a:lnTo>
                <a:lnTo>
                  <a:pt x="86" y="27"/>
                </a:lnTo>
                <a:lnTo>
                  <a:pt x="91" y="31"/>
                </a:lnTo>
                <a:lnTo>
                  <a:pt x="91" y="31"/>
                </a:lnTo>
                <a:lnTo>
                  <a:pt x="91" y="31"/>
                </a:lnTo>
                <a:lnTo>
                  <a:pt x="91" y="31"/>
                </a:lnTo>
                <a:lnTo>
                  <a:pt x="86" y="27"/>
                </a:lnTo>
                <a:lnTo>
                  <a:pt x="86" y="27"/>
                </a:lnTo>
                <a:lnTo>
                  <a:pt x="86" y="22"/>
                </a:lnTo>
                <a:lnTo>
                  <a:pt x="86" y="27"/>
                </a:lnTo>
                <a:lnTo>
                  <a:pt x="86" y="27"/>
                </a:lnTo>
                <a:lnTo>
                  <a:pt x="86" y="27"/>
                </a:lnTo>
                <a:lnTo>
                  <a:pt x="86" y="27"/>
                </a:lnTo>
                <a:lnTo>
                  <a:pt x="86" y="27"/>
                </a:lnTo>
                <a:lnTo>
                  <a:pt x="82" y="27"/>
                </a:lnTo>
                <a:lnTo>
                  <a:pt x="82" y="22"/>
                </a:lnTo>
                <a:lnTo>
                  <a:pt x="82" y="22"/>
                </a:lnTo>
                <a:lnTo>
                  <a:pt x="82" y="27"/>
                </a:lnTo>
                <a:lnTo>
                  <a:pt x="82" y="27"/>
                </a:lnTo>
                <a:lnTo>
                  <a:pt x="82" y="27"/>
                </a:lnTo>
                <a:lnTo>
                  <a:pt x="82" y="27"/>
                </a:lnTo>
                <a:lnTo>
                  <a:pt x="82" y="27"/>
                </a:lnTo>
                <a:lnTo>
                  <a:pt x="82" y="27"/>
                </a:lnTo>
                <a:lnTo>
                  <a:pt x="82" y="22"/>
                </a:lnTo>
                <a:lnTo>
                  <a:pt x="77" y="18"/>
                </a:lnTo>
                <a:lnTo>
                  <a:pt x="77" y="18"/>
                </a:lnTo>
                <a:lnTo>
                  <a:pt x="77" y="18"/>
                </a:lnTo>
                <a:lnTo>
                  <a:pt x="77" y="18"/>
                </a:lnTo>
                <a:lnTo>
                  <a:pt x="73" y="18"/>
                </a:lnTo>
                <a:lnTo>
                  <a:pt x="73" y="13"/>
                </a:lnTo>
                <a:lnTo>
                  <a:pt x="73" y="13"/>
                </a:lnTo>
                <a:lnTo>
                  <a:pt x="68" y="13"/>
                </a:lnTo>
                <a:lnTo>
                  <a:pt x="64" y="13"/>
                </a:lnTo>
                <a:lnTo>
                  <a:pt x="64" y="13"/>
                </a:lnTo>
                <a:lnTo>
                  <a:pt x="64" y="13"/>
                </a:lnTo>
                <a:lnTo>
                  <a:pt x="64" y="18"/>
                </a:lnTo>
                <a:lnTo>
                  <a:pt x="59" y="18"/>
                </a:lnTo>
                <a:lnTo>
                  <a:pt x="59" y="18"/>
                </a:lnTo>
                <a:lnTo>
                  <a:pt x="59" y="18"/>
                </a:lnTo>
                <a:lnTo>
                  <a:pt x="59" y="22"/>
                </a:lnTo>
                <a:lnTo>
                  <a:pt x="59" y="22"/>
                </a:lnTo>
                <a:lnTo>
                  <a:pt x="50" y="27"/>
                </a:lnTo>
                <a:lnTo>
                  <a:pt x="50" y="27"/>
                </a:lnTo>
                <a:lnTo>
                  <a:pt x="46" y="27"/>
                </a:lnTo>
                <a:lnTo>
                  <a:pt x="46" y="27"/>
                </a:lnTo>
                <a:lnTo>
                  <a:pt x="46" y="31"/>
                </a:lnTo>
                <a:lnTo>
                  <a:pt x="46" y="31"/>
                </a:lnTo>
                <a:lnTo>
                  <a:pt x="46" y="31"/>
                </a:lnTo>
                <a:lnTo>
                  <a:pt x="46" y="31"/>
                </a:lnTo>
                <a:lnTo>
                  <a:pt x="46" y="31"/>
                </a:lnTo>
                <a:lnTo>
                  <a:pt x="50" y="36"/>
                </a:lnTo>
                <a:lnTo>
                  <a:pt x="50" y="40"/>
                </a:lnTo>
                <a:lnTo>
                  <a:pt x="50" y="40"/>
                </a:lnTo>
                <a:lnTo>
                  <a:pt x="50" y="45"/>
                </a:lnTo>
                <a:lnTo>
                  <a:pt x="50" y="45"/>
                </a:lnTo>
                <a:lnTo>
                  <a:pt x="50" y="45"/>
                </a:lnTo>
                <a:lnTo>
                  <a:pt x="46" y="45"/>
                </a:lnTo>
                <a:lnTo>
                  <a:pt x="46" y="45"/>
                </a:lnTo>
                <a:lnTo>
                  <a:pt x="46" y="45"/>
                </a:lnTo>
                <a:lnTo>
                  <a:pt x="46" y="49"/>
                </a:lnTo>
                <a:lnTo>
                  <a:pt x="41" y="49"/>
                </a:lnTo>
                <a:lnTo>
                  <a:pt x="36" y="49"/>
                </a:lnTo>
                <a:lnTo>
                  <a:pt x="36" y="49"/>
                </a:lnTo>
                <a:lnTo>
                  <a:pt x="36" y="45"/>
                </a:lnTo>
                <a:lnTo>
                  <a:pt x="36" y="40"/>
                </a:lnTo>
                <a:lnTo>
                  <a:pt x="36" y="36"/>
                </a:lnTo>
                <a:lnTo>
                  <a:pt x="32" y="36"/>
                </a:lnTo>
                <a:lnTo>
                  <a:pt x="32" y="36"/>
                </a:lnTo>
                <a:lnTo>
                  <a:pt x="32" y="36"/>
                </a:lnTo>
                <a:lnTo>
                  <a:pt x="32" y="40"/>
                </a:lnTo>
                <a:lnTo>
                  <a:pt x="32" y="40"/>
                </a:lnTo>
                <a:lnTo>
                  <a:pt x="32" y="40"/>
                </a:lnTo>
                <a:lnTo>
                  <a:pt x="27" y="40"/>
                </a:lnTo>
                <a:lnTo>
                  <a:pt x="27" y="40"/>
                </a:lnTo>
                <a:lnTo>
                  <a:pt x="23" y="31"/>
                </a:lnTo>
                <a:lnTo>
                  <a:pt x="23" y="31"/>
                </a:lnTo>
                <a:lnTo>
                  <a:pt x="23" y="31"/>
                </a:lnTo>
                <a:lnTo>
                  <a:pt x="23" y="31"/>
                </a:lnTo>
                <a:lnTo>
                  <a:pt x="18" y="27"/>
                </a:lnTo>
                <a:lnTo>
                  <a:pt x="18" y="27"/>
                </a:lnTo>
                <a:lnTo>
                  <a:pt x="14" y="31"/>
                </a:lnTo>
                <a:lnTo>
                  <a:pt x="14" y="27"/>
                </a:lnTo>
                <a:lnTo>
                  <a:pt x="14" y="27"/>
                </a:lnTo>
                <a:lnTo>
                  <a:pt x="14" y="27"/>
                </a:lnTo>
                <a:lnTo>
                  <a:pt x="9" y="27"/>
                </a:lnTo>
                <a:lnTo>
                  <a:pt x="9" y="27"/>
                </a:lnTo>
                <a:lnTo>
                  <a:pt x="5" y="27"/>
                </a:lnTo>
                <a:lnTo>
                  <a:pt x="5" y="27"/>
                </a:lnTo>
                <a:lnTo>
                  <a:pt x="5" y="31"/>
                </a:lnTo>
                <a:lnTo>
                  <a:pt x="5" y="31"/>
                </a:lnTo>
                <a:lnTo>
                  <a:pt x="5" y="31"/>
                </a:lnTo>
                <a:lnTo>
                  <a:pt x="5" y="27"/>
                </a:lnTo>
                <a:lnTo>
                  <a:pt x="0" y="27"/>
                </a:lnTo>
                <a:lnTo>
                  <a:pt x="0" y="27"/>
                </a:lnTo>
                <a:lnTo>
                  <a:pt x="0" y="27"/>
                </a:lnTo>
                <a:lnTo>
                  <a:pt x="0" y="27"/>
                </a:lnTo>
                <a:lnTo>
                  <a:pt x="5" y="22"/>
                </a:lnTo>
                <a:lnTo>
                  <a:pt x="5" y="22"/>
                </a:lnTo>
                <a:lnTo>
                  <a:pt x="5" y="22"/>
                </a:lnTo>
                <a:lnTo>
                  <a:pt x="5" y="22"/>
                </a:lnTo>
                <a:lnTo>
                  <a:pt x="5" y="18"/>
                </a:lnTo>
                <a:lnTo>
                  <a:pt x="5" y="18"/>
                </a:lnTo>
                <a:lnTo>
                  <a:pt x="5" y="18"/>
                </a:lnTo>
                <a:lnTo>
                  <a:pt x="9" y="13"/>
                </a:lnTo>
                <a:lnTo>
                  <a:pt x="9" y="13"/>
                </a:lnTo>
                <a:lnTo>
                  <a:pt x="9" y="13"/>
                </a:lnTo>
                <a:lnTo>
                  <a:pt x="5" y="13"/>
                </a:lnTo>
                <a:lnTo>
                  <a:pt x="5" y="13"/>
                </a:lnTo>
                <a:lnTo>
                  <a:pt x="5" y="13"/>
                </a:lnTo>
                <a:lnTo>
                  <a:pt x="5" y="9"/>
                </a:lnTo>
                <a:lnTo>
                  <a:pt x="5" y="4"/>
                </a:lnTo>
                <a:lnTo>
                  <a:pt x="5" y="4"/>
                </a:lnTo>
                <a:lnTo>
                  <a:pt x="5" y="4"/>
                </a:lnTo>
                <a:lnTo>
                  <a:pt x="5" y="4"/>
                </a:lnTo>
                <a:lnTo>
                  <a:pt x="5" y="0"/>
                </a:lnTo>
                <a:lnTo>
                  <a:pt x="9" y="0"/>
                </a:lnTo>
                <a:lnTo>
                  <a:pt x="9" y="4"/>
                </a:lnTo>
                <a:lnTo>
                  <a:pt x="9" y="4"/>
                </a:lnTo>
                <a:lnTo>
                  <a:pt x="9" y="4"/>
                </a:lnTo>
                <a:lnTo>
                  <a:pt x="9" y="4"/>
                </a:lnTo>
                <a:lnTo>
                  <a:pt x="14" y="4"/>
                </a:lnTo>
                <a:lnTo>
                  <a:pt x="14" y="0"/>
                </a:lnTo>
                <a:lnTo>
                  <a:pt x="14" y="4"/>
                </a:lnTo>
                <a:lnTo>
                  <a:pt x="14" y="4"/>
                </a:lnTo>
                <a:lnTo>
                  <a:pt x="14" y="4"/>
                </a:lnTo>
                <a:lnTo>
                  <a:pt x="14" y="4"/>
                </a:lnTo>
                <a:lnTo>
                  <a:pt x="14" y="9"/>
                </a:lnTo>
                <a:lnTo>
                  <a:pt x="14" y="9"/>
                </a:lnTo>
                <a:lnTo>
                  <a:pt x="18" y="9"/>
                </a:lnTo>
                <a:lnTo>
                  <a:pt x="18" y="9"/>
                </a:lnTo>
                <a:lnTo>
                  <a:pt x="18" y="9"/>
                </a:lnTo>
                <a:lnTo>
                  <a:pt x="18" y="9"/>
                </a:lnTo>
                <a:lnTo>
                  <a:pt x="18" y="13"/>
                </a:lnTo>
                <a:lnTo>
                  <a:pt x="18" y="13"/>
                </a:lnTo>
                <a:lnTo>
                  <a:pt x="18" y="13"/>
                </a:lnTo>
                <a:lnTo>
                  <a:pt x="23" y="13"/>
                </a:lnTo>
                <a:lnTo>
                  <a:pt x="23" y="13"/>
                </a:lnTo>
                <a:lnTo>
                  <a:pt x="23" y="13"/>
                </a:lnTo>
                <a:lnTo>
                  <a:pt x="23" y="13"/>
                </a:lnTo>
                <a:lnTo>
                  <a:pt x="23" y="13"/>
                </a:lnTo>
                <a:lnTo>
                  <a:pt x="23" y="9"/>
                </a:lnTo>
                <a:lnTo>
                  <a:pt x="23" y="9"/>
                </a:lnTo>
                <a:lnTo>
                  <a:pt x="23" y="13"/>
                </a:lnTo>
                <a:lnTo>
                  <a:pt x="27" y="13"/>
                </a:lnTo>
                <a:lnTo>
                  <a:pt x="27" y="18"/>
                </a:lnTo>
                <a:lnTo>
                  <a:pt x="32" y="18"/>
                </a:lnTo>
                <a:lnTo>
                  <a:pt x="32" y="18"/>
                </a:lnTo>
                <a:lnTo>
                  <a:pt x="36" y="18"/>
                </a:lnTo>
                <a:lnTo>
                  <a:pt x="41" y="18"/>
                </a:lnTo>
                <a:lnTo>
                  <a:pt x="46" y="13"/>
                </a:lnTo>
                <a:lnTo>
                  <a:pt x="46" y="13"/>
                </a:lnTo>
                <a:lnTo>
                  <a:pt x="55" y="9"/>
                </a:lnTo>
                <a:lnTo>
                  <a:pt x="55" y="9"/>
                </a:lnTo>
                <a:lnTo>
                  <a:pt x="59" y="9"/>
                </a:lnTo>
                <a:lnTo>
                  <a:pt x="59" y="4"/>
                </a:lnTo>
                <a:lnTo>
                  <a:pt x="59" y="4"/>
                </a:lnTo>
                <a:lnTo>
                  <a:pt x="64" y="4"/>
                </a:lnTo>
                <a:lnTo>
                  <a:pt x="64" y="0"/>
                </a:lnTo>
                <a:lnTo>
                  <a:pt x="68"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2" name="Freeform 128">
            <a:extLst>
              <a:ext uri="{FF2B5EF4-FFF2-40B4-BE49-F238E27FC236}">
                <a16:creationId xmlns:a16="http://schemas.microsoft.com/office/drawing/2014/main" id="{5804310B-917A-D443-88E0-3708ED46BA7E}"/>
              </a:ext>
            </a:extLst>
          </p:cNvPr>
          <p:cNvSpPr>
            <a:spLocks/>
          </p:cNvSpPr>
          <p:nvPr/>
        </p:nvSpPr>
        <p:spPr bwMode="auto">
          <a:xfrm>
            <a:off x="2034260" y="4247442"/>
            <a:ext cx="576164" cy="869375"/>
          </a:xfrm>
          <a:custGeom>
            <a:avLst/>
            <a:gdLst>
              <a:gd name="T0" fmla="*/ 113 w 240"/>
              <a:gd name="T1" fmla="*/ 4 h 357"/>
              <a:gd name="T2" fmla="*/ 118 w 240"/>
              <a:gd name="T3" fmla="*/ 18 h 357"/>
              <a:gd name="T4" fmla="*/ 131 w 240"/>
              <a:gd name="T5" fmla="*/ 27 h 357"/>
              <a:gd name="T6" fmla="*/ 140 w 240"/>
              <a:gd name="T7" fmla="*/ 36 h 357"/>
              <a:gd name="T8" fmla="*/ 145 w 240"/>
              <a:gd name="T9" fmla="*/ 45 h 357"/>
              <a:gd name="T10" fmla="*/ 159 w 240"/>
              <a:gd name="T11" fmla="*/ 45 h 357"/>
              <a:gd name="T12" fmla="*/ 172 w 240"/>
              <a:gd name="T13" fmla="*/ 45 h 357"/>
              <a:gd name="T14" fmla="*/ 186 w 240"/>
              <a:gd name="T15" fmla="*/ 45 h 357"/>
              <a:gd name="T16" fmla="*/ 195 w 240"/>
              <a:gd name="T17" fmla="*/ 54 h 357"/>
              <a:gd name="T18" fmla="*/ 190 w 240"/>
              <a:gd name="T19" fmla="*/ 72 h 357"/>
              <a:gd name="T20" fmla="*/ 195 w 240"/>
              <a:gd name="T21" fmla="*/ 81 h 357"/>
              <a:gd name="T22" fmla="*/ 181 w 240"/>
              <a:gd name="T23" fmla="*/ 81 h 357"/>
              <a:gd name="T24" fmla="*/ 163 w 240"/>
              <a:gd name="T25" fmla="*/ 86 h 357"/>
              <a:gd name="T26" fmla="*/ 145 w 240"/>
              <a:gd name="T27" fmla="*/ 99 h 357"/>
              <a:gd name="T28" fmla="*/ 140 w 240"/>
              <a:gd name="T29" fmla="*/ 118 h 357"/>
              <a:gd name="T30" fmla="*/ 136 w 240"/>
              <a:gd name="T31" fmla="*/ 131 h 357"/>
              <a:gd name="T32" fmla="*/ 131 w 240"/>
              <a:gd name="T33" fmla="*/ 145 h 357"/>
              <a:gd name="T34" fmla="*/ 131 w 240"/>
              <a:gd name="T35" fmla="*/ 149 h 357"/>
              <a:gd name="T36" fmla="*/ 136 w 240"/>
              <a:gd name="T37" fmla="*/ 154 h 357"/>
              <a:gd name="T38" fmla="*/ 140 w 240"/>
              <a:gd name="T39" fmla="*/ 163 h 357"/>
              <a:gd name="T40" fmla="*/ 145 w 240"/>
              <a:gd name="T41" fmla="*/ 181 h 357"/>
              <a:gd name="T42" fmla="*/ 168 w 240"/>
              <a:gd name="T43" fmla="*/ 190 h 357"/>
              <a:gd name="T44" fmla="*/ 186 w 240"/>
              <a:gd name="T45" fmla="*/ 190 h 357"/>
              <a:gd name="T46" fmla="*/ 195 w 240"/>
              <a:gd name="T47" fmla="*/ 185 h 357"/>
              <a:gd name="T48" fmla="*/ 195 w 240"/>
              <a:gd name="T49" fmla="*/ 212 h 357"/>
              <a:gd name="T50" fmla="*/ 213 w 240"/>
              <a:gd name="T51" fmla="*/ 212 h 357"/>
              <a:gd name="T52" fmla="*/ 231 w 240"/>
              <a:gd name="T53" fmla="*/ 244 h 357"/>
              <a:gd name="T54" fmla="*/ 226 w 240"/>
              <a:gd name="T55" fmla="*/ 262 h 357"/>
              <a:gd name="T56" fmla="*/ 231 w 240"/>
              <a:gd name="T57" fmla="*/ 276 h 357"/>
              <a:gd name="T58" fmla="*/ 226 w 240"/>
              <a:gd name="T59" fmla="*/ 289 h 357"/>
              <a:gd name="T60" fmla="*/ 231 w 240"/>
              <a:gd name="T61" fmla="*/ 312 h 357"/>
              <a:gd name="T62" fmla="*/ 235 w 240"/>
              <a:gd name="T63" fmla="*/ 321 h 357"/>
              <a:gd name="T64" fmla="*/ 231 w 240"/>
              <a:gd name="T65" fmla="*/ 335 h 357"/>
              <a:gd name="T66" fmla="*/ 231 w 240"/>
              <a:gd name="T67" fmla="*/ 344 h 357"/>
              <a:gd name="T68" fmla="*/ 222 w 240"/>
              <a:gd name="T69" fmla="*/ 357 h 357"/>
              <a:gd name="T70" fmla="*/ 199 w 240"/>
              <a:gd name="T71" fmla="*/ 339 h 357"/>
              <a:gd name="T72" fmla="*/ 168 w 240"/>
              <a:gd name="T73" fmla="*/ 321 h 357"/>
              <a:gd name="T74" fmla="*/ 127 w 240"/>
              <a:gd name="T75" fmla="*/ 298 h 357"/>
              <a:gd name="T76" fmla="*/ 104 w 240"/>
              <a:gd name="T77" fmla="*/ 271 h 357"/>
              <a:gd name="T78" fmla="*/ 91 w 240"/>
              <a:gd name="T79" fmla="*/ 240 h 357"/>
              <a:gd name="T80" fmla="*/ 73 w 240"/>
              <a:gd name="T81" fmla="*/ 217 h 357"/>
              <a:gd name="T82" fmla="*/ 50 w 240"/>
              <a:gd name="T83" fmla="*/ 167 h 357"/>
              <a:gd name="T84" fmla="*/ 23 w 240"/>
              <a:gd name="T85" fmla="*/ 131 h 357"/>
              <a:gd name="T86" fmla="*/ 9 w 240"/>
              <a:gd name="T87" fmla="*/ 113 h 357"/>
              <a:gd name="T88" fmla="*/ 0 w 240"/>
              <a:gd name="T89" fmla="*/ 81 h 357"/>
              <a:gd name="T90" fmla="*/ 19 w 240"/>
              <a:gd name="T91" fmla="*/ 68 h 357"/>
              <a:gd name="T92" fmla="*/ 19 w 240"/>
              <a:gd name="T93" fmla="*/ 77 h 357"/>
              <a:gd name="T94" fmla="*/ 14 w 240"/>
              <a:gd name="T95" fmla="*/ 86 h 357"/>
              <a:gd name="T96" fmla="*/ 23 w 240"/>
              <a:gd name="T97" fmla="*/ 86 h 357"/>
              <a:gd name="T98" fmla="*/ 32 w 240"/>
              <a:gd name="T99" fmla="*/ 95 h 357"/>
              <a:gd name="T100" fmla="*/ 41 w 240"/>
              <a:gd name="T101" fmla="*/ 90 h 357"/>
              <a:gd name="T102" fmla="*/ 46 w 240"/>
              <a:gd name="T103" fmla="*/ 81 h 357"/>
              <a:gd name="T104" fmla="*/ 50 w 240"/>
              <a:gd name="T105" fmla="*/ 68 h 357"/>
              <a:gd name="T106" fmla="*/ 50 w 240"/>
              <a:gd name="T107" fmla="*/ 63 h 357"/>
              <a:gd name="T108" fmla="*/ 68 w 240"/>
              <a:gd name="T109" fmla="*/ 54 h 357"/>
              <a:gd name="T110" fmla="*/ 95 w 240"/>
              <a:gd name="T111" fmla="*/ 27 h 357"/>
              <a:gd name="T112" fmla="*/ 100 w 240"/>
              <a:gd name="T113" fmla="*/ 14 h 357"/>
              <a:gd name="T114" fmla="*/ 95 w 240"/>
              <a:gd name="T115" fmla="*/ 0 h 357"/>
              <a:gd name="T116" fmla="*/ 109 w 240"/>
              <a:gd name="T117"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0" h="357">
                <a:moveTo>
                  <a:pt x="109" y="0"/>
                </a:moveTo>
                <a:lnTo>
                  <a:pt x="109" y="0"/>
                </a:lnTo>
                <a:lnTo>
                  <a:pt x="109" y="0"/>
                </a:lnTo>
                <a:lnTo>
                  <a:pt x="109" y="0"/>
                </a:lnTo>
                <a:lnTo>
                  <a:pt x="109" y="0"/>
                </a:lnTo>
                <a:lnTo>
                  <a:pt x="109" y="0"/>
                </a:lnTo>
                <a:lnTo>
                  <a:pt x="109" y="4"/>
                </a:lnTo>
                <a:lnTo>
                  <a:pt x="113" y="4"/>
                </a:lnTo>
                <a:lnTo>
                  <a:pt x="113" y="4"/>
                </a:lnTo>
                <a:lnTo>
                  <a:pt x="113" y="4"/>
                </a:lnTo>
                <a:lnTo>
                  <a:pt x="113" y="4"/>
                </a:lnTo>
                <a:lnTo>
                  <a:pt x="113" y="9"/>
                </a:lnTo>
                <a:lnTo>
                  <a:pt x="118" y="9"/>
                </a:lnTo>
                <a:lnTo>
                  <a:pt x="118" y="9"/>
                </a:lnTo>
                <a:lnTo>
                  <a:pt x="118" y="14"/>
                </a:lnTo>
                <a:lnTo>
                  <a:pt x="118" y="14"/>
                </a:lnTo>
                <a:lnTo>
                  <a:pt x="118" y="14"/>
                </a:lnTo>
                <a:lnTo>
                  <a:pt x="118" y="14"/>
                </a:lnTo>
                <a:lnTo>
                  <a:pt x="118" y="18"/>
                </a:lnTo>
                <a:lnTo>
                  <a:pt x="118" y="18"/>
                </a:lnTo>
                <a:lnTo>
                  <a:pt x="122" y="18"/>
                </a:lnTo>
                <a:lnTo>
                  <a:pt x="122" y="18"/>
                </a:lnTo>
                <a:lnTo>
                  <a:pt x="127" y="18"/>
                </a:lnTo>
                <a:lnTo>
                  <a:pt x="127" y="18"/>
                </a:lnTo>
                <a:lnTo>
                  <a:pt x="127" y="23"/>
                </a:lnTo>
                <a:lnTo>
                  <a:pt x="127" y="23"/>
                </a:lnTo>
                <a:lnTo>
                  <a:pt x="127" y="23"/>
                </a:lnTo>
                <a:lnTo>
                  <a:pt x="131" y="23"/>
                </a:lnTo>
                <a:lnTo>
                  <a:pt x="131" y="23"/>
                </a:lnTo>
                <a:lnTo>
                  <a:pt x="131" y="27"/>
                </a:lnTo>
                <a:lnTo>
                  <a:pt x="131" y="27"/>
                </a:lnTo>
                <a:lnTo>
                  <a:pt x="131" y="27"/>
                </a:lnTo>
                <a:lnTo>
                  <a:pt x="131" y="32"/>
                </a:lnTo>
                <a:lnTo>
                  <a:pt x="131" y="32"/>
                </a:lnTo>
                <a:lnTo>
                  <a:pt x="136" y="32"/>
                </a:lnTo>
                <a:lnTo>
                  <a:pt x="136" y="32"/>
                </a:lnTo>
                <a:lnTo>
                  <a:pt x="136" y="32"/>
                </a:lnTo>
                <a:lnTo>
                  <a:pt x="140" y="32"/>
                </a:lnTo>
                <a:lnTo>
                  <a:pt x="140" y="36"/>
                </a:lnTo>
                <a:lnTo>
                  <a:pt x="140" y="36"/>
                </a:lnTo>
                <a:lnTo>
                  <a:pt x="140" y="36"/>
                </a:lnTo>
                <a:lnTo>
                  <a:pt x="140" y="41"/>
                </a:lnTo>
                <a:lnTo>
                  <a:pt x="140" y="41"/>
                </a:lnTo>
                <a:lnTo>
                  <a:pt x="140" y="41"/>
                </a:lnTo>
                <a:lnTo>
                  <a:pt x="140" y="41"/>
                </a:lnTo>
                <a:lnTo>
                  <a:pt x="140" y="45"/>
                </a:lnTo>
                <a:lnTo>
                  <a:pt x="140" y="45"/>
                </a:lnTo>
                <a:lnTo>
                  <a:pt x="145" y="45"/>
                </a:lnTo>
                <a:lnTo>
                  <a:pt x="145" y="45"/>
                </a:lnTo>
                <a:lnTo>
                  <a:pt x="145" y="45"/>
                </a:lnTo>
                <a:lnTo>
                  <a:pt x="150" y="45"/>
                </a:lnTo>
                <a:lnTo>
                  <a:pt x="150" y="45"/>
                </a:lnTo>
                <a:lnTo>
                  <a:pt x="150" y="45"/>
                </a:lnTo>
                <a:lnTo>
                  <a:pt x="150" y="45"/>
                </a:lnTo>
                <a:lnTo>
                  <a:pt x="150" y="45"/>
                </a:lnTo>
                <a:lnTo>
                  <a:pt x="154" y="45"/>
                </a:lnTo>
                <a:lnTo>
                  <a:pt x="154" y="45"/>
                </a:lnTo>
                <a:lnTo>
                  <a:pt x="154" y="45"/>
                </a:lnTo>
                <a:lnTo>
                  <a:pt x="159" y="45"/>
                </a:lnTo>
                <a:lnTo>
                  <a:pt x="159" y="45"/>
                </a:lnTo>
                <a:lnTo>
                  <a:pt x="159" y="45"/>
                </a:lnTo>
                <a:lnTo>
                  <a:pt x="163" y="41"/>
                </a:lnTo>
                <a:lnTo>
                  <a:pt x="163" y="41"/>
                </a:lnTo>
                <a:lnTo>
                  <a:pt x="163" y="41"/>
                </a:lnTo>
                <a:lnTo>
                  <a:pt x="163" y="41"/>
                </a:lnTo>
                <a:lnTo>
                  <a:pt x="168" y="41"/>
                </a:lnTo>
                <a:lnTo>
                  <a:pt x="168" y="41"/>
                </a:lnTo>
                <a:lnTo>
                  <a:pt x="168" y="41"/>
                </a:lnTo>
                <a:lnTo>
                  <a:pt x="168" y="45"/>
                </a:lnTo>
                <a:lnTo>
                  <a:pt x="172" y="45"/>
                </a:lnTo>
                <a:lnTo>
                  <a:pt x="172" y="45"/>
                </a:lnTo>
                <a:lnTo>
                  <a:pt x="172" y="45"/>
                </a:lnTo>
                <a:lnTo>
                  <a:pt x="177" y="41"/>
                </a:lnTo>
                <a:lnTo>
                  <a:pt x="177" y="41"/>
                </a:lnTo>
                <a:lnTo>
                  <a:pt x="177" y="41"/>
                </a:lnTo>
                <a:lnTo>
                  <a:pt x="177" y="41"/>
                </a:lnTo>
                <a:lnTo>
                  <a:pt x="181" y="45"/>
                </a:lnTo>
                <a:lnTo>
                  <a:pt x="186" y="45"/>
                </a:lnTo>
                <a:lnTo>
                  <a:pt x="186" y="45"/>
                </a:lnTo>
                <a:lnTo>
                  <a:pt x="186" y="45"/>
                </a:lnTo>
                <a:lnTo>
                  <a:pt x="186" y="45"/>
                </a:lnTo>
                <a:lnTo>
                  <a:pt x="190" y="50"/>
                </a:lnTo>
                <a:lnTo>
                  <a:pt x="190" y="50"/>
                </a:lnTo>
                <a:lnTo>
                  <a:pt x="190" y="50"/>
                </a:lnTo>
                <a:lnTo>
                  <a:pt x="190" y="50"/>
                </a:lnTo>
                <a:lnTo>
                  <a:pt x="195" y="50"/>
                </a:lnTo>
                <a:lnTo>
                  <a:pt x="195" y="50"/>
                </a:lnTo>
                <a:lnTo>
                  <a:pt x="195" y="50"/>
                </a:lnTo>
                <a:lnTo>
                  <a:pt x="195" y="50"/>
                </a:lnTo>
                <a:lnTo>
                  <a:pt x="195" y="54"/>
                </a:lnTo>
                <a:lnTo>
                  <a:pt x="190" y="59"/>
                </a:lnTo>
                <a:lnTo>
                  <a:pt x="190" y="63"/>
                </a:lnTo>
                <a:lnTo>
                  <a:pt x="186" y="68"/>
                </a:lnTo>
                <a:lnTo>
                  <a:pt x="181" y="72"/>
                </a:lnTo>
                <a:lnTo>
                  <a:pt x="181" y="72"/>
                </a:lnTo>
                <a:lnTo>
                  <a:pt x="186" y="72"/>
                </a:lnTo>
                <a:lnTo>
                  <a:pt x="186" y="72"/>
                </a:lnTo>
                <a:lnTo>
                  <a:pt x="190" y="72"/>
                </a:lnTo>
                <a:lnTo>
                  <a:pt x="190" y="72"/>
                </a:lnTo>
                <a:lnTo>
                  <a:pt x="190" y="72"/>
                </a:lnTo>
                <a:lnTo>
                  <a:pt x="190" y="72"/>
                </a:lnTo>
                <a:lnTo>
                  <a:pt x="190" y="72"/>
                </a:lnTo>
                <a:lnTo>
                  <a:pt x="190" y="77"/>
                </a:lnTo>
                <a:lnTo>
                  <a:pt x="195" y="77"/>
                </a:lnTo>
                <a:lnTo>
                  <a:pt x="195" y="77"/>
                </a:lnTo>
                <a:lnTo>
                  <a:pt x="195" y="81"/>
                </a:lnTo>
                <a:lnTo>
                  <a:pt x="195" y="81"/>
                </a:lnTo>
                <a:lnTo>
                  <a:pt x="195" y="81"/>
                </a:lnTo>
                <a:lnTo>
                  <a:pt x="195" y="81"/>
                </a:lnTo>
                <a:lnTo>
                  <a:pt x="195" y="81"/>
                </a:lnTo>
                <a:lnTo>
                  <a:pt x="195" y="81"/>
                </a:lnTo>
                <a:lnTo>
                  <a:pt x="195" y="81"/>
                </a:lnTo>
                <a:lnTo>
                  <a:pt x="190" y="81"/>
                </a:lnTo>
                <a:lnTo>
                  <a:pt x="190" y="81"/>
                </a:lnTo>
                <a:lnTo>
                  <a:pt x="190" y="81"/>
                </a:lnTo>
                <a:lnTo>
                  <a:pt x="190" y="81"/>
                </a:lnTo>
                <a:lnTo>
                  <a:pt x="186" y="81"/>
                </a:lnTo>
                <a:lnTo>
                  <a:pt x="186" y="81"/>
                </a:lnTo>
                <a:lnTo>
                  <a:pt x="181" y="81"/>
                </a:lnTo>
                <a:lnTo>
                  <a:pt x="181" y="81"/>
                </a:lnTo>
                <a:lnTo>
                  <a:pt x="181" y="81"/>
                </a:lnTo>
                <a:lnTo>
                  <a:pt x="181" y="81"/>
                </a:lnTo>
                <a:lnTo>
                  <a:pt x="181" y="81"/>
                </a:lnTo>
                <a:lnTo>
                  <a:pt x="177" y="86"/>
                </a:lnTo>
                <a:lnTo>
                  <a:pt x="177" y="86"/>
                </a:lnTo>
                <a:lnTo>
                  <a:pt x="172" y="86"/>
                </a:lnTo>
                <a:lnTo>
                  <a:pt x="172" y="86"/>
                </a:lnTo>
                <a:lnTo>
                  <a:pt x="168" y="86"/>
                </a:lnTo>
                <a:lnTo>
                  <a:pt x="168" y="86"/>
                </a:lnTo>
                <a:lnTo>
                  <a:pt x="163" y="86"/>
                </a:lnTo>
                <a:lnTo>
                  <a:pt x="163" y="86"/>
                </a:lnTo>
                <a:lnTo>
                  <a:pt x="163" y="86"/>
                </a:lnTo>
                <a:lnTo>
                  <a:pt x="159" y="90"/>
                </a:lnTo>
                <a:lnTo>
                  <a:pt x="159" y="90"/>
                </a:lnTo>
                <a:lnTo>
                  <a:pt x="154" y="90"/>
                </a:lnTo>
                <a:lnTo>
                  <a:pt x="154" y="95"/>
                </a:lnTo>
                <a:lnTo>
                  <a:pt x="150" y="95"/>
                </a:lnTo>
                <a:lnTo>
                  <a:pt x="150" y="99"/>
                </a:lnTo>
                <a:lnTo>
                  <a:pt x="150" y="99"/>
                </a:lnTo>
                <a:lnTo>
                  <a:pt x="145" y="99"/>
                </a:lnTo>
                <a:lnTo>
                  <a:pt x="145" y="99"/>
                </a:lnTo>
                <a:lnTo>
                  <a:pt x="145" y="99"/>
                </a:lnTo>
                <a:lnTo>
                  <a:pt x="145" y="104"/>
                </a:lnTo>
                <a:lnTo>
                  <a:pt x="145" y="104"/>
                </a:lnTo>
                <a:lnTo>
                  <a:pt x="145" y="108"/>
                </a:lnTo>
                <a:lnTo>
                  <a:pt x="145" y="108"/>
                </a:lnTo>
                <a:lnTo>
                  <a:pt x="145" y="113"/>
                </a:lnTo>
                <a:lnTo>
                  <a:pt x="140" y="113"/>
                </a:lnTo>
                <a:lnTo>
                  <a:pt x="140" y="118"/>
                </a:lnTo>
                <a:lnTo>
                  <a:pt x="140" y="118"/>
                </a:lnTo>
                <a:lnTo>
                  <a:pt x="140" y="118"/>
                </a:lnTo>
                <a:lnTo>
                  <a:pt x="140" y="122"/>
                </a:lnTo>
                <a:lnTo>
                  <a:pt x="145" y="122"/>
                </a:lnTo>
                <a:lnTo>
                  <a:pt x="145" y="122"/>
                </a:lnTo>
                <a:lnTo>
                  <a:pt x="145" y="127"/>
                </a:lnTo>
                <a:lnTo>
                  <a:pt x="145" y="127"/>
                </a:lnTo>
                <a:lnTo>
                  <a:pt x="140" y="127"/>
                </a:lnTo>
                <a:lnTo>
                  <a:pt x="140" y="127"/>
                </a:lnTo>
                <a:lnTo>
                  <a:pt x="136" y="131"/>
                </a:lnTo>
                <a:lnTo>
                  <a:pt x="136" y="131"/>
                </a:lnTo>
                <a:lnTo>
                  <a:pt x="131" y="136"/>
                </a:lnTo>
                <a:lnTo>
                  <a:pt x="131" y="136"/>
                </a:lnTo>
                <a:lnTo>
                  <a:pt x="131" y="136"/>
                </a:lnTo>
                <a:lnTo>
                  <a:pt x="131" y="140"/>
                </a:lnTo>
                <a:lnTo>
                  <a:pt x="131" y="140"/>
                </a:lnTo>
                <a:lnTo>
                  <a:pt x="136" y="140"/>
                </a:lnTo>
                <a:lnTo>
                  <a:pt x="136" y="140"/>
                </a:lnTo>
                <a:lnTo>
                  <a:pt x="136" y="140"/>
                </a:lnTo>
                <a:lnTo>
                  <a:pt x="131" y="140"/>
                </a:lnTo>
                <a:lnTo>
                  <a:pt x="131" y="145"/>
                </a:lnTo>
                <a:lnTo>
                  <a:pt x="131" y="145"/>
                </a:lnTo>
                <a:lnTo>
                  <a:pt x="131" y="145"/>
                </a:lnTo>
                <a:lnTo>
                  <a:pt x="131" y="145"/>
                </a:lnTo>
                <a:lnTo>
                  <a:pt x="131" y="145"/>
                </a:lnTo>
                <a:lnTo>
                  <a:pt x="131" y="145"/>
                </a:lnTo>
                <a:lnTo>
                  <a:pt x="131" y="145"/>
                </a:lnTo>
                <a:lnTo>
                  <a:pt x="131" y="145"/>
                </a:lnTo>
                <a:lnTo>
                  <a:pt x="131" y="145"/>
                </a:lnTo>
                <a:lnTo>
                  <a:pt x="131" y="149"/>
                </a:lnTo>
                <a:lnTo>
                  <a:pt x="131" y="149"/>
                </a:lnTo>
                <a:lnTo>
                  <a:pt x="131" y="149"/>
                </a:lnTo>
                <a:lnTo>
                  <a:pt x="131" y="149"/>
                </a:lnTo>
                <a:lnTo>
                  <a:pt x="136" y="149"/>
                </a:lnTo>
                <a:lnTo>
                  <a:pt x="136" y="149"/>
                </a:lnTo>
                <a:lnTo>
                  <a:pt x="136" y="154"/>
                </a:lnTo>
                <a:lnTo>
                  <a:pt x="136" y="154"/>
                </a:lnTo>
                <a:lnTo>
                  <a:pt x="136" y="154"/>
                </a:lnTo>
                <a:lnTo>
                  <a:pt x="136" y="154"/>
                </a:lnTo>
                <a:lnTo>
                  <a:pt x="136" y="154"/>
                </a:lnTo>
                <a:lnTo>
                  <a:pt x="136" y="154"/>
                </a:lnTo>
                <a:lnTo>
                  <a:pt x="136" y="158"/>
                </a:lnTo>
                <a:lnTo>
                  <a:pt x="136" y="158"/>
                </a:lnTo>
                <a:lnTo>
                  <a:pt x="136" y="158"/>
                </a:lnTo>
                <a:lnTo>
                  <a:pt x="140" y="158"/>
                </a:lnTo>
                <a:lnTo>
                  <a:pt x="140" y="163"/>
                </a:lnTo>
                <a:lnTo>
                  <a:pt x="140" y="163"/>
                </a:lnTo>
                <a:lnTo>
                  <a:pt x="140" y="163"/>
                </a:lnTo>
                <a:lnTo>
                  <a:pt x="140" y="163"/>
                </a:lnTo>
                <a:lnTo>
                  <a:pt x="140" y="163"/>
                </a:lnTo>
                <a:lnTo>
                  <a:pt x="140" y="163"/>
                </a:lnTo>
                <a:lnTo>
                  <a:pt x="145" y="167"/>
                </a:lnTo>
                <a:lnTo>
                  <a:pt x="145" y="167"/>
                </a:lnTo>
                <a:lnTo>
                  <a:pt x="145" y="167"/>
                </a:lnTo>
                <a:lnTo>
                  <a:pt x="145" y="167"/>
                </a:lnTo>
                <a:lnTo>
                  <a:pt x="145" y="172"/>
                </a:lnTo>
                <a:lnTo>
                  <a:pt x="150" y="172"/>
                </a:lnTo>
                <a:lnTo>
                  <a:pt x="150" y="176"/>
                </a:lnTo>
                <a:lnTo>
                  <a:pt x="150" y="176"/>
                </a:lnTo>
                <a:lnTo>
                  <a:pt x="150" y="181"/>
                </a:lnTo>
                <a:lnTo>
                  <a:pt x="145" y="181"/>
                </a:lnTo>
                <a:lnTo>
                  <a:pt x="150" y="181"/>
                </a:lnTo>
                <a:lnTo>
                  <a:pt x="154" y="181"/>
                </a:lnTo>
                <a:lnTo>
                  <a:pt x="159" y="185"/>
                </a:lnTo>
                <a:lnTo>
                  <a:pt x="159" y="185"/>
                </a:lnTo>
                <a:lnTo>
                  <a:pt x="163" y="185"/>
                </a:lnTo>
                <a:lnTo>
                  <a:pt x="163" y="185"/>
                </a:lnTo>
                <a:lnTo>
                  <a:pt x="163" y="185"/>
                </a:lnTo>
                <a:lnTo>
                  <a:pt x="163" y="190"/>
                </a:lnTo>
                <a:lnTo>
                  <a:pt x="163" y="190"/>
                </a:lnTo>
                <a:lnTo>
                  <a:pt x="168" y="190"/>
                </a:lnTo>
                <a:lnTo>
                  <a:pt x="168" y="194"/>
                </a:lnTo>
                <a:lnTo>
                  <a:pt x="168" y="194"/>
                </a:lnTo>
                <a:lnTo>
                  <a:pt x="168" y="194"/>
                </a:lnTo>
                <a:lnTo>
                  <a:pt x="172" y="194"/>
                </a:lnTo>
                <a:lnTo>
                  <a:pt x="177" y="194"/>
                </a:lnTo>
                <a:lnTo>
                  <a:pt x="181" y="194"/>
                </a:lnTo>
                <a:lnTo>
                  <a:pt x="181" y="194"/>
                </a:lnTo>
                <a:lnTo>
                  <a:pt x="186" y="190"/>
                </a:lnTo>
                <a:lnTo>
                  <a:pt x="186" y="190"/>
                </a:lnTo>
                <a:lnTo>
                  <a:pt x="186" y="190"/>
                </a:lnTo>
                <a:lnTo>
                  <a:pt x="186" y="185"/>
                </a:lnTo>
                <a:lnTo>
                  <a:pt x="190" y="185"/>
                </a:lnTo>
                <a:lnTo>
                  <a:pt x="190" y="185"/>
                </a:lnTo>
                <a:lnTo>
                  <a:pt x="190" y="185"/>
                </a:lnTo>
                <a:lnTo>
                  <a:pt x="190" y="185"/>
                </a:lnTo>
                <a:lnTo>
                  <a:pt x="190" y="185"/>
                </a:lnTo>
                <a:lnTo>
                  <a:pt x="195" y="181"/>
                </a:lnTo>
                <a:lnTo>
                  <a:pt x="195" y="185"/>
                </a:lnTo>
                <a:lnTo>
                  <a:pt x="195" y="185"/>
                </a:lnTo>
                <a:lnTo>
                  <a:pt x="195" y="185"/>
                </a:lnTo>
                <a:lnTo>
                  <a:pt x="195" y="190"/>
                </a:lnTo>
                <a:lnTo>
                  <a:pt x="195" y="190"/>
                </a:lnTo>
                <a:lnTo>
                  <a:pt x="190" y="190"/>
                </a:lnTo>
                <a:lnTo>
                  <a:pt x="195" y="194"/>
                </a:lnTo>
                <a:lnTo>
                  <a:pt x="195" y="199"/>
                </a:lnTo>
                <a:lnTo>
                  <a:pt x="195" y="199"/>
                </a:lnTo>
                <a:lnTo>
                  <a:pt x="195" y="203"/>
                </a:lnTo>
                <a:lnTo>
                  <a:pt x="195" y="212"/>
                </a:lnTo>
                <a:lnTo>
                  <a:pt x="195" y="212"/>
                </a:lnTo>
                <a:lnTo>
                  <a:pt x="195" y="212"/>
                </a:lnTo>
                <a:lnTo>
                  <a:pt x="195" y="212"/>
                </a:lnTo>
                <a:lnTo>
                  <a:pt x="199" y="212"/>
                </a:lnTo>
                <a:lnTo>
                  <a:pt x="199" y="212"/>
                </a:lnTo>
                <a:lnTo>
                  <a:pt x="199" y="217"/>
                </a:lnTo>
                <a:lnTo>
                  <a:pt x="199" y="212"/>
                </a:lnTo>
                <a:lnTo>
                  <a:pt x="204" y="212"/>
                </a:lnTo>
                <a:lnTo>
                  <a:pt x="204" y="212"/>
                </a:lnTo>
                <a:lnTo>
                  <a:pt x="208" y="212"/>
                </a:lnTo>
                <a:lnTo>
                  <a:pt x="208" y="212"/>
                </a:lnTo>
                <a:lnTo>
                  <a:pt x="213" y="212"/>
                </a:lnTo>
                <a:lnTo>
                  <a:pt x="213" y="212"/>
                </a:lnTo>
                <a:lnTo>
                  <a:pt x="217" y="217"/>
                </a:lnTo>
                <a:lnTo>
                  <a:pt x="217" y="222"/>
                </a:lnTo>
                <a:lnTo>
                  <a:pt x="217" y="222"/>
                </a:lnTo>
                <a:lnTo>
                  <a:pt x="222" y="226"/>
                </a:lnTo>
                <a:lnTo>
                  <a:pt x="222" y="231"/>
                </a:lnTo>
                <a:lnTo>
                  <a:pt x="226" y="235"/>
                </a:lnTo>
                <a:lnTo>
                  <a:pt x="231" y="240"/>
                </a:lnTo>
                <a:lnTo>
                  <a:pt x="231" y="244"/>
                </a:lnTo>
                <a:lnTo>
                  <a:pt x="231" y="244"/>
                </a:lnTo>
                <a:lnTo>
                  <a:pt x="231" y="244"/>
                </a:lnTo>
                <a:lnTo>
                  <a:pt x="231" y="244"/>
                </a:lnTo>
                <a:lnTo>
                  <a:pt x="231" y="249"/>
                </a:lnTo>
                <a:lnTo>
                  <a:pt x="231" y="249"/>
                </a:lnTo>
                <a:lnTo>
                  <a:pt x="226" y="249"/>
                </a:lnTo>
                <a:lnTo>
                  <a:pt x="226" y="249"/>
                </a:lnTo>
                <a:lnTo>
                  <a:pt x="226" y="253"/>
                </a:lnTo>
                <a:lnTo>
                  <a:pt x="231" y="258"/>
                </a:lnTo>
                <a:lnTo>
                  <a:pt x="231" y="262"/>
                </a:lnTo>
                <a:lnTo>
                  <a:pt x="226" y="262"/>
                </a:lnTo>
                <a:lnTo>
                  <a:pt x="226" y="267"/>
                </a:lnTo>
                <a:lnTo>
                  <a:pt x="226" y="267"/>
                </a:lnTo>
                <a:lnTo>
                  <a:pt x="231" y="267"/>
                </a:lnTo>
                <a:lnTo>
                  <a:pt x="231" y="271"/>
                </a:lnTo>
                <a:lnTo>
                  <a:pt x="231" y="271"/>
                </a:lnTo>
                <a:lnTo>
                  <a:pt x="231" y="276"/>
                </a:lnTo>
                <a:lnTo>
                  <a:pt x="231" y="276"/>
                </a:lnTo>
                <a:lnTo>
                  <a:pt x="231" y="276"/>
                </a:lnTo>
                <a:lnTo>
                  <a:pt x="231" y="276"/>
                </a:lnTo>
                <a:lnTo>
                  <a:pt x="231" y="276"/>
                </a:lnTo>
                <a:lnTo>
                  <a:pt x="231" y="280"/>
                </a:lnTo>
                <a:lnTo>
                  <a:pt x="231" y="280"/>
                </a:lnTo>
                <a:lnTo>
                  <a:pt x="231" y="280"/>
                </a:lnTo>
                <a:lnTo>
                  <a:pt x="226" y="280"/>
                </a:lnTo>
                <a:lnTo>
                  <a:pt x="226" y="285"/>
                </a:lnTo>
                <a:lnTo>
                  <a:pt x="226" y="285"/>
                </a:lnTo>
                <a:lnTo>
                  <a:pt x="226" y="285"/>
                </a:lnTo>
                <a:lnTo>
                  <a:pt x="226" y="285"/>
                </a:lnTo>
                <a:lnTo>
                  <a:pt x="226" y="289"/>
                </a:lnTo>
                <a:lnTo>
                  <a:pt x="226" y="289"/>
                </a:lnTo>
                <a:lnTo>
                  <a:pt x="226" y="289"/>
                </a:lnTo>
                <a:lnTo>
                  <a:pt x="226" y="294"/>
                </a:lnTo>
                <a:lnTo>
                  <a:pt x="231" y="294"/>
                </a:lnTo>
                <a:lnTo>
                  <a:pt x="231" y="294"/>
                </a:lnTo>
                <a:lnTo>
                  <a:pt x="231" y="298"/>
                </a:lnTo>
                <a:lnTo>
                  <a:pt x="226" y="298"/>
                </a:lnTo>
                <a:lnTo>
                  <a:pt x="226" y="303"/>
                </a:lnTo>
                <a:lnTo>
                  <a:pt x="226" y="303"/>
                </a:lnTo>
                <a:lnTo>
                  <a:pt x="226" y="307"/>
                </a:lnTo>
                <a:lnTo>
                  <a:pt x="231" y="312"/>
                </a:lnTo>
                <a:lnTo>
                  <a:pt x="231" y="316"/>
                </a:lnTo>
                <a:lnTo>
                  <a:pt x="235" y="316"/>
                </a:lnTo>
                <a:lnTo>
                  <a:pt x="235" y="316"/>
                </a:lnTo>
                <a:lnTo>
                  <a:pt x="235" y="316"/>
                </a:lnTo>
                <a:lnTo>
                  <a:pt x="240" y="316"/>
                </a:lnTo>
                <a:lnTo>
                  <a:pt x="240" y="316"/>
                </a:lnTo>
                <a:lnTo>
                  <a:pt x="240" y="316"/>
                </a:lnTo>
                <a:lnTo>
                  <a:pt x="240" y="316"/>
                </a:lnTo>
                <a:lnTo>
                  <a:pt x="235" y="321"/>
                </a:lnTo>
                <a:lnTo>
                  <a:pt x="235" y="321"/>
                </a:lnTo>
                <a:lnTo>
                  <a:pt x="235" y="321"/>
                </a:lnTo>
                <a:lnTo>
                  <a:pt x="235" y="326"/>
                </a:lnTo>
                <a:lnTo>
                  <a:pt x="235" y="326"/>
                </a:lnTo>
                <a:lnTo>
                  <a:pt x="235" y="326"/>
                </a:lnTo>
                <a:lnTo>
                  <a:pt x="235" y="326"/>
                </a:lnTo>
                <a:lnTo>
                  <a:pt x="235" y="326"/>
                </a:lnTo>
                <a:lnTo>
                  <a:pt x="231" y="330"/>
                </a:lnTo>
                <a:lnTo>
                  <a:pt x="231" y="330"/>
                </a:lnTo>
                <a:lnTo>
                  <a:pt x="231" y="330"/>
                </a:lnTo>
                <a:lnTo>
                  <a:pt x="231" y="335"/>
                </a:lnTo>
                <a:lnTo>
                  <a:pt x="226" y="335"/>
                </a:lnTo>
                <a:lnTo>
                  <a:pt x="226" y="335"/>
                </a:lnTo>
                <a:lnTo>
                  <a:pt x="226" y="335"/>
                </a:lnTo>
                <a:lnTo>
                  <a:pt x="231" y="339"/>
                </a:lnTo>
                <a:lnTo>
                  <a:pt x="231" y="339"/>
                </a:lnTo>
                <a:lnTo>
                  <a:pt x="231" y="339"/>
                </a:lnTo>
                <a:lnTo>
                  <a:pt x="231" y="339"/>
                </a:lnTo>
                <a:lnTo>
                  <a:pt x="231" y="339"/>
                </a:lnTo>
                <a:lnTo>
                  <a:pt x="231" y="344"/>
                </a:lnTo>
                <a:lnTo>
                  <a:pt x="231" y="344"/>
                </a:lnTo>
                <a:lnTo>
                  <a:pt x="226" y="344"/>
                </a:lnTo>
                <a:lnTo>
                  <a:pt x="226" y="344"/>
                </a:lnTo>
                <a:lnTo>
                  <a:pt x="226" y="348"/>
                </a:lnTo>
                <a:lnTo>
                  <a:pt x="226" y="348"/>
                </a:lnTo>
                <a:lnTo>
                  <a:pt x="226" y="348"/>
                </a:lnTo>
                <a:lnTo>
                  <a:pt x="226" y="353"/>
                </a:lnTo>
                <a:lnTo>
                  <a:pt x="226" y="353"/>
                </a:lnTo>
                <a:lnTo>
                  <a:pt x="226" y="357"/>
                </a:lnTo>
                <a:lnTo>
                  <a:pt x="222" y="357"/>
                </a:lnTo>
                <a:lnTo>
                  <a:pt x="222" y="357"/>
                </a:lnTo>
                <a:lnTo>
                  <a:pt x="217" y="357"/>
                </a:lnTo>
                <a:lnTo>
                  <a:pt x="217" y="357"/>
                </a:lnTo>
                <a:lnTo>
                  <a:pt x="217" y="357"/>
                </a:lnTo>
                <a:lnTo>
                  <a:pt x="213" y="353"/>
                </a:lnTo>
                <a:lnTo>
                  <a:pt x="208" y="348"/>
                </a:lnTo>
                <a:lnTo>
                  <a:pt x="208" y="348"/>
                </a:lnTo>
                <a:lnTo>
                  <a:pt x="199" y="344"/>
                </a:lnTo>
                <a:lnTo>
                  <a:pt x="199" y="344"/>
                </a:lnTo>
                <a:lnTo>
                  <a:pt x="199" y="339"/>
                </a:lnTo>
                <a:lnTo>
                  <a:pt x="199" y="339"/>
                </a:lnTo>
                <a:lnTo>
                  <a:pt x="195" y="339"/>
                </a:lnTo>
                <a:lnTo>
                  <a:pt x="190" y="335"/>
                </a:lnTo>
                <a:lnTo>
                  <a:pt x="190" y="335"/>
                </a:lnTo>
                <a:lnTo>
                  <a:pt x="186" y="335"/>
                </a:lnTo>
                <a:lnTo>
                  <a:pt x="186" y="330"/>
                </a:lnTo>
                <a:lnTo>
                  <a:pt x="181" y="330"/>
                </a:lnTo>
                <a:lnTo>
                  <a:pt x="181" y="326"/>
                </a:lnTo>
                <a:lnTo>
                  <a:pt x="177" y="326"/>
                </a:lnTo>
                <a:lnTo>
                  <a:pt x="172" y="326"/>
                </a:lnTo>
                <a:lnTo>
                  <a:pt x="168" y="321"/>
                </a:lnTo>
                <a:lnTo>
                  <a:pt x="163" y="321"/>
                </a:lnTo>
                <a:lnTo>
                  <a:pt x="163" y="316"/>
                </a:lnTo>
                <a:lnTo>
                  <a:pt x="154" y="316"/>
                </a:lnTo>
                <a:lnTo>
                  <a:pt x="154" y="316"/>
                </a:lnTo>
                <a:lnTo>
                  <a:pt x="145" y="312"/>
                </a:lnTo>
                <a:lnTo>
                  <a:pt x="140" y="307"/>
                </a:lnTo>
                <a:lnTo>
                  <a:pt x="140" y="307"/>
                </a:lnTo>
                <a:lnTo>
                  <a:pt x="127" y="303"/>
                </a:lnTo>
                <a:lnTo>
                  <a:pt x="127" y="298"/>
                </a:lnTo>
                <a:lnTo>
                  <a:pt x="127" y="298"/>
                </a:lnTo>
                <a:lnTo>
                  <a:pt x="122" y="294"/>
                </a:lnTo>
                <a:lnTo>
                  <a:pt x="118" y="289"/>
                </a:lnTo>
                <a:lnTo>
                  <a:pt x="118" y="289"/>
                </a:lnTo>
                <a:lnTo>
                  <a:pt x="113" y="285"/>
                </a:lnTo>
                <a:lnTo>
                  <a:pt x="109" y="285"/>
                </a:lnTo>
                <a:lnTo>
                  <a:pt x="109" y="280"/>
                </a:lnTo>
                <a:lnTo>
                  <a:pt x="109" y="280"/>
                </a:lnTo>
                <a:lnTo>
                  <a:pt x="104" y="276"/>
                </a:lnTo>
                <a:lnTo>
                  <a:pt x="104" y="271"/>
                </a:lnTo>
                <a:lnTo>
                  <a:pt x="104" y="271"/>
                </a:lnTo>
                <a:lnTo>
                  <a:pt x="104" y="271"/>
                </a:lnTo>
                <a:lnTo>
                  <a:pt x="104" y="271"/>
                </a:lnTo>
                <a:lnTo>
                  <a:pt x="104" y="262"/>
                </a:lnTo>
                <a:lnTo>
                  <a:pt x="104" y="262"/>
                </a:lnTo>
                <a:lnTo>
                  <a:pt x="100" y="258"/>
                </a:lnTo>
                <a:lnTo>
                  <a:pt x="100" y="253"/>
                </a:lnTo>
                <a:lnTo>
                  <a:pt x="95" y="249"/>
                </a:lnTo>
                <a:lnTo>
                  <a:pt x="95" y="249"/>
                </a:lnTo>
                <a:lnTo>
                  <a:pt x="91" y="244"/>
                </a:lnTo>
                <a:lnTo>
                  <a:pt x="91" y="240"/>
                </a:lnTo>
                <a:lnTo>
                  <a:pt x="86" y="240"/>
                </a:lnTo>
                <a:lnTo>
                  <a:pt x="86" y="240"/>
                </a:lnTo>
                <a:lnTo>
                  <a:pt x="86" y="235"/>
                </a:lnTo>
                <a:lnTo>
                  <a:pt x="86" y="235"/>
                </a:lnTo>
                <a:lnTo>
                  <a:pt x="82" y="235"/>
                </a:lnTo>
                <a:lnTo>
                  <a:pt x="82" y="226"/>
                </a:lnTo>
                <a:lnTo>
                  <a:pt x="82" y="226"/>
                </a:lnTo>
                <a:lnTo>
                  <a:pt x="73" y="222"/>
                </a:lnTo>
                <a:lnTo>
                  <a:pt x="73" y="217"/>
                </a:lnTo>
                <a:lnTo>
                  <a:pt x="73" y="217"/>
                </a:lnTo>
                <a:lnTo>
                  <a:pt x="73" y="212"/>
                </a:lnTo>
                <a:lnTo>
                  <a:pt x="64" y="199"/>
                </a:lnTo>
                <a:lnTo>
                  <a:pt x="64" y="199"/>
                </a:lnTo>
                <a:lnTo>
                  <a:pt x="59" y="190"/>
                </a:lnTo>
                <a:lnTo>
                  <a:pt x="59" y="190"/>
                </a:lnTo>
                <a:lnTo>
                  <a:pt x="55" y="185"/>
                </a:lnTo>
                <a:lnTo>
                  <a:pt x="55" y="181"/>
                </a:lnTo>
                <a:lnTo>
                  <a:pt x="50" y="176"/>
                </a:lnTo>
                <a:lnTo>
                  <a:pt x="50" y="172"/>
                </a:lnTo>
                <a:lnTo>
                  <a:pt x="50" y="167"/>
                </a:lnTo>
                <a:lnTo>
                  <a:pt x="46" y="163"/>
                </a:lnTo>
                <a:lnTo>
                  <a:pt x="46" y="158"/>
                </a:lnTo>
                <a:lnTo>
                  <a:pt x="41" y="158"/>
                </a:lnTo>
                <a:lnTo>
                  <a:pt x="37" y="154"/>
                </a:lnTo>
                <a:lnTo>
                  <a:pt x="37" y="154"/>
                </a:lnTo>
                <a:lnTo>
                  <a:pt x="32" y="145"/>
                </a:lnTo>
                <a:lnTo>
                  <a:pt x="32" y="145"/>
                </a:lnTo>
                <a:lnTo>
                  <a:pt x="28" y="140"/>
                </a:lnTo>
                <a:lnTo>
                  <a:pt x="28" y="136"/>
                </a:lnTo>
                <a:lnTo>
                  <a:pt x="23" y="131"/>
                </a:lnTo>
                <a:lnTo>
                  <a:pt x="23" y="131"/>
                </a:lnTo>
                <a:lnTo>
                  <a:pt x="9" y="122"/>
                </a:lnTo>
                <a:lnTo>
                  <a:pt x="5" y="118"/>
                </a:lnTo>
                <a:lnTo>
                  <a:pt x="5" y="118"/>
                </a:lnTo>
                <a:lnTo>
                  <a:pt x="0" y="118"/>
                </a:lnTo>
                <a:lnTo>
                  <a:pt x="5" y="113"/>
                </a:lnTo>
                <a:lnTo>
                  <a:pt x="5" y="113"/>
                </a:lnTo>
                <a:lnTo>
                  <a:pt x="5" y="113"/>
                </a:lnTo>
                <a:lnTo>
                  <a:pt x="5" y="113"/>
                </a:lnTo>
                <a:lnTo>
                  <a:pt x="9" y="113"/>
                </a:lnTo>
                <a:lnTo>
                  <a:pt x="9" y="108"/>
                </a:lnTo>
                <a:lnTo>
                  <a:pt x="5" y="108"/>
                </a:lnTo>
                <a:lnTo>
                  <a:pt x="0" y="99"/>
                </a:lnTo>
                <a:lnTo>
                  <a:pt x="0" y="99"/>
                </a:lnTo>
                <a:lnTo>
                  <a:pt x="5" y="99"/>
                </a:lnTo>
                <a:lnTo>
                  <a:pt x="0" y="95"/>
                </a:lnTo>
                <a:lnTo>
                  <a:pt x="0" y="90"/>
                </a:lnTo>
                <a:lnTo>
                  <a:pt x="0" y="90"/>
                </a:lnTo>
                <a:lnTo>
                  <a:pt x="0" y="86"/>
                </a:lnTo>
                <a:lnTo>
                  <a:pt x="0" y="81"/>
                </a:lnTo>
                <a:lnTo>
                  <a:pt x="5" y="77"/>
                </a:lnTo>
                <a:lnTo>
                  <a:pt x="5" y="72"/>
                </a:lnTo>
                <a:lnTo>
                  <a:pt x="9" y="72"/>
                </a:lnTo>
                <a:lnTo>
                  <a:pt x="14" y="68"/>
                </a:lnTo>
                <a:lnTo>
                  <a:pt x="14" y="63"/>
                </a:lnTo>
                <a:lnTo>
                  <a:pt x="14" y="63"/>
                </a:lnTo>
                <a:lnTo>
                  <a:pt x="14" y="68"/>
                </a:lnTo>
                <a:lnTo>
                  <a:pt x="14" y="68"/>
                </a:lnTo>
                <a:lnTo>
                  <a:pt x="14" y="68"/>
                </a:lnTo>
                <a:lnTo>
                  <a:pt x="19" y="68"/>
                </a:lnTo>
                <a:lnTo>
                  <a:pt x="19" y="68"/>
                </a:lnTo>
                <a:lnTo>
                  <a:pt x="19" y="68"/>
                </a:lnTo>
                <a:lnTo>
                  <a:pt x="19" y="72"/>
                </a:lnTo>
                <a:lnTo>
                  <a:pt x="19" y="72"/>
                </a:lnTo>
                <a:lnTo>
                  <a:pt x="19" y="72"/>
                </a:lnTo>
                <a:lnTo>
                  <a:pt x="19" y="72"/>
                </a:lnTo>
                <a:lnTo>
                  <a:pt x="19" y="77"/>
                </a:lnTo>
                <a:lnTo>
                  <a:pt x="19" y="77"/>
                </a:lnTo>
                <a:lnTo>
                  <a:pt x="19" y="77"/>
                </a:lnTo>
                <a:lnTo>
                  <a:pt x="19" y="77"/>
                </a:lnTo>
                <a:lnTo>
                  <a:pt x="14" y="77"/>
                </a:lnTo>
                <a:lnTo>
                  <a:pt x="14" y="77"/>
                </a:lnTo>
                <a:lnTo>
                  <a:pt x="14" y="77"/>
                </a:lnTo>
                <a:lnTo>
                  <a:pt x="14" y="77"/>
                </a:lnTo>
                <a:lnTo>
                  <a:pt x="14" y="77"/>
                </a:lnTo>
                <a:lnTo>
                  <a:pt x="14" y="81"/>
                </a:lnTo>
                <a:lnTo>
                  <a:pt x="14" y="81"/>
                </a:lnTo>
                <a:lnTo>
                  <a:pt x="14" y="81"/>
                </a:lnTo>
                <a:lnTo>
                  <a:pt x="14" y="81"/>
                </a:lnTo>
                <a:lnTo>
                  <a:pt x="14" y="86"/>
                </a:lnTo>
                <a:lnTo>
                  <a:pt x="14" y="86"/>
                </a:lnTo>
                <a:lnTo>
                  <a:pt x="14" y="86"/>
                </a:lnTo>
                <a:lnTo>
                  <a:pt x="14" y="86"/>
                </a:lnTo>
                <a:lnTo>
                  <a:pt x="14" y="86"/>
                </a:lnTo>
                <a:lnTo>
                  <a:pt x="19" y="86"/>
                </a:lnTo>
                <a:lnTo>
                  <a:pt x="19" y="86"/>
                </a:lnTo>
                <a:lnTo>
                  <a:pt x="19" y="81"/>
                </a:lnTo>
                <a:lnTo>
                  <a:pt x="19" y="81"/>
                </a:lnTo>
                <a:lnTo>
                  <a:pt x="19" y="86"/>
                </a:lnTo>
                <a:lnTo>
                  <a:pt x="23" y="86"/>
                </a:lnTo>
                <a:lnTo>
                  <a:pt x="23" y="86"/>
                </a:lnTo>
                <a:lnTo>
                  <a:pt x="23" y="86"/>
                </a:lnTo>
                <a:lnTo>
                  <a:pt x="28" y="86"/>
                </a:lnTo>
                <a:lnTo>
                  <a:pt x="28" y="86"/>
                </a:lnTo>
                <a:lnTo>
                  <a:pt x="28" y="86"/>
                </a:lnTo>
                <a:lnTo>
                  <a:pt x="32" y="86"/>
                </a:lnTo>
                <a:lnTo>
                  <a:pt x="32" y="90"/>
                </a:lnTo>
                <a:lnTo>
                  <a:pt x="32" y="90"/>
                </a:lnTo>
                <a:lnTo>
                  <a:pt x="32" y="95"/>
                </a:lnTo>
                <a:lnTo>
                  <a:pt x="32" y="95"/>
                </a:lnTo>
                <a:lnTo>
                  <a:pt x="37" y="95"/>
                </a:lnTo>
                <a:lnTo>
                  <a:pt x="37" y="95"/>
                </a:lnTo>
                <a:lnTo>
                  <a:pt x="37" y="95"/>
                </a:lnTo>
                <a:lnTo>
                  <a:pt x="41" y="95"/>
                </a:lnTo>
                <a:lnTo>
                  <a:pt x="41" y="95"/>
                </a:lnTo>
                <a:lnTo>
                  <a:pt x="41" y="95"/>
                </a:lnTo>
                <a:lnTo>
                  <a:pt x="41" y="95"/>
                </a:lnTo>
                <a:lnTo>
                  <a:pt x="41" y="95"/>
                </a:lnTo>
                <a:lnTo>
                  <a:pt x="41" y="90"/>
                </a:lnTo>
                <a:lnTo>
                  <a:pt x="41" y="90"/>
                </a:lnTo>
                <a:lnTo>
                  <a:pt x="41" y="90"/>
                </a:lnTo>
                <a:lnTo>
                  <a:pt x="46" y="90"/>
                </a:lnTo>
                <a:lnTo>
                  <a:pt x="46" y="90"/>
                </a:lnTo>
                <a:lnTo>
                  <a:pt x="46" y="86"/>
                </a:lnTo>
                <a:lnTo>
                  <a:pt x="46" y="86"/>
                </a:lnTo>
                <a:lnTo>
                  <a:pt x="46" y="86"/>
                </a:lnTo>
                <a:lnTo>
                  <a:pt x="46" y="86"/>
                </a:lnTo>
                <a:lnTo>
                  <a:pt x="46" y="81"/>
                </a:lnTo>
                <a:lnTo>
                  <a:pt x="46" y="81"/>
                </a:lnTo>
                <a:lnTo>
                  <a:pt x="46" y="81"/>
                </a:lnTo>
                <a:lnTo>
                  <a:pt x="46" y="77"/>
                </a:lnTo>
                <a:lnTo>
                  <a:pt x="46" y="77"/>
                </a:lnTo>
                <a:lnTo>
                  <a:pt x="46" y="77"/>
                </a:lnTo>
                <a:lnTo>
                  <a:pt x="46" y="77"/>
                </a:lnTo>
                <a:lnTo>
                  <a:pt x="46" y="72"/>
                </a:lnTo>
                <a:lnTo>
                  <a:pt x="50" y="72"/>
                </a:lnTo>
                <a:lnTo>
                  <a:pt x="50" y="72"/>
                </a:lnTo>
                <a:lnTo>
                  <a:pt x="50" y="72"/>
                </a:lnTo>
                <a:lnTo>
                  <a:pt x="50" y="68"/>
                </a:lnTo>
                <a:lnTo>
                  <a:pt x="50" y="68"/>
                </a:lnTo>
                <a:lnTo>
                  <a:pt x="50" y="63"/>
                </a:lnTo>
                <a:lnTo>
                  <a:pt x="50" y="63"/>
                </a:lnTo>
                <a:lnTo>
                  <a:pt x="50" y="63"/>
                </a:lnTo>
                <a:lnTo>
                  <a:pt x="50" y="68"/>
                </a:lnTo>
                <a:lnTo>
                  <a:pt x="50" y="68"/>
                </a:lnTo>
                <a:lnTo>
                  <a:pt x="50" y="68"/>
                </a:lnTo>
                <a:lnTo>
                  <a:pt x="50" y="68"/>
                </a:lnTo>
                <a:lnTo>
                  <a:pt x="55" y="68"/>
                </a:lnTo>
                <a:lnTo>
                  <a:pt x="55" y="68"/>
                </a:lnTo>
                <a:lnTo>
                  <a:pt x="50" y="63"/>
                </a:lnTo>
                <a:lnTo>
                  <a:pt x="50" y="63"/>
                </a:lnTo>
                <a:lnTo>
                  <a:pt x="55" y="63"/>
                </a:lnTo>
                <a:lnTo>
                  <a:pt x="55" y="63"/>
                </a:lnTo>
                <a:lnTo>
                  <a:pt x="55" y="63"/>
                </a:lnTo>
                <a:lnTo>
                  <a:pt x="55" y="59"/>
                </a:lnTo>
                <a:lnTo>
                  <a:pt x="59" y="59"/>
                </a:lnTo>
                <a:lnTo>
                  <a:pt x="59" y="54"/>
                </a:lnTo>
                <a:lnTo>
                  <a:pt x="64" y="54"/>
                </a:lnTo>
                <a:lnTo>
                  <a:pt x="68" y="54"/>
                </a:lnTo>
                <a:lnTo>
                  <a:pt x="68" y="54"/>
                </a:lnTo>
                <a:lnTo>
                  <a:pt x="73" y="50"/>
                </a:lnTo>
                <a:lnTo>
                  <a:pt x="77" y="50"/>
                </a:lnTo>
                <a:lnTo>
                  <a:pt x="82" y="45"/>
                </a:lnTo>
                <a:lnTo>
                  <a:pt x="82" y="45"/>
                </a:lnTo>
                <a:lnTo>
                  <a:pt x="86" y="41"/>
                </a:lnTo>
                <a:lnTo>
                  <a:pt x="86" y="41"/>
                </a:lnTo>
                <a:lnTo>
                  <a:pt x="91" y="36"/>
                </a:lnTo>
                <a:lnTo>
                  <a:pt x="95" y="32"/>
                </a:lnTo>
                <a:lnTo>
                  <a:pt x="95" y="32"/>
                </a:lnTo>
                <a:lnTo>
                  <a:pt x="95" y="27"/>
                </a:lnTo>
                <a:lnTo>
                  <a:pt x="100" y="23"/>
                </a:lnTo>
                <a:lnTo>
                  <a:pt x="100" y="18"/>
                </a:lnTo>
                <a:lnTo>
                  <a:pt x="100" y="18"/>
                </a:lnTo>
                <a:lnTo>
                  <a:pt x="100" y="18"/>
                </a:lnTo>
                <a:lnTo>
                  <a:pt x="100" y="18"/>
                </a:lnTo>
                <a:lnTo>
                  <a:pt x="100" y="18"/>
                </a:lnTo>
                <a:lnTo>
                  <a:pt x="100" y="18"/>
                </a:lnTo>
                <a:lnTo>
                  <a:pt x="104" y="18"/>
                </a:lnTo>
                <a:lnTo>
                  <a:pt x="104" y="18"/>
                </a:lnTo>
                <a:lnTo>
                  <a:pt x="100" y="14"/>
                </a:lnTo>
                <a:lnTo>
                  <a:pt x="100" y="9"/>
                </a:lnTo>
                <a:lnTo>
                  <a:pt x="104" y="9"/>
                </a:lnTo>
                <a:lnTo>
                  <a:pt x="104" y="9"/>
                </a:lnTo>
                <a:lnTo>
                  <a:pt x="100" y="9"/>
                </a:lnTo>
                <a:lnTo>
                  <a:pt x="100" y="4"/>
                </a:lnTo>
                <a:lnTo>
                  <a:pt x="100" y="4"/>
                </a:lnTo>
                <a:lnTo>
                  <a:pt x="100" y="4"/>
                </a:lnTo>
                <a:lnTo>
                  <a:pt x="95" y="0"/>
                </a:lnTo>
                <a:lnTo>
                  <a:pt x="95" y="0"/>
                </a:lnTo>
                <a:lnTo>
                  <a:pt x="95" y="0"/>
                </a:lnTo>
                <a:lnTo>
                  <a:pt x="95" y="0"/>
                </a:lnTo>
                <a:lnTo>
                  <a:pt x="100" y="0"/>
                </a:lnTo>
                <a:lnTo>
                  <a:pt x="100" y="0"/>
                </a:lnTo>
                <a:lnTo>
                  <a:pt x="100" y="0"/>
                </a:lnTo>
                <a:lnTo>
                  <a:pt x="100" y="0"/>
                </a:lnTo>
                <a:lnTo>
                  <a:pt x="104" y="0"/>
                </a:lnTo>
                <a:lnTo>
                  <a:pt x="104" y="0"/>
                </a:lnTo>
                <a:lnTo>
                  <a:pt x="104" y="0"/>
                </a:lnTo>
                <a:lnTo>
                  <a:pt x="104" y="0"/>
                </a:lnTo>
                <a:lnTo>
                  <a:pt x="109" y="0"/>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3" name="Freeform 129">
            <a:extLst>
              <a:ext uri="{FF2B5EF4-FFF2-40B4-BE49-F238E27FC236}">
                <a16:creationId xmlns:a16="http://schemas.microsoft.com/office/drawing/2014/main" id="{C0EF34E5-BD5E-3C4A-9845-F252E4E13015}"/>
              </a:ext>
            </a:extLst>
          </p:cNvPr>
          <p:cNvSpPr>
            <a:spLocks noEditPoints="1"/>
          </p:cNvSpPr>
          <p:nvPr/>
        </p:nvSpPr>
        <p:spPr bwMode="auto">
          <a:xfrm>
            <a:off x="10331019" y="3322058"/>
            <a:ext cx="403315" cy="638028"/>
          </a:xfrm>
          <a:custGeom>
            <a:avLst/>
            <a:gdLst>
              <a:gd name="T0" fmla="*/ 159 w 168"/>
              <a:gd name="T1" fmla="*/ 204 h 262"/>
              <a:gd name="T2" fmla="*/ 163 w 168"/>
              <a:gd name="T3" fmla="*/ 235 h 262"/>
              <a:gd name="T4" fmla="*/ 154 w 168"/>
              <a:gd name="T5" fmla="*/ 226 h 262"/>
              <a:gd name="T6" fmla="*/ 154 w 168"/>
              <a:gd name="T7" fmla="*/ 249 h 262"/>
              <a:gd name="T8" fmla="*/ 140 w 168"/>
              <a:gd name="T9" fmla="*/ 258 h 262"/>
              <a:gd name="T10" fmla="*/ 122 w 168"/>
              <a:gd name="T11" fmla="*/ 231 h 262"/>
              <a:gd name="T12" fmla="*/ 113 w 168"/>
              <a:gd name="T13" fmla="*/ 222 h 262"/>
              <a:gd name="T14" fmla="*/ 100 w 168"/>
              <a:gd name="T15" fmla="*/ 222 h 262"/>
              <a:gd name="T16" fmla="*/ 86 w 168"/>
              <a:gd name="T17" fmla="*/ 231 h 262"/>
              <a:gd name="T18" fmla="*/ 100 w 168"/>
              <a:gd name="T19" fmla="*/ 208 h 262"/>
              <a:gd name="T20" fmla="*/ 118 w 168"/>
              <a:gd name="T21" fmla="*/ 204 h 262"/>
              <a:gd name="T22" fmla="*/ 127 w 168"/>
              <a:gd name="T23" fmla="*/ 199 h 262"/>
              <a:gd name="T24" fmla="*/ 140 w 168"/>
              <a:gd name="T25" fmla="*/ 195 h 262"/>
              <a:gd name="T26" fmla="*/ 122 w 168"/>
              <a:gd name="T27" fmla="*/ 177 h 262"/>
              <a:gd name="T28" fmla="*/ 122 w 168"/>
              <a:gd name="T29" fmla="*/ 167 h 262"/>
              <a:gd name="T30" fmla="*/ 95 w 168"/>
              <a:gd name="T31" fmla="*/ 186 h 262"/>
              <a:gd name="T32" fmla="*/ 95 w 168"/>
              <a:gd name="T33" fmla="*/ 167 h 262"/>
              <a:gd name="T34" fmla="*/ 104 w 168"/>
              <a:gd name="T35" fmla="*/ 158 h 262"/>
              <a:gd name="T36" fmla="*/ 104 w 168"/>
              <a:gd name="T37" fmla="*/ 190 h 262"/>
              <a:gd name="T38" fmla="*/ 109 w 168"/>
              <a:gd name="T39" fmla="*/ 163 h 262"/>
              <a:gd name="T40" fmla="*/ 113 w 168"/>
              <a:gd name="T41" fmla="*/ 158 h 262"/>
              <a:gd name="T42" fmla="*/ 0 w 168"/>
              <a:gd name="T43" fmla="*/ 208 h 262"/>
              <a:gd name="T44" fmla="*/ 23 w 168"/>
              <a:gd name="T45" fmla="*/ 172 h 262"/>
              <a:gd name="T46" fmla="*/ 32 w 168"/>
              <a:gd name="T47" fmla="*/ 149 h 262"/>
              <a:gd name="T48" fmla="*/ 32 w 168"/>
              <a:gd name="T49" fmla="*/ 167 h 262"/>
              <a:gd name="T50" fmla="*/ 19 w 168"/>
              <a:gd name="T51" fmla="*/ 190 h 262"/>
              <a:gd name="T52" fmla="*/ 122 w 168"/>
              <a:gd name="T53" fmla="*/ 145 h 262"/>
              <a:gd name="T54" fmla="*/ 136 w 168"/>
              <a:gd name="T55" fmla="*/ 158 h 262"/>
              <a:gd name="T56" fmla="*/ 131 w 168"/>
              <a:gd name="T57" fmla="*/ 172 h 262"/>
              <a:gd name="T58" fmla="*/ 118 w 168"/>
              <a:gd name="T59" fmla="*/ 149 h 262"/>
              <a:gd name="T60" fmla="*/ 91 w 168"/>
              <a:gd name="T61" fmla="*/ 140 h 262"/>
              <a:gd name="T62" fmla="*/ 91 w 168"/>
              <a:gd name="T63" fmla="*/ 154 h 262"/>
              <a:gd name="T64" fmla="*/ 77 w 168"/>
              <a:gd name="T65" fmla="*/ 158 h 262"/>
              <a:gd name="T66" fmla="*/ 82 w 168"/>
              <a:gd name="T67" fmla="*/ 136 h 262"/>
              <a:gd name="T68" fmla="*/ 136 w 168"/>
              <a:gd name="T69" fmla="*/ 131 h 262"/>
              <a:gd name="T70" fmla="*/ 140 w 168"/>
              <a:gd name="T71" fmla="*/ 149 h 262"/>
              <a:gd name="T72" fmla="*/ 122 w 168"/>
              <a:gd name="T73" fmla="*/ 136 h 262"/>
              <a:gd name="T74" fmla="*/ 127 w 168"/>
              <a:gd name="T75" fmla="*/ 122 h 262"/>
              <a:gd name="T76" fmla="*/ 100 w 168"/>
              <a:gd name="T77" fmla="*/ 131 h 262"/>
              <a:gd name="T78" fmla="*/ 100 w 168"/>
              <a:gd name="T79" fmla="*/ 122 h 262"/>
              <a:gd name="T80" fmla="*/ 59 w 168"/>
              <a:gd name="T81" fmla="*/ 109 h 262"/>
              <a:gd name="T82" fmla="*/ 64 w 168"/>
              <a:gd name="T83" fmla="*/ 127 h 262"/>
              <a:gd name="T84" fmla="*/ 50 w 168"/>
              <a:gd name="T85" fmla="*/ 118 h 262"/>
              <a:gd name="T86" fmla="*/ 41 w 168"/>
              <a:gd name="T87" fmla="*/ 104 h 262"/>
              <a:gd name="T88" fmla="*/ 50 w 168"/>
              <a:gd name="T89" fmla="*/ 0 h 262"/>
              <a:gd name="T90" fmla="*/ 59 w 168"/>
              <a:gd name="T91" fmla="*/ 27 h 262"/>
              <a:gd name="T92" fmla="*/ 55 w 168"/>
              <a:gd name="T93" fmla="*/ 54 h 262"/>
              <a:gd name="T94" fmla="*/ 59 w 168"/>
              <a:gd name="T95" fmla="*/ 77 h 262"/>
              <a:gd name="T96" fmla="*/ 68 w 168"/>
              <a:gd name="T97" fmla="*/ 91 h 262"/>
              <a:gd name="T98" fmla="*/ 86 w 168"/>
              <a:gd name="T99" fmla="*/ 95 h 262"/>
              <a:gd name="T100" fmla="*/ 100 w 168"/>
              <a:gd name="T101" fmla="*/ 95 h 262"/>
              <a:gd name="T102" fmla="*/ 109 w 168"/>
              <a:gd name="T103" fmla="*/ 109 h 262"/>
              <a:gd name="T104" fmla="*/ 91 w 168"/>
              <a:gd name="T105" fmla="*/ 109 h 262"/>
              <a:gd name="T106" fmla="*/ 77 w 168"/>
              <a:gd name="T107" fmla="*/ 100 h 262"/>
              <a:gd name="T108" fmla="*/ 64 w 168"/>
              <a:gd name="T109" fmla="*/ 95 h 262"/>
              <a:gd name="T110" fmla="*/ 46 w 168"/>
              <a:gd name="T111" fmla="*/ 95 h 262"/>
              <a:gd name="T112" fmla="*/ 41 w 168"/>
              <a:gd name="T113" fmla="*/ 82 h 262"/>
              <a:gd name="T114" fmla="*/ 28 w 168"/>
              <a:gd name="T115" fmla="*/ 68 h 262"/>
              <a:gd name="T116" fmla="*/ 23 w 168"/>
              <a:gd name="T117" fmla="*/ 50 h 262"/>
              <a:gd name="T118" fmla="*/ 28 w 168"/>
              <a:gd name="T119" fmla="*/ 32 h 262"/>
              <a:gd name="T120" fmla="*/ 28 w 168"/>
              <a:gd name="T12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8" h="262">
                <a:moveTo>
                  <a:pt x="150" y="186"/>
                </a:moveTo>
                <a:lnTo>
                  <a:pt x="150" y="186"/>
                </a:lnTo>
                <a:lnTo>
                  <a:pt x="154" y="186"/>
                </a:lnTo>
                <a:lnTo>
                  <a:pt x="154" y="186"/>
                </a:lnTo>
                <a:lnTo>
                  <a:pt x="154" y="190"/>
                </a:lnTo>
                <a:lnTo>
                  <a:pt x="154" y="190"/>
                </a:lnTo>
                <a:lnTo>
                  <a:pt x="159" y="195"/>
                </a:lnTo>
                <a:lnTo>
                  <a:pt x="159" y="195"/>
                </a:lnTo>
                <a:lnTo>
                  <a:pt x="159" y="199"/>
                </a:lnTo>
                <a:lnTo>
                  <a:pt x="159" y="199"/>
                </a:lnTo>
                <a:lnTo>
                  <a:pt x="154" y="199"/>
                </a:lnTo>
                <a:lnTo>
                  <a:pt x="154" y="199"/>
                </a:lnTo>
                <a:lnTo>
                  <a:pt x="159" y="204"/>
                </a:lnTo>
                <a:lnTo>
                  <a:pt x="159" y="204"/>
                </a:lnTo>
                <a:lnTo>
                  <a:pt x="159" y="204"/>
                </a:lnTo>
                <a:lnTo>
                  <a:pt x="159" y="208"/>
                </a:lnTo>
                <a:lnTo>
                  <a:pt x="163" y="208"/>
                </a:lnTo>
                <a:lnTo>
                  <a:pt x="163" y="208"/>
                </a:lnTo>
                <a:lnTo>
                  <a:pt x="163" y="213"/>
                </a:lnTo>
                <a:lnTo>
                  <a:pt x="163" y="217"/>
                </a:lnTo>
                <a:lnTo>
                  <a:pt x="163" y="217"/>
                </a:lnTo>
                <a:lnTo>
                  <a:pt x="163" y="217"/>
                </a:lnTo>
                <a:lnTo>
                  <a:pt x="168" y="222"/>
                </a:lnTo>
                <a:lnTo>
                  <a:pt x="168" y="222"/>
                </a:lnTo>
                <a:lnTo>
                  <a:pt x="168" y="226"/>
                </a:lnTo>
                <a:lnTo>
                  <a:pt x="168" y="226"/>
                </a:lnTo>
                <a:lnTo>
                  <a:pt x="168" y="231"/>
                </a:lnTo>
                <a:lnTo>
                  <a:pt x="163" y="235"/>
                </a:lnTo>
                <a:lnTo>
                  <a:pt x="163" y="235"/>
                </a:lnTo>
                <a:lnTo>
                  <a:pt x="163" y="235"/>
                </a:lnTo>
                <a:lnTo>
                  <a:pt x="159" y="235"/>
                </a:lnTo>
                <a:lnTo>
                  <a:pt x="163" y="240"/>
                </a:lnTo>
                <a:lnTo>
                  <a:pt x="163" y="244"/>
                </a:lnTo>
                <a:lnTo>
                  <a:pt x="163" y="249"/>
                </a:lnTo>
                <a:lnTo>
                  <a:pt x="159" y="244"/>
                </a:lnTo>
                <a:lnTo>
                  <a:pt x="159" y="244"/>
                </a:lnTo>
                <a:lnTo>
                  <a:pt x="159" y="240"/>
                </a:lnTo>
                <a:lnTo>
                  <a:pt x="159" y="235"/>
                </a:lnTo>
                <a:lnTo>
                  <a:pt x="159" y="235"/>
                </a:lnTo>
                <a:lnTo>
                  <a:pt x="154" y="235"/>
                </a:lnTo>
                <a:lnTo>
                  <a:pt x="154" y="231"/>
                </a:lnTo>
                <a:lnTo>
                  <a:pt x="154" y="226"/>
                </a:lnTo>
                <a:lnTo>
                  <a:pt x="154" y="226"/>
                </a:lnTo>
                <a:lnTo>
                  <a:pt x="150" y="226"/>
                </a:lnTo>
                <a:lnTo>
                  <a:pt x="150" y="231"/>
                </a:lnTo>
                <a:lnTo>
                  <a:pt x="150" y="231"/>
                </a:lnTo>
                <a:lnTo>
                  <a:pt x="150" y="231"/>
                </a:lnTo>
                <a:lnTo>
                  <a:pt x="150" y="235"/>
                </a:lnTo>
                <a:lnTo>
                  <a:pt x="150" y="235"/>
                </a:lnTo>
                <a:lnTo>
                  <a:pt x="145" y="240"/>
                </a:lnTo>
                <a:lnTo>
                  <a:pt x="145" y="240"/>
                </a:lnTo>
                <a:lnTo>
                  <a:pt x="150" y="240"/>
                </a:lnTo>
                <a:lnTo>
                  <a:pt x="150" y="244"/>
                </a:lnTo>
                <a:lnTo>
                  <a:pt x="150" y="244"/>
                </a:lnTo>
                <a:lnTo>
                  <a:pt x="150" y="244"/>
                </a:lnTo>
                <a:lnTo>
                  <a:pt x="154" y="249"/>
                </a:lnTo>
                <a:lnTo>
                  <a:pt x="154" y="253"/>
                </a:lnTo>
                <a:lnTo>
                  <a:pt x="154" y="258"/>
                </a:lnTo>
                <a:lnTo>
                  <a:pt x="150" y="262"/>
                </a:lnTo>
                <a:lnTo>
                  <a:pt x="150" y="262"/>
                </a:lnTo>
                <a:lnTo>
                  <a:pt x="145" y="262"/>
                </a:lnTo>
                <a:lnTo>
                  <a:pt x="145" y="258"/>
                </a:lnTo>
                <a:lnTo>
                  <a:pt x="145" y="258"/>
                </a:lnTo>
                <a:lnTo>
                  <a:pt x="145" y="258"/>
                </a:lnTo>
                <a:lnTo>
                  <a:pt x="145" y="253"/>
                </a:lnTo>
                <a:lnTo>
                  <a:pt x="145" y="253"/>
                </a:lnTo>
                <a:lnTo>
                  <a:pt x="145" y="253"/>
                </a:lnTo>
                <a:lnTo>
                  <a:pt x="145" y="253"/>
                </a:lnTo>
                <a:lnTo>
                  <a:pt x="145" y="258"/>
                </a:lnTo>
                <a:lnTo>
                  <a:pt x="140" y="258"/>
                </a:lnTo>
                <a:lnTo>
                  <a:pt x="140" y="258"/>
                </a:lnTo>
                <a:lnTo>
                  <a:pt x="140" y="258"/>
                </a:lnTo>
                <a:lnTo>
                  <a:pt x="136" y="253"/>
                </a:lnTo>
                <a:lnTo>
                  <a:pt x="131" y="253"/>
                </a:lnTo>
                <a:lnTo>
                  <a:pt x="127" y="249"/>
                </a:lnTo>
                <a:lnTo>
                  <a:pt x="127" y="244"/>
                </a:lnTo>
                <a:lnTo>
                  <a:pt x="122" y="244"/>
                </a:lnTo>
                <a:lnTo>
                  <a:pt x="122" y="240"/>
                </a:lnTo>
                <a:lnTo>
                  <a:pt x="122" y="235"/>
                </a:lnTo>
                <a:lnTo>
                  <a:pt x="122" y="235"/>
                </a:lnTo>
                <a:lnTo>
                  <a:pt x="122" y="235"/>
                </a:lnTo>
                <a:lnTo>
                  <a:pt x="122" y="231"/>
                </a:lnTo>
                <a:lnTo>
                  <a:pt x="122" y="231"/>
                </a:lnTo>
                <a:lnTo>
                  <a:pt x="122" y="231"/>
                </a:lnTo>
                <a:lnTo>
                  <a:pt x="127" y="231"/>
                </a:lnTo>
                <a:lnTo>
                  <a:pt x="127" y="226"/>
                </a:lnTo>
                <a:lnTo>
                  <a:pt x="127" y="226"/>
                </a:lnTo>
                <a:lnTo>
                  <a:pt x="122" y="226"/>
                </a:lnTo>
                <a:lnTo>
                  <a:pt x="122" y="222"/>
                </a:lnTo>
                <a:lnTo>
                  <a:pt x="122" y="222"/>
                </a:lnTo>
                <a:lnTo>
                  <a:pt x="118" y="217"/>
                </a:lnTo>
                <a:lnTo>
                  <a:pt x="118" y="217"/>
                </a:lnTo>
                <a:lnTo>
                  <a:pt x="113" y="217"/>
                </a:lnTo>
                <a:lnTo>
                  <a:pt x="113" y="217"/>
                </a:lnTo>
                <a:lnTo>
                  <a:pt x="113" y="217"/>
                </a:lnTo>
                <a:lnTo>
                  <a:pt x="113" y="217"/>
                </a:lnTo>
                <a:lnTo>
                  <a:pt x="113" y="217"/>
                </a:lnTo>
                <a:lnTo>
                  <a:pt x="113" y="222"/>
                </a:lnTo>
                <a:lnTo>
                  <a:pt x="113" y="222"/>
                </a:lnTo>
                <a:lnTo>
                  <a:pt x="109" y="226"/>
                </a:lnTo>
                <a:lnTo>
                  <a:pt x="109" y="226"/>
                </a:lnTo>
                <a:lnTo>
                  <a:pt x="109" y="222"/>
                </a:lnTo>
                <a:lnTo>
                  <a:pt x="104" y="222"/>
                </a:lnTo>
                <a:lnTo>
                  <a:pt x="104" y="222"/>
                </a:lnTo>
                <a:lnTo>
                  <a:pt x="104" y="222"/>
                </a:lnTo>
                <a:lnTo>
                  <a:pt x="104" y="222"/>
                </a:lnTo>
                <a:lnTo>
                  <a:pt x="104" y="222"/>
                </a:lnTo>
                <a:lnTo>
                  <a:pt x="104" y="222"/>
                </a:lnTo>
                <a:lnTo>
                  <a:pt x="104" y="222"/>
                </a:lnTo>
                <a:lnTo>
                  <a:pt x="100" y="222"/>
                </a:lnTo>
                <a:lnTo>
                  <a:pt x="100" y="222"/>
                </a:lnTo>
                <a:lnTo>
                  <a:pt x="100" y="222"/>
                </a:lnTo>
                <a:lnTo>
                  <a:pt x="100" y="217"/>
                </a:lnTo>
                <a:lnTo>
                  <a:pt x="95" y="217"/>
                </a:lnTo>
                <a:lnTo>
                  <a:pt x="95" y="222"/>
                </a:lnTo>
                <a:lnTo>
                  <a:pt x="95" y="222"/>
                </a:lnTo>
                <a:lnTo>
                  <a:pt x="95" y="222"/>
                </a:lnTo>
                <a:lnTo>
                  <a:pt x="91" y="226"/>
                </a:lnTo>
                <a:lnTo>
                  <a:pt x="91" y="231"/>
                </a:lnTo>
                <a:lnTo>
                  <a:pt x="91" y="235"/>
                </a:lnTo>
                <a:lnTo>
                  <a:pt x="91" y="235"/>
                </a:lnTo>
                <a:lnTo>
                  <a:pt x="91" y="235"/>
                </a:lnTo>
                <a:lnTo>
                  <a:pt x="86" y="235"/>
                </a:lnTo>
                <a:lnTo>
                  <a:pt x="86" y="235"/>
                </a:lnTo>
                <a:lnTo>
                  <a:pt x="86" y="235"/>
                </a:lnTo>
                <a:lnTo>
                  <a:pt x="86" y="231"/>
                </a:lnTo>
                <a:lnTo>
                  <a:pt x="86" y="231"/>
                </a:lnTo>
                <a:lnTo>
                  <a:pt x="86" y="226"/>
                </a:lnTo>
                <a:lnTo>
                  <a:pt x="86" y="222"/>
                </a:lnTo>
                <a:lnTo>
                  <a:pt x="86" y="217"/>
                </a:lnTo>
                <a:lnTo>
                  <a:pt x="86" y="217"/>
                </a:lnTo>
                <a:lnTo>
                  <a:pt x="91" y="217"/>
                </a:lnTo>
                <a:lnTo>
                  <a:pt x="91" y="213"/>
                </a:lnTo>
                <a:lnTo>
                  <a:pt x="91" y="213"/>
                </a:lnTo>
                <a:lnTo>
                  <a:pt x="95" y="213"/>
                </a:lnTo>
                <a:lnTo>
                  <a:pt x="95" y="213"/>
                </a:lnTo>
                <a:lnTo>
                  <a:pt x="100" y="213"/>
                </a:lnTo>
                <a:lnTo>
                  <a:pt x="100" y="213"/>
                </a:lnTo>
                <a:lnTo>
                  <a:pt x="104" y="208"/>
                </a:lnTo>
                <a:lnTo>
                  <a:pt x="100" y="208"/>
                </a:lnTo>
                <a:lnTo>
                  <a:pt x="100" y="208"/>
                </a:lnTo>
                <a:lnTo>
                  <a:pt x="100" y="204"/>
                </a:lnTo>
                <a:lnTo>
                  <a:pt x="104" y="204"/>
                </a:lnTo>
                <a:lnTo>
                  <a:pt x="104" y="204"/>
                </a:lnTo>
                <a:lnTo>
                  <a:pt x="104" y="204"/>
                </a:lnTo>
                <a:lnTo>
                  <a:pt x="104" y="204"/>
                </a:lnTo>
                <a:lnTo>
                  <a:pt x="109" y="204"/>
                </a:lnTo>
                <a:lnTo>
                  <a:pt x="109" y="199"/>
                </a:lnTo>
                <a:lnTo>
                  <a:pt x="109" y="199"/>
                </a:lnTo>
                <a:lnTo>
                  <a:pt x="109" y="199"/>
                </a:lnTo>
                <a:lnTo>
                  <a:pt x="109" y="199"/>
                </a:lnTo>
                <a:lnTo>
                  <a:pt x="113" y="199"/>
                </a:lnTo>
                <a:lnTo>
                  <a:pt x="113" y="204"/>
                </a:lnTo>
                <a:lnTo>
                  <a:pt x="118" y="204"/>
                </a:lnTo>
                <a:lnTo>
                  <a:pt x="118" y="208"/>
                </a:lnTo>
                <a:lnTo>
                  <a:pt x="118" y="208"/>
                </a:lnTo>
                <a:lnTo>
                  <a:pt x="118" y="213"/>
                </a:lnTo>
                <a:lnTo>
                  <a:pt x="118" y="213"/>
                </a:lnTo>
                <a:lnTo>
                  <a:pt x="118" y="213"/>
                </a:lnTo>
                <a:lnTo>
                  <a:pt x="118" y="213"/>
                </a:lnTo>
                <a:lnTo>
                  <a:pt x="118" y="213"/>
                </a:lnTo>
                <a:lnTo>
                  <a:pt x="122" y="208"/>
                </a:lnTo>
                <a:lnTo>
                  <a:pt x="122" y="208"/>
                </a:lnTo>
                <a:lnTo>
                  <a:pt x="122" y="208"/>
                </a:lnTo>
                <a:lnTo>
                  <a:pt x="122" y="204"/>
                </a:lnTo>
                <a:lnTo>
                  <a:pt x="122" y="204"/>
                </a:lnTo>
                <a:lnTo>
                  <a:pt x="127" y="204"/>
                </a:lnTo>
                <a:lnTo>
                  <a:pt x="127" y="199"/>
                </a:lnTo>
                <a:lnTo>
                  <a:pt x="127" y="199"/>
                </a:lnTo>
                <a:lnTo>
                  <a:pt x="131" y="204"/>
                </a:lnTo>
                <a:lnTo>
                  <a:pt x="131" y="204"/>
                </a:lnTo>
                <a:lnTo>
                  <a:pt x="131" y="199"/>
                </a:lnTo>
                <a:lnTo>
                  <a:pt x="131" y="195"/>
                </a:lnTo>
                <a:lnTo>
                  <a:pt x="131" y="195"/>
                </a:lnTo>
                <a:lnTo>
                  <a:pt x="131" y="195"/>
                </a:lnTo>
                <a:lnTo>
                  <a:pt x="136" y="195"/>
                </a:lnTo>
                <a:lnTo>
                  <a:pt x="136" y="195"/>
                </a:lnTo>
                <a:lnTo>
                  <a:pt x="136" y="195"/>
                </a:lnTo>
                <a:lnTo>
                  <a:pt x="140" y="195"/>
                </a:lnTo>
                <a:lnTo>
                  <a:pt x="140" y="190"/>
                </a:lnTo>
                <a:lnTo>
                  <a:pt x="140" y="190"/>
                </a:lnTo>
                <a:lnTo>
                  <a:pt x="140" y="195"/>
                </a:lnTo>
                <a:lnTo>
                  <a:pt x="145" y="195"/>
                </a:lnTo>
                <a:lnTo>
                  <a:pt x="145" y="190"/>
                </a:lnTo>
                <a:lnTo>
                  <a:pt x="145" y="186"/>
                </a:lnTo>
                <a:lnTo>
                  <a:pt x="140" y="181"/>
                </a:lnTo>
                <a:lnTo>
                  <a:pt x="140" y="177"/>
                </a:lnTo>
                <a:lnTo>
                  <a:pt x="140" y="177"/>
                </a:lnTo>
                <a:lnTo>
                  <a:pt x="145" y="181"/>
                </a:lnTo>
                <a:lnTo>
                  <a:pt x="150" y="181"/>
                </a:lnTo>
                <a:lnTo>
                  <a:pt x="150" y="186"/>
                </a:lnTo>
                <a:lnTo>
                  <a:pt x="150" y="186"/>
                </a:lnTo>
                <a:moveTo>
                  <a:pt x="127" y="177"/>
                </a:moveTo>
                <a:lnTo>
                  <a:pt x="127" y="177"/>
                </a:lnTo>
                <a:lnTo>
                  <a:pt x="127" y="177"/>
                </a:lnTo>
                <a:lnTo>
                  <a:pt x="122" y="177"/>
                </a:lnTo>
                <a:lnTo>
                  <a:pt x="122" y="177"/>
                </a:lnTo>
                <a:lnTo>
                  <a:pt x="122" y="181"/>
                </a:lnTo>
                <a:lnTo>
                  <a:pt x="122" y="181"/>
                </a:lnTo>
                <a:lnTo>
                  <a:pt x="118" y="181"/>
                </a:lnTo>
                <a:lnTo>
                  <a:pt x="113" y="181"/>
                </a:lnTo>
                <a:lnTo>
                  <a:pt x="113" y="181"/>
                </a:lnTo>
                <a:lnTo>
                  <a:pt x="113" y="177"/>
                </a:lnTo>
                <a:lnTo>
                  <a:pt x="113" y="177"/>
                </a:lnTo>
                <a:lnTo>
                  <a:pt x="113" y="177"/>
                </a:lnTo>
                <a:lnTo>
                  <a:pt x="113" y="177"/>
                </a:lnTo>
                <a:lnTo>
                  <a:pt x="118" y="172"/>
                </a:lnTo>
                <a:lnTo>
                  <a:pt x="118" y="172"/>
                </a:lnTo>
                <a:lnTo>
                  <a:pt x="118" y="172"/>
                </a:lnTo>
                <a:lnTo>
                  <a:pt x="122" y="167"/>
                </a:lnTo>
                <a:lnTo>
                  <a:pt x="122" y="167"/>
                </a:lnTo>
                <a:lnTo>
                  <a:pt x="122" y="172"/>
                </a:lnTo>
                <a:lnTo>
                  <a:pt x="122" y="172"/>
                </a:lnTo>
                <a:lnTo>
                  <a:pt x="122" y="172"/>
                </a:lnTo>
                <a:lnTo>
                  <a:pt x="127" y="172"/>
                </a:lnTo>
                <a:lnTo>
                  <a:pt x="127" y="177"/>
                </a:lnTo>
                <a:lnTo>
                  <a:pt x="127" y="177"/>
                </a:lnTo>
                <a:lnTo>
                  <a:pt x="127" y="177"/>
                </a:lnTo>
                <a:moveTo>
                  <a:pt x="104" y="190"/>
                </a:moveTo>
                <a:lnTo>
                  <a:pt x="104" y="190"/>
                </a:lnTo>
                <a:lnTo>
                  <a:pt x="100" y="195"/>
                </a:lnTo>
                <a:lnTo>
                  <a:pt x="100" y="190"/>
                </a:lnTo>
                <a:lnTo>
                  <a:pt x="100" y="190"/>
                </a:lnTo>
                <a:lnTo>
                  <a:pt x="95" y="186"/>
                </a:lnTo>
                <a:lnTo>
                  <a:pt x="95" y="186"/>
                </a:lnTo>
                <a:lnTo>
                  <a:pt x="95" y="186"/>
                </a:lnTo>
                <a:lnTo>
                  <a:pt x="91" y="186"/>
                </a:lnTo>
                <a:lnTo>
                  <a:pt x="91" y="186"/>
                </a:lnTo>
                <a:lnTo>
                  <a:pt x="86" y="181"/>
                </a:lnTo>
                <a:lnTo>
                  <a:pt x="86" y="177"/>
                </a:lnTo>
                <a:lnTo>
                  <a:pt x="86" y="177"/>
                </a:lnTo>
                <a:lnTo>
                  <a:pt x="91" y="172"/>
                </a:lnTo>
                <a:lnTo>
                  <a:pt x="91" y="172"/>
                </a:lnTo>
                <a:lnTo>
                  <a:pt x="91" y="172"/>
                </a:lnTo>
                <a:lnTo>
                  <a:pt x="91" y="172"/>
                </a:lnTo>
                <a:lnTo>
                  <a:pt x="95" y="172"/>
                </a:lnTo>
                <a:lnTo>
                  <a:pt x="95" y="172"/>
                </a:lnTo>
                <a:lnTo>
                  <a:pt x="95" y="167"/>
                </a:lnTo>
                <a:lnTo>
                  <a:pt x="95" y="163"/>
                </a:lnTo>
                <a:lnTo>
                  <a:pt x="91" y="163"/>
                </a:lnTo>
                <a:lnTo>
                  <a:pt x="95" y="163"/>
                </a:lnTo>
                <a:lnTo>
                  <a:pt x="95" y="163"/>
                </a:lnTo>
                <a:lnTo>
                  <a:pt x="95" y="158"/>
                </a:lnTo>
                <a:lnTo>
                  <a:pt x="95" y="158"/>
                </a:lnTo>
                <a:lnTo>
                  <a:pt x="95" y="154"/>
                </a:lnTo>
                <a:lnTo>
                  <a:pt x="95" y="154"/>
                </a:lnTo>
                <a:lnTo>
                  <a:pt x="95" y="154"/>
                </a:lnTo>
                <a:lnTo>
                  <a:pt x="100" y="154"/>
                </a:lnTo>
                <a:lnTo>
                  <a:pt x="100" y="154"/>
                </a:lnTo>
                <a:lnTo>
                  <a:pt x="104" y="154"/>
                </a:lnTo>
                <a:lnTo>
                  <a:pt x="104" y="158"/>
                </a:lnTo>
                <a:lnTo>
                  <a:pt x="104" y="158"/>
                </a:lnTo>
                <a:lnTo>
                  <a:pt x="104" y="158"/>
                </a:lnTo>
                <a:lnTo>
                  <a:pt x="104" y="163"/>
                </a:lnTo>
                <a:lnTo>
                  <a:pt x="104" y="163"/>
                </a:lnTo>
                <a:lnTo>
                  <a:pt x="104" y="167"/>
                </a:lnTo>
                <a:lnTo>
                  <a:pt x="104" y="172"/>
                </a:lnTo>
                <a:lnTo>
                  <a:pt x="100" y="172"/>
                </a:lnTo>
                <a:lnTo>
                  <a:pt x="100" y="177"/>
                </a:lnTo>
                <a:lnTo>
                  <a:pt x="100" y="177"/>
                </a:lnTo>
                <a:lnTo>
                  <a:pt x="100" y="181"/>
                </a:lnTo>
                <a:lnTo>
                  <a:pt x="100" y="181"/>
                </a:lnTo>
                <a:lnTo>
                  <a:pt x="100" y="181"/>
                </a:lnTo>
                <a:lnTo>
                  <a:pt x="104" y="186"/>
                </a:lnTo>
                <a:lnTo>
                  <a:pt x="104" y="186"/>
                </a:lnTo>
                <a:lnTo>
                  <a:pt x="104" y="190"/>
                </a:lnTo>
                <a:lnTo>
                  <a:pt x="104" y="190"/>
                </a:lnTo>
                <a:lnTo>
                  <a:pt x="104" y="190"/>
                </a:lnTo>
                <a:lnTo>
                  <a:pt x="104" y="190"/>
                </a:lnTo>
                <a:lnTo>
                  <a:pt x="104" y="190"/>
                </a:lnTo>
                <a:moveTo>
                  <a:pt x="104" y="186"/>
                </a:moveTo>
                <a:lnTo>
                  <a:pt x="104" y="186"/>
                </a:lnTo>
                <a:lnTo>
                  <a:pt x="104" y="186"/>
                </a:lnTo>
                <a:lnTo>
                  <a:pt x="104" y="186"/>
                </a:lnTo>
                <a:lnTo>
                  <a:pt x="104" y="181"/>
                </a:lnTo>
                <a:lnTo>
                  <a:pt x="104" y="177"/>
                </a:lnTo>
                <a:lnTo>
                  <a:pt x="104" y="172"/>
                </a:lnTo>
                <a:lnTo>
                  <a:pt x="104" y="172"/>
                </a:lnTo>
                <a:lnTo>
                  <a:pt x="109" y="167"/>
                </a:lnTo>
                <a:lnTo>
                  <a:pt x="109" y="163"/>
                </a:lnTo>
                <a:lnTo>
                  <a:pt x="109" y="163"/>
                </a:lnTo>
                <a:lnTo>
                  <a:pt x="109" y="158"/>
                </a:lnTo>
                <a:lnTo>
                  <a:pt x="109" y="154"/>
                </a:lnTo>
                <a:lnTo>
                  <a:pt x="109" y="149"/>
                </a:lnTo>
                <a:lnTo>
                  <a:pt x="109" y="149"/>
                </a:lnTo>
                <a:lnTo>
                  <a:pt x="109" y="149"/>
                </a:lnTo>
                <a:lnTo>
                  <a:pt x="109" y="149"/>
                </a:lnTo>
                <a:lnTo>
                  <a:pt x="113" y="145"/>
                </a:lnTo>
                <a:lnTo>
                  <a:pt x="113" y="149"/>
                </a:lnTo>
                <a:lnTo>
                  <a:pt x="113" y="149"/>
                </a:lnTo>
                <a:lnTo>
                  <a:pt x="113" y="149"/>
                </a:lnTo>
                <a:lnTo>
                  <a:pt x="113" y="154"/>
                </a:lnTo>
                <a:lnTo>
                  <a:pt x="113" y="154"/>
                </a:lnTo>
                <a:lnTo>
                  <a:pt x="113" y="158"/>
                </a:lnTo>
                <a:lnTo>
                  <a:pt x="113" y="163"/>
                </a:lnTo>
                <a:lnTo>
                  <a:pt x="113" y="163"/>
                </a:lnTo>
                <a:lnTo>
                  <a:pt x="113" y="167"/>
                </a:lnTo>
                <a:lnTo>
                  <a:pt x="113" y="167"/>
                </a:lnTo>
                <a:lnTo>
                  <a:pt x="109" y="167"/>
                </a:lnTo>
                <a:lnTo>
                  <a:pt x="109" y="172"/>
                </a:lnTo>
                <a:lnTo>
                  <a:pt x="109" y="172"/>
                </a:lnTo>
                <a:lnTo>
                  <a:pt x="109" y="177"/>
                </a:lnTo>
                <a:lnTo>
                  <a:pt x="109" y="181"/>
                </a:lnTo>
                <a:lnTo>
                  <a:pt x="104" y="186"/>
                </a:lnTo>
                <a:moveTo>
                  <a:pt x="5" y="208"/>
                </a:moveTo>
                <a:lnTo>
                  <a:pt x="5" y="208"/>
                </a:lnTo>
                <a:lnTo>
                  <a:pt x="0" y="208"/>
                </a:lnTo>
                <a:lnTo>
                  <a:pt x="0" y="208"/>
                </a:lnTo>
                <a:lnTo>
                  <a:pt x="0" y="204"/>
                </a:lnTo>
                <a:lnTo>
                  <a:pt x="5" y="199"/>
                </a:lnTo>
                <a:lnTo>
                  <a:pt x="5" y="199"/>
                </a:lnTo>
                <a:lnTo>
                  <a:pt x="5" y="199"/>
                </a:lnTo>
                <a:lnTo>
                  <a:pt x="5" y="195"/>
                </a:lnTo>
                <a:lnTo>
                  <a:pt x="9" y="195"/>
                </a:lnTo>
                <a:lnTo>
                  <a:pt x="9" y="190"/>
                </a:lnTo>
                <a:lnTo>
                  <a:pt x="14" y="190"/>
                </a:lnTo>
                <a:lnTo>
                  <a:pt x="14" y="190"/>
                </a:lnTo>
                <a:lnTo>
                  <a:pt x="14" y="190"/>
                </a:lnTo>
                <a:lnTo>
                  <a:pt x="14" y="190"/>
                </a:lnTo>
                <a:lnTo>
                  <a:pt x="19" y="181"/>
                </a:lnTo>
                <a:lnTo>
                  <a:pt x="23" y="177"/>
                </a:lnTo>
                <a:lnTo>
                  <a:pt x="23" y="172"/>
                </a:lnTo>
                <a:lnTo>
                  <a:pt x="23" y="172"/>
                </a:lnTo>
                <a:lnTo>
                  <a:pt x="28" y="172"/>
                </a:lnTo>
                <a:lnTo>
                  <a:pt x="28" y="167"/>
                </a:lnTo>
                <a:lnTo>
                  <a:pt x="28" y="167"/>
                </a:lnTo>
                <a:lnTo>
                  <a:pt x="28" y="167"/>
                </a:lnTo>
                <a:lnTo>
                  <a:pt x="32" y="167"/>
                </a:lnTo>
                <a:lnTo>
                  <a:pt x="32" y="163"/>
                </a:lnTo>
                <a:lnTo>
                  <a:pt x="32" y="163"/>
                </a:lnTo>
                <a:lnTo>
                  <a:pt x="32" y="158"/>
                </a:lnTo>
                <a:lnTo>
                  <a:pt x="32" y="158"/>
                </a:lnTo>
                <a:lnTo>
                  <a:pt x="32" y="158"/>
                </a:lnTo>
                <a:lnTo>
                  <a:pt x="32" y="154"/>
                </a:lnTo>
                <a:lnTo>
                  <a:pt x="32" y="154"/>
                </a:lnTo>
                <a:lnTo>
                  <a:pt x="32" y="149"/>
                </a:lnTo>
                <a:lnTo>
                  <a:pt x="32" y="145"/>
                </a:lnTo>
                <a:lnTo>
                  <a:pt x="32" y="149"/>
                </a:lnTo>
                <a:lnTo>
                  <a:pt x="37" y="149"/>
                </a:lnTo>
                <a:lnTo>
                  <a:pt x="32" y="149"/>
                </a:lnTo>
                <a:lnTo>
                  <a:pt x="37" y="154"/>
                </a:lnTo>
                <a:lnTo>
                  <a:pt x="37" y="154"/>
                </a:lnTo>
                <a:lnTo>
                  <a:pt x="37" y="154"/>
                </a:lnTo>
                <a:lnTo>
                  <a:pt x="37" y="158"/>
                </a:lnTo>
                <a:lnTo>
                  <a:pt x="37" y="163"/>
                </a:lnTo>
                <a:lnTo>
                  <a:pt x="37" y="163"/>
                </a:lnTo>
                <a:lnTo>
                  <a:pt x="37" y="167"/>
                </a:lnTo>
                <a:lnTo>
                  <a:pt x="37" y="167"/>
                </a:lnTo>
                <a:lnTo>
                  <a:pt x="37" y="167"/>
                </a:lnTo>
                <a:lnTo>
                  <a:pt x="32" y="167"/>
                </a:lnTo>
                <a:lnTo>
                  <a:pt x="32" y="167"/>
                </a:lnTo>
                <a:lnTo>
                  <a:pt x="32" y="172"/>
                </a:lnTo>
                <a:lnTo>
                  <a:pt x="32" y="172"/>
                </a:lnTo>
                <a:lnTo>
                  <a:pt x="32" y="172"/>
                </a:lnTo>
                <a:lnTo>
                  <a:pt x="28" y="177"/>
                </a:lnTo>
                <a:lnTo>
                  <a:pt x="28" y="177"/>
                </a:lnTo>
                <a:lnTo>
                  <a:pt x="23" y="177"/>
                </a:lnTo>
                <a:lnTo>
                  <a:pt x="23" y="177"/>
                </a:lnTo>
                <a:lnTo>
                  <a:pt x="23" y="181"/>
                </a:lnTo>
                <a:lnTo>
                  <a:pt x="23" y="186"/>
                </a:lnTo>
                <a:lnTo>
                  <a:pt x="23" y="190"/>
                </a:lnTo>
                <a:lnTo>
                  <a:pt x="19" y="190"/>
                </a:lnTo>
                <a:lnTo>
                  <a:pt x="19" y="190"/>
                </a:lnTo>
                <a:lnTo>
                  <a:pt x="19" y="190"/>
                </a:lnTo>
                <a:lnTo>
                  <a:pt x="14" y="195"/>
                </a:lnTo>
                <a:lnTo>
                  <a:pt x="14" y="195"/>
                </a:lnTo>
                <a:lnTo>
                  <a:pt x="14" y="199"/>
                </a:lnTo>
                <a:lnTo>
                  <a:pt x="14" y="199"/>
                </a:lnTo>
                <a:lnTo>
                  <a:pt x="9" y="199"/>
                </a:lnTo>
                <a:lnTo>
                  <a:pt x="9" y="204"/>
                </a:lnTo>
                <a:lnTo>
                  <a:pt x="5" y="204"/>
                </a:lnTo>
                <a:lnTo>
                  <a:pt x="5" y="204"/>
                </a:lnTo>
                <a:lnTo>
                  <a:pt x="5" y="204"/>
                </a:lnTo>
                <a:lnTo>
                  <a:pt x="5" y="204"/>
                </a:lnTo>
                <a:lnTo>
                  <a:pt x="5" y="204"/>
                </a:lnTo>
                <a:lnTo>
                  <a:pt x="5" y="208"/>
                </a:lnTo>
                <a:moveTo>
                  <a:pt x="122" y="145"/>
                </a:moveTo>
                <a:lnTo>
                  <a:pt x="122" y="145"/>
                </a:lnTo>
                <a:lnTo>
                  <a:pt x="122" y="145"/>
                </a:lnTo>
                <a:lnTo>
                  <a:pt x="122" y="145"/>
                </a:lnTo>
                <a:lnTo>
                  <a:pt x="127" y="145"/>
                </a:lnTo>
                <a:lnTo>
                  <a:pt x="127" y="145"/>
                </a:lnTo>
                <a:lnTo>
                  <a:pt x="127" y="145"/>
                </a:lnTo>
                <a:lnTo>
                  <a:pt x="127" y="149"/>
                </a:lnTo>
                <a:lnTo>
                  <a:pt x="131" y="149"/>
                </a:lnTo>
                <a:lnTo>
                  <a:pt x="131" y="154"/>
                </a:lnTo>
                <a:lnTo>
                  <a:pt x="131" y="158"/>
                </a:lnTo>
                <a:lnTo>
                  <a:pt x="131" y="158"/>
                </a:lnTo>
                <a:lnTo>
                  <a:pt x="131" y="158"/>
                </a:lnTo>
                <a:lnTo>
                  <a:pt x="131" y="158"/>
                </a:lnTo>
                <a:lnTo>
                  <a:pt x="131" y="158"/>
                </a:lnTo>
                <a:lnTo>
                  <a:pt x="136" y="158"/>
                </a:lnTo>
                <a:lnTo>
                  <a:pt x="136" y="163"/>
                </a:lnTo>
                <a:lnTo>
                  <a:pt x="136" y="163"/>
                </a:lnTo>
                <a:lnTo>
                  <a:pt x="136" y="167"/>
                </a:lnTo>
                <a:lnTo>
                  <a:pt x="136" y="167"/>
                </a:lnTo>
                <a:lnTo>
                  <a:pt x="136" y="167"/>
                </a:lnTo>
                <a:lnTo>
                  <a:pt x="136" y="167"/>
                </a:lnTo>
                <a:lnTo>
                  <a:pt x="136" y="167"/>
                </a:lnTo>
                <a:lnTo>
                  <a:pt x="131" y="167"/>
                </a:lnTo>
                <a:lnTo>
                  <a:pt x="131" y="167"/>
                </a:lnTo>
                <a:lnTo>
                  <a:pt x="131" y="163"/>
                </a:lnTo>
                <a:lnTo>
                  <a:pt x="131" y="167"/>
                </a:lnTo>
                <a:lnTo>
                  <a:pt x="131" y="172"/>
                </a:lnTo>
                <a:lnTo>
                  <a:pt x="131" y="172"/>
                </a:lnTo>
                <a:lnTo>
                  <a:pt x="131" y="172"/>
                </a:lnTo>
                <a:lnTo>
                  <a:pt x="127" y="167"/>
                </a:lnTo>
                <a:lnTo>
                  <a:pt x="127" y="167"/>
                </a:lnTo>
                <a:lnTo>
                  <a:pt x="127" y="167"/>
                </a:lnTo>
                <a:lnTo>
                  <a:pt x="127" y="167"/>
                </a:lnTo>
                <a:lnTo>
                  <a:pt x="127" y="163"/>
                </a:lnTo>
                <a:lnTo>
                  <a:pt x="127" y="158"/>
                </a:lnTo>
                <a:lnTo>
                  <a:pt x="127" y="158"/>
                </a:lnTo>
                <a:lnTo>
                  <a:pt x="127" y="158"/>
                </a:lnTo>
                <a:lnTo>
                  <a:pt x="127" y="154"/>
                </a:lnTo>
                <a:lnTo>
                  <a:pt x="122" y="154"/>
                </a:lnTo>
                <a:lnTo>
                  <a:pt x="122" y="154"/>
                </a:lnTo>
                <a:lnTo>
                  <a:pt x="122" y="154"/>
                </a:lnTo>
                <a:lnTo>
                  <a:pt x="118" y="154"/>
                </a:lnTo>
                <a:lnTo>
                  <a:pt x="118" y="149"/>
                </a:lnTo>
                <a:lnTo>
                  <a:pt x="118" y="145"/>
                </a:lnTo>
                <a:lnTo>
                  <a:pt x="118" y="145"/>
                </a:lnTo>
                <a:lnTo>
                  <a:pt x="118" y="140"/>
                </a:lnTo>
                <a:lnTo>
                  <a:pt x="118" y="140"/>
                </a:lnTo>
                <a:lnTo>
                  <a:pt x="118" y="140"/>
                </a:lnTo>
                <a:lnTo>
                  <a:pt x="118" y="145"/>
                </a:lnTo>
                <a:lnTo>
                  <a:pt x="118" y="145"/>
                </a:lnTo>
                <a:lnTo>
                  <a:pt x="118" y="145"/>
                </a:lnTo>
                <a:lnTo>
                  <a:pt x="122" y="145"/>
                </a:lnTo>
                <a:moveTo>
                  <a:pt x="82" y="140"/>
                </a:moveTo>
                <a:lnTo>
                  <a:pt x="82" y="140"/>
                </a:lnTo>
                <a:lnTo>
                  <a:pt x="86" y="140"/>
                </a:lnTo>
                <a:lnTo>
                  <a:pt x="86" y="140"/>
                </a:lnTo>
                <a:lnTo>
                  <a:pt x="91" y="140"/>
                </a:lnTo>
                <a:lnTo>
                  <a:pt x="91" y="140"/>
                </a:lnTo>
                <a:lnTo>
                  <a:pt x="91" y="145"/>
                </a:lnTo>
                <a:lnTo>
                  <a:pt x="91" y="145"/>
                </a:lnTo>
                <a:lnTo>
                  <a:pt x="95" y="140"/>
                </a:lnTo>
                <a:lnTo>
                  <a:pt x="95" y="140"/>
                </a:lnTo>
                <a:lnTo>
                  <a:pt x="95" y="145"/>
                </a:lnTo>
                <a:lnTo>
                  <a:pt x="95" y="145"/>
                </a:lnTo>
                <a:lnTo>
                  <a:pt x="95" y="145"/>
                </a:lnTo>
                <a:lnTo>
                  <a:pt x="95" y="149"/>
                </a:lnTo>
                <a:lnTo>
                  <a:pt x="95" y="149"/>
                </a:lnTo>
                <a:lnTo>
                  <a:pt x="95" y="149"/>
                </a:lnTo>
                <a:lnTo>
                  <a:pt x="91" y="154"/>
                </a:lnTo>
                <a:lnTo>
                  <a:pt x="91" y="154"/>
                </a:lnTo>
                <a:lnTo>
                  <a:pt x="91" y="154"/>
                </a:lnTo>
                <a:lnTo>
                  <a:pt x="91" y="154"/>
                </a:lnTo>
                <a:lnTo>
                  <a:pt x="91" y="158"/>
                </a:lnTo>
                <a:lnTo>
                  <a:pt x="91" y="158"/>
                </a:lnTo>
                <a:lnTo>
                  <a:pt x="86" y="158"/>
                </a:lnTo>
                <a:lnTo>
                  <a:pt x="82" y="158"/>
                </a:lnTo>
                <a:lnTo>
                  <a:pt x="82" y="163"/>
                </a:lnTo>
                <a:lnTo>
                  <a:pt x="82" y="163"/>
                </a:lnTo>
                <a:lnTo>
                  <a:pt x="77" y="163"/>
                </a:lnTo>
                <a:lnTo>
                  <a:pt x="77" y="163"/>
                </a:lnTo>
                <a:lnTo>
                  <a:pt x="77" y="163"/>
                </a:lnTo>
                <a:lnTo>
                  <a:pt x="77" y="163"/>
                </a:lnTo>
                <a:lnTo>
                  <a:pt x="77" y="158"/>
                </a:lnTo>
                <a:lnTo>
                  <a:pt x="77" y="158"/>
                </a:lnTo>
                <a:lnTo>
                  <a:pt x="77" y="158"/>
                </a:lnTo>
                <a:lnTo>
                  <a:pt x="77" y="154"/>
                </a:lnTo>
                <a:lnTo>
                  <a:pt x="77" y="154"/>
                </a:lnTo>
                <a:lnTo>
                  <a:pt x="77" y="149"/>
                </a:lnTo>
                <a:lnTo>
                  <a:pt x="77" y="145"/>
                </a:lnTo>
                <a:lnTo>
                  <a:pt x="77" y="140"/>
                </a:lnTo>
                <a:lnTo>
                  <a:pt x="77" y="140"/>
                </a:lnTo>
                <a:lnTo>
                  <a:pt x="77" y="140"/>
                </a:lnTo>
                <a:lnTo>
                  <a:pt x="73" y="136"/>
                </a:lnTo>
                <a:lnTo>
                  <a:pt x="73" y="136"/>
                </a:lnTo>
                <a:lnTo>
                  <a:pt x="73" y="136"/>
                </a:lnTo>
                <a:lnTo>
                  <a:pt x="73" y="136"/>
                </a:lnTo>
                <a:lnTo>
                  <a:pt x="77" y="136"/>
                </a:lnTo>
                <a:lnTo>
                  <a:pt x="77" y="136"/>
                </a:lnTo>
                <a:lnTo>
                  <a:pt x="82" y="136"/>
                </a:lnTo>
                <a:lnTo>
                  <a:pt x="82" y="140"/>
                </a:lnTo>
                <a:lnTo>
                  <a:pt x="82" y="140"/>
                </a:lnTo>
                <a:moveTo>
                  <a:pt x="127" y="122"/>
                </a:moveTo>
                <a:lnTo>
                  <a:pt x="127" y="122"/>
                </a:lnTo>
                <a:lnTo>
                  <a:pt x="131" y="122"/>
                </a:lnTo>
                <a:lnTo>
                  <a:pt x="131" y="122"/>
                </a:lnTo>
                <a:lnTo>
                  <a:pt x="131" y="127"/>
                </a:lnTo>
                <a:lnTo>
                  <a:pt x="131" y="127"/>
                </a:lnTo>
                <a:lnTo>
                  <a:pt x="131" y="127"/>
                </a:lnTo>
                <a:lnTo>
                  <a:pt x="131" y="127"/>
                </a:lnTo>
                <a:lnTo>
                  <a:pt x="136" y="127"/>
                </a:lnTo>
                <a:lnTo>
                  <a:pt x="136" y="127"/>
                </a:lnTo>
                <a:lnTo>
                  <a:pt x="136" y="131"/>
                </a:lnTo>
                <a:lnTo>
                  <a:pt x="136" y="131"/>
                </a:lnTo>
                <a:lnTo>
                  <a:pt x="136" y="136"/>
                </a:lnTo>
                <a:lnTo>
                  <a:pt x="136" y="136"/>
                </a:lnTo>
                <a:lnTo>
                  <a:pt x="136" y="140"/>
                </a:lnTo>
                <a:lnTo>
                  <a:pt x="136" y="140"/>
                </a:lnTo>
                <a:lnTo>
                  <a:pt x="136" y="140"/>
                </a:lnTo>
                <a:lnTo>
                  <a:pt x="136" y="145"/>
                </a:lnTo>
                <a:lnTo>
                  <a:pt x="140" y="145"/>
                </a:lnTo>
                <a:lnTo>
                  <a:pt x="140" y="145"/>
                </a:lnTo>
                <a:lnTo>
                  <a:pt x="140" y="145"/>
                </a:lnTo>
                <a:lnTo>
                  <a:pt x="140" y="145"/>
                </a:lnTo>
                <a:lnTo>
                  <a:pt x="140" y="149"/>
                </a:lnTo>
                <a:lnTo>
                  <a:pt x="140" y="149"/>
                </a:lnTo>
                <a:lnTo>
                  <a:pt x="140" y="149"/>
                </a:lnTo>
                <a:lnTo>
                  <a:pt x="140" y="149"/>
                </a:lnTo>
                <a:lnTo>
                  <a:pt x="140" y="149"/>
                </a:lnTo>
                <a:lnTo>
                  <a:pt x="136" y="149"/>
                </a:lnTo>
                <a:lnTo>
                  <a:pt x="136" y="149"/>
                </a:lnTo>
                <a:lnTo>
                  <a:pt x="131" y="149"/>
                </a:lnTo>
                <a:lnTo>
                  <a:pt x="131" y="145"/>
                </a:lnTo>
                <a:lnTo>
                  <a:pt x="131" y="145"/>
                </a:lnTo>
                <a:lnTo>
                  <a:pt x="127" y="145"/>
                </a:lnTo>
                <a:lnTo>
                  <a:pt x="127" y="140"/>
                </a:lnTo>
                <a:lnTo>
                  <a:pt x="127" y="140"/>
                </a:lnTo>
                <a:lnTo>
                  <a:pt x="127" y="140"/>
                </a:lnTo>
                <a:lnTo>
                  <a:pt x="127" y="136"/>
                </a:lnTo>
                <a:lnTo>
                  <a:pt x="127" y="136"/>
                </a:lnTo>
                <a:lnTo>
                  <a:pt x="127" y="136"/>
                </a:lnTo>
                <a:lnTo>
                  <a:pt x="122" y="136"/>
                </a:lnTo>
                <a:lnTo>
                  <a:pt x="122" y="136"/>
                </a:lnTo>
                <a:lnTo>
                  <a:pt x="122" y="136"/>
                </a:lnTo>
                <a:lnTo>
                  <a:pt x="122" y="131"/>
                </a:lnTo>
                <a:lnTo>
                  <a:pt x="122" y="131"/>
                </a:lnTo>
                <a:lnTo>
                  <a:pt x="118" y="131"/>
                </a:lnTo>
                <a:lnTo>
                  <a:pt x="118" y="131"/>
                </a:lnTo>
                <a:lnTo>
                  <a:pt x="118" y="127"/>
                </a:lnTo>
                <a:lnTo>
                  <a:pt x="113" y="127"/>
                </a:lnTo>
                <a:lnTo>
                  <a:pt x="113" y="122"/>
                </a:lnTo>
                <a:lnTo>
                  <a:pt x="113" y="122"/>
                </a:lnTo>
                <a:lnTo>
                  <a:pt x="118" y="122"/>
                </a:lnTo>
                <a:lnTo>
                  <a:pt x="122" y="122"/>
                </a:lnTo>
                <a:lnTo>
                  <a:pt x="127" y="118"/>
                </a:lnTo>
                <a:lnTo>
                  <a:pt x="127" y="122"/>
                </a:lnTo>
                <a:moveTo>
                  <a:pt x="104" y="127"/>
                </a:moveTo>
                <a:lnTo>
                  <a:pt x="104" y="127"/>
                </a:lnTo>
                <a:lnTo>
                  <a:pt x="104" y="127"/>
                </a:lnTo>
                <a:lnTo>
                  <a:pt x="109" y="131"/>
                </a:lnTo>
                <a:lnTo>
                  <a:pt x="109" y="136"/>
                </a:lnTo>
                <a:lnTo>
                  <a:pt x="109" y="136"/>
                </a:lnTo>
                <a:lnTo>
                  <a:pt x="109" y="136"/>
                </a:lnTo>
                <a:lnTo>
                  <a:pt x="104" y="136"/>
                </a:lnTo>
                <a:lnTo>
                  <a:pt x="104" y="131"/>
                </a:lnTo>
                <a:lnTo>
                  <a:pt x="104" y="131"/>
                </a:lnTo>
                <a:lnTo>
                  <a:pt x="104" y="131"/>
                </a:lnTo>
                <a:lnTo>
                  <a:pt x="104" y="131"/>
                </a:lnTo>
                <a:lnTo>
                  <a:pt x="104" y="131"/>
                </a:lnTo>
                <a:lnTo>
                  <a:pt x="100" y="131"/>
                </a:lnTo>
                <a:lnTo>
                  <a:pt x="100" y="127"/>
                </a:lnTo>
                <a:lnTo>
                  <a:pt x="100" y="127"/>
                </a:lnTo>
                <a:lnTo>
                  <a:pt x="100" y="127"/>
                </a:lnTo>
                <a:lnTo>
                  <a:pt x="95" y="131"/>
                </a:lnTo>
                <a:lnTo>
                  <a:pt x="95" y="136"/>
                </a:lnTo>
                <a:lnTo>
                  <a:pt x="95" y="131"/>
                </a:lnTo>
                <a:lnTo>
                  <a:pt x="95" y="131"/>
                </a:lnTo>
                <a:lnTo>
                  <a:pt x="95" y="127"/>
                </a:lnTo>
                <a:lnTo>
                  <a:pt x="95" y="122"/>
                </a:lnTo>
                <a:lnTo>
                  <a:pt x="95" y="122"/>
                </a:lnTo>
                <a:lnTo>
                  <a:pt x="95" y="122"/>
                </a:lnTo>
                <a:lnTo>
                  <a:pt x="95" y="122"/>
                </a:lnTo>
                <a:lnTo>
                  <a:pt x="100" y="122"/>
                </a:lnTo>
                <a:lnTo>
                  <a:pt x="100" y="122"/>
                </a:lnTo>
                <a:lnTo>
                  <a:pt x="100" y="122"/>
                </a:lnTo>
                <a:lnTo>
                  <a:pt x="104" y="127"/>
                </a:lnTo>
                <a:moveTo>
                  <a:pt x="46" y="104"/>
                </a:moveTo>
                <a:lnTo>
                  <a:pt x="46" y="104"/>
                </a:lnTo>
                <a:lnTo>
                  <a:pt x="46" y="104"/>
                </a:lnTo>
                <a:lnTo>
                  <a:pt x="50" y="104"/>
                </a:lnTo>
                <a:lnTo>
                  <a:pt x="50" y="104"/>
                </a:lnTo>
                <a:lnTo>
                  <a:pt x="50" y="104"/>
                </a:lnTo>
                <a:lnTo>
                  <a:pt x="55" y="104"/>
                </a:lnTo>
                <a:lnTo>
                  <a:pt x="55" y="104"/>
                </a:lnTo>
                <a:lnTo>
                  <a:pt x="55" y="104"/>
                </a:lnTo>
                <a:lnTo>
                  <a:pt x="59" y="104"/>
                </a:lnTo>
                <a:lnTo>
                  <a:pt x="59" y="109"/>
                </a:lnTo>
                <a:lnTo>
                  <a:pt x="59" y="109"/>
                </a:lnTo>
                <a:lnTo>
                  <a:pt x="64" y="109"/>
                </a:lnTo>
                <a:lnTo>
                  <a:pt x="64" y="109"/>
                </a:lnTo>
                <a:lnTo>
                  <a:pt x="64" y="113"/>
                </a:lnTo>
                <a:lnTo>
                  <a:pt x="64" y="113"/>
                </a:lnTo>
                <a:lnTo>
                  <a:pt x="64" y="118"/>
                </a:lnTo>
                <a:lnTo>
                  <a:pt x="64" y="118"/>
                </a:lnTo>
                <a:lnTo>
                  <a:pt x="64" y="122"/>
                </a:lnTo>
                <a:lnTo>
                  <a:pt x="64" y="122"/>
                </a:lnTo>
                <a:lnTo>
                  <a:pt x="64" y="122"/>
                </a:lnTo>
                <a:lnTo>
                  <a:pt x="64" y="127"/>
                </a:lnTo>
                <a:lnTo>
                  <a:pt x="64" y="127"/>
                </a:lnTo>
                <a:lnTo>
                  <a:pt x="64" y="127"/>
                </a:lnTo>
                <a:lnTo>
                  <a:pt x="64" y="127"/>
                </a:lnTo>
                <a:lnTo>
                  <a:pt x="64" y="127"/>
                </a:lnTo>
                <a:lnTo>
                  <a:pt x="59" y="127"/>
                </a:lnTo>
                <a:lnTo>
                  <a:pt x="59" y="127"/>
                </a:lnTo>
                <a:lnTo>
                  <a:pt x="59" y="127"/>
                </a:lnTo>
                <a:lnTo>
                  <a:pt x="59" y="127"/>
                </a:lnTo>
                <a:lnTo>
                  <a:pt x="59" y="127"/>
                </a:lnTo>
                <a:lnTo>
                  <a:pt x="59" y="127"/>
                </a:lnTo>
                <a:lnTo>
                  <a:pt x="55" y="127"/>
                </a:lnTo>
                <a:lnTo>
                  <a:pt x="55" y="122"/>
                </a:lnTo>
                <a:lnTo>
                  <a:pt x="55" y="122"/>
                </a:lnTo>
                <a:lnTo>
                  <a:pt x="55" y="122"/>
                </a:lnTo>
                <a:lnTo>
                  <a:pt x="55" y="118"/>
                </a:lnTo>
                <a:lnTo>
                  <a:pt x="50" y="118"/>
                </a:lnTo>
                <a:lnTo>
                  <a:pt x="50" y="118"/>
                </a:lnTo>
                <a:lnTo>
                  <a:pt x="50" y="118"/>
                </a:lnTo>
                <a:lnTo>
                  <a:pt x="50" y="118"/>
                </a:lnTo>
                <a:lnTo>
                  <a:pt x="50" y="113"/>
                </a:lnTo>
                <a:lnTo>
                  <a:pt x="46" y="109"/>
                </a:lnTo>
                <a:lnTo>
                  <a:pt x="46" y="109"/>
                </a:lnTo>
                <a:lnTo>
                  <a:pt x="46" y="109"/>
                </a:lnTo>
                <a:lnTo>
                  <a:pt x="46" y="109"/>
                </a:lnTo>
                <a:lnTo>
                  <a:pt x="46" y="109"/>
                </a:lnTo>
                <a:lnTo>
                  <a:pt x="41" y="104"/>
                </a:lnTo>
                <a:lnTo>
                  <a:pt x="41" y="104"/>
                </a:lnTo>
                <a:lnTo>
                  <a:pt x="41" y="104"/>
                </a:lnTo>
                <a:lnTo>
                  <a:pt x="41" y="104"/>
                </a:lnTo>
                <a:lnTo>
                  <a:pt x="41" y="104"/>
                </a:lnTo>
                <a:lnTo>
                  <a:pt x="41" y="104"/>
                </a:lnTo>
                <a:lnTo>
                  <a:pt x="41" y="104"/>
                </a:lnTo>
                <a:lnTo>
                  <a:pt x="46" y="104"/>
                </a:lnTo>
                <a:lnTo>
                  <a:pt x="46" y="104"/>
                </a:lnTo>
                <a:moveTo>
                  <a:pt x="32" y="0"/>
                </a:moveTo>
                <a:lnTo>
                  <a:pt x="32" y="0"/>
                </a:lnTo>
                <a:lnTo>
                  <a:pt x="32" y="0"/>
                </a:lnTo>
                <a:lnTo>
                  <a:pt x="41" y="5"/>
                </a:lnTo>
                <a:lnTo>
                  <a:pt x="41" y="5"/>
                </a:lnTo>
                <a:lnTo>
                  <a:pt x="46" y="5"/>
                </a:lnTo>
                <a:lnTo>
                  <a:pt x="46" y="5"/>
                </a:lnTo>
                <a:lnTo>
                  <a:pt x="50" y="5"/>
                </a:lnTo>
                <a:lnTo>
                  <a:pt x="50" y="5"/>
                </a:lnTo>
                <a:lnTo>
                  <a:pt x="50" y="0"/>
                </a:lnTo>
                <a:lnTo>
                  <a:pt x="50" y="0"/>
                </a:lnTo>
                <a:lnTo>
                  <a:pt x="50" y="0"/>
                </a:lnTo>
                <a:lnTo>
                  <a:pt x="50" y="0"/>
                </a:lnTo>
                <a:lnTo>
                  <a:pt x="55" y="5"/>
                </a:lnTo>
                <a:lnTo>
                  <a:pt x="55" y="5"/>
                </a:lnTo>
                <a:lnTo>
                  <a:pt x="50" y="9"/>
                </a:lnTo>
                <a:lnTo>
                  <a:pt x="50" y="9"/>
                </a:lnTo>
                <a:lnTo>
                  <a:pt x="55" y="14"/>
                </a:lnTo>
                <a:lnTo>
                  <a:pt x="55" y="18"/>
                </a:lnTo>
                <a:lnTo>
                  <a:pt x="55" y="18"/>
                </a:lnTo>
                <a:lnTo>
                  <a:pt x="55" y="23"/>
                </a:lnTo>
                <a:lnTo>
                  <a:pt x="55" y="23"/>
                </a:lnTo>
                <a:lnTo>
                  <a:pt x="59" y="23"/>
                </a:lnTo>
                <a:lnTo>
                  <a:pt x="59" y="23"/>
                </a:lnTo>
                <a:lnTo>
                  <a:pt x="59" y="27"/>
                </a:lnTo>
                <a:lnTo>
                  <a:pt x="59" y="27"/>
                </a:lnTo>
                <a:lnTo>
                  <a:pt x="59" y="27"/>
                </a:lnTo>
                <a:lnTo>
                  <a:pt x="64" y="27"/>
                </a:lnTo>
                <a:lnTo>
                  <a:pt x="64" y="27"/>
                </a:lnTo>
                <a:lnTo>
                  <a:pt x="64" y="32"/>
                </a:lnTo>
                <a:lnTo>
                  <a:pt x="64" y="36"/>
                </a:lnTo>
                <a:lnTo>
                  <a:pt x="59" y="41"/>
                </a:lnTo>
                <a:lnTo>
                  <a:pt x="59" y="45"/>
                </a:lnTo>
                <a:lnTo>
                  <a:pt x="59" y="45"/>
                </a:lnTo>
                <a:lnTo>
                  <a:pt x="59" y="50"/>
                </a:lnTo>
                <a:lnTo>
                  <a:pt x="55" y="50"/>
                </a:lnTo>
                <a:lnTo>
                  <a:pt x="55" y="50"/>
                </a:lnTo>
                <a:lnTo>
                  <a:pt x="50" y="54"/>
                </a:lnTo>
                <a:lnTo>
                  <a:pt x="50" y="54"/>
                </a:lnTo>
                <a:lnTo>
                  <a:pt x="55" y="54"/>
                </a:lnTo>
                <a:lnTo>
                  <a:pt x="55" y="59"/>
                </a:lnTo>
                <a:lnTo>
                  <a:pt x="55" y="59"/>
                </a:lnTo>
                <a:lnTo>
                  <a:pt x="55" y="59"/>
                </a:lnTo>
                <a:lnTo>
                  <a:pt x="50" y="63"/>
                </a:lnTo>
                <a:lnTo>
                  <a:pt x="50" y="63"/>
                </a:lnTo>
                <a:lnTo>
                  <a:pt x="50" y="63"/>
                </a:lnTo>
                <a:lnTo>
                  <a:pt x="50" y="63"/>
                </a:lnTo>
                <a:lnTo>
                  <a:pt x="50" y="68"/>
                </a:lnTo>
                <a:lnTo>
                  <a:pt x="50" y="68"/>
                </a:lnTo>
                <a:lnTo>
                  <a:pt x="55" y="73"/>
                </a:lnTo>
                <a:lnTo>
                  <a:pt x="59" y="77"/>
                </a:lnTo>
                <a:lnTo>
                  <a:pt x="59" y="77"/>
                </a:lnTo>
                <a:lnTo>
                  <a:pt x="59" y="77"/>
                </a:lnTo>
                <a:lnTo>
                  <a:pt x="59" y="77"/>
                </a:lnTo>
                <a:lnTo>
                  <a:pt x="59" y="82"/>
                </a:lnTo>
                <a:lnTo>
                  <a:pt x="59" y="82"/>
                </a:lnTo>
                <a:lnTo>
                  <a:pt x="64" y="86"/>
                </a:lnTo>
                <a:lnTo>
                  <a:pt x="64" y="91"/>
                </a:lnTo>
                <a:lnTo>
                  <a:pt x="64" y="91"/>
                </a:lnTo>
                <a:lnTo>
                  <a:pt x="64" y="91"/>
                </a:lnTo>
                <a:lnTo>
                  <a:pt x="64" y="91"/>
                </a:lnTo>
                <a:lnTo>
                  <a:pt x="68" y="95"/>
                </a:lnTo>
                <a:lnTo>
                  <a:pt x="68" y="95"/>
                </a:lnTo>
                <a:lnTo>
                  <a:pt x="73" y="95"/>
                </a:lnTo>
                <a:lnTo>
                  <a:pt x="73" y="91"/>
                </a:lnTo>
                <a:lnTo>
                  <a:pt x="73" y="91"/>
                </a:lnTo>
                <a:lnTo>
                  <a:pt x="73" y="91"/>
                </a:lnTo>
                <a:lnTo>
                  <a:pt x="68" y="91"/>
                </a:lnTo>
                <a:lnTo>
                  <a:pt x="68" y="91"/>
                </a:lnTo>
                <a:lnTo>
                  <a:pt x="68" y="86"/>
                </a:lnTo>
                <a:lnTo>
                  <a:pt x="73" y="86"/>
                </a:lnTo>
                <a:lnTo>
                  <a:pt x="73" y="86"/>
                </a:lnTo>
                <a:lnTo>
                  <a:pt x="73" y="86"/>
                </a:lnTo>
                <a:lnTo>
                  <a:pt x="77" y="86"/>
                </a:lnTo>
                <a:lnTo>
                  <a:pt x="77" y="86"/>
                </a:lnTo>
                <a:lnTo>
                  <a:pt x="82" y="86"/>
                </a:lnTo>
                <a:lnTo>
                  <a:pt x="82" y="86"/>
                </a:lnTo>
                <a:lnTo>
                  <a:pt x="82" y="91"/>
                </a:lnTo>
                <a:lnTo>
                  <a:pt x="86" y="91"/>
                </a:lnTo>
                <a:lnTo>
                  <a:pt x="86" y="95"/>
                </a:lnTo>
                <a:lnTo>
                  <a:pt x="86" y="95"/>
                </a:lnTo>
                <a:lnTo>
                  <a:pt x="86" y="95"/>
                </a:lnTo>
                <a:lnTo>
                  <a:pt x="86" y="95"/>
                </a:lnTo>
                <a:lnTo>
                  <a:pt x="91" y="95"/>
                </a:lnTo>
                <a:lnTo>
                  <a:pt x="91" y="95"/>
                </a:lnTo>
                <a:lnTo>
                  <a:pt x="91" y="91"/>
                </a:lnTo>
                <a:lnTo>
                  <a:pt x="91" y="91"/>
                </a:lnTo>
                <a:lnTo>
                  <a:pt x="91" y="91"/>
                </a:lnTo>
                <a:lnTo>
                  <a:pt x="91" y="91"/>
                </a:lnTo>
                <a:lnTo>
                  <a:pt x="91" y="91"/>
                </a:lnTo>
                <a:lnTo>
                  <a:pt x="91" y="91"/>
                </a:lnTo>
                <a:lnTo>
                  <a:pt x="95" y="95"/>
                </a:lnTo>
                <a:lnTo>
                  <a:pt x="95" y="95"/>
                </a:lnTo>
                <a:lnTo>
                  <a:pt x="95" y="95"/>
                </a:lnTo>
                <a:lnTo>
                  <a:pt x="100" y="95"/>
                </a:lnTo>
                <a:lnTo>
                  <a:pt x="100" y="95"/>
                </a:lnTo>
                <a:lnTo>
                  <a:pt x="100" y="95"/>
                </a:lnTo>
                <a:lnTo>
                  <a:pt x="95" y="95"/>
                </a:lnTo>
                <a:lnTo>
                  <a:pt x="95" y="100"/>
                </a:lnTo>
                <a:lnTo>
                  <a:pt x="95" y="100"/>
                </a:lnTo>
                <a:lnTo>
                  <a:pt x="100" y="104"/>
                </a:lnTo>
                <a:lnTo>
                  <a:pt x="100" y="104"/>
                </a:lnTo>
                <a:lnTo>
                  <a:pt x="100" y="104"/>
                </a:lnTo>
                <a:lnTo>
                  <a:pt x="100" y="109"/>
                </a:lnTo>
                <a:lnTo>
                  <a:pt x="100" y="109"/>
                </a:lnTo>
                <a:lnTo>
                  <a:pt x="104" y="109"/>
                </a:lnTo>
                <a:lnTo>
                  <a:pt x="104" y="109"/>
                </a:lnTo>
                <a:lnTo>
                  <a:pt x="104" y="109"/>
                </a:lnTo>
                <a:lnTo>
                  <a:pt x="109" y="109"/>
                </a:lnTo>
                <a:lnTo>
                  <a:pt x="109" y="109"/>
                </a:lnTo>
                <a:lnTo>
                  <a:pt x="109" y="118"/>
                </a:lnTo>
                <a:lnTo>
                  <a:pt x="109" y="122"/>
                </a:lnTo>
                <a:lnTo>
                  <a:pt x="104" y="118"/>
                </a:lnTo>
                <a:lnTo>
                  <a:pt x="104" y="118"/>
                </a:lnTo>
                <a:lnTo>
                  <a:pt x="104" y="113"/>
                </a:lnTo>
                <a:lnTo>
                  <a:pt x="104" y="113"/>
                </a:lnTo>
                <a:lnTo>
                  <a:pt x="104" y="113"/>
                </a:lnTo>
                <a:lnTo>
                  <a:pt x="104" y="113"/>
                </a:lnTo>
                <a:lnTo>
                  <a:pt x="100" y="113"/>
                </a:lnTo>
                <a:lnTo>
                  <a:pt x="100" y="113"/>
                </a:lnTo>
                <a:lnTo>
                  <a:pt x="100" y="113"/>
                </a:lnTo>
                <a:lnTo>
                  <a:pt x="95" y="109"/>
                </a:lnTo>
                <a:lnTo>
                  <a:pt x="95" y="109"/>
                </a:lnTo>
                <a:lnTo>
                  <a:pt x="91" y="109"/>
                </a:lnTo>
                <a:lnTo>
                  <a:pt x="91" y="109"/>
                </a:lnTo>
                <a:lnTo>
                  <a:pt x="91" y="104"/>
                </a:lnTo>
                <a:lnTo>
                  <a:pt x="91" y="104"/>
                </a:lnTo>
                <a:lnTo>
                  <a:pt x="91" y="104"/>
                </a:lnTo>
                <a:lnTo>
                  <a:pt x="82" y="100"/>
                </a:lnTo>
                <a:lnTo>
                  <a:pt x="82" y="100"/>
                </a:lnTo>
                <a:lnTo>
                  <a:pt x="82" y="95"/>
                </a:lnTo>
                <a:lnTo>
                  <a:pt x="77" y="95"/>
                </a:lnTo>
                <a:lnTo>
                  <a:pt x="77" y="95"/>
                </a:lnTo>
                <a:lnTo>
                  <a:pt x="77" y="95"/>
                </a:lnTo>
                <a:lnTo>
                  <a:pt x="77" y="95"/>
                </a:lnTo>
                <a:lnTo>
                  <a:pt x="77" y="95"/>
                </a:lnTo>
                <a:lnTo>
                  <a:pt x="77" y="95"/>
                </a:lnTo>
                <a:lnTo>
                  <a:pt x="77" y="100"/>
                </a:lnTo>
                <a:lnTo>
                  <a:pt x="77" y="100"/>
                </a:lnTo>
                <a:lnTo>
                  <a:pt x="77" y="100"/>
                </a:lnTo>
                <a:lnTo>
                  <a:pt x="77" y="100"/>
                </a:lnTo>
                <a:lnTo>
                  <a:pt x="82" y="104"/>
                </a:lnTo>
                <a:lnTo>
                  <a:pt x="82" y="109"/>
                </a:lnTo>
                <a:lnTo>
                  <a:pt x="82" y="109"/>
                </a:lnTo>
                <a:lnTo>
                  <a:pt x="77" y="109"/>
                </a:lnTo>
                <a:lnTo>
                  <a:pt x="77" y="104"/>
                </a:lnTo>
                <a:lnTo>
                  <a:pt x="77" y="104"/>
                </a:lnTo>
                <a:lnTo>
                  <a:pt x="77" y="104"/>
                </a:lnTo>
                <a:lnTo>
                  <a:pt x="77" y="100"/>
                </a:lnTo>
                <a:lnTo>
                  <a:pt x="73" y="100"/>
                </a:lnTo>
                <a:lnTo>
                  <a:pt x="68" y="95"/>
                </a:lnTo>
                <a:lnTo>
                  <a:pt x="64" y="95"/>
                </a:lnTo>
                <a:lnTo>
                  <a:pt x="64" y="95"/>
                </a:lnTo>
                <a:lnTo>
                  <a:pt x="64" y="95"/>
                </a:lnTo>
                <a:lnTo>
                  <a:pt x="59" y="95"/>
                </a:lnTo>
                <a:lnTo>
                  <a:pt x="59" y="95"/>
                </a:lnTo>
                <a:lnTo>
                  <a:pt x="59" y="95"/>
                </a:lnTo>
                <a:lnTo>
                  <a:pt x="59" y="100"/>
                </a:lnTo>
                <a:lnTo>
                  <a:pt x="59" y="100"/>
                </a:lnTo>
                <a:lnTo>
                  <a:pt x="55" y="100"/>
                </a:lnTo>
                <a:lnTo>
                  <a:pt x="55" y="100"/>
                </a:lnTo>
                <a:lnTo>
                  <a:pt x="50" y="95"/>
                </a:lnTo>
                <a:lnTo>
                  <a:pt x="50" y="95"/>
                </a:lnTo>
                <a:lnTo>
                  <a:pt x="46" y="95"/>
                </a:lnTo>
                <a:lnTo>
                  <a:pt x="46" y="95"/>
                </a:lnTo>
                <a:lnTo>
                  <a:pt x="46" y="95"/>
                </a:lnTo>
                <a:lnTo>
                  <a:pt x="41" y="91"/>
                </a:lnTo>
                <a:lnTo>
                  <a:pt x="41" y="91"/>
                </a:lnTo>
                <a:lnTo>
                  <a:pt x="41" y="86"/>
                </a:lnTo>
                <a:lnTo>
                  <a:pt x="41" y="86"/>
                </a:lnTo>
                <a:lnTo>
                  <a:pt x="46" y="82"/>
                </a:lnTo>
                <a:lnTo>
                  <a:pt x="46" y="82"/>
                </a:lnTo>
                <a:lnTo>
                  <a:pt x="46" y="77"/>
                </a:lnTo>
                <a:lnTo>
                  <a:pt x="46" y="77"/>
                </a:lnTo>
                <a:lnTo>
                  <a:pt x="41" y="77"/>
                </a:lnTo>
                <a:lnTo>
                  <a:pt x="41" y="77"/>
                </a:lnTo>
                <a:lnTo>
                  <a:pt x="41" y="77"/>
                </a:lnTo>
                <a:lnTo>
                  <a:pt x="41" y="73"/>
                </a:lnTo>
                <a:lnTo>
                  <a:pt x="41" y="77"/>
                </a:lnTo>
                <a:lnTo>
                  <a:pt x="41" y="82"/>
                </a:lnTo>
                <a:lnTo>
                  <a:pt x="41" y="82"/>
                </a:lnTo>
                <a:lnTo>
                  <a:pt x="41" y="82"/>
                </a:lnTo>
                <a:lnTo>
                  <a:pt x="41" y="82"/>
                </a:lnTo>
                <a:lnTo>
                  <a:pt x="37" y="82"/>
                </a:lnTo>
                <a:lnTo>
                  <a:pt x="37" y="82"/>
                </a:lnTo>
                <a:lnTo>
                  <a:pt x="37" y="82"/>
                </a:lnTo>
                <a:lnTo>
                  <a:pt x="37" y="77"/>
                </a:lnTo>
                <a:lnTo>
                  <a:pt x="32" y="77"/>
                </a:lnTo>
                <a:lnTo>
                  <a:pt x="32" y="77"/>
                </a:lnTo>
                <a:lnTo>
                  <a:pt x="32" y="77"/>
                </a:lnTo>
                <a:lnTo>
                  <a:pt x="32" y="77"/>
                </a:lnTo>
                <a:lnTo>
                  <a:pt x="28" y="73"/>
                </a:lnTo>
                <a:lnTo>
                  <a:pt x="28" y="68"/>
                </a:lnTo>
                <a:lnTo>
                  <a:pt x="28" y="68"/>
                </a:lnTo>
                <a:lnTo>
                  <a:pt x="28" y="63"/>
                </a:lnTo>
                <a:lnTo>
                  <a:pt x="28" y="63"/>
                </a:lnTo>
                <a:lnTo>
                  <a:pt x="23" y="54"/>
                </a:lnTo>
                <a:lnTo>
                  <a:pt x="23" y="54"/>
                </a:lnTo>
                <a:lnTo>
                  <a:pt x="23" y="54"/>
                </a:lnTo>
                <a:lnTo>
                  <a:pt x="23" y="54"/>
                </a:lnTo>
                <a:lnTo>
                  <a:pt x="19" y="50"/>
                </a:lnTo>
                <a:lnTo>
                  <a:pt x="19" y="50"/>
                </a:lnTo>
                <a:lnTo>
                  <a:pt x="19" y="45"/>
                </a:lnTo>
                <a:lnTo>
                  <a:pt x="19" y="45"/>
                </a:lnTo>
                <a:lnTo>
                  <a:pt x="19" y="45"/>
                </a:lnTo>
                <a:lnTo>
                  <a:pt x="23" y="45"/>
                </a:lnTo>
                <a:lnTo>
                  <a:pt x="23" y="45"/>
                </a:lnTo>
                <a:lnTo>
                  <a:pt x="23" y="50"/>
                </a:lnTo>
                <a:lnTo>
                  <a:pt x="23" y="50"/>
                </a:lnTo>
                <a:lnTo>
                  <a:pt x="28" y="50"/>
                </a:lnTo>
                <a:lnTo>
                  <a:pt x="28" y="50"/>
                </a:lnTo>
                <a:lnTo>
                  <a:pt x="28" y="50"/>
                </a:lnTo>
                <a:lnTo>
                  <a:pt x="32" y="50"/>
                </a:lnTo>
                <a:lnTo>
                  <a:pt x="32" y="50"/>
                </a:lnTo>
                <a:lnTo>
                  <a:pt x="32" y="50"/>
                </a:lnTo>
                <a:lnTo>
                  <a:pt x="32" y="45"/>
                </a:lnTo>
                <a:lnTo>
                  <a:pt x="28" y="45"/>
                </a:lnTo>
                <a:lnTo>
                  <a:pt x="28" y="41"/>
                </a:lnTo>
                <a:lnTo>
                  <a:pt x="28" y="41"/>
                </a:lnTo>
                <a:lnTo>
                  <a:pt x="28" y="36"/>
                </a:lnTo>
                <a:lnTo>
                  <a:pt x="28" y="32"/>
                </a:lnTo>
                <a:lnTo>
                  <a:pt x="28" y="32"/>
                </a:lnTo>
                <a:lnTo>
                  <a:pt x="28" y="27"/>
                </a:lnTo>
                <a:lnTo>
                  <a:pt x="28" y="23"/>
                </a:lnTo>
                <a:lnTo>
                  <a:pt x="23" y="23"/>
                </a:lnTo>
                <a:lnTo>
                  <a:pt x="23" y="23"/>
                </a:lnTo>
                <a:lnTo>
                  <a:pt x="23" y="18"/>
                </a:lnTo>
                <a:lnTo>
                  <a:pt x="23" y="9"/>
                </a:lnTo>
                <a:lnTo>
                  <a:pt x="23" y="5"/>
                </a:lnTo>
                <a:lnTo>
                  <a:pt x="23" y="5"/>
                </a:lnTo>
                <a:lnTo>
                  <a:pt x="23" y="0"/>
                </a:lnTo>
                <a:lnTo>
                  <a:pt x="23" y="0"/>
                </a:lnTo>
                <a:lnTo>
                  <a:pt x="28" y="0"/>
                </a:lnTo>
                <a:lnTo>
                  <a:pt x="28" y="0"/>
                </a:lnTo>
                <a:lnTo>
                  <a:pt x="28" y="0"/>
                </a:lnTo>
                <a:lnTo>
                  <a:pt x="28" y="0"/>
                </a:lnTo>
                <a:lnTo>
                  <a:pt x="32" y="0"/>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4" name="Freeform 130">
            <a:extLst>
              <a:ext uri="{FF2B5EF4-FFF2-40B4-BE49-F238E27FC236}">
                <a16:creationId xmlns:a16="http://schemas.microsoft.com/office/drawing/2014/main" id="{5DD15F4F-B556-D046-9A33-67CD75741CF1}"/>
              </a:ext>
            </a:extLst>
          </p:cNvPr>
          <p:cNvSpPr>
            <a:spLocks noEditPoints="1"/>
          </p:cNvSpPr>
          <p:nvPr/>
        </p:nvSpPr>
        <p:spPr bwMode="auto">
          <a:xfrm>
            <a:off x="11320100" y="4347287"/>
            <a:ext cx="638582" cy="450517"/>
          </a:xfrm>
          <a:custGeom>
            <a:avLst/>
            <a:gdLst>
              <a:gd name="T0" fmla="*/ 262 w 266"/>
              <a:gd name="T1" fmla="*/ 108 h 185"/>
              <a:gd name="T2" fmla="*/ 253 w 266"/>
              <a:gd name="T3" fmla="*/ 95 h 185"/>
              <a:gd name="T4" fmla="*/ 248 w 266"/>
              <a:gd name="T5" fmla="*/ 77 h 185"/>
              <a:gd name="T6" fmla="*/ 257 w 266"/>
              <a:gd name="T7" fmla="*/ 86 h 185"/>
              <a:gd name="T8" fmla="*/ 266 w 266"/>
              <a:gd name="T9" fmla="*/ 104 h 185"/>
              <a:gd name="T10" fmla="*/ 207 w 266"/>
              <a:gd name="T11" fmla="*/ 54 h 185"/>
              <a:gd name="T12" fmla="*/ 203 w 266"/>
              <a:gd name="T13" fmla="*/ 67 h 185"/>
              <a:gd name="T14" fmla="*/ 189 w 266"/>
              <a:gd name="T15" fmla="*/ 81 h 185"/>
              <a:gd name="T16" fmla="*/ 176 w 266"/>
              <a:gd name="T17" fmla="*/ 90 h 185"/>
              <a:gd name="T18" fmla="*/ 158 w 266"/>
              <a:gd name="T19" fmla="*/ 90 h 185"/>
              <a:gd name="T20" fmla="*/ 140 w 266"/>
              <a:gd name="T21" fmla="*/ 81 h 185"/>
              <a:gd name="T22" fmla="*/ 144 w 266"/>
              <a:gd name="T23" fmla="*/ 77 h 185"/>
              <a:gd name="T24" fmla="*/ 167 w 266"/>
              <a:gd name="T25" fmla="*/ 77 h 185"/>
              <a:gd name="T26" fmla="*/ 167 w 266"/>
              <a:gd name="T27" fmla="*/ 72 h 185"/>
              <a:gd name="T28" fmla="*/ 180 w 266"/>
              <a:gd name="T29" fmla="*/ 77 h 185"/>
              <a:gd name="T30" fmla="*/ 198 w 266"/>
              <a:gd name="T31" fmla="*/ 63 h 185"/>
              <a:gd name="T32" fmla="*/ 203 w 266"/>
              <a:gd name="T33" fmla="*/ 49 h 185"/>
              <a:gd name="T34" fmla="*/ 72 w 266"/>
              <a:gd name="T35" fmla="*/ 40 h 185"/>
              <a:gd name="T36" fmla="*/ 94 w 266"/>
              <a:gd name="T37" fmla="*/ 58 h 185"/>
              <a:gd name="T38" fmla="*/ 117 w 266"/>
              <a:gd name="T39" fmla="*/ 86 h 185"/>
              <a:gd name="T40" fmla="*/ 126 w 266"/>
              <a:gd name="T41" fmla="*/ 95 h 185"/>
              <a:gd name="T42" fmla="*/ 108 w 266"/>
              <a:gd name="T43" fmla="*/ 104 h 185"/>
              <a:gd name="T44" fmla="*/ 122 w 266"/>
              <a:gd name="T45" fmla="*/ 126 h 185"/>
              <a:gd name="T46" fmla="*/ 131 w 266"/>
              <a:gd name="T47" fmla="*/ 144 h 185"/>
              <a:gd name="T48" fmla="*/ 144 w 266"/>
              <a:gd name="T49" fmla="*/ 153 h 185"/>
              <a:gd name="T50" fmla="*/ 153 w 266"/>
              <a:gd name="T51" fmla="*/ 167 h 185"/>
              <a:gd name="T52" fmla="*/ 153 w 266"/>
              <a:gd name="T53" fmla="*/ 176 h 185"/>
              <a:gd name="T54" fmla="*/ 162 w 266"/>
              <a:gd name="T55" fmla="*/ 181 h 185"/>
              <a:gd name="T56" fmla="*/ 158 w 266"/>
              <a:gd name="T57" fmla="*/ 185 h 185"/>
              <a:gd name="T58" fmla="*/ 140 w 266"/>
              <a:gd name="T59" fmla="*/ 181 h 185"/>
              <a:gd name="T60" fmla="*/ 122 w 266"/>
              <a:gd name="T61" fmla="*/ 176 h 185"/>
              <a:gd name="T62" fmla="*/ 108 w 266"/>
              <a:gd name="T63" fmla="*/ 162 h 185"/>
              <a:gd name="T64" fmla="*/ 99 w 266"/>
              <a:gd name="T65" fmla="*/ 149 h 185"/>
              <a:gd name="T66" fmla="*/ 90 w 266"/>
              <a:gd name="T67" fmla="*/ 131 h 185"/>
              <a:gd name="T68" fmla="*/ 76 w 266"/>
              <a:gd name="T69" fmla="*/ 126 h 185"/>
              <a:gd name="T70" fmla="*/ 63 w 266"/>
              <a:gd name="T71" fmla="*/ 117 h 185"/>
              <a:gd name="T72" fmla="*/ 54 w 266"/>
              <a:gd name="T73" fmla="*/ 122 h 185"/>
              <a:gd name="T74" fmla="*/ 54 w 266"/>
              <a:gd name="T75" fmla="*/ 126 h 185"/>
              <a:gd name="T76" fmla="*/ 45 w 266"/>
              <a:gd name="T77" fmla="*/ 131 h 185"/>
              <a:gd name="T78" fmla="*/ 27 w 266"/>
              <a:gd name="T79" fmla="*/ 131 h 185"/>
              <a:gd name="T80" fmla="*/ 31 w 266"/>
              <a:gd name="T81" fmla="*/ 135 h 185"/>
              <a:gd name="T82" fmla="*/ 40 w 266"/>
              <a:gd name="T83" fmla="*/ 144 h 185"/>
              <a:gd name="T84" fmla="*/ 22 w 266"/>
              <a:gd name="T85" fmla="*/ 153 h 185"/>
              <a:gd name="T86" fmla="*/ 4 w 266"/>
              <a:gd name="T87" fmla="*/ 153 h 185"/>
              <a:gd name="T88" fmla="*/ 4 w 266"/>
              <a:gd name="T89" fmla="*/ 122 h 185"/>
              <a:gd name="T90" fmla="*/ 9 w 266"/>
              <a:gd name="T91" fmla="*/ 90 h 185"/>
              <a:gd name="T92" fmla="*/ 9 w 266"/>
              <a:gd name="T93" fmla="*/ 54 h 185"/>
              <a:gd name="T94" fmla="*/ 13 w 266"/>
              <a:gd name="T95" fmla="*/ 18 h 185"/>
              <a:gd name="T96" fmla="*/ 27 w 266"/>
              <a:gd name="T97" fmla="*/ 18 h 185"/>
              <a:gd name="T98" fmla="*/ 58 w 266"/>
              <a:gd name="T99" fmla="*/ 31 h 185"/>
              <a:gd name="T100" fmla="*/ 216 w 266"/>
              <a:gd name="T101" fmla="*/ 63 h 185"/>
              <a:gd name="T102" fmla="*/ 212 w 266"/>
              <a:gd name="T103" fmla="*/ 45 h 185"/>
              <a:gd name="T104" fmla="*/ 198 w 266"/>
              <a:gd name="T105" fmla="*/ 27 h 185"/>
              <a:gd name="T106" fmla="*/ 185 w 266"/>
              <a:gd name="T107" fmla="*/ 13 h 185"/>
              <a:gd name="T108" fmla="*/ 207 w 266"/>
              <a:gd name="T109" fmla="*/ 27 h 185"/>
              <a:gd name="T110" fmla="*/ 221 w 266"/>
              <a:gd name="T111" fmla="*/ 54 h 185"/>
              <a:gd name="T112" fmla="*/ 126 w 266"/>
              <a:gd name="T113" fmla="*/ 0 h 185"/>
              <a:gd name="T114" fmla="*/ 117 w 266"/>
              <a:gd name="T115" fmla="*/ 4 h 185"/>
              <a:gd name="T116" fmla="*/ 112 w 266"/>
              <a:gd name="T117"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6" h="185">
                <a:moveTo>
                  <a:pt x="266" y="104"/>
                </a:moveTo>
                <a:lnTo>
                  <a:pt x="266" y="104"/>
                </a:lnTo>
                <a:lnTo>
                  <a:pt x="266" y="104"/>
                </a:lnTo>
                <a:lnTo>
                  <a:pt x="266" y="104"/>
                </a:lnTo>
                <a:lnTo>
                  <a:pt x="266" y="104"/>
                </a:lnTo>
                <a:lnTo>
                  <a:pt x="262" y="104"/>
                </a:lnTo>
                <a:lnTo>
                  <a:pt x="262" y="108"/>
                </a:lnTo>
                <a:lnTo>
                  <a:pt x="262" y="108"/>
                </a:lnTo>
                <a:lnTo>
                  <a:pt x="262" y="108"/>
                </a:lnTo>
                <a:lnTo>
                  <a:pt x="257" y="108"/>
                </a:lnTo>
                <a:lnTo>
                  <a:pt x="257" y="104"/>
                </a:lnTo>
                <a:lnTo>
                  <a:pt x="257" y="104"/>
                </a:lnTo>
                <a:lnTo>
                  <a:pt x="253" y="104"/>
                </a:lnTo>
                <a:lnTo>
                  <a:pt x="253" y="99"/>
                </a:lnTo>
                <a:lnTo>
                  <a:pt x="257" y="99"/>
                </a:lnTo>
                <a:lnTo>
                  <a:pt x="253" y="95"/>
                </a:lnTo>
                <a:lnTo>
                  <a:pt x="253" y="95"/>
                </a:lnTo>
                <a:lnTo>
                  <a:pt x="253" y="95"/>
                </a:lnTo>
                <a:lnTo>
                  <a:pt x="253" y="90"/>
                </a:lnTo>
                <a:lnTo>
                  <a:pt x="248" y="90"/>
                </a:lnTo>
                <a:lnTo>
                  <a:pt x="248" y="86"/>
                </a:lnTo>
                <a:lnTo>
                  <a:pt x="248" y="86"/>
                </a:lnTo>
                <a:lnTo>
                  <a:pt x="248" y="86"/>
                </a:lnTo>
                <a:lnTo>
                  <a:pt x="248" y="81"/>
                </a:lnTo>
                <a:lnTo>
                  <a:pt x="248" y="77"/>
                </a:lnTo>
                <a:lnTo>
                  <a:pt x="248" y="77"/>
                </a:lnTo>
                <a:lnTo>
                  <a:pt x="248" y="77"/>
                </a:lnTo>
                <a:lnTo>
                  <a:pt x="248" y="77"/>
                </a:lnTo>
                <a:lnTo>
                  <a:pt x="253" y="77"/>
                </a:lnTo>
                <a:lnTo>
                  <a:pt x="253" y="77"/>
                </a:lnTo>
                <a:lnTo>
                  <a:pt x="253" y="81"/>
                </a:lnTo>
                <a:lnTo>
                  <a:pt x="257" y="81"/>
                </a:lnTo>
                <a:lnTo>
                  <a:pt x="257" y="86"/>
                </a:lnTo>
                <a:lnTo>
                  <a:pt x="257" y="86"/>
                </a:lnTo>
                <a:lnTo>
                  <a:pt x="257" y="86"/>
                </a:lnTo>
                <a:lnTo>
                  <a:pt x="257" y="86"/>
                </a:lnTo>
                <a:lnTo>
                  <a:pt x="262" y="90"/>
                </a:lnTo>
                <a:lnTo>
                  <a:pt x="262" y="90"/>
                </a:lnTo>
                <a:lnTo>
                  <a:pt x="262" y="95"/>
                </a:lnTo>
                <a:lnTo>
                  <a:pt x="262" y="95"/>
                </a:lnTo>
                <a:lnTo>
                  <a:pt x="266" y="95"/>
                </a:lnTo>
                <a:lnTo>
                  <a:pt x="266" y="95"/>
                </a:lnTo>
                <a:lnTo>
                  <a:pt x="266" y="99"/>
                </a:lnTo>
                <a:lnTo>
                  <a:pt x="266" y="99"/>
                </a:lnTo>
                <a:lnTo>
                  <a:pt x="266" y="104"/>
                </a:lnTo>
                <a:moveTo>
                  <a:pt x="203" y="49"/>
                </a:moveTo>
                <a:lnTo>
                  <a:pt x="203" y="49"/>
                </a:lnTo>
                <a:lnTo>
                  <a:pt x="203" y="49"/>
                </a:lnTo>
                <a:lnTo>
                  <a:pt x="207" y="49"/>
                </a:lnTo>
                <a:lnTo>
                  <a:pt x="207" y="49"/>
                </a:lnTo>
                <a:lnTo>
                  <a:pt x="207" y="49"/>
                </a:lnTo>
                <a:lnTo>
                  <a:pt x="212" y="49"/>
                </a:lnTo>
                <a:lnTo>
                  <a:pt x="207" y="54"/>
                </a:lnTo>
                <a:lnTo>
                  <a:pt x="207" y="54"/>
                </a:lnTo>
                <a:lnTo>
                  <a:pt x="207" y="58"/>
                </a:lnTo>
                <a:lnTo>
                  <a:pt x="207" y="58"/>
                </a:lnTo>
                <a:lnTo>
                  <a:pt x="207" y="63"/>
                </a:lnTo>
                <a:lnTo>
                  <a:pt x="207" y="63"/>
                </a:lnTo>
                <a:lnTo>
                  <a:pt x="207" y="63"/>
                </a:lnTo>
                <a:lnTo>
                  <a:pt x="203" y="67"/>
                </a:lnTo>
                <a:lnTo>
                  <a:pt x="203" y="67"/>
                </a:lnTo>
                <a:lnTo>
                  <a:pt x="203" y="67"/>
                </a:lnTo>
                <a:lnTo>
                  <a:pt x="203" y="67"/>
                </a:lnTo>
                <a:lnTo>
                  <a:pt x="203" y="72"/>
                </a:lnTo>
                <a:lnTo>
                  <a:pt x="203" y="72"/>
                </a:lnTo>
                <a:lnTo>
                  <a:pt x="203" y="77"/>
                </a:lnTo>
                <a:lnTo>
                  <a:pt x="198" y="77"/>
                </a:lnTo>
                <a:lnTo>
                  <a:pt x="198" y="77"/>
                </a:lnTo>
                <a:lnTo>
                  <a:pt x="194" y="77"/>
                </a:lnTo>
                <a:lnTo>
                  <a:pt x="194" y="77"/>
                </a:lnTo>
                <a:lnTo>
                  <a:pt x="189" y="77"/>
                </a:lnTo>
                <a:lnTo>
                  <a:pt x="189" y="81"/>
                </a:lnTo>
                <a:lnTo>
                  <a:pt x="189" y="81"/>
                </a:lnTo>
                <a:lnTo>
                  <a:pt x="189" y="81"/>
                </a:lnTo>
                <a:lnTo>
                  <a:pt x="189" y="86"/>
                </a:lnTo>
                <a:lnTo>
                  <a:pt x="185" y="86"/>
                </a:lnTo>
                <a:lnTo>
                  <a:pt x="185" y="86"/>
                </a:lnTo>
                <a:lnTo>
                  <a:pt x="185" y="86"/>
                </a:lnTo>
                <a:lnTo>
                  <a:pt x="180" y="86"/>
                </a:lnTo>
                <a:lnTo>
                  <a:pt x="180" y="90"/>
                </a:lnTo>
                <a:lnTo>
                  <a:pt x="176" y="90"/>
                </a:lnTo>
                <a:lnTo>
                  <a:pt x="176" y="90"/>
                </a:lnTo>
                <a:lnTo>
                  <a:pt x="176" y="90"/>
                </a:lnTo>
                <a:lnTo>
                  <a:pt x="171" y="90"/>
                </a:lnTo>
                <a:lnTo>
                  <a:pt x="171" y="95"/>
                </a:lnTo>
                <a:lnTo>
                  <a:pt x="167" y="95"/>
                </a:lnTo>
                <a:lnTo>
                  <a:pt x="162" y="95"/>
                </a:lnTo>
                <a:lnTo>
                  <a:pt x="158" y="95"/>
                </a:lnTo>
                <a:lnTo>
                  <a:pt x="158" y="95"/>
                </a:lnTo>
                <a:lnTo>
                  <a:pt x="158" y="90"/>
                </a:lnTo>
                <a:lnTo>
                  <a:pt x="158" y="90"/>
                </a:lnTo>
                <a:lnTo>
                  <a:pt x="153" y="90"/>
                </a:lnTo>
                <a:lnTo>
                  <a:pt x="153" y="90"/>
                </a:lnTo>
                <a:lnTo>
                  <a:pt x="149" y="90"/>
                </a:lnTo>
                <a:lnTo>
                  <a:pt x="149" y="90"/>
                </a:lnTo>
                <a:lnTo>
                  <a:pt x="144" y="86"/>
                </a:lnTo>
                <a:lnTo>
                  <a:pt x="144" y="81"/>
                </a:lnTo>
                <a:lnTo>
                  <a:pt x="140" y="81"/>
                </a:lnTo>
                <a:lnTo>
                  <a:pt x="140" y="81"/>
                </a:lnTo>
                <a:lnTo>
                  <a:pt x="140" y="81"/>
                </a:lnTo>
                <a:lnTo>
                  <a:pt x="135" y="81"/>
                </a:lnTo>
                <a:lnTo>
                  <a:pt x="135" y="77"/>
                </a:lnTo>
                <a:lnTo>
                  <a:pt x="140" y="77"/>
                </a:lnTo>
                <a:lnTo>
                  <a:pt x="140" y="77"/>
                </a:lnTo>
                <a:lnTo>
                  <a:pt x="140" y="77"/>
                </a:lnTo>
                <a:lnTo>
                  <a:pt x="144" y="77"/>
                </a:lnTo>
                <a:lnTo>
                  <a:pt x="144" y="77"/>
                </a:lnTo>
                <a:lnTo>
                  <a:pt x="144" y="77"/>
                </a:lnTo>
                <a:lnTo>
                  <a:pt x="149" y="77"/>
                </a:lnTo>
                <a:lnTo>
                  <a:pt x="149" y="77"/>
                </a:lnTo>
                <a:lnTo>
                  <a:pt x="153" y="77"/>
                </a:lnTo>
                <a:lnTo>
                  <a:pt x="153" y="77"/>
                </a:lnTo>
                <a:lnTo>
                  <a:pt x="158" y="77"/>
                </a:lnTo>
                <a:lnTo>
                  <a:pt x="158" y="77"/>
                </a:lnTo>
                <a:lnTo>
                  <a:pt x="162" y="77"/>
                </a:lnTo>
                <a:lnTo>
                  <a:pt x="162" y="77"/>
                </a:lnTo>
                <a:lnTo>
                  <a:pt x="167" y="77"/>
                </a:lnTo>
                <a:lnTo>
                  <a:pt x="167" y="67"/>
                </a:lnTo>
                <a:lnTo>
                  <a:pt x="167" y="67"/>
                </a:lnTo>
                <a:lnTo>
                  <a:pt x="167" y="63"/>
                </a:lnTo>
                <a:lnTo>
                  <a:pt x="171" y="67"/>
                </a:lnTo>
                <a:lnTo>
                  <a:pt x="171" y="67"/>
                </a:lnTo>
                <a:lnTo>
                  <a:pt x="167" y="67"/>
                </a:lnTo>
                <a:lnTo>
                  <a:pt x="167" y="67"/>
                </a:lnTo>
                <a:lnTo>
                  <a:pt x="167" y="72"/>
                </a:lnTo>
                <a:lnTo>
                  <a:pt x="167" y="72"/>
                </a:lnTo>
                <a:lnTo>
                  <a:pt x="171" y="77"/>
                </a:lnTo>
                <a:lnTo>
                  <a:pt x="171" y="77"/>
                </a:lnTo>
                <a:lnTo>
                  <a:pt x="171" y="77"/>
                </a:lnTo>
                <a:lnTo>
                  <a:pt x="176" y="77"/>
                </a:lnTo>
                <a:lnTo>
                  <a:pt x="176" y="77"/>
                </a:lnTo>
                <a:lnTo>
                  <a:pt x="180" y="77"/>
                </a:lnTo>
                <a:lnTo>
                  <a:pt x="180" y="77"/>
                </a:lnTo>
                <a:lnTo>
                  <a:pt x="180" y="77"/>
                </a:lnTo>
                <a:lnTo>
                  <a:pt x="180" y="77"/>
                </a:lnTo>
                <a:lnTo>
                  <a:pt x="185" y="77"/>
                </a:lnTo>
                <a:lnTo>
                  <a:pt x="185" y="72"/>
                </a:lnTo>
                <a:lnTo>
                  <a:pt x="185" y="67"/>
                </a:lnTo>
                <a:lnTo>
                  <a:pt x="185" y="67"/>
                </a:lnTo>
                <a:lnTo>
                  <a:pt x="189" y="63"/>
                </a:lnTo>
                <a:lnTo>
                  <a:pt x="189" y="63"/>
                </a:lnTo>
                <a:lnTo>
                  <a:pt x="194" y="63"/>
                </a:lnTo>
                <a:lnTo>
                  <a:pt x="194" y="63"/>
                </a:lnTo>
                <a:lnTo>
                  <a:pt x="198" y="63"/>
                </a:lnTo>
                <a:lnTo>
                  <a:pt x="198" y="58"/>
                </a:lnTo>
                <a:lnTo>
                  <a:pt x="198" y="58"/>
                </a:lnTo>
                <a:lnTo>
                  <a:pt x="194" y="49"/>
                </a:lnTo>
                <a:lnTo>
                  <a:pt x="194" y="49"/>
                </a:lnTo>
                <a:lnTo>
                  <a:pt x="194" y="49"/>
                </a:lnTo>
                <a:lnTo>
                  <a:pt x="198" y="49"/>
                </a:lnTo>
                <a:lnTo>
                  <a:pt x="198" y="49"/>
                </a:lnTo>
                <a:lnTo>
                  <a:pt x="198" y="49"/>
                </a:lnTo>
                <a:lnTo>
                  <a:pt x="203" y="49"/>
                </a:lnTo>
                <a:lnTo>
                  <a:pt x="203" y="49"/>
                </a:lnTo>
                <a:moveTo>
                  <a:pt x="67" y="40"/>
                </a:moveTo>
                <a:lnTo>
                  <a:pt x="67" y="40"/>
                </a:lnTo>
                <a:lnTo>
                  <a:pt x="67" y="40"/>
                </a:lnTo>
                <a:lnTo>
                  <a:pt x="72" y="36"/>
                </a:lnTo>
                <a:lnTo>
                  <a:pt x="72" y="40"/>
                </a:lnTo>
                <a:lnTo>
                  <a:pt x="72" y="40"/>
                </a:lnTo>
                <a:lnTo>
                  <a:pt x="72" y="40"/>
                </a:lnTo>
                <a:lnTo>
                  <a:pt x="72" y="40"/>
                </a:lnTo>
                <a:lnTo>
                  <a:pt x="76" y="40"/>
                </a:lnTo>
                <a:lnTo>
                  <a:pt x="76" y="45"/>
                </a:lnTo>
                <a:lnTo>
                  <a:pt x="76" y="45"/>
                </a:lnTo>
                <a:lnTo>
                  <a:pt x="81" y="45"/>
                </a:lnTo>
                <a:lnTo>
                  <a:pt x="81" y="49"/>
                </a:lnTo>
                <a:lnTo>
                  <a:pt x="81" y="49"/>
                </a:lnTo>
                <a:lnTo>
                  <a:pt x="85" y="49"/>
                </a:lnTo>
                <a:lnTo>
                  <a:pt x="85" y="49"/>
                </a:lnTo>
                <a:lnTo>
                  <a:pt x="94" y="58"/>
                </a:lnTo>
                <a:lnTo>
                  <a:pt x="94" y="63"/>
                </a:lnTo>
                <a:lnTo>
                  <a:pt x="94" y="67"/>
                </a:lnTo>
                <a:lnTo>
                  <a:pt x="90" y="72"/>
                </a:lnTo>
                <a:lnTo>
                  <a:pt x="94" y="72"/>
                </a:lnTo>
                <a:lnTo>
                  <a:pt x="94" y="77"/>
                </a:lnTo>
                <a:lnTo>
                  <a:pt x="99" y="77"/>
                </a:lnTo>
                <a:lnTo>
                  <a:pt x="103" y="77"/>
                </a:lnTo>
                <a:lnTo>
                  <a:pt x="112" y="86"/>
                </a:lnTo>
                <a:lnTo>
                  <a:pt x="117" y="86"/>
                </a:lnTo>
                <a:lnTo>
                  <a:pt x="117" y="86"/>
                </a:lnTo>
                <a:lnTo>
                  <a:pt x="117" y="86"/>
                </a:lnTo>
                <a:lnTo>
                  <a:pt x="122" y="86"/>
                </a:lnTo>
                <a:lnTo>
                  <a:pt x="122" y="86"/>
                </a:lnTo>
                <a:lnTo>
                  <a:pt x="122" y="86"/>
                </a:lnTo>
                <a:lnTo>
                  <a:pt x="122" y="90"/>
                </a:lnTo>
                <a:lnTo>
                  <a:pt x="126" y="90"/>
                </a:lnTo>
                <a:lnTo>
                  <a:pt x="126" y="90"/>
                </a:lnTo>
                <a:lnTo>
                  <a:pt x="126" y="95"/>
                </a:lnTo>
                <a:lnTo>
                  <a:pt x="126" y="95"/>
                </a:lnTo>
                <a:lnTo>
                  <a:pt x="126" y="99"/>
                </a:lnTo>
                <a:lnTo>
                  <a:pt x="126" y="99"/>
                </a:lnTo>
                <a:lnTo>
                  <a:pt x="126" y="99"/>
                </a:lnTo>
                <a:lnTo>
                  <a:pt x="122" y="99"/>
                </a:lnTo>
                <a:lnTo>
                  <a:pt x="117" y="104"/>
                </a:lnTo>
                <a:lnTo>
                  <a:pt x="112" y="99"/>
                </a:lnTo>
                <a:lnTo>
                  <a:pt x="108" y="104"/>
                </a:lnTo>
                <a:lnTo>
                  <a:pt x="108" y="104"/>
                </a:lnTo>
                <a:lnTo>
                  <a:pt x="108" y="104"/>
                </a:lnTo>
                <a:lnTo>
                  <a:pt x="112" y="113"/>
                </a:lnTo>
                <a:lnTo>
                  <a:pt x="112" y="117"/>
                </a:lnTo>
                <a:lnTo>
                  <a:pt x="112" y="117"/>
                </a:lnTo>
                <a:lnTo>
                  <a:pt x="117" y="117"/>
                </a:lnTo>
                <a:lnTo>
                  <a:pt x="117" y="122"/>
                </a:lnTo>
                <a:lnTo>
                  <a:pt x="117" y="122"/>
                </a:lnTo>
                <a:lnTo>
                  <a:pt x="122" y="126"/>
                </a:lnTo>
                <a:lnTo>
                  <a:pt x="122" y="126"/>
                </a:lnTo>
                <a:lnTo>
                  <a:pt x="122" y="126"/>
                </a:lnTo>
                <a:lnTo>
                  <a:pt x="126" y="131"/>
                </a:lnTo>
                <a:lnTo>
                  <a:pt x="126" y="131"/>
                </a:lnTo>
                <a:lnTo>
                  <a:pt x="126" y="135"/>
                </a:lnTo>
                <a:lnTo>
                  <a:pt x="126" y="140"/>
                </a:lnTo>
                <a:lnTo>
                  <a:pt x="126" y="140"/>
                </a:lnTo>
                <a:lnTo>
                  <a:pt x="126" y="140"/>
                </a:lnTo>
                <a:lnTo>
                  <a:pt x="131" y="144"/>
                </a:lnTo>
                <a:lnTo>
                  <a:pt x="131" y="144"/>
                </a:lnTo>
                <a:lnTo>
                  <a:pt x="131" y="149"/>
                </a:lnTo>
                <a:lnTo>
                  <a:pt x="131" y="153"/>
                </a:lnTo>
                <a:lnTo>
                  <a:pt x="135" y="153"/>
                </a:lnTo>
                <a:lnTo>
                  <a:pt x="135" y="153"/>
                </a:lnTo>
                <a:lnTo>
                  <a:pt x="140" y="149"/>
                </a:lnTo>
                <a:lnTo>
                  <a:pt x="140" y="149"/>
                </a:lnTo>
                <a:lnTo>
                  <a:pt x="144" y="153"/>
                </a:lnTo>
                <a:lnTo>
                  <a:pt x="144" y="153"/>
                </a:lnTo>
                <a:lnTo>
                  <a:pt x="144" y="153"/>
                </a:lnTo>
                <a:lnTo>
                  <a:pt x="140" y="158"/>
                </a:lnTo>
                <a:lnTo>
                  <a:pt x="140" y="158"/>
                </a:lnTo>
                <a:lnTo>
                  <a:pt x="140" y="162"/>
                </a:lnTo>
                <a:lnTo>
                  <a:pt x="144" y="162"/>
                </a:lnTo>
                <a:lnTo>
                  <a:pt x="144" y="162"/>
                </a:lnTo>
                <a:lnTo>
                  <a:pt x="149" y="162"/>
                </a:lnTo>
                <a:lnTo>
                  <a:pt x="153" y="162"/>
                </a:lnTo>
                <a:lnTo>
                  <a:pt x="153" y="167"/>
                </a:lnTo>
                <a:lnTo>
                  <a:pt x="153" y="167"/>
                </a:lnTo>
                <a:lnTo>
                  <a:pt x="153" y="167"/>
                </a:lnTo>
                <a:lnTo>
                  <a:pt x="153" y="167"/>
                </a:lnTo>
                <a:lnTo>
                  <a:pt x="153" y="167"/>
                </a:lnTo>
                <a:lnTo>
                  <a:pt x="149" y="167"/>
                </a:lnTo>
                <a:lnTo>
                  <a:pt x="149" y="171"/>
                </a:lnTo>
                <a:lnTo>
                  <a:pt x="149" y="171"/>
                </a:lnTo>
                <a:lnTo>
                  <a:pt x="149" y="171"/>
                </a:lnTo>
                <a:lnTo>
                  <a:pt x="153" y="171"/>
                </a:lnTo>
                <a:lnTo>
                  <a:pt x="153" y="176"/>
                </a:lnTo>
                <a:lnTo>
                  <a:pt x="153" y="176"/>
                </a:lnTo>
                <a:lnTo>
                  <a:pt x="158" y="176"/>
                </a:lnTo>
                <a:lnTo>
                  <a:pt x="158" y="176"/>
                </a:lnTo>
                <a:lnTo>
                  <a:pt x="158" y="176"/>
                </a:lnTo>
                <a:lnTo>
                  <a:pt x="162" y="176"/>
                </a:lnTo>
                <a:lnTo>
                  <a:pt x="162" y="181"/>
                </a:lnTo>
                <a:lnTo>
                  <a:pt x="167" y="176"/>
                </a:lnTo>
                <a:lnTo>
                  <a:pt x="162" y="181"/>
                </a:lnTo>
                <a:lnTo>
                  <a:pt x="162" y="181"/>
                </a:lnTo>
                <a:lnTo>
                  <a:pt x="158" y="181"/>
                </a:lnTo>
                <a:lnTo>
                  <a:pt x="158" y="181"/>
                </a:lnTo>
                <a:lnTo>
                  <a:pt x="158" y="181"/>
                </a:lnTo>
                <a:lnTo>
                  <a:pt x="162" y="185"/>
                </a:lnTo>
                <a:lnTo>
                  <a:pt x="162" y="185"/>
                </a:lnTo>
                <a:lnTo>
                  <a:pt x="162" y="185"/>
                </a:lnTo>
                <a:lnTo>
                  <a:pt x="158" y="185"/>
                </a:lnTo>
                <a:lnTo>
                  <a:pt x="158" y="185"/>
                </a:lnTo>
                <a:lnTo>
                  <a:pt x="158" y="185"/>
                </a:lnTo>
                <a:lnTo>
                  <a:pt x="153" y="185"/>
                </a:lnTo>
                <a:lnTo>
                  <a:pt x="149" y="185"/>
                </a:lnTo>
                <a:lnTo>
                  <a:pt x="149" y="185"/>
                </a:lnTo>
                <a:lnTo>
                  <a:pt x="149" y="185"/>
                </a:lnTo>
                <a:lnTo>
                  <a:pt x="149" y="181"/>
                </a:lnTo>
                <a:lnTo>
                  <a:pt x="149" y="181"/>
                </a:lnTo>
                <a:lnTo>
                  <a:pt x="144" y="181"/>
                </a:lnTo>
                <a:lnTo>
                  <a:pt x="144" y="181"/>
                </a:lnTo>
                <a:lnTo>
                  <a:pt x="140" y="181"/>
                </a:lnTo>
                <a:lnTo>
                  <a:pt x="135" y="176"/>
                </a:lnTo>
                <a:lnTo>
                  <a:pt x="131" y="176"/>
                </a:lnTo>
                <a:lnTo>
                  <a:pt x="131" y="176"/>
                </a:lnTo>
                <a:lnTo>
                  <a:pt x="131" y="176"/>
                </a:lnTo>
                <a:lnTo>
                  <a:pt x="126" y="176"/>
                </a:lnTo>
                <a:lnTo>
                  <a:pt x="126" y="176"/>
                </a:lnTo>
                <a:lnTo>
                  <a:pt x="126" y="176"/>
                </a:lnTo>
                <a:lnTo>
                  <a:pt x="122" y="176"/>
                </a:lnTo>
                <a:lnTo>
                  <a:pt x="122" y="176"/>
                </a:lnTo>
                <a:lnTo>
                  <a:pt x="122" y="176"/>
                </a:lnTo>
                <a:lnTo>
                  <a:pt x="117" y="176"/>
                </a:lnTo>
                <a:lnTo>
                  <a:pt x="117" y="171"/>
                </a:lnTo>
                <a:lnTo>
                  <a:pt x="112" y="171"/>
                </a:lnTo>
                <a:lnTo>
                  <a:pt x="112" y="171"/>
                </a:lnTo>
                <a:lnTo>
                  <a:pt x="112" y="171"/>
                </a:lnTo>
                <a:lnTo>
                  <a:pt x="112" y="171"/>
                </a:lnTo>
                <a:lnTo>
                  <a:pt x="108" y="167"/>
                </a:lnTo>
                <a:lnTo>
                  <a:pt x="108" y="162"/>
                </a:lnTo>
                <a:lnTo>
                  <a:pt x="108" y="162"/>
                </a:lnTo>
                <a:lnTo>
                  <a:pt x="103" y="158"/>
                </a:lnTo>
                <a:lnTo>
                  <a:pt x="103" y="158"/>
                </a:lnTo>
                <a:lnTo>
                  <a:pt x="103" y="153"/>
                </a:lnTo>
                <a:lnTo>
                  <a:pt x="103" y="153"/>
                </a:lnTo>
                <a:lnTo>
                  <a:pt x="103" y="149"/>
                </a:lnTo>
                <a:lnTo>
                  <a:pt x="103" y="153"/>
                </a:lnTo>
                <a:lnTo>
                  <a:pt x="103" y="153"/>
                </a:lnTo>
                <a:lnTo>
                  <a:pt x="99" y="149"/>
                </a:lnTo>
                <a:lnTo>
                  <a:pt x="99" y="149"/>
                </a:lnTo>
                <a:lnTo>
                  <a:pt x="99" y="144"/>
                </a:lnTo>
                <a:lnTo>
                  <a:pt x="94" y="140"/>
                </a:lnTo>
                <a:lnTo>
                  <a:pt x="94" y="140"/>
                </a:lnTo>
                <a:lnTo>
                  <a:pt x="94" y="135"/>
                </a:lnTo>
                <a:lnTo>
                  <a:pt x="94" y="135"/>
                </a:lnTo>
                <a:lnTo>
                  <a:pt x="90" y="131"/>
                </a:lnTo>
                <a:lnTo>
                  <a:pt x="90" y="131"/>
                </a:lnTo>
                <a:lnTo>
                  <a:pt x="90" y="131"/>
                </a:lnTo>
                <a:lnTo>
                  <a:pt x="90" y="131"/>
                </a:lnTo>
                <a:lnTo>
                  <a:pt x="85" y="126"/>
                </a:lnTo>
                <a:lnTo>
                  <a:pt x="85" y="126"/>
                </a:lnTo>
                <a:lnTo>
                  <a:pt x="85" y="126"/>
                </a:lnTo>
                <a:lnTo>
                  <a:pt x="81" y="126"/>
                </a:lnTo>
                <a:lnTo>
                  <a:pt x="81" y="126"/>
                </a:lnTo>
                <a:lnTo>
                  <a:pt x="76" y="126"/>
                </a:lnTo>
                <a:lnTo>
                  <a:pt x="76" y="126"/>
                </a:lnTo>
                <a:lnTo>
                  <a:pt x="76" y="126"/>
                </a:lnTo>
                <a:lnTo>
                  <a:pt x="72" y="122"/>
                </a:lnTo>
                <a:lnTo>
                  <a:pt x="72" y="122"/>
                </a:lnTo>
                <a:lnTo>
                  <a:pt x="72" y="122"/>
                </a:lnTo>
                <a:lnTo>
                  <a:pt x="72" y="122"/>
                </a:lnTo>
                <a:lnTo>
                  <a:pt x="72" y="122"/>
                </a:lnTo>
                <a:lnTo>
                  <a:pt x="67" y="122"/>
                </a:lnTo>
                <a:lnTo>
                  <a:pt x="67" y="117"/>
                </a:lnTo>
                <a:lnTo>
                  <a:pt x="67" y="117"/>
                </a:lnTo>
                <a:lnTo>
                  <a:pt x="63" y="117"/>
                </a:lnTo>
                <a:lnTo>
                  <a:pt x="63" y="122"/>
                </a:lnTo>
                <a:lnTo>
                  <a:pt x="63" y="122"/>
                </a:lnTo>
                <a:lnTo>
                  <a:pt x="63" y="122"/>
                </a:lnTo>
                <a:lnTo>
                  <a:pt x="63" y="122"/>
                </a:lnTo>
                <a:lnTo>
                  <a:pt x="63" y="122"/>
                </a:lnTo>
                <a:lnTo>
                  <a:pt x="58" y="122"/>
                </a:lnTo>
                <a:lnTo>
                  <a:pt x="58" y="122"/>
                </a:lnTo>
                <a:lnTo>
                  <a:pt x="54" y="122"/>
                </a:lnTo>
                <a:lnTo>
                  <a:pt x="54" y="122"/>
                </a:lnTo>
                <a:lnTo>
                  <a:pt x="54" y="117"/>
                </a:lnTo>
                <a:lnTo>
                  <a:pt x="54" y="117"/>
                </a:lnTo>
                <a:lnTo>
                  <a:pt x="54" y="117"/>
                </a:lnTo>
                <a:lnTo>
                  <a:pt x="49" y="117"/>
                </a:lnTo>
                <a:lnTo>
                  <a:pt x="54" y="117"/>
                </a:lnTo>
                <a:lnTo>
                  <a:pt x="54" y="126"/>
                </a:lnTo>
                <a:lnTo>
                  <a:pt x="54" y="126"/>
                </a:lnTo>
                <a:lnTo>
                  <a:pt x="54" y="126"/>
                </a:lnTo>
                <a:lnTo>
                  <a:pt x="54" y="126"/>
                </a:lnTo>
                <a:lnTo>
                  <a:pt x="54" y="126"/>
                </a:lnTo>
                <a:lnTo>
                  <a:pt x="49" y="126"/>
                </a:lnTo>
                <a:lnTo>
                  <a:pt x="49" y="126"/>
                </a:lnTo>
                <a:lnTo>
                  <a:pt x="49" y="126"/>
                </a:lnTo>
                <a:lnTo>
                  <a:pt x="49" y="126"/>
                </a:lnTo>
                <a:lnTo>
                  <a:pt x="49" y="126"/>
                </a:lnTo>
                <a:lnTo>
                  <a:pt x="49" y="131"/>
                </a:lnTo>
                <a:lnTo>
                  <a:pt x="49" y="131"/>
                </a:lnTo>
                <a:lnTo>
                  <a:pt x="45" y="131"/>
                </a:lnTo>
                <a:lnTo>
                  <a:pt x="40" y="131"/>
                </a:lnTo>
                <a:lnTo>
                  <a:pt x="40" y="135"/>
                </a:lnTo>
                <a:lnTo>
                  <a:pt x="36" y="135"/>
                </a:lnTo>
                <a:lnTo>
                  <a:pt x="36" y="135"/>
                </a:lnTo>
                <a:lnTo>
                  <a:pt x="31" y="131"/>
                </a:lnTo>
                <a:lnTo>
                  <a:pt x="31" y="131"/>
                </a:lnTo>
                <a:lnTo>
                  <a:pt x="27" y="135"/>
                </a:lnTo>
                <a:lnTo>
                  <a:pt x="27" y="135"/>
                </a:lnTo>
                <a:lnTo>
                  <a:pt x="27" y="131"/>
                </a:lnTo>
                <a:lnTo>
                  <a:pt x="27" y="131"/>
                </a:lnTo>
                <a:lnTo>
                  <a:pt x="27" y="131"/>
                </a:lnTo>
                <a:lnTo>
                  <a:pt x="27" y="131"/>
                </a:lnTo>
                <a:lnTo>
                  <a:pt x="22" y="131"/>
                </a:lnTo>
                <a:lnTo>
                  <a:pt x="27" y="131"/>
                </a:lnTo>
                <a:lnTo>
                  <a:pt x="27" y="131"/>
                </a:lnTo>
                <a:lnTo>
                  <a:pt x="27" y="135"/>
                </a:lnTo>
                <a:lnTo>
                  <a:pt x="27" y="135"/>
                </a:lnTo>
                <a:lnTo>
                  <a:pt x="31" y="135"/>
                </a:lnTo>
                <a:lnTo>
                  <a:pt x="36" y="135"/>
                </a:lnTo>
                <a:lnTo>
                  <a:pt x="36" y="135"/>
                </a:lnTo>
                <a:lnTo>
                  <a:pt x="36" y="135"/>
                </a:lnTo>
                <a:lnTo>
                  <a:pt x="40" y="135"/>
                </a:lnTo>
                <a:lnTo>
                  <a:pt x="40" y="140"/>
                </a:lnTo>
                <a:lnTo>
                  <a:pt x="40" y="140"/>
                </a:lnTo>
                <a:lnTo>
                  <a:pt x="40" y="144"/>
                </a:lnTo>
                <a:lnTo>
                  <a:pt x="40" y="144"/>
                </a:lnTo>
                <a:lnTo>
                  <a:pt x="40" y="144"/>
                </a:lnTo>
                <a:lnTo>
                  <a:pt x="40" y="149"/>
                </a:lnTo>
                <a:lnTo>
                  <a:pt x="40" y="149"/>
                </a:lnTo>
                <a:lnTo>
                  <a:pt x="36" y="149"/>
                </a:lnTo>
                <a:lnTo>
                  <a:pt x="31" y="153"/>
                </a:lnTo>
                <a:lnTo>
                  <a:pt x="27" y="153"/>
                </a:lnTo>
                <a:lnTo>
                  <a:pt x="27" y="153"/>
                </a:lnTo>
                <a:lnTo>
                  <a:pt x="27" y="153"/>
                </a:lnTo>
                <a:lnTo>
                  <a:pt x="22" y="153"/>
                </a:lnTo>
                <a:lnTo>
                  <a:pt x="22" y="153"/>
                </a:lnTo>
                <a:lnTo>
                  <a:pt x="22" y="153"/>
                </a:lnTo>
                <a:lnTo>
                  <a:pt x="18" y="153"/>
                </a:lnTo>
                <a:lnTo>
                  <a:pt x="13" y="153"/>
                </a:lnTo>
                <a:lnTo>
                  <a:pt x="9" y="153"/>
                </a:lnTo>
                <a:lnTo>
                  <a:pt x="9" y="153"/>
                </a:lnTo>
                <a:lnTo>
                  <a:pt x="9" y="149"/>
                </a:lnTo>
                <a:lnTo>
                  <a:pt x="4" y="153"/>
                </a:lnTo>
                <a:lnTo>
                  <a:pt x="4" y="153"/>
                </a:lnTo>
                <a:lnTo>
                  <a:pt x="4" y="153"/>
                </a:lnTo>
                <a:lnTo>
                  <a:pt x="0" y="149"/>
                </a:lnTo>
                <a:lnTo>
                  <a:pt x="0" y="149"/>
                </a:lnTo>
                <a:lnTo>
                  <a:pt x="0" y="144"/>
                </a:lnTo>
                <a:lnTo>
                  <a:pt x="0" y="140"/>
                </a:lnTo>
                <a:lnTo>
                  <a:pt x="0" y="135"/>
                </a:lnTo>
                <a:lnTo>
                  <a:pt x="4" y="131"/>
                </a:lnTo>
                <a:lnTo>
                  <a:pt x="4" y="126"/>
                </a:lnTo>
                <a:lnTo>
                  <a:pt x="4" y="122"/>
                </a:lnTo>
                <a:lnTo>
                  <a:pt x="4" y="122"/>
                </a:lnTo>
                <a:lnTo>
                  <a:pt x="4" y="117"/>
                </a:lnTo>
                <a:lnTo>
                  <a:pt x="4" y="113"/>
                </a:lnTo>
                <a:lnTo>
                  <a:pt x="4" y="108"/>
                </a:lnTo>
                <a:lnTo>
                  <a:pt x="4" y="104"/>
                </a:lnTo>
                <a:lnTo>
                  <a:pt x="4" y="104"/>
                </a:lnTo>
                <a:lnTo>
                  <a:pt x="4" y="99"/>
                </a:lnTo>
                <a:lnTo>
                  <a:pt x="4" y="99"/>
                </a:lnTo>
                <a:lnTo>
                  <a:pt x="4" y="95"/>
                </a:lnTo>
                <a:lnTo>
                  <a:pt x="9" y="90"/>
                </a:lnTo>
                <a:lnTo>
                  <a:pt x="9" y="90"/>
                </a:lnTo>
                <a:lnTo>
                  <a:pt x="9" y="86"/>
                </a:lnTo>
                <a:lnTo>
                  <a:pt x="9" y="81"/>
                </a:lnTo>
                <a:lnTo>
                  <a:pt x="9" y="77"/>
                </a:lnTo>
                <a:lnTo>
                  <a:pt x="9" y="72"/>
                </a:lnTo>
                <a:lnTo>
                  <a:pt x="9" y="67"/>
                </a:lnTo>
                <a:lnTo>
                  <a:pt x="9" y="63"/>
                </a:lnTo>
                <a:lnTo>
                  <a:pt x="9" y="58"/>
                </a:lnTo>
                <a:lnTo>
                  <a:pt x="9" y="54"/>
                </a:lnTo>
                <a:lnTo>
                  <a:pt x="9" y="49"/>
                </a:lnTo>
                <a:lnTo>
                  <a:pt x="9" y="45"/>
                </a:lnTo>
                <a:lnTo>
                  <a:pt x="13" y="40"/>
                </a:lnTo>
                <a:lnTo>
                  <a:pt x="13" y="36"/>
                </a:lnTo>
                <a:lnTo>
                  <a:pt x="13" y="31"/>
                </a:lnTo>
                <a:lnTo>
                  <a:pt x="13" y="31"/>
                </a:lnTo>
                <a:lnTo>
                  <a:pt x="13" y="27"/>
                </a:lnTo>
                <a:lnTo>
                  <a:pt x="13" y="22"/>
                </a:lnTo>
                <a:lnTo>
                  <a:pt x="13" y="18"/>
                </a:lnTo>
                <a:lnTo>
                  <a:pt x="13" y="13"/>
                </a:lnTo>
                <a:lnTo>
                  <a:pt x="13" y="13"/>
                </a:lnTo>
                <a:lnTo>
                  <a:pt x="13" y="13"/>
                </a:lnTo>
                <a:lnTo>
                  <a:pt x="13" y="13"/>
                </a:lnTo>
                <a:lnTo>
                  <a:pt x="13" y="13"/>
                </a:lnTo>
                <a:lnTo>
                  <a:pt x="18" y="13"/>
                </a:lnTo>
                <a:lnTo>
                  <a:pt x="27" y="18"/>
                </a:lnTo>
                <a:lnTo>
                  <a:pt x="27" y="18"/>
                </a:lnTo>
                <a:lnTo>
                  <a:pt x="27" y="18"/>
                </a:lnTo>
                <a:lnTo>
                  <a:pt x="31" y="18"/>
                </a:lnTo>
                <a:lnTo>
                  <a:pt x="31" y="18"/>
                </a:lnTo>
                <a:lnTo>
                  <a:pt x="36" y="22"/>
                </a:lnTo>
                <a:lnTo>
                  <a:pt x="40" y="27"/>
                </a:lnTo>
                <a:lnTo>
                  <a:pt x="45" y="27"/>
                </a:lnTo>
                <a:lnTo>
                  <a:pt x="49" y="27"/>
                </a:lnTo>
                <a:lnTo>
                  <a:pt x="49" y="27"/>
                </a:lnTo>
                <a:lnTo>
                  <a:pt x="54" y="31"/>
                </a:lnTo>
                <a:lnTo>
                  <a:pt x="58" y="31"/>
                </a:lnTo>
                <a:lnTo>
                  <a:pt x="58" y="31"/>
                </a:lnTo>
                <a:lnTo>
                  <a:pt x="63" y="36"/>
                </a:lnTo>
                <a:lnTo>
                  <a:pt x="63" y="36"/>
                </a:lnTo>
                <a:lnTo>
                  <a:pt x="63" y="36"/>
                </a:lnTo>
                <a:lnTo>
                  <a:pt x="67" y="36"/>
                </a:lnTo>
                <a:lnTo>
                  <a:pt x="67" y="40"/>
                </a:lnTo>
                <a:moveTo>
                  <a:pt x="221" y="58"/>
                </a:moveTo>
                <a:lnTo>
                  <a:pt x="221" y="58"/>
                </a:lnTo>
                <a:lnTo>
                  <a:pt x="216" y="63"/>
                </a:lnTo>
                <a:lnTo>
                  <a:pt x="216" y="58"/>
                </a:lnTo>
                <a:lnTo>
                  <a:pt x="216" y="58"/>
                </a:lnTo>
                <a:lnTo>
                  <a:pt x="216" y="58"/>
                </a:lnTo>
                <a:lnTo>
                  <a:pt x="216" y="54"/>
                </a:lnTo>
                <a:lnTo>
                  <a:pt x="216" y="54"/>
                </a:lnTo>
                <a:lnTo>
                  <a:pt x="216" y="49"/>
                </a:lnTo>
                <a:lnTo>
                  <a:pt x="216" y="49"/>
                </a:lnTo>
                <a:lnTo>
                  <a:pt x="216" y="45"/>
                </a:lnTo>
                <a:lnTo>
                  <a:pt x="212" y="45"/>
                </a:lnTo>
                <a:lnTo>
                  <a:pt x="212" y="36"/>
                </a:lnTo>
                <a:lnTo>
                  <a:pt x="207" y="36"/>
                </a:lnTo>
                <a:lnTo>
                  <a:pt x="207" y="31"/>
                </a:lnTo>
                <a:lnTo>
                  <a:pt x="207" y="31"/>
                </a:lnTo>
                <a:lnTo>
                  <a:pt x="203" y="31"/>
                </a:lnTo>
                <a:lnTo>
                  <a:pt x="203" y="31"/>
                </a:lnTo>
                <a:lnTo>
                  <a:pt x="203" y="31"/>
                </a:lnTo>
                <a:lnTo>
                  <a:pt x="203" y="31"/>
                </a:lnTo>
                <a:lnTo>
                  <a:pt x="198" y="27"/>
                </a:lnTo>
                <a:lnTo>
                  <a:pt x="194" y="22"/>
                </a:lnTo>
                <a:lnTo>
                  <a:pt x="194" y="22"/>
                </a:lnTo>
                <a:lnTo>
                  <a:pt x="189" y="18"/>
                </a:lnTo>
                <a:lnTo>
                  <a:pt x="189" y="18"/>
                </a:lnTo>
                <a:lnTo>
                  <a:pt x="185" y="18"/>
                </a:lnTo>
                <a:lnTo>
                  <a:pt x="185" y="18"/>
                </a:lnTo>
                <a:lnTo>
                  <a:pt x="185" y="18"/>
                </a:lnTo>
                <a:lnTo>
                  <a:pt x="185" y="13"/>
                </a:lnTo>
                <a:lnTo>
                  <a:pt x="185" y="13"/>
                </a:lnTo>
                <a:lnTo>
                  <a:pt x="189" y="13"/>
                </a:lnTo>
                <a:lnTo>
                  <a:pt x="189" y="18"/>
                </a:lnTo>
                <a:lnTo>
                  <a:pt x="189" y="18"/>
                </a:lnTo>
                <a:lnTo>
                  <a:pt x="194" y="18"/>
                </a:lnTo>
                <a:lnTo>
                  <a:pt x="194" y="22"/>
                </a:lnTo>
                <a:lnTo>
                  <a:pt x="198" y="22"/>
                </a:lnTo>
                <a:lnTo>
                  <a:pt x="198" y="22"/>
                </a:lnTo>
                <a:lnTo>
                  <a:pt x="203" y="27"/>
                </a:lnTo>
                <a:lnTo>
                  <a:pt x="207" y="27"/>
                </a:lnTo>
                <a:lnTo>
                  <a:pt x="207" y="27"/>
                </a:lnTo>
                <a:lnTo>
                  <a:pt x="207" y="31"/>
                </a:lnTo>
                <a:lnTo>
                  <a:pt x="212" y="31"/>
                </a:lnTo>
                <a:lnTo>
                  <a:pt x="212" y="36"/>
                </a:lnTo>
                <a:lnTo>
                  <a:pt x="221" y="45"/>
                </a:lnTo>
                <a:lnTo>
                  <a:pt x="221" y="49"/>
                </a:lnTo>
                <a:lnTo>
                  <a:pt x="221" y="49"/>
                </a:lnTo>
                <a:lnTo>
                  <a:pt x="221" y="54"/>
                </a:lnTo>
                <a:lnTo>
                  <a:pt x="221" y="54"/>
                </a:lnTo>
                <a:lnTo>
                  <a:pt x="221" y="58"/>
                </a:lnTo>
                <a:lnTo>
                  <a:pt x="221" y="58"/>
                </a:lnTo>
                <a:lnTo>
                  <a:pt x="221" y="58"/>
                </a:lnTo>
                <a:moveTo>
                  <a:pt x="122" y="0"/>
                </a:moveTo>
                <a:lnTo>
                  <a:pt x="122" y="0"/>
                </a:lnTo>
                <a:lnTo>
                  <a:pt x="126" y="0"/>
                </a:lnTo>
                <a:lnTo>
                  <a:pt x="126" y="0"/>
                </a:lnTo>
                <a:lnTo>
                  <a:pt x="126" y="0"/>
                </a:lnTo>
                <a:lnTo>
                  <a:pt x="126" y="0"/>
                </a:lnTo>
                <a:lnTo>
                  <a:pt x="126" y="0"/>
                </a:lnTo>
                <a:lnTo>
                  <a:pt x="126" y="0"/>
                </a:lnTo>
                <a:lnTo>
                  <a:pt x="126" y="0"/>
                </a:lnTo>
                <a:lnTo>
                  <a:pt x="126" y="0"/>
                </a:lnTo>
                <a:lnTo>
                  <a:pt x="122" y="0"/>
                </a:lnTo>
                <a:lnTo>
                  <a:pt x="122" y="4"/>
                </a:lnTo>
                <a:lnTo>
                  <a:pt x="122" y="4"/>
                </a:lnTo>
                <a:lnTo>
                  <a:pt x="122" y="4"/>
                </a:lnTo>
                <a:lnTo>
                  <a:pt x="117" y="4"/>
                </a:lnTo>
                <a:lnTo>
                  <a:pt x="112" y="4"/>
                </a:lnTo>
                <a:lnTo>
                  <a:pt x="112" y="4"/>
                </a:lnTo>
                <a:lnTo>
                  <a:pt x="112" y="4"/>
                </a:lnTo>
                <a:lnTo>
                  <a:pt x="112" y="4"/>
                </a:lnTo>
                <a:lnTo>
                  <a:pt x="112" y="4"/>
                </a:lnTo>
                <a:lnTo>
                  <a:pt x="108" y="4"/>
                </a:lnTo>
                <a:lnTo>
                  <a:pt x="108" y="4"/>
                </a:lnTo>
                <a:lnTo>
                  <a:pt x="112" y="4"/>
                </a:lnTo>
                <a:lnTo>
                  <a:pt x="112" y="0"/>
                </a:lnTo>
                <a:lnTo>
                  <a:pt x="112" y="0"/>
                </a:lnTo>
                <a:lnTo>
                  <a:pt x="112" y="0"/>
                </a:lnTo>
                <a:lnTo>
                  <a:pt x="117" y="0"/>
                </a:lnTo>
                <a:lnTo>
                  <a:pt x="122"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5" name="Freeform 131">
            <a:extLst>
              <a:ext uri="{FF2B5EF4-FFF2-40B4-BE49-F238E27FC236}">
                <a16:creationId xmlns:a16="http://schemas.microsoft.com/office/drawing/2014/main" id="{A958727B-E071-6748-BA15-8178A36F26C5}"/>
              </a:ext>
            </a:extLst>
          </p:cNvPr>
          <p:cNvSpPr>
            <a:spLocks/>
          </p:cNvSpPr>
          <p:nvPr/>
        </p:nvSpPr>
        <p:spPr bwMode="auto">
          <a:xfrm>
            <a:off x="5992986" y="1736730"/>
            <a:ext cx="357702" cy="265440"/>
          </a:xfrm>
          <a:custGeom>
            <a:avLst/>
            <a:gdLst>
              <a:gd name="T0" fmla="*/ 64 w 149"/>
              <a:gd name="T1" fmla="*/ 0 h 109"/>
              <a:gd name="T2" fmla="*/ 68 w 149"/>
              <a:gd name="T3" fmla="*/ 9 h 109"/>
              <a:gd name="T4" fmla="*/ 77 w 149"/>
              <a:gd name="T5" fmla="*/ 5 h 109"/>
              <a:gd name="T6" fmla="*/ 109 w 149"/>
              <a:gd name="T7" fmla="*/ 5 h 109"/>
              <a:gd name="T8" fmla="*/ 127 w 149"/>
              <a:gd name="T9" fmla="*/ 5 h 109"/>
              <a:gd name="T10" fmla="*/ 127 w 149"/>
              <a:gd name="T11" fmla="*/ 9 h 109"/>
              <a:gd name="T12" fmla="*/ 131 w 149"/>
              <a:gd name="T13" fmla="*/ 14 h 109"/>
              <a:gd name="T14" fmla="*/ 140 w 149"/>
              <a:gd name="T15" fmla="*/ 27 h 109"/>
              <a:gd name="T16" fmla="*/ 140 w 149"/>
              <a:gd name="T17" fmla="*/ 36 h 109"/>
              <a:gd name="T18" fmla="*/ 136 w 149"/>
              <a:gd name="T19" fmla="*/ 45 h 109"/>
              <a:gd name="T20" fmla="*/ 136 w 149"/>
              <a:gd name="T21" fmla="*/ 45 h 109"/>
              <a:gd name="T22" fmla="*/ 140 w 149"/>
              <a:gd name="T23" fmla="*/ 50 h 109"/>
              <a:gd name="T24" fmla="*/ 140 w 149"/>
              <a:gd name="T25" fmla="*/ 59 h 109"/>
              <a:gd name="T26" fmla="*/ 140 w 149"/>
              <a:gd name="T27" fmla="*/ 63 h 109"/>
              <a:gd name="T28" fmla="*/ 145 w 149"/>
              <a:gd name="T29" fmla="*/ 72 h 109"/>
              <a:gd name="T30" fmla="*/ 145 w 149"/>
              <a:gd name="T31" fmla="*/ 72 h 109"/>
              <a:gd name="T32" fmla="*/ 149 w 149"/>
              <a:gd name="T33" fmla="*/ 77 h 109"/>
              <a:gd name="T34" fmla="*/ 140 w 149"/>
              <a:gd name="T35" fmla="*/ 82 h 109"/>
              <a:gd name="T36" fmla="*/ 131 w 149"/>
              <a:gd name="T37" fmla="*/ 91 h 109"/>
              <a:gd name="T38" fmla="*/ 131 w 149"/>
              <a:gd name="T39" fmla="*/ 100 h 109"/>
              <a:gd name="T40" fmla="*/ 131 w 149"/>
              <a:gd name="T41" fmla="*/ 104 h 109"/>
              <a:gd name="T42" fmla="*/ 131 w 149"/>
              <a:gd name="T43" fmla="*/ 109 h 109"/>
              <a:gd name="T44" fmla="*/ 122 w 149"/>
              <a:gd name="T45" fmla="*/ 104 h 109"/>
              <a:gd name="T46" fmla="*/ 113 w 149"/>
              <a:gd name="T47" fmla="*/ 100 h 109"/>
              <a:gd name="T48" fmla="*/ 104 w 149"/>
              <a:gd name="T49" fmla="*/ 100 h 109"/>
              <a:gd name="T50" fmla="*/ 100 w 149"/>
              <a:gd name="T51" fmla="*/ 100 h 109"/>
              <a:gd name="T52" fmla="*/ 95 w 149"/>
              <a:gd name="T53" fmla="*/ 100 h 109"/>
              <a:gd name="T54" fmla="*/ 91 w 149"/>
              <a:gd name="T55" fmla="*/ 104 h 109"/>
              <a:gd name="T56" fmla="*/ 86 w 149"/>
              <a:gd name="T57" fmla="*/ 104 h 109"/>
              <a:gd name="T58" fmla="*/ 86 w 149"/>
              <a:gd name="T59" fmla="*/ 100 h 109"/>
              <a:gd name="T60" fmla="*/ 82 w 149"/>
              <a:gd name="T61" fmla="*/ 95 h 109"/>
              <a:gd name="T62" fmla="*/ 77 w 149"/>
              <a:gd name="T63" fmla="*/ 100 h 109"/>
              <a:gd name="T64" fmla="*/ 73 w 149"/>
              <a:gd name="T65" fmla="*/ 100 h 109"/>
              <a:gd name="T66" fmla="*/ 68 w 149"/>
              <a:gd name="T67" fmla="*/ 91 h 109"/>
              <a:gd name="T68" fmla="*/ 64 w 149"/>
              <a:gd name="T69" fmla="*/ 91 h 109"/>
              <a:gd name="T70" fmla="*/ 59 w 149"/>
              <a:gd name="T71" fmla="*/ 91 h 109"/>
              <a:gd name="T72" fmla="*/ 55 w 149"/>
              <a:gd name="T73" fmla="*/ 91 h 109"/>
              <a:gd name="T74" fmla="*/ 55 w 149"/>
              <a:gd name="T75" fmla="*/ 86 h 109"/>
              <a:gd name="T76" fmla="*/ 55 w 149"/>
              <a:gd name="T77" fmla="*/ 86 h 109"/>
              <a:gd name="T78" fmla="*/ 46 w 149"/>
              <a:gd name="T79" fmla="*/ 82 h 109"/>
              <a:gd name="T80" fmla="*/ 46 w 149"/>
              <a:gd name="T81" fmla="*/ 86 h 109"/>
              <a:gd name="T82" fmla="*/ 41 w 149"/>
              <a:gd name="T83" fmla="*/ 86 h 109"/>
              <a:gd name="T84" fmla="*/ 37 w 149"/>
              <a:gd name="T85" fmla="*/ 82 h 109"/>
              <a:gd name="T86" fmla="*/ 37 w 149"/>
              <a:gd name="T87" fmla="*/ 82 h 109"/>
              <a:gd name="T88" fmla="*/ 37 w 149"/>
              <a:gd name="T89" fmla="*/ 77 h 109"/>
              <a:gd name="T90" fmla="*/ 32 w 149"/>
              <a:gd name="T91" fmla="*/ 77 h 109"/>
              <a:gd name="T92" fmla="*/ 23 w 149"/>
              <a:gd name="T93" fmla="*/ 72 h 109"/>
              <a:gd name="T94" fmla="*/ 18 w 149"/>
              <a:gd name="T95" fmla="*/ 72 h 109"/>
              <a:gd name="T96" fmla="*/ 14 w 149"/>
              <a:gd name="T97" fmla="*/ 72 h 109"/>
              <a:gd name="T98" fmla="*/ 14 w 149"/>
              <a:gd name="T99" fmla="*/ 68 h 109"/>
              <a:gd name="T100" fmla="*/ 14 w 149"/>
              <a:gd name="T101" fmla="*/ 59 h 109"/>
              <a:gd name="T102" fmla="*/ 9 w 149"/>
              <a:gd name="T103" fmla="*/ 54 h 109"/>
              <a:gd name="T104" fmla="*/ 14 w 149"/>
              <a:gd name="T105" fmla="*/ 50 h 109"/>
              <a:gd name="T106" fmla="*/ 9 w 149"/>
              <a:gd name="T107" fmla="*/ 45 h 109"/>
              <a:gd name="T108" fmla="*/ 9 w 149"/>
              <a:gd name="T109" fmla="*/ 41 h 109"/>
              <a:gd name="T110" fmla="*/ 5 w 149"/>
              <a:gd name="T111" fmla="*/ 32 h 109"/>
              <a:gd name="T112" fmla="*/ 5 w 149"/>
              <a:gd name="T113" fmla="*/ 27 h 109"/>
              <a:gd name="T114" fmla="*/ 5 w 149"/>
              <a:gd name="T115" fmla="*/ 23 h 109"/>
              <a:gd name="T116" fmla="*/ 9 w 149"/>
              <a:gd name="T117" fmla="*/ 18 h 109"/>
              <a:gd name="T118" fmla="*/ 5 w 149"/>
              <a:gd name="T119" fmla="*/ 14 h 109"/>
              <a:gd name="T120" fmla="*/ 27 w 149"/>
              <a:gd name="T121" fmla="*/ 9 h 109"/>
              <a:gd name="T122" fmla="*/ 37 w 149"/>
              <a:gd name="T123" fmla="*/ 5 h 109"/>
              <a:gd name="T124" fmla="*/ 55 w 149"/>
              <a:gd name="T125"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9" h="109">
                <a:moveTo>
                  <a:pt x="64" y="0"/>
                </a:moveTo>
                <a:lnTo>
                  <a:pt x="64" y="0"/>
                </a:lnTo>
                <a:lnTo>
                  <a:pt x="68" y="0"/>
                </a:lnTo>
                <a:lnTo>
                  <a:pt x="68" y="0"/>
                </a:lnTo>
                <a:lnTo>
                  <a:pt x="64" y="0"/>
                </a:lnTo>
                <a:lnTo>
                  <a:pt x="64" y="0"/>
                </a:lnTo>
                <a:lnTo>
                  <a:pt x="64" y="0"/>
                </a:lnTo>
                <a:lnTo>
                  <a:pt x="64" y="5"/>
                </a:lnTo>
                <a:lnTo>
                  <a:pt x="64" y="5"/>
                </a:lnTo>
                <a:lnTo>
                  <a:pt x="68" y="9"/>
                </a:lnTo>
                <a:lnTo>
                  <a:pt x="68" y="9"/>
                </a:lnTo>
                <a:lnTo>
                  <a:pt x="77" y="5"/>
                </a:lnTo>
                <a:lnTo>
                  <a:pt x="77" y="5"/>
                </a:lnTo>
                <a:lnTo>
                  <a:pt x="77" y="5"/>
                </a:lnTo>
                <a:lnTo>
                  <a:pt x="77" y="5"/>
                </a:lnTo>
                <a:lnTo>
                  <a:pt x="82" y="5"/>
                </a:lnTo>
                <a:lnTo>
                  <a:pt x="86" y="5"/>
                </a:lnTo>
                <a:lnTo>
                  <a:pt x="95" y="5"/>
                </a:lnTo>
                <a:lnTo>
                  <a:pt x="100" y="5"/>
                </a:lnTo>
                <a:lnTo>
                  <a:pt x="109" y="5"/>
                </a:lnTo>
                <a:lnTo>
                  <a:pt x="113" y="9"/>
                </a:lnTo>
                <a:lnTo>
                  <a:pt x="122" y="9"/>
                </a:lnTo>
                <a:lnTo>
                  <a:pt x="122" y="9"/>
                </a:lnTo>
                <a:lnTo>
                  <a:pt x="122" y="5"/>
                </a:lnTo>
                <a:lnTo>
                  <a:pt x="127" y="5"/>
                </a:lnTo>
                <a:lnTo>
                  <a:pt x="127" y="5"/>
                </a:lnTo>
                <a:lnTo>
                  <a:pt x="127" y="9"/>
                </a:lnTo>
                <a:lnTo>
                  <a:pt x="127" y="9"/>
                </a:lnTo>
                <a:lnTo>
                  <a:pt x="127" y="9"/>
                </a:lnTo>
                <a:lnTo>
                  <a:pt x="127" y="9"/>
                </a:lnTo>
                <a:lnTo>
                  <a:pt x="127" y="9"/>
                </a:lnTo>
                <a:lnTo>
                  <a:pt x="131" y="9"/>
                </a:lnTo>
                <a:lnTo>
                  <a:pt x="131" y="9"/>
                </a:lnTo>
                <a:lnTo>
                  <a:pt x="131" y="9"/>
                </a:lnTo>
                <a:lnTo>
                  <a:pt x="131" y="14"/>
                </a:lnTo>
                <a:lnTo>
                  <a:pt x="136" y="14"/>
                </a:lnTo>
                <a:lnTo>
                  <a:pt x="136" y="14"/>
                </a:lnTo>
                <a:lnTo>
                  <a:pt x="136" y="14"/>
                </a:lnTo>
                <a:lnTo>
                  <a:pt x="136" y="23"/>
                </a:lnTo>
                <a:lnTo>
                  <a:pt x="140" y="27"/>
                </a:lnTo>
                <a:lnTo>
                  <a:pt x="140" y="32"/>
                </a:lnTo>
                <a:lnTo>
                  <a:pt x="140" y="32"/>
                </a:lnTo>
                <a:lnTo>
                  <a:pt x="140" y="36"/>
                </a:lnTo>
                <a:lnTo>
                  <a:pt x="140" y="36"/>
                </a:lnTo>
                <a:lnTo>
                  <a:pt x="140" y="36"/>
                </a:lnTo>
                <a:lnTo>
                  <a:pt x="140" y="36"/>
                </a:lnTo>
                <a:lnTo>
                  <a:pt x="140" y="41"/>
                </a:lnTo>
                <a:lnTo>
                  <a:pt x="136" y="41"/>
                </a:lnTo>
                <a:lnTo>
                  <a:pt x="136" y="41"/>
                </a:lnTo>
                <a:lnTo>
                  <a:pt x="136" y="45"/>
                </a:lnTo>
                <a:lnTo>
                  <a:pt x="131" y="45"/>
                </a:lnTo>
                <a:lnTo>
                  <a:pt x="131" y="45"/>
                </a:lnTo>
                <a:lnTo>
                  <a:pt x="131" y="45"/>
                </a:lnTo>
                <a:lnTo>
                  <a:pt x="131" y="45"/>
                </a:lnTo>
                <a:lnTo>
                  <a:pt x="136" y="45"/>
                </a:lnTo>
                <a:lnTo>
                  <a:pt x="136" y="50"/>
                </a:lnTo>
                <a:lnTo>
                  <a:pt x="136" y="50"/>
                </a:lnTo>
                <a:lnTo>
                  <a:pt x="140" y="50"/>
                </a:lnTo>
                <a:lnTo>
                  <a:pt x="140" y="50"/>
                </a:lnTo>
                <a:lnTo>
                  <a:pt x="140" y="50"/>
                </a:lnTo>
                <a:lnTo>
                  <a:pt x="140" y="50"/>
                </a:lnTo>
                <a:lnTo>
                  <a:pt x="140" y="54"/>
                </a:lnTo>
                <a:lnTo>
                  <a:pt x="140" y="54"/>
                </a:lnTo>
                <a:lnTo>
                  <a:pt x="140" y="54"/>
                </a:lnTo>
                <a:lnTo>
                  <a:pt x="140" y="59"/>
                </a:lnTo>
                <a:lnTo>
                  <a:pt x="140" y="59"/>
                </a:lnTo>
                <a:lnTo>
                  <a:pt x="140" y="59"/>
                </a:lnTo>
                <a:lnTo>
                  <a:pt x="140" y="63"/>
                </a:lnTo>
                <a:lnTo>
                  <a:pt x="140" y="63"/>
                </a:lnTo>
                <a:lnTo>
                  <a:pt x="140" y="63"/>
                </a:lnTo>
                <a:lnTo>
                  <a:pt x="140" y="63"/>
                </a:lnTo>
                <a:lnTo>
                  <a:pt x="140" y="63"/>
                </a:lnTo>
                <a:lnTo>
                  <a:pt x="145" y="68"/>
                </a:lnTo>
                <a:lnTo>
                  <a:pt x="145" y="68"/>
                </a:lnTo>
                <a:lnTo>
                  <a:pt x="145" y="72"/>
                </a:lnTo>
                <a:lnTo>
                  <a:pt x="149" y="72"/>
                </a:lnTo>
                <a:lnTo>
                  <a:pt x="149" y="72"/>
                </a:lnTo>
                <a:lnTo>
                  <a:pt x="149" y="72"/>
                </a:lnTo>
                <a:lnTo>
                  <a:pt x="145" y="72"/>
                </a:lnTo>
                <a:lnTo>
                  <a:pt x="145" y="72"/>
                </a:lnTo>
                <a:lnTo>
                  <a:pt x="145" y="72"/>
                </a:lnTo>
                <a:lnTo>
                  <a:pt x="145" y="72"/>
                </a:lnTo>
                <a:lnTo>
                  <a:pt x="149" y="77"/>
                </a:lnTo>
                <a:lnTo>
                  <a:pt x="149" y="77"/>
                </a:lnTo>
                <a:lnTo>
                  <a:pt x="149" y="77"/>
                </a:lnTo>
                <a:lnTo>
                  <a:pt x="149" y="77"/>
                </a:lnTo>
                <a:lnTo>
                  <a:pt x="149" y="82"/>
                </a:lnTo>
                <a:lnTo>
                  <a:pt x="145" y="82"/>
                </a:lnTo>
                <a:lnTo>
                  <a:pt x="145" y="82"/>
                </a:lnTo>
                <a:lnTo>
                  <a:pt x="140" y="82"/>
                </a:lnTo>
                <a:lnTo>
                  <a:pt x="140" y="86"/>
                </a:lnTo>
                <a:lnTo>
                  <a:pt x="140" y="86"/>
                </a:lnTo>
                <a:lnTo>
                  <a:pt x="136" y="86"/>
                </a:lnTo>
                <a:lnTo>
                  <a:pt x="136" y="91"/>
                </a:lnTo>
                <a:lnTo>
                  <a:pt x="131" y="91"/>
                </a:lnTo>
                <a:lnTo>
                  <a:pt x="131" y="95"/>
                </a:lnTo>
                <a:lnTo>
                  <a:pt x="131" y="95"/>
                </a:lnTo>
                <a:lnTo>
                  <a:pt x="131" y="100"/>
                </a:lnTo>
                <a:lnTo>
                  <a:pt x="131" y="100"/>
                </a:lnTo>
                <a:lnTo>
                  <a:pt x="131" y="100"/>
                </a:lnTo>
                <a:lnTo>
                  <a:pt x="131" y="104"/>
                </a:lnTo>
                <a:lnTo>
                  <a:pt x="131" y="104"/>
                </a:lnTo>
                <a:lnTo>
                  <a:pt x="131" y="104"/>
                </a:lnTo>
                <a:lnTo>
                  <a:pt x="131" y="104"/>
                </a:lnTo>
                <a:lnTo>
                  <a:pt x="131" y="104"/>
                </a:lnTo>
                <a:lnTo>
                  <a:pt x="131" y="104"/>
                </a:lnTo>
                <a:lnTo>
                  <a:pt x="131" y="109"/>
                </a:lnTo>
                <a:lnTo>
                  <a:pt x="131" y="109"/>
                </a:lnTo>
                <a:lnTo>
                  <a:pt x="131" y="109"/>
                </a:lnTo>
                <a:lnTo>
                  <a:pt x="131" y="109"/>
                </a:lnTo>
                <a:lnTo>
                  <a:pt x="127" y="104"/>
                </a:lnTo>
                <a:lnTo>
                  <a:pt x="127" y="104"/>
                </a:lnTo>
                <a:lnTo>
                  <a:pt x="127" y="104"/>
                </a:lnTo>
                <a:lnTo>
                  <a:pt x="122" y="104"/>
                </a:lnTo>
                <a:lnTo>
                  <a:pt x="122" y="104"/>
                </a:lnTo>
                <a:lnTo>
                  <a:pt x="122" y="104"/>
                </a:lnTo>
                <a:lnTo>
                  <a:pt x="118" y="104"/>
                </a:lnTo>
                <a:lnTo>
                  <a:pt x="118" y="100"/>
                </a:lnTo>
                <a:lnTo>
                  <a:pt x="118" y="100"/>
                </a:lnTo>
                <a:lnTo>
                  <a:pt x="113" y="100"/>
                </a:lnTo>
                <a:lnTo>
                  <a:pt x="109" y="100"/>
                </a:lnTo>
                <a:lnTo>
                  <a:pt x="109" y="100"/>
                </a:lnTo>
                <a:lnTo>
                  <a:pt x="109" y="100"/>
                </a:lnTo>
                <a:lnTo>
                  <a:pt x="104" y="100"/>
                </a:lnTo>
                <a:lnTo>
                  <a:pt x="104" y="100"/>
                </a:lnTo>
                <a:lnTo>
                  <a:pt x="104" y="104"/>
                </a:lnTo>
                <a:lnTo>
                  <a:pt x="104" y="104"/>
                </a:lnTo>
                <a:lnTo>
                  <a:pt x="104" y="100"/>
                </a:lnTo>
                <a:lnTo>
                  <a:pt x="100" y="100"/>
                </a:lnTo>
                <a:lnTo>
                  <a:pt x="100" y="100"/>
                </a:lnTo>
                <a:lnTo>
                  <a:pt x="100" y="100"/>
                </a:lnTo>
                <a:lnTo>
                  <a:pt x="95" y="100"/>
                </a:lnTo>
                <a:lnTo>
                  <a:pt x="95" y="100"/>
                </a:lnTo>
                <a:lnTo>
                  <a:pt x="95" y="100"/>
                </a:lnTo>
                <a:lnTo>
                  <a:pt x="95" y="100"/>
                </a:lnTo>
                <a:lnTo>
                  <a:pt x="95" y="100"/>
                </a:lnTo>
                <a:lnTo>
                  <a:pt x="95" y="100"/>
                </a:lnTo>
                <a:lnTo>
                  <a:pt x="91" y="104"/>
                </a:lnTo>
                <a:lnTo>
                  <a:pt x="91" y="104"/>
                </a:lnTo>
                <a:lnTo>
                  <a:pt x="91" y="104"/>
                </a:lnTo>
                <a:lnTo>
                  <a:pt x="91" y="104"/>
                </a:lnTo>
                <a:lnTo>
                  <a:pt x="91" y="104"/>
                </a:lnTo>
                <a:lnTo>
                  <a:pt x="86" y="104"/>
                </a:lnTo>
                <a:lnTo>
                  <a:pt x="86" y="104"/>
                </a:lnTo>
                <a:lnTo>
                  <a:pt x="86" y="104"/>
                </a:lnTo>
                <a:lnTo>
                  <a:pt x="86" y="104"/>
                </a:lnTo>
                <a:lnTo>
                  <a:pt x="86" y="104"/>
                </a:lnTo>
                <a:lnTo>
                  <a:pt x="86" y="100"/>
                </a:lnTo>
                <a:lnTo>
                  <a:pt x="86" y="100"/>
                </a:lnTo>
                <a:lnTo>
                  <a:pt x="86" y="100"/>
                </a:lnTo>
                <a:lnTo>
                  <a:pt x="86" y="100"/>
                </a:lnTo>
                <a:lnTo>
                  <a:pt x="86" y="100"/>
                </a:lnTo>
                <a:lnTo>
                  <a:pt x="86" y="100"/>
                </a:lnTo>
                <a:lnTo>
                  <a:pt x="82" y="100"/>
                </a:lnTo>
                <a:lnTo>
                  <a:pt x="82" y="95"/>
                </a:lnTo>
                <a:lnTo>
                  <a:pt x="82" y="95"/>
                </a:lnTo>
                <a:lnTo>
                  <a:pt x="82" y="100"/>
                </a:lnTo>
                <a:lnTo>
                  <a:pt x="82" y="100"/>
                </a:lnTo>
                <a:lnTo>
                  <a:pt x="77" y="100"/>
                </a:lnTo>
                <a:lnTo>
                  <a:pt x="77" y="100"/>
                </a:lnTo>
                <a:lnTo>
                  <a:pt x="77" y="100"/>
                </a:lnTo>
                <a:lnTo>
                  <a:pt x="77" y="100"/>
                </a:lnTo>
                <a:lnTo>
                  <a:pt x="73" y="100"/>
                </a:lnTo>
                <a:lnTo>
                  <a:pt x="73" y="100"/>
                </a:lnTo>
                <a:lnTo>
                  <a:pt x="73" y="100"/>
                </a:lnTo>
                <a:lnTo>
                  <a:pt x="73" y="95"/>
                </a:lnTo>
                <a:lnTo>
                  <a:pt x="68" y="95"/>
                </a:lnTo>
                <a:lnTo>
                  <a:pt x="68" y="91"/>
                </a:lnTo>
                <a:lnTo>
                  <a:pt x="68" y="91"/>
                </a:lnTo>
                <a:lnTo>
                  <a:pt x="68" y="91"/>
                </a:lnTo>
                <a:lnTo>
                  <a:pt x="68" y="91"/>
                </a:lnTo>
                <a:lnTo>
                  <a:pt x="64" y="91"/>
                </a:lnTo>
                <a:lnTo>
                  <a:pt x="64" y="91"/>
                </a:lnTo>
                <a:lnTo>
                  <a:pt x="64" y="91"/>
                </a:lnTo>
                <a:lnTo>
                  <a:pt x="64" y="91"/>
                </a:lnTo>
                <a:lnTo>
                  <a:pt x="64" y="91"/>
                </a:lnTo>
                <a:lnTo>
                  <a:pt x="64" y="91"/>
                </a:lnTo>
                <a:lnTo>
                  <a:pt x="59" y="91"/>
                </a:lnTo>
                <a:lnTo>
                  <a:pt x="59" y="91"/>
                </a:lnTo>
                <a:lnTo>
                  <a:pt x="59" y="91"/>
                </a:lnTo>
                <a:lnTo>
                  <a:pt x="59" y="91"/>
                </a:lnTo>
                <a:lnTo>
                  <a:pt x="59" y="91"/>
                </a:lnTo>
                <a:lnTo>
                  <a:pt x="59" y="91"/>
                </a:lnTo>
                <a:lnTo>
                  <a:pt x="59" y="91"/>
                </a:lnTo>
                <a:lnTo>
                  <a:pt x="55" y="91"/>
                </a:lnTo>
                <a:lnTo>
                  <a:pt x="55" y="86"/>
                </a:lnTo>
                <a:lnTo>
                  <a:pt x="55" y="86"/>
                </a:lnTo>
                <a:lnTo>
                  <a:pt x="55" y="86"/>
                </a:lnTo>
                <a:lnTo>
                  <a:pt x="55" y="86"/>
                </a:lnTo>
                <a:lnTo>
                  <a:pt x="55" y="86"/>
                </a:lnTo>
                <a:lnTo>
                  <a:pt x="55" y="86"/>
                </a:lnTo>
                <a:lnTo>
                  <a:pt x="55" y="82"/>
                </a:lnTo>
                <a:lnTo>
                  <a:pt x="55" y="82"/>
                </a:lnTo>
                <a:lnTo>
                  <a:pt x="55" y="86"/>
                </a:lnTo>
                <a:lnTo>
                  <a:pt x="55" y="86"/>
                </a:lnTo>
                <a:lnTo>
                  <a:pt x="55" y="86"/>
                </a:lnTo>
                <a:lnTo>
                  <a:pt x="50" y="86"/>
                </a:lnTo>
                <a:lnTo>
                  <a:pt x="46" y="82"/>
                </a:lnTo>
                <a:lnTo>
                  <a:pt x="46" y="82"/>
                </a:lnTo>
                <a:lnTo>
                  <a:pt x="46" y="82"/>
                </a:lnTo>
                <a:lnTo>
                  <a:pt x="46" y="82"/>
                </a:lnTo>
                <a:lnTo>
                  <a:pt x="46" y="82"/>
                </a:lnTo>
                <a:lnTo>
                  <a:pt x="46" y="86"/>
                </a:lnTo>
                <a:lnTo>
                  <a:pt x="46" y="86"/>
                </a:lnTo>
                <a:lnTo>
                  <a:pt x="46" y="86"/>
                </a:lnTo>
                <a:lnTo>
                  <a:pt x="46" y="86"/>
                </a:lnTo>
                <a:lnTo>
                  <a:pt x="41" y="86"/>
                </a:lnTo>
                <a:lnTo>
                  <a:pt x="41" y="86"/>
                </a:lnTo>
                <a:lnTo>
                  <a:pt x="41" y="86"/>
                </a:lnTo>
                <a:lnTo>
                  <a:pt x="41" y="86"/>
                </a:lnTo>
                <a:lnTo>
                  <a:pt x="41" y="86"/>
                </a:lnTo>
                <a:lnTo>
                  <a:pt x="37" y="86"/>
                </a:lnTo>
                <a:lnTo>
                  <a:pt x="37" y="82"/>
                </a:lnTo>
                <a:lnTo>
                  <a:pt x="37" y="82"/>
                </a:lnTo>
                <a:lnTo>
                  <a:pt x="37" y="82"/>
                </a:lnTo>
                <a:lnTo>
                  <a:pt x="37" y="82"/>
                </a:lnTo>
                <a:lnTo>
                  <a:pt x="32" y="82"/>
                </a:lnTo>
                <a:lnTo>
                  <a:pt x="37" y="82"/>
                </a:lnTo>
                <a:lnTo>
                  <a:pt x="37" y="82"/>
                </a:lnTo>
                <a:lnTo>
                  <a:pt x="37" y="82"/>
                </a:lnTo>
                <a:lnTo>
                  <a:pt x="37" y="82"/>
                </a:lnTo>
                <a:lnTo>
                  <a:pt x="37" y="82"/>
                </a:lnTo>
                <a:lnTo>
                  <a:pt x="37" y="77"/>
                </a:lnTo>
                <a:lnTo>
                  <a:pt x="37" y="77"/>
                </a:lnTo>
                <a:lnTo>
                  <a:pt x="37" y="77"/>
                </a:lnTo>
                <a:lnTo>
                  <a:pt x="37" y="77"/>
                </a:lnTo>
                <a:lnTo>
                  <a:pt x="32" y="77"/>
                </a:lnTo>
                <a:lnTo>
                  <a:pt x="32" y="77"/>
                </a:lnTo>
                <a:lnTo>
                  <a:pt x="32" y="77"/>
                </a:lnTo>
                <a:lnTo>
                  <a:pt x="32" y="77"/>
                </a:lnTo>
                <a:lnTo>
                  <a:pt x="27" y="77"/>
                </a:lnTo>
                <a:lnTo>
                  <a:pt x="27" y="77"/>
                </a:lnTo>
                <a:lnTo>
                  <a:pt x="27" y="77"/>
                </a:lnTo>
                <a:lnTo>
                  <a:pt x="27" y="77"/>
                </a:lnTo>
                <a:lnTo>
                  <a:pt x="23" y="72"/>
                </a:lnTo>
                <a:lnTo>
                  <a:pt x="23" y="72"/>
                </a:lnTo>
                <a:lnTo>
                  <a:pt x="23" y="72"/>
                </a:lnTo>
                <a:lnTo>
                  <a:pt x="23" y="72"/>
                </a:lnTo>
                <a:lnTo>
                  <a:pt x="18" y="72"/>
                </a:lnTo>
                <a:lnTo>
                  <a:pt x="18" y="72"/>
                </a:lnTo>
                <a:lnTo>
                  <a:pt x="18" y="72"/>
                </a:lnTo>
                <a:lnTo>
                  <a:pt x="14" y="72"/>
                </a:lnTo>
                <a:lnTo>
                  <a:pt x="14" y="72"/>
                </a:lnTo>
                <a:lnTo>
                  <a:pt x="14" y="72"/>
                </a:lnTo>
                <a:lnTo>
                  <a:pt x="14" y="72"/>
                </a:lnTo>
                <a:lnTo>
                  <a:pt x="14" y="72"/>
                </a:lnTo>
                <a:lnTo>
                  <a:pt x="14" y="72"/>
                </a:lnTo>
                <a:lnTo>
                  <a:pt x="14" y="72"/>
                </a:lnTo>
                <a:lnTo>
                  <a:pt x="14" y="72"/>
                </a:lnTo>
                <a:lnTo>
                  <a:pt x="14" y="68"/>
                </a:lnTo>
                <a:lnTo>
                  <a:pt x="14" y="68"/>
                </a:lnTo>
                <a:lnTo>
                  <a:pt x="14" y="63"/>
                </a:lnTo>
                <a:lnTo>
                  <a:pt x="14" y="63"/>
                </a:lnTo>
                <a:lnTo>
                  <a:pt x="14" y="63"/>
                </a:lnTo>
                <a:lnTo>
                  <a:pt x="14" y="59"/>
                </a:lnTo>
                <a:lnTo>
                  <a:pt x="9" y="59"/>
                </a:lnTo>
                <a:lnTo>
                  <a:pt x="14" y="59"/>
                </a:lnTo>
                <a:lnTo>
                  <a:pt x="14" y="59"/>
                </a:lnTo>
                <a:lnTo>
                  <a:pt x="9" y="59"/>
                </a:lnTo>
                <a:lnTo>
                  <a:pt x="9" y="54"/>
                </a:lnTo>
                <a:lnTo>
                  <a:pt x="9" y="54"/>
                </a:lnTo>
                <a:lnTo>
                  <a:pt x="9" y="54"/>
                </a:lnTo>
                <a:lnTo>
                  <a:pt x="9" y="54"/>
                </a:lnTo>
                <a:lnTo>
                  <a:pt x="9" y="50"/>
                </a:lnTo>
                <a:lnTo>
                  <a:pt x="14" y="50"/>
                </a:lnTo>
                <a:lnTo>
                  <a:pt x="14" y="50"/>
                </a:lnTo>
                <a:lnTo>
                  <a:pt x="9" y="50"/>
                </a:lnTo>
                <a:lnTo>
                  <a:pt x="9" y="50"/>
                </a:lnTo>
                <a:lnTo>
                  <a:pt x="9" y="50"/>
                </a:lnTo>
                <a:lnTo>
                  <a:pt x="9" y="45"/>
                </a:lnTo>
                <a:lnTo>
                  <a:pt x="9" y="45"/>
                </a:lnTo>
                <a:lnTo>
                  <a:pt x="9" y="45"/>
                </a:lnTo>
                <a:lnTo>
                  <a:pt x="9" y="45"/>
                </a:lnTo>
                <a:lnTo>
                  <a:pt x="9" y="45"/>
                </a:lnTo>
                <a:lnTo>
                  <a:pt x="9" y="41"/>
                </a:lnTo>
                <a:lnTo>
                  <a:pt x="9" y="41"/>
                </a:lnTo>
                <a:lnTo>
                  <a:pt x="5" y="36"/>
                </a:lnTo>
                <a:lnTo>
                  <a:pt x="0" y="36"/>
                </a:lnTo>
                <a:lnTo>
                  <a:pt x="0" y="36"/>
                </a:lnTo>
                <a:lnTo>
                  <a:pt x="5" y="32"/>
                </a:lnTo>
                <a:lnTo>
                  <a:pt x="5" y="32"/>
                </a:lnTo>
                <a:lnTo>
                  <a:pt x="5" y="32"/>
                </a:lnTo>
                <a:lnTo>
                  <a:pt x="5" y="27"/>
                </a:lnTo>
                <a:lnTo>
                  <a:pt x="5" y="27"/>
                </a:lnTo>
                <a:lnTo>
                  <a:pt x="5" y="27"/>
                </a:lnTo>
                <a:lnTo>
                  <a:pt x="5" y="23"/>
                </a:lnTo>
                <a:lnTo>
                  <a:pt x="5" y="23"/>
                </a:lnTo>
                <a:lnTo>
                  <a:pt x="5" y="18"/>
                </a:lnTo>
                <a:lnTo>
                  <a:pt x="5" y="18"/>
                </a:lnTo>
                <a:lnTo>
                  <a:pt x="5" y="23"/>
                </a:lnTo>
                <a:lnTo>
                  <a:pt x="9" y="23"/>
                </a:lnTo>
                <a:lnTo>
                  <a:pt x="9" y="23"/>
                </a:lnTo>
                <a:lnTo>
                  <a:pt x="9" y="18"/>
                </a:lnTo>
                <a:lnTo>
                  <a:pt x="9" y="18"/>
                </a:lnTo>
                <a:lnTo>
                  <a:pt x="9" y="18"/>
                </a:lnTo>
                <a:lnTo>
                  <a:pt x="5" y="18"/>
                </a:lnTo>
                <a:lnTo>
                  <a:pt x="5" y="18"/>
                </a:lnTo>
                <a:lnTo>
                  <a:pt x="5" y="14"/>
                </a:lnTo>
                <a:lnTo>
                  <a:pt x="5" y="14"/>
                </a:lnTo>
                <a:lnTo>
                  <a:pt x="5" y="14"/>
                </a:lnTo>
                <a:lnTo>
                  <a:pt x="5" y="14"/>
                </a:lnTo>
                <a:lnTo>
                  <a:pt x="9" y="14"/>
                </a:lnTo>
                <a:lnTo>
                  <a:pt x="18" y="14"/>
                </a:lnTo>
                <a:lnTo>
                  <a:pt x="27" y="9"/>
                </a:lnTo>
                <a:lnTo>
                  <a:pt x="27" y="9"/>
                </a:lnTo>
                <a:lnTo>
                  <a:pt x="32" y="9"/>
                </a:lnTo>
                <a:lnTo>
                  <a:pt x="32" y="9"/>
                </a:lnTo>
                <a:lnTo>
                  <a:pt x="32" y="9"/>
                </a:lnTo>
                <a:lnTo>
                  <a:pt x="32" y="5"/>
                </a:lnTo>
                <a:lnTo>
                  <a:pt x="37" y="5"/>
                </a:lnTo>
                <a:lnTo>
                  <a:pt x="41" y="5"/>
                </a:lnTo>
                <a:lnTo>
                  <a:pt x="41" y="0"/>
                </a:lnTo>
                <a:lnTo>
                  <a:pt x="46" y="0"/>
                </a:lnTo>
                <a:lnTo>
                  <a:pt x="55" y="0"/>
                </a:lnTo>
                <a:lnTo>
                  <a:pt x="55" y="0"/>
                </a:lnTo>
                <a:lnTo>
                  <a:pt x="59" y="0"/>
                </a:lnTo>
                <a:lnTo>
                  <a:pt x="64" y="0"/>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6" name="Freeform 132">
            <a:extLst>
              <a:ext uri="{FF2B5EF4-FFF2-40B4-BE49-F238E27FC236}">
                <a16:creationId xmlns:a16="http://schemas.microsoft.com/office/drawing/2014/main" id="{1D4ABCB1-9F33-5F4F-B41B-904D34CF7ADE}"/>
              </a:ext>
            </a:extLst>
          </p:cNvPr>
          <p:cNvSpPr>
            <a:spLocks/>
          </p:cNvSpPr>
          <p:nvPr/>
        </p:nvSpPr>
        <p:spPr bwMode="auto">
          <a:xfrm>
            <a:off x="2687246" y="3365892"/>
            <a:ext cx="64819" cy="21918"/>
          </a:xfrm>
          <a:custGeom>
            <a:avLst/>
            <a:gdLst>
              <a:gd name="T0" fmla="*/ 22 w 27"/>
              <a:gd name="T1" fmla="*/ 0 h 9"/>
              <a:gd name="T2" fmla="*/ 22 w 27"/>
              <a:gd name="T3" fmla="*/ 0 h 9"/>
              <a:gd name="T4" fmla="*/ 22 w 27"/>
              <a:gd name="T5" fmla="*/ 0 h 9"/>
              <a:gd name="T6" fmla="*/ 22 w 27"/>
              <a:gd name="T7" fmla="*/ 0 h 9"/>
              <a:gd name="T8" fmla="*/ 22 w 27"/>
              <a:gd name="T9" fmla="*/ 0 h 9"/>
              <a:gd name="T10" fmla="*/ 22 w 27"/>
              <a:gd name="T11" fmla="*/ 0 h 9"/>
              <a:gd name="T12" fmla="*/ 22 w 27"/>
              <a:gd name="T13" fmla="*/ 0 h 9"/>
              <a:gd name="T14" fmla="*/ 27 w 27"/>
              <a:gd name="T15" fmla="*/ 0 h 9"/>
              <a:gd name="T16" fmla="*/ 27 w 27"/>
              <a:gd name="T17" fmla="*/ 0 h 9"/>
              <a:gd name="T18" fmla="*/ 27 w 27"/>
              <a:gd name="T19" fmla="*/ 5 h 9"/>
              <a:gd name="T20" fmla="*/ 27 w 27"/>
              <a:gd name="T21" fmla="*/ 5 h 9"/>
              <a:gd name="T22" fmla="*/ 27 w 27"/>
              <a:gd name="T23" fmla="*/ 5 h 9"/>
              <a:gd name="T24" fmla="*/ 22 w 27"/>
              <a:gd name="T25" fmla="*/ 9 h 9"/>
              <a:gd name="T26" fmla="*/ 22 w 27"/>
              <a:gd name="T27" fmla="*/ 9 h 9"/>
              <a:gd name="T28" fmla="*/ 18 w 27"/>
              <a:gd name="T29" fmla="*/ 9 h 9"/>
              <a:gd name="T30" fmla="*/ 18 w 27"/>
              <a:gd name="T31" fmla="*/ 9 h 9"/>
              <a:gd name="T32" fmla="*/ 18 w 27"/>
              <a:gd name="T33" fmla="*/ 9 h 9"/>
              <a:gd name="T34" fmla="*/ 13 w 27"/>
              <a:gd name="T35" fmla="*/ 9 h 9"/>
              <a:gd name="T36" fmla="*/ 13 w 27"/>
              <a:gd name="T37" fmla="*/ 9 h 9"/>
              <a:gd name="T38" fmla="*/ 13 w 27"/>
              <a:gd name="T39" fmla="*/ 9 h 9"/>
              <a:gd name="T40" fmla="*/ 9 w 27"/>
              <a:gd name="T41" fmla="*/ 9 h 9"/>
              <a:gd name="T42" fmla="*/ 9 w 27"/>
              <a:gd name="T43" fmla="*/ 9 h 9"/>
              <a:gd name="T44" fmla="*/ 4 w 27"/>
              <a:gd name="T45" fmla="*/ 9 h 9"/>
              <a:gd name="T46" fmla="*/ 4 w 27"/>
              <a:gd name="T47" fmla="*/ 9 h 9"/>
              <a:gd name="T48" fmla="*/ 4 w 27"/>
              <a:gd name="T49" fmla="*/ 9 h 9"/>
              <a:gd name="T50" fmla="*/ 4 w 27"/>
              <a:gd name="T51" fmla="*/ 9 h 9"/>
              <a:gd name="T52" fmla="*/ 0 w 27"/>
              <a:gd name="T53" fmla="*/ 9 h 9"/>
              <a:gd name="T54" fmla="*/ 0 w 27"/>
              <a:gd name="T55" fmla="*/ 9 h 9"/>
              <a:gd name="T56" fmla="*/ 0 w 27"/>
              <a:gd name="T57" fmla="*/ 5 h 9"/>
              <a:gd name="T58" fmla="*/ 0 w 27"/>
              <a:gd name="T59" fmla="*/ 5 h 9"/>
              <a:gd name="T60" fmla="*/ 0 w 27"/>
              <a:gd name="T61" fmla="*/ 5 h 9"/>
              <a:gd name="T62" fmla="*/ 0 w 27"/>
              <a:gd name="T63" fmla="*/ 0 h 9"/>
              <a:gd name="T64" fmla="*/ 0 w 27"/>
              <a:gd name="T65" fmla="*/ 0 h 9"/>
              <a:gd name="T66" fmla="*/ 0 w 27"/>
              <a:gd name="T67" fmla="*/ 0 h 9"/>
              <a:gd name="T68" fmla="*/ 4 w 27"/>
              <a:gd name="T69" fmla="*/ 0 h 9"/>
              <a:gd name="T70" fmla="*/ 4 w 27"/>
              <a:gd name="T71" fmla="*/ 0 h 9"/>
              <a:gd name="T72" fmla="*/ 4 w 27"/>
              <a:gd name="T73" fmla="*/ 0 h 9"/>
              <a:gd name="T74" fmla="*/ 4 w 27"/>
              <a:gd name="T75" fmla="*/ 0 h 9"/>
              <a:gd name="T76" fmla="*/ 9 w 27"/>
              <a:gd name="T77" fmla="*/ 0 h 9"/>
              <a:gd name="T78" fmla="*/ 18 w 27"/>
              <a:gd name="T79" fmla="*/ 0 h 9"/>
              <a:gd name="T80" fmla="*/ 18 w 27"/>
              <a:gd name="T81" fmla="*/ 0 h 9"/>
              <a:gd name="T82" fmla="*/ 22 w 27"/>
              <a:gd name="T8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 h="9">
                <a:moveTo>
                  <a:pt x="22" y="0"/>
                </a:moveTo>
                <a:lnTo>
                  <a:pt x="22" y="0"/>
                </a:lnTo>
                <a:lnTo>
                  <a:pt x="22" y="0"/>
                </a:lnTo>
                <a:lnTo>
                  <a:pt x="22" y="0"/>
                </a:lnTo>
                <a:lnTo>
                  <a:pt x="22" y="0"/>
                </a:lnTo>
                <a:lnTo>
                  <a:pt x="22" y="0"/>
                </a:lnTo>
                <a:lnTo>
                  <a:pt x="22" y="0"/>
                </a:lnTo>
                <a:lnTo>
                  <a:pt x="27" y="0"/>
                </a:lnTo>
                <a:lnTo>
                  <a:pt x="27" y="0"/>
                </a:lnTo>
                <a:lnTo>
                  <a:pt x="27" y="5"/>
                </a:lnTo>
                <a:lnTo>
                  <a:pt x="27" y="5"/>
                </a:lnTo>
                <a:lnTo>
                  <a:pt x="27" y="5"/>
                </a:lnTo>
                <a:lnTo>
                  <a:pt x="22" y="9"/>
                </a:lnTo>
                <a:lnTo>
                  <a:pt x="22" y="9"/>
                </a:lnTo>
                <a:lnTo>
                  <a:pt x="18" y="9"/>
                </a:lnTo>
                <a:lnTo>
                  <a:pt x="18" y="9"/>
                </a:lnTo>
                <a:lnTo>
                  <a:pt x="18" y="9"/>
                </a:lnTo>
                <a:lnTo>
                  <a:pt x="13" y="9"/>
                </a:lnTo>
                <a:lnTo>
                  <a:pt x="13" y="9"/>
                </a:lnTo>
                <a:lnTo>
                  <a:pt x="13" y="9"/>
                </a:lnTo>
                <a:lnTo>
                  <a:pt x="9" y="9"/>
                </a:lnTo>
                <a:lnTo>
                  <a:pt x="9" y="9"/>
                </a:lnTo>
                <a:lnTo>
                  <a:pt x="4" y="9"/>
                </a:lnTo>
                <a:lnTo>
                  <a:pt x="4" y="9"/>
                </a:lnTo>
                <a:lnTo>
                  <a:pt x="4" y="9"/>
                </a:lnTo>
                <a:lnTo>
                  <a:pt x="4" y="9"/>
                </a:lnTo>
                <a:lnTo>
                  <a:pt x="0" y="9"/>
                </a:lnTo>
                <a:lnTo>
                  <a:pt x="0" y="9"/>
                </a:lnTo>
                <a:lnTo>
                  <a:pt x="0" y="5"/>
                </a:lnTo>
                <a:lnTo>
                  <a:pt x="0" y="5"/>
                </a:lnTo>
                <a:lnTo>
                  <a:pt x="0" y="5"/>
                </a:lnTo>
                <a:lnTo>
                  <a:pt x="0" y="0"/>
                </a:lnTo>
                <a:lnTo>
                  <a:pt x="0" y="0"/>
                </a:lnTo>
                <a:lnTo>
                  <a:pt x="0" y="0"/>
                </a:lnTo>
                <a:lnTo>
                  <a:pt x="4" y="0"/>
                </a:lnTo>
                <a:lnTo>
                  <a:pt x="4" y="0"/>
                </a:lnTo>
                <a:lnTo>
                  <a:pt x="4" y="0"/>
                </a:lnTo>
                <a:lnTo>
                  <a:pt x="4" y="0"/>
                </a:lnTo>
                <a:lnTo>
                  <a:pt x="9" y="0"/>
                </a:lnTo>
                <a:lnTo>
                  <a:pt x="18" y="0"/>
                </a:lnTo>
                <a:lnTo>
                  <a:pt x="18" y="0"/>
                </a:lnTo>
                <a:lnTo>
                  <a:pt x="22"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7" name="Freeform 133">
            <a:extLst>
              <a:ext uri="{FF2B5EF4-FFF2-40B4-BE49-F238E27FC236}">
                <a16:creationId xmlns:a16="http://schemas.microsoft.com/office/drawing/2014/main" id="{5080F770-B68F-8E48-B2CA-DA212B9C0641}"/>
              </a:ext>
            </a:extLst>
          </p:cNvPr>
          <p:cNvSpPr>
            <a:spLocks/>
          </p:cNvSpPr>
          <p:nvPr/>
        </p:nvSpPr>
        <p:spPr bwMode="auto">
          <a:xfrm>
            <a:off x="10093352" y="2111754"/>
            <a:ext cx="194456" cy="263004"/>
          </a:xfrm>
          <a:custGeom>
            <a:avLst/>
            <a:gdLst>
              <a:gd name="T0" fmla="*/ 50 w 81"/>
              <a:gd name="T1" fmla="*/ 0 h 108"/>
              <a:gd name="T2" fmla="*/ 54 w 81"/>
              <a:gd name="T3" fmla="*/ 0 h 108"/>
              <a:gd name="T4" fmla="*/ 59 w 81"/>
              <a:gd name="T5" fmla="*/ 9 h 108"/>
              <a:gd name="T6" fmla="*/ 63 w 81"/>
              <a:gd name="T7" fmla="*/ 9 h 108"/>
              <a:gd name="T8" fmla="*/ 68 w 81"/>
              <a:gd name="T9" fmla="*/ 13 h 108"/>
              <a:gd name="T10" fmla="*/ 63 w 81"/>
              <a:gd name="T11" fmla="*/ 13 h 108"/>
              <a:gd name="T12" fmla="*/ 63 w 81"/>
              <a:gd name="T13" fmla="*/ 22 h 108"/>
              <a:gd name="T14" fmla="*/ 63 w 81"/>
              <a:gd name="T15" fmla="*/ 27 h 108"/>
              <a:gd name="T16" fmla="*/ 72 w 81"/>
              <a:gd name="T17" fmla="*/ 41 h 108"/>
              <a:gd name="T18" fmla="*/ 68 w 81"/>
              <a:gd name="T19" fmla="*/ 50 h 108"/>
              <a:gd name="T20" fmla="*/ 63 w 81"/>
              <a:gd name="T21" fmla="*/ 54 h 108"/>
              <a:gd name="T22" fmla="*/ 59 w 81"/>
              <a:gd name="T23" fmla="*/ 59 h 108"/>
              <a:gd name="T24" fmla="*/ 54 w 81"/>
              <a:gd name="T25" fmla="*/ 68 h 108"/>
              <a:gd name="T26" fmla="*/ 54 w 81"/>
              <a:gd name="T27" fmla="*/ 72 h 108"/>
              <a:gd name="T28" fmla="*/ 59 w 81"/>
              <a:gd name="T29" fmla="*/ 77 h 108"/>
              <a:gd name="T30" fmla="*/ 68 w 81"/>
              <a:gd name="T31" fmla="*/ 81 h 108"/>
              <a:gd name="T32" fmla="*/ 77 w 81"/>
              <a:gd name="T33" fmla="*/ 86 h 108"/>
              <a:gd name="T34" fmla="*/ 81 w 81"/>
              <a:gd name="T35" fmla="*/ 90 h 108"/>
              <a:gd name="T36" fmla="*/ 77 w 81"/>
              <a:gd name="T37" fmla="*/ 95 h 108"/>
              <a:gd name="T38" fmla="*/ 68 w 81"/>
              <a:gd name="T39" fmla="*/ 95 h 108"/>
              <a:gd name="T40" fmla="*/ 63 w 81"/>
              <a:gd name="T41" fmla="*/ 95 h 108"/>
              <a:gd name="T42" fmla="*/ 63 w 81"/>
              <a:gd name="T43" fmla="*/ 104 h 108"/>
              <a:gd name="T44" fmla="*/ 63 w 81"/>
              <a:gd name="T45" fmla="*/ 104 h 108"/>
              <a:gd name="T46" fmla="*/ 54 w 81"/>
              <a:gd name="T47" fmla="*/ 108 h 108"/>
              <a:gd name="T48" fmla="*/ 45 w 81"/>
              <a:gd name="T49" fmla="*/ 104 h 108"/>
              <a:gd name="T50" fmla="*/ 45 w 81"/>
              <a:gd name="T51" fmla="*/ 108 h 108"/>
              <a:gd name="T52" fmla="*/ 41 w 81"/>
              <a:gd name="T53" fmla="*/ 108 h 108"/>
              <a:gd name="T54" fmla="*/ 36 w 81"/>
              <a:gd name="T55" fmla="*/ 104 h 108"/>
              <a:gd name="T56" fmla="*/ 36 w 81"/>
              <a:gd name="T57" fmla="*/ 104 h 108"/>
              <a:gd name="T58" fmla="*/ 32 w 81"/>
              <a:gd name="T59" fmla="*/ 99 h 108"/>
              <a:gd name="T60" fmla="*/ 32 w 81"/>
              <a:gd name="T61" fmla="*/ 90 h 108"/>
              <a:gd name="T62" fmla="*/ 36 w 81"/>
              <a:gd name="T63" fmla="*/ 90 h 108"/>
              <a:gd name="T64" fmla="*/ 27 w 81"/>
              <a:gd name="T65" fmla="*/ 86 h 108"/>
              <a:gd name="T66" fmla="*/ 23 w 81"/>
              <a:gd name="T67" fmla="*/ 77 h 108"/>
              <a:gd name="T68" fmla="*/ 14 w 81"/>
              <a:gd name="T69" fmla="*/ 72 h 108"/>
              <a:gd name="T70" fmla="*/ 14 w 81"/>
              <a:gd name="T71" fmla="*/ 72 h 108"/>
              <a:gd name="T72" fmla="*/ 5 w 81"/>
              <a:gd name="T73" fmla="*/ 68 h 108"/>
              <a:gd name="T74" fmla="*/ 0 w 81"/>
              <a:gd name="T75" fmla="*/ 63 h 108"/>
              <a:gd name="T76" fmla="*/ 5 w 81"/>
              <a:gd name="T77" fmla="*/ 54 h 108"/>
              <a:gd name="T78" fmla="*/ 5 w 81"/>
              <a:gd name="T79" fmla="*/ 54 h 108"/>
              <a:gd name="T80" fmla="*/ 9 w 81"/>
              <a:gd name="T81" fmla="*/ 50 h 108"/>
              <a:gd name="T82" fmla="*/ 14 w 81"/>
              <a:gd name="T83" fmla="*/ 50 h 108"/>
              <a:gd name="T84" fmla="*/ 14 w 81"/>
              <a:gd name="T85" fmla="*/ 45 h 108"/>
              <a:gd name="T86" fmla="*/ 18 w 81"/>
              <a:gd name="T87" fmla="*/ 41 h 108"/>
              <a:gd name="T88" fmla="*/ 18 w 81"/>
              <a:gd name="T89" fmla="*/ 36 h 108"/>
              <a:gd name="T90" fmla="*/ 18 w 81"/>
              <a:gd name="T91" fmla="*/ 32 h 108"/>
              <a:gd name="T92" fmla="*/ 18 w 81"/>
              <a:gd name="T93" fmla="*/ 27 h 108"/>
              <a:gd name="T94" fmla="*/ 18 w 81"/>
              <a:gd name="T95" fmla="*/ 27 h 108"/>
              <a:gd name="T96" fmla="*/ 23 w 81"/>
              <a:gd name="T97" fmla="*/ 32 h 108"/>
              <a:gd name="T98" fmla="*/ 32 w 81"/>
              <a:gd name="T99" fmla="*/ 32 h 108"/>
              <a:gd name="T100" fmla="*/ 36 w 81"/>
              <a:gd name="T101" fmla="*/ 32 h 108"/>
              <a:gd name="T102" fmla="*/ 41 w 81"/>
              <a:gd name="T103" fmla="*/ 32 h 108"/>
              <a:gd name="T104" fmla="*/ 41 w 81"/>
              <a:gd name="T105" fmla="*/ 27 h 108"/>
              <a:gd name="T106" fmla="*/ 36 w 81"/>
              <a:gd name="T107" fmla="*/ 22 h 108"/>
              <a:gd name="T108" fmla="*/ 32 w 81"/>
              <a:gd name="T109" fmla="*/ 22 h 108"/>
              <a:gd name="T110" fmla="*/ 41 w 81"/>
              <a:gd name="T111" fmla="*/ 18 h 108"/>
              <a:gd name="T112" fmla="*/ 45 w 81"/>
              <a:gd name="T113" fmla="*/ 18 h 108"/>
              <a:gd name="T114" fmla="*/ 45 w 81"/>
              <a:gd name="T115" fmla="*/ 13 h 108"/>
              <a:gd name="T116" fmla="*/ 45 w 81"/>
              <a:gd name="T117" fmla="*/ 9 h 108"/>
              <a:gd name="T118" fmla="*/ 50 w 81"/>
              <a:gd name="T119" fmla="*/ 13 h 108"/>
              <a:gd name="T120" fmla="*/ 50 w 81"/>
              <a:gd name="T121" fmla="*/ 9 h 108"/>
              <a:gd name="T122" fmla="*/ 45 w 81"/>
              <a:gd name="T123" fmla="*/ 0 h 108"/>
              <a:gd name="T124" fmla="*/ 50 w 81"/>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108">
                <a:moveTo>
                  <a:pt x="50" y="0"/>
                </a:moveTo>
                <a:lnTo>
                  <a:pt x="50" y="0"/>
                </a:lnTo>
                <a:lnTo>
                  <a:pt x="50" y="0"/>
                </a:lnTo>
                <a:lnTo>
                  <a:pt x="50" y="0"/>
                </a:lnTo>
                <a:lnTo>
                  <a:pt x="50" y="0"/>
                </a:lnTo>
                <a:lnTo>
                  <a:pt x="50" y="0"/>
                </a:lnTo>
                <a:lnTo>
                  <a:pt x="54" y="0"/>
                </a:lnTo>
                <a:lnTo>
                  <a:pt x="54" y="0"/>
                </a:lnTo>
                <a:lnTo>
                  <a:pt x="54" y="4"/>
                </a:lnTo>
                <a:lnTo>
                  <a:pt x="54" y="4"/>
                </a:lnTo>
                <a:lnTo>
                  <a:pt x="59" y="4"/>
                </a:lnTo>
                <a:lnTo>
                  <a:pt x="59" y="9"/>
                </a:lnTo>
                <a:lnTo>
                  <a:pt x="59" y="9"/>
                </a:lnTo>
                <a:lnTo>
                  <a:pt x="63" y="9"/>
                </a:lnTo>
                <a:lnTo>
                  <a:pt x="63" y="9"/>
                </a:lnTo>
                <a:lnTo>
                  <a:pt x="63" y="9"/>
                </a:lnTo>
                <a:lnTo>
                  <a:pt x="68" y="9"/>
                </a:lnTo>
                <a:lnTo>
                  <a:pt x="68" y="13"/>
                </a:lnTo>
                <a:lnTo>
                  <a:pt x="68" y="13"/>
                </a:lnTo>
                <a:lnTo>
                  <a:pt x="68" y="13"/>
                </a:lnTo>
                <a:lnTo>
                  <a:pt x="68" y="13"/>
                </a:lnTo>
                <a:lnTo>
                  <a:pt x="63" y="13"/>
                </a:lnTo>
                <a:lnTo>
                  <a:pt x="63" y="13"/>
                </a:lnTo>
                <a:lnTo>
                  <a:pt x="63" y="13"/>
                </a:lnTo>
                <a:lnTo>
                  <a:pt x="63" y="18"/>
                </a:lnTo>
                <a:lnTo>
                  <a:pt x="63" y="18"/>
                </a:lnTo>
                <a:lnTo>
                  <a:pt x="63" y="18"/>
                </a:lnTo>
                <a:lnTo>
                  <a:pt x="63" y="22"/>
                </a:lnTo>
                <a:lnTo>
                  <a:pt x="63" y="22"/>
                </a:lnTo>
                <a:lnTo>
                  <a:pt x="63" y="27"/>
                </a:lnTo>
                <a:lnTo>
                  <a:pt x="63" y="27"/>
                </a:lnTo>
                <a:lnTo>
                  <a:pt x="63" y="27"/>
                </a:lnTo>
                <a:lnTo>
                  <a:pt x="63" y="32"/>
                </a:lnTo>
                <a:lnTo>
                  <a:pt x="68" y="32"/>
                </a:lnTo>
                <a:lnTo>
                  <a:pt x="68" y="36"/>
                </a:lnTo>
                <a:lnTo>
                  <a:pt x="72" y="41"/>
                </a:lnTo>
                <a:lnTo>
                  <a:pt x="72" y="41"/>
                </a:lnTo>
                <a:lnTo>
                  <a:pt x="68" y="45"/>
                </a:lnTo>
                <a:lnTo>
                  <a:pt x="68" y="45"/>
                </a:lnTo>
                <a:lnTo>
                  <a:pt x="68" y="50"/>
                </a:lnTo>
                <a:lnTo>
                  <a:pt x="68" y="50"/>
                </a:lnTo>
                <a:lnTo>
                  <a:pt x="63" y="54"/>
                </a:lnTo>
                <a:lnTo>
                  <a:pt x="63" y="54"/>
                </a:lnTo>
                <a:lnTo>
                  <a:pt x="63" y="54"/>
                </a:lnTo>
                <a:lnTo>
                  <a:pt x="63" y="59"/>
                </a:lnTo>
                <a:lnTo>
                  <a:pt x="63" y="59"/>
                </a:lnTo>
                <a:lnTo>
                  <a:pt x="59" y="59"/>
                </a:lnTo>
                <a:lnTo>
                  <a:pt x="59" y="59"/>
                </a:lnTo>
                <a:lnTo>
                  <a:pt x="54" y="59"/>
                </a:lnTo>
                <a:lnTo>
                  <a:pt x="54" y="63"/>
                </a:lnTo>
                <a:lnTo>
                  <a:pt x="54" y="63"/>
                </a:lnTo>
                <a:lnTo>
                  <a:pt x="54" y="68"/>
                </a:lnTo>
                <a:lnTo>
                  <a:pt x="54" y="68"/>
                </a:lnTo>
                <a:lnTo>
                  <a:pt x="59" y="72"/>
                </a:lnTo>
                <a:lnTo>
                  <a:pt x="59" y="72"/>
                </a:lnTo>
                <a:lnTo>
                  <a:pt x="54" y="72"/>
                </a:lnTo>
                <a:lnTo>
                  <a:pt x="54" y="72"/>
                </a:lnTo>
                <a:lnTo>
                  <a:pt x="54" y="77"/>
                </a:lnTo>
                <a:lnTo>
                  <a:pt x="59" y="77"/>
                </a:lnTo>
                <a:lnTo>
                  <a:pt x="59" y="77"/>
                </a:lnTo>
                <a:lnTo>
                  <a:pt x="59" y="77"/>
                </a:lnTo>
                <a:lnTo>
                  <a:pt x="63" y="77"/>
                </a:lnTo>
                <a:lnTo>
                  <a:pt x="63" y="77"/>
                </a:lnTo>
                <a:lnTo>
                  <a:pt x="68" y="81"/>
                </a:lnTo>
                <a:lnTo>
                  <a:pt x="72" y="86"/>
                </a:lnTo>
                <a:lnTo>
                  <a:pt x="72" y="86"/>
                </a:lnTo>
                <a:lnTo>
                  <a:pt x="77" y="86"/>
                </a:lnTo>
                <a:lnTo>
                  <a:pt x="77" y="86"/>
                </a:lnTo>
                <a:lnTo>
                  <a:pt x="77" y="86"/>
                </a:lnTo>
                <a:lnTo>
                  <a:pt x="77" y="86"/>
                </a:lnTo>
                <a:lnTo>
                  <a:pt x="77" y="90"/>
                </a:lnTo>
                <a:lnTo>
                  <a:pt x="81" y="90"/>
                </a:lnTo>
                <a:lnTo>
                  <a:pt x="77" y="95"/>
                </a:lnTo>
                <a:lnTo>
                  <a:pt x="77" y="95"/>
                </a:lnTo>
                <a:lnTo>
                  <a:pt x="77" y="95"/>
                </a:lnTo>
                <a:lnTo>
                  <a:pt x="77" y="95"/>
                </a:lnTo>
                <a:lnTo>
                  <a:pt x="72" y="95"/>
                </a:lnTo>
                <a:lnTo>
                  <a:pt x="72" y="95"/>
                </a:lnTo>
                <a:lnTo>
                  <a:pt x="72" y="95"/>
                </a:lnTo>
                <a:lnTo>
                  <a:pt x="68" y="95"/>
                </a:lnTo>
                <a:lnTo>
                  <a:pt x="68" y="95"/>
                </a:lnTo>
                <a:lnTo>
                  <a:pt x="63" y="95"/>
                </a:lnTo>
                <a:lnTo>
                  <a:pt x="63" y="95"/>
                </a:lnTo>
                <a:lnTo>
                  <a:pt x="63" y="95"/>
                </a:lnTo>
                <a:lnTo>
                  <a:pt x="63" y="99"/>
                </a:lnTo>
                <a:lnTo>
                  <a:pt x="63" y="99"/>
                </a:lnTo>
                <a:lnTo>
                  <a:pt x="63" y="104"/>
                </a:lnTo>
                <a:lnTo>
                  <a:pt x="63" y="104"/>
                </a:lnTo>
                <a:lnTo>
                  <a:pt x="63" y="104"/>
                </a:lnTo>
                <a:lnTo>
                  <a:pt x="63" y="104"/>
                </a:lnTo>
                <a:lnTo>
                  <a:pt x="63" y="104"/>
                </a:lnTo>
                <a:lnTo>
                  <a:pt x="63" y="104"/>
                </a:lnTo>
                <a:lnTo>
                  <a:pt x="63" y="104"/>
                </a:lnTo>
                <a:lnTo>
                  <a:pt x="59" y="104"/>
                </a:lnTo>
                <a:lnTo>
                  <a:pt x="54" y="104"/>
                </a:lnTo>
                <a:lnTo>
                  <a:pt x="54" y="108"/>
                </a:lnTo>
                <a:lnTo>
                  <a:pt x="54" y="108"/>
                </a:lnTo>
                <a:lnTo>
                  <a:pt x="54" y="104"/>
                </a:lnTo>
                <a:lnTo>
                  <a:pt x="50" y="104"/>
                </a:lnTo>
                <a:lnTo>
                  <a:pt x="45" y="104"/>
                </a:lnTo>
                <a:lnTo>
                  <a:pt x="45" y="104"/>
                </a:lnTo>
                <a:lnTo>
                  <a:pt x="45" y="104"/>
                </a:lnTo>
                <a:lnTo>
                  <a:pt x="45" y="108"/>
                </a:lnTo>
                <a:lnTo>
                  <a:pt x="45" y="108"/>
                </a:lnTo>
                <a:lnTo>
                  <a:pt x="45" y="108"/>
                </a:lnTo>
                <a:lnTo>
                  <a:pt x="45" y="108"/>
                </a:lnTo>
                <a:lnTo>
                  <a:pt x="45" y="108"/>
                </a:lnTo>
                <a:lnTo>
                  <a:pt x="41" y="108"/>
                </a:lnTo>
                <a:lnTo>
                  <a:pt x="36" y="104"/>
                </a:lnTo>
                <a:lnTo>
                  <a:pt x="36" y="104"/>
                </a:lnTo>
                <a:lnTo>
                  <a:pt x="36" y="104"/>
                </a:lnTo>
                <a:lnTo>
                  <a:pt x="36" y="104"/>
                </a:lnTo>
                <a:lnTo>
                  <a:pt x="36" y="104"/>
                </a:lnTo>
                <a:lnTo>
                  <a:pt x="36" y="99"/>
                </a:lnTo>
                <a:lnTo>
                  <a:pt x="36" y="99"/>
                </a:lnTo>
                <a:lnTo>
                  <a:pt x="36" y="104"/>
                </a:lnTo>
                <a:lnTo>
                  <a:pt x="32" y="99"/>
                </a:lnTo>
                <a:lnTo>
                  <a:pt x="32" y="104"/>
                </a:lnTo>
                <a:lnTo>
                  <a:pt x="27" y="99"/>
                </a:lnTo>
                <a:lnTo>
                  <a:pt x="32" y="99"/>
                </a:lnTo>
                <a:lnTo>
                  <a:pt x="32" y="99"/>
                </a:lnTo>
                <a:lnTo>
                  <a:pt x="32" y="95"/>
                </a:lnTo>
                <a:lnTo>
                  <a:pt x="32" y="95"/>
                </a:lnTo>
                <a:lnTo>
                  <a:pt x="32" y="90"/>
                </a:lnTo>
                <a:lnTo>
                  <a:pt x="32" y="90"/>
                </a:lnTo>
                <a:lnTo>
                  <a:pt x="32" y="90"/>
                </a:lnTo>
                <a:lnTo>
                  <a:pt x="36" y="90"/>
                </a:lnTo>
                <a:lnTo>
                  <a:pt x="36" y="90"/>
                </a:lnTo>
                <a:lnTo>
                  <a:pt x="36" y="90"/>
                </a:lnTo>
                <a:lnTo>
                  <a:pt x="32" y="90"/>
                </a:lnTo>
                <a:lnTo>
                  <a:pt x="32" y="90"/>
                </a:lnTo>
                <a:lnTo>
                  <a:pt x="27" y="86"/>
                </a:lnTo>
                <a:lnTo>
                  <a:pt x="27" y="86"/>
                </a:lnTo>
                <a:lnTo>
                  <a:pt x="27" y="77"/>
                </a:lnTo>
                <a:lnTo>
                  <a:pt x="27" y="77"/>
                </a:lnTo>
                <a:lnTo>
                  <a:pt x="23" y="77"/>
                </a:lnTo>
                <a:lnTo>
                  <a:pt x="23" y="72"/>
                </a:lnTo>
                <a:lnTo>
                  <a:pt x="18" y="72"/>
                </a:lnTo>
                <a:lnTo>
                  <a:pt x="18" y="72"/>
                </a:lnTo>
                <a:lnTo>
                  <a:pt x="14" y="72"/>
                </a:lnTo>
                <a:lnTo>
                  <a:pt x="14" y="68"/>
                </a:lnTo>
                <a:lnTo>
                  <a:pt x="14" y="68"/>
                </a:lnTo>
                <a:lnTo>
                  <a:pt x="14" y="72"/>
                </a:lnTo>
                <a:lnTo>
                  <a:pt x="14" y="72"/>
                </a:lnTo>
                <a:lnTo>
                  <a:pt x="14" y="72"/>
                </a:lnTo>
                <a:lnTo>
                  <a:pt x="9" y="72"/>
                </a:lnTo>
                <a:lnTo>
                  <a:pt x="9" y="68"/>
                </a:lnTo>
                <a:lnTo>
                  <a:pt x="5" y="68"/>
                </a:lnTo>
                <a:lnTo>
                  <a:pt x="5" y="68"/>
                </a:lnTo>
                <a:lnTo>
                  <a:pt x="5" y="63"/>
                </a:lnTo>
                <a:lnTo>
                  <a:pt x="5" y="63"/>
                </a:lnTo>
                <a:lnTo>
                  <a:pt x="0" y="63"/>
                </a:lnTo>
                <a:lnTo>
                  <a:pt x="5" y="63"/>
                </a:lnTo>
                <a:lnTo>
                  <a:pt x="5" y="59"/>
                </a:lnTo>
                <a:lnTo>
                  <a:pt x="5" y="59"/>
                </a:lnTo>
                <a:lnTo>
                  <a:pt x="5" y="54"/>
                </a:lnTo>
                <a:lnTo>
                  <a:pt x="5" y="54"/>
                </a:lnTo>
                <a:lnTo>
                  <a:pt x="5" y="54"/>
                </a:lnTo>
                <a:lnTo>
                  <a:pt x="5" y="54"/>
                </a:lnTo>
                <a:lnTo>
                  <a:pt x="5" y="54"/>
                </a:lnTo>
                <a:lnTo>
                  <a:pt x="9" y="54"/>
                </a:lnTo>
                <a:lnTo>
                  <a:pt x="9" y="54"/>
                </a:lnTo>
                <a:lnTo>
                  <a:pt x="9" y="50"/>
                </a:lnTo>
                <a:lnTo>
                  <a:pt x="9" y="50"/>
                </a:lnTo>
                <a:lnTo>
                  <a:pt x="14" y="50"/>
                </a:lnTo>
                <a:lnTo>
                  <a:pt x="14" y="50"/>
                </a:lnTo>
                <a:lnTo>
                  <a:pt x="14" y="50"/>
                </a:lnTo>
                <a:lnTo>
                  <a:pt x="14" y="50"/>
                </a:lnTo>
                <a:lnTo>
                  <a:pt x="14" y="45"/>
                </a:lnTo>
                <a:lnTo>
                  <a:pt x="14" y="45"/>
                </a:lnTo>
                <a:lnTo>
                  <a:pt x="14" y="45"/>
                </a:lnTo>
                <a:lnTo>
                  <a:pt x="14" y="45"/>
                </a:lnTo>
                <a:lnTo>
                  <a:pt x="18" y="45"/>
                </a:lnTo>
                <a:lnTo>
                  <a:pt x="18" y="45"/>
                </a:lnTo>
                <a:lnTo>
                  <a:pt x="18" y="41"/>
                </a:lnTo>
                <a:lnTo>
                  <a:pt x="18" y="41"/>
                </a:lnTo>
                <a:lnTo>
                  <a:pt x="18" y="41"/>
                </a:lnTo>
                <a:lnTo>
                  <a:pt x="18" y="41"/>
                </a:lnTo>
                <a:lnTo>
                  <a:pt x="18" y="36"/>
                </a:lnTo>
                <a:lnTo>
                  <a:pt x="18" y="36"/>
                </a:lnTo>
                <a:lnTo>
                  <a:pt x="18" y="36"/>
                </a:lnTo>
                <a:lnTo>
                  <a:pt x="18" y="36"/>
                </a:lnTo>
                <a:lnTo>
                  <a:pt x="18" y="32"/>
                </a:lnTo>
                <a:lnTo>
                  <a:pt x="18" y="32"/>
                </a:lnTo>
                <a:lnTo>
                  <a:pt x="18" y="32"/>
                </a:lnTo>
                <a:lnTo>
                  <a:pt x="18" y="27"/>
                </a:lnTo>
                <a:lnTo>
                  <a:pt x="18" y="27"/>
                </a:lnTo>
                <a:lnTo>
                  <a:pt x="18" y="27"/>
                </a:lnTo>
                <a:lnTo>
                  <a:pt x="18" y="27"/>
                </a:lnTo>
                <a:lnTo>
                  <a:pt x="18" y="27"/>
                </a:lnTo>
                <a:lnTo>
                  <a:pt x="18" y="27"/>
                </a:lnTo>
                <a:lnTo>
                  <a:pt x="18" y="27"/>
                </a:lnTo>
                <a:lnTo>
                  <a:pt x="23" y="27"/>
                </a:lnTo>
                <a:lnTo>
                  <a:pt x="23" y="27"/>
                </a:lnTo>
                <a:lnTo>
                  <a:pt x="23" y="32"/>
                </a:lnTo>
                <a:lnTo>
                  <a:pt x="23" y="32"/>
                </a:lnTo>
                <a:lnTo>
                  <a:pt x="27" y="32"/>
                </a:lnTo>
                <a:lnTo>
                  <a:pt x="27" y="32"/>
                </a:lnTo>
                <a:lnTo>
                  <a:pt x="27" y="32"/>
                </a:lnTo>
                <a:lnTo>
                  <a:pt x="32" y="32"/>
                </a:lnTo>
                <a:lnTo>
                  <a:pt x="32" y="32"/>
                </a:lnTo>
                <a:lnTo>
                  <a:pt x="32" y="32"/>
                </a:lnTo>
                <a:lnTo>
                  <a:pt x="36" y="32"/>
                </a:lnTo>
                <a:lnTo>
                  <a:pt x="36" y="32"/>
                </a:lnTo>
                <a:lnTo>
                  <a:pt x="41" y="32"/>
                </a:lnTo>
                <a:lnTo>
                  <a:pt x="41" y="32"/>
                </a:lnTo>
                <a:lnTo>
                  <a:pt x="41" y="32"/>
                </a:lnTo>
                <a:lnTo>
                  <a:pt x="41" y="32"/>
                </a:lnTo>
                <a:lnTo>
                  <a:pt x="41" y="32"/>
                </a:lnTo>
                <a:lnTo>
                  <a:pt x="41" y="32"/>
                </a:lnTo>
                <a:lnTo>
                  <a:pt x="41" y="32"/>
                </a:lnTo>
                <a:lnTo>
                  <a:pt x="41" y="27"/>
                </a:lnTo>
                <a:lnTo>
                  <a:pt x="41" y="27"/>
                </a:lnTo>
                <a:lnTo>
                  <a:pt x="36" y="27"/>
                </a:lnTo>
                <a:lnTo>
                  <a:pt x="36" y="27"/>
                </a:lnTo>
                <a:lnTo>
                  <a:pt x="36" y="22"/>
                </a:lnTo>
                <a:lnTo>
                  <a:pt x="36" y="22"/>
                </a:lnTo>
                <a:lnTo>
                  <a:pt x="32" y="22"/>
                </a:lnTo>
                <a:lnTo>
                  <a:pt x="32" y="22"/>
                </a:lnTo>
                <a:lnTo>
                  <a:pt x="32" y="22"/>
                </a:lnTo>
                <a:lnTo>
                  <a:pt x="36" y="22"/>
                </a:lnTo>
                <a:lnTo>
                  <a:pt x="36" y="22"/>
                </a:lnTo>
                <a:lnTo>
                  <a:pt x="36" y="22"/>
                </a:lnTo>
                <a:lnTo>
                  <a:pt x="41" y="18"/>
                </a:lnTo>
                <a:lnTo>
                  <a:pt x="41" y="18"/>
                </a:lnTo>
                <a:lnTo>
                  <a:pt x="45" y="18"/>
                </a:lnTo>
                <a:lnTo>
                  <a:pt x="45" y="18"/>
                </a:lnTo>
                <a:lnTo>
                  <a:pt x="45" y="18"/>
                </a:lnTo>
                <a:lnTo>
                  <a:pt x="45" y="18"/>
                </a:lnTo>
                <a:lnTo>
                  <a:pt x="45" y="18"/>
                </a:lnTo>
                <a:lnTo>
                  <a:pt x="45" y="13"/>
                </a:lnTo>
                <a:lnTo>
                  <a:pt x="45" y="13"/>
                </a:lnTo>
                <a:lnTo>
                  <a:pt x="45" y="13"/>
                </a:lnTo>
                <a:lnTo>
                  <a:pt x="45" y="13"/>
                </a:lnTo>
                <a:lnTo>
                  <a:pt x="45" y="13"/>
                </a:lnTo>
                <a:lnTo>
                  <a:pt x="45" y="9"/>
                </a:lnTo>
                <a:lnTo>
                  <a:pt x="45" y="9"/>
                </a:lnTo>
                <a:lnTo>
                  <a:pt x="50" y="13"/>
                </a:lnTo>
                <a:lnTo>
                  <a:pt x="50" y="13"/>
                </a:lnTo>
                <a:lnTo>
                  <a:pt x="50" y="13"/>
                </a:lnTo>
                <a:lnTo>
                  <a:pt x="50" y="9"/>
                </a:lnTo>
                <a:lnTo>
                  <a:pt x="50" y="9"/>
                </a:lnTo>
                <a:lnTo>
                  <a:pt x="50" y="9"/>
                </a:lnTo>
                <a:lnTo>
                  <a:pt x="50" y="9"/>
                </a:lnTo>
                <a:lnTo>
                  <a:pt x="50" y="9"/>
                </a:lnTo>
                <a:lnTo>
                  <a:pt x="50" y="4"/>
                </a:lnTo>
                <a:lnTo>
                  <a:pt x="50" y="4"/>
                </a:lnTo>
                <a:lnTo>
                  <a:pt x="45" y="0"/>
                </a:lnTo>
                <a:lnTo>
                  <a:pt x="45" y="0"/>
                </a:lnTo>
                <a:lnTo>
                  <a:pt x="45" y="0"/>
                </a:lnTo>
                <a:lnTo>
                  <a:pt x="45" y="0"/>
                </a:lnTo>
                <a:lnTo>
                  <a:pt x="5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8" name="Freeform 134">
            <a:extLst>
              <a:ext uri="{FF2B5EF4-FFF2-40B4-BE49-F238E27FC236}">
                <a16:creationId xmlns:a16="http://schemas.microsoft.com/office/drawing/2014/main" id="{28E8A184-E53B-AC44-93CD-BCFA4C69572E}"/>
              </a:ext>
            </a:extLst>
          </p:cNvPr>
          <p:cNvSpPr>
            <a:spLocks/>
          </p:cNvSpPr>
          <p:nvPr/>
        </p:nvSpPr>
        <p:spPr bwMode="auto">
          <a:xfrm>
            <a:off x="5114337" y="2309006"/>
            <a:ext cx="141641" cy="243522"/>
          </a:xfrm>
          <a:custGeom>
            <a:avLst/>
            <a:gdLst>
              <a:gd name="T0" fmla="*/ 28 w 59"/>
              <a:gd name="T1" fmla="*/ 9 h 100"/>
              <a:gd name="T2" fmla="*/ 32 w 59"/>
              <a:gd name="T3" fmla="*/ 5 h 100"/>
              <a:gd name="T4" fmla="*/ 37 w 59"/>
              <a:gd name="T5" fmla="*/ 5 h 100"/>
              <a:gd name="T6" fmla="*/ 41 w 59"/>
              <a:gd name="T7" fmla="*/ 5 h 100"/>
              <a:gd name="T8" fmla="*/ 41 w 59"/>
              <a:gd name="T9" fmla="*/ 5 h 100"/>
              <a:gd name="T10" fmla="*/ 46 w 59"/>
              <a:gd name="T11" fmla="*/ 5 h 100"/>
              <a:gd name="T12" fmla="*/ 50 w 59"/>
              <a:gd name="T13" fmla="*/ 5 h 100"/>
              <a:gd name="T14" fmla="*/ 50 w 59"/>
              <a:gd name="T15" fmla="*/ 5 h 100"/>
              <a:gd name="T16" fmla="*/ 55 w 59"/>
              <a:gd name="T17" fmla="*/ 5 h 100"/>
              <a:gd name="T18" fmla="*/ 55 w 59"/>
              <a:gd name="T19" fmla="*/ 9 h 100"/>
              <a:gd name="T20" fmla="*/ 55 w 59"/>
              <a:gd name="T21" fmla="*/ 9 h 100"/>
              <a:gd name="T22" fmla="*/ 59 w 59"/>
              <a:gd name="T23" fmla="*/ 14 h 100"/>
              <a:gd name="T24" fmla="*/ 55 w 59"/>
              <a:gd name="T25" fmla="*/ 14 h 100"/>
              <a:gd name="T26" fmla="*/ 50 w 59"/>
              <a:gd name="T27" fmla="*/ 18 h 100"/>
              <a:gd name="T28" fmla="*/ 46 w 59"/>
              <a:gd name="T29" fmla="*/ 23 h 100"/>
              <a:gd name="T30" fmla="*/ 46 w 59"/>
              <a:gd name="T31" fmla="*/ 27 h 100"/>
              <a:gd name="T32" fmla="*/ 46 w 59"/>
              <a:gd name="T33" fmla="*/ 32 h 100"/>
              <a:gd name="T34" fmla="*/ 46 w 59"/>
              <a:gd name="T35" fmla="*/ 36 h 100"/>
              <a:gd name="T36" fmla="*/ 41 w 59"/>
              <a:gd name="T37" fmla="*/ 36 h 100"/>
              <a:gd name="T38" fmla="*/ 46 w 59"/>
              <a:gd name="T39" fmla="*/ 41 h 100"/>
              <a:gd name="T40" fmla="*/ 41 w 59"/>
              <a:gd name="T41" fmla="*/ 45 h 100"/>
              <a:gd name="T42" fmla="*/ 41 w 59"/>
              <a:gd name="T43" fmla="*/ 45 h 100"/>
              <a:gd name="T44" fmla="*/ 32 w 59"/>
              <a:gd name="T45" fmla="*/ 50 h 100"/>
              <a:gd name="T46" fmla="*/ 37 w 59"/>
              <a:gd name="T47" fmla="*/ 50 h 100"/>
              <a:gd name="T48" fmla="*/ 41 w 59"/>
              <a:gd name="T49" fmla="*/ 59 h 100"/>
              <a:gd name="T50" fmla="*/ 41 w 59"/>
              <a:gd name="T51" fmla="*/ 64 h 100"/>
              <a:gd name="T52" fmla="*/ 37 w 59"/>
              <a:gd name="T53" fmla="*/ 64 h 100"/>
              <a:gd name="T54" fmla="*/ 37 w 59"/>
              <a:gd name="T55" fmla="*/ 68 h 100"/>
              <a:gd name="T56" fmla="*/ 41 w 59"/>
              <a:gd name="T57" fmla="*/ 77 h 100"/>
              <a:gd name="T58" fmla="*/ 41 w 59"/>
              <a:gd name="T59" fmla="*/ 77 h 100"/>
              <a:gd name="T60" fmla="*/ 37 w 59"/>
              <a:gd name="T61" fmla="*/ 82 h 100"/>
              <a:gd name="T62" fmla="*/ 32 w 59"/>
              <a:gd name="T63" fmla="*/ 86 h 100"/>
              <a:gd name="T64" fmla="*/ 32 w 59"/>
              <a:gd name="T65" fmla="*/ 95 h 100"/>
              <a:gd name="T66" fmla="*/ 23 w 59"/>
              <a:gd name="T67" fmla="*/ 100 h 100"/>
              <a:gd name="T68" fmla="*/ 14 w 59"/>
              <a:gd name="T69" fmla="*/ 95 h 100"/>
              <a:gd name="T70" fmla="*/ 9 w 59"/>
              <a:gd name="T71" fmla="*/ 95 h 100"/>
              <a:gd name="T72" fmla="*/ 9 w 59"/>
              <a:gd name="T73" fmla="*/ 91 h 100"/>
              <a:gd name="T74" fmla="*/ 9 w 59"/>
              <a:gd name="T75" fmla="*/ 82 h 100"/>
              <a:gd name="T76" fmla="*/ 14 w 59"/>
              <a:gd name="T77" fmla="*/ 73 h 100"/>
              <a:gd name="T78" fmla="*/ 14 w 59"/>
              <a:gd name="T79" fmla="*/ 68 h 100"/>
              <a:gd name="T80" fmla="*/ 9 w 59"/>
              <a:gd name="T81" fmla="*/ 68 h 100"/>
              <a:gd name="T82" fmla="*/ 5 w 59"/>
              <a:gd name="T83" fmla="*/ 68 h 100"/>
              <a:gd name="T84" fmla="*/ 5 w 59"/>
              <a:gd name="T85" fmla="*/ 64 h 100"/>
              <a:gd name="T86" fmla="*/ 9 w 59"/>
              <a:gd name="T87" fmla="*/ 64 h 100"/>
              <a:gd name="T88" fmla="*/ 14 w 59"/>
              <a:gd name="T89" fmla="*/ 59 h 100"/>
              <a:gd name="T90" fmla="*/ 9 w 59"/>
              <a:gd name="T91" fmla="*/ 64 h 100"/>
              <a:gd name="T92" fmla="*/ 5 w 59"/>
              <a:gd name="T93" fmla="*/ 64 h 100"/>
              <a:gd name="T94" fmla="*/ 0 w 59"/>
              <a:gd name="T95" fmla="*/ 64 h 100"/>
              <a:gd name="T96" fmla="*/ 5 w 59"/>
              <a:gd name="T97" fmla="*/ 59 h 100"/>
              <a:gd name="T98" fmla="*/ 5 w 59"/>
              <a:gd name="T99" fmla="*/ 54 h 100"/>
              <a:gd name="T100" fmla="*/ 9 w 59"/>
              <a:gd name="T101" fmla="*/ 50 h 100"/>
              <a:gd name="T102" fmla="*/ 14 w 59"/>
              <a:gd name="T103" fmla="*/ 36 h 100"/>
              <a:gd name="T104" fmla="*/ 19 w 59"/>
              <a:gd name="T105" fmla="*/ 32 h 100"/>
              <a:gd name="T106" fmla="*/ 19 w 59"/>
              <a:gd name="T107" fmla="*/ 23 h 100"/>
              <a:gd name="T108" fmla="*/ 19 w 59"/>
              <a:gd name="T109" fmla="*/ 18 h 100"/>
              <a:gd name="T110" fmla="*/ 19 w 59"/>
              <a:gd name="T111" fmla="*/ 9 h 100"/>
              <a:gd name="T112" fmla="*/ 19 w 59"/>
              <a:gd name="T113" fmla="*/ 9 h 100"/>
              <a:gd name="T114" fmla="*/ 19 w 59"/>
              <a:gd name="T115" fmla="*/ 5 h 100"/>
              <a:gd name="T116" fmla="*/ 28 w 59"/>
              <a:gd name="T117" fmla="*/ 0 h 100"/>
              <a:gd name="T118" fmla="*/ 28 w 59"/>
              <a:gd name="T119" fmla="*/ 0 h 100"/>
              <a:gd name="T120" fmla="*/ 28 w 59"/>
              <a:gd name="T121" fmla="*/ 5 h 100"/>
              <a:gd name="T122" fmla="*/ 28 w 59"/>
              <a:gd name="T123" fmla="*/ 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 h="100">
                <a:moveTo>
                  <a:pt x="28" y="5"/>
                </a:moveTo>
                <a:lnTo>
                  <a:pt x="28" y="5"/>
                </a:lnTo>
                <a:lnTo>
                  <a:pt x="28" y="9"/>
                </a:lnTo>
                <a:lnTo>
                  <a:pt x="28" y="9"/>
                </a:lnTo>
                <a:lnTo>
                  <a:pt x="32" y="5"/>
                </a:lnTo>
                <a:lnTo>
                  <a:pt x="32" y="5"/>
                </a:lnTo>
                <a:lnTo>
                  <a:pt x="32" y="5"/>
                </a:lnTo>
                <a:lnTo>
                  <a:pt x="37" y="5"/>
                </a:lnTo>
                <a:lnTo>
                  <a:pt x="37" y="5"/>
                </a:lnTo>
                <a:lnTo>
                  <a:pt x="37" y="5"/>
                </a:lnTo>
                <a:lnTo>
                  <a:pt x="37" y="5"/>
                </a:lnTo>
                <a:lnTo>
                  <a:pt x="41" y="5"/>
                </a:lnTo>
                <a:lnTo>
                  <a:pt x="41" y="5"/>
                </a:lnTo>
                <a:lnTo>
                  <a:pt x="41" y="5"/>
                </a:lnTo>
                <a:lnTo>
                  <a:pt x="41" y="5"/>
                </a:lnTo>
                <a:lnTo>
                  <a:pt x="41" y="5"/>
                </a:lnTo>
                <a:lnTo>
                  <a:pt x="46" y="5"/>
                </a:lnTo>
                <a:lnTo>
                  <a:pt x="46" y="5"/>
                </a:lnTo>
                <a:lnTo>
                  <a:pt x="46" y="5"/>
                </a:lnTo>
                <a:lnTo>
                  <a:pt x="46" y="5"/>
                </a:lnTo>
                <a:lnTo>
                  <a:pt x="50" y="5"/>
                </a:lnTo>
                <a:lnTo>
                  <a:pt x="50" y="5"/>
                </a:lnTo>
                <a:lnTo>
                  <a:pt x="50" y="5"/>
                </a:lnTo>
                <a:lnTo>
                  <a:pt x="50" y="5"/>
                </a:lnTo>
                <a:lnTo>
                  <a:pt x="50" y="5"/>
                </a:lnTo>
                <a:lnTo>
                  <a:pt x="55" y="5"/>
                </a:lnTo>
                <a:lnTo>
                  <a:pt x="55" y="5"/>
                </a:lnTo>
                <a:lnTo>
                  <a:pt x="55" y="9"/>
                </a:lnTo>
                <a:lnTo>
                  <a:pt x="55" y="9"/>
                </a:lnTo>
                <a:lnTo>
                  <a:pt x="55" y="9"/>
                </a:lnTo>
                <a:lnTo>
                  <a:pt x="55" y="9"/>
                </a:lnTo>
                <a:lnTo>
                  <a:pt x="55" y="9"/>
                </a:lnTo>
                <a:lnTo>
                  <a:pt x="55" y="9"/>
                </a:lnTo>
                <a:lnTo>
                  <a:pt x="59" y="9"/>
                </a:lnTo>
                <a:lnTo>
                  <a:pt x="59" y="14"/>
                </a:lnTo>
                <a:lnTo>
                  <a:pt x="59" y="14"/>
                </a:lnTo>
                <a:lnTo>
                  <a:pt x="59" y="14"/>
                </a:lnTo>
                <a:lnTo>
                  <a:pt x="55" y="14"/>
                </a:lnTo>
                <a:lnTo>
                  <a:pt x="55" y="14"/>
                </a:lnTo>
                <a:lnTo>
                  <a:pt x="50" y="18"/>
                </a:lnTo>
                <a:lnTo>
                  <a:pt x="50" y="18"/>
                </a:lnTo>
                <a:lnTo>
                  <a:pt x="50" y="18"/>
                </a:lnTo>
                <a:lnTo>
                  <a:pt x="46" y="23"/>
                </a:lnTo>
                <a:lnTo>
                  <a:pt x="46" y="23"/>
                </a:lnTo>
                <a:lnTo>
                  <a:pt x="46" y="23"/>
                </a:lnTo>
                <a:lnTo>
                  <a:pt x="46" y="23"/>
                </a:lnTo>
                <a:lnTo>
                  <a:pt x="46" y="27"/>
                </a:lnTo>
                <a:lnTo>
                  <a:pt x="46" y="27"/>
                </a:lnTo>
                <a:lnTo>
                  <a:pt x="46" y="32"/>
                </a:lnTo>
                <a:lnTo>
                  <a:pt x="46" y="32"/>
                </a:lnTo>
                <a:lnTo>
                  <a:pt x="46" y="32"/>
                </a:lnTo>
                <a:lnTo>
                  <a:pt x="46" y="32"/>
                </a:lnTo>
                <a:lnTo>
                  <a:pt x="46" y="36"/>
                </a:lnTo>
                <a:lnTo>
                  <a:pt x="46" y="36"/>
                </a:lnTo>
                <a:lnTo>
                  <a:pt x="46" y="36"/>
                </a:lnTo>
                <a:lnTo>
                  <a:pt x="46" y="36"/>
                </a:lnTo>
                <a:lnTo>
                  <a:pt x="41" y="36"/>
                </a:lnTo>
                <a:lnTo>
                  <a:pt x="41" y="36"/>
                </a:lnTo>
                <a:lnTo>
                  <a:pt x="41" y="36"/>
                </a:lnTo>
                <a:lnTo>
                  <a:pt x="46" y="41"/>
                </a:lnTo>
                <a:lnTo>
                  <a:pt x="46" y="41"/>
                </a:lnTo>
                <a:lnTo>
                  <a:pt x="46" y="41"/>
                </a:lnTo>
                <a:lnTo>
                  <a:pt x="41" y="45"/>
                </a:lnTo>
                <a:lnTo>
                  <a:pt x="41" y="45"/>
                </a:lnTo>
                <a:lnTo>
                  <a:pt x="41" y="45"/>
                </a:lnTo>
                <a:lnTo>
                  <a:pt x="41" y="45"/>
                </a:lnTo>
                <a:lnTo>
                  <a:pt x="37" y="45"/>
                </a:lnTo>
                <a:lnTo>
                  <a:pt x="32" y="45"/>
                </a:lnTo>
                <a:lnTo>
                  <a:pt x="32" y="50"/>
                </a:lnTo>
                <a:lnTo>
                  <a:pt x="37" y="50"/>
                </a:lnTo>
                <a:lnTo>
                  <a:pt x="37" y="50"/>
                </a:lnTo>
                <a:lnTo>
                  <a:pt x="37" y="50"/>
                </a:lnTo>
                <a:lnTo>
                  <a:pt x="37" y="54"/>
                </a:lnTo>
                <a:lnTo>
                  <a:pt x="41" y="59"/>
                </a:lnTo>
                <a:lnTo>
                  <a:pt x="41" y="59"/>
                </a:lnTo>
                <a:lnTo>
                  <a:pt x="41" y="59"/>
                </a:lnTo>
                <a:lnTo>
                  <a:pt x="41" y="59"/>
                </a:lnTo>
                <a:lnTo>
                  <a:pt x="41" y="64"/>
                </a:lnTo>
                <a:lnTo>
                  <a:pt x="41" y="64"/>
                </a:lnTo>
                <a:lnTo>
                  <a:pt x="37" y="64"/>
                </a:lnTo>
                <a:lnTo>
                  <a:pt x="37" y="64"/>
                </a:lnTo>
                <a:lnTo>
                  <a:pt x="37" y="68"/>
                </a:lnTo>
                <a:lnTo>
                  <a:pt x="37" y="68"/>
                </a:lnTo>
                <a:lnTo>
                  <a:pt x="37" y="68"/>
                </a:lnTo>
                <a:lnTo>
                  <a:pt x="37" y="68"/>
                </a:lnTo>
                <a:lnTo>
                  <a:pt x="37" y="77"/>
                </a:lnTo>
                <a:lnTo>
                  <a:pt x="41" y="77"/>
                </a:lnTo>
                <a:lnTo>
                  <a:pt x="41" y="77"/>
                </a:lnTo>
                <a:lnTo>
                  <a:pt x="41" y="77"/>
                </a:lnTo>
                <a:lnTo>
                  <a:pt x="41" y="77"/>
                </a:lnTo>
                <a:lnTo>
                  <a:pt x="37" y="77"/>
                </a:lnTo>
                <a:lnTo>
                  <a:pt x="37" y="77"/>
                </a:lnTo>
                <a:lnTo>
                  <a:pt x="37" y="82"/>
                </a:lnTo>
                <a:lnTo>
                  <a:pt x="32" y="82"/>
                </a:lnTo>
                <a:lnTo>
                  <a:pt x="32" y="86"/>
                </a:lnTo>
                <a:lnTo>
                  <a:pt x="32" y="86"/>
                </a:lnTo>
                <a:lnTo>
                  <a:pt x="32" y="86"/>
                </a:lnTo>
                <a:lnTo>
                  <a:pt x="32" y="91"/>
                </a:lnTo>
                <a:lnTo>
                  <a:pt x="32" y="95"/>
                </a:lnTo>
                <a:lnTo>
                  <a:pt x="32" y="95"/>
                </a:lnTo>
                <a:lnTo>
                  <a:pt x="23" y="100"/>
                </a:lnTo>
                <a:lnTo>
                  <a:pt x="23" y="100"/>
                </a:lnTo>
                <a:lnTo>
                  <a:pt x="19" y="95"/>
                </a:lnTo>
                <a:lnTo>
                  <a:pt x="14" y="95"/>
                </a:lnTo>
                <a:lnTo>
                  <a:pt x="14" y="95"/>
                </a:lnTo>
                <a:lnTo>
                  <a:pt x="9" y="95"/>
                </a:lnTo>
                <a:lnTo>
                  <a:pt x="9" y="95"/>
                </a:lnTo>
                <a:lnTo>
                  <a:pt x="9" y="95"/>
                </a:lnTo>
                <a:lnTo>
                  <a:pt x="5" y="95"/>
                </a:lnTo>
                <a:lnTo>
                  <a:pt x="9" y="95"/>
                </a:lnTo>
                <a:lnTo>
                  <a:pt x="9" y="91"/>
                </a:lnTo>
                <a:lnTo>
                  <a:pt x="9" y="86"/>
                </a:lnTo>
                <a:lnTo>
                  <a:pt x="9" y="82"/>
                </a:lnTo>
                <a:lnTo>
                  <a:pt x="9" y="82"/>
                </a:lnTo>
                <a:lnTo>
                  <a:pt x="9" y="82"/>
                </a:lnTo>
                <a:lnTo>
                  <a:pt x="9" y="77"/>
                </a:lnTo>
                <a:lnTo>
                  <a:pt x="14" y="73"/>
                </a:lnTo>
                <a:lnTo>
                  <a:pt x="9" y="68"/>
                </a:lnTo>
                <a:lnTo>
                  <a:pt x="14" y="73"/>
                </a:lnTo>
                <a:lnTo>
                  <a:pt x="14" y="68"/>
                </a:lnTo>
                <a:lnTo>
                  <a:pt x="14" y="68"/>
                </a:lnTo>
                <a:lnTo>
                  <a:pt x="9" y="68"/>
                </a:lnTo>
                <a:lnTo>
                  <a:pt x="9" y="68"/>
                </a:lnTo>
                <a:lnTo>
                  <a:pt x="9" y="68"/>
                </a:lnTo>
                <a:lnTo>
                  <a:pt x="5" y="73"/>
                </a:lnTo>
                <a:lnTo>
                  <a:pt x="5" y="68"/>
                </a:lnTo>
                <a:lnTo>
                  <a:pt x="5" y="68"/>
                </a:lnTo>
                <a:lnTo>
                  <a:pt x="5" y="68"/>
                </a:lnTo>
                <a:lnTo>
                  <a:pt x="5" y="64"/>
                </a:lnTo>
                <a:lnTo>
                  <a:pt x="9" y="64"/>
                </a:lnTo>
                <a:lnTo>
                  <a:pt x="9" y="64"/>
                </a:lnTo>
                <a:lnTo>
                  <a:pt x="9" y="64"/>
                </a:lnTo>
                <a:lnTo>
                  <a:pt x="9" y="64"/>
                </a:lnTo>
                <a:lnTo>
                  <a:pt x="9" y="59"/>
                </a:lnTo>
                <a:lnTo>
                  <a:pt x="14" y="59"/>
                </a:lnTo>
                <a:lnTo>
                  <a:pt x="14" y="59"/>
                </a:lnTo>
                <a:lnTo>
                  <a:pt x="9" y="59"/>
                </a:lnTo>
                <a:lnTo>
                  <a:pt x="9" y="64"/>
                </a:lnTo>
                <a:lnTo>
                  <a:pt x="9" y="64"/>
                </a:lnTo>
                <a:lnTo>
                  <a:pt x="5" y="64"/>
                </a:lnTo>
                <a:lnTo>
                  <a:pt x="5" y="64"/>
                </a:lnTo>
                <a:lnTo>
                  <a:pt x="5" y="64"/>
                </a:lnTo>
                <a:lnTo>
                  <a:pt x="0" y="64"/>
                </a:lnTo>
                <a:lnTo>
                  <a:pt x="0" y="64"/>
                </a:lnTo>
                <a:lnTo>
                  <a:pt x="0" y="64"/>
                </a:lnTo>
                <a:lnTo>
                  <a:pt x="5" y="59"/>
                </a:lnTo>
                <a:lnTo>
                  <a:pt x="5" y="59"/>
                </a:lnTo>
                <a:lnTo>
                  <a:pt x="5" y="54"/>
                </a:lnTo>
                <a:lnTo>
                  <a:pt x="5" y="54"/>
                </a:lnTo>
                <a:lnTo>
                  <a:pt x="5" y="54"/>
                </a:lnTo>
                <a:lnTo>
                  <a:pt x="5" y="54"/>
                </a:lnTo>
                <a:lnTo>
                  <a:pt x="5" y="50"/>
                </a:lnTo>
                <a:lnTo>
                  <a:pt x="9" y="50"/>
                </a:lnTo>
                <a:lnTo>
                  <a:pt x="9" y="45"/>
                </a:lnTo>
                <a:lnTo>
                  <a:pt x="14" y="41"/>
                </a:lnTo>
                <a:lnTo>
                  <a:pt x="14" y="36"/>
                </a:lnTo>
                <a:lnTo>
                  <a:pt x="14" y="36"/>
                </a:lnTo>
                <a:lnTo>
                  <a:pt x="14" y="36"/>
                </a:lnTo>
                <a:lnTo>
                  <a:pt x="19" y="32"/>
                </a:lnTo>
                <a:lnTo>
                  <a:pt x="19" y="27"/>
                </a:lnTo>
                <a:lnTo>
                  <a:pt x="19" y="27"/>
                </a:lnTo>
                <a:lnTo>
                  <a:pt x="19" y="23"/>
                </a:lnTo>
                <a:lnTo>
                  <a:pt x="19" y="23"/>
                </a:lnTo>
                <a:lnTo>
                  <a:pt x="19" y="23"/>
                </a:lnTo>
                <a:lnTo>
                  <a:pt x="19" y="18"/>
                </a:lnTo>
                <a:lnTo>
                  <a:pt x="19" y="18"/>
                </a:lnTo>
                <a:lnTo>
                  <a:pt x="19" y="14"/>
                </a:lnTo>
                <a:lnTo>
                  <a:pt x="19" y="9"/>
                </a:lnTo>
                <a:lnTo>
                  <a:pt x="19" y="9"/>
                </a:lnTo>
                <a:lnTo>
                  <a:pt x="19" y="9"/>
                </a:lnTo>
                <a:lnTo>
                  <a:pt x="19" y="9"/>
                </a:lnTo>
                <a:lnTo>
                  <a:pt x="19" y="5"/>
                </a:lnTo>
                <a:lnTo>
                  <a:pt x="19" y="5"/>
                </a:lnTo>
                <a:lnTo>
                  <a:pt x="19" y="5"/>
                </a:lnTo>
                <a:lnTo>
                  <a:pt x="23" y="0"/>
                </a:lnTo>
                <a:lnTo>
                  <a:pt x="23" y="0"/>
                </a:lnTo>
                <a:lnTo>
                  <a:pt x="28" y="0"/>
                </a:lnTo>
                <a:lnTo>
                  <a:pt x="28" y="0"/>
                </a:lnTo>
                <a:lnTo>
                  <a:pt x="28" y="0"/>
                </a:lnTo>
                <a:lnTo>
                  <a:pt x="28" y="0"/>
                </a:lnTo>
                <a:lnTo>
                  <a:pt x="28" y="0"/>
                </a:lnTo>
                <a:lnTo>
                  <a:pt x="28" y="5"/>
                </a:lnTo>
                <a:lnTo>
                  <a:pt x="28" y="5"/>
                </a:lnTo>
                <a:lnTo>
                  <a:pt x="28" y="5"/>
                </a:lnTo>
                <a:lnTo>
                  <a:pt x="28" y="5"/>
                </a:lnTo>
                <a:lnTo>
                  <a:pt x="28" y="5"/>
                </a:lnTo>
                <a:lnTo>
                  <a:pt x="28" y="5"/>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99" name="Freeform 135">
            <a:extLst>
              <a:ext uri="{FF2B5EF4-FFF2-40B4-BE49-F238E27FC236}">
                <a16:creationId xmlns:a16="http://schemas.microsoft.com/office/drawing/2014/main" id="{4AC4898A-00D4-F045-846C-AF5C7FEB7857}"/>
              </a:ext>
            </a:extLst>
          </p:cNvPr>
          <p:cNvSpPr>
            <a:spLocks/>
          </p:cNvSpPr>
          <p:nvPr/>
        </p:nvSpPr>
        <p:spPr bwMode="auto">
          <a:xfrm>
            <a:off x="2912910" y="5150910"/>
            <a:ext cx="357702" cy="384765"/>
          </a:xfrm>
          <a:custGeom>
            <a:avLst/>
            <a:gdLst>
              <a:gd name="T0" fmla="*/ 82 w 149"/>
              <a:gd name="T1" fmla="*/ 54 h 158"/>
              <a:gd name="T2" fmla="*/ 86 w 149"/>
              <a:gd name="T3" fmla="*/ 54 h 158"/>
              <a:gd name="T4" fmla="*/ 95 w 149"/>
              <a:gd name="T5" fmla="*/ 58 h 158"/>
              <a:gd name="T6" fmla="*/ 100 w 149"/>
              <a:gd name="T7" fmla="*/ 54 h 158"/>
              <a:gd name="T8" fmla="*/ 104 w 149"/>
              <a:gd name="T9" fmla="*/ 54 h 158"/>
              <a:gd name="T10" fmla="*/ 113 w 149"/>
              <a:gd name="T11" fmla="*/ 58 h 158"/>
              <a:gd name="T12" fmla="*/ 118 w 149"/>
              <a:gd name="T13" fmla="*/ 63 h 158"/>
              <a:gd name="T14" fmla="*/ 118 w 149"/>
              <a:gd name="T15" fmla="*/ 68 h 158"/>
              <a:gd name="T16" fmla="*/ 122 w 149"/>
              <a:gd name="T17" fmla="*/ 77 h 158"/>
              <a:gd name="T18" fmla="*/ 122 w 149"/>
              <a:gd name="T19" fmla="*/ 81 h 158"/>
              <a:gd name="T20" fmla="*/ 127 w 149"/>
              <a:gd name="T21" fmla="*/ 86 h 158"/>
              <a:gd name="T22" fmla="*/ 131 w 149"/>
              <a:gd name="T23" fmla="*/ 90 h 158"/>
              <a:gd name="T24" fmla="*/ 140 w 149"/>
              <a:gd name="T25" fmla="*/ 86 h 158"/>
              <a:gd name="T26" fmla="*/ 145 w 149"/>
              <a:gd name="T27" fmla="*/ 90 h 158"/>
              <a:gd name="T28" fmla="*/ 145 w 149"/>
              <a:gd name="T29" fmla="*/ 99 h 158"/>
              <a:gd name="T30" fmla="*/ 145 w 149"/>
              <a:gd name="T31" fmla="*/ 117 h 158"/>
              <a:gd name="T32" fmla="*/ 145 w 149"/>
              <a:gd name="T33" fmla="*/ 140 h 158"/>
              <a:gd name="T34" fmla="*/ 145 w 149"/>
              <a:gd name="T35" fmla="*/ 144 h 158"/>
              <a:gd name="T36" fmla="*/ 136 w 149"/>
              <a:gd name="T37" fmla="*/ 149 h 158"/>
              <a:gd name="T38" fmla="*/ 136 w 149"/>
              <a:gd name="T39" fmla="*/ 153 h 158"/>
              <a:gd name="T40" fmla="*/ 131 w 149"/>
              <a:gd name="T41" fmla="*/ 153 h 158"/>
              <a:gd name="T42" fmla="*/ 122 w 149"/>
              <a:gd name="T43" fmla="*/ 158 h 158"/>
              <a:gd name="T44" fmla="*/ 118 w 149"/>
              <a:gd name="T45" fmla="*/ 158 h 158"/>
              <a:gd name="T46" fmla="*/ 100 w 149"/>
              <a:gd name="T47" fmla="*/ 153 h 158"/>
              <a:gd name="T48" fmla="*/ 86 w 149"/>
              <a:gd name="T49" fmla="*/ 149 h 158"/>
              <a:gd name="T50" fmla="*/ 91 w 149"/>
              <a:gd name="T51" fmla="*/ 144 h 158"/>
              <a:gd name="T52" fmla="*/ 91 w 149"/>
              <a:gd name="T53" fmla="*/ 144 h 158"/>
              <a:gd name="T54" fmla="*/ 91 w 149"/>
              <a:gd name="T55" fmla="*/ 135 h 158"/>
              <a:gd name="T56" fmla="*/ 91 w 149"/>
              <a:gd name="T57" fmla="*/ 131 h 158"/>
              <a:gd name="T58" fmla="*/ 91 w 149"/>
              <a:gd name="T59" fmla="*/ 126 h 158"/>
              <a:gd name="T60" fmla="*/ 95 w 149"/>
              <a:gd name="T61" fmla="*/ 122 h 158"/>
              <a:gd name="T62" fmla="*/ 91 w 149"/>
              <a:gd name="T63" fmla="*/ 113 h 158"/>
              <a:gd name="T64" fmla="*/ 82 w 149"/>
              <a:gd name="T65" fmla="*/ 108 h 158"/>
              <a:gd name="T66" fmla="*/ 64 w 149"/>
              <a:gd name="T67" fmla="*/ 99 h 158"/>
              <a:gd name="T68" fmla="*/ 46 w 149"/>
              <a:gd name="T69" fmla="*/ 90 h 158"/>
              <a:gd name="T70" fmla="*/ 27 w 149"/>
              <a:gd name="T71" fmla="*/ 86 h 158"/>
              <a:gd name="T72" fmla="*/ 18 w 149"/>
              <a:gd name="T73" fmla="*/ 77 h 158"/>
              <a:gd name="T74" fmla="*/ 5 w 149"/>
              <a:gd name="T75" fmla="*/ 63 h 158"/>
              <a:gd name="T76" fmla="*/ 0 w 149"/>
              <a:gd name="T77" fmla="*/ 58 h 158"/>
              <a:gd name="T78" fmla="*/ 0 w 149"/>
              <a:gd name="T79" fmla="*/ 31 h 158"/>
              <a:gd name="T80" fmla="*/ 5 w 149"/>
              <a:gd name="T81" fmla="*/ 13 h 158"/>
              <a:gd name="T82" fmla="*/ 27 w 149"/>
              <a:gd name="T83" fmla="*/ 4 h 158"/>
              <a:gd name="T84" fmla="*/ 59 w 149"/>
              <a:gd name="T85" fmla="*/ 9 h 158"/>
              <a:gd name="T86" fmla="*/ 68 w 149"/>
              <a:gd name="T87" fmla="*/ 18 h 158"/>
              <a:gd name="T88" fmla="*/ 73 w 149"/>
              <a:gd name="T89" fmla="*/ 22 h 158"/>
              <a:gd name="T90" fmla="*/ 73 w 149"/>
              <a:gd name="T91" fmla="*/ 27 h 158"/>
              <a:gd name="T92" fmla="*/ 73 w 149"/>
              <a:gd name="T93" fmla="*/ 31 h 158"/>
              <a:gd name="T94" fmla="*/ 77 w 149"/>
              <a:gd name="T95" fmla="*/ 36 h 158"/>
              <a:gd name="T96" fmla="*/ 77 w 149"/>
              <a:gd name="T97" fmla="*/ 40 h 158"/>
              <a:gd name="T98" fmla="*/ 77 w 149"/>
              <a:gd name="T99" fmla="*/ 49 h 158"/>
              <a:gd name="T100" fmla="*/ 77 w 149"/>
              <a:gd name="T101" fmla="*/ 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58">
                <a:moveTo>
                  <a:pt x="77" y="54"/>
                </a:moveTo>
                <a:lnTo>
                  <a:pt x="77" y="54"/>
                </a:lnTo>
                <a:lnTo>
                  <a:pt x="77" y="54"/>
                </a:lnTo>
                <a:lnTo>
                  <a:pt x="82" y="54"/>
                </a:lnTo>
                <a:lnTo>
                  <a:pt x="82" y="54"/>
                </a:lnTo>
                <a:lnTo>
                  <a:pt x="82" y="54"/>
                </a:lnTo>
                <a:lnTo>
                  <a:pt x="82" y="54"/>
                </a:lnTo>
                <a:lnTo>
                  <a:pt x="86" y="54"/>
                </a:lnTo>
                <a:lnTo>
                  <a:pt x="86" y="54"/>
                </a:lnTo>
                <a:lnTo>
                  <a:pt x="86" y="54"/>
                </a:lnTo>
                <a:lnTo>
                  <a:pt x="91" y="54"/>
                </a:lnTo>
                <a:lnTo>
                  <a:pt x="91" y="54"/>
                </a:lnTo>
                <a:lnTo>
                  <a:pt x="95" y="58"/>
                </a:lnTo>
                <a:lnTo>
                  <a:pt x="95" y="58"/>
                </a:lnTo>
                <a:lnTo>
                  <a:pt x="95" y="58"/>
                </a:lnTo>
                <a:lnTo>
                  <a:pt x="95" y="58"/>
                </a:lnTo>
                <a:lnTo>
                  <a:pt x="100" y="58"/>
                </a:lnTo>
                <a:lnTo>
                  <a:pt x="100" y="58"/>
                </a:lnTo>
                <a:lnTo>
                  <a:pt x="100" y="54"/>
                </a:lnTo>
                <a:lnTo>
                  <a:pt x="100" y="54"/>
                </a:lnTo>
                <a:lnTo>
                  <a:pt x="100" y="54"/>
                </a:lnTo>
                <a:lnTo>
                  <a:pt x="104" y="54"/>
                </a:lnTo>
                <a:lnTo>
                  <a:pt x="104" y="54"/>
                </a:lnTo>
                <a:lnTo>
                  <a:pt x="104" y="54"/>
                </a:lnTo>
                <a:lnTo>
                  <a:pt x="104" y="54"/>
                </a:lnTo>
                <a:lnTo>
                  <a:pt x="104" y="58"/>
                </a:lnTo>
                <a:lnTo>
                  <a:pt x="109" y="58"/>
                </a:lnTo>
                <a:lnTo>
                  <a:pt x="109" y="58"/>
                </a:lnTo>
                <a:lnTo>
                  <a:pt x="109" y="58"/>
                </a:lnTo>
                <a:lnTo>
                  <a:pt x="113" y="58"/>
                </a:lnTo>
                <a:lnTo>
                  <a:pt x="113" y="58"/>
                </a:lnTo>
                <a:lnTo>
                  <a:pt x="113" y="58"/>
                </a:lnTo>
                <a:lnTo>
                  <a:pt x="113" y="58"/>
                </a:lnTo>
                <a:lnTo>
                  <a:pt x="113" y="63"/>
                </a:lnTo>
                <a:lnTo>
                  <a:pt x="118" y="63"/>
                </a:lnTo>
                <a:lnTo>
                  <a:pt x="118" y="63"/>
                </a:lnTo>
                <a:lnTo>
                  <a:pt x="118" y="63"/>
                </a:lnTo>
                <a:lnTo>
                  <a:pt x="118" y="68"/>
                </a:lnTo>
                <a:lnTo>
                  <a:pt x="118" y="68"/>
                </a:lnTo>
                <a:lnTo>
                  <a:pt x="118" y="68"/>
                </a:lnTo>
                <a:lnTo>
                  <a:pt x="118" y="72"/>
                </a:lnTo>
                <a:lnTo>
                  <a:pt x="118" y="72"/>
                </a:lnTo>
                <a:lnTo>
                  <a:pt x="118" y="72"/>
                </a:lnTo>
                <a:lnTo>
                  <a:pt x="122" y="72"/>
                </a:lnTo>
                <a:lnTo>
                  <a:pt x="122" y="77"/>
                </a:lnTo>
                <a:lnTo>
                  <a:pt x="122" y="77"/>
                </a:lnTo>
                <a:lnTo>
                  <a:pt x="122" y="77"/>
                </a:lnTo>
                <a:lnTo>
                  <a:pt x="122" y="77"/>
                </a:lnTo>
                <a:lnTo>
                  <a:pt x="122" y="81"/>
                </a:lnTo>
                <a:lnTo>
                  <a:pt x="122" y="81"/>
                </a:lnTo>
                <a:lnTo>
                  <a:pt x="122" y="81"/>
                </a:lnTo>
                <a:lnTo>
                  <a:pt x="122" y="81"/>
                </a:lnTo>
                <a:lnTo>
                  <a:pt x="122" y="86"/>
                </a:lnTo>
                <a:lnTo>
                  <a:pt x="127" y="86"/>
                </a:lnTo>
                <a:lnTo>
                  <a:pt x="127" y="86"/>
                </a:lnTo>
                <a:lnTo>
                  <a:pt x="127" y="90"/>
                </a:lnTo>
                <a:lnTo>
                  <a:pt x="127" y="90"/>
                </a:lnTo>
                <a:lnTo>
                  <a:pt x="127" y="90"/>
                </a:lnTo>
                <a:lnTo>
                  <a:pt x="131" y="90"/>
                </a:lnTo>
                <a:lnTo>
                  <a:pt x="131" y="90"/>
                </a:lnTo>
                <a:lnTo>
                  <a:pt x="131" y="90"/>
                </a:lnTo>
                <a:lnTo>
                  <a:pt x="136" y="90"/>
                </a:lnTo>
                <a:lnTo>
                  <a:pt x="136" y="86"/>
                </a:lnTo>
                <a:lnTo>
                  <a:pt x="136" y="86"/>
                </a:lnTo>
                <a:lnTo>
                  <a:pt x="140" y="86"/>
                </a:lnTo>
                <a:lnTo>
                  <a:pt x="140" y="86"/>
                </a:lnTo>
                <a:lnTo>
                  <a:pt x="140" y="86"/>
                </a:lnTo>
                <a:lnTo>
                  <a:pt x="140" y="86"/>
                </a:lnTo>
                <a:lnTo>
                  <a:pt x="145" y="90"/>
                </a:lnTo>
                <a:lnTo>
                  <a:pt x="145" y="90"/>
                </a:lnTo>
                <a:lnTo>
                  <a:pt x="145" y="90"/>
                </a:lnTo>
                <a:lnTo>
                  <a:pt x="145" y="90"/>
                </a:lnTo>
                <a:lnTo>
                  <a:pt x="145" y="95"/>
                </a:lnTo>
                <a:lnTo>
                  <a:pt x="145" y="95"/>
                </a:lnTo>
                <a:lnTo>
                  <a:pt x="145" y="99"/>
                </a:lnTo>
                <a:lnTo>
                  <a:pt x="145" y="108"/>
                </a:lnTo>
                <a:lnTo>
                  <a:pt x="145" y="108"/>
                </a:lnTo>
                <a:lnTo>
                  <a:pt x="145" y="113"/>
                </a:lnTo>
                <a:lnTo>
                  <a:pt x="145" y="113"/>
                </a:lnTo>
                <a:lnTo>
                  <a:pt x="145" y="117"/>
                </a:lnTo>
                <a:lnTo>
                  <a:pt x="145" y="122"/>
                </a:lnTo>
                <a:lnTo>
                  <a:pt x="145" y="126"/>
                </a:lnTo>
                <a:lnTo>
                  <a:pt x="149" y="135"/>
                </a:lnTo>
                <a:lnTo>
                  <a:pt x="145" y="140"/>
                </a:lnTo>
                <a:lnTo>
                  <a:pt x="145" y="140"/>
                </a:lnTo>
                <a:lnTo>
                  <a:pt x="145" y="140"/>
                </a:lnTo>
                <a:lnTo>
                  <a:pt x="145" y="140"/>
                </a:lnTo>
                <a:lnTo>
                  <a:pt x="145" y="144"/>
                </a:lnTo>
                <a:lnTo>
                  <a:pt x="145" y="144"/>
                </a:lnTo>
                <a:lnTo>
                  <a:pt x="145" y="144"/>
                </a:lnTo>
                <a:lnTo>
                  <a:pt x="140" y="144"/>
                </a:lnTo>
                <a:lnTo>
                  <a:pt x="140" y="144"/>
                </a:lnTo>
                <a:lnTo>
                  <a:pt x="140" y="144"/>
                </a:lnTo>
                <a:lnTo>
                  <a:pt x="140" y="149"/>
                </a:lnTo>
                <a:lnTo>
                  <a:pt x="136" y="149"/>
                </a:lnTo>
                <a:lnTo>
                  <a:pt x="136" y="149"/>
                </a:lnTo>
                <a:lnTo>
                  <a:pt x="136" y="149"/>
                </a:lnTo>
                <a:lnTo>
                  <a:pt x="136" y="149"/>
                </a:lnTo>
                <a:lnTo>
                  <a:pt x="136" y="153"/>
                </a:lnTo>
                <a:lnTo>
                  <a:pt x="136" y="153"/>
                </a:lnTo>
                <a:lnTo>
                  <a:pt x="136" y="153"/>
                </a:lnTo>
                <a:lnTo>
                  <a:pt x="136" y="153"/>
                </a:lnTo>
                <a:lnTo>
                  <a:pt x="131" y="153"/>
                </a:lnTo>
                <a:lnTo>
                  <a:pt x="131" y="153"/>
                </a:lnTo>
                <a:lnTo>
                  <a:pt x="131" y="153"/>
                </a:lnTo>
                <a:lnTo>
                  <a:pt x="127" y="153"/>
                </a:lnTo>
                <a:lnTo>
                  <a:pt x="127" y="153"/>
                </a:lnTo>
                <a:lnTo>
                  <a:pt x="127" y="153"/>
                </a:lnTo>
                <a:lnTo>
                  <a:pt x="127" y="158"/>
                </a:lnTo>
                <a:lnTo>
                  <a:pt x="122" y="158"/>
                </a:lnTo>
                <a:lnTo>
                  <a:pt x="122" y="158"/>
                </a:lnTo>
                <a:lnTo>
                  <a:pt x="122" y="158"/>
                </a:lnTo>
                <a:lnTo>
                  <a:pt x="122" y="158"/>
                </a:lnTo>
                <a:lnTo>
                  <a:pt x="118" y="158"/>
                </a:lnTo>
                <a:lnTo>
                  <a:pt x="118" y="158"/>
                </a:lnTo>
                <a:lnTo>
                  <a:pt x="118" y="158"/>
                </a:lnTo>
                <a:lnTo>
                  <a:pt x="113" y="158"/>
                </a:lnTo>
                <a:lnTo>
                  <a:pt x="113" y="158"/>
                </a:lnTo>
                <a:lnTo>
                  <a:pt x="109" y="158"/>
                </a:lnTo>
                <a:lnTo>
                  <a:pt x="100" y="153"/>
                </a:lnTo>
                <a:lnTo>
                  <a:pt x="95" y="153"/>
                </a:lnTo>
                <a:lnTo>
                  <a:pt x="86" y="153"/>
                </a:lnTo>
                <a:lnTo>
                  <a:pt x="86" y="153"/>
                </a:lnTo>
                <a:lnTo>
                  <a:pt x="86" y="153"/>
                </a:lnTo>
                <a:lnTo>
                  <a:pt x="86" y="149"/>
                </a:lnTo>
                <a:lnTo>
                  <a:pt x="86" y="149"/>
                </a:lnTo>
                <a:lnTo>
                  <a:pt x="86" y="149"/>
                </a:lnTo>
                <a:lnTo>
                  <a:pt x="86" y="149"/>
                </a:lnTo>
                <a:lnTo>
                  <a:pt x="91" y="149"/>
                </a:lnTo>
                <a:lnTo>
                  <a:pt x="91" y="144"/>
                </a:lnTo>
                <a:lnTo>
                  <a:pt x="91" y="144"/>
                </a:lnTo>
                <a:lnTo>
                  <a:pt x="91" y="144"/>
                </a:lnTo>
                <a:lnTo>
                  <a:pt x="91" y="144"/>
                </a:lnTo>
                <a:lnTo>
                  <a:pt x="91" y="144"/>
                </a:lnTo>
                <a:lnTo>
                  <a:pt x="91" y="144"/>
                </a:lnTo>
                <a:lnTo>
                  <a:pt x="91" y="140"/>
                </a:lnTo>
                <a:lnTo>
                  <a:pt x="91" y="140"/>
                </a:lnTo>
                <a:lnTo>
                  <a:pt x="91" y="140"/>
                </a:lnTo>
                <a:lnTo>
                  <a:pt x="91" y="140"/>
                </a:lnTo>
                <a:lnTo>
                  <a:pt x="91" y="135"/>
                </a:lnTo>
                <a:lnTo>
                  <a:pt x="91" y="135"/>
                </a:lnTo>
                <a:lnTo>
                  <a:pt x="91" y="135"/>
                </a:lnTo>
                <a:lnTo>
                  <a:pt x="91" y="135"/>
                </a:lnTo>
                <a:lnTo>
                  <a:pt x="91" y="135"/>
                </a:lnTo>
                <a:lnTo>
                  <a:pt x="91" y="131"/>
                </a:lnTo>
                <a:lnTo>
                  <a:pt x="91" y="131"/>
                </a:lnTo>
                <a:lnTo>
                  <a:pt x="91" y="131"/>
                </a:lnTo>
                <a:lnTo>
                  <a:pt x="91" y="131"/>
                </a:lnTo>
                <a:lnTo>
                  <a:pt x="91" y="131"/>
                </a:lnTo>
                <a:lnTo>
                  <a:pt x="91" y="126"/>
                </a:lnTo>
                <a:lnTo>
                  <a:pt x="95" y="126"/>
                </a:lnTo>
                <a:lnTo>
                  <a:pt x="95" y="122"/>
                </a:lnTo>
                <a:lnTo>
                  <a:pt x="95" y="122"/>
                </a:lnTo>
                <a:lnTo>
                  <a:pt x="95" y="122"/>
                </a:lnTo>
                <a:lnTo>
                  <a:pt x="95" y="122"/>
                </a:lnTo>
                <a:lnTo>
                  <a:pt x="95" y="122"/>
                </a:lnTo>
                <a:lnTo>
                  <a:pt x="95" y="117"/>
                </a:lnTo>
                <a:lnTo>
                  <a:pt x="95" y="117"/>
                </a:lnTo>
                <a:lnTo>
                  <a:pt x="95" y="117"/>
                </a:lnTo>
                <a:lnTo>
                  <a:pt x="91" y="113"/>
                </a:lnTo>
                <a:lnTo>
                  <a:pt x="86" y="113"/>
                </a:lnTo>
                <a:lnTo>
                  <a:pt x="86" y="108"/>
                </a:lnTo>
                <a:lnTo>
                  <a:pt x="82" y="108"/>
                </a:lnTo>
                <a:lnTo>
                  <a:pt x="82" y="108"/>
                </a:lnTo>
                <a:lnTo>
                  <a:pt x="82" y="108"/>
                </a:lnTo>
                <a:lnTo>
                  <a:pt x="77" y="108"/>
                </a:lnTo>
                <a:lnTo>
                  <a:pt x="77" y="108"/>
                </a:lnTo>
                <a:lnTo>
                  <a:pt x="73" y="108"/>
                </a:lnTo>
                <a:lnTo>
                  <a:pt x="64" y="104"/>
                </a:lnTo>
                <a:lnTo>
                  <a:pt x="64" y="99"/>
                </a:lnTo>
                <a:lnTo>
                  <a:pt x="59" y="99"/>
                </a:lnTo>
                <a:lnTo>
                  <a:pt x="59" y="95"/>
                </a:lnTo>
                <a:lnTo>
                  <a:pt x="50" y="95"/>
                </a:lnTo>
                <a:lnTo>
                  <a:pt x="46" y="90"/>
                </a:lnTo>
                <a:lnTo>
                  <a:pt x="46" y="90"/>
                </a:lnTo>
                <a:lnTo>
                  <a:pt x="41" y="90"/>
                </a:lnTo>
                <a:lnTo>
                  <a:pt x="37" y="90"/>
                </a:lnTo>
                <a:lnTo>
                  <a:pt x="32" y="86"/>
                </a:lnTo>
                <a:lnTo>
                  <a:pt x="32" y="86"/>
                </a:lnTo>
                <a:lnTo>
                  <a:pt x="27" y="86"/>
                </a:lnTo>
                <a:lnTo>
                  <a:pt x="23" y="81"/>
                </a:lnTo>
                <a:lnTo>
                  <a:pt x="23" y="81"/>
                </a:lnTo>
                <a:lnTo>
                  <a:pt x="23" y="81"/>
                </a:lnTo>
                <a:lnTo>
                  <a:pt x="18" y="81"/>
                </a:lnTo>
                <a:lnTo>
                  <a:pt x="18" y="77"/>
                </a:lnTo>
                <a:lnTo>
                  <a:pt x="14" y="77"/>
                </a:lnTo>
                <a:lnTo>
                  <a:pt x="14" y="72"/>
                </a:lnTo>
                <a:lnTo>
                  <a:pt x="9" y="72"/>
                </a:lnTo>
                <a:lnTo>
                  <a:pt x="5" y="68"/>
                </a:lnTo>
                <a:lnTo>
                  <a:pt x="5" y="63"/>
                </a:lnTo>
                <a:lnTo>
                  <a:pt x="0" y="63"/>
                </a:lnTo>
                <a:lnTo>
                  <a:pt x="0" y="58"/>
                </a:lnTo>
                <a:lnTo>
                  <a:pt x="0" y="58"/>
                </a:lnTo>
                <a:lnTo>
                  <a:pt x="0" y="58"/>
                </a:lnTo>
                <a:lnTo>
                  <a:pt x="0" y="58"/>
                </a:lnTo>
                <a:lnTo>
                  <a:pt x="0" y="54"/>
                </a:lnTo>
                <a:lnTo>
                  <a:pt x="0" y="49"/>
                </a:lnTo>
                <a:lnTo>
                  <a:pt x="0" y="40"/>
                </a:lnTo>
                <a:lnTo>
                  <a:pt x="0" y="36"/>
                </a:lnTo>
                <a:lnTo>
                  <a:pt x="0" y="31"/>
                </a:lnTo>
                <a:lnTo>
                  <a:pt x="0" y="27"/>
                </a:lnTo>
                <a:lnTo>
                  <a:pt x="0" y="22"/>
                </a:lnTo>
                <a:lnTo>
                  <a:pt x="0" y="18"/>
                </a:lnTo>
                <a:lnTo>
                  <a:pt x="5" y="18"/>
                </a:lnTo>
                <a:lnTo>
                  <a:pt x="5" y="13"/>
                </a:lnTo>
                <a:lnTo>
                  <a:pt x="5" y="9"/>
                </a:lnTo>
                <a:lnTo>
                  <a:pt x="9" y="9"/>
                </a:lnTo>
                <a:lnTo>
                  <a:pt x="14" y="4"/>
                </a:lnTo>
                <a:lnTo>
                  <a:pt x="18" y="4"/>
                </a:lnTo>
                <a:lnTo>
                  <a:pt x="27" y="4"/>
                </a:lnTo>
                <a:lnTo>
                  <a:pt x="32" y="0"/>
                </a:lnTo>
                <a:lnTo>
                  <a:pt x="41" y="0"/>
                </a:lnTo>
                <a:lnTo>
                  <a:pt x="50" y="0"/>
                </a:lnTo>
                <a:lnTo>
                  <a:pt x="55" y="4"/>
                </a:lnTo>
                <a:lnTo>
                  <a:pt x="59" y="9"/>
                </a:lnTo>
                <a:lnTo>
                  <a:pt x="64" y="9"/>
                </a:lnTo>
                <a:lnTo>
                  <a:pt x="68" y="9"/>
                </a:lnTo>
                <a:lnTo>
                  <a:pt x="68" y="13"/>
                </a:lnTo>
                <a:lnTo>
                  <a:pt x="68" y="18"/>
                </a:lnTo>
                <a:lnTo>
                  <a:pt x="68" y="18"/>
                </a:lnTo>
                <a:lnTo>
                  <a:pt x="68" y="18"/>
                </a:lnTo>
                <a:lnTo>
                  <a:pt x="68" y="22"/>
                </a:lnTo>
                <a:lnTo>
                  <a:pt x="68" y="22"/>
                </a:lnTo>
                <a:lnTo>
                  <a:pt x="68" y="22"/>
                </a:lnTo>
                <a:lnTo>
                  <a:pt x="73" y="22"/>
                </a:lnTo>
                <a:lnTo>
                  <a:pt x="73" y="22"/>
                </a:lnTo>
                <a:lnTo>
                  <a:pt x="73" y="27"/>
                </a:lnTo>
                <a:lnTo>
                  <a:pt x="73" y="27"/>
                </a:lnTo>
                <a:lnTo>
                  <a:pt x="73" y="27"/>
                </a:lnTo>
                <a:lnTo>
                  <a:pt x="73" y="27"/>
                </a:lnTo>
                <a:lnTo>
                  <a:pt x="73" y="27"/>
                </a:lnTo>
                <a:lnTo>
                  <a:pt x="73" y="27"/>
                </a:lnTo>
                <a:lnTo>
                  <a:pt x="73" y="31"/>
                </a:lnTo>
                <a:lnTo>
                  <a:pt x="73" y="31"/>
                </a:lnTo>
                <a:lnTo>
                  <a:pt x="73" y="31"/>
                </a:lnTo>
                <a:lnTo>
                  <a:pt x="73" y="31"/>
                </a:lnTo>
                <a:lnTo>
                  <a:pt x="73" y="31"/>
                </a:lnTo>
                <a:lnTo>
                  <a:pt x="77" y="31"/>
                </a:lnTo>
                <a:lnTo>
                  <a:pt x="77" y="36"/>
                </a:lnTo>
                <a:lnTo>
                  <a:pt x="77" y="36"/>
                </a:lnTo>
                <a:lnTo>
                  <a:pt x="77" y="36"/>
                </a:lnTo>
                <a:lnTo>
                  <a:pt x="77" y="40"/>
                </a:lnTo>
                <a:lnTo>
                  <a:pt x="77" y="40"/>
                </a:lnTo>
                <a:lnTo>
                  <a:pt x="77" y="40"/>
                </a:lnTo>
                <a:lnTo>
                  <a:pt x="77" y="40"/>
                </a:lnTo>
                <a:lnTo>
                  <a:pt x="77" y="45"/>
                </a:lnTo>
                <a:lnTo>
                  <a:pt x="77" y="45"/>
                </a:lnTo>
                <a:lnTo>
                  <a:pt x="77" y="45"/>
                </a:lnTo>
                <a:lnTo>
                  <a:pt x="77" y="45"/>
                </a:lnTo>
                <a:lnTo>
                  <a:pt x="77" y="49"/>
                </a:lnTo>
                <a:lnTo>
                  <a:pt x="77" y="49"/>
                </a:lnTo>
                <a:lnTo>
                  <a:pt x="77" y="49"/>
                </a:lnTo>
                <a:lnTo>
                  <a:pt x="77" y="49"/>
                </a:lnTo>
                <a:lnTo>
                  <a:pt x="77" y="49"/>
                </a:lnTo>
                <a:lnTo>
                  <a:pt x="77" y="54"/>
                </a:lnTo>
                <a:lnTo>
                  <a:pt x="77" y="54"/>
                </a:lnTo>
                <a:lnTo>
                  <a:pt x="77" y="54"/>
                </a:lnTo>
                <a:lnTo>
                  <a:pt x="77" y="5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0" name="Freeform 136">
            <a:extLst>
              <a:ext uri="{FF2B5EF4-FFF2-40B4-BE49-F238E27FC236}">
                <a16:creationId xmlns:a16="http://schemas.microsoft.com/office/drawing/2014/main" id="{9746651F-8A47-BF44-8349-6F44EDD69D2E}"/>
              </a:ext>
            </a:extLst>
          </p:cNvPr>
          <p:cNvSpPr>
            <a:spLocks/>
          </p:cNvSpPr>
          <p:nvPr/>
        </p:nvSpPr>
        <p:spPr bwMode="auto">
          <a:xfrm>
            <a:off x="6840427" y="2749782"/>
            <a:ext cx="21607" cy="56011"/>
          </a:xfrm>
          <a:custGeom>
            <a:avLst/>
            <a:gdLst>
              <a:gd name="T0" fmla="*/ 9 w 9"/>
              <a:gd name="T1" fmla="*/ 9 h 23"/>
              <a:gd name="T2" fmla="*/ 9 w 9"/>
              <a:gd name="T3" fmla="*/ 9 h 23"/>
              <a:gd name="T4" fmla="*/ 9 w 9"/>
              <a:gd name="T5" fmla="*/ 14 h 23"/>
              <a:gd name="T6" fmla="*/ 9 w 9"/>
              <a:gd name="T7" fmla="*/ 14 h 23"/>
              <a:gd name="T8" fmla="*/ 9 w 9"/>
              <a:gd name="T9" fmla="*/ 18 h 23"/>
              <a:gd name="T10" fmla="*/ 9 w 9"/>
              <a:gd name="T11" fmla="*/ 18 h 23"/>
              <a:gd name="T12" fmla="*/ 9 w 9"/>
              <a:gd name="T13" fmla="*/ 18 h 23"/>
              <a:gd name="T14" fmla="*/ 4 w 9"/>
              <a:gd name="T15" fmla="*/ 18 h 23"/>
              <a:gd name="T16" fmla="*/ 0 w 9"/>
              <a:gd name="T17" fmla="*/ 23 h 23"/>
              <a:gd name="T18" fmla="*/ 0 w 9"/>
              <a:gd name="T19" fmla="*/ 23 h 23"/>
              <a:gd name="T20" fmla="*/ 0 w 9"/>
              <a:gd name="T21" fmla="*/ 23 h 23"/>
              <a:gd name="T22" fmla="*/ 0 w 9"/>
              <a:gd name="T23" fmla="*/ 23 h 23"/>
              <a:gd name="T24" fmla="*/ 0 w 9"/>
              <a:gd name="T25" fmla="*/ 18 h 23"/>
              <a:gd name="T26" fmla="*/ 0 w 9"/>
              <a:gd name="T27" fmla="*/ 18 h 23"/>
              <a:gd name="T28" fmla="*/ 0 w 9"/>
              <a:gd name="T29" fmla="*/ 14 h 23"/>
              <a:gd name="T30" fmla="*/ 4 w 9"/>
              <a:gd name="T31" fmla="*/ 14 h 23"/>
              <a:gd name="T32" fmla="*/ 4 w 9"/>
              <a:gd name="T33" fmla="*/ 14 h 23"/>
              <a:gd name="T34" fmla="*/ 4 w 9"/>
              <a:gd name="T35" fmla="*/ 14 h 23"/>
              <a:gd name="T36" fmla="*/ 0 w 9"/>
              <a:gd name="T37" fmla="*/ 14 h 23"/>
              <a:gd name="T38" fmla="*/ 0 w 9"/>
              <a:gd name="T39" fmla="*/ 14 h 23"/>
              <a:gd name="T40" fmla="*/ 0 w 9"/>
              <a:gd name="T41" fmla="*/ 14 h 23"/>
              <a:gd name="T42" fmla="*/ 0 w 9"/>
              <a:gd name="T43" fmla="*/ 14 h 23"/>
              <a:gd name="T44" fmla="*/ 0 w 9"/>
              <a:gd name="T45" fmla="*/ 14 h 23"/>
              <a:gd name="T46" fmla="*/ 0 w 9"/>
              <a:gd name="T47" fmla="*/ 14 h 23"/>
              <a:gd name="T48" fmla="*/ 0 w 9"/>
              <a:gd name="T49" fmla="*/ 9 h 23"/>
              <a:gd name="T50" fmla="*/ 0 w 9"/>
              <a:gd name="T51" fmla="*/ 9 h 23"/>
              <a:gd name="T52" fmla="*/ 0 w 9"/>
              <a:gd name="T53" fmla="*/ 9 h 23"/>
              <a:gd name="T54" fmla="*/ 0 w 9"/>
              <a:gd name="T55" fmla="*/ 5 h 23"/>
              <a:gd name="T56" fmla="*/ 0 w 9"/>
              <a:gd name="T57" fmla="*/ 5 h 23"/>
              <a:gd name="T58" fmla="*/ 0 w 9"/>
              <a:gd name="T59" fmla="*/ 5 h 23"/>
              <a:gd name="T60" fmla="*/ 0 w 9"/>
              <a:gd name="T61" fmla="*/ 0 h 23"/>
              <a:gd name="T62" fmla="*/ 0 w 9"/>
              <a:gd name="T63" fmla="*/ 0 h 23"/>
              <a:gd name="T64" fmla="*/ 4 w 9"/>
              <a:gd name="T65" fmla="*/ 0 h 23"/>
              <a:gd name="T66" fmla="*/ 4 w 9"/>
              <a:gd name="T67" fmla="*/ 0 h 23"/>
              <a:gd name="T68" fmla="*/ 4 w 9"/>
              <a:gd name="T69" fmla="*/ 0 h 23"/>
              <a:gd name="T70" fmla="*/ 4 w 9"/>
              <a:gd name="T71" fmla="*/ 0 h 23"/>
              <a:gd name="T72" fmla="*/ 4 w 9"/>
              <a:gd name="T73" fmla="*/ 0 h 23"/>
              <a:gd name="T74" fmla="*/ 9 w 9"/>
              <a:gd name="T75" fmla="*/ 0 h 23"/>
              <a:gd name="T76" fmla="*/ 9 w 9"/>
              <a:gd name="T77" fmla="*/ 5 h 23"/>
              <a:gd name="T78" fmla="*/ 9 w 9"/>
              <a:gd name="T79" fmla="*/ 9 h 23"/>
              <a:gd name="T80" fmla="*/ 9 w 9"/>
              <a:gd name="T81"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23">
                <a:moveTo>
                  <a:pt x="9" y="9"/>
                </a:moveTo>
                <a:lnTo>
                  <a:pt x="9" y="9"/>
                </a:lnTo>
                <a:lnTo>
                  <a:pt x="9" y="14"/>
                </a:lnTo>
                <a:lnTo>
                  <a:pt x="9" y="14"/>
                </a:lnTo>
                <a:lnTo>
                  <a:pt x="9" y="18"/>
                </a:lnTo>
                <a:lnTo>
                  <a:pt x="9" y="18"/>
                </a:lnTo>
                <a:lnTo>
                  <a:pt x="9" y="18"/>
                </a:lnTo>
                <a:lnTo>
                  <a:pt x="4" y="18"/>
                </a:lnTo>
                <a:lnTo>
                  <a:pt x="0" y="23"/>
                </a:lnTo>
                <a:lnTo>
                  <a:pt x="0" y="23"/>
                </a:lnTo>
                <a:lnTo>
                  <a:pt x="0" y="23"/>
                </a:lnTo>
                <a:lnTo>
                  <a:pt x="0" y="23"/>
                </a:lnTo>
                <a:lnTo>
                  <a:pt x="0" y="18"/>
                </a:lnTo>
                <a:lnTo>
                  <a:pt x="0" y="18"/>
                </a:lnTo>
                <a:lnTo>
                  <a:pt x="0" y="14"/>
                </a:lnTo>
                <a:lnTo>
                  <a:pt x="4" y="14"/>
                </a:lnTo>
                <a:lnTo>
                  <a:pt x="4" y="14"/>
                </a:lnTo>
                <a:lnTo>
                  <a:pt x="4" y="14"/>
                </a:lnTo>
                <a:lnTo>
                  <a:pt x="0" y="14"/>
                </a:lnTo>
                <a:lnTo>
                  <a:pt x="0" y="14"/>
                </a:lnTo>
                <a:lnTo>
                  <a:pt x="0" y="14"/>
                </a:lnTo>
                <a:lnTo>
                  <a:pt x="0" y="14"/>
                </a:lnTo>
                <a:lnTo>
                  <a:pt x="0" y="14"/>
                </a:lnTo>
                <a:lnTo>
                  <a:pt x="0" y="14"/>
                </a:lnTo>
                <a:lnTo>
                  <a:pt x="0" y="9"/>
                </a:lnTo>
                <a:lnTo>
                  <a:pt x="0" y="9"/>
                </a:lnTo>
                <a:lnTo>
                  <a:pt x="0" y="9"/>
                </a:lnTo>
                <a:lnTo>
                  <a:pt x="0" y="5"/>
                </a:lnTo>
                <a:lnTo>
                  <a:pt x="0" y="5"/>
                </a:lnTo>
                <a:lnTo>
                  <a:pt x="0" y="5"/>
                </a:lnTo>
                <a:lnTo>
                  <a:pt x="0" y="0"/>
                </a:lnTo>
                <a:lnTo>
                  <a:pt x="0" y="0"/>
                </a:lnTo>
                <a:lnTo>
                  <a:pt x="4" y="0"/>
                </a:lnTo>
                <a:lnTo>
                  <a:pt x="4" y="0"/>
                </a:lnTo>
                <a:lnTo>
                  <a:pt x="4" y="0"/>
                </a:lnTo>
                <a:lnTo>
                  <a:pt x="4" y="0"/>
                </a:lnTo>
                <a:lnTo>
                  <a:pt x="4" y="0"/>
                </a:lnTo>
                <a:lnTo>
                  <a:pt x="9" y="0"/>
                </a:lnTo>
                <a:lnTo>
                  <a:pt x="9" y="5"/>
                </a:lnTo>
                <a:lnTo>
                  <a:pt x="9" y="9"/>
                </a:lnTo>
                <a:lnTo>
                  <a:pt x="9"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1" name="Freeform 137">
            <a:extLst>
              <a:ext uri="{FF2B5EF4-FFF2-40B4-BE49-F238E27FC236}">
                <a16:creationId xmlns:a16="http://schemas.microsoft.com/office/drawing/2014/main" id="{48D34DC7-C877-BC47-A388-3802964A3485}"/>
              </a:ext>
            </a:extLst>
          </p:cNvPr>
          <p:cNvSpPr>
            <a:spLocks/>
          </p:cNvSpPr>
          <p:nvPr/>
        </p:nvSpPr>
        <p:spPr bwMode="auto">
          <a:xfrm>
            <a:off x="7500615" y="3037138"/>
            <a:ext cx="33610" cy="65752"/>
          </a:xfrm>
          <a:custGeom>
            <a:avLst/>
            <a:gdLst>
              <a:gd name="T0" fmla="*/ 9 w 14"/>
              <a:gd name="T1" fmla="*/ 27 h 27"/>
              <a:gd name="T2" fmla="*/ 9 w 14"/>
              <a:gd name="T3" fmla="*/ 27 h 27"/>
              <a:gd name="T4" fmla="*/ 5 w 14"/>
              <a:gd name="T5" fmla="*/ 27 h 27"/>
              <a:gd name="T6" fmla="*/ 5 w 14"/>
              <a:gd name="T7" fmla="*/ 27 h 27"/>
              <a:gd name="T8" fmla="*/ 5 w 14"/>
              <a:gd name="T9" fmla="*/ 27 h 27"/>
              <a:gd name="T10" fmla="*/ 5 w 14"/>
              <a:gd name="T11" fmla="*/ 27 h 27"/>
              <a:gd name="T12" fmla="*/ 0 w 14"/>
              <a:gd name="T13" fmla="*/ 27 h 27"/>
              <a:gd name="T14" fmla="*/ 0 w 14"/>
              <a:gd name="T15" fmla="*/ 22 h 27"/>
              <a:gd name="T16" fmla="*/ 0 w 14"/>
              <a:gd name="T17" fmla="*/ 22 h 27"/>
              <a:gd name="T18" fmla="*/ 0 w 14"/>
              <a:gd name="T19" fmla="*/ 22 h 27"/>
              <a:gd name="T20" fmla="*/ 0 w 14"/>
              <a:gd name="T21" fmla="*/ 18 h 27"/>
              <a:gd name="T22" fmla="*/ 0 w 14"/>
              <a:gd name="T23" fmla="*/ 13 h 27"/>
              <a:gd name="T24" fmla="*/ 0 w 14"/>
              <a:gd name="T25" fmla="*/ 13 h 27"/>
              <a:gd name="T26" fmla="*/ 0 w 14"/>
              <a:gd name="T27" fmla="*/ 13 h 27"/>
              <a:gd name="T28" fmla="*/ 0 w 14"/>
              <a:gd name="T29" fmla="*/ 9 h 27"/>
              <a:gd name="T30" fmla="*/ 0 w 14"/>
              <a:gd name="T31" fmla="*/ 9 h 27"/>
              <a:gd name="T32" fmla="*/ 0 w 14"/>
              <a:gd name="T33" fmla="*/ 0 h 27"/>
              <a:gd name="T34" fmla="*/ 5 w 14"/>
              <a:gd name="T35" fmla="*/ 0 h 27"/>
              <a:gd name="T36" fmla="*/ 5 w 14"/>
              <a:gd name="T37" fmla="*/ 0 h 27"/>
              <a:gd name="T38" fmla="*/ 9 w 14"/>
              <a:gd name="T39" fmla="*/ 0 h 27"/>
              <a:gd name="T40" fmla="*/ 9 w 14"/>
              <a:gd name="T41" fmla="*/ 4 h 27"/>
              <a:gd name="T42" fmla="*/ 9 w 14"/>
              <a:gd name="T43" fmla="*/ 4 h 27"/>
              <a:gd name="T44" fmla="*/ 9 w 14"/>
              <a:gd name="T45" fmla="*/ 9 h 27"/>
              <a:gd name="T46" fmla="*/ 9 w 14"/>
              <a:gd name="T47" fmla="*/ 9 h 27"/>
              <a:gd name="T48" fmla="*/ 9 w 14"/>
              <a:gd name="T49" fmla="*/ 13 h 27"/>
              <a:gd name="T50" fmla="*/ 9 w 14"/>
              <a:gd name="T51" fmla="*/ 13 h 27"/>
              <a:gd name="T52" fmla="*/ 14 w 14"/>
              <a:gd name="T53" fmla="*/ 13 h 27"/>
              <a:gd name="T54" fmla="*/ 14 w 14"/>
              <a:gd name="T55" fmla="*/ 18 h 27"/>
              <a:gd name="T56" fmla="*/ 14 w 14"/>
              <a:gd name="T57" fmla="*/ 18 h 27"/>
              <a:gd name="T58" fmla="*/ 14 w 14"/>
              <a:gd name="T59" fmla="*/ 22 h 27"/>
              <a:gd name="T60" fmla="*/ 14 w 14"/>
              <a:gd name="T61" fmla="*/ 22 h 27"/>
              <a:gd name="T62" fmla="*/ 9 w 14"/>
              <a:gd name="T63" fmla="*/ 27 h 27"/>
              <a:gd name="T64" fmla="*/ 9 w 14"/>
              <a:gd name="T65" fmla="*/ 27 h 27"/>
              <a:gd name="T66" fmla="*/ 9 w 14"/>
              <a:gd name="T67" fmla="*/ 27 h 27"/>
              <a:gd name="T68" fmla="*/ 9 w 14"/>
              <a:gd name="T6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27">
                <a:moveTo>
                  <a:pt x="9" y="27"/>
                </a:moveTo>
                <a:lnTo>
                  <a:pt x="9" y="27"/>
                </a:lnTo>
                <a:lnTo>
                  <a:pt x="5" y="27"/>
                </a:lnTo>
                <a:lnTo>
                  <a:pt x="5" y="27"/>
                </a:lnTo>
                <a:lnTo>
                  <a:pt x="5" y="27"/>
                </a:lnTo>
                <a:lnTo>
                  <a:pt x="5" y="27"/>
                </a:lnTo>
                <a:lnTo>
                  <a:pt x="0" y="27"/>
                </a:lnTo>
                <a:lnTo>
                  <a:pt x="0" y="22"/>
                </a:lnTo>
                <a:lnTo>
                  <a:pt x="0" y="22"/>
                </a:lnTo>
                <a:lnTo>
                  <a:pt x="0" y="22"/>
                </a:lnTo>
                <a:lnTo>
                  <a:pt x="0" y="18"/>
                </a:lnTo>
                <a:lnTo>
                  <a:pt x="0" y="13"/>
                </a:lnTo>
                <a:lnTo>
                  <a:pt x="0" y="13"/>
                </a:lnTo>
                <a:lnTo>
                  <a:pt x="0" y="13"/>
                </a:lnTo>
                <a:lnTo>
                  <a:pt x="0" y="9"/>
                </a:lnTo>
                <a:lnTo>
                  <a:pt x="0" y="9"/>
                </a:lnTo>
                <a:lnTo>
                  <a:pt x="0" y="0"/>
                </a:lnTo>
                <a:lnTo>
                  <a:pt x="5" y="0"/>
                </a:lnTo>
                <a:lnTo>
                  <a:pt x="5" y="0"/>
                </a:lnTo>
                <a:lnTo>
                  <a:pt x="9" y="0"/>
                </a:lnTo>
                <a:lnTo>
                  <a:pt x="9" y="4"/>
                </a:lnTo>
                <a:lnTo>
                  <a:pt x="9" y="4"/>
                </a:lnTo>
                <a:lnTo>
                  <a:pt x="9" y="9"/>
                </a:lnTo>
                <a:lnTo>
                  <a:pt x="9" y="9"/>
                </a:lnTo>
                <a:lnTo>
                  <a:pt x="9" y="13"/>
                </a:lnTo>
                <a:lnTo>
                  <a:pt x="9" y="13"/>
                </a:lnTo>
                <a:lnTo>
                  <a:pt x="14" y="13"/>
                </a:lnTo>
                <a:lnTo>
                  <a:pt x="14" y="18"/>
                </a:lnTo>
                <a:lnTo>
                  <a:pt x="14" y="18"/>
                </a:lnTo>
                <a:lnTo>
                  <a:pt x="14" y="22"/>
                </a:lnTo>
                <a:lnTo>
                  <a:pt x="14" y="22"/>
                </a:lnTo>
                <a:lnTo>
                  <a:pt x="9" y="27"/>
                </a:lnTo>
                <a:lnTo>
                  <a:pt x="9" y="27"/>
                </a:lnTo>
                <a:lnTo>
                  <a:pt x="9" y="27"/>
                </a:lnTo>
                <a:lnTo>
                  <a:pt x="9" y="27"/>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2" name="Freeform 138">
            <a:extLst>
              <a:ext uri="{FF2B5EF4-FFF2-40B4-BE49-F238E27FC236}">
                <a16:creationId xmlns:a16="http://schemas.microsoft.com/office/drawing/2014/main" id="{9834C803-E925-F34F-B0EE-776E0C4EE303}"/>
              </a:ext>
            </a:extLst>
          </p:cNvPr>
          <p:cNvSpPr>
            <a:spLocks/>
          </p:cNvSpPr>
          <p:nvPr/>
        </p:nvSpPr>
        <p:spPr bwMode="auto">
          <a:xfrm>
            <a:off x="6233055" y="2033827"/>
            <a:ext cx="345698" cy="209429"/>
          </a:xfrm>
          <a:custGeom>
            <a:avLst/>
            <a:gdLst>
              <a:gd name="T0" fmla="*/ 104 w 144"/>
              <a:gd name="T1" fmla="*/ 14 h 86"/>
              <a:gd name="T2" fmla="*/ 108 w 144"/>
              <a:gd name="T3" fmla="*/ 18 h 86"/>
              <a:gd name="T4" fmla="*/ 117 w 144"/>
              <a:gd name="T5" fmla="*/ 27 h 86"/>
              <a:gd name="T6" fmla="*/ 117 w 144"/>
              <a:gd name="T7" fmla="*/ 41 h 86"/>
              <a:gd name="T8" fmla="*/ 117 w 144"/>
              <a:gd name="T9" fmla="*/ 45 h 86"/>
              <a:gd name="T10" fmla="*/ 117 w 144"/>
              <a:gd name="T11" fmla="*/ 50 h 86"/>
              <a:gd name="T12" fmla="*/ 126 w 144"/>
              <a:gd name="T13" fmla="*/ 54 h 86"/>
              <a:gd name="T14" fmla="*/ 126 w 144"/>
              <a:gd name="T15" fmla="*/ 54 h 86"/>
              <a:gd name="T16" fmla="*/ 135 w 144"/>
              <a:gd name="T17" fmla="*/ 50 h 86"/>
              <a:gd name="T18" fmla="*/ 140 w 144"/>
              <a:gd name="T19" fmla="*/ 59 h 86"/>
              <a:gd name="T20" fmla="*/ 135 w 144"/>
              <a:gd name="T21" fmla="*/ 64 h 86"/>
              <a:gd name="T22" fmla="*/ 131 w 144"/>
              <a:gd name="T23" fmla="*/ 59 h 86"/>
              <a:gd name="T24" fmla="*/ 131 w 144"/>
              <a:gd name="T25" fmla="*/ 68 h 86"/>
              <a:gd name="T26" fmla="*/ 131 w 144"/>
              <a:gd name="T27" fmla="*/ 73 h 86"/>
              <a:gd name="T28" fmla="*/ 126 w 144"/>
              <a:gd name="T29" fmla="*/ 82 h 86"/>
              <a:gd name="T30" fmla="*/ 117 w 144"/>
              <a:gd name="T31" fmla="*/ 77 h 86"/>
              <a:gd name="T32" fmla="*/ 108 w 144"/>
              <a:gd name="T33" fmla="*/ 77 h 86"/>
              <a:gd name="T34" fmla="*/ 90 w 144"/>
              <a:gd name="T35" fmla="*/ 77 h 86"/>
              <a:gd name="T36" fmla="*/ 77 w 144"/>
              <a:gd name="T37" fmla="*/ 86 h 86"/>
              <a:gd name="T38" fmla="*/ 49 w 144"/>
              <a:gd name="T39" fmla="*/ 82 h 86"/>
              <a:gd name="T40" fmla="*/ 40 w 144"/>
              <a:gd name="T41" fmla="*/ 82 h 86"/>
              <a:gd name="T42" fmla="*/ 40 w 144"/>
              <a:gd name="T43" fmla="*/ 77 h 86"/>
              <a:gd name="T44" fmla="*/ 36 w 144"/>
              <a:gd name="T45" fmla="*/ 73 h 86"/>
              <a:gd name="T46" fmla="*/ 36 w 144"/>
              <a:gd name="T47" fmla="*/ 68 h 86"/>
              <a:gd name="T48" fmla="*/ 36 w 144"/>
              <a:gd name="T49" fmla="*/ 68 h 86"/>
              <a:gd name="T50" fmla="*/ 27 w 144"/>
              <a:gd name="T51" fmla="*/ 68 h 86"/>
              <a:gd name="T52" fmla="*/ 18 w 144"/>
              <a:gd name="T53" fmla="*/ 64 h 86"/>
              <a:gd name="T54" fmla="*/ 18 w 144"/>
              <a:gd name="T55" fmla="*/ 64 h 86"/>
              <a:gd name="T56" fmla="*/ 18 w 144"/>
              <a:gd name="T57" fmla="*/ 64 h 86"/>
              <a:gd name="T58" fmla="*/ 18 w 144"/>
              <a:gd name="T59" fmla="*/ 59 h 86"/>
              <a:gd name="T60" fmla="*/ 18 w 144"/>
              <a:gd name="T61" fmla="*/ 59 h 86"/>
              <a:gd name="T62" fmla="*/ 13 w 144"/>
              <a:gd name="T63" fmla="*/ 54 h 86"/>
              <a:gd name="T64" fmla="*/ 9 w 144"/>
              <a:gd name="T65" fmla="*/ 50 h 86"/>
              <a:gd name="T66" fmla="*/ 4 w 144"/>
              <a:gd name="T67" fmla="*/ 50 h 86"/>
              <a:gd name="T68" fmla="*/ 4 w 144"/>
              <a:gd name="T69" fmla="*/ 45 h 86"/>
              <a:gd name="T70" fmla="*/ 0 w 144"/>
              <a:gd name="T71" fmla="*/ 45 h 86"/>
              <a:gd name="T72" fmla="*/ 0 w 144"/>
              <a:gd name="T73" fmla="*/ 41 h 86"/>
              <a:gd name="T74" fmla="*/ 4 w 144"/>
              <a:gd name="T75" fmla="*/ 36 h 86"/>
              <a:gd name="T76" fmla="*/ 13 w 144"/>
              <a:gd name="T77" fmla="*/ 36 h 86"/>
              <a:gd name="T78" fmla="*/ 13 w 144"/>
              <a:gd name="T79" fmla="*/ 32 h 86"/>
              <a:gd name="T80" fmla="*/ 18 w 144"/>
              <a:gd name="T81" fmla="*/ 27 h 86"/>
              <a:gd name="T82" fmla="*/ 18 w 144"/>
              <a:gd name="T83" fmla="*/ 23 h 86"/>
              <a:gd name="T84" fmla="*/ 22 w 144"/>
              <a:gd name="T85" fmla="*/ 18 h 86"/>
              <a:gd name="T86" fmla="*/ 22 w 144"/>
              <a:gd name="T87" fmla="*/ 14 h 86"/>
              <a:gd name="T88" fmla="*/ 27 w 144"/>
              <a:gd name="T89" fmla="*/ 9 h 86"/>
              <a:gd name="T90" fmla="*/ 36 w 144"/>
              <a:gd name="T91" fmla="*/ 5 h 86"/>
              <a:gd name="T92" fmla="*/ 40 w 144"/>
              <a:gd name="T93" fmla="*/ 5 h 86"/>
              <a:gd name="T94" fmla="*/ 45 w 144"/>
              <a:gd name="T95" fmla="*/ 5 h 86"/>
              <a:gd name="T96" fmla="*/ 54 w 144"/>
              <a:gd name="T97" fmla="*/ 5 h 86"/>
              <a:gd name="T98" fmla="*/ 63 w 144"/>
              <a:gd name="T99" fmla="*/ 5 h 86"/>
              <a:gd name="T100" fmla="*/ 68 w 144"/>
              <a:gd name="T101" fmla="*/ 9 h 86"/>
              <a:gd name="T102" fmla="*/ 86 w 144"/>
              <a:gd name="T103" fmla="*/ 5 h 86"/>
              <a:gd name="T104" fmla="*/ 90 w 144"/>
              <a:gd name="T105" fmla="*/ 0 h 86"/>
              <a:gd name="T106" fmla="*/ 95 w 144"/>
              <a:gd name="T107" fmla="*/ 0 h 86"/>
              <a:gd name="T108" fmla="*/ 99 w 144"/>
              <a:gd name="T109" fmla="*/ 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4" h="86">
                <a:moveTo>
                  <a:pt x="99" y="9"/>
                </a:moveTo>
                <a:lnTo>
                  <a:pt x="99" y="9"/>
                </a:lnTo>
                <a:lnTo>
                  <a:pt x="104" y="9"/>
                </a:lnTo>
                <a:lnTo>
                  <a:pt x="104" y="14"/>
                </a:lnTo>
                <a:lnTo>
                  <a:pt x="104" y="14"/>
                </a:lnTo>
                <a:lnTo>
                  <a:pt x="104" y="14"/>
                </a:lnTo>
                <a:lnTo>
                  <a:pt x="108" y="18"/>
                </a:lnTo>
                <a:lnTo>
                  <a:pt x="108" y="18"/>
                </a:lnTo>
                <a:lnTo>
                  <a:pt x="108" y="18"/>
                </a:lnTo>
                <a:lnTo>
                  <a:pt x="108" y="18"/>
                </a:lnTo>
                <a:lnTo>
                  <a:pt x="113" y="18"/>
                </a:lnTo>
                <a:lnTo>
                  <a:pt x="113" y="23"/>
                </a:lnTo>
                <a:lnTo>
                  <a:pt x="113" y="23"/>
                </a:lnTo>
                <a:lnTo>
                  <a:pt x="117" y="27"/>
                </a:lnTo>
                <a:lnTo>
                  <a:pt x="117" y="27"/>
                </a:lnTo>
                <a:lnTo>
                  <a:pt x="117" y="27"/>
                </a:lnTo>
                <a:lnTo>
                  <a:pt x="117" y="32"/>
                </a:lnTo>
                <a:lnTo>
                  <a:pt x="117" y="32"/>
                </a:lnTo>
                <a:lnTo>
                  <a:pt x="117" y="36"/>
                </a:lnTo>
                <a:lnTo>
                  <a:pt x="117" y="41"/>
                </a:lnTo>
                <a:lnTo>
                  <a:pt x="117" y="41"/>
                </a:lnTo>
                <a:lnTo>
                  <a:pt x="117" y="45"/>
                </a:lnTo>
                <a:lnTo>
                  <a:pt x="117" y="45"/>
                </a:lnTo>
                <a:lnTo>
                  <a:pt x="117" y="45"/>
                </a:lnTo>
                <a:lnTo>
                  <a:pt x="117" y="45"/>
                </a:lnTo>
                <a:lnTo>
                  <a:pt x="117" y="50"/>
                </a:lnTo>
                <a:lnTo>
                  <a:pt x="117" y="50"/>
                </a:lnTo>
                <a:lnTo>
                  <a:pt x="117" y="50"/>
                </a:lnTo>
                <a:lnTo>
                  <a:pt x="117" y="50"/>
                </a:lnTo>
                <a:lnTo>
                  <a:pt x="117" y="50"/>
                </a:lnTo>
                <a:lnTo>
                  <a:pt x="117" y="50"/>
                </a:lnTo>
                <a:lnTo>
                  <a:pt x="117" y="50"/>
                </a:lnTo>
                <a:lnTo>
                  <a:pt x="122" y="54"/>
                </a:lnTo>
                <a:lnTo>
                  <a:pt x="122" y="54"/>
                </a:lnTo>
                <a:lnTo>
                  <a:pt x="126" y="54"/>
                </a:lnTo>
                <a:lnTo>
                  <a:pt x="126" y="54"/>
                </a:lnTo>
                <a:lnTo>
                  <a:pt x="126" y="54"/>
                </a:lnTo>
                <a:lnTo>
                  <a:pt x="126" y="54"/>
                </a:lnTo>
                <a:lnTo>
                  <a:pt x="126" y="54"/>
                </a:lnTo>
                <a:lnTo>
                  <a:pt x="126" y="54"/>
                </a:lnTo>
                <a:lnTo>
                  <a:pt x="131" y="54"/>
                </a:lnTo>
                <a:lnTo>
                  <a:pt x="131" y="54"/>
                </a:lnTo>
                <a:lnTo>
                  <a:pt x="131" y="54"/>
                </a:lnTo>
                <a:lnTo>
                  <a:pt x="135" y="54"/>
                </a:lnTo>
                <a:lnTo>
                  <a:pt x="135" y="50"/>
                </a:lnTo>
                <a:lnTo>
                  <a:pt x="140" y="54"/>
                </a:lnTo>
                <a:lnTo>
                  <a:pt x="140" y="54"/>
                </a:lnTo>
                <a:lnTo>
                  <a:pt x="144" y="54"/>
                </a:lnTo>
                <a:lnTo>
                  <a:pt x="140" y="54"/>
                </a:lnTo>
                <a:lnTo>
                  <a:pt x="140" y="59"/>
                </a:lnTo>
                <a:lnTo>
                  <a:pt x="140" y="59"/>
                </a:lnTo>
                <a:lnTo>
                  <a:pt x="140" y="64"/>
                </a:lnTo>
                <a:lnTo>
                  <a:pt x="140" y="64"/>
                </a:lnTo>
                <a:lnTo>
                  <a:pt x="135" y="64"/>
                </a:lnTo>
                <a:lnTo>
                  <a:pt x="135" y="64"/>
                </a:lnTo>
                <a:lnTo>
                  <a:pt x="135" y="64"/>
                </a:lnTo>
                <a:lnTo>
                  <a:pt x="131" y="64"/>
                </a:lnTo>
                <a:lnTo>
                  <a:pt x="135" y="59"/>
                </a:lnTo>
                <a:lnTo>
                  <a:pt x="131" y="59"/>
                </a:lnTo>
                <a:lnTo>
                  <a:pt x="131" y="59"/>
                </a:lnTo>
                <a:lnTo>
                  <a:pt x="131" y="64"/>
                </a:lnTo>
                <a:lnTo>
                  <a:pt x="131" y="64"/>
                </a:lnTo>
                <a:lnTo>
                  <a:pt x="131" y="64"/>
                </a:lnTo>
                <a:lnTo>
                  <a:pt x="131" y="64"/>
                </a:lnTo>
                <a:lnTo>
                  <a:pt x="131" y="68"/>
                </a:lnTo>
                <a:lnTo>
                  <a:pt x="131" y="68"/>
                </a:lnTo>
                <a:lnTo>
                  <a:pt x="131" y="68"/>
                </a:lnTo>
                <a:lnTo>
                  <a:pt x="131" y="68"/>
                </a:lnTo>
                <a:lnTo>
                  <a:pt x="131" y="68"/>
                </a:lnTo>
                <a:lnTo>
                  <a:pt x="131" y="73"/>
                </a:lnTo>
                <a:lnTo>
                  <a:pt x="126" y="73"/>
                </a:lnTo>
                <a:lnTo>
                  <a:pt x="131" y="77"/>
                </a:lnTo>
                <a:lnTo>
                  <a:pt x="126" y="82"/>
                </a:lnTo>
                <a:lnTo>
                  <a:pt x="126" y="82"/>
                </a:lnTo>
                <a:lnTo>
                  <a:pt x="126" y="82"/>
                </a:lnTo>
                <a:lnTo>
                  <a:pt x="126" y="82"/>
                </a:lnTo>
                <a:lnTo>
                  <a:pt x="122" y="82"/>
                </a:lnTo>
                <a:lnTo>
                  <a:pt x="122" y="82"/>
                </a:lnTo>
                <a:lnTo>
                  <a:pt x="117" y="82"/>
                </a:lnTo>
                <a:lnTo>
                  <a:pt x="117" y="77"/>
                </a:lnTo>
                <a:lnTo>
                  <a:pt x="113" y="82"/>
                </a:lnTo>
                <a:lnTo>
                  <a:pt x="113" y="82"/>
                </a:lnTo>
                <a:lnTo>
                  <a:pt x="113" y="77"/>
                </a:lnTo>
                <a:lnTo>
                  <a:pt x="113" y="77"/>
                </a:lnTo>
                <a:lnTo>
                  <a:pt x="108" y="77"/>
                </a:lnTo>
                <a:lnTo>
                  <a:pt x="104" y="77"/>
                </a:lnTo>
                <a:lnTo>
                  <a:pt x="104" y="77"/>
                </a:lnTo>
                <a:lnTo>
                  <a:pt x="99" y="77"/>
                </a:lnTo>
                <a:lnTo>
                  <a:pt x="95" y="77"/>
                </a:lnTo>
                <a:lnTo>
                  <a:pt x="90" y="77"/>
                </a:lnTo>
                <a:lnTo>
                  <a:pt x="86" y="82"/>
                </a:lnTo>
                <a:lnTo>
                  <a:pt x="86" y="82"/>
                </a:lnTo>
                <a:lnTo>
                  <a:pt x="86" y="86"/>
                </a:lnTo>
                <a:lnTo>
                  <a:pt x="81" y="86"/>
                </a:lnTo>
                <a:lnTo>
                  <a:pt x="77" y="86"/>
                </a:lnTo>
                <a:lnTo>
                  <a:pt x="72" y="86"/>
                </a:lnTo>
                <a:lnTo>
                  <a:pt x="63" y="82"/>
                </a:lnTo>
                <a:lnTo>
                  <a:pt x="63" y="86"/>
                </a:lnTo>
                <a:lnTo>
                  <a:pt x="59" y="82"/>
                </a:lnTo>
                <a:lnTo>
                  <a:pt x="49" y="82"/>
                </a:lnTo>
                <a:lnTo>
                  <a:pt x="45" y="82"/>
                </a:lnTo>
                <a:lnTo>
                  <a:pt x="40" y="82"/>
                </a:lnTo>
                <a:lnTo>
                  <a:pt x="40" y="82"/>
                </a:lnTo>
                <a:lnTo>
                  <a:pt x="40" y="82"/>
                </a:lnTo>
                <a:lnTo>
                  <a:pt x="40" y="82"/>
                </a:lnTo>
                <a:lnTo>
                  <a:pt x="40" y="82"/>
                </a:lnTo>
                <a:lnTo>
                  <a:pt x="40" y="77"/>
                </a:lnTo>
                <a:lnTo>
                  <a:pt x="40" y="77"/>
                </a:lnTo>
                <a:lnTo>
                  <a:pt x="40" y="77"/>
                </a:lnTo>
                <a:lnTo>
                  <a:pt x="40" y="77"/>
                </a:lnTo>
                <a:lnTo>
                  <a:pt x="40" y="77"/>
                </a:lnTo>
                <a:lnTo>
                  <a:pt x="36" y="77"/>
                </a:lnTo>
                <a:lnTo>
                  <a:pt x="36" y="77"/>
                </a:lnTo>
                <a:lnTo>
                  <a:pt x="36" y="73"/>
                </a:lnTo>
                <a:lnTo>
                  <a:pt x="36" y="73"/>
                </a:lnTo>
                <a:lnTo>
                  <a:pt x="36" y="73"/>
                </a:lnTo>
                <a:lnTo>
                  <a:pt x="36" y="73"/>
                </a:lnTo>
                <a:lnTo>
                  <a:pt x="36" y="73"/>
                </a:lnTo>
                <a:lnTo>
                  <a:pt x="36" y="73"/>
                </a:lnTo>
                <a:lnTo>
                  <a:pt x="36" y="68"/>
                </a:lnTo>
                <a:lnTo>
                  <a:pt x="36" y="68"/>
                </a:lnTo>
                <a:lnTo>
                  <a:pt x="36" y="68"/>
                </a:lnTo>
                <a:lnTo>
                  <a:pt x="36" y="68"/>
                </a:lnTo>
                <a:lnTo>
                  <a:pt x="36" y="68"/>
                </a:lnTo>
                <a:lnTo>
                  <a:pt x="36" y="68"/>
                </a:lnTo>
                <a:lnTo>
                  <a:pt x="36" y="68"/>
                </a:lnTo>
                <a:lnTo>
                  <a:pt x="31" y="68"/>
                </a:lnTo>
                <a:lnTo>
                  <a:pt x="31" y="68"/>
                </a:lnTo>
                <a:lnTo>
                  <a:pt x="27" y="68"/>
                </a:lnTo>
                <a:lnTo>
                  <a:pt x="27" y="68"/>
                </a:lnTo>
                <a:lnTo>
                  <a:pt x="27" y="68"/>
                </a:lnTo>
                <a:lnTo>
                  <a:pt x="22" y="68"/>
                </a:lnTo>
                <a:lnTo>
                  <a:pt x="22" y="68"/>
                </a:lnTo>
                <a:lnTo>
                  <a:pt x="18" y="64"/>
                </a:lnTo>
                <a:lnTo>
                  <a:pt x="18" y="64"/>
                </a:lnTo>
                <a:lnTo>
                  <a:pt x="18" y="64"/>
                </a:lnTo>
                <a:lnTo>
                  <a:pt x="18" y="64"/>
                </a:lnTo>
                <a:lnTo>
                  <a:pt x="18" y="64"/>
                </a:lnTo>
                <a:lnTo>
                  <a:pt x="18" y="64"/>
                </a:lnTo>
                <a:lnTo>
                  <a:pt x="18" y="64"/>
                </a:lnTo>
                <a:lnTo>
                  <a:pt x="18" y="64"/>
                </a:lnTo>
                <a:lnTo>
                  <a:pt x="18" y="64"/>
                </a:lnTo>
                <a:lnTo>
                  <a:pt x="18" y="64"/>
                </a:lnTo>
                <a:lnTo>
                  <a:pt x="18" y="64"/>
                </a:lnTo>
                <a:lnTo>
                  <a:pt x="18" y="64"/>
                </a:lnTo>
                <a:lnTo>
                  <a:pt x="18" y="59"/>
                </a:lnTo>
                <a:lnTo>
                  <a:pt x="18" y="59"/>
                </a:lnTo>
                <a:lnTo>
                  <a:pt x="18" y="59"/>
                </a:lnTo>
                <a:lnTo>
                  <a:pt x="18" y="59"/>
                </a:lnTo>
                <a:lnTo>
                  <a:pt x="18" y="59"/>
                </a:lnTo>
                <a:lnTo>
                  <a:pt x="18" y="59"/>
                </a:lnTo>
                <a:lnTo>
                  <a:pt x="18" y="59"/>
                </a:lnTo>
                <a:lnTo>
                  <a:pt x="18" y="59"/>
                </a:lnTo>
                <a:lnTo>
                  <a:pt x="18" y="59"/>
                </a:lnTo>
                <a:lnTo>
                  <a:pt x="18" y="59"/>
                </a:lnTo>
                <a:lnTo>
                  <a:pt x="18" y="59"/>
                </a:lnTo>
                <a:lnTo>
                  <a:pt x="18" y="59"/>
                </a:lnTo>
                <a:lnTo>
                  <a:pt x="13" y="54"/>
                </a:lnTo>
                <a:lnTo>
                  <a:pt x="13" y="54"/>
                </a:lnTo>
                <a:lnTo>
                  <a:pt x="13" y="54"/>
                </a:lnTo>
                <a:lnTo>
                  <a:pt x="9" y="54"/>
                </a:lnTo>
                <a:lnTo>
                  <a:pt x="9" y="54"/>
                </a:lnTo>
                <a:lnTo>
                  <a:pt x="9" y="54"/>
                </a:lnTo>
                <a:lnTo>
                  <a:pt x="9" y="54"/>
                </a:lnTo>
                <a:lnTo>
                  <a:pt x="9" y="50"/>
                </a:lnTo>
                <a:lnTo>
                  <a:pt x="9" y="50"/>
                </a:lnTo>
                <a:lnTo>
                  <a:pt x="9" y="50"/>
                </a:lnTo>
                <a:lnTo>
                  <a:pt x="9" y="50"/>
                </a:lnTo>
                <a:lnTo>
                  <a:pt x="4" y="50"/>
                </a:lnTo>
                <a:lnTo>
                  <a:pt x="4" y="50"/>
                </a:lnTo>
                <a:lnTo>
                  <a:pt x="4" y="45"/>
                </a:lnTo>
                <a:lnTo>
                  <a:pt x="4" y="45"/>
                </a:lnTo>
                <a:lnTo>
                  <a:pt x="4" y="45"/>
                </a:lnTo>
                <a:lnTo>
                  <a:pt x="4" y="45"/>
                </a:lnTo>
                <a:lnTo>
                  <a:pt x="4" y="45"/>
                </a:lnTo>
                <a:lnTo>
                  <a:pt x="4" y="45"/>
                </a:lnTo>
                <a:lnTo>
                  <a:pt x="4" y="45"/>
                </a:lnTo>
                <a:lnTo>
                  <a:pt x="4" y="45"/>
                </a:lnTo>
                <a:lnTo>
                  <a:pt x="4" y="45"/>
                </a:lnTo>
                <a:lnTo>
                  <a:pt x="0" y="45"/>
                </a:lnTo>
                <a:lnTo>
                  <a:pt x="0" y="41"/>
                </a:lnTo>
                <a:lnTo>
                  <a:pt x="0" y="41"/>
                </a:lnTo>
                <a:lnTo>
                  <a:pt x="0" y="41"/>
                </a:lnTo>
                <a:lnTo>
                  <a:pt x="0" y="41"/>
                </a:lnTo>
                <a:lnTo>
                  <a:pt x="0" y="41"/>
                </a:lnTo>
                <a:lnTo>
                  <a:pt x="4" y="41"/>
                </a:lnTo>
                <a:lnTo>
                  <a:pt x="4" y="41"/>
                </a:lnTo>
                <a:lnTo>
                  <a:pt x="4" y="41"/>
                </a:lnTo>
                <a:lnTo>
                  <a:pt x="4" y="36"/>
                </a:lnTo>
                <a:lnTo>
                  <a:pt x="4" y="36"/>
                </a:lnTo>
                <a:lnTo>
                  <a:pt x="4" y="36"/>
                </a:lnTo>
                <a:lnTo>
                  <a:pt x="9" y="36"/>
                </a:lnTo>
                <a:lnTo>
                  <a:pt x="9" y="36"/>
                </a:lnTo>
                <a:lnTo>
                  <a:pt x="9" y="36"/>
                </a:lnTo>
                <a:lnTo>
                  <a:pt x="13" y="36"/>
                </a:lnTo>
                <a:lnTo>
                  <a:pt x="13" y="36"/>
                </a:lnTo>
                <a:lnTo>
                  <a:pt x="13" y="36"/>
                </a:lnTo>
                <a:lnTo>
                  <a:pt x="13" y="36"/>
                </a:lnTo>
                <a:lnTo>
                  <a:pt x="13" y="32"/>
                </a:lnTo>
                <a:lnTo>
                  <a:pt x="13" y="32"/>
                </a:lnTo>
                <a:lnTo>
                  <a:pt x="13" y="32"/>
                </a:lnTo>
                <a:lnTo>
                  <a:pt x="13" y="32"/>
                </a:lnTo>
                <a:lnTo>
                  <a:pt x="13" y="32"/>
                </a:lnTo>
                <a:lnTo>
                  <a:pt x="13" y="32"/>
                </a:lnTo>
                <a:lnTo>
                  <a:pt x="18" y="27"/>
                </a:lnTo>
                <a:lnTo>
                  <a:pt x="18" y="27"/>
                </a:lnTo>
                <a:lnTo>
                  <a:pt x="18" y="27"/>
                </a:lnTo>
                <a:lnTo>
                  <a:pt x="18" y="27"/>
                </a:lnTo>
                <a:lnTo>
                  <a:pt x="18" y="23"/>
                </a:lnTo>
                <a:lnTo>
                  <a:pt x="18" y="23"/>
                </a:lnTo>
                <a:lnTo>
                  <a:pt x="18" y="23"/>
                </a:lnTo>
                <a:lnTo>
                  <a:pt x="18" y="23"/>
                </a:lnTo>
                <a:lnTo>
                  <a:pt x="18" y="23"/>
                </a:lnTo>
                <a:lnTo>
                  <a:pt x="22" y="18"/>
                </a:lnTo>
                <a:lnTo>
                  <a:pt x="22" y="18"/>
                </a:lnTo>
                <a:lnTo>
                  <a:pt x="22" y="18"/>
                </a:lnTo>
                <a:lnTo>
                  <a:pt x="22" y="14"/>
                </a:lnTo>
                <a:lnTo>
                  <a:pt x="22" y="14"/>
                </a:lnTo>
                <a:lnTo>
                  <a:pt x="22" y="14"/>
                </a:lnTo>
                <a:lnTo>
                  <a:pt x="22" y="14"/>
                </a:lnTo>
                <a:lnTo>
                  <a:pt x="27" y="14"/>
                </a:lnTo>
                <a:lnTo>
                  <a:pt x="27" y="9"/>
                </a:lnTo>
                <a:lnTo>
                  <a:pt x="27" y="9"/>
                </a:lnTo>
                <a:lnTo>
                  <a:pt x="27" y="9"/>
                </a:lnTo>
                <a:lnTo>
                  <a:pt x="27" y="9"/>
                </a:lnTo>
                <a:lnTo>
                  <a:pt x="31" y="9"/>
                </a:lnTo>
                <a:lnTo>
                  <a:pt x="31" y="9"/>
                </a:lnTo>
                <a:lnTo>
                  <a:pt x="31" y="9"/>
                </a:lnTo>
                <a:lnTo>
                  <a:pt x="31" y="9"/>
                </a:lnTo>
                <a:lnTo>
                  <a:pt x="36" y="5"/>
                </a:lnTo>
                <a:lnTo>
                  <a:pt x="36" y="5"/>
                </a:lnTo>
                <a:lnTo>
                  <a:pt x="36" y="5"/>
                </a:lnTo>
                <a:lnTo>
                  <a:pt x="36" y="5"/>
                </a:lnTo>
                <a:lnTo>
                  <a:pt x="36" y="5"/>
                </a:lnTo>
                <a:lnTo>
                  <a:pt x="40" y="5"/>
                </a:lnTo>
                <a:lnTo>
                  <a:pt x="40" y="5"/>
                </a:lnTo>
                <a:lnTo>
                  <a:pt x="45" y="5"/>
                </a:lnTo>
                <a:lnTo>
                  <a:pt x="45" y="5"/>
                </a:lnTo>
                <a:lnTo>
                  <a:pt x="45" y="5"/>
                </a:lnTo>
                <a:lnTo>
                  <a:pt x="45" y="5"/>
                </a:lnTo>
                <a:lnTo>
                  <a:pt x="49" y="5"/>
                </a:lnTo>
                <a:lnTo>
                  <a:pt x="49" y="5"/>
                </a:lnTo>
                <a:lnTo>
                  <a:pt x="54" y="5"/>
                </a:lnTo>
                <a:lnTo>
                  <a:pt x="54" y="5"/>
                </a:lnTo>
                <a:lnTo>
                  <a:pt x="54" y="5"/>
                </a:lnTo>
                <a:lnTo>
                  <a:pt x="54" y="5"/>
                </a:lnTo>
                <a:lnTo>
                  <a:pt x="59" y="5"/>
                </a:lnTo>
                <a:lnTo>
                  <a:pt x="59" y="5"/>
                </a:lnTo>
                <a:lnTo>
                  <a:pt x="59" y="5"/>
                </a:lnTo>
                <a:lnTo>
                  <a:pt x="63" y="5"/>
                </a:lnTo>
                <a:lnTo>
                  <a:pt x="63" y="9"/>
                </a:lnTo>
                <a:lnTo>
                  <a:pt x="63" y="9"/>
                </a:lnTo>
                <a:lnTo>
                  <a:pt x="68" y="9"/>
                </a:lnTo>
                <a:lnTo>
                  <a:pt x="68" y="9"/>
                </a:lnTo>
                <a:lnTo>
                  <a:pt x="68" y="9"/>
                </a:lnTo>
                <a:lnTo>
                  <a:pt x="72" y="5"/>
                </a:lnTo>
                <a:lnTo>
                  <a:pt x="77" y="5"/>
                </a:lnTo>
                <a:lnTo>
                  <a:pt x="81" y="5"/>
                </a:lnTo>
                <a:lnTo>
                  <a:pt x="86" y="5"/>
                </a:lnTo>
                <a:lnTo>
                  <a:pt x="86" y="5"/>
                </a:lnTo>
                <a:lnTo>
                  <a:pt x="86" y="0"/>
                </a:lnTo>
                <a:lnTo>
                  <a:pt x="86" y="0"/>
                </a:lnTo>
                <a:lnTo>
                  <a:pt x="86" y="0"/>
                </a:lnTo>
                <a:lnTo>
                  <a:pt x="90" y="0"/>
                </a:lnTo>
                <a:lnTo>
                  <a:pt x="90" y="0"/>
                </a:lnTo>
                <a:lnTo>
                  <a:pt x="90" y="0"/>
                </a:lnTo>
                <a:lnTo>
                  <a:pt x="90" y="0"/>
                </a:lnTo>
                <a:lnTo>
                  <a:pt x="95" y="0"/>
                </a:lnTo>
                <a:lnTo>
                  <a:pt x="95" y="0"/>
                </a:lnTo>
                <a:lnTo>
                  <a:pt x="95" y="0"/>
                </a:lnTo>
                <a:lnTo>
                  <a:pt x="99" y="5"/>
                </a:lnTo>
                <a:lnTo>
                  <a:pt x="99" y="5"/>
                </a:lnTo>
                <a:lnTo>
                  <a:pt x="99" y="5"/>
                </a:lnTo>
                <a:lnTo>
                  <a:pt x="99" y="9"/>
                </a:lnTo>
                <a:lnTo>
                  <a:pt x="99"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3" name="Freeform 139">
            <a:extLst>
              <a:ext uri="{FF2B5EF4-FFF2-40B4-BE49-F238E27FC236}">
                <a16:creationId xmlns:a16="http://schemas.microsoft.com/office/drawing/2014/main" id="{A3E5D75C-9E62-9449-AED6-E23E4ABCEFAC}"/>
              </a:ext>
            </a:extLst>
          </p:cNvPr>
          <p:cNvSpPr>
            <a:spLocks noEditPoints="1"/>
          </p:cNvSpPr>
          <p:nvPr/>
        </p:nvSpPr>
        <p:spPr bwMode="auto">
          <a:xfrm>
            <a:off x="6177838" y="614093"/>
            <a:ext cx="4587705" cy="1729007"/>
          </a:xfrm>
          <a:custGeom>
            <a:avLst/>
            <a:gdLst>
              <a:gd name="T0" fmla="*/ 1667 w 1911"/>
              <a:gd name="T1" fmla="*/ 380 h 710"/>
              <a:gd name="T2" fmla="*/ 1807 w 1911"/>
              <a:gd name="T3" fmla="*/ 524 h 710"/>
              <a:gd name="T4" fmla="*/ 1595 w 1911"/>
              <a:gd name="T5" fmla="*/ 371 h 710"/>
              <a:gd name="T6" fmla="*/ 1735 w 1911"/>
              <a:gd name="T7" fmla="*/ 77 h 710"/>
              <a:gd name="T8" fmla="*/ 1816 w 1911"/>
              <a:gd name="T9" fmla="*/ 86 h 710"/>
              <a:gd name="T10" fmla="*/ 1866 w 1911"/>
              <a:gd name="T11" fmla="*/ 108 h 710"/>
              <a:gd name="T12" fmla="*/ 1821 w 1911"/>
              <a:gd name="T13" fmla="*/ 118 h 710"/>
              <a:gd name="T14" fmla="*/ 312 w 1911"/>
              <a:gd name="T15" fmla="*/ 181 h 710"/>
              <a:gd name="T16" fmla="*/ 357 w 1911"/>
              <a:gd name="T17" fmla="*/ 104 h 710"/>
              <a:gd name="T18" fmla="*/ 353 w 1911"/>
              <a:gd name="T19" fmla="*/ 140 h 710"/>
              <a:gd name="T20" fmla="*/ 935 w 1911"/>
              <a:gd name="T21" fmla="*/ 54 h 710"/>
              <a:gd name="T22" fmla="*/ 375 w 1911"/>
              <a:gd name="T23" fmla="*/ 95 h 710"/>
              <a:gd name="T24" fmla="*/ 393 w 1911"/>
              <a:gd name="T25" fmla="*/ 50 h 710"/>
              <a:gd name="T26" fmla="*/ 886 w 1911"/>
              <a:gd name="T27" fmla="*/ 18 h 710"/>
              <a:gd name="T28" fmla="*/ 913 w 1911"/>
              <a:gd name="T29" fmla="*/ 68 h 710"/>
              <a:gd name="T30" fmla="*/ 1062 w 1911"/>
              <a:gd name="T31" fmla="*/ 72 h 710"/>
              <a:gd name="T32" fmla="*/ 1157 w 1911"/>
              <a:gd name="T33" fmla="*/ 90 h 710"/>
              <a:gd name="T34" fmla="*/ 1243 w 1911"/>
              <a:gd name="T35" fmla="*/ 63 h 710"/>
              <a:gd name="T36" fmla="*/ 1365 w 1911"/>
              <a:gd name="T37" fmla="*/ 72 h 710"/>
              <a:gd name="T38" fmla="*/ 1590 w 1911"/>
              <a:gd name="T39" fmla="*/ 72 h 710"/>
              <a:gd name="T40" fmla="*/ 1785 w 1911"/>
              <a:gd name="T41" fmla="*/ 140 h 710"/>
              <a:gd name="T42" fmla="*/ 1848 w 1911"/>
              <a:gd name="T43" fmla="*/ 190 h 710"/>
              <a:gd name="T44" fmla="*/ 1785 w 1911"/>
              <a:gd name="T45" fmla="*/ 244 h 710"/>
              <a:gd name="T46" fmla="*/ 1880 w 1911"/>
              <a:gd name="T47" fmla="*/ 353 h 710"/>
              <a:gd name="T48" fmla="*/ 1762 w 1911"/>
              <a:gd name="T49" fmla="*/ 253 h 710"/>
              <a:gd name="T50" fmla="*/ 1712 w 1911"/>
              <a:gd name="T51" fmla="*/ 226 h 710"/>
              <a:gd name="T52" fmla="*/ 1654 w 1911"/>
              <a:gd name="T53" fmla="*/ 271 h 710"/>
              <a:gd name="T54" fmla="*/ 1590 w 1911"/>
              <a:gd name="T55" fmla="*/ 389 h 710"/>
              <a:gd name="T56" fmla="*/ 1717 w 1911"/>
              <a:gd name="T57" fmla="*/ 461 h 710"/>
              <a:gd name="T58" fmla="*/ 1699 w 1911"/>
              <a:gd name="T59" fmla="*/ 624 h 710"/>
              <a:gd name="T60" fmla="*/ 1685 w 1911"/>
              <a:gd name="T61" fmla="*/ 543 h 710"/>
              <a:gd name="T62" fmla="*/ 1572 w 1911"/>
              <a:gd name="T63" fmla="*/ 493 h 710"/>
              <a:gd name="T64" fmla="*/ 1437 w 1911"/>
              <a:gd name="T65" fmla="*/ 420 h 710"/>
              <a:gd name="T66" fmla="*/ 1355 w 1911"/>
              <a:gd name="T67" fmla="*/ 497 h 710"/>
              <a:gd name="T68" fmla="*/ 1193 w 1911"/>
              <a:gd name="T69" fmla="*/ 497 h 710"/>
              <a:gd name="T70" fmla="*/ 1130 w 1911"/>
              <a:gd name="T71" fmla="*/ 520 h 710"/>
              <a:gd name="T72" fmla="*/ 1030 w 1911"/>
              <a:gd name="T73" fmla="*/ 515 h 710"/>
              <a:gd name="T74" fmla="*/ 944 w 1911"/>
              <a:gd name="T75" fmla="*/ 520 h 710"/>
              <a:gd name="T76" fmla="*/ 800 w 1911"/>
              <a:gd name="T77" fmla="*/ 448 h 710"/>
              <a:gd name="T78" fmla="*/ 696 w 1911"/>
              <a:gd name="T79" fmla="*/ 434 h 710"/>
              <a:gd name="T80" fmla="*/ 601 w 1911"/>
              <a:gd name="T81" fmla="*/ 479 h 710"/>
              <a:gd name="T82" fmla="*/ 533 w 1911"/>
              <a:gd name="T83" fmla="*/ 524 h 710"/>
              <a:gd name="T84" fmla="*/ 425 w 1911"/>
              <a:gd name="T85" fmla="*/ 547 h 710"/>
              <a:gd name="T86" fmla="*/ 434 w 1911"/>
              <a:gd name="T87" fmla="*/ 624 h 710"/>
              <a:gd name="T88" fmla="*/ 425 w 1911"/>
              <a:gd name="T89" fmla="*/ 696 h 710"/>
              <a:gd name="T90" fmla="*/ 276 w 1911"/>
              <a:gd name="T91" fmla="*/ 637 h 710"/>
              <a:gd name="T92" fmla="*/ 307 w 1911"/>
              <a:gd name="T93" fmla="*/ 574 h 710"/>
              <a:gd name="T94" fmla="*/ 231 w 1911"/>
              <a:gd name="T95" fmla="*/ 529 h 710"/>
              <a:gd name="T96" fmla="*/ 185 w 1911"/>
              <a:gd name="T97" fmla="*/ 479 h 710"/>
              <a:gd name="T98" fmla="*/ 109 w 1911"/>
              <a:gd name="T99" fmla="*/ 420 h 710"/>
              <a:gd name="T100" fmla="*/ 109 w 1911"/>
              <a:gd name="T101" fmla="*/ 344 h 710"/>
              <a:gd name="T102" fmla="*/ 104 w 1911"/>
              <a:gd name="T103" fmla="*/ 222 h 710"/>
              <a:gd name="T104" fmla="*/ 158 w 1911"/>
              <a:gd name="T105" fmla="*/ 185 h 710"/>
              <a:gd name="T106" fmla="*/ 172 w 1911"/>
              <a:gd name="T107" fmla="*/ 253 h 710"/>
              <a:gd name="T108" fmla="*/ 276 w 1911"/>
              <a:gd name="T109" fmla="*/ 240 h 710"/>
              <a:gd name="T110" fmla="*/ 362 w 1911"/>
              <a:gd name="T111" fmla="*/ 194 h 710"/>
              <a:gd name="T112" fmla="*/ 447 w 1911"/>
              <a:gd name="T113" fmla="*/ 172 h 710"/>
              <a:gd name="T114" fmla="*/ 547 w 1911"/>
              <a:gd name="T115" fmla="*/ 108 h 710"/>
              <a:gd name="T116" fmla="*/ 628 w 1911"/>
              <a:gd name="T117" fmla="*/ 203 h 710"/>
              <a:gd name="T118" fmla="*/ 578 w 1911"/>
              <a:gd name="T119" fmla="*/ 108 h 710"/>
              <a:gd name="T120" fmla="*/ 673 w 1911"/>
              <a:gd name="T121" fmla="*/ 136 h 710"/>
              <a:gd name="T122" fmla="*/ 682 w 1911"/>
              <a:gd name="T123" fmla="*/ 81 h 710"/>
              <a:gd name="T124" fmla="*/ 718 w 1911"/>
              <a:gd name="T125" fmla="*/ 36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11" h="710">
                <a:moveTo>
                  <a:pt x="1884" y="561"/>
                </a:moveTo>
                <a:lnTo>
                  <a:pt x="1884" y="561"/>
                </a:lnTo>
                <a:lnTo>
                  <a:pt x="1889" y="565"/>
                </a:lnTo>
                <a:lnTo>
                  <a:pt x="1893" y="565"/>
                </a:lnTo>
                <a:lnTo>
                  <a:pt x="1893" y="565"/>
                </a:lnTo>
                <a:lnTo>
                  <a:pt x="1893" y="565"/>
                </a:lnTo>
                <a:lnTo>
                  <a:pt x="1893" y="565"/>
                </a:lnTo>
                <a:lnTo>
                  <a:pt x="1889" y="565"/>
                </a:lnTo>
                <a:lnTo>
                  <a:pt x="1889" y="570"/>
                </a:lnTo>
                <a:lnTo>
                  <a:pt x="1889" y="570"/>
                </a:lnTo>
                <a:lnTo>
                  <a:pt x="1889" y="574"/>
                </a:lnTo>
                <a:lnTo>
                  <a:pt x="1889" y="574"/>
                </a:lnTo>
                <a:lnTo>
                  <a:pt x="1889" y="579"/>
                </a:lnTo>
                <a:lnTo>
                  <a:pt x="1889" y="579"/>
                </a:lnTo>
                <a:lnTo>
                  <a:pt x="1889" y="579"/>
                </a:lnTo>
                <a:lnTo>
                  <a:pt x="1889" y="579"/>
                </a:lnTo>
                <a:lnTo>
                  <a:pt x="1884" y="574"/>
                </a:lnTo>
                <a:lnTo>
                  <a:pt x="1889" y="574"/>
                </a:lnTo>
                <a:lnTo>
                  <a:pt x="1889" y="570"/>
                </a:lnTo>
                <a:lnTo>
                  <a:pt x="1884" y="570"/>
                </a:lnTo>
                <a:lnTo>
                  <a:pt x="1884" y="570"/>
                </a:lnTo>
                <a:lnTo>
                  <a:pt x="1884" y="570"/>
                </a:lnTo>
                <a:lnTo>
                  <a:pt x="1884" y="570"/>
                </a:lnTo>
                <a:lnTo>
                  <a:pt x="1884" y="561"/>
                </a:lnTo>
                <a:lnTo>
                  <a:pt x="1884" y="561"/>
                </a:lnTo>
                <a:moveTo>
                  <a:pt x="1907" y="543"/>
                </a:moveTo>
                <a:lnTo>
                  <a:pt x="1907" y="543"/>
                </a:lnTo>
                <a:lnTo>
                  <a:pt x="1902" y="543"/>
                </a:lnTo>
                <a:lnTo>
                  <a:pt x="1902" y="547"/>
                </a:lnTo>
                <a:lnTo>
                  <a:pt x="1902" y="547"/>
                </a:lnTo>
                <a:lnTo>
                  <a:pt x="1902" y="552"/>
                </a:lnTo>
                <a:lnTo>
                  <a:pt x="1902" y="552"/>
                </a:lnTo>
                <a:lnTo>
                  <a:pt x="1898" y="552"/>
                </a:lnTo>
                <a:lnTo>
                  <a:pt x="1898" y="552"/>
                </a:lnTo>
                <a:lnTo>
                  <a:pt x="1898" y="552"/>
                </a:lnTo>
                <a:lnTo>
                  <a:pt x="1898" y="556"/>
                </a:lnTo>
                <a:lnTo>
                  <a:pt x="1898" y="556"/>
                </a:lnTo>
                <a:lnTo>
                  <a:pt x="1898" y="561"/>
                </a:lnTo>
                <a:lnTo>
                  <a:pt x="1898" y="561"/>
                </a:lnTo>
                <a:lnTo>
                  <a:pt x="1898" y="565"/>
                </a:lnTo>
                <a:lnTo>
                  <a:pt x="1898" y="561"/>
                </a:lnTo>
                <a:lnTo>
                  <a:pt x="1898" y="561"/>
                </a:lnTo>
                <a:lnTo>
                  <a:pt x="1898" y="556"/>
                </a:lnTo>
                <a:lnTo>
                  <a:pt x="1893" y="556"/>
                </a:lnTo>
                <a:lnTo>
                  <a:pt x="1893" y="556"/>
                </a:lnTo>
                <a:lnTo>
                  <a:pt x="1898" y="552"/>
                </a:lnTo>
                <a:lnTo>
                  <a:pt x="1898" y="552"/>
                </a:lnTo>
                <a:lnTo>
                  <a:pt x="1898" y="547"/>
                </a:lnTo>
                <a:lnTo>
                  <a:pt x="1898" y="547"/>
                </a:lnTo>
                <a:lnTo>
                  <a:pt x="1898" y="547"/>
                </a:lnTo>
                <a:lnTo>
                  <a:pt x="1898" y="543"/>
                </a:lnTo>
                <a:lnTo>
                  <a:pt x="1893" y="543"/>
                </a:lnTo>
                <a:lnTo>
                  <a:pt x="1898" y="543"/>
                </a:lnTo>
                <a:lnTo>
                  <a:pt x="1898" y="547"/>
                </a:lnTo>
                <a:lnTo>
                  <a:pt x="1902" y="547"/>
                </a:lnTo>
                <a:lnTo>
                  <a:pt x="1902" y="543"/>
                </a:lnTo>
                <a:lnTo>
                  <a:pt x="1902" y="538"/>
                </a:lnTo>
                <a:lnTo>
                  <a:pt x="1902" y="538"/>
                </a:lnTo>
                <a:lnTo>
                  <a:pt x="1907" y="538"/>
                </a:lnTo>
                <a:lnTo>
                  <a:pt x="1907" y="538"/>
                </a:lnTo>
                <a:lnTo>
                  <a:pt x="1907" y="538"/>
                </a:lnTo>
                <a:lnTo>
                  <a:pt x="1907" y="538"/>
                </a:lnTo>
                <a:lnTo>
                  <a:pt x="1907" y="543"/>
                </a:lnTo>
                <a:lnTo>
                  <a:pt x="1907" y="543"/>
                </a:lnTo>
                <a:lnTo>
                  <a:pt x="1907" y="543"/>
                </a:lnTo>
                <a:lnTo>
                  <a:pt x="1907" y="543"/>
                </a:lnTo>
                <a:moveTo>
                  <a:pt x="1911" y="434"/>
                </a:moveTo>
                <a:lnTo>
                  <a:pt x="1911" y="434"/>
                </a:lnTo>
                <a:lnTo>
                  <a:pt x="1911" y="439"/>
                </a:lnTo>
                <a:lnTo>
                  <a:pt x="1911" y="439"/>
                </a:lnTo>
                <a:lnTo>
                  <a:pt x="1907" y="439"/>
                </a:lnTo>
                <a:lnTo>
                  <a:pt x="1911" y="439"/>
                </a:lnTo>
                <a:lnTo>
                  <a:pt x="1911" y="439"/>
                </a:lnTo>
                <a:lnTo>
                  <a:pt x="1907" y="439"/>
                </a:lnTo>
                <a:lnTo>
                  <a:pt x="1907" y="439"/>
                </a:lnTo>
                <a:lnTo>
                  <a:pt x="1902" y="439"/>
                </a:lnTo>
                <a:lnTo>
                  <a:pt x="1902" y="439"/>
                </a:lnTo>
                <a:lnTo>
                  <a:pt x="1902" y="434"/>
                </a:lnTo>
                <a:lnTo>
                  <a:pt x="1902" y="434"/>
                </a:lnTo>
                <a:lnTo>
                  <a:pt x="1902" y="434"/>
                </a:lnTo>
                <a:lnTo>
                  <a:pt x="1907" y="434"/>
                </a:lnTo>
                <a:lnTo>
                  <a:pt x="1907" y="429"/>
                </a:lnTo>
                <a:lnTo>
                  <a:pt x="1902" y="429"/>
                </a:lnTo>
                <a:lnTo>
                  <a:pt x="1902" y="425"/>
                </a:lnTo>
                <a:lnTo>
                  <a:pt x="1902" y="425"/>
                </a:lnTo>
                <a:lnTo>
                  <a:pt x="1907" y="429"/>
                </a:lnTo>
                <a:lnTo>
                  <a:pt x="1907" y="429"/>
                </a:lnTo>
                <a:lnTo>
                  <a:pt x="1911" y="429"/>
                </a:lnTo>
                <a:lnTo>
                  <a:pt x="1911" y="434"/>
                </a:lnTo>
                <a:moveTo>
                  <a:pt x="1667" y="380"/>
                </a:moveTo>
                <a:lnTo>
                  <a:pt x="1667" y="380"/>
                </a:lnTo>
                <a:lnTo>
                  <a:pt x="1672" y="384"/>
                </a:lnTo>
                <a:lnTo>
                  <a:pt x="1676" y="384"/>
                </a:lnTo>
                <a:lnTo>
                  <a:pt x="1676" y="384"/>
                </a:lnTo>
                <a:lnTo>
                  <a:pt x="1676" y="384"/>
                </a:lnTo>
                <a:lnTo>
                  <a:pt x="1676" y="389"/>
                </a:lnTo>
                <a:lnTo>
                  <a:pt x="1681" y="389"/>
                </a:lnTo>
                <a:lnTo>
                  <a:pt x="1681" y="389"/>
                </a:lnTo>
                <a:lnTo>
                  <a:pt x="1685" y="393"/>
                </a:lnTo>
                <a:lnTo>
                  <a:pt x="1694" y="398"/>
                </a:lnTo>
                <a:lnTo>
                  <a:pt x="1694" y="398"/>
                </a:lnTo>
                <a:lnTo>
                  <a:pt x="1694" y="402"/>
                </a:lnTo>
                <a:lnTo>
                  <a:pt x="1699" y="402"/>
                </a:lnTo>
                <a:lnTo>
                  <a:pt x="1703" y="407"/>
                </a:lnTo>
                <a:lnTo>
                  <a:pt x="1708" y="411"/>
                </a:lnTo>
                <a:lnTo>
                  <a:pt x="1708" y="411"/>
                </a:lnTo>
                <a:lnTo>
                  <a:pt x="1708" y="411"/>
                </a:lnTo>
                <a:lnTo>
                  <a:pt x="1708" y="416"/>
                </a:lnTo>
                <a:lnTo>
                  <a:pt x="1708" y="416"/>
                </a:lnTo>
                <a:lnTo>
                  <a:pt x="1712" y="420"/>
                </a:lnTo>
                <a:lnTo>
                  <a:pt x="1717" y="425"/>
                </a:lnTo>
                <a:lnTo>
                  <a:pt x="1721" y="425"/>
                </a:lnTo>
                <a:lnTo>
                  <a:pt x="1721" y="429"/>
                </a:lnTo>
                <a:lnTo>
                  <a:pt x="1726" y="429"/>
                </a:lnTo>
                <a:lnTo>
                  <a:pt x="1726" y="429"/>
                </a:lnTo>
                <a:lnTo>
                  <a:pt x="1726" y="429"/>
                </a:lnTo>
                <a:lnTo>
                  <a:pt x="1730" y="434"/>
                </a:lnTo>
                <a:lnTo>
                  <a:pt x="1730" y="434"/>
                </a:lnTo>
                <a:lnTo>
                  <a:pt x="1730" y="434"/>
                </a:lnTo>
                <a:lnTo>
                  <a:pt x="1735" y="434"/>
                </a:lnTo>
                <a:lnTo>
                  <a:pt x="1735" y="439"/>
                </a:lnTo>
                <a:lnTo>
                  <a:pt x="1749" y="452"/>
                </a:lnTo>
                <a:lnTo>
                  <a:pt x="1758" y="452"/>
                </a:lnTo>
                <a:lnTo>
                  <a:pt x="1767" y="461"/>
                </a:lnTo>
                <a:lnTo>
                  <a:pt x="1771" y="466"/>
                </a:lnTo>
                <a:lnTo>
                  <a:pt x="1776" y="466"/>
                </a:lnTo>
                <a:lnTo>
                  <a:pt x="1776" y="470"/>
                </a:lnTo>
                <a:lnTo>
                  <a:pt x="1780" y="470"/>
                </a:lnTo>
                <a:lnTo>
                  <a:pt x="1780" y="475"/>
                </a:lnTo>
                <a:lnTo>
                  <a:pt x="1785" y="475"/>
                </a:lnTo>
                <a:lnTo>
                  <a:pt x="1789" y="479"/>
                </a:lnTo>
                <a:lnTo>
                  <a:pt x="1794" y="479"/>
                </a:lnTo>
                <a:lnTo>
                  <a:pt x="1794" y="479"/>
                </a:lnTo>
                <a:lnTo>
                  <a:pt x="1798" y="484"/>
                </a:lnTo>
                <a:lnTo>
                  <a:pt x="1794" y="484"/>
                </a:lnTo>
                <a:lnTo>
                  <a:pt x="1794" y="479"/>
                </a:lnTo>
                <a:lnTo>
                  <a:pt x="1789" y="479"/>
                </a:lnTo>
                <a:lnTo>
                  <a:pt x="1785" y="479"/>
                </a:lnTo>
                <a:lnTo>
                  <a:pt x="1785" y="475"/>
                </a:lnTo>
                <a:lnTo>
                  <a:pt x="1780" y="475"/>
                </a:lnTo>
                <a:lnTo>
                  <a:pt x="1776" y="475"/>
                </a:lnTo>
                <a:lnTo>
                  <a:pt x="1776" y="475"/>
                </a:lnTo>
                <a:lnTo>
                  <a:pt x="1771" y="475"/>
                </a:lnTo>
                <a:lnTo>
                  <a:pt x="1771" y="475"/>
                </a:lnTo>
                <a:lnTo>
                  <a:pt x="1767" y="475"/>
                </a:lnTo>
                <a:lnTo>
                  <a:pt x="1767" y="475"/>
                </a:lnTo>
                <a:lnTo>
                  <a:pt x="1767" y="475"/>
                </a:lnTo>
                <a:lnTo>
                  <a:pt x="1767" y="479"/>
                </a:lnTo>
                <a:lnTo>
                  <a:pt x="1767" y="484"/>
                </a:lnTo>
                <a:lnTo>
                  <a:pt x="1776" y="497"/>
                </a:lnTo>
                <a:lnTo>
                  <a:pt x="1776" y="497"/>
                </a:lnTo>
                <a:lnTo>
                  <a:pt x="1780" y="502"/>
                </a:lnTo>
                <a:lnTo>
                  <a:pt x="1785" y="506"/>
                </a:lnTo>
                <a:lnTo>
                  <a:pt x="1785" y="506"/>
                </a:lnTo>
                <a:lnTo>
                  <a:pt x="1789" y="511"/>
                </a:lnTo>
                <a:lnTo>
                  <a:pt x="1789" y="511"/>
                </a:lnTo>
                <a:lnTo>
                  <a:pt x="1794" y="511"/>
                </a:lnTo>
                <a:lnTo>
                  <a:pt x="1794" y="511"/>
                </a:lnTo>
                <a:lnTo>
                  <a:pt x="1794" y="511"/>
                </a:lnTo>
                <a:lnTo>
                  <a:pt x="1794" y="511"/>
                </a:lnTo>
                <a:lnTo>
                  <a:pt x="1798" y="515"/>
                </a:lnTo>
                <a:lnTo>
                  <a:pt x="1803" y="520"/>
                </a:lnTo>
                <a:lnTo>
                  <a:pt x="1807" y="520"/>
                </a:lnTo>
                <a:lnTo>
                  <a:pt x="1807" y="524"/>
                </a:lnTo>
                <a:lnTo>
                  <a:pt x="1807" y="520"/>
                </a:lnTo>
                <a:lnTo>
                  <a:pt x="1812" y="520"/>
                </a:lnTo>
                <a:lnTo>
                  <a:pt x="1812" y="520"/>
                </a:lnTo>
                <a:lnTo>
                  <a:pt x="1812" y="524"/>
                </a:lnTo>
                <a:lnTo>
                  <a:pt x="1816" y="524"/>
                </a:lnTo>
                <a:lnTo>
                  <a:pt x="1821" y="529"/>
                </a:lnTo>
                <a:lnTo>
                  <a:pt x="1821" y="529"/>
                </a:lnTo>
                <a:lnTo>
                  <a:pt x="1821" y="533"/>
                </a:lnTo>
                <a:lnTo>
                  <a:pt x="1821" y="533"/>
                </a:lnTo>
                <a:lnTo>
                  <a:pt x="1821" y="533"/>
                </a:lnTo>
                <a:lnTo>
                  <a:pt x="1821" y="538"/>
                </a:lnTo>
                <a:lnTo>
                  <a:pt x="1825" y="538"/>
                </a:lnTo>
                <a:lnTo>
                  <a:pt x="1821" y="533"/>
                </a:lnTo>
                <a:lnTo>
                  <a:pt x="1816" y="529"/>
                </a:lnTo>
                <a:lnTo>
                  <a:pt x="1816" y="529"/>
                </a:lnTo>
                <a:lnTo>
                  <a:pt x="1812" y="529"/>
                </a:lnTo>
                <a:lnTo>
                  <a:pt x="1807" y="524"/>
                </a:lnTo>
                <a:lnTo>
                  <a:pt x="1807" y="524"/>
                </a:lnTo>
                <a:lnTo>
                  <a:pt x="1803" y="524"/>
                </a:lnTo>
                <a:lnTo>
                  <a:pt x="1803" y="524"/>
                </a:lnTo>
                <a:lnTo>
                  <a:pt x="1803" y="524"/>
                </a:lnTo>
                <a:lnTo>
                  <a:pt x="1803" y="524"/>
                </a:lnTo>
                <a:lnTo>
                  <a:pt x="1798" y="524"/>
                </a:lnTo>
                <a:lnTo>
                  <a:pt x="1798" y="524"/>
                </a:lnTo>
                <a:lnTo>
                  <a:pt x="1803" y="529"/>
                </a:lnTo>
                <a:lnTo>
                  <a:pt x="1803" y="529"/>
                </a:lnTo>
                <a:lnTo>
                  <a:pt x="1803" y="533"/>
                </a:lnTo>
                <a:lnTo>
                  <a:pt x="1807" y="538"/>
                </a:lnTo>
                <a:lnTo>
                  <a:pt x="1807" y="538"/>
                </a:lnTo>
                <a:lnTo>
                  <a:pt x="1807" y="543"/>
                </a:lnTo>
                <a:lnTo>
                  <a:pt x="1803" y="538"/>
                </a:lnTo>
                <a:lnTo>
                  <a:pt x="1803" y="538"/>
                </a:lnTo>
                <a:lnTo>
                  <a:pt x="1803" y="538"/>
                </a:lnTo>
                <a:lnTo>
                  <a:pt x="1798" y="538"/>
                </a:lnTo>
                <a:lnTo>
                  <a:pt x="1794" y="529"/>
                </a:lnTo>
                <a:lnTo>
                  <a:pt x="1789" y="524"/>
                </a:lnTo>
                <a:lnTo>
                  <a:pt x="1789" y="520"/>
                </a:lnTo>
                <a:lnTo>
                  <a:pt x="1785" y="515"/>
                </a:lnTo>
                <a:lnTo>
                  <a:pt x="1785" y="515"/>
                </a:lnTo>
                <a:lnTo>
                  <a:pt x="1780" y="515"/>
                </a:lnTo>
                <a:lnTo>
                  <a:pt x="1780" y="511"/>
                </a:lnTo>
                <a:lnTo>
                  <a:pt x="1776" y="511"/>
                </a:lnTo>
                <a:lnTo>
                  <a:pt x="1776" y="506"/>
                </a:lnTo>
                <a:lnTo>
                  <a:pt x="1776" y="506"/>
                </a:lnTo>
                <a:lnTo>
                  <a:pt x="1776" y="502"/>
                </a:lnTo>
                <a:lnTo>
                  <a:pt x="1771" y="502"/>
                </a:lnTo>
                <a:lnTo>
                  <a:pt x="1767" y="493"/>
                </a:lnTo>
                <a:lnTo>
                  <a:pt x="1762" y="493"/>
                </a:lnTo>
                <a:lnTo>
                  <a:pt x="1758" y="488"/>
                </a:lnTo>
                <a:lnTo>
                  <a:pt x="1758" y="488"/>
                </a:lnTo>
                <a:lnTo>
                  <a:pt x="1758" y="488"/>
                </a:lnTo>
                <a:lnTo>
                  <a:pt x="1753" y="484"/>
                </a:lnTo>
                <a:lnTo>
                  <a:pt x="1753" y="479"/>
                </a:lnTo>
                <a:lnTo>
                  <a:pt x="1749" y="475"/>
                </a:lnTo>
                <a:lnTo>
                  <a:pt x="1749" y="475"/>
                </a:lnTo>
                <a:lnTo>
                  <a:pt x="1744" y="470"/>
                </a:lnTo>
                <a:lnTo>
                  <a:pt x="1735" y="457"/>
                </a:lnTo>
                <a:lnTo>
                  <a:pt x="1735" y="457"/>
                </a:lnTo>
                <a:lnTo>
                  <a:pt x="1730" y="452"/>
                </a:lnTo>
                <a:lnTo>
                  <a:pt x="1726" y="452"/>
                </a:lnTo>
                <a:lnTo>
                  <a:pt x="1726" y="448"/>
                </a:lnTo>
                <a:lnTo>
                  <a:pt x="1721" y="443"/>
                </a:lnTo>
                <a:lnTo>
                  <a:pt x="1721" y="443"/>
                </a:lnTo>
                <a:lnTo>
                  <a:pt x="1717" y="439"/>
                </a:lnTo>
                <a:lnTo>
                  <a:pt x="1712" y="434"/>
                </a:lnTo>
                <a:lnTo>
                  <a:pt x="1708" y="434"/>
                </a:lnTo>
                <a:lnTo>
                  <a:pt x="1708" y="429"/>
                </a:lnTo>
                <a:lnTo>
                  <a:pt x="1703" y="429"/>
                </a:lnTo>
                <a:lnTo>
                  <a:pt x="1703" y="429"/>
                </a:lnTo>
                <a:lnTo>
                  <a:pt x="1703" y="429"/>
                </a:lnTo>
                <a:lnTo>
                  <a:pt x="1703" y="429"/>
                </a:lnTo>
                <a:lnTo>
                  <a:pt x="1699" y="429"/>
                </a:lnTo>
                <a:lnTo>
                  <a:pt x="1699" y="425"/>
                </a:lnTo>
                <a:lnTo>
                  <a:pt x="1690" y="420"/>
                </a:lnTo>
                <a:lnTo>
                  <a:pt x="1690" y="416"/>
                </a:lnTo>
                <a:lnTo>
                  <a:pt x="1690" y="416"/>
                </a:lnTo>
                <a:lnTo>
                  <a:pt x="1690" y="416"/>
                </a:lnTo>
                <a:lnTo>
                  <a:pt x="1685" y="411"/>
                </a:lnTo>
                <a:lnTo>
                  <a:pt x="1681" y="407"/>
                </a:lnTo>
                <a:lnTo>
                  <a:pt x="1676" y="402"/>
                </a:lnTo>
                <a:lnTo>
                  <a:pt x="1676" y="398"/>
                </a:lnTo>
                <a:lnTo>
                  <a:pt x="1672" y="398"/>
                </a:lnTo>
                <a:lnTo>
                  <a:pt x="1672" y="398"/>
                </a:lnTo>
                <a:lnTo>
                  <a:pt x="1676" y="398"/>
                </a:lnTo>
                <a:lnTo>
                  <a:pt x="1676" y="398"/>
                </a:lnTo>
                <a:lnTo>
                  <a:pt x="1681" y="398"/>
                </a:lnTo>
                <a:lnTo>
                  <a:pt x="1681" y="398"/>
                </a:lnTo>
                <a:lnTo>
                  <a:pt x="1681" y="398"/>
                </a:lnTo>
                <a:lnTo>
                  <a:pt x="1681" y="398"/>
                </a:lnTo>
                <a:lnTo>
                  <a:pt x="1681" y="393"/>
                </a:lnTo>
                <a:lnTo>
                  <a:pt x="1676" y="393"/>
                </a:lnTo>
                <a:lnTo>
                  <a:pt x="1676" y="393"/>
                </a:lnTo>
                <a:lnTo>
                  <a:pt x="1676" y="393"/>
                </a:lnTo>
                <a:lnTo>
                  <a:pt x="1676" y="389"/>
                </a:lnTo>
                <a:lnTo>
                  <a:pt x="1676" y="389"/>
                </a:lnTo>
                <a:lnTo>
                  <a:pt x="1676" y="389"/>
                </a:lnTo>
                <a:lnTo>
                  <a:pt x="1676" y="389"/>
                </a:lnTo>
                <a:lnTo>
                  <a:pt x="1672" y="384"/>
                </a:lnTo>
                <a:lnTo>
                  <a:pt x="1667" y="384"/>
                </a:lnTo>
                <a:lnTo>
                  <a:pt x="1663" y="380"/>
                </a:lnTo>
                <a:lnTo>
                  <a:pt x="1667" y="380"/>
                </a:lnTo>
                <a:lnTo>
                  <a:pt x="1667" y="380"/>
                </a:lnTo>
                <a:lnTo>
                  <a:pt x="1667" y="380"/>
                </a:lnTo>
                <a:lnTo>
                  <a:pt x="1663" y="380"/>
                </a:lnTo>
                <a:lnTo>
                  <a:pt x="1667" y="380"/>
                </a:lnTo>
                <a:moveTo>
                  <a:pt x="1595" y="371"/>
                </a:moveTo>
                <a:lnTo>
                  <a:pt x="1595" y="371"/>
                </a:lnTo>
                <a:lnTo>
                  <a:pt x="1595" y="371"/>
                </a:lnTo>
                <a:lnTo>
                  <a:pt x="1595" y="371"/>
                </a:lnTo>
                <a:lnTo>
                  <a:pt x="1595" y="371"/>
                </a:lnTo>
                <a:lnTo>
                  <a:pt x="1595" y="375"/>
                </a:lnTo>
                <a:lnTo>
                  <a:pt x="1599" y="375"/>
                </a:lnTo>
                <a:lnTo>
                  <a:pt x="1599" y="375"/>
                </a:lnTo>
                <a:lnTo>
                  <a:pt x="1599" y="380"/>
                </a:lnTo>
                <a:lnTo>
                  <a:pt x="1599" y="380"/>
                </a:lnTo>
                <a:lnTo>
                  <a:pt x="1599" y="380"/>
                </a:lnTo>
                <a:lnTo>
                  <a:pt x="1599" y="380"/>
                </a:lnTo>
                <a:lnTo>
                  <a:pt x="1599" y="380"/>
                </a:lnTo>
                <a:lnTo>
                  <a:pt x="1590" y="380"/>
                </a:lnTo>
                <a:lnTo>
                  <a:pt x="1590" y="375"/>
                </a:lnTo>
                <a:lnTo>
                  <a:pt x="1590" y="380"/>
                </a:lnTo>
                <a:lnTo>
                  <a:pt x="1590" y="380"/>
                </a:lnTo>
                <a:lnTo>
                  <a:pt x="1586" y="375"/>
                </a:lnTo>
                <a:lnTo>
                  <a:pt x="1586" y="375"/>
                </a:lnTo>
                <a:lnTo>
                  <a:pt x="1586" y="375"/>
                </a:lnTo>
                <a:lnTo>
                  <a:pt x="1586" y="371"/>
                </a:lnTo>
                <a:lnTo>
                  <a:pt x="1586" y="371"/>
                </a:lnTo>
                <a:lnTo>
                  <a:pt x="1590" y="371"/>
                </a:lnTo>
                <a:lnTo>
                  <a:pt x="1595" y="371"/>
                </a:lnTo>
                <a:moveTo>
                  <a:pt x="14" y="457"/>
                </a:moveTo>
                <a:lnTo>
                  <a:pt x="14" y="457"/>
                </a:lnTo>
                <a:lnTo>
                  <a:pt x="18" y="457"/>
                </a:lnTo>
                <a:lnTo>
                  <a:pt x="18" y="457"/>
                </a:lnTo>
                <a:lnTo>
                  <a:pt x="18" y="457"/>
                </a:lnTo>
                <a:lnTo>
                  <a:pt x="23" y="457"/>
                </a:lnTo>
                <a:lnTo>
                  <a:pt x="23" y="452"/>
                </a:lnTo>
                <a:lnTo>
                  <a:pt x="23" y="452"/>
                </a:lnTo>
                <a:lnTo>
                  <a:pt x="23" y="452"/>
                </a:lnTo>
                <a:lnTo>
                  <a:pt x="27" y="452"/>
                </a:lnTo>
                <a:lnTo>
                  <a:pt x="27" y="452"/>
                </a:lnTo>
                <a:lnTo>
                  <a:pt x="27" y="452"/>
                </a:lnTo>
                <a:lnTo>
                  <a:pt x="32" y="452"/>
                </a:lnTo>
                <a:lnTo>
                  <a:pt x="32" y="452"/>
                </a:lnTo>
                <a:lnTo>
                  <a:pt x="36" y="457"/>
                </a:lnTo>
                <a:lnTo>
                  <a:pt x="36" y="457"/>
                </a:lnTo>
                <a:lnTo>
                  <a:pt x="41" y="457"/>
                </a:lnTo>
                <a:lnTo>
                  <a:pt x="41" y="457"/>
                </a:lnTo>
                <a:lnTo>
                  <a:pt x="41" y="457"/>
                </a:lnTo>
                <a:lnTo>
                  <a:pt x="45" y="457"/>
                </a:lnTo>
                <a:lnTo>
                  <a:pt x="45" y="457"/>
                </a:lnTo>
                <a:lnTo>
                  <a:pt x="45" y="461"/>
                </a:lnTo>
                <a:lnTo>
                  <a:pt x="45" y="461"/>
                </a:lnTo>
                <a:lnTo>
                  <a:pt x="45" y="466"/>
                </a:lnTo>
                <a:lnTo>
                  <a:pt x="45" y="466"/>
                </a:lnTo>
                <a:lnTo>
                  <a:pt x="45" y="466"/>
                </a:lnTo>
                <a:lnTo>
                  <a:pt x="45" y="470"/>
                </a:lnTo>
                <a:lnTo>
                  <a:pt x="45" y="470"/>
                </a:lnTo>
                <a:lnTo>
                  <a:pt x="36" y="470"/>
                </a:lnTo>
                <a:lnTo>
                  <a:pt x="32" y="466"/>
                </a:lnTo>
                <a:lnTo>
                  <a:pt x="23" y="466"/>
                </a:lnTo>
                <a:lnTo>
                  <a:pt x="18" y="466"/>
                </a:lnTo>
                <a:lnTo>
                  <a:pt x="9" y="466"/>
                </a:lnTo>
                <a:lnTo>
                  <a:pt x="5" y="466"/>
                </a:lnTo>
                <a:lnTo>
                  <a:pt x="0" y="466"/>
                </a:lnTo>
                <a:lnTo>
                  <a:pt x="0" y="466"/>
                </a:lnTo>
                <a:lnTo>
                  <a:pt x="5" y="466"/>
                </a:lnTo>
                <a:lnTo>
                  <a:pt x="5" y="461"/>
                </a:lnTo>
                <a:lnTo>
                  <a:pt x="5" y="461"/>
                </a:lnTo>
                <a:lnTo>
                  <a:pt x="5" y="461"/>
                </a:lnTo>
                <a:lnTo>
                  <a:pt x="5" y="457"/>
                </a:lnTo>
                <a:lnTo>
                  <a:pt x="9" y="457"/>
                </a:lnTo>
                <a:lnTo>
                  <a:pt x="14" y="457"/>
                </a:lnTo>
                <a:lnTo>
                  <a:pt x="14" y="457"/>
                </a:lnTo>
                <a:lnTo>
                  <a:pt x="14" y="452"/>
                </a:lnTo>
                <a:lnTo>
                  <a:pt x="18" y="452"/>
                </a:lnTo>
                <a:lnTo>
                  <a:pt x="18" y="452"/>
                </a:lnTo>
                <a:lnTo>
                  <a:pt x="18" y="452"/>
                </a:lnTo>
                <a:lnTo>
                  <a:pt x="18" y="452"/>
                </a:lnTo>
                <a:lnTo>
                  <a:pt x="14" y="457"/>
                </a:lnTo>
                <a:lnTo>
                  <a:pt x="14" y="457"/>
                </a:lnTo>
                <a:moveTo>
                  <a:pt x="1699" y="68"/>
                </a:moveTo>
                <a:lnTo>
                  <a:pt x="1699" y="68"/>
                </a:lnTo>
                <a:lnTo>
                  <a:pt x="1703" y="68"/>
                </a:lnTo>
                <a:lnTo>
                  <a:pt x="1703" y="68"/>
                </a:lnTo>
                <a:lnTo>
                  <a:pt x="1703" y="68"/>
                </a:lnTo>
                <a:lnTo>
                  <a:pt x="1703" y="68"/>
                </a:lnTo>
                <a:lnTo>
                  <a:pt x="1708" y="68"/>
                </a:lnTo>
                <a:lnTo>
                  <a:pt x="1712" y="68"/>
                </a:lnTo>
                <a:lnTo>
                  <a:pt x="1717" y="72"/>
                </a:lnTo>
                <a:lnTo>
                  <a:pt x="1721" y="72"/>
                </a:lnTo>
                <a:lnTo>
                  <a:pt x="1721" y="72"/>
                </a:lnTo>
                <a:lnTo>
                  <a:pt x="1717" y="72"/>
                </a:lnTo>
                <a:lnTo>
                  <a:pt x="1717" y="72"/>
                </a:lnTo>
                <a:lnTo>
                  <a:pt x="1721" y="72"/>
                </a:lnTo>
                <a:lnTo>
                  <a:pt x="1721" y="72"/>
                </a:lnTo>
                <a:lnTo>
                  <a:pt x="1726" y="72"/>
                </a:lnTo>
                <a:lnTo>
                  <a:pt x="1730" y="72"/>
                </a:lnTo>
                <a:lnTo>
                  <a:pt x="1730" y="72"/>
                </a:lnTo>
                <a:lnTo>
                  <a:pt x="1735" y="77"/>
                </a:lnTo>
                <a:lnTo>
                  <a:pt x="1735" y="77"/>
                </a:lnTo>
                <a:lnTo>
                  <a:pt x="1735" y="77"/>
                </a:lnTo>
                <a:lnTo>
                  <a:pt x="1735" y="77"/>
                </a:lnTo>
                <a:lnTo>
                  <a:pt x="1730" y="72"/>
                </a:lnTo>
                <a:lnTo>
                  <a:pt x="1726" y="72"/>
                </a:lnTo>
                <a:lnTo>
                  <a:pt x="1721" y="72"/>
                </a:lnTo>
                <a:lnTo>
                  <a:pt x="1726" y="72"/>
                </a:lnTo>
                <a:lnTo>
                  <a:pt x="1735" y="72"/>
                </a:lnTo>
                <a:lnTo>
                  <a:pt x="1739" y="77"/>
                </a:lnTo>
                <a:lnTo>
                  <a:pt x="1739" y="77"/>
                </a:lnTo>
                <a:lnTo>
                  <a:pt x="1739" y="77"/>
                </a:lnTo>
                <a:lnTo>
                  <a:pt x="1739" y="77"/>
                </a:lnTo>
                <a:lnTo>
                  <a:pt x="1739" y="77"/>
                </a:lnTo>
                <a:lnTo>
                  <a:pt x="1739" y="77"/>
                </a:lnTo>
                <a:lnTo>
                  <a:pt x="1744" y="77"/>
                </a:lnTo>
                <a:lnTo>
                  <a:pt x="1744" y="77"/>
                </a:lnTo>
                <a:lnTo>
                  <a:pt x="1749" y="77"/>
                </a:lnTo>
                <a:lnTo>
                  <a:pt x="1776" y="81"/>
                </a:lnTo>
                <a:lnTo>
                  <a:pt x="1780" y="81"/>
                </a:lnTo>
                <a:lnTo>
                  <a:pt x="1780" y="81"/>
                </a:lnTo>
                <a:lnTo>
                  <a:pt x="1780" y="81"/>
                </a:lnTo>
                <a:lnTo>
                  <a:pt x="1785" y="86"/>
                </a:lnTo>
                <a:lnTo>
                  <a:pt x="1785" y="86"/>
                </a:lnTo>
                <a:lnTo>
                  <a:pt x="1785" y="86"/>
                </a:lnTo>
                <a:lnTo>
                  <a:pt x="1785" y="86"/>
                </a:lnTo>
                <a:lnTo>
                  <a:pt x="1785" y="86"/>
                </a:lnTo>
                <a:lnTo>
                  <a:pt x="1785" y="86"/>
                </a:lnTo>
                <a:lnTo>
                  <a:pt x="1789" y="86"/>
                </a:lnTo>
                <a:lnTo>
                  <a:pt x="1789" y="86"/>
                </a:lnTo>
                <a:lnTo>
                  <a:pt x="1794" y="86"/>
                </a:lnTo>
                <a:lnTo>
                  <a:pt x="1794" y="86"/>
                </a:lnTo>
                <a:lnTo>
                  <a:pt x="1798" y="90"/>
                </a:lnTo>
                <a:lnTo>
                  <a:pt x="1798" y="90"/>
                </a:lnTo>
                <a:lnTo>
                  <a:pt x="1803" y="90"/>
                </a:lnTo>
                <a:lnTo>
                  <a:pt x="1803" y="90"/>
                </a:lnTo>
                <a:lnTo>
                  <a:pt x="1807" y="95"/>
                </a:lnTo>
                <a:lnTo>
                  <a:pt x="1807" y="95"/>
                </a:lnTo>
                <a:lnTo>
                  <a:pt x="1812" y="95"/>
                </a:lnTo>
                <a:lnTo>
                  <a:pt x="1812" y="95"/>
                </a:lnTo>
                <a:lnTo>
                  <a:pt x="1812" y="95"/>
                </a:lnTo>
                <a:lnTo>
                  <a:pt x="1816" y="95"/>
                </a:lnTo>
                <a:lnTo>
                  <a:pt x="1816" y="95"/>
                </a:lnTo>
                <a:lnTo>
                  <a:pt x="1821" y="99"/>
                </a:lnTo>
                <a:lnTo>
                  <a:pt x="1821" y="99"/>
                </a:lnTo>
                <a:lnTo>
                  <a:pt x="1821" y="99"/>
                </a:lnTo>
                <a:lnTo>
                  <a:pt x="1825" y="99"/>
                </a:lnTo>
                <a:lnTo>
                  <a:pt x="1825" y="99"/>
                </a:lnTo>
                <a:lnTo>
                  <a:pt x="1821" y="99"/>
                </a:lnTo>
                <a:lnTo>
                  <a:pt x="1821" y="99"/>
                </a:lnTo>
                <a:lnTo>
                  <a:pt x="1821" y="99"/>
                </a:lnTo>
                <a:lnTo>
                  <a:pt x="1825" y="99"/>
                </a:lnTo>
                <a:lnTo>
                  <a:pt x="1830" y="99"/>
                </a:lnTo>
                <a:lnTo>
                  <a:pt x="1830" y="99"/>
                </a:lnTo>
                <a:lnTo>
                  <a:pt x="1830" y="99"/>
                </a:lnTo>
                <a:lnTo>
                  <a:pt x="1830" y="99"/>
                </a:lnTo>
                <a:lnTo>
                  <a:pt x="1830" y="99"/>
                </a:lnTo>
                <a:lnTo>
                  <a:pt x="1830" y="99"/>
                </a:lnTo>
                <a:lnTo>
                  <a:pt x="1825" y="99"/>
                </a:lnTo>
                <a:lnTo>
                  <a:pt x="1825" y="95"/>
                </a:lnTo>
                <a:lnTo>
                  <a:pt x="1821" y="95"/>
                </a:lnTo>
                <a:lnTo>
                  <a:pt x="1821" y="95"/>
                </a:lnTo>
                <a:lnTo>
                  <a:pt x="1816" y="95"/>
                </a:lnTo>
                <a:lnTo>
                  <a:pt x="1816" y="95"/>
                </a:lnTo>
                <a:lnTo>
                  <a:pt x="1816" y="95"/>
                </a:lnTo>
                <a:lnTo>
                  <a:pt x="1816" y="95"/>
                </a:lnTo>
                <a:lnTo>
                  <a:pt x="1816" y="90"/>
                </a:lnTo>
                <a:lnTo>
                  <a:pt x="1812" y="90"/>
                </a:lnTo>
                <a:lnTo>
                  <a:pt x="1812" y="90"/>
                </a:lnTo>
                <a:lnTo>
                  <a:pt x="1807" y="90"/>
                </a:lnTo>
                <a:lnTo>
                  <a:pt x="1807" y="90"/>
                </a:lnTo>
                <a:lnTo>
                  <a:pt x="1803" y="90"/>
                </a:lnTo>
                <a:lnTo>
                  <a:pt x="1803" y="90"/>
                </a:lnTo>
                <a:lnTo>
                  <a:pt x="1803" y="90"/>
                </a:lnTo>
                <a:lnTo>
                  <a:pt x="1803" y="90"/>
                </a:lnTo>
                <a:lnTo>
                  <a:pt x="1803" y="90"/>
                </a:lnTo>
                <a:lnTo>
                  <a:pt x="1798" y="90"/>
                </a:lnTo>
                <a:lnTo>
                  <a:pt x="1803" y="90"/>
                </a:lnTo>
                <a:lnTo>
                  <a:pt x="1807" y="86"/>
                </a:lnTo>
                <a:lnTo>
                  <a:pt x="1807" y="86"/>
                </a:lnTo>
                <a:lnTo>
                  <a:pt x="1807" y="86"/>
                </a:lnTo>
                <a:lnTo>
                  <a:pt x="1807" y="86"/>
                </a:lnTo>
                <a:lnTo>
                  <a:pt x="1812" y="86"/>
                </a:lnTo>
                <a:lnTo>
                  <a:pt x="1812" y="86"/>
                </a:lnTo>
                <a:lnTo>
                  <a:pt x="1812" y="86"/>
                </a:lnTo>
                <a:lnTo>
                  <a:pt x="1816" y="90"/>
                </a:lnTo>
                <a:lnTo>
                  <a:pt x="1816" y="90"/>
                </a:lnTo>
                <a:lnTo>
                  <a:pt x="1816" y="90"/>
                </a:lnTo>
                <a:lnTo>
                  <a:pt x="1821" y="90"/>
                </a:lnTo>
                <a:lnTo>
                  <a:pt x="1821" y="90"/>
                </a:lnTo>
                <a:lnTo>
                  <a:pt x="1816" y="90"/>
                </a:lnTo>
                <a:lnTo>
                  <a:pt x="1816" y="90"/>
                </a:lnTo>
                <a:lnTo>
                  <a:pt x="1816" y="86"/>
                </a:lnTo>
                <a:lnTo>
                  <a:pt x="1816" y="86"/>
                </a:lnTo>
                <a:lnTo>
                  <a:pt x="1816" y="90"/>
                </a:lnTo>
                <a:lnTo>
                  <a:pt x="1816" y="90"/>
                </a:lnTo>
                <a:lnTo>
                  <a:pt x="1821" y="86"/>
                </a:lnTo>
                <a:lnTo>
                  <a:pt x="1821" y="86"/>
                </a:lnTo>
                <a:lnTo>
                  <a:pt x="1821" y="86"/>
                </a:lnTo>
                <a:lnTo>
                  <a:pt x="1821" y="86"/>
                </a:lnTo>
                <a:lnTo>
                  <a:pt x="1816" y="86"/>
                </a:lnTo>
                <a:lnTo>
                  <a:pt x="1816" y="86"/>
                </a:lnTo>
                <a:lnTo>
                  <a:pt x="1816" y="86"/>
                </a:lnTo>
                <a:lnTo>
                  <a:pt x="1821" y="86"/>
                </a:lnTo>
                <a:lnTo>
                  <a:pt x="1825" y="86"/>
                </a:lnTo>
                <a:lnTo>
                  <a:pt x="1825" y="86"/>
                </a:lnTo>
                <a:lnTo>
                  <a:pt x="1830" y="86"/>
                </a:lnTo>
                <a:lnTo>
                  <a:pt x="1834" y="86"/>
                </a:lnTo>
                <a:lnTo>
                  <a:pt x="1839" y="90"/>
                </a:lnTo>
                <a:lnTo>
                  <a:pt x="1843" y="90"/>
                </a:lnTo>
                <a:lnTo>
                  <a:pt x="1848" y="90"/>
                </a:lnTo>
                <a:lnTo>
                  <a:pt x="1857" y="95"/>
                </a:lnTo>
                <a:lnTo>
                  <a:pt x="1857" y="95"/>
                </a:lnTo>
                <a:lnTo>
                  <a:pt x="1857" y="95"/>
                </a:lnTo>
                <a:lnTo>
                  <a:pt x="1857" y="95"/>
                </a:lnTo>
                <a:lnTo>
                  <a:pt x="1861" y="95"/>
                </a:lnTo>
                <a:lnTo>
                  <a:pt x="1861" y="95"/>
                </a:lnTo>
                <a:lnTo>
                  <a:pt x="1861" y="95"/>
                </a:lnTo>
                <a:lnTo>
                  <a:pt x="1861" y="95"/>
                </a:lnTo>
                <a:lnTo>
                  <a:pt x="1861" y="95"/>
                </a:lnTo>
                <a:lnTo>
                  <a:pt x="1861" y="95"/>
                </a:lnTo>
                <a:lnTo>
                  <a:pt x="1866" y="95"/>
                </a:lnTo>
                <a:lnTo>
                  <a:pt x="1866" y="95"/>
                </a:lnTo>
                <a:lnTo>
                  <a:pt x="1866" y="95"/>
                </a:lnTo>
                <a:lnTo>
                  <a:pt x="1866" y="95"/>
                </a:lnTo>
                <a:lnTo>
                  <a:pt x="1866" y="95"/>
                </a:lnTo>
                <a:lnTo>
                  <a:pt x="1866" y="95"/>
                </a:lnTo>
                <a:lnTo>
                  <a:pt x="1866" y="95"/>
                </a:lnTo>
                <a:lnTo>
                  <a:pt x="1866" y="95"/>
                </a:lnTo>
                <a:lnTo>
                  <a:pt x="1866" y="95"/>
                </a:lnTo>
                <a:lnTo>
                  <a:pt x="1866"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5"/>
                </a:lnTo>
                <a:lnTo>
                  <a:pt x="1870" y="99"/>
                </a:lnTo>
                <a:lnTo>
                  <a:pt x="1870" y="99"/>
                </a:lnTo>
                <a:lnTo>
                  <a:pt x="1870" y="99"/>
                </a:lnTo>
                <a:lnTo>
                  <a:pt x="1870" y="99"/>
                </a:lnTo>
                <a:lnTo>
                  <a:pt x="1870" y="99"/>
                </a:lnTo>
                <a:lnTo>
                  <a:pt x="1875" y="99"/>
                </a:lnTo>
                <a:lnTo>
                  <a:pt x="1875" y="104"/>
                </a:lnTo>
                <a:lnTo>
                  <a:pt x="1880" y="104"/>
                </a:lnTo>
                <a:lnTo>
                  <a:pt x="1880" y="104"/>
                </a:lnTo>
                <a:lnTo>
                  <a:pt x="1875" y="104"/>
                </a:lnTo>
                <a:lnTo>
                  <a:pt x="1875" y="104"/>
                </a:lnTo>
                <a:lnTo>
                  <a:pt x="1870" y="104"/>
                </a:lnTo>
                <a:lnTo>
                  <a:pt x="1870" y="104"/>
                </a:lnTo>
                <a:lnTo>
                  <a:pt x="1866" y="104"/>
                </a:lnTo>
                <a:lnTo>
                  <a:pt x="1866" y="104"/>
                </a:lnTo>
                <a:lnTo>
                  <a:pt x="1866" y="104"/>
                </a:lnTo>
                <a:lnTo>
                  <a:pt x="1866" y="104"/>
                </a:lnTo>
                <a:lnTo>
                  <a:pt x="1870" y="104"/>
                </a:lnTo>
                <a:lnTo>
                  <a:pt x="1875" y="104"/>
                </a:lnTo>
                <a:lnTo>
                  <a:pt x="1875" y="108"/>
                </a:lnTo>
                <a:lnTo>
                  <a:pt x="1880" y="108"/>
                </a:lnTo>
                <a:lnTo>
                  <a:pt x="1880" y="108"/>
                </a:lnTo>
                <a:lnTo>
                  <a:pt x="1875" y="108"/>
                </a:lnTo>
                <a:lnTo>
                  <a:pt x="1875" y="108"/>
                </a:lnTo>
                <a:lnTo>
                  <a:pt x="1875" y="108"/>
                </a:lnTo>
                <a:lnTo>
                  <a:pt x="1870" y="108"/>
                </a:lnTo>
                <a:lnTo>
                  <a:pt x="1870" y="108"/>
                </a:lnTo>
                <a:lnTo>
                  <a:pt x="1870" y="108"/>
                </a:lnTo>
                <a:lnTo>
                  <a:pt x="1870" y="108"/>
                </a:lnTo>
                <a:lnTo>
                  <a:pt x="1866" y="108"/>
                </a:lnTo>
                <a:lnTo>
                  <a:pt x="1866" y="108"/>
                </a:lnTo>
                <a:lnTo>
                  <a:pt x="1866" y="108"/>
                </a:lnTo>
                <a:lnTo>
                  <a:pt x="1866" y="108"/>
                </a:lnTo>
                <a:lnTo>
                  <a:pt x="1861" y="108"/>
                </a:lnTo>
                <a:lnTo>
                  <a:pt x="1861" y="108"/>
                </a:lnTo>
                <a:lnTo>
                  <a:pt x="1857" y="108"/>
                </a:lnTo>
                <a:lnTo>
                  <a:pt x="1857" y="108"/>
                </a:lnTo>
                <a:lnTo>
                  <a:pt x="1861" y="108"/>
                </a:lnTo>
                <a:lnTo>
                  <a:pt x="1866" y="108"/>
                </a:lnTo>
                <a:lnTo>
                  <a:pt x="1866" y="108"/>
                </a:lnTo>
                <a:lnTo>
                  <a:pt x="1866" y="108"/>
                </a:lnTo>
                <a:lnTo>
                  <a:pt x="1870" y="108"/>
                </a:lnTo>
                <a:lnTo>
                  <a:pt x="1870" y="108"/>
                </a:lnTo>
                <a:lnTo>
                  <a:pt x="1870" y="108"/>
                </a:lnTo>
                <a:lnTo>
                  <a:pt x="1875" y="113"/>
                </a:lnTo>
                <a:lnTo>
                  <a:pt x="1875" y="113"/>
                </a:lnTo>
                <a:lnTo>
                  <a:pt x="1870" y="113"/>
                </a:lnTo>
                <a:lnTo>
                  <a:pt x="1875" y="113"/>
                </a:lnTo>
                <a:lnTo>
                  <a:pt x="1875" y="113"/>
                </a:lnTo>
                <a:lnTo>
                  <a:pt x="1875" y="113"/>
                </a:lnTo>
                <a:lnTo>
                  <a:pt x="1875" y="113"/>
                </a:lnTo>
                <a:lnTo>
                  <a:pt x="1880" y="113"/>
                </a:lnTo>
                <a:lnTo>
                  <a:pt x="1884" y="118"/>
                </a:lnTo>
                <a:lnTo>
                  <a:pt x="1884" y="118"/>
                </a:lnTo>
                <a:lnTo>
                  <a:pt x="1884" y="118"/>
                </a:lnTo>
                <a:lnTo>
                  <a:pt x="1884" y="118"/>
                </a:lnTo>
                <a:lnTo>
                  <a:pt x="1884" y="122"/>
                </a:lnTo>
                <a:lnTo>
                  <a:pt x="1880" y="122"/>
                </a:lnTo>
                <a:lnTo>
                  <a:pt x="1880" y="122"/>
                </a:lnTo>
                <a:lnTo>
                  <a:pt x="1880" y="122"/>
                </a:lnTo>
                <a:lnTo>
                  <a:pt x="1880" y="122"/>
                </a:lnTo>
                <a:lnTo>
                  <a:pt x="1880" y="122"/>
                </a:lnTo>
                <a:lnTo>
                  <a:pt x="1884" y="122"/>
                </a:lnTo>
                <a:lnTo>
                  <a:pt x="1884" y="122"/>
                </a:lnTo>
                <a:lnTo>
                  <a:pt x="1884" y="122"/>
                </a:lnTo>
                <a:lnTo>
                  <a:pt x="1884" y="122"/>
                </a:lnTo>
                <a:lnTo>
                  <a:pt x="1884" y="122"/>
                </a:lnTo>
                <a:lnTo>
                  <a:pt x="1889" y="122"/>
                </a:lnTo>
                <a:lnTo>
                  <a:pt x="1889" y="122"/>
                </a:lnTo>
                <a:lnTo>
                  <a:pt x="1889" y="127"/>
                </a:lnTo>
                <a:lnTo>
                  <a:pt x="1889" y="127"/>
                </a:lnTo>
                <a:lnTo>
                  <a:pt x="1893" y="127"/>
                </a:lnTo>
                <a:lnTo>
                  <a:pt x="1893" y="127"/>
                </a:lnTo>
                <a:lnTo>
                  <a:pt x="1898" y="127"/>
                </a:lnTo>
                <a:lnTo>
                  <a:pt x="1898" y="127"/>
                </a:lnTo>
                <a:lnTo>
                  <a:pt x="1898" y="127"/>
                </a:lnTo>
                <a:lnTo>
                  <a:pt x="1898" y="127"/>
                </a:lnTo>
                <a:lnTo>
                  <a:pt x="1898" y="127"/>
                </a:lnTo>
                <a:lnTo>
                  <a:pt x="1898" y="127"/>
                </a:lnTo>
                <a:lnTo>
                  <a:pt x="1893" y="127"/>
                </a:lnTo>
                <a:lnTo>
                  <a:pt x="1893" y="127"/>
                </a:lnTo>
                <a:lnTo>
                  <a:pt x="1893" y="127"/>
                </a:lnTo>
                <a:lnTo>
                  <a:pt x="1893" y="127"/>
                </a:lnTo>
                <a:lnTo>
                  <a:pt x="1898" y="127"/>
                </a:lnTo>
                <a:lnTo>
                  <a:pt x="1898" y="131"/>
                </a:lnTo>
                <a:lnTo>
                  <a:pt x="1898" y="131"/>
                </a:lnTo>
                <a:lnTo>
                  <a:pt x="1898" y="131"/>
                </a:lnTo>
                <a:lnTo>
                  <a:pt x="1893" y="131"/>
                </a:lnTo>
                <a:lnTo>
                  <a:pt x="1893" y="131"/>
                </a:lnTo>
                <a:lnTo>
                  <a:pt x="1889" y="127"/>
                </a:lnTo>
                <a:lnTo>
                  <a:pt x="1889" y="127"/>
                </a:lnTo>
                <a:lnTo>
                  <a:pt x="1889" y="127"/>
                </a:lnTo>
                <a:lnTo>
                  <a:pt x="1889" y="127"/>
                </a:lnTo>
                <a:lnTo>
                  <a:pt x="1889" y="127"/>
                </a:lnTo>
                <a:lnTo>
                  <a:pt x="1889" y="127"/>
                </a:lnTo>
                <a:lnTo>
                  <a:pt x="1889" y="131"/>
                </a:lnTo>
                <a:lnTo>
                  <a:pt x="1889" y="131"/>
                </a:lnTo>
                <a:lnTo>
                  <a:pt x="1889" y="131"/>
                </a:lnTo>
                <a:lnTo>
                  <a:pt x="1884" y="131"/>
                </a:lnTo>
                <a:lnTo>
                  <a:pt x="1884" y="131"/>
                </a:lnTo>
                <a:lnTo>
                  <a:pt x="1880" y="127"/>
                </a:lnTo>
                <a:lnTo>
                  <a:pt x="1875" y="127"/>
                </a:lnTo>
                <a:lnTo>
                  <a:pt x="1870" y="127"/>
                </a:lnTo>
                <a:lnTo>
                  <a:pt x="1866" y="127"/>
                </a:lnTo>
                <a:lnTo>
                  <a:pt x="1866" y="127"/>
                </a:lnTo>
                <a:lnTo>
                  <a:pt x="1861" y="127"/>
                </a:lnTo>
                <a:lnTo>
                  <a:pt x="1861" y="127"/>
                </a:lnTo>
                <a:lnTo>
                  <a:pt x="1861" y="127"/>
                </a:lnTo>
                <a:lnTo>
                  <a:pt x="1861" y="127"/>
                </a:lnTo>
                <a:lnTo>
                  <a:pt x="1857" y="127"/>
                </a:lnTo>
                <a:lnTo>
                  <a:pt x="1857" y="127"/>
                </a:lnTo>
                <a:lnTo>
                  <a:pt x="1852" y="122"/>
                </a:lnTo>
                <a:lnTo>
                  <a:pt x="1852" y="122"/>
                </a:lnTo>
                <a:lnTo>
                  <a:pt x="1848" y="122"/>
                </a:lnTo>
                <a:lnTo>
                  <a:pt x="1848" y="122"/>
                </a:lnTo>
                <a:lnTo>
                  <a:pt x="1843" y="122"/>
                </a:lnTo>
                <a:lnTo>
                  <a:pt x="1839" y="118"/>
                </a:lnTo>
                <a:lnTo>
                  <a:pt x="1834" y="118"/>
                </a:lnTo>
                <a:lnTo>
                  <a:pt x="1830" y="118"/>
                </a:lnTo>
                <a:lnTo>
                  <a:pt x="1825" y="118"/>
                </a:lnTo>
                <a:lnTo>
                  <a:pt x="1821" y="118"/>
                </a:lnTo>
                <a:lnTo>
                  <a:pt x="1821" y="118"/>
                </a:lnTo>
                <a:lnTo>
                  <a:pt x="1821" y="118"/>
                </a:lnTo>
                <a:lnTo>
                  <a:pt x="1821" y="118"/>
                </a:lnTo>
                <a:lnTo>
                  <a:pt x="1816" y="122"/>
                </a:lnTo>
                <a:lnTo>
                  <a:pt x="1812" y="122"/>
                </a:lnTo>
                <a:lnTo>
                  <a:pt x="1812" y="118"/>
                </a:lnTo>
                <a:lnTo>
                  <a:pt x="1807" y="118"/>
                </a:lnTo>
                <a:lnTo>
                  <a:pt x="1807" y="118"/>
                </a:lnTo>
                <a:lnTo>
                  <a:pt x="1807" y="118"/>
                </a:lnTo>
                <a:lnTo>
                  <a:pt x="1803" y="118"/>
                </a:lnTo>
                <a:lnTo>
                  <a:pt x="1803" y="118"/>
                </a:lnTo>
                <a:lnTo>
                  <a:pt x="1803" y="118"/>
                </a:lnTo>
                <a:lnTo>
                  <a:pt x="1798" y="113"/>
                </a:lnTo>
                <a:lnTo>
                  <a:pt x="1798" y="113"/>
                </a:lnTo>
                <a:lnTo>
                  <a:pt x="1794" y="113"/>
                </a:lnTo>
                <a:lnTo>
                  <a:pt x="1794" y="113"/>
                </a:lnTo>
                <a:lnTo>
                  <a:pt x="1794" y="113"/>
                </a:lnTo>
                <a:lnTo>
                  <a:pt x="1794" y="113"/>
                </a:lnTo>
                <a:lnTo>
                  <a:pt x="1794" y="108"/>
                </a:lnTo>
                <a:lnTo>
                  <a:pt x="1794" y="108"/>
                </a:lnTo>
                <a:lnTo>
                  <a:pt x="1789" y="108"/>
                </a:lnTo>
                <a:lnTo>
                  <a:pt x="1789" y="108"/>
                </a:lnTo>
                <a:lnTo>
                  <a:pt x="1785" y="104"/>
                </a:lnTo>
                <a:lnTo>
                  <a:pt x="1785" y="108"/>
                </a:lnTo>
                <a:lnTo>
                  <a:pt x="1789" y="108"/>
                </a:lnTo>
                <a:lnTo>
                  <a:pt x="1789" y="108"/>
                </a:lnTo>
                <a:lnTo>
                  <a:pt x="1789" y="108"/>
                </a:lnTo>
                <a:lnTo>
                  <a:pt x="1789" y="108"/>
                </a:lnTo>
                <a:lnTo>
                  <a:pt x="1789" y="108"/>
                </a:lnTo>
                <a:lnTo>
                  <a:pt x="1785" y="108"/>
                </a:lnTo>
                <a:lnTo>
                  <a:pt x="1780" y="108"/>
                </a:lnTo>
                <a:lnTo>
                  <a:pt x="1780" y="108"/>
                </a:lnTo>
                <a:lnTo>
                  <a:pt x="1780" y="108"/>
                </a:lnTo>
                <a:lnTo>
                  <a:pt x="1780" y="108"/>
                </a:lnTo>
                <a:lnTo>
                  <a:pt x="1780" y="108"/>
                </a:lnTo>
                <a:lnTo>
                  <a:pt x="1780" y="108"/>
                </a:lnTo>
                <a:lnTo>
                  <a:pt x="1785" y="108"/>
                </a:lnTo>
                <a:lnTo>
                  <a:pt x="1785" y="113"/>
                </a:lnTo>
                <a:lnTo>
                  <a:pt x="1785" y="113"/>
                </a:lnTo>
                <a:lnTo>
                  <a:pt x="1785" y="113"/>
                </a:lnTo>
                <a:lnTo>
                  <a:pt x="1780" y="113"/>
                </a:lnTo>
                <a:lnTo>
                  <a:pt x="1785" y="113"/>
                </a:lnTo>
                <a:lnTo>
                  <a:pt x="1785" y="113"/>
                </a:lnTo>
                <a:lnTo>
                  <a:pt x="1789" y="118"/>
                </a:lnTo>
                <a:lnTo>
                  <a:pt x="1794" y="118"/>
                </a:lnTo>
                <a:lnTo>
                  <a:pt x="1794" y="118"/>
                </a:lnTo>
                <a:lnTo>
                  <a:pt x="1798" y="118"/>
                </a:lnTo>
                <a:lnTo>
                  <a:pt x="1803" y="118"/>
                </a:lnTo>
                <a:lnTo>
                  <a:pt x="1803" y="122"/>
                </a:lnTo>
                <a:lnTo>
                  <a:pt x="1803" y="122"/>
                </a:lnTo>
                <a:lnTo>
                  <a:pt x="1807" y="122"/>
                </a:lnTo>
                <a:lnTo>
                  <a:pt x="1807" y="122"/>
                </a:lnTo>
                <a:lnTo>
                  <a:pt x="1812" y="127"/>
                </a:lnTo>
                <a:lnTo>
                  <a:pt x="1812" y="127"/>
                </a:lnTo>
                <a:lnTo>
                  <a:pt x="1812" y="131"/>
                </a:lnTo>
                <a:lnTo>
                  <a:pt x="1803" y="127"/>
                </a:lnTo>
                <a:lnTo>
                  <a:pt x="1798" y="122"/>
                </a:lnTo>
                <a:lnTo>
                  <a:pt x="1789" y="118"/>
                </a:lnTo>
                <a:lnTo>
                  <a:pt x="1785" y="113"/>
                </a:lnTo>
                <a:lnTo>
                  <a:pt x="1776" y="108"/>
                </a:lnTo>
                <a:lnTo>
                  <a:pt x="1767" y="104"/>
                </a:lnTo>
                <a:lnTo>
                  <a:pt x="1762" y="104"/>
                </a:lnTo>
                <a:lnTo>
                  <a:pt x="1753" y="99"/>
                </a:lnTo>
                <a:lnTo>
                  <a:pt x="1749" y="95"/>
                </a:lnTo>
                <a:lnTo>
                  <a:pt x="1739" y="90"/>
                </a:lnTo>
                <a:lnTo>
                  <a:pt x="1730" y="86"/>
                </a:lnTo>
                <a:lnTo>
                  <a:pt x="1726" y="81"/>
                </a:lnTo>
                <a:lnTo>
                  <a:pt x="1717" y="81"/>
                </a:lnTo>
                <a:lnTo>
                  <a:pt x="1712" y="77"/>
                </a:lnTo>
                <a:lnTo>
                  <a:pt x="1703" y="72"/>
                </a:lnTo>
                <a:lnTo>
                  <a:pt x="1694" y="68"/>
                </a:lnTo>
                <a:lnTo>
                  <a:pt x="1699" y="68"/>
                </a:lnTo>
                <a:moveTo>
                  <a:pt x="334" y="185"/>
                </a:moveTo>
                <a:lnTo>
                  <a:pt x="334" y="185"/>
                </a:lnTo>
                <a:lnTo>
                  <a:pt x="334" y="185"/>
                </a:lnTo>
                <a:lnTo>
                  <a:pt x="334" y="185"/>
                </a:lnTo>
                <a:lnTo>
                  <a:pt x="334" y="185"/>
                </a:lnTo>
                <a:lnTo>
                  <a:pt x="334" y="185"/>
                </a:lnTo>
                <a:lnTo>
                  <a:pt x="334" y="185"/>
                </a:lnTo>
                <a:lnTo>
                  <a:pt x="334" y="185"/>
                </a:lnTo>
                <a:lnTo>
                  <a:pt x="334" y="185"/>
                </a:lnTo>
                <a:lnTo>
                  <a:pt x="330" y="190"/>
                </a:lnTo>
                <a:lnTo>
                  <a:pt x="325" y="190"/>
                </a:lnTo>
                <a:lnTo>
                  <a:pt x="325" y="190"/>
                </a:lnTo>
                <a:lnTo>
                  <a:pt x="321" y="194"/>
                </a:lnTo>
                <a:lnTo>
                  <a:pt x="316" y="190"/>
                </a:lnTo>
                <a:lnTo>
                  <a:pt x="316" y="190"/>
                </a:lnTo>
                <a:lnTo>
                  <a:pt x="316" y="190"/>
                </a:lnTo>
                <a:lnTo>
                  <a:pt x="312" y="185"/>
                </a:lnTo>
                <a:lnTo>
                  <a:pt x="312" y="185"/>
                </a:lnTo>
                <a:lnTo>
                  <a:pt x="312" y="185"/>
                </a:lnTo>
                <a:lnTo>
                  <a:pt x="312" y="181"/>
                </a:lnTo>
                <a:lnTo>
                  <a:pt x="312" y="181"/>
                </a:lnTo>
                <a:lnTo>
                  <a:pt x="316" y="181"/>
                </a:lnTo>
                <a:lnTo>
                  <a:pt x="316" y="176"/>
                </a:lnTo>
                <a:lnTo>
                  <a:pt x="316" y="176"/>
                </a:lnTo>
                <a:lnTo>
                  <a:pt x="321" y="176"/>
                </a:lnTo>
                <a:lnTo>
                  <a:pt x="330" y="181"/>
                </a:lnTo>
                <a:lnTo>
                  <a:pt x="334" y="181"/>
                </a:lnTo>
                <a:lnTo>
                  <a:pt x="334" y="185"/>
                </a:lnTo>
                <a:moveTo>
                  <a:pt x="1581" y="72"/>
                </a:moveTo>
                <a:lnTo>
                  <a:pt x="1581" y="72"/>
                </a:lnTo>
                <a:lnTo>
                  <a:pt x="1581" y="77"/>
                </a:lnTo>
                <a:lnTo>
                  <a:pt x="1572" y="72"/>
                </a:lnTo>
                <a:lnTo>
                  <a:pt x="1572" y="72"/>
                </a:lnTo>
                <a:lnTo>
                  <a:pt x="1568" y="72"/>
                </a:lnTo>
                <a:lnTo>
                  <a:pt x="1563" y="72"/>
                </a:lnTo>
                <a:lnTo>
                  <a:pt x="1563" y="72"/>
                </a:lnTo>
                <a:lnTo>
                  <a:pt x="1563" y="72"/>
                </a:lnTo>
                <a:lnTo>
                  <a:pt x="1563" y="72"/>
                </a:lnTo>
                <a:lnTo>
                  <a:pt x="1563" y="68"/>
                </a:lnTo>
                <a:lnTo>
                  <a:pt x="1563" y="68"/>
                </a:lnTo>
                <a:lnTo>
                  <a:pt x="1563" y="68"/>
                </a:lnTo>
                <a:lnTo>
                  <a:pt x="1577" y="68"/>
                </a:lnTo>
                <a:lnTo>
                  <a:pt x="1577" y="68"/>
                </a:lnTo>
                <a:lnTo>
                  <a:pt x="1577" y="72"/>
                </a:lnTo>
                <a:lnTo>
                  <a:pt x="1581" y="72"/>
                </a:lnTo>
                <a:lnTo>
                  <a:pt x="1581" y="72"/>
                </a:lnTo>
                <a:lnTo>
                  <a:pt x="1581" y="72"/>
                </a:lnTo>
                <a:lnTo>
                  <a:pt x="1581" y="72"/>
                </a:lnTo>
                <a:lnTo>
                  <a:pt x="1581" y="72"/>
                </a:lnTo>
                <a:lnTo>
                  <a:pt x="1581" y="72"/>
                </a:lnTo>
                <a:moveTo>
                  <a:pt x="447" y="167"/>
                </a:moveTo>
                <a:lnTo>
                  <a:pt x="447" y="167"/>
                </a:lnTo>
                <a:lnTo>
                  <a:pt x="447" y="167"/>
                </a:lnTo>
                <a:lnTo>
                  <a:pt x="447" y="167"/>
                </a:lnTo>
                <a:lnTo>
                  <a:pt x="447" y="167"/>
                </a:lnTo>
                <a:lnTo>
                  <a:pt x="447" y="172"/>
                </a:lnTo>
                <a:lnTo>
                  <a:pt x="447" y="172"/>
                </a:lnTo>
                <a:lnTo>
                  <a:pt x="443" y="172"/>
                </a:lnTo>
                <a:lnTo>
                  <a:pt x="443" y="172"/>
                </a:lnTo>
                <a:lnTo>
                  <a:pt x="443" y="172"/>
                </a:lnTo>
                <a:lnTo>
                  <a:pt x="438" y="172"/>
                </a:lnTo>
                <a:lnTo>
                  <a:pt x="438" y="172"/>
                </a:lnTo>
                <a:lnTo>
                  <a:pt x="438" y="172"/>
                </a:lnTo>
                <a:lnTo>
                  <a:pt x="438" y="167"/>
                </a:lnTo>
                <a:lnTo>
                  <a:pt x="434" y="167"/>
                </a:lnTo>
                <a:lnTo>
                  <a:pt x="434" y="167"/>
                </a:lnTo>
                <a:lnTo>
                  <a:pt x="434" y="167"/>
                </a:lnTo>
                <a:lnTo>
                  <a:pt x="429" y="167"/>
                </a:lnTo>
                <a:lnTo>
                  <a:pt x="429" y="167"/>
                </a:lnTo>
                <a:lnTo>
                  <a:pt x="429" y="167"/>
                </a:lnTo>
                <a:lnTo>
                  <a:pt x="429" y="167"/>
                </a:lnTo>
                <a:lnTo>
                  <a:pt x="425" y="163"/>
                </a:lnTo>
                <a:lnTo>
                  <a:pt x="425" y="163"/>
                </a:lnTo>
                <a:lnTo>
                  <a:pt x="425" y="163"/>
                </a:lnTo>
                <a:lnTo>
                  <a:pt x="420" y="163"/>
                </a:lnTo>
                <a:lnTo>
                  <a:pt x="420" y="158"/>
                </a:lnTo>
                <a:lnTo>
                  <a:pt x="420" y="158"/>
                </a:lnTo>
                <a:lnTo>
                  <a:pt x="420" y="158"/>
                </a:lnTo>
                <a:lnTo>
                  <a:pt x="420" y="158"/>
                </a:lnTo>
                <a:lnTo>
                  <a:pt x="420" y="158"/>
                </a:lnTo>
                <a:lnTo>
                  <a:pt x="425" y="158"/>
                </a:lnTo>
                <a:lnTo>
                  <a:pt x="425" y="158"/>
                </a:lnTo>
                <a:lnTo>
                  <a:pt x="425" y="158"/>
                </a:lnTo>
                <a:lnTo>
                  <a:pt x="429" y="158"/>
                </a:lnTo>
                <a:lnTo>
                  <a:pt x="429" y="158"/>
                </a:lnTo>
                <a:lnTo>
                  <a:pt x="434" y="158"/>
                </a:lnTo>
                <a:lnTo>
                  <a:pt x="434" y="163"/>
                </a:lnTo>
                <a:lnTo>
                  <a:pt x="438" y="163"/>
                </a:lnTo>
                <a:lnTo>
                  <a:pt x="443" y="163"/>
                </a:lnTo>
                <a:lnTo>
                  <a:pt x="443" y="167"/>
                </a:lnTo>
                <a:lnTo>
                  <a:pt x="447" y="167"/>
                </a:lnTo>
                <a:moveTo>
                  <a:pt x="610" y="113"/>
                </a:moveTo>
                <a:lnTo>
                  <a:pt x="610" y="113"/>
                </a:lnTo>
                <a:lnTo>
                  <a:pt x="601" y="113"/>
                </a:lnTo>
                <a:lnTo>
                  <a:pt x="601" y="113"/>
                </a:lnTo>
                <a:lnTo>
                  <a:pt x="601" y="113"/>
                </a:lnTo>
                <a:lnTo>
                  <a:pt x="601" y="113"/>
                </a:lnTo>
                <a:lnTo>
                  <a:pt x="601" y="113"/>
                </a:lnTo>
                <a:lnTo>
                  <a:pt x="601" y="108"/>
                </a:lnTo>
                <a:lnTo>
                  <a:pt x="601" y="108"/>
                </a:lnTo>
                <a:lnTo>
                  <a:pt x="601" y="108"/>
                </a:lnTo>
                <a:lnTo>
                  <a:pt x="606" y="108"/>
                </a:lnTo>
                <a:lnTo>
                  <a:pt x="610" y="108"/>
                </a:lnTo>
                <a:lnTo>
                  <a:pt x="615" y="108"/>
                </a:lnTo>
                <a:lnTo>
                  <a:pt x="615" y="108"/>
                </a:lnTo>
                <a:lnTo>
                  <a:pt x="610" y="113"/>
                </a:lnTo>
                <a:lnTo>
                  <a:pt x="610" y="113"/>
                </a:lnTo>
                <a:lnTo>
                  <a:pt x="610" y="113"/>
                </a:lnTo>
                <a:lnTo>
                  <a:pt x="610" y="113"/>
                </a:lnTo>
                <a:moveTo>
                  <a:pt x="357" y="104"/>
                </a:moveTo>
                <a:lnTo>
                  <a:pt x="357" y="104"/>
                </a:lnTo>
                <a:lnTo>
                  <a:pt x="362" y="104"/>
                </a:lnTo>
                <a:lnTo>
                  <a:pt x="366" y="104"/>
                </a:lnTo>
                <a:lnTo>
                  <a:pt x="371" y="104"/>
                </a:lnTo>
                <a:lnTo>
                  <a:pt x="371" y="108"/>
                </a:lnTo>
                <a:lnTo>
                  <a:pt x="371" y="108"/>
                </a:lnTo>
                <a:lnTo>
                  <a:pt x="371" y="108"/>
                </a:lnTo>
                <a:lnTo>
                  <a:pt x="371" y="108"/>
                </a:lnTo>
                <a:lnTo>
                  <a:pt x="371" y="108"/>
                </a:lnTo>
                <a:lnTo>
                  <a:pt x="371" y="113"/>
                </a:lnTo>
                <a:lnTo>
                  <a:pt x="371" y="113"/>
                </a:lnTo>
                <a:lnTo>
                  <a:pt x="371" y="113"/>
                </a:lnTo>
                <a:lnTo>
                  <a:pt x="371" y="113"/>
                </a:lnTo>
                <a:lnTo>
                  <a:pt x="366" y="113"/>
                </a:lnTo>
                <a:lnTo>
                  <a:pt x="366" y="113"/>
                </a:lnTo>
                <a:lnTo>
                  <a:pt x="366" y="118"/>
                </a:lnTo>
                <a:lnTo>
                  <a:pt x="366" y="118"/>
                </a:lnTo>
                <a:lnTo>
                  <a:pt x="366" y="118"/>
                </a:lnTo>
                <a:lnTo>
                  <a:pt x="366" y="118"/>
                </a:lnTo>
                <a:lnTo>
                  <a:pt x="366" y="118"/>
                </a:lnTo>
                <a:lnTo>
                  <a:pt x="366" y="122"/>
                </a:lnTo>
                <a:lnTo>
                  <a:pt x="366" y="122"/>
                </a:lnTo>
                <a:lnTo>
                  <a:pt x="366" y="122"/>
                </a:lnTo>
                <a:lnTo>
                  <a:pt x="366" y="122"/>
                </a:lnTo>
                <a:lnTo>
                  <a:pt x="366" y="122"/>
                </a:lnTo>
                <a:lnTo>
                  <a:pt x="371" y="127"/>
                </a:lnTo>
                <a:lnTo>
                  <a:pt x="371" y="127"/>
                </a:lnTo>
                <a:lnTo>
                  <a:pt x="371" y="127"/>
                </a:lnTo>
                <a:lnTo>
                  <a:pt x="371" y="131"/>
                </a:lnTo>
                <a:lnTo>
                  <a:pt x="371" y="131"/>
                </a:lnTo>
                <a:lnTo>
                  <a:pt x="371" y="131"/>
                </a:lnTo>
                <a:lnTo>
                  <a:pt x="375" y="131"/>
                </a:lnTo>
                <a:lnTo>
                  <a:pt x="375" y="136"/>
                </a:lnTo>
                <a:lnTo>
                  <a:pt x="380" y="140"/>
                </a:lnTo>
                <a:lnTo>
                  <a:pt x="384" y="140"/>
                </a:lnTo>
                <a:lnTo>
                  <a:pt x="389" y="145"/>
                </a:lnTo>
                <a:lnTo>
                  <a:pt x="398" y="149"/>
                </a:lnTo>
                <a:lnTo>
                  <a:pt x="398" y="149"/>
                </a:lnTo>
                <a:lnTo>
                  <a:pt x="402" y="149"/>
                </a:lnTo>
                <a:lnTo>
                  <a:pt x="407" y="149"/>
                </a:lnTo>
                <a:lnTo>
                  <a:pt x="407" y="154"/>
                </a:lnTo>
                <a:lnTo>
                  <a:pt x="407" y="154"/>
                </a:lnTo>
                <a:lnTo>
                  <a:pt x="402" y="154"/>
                </a:lnTo>
                <a:lnTo>
                  <a:pt x="402" y="154"/>
                </a:lnTo>
                <a:lnTo>
                  <a:pt x="402" y="154"/>
                </a:lnTo>
                <a:lnTo>
                  <a:pt x="398" y="154"/>
                </a:lnTo>
                <a:lnTo>
                  <a:pt x="398" y="154"/>
                </a:lnTo>
                <a:lnTo>
                  <a:pt x="393" y="154"/>
                </a:lnTo>
                <a:lnTo>
                  <a:pt x="393" y="154"/>
                </a:lnTo>
                <a:lnTo>
                  <a:pt x="393" y="154"/>
                </a:lnTo>
                <a:lnTo>
                  <a:pt x="393" y="154"/>
                </a:lnTo>
                <a:lnTo>
                  <a:pt x="393" y="154"/>
                </a:lnTo>
                <a:lnTo>
                  <a:pt x="393" y="154"/>
                </a:lnTo>
                <a:lnTo>
                  <a:pt x="398" y="154"/>
                </a:lnTo>
                <a:lnTo>
                  <a:pt x="398" y="154"/>
                </a:lnTo>
                <a:lnTo>
                  <a:pt x="393" y="154"/>
                </a:lnTo>
                <a:lnTo>
                  <a:pt x="389" y="154"/>
                </a:lnTo>
                <a:lnTo>
                  <a:pt x="389" y="154"/>
                </a:lnTo>
                <a:lnTo>
                  <a:pt x="389" y="154"/>
                </a:lnTo>
                <a:lnTo>
                  <a:pt x="389" y="154"/>
                </a:lnTo>
                <a:lnTo>
                  <a:pt x="389" y="154"/>
                </a:lnTo>
                <a:lnTo>
                  <a:pt x="389" y="154"/>
                </a:lnTo>
                <a:lnTo>
                  <a:pt x="384" y="154"/>
                </a:lnTo>
                <a:lnTo>
                  <a:pt x="384" y="154"/>
                </a:lnTo>
                <a:lnTo>
                  <a:pt x="384" y="154"/>
                </a:lnTo>
                <a:lnTo>
                  <a:pt x="380" y="154"/>
                </a:lnTo>
                <a:lnTo>
                  <a:pt x="380" y="154"/>
                </a:lnTo>
                <a:lnTo>
                  <a:pt x="375" y="154"/>
                </a:lnTo>
                <a:lnTo>
                  <a:pt x="375" y="154"/>
                </a:lnTo>
                <a:lnTo>
                  <a:pt x="375" y="154"/>
                </a:lnTo>
                <a:lnTo>
                  <a:pt x="375" y="154"/>
                </a:lnTo>
                <a:lnTo>
                  <a:pt x="371" y="154"/>
                </a:lnTo>
                <a:lnTo>
                  <a:pt x="371" y="154"/>
                </a:lnTo>
                <a:lnTo>
                  <a:pt x="366" y="154"/>
                </a:lnTo>
                <a:lnTo>
                  <a:pt x="362" y="154"/>
                </a:lnTo>
                <a:lnTo>
                  <a:pt x="357" y="149"/>
                </a:lnTo>
                <a:lnTo>
                  <a:pt x="357" y="149"/>
                </a:lnTo>
                <a:lnTo>
                  <a:pt x="362" y="149"/>
                </a:lnTo>
                <a:lnTo>
                  <a:pt x="362" y="149"/>
                </a:lnTo>
                <a:lnTo>
                  <a:pt x="357" y="149"/>
                </a:lnTo>
                <a:lnTo>
                  <a:pt x="357" y="149"/>
                </a:lnTo>
                <a:lnTo>
                  <a:pt x="357" y="145"/>
                </a:lnTo>
                <a:lnTo>
                  <a:pt x="362" y="149"/>
                </a:lnTo>
                <a:lnTo>
                  <a:pt x="362" y="145"/>
                </a:lnTo>
                <a:lnTo>
                  <a:pt x="362" y="145"/>
                </a:lnTo>
                <a:lnTo>
                  <a:pt x="362" y="145"/>
                </a:lnTo>
                <a:lnTo>
                  <a:pt x="366" y="145"/>
                </a:lnTo>
                <a:lnTo>
                  <a:pt x="362" y="145"/>
                </a:lnTo>
                <a:lnTo>
                  <a:pt x="357" y="145"/>
                </a:lnTo>
                <a:lnTo>
                  <a:pt x="357" y="140"/>
                </a:lnTo>
                <a:lnTo>
                  <a:pt x="357" y="140"/>
                </a:lnTo>
                <a:lnTo>
                  <a:pt x="353" y="140"/>
                </a:lnTo>
                <a:lnTo>
                  <a:pt x="353" y="140"/>
                </a:lnTo>
                <a:lnTo>
                  <a:pt x="353" y="140"/>
                </a:lnTo>
                <a:lnTo>
                  <a:pt x="353" y="140"/>
                </a:lnTo>
                <a:lnTo>
                  <a:pt x="353" y="140"/>
                </a:lnTo>
                <a:lnTo>
                  <a:pt x="348" y="140"/>
                </a:lnTo>
                <a:lnTo>
                  <a:pt x="344" y="140"/>
                </a:lnTo>
                <a:lnTo>
                  <a:pt x="344" y="140"/>
                </a:lnTo>
                <a:lnTo>
                  <a:pt x="339" y="140"/>
                </a:lnTo>
                <a:lnTo>
                  <a:pt x="334" y="140"/>
                </a:lnTo>
                <a:lnTo>
                  <a:pt x="334" y="140"/>
                </a:lnTo>
                <a:lnTo>
                  <a:pt x="334" y="140"/>
                </a:lnTo>
                <a:lnTo>
                  <a:pt x="330" y="140"/>
                </a:lnTo>
                <a:lnTo>
                  <a:pt x="330" y="136"/>
                </a:lnTo>
                <a:lnTo>
                  <a:pt x="330" y="136"/>
                </a:lnTo>
                <a:lnTo>
                  <a:pt x="330" y="136"/>
                </a:lnTo>
                <a:lnTo>
                  <a:pt x="325" y="131"/>
                </a:lnTo>
                <a:lnTo>
                  <a:pt x="325" y="131"/>
                </a:lnTo>
                <a:lnTo>
                  <a:pt x="330" y="131"/>
                </a:lnTo>
                <a:lnTo>
                  <a:pt x="330" y="127"/>
                </a:lnTo>
                <a:lnTo>
                  <a:pt x="330" y="127"/>
                </a:lnTo>
                <a:lnTo>
                  <a:pt x="330" y="127"/>
                </a:lnTo>
                <a:lnTo>
                  <a:pt x="334" y="127"/>
                </a:lnTo>
                <a:lnTo>
                  <a:pt x="334" y="127"/>
                </a:lnTo>
                <a:lnTo>
                  <a:pt x="334" y="127"/>
                </a:lnTo>
                <a:lnTo>
                  <a:pt x="334" y="127"/>
                </a:lnTo>
                <a:lnTo>
                  <a:pt x="334" y="127"/>
                </a:lnTo>
                <a:lnTo>
                  <a:pt x="339" y="127"/>
                </a:lnTo>
                <a:lnTo>
                  <a:pt x="339" y="127"/>
                </a:lnTo>
                <a:lnTo>
                  <a:pt x="339" y="122"/>
                </a:lnTo>
                <a:lnTo>
                  <a:pt x="339" y="122"/>
                </a:lnTo>
                <a:lnTo>
                  <a:pt x="339" y="122"/>
                </a:lnTo>
                <a:lnTo>
                  <a:pt x="339" y="122"/>
                </a:lnTo>
                <a:lnTo>
                  <a:pt x="339" y="122"/>
                </a:lnTo>
                <a:lnTo>
                  <a:pt x="339" y="118"/>
                </a:lnTo>
                <a:lnTo>
                  <a:pt x="339" y="118"/>
                </a:lnTo>
                <a:lnTo>
                  <a:pt x="339" y="118"/>
                </a:lnTo>
                <a:lnTo>
                  <a:pt x="334" y="118"/>
                </a:lnTo>
                <a:lnTo>
                  <a:pt x="334" y="118"/>
                </a:lnTo>
                <a:lnTo>
                  <a:pt x="334" y="118"/>
                </a:lnTo>
                <a:lnTo>
                  <a:pt x="334" y="118"/>
                </a:lnTo>
                <a:lnTo>
                  <a:pt x="334" y="118"/>
                </a:lnTo>
                <a:lnTo>
                  <a:pt x="334" y="113"/>
                </a:lnTo>
                <a:lnTo>
                  <a:pt x="334" y="113"/>
                </a:lnTo>
                <a:lnTo>
                  <a:pt x="334" y="113"/>
                </a:lnTo>
                <a:lnTo>
                  <a:pt x="339" y="113"/>
                </a:lnTo>
                <a:lnTo>
                  <a:pt x="339" y="113"/>
                </a:lnTo>
                <a:lnTo>
                  <a:pt x="339" y="113"/>
                </a:lnTo>
                <a:lnTo>
                  <a:pt x="339" y="113"/>
                </a:lnTo>
                <a:lnTo>
                  <a:pt x="339" y="113"/>
                </a:lnTo>
                <a:lnTo>
                  <a:pt x="334" y="108"/>
                </a:lnTo>
                <a:lnTo>
                  <a:pt x="334" y="108"/>
                </a:lnTo>
                <a:lnTo>
                  <a:pt x="334" y="108"/>
                </a:lnTo>
                <a:lnTo>
                  <a:pt x="339" y="108"/>
                </a:lnTo>
                <a:lnTo>
                  <a:pt x="339" y="108"/>
                </a:lnTo>
                <a:lnTo>
                  <a:pt x="339" y="108"/>
                </a:lnTo>
                <a:lnTo>
                  <a:pt x="339" y="104"/>
                </a:lnTo>
                <a:lnTo>
                  <a:pt x="344" y="104"/>
                </a:lnTo>
                <a:lnTo>
                  <a:pt x="344" y="104"/>
                </a:lnTo>
                <a:lnTo>
                  <a:pt x="348" y="104"/>
                </a:lnTo>
                <a:lnTo>
                  <a:pt x="348" y="104"/>
                </a:lnTo>
                <a:lnTo>
                  <a:pt x="348" y="104"/>
                </a:lnTo>
                <a:lnTo>
                  <a:pt x="353" y="104"/>
                </a:lnTo>
                <a:lnTo>
                  <a:pt x="353" y="104"/>
                </a:lnTo>
                <a:lnTo>
                  <a:pt x="357" y="104"/>
                </a:lnTo>
                <a:lnTo>
                  <a:pt x="357" y="104"/>
                </a:lnTo>
                <a:moveTo>
                  <a:pt x="524" y="104"/>
                </a:moveTo>
                <a:lnTo>
                  <a:pt x="524" y="104"/>
                </a:lnTo>
                <a:lnTo>
                  <a:pt x="520" y="104"/>
                </a:lnTo>
                <a:lnTo>
                  <a:pt x="520" y="104"/>
                </a:lnTo>
                <a:lnTo>
                  <a:pt x="520" y="104"/>
                </a:lnTo>
                <a:lnTo>
                  <a:pt x="520" y="104"/>
                </a:lnTo>
                <a:lnTo>
                  <a:pt x="515" y="104"/>
                </a:lnTo>
                <a:lnTo>
                  <a:pt x="515" y="104"/>
                </a:lnTo>
                <a:lnTo>
                  <a:pt x="515" y="99"/>
                </a:lnTo>
                <a:lnTo>
                  <a:pt x="515" y="99"/>
                </a:lnTo>
                <a:lnTo>
                  <a:pt x="515" y="99"/>
                </a:lnTo>
                <a:lnTo>
                  <a:pt x="515" y="95"/>
                </a:lnTo>
                <a:lnTo>
                  <a:pt x="515" y="95"/>
                </a:lnTo>
                <a:lnTo>
                  <a:pt x="520" y="95"/>
                </a:lnTo>
                <a:lnTo>
                  <a:pt x="524" y="95"/>
                </a:lnTo>
                <a:lnTo>
                  <a:pt x="524" y="95"/>
                </a:lnTo>
                <a:lnTo>
                  <a:pt x="524" y="95"/>
                </a:lnTo>
                <a:lnTo>
                  <a:pt x="529" y="99"/>
                </a:lnTo>
                <a:lnTo>
                  <a:pt x="529" y="99"/>
                </a:lnTo>
                <a:lnTo>
                  <a:pt x="533" y="99"/>
                </a:lnTo>
                <a:lnTo>
                  <a:pt x="533" y="99"/>
                </a:lnTo>
                <a:lnTo>
                  <a:pt x="533" y="99"/>
                </a:lnTo>
                <a:lnTo>
                  <a:pt x="529" y="99"/>
                </a:lnTo>
                <a:lnTo>
                  <a:pt x="524" y="104"/>
                </a:lnTo>
                <a:lnTo>
                  <a:pt x="524" y="104"/>
                </a:lnTo>
                <a:moveTo>
                  <a:pt x="935" y="54"/>
                </a:moveTo>
                <a:lnTo>
                  <a:pt x="935" y="54"/>
                </a:lnTo>
                <a:lnTo>
                  <a:pt x="940" y="54"/>
                </a:lnTo>
                <a:lnTo>
                  <a:pt x="940" y="54"/>
                </a:lnTo>
                <a:lnTo>
                  <a:pt x="940" y="54"/>
                </a:lnTo>
                <a:lnTo>
                  <a:pt x="940" y="54"/>
                </a:lnTo>
                <a:lnTo>
                  <a:pt x="935" y="59"/>
                </a:lnTo>
                <a:lnTo>
                  <a:pt x="940" y="59"/>
                </a:lnTo>
                <a:lnTo>
                  <a:pt x="935" y="59"/>
                </a:lnTo>
                <a:lnTo>
                  <a:pt x="931" y="59"/>
                </a:lnTo>
                <a:lnTo>
                  <a:pt x="931" y="59"/>
                </a:lnTo>
                <a:lnTo>
                  <a:pt x="926" y="59"/>
                </a:lnTo>
                <a:lnTo>
                  <a:pt x="922" y="59"/>
                </a:lnTo>
                <a:lnTo>
                  <a:pt x="922" y="54"/>
                </a:lnTo>
                <a:lnTo>
                  <a:pt x="922" y="54"/>
                </a:lnTo>
                <a:lnTo>
                  <a:pt x="922" y="54"/>
                </a:lnTo>
                <a:lnTo>
                  <a:pt x="922" y="54"/>
                </a:lnTo>
                <a:lnTo>
                  <a:pt x="922" y="54"/>
                </a:lnTo>
                <a:lnTo>
                  <a:pt x="922" y="54"/>
                </a:lnTo>
                <a:lnTo>
                  <a:pt x="922" y="54"/>
                </a:lnTo>
                <a:lnTo>
                  <a:pt x="922" y="54"/>
                </a:lnTo>
                <a:lnTo>
                  <a:pt x="922" y="50"/>
                </a:lnTo>
                <a:lnTo>
                  <a:pt x="931" y="54"/>
                </a:lnTo>
                <a:lnTo>
                  <a:pt x="935" y="54"/>
                </a:lnTo>
                <a:lnTo>
                  <a:pt x="935" y="54"/>
                </a:lnTo>
                <a:moveTo>
                  <a:pt x="456" y="45"/>
                </a:moveTo>
                <a:lnTo>
                  <a:pt x="456" y="45"/>
                </a:lnTo>
                <a:lnTo>
                  <a:pt x="452" y="50"/>
                </a:lnTo>
                <a:lnTo>
                  <a:pt x="452" y="50"/>
                </a:lnTo>
                <a:lnTo>
                  <a:pt x="447" y="50"/>
                </a:lnTo>
                <a:lnTo>
                  <a:pt x="447" y="50"/>
                </a:lnTo>
                <a:lnTo>
                  <a:pt x="443" y="50"/>
                </a:lnTo>
                <a:lnTo>
                  <a:pt x="438" y="54"/>
                </a:lnTo>
                <a:lnTo>
                  <a:pt x="434" y="54"/>
                </a:lnTo>
                <a:lnTo>
                  <a:pt x="429" y="54"/>
                </a:lnTo>
                <a:lnTo>
                  <a:pt x="425" y="59"/>
                </a:lnTo>
                <a:lnTo>
                  <a:pt x="420" y="59"/>
                </a:lnTo>
                <a:lnTo>
                  <a:pt x="420" y="59"/>
                </a:lnTo>
                <a:lnTo>
                  <a:pt x="416" y="59"/>
                </a:lnTo>
                <a:lnTo>
                  <a:pt x="416" y="59"/>
                </a:lnTo>
                <a:lnTo>
                  <a:pt x="407" y="63"/>
                </a:lnTo>
                <a:lnTo>
                  <a:pt x="402" y="68"/>
                </a:lnTo>
                <a:lnTo>
                  <a:pt x="402" y="68"/>
                </a:lnTo>
                <a:lnTo>
                  <a:pt x="402" y="68"/>
                </a:lnTo>
                <a:lnTo>
                  <a:pt x="402" y="68"/>
                </a:lnTo>
                <a:lnTo>
                  <a:pt x="398" y="68"/>
                </a:lnTo>
                <a:lnTo>
                  <a:pt x="398" y="68"/>
                </a:lnTo>
                <a:lnTo>
                  <a:pt x="398" y="68"/>
                </a:lnTo>
                <a:lnTo>
                  <a:pt x="398" y="72"/>
                </a:lnTo>
                <a:lnTo>
                  <a:pt x="398" y="72"/>
                </a:lnTo>
                <a:lnTo>
                  <a:pt x="393" y="72"/>
                </a:lnTo>
                <a:lnTo>
                  <a:pt x="393" y="72"/>
                </a:lnTo>
                <a:lnTo>
                  <a:pt x="393" y="72"/>
                </a:lnTo>
                <a:lnTo>
                  <a:pt x="393" y="72"/>
                </a:lnTo>
                <a:lnTo>
                  <a:pt x="398" y="72"/>
                </a:lnTo>
                <a:lnTo>
                  <a:pt x="398" y="72"/>
                </a:lnTo>
                <a:lnTo>
                  <a:pt x="398" y="72"/>
                </a:lnTo>
                <a:lnTo>
                  <a:pt x="393" y="77"/>
                </a:lnTo>
                <a:lnTo>
                  <a:pt x="393" y="77"/>
                </a:lnTo>
                <a:lnTo>
                  <a:pt x="393" y="77"/>
                </a:lnTo>
                <a:lnTo>
                  <a:pt x="393" y="77"/>
                </a:lnTo>
                <a:lnTo>
                  <a:pt x="389" y="77"/>
                </a:lnTo>
                <a:lnTo>
                  <a:pt x="389" y="77"/>
                </a:lnTo>
                <a:lnTo>
                  <a:pt x="393" y="77"/>
                </a:lnTo>
                <a:lnTo>
                  <a:pt x="393" y="77"/>
                </a:lnTo>
                <a:lnTo>
                  <a:pt x="389" y="81"/>
                </a:lnTo>
                <a:lnTo>
                  <a:pt x="389" y="81"/>
                </a:lnTo>
                <a:lnTo>
                  <a:pt x="384" y="77"/>
                </a:lnTo>
                <a:lnTo>
                  <a:pt x="384" y="77"/>
                </a:lnTo>
                <a:lnTo>
                  <a:pt x="384" y="81"/>
                </a:lnTo>
                <a:lnTo>
                  <a:pt x="384" y="81"/>
                </a:lnTo>
                <a:lnTo>
                  <a:pt x="384" y="81"/>
                </a:lnTo>
                <a:lnTo>
                  <a:pt x="384" y="81"/>
                </a:lnTo>
                <a:lnTo>
                  <a:pt x="384" y="81"/>
                </a:lnTo>
                <a:lnTo>
                  <a:pt x="380" y="81"/>
                </a:lnTo>
                <a:lnTo>
                  <a:pt x="380" y="81"/>
                </a:lnTo>
                <a:lnTo>
                  <a:pt x="380" y="81"/>
                </a:lnTo>
                <a:lnTo>
                  <a:pt x="384" y="86"/>
                </a:lnTo>
                <a:lnTo>
                  <a:pt x="384" y="86"/>
                </a:lnTo>
                <a:lnTo>
                  <a:pt x="384" y="86"/>
                </a:lnTo>
                <a:lnTo>
                  <a:pt x="384" y="90"/>
                </a:lnTo>
                <a:lnTo>
                  <a:pt x="375" y="90"/>
                </a:lnTo>
                <a:lnTo>
                  <a:pt x="380" y="90"/>
                </a:lnTo>
                <a:lnTo>
                  <a:pt x="380" y="95"/>
                </a:lnTo>
                <a:lnTo>
                  <a:pt x="380" y="95"/>
                </a:lnTo>
                <a:lnTo>
                  <a:pt x="380" y="95"/>
                </a:lnTo>
                <a:lnTo>
                  <a:pt x="380" y="95"/>
                </a:lnTo>
                <a:lnTo>
                  <a:pt x="380" y="95"/>
                </a:lnTo>
                <a:lnTo>
                  <a:pt x="380" y="95"/>
                </a:lnTo>
                <a:lnTo>
                  <a:pt x="375" y="95"/>
                </a:lnTo>
                <a:lnTo>
                  <a:pt x="375" y="95"/>
                </a:lnTo>
                <a:lnTo>
                  <a:pt x="375" y="95"/>
                </a:lnTo>
                <a:lnTo>
                  <a:pt x="375" y="95"/>
                </a:lnTo>
                <a:lnTo>
                  <a:pt x="380" y="99"/>
                </a:lnTo>
                <a:lnTo>
                  <a:pt x="380" y="99"/>
                </a:lnTo>
                <a:lnTo>
                  <a:pt x="375" y="99"/>
                </a:lnTo>
                <a:lnTo>
                  <a:pt x="375" y="104"/>
                </a:lnTo>
                <a:lnTo>
                  <a:pt x="371" y="104"/>
                </a:lnTo>
                <a:lnTo>
                  <a:pt x="371" y="104"/>
                </a:lnTo>
                <a:lnTo>
                  <a:pt x="366" y="104"/>
                </a:lnTo>
                <a:lnTo>
                  <a:pt x="366" y="104"/>
                </a:lnTo>
                <a:lnTo>
                  <a:pt x="362" y="104"/>
                </a:lnTo>
                <a:lnTo>
                  <a:pt x="357" y="104"/>
                </a:lnTo>
                <a:lnTo>
                  <a:pt x="353" y="104"/>
                </a:lnTo>
                <a:lnTo>
                  <a:pt x="353" y="104"/>
                </a:lnTo>
                <a:lnTo>
                  <a:pt x="348" y="104"/>
                </a:lnTo>
                <a:lnTo>
                  <a:pt x="348" y="104"/>
                </a:lnTo>
                <a:lnTo>
                  <a:pt x="344" y="104"/>
                </a:lnTo>
                <a:lnTo>
                  <a:pt x="344" y="99"/>
                </a:lnTo>
                <a:lnTo>
                  <a:pt x="339" y="99"/>
                </a:lnTo>
                <a:lnTo>
                  <a:pt x="339" y="95"/>
                </a:lnTo>
                <a:lnTo>
                  <a:pt x="339" y="95"/>
                </a:lnTo>
                <a:lnTo>
                  <a:pt x="339" y="95"/>
                </a:lnTo>
                <a:lnTo>
                  <a:pt x="339" y="95"/>
                </a:lnTo>
                <a:lnTo>
                  <a:pt x="344" y="95"/>
                </a:lnTo>
                <a:lnTo>
                  <a:pt x="344" y="95"/>
                </a:lnTo>
                <a:lnTo>
                  <a:pt x="344" y="95"/>
                </a:lnTo>
                <a:lnTo>
                  <a:pt x="344" y="90"/>
                </a:lnTo>
                <a:lnTo>
                  <a:pt x="344" y="90"/>
                </a:lnTo>
                <a:lnTo>
                  <a:pt x="348" y="90"/>
                </a:lnTo>
                <a:lnTo>
                  <a:pt x="348" y="90"/>
                </a:lnTo>
                <a:lnTo>
                  <a:pt x="348" y="86"/>
                </a:lnTo>
                <a:lnTo>
                  <a:pt x="348" y="86"/>
                </a:lnTo>
                <a:lnTo>
                  <a:pt x="353" y="81"/>
                </a:lnTo>
                <a:lnTo>
                  <a:pt x="357" y="81"/>
                </a:lnTo>
                <a:lnTo>
                  <a:pt x="353" y="81"/>
                </a:lnTo>
                <a:lnTo>
                  <a:pt x="353" y="81"/>
                </a:lnTo>
                <a:lnTo>
                  <a:pt x="348" y="81"/>
                </a:lnTo>
                <a:lnTo>
                  <a:pt x="348" y="81"/>
                </a:lnTo>
                <a:lnTo>
                  <a:pt x="348" y="81"/>
                </a:lnTo>
                <a:lnTo>
                  <a:pt x="348" y="81"/>
                </a:lnTo>
                <a:lnTo>
                  <a:pt x="348" y="77"/>
                </a:lnTo>
                <a:lnTo>
                  <a:pt x="353" y="77"/>
                </a:lnTo>
                <a:lnTo>
                  <a:pt x="353" y="72"/>
                </a:lnTo>
                <a:lnTo>
                  <a:pt x="353" y="72"/>
                </a:lnTo>
                <a:lnTo>
                  <a:pt x="353" y="72"/>
                </a:lnTo>
                <a:lnTo>
                  <a:pt x="348" y="72"/>
                </a:lnTo>
                <a:lnTo>
                  <a:pt x="348" y="72"/>
                </a:lnTo>
                <a:lnTo>
                  <a:pt x="348" y="72"/>
                </a:lnTo>
                <a:lnTo>
                  <a:pt x="344" y="72"/>
                </a:lnTo>
                <a:lnTo>
                  <a:pt x="348" y="72"/>
                </a:lnTo>
                <a:lnTo>
                  <a:pt x="348" y="68"/>
                </a:lnTo>
                <a:lnTo>
                  <a:pt x="348" y="68"/>
                </a:lnTo>
                <a:lnTo>
                  <a:pt x="348" y="72"/>
                </a:lnTo>
                <a:lnTo>
                  <a:pt x="353" y="72"/>
                </a:lnTo>
                <a:lnTo>
                  <a:pt x="353" y="72"/>
                </a:lnTo>
                <a:lnTo>
                  <a:pt x="353" y="72"/>
                </a:lnTo>
                <a:lnTo>
                  <a:pt x="357" y="68"/>
                </a:lnTo>
                <a:lnTo>
                  <a:pt x="353" y="68"/>
                </a:lnTo>
                <a:lnTo>
                  <a:pt x="353" y="68"/>
                </a:lnTo>
                <a:lnTo>
                  <a:pt x="353" y="68"/>
                </a:lnTo>
                <a:lnTo>
                  <a:pt x="357" y="68"/>
                </a:lnTo>
                <a:lnTo>
                  <a:pt x="357" y="68"/>
                </a:lnTo>
                <a:lnTo>
                  <a:pt x="357" y="68"/>
                </a:lnTo>
                <a:lnTo>
                  <a:pt x="362" y="68"/>
                </a:lnTo>
                <a:lnTo>
                  <a:pt x="362" y="68"/>
                </a:lnTo>
                <a:lnTo>
                  <a:pt x="362" y="63"/>
                </a:lnTo>
                <a:lnTo>
                  <a:pt x="362" y="63"/>
                </a:lnTo>
                <a:lnTo>
                  <a:pt x="366" y="63"/>
                </a:lnTo>
                <a:lnTo>
                  <a:pt x="366" y="63"/>
                </a:lnTo>
                <a:lnTo>
                  <a:pt x="362" y="59"/>
                </a:lnTo>
                <a:lnTo>
                  <a:pt x="366" y="59"/>
                </a:lnTo>
                <a:lnTo>
                  <a:pt x="366" y="59"/>
                </a:lnTo>
                <a:lnTo>
                  <a:pt x="371" y="59"/>
                </a:lnTo>
                <a:lnTo>
                  <a:pt x="371" y="54"/>
                </a:lnTo>
                <a:lnTo>
                  <a:pt x="371" y="54"/>
                </a:lnTo>
                <a:lnTo>
                  <a:pt x="375" y="54"/>
                </a:lnTo>
                <a:lnTo>
                  <a:pt x="380" y="54"/>
                </a:lnTo>
                <a:lnTo>
                  <a:pt x="380" y="54"/>
                </a:lnTo>
                <a:lnTo>
                  <a:pt x="380" y="54"/>
                </a:lnTo>
                <a:lnTo>
                  <a:pt x="380" y="50"/>
                </a:lnTo>
                <a:lnTo>
                  <a:pt x="384" y="50"/>
                </a:lnTo>
                <a:lnTo>
                  <a:pt x="384" y="50"/>
                </a:lnTo>
                <a:lnTo>
                  <a:pt x="389" y="54"/>
                </a:lnTo>
                <a:lnTo>
                  <a:pt x="389" y="54"/>
                </a:lnTo>
                <a:lnTo>
                  <a:pt x="389" y="50"/>
                </a:lnTo>
                <a:lnTo>
                  <a:pt x="389" y="50"/>
                </a:lnTo>
                <a:lnTo>
                  <a:pt x="389" y="50"/>
                </a:lnTo>
                <a:lnTo>
                  <a:pt x="389" y="50"/>
                </a:lnTo>
                <a:lnTo>
                  <a:pt x="389" y="50"/>
                </a:lnTo>
                <a:lnTo>
                  <a:pt x="389" y="50"/>
                </a:lnTo>
                <a:lnTo>
                  <a:pt x="393" y="50"/>
                </a:lnTo>
                <a:lnTo>
                  <a:pt x="393" y="50"/>
                </a:lnTo>
                <a:lnTo>
                  <a:pt x="398" y="50"/>
                </a:lnTo>
                <a:lnTo>
                  <a:pt x="402" y="50"/>
                </a:lnTo>
                <a:lnTo>
                  <a:pt x="407" y="50"/>
                </a:lnTo>
                <a:lnTo>
                  <a:pt x="407" y="50"/>
                </a:lnTo>
                <a:lnTo>
                  <a:pt x="411" y="45"/>
                </a:lnTo>
                <a:lnTo>
                  <a:pt x="420" y="45"/>
                </a:lnTo>
                <a:lnTo>
                  <a:pt x="420" y="45"/>
                </a:lnTo>
                <a:lnTo>
                  <a:pt x="425" y="45"/>
                </a:lnTo>
                <a:lnTo>
                  <a:pt x="425" y="41"/>
                </a:lnTo>
                <a:lnTo>
                  <a:pt x="425" y="41"/>
                </a:lnTo>
                <a:lnTo>
                  <a:pt x="429" y="41"/>
                </a:lnTo>
                <a:lnTo>
                  <a:pt x="429" y="41"/>
                </a:lnTo>
                <a:lnTo>
                  <a:pt x="429" y="41"/>
                </a:lnTo>
                <a:lnTo>
                  <a:pt x="429" y="41"/>
                </a:lnTo>
                <a:lnTo>
                  <a:pt x="429" y="41"/>
                </a:lnTo>
                <a:lnTo>
                  <a:pt x="429" y="41"/>
                </a:lnTo>
                <a:lnTo>
                  <a:pt x="434" y="36"/>
                </a:lnTo>
                <a:lnTo>
                  <a:pt x="434" y="36"/>
                </a:lnTo>
                <a:lnTo>
                  <a:pt x="438" y="36"/>
                </a:lnTo>
                <a:lnTo>
                  <a:pt x="443" y="32"/>
                </a:lnTo>
                <a:lnTo>
                  <a:pt x="443" y="32"/>
                </a:lnTo>
                <a:lnTo>
                  <a:pt x="443" y="32"/>
                </a:lnTo>
                <a:lnTo>
                  <a:pt x="447" y="32"/>
                </a:lnTo>
                <a:lnTo>
                  <a:pt x="452" y="32"/>
                </a:lnTo>
                <a:lnTo>
                  <a:pt x="456" y="36"/>
                </a:lnTo>
                <a:lnTo>
                  <a:pt x="461" y="36"/>
                </a:lnTo>
                <a:lnTo>
                  <a:pt x="461" y="36"/>
                </a:lnTo>
                <a:lnTo>
                  <a:pt x="461" y="36"/>
                </a:lnTo>
                <a:lnTo>
                  <a:pt x="461" y="36"/>
                </a:lnTo>
                <a:lnTo>
                  <a:pt x="461" y="41"/>
                </a:lnTo>
                <a:lnTo>
                  <a:pt x="461" y="41"/>
                </a:lnTo>
                <a:lnTo>
                  <a:pt x="461" y="41"/>
                </a:lnTo>
                <a:lnTo>
                  <a:pt x="456" y="45"/>
                </a:lnTo>
                <a:lnTo>
                  <a:pt x="456" y="45"/>
                </a:lnTo>
                <a:lnTo>
                  <a:pt x="456" y="45"/>
                </a:lnTo>
                <a:moveTo>
                  <a:pt x="791" y="4"/>
                </a:moveTo>
                <a:lnTo>
                  <a:pt x="791" y="4"/>
                </a:lnTo>
                <a:lnTo>
                  <a:pt x="791" y="4"/>
                </a:lnTo>
                <a:lnTo>
                  <a:pt x="795" y="4"/>
                </a:lnTo>
                <a:lnTo>
                  <a:pt x="800" y="4"/>
                </a:lnTo>
                <a:lnTo>
                  <a:pt x="804" y="4"/>
                </a:lnTo>
                <a:lnTo>
                  <a:pt x="804" y="4"/>
                </a:lnTo>
                <a:lnTo>
                  <a:pt x="804" y="9"/>
                </a:lnTo>
                <a:lnTo>
                  <a:pt x="804" y="9"/>
                </a:lnTo>
                <a:lnTo>
                  <a:pt x="804" y="9"/>
                </a:lnTo>
                <a:lnTo>
                  <a:pt x="800" y="14"/>
                </a:lnTo>
                <a:lnTo>
                  <a:pt x="795" y="14"/>
                </a:lnTo>
                <a:lnTo>
                  <a:pt x="795" y="14"/>
                </a:lnTo>
                <a:lnTo>
                  <a:pt x="804" y="14"/>
                </a:lnTo>
                <a:lnTo>
                  <a:pt x="809" y="14"/>
                </a:lnTo>
                <a:lnTo>
                  <a:pt x="809" y="14"/>
                </a:lnTo>
                <a:lnTo>
                  <a:pt x="813" y="14"/>
                </a:lnTo>
                <a:lnTo>
                  <a:pt x="813" y="14"/>
                </a:lnTo>
                <a:lnTo>
                  <a:pt x="813" y="14"/>
                </a:lnTo>
                <a:lnTo>
                  <a:pt x="818" y="14"/>
                </a:lnTo>
                <a:lnTo>
                  <a:pt x="818" y="14"/>
                </a:lnTo>
                <a:lnTo>
                  <a:pt x="822" y="14"/>
                </a:lnTo>
                <a:lnTo>
                  <a:pt x="827" y="14"/>
                </a:lnTo>
                <a:lnTo>
                  <a:pt x="827" y="14"/>
                </a:lnTo>
                <a:lnTo>
                  <a:pt x="827" y="18"/>
                </a:lnTo>
                <a:lnTo>
                  <a:pt x="827" y="18"/>
                </a:lnTo>
                <a:lnTo>
                  <a:pt x="827" y="23"/>
                </a:lnTo>
                <a:lnTo>
                  <a:pt x="827" y="23"/>
                </a:lnTo>
                <a:lnTo>
                  <a:pt x="827" y="23"/>
                </a:lnTo>
                <a:lnTo>
                  <a:pt x="827" y="23"/>
                </a:lnTo>
                <a:lnTo>
                  <a:pt x="831" y="23"/>
                </a:lnTo>
                <a:lnTo>
                  <a:pt x="831" y="23"/>
                </a:lnTo>
                <a:lnTo>
                  <a:pt x="831" y="23"/>
                </a:lnTo>
                <a:lnTo>
                  <a:pt x="840" y="23"/>
                </a:lnTo>
                <a:lnTo>
                  <a:pt x="840" y="23"/>
                </a:lnTo>
                <a:lnTo>
                  <a:pt x="840" y="18"/>
                </a:lnTo>
                <a:lnTo>
                  <a:pt x="840" y="18"/>
                </a:lnTo>
                <a:lnTo>
                  <a:pt x="836" y="18"/>
                </a:lnTo>
                <a:lnTo>
                  <a:pt x="840" y="18"/>
                </a:lnTo>
                <a:lnTo>
                  <a:pt x="840" y="18"/>
                </a:lnTo>
                <a:lnTo>
                  <a:pt x="845" y="18"/>
                </a:lnTo>
                <a:lnTo>
                  <a:pt x="849" y="18"/>
                </a:lnTo>
                <a:lnTo>
                  <a:pt x="854" y="18"/>
                </a:lnTo>
                <a:lnTo>
                  <a:pt x="859" y="14"/>
                </a:lnTo>
                <a:lnTo>
                  <a:pt x="868" y="14"/>
                </a:lnTo>
                <a:lnTo>
                  <a:pt x="872" y="14"/>
                </a:lnTo>
                <a:lnTo>
                  <a:pt x="872" y="18"/>
                </a:lnTo>
                <a:lnTo>
                  <a:pt x="877" y="18"/>
                </a:lnTo>
                <a:lnTo>
                  <a:pt x="877" y="18"/>
                </a:lnTo>
                <a:lnTo>
                  <a:pt x="881" y="18"/>
                </a:lnTo>
                <a:lnTo>
                  <a:pt x="881" y="18"/>
                </a:lnTo>
                <a:lnTo>
                  <a:pt x="881" y="23"/>
                </a:lnTo>
                <a:lnTo>
                  <a:pt x="881" y="18"/>
                </a:lnTo>
                <a:lnTo>
                  <a:pt x="886" y="18"/>
                </a:lnTo>
                <a:lnTo>
                  <a:pt x="886" y="18"/>
                </a:lnTo>
                <a:lnTo>
                  <a:pt x="886" y="18"/>
                </a:lnTo>
                <a:lnTo>
                  <a:pt x="890" y="23"/>
                </a:lnTo>
                <a:lnTo>
                  <a:pt x="895" y="23"/>
                </a:lnTo>
                <a:lnTo>
                  <a:pt x="895" y="23"/>
                </a:lnTo>
                <a:lnTo>
                  <a:pt x="895" y="27"/>
                </a:lnTo>
                <a:lnTo>
                  <a:pt x="895" y="27"/>
                </a:lnTo>
                <a:lnTo>
                  <a:pt x="895" y="27"/>
                </a:lnTo>
                <a:lnTo>
                  <a:pt x="899" y="23"/>
                </a:lnTo>
                <a:lnTo>
                  <a:pt x="899" y="23"/>
                </a:lnTo>
                <a:lnTo>
                  <a:pt x="899" y="23"/>
                </a:lnTo>
                <a:lnTo>
                  <a:pt x="895" y="23"/>
                </a:lnTo>
                <a:lnTo>
                  <a:pt x="895" y="23"/>
                </a:lnTo>
                <a:lnTo>
                  <a:pt x="895" y="23"/>
                </a:lnTo>
                <a:lnTo>
                  <a:pt x="895" y="23"/>
                </a:lnTo>
                <a:lnTo>
                  <a:pt x="899" y="23"/>
                </a:lnTo>
                <a:lnTo>
                  <a:pt x="899" y="23"/>
                </a:lnTo>
                <a:lnTo>
                  <a:pt x="908" y="27"/>
                </a:lnTo>
                <a:lnTo>
                  <a:pt x="908" y="27"/>
                </a:lnTo>
                <a:lnTo>
                  <a:pt x="913" y="27"/>
                </a:lnTo>
                <a:lnTo>
                  <a:pt x="913" y="32"/>
                </a:lnTo>
                <a:lnTo>
                  <a:pt x="913" y="32"/>
                </a:lnTo>
                <a:lnTo>
                  <a:pt x="913" y="32"/>
                </a:lnTo>
                <a:lnTo>
                  <a:pt x="913" y="32"/>
                </a:lnTo>
                <a:lnTo>
                  <a:pt x="913" y="32"/>
                </a:lnTo>
                <a:lnTo>
                  <a:pt x="913" y="32"/>
                </a:lnTo>
                <a:lnTo>
                  <a:pt x="908" y="32"/>
                </a:lnTo>
                <a:lnTo>
                  <a:pt x="908" y="32"/>
                </a:lnTo>
                <a:lnTo>
                  <a:pt x="899" y="27"/>
                </a:lnTo>
                <a:lnTo>
                  <a:pt x="899" y="27"/>
                </a:lnTo>
                <a:lnTo>
                  <a:pt x="899" y="27"/>
                </a:lnTo>
                <a:lnTo>
                  <a:pt x="899" y="32"/>
                </a:lnTo>
                <a:lnTo>
                  <a:pt x="904" y="32"/>
                </a:lnTo>
                <a:lnTo>
                  <a:pt x="908" y="32"/>
                </a:lnTo>
                <a:lnTo>
                  <a:pt x="908" y="32"/>
                </a:lnTo>
                <a:lnTo>
                  <a:pt x="908" y="32"/>
                </a:lnTo>
                <a:lnTo>
                  <a:pt x="913" y="36"/>
                </a:lnTo>
                <a:lnTo>
                  <a:pt x="917" y="36"/>
                </a:lnTo>
                <a:lnTo>
                  <a:pt x="917" y="36"/>
                </a:lnTo>
                <a:lnTo>
                  <a:pt x="922" y="36"/>
                </a:lnTo>
                <a:lnTo>
                  <a:pt x="922" y="45"/>
                </a:lnTo>
                <a:lnTo>
                  <a:pt x="917" y="45"/>
                </a:lnTo>
                <a:lnTo>
                  <a:pt x="917" y="50"/>
                </a:lnTo>
                <a:lnTo>
                  <a:pt x="913" y="50"/>
                </a:lnTo>
                <a:lnTo>
                  <a:pt x="908" y="54"/>
                </a:lnTo>
                <a:lnTo>
                  <a:pt x="908" y="54"/>
                </a:lnTo>
                <a:lnTo>
                  <a:pt x="908" y="54"/>
                </a:lnTo>
                <a:lnTo>
                  <a:pt x="904" y="59"/>
                </a:lnTo>
                <a:lnTo>
                  <a:pt x="904" y="59"/>
                </a:lnTo>
                <a:lnTo>
                  <a:pt x="908" y="59"/>
                </a:lnTo>
                <a:lnTo>
                  <a:pt x="908" y="59"/>
                </a:lnTo>
                <a:lnTo>
                  <a:pt x="908" y="59"/>
                </a:lnTo>
                <a:lnTo>
                  <a:pt x="904" y="63"/>
                </a:lnTo>
                <a:lnTo>
                  <a:pt x="904" y="63"/>
                </a:lnTo>
                <a:lnTo>
                  <a:pt x="899" y="68"/>
                </a:lnTo>
                <a:lnTo>
                  <a:pt x="899" y="72"/>
                </a:lnTo>
                <a:lnTo>
                  <a:pt x="895" y="72"/>
                </a:lnTo>
                <a:lnTo>
                  <a:pt x="890" y="72"/>
                </a:lnTo>
                <a:lnTo>
                  <a:pt x="895" y="77"/>
                </a:lnTo>
                <a:lnTo>
                  <a:pt x="890" y="77"/>
                </a:lnTo>
                <a:lnTo>
                  <a:pt x="886" y="77"/>
                </a:lnTo>
                <a:lnTo>
                  <a:pt x="890" y="86"/>
                </a:lnTo>
                <a:lnTo>
                  <a:pt x="890" y="86"/>
                </a:lnTo>
                <a:lnTo>
                  <a:pt x="886" y="86"/>
                </a:lnTo>
                <a:lnTo>
                  <a:pt x="890" y="86"/>
                </a:lnTo>
                <a:lnTo>
                  <a:pt x="890" y="86"/>
                </a:lnTo>
                <a:lnTo>
                  <a:pt x="895" y="86"/>
                </a:lnTo>
                <a:lnTo>
                  <a:pt x="895" y="81"/>
                </a:lnTo>
                <a:lnTo>
                  <a:pt x="895" y="81"/>
                </a:lnTo>
                <a:lnTo>
                  <a:pt x="895" y="81"/>
                </a:lnTo>
                <a:lnTo>
                  <a:pt x="895" y="81"/>
                </a:lnTo>
                <a:lnTo>
                  <a:pt x="899" y="81"/>
                </a:lnTo>
                <a:lnTo>
                  <a:pt x="904" y="81"/>
                </a:lnTo>
                <a:lnTo>
                  <a:pt x="908" y="77"/>
                </a:lnTo>
                <a:lnTo>
                  <a:pt x="908" y="77"/>
                </a:lnTo>
                <a:lnTo>
                  <a:pt x="908" y="77"/>
                </a:lnTo>
                <a:lnTo>
                  <a:pt x="908" y="77"/>
                </a:lnTo>
                <a:lnTo>
                  <a:pt x="908" y="77"/>
                </a:lnTo>
                <a:lnTo>
                  <a:pt x="913" y="77"/>
                </a:lnTo>
                <a:lnTo>
                  <a:pt x="917" y="72"/>
                </a:lnTo>
                <a:lnTo>
                  <a:pt x="917" y="72"/>
                </a:lnTo>
                <a:lnTo>
                  <a:pt x="917" y="72"/>
                </a:lnTo>
                <a:lnTo>
                  <a:pt x="917" y="72"/>
                </a:lnTo>
                <a:lnTo>
                  <a:pt x="922" y="72"/>
                </a:lnTo>
                <a:lnTo>
                  <a:pt x="922" y="68"/>
                </a:lnTo>
                <a:lnTo>
                  <a:pt x="926" y="68"/>
                </a:lnTo>
                <a:lnTo>
                  <a:pt x="926" y="68"/>
                </a:lnTo>
                <a:lnTo>
                  <a:pt x="926" y="68"/>
                </a:lnTo>
                <a:lnTo>
                  <a:pt x="922" y="68"/>
                </a:lnTo>
                <a:lnTo>
                  <a:pt x="922" y="68"/>
                </a:lnTo>
                <a:lnTo>
                  <a:pt x="917" y="68"/>
                </a:lnTo>
                <a:lnTo>
                  <a:pt x="917" y="68"/>
                </a:lnTo>
                <a:lnTo>
                  <a:pt x="913" y="68"/>
                </a:lnTo>
                <a:lnTo>
                  <a:pt x="913" y="68"/>
                </a:lnTo>
                <a:lnTo>
                  <a:pt x="913" y="63"/>
                </a:lnTo>
                <a:lnTo>
                  <a:pt x="913" y="63"/>
                </a:lnTo>
                <a:lnTo>
                  <a:pt x="913" y="63"/>
                </a:lnTo>
                <a:lnTo>
                  <a:pt x="913" y="63"/>
                </a:lnTo>
                <a:lnTo>
                  <a:pt x="922" y="63"/>
                </a:lnTo>
                <a:lnTo>
                  <a:pt x="922" y="63"/>
                </a:lnTo>
                <a:lnTo>
                  <a:pt x="922" y="63"/>
                </a:lnTo>
                <a:lnTo>
                  <a:pt x="926" y="59"/>
                </a:lnTo>
                <a:lnTo>
                  <a:pt x="926" y="63"/>
                </a:lnTo>
                <a:lnTo>
                  <a:pt x="926" y="63"/>
                </a:lnTo>
                <a:lnTo>
                  <a:pt x="926" y="63"/>
                </a:lnTo>
                <a:lnTo>
                  <a:pt x="926" y="63"/>
                </a:lnTo>
                <a:lnTo>
                  <a:pt x="931" y="63"/>
                </a:lnTo>
                <a:lnTo>
                  <a:pt x="935" y="68"/>
                </a:lnTo>
                <a:lnTo>
                  <a:pt x="940" y="68"/>
                </a:lnTo>
                <a:lnTo>
                  <a:pt x="940" y="68"/>
                </a:lnTo>
                <a:lnTo>
                  <a:pt x="944" y="63"/>
                </a:lnTo>
                <a:lnTo>
                  <a:pt x="944" y="63"/>
                </a:lnTo>
                <a:lnTo>
                  <a:pt x="944" y="63"/>
                </a:lnTo>
                <a:lnTo>
                  <a:pt x="940" y="63"/>
                </a:lnTo>
                <a:lnTo>
                  <a:pt x="940" y="63"/>
                </a:lnTo>
                <a:lnTo>
                  <a:pt x="944" y="63"/>
                </a:lnTo>
                <a:lnTo>
                  <a:pt x="949" y="63"/>
                </a:lnTo>
                <a:lnTo>
                  <a:pt x="949" y="63"/>
                </a:lnTo>
                <a:lnTo>
                  <a:pt x="953" y="68"/>
                </a:lnTo>
                <a:lnTo>
                  <a:pt x="953" y="68"/>
                </a:lnTo>
                <a:lnTo>
                  <a:pt x="953" y="68"/>
                </a:lnTo>
                <a:lnTo>
                  <a:pt x="958" y="72"/>
                </a:lnTo>
                <a:lnTo>
                  <a:pt x="958" y="72"/>
                </a:lnTo>
                <a:lnTo>
                  <a:pt x="962" y="77"/>
                </a:lnTo>
                <a:lnTo>
                  <a:pt x="967" y="77"/>
                </a:lnTo>
                <a:lnTo>
                  <a:pt x="967" y="77"/>
                </a:lnTo>
                <a:lnTo>
                  <a:pt x="967" y="81"/>
                </a:lnTo>
                <a:lnTo>
                  <a:pt x="967" y="81"/>
                </a:lnTo>
                <a:lnTo>
                  <a:pt x="967" y="81"/>
                </a:lnTo>
                <a:lnTo>
                  <a:pt x="971" y="81"/>
                </a:lnTo>
                <a:lnTo>
                  <a:pt x="971" y="86"/>
                </a:lnTo>
                <a:lnTo>
                  <a:pt x="976" y="86"/>
                </a:lnTo>
                <a:lnTo>
                  <a:pt x="976" y="81"/>
                </a:lnTo>
                <a:lnTo>
                  <a:pt x="976" y="81"/>
                </a:lnTo>
                <a:lnTo>
                  <a:pt x="971" y="81"/>
                </a:lnTo>
                <a:lnTo>
                  <a:pt x="971" y="81"/>
                </a:lnTo>
                <a:lnTo>
                  <a:pt x="967" y="81"/>
                </a:lnTo>
                <a:lnTo>
                  <a:pt x="967" y="81"/>
                </a:lnTo>
                <a:lnTo>
                  <a:pt x="967" y="77"/>
                </a:lnTo>
                <a:lnTo>
                  <a:pt x="967" y="77"/>
                </a:lnTo>
                <a:lnTo>
                  <a:pt x="967" y="77"/>
                </a:lnTo>
                <a:lnTo>
                  <a:pt x="962" y="72"/>
                </a:lnTo>
                <a:lnTo>
                  <a:pt x="962" y="72"/>
                </a:lnTo>
                <a:lnTo>
                  <a:pt x="962" y="72"/>
                </a:lnTo>
                <a:lnTo>
                  <a:pt x="962" y="72"/>
                </a:lnTo>
                <a:lnTo>
                  <a:pt x="962" y="72"/>
                </a:lnTo>
                <a:lnTo>
                  <a:pt x="962" y="72"/>
                </a:lnTo>
                <a:lnTo>
                  <a:pt x="962" y="72"/>
                </a:lnTo>
                <a:lnTo>
                  <a:pt x="958" y="68"/>
                </a:lnTo>
                <a:lnTo>
                  <a:pt x="958" y="68"/>
                </a:lnTo>
                <a:lnTo>
                  <a:pt x="958" y="68"/>
                </a:lnTo>
                <a:lnTo>
                  <a:pt x="962" y="68"/>
                </a:lnTo>
                <a:lnTo>
                  <a:pt x="967" y="68"/>
                </a:lnTo>
                <a:lnTo>
                  <a:pt x="971" y="63"/>
                </a:lnTo>
                <a:lnTo>
                  <a:pt x="981" y="63"/>
                </a:lnTo>
                <a:lnTo>
                  <a:pt x="994" y="63"/>
                </a:lnTo>
                <a:lnTo>
                  <a:pt x="1003" y="63"/>
                </a:lnTo>
                <a:lnTo>
                  <a:pt x="1008" y="63"/>
                </a:lnTo>
                <a:lnTo>
                  <a:pt x="1008" y="63"/>
                </a:lnTo>
                <a:lnTo>
                  <a:pt x="1012" y="63"/>
                </a:lnTo>
                <a:lnTo>
                  <a:pt x="1008" y="63"/>
                </a:lnTo>
                <a:lnTo>
                  <a:pt x="1008" y="63"/>
                </a:lnTo>
                <a:lnTo>
                  <a:pt x="1008" y="68"/>
                </a:lnTo>
                <a:lnTo>
                  <a:pt x="1012" y="68"/>
                </a:lnTo>
                <a:lnTo>
                  <a:pt x="1017" y="72"/>
                </a:lnTo>
                <a:lnTo>
                  <a:pt x="1026" y="72"/>
                </a:lnTo>
                <a:lnTo>
                  <a:pt x="1030" y="72"/>
                </a:lnTo>
                <a:lnTo>
                  <a:pt x="1030" y="72"/>
                </a:lnTo>
                <a:lnTo>
                  <a:pt x="1039" y="72"/>
                </a:lnTo>
                <a:lnTo>
                  <a:pt x="1044" y="72"/>
                </a:lnTo>
                <a:lnTo>
                  <a:pt x="1044" y="72"/>
                </a:lnTo>
                <a:lnTo>
                  <a:pt x="1048" y="72"/>
                </a:lnTo>
                <a:lnTo>
                  <a:pt x="1053" y="72"/>
                </a:lnTo>
                <a:lnTo>
                  <a:pt x="1053" y="72"/>
                </a:lnTo>
                <a:lnTo>
                  <a:pt x="1057" y="72"/>
                </a:lnTo>
                <a:lnTo>
                  <a:pt x="1057" y="72"/>
                </a:lnTo>
                <a:lnTo>
                  <a:pt x="1062" y="72"/>
                </a:lnTo>
                <a:lnTo>
                  <a:pt x="1062" y="72"/>
                </a:lnTo>
                <a:lnTo>
                  <a:pt x="1062" y="72"/>
                </a:lnTo>
                <a:lnTo>
                  <a:pt x="1057" y="72"/>
                </a:lnTo>
                <a:lnTo>
                  <a:pt x="1057" y="68"/>
                </a:lnTo>
                <a:lnTo>
                  <a:pt x="1057" y="68"/>
                </a:lnTo>
                <a:lnTo>
                  <a:pt x="1062" y="72"/>
                </a:lnTo>
                <a:lnTo>
                  <a:pt x="1062" y="72"/>
                </a:lnTo>
                <a:lnTo>
                  <a:pt x="1062" y="68"/>
                </a:lnTo>
                <a:lnTo>
                  <a:pt x="1062" y="68"/>
                </a:lnTo>
                <a:lnTo>
                  <a:pt x="1062" y="68"/>
                </a:lnTo>
                <a:lnTo>
                  <a:pt x="1062" y="68"/>
                </a:lnTo>
                <a:lnTo>
                  <a:pt x="1062" y="68"/>
                </a:lnTo>
                <a:lnTo>
                  <a:pt x="1062" y="68"/>
                </a:lnTo>
                <a:lnTo>
                  <a:pt x="1062" y="63"/>
                </a:lnTo>
                <a:lnTo>
                  <a:pt x="1057" y="63"/>
                </a:lnTo>
                <a:lnTo>
                  <a:pt x="1057" y="63"/>
                </a:lnTo>
                <a:lnTo>
                  <a:pt x="1053" y="63"/>
                </a:lnTo>
                <a:lnTo>
                  <a:pt x="1053" y="59"/>
                </a:lnTo>
                <a:lnTo>
                  <a:pt x="1053" y="59"/>
                </a:lnTo>
                <a:lnTo>
                  <a:pt x="1053" y="59"/>
                </a:lnTo>
                <a:lnTo>
                  <a:pt x="1053" y="59"/>
                </a:lnTo>
                <a:lnTo>
                  <a:pt x="1053" y="59"/>
                </a:lnTo>
                <a:lnTo>
                  <a:pt x="1053" y="59"/>
                </a:lnTo>
                <a:lnTo>
                  <a:pt x="1057" y="54"/>
                </a:lnTo>
                <a:lnTo>
                  <a:pt x="1057" y="54"/>
                </a:lnTo>
                <a:lnTo>
                  <a:pt x="1062" y="54"/>
                </a:lnTo>
                <a:lnTo>
                  <a:pt x="1075" y="59"/>
                </a:lnTo>
                <a:lnTo>
                  <a:pt x="1075" y="59"/>
                </a:lnTo>
                <a:lnTo>
                  <a:pt x="1075" y="59"/>
                </a:lnTo>
                <a:lnTo>
                  <a:pt x="1075" y="59"/>
                </a:lnTo>
                <a:lnTo>
                  <a:pt x="1080" y="59"/>
                </a:lnTo>
                <a:lnTo>
                  <a:pt x="1080" y="59"/>
                </a:lnTo>
                <a:lnTo>
                  <a:pt x="1080" y="59"/>
                </a:lnTo>
                <a:lnTo>
                  <a:pt x="1080" y="59"/>
                </a:lnTo>
                <a:lnTo>
                  <a:pt x="1084" y="59"/>
                </a:lnTo>
                <a:lnTo>
                  <a:pt x="1084" y="59"/>
                </a:lnTo>
                <a:lnTo>
                  <a:pt x="1084" y="59"/>
                </a:lnTo>
                <a:lnTo>
                  <a:pt x="1084" y="59"/>
                </a:lnTo>
                <a:lnTo>
                  <a:pt x="1089" y="59"/>
                </a:lnTo>
                <a:lnTo>
                  <a:pt x="1089" y="59"/>
                </a:lnTo>
                <a:lnTo>
                  <a:pt x="1089" y="59"/>
                </a:lnTo>
                <a:lnTo>
                  <a:pt x="1089" y="59"/>
                </a:lnTo>
                <a:lnTo>
                  <a:pt x="1093" y="59"/>
                </a:lnTo>
                <a:lnTo>
                  <a:pt x="1098" y="59"/>
                </a:lnTo>
                <a:lnTo>
                  <a:pt x="1098" y="59"/>
                </a:lnTo>
                <a:lnTo>
                  <a:pt x="1102" y="59"/>
                </a:lnTo>
                <a:lnTo>
                  <a:pt x="1102" y="59"/>
                </a:lnTo>
                <a:lnTo>
                  <a:pt x="1102" y="59"/>
                </a:lnTo>
                <a:lnTo>
                  <a:pt x="1107" y="59"/>
                </a:lnTo>
                <a:lnTo>
                  <a:pt x="1107" y="59"/>
                </a:lnTo>
                <a:lnTo>
                  <a:pt x="1107" y="59"/>
                </a:lnTo>
                <a:lnTo>
                  <a:pt x="1112" y="59"/>
                </a:lnTo>
                <a:lnTo>
                  <a:pt x="1112" y="63"/>
                </a:lnTo>
                <a:lnTo>
                  <a:pt x="1116" y="63"/>
                </a:lnTo>
                <a:lnTo>
                  <a:pt x="1116" y="63"/>
                </a:lnTo>
                <a:lnTo>
                  <a:pt x="1116" y="63"/>
                </a:lnTo>
                <a:lnTo>
                  <a:pt x="1116" y="63"/>
                </a:lnTo>
                <a:lnTo>
                  <a:pt x="1121" y="63"/>
                </a:lnTo>
                <a:lnTo>
                  <a:pt x="1116" y="63"/>
                </a:lnTo>
                <a:lnTo>
                  <a:pt x="1116" y="63"/>
                </a:lnTo>
                <a:lnTo>
                  <a:pt x="1116" y="68"/>
                </a:lnTo>
                <a:lnTo>
                  <a:pt x="1121" y="68"/>
                </a:lnTo>
                <a:lnTo>
                  <a:pt x="1121" y="68"/>
                </a:lnTo>
                <a:lnTo>
                  <a:pt x="1125" y="68"/>
                </a:lnTo>
                <a:lnTo>
                  <a:pt x="1130" y="68"/>
                </a:lnTo>
                <a:lnTo>
                  <a:pt x="1130" y="68"/>
                </a:lnTo>
                <a:lnTo>
                  <a:pt x="1125" y="72"/>
                </a:lnTo>
                <a:lnTo>
                  <a:pt x="1125" y="72"/>
                </a:lnTo>
                <a:lnTo>
                  <a:pt x="1125" y="72"/>
                </a:lnTo>
                <a:lnTo>
                  <a:pt x="1125" y="72"/>
                </a:lnTo>
                <a:lnTo>
                  <a:pt x="1125" y="72"/>
                </a:lnTo>
                <a:lnTo>
                  <a:pt x="1134" y="72"/>
                </a:lnTo>
                <a:lnTo>
                  <a:pt x="1134" y="72"/>
                </a:lnTo>
                <a:lnTo>
                  <a:pt x="1139" y="77"/>
                </a:lnTo>
                <a:lnTo>
                  <a:pt x="1143" y="77"/>
                </a:lnTo>
                <a:lnTo>
                  <a:pt x="1143" y="81"/>
                </a:lnTo>
                <a:lnTo>
                  <a:pt x="1139" y="81"/>
                </a:lnTo>
                <a:lnTo>
                  <a:pt x="1130" y="77"/>
                </a:lnTo>
                <a:lnTo>
                  <a:pt x="1125" y="77"/>
                </a:lnTo>
                <a:lnTo>
                  <a:pt x="1121" y="77"/>
                </a:lnTo>
                <a:lnTo>
                  <a:pt x="1121" y="77"/>
                </a:lnTo>
                <a:lnTo>
                  <a:pt x="1125" y="77"/>
                </a:lnTo>
                <a:lnTo>
                  <a:pt x="1125" y="77"/>
                </a:lnTo>
                <a:lnTo>
                  <a:pt x="1134" y="81"/>
                </a:lnTo>
                <a:lnTo>
                  <a:pt x="1148" y="86"/>
                </a:lnTo>
                <a:lnTo>
                  <a:pt x="1148" y="86"/>
                </a:lnTo>
                <a:lnTo>
                  <a:pt x="1148" y="86"/>
                </a:lnTo>
                <a:lnTo>
                  <a:pt x="1148" y="81"/>
                </a:lnTo>
                <a:lnTo>
                  <a:pt x="1143" y="81"/>
                </a:lnTo>
                <a:lnTo>
                  <a:pt x="1148" y="81"/>
                </a:lnTo>
                <a:lnTo>
                  <a:pt x="1148" y="81"/>
                </a:lnTo>
                <a:lnTo>
                  <a:pt x="1152" y="86"/>
                </a:lnTo>
                <a:lnTo>
                  <a:pt x="1152" y="86"/>
                </a:lnTo>
                <a:lnTo>
                  <a:pt x="1148" y="86"/>
                </a:lnTo>
                <a:lnTo>
                  <a:pt x="1148" y="86"/>
                </a:lnTo>
                <a:lnTo>
                  <a:pt x="1152" y="86"/>
                </a:lnTo>
                <a:lnTo>
                  <a:pt x="1152" y="86"/>
                </a:lnTo>
                <a:lnTo>
                  <a:pt x="1157" y="90"/>
                </a:lnTo>
                <a:lnTo>
                  <a:pt x="1161" y="90"/>
                </a:lnTo>
                <a:lnTo>
                  <a:pt x="1170" y="95"/>
                </a:lnTo>
                <a:lnTo>
                  <a:pt x="1175" y="95"/>
                </a:lnTo>
                <a:lnTo>
                  <a:pt x="1179" y="99"/>
                </a:lnTo>
                <a:lnTo>
                  <a:pt x="1184" y="99"/>
                </a:lnTo>
                <a:lnTo>
                  <a:pt x="1184" y="99"/>
                </a:lnTo>
                <a:lnTo>
                  <a:pt x="1184" y="95"/>
                </a:lnTo>
                <a:lnTo>
                  <a:pt x="1184" y="99"/>
                </a:lnTo>
                <a:lnTo>
                  <a:pt x="1188" y="99"/>
                </a:lnTo>
                <a:lnTo>
                  <a:pt x="1193" y="99"/>
                </a:lnTo>
                <a:lnTo>
                  <a:pt x="1193" y="99"/>
                </a:lnTo>
                <a:lnTo>
                  <a:pt x="1193" y="99"/>
                </a:lnTo>
                <a:lnTo>
                  <a:pt x="1193" y="99"/>
                </a:lnTo>
                <a:lnTo>
                  <a:pt x="1193" y="99"/>
                </a:lnTo>
                <a:lnTo>
                  <a:pt x="1188" y="95"/>
                </a:lnTo>
                <a:lnTo>
                  <a:pt x="1188" y="90"/>
                </a:lnTo>
                <a:lnTo>
                  <a:pt x="1188" y="90"/>
                </a:lnTo>
                <a:lnTo>
                  <a:pt x="1188" y="90"/>
                </a:lnTo>
                <a:lnTo>
                  <a:pt x="1188" y="90"/>
                </a:lnTo>
                <a:lnTo>
                  <a:pt x="1184" y="86"/>
                </a:lnTo>
                <a:lnTo>
                  <a:pt x="1184" y="86"/>
                </a:lnTo>
                <a:lnTo>
                  <a:pt x="1179" y="81"/>
                </a:lnTo>
                <a:lnTo>
                  <a:pt x="1179" y="81"/>
                </a:lnTo>
                <a:lnTo>
                  <a:pt x="1179" y="77"/>
                </a:lnTo>
                <a:lnTo>
                  <a:pt x="1179" y="81"/>
                </a:lnTo>
                <a:lnTo>
                  <a:pt x="1184" y="81"/>
                </a:lnTo>
                <a:lnTo>
                  <a:pt x="1184" y="81"/>
                </a:lnTo>
                <a:lnTo>
                  <a:pt x="1184" y="81"/>
                </a:lnTo>
                <a:lnTo>
                  <a:pt x="1193" y="86"/>
                </a:lnTo>
                <a:lnTo>
                  <a:pt x="1197" y="86"/>
                </a:lnTo>
                <a:lnTo>
                  <a:pt x="1202" y="86"/>
                </a:lnTo>
                <a:lnTo>
                  <a:pt x="1206" y="86"/>
                </a:lnTo>
                <a:lnTo>
                  <a:pt x="1211" y="86"/>
                </a:lnTo>
                <a:lnTo>
                  <a:pt x="1211" y="86"/>
                </a:lnTo>
                <a:lnTo>
                  <a:pt x="1211" y="81"/>
                </a:lnTo>
                <a:lnTo>
                  <a:pt x="1215" y="81"/>
                </a:lnTo>
                <a:lnTo>
                  <a:pt x="1215" y="81"/>
                </a:lnTo>
                <a:lnTo>
                  <a:pt x="1220" y="81"/>
                </a:lnTo>
                <a:lnTo>
                  <a:pt x="1220" y="81"/>
                </a:lnTo>
                <a:lnTo>
                  <a:pt x="1224" y="81"/>
                </a:lnTo>
                <a:lnTo>
                  <a:pt x="1233" y="81"/>
                </a:lnTo>
                <a:lnTo>
                  <a:pt x="1238" y="86"/>
                </a:lnTo>
                <a:lnTo>
                  <a:pt x="1243" y="86"/>
                </a:lnTo>
                <a:lnTo>
                  <a:pt x="1247" y="86"/>
                </a:lnTo>
                <a:lnTo>
                  <a:pt x="1247" y="86"/>
                </a:lnTo>
                <a:lnTo>
                  <a:pt x="1252" y="86"/>
                </a:lnTo>
                <a:lnTo>
                  <a:pt x="1252" y="86"/>
                </a:lnTo>
                <a:lnTo>
                  <a:pt x="1247" y="86"/>
                </a:lnTo>
                <a:lnTo>
                  <a:pt x="1247" y="86"/>
                </a:lnTo>
                <a:lnTo>
                  <a:pt x="1247" y="86"/>
                </a:lnTo>
                <a:lnTo>
                  <a:pt x="1247" y="86"/>
                </a:lnTo>
                <a:lnTo>
                  <a:pt x="1247" y="86"/>
                </a:lnTo>
                <a:lnTo>
                  <a:pt x="1247" y="86"/>
                </a:lnTo>
                <a:lnTo>
                  <a:pt x="1247" y="81"/>
                </a:lnTo>
                <a:lnTo>
                  <a:pt x="1247" y="81"/>
                </a:lnTo>
                <a:lnTo>
                  <a:pt x="1247" y="81"/>
                </a:lnTo>
                <a:lnTo>
                  <a:pt x="1243" y="81"/>
                </a:lnTo>
                <a:lnTo>
                  <a:pt x="1243" y="81"/>
                </a:lnTo>
                <a:lnTo>
                  <a:pt x="1243" y="81"/>
                </a:lnTo>
                <a:lnTo>
                  <a:pt x="1243" y="81"/>
                </a:lnTo>
                <a:lnTo>
                  <a:pt x="1243" y="81"/>
                </a:lnTo>
                <a:lnTo>
                  <a:pt x="1243" y="77"/>
                </a:lnTo>
                <a:lnTo>
                  <a:pt x="1243" y="77"/>
                </a:lnTo>
                <a:lnTo>
                  <a:pt x="1247" y="81"/>
                </a:lnTo>
                <a:lnTo>
                  <a:pt x="1243" y="77"/>
                </a:lnTo>
                <a:lnTo>
                  <a:pt x="1247" y="77"/>
                </a:lnTo>
                <a:lnTo>
                  <a:pt x="1252" y="77"/>
                </a:lnTo>
                <a:lnTo>
                  <a:pt x="1256" y="81"/>
                </a:lnTo>
                <a:lnTo>
                  <a:pt x="1256" y="81"/>
                </a:lnTo>
                <a:lnTo>
                  <a:pt x="1256" y="81"/>
                </a:lnTo>
                <a:lnTo>
                  <a:pt x="1261" y="77"/>
                </a:lnTo>
                <a:lnTo>
                  <a:pt x="1261" y="77"/>
                </a:lnTo>
                <a:lnTo>
                  <a:pt x="1252" y="77"/>
                </a:lnTo>
                <a:lnTo>
                  <a:pt x="1247" y="72"/>
                </a:lnTo>
                <a:lnTo>
                  <a:pt x="1247" y="72"/>
                </a:lnTo>
                <a:lnTo>
                  <a:pt x="1243" y="72"/>
                </a:lnTo>
                <a:lnTo>
                  <a:pt x="1247" y="72"/>
                </a:lnTo>
                <a:lnTo>
                  <a:pt x="1243" y="68"/>
                </a:lnTo>
                <a:lnTo>
                  <a:pt x="1243" y="68"/>
                </a:lnTo>
                <a:lnTo>
                  <a:pt x="1247" y="68"/>
                </a:lnTo>
                <a:lnTo>
                  <a:pt x="1243" y="68"/>
                </a:lnTo>
                <a:lnTo>
                  <a:pt x="1238" y="68"/>
                </a:lnTo>
                <a:lnTo>
                  <a:pt x="1238" y="68"/>
                </a:lnTo>
                <a:lnTo>
                  <a:pt x="1238" y="68"/>
                </a:lnTo>
                <a:lnTo>
                  <a:pt x="1238" y="68"/>
                </a:lnTo>
                <a:lnTo>
                  <a:pt x="1233" y="68"/>
                </a:lnTo>
                <a:lnTo>
                  <a:pt x="1233" y="68"/>
                </a:lnTo>
                <a:lnTo>
                  <a:pt x="1233" y="63"/>
                </a:lnTo>
                <a:lnTo>
                  <a:pt x="1233" y="63"/>
                </a:lnTo>
                <a:lnTo>
                  <a:pt x="1238" y="63"/>
                </a:lnTo>
                <a:lnTo>
                  <a:pt x="1243" y="63"/>
                </a:lnTo>
                <a:lnTo>
                  <a:pt x="1243" y="59"/>
                </a:lnTo>
                <a:lnTo>
                  <a:pt x="1243" y="59"/>
                </a:lnTo>
                <a:lnTo>
                  <a:pt x="1238" y="59"/>
                </a:lnTo>
                <a:lnTo>
                  <a:pt x="1233" y="54"/>
                </a:lnTo>
                <a:lnTo>
                  <a:pt x="1233" y="54"/>
                </a:lnTo>
                <a:lnTo>
                  <a:pt x="1233" y="54"/>
                </a:lnTo>
                <a:lnTo>
                  <a:pt x="1233" y="54"/>
                </a:lnTo>
                <a:lnTo>
                  <a:pt x="1238" y="54"/>
                </a:lnTo>
                <a:lnTo>
                  <a:pt x="1243" y="54"/>
                </a:lnTo>
                <a:lnTo>
                  <a:pt x="1252" y="54"/>
                </a:lnTo>
                <a:lnTo>
                  <a:pt x="1265" y="54"/>
                </a:lnTo>
                <a:lnTo>
                  <a:pt x="1265" y="54"/>
                </a:lnTo>
                <a:lnTo>
                  <a:pt x="1274" y="54"/>
                </a:lnTo>
                <a:lnTo>
                  <a:pt x="1274" y="54"/>
                </a:lnTo>
                <a:lnTo>
                  <a:pt x="1283" y="54"/>
                </a:lnTo>
                <a:lnTo>
                  <a:pt x="1288" y="54"/>
                </a:lnTo>
                <a:lnTo>
                  <a:pt x="1288" y="54"/>
                </a:lnTo>
                <a:lnTo>
                  <a:pt x="1292" y="54"/>
                </a:lnTo>
                <a:lnTo>
                  <a:pt x="1297" y="59"/>
                </a:lnTo>
                <a:lnTo>
                  <a:pt x="1297" y="59"/>
                </a:lnTo>
                <a:lnTo>
                  <a:pt x="1292" y="59"/>
                </a:lnTo>
                <a:lnTo>
                  <a:pt x="1288" y="59"/>
                </a:lnTo>
                <a:lnTo>
                  <a:pt x="1283" y="59"/>
                </a:lnTo>
                <a:lnTo>
                  <a:pt x="1283" y="59"/>
                </a:lnTo>
                <a:lnTo>
                  <a:pt x="1283" y="59"/>
                </a:lnTo>
                <a:lnTo>
                  <a:pt x="1283" y="63"/>
                </a:lnTo>
                <a:lnTo>
                  <a:pt x="1283" y="63"/>
                </a:lnTo>
                <a:lnTo>
                  <a:pt x="1283" y="63"/>
                </a:lnTo>
                <a:lnTo>
                  <a:pt x="1288" y="63"/>
                </a:lnTo>
                <a:lnTo>
                  <a:pt x="1288" y="59"/>
                </a:lnTo>
                <a:lnTo>
                  <a:pt x="1301" y="59"/>
                </a:lnTo>
                <a:lnTo>
                  <a:pt x="1306" y="59"/>
                </a:lnTo>
                <a:lnTo>
                  <a:pt x="1306" y="59"/>
                </a:lnTo>
                <a:lnTo>
                  <a:pt x="1306" y="63"/>
                </a:lnTo>
                <a:lnTo>
                  <a:pt x="1306" y="63"/>
                </a:lnTo>
                <a:lnTo>
                  <a:pt x="1306" y="63"/>
                </a:lnTo>
                <a:lnTo>
                  <a:pt x="1306" y="63"/>
                </a:lnTo>
                <a:lnTo>
                  <a:pt x="1301" y="63"/>
                </a:lnTo>
                <a:lnTo>
                  <a:pt x="1301" y="63"/>
                </a:lnTo>
                <a:lnTo>
                  <a:pt x="1301" y="63"/>
                </a:lnTo>
                <a:lnTo>
                  <a:pt x="1297" y="59"/>
                </a:lnTo>
                <a:lnTo>
                  <a:pt x="1297" y="59"/>
                </a:lnTo>
                <a:lnTo>
                  <a:pt x="1297" y="59"/>
                </a:lnTo>
                <a:lnTo>
                  <a:pt x="1297" y="63"/>
                </a:lnTo>
                <a:lnTo>
                  <a:pt x="1301" y="63"/>
                </a:lnTo>
                <a:lnTo>
                  <a:pt x="1301" y="63"/>
                </a:lnTo>
                <a:lnTo>
                  <a:pt x="1306" y="63"/>
                </a:lnTo>
                <a:lnTo>
                  <a:pt x="1301" y="68"/>
                </a:lnTo>
                <a:lnTo>
                  <a:pt x="1301" y="68"/>
                </a:lnTo>
                <a:lnTo>
                  <a:pt x="1297" y="68"/>
                </a:lnTo>
                <a:lnTo>
                  <a:pt x="1297" y="68"/>
                </a:lnTo>
                <a:lnTo>
                  <a:pt x="1297" y="68"/>
                </a:lnTo>
                <a:lnTo>
                  <a:pt x="1301" y="68"/>
                </a:lnTo>
                <a:lnTo>
                  <a:pt x="1301" y="68"/>
                </a:lnTo>
                <a:lnTo>
                  <a:pt x="1301" y="68"/>
                </a:lnTo>
                <a:lnTo>
                  <a:pt x="1301" y="68"/>
                </a:lnTo>
                <a:lnTo>
                  <a:pt x="1306" y="68"/>
                </a:lnTo>
                <a:lnTo>
                  <a:pt x="1306" y="68"/>
                </a:lnTo>
                <a:lnTo>
                  <a:pt x="1310" y="68"/>
                </a:lnTo>
                <a:lnTo>
                  <a:pt x="1310" y="68"/>
                </a:lnTo>
                <a:lnTo>
                  <a:pt x="1310" y="63"/>
                </a:lnTo>
                <a:lnTo>
                  <a:pt x="1310" y="59"/>
                </a:lnTo>
                <a:lnTo>
                  <a:pt x="1306" y="59"/>
                </a:lnTo>
                <a:lnTo>
                  <a:pt x="1310" y="59"/>
                </a:lnTo>
                <a:lnTo>
                  <a:pt x="1310" y="59"/>
                </a:lnTo>
                <a:lnTo>
                  <a:pt x="1319" y="54"/>
                </a:lnTo>
                <a:lnTo>
                  <a:pt x="1324" y="59"/>
                </a:lnTo>
                <a:lnTo>
                  <a:pt x="1333" y="59"/>
                </a:lnTo>
                <a:lnTo>
                  <a:pt x="1337" y="59"/>
                </a:lnTo>
                <a:lnTo>
                  <a:pt x="1342" y="59"/>
                </a:lnTo>
                <a:lnTo>
                  <a:pt x="1342" y="59"/>
                </a:lnTo>
                <a:lnTo>
                  <a:pt x="1346" y="63"/>
                </a:lnTo>
                <a:lnTo>
                  <a:pt x="1346" y="63"/>
                </a:lnTo>
                <a:lnTo>
                  <a:pt x="1342" y="63"/>
                </a:lnTo>
                <a:lnTo>
                  <a:pt x="1337" y="63"/>
                </a:lnTo>
                <a:lnTo>
                  <a:pt x="1337" y="63"/>
                </a:lnTo>
                <a:lnTo>
                  <a:pt x="1337" y="63"/>
                </a:lnTo>
                <a:lnTo>
                  <a:pt x="1337" y="63"/>
                </a:lnTo>
                <a:lnTo>
                  <a:pt x="1342" y="68"/>
                </a:lnTo>
                <a:lnTo>
                  <a:pt x="1342" y="68"/>
                </a:lnTo>
                <a:lnTo>
                  <a:pt x="1346" y="68"/>
                </a:lnTo>
                <a:lnTo>
                  <a:pt x="1351" y="68"/>
                </a:lnTo>
                <a:lnTo>
                  <a:pt x="1351" y="68"/>
                </a:lnTo>
                <a:lnTo>
                  <a:pt x="1355" y="68"/>
                </a:lnTo>
                <a:lnTo>
                  <a:pt x="1355" y="68"/>
                </a:lnTo>
                <a:lnTo>
                  <a:pt x="1360" y="68"/>
                </a:lnTo>
                <a:lnTo>
                  <a:pt x="1360" y="68"/>
                </a:lnTo>
                <a:lnTo>
                  <a:pt x="1365" y="68"/>
                </a:lnTo>
                <a:lnTo>
                  <a:pt x="1365" y="68"/>
                </a:lnTo>
                <a:lnTo>
                  <a:pt x="1365" y="68"/>
                </a:lnTo>
                <a:lnTo>
                  <a:pt x="1365" y="72"/>
                </a:lnTo>
                <a:lnTo>
                  <a:pt x="1365" y="72"/>
                </a:lnTo>
                <a:lnTo>
                  <a:pt x="1365" y="68"/>
                </a:lnTo>
                <a:lnTo>
                  <a:pt x="1369" y="68"/>
                </a:lnTo>
                <a:lnTo>
                  <a:pt x="1369" y="68"/>
                </a:lnTo>
                <a:lnTo>
                  <a:pt x="1374" y="68"/>
                </a:lnTo>
                <a:lnTo>
                  <a:pt x="1378" y="72"/>
                </a:lnTo>
                <a:lnTo>
                  <a:pt x="1387" y="72"/>
                </a:lnTo>
                <a:lnTo>
                  <a:pt x="1387" y="72"/>
                </a:lnTo>
                <a:lnTo>
                  <a:pt x="1387" y="72"/>
                </a:lnTo>
                <a:lnTo>
                  <a:pt x="1396" y="77"/>
                </a:lnTo>
                <a:lnTo>
                  <a:pt x="1401" y="77"/>
                </a:lnTo>
                <a:lnTo>
                  <a:pt x="1405" y="72"/>
                </a:lnTo>
                <a:lnTo>
                  <a:pt x="1405" y="72"/>
                </a:lnTo>
                <a:lnTo>
                  <a:pt x="1410" y="72"/>
                </a:lnTo>
                <a:lnTo>
                  <a:pt x="1414" y="68"/>
                </a:lnTo>
                <a:lnTo>
                  <a:pt x="1419" y="68"/>
                </a:lnTo>
                <a:lnTo>
                  <a:pt x="1419" y="68"/>
                </a:lnTo>
                <a:lnTo>
                  <a:pt x="1428" y="68"/>
                </a:lnTo>
                <a:lnTo>
                  <a:pt x="1437" y="68"/>
                </a:lnTo>
                <a:lnTo>
                  <a:pt x="1441" y="68"/>
                </a:lnTo>
                <a:lnTo>
                  <a:pt x="1450" y="68"/>
                </a:lnTo>
                <a:lnTo>
                  <a:pt x="1459" y="68"/>
                </a:lnTo>
                <a:lnTo>
                  <a:pt x="1468" y="68"/>
                </a:lnTo>
                <a:lnTo>
                  <a:pt x="1468" y="72"/>
                </a:lnTo>
                <a:lnTo>
                  <a:pt x="1473" y="72"/>
                </a:lnTo>
                <a:lnTo>
                  <a:pt x="1477" y="72"/>
                </a:lnTo>
                <a:lnTo>
                  <a:pt x="1477" y="77"/>
                </a:lnTo>
                <a:lnTo>
                  <a:pt x="1482" y="77"/>
                </a:lnTo>
                <a:lnTo>
                  <a:pt x="1482" y="77"/>
                </a:lnTo>
                <a:lnTo>
                  <a:pt x="1486" y="77"/>
                </a:lnTo>
                <a:lnTo>
                  <a:pt x="1486" y="81"/>
                </a:lnTo>
                <a:lnTo>
                  <a:pt x="1491" y="81"/>
                </a:lnTo>
                <a:lnTo>
                  <a:pt x="1491" y="81"/>
                </a:lnTo>
                <a:lnTo>
                  <a:pt x="1496" y="86"/>
                </a:lnTo>
                <a:lnTo>
                  <a:pt x="1505" y="86"/>
                </a:lnTo>
                <a:lnTo>
                  <a:pt x="1509" y="86"/>
                </a:lnTo>
                <a:lnTo>
                  <a:pt x="1514" y="86"/>
                </a:lnTo>
                <a:lnTo>
                  <a:pt x="1514" y="90"/>
                </a:lnTo>
                <a:lnTo>
                  <a:pt x="1523" y="95"/>
                </a:lnTo>
                <a:lnTo>
                  <a:pt x="1523" y="95"/>
                </a:lnTo>
                <a:lnTo>
                  <a:pt x="1527" y="95"/>
                </a:lnTo>
                <a:lnTo>
                  <a:pt x="1532" y="95"/>
                </a:lnTo>
                <a:lnTo>
                  <a:pt x="1536" y="99"/>
                </a:lnTo>
                <a:lnTo>
                  <a:pt x="1536" y="99"/>
                </a:lnTo>
                <a:lnTo>
                  <a:pt x="1536" y="104"/>
                </a:lnTo>
                <a:lnTo>
                  <a:pt x="1536" y="104"/>
                </a:lnTo>
                <a:lnTo>
                  <a:pt x="1536" y="99"/>
                </a:lnTo>
                <a:lnTo>
                  <a:pt x="1532" y="95"/>
                </a:lnTo>
                <a:lnTo>
                  <a:pt x="1532" y="95"/>
                </a:lnTo>
                <a:lnTo>
                  <a:pt x="1532" y="95"/>
                </a:lnTo>
                <a:lnTo>
                  <a:pt x="1527" y="95"/>
                </a:lnTo>
                <a:lnTo>
                  <a:pt x="1523" y="90"/>
                </a:lnTo>
                <a:lnTo>
                  <a:pt x="1523" y="90"/>
                </a:lnTo>
                <a:lnTo>
                  <a:pt x="1518" y="86"/>
                </a:lnTo>
                <a:lnTo>
                  <a:pt x="1518" y="86"/>
                </a:lnTo>
                <a:lnTo>
                  <a:pt x="1518" y="81"/>
                </a:lnTo>
                <a:lnTo>
                  <a:pt x="1518" y="81"/>
                </a:lnTo>
                <a:lnTo>
                  <a:pt x="1523" y="81"/>
                </a:lnTo>
                <a:lnTo>
                  <a:pt x="1527" y="81"/>
                </a:lnTo>
                <a:lnTo>
                  <a:pt x="1527" y="81"/>
                </a:lnTo>
                <a:lnTo>
                  <a:pt x="1532" y="81"/>
                </a:lnTo>
                <a:lnTo>
                  <a:pt x="1532" y="77"/>
                </a:lnTo>
                <a:lnTo>
                  <a:pt x="1536" y="77"/>
                </a:lnTo>
                <a:lnTo>
                  <a:pt x="1541" y="81"/>
                </a:lnTo>
                <a:lnTo>
                  <a:pt x="1554" y="77"/>
                </a:lnTo>
                <a:lnTo>
                  <a:pt x="1554" y="81"/>
                </a:lnTo>
                <a:lnTo>
                  <a:pt x="1563" y="77"/>
                </a:lnTo>
                <a:lnTo>
                  <a:pt x="1563" y="77"/>
                </a:lnTo>
                <a:lnTo>
                  <a:pt x="1563" y="77"/>
                </a:lnTo>
                <a:lnTo>
                  <a:pt x="1563" y="72"/>
                </a:lnTo>
                <a:lnTo>
                  <a:pt x="1568" y="72"/>
                </a:lnTo>
                <a:lnTo>
                  <a:pt x="1568" y="72"/>
                </a:lnTo>
                <a:lnTo>
                  <a:pt x="1572" y="77"/>
                </a:lnTo>
                <a:lnTo>
                  <a:pt x="1572" y="77"/>
                </a:lnTo>
                <a:lnTo>
                  <a:pt x="1577" y="77"/>
                </a:lnTo>
                <a:lnTo>
                  <a:pt x="1586" y="81"/>
                </a:lnTo>
                <a:lnTo>
                  <a:pt x="1586" y="81"/>
                </a:lnTo>
                <a:lnTo>
                  <a:pt x="1586" y="81"/>
                </a:lnTo>
                <a:lnTo>
                  <a:pt x="1595" y="81"/>
                </a:lnTo>
                <a:lnTo>
                  <a:pt x="1599" y="81"/>
                </a:lnTo>
                <a:lnTo>
                  <a:pt x="1604" y="86"/>
                </a:lnTo>
                <a:lnTo>
                  <a:pt x="1608" y="86"/>
                </a:lnTo>
                <a:lnTo>
                  <a:pt x="1613" y="86"/>
                </a:lnTo>
                <a:lnTo>
                  <a:pt x="1617" y="86"/>
                </a:lnTo>
                <a:lnTo>
                  <a:pt x="1613" y="81"/>
                </a:lnTo>
                <a:lnTo>
                  <a:pt x="1613" y="77"/>
                </a:lnTo>
                <a:lnTo>
                  <a:pt x="1608" y="77"/>
                </a:lnTo>
                <a:lnTo>
                  <a:pt x="1604" y="77"/>
                </a:lnTo>
                <a:lnTo>
                  <a:pt x="1595" y="72"/>
                </a:lnTo>
                <a:lnTo>
                  <a:pt x="1590" y="72"/>
                </a:lnTo>
                <a:lnTo>
                  <a:pt x="1590" y="72"/>
                </a:lnTo>
                <a:lnTo>
                  <a:pt x="1590" y="72"/>
                </a:lnTo>
                <a:lnTo>
                  <a:pt x="1586" y="68"/>
                </a:lnTo>
                <a:lnTo>
                  <a:pt x="1586" y="68"/>
                </a:lnTo>
                <a:lnTo>
                  <a:pt x="1581" y="63"/>
                </a:lnTo>
                <a:lnTo>
                  <a:pt x="1581" y="63"/>
                </a:lnTo>
                <a:lnTo>
                  <a:pt x="1586" y="63"/>
                </a:lnTo>
                <a:lnTo>
                  <a:pt x="1595" y="63"/>
                </a:lnTo>
                <a:lnTo>
                  <a:pt x="1604" y="63"/>
                </a:lnTo>
                <a:lnTo>
                  <a:pt x="1604" y="63"/>
                </a:lnTo>
                <a:lnTo>
                  <a:pt x="1608" y="63"/>
                </a:lnTo>
                <a:lnTo>
                  <a:pt x="1613" y="63"/>
                </a:lnTo>
                <a:lnTo>
                  <a:pt x="1608" y="63"/>
                </a:lnTo>
                <a:lnTo>
                  <a:pt x="1608" y="63"/>
                </a:lnTo>
                <a:lnTo>
                  <a:pt x="1613" y="63"/>
                </a:lnTo>
                <a:lnTo>
                  <a:pt x="1617" y="63"/>
                </a:lnTo>
                <a:lnTo>
                  <a:pt x="1622" y="63"/>
                </a:lnTo>
                <a:lnTo>
                  <a:pt x="1627" y="63"/>
                </a:lnTo>
                <a:lnTo>
                  <a:pt x="1631" y="63"/>
                </a:lnTo>
                <a:lnTo>
                  <a:pt x="1631" y="59"/>
                </a:lnTo>
                <a:lnTo>
                  <a:pt x="1636" y="59"/>
                </a:lnTo>
                <a:lnTo>
                  <a:pt x="1636" y="59"/>
                </a:lnTo>
                <a:lnTo>
                  <a:pt x="1640" y="63"/>
                </a:lnTo>
                <a:lnTo>
                  <a:pt x="1649" y="63"/>
                </a:lnTo>
                <a:lnTo>
                  <a:pt x="1654" y="63"/>
                </a:lnTo>
                <a:lnTo>
                  <a:pt x="1663" y="63"/>
                </a:lnTo>
                <a:lnTo>
                  <a:pt x="1667" y="63"/>
                </a:lnTo>
                <a:lnTo>
                  <a:pt x="1672" y="63"/>
                </a:lnTo>
                <a:lnTo>
                  <a:pt x="1676" y="63"/>
                </a:lnTo>
                <a:lnTo>
                  <a:pt x="1676" y="63"/>
                </a:lnTo>
                <a:lnTo>
                  <a:pt x="1676" y="63"/>
                </a:lnTo>
                <a:lnTo>
                  <a:pt x="1681" y="63"/>
                </a:lnTo>
                <a:lnTo>
                  <a:pt x="1694" y="68"/>
                </a:lnTo>
                <a:lnTo>
                  <a:pt x="1694" y="68"/>
                </a:lnTo>
                <a:lnTo>
                  <a:pt x="1703" y="72"/>
                </a:lnTo>
                <a:lnTo>
                  <a:pt x="1712" y="77"/>
                </a:lnTo>
                <a:lnTo>
                  <a:pt x="1717" y="81"/>
                </a:lnTo>
                <a:lnTo>
                  <a:pt x="1726" y="81"/>
                </a:lnTo>
                <a:lnTo>
                  <a:pt x="1730" y="86"/>
                </a:lnTo>
                <a:lnTo>
                  <a:pt x="1739" y="90"/>
                </a:lnTo>
                <a:lnTo>
                  <a:pt x="1749" y="95"/>
                </a:lnTo>
                <a:lnTo>
                  <a:pt x="1753" y="99"/>
                </a:lnTo>
                <a:lnTo>
                  <a:pt x="1762" y="104"/>
                </a:lnTo>
                <a:lnTo>
                  <a:pt x="1767" y="104"/>
                </a:lnTo>
                <a:lnTo>
                  <a:pt x="1776" y="108"/>
                </a:lnTo>
                <a:lnTo>
                  <a:pt x="1785" y="113"/>
                </a:lnTo>
                <a:lnTo>
                  <a:pt x="1789" y="118"/>
                </a:lnTo>
                <a:lnTo>
                  <a:pt x="1798" y="122"/>
                </a:lnTo>
                <a:lnTo>
                  <a:pt x="1803" y="127"/>
                </a:lnTo>
                <a:lnTo>
                  <a:pt x="1812" y="131"/>
                </a:lnTo>
                <a:lnTo>
                  <a:pt x="1812" y="131"/>
                </a:lnTo>
                <a:lnTo>
                  <a:pt x="1812" y="131"/>
                </a:lnTo>
                <a:lnTo>
                  <a:pt x="1812" y="136"/>
                </a:lnTo>
                <a:lnTo>
                  <a:pt x="1812" y="136"/>
                </a:lnTo>
                <a:lnTo>
                  <a:pt x="1812" y="140"/>
                </a:lnTo>
                <a:lnTo>
                  <a:pt x="1812" y="140"/>
                </a:lnTo>
                <a:lnTo>
                  <a:pt x="1807" y="140"/>
                </a:lnTo>
                <a:lnTo>
                  <a:pt x="1803" y="140"/>
                </a:lnTo>
                <a:lnTo>
                  <a:pt x="1798" y="140"/>
                </a:lnTo>
                <a:lnTo>
                  <a:pt x="1789" y="136"/>
                </a:lnTo>
                <a:lnTo>
                  <a:pt x="1789" y="136"/>
                </a:lnTo>
                <a:lnTo>
                  <a:pt x="1785" y="136"/>
                </a:lnTo>
                <a:lnTo>
                  <a:pt x="1780" y="136"/>
                </a:lnTo>
                <a:lnTo>
                  <a:pt x="1780" y="136"/>
                </a:lnTo>
                <a:lnTo>
                  <a:pt x="1780" y="136"/>
                </a:lnTo>
                <a:lnTo>
                  <a:pt x="1780" y="136"/>
                </a:lnTo>
                <a:lnTo>
                  <a:pt x="1780" y="136"/>
                </a:lnTo>
                <a:lnTo>
                  <a:pt x="1780" y="136"/>
                </a:lnTo>
                <a:lnTo>
                  <a:pt x="1785" y="136"/>
                </a:lnTo>
                <a:lnTo>
                  <a:pt x="1785" y="136"/>
                </a:lnTo>
                <a:lnTo>
                  <a:pt x="1789" y="136"/>
                </a:lnTo>
                <a:lnTo>
                  <a:pt x="1794" y="136"/>
                </a:lnTo>
                <a:lnTo>
                  <a:pt x="1794" y="140"/>
                </a:lnTo>
                <a:lnTo>
                  <a:pt x="1794" y="140"/>
                </a:lnTo>
                <a:lnTo>
                  <a:pt x="1789" y="140"/>
                </a:lnTo>
                <a:lnTo>
                  <a:pt x="1785" y="140"/>
                </a:lnTo>
                <a:lnTo>
                  <a:pt x="1785" y="140"/>
                </a:lnTo>
                <a:lnTo>
                  <a:pt x="1780" y="140"/>
                </a:lnTo>
                <a:lnTo>
                  <a:pt x="1780" y="140"/>
                </a:lnTo>
                <a:lnTo>
                  <a:pt x="1776" y="140"/>
                </a:lnTo>
                <a:lnTo>
                  <a:pt x="1776" y="145"/>
                </a:lnTo>
                <a:lnTo>
                  <a:pt x="1771" y="145"/>
                </a:lnTo>
                <a:lnTo>
                  <a:pt x="1771" y="145"/>
                </a:lnTo>
                <a:lnTo>
                  <a:pt x="1776" y="145"/>
                </a:lnTo>
                <a:lnTo>
                  <a:pt x="1776" y="145"/>
                </a:lnTo>
                <a:lnTo>
                  <a:pt x="1780" y="140"/>
                </a:lnTo>
                <a:lnTo>
                  <a:pt x="1780" y="140"/>
                </a:lnTo>
                <a:lnTo>
                  <a:pt x="1780" y="140"/>
                </a:lnTo>
                <a:lnTo>
                  <a:pt x="1780" y="140"/>
                </a:lnTo>
                <a:lnTo>
                  <a:pt x="1780" y="140"/>
                </a:lnTo>
                <a:lnTo>
                  <a:pt x="1785" y="140"/>
                </a:lnTo>
                <a:lnTo>
                  <a:pt x="1785" y="140"/>
                </a:lnTo>
                <a:lnTo>
                  <a:pt x="1789" y="140"/>
                </a:lnTo>
                <a:lnTo>
                  <a:pt x="1789" y="145"/>
                </a:lnTo>
                <a:lnTo>
                  <a:pt x="1789" y="145"/>
                </a:lnTo>
                <a:lnTo>
                  <a:pt x="1789" y="145"/>
                </a:lnTo>
                <a:lnTo>
                  <a:pt x="1789" y="140"/>
                </a:lnTo>
                <a:lnTo>
                  <a:pt x="1794" y="140"/>
                </a:lnTo>
                <a:lnTo>
                  <a:pt x="1794" y="140"/>
                </a:lnTo>
                <a:lnTo>
                  <a:pt x="1794" y="140"/>
                </a:lnTo>
                <a:lnTo>
                  <a:pt x="1794" y="140"/>
                </a:lnTo>
                <a:lnTo>
                  <a:pt x="1798" y="140"/>
                </a:lnTo>
                <a:lnTo>
                  <a:pt x="1798" y="140"/>
                </a:lnTo>
                <a:lnTo>
                  <a:pt x="1803" y="140"/>
                </a:lnTo>
                <a:lnTo>
                  <a:pt x="1807" y="145"/>
                </a:lnTo>
                <a:lnTo>
                  <a:pt x="1812" y="145"/>
                </a:lnTo>
                <a:lnTo>
                  <a:pt x="1816" y="145"/>
                </a:lnTo>
                <a:lnTo>
                  <a:pt x="1816" y="145"/>
                </a:lnTo>
                <a:lnTo>
                  <a:pt x="1816" y="145"/>
                </a:lnTo>
                <a:lnTo>
                  <a:pt x="1816" y="145"/>
                </a:lnTo>
                <a:lnTo>
                  <a:pt x="1816" y="145"/>
                </a:lnTo>
                <a:lnTo>
                  <a:pt x="1816" y="145"/>
                </a:lnTo>
                <a:lnTo>
                  <a:pt x="1821" y="145"/>
                </a:lnTo>
                <a:lnTo>
                  <a:pt x="1825" y="149"/>
                </a:lnTo>
                <a:lnTo>
                  <a:pt x="1825" y="149"/>
                </a:lnTo>
                <a:lnTo>
                  <a:pt x="1825" y="149"/>
                </a:lnTo>
                <a:lnTo>
                  <a:pt x="1830" y="149"/>
                </a:lnTo>
                <a:lnTo>
                  <a:pt x="1830" y="149"/>
                </a:lnTo>
                <a:lnTo>
                  <a:pt x="1834" y="154"/>
                </a:lnTo>
                <a:lnTo>
                  <a:pt x="1839" y="154"/>
                </a:lnTo>
                <a:lnTo>
                  <a:pt x="1839" y="154"/>
                </a:lnTo>
                <a:lnTo>
                  <a:pt x="1839" y="154"/>
                </a:lnTo>
                <a:lnTo>
                  <a:pt x="1839" y="158"/>
                </a:lnTo>
                <a:lnTo>
                  <a:pt x="1839" y="158"/>
                </a:lnTo>
                <a:lnTo>
                  <a:pt x="1843" y="158"/>
                </a:lnTo>
                <a:lnTo>
                  <a:pt x="1843" y="158"/>
                </a:lnTo>
                <a:lnTo>
                  <a:pt x="1843" y="158"/>
                </a:lnTo>
                <a:lnTo>
                  <a:pt x="1848" y="158"/>
                </a:lnTo>
                <a:lnTo>
                  <a:pt x="1848" y="158"/>
                </a:lnTo>
                <a:lnTo>
                  <a:pt x="1848" y="158"/>
                </a:lnTo>
                <a:lnTo>
                  <a:pt x="1843" y="158"/>
                </a:lnTo>
                <a:lnTo>
                  <a:pt x="1843" y="158"/>
                </a:lnTo>
                <a:lnTo>
                  <a:pt x="1848" y="158"/>
                </a:lnTo>
                <a:lnTo>
                  <a:pt x="1852" y="158"/>
                </a:lnTo>
                <a:lnTo>
                  <a:pt x="1852" y="158"/>
                </a:lnTo>
                <a:lnTo>
                  <a:pt x="1857" y="163"/>
                </a:lnTo>
                <a:lnTo>
                  <a:pt x="1861" y="163"/>
                </a:lnTo>
                <a:lnTo>
                  <a:pt x="1861" y="163"/>
                </a:lnTo>
                <a:lnTo>
                  <a:pt x="1861" y="163"/>
                </a:lnTo>
                <a:lnTo>
                  <a:pt x="1861" y="163"/>
                </a:lnTo>
                <a:lnTo>
                  <a:pt x="1866" y="167"/>
                </a:lnTo>
                <a:lnTo>
                  <a:pt x="1866" y="167"/>
                </a:lnTo>
                <a:lnTo>
                  <a:pt x="1870" y="167"/>
                </a:lnTo>
                <a:lnTo>
                  <a:pt x="1875" y="167"/>
                </a:lnTo>
                <a:lnTo>
                  <a:pt x="1875" y="167"/>
                </a:lnTo>
                <a:lnTo>
                  <a:pt x="1875" y="172"/>
                </a:lnTo>
                <a:lnTo>
                  <a:pt x="1880" y="172"/>
                </a:lnTo>
                <a:lnTo>
                  <a:pt x="1880" y="172"/>
                </a:lnTo>
                <a:lnTo>
                  <a:pt x="1880" y="176"/>
                </a:lnTo>
                <a:lnTo>
                  <a:pt x="1880" y="176"/>
                </a:lnTo>
                <a:lnTo>
                  <a:pt x="1880" y="176"/>
                </a:lnTo>
                <a:lnTo>
                  <a:pt x="1880" y="176"/>
                </a:lnTo>
                <a:lnTo>
                  <a:pt x="1866" y="176"/>
                </a:lnTo>
                <a:lnTo>
                  <a:pt x="1861" y="176"/>
                </a:lnTo>
                <a:lnTo>
                  <a:pt x="1857" y="176"/>
                </a:lnTo>
                <a:lnTo>
                  <a:pt x="1857" y="176"/>
                </a:lnTo>
                <a:lnTo>
                  <a:pt x="1852" y="176"/>
                </a:lnTo>
                <a:lnTo>
                  <a:pt x="1852" y="172"/>
                </a:lnTo>
                <a:lnTo>
                  <a:pt x="1852" y="172"/>
                </a:lnTo>
                <a:lnTo>
                  <a:pt x="1852" y="172"/>
                </a:lnTo>
                <a:lnTo>
                  <a:pt x="1852" y="172"/>
                </a:lnTo>
                <a:lnTo>
                  <a:pt x="1852" y="172"/>
                </a:lnTo>
                <a:lnTo>
                  <a:pt x="1852" y="172"/>
                </a:lnTo>
                <a:lnTo>
                  <a:pt x="1848" y="172"/>
                </a:lnTo>
                <a:lnTo>
                  <a:pt x="1848" y="172"/>
                </a:lnTo>
                <a:lnTo>
                  <a:pt x="1848" y="172"/>
                </a:lnTo>
                <a:lnTo>
                  <a:pt x="1848" y="172"/>
                </a:lnTo>
                <a:lnTo>
                  <a:pt x="1852" y="176"/>
                </a:lnTo>
                <a:lnTo>
                  <a:pt x="1852" y="176"/>
                </a:lnTo>
                <a:lnTo>
                  <a:pt x="1857" y="176"/>
                </a:lnTo>
                <a:lnTo>
                  <a:pt x="1857" y="176"/>
                </a:lnTo>
                <a:lnTo>
                  <a:pt x="1852" y="176"/>
                </a:lnTo>
                <a:lnTo>
                  <a:pt x="1852" y="176"/>
                </a:lnTo>
                <a:lnTo>
                  <a:pt x="1852" y="181"/>
                </a:lnTo>
                <a:lnTo>
                  <a:pt x="1852" y="181"/>
                </a:lnTo>
                <a:lnTo>
                  <a:pt x="1852" y="185"/>
                </a:lnTo>
                <a:lnTo>
                  <a:pt x="1852" y="185"/>
                </a:lnTo>
                <a:lnTo>
                  <a:pt x="1852" y="185"/>
                </a:lnTo>
                <a:lnTo>
                  <a:pt x="1848" y="185"/>
                </a:lnTo>
                <a:lnTo>
                  <a:pt x="1852" y="190"/>
                </a:lnTo>
                <a:lnTo>
                  <a:pt x="1848" y="190"/>
                </a:lnTo>
                <a:lnTo>
                  <a:pt x="1848" y="190"/>
                </a:lnTo>
                <a:lnTo>
                  <a:pt x="1848" y="190"/>
                </a:lnTo>
                <a:lnTo>
                  <a:pt x="1848" y="194"/>
                </a:lnTo>
                <a:lnTo>
                  <a:pt x="1848" y="194"/>
                </a:lnTo>
                <a:lnTo>
                  <a:pt x="1848" y="194"/>
                </a:lnTo>
                <a:lnTo>
                  <a:pt x="1848" y="194"/>
                </a:lnTo>
                <a:lnTo>
                  <a:pt x="1843" y="194"/>
                </a:lnTo>
                <a:lnTo>
                  <a:pt x="1848" y="199"/>
                </a:lnTo>
                <a:lnTo>
                  <a:pt x="1848" y="203"/>
                </a:lnTo>
                <a:lnTo>
                  <a:pt x="1848" y="203"/>
                </a:lnTo>
                <a:lnTo>
                  <a:pt x="1843" y="203"/>
                </a:lnTo>
                <a:lnTo>
                  <a:pt x="1843" y="203"/>
                </a:lnTo>
                <a:lnTo>
                  <a:pt x="1843" y="203"/>
                </a:lnTo>
                <a:lnTo>
                  <a:pt x="1848" y="203"/>
                </a:lnTo>
                <a:lnTo>
                  <a:pt x="1848" y="203"/>
                </a:lnTo>
                <a:lnTo>
                  <a:pt x="1848" y="203"/>
                </a:lnTo>
                <a:lnTo>
                  <a:pt x="1848" y="203"/>
                </a:lnTo>
                <a:lnTo>
                  <a:pt x="1848" y="203"/>
                </a:lnTo>
                <a:lnTo>
                  <a:pt x="1848" y="208"/>
                </a:lnTo>
                <a:lnTo>
                  <a:pt x="1848" y="208"/>
                </a:lnTo>
                <a:lnTo>
                  <a:pt x="1848" y="208"/>
                </a:lnTo>
                <a:lnTo>
                  <a:pt x="1848" y="208"/>
                </a:lnTo>
                <a:lnTo>
                  <a:pt x="1848" y="208"/>
                </a:lnTo>
                <a:lnTo>
                  <a:pt x="1848" y="208"/>
                </a:lnTo>
                <a:lnTo>
                  <a:pt x="1848" y="212"/>
                </a:lnTo>
                <a:lnTo>
                  <a:pt x="1848" y="212"/>
                </a:lnTo>
                <a:lnTo>
                  <a:pt x="1848" y="212"/>
                </a:lnTo>
                <a:lnTo>
                  <a:pt x="1848" y="212"/>
                </a:lnTo>
                <a:lnTo>
                  <a:pt x="1848" y="212"/>
                </a:lnTo>
                <a:lnTo>
                  <a:pt x="1848" y="212"/>
                </a:lnTo>
                <a:lnTo>
                  <a:pt x="1848" y="217"/>
                </a:lnTo>
                <a:lnTo>
                  <a:pt x="1848" y="222"/>
                </a:lnTo>
                <a:lnTo>
                  <a:pt x="1848" y="222"/>
                </a:lnTo>
                <a:lnTo>
                  <a:pt x="1848" y="222"/>
                </a:lnTo>
                <a:lnTo>
                  <a:pt x="1848" y="226"/>
                </a:lnTo>
                <a:lnTo>
                  <a:pt x="1848" y="226"/>
                </a:lnTo>
                <a:lnTo>
                  <a:pt x="1852" y="226"/>
                </a:lnTo>
                <a:lnTo>
                  <a:pt x="1857" y="231"/>
                </a:lnTo>
                <a:lnTo>
                  <a:pt x="1857" y="231"/>
                </a:lnTo>
                <a:lnTo>
                  <a:pt x="1857" y="231"/>
                </a:lnTo>
                <a:lnTo>
                  <a:pt x="1852" y="231"/>
                </a:lnTo>
                <a:lnTo>
                  <a:pt x="1848" y="231"/>
                </a:lnTo>
                <a:lnTo>
                  <a:pt x="1848" y="231"/>
                </a:lnTo>
                <a:lnTo>
                  <a:pt x="1848" y="231"/>
                </a:lnTo>
                <a:lnTo>
                  <a:pt x="1843" y="231"/>
                </a:lnTo>
                <a:lnTo>
                  <a:pt x="1843" y="226"/>
                </a:lnTo>
                <a:lnTo>
                  <a:pt x="1843" y="226"/>
                </a:lnTo>
                <a:lnTo>
                  <a:pt x="1839" y="226"/>
                </a:lnTo>
                <a:lnTo>
                  <a:pt x="1830" y="222"/>
                </a:lnTo>
                <a:lnTo>
                  <a:pt x="1830" y="222"/>
                </a:lnTo>
                <a:lnTo>
                  <a:pt x="1825" y="226"/>
                </a:lnTo>
                <a:lnTo>
                  <a:pt x="1825" y="226"/>
                </a:lnTo>
                <a:lnTo>
                  <a:pt x="1821" y="226"/>
                </a:lnTo>
                <a:lnTo>
                  <a:pt x="1816" y="226"/>
                </a:lnTo>
                <a:lnTo>
                  <a:pt x="1816" y="226"/>
                </a:lnTo>
                <a:lnTo>
                  <a:pt x="1816" y="226"/>
                </a:lnTo>
                <a:lnTo>
                  <a:pt x="1812" y="231"/>
                </a:lnTo>
                <a:lnTo>
                  <a:pt x="1812" y="231"/>
                </a:lnTo>
                <a:lnTo>
                  <a:pt x="1816" y="240"/>
                </a:lnTo>
                <a:lnTo>
                  <a:pt x="1816" y="240"/>
                </a:lnTo>
                <a:lnTo>
                  <a:pt x="1816" y="240"/>
                </a:lnTo>
                <a:lnTo>
                  <a:pt x="1816" y="240"/>
                </a:lnTo>
                <a:lnTo>
                  <a:pt x="1812" y="240"/>
                </a:lnTo>
                <a:lnTo>
                  <a:pt x="1812" y="240"/>
                </a:lnTo>
                <a:lnTo>
                  <a:pt x="1807" y="235"/>
                </a:lnTo>
                <a:lnTo>
                  <a:pt x="1807" y="235"/>
                </a:lnTo>
                <a:lnTo>
                  <a:pt x="1803" y="231"/>
                </a:lnTo>
                <a:lnTo>
                  <a:pt x="1803" y="231"/>
                </a:lnTo>
                <a:lnTo>
                  <a:pt x="1803" y="231"/>
                </a:lnTo>
                <a:lnTo>
                  <a:pt x="1798" y="231"/>
                </a:lnTo>
                <a:lnTo>
                  <a:pt x="1798" y="235"/>
                </a:lnTo>
                <a:lnTo>
                  <a:pt x="1798" y="235"/>
                </a:lnTo>
                <a:lnTo>
                  <a:pt x="1798" y="235"/>
                </a:lnTo>
                <a:lnTo>
                  <a:pt x="1798" y="240"/>
                </a:lnTo>
                <a:lnTo>
                  <a:pt x="1798" y="240"/>
                </a:lnTo>
                <a:lnTo>
                  <a:pt x="1798" y="240"/>
                </a:lnTo>
                <a:lnTo>
                  <a:pt x="1803" y="240"/>
                </a:lnTo>
                <a:lnTo>
                  <a:pt x="1803" y="244"/>
                </a:lnTo>
                <a:lnTo>
                  <a:pt x="1803" y="244"/>
                </a:lnTo>
                <a:lnTo>
                  <a:pt x="1803" y="244"/>
                </a:lnTo>
                <a:lnTo>
                  <a:pt x="1798" y="244"/>
                </a:lnTo>
                <a:lnTo>
                  <a:pt x="1794" y="240"/>
                </a:lnTo>
                <a:lnTo>
                  <a:pt x="1794" y="240"/>
                </a:lnTo>
                <a:lnTo>
                  <a:pt x="1794" y="240"/>
                </a:lnTo>
                <a:lnTo>
                  <a:pt x="1789" y="240"/>
                </a:lnTo>
                <a:lnTo>
                  <a:pt x="1794" y="244"/>
                </a:lnTo>
                <a:lnTo>
                  <a:pt x="1794" y="244"/>
                </a:lnTo>
                <a:lnTo>
                  <a:pt x="1789" y="244"/>
                </a:lnTo>
                <a:lnTo>
                  <a:pt x="1789" y="244"/>
                </a:lnTo>
                <a:lnTo>
                  <a:pt x="1785" y="244"/>
                </a:lnTo>
                <a:lnTo>
                  <a:pt x="1785" y="244"/>
                </a:lnTo>
                <a:lnTo>
                  <a:pt x="1785" y="244"/>
                </a:lnTo>
                <a:lnTo>
                  <a:pt x="1785" y="244"/>
                </a:lnTo>
                <a:lnTo>
                  <a:pt x="1785" y="244"/>
                </a:lnTo>
                <a:lnTo>
                  <a:pt x="1785" y="244"/>
                </a:lnTo>
                <a:lnTo>
                  <a:pt x="1785" y="244"/>
                </a:lnTo>
                <a:lnTo>
                  <a:pt x="1789" y="249"/>
                </a:lnTo>
                <a:lnTo>
                  <a:pt x="1789" y="249"/>
                </a:lnTo>
                <a:lnTo>
                  <a:pt x="1794" y="253"/>
                </a:lnTo>
                <a:lnTo>
                  <a:pt x="1798" y="258"/>
                </a:lnTo>
                <a:lnTo>
                  <a:pt x="1798" y="258"/>
                </a:lnTo>
                <a:lnTo>
                  <a:pt x="1798" y="258"/>
                </a:lnTo>
                <a:lnTo>
                  <a:pt x="1798" y="258"/>
                </a:lnTo>
                <a:lnTo>
                  <a:pt x="1798" y="258"/>
                </a:lnTo>
                <a:lnTo>
                  <a:pt x="1803" y="262"/>
                </a:lnTo>
                <a:lnTo>
                  <a:pt x="1803" y="262"/>
                </a:lnTo>
                <a:lnTo>
                  <a:pt x="1803" y="262"/>
                </a:lnTo>
                <a:lnTo>
                  <a:pt x="1803" y="262"/>
                </a:lnTo>
                <a:lnTo>
                  <a:pt x="1803" y="267"/>
                </a:lnTo>
                <a:lnTo>
                  <a:pt x="1803" y="267"/>
                </a:lnTo>
                <a:lnTo>
                  <a:pt x="1807" y="271"/>
                </a:lnTo>
                <a:lnTo>
                  <a:pt x="1807" y="276"/>
                </a:lnTo>
                <a:lnTo>
                  <a:pt x="1812" y="280"/>
                </a:lnTo>
                <a:lnTo>
                  <a:pt x="1816" y="280"/>
                </a:lnTo>
                <a:lnTo>
                  <a:pt x="1816" y="285"/>
                </a:lnTo>
                <a:lnTo>
                  <a:pt x="1821" y="285"/>
                </a:lnTo>
                <a:lnTo>
                  <a:pt x="1821" y="285"/>
                </a:lnTo>
                <a:lnTo>
                  <a:pt x="1825" y="285"/>
                </a:lnTo>
                <a:lnTo>
                  <a:pt x="1825" y="285"/>
                </a:lnTo>
                <a:lnTo>
                  <a:pt x="1825" y="285"/>
                </a:lnTo>
                <a:lnTo>
                  <a:pt x="1825" y="285"/>
                </a:lnTo>
                <a:lnTo>
                  <a:pt x="1825" y="280"/>
                </a:lnTo>
                <a:lnTo>
                  <a:pt x="1825" y="280"/>
                </a:lnTo>
                <a:lnTo>
                  <a:pt x="1825" y="280"/>
                </a:lnTo>
                <a:lnTo>
                  <a:pt x="1830" y="280"/>
                </a:lnTo>
                <a:lnTo>
                  <a:pt x="1834" y="285"/>
                </a:lnTo>
                <a:lnTo>
                  <a:pt x="1834" y="285"/>
                </a:lnTo>
                <a:lnTo>
                  <a:pt x="1839" y="285"/>
                </a:lnTo>
                <a:lnTo>
                  <a:pt x="1839" y="289"/>
                </a:lnTo>
                <a:lnTo>
                  <a:pt x="1839" y="289"/>
                </a:lnTo>
                <a:lnTo>
                  <a:pt x="1839" y="294"/>
                </a:lnTo>
                <a:lnTo>
                  <a:pt x="1839" y="294"/>
                </a:lnTo>
                <a:lnTo>
                  <a:pt x="1843" y="294"/>
                </a:lnTo>
                <a:lnTo>
                  <a:pt x="1843" y="298"/>
                </a:lnTo>
                <a:lnTo>
                  <a:pt x="1848" y="298"/>
                </a:lnTo>
                <a:lnTo>
                  <a:pt x="1852" y="298"/>
                </a:lnTo>
                <a:lnTo>
                  <a:pt x="1852" y="303"/>
                </a:lnTo>
                <a:lnTo>
                  <a:pt x="1852" y="303"/>
                </a:lnTo>
                <a:lnTo>
                  <a:pt x="1857" y="303"/>
                </a:lnTo>
                <a:lnTo>
                  <a:pt x="1857" y="303"/>
                </a:lnTo>
                <a:lnTo>
                  <a:pt x="1857" y="303"/>
                </a:lnTo>
                <a:lnTo>
                  <a:pt x="1861" y="303"/>
                </a:lnTo>
                <a:lnTo>
                  <a:pt x="1861" y="307"/>
                </a:lnTo>
                <a:lnTo>
                  <a:pt x="1866" y="307"/>
                </a:lnTo>
                <a:lnTo>
                  <a:pt x="1870" y="312"/>
                </a:lnTo>
                <a:lnTo>
                  <a:pt x="1870" y="312"/>
                </a:lnTo>
                <a:lnTo>
                  <a:pt x="1870" y="312"/>
                </a:lnTo>
                <a:lnTo>
                  <a:pt x="1875" y="316"/>
                </a:lnTo>
                <a:lnTo>
                  <a:pt x="1870" y="316"/>
                </a:lnTo>
                <a:lnTo>
                  <a:pt x="1870" y="316"/>
                </a:lnTo>
                <a:lnTo>
                  <a:pt x="1861" y="312"/>
                </a:lnTo>
                <a:lnTo>
                  <a:pt x="1861" y="312"/>
                </a:lnTo>
                <a:lnTo>
                  <a:pt x="1861" y="307"/>
                </a:lnTo>
                <a:lnTo>
                  <a:pt x="1861" y="307"/>
                </a:lnTo>
                <a:lnTo>
                  <a:pt x="1861" y="307"/>
                </a:lnTo>
                <a:lnTo>
                  <a:pt x="1861" y="307"/>
                </a:lnTo>
                <a:lnTo>
                  <a:pt x="1861" y="307"/>
                </a:lnTo>
                <a:lnTo>
                  <a:pt x="1857" y="307"/>
                </a:lnTo>
                <a:lnTo>
                  <a:pt x="1857" y="307"/>
                </a:lnTo>
                <a:lnTo>
                  <a:pt x="1857" y="307"/>
                </a:lnTo>
                <a:lnTo>
                  <a:pt x="1861" y="312"/>
                </a:lnTo>
                <a:lnTo>
                  <a:pt x="1861" y="312"/>
                </a:lnTo>
                <a:lnTo>
                  <a:pt x="1861" y="312"/>
                </a:lnTo>
                <a:lnTo>
                  <a:pt x="1861" y="316"/>
                </a:lnTo>
                <a:lnTo>
                  <a:pt x="1861" y="316"/>
                </a:lnTo>
                <a:lnTo>
                  <a:pt x="1866" y="321"/>
                </a:lnTo>
                <a:lnTo>
                  <a:pt x="1866" y="325"/>
                </a:lnTo>
                <a:lnTo>
                  <a:pt x="1870" y="325"/>
                </a:lnTo>
                <a:lnTo>
                  <a:pt x="1875" y="330"/>
                </a:lnTo>
                <a:lnTo>
                  <a:pt x="1880" y="335"/>
                </a:lnTo>
                <a:lnTo>
                  <a:pt x="1880" y="335"/>
                </a:lnTo>
                <a:lnTo>
                  <a:pt x="1884" y="335"/>
                </a:lnTo>
                <a:lnTo>
                  <a:pt x="1889" y="339"/>
                </a:lnTo>
                <a:lnTo>
                  <a:pt x="1893" y="339"/>
                </a:lnTo>
                <a:lnTo>
                  <a:pt x="1893" y="344"/>
                </a:lnTo>
                <a:lnTo>
                  <a:pt x="1893" y="344"/>
                </a:lnTo>
                <a:lnTo>
                  <a:pt x="1893" y="344"/>
                </a:lnTo>
                <a:lnTo>
                  <a:pt x="1889" y="348"/>
                </a:lnTo>
                <a:lnTo>
                  <a:pt x="1884" y="344"/>
                </a:lnTo>
                <a:lnTo>
                  <a:pt x="1880" y="344"/>
                </a:lnTo>
                <a:lnTo>
                  <a:pt x="1880" y="348"/>
                </a:lnTo>
                <a:lnTo>
                  <a:pt x="1880" y="348"/>
                </a:lnTo>
                <a:lnTo>
                  <a:pt x="1880" y="353"/>
                </a:lnTo>
                <a:lnTo>
                  <a:pt x="1880" y="353"/>
                </a:lnTo>
                <a:lnTo>
                  <a:pt x="1880" y="357"/>
                </a:lnTo>
                <a:lnTo>
                  <a:pt x="1884" y="357"/>
                </a:lnTo>
                <a:lnTo>
                  <a:pt x="1884" y="362"/>
                </a:lnTo>
                <a:lnTo>
                  <a:pt x="1889" y="366"/>
                </a:lnTo>
                <a:lnTo>
                  <a:pt x="1889" y="366"/>
                </a:lnTo>
                <a:lnTo>
                  <a:pt x="1893" y="366"/>
                </a:lnTo>
                <a:lnTo>
                  <a:pt x="1893" y="371"/>
                </a:lnTo>
                <a:lnTo>
                  <a:pt x="1898" y="371"/>
                </a:lnTo>
                <a:lnTo>
                  <a:pt x="1898" y="371"/>
                </a:lnTo>
                <a:lnTo>
                  <a:pt x="1902" y="375"/>
                </a:lnTo>
                <a:lnTo>
                  <a:pt x="1902" y="375"/>
                </a:lnTo>
                <a:lnTo>
                  <a:pt x="1898" y="371"/>
                </a:lnTo>
                <a:lnTo>
                  <a:pt x="1893" y="371"/>
                </a:lnTo>
                <a:lnTo>
                  <a:pt x="1893" y="375"/>
                </a:lnTo>
                <a:lnTo>
                  <a:pt x="1893" y="380"/>
                </a:lnTo>
                <a:lnTo>
                  <a:pt x="1893" y="380"/>
                </a:lnTo>
                <a:lnTo>
                  <a:pt x="1889" y="380"/>
                </a:lnTo>
                <a:lnTo>
                  <a:pt x="1889" y="380"/>
                </a:lnTo>
                <a:lnTo>
                  <a:pt x="1889" y="380"/>
                </a:lnTo>
                <a:lnTo>
                  <a:pt x="1884" y="380"/>
                </a:lnTo>
                <a:lnTo>
                  <a:pt x="1889" y="380"/>
                </a:lnTo>
                <a:lnTo>
                  <a:pt x="1889" y="380"/>
                </a:lnTo>
                <a:lnTo>
                  <a:pt x="1893" y="380"/>
                </a:lnTo>
                <a:lnTo>
                  <a:pt x="1893" y="384"/>
                </a:lnTo>
                <a:lnTo>
                  <a:pt x="1893" y="384"/>
                </a:lnTo>
                <a:lnTo>
                  <a:pt x="1898" y="389"/>
                </a:lnTo>
                <a:lnTo>
                  <a:pt x="1902" y="389"/>
                </a:lnTo>
                <a:lnTo>
                  <a:pt x="1902" y="393"/>
                </a:lnTo>
                <a:lnTo>
                  <a:pt x="1902" y="398"/>
                </a:lnTo>
                <a:lnTo>
                  <a:pt x="1907" y="402"/>
                </a:lnTo>
                <a:lnTo>
                  <a:pt x="1907" y="407"/>
                </a:lnTo>
                <a:lnTo>
                  <a:pt x="1907" y="407"/>
                </a:lnTo>
                <a:lnTo>
                  <a:pt x="1907" y="411"/>
                </a:lnTo>
                <a:lnTo>
                  <a:pt x="1907" y="411"/>
                </a:lnTo>
                <a:lnTo>
                  <a:pt x="1907" y="416"/>
                </a:lnTo>
                <a:lnTo>
                  <a:pt x="1907" y="420"/>
                </a:lnTo>
                <a:lnTo>
                  <a:pt x="1907" y="420"/>
                </a:lnTo>
                <a:lnTo>
                  <a:pt x="1907" y="420"/>
                </a:lnTo>
                <a:lnTo>
                  <a:pt x="1902" y="416"/>
                </a:lnTo>
                <a:lnTo>
                  <a:pt x="1902" y="416"/>
                </a:lnTo>
                <a:lnTo>
                  <a:pt x="1898" y="416"/>
                </a:lnTo>
                <a:lnTo>
                  <a:pt x="1898" y="411"/>
                </a:lnTo>
                <a:lnTo>
                  <a:pt x="1893" y="411"/>
                </a:lnTo>
                <a:lnTo>
                  <a:pt x="1884" y="402"/>
                </a:lnTo>
                <a:lnTo>
                  <a:pt x="1875" y="393"/>
                </a:lnTo>
                <a:lnTo>
                  <a:pt x="1870" y="393"/>
                </a:lnTo>
                <a:lnTo>
                  <a:pt x="1866" y="389"/>
                </a:lnTo>
                <a:lnTo>
                  <a:pt x="1866" y="389"/>
                </a:lnTo>
                <a:lnTo>
                  <a:pt x="1861" y="384"/>
                </a:lnTo>
                <a:lnTo>
                  <a:pt x="1857" y="384"/>
                </a:lnTo>
                <a:lnTo>
                  <a:pt x="1839" y="371"/>
                </a:lnTo>
                <a:lnTo>
                  <a:pt x="1834" y="366"/>
                </a:lnTo>
                <a:lnTo>
                  <a:pt x="1821" y="357"/>
                </a:lnTo>
                <a:lnTo>
                  <a:pt x="1812" y="348"/>
                </a:lnTo>
                <a:lnTo>
                  <a:pt x="1803" y="344"/>
                </a:lnTo>
                <a:lnTo>
                  <a:pt x="1803" y="339"/>
                </a:lnTo>
                <a:lnTo>
                  <a:pt x="1794" y="330"/>
                </a:lnTo>
                <a:lnTo>
                  <a:pt x="1789" y="325"/>
                </a:lnTo>
                <a:lnTo>
                  <a:pt x="1776" y="316"/>
                </a:lnTo>
                <a:lnTo>
                  <a:pt x="1776" y="312"/>
                </a:lnTo>
                <a:lnTo>
                  <a:pt x="1776" y="312"/>
                </a:lnTo>
                <a:lnTo>
                  <a:pt x="1776" y="307"/>
                </a:lnTo>
                <a:lnTo>
                  <a:pt x="1776" y="307"/>
                </a:lnTo>
                <a:lnTo>
                  <a:pt x="1776" y="303"/>
                </a:lnTo>
                <a:lnTo>
                  <a:pt x="1771" y="298"/>
                </a:lnTo>
                <a:lnTo>
                  <a:pt x="1767" y="298"/>
                </a:lnTo>
                <a:lnTo>
                  <a:pt x="1767" y="298"/>
                </a:lnTo>
                <a:lnTo>
                  <a:pt x="1767" y="294"/>
                </a:lnTo>
                <a:lnTo>
                  <a:pt x="1762" y="294"/>
                </a:lnTo>
                <a:lnTo>
                  <a:pt x="1762" y="294"/>
                </a:lnTo>
                <a:lnTo>
                  <a:pt x="1762" y="294"/>
                </a:lnTo>
                <a:lnTo>
                  <a:pt x="1762" y="294"/>
                </a:lnTo>
                <a:lnTo>
                  <a:pt x="1767" y="294"/>
                </a:lnTo>
                <a:lnTo>
                  <a:pt x="1767" y="294"/>
                </a:lnTo>
                <a:lnTo>
                  <a:pt x="1767" y="289"/>
                </a:lnTo>
                <a:lnTo>
                  <a:pt x="1771" y="289"/>
                </a:lnTo>
                <a:lnTo>
                  <a:pt x="1771" y="289"/>
                </a:lnTo>
                <a:lnTo>
                  <a:pt x="1771" y="289"/>
                </a:lnTo>
                <a:lnTo>
                  <a:pt x="1771" y="285"/>
                </a:lnTo>
                <a:lnTo>
                  <a:pt x="1771" y="285"/>
                </a:lnTo>
                <a:lnTo>
                  <a:pt x="1771" y="280"/>
                </a:lnTo>
                <a:lnTo>
                  <a:pt x="1771" y="280"/>
                </a:lnTo>
                <a:lnTo>
                  <a:pt x="1771" y="276"/>
                </a:lnTo>
                <a:lnTo>
                  <a:pt x="1771" y="276"/>
                </a:lnTo>
                <a:lnTo>
                  <a:pt x="1771" y="271"/>
                </a:lnTo>
                <a:lnTo>
                  <a:pt x="1771" y="271"/>
                </a:lnTo>
                <a:lnTo>
                  <a:pt x="1767" y="267"/>
                </a:lnTo>
                <a:lnTo>
                  <a:pt x="1762" y="258"/>
                </a:lnTo>
                <a:lnTo>
                  <a:pt x="1762" y="258"/>
                </a:lnTo>
                <a:lnTo>
                  <a:pt x="1762" y="253"/>
                </a:lnTo>
                <a:lnTo>
                  <a:pt x="1762" y="253"/>
                </a:lnTo>
                <a:lnTo>
                  <a:pt x="1762" y="249"/>
                </a:lnTo>
                <a:lnTo>
                  <a:pt x="1762" y="244"/>
                </a:lnTo>
                <a:lnTo>
                  <a:pt x="1762" y="244"/>
                </a:lnTo>
                <a:lnTo>
                  <a:pt x="1758" y="244"/>
                </a:lnTo>
                <a:lnTo>
                  <a:pt x="1758" y="240"/>
                </a:lnTo>
                <a:lnTo>
                  <a:pt x="1758" y="240"/>
                </a:lnTo>
                <a:lnTo>
                  <a:pt x="1758" y="235"/>
                </a:lnTo>
                <a:lnTo>
                  <a:pt x="1758" y="235"/>
                </a:lnTo>
                <a:lnTo>
                  <a:pt x="1758" y="231"/>
                </a:lnTo>
                <a:lnTo>
                  <a:pt x="1762" y="231"/>
                </a:lnTo>
                <a:lnTo>
                  <a:pt x="1762" y="231"/>
                </a:lnTo>
                <a:lnTo>
                  <a:pt x="1762" y="226"/>
                </a:lnTo>
                <a:lnTo>
                  <a:pt x="1762" y="226"/>
                </a:lnTo>
                <a:lnTo>
                  <a:pt x="1758" y="226"/>
                </a:lnTo>
                <a:lnTo>
                  <a:pt x="1758" y="226"/>
                </a:lnTo>
                <a:lnTo>
                  <a:pt x="1758" y="222"/>
                </a:lnTo>
                <a:lnTo>
                  <a:pt x="1758" y="222"/>
                </a:lnTo>
                <a:lnTo>
                  <a:pt x="1753" y="217"/>
                </a:lnTo>
                <a:lnTo>
                  <a:pt x="1753" y="217"/>
                </a:lnTo>
                <a:lnTo>
                  <a:pt x="1753" y="217"/>
                </a:lnTo>
                <a:lnTo>
                  <a:pt x="1749" y="217"/>
                </a:lnTo>
                <a:lnTo>
                  <a:pt x="1749" y="217"/>
                </a:lnTo>
                <a:lnTo>
                  <a:pt x="1749" y="212"/>
                </a:lnTo>
                <a:lnTo>
                  <a:pt x="1744" y="212"/>
                </a:lnTo>
                <a:lnTo>
                  <a:pt x="1744" y="208"/>
                </a:lnTo>
                <a:lnTo>
                  <a:pt x="1739" y="208"/>
                </a:lnTo>
                <a:lnTo>
                  <a:pt x="1735" y="203"/>
                </a:lnTo>
                <a:lnTo>
                  <a:pt x="1730" y="199"/>
                </a:lnTo>
                <a:lnTo>
                  <a:pt x="1730" y="199"/>
                </a:lnTo>
                <a:lnTo>
                  <a:pt x="1735" y="199"/>
                </a:lnTo>
                <a:lnTo>
                  <a:pt x="1735" y="199"/>
                </a:lnTo>
                <a:lnTo>
                  <a:pt x="1739" y="199"/>
                </a:lnTo>
                <a:lnTo>
                  <a:pt x="1739" y="199"/>
                </a:lnTo>
                <a:lnTo>
                  <a:pt x="1739" y="199"/>
                </a:lnTo>
                <a:lnTo>
                  <a:pt x="1739" y="199"/>
                </a:lnTo>
                <a:lnTo>
                  <a:pt x="1739" y="199"/>
                </a:lnTo>
                <a:lnTo>
                  <a:pt x="1739" y="199"/>
                </a:lnTo>
                <a:lnTo>
                  <a:pt x="1739" y="199"/>
                </a:lnTo>
                <a:lnTo>
                  <a:pt x="1735" y="199"/>
                </a:lnTo>
                <a:lnTo>
                  <a:pt x="1730" y="194"/>
                </a:lnTo>
                <a:lnTo>
                  <a:pt x="1726" y="194"/>
                </a:lnTo>
                <a:lnTo>
                  <a:pt x="1726" y="194"/>
                </a:lnTo>
                <a:lnTo>
                  <a:pt x="1721" y="194"/>
                </a:lnTo>
                <a:lnTo>
                  <a:pt x="1717" y="199"/>
                </a:lnTo>
                <a:lnTo>
                  <a:pt x="1717" y="199"/>
                </a:lnTo>
                <a:lnTo>
                  <a:pt x="1717" y="199"/>
                </a:lnTo>
                <a:lnTo>
                  <a:pt x="1721" y="203"/>
                </a:lnTo>
                <a:lnTo>
                  <a:pt x="1721" y="203"/>
                </a:lnTo>
                <a:lnTo>
                  <a:pt x="1721" y="203"/>
                </a:lnTo>
                <a:lnTo>
                  <a:pt x="1721" y="203"/>
                </a:lnTo>
                <a:lnTo>
                  <a:pt x="1726" y="208"/>
                </a:lnTo>
                <a:lnTo>
                  <a:pt x="1726" y="208"/>
                </a:lnTo>
                <a:lnTo>
                  <a:pt x="1730" y="212"/>
                </a:lnTo>
                <a:lnTo>
                  <a:pt x="1735" y="212"/>
                </a:lnTo>
                <a:lnTo>
                  <a:pt x="1735" y="212"/>
                </a:lnTo>
                <a:lnTo>
                  <a:pt x="1739" y="212"/>
                </a:lnTo>
                <a:lnTo>
                  <a:pt x="1739" y="217"/>
                </a:lnTo>
                <a:lnTo>
                  <a:pt x="1739" y="217"/>
                </a:lnTo>
                <a:lnTo>
                  <a:pt x="1739" y="217"/>
                </a:lnTo>
                <a:lnTo>
                  <a:pt x="1739" y="217"/>
                </a:lnTo>
                <a:lnTo>
                  <a:pt x="1739" y="217"/>
                </a:lnTo>
                <a:lnTo>
                  <a:pt x="1739" y="217"/>
                </a:lnTo>
                <a:lnTo>
                  <a:pt x="1735" y="212"/>
                </a:lnTo>
                <a:lnTo>
                  <a:pt x="1735" y="212"/>
                </a:lnTo>
                <a:lnTo>
                  <a:pt x="1735" y="217"/>
                </a:lnTo>
                <a:lnTo>
                  <a:pt x="1735" y="217"/>
                </a:lnTo>
                <a:lnTo>
                  <a:pt x="1735" y="217"/>
                </a:lnTo>
                <a:lnTo>
                  <a:pt x="1730" y="217"/>
                </a:lnTo>
                <a:lnTo>
                  <a:pt x="1730" y="217"/>
                </a:lnTo>
                <a:lnTo>
                  <a:pt x="1730" y="217"/>
                </a:lnTo>
                <a:lnTo>
                  <a:pt x="1735" y="231"/>
                </a:lnTo>
                <a:lnTo>
                  <a:pt x="1735" y="231"/>
                </a:lnTo>
                <a:lnTo>
                  <a:pt x="1735" y="235"/>
                </a:lnTo>
                <a:lnTo>
                  <a:pt x="1730" y="235"/>
                </a:lnTo>
                <a:lnTo>
                  <a:pt x="1730" y="235"/>
                </a:lnTo>
                <a:lnTo>
                  <a:pt x="1730" y="235"/>
                </a:lnTo>
                <a:lnTo>
                  <a:pt x="1730" y="240"/>
                </a:lnTo>
                <a:lnTo>
                  <a:pt x="1730" y="235"/>
                </a:lnTo>
                <a:lnTo>
                  <a:pt x="1730" y="235"/>
                </a:lnTo>
                <a:lnTo>
                  <a:pt x="1726" y="235"/>
                </a:lnTo>
                <a:lnTo>
                  <a:pt x="1726" y="231"/>
                </a:lnTo>
                <a:lnTo>
                  <a:pt x="1721" y="231"/>
                </a:lnTo>
                <a:lnTo>
                  <a:pt x="1721" y="231"/>
                </a:lnTo>
                <a:lnTo>
                  <a:pt x="1721" y="231"/>
                </a:lnTo>
                <a:lnTo>
                  <a:pt x="1721" y="231"/>
                </a:lnTo>
                <a:lnTo>
                  <a:pt x="1721" y="231"/>
                </a:lnTo>
                <a:lnTo>
                  <a:pt x="1717" y="231"/>
                </a:lnTo>
                <a:lnTo>
                  <a:pt x="1717" y="231"/>
                </a:lnTo>
                <a:lnTo>
                  <a:pt x="1712" y="226"/>
                </a:lnTo>
                <a:lnTo>
                  <a:pt x="1712" y="226"/>
                </a:lnTo>
                <a:lnTo>
                  <a:pt x="1712" y="226"/>
                </a:lnTo>
                <a:lnTo>
                  <a:pt x="1708" y="222"/>
                </a:lnTo>
                <a:lnTo>
                  <a:pt x="1708" y="222"/>
                </a:lnTo>
                <a:lnTo>
                  <a:pt x="1703" y="217"/>
                </a:lnTo>
                <a:lnTo>
                  <a:pt x="1703" y="217"/>
                </a:lnTo>
                <a:lnTo>
                  <a:pt x="1703" y="217"/>
                </a:lnTo>
                <a:lnTo>
                  <a:pt x="1703" y="217"/>
                </a:lnTo>
                <a:lnTo>
                  <a:pt x="1699" y="217"/>
                </a:lnTo>
                <a:lnTo>
                  <a:pt x="1699" y="217"/>
                </a:lnTo>
                <a:lnTo>
                  <a:pt x="1699" y="222"/>
                </a:lnTo>
                <a:lnTo>
                  <a:pt x="1699" y="217"/>
                </a:lnTo>
                <a:lnTo>
                  <a:pt x="1694" y="217"/>
                </a:lnTo>
                <a:lnTo>
                  <a:pt x="1690" y="217"/>
                </a:lnTo>
                <a:lnTo>
                  <a:pt x="1690" y="217"/>
                </a:lnTo>
                <a:lnTo>
                  <a:pt x="1690" y="217"/>
                </a:lnTo>
                <a:lnTo>
                  <a:pt x="1690" y="217"/>
                </a:lnTo>
                <a:lnTo>
                  <a:pt x="1685" y="222"/>
                </a:lnTo>
                <a:lnTo>
                  <a:pt x="1685" y="222"/>
                </a:lnTo>
                <a:lnTo>
                  <a:pt x="1681" y="222"/>
                </a:lnTo>
                <a:lnTo>
                  <a:pt x="1681" y="222"/>
                </a:lnTo>
                <a:lnTo>
                  <a:pt x="1676" y="222"/>
                </a:lnTo>
                <a:lnTo>
                  <a:pt x="1676" y="222"/>
                </a:lnTo>
                <a:lnTo>
                  <a:pt x="1676" y="222"/>
                </a:lnTo>
                <a:lnTo>
                  <a:pt x="1672" y="226"/>
                </a:lnTo>
                <a:lnTo>
                  <a:pt x="1676" y="226"/>
                </a:lnTo>
                <a:lnTo>
                  <a:pt x="1676" y="226"/>
                </a:lnTo>
                <a:lnTo>
                  <a:pt x="1676" y="226"/>
                </a:lnTo>
                <a:lnTo>
                  <a:pt x="1676" y="231"/>
                </a:lnTo>
                <a:lnTo>
                  <a:pt x="1676" y="235"/>
                </a:lnTo>
                <a:lnTo>
                  <a:pt x="1676" y="235"/>
                </a:lnTo>
                <a:lnTo>
                  <a:pt x="1681" y="240"/>
                </a:lnTo>
                <a:lnTo>
                  <a:pt x="1681" y="244"/>
                </a:lnTo>
                <a:lnTo>
                  <a:pt x="1681" y="244"/>
                </a:lnTo>
                <a:lnTo>
                  <a:pt x="1681" y="249"/>
                </a:lnTo>
                <a:lnTo>
                  <a:pt x="1681" y="249"/>
                </a:lnTo>
                <a:lnTo>
                  <a:pt x="1685" y="258"/>
                </a:lnTo>
                <a:lnTo>
                  <a:pt x="1685" y="258"/>
                </a:lnTo>
                <a:lnTo>
                  <a:pt x="1685" y="262"/>
                </a:lnTo>
                <a:lnTo>
                  <a:pt x="1685" y="262"/>
                </a:lnTo>
                <a:lnTo>
                  <a:pt x="1690" y="262"/>
                </a:lnTo>
                <a:lnTo>
                  <a:pt x="1690" y="262"/>
                </a:lnTo>
                <a:lnTo>
                  <a:pt x="1690" y="267"/>
                </a:lnTo>
                <a:lnTo>
                  <a:pt x="1690" y="267"/>
                </a:lnTo>
                <a:lnTo>
                  <a:pt x="1694" y="267"/>
                </a:lnTo>
                <a:lnTo>
                  <a:pt x="1694" y="267"/>
                </a:lnTo>
                <a:lnTo>
                  <a:pt x="1694" y="267"/>
                </a:lnTo>
                <a:lnTo>
                  <a:pt x="1699" y="267"/>
                </a:lnTo>
                <a:lnTo>
                  <a:pt x="1703" y="267"/>
                </a:lnTo>
                <a:lnTo>
                  <a:pt x="1708" y="267"/>
                </a:lnTo>
                <a:lnTo>
                  <a:pt x="1708" y="271"/>
                </a:lnTo>
                <a:lnTo>
                  <a:pt x="1712" y="271"/>
                </a:lnTo>
                <a:lnTo>
                  <a:pt x="1708" y="271"/>
                </a:lnTo>
                <a:lnTo>
                  <a:pt x="1708" y="271"/>
                </a:lnTo>
                <a:lnTo>
                  <a:pt x="1708" y="271"/>
                </a:lnTo>
                <a:lnTo>
                  <a:pt x="1703" y="271"/>
                </a:lnTo>
                <a:lnTo>
                  <a:pt x="1703" y="271"/>
                </a:lnTo>
                <a:lnTo>
                  <a:pt x="1703" y="276"/>
                </a:lnTo>
                <a:lnTo>
                  <a:pt x="1699" y="276"/>
                </a:lnTo>
                <a:lnTo>
                  <a:pt x="1699" y="276"/>
                </a:lnTo>
                <a:lnTo>
                  <a:pt x="1694" y="271"/>
                </a:lnTo>
                <a:lnTo>
                  <a:pt x="1690" y="276"/>
                </a:lnTo>
                <a:lnTo>
                  <a:pt x="1694" y="276"/>
                </a:lnTo>
                <a:lnTo>
                  <a:pt x="1690" y="276"/>
                </a:lnTo>
                <a:lnTo>
                  <a:pt x="1690" y="276"/>
                </a:lnTo>
                <a:lnTo>
                  <a:pt x="1690" y="280"/>
                </a:lnTo>
                <a:lnTo>
                  <a:pt x="1690" y="280"/>
                </a:lnTo>
                <a:lnTo>
                  <a:pt x="1685" y="280"/>
                </a:lnTo>
                <a:lnTo>
                  <a:pt x="1685" y="280"/>
                </a:lnTo>
                <a:lnTo>
                  <a:pt x="1681" y="280"/>
                </a:lnTo>
                <a:lnTo>
                  <a:pt x="1681" y="280"/>
                </a:lnTo>
                <a:lnTo>
                  <a:pt x="1681" y="280"/>
                </a:lnTo>
                <a:lnTo>
                  <a:pt x="1681" y="280"/>
                </a:lnTo>
                <a:lnTo>
                  <a:pt x="1676" y="285"/>
                </a:lnTo>
                <a:lnTo>
                  <a:pt x="1667" y="280"/>
                </a:lnTo>
                <a:lnTo>
                  <a:pt x="1672" y="276"/>
                </a:lnTo>
                <a:lnTo>
                  <a:pt x="1672" y="276"/>
                </a:lnTo>
                <a:lnTo>
                  <a:pt x="1676" y="276"/>
                </a:lnTo>
                <a:lnTo>
                  <a:pt x="1676" y="276"/>
                </a:lnTo>
                <a:lnTo>
                  <a:pt x="1676" y="276"/>
                </a:lnTo>
                <a:lnTo>
                  <a:pt x="1676" y="276"/>
                </a:lnTo>
                <a:lnTo>
                  <a:pt x="1672" y="276"/>
                </a:lnTo>
                <a:lnTo>
                  <a:pt x="1672" y="276"/>
                </a:lnTo>
                <a:lnTo>
                  <a:pt x="1663" y="271"/>
                </a:lnTo>
                <a:lnTo>
                  <a:pt x="1658" y="271"/>
                </a:lnTo>
                <a:lnTo>
                  <a:pt x="1658" y="271"/>
                </a:lnTo>
                <a:lnTo>
                  <a:pt x="1654" y="271"/>
                </a:lnTo>
                <a:lnTo>
                  <a:pt x="1654" y="271"/>
                </a:lnTo>
                <a:lnTo>
                  <a:pt x="1654" y="271"/>
                </a:lnTo>
                <a:lnTo>
                  <a:pt x="1658" y="271"/>
                </a:lnTo>
                <a:lnTo>
                  <a:pt x="1658" y="271"/>
                </a:lnTo>
                <a:lnTo>
                  <a:pt x="1654" y="271"/>
                </a:lnTo>
                <a:lnTo>
                  <a:pt x="1654" y="271"/>
                </a:lnTo>
                <a:lnTo>
                  <a:pt x="1654" y="271"/>
                </a:lnTo>
                <a:lnTo>
                  <a:pt x="1654" y="271"/>
                </a:lnTo>
                <a:lnTo>
                  <a:pt x="1654" y="271"/>
                </a:lnTo>
                <a:lnTo>
                  <a:pt x="1649" y="271"/>
                </a:lnTo>
                <a:lnTo>
                  <a:pt x="1645" y="271"/>
                </a:lnTo>
                <a:lnTo>
                  <a:pt x="1645" y="271"/>
                </a:lnTo>
                <a:lnTo>
                  <a:pt x="1636" y="271"/>
                </a:lnTo>
                <a:lnTo>
                  <a:pt x="1636" y="271"/>
                </a:lnTo>
                <a:lnTo>
                  <a:pt x="1631" y="271"/>
                </a:lnTo>
                <a:lnTo>
                  <a:pt x="1631" y="271"/>
                </a:lnTo>
                <a:lnTo>
                  <a:pt x="1636" y="276"/>
                </a:lnTo>
                <a:lnTo>
                  <a:pt x="1636" y="276"/>
                </a:lnTo>
                <a:lnTo>
                  <a:pt x="1636" y="276"/>
                </a:lnTo>
                <a:lnTo>
                  <a:pt x="1636" y="276"/>
                </a:lnTo>
                <a:lnTo>
                  <a:pt x="1636" y="276"/>
                </a:lnTo>
                <a:lnTo>
                  <a:pt x="1631" y="276"/>
                </a:lnTo>
                <a:lnTo>
                  <a:pt x="1631" y="276"/>
                </a:lnTo>
                <a:lnTo>
                  <a:pt x="1636" y="276"/>
                </a:lnTo>
                <a:lnTo>
                  <a:pt x="1636" y="276"/>
                </a:lnTo>
                <a:lnTo>
                  <a:pt x="1636" y="276"/>
                </a:lnTo>
                <a:lnTo>
                  <a:pt x="1640" y="280"/>
                </a:lnTo>
                <a:lnTo>
                  <a:pt x="1636" y="280"/>
                </a:lnTo>
                <a:lnTo>
                  <a:pt x="1636" y="280"/>
                </a:lnTo>
                <a:lnTo>
                  <a:pt x="1627" y="276"/>
                </a:lnTo>
                <a:lnTo>
                  <a:pt x="1627" y="280"/>
                </a:lnTo>
                <a:lnTo>
                  <a:pt x="1627" y="280"/>
                </a:lnTo>
                <a:lnTo>
                  <a:pt x="1622" y="280"/>
                </a:lnTo>
                <a:lnTo>
                  <a:pt x="1617" y="280"/>
                </a:lnTo>
                <a:lnTo>
                  <a:pt x="1613" y="280"/>
                </a:lnTo>
                <a:lnTo>
                  <a:pt x="1608" y="280"/>
                </a:lnTo>
                <a:lnTo>
                  <a:pt x="1608" y="280"/>
                </a:lnTo>
                <a:lnTo>
                  <a:pt x="1608" y="285"/>
                </a:lnTo>
                <a:lnTo>
                  <a:pt x="1608" y="285"/>
                </a:lnTo>
                <a:lnTo>
                  <a:pt x="1604" y="285"/>
                </a:lnTo>
                <a:lnTo>
                  <a:pt x="1604" y="285"/>
                </a:lnTo>
                <a:lnTo>
                  <a:pt x="1599" y="280"/>
                </a:lnTo>
                <a:lnTo>
                  <a:pt x="1599" y="280"/>
                </a:lnTo>
                <a:lnTo>
                  <a:pt x="1586" y="285"/>
                </a:lnTo>
                <a:lnTo>
                  <a:pt x="1581" y="285"/>
                </a:lnTo>
                <a:lnTo>
                  <a:pt x="1577" y="285"/>
                </a:lnTo>
                <a:lnTo>
                  <a:pt x="1577" y="285"/>
                </a:lnTo>
                <a:lnTo>
                  <a:pt x="1572" y="285"/>
                </a:lnTo>
                <a:lnTo>
                  <a:pt x="1568" y="289"/>
                </a:lnTo>
                <a:lnTo>
                  <a:pt x="1563" y="289"/>
                </a:lnTo>
                <a:lnTo>
                  <a:pt x="1563" y="294"/>
                </a:lnTo>
                <a:lnTo>
                  <a:pt x="1568" y="298"/>
                </a:lnTo>
                <a:lnTo>
                  <a:pt x="1568" y="303"/>
                </a:lnTo>
                <a:lnTo>
                  <a:pt x="1568" y="303"/>
                </a:lnTo>
                <a:lnTo>
                  <a:pt x="1563" y="307"/>
                </a:lnTo>
                <a:lnTo>
                  <a:pt x="1563" y="307"/>
                </a:lnTo>
                <a:lnTo>
                  <a:pt x="1563" y="312"/>
                </a:lnTo>
                <a:lnTo>
                  <a:pt x="1572" y="316"/>
                </a:lnTo>
                <a:lnTo>
                  <a:pt x="1572" y="316"/>
                </a:lnTo>
                <a:lnTo>
                  <a:pt x="1568" y="321"/>
                </a:lnTo>
                <a:lnTo>
                  <a:pt x="1568" y="325"/>
                </a:lnTo>
                <a:lnTo>
                  <a:pt x="1568" y="325"/>
                </a:lnTo>
                <a:lnTo>
                  <a:pt x="1568" y="325"/>
                </a:lnTo>
                <a:lnTo>
                  <a:pt x="1568" y="330"/>
                </a:lnTo>
                <a:lnTo>
                  <a:pt x="1568" y="330"/>
                </a:lnTo>
                <a:lnTo>
                  <a:pt x="1568" y="330"/>
                </a:lnTo>
                <a:lnTo>
                  <a:pt x="1568" y="335"/>
                </a:lnTo>
                <a:lnTo>
                  <a:pt x="1568" y="335"/>
                </a:lnTo>
                <a:lnTo>
                  <a:pt x="1568" y="344"/>
                </a:lnTo>
                <a:lnTo>
                  <a:pt x="1568" y="344"/>
                </a:lnTo>
                <a:lnTo>
                  <a:pt x="1568" y="344"/>
                </a:lnTo>
                <a:lnTo>
                  <a:pt x="1568" y="348"/>
                </a:lnTo>
                <a:lnTo>
                  <a:pt x="1568" y="353"/>
                </a:lnTo>
                <a:lnTo>
                  <a:pt x="1568" y="353"/>
                </a:lnTo>
                <a:lnTo>
                  <a:pt x="1568" y="357"/>
                </a:lnTo>
                <a:lnTo>
                  <a:pt x="1568" y="357"/>
                </a:lnTo>
                <a:lnTo>
                  <a:pt x="1568" y="362"/>
                </a:lnTo>
                <a:lnTo>
                  <a:pt x="1568" y="362"/>
                </a:lnTo>
                <a:lnTo>
                  <a:pt x="1563" y="366"/>
                </a:lnTo>
                <a:lnTo>
                  <a:pt x="1563" y="366"/>
                </a:lnTo>
                <a:lnTo>
                  <a:pt x="1568" y="371"/>
                </a:lnTo>
                <a:lnTo>
                  <a:pt x="1563" y="375"/>
                </a:lnTo>
                <a:lnTo>
                  <a:pt x="1563" y="375"/>
                </a:lnTo>
                <a:lnTo>
                  <a:pt x="1563" y="380"/>
                </a:lnTo>
                <a:lnTo>
                  <a:pt x="1563" y="380"/>
                </a:lnTo>
                <a:lnTo>
                  <a:pt x="1563" y="380"/>
                </a:lnTo>
                <a:lnTo>
                  <a:pt x="1568" y="384"/>
                </a:lnTo>
                <a:lnTo>
                  <a:pt x="1568" y="384"/>
                </a:lnTo>
                <a:lnTo>
                  <a:pt x="1568" y="384"/>
                </a:lnTo>
                <a:lnTo>
                  <a:pt x="1577" y="384"/>
                </a:lnTo>
                <a:lnTo>
                  <a:pt x="1581" y="384"/>
                </a:lnTo>
                <a:lnTo>
                  <a:pt x="1586" y="384"/>
                </a:lnTo>
                <a:lnTo>
                  <a:pt x="1586" y="384"/>
                </a:lnTo>
                <a:lnTo>
                  <a:pt x="1586" y="384"/>
                </a:lnTo>
                <a:lnTo>
                  <a:pt x="1590" y="384"/>
                </a:lnTo>
                <a:lnTo>
                  <a:pt x="1590" y="384"/>
                </a:lnTo>
                <a:lnTo>
                  <a:pt x="1590" y="389"/>
                </a:lnTo>
                <a:lnTo>
                  <a:pt x="1595" y="393"/>
                </a:lnTo>
                <a:lnTo>
                  <a:pt x="1599" y="393"/>
                </a:lnTo>
                <a:lnTo>
                  <a:pt x="1599" y="398"/>
                </a:lnTo>
                <a:lnTo>
                  <a:pt x="1604" y="398"/>
                </a:lnTo>
                <a:lnTo>
                  <a:pt x="1604" y="398"/>
                </a:lnTo>
                <a:lnTo>
                  <a:pt x="1604" y="398"/>
                </a:lnTo>
                <a:lnTo>
                  <a:pt x="1604" y="398"/>
                </a:lnTo>
                <a:lnTo>
                  <a:pt x="1604" y="393"/>
                </a:lnTo>
                <a:lnTo>
                  <a:pt x="1604" y="393"/>
                </a:lnTo>
                <a:lnTo>
                  <a:pt x="1599" y="393"/>
                </a:lnTo>
                <a:lnTo>
                  <a:pt x="1599" y="389"/>
                </a:lnTo>
                <a:lnTo>
                  <a:pt x="1599" y="389"/>
                </a:lnTo>
                <a:lnTo>
                  <a:pt x="1604" y="389"/>
                </a:lnTo>
                <a:lnTo>
                  <a:pt x="1604" y="389"/>
                </a:lnTo>
                <a:lnTo>
                  <a:pt x="1604" y="389"/>
                </a:lnTo>
                <a:lnTo>
                  <a:pt x="1604" y="389"/>
                </a:lnTo>
                <a:lnTo>
                  <a:pt x="1604" y="389"/>
                </a:lnTo>
                <a:lnTo>
                  <a:pt x="1604" y="393"/>
                </a:lnTo>
                <a:lnTo>
                  <a:pt x="1608" y="393"/>
                </a:lnTo>
                <a:lnTo>
                  <a:pt x="1608" y="393"/>
                </a:lnTo>
                <a:lnTo>
                  <a:pt x="1613" y="393"/>
                </a:lnTo>
                <a:lnTo>
                  <a:pt x="1613" y="393"/>
                </a:lnTo>
                <a:lnTo>
                  <a:pt x="1613" y="393"/>
                </a:lnTo>
                <a:lnTo>
                  <a:pt x="1613" y="398"/>
                </a:lnTo>
                <a:lnTo>
                  <a:pt x="1613" y="402"/>
                </a:lnTo>
                <a:lnTo>
                  <a:pt x="1613" y="402"/>
                </a:lnTo>
                <a:lnTo>
                  <a:pt x="1613" y="402"/>
                </a:lnTo>
                <a:lnTo>
                  <a:pt x="1613" y="402"/>
                </a:lnTo>
                <a:lnTo>
                  <a:pt x="1617" y="402"/>
                </a:lnTo>
                <a:lnTo>
                  <a:pt x="1622" y="398"/>
                </a:lnTo>
                <a:lnTo>
                  <a:pt x="1622" y="398"/>
                </a:lnTo>
                <a:lnTo>
                  <a:pt x="1622" y="393"/>
                </a:lnTo>
                <a:lnTo>
                  <a:pt x="1622" y="393"/>
                </a:lnTo>
                <a:lnTo>
                  <a:pt x="1622" y="393"/>
                </a:lnTo>
                <a:lnTo>
                  <a:pt x="1622" y="393"/>
                </a:lnTo>
                <a:lnTo>
                  <a:pt x="1622" y="393"/>
                </a:lnTo>
                <a:lnTo>
                  <a:pt x="1627" y="398"/>
                </a:lnTo>
                <a:lnTo>
                  <a:pt x="1627" y="398"/>
                </a:lnTo>
                <a:lnTo>
                  <a:pt x="1627" y="402"/>
                </a:lnTo>
                <a:lnTo>
                  <a:pt x="1627" y="402"/>
                </a:lnTo>
                <a:lnTo>
                  <a:pt x="1627" y="402"/>
                </a:lnTo>
                <a:lnTo>
                  <a:pt x="1627" y="398"/>
                </a:lnTo>
                <a:lnTo>
                  <a:pt x="1627" y="398"/>
                </a:lnTo>
                <a:lnTo>
                  <a:pt x="1627" y="393"/>
                </a:lnTo>
                <a:lnTo>
                  <a:pt x="1622" y="389"/>
                </a:lnTo>
                <a:lnTo>
                  <a:pt x="1617" y="389"/>
                </a:lnTo>
                <a:lnTo>
                  <a:pt x="1617" y="389"/>
                </a:lnTo>
                <a:lnTo>
                  <a:pt x="1617" y="384"/>
                </a:lnTo>
                <a:lnTo>
                  <a:pt x="1617" y="384"/>
                </a:lnTo>
                <a:lnTo>
                  <a:pt x="1622" y="389"/>
                </a:lnTo>
                <a:lnTo>
                  <a:pt x="1627" y="389"/>
                </a:lnTo>
                <a:lnTo>
                  <a:pt x="1631" y="384"/>
                </a:lnTo>
                <a:lnTo>
                  <a:pt x="1631" y="384"/>
                </a:lnTo>
                <a:lnTo>
                  <a:pt x="1631" y="384"/>
                </a:lnTo>
                <a:lnTo>
                  <a:pt x="1640" y="389"/>
                </a:lnTo>
                <a:lnTo>
                  <a:pt x="1640" y="389"/>
                </a:lnTo>
                <a:lnTo>
                  <a:pt x="1645" y="393"/>
                </a:lnTo>
                <a:lnTo>
                  <a:pt x="1654" y="398"/>
                </a:lnTo>
                <a:lnTo>
                  <a:pt x="1663" y="398"/>
                </a:lnTo>
                <a:lnTo>
                  <a:pt x="1663" y="398"/>
                </a:lnTo>
                <a:lnTo>
                  <a:pt x="1667" y="402"/>
                </a:lnTo>
                <a:lnTo>
                  <a:pt x="1667" y="402"/>
                </a:lnTo>
                <a:lnTo>
                  <a:pt x="1672" y="402"/>
                </a:lnTo>
                <a:lnTo>
                  <a:pt x="1672" y="402"/>
                </a:lnTo>
                <a:lnTo>
                  <a:pt x="1672" y="407"/>
                </a:lnTo>
                <a:lnTo>
                  <a:pt x="1667" y="407"/>
                </a:lnTo>
                <a:lnTo>
                  <a:pt x="1667" y="407"/>
                </a:lnTo>
                <a:lnTo>
                  <a:pt x="1667" y="407"/>
                </a:lnTo>
                <a:lnTo>
                  <a:pt x="1672" y="407"/>
                </a:lnTo>
                <a:lnTo>
                  <a:pt x="1676" y="411"/>
                </a:lnTo>
                <a:lnTo>
                  <a:pt x="1681" y="411"/>
                </a:lnTo>
                <a:lnTo>
                  <a:pt x="1681" y="416"/>
                </a:lnTo>
                <a:lnTo>
                  <a:pt x="1681" y="416"/>
                </a:lnTo>
                <a:lnTo>
                  <a:pt x="1685" y="420"/>
                </a:lnTo>
                <a:lnTo>
                  <a:pt x="1685" y="420"/>
                </a:lnTo>
                <a:lnTo>
                  <a:pt x="1690" y="420"/>
                </a:lnTo>
                <a:lnTo>
                  <a:pt x="1690" y="420"/>
                </a:lnTo>
                <a:lnTo>
                  <a:pt x="1690" y="425"/>
                </a:lnTo>
                <a:lnTo>
                  <a:pt x="1694" y="425"/>
                </a:lnTo>
                <a:lnTo>
                  <a:pt x="1694" y="429"/>
                </a:lnTo>
                <a:lnTo>
                  <a:pt x="1694" y="429"/>
                </a:lnTo>
                <a:lnTo>
                  <a:pt x="1694" y="434"/>
                </a:lnTo>
                <a:lnTo>
                  <a:pt x="1694" y="439"/>
                </a:lnTo>
                <a:lnTo>
                  <a:pt x="1699" y="439"/>
                </a:lnTo>
                <a:lnTo>
                  <a:pt x="1699" y="443"/>
                </a:lnTo>
                <a:lnTo>
                  <a:pt x="1703" y="448"/>
                </a:lnTo>
                <a:lnTo>
                  <a:pt x="1703" y="448"/>
                </a:lnTo>
                <a:lnTo>
                  <a:pt x="1708" y="452"/>
                </a:lnTo>
                <a:lnTo>
                  <a:pt x="1717" y="461"/>
                </a:lnTo>
                <a:lnTo>
                  <a:pt x="1717" y="461"/>
                </a:lnTo>
                <a:lnTo>
                  <a:pt x="1717" y="461"/>
                </a:lnTo>
                <a:lnTo>
                  <a:pt x="1717" y="461"/>
                </a:lnTo>
                <a:lnTo>
                  <a:pt x="1717" y="466"/>
                </a:lnTo>
                <a:lnTo>
                  <a:pt x="1717" y="466"/>
                </a:lnTo>
                <a:lnTo>
                  <a:pt x="1721" y="470"/>
                </a:lnTo>
                <a:lnTo>
                  <a:pt x="1721" y="470"/>
                </a:lnTo>
                <a:lnTo>
                  <a:pt x="1726" y="470"/>
                </a:lnTo>
                <a:lnTo>
                  <a:pt x="1726" y="479"/>
                </a:lnTo>
                <a:lnTo>
                  <a:pt x="1726" y="479"/>
                </a:lnTo>
                <a:lnTo>
                  <a:pt x="1730" y="479"/>
                </a:lnTo>
                <a:lnTo>
                  <a:pt x="1730" y="479"/>
                </a:lnTo>
                <a:lnTo>
                  <a:pt x="1730" y="484"/>
                </a:lnTo>
                <a:lnTo>
                  <a:pt x="1730" y="484"/>
                </a:lnTo>
                <a:lnTo>
                  <a:pt x="1730" y="484"/>
                </a:lnTo>
                <a:lnTo>
                  <a:pt x="1735" y="484"/>
                </a:lnTo>
                <a:lnTo>
                  <a:pt x="1735" y="488"/>
                </a:lnTo>
                <a:lnTo>
                  <a:pt x="1739" y="493"/>
                </a:lnTo>
                <a:lnTo>
                  <a:pt x="1739" y="497"/>
                </a:lnTo>
                <a:lnTo>
                  <a:pt x="1739" y="497"/>
                </a:lnTo>
                <a:lnTo>
                  <a:pt x="1739" y="502"/>
                </a:lnTo>
                <a:lnTo>
                  <a:pt x="1739" y="502"/>
                </a:lnTo>
                <a:lnTo>
                  <a:pt x="1739" y="506"/>
                </a:lnTo>
                <a:lnTo>
                  <a:pt x="1739" y="506"/>
                </a:lnTo>
                <a:lnTo>
                  <a:pt x="1739" y="511"/>
                </a:lnTo>
                <a:lnTo>
                  <a:pt x="1739" y="515"/>
                </a:lnTo>
                <a:lnTo>
                  <a:pt x="1739" y="524"/>
                </a:lnTo>
                <a:lnTo>
                  <a:pt x="1739" y="524"/>
                </a:lnTo>
                <a:lnTo>
                  <a:pt x="1739" y="529"/>
                </a:lnTo>
                <a:lnTo>
                  <a:pt x="1744" y="529"/>
                </a:lnTo>
                <a:lnTo>
                  <a:pt x="1744" y="533"/>
                </a:lnTo>
                <a:lnTo>
                  <a:pt x="1744" y="538"/>
                </a:lnTo>
                <a:lnTo>
                  <a:pt x="1749" y="538"/>
                </a:lnTo>
                <a:lnTo>
                  <a:pt x="1749" y="547"/>
                </a:lnTo>
                <a:lnTo>
                  <a:pt x="1749" y="547"/>
                </a:lnTo>
                <a:lnTo>
                  <a:pt x="1749" y="552"/>
                </a:lnTo>
                <a:lnTo>
                  <a:pt x="1744" y="556"/>
                </a:lnTo>
                <a:lnTo>
                  <a:pt x="1744" y="565"/>
                </a:lnTo>
                <a:lnTo>
                  <a:pt x="1744" y="565"/>
                </a:lnTo>
                <a:lnTo>
                  <a:pt x="1744" y="565"/>
                </a:lnTo>
                <a:lnTo>
                  <a:pt x="1744" y="570"/>
                </a:lnTo>
                <a:lnTo>
                  <a:pt x="1744" y="574"/>
                </a:lnTo>
                <a:lnTo>
                  <a:pt x="1744" y="574"/>
                </a:lnTo>
                <a:lnTo>
                  <a:pt x="1744" y="579"/>
                </a:lnTo>
                <a:lnTo>
                  <a:pt x="1744" y="579"/>
                </a:lnTo>
                <a:lnTo>
                  <a:pt x="1744" y="579"/>
                </a:lnTo>
                <a:lnTo>
                  <a:pt x="1744" y="588"/>
                </a:lnTo>
                <a:lnTo>
                  <a:pt x="1744" y="588"/>
                </a:lnTo>
                <a:lnTo>
                  <a:pt x="1744" y="592"/>
                </a:lnTo>
                <a:lnTo>
                  <a:pt x="1744" y="592"/>
                </a:lnTo>
                <a:lnTo>
                  <a:pt x="1744" y="597"/>
                </a:lnTo>
                <a:lnTo>
                  <a:pt x="1744" y="601"/>
                </a:lnTo>
                <a:lnTo>
                  <a:pt x="1744" y="601"/>
                </a:lnTo>
                <a:lnTo>
                  <a:pt x="1739" y="610"/>
                </a:lnTo>
                <a:lnTo>
                  <a:pt x="1739" y="610"/>
                </a:lnTo>
                <a:lnTo>
                  <a:pt x="1735" y="615"/>
                </a:lnTo>
                <a:lnTo>
                  <a:pt x="1735" y="615"/>
                </a:lnTo>
                <a:lnTo>
                  <a:pt x="1730" y="615"/>
                </a:lnTo>
                <a:lnTo>
                  <a:pt x="1730" y="615"/>
                </a:lnTo>
                <a:lnTo>
                  <a:pt x="1726" y="615"/>
                </a:lnTo>
                <a:lnTo>
                  <a:pt x="1726" y="615"/>
                </a:lnTo>
                <a:lnTo>
                  <a:pt x="1726" y="615"/>
                </a:lnTo>
                <a:lnTo>
                  <a:pt x="1721" y="615"/>
                </a:lnTo>
                <a:lnTo>
                  <a:pt x="1721" y="615"/>
                </a:lnTo>
                <a:lnTo>
                  <a:pt x="1717" y="615"/>
                </a:lnTo>
                <a:lnTo>
                  <a:pt x="1717" y="615"/>
                </a:lnTo>
                <a:lnTo>
                  <a:pt x="1712" y="615"/>
                </a:lnTo>
                <a:lnTo>
                  <a:pt x="1708" y="606"/>
                </a:lnTo>
                <a:lnTo>
                  <a:pt x="1708" y="606"/>
                </a:lnTo>
                <a:lnTo>
                  <a:pt x="1708" y="606"/>
                </a:lnTo>
                <a:lnTo>
                  <a:pt x="1708" y="610"/>
                </a:lnTo>
                <a:lnTo>
                  <a:pt x="1708" y="610"/>
                </a:lnTo>
                <a:lnTo>
                  <a:pt x="1703" y="610"/>
                </a:lnTo>
                <a:lnTo>
                  <a:pt x="1703" y="610"/>
                </a:lnTo>
                <a:lnTo>
                  <a:pt x="1703" y="606"/>
                </a:lnTo>
                <a:lnTo>
                  <a:pt x="1703" y="606"/>
                </a:lnTo>
                <a:lnTo>
                  <a:pt x="1703" y="606"/>
                </a:lnTo>
                <a:lnTo>
                  <a:pt x="1703" y="606"/>
                </a:lnTo>
                <a:lnTo>
                  <a:pt x="1699" y="610"/>
                </a:lnTo>
                <a:lnTo>
                  <a:pt x="1699" y="610"/>
                </a:lnTo>
                <a:lnTo>
                  <a:pt x="1703" y="615"/>
                </a:lnTo>
                <a:lnTo>
                  <a:pt x="1699" y="615"/>
                </a:lnTo>
                <a:lnTo>
                  <a:pt x="1699" y="619"/>
                </a:lnTo>
                <a:lnTo>
                  <a:pt x="1699" y="619"/>
                </a:lnTo>
                <a:lnTo>
                  <a:pt x="1699" y="619"/>
                </a:lnTo>
                <a:lnTo>
                  <a:pt x="1699" y="619"/>
                </a:lnTo>
                <a:lnTo>
                  <a:pt x="1694" y="619"/>
                </a:lnTo>
                <a:lnTo>
                  <a:pt x="1694" y="619"/>
                </a:lnTo>
                <a:lnTo>
                  <a:pt x="1699" y="624"/>
                </a:lnTo>
                <a:lnTo>
                  <a:pt x="1699" y="628"/>
                </a:lnTo>
                <a:lnTo>
                  <a:pt x="1699" y="628"/>
                </a:lnTo>
                <a:lnTo>
                  <a:pt x="1699" y="628"/>
                </a:lnTo>
                <a:lnTo>
                  <a:pt x="1699" y="624"/>
                </a:lnTo>
                <a:lnTo>
                  <a:pt x="1694" y="624"/>
                </a:lnTo>
                <a:lnTo>
                  <a:pt x="1694" y="624"/>
                </a:lnTo>
                <a:lnTo>
                  <a:pt x="1694" y="624"/>
                </a:lnTo>
                <a:lnTo>
                  <a:pt x="1694" y="624"/>
                </a:lnTo>
                <a:lnTo>
                  <a:pt x="1694" y="619"/>
                </a:lnTo>
                <a:lnTo>
                  <a:pt x="1690" y="619"/>
                </a:lnTo>
                <a:lnTo>
                  <a:pt x="1690" y="619"/>
                </a:lnTo>
                <a:lnTo>
                  <a:pt x="1690" y="619"/>
                </a:lnTo>
                <a:lnTo>
                  <a:pt x="1690" y="619"/>
                </a:lnTo>
                <a:lnTo>
                  <a:pt x="1690" y="619"/>
                </a:lnTo>
                <a:lnTo>
                  <a:pt x="1690" y="619"/>
                </a:lnTo>
                <a:lnTo>
                  <a:pt x="1690" y="619"/>
                </a:lnTo>
                <a:lnTo>
                  <a:pt x="1690" y="615"/>
                </a:lnTo>
                <a:lnTo>
                  <a:pt x="1694" y="615"/>
                </a:lnTo>
                <a:lnTo>
                  <a:pt x="1694" y="615"/>
                </a:lnTo>
                <a:lnTo>
                  <a:pt x="1694" y="615"/>
                </a:lnTo>
                <a:lnTo>
                  <a:pt x="1694" y="615"/>
                </a:lnTo>
                <a:lnTo>
                  <a:pt x="1694" y="615"/>
                </a:lnTo>
                <a:lnTo>
                  <a:pt x="1694" y="615"/>
                </a:lnTo>
                <a:lnTo>
                  <a:pt x="1694" y="610"/>
                </a:lnTo>
                <a:lnTo>
                  <a:pt x="1694" y="610"/>
                </a:lnTo>
                <a:lnTo>
                  <a:pt x="1694" y="610"/>
                </a:lnTo>
                <a:lnTo>
                  <a:pt x="1694" y="610"/>
                </a:lnTo>
                <a:lnTo>
                  <a:pt x="1694" y="606"/>
                </a:lnTo>
                <a:lnTo>
                  <a:pt x="1694" y="606"/>
                </a:lnTo>
                <a:lnTo>
                  <a:pt x="1690" y="606"/>
                </a:lnTo>
                <a:lnTo>
                  <a:pt x="1690" y="606"/>
                </a:lnTo>
                <a:lnTo>
                  <a:pt x="1690" y="601"/>
                </a:lnTo>
                <a:lnTo>
                  <a:pt x="1690" y="601"/>
                </a:lnTo>
                <a:lnTo>
                  <a:pt x="1690" y="601"/>
                </a:lnTo>
                <a:lnTo>
                  <a:pt x="1690" y="601"/>
                </a:lnTo>
                <a:lnTo>
                  <a:pt x="1685" y="601"/>
                </a:lnTo>
                <a:lnTo>
                  <a:pt x="1685" y="597"/>
                </a:lnTo>
                <a:lnTo>
                  <a:pt x="1681" y="592"/>
                </a:lnTo>
                <a:lnTo>
                  <a:pt x="1681" y="592"/>
                </a:lnTo>
                <a:lnTo>
                  <a:pt x="1676" y="583"/>
                </a:lnTo>
                <a:lnTo>
                  <a:pt x="1672" y="583"/>
                </a:lnTo>
                <a:lnTo>
                  <a:pt x="1672" y="579"/>
                </a:lnTo>
                <a:lnTo>
                  <a:pt x="1667" y="579"/>
                </a:lnTo>
                <a:lnTo>
                  <a:pt x="1667" y="579"/>
                </a:lnTo>
                <a:lnTo>
                  <a:pt x="1667" y="579"/>
                </a:lnTo>
                <a:lnTo>
                  <a:pt x="1667" y="574"/>
                </a:lnTo>
                <a:lnTo>
                  <a:pt x="1667" y="574"/>
                </a:lnTo>
                <a:lnTo>
                  <a:pt x="1672" y="574"/>
                </a:lnTo>
                <a:lnTo>
                  <a:pt x="1672" y="574"/>
                </a:lnTo>
                <a:lnTo>
                  <a:pt x="1672" y="574"/>
                </a:lnTo>
                <a:lnTo>
                  <a:pt x="1672" y="574"/>
                </a:lnTo>
                <a:lnTo>
                  <a:pt x="1672" y="570"/>
                </a:lnTo>
                <a:lnTo>
                  <a:pt x="1672" y="570"/>
                </a:lnTo>
                <a:lnTo>
                  <a:pt x="1672" y="570"/>
                </a:lnTo>
                <a:lnTo>
                  <a:pt x="1672" y="570"/>
                </a:lnTo>
                <a:lnTo>
                  <a:pt x="1672" y="565"/>
                </a:lnTo>
                <a:lnTo>
                  <a:pt x="1672" y="565"/>
                </a:lnTo>
                <a:lnTo>
                  <a:pt x="1676" y="570"/>
                </a:lnTo>
                <a:lnTo>
                  <a:pt x="1676" y="570"/>
                </a:lnTo>
                <a:lnTo>
                  <a:pt x="1676" y="570"/>
                </a:lnTo>
                <a:lnTo>
                  <a:pt x="1681" y="570"/>
                </a:lnTo>
                <a:lnTo>
                  <a:pt x="1681" y="570"/>
                </a:lnTo>
                <a:lnTo>
                  <a:pt x="1685" y="570"/>
                </a:lnTo>
                <a:lnTo>
                  <a:pt x="1690" y="570"/>
                </a:lnTo>
                <a:lnTo>
                  <a:pt x="1690" y="570"/>
                </a:lnTo>
                <a:lnTo>
                  <a:pt x="1690" y="570"/>
                </a:lnTo>
                <a:lnTo>
                  <a:pt x="1690" y="570"/>
                </a:lnTo>
                <a:lnTo>
                  <a:pt x="1694" y="570"/>
                </a:lnTo>
                <a:lnTo>
                  <a:pt x="1694" y="570"/>
                </a:lnTo>
                <a:lnTo>
                  <a:pt x="1694" y="570"/>
                </a:lnTo>
                <a:lnTo>
                  <a:pt x="1690" y="565"/>
                </a:lnTo>
                <a:lnTo>
                  <a:pt x="1690" y="565"/>
                </a:lnTo>
                <a:lnTo>
                  <a:pt x="1690" y="561"/>
                </a:lnTo>
                <a:lnTo>
                  <a:pt x="1690" y="561"/>
                </a:lnTo>
                <a:lnTo>
                  <a:pt x="1690" y="561"/>
                </a:lnTo>
                <a:lnTo>
                  <a:pt x="1690" y="561"/>
                </a:lnTo>
                <a:lnTo>
                  <a:pt x="1690" y="561"/>
                </a:lnTo>
                <a:lnTo>
                  <a:pt x="1690" y="556"/>
                </a:lnTo>
                <a:lnTo>
                  <a:pt x="1690" y="556"/>
                </a:lnTo>
                <a:lnTo>
                  <a:pt x="1690" y="556"/>
                </a:lnTo>
                <a:lnTo>
                  <a:pt x="1690" y="556"/>
                </a:lnTo>
                <a:lnTo>
                  <a:pt x="1690" y="552"/>
                </a:lnTo>
                <a:lnTo>
                  <a:pt x="1690" y="552"/>
                </a:lnTo>
                <a:lnTo>
                  <a:pt x="1690" y="552"/>
                </a:lnTo>
                <a:lnTo>
                  <a:pt x="1690" y="552"/>
                </a:lnTo>
                <a:lnTo>
                  <a:pt x="1690" y="552"/>
                </a:lnTo>
                <a:lnTo>
                  <a:pt x="1690" y="552"/>
                </a:lnTo>
                <a:lnTo>
                  <a:pt x="1685" y="547"/>
                </a:lnTo>
                <a:lnTo>
                  <a:pt x="1685" y="547"/>
                </a:lnTo>
                <a:lnTo>
                  <a:pt x="1685" y="547"/>
                </a:lnTo>
                <a:lnTo>
                  <a:pt x="1690" y="547"/>
                </a:lnTo>
                <a:lnTo>
                  <a:pt x="1685" y="547"/>
                </a:lnTo>
                <a:lnTo>
                  <a:pt x="1685" y="543"/>
                </a:lnTo>
                <a:lnTo>
                  <a:pt x="1685" y="543"/>
                </a:lnTo>
                <a:lnTo>
                  <a:pt x="1685" y="543"/>
                </a:lnTo>
                <a:lnTo>
                  <a:pt x="1685" y="543"/>
                </a:lnTo>
                <a:lnTo>
                  <a:pt x="1685" y="538"/>
                </a:lnTo>
                <a:lnTo>
                  <a:pt x="1681" y="538"/>
                </a:lnTo>
                <a:lnTo>
                  <a:pt x="1681" y="533"/>
                </a:lnTo>
                <a:lnTo>
                  <a:pt x="1681" y="533"/>
                </a:lnTo>
                <a:lnTo>
                  <a:pt x="1681" y="533"/>
                </a:lnTo>
                <a:lnTo>
                  <a:pt x="1681" y="533"/>
                </a:lnTo>
                <a:lnTo>
                  <a:pt x="1681" y="529"/>
                </a:lnTo>
                <a:lnTo>
                  <a:pt x="1681" y="529"/>
                </a:lnTo>
                <a:lnTo>
                  <a:pt x="1676" y="529"/>
                </a:lnTo>
                <a:lnTo>
                  <a:pt x="1676" y="524"/>
                </a:lnTo>
                <a:lnTo>
                  <a:pt x="1676" y="524"/>
                </a:lnTo>
                <a:lnTo>
                  <a:pt x="1676" y="524"/>
                </a:lnTo>
                <a:lnTo>
                  <a:pt x="1676" y="524"/>
                </a:lnTo>
                <a:lnTo>
                  <a:pt x="1676" y="524"/>
                </a:lnTo>
                <a:lnTo>
                  <a:pt x="1676" y="524"/>
                </a:lnTo>
                <a:lnTo>
                  <a:pt x="1676" y="524"/>
                </a:lnTo>
                <a:lnTo>
                  <a:pt x="1676" y="520"/>
                </a:lnTo>
                <a:lnTo>
                  <a:pt x="1676" y="520"/>
                </a:lnTo>
                <a:lnTo>
                  <a:pt x="1676" y="520"/>
                </a:lnTo>
                <a:lnTo>
                  <a:pt x="1676" y="520"/>
                </a:lnTo>
                <a:lnTo>
                  <a:pt x="1676" y="515"/>
                </a:lnTo>
                <a:lnTo>
                  <a:pt x="1676" y="515"/>
                </a:lnTo>
                <a:lnTo>
                  <a:pt x="1676" y="515"/>
                </a:lnTo>
                <a:lnTo>
                  <a:pt x="1672" y="515"/>
                </a:lnTo>
                <a:lnTo>
                  <a:pt x="1672" y="511"/>
                </a:lnTo>
                <a:lnTo>
                  <a:pt x="1672" y="511"/>
                </a:lnTo>
                <a:lnTo>
                  <a:pt x="1672" y="511"/>
                </a:lnTo>
                <a:lnTo>
                  <a:pt x="1672" y="511"/>
                </a:lnTo>
                <a:lnTo>
                  <a:pt x="1667" y="506"/>
                </a:lnTo>
                <a:lnTo>
                  <a:pt x="1667" y="506"/>
                </a:lnTo>
                <a:lnTo>
                  <a:pt x="1667" y="506"/>
                </a:lnTo>
                <a:lnTo>
                  <a:pt x="1667" y="506"/>
                </a:lnTo>
                <a:lnTo>
                  <a:pt x="1663" y="506"/>
                </a:lnTo>
                <a:lnTo>
                  <a:pt x="1663" y="506"/>
                </a:lnTo>
                <a:lnTo>
                  <a:pt x="1663" y="506"/>
                </a:lnTo>
                <a:lnTo>
                  <a:pt x="1658" y="506"/>
                </a:lnTo>
                <a:lnTo>
                  <a:pt x="1658" y="506"/>
                </a:lnTo>
                <a:lnTo>
                  <a:pt x="1654" y="506"/>
                </a:lnTo>
                <a:lnTo>
                  <a:pt x="1654" y="511"/>
                </a:lnTo>
                <a:lnTo>
                  <a:pt x="1654" y="511"/>
                </a:lnTo>
                <a:lnTo>
                  <a:pt x="1654" y="511"/>
                </a:lnTo>
                <a:lnTo>
                  <a:pt x="1649" y="511"/>
                </a:lnTo>
                <a:lnTo>
                  <a:pt x="1649" y="511"/>
                </a:lnTo>
                <a:lnTo>
                  <a:pt x="1649" y="515"/>
                </a:lnTo>
                <a:lnTo>
                  <a:pt x="1645" y="515"/>
                </a:lnTo>
                <a:lnTo>
                  <a:pt x="1645" y="515"/>
                </a:lnTo>
                <a:lnTo>
                  <a:pt x="1645" y="515"/>
                </a:lnTo>
                <a:lnTo>
                  <a:pt x="1645" y="520"/>
                </a:lnTo>
                <a:lnTo>
                  <a:pt x="1645" y="520"/>
                </a:lnTo>
                <a:lnTo>
                  <a:pt x="1645" y="520"/>
                </a:lnTo>
                <a:lnTo>
                  <a:pt x="1640" y="520"/>
                </a:lnTo>
                <a:lnTo>
                  <a:pt x="1636" y="520"/>
                </a:lnTo>
                <a:lnTo>
                  <a:pt x="1636" y="520"/>
                </a:lnTo>
                <a:lnTo>
                  <a:pt x="1631" y="520"/>
                </a:lnTo>
                <a:lnTo>
                  <a:pt x="1631" y="520"/>
                </a:lnTo>
                <a:lnTo>
                  <a:pt x="1627" y="520"/>
                </a:lnTo>
                <a:lnTo>
                  <a:pt x="1627" y="520"/>
                </a:lnTo>
                <a:lnTo>
                  <a:pt x="1627" y="520"/>
                </a:lnTo>
                <a:lnTo>
                  <a:pt x="1627" y="520"/>
                </a:lnTo>
                <a:lnTo>
                  <a:pt x="1622" y="520"/>
                </a:lnTo>
                <a:lnTo>
                  <a:pt x="1622" y="515"/>
                </a:lnTo>
                <a:lnTo>
                  <a:pt x="1617" y="515"/>
                </a:lnTo>
                <a:lnTo>
                  <a:pt x="1617" y="515"/>
                </a:lnTo>
                <a:lnTo>
                  <a:pt x="1613" y="511"/>
                </a:lnTo>
                <a:lnTo>
                  <a:pt x="1613" y="511"/>
                </a:lnTo>
                <a:lnTo>
                  <a:pt x="1613" y="511"/>
                </a:lnTo>
                <a:lnTo>
                  <a:pt x="1613" y="506"/>
                </a:lnTo>
                <a:lnTo>
                  <a:pt x="1608" y="506"/>
                </a:lnTo>
                <a:lnTo>
                  <a:pt x="1608" y="506"/>
                </a:lnTo>
                <a:lnTo>
                  <a:pt x="1608" y="506"/>
                </a:lnTo>
                <a:lnTo>
                  <a:pt x="1604" y="502"/>
                </a:lnTo>
                <a:lnTo>
                  <a:pt x="1604" y="502"/>
                </a:lnTo>
                <a:lnTo>
                  <a:pt x="1604" y="502"/>
                </a:lnTo>
                <a:lnTo>
                  <a:pt x="1599" y="502"/>
                </a:lnTo>
                <a:lnTo>
                  <a:pt x="1595" y="502"/>
                </a:lnTo>
                <a:lnTo>
                  <a:pt x="1595" y="497"/>
                </a:lnTo>
                <a:lnTo>
                  <a:pt x="1586" y="493"/>
                </a:lnTo>
                <a:lnTo>
                  <a:pt x="1586" y="493"/>
                </a:lnTo>
                <a:lnTo>
                  <a:pt x="1581" y="493"/>
                </a:lnTo>
                <a:lnTo>
                  <a:pt x="1581" y="493"/>
                </a:lnTo>
                <a:lnTo>
                  <a:pt x="1581" y="493"/>
                </a:lnTo>
                <a:lnTo>
                  <a:pt x="1581" y="493"/>
                </a:lnTo>
                <a:lnTo>
                  <a:pt x="1577" y="493"/>
                </a:lnTo>
                <a:lnTo>
                  <a:pt x="1577" y="493"/>
                </a:lnTo>
                <a:lnTo>
                  <a:pt x="1577" y="493"/>
                </a:lnTo>
                <a:lnTo>
                  <a:pt x="1577" y="493"/>
                </a:lnTo>
                <a:lnTo>
                  <a:pt x="1577" y="493"/>
                </a:lnTo>
                <a:lnTo>
                  <a:pt x="1577" y="493"/>
                </a:lnTo>
                <a:lnTo>
                  <a:pt x="1572" y="493"/>
                </a:lnTo>
                <a:lnTo>
                  <a:pt x="1572" y="493"/>
                </a:lnTo>
                <a:lnTo>
                  <a:pt x="1572" y="493"/>
                </a:lnTo>
                <a:lnTo>
                  <a:pt x="1568" y="493"/>
                </a:lnTo>
                <a:lnTo>
                  <a:pt x="1568" y="488"/>
                </a:lnTo>
                <a:lnTo>
                  <a:pt x="1568" y="488"/>
                </a:lnTo>
                <a:lnTo>
                  <a:pt x="1568" y="488"/>
                </a:lnTo>
                <a:lnTo>
                  <a:pt x="1568" y="488"/>
                </a:lnTo>
                <a:lnTo>
                  <a:pt x="1563" y="488"/>
                </a:lnTo>
                <a:lnTo>
                  <a:pt x="1559" y="488"/>
                </a:lnTo>
                <a:lnTo>
                  <a:pt x="1559" y="488"/>
                </a:lnTo>
                <a:lnTo>
                  <a:pt x="1554" y="488"/>
                </a:lnTo>
                <a:lnTo>
                  <a:pt x="1550" y="488"/>
                </a:lnTo>
                <a:lnTo>
                  <a:pt x="1550" y="488"/>
                </a:lnTo>
                <a:lnTo>
                  <a:pt x="1550" y="488"/>
                </a:lnTo>
                <a:lnTo>
                  <a:pt x="1545" y="484"/>
                </a:lnTo>
                <a:lnTo>
                  <a:pt x="1545" y="484"/>
                </a:lnTo>
                <a:lnTo>
                  <a:pt x="1545" y="484"/>
                </a:lnTo>
                <a:lnTo>
                  <a:pt x="1541" y="479"/>
                </a:lnTo>
                <a:lnTo>
                  <a:pt x="1541" y="479"/>
                </a:lnTo>
                <a:lnTo>
                  <a:pt x="1536" y="475"/>
                </a:lnTo>
                <a:lnTo>
                  <a:pt x="1536" y="475"/>
                </a:lnTo>
                <a:lnTo>
                  <a:pt x="1536" y="475"/>
                </a:lnTo>
                <a:lnTo>
                  <a:pt x="1536" y="475"/>
                </a:lnTo>
                <a:lnTo>
                  <a:pt x="1532" y="475"/>
                </a:lnTo>
                <a:lnTo>
                  <a:pt x="1532" y="475"/>
                </a:lnTo>
                <a:lnTo>
                  <a:pt x="1532" y="470"/>
                </a:lnTo>
                <a:lnTo>
                  <a:pt x="1532" y="470"/>
                </a:lnTo>
                <a:lnTo>
                  <a:pt x="1532" y="470"/>
                </a:lnTo>
                <a:lnTo>
                  <a:pt x="1527" y="466"/>
                </a:lnTo>
                <a:lnTo>
                  <a:pt x="1523" y="466"/>
                </a:lnTo>
                <a:lnTo>
                  <a:pt x="1518" y="461"/>
                </a:lnTo>
                <a:lnTo>
                  <a:pt x="1518" y="461"/>
                </a:lnTo>
                <a:lnTo>
                  <a:pt x="1518" y="461"/>
                </a:lnTo>
                <a:lnTo>
                  <a:pt x="1514" y="457"/>
                </a:lnTo>
                <a:lnTo>
                  <a:pt x="1514" y="457"/>
                </a:lnTo>
                <a:lnTo>
                  <a:pt x="1514" y="457"/>
                </a:lnTo>
                <a:lnTo>
                  <a:pt x="1514" y="457"/>
                </a:lnTo>
                <a:lnTo>
                  <a:pt x="1514" y="457"/>
                </a:lnTo>
                <a:lnTo>
                  <a:pt x="1509" y="452"/>
                </a:lnTo>
                <a:lnTo>
                  <a:pt x="1509" y="452"/>
                </a:lnTo>
                <a:lnTo>
                  <a:pt x="1509" y="452"/>
                </a:lnTo>
                <a:lnTo>
                  <a:pt x="1509" y="452"/>
                </a:lnTo>
                <a:lnTo>
                  <a:pt x="1505" y="452"/>
                </a:lnTo>
                <a:lnTo>
                  <a:pt x="1505" y="448"/>
                </a:lnTo>
                <a:lnTo>
                  <a:pt x="1500" y="448"/>
                </a:lnTo>
                <a:lnTo>
                  <a:pt x="1500" y="443"/>
                </a:lnTo>
                <a:lnTo>
                  <a:pt x="1496" y="443"/>
                </a:lnTo>
                <a:lnTo>
                  <a:pt x="1496" y="443"/>
                </a:lnTo>
                <a:lnTo>
                  <a:pt x="1496" y="443"/>
                </a:lnTo>
                <a:lnTo>
                  <a:pt x="1491" y="439"/>
                </a:lnTo>
                <a:lnTo>
                  <a:pt x="1491" y="439"/>
                </a:lnTo>
                <a:lnTo>
                  <a:pt x="1491" y="439"/>
                </a:lnTo>
                <a:lnTo>
                  <a:pt x="1491" y="439"/>
                </a:lnTo>
                <a:lnTo>
                  <a:pt x="1491" y="439"/>
                </a:lnTo>
                <a:lnTo>
                  <a:pt x="1486" y="439"/>
                </a:lnTo>
                <a:lnTo>
                  <a:pt x="1486" y="439"/>
                </a:lnTo>
                <a:lnTo>
                  <a:pt x="1486" y="434"/>
                </a:lnTo>
                <a:lnTo>
                  <a:pt x="1486" y="434"/>
                </a:lnTo>
                <a:lnTo>
                  <a:pt x="1482" y="434"/>
                </a:lnTo>
                <a:lnTo>
                  <a:pt x="1482" y="434"/>
                </a:lnTo>
                <a:lnTo>
                  <a:pt x="1482" y="434"/>
                </a:lnTo>
                <a:lnTo>
                  <a:pt x="1482" y="434"/>
                </a:lnTo>
                <a:lnTo>
                  <a:pt x="1482" y="434"/>
                </a:lnTo>
                <a:lnTo>
                  <a:pt x="1482" y="434"/>
                </a:lnTo>
                <a:lnTo>
                  <a:pt x="1482" y="434"/>
                </a:lnTo>
                <a:lnTo>
                  <a:pt x="1482" y="429"/>
                </a:lnTo>
                <a:lnTo>
                  <a:pt x="1477" y="429"/>
                </a:lnTo>
                <a:lnTo>
                  <a:pt x="1477" y="429"/>
                </a:lnTo>
                <a:lnTo>
                  <a:pt x="1477" y="429"/>
                </a:lnTo>
                <a:lnTo>
                  <a:pt x="1473" y="429"/>
                </a:lnTo>
                <a:lnTo>
                  <a:pt x="1473" y="429"/>
                </a:lnTo>
                <a:lnTo>
                  <a:pt x="1473" y="429"/>
                </a:lnTo>
                <a:lnTo>
                  <a:pt x="1473" y="429"/>
                </a:lnTo>
                <a:lnTo>
                  <a:pt x="1473" y="425"/>
                </a:lnTo>
                <a:lnTo>
                  <a:pt x="1468" y="425"/>
                </a:lnTo>
                <a:lnTo>
                  <a:pt x="1468" y="425"/>
                </a:lnTo>
                <a:lnTo>
                  <a:pt x="1468" y="425"/>
                </a:lnTo>
                <a:lnTo>
                  <a:pt x="1464" y="425"/>
                </a:lnTo>
                <a:lnTo>
                  <a:pt x="1459" y="425"/>
                </a:lnTo>
                <a:lnTo>
                  <a:pt x="1459" y="425"/>
                </a:lnTo>
                <a:lnTo>
                  <a:pt x="1459" y="425"/>
                </a:lnTo>
                <a:lnTo>
                  <a:pt x="1459" y="425"/>
                </a:lnTo>
                <a:lnTo>
                  <a:pt x="1459" y="425"/>
                </a:lnTo>
                <a:lnTo>
                  <a:pt x="1455" y="425"/>
                </a:lnTo>
                <a:lnTo>
                  <a:pt x="1455" y="425"/>
                </a:lnTo>
                <a:lnTo>
                  <a:pt x="1450" y="425"/>
                </a:lnTo>
                <a:lnTo>
                  <a:pt x="1450" y="420"/>
                </a:lnTo>
                <a:lnTo>
                  <a:pt x="1446" y="420"/>
                </a:lnTo>
                <a:lnTo>
                  <a:pt x="1446" y="420"/>
                </a:lnTo>
                <a:lnTo>
                  <a:pt x="1446" y="420"/>
                </a:lnTo>
                <a:lnTo>
                  <a:pt x="1437" y="420"/>
                </a:lnTo>
                <a:lnTo>
                  <a:pt x="1437" y="420"/>
                </a:lnTo>
                <a:lnTo>
                  <a:pt x="1437" y="420"/>
                </a:lnTo>
                <a:lnTo>
                  <a:pt x="1437" y="420"/>
                </a:lnTo>
                <a:lnTo>
                  <a:pt x="1437" y="420"/>
                </a:lnTo>
                <a:lnTo>
                  <a:pt x="1432" y="420"/>
                </a:lnTo>
                <a:lnTo>
                  <a:pt x="1432" y="420"/>
                </a:lnTo>
                <a:lnTo>
                  <a:pt x="1432" y="420"/>
                </a:lnTo>
                <a:lnTo>
                  <a:pt x="1428" y="420"/>
                </a:lnTo>
                <a:lnTo>
                  <a:pt x="1428" y="420"/>
                </a:lnTo>
                <a:lnTo>
                  <a:pt x="1423" y="420"/>
                </a:lnTo>
                <a:lnTo>
                  <a:pt x="1423" y="420"/>
                </a:lnTo>
                <a:lnTo>
                  <a:pt x="1419" y="420"/>
                </a:lnTo>
                <a:lnTo>
                  <a:pt x="1419" y="425"/>
                </a:lnTo>
                <a:lnTo>
                  <a:pt x="1414" y="425"/>
                </a:lnTo>
                <a:lnTo>
                  <a:pt x="1410" y="425"/>
                </a:lnTo>
                <a:lnTo>
                  <a:pt x="1405" y="429"/>
                </a:lnTo>
                <a:lnTo>
                  <a:pt x="1405" y="429"/>
                </a:lnTo>
                <a:lnTo>
                  <a:pt x="1405" y="434"/>
                </a:lnTo>
                <a:lnTo>
                  <a:pt x="1405" y="439"/>
                </a:lnTo>
                <a:lnTo>
                  <a:pt x="1401" y="439"/>
                </a:lnTo>
                <a:lnTo>
                  <a:pt x="1401" y="439"/>
                </a:lnTo>
                <a:lnTo>
                  <a:pt x="1405" y="443"/>
                </a:lnTo>
                <a:lnTo>
                  <a:pt x="1405" y="443"/>
                </a:lnTo>
                <a:lnTo>
                  <a:pt x="1410" y="443"/>
                </a:lnTo>
                <a:lnTo>
                  <a:pt x="1410" y="443"/>
                </a:lnTo>
                <a:lnTo>
                  <a:pt x="1414" y="443"/>
                </a:lnTo>
                <a:lnTo>
                  <a:pt x="1414" y="443"/>
                </a:lnTo>
                <a:lnTo>
                  <a:pt x="1414" y="443"/>
                </a:lnTo>
                <a:lnTo>
                  <a:pt x="1419" y="448"/>
                </a:lnTo>
                <a:lnTo>
                  <a:pt x="1419" y="448"/>
                </a:lnTo>
                <a:lnTo>
                  <a:pt x="1423" y="452"/>
                </a:lnTo>
                <a:lnTo>
                  <a:pt x="1423" y="452"/>
                </a:lnTo>
                <a:lnTo>
                  <a:pt x="1423" y="457"/>
                </a:lnTo>
                <a:lnTo>
                  <a:pt x="1419" y="457"/>
                </a:lnTo>
                <a:lnTo>
                  <a:pt x="1419" y="461"/>
                </a:lnTo>
                <a:lnTo>
                  <a:pt x="1419" y="466"/>
                </a:lnTo>
                <a:lnTo>
                  <a:pt x="1419" y="466"/>
                </a:lnTo>
                <a:lnTo>
                  <a:pt x="1423" y="470"/>
                </a:lnTo>
                <a:lnTo>
                  <a:pt x="1423" y="470"/>
                </a:lnTo>
                <a:lnTo>
                  <a:pt x="1423" y="470"/>
                </a:lnTo>
                <a:lnTo>
                  <a:pt x="1423" y="475"/>
                </a:lnTo>
                <a:lnTo>
                  <a:pt x="1423" y="475"/>
                </a:lnTo>
                <a:lnTo>
                  <a:pt x="1423" y="475"/>
                </a:lnTo>
                <a:lnTo>
                  <a:pt x="1423" y="479"/>
                </a:lnTo>
                <a:lnTo>
                  <a:pt x="1423" y="479"/>
                </a:lnTo>
                <a:lnTo>
                  <a:pt x="1423" y="479"/>
                </a:lnTo>
                <a:lnTo>
                  <a:pt x="1423" y="484"/>
                </a:lnTo>
                <a:lnTo>
                  <a:pt x="1423" y="484"/>
                </a:lnTo>
                <a:lnTo>
                  <a:pt x="1423" y="484"/>
                </a:lnTo>
                <a:lnTo>
                  <a:pt x="1423" y="484"/>
                </a:lnTo>
                <a:lnTo>
                  <a:pt x="1428" y="484"/>
                </a:lnTo>
                <a:lnTo>
                  <a:pt x="1428" y="488"/>
                </a:lnTo>
                <a:lnTo>
                  <a:pt x="1432" y="488"/>
                </a:lnTo>
                <a:lnTo>
                  <a:pt x="1432" y="493"/>
                </a:lnTo>
                <a:lnTo>
                  <a:pt x="1428" y="493"/>
                </a:lnTo>
                <a:lnTo>
                  <a:pt x="1428" y="493"/>
                </a:lnTo>
                <a:lnTo>
                  <a:pt x="1423" y="493"/>
                </a:lnTo>
                <a:lnTo>
                  <a:pt x="1423" y="497"/>
                </a:lnTo>
                <a:lnTo>
                  <a:pt x="1423" y="497"/>
                </a:lnTo>
                <a:lnTo>
                  <a:pt x="1419" y="502"/>
                </a:lnTo>
                <a:lnTo>
                  <a:pt x="1419" y="502"/>
                </a:lnTo>
                <a:lnTo>
                  <a:pt x="1419" y="502"/>
                </a:lnTo>
                <a:lnTo>
                  <a:pt x="1414" y="502"/>
                </a:lnTo>
                <a:lnTo>
                  <a:pt x="1410" y="502"/>
                </a:lnTo>
                <a:lnTo>
                  <a:pt x="1405" y="502"/>
                </a:lnTo>
                <a:lnTo>
                  <a:pt x="1401" y="502"/>
                </a:lnTo>
                <a:lnTo>
                  <a:pt x="1401" y="497"/>
                </a:lnTo>
                <a:lnTo>
                  <a:pt x="1396" y="497"/>
                </a:lnTo>
                <a:lnTo>
                  <a:pt x="1396" y="497"/>
                </a:lnTo>
                <a:lnTo>
                  <a:pt x="1392" y="497"/>
                </a:lnTo>
                <a:lnTo>
                  <a:pt x="1392" y="497"/>
                </a:lnTo>
                <a:lnTo>
                  <a:pt x="1387" y="497"/>
                </a:lnTo>
                <a:lnTo>
                  <a:pt x="1387" y="497"/>
                </a:lnTo>
                <a:lnTo>
                  <a:pt x="1387" y="497"/>
                </a:lnTo>
                <a:lnTo>
                  <a:pt x="1383" y="497"/>
                </a:lnTo>
                <a:lnTo>
                  <a:pt x="1383" y="497"/>
                </a:lnTo>
                <a:lnTo>
                  <a:pt x="1383" y="497"/>
                </a:lnTo>
                <a:lnTo>
                  <a:pt x="1378" y="497"/>
                </a:lnTo>
                <a:lnTo>
                  <a:pt x="1378" y="497"/>
                </a:lnTo>
                <a:lnTo>
                  <a:pt x="1374" y="497"/>
                </a:lnTo>
                <a:lnTo>
                  <a:pt x="1374" y="493"/>
                </a:lnTo>
                <a:lnTo>
                  <a:pt x="1369" y="493"/>
                </a:lnTo>
                <a:lnTo>
                  <a:pt x="1365" y="493"/>
                </a:lnTo>
                <a:lnTo>
                  <a:pt x="1365" y="493"/>
                </a:lnTo>
                <a:lnTo>
                  <a:pt x="1365" y="493"/>
                </a:lnTo>
                <a:lnTo>
                  <a:pt x="1360" y="493"/>
                </a:lnTo>
                <a:lnTo>
                  <a:pt x="1360" y="493"/>
                </a:lnTo>
                <a:lnTo>
                  <a:pt x="1360" y="493"/>
                </a:lnTo>
                <a:lnTo>
                  <a:pt x="1355" y="493"/>
                </a:lnTo>
                <a:lnTo>
                  <a:pt x="1355" y="497"/>
                </a:lnTo>
                <a:lnTo>
                  <a:pt x="1355" y="497"/>
                </a:lnTo>
                <a:lnTo>
                  <a:pt x="1355" y="497"/>
                </a:lnTo>
                <a:lnTo>
                  <a:pt x="1351" y="497"/>
                </a:lnTo>
                <a:lnTo>
                  <a:pt x="1351" y="502"/>
                </a:lnTo>
                <a:lnTo>
                  <a:pt x="1351" y="502"/>
                </a:lnTo>
                <a:lnTo>
                  <a:pt x="1351" y="506"/>
                </a:lnTo>
                <a:lnTo>
                  <a:pt x="1351" y="506"/>
                </a:lnTo>
                <a:lnTo>
                  <a:pt x="1351" y="506"/>
                </a:lnTo>
                <a:lnTo>
                  <a:pt x="1351" y="506"/>
                </a:lnTo>
                <a:lnTo>
                  <a:pt x="1346" y="506"/>
                </a:lnTo>
                <a:lnTo>
                  <a:pt x="1346" y="506"/>
                </a:lnTo>
                <a:lnTo>
                  <a:pt x="1342" y="511"/>
                </a:lnTo>
                <a:lnTo>
                  <a:pt x="1342" y="511"/>
                </a:lnTo>
                <a:lnTo>
                  <a:pt x="1337" y="511"/>
                </a:lnTo>
                <a:lnTo>
                  <a:pt x="1337" y="511"/>
                </a:lnTo>
                <a:lnTo>
                  <a:pt x="1337" y="511"/>
                </a:lnTo>
                <a:lnTo>
                  <a:pt x="1333" y="511"/>
                </a:lnTo>
                <a:lnTo>
                  <a:pt x="1333" y="511"/>
                </a:lnTo>
                <a:lnTo>
                  <a:pt x="1333" y="511"/>
                </a:lnTo>
                <a:lnTo>
                  <a:pt x="1333" y="511"/>
                </a:lnTo>
                <a:lnTo>
                  <a:pt x="1328" y="515"/>
                </a:lnTo>
                <a:lnTo>
                  <a:pt x="1328" y="515"/>
                </a:lnTo>
                <a:lnTo>
                  <a:pt x="1324" y="515"/>
                </a:lnTo>
                <a:lnTo>
                  <a:pt x="1324" y="520"/>
                </a:lnTo>
                <a:lnTo>
                  <a:pt x="1324" y="515"/>
                </a:lnTo>
                <a:lnTo>
                  <a:pt x="1319" y="515"/>
                </a:lnTo>
                <a:lnTo>
                  <a:pt x="1319" y="515"/>
                </a:lnTo>
                <a:lnTo>
                  <a:pt x="1319" y="515"/>
                </a:lnTo>
                <a:lnTo>
                  <a:pt x="1315" y="515"/>
                </a:lnTo>
                <a:lnTo>
                  <a:pt x="1310" y="515"/>
                </a:lnTo>
                <a:lnTo>
                  <a:pt x="1306" y="515"/>
                </a:lnTo>
                <a:lnTo>
                  <a:pt x="1306" y="515"/>
                </a:lnTo>
                <a:lnTo>
                  <a:pt x="1301" y="515"/>
                </a:lnTo>
                <a:lnTo>
                  <a:pt x="1297" y="515"/>
                </a:lnTo>
                <a:lnTo>
                  <a:pt x="1297" y="515"/>
                </a:lnTo>
                <a:lnTo>
                  <a:pt x="1292" y="515"/>
                </a:lnTo>
                <a:lnTo>
                  <a:pt x="1292" y="515"/>
                </a:lnTo>
                <a:lnTo>
                  <a:pt x="1288" y="515"/>
                </a:lnTo>
                <a:lnTo>
                  <a:pt x="1283" y="511"/>
                </a:lnTo>
                <a:lnTo>
                  <a:pt x="1283" y="511"/>
                </a:lnTo>
                <a:lnTo>
                  <a:pt x="1283" y="511"/>
                </a:lnTo>
                <a:lnTo>
                  <a:pt x="1279" y="511"/>
                </a:lnTo>
                <a:lnTo>
                  <a:pt x="1279" y="511"/>
                </a:lnTo>
                <a:lnTo>
                  <a:pt x="1279" y="511"/>
                </a:lnTo>
                <a:lnTo>
                  <a:pt x="1279" y="511"/>
                </a:lnTo>
                <a:lnTo>
                  <a:pt x="1279" y="506"/>
                </a:lnTo>
                <a:lnTo>
                  <a:pt x="1279" y="506"/>
                </a:lnTo>
                <a:lnTo>
                  <a:pt x="1274" y="506"/>
                </a:lnTo>
                <a:lnTo>
                  <a:pt x="1274" y="506"/>
                </a:lnTo>
                <a:lnTo>
                  <a:pt x="1270" y="506"/>
                </a:lnTo>
                <a:lnTo>
                  <a:pt x="1270" y="506"/>
                </a:lnTo>
                <a:lnTo>
                  <a:pt x="1265" y="506"/>
                </a:lnTo>
                <a:lnTo>
                  <a:pt x="1265" y="506"/>
                </a:lnTo>
                <a:lnTo>
                  <a:pt x="1261" y="502"/>
                </a:lnTo>
                <a:lnTo>
                  <a:pt x="1261" y="502"/>
                </a:lnTo>
                <a:lnTo>
                  <a:pt x="1256" y="502"/>
                </a:lnTo>
                <a:lnTo>
                  <a:pt x="1256" y="497"/>
                </a:lnTo>
                <a:lnTo>
                  <a:pt x="1252" y="497"/>
                </a:lnTo>
                <a:lnTo>
                  <a:pt x="1252" y="502"/>
                </a:lnTo>
                <a:lnTo>
                  <a:pt x="1247" y="502"/>
                </a:lnTo>
                <a:lnTo>
                  <a:pt x="1247" y="502"/>
                </a:lnTo>
                <a:lnTo>
                  <a:pt x="1243" y="497"/>
                </a:lnTo>
                <a:lnTo>
                  <a:pt x="1243" y="497"/>
                </a:lnTo>
                <a:lnTo>
                  <a:pt x="1238" y="497"/>
                </a:lnTo>
                <a:lnTo>
                  <a:pt x="1238" y="497"/>
                </a:lnTo>
                <a:lnTo>
                  <a:pt x="1233" y="497"/>
                </a:lnTo>
                <a:lnTo>
                  <a:pt x="1233" y="497"/>
                </a:lnTo>
                <a:lnTo>
                  <a:pt x="1233" y="497"/>
                </a:lnTo>
                <a:lnTo>
                  <a:pt x="1233" y="497"/>
                </a:lnTo>
                <a:lnTo>
                  <a:pt x="1229" y="502"/>
                </a:lnTo>
                <a:lnTo>
                  <a:pt x="1224" y="502"/>
                </a:lnTo>
                <a:lnTo>
                  <a:pt x="1224" y="502"/>
                </a:lnTo>
                <a:lnTo>
                  <a:pt x="1224" y="502"/>
                </a:lnTo>
                <a:lnTo>
                  <a:pt x="1224" y="502"/>
                </a:lnTo>
                <a:lnTo>
                  <a:pt x="1220" y="502"/>
                </a:lnTo>
                <a:lnTo>
                  <a:pt x="1220" y="506"/>
                </a:lnTo>
                <a:lnTo>
                  <a:pt x="1220" y="506"/>
                </a:lnTo>
                <a:lnTo>
                  <a:pt x="1220" y="506"/>
                </a:lnTo>
                <a:lnTo>
                  <a:pt x="1215" y="506"/>
                </a:lnTo>
                <a:lnTo>
                  <a:pt x="1215" y="506"/>
                </a:lnTo>
                <a:lnTo>
                  <a:pt x="1215" y="506"/>
                </a:lnTo>
                <a:lnTo>
                  <a:pt x="1215" y="506"/>
                </a:lnTo>
                <a:lnTo>
                  <a:pt x="1211" y="506"/>
                </a:lnTo>
                <a:lnTo>
                  <a:pt x="1211" y="506"/>
                </a:lnTo>
                <a:lnTo>
                  <a:pt x="1206" y="506"/>
                </a:lnTo>
                <a:lnTo>
                  <a:pt x="1206" y="502"/>
                </a:lnTo>
                <a:lnTo>
                  <a:pt x="1206" y="502"/>
                </a:lnTo>
                <a:lnTo>
                  <a:pt x="1202" y="502"/>
                </a:lnTo>
                <a:lnTo>
                  <a:pt x="1202" y="502"/>
                </a:lnTo>
                <a:lnTo>
                  <a:pt x="1197" y="502"/>
                </a:lnTo>
                <a:lnTo>
                  <a:pt x="1197" y="502"/>
                </a:lnTo>
                <a:lnTo>
                  <a:pt x="1193" y="502"/>
                </a:lnTo>
                <a:lnTo>
                  <a:pt x="1193" y="497"/>
                </a:lnTo>
                <a:lnTo>
                  <a:pt x="1193" y="497"/>
                </a:lnTo>
                <a:lnTo>
                  <a:pt x="1193" y="497"/>
                </a:lnTo>
                <a:lnTo>
                  <a:pt x="1188" y="497"/>
                </a:lnTo>
                <a:lnTo>
                  <a:pt x="1188" y="497"/>
                </a:lnTo>
                <a:lnTo>
                  <a:pt x="1188" y="497"/>
                </a:lnTo>
                <a:lnTo>
                  <a:pt x="1188" y="497"/>
                </a:lnTo>
                <a:lnTo>
                  <a:pt x="1188" y="493"/>
                </a:lnTo>
                <a:lnTo>
                  <a:pt x="1188" y="493"/>
                </a:lnTo>
                <a:lnTo>
                  <a:pt x="1184" y="493"/>
                </a:lnTo>
                <a:lnTo>
                  <a:pt x="1184" y="493"/>
                </a:lnTo>
                <a:lnTo>
                  <a:pt x="1184" y="493"/>
                </a:lnTo>
                <a:lnTo>
                  <a:pt x="1184" y="488"/>
                </a:lnTo>
                <a:lnTo>
                  <a:pt x="1184" y="488"/>
                </a:lnTo>
                <a:lnTo>
                  <a:pt x="1179" y="488"/>
                </a:lnTo>
                <a:lnTo>
                  <a:pt x="1179" y="484"/>
                </a:lnTo>
                <a:lnTo>
                  <a:pt x="1179" y="484"/>
                </a:lnTo>
                <a:lnTo>
                  <a:pt x="1179" y="484"/>
                </a:lnTo>
                <a:lnTo>
                  <a:pt x="1175" y="484"/>
                </a:lnTo>
                <a:lnTo>
                  <a:pt x="1175" y="484"/>
                </a:lnTo>
                <a:lnTo>
                  <a:pt x="1170" y="484"/>
                </a:lnTo>
                <a:lnTo>
                  <a:pt x="1170" y="484"/>
                </a:lnTo>
                <a:lnTo>
                  <a:pt x="1166" y="484"/>
                </a:lnTo>
                <a:lnTo>
                  <a:pt x="1166" y="484"/>
                </a:lnTo>
                <a:lnTo>
                  <a:pt x="1166" y="484"/>
                </a:lnTo>
                <a:lnTo>
                  <a:pt x="1161" y="479"/>
                </a:lnTo>
                <a:lnTo>
                  <a:pt x="1157" y="479"/>
                </a:lnTo>
                <a:lnTo>
                  <a:pt x="1157" y="479"/>
                </a:lnTo>
                <a:lnTo>
                  <a:pt x="1152" y="479"/>
                </a:lnTo>
                <a:lnTo>
                  <a:pt x="1152" y="479"/>
                </a:lnTo>
                <a:lnTo>
                  <a:pt x="1148" y="479"/>
                </a:lnTo>
                <a:lnTo>
                  <a:pt x="1143" y="479"/>
                </a:lnTo>
                <a:lnTo>
                  <a:pt x="1143" y="479"/>
                </a:lnTo>
                <a:lnTo>
                  <a:pt x="1139" y="479"/>
                </a:lnTo>
                <a:lnTo>
                  <a:pt x="1139" y="475"/>
                </a:lnTo>
                <a:lnTo>
                  <a:pt x="1139" y="475"/>
                </a:lnTo>
                <a:lnTo>
                  <a:pt x="1134" y="475"/>
                </a:lnTo>
                <a:lnTo>
                  <a:pt x="1134" y="475"/>
                </a:lnTo>
                <a:lnTo>
                  <a:pt x="1130" y="475"/>
                </a:lnTo>
                <a:lnTo>
                  <a:pt x="1130" y="475"/>
                </a:lnTo>
                <a:lnTo>
                  <a:pt x="1130" y="475"/>
                </a:lnTo>
                <a:lnTo>
                  <a:pt x="1125" y="475"/>
                </a:lnTo>
                <a:lnTo>
                  <a:pt x="1125" y="475"/>
                </a:lnTo>
                <a:lnTo>
                  <a:pt x="1125" y="475"/>
                </a:lnTo>
                <a:lnTo>
                  <a:pt x="1125" y="475"/>
                </a:lnTo>
                <a:lnTo>
                  <a:pt x="1125" y="475"/>
                </a:lnTo>
                <a:lnTo>
                  <a:pt x="1125" y="479"/>
                </a:lnTo>
                <a:lnTo>
                  <a:pt x="1121" y="479"/>
                </a:lnTo>
                <a:lnTo>
                  <a:pt x="1121" y="479"/>
                </a:lnTo>
                <a:lnTo>
                  <a:pt x="1121" y="484"/>
                </a:lnTo>
                <a:lnTo>
                  <a:pt x="1121" y="484"/>
                </a:lnTo>
                <a:lnTo>
                  <a:pt x="1121" y="484"/>
                </a:lnTo>
                <a:lnTo>
                  <a:pt x="1121" y="484"/>
                </a:lnTo>
                <a:lnTo>
                  <a:pt x="1121" y="484"/>
                </a:lnTo>
                <a:lnTo>
                  <a:pt x="1121" y="484"/>
                </a:lnTo>
                <a:lnTo>
                  <a:pt x="1121" y="488"/>
                </a:lnTo>
                <a:lnTo>
                  <a:pt x="1121" y="488"/>
                </a:lnTo>
                <a:lnTo>
                  <a:pt x="1121" y="488"/>
                </a:lnTo>
                <a:lnTo>
                  <a:pt x="1121" y="488"/>
                </a:lnTo>
                <a:lnTo>
                  <a:pt x="1121" y="488"/>
                </a:lnTo>
                <a:lnTo>
                  <a:pt x="1121" y="493"/>
                </a:lnTo>
                <a:lnTo>
                  <a:pt x="1121" y="493"/>
                </a:lnTo>
                <a:lnTo>
                  <a:pt x="1125" y="493"/>
                </a:lnTo>
                <a:lnTo>
                  <a:pt x="1125" y="497"/>
                </a:lnTo>
                <a:lnTo>
                  <a:pt x="1125" y="497"/>
                </a:lnTo>
                <a:lnTo>
                  <a:pt x="1125" y="497"/>
                </a:lnTo>
                <a:lnTo>
                  <a:pt x="1125" y="497"/>
                </a:lnTo>
                <a:lnTo>
                  <a:pt x="1130" y="497"/>
                </a:lnTo>
                <a:lnTo>
                  <a:pt x="1130" y="502"/>
                </a:lnTo>
                <a:lnTo>
                  <a:pt x="1130" y="502"/>
                </a:lnTo>
                <a:lnTo>
                  <a:pt x="1130" y="502"/>
                </a:lnTo>
                <a:lnTo>
                  <a:pt x="1134" y="502"/>
                </a:lnTo>
                <a:lnTo>
                  <a:pt x="1134" y="502"/>
                </a:lnTo>
                <a:lnTo>
                  <a:pt x="1134" y="502"/>
                </a:lnTo>
                <a:lnTo>
                  <a:pt x="1134" y="502"/>
                </a:lnTo>
                <a:lnTo>
                  <a:pt x="1134" y="506"/>
                </a:lnTo>
                <a:lnTo>
                  <a:pt x="1139" y="506"/>
                </a:lnTo>
                <a:lnTo>
                  <a:pt x="1139" y="511"/>
                </a:lnTo>
                <a:lnTo>
                  <a:pt x="1139" y="511"/>
                </a:lnTo>
                <a:lnTo>
                  <a:pt x="1139" y="511"/>
                </a:lnTo>
                <a:lnTo>
                  <a:pt x="1139" y="511"/>
                </a:lnTo>
                <a:lnTo>
                  <a:pt x="1139" y="515"/>
                </a:lnTo>
                <a:lnTo>
                  <a:pt x="1134" y="515"/>
                </a:lnTo>
                <a:lnTo>
                  <a:pt x="1134" y="515"/>
                </a:lnTo>
                <a:lnTo>
                  <a:pt x="1134" y="515"/>
                </a:lnTo>
                <a:lnTo>
                  <a:pt x="1134" y="515"/>
                </a:lnTo>
                <a:lnTo>
                  <a:pt x="1134" y="515"/>
                </a:lnTo>
                <a:lnTo>
                  <a:pt x="1134" y="515"/>
                </a:lnTo>
                <a:lnTo>
                  <a:pt x="1134" y="515"/>
                </a:lnTo>
                <a:lnTo>
                  <a:pt x="1130" y="520"/>
                </a:lnTo>
                <a:lnTo>
                  <a:pt x="1130" y="520"/>
                </a:lnTo>
                <a:lnTo>
                  <a:pt x="1130" y="520"/>
                </a:lnTo>
                <a:lnTo>
                  <a:pt x="1125" y="520"/>
                </a:lnTo>
                <a:lnTo>
                  <a:pt x="1125" y="520"/>
                </a:lnTo>
                <a:lnTo>
                  <a:pt x="1125" y="515"/>
                </a:lnTo>
                <a:lnTo>
                  <a:pt x="1125" y="515"/>
                </a:lnTo>
                <a:lnTo>
                  <a:pt x="1121" y="515"/>
                </a:lnTo>
                <a:lnTo>
                  <a:pt x="1121" y="515"/>
                </a:lnTo>
                <a:lnTo>
                  <a:pt x="1121" y="515"/>
                </a:lnTo>
                <a:lnTo>
                  <a:pt x="1116" y="515"/>
                </a:lnTo>
                <a:lnTo>
                  <a:pt x="1116" y="515"/>
                </a:lnTo>
                <a:lnTo>
                  <a:pt x="1116" y="515"/>
                </a:lnTo>
                <a:lnTo>
                  <a:pt x="1116" y="515"/>
                </a:lnTo>
                <a:lnTo>
                  <a:pt x="1116" y="515"/>
                </a:lnTo>
                <a:lnTo>
                  <a:pt x="1112" y="515"/>
                </a:lnTo>
                <a:lnTo>
                  <a:pt x="1112" y="515"/>
                </a:lnTo>
                <a:lnTo>
                  <a:pt x="1112" y="515"/>
                </a:lnTo>
                <a:lnTo>
                  <a:pt x="1107" y="515"/>
                </a:lnTo>
                <a:lnTo>
                  <a:pt x="1107" y="515"/>
                </a:lnTo>
                <a:lnTo>
                  <a:pt x="1107" y="515"/>
                </a:lnTo>
                <a:lnTo>
                  <a:pt x="1107" y="515"/>
                </a:lnTo>
                <a:lnTo>
                  <a:pt x="1107" y="515"/>
                </a:lnTo>
                <a:lnTo>
                  <a:pt x="1107" y="515"/>
                </a:lnTo>
                <a:lnTo>
                  <a:pt x="1107" y="515"/>
                </a:lnTo>
                <a:lnTo>
                  <a:pt x="1102" y="515"/>
                </a:lnTo>
                <a:lnTo>
                  <a:pt x="1102" y="515"/>
                </a:lnTo>
                <a:lnTo>
                  <a:pt x="1102" y="515"/>
                </a:lnTo>
                <a:lnTo>
                  <a:pt x="1102" y="515"/>
                </a:lnTo>
                <a:lnTo>
                  <a:pt x="1098" y="515"/>
                </a:lnTo>
                <a:lnTo>
                  <a:pt x="1098" y="515"/>
                </a:lnTo>
                <a:lnTo>
                  <a:pt x="1098" y="515"/>
                </a:lnTo>
                <a:lnTo>
                  <a:pt x="1093" y="515"/>
                </a:lnTo>
                <a:lnTo>
                  <a:pt x="1093" y="515"/>
                </a:lnTo>
                <a:lnTo>
                  <a:pt x="1093" y="515"/>
                </a:lnTo>
                <a:lnTo>
                  <a:pt x="1093" y="515"/>
                </a:lnTo>
                <a:lnTo>
                  <a:pt x="1089" y="515"/>
                </a:lnTo>
                <a:lnTo>
                  <a:pt x="1089" y="515"/>
                </a:lnTo>
                <a:lnTo>
                  <a:pt x="1089" y="515"/>
                </a:lnTo>
                <a:lnTo>
                  <a:pt x="1089" y="515"/>
                </a:lnTo>
                <a:lnTo>
                  <a:pt x="1084" y="515"/>
                </a:lnTo>
                <a:lnTo>
                  <a:pt x="1084" y="515"/>
                </a:lnTo>
                <a:lnTo>
                  <a:pt x="1084" y="511"/>
                </a:lnTo>
                <a:lnTo>
                  <a:pt x="1084" y="511"/>
                </a:lnTo>
                <a:lnTo>
                  <a:pt x="1080" y="511"/>
                </a:lnTo>
                <a:lnTo>
                  <a:pt x="1080" y="511"/>
                </a:lnTo>
                <a:lnTo>
                  <a:pt x="1080" y="506"/>
                </a:lnTo>
                <a:lnTo>
                  <a:pt x="1080" y="506"/>
                </a:lnTo>
                <a:lnTo>
                  <a:pt x="1075" y="506"/>
                </a:lnTo>
                <a:lnTo>
                  <a:pt x="1075" y="506"/>
                </a:lnTo>
                <a:lnTo>
                  <a:pt x="1071" y="506"/>
                </a:lnTo>
                <a:lnTo>
                  <a:pt x="1071" y="506"/>
                </a:lnTo>
                <a:lnTo>
                  <a:pt x="1071" y="506"/>
                </a:lnTo>
                <a:lnTo>
                  <a:pt x="1066" y="506"/>
                </a:lnTo>
                <a:lnTo>
                  <a:pt x="1066" y="506"/>
                </a:lnTo>
                <a:lnTo>
                  <a:pt x="1062" y="506"/>
                </a:lnTo>
                <a:lnTo>
                  <a:pt x="1062" y="506"/>
                </a:lnTo>
                <a:lnTo>
                  <a:pt x="1062" y="506"/>
                </a:lnTo>
                <a:lnTo>
                  <a:pt x="1062" y="506"/>
                </a:lnTo>
                <a:lnTo>
                  <a:pt x="1057" y="506"/>
                </a:lnTo>
                <a:lnTo>
                  <a:pt x="1057" y="502"/>
                </a:lnTo>
                <a:lnTo>
                  <a:pt x="1057" y="502"/>
                </a:lnTo>
                <a:lnTo>
                  <a:pt x="1057" y="502"/>
                </a:lnTo>
                <a:lnTo>
                  <a:pt x="1057" y="502"/>
                </a:lnTo>
                <a:lnTo>
                  <a:pt x="1057" y="506"/>
                </a:lnTo>
                <a:lnTo>
                  <a:pt x="1053" y="506"/>
                </a:lnTo>
                <a:lnTo>
                  <a:pt x="1053" y="506"/>
                </a:lnTo>
                <a:lnTo>
                  <a:pt x="1053" y="506"/>
                </a:lnTo>
                <a:lnTo>
                  <a:pt x="1053" y="502"/>
                </a:lnTo>
                <a:lnTo>
                  <a:pt x="1048" y="502"/>
                </a:lnTo>
                <a:lnTo>
                  <a:pt x="1048" y="502"/>
                </a:lnTo>
                <a:lnTo>
                  <a:pt x="1048" y="502"/>
                </a:lnTo>
                <a:lnTo>
                  <a:pt x="1048" y="502"/>
                </a:lnTo>
                <a:lnTo>
                  <a:pt x="1048" y="502"/>
                </a:lnTo>
                <a:lnTo>
                  <a:pt x="1048" y="506"/>
                </a:lnTo>
                <a:lnTo>
                  <a:pt x="1048" y="506"/>
                </a:lnTo>
                <a:lnTo>
                  <a:pt x="1044" y="506"/>
                </a:lnTo>
                <a:lnTo>
                  <a:pt x="1044" y="506"/>
                </a:lnTo>
                <a:lnTo>
                  <a:pt x="1039" y="506"/>
                </a:lnTo>
                <a:lnTo>
                  <a:pt x="1039" y="506"/>
                </a:lnTo>
                <a:lnTo>
                  <a:pt x="1039" y="506"/>
                </a:lnTo>
                <a:lnTo>
                  <a:pt x="1039" y="506"/>
                </a:lnTo>
                <a:lnTo>
                  <a:pt x="1039" y="511"/>
                </a:lnTo>
                <a:lnTo>
                  <a:pt x="1039" y="511"/>
                </a:lnTo>
                <a:lnTo>
                  <a:pt x="1039" y="511"/>
                </a:lnTo>
                <a:lnTo>
                  <a:pt x="1039" y="511"/>
                </a:lnTo>
                <a:lnTo>
                  <a:pt x="1035" y="511"/>
                </a:lnTo>
                <a:lnTo>
                  <a:pt x="1035" y="511"/>
                </a:lnTo>
                <a:lnTo>
                  <a:pt x="1035" y="511"/>
                </a:lnTo>
                <a:lnTo>
                  <a:pt x="1035" y="511"/>
                </a:lnTo>
                <a:lnTo>
                  <a:pt x="1035" y="515"/>
                </a:lnTo>
                <a:lnTo>
                  <a:pt x="1030" y="515"/>
                </a:lnTo>
                <a:lnTo>
                  <a:pt x="1030" y="515"/>
                </a:lnTo>
                <a:lnTo>
                  <a:pt x="1030" y="515"/>
                </a:lnTo>
                <a:lnTo>
                  <a:pt x="1030" y="515"/>
                </a:lnTo>
                <a:lnTo>
                  <a:pt x="1026" y="515"/>
                </a:lnTo>
                <a:lnTo>
                  <a:pt x="1026" y="515"/>
                </a:lnTo>
                <a:lnTo>
                  <a:pt x="1026" y="520"/>
                </a:lnTo>
                <a:lnTo>
                  <a:pt x="1026" y="520"/>
                </a:lnTo>
                <a:lnTo>
                  <a:pt x="1026" y="520"/>
                </a:lnTo>
                <a:lnTo>
                  <a:pt x="1021" y="520"/>
                </a:lnTo>
                <a:lnTo>
                  <a:pt x="1026" y="520"/>
                </a:lnTo>
                <a:lnTo>
                  <a:pt x="1021" y="520"/>
                </a:lnTo>
                <a:lnTo>
                  <a:pt x="1021" y="520"/>
                </a:lnTo>
                <a:lnTo>
                  <a:pt x="1021" y="524"/>
                </a:lnTo>
                <a:lnTo>
                  <a:pt x="1021" y="524"/>
                </a:lnTo>
                <a:lnTo>
                  <a:pt x="1021" y="524"/>
                </a:lnTo>
                <a:lnTo>
                  <a:pt x="1021" y="524"/>
                </a:lnTo>
                <a:lnTo>
                  <a:pt x="1021" y="524"/>
                </a:lnTo>
                <a:lnTo>
                  <a:pt x="1021" y="529"/>
                </a:lnTo>
                <a:lnTo>
                  <a:pt x="1021" y="529"/>
                </a:lnTo>
                <a:lnTo>
                  <a:pt x="1017" y="529"/>
                </a:lnTo>
                <a:lnTo>
                  <a:pt x="1017" y="529"/>
                </a:lnTo>
                <a:lnTo>
                  <a:pt x="1017" y="529"/>
                </a:lnTo>
                <a:lnTo>
                  <a:pt x="1017" y="529"/>
                </a:lnTo>
                <a:lnTo>
                  <a:pt x="1017" y="529"/>
                </a:lnTo>
                <a:lnTo>
                  <a:pt x="1017" y="529"/>
                </a:lnTo>
                <a:lnTo>
                  <a:pt x="1017" y="529"/>
                </a:lnTo>
                <a:lnTo>
                  <a:pt x="1012" y="529"/>
                </a:lnTo>
                <a:lnTo>
                  <a:pt x="1012" y="529"/>
                </a:lnTo>
                <a:lnTo>
                  <a:pt x="1012" y="529"/>
                </a:lnTo>
                <a:lnTo>
                  <a:pt x="1012" y="529"/>
                </a:lnTo>
                <a:lnTo>
                  <a:pt x="1012" y="533"/>
                </a:lnTo>
                <a:lnTo>
                  <a:pt x="1012" y="533"/>
                </a:lnTo>
                <a:lnTo>
                  <a:pt x="1012" y="533"/>
                </a:lnTo>
                <a:lnTo>
                  <a:pt x="1008" y="529"/>
                </a:lnTo>
                <a:lnTo>
                  <a:pt x="1008" y="529"/>
                </a:lnTo>
                <a:lnTo>
                  <a:pt x="1008" y="533"/>
                </a:lnTo>
                <a:lnTo>
                  <a:pt x="1008" y="529"/>
                </a:lnTo>
                <a:lnTo>
                  <a:pt x="1008" y="533"/>
                </a:lnTo>
                <a:lnTo>
                  <a:pt x="1003" y="533"/>
                </a:lnTo>
                <a:lnTo>
                  <a:pt x="1003" y="533"/>
                </a:lnTo>
                <a:lnTo>
                  <a:pt x="1003" y="533"/>
                </a:lnTo>
                <a:lnTo>
                  <a:pt x="1003" y="533"/>
                </a:lnTo>
                <a:lnTo>
                  <a:pt x="1003" y="538"/>
                </a:lnTo>
                <a:lnTo>
                  <a:pt x="1003" y="538"/>
                </a:lnTo>
                <a:lnTo>
                  <a:pt x="1003" y="538"/>
                </a:lnTo>
                <a:lnTo>
                  <a:pt x="1003" y="538"/>
                </a:lnTo>
                <a:lnTo>
                  <a:pt x="1003" y="538"/>
                </a:lnTo>
                <a:lnTo>
                  <a:pt x="999" y="538"/>
                </a:lnTo>
                <a:lnTo>
                  <a:pt x="999" y="538"/>
                </a:lnTo>
                <a:lnTo>
                  <a:pt x="999" y="538"/>
                </a:lnTo>
                <a:lnTo>
                  <a:pt x="999" y="538"/>
                </a:lnTo>
                <a:lnTo>
                  <a:pt x="999" y="538"/>
                </a:lnTo>
                <a:lnTo>
                  <a:pt x="994" y="538"/>
                </a:lnTo>
                <a:lnTo>
                  <a:pt x="994" y="538"/>
                </a:lnTo>
                <a:lnTo>
                  <a:pt x="994" y="538"/>
                </a:lnTo>
                <a:lnTo>
                  <a:pt x="994" y="538"/>
                </a:lnTo>
                <a:lnTo>
                  <a:pt x="990" y="538"/>
                </a:lnTo>
                <a:lnTo>
                  <a:pt x="990" y="538"/>
                </a:lnTo>
                <a:lnTo>
                  <a:pt x="990" y="538"/>
                </a:lnTo>
                <a:lnTo>
                  <a:pt x="985" y="533"/>
                </a:lnTo>
                <a:lnTo>
                  <a:pt x="985" y="533"/>
                </a:lnTo>
                <a:lnTo>
                  <a:pt x="981" y="529"/>
                </a:lnTo>
                <a:lnTo>
                  <a:pt x="981" y="529"/>
                </a:lnTo>
                <a:lnTo>
                  <a:pt x="981" y="529"/>
                </a:lnTo>
                <a:lnTo>
                  <a:pt x="981" y="529"/>
                </a:lnTo>
                <a:lnTo>
                  <a:pt x="981" y="529"/>
                </a:lnTo>
                <a:lnTo>
                  <a:pt x="981" y="529"/>
                </a:lnTo>
                <a:lnTo>
                  <a:pt x="981" y="529"/>
                </a:lnTo>
                <a:lnTo>
                  <a:pt x="976" y="529"/>
                </a:lnTo>
                <a:lnTo>
                  <a:pt x="976" y="529"/>
                </a:lnTo>
                <a:lnTo>
                  <a:pt x="976" y="529"/>
                </a:lnTo>
                <a:lnTo>
                  <a:pt x="976" y="529"/>
                </a:lnTo>
                <a:lnTo>
                  <a:pt x="976" y="533"/>
                </a:lnTo>
                <a:lnTo>
                  <a:pt x="976" y="533"/>
                </a:lnTo>
                <a:lnTo>
                  <a:pt x="971" y="533"/>
                </a:lnTo>
                <a:lnTo>
                  <a:pt x="971" y="533"/>
                </a:lnTo>
                <a:lnTo>
                  <a:pt x="971" y="533"/>
                </a:lnTo>
                <a:lnTo>
                  <a:pt x="971" y="533"/>
                </a:lnTo>
                <a:lnTo>
                  <a:pt x="971" y="533"/>
                </a:lnTo>
                <a:lnTo>
                  <a:pt x="962" y="529"/>
                </a:lnTo>
                <a:lnTo>
                  <a:pt x="962" y="529"/>
                </a:lnTo>
                <a:lnTo>
                  <a:pt x="962" y="533"/>
                </a:lnTo>
                <a:lnTo>
                  <a:pt x="958" y="529"/>
                </a:lnTo>
                <a:lnTo>
                  <a:pt x="958" y="529"/>
                </a:lnTo>
                <a:lnTo>
                  <a:pt x="958" y="529"/>
                </a:lnTo>
                <a:lnTo>
                  <a:pt x="958" y="529"/>
                </a:lnTo>
                <a:lnTo>
                  <a:pt x="953" y="524"/>
                </a:lnTo>
                <a:lnTo>
                  <a:pt x="953" y="524"/>
                </a:lnTo>
                <a:lnTo>
                  <a:pt x="953" y="524"/>
                </a:lnTo>
                <a:lnTo>
                  <a:pt x="953" y="524"/>
                </a:lnTo>
                <a:lnTo>
                  <a:pt x="953" y="524"/>
                </a:lnTo>
                <a:lnTo>
                  <a:pt x="949" y="524"/>
                </a:lnTo>
                <a:lnTo>
                  <a:pt x="944" y="520"/>
                </a:lnTo>
                <a:lnTo>
                  <a:pt x="944" y="520"/>
                </a:lnTo>
                <a:lnTo>
                  <a:pt x="944" y="520"/>
                </a:lnTo>
                <a:lnTo>
                  <a:pt x="940" y="520"/>
                </a:lnTo>
                <a:lnTo>
                  <a:pt x="940" y="520"/>
                </a:lnTo>
                <a:lnTo>
                  <a:pt x="935" y="515"/>
                </a:lnTo>
                <a:lnTo>
                  <a:pt x="935" y="515"/>
                </a:lnTo>
                <a:lnTo>
                  <a:pt x="935" y="515"/>
                </a:lnTo>
                <a:lnTo>
                  <a:pt x="931" y="511"/>
                </a:lnTo>
                <a:lnTo>
                  <a:pt x="931" y="511"/>
                </a:lnTo>
                <a:lnTo>
                  <a:pt x="931" y="511"/>
                </a:lnTo>
                <a:lnTo>
                  <a:pt x="926" y="506"/>
                </a:lnTo>
                <a:lnTo>
                  <a:pt x="926" y="506"/>
                </a:lnTo>
                <a:lnTo>
                  <a:pt x="922" y="506"/>
                </a:lnTo>
                <a:lnTo>
                  <a:pt x="917" y="506"/>
                </a:lnTo>
                <a:lnTo>
                  <a:pt x="917" y="506"/>
                </a:lnTo>
                <a:lnTo>
                  <a:pt x="917" y="506"/>
                </a:lnTo>
                <a:lnTo>
                  <a:pt x="917" y="506"/>
                </a:lnTo>
                <a:lnTo>
                  <a:pt x="917" y="506"/>
                </a:lnTo>
                <a:lnTo>
                  <a:pt x="913" y="511"/>
                </a:lnTo>
                <a:lnTo>
                  <a:pt x="913" y="511"/>
                </a:lnTo>
                <a:lnTo>
                  <a:pt x="913" y="511"/>
                </a:lnTo>
                <a:lnTo>
                  <a:pt x="913" y="511"/>
                </a:lnTo>
                <a:lnTo>
                  <a:pt x="913" y="511"/>
                </a:lnTo>
                <a:lnTo>
                  <a:pt x="908" y="511"/>
                </a:lnTo>
                <a:lnTo>
                  <a:pt x="908" y="511"/>
                </a:lnTo>
                <a:lnTo>
                  <a:pt x="904" y="511"/>
                </a:lnTo>
                <a:lnTo>
                  <a:pt x="904" y="511"/>
                </a:lnTo>
                <a:lnTo>
                  <a:pt x="899" y="511"/>
                </a:lnTo>
                <a:lnTo>
                  <a:pt x="899" y="511"/>
                </a:lnTo>
                <a:lnTo>
                  <a:pt x="895" y="511"/>
                </a:lnTo>
                <a:lnTo>
                  <a:pt x="895" y="511"/>
                </a:lnTo>
                <a:lnTo>
                  <a:pt x="895" y="511"/>
                </a:lnTo>
                <a:lnTo>
                  <a:pt x="895" y="511"/>
                </a:lnTo>
                <a:lnTo>
                  <a:pt x="895" y="511"/>
                </a:lnTo>
                <a:lnTo>
                  <a:pt x="895" y="506"/>
                </a:lnTo>
                <a:lnTo>
                  <a:pt x="890" y="506"/>
                </a:lnTo>
                <a:lnTo>
                  <a:pt x="890" y="511"/>
                </a:lnTo>
                <a:lnTo>
                  <a:pt x="890" y="506"/>
                </a:lnTo>
                <a:lnTo>
                  <a:pt x="890" y="506"/>
                </a:lnTo>
                <a:lnTo>
                  <a:pt x="890" y="506"/>
                </a:lnTo>
                <a:lnTo>
                  <a:pt x="890" y="506"/>
                </a:lnTo>
                <a:lnTo>
                  <a:pt x="886" y="506"/>
                </a:lnTo>
                <a:lnTo>
                  <a:pt x="886" y="506"/>
                </a:lnTo>
                <a:lnTo>
                  <a:pt x="886" y="506"/>
                </a:lnTo>
                <a:lnTo>
                  <a:pt x="886" y="502"/>
                </a:lnTo>
                <a:lnTo>
                  <a:pt x="881" y="502"/>
                </a:lnTo>
                <a:lnTo>
                  <a:pt x="881" y="502"/>
                </a:lnTo>
                <a:lnTo>
                  <a:pt x="881" y="502"/>
                </a:lnTo>
                <a:lnTo>
                  <a:pt x="881" y="502"/>
                </a:lnTo>
                <a:lnTo>
                  <a:pt x="881" y="502"/>
                </a:lnTo>
                <a:lnTo>
                  <a:pt x="881" y="502"/>
                </a:lnTo>
                <a:lnTo>
                  <a:pt x="877" y="506"/>
                </a:lnTo>
                <a:lnTo>
                  <a:pt x="877" y="506"/>
                </a:lnTo>
                <a:lnTo>
                  <a:pt x="877" y="506"/>
                </a:lnTo>
                <a:lnTo>
                  <a:pt x="877" y="506"/>
                </a:lnTo>
                <a:lnTo>
                  <a:pt x="881" y="506"/>
                </a:lnTo>
                <a:lnTo>
                  <a:pt x="881" y="511"/>
                </a:lnTo>
                <a:lnTo>
                  <a:pt x="877" y="511"/>
                </a:lnTo>
                <a:lnTo>
                  <a:pt x="877" y="511"/>
                </a:lnTo>
                <a:lnTo>
                  <a:pt x="877" y="511"/>
                </a:lnTo>
                <a:lnTo>
                  <a:pt x="877" y="511"/>
                </a:lnTo>
                <a:lnTo>
                  <a:pt x="877" y="511"/>
                </a:lnTo>
                <a:lnTo>
                  <a:pt x="877" y="511"/>
                </a:lnTo>
                <a:lnTo>
                  <a:pt x="877" y="511"/>
                </a:lnTo>
                <a:lnTo>
                  <a:pt x="877" y="511"/>
                </a:lnTo>
                <a:lnTo>
                  <a:pt x="872" y="511"/>
                </a:lnTo>
                <a:lnTo>
                  <a:pt x="868" y="506"/>
                </a:lnTo>
                <a:lnTo>
                  <a:pt x="863" y="502"/>
                </a:lnTo>
                <a:lnTo>
                  <a:pt x="863" y="502"/>
                </a:lnTo>
                <a:lnTo>
                  <a:pt x="854" y="493"/>
                </a:lnTo>
                <a:lnTo>
                  <a:pt x="849" y="488"/>
                </a:lnTo>
                <a:lnTo>
                  <a:pt x="845" y="484"/>
                </a:lnTo>
                <a:lnTo>
                  <a:pt x="836" y="479"/>
                </a:lnTo>
                <a:lnTo>
                  <a:pt x="831" y="475"/>
                </a:lnTo>
                <a:lnTo>
                  <a:pt x="827" y="470"/>
                </a:lnTo>
                <a:lnTo>
                  <a:pt x="822" y="466"/>
                </a:lnTo>
                <a:lnTo>
                  <a:pt x="822" y="466"/>
                </a:lnTo>
                <a:lnTo>
                  <a:pt x="818" y="466"/>
                </a:lnTo>
                <a:lnTo>
                  <a:pt x="813" y="461"/>
                </a:lnTo>
                <a:lnTo>
                  <a:pt x="809" y="461"/>
                </a:lnTo>
                <a:lnTo>
                  <a:pt x="804" y="457"/>
                </a:lnTo>
                <a:lnTo>
                  <a:pt x="800" y="457"/>
                </a:lnTo>
                <a:lnTo>
                  <a:pt x="800" y="457"/>
                </a:lnTo>
                <a:lnTo>
                  <a:pt x="795" y="452"/>
                </a:lnTo>
                <a:lnTo>
                  <a:pt x="795" y="452"/>
                </a:lnTo>
                <a:lnTo>
                  <a:pt x="795" y="452"/>
                </a:lnTo>
                <a:lnTo>
                  <a:pt x="795" y="452"/>
                </a:lnTo>
                <a:lnTo>
                  <a:pt x="800" y="452"/>
                </a:lnTo>
                <a:lnTo>
                  <a:pt x="800" y="452"/>
                </a:lnTo>
                <a:lnTo>
                  <a:pt x="800" y="448"/>
                </a:lnTo>
                <a:lnTo>
                  <a:pt x="800" y="448"/>
                </a:lnTo>
                <a:lnTo>
                  <a:pt x="795" y="448"/>
                </a:lnTo>
                <a:lnTo>
                  <a:pt x="795" y="448"/>
                </a:lnTo>
                <a:lnTo>
                  <a:pt x="795" y="448"/>
                </a:lnTo>
                <a:lnTo>
                  <a:pt x="795" y="448"/>
                </a:lnTo>
                <a:lnTo>
                  <a:pt x="791" y="448"/>
                </a:lnTo>
                <a:lnTo>
                  <a:pt x="791" y="448"/>
                </a:lnTo>
                <a:lnTo>
                  <a:pt x="786" y="452"/>
                </a:lnTo>
                <a:lnTo>
                  <a:pt x="786" y="452"/>
                </a:lnTo>
                <a:lnTo>
                  <a:pt x="786" y="452"/>
                </a:lnTo>
                <a:lnTo>
                  <a:pt x="782" y="452"/>
                </a:lnTo>
                <a:lnTo>
                  <a:pt x="782" y="452"/>
                </a:lnTo>
                <a:lnTo>
                  <a:pt x="782" y="457"/>
                </a:lnTo>
                <a:lnTo>
                  <a:pt x="782" y="457"/>
                </a:lnTo>
                <a:lnTo>
                  <a:pt x="782" y="457"/>
                </a:lnTo>
                <a:lnTo>
                  <a:pt x="777" y="457"/>
                </a:lnTo>
                <a:lnTo>
                  <a:pt x="777" y="457"/>
                </a:lnTo>
                <a:lnTo>
                  <a:pt x="777" y="457"/>
                </a:lnTo>
                <a:lnTo>
                  <a:pt x="777" y="457"/>
                </a:lnTo>
                <a:lnTo>
                  <a:pt x="773" y="461"/>
                </a:lnTo>
                <a:lnTo>
                  <a:pt x="773" y="461"/>
                </a:lnTo>
                <a:lnTo>
                  <a:pt x="773" y="461"/>
                </a:lnTo>
                <a:lnTo>
                  <a:pt x="773" y="466"/>
                </a:lnTo>
                <a:lnTo>
                  <a:pt x="773" y="466"/>
                </a:lnTo>
                <a:lnTo>
                  <a:pt x="773" y="466"/>
                </a:lnTo>
                <a:lnTo>
                  <a:pt x="773" y="466"/>
                </a:lnTo>
                <a:lnTo>
                  <a:pt x="768" y="466"/>
                </a:lnTo>
                <a:lnTo>
                  <a:pt x="768" y="461"/>
                </a:lnTo>
                <a:lnTo>
                  <a:pt x="764" y="461"/>
                </a:lnTo>
                <a:lnTo>
                  <a:pt x="764" y="466"/>
                </a:lnTo>
                <a:lnTo>
                  <a:pt x="764" y="466"/>
                </a:lnTo>
                <a:lnTo>
                  <a:pt x="759" y="466"/>
                </a:lnTo>
                <a:lnTo>
                  <a:pt x="759" y="466"/>
                </a:lnTo>
                <a:lnTo>
                  <a:pt x="759" y="466"/>
                </a:lnTo>
                <a:lnTo>
                  <a:pt x="759" y="466"/>
                </a:lnTo>
                <a:lnTo>
                  <a:pt x="759" y="466"/>
                </a:lnTo>
                <a:lnTo>
                  <a:pt x="755" y="466"/>
                </a:lnTo>
                <a:lnTo>
                  <a:pt x="755" y="461"/>
                </a:lnTo>
                <a:lnTo>
                  <a:pt x="755" y="461"/>
                </a:lnTo>
                <a:lnTo>
                  <a:pt x="759" y="457"/>
                </a:lnTo>
                <a:lnTo>
                  <a:pt x="759" y="457"/>
                </a:lnTo>
                <a:lnTo>
                  <a:pt x="759" y="457"/>
                </a:lnTo>
                <a:lnTo>
                  <a:pt x="759" y="457"/>
                </a:lnTo>
                <a:lnTo>
                  <a:pt x="759" y="457"/>
                </a:lnTo>
                <a:lnTo>
                  <a:pt x="759" y="457"/>
                </a:lnTo>
                <a:lnTo>
                  <a:pt x="759" y="457"/>
                </a:lnTo>
                <a:lnTo>
                  <a:pt x="755" y="457"/>
                </a:lnTo>
                <a:lnTo>
                  <a:pt x="755" y="457"/>
                </a:lnTo>
                <a:lnTo>
                  <a:pt x="755" y="457"/>
                </a:lnTo>
                <a:lnTo>
                  <a:pt x="755" y="457"/>
                </a:lnTo>
                <a:lnTo>
                  <a:pt x="750" y="457"/>
                </a:lnTo>
                <a:lnTo>
                  <a:pt x="746" y="457"/>
                </a:lnTo>
                <a:lnTo>
                  <a:pt x="746" y="452"/>
                </a:lnTo>
                <a:lnTo>
                  <a:pt x="741" y="452"/>
                </a:lnTo>
                <a:lnTo>
                  <a:pt x="741" y="457"/>
                </a:lnTo>
                <a:lnTo>
                  <a:pt x="741" y="457"/>
                </a:lnTo>
                <a:lnTo>
                  <a:pt x="741" y="457"/>
                </a:lnTo>
                <a:lnTo>
                  <a:pt x="746" y="457"/>
                </a:lnTo>
                <a:lnTo>
                  <a:pt x="746" y="457"/>
                </a:lnTo>
                <a:lnTo>
                  <a:pt x="741" y="457"/>
                </a:lnTo>
                <a:lnTo>
                  <a:pt x="741" y="457"/>
                </a:lnTo>
                <a:lnTo>
                  <a:pt x="741" y="457"/>
                </a:lnTo>
                <a:lnTo>
                  <a:pt x="741" y="457"/>
                </a:lnTo>
                <a:lnTo>
                  <a:pt x="741" y="457"/>
                </a:lnTo>
                <a:lnTo>
                  <a:pt x="737" y="452"/>
                </a:lnTo>
                <a:lnTo>
                  <a:pt x="737" y="452"/>
                </a:lnTo>
                <a:lnTo>
                  <a:pt x="737" y="452"/>
                </a:lnTo>
                <a:lnTo>
                  <a:pt x="732" y="452"/>
                </a:lnTo>
                <a:lnTo>
                  <a:pt x="737" y="452"/>
                </a:lnTo>
                <a:lnTo>
                  <a:pt x="732" y="452"/>
                </a:lnTo>
                <a:lnTo>
                  <a:pt x="732" y="452"/>
                </a:lnTo>
                <a:lnTo>
                  <a:pt x="728" y="452"/>
                </a:lnTo>
                <a:lnTo>
                  <a:pt x="723" y="457"/>
                </a:lnTo>
                <a:lnTo>
                  <a:pt x="723" y="452"/>
                </a:lnTo>
                <a:lnTo>
                  <a:pt x="718" y="452"/>
                </a:lnTo>
                <a:lnTo>
                  <a:pt x="718" y="452"/>
                </a:lnTo>
                <a:lnTo>
                  <a:pt x="718" y="448"/>
                </a:lnTo>
                <a:lnTo>
                  <a:pt x="718" y="448"/>
                </a:lnTo>
                <a:lnTo>
                  <a:pt x="718" y="448"/>
                </a:lnTo>
                <a:lnTo>
                  <a:pt x="718" y="443"/>
                </a:lnTo>
                <a:lnTo>
                  <a:pt x="714" y="439"/>
                </a:lnTo>
                <a:lnTo>
                  <a:pt x="709" y="439"/>
                </a:lnTo>
                <a:lnTo>
                  <a:pt x="709" y="434"/>
                </a:lnTo>
                <a:lnTo>
                  <a:pt x="705" y="434"/>
                </a:lnTo>
                <a:lnTo>
                  <a:pt x="705" y="434"/>
                </a:lnTo>
                <a:lnTo>
                  <a:pt x="705" y="434"/>
                </a:lnTo>
                <a:lnTo>
                  <a:pt x="705" y="434"/>
                </a:lnTo>
                <a:lnTo>
                  <a:pt x="700" y="434"/>
                </a:lnTo>
                <a:lnTo>
                  <a:pt x="700" y="439"/>
                </a:lnTo>
                <a:lnTo>
                  <a:pt x="700" y="434"/>
                </a:lnTo>
                <a:lnTo>
                  <a:pt x="696" y="434"/>
                </a:lnTo>
                <a:lnTo>
                  <a:pt x="696" y="434"/>
                </a:lnTo>
                <a:lnTo>
                  <a:pt x="691" y="434"/>
                </a:lnTo>
                <a:lnTo>
                  <a:pt x="691" y="434"/>
                </a:lnTo>
                <a:lnTo>
                  <a:pt x="687" y="434"/>
                </a:lnTo>
                <a:lnTo>
                  <a:pt x="682" y="434"/>
                </a:lnTo>
                <a:lnTo>
                  <a:pt x="682" y="434"/>
                </a:lnTo>
                <a:lnTo>
                  <a:pt x="678" y="434"/>
                </a:lnTo>
                <a:lnTo>
                  <a:pt x="678" y="439"/>
                </a:lnTo>
                <a:lnTo>
                  <a:pt x="678" y="439"/>
                </a:lnTo>
                <a:lnTo>
                  <a:pt x="673" y="439"/>
                </a:lnTo>
                <a:lnTo>
                  <a:pt x="673" y="439"/>
                </a:lnTo>
                <a:lnTo>
                  <a:pt x="673" y="439"/>
                </a:lnTo>
                <a:lnTo>
                  <a:pt x="673" y="439"/>
                </a:lnTo>
                <a:lnTo>
                  <a:pt x="673" y="439"/>
                </a:lnTo>
                <a:lnTo>
                  <a:pt x="673" y="443"/>
                </a:lnTo>
                <a:lnTo>
                  <a:pt x="673" y="443"/>
                </a:lnTo>
                <a:lnTo>
                  <a:pt x="673" y="443"/>
                </a:lnTo>
                <a:lnTo>
                  <a:pt x="669" y="443"/>
                </a:lnTo>
                <a:lnTo>
                  <a:pt x="669" y="443"/>
                </a:lnTo>
                <a:lnTo>
                  <a:pt x="664" y="443"/>
                </a:lnTo>
                <a:lnTo>
                  <a:pt x="664" y="443"/>
                </a:lnTo>
                <a:lnTo>
                  <a:pt x="660" y="443"/>
                </a:lnTo>
                <a:lnTo>
                  <a:pt x="655" y="448"/>
                </a:lnTo>
                <a:lnTo>
                  <a:pt x="655" y="448"/>
                </a:lnTo>
                <a:lnTo>
                  <a:pt x="651" y="448"/>
                </a:lnTo>
                <a:lnTo>
                  <a:pt x="646" y="448"/>
                </a:lnTo>
                <a:lnTo>
                  <a:pt x="646" y="448"/>
                </a:lnTo>
                <a:lnTo>
                  <a:pt x="642" y="448"/>
                </a:lnTo>
                <a:lnTo>
                  <a:pt x="642" y="448"/>
                </a:lnTo>
                <a:lnTo>
                  <a:pt x="642" y="448"/>
                </a:lnTo>
                <a:lnTo>
                  <a:pt x="642" y="452"/>
                </a:lnTo>
                <a:lnTo>
                  <a:pt x="637" y="452"/>
                </a:lnTo>
                <a:lnTo>
                  <a:pt x="637" y="452"/>
                </a:lnTo>
                <a:lnTo>
                  <a:pt x="637" y="452"/>
                </a:lnTo>
                <a:lnTo>
                  <a:pt x="637" y="452"/>
                </a:lnTo>
                <a:lnTo>
                  <a:pt x="637" y="457"/>
                </a:lnTo>
                <a:lnTo>
                  <a:pt x="637" y="452"/>
                </a:lnTo>
                <a:lnTo>
                  <a:pt x="633" y="452"/>
                </a:lnTo>
                <a:lnTo>
                  <a:pt x="633" y="452"/>
                </a:lnTo>
                <a:lnTo>
                  <a:pt x="633" y="457"/>
                </a:lnTo>
                <a:lnTo>
                  <a:pt x="628" y="457"/>
                </a:lnTo>
                <a:lnTo>
                  <a:pt x="628" y="452"/>
                </a:lnTo>
                <a:lnTo>
                  <a:pt x="624" y="457"/>
                </a:lnTo>
                <a:lnTo>
                  <a:pt x="624" y="457"/>
                </a:lnTo>
                <a:lnTo>
                  <a:pt x="624" y="457"/>
                </a:lnTo>
                <a:lnTo>
                  <a:pt x="624" y="457"/>
                </a:lnTo>
                <a:lnTo>
                  <a:pt x="619" y="457"/>
                </a:lnTo>
                <a:lnTo>
                  <a:pt x="619" y="457"/>
                </a:lnTo>
                <a:lnTo>
                  <a:pt x="619" y="457"/>
                </a:lnTo>
                <a:lnTo>
                  <a:pt x="619" y="457"/>
                </a:lnTo>
                <a:lnTo>
                  <a:pt x="615" y="457"/>
                </a:lnTo>
                <a:lnTo>
                  <a:pt x="615" y="457"/>
                </a:lnTo>
                <a:lnTo>
                  <a:pt x="610" y="457"/>
                </a:lnTo>
                <a:lnTo>
                  <a:pt x="610" y="461"/>
                </a:lnTo>
                <a:lnTo>
                  <a:pt x="610" y="461"/>
                </a:lnTo>
                <a:lnTo>
                  <a:pt x="606" y="461"/>
                </a:lnTo>
                <a:lnTo>
                  <a:pt x="606" y="461"/>
                </a:lnTo>
                <a:lnTo>
                  <a:pt x="606" y="461"/>
                </a:lnTo>
                <a:lnTo>
                  <a:pt x="597" y="461"/>
                </a:lnTo>
                <a:lnTo>
                  <a:pt x="597" y="461"/>
                </a:lnTo>
                <a:lnTo>
                  <a:pt x="597" y="466"/>
                </a:lnTo>
                <a:lnTo>
                  <a:pt x="597" y="466"/>
                </a:lnTo>
                <a:lnTo>
                  <a:pt x="592" y="461"/>
                </a:lnTo>
                <a:lnTo>
                  <a:pt x="587" y="461"/>
                </a:lnTo>
                <a:lnTo>
                  <a:pt x="587" y="461"/>
                </a:lnTo>
                <a:lnTo>
                  <a:pt x="583" y="466"/>
                </a:lnTo>
                <a:lnTo>
                  <a:pt x="587" y="466"/>
                </a:lnTo>
                <a:lnTo>
                  <a:pt x="587" y="466"/>
                </a:lnTo>
                <a:lnTo>
                  <a:pt x="587" y="466"/>
                </a:lnTo>
                <a:lnTo>
                  <a:pt x="587" y="470"/>
                </a:lnTo>
                <a:lnTo>
                  <a:pt x="583" y="470"/>
                </a:lnTo>
                <a:lnTo>
                  <a:pt x="583" y="470"/>
                </a:lnTo>
                <a:lnTo>
                  <a:pt x="587" y="470"/>
                </a:lnTo>
                <a:lnTo>
                  <a:pt x="587" y="470"/>
                </a:lnTo>
                <a:lnTo>
                  <a:pt x="592" y="470"/>
                </a:lnTo>
                <a:lnTo>
                  <a:pt x="592" y="470"/>
                </a:lnTo>
                <a:lnTo>
                  <a:pt x="592" y="470"/>
                </a:lnTo>
                <a:lnTo>
                  <a:pt x="592" y="470"/>
                </a:lnTo>
                <a:lnTo>
                  <a:pt x="592" y="470"/>
                </a:lnTo>
                <a:lnTo>
                  <a:pt x="592" y="470"/>
                </a:lnTo>
                <a:lnTo>
                  <a:pt x="592" y="475"/>
                </a:lnTo>
                <a:lnTo>
                  <a:pt x="592" y="475"/>
                </a:lnTo>
                <a:lnTo>
                  <a:pt x="592" y="475"/>
                </a:lnTo>
                <a:lnTo>
                  <a:pt x="592" y="475"/>
                </a:lnTo>
                <a:lnTo>
                  <a:pt x="587" y="475"/>
                </a:lnTo>
                <a:lnTo>
                  <a:pt x="587" y="475"/>
                </a:lnTo>
                <a:lnTo>
                  <a:pt x="592" y="475"/>
                </a:lnTo>
                <a:lnTo>
                  <a:pt x="592" y="475"/>
                </a:lnTo>
                <a:lnTo>
                  <a:pt x="592" y="479"/>
                </a:lnTo>
                <a:lnTo>
                  <a:pt x="597" y="479"/>
                </a:lnTo>
                <a:lnTo>
                  <a:pt x="597" y="479"/>
                </a:lnTo>
                <a:lnTo>
                  <a:pt x="601" y="479"/>
                </a:lnTo>
                <a:lnTo>
                  <a:pt x="601" y="479"/>
                </a:lnTo>
                <a:lnTo>
                  <a:pt x="606" y="479"/>
                </a:lnTo>
                <a:lnTo>
                  <a:pt x="606" y="479"/>
                </a:lnTo>
                <a:lnTo>
                  <a:pt x="606" y="484"/>
                </a:lnTo>
                <a:lnTo>
                  <a:pt x="606" y="484"/>
                </a:lnTo>
                <a:lnTo>
                  <a:pt x="601" y="484"/>
                </a:lnTo>
                <a:lnTo>
                  <a:pt x="601" y="484"/>
                </a:lnTo>
                <a:lnTo>
                  <a:pt x="597" y="484"/>
                </a:lnTo>
                <a:lnTo>
                  <a:pt x="597" y="484"/>
                </a:lnTo>
                <a:lnTo>
                  <a:pt x="592" y="484"/>
                </a:lnTo>
                <a:lnTo>
                  <a:pt x="592" y="484"/>
                </a:lnTo>
                <a:lnTo>
                  <a:pt x="592" y="484"/>
                </a:lnTo>
                <a:lnTo>
                  <a:pt x="592" y="484"/>
                </a:lnTo>
                <a:lnTo>
                  <a:pt x="587" y="484"/>
                </a:lnTo>
                <a:lnTo>
                  <a:pt x="587" y="488"/>
                </a:lnTo>
                <a:lnTo>
                  <a:pt x="587" y="488"/>
                </a:lnTo>
                <a:lnTo>
                  <a:pt x="592" y="488"/>
                </a:lnTo>
                <a:lnTo>
                  <a:pt x="592" y="493"/>
                </a:lnTo>
                <a:lnTo>
                  <a:pt x="592" y="493"/>
                </a:lnTo>
                <a:lnTo>
                  <a:pt x="592" y="497"/>
                </a:lnTo>
                <a:lnTo>
                  <a:pt x="592" y="497"/>
                </a:lnTo>
                <a:lnTo>
                  <a:pt x="592" y="497"/>
                </a:lnTo>
                <a:lnTo>
                  <a:pt x="587" y="497"/>
                </a:lnTo>
                <a:lnTo>
                  <a:pt x="587" y="497"/>
                </a:lnTo>
                <a:lnTo>
                  <a:pt x="587" y="502"/>
                </a:lnTo>
                <a:lnTo>
                  <a:pt x="583" y="502"/>
                </a:lnTo>
                <a:lnTo>
                  <a:pt x="583" y="502"/>
                </a:lnTo>
                <a:lnTo>
                  <a:pt x="583" y="502"/>
                </a:lnTo>
                <a:lnTo>
                  <a:pt x="587" y="506"/>
                </a:lnTo>
                <a:lnTo>
                  <a:pt x="587" y="506"/>
                </a:lnTo>
                <a:lnTo>
                  <a:pt x="592" y="506"/>
                </a:lnTo>
                <a:lnTo>
                  <a:pt x="592" y="506"/>
                </a:lnTo>
                <a:lnTo>
                  <a:pt x="592" y="506"/>
                </a:lnTo>
                <a:lnTo>
                  <a:pt x="601" y="511"/>
                </a:lnTo>
                <a:lnTo>
                  <a:pt x="601" y="511"/>
                </a:lnTo>
                <a:lnTo>
                  <a:pt x="601" y="511"/>
                </a:lnTo>
                <a:lnTo>
                  <a:pt x="606" y="511"/>
                </a:lnTo>
                <a:lnTo>
                  <a:pt x="606" y="511"/>
                </a:lnTo>
                <a:lnTo>
                  <a:pt x="610" y="515"/>
                </a:lnTo>
                <a:lnTo>
                  <a:pt x="610" y="515"/>
                </a:lnTo>
                <a:lnTo>
                  <a:pt x="610" y="515"/>
                </a:lnTo>
                <a:lnTo>
                  <a:pt x="610" y="520"/>
                </a:lnTo>
                <a:lnTo>
                  <a:pt x="610" y="520"/>
                </a:lnTo>
                <a:lnTo>
                  <a:pt x="606" y="524"/>
                </a:lnTo>
                <a:lnTo>
                  <a:pt x="606" y="524"/>
                </a:lnTo>
                <a:lnTo>
                  <a:pt x="601" y="524"/>
                </a:lnTo>
                <a:lnTo>
                  <a:pt x="597" y="524"/>
                </a:lnTo>
                <a:lnTo>
                  <a:pt x="597" y="524"/>
                </a:lnTo>
                <a:lnTo>
                  <a:pt x="597" y="524"/>
                </a:lnTo>
                <a:lnTo>
                  <a:pt x="592" y="524"/>
                </a:lnTo>
                <a:lnTo>
                  <a:pt x="592" y="524"/>
                </a:lnTo>
                <a:lnTo>
                  <a:pt x="592" y="524"/>
                </a:lnTo>
                <a:lnTo>
                  <a:pt x="587" y="524"/>
                </a:lnTo>
                <a:lnTo>
                  <a:pt x="587" y="524"/>
                </a:lnTo>
                <a:lnTo>
                  <a:pt x="587" y="524"/>
                </a:lnTo>
                <a:lnTo>
                  <a:pt x="587" y="529"/>
                </a:lnTo>
                <a:lnTo>
                  <a:pt x="587" y="529"/>
                </a:lnTo>
                <a:lnTo>
                  <a:pt x="583" y="529"/>
                </a:lnTo>
                <a:lnTo>
                  <a:pt x="583" y="529"/>
                </a:lnTo>
                <a:lnTo>
                  <a:pt x="583" y="529"/>
                </a:lnTo>
                <a:lnTo>
                  <a:pt x="583" y="529"/>
                </a:lnTo>
                <a:lnTo>
                  <a:pt x="583" y="529"/>
                </a:lnTo>
                <a:lnTo>
                  <a:pt x="578" y="529"/>
                </a:lnTo>
                <a:lnTo>
                  <a:pt x="578" y="529"/>
                </a:lnTo>
                <a:lnTo>
                  <a:pt x="574" y="529"/>
                </a:lnTo>
                <a:lnTo>
                  <a:pt x="574" y="524"/>
                </a:lnTo>
                <a:lnTo>
                  <a:pt x="574" y="524"/>
                </a:lnTo>
                <a:lnTo>
                  <a:pt x="569" y="524"/>
                </a:lnTo>
                <a:lnTo>
                  <a:pt x="569" y="520"/>
                </a:lnTo>
                <a:lnTo>
                  <a:pt x="565" y="520"/>
                </a:lnTo>
                <a:lnTo>
                  <a:pt x="560" y="520"/>
                </a:lnTo>
                <a:lnTo>
                  <a:pt x="560" y="520"/>
                </a:lnTo>
                <a:lnTo>
                  <a:pt x="560" y="520"/>
                </a:lnTo>
                <a:lnTo>
                  <a:pt x="556" y="520"/>
                </a:lnTo>
                <a:lnTo>
                  <a:pt x="556" y="520"/>
                </a:lnTo>
                <a:lnTo>
                  <a:pt x="556" y="520"/>
                </a:lnTo>
                <a:lnTo>
                  <a:pt x="556" y="520"/>
                </a:lnTo>
                <a:lnTo>
                  <a:pt x="556" y="524"/>
                </a:lnTo>
                <a:lnTo>
                  <a:pt x="556" y="524"/>
                </a:lnTo>
                <a:lnTo>
                  <a:pt x="551" y="524"/>
                </a:lnTo>
                <a:lnTo>
                  <a:pt x="551" y="524"/>
                </a:lnTo>
                <a:lnTo>
                  <a:pt x="547" y="520"/>
                </a:lnTo>
                <a:lnTo>
                  <a:pt x="547" y="520"/>
                </a:lnTo>
                <a:lnTo>
                  <a:pt x="542" y="520"/>
                </a:lnTo>
                <a:lnTo>
                  <a:pt x="542" y="520"/>
                </a:lnTo>
                <a:lnTo>
                  <a:pt x="542" y="520"/>
                </a:lnTo>
                <a:lnTo>
                  <a:pt x="538" y="520"/>
                </a:lnTo>
                <a:lnTo>
                  <a:pt x="538" y="520"/>
                </a:lnTo>
                <a:lnTo>
                  <a:pt x="538" y="524"/>
                </a:lnTo>
                <a:lnTo>
                  <a:pt x="533" y="524"/>
                </a:lnTo>
                <a:lnTo>
                  <a:pt x="533" y="524"/>
                </a:lnTo>
                <a:lnTo>
                  <a:pt x="533" y="529"/>
                </a:lnTo>
                <a:lnTo>
                  <a:pt x="533" y="529"/>
                </a:lnTo>
                <a:lnTo>
                  <a:pt x="529" y="529"/>
                </a:lnTo>
                <a:lnTo>
                  <a:pt x="529" y="529"/>
                </a:lnTo>
                <a:lnTo>
                  <a:pt x="529" y="529"/>
                </a:lnTo>
                <a:lnTo>
                  <a:pt x="524" y="529"/>
                </a:lnTo>
                <a:lnTo>
                  <a:pt x="520" y="529"/>
                </a:lnTo>
                <a:lnTo>
                  <a:pt x="520" y="524"/>
                </a:lnTo>
                <a:lnTo>
                  <a:pt x="515" y="524"/>
                </a:lnTo>
                <a:lnTo>
                  <a:pt x="511" y="524"/>
                </a:lnTo>
                <a:lnTo>
                  <a:pt x="511" y="524"/>
                </a:lnTo>
                <a:lnTo>
                  <a:pt x="511" y="524"/>
                </a:lnTo>
                <a:lnTo>
                  <a:pt x="511" y="524"/>
                </a:lnTo>
                <a:lnTo>
                  <a:pt x="511" y="524"/>
                </a:lnTo>
                <a:lnTo>
                  <a:pt x="511" y="524"/>
                </a:lnTo>
                <a:lnTo>
                  <a:pt x="511" y="524"/>
                </a:lnTo>
                <a:lnTo>
                  <a:pt x="515" y="529"/>
                </a:lnTo>
                <a:lnTo>
                  <a:pt x="515" y="529"/>
                </a:lnTo>
                <a:lnTo>
                  <a:pt x="515" y="529"/>
                </a:lnTo>
                <a:lnTo>
                  <a:pt x="515" y="533"/>
                </a:lnTo>
                <a:lnTo>
                  <a:pt x="511" y="533"/>
                </a:lnTo>
                <a:lnTo>
                  <a:pt x="511" y="529"/>
                </a:lnTo>
                <a:lnTo>
                  <a:pt x="511" y="529"/>
                </a:lnTo>
                <a:lnTo>
                  <a:pt x="511" y="529"/>
                </a:lnTo>
                <a:lnTo>
                  <a:pt x="506" y="524"/>
                </a:lnTo>
                <a:lnTo>
                  <a:pt x="506" y="524"/>
                </a:lnTo>
                <a:lnTo>
                  <a:pt x="506" y="520"/>
                </a:lnTo>
                <a:lnTo>
                  <a:pt x="502" y="520"/>
                </a:lnTo>
                <a:lnTo>
                  <a:pt x="502" y="520"/>
                </a:lnTo>
                <a:lnTo>
                  <a:pt x="497" y="520"/>
                </a:lnTo>
                <a:lnTo>
                  <a:pt x="497" y="520"/>
                </a:lnTo>
                <a:lnTo>
                  <a:pt x="493" y="515"/>
                </a:lnTo>
                <a:lnTo>
                  <a:pt x="493" y="515"/>
                </a:lnTo>
                <a:lnTo>
                  <a:pt x="488" y="515"/>
                </a:lnTo>
                <a:lnTo>
                  <a:pt x="488" y="515"/>
                </a:lnTo>
                <a:lnTo>
                  <a:pt x="488" y="515"/>
                </a:lnTo>
                <a:lnTo>
                  <a:pt x="488" y="515"/>
                </a:lnTo>
                <a:lnTo>
                  <a:pt x="484" y="515"/>
                </a:lnTo>
                <a:lnTo>
                  <a:pt x="484" y="515"/>
                </a:lnTo>
                <a:lnTo>
                  <a:pt x="484" y="515"/>
                </a:lnTo>
                <a:lnTo>
                  <a:pt x="479" y="515"/>
                </a:lnTo>
                <a:lnTo>
                  <a:pt x="479" y="515"/>
                </a:lnTo>
                <a:lnTo>
                  <a:pt x="479" y="515"/>
                </a:lnTo>
                <a:lnTo>
                  <a:pt x="479" y="515"/>
                </a:lnTo>
                <a:lnTo>
                  <a:pt x="475" y="511"/>
                </a:lnTo>
                <a:lnTo>
                  <a:pt x="475" y="511"/>
                </a:lnTo>
                <a:lnTo>
                  <a:pt x="475" y="511"/>
                </a:lnTo>
                <a:lnTo>
                  <a:pt x="470" y="511"/>
                </a:lnTo>
                <a:lnTo>
                  <a:pt x="465" y="515"/>
                </a:lnTo>
                <a:lnTo>
                  <a:pt x="465" y="515"/>
                </a:lnTo>
                <a:lnTo>
                  <a:pt x="465" y="515"/>
                </a:lnTo>
                <a:lnTo>
                  <a:pt x="461" y="515"/>
                </a:lnTo>
                <a:lnTo>
                  <a:pt x="461" y="515"/>
                </a:lnTo>
                <a:lnTo>
                  <a:pt x="461" y="515"/>
                </a:lnTo>
                <a:lnTo>
                  <a:pt x="461" y="515"/>
                </a:lnTo>
                <a:lnTo>
                  <a:pt x="461" y="511"/>
                </a:lnTo>
                <a:lnTo>
                  <a:pt x="456" y="511"/>
                </a:lnTo>
                <a:lnTo>
                  <a:pt x="456" y="511"/>
                </a:lnTo>
                <a:lnTo>
                  <a:pt x="452" y="511"/>
                </a:lnTo>
                <a:lnTo>
                  <a:pt x="452" y="511"/>
                </a:lnTo>
                <a:lnTo>
                  <a:pt x="452" y="511"/>
                </a:lnTo>
                <a:lnTo>
                  <a:pt x="452" y="511"/>
                </a:lnTo>
                <a:lnTo>
                  <a:pt x="452" y="515"/>
                </a:lnTo>
                <a:lnTo>
                  <a:pt x="447" y="515"/>
                </a:lnTo>
                <a:lnTo>
                  <a:pt x="447" y="520"/>
                </a:lnTo>
                <a:lnTo>
                  <a:pt x="447" y="520"/>
                </a:lnTo>
                <a:lnTo>
                  <a:pt x="447" y="520"/>
                </a:lnTo>
                <a:lnTo>
                  <a:pt x="443" y="520"/>
                </a:lnTo>
                <a:lnTo>
                  <a:pt x="443" y="520"/>
                </a:lnTo>
                <a:lnTo>
                  <a:pt x="438" y="524"/>
                </a:lnTo>
                <a:lnTo>
                  <a:pt x="438" y="524"/>
                </a:lnTo>
                <a:lnTo>
                  <a:pt x="438" y="524"/>
                </a:lnTo>
                <a:lnTo>
                  <a:pt x="438" y="524"/>
                </a:lnTo>
                <a:lnTo>
                  <a:pt x="434" y="529"/>
                </a:lnTo>
                <a:lnTo>
                  <a:pt x="434" y="529"/>
                </a:lnTo>
                <a:lnTo>
                  <a:pt x="429" y="533"/>
                </a:lnTo>
                <a:lnTo>
                  <a:pt x="429" y="533"/>
                </a:lnTo>
                <a:lnTo>
                  <a:pt x="429" y="533"/>
                </a:lnTo>
                <a:lnTo>
                  <a:pt x="429" y="533"/>
                </a:lnTo>
                <a:lnTo>
                  <a:pt x="425" y="533"/>
                </a:lnTo>
                <a:lnTo>
                  <a:pt x="429" y="533"/>
                </a:lnTo>
                <a:lnTo>
                  <a:pt x="429" y="538"/>
                </a:lnTo>
                <a:lnTo>
                  <a:pt x="429" y="538"/>
                </a:lnTo>
                <a:lnTo>
                  <a:pt x="429" y="543"/>
                </a:lnTo>
                <a:lnTo>
                  <a:pt x="434" y="543"/>
                </a:lnTo>
                <a:lnTo>
                  <a:pt x="434" y="543"/>
                </a:lnTo>
                <a:lnTo>
                  <a:pt x="434" y="543"/>
                </a:lnTo>
                <a:lnTo>
                  <a:pt x="434" y="547"/>
                </a:lnTo>
                <a:lnTo>
                  <a:pt x="429" y="547"/>
                </a:lnTo>
                <a:lnTo>
                  <a:pt x="429" y="547"/>
                </a:lnTo>
                <a:lnTo>
                  <a:pt x="425" y="547"/>
                </a:lnTo>
                <a:lnTo>
                  <a:pt x="425" y="547"/>
                </a:lnTo>
                <a:lnTo>
                  <a:pt x="425" y="543"/>
                </a:lnTo>
                <a:lnTo>
                  <a:pt x="420" y="543"/>
                </a:lnTo>
                <a:lnTo>
                  <a:pt x="416" y="538"/>
                </a:lnTo>
                <a:lnTo>
                  <a:pt x="416" y="538"/>
                </a:lnTo>
                <a:lnTo>
                  <a:pt x="411" y="538"/>
                </a:lnTo>
                <a:lnTo>
                  <a:pt x="411" y="538"/>
                </a:lnTo>
                <a:lnTo>
                  <a:pt x="411" y="538"/>
                </a:lnTo>
                <a:lnTo>
                  <a:pt x="411" y="538"/>
                </a:lnTo>
                <a:lnTo>
                  <a:pt x="411" y="538"/>
                </a:lnTo>
                <a:lnTo>
                  <a:pt x="411" y="538"/>
                </a:lnTo>
                <a:lnTo>
                  <a:pt x="411" y="543"/>
                </a:lnTo>
                <a:lnTo>
                  <a:pt x="411" y="543"/>
                </a:lnTo>
                <a:lnTo>
                  <a:pt x="411" y="543"/>
                </a:lnTo>
                <a:lnTo>
                  <a:pt x="407" y="547"/>
                </a:lnTo>
                <a:lnTo>
                  <a:pt x="407" y="547"/>
                </a:lnTo>
                <a:lnTo>
                  <a:pt x="407" y="552"/>
                </a:lnTo>
                <a:lnTo>
                  <a:pt x="407" y="552"/>
                </a:lnTo>
                <a:lnTo>
                  <a:pt x="407" y="556"/>
                </a:lnTo>
                <a:lnTo>
                  <a:pt x="407" y="556"/>
                </a:lnTo>
                <a:lnTo>
                  <a:pt x="407" y="561"/>
                </a:lnTo>
                <a:lnTo>
                  <a:pt x="411" y="561"/>
                </a:lnTo>
                <a:lnTo>
                  <a:pt x="411" y="561"/>
                </a:lnTo>
                <a:lnTo>
                  <a:pt x="411" y="561"/>
                </a:lnTo>
                <a:lnTo>
                  <a:pt x="411" y="561"/>
                </a:lnTo>
                <a:lnTo>
                  <a:pt x="407" y="565"/>
                </a:lnTo>
                <a:lnTo>
                  <a:pt x="407" y="565"/>
                </a:lnTo>
                <a:lnTo>
                  <a:pt x="407" y="570"/>
                </a:lnTo>
                <a:lnTo>
                  <a:pt x="407" y="574"/>
                </a:lnTo>
                <a:lnTo>
                  <a:pt x="411" y="574"/>
                </a:lnTo>
                <a:lnTo>
                  <a:pt x="416" y="579"/>
                </a:lnTo>
                <a:lnTo>
                  <a:pt x="416" y="579"/>
                </a:lnTo>
                <a:lnTo>
                  <a:pt x="416" y="579"/>
                </a:lnTo>
                <a:lnTo>
                  <a:pt x="416" y="583"/>
                </a:lnTo>
                <a:lnTo>
                  <a:pt x="416" y="583"/>
                </a:lnTo>
                <a:lnTo>
                  <a:pt x="416" y="583"/>
                </a:lnTo>
                <a:lnTo>
                  <a:pt x="420" y="588"/>
                </a:lnTo>
                <a:lnTo>
                  <a:pt x="420" y="588"/>
                </a:lnTo>
                <a:lnTo>
                  <a:pt x="420" y="588"/>
                </a:lnTo>
                <a:lnTo>
                  <a:pt x="425" y="588"/>
                </a:lnTo>
                <a:lnTo>
                  <a:pt x="425" y="588"/>
                </a:lnTo>
                <a:lnTo>
                  <a:pt x="429" y="588"/>
                </a:lnTo>
                <a:lnTo>
                  <a:pt x="434" y="588"/>
                </a:lnTo>
                <a:lnTo>
                  <a:pt x="434" y="588"/>
                </a:lnTo>
                <a:lnTo>
                  <a:pt x="434" y="588"/>
                </a:lnTo>
                <a:lnTo>
                  <a:pt x="438" y="592"/>
                </a:lnTo>
                <a:lnTo>
                  <a:pt x="443" y="592"/>
                </a:lnTo>
                <a:lnTo>
                  <a:pt x="443" y="597"/>
                </a:lnTo>
                <a:lnTo>
                  <a:pt x="443" y="597"/>
                </a:lnTo>
                <a:lnTo>
                  <a:pt x="447" y="601"/>
                </a:lnTo>
                <a:lnTo>
                  <a:pt x="447" y="606"/>
                </a:lnTo>
                <a:lnTo>
                  <a:pt x="447" y="606"/>
                </a:lnTo>
                <a:lnTo>
                  <a:pt x="447" y="606"/>
                </a:lnTo>
                <a:lnTo>
                  <a:pt x="447" y="606"/>
                </a:lnTo>
                <a:lnTo>
                  <a:pt x="447" y="606"/>
                </a:lnTo>
                <a:lnTo>
                  <a:pt x="443" y="606"/>
                </a:lnTo>
                <a:lnTo>
                  <a:pt x="443" y="606"/>
                </a:lnTo>
                <a:lnTo>
                  <a:pt x="443" y="606"/>
                </a:lnTo>
                <a:lnTo>
                  <a:pt x="443" y="606"/>
                </a:lnTo>
                <a:lnTo>
                  <a:pt x="443" y="606"/>
                </a:lnTo>
                <a:lnTo>
                  <a:pt x="443" y="606"/>
                </a:lnTo>
                <a:lnTo>
                  <a:pt x="443" y="606"/>
                </a:lnTo>
                <a:lnTo>
                  <a:pt x="443" y="610"/>
                </a:lnTo>
                <a:lnTo>
                  <a:pt x="447" y="610"/>
                </a:lnTo>
                <a:lnTo>
                  <a:pt x="447" y="610"/>
                </a:lnTo>
                <a:lnTo>
                  <a:pt x="452" y="610"/>
                </a:lnTo>
                <a:lnTo>
                  <a:pt x="456" y="610"/>
                </a:lnTo>
                <a:lnTo>
                  <a:pt x="456" y="610"/>
                </a:lnTo>
                <a:lnTo>
                  <a:pt x="456" y="615"/>
                </a:lnTo>
                <a:lnTo>
                  <a:pt x="452" y="615"/>
                </a:lnTo>
                <a:lnTo>
                  <a:pt x="452" y="615"/>
                </a:lnTo>
                <a:lnTo>
                  <a:pt x="452" y="615"/>
                </a:lnTo>
                <a:lnTo>
                  <a:pt x="452" y="619"/>
                </a:lnTo>
                <a:lnTo>
                  <a:pt x="447" y="619"/>
                </a:lnTo>
                <a:lnTo>
                  <a:pt x="447" y="619"/>
                </a:lnTo>
                <a:lnTo>
                  <a:pt x="447" y="619"/>
                </a:lnTo>
                <a:lnTo>
                  <a:pt x="447" y="619"/>
                </a:lnTo>
                <a:lnTo>
                  <a:pt x="452" y="619"/>
                </a:lnTo>
                <a:lnTo>
                  <a:pt x="452" y="619"/>
                </a:lnTo>
                <a:lnTo>
                  <a:pt x="447" y="619"/>
                </a:lnTo>
                <a:lnTo>
                  <a:pt x="447" y="619"/>
                </a:lnTo>
                <a:lnTo>
                  <a:pt x="447" y="619"/>
                </a:lnTo>
                <a:lnTo>
                  <a:pt x="447" y="619"/>
                </a:lnTo>
                <a:lnTo>
                  <a:pt x="447" y="619"/>
                </a:lnTo>
                <a:lnTo>
                  <a:pt x="443" y="624"/>
                </a:lnTo>
                <a:lnTo>
                  <a:pt x="443" y="624"/>
                </a:lnTo>
                <a:lnTo>
                  <a:pt x="438" y="624"/>
                </a:lnTo>
                <a:lnTo>
                  <a:pt x="438" y="624"/>
                </a:lnTo>
                <a:lnTo>
                  <a:pt x="438" y="624"/>
                </a:lnTo>
                <a:lnTo>
                  <a:pt x="434" y="624"/>
                </a:lnTo>
                <a:lnTo>
                  <a:pt x="434" y="624"/>
                </a:lnTo>
                <a:lnTo>
                  <a:pt x="434" y="628"/>
                </a:lnTo>
                <a:lnTo>
                  <a:pt x="434" y="628"/>
                </a:lnTo>
                <a:lnTo>
                  <a:pt x="434" y="624"/>
                </a:lnTo>
                <a:lnTo>
                  <a:pt x="434" y="624"/>
                </a:lnTo>
                <a:lnTo>
                  <a:pt x="434" y="624"/>
                </a:lnTo>
                <a:lnTo>
                  <a:pt x="434" y="628"/>
                </a:lnTo>
                <a:lnTo>
                  <a:pt x="434" y="628"/>
                </a:lnTo>
                <a:lnTo>
                  <a:pt x="434" y="628"/>
                </a:lnTo>
                <a:lnTo>
                  <a:pt x="434" y="628"/>
                </a:lnTo>
                <a:lnTo>
                  <a:pt x="434" y="628"/>
                </a:lnTo>
                <a:lnTo>
                  <a:pt x="434" y="628"/>
                </a:lnTo>
                <a:lnTo>
                  <a:pt x="434" y="633"/>
                </a:lnTo>
                <a:lnTo>
                  <a:pt x="434" y="633"/>
                </a:lnTo>
                <a:lnTo>
                  <a:pt x="429" y="637"/>
                </a:lnTo>
                <a:lnTo>
                  <a:pt x="429" y="637"/>
                </a:lnTo>
                <a:lnTo>
                  <a:pt x="429" y="637"/>
                </a:lnTo>
                <a:lnTo>
                  <a:pt x="429" y="642"/>
                </a:lnTo>
                <a:lnTo>
                  <a:pt x="429" y="642"/>
                </a:lnTo>
                <a:lnTo>
                  <a:pt x="429" y="642"/>
                </a:lnTo>
                <a:lnTo>
                  <a:pt x="429" y="642"/>
                </a:lnTo>
                <a:lnTo>
                  <a:pt x="429" y="642"/>
                </a:lnTo>
                <a:lnTo>
                  <a:pt x="429" y="642"/>
                </a:lnTo>
                <a:lnTo>
                  <a:pt x="425" y="642"/>
                </a:lnTo>
                <a:lnTo>
                  <a:pt x="425" y="647"/>
                </a:lnTo>
                <a:lnTo>
                  <a:pt x="425" y="647"/>
                </a:lnTo>
                <a:lnTo>
                  <a:pt x="425" y="647"/>
                </a:lnTo>
                <a:lnTo>
                  <a:pt x="425" y="651"/>
                </a:lnTo>
                <a:lnTo>
                  <a:pt x="425" y="651"/>
                </a:lnTo>
                <a:lnTo>
                  <a:pt x="429" y="651"/>
                </a:lnTo>
                <a:lnTo>
                  <a:pt x="429" y="651"/>
                </a:lnTo>
                <a:lnTo>
                  <a:pt x="434" y="651"/>
                </a:lnTo>
                <a:lnTo>
                  <a:pt x="434" y="656"/>
                </a:lnTo>
                <a:lnTo>
                  <a:pt x="434" y="656"/>
                </a:lnTo>
                <a:lnTo>
                  <a:pt x="438" y="656"/>
                </a:lnTo>
                <a:lnTo>
                  <a:pt x="438" y="660"/>
                </a:lnTo>
                <a:lnTo>
                  <a:pt x="438" y="665"/>
                </a:lnTo>
                <a:lnTo>
                  <a:pt x="443" y="660"/>
                </a:lnTo>
                <a:lnTo>
                  <a:pt x="443" y="660"/>
                </a:lnTo>
                <a:lnTo>
                  <a:pt x="443" y="660"/>
                </a:lnTo>
                <a:lnTo>
                  <a:pt x="443" y="665"/>
                </a:lnTo>
                <a:lnTo>
                  <a:pt x="443" y="665"/>
                </a:lnTo>
                <a:lnTo>
                  <a:pt x="443" y="669"/>
                </a:lnTo>
                <a:lnTo>
                  <a:pt x="443" y="669"/>
                </a:lnTo>
                <a:lnTo>
                  <a:pt x="443" y="674"/>
                </a:lnTo>
                <a:lnTo>
                  <a:pt x="443" y="674"/>
                </a:lnTo>
                <a:lnTo>
                  <a:pt x="443" y="678"/>
                </a:lnTo>
                <a:lnTo>
                  <a:pt x="443" y="678"/>
                </a:lnTo>
                <a:lnTo>
                  <a:pt x="447" y="678"/>
                </a:lnTo>
                <a:lnTo>
                  <a:pt x="447" y="678"/>
                </a:lnTo>
                <a:lnTo>
                  <a:pt x="447" y="683"/>
                </a:lnTo>
                <a:lnTo>
                  <a:pt x="447" y="683"/>
                </a:lnTo>
                <a:lnTo>
                  <a:pt x="447" y="683"/>
                </a:lnTo>
                <a:lnTo>
                  <a:pt x="456" y="687"/>
                </a:lnTo>
                <a:lnTo>
                  <a:pt x="456" y="692"/>
                </a:lnTo>
                <a:lnTo>
                  <a:pt x="461" y="692"/>
                </a:lnTo>
                <a:lnTo>
                  <a:pt x="461" y="696"/>
                </a:lnTo>
                <a:lnTo>
                  <a:pt x="461" y="696"/>
                </a:lnTo>
                <a:lnTo>
                  <a:pt x="461" y="696"/>
                </a:lnTo>
                <a:lnTo>
                  <a:pt x="465" y="696"/>
                </a:lnTo>
                <a:lnTo>
                  <a:pt x="465" y="701"/>
                </a:lnTo>
                <a:lnTo>
                  <a:pt x="461" y="701"/>
                </a:lnTo>
                <a:lnTo>
                  <a:pt x="461" y="701"/>
                </a:lnTo>
                <a:lnTo>
                  <a:pt x="461" y="705"/>
                </a:lnTo>
                <a:lnTo>
                  <a:pt x="456" y="705"/>
                </a:lnTo>
                <a:lnTo>
                  <a:pt x="456" y="705"/>
                </a:lnTo>
                <a:lnTo>
                  <a:pt x="456" y="705"/>
                </a:lnTo>
                <a:lnTo>
                  <a:pt x="456" y="710"/>
                </a:lnTo>
                <a:lnTo>
                  <a:pt x="452" y="710"/>
                </a:lnTo>
                <a:lnTo>
                  <a:pt x="452" y="710"/>
                </a:lnTo>
                <a:lnTo>
                  <a:pt x="452" y="710"/>
                </a:lnTo>
                <a:lnTo>
                  <a:pt x="447" y="710"/>
                </a:lnTo>
                <a:lnTo>
                  <a:pt x="447" y="710"/>
                </a:lnTo>
                <a:lnTo>
                  <a:pt x="443" y="705"/>
                </a:lnTo>
                <a:lnTo>
                  <a:pt x="443" y="705"/>
                </a:lnTo>
                <a:lnTo>
                  <a:pt x="443" y="705"/>
                </a:lnTo>
                <a:lnTo>
                  <a:pt x="438" y="701"/>
                </a:lnTo>
                <a:lnTo>
                  <a:pt x="438" y="701"/>
                </a:lnTo>
                <a:lnTo>
                  <a:pt x="438" y="701"/>
                </a:lnTo>
                <a:lnTo>
                  <a:pt x="438" y="701"/>
                </a:lnTo>
                <a:lnTo>
                  <a:pt x="434" y="701"/>
                </a:lnTo>
                <a:lnTo>
                  <a:pt x="434" y="696"/>
                </a:lnTo>
                <a:lnTo>
                  <a:pt x="434" y="701"/>
                </a:lnTo>
                <a:lnTo>
                  <a:pt x="434" y="701"/>
                </a:lnTo>
                <a:lnTo>
                  <a:pt x="434" y="701"/>
                </a:lnTo>
                <a:lnTo>
                  <a:pt x="434" y="696"/>
                </a:lnTo>
                <a:lnTo>
                  <a:pt x="429" y="696"/>
                </a:lnTo>
                <a:lnTo>
                  <a:pt x="429" y="696"/>
                </a:lnTo>
                <a:lnTo>
                  <a:pt x="429" y="696"/>
                </a:lnTo>
                <a:lnTo>
                  <a:pt x="425" y="696"/>
                </a:lnTo>
                <a:lnTo>
                  <a:pt x="425" y="696"/>
                </a:lnTo>
                <a:lnTo>
                  <a:pt x="425" y="696"/>
                </a:lnTo>
                <a:lnTo>
                  <a:pt x="425" y="696"/>
                </a:lnTo>
                <a:lnTo>
                  <a:pt x="420" y="696"/>
                </a:lnTo>
                <a:lnTo>
                  <a:pt x="420" y="692"/>
                </a:lnTo>
                <a:lnTo>
                  <a:pt x="420" y="692"/>
                </a:lnTo>
                <a:lnTo>
                  <a:pt x="416" y="692"/>
                </a:lnTo>
                <a:lnTo>
                  <a:pt x="416" y="692"/>
                </a:lnTo>
                <a:lnTo>
                  <a:pt x="416" y="687"/>
                </a:lnTo>
                <a:lnTo>
                  <a:pt x="416" y="687"/>
                </a:lnTo>
                <a:lnTo>
                  <a:pt x="416" y="687"/>
                </a:lnTo>
                <a:lnTo>
                  <a:pt x="416" y="687"/>
                </a:lnTo>
                <a:lnTo>
                  <a:pt x="416" y="687"/>
                </a:lnTo>
                <a:lnTo>
                  <a:pt x="411" y="687"/>
                </a:lnTo>
                <a:lnTo>
                  <a:pt x="411" y="683"/>
                </a:lnTo>
                <a:lnTo>
                  <a:pt x="407" y="683"/>
                </a:lnTo>
                <a:lnTo>
                  <a:pt x="407" y="683"/>
                </a:lnTo>
                <a:lnTo>
                  <a:pt x="407" y="683"/>
                </a:lnTo>
                <a:lnTo>
                  <a:pt x="402" y="683"/>
                </a:lnTo>
                <a:lnTo>
                  <a:pt x="402" y="683"/>
                </a:lnTo>
                <a:lnTo>
                  <a:pt x="402" y="683"/>
                </a:lnTo>
                <a:lnTo>
                  <a:pt x="402" y="683"/>
                </a:lnTo>
                <a:lnTo>
                  <a:pt x="402" y="683"/>
                </a:lnTo>
                <a:lnTo>
                  <a:pt x="398" y="683"/>
                </a:lnTo>
                <a:lnTo>
                  <a:pt x="398" y="683"/>
                </a:lnTo>
                <a:lnTo>
                  <a:pt x="393" y="683"/>
                </a:lnTo>
                <a:lnTo>
                  <a:pt x="393" y="683"/>
                </a:lnTo>
                <a:lnTo>
                  <a:pt x="393" y="683"/>
                </a:lnTo>
                <a:lnTo>
                  <a:pt x="389" y="683"/>
                </a:lnTo>
                <a:lnTo>
                  <a:pt x="389" y="687"/>
                </a:lnTo>
                <a:lnTo>
                  <a:pt x="389" y="687"/>
                </a:lnTo>
                <a:lnTo>
                  <a:pt x="389" y="683"/>
                </a:lnTo>
                <a:lnTo>
                  <a:pt x="389" y="683"/>
                </a:lnTo>
                <a:lnTo>
                  <a:pt x="389" y="683"/>
                </a:lnTo>
                <a:lnTo>
                  <a:pt x="389" y="683"/>
                </a:lnTo>
                <a:lnTo>
                  <a:pt x="389" y="683"/>
                </a:lnTo>
                <a:lnTo>
                  <a:pt x="389" y="683"/>
                </a:lnTo>
                <a:lnTo>
                  <a:pt x="384" y="683"/>
                </a:lnTo>
                <a:lnTo>
                  <a:pt x="384" y="678"/>
                </a:lnTo>
                <a:lnTo>
                  <a:pt x="380" y="678"/>
                </a:lnTo>
                <a:lnTo>
                  <a:pt x="375" y="678"/>
                </a:lnTo>
                <a:lnTo>
                  <a:pt x="375" y="678"/>
                </a:lnTo>
                <a:lnTo>
                  <a:pt x="375" y="674"/>
                </a:lnTo>
                <a:lnTo>
                  <a:pt x="371" y="674"/>
                </a:lnTo>
                <a:lnTo>
                  <a:pt x="371" y="674"/>
                </a:lnTo>
                <a:lnTo>
                  <a:pt x="366" y="674"/>
                </a:lnTo>
                <a:lnTo>
                  <a:pt x="366" y="674"/>
                </a:lnTo>
                <a:lnTo>
                  <a:pt x="366" y="674"/>
                </a:lnTo>
                <a:lnTo>
                  <a:pt x="362" y="674"/>
                </a:lnTo>
                <a:lnTo>
                  <a:pt x="362" y="674"/>
                </a:lnTo>
                <a:lnTo>
                  <a:pt x="357" y="674"/>
                </a:lnTo>
                <a:lnTo>
                  <a:pt x="357" y="674"/>
                </a:lnTo>
                <a:lnTo>
                  <a:pt x="353" y="674"/>
                </a:lnTo>
                <a:lnTo>
                  <a:pt x="348" y="674"/>
                </a:lnTo>
                <a:lnTo>
                  <a:pt x="348" y="674"/>
                </a:lnTo>
                <a:lnTo>
                  <a:pt x="344" y="669"/>
                </a:lnTo>
                <a:lnTo>
                  <a:pt x="339" y="669"/>
                </a:lnTo>
                <a:lnTo>
                  <a:pt x="339" y="669"/>
                </a:lnTo>
                <a:lnTo>
                  <a:pt x="334" y="669"/>
                </a:lnTo>
                <a:lnTo>
                  <a:pt x="334" y="669"/>
                </a:lnTo>
                <a:lnTo>
                  <a:pt x="330" y="669"/>
                </a:lnTo>
                <a:lnTo>
                  <a:pt x="330" y="669"/>
                </a:lnTo>
                <a:lnTo>
                  <a:pt x="325" y="669"/>
                </a:lnTo>
                <a:lnTo>
                  <a:pt x="325" y="669"/>
                </a:lnTo>
                <a:lnTo>
                  <a:pt x="325" y="669"/>
                </a:lnTo>
                <a:lnTo>
                  <a:pt x="325" y="669"/>
                </a:lnTo>
                <a:lnTo>
                  <a:pt x="316" y="665"/>
                </a:lnTo>
                <a:lnTo>
                  <a:pt x="316" y="660"/>
                </a:lnTo>
                <a:lnTo>
                  <a:pt x="303" y="656"/>
                </a:lnTo>
                <a:lnTo>
                  <a:pt x="303" y="656"/>
                </a:lnTo>
                <a:lnTo>
                  <a:pt x="298" y="651"/>
                </a:lnTo>
                <a:lnTo>
                  <a:pt x="294" y="651"/>
                </a:lnTo>
                <a:lnTo>
                  <a:pt x="289" y="647"/>
                </a:lnTo>
                <a:lnTo>
                  <a:pt x="289" y="647"/>
                </a:lnTo>
                <a:lnTo>
                  <a:pt x="285" y="647"/>
                </a:lnTo>
                <a:lnTo>
                  <a:pt x="285" y="647"/>
                </a:lnTo>
                <a:lnTo>
                  <a:pt x="285" y="647"/>
                </a:lnTo>
                <a:lnTo>
                  <a:pt x="280" y="647"/>
                </a:lnTo>
                <a:lnTo>
                  <a:pt x="280" y="642"/>
                </a:lnTo>
                <a:lnTo>
                  <a:pt x="280" y="642"/>
                </a:lnTo>
                <a:lnTo>
                  <a:pt x="276" y="642"/>
                </a:lnTo>
                <a:lnTo>
                  <a:pt x="271" y="637"/>
                </a:lnTo>
                <a:lnTo>
                  <a:pt x="271" y="637"/>
                </a:lnTo>
                <a:lnTo>
                  <a:pt x="271" y="637"/>
                </a:lnTo>
                <a:lnTo>
                  <a:pt x="276" y="637"/>
                </a:lnTo>
                <a:lnTo>
                  <a:pt x="276" y="637"/>
                </a:lnTo>
                <a:lnTo>
                  <a:pt x="271" y="633"/>
                </a:lnTo>
                <a:lnTo>
                  <a:pt x="271" y="633"/>
                </a:lnTo>
                <a:lnTo>
                  <a:pt x="271" y="633"/>
                </a:lnTo>
                <a:lnTo>
                  <a:pt x="271" y="633"/>
                </a:lnTo>
                <a:lnTo>
                  <a:pt x="271" y="633"/>
                </a:lnTo>
                <a:lnTo>
                  <a:pt x="276" y="633"/>
                </a:lnTo>
                <a:lnTo>
                  <a:pt x="276" y="637"/>
                </a:lnTo>
                <a:lnTo>
                  <a:pt x="280" y="637"/>
                </a:lnTo>
                <a:lnTo>
                  <a:pt x="280" y="637"/>
                </a:lnTo>
                <a:lnTo>
                  <a:pt x="285" y="633"/>
                </a:lnTo>
                <a:lnTo>
                  <a:pt x="285" y="633"/>
                </a:lnTo>
                <a:lnTo>
                  <a:pt x="285" y="633"/>
                </a:lnTo>
                <a:lnTo>
                  <a:pt x="285" y="633"/>
                </a:lnTo>
                <a:lnTo>
                  <a:pt x="285" y="633"/>
                </a:lnTo>
                <a:lnTo>
                  <a:pt x="285" y="628"/>
                </a:lnTo>
                <a:lnTo>
                  <a:pt x="285" y="628"/>
                </a:lnTo>
                <a:lnTo>
                  <a:pt x="285" y="624"/>
                </a:lnTo>
                <a:lnTo>
                  <a:pt x="289" y="624"/>
                </a:lnTo>
                <a:lnTo>
                  <a:pt x="289" y="619"/>
                </a:lnTo>
                <a:lnTo>
                  <a:pt x="289" y="624"/>
                </a:lnTo>
                <a:lnTo>
                  <a:pt x="289" y="624"/>
                </a:lnTo>
                <a:lnTo>
                  <a:pt x="289" y="624"/>
                </a:lnTo>
                <a:lnTo>
                  <a:pt x="289" y="624"/>
                </a:lnTo>
                <a:lnTo>
                  <a:pt x="289" y="619"/>
                </a:lnTo>
                <a:lnTo>
                  <a:pt x="294" y="619"/>
                </a:lnTo>
                <a:lnTo>
                  <a:pt x="294" y="619"/>
                </a:lnTo>
                <a:lnTo>
                  <a:pt x="294" y="619"/>
                </a:lnTo>
                <a:lnTo>
                  <a:pt x="294" y="619"/>
                </a:lnTo>
                <a:lnTo>
                  <a:pt x="289" y="615"/>
                </a:lnTo>
                <a:lnTo>
                  <a:pt x="285" y="615"/>
                </a:lnTo>
                <a:lnTo>
                  <a:pt x="285" y="615"/>
                </a:lnTo>
                <a:lnTo>
                  <a:pt x="285" y="610"/>
                </a:lnTo>
                <a:lnTo>
                  <a:pt x="285" y="610"/>
                </a:lnTo>
                <a:lnTo>
                  <a:pt x="285" y="610"/>
                </a:lnTo>
                <a:lnTo>
                  <a:pt x="285" y="610"/>
                </a:lnTo>
                <a:lnTo>
                  <a:pt x="289" y="610"/>
                </a:lnTo>
                <a:lnTo>
                  <a:pt x="289" y="610"/>
                </a:lnTo>
                <a:lnTo>
                  <a:pt x="289" y="610"/>
                </a:lnTo>
                <a:lnTo>
                  <a:pt x="294" y="610"/>
                </a:lnTo>
                <a:lnTo>
                  <a:pt x="294" y="610"/>
                </a:lnTo>
                <a:lnTo>
                  <a:pt x="294" y="606"/>
                </a:lnTo>
                <a:lnTo>
                  <a:pt x="294" y="606"/>
                </a:lnTo>
                <a:lnTo>
                  <a:pt x="298" y="606"/>
                </a:lnTo>
                <a:lnTo>
                  <a:pt x="303" y="601"/>
                </a:lnTo>
                <a:lnTo>
                  <a:pt x="303" y="601"/>
                </a:lnTo>
                <a:lnTo>
                  <a:pt x="303" y="601"/>
                </a:lnTo>
                <a:lnTo>
                  <a:pt x="303" y="601"/>
                </a:lnTo>
                <a:lnTo>
                  <a:pt x="303" y="601"/>
                </a:lnTo>
                <a:lnTo>
                  <a:pt x="303" y="597"/>
                </a:lnTo>
                <a:lnTo>
                  <a:pt x="298" y="597"/>
                </a:lnTo>
                <a:lnTo>
                  <a:pt x="298" y="601"/>
                </a:lnTo>
                <a:lnTo>
                  <a:pt x="294" y="601"/>
                </a:lnTo>
                <a:lnTo>
                  <a:pt x="294" y="601"/>
                </a:lnTo>
                <a:lnTo>
                  <a:pt x="294" y="601"/>
                </a:lnTo>
                <a:lnTo>
                  <a:pt x="294" y="597"/>
                </a:lnTo>
                <a:lnTo>
                  <a:pt x="294" y="597"/>
                </a:lnTo>
                <a:lnTo>
                  <a:pt x="294" y="597"/>
                </a:lnTo>
                <a:lnTo>
                  <a:pt x="294" y="601"/>
                </a:lnTo>
                <a:lnTo>
                  <a:pt x="289" y="601"/>
                </a:lnTo>
                <a:lnTo>
                  <a:pt x="289" y="601"/>
                </a:lnTo>
                <a:lnTo>
                  <a:pt x="289" y="601"/>
                </a:lnTo>
                <a:lnTo>
                  <a:pt x="289" y="601"/>
                </a:lnTo>
                <a:lnTo>
                  <a:pt x="289" y="597"/>
                </a:lnTo>
                <a:lnTo>
                  <a:pt x="289" y="597"/>
                </a:lnTo>
                <a:lnTo>
                  <a:pt x="289" y="597"/>
                </a:lnTo>
                <a:lnTo>
                  <a:pt x="289" y="597"/>
                </a:lnTo>
                <a:lnTo>
                  <a:pt x="289" y="597"/>
                </a:lnTo>
                <a:lnTo>
                  <a:pt x="289" y="597"/>
                </a:lnTo>
                <a:lnTo>
                  <a:pt x="289" y="597"/>
                </a:lnTo>
                <a:lnTo>
                  <a:pt x="289" y="597"/>
                </a:lnTo>
                <a:lnTo>
                  <a:pt x="289" y="597"/>
                </a:lnTo>
                <a:lnTo>
                  <a:pt x="289" y="592"/>
                </a:lnTo>
                <a:lnTo>
                  <a:pt x="289" y="592"/>
                </a:lnTo>
                <a:lnTo>
                  <a:pt x="289" y="592"/>
                </a:lnTo>
                <a:lnTo>
                  <a:pt x="289" y="592"/>
                </a:lnTo>
                <a:lnTo>
                  <a:pt x="294" y="592"/>
                </a:lnTo>
                <a:lnTo>
                  <a:pt x="294" y="588"/>
                </a:lnTo>
                <a:lnTo>
                  <a:pt x="294" y="588"/>
                </a:lnTo>
                <a:lnTo>
                  <a:pt x="294" y="588"/>
                </a:lnTo>
                <a:lnTo>
                  <a:pt x="298" y="588"/>
                </a:lnTo>
                <a:lnTo>
                  <a:pt x="298" y="588"/>
                </a:lnTo>
                <a:lnTo>
                  <a:pt x="303" y="588"/>
                </a:lnTo>
                <a:lnTo>
                  <a:pt x="307" y="588"/>
                </a:lnTo>
                <a:lnTo>
                  <a:pt x="307" y="588"/>
                </a:lnTo>
                <a:lnTo>
                  <a:pt x="307" y="588"/>
                </a:lnTo>
                <a:lnTo>
                  <a:pt x="307" y="583"/>
                </a:lnTo>
                <a:lnTo>
                  <a:pt x="307" y="583"/>
                </a:lnTo>
                <a:lnTo>
                  <a:pt x="307" y="583"/>
                </a:lnTo>
                <a:lnTo>
                  <a:pt x="312" y="579"/>
                </a:lnTo>
                <a:lnTo>
                  <a:pt x="312" y="579"/>
                </a:lnTo>
                <a:lnTo>
                  <a:pt x="307" y="579"/>
                </a:lnTo>
                <a:lnTo>
                  <a:pt x="307" y="579"/>
                </a:lnTo>
                <a:lnTo>
                  <a:pt x="307" y="579"/>
                </a:lnTo>
                <a:lnTo>
                  <a:pt x="307" y="579"/>
                </a:lnTo>
                <a:lnTo>
                  <a:pt x="307" y="579"/>
                </a:lnTo>
                <a:lnTo>
                  <a:pt x="307" y="574"/>
                </a:lnTo>
                <a:lnTo>
                  <a:pt x="307" y="574"/>
                </a:lnTo>
                <a:lnTo>
                  <a:pt x="307" y="574"/>
                </a:lnTo>
                <a:lnTo>
                  <a:pt x="307" y="574"/>
                </a:lnTo>
                <a:lnTo>
                  <a:pt x="303" y="574"/>
                </a:lnTo>
                <a:lnTo>
                  <a:pt x="303" y="570"/>
                </a:lnTo>
                <a:lnTo>
                  <a:pt x="303" y="570"/>
                </a:lnTo>
                <a:lnTo>
                  <a:pt x="307" y="570"/>
                </a:lnTo>
                <a:lnTo>
                  <a:pt x="307" y="570"/>
                </a:lnTo>
                <a:lnTo>
                  <a:pt x="307" y="570"/>
                </a:lnTo>
                <a:lnTo>
                  <a:pt x="307" y="570"/>
                </a:lnTo>
                <a:lnTo>
                  <a:pt x="307" y="570"/>
                </a:lnTo>
                <a:lnTo>
                  <a:pt x="307" y="570"/>
                </a:lnTo>
                <a:lnTo>
                  <a:pt x="307" y="570"/>
                </a:lnTo>
                <a:lnTo>
                  <a:pt x="303" y="565"/>
                </a:lnTo>
                <a:lnTo>
                  <a:pt x="303" y="565"/>
                </a:lnTo>
                <a:lnTo>
                  <a:pt x="303" y="565"/>
                </a:lnTo>
                <a:lnTo>
                  <a:pt x="303" y="565"/>
                </a:lnTo>
                <a:lnTo>
                  <a:pt x="307" y="565"/>
                </a:lnTo>
                <a:lnTo>
                  <a:pt x="307" y="561"/>
                </a:lnTo>
                <a:lnTo>
                  <a:pt x="307" y="561"/>
                </a:lnTo>
                <a:lnTo>
                  <a:pt x="307" y="561"/>
                </a:lnTo>
                <a:lnTo>
                  <a:pt x="307" y="561"/>
                </a:lnTo>
                <a:lnTo>
                  <a:pt x="307" y="556"/>
                </a:lnTo>
                <a:lnTo>
                  <a:pt x="307" y="556"/>
                </a:lnTo>
                <a:lnTo>
                  <a:pt x="307" y="556"/>
                </a:lnTo>
                <a:lnTo>
                  <a:pt x="307" y="556"/>
                </a:lnTo>
                <a:lnTo>
                  <a:pt x="307" y="556"/>
                </a:lnTo>
                <a:lnTo>
                  <a:pt x="307" y="556"/>
                </a:lnTo>
                <a:lnTo>
                  <a:pt x="307" y="556"/>
                </a:lnTo>
                <a:lnTo>
                  <a:pt x="303" y="556"/>
                </a:lnTo>
                <a:lnTo>
                  <a:pt x="303" y="556"/>
                </a:lnTo>
                <a:lnTo>
                  <a:pt x="298" y="552"/>
                </a:lnTo>
                <a:lnTo>
                  <a:pt x="298" y="552"/>
                </a:lnTo>
                <a:lnTo>
                  <a:pt x="298" y="552"/>
                </a:lnTo>
                <a:lnTo>
                  <a:pt x="294" y="552"/>
                </a:lnTo>
                <a:lnTo>
                  <a:pt x="294" y="552"/>
                </a:lnTo>
                <a:lnTo>
                  <a:pt x="294" y="552"/>
                </a:lnTo>
                <a:lnTo>
                  <a:pt x="294" y="552"/>
                </a:lnTo>
                <a:lnTo>
                  <a:pt x="294" y="552"/>
                </a:lnTo>
                <a:lnTo>
                  <a:pt x="289" y="552"/>
                </a:lnTo>
                <a:lnTo>
                  <a:pt x="289" y="552"/>
                </a:lnTo>
                <a:lnTo>
                  <a:pt x="289" y="547"/>
                </a:lnTo>
                <a:lnTo>
                  <a:pt x="285" y="547"/>
                </a:lnTo>
                <a:lnTo>
                  <a:pt x="285" y="547"/>
                </a:lnTo>
                <a:lnTo>
                  <a:pt x="280" y="547"/>
                </a:lnTo>
                <a:lnTo>
                  <a:pt x="280" y="547"/>
                </a:lnTo>
                <a:lnTo>
                  <a:pt x="280" y="547"/>
                </a:lnTo>
                <a:lnTo>
                  <a:pt x="276" y="547"/>
                </a:lnTo>
                <a:lnTo>
                  <a:pt x="276" y="547"/>
                </a:lnTo>
                <a:lnTo>
                  <a:pt x="276" y="547"/>
                </a:lnTo>
                <a:lnTo>
                  <a:pt x="276" y="547"/>
                </a:lnTo>
                <a:lnTo>
                  <a:pt x="276" y="547"/>
                </a:lnTo>
                <a:lnTo>
                  <a:pt x="276" y="547"/>
                </a:lnTo>
                <a:lnTo>
                  <a:pt x="271" y="547"/>
                </a:lnTo>
                <a:lnTo>
                  <a:pt x="267" y="543"/>
                </a:lnTo>
                <a:lnTo>
                  <a:pt x="267" y="543"/>
                </a:lnTo>
                <a:lnTo>
                  <a:pt x="267" y="543"/>
                </a:lnTo>
                <a:lnTo>
                  <a:pt x="267" y="538"/>
                </a:lnTo>
                <a:lnTo>
                  <a:pt x="267" y="538"/>
                </a:lnTo>
                <a:lnTo>
                  <a:pt x="262" y="538"/>
                </a:lnTo>
                <a:lnTo>
                  <a:pt x="262" y="543"/>
                </a:lnTo>
                <a:lnTo>
                  <a:pt x="262" y="543"/>
                </a:lnTo>
                <a:lnTo>
                  <a:pt x="258" y="543"/>
                </a:lnTo>
                <a:lnTo>
                  <a:pt x="258" y="543"/>
                </a:lnTo>
                <a:lnTo>
                  <a:pt x="258" y="543"/>
                </a:lnTo>
                <a:lnTo>
                  <a:pt x="253" y="543"/>
                </a:lnTo>
                <a:lnTo>
                  <a:pt x="253" y="543"/>
                </a:lnTo>
                <a:lnTo>
                  <a:pt x="253" y="543"/>
                </a:lnTo>
                <a:lnTo>
                  <a:pt x="249" y="543"/>
                </a:lnTo>
                <a:lnTo>
                  <a:pt x="249" y="543"/>
                </a:lnTo>
                <a:lnTo>
                  <a:pt x="249" y="543"/>
                </a:lnTo>
                <a:lnTo>
                  <a:pt x="249" y="543"/>
                </a:lnTo>
                <a:lnTo>
                  <a:pt x="249" y="538"/>
                </a:lnTo>
                <a:lnTo>
                  <a:pt x="244" y="538"/>
                </a:lnTo>
                <a:lnTo>
                  <a:pt x="244" y="538"/>
                </a:lnTo>
                <a:lnTo>
                  <a:pt x="244" y="538"/>
                </a:lnTo>
                <a:lnTo>
                  <a:pt x="240" y="543"/>
                </a:lnTo>
                <a:lnTo>
                  <a:pt x="240" y="543"/>
                </a:lnTo>
                <a:lnTo>
                  <a:pt x="240" y="538"/>
                </a:lnTo>
                <a:lnTo>
                  <a:pt x="240" y="538"/>
                </a:lnTo>
                <a:lnTo>
                  <a:pt x="235" y="538"/>
                </a:lnTo>
                <a:lnTo>
                  <a:pt x="235" y="538"/>
                </a:lnTo>
                <a:lnTo>
                  <a:pt x="235" y="533"/>
                </a:lnTo>
                <a:lnTo>
                  <a:pt x="235" y="533"/>
                </a:lnTo>
                <a:lnTo>
                  <a:pt x="235" y="533"/>
                </a:lnTo>
                <a:lnTo>
                  <a:pt x="235" y="533"/>
                </a:lnTo>
                <a:lnTo>
                  <a:pt x="235" y="533"/>
                </a:lnTo>
                <a:lnTo>
                  <a:pt x="235" y="529"/>
                </a:lnTo>
                <a:lnTo>
                  <a:pt x="235" y="529"/>
                </a:lnTo>
                <a:lnTo>
                  <a:pt x="235" y="529"/>
                </a:lnTo>
                <a:lnTo>
                  <a:pt x="235" y="529"/>
                </a:lnTo>
                <a:lnTo>
                  <a:pt x="235" y="529"/>
                </a:lnTo>
                <a:lnTo>
                  <a:pt x="231" y="529"/>
                </a:lnTo>
                <a:lnTo>
                  <a:pt x="231" y="529"/>
                </a:lnTo>
                <a:lnTo>
                  <a:pt x="231" y="529"/>
                </a:lnTo>
                <a:lnTo>
                  <a:pt x="231" y="524"/>
                </a:lnTo>
                <a:lnTo>
                  <a:pt x="231" y="524"/>
                </a:lnTo>
                <a:lnTo>
                  <a:pt x="231" y="524"/>
                </a:lnTo>
                <a:lnTo>
                  <a:pt x="226" y="524"/>
                </a:lnTo>
                <a:lnTo>
                  <a:pt x="226" y="524"/>
                </a:lnTo>
                <a:lnTo>
                  <a:pt x="226" y="524"/>
                </a:lnTo>
                <a:lnTo>
                  <a:pt x="226" y="524"/>
                </a:lnTo>
                <a:lnTo>
                  <a:pt x="222" y="524"/>
                </a:lnTo>
                <a:lnTo>
                  <a:pt x="222" y="524"/>
                </a:lnTo>
                <a:lnTo>
                  <a:pt x="217" y="524"/>
                </a:lnTo>
                <a:lnTo>
                  <a:pt x="217" y="524"/>
                </a:lnTo>
                <a:lnTo>
                  <a:pt x="217" y="524"/>
                </a:lnTo>
                <a:lnTo>
                  <a:pt x="217" y="524"/>
                </a:lnTo>
                <a:lnTo>
                  <a:pt x="217" y="524"/>
                </a:lnTo>
                <a:lnTo>
                  <a:pt x="217" y="524"/>
                </a:lnTo>
                <a:lnTo>
                  <a:pt x="217" y="520"/>
                </a:lnTo>
                <a:lnTo>
                  <a:pt x="217" y="520"/>
                </a:lnTo>
                <a:lnTo>
                  <a:pt x="217" y="520"/>
                </a:lnTo>
                <a:lnTo>
                  <a:pt x="213" y="520"/>
                </a:lnTo>
                <a:lnTo>
                  <a:pt x="213" y="515"/>
                </a:lnTo>
                <a:lnTo>
                  <a:pt x="213" y="515"/>
                </a:lnTo>
                <a:lnTo>
                  <a:pt x="217" y="515"/>
                </a:lnTo>
                <a:lnTo>
                  <a:pt x="217" y="515"/>
                </a:lnTo>
                <a:lnTo>
                  <a:pt x="217" y="515"/>
                </a:lnTo>
                <a:lnTo>
                  <a:pt x="217" y="515"/>
                </a:lnTo>
                <a:lnTo>
                  <a:pt x="213" y="511"/>
                </a:lnTo>
                <a:lnTo>
                  <a:pt x="213" y="506"/>
                </a:lnTo>
                <a:lnTo>
                  <a:pt x="208" y="506"/>
                </a:lnTo>
                <a:lnTo>
                  <a:pt x="208" y="506"/>
                </a:lnTo>
                <a:lnTo>
                  <a:pt x="208" y="502"/>
                </a:lnTo>
                <a:lnTo>
                  <a:pt x="203" y="506"/>
                </a:lnTo>
                <a:lnTo>
                  <a:pt x="203" y="506"/>
                </a:lnTo>
                <a:lnTo>
                  <a:pt x="199" y="502"/>
                </a:lnTo>
                <a:lnTo>
                  <a:pt x="199" y="506"/>
                </a:lnTo>
                <a:lnTo>
                  <a:pt x="194" y="506"/>
                </a:lnTo>
                <a:lnTo>
                  <a:pt x="194" y="506"/>
                </a:lnTo>
                <a:lnTo>
                  <a:pt x="190" y="506"/>
                </a:lnTo>
                <a:lnTo>
                  <a:pt x="190" y="506"/>
                </a:lnTo>
                <a:lnTo>
                  <a:pt x="190" y="506"/>
                </a:lnTo>
                <a:lnTo>
                  <a:pt x="185" y="506"/>
                </a:lnTo>
                <a:lnTo>
                  <a:pt x="185" y="506"/>
                </a:lnTo>
                <a:lnTo>
                  <a:pt x="185" y="511"/>
                </a:lnTo>
                <a:lnTo>
                  <a:pt x="185" y="511"/>
                </a:lnTo>
                <a:lnTo>
                  <a:pt x="185" y="511"/>
                </a:lnTo>
                <a:lnTo>
                  <a:pt x="181" y="511"/>
                </a:lnTo>
                <a:lnTo>
                  <a:pt x="181" y="511"/>
                </a:lnTo>
                <a:lnTo>
                  <a:pt x="181" y="511"/>
                </a:lnTo>
                <a:lnTo>
                  <a:pt x="181" y="511"/>
                </a:lnTo>
                <a:lnTo>
                  <a:pt x="181" y="511"/>
                </a:lnTo>
                <a:lnTo>
                  <a:pt x="181" y="506"/>
                </a:lnTo>
                <a:lnTo>
                  <a:pt x="176" y="506"/>
                </a:lnTo>
                <a:lnTo>
                  <a:pt x="176" y="506"/>
                </a:lnTo>
                <a:lnTo>
                  <a:pt x="176" y="506"/>
                </a:lnTo>
                <a:lnTo>
                  <a:pt x="176" y="506"/>
                </a:lnTo>
                <a:lnTo>
                  <a:pt x="176" y="502"/>
                </a:lnTo>
                <a:lnTo>
                  <a:pt x="176" y="502"/>
                </a:lnTo>
                <a:lnTo>
                  <a:pt x="176" y="502"/>
                </a:lnTo>
                <a:lnTo>
                  <a:pt x="172" y="497"/>
                </a:lnTo>
                <a:lnTo>
                  <a:pt x="172" y="497"/>
                </a:lnTo>
                <a:lnTo>
                  <a:pt x="176" y="497"/>
                </a:lnTo>
                <a:lnTo>
                  <a:pt x="176" y="497"/>
                </a:lnTo>
                <a:lnTo>
                  <a:pt x="172" y="497"/>
                </a:lnTo>
                <a:lnTo>
                  <a:pt x="172" y="493"/>
                </a:lnTo>
                <a:lnTo>
                  <a:pt x="172" y="493"/>
                </a:lnTo>
                <a:lnTo>
                  <a:pt x="172" y="493"/>
                </a:lnTo>
                <a:lnTo>
                  <a:pt x="167" y="493"/>
                </a:lnTo>
                <a:lnTo>
                  <a:pt x="172" y="493"/>
                </a:lnTo>
                <a:lnTo>
                  <a:pt x="172" y="488"/>
                </a:lnTo>
                <a:lnTo>
                  <a:pt x="172" y="488"/>
                </a:lnTo>
                <a:lnTo>
                  <a:pt x="172" y="488"/>
                </a:lnTo>
                <a:lnTo>
                  <a:pt x="172" y="488"/>
                </a:lnTo>
                <a:lnTo>
                  <a:pt x="176" y="488"/>
                </a:lnTo>
                <a:lnTo>
                  <a:pt x="176" y="488"/>
                </a:lnTo>
                <a:lnTo>
                  <a:pt x="176" y="488"/>
                </a:lnTo>
                <a:lnTo>
                  <a:pt x="176" y="488"/>
                </a:lnTo>
                <a:lnTo>
                  <a:pt x="181" y="488"/>
                </a:lnTo>
                <a:lnTo>
                  <a:pt x="181" y="488"/>
                </a:lnTo>
                <a:lnTo>
                  <a:pt x="181" y="488"/>
                </a:lnTo>
                <a:lnTo>
                  <a:pt x="185" y="488"/>
                </a:lnTo>
                <a:lnTo>
                  <a:pt x="185" y="488"/>
                </a:lnTo>
                <a:lnTo>
                  <a:pt x="185" y="488"/>
                </a:lnTo>
                <a:lnTo>
                  <a:pt x="190" y="484"/>
                </a:lnTo>
                <a:lnTo>
                  <a:pt x="190" y="484"/>
                </a:lnTo>
                <a:lnTo>
                  <a:pt x="190" y="484"/>
                </a:lnTo>
                <a:lnTo>
                  <a:pt x="190" y="484"/>
                </a:lnTo>
                <a:lnTo>
                  <a:pt x="190" y="484"/>
                </a:lnTo>
                <a:lnTo>
                  <a:pt x="185" y="484"/>
                </a:lnTo>
                <a:lnTo>
                  <a:pt x="185" y="479"/>
                </a:lnTo>
                <a:lnTo>
                  <a:pt x="185" y="479"/>
                </a:lnTo>
                <a:lnTo>
                  <a:pt x="185" y="479"/>
                </a:lnTo>
                <a:lnTo>
                  <a:pt x="185" y="479"/>
                </a:lnTo>
                <a:lnTo>
                  <a:pt x="181" y="479"/>
                </a:lnTo>
                <a:lnTo>
                  <a:pt x="176" y="479"/>
                </a:lnTo>
                <a:lnTo>
                  <a:pt x="176" y="479"/>
                </a:lnTo>
                <a:lnTo>
                  <a:pt x="172" y="475"/>
                </a:lnTo>
                <a:lnTo>
                  <a:pt x="176" y="475"/>
                </a:lnTo>
                <a:lnTo>
                  <a:pt x="176" y="475"/>
                </a:lnTo>
                <a:lnTo>
                  <a:pt x="176" y="475"/>
                </a:lnTo>
                <a:lnTo>
                  <a:pt x="176" y="475"/>
                </a:lnTo>
                <a:lnTo>
                  <a:pt x="172" y="470"/>
                </a:lnTo>
                <a:lnTo>
                  <a:pt x="172" y="470"/>
                </a:lnTo>
                <a:lnTo>
                  <a:pt x="167" y="470"/>
                </a:lnTo>
                <a:lnTo>
                  <a:pt x="167" y="466"/>
                </a:lnTo>
                <a:lnTo>
                  <a:pt x="163" y="466"/>
                </a:lnTo>
                <a:lnTo>
                  <a:pt x="163" y="466"/>
                </a:lnTo>
                <a:lnTo>
                  <a:pt x="163" y="466"/>
                </a:lnTo>
                <a:lnTo>
                  <a:pt x="163" y="466"/>
                </a:lnTo>
                <a:lnTo>
                  <a:pt x="163" y="461"/>
                </a:lnTo>
                <a:lnTo>
                  <a:pt x="163" y="461"/>
                </a:lnTo>
                <a:lnTo>
                  <a:pt x="163" y="461"/>
                </a:lnTo>
                <a:lnTo>
                  <a:pt x="158" y="461"/>
                </a:lnTo>
                <a:lnTo>
                  <a:pt x="158" y="457"/>
                </a:lnTo>
                <a:lnTo>
                  <a:pt x="158" y="457"/>
                </a:lnTo>
                <a:lnTo>
                  <a:pt x="158" y="457"/>
                </a:lnTo>
                <a:lnTo>
                  <a:pt x="158" y="457"/>
                </a:lnTo>
                <a:lnTo>
                  <a:pt x="158" y="457"/>
                </a:lnTo>
                <a:lnTo>
                  <a:pt x="158" y="452"/>
                </a:lnTo>
                <a:lnTo>
                  <a:pt x="158" y="452"/>
                </a:lnTo>
                <a:lnTo>
                  <a:pt x="158" y="452"/>
                </a:lnTo>
                <a:lnTo>
                  <a:pt x="158" y="452"/>
                </a:lnTo>
                <a:lnTo>
                  <a:pt x="158" y="448"/>
                </a:lnTo>
                <a:lnTo>
                  <a:pt x="158" y="448"/>
                </a:lnTo>
                <a:lnTo>
                  <a:pt x="158" y="448"/>
                </a:lnTo>
                <a:lnTo>
                  <a:pt x="158" y="448"/>
                </a:lnTo>
                <a:lnTo>
                  <a:pt x="158" y="448"/>
                </a:lnTo>
                <a:lnTo>
                  <a:pt x="158" y="443"/>
                </a:lnTo>
                <a:lnTo>
                  <a:pt x="158" y="443"/>
                </a:lnTo>
                <a:lnTo>
                  <a:pt x="158" y="443"/>
                </a:lnTo>
                <a:lnTo>
                  <a:pt x="158" y="443"/>
                </a:lnTo>
                <a:lnTo>
                  <a:pt x="154" y="443"/>
                </a:lnTo>
                <a:lnTo>
                  <a:pt x="154" y="443"/>
                </a:lnTo>
                <a:lnTo>
                  <a:pt x="154" y="443"/>
                </a:lnTo>
                <a:lnTo>
                  <a:pt x="154" y="443"/>
                </a:lnTo>
                <a:lnTo>
                  <a:pt x="154" y="443"/>
                </a:lnTo>
                <a:lnTo>
                  <a:pt x="149" y="439"/>
                </a:lnTo>
                <a:lnTo>
                  <a:pt x="149" y="439"/>
                </a:lnTo>
                <a:lnTo>
                  <a:pt x="145" y="439"/>
                </a:lnTo>
                <a:lnTo>
                  <a:pt x="145" y="439"/>
                </a:lnTo>
                <a:lnTo>
                  <a:pt x="145" y="439"/>
                </a:lnTo>
                <a:lnTo>
                  <a:pt x="140" y="439"/>
                </a:lnTo>
                <a:lnTo>
                  <a:pt x="140" y="439"/>
                </a:lnTo>
                <a:lnTo>
                  <a:pt x="140" y="439"/>
                </a:lnTo>
                <a:lnTo>
                  <a:pt x="140" y="439"/>
                </a:lnTo>
                <a:lnTo>
                  <a:pt x="140" y="439"/>
                </a:lnTo>
                <a:lnTo>
                  <a:pt x="136" y="443"/>
                </a:lnTo>
                <a:lnTo>
                  <a:pt x="136" y="443"/>
                </a:lnTo>
                <a:lnTo>
                  <a:pt x="136" y="439"/>
                </a:lnTo>
                <a:lnTo>
                  <a:pt x="136" y="439"/>
                </a:lnTo>
                <a:lnTo>
                  <a:pt x="136" y="439"/>
                </a:lnTo>
                <a:lnTo>
                  <a:pt x="136" y="439"/>
                </a:lnTo>
                <a:lnTo>
                  <a:pt x="136" y="439"/>
                </a:lnTo>
                <a:lnTo>
                  <a:pt x="131" y="439"/>
                </a:lnTo>
                <a:lnTo>
                  <a:pt x="131" y="434"/>
                </a:lnTo>
                <a:lnTo>
                  <a:pt x="131" y="434"/>
                </a:lnTo>
                <a:lnTo>
                  <a:pt x="127" y="434"/>
                </a:lnTo>
                <a:lnTo>
                  <a:pt x="127" y="439"/>
                </a:lnTo>
                <a:lnTo>
                  <a:pt x="127" y="439"/>
                </a:lnTo>
                <a:lnTo>
                  <a:pt x="127" y="434"/>
                </a:lnTo>
                <a:lnTo>
                  <a:pt x="122" y="434"/>
                </a:lnTo>
                <a:lnTo>
                  <a:pt x="122" y="434"/>
                </a:lnTo>
                <a:lnTo>
                  <a:pt x="122" y="434"/>
                </a:lnTo>
                <a:lnTo>
                  <a:pt x="122" y="434"/>
                </a:lnTo>
                <a:lnTo>
                  <a:pt x="118" y="434"/>
                </a:lnTo>
                <a:lnTo>
                  <a:pt x="118" y="434"/>
                </a:lnTo>
                <a:lnTo>
                  <a:pt x="118" y="434"/>
                </a:lnTo>
                <a:lnTo>
                  <a:pt x="118" y="434"/>
                </a:lnTo>
                <a:lnTo>
                  <a:pt x="118" y="429"/>
                </a:lnTo>
                <a:lnTo>
                  <a:pt x="118" y="429"/>
                </a:lnTo>
                <a:lnTo>
                  <a:pt x="118" y="429"/>
                </a:lnTo>
                <a:lnTo>
                  <a:pt x="118" y="425"/>
                </a:lnTo>
                <a:lnTo>
                  <a:pt x="118" y="425"/>
                </a:lnTo>
                <a:lnTo>
                  <a:pt x="113" y="425"/>
                </a:lnTo>
                <a:lnTo>
                  <a:pt x="113" y="425"/>
                </a:lnTo>
                <a:lnTo>
                  <a:pt x="113" y="425"/>
                </a:lnTo>
                <a:lnTo>
                  <a:pt x="113" y="420"/>
                </a:lnTo>
                <a:lnTo>
                  <a:pt x="113" y="420"/>
                </a:lnTo>
                <a:lnTo>
                  <a:pt x="113" y="420"/>
                </a:lnTo>
                <a:lnTo>
                  <a:pt x="109" y="420"/>
                </a:lnTo>
                <a:lnTo>
                  <a:pt x="109" y="420"/>
                </a:lnTo>
                <a:lnTo>
                  <a:pt x="109" y="420"/>
                </a:lnTo>
                <a:lnTo>
                  <a:pt x="109" y="416"/>
                </a:lnTo>
                <a:lnTo>
                  <a:pt x="109" y="416"/>
                </a:lnTo>
                <a:lnTo>
                  <a:pt x="109" y="416"/>
                </a:lnTo>
                <a:lnTo>
                  <a:pt x="109" y="416"/>
                </a:lnTo>
                <a:lnTo>
                  <a:pt x="109" y="416"/>
                </a:lnTo>
                <a:lnTo>
                  <a:pt x="109" y="411"/>
                </a:lnTo>
                <a:lnTo>
                  <a:pt x="109" y="411"/>
                </a:lnTo>
                <a:lnTo>
                  <a:pt x="109" y="411"/>
                </a:lnTo>
                <a:lnTo>
                  <a:pt x="109" y="411"/>
                </a:lnTo>
                <a:lnTo>
                  <a:pt x="104" y="411"/>
                </a:lnTo>
                <a:lnTo>
                  <a:pt x="104" y="407"/>
                </a:lnTo>
                <a:lnTo>
                  <a:pt x="104" y="407"/>
                </a:lnTo>
                <a:lnTo>
                  <a:pt x="104" y="407"/>
                </a:lnTo>
                <a:lnTo>
                  <a:pt x="104" y="407"/>
                </a:lnTo>
                <a:lnTo>
                  <a:pt x="104" y="407"/>
                </a:lnTo>
                <a:lnTo>
                  <a:pt x="104" y="407"/>
                </a:lnTo>
                <a:lnTo>
                  <a:pt x="104" y="402"/>
                </a:lnTo>
                <a:lnTo>
                  <a:pt x="104" y="402"/>
                </a:lnTo>
                <a:lnTo>
                  <a:pt x="104" y="402"/>
                </a:lnTo>
                <a:lnTo>
                  <a:pt x="109" y="402"/>
                </a:lnTo>
                <a:lnTo>
                  <a:pt x="109" y="402"/>
                </a:lnTo>
                <a:lnTo>
                  <a:pt x="109" y="402"/>
                </a:lnTo>
                <a:lnTo>
                  <a:pt x="109" y="402"/>
                </a:lnTo>
                <a:lnTo>
                  <a:pt x="109" y="402"/>
                </a:lnTo>
                <a:lnTo>
                  <a:pt x="104" y="402"/>
                </a:lnTo>
                <a:lnTo>
                  <a:pt x="104" y="398"/>
                </a:lnTo>
                <a:lnTo>
                  <a:pt x="104" y="398"/>
                </a:lnTo>
                <a:lnTo>
                  <a:pt x="104" y="393"/>
                </a:lnTo>
                <a:lnTo>
                  <a:pt x="104" y="393"/>
                </a:lnTo>
                <a:lnTo>
                  <a:pt x="104" y="393"/>
                </a:lnTo>
                <a:lnTo>
                  <a:pt x="104" y="393"/>
                </a:lnTo>
                <a:lnTo>
                  <a:pt x="104" y="389"/>
                </a:lnTo>
                <a:lnTo>
                  <a:pt x="100" y="384"/>
                </a:lnTo>
                <a:lnTo>
                  <a:pt x="100" y="384"/>
                </a:lnTo>
                <a:lnTo>
                  <a:pt x="100" y="384"/>
                </a:lnTo>
                <a:lnTo>
                  <a:pt x="100" y="384"/>
                </a:lnTo>
                <a:lnTo>
                  <a:pt x="104" y="380"/>
                </a:lnTo>
                <a:lnTo>
                  <a:pt x="104" y="380"/>
                </a:lnTo>
                <a:lnTo>
                  <a:pt x="104" y="375"/>
                </a:lnTo>
                <a:lnTo>
                  <a:pt x="104" y="375"/>
                </a:lnTo>
                <a:lnTo>
                  <a:pt x="104" y="375"/>
                </a:lnTo>
                <a:lnTo>
                  <a:pt x="109" y="375"/>
                </a:lnTo>
                <a:lnTo>
                  <a:pt x="109" y="375"/>
                </a:lnTo>
                <a:lnTo>
                  <a:pt x="109" y="375"/>
                </a:lnTo>
                <a:lnTo>
                  <a:pt x="109" y="375"/>
                </a:lnTo>
                <a:lnTo>
                  <a:pt x="109" y="375"/>
                </a:lnTo>
                <a:lnTo>
                  <a:pt x="109" y="371"/>
                </a:lnTo>
                <a:lnTo>
                  <a:pt x="109" y="371"/>
                </a:lnTo>
                <a:lnTo>
                  <a:pt x="109" y="371"/>
                </a:lnTo>
                <a:lnTo>
                  <a:pt x="109" y="371"/>
                </a:lnTo>
                <a:lnTo>
                  <a:pt x="109" y="366"/>
                </a:lnTo>
                <a:lnTo>
                  <a:pt x="104" y="366"/>
                </a:lnTo>
                <a:lnTo>
                  <a:pt x="109" y="366"/>
                </a:lnTo>
                <a:lnTo>
                  <a:pt x="109" y="366"/>
                </a:lnTo>
                <a:lnTo>
                  <a:pt x="109" y="366"/>
                </a:lnTo>
                <a:lnTo>
                  <a:pt x="109" y="366"/>
                </a:lnTo>
                <a:lnTo>
                  <a:pt x="113" y="366"/>
                </a:lnTo>
                <a:lnTo>
                  <a:pt x="113" y="366"/>
                </a:lnTo>
                <a:lnTo>
                  <a:pt x="113" y="366"/>
                </a:lnTo>
                <a:lnTo>
                  <a:pt x="113" y="366"/>
                </a:lnTo>
                <a:lnTo>
                  <a:pt x="118" y="366"/>
                </a:lnTo>
                <a:lnTo>
                  <a:pt x="118" y="366"/>
                </a:lnTo>
                <a:lnTo>
                  <a:pt x="118" y="366"/>
                </a:lnTo>
                <a:lnTo>
                  <a:pt x="118" y="362"/>
                </a:lnTo>
                <a:lnTo>
                  <a:pt x="118" y="362"/>
                </a:lnTo>
                <a:lnTo>
                  <a:pt x="118" y="362"/>
                </a:lnTo>
                <a:lnTo>
                  <a:pt x="122" y="362"/>
                </a:lnTo>
                <a:lnTo>
                  <a:pt x="127" y="362"/>
                </a:lnTo>
                <a:lnTo>
                  <a:pt x="136" y="362"/>
                </a:lnTo>
                <a:lnTo>
                  <a:pt x="136" y="362"/>
                </a:lnTo>
                <a:lnTo>
                  <a:pt x="136" y="362"/>
                </a:lnTo>
                <a:lnTo>
                  <a:pt x="131" y="362"/>
                </a:lnTo>
                <a:lnTo>
                  <a:pt x="131" y="362"/>
                </a:lnTo>
                <a:lnTo>
                  <a:pt x="131" y="357"/>
                </a:lnTo>
                <a:lnTo>
                  <a:pt x="127" y="357"/>
                </a:lnTo>
                <a:lnTo>
                  <a:pt x="127" y="357"/>
                </a:lnTo>
                <a:lnTo>
                  <a:pt x="122" y="357"/>
                </a:lnTo>
                <a:lnTo>
                  <a:pt x="118" y="357"/>
                </a:lnTo>
                <a:lnTo>
                  <a:pt x="113" y="357"/>
                </a:lnTo>
                <a:lnTo>
                  <a:pt x="113" y="353"/>
                </a:lnTo>
                <a:lnTo>
                  <a:pt x="109" y="353"/>
                </a:lnTo>
                <a:lnTo>
                  <a:pt x="109" y="353"/>
                </a:lnTo>
                <a:lnTo>
                  <a:pt x="113" y="353"/>
                </a:lnTo>
                <a:lnTo>
                  <a:pt x="113" y="353"/>
                </a:lnTo>
                <a:lnTo>
                  <a:pt x="113" y="348"/>
                </a:lnTo>
                <a:lnTo>
                  <a:pt x="109" y="348"/>
                </a:lnTo>
                <a:lnTo>
                  <a:pt x="109" y="348"/>
                </a:lnTo>
                <a:lnTo>
                  <a:pt x="104" y="353"/>
                </a:lnTo>
                <a:lnTo>
                  <a:pt x="100" y="353"/>
                </a:lnTo>
                <a:lnTo>
                  <a:pt x="104" y="348"/>
                </a:lnTo>
                <a:lnTo>
                  <a:pt x="109" y="344"/>
                </a:lnTo>
                <a:lnTo>
                  <a:pt x="109" y="344"/>
                </a:lnTo>
                <a:lnTo>
                  <a:pt x="109" y="344"/>
                </a:lnTo>
                <a:lnTo>
                  <a:pt x="113" y="344"/>
                </a:lnTo>
                <a:lnTo>
                  <a:pt x="113" y="339"/>
                </a:lnTo>
                <a:lnTo>
                  <a:pt x="113" y="339"/>
                </a:lnTo>
                <a:lnTo>
                  <a:pt x="118" y="339"/>
                </a:lnTo>
                <a:lnTo>
                  <a:pt x="122" y="335"/>
                </a:lnTo>
                <a:lnTo>
                  <a:pt x="122" y="335"/>
                </a:lnTo>
                <a:lnTo>
                  <a:pt x="122" y="330"/>
                </a:lnTo>
                <a:lnTo>
                  <a:pt x="127" y="330"/>
                </a:lnTo>
                <a:lnTo>
                  <a:pt x="127" y="330"/>
                </a:lnTo>
                <a:lnTo>
                  <a:pt x="131" y="325"/>
                </a:lnTo>
                <a:lnTo>
                  <a:pt x="131" y="321"/>
                </a:lnTo>
                <a:lnTo>
                  <a:pt x="131" y="321"/>
                </a:lnTo>
                <a:lnTo>
                  <a:pt x="136" y="316"/>
                </a:lnTo>
                <a:lnTo>
                  <a:pt x="140" y="312"/>
                </a:lnTo>
                <a:lnTo>
                  <a:pt x="140" y="312"/>
                </a:lnTo>
                <a:lnTo>
                  <a:pt x="140" y="312"/>
                </a:lnTo>
                <a:lnTo>
                  <a:pt x="140" y="307"/>
                </a:lnTo>
                <a:lnTo>
                  <a:pt x="140" y="307"/>
                </a:lnTo>
                <a:lnTo>
                  <a:pt x="140" y="307"/>
                </a:lnTo>
                <a:lnTo>
                  <a:pt x="140" y="303"/>
                </a:lnTo>
                <a:lnTo>
                  <a:pt x="140" y="303"/>
                </a:lnTo>
                <a:lnTo>
                  <a:pt x="140" y="303"/>
                </a:lnTo>
                <a:lnTo>
                  <a:pt x="136" y="303"/>
                </a:lnTo>
                <a:lnTo>
                  <a:pt x="136" y="298"/>
                </a:lnTo>
                <a:lnTo>
                  <a:pt x="131" y="298"/>
                </a:lnTo>
                <a:lnTo>
                  <a:pt x="131" y="298"/>
                </a:lnTo>
                <a:lnTo>
                  <a:pt x="127" y="294"/>
                </a:lnTo>
                <a:lnTo>
                  <a:pt x="122" y="294"/>
                </a:lnTo>
                <a:lnTo>
                  <a:pt x="118" y="289"/>
                </a:lnTo>
                <a:lnTo>
                  <a:pt x="118" y="289"/>
                </a:lnTo>
                <a:lnTo>
                  <a:pt x="122" y="289"/>
                </a:lnTo>
                <a:lnTo>
                  <a:pt x="122" y="285"/>
                </a:lnTo>
                <a:lnTo>
                  <a:pt x="127" y="285"/>
                </a:lnTo>
                <a:lnTo>
                  <a:pt x="127" y="285"/>
                </a:lnTo>
                <a:lnTo>
                  <a:pt x="127" y="285"/>
                </a:lnTo>
                <a:lnTo>
                  <a:pt x="127" y="280"/>
                </a:lnTo>
                <a:lnTo>
                  <a:pt x="122" y="280"/>
                </a:lnTo>
                <a:lnTo>
                  <a:pt x="122" y="280"/>
                </a:lnTo>
                <a:lnTo>
                  <a:pt x="118" y="280"/>
                </a:lnTo>
                <a:lnTo>
                  <a:pt x="118" y="276"/>
                </a:lnTo>
                <a:lnTo>
                  <a:pt x="118" y="276"/>
                </a:lnTo>
                <a:lnTo>
                  <a:pt x="118" y="276"/>
                </a:lnTo>
                <a:lnTo>
                  <a:pt x="118" y="276"/>
                </a:lnTo>
                <a:lnTo>
                  <a:pt x="118" y="271"/>
                </a:lnTo>
                <a:lnTo>
                  <a:pt x="118" y="271"/>
                </a:lnTo>
                <a:lnTo>
                  <a:pt x="118" y="271"/>
                </a:lnTo>
                <a:lnTo>
                  <a:pt x="113" y="271"/>
                </a:lnTo>
                <a:lnTo>
                  <a:pt x="113" y="271"/>
                </a:lnTo>
                <a:lnTo>
                  <a:pt x="113" y="267"/>
                </a:lnTo>
                <a:lnTo>
                  <a:pt x="109" y="267"/>
                </a:lnTo>
                <a:lnTo>
                  <a:pt x="109" y="267"/>
                </a:lnTo>
                <a:lnTo>
                  <a:pt x="109" y="267"/>
                </a:lnTo>
                <a:lnTo>
                  <a:pt x="113" y="267"/>
                </a:lnTo>
                <a:lnTo>
                  <a:pt x="113" y="267"/>
                </a:lnTo>
                <a:lnTo>
                  <a:pt x="113" y="262"/>
                </a:lnTo>
                <a:lnTo>
                  <a:pt x="113" y="262"/>
                </a:lnTo>
                <a:lnTo>
                  <a:pt x="113" y="262"/>
                </a:lnTo>
                <a:lnTo>
                  <a:pt x="109" y="262"/>
                </a:lnTo>
                <a:lnTo>
                  <a:pt x="109" y="262"/>
                </a:lnTo>
                <a:lnTo>
                  <a:pt x="109" y="262"/>
                </a:lnTo>
                <a:lnTo>
                  <a:pt x="109" y="262"/>
                </a:lnTo>
                <a:lnTo>
                  <a:pt x="109" y="262"/>
                </a:lnTo>
                <a:lnTo>
                  <a:pt x="109" y="258"/>
                </a:lnTo>
                <a:lnTo>
                  <a:pt x="113" y="258"/>
                </a:lnTo>
                <a:lnTo>
                  <a:pt x="109" y="253"/>
                </a:lnTo>
                <a:lnTo>
                  <a:pt x="109" y="253"/>
                </a:lnTo>
                <a:lnTo>
                  <a:pt x="113" y="253"/>
                </a:lnTo>
                <a:lnTo>
                  <a:pt x="113" y="253"/>
                </a:lnTo>
                <a:lnTo>
                  <a:pt x="113" y="253"/>
                </a:lnTo>
                <a:lnTo>
                  <a:pt x="113" y="253"/>
                </a:lnTo>
                <a:lnTo>
                  <a:pt x="113" y="253"/>
                </a:lnTo>
                <a:lnTo>
                  <a:pt x="113" y="249"/>
                </a:lnTo>
                <a:lnTo>
                  <a:pt x="109" y="249"/>
                </a:lnTo>
                <a:lnTo>
                  <a:pt x="109" y="244"/>
                </a:lnTo>
                <a:lnTo>
                  <a:pt x="109" y="244"/>
                </a:lnTo>
                <a:lnTo>
                  <a:pt x="109" y="244"/>
                </a:lnTo>
                <a:lnTo>
                  <a:pt x="104" y="240"/>
                </a:lnTo>
                <a:lnTo>
                  <a:pt x="104" y="240"/>
                </a:lnTo>
                <a:lnTo>
                  <a:pt x="104" y="240"/>
                </a:lnTo>
                <a:lnTo>
                  <a:pt x="104" y="235"/>
                </a:lnTo>
                <a:lnTo>
                  <a:pt x="100" y="235"/>
                </a:lnTo>
                <a:lnTo>
                  <a:pt x="100" y="231"/>
                </a:lnTo>
                <a:lnTo>
                  <a:pt x="100" y="231"/>
                </a:lnTo>
                <a:lnTo>
                  <a:pt x="100" y="231"/>
                </a:lnTo>
                <a:lnTo>
                  <a:pt x="100" y="231"/>
                </a:lnTo>
                <a:lnTo>
                  <a:pt x="100" y="226"/>
                </a:lnTo>
                <a:lnTo>
                  <a:pt x="100" y="226"/>
                </a:lnTo>
                <a:lnTo>
                  <a:pt x="104" y="222"/>
                </a:lnTo>
                <a:lnTo>
                  <a:pt x="104" y="222"/>
                </a:lnTo>
                <a:lnTo>
                  <a:pt x="104" y="222"/>
                </a:lnTo>
                <a:lnTo>
                  <a:pt x="104" y="217"/>
                </a:lnTo>
                <a:lnTo>
                  <a:pt x="104" y="217"/>
                </a:lnTo>
                <a:lnTo>
                  <a:pt x="104" y="217"/>
                </a:lnTo>
                <a:lnTo>
                  <a:pt x="100" y="212"/>
                </a:lnTo>
                <a:lnTo>
                  <a:pt x="95" y="208"/>
                </a:lnTo>
                <a:lnTo>
                  <a:pt x="95" y="208"/>
                </a:lnTo>
                <a:lnTo>
                  <a:pt x="91" y="208"/>
                </a:lnTo>
                <a:lnTo>
                  <a:pt x="86" y="203"/>
                </a:lnTo>
                <a:lnTo>
                  <a:pt x="86" y="203"/>
                </a:lnTo>
                <a:lnTo>
                  <a:pt x="86" y="199"/>
                </a:lnTo>
                <a:lnTo>
                  <a:pt x="86" y="194"/>
                </a:lnTo>
                <a:lnTo>
                  <a:pt x="86" y="194"/>
                </a:lnTo>
                <a:lnTo>
                  <a:pt x="86" y="194"/>
                </a:lnTo>
                <a:lnTo>
                  <a:pt x="86" y="194"/>
                </a:lnTo>
                <a:lnTo>
                  <a:pt x="86" y="194"/>
                </a:lnTo>
                <a:lnTo>
                  <a:pt x="82" y="194"/>
                </a:lnTo>
                <a:lnTo>
                  <a:pt x="82" y="194"/>
                </a:lnTo>
                <a:lnTo>
                  <a:pt x="86" y="194"/>
                </a:lnTo>
                <a:lnTo>
                  <a:pt x="86" y="194"/>
                </a:lnTo>
                <a:lnTo>
                  <a:pt x="86" y="190"/>
                </a:lnTo>
                <a:lnTo>
                  <a:pt x="91" y="190"/>
                </a:lnTo>
                <a:lnTo>
                  <a:pt x="91" y="190"/>
                </a:lnTo>
                <a:lnTo>
                  <a:pt x="91" y="190"/>
                </a:lnTo>
                <a:lnTo>
                  <a:pt x="91" y="190"/>
                </a:lnTo>
                <a:lnTo>
                  <a:pt x="91" y="185"/>
                </a:lnTo>
                <a:lnTo>
                  <a:pt x="95" y="185"/>
                </a:lnTo>
                <a:lnTo>
                  <a:pt x="100" y="185"/>
                </a:lnTo>
                <a:lnTo>
                  <a:pt x="100" y="185"/>
                </a:lnTo>
                <a:lnTo>
                  <a:pt x="100" y="185"/>
                </a:lnTo>
                <a:lnTo>
                  <a:pt x="100" y="185"/>
                </a:lnTo>
                <a:lnTo>
                  <a:pt x="100" y="181"/>
                </a:lnTo>
                <a:lnTo>
                  <a:pt x="100" y="181"/>
                </a:lnTo>
                <a:lnTo>
                  <a:pt x="100" y="181"/>
                </a:lnTo>
                <a:lnTo>
                  <a:pt x="100" y="181"/>
                </a:lnTo>
                <a:lnTo>
                  <a:pt x="100" y="181"/>
                </a:lnTo>
                <a:lnTo>
                  <a:pt x="100" y="181"/>
                </a:lnTo>
                <a:lnTo>
                  <a:pt x="104" y="181"/>
                </a:lnTo>
                <a:lnTo>
                  <a:pt x="104" y="181"/>
                </a:lnTo>
                <a:lnTo>
                  <a:pt x="109" y="181"/>
                </a:lnTo>
                <a:lnTo>
                  <a:pt x="109" y="181"/>
                </a:lnTo>
                <a:lnTo>
                  <a:pt x="109" y="181"/>
                </a:lnTo>
                <a:lnTo>
                  <a:pt x="109" y="181"/>
                </a:lnTo>
                <a:lnTo>
                  <a:pt x="109" y="181"/>
                </a:lnTo>
                <a:lnTo>
                  <a:pt x="109" y="176"/>
                </a:lnTo>
                <a:lnTo>
                  <a:pt x="109" y="176"/>
                </a:lnTo>
                <a:lnTo>
                  <a:pt x="113" y="181"/>
                </a:lnTo>
                <a:lnTo>
                  <a:pt x="118" y="181"/>
                </a:lnTo>
                <a:lnTo>
                  <a:pt x="118" y="176"/>
                </a:lnTo>
                <a:lnTo>
                  <a:pt x="118" y="176"/>
                </a:lnTo>
                <a:lnTo>
                  <a:pt x="118" y="176"/>
                </a:lnTo>
                <a:lnTo>
                  <a:pt x="122" y="176"/>
                </a:lnTo>
                <a:lnTo>
                  <a:pt x="122" y="176"/>
                </a:lnTo>
                <a:lnTo>
                  <a:pt x="122" y="176"/>
                </a:lnTo>
                <a:lnTo>
                  <a:pt x="122" y="172"/>
                </a:lnTo>
                <a:lnTo>
                  <a:pt x="127" y="176"/>
                </a:lnTo>
                <a:lnTo>
                  <a:pt x="127" y="176"/>
                </a:lnTo>
                <a:lnTo>
                  <a:pt x="131" y="176"/>
                </a:lnTo>
                <a:lnTo>
                  <a:pt x="131" y="176"/>
                </a:lnTo>
                <a:lnTo>
                  <a:pt x="131" y="181"/>
                </a:lnTo>
                <a:lnTo>
                  <a:pt x="131" y="181"/>
                </a:lnTo>
                <a:lnTo>
                  <a:pt x="131" y="181"/>
                </a:lnTo>
                <a:lnTo>
                  <a:pt x="131" y="181"/>
                </a:lnTo>
                <a:lnTo>
                  <a:pt x="122" y="181"/>
                </a:lnTo>
                <a:lnTo>
                  <a:pt x="122" y="181"/>
                </a:lnTo>
                <a:lnTo>
                  <a:pt x="122" y="181"/>
                </a:lnTo>
                <a:lnTo>
                  <a:pt x="127" y="181"/>
                </a:lnTo>
                <a:lnTo>
                  <a:pt x="127" y="181"/>
                </a:lnTo>
                <a:lnTo>
                  <a:pt x="131" y="181"/>
                </a:lnTo>
                <a:lnTo>
                  <a:pt x="131" y="181"/>
                </a:lnTo>
                <a:lnTo>
                  <a:pt x="136" y="181"/>
                </a:lnTo>
                <a:lnTo>
                  <a:pt x="136" y="185"/>
                </a:lnTo>
                <a:lnTo>
                  <a:pt x="136" y="185"/>
                </a:lnTo>
                <a:lnTo>
                  <a:pt x="136" y="185"/>
                </a:lnTo>
                <a:lnTo>
                  <a:pt x="136" y="185"/>
                </a:lnTo>
                <a:lnTo>
                  <a:pt x="140" y="185"/>
                </a:lnTo>
                <a:lnTo>
                  <a:pt x="140" y="185"/>
                </a:lnTo>
                <a:lnTo>
                  <a:pt x="140" y="185"/>
                </a:lnTo>
                <a:lnTo>
                  <a:pt x="140" y="185"/>
                </a:lnTo>
                <a:lnTo>
                  <a:pt x="140" y="185"/>
                </a:lnTo>
                <a:lnTo>
                  <a:pt x="140" y="190"/>
                </a:lnTo>
                <a:lnTo>
                  <a:pt x="136" y="190"/>
                </a:lnTo>
                <a:lnTo>
                  <a:pt x="136" y="190"/>
                </a:lnTo>
                <a:lnTo>
                  <a:pt x="140" y="190"/>
                </a:lnTo>
                <a:lnTo>
                  <a:pt x="140" y="190"/>
                </a:lnTo>
                <a:lnTo>
                  <a:pt x="140" y="185"/>
                </a:lnTo>
                <a:lnTo>
                  <a:pt x="145" y="185"/>
                </a:lnTo>
                <a:lnTo>
                  <a:pt x="149" y="185"/>
                </a:lnTo>
                <a:lnTo>
                  <a:pt x="149" y="185"/>
                </a:lnTo>
                <a:lnTo>
                  <a:pt x="158" y="185"/>
                </a:lnTo>
                <a:lnTo>
                  <a:pt x="158" y="185"/>
                </a:lnTo>
                <a:lnTo>
                  <a:pt x="158" y="185"/>
                </a:lnTo>
                <a:lnTo>
                  <a:pt x="163" y="185"/>
                </a:lnTo>
                <a:lnTo>
                  <a:pt x="163" y="185"/>
                </a:lnTo>
                <a:lnTo>
                  <a:pt x="167" y="185"/>
                </a:lnTo>
                <a:lnTo>
                  <a:pt x="176" y="190"/>
                </a:lnTo>
                <a:lnTo>
                  <a:pt x="194" y="194"/>
                </a:lnTo>
                <a:lnTo>
                  <a:pt x="203" y="203"/>
                </a:lnTo>
                <a:lnTo>
                  <a:pt x="203" y="203"/>
                </a:lnTo>
                <a:lnTo>
                  <a:pt x="208" y="203"/>
                </a:lnTo>
                <a:lnTo>
                  <a:pt x="208" y="203"/>
                </a:lnTo>
                <a:lnTo>
                  <a:pt x="208" y="203"/>
                </a:lnTo>
                <a:lnTo>
                  <a:pt x="217" y="208"/>
                </a:lnTo>
                <a:lnTo>
                  <a:pt x="222" y="208"/>
                </a:lnTo>
                <a:lnTo>
                  <a:pt x="222" y="208"/>
                </a:lnTo>
                <a:lnTo>
                  <a:pt x="222" y="203"/>
                </a:lnTo>
                <a:lnTo>
                  <a:pt x="222" y="208"/>
                </a:lnTo>
                <a:lnTo>
                  <a:pt x="222" y="208"/>
                </a:lnTo>
                <a:lnTo>
                  <a:pt x="222" y="208"/>
                </a:lnTo>
                <a:lnTo>
                  <a:pt x="226" y="208"/>
                </a:lnTo>
                <a:lnTo>
                  <a:pt x="231" y="212"/>
                </a:lnTo>
                <a:lnTo>
                  <a:pt x="231" y="212"/>
                </a:lnTo>
                <a:lnTo>
                  <a:pt x="231" y="212"/>
                </a:lnTo>
                <a:lnTo>
                  <a:pt x="235" y="212"/>
                </a:lnTo>
                <a:lnTo>
                  <a:pt x="235" y="212"/>
                </a:lnTo>
                <a:lnTo>
                  <a:pt x="240" y="217"/>
                </a:lnTo>
                <a:lnTo>
                  <a:pt x="240" y="222"/>
                </a:lnTo>
                <a:lnTo>
                  <a:pt x="240" y="222"/>
                </a:lnTo>
                <a:lnTo>
                  <a:pt x="244" y="222"/>
                </a:lnTo>
                <a:lnTo>
                  <a:pt x="244" y="222"/>
                </a:lnTo>
                <a:lnTo>
                  <a:pt x="244" y="226"/>
                </a:lnTo>
                <a:lnTo>
                  <a:pt x="244" y="231"/>
                </a:lnTo>
                <a:lnTo>
                  <a:pt x="244" y="231"/>
                </a:lnTo>
                <a:lnTo>
                  <a:pt x="240" y="240"/>
                </a:lnTo>
                <a:lnTo>
                  <a:pt x="235" y="240"/>
                </a:lnTo>
                <a:lnTo>
                  <a:pt x="226" y="244"/>
                </a:lnTo>
                <a:lnTo>
                  <a:pt x="217" y="244"/>
                </a:lnTo>
                <a:lnTo>
                  <a:pt x="213" y="244"/>
                </a:lnTo>
                <a:lnTo>
                  <a:pt x="208" y="244"/>
                </a:lnTo>
                <a:lnTo>
                  <a:pt x="203" y="244"/>
                </a:lnTo>
                <a:lnTo>
                  <a:pt x="199" y="244"/>
                </a:lnTo>
                <a:lnTo>
                  <a:pt x="194" y="240"/>
                </a:lnTo>
                <a:lnTo>
                  <a:pt x="194" y="240"/>
                </a:lnTo>
                <a:lnTo>
                  <a:pt x="190" y="240"/>
                </a:lnTo>
                <a:lnTo>
                  <a:pt x="176" y="240"/>
                </a:lnTo>
                <a:lnTo>
                  <a:pt x="176" y="240"/>
                </a:lnTo>
                <a:lnTo>
                  <a:pt x="167" y="235"/>
                </a:lnTo>
                <a:lnTo>
                  <a:pt x="167" y="235"/>
                </a:lnTo>
                <a:lnTo>
                  <a:pt x="163" y="235"/>
                </a:lnTo>
                <a:lnTo>
                  <a:pt x="163" y="235"/>
                </a:lnTo>
                <a:lnTo>
                  <a:pt x="163" y="235"/>
                </a:lnTo>
                <a:lnTo>
                  <a:pt x="163" y="235"/>
                </a:lnTo>
                <a:lnTo>
                  <a:pt x="158" y="235"/>
                </a:lnTo>
                <a:lnTo>
                  <a:pt x="158" y="235"/>
                </a:lnTo>
                <a:lnTo>
                  <a:pt x="154" y="235"/>
                </a:lnTo>
                <a:lnTo>
                  <a:pt x="154" y="235"/>
                </a:lnTo>
                <a:lnTo>
                  <a:pt x="154" y="235"/>
                </a:lnTo>
                <a:lnTo>
                  <a:pt x="149" y="235"/>
                </a:lnTo>
                <a:lnTo>
                  <a:pt x="145" y="231"/>
                </a:lnTo>
                <a:lnTo>
                  <a:pt x="145" y="231"/>
                </a:lnTo>
                <a:lnTo>
                  <a:pt x="145" y="231"/>
                </a:lnTo>
                <a:lnTo>
                  <a:pt x="145" y="226"/>
                </a:lnTo>
                <a:lnTo>
                  <a:pt x="145" y="226"/>
                </a:lnTo>
                <a:lnTo>
                  <a:pt x="136" y="226"/>
                </a:lnTo>
                <a:lnTo>
                  <a:pt x="131" y="226"/>
                </a:lnTo>
                <a:lnTo>
                  <a:pt x="131" y="226"/>
                </a:lnTo>
                <a:lnTo>
                  <a:pt x="136" y="226"/>
                </a:lnTo>
                <a:lnTo>
                  <a:pt x="136" y="226"/>
                </a:lnTo>
                <a:lnTo>
                  <a:pt x="140" y="231"/>
                </a:lnTo>
                <a:lnTo>
                  <a:pt x="140" y="231"/>
                </a:lnTo>
                <a:lnTo>
                  <a:pt x="140" y="231"/>
                </a:lnTo>
                <a:lnTo>
                  <a:pt x="145" y="235"/>
                </a:lnTo>
                <a:lnTo>
                  <a:pt x="145" y="235"/>
                </a:lnTo>
                <a:lnTo>
                  <a:pt x="145" y="235"/>
                </a:lnTo>
                <a:lnTo>
                  <a:pt x="149" y="235"/>
                </a:lnTo>
                <a:lnTo>
                  <a:pt x="149" y="235"/>
                </a:lnTo>
                <a:lnTo>
                  <a:pt x="149" y="235"/>
                </a:lnTo>
                <a:lnTo>
                  <a:pt x="149" y="240"/>
                </a:lnTo>
                <a:lnTo>
                  <a:pt x="154" y="240"/>
                </a:lnTo>
                <a:lnTo>
                  <a:pt x="154" y="240"/>
                </a:lnTo>
                <a:lnTo>
                  <a:pt x="154" y="240"/>
                </a:lnTo>
                <a:lnTo>
                  <a:pt x="154" y="240"/>
                </a:lnTo>
                <a:lnTo>
                  <a:pt x="154" y="240"/>
                </a:lnTo>
                <a:lnTo>
                  <a:pt x="154" y="240"/>
                </a:lnTo>
                <a:lnTo>
                  <a:pt x="154" y="240"/>
                </a:lnTo>
                <a:lnTo>
                  <a:pt x="154" y="240"/>
                </a:lnTo>
                <a:lnTo>
                  <a:pt x="163" y="244"/>
                </a:lnTo>
                <a:lnTo>
                  <a:pt x="167" y="244"/>
                </a:lnTo>
                <a:lnTo>
                  <a:pt x="167" y="249"/>
                </a:lnTo>
                <a:lnTo>
                  <a:pt x="172" y="249"/>
                </a:lnTo>
                <a:lnTo>
                  <a:pt x="172" y="249"/>
                </a:lnTo>
                <a:lnTo>
                  <a:pt x="172" y="253"/>
                </a:lnTo>
                <a:lnTo>
                  <a:pt x="172" y="253"/>
                </a:lnTo>
                <a:lnTo>
                  <a:pt x="172" y="253"/>
                </a:lnTo>
                <a:lnTo>
                  <a:pt x="172" y="258"/>
                </a:lnTo>
                <a:lnTo>
                  <a:pt x="172" y="258"/>
                </a:lnTo>
                <a:lnTo>
                  <a:pt x="167" y="258"/>
                </a:lnTo>
                <a:lnTo>
                  <a:pt x="172" y="262"/>
                </a:lnTo>
                <a:lnTo>
                  <a:pt x="172" y="262"/>
                </a:lnTo>
                <a:lnTo>
                  <a:pt x="176" y="267"/>
                </a:lnTo>
                <a:lnTo>
                  <a:pt x="176" y="267"/>
                </a:lnTo>
                <a:lnTo>
                  <a:pt x="176" y="271"/>
                </a:lnTo>
                <a:lnTo>
                  <a:pt x="176" y="271"/>
                </a:lnTo>
                <a:lnTo>
                  <a:pt x="176" y="271"/>
                </a:lnTo>
                <a:lnTo>
                  <a:pt x="176" y="271"/>
                </a:lnTo>
                <a:lnTo>
                  <a:pt x="176" y="276"/>
                </a:lnTo>
                <a:lnTo>
                  <a:pt x="181" y="276"/>
                </a:lnTo>
                <a:lnTo>
                  <a:pt x="185" y="276"/>
                </a:lnTo>
                <a:lnTo>
                  <a:pt x="185" y="280"/>
                </a:lnTo>
                <a:lnTo>
                  <a:pt x="190" y="276"/>
                </a:lnTo>
                <a:lnTo>
                  <a:pt x="190" y="280"/>
                </a:lnTo>
                <a:lnTo>
                  <a:pt x="194" y="280"/>
                </a:lnTo>
                <a:lnTo>
                  <a:pt x="199" y="285"/>
                </a:lnTo>
                <a:lnTo>
                  <a:pt x="199" y="285"/>
                </a:lnTo>
                <a:lnTo>
                  <a:pt x="203" y="285"/>
                </a:lnTo>
                <a:lnTo>
                  <a:pt x="208" y="285"/>
                </a:lnTo>
                <a:lnTo>
                  <a:pt x="213" y="289"/>
                </a:lnTo>
                <a:lnTo>
                  <a:pt x="213" y="289"/>
                </a:lnTo>
                <a:lnTo>
                  <a:pt x="217" y="285"/>
                </a:lnTo>
                <a:lnTo>
                  <a:pt x="217" y="285"/>
                </a:lnTo>
                <a:lnTo>
                  <a:pt x="222" y="285"/>
                </a:lnTo>
                <a:lnTo>
                  <a:pt x="222" y="280"/>
                </a:lnTo>
                <a:lnTo>
                  <a:pt x="217" y="280"/>
                </a:lnTo>
                <a:lnTo>
                  <a:pt x="217" y="280"/>
                </a:lnTo>
                <a:lnTo>
                  <a:pt x="217" y="276"/>
                </a:lnTo>
                <a:lnTo>
                  <a:pt x="213" y="276"/>
                </a:lnTo>
                <a:lnTo>
                  <a:pt x="213" y="276"/>
                </a:lnTo>
                <a:lnTo>
                  <a:pt x="208" y="276"/>
                </a:lnTo>
                <a:lnTo>
                  <a:pt x="208" y="276"/>
                </a:lnTo>
                <a:lnTo>
                  <a:pt x="203" y="276"/>
                </a:lnTo>
                <a:lnTo>
                  <a:pt x="199" y="271"/>
                </a:lnTo>
                <a:lnTo>
                  <a:pt x="199" y="271"/>
                </a:lnTo>
                <a:lnTo>
                  <a:pt x="199" y="271"/>
                </a:lnTo>
                <a:lnTo>
                  <a:pt x="199" y="267"/>
                </a:lnTo>
                <a:lnTo>
                  <a:pt x="194" y="267"/>
                </a:lnTo>
                <a:lnTo>
                  <a:pt x="199" y="267"/>
                </a:lnTo>
                <a:lnTo>
                  <a:pt x="199" y="267"/>
                </a:lnTo>
                <a:lnTo>
                  <a:pt x="199" y="262"/>
                </a:lnTo>
                <a:lnTo>
                  <a:pt x="203" y="262"/>
                </a:lnTo>
                <a:lnTo>
                  <a:pt x="203" y="262"/>
                </a:lnTo>
                <a:lnTo>
                  <a:pt x="208" y="262"/>
                </a:lnTo>
                <a:lnTo>
                  <a:pt x="217" y="267"/>
                </a:lnTo>
                <a:lnTo>
                  <a:pt x="217" y="267"/>
                </a:lnTo>
                <a:lnTo>
                  <a:pt x="217" y="267"/>
                </a:lnTo>
                <a:lnTo>
                  <a:pt x="222" y="267"/>
                </a:lnTo>
                <a:lnTo>
                  <a:pt x="222" y="267"/>
                </a:lnTo>
                <a:lnTo>
                  <a:pt x="222" y="271"/>
                </a:lnTo>
                <a:lnTo>
                  <a:pt x="222" y="271"/>
                </a:lnTo>
                <a:lnTo>
                  <a:pt x="231" y="271"/>
                </a:lnTo>
                <a:lnTo>
                  <a:pt x="235" y="271"/>
                </a:lnTo>
                <a:lnTo>
                  <a:pt x="240" y="271"/>
                </a:lnTo>
                <a:lnTo>
                  <a:pt x="240" y="271"/>
                </a:lnTo>
                <a:lnTo>
                  <a:pt x="240" y="271"/>
                </a:lnTo>
                <a:lnTo>
                  <a:pt x="240" y="271"/>
                </a:lnTo>
                <a:lnTo>
                  <a:pt x="244" y="267"/>
                </a:lnTo>
                <a:lnTo>
                  <a:pt x="244" y="271"/>
                </a:lnTo>
                <a:lnTo>
                  <a:pt x="244" y="267"/>
                </a:lnTo>
                <a:lnTo>
                  <a:pt x="244" y="267"/>
                </a:lnTo>
                <a:lnTo>
                  <a:pt x="244" y="267"/>
                </a:lnTo>
                <a:lnTo>
                  <a:pt x="240" y="262"/>
                </a:lnTo>
                <a:lnTo>
                  <a:pt x="235" y="262"/>
                </a:lnTo>
                <a:lnTo>
                  <a:pt x="235" y="258"/>
                </a:lnTo>
                <a:lnTo>
                  <a:pt x="235" y="258"/>
                </a:lnTo>
                <a:lnTo>
                  <a:pt x="235" y="253"/>
                </a:lnTo>
                <a:lnTo>
                  <a:pt x="235" y="253"/>
                </a:lnTo>
                <a:lnTo>
                  <a:pt x="240" y="249"/>
                </a:lnTo>
                <a:lnTo>
                  <a:pt x="240" y="249"/>
                </a:lnTo>
                <a:lnTo>
                  <a:pt x="244" y="249"/>
                </a:lnTo>
                <a:lnTo>
                  <a:pt x="244" y="244"/>
                </a:lnTo>
                <a:lnTo>
                  <a:pt x="249" y="244"/>
                </a:lnTo>
                <a:lnTo>
                  <a:pt x="253" y="244"/>
                </a:lnTo>
                <a:lnTo>
                  <a:pt x="253" y="240"/>
                </a:lnTo>
                <a:lnTo>
                  <a:pt x="258" y="235"/>
                </a:lnTo>
                <a:lnTo>
                  <a:pt x="258" y="235"/>
                </a:lnTo>
                <a:lnTo>
                  <a:pt x="258" y="235"/>
                </a:lnTo>
                <a:lnTo>
                  <a:pt x="262" y="235"/>
                </a:lnTo>
                <a:lnTo>
                  <a:pt x="262" y="240"/>
                </a:lnTo>
                <a:lnTo>
                  <a:pt x="267" y="240"/>
                </a:lnTo>
                <a:lnTo>
                  <a:pt x="267" y="240"/>
                </a:lnTo>
                <a:lnTo>
                  <a:pt x="271" y="240"/>
                </a:lnTo>
                <a:lnTo>
                  <a:pt x="276" y="240"/>
                </a:lnTo>
                <a:lnTo>
                  <a:pt x="276" y="240"/>
                </a:lnTo>
                <a:lnTo>
                  <a:pt x="276" y="240"/>
                </a:lnTo>
                <a:lnTo>
                  <a:pt x="276" y="240"/>
                </a:lnTo>
                <a:lnTo>
                  <a:pt x="276" y="244"/>
                </a:lnTo>
                <a:lnTo>
                  <a:pt x="276" y="244"/>
                </a:lnTo>
                <a:lnTo>
                  <a:pt x="280" y="244"/>
                </a:lnTo>
                <a:lnTo>
                  <a:pt x="280" y="244"/>
                </a:lnTo>
                <a:lnTo>
                  <a:pt x="280" y="244"/>
                </a:lnTo>
                <a:lnTo>
                  <a:pt x="285" y="244"/>
                </a:lnTo>
                <a:lnTo>
                  <a:pt x="285" y="244"/>
                </a:lnTo>
                <a:lnTo>
                  <a:pt x="285" y="244"/>
                </a:lnTo>
                <a:lnTo>
                  <a:pt x="285" y="244"/>
                </a:lnTo>
                <a:lnTo>
                  <a:pt x="285" y="240"/>
                </a:lnTo>
                <a:lnTo>
                  <a:pt x="285" y="235"/>
                </a:lnTo>
                <a:lnTo>
                  <a:pt x="285" y="235"/>
                </a:lnTo>
                <a:lnTo>
                  <a:pt x="285" y="231"/>
                </a:lnTo>
                <a:lnTo>
                  <a:pt x="285" y="231"/>
                </a:lnTo>
                <a:lnTo>
                  <a:pt x="280" y="226"/>
                </a:lnTo>
                <a:lnTo>
                  <a:pt x="280" y="226"/>
                </a:lnTo>
                <a:lnTo>
                  <a:pt x="280" y="226"/>
                </a:lnTo>
                <a:lnTo>
                  <a:pt x="276" y="222"/>
                </a:lnTo>
                <a:lnTo>
                  <a:pt x="276" y="222"/>
                </a:lnTo>
                <a:lnTo>
                  <a:pt x="271" y="222"/>
                </a:lnTo>
                <a:lnTo>
                  <a:pt x="271" y="222"/>
                </a:lnTo>
                <a:lnTo>
                  <a:pt x="271" y="217"/>
                </a:lnTo>
                <a:lnTo>
                  <a:pt x="271" y="212"/>
                </a:lnTo>
                <a:lnTo>
                  <a:pt x="271" y="208"/>
                </a:lnTo>
                <a:lnTo>
                  <a:pt x="271" y="208"/>
                </a:lnTo>
                <a:lnTo>
                  <a:pt x="271" y="203"/>
                </a:lnTo>
                <a:lnTo>
                  <a:pt x="271" y="203"/>
                </a:lnTo>
                <a:lnTo>
                  <a:pt x="271" y="203"/>
                </a:lnTo>
                <a:lnTo>
                  <a:pt x="271" y="203"/>
                </a:lnTo>
                <a:lnTo>
                  <a:pt x="258" y="194"/>
                </a:lnTo>
                <a:lnTo>
                  <a:pt x="258" y="194"/>
                </a:lnTo>
                <a:lnTo>
                  <a:pt x="258" y="194"/>
                </a:lnTo>
                <a:lnTo>
                  <a:pt x="258" y="194"/>
                </a:lnTo>
                <a:lnTo>
                  <a:pt x="262" y="194"/>
                </a:lnTo>
                <a:lnTo>
                  <a:pt x="267" y="199"/>
                </a:lnTo>
                <a:lnTo>
                  <a:pt x="271" y="199"/>
                </a:lnTo>
                <a:lnTo>
                  <a:pt x="280" y="194"/>
                </a:lnTo>
                <a:lnTo>
                  <a:pt x="285" y="199"/>
                </a:lnTo>
                <a:lnTo>
                  <a:pt x="289" y="199"/>
                </a:lnTo>
                <a:lnTo>
                  <a:pt x="294" y="203"/>
                </a:lnTo>
                <a:lnTo>
                  <a:pt x="298" y="203"/>
                </a:lnTo>
                <a:lnTo>
                  <a:pt x="303" y="208"/>
                </a:lnTo>
                <a:lnTo>
                  <a:pt x="303" y="208"/>
                </a:lnTo>
                <a:lnTo>
                  <a:pt x="298" y="208"/>
                </a:lnTo>
                <a:lnTo>
                  <a:pt x="298" y="212"/>
                </a:lnTo>
                <a:lnTo>
                  <a:pt x="289" y="212"/>
                </a:lnTo>
                <a:lnTo>
                  <a:pt x="289" y="212"/>
                </a:lnTo>
                <a:lnTo>
                  <a:pt x="285" y="217"/>
                </a:lnTo>
                <a:lnTo>
                  <a:pt x="285" y="217"/>
                </a:lnTo>
                <a:lnTo>
                  <a:pt x="285" y="222"/>
                </a:lnTo>
                <a:lnTo>
                  <a:pt x="289" y="222"/>
                </a:lnTo>
                <a:lnTo>
                  <a:pt x="294" y="222"/>
                </a:lnTo>
                <a:lnTo>
                  <a:pt x="298" y="226"/>
                </a:lnTo>
                <a:lnTo>
                  <a:pt x="298" y="226"/>
                </a:lnTo>
                <a:lnTo>
                  <a:pt x="303" y="231"/>
                </a:lnTo>
                <a:lnTo>
                  <a:pt x="303" y="231"/>
                </a:lnTo>
                <a:lnTo>
                  <a:pt x="307" y="231"/>
                </a:lnTo>
                <a:lnTo>
                  <a:pt x="307" y="231"/>
                </a:lnTo>
                <a:lnTo>
                  <a:pt x="307" y="231"/>
                </a:lnTo>
                <a:lnTo>
                  <a:pt x="307" y="231"/>
                </a:lnTo>
                <a:lnTo>
                  <a:pt x="312" y="231"/>
                </a:lnTo>
                <a:lnTo>
                  <a:pt x="321" y="226"/>
                </a:lnTo>
                <a:lnTo>
                  <a:pt x="321" y="226"/>
                </a:lnTo>
                <a:lnTo>
                  <a:pt x="321" y="226"/>
                </a:lnTo>
                <a:lnTo>
                  <a:pt x="321" y="222"/>
                </a:lnTo>
                <a:lnTo>
                  <a:pt x="321" y="217"/>
                </a:lnTo>
                <a:lnTo>
                  <a:pt x="321" y="217"/>
                </a:lnTo>
                <a:lnTo>
                  <a:pt x="321" y="217"/>
                </a:lnTo>
                <a:lnTo>
                  <a:pt x="321" y="212"/>
                </a:lnTo>
                <a:lnTo>
                  <a:pt x="325" y="212"/>
                </a:lnTo>
                <a:lnTo>
                  <a:pt x="330" y="212"/>
                </a:lnTo>
                <a:lnTo>
                  <a:pt x="330" y="212"/>
                </a:lnTo>
                <a:lnTo>
                  <a:pt x="330" y="212"/>
                </a:lnTo>
                <a:lnTo>
                  <a:pt x="330" y="208"/>
                </a:lnTo>
                <a:lnTo>
                  <a:pt x="325" y="208"/>
                </a:lnTo>
                <a:lnTo>
                  <a:pt x="325" y="208"/>
                </a:lnTo>
                <a:lnTo>
                  <a:pt x="330" y="208"/>
                </a:lnTo>
                <a:lnTo>
                  <a:pt x="330" y="208"/>
                </a:lnTo>
                <a:lnTo>
                  <a:pt x="334" y="208"/>
                </a:lnTo>
                <a:lnTo>
                  <a:pt x="339" y="203"/>
                </a:lnTo>
                <a:lnTo>
                  <a:pt x="344" y="203"/>
                </a:lnTo>
                <a:lnTo>
                  <a:pt x="344" y="203"/>
                </a:lnTo>
                <a:lnTo>
                  <a:pt x="348" y="199"/>
                </a:lnTo>
                <a:lnTo>
                  <a:pt x="348" y="199"/>
                </a:lnTo>
                <a:lnTo>
                  <a:pt x="353" y="199"/>
                </a:lnTo>
                <a:lnTo>
                  <a:pt x="353" y="199"/>
                </a:lnTo>
                <a:lnTo>
                  <a:pt x="357" y="194"/>
                </a:lnTo>
                <a:lnTo>
                  <a:pt x="362" y="194"/>
                </a:lnTo>
                <a:lnTo>
                  <a:pt x="362" y="194"/>
                </a:lnTo>
                <a:lnTo>
                  <a:pt x="362" y="194"/>
                </a:lnTo>
                <a:lnTo>
                  <a:pt x="366" y="194"/>
                </a:lnTo>
                <a:lnTo>
                  <a:pt x="366" y="199"/>
                </a:lnTo>
                <a:lnTo>
                  <a:pt x="366" y="199"/>
                </a:lnTo>
                <a:lnTo>
                  <a:pt x="366" y="199"/>
                </a:lnTo>
                <a:lnTo>
                  <a:pt x="366" y="199"/>
                </a:lnTo>
                <a:lnTo>
                  <a:pt x="366" y="199"/>
                </a:lnTo>
                <a:lnTo>
                  <a:pt x="366" y="199"/>
                </a:lnTo>
                <a:lnTo>
                  <a:pt x="371" y="199"/>
                </a:lnTo>
                <a:lnTo>
                  <a:pt x="371" y="194"/>
                </a:lnTo>
                <a:lnTo>
                  <a:pt x="371" y="194"/>
                </a:lnTo>
                <a:lnTo>
                  <a:pt x="366" y="194"/>
                </a:lnTo>
                <a:lnTo>
                  <a:pt x="366" y="194"/>
                </a:lnTo>
                <a:lnTo>
                  <a:pt x="366" y="194"/>
                </a:lnTo>
                <a:lnTo>
                  <a:pt x="366" y="190"/>
                </a:lnTo>
                <a:lnTo>
                  <a:pt x="375" y="185"/>
                </a:lnTo>
                <a:lnTo>
                  <a:pt x="380" y="185"/>
                </a:lnTo>
                <a:lnTo>
                  <a:pt x="384" y="185"/>
                </a:lnTo>
                <a:lnTo>
                  <a:pt x="384" y="185"/>
                </a:lnTo>
                <a:lnTo>
                  <a:pt x="384" y="185"/>
                </a:lnTo>
                <a:lnTo>
                  <a:pt x="380" y="185"/>
                </a:lnTo>
                <a:lnTo>
                  <a:pt x="380" y="185"/>
                </a:lnTo>
                <a:lnTo>
                  <a:pt x="380" y="190"/>
                </a:lnTo>
                <a:lnTo>
                  <a:pt x="380" y="190"/>
                </a:lnTo>
                <a:lnTo>
                  <a:pt x="380" y="190"/>
                </a:lnTo>
                <a:lnTo>
                  <a:pt x="380" y="190"/>
                </a:lnTo>
                <a:lnTo>
                  <a:pt x="380" y="190"/>
                </a:lnTo>
                <a:lnTo>
                  <a:pt x="380" y="190"/>
                </a:lnTo>
                <a:lnTo>
                  <a:pt x="380" y="194"/>
                </a:lnTo>
                <a:lnTo>
                  <a:pt x="384" y="194"/>
                </a:lnTo>
                <a:lnTo>
                  <a:pt x="384" y="194"/>
                </a:lnTo>
                <a:lnTo>
                  <a:pt x="384" y="199"/>
                </a:lnTo>
                <a:lnTo>
                  <a:pt x="380" y="199"/>
                </a:lnTo>
                <a:lnTo>
                  <a:pt x="380" y="199"/>
                </a:lnTo>
                <a:lnTo>
                  <a:pt x="380" y="199"/>
                </a:lnTo>
                <a:lnTo>
                  <a:pt x="380" y="199"/>
                </a:lnTo>
                <a:lnTo>
                  <a:pt x="380" y="199"/>
                </a:lnTo>
                <a:lnTo>
                  <a:pt x="380" y="199"/>
                </a:lnTo>
                <a:lnTo>
                  <a:pt x="380" y="199"/>
                </a:lnTo>
                <a:lnTo>
                  <a:pt x="384" y="199"/>
                </a:lnTo>
                <a:lnTo>
                  <a:pt x="384" y="199"/>
                </a:lnTo>
                <a:lnTo>
                  <a:pt x="389" y="199"/>
                </a:lnTo>
                <a:lnTo>
                  <a:pt x="389" y="199"/>
                </a:lnTo>
                <a:lnTo>
                  <a:pt x="389" y="199"/>
                </a:lnTo>
                <a:lnTo>
                  <a:pt x="393" y="199"/>
                </a:lnTo>
                <a:lnTo>
                  <a:pt x="393" y="199"/>
                </a:lnTo>
                <a:lnTo>
                  <a:pt x="393" y="199"/>
                </a:lnTo>
                <a:lnTo>
                  <a:pt x="398" y="199"/>
                </a:lnTo>
                <a:lnTo>
                  <a:pt x="398" y="199"/>
                </a:lnTo>
                <a:lnTo>
                  <a:pt x="398" y="194"/>
                </a:lnTo>
                <a:lnTo>
                  <a:pt x="402" y="194"/>
                </a:lnTo>
                <a:lnTo>
                  <a:pt x="402" y="194"/>
                </a:lnTo>
                <a:lnTo>
                  <a:pt x="407" y="190"/>
                </a:lnTo>
                <a:lnTo>
                  <a:pt x="407" y="190"/>
                </a:lnTo>
                <a:lnTo>
                  <a:pt x="411" y="190"/>
                </a:lnTo>
                <a:lnTo>
                  <a:pt x="416" y="190"/>
                </a:lnTo>
                <a:lnTo>
                  <a:pt x="416" y="194"/>
                </a:lnTo>
                <a:lnTo>
                  <a:pt x="420" y="194"/>
                </a:lnTo>
                <a:lnTo>
                  <a:pt x="425" y="190"/>
                </a:lnTo>
                <a:lnTo>
                  <a:pt x="429" y="185"/>
                </a:lnTo>
                <a:lnTo>
                  <a:pt x="429" y="185"/>
                </a:lnTo>
                <a:lnTo>
                  <a:pt x="429" y="185"/>
                </a:lnTo>
                <a:lnTo>
                  <a:pt x="438" y="185"/>
                </a:lnTo>
                <a:lnTo>
                  <a:pt x="438" y="185"/>
                </a:lnTo>
                <a:lnTo>
                  <a:pt x="438" y="185"/>
                </a:lnTo>
                <a:lnTo>
                  <a:pt x="438" y="185"/>
                </a:lnTo>
                <a:lnTo>
                  <a:pt x="443" y="185"/>
                </a:lnTo>
                <a:lnTo>
                  <a:pt x="443" y="190"/>
                </a:lnTo>
                <a:lnTo>
                  <a:pt x="443" y="190"/>
                </a:lnTo>
                <a:lnTo>
                  <a:pt x="443" y="190"/>
                </a:lnTo>
                <a:lnTo>
                  <a:pt x="443" y="190"/>
                </a:lnTo>
                <a:lnTo>
                  <a:pt x="443" y="194"/>
                </a:lnTo>
                <a:lnTo>
                  <a:pt x="447" y="194"/>
                </a:lnTo>
                <a:lnTo>
                  <a:pt x="452" y="194"/>
                </a:lnTo>
                <a:lnTo>
                  <a:pt x="452" y="194"/>
                </a:lnTo>
                <a:lnTo>
                  <a:pt x="452" y="194"/>
                </a:lnTo>
                <a:lnTo>
                  <a:pt x="452" y="194"/>
                </a:lnTo>
                <a:lnTo>
                  <a:pt x="452" y="194"/>
                </a:lnTo>
                <a:lnTo>
                  <a:pt x="452" y="194"/>
                </a:lnTo>
                <a:lnTo>
                  <a:pt x="452" y="194"/>
                </a:lnTo>
                <a:lnTo>
                  <a:pt x="452" y="190"/>
                </a:lnTo>
                <a:lnTo>
                  <a:pt x="452" y="190"/>
                </a:lnTo>
                <a:lnTo>
                  <a:pt x="452" y="190"/>
                </a:lnTo>
                <a:lnTo>
                  <a:pt x="456" y="190"/>
                </a:lnTo>
                <a:lnTo>
                  <a:pt x="461" y="185"/>
                </a:lnTo>
                <a:lnTo>
                  <a:pt x="461" y="185"/>
                </a:lnTo>
                <a:lnTo>
                  <a:pt x="461" y="181"/>
                </a:lnTo>
                <a:lnTo>
                  <a:pt x="456" y="181"/>
                </a:lnTo>
                <a:lnTo>
                  <a:pt x="456" y="181"/>
                </a:lnTo>
                <a:lnTo>
                  <a:pt x="447" y="176"/>
                </a:lnTo>
                <a:lnTo>
                  <a:pt x="447" y="172"/>
                </a:lnTo>
                <a:lnTo>
                  <a:pt x="447" y="172"/>
                </a:lnTo>
                <a:lnTo>
                  <a:pt x="447" y="172"/>
                </a:lnTo>
                <a:lnTo>
                  <a:pt x="452" y="167"/>
                </a:lnTo>
                <a:lnTo>
                  <a:pt x="452" y="167"/>
                </a:lnTo>
                <a:lnTo>
                  <a:pt x="452" y="167"/>
                </a:lnTo>
                <a:lnTo>
                  <a:pt x="461" y="167"/>
                </a:lnTo>
                <a:lnTo>
                  <a:pt x="475" y="167"/>
                </a:lnTo>
                <a:lnTo>
                  <a:pt x="484" y="167"/>
                </a:lnTo>
                <a:lnTo>
                  <a:pt x="493" y="172"/>
                </a:lnTo>
                <a:lnTo>
                  <a:pt x="497" y="172"/>
                </a:lnTo>
                <a:lnTo>
                  <a:pt x="502" y="176"/>
                </a:lnTo>
                <a:lnTo>
                  <a:pt x="502" y="176"/>
                </a:lnTo>
                <a:lnTo>
                  <a:pt x="506" y="176"/>
                </a:lnTo>
                <a:lnTo>
                  <a:pt x="511" y="176"/>
                </a:lnTo>
                <a:lnTo>
                  <a:pt x="511" y="176"/>
                </a:lnTo>
                <a:lnTo>
                  <a:pt x="515" y="176"/>
                </a:lnTo>
                <a:lnTo>
                  <a:pt x="515" y="181"/>
                </a:lnTo>
                <a:lnTo>
                  <a:pt x="520" y="181"/>
                </a:lnTo>
                <a:lnTo>
                  <a:pt x="524" y="181"/>
                </a:lnTo>
                <a:lnTo>
                  <a:pt x="529" y="181"/>
                </a:lnTo>
                <a:lnTo>
                  <a:pt x="533" y="181"/>
                </a:lnTo>
                <a:lnTo>
                  <a:pt x="533" y="185"/>
                </a:lnTo>
                <a:lnTo>
                  <a:pt x="542" y="185"/>
                </a:lnTo>
                <a:lnTo>
                  <a:pt x="542" y="190"/>
                </a:lnTo>
                <a:lnTo>
                  <a:pt x="551" y="190"/>
                </a:lnTo>
                <a:lnTo>
                  <a:pt x="551" y="190"/>
                </a:lnTo>
                <a:lnTo>
                  <a:pt x="556" y="190"/>
                </a:lnTo>
                <a:lnTo>
                  <a:pt x="556" y="185"/>
                </a:lnTo>
                <a:lnTo>
                  <a:pt x="556" y="181"/>
                </a:lnTo>
                <a:lnTo>
                  <a:pt x="556" y="181"/>
                </a:lnTo>
                <a:lnTo>
                  <a:pt x="551" y="181"/>
                </a:lnTo>
                <a:lnTo>
                  <a:pt x="551" y="181"/>
                </a:lnTo>
                <a:lnTo>
                  <a:pt x="551" y="181"/>
                </a:lnTo>
                <a:lnTo>
                  <a:pt x="547" y="181"/>
                </a:lnTo>
                <a:lnTo>
                  <a:pt x="547" y="176"/>
                </a:lnTo>
                <a:lnTo>
                  <a:pt x="542" y="176"/>
                </a:lnTo>
                <a:lnTo>
                  <a:pt x="538" y="172"/>
                </a:lnTo>
                <a:lnTo>
                  <a:pt x="538" y="172"/>
                </a:lnTo>
                <a:lnTo>
                  <a:pt x="533" y="172"/>
                </a:lnTo>
                <a:lnTo>
                  <a:pt x="529" y="167"/>
                </a:lnTo>
                <a:lnTo>
                  <a:pt x="524" y="167"/>
                </a:lnTo>
                <a:lnTo>
                  <a:pt x="524" y="167"/>
                </a:lnTo>
                <a:lnTo>
                  <a:pt x="524" y="167"/>
                </a:lnTo>
                <a:lnTo>
                  <a:pt x="524" y="172"/>
                </a:lnTo>
                <a:lnTo>
                  <a:pt x="520" y="167"/>
                </a:lnTo>
                <a:lnTo>
                  <a:pt x="520" y="167"/>
                </a:lnTo>
                <a:lnTo>
                  <a:pt x="520" y="167"/>
                </a:lnTo>
                <a:lnTo>
                  <a:pt x="520" y="163"/>
                </a:lnTo>
                <a:lnTo>
                  <a:pt x="520" y="163"/>
                </a:lnTo>
                <a:lnTo>
                  <a:pt x="520" y="163"/>
                </a:lnTo>
                <a:lnTo>
                  <a:pt x="520" y="163"/>
                </a:lnTo>
                <a:lnTo>
                  <a:pt x="520" y="158"/>
                </a:lnTo>
                <a:lnTo>
                  <a:pt x="520" y="158"/>
                </a:lnTo>
                <a:lnTo>
                  <a:pt x="520" y="158"/>
                </a:lnTo>
                <a:lnTo>
                  <a:pt x="520" y="154"/>
                </a:lnTo>
                <a:lnTo>
                  <a:pt x="515" y="154"/>
                </a:lnTo>
                <a:lnTo>
                  <a:pt x="515" y="149"/>
                </a:lnTo>
                <a:lnTo>
                  <a:pt x="511" y="145"/>
                </a:lnTo>
                <a:lnTo>
                  <a:pt x="511" y="145"/>
                </a:lnTo>
                <a:lnTo>
                  <a:pt x="511" y="145"/>
                </a:lnTo>
                <a:lnTo>
                  <a:pt x="506" y="145"/>
                </a:lnTo>
                <a:lnTo>
                  <a:pt x="506" y="145"/>
                </a:lnTo>
                <a:lnTo>
                  <a:pt x="506" y="145"/>
                </a:lnTo>
                <a:lnTo>
                  <a:pt x="506" y="145"/>
                </a:lnTo>
                <a:lnTo>
                  <a:pt x="506" y="140"/>
                </a:lnTo>
                <a:lnTo>
                  <a:pt x="506" y="140"/>
                </a:lnTo>
                <a:lnTo>
                  <a:pt x="502" y="140"/>
                </a:lnTo>
                <a:lnTo>
                  <a:pt x="506" y="140"/>
                </a:lnTo>
                <a:lnTo>
                  <a:pt x="506" y="136"/>
                </a:lnTo>
                <a:lnTo>
                  <a:pt x="506" y="136"/>
                </a:lnTo>
                <a:lnTo>
                  <a:pt x="511" y="136"/>
                </a:lnTo>
                <a:lnTo>
                  <a:pt x="511" y="131"/>
                </a:lnTo>
                <a:lnTo>
                  <a:pt x="515" y="131"/>
                </a:lnTo>
                <a:lnTo>
                  <a:pt x="515" y="127"/>
                </a:lnTo>
                <a:lnTo>
                  <a:pt x="515" y="122"/>
                </a:lnTo>
                <a:lnTo>
                  <a:pt x="511" y="118"/>
                </a:lnTo>
                <a:lnTo>
                  <a:pt x="511" y="113"/>
                </a:lnTo>
                <a:lnTo>
                  <a:pt x="511" y="104"/>
                </a:lnTo>
                <a:lnTo>
                  <a:pt x="515" y="104"/>
                </a:lnTo>
                <a:lnTo>
                  <a:pt x="515" y="104"/>
                </a:lnTo>
                <a:lnTo>
                  <a:pt x="515" y="104"/>
                </a:lnTo>
                <a:lnTo>
                  <a:pt x="515" y="104"/>
                </a:lnTo>
                <a:lnTo>
                  <a:pt x="515" y="108"/>
                </a:lnTo>
                <a:lnTo>
                  <a:pt x="515" y="108"/>
                </a:lnTo>
                <a:lnTo>
                  <a:pt x="520" y="108"/>
                </a:lnTo>
                <a:lnTo>
                  <a:pt x="520" y="108"/>
                </a:lnTo>
                <a:lnTo>
                  <a:pt x="524" y="108"/>
                </a:lnTo>
                <a:lnTo>
                  <a:pt x="533" y="104"/>
                </a:lnTo>
                <a:lnTo>
                  <a:pt x="538" y="104"/>
                </a:lnTo>
                <a:lnTo>
                  <a:pt x="542" y="108"/>
                </a:lnTo>
                <a:lnTo>
                  <a:pt x="542" y="108"/>
                </a:lnTo>
                <a:lnTo>
                  <a:pt x="547" y="108"/>
                </a:lnTo>
                <a:lnTo>
                  <a:pt x="547" y="108"/>
                </a:lnTo>
                <a:lnTo>
                  <a:pt x="551" y="108"/>
                </a:lnTo>
                <a:lnTo>
                  <a:pt x="556" y="113"/>
                </a:lnTo>
                <a:lnTo>
                  <a:pt x="556" y="118"/>
                </a:lnTo>
                <a:lnTo>
                  <a:pt x="556" y="122"/>
                </a:lnTo>
                <a:lnTo>
                  <a:pt x="556" y="122"/>
                </a:lnTo>
                <a:lnTo>
                  <a:pt x="556" y="127"/>
                </a:lnTo>
                <a:lnTo>
                  <a:pt x="556" y="127"/>
                </a:lnTo>
                <a:lnTo>
                  <a:pt x="556" y="131"/>
                </a:lnTo>
                <a:lnTo>
                  <a:pt x="556" y="131"/>
                </a:lnTo>
                <a:lnTo>
                  <a:pt x="556" y="131"/>
                </a:lnTo>
                <a:lnTo>
                  <a:pt x="556" y="131"/>
                </a:lnTo>
                <a:lnTo>
                  <a:pt x="560" y="136"/>
                </a:lnTo>
                <a:lnTo>
                  <a:pt x="569" y="136"/>
                </a:lnTo>
                <a:lnTo>
                  <a:pt x="569" y="140"/>
                </a:lnTo>
                <a:lnTo>
                  <a:pt x="574" y="145"/>
                </a:lnTo>
                <a:lnTo>
                  <a:pt x="578" y="149"/>
                </a:lnTo>
                <a:lnTo>
                  <a:pt x="578" y="149"/>
                </a:lnTo>
                <a:lnTo>
                  <a:pt x="578" y="154"/>
                </a:lnTo>
                <a:lnTo>
                  <a:pt x="578" y="154"/>
                </a:lnTo>
                <a:lnTo>
                  <a:pt x="578" y="154"/>
                </a:lnTo>
                <a:lnTo>
                  <a:pt x="583" y="163"/>
                </a:lnTo>
                <a:lnTo>
                  <a:pt x="587" y="167"/>
                </a:lnTo>
                <a:lnTo>
                  <a:pt x="587" y="172"/>
                </a:lnTo>
                <a:lnTo>
                  <a:pt x="592" y="176"/>
                </a:lnTo>
                <a:lnTo>
                  <a:pt x="592" y="176"/>
                </a:lnTo>
                <a:lnTo>
                  <a:pt x="592" y="176"/>
                </a:lnTo>
                <a:lnTo>
                  <a:pt x="597" y="181"/>
                </a:lnTo>
                <a:lnTo>
                  <a:pt x="597" y="181"/>
                </a:lnTo>
                <a:lnTo>
                  <a:pt x="606" y="181"/>
                </a:lnTo>
                <a:lnTo>
                  <a:pt x="610" y="185"/>
                </a:lnTo>
                <a:lnTo>
                  <a:pt x="610" y="185"/>
                </a:lnTo>
                <a:lnTo>
                  <a:pt x="610" y="185"/>
                </a:lnTo>
                <a:lnTo>
                  <a:pt x="610" y="185"/>
                </a:lnTo>
                <a:lnTo>
                  <a:pt x="610" y="190"/>
                </a:lnTo>
                <a:lnTo>
                  <a:pt x="610" y="190"/>
                </a:lnTo>
                <a:lnTo>
                  <a:pt x="610" y="194"/>
                </a:lnTo>
                <a:lnTo>
                  <a:pt x="610" y="194"/>
                </a:lnTo>
                <a:lnTo>
                  <a:pt x="615" y="199"/>
                </a:lnTo>
                <a:lnTo>
                  <a:pt x="615" y="199"/>
                </a:lnTo>
                <a:lnTo>
                  <a:pt x="615" y="199"/>
                </a:lnTo>
                <a:lnTo>
                  <a:pt x="610" y="203"/>
                </a:lnTo>
                <a:lnTo>
                  <a:pt x="606" y="212"/>
                </a:lnTo>
                <a:lnTo>
                  <a:pt x="606" y="217"/>
                </a:lnTo>
                <a:lnTo>
                  <a:pt x="601" y="217"/>
                </a:lnTo>
                <a:lnTo>
                  <a:pt x="606" y="217"/>
                </a:lnTo>
                <a:lnTo>
                  <a:pt x="606" y="217"/>
                </a:lnTo>
                <a:lnTo>
                  <a:pt x="606" y="222"/>
                </a:lnTo>
                <a:lnTo>
                  <a:pt x="606" y="222"/>
                </a:lnTo>
                <a:lnTo>
                  <a:pt x="601" y="222"/>
                </a:lnTo>
                <a:lnTo>
                  <a:pt x="601" y="222"/>
                </a:lnTo>
                <a:lnTo>
                  <a:pt x="601" y="226"/>
                </a:lnTo>
                <a:lnTo>
                  <a:pt x="597" y="222"/>
                </a:lnTo>
                <a:lnTo>
                  <a:pt x="597" y="222"/>
                </a:lnTo>
                <a:lnTo>
                  <a:pt x="597" y="222"/>
                </a:lnTo>
                <a:lnTo>
                  <a:pt x="597" y="222"/>
                </a:lnTo>
                <a:lnTo>
                  <a:pt x="597" y="222"/>
                </a:lnTo>
                <a:lnTo>
                  <a:pt x="597" y="222"/>
                </a:lnTo>
                <a:lnTo>
                  <a:pt x="597" y="222"/>
                </a:lnTo>
                <a:lnTo>
                  <a:pt x="597" y="222"/>
                </a:lnTo>
                <a:lnTo>
                  <a:pt x="597" y="222"/>
                </a:lnTo>
                <a:lnTo>
                  <a:pt x="592" y="222"/>
                </a:lnTo>
                <a:lnTo>
                  <a:pt x="587" y="222"/>
                </a:lnTo>
                <a:lnTo>
                  <a:pt x="587" y="217"/>
                </a:lnTo>
                <a:lnTo>
                  <a:pt x="587" y="217"/>
                </a:lnTo>
                <a:lnTo>
                  <a:pt x="583" y="217"/>
                </a:lnTo>
                <a:lnTo>
                  <a:pt x="578" y="217"/>
                </a:lnTo>
                <a:lnTo>
                  <a:pt x="578" y="222"/>
                </a:lnTo>
                <a:lnTo>
                  <a:pt x="578" y="222"/>
                </a:lnTo>
                <a:lnTo>
                  <a:pt x="578" y="222"/>
                </a:lnTo>
                <a:lnTo>
                  <a:pt x="578" y="222"/>
                </a:lnTo>
                <a:lnTo>
                  <a:pt x="578" y="222"/>
                </a:lnTo>
                <a:lnTo>
                  <a:pt x="583" y="222"/>
                </a:lnTo>
                <a:lnTo>
                  <a:pt x="583" y="226"/>
                </a:lnTo>
                <a:lnTo>
                  <a:pt x="587" y="226"/>
                </a:lnTo>
                <a:lnTo>
                  <a:pt x="592" y="226"/>
                </a:lnTo>
                <a:lnTo>
                  <a:pt x="597" y="226"/>
                </a:lnTo>
                <a:lnTo>
                  <a:pt x="606" y="226"/>
                </a:lnTo>
                <a:lnTo>
                  <a:pt x="610" y="226"/>
                </a:lnTo>
                <a:lnTo>
                  <a:pt x="610" y="226"/>
                </a:lnTo>
                <a:lnTo>
                  <a:pt x="615" y="231"/>
                </a:lnTo>
                <a:lnTo>
                  <a:pt x="619" y="226"/>
                </a:lnTo>
                <a:lnTo>
                  <a:pt x="619" y="226"/>
                </a:lnTo>
                <a:lnTo>
                  <a:pt x="619" y="222"/>
                </a:lnTo>
                <a:lnTo>
                  <a:pt x="619" y="222"/>
                </a:lnTo>
                <a:lnTo>
                  <a:pt x="628" y="217"/>
                </a:lnTo>
                <a:lnTo>
                  <a:pt x="628" y="217"/>
                </a:lnTo>
                <a:lnTo>
                  <a:pt x="633" y="212"/>
                </a:lnTo>
                <a:lnTo>
                  <a:pt x="633" y="212"/>
                </a:lnTo>
                <a:lnTo>
                  <a:pt x="628" y="208"/>
                </a:lnTo>
                <a:lnTo>
                  <a:pt x="628" y="203"/>
                </a:lnTo>
                <a:lnTo>
                  <a:pt x="633" y="199"/>
                </a:lnTo>
                <a:lnTo>
                  <a:pt x="633" y="199"/>
                </a:lnTo>
                <a:lnTo>
                  <a:pt x="633" y="194"/>
                </a:lnTo>
                <a:lnTo>
                  <a:pt x="633" y="194"/>
                </a:lnTo>
                <a:lnTo>
                  <a:pt x="628" y="194"/>
                </a:lnTo>
                <a:lnTo>
                  <a:pt x="628" y="190"/>
                </a:lnTo>
                <a:lnTo>
                  <a:pt x="624" y="190"/>
                </a:lnTo>
                <a:lnTo>
                  <a:pt x="619" y="185"/>
                </a:lnTo>
                <a:lnTo>
                  <a:pt x="619" y="181"/>
                </a:lnTo>
                <a:lnTo>
                  <a:pt x="619" y="181"/>
                </a:lnTo>
                <a:lnTo>
                  <a:pt x="624" y="176"/>
                </a:lnTo>
                <a:lnTo>
                  <a:pt x="628" y="176"/>
                </a:lnTo>
                <a:lnTo>
                  <a:pt x="633" y="176"/>
                </a:lnTo>
                <a:lnTo>
                  <a:pt x="637" y="176"/>
                </a:lnTo>
                <a:lnTo>
                  <a:pt x="637" y="176"/>
                </a:lnTo>
                <a:lnTo>
                  <a:pt x="642" y="176"/>
                </a:lnTo>
                <a:lnTo>
                  <a:pt x="642" y="181"/>
                </a:lnTo>
                <a:lnTo>
                  <a:pt x="651" y="181"/>
                </a:lnTo>
                <a:lnTo>
                  <a:pt x="651" y="185"/>
                </a:lnTo>
                <a:lnTo>
                  <a:pt x="655" y="185"/>
                </a:lnTo>
                <a:lnTo>
                  <a:pt x="660" y="194"/>
                </a:lnTo>
                <a:lnTo>
                  <a:pt x="660" y="199"/>
                </a:lnTo>
                <a:lnTo>
                  <a:pt x="664" y="199"/>
                </a:lnTo>
                <a:lnTo>
                  <a:pt x="664" y="199"/>
                </a:lnTo>
                <a:lnTo>
                  <a:pt x="669" y="199"/>
                </a:lnTo>
                <a:lnTo>
                  <a:pt x="669" y="199"/>
                </a:lnTo>
                <a:lnTo>
                  <a:pt x="669" y="199"/>
                </a:lnTo>
                <a:lnTo>
                  <a:pt x="673" y="199"/>
                </a:lnTo>
                <a:lnTo>
                  <a:pt x="678" y="199"/>
                </a:lnTo>
                <a:lnTo>
                  <a:pt x="682" y="199"/>
                </a:lnTo>
                <a:lnTo>
                  <a:pt x="682" y="199"/>
                </a:lnTo>
                <a:lnTo>
                  <a:pt x="682" y="199"/>
                </a:lnTo>
                <a:lnTo>
                  <a:pt x="678" y="199"/>
                </a:lnTo>
                <a:lnTo>
                  <a:pt x="673" y="199"/>
                </a:lnTo>
                <a:lnTo>
                  <a:pt x="664" y="199"/>
                </a:lnTo>
                <a:lnTo>
                  <a:pt x="664" y="194"/>
                </a:lnTo>
                <a:lnTo>
                  <a:pt x="660" y="194"/>
                </a:lnTo>
                <a:lnTo>
                  <a:pt x="660" y="190"/>
                </a:lnTo>
                <a:lnTo>
                  <a:pt x="660" y="190"/>
                </a:lnTo>
                <a:lnTo>
                  <a:pt x="664" y="190"/>
                </a:lnTo>
                <a:lnTo>
                  <a:pt x="664" y="190"/>
                </a:lnTo>
                <a:lnTo>
                  <a:pt x="664" y="185"/>
                </a:lnTo>
                <a:lnTo>
                  <a:pt x="660" y="185"/>
                </a:lnTo>
                <a:lnTo>
                  <a:pt x="655" y="181"/>
                </a:lnTo>
                <a:lnTo>
                  <a:pt x="651" y="176"/>
                </a:lnTo>
                <a:lnTo>
                  <a:pt x="651" y="176"/>
                </a:lnTo>
                <a:lnTo>
                  <a:pt x="646" y="176"/>
                </a:lnTo>
                <a:lnTo>
                  <a:pt x="637" y="172"/>
                </a:lnTo>
                <a:lnTo>
                  <a:pt x="628" y="172"/>
                </a:lnTo>
                <a:lnTo>
                  <a:pt x="624" y="172"/>
                </a:lnTo>
                <a:lnTo>
                  <a:pt x="624" y="172"/>
                </a:lnTo>
                <a:lnTo>
                  <a:pt x="619" y="172"/>
                </a:lnTo>
                <a:lnTo>
                  <a:pt x="619" y="176"/>
                </a:lnTo>
                <a:lnTo>
                  <a:pt x="610" y="172"/>
                </a:lnTo>
                <a:lnTo>
                  <a:pt x="610" y="176"/>
                </a:lnTo>
                <a:lnTo>
                  <a:pt x="606" y="172"/>
                </a:lnTo>
                <a:lnTo>
                  <a:pt x="606" y="172"/>
                </a:lnTo>
                <a:lnTo>
                  <a:pt x="606" y="167"/>
                </a:lnTo>
                <a:lnTo>
                  <a:pt x="601" y="167"/>
                </a:lnTo>
                <a:lnTo>
                  <a:pt x="597" y="167"/>
                </a:lnTo>
                <a:lnTo>
                  <a:pt x="597" y="163"/>
                </a:lnTo>
                <a:lnTo>
                  <a:pt x="597" y="163"/>
                </a:lnTo>
                <a:lnTo>
                  <a:pt x="592" y="154"/>
                </a:lnTo>
                <a:lnTo>
                  <a:pt x="592" y="154"/>
                </a:lnTo>
                <a:lnTo>
                  <a:pt x="597" y="149"/>
                </a:lnTo>
                <a:lnTo>
                  <a:pt x="597" y="149"/>
                </a:lnTo>
                <a:lnTo>
                  <a:pt x="592" y="145"/>
                </a:lnTo>
                <a:lnTo>
                  <a:pt x="583" y="140"/>
                </a:lnTo>
                <a:lnTo>
                  <a:pt x="578" y="136"/>
                </a:lnTo>
                <a:lnTo>
                  <a:pt x="578" y="136"/>
                </a:lnTo>
                <a:lnTo>
                  <a:pt x="574" y="136"/>
                </a:lnTo>
                <a:lnTo>
                  <a:pt x="569" y="131"/>
                </a:lnTo>
                <a:lnTo>
                  <a:pt x="569" y="131"/>
                </a:lnTo>
                <a:lnTo>
                  <a:pt x="569" y="122"/>
                </a:lnTo>
                <a:lnTo>
                  <a:pt x="574" y="122"/>
                </a:lnTo>
                <a:lnTo>
                  <a:pt x="578" y="122"/>
                </a:lnTo>
                <a:lnTo>
                  <a:pt x="578" y="122"/>
                </a:lnTo>
                <a:lnTo>
                  <a:pt x="578" y="118"/>
                </a:lnTo>
                <a:lnTo>
                  <a:pt x="583" y="118"/>
                </a:lnTo>
                <a:lnTo>
                  <a:pt x="583" y="118"/>
                </a:lnTo>
                <a:lnTo>
                  <a:pt x="583" y="118"/>
                </a:lnTo>
                <a:lnTo>
                  <a:pt x="578" y="113"/>
                </a:lnTo>
                <a:lnTo>
                  <a:pt x="578" y="108"/>
                </a:lnTo>
                <a:lnTo>
                  <a:pt x="574" y="108"/>
                </a:lnTo>
                <a:lnTo>
                  <a:pt x="574" y="108"/>
                </a:lnTo>
                <a:lnTo>
                  <a:pt x="569" y="104"/>
                </a:lnTo>
                <a:lnTo>
                  <a:pt x="569" y="104"/>
                </a:lnTo>
                <a:lnTo>
                  <a:pt x="574" y="104"/>
                </a:lnTo>
                <a:lnTo>
                  <a:pt x="574" y="104"/>
                </a:lnTo>
                <a:lnTo>
                  <a:pt x="578" y="104"/>
                </a:lnTo>
                <a:lnTo>
                  <a:pt x="578" y="108"/>
                </a:lnTo>
                <a:lnTo>
                  <a:pt x="583" y="108"/>
                </a:lnTo>
                <a:lnTo>
                  <a:pt x="583" y="113"/>
                </a:lnTo>
                <a:lnTo>
                  <a:pt x="583" y="113"/>
                </a:lnTo>
                <a:lnTo>
                  <a:pt x="587" y="113"/>
                </a:lnTo>
                <a:lnTo>
                  <a:pt x="587" y="113"/>
                </a:lnTo>
                <a:lnTo>
                  <a:pt x="587" y="113"/>
                </a:lnTo>
                <a:lnTo>
                  <a:pt x="587" y="118"/>
                </a:lnTo>
                <a:lnTo>
                  <a:pt x="587" y="118"/>
                </a:lnTo>
                <a:lnTo>
                  <a:pt x="587" y="118"/>
                </a:lnTo>
                <a:lnTo>
                  <a:pt x="587" y="122"/>
                </a:lnTo>
                <a:lnTo>
                  <a:pt x="587" y="122"/>
                </a:lnTo>
                <a:lnTo>
                  <a:pt x="587" y="122"/>
                </a:lnTo>
                <a:lnTo>
                  <a:pt x="592" y="127"/>
                </a:lnTo>
                <a:lnTo>
                  <a:pt x="597" y="131"/>
                </a:lnTo>
                <a:lnTo>
                  <a:pt x="597" y="131"/>
                </a:lnTo>
                <a:lnTo>
                  <a:pt x="592" y="131"/>
                </a:lnTo>
                <a:lnTo>
                  <a:pt x="597" y="131"/>
                </a:lnTo>
                <a:lnTo>
                  <a:pt x="597" y="131"/>
                </a:lnTo>
                <a:lnTo>
                  <a:pt x="601" y="136"/>
                </a:lnTo>
                <a:lnTo>
                  <a:pt x="606" y="136"/>
                </a:lnTo>
                <a:lnTo>
                  <a:pt x="615" y="136"/>
                </a:lnTo>
                <a:lnTo>
                  <a:pt x="615" y="136"/>
                </a:lnTo>
                <a:lnTo>
                  <a:pt x="615" y="136"/>
                </a:lnTo>
                <a:lnTo>
                  <a:pt x="624" y="136"/>
                </a:lnTo>
                <a:lnTo>
                  <a:pt x="628" y="136"/>
                </a:lnTo>
                <a:lnTo>
                  <a:pt x="633" y="140"/>
                </a:lnTo>
                <a:lnTo>
                  <a:pt x="637" y="140"/>
                </a:lnTo>
                <a:lnTo>
                  <a:pt x="642" y="140"/>
                </a:lnTo>
                <a:lnTo>
                  <a:pt x="642" y="136"/>
                </a:lnTo>
                <a:lnTo>
                  <a:pt x="642" y="136"/>
                </a:lnTo>
                <a:lnTo>
                  <a:pt x="637" y="136"/>
                </a:lnTo>
                <a:lnTo>
                  <a:pt x="637" y="136"/>
                </a:lnTo>
                <a:lnTo>
                  <a:pt x="637" y="136"/>
                </a:lnTo>
                <a:lnTo>
                  <a:pt x="637" y="136"/>
                </a:lnTo>
                <a:lnTo>
                  <a:pt x="633" y="136"/>
                </a:lnTo>
                <a:lnTo>
                  <a:pt x="633" y="136"/>
                </a:lnTo>
                <a:lnTo>
                  <a:pt x="628" y="131"/>
                </a:lnTo>
                <a:lnTo>
                  <a:pt x="624" y="131"/>
                </a:lnTo>
                <a:lnTo>
                  <a:pt x="624" y="131"/>
                </a:lnTo>
                <a:lnTo>
                  <a:pt x="619" y="131"/>
                </a:lnTo>
                <a:lnTo>
                  <a:pt x="615" y="131"/>
                </a:lnTo>
                <a:lnTo>
                  <a:pt x="610" y="131"/>
                </a:lnTo>
                <a:lnTo>
                  <a:pt x="606" y="127"/>
                </a:lnTo>
                <a:lnTo>
                  <a:pt x="601" y="127"/>
                </a:lnTo>
                <a:lnTo>
                  <a:pt x="601" y="127"/>
                </a:lnTo>
                <a:lnTo>
                  <a:pt x="597" y="122"/>
                </a:lnTo>
                <a:lnTo>
                  <a:pt x="597" y="122"/>
                </a:lnTo>
                <a:lnTo>
                  <a:pt x="597" y="122"/>
                </a:lnTo>
                <a:lnTo>
                  <a:pt x="601" y="122"/>
                </a:lnTo>
                <a:lnTo>
                  <a:pt x="606" y="118"/>
                </a:lnTo>
                <a:lnTo>
                  <a:pt x="606" y="118"/>
                </a:lnTo>
                <a:lnTo>
                  <a:pt x="615" y="122"/>
                </a:lnTo>
                <a:lnTo>
                  <a:pt x="615" y="122"/>
                </a:lnTo>
                <a:lnTo>
                  <a:pt x="619" y="122"/>
                </a:lnTo>
                <a:lnTo>
                  <a:pt x="619" y="122"/>
                </a:lnTo>
                <a:lnTo>
                  <a:pt x="615" y="118"/>
                </a:lnTo>
                <a:lnTo>
                  <a:pt x="615" y="118"/>
                </a:lnTo>
                <a:lnTo>
                  <a:pt x="610" y="118"/>
                </a:lnTo>
                <a:lnTo>
                  <a:pt x="610" y="118"/>
                </a:lnTo>
                <a:lnTo>
                  <a:pt x="610" y="118"/>
                </a:lnTo>
                <a:lnTo>
                  <a:pt x="610" y="118"/>
                </a:lnTo>
                <a:lnTo>
                  <a:pt x="606" y="118"/>
                </a:lnTo>
                <a:lnTo>
                  <a:pt x="610" y="118"/>
                </a:lnTo>
                <a:lnTo>
                  <a:pt x="610" y="113"/>
                </a:lnTo>
                <a:lnTo>
                  <a:pt x="610" y="113"/>
                </a:lnTo>
                <a:lnTo>
                  <a:pt x="615" y="113"/>
                </a:lnTo>
                <a:lnTo>
                  <a:pt x="615" y="113"/>
                </a:lnTo>
                <a:lnTo>
                  <a:pt x="628" y="113"/>
                </a:lnTo>
                <a:lnTo>
                  <a:pt x="633" y="113"/>
                </a:lnTo>
                <a:lnTo>
                  <a:pt x="642" y="113"/>
                </a:lnTo>
                <a:lnTo>
                  <a:pt x="642" y="118"/>
                </a:lnTo>
                <a:lnTo>
                  <a:pt x="646" y="118"/>
                </a:lnTo>
                <a:lnTo>
                  <a:pt x="646" y="118"/>
                </a:lnTo>
                <a:lnTo>
                  <a:pt x="646" y="118"/>
                </a:lnTo>
                <a:lnTo>
                  <a:pt x="655" y="122"/>
                </a:lnTo>
                <a:lnTo>
                  <a:pt x="660" y="122"/>
                </a:lnTo>
                <a:lnTo>
                  <a:pt x="664" y="122"/>
                </a:lnTo>
                <a:lnTo>
                  <a:pt x="669" y="122"/>
                </a:lnTo>
                <a:lnTo>
                  <a:pt x="669" y="122"/>
                </a:lnTo>
                <a:lnTo>
                  <a:pt x="673" y="122"/>
                </a:lnTo>
                <a:lnTo>
                  <a:pt x="673" y="122"/>
                </a:lnTo>
                <a:lnTo>
                  <a:pt x="678" y="122"/>
                </a:lnTo>
                <a:lnTo>
                  <a:pt x="678" y="122"/>
                </a:lnTo>
                <a:lnTo>
                  <a:pt x="678" y="122"/>
                </a:lnTo>
                <a:lnTo>
                  <a:pt x="678" y="127"/>
                </a:lnTo>
                <a:lnTo>
                  <a:pt x="678" y="127"/>
                </a:lnTo>
                <a:lnTo>
                  <a:pt x="673" y="131"/>
                </a:lnTo>
                <a:lnTo>
                  <a:pt x="673" y="131"/>
                </a:lnTo>
                <a:lnTo>
                  <a:pt x="673" y="131"/>
                </a:lnTo>
                <a:lnTo>
                  <a:pt x="673" y="136"/>
                </a:lnTo>
                <a:lnTo>
                  <a:pt x="673" y="136"/>
                </a:lnTo>
                <a:lnTo>
                  <a:pt x="678" y="136"/>
                </a:lnTo>
                <a:lnTo>
                  <a:pt x="678" y="140"/>
                </a:lnTo>
                <a:lnTo>
                  <a:pt x="678" y="140"/>
                </a:lnTo>
                <a:lnTo>
                  <a:pt x="682" y="140"/>
                </a:lnTo>
                <a:lnTo>
                  <a:pt x="682" y="145"/>
                </a:lnTo>
                <a:lnTo>
                  <a:pt x="682" y="145"/>
                </a:lnTo>
                <a:lnTo>
                  <a:pt x="682" y="145"/>
                </a:lnTo>
                <a:lnTo>
                  <a:pt x="682" y="145"/>
                </a:lnTo>
                <a:lnTo>
                  <a:pt x="682" y="145"/>
                </a:lnTo>
                <a:lnTo>
                  <a:pt x="682" y="140"/>
                </a:lnTo>
                <a:lnTo>
                  <a:pt x="682" y="136"/>
                </a:lnTo>
                <a:lnTo>
                  <a:pt x="682" y="136"/>
                </a:lnTo>
                <a:lnTo>
                  <a:pt x="682" y="136"/>
                </a:lnTo>
                <a:lnTo>
                  <a:pt x="687" y="136"/>
                </a:lnTo>
                <a:lnTo>
                  <a:pt x="687" y="136"/>
                </a:lnTo>
                <a:lnTo>
                  <a:pt x="687" y="140"/>
                </a:lnTo>
                <a:lnTo>
                  <a:pt x="691" y="140"/>
                </a:lnTo>
                <a:lnTo>
                  <a:pt x="691" y="145"/>
                </a:lnTo>
                <a:lnTo>
                  <a:pt x="691" y="149"/>
                </a:lnTo>
                <a:lnTo>
                  <a:pt x="691" y="149"/>
                </a:lnTo>
                <a:lnTo>
                  <a:pt x="691" y="149"/>
                </a:lnTo>
                <a:lnTo>
                  <a:pt x="696" y="149"/>
                </a:lnTo>
                <a:lnTo>
                  <a:pt x="696" y="149"/>
                </a:lnTo>
                <a:lnTo>
                  <a:pt x="696" y="149"/>
                </a:lnTo>
                <a:lnTo>
                  <a:pt x="696" y="149"/>
                </a:lnTo>
                <a:lnTo>
                  <a:pt x="696" y="149"/>
                </a:lnTo>
                <a:lnTo>
                  <a:pt x="696" y="149"/>
                </a:lnTo>
                <a:lnTo>
                  <a:pt x="696" y="149"/>
                </a:lnTo>
                <a:lnTo>
                  <a:pt x="696" y="145"/>
                </a:lnTo>
                <a:lnTo>
                  <a:pt x="700" y="145"/>
                </a:lnTo>
                <a:lnTo>
                  <a:pt x="700" y="145"/>
                </a:lnTo>
                <a:lnTo>
                  <a:pt x="700" y="145"/>
                </a:lnTo>
                <a:lnTo>
                  <a:pt x="696" y="140"/>
                </a:lnTo>
                <a:lnTo>
                  <a:pt x="696" y="140"/>
                </a:lnTo>
                <a:lnTo>
                  <a:pt x="691" y="140"/>
                </a:lnTo>
                <a:lnTo>
                  <a:pt x="687" y="136"/>
                </a:lnTo>
                <a:lnTo>
                  <a:pt x="682" y="131"/>
                </a:lnTo>
                <a:lnTo>
                  <a:pt x="682" y="131"/>
                </a:lnTo>
                <a:lnTo>
                  <a:pt x="682" y="127"/>
                </a:lnTo>
                <a:lnTo>
                  <a:pt x="682" y="127"/>
                </a:lnTo>
                <a:lnTo>
                  <a:pt x="682" y="122"/>
                </a:lnTo>
                <a:lnTo>
                  <a:pt x="682" y="122"/>
                </a:lnTo>
                <a:lnTo>
                  <a:pt x="682" y="122"/>
                </a:lnTo>
                <a:lnTo>
                  <a:pt x="678" y="122"/>
                </a:lnTo>
                <a:lnTo>
                  <a:pt x="673" y="118"/>
                </a:lnTo>
                <a:lnTo>
                  <a:pt x="673" y="118"/>
                </a:lnTo>
                <a:lnTo>
                  <a:pt x="669" y="118"/>
                </a:lnTo>
                <a:lnTo>
                  <a:pt x="669" y="118"/>
                </a:lnTo>
                <a:lnTo>
                  <a:pt x="660" y="118"/>
                </a:lnTo>
                <a:lnTo>
                  <a:pt x="660" y="113"/>
                </a:lnTo>
                <a:lnTo>
                  <a:pt x="660" y="113"/>
                </a:lnTo>
                <a:lnTo>
                  <a:pt x="655" y="113"/>
                </a:lnTo>
                <a:lnTo>
                  <a:pt x="655" y="113"/>
                </a:lnTo>
                <a:lnTo>
                  <a:pt x="651" y="113"/>
                </a:lnTo>
                <a:lnTo>
                  <a:pt x="651" y="108"/>
                </a:lnTo>
                <a:lnTo>
                  <a:pt x="646" y="113"/>
                </a:lnTo>
                <a:lnTo>
                  <a:pt x="642" y="108"/>
                </a:lnTo>
                <a:lnTo>
                  <a:pt x="637" y="108"/>
                </a:lnTo>
                <a:lnTo>
                  <a:pt x="637" y="108"/>
                </a:lnTo>
                <a:lnTo>
                  <a:pt x="637" y="104"/>
                </a:lnTo>
                <a:lnTo>
                  <a:pt x="633" y="104"/>
                </a:lnTo>
                <a:lnTo>
                  <a:pt x="633" y="104"/>
                </a:lnTo>
                <a:lnTo>
                  <a:pt x="633" y="104"/>
                </a:lnTo>
                <a:lnTo>
                  <a:pt x="633" y="99"/>
                </a:lnTo>
                <a:lnTo>
                  <a:pt x="633" y="99"/>
                </a:lnTo>
                <a:lnTo>
                  <a:pt x="628" y="99"/>
                </a:lnTo>
                <a:lnTo>
                  <a:pt x="628" y="99"/>
                </a:lnTo>
                <a:lnTo>
                  <a:pt x="628" y="95"/>
                </a:lnTo>
                <a:lnTo>
                  <a:pt x="624" y="95"/>
                </a:lnTo>
                <a:lnTo>
                  <a:pt x="624" y="95"/>
                </a:lnTo>
                <a:lnTo>
                  <a:pt x="624" y="95"/>
                </a:lnTo>
                <a:lnTo>
                  <a:pt x="624" y="90"/>
                </a:lnTo>
                <a:lnTo>
                  <a:pt x="624" y="90"/>
                </a:lnTo>
                <a:lnTo>
                  <a:pt x="624" y="90"/>
                </a:lnTo>
                <a:lnTo>
                  <a:pt x="624" y="90"/>
                </a:lnTo>
                <a:lnTo>
                  <a:pt x="628" y="86"/>
                </a:lnTo>
                <a:lnTo>
                  <a:pt x="633" y="86"/>
                </a:lnTo>
                <a:lnTo>
                  <a:pt x="651" y="86"/>
                </a:lnTo>
                <a:lnTo>
                  <a:pt x="651" y="86"/>
                </a:lnTo>
                <a:lnTo>
                  <a:pt x="660" y="86"/>
                </a:lnTo>
                <a:lnTo>
                  <a:pt x="660" y="81"/>
                </a:lnTo>
                <a:lnTo>
                  <a:pt x="664" y="86"/>
                </a:lnTo>
                <a:lnTo>
                  <a:pt x="669" y="86"/>
                </a:lnTo>
                <a:lnTo>
                  <a:pt x="669" y="81"/>
                </a:lnTo>
                <a:lnTo>
                  <a:pt x="669" y="81"/>
                </a:lnTo>
                <a:lnTo>
                  <a:pt x="673" y="81"/>
                </a:lnTo>
                <a:lnTo>
                  <a:pt x="678" y="81"/>
                </a:lnTo>
                <a:lnTo>
                  <a:pt x="682" y="81"/>
                </a:lnTo>
                <a:lnTo>
                  <a:pt x="682" y="81"/>
                </a:lnTo>
                <a:lnTo>
                  <a:pt x="682" y="81"/>
                </a:lnTo>
                <a:lnTo>
                  <a:pt x="682" y="81"/>
                </a:lnTo>
                <a:lnTo>
                  <a:pt x="682" y="86"/>
                </a:lnTo>
                <a:lnTo>
                  <a:pt x="678" y="86"/>
                </a:lnTo>
                <a:lnTo>
                  <a:pt x="678" y="86"/>
                </a:lnTo>
                <a:lnTo>
                  <a:pt x="678" y="90"/>
                </a:lnTo>
                <a:lnTo>
                  <a:pt x="678" y="90"/>
                </a:lnTo>
                <a:lnTo>
                  <a:pt x="678" y="90"/>
                </a:lnTo>
                <a:lnTo>
                  <a:pt x="678" y="90"/>
                </a:lnTo>
                <a:lnTo>
                  <a:pt x="682" y="90"/>
                </a:lnTo>
                <a:lnTo>
                  <a:pt x="687" y="95"/>
                </a:lnTo>
                <a:lnTo>
                  <a:pt x="691" y="95"/>
                </a:lnTo>
                <a:lnTo>
                  <a:pt x="691" y="95"/>
                </a:lnTo>
                <a:lnTo>
                  <a:pt x="691" y="95"/>
                </a:lnTo>
                <a:lnTo>
                  <a:pt x="682" y="90"/>
                </a:lnTo>
                <a:lnTo>
                  <a:pt x="682" y="90"/>
                </a:lnTo>
                <a:lnTo>
                  <a:pt x="678" y="90"/>
                </a:lnTo>
                <a:lnTo>
                  <a:pt x="678" y="90"/>
                </a:lnTo>
                <a:lnTo>
                  <a:pt x="678" y="86"/>
                </a:lnTo>
                <a:lnTo>
                  <a:pt x="678" y="86"/>
                </a:lnTo>
                <a:lnTo>
                  <a:pt x="678" y="86"/>
                </a:lnTo>
                <a:lnTo>
                  <a:pt x="682" y="86"/>
                </a:lnTo>
                <a:lnTo>
                  <a:pt x="687" y="86"/>
                </a:lnTo>
                <a:lnTo>
                  <a:pt x="687" y="81"/>
                </a:lnTo>
                <a:lnTo>
                  <a:pt x="687" y="81"/>
                </a:lnTo>
                <a:lnTo>
                  <a:pt x="691" y="81"/>
                </a:lnTo>
                <a:lnTo>
                  <a:pt x="687" y="81"/>
                </a:lnTo>
                <a:lnTo>
                  <a:pt x="687" y="81"/>
                </a:lnTo>
                <a:lnTo>
                  <a:pt x="687" y="81"/>
                </a:lnTo>
                <a:lnTo>
                  <a:pt x="673" y="72"/>
                </a:lnTo>
                <a:lnTo>
                  <a:pt x="673" y="72"/>
                </a:lnTo>
                <a:lnTo>
                  <a:pt x="669" y="72"/>
                </a:lnTo>
                <a:lnTo>
                  <a:pt x="664" y="72"/>
                </a:lnTo>
                <a:lnTo>
                  <a:pt x="664" y="72"/>
                </a:lnTo>
                <a:lnTo>
                  <a:pt x="669" y="72"/>
                </a:lnTo>
                <a:lnTo>
                  <a:pt x="669" y="72"/>
                </a:lnTo>
                <a:lnTo>
                  <a:pt x="673" y="72"/>
                </a:lnTo>
                <a:lnTo>
                  <a:pt x="673" y="72"/>
                </a:lnTo>
                <a:lnTo>
                  <a:pt x="678" y="72"/>
                </a:lnTo>
                <a:lnTo>
                  <a:pt x="678" y="72"/>
                </a:lnTo>
                <a:lnTo>
                  <a:pt x="673" y="68"/>
                </a:lnTo>
                <a:lnTo>
                  <a:pt x="669" y="68"/>
                </a:lnTo>
                <a:lnTo>
                  <a:pt x="664" y="68"/>
                </a:lnTo>
                <a:lnTo>
                  <a:pt x="664" y="68"/>
                </a:lnTo>
                <a:lnTo>
                  <a:pt x="660" y="68"/>
                </a:lnTo>
                <a:lnTo>
                  <a:pt x="660" y="63"/>
                </a:lnTo>
                <a:lnTo>
                  <a:pt x="660" y="63"/>
                </a:lnTo>
                <a:lnTo>
                  <a:pt x="660" y="63"/>
                </a:lnTo>
                <a:lnTo>
                  <a:pt x="660" y="63"/>
                </a:lnTo>
                <a:lnTo>
                  <a:pt x="669" y="68"/>
                </a:lnTo>
                <a:lnTo>
                  <a:pt x="669" y="63"/>
                </a:lnTo>
                <a:lnTo>
                  <a:pt x="669" y="63"/>
                </a:lnTo>
                <a:lnTo>
                  <a:pt x="669" y="59"/>
                </a:lnTo>
                <a:lnTo>
                  <a:pt x="669" y="59"/>
                </a:lnTo>
                <a:lnTo>
                  <a:pt x="669" y="59"/>
                </a:lnTo>
                <a:lnTo>
                  <a:pt x="664" y="59"/>
                </a:lnTo>
                <a:lnTo>
                  <a:pt x="664" y="59"/>
                </a:lnTo>
                <a:lnTo>
                  <a:pt x="664" y="59"/>
                </a:lnTo>
                <a:lnTo>
                  <a:pt x="664" y="59"/>
                </a:lnTo>
                <a:lnTo>
                  <a:pt x="664" y="54"/>
                </a:lnTo>
                <a:lnTo>
                  <a:pt x="669" y="59"/>
                </a:lnTo>
                <a:lnTo>
                  <a:pt x="678" y="54"/>
                </a:lnTo>
                <a:lnTo>
                  <a:pt x="678" y="54"/>
                </a:lnTo>
                <a:lnTo>
                  <a:pt x="682" y="50"/>
                </a:lnTo>
                <a:lnTo>
                  <a:pt x="682" y="50"/>
                </a:lnTo>
                <a:lnTo>
                  <a:pt x="687" y="50"/>
                </a:lnTo>
                <a:lnTo>
                  <a:pt x="696" y="45"/>
                </a:lnTo>
                <a:lnTo>
                  <a:pt x="700" y="45"/>
                </a:lnTo>
                <a:lnTo>
                  <a:pt x="700" y="45"/>
                </a:lnTo>
                <a:lnTo>
                  <a:pt x="705" y="45"/>
                </a:lnTo>
                <a:lnTo>
                  <a:pt x="709" y="41"/>
                </a:lnTo>
                <a:lnTo>
                  <a:pt x="714" y="41"/>
                </a:lnTo>
                <a:lnTo>
                  <a:pt x="718" y="41"/>
                </a:lnTo>
                <a:lnTo>
                  <a:pt x="718" y="41"/>
                </a:lnTo>
                <a:lnTo>
                  <a:pt x="714" y="41"/>
                </a:lnTo>
                <a:lnTo>
                  <a:pt x="714" y="41"/>
                </a:lnTo>
                <a:lnTo>
                  <a:pt x="714" y="41"/>
                </a:lnTo>
                <a:lnTo>
                  <a:pt x="714" y="41"/>
                </a:lnTo>
                <a:lnTo>
                  <a:pt x="709" y="41"/>
                </a:lnTo>
                <a:lnTo>
                  <a:pt x="709" y="41"/>
                </a:lnTo>
                <a:lnTo>
                  <a:pt x="709" y="41"/>
                </a:lnTo>
                <a:lnTo>
                  <a:pt x="709" y="41"/>
                </a:lnTo>
                <a:lnTo>
                  <a:pt x="709" y="41"/>
                </a:lnTo>
                <a:lnTo>
                  <a:pt x="705" y="41"/>
                </a:lnTo>
                <a:lnTo>
                  <a:pt x="705" y="36"/>
                </a:lnTo>
                <a:lnTo>
                  <a:pt x="709" y="36"/>
                </a:lnTo>
                <a:lnTo>
                  <a:pt x="709" y="36"/>
                </a:lnTo>
                <a:lnTo>
                  <a:pt x="709" y="36"/>
                </a:lnTo>
                <a:lnTo>
                  <a:pt x="714" y="36"/>
                </a:lnTo>
                <a:lnTo>
                  <a:pt x="714" y="36"/>
                </a:lnTo>
                <a:lnTo>
                  <a:pt x="718" y="36"/>
                </a:lnTo>
                <a:lnTo>
                  <a:pt x="718" y="36"/>
                </a:lnTo>
                <a:lnTo>
                  <a:pt x="718" y="36"/>
                </a:lnTo>
                <a:lnTo>
                  <a:pt x="718" y="36"/>
                </a:lnTo>
                <a:lnTo>
                  <a:pt x="728" y="36"/>
                </a:lnTo>
                <a:lnTo>
                  <a:pt x="728" y="36"/>
                </a:lnTo>
                <a:lnTo>
                  <a:pt x="732" y="36"/>
                </a:lnTo>
                <a:lnTo>
                  <a:pt x="732" y="36"/>
                </a:lnTo>
                <a:lnTo>
                  <a:pt x="737" y="36"/>
                </a:lnTo>
                <a:lnTo>
                  <a:pt x="737" y="36"/>
                </a:lnTo>
                <a:lnTo>
                  <a:pt x="737" y="41"/>
                </a:lnTo>
                <a:lnTo>
                  <a:pt x="737" y="41"/>
                </a:lnTo>
                <a:lnTo>
                  <a:pt x="737" y="36"/>
                </a:lnTo>
                <a:lnTo>
                  <a:pt x="741" y="36"/>
                </a:lnTo>
                <a:lnTo>
                  <a:pt x="741" y="36"/>
                </a:lnTo>
                <a:lnTo>
                  <a:pt x="746" y="36"/>
                </a:lnTo>
                <a:lnTo>
                  <a:pt x="746" y="41"/>
                </a:lnTo>
                <a:lnTo>
                  <a:pt x="746" y="36"/>
                </a:lnTo>
                <a:lnTo>
                  <a:pt x="750" y="36"/>
                </a:lnTo>
                <a:lnTo>
                  <a:pt x="750" y="36"/>
                </a:lnTo>
                <a:lnTo>
                  <a:pt x="750" y="36"/>
                </a:lnTo>
                <a:lnTo>
                  <a:pt x="755" y="36"/>
                </a:lnTo>
                <a:lnTo>
                  <a:pt x="750" y="36"/>
                </a:lnTo>
                <a:lnTo>
                  <a:pt x="755" y="36"/>
                </a:lnTo>
                <a:lnTo>
                  <a:pt x="755" y="32"/>
                </a:lnTo>
                <a:lnTo>
                  <a:pt x="755" y="32"/>
                </a:lnTo>
                <a:lnTo>
                  <a:pt x="755" y="32"/>
                </a:lnTo>
                <a:lnTo>
                  <a:pt x="759" y="32"/>
                </a:lnTo>
                <a:lnTo>
                  <a:pt x="759" y="32"/>
                </a:lnTo>
                <a:lnTo>
                  <a:pt x="764" y="32"/>
                </a:lnTo>
                <a:lnTo>
                  <a:pt x="764" y="32"/>
                </a:lnTo>
                <a:lnTo>
                  <a:pt x="768" y="32"/>
                </a:lnTo>
                <a:lnTo>
                  <a:pt x="773" y="32"/>
                </a:lnTo>
                <a:lnTo>
                  <a:pt x="773" y="32"/>
                </a:lnTo>
                <a:lnTo>
                  <a:pt x="773" y="36"/>
                </a:lnTo>
                <a:lnTo>
                  <a:pt x="773" y="36"/>
                </a:lnTo>
                <a:lnTo>
                  <a:pt x="773" y="36"/>
                </a:lnTo>
                <a:lnTo>
                  <a:pt x="773" y="41"/>
                </a:lnTo>
                <a:lnTo>
                  <a:pt x="777" y="41"/>
                </a:lnTo>
                <a:lnTo>
                  <a:pt x="777" y="36"/>
                </a:lnTo>
                <a:lnTo>
                  <a:pt x="777" y="36"/>
                </a:lnTo>
                <a:lnTo>
                  <a:pt x="777" y="36"/>
                </a:lnTo>
                <a:lnTo>
                  <a:pt x="773" y="32"/>
                </a:lnTo>
                <a:lnTo>
                  <a:pt x="768" y="32"/>
                </a:lnTo>
                <a:lnTo>
                  <a:pt x="764" y="32"/>
                </a:lnTo>
                <a:lnTo>
                  <a:pt x="759" y="27"/>
                </a:lnTo>
                <a:lnTo>
                  <a:pt x="759" y="27"/>
                </a:lnTo>
                <a:lnTo>
                  <a:pt x="755" y="27"/>
                </a:lnTo>
                <a:lnTo>
                  <a:pt x="755" y="27"/>
                </a:lnTo>
                <a:lnTo>
                  <a:pt x="764" y="27"/>
                </a:lnTo>
                <a:lnTo>
                  <a:pt x="764" y="27"/>
                </a:lnTo>
                <a:lnTo>
                  <a:pt x="768" y="27"/>
                </a:lnTo>
                <a:lnTo>
                  <a:pt x="773" y="27"/>
                </a:lnTo>
                <a:lnTo>
                  <a:pt x="777" y="27"/>
                </a:lnTo>
                <a:lnTo>
                  <a:pt x="777" y="27"/>
                </a:lnTo>
                <a:lnTo>
                  <a:pt x="782" y="27"/>
                </a:lnTo>
                <a:lnTo>
                  <a:pt x="782" y="27"/>
                </a:lnTo>
                <a:lnTo>
                  <a:pt x="777" y="23"/>
                </a:lnTo>
                <a:lnTo>
                  <a:pt x="777" y="23"/>
                </a:lnTo>
                <a:lnTo>
                  <a:pt x="773" y="23"/>
                </a:lnTo>
                <a:lnTo>
                  <a:pt x="773" y="23"/>
                </a:lnTo>
                <a:lnTo>
                  <a:pt x="773" y="23"/>
                </a:lnTo>
                <a:lnTo>
                  <a:pt x="773" y="23"/>
                </a:lnTo>
                <a:lnTo>
                  <a:pt x="768" y="18"/>
                </a:lnTo>
                <a:lnTo>
                  <a:pt x="768" y="18"/>
                </a:lnTo>
                <a:lnTo>
                  <a:pt x="768" y="18"/>
                </a:lnTo>
                <a:lnTo>
                  <a:pt x="768" y="18"/>
                </a:lnTo>
                <a:lnTo>
                  <a:pt x="768" y="14"/>
                </a:lnTo>
                <a:lnTo>
                  <a:pt x="768" y="14"/>
                </a:lnTo>
                <a:lnTo>
                  <a:pt x="773" y="9"/>
                </a:lnTo>
                <a:lnTo>
                  <a:pt x="773" y="4"/>
                </a:lnTo>
                <a:lnTo>
                  <a:pt x="777" y="4"/>
                </a:lnTo>
                <a:lnTo>
                  <a:pt x="777" y="4"/>
                </a:lnTo>
                <a:lnTo>
                  <a:pt x="782" y="4"/>
                </a:lnTo>
                <a:lnTo>
                  <a:pt x="782" y="0"/>
                </a:lnTo>
                <a:lnTo>
                  <a:pt x="791"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4" name="Freeform 140">
            <a:extLst>
              <a:ext uri="{FF2B5EF4-FFF2-40B4-BE49-F238E27FC236}">
                <a16:creationId xmlns:a16="http://schemas.microsoft.com/office/drawing/2014/main" id="{967894AF-D927-7E45-8091-6FC1AC9F30CE}"/>
              </a:ext>
            </a:extLst>
          </p:cNvPr>
          <p:cNvSpPr>
            <a:spLocks/>
          </p:cNvSpPr>
          <p:nvPr/>
        </p:nvSpPr>
        <p:spPr bwMode="auto">
          <a:xfrm>
            <a:off x="6643571" y="4291276"/>
            <a:ext cx="88826" cy="77927"/>
          </a:xfrm>
          <a:custGeom>
            <a:avLst/>
            <a:gdLst>
              <a:gd name="T0" fmla="*/ 37 w 37"/>
              <a:gd name="T1" fmla="*/ 9 h 32"/>
              <a:gd name="T2" fmla="*/ 37 w 37"/>
              <a:gd name="T3" fmla="*/ 14 h 32"/>
              <a:gd name="T4" fmla="*/ 37 w 37"/>
              <a:gd name="T5" fmla="*/ 18 h 32"/>
              <a:gd name="T6" fmla="*/ 37 w 37"/>
              <a:gd name="T7" fmla="*/ 18 h 32"/>
              <a:gd name="T8" fmla="*/ 37 w 37"/>
              <a:gd name="T9" fmla="*/ 23 h 32"/>
              <a:gd name="T10" fmla="*/ 37 w 37"/>
              <a:gd name="T11" fmla="*/ 23 h 32"/>
              <a:gd name="T12" fmla="*/ 32 w 37"/>
              <a:gd name="T13" fmla="*/ 23 h 32"/>
              <a:gd name="T14" fmla="*/ 32 w 37"/>
              <a:gd name="T15" fmla="*/ 27 h 32"/>
              <a:gd name="T16" fmla="*/ 32 w 37"/>
              <a:gd name="T17" fmla="*/ 23 h 32"/>
              <a:gd name="T18" fmla="*/ 28 w 37"/>
              <a:gd name="T19" fmla="*/ 23 h 32"/>
              <a:gd name="T20" fmla="*/ 23 w 37"/>
              <a:gd name="T21" fmla="*/ 23 h 32"/>
              <a:gd name="T22" fmla="*/ 23 w 37"/>
              <a:gd name="T23" fmla="*/ 27 h 32"/>
              <a:gd name="T24" fmla="*/ 23 w 37"/>
              <a:gd name="T25" fmla="*/ 23 h 32"/>
              <a:gd name="T26" fmla="*/ 19 w 37"/>
              <a:gd name="T27" fmla="*/ 27 h 32"/>
              <a:gd name="T28" fmla="*/ 19 w 37"/>
              <a:gd name="T29" fmla="*/ 32 h 32"/>
              <a:gd name="T30" fmla="*/ 19 w 37"/>
              <a:gd name="T31" fmla="*/ 32 h 32"/>
              <a:gd name="T32" fmla="*/ 14 w 37"/>
              <a:gd name="T33" fmla="*/ 32 h 32"/>
              <a:gd name="T34" fmla="*/ 9 w 37"/>
              <a:gd name="T35" fmla="*/ 32 h 32"/>
              <a:gd name="T36" fmla="*/ 9 w 37"/>
              <a:gd name="T37" fmla="*/ 27 h 32"/>
              <a:gd name="T38" fmla="*/ 5 w 37"/>
              <a:gd name="T39" fmla="*/ 27 h 32"/>
              <a:gd name="T40" fmla="*/ 5 w 37"/>
              <a:gd name="T41" fmla="*/ 32 h 32"/>
              <a:gd name="T42" fmla="*/ 0 w 37"/>
              <a:gd name="T43" fmla="*/ 32 h 32"/>
              <a:gd name="T44" fmla="*/ 0 w 37"/>
              <a:gd name="T45" fmla="*/ 27 h 32"/>
              <a:gd name="T46" fmla="*/ 5 w 37"/>
              <a:gd name="T47" fmla="*/ 23 h 32"/>
              <a:gd name="T48" fmla="*/ 5 w 37"/>
              <a:gd name="T49" fmla="*/ 23 h 32"/>
              <a:gd name="T50" fmla="*/ 5 w 37"/>
              <a:gd name="T51" fmla="*/ 18 h 32"/>
              <a:gd name="T52" fmla="*/ 5 w 37"/>
              <a:gd name="T53" fmla="*/ 14 h 32"/>
              <a:gd name="T54" fmla="*/ 9 w 37"/>
              <a:gd name="T55" fmla="*/ 14 h 32"/>
              <a:gd name="T56" fmla="*/ 9 w 37"/>
              <a:gd name="T57" fmla="*/ 9 h 32"/>
              <a:gd name="T58" fmla="*/ 14 w 37"/>
              <a:gd name="T59" fmla="*/ 9 h 32"/>
              <a:gd name="T60" fmla="*/ 14 w 37"/>
              <a:gd name="T61" fmla="*/ 5 h 32"/>
              <a:gd name="T62" fmla="*/ 19 w 37"/>
              <a:gd name="T63" fmla="*/ 5 h 32"/>
              <a:gd name="T64" fmla="*/ 19 w 37"/>
              <a:gd name="T65" fmla="*/ 9 h 32"/>
              <a:gd name="T66" fmla="*/ 23 w 37"/>
              <a:gd name="T67" fmla="*/ 9 h 32"/>
              <a:gd name="T68" fmla="*/ 23 w 37"/>
              <a:gd name="T69" fmla="*/ 5 h 32"/>
              <a:gd name="T70" fmla="*/ 28 w 37"/>
              <a:gd name="T71" fmla="*/ 5 h 32"/>
              <a:gd name="T72" fmla="*/ 28 w 37"/>
              <a:gd name="T73" fmla="*/ 0 h 32"/>
              <a:gd name="T74" fmla="*/ 28 w 37"/>
              <a:gd name="T75" fmla="*/ 0 h 32"/>
              <a:gd name="T76" fmla="*/ 32 w 37"/>
              <a:gd name="T77" fmla="*/ 0 h 32"/>
              <a:gd name="T78" fmla="*/ 32 w 37"/>
              <a:gd name="T79" fmla="*/ 0 h 32"/>
              <a:gd name="T80" fmla="*/ 32 w 37"/>
              <a:gd name="T81" fmla="*/ 5 h 32"/>
              <a:gd name="T82" fmla="*/ 37 w 37"/>
              <a:gd name="T8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32">
                <a:moveTo>
                  <a:pt x="37" y="9"/>
                </a:moveTo>
                <a:lnTo>
                  <a:pt x="37" y="9"/>
                </a:lnTo>
                <a:lnTo>
                  <a:pt x="37" y="9"/>
                </a:lnTo>
                <a:lnTo>
                  <a:pt x="37" y="14"/>
                </a:lnTo>
                <a:lnTo>
                  <a:pt x="37" y="14"/>
                </a:lnTo>
                <a:lnTo>
                  <a:pt x="37" y="18"/>
                </a:lnTo>
                <a:lnTo>
                  <a:pt x="37" y="18"/>
                </a:lnTo>
                <a:lnTo>
                  <a:pt x="37" y="18"/>
                </a:lnTo>
                <a:lnTo>
                  <a:pt x="37" y="23"/>
                </a:lnTo>
                <a:lnTo>
                  <a:pt x="37" y="23"/>
                </a:lnTo>
                <a:lnTo>
                  <a:pt x="37" y="23"/>
                </a:lnTo>
                <a:lnTo>
                  <a:pt x="37" y="23"/>
                </a:lnTo>
                <a:lnTo>
                  <a:pt x="37" y="23"/>
                </a:lnTo>
                <a:lnTo>
                  <a:pt x="32" y="23"/>
                </a:lnTo>
                <a:lnTo>
                  <a:pt x="32" y="27"/>
                </a:lnTo>
                <a:lnTo>
                  <a:pt x="32" y="27"/>
                </a:lnTo>
                <a:lnTo>
                  <a:pt x="32" y="27"/>
                </a:lnTo>
                <a:lnTo>
                  <a:pt x="32" y="23"/>
                </a:lnTo>
                <a:lnTo>
                  <a:pt x="28" y="23"/>
                </a:lnTo>
                <a:lnTo>
                  <a:pt x="28" y="23"/>
                </a:lnTo>
                <a:lnTo>
                  <a:pt x="28" y="23"/>
                </a:lnTo>
                <a:lnTo>
                  <a:pt x="23" y="23"/>
                </a:lnTo>
                <a:lnTo>
                  <a:pt x="23" y="27"/>
                </a:lnTo>
                <a:lnTo>
                  <a:pt x="23" y="27"/>
                </a:lnTo>
                <a:lnTo>
                  <a:pt x="23" y="27"/>
                </a:lnTo>
                <a:lnTo>
                  <a:pt x="23" y="23"/>
                </a:lnTo>
                <a:lnTo>
                  <a:pt x="23" y="23"/>
                </a:lnTo>
                <a:lnTo>
                  <a:pt x="19" y="27"/>
                </a:lnTo>
                <a:lnTo>
                  <a:pt x="19" y="32"/>
                </a:lnTo>
                <a:lnTo>
                  <a:pt x="19" y="32"/>
                </a:lnTo>
                <a:lnTo>
                  <a:pt x="19" y="32"/>
                </a:lnTo>
                <a:lnTo>
                  <a:pt x="19" y="32"/>
                </a:lnTo>
                <a:lnTo>
                  <a:pt x="14" y="32"/>
                </a:lnTo>
                <a:lnTo>
                  <a:pt x="14" y="32"/>
                </a:lnTo>
                <a:lnTo>
                  <a:pt x="9" y="32"/>
                </a:lnTo>
                <a:lnTo>
                  <a:pt x="9" y="32"/>
                </a:lnTo>
                <a:lnTo>
                  <a:pt x="9" y="32"/>
                </a:lnTo>
                <a:lnTo>
                  <a:pt x="9" y="27"/>
                </a:lnTo>
                <a:lnTo>
                  <a:pt x="5" y="27"/>
                </a:lnTo>
                <a:lnTo>
                  <a:pt x="5" y="27"/>
                </a:lnTo>
                <a:lnTo>
                  <a:pt x="5" y="32"/>
                </a:lnTo>
                <a:lnTo>
                  <a:pt x="5" y="32"/>
                </a:lnTo>
                <a:lnTo>
                  <a:pt x="5" y="32"/>
                </a:lnTo>
                <a:lnTo>
                  <a:pt x="0" y="32"/>
                </a:lnTo>
                <a:lnTo>
                  <a:pt x="0" y="27"/>
                </a:lnTo>
                <a:lnTo>
                  <a:pt x="0" y="27"/>
                </a:lnTo>
                <a:lnTo>
                  <a:pt x="0" y="27"/>
                </a:lnTo>
                <a:lnTo>
                  <a:pt x="5" y="23"/>
                </a:lnTo>
                <a:lnTo>
                  <a:pt x="5" y="23"/>
                </a:lnTo>
                <a:lnTo>
                  <a:pt x="5" y="23"/>
                </a:lnTo>
                <a:lnTo>
                  <a:pt x="5" y="23"/>
                </a:lnTo>
                <a:lnTo>
                  <a:pt x="5" y="18"/>
                </a:lnTo>
                <a:lnTo>
                  <a:pt x="5" y="18"/>
                </a:lnTo>
                <a:lnTo>
                  <a:pt x="5" y="14"/>
                </a:lnTo>
                <a:lnTo>
                  <a:pt x="5" y="14"/>
                </a:lnTo>
                <a:lnTo>
                  <a:pt x="9" y="14"/>
                </a:lnTo>
                <a:lnTo>
                  <a:pt x="9" y="9"/>
                </a:lnTo>
                <a:lnTo>
                  <a:pt x="9" y="9"/>
                </a:lnTo>
                <a:lnTo>
                  <a:pt x="9" y="9"/>
                </a:lnTo>
                <a:lnTo>
                  <a:pt x="14" y="9"/>
                </a:lnTo>
                <a:lnTo>
                  <a:pt x="14" y="5"/>
                </a:lnTo>
                <a:lnTo>
                  <a:pt x="14" y="5"/>
                </a:lnTo>
                <a:lnTo>
                  <a:pt x="14" y="5"/>
                </a:lnTo>
                <a:lnTo>
                  <a:pt x="19" y="5"/>
                </a:lnTo>
                <a:lnTo>
                  <a:pt x="19" y="5"/>
                </a:lnTo>
                <a:lnTo>
                  <a:pt x="19" y="9"/>
                </a:lnTo>
                <a:lnTo>
                  <a:pt x="19" y="9"/>
                </a:lnTo>
                <a:lnTo>
                  <a:pt x="23" y="9"/>
                </a:lnTo>
                <a:lnTo>
                  <a:pt x="23" y="9"/>
                </a:lnTo>
                <a:lnTo>
                  <a:pt x="23" y="5"/>
                </a:lnTo>
                <a:lnTo>
                  <a:pt x="23" y="5"/>
                </a:lnTo>
                <a:lnTo>
                  <a:pt x="28" y="5"/>
                </a:lnTo>
                <a:lnTo>
                  <a:pt x="28" y="0"/>
                </a:lnTo>
                <a:lnTo>
                  <a:pt x="28" y="0"/>
                </a:lnTo>
                <a:lnTo>
                  <a:pt x="28" y="0"/>
                </a:lnTo>
                <a:lnTo>
                  <a:pt x="28" y="0"/>
                </a:lnTo>
                <a:lnTo>
                  <a:pt x="32" y="0"/>
                </a:lnTo>
                <a:lnTo>
                  <a:pt x="32" y="0"/>
                </a:lnTo>
                <a:lnTo>
                  <a:pt x="32" y="0"/>
                </a:lnTo>
                <a:lnTo>
                  <a:pt x="32" y="0"/>
                </a:lnTo>
                <a:lnTo>
                  <a:pt x="32" y="5"/>
                </a:lnTo>
                <a:lnTo>
                  <a:pt x="32" y="5"/>
                </a:lnTo>
                <a:lnTo>
                  <a:pt x="37" y="5"/>
                </a:lnTo>
                <a:lnTo>
                  <a:pt x="37"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5" name="Freeform 141">
            <a:extLst>
              <a:ext uri="{FF2B5EF4-FFF2-40B4-BE49-F238E27FC236}">
                <a16:creationId xmlns:a16="http://schemas.microsoft.com/office/drawing/2014/main" id="{8D15B935-4885-0749-A205-44A27B9F79DB}"/>
              </a:ext>
            </a:extLst>
          </p:cNvPr>
          <p:cNvSpPr>
            <a:spLocks/>
          </p:cNvSpPr>
          <p:nvPr/>
        </p:nvSpPr>
        <p:spPr bwMode="auto">
          <a:xfrm>
            <a:off x="4747031" y="2971386"/>
            <a:ext cx="367305" cy="319015"/>
          </a:xfrm>
          <a:custGeom>
            <a:avLst/>
            <a:gdLst>
              <a:gd name="T0" fmla="*/ 149 w 153"/>
              <a:gd name="T1" fmla="*/ 18 h 131"/>
              <a:gd name="T2" fmla="*/ 149 w 153"/>
              <a:gd name="T3" fmla="*/ 31 h 131"/>
              <a:gd name="T4" fmla="*/ 135 w 153"/>
              <a:gd name="T5" fmla="*/ 31 h 131"/>
              <a:gd name="T6" fmla="*/ 126 w 153"/>
              <a:gd name="T7" fmla="*/ 31 h 131"/>
              <a:gd name="T8" fmla="*/ 113 w 153"/>
              <a:gd name="T9" fmla="*/ 31 h 131"/>
              <a:gd name="T10" fmla="*/ 99 w 153"/>
              <a:gd name="T11" fmla="*/ 31 h 131"/>
              <a:gd name="T12" fmla="*/ 95 w 153"/>
              <a:gd name="T13" fmla="*/ 36 h 131"/>
              <a:gd name="T14" fmla="*/ 95 w 153"/>
              <a:gd name="T15" fmla="*/ 49 h 131"/>
              <a:gd name="T16" fmla="*/ 95 w 153"/>
              <a:gd name="T17" fmla="*/ 58 h 131"/>
              <a:gd name="T18" fmla="*/ 90 w 153"/>
              <a:gd name="T19" fmla="*/ 67 h 131"/>
              <a:gd name="T20" fmla="*/ 90 w 153"/>
              <a:gd name="T21" fmla="*/ 76 h 131"/>
              <a:gd name="T22" fmla="*/ 86 w 153"/>
              <a:gd name="T23" fmla="*/ 81 h 131"/>
              <a:gd name="T24" fmla="*/ 77 w 153"/>
              <a:gd name="T25" fmla="*/ 85 h 131"/>
              <a:gd name="T26" fmla="*/ 72 w 153"/>
              <a:gd name="T27" fmla="*/ 94 h 131"/>
              <a:gd name="T28" fmla="*/ 72 w 153"/>
              <a:gd name="T29" fmla="*/ 99 h 131"/>
              <a:gd name="T30" fmla="*/ 72 w 153"/>
              <a:gd name="T31" fmla="*/ 108 h 131"/>
              <a:gd name="T32" fmla="*/ 72 w 153"/>
              <a:gd name="T33" fmla="*/ 122 h 131"/>
              <a:gd name="T34" fmla="*/ 59 w 153"/>
              <a:gd name="T35" fmla="*/ 122 h 131"/>
              <a:gd name="T36" fmla="*/ 41 w 153"/>
              <a:gd name="T37" fmla="*/ 122 h 131"/>
              <a:gd name="T38" fmla="*/ 27 w 153"/>
              <a:gd name="T39" fmla="*/ 122 h 131"/>
              <a:gd name="T40" fmla="*/ 9 w 153"/>
              <a:gd name="T41" fmla="*/ 122 h 131"/>
              <a:gd name="T42" fmla="*/ 4 w 153"/>
              <a:gd name="T43" fmla="*/ 126 h 131"/>
              <a:gd name="T44" fmla="*/ 4 w 153"/>
              <a:gd name="T45" fmla="*/ 117 h 131"/>
              <a:gd name="T46" fmla="*/ 9 w 153"/>
              <a:gd name="T47" fmla="*/ 117 h 131"/>
              <a:gd name="T48" fmla="*/ 22 w 153"/>
              <a:gd name="T49" fmla="*/ 117 h 131"/>
              <a:gd name="T50" fmla="*/ 31 w 153"/>
              <a:gd name="T51" fmla="*/ 117 h 131"/>
              <a:gd name="T52" fmla="*/ 41 w 153"/>
              <a:gd name="T53" fmla="*/ 117 h 131"/>
              <a:gd name="T54" fmla="*/ 45 w 153"/>
              <a:gd name="T55" fmla="*/ 113 h 131"/>
              <a:gd name="T56" fmla="*/ 50 w 153"/>
              <a:gd name="T57" fmla="*/ 108 h 131"/>
              <a:gd name="T58" fmla="*/ 50 w 153"/>
              <a:gd name="T59" fmla="*/ 104 h 131"/>
              <a:gd name="T60" fmla="*/ 54 w 153"/>
              <a:gd name="T61" fmla="*/ 94 h 131"/>
              <a:gd name="T62" fmla="*/ 54 w 153"/>
              <a:gd name="T63" fmla="*/ 85 h 131"/>
              <a:gd name="T64" fmla="*/ 59 w 153"/>
              <a:gd name="T65" fmla="*/ 76 h 131"/>
              <a:gd name="T66" fmla="*/ 63 w 153"/>
              <a:gd name="T67" fmla="*/ 72 h 131"/>
              <a:gd name="T68" fmla="*/ 72 w 153"/>
              <a:gd name="T69" fmla="*/ 72 h 131"/>
              <a:gd name="T70" fmla="*/ 72 w 153"/>
              <a:gd name="T71" fmla="*/ 63 h 131"/>
              <a:gd name="T72" fmla="*/ 77 w 153"/>
              <a:gd name="T73" fmla="*/ 58 h 131"/>
              <a:gd name="T74" fmla="*/ 86 w 153"/>
              <a:gd name="T75" fmla="*/ 54 h 131"/>
              <a:gd name="T76" fmla="*/ 86 w 153"/>
              <a:gd name="T77" fmla="*/ 49 h 131"/>
              <a:gd name="T78" fmla="*/ 90 w 153"/>
              <a:gd name="T79" fmla="*/ 40 h 131"/>
              <a:gd name="T80" fmla="*/ 95 w 153"/>
              <a:gd name="T81" fmla="*/ 36 h 131"/>
              <a:gd name="T82" fmla="*/ 95 w 153"/>
              <a:gd name="T83" fmla="*/ 31 h 131"/>
              <a:gd name="T84" fmla="*/ 99 w 153"/>
              <a:gd name="T85" fmla="*/ 31 h 131"/>
              <a:gd name="T86" fmla="*/ 104 w 153"/>
              <a:gd name="T87" fmla="*/ 27 h 131"/>
              <a:gd name="T88" fmla="*/ 104 w 153"/>
              <a:gd name="T89" fmla="*/ 22 h 131"/>
              <a:gd name="T90" fmla="*/ 108 w 153"/>
              <a:gd name="T91" fmla="*/ 18 h 131"/>
              <a:gd name="T92" fmla="*/ 113 w 153"/>
              <a:gd name="T93" fmla="*/ 13 h 131"/>
              <a:gd name="T94" fmla="*/ 117 w 153"/>
              <a:gd name="T95" fmla="*/ 13 h 131"/>
              <a:gd name="T96" fmla="*/ 126 w 153"/>
              <a:gd name="T97" fmla="*/ 18 h 131"/>
              <a:gd name="T98" fmla="*/ 126 w 153"/>
              <a:gd name="T99" fmla="*/ 13 h 131"/>
              <a:gd name="T100" fmla="*/ 135 w 153"/>
              <a:gd name="T101" fmla="*/ 18 h 131"/>
              <a:gd name="T102" fmla="*/ 140 w 153"/>
              <a:gd name="T103" fmla="*/ 13 h 131"/>
              <a:gd name="T104" fmla="*/ 144 w 153"/>
              <a:gd name="T105" fmla="*/ 13 h 131"/>
              <a:gd name="T106" fmla="*/ 149 w 153"/>
              <a:gd name="T107" fmla="*/ 9 h 131"/>
              <a:gd name="T108" fmla="*/ 149 w 153"/>
              <a:gd name="T109" fmla="*/ 9 h 131"/>
              <a:gd name="T110" fmla="*/ 149 w 153"/>
              <a:gd name="T111" fmla="*/ 4 h 131"/>
              <a:gd name="T112" fmla="*/ 153 w 153"/>
              <a:gd name="T113" fmla="*/ 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3" h="131">
                <a:moveTo>
                  <a:pt x="153" y="13"/>
                </a:moveTo>
                <a:lnTo>
                  <a:pt x="153" y="13"/>
                </a:lnTo>
                <a:lnTo>
                  <a:pt x="149" y="13"/>
                </a:lnTo>
                <a:lnTo>
                  <a:pt x="149" y="18"/>
                </a:lnTo>
                <a:lnTo>
                  <a:pt x="149" y="22"/>
                </a:lnTo>
                <a:lnTo>
                  <a:pt x="149" y="27"/>
                </a:lnTo>
                <a:lnTo>
                  <a:pt x="149" y="31"/>
                </a:lnTo>
                <a:lnTo>
                  <a:pt x="149" y="31"/>
                </a:lnTo>
                <a:lnTo>
                  <a:pt x="144" y="31"/>
                </a:lnTo>
                <a:lnTo>
                  <a:pt x="144" y="31"/>
                </a:lnTo>
                <a:lnTo>
                  <a:pt x="140" y="31"/>
                </a:lnTo>
                <a:lnTo>
                  <a:pt x="135" y="31"/>
                </a:lnTo>
                <a:lnTo>
                  <a:pt x="135" y="31"/>
                </a:lnTo>
                <a:lnTo>
                  <a:pt x="131" y="31"/>
                </a:lnTo>
                <a:lnTo>
                  <a:pt x="126" y="31"/>
                </a:lnTo>
                <a:lnTo>
                  <a:pt x="126" y="31"/>
                </a:lnTo>
                <a:lnTo>
                  <a:pt x="122" y="31"/>
                </a:lnTo>
                <a:lnTo>
                  <a:pt x="117" y="31"/>
                </a:lnTo>
                <a:lnTo>
                  <a:pt x="117" y="31"/>
                </a:lnTo>
                <a:lnTo>
                  <a:pt x="113" y="31"/>
                </a:lnTo>
                <a:lnTo>
                  <a:pt x="108" y="31"/>
                </a:lnTo>
                <a:lnTo>
                  <a:pt x="108" y="31"/>
                </a:lnTo>
                <a:lnTo>
                  <a:pt x="104" y="31"/>
                </a:lnTo>
                <a:lnTo>
                  <a:pt x="99" y="31"/>
                </a:lnTo>
                <a:lnTo>
                  <a:pt x="95" y="31"/>
                </a:lnTo>
                <a:lnTo>
                  <a:pt x="95" y="31"/>
                </a:lnTo>
                <a:lnTo>
                  <a:pt x="95" y="36"/>
                </a:lnTo>
                <a:lnTo>
                  <a:pt x="95" y="36"/>
                </a:lnTo>
                <a:lnTo>
                  <a:pt x="95" y="40"/>
                </a:lnTo>
                <a:lnTo>
                  <a:pt x="95" y="40"/>
                </a:lnTo>
                <a:lnTo>
                  <a:pt x="95" y="45"/>
                </a:lnTo>
                <a:lnTo>
                  <a:pt x="95" y="49"/>
                </a:lnTo>
                <a:lnTo>
                  <a:pt x="95" y="49"/>
                </a:lnTo>
                <a:lnTo>
                  <a:pt x="95" y="54"/>
                </a:lnTo>
                <a:lnTo>
                  <a:pt x="95" y="54"/>
                </a:lnTo>
                <a:lnTo>
                  <a:pt x="95" y="58"/>
                </a:lnTo>
                <a:lnTo>
                  <a:pt x="90" y="58"/>
                </a:lnTo>
                <a:lnTo>
                  <a:pt x="90" y="63"/>
                </a:lnTo>
                <a:lnTo>
                  <a:pt x="90" y="67"/>
                </a:lnTo>
                <a:lnTo>
                  <a:pt x="90" y="67"/>
                </a:lnTo>
                <a:lnTo>
                  <a:pt x="90" y="72"/>
                </a:lnTo>
                <a:lnTo>
                  <a:pt x="90" y="72"/>
                </a:lnTo>
                <a:lnTo>
                  <a:pt x="90" y="76"/>
                </a:lnTo>
                <a:lnTo>
                  <a:pt x="90" y="76"/>
                </a:lnTo>
                <a:lnTo>
                  <a:pt x="90" y="81"/>
                </a:lnTo>
                <a:lnTo>
                  <a:pt x="90" y="81"/>
                </a:lnTo>
                <a:lnTo>
                  <a:pt x="86" y="81"/>
                </a:lnTo>
                <a:lnTo>
                  <a:pt x="86" y="81"/>
                </a:lnTo>
                <a:lnTo>
                  <a:pt x="81" y="81"/>
                </a:lnTo>
                <a:lnTo>
                  <a:pt x="81" y="85"/>
                </a:lnTo>
                <a:lnTo>
                  <a:pt x="77" y="85"/>
                </a:lnTo>
                <a:lnTo>
                  <a:pt x="77" y="85"/>
                </a:lnTo>
                <a:lnTo>
                  <a:pt x="72" y="90"/>
                </a:lnTo>
                <a:lnTo>
                  <a:pt x="72" y="90"/>
                </a:lnTo>
                <a:lnTo>
                  <a:pt x="72" y="90"/>
                </a:lnTo>
                <a:lnTo>
                  <a:pt x="72" y="94"/>
                </a:lnTo>
                <a:lnTo>
                  <a:pt x="72" y="94"/>
                </a:lnTo>
                <a:lnTo>
                  <a:pt x="72" y="99"/>
                </a:lnTo>
                <a:lnTo>
                  <a:pt x="72" y="99"/>
                </a:lnTo>
                <a:lnTo>
                  <a:pt x="72" y="99"/>
                </a:lnTo>
                <a:lnTo>
                  <a:pt x="72" y="104"/>
                </a:lnTo>
                <a:lnTo>
                  <a:pt x="72" y="104"/>
                </a:lnTo>
                <a:lnTo>
                  <a:pt x="72" y="108"/>
                </a:lnTo>
                <a:lnTo>
                  <a:pt x="72" y="108"/>
                </a:lnTo>
                <a:lnTo>
                  <a:pt x="72" y="113"/>
                </a:lnTo>
                <a:lnTo>
                  <a:pt x="72" y="117"/>
                </a:lnTo>
                <a:lnTo>
                  <a:pt x="72" y="117"/>
                </a:lnTo>
                <a:lnTo>
                  <a:pt x="72" y="122"/>
                </a:lnTo>
                <a:lnTo>
                  <a:pt x="68" y="122"/>
                </a:lnTo>
                <a:lnTo>
                  <a:pt x="63" y="122"/>
                </a:lnTo>
                <a:lnTo>
                  <a:pt x="63" y="122"/>
                </a:lnTo>
                <a:lnTo>
                  <a:pt x="59" y="122"/>
                </a:lnTo>
                <a:lnTo>
                  <a:pt x="54" y="122"/>
                </a:lnTo>
                <a:lnTo>
                  <a:pt x="50" y="122"/>
                </a:lnTo>
                <a:lnTo>
                  <a:pt x="45" y="122"/>
                </a:lnTo>
                <a:lnTo>
                  <a:pt x="41" y="122"/>
                </a:lnTo>
                <a:lnTo>
                  <a:pt x="36" y="122"/>
                </a:lnTo>
                <a:lnTo>
                  <a:pt x="36" y="122"/>
                </a:lnTo>
                <a:lnTo>
                  <a:pt x="31" y="122"/>
                </a:lnTo>
                <a:lnTo>
                  <a:pt x="27" y="122"/>
                </a:lnTo>
                <a:lnTo>
                  <a:pt x="22" y="122"/>
                </a:lnTo>
                <a:lnTo>
                  <a:pt x="18" y="122"/>
                </a:lnTo>
                <a:lnTo>
                  <a:pt x="13" y="122"/>
                </a:lnTo>
                <a:lnTo>
                  <a:pt x="9" y="122"/>
                </a:lnTo>
                <a:lnTo>
                  <a:pt x="9" y="122"/>
                </a:lnTo>
                <a:lnTo>
                  <a:pt x="4" y="122"/>
                </a:lnTo>
                <a:lnTo>
                  <a:pt x="4" y="122"/>
                </a:lnTo>
                <a:lnTo>
                  <a:pt x="4" y="126"/>
                </a:lnTo>
                <a:lnTo>
                  <a:pt x="4" y="126"/>
                </a:lnTo>
                <a:lnTo>
                  <a:pt x="4" y="131"/>
                </a:lnTo>
                <a:lnTo>
                  <a:pt x="0" y="126"/>
                </a:lnTo>
                <a:lnTo>
                  <a:pt x="4" y="117"/>
                </a:lnTo>
                <a:lnTo>
                  <a:pt x="4" y="117"/>
                </a:lnTo>
                <a:lnTo>
                  <a:pt x="4" y="117"/>
                </a:lnTo>
                <a:lnTo>
                  <a:pt x="4" y="117"/>
                </a:lnTo>
                <a:lnTo>
                  <a:pt x="9" y="117"/>
                </a:lnTo>
                <a:lnTo>
                  <a:pt x="13" y="117"/>
                </a:lnTo>
                <a:lnTo>
                  <a:pt x="18" y="117"/>
                </a:lnTo>
                <a:lnTo>
                  <a:pt x="22" y="117"/>
                </a:lnTo>
                <a:lnTo>
                  <a:pt x="22" y="117"/>
                </a:lnTo>
                <a:lnTo>
                  <a:pt x="27" y="117"/>
                </a:lnTo>
                <a:lnTo>
                  <a:pt x="27" y="117"/>
                </a:lnTo>
                <a:lnTo>
                  <a:pt x="31" y="117"/>
                </a:lnTo>
                <a:lnTo>
                  <a:pt x="31" y="117"/>
                </a:lnTo>
                <a:lnTo>
                  <a:pt x="36" y="117"/>
                </a:lnTo>
                <a:lnTo>
                  <a:pt x="41" y="117"/>
                </a:lnTo>
                <a:lnTo>
                  <a:pt x="41" y="117"/>
                </a:lnTo>
                <a:lnTo>
                  <a:pt x="41" y="117"/>
                </a:lnTo>
                <a:lnTo>
                  <a:pt x="45" y="113"/>
                </a:lnTo>
                <a:lnTo>
                  <a:pt x="45" y="113"/>
                </a:lnTo>
                <a:lnTo>
                  <a:pt x="45" y="113"/>
                </a:lnTo>
                <a:lnTo>
                  <a:pt x="45" y="113"/>
                </a:lnTo>
                <a:lnTo>
                  <a:pt x="45" y="108"/>
                </a:lnTo>
                <a:lnTo>
                  <a:pt x="45" y="108"/>
                </a:lnTo>
                <a:lnTo>
                  <a:pt x="45" y="108"/>
                </a:lnTo>
                <a:lnTo>
                  <a:pt x="50" y="108"/>
                </a:lnTo>
                <a:lnTo>
                  <a:pt x="50" y="104"/>
                </a:lnTo>
                <a:lnTo>
                  <a:pt x="50" y="104"/>
                </a:lnTo>
                <a:lnTo>
                  <a:pt x="50" y="104"/>
                </a:lnTo>
                <a:lnTo>
                  <a:pt x="50" y="104"/>
                </a:lnTo>
                <a:lnTo>
                  <a:pt x="54" y="104"/>
                </a:lnTo>
                <a:lnTo>
                  <a:pt x="54" y="99"/>
                </a:lnTo>
                <a:lnTo>
                  <a:pt x="54" y="99"/>
                </a:lnTo>
                <a:lnTo>
                  <a:pt x="54" y="94"/>
                </a:lnTo>
                <a:lnTo>
                  <a:pt x="54" y="94"/>
                </a:lnTo>
                <a:lnTo>
                  <a:pt x="54" y="90"/>
                </a:lnTo>
                <a:lnTo>
                  <a:pt x="54" y="90"/>
                </a:lnTo>
                <a:lnTo>
                  <a:pt x="54" y="85"/>
                </a:lnTo>
                <a:lnTo>
                  <a:pt x="59" y="81"/>
                </a:lnTo>
                <a:lnTo>
                  <a:pt x="59" y="81"/>
                </a:lnTo>
                <a:lnTo>
                  <a:pt x="59" y="76"/>
                </a:lnTo>
                <a:lnTo>
                  <a:pt x="59" y="76"/>
                </a:lnTo>
                <a:lnTo>
                  <a:pt x="59" y="76"/>
                </a:lnTo>
                <a:lnTo>
                  <a:pt x="59" y="76"/>
                </a:lnTo>
                <a:lnTo>
                  <a:pt x="63" y="72"/>
                </a:lnTo>
                <a:lnTo>
                  <a:pt x="63" y="72"/>
                </a:lnTo>
                <a:lnTo>
                  <a:pt x="63" y="72"/>
                </a:lnTo>
                <a:lnTo>
                  <a:pt x="68" y="72"/>
                </a:lnTo>
                <a:lnTo>
                  <a:pt x="68" y="72"/>
                </a:lnTo>
                <a:lnTo>
                  <a:pt x="72" y="72"/>
                </a:lnTo>
                <a:lnTo>
                  <a:pt x="72" y="67"/>
                </a:lnTo>
                <a:lnTo>
                  <a:pt x="72" y="67"/>
                </a:lnTo>
                <a:lnTo>
                  <a:pt x="72" y="67"/>
                </a:lnTo>
                <a:lnTo>
                  <a:pt x="72" y="63"/>
                </a:lnTo>
                <a:lnTo>
                  <a:pt x="77" y="63"/>
                </a:lnTo>
                <a:lnTo>
                  <a:pt x="77" y="63"/>
                </a:lnTo>
                <a:lnTo>
                  <a:pt x="77" y="58"/>
                </a:lnTo>
                <a:lnTo>
                  <a:pt x="77" y="58"/>
                </a:lnTo>
                <a:lnTo>
                  <a:pt x="81" y="58"/>
                </a:lnTo>
                <a:lnTo>
                  <a:pt x="81" y="58"/>
                </a:lnTo>
                <a:lnTo>
                  <a:pt x="81" y="58"/>
                </a:lnTo>
                <a:lnTo>
                  <a:pt x="86" y="54"/>
                </a:lnTo>
                <a:lnTo>
                  <a:pt x="86" y="54"/>
                </a:lnTo>
                <a:lnTo>
                  <a:pt x="86" y="54"/>
                </a:lnTo>
                <a:lnTo>
                  <a:pt x="86" y="54"/>
                </a:lnTo>
                <a:lnTo>
                  <a:pt x="86" y="49"/>
                </a:lnTo>
                <a:lnTo>
                  <a:pt x="90" y="49"/>
                </a:lnTo>
                <a:lnTo>
                  <a:pt x="90" y="45"/>
                </a:lnTo>
                <a:lnTo>
                  <a:pt x="90" y="45"/>
                </a:lnTo>
                <a:lnTo>
                  <a:pt x="90" y="40"/>
                </a:lnTo>
                <a:lnTo>
                  <a:pt x="90" y="40"/>
                </a:lnTo>
                <a:lnTo>
                  <a:pt x="90" y="36"/>
                </a:lnTo>
                <a:lnTo>
                  <a:pt x="95" y="36"/>
                </a:lnTo>
                <a:lnTo>
                  <a:pt x="95" y="36"/>
                </a:lnTo>
                <a:lnTo>
                  <a:pt x="95" y="36"/>
                </a:lnTo>
                <a:lnTo>
                  <a:pt x="95" y="31"/>
                </a:lnTo>
                <a:lnTo>
                  <a:pt x="95" y="31"/>
                </a:lnTo>
                <a:lnTo>
                  <a:pt x="95" y="31"/>
                </a:lnTo>
                <a:lnTo>
                  <a:pt x="95" y="31"/>
                </a:lnTo>
                <a:lnTo>
                  <a:pt x="95" y="31"/>
                </a:lnTo>
                <a:lnTo>
                  <a:pt x="99" y="31"/>
                </a:lnTo>
                <a:lnTo>
                  <a:pt x="99" y="31"/>
                </a:lnTo>
                <a:lnTo>
                  <a:pt x="99" y="31"/>
                </a:lnTo>
                <a:lnTo>
                  <a:pt x="99" y="27"/>
                </a:lnTo>
                <a:lnTo>
                  <a:pt x="99" y="27"/>
                </a:lnTo>
                <a:lnTo>
                  <a:pt x="104" y="27"/>
                </a:lnTo>
                <a:lnTo>
                  <a:pt x="104" y="27"/>
                </a:lnTo>
                <a:lnTo>
                  <a:pt x="104" y="22"/>
                </a:lnTo>
                <a:lnTo>
                  <a:pt x="104" y="22"/>
                </a:lnTo>
                <a:lnTo>
                  <a:pt x="104" y="22"/>
                </a:lnTo>
                <a:lnTo>
                  <a:pt x="108" y="22"/>
                </a:lnTo>
                <a:lnTo>
                  <a:pt x="108" y="18"/>
                </a:lnTo>
                <a:lnTo>
                  <a:pt x="108" y="18"/>
                </a:lnTo>
                <a:lnTo>
                  <a:pt x="108" y="18"/>
                </a:lnTo>
                <a:lnTo>
                  <a:pt x="104" y="18"/>
                </a:lnTo>
                <a:lnTo>
                  <a:pt x="108" y="13"/>
                </a:lnTo>
                <a:lnTo>
                  <a:pt x="108" y="13"/>
                </a:lnTo>
                <a:lnTo>
                  <a:pt x="113" y="13"/>
                </a:lnTo>
                <a:lnTo>
                  <a:pt x="113" y="13"/>
                </a:lnTo>
                <a:lnTo>
                  <a:pt x="117" y="13"/>
                </a:lnTo>
                <a:lnTo>
                  <a:pt x="117" y="13"/>
                </a:lnTo>
                <a:lnTo>
                  <a:pt x="117" y="13"/>
                </a:lnTo>
                <a:lnTo>
                  <a:pt x="122" y="13"/>
                </a:lnTo>
                <a:lnTo>
                  <a:pt x="122" y="13"/>
                </a:lnTo>
                <a:lnTo>
                  <a:pt x="122" y="13"/>
                </a:lnTo>
                <a:lnTo>
                  <a:pt x="126" y="18"/>
                </a:lnTo>
                <a:lnTo>
                  <a:pt x="126" y="18"/>
                </a:lnTo>
                <a:lnTo>
                  <a:pt x="126" y="18"/>
                </a:lnTo>
                <a:lnTo>
                  <a:pt x="126" y="13"/>
                </a:lnTo>
                <a:lnTo>
                  <a:pt x="126" y="13"/>
                </a:lnTo>
                <a:lnTo>
                  <a:pt x="131" y="18"/>
                </a:lnTo>
                <a:lnTo>
                  <a:pt x="131" y="18"/>
                </a:lnTo>
                <a:lnTo>
                  <a:pt x="131" y="18"/>
                </a:lnTo>
                <a:lnTo>
                  <a:pt x="135" y="18"/>
                </a:lnTo>
                <a:lnTo>
                  <a:pt x="135" y="13"/>
                </a:lnTo>
                <a:lnTo>
                  <a:pt x="135" y="13"/>
                </a:lnTo>
                <a:lnTo>
                  <a:pt x="140" y="13"/>
                </a:lnTo>
                <a:lnTo>
                  <a:pt x="140" y="13"/>
                </a:lnTo>
                <a:lnTo>
                  <a:pt x="140" y="13"/>
                </a:lnTo>
                <a:lnTo>
                  <a:pt x="140" y="13"/>
                </a:lnTo>
                <a:lnTo>
                  <a:pt x="144" y="13"/>
                </a:lnTo>
                <a:lnTo>
                  <a:pt x="144" y="13"/>
                </a:lnTo>
                <a:lnTo>
                  <a:pt x="144" y="13"/>
                </a:lnTo>
                <a:lnTo>
                  <a:pt x="149" y="13"/>
                </a:lnTo>
                <a:lnTo>
                  <a:pt x="149" y="13"/>
                </a:lnTo>
                <a:lnTo>
                  <a:pt x="149" y="9"/>
                </a:lnTo>
                <a:lnTo>
                  <a:pt x="149" y="9"/>
                </a:lnTo>
                <a:lnTo>
                  <a:pt x="149" y="9"/>
                </a:lnTo>
                <a:lnTo>
                  <a:pt x="149" y="9"/>
                </a:lnTo>
                <a:lnTo>
                  <a:pt x="149" y="9"/>
                </a:lnTo>
                <a:lnTo>
                  <a:pt x="149" y="4"/>
                </a:lnTo>
                <a:lnTo>
                  <a:pt x="149" y="4"/>
                </a:lnTo>
                <a:lnTo>
                  <a:pt x="149" y="4"/>
                </a:lnTo>
                <a:lnTo>
                  <a:pt x="149" y="4"/>
                </a:lnTo>
                <a:lnTo>
                  <a:pt x="149" y="0"/>
                </a:lnTo>
                <a:lnTo>
                  <a:pt x="153" y="0"/>
                </a:lnTo>
                <a:lnTo>
                  <a:pt x="153" y="4"/>
                </a:lnTo>
                <a:lnTo>
                  <a:pt x="153" y="9"/>
                </a:lnTo>
                <a:lnTo>
                  <a:pt x="153" y="13"/>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6" name="Freeform 142">
            <a:extLst>
              <a:ext uri="{FF2B5EF4-FFF2-40B4-BE49-F238E27FC236}">
                <a16:creationId xmlns:a16="http://schemas.microsoft.com/office/drawing/2014/main" id="{15ED9B66-6BD6-5B43-BE36-4F4D97B8269F}"/>
              </a:ext>
            </a:extLst>
          </p:cNvPr>
          <p:cNvSpPr>
            <a:spLocks/>
          </p:cNvSpPr>
          <p:nvPr/>
        </p:nvSpPr>
        <p:spPr bwMode="auto">
          <a:xfrm>
            <a:off x="6840427" y="2761957"/>
            <a:ext cx="878650" cy="725696"/>
          </a:xfrm>
          <a:custGeom>
            <a:avLst/>
            <a:gdLst>
              <a:gd name="T0" fmla="*/ 194 w 366"/>
              <a:gd name="T1" fmla="*/ 58 h 298"/>
              <a:gd name="T2" fmla="*/ 212 w 366"/>
              <a:gd name="T3" fmla="*/ 67 h 298"/>
              <a:gd name="T4" fmla="*/ 230 w 366"/>
              <a:gd name="T5" fmla="*/ 72 h 298"/>
              <a:gd name="T6" fmla="*/ 239 w 366"/>
              <a:gd name="T7" fmla="*/ 86 h 298"/>
              <a:gd name="T8" fmla="*/ 248 w 366"/>
              <a:gd name="T9" fmla="*/ 95 h 298"/>
              <a:gd name="T10" fmla="*/ 257 w 366"/>
              <a:gd name="T11" fmla="*/ 104 h 298"/>
              <a:gd name="T12" fmla="*/ 262 w 366"/>
              <a:gd name="T13" fmla="*/ 113 h 298"/>
              <a:gd name="T14" fmla="*/ 266 w 366"/>
              <a:gd name="T15" fmla="*/ 122 h 298"/>
              <a:gd name="T16" fmla="*/ 275 w 366"/>
              <a:gd name="T17" fmla="*/ 135 h 298"/>
              <a:gd name="T18" fmla="*/ 284 w 366"/>
              <a:gd name="T19" fmla="*/ 140 h 298"/>
              <a:gd name="T20" fmla="*/ 289 w 366"/>
              <a:gd name="T21" fmla="*/ 144 h 298"/>
              <a:gd name="T22" fmla="*/ 293 w 366"/>
              <a:gd name="T23" fmla="*/ 153 h 298"/>
              <a:gd name="T24" fmla="*/ 298 w 366"/>
              <a:gd name="T25" fmla="*/ 162 h 298"/>
              <a:gd name="T26" fmla="*/ 307 w 366"/>
              <a:gd name="T27" fmla="*/ 171 h 298"/>
              <a:gd name="T28" fmla="*/ 316 w 366"/>
              <a:gd name="T29" fmla="*/ 171 h 298"/>
              <a:gd name="T30" fmla="*/ 343 w 366"/>
              <a:gd name="T31" fmla="*/ 176 h 298"/>
              <a:gd name="T32" fmla="*/ 352 w 366"/>
              <a:gd name="T33" fmla="*/ 176 h 298"/>
              <a:gd name="T34" fmla="*/ 366 w 366"/>
              <a:gd name="T35" fmla="*/ 190 h 298"/>
              <a:gd name="T36" fmla="*/ 361 w 366"/>
              <a:gd name="T37" fmla="*/ 203 h 298"/>
              <a:gd name="T38" fmla="*/ 357 w 366"/>
              <a:gd name="T39" fmla="*/ 217 h 298"/>
              <a:gd name="T40" fmla="*/ 348 w 366"/>
              <a:gd name="T41" fmla="*/ 230 h 298"/>
              <a:gd name="T42" fmla="*/ 330 w 366"/>
              <a:gd name="T43" fmla="*/ 239 h 298"/>
              <a:gd name="T44" fmla="*/ 311 w 366"/>
              <a:gd name="T45" fmla="*/ 248 h 298"/>
              <a:gd name="T46" fmla="*/ 280 w 366"/>
              <a:gd name="T47" fmla="*/ 253 h 298"/>
              <a:gd name="T48" fmla="*/ 253 w 366"/>
              <a:gd name="T49" fmla="*/ 262 h 298"/>
              <a:gd name="T50" fmla="*/ 235 w 366"/>
              <a:gd name="T51" fmla="*/ 275 h 298"/>
              <a:gd name="T52" fmla="*/ 221 w 366"/>
              <a:gd name="T53" fmla="*/ 284 h 298"/>
              <a:gd name="T54" fmla="*/ 203 w 366"/>
              <a:gd name="T55" fmla="*/ 280 h 298"/>
              <a:gd name="T56" fmla="*/ 185 w 366"/>
              <a:gd name="T57" fmla="*/ 280 h 298"/>
              <a:gd name="T58" fmla="*/ 171 w 366"/>
              <a:gd name="T59" fmla="*/ 280 h 298"/>
              <a:gd name="T60" fmla="*/ 162 w 366"/>
              <a:gd name="T61" fmla="*/ 275 h 298"/>
              <a:gd name="T62" fmla="*/ 162 w 366"/>
              <a:gd name="T63" fmla="*/ 280 h 298"/>
              <a:gd name="T64" fmla="*/ 162 w 366"/>
              <a:gd name="T65" fmla="*/ 289 h 298"/>
              <a:gd name="T66" fmla="*/ 153 w 366"/>
              <a:gd name="T67" fmla="*/ 298 h 298"/>
              <a:gd name="T68" fmla="*/ 149 w 366"/>
              <a:gd name="T69" fmla="*/ 284 h 298"/>
              <a:gd name="T70" fmla="*/ 131 w 366"/>
              <a:gd name="T71" fmla="*/ 262 h 298"/>
              <a:gd name="T72" fmla="*/ 117 w 366"/>
              <a:gd name="T73" fmla="*/ 239 h 298"/>
              <a:gd name="T74" fmla="*/ 104 w 366"/>
              <a:gd name="T75" fmla="*/ 226 h 298"/>
              <a:gd name="T76" fmla="*/ 86 w 366"/>
              <a:gd name="T77" fmla="*/ 203 h 298"/>
              <a:gd name="T78" fmla="*/ 81 w 366"/>
              <a:gd name="T79" fmla="*/ 185 h 298"/>
              <a:gd name="T80" fmla="*/ 81 w 366"/>
              <a:gd name="T81" fmla="*/ 176 h 298"/>
              <a:gd name="T82" fmla="*/ 68 w 366"/>
              <a:gd name="T83" fmla="*/ 158 h 298"/>
              <a:gd name="T84" fmla="*/ 54 w 366"/>
              <a:gd name="T85" fmla="*/ 149 h 298"/>
              <a:gd name="T86" fmla="*/ 49 w 366"/>
              <a:gd name="T87" fmla="*/ 135 h 298"/>
              <a:gd name="T88" fmla="*/ 36 w 366"/>
              <a:gd name="T89" fmla="*/ 117 h 298"/>
              <a:gd name="T90" fmla="*/ 13 w 366"/>
              <a:gd name="T91" fmla="*/ 86 h 298"/>
              <a:gd name="T92" fmla="*/ 0 w 366"/>
              <a:gd name="T93" fmla="*/ 76 h 298"/>
              <a:gd name="T94" fmla="*/ 18 w 366"/>
              <a:gd name="T95" fmla="*/ 58 h 298"/>
              <a:gd name="T96" fmla="*/ 31 w 366"/>
              <a:gd name="T97" fmla="*/ 45 h 298"/>
              <a:gd name="T98" fmla="*/ 45 w 366"/>
              <a:gd name="T99" fmla="*/ 36 h 298"/>
              <a:gd name="T100" fmla="*/ 40 w 366"/>
              <a:gd name="T101" fmla="*/ 22 h 298"/>
              <a:gd name="T102" fmla="*/ 54 w 366"/>
              <a:gd name="T103" fmla="*/ 9 h 298"/>
              <a:gd name="T104" fmla="*/ 81 w 366"/>
              <a:gd name="T105" fmla="*/ 4 h 298"/>
              <a:gd name="T106" fmla="*/ 113 w 366"/>
              <a:gd name="T107" fmla="*/ 18 h 298"/>
              <a:gd name="T108" fmla="*/ 149 w 366"/>
              <a:gd name="T109" fmla="*/ 45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298">
                <a:moveTo>
                  <a:pt x="162" y="54"/>
                </a:moveTo>
                <a:lnTo>
                  <a:pt x="162" y="54"/>
                </a:lnTo>
                <a:lnTo>
                  <a:pt x="171" y="54"/>
                </a:lnTo>
                <a:lnTo>
                  <a:pt x="176" y="58"/>
                </a:lnTo>
                <a:lnTo>
                  <a:pt x="185" y="58"/>
                </a:lnTo>
                <a:lnTo>
                  <a:pt x="189" y="58"/>
                </a:lnTo>
                <a:lnTo>
                  <a:pt x="194" y="58"/>
                </a:lnTo>
                <a:lnTo>
                  <a:pt x="199" y="58"/>
                </a:lnTo>
                <a:lnTo>
                  <a:pt x="203" y="58"/>
                </a:lnTo>
                <a:lnTo>
                  <a:pt x="203" y="58"/>
                </a:lnTo>
                <a:lnTo>
                  <a:pt x="208" y="58"/>
                </a:lnTo>
                <a:lnTo>
                  <a:pt x="212" y="63"/>
                </a:lnTo>
                <a:lnTo>
                  <a:pt x="212" y="63"/>
                </a:lnTo>
                <a:lnTo>
                  <a:pt x="212" y="67"/>
                </a:lnTo>
                <a:lnTo>
                  <a:pt x="217" y="67"/>
                </a:lnTo>
                <a:lnTo>
                  <a:pt x="217" y="67"/>
                </a:lnTo>
                <a:lnTo>
                  <a:pt x="221" y="67"/>
                </a:lnTo>
                <a:lnTo>
                  <a:pt x="226" y="67"/>
                </a:lnTo>
                <a:lnTo>
                  <a:pt x="226" y="67"/>
                </a:lnTo>
                <a:lnTo>
                  <a:pt x="230" y="67"/>
                </a:lnTo>
                <a:lnTo>
                  <a:pt x="230" y="72"/>
                </a:lnTo>
                <a:lnTo>
                  <a:pt x="230" y="76"/>
                </a:lnTo>
                <a:lnTo>
                  <a:pt x="235" y="76"/>
                </a:lnTo>
                <a:lnTo>
                  <a:pt x="235" y="81"/>
                </a:lnTo>
                <a:lnTo>
                  <a:pt x="235" y="81"/>
                </a:lnTo>
                <a:lnTo>
                  <a:pt x="235" y="81"/>
                </a:lnTo>
                <a:lnTo>
                  <a:pt x="235" y="81"/>
                </a:lnTo>
                <a:lnTo>
                  <a:pt x="239" y="86"/>
                </a:lnTo>
                <a:lnTo>
                  <a:pt x="239" y="86"/>
                </a:lnTo>
                <a:lnTo>
                  <a:pt x="244" y="86"/>
                </a:lnTo>
                <a:lnTo>
                  <a:pt x="244" y="86"/>
                </a:lnTo>
                <a:lnTo>
                  <a:pt x="244" y="86"/>
                </a:lnTo>
                <a:lnTo>
                  <a:pt x="244" y="90"/>
                </a:lnTo>
                <a:lnTo>
                  <a:pt x="248" y="95"/>
                </a:lnTo>
                <a:lnTo>
                  <a:pt x="248" y="95"/>
                </a:lnTo>
                <a:lnTo>
                  <a:pt x="253" y="95"/>
                </a:lnTo>
                <a:lnTo>
                  <a:pt x="257" y="99"/>
                </a:lnTo>
                <a:lnTo>
                  <a:pt x="262" y="104"/>
                </a:lnTo>
                <a:lnTo>
                  <a:pt x="262" y="104"/>
                </a:lnTo>
                <a:lnTo>
                  <a:pt x="257" y="104"/>
                </a:lnTo>
                <a:lnTo>
                  <a:pt x="257" y="104"/>
                </a:lnTo>
                <a:lnTo>
                  <a:pt x="257" y="104"/>
                </a:lnTo>
                <a:lnTo>
                  <a:pt x="257" y="104"/>
                </a:lnTo>
                <a:lnTo>
                  <a:pt x="257" y="104"/>
                </a:lnTo>
                <a:lnTo>
                  <a:pt x="262" y="108"/>
                </a:lnTo>
                <a:lnTo>
                  <a:pt x="262" y="108"/>
                </a:lnTo>
                <a:lnTo>
                  <a:pt x="262" y="108"/>
                </a:lnTo>
                <a:lnTo>
                  <a:pt x="262" y="113"/>
                </a:lnTo>
                <a:lnTo>
                  <a:pt x="262" y="113"/>
                </a:lnTo>
                <a:lnTo>
                  <a:pt x="262" y="113"/>
                </a:lnTo>
                <a:lnTo>
                  <a:pt x="262" y="113"/>
                </a:lnTo>
                <a:lnTo>
                  <a:pt x="262" y="113"/>
                </a:lnTo>
                <a:lnTo>
                  <a:pt x="262" y="117"/>
                </a:lnTo>
                <a:lnTo>
                  <a:pt x="262" y="117"/>
                </a:lnTo>
                <a:lnTo>
                  <a:pt x="262" y="117"/>
                </a:lnTo>
                <a:lnTo>
                  <a:pt x="266" y="122"/>
                </a:lnTo>
                <a:lnTo>
                  <a:pt x="266" y="122"/>
                </a:lnTo>
                <a:lnTo>
                  <a:pt x="266" y="126"/>
                </a:lnTo>
                <a:lnTo>
                  <a:pt x="271" y="126"/>
                </a:lnTo>
                <a:lnTo>
                  <a:pt x="271" y="131"/>
                </a:lnTo>
                <a:lnTo>
                  <a:pt x="275" y="135"/>
                </a:lnTo>
                <a:lnTo>
                  <a:pt x="275" y="135"/>
                </a:lnTo>
                <a:lnTo>
                  <a:pt x="275" y="135"/>
                </a:lnTo>
                <a:lnTo>
                  <a:pt x="275" y="140"/>
                </a:lnTo>
                <a:lnTo>
                  <a:pt x="280" y="140"/>
                </a:lnTo>
                <a:lnTo>
                  <a:pt x="280" y="140"/>
                </a:lnTo>
                <a:lnTo>
                  <a:pt x="280" y="140"/>
                </a:lnTo>
                <a:lnTo>
                  <a:pt x="280" y="140"/>
                </a:lnTo>
                <a:lnTo>
                  <a:pt x="284" y="140"/>
                </a:lnTo>
                <a:lnTo>
                  <a:pt x="284" y="140"/>
                </a:lnTo>
                <a:lnTo>
                  <a:pt x="284" y="140"/>
                </a:lnTo>
                <a:lnTo>
                  <a:pt x="284" y="140"/>
                </a:lnTo>
                <a:lnTo>
                  <a:pt x="289" y="144"/>
                </a:lnTo>
                <a:lnTo>
                  <a:pt x="284" y="144"/>
                </a:lnTo>
                <a:lnTo>
                  <a:pt x="284" y="144"/>
                </a:lnTo>
                <a:lnTo>
                  <a:pt x="289" y="144"/>
                </a:lnTo>
                <a:lnTo>
                  <a:pt x="289" y="144"/>
                </a:lnTo>
                <a:lnTo>
                  <a:pt x="289" y="149"/>
                </a:lnTo>
                <a:lnTo>
                  <a:pt x="289" y="149"/>
                </a:lnTo>
                <a:lnTo>
                  <a:pt x="289" y="149"/>
                </a:lnTo>
                <a:lnTo>
                  <a:pt x="289" y="149"/>
                </a:lnTo>
                <a:lnTo>
                  <a:pt x="289" y="149"/>
                </a:lnTo>
                <a:lnTo>
                  <a:pt x="293" y="153"/>
                </a:lnTo>
                <a:lnTo>
                  <a:pt x="293" y="153"/>
                </a:lnTo>
                <a:lnTo>
                  <a:pt x="293" y="153"/>
                </a:lnTo>
                <a:lnTo>
                  <a:pt x="293" y="153"/>
                </a:lnTo>
                <a:lnTo>
                  <a:pt x="298" y="158"/>
                </a:lnTo>
                <a:lnTo>
                  <a:pt x="298" y="158"/>
                </a:lnTo>
                <a:lnTo>
                  <a:pt x="298" y="158"/>
                </a:lnTo>
                <a:lnTo>
                  <a:pt x="298" y="162"/>
                </a:lnTo>
                <a:lnTo>
                  <a:pt x="298" y="162"/>
                </a:lnTo>
                <a:lnTo>
                  <a:pt x="302" y="162"/>
                </a:lnTo>
                <a:lnTo>
                  <a:pt x="302" y="162"/>
                </a:lnTo>
                <a:lnTo>
                  <a:pt x="302" y="167"/>
                </a:lnTo>
                <a:lnTo>
                  <a:pt x="302" y="167"/>
                </a:lnTo>
                <a:lnTo>
                  <a:pt x="307" y="167"/>
                </a:lnTo>
                <a:lnTo>
                  <a:pt x="307" y="167"/>
                </a:lnTo>
                <a:lnTo>
                  <a:pt x="307" y="171"/>
                </a:lnTo>
                <a:lnTo>
                  <a:pt x="307" y="171"/>
                </a:lnTo>
                <a:lnTo>
                  <a:pt x="311" y="171"/>
                </a:lnTo>
                <a:lnTo>
                  <a:pt x="311" y="171"/>
                </a:lnTo>
                <a:lnTo>
                  <a:pt x="311" y="171"/>
                </a:lnTo>
                <a:lnTo>
                  <a:pt x="311" y="171"/>
                </a:lnTo>
                <a:lnTo>
                  <a:pt x="316" y="171"/>
                </a:lnTo>
                <a:lnTo>
                  <a:pt x="316" y="171"/>
                </a:lnTo>
                <a:lnTo>
                  <a:pt x="321" y="171"/>
                </a:lnTo>
                <a:lnTo>
                  <a:pt x="325" y="176"/>
                </a:lnTo>
                <a:lnTo>
                  <a:pt x="330" y="176"/>
                </a:lnTo>
                <a:lnTo>
                  <a:pt x="330" y="176"/>
                </a:lnTo>
                <a:lnTo>
                  <a:pt x="334" y="176"/>
                </a:lnTo>
                <a:lnTo>
                  <a:pt x="339" y="176"/>
                </a:lnTo>
                <a:lnTo>
                  <a:pt x="343" y="176"/>
                </a:lnTo>
                <a:lnTo>
                  <a:pt x="348" y="176"/>
                </a:lnTo>
                <a:lnTo>
                  <a:pt x="348" y="176"/>
                </a:lnTo>
                <a:lnTo>
                  <a:pt x="352" y="176"/>
                </a:lnTo>
                <a:lnTo>
                  <a:pt x="352" y="176"/>
                </a:lnTo>
                <a:lnTo>
                  <a:pt x="352" y="176"/>
                </a:lnTo>
                <a:lnTo>
                  <a:pt x="352" y="176"/>
                </a:lnTo>
                <a:lnTo>
                  <a:pt x="352" y="176"/>
                </a:lnTo>
                <a:lnTo>
                  <a:pt x="352" y="176"/>
                </a:lnTo>
                <a:lnTo>
                  <a:pt x="357" y="176"/>
                </a:lnTo>
                <a:lnTo>
                  <a:pt x="357" y="180"/>
                </a:lnTo>
                <a:lnTo>
                  <a:pt x="357" y="180"/>
                </a:lnTo>
                <a:lnTo>
                  <a:pt x="361" y="185"/>
                </a:lnTo>
                <a:lnTo>
                  <a:pt x="361" y="190"/>
                </a:lnTo>
                <a:lnTo>
                  <a:pt x="366" y="190"/>
                </a:lnTo>
                <a:lnTo>
                  <a:pt x="361" y="190"/>
                </a:lnTo>
                <a:lnTo>
                  <a:pt x="361" y="194"/>
                </a:lnTo>
                <a:lnTo>
                  <a:pt x="361" y="194"/>
                </a:lnTo>
                <a:lnTo>
                  <a:pt x="361" y="199"/>
                </a:lnTo>
                <a:lnTo>
                  <a:pt x="361" y="199"/>
                </a:lnTo>
                <a:lnTo>
                  <a:pt x="361" y="203"/>
                </a:lnTo>
                <a:lnTo>
                  <a:pt x="361" y="203"/>
                </a:lnTo>
                <a:lnTo>
                  <a:pt x="361" y="208"/>
                </a:lnTo>
                <a:lnTo>
                  <a:pt x="361" y="208"/>
                </a:lnTo>
                <a:lnTo>
                  <a:pt x="361" y="212"/>
                </a:lnTo>
                <a:lnTo>
                  <a:pt x="361" y="212"/>
                </a:lnTo>
                <a:lnTo>
                  <a:pt x="361" y="217"/>
                </a:lnTo>
                <a:lnTo>
                  <a:pt x="357" y="217"/>
                </a:lnTo>
                <a:lnTo>
                  <a:pt x="357" y="217"/>
                </a:lnTo>
                <a:lnTo>
                  <a:pt x="357" y="221"/>
                </a:lnTo>
                <a:lnTo>
                  <a:pt x="357" y="221"/>
                </a:lnTo>
                <a:lnTo>
                  <a:pt x="357" y="226"/>
                </a:lnTo>
                <a:lnTo>
                  <a:pt x="357" y="226"/>
                </a:lnTo>
                <a:lnTo>
                  <a:pt x="357" y="230"/>
                </a:lnTo>
                <a:lnTo>
                  <a:pt x="352" y="230"/>
                </a:lnTo>
                <a:lnTo>
                  <a:pt x="348" y="230"/>
                </a:lnTo>
                <a:lnTo>
                  <a:pt x="348" y="230"/>
                </a:lnTo>
                <a:lnTo>
                  <a:pt x="343" y="235"/>
                </a:lnTo>
                <a:lnTo>
                  <a:pt x="343" y="235"/>
                </a:lnTo>
                <a:lnTo>
                  <a:pt x="339" y="235"/>
                </a:lnTo>
                <a:lnTo>
                  <a:pt x="334" y="235"/>
                </a:lnTo>
                <a:lnTo>
                  <a:pt x="334" y="239"/>
                </a:lnTo>
                <a:lnTo>
                  <a:pt x="330" y="239"/>
                </a:lnTo>
                <a:lnTo>
                  <a:pt x="325" y="239"/>
                </a:lnTo>
                <a:lnTo>
                  <a:pt x="325" y="239"/>
                </a:lnTo>
                <a:lnTo>
                  <a:pt x="321" y="244"/>
                </a:lnTo>
                <a:lnTo>
                  <a:pt x="321" y="244"/>
                </a:lnTo>
                <a:lnTo>
                  <a:pt x="316" y="244"/>
                </a:lnTo>
                <a:lnTo>
                  <a:pt x="311" y="244"/>
                </a:lnTo>
                <a:lnTo>
                  <a:pt x="311" y="248"/>
                </a:lnTo>
                <a:lnTo>
                  <a:pt x="307" y="248"/>
                </a:lnTo>
                <a:lnTo>
                  <a:pt x="302" y="248"/>
                </a:lnTo>
                <a:lnTo>
                  <a:pt x="298" y="248"/>
                </a:lnTo>
                <a:lnTo>
                  <a:pt x="293" y="248"/>
                </a:lnTo>
                <a:lnTo>
                  <a:pt x="289" y="248"/>
                </a:lnTo>
                <a:lnTo>
                  <a:pt x="284" y="253"/>
                </a:lnTo>
                <a:lnTo>
                  <a:pt x="280" y="253"/>
                </a:lnTo>
                <a:lnTo>
                  <a:pt x="275" y="253"/>
                </a:lnTo>
                <a:lnTo>
                  <a:pt x="271" y="253"/>
                </a:lnTo>
                <a:lnTo>
                  <a:pt x="266" y="253"/>
                </a:lnTo>
                <a:lnTo>
                  <a:pt x="262" y="253"/>
                </a:lnTo>
                <a:lnTo>
                  <a:pt x="257" y="257"/>
                </a:lnTo>
                <a:lnTo>
                  <a:pt x="257" y="257"/>
                </a:lnTo>
                <a:lnTo>
                  <a:pt x="253" y="262"/>
                </a:lnTo>
                <a:lnTo>
                  <a:pt x="248" y="262"/>
                </a:lnTo>
                <a:lnTo>
                  <a:pt x="244" y="262"/>
                </a:lnTo>
                <a:lnTo>
                  <a:pt x="244" y="266"/>
                </a:lnTo>
                <a:lnTo>
                  <a:pt x="239" y="271"/>
                </a:lnTo>
                <a:lnTo>
                  <a:pt x="239" y="271"/>
                </a:lnTo>
                <a:lnTo>
                  <a:pt x="235" y="275"/>
                </a:lnTo>
                <a:lnTo>
                  <a:pt x="235" y="275"/>
                </a:lnTo>
                <a:lnTo>
                  <a:pt x="235" y="280"/>
                </a:lnTo>
                <a:lnTo>
                  <a:pt x="235" y="284"/>
                </a:lnTo>
                <a:lnTo>
                  <a:pt x="230" y="284"/>
                </a:lnTo>
                <a:lnTo>
                  <a:pt x="230" y="284"/>
                </a:lnTo>
                <a:lnTo>
                  <a:pt x="230" y="289"/>
                </a:lnTo>
                <a:lnTo>
                  <a:pt x="226" y="284"/>
                </a:lnTo>
                <a:lnTo>
                  <a:pt x="221" y="284"/>
                </a:lnTo>
                <a:lnTo>
                  <a:pt x="221" y="280"/>
                </a:lnTo>
                <a:lnTo>
                  <a:pt x="221" y="280"/>
                </a:lnTo>
                <a:lnTo>
                  <a:pt x="221" y="280"/>
                </a:lnTo>
                <a:lnTo>
                  <a:pt x="217" y="280"/>
                </a:lnTo>
                <a:lnTo>
                  <a:pt x="212" y="280"/>
                </a:lnTo>
                <a:lnTo>
                  <a:pt x="208" y="280"/>
                </a:lnTo>
                <a:lnTo>
                  <a:pt x="203" y="280"/>
                </a:lnTo>
                <a:lnTo>
                  <a:pt x="199" y="280"/>
                </a:lnTo>
                <a:lnTo>
                  <a:pt x="199" y="280"/>
                </a:lnTo>
                <a:lnTo>
                  <a:pt x="194" y="280"/>
                </a:lnTo>
                <a:lnTo>
                  <a:pt x="194" y="280"/>
                </a:lnTo>
                <a:lnTo>
                  <a:pt x="194" y="280"/>
                </a:lnTo>
                <a:lnTo>
                  <a:pt x="189" y="280"/>
                </a:lnTo>
                <a:lnTo>
                  <a:pt x="185" y="280"/>
                </a:lnTo>
                <a:lnTo>
                  <a:pt x="185" y="280"/>
                </a:lnTo>
                <a:lnTo>
                  <a:pt x="180" y="280"/>
                </a:lnTo>
                <a:lnTo>
                  <a:pt x="176" y="280"/>
                </a:lnTo>
                <a:lnTo>
                  <a:pt x="176" y="280"/>
                </a:lnTo>
                <a:lnTo>
                  <a:pt x="176" y="280"/>
                </a:lnTo>
                <a:lnTo>
                  <a:pt x="171" y="280"/>
                </a:lnTo>
                <a:lnTo>
                  <a:pt x="171" y="280"/>
                </a:lnTo>
                <a:lnTo>
                  <a:pt x="171" y="280"/>
                </a:lnTo>
                <a:lnTo>
                  <a:pt x="171" y="280"/>
                </a:lnTo>
                <a:lnTo>
                  <a:pt x="167" y="280"/>
                </a:lnTo>
                <a:lnTo>
                  <a:pt x="167" y="280"/>
                </a:lnTo>
                <a:lnTo>
                  <a:pt x="167" y="275"/>
                </a:lnTo>
                <a:lnTo>
                  <a:pt x="167" y="275"/>
                </a:lnTo>
                <a:lnTo>
                  <a:pt x="162" y="275"/>
                </a:lnTo>
                <a:lnTo>
                  <a:pt x="162" y="275"/>
                </a:lnTo>
                <a:lnTo>
                  <a:pt x="162" y="275"/>
                </a:lnTo>
                <a:lnTo>
                  <a:pt x="162" y="280"/>
                </a:lnTo>
                <a:lnTo>
                  <a:pt x="158" y="280"/>
                </a:lnTo>
                <a:lnTo>
                  <a:pt x="158" y="280"/>
                </a:lnTo>
                <a:lnTo>
                  <a:pt x="162" y="280"/>
                </a:lnTo>
                <a:lnTo>
                  <a:pt x="162" y="280"/>
                </a:lnTo>
                <a:lnTo>
                  <a:pt x="158" y="284"/>
                </a:lnTo>
                <a:lnTo>
                  <a:pt x="158" y="284"/>
                </a:lnTo>
                <a:lnTo>
                  <a:pt x="158" y="284"/>
                </a:lnTo>
                <a:lnTo>
                  <a:pt x="158" y="289"/>
                </a:lnTo>
                <a:lnTo>
                  <a:pt x="158" y="289"/>
                </a:lnTo>
                <a:lnTo>
                  <a:pt x="162" y="289"/>
                </a:lnTo>
                <a:lnTo>
                  <a:pt x="162" y="289"/>
                </a:lnTo>
                <a:lnTo>
                  <a:pt x="158" y="293"/>
                </a:lnTo>
                <a:lnTo>
                  <a:pt x="158" y="293"/>
                </a:lnTo>
                <a:lnTo>
                  <a:pt x="158" y="293"/>
                </a:lnTo>
                <a:lnTo>
                  <a:pt x="158" y="293"/>
                </a:lnTo>
                <a:lnTo>
                  <a:pt x="158" y="293"/>
                </a:lnTo>
                <a:lnTo>
                  <a:pt x="153" y="298"/>
                </a:lnTo>
                <a:lnTo>
                  <a:pt x="153" y="298"/>
                </a:lnTo>
                <a:lnTo>
                  <a:pt x="153" y="293"/>
                </a:lnTo>
                <a:lnTo>
                  <a:pt x="153" y="293"/>
                </a:lnTo>
                <a:lnTo>
                  <a:pt x="153" y="293"/>
                </a:lnTo>
                <a:lnTo>
                  <a:pt x="149" y="289"/>
                </a:lnTo>
                <a:lnTo>
                  <a:pt x="149" y="289"/>
                </a:lnTo>
                <a:lnTo>
                  <a:pt x="149" y="289"/>
                </a:lnTo>
                <a:lnTo>
                  <a:pt x="149" y="284"/>
                </a:lnTo>
                <a:lnTo>
                  <a:pt x="144" y="284"/>
                </a:lnTo>
                <a:lnTo>
                  <a:pt x="144" y="280"/>
                </a:lnTo>
                <a:lnTo>
                  <a:pt x="144" y="280"/>
                </a:lnTo>
                <a:lnTo>
                  <a:pt x="140" y="275"/>
                </a:lnTo>
                <a:lnTo>
                  <a:pt x="135" y="271"/>
                </a:lnTo>
                <a:lnTo>
                  <a:pt x="131" y="266"/>
                </a:lnTo>
                <a:lnTo>
                  <a:pt x="131" y="262"/>
                </a:lnTo>
                <a:lnTo>
                  <a:pt x="126" y="257"/>
                </a:lnTo>
                <a:lnTo>
                  <a:pt x="126" y="253"/>
                </a:lnTo>
                <a:lnTo>
                  <a:pt x="126" y="253"/>
                </a:lnTo>
                <a:lnTo>
                  <a:pt x="122" y="253"/>
                </a:lnTo>
                <a:lnTo>
                  <a:pt x="122" y="248"/>
                </a:lnTo>
                <a:lnTo>
                  <a:pt x="122" y="248"/>
                </a:lnTo>
                <a:lnTo>
                  <a:pt x="117" y="239"/>
                </a:lnTo>
                <a:lnTo>
                  <a:pt x="117" y="239"/>
                </a:lnTo>
                <a:lnTo>
                  <a:pt x="117" y="235"/>
                </a:lnTo>
                <a:lnTo>
                  <a:pt x="117" y="235"/>
                </a:lnTo>
                <a:lnTo>
                  <a:pt x="117" y="235"/>
                </a:lnTo>
                <a:lnTo>
                  <a:pt x="113" y="235"/>
                </a:lnTo>
                <a:lnTo>
                  <a:pt x="108" y="230"/>
                </a:lnTo>
                <a:lnTo>
                  <a:pt x="104" y="226"/>
                </a:lnTo>
                <a:lnTo>
                  <a:pt x="99" y="226"/>
                </a:lnTo>
                <a:lnTo>
                  <a:pt x="95" y="221"/>
                </a:lnTo>
                <a:lnTo>
                  <a:pt x="95" y="221"/>
                </a:lnTo>
                <a:lnTo>
                  <a:pt x="90" y="217"/>
                </a:lnTo>
                <a:lnTo>
                  <a:pt x="90" y="212"/>
                </a:lnTo>
                <a:lnTo>
                  <a:pt x="86" y="208"/>
                </a:lnTo>
                <a:lnTo>
                  <a:pt x="86" y="203"/>
                </a:lnTo>
                <a:lnTo>
                  <a:pt x="86" y="203"/>
                </a:lnTo>
                <a:lnTo>
                  <a:pt x="86" y="199"/>
                </a:lnTo>
                <a:lnTo>
                  <a:pt x="81" y="199"/>
                </a:lnTo>
                <a:lnTo>
                  <a:pt x="81" y="194"/>
                </a:lnTo>
                <a:lnTo>
                  <a:pt x="81" y="194"/>
                </a:lnTo>
                <a:lnTo>
                  <a:pt x="81" y="190"/>
                </a:lnTo>
                <a:lnTo>
                  <a:pt x="81" y="185"/>
                </a:lnTo>
                <a:lnTo>
                  <a:pt x="81" y="185"/>
                </a:lnTo>
                <a:lnTo>
                  <a:pt x="81" y="180"/>
                </a:lnTo>
                <a:lnTo>
                  <a:pt x="81" y="180"/>
                </a:lnTo>
                <a:lnTo>
                  <a:pt x="81" y="176"/>
                </a:lnTo>
                <a:lnTo>
                  <a:pt x="81" y="176"/>
                </a:lnTo>
                <a:lnTo>
                  <a:pt x="77" y="176"/>
                </a:lnTo>
                <a:lnTo>
                  <a:pt x="81" y="176"/>
                </a:lnTo>
                <a:lnTo>
                  <a:pt x="77" y="176"/>
                </a:lnTo>
                <a:lnTo>
                  <a:pt x="77" y="171"/>
                </a:lnTo>
                <a:lnTo>
                  <a:pt x="77" y="171"/>
                </a:lnTo>
                <a:lnTo>
                  <a:pt x="77" y="167"/>
                </a:lnTo>
                <a:lnTo>
                  <a:pt x="72" y="162"/>
                </a:lnTo>
                <a:lnTo>
                  <a:pt x="72" y="162"/>
                </a:lnTo>
                <a:lnTo>
                  <a:pt x="68" y="158"/>
                </a:lnTo>
                <a:lnTo>
                  <a:pt x="63" y="153"/>
                </a:lnTo>
                <a:lnTo>
                  <a:pt x="63" y="153"/>
                </a:lnTo>
                <a:lnTo>
                  <a:pt x="58" y="153"/>
                </a:lnTo>
                <a:lnTo>
                  <a:pt x="58" y="153"/>
                </a:lnTo>
                <a:lnTo>
                  <a:pt x="58" y="149"/>
                </a:lnTo>
                <a:lnTo>
                  <a:pt x="54" y="149"/>
                </a:lnTo>
                <a:lnTo>
                  <a:pt x="54" y="149"/>
                </a:lnTo>
                <a:lnTo>
                  <a:pt x="54" y="144"/>
                </a:lnTo>
                <a:lnTo>
                  <a:pt x="49" y="144"/>
                </a:lnTo>
                <a:lnTo>
                  <a:pt x="45" y="140"/>
                </a:lnTo>
                <a:lnTo>
                  <a:pt x="49" y="140"/>
                </a:lnTo>
                <a:lnTo>
                  <a:pt x="49" y="135"/>
                </a:lnTo>
                <a:lnTo>
                  <a:pt x="49" y="135"/>
                </a:lnTo>
                <a:lnTo>
                  <a:pt x="49" y="135"/>
                </a:lnTo>
                <a:lnTo>
                  <a:pt x="45" y="131"/>
                </a:lnTo>
                <a:lnTo>
                  <a:pt x="40" y="126"/>
                </a:lnTo>
                <a:lnTo>
                  <a:pt x="40" y="122"/>
                </a:lnTo>
                <a:lnTo>
                  <a:pt x="40" y="122"/>
                </a:lnTo>
                <a:lnTo>
                  <a:pt x="36" y="117"/>
                </a:lnTo>
                <a:lnTo>
                  <a:pt x="36" y="117"/>
                </a:lnTo>
                <a:lnTo>
                  <a:pt x="36" y="117"/>
                </a:lnTo>
                <a:lnTo>
                  <a:pt x="27" y="108"/>
                </a:lnTo>
                <a:lnTo>
                  <a:pt x="27" y="104"/>
                </a:lnTo>
                <a:lnTo>
                  <a:pt x="27" y="99"/>
                </a:lnTo>
                <a:lnTo>
                  <a:pt x="22" y="99"/>
                </a:lnTo>
                <a:lnTo>
                  <a:pt x="18" y="95"/>
                </a:lnTo>
                <a:lnTo>
                  <a:pt x="18" y="90"/>
                </a:lnTo>
                <a:lnTo>
                  <a:pt x="13" y="86"/>
                </a:lnTo>
                <a:lnTo>
                  <a:pt x="9" y="81"/>
                </a:lnTo>
                <a:lnTo>
                  <a:pt x="9" y="76"/>
                </a:lnTo>
                <a:lnTo>
                  <a:pt x="4" y="76"/>
                </a:lnTo>
                <a:lnTo>
                  <a:pt x="0" y="76"/>
                </a:lnTo>
                <a:lnTo>
                  <a:pt x="0" y="81"/>
                </a:lnTo>
                <a:lnTo>
                  <a:pt x="0" y="76"/>
                </a:lnTo>
                <a:lnTo>
                  <a:pt x="0" y="76"/>
                </a:lnTo>
                <a:lnTo>
                  <a:pt x="0" y="72"/>
                </a:lnTo>
                <a:lnTo>
                  <a:pt x="0" y="67"/>
                </a:lnTo>
                <a:lnTo>
                  <a:pt x="4" y="54"/>
                </a:lnTo>
                <a:lnTo>
                  <a:pt x="4" y="54"/>
                </a:lnTo>
                <a:lnTo>
                  <a:pt x="9" y="54"/>
                </a:lnTo>
                <a:lnTo>
                  <a:pt x="13" y="58"/>
                </a:lnTo>
                <a:lnTo>
                  <a:pt x="18" y="58"/>
                </a:lnTo>
                <a:lnTo>
                  <a:pt x="22" y="58"/>
                </a:lnTo>
                <a:lnTo>
                  <a:pt x="22" y="58"/>
                </a:lnTo>
                <a:lnTo>
                  <a:pt x="27" y="54"/>
                </a:lnTo>
                <a:lnTo>
                  <a:pt x="27" y="49"/>
                </a:lnTo>
                <a:lnTo>
                  <a:pt x="31" y="49"/>
                </a:lnTo>
                <a:lnTo>
                  <a:pt x="31" y="45"/>
                </a:lnTo>
                <a:lnTo>
                  <a:pt x="31" y="45"/>
                </a:lnTo>
                <a:lnTo>
                  <a:pt x="36" y="45"/>
                </a:lnTo>
                <a:lnTo>
                  <a:pt x="40" y="45"/>
                </a:lnTo>
                <a:lnTo>
                  <a:pt x="45" y="40"/>
                </a:lnTo>
                <a:lnTo>
                  <a:pt x="45" y="40"/>
                </a:lnTo>
                <a:lnTo>
                  <a:pt x="45" y="40"/>
                </a:lnTo>
                <a:lnTo>
                  <a:pt x="45" y="36"/>
                </a:lnTo>
                <a:lnTo>
                  <a:pt x="45" y="36"/>
                </a:lnTo>
                <a:lnTo>
                  <a:pt x="45" y="36"/>
                </a:lnTo>
                <a:lnTo>
                  <a:pt x="49" y="31"/>
                </a:lnTo>
                <a:lnTo>
                  <a:pt x="49" y="31"/>
                </a:lnTo>
                <a:lnTo>
                  <a:pt x="49" y="31"/>
                </a:lnTo>
                <a:lnTo>
                  <a:pt x="45" y="27"/>
                </a:lnTo>
                <a:lnTo>
                  <a:pt x="40" y="22"/>
                </a:lnTo>
                <a:lnTo>
                  <a:pt x="40" y="22"/>
                </a:lnTo>
                <a:lnTo>
                  <a:pt x="36" y="18"/>
                </a:lnTo>
                <a:lnTo>
                  <a:pt x="31" y="13"/>
                </a:lnTo>
                <a:lnTo>
                  <a:pt x="36" y="13"/>
                </a:lnTo>
                <a:lnTo>
                  <a:pt x="40" y="13"/>
                </a:lnTo>
                <a:lnTo>
                  <a:pt x="45" y="9"/>
                </a:lnTo>
                <a:lnTo>
                  <a:pt x="49" y="9"/>
                </a:lnTo>
                <a:lnTo>
                  <a:pt x="54" y="9"/>
                </a:lnTo>
                <a:lnTo>
                  <a:pt x="58" y="4"/>
                </a:lnTo>
                <a:lnTo>
                  <a:pt x="63" y="4"/>
                </a:lnTo>
                <a:lnTo>
                  <a:pt x="63" y="4"/>
                </a:lnTo>
                <a:lnTo>
                  <a:pt x="68" y="0"/>
                </a:lnTo>
                <a:lnTo>
                  <a:pt x="72" y="4"/>
                </a:lnTo>
                <a:lnTo>
                  <a:pt x="77" y="4"/>
                </a:lnTo>
                <a:lnTo>
                  <a:pt x="81" y="4"/>
                </a:lnTo>
                <a:lnTo>
                  <a:pt x="86" y="4"/>
                </a:lnTo>
                <a:lnTo>
                  <a:pt x="90" y="4"/>
                </a:lnTo>
                <a:lnTo>
                  <a:pt x="95" y="9"/>
                </a:lnTo>
                <a:lnTo>
                  <a:pt x="99" y="9"/>
                </a:lnTo>
                <a:lnTo>
                  <a:pt x="104" y="13"/>
                </a:lnTo>
                <a:lnTo>
                  <a:pt x="108" y="18"/>
                </a:lnTo>
                <a:lnTo>
                  <a:pt x="113" y="18"/>
                </a:lnTo>
                <a:lnTo>
                  <a:pt x="117" y="22"/>
                </a:lnTo>
                <a:lnTo>
                  <a:pt x="122" y="22"/>
                </a:lnTo>
                <a:lnTo>
                  <a:pt x="126" y="27"/>
                </a:lnTo>
                <a:lnTo>
                  <a:pt x="131" y="31"/>
                </a:lnTo>
                <a:lnTo>
                  <a:pt x="135" y="36"/>
                </a:lnTo>
                <a:lnTo>
                  <a:pt x="140" y="40"/>
                </a:lnTo>
                <a:lnTo>
                  <a:pt x="149" y="45"/>
                </a:lnTo>
                <a:lnTo>
                  <a:pt x="153" y="49"/>
                </a:lnTo>
                <a:lnTo>
                  <a:pt x="158" y="49"/>
                </a:lnTo>
                <a:lnTo>
                  <a:pt x="162" y="54"/>
                </a:lnTo>
                <a:lnTo>
                  <a:pt x="162" y="5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7" name="Freeform 143">
            <a:extLst>
              <a:ext uri="{FF2B5EF4-FFF2-40B4-BE49-F238E27FC236}">
                <a16:creationId xmlns:a16="http://schemas.microsoft.com/office/drawing/2014/main" id="{7CC89BA8-1B76-6647-9970-F0847FEA1641}"/>
              </a:ext>
            </a:extLst>
          </p:cNvPr>
          <p:cNvSpPr>
            <a:spLocks/>
          </p:cNvSpPr>
          <p:nvPr/>
        </p:nvSpPr>
        <p:spPr bwMode="auto">
          <a:xfrm>
            <a:off x="6350687" y="3224649"/>
            <a:ext cx="684195" cy="857198"/>
          </a:xfrm>
          <a:custGeom>
            <a:avLst/>
            <a:gdLst>
              <a:gd name="T0" fmla="*/ 181 w 285"/>
              <a:gd name="T1" fmla="*/ 4 h 352"/>
              <a:gd name="T2" fmla="*/ 226 w 285"/>
              <a:gd name="T3" fmla="*/ 4 h 352"/>
              <a:gd name="T4" fmla="*/ 258 w 285"/>
              <a:gd name="T5" fmla="*/ 18 h 352"/>
              <a:gd name="T6" fmla="*/ 258 w 285"/>
              <a:gd name="T7" fmla="*/ 27 h 352"/>
              <a:gd name="T8" fmla="*/ 267 w 285"/>
              <a:gd name="T9" fmla="*/ 63 h 352"/>
              <a:gd name="T10" fmla="*/ 281 w 285"/>
              <a:gd name="T11" fmla="*/ 72 h 352"/>
              <a:gd name="T12" fmla="*/ 281 w 285"/>
              <a:gd name="T13" fmla="*/ 85 h 352"/>
              <a:gd name="T14" fmla="*/ 276 w 285"/>
              <a:gd name="T15" fmla="*/ 85 h 352"/>
              <a:gd name="T16" fmla="*/ 267 w 285"/>
              <a:gd name="T17" fmla="*/ 90 h 352"/>
              <a:gd name="T18" fmla="*/ 262 w 285"/>
              <a:gd name="T19" fmla="*/ 94 h 352"/>
              <a:gd name="T20" fmla="*/ 258 w 285"/>
              <a:gd name="T21" fmla="*/ 108 h 352"/>
              <a:gd name="T22" fmla="*/ 249 w 285"/>
              <a:gd name="T23" fmla="*/ 131 h 352"/>
              <a:gd name="T24" fmla="*/ 249 w 285"/>
              <a:gd name="T25" fmla="*/ 162 h 352"/>
              <a:gd name="T26" fmla="*/ 244 w 285"/>
              <a:gd name="T27" fmla="*/ 176 h 352"/>
              <a:gd name="T28" fmla="*/ 231 w 285"/>
              <a:gd name="T29" fmla="*/ 194 h 352"/>
              <a:gd name="T30" fmla="*/ 226 w 285"/>
              <a:gd name="T31" fmla="*/ 212 h 352"/>
              <a:gd name="T32" fmla="*/ 217 w 285"/>
              <a:gd name="T33" fmla="*/ 217 h 352"/>
              <a:gd name="T34" fmla="*/ 213 w 285"/>
              <a:gd name="T35" fmla="*/ 235 h 352"/>
              <a:gd name="T36" fmla="*/ 213 w 285"/>
              <a:gd name="T37" fmla="*/ 257 h 352"/>
              <a:gd name="T38" fmla="*/ 199 w 285"/>
              <a:gd name="T39" fmla="*/ 257 h 352"/>
              <a:gd name="T40" fmla="*/ 199 w 285"/>
              <a:gd name="T41" fmla="*/ 271 h 352"/>
              <a:gd name="T42" fmla="*/ 213 w 285"/>
              <a:gd name="T43" fmla="*/ 280 h 352"/>
              <a:gd name="T44" fmla="*/ 226 w 285"/>
              <a:gd name="T45" fmla="*/ 293 h 352"/>
              <a:gd name="T46" fmla="*/ 235 w 285"/>
              <a:gd name="T47" fmla="*/ 316 h 352"/>
              <a:gd name="T48" fmla="*/ 208 w 285"/>
              <a:gd name="T49" fmla="*/ 343 h 352"/>
              <a:gd name="T50" fmla="*/ 190 w 285"/>
              <a:gd name="T51" fmla="*/ 348 h 352"/>
              <a:gd name="T52" fmla="*/ 181 w 285"/>
              <a:gd name="T53" fmla="*/ 352 h 352"/>
              <a:gd name="T54" fmla="*/ 168 w 285"/>
              <a:gd name="T55" fmla="*/ 348 h 352"/>
              <a:gd name="T56" fmla="*/ 159 w 285"/>
              <a:gd name="T57" fmla="*/ 352 h 352"/>
              <a:gd name="T58" fmla="*/ 154 w 285"/>
              <a:gd name="T59" fmla="*/ 348 h 352"/>
              <a:gd name="T60" fmla="*/ 136 w 285"/>
              <a:gd name="T61" fmla="*/ 330 h 352"/>
              <a:gd name="T62" fmla="*/ 122 w 285"/>
              <a:gd name="T63" fmla="*/ 334 h 352"/>
              <a:gd name="T64" fmla="*/ 109 w 285"/>
              <a:gd name="T65" fmla="*/ 334 h 352"/>
              <a:gd name="T66" fmla="*/ 104 w 285"/>
              <a:gd name="T67" fmla="*/ 325 h 352"/>
              <a:gd name="T68" fmla="*/ 95 w 285"/>
              <a:gd name="T69" fmla="*/ 311 h 352"/>
              <a:gd name="T70" fmla="*/ 82 w 285"/>
              <a:gd name="T71" fmla="*/ 302 h 352"/>
              <a:gd name="T72" fmla="*/ 77 w 285"/>
              <a:gd name="T73" fmla="*/ 289 h 352"/>
              <a:gd name="T74" fmla="*/ 59 w 285"/>
              <a:gd name="T75" fmla="*/ 275 h 352"/>
              <a:gd name="T76" fmla="*/ 46 w 285"/>
              <a:gd name="T77" fmla="*/ 262 h 352"/>
              <a:gd name="T78" fmla="*/ 37 w 285"/>
              <a:gd name="T79" fmla="*/ 253 h 352"/>
              <a:gd name="T80" fmla="*/ 28 w 285"/>
              <a:gd name="T81" fmla="*/ 248 h 352"/>
              <a:gd name="T82" fmla="*/ 28 w 285"/>
              <a:gd name="T83" fmla="*/ 221 h 352"/>
              <a:gd name="T84" fmla="*/ 19 w 285"/>
              <a:gd name="T85" fmla="*/ 203 h 352"/>
              <a:gd name="T86" fmla="*/ 14 w 285"/>
              <a:gd name="T87" fmla="*/ 194 h 352"/>
              <a:gd name="T88" fmla="*/ 10 w 285"/>
              <a:gd name="T89" fmla="*/ 180 h 352"/>
              <a:gd name="T90" fmla="*/ 0 w 285"/>
              <a:gd name="T91" fmla="*/ 176 h 352"/>
              <a:gd name="T92" fmla="*/ 5 w 285"/>
              <a:gd name="T93" fmla="*/ 162 h 352"/>
              <a:gd name="T94" fmla="*/ 10 w 285"/>
              <a:gd name="T95" fmla="*/ 153 h 352"/>
              <a:gd name="T96" fmla="*/ 10 w 285"/>
              <a:gd name="T97" fmla="*/ 144 h 352"/>
              <a:gd name="T98" fmla="*/ 14 w 285"/>
              <a:gd name="T99" fmla="*/ 140 h 352"/>
              <a:gd name="T100" fmla="*/ 19 w 285"/>
              <a:gd name="T101" fmla="*/ 131 h 352"/>
              <a:gd name="T102" fmla="*/ 37 w 285"/>
              <a:gd name="T103" fmla="*/ 122 h 352"/>
              <a:gd name="T104" fmla="*/ 32 w 285"/>
              <a:gd name="T105" fmla="*/ 85 h 352"/>
              <a:gd name="T106" fmla="*/ 32 w 285"/>
              <a:gd name="T107" fmla="*/ 40 h 352"/>
              <a:gd name="T108" fmla="*/ 50 w 285"/>
              <a:gd name="T109" fmla="*/ 40 h 352"/>
              <a:gd name="T110" fmla="*/ 73 w 285"/>
              <a:gd name="T111" fmla="*/ 4 h 352"/>
              <a:gd name="T112" fmla="*/ 127 w 285"/>
              <a:gd name="T113" fmla="*/ 4 h 352"/>
              <a:gd name="T114" fmla="*/ 159 w 285"/>
              <a:gd name="T115"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5" h="352">
                <a:moveTo>
                  <a:pt x="159" y="4"/>
                </a:moveTo>
                <a:lnTo>
                  <a:pt x="159" y="4"/>
                </a:lnTo>
                <a:lnTo>
                  <a:pt x="159" y="4"/>
                </a:lnTo>
                <a:lnTo>
                  <a:pt x="163" y="4"/>
                </a:lnTo>
                <a:lnTo>
                  <a:pt x="168" y="4"/>
                </a:lnTo>
                <a:lnTo>
                  <a:pt x="172" y="4"/>
                </a:lnTo>
                <a:lnTo>
                  <a:pt x="177" y="4"/>
                </a:lnTo>
                <a:lnTo>
                  <a:pt x="181" y="4"/>
                </a:lnTo>
                <a:lnTo>
                  <a:pt x="190" y="4"/>
                </a:lnTo>
                <a:lnTo>
                  <a:pt x="195" y="4"/>
                </a:lnTo>
                <a:lnTo>
                  <a:pt x="199" y="4"/>
                </a:lnTo>
                <a:lnTo>
                  <a:pt x="204" y="4"/>
                </a:lnTo>
                <a:lnTo>
                  <a:pt x="213" y="4"/>
                </a:lnTo>
                <a:lnTo>
                  <a:pt x="217" y="4"/>
                </a:lnTo>
                <a:lnTo>
                  <a:pt x="222" y="4"/>
                </a:lnTo>
                <a:lnTo>
                  <a:pt x="226" y="4"/>
                </a:lnTo>
                <a:lnTo>
                  <a:pt x="235" y="4"/>
                </a:lnTo>
                <a:lnTo>
                  <a:pt x="240" y="4"/>
                </a:lnTo>
                <a:lnTo>
                  <a:pt x="244" y="4"/>
                </a:lnTo>
                <a:lnTo>
                  <a:pt x="249" y="4"/>
                </a:lnTo>
                <a:lnTo>
                  <a:pt x="249" y="9"/>
                </a:lnTo>
                <a:lnTo>
                  <a:pt x="253" y="9"/>
                </a:lnTo>
                <a:lnTo>
                  <a:pt x="253" y="18"/>
                </a:lnTo>
                <a:lnTo>
                  <a:pt x="258" y="18"/>
                </a:lnTo>
                <a:lnTo>
                  <a:pt x="258" y="18"/>
                </a:lnTo>
                <a:lnTo>
                  <a:pt x="258" y="22"/>
                </a:lnTo>
                <a:lnTo>
                  <a:pt x="258" y="22"/>
                </a:lnTo>
                <a:lnTo>
                  <a:pt x="258" y="22"/>
                </a:lnTo>
                <a:lnTo>
                  <a:pt x="258" y="18"/>
                </a:lnTo>
                <a:lnTo>
                  <a:pt x="258" y="22"/>
                </a:lnTo>
                <a:lnTo>
                  <a:pt x="258" y="22"/>
                </a:lnTo>
                <a:lnTo>
                  <a:pt x="258" y="27"/>
                </a:lnTo>
                <a:lnTo>
                  <a:pt x="258" y="31"/>
                </a:lnTo>
                <a:lnTo>
                  <a:pt x="258" y="31"/>
                </a:lnTo>
                <a:lnTo>
                  <a:pt x="258" y="40"/>
                </a:lnTo>
                <a:lnTo>
                  <a:pt x="258" y="45"/>
                </a:lnTo>
                <a:lnTo>
                  <a:pt x="258" y="49"/>
                </a:lnTo>
                <a:lnTo>
                  <a:pt x="262" y="58"/>
                </a:lnTo>
                <a:lnTo>
                  <a:pt x="262" y="63"/>
                </a:lnTo>
                <a:lnTo>
                  <a:pt x="267" y="63"/>
                </a:lnTo>
                <a:lnTo>
                  <a:pt x="267" y="63"/>
                </a:lnTo>
                <a:lnTo>
                  <a:pt x="267" y="63"/>
                </a:lnTo>
                <a:lnTo>
                  <a:pt x="272" y="67"/>
                </a:lnTo>
                <a:lnTo>
                  <a:pt x="276" y="72"/>
                </a:lnTo>
                <a:lnTo>
                  <a:pt x="276" y="72"/>
                </a:lnTo>
                <a:lnTo>
                  <a:pt x="276" y="72"/>
                </a:lnTo>
                <a:lnTo>
                  <a:pt x="276" y="72"/>
                </a:lnTo>
                <a:lnTo>
                  <a:pt x="281" y="72"/>
                </a:lnTo>
                <a:lnTo>
                  <a:pt x="281" y="72"/>
                </a:lnTo>
                <a:lnTo>
                  <a:pt x="285" y="76"/>
                </a:lnTo>
                <a:lnTo>
                  <a:pt x="285" y="76"/>
                </a:lnTo>
                <a:lnTo>
                  <a:pt x="285" y="81"/>
                </a:lnTo>
                <a:lnTo>
                  <a:pt x="281" y="81"/>
                </a:lnTo>
                <a:lnTo>
                  <a:pt x="281" y="81"/>
                </a:lnTo>
                <a:lnTo>
                  <a:pt x="281" y="81"/>
                </a:lnTo>
                <a:lnTo>
                  <a:pt x="281" y="85"/>
                </a:lnTo>
                <a:lnTo>
                  <a:pt x="281" y="85"/>
                </a:lnTo>
                <a:lnTo>
                  <a:pt x="281" y="85"/>
                </a:lnTo>
                <a:lnTo>
                  <a:pt x="281" y="85"/>
                </a:lnTo>
                <a:lnTo>
                  <a:pt x="281" y="85"/>
                </a:lnTo>
                <a:lnTo>
                  <a:pt x="276" y="85"/>
                </a:lnTo>
                <a:lnTo>
                  <a:pt x="276" y="85"/>
                </a:lnTo>
                <a:lnTo>
                  <a:pt x="276" y="85"/>
                </a:lnTo>
                <a:lnTo>
                  <a:pt x="276" y="85"/>
                </a:lnTo>
                <a:lnTo>
                  <a:pt x="276" y="85"/>
                </a:lnTo>
                <a:lnTo>
                  <a:pt x="272" y="85"/>
                </a:lnTo>
                <a:lnTo>
                  <a:pt x="272" y="90"/>
                </a:lnTo>
                <a:lnTo>
                  <a:pt x="272" y="90"/>
                </a:lnTo>
                <a:lnTo>
                  <a:pt x="272" y="90"/>
                </a:lnTo>
                <a:lnTo>
                  <a:pt x="272" y="90"/>
                </a:lnTo>
                <a:lnTo>
                  <a:pt x="272" y="90"/>
                </a:lnTo>
                <a:lnTo>
                  <a:pt x="267" y="90"/>
                </a:lnTo>
                <a:lnTo>
                  <a:pt x="267" y="90"/>
                </a:lnTo>
                <a:lnTo>
                  <a:pt x="267" y="90"/>
                </a:lnTo>
                <a:lnTo>
                  <a:pt x="267" y="90"/>
                </a:lnTo>
                <a:lnTo>
                  <a:pt x="267" y="94"/>
                </a:lnTo>
                <a:lnTo>
                  <a:pt x="267" y="94"/>
                </a:lnTo>
                <a:lnTo>
                  <a:pt x="262" y="94"/>
                </a:lnTo>
                <a:lnTo>
                  <a:pt x="262" y="94"/>
                </a:lnTo>
                <a:lnTo>
                  <a:pt x="262" y="94"/>
                </a:lnTo>
                <a:lnTo>
                  <a:pt x="258" y="94"/>
                </a:lnTo>
                <a:lnTo>
                  <a:pt x="258" y="94"/>
                </a:lnTo>
                <a:lnTo>
                  <a:pt x="258" y="99"/>
                </a:lnTo>
                <a:lnTo>
                  <a:pt x="258" y="99"/>
                </a:lnTo>
                <a:lnTo>
                  <a:pt x="258" y="99"/>
                </a:lnTo>
                <a:lnTo>
                  <a:pt x="258" y="103"/>
                </a:lnTo>
                <a:lnTo>
                  <a:pt x="258" y="103"/>
                </a:lnTo>
                <a:lnTo>
                  <a:pt x="258" y="108"/>
                </a:lnTo>
                <a:lnTo>
                  <a:pt x="258" y="113"/>
                </a:lnTo>
                <a:lnTo>
                  <a:pt x="258" y="117"/>
                </a:lnTo>
                <a:lnTo>
                  <a:pt x="258" y="117"/>
                </a:lnTo>
                <a:lnTo>
                  <a:pt x="253" y="122"/>
                </a:lnTo>
                <a:lnTo>
                  <a:pt x="253" y="122"/>
                </a:lnTo>
                <a:lnTo>
                  <a:pt x="253" y="126"/>
                </a:lnTo>
                <a:lnTo>
                  <a:pt x="253" y="131"/>
                </a:lnTo>
                <a:lnTo>
                  <a:pt x="249" y="131"/>
                </a:lnTo>
                <a:lnTo>
                  <a:pt x="249" y="135"/>
                </a:lnTo>
                <a:lnTo>
                  <a:pt x="249" y="140"/>
                </a:lnTo>
                <a:lnTo>
                  <a:pt x="253" y="144"/>
                </a:lnTo>
                <a:lnTo>
                  <a:pt x="253" y="149"/>
                </a:lnTo>
                <a:lnTo>
                  <a:pt x="249" y="153"/>
                </a:lnTo>
                <a:lnTo>
                  <a:pt x="253" y="158"/>
                </a:lnTo>
                <a:lnTo>
                  <a:pt x="249" y="162"/>
                </a:lnTo>
                <a:lnTo>
                  <a:pt x="249" y="162"/>
                </a:lnTo>
                <a:lnTo>
                  <a:pt x="249" y="162"/>
                </a:lnTo>
                <a:lnTo>
                  <a:pt x="249" y="167"/>
                </a:lnTo>
                <a:lnTo>
                  <a:pt x="249" y="167"/>
                </a:lnTo>
                <a:lnTo>
                  <a:pt x="249" y="171"/>
                </a:lnTo>
                <a:lnTo>
                  <a:pt x="244" y="176"/>
                </a:lnTo>
                <a:lnTo>
                  <a:pt x="249" y="176"/>
                </a:lnTo>
                <a:lnTo>
                  <a:pt x="244" y="176"/>
                </a:lnTo>
                <a:lnTo>
                  <a:pt x="244" y="176"/>
                </a:lnTo>
                <a:lnTo>
                  <a:pt x="244" y="180"/>
                </a:lnTo>
                <a:lnTo>
                  <a:pt x="240" y="180"/>
                </a:lnTo>
                <a:lnTo>
                  <a:pt x="240" y="180"/>
                </a:lnTo>
                <a:lnTo>
                  <a:pt x="240" y="180"/>
                </a:lnTo>
                <a:lnTo>
                  <a:pt x="235" y="180"/>
                </a:lnTo>
                <a:lnTo>
                  <a:pt x="235" y="185"/>
                </a:lnTo>
                <a:lnTo>
                  <a:pt x="235" y="189"/>
                </a:lnTo>
                <a:lnTo>
                  <a:pt x="231" y="194"/>
                </a:lnTo>
                <a:lnTo>
                  <a:pt x="231" y="194"/>
                </a:lnTo>
                <a:lnTo>
                  <a:pt x="231" y="198"/>
                </a:lnTo>
                <a:lnTo>
                  <a:pt x="231" y="198"/>
                </a:lnTo>
                <a:lnTo>
                  <a:pt x="226" y="203"/>
                </a:lnTo>
                <a:lnTo>
                  <a:pt x="226" y="207"/>
                </a:lnTo>
                <a:lnTo>
                  <a:pt x="226" y="207"/>
                </a:lnTo>
                <a:lnTo>
                  <a:pt x="226" y="212"/>
                </a:lnTo>
                <a:lnTo>
                  <a:pt x="226" y="212"/>
                </a:lnTo>
                <a:lnTo>
                  <a:pt x="226" y="212"/>
                </a:lnTo>
                <a:lnTo>
                  <a:pt x="226" y="217"/>
                </a:lnTo>
                <a:lnTo>
                  <a:pt x="226" y="217"/>
                </a:lnTo>
                <a:lnTo>
                  <a:pt x="222" y="212"/>
                </a:lnTo>
                <a:lnTo>
                  <a:pt x="222" y="212"/>
                </a:lnTo>
                <a:lnTo>
                  <a:pt x="222" y="212"/>
                </a:lnTo>
                <a:lnTo>
                  <a:pt x="222" y="212"/>
                </a:lnTo>
                <a:lnTo>
                  <a:pt x="217" y="217"/>
                </a:lnTo>
                <a:lnTo>
                  <a:pt x="217" y="217"/>
                </a:lnTo>
                <a:lnTo>
                  <a:pt x="217" y="221"/>
                </a:lnTo>
                <a:lnTo>
                  <a:pt x="217" y="226"/>
                </a:lnTo>
                <a:lnTo>
                  <a:pt x="217" y="226"/>
                </a:lnTo>
                <a:lnTo>
                  <a:pt x="217" y="226"/>
                </a:lnTo>
                <a:lnTo>
                  <a:pt x="213" y="230"/>
                </a:lnTo>
                <a:lnTo>
                  <a:pt x="213" y="230"/>
                </a:lnTo>
                <a:lnTo>
                  <a:pt x="213" y="235"/>
                </a:lnTo>
                <a:lnTo>
                  <a:pt x="213" y="239"/>
                </a:lnTo>
                <a:lnTo>
                  <a:pt x="213" y="239"/>
                </a:lnTo>
                <a:lnTo>
                  <a:pt x="213" y="239"/>
                </a:lnTo>
                <a:lnTo>
                  <a:pt x="213" y="244"/>
                </a:lnTo>
                <a:lnTo>
                  <a:pt x="213" y="248"/>
                </a:lnTo>
                <a:lnTo>
                  <a:pt x="213" y="253"/>
                </a:lnTo>
                <a:lnTo>
                  <a:pt x="213" y="253"/>
                </a:lnTo>
                <a:lnTo>
                  <a:pt x="213" y="257"/>
                </a:lnTo>
                <a:lnTo>
                  <a:pt x="213" y="257"/>
                </a:lnTo>
                <a:lnTo>
                  <a:pt x="213" y="257"/>
                </a:lnTo>
                <a:lnTo>
                  <a:pt x="213" y="257"/>
                </a:lnTo>
                <a:lnTo>
                  <a:pt x="208" y="257"/>
                </a:lnTo>
                <a:lnTo>
                  <a:pt x="208" y="257"/>
                </a:lnTo>
                <a:lnTo>
                  <a:pt x="204" y="257"/>
                </a:lnTo>
                <a:lnTo>
                  <a:pt x="204" y="257"/>
                </a:lnTo>
                <a:lnTo>
                  <a:pt x="199" y="257"/>
                </a:lnTo>
                <a:lnTo>
                  <a:pt x="199" y="262"/>
                </a:lnTo>
                <a:lnTo>
                  <a:pt x="199" y="262"/>
                </a:lnTo>
                <a:lnTo>
                  <a:pt x="195" y="266"/>
                </a:lnTo>
                <a:lnTo>
                  <a:pt x="195" y="266"/>
                </a:lnTo>
                <a:lnTo>
                  <a:pt x="195" y="271"/>
                </a:lnTo>
                <a:lnTo>
                  <a:pt x="195" y="271"/>
                </a:lnTo>
                <a:lnTo>
                  <a:pt x="195" y="271"/>
                </a:lnTo>
                <a:lnTo>
                  <a:pt x="199" y="271"/>
                </a:lnTo>
                <a:lnTo>
                  <a:pt x="204" y="271"/>
                </a:lnTo>
                <a:lnTo>
                  <a:pt x="204" y="271"/>
                </a:lnTo>
                <a:lnTo>
                  <a:pt x="204" y="271"/>
                </a:lnTo>
                <a:lnTo>
                  <a:pt x="208" y="275"/>
                </a:lnTo>
                <a:lnTo>
                  <a:pt x="213" y="275"/>
                </a:lnTo>
                <a:lnTo>
                  <a:pt x="213" y="280"/>
                </a:lnTo>
                <a:lnTo>
                  <a:pt x="213" y="280"/>
                </a:lnTo>
                <a:lnTo>
                  <a:pt x="213" y="280"/>
                </a:lnTo>
                <a:lnTo>
                  <a:pt x="213" y="280"/>
                </a:lnTo>
                <a:lnTo>
                  <a:pt x="217" y="284"/>
                </a:lnTo>
                <a:lnTo>
                  <a:pt x="217" y="284"/>
                </a:lnTo>
                <a:lnTo>
                  <a:pt x="222" y="289"/>
                </a:lnTo>
                <a:lnTo>
                  <a:pt x="222" y="289"/>
                </a:lnTo>
                <a:lnTo>
                  <a:pt x="222" y="293"/>
                </a:lnTo>
                <a:lnTo>
                  <a:pt x="226" y="293"/>
                </a:lnTo>
                <a:lnTo>
                  <a:pt x="226" y="293"/>
                </a:lnTo>
                <a:lnTo>
                  <a:pt x="226" y="298"/>
                </a:lnTo>
                <a:lnTo>
                  <a:pt x="231" y="302"/>
                </a:lnTo>
                <a:lnTo>
                  <a:pt x="231" y="302"/>
                </a:lnTo>
                <a:lnTo>
                  <a:pt x="231" y="307"/>
                </a:lnTo>
                <a:lnTo>
                  <a:pt x="231" y="307"/>
                </a:lnTo>
                <a:lnTo>
                  <a:pt x="231" y="311"/>
                </a:lnTo>
                <a:lnTo>
                  <a:pt x="235" y="311"/>
                </a:lnTo>
                <a:lnTo>
                  <a:pt x="235" y="316"/>
                </a:lnTo>
                <a:lnTo>
                  <a:pt x="235" y="316"/>
                </a:lnTo>
                <a:lnTo>
                  <a:pt x="231" y="316"/>
                </a:lnTo>
                <a:lnTo>
                  <a:pt x="231" y="321"/>
                </a:lnTo>
                <a:lnTo>
                  <a:pt x="226" y="325"/>
                </a:lnTo>
                <a:lnTo>
                  <a:pt x="222" y="330"/>
                </a:lnTo>
                <a:lnTo>
                  <a:pt x="217" y="334"/>
                </a:lnTo>
                <a:lnTo>
                  <a:pt x="213" y="339"/>
                </a:lnTo>
                <a:lnTo>
                  <a:pt x="208" y="343"/>
                </a:lnTo>
                <a:lnTo>
                  <a:pt x="208" y="348"/>
                </a:lnTo>
                <a:lnTo>
                  <a:pt x="204" y="348"/>
                </a:lnTo>
                <a:lnTo>
                  <a:pt x="204" y="348"/>
                </a:lnTo>
                <a:lnTo>
                  <a:pt x="204" y="348"/>
                </a:lnTo>
                <a:lnTo>
                  <a:pt x="199" y="348"/>
                </a:lnTo>
                <a:lnTo>
                  <a:pt x="195" y="343"/>
                </a:lnTo>
                <a:lnTo>
                  <a:pt x="195" y="348"/>
                </a:lnTo>
                <a:lnTo>
                  <a:pt x="190" y="348"/>
                </a:lnTo>
                <a:lnTo>
                  <a:pt x="190" y="348"/>
                </a:lnTo>
                <a:lnTo>
                  <a:pt x="190" y="348"/>
                </a:lnTo>
                <a:lnTo>
                  <a:pt x="186" y="348"/>
                </a:lnTo>
                <a:lnTo>
                  <a:pt x="181" y="348"/>
                </a:lnTo>
                <a:lnTo>
                  <a:pt x="181" y="352"/>
                </a:lnTo>
                <a:lnTo>
                  <a:pt x="181" y="352"/>
                </a:lnTo>
                <a:lnTo>
                  <a:pt x="181" y="352"/>
                </a:lnTo>
                <a:lnTo>
                  <a:pt x="181" y="352"/>
                </a:lnTo>
                <a:lnTo>
                  <a:pt x="181" y="352"/>
                </a:lnTo>
                <a:lnTo>
                  <a:pt x="177" y="352"/>
                </a:lnTo>
                <a:lnTo>
                  <a:pt x="177" y="348"/>
                </a:lnTo>
                <a:lnTo>
                  <a:pt x="177" y="348"/>
                </a:lnTo>
                <a:lnTo>
                  <a:pt x="177" y="348"/>
                </a:lnTo>
                <a:lnTo>
                  <a:pt x="172" y="348"/>
                </a:lnTo>
                <a:lnTo>
                  <a:pt x="172" y="348"/>
                </a:lnTo>
                <a:lnTo>
                  <a:pt x="168" y="348"/>
                </a:lnTo>
                <a:lnTo>
                  <a:pt x="168" y="348"/>
                </a:lnTo>
                <a:lnTo>
                  <a:pt x="163" y="348"/>
                </a:lnTo>
                <a:lnTo>
                  <a:pt x="163" y="348"/>
                </a:lnTo>
                <a:lnTo>
                  <a:pt x="163" y="348"/>
                </a:lnTo>
                <a:lnTo>
                  <a:pt x="159" y="348"/>
                </a:lnTo>
                <a:lnTo>
                  <a:pt x="159" y="352"/>
                </a:lnTo>
                <a:lnTo>
                  <a:pt x="159" y="352"/>
                </a:lnTo>
                <a:lnTo>
                  <a:pt x="159" y="352"/>
                </a:lnTo>
                <a:lnTo>
                  <a:pt x="159" y="352"/>
                </a:lnTo>
                <a:lnTo>
                  <a:pt x="159" y="348"/>
                </a:lnTo>
                <a:lnTo>
                  <a:pt x="154" y="348"/>
                </a:lnTo>
                <a:lnTo>
                  <a:pt x="154" y="348"/>
                </a:lnTo>
                <a:lnTo>
                  <a:pt x="154" y="348"/>
                </a:lnTo>
                <a:lnTo>
                  <a:pt x="154" y="348"/>
                </a:lnTo>
                <a:lnTo>
                  <a:pt x="154" y="348"/>
                </a:lnTo>
                <a:lnTo>
                  <a:pt x="154" y="348"/>
                </a:lnTo>
                <a:lnTo>
                  <a:pt x="154" y="348"/>
                </a:lnTo>
                <a:lnTo>
                  <a:pt x="150" y="343"/>
                </a:lnTo>
                <a:lnTo>
                  <a:pt x="145" y="343"/>
                </a:lnTo>
                <a:lnTo>
                  <a:pt x="145" y="339"/>
                </a:lnTo>
                <a:lnTo>
                  <a:pt x="141" y="339"/>
                </a:lnTo>
                <a:lnTo>
                  <a:pt x="141" y="339"/>
                </a:lnTo>
                <a:lnTo>
                  <a:pt x="141" y="334"/>
                </a:lnTo>
                <a:lnTo>
                  <a:pt x="136" y="330"/>
                </a:lnTo>
                <a:lnTo>
                  <a:pt x="136" y="330"/>
                </a:lnTo>
                <a:lnTo>
                  <a:pt x="136" y="330"/>
                </a:lnTo>
                <a:lnTo>
                  <a:pt x="131" y="334"/>
                </a:lnTo>
                <a:lnTo>
                  <a:pt x="131" y="334"/>
                </a:lnTo>
                <a:lnTo>
                  <a:pt x="127" y="334"/>
                </a:lnTo>
                <a:lnTo>
                  <a:pt x="127" y="334"/>
                </a:lnTo>
                <a:lnTo>
                  <a:pt x="127" y="334"/>
                </a:lnTo>
                <a:lnTo>
                  <a:pt x="122" y="334"/>
                </a:lnTo>
                <a:lnTo>
                  <a:pt x="118" y="334"/>
                </a:lnTo>
                <a:lnTo>
                  <a:pt x="118" y="334"/>
                </a:lnTo>
                <a:lnTo>
                  <a:pt x="118" y="339"/>
                </a:lnTo>
                <a:lnTo>
                  <a:pt x="113" y="339"/>
                </a:lnTo>
                <a:lnTo>
                  <a:pt x="113" y="334"/>
                </a:lnTo>
                <a:lnTo>
                  <a:pt x="113" y="334"/>
                </a:lnTo>
                <a:lnTo>
                  <a:pt x="113" y="334"/>
                </a:lnTo>
                <a:lnTo>
                  <a:pt x="109" y="334"/>
                </a:lnTo>
                <a:lnTo>
                  <a:pt x="109" y="334"/>
                </a:lnTo>
                <a:lnTo>
                  <a:pt x="109" y="334"/>
                </a:lnTo>
                <a:lnTo>
                  <a:pt x="109" y="334"/>
                </a:lnTo>
                <a:lnTo>
                  <a:pt x="104" y="330"/>
                </a:lnTo>
                <a:lnTo>
                  <a:pt x="104" y="330"/>
                </a:lnTo>
                <a:lnTo>
                  <a:pt x="104" y="330"/>
                </a:lnTo>
                <a:lnTo>
                  <a:pt x="104" y="330"/>
                </a:lnTo>
                <a:lnTo>
                  <a:pt x="104" y="325"/>
                </a:lnTo>
                <a:lnTo>
                  <a:pt x="100" y="325"/>
                </a:lnTo>
                <a:lnTo>
                  <a:pt x="100" y="325"/>
                </a:lnTo>
                <a:lnTo>
                  <a:pt x="100" y="321"/>
                </a:lnTo>
                <a:lnTo>
                  <a:pt x="95" y="321"/>
                </a:lnTo>
                <a:lnTo>
                  <a:pt x="95" y="321"/>
                </a:lnTo>
                <a:lnTo>
                  <a:pt x="95" y="316"/>
                </a:lnTo>
                <a:lnTo>
                  <a:pt x="95" y="311"/>
                </a:lnTo>
                <a:lnTo>
                  <a:pt x="95" y="311"/>
                </a:lnTo>
                <a:lnTo>
                  <a:pt x="95" y="311"/>
                </a:lnTo>
                <a:lnTo>
                  <a:pt x="95" y="311"/>
                </a:lnTo>
                <a:lnTo>
                  <a:pt x="91" y="307"/>
                </a:lnTo>
                <a:lnTo>
                  <a:pt x="91" y="307"/>
                </a:lnTo>
                <a:lnTo>
                  <a:pt x="86" y="307"/>
                </a:lnTo>
                <a:lnTo>
                  <a:pt x="86" y="307"/>
                </a:lnTo>
                <a:lnTo>
                  <a:pt x="82" y="302"/>
                </a:lnTo>
                <a:lnTo>
                  <a:pt x="82" y="302"/>
                </a:lnTo>
                <a:lnTo>
                  <a:pt x="82" y="302"/>
                </a:lnTo>
                <a:lnTo>
                  <a:pt x="82" y="298"/>
                </a:lnTo>
                <a:lnTo>
                  <a:pt x="82" y="298"/>
                </a:lnTo>
                <a:lnTo>
                  <a:pt x="77" y="298"/>
                </a:lnTo>
                <a:lnTo>
                  <a:pt x="77" y="298"/>
                </a:lnTo>
                <a:lnTo>
                  <a:pt x="82" y="293"/>
                </a:lnTo>
                <a:lnTo>
                  <a:pt x="77" y="293"/>
                </a:lnTo>
                <a:lnTo>
                  <a:pt x="77" y="289"/>
                </a:lnTo>
                <a:lnTo>
                  <a:pt x="73" y="289"/>
                </a:lnTo>
                <a:lnTo>
                  <a:pt x="73" y="289"/>
                </a:lnTo>
                <a:lnTo>
                  <a:pt x="73" y="284"/>
                </a:lnTo>
                <a:lnTo>
                  <a:pt x="64" y="280"/>
                </a:lnTo>
                <a:lnTo>
                  <a:pt x="64" y="280"/>
                </a:lnTo>
                <a:lnTo>
                  <a:pt x="59" y="280"/>
                </a:lnTo>
                <a:lnTo>
                  <a:pt x="59" y="275"/>
                </a:lnTo>
                <a:lnTo>
                  <a:pt x="59" y="275"/>
                </a:lnTo>
                <a:lnTo>
                  <a:pt x="59" y="275"/>
                </a:lnTo>
                <a:lnTo>
                  <a:pt x="59" y="271"/>
                </a:lnTo>
                <a:lnTo>
                  <a:pt x="59" y="271"/>
                </a:lnTo>
                <a:lnTo>
                  <a:pt x="55" y="266"/>
                </a:lnTo>
                <a:lnTo>
                  <a:pt x="55" y="266"/>
                </a:lnTo>
                <a:lnTo>
                  <a:pt x="50" y="262"/>
                </a:lnTo>
                <a:lnTo>
                  <a:pt x="46" y="262"/>
                </a:lnTo>
                <a:lnTo>
                  <a:pt x="46" y="262"/>
                </a:lnTo>
                <a:lnTo>
                  <a:pt x="41" y="262"/>
                </a:lnTo>
                <a:lnTo>
                  <a:pt x="41" y="262"/>
                </a:lnTo>
                <a:lnTo>
                  <a:pt x="41" y="257"/>
                </a:lnTo>
                <a:lnTo>
                  <a:pt x="41" y="257"/>
                </a:lnTo>
                <a:lnTo>
                  <a:pt x="41" y="257"/>
                </a:lnTo>
                <a:lnTo>
                  <a:pt x="41" y="253"/>
                </a:lnTo>
                <a:lnTo>
                  <a:pt x="41" y="253"/>
                </a:lnTo>
                <a:lnTo>
                  <a:pt x="37" y="253"/>
                </a:lnTo>
                <a:lnTo>
                  <a:pt x="32" y="253"/>
                </a:lnTo>
                <a:lnTo>
                  <a:pt x="32" y="253"/>
                </a:lnTo>
                <a:lnTo>
                  <a:pt x="32" y="253"/>
                </a:lnTo>
                <a:lnTo>
                  <a:pt x="32" y="248"/>
                </a:lnTo>
                <a:lnTo>
                  <a:pt x="32" y="248"/>
                </a:lnTo>
                <a:lnTo>
                  <a:pt x="28" y="248"/>
                </a:lnTo>
                <a:lnTo>
                  <a:pt x="28" y="248"/>
                </a:lnTo>
                <a:lnTo>
                  <a:pt x="28" y="248"/>
                </a:lnTo>
                <a:lnTo>
                  <a:pt x="32" y="244"/>
                </a:lnTo>
                <a:lnTo>
                  <a:pt x="32" y="244"/>
                </a:lnTo>
                <a:lnTo>
                  <a:pt x="32" y="239"/>
                </a:lnTo>
                <a:lnTo>
                  <a:pt x="32" y="235"/>
                </a:lnTo>
                <a:lnTo>
                  <a:pt x="32" y="235"/>
                </a:lnTo>
                <a:lnTo>
                  <a:pt x="32" y="230"/>
                </a:lnTo>
                <a:lnTo>
                  <a:pt x="28" y="226"/>
                </a:lnTo>
                <a:lnTo>
                  <a:pt x="28" y="221"/>
                </a:lnTo>
                <a:lnTo>
                  <a:pt x="23" y="221"/>
                </a:lnTo>
                <a:lnTo>
                  <a:pt x="19" y="217"/>
                </a:lnTo>
                <a:lnTo>
                  <a:pt x="19" y="217"/>
                </a:lnTo>
                <a:lnTo>
                  <a:pt x="19" y="212"/>
                </a:lnTo>
                <a:lnTo>
                  <a:pt x="19" y="212"/>
                </a:lnTo>
                <a:lnTo>
                  <a:pt x="19" y="207"/>
                </a:lnTo>
                <a:lnTo>
                  <a:pt x="19" y="207"/>
                </a:lnTo>
                <a:lnTo>
                  <a:pt x="19" y="203"/>
                </a:lnTo>
                <a:lnTo>
                  <a:pt x="19" y="203"/>
                </a:lnTo>
                <a:lnTo>
                  <a:pt x="14" y="203"/>
                </a:lnTo>
                <a:lnTo>
                  <a:pt x="14" y="203"/>
                </a:lnTo>
                <a:lnTo>
                  <a:pt x="14" y="203"/>
                </a:lnTo>
                <a:lnTo>
                  <a:pt x="14" y="203"/>
                </a:lnTo>
                <a:lnTo>
                  <a:pt x="14" y="198"/>
                </a:lnTo>
                <a:lnTo>
                  <a:pt x="14" y="198"/>
                </a:lnTo>
                <a:lnTo>
                  <a:pt x="14" y="194"/>
                </a:lnTo>
                <a:lnTo>
                  <a:pt x="14" y="189"/>
                </a:lnTo>
                <a:lnTo>
                  <a:pt x="10" y="189"/>
                </a:lnTo>
                <a:lnTo>
                  <a:pt x="10" y="189"/>
                </a:lnTo>
                <a:lnTo>
                  <a:pt x="10" y="189"/>
                </a:lnTo>
                <a:lnTo>
                  <a:pt x="10" y="185"/>
                </a:lnTo>
                <a:lnTo>
                  <a:pt x="10" y="185"/>
                </a:lnTo>
                <a:lnTo>
                  <a:pt x="10" y="180"/>
                </a:lnTo>
                <a:lnTo>
                  <a:pt x="10" y="180"/>
                </a:lnTo>
                <a:lnTo>
                  <a:pt x="5" y="180"/>
                </a:lnTo>
                <a:lnTo>
                  <a:pt x="5" y="180"/>
                </a:lnTo>
                <a:lnTo>
                  <a:pt x="0" y="180"/>
                </a:lnTo>
                <a:lnTo>
                  <a:pt x="0" y="180"/>
                </a:lnTo>
                <a:lnTo>
                  <a:pt x="0" y="180"/>
                </a:lnTo>
                <a:lnTo>
                  <a:pt x="0" y="180"/>
                </a:lnTo>
                <a:lnTo>
                  <a:pt x="0" y="176"/>
                </a:lnTo>
                <a:lnTo>
                  <a:pt x="0" y="176"/>
                </a:lnTo>
                <a:lnTo>
                  <a:pt x="0" y="171"/>
                </a:lnTo>
                <a:lnTo>
                  <a:pt x="0" y="171"/>
                </a:lnTo>
                <a:lnTo>
                  <a:pt x="5" y="171"/>
                </a:lnTo>
                <a:lnTo>
                  <a:pt x="5" y="167"/>
                </a:lnTo>
                <a:lnTo>
                  <a:pt x="5" y="167"/>
                </a:lnTo>
                <a:lnTo>
                  <a:pt x="5" y="167"/>
                </a:lnTo>
                <a:lnTo>
                  <a:pt x="5" y="167"/>
                </a:lnTo>
                <a:lnTo>
                  <a:pt x="5" y="162"/>
                </a:lnTo>
                <a:lnTo>
                  <a:pt x="5" y="162"/>
                </a:lnTo>
                <a:lnTo>
                  <a:pt x="5" y="158"/>
                </a:lnTo>
                <a:lnTo>
                  <a:pt x="5" y="158"/>
                </a:lnTo>
                <a:lnTo>
                  <a:pt x="5" y="158"/>
                </a:lnTo>
                <a:lnTo>
                  <a:pt x="5" y="158"/>
                </a:lnTo>
                <a:lnTo>
                  <a:pt x="5" y="153"/>
                </a:lnTo>
                <a:lnTo>
                  <a:pt x="5" y="153"/>
                </a:lnTo>
                <a:lnTo>
                  <a:pt x="10" y="153"/>
                </a:lnTo>
                <a:lnTo>
                  <a:pt x="10" y="153"/>
                </a:lnTo>
                <a:lnTo>
                  <a:pt x="10" y="153"/>
                </a:lnTo>
                <a:lnTo>
                  <a:pt x="10" y="153"/>
                </a:lnTo>
                <a:lnTo>
                  <a:pt x="10" y="149"/>
                </a:lnTo>
                <a:lnTo>
                  <a:pt x="10" y="149"/>
                </a:lnTo>
                <a:lnTo>
                  <a:pt x="10" y="149"/>
                </a:lnTo>
                <a:lnTo>
                  <a:pt x="10" y="149"/>
                </a:lnTo>
                <a:lnTo>
                  <a:pt x="10" y="144"/>
                </a:lnTo>
                <a:lnTo>
                  <a:pt x="10" y="144"/>
                </a:lnTo>
                <a:lnTo>
                  <a:pt x="10" y="144"/>
                </a:lnTo>
                <a:lnTo>
                  <a:pt x="10" y="144"/>
                </a:lnTo>
                <a:lnTo>
                  <a:pt x="10" y="144"/>
                </a:lnTo>
                <a:lnTo>
                  <a:pt x="10" y="144"/>
                </a:lnTo>
                <a:lnTo>
                  <a:pt x="14" y="140"/>
                </a:lnTo>
                <a:lnTo>
                  <a:pt x="14" y="140"/>
                </a:lnTo>
                <a:lnTo>
                  <a:pt x="14" y="140"/>
                </a:lnTo>
                <a:lnTo>
                  <a:pt x="14" y="140"/>
                </a:lnTo>
                <a:lnTo>
                  <a:pt x="14" y="140"/>
                </a:lnTo>
                <a:lnTo>
                  <a:pt x="14" y="135"/>
                </a:lnTo>
                <a:lnTo>
                  <a:pt x="14" y="135"/>
                </a:lnTo>
                <a:lnTo>
                  <a:pt x="19" y="135"/>
                </a:lnTo>
                <a:lnTo>
                  <a:pt x="19" y="131"/>
                </a:lnTo>
                <a:lnTo>
                  <a:pt x="19" y="131"/>
                </a:lnTo>
                <a:lnTo>
                  <a:pt x="19" y="131"/>
                </a:lnTo>
                <a:lnTo>
                  <a:pt x="19" y="126"/>
                </a:lnTo>
                <a:lnTo>
                  <a:pt x="19" y="126"/>
                </a:lnTo>
                <a:lnTo>
                  <a:pt x="19" y="122"/>
                </a:lnTo>
                <a:lnTo>
                  <a:pt x="23" y="122"/>
                </a:lnTo>
                <a:lnTo>
                  <a:pt x="28" y="122"/>
                </a:lnTo>
                <a:lnTo>
                  <a:pt x="28" y="122"/>
                </a:lnTo>
                <a:lnTo>
                  <a:pt x="32" y="122"/>
                </a:lnTo>
                <a:lnTo>
                  <a:pt x="37" y="122"/>
                </a:lnTo>
                <a:lnTo>
                  <a:pt x="37" y="122"/>
                </a:lnTo>
                <a:lnTo>
                  <a:pt x="37" y="122"/>
                </a:lnTo>
                <a:lnTo>
                  <a:pt x="37" y="122"/>
                </a:lnTo>
                <a:lnTo>
                  <a:pt x="37" y="117"/>
                </a:lnTo>
                <a:lnTo>
                  <a:pt x="37" y="108"/>
                </a:lnTo>
                <a:lnTo>
                  <a:pt x="37" y="103"/>
                </a:lnTo>
                <a:lnTo>
                  <a:pt x="37" y="94"/>
                </a:lnTo>
                <a:lnTo>
                  <a:pt x="32" y="85"/>
                </a:lnTo>
                <a:lnTo>
                  <a:pt x="32" y="76"/>
                </a:lnTo>
                <a:lnTo>
                  <a:pt x="32" y="67"/>
                </a:lnTo>
                <a:lnTo>
                  <a:pt x="32" y="58"/>
                </a:lnTo>
                <a:lnTo>
                  <a:pt x="32" y="49"/>
                </a:lnTo>
                <a:lnTo>
                  <a:pt x="32" y="49"/>
                </a:lnTo>
                <a:lnTo>
                  <a:pt x="32" y="45"/>
                </a:lnTo>
                <a:lnTo>
                  <a:pt x="32" y="45"/>
                </a:lnTo>
                <a:lnTo>
                  <a:pt x="32" y="40"/>
                </a:lnTo>
                <a:lnTo>
                  <a:pt x="37" y="40"/>
                </a:lnTo>
                <a:lnTo>
                  <a:pt x="41" y="40"/>
                </a:lnTo>
                <a:lnTo>
                  <a:pt x="46" y="40"/>
                </a:lnTo>
                <a:lnTo>
                  <a:pt x="50" y="40"/>
                </a:lnTo>
                <a:lnTo>
                  <a:pt x="50" y="40"/>
                </a:lnTo>
                <a:lnTo>
                  <a:pt x="50" y="40"/>
                </a:lnTo>
                <a:lnTo>
                  <a:pt x="50" y="40"/>
                </a:lnTo>
                <a:lnTo>
                  <a:pt x="50" y="40"/>
                </a:lnTo>
                <a:lnTo>
                  <a:pt x="50" y="31"/>
                </a:lnTo>
                <a:lnTo>
                  <a:pt x="50" y="22"/>
                </a:lnTo>
                <a:lnTo>
                  <a:pt x="50" y="13"/>
                </a:lnTo>
                <a:lnTo>
                  <a:pt x="50" y="4"/>
                </a:lnTo>
                <a:lnTo>
                  <a:pt x="55" y="4"/>
                </a:lnTo>
                <a:lnTo>
                  <a:pt x="59" y="4"/>
                </a:lnTo>
                <a:lnTo>
                  <a:pt x="68" y="4"/>
                </a:lnTo>
                <a:lnTo>
                  <a:pt x="73" y="4"/>
                </a:lnTo>
                <a:lnTo>
                  <a:pt x="82" y="4"/>
                </a:lnTo>
                <a:lnTo>
                  <a:pt x="86" y="4"/>
                </a:lnTo>
                <a:lnTo>
                  <a:pt x="95" y="4"/>
                </a:lnTo>
                <a:lnTo>
                  <a:pt x="100" y="4"/>
                </a:lnTo>
                <a:lnTo>
                  <a:pt x="109" y="4"/>
                </a:lnTo>
                <a:lnTo>
                  <a:pt x="113" y="4"/>
                </a:lnTo>
                <a:lnTo>
                  <a:pt x="118" y="4"/>
                </a:lnTo>
                <a:lnTo>
                  <a:pt x="127" y="4"/>
                </a:lnTo>
                <a:lnTo>
                  <a:pt x="131" y="4"/>
                </a:lnTo>
                <a:lnTo>
                  <a:pt x="141" y="4"/>
                </a:lnTo>
                <a:lnTo>
                  <a:pt x="145" y="4"/>
                </a:lnTo>
                <a:lnTo>
                  <a:pt x="154" y="4"/>
                </a:lnTo>
                <a:lnTo>
                  <a:pt x="154" y="4"/>
                </a:lnTo>
                <a:lnTo>
                  <a:pt x="154" y="4"/>
                </a:lnTo>
                <a:lnTo>
                  <a:pt x="159" y="0"/>
                </a:lnTo>
                <a:lnTo>
                  <a:pt x="159" y="0"/>
                </a:lnTo>
                <a:lnTo>
                  <a:pt x="159" y="0"/>
                </a:lnTo>
                <a:lnTo>
                  <a:pt x="159" y="0"/>
                </a:lnTo>
                <a:lnTo>
                  <a:pt x="159"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8" name="Freeform 144">
            <a:extLst>
              <a:ext uri="{FF2B5EF4-FFF2-40B4-BE49-F238E27FC236}">
                <a16:creationId xmlns:a16="http://schemas.microsoft.com/office/drawing/2014/main" id="{C19B7950-4251-6647-809C-A918DCB5692E}"/>
              </a:ext>
            </a:extLst>
          </p:cNvPr>
          <p:cNvSpPr>
            <a:spLocks/>
          </p:cNvSpPr>
          <p:nvPr/>
        </p:nvSpPr>
        <p:spPr bwMode="auto">
          <a:xfrm>
            <a:off x="4713422" y="3475478"/>
            <a:ext cx="261675" cy="199688"/>
          </a:xfrm>
          <a:custGeom>
            <a:avLst/>
            <a:gdLst>
              <a:gd name="T0" fmla="*/ 55 w 109"/>
              <a:gd name="T1" fmla="*/ 0 h 82"/>
              <a:gd name="T2" fmla="*/ 64 w 109"/>
              <a:gd name="T3" fmla="*/ 10 h 82"/>
              <a:gd name="T4" fmla="*/ 68 w 109"/>
              <a:gd name="T5" fmla="*/ 10 h 82"/>
              <a:gd name="T6" fmla="*/ 73 w 109"/>
              <a:gd name="T7" fmla="*/ 10 h 82"/>
              <a:gd name="T8" fmla="*/ 73 w 109"/>
              <a:gd name="T9" fmla="*/ 10 h 82"/>
              <a:gd name="T10" fmla="*/ 77 w 109"/>
              <a:gd name="T11" fmla="*/ 19 h 82"/>
              <a:gd name="T12" fmla="*/ 77 w 109"/>
              <a:gd name="T13" fmla="*/ 23 h 82"/>
              <a:gd name="T14" fmla="*/ 82 w 109"/>
              <a:gd name="T15" fmla="*/ 23 h 82"/>
              <a:gd name="T16" fmla="*/ 82 w 109"/>
              <a:gd name="T17" fmla="*/ 28 h 82"/>
              <a:gd name="T18" fmla="*/ 86 w 109"/>
              <a:gd name="T19" fmla="*/ 32 h 82"/>
              <a:gd name="T20" fmla="*/ 91 w 109"/>
              <a:gd name="T21" fmla="*/ 37 h 82"/>
              <a:gd name="T22" fmla="*/ 95 w 109"/>
              <a:gd name="T23" fmla="*/ 41 h 82"/>
              <a:gd name="T24" fmla="*/ 95 w 109"/>
              <a:gd name="T25" fmla="*/ 46 h 82"/>
              <a:gd name="T26" fmla="*/ 95 w 109"/>
              <a:gd name="T27" fmla="*/ 55 h 82"/>
              <a:gd name="T28" fmla="*/ 95 w 109"/>
              <a:gd name="T29" fmla="*/ 59 h 82"/>
              <a:gd name="T30" fmla="*/ 100 w 109"/>
              <a:gd name="T31" fmla="*/ 64 h 82"/>
              <a:gd name="T32" fmla="*/ 100 w 109"/>
              <a:gd name="T33" fmla="*/ 64 h 82"/>
              <a:gd name="T34" fmla="*/ 104 w 109"/>
              <a:gd name="T35" fmla="*/ 64 h 82"/>
              <a:gd name="T36" fmla="*/ 104 w 109"/>
              <a:gd name="T37" fmla="*/ 68 h 82"/>
              <a:gd name="T38" fmla="*/ 104 w 109"/>
              <a:gd name="T39" fmla="*/ 77 h 82"/>
              <a:gd name="T40" fmla="*/ 104 w 109"/>
              <a:gd name="T41" fmla="*/ 82 h 82"/>
              <a:gd name="T42" fmla="*/ 100 w 109"/>
              <a:gd name="T43" fmla="*/ 82 h 82"/>
              <a:gd name="T44" fmla="*/ 91 w 109"/>
              <a:gd name="T45" fmla="*/ 82 h 82"/>
              <a:gd name="T46" fmla="*/ 82 w 109"/>
              <a:gd name="T47" fmla="*/ 82 h 82"/>
              <a:gd name="T48" fmla="*/ 77 w 109"/>
              <a:gd name="T49" fmla="*/ 77 h 82"/>
              <a:gd name="T50" fmla="*/ 77 w 109"/>
              <a:gd name="T51" fmla="*/ 77 h 82"/>
              <a:gd name="T52" fmla="*/ 77 w 109"/>
              <a:gd name="T53" fmla="*/ 77 h 82"/>
              <a:gd name="T54" fmla="*/ 68 w 109"/>
              <a:gd name="T55" fmla="*/ 77 h 82"/>
              <a:gd name="T56" fmla="*/ 45 w 109"/>
              <a:gd name="T57" fmla="*/ 77 h 82"/>
              <a:gd name="T58" fmla="*/ 27 w 109"/>
              <a:gd name="T59" fmla="*/ 82 h 82"/>
              <a:gd name="T60" fmla="*/ 18 w 109"/>
              <a:gd name="T61" fmla="*/ 82 h 82"/>
              <a:gd name="T62" fmla="*/ 14 w 109"/>
              <a:gd name="T63" fmla="*/ 82 h 82"/>
              <a:gd name="T64" fmla="*/ 18 w 109"/>
              <a:gd name="T65" fmla="*/ 77 h 82"/>
              <a:gd name="T66" fmla="*/ 18 w 109"/>
              <a:gd name="T67" fmla="*/ 77 h 82"/>
              <a:gd name="T68" fmla="*/ 14 w 109"/>
              <a:gd name="T69" fmla="*/ 77 h 82"/>
              <a:gd name="T70" fmla="*/ 14 w 109"/>
              <a:gd name="T71" fmla="*/ 77 h 82"/>
              <a:gd name="T72" fmla="*/ 14 w 109"/>
              <a:gd name="T73" fmla="*/ 68 h 82"/>
              <a:gd name="T74" fmla="*/ 23 w 109"/>
              <a:gd name="T75" fmla="*/ 68 h 82"/>
              <a:gd name="T76" fmla="*/ 32 w 109"/>
              <a:gd name="T77" fmla="*/ 64 h 82"/>
              <a:gd name="T78" fmla="*/ 41 w 109"/>
              <a:gd name="T79" fmla="*/ 64 h 82"/>
              <a:gd name="T80" fmla="*/ 41 w 109"/>
              <a:gd name="T81" fmla="*/ 59 h 82"/>
              <a:gd name="T82" fmla="*/ 50 w 109"/>
              <a:gd name="T83" fmla="*/ 64 h 82"/>
              <a:gd name="T84" fmla="*/ 64 w 109"/>
              <a:gd name="T85" fmla="*/ 64 h 82"/>
              <a:gd name="T86" fmla="*/ 64 w 109"/>
              <a:gd name="T87" fmla="*/ 59 h 82"/>
              <a:gd name="T88" fmla="*/ 55 w 109"/>
              <a:gd name="T89" fmla="*/ 59 h 82"/>
              <a:gd name="T90" fmla="*/ 50 w 109"/>
              <a:gd name="T91" fmla="*/ 59 h 82"/>
              <a:gd name="T92" fmla="*/ 41 w 109"/>
              <a:gd name="T93" fmla="*/ 55 h 82"/>
              <a:gd name="T94" fmla="*/ 32 w 109"/>
              <a:gd name="T95" fmla="*/ 59 h 82"/>
              <a:gd name="T96" fmla="*/ 18 w 109"/>
              <a:gd name="T97" fmla="*/ 55 h 82"/>
              <a:gd name="T98" fmla="*/ 14 w 109"/>
              <a:gd name="T99" fmla="*/ 50 h 82"/>
              <a:gd name="T100" fmla="*/ 14 w 109"/>
              <a:gd name="T101" fmla="*/ 50 h 82"/>
              <a:gd name="T102" fmla="*/ 9 w 109"/>
              <a:gd name="T103" fmla="*/ 41 h 82"/>
              <a:gd name="T104" fmla="*/ 5 w 109"/>
              <a:gd name="T105" fmla="*/ 37 h 82"/>
              <a:gd name="T106" fmla="*/ 5 w 109"/>
              <a:gd name="T107" fmla="*/ 37 h 82"/>
              <a:gd name="T108" fmla="*/ 18 w 109"/>
              <a:gd name="T109" fmla="*/ 14 h 82"/>
              <a:gd name="T110" fmla="*/ 23 w 109"/>
              <a:gd name="T111" fmla="*/ 10 h 82"/>
              <a:gd name="T112" fmla="*/ 27 w 109"/>
              <a:gd name="T113" fmla="*/ 0 h 82"/>
              <a:gd name="T114" fmla="*/ 32 w 109"/>
              <a:gd name="T115" fmla="*/ 5 h 82"/>
              <a:gd name="T116" fmla="*/ 45 w 109"/>
              <a:gd name="T117" fmla="*/ 0 h 82"/>
              <a:gd name="T118" fmla="*/ 45 w 109"/>
              <a:gd name="T119" fmla="*/ 0 h 82"/>
              <a:gd name="T120" fmla="*/ 50 w 109"/>
              <a:gd name="T12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9" h="82">
                <a:moveTo>
                  <a:pt x="50" y="0"/>
                </a:moveTo>
                <a:lnTo>
                  <a:pt x="50" y="0"/>
                </a:lnTo>
                <a:lnTo>
                  <a:pt x="50" y="0"/>
                </a:lnTo>
                <a:lnTo>
                  <a:pt x="55" y="0"/>
                </a:lnTo>
                <a:lnTo>
                  <a:pt x="59" y="0"/>
                </a:lnTo>
                <a:lnTo>
                  <a:pt x="64" y="5"/>
                </a:lnTo>
                <a:lnTo>
                  <a:pt x="64" y="10"/>
                </a:lnTo>
                <a:lnTo>
                  <a:pt x="64" y="10"/>
                </a:lnTo>
                <a:lnTo>
                  <a:pt x="64" y="10"/>
                </a:lnTo>
                <a:lnTo>
                  <a:pt x="68" y="10"/>
                </a:lnTo>
                <a:lnTo>
                  <a:pt x="68" y="10"/>
                </a:lnTo>
                <a:lnTo>
                  <a:pt x="68" y="10"/>
                </a:lnTo>
                <a:lnTo>
                  <a:pt x="68" y="10"/>
                </a:lnTo>
                <a:lnTo>
                  <a:pt x="68" y="10"/>
                </a:lnTo>
                <a:lnTo>
                  <a:pt x="73" y="10"/>
                </a:lnTo>
                <a:lnTo>
                  <a:pt x="73" y="10"/>
                </a:lnTo>
                <a:lnTo>
                  <a:pt x="73" y="10"/>
                </a:lnTo>
                <a:lnTo>
                  <a:pt x="73" y="10"/>
                </a:lnTo>
                <a:lnTo>
                  <a:pt x="73" y="10"/>
                </a:lnTo>
                <a:lnTo>
                  <a:pt x="73" y="10"/>
                </a:lnTo>
                <a:lnTo>
                  <a:pt x="73" y="14"/>
                </a:lnTo>
                <a:lnTo>
                  <a:pt x="77" y="14"/>
                </a:lnTo>
                <a:lnTo>
                  <a:pt x="77" y="14"/>
                </a:lnTo>
                <a:lnTo>
                  <a:pt x="77" y="19"/>
                </a:lnTo>
                <a:lnTo>
                  <a:pt x="77" y="19"/>
                </a:lnTo>
                <a:lnTo>
                  <a:pt x="77" y="19"/>
                </a:lnTo>
                <a:lnTo>
                  <a:pt x="77" y="23"/>
                </a:lnTo>
                <a:lnTo>
                  <a:pt x="77" y="23"/>
                </a:lnTo>
                <a:lnTo>
                  <a:pt x="77" y="23"/>
                </a:lnTo>
                <a:lnTo>
                  <a:pt x="82" y="23"/>
                </a:lnTo>
                <a:lnTo>
                  <a:pt x="82" y="23"/>
                </a:lnTo>
                <a:lnTo>
                  <a:pt x="82" y="23"/>
                </a:lnTo>
                <a:lnTo>
                  <a:pt x="82" y="28"/>
                </a:lnTo>
                <a:lnTo>
                  <a:pt x="82" y="28"/>
                </a:lnTo>
                <a:lnTo>
                  <a:pt x="82" y="28"/>
                </a:lnTo>
                <a:lnTo>
                  <a:pt x="82" y="28"/>
                </a:lnTo>
                <a:lnTo>
                  <a:pt x="82" y="28"/>
                </a:lnTo>
                <a:lnTo>
                  <a:pt x="86" y="28"/>
                </a:lnTo>
                <a:lnTo>
                  <a:pt x="86" y="28"/>
                </a:lnTo>
                <a:lnTo>
                  <a:pt x="86" y="32"/>
                </a:lnTo>
                <a:lnTo>
                  <a:pt x="86" y="32"/>
                </a:lnTo>
                <a:lnTo>
                  <a:pt x="91" y="32"/>
                </a:lnTo>
                <a:lnTo>
                  <a:pt x="91" y="32"/>
                </a:lnTo>
                <a:lnTo>
                  <a:pt x="91" y="37"/>
                </a:lnTo>
                <a:lnTo>
                  <a:pt x="91" y="37"/>
                </a:lnTo>
                <a:lnTo>
                  <a:pt x="95" y="37"/>
                </a:lnTo>
                <a:lnTo>
                  <a:pt x="95" y="41"/>
                </a:lnTo>
                <a:lnTo>
                  <a:pt x="95" y="41"/>
                </a:lnTo>
                <a:lnTo>
                  <a:pt x="95" y="46"/>
                </a:lnTo>
                <a:lnTo>
                  <a:pt x="95" y="46"/>
                </a:lnTo>
                <a:lnTo>
                  <a:pt x="95" y="46"/>
                </a:lnTo>
                <a:lnTo>
                  <a:pt x="95" y="46"/>
                </a:lnTo>
                <a:lnTo>
                  <a:pt x="95" y="50"/>
                </a:lnTo>
                <a:lnTo>
                  <a:pt x="95" y="50"/>
                </a:lnTo>
                <a:lnTo>
                  <a:pt x="95" y="50"/>
                </a:lnTo>
                <a:lnTo>
                  <a:pt x="95" y="55"/>
                </a:lnTo>
                <a:lnTo>
                  <a:pt x="95" y="55"/>
                </a:lnTo>
                <a:lnTo>
                  <a:pt x="95" y="55"/>
                </a:lnTo>
                <a:lnTo>
                  <a:pt x="95" y="55"/>
                </a:lnTo>
                <a:lnTo>
                  <a:pt x="95" y="59"/>
                </a:lnTo>
                <a:lnTo>
                  <a:pt x="95" y="59"/>
                </a:lnTo>
                <a:lnTo>
                  <a:pt x="100" y="64"/>
                </a:lnTo>
                <a:lnTo>
                  <a:pt x="100" y="64"/>
                </a:lnTo>
                <a:lnTo>
                  <a:pt x="100" y="64"/>
                </a:lnTo>
                <a:lnTo>
                  <a:pt x="100" y="64"/>
                </a:lnTo>
                <a:lnTo>
                  <a:pt x="100" y="64"/>
                </a:lnTo>
                <a:lnTo>
                  <a:pt x="100" y="64"/>
                </a:lnTo>
                <a:lnTo>
                  <a:pt x="100" y="64"/>
                </a:lnTo>
                <a:lnTo>
                  <a:pt x="104" y="64"/>
                </a:lnTo>
                <a:lnTo>
                  <a:pt x="104" y="64"/>
                </a:lnTo>
                <a:lnTo>
                  <a:pt x="104" y="64"/>
                </a:lnTo>
                <a:lnTo>
                  <a:pt x="104" y="64"/>
                </a:lnTo>
                <a:lnTo>
                  <a:pt x="104" y="68"/>
                </a:lnTo>
                <a:lnTo>
                  <a:pt x="104" y="68"/>
                </a:lnTo>
                <a:lnTo>
                  <a:pt x="104" y="68"/>
                </a:lnTo>
                <a:lnTo>
                  <a:pt x="104" y="68"/>
                </a:lnTo>
                <a:lnTo>
                  <a:pt x="109" y="73"/>
                </a:lnTo>
                <a:lnTo>
                  <a:pt x="104" y="73"/>
                </a:lnTo>
                <a:lnTo>
                  <a:pt x="104" y="73"/>
                </a:lnTo>
                <a:lnTo>
                  <a:pt x="104" y="77"/>
                </a:lnTo>
                <a:lnTo>
                  <a:pt x="104" y="77"/>
                </a:lnTo>
                <a:lnTo>
                  <a:pt x="104" y="77"/>
                </a:lnTo>
                <a:lnTo>
                  <a:pt x="109" y="82"/>
                </a:lnTo>
                <a:lnTo>
                  <a:pt x="104" y="82"/>
                </a:lnTo>
                <a:lnTo>
                  <a:pt x="104" y="82"/>
                </a:lnTo>
                <a:lnTo>
                  <a:pt x="104" y="82"/>
                </a:lnTo>
                <a:lnTo>
                  <a:pt x="100" y="82"/>
                </a:lnTo>
                <a:lnTo>
                  <a:pt x="100" y="82"/>
                </a:lnTo>
                <a:lnTo>
                  <a:pt x="95" y="82"/>
                </a:lnTo>
                <a:lnTo>
                  <a:pt x="95" y="82"/>
                </a:lnTo>
                <a:lnTo>
                  <a:pt x="91" y="82"/>
                </a:lnTo>
                <a:lnTo>
                  <a:pt x="91" y="82"/>
                </a:lnTo>
                <a:lnTo>
                  <a:pt x="86" y="82"/>
                </a:lnTo>
                <a:lnTo>
                  <a:pt x="86" y="82"/>
                </a:lnTo>
                <a:lnTo>
                  <a:pt x="86" y="82"/>
                </a:lnTo>
                <a:lnTo>
                  <a:pt x="82" y="82"/>
                </a:lnTo>
                <a:lnTo>
                  <a:pt x="82" y="82"/>
                </a:lnTo>
                <a:lnTo>
                  <a:pt x="82" y="77"/>
                </a:lnTo>
                <a:lnTo>
                  <a:pt x="82" y="77"/>
                </a:lnTo>
                <a:lnTo>
                  <a:pt x="77" y="77"/>
                </a:lnTo>
                <a:lnTo>
                  <a:pt x="77" y="77"/>
                </a:lnTo>
                <a:lnTo>
                  <a:pt x="77" y="82"/>
                </a:lnTo>
                <a:lnTo>
                  <a:pt x="77" y="77"/>
                </a:lnTo>
                <a:lnTo>
                  <a:pt x="77" y="77"/>
                </a:lnTo>
                <a:lnTo>
                  <a:pt x="77" y="77"/>
                </a:lnTo>
                <a:lnTo>
                  <a:pt x="77" y="77"/>
                </a:lnTo>
                <a:lnTo>
                  <a:pt x="77" y="77"/>
                </a:lnTo>
                <a:lnTo>
                  <a:pt x="77" y="77"/>
                </a:lnTo>
                <a:lnTo>
                  <a:pt x="73" y="77"/>
                </a:lnTo>
                <a:lnTo>
                  <a:pt x="73" y="77"/>
                </a:lnTo>
                <a:lnTo>
                  <a:pt x="73" y="77"/>
                </a:lnTo>
                <a:lnTo>
                  <a:pt x="68" y="77"/>
                </a:lnTo>
                <a:lnTo>
                  <a:pt x="59" y="77"/>
                </a:lnTo>
                <a:lnTo>
                  <a:pt x="55" y="77"/>
                </a:lnTo>
                <a:lnTo>
                  <a:pt x="50" y="77"/>
                </a:lnTo>
                <a:lnTo>
                  <a:pt x="45" y="77"/>
                </a:lnTo>
                <a:lnTo>
                  <a:pt x="41" y="77"/>
                </a:lnTo>
                <a:lnTo>
                  <a:pt x="36" y="77"/>
                </a:lnTo>
                <a:lnTo>
                  <a:pt x="32" y="77"/>
                </a:lnTo>
                <a:lnTo>
                  <a:pt x="27" y="82"/>
                </a:lnTo>
                <a:lnTo>
                  <a:pt x="23" y="82"/>
                </a:lnTo>
                <a:lnTo>
                  <a:pt x="23" y="82"/>
                </a:lnTo>
                <a:lnTo>
                  <a:pt x="18" y="82"/>
                </a:lnTo>
                <a:lnTo>
                  <a:pt x="18" y="82"/>
                </a:lnTo>
                <a:lnTo>
                  <a:pt x="18" y="82"/>
                </a:lnTo>
                <a:lnTo>
                  <a:pt x="14" y="82"/>
                </a:lnTo>
                <a:lnTo>
                  <a:pt x="14" y="82"/>
                </a:lnTo>
                <a:lnTo>
                  <a:pt x="14" y="82"/>
                </a:lnTo>
                <a:lnTo>
                  <a:pt x="14" y="77"/>
                </a:lnTo>
                <a:lnTo>
                  <a:pt x="14" y="77"/>
                </a:lnTo>
                <a:lnTo>
                  <a:pt x="14" y="77"/>
                </a:lnTo>
                <a:lnTo>
                  <a:pt x="18" y="77"/>
                </a:lnTo>
                <a:lnTo>
                  <a:pt x="18" y="77"/>
                </a:lnTo>
                <a:lnTo>
                  <a:pt x="18" y="77"/>
                </a:lnTo>
                <a:lnTo>
                  <a:pt x="18" y="77"/>
                </a:lnTo>
                <a:lnTo>
                  <a:pt x="18" y="77"/>
                </a:lnTo>
                <a:lnTo>
                  <a:pt x="18" y="77"/>
                </a:lnTo>
                <a:lnTo>
                  <a:pt x="18" y="73"/>
                </a:lnTo>
                <a:lnTo>
                  <a:pt x="14" y="77"/>
                </a:lnTo>
                <a:lnTo>
                  <a:pt x="14" y="77"/>
                </a:lnTo>
                <a:lnTo>
                  <a:pt x="14" y="77"/>
                </a:lnTo>
                <a:lnTo>
                  <a:pt x="14" y="77"/>
                </a:lnTo>
                <a:lnTo>
                  <a:pt x="14" y="77"/>
                </a:lnTo>
                <a:lnTo>
                  <a:pt x="14" y="77"/>
                </a:lnTo>
                <a:lnTo>
                  <a:pt x="14" y="77"/>
                </a:lnTo>
                <a:lnTo>
                  <a:pt x="14" y="73"/>
                </a:lnTo>
                <a:lnTo>
                  <a:pt x="14" y="68"/>
                </a:lnTo>
                <a:lnTo>
                  <a:pt x="14" y="68"/>
                </a:lnTo>
                <a:lnTo>
                  <a:pt x="14" y="68"/>
                </a:lnTo>
                <a:lnTo>
                  <a:pt x="14" y="68"/>
                </a:lnTo>
                <a:lnTo>
                  <a:pt x="18" y="68"/>
                </a:lnTo>
                <a:lnTo>
                  <a:pt x="23" y="68"/>
                </a:lnTo>
                <a:lnTo>
                  <a:pt x="27" y="68"/>
                </a:lnTo>
                <a:lnTo>
                  <a:pt x="32" y="68"/>
                </a:lnTo>
                <a:lnTo>
                  <a:pt x="32" y="64"/>
                </a:lnTo>
                <a:lnTo>
                  <a:pt x="32" y="64"/>
                </a:lnTo>
                <a:lnTo>
                  <a:pt x="32" y="64"/>
                </a:lnTo>
                <a:lnTo>
                  <a:pt x="36" y="64"/>
                </a:lnTo>
                <a:lnTo>
                  <a:pt x="41" y="64"/>
                </a:lnTo>
                <a:lnTo>
                  <a:pt x="41" y="64"/>
                </a:lnTo>
                <a:lnTo>
                  <a:pt x="41" y="59"/>
                </a:lnTo>
                <a:lnTo>
                  <a:pt x="41" y="59"/>
                </a:lnTo>
                <a:lnTo>
                  <a:pt x="41" y="59"/>
                </a:lnTo>
                <a:lnTo>
                  <a:pt x="41" y="59"/>
                </a:lnTo>
                <a:lnTo>
                  <a:pt x="45" y="59"/>
                </a:lnTo>
                <a:lnTo>
                  <a:pt x="45" y="59"/>
                </a:lnTo>
                <a:lnTo>
                  <a:pt x="45" y="64"/>
                </a:lnTo>
                <a:lnTo>
                  <a:pt x="50" y="64"/>
                </a:lnTo>
                <a:lnTo>
                  <a:pt x="50" y="64"/>
                </a:lnTo>
                <a:lnTo>
                  <a:pt x="55" y="64"/>
                </a:lnTo>
                <a:lnTo>
                  <a:pt x="59" y="64"/>
                </a:lnTo>
                <a:lnTo>
                  <a:pt x="64" y="64"/>
                </a:lnTo>
                <a:lnTo>
                  <a:pt x="64" y="64"/>
                </a:lnTo>
                <a:lnTo>
                  <a:pt x="64" y="64"/>
                </a:lnTo>
                <a:lnTo>
                  <a:pt x="64" y="59"/>
                </a:lnTo>
                <a:lnTo>
                  <a:pt x="64" y="59"/>
                </a:lnTo>
                <a:lnTo>
                  <a:pt x="59" y="59"/>
                </a:lnTo>
                <a:lnTo>
                  <a:pt x="59" y="59"/>
                </a:lnTo>
                <a:lnTo>
                  <a:pt x="59" y="59"/>
                </a:lnTo>
                <a:lnTo>
                  <a:pt x="55" y="59"/>
                </a:lnTo>
                <a:lnTo>
                  <a:pt x="55" y="59"/>
                </a:lnTo>
                <a:lnTo>
                  <a:pt x="55" y="59"/>
                </a:lnTo>
                <a:lnTo>
                  <a:pt x="50" y="59"/>
                </a:lnTo>
                <a:lnTo>
                  <a:pt x="50" y="59"/>
                </a:lnTo>
                <a:lnTo>
                  <a:pt x="50" y="59"/>
                </a:lnTo>
                <a:lnTo>
                  <a:pt x="45" y="55"/>
                </a:lnTo>
                <a:lnTo>
                  <a:pt x="45" y="55"/>
                </a:lnTo>
                <a:lnTo>
                  <a:pt x="41" y="55"/>
                </a:lnTo>
                <a:lnTo>
                  <a:pt x="41" y="55"/>
                </a:lnTo>
                <a:lnTo>
                  <a:pt x="36" y="55"/>
                </a:lnTo>
                <a:lnTo>
                  <a:pt x="36" y="59"/>
                </a:lnTo>
                <a:lnTo>
                  <a:pt x="32" y="59"/>
                </a:lnTo>
                <a:lnTo>
                  <a:pt x="27" y="59"/>
                </a:lnTo>
                <a:lnTo>
                  <a:pt x="23" y="59"/>
                </a:lnTo>
                <a:lnTo>
                  <a:pt x="18" y="59"/>
                </a:lnTo>
                <a:lnTo>
                  <a:pt x="18" y="55"/>
                </a:lnTo>
                <a:lnTo>
                  <a:pt x="18" y="55"/>
                </a:lnTo>
                <a:lnTo>
                  <a:pt x="14" y="55"/>
                </a:lnTo>
                <a:lnTo>
                  <a:pt x="14" y="55"/>
                </a:lnTo>
                <a:lnTo>
                  <a:pt x="14" y="50"/>
                </a:lnTo>
                <a:lnTo>
                  <a:pt x="18" y="50"/>
                </a:lnTo>
                <a:lnTo>
                  <a:pt x="18" y="50"/>
                </a:lnTo>
                <a:lnTo>
                  <a:pt x="18" y="50"/>
                </a:lnTo>
                <a:lnTo>
                  <a:pt x="14" y="50"/>
                </a:lnTo>
                <a:lnTo>
                  <a:pt x="14" y="50"/>
                </a:lnTo>
                <a:lnTo>
                  <a:pt x="14" y="50"/>
                </a:lnTo>
                <a:lnTo>
                  <a:pt x="14" y="46"/>
                </a:lnTo>
                <a:lnTo>
                  <a:pt x="9" y="41"/>
                </a:lnTo>
                <a:lnTo>
                  <a:pt x="9" y="41"/>
                </a:lnTo>
                <a:lnTo>
                  <a:pt x="9" y="37"/>
                </a:lnTo>
                <a:lnTo>
                  <a:pt x="5" y="37"/>
                </a:lnTo>
                <a:lnTo>
                  <a:pt x="5" y="37"/>
                </a:lnTo>
                <a:lnTo>
                  <a:pt x="5" y="37"/>
                </a:lnTo>
                <a:lnTo>
                  <a:pt x="5" y="37"/>
                </a:lnTo>
                <a:lnTo>
                  <a:pt x="0" y="37"/>
                </a:lnTo>
                <a:lnTo>
                  <a:pt x="5" y="37"/>
                </a:lnTo>
                <a:lnTo>
                  <a:pt x="9" y="32"/>
                </a:lnTo>
                <a:lnTo>
                  <a:pt x="14" y="28"/>
                </a:lnTo>
                <a:lnTo>
                  <a:pt x="18" y="19"/>
                </a:lnTo>
                <a:lnTo>
                  <a:pt x="18" y="14"/>
                </a:lnTo>
                <a:lnTo>
                  <a:pt x="23" y="14"/>
                </a:lnTo>
                <a:lnTo>
                  <a:pt x="23" y="10"/>
                </a:lnTo>
                <a:lnTo>
                  <a:pt x="23" y="10"/>
                </a:lnTo>
                <a:lnTo>
                  <a:pt x="23" y="10"/>
                </a:lnTo>
                <a:lnTo>
                  <a:pt x="23" y="5"/>
                </a:lnTo>
                <a:lnTo>
                  <a:pt x="23" y="5"/>
                </a:lnTo>
                <a:lnTo>
                  <a:pt x="27" y="5"/>
                </a:lnTo>
                <a:lnTo>
                  <a:pt x="27" y="0"/>
                </a:lnTo>
                <a:lnTo>
                  <a:pt x="27" y="5"/>
                </a:lnTo>
                <a:lnTo>
                  <a:pt x="27" y="5"/>
                </a:lnTo>
                <a:lnTo>
                  <a:pt x="32" y="5"/>
                </a:lnTo>
                <a:lnTo>
                  <a:pt x="32" y="5"/>
                </a:lnTo>
                <a:lnTo>
                  <a:pt x="36" y="5"/>
                </a:lnTo>
                <a:lnTo>
                  <a:pt x="36" y="0"/>
                </a:lnTo>
                <a:lnTo>
                  <a:pt x="41" y="0"/>
                </a:lnTo>
                <a:lnTo>
                  <a:pt x="45" y="0"/>
                </a:lnTo>
                <a:lnTo>
                  <a:pt x="45" y="0"/>
                </a:lnTo>
                <a:lnTo>
                  <a:pt x="45" y="0"/>
                </a:lnTo>
                <a:lnTo>
                  <a:pt x="45" y="0"/>
                </a:lnTo>
                <a:lnTo>
                  <a:pt x="45" y="0"/>
                </a:lnTo>
                <a:lnTo>
                  <a:pt x="45" y="0"/>
                </a:lnTo>
                <a:lnTo>
                  <a:pt x="45" y="0"/>
                </a:lnTo>
                <a:lnTo>
                  <a:pt x="50" y="0"/>
                </a:lnTo>
                <a:lnTo>
                  <a:pt x="5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09" name="Freeform 145">
            <a:extLst>
              <a:ext uri="{FF2B5EF4-FFF2-40B4-BE49-F238E27FC236}">
                <a16:creationId xmlns:a16="http://schemas.microsoft.com/office/drawing/2014/main" id="{79263E6A-E122-2F40-95EC-6152C8A9D39B}"/>
              </a:ext>
            </a:extLst>
          </p:cNvPr>
          <p:cNvSpPr>
            <a:spLocks noEditPoints="1"/>
          </p:cNvSpPr>
          <p:nvPr/>
        </p:nvSpPr>
        <p:spPr bwMode="auto">
          <a:xfrm>
            <a:off x="11980289" y="4600550"/>
            <a:ext cx="206459" cy="231347"/>
          </a:xfrm>
          <a:custGeom>
            <a:avLst/>
            <a:gdLst>
              <a:gd name="T0" fmla="*/ 81 w 86"/>
              <a:gd name="T1" fmla="*/ 86 h 95"/>
              <a:gd name="T2" fmla="*/ 86 w 86"/>
              <a:gd name="T3" fmla="*/ 86 h 95"/>
              <a:gd name="T4" fmla="*/ 86 w 86"/>
              <a:gd name="T5" fmla="*/ 90 h 95"/>
              <a:gd name="T6" fmla="*/ 86 w 86"/>
              <a:gd name="T7" fmla="*/ 95 h 95"/>
              <a:gd name="T8" fmla="*/ 81 w 86"/>
              <a:gd name="T9" fmla="*/ 90 h 95"/>
              <a:gd name="T10" fmla="*/ 77 w 86"/>
              <a:gd name="T11" fmla="*/ 86 h 95"/>
              <a:gd name="T12" fmla="*/ 72 w 86"/>
              <a:gd name="T13" fmla="*/ 81 h 95"/>
              <a:gd name="T14" fmla="*/ 72 w 86"/>
              <a:gd name="T15" fmla="*/ 81 h 95"/>
              <a:gd name="T16" fmla="*/ 77 w 86"/>
              <a:gd name="T17" fmla="*/ 81 h 95"/>
              <a:gd name="T18" fmla="*/ 50 w 86"/>
              <a:gd name="T19" fmla="*/ 58 h 95"/>
              <a:gd name="T20" fmla="*/ 54 w 86"/>
              <a:gd name="T21" fmla="*/ 63 h 95"/>
              <a:gd name="T22" fmla="*/ 63 w 86"/>
              <a:gd name="T23" fmla="*/ 63 h 95"/>
              <a:gd name="T24" fmla="*/ 63 w 86"/>
              <a:gd name="T25" fmla="*/ 67 h 95"/>
              <a:gd name="T26" fmla="*/ 63 w 86"/>
              <a:gd name="T27" fmla="*/ 72 h 95"/>
              <a:gd name="T28" fmla="*/ 59 w 86"/>
              <a:gd name="T29" fmla="*/ 72 h 95"/>
              <a:gd name="T30" fmla="*/ 50 w 86"/>
              <a:gd name="T31" fmla="*/ 67 h 95"/>
              <a:gd name="T32" fmla="*/ 45 w 86"/>
              <a:gd name="T33" fmla="*/ 63 h 95"/>
              <a:gd name="T34" fmla="*/ 45 w 86"/>
              <a:gd name="T35" fmla="*/ 58 h 95"/>
              <a:gd name="T36" fmla="*/ 68 w 86"/>
              <a:gd name="T37" fmla="*/ 36 h 95"/>
              <a:gd name="T38" fmla="*/ 72 w 86"/>
              <a:gd name="T39" fmla="*/ 45 h 95"/>
              <a:gd name="T40" fmla="*/ 72 w 86"/>
              <a:gd name="T41" fmla="*/ 49 h 95"/>
              <a:gd name="T42" fmla="*/ 77 w 86"/>
              <a:gd name="T43" fmla="*/ 54 h 95"/>
              <a:gd name="T44" fmla="*/ 77 w 86"/>
              <a:gd name="T45" fmla="*/ 58 h 95"/>
              <a:gd name="T46" fmla="*/ 77 w 86"/>
              <a:gd name="T47" fmla="*/ 67 h 95"/>
              <a:gd name="T48" fmla="*/ 72 w 86"/>
              <a:gd name="T49" fmla="*/ 58 h 95"/>
              <a:gd name="T50" fmla="*/ 68 w 86"/>
              <a:gd name="T51" fmla="*/ 49 h 95"/>
              <a:gd name="T52" fmla="*/ 68 w 86"/>
              <a:gd name="T53" fmla="*/ 40 h 95"/>
              <a:gd name="T54" fmla="*/ 68 w 86"/>
              <a:gd name="T55" fmla="*/ 36 h 95"/>
              <a:gd name="T56" fmla="*/ 18 w 86"/>
              <a:gd name="T57" fmla="*/ 36 h 95"/>
              <a:gd name="T58" fmla="*/ 18 w 86"/>
              <a:gd name="T59" fmla="*/ 40 h 95"/>
              <a:gd name="T60" fmla="*/ 18 w 86"/>
              <a:gd name="T61" fmla="*/ 40 h 95"/>
              <a:gd name="T62" fmla="*/ 14 w 86"/>
              <a:gd name="T63" fmla="*/ 40 h 95"/>
              <a:gd name="T64" fmla="*/ 14 w 86"/>
              <a:gd name="T65" fmla="*/ 36 h 95"/>
              <a:gd name="T66" fmla="*/ 9 w 86"/>
              <a:gd name="T67" fmla="*/ 36 h 95"/>
              <a:gd name="T68" fmla="*/ 9 w 86"/>
              <a:gd name="T69" fmla="*/ 31 h 95"/>
              <a:gd name="T70" fmla="*/ 14 w 86"/>
              <a:gd name="T71" fmla="*/ 27 h 95"/>
              <a:gd name="T72" fmla="*/ 18 w 86"/>
              <a:gd name="T73" fmla="*/ 31 h 95"/>
              <a:gd name="T74" fmla="*/ 54 w 86"/>
              <a:gd name="T75" fmla="*/ 40 h 95"/>
              <a:gd name="T76" fmla="*/ 50 w 86"/>
              <a:gd name="T77" fmla="*/ 36 h 95"/>
              <a:gd name="T78" fmla="*/ 45 w 86"/>
              <a:gd name="T79" fmla="*/ 36 h 95"/>
              <a:gd name="T80" fmla="*/ 36 w 86"/>
              <a:gd name="T81" fmla="*/ 27 h 95"/>
              <a:gd name="T82" fmla="*/ 36 w 86"/>
              <a:gd name="T83" fmla="*/ 27 h 95"/>
              <a:gd name="T84" fmla="*/ 32 w 86"/>
              <a:gd name="T85" fmla="*/ 18 h 95"/>
              <a:gd name="T86" fmla="*/ 41 w 86"/>
              <a:gd name="T87" fmla="*/ 22 h 95"/>
              <a:gd name="T88" fmla="*/ 41 w 86"/>
              <a:gd name="T89" fmla="*/ 27 h 95"/>
              <a:gd name="T90" fmla="*/ 45 w 86"/>
              <a:gd name="T91" fmla="*/ 31 h 95"/>
              <a:gd name="T92" fmla="*/ 54 w 86"/>
              <a:gd name="T93" fmla="*/ 40 h 95"/>
              <a:gd name="T94" fmla="*/ 18 w 86"/>
              <a:gd name="T95" fmla="*/ 13 h 95"/>
              <a:gd name="T96" fmla="*/ 14 w 86"/>
              <a:gd name="T97" fmla="*/ 18 h 95"/>
              <a:gd name="T98" fmla="*/ 14 w 86"/>
              <a:gd name="T99" fmla="*/ 13 h 95"/>
              <a:gd name="T100" fmla="*/ 5 w 86"/>
              <a:gd name="T101" fmla="*/ 9 h 95"/>
              <a:gd name="T102" fmla="*/ 0 w 86"/>
              <a:gd name="T103" fmla="*/ 0 h 95"/>
              <a:gd name="T104" fmla="*/ 5 w 86"/>
              <a:gd name="T105" fmla="*/ 0 h 95"/>
              <a:gd name="T106" fmla="*/ 9 w 86"/>
              <a:gd name="T107" fmla="*/ 4 h 95"/>
              <a:gd name="T108" fmla="*/ 14 w 86"/>
              <a:gd name="T109" fmla="*/ 13 h 95"/>
              <a:gd name="T110" fmla="*/ 18 w 86"/>
              <a:gd name="T111" fmla="*/ 1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95">
                <a:moveTo>
                  <a:pt x="77" y="81"/>
                </a:moveTo>
                <a:lnTo>
                  <a:pt x="77" y="81"/>
                </a:lnTo>
                <a:lnTo>
                  <a:pt x="81" y="86"/>
                </a:lnTo>
                <a:lnTo>
                  <a:pt x="81" y="86"/>
                </a:lnTo>
                <a:lnTo>
                  <a:pt x="81" y="86"/>
                </a:lnTo>
                <a:lnTo>
                  <a:pt x="86" y="86"/>
                </a:lnTo>
                <a:lnTo>
                  <a:pt x="86" y="86"/>
                </a:lnTo>
                <a:lnTo>
                  <a:pt x="86" y="90"/>
                </a:lnTo>
                <a:lnTo>
                  <a:pt x="86" y="90"/>
                </a:lnTo>
                <a:lnTo>
                  <a:pt x="86" y="95"/>
                </a:lnTo>
                <a:lnTo>
                  <a:pt x="86" y="95"/>
                </a:lnTo>
                <a:lnTo>
                  <a:pt x="86" y="95"/>
                </a:lnTo>
                <a:lnTo>
                  <a:pt x="81" y="95"/>
                </a:lnTo>
                <a:lnTo>
                  <a:pt x="81" y="90"/>
                </a:lnTo>
                <a:lnTo>
                  <a:pt x="81" y="90"/>
                </a:lnTo>
                <a:lnTo>
                  <a:pt x="77" y="90"/>
                </a:lnTo>
                <a:lnTo>
                  <a:pt x="72" y="86"/>
                </a:lnTo>
                <a:lnTo>
                  <a:pt x="77" y="86"/>
                </a:lnTo>
                <a:lnTo>
                  <a:pt x="72" y="86"/>
                </a:lnTo>
                <a:lnTo>
                  <a:pt x="72" y="81"/>
                </a:lnTo>
                <a:lnTo>
                  <a:pt x="72" y="81"/>
                </a:lnTo>
                <a:lnTo>
                  <a:pt x="72" y="81"/>
                </a:lnTo>
                <a:lnTo>
                  <a:pt x="72" y="81"/>
                </a:lnTo>
                <a:lnTo>
                  <a:pt x="72" y="81"/>
                </a:lnTo>
                <a:lnTo>
                  <a:pt x="72" y="81"/>
                </a:lnTo>
                <a:lnTo>
                  <a:pt x="77" y="81"/>
                </a:lnTo>
                <a:lnTo>
                  <a:pt x="77" y="81"/>
                </a:lnTo>
                <a:lnTo>
                  <a:pt x="77" y="81"/>
                </a:lnTo>
                <a:lnTo>
                  <a:pt x="77" y="81"/>
                </a:lnTo>
                <a:moveTo>
                  <a:pt x="50" y="58"/>
                </a:moveTo>
                <a:lnTo>
                  <a:pt x="50" y="58"/>
                </a:lnTo>
                <a:lnTo>
                  <a:pt x="54" y="63"/>
                </a:lnTo>
                <a:lnTo>
                  <a:pt x="54" y="63"/>
                </a:lnTo>
                <a:lnTo>
                  <a:pt x="59" y="63"/>
                </a:lnTo>
                <a:lnTo>
                  <a:pt x="63" y="63"/>
                </a:lnTo>
                <a:lnTo>
                  <a:pt x="63" y="63"/>
                </a:lnTo>
                <a:lnTo>
                  <a:pt x="63" y="67"/>
                </a:lnTo>
                <a:lnTo>
                  <a:pt x="63" y="67"/>
                </a:lnTo>
                <a:lnTo>
                  <a:pt x="63" y="67"/>
                </a:lnTo>
                <a:lnTo>
                  <a:pt x="63" y="72"/>
                </a:lnTo>
                <a:lnTo>
                  <a:pt x="63" y="72"/>
                </a:lnTo>
                <a:lnTo>
                  <a:pt x="63" y="72"/>
                </a:lnTo>
                <a:lnTo>
                  <a:pt x="63" y="72"/>
                </a:lnTo>
                <a:lnTo>
                  <a:pt x="59" y="72"/>
                </a:lnTo>
                <a:lnTo>
                  <a:pt x="59" y="72"/>
                </a:lnTo>
                <a:lnTo>
                  <a:pt x="50" y="67"/>
                </a:lnTo>
                <a:lnTo>
                  <a:pt x="50" y="67"/>
                </a:lnTo>
                <a:lnTo>
                  <a:pt x="50" y="67"/>
                </a:lnTo>
                <a:lnTo>
                  <a:pt x="45" y="67"/>
                </a:lnTo>
                <a:lnTo>
                  <a:pt x="45" y="67"/>
                </a:lnTo>
                <a:lnTo>
                  <a:pt x="45" y="63"/>
                </a:lnTo>
                <a:lnTo>
                  <a:pt x="45" y="63"/>
                </a:lnTo>
                <a:lnTo>
                  <a:pt x="45" y="58"/>
                </a:lnTo>
                <a:lnTo>
                  <a:pt x="45" y="58"/>
                </a:lnTo>
                <a:lnTo>
                  <a:pt x="50" y="58"/>
                </a:lnTo>
                <a:lnTo>
                  <a:pt x="50" y="58"/>
                </a:lnTo>
                <a:moveTo>
                  <a:pt x="68" y="36"/>
                </a:moveTo>
                <a:lnTo>
                  <a:pt x="68" y="36"/>
                </a:lnTo>
                <a:lnTo>
                  <a:pt x="72" y="45"/>
                </a:lnTo>
                <a:lnTo>
                  <a:pt x="72" y="45"/>
                </a:lnTo>
                <a:lnTo>
                  <a:pt x="72" y="45"/>
                </a:lnTo>
                <a:lnTo>
                  <a:pt x="72" y="49"/>
                </a:lnTo>
                <a:lnTo>
                  <a:pt x="72" y="49"/>
                </a:lnTo>
                <a:lnTo>
                  <a:pt x="72" y="49"/>
                </a:lnTo>
                <a:lnTo>
                  <a:pt x="72" y="49"/>
                </a:lnTo>
                <a:lnTo>
                  <a:pt x="77" y="54"/>
                </a:lnTo>
                <a:lnTo>
                  <a:pt x="77" y="54"/>
                </a:lnTo>
                <a:lnTo>
                  <a:pt x="77" y="58"/>
                </a:lnTo>
                <a:lnTo>
                  <a:pt x="77" y="58"/>
                </a:lnTo>
                <a:lnTo>
                  <a:pt x="77" y="63"/>
                </a:lnTo>
                <a:lnTo>
                  <a:pt x="77" y="63"/>
                </a:lnTo>
                <a:lnTo>
                  <a:pt x="77" y="67"/>
                </a:lnTo>
                <a:lnTo>
                  <a:pt x="77" y="67"/>
                </a:lnTo>
                <a:lnTo>
                  <a:pt x="72" y="63"/>
                </a:lnTo>
                <a:lnTo>
                  <a:pt x="72" y="58"/>
                </a:lnTo>
                <a:lnTo>
                  <a:pt x="72" y="58"/>
                </a:lnTo>
                <a:lnTo>
                  <a:pt x="68" y="54"/>
                </a:lnTo>
                <a:lnTo>
                  <a:pt x="68" y="49"/>
                </a:lnTo>
                <a:lnTo>
                  <a:pt x="68" y="45"/>
                </a:lnTo>
                <a:lnTo>
                  <a:pt x="68" y="40"/>
                </a:lnTo>
                <a:lnTo>
                  <a:pt x="68" y="40"/>
                </a:lnTo>
                <a:lnTo>
                  <a:pt x="68" y="36"/>
                </a:lnTo>
                <a:lnTo>
                  <a:pt x="68" y="36"/>
                </a:lnTo>
                <a:lnTo>
                  <a:pt x="68" y="36"/>
                </a:lnTo>
                <a:lnTo>
                  <a:pt x="68" y="36"/>
                </a:lnTo>
                <a:lnTo>
                  <a:pt x="68" y="36"/>
                </a:lnTo>
                <a:moveTo>
                  <a:pt x="18" y="36"/>
                </a:moveTo>
                <a:lnTo>
                  <a:pt x="18" y="36"/>
                </a:lnTo>
                <a:lnTo>
                  <a:pt x="18" y="36"/>
                </a:lnTo>
                <a:lnTo>
                  <a:pt x="18" y="40"/>
                </a:lnTo>
                <a:lnTo>
                  <a:pt x="18" y="40"/>
                </a:lnTo>
                <a:lnTo>
                  <a:pt x="18" y="40"/>
                </a:lnTo>
                <a:lnTo>
                  <a:pt x="18" y="40"/>
                </a:lnTo>
                <a:lnTo>
                  <a:pt x="18" y="40"/>
                </a:lnTo>
                <a:lnTo>
                  <a:pt x="14" y="40"/>
                </a:lnTo>
                <a:lnTo>
                  <a:pt x="14" y="40"/>
                </a:lnTo>
                <a:lnTo>
                  <a:pt x="14" y="36"/>
                </a:lnTo>
                <a:lnTo>
                  <a:pt x="14" y="36"/>
                </a:lnTo>
                <a:lnTo>
                  <a:pt x="14" y="36"/>
                </a:lnTo>
                <a:lnTo>
                  <a:pt x="9" y="36"/>
                </a:lnTo>
                <a:lnTo>
                  <a:pt x="9" y="36"/>
                </a:lnTo>
                <a:lnTo>
                  <a:pt x="9" y="36"/>
                </a:lnTo>
                <a:lnTo>
                  <a:pt x="9" y="36"/>
                </a:lnTo>
                <a:lnTo>
                  <a:pt x="9" y="31"/>
                </a:lnTo>
                <a:lnTo>
                  <a:pt x="9" y="31"/>
                </a:lnTo>
                <a:lnTo>
                  <a:pt x="14" y="31"/>
                </a:lnTo>
                <a:lnTo>
                  <a:pt x="14" y="27"/>
                </a:lnTo>
                <a:lnTo>
                  <a:pt x="14" y="27"/>
                </a:lnTo>
                <a:lnTo>
                  <a:pt x="18" y="27"/>
                </a:lnTo>
                <a:lnTo>
                  <a:pt x="18" y="31"/>
                </a:lnTo>
                <a:lnTo>
                  <a:pt x="18" y="31"/>
                </a:lnTo>
                <a:lnTo>
                  <a:pt x="18" y="36"/>
                </a:lnTo>
                <a:moveTo>
                  <a:pt x="54" y="40"/>
                </a:moveTo>
                <a:lnTo>
                  <a:pt x="54" y="40"/>
                </a:lnTo>
                <a:lnTo>
                  <a:pt x="54" y="40"/>
                </a:lnTo>
                <a:lnTo>
                  <a:pt x="50" y="40"/>
                </a:lnTo>
                <a:lnTo>
                  <a:pt x="50" y="36"/>
                </a:lnTo>
                <a:lnTo>
                  <a:pt x="45" y="36"/>
                </a:lnTo>
                <a:lnTo>
                  <a:pt x="45" y="36"/>
                </a:lnTo>
                <a:lnTo>
                  <a:pt x="45" y="36"/>
                </a:lnTo>
                <a:lnTo>
                  <a:pt x="41" y="31"/>
                </a:lnTo>
                <a:lnTo>
                  <a:pt x="41" y="31"/>
                </a:lnTo>
                <a:lnTo>
                  <a:pt x="36" y="27"/>
                </a:lnTo>
                <a:lnTo>
                  <a:pt x="36" y="27"/>
                </a:lnTo>
                <a:lnTo>
                  <a:pt x="36" y="27"/>
                </a:lnTo>
                <a:lnTo>
                  <a:pt x="36" y="27"/>
                </a:lnTo>
                <a:lnTo>
                  <a:pt x="36" y="22"/>
                </a:lnTo>
                <a:lnTo>
                  <a:pt x="36" y="22"/>
                </a:lnTo>
                <a:lnTo>
                  <a:pt x="32" y="18"/>
                </a:lnTo>
                <a:lnTo>
                  <a:pt x="32" y="18"/>
                </a:lnTo>
                <a:lnTo>
                  <a:pt x="36" y="22"/>
                </a:lnTo>
                <a:lnTo>
                  <a:pt x="41" y="22"/>
                </a:lnTo>
                <a:lnTo>
                  <a:pt x="41" y="27"/>
                </a:lnTo>
                <a:lnTo>
                  <a:pt x="41" y="27"/>
                </a:lnTo>
                <a:lnTo>
                  <a:pt x="41" y="27"/>
                </a:lnTo>
                <a:lnTo>
                  <a:pt x="45" y="27"/>
                </a:lnTo>
                <a:lnTo>
                  <a:pt x="45" y="27"/>
                </a:lnTo>
                <a:lnTo>
                  <a:pt x="45" y="31"/>
                </a:lnTo>
                <a:lnTo>
                  <a:pt x="50" y="31"/>
                </a:lnTo>
                <a:lnTo>
                  <a:pt x="54" y="36"/>
                </a:lnTo>
                <a:lnTo>
                  <a:pt x="54" y="40"/>
                </a:lnTo>
                <a:lnTo>
                  <a:pt x="54" y="40"/>
                </a:lnTo>
                <a:lnTo>
                  <a:pt x="54" y="40"/>
                </a:lnTo>
                <a:moveTo>
                  <a:pt x="18" y="13"/>
                </a:moveTo>
                <a:lnTo>
                  <a:pt x="18" y="13"/>
                </a:lnTo>
                <a:lnTo>
                  <a:pt x="18" y="13"/>
                </a:lnTo>
                <a:lnTo>
                  <a:pt x="14" y="18"/>
                </a:lnTo>
                <a:lnTo>
                  <a:pt x="14" y="13"/>
                </a:lnTo>
                <a:lnTo>
                  <a:pt x="14" y="13"/>
                </a:lnTo>
                <a:lnTo>
                  <a:pt x="14" y="13"/>
                </a:lnTo>
                <a:lnTo>
                  <a:pt x="14" y="13"/>
                </a:lnTo>
                <a:lnTo>
                  <a:pt x="9" y="13"/>
                </a:lnTo>
                <a:lnTo>
                  <a:pt x="5" y="9"/>
                </a:lnTo>
                <a:lnTo>
                  <a:pt x="5" y="4"/>
                </a:lnTo>
                <a:lnTo>
                  <a:pt x="0" y="0"/>
                </a:lnTo>
                <a:lnTo>
                  <a:pt x="0" y="0"/>
                </a:lnTo>
                <a:lnTo>
                  <a:pt x="0" y="0"/>
                </a:lnTo>
                <a:lnTo>
                  <a:pt x="0" y="0"/>
                </a:lnTo>
                <a:lnTo>
                  <a:pt x="5" y="0"/>
                </a:lnTo>
                <a:lnTo>
                  <a:pt x="5" y="0"/>
                </a:lnTo>
                <a:lnTo>
                  <a:pt x="9" y="4"/>
                </a:lnTo>
                <a:lnTo>
                  <a:pt x="9" y="4"/>
                </a:lnTo>
                <a:lnTo>
                  <a:pt x="9" y="9"/>
                </a:lnTo>
                <a:lnTo>
                  <a:pt x="14" y="9"/>
                </a:lnTo>
                <a:lnTo>
                  <a:pt x="14" y="13"/>
                </a:lnTo>
                <a:lnTo>
                  <a:pt x="14" y="13"/>
                </a:lnTo>
                <a:lnTo>
                  <a:pt x="14" y="13"/>
                </a:lnTo>
                <a:lnTo>
                  <a:pt x="18" y="13"/>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0" name="Freeform 146">
            <a:extLst>
              <a:ext uri="{FF2B5EF4-FFF2-40B4-BE49-F238E27FC236}">
                <a16:creationId xmlns:a16="http://schemas.microsoft.com/office/drawing/2014/main" id="{5ED8C183-D878-104B-A069-213AFE5B2D98}"/>
              </a:ext>
            </a:extLst>
          </p:cNvPr>
          <p:cNvSpPr>
            <a:spLocks/>
          </p:cNvSpPr>
          <p:nvPr/>
        </p:nvSpPr>
        <p:spPr bwMode="auto">
          <a:xfrm>
            <a:off x="4888672" y="3784750"/>
            <a:ext cx="117634" cy="143679"/>
          </a:xfrm>
          <a:custGeom>
            <a:avLst/>
            <a:gdLst>
              <a:gd name="T0" fmla="*/ 36 w 49"/>
              <a:gd name="T1" fmla="*/ 0 h 59"/>
              <a:gd name="T2" fmla="*/ 36 w 49"/>
              <a:gd name="T3" fmla="*/ 5 h 59"/>
              <a:gd name="T4" fmla="*/ 40 w 49"/>
              <a:gd name="T5" fmla="*/ 9 h 59"/>
              <a:gd name="T6" fmla="*/ 45 w 49"/>
              <a:gd name="T7" fmla="*/ 14 h 59"/>
              <a:gd name="T8" fmla="*/ 45 w 49"/>
              <a:gd name="T9" fmla="*/ 14 h 59"/>
              <a:gd name="T10" fmla="*/ 45 w 49"/>
              <a:gd name="T11" fmla="*/ 18 h 59"/>
              <a:gd name="T12" fmla="*/ 45 w 49"/>
              <a:gd name="T13" fmla="*/ 18 h 59"/>
              <a:gd name="T14" fmla="*/ 45 w 49"/>
              <a:gd name="T15" fmla="*/ 18 h 59"/>
              <a:gd name="T16" fmla="*/ 45 w 49"/>
              <a:gd name="T17" fmla="*/ 23 h 59"/>
              <a:gd name="T18" fmla="*/ 45 w 49"/>
              <a:gd name="T19" fmla="*/ 23 h 59"/>
              <a:gd name="T20" fmla="*/ 45 w 49"/>
              <a:gd name="T21" fmla="*/ 32 h 59"/>
              <a:gd name="T22" fmla="*/ 45 w 49"/>
              <a:gd name="T23" fmla="*/ 32 h 59"/>
              <a:gd name="T24" fmla="*/ 45 w 49"/>
              <a:gd name="T25" fmla="*/ 32 h 59"/>
              <a:gd name="T26" fmla="*/ 45 w 49"/>
              <a:gd name="T27" fmla="*/ 32 h 59"/>
              <a:gd name="T28" fmla="*/ 49 w 49"/>
              <a:gd name="T29" fmla="*/ 27 h 59"/>
              <a:gd name="T30" fmla="*/ 49 w 49"/>
              <a:gd name="T31" fmla="*/ 27 h 59"/>
              <a:gd name="T32" fmla="*/ 49 w 49"/>
              <a:gd name="T33" fmla="*/ 32 h 59"/>
              <a:gd name="T34" fmla="*/ 49 w 49"/>
              <a:gd name="T35" fmla="*/ 36 h 59"/>
              <a:gd name="T36" fmla="*/ 45 w 49"/>
              <a:gd name="T37" fmla="*/ 36 h 59"/>
              <a:gd name="T38" fmla="*/ 45 w 49"/>
              <a:gd name="T39" fmla="*/ 41 h 59"/>
              <a:gd name="T40" fmla="*/ 40 w 49"/>
              <a:gd name="T41" fmla="*/ 45 h 59"/>
              <a:gd name="T42" fmla="*/ 36 w 49"/>
              <a:gd name="T43" fmla="*/ 50 h 59"/>
              <a:gd name="T44" fmla="*/ 31 w 49"/>
              <a:gd name="T45" fmla="*/ 50 h 59"/>
              <a:gd name="T46" fmla="*/ 31 w 49"/>
              <a:gd name="T47" fmla="*/ 59 h 59"/>
              <a:gd name="T48" fmla="*/ 27 w 49"/>
              <a:gd name="T49" fmla="*/ 59 h 59"/>
              <a:gd name="T50" fmla="*/ 22 w 49"/>
              <a:gd name="T51" fmla="*/ 54 h 59"/>
              <a:gd name="T52" fmla="*/ 13 w 49"/>
              <a:gd name="T53" fmla="*/ 50 h 59"/>
              <a:gd name="T54" fmla="*/ 13 w 49"/>
              <a:gd name="T55" fmla="*/ 45 h 59"/>
              <a:gd name="T56" fmla="*/ 13 w 49"/>
              <a:gd name="T57" fmla="*/ 41 h 59"/>
              <a:gd name="T58" fmla="*/ 9 w 49"/>
              <a:gd name="T59" fmla="*/ 41 h 59"/>
              <a:gd name="T60" fmla="*/ 9 w 49"/>
              <a:gd name="T61" fmla="*/ 41 h 59"/>
              <a:gd name="T62" fmla="*/ 4 w 49"/>
              <a:gd name="T63" fmla="*/ 41 h 59"/>
              <a:gd name="T64" fmla="*/ 4 w 49"/>
              <a:gd name="T65" fmla="*/ 36 h 59"/>
              <a:gd name="T66" fmla="*/ 0 w 49"/>
              <a:gd name="T67" fmla="*/ 32 h 59"/>
              <a:gd name="T68" fmla="*/ 0 w 49"/>
              <a:gd name="T69" fmla="*/ 27 h 59"/>
              <a:gd name="T70" fmla="*/ 0 w 49"/>
              <a:gd name="T71" fmla="*/ 27 h 59"/>
              <a:gd name="T72" fmla="*/ 4 w 49"/>
              <a:gd name="T73" fmla="*/ 27 h 59"/>
              <a:gd name="T74" fmla="*/ 4 w 49"/>
              <a:gd name="T75" fmla="*/ 27 h 59"/>
              <a:gd name="T76" fmla="*/ 4 w 49"/>
              <a:gd name="T77" fmla="*/ 23 h 59"/>
              <a:gd name="T78" fmla="*/ 4 w 49"/>
              <a:gd name="T79" fmla="*/ 27 h 59"/>
              <a:gd name="T80" fmla="*/ 0 w 49"/>
              <a:gd name="T81" fmla="*/ 27 h 59"/>
              <a:gd name="T82" fmla="*/ 0 w 49"/>
              <a:gd name="T83" fmla="*/ 23 h 59"/>
              <a:gd name="T84" fmla="*/ 4 w 49"/>
              <a:gd name="T85" fmla="*/ 23 h 59"/>
              <a:gd name="T86" fmla="*/ 0 w 49"/>
              <a:gd name="T87" fmla="*/ 18 h 59"/>
              <a:gd name="T88" fmla="*/ 0 w 49"/>
              <a:gd name="T89" fmla="*/ 18 h 59"/>
              <a:gd name="T90" fmla="*/ 0 w 49"/>
              <a:gd name="T91" fmla="*/ 18 h 59"/>
              <a:gd name="T92" fmla="*/ 4 w 49"/>
              <a:gd name="T93" fmla="*/ 18 h 59"/>
              <a:gd name="T94" fmla="*/ 4 w 49"/>
              <a:gd name="T95" fmla="*/ 14 h 59"/>
              <a:gd name="T96" fmla="*/ 9 w 49"/>
              <a:gd name="T97" fmla="*/ 14 h 59"/>
              <a:gd name="T98" fmla="*/ 9 w 49"/>
              <a:gd name="T99" fmla="*/ 9 h 59"/>
              <a:gd name="T100" fmla="*/ 9 w 49"/>
              <a:gd name="T101" fmla="*/ 9 h 59"/>
              <a:gd name="T102" fmla="*/ 13 w 49"/>
              <a:gd name="T103" fmla="*/ 5 h 59"/>
              <a:gd name="T104" fmla="*/ 13 w 49"/>
              <a:gd name="T105" fmla="*/ 5 h 59"/>
              <a:gd name="T106" fmla="*/ 13 w 49"/>
              <a:gd name="T107" fmla="*/ 0 h 59"/>
              <a:gd name="T108" fmla="*/ 18 w 49"/>
              <a:gd name="T109" fmla="*/ 0 h 59"/>
              <a:gd name="T110" fmla="*/ 22 w 49"/>
              <a:gd name="T111" fmla="*/ 0 h 59"/>
              <a:gd name="T112" fmla="*/ 31 w 49"/>
              <a:gd name="T113" fmla="*/ 0 h 59"/>
              <a:gd name="T114" fmla="*/ 36 w 49"/>
              <a:gd name="T11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 h="59">
                <a:moveTo>
                  <a:pt x="36" y="0"/>
                </a:moveTo>
                <a:lnTo>
                  <a:pt x="36" y="0"/>
                </a:lnTo>
                <a:lnTo>
                  <a:pt x="36" y="5"/>
                </a:lnTo>
                <a:lnTo>
                  <a:pt x="36" y="5"/>
                </a:lnTo>
                <a:lnTo>
                  <a:pt x="40" y="5"/>
                </a:lnTo>
                <a:lnTo>
                  <a:pt x="40" y="9"/>
                </a:lnTo>
                <a:lnTo>
                  <a:pt x="45" y="9"/>
                </a:lnTo>
                <a:lnTo>
                  <a:pt x="45" y="14"/>
                </a:lnTo>
                <a:lnTo>
                  <a:pt x="45" y="14"/>
                </a:lnTo>
                <a:lnTo>
                  <a:pt x="45" y="14"/>
                </a:lnTo>
                <a:lnTo>
                  <a:pt x="45" y="14"/>
                </a:lnTo>
                <a:lnTo>
                  <a:pt x="45" y="18"/>
                </a:lnTo>
                <a:lnTo>
                  <a:pt x="45" y="18"/>
                </a:lnTo>
                <a:lnTo>
                  <a:pt x="45" y="18"/>
                </a:lnTo>
                <a:lnTo>
                  <a:pt x="45" y="18"/>
                </a:lnTo>
                <a:lnTo>
                  <a:pt x="45" y="18"/>
                </a:lnTo>
                <a:lnTo>
                  <a:pt x="45" y="23"/>
                </a:lnTo>
                <a:lnTo>
                  <a:pt x="45" y="23"/>
                </a:lnTo>
                <a:lnTo>
                  <a:pt x="45" y="23"/>
                </a:lnTo>
                <a:lnTo>
                  <a:pt x="45" y="23"/>
                </a:lnTo>
                <a:lnTo>
                  <a:pt x="45" y="27"/>
                </a:lnTo>
                <a:lnTo>
                  <a:pt x="45" y="32"/>
                </a:lnTo>
                <a:lnTo>
                  <a:pt x="45" y="32"/>
                </a:lnTo>
                <a:lnTo>
                  <a:pt x="45" y="32"/>
                </a:lnTo>
                <a:lnTo>
                  <a:pt x="45" y="32"/>
                </a:lnTo>
                <a:lnTo>
                  <a:pt x="45" y="32"/>
                </a:lnTo>
                <a:lnTo>
                  <a:pt x="45" y="32"/>
                </a:lnTo>
                <a:lnTo>
                  <a:pt x="45" y="32"/>
                </a:lnTo>
                <a:lnTo>
                  <a:pt x="45" y="32"/>
                </a:lnTo>
                <a:lnTo>
                  <a:pt x="49" y="27"/>
                </a:lnTo>
                <a:lnTo>
                  <a:pt x="49" y="27"/>
                </a:lnTo>
                <a:lnTo>
                  <a:pt x="49" y="27"/>
                </a:lnTo>
                <a:lnTo>
                  <a:pt x="49" y="27"/>
                </a:lnTo>
                <a:lnTo>
                  <a:pt x="49" y="32"/>
                </a:lnTo>
                <a:lnTo>
                  <a:pt x="49" y="32"/>
                </a:lnTo>
                <a:lnTo>
                  <a:pt x="49" y="36"/>
                </a:lnTo>
                <a:lnTo>
                  <a:pt x="45" y="36"/>
                </a:lnTo>
                <a:lnTo>
                  <a:pt x="45" y="36"/>
                </a:lnTo>
                <a:lnTo>
                  <a:pt x="45" y="41"/>
                </a:lnTo>
                <a:lnTo>
                  <a:pt x="45" y="41"/>
                </a:lnTo>
                <a:lnTo>
                  <a:pt x="45" y="41"/>
                </a:lnTo>
                <a:lnTo>
                  <a:pt x="40" y="45"/>
                </a:lnTo>
                <a:lnTo>
                  <a:pt x="36" y="45"/>
                </a:lnTo>
                <a:lnTo>
                  <a:pt x="36" y="50"/>
                </a:lnTo>
                <a:lnTo>
                  <a:pt x="36" y="50"/>
                </a:lnTo>
                <a:lnTo>
                  <a:pt x="31" y="50"/>
                </a:lnTo>
                <a:lnTo>
                  <a:pt x="31" y="54"/>
                </a:lnTo>
                <a:lnTo>
                  <a:pt x="31" y="59"/>
                </a:lnTo>
                <a:lnTo>
                  <a:pt x="27" y="59"/>
                </a:lnTo>
                <a:lnTo>
                  <a:pt x="27" y="59"/>
                </a:lnTo>
                <a:lnTo>
                  <a:pt x="27" y="54"/>
                </a:lnTo>
                <a:lnTo>
                  <a:pt x="22" y="54"/>
                </a:lnTo>
                <a:lnTo>
                  <a:pt x="13" y="50"/>
                </a:lnTo>
                <a:lnTo>
                  <a:pt x="13" y="50"/>
                </a:lnTo>
                <a:lnTo>
                  <a:pt x="13" y="50"/>
                </a:lnTo>
                <a:lnTo>
                  <a:pt x="13" y="45"/>
                </a:lnTo>
                <a:lnTo>
                  <a:pt x="13" y="45"/>
                </a:lnTo>
                <a:lnTo>
                  <a:pt x="13" y="41"/>
                </a:lnTo>
                <a:lnTo>
                  <a:pt x="13" y="41"/>
                </a:lnTo>
                <a:lnTo>
                  <a:pt x="9" y="41"/>
                </a:lnTo>
                <a:lnTo>
                  <a:pt x="9" y="41"/>
                </a:lnTo>
                <a:lnTo>
                  <a:pt x="9" y="41"/>
                </a:lnTo>
                <a:lnTo>
                  <a:pt x="4" y="41"/>
                </a:lnTo>
                <a:lnTo>
                  <a:pt x="4" y="41"/>
                </a:lnTo>
                <a:lnTo>
                  <a:pt x="4" y="36"/>
                </a:lnTo>
                <a:lnTo>
                  <a:pt x="4" y="36"/>
                </a:lnTo>
                <a:lnTo>
                  <a:pt x="4" y="32"/>
                </a:lnTo>
                <a:lnTo>
                  <a:pt x="0" y="32"/>
                </a:lnTo>
                <a:lnTo>
                  <a:pt x="0" y="32"/>
                </a:lnTo>
                <a:lnTo>
                  <a:pt x="0" y="27"/>
                </a:lnTo>
                <a:lnTo>
                  <a:pt x="0" y="27"/>
                </a:lnTo>
                <a:lnTo>
                  <a:pt x="0" y="27"/>
                </a:lnTo>
                <a:lnTo>
                  <a:pt x="0" y="27"/>
                </a:lnTo>
                <a:lnTo>
                  <a:pt x="4" y="27"/>
                </a:lnTo>
                <a:lnTo>
                  <a:pt x="4" y="27"/>
                </a:lnTo>
                <a:lnTo>
                  <a:pt x="4" y="27"/>
                </a:lnTo>
                <a:lnTo>
                  <a:pt x="4" y="27"/>
                </a:lnTo>
                <a:lnTo>
                  <a:pt x="4" y="23"/>
                </a:lnTo>
                <a:lnTo>
                  <a:pt x="4" y="27"/>
                </a:lnTo>
                <a:lnTo>
                  <a:pt x="4" y="27"/>
                </a:lnTo>
                <a:lnTo>
                  <a:pt x="0" y="27"/>
                </a:lnTo>
                <a:lnTo>
                  <a:pt x="0" y="27"/>
                </a:lnTo>
                <a:lnTo>
                  <a:pt x="0" y="23"/>
                </a:lnTo>
                <a:lnTo>
                  <a:pt x="0" y="23"/>
                </a:lnTo>
                <a:lnTo>
                  <a:pt x="0" y="23"/>
                </a:lnTo>
                <a:lnTo>
                  <a:pt x="4" y="23"/>
                </a:lnTo>
                <a:lnTo>
                  <a:pt x="4" y="23"/>
                </a:lnTo>
                <a:lnTo>
                  <a:pt x="0" y="18"/>
                </a:lnTo>
                <a:lnTo>
                  <a:pt x="0" y="18"/>
                </a:lnTo>
                <a:lnTo>
                  <a:pt x="0" y="18"/>
                </a:lnTo>
                <a:lnTo>
                  <a:pt x="0" y="18"/>
                </a:lnTo>
                <a:lnTo>
                  <a:pt x="0" y="18"/>
                </a:lnTo>
                <a:lnTo>
                  <a:pt x="0" y="18"/>
                </a:lnTo>
                <a:lnTo>
                  <a:pt x="4" y="18"/>
                </a:lnTo>
                <a:lnTo>
                  <a:pt x="4" y="18"/>
                </a:lnTo>
                <a:lnTo>
                  <a:pt x="4" y="14"/>
                </a:lnTo>
                <a:lnTo>
                  <a:pt x="4" y="14"/>
                </a:lnTo>
                <a:lnTo>
                  <a:pt x="9" y="14"/>
                </a:lnTo>
                <a:lnTo>
                  <a:pt x="9" y="9"/>
                </a:lnTo>
                <a:lnTo>
                  <a:pt x="9" y="9"/>
                </a:lnTo>
                <a:lnTo>
                  <a:pt x="9" y="9"/>
                </a:lnTo>
                <a:lnTo>
                  <a:pt x="9" y="9"/>
                </a:lnTo>
                <a:lnTo>
                  <a:pt x="9" y="5"/>
                </a:lnTo>
                <a:lnTo>
                  <a:pt x="13" y="5"/>
                </a:lnTo>
                <a:lnTo>
                  <a:pt x="13" y="5"/>
                </a:lnTo>
                <a:lnTo>
                  <a:pt x="13" y="5"/>
                </a:lnTo>
                <a:lnTo>
                  <a:pt x="13" y="0"/>
                </a:lnTo>
                <a:lnTo>
                  <a:pt x="13" y="0"/>
                </a:lnTo>
                <a:lnTo>
                  <a:pt x="18" y="0"/>
                </a:lnTo>
                <a:lnTo>
                  <a:pt x="18" y="0"/>
                </a:lnTo>
                <a:lnTo>
                  <a:pt x="22" y="0"/>
                </a:lnTo>
                <a:lnTo>
                  <a:pt x="22" y="0"/>
                </a:lnTo>
                <a:lnTo>
                  <a:pt x="27" y="0"/>
                </a:lnTo>
                <a:lnTo>
                  <a:pt x="31" y="0"/>
                </a:lnTo>
                <a:lnTo>
                  <a:pt x="36" y="0"/>
                </a:lnTo>
                <a:lnTo>
                  <a:pt x="36" y="0"/>
                </a:lnTo>
                <a:lnTo>
                  <a:pt x="36"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1" name="Freeform 147">
            <a:extLst>
              <a:ext uri="{FF2B5EF4-FFF2-40B4-BE49-F238E27FC236}">
                <a16:creationId xmlns:a16="http://schemas.microsoft.com/office/drawing/2014/main" id="{ED19DA6A-97E3-B84A-8F6B-1BB2FC5625F2}"/>
              </a:ext>
            </a:extLst>
          </p:cNvPr>
          <p:cNvSpPr>
            <a:spLocks/>
          </p:cNvSpPr>
          <p:nvPr/>
        </p:nvSpPr>
        <p:spPr bwMode="auto">
          <a:xfrm>
            <a:off x="1710169" y="3543664"/>
            <a:ext cx="98429" cy="53575"/>
          </a:xfrm>
          <a:custGeom>
            <a:avLst/>
            <a:gdLst>
              <a:gd name="T0" fmla="*/ 18 w 41"/>
              <a:gd name="T1" fmla="*/ 0 h 22"/>
              <a:gd name="T2" fmla="*/ 18 w 41"/>
              <a:gd name="T3" fmla="*/ 0 h 22"/>
              <a:gd name="T4" fmla="*/ 23 w 41"/>
              <a:gd name="T5" fmla="*/ 0 h 22"/>
              <a:gd name="T6" fmla="*/ 23 w 41"/>
              <a:gd name="T7" fmla="*/ 4 h 22"/>
              <a:gd name="T8" fmla="*/ 27 w 41"/>
              <a:gd name="T9" fmla="*/ 4 h 22"/>
              <a:gd name="T10" fmla="*/ 27 w 41"/>
              <a:gd name="T11" fmla="*/ 4 h 22"/>
              <a:gd name="T12" fmla="*/ 27 w 41"/>
              <a:gd name="T13" fmla="*/ 9 h 22"/>
              <a:gd name="T14" fmla="*/ 27 w 41"/>
              <a:gd name="T15" fmla="*/ 9 h 22"/>
              <a:gd name="T16" fmla="*/ 32 w 41"/>
              <a:gd name="T17" fmla="*/ 9 h 22"/>
              <a:gd name="T18" fmla="*/ 32 w 41"/>
              <a:gd name="T19" fmla="*/ 9 h 22"/>
              <a:gd name="T20" fmla="*/ 36 w 41"/>
              <a:gd name="T21" fmla="*/ 9 h 22"/>
              <a:gd name="T22" fmla="*/ 36 w 41"/>
              <a:gd name="T23" fmla="*/ 9 h 22"/>
              <a:gd name="T24" fmla="*/ 41 w 41"/>
              <a:gd name="T25" fmla="*/ 9 h 22"/>
              <a:gd name="T26" fmla="*/ 41 w 41"/>
              <a:gd name="T27" fmla="*/ 9 h 22"/>
              <a:gd name="T28" fmla="*/ 41 w 41"/>
              <a:gd name="T29" fmla="*/ 13 h 22"/>
              <a:gd name="T30" fmla="*/ 41 w 41"/>
              <a:gd name="T31" fmla="*/ 18 h 22"/>
              <a:gd name="T32" fmla="*/ 41 w 41"/>
              <a:gd name="T33" fmla="*/ 18 h 22"/>
              <a:gd name="T34" fmla="*/ 41 w 41"/>
              <a:gd name="T35" fmla="*/ 18 h 22"/>
              <a:gd name="T36" fmla="*/ 36 w 41"/>
              <a:gd name="T37" fmla="*/ 22 h 22"/>
              <a:gd name="T38" fmla="*/ 36 w 41"/>
              <a:gd name="T39" fmla="*/ 22 h 22"/>
              <a:gd name="T40" fmla="*/ 27 w 41"/>
              <a:gd name="T41" fmla="*/ 22 h 22"/>
              <a:gd name="T42" fmla="*/ 23 w 41"/>
              <a:gd name="T43" fmla="*/ 22 h 22"/>
              <a:gd name="T44" fmla="*/ 27 w 41"/>
              <a:gd name="T45" fmla="*/ 22 h 22"/>
              <a:gd name="T46" fmla="*/ 27 w 41"/>
              <a:gd name="T47" fmla="*/ 22 h 22"/>
              <a:gd name="T48" fmla="*/ 13 w 41"/>
              <a:gd name="T49" fmla="*/ 18 h 22"/>
              <a:gd name="T50" fmla="*/ 4 w 41"/>
              <a:gd name="T51" fmla="*/ 13 h 22"/>
              <a:gd name="T52" fmla="*/ 0 w 41"/>
              <a:gd name="T53" fmla="*/ 13 h 22"/>
              <a:gd name="T54" fmla="*/ 0 w 41"/>
              <a:gd name="T55" fmla="*/ 9 h 22"/>
              <a:gd name="T56" fmla="*/ 4 w 41"/>
              <a:gd name="T57" fmla="*/ 4 h 22"/>
              <a:gd name="T58" fmla="*/ 4 w 41"/>
              <a:gd name="T59" fmla="*/ 4 h 22"/>
              <a:gd name="T60" fmla="*/ 9 w 41"/>
              <a:gd name="T61" fmla="*/ 4 h 22"/>
              <a:gd name="T62" fmla="*/ 9 w 41"/>
              <a:gd name="T63" fmla="*/ 4 h 22"/>
              <a:gd name="T64" fmla="*/ 13 w 41"/>
              <a:gd name="T65" fmla="*/ 0 h 22"/>
              <a:gd name="T66" fmla="*/ 13 w 41"/>
              <a:gd name="T67" fmla="*/ 0 h 22"/>
              <a:gd name="T68" fmla="*/ 13 w 41"/>
              <a:gd name="T69" fmla="*/ 0 h 22"/>
              <a:gd name="T70" fmla="*/ 13 w 41"/>
              <a:gd name="T71" fmla="*/ 0 h 22"/>
              <a:gd name="T72" fmla="*/ 18 w 41"/>
              <a:gd name="T7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22">
                <a:moveTo>
                  <a:pt x="18" y="0"/>
                </a:moveTo>
                <a:lnTo>
                  <a:pt x="18" y="0"/>
                </a:lnTo>
                <a:lnTo>
                  <a:pt x="18" y="0"/>
                </a:lnTo>
                <a:lnTo>
                  <a:pt x="18" y="0"/>
                </a:lnTo>
                <a:lnTo>
                  <a:pt x="23" y="0"/>
                </a:lnTo>
                <a:lnTo>
                  <a:pt x="23" y="0"/>
                </a:lnTo>
                <a:lnTo>
                  <a:pt x="23" y="0"/>
                </a:lnTo>
                <a:lnTo>
                  <a:pt x="23" y="4"/>
                </a:lnTo>
                <a:lnTo>
                  <a:pt x="23" y="4"/>
                </a:lnTo>
                <a:lnTo>
                  <a:pt x="27" y="4"/>
                </a:lnTo>
                <a:lnTo>
                  <a:pt x="27" y="4"/>
                </a:lnTo>
                <a:lnTo>
                  <a:pt x="27" y="4"/>
                </a:lnTo>
                <a:lnTo>
                  <a:pt x="27" y="9"/>
                </a:lnTo>
                <a:lnTo>
                  <a:pt x="27" y="9"/>
                </a:lnTo>
                <a:lnTo>
                  <a:pt x="27" y="9"/>
                </a:lnTo>
                <a:lnTo>
                  <a:pt x="27" y="9"/>
                </a:lnTo>
                <a:lnTo>
                  <a:pt x="27" y="9"/>
                </a:lnTo>
                <a:lnTo>
                  <a:pt x="32" y="9"/>
                </a:lnTo>
                <a:lnTo>
                  <a:pt x="32" y="9"/>
                </a:lnTo>
                <a:lnTo>
                  <a:pt x="32" y="9"/>
                </a:lnTo>
                <a:lnTo>
                  <a:pt x="36" y="9"/>
                </a:lnTo>
                <a:lnTo>
                  <a:pt x="36" y="9"/>
                </a:lnTo>
                <a:lnTo>
                  <a:pt x="36" y="9"/>
                </a:lnTo>
                <a:lnTo>
                  <a:pt x="36" y="9"/>
                </a:lnTo>
                <a:lnTo>
                  <a:pt x="41" y="9"/>
                </a:lnTo>
                <a:lnTo>
                  <a:pt x="41" y="9"/>
                </a:lnTo>
                <a:lnTo>
                  <a:pt x="41" y="9"/>
                </a:lnTo>
                <a:lnTo>
                  <a:pt x="41" y="9"/>
                </a:lnTo>
                <a:lnTo>
                  <a:pt x="41" y="13"/>
                </a:lnTo>
                <a:lnTo>
                  <a:pt x="41" y="13"/>
                </a:lnTo>
                <a:lnTo>
                  <a:pt x="41" y="18"/>
                </a:lnTo>
                <a:lnTo>
                  <a:pt x="41" y="18"/>
                </a:lnTo>
                <a:lnTo>
                  <a:pt x="41" y="18"/>
                </a:lnTo>
                <a:lnTo>
                  <a:pt x="41" y="18"/>
                </a:lnTo>
                <a:lnTo>
                  <a:pt x="41" y="18"/>
                </a:lnTo>
                <a:lnTo>
                  <a:pt x="41" y="18"/>
                </a:lnTo>
                <a:lnTo>
                  <a:pt x="41" y="22"/>
                </a:lnTo>
                <a:lnTo>
                  <a:pt x="36" y="22"/>
                </a:lnTo>
                <a:lnTo>
                  <a:pt x="36" y="22"/>
                </a:lnTo>
                <a:lnTo>
                  <a:pt x="36" y="22"/>
                </a:lnTo>
                <a:lnTo>
                  <a:pt x="32" y="22"/>
                </a:lnTo>
                <a:lnTo>
                  <a:pt x="27" y="22"/>
                </a:lnTo>
                <a:lnTo>
                  <a:pt x="27" y="22"/>
                </a:lnTo>
                <a:lnTo>
                  <a:pt x="23" y="22"/>
                </a:lnTo>
                <a:lnTo>
                  <a:pt x="23" y="22"/>
                </a:lnTo>
                <a:lnTo>
                  <a:pt x="27" y="22"/>
                </a:lnTo>
                <a:lnTo>
                  <a:pt x="27" y="22"/>
                </a:lnTo>
                <a:lnTo>
                  <a:pt x="27" y="22"/>
                </a:lnTo>
                <a:lnTo>
                  <a:pt x="23" y="22"/>
                </a:lnTo>
                <a:lnTo>
                  <a:pt x="13" y="18"/>
                </a:lnTo>
                <a:lnTo>
                  <a:pt x="9" y="18"/>
                </a:lnTo>
                <a:lnTo>
                  <a:pt x="4" y="13"/>
                </a:lnTo>
                <a:lnTo>
                  <a:pt x="4" y="13"/>
                </a:lnTo>
                <a:lnTo>
                  <a:pt x="0" y="13"/>
                </a:lnTo>
                <a:lnTo>
                  <a:pt x="0" y="9"/>
                </a:lnTo>
                <a:lnTo>
                  <a:pt x="0" y="9"/>
                </a:lnTo>
                <a:lnTo>
                  <a:pt x="4" y="9"/>
                </a:lnTo>
                <a:lnTo>
                  <a:pt x="4" y="4"/>
                </a:lnTo>
                <a:lnTo>
                  <a:pt x="4" y="4"/>
                </a:lnTo>
                <a:lnTo>
                  <a:pt x="4" y="4"/>
                </a:lnTo>
                <a:lnTo>
                  <a:pt x="9" y="4"/>
                </a:lnTo>
                <a:lnTo>
                  <a:pt x="9" y="4"/>
                </a:lnTo>
                <a:lnTo>
                  <a:pt x="9" y="4"/>
                </a:lnTo>
                <a:lnTo>
                  <a:pt x="9" y="4"/>
                </a:lnTo>
                <a:lnTo>
                  <a:pt x="13" y="0"/>
                </a:lnTo>
                <a:lnTo>
                  <a:pt x="13" y="0"/>
                </a:lnTo>
                <a:lnTo>
                  <a:pt x="13" y="0"/>
                </a:lnTo>
                <a:lnTo>
                  <a:pt x="13" y="0"/>
                </a:lnTo>
                <a:lnTo>
                  <a:pt x="13" y="0"/>
                </a:lnTo>
                <a:lnTo>
                  <a:pt x="13" y="0"/>
                </a:lnTo>
                <a:lnTo>
                  <a:pt x="13" y="0"/>
                </a:lnTo>
                <a:lnTo>
                  <a:pt x="13" y="0"/>
                </a:lnTo>
                <a:lnTo>
                  <a:pt x="13" y="0"/>
                </a:lnTo>
                <a:lnTo>
                  <a:pt x="18" y="0"/>
                </a:lnTo>
                <a:lnTo>
                  <a:pt x="18"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2" name="Freeform 148">
            <a:extLst>
              <a:ext uri="{FF2B5EF4-FFF2-40B4-BE49-F238E27FC236}">
                <a16:creationId xmlns:a16="http://schemas.microsoft.com/office/drawing/2014/main" id="{1925FC50-654C-CC41-8388-0CBEE7EAB791}"/>
              </a:ext>
            </a:extLst>
          </p:cNvPr>
          <p:cNvSpPr>
            <a:spLocks/>
          </p:cNvSpPr>
          <p:nvPr/>
        </p:nvSpPr>
        <p:spPr bwMode="auto">
          <a:xfrm>
            <a:off x="7219734" y="3706823"/>
            <a:ext cx="259274" cy="165595"/>
          </a:xfrm>
          <a:custGeom>
            <a:avLst/>
            <a:gdLst>
              <a:gd name="T0" fmla="*/ 27 w 108"/>
              <a:gd name="T1" fmla="*/ 23 h 68"/>
              <a:gd name="T2" fmla="*/ 41 w 108"/>
              <a:gd name="T3" fmla="*/ 23 h 68"/>
              <a:gd name="T4" fmla="*/ 54 w 108"/>
              <a:gd name="T5" fmla="*/ 14 h 68"/>
              <a:gd name="T6" fmla="*/ 59 w 108"/>
              <a:gd name="T7" fmla="*/ 14 h 68"/>
              <a:gd name="T8" fmla="*/ 63 w 108"/>
              <a:gd name="T9" fmla="*/ 19 h 68"/>
              <a:gd name="T10" fmla="*/ 72 w 108"/>
              <a:gd name="T11" fmla="*/ 14 h 68"/>
              <a:gd name="T12" fmla="*/ 81 w 108"/>
              <a:gd name="T13" fmla="*/ 9 h 68"/>
              <a:gd name="T14" fmla="*/ 86 w 108"/>
              <a:gd name="T15" fmla="*/ 9 h 68"/>
              <a:gd name="T16" fmla="*/ 99 w 108"/>
              <a:gd name="T17" fmla="*/ 5 h 68"/>
              <a:gd name="T18" fmla="*/ 104 w 108"/>
              <a:gd name="T19" fmla="*/ 5 h 68"/>
              <a:gd name="T20" fmla="*/ 108 w 108"/>
              <a:gd name="T21" fmla="*/ 5 h 68"/>
              <a:gd name="T22" fmla="*/ 108 w 108"/>
              <a:gd name="T23" fmla="*/ 19 h 68"/>
              <a:gd name="T24" fmla="*/ 108 w 108"/>
              <a:gd name="T25" fmla="*/ 32 h 68"/>
              <a:gd name="T26" fmla="*/ 108 w 108"/>
              <a:gd name="T27" fmla="*/ 37 h 68"/>
              <a:gd name="T28" fmla="*/ 108 w 108"/>
              <a:gd name="T29" fmla="*/ 46 h 68"/>
              <a:gd name="T30" fmla="*/ 99 w 108"/>
              <a:gd name="T31" fmla="*/ 55 h 68"/>
              <a:gd name="T32" fmla="*/ 95 w 108"/>
              <a:gd name="T33" fmla="*/ 64 h 68"/>
              <a:gd name="T34" fmla="*/ 86 w 108"/>
              <a:gd name="T35" fmla="*/ 68 h 68"/>
              <a:gd name="T36" fmla="*/ 77 w 108"/>
              <a:gd name="T37" fmla="*/ 68 h 68"/>
              <a:gd name="T38" fmla="*/ 72 w 108"/>
              <a:gd name="T39" fmla="*/ 68 h 68"/>
              <a:gd name="T40" fmla="*/ 59 w 108"/>
              <a:gd name="T41" fmla="*/ 59 h 68"/>
              <a:gd name="T42" fmla="*/ 45 w 108"/>
              <a:gd name="T43" fmla="*/ 59 h 68"/>
              <a:gd name="T44" fmla="*/ 36 w 108"/>
              <a:gd name="T45" fmla="*/ 55 h 68"/>
              <a:gd name="T46" fmla="*/ 22 w 108"/>
              <a:gd name="T47" fmla="*/ 50 h 68"/>
              <a:gd name="T48" fmla="*/ 22 w 108"/>
              <a:gd name="T49" fmla="*/ 46 h 68"/>
              <a:gd name="T50" fmla="*/ 18 w 108"/>
              <a:gd name="T51" fmla="*/ 41 h 68"/>
              <a:gd name="T52" fmla="*/ 13 w 108"/>
              <a:gd name="T53" fmla="*/ 41 h 68"/>
              <a:gd name="T54" fmla="*/ 9 w 108"/>
              <a:gd name="T55" fmla="*/ 37 h 68"/>
              <a:gd name="T56" fmla="*/ 9 w 108"/>
              <a:gd name="T57" fmla="*/ 32 h 68"/>
              <a:gd name="T58" fmla="*/ 4 w 108"/>
              <a:gd name="T59" fmla="*/ 28 h 68"/>
              <a:gd name="T60" fmla="*/ 4 w 108"/>
              <a:gd name="T61" fmla="*/ 28 h 68"/>
              <a:gd name="T62" fmla="*/ 0 w 108"/>
              <a:gd name="T63" fmla="*/ 23 h 68"/>
              <a:gd name="T64" fmla="*/ 0 w 108"/>
              <a:gd name="T65" fmla="*/ 19 h 68"/>
              <a:gd name="T66" fmla="*/ 0 w 108"/>
              <a:gd name="T67" fmla="*/ 14 h 68"/>
              <a:gd name="T68" fmla="*/ 4 w 108"/>
              <a:gd name="T69" fmla="*/ 14 h 68"/>
              <a:gd name="T70" fmla="*/ 4 w 108"/>
              <a:gd name="T71" fmla="*/ 14 h 68"/>
              <a:gd name="T72" fmla="*/ 9 w 108"/>
              <a:gd name="T73" fmla="*/ 5 h 68"/>
              <a:gd name="T74" fmla="*/ 13 w 108"/>
              <a:gd name="T75" fmla="*/ 5 h 68"/>
              <a:gd name="T76" fmla="*/ 18 w 108"/>
              <a:gd name="T77" fmla="*/ 14 h 68"/>
              <a:gd name="T78" fmla="*/ 27 w 108"/>
              <a:gd name="T79" fmla="*/ 2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68">
                <a:moveTo>
                  <a:pt x="27" y="23"/>
                </a:moveTo>
                <a:lnTo>
                  <a:pt x="27" y="23"/>
                </a:lnTo>
                <a:lnTo>
                  <a:pt x="31" y="23"/>
                </a:lnTo>
                <a:lnTo>
                  <a:pt x="41" y="23"/>
                </a:lnTo>
                <a:lnTo>
                  <a:pt x="45" y="19"/>
                </a:lnTo>
                <a:lnTo>
                  <a:pt x="54" y="14"/>
                </a:lnTo>
                <a:lnTo>
                  <a:pt x="54" y="14"/>
                </a:lnTo>
                <a:lnTo>
                  <a:pt x="59" y="14"/>
                </a:lnTo>
                <a:lnTo>
                  <a:pt x="63" y="14"/>
                </a:lnTo>
                <a:lnTo>
                  <a:pt x="63" y="19"/>
                </a:lnTo>
                <a:lnTo>
                  <a:pt x="68" y="19"/>
                </a:lnTo>
                <a:lnTo>
                  <a:pt x="72" y="14"/>
                </a:lnTo>
                <a:lnTo>
                  <a:pt x="77" y="9"/>
                </a:lnTo>
                <a:lnTo>
                  <a:pt x="81" y="9"/>
                </a:lnTo>
                <a:lnTo>
                  <a:pt x="81" y="9"/>
                </a:lnTo>
                <a:lnTo>
                  <a:pt x="86" y="9"/>
                </a:lnTo>
                <a:lnTo>
                  <a:pt x="90" y="9"/>
                </a:lnTo>
                <a:lnTo>
                  <a:pt x="99" y="5"/>
                </a:lnTo>
                <a:lnTo>
                  <a:pt x="99" y="5"/>
                </a:lnTo>
                <a:lnTo>
                  <a:pt x="104" y="5"/>
                </a:lnTo>
                <a:lnTo>
                  <a:pt x="108" y="5"/>
                </a:lnTo>
                <a:lnTo>
                  <a:pt x="108" y="5"/>
                </a:lnTo>
                <a:lnTo>
                  <a:pt x="108" y="9"/>
                </a:lnTo>
                <a:lnTo>
                  <a:pt x="108" y="19"/>
                </a:lnTo>
                <a:lnTo>
                  <a:pt x="108" y="23"/>
                </a:lnTo>
                <a:lnTo>
                  <a:pt x="108" y="32"/>
                </a:lnTo>
                <a:lnTo>
                  <a:pt x="108" y="32"/>
                </a:lnTo>
                <a:lnTo>
                  <a:pt x="108" y="37"/>
                </a:lnTo>
                <a:lnTo>
                  <a:pt x="108" y="41"/>
                </a:lnTo>
                <a:lnTo>
                  <a:pt x="108" y="46"/>
                </a:lnTo>
                <a:lnTo>
                  <a:pt x="104" y="50"/>
                </a:lnTo>
                <a:lnTo>
                  <a:pt x="99" y="55"/>
                </a:lnTo>
                <a:lnTo>
                  <a:pt x="99" y="59"/>
                </a:lnTo>
                <a:lnTo>
                  <a:pt x="95" y="64"/>
                </a:lnTo>
                <a:lnTo>
                  <a:pt x="95" y="68"/>
                </a:lnTo>
                <a:lnTo>
                  <a:pt x="86" y="68"/>
                </a:lnTo>
                <a:lnTo>
                  <a:pt x="81" y="68"/>
                </a:lnTo>
                <a:lnTo>
                  <a:pt x="77" y="68"/>
                </a:lnTo>
                <a:lnTo>
                  <a:pt x="77" y="68"/>
                </a:lnTo>
                <a:lnTo>
                  <a:pt x="72" y="68"/>
                </a:lnTo>
                <a:lnTo>
                  <a:pt x="63" y="64"/>
                </a:lnTo>
                <a:lnTo>
                  <a:pt x="59" y="59"/>
                </a:lnTo>
                <a:lnTo>
                  <a:pt x="50" y="59"/>
                </a:lnTo>
                <a:lnTo>
                  <a:pt x="45" y="59"/>
                </a:lnTo>
                <a:lnTo>
                  <a:pt x="41" y="55"/>
                </a:lnTo>
                <a:lnTo>
                  <a:pt x="36" y="55"/>
                </a:lnTo>
                <a:lnTo>
                  <a:pt x="31" y="50"/>
                </a:lnTo>
                <a:lnTo>
                  <a:pt x="22" y="50"/>
                </a:lnTo>
                <a:lnTo>
                  <a:pt x="22" y="50"/>
                </a:lnTo>
                <a:lnTo>
                  <a:pt x="22" y="46"/>
                </a:lnTo>
                <a:lnTo>
                  <a:pt x="18" y="41"/>
                </a:lnTo>
                <a:lnTo>
                  <a:pt x="18" y="41"/>
                </a:lnTo>
                <a:lnTo>
                  <a:pt x="13" y="41"/>
                </a:lnTo>
                <a:lnTo>
                  <a:pt x="13" y="41"/>
                </a:lnTo>
                <a:lnTo>
                  <a:pt x="13" y="37"/>
                </a:lnTo>
                <a:lnTo>
                  <a:pt x="9" y="37"/>
                </a:lnTo>
                <a:lnTo>
                  <a:pt x="9" y="32"/>
                </a:lnTo>
                <a:lnTo>
                  <a:pt x="9" y="32"/>
                </a:lnTo>
                <a:lnTo>
                  <a:pt x="4" y="32"/>
                </a:lnTo>
                <a:lnTo>
                  <a:pt x="4" y="28"/>
                </a:lnTo>
                <a:lnTo>
                  <a:pt x="4" y="28"/>
                </a:lnTo>
                <a:lnTo>
                  <a:pt x="4" y="28"/>
                </a:lnTo>
                <a:lnTo>
                  <a:pt x="0" y="23"/>
                </a:lnTo>
                <a:lnTo>
                  <a:pt x="0" y="23"/>
                </a:lnTo>
                <a:lnTo>
                  <a:pt x="0" y="19"/>
                </a:lnTo>
                <a:lnTo>
                  <a:pt x="0" y="19"/>
                </a:lnTo>
                <a:lnTo>
                  <a:pt x="0" y="19"/>
                </a:lnTo>
                <a:lnTo>
                  <a:pt x="0" y="14"/>
                </a:lnTo>
                <a:lnTo>
                  <a:pt x="0" y="14"/>
                </a:lnTo>
                <a:lnTo>
                  <a:pt x="4" y="14"/>
                </a:lnTo>
                <a:lnTo>
                  <a:pt x="4" y="14"/>
                </a:lnTo>
                <a:lnTo>
                  <a:pt x="4" y="14"/>
                </a:lnTo>
                <a:lnTo>
                  <a:pt x="4" y="9"/>
                </a:lnTo>
                <a:lnTo>
                  <a:pt x="9" y="5"/>
                </a:lnTo>
                <a:lnTo>
                  <a:pt x="9" y="0"/>
                </a:lnTo>
                <a:lnTo>
                  <a:pt x="13" y="5"/>
                </a:lnTo>
                <a:lnTo>
                  <a:pt x="18" y="9"/>
                </a:lnTo>
                <a:lnTo>
                  <a:pt x="18" y="14"/>
                </a:lnTo>
                <a:lnTo>
                  <a:pt x="27" y="19"/>
                </a:lnTo>
                <a:lnTo>
                  <a:pt x="27" y="23"/>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3" name="Freeform 149">
            <a:extLst>
              <a:ext uri="{FF2B5EF4-FFF2-40B4-BE49-F238E27FC236}">
                <a16:creationId xmlns:a16="http://schemas.microsoft.com/office/drawing/2014/main" id="{7406A32B-0B2A-1A43-B4F9-07932C48B119}"/>
              </a:ext>
            </a:extLst>
          </p:cNvPr>
          <p:cNvSpPr>
            <a:spLocks/>
          </p:cNvSpPr>
          <p:nvPr/>
        </p:nvSpPr>
        <p:spPr bwMode="auto">
          <a:xfrm>
            <a:off x="7154917" y="3684907"/>
            <a:ext cx="422520" cy="640464"/>
          </a:xfrm>
          <a:custGeom>
            <a:avLst/>
            <a:gdLst>
              <a:gd name="T0" fmla="*/ 171 w 176"/>
              <a:gd name="T1" fmla="*/ 32 h 263"/>
              <a:gd name="T2" fmla="*/ 176 w 176"/>
              <a:gd name="T3" fmla="*/ 28 h 263"/>
              <a:gd name="T4" fmla="*/ 176 w 176"/>
              <a:gd name="T5" fmla="*/ 32 h 263"/>
              <a:gd name="T6" fmla="*/ 176 w 176"/>
              <a:gd name="T7" fmla="*/ 32 h 263"/>
              <a:gd name="T8" fmla="*/ 171 w 176"/>
              <a:gd name="T9" fmla="*/ 32 h 263"/>
              <a:gd name="T10" fmla="*/ 167 w 176"/>
              <a:gd name="T11" fmla="*/ 50 h 263"/>
              <a:gd name="T12" fmla="*/ 162 w 176"/>
              <a:gd name="T13" fmla="*/ 59 h 263"/>
              <a:gd name="T14" fmla="*/ 158 w 176"/>
              <a:gd name="T15" fmla="*/ 73 h 263"/>
              <a:gd name="T16" fmla="*/ 149 w 176"/>
              <a:gd name="T17" fmla="*/ 86 h 263"/>
              <a:gd name="T18" fmla="*/ 144 w 176"/>
              <a:gd name="T19" fmla="*/ 100 h 263"/>
              <a:gd name="T20" fmla="*/ 135 w 176"/>
              <a:gd name="T21" fmla="*/ 122 h 263"/>
              <a:gd name="T22" fmla="*/ 113 w 176"/>
              <a:gd name="T23" fmla="*/ 154 h 263"/>
              <a:gd name="T24" fmla="*/ 86 w 176"/>
              <a:gd name="T25" fmla="*/ 186 h 263"/>
              <a:gd name="T26" fmla="*/ 54 w 176"/>
              <a:gd name="T27" fmla="*/ 208 h 263"/>
              <a:gd name="T28" fmla="*/ 31 w 176"/>
              <a:gd name="T29" fmla="*/ 231 h 263"/>
              <a:gd name="T30" fmla="*/ 27 w 176"/>
              <a:gd name="T31" fmla="*/ 235 h 263"/>
              <a:gd name="T32" fmla="*/ 22 w 176"/>
              <a:gd name="T33" fmla="*/ 245 h 263"/>
              <a:gd name="T34" fmla="*/ 18 w 176"/>
              <a:gd name="T35" fmla="*/ 249 h 263"/>
              <a:gd name="T36" fmla="*/ 13 w 176"/>
              <a:gd name="T37" fmla="*/ 258 h 263"/>
              <a:gd name="T38" fmla="*/ 9 w 176"/>
              <a:gd name="T39" fmla="*/ 258 h 263"/>
              <a:gd name="T40" fmla="*/ 4 w 176"/>
              <a:gd name="T41" fmla="*/ 249 h 263"/>
              <a:gd name="T42" fmla="*/ 0 w 176"/>
              <a:gd name="T43" fmla="*/ 235 h 263"/>
              <a:gd name="T44" fmla="*/ 0 w 176"/>
              <a:gd name="T45" fmla="*/ 186 h 263"/>
              <a:gd name="T46" fmla="*/ 0 w 176"/>
              <a:gd name="T47" fmla="*/ 177 h 263"/>
              <a:gd name="T48" fmla="*/ 13 w 176"/>
              <a:gd name="T49" fmla="*/ 163 h 263"/>
              <a:gd name="T50" fmla="*/ 18 w 176"/>
              <a:gd name="T51" fmla="*/ 154 h 263"/>
              <a:gd name="T52" fmla="*/ 22 w 176"/>
              <a:gd name="T53" fmla="*/ 150 h 263"/>
              <a:gd name="T54" fmla="*/ 36 w 176"/>
              <a:gd name="T55" fmla="*/ 145 h 263"/>
              <a:gd name="T56" fmla="*/ 36 w 176"/>
              <a:gd name="T57" fmla="*/ 141 h 263"/>
              <a:gd name="T58" fmla="*/ 45 w 176"/>
              <a:gd name="T59" fmla="*/ 136 h 263"/>
              <a:gd name="T60" fmla="*/ 54 w 176"/>
              <a:gd name="T61" fmla="*/ 136 h 263"/>
              <a:gd name="T62" fmla="*/ 63 w 176"/>
              <a:gd name="T63" fmla="*/ 136 h 263"/>
              <a:gd name="T64" fmla="*/ 72 w 176"/>
              <a:gd name="T65" fmla="*/ 132 h 263"/>
              <a:gd name="T66" fmla="*/ 86 w 176"/>
              <a:gd name="T67" fmla="*/ 113 h 263"/>
              <a:gd name="T68" fmla="*/ 99 w 176"/>
              <a:gd name="T69" fmla="*/ 100 h 263"/>
              <a:gd name="T70" fmla="*/ 113 w 176"/>
              <a:gd name="T71" fmla="*/ 86 h 263"/>
              <a:gd name="T72" fmla="*/ 122 w 176"/>
              <a:gd name="T73" fmla="*/ 73 h 263"/>
              <a:gd name="T74" fmla="*/ 131 w 176"/>
              <a:gd name="T75" fmla="*/ 59 h 263"/>
              <a:gd name="T76" fmla="*/ 135 w 176"/>
              <a:gd name="T77" fmla="*/ 46 h 263"/>
              <a:gd name="T78" fmla="*/ 135 w 176"/>
              <a:gd name="T79" fmla="*/ 32 h 263"/>
              <a:gd name="T80" fmla="*/ 135 w 176"/>
              <a:gd name="T81" fmla="*/ 14 h 263"/>
              <a:gd name="T82" fmla="*/ 149 w 176"/>
              <a:gd name="T83" fmla="*/ 9 h 263"/>
              <a:gd name="T84" fmla="*/ 162 w 176"/>
              <a:gd name="T85" fmla="*/ 5 h 263"/>
              <a:gd name="T86" fmla="*/ 171 w 176"/>
              <a:gd name="T87" fmla="*/ 5 h 263"/>
              <a:gd name="T88" fmla="*/ 176 w 176"/>
              <a:gd name="T89" fmla="*/ 9 h 263"/>
              <a:gd name="T90" fmla="*/ 171 w 176"/>
              <a:gd name="T91" fmla="*/ 18 h 263"/>
              <a:gd name="T92" fmla="*/ 171 w 176"/>
              <a:gd name="T93" fmla="*/ 28 h 263"/>
              <a:gd name="T94" fmla="*/ 171 w 176"/>
              <a:gd name="T95" fmla="*/ 3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6" h="263">
                <a:moveTo>
                  <a:pt x="171" y="32"/>
                </a:moveTo>
                <a:lnTo>
                  <a:pt x="171" y="32"/>
                </a:lnTo>
                <a:lnTo>
                  <a:pt x="171" y="32"/>
                </a:lnTo>
                <a:lnTo>
                  <a:pt x="176" y="32"/>
                </a:lnTo>
                <a:lnTo>
                  <a:pt x="176" y="28"/>
                </a:lnTo>
                <a:lnTo>
                  <a:pt x="176" y="28"/>
                </a:lnTo>
                <a:lnTo>
                  <a:pt x="176" y="28"/>
                </a:lnTo>
                <a:lnTo>
                  <a:pt x="176" y="32"/>
                </a:lnTo>
                <a:lnTo>
                  <a:pt x="176" y="32"/>
                </a:lnTo>
                <a:lnTo>
                  <a:pt x="176" y="32"/>
                </a:lnTo>
                <a:lnTo>
                  <a:pt x="176" y="32"/>
                </a:lnTo>
                <a:lnTo>
                  <a:pt x="176" y="32"/>
                </a:lnTo>
                <a:lnTo>
                  <a:pt x="171" y="32"/>
                </a:lnTo>
                <a:lnTo>
                  <a:pt x="171" y="32"/>
                </a:lnTo>
                <a:lnTo>
                  <a:pt x="171" y="32"/>
                </a:lnTo>
                <a:lnTo>
                  <a:pt x="171" y="41"/>
                </a:lnTo>
                <a:lnTo>
                  <a:pt x="167" y="46"/>
                </a:lnTo>
                <a:lnTo>
                  <a:pt x="167" y="50"/>
                </a:lnTo>
                <a:lnTo>
                  <a:pt x="167" y="55"/>
                </a:lnTo>
                <a:lnTo>
                  <a:pt x="167" y="55"/>
                </a:lnTo>
                <a:lnTo>
                  <a:pt x="162" y="59"/>
                </a:lnTo>
                <a:lnTo>
                  <a:pt x="162" y="64"/>
                </a:lnTo>
                <a:lnTo>
                  <a:pt x="162" y="68"/>
                </a:lnTo>
                <a:lnTo>
                  <a:pt x="158" y="73"/>
                </a:lnTo>
                <a:lnTo>
                  <a:pt x="153" y="77"/>
                </a:lnTo>
                <a:lnTo>
                  <a:pt x="153" y="82"/>
                </a:lnTo>
                <a:lnTo>
                  <a:pt x="149" y="86"/>
                </a:lnTo>
                <a:lnTo>
                  <a:pt x="149" y="91"/>
                </a:lnTo>
                <a:lnTo>
                  <a:pt x="144" y="95"/>
                </a:lnTo>
                <a:lnTo>
                  <a:pt x="144" y="100"/>
                </a:lnTo>
                <a:lnTo>
                  <a:pt x="140" y="109"/>
                </a:lnTo>
                <a:lnTo>
                  <a:pt x="140" y="113"/>
                </a:lnTo>
                <a:lnTo>
                  <a:pt x="135" y="122"/>
                </a:lnTo>
                <a:lnTo>
                  <a:pt x="126" y="136"/>
                </a:lnTo>
                <a:lnTo>
                  <a:pt x="122" y="145"/>
                </a:lnTo>
                <a:lnTo>
                  <a:pt x="113" y="154"/>
                </a:lnTo>
                <a:lnTo>
                  <a:pt x="104" y="168"/>
                </a:lnTo>
                <a:lnTo>
                  <a:pt x="90" y="181"/>
                </a:lnTo>
                <a:lnTo>
                  <a:pt x="86" y="186"/>
                </a:lnTo>
                <a:lnTo>
                  <a:pt x="72" y="195"/>
                </a:lnTo>
                <a:lnTo>
                  <a:pt x="58" y="204"/>
                </a:lnTo>
                <a:lnTo>
                  <a:pt x="54" y="208"/>
                </a:lnTo>
                <a:lnTo>
                  <a:pt x="49" y="213"/>
                </a:lnTo>
                <a:lnTo>
                  <a:pt x="45" y="217"/>
                </a:lnTo>
                <a:lnTo>
                  <a:pt x="31" y="231"/>
                </a:lnTo>
                <a:lnTo>
                  <a:pt x="31" y="235"/>
                </a:lnTo>
                <a:lnTo>
                  <a:pt x="27" y="235"/>
                </a:lnTo>
                <a:lnTo>
                  <a:pt x="27" y="235"/>
                </a:lnTo>
                <a:lnTo>
                  <a:pt x="27" y="240"/>
                </a:lnTo>
                <a:lnTo>
                  <a:pt x="22" y="245"/>
                </a:lnTo>
                <a:lnTo>
                  <a:pt x="22" y="245"/>
                </a:lnTo>
                <a:lnTo>
                  <a:pt x="18" y="249"/>
                </a:lnTo>
                <a:lnTo>
                  <a:pt x="18" y="249"/>
                </a:lnTo>
                <a:lnTo>
                  <a:pt x="18" y="249"/>
                </a:lnTo>
                <a:lnTo>
                  <a:pt x="18" y="254"/>
                </a:lnTo>
                <a:lnTo>
                  <a:pt x="13" y="258"/>
                </a:lnTo>
                <a:lnTo>
                  <a:pt x="13" y="258"/>
                </a:lnTo>
                <a:lnTo>
                  <a:pt x="9" y="263"/>
                </a:lnTo>
                <a:lnTo>
                  <a:pt x="9" y="258"/>
                </a:lnTo>
                <a:lnTo>
                  <a:pt x="9" y="258"/>
                </a:lnTo>
                <a:lnTo>
                  <a:pt x="9" y="258"/>
                </a:lnTo>
                <a:lnTo>
                  <a:pt x="4" y="254"/>
                </a:lnTo>
                <a:lnTo>
                  <a:pt x="4" y="249"/>
                </a:lnTo>
                <a:lnTo>
                  <a:pt x="0" y="245"/>
                </a:lnTo>
                <a:lnTo>
                  <a:pt x="0" y="245"/>
                </a:lnTo>
                <a:lnTo>
                  <a:pt x="0" y="235"/>
                </a:lnTo>
                <a:lnTo>
                  <a:pt x="0" y="217"/>
                </a:lnTo>
                <a:lnTo>
                  <a:pt x="0" y="204"/>
                </a:lnTo>
                <a:lnTo>
                  <a:pt x="0" y="186"/>
                </a:lnTo>
                <a:lnTo>
                  <a:pt x="0" y="177"/>
                </a:lnTo>
                <a:lnTo>
                  <a:pt x="0" y="177"/>
                </a:lnTo>
                <a:lnTo>
                  <a:pt x="0" y="177"/>
                </a:lnTo>
                <a:lnTo>
                  <a:pt x="4" y="172"/>
                </a:lnTo>
                <a:lnTo>
                  <a:pt x="9" y="168"/>
                </a:lnTo>
                <a:lnTo>
                  <a:pt x="13" y="163"/>
                </a:lnTo>
                <a:lnTo>
                  <a:pt x="13" y="159"/>
                </a:lnTo>
                <a:lnTo>
                  <a:pt x="18" y="154"/>
                </a:lnTo>
                <a:lnTo>
                  <a:pt x="18" y="154"/>
                </a:lnTo>
                <a:lnTo>
                  <a:pt x="18" y="150"/>
                </a:lnTo>
                <a:lnTo>
                  <a:pt x="22" y="150"/>
                </a:lnTo>
                <a:lnTo>
                  <a:pt x="22" y="150"/>
                </a:lnTo>
                <a:lnTo>
                  <a:pt x="31" y="150"/>
                </a:lnTo>
                <a:lnTo>
                  <a:pt x="31" y="145"/>
                </a:lnTo>
                <a:lnTo>
                  <a:pt x="36" y="145"/>
                </a:lnTo>
                <a:lnTo>
                  <a:pt x="36" y="145"/>
                </a:lnTo>
                <a:lnTo>
                  <a:pt x="36" y="141"/>
                </a:lnTo>
                <a:lnTo>
                  <a:pt x="36" y="141"/>
                </a:lnTo>
                <a:lnTo>
                  <a:pt x="40" y="141"/>
                </a:lnTo>
                <a:lnTo>
                  <a:pt x="45" y="136"/>
                </a:lnTo>
                <a:lnTo>
                  <a:pt x="45" y="136"/>
                </a:lnTo>
                <a:lnTo>
                  <a:pt x="49" y="136"/>
                </a:lnTo>
                <a:lnTo>
                  <a:pt x="49" y="136"/>
                </a:lnTo>
                <a:lnTo>
                  <a:pt x="54" y="136"/>
                </a:lnTo>
                <a:lnTo>
                  <a:pt x="54" y="136"/>
                </a:lnTo>
                <a:lnTo>
                  <a:pt x="58" y="136"/>
                </a:lnTo>
                <a:lnTo>
                  <a:pt x="63" y="136"/>
                </a:lnTo>
                <a:lnTo>
                  <a:pt x="68" y="136"/>
                </a:lnTo>
                <a:lnTo>
                  <a:pt x="68" y="136"/>
                </a:lnTo>
                <a:lnTo>
                  <a:pt x="72" y="132"/>
                </a:lnTo>
                <a:lnTo>
                  <a:pt x="77" y="127"/>
                </a:lnTo>
                <a:lnTo>
                  <a:pt x="81" y="122"/>
                </a:lnTo>
                <a:lnTo>
                  <a:pt x="86" y="113"/>
                </a:lnTo>
                <a:lnTo>
                  <a:pt x="90" y="109"/>
                </a:lnTo>
                <a:lnTo>
                  <a:pt x="95" y="104"/>
                </a:lnTo>
                <a:lnTo>
                  <a:pt x="99" y="100"/>
                </a:lnTo>
                <a:lnTo>
                  <a:pt x="104" y="95"/>
                </a:lnTo>
                <a:lnTo>
                  <a:pt x="108" y="91"/>
                </a:lnTo>
                <a:lnTo>
                  <a:pt x="113" y="86"/>
                </a:lnTo>
                <a:lnTo>
                  <a:pt x="117" y="82"/>
                </a:lnTo>
                <a:lnTo>
                  <a:pt x="122" y="77"/>
                </a:lnTo>
                <a:lnTo>
                  <a:pt x="122" y="73"/>
                </a:lnTo>
                <a:lnTo>
                  <a:pt x="126" y="68"/>
                </a:lnTo>
                <a:lnTo>
                  <a:pt x="126" y="64"/>
                </a:lnTo>
                <a:lnTo>
                  <a:pt x="131" y="59"/>
                </a:lnTo>
                <a:lnTo>
                  <a:pt x="135" y="55"/>
                </a:lnTo>
                <a:lnTo>
                  <a:pt x="135" y="50"/>
                </a:lnTo>
                <a:lnTo>
                  <a:pt x="135" y="46"/>
                </a:lnTo>
                <a:lnTo>
                  <a:pt x="135" y="41"/>
                </a:lnTo>
                <a:lnTo>
                  <a:pt x="135" y="41"/>
                </a:lnTo>
                <a:lnTo>
                  <a:pt x="135" y="32"/>
                </a:lnTo>
                <a:lnTo>
                  <a:pt x="135" y="28"/>
                </a:lnTo>
                <a:lnTo>
                  <a:pt x="135" y="18"/>
                </a:lnTo>
                <a:lnTo>
                  <a:pt x="135" y="14"/>
                </a:lnTo>
                <a:lnTo>
                  <a:pt x="135" y="14"/>
                </a:lnTo>
                <a:lnTo>
                  <a:pt x="144" y="14"/>
                </a:lnTo>
                <a:lnTo>
                  <a:pt x="149" y="9"/>
                </a:lnTo>
                <a:lnTo>
                  <a:pt x="153" y="9"/>
                </a:lnTo>
                <a:lnTo>
                  <a:pt x="162" y="5"/>
                </a:lnTo>
                <a:lnTo>
                  <a:pt x="162" y="5"/>
                </a:lnTo>
                <a:lnTo>
                  <a:pt x="162" y="0"/>
                </a:lnTo>
                <a:lnTo>
                  <a:pt x="167" y="0"/>
                </a:lnTo>
                <a:lnTo>
                  <a:pt x="171" y="5"/>
                </a:lnTo>
                <a:lnTo>
                  <a:pt x="176" y="5"/>
                </a:lnTo>
                <a:lnTo>
                  <a:pt x="176" y="5"/>
                </a:lnTo>
                <a:lnTo>
                  <a:pt x="176" y="9"/>
                </a:lnTo>
                <a:lnTo>
                  <a:pt x="171" y="9"/>
                </a:lnTo>
                <a:lnTo>
                  <a:pt x="171" y="14"/>
                </a:lnTo>
                <a:lnTo>
                  <a:pt x="171" y="18"/>
                </a:lnTo>
                <a:lnTo>
                  <a:pt x="171" y="28"/>
                </a:lnTo>
                <a:lnTo>
                  <a:pt x="171" y="28"/>
                </a:lnTo>
                <a:lnTo>
                  <a:pt x="171" y="28"/>
                </a:lnTo>
                <a:lnTo>
                  <a:pt x="171" y="28"/>
                </a:lnTo>
                <a:lnTo>
                  <a:pt x="171" y="32"/>
                </a:lnTo>
                <a:lnTo>
                  <a:pt x="171" y="32"/>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4" name="Freeform 150">
            <a:extLst>
              <a:ext uri="{FF2B5EF4-FFF2-40B4-BE49-F238E27FC236}">
                <a16:creationId xmlns:a16="http://schemas.microsoft.com/office/drawing/2014/main" id="{CE694AC2-86B4-374B-B4B2-FC29A05665A8}"/>
              </a:ext>
            </a:extLst>
          </p:cNvPr>
          <p:cNvSpPr>
            <a:spLocks/>
          </p:cNvSpPr>
          <p:nvPr/>
        </p:nvSpPr>
        <p:spPr bwMode="auto">
          <a:xfrm>
            <a:off x="6177838" y="2133671"/>
            <a:ext cx="163246" cy="175336"/>
          </a:xfrm>
          <a:custGeom>
            <a:avLst/>
            <a:gdLst>
              <a:gd name="T0" fmla="*/ 18 w 68"/>
              <a:gd name="T1" fmla="*/ 0 h 72"/>
              <a:gd name="T2" fmla="*/ 23 w 68"/>
              <a:gd name="T3" fmla="*/ 4 h 72"/>
              <a:gd name="T4" fmla="*/ 27 w 68"/>
              <a:gd name="T5" fmla="*/ 4 h 72"/>
              <a:gd name="T6" fmla="*/ 27 w 68"/>
              <a:gd name="T7" fmla="*/ 9 h 72"/>
              <a:gd name="T8" fmla="*/ 32 w 68"/>
              <a:gd name="T9" fmla="*/ 9 h 72"/>
              <a:gd name="T10" fmla="*/ 36 w 68"/>
              <a:gd name="T11" fmla="*/ 13 h 72"/>
              <a:gd name="T12" fmla="*/ 41 w 68"/>
              <a:gd name="T13" fmla="*/ 18 h 72"/>
              <a:gd name="T14" fmla="*/ 41 w 68"/>
              <a:gd name="T15" fmla="*/ 18 h 72"/>
              <a:gd name="T16" fmla="*/ 41 w 68"/>
              <a:gd name="T17" fmla="*/ 23 h 72"/>
              <a:gd name="T18" fmla="*/ 41 w 68"/>
              <a:gd name="T19" fmla="*/ 23 h 72"/>
              <a:gd name="T20" fmla="*/ 41 w 68"/>
              <a:gd name="T21" fmla="*/ 23 h 72"/>
              <a:gd name="T22" fmla="*/ 50 w 68"/>
              <a:gd name="T23" fmla="*/ 27 h 72"/>
              <a:gd name="T24" fmla="*/ 59 w 68"/>
              <a:gd name="T25" fmla="*/ 27 h 72"/>
              <a:gd name="T26" fmla="*/ 59 w 68"/>
              <a:gd name="T27" fmla="*/ 27 h 72"/>
              <a:gd name="T28" fmla="*/ 59 w 68"/>
              <a:gd name="T29" fmla="*/ 32 h 72"/>
              <a:gd name="T30" fmla="*/ 59 w 68"/>
              <a:gd name="T31" fmla="*/ 36 h 72"/>
              <a:gd name="T32" fmla="*/ 54 w 68"/>
              <a:gd name="T33" fmla="*/ 41 h 72"/>
              <a:gd name="T34" fmla="*/ 59 w 68"/>
              <a:gd name="T35" fmla="*/ 45 h 72"/>
              <a:gd name="T36" fmla="*/ 63 w 68"/>
              <a:gd name="T37" fmla="*/ 50 h 72"/>
              <a:gd name="T38" fmla="*/ 63 w 68"/>
              <a:gd name="T39" fmla="*/ 54 h 72"/>
              <a:gd name="T40" fmla="*/ 59 w 68"/>
              <a:gd name="T41" fmla="*/ 59 h 72"/>
              <a:gd name="T42" fmla="*/ 59 w 68"/>
              <a:gd name="T43" fmla="*/ 63 h 72"/>
              <a:gd name="T44" fmla="*/ 59 w 68"/>
              <a:gd name="T45" fmla="*/ 68 h 72"/>
              <a:gd name="T46" fmla="*/ 54 w 68"/>
              <a:gd name="T47" fmla="*/ 68 h 72"/>
              <a:gd name="T48" fmla="*/ 50 w 68"/>
              <a:gd name="T49" fmla="*/ 72 h 72"/>
              <a:gd name="T50" fmla="*/ 45 w 68"/>
              <a:gd name="T51" fmla="*/ 72 h 72"/>
              <a:gd name="T52" fmla="*/ 45 w 68"/>
              <a:gd name="T53" fmla="*/ 68 h 72"/>
              <a:gd name="T54" fmla="*/ 45 w 68"/>
              <a:gd name="T55" fmla="*/ 63 h 72"/>
              <a:gd name="T56" fmla="*/ 41 w 68"/>
              <a:gd name="T57" fmla="*/ 59 h 72"/>
              <a:gd name="T58" fmla="*/ 32 w 68"/>
              <a:gd name="T59" fmla="*/ 54 h 72"/>
              <a:gd name="T60" fmla="*/ 32 w 68"/>
              <a:gd name="T61" fmla="*/ 54 h 72"/>
              <a:gd name="T62" fmla="*/ 32 w 68"/>
              <a:gd name="T63" fmla="*/ 54 h 72"/>
              <a:gd name="T64" fmla="*/ 27 w 68"/>
              <a:gd name="T65" fmla="*/ 59 h 72"/>
              <a:gd name="T66" fmla="*/ 23 w 68"/>
              <a:gd name="T67" fmla="*/ 59 h 72"/>
              <a:gd name="T68" fmla="*/ 14 w 68"/>
              <a:gd name="T69" fmla="*/ 54 h 72"/>
              <a:gd name="T70" fmla="*/ 9 w 68"/>
              <a:gd name="T71" fmla="*/ 50 h 72"/>
              <a:gd name="T72" fmla="*/ 9 w 68"/>
              <a:gd name="T73" fmla="*/ 45 h 72"/>
              <a:gd name="T74" fmla="*/ 14 w 68"/>
              <a:gd name="T75" fmla="*/ 45 h 72"/>
              <a:gd name="T76" fmla="*/ 9 w 68"/>
              <a:gd name="T77" fmla="*/ 41 h 72"/>
              <a:gd name="T78" fmla="*/ 14 w 68"/>
              <a:gd name="T79" fmla="*/ 36 h 72"/>
              <a:gd name="T80" fmla="*/ 5 w 68"/>
              <a:gd name="T81" fmla="*/ 32 h 72"/>
              <a:gd name="T82" fmla="*/ 5 w 68"/>
              <a:gd name="T83" fmla="*/ 27 h 72"/>
              <a:gd name="T84" fmla="*/ 9 w 68"/>
              <a:gd name="T85" fmla="*/ 23 h 72"/>
              <a:gd name="T86" fmla="*/ 5 w 68"/>
              <a:gd name="T87" fmla="*/ 23 h 72"/>
              <a:gd name="T88" fmla="*/ 5 w 68"/>
              <a:gd name="T89" fmla="*/ 23 h 72"/>
              <a:gd name="T90" fmla="*/ 5 w 68"/>
              <a:gd name="T91" fmla="*/ 18 h 72"/>
              <a:gd name="T92" fmla="*/ 9 w 68"/>
              <a:gd name="T93" fmla="*/ 18 h 72"/>
              <a:gd name="T94" fmla="*/ 5 w 68"/>
              <a:gd name="T95" fmla="*/ 13 h 72"/>
              <a:gd name="T96" fmla="*/ 5 w 68"/>
              <a:gd name="T97" fmla="*/ 9 h 72"/>
              <a:gd name="T98" fmla="*/ 0 w 68"/>
              <a:gd name="T99" fmla="*/ 4 h 72"/>
              <a:gd name="T100" fmla="*/ 5 w 68"/>
              <a:gd name="T101" fmla="*/ 4 h 72"/>
              <a:gd name="T102" fmla="*/ 5 w 68"/>
              <a:gd name="T103" fmla="*/ 0 h 72"/>
              <a:gd name="T104" fmla="*/ 9 w 68"/>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72">
                <a:moveTo>
                  <a:pt x="14" y="0"/>
                </a:moveTo>
                <a:lnTo>
                  <a:pt x="14" y="0"/>
                </a:lnTo>
                <a:lnTo>
                  <a:pt x="14" y="0"/>
                </a:lnTo>
                <a:lnTo>
                  <a:pt x="18" y="0"/>
                </a:lnTo>
                <a:lnTo>
                  <a:pt x="18" y="0"/>
                </a:lnTo>
                <a:lnTo>
                  <a:pt x="18" y="0"/>
                </a:lnTo>
                <a:lnTo>
                  <a:pt x="23" y="0"/>
                </a:lnTo>
                <a:lnTo>
                  <a:pt x="23" y="0"/>
                </a:lnTo>
                <a:lnTo>
                  <a:pt x="23" y="0"/>
                </a:lnTo>
                <a:lnTo>
                  <a:pt x="23" y="4"/>
                </a:lnTo>
                <a:lnTo>
                  <a:pt x="27" y="4"/>
                </a:lnTo>
                <a:lnTo>
                  <a:pt x="27" y="4"/>
                </a:lnTo>
                <a:lnTo>
                  <a:pt x="27" y="4"/>
                </a:lnTo>
                <a:lnTo>
                  <a:pt x="27" y="4"/>
                </a:lnTo>
                <a:lnTo>
                  <a:pt x="27" y="4"/>
                </a:lnTo>
                <a:lnTo>
                  <a:pt x="27" y="4"/>
                </a:lnTo>
                <a:lnTo>
                  <a:pt x="27" y="4"/>
                </a:lnTo>
                <a:lnTo>
                  <a:pt x="27" y="4"/>
                </a:lnTo>
                <a:lnTo>
                  <a:pt x="27" y="4"/>
                </a:lnTo>
                <a:lnTo>
                  <a:pt x="27" y="9"/>
                </a:lnTo>
                <a:lnTo>
                  <a:pt x="27" y="9"/>
                </a:lnTo>
                <a:lnTo>
                  <a:pt x="32" y="9"/>
                </a:lnTo>
                <a:lnTo>
                  <a:pt x="32" y="9"/>
                </a:lnTo>
                <a:lnTo>
                  <a:pt x="32" y="9"/>
                </a:lnTo>
                <a:lnTo>
                  <a:pt x="32" y="9"/>
                </a:lnTo>
                <a:lnTo>
                  <a:pt x="32" y="13"/>
                </a:lnTo>
                <a:lnTo>
                  <a:pt x="32" y="13"/>
                </a:lnTo>
                <a:lnTo>
                  <a:pt x="32" y="13"/>
                </a:lnTo>
                <a:lnTo>
                  <a:pt x="32" y="13"/>
                </a:lnTo>
                <a:lnTo>
                  <a:pt x="36" y="13"/>
                </a:lnTo>
                <a:lnTo>
                  <a:pt x="36" y="13"/>
                </a:lnTo>
                <a:lnTo>
                  <a:pt x="36" y="13"/>
                </a:lnTo>
                <a:lnTo>
                  <a:pt x="41" y="18"/>
                </a:lnTo>
                <a:lnTo>
                  <a:pt x="41" y="18"/>
                </a:lnTo>
                <a:lnTo>
                  <a:pt x="41" y="18"/>
                </a:lnTo>
                <a:lnTo>
                  <a:pt x="41" y="18"/>
                </a:lnTo>
                <a:lnTo>
                  <a:pt x="41" y="18"/>
                </a:lnTo>
                <a:lnTo>
                  <a:pt x="41" y="18"/>
                </a:lnTo>
                <a:lnTo>
                  <a:pt x="41" y="18"/>
                </a:lnTo>
                <a:lnTo>
                  <a:pt x="41" y="18"/>
                </a:lnTo>
                <a:lnTo>
                  <a:pt x="41" y="18"/>
                </a:lnTo>
                <a:lnTo>
                  <a:pt x="41" y="18"/>
                </a:lnTo>
                <a:lnTo>
                  <a:pt x="41" y="18"/>
                </a:lnTo>
                <a:lnTo>
                  <a:pt x="41" y="18"/>
                </a:lnTo>
                <a:lnTo>
                  <a:pt x="41" y="23"/>
                </a:lnTo>
                <a:lnTo>
                  <a:pt x="41" y="23"/>
                </a:lnTo>
                <a:lnTo>
                  <a:pt x="41" y="23"/>
                </a:lnTo>
                <a:lnTo>
                  <a:pt x="41" y="23"/>
                </a:lnTo>
                <a:lnTo>
                  <a:pt x="41" y="23"/>
                </a:lnTo>
                <a:lnTo>
                  <a:pt x="41" y="23"/>
                </a:lnTo>
                <a:lnTo>
                  <a:pt x="41" y="23"/>
                </a:lnTo>
                <a:lnTo>
                  <a:pt x="41" y="23"/>
                </a:lnTo>
                <a:lnTo>
                  <a:pt x="41" y="23"/>
                </a:lnTo>
                <a:lnTo>
                  <a:pt x="41" y="23"/>
                </a:lnTo>
                <a:lnTo>
                  <a:pt x="41" y="23"/>
                </a:lnTo>
                <a:lnTo>
                  <a:pt x="41" y="23"/>
                </a:lnTo>
                <a:lnTo>
                  <a:pt x="45" y="27"/>
                </a:lnTo>
                <a:lnTo>
                  <a:pt x="45" y="27"/>
                </a:lnTo>
                <a:lnTo>
                  <a:pt x="50" y="27"/>
                </a:lnTo>
                <a:lnTo>
                  <a:pt x="50" y="27"/>
                </a:lnTo>
                <a:lnTo>
                  <a:pt x="50" y="27"/>
                </a:lnTo>
                <a:lnTo>
                  <a:pt x="54" y="27"/>
                </a:lnTo>
                <a:lnTo>
                  <a:pt x="54" y="27"/>
                </a:lnTo>
                <a:lnTo>
                  <a:pt x="59" y="27"/>
                </a:lnTo>
                <a:lnTo>
                  <a:pt x="59" y="27"/>
                </a:lnTo>
                <a:lnTo>
                  <a:pt x="59" y="27"/>
                </a:lnTo>
                <a:lnTo>
                  <a:pt x="59" y="27"/>
                </a:lnTo>
                <a:lnTo>
                  <a:pt x="59" y="27"/>
                </a:lnTo>
                <a:lnTo>
                  <a:pt x="59" y="27"/>
                </a:lnTo>
                <a:lnTo>
                  <a:pt x="59" y="27"/>
                </a:lnTo>
                <a:lnTo>
                  <a:pt x="59" y="32"/>
                </a:lnTo>
                <a:lnTo>
                  <a:pt x="59" y="32"/>
                </a:lnTo>
                <a:lnTo>
                  <a:pt x="59" y="32"/>
                </a:lnTo>
                <a:lnTo>
                  <a:pt x="59" y="32"/>
                </a:lnTo>
                <a:lnTo>
                  <a:pt x="59" y="32"/>
                </a:lnTo>
                <a:lnTo>
                  <a:pt x="59" y="32"/>
                </a:lnTo>
                <a:lnTo>
                  <a:pt x="59" y="36"/>
                </a:lnTo>
                <a:lnTo>
                  <a:pt x="59" y="36"/>
                </a:lnTo>
                <a:lnTo>
                  <a:pt x="59" y="36"/>
                </a:lnTo>
                <a:lnTo>
                  <a:pt x="59" y="36"/>
                </a:lnTo>
                <a:lnTo>
                  <a:pt x="59" y="36"/>
                </a:lnTo>
                <a:lnTo>
                  <a:pt x="59" y="36"/>
                </a:lnTo>
                <a:lnTo>
                  <a:pt x="59" y="41"/>
                </a:lnTo>
                <a:lnTo>
                  <a:pt x="54" y="41"/>
                </a:lnTo>
                <a:lnTo>
                  <a:pt x="54" y="41"/>
                </a:lnTo>
                <a:lnTo>
                  <a:pt x="54" y="41"/>
                </a:lnTo>
                <a:lnTo>
                  <a:pt x="54" y="41"/>
                </a:lnTo>
                <a:lnTo>
                  <a:pt x="54" y="45"/>
                </a:lnTo>
                <a:lnTo>
                  <a:pt x="54" y="45"/>
                </a:lnTo>
                <a:lnTo>
                  <a:pt x="59" y="45"/>
                </a:lnTo>
                <a:lnTo>
                  <a:pt x="59" y="45"/>
                </a:lnTo>
                <a:lnTo>
                  <a:pt x="59" y="50"/>
                </a:lnTo>
                <a:lnTo>
                  <a:pt x="59" y="50"/>
                </a:lnTo>
                <a:lnTo>
                  <a:pt x="63" y="50"/>
                </a:lnTo>
                <a:lnTo>
                  <a:pt x="63" y="50"/>
                </a:lnTo>
                <a:lnTo>
                  <a:pt x="63" y="50"/>
                </a:lnTo>
                <a:lnTo>
                  <a:pt x="63" y="54"/>
                </a:lnTo>
                <a:lnTo>
                  <a:pt x="68" y="54"/>
                </a:lnTo>
                <a:lnTo>
                  <a:pt x="68" y="54"/>
                </a:lnTo>
                <a:lnTo>
                  <a:pt x="63" y="54"/>
                </a:lnTo>
                <a:lnTo>
                  <a:pt x="63" y="54"/>
                </a:lnTo>
                <a:lnTo>
                  <a:pt x="63" y="59"/>
                </a:lnTo>
                <a:lnTo>
                  <a:pt x="63" y="59"/>
                </a:lnTo>
                <a:lnTo>
                  <a:pt x="63" y="59"/>
                </a:lnTo>
                <a:lnTo>
                  <a:pt x="59" y="59"/>
                </a:lnTo>
                <a:lnTo>
                  <a:pt x="59" y="59"/>
                </a:lnTo>
                <a:lnTo>
                  <a:pt x="59" y="59"/>
                </a:lnTo>
                <a:lnTo>
                  <a:pt x="59" y="63"/>
                </a:lnTo>
                <a:lnTo>
                  <a:pt x="59" y="63"/>
                </a:lnTo>
                <a:lnTo>
                  <a:pt x="59" y="63"/>
                </a:lnTo>
                <a:lnTo>
                  <a:pt x="59" y="63"/>
                </a:lnTo>
                <a:lnTo>
                  <a:pt x="59" y="68"/>
                </a:lnTo>
                <a:lnTo>
                  <a:pt x="59" y="68"/>
                </a:lnTo>
                <a:lnTo>
                  <a:pt x="59" y="68"/>
                </a:lnTo>
                <a:lnTo>
                  <a:pt x="59" y="68"/>
                </a:lnTo>
                <a:lnTo>
                  <a:pt x="59" y="68"/>
                </a:lnTo>
                <a:lnTo>
                  <a:pt x="59" y="72"/>
                </a:lnTo>
                <a:lnTo>
                  <a:pt x="59" y="72"/>
                </a:lnTo>
                <a:lnTo>
                  <a:pt x="59" y="72"/>
                </a:lnTo>
                <a:lnTo>
                  <a:pt x="54" y="68"/>
                </a:lnTo>
                <a:lnTo>
                  <a:pt x="54" y="68"/>
                </a:lnTo>
                <a:lnTo>
                  <a:pt x="54" y="72"/>
                </a:lnTo>
                <a:lnTo>
                  <a:pt x="54" y="72"/>
                </a:lnTo>
                <a:lnTo>
                  <a:pt x="50" y="72"/>
                </a:lnTo>
                <a:lnTo>
                  <a:pt x="50" y="72"/>
                </a:lnTo>
                <a:lnTo>
                  <a:pt x="50" y="72"/>
                </a:lnTo>
                <a:lnTo>
                  <a:pt x="50" y="72"/>
                </a:lnTo>
                <a:lnTo>
                  <a:pt x="50" y="72"/>
                </a:lnTo>
                <a:lnTo>
                  <a:pt x="45" y="72"/>
                </a:lnTo>
                <a:lnTo>
                  <a:pt x="45" y="72"/>
                </a:lnTo>
                <a:lnTo>
                  <a:pt x="45" y="72"/>
                </a:lnTo>
                <a:lnTo>
                  <a:pt x="45" y="72"/>
                </a:lnTo>
                <a:lnTo>
                  <a:pt x="45" y="68"/>
                </a:lnTo>
                <a:lnTo>
                  <a:pt x="45" y="68"/>
                </a:lnTo>
                <a:lnTo>
                  <a:pt x="45" y="68"/>
                </a:lnTo>
                <a:lnTo>
                  <a:pt x="50" y="63"/>
                </a:lnTo>
                <a:lnTo>
                  <a:pt x="50" y="63"/>
                </a:lnTo>
                <a:lnTo>
                  <a:pt x="50" y="63"/>
                </a:lnTo>
                <a:lnTo>
                  <a:pt x="45" y="63"/>
                </a:lnTo>
                <a:lnTo>
                  <a:pt x="45" y="63"/>
                </a:lnTo>
                <a:lnTo>
                  <a:pt x="41" y="63"/>
                </a:lnTo>
                <a:lnTo>
                  <a:pt x="41" y="59"/>
                </a:lnTo>
                <a:lnTo>
                  <a:pt x="41" y="59"/>
                </a:lnTo>
                <a:lnTo>
                  <a:pt x="41" y="59"/>
                </a:lnTo>
                <a:lnTo>
                  <a:pt x="41" y="59"/>
                </a:lnTo>
                <a:lnTo>
                  <a:pt x="36" y="59"/>
                </a:lnTo>
                <a:lnTo>
                  <a:pt x="36" y="54"/>
                </a:lnTo>
                <a:lnTo>
                  <a:pt x="36" y="54"/>
                </a:lnTo>
                <a:lnTo>
                  <a:pt x="32" y="54"/>
                </a:lnTo>
                <a:lnTo>
                  <a:pt x="32" y="54"/>
                </a:lnTo>
                <a:lnTo>
                  <a:pt x="32" y="54"/>
                </a:lnTo>
                <a:lnTo>
                  <a:pt x="32" y="54"/>
                </a:lnTo>
                <a:lnTo>
                  <a:pt x="32" y="54"/>
                </a:lnTo>
                <a:lnTo>
                  <a:pt x="32" y="54"/>
                </a:lnTo>
                <a:lnTo>
                  <a:pt x="32" y="54"/>
                </a:lnTo>
                <a:lnTo>
                  <a:pt x="32" y="54"/>
                </a:lnTo>
                <a:lnTo>
                  <a:pt x="32" y="54"/>
                </a:lnTo>
                <a:lnTo>
                  <a:pt x="32" y="54"/>
                </a:lnTo>
                <a:lnTo>
                  <a:pt x="32" y="54"/>
                </a:lnTo>
                <a:lnTo>
                  <a:pt x="32" y="54"/>
                </a:lnTo>
                <a:lnTo>
                  <a:pt x="32" y="59"/>
                </a:lnTo>
                <a:lnTo>
                  <a:pt x="27" y="59"/>
                </a:lnTo>
                <a:lnTo>
                  <a:pt x="27" y="59"/>
                </a:lnTo>
                <a:lnTo>
                  <a:pt x="27" y="59"/>
                </a:lnTo>
                <a:lnTo>
                  <a:pt x="27" y="59"/>
                </a:lnTo>
                <a:lnTo>
                  <a:pt x="27" y="59"/>
                </a:lnTo>
                <a:lnTo>
                  <a:pt x="27" y="59"/>
                </a:lnTo>
                <a:lnTo>
                  <a:pt x="27" y="59"/>
                </a:lnTo>
                <a:lnTo>
                  <a:pt x="23" y="59"/>
                </a:lnTo>
                <a:lnTo>
                  <a:pt x="23" y="59"/>
                </a:lnTo>
                <a:lnTo>
                  <a:pt x="18" y="54"/>
                </a:lnTo>
                <a:lnTo>
                  <a:pt x="18" y="54"/>
                </a:lnTo>
                <a:lnTo>
                  <a:pt x="18" y="54"/>
                </a:lnTo>
                <a:lnTo>
                  <a:pt x="14" y="54"/>
                </a:lnTo>
                <a:lnTo>
                  <a:pt x="14" y="54"/>
                </a:lnTo>
                <a:lnTo>
                  <a:pt x="14" y="54"/>
                </a:lnTo>
                <a:lnTo>
                  <a:pt x="9" y="50"/>
                </a:lnTo>
                <a:lnTo>
                  <a:pt x="9" y="50"/>
                </a:lnTo>
                <a:lnTo>
                  <a:pt x="9" y="50"/>
                </a:lnTo>
                <a:lnTo>
                  <a:pt x="9" y="50"/>
                </a:lnTo>
                <a:lnTo>
                  <a:pt x="9" y="50"/>
                </a:lnTo>
                <a:lnTo>
                  <a:pt x="9" y="50"/>
                </a:lnTo>
                <a:lnTo>
                  <a:pt x="9" y="45"/>
                </a:lnTo>
                <a:lnTo>
                  <a:pt x="9" y="45"/>
                </a:lnTo>
                <a:lnTo>
                  <a:pt x="9" y="45"/>
                </a:lnTo>
                <a:lnTo>
                  <a:pt x="9" y="45"/>
                </a:lnTo>
                <a:lnTo>
                  <a:pt x="14" y="45"/>
                </a:lnTo>
                <a:lnTo>
                  <a:pt x="14" y="45"/>
                </a:lnTo>
                <a:lnTo>
                  <a:pt x="14" y="45"/>
                </a:lnTo>
                <a:lnTo>
                  <a:pt x="14" y="45"/>
                </a:lnTo>
                <a:lnTo>
                  <a:pt x="9" y="41"/>
                </a:lnTo>
                <a:lnTo>
                  <a:pt x="9" y="41"/>
                </a:lnTo>
                <a:lnTo>
                  <a:pt x="9" y="41"/>
                </a:lnTo>
                <a:lnTo>
                  <a:pt x="9" y="41"/>
                </a:lnTo>
                <a:lnTo>
                  <a:pt x="9" y="41"/>
                </a:lnTo>
                <a:lnTo>
                  <a:pt x="9" y="41"/>
                </a:lnTo>
                <a:lnTo>
                  <a:pt x="9" y="41"/>
                </a:lnTo>
                <a:lnTo>
                  <a:pt x="14" y="41"/>
                </a:lnTo>
                <a:lnTo>
                  <a:pt x="14" y="41"/>
                </a:lnTo>
                <a:lnTo>
                  <a:pt x="14" y="36"/>
                </a:lnTo>
                <a:lnTo>
                  <a:pt x="14" y="36"/>
                </a:lnTo>
                <a:lnTo>
                  <a:pt x="9" y="36"/>
                </a:lnTo>
                <a:lnTo>
                  <a:pt x="9" y="36"/>
                </a:lnTo>
                <a:lnTo>
                  <a:pt x="9" y="32"/>
                </a:lnTo>
                <a:lnTo>
                  <a:pt x="5" y="32"/>
                </a:lnTo>
                <a:lnTo>
                  <a:pt x="5" y="32"/>
                </a:lnTo>
                <a:lnTo>
                  <a:pt x="5" y="32"/>
                </a:lnTo>
                <a:lnTo>
                  <a:pt x="5" y="32"/>
                </a:lnTo>
                <a:lnTo>
                  <a:pt x="5" y="32"/>
                </a:lnTo>
                <a:lnTo>
                  <a:pt x="5" y="27"/>
                </a:lnTo>
                <a:lnTo>
                  <a:pt x="9" y="27"/>
                </a:lnTo>
                <a:lnTo>
                  <a:pt x="9" y="27"/>
                </a:lnTo>
                <a:lnTo>
                  <a:pt x="9" y="23"/>
                </a:lnTo>
                <a:lnTo>
                  <a:pt x="9" y="23"/>
                </a:lnTo>
                <a:lnTo>
                  <a:pt x="9" y="23"/>
                </a:lnTo>
                <a:lnTo>
                  <a:pt x="9" y="23"/>
                </a:lnTo>
                <a:lnTo>
                  <a:pt x="5" y="23"/>
                </a:lnTo>
                <a:lnTo>
                  <a:pt x="5" y="23"/>
                </a:lnTo>
                <a:lnTo>
                  <a:pt x="5" y="23"/>
                </a:lnTo>
                <a:lnTo>
                  <a:pt x="5" y="23"/>
                </a:lnTo>
                <a:lnTo>
                  <a:pt x="5" y="23"/>
                </a:lnTo>
                <a:lnTo>
                  <a:pt x="5" y="23"/>
                </a:lnTo>
                <a:lnTo>
                  <a:pt x="5" y="23"/>
                </a:lnTo>
                <a:lnTo>
                  <a:pt x="5" y="23"/>
                </a:lnTo>
                <a:lnTo>
                  <a:pt x="5" y="23"/>
                </a:lnTo>
                <a:lnTo>
                  <a:pt x="5" y="23"/>
                </a:lnTo>
                <a:lnTo>
                  <a:pt x="5" y="18"/>
                </a:lnTo>
                <a:lnTo>
                  <a:pt x="5" y="18"/>
                </a:lnTo>
                <a:lnTo>
                  <a:pt x="5" y="18"/>
                </a:lnTo>
                <a:lnTo>
                  <a:pt x="5" y="18"/>
                </a:lnTo>
                <a:lnTo>
                  <a:pt x="5" y="18"/>
                </a:lnTo>
                <a:lnTo>
                  <a:pt x="9" y="18"/>
                </a:lnTo>
                <a:lnTo>
                  <a:pt x="9" y="18"/>
                </a:lnTo>
                <a:lnTo>
                  <a:pt x="9" y="18"/>
                </a:lnTo>
                <a:lnTo>
                  <a:pt x="9" y="18"/>
                </a:lnTo>
                <a:lnTo>
                  <a:pt x="9" y="18"/>
                </a:lnTo>
                <a:lnTo>
                  <a:pt x="9" y="13"/>
                </a:lnTo>
                <a:lnTo>
                  <a:pt x="9" y="13"/>
                </a:lnTo>
                <a:lnTo>
                  <a:pt x="9" y="13"/>
                </a:lnTo>
                <a:lnTo>
                  <a:pt x="5" y="13"/>
                </a:lnTo>
                <a:lnTo>
                  <a:pt x="5" y="13"/>
                </a:lnTo>
                <a:lnTo>
                  <a:pt x="5" y="13"/>
                </a:lnTo>
                <a:lnTo>
                  <a:pt x="5" y="9"/>
                </a:lnTo>
                <a:lnTo>
                  <a:pt x="5" y="9"/>
                </a:lnTo>
                <a:lnTo>
                  <a:pt x="5" y="9"/>
                </a:lnTo>
                <a:lnTo>
                  <a:pt x="0" y="9"/>
                </a:lnTo>
                <a:lnTo>
                  <a:pt x="0" y="9"/>
                </a:lnTo>
                <a:lnTo>
                  <a:pt x="0" y="9"/>
                </a:lnTo>
                <a:lnTo>
                  <a:pt x="0" y="4"/>
                </a:lnTo>
                <a:lnTo>
                  <a:pt x="0" y="4"/>
                </a:lnTo>
                <a:lnTo>
                  <a:pt x="0" y="4"/>
                </a:lnTo>
                <a:lnTo>
                  <a:pt x="0" y="4"/>
                </a:lnTo>
                <a:lnTo>
                  <a:pt x="0" y="4"/>
                </a:lnTo>
                <a:lnTo>
                  <a:pt x="0" y="4"/>
                </a:lnTo>
                <a:lnTo>
                  <a:pt x="5" y="4"/>
                </a:lnTo>
                <a:lnTo>
                  <a:pt x="5" y="0"/>
                </a:lnTo>
                <a:lnTo>
                  <a:pt x="5" y="0"/>
                </a:lnTo>
                <a:lnTo>
                  <a:pt x="5" y="0"/>
                </a:lnTo>
                <a:lnTo>
                  <a:pt x="5" y="0"/>
                </a:lnTo>
                <a:lnTo>
                  <a:pt x="5" y="0"/>
                </a:lnTo>
                <a:lnTo>
                  <a:pt x="5" y="0"/>
                </a:lnTo>
                <a:lnTo>
                  <a:pt x="9" y="0"/>
                </a:lnTo>
                <a:lnTo>
                  <a:pt x="9" y="0"/>
                </a:lnTo>
                <a:lnTo>
                  <a:pt x="9" y="0"/>
                </a:lnTo>
                <a:lnTo>
                  <a:pt x="9" y="0"/>
                </a:lnTo>
                <a:lnTo>
                  <a:pt x="9" y="0"/>
                </a:lnTo>
                <a:lnTo>
                  <a:pt x="9" y="0"/>
                </a:lnTo>
                <a:lnTo>
                  <a:pt x="1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5" name="Freeform 151">
            <a:extLst>
              <a:ext uri="{FF2B5EF4-FFF2-40B4-BE49-F238E27FC236}">
                <a16:creationId xmlns:a16="http://schemas.microsoft.com/office/drawing/2014/main" id="{B870D0D2-C68E-F644-8E6C-C044275F662B}"/>
              </a:ext>
            </a:extLst>
          </p:cNvPr>
          <p:cNvSpPr>
            <a:spLocks/>
          </p:cNvSpPr>
          <p:nvPr/>
        </p:nvSpPr>
        <p:spPr bwMode="auto">
          <a:xfrm>
            <a:off x="3001736" y="3960086"/>
            <a:ext cx="172849" cy="199688"/>
          </a:xfrm>
          <a:custGeom>
            <a:avLst/>
            <a:gdLst>
              <a:gd name="T0" fmla="*/ 67 w 72"/>
              <a:gd name="T1" fmla="*/ 0 h 82"/>
              <a:gd name="T2" fmla="*/ 72 w 72"/>
              <a:gd name="T3" fmla="*/ 5 h 82"/>
              <a:gd name="T4" fmla="*/ 72 w 72"/>
              <a:gd name="T5" fmla="*/ 14 h 82"/>
              <a:gd name="T6" fmla="*/ 63 w 72"/>
              <a:gd name="T7" fmla="*/ 19 h 82"/>
              <a:gd name="T8" fmla="*/ 63 w 72"/>
              <a:gd name="T9" fmla="*/ 23 h 82"/>
              <a:gd name="T10" fmla="*/ 67 w 72"/>
              <a:gd name="T11" fmla="*/ 28 h 82"/>
              <a:gd name="T12" fmla="*/ 67 w 72"/>
              <a:gd name="T13" fmla="*/ 32 h 82"/>
              <a:gd name="T14" fmla="*/ 67 w 72"/>
              <a:gd name="T15" fmla="*/ 37 h 82"/>
              <a:gd name="T16" fmla="*/ 67 w 72"/>
              <a:gd name="T17" fmla="*/ 41 h 82"/>
              <a:gd name="T18" fmla="*/ 72 w 72"/>
              <a:gd name="T19" fmla="*/ 46 h 82"/>
              <a:gd name="T20" fmla="*/ 72 w 72"/>
              <a:gd name="T21" fmla="*/ 46 h 82"/>
              <a:gd name="T22" fmla="*/ 72 w 72"/>
              <a:gd name="T23" fmla="*/ 50 h 82"/>
              <a:gd name="T24" fmla="*/ 67 w 72"/>
              <a:gd name="T25" fmla="*/ 59 h 82"/>
              <a:gd name="T26" fmla="*/ 67 w 72"/>
              <a:gd name="T27" fmla="*/ 64 h 82"/>
              <a:gd name="T28" fmla="*/ 63 w 72"/>
              <a:gd name="T29" fmla="*/ 73 h 82"/>
              <a:gd name="T30" fmla="*/ 63 w 72"/>
              <a:gd name="T31" fmla="*/ 73 h 82"/>
              <a:gd name="T32" fmla="*/ 58 w 72"/>
              <a:gd name="T33" fmla="*/ 68 h 82"/>
              <a:gd name="T34" fmla="*/ 58 w 72"/>
              <a:gd name="T35" fmla="*/ 68 h 82"/>
              <a:gd name="T36" fmla="*/ 54 w 72"/>
              <a:gd name="T37" fmla="*/ 68 h 82"/>
              <a:gd name="T38" fmla="*/ 54 w 72"/>
              <a:gd name="T39" fmla="*/ 68 h 82"/>
              <a:gd name="T40" fmla="*/ 49 w 72"/>
              <a:gd name="T41" fmla="*/ 68 h 82"/>
              <a:gd name="T42" fmla="*/ 49 w 72"/>
              <a:gd name="T43" fmla="*/ 68 h 82"/>
              <a:gd name="T44" fmla="*/ 40 w 72"/>
              <a:gd name="T45" fmla="*/ 68 h 82"/>
              <a:gd name="T46" fmla="*/ 36 w 72"/>
              <a:gd name="T47" fmla="*/ 68 h 82"/>
              <a:gd name="T48" fmla="*/ 36 w 72"/>
              <a:gd name="T49" fmla="*/ 68 h 82"/>
              <a:gd name="T50" fmla="*/ 36 w 72"/>
              <a:gd name="T51" fmla="*/ 73 h 82"/>
              <a:gd name="T52" fmla="*/ 36 w 72"/>
              <a:gd name="T53" fmla="*/ 77 h 82"/>
              <a:gd name="T54" fmla="*/ 36 w 72"/>
              <a:gd name="T55" fmla="*/ 77 h 82"/>
              <a:gd name="T56" fmla="*/ 31 w 72"/>
              <a:gd name="T57" fmla="*/ 77 h 82"/>
              <a:gd name="T58" fmla="*/ 27 w 72"/>
              <a:gd name="T59" fmla="*/ 77 h 82"/>
              <a:gd name="T60" fmla="*/ 27 w 72"/>
              <a:gd name="T61" fmla="*/ 77 h 82"/>
              <a:gd name="T62" fmla="*/ 22 w 72"/>
              <a:gd name="T63" fmla="*/ 73 h 82"/>
              <a:gd name="T64" fmla="*/ 22 w 72"/>
              <a:gd name="T65" fmla="*/ 68 h 82"/>
              <a:gd name="T66" fmla="*/ 18 w 72"/>
              <a:gd name="T67" fmla="*/ 68 h 82"/>
              <a:gd name="T68" fmla="*/ 18 w 72"/>
              <a:gd name="T69" fmla="*/ 64 h 82"/>
              <a:gd name="T70" fmla="*/ 18 w 72"/>
              <a:gd name="T71" fmla="*/ 64 h 82"/>
              <a:gd name="T72" fmla="*/ 18 w 72"/>
              <a:gd name="T73" fmla="*/ 59 h 82"/>
              <a:gd name="T74" fmla="*/ 13 w 72"/>
              <a:gd name="T75" fmla="*/ 59 h 82"/>
              <a:gd name="T76" fmla="*/ 13 w 72"/>
              <a:gd name="T77" fmla="*/ 55 h 82"/>
              <a:gd name="T78" fmla="*/ 13 w 72"/>
              <a:gd name="T79" fmla="*/ 50 h 82"/>
              <a:gd name="T80" fmla="*/ 13 w 72"/>
              <a:gd name="T81" fmla="*/ 50 h 82"/>
              <a:gd name="T82" fmla="*/ 9 w 72"/>
              <a:gd name="T83" fmla="*/ 50 h 82"/>
              <a:gd name="T84" fmla="*/ 9 w 72"/>
              <a:gd name="T85" fmla="*/ 46 h 82"/>
              <a:gd name="T86" fmla="*/ 4 w 72"/>
              <a:gd name="T87" fmla="*/ 41 h 82"/>
              <a:gd name="T88" fmla="*/ 0 w 72"/>
              <a:gd name="T89" fmla="*/ 37 h 82"/>
              <a:gd name="T90" fmla="*/ 4 w 72"/>
              <a:gd name="T91" fmla="*/ 32 h 82"/>
              <a:gd name="T92" fmla="*/ 4 w 72"/>
              <a:gd name="T93" fmla="*/ 28 h 82"/>
              <a:gd name="T94" fmla="*/ 4 w 72"/>
              <a:gd name="T95" fmla="*/ 23 h 82"/>
              <a:gd name="T96" fmla="*/ 4 w 72"/>
              <a:gd name="T97" fmla="*/ 19 h 82"/>
              <a:gd name="T98" fmla="*/ 9 w 72"/>
              <a:gd name="T99" fmla="*/ 19 h 82"/>
              <a:gd name="T100" fmla="*/ 13 w 72"/>
              <a:gd name="T101" fmla="*/ 19 h 82"/>
              <a:gd name="T102" fmla="*/ 13 w 72"/>
              <a:gd name="T103" fmla="*/ 19 h 82"/>
              <a:gd name="T104" fmla="*/ 18 w 72"/>
              <a:gd name="T105" fmla="*/ 14 h 82"/>
              <a:gd name="T106" fmla="*/ 18 w 72"/>
              <a:gd name="T107" fmla="*/ 14 h 82"/>
              <a:gd name="T108" fmla="*/ 18 w 72"/>
              <a:gd name="T109" fmla="*/ 14 h 82"/>
              <a:gd name="T110" fmla="*/ 18 w 72"/>
              <a:gd name="T111" fmla="*/ 9 h 82"/>
              <a:gd name="T112" fmla="*/ 18 w 72"/>
              <a:gd name="T113" fmla="*/ 5 h 82"/>
              <a:gd name="T114" fmla="*/ 22 w 72"/>
              <a:gd name="T115" fmla="*/ 0 h 82"/>
              <a:gd name="T116" fmla="*/ 40 w 72"/>
              <a:gd name="T117" fmla="*/ 5 h 82"/>
              <a:gd name="T118" fmla="*/ 40 w 72"/>
              <a:gd name="T119" fmla="*/ 0 h 82"/>
              <a:gd name="T120" fmla="*/ 49 w 72"/>
              <a:gd name="T12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 h="82">
                <a:moveTo>
                  <a:pt x="58" y="0"/>
                </a:moveTo>
                <a:lnTo>
                  <a:pt x="58" y="0"/>
                </a:lnTo>
                <a:lnTo>
                  <a:pt x="67" y="0"/>
                </a:lnTo>
                <a:lnTo>
                  <a:pt x="72" y="5"/>
                </a:lnTo>
                <a:lnTo>
                  <a:pt x="72" y="5"/>
                </a:lnTo>
                <a:lnTo>
                  <a:pt x="72" y="5"/>
                </a:lnTo>
                <a:lnTo>
                  <a:pt x="72" y="9"/>
                </a:lnTo>
                <a:lnTo>
                  <a:pt x="72" y="9"/>
                </a:lnTo>
                <a:lnTo>
                  <a:pt x="72" y="14"/>
                </a:lnTo>
                <a:lnTo>
                  <a:pt x="67" y="14"/>
                </a:lnTo>
                <a:lnTo>
                  <a:pt x="67" y="14"/>
                </a:lnTo>
                <a:lnTo>
                  <a:pt x="63" y="19"/>
                </a:lnTo>
                <a:lnTo>
                  <a:pt x="63" y="19"/>
                </a:lnTo>
                <a:lnTo>
                  <a:pt x="63" y="23"/>
                </a:lnTo>
                <a:lnTo>
                  <a:pt x="63" y="23"/>
                </a:lnTo>
                <a:lnTo>
                  <a:pt x="63" y="23"/>
                </a:lnTo>
                <a:lnTo>
                  <a:pt x="63" y="28"/>
                </a:lnTo>
                <a:lnTo>
                  <a:pt x="67" y="28"/>
                </a:lnTo>
                <a:lnTo>
                  <a:pt x="63" y="28"/>
                </a:lnTo>
                <a:lnTo>
                  <a:pt x="63" y="32"/>
                </a:lnTo>
                <a:lnTo>
                  <a:pt x="67" y="32"/>
                </a:lnTo>
                <a:lnTo>
                  <a:pt x="67" y="32"/>
                </a:lnTo>
                <a:lnTo>
                  <a:pt x="67" y="37"/>
                </a:lnTo>
                <a:lnTo>
                  <a:pt x="67" y="37"/>
                </a:lnTo>
                <a:lnTo>
                  <a:pt x="67" y="37"/>
                </a:lnTo>
                <a:lnTo>
                  <a:pt x="67" y="37"/>
                </a:lnTo>
                <a:lnTo>
                  <a:pt x="67" y="41"/>
                </a:lnTo>
                <a:lnTo>
                  <a:pt x="67" y="41"/>
                </a:lnTo>
                <a:lnTo>
                  <a:pt x="72" y="41"/>
                </a:lnTo>
                <a:lnTo>
                  <a:pt x="72" y="46"/>
                </a:lnTo>
                <a:lnTo>
                  <a:pt x="72" y="46"/>
                </a:lnTo>
                <a:lnTo>
                  <a:pt x="72" y="46"/>
                </a:lnTo>
                <a:lnTo>
                  <a:pt x="72" y="46"/>
                </a:lnTo>
                <a:lnTo>
                  <a:pt x="72" y="46"/>
                </a:lnTo>
                <a:lnTo>
                  <a:pt x="72" y="50"/>
                </a:lnTo>
                <a:lnTo>
                  <a:pt x="72" y="50"/>
                </a:lnTo>
                <a:lnTo>
                  <a:pt x="67" y="55"/>
                </a:lnTo>
                <a:lnTo>
                  <a:pt x="67" y="55"/>
                </a:lnTo>
                <a:lnTo>
                  <a:pt x="67" y="59"/>
                </a:lnTo>
                <a:lnTo>
                  <a:pt x="67" y="59"/>
                </a:lnTo>
                <a:lnTo>
                  <a:pt x="67" y="64"/>
                </a:lnTo>
                <a:lnTo>
                  <a:pt x="67" y="64"/>
                </a:lnTo>
                <a:lnTo>
                  <a:pt x="63" y="68"/>
                </a:lnTo>
                <a:lnTo>
                  <a:pt x="63" y="68"/>
                </a:lnTo>
                <a:lnTo>
                  <a:pt x="63" y="73"/>
                </a:lnTo>
                <a:lnTo>
                  <a:pt x="63" y="73"/>
                </a:lnTo>
                <a:lnTo>
                  <a:pt x="63" y="73"/>
                </a:lnTo>
                <a:lnTo>
                  <a:pt x="63" y="73"/>
                </a:lnTo>
                <a:lnTo>
                  <a:pt x="58" y="73"/>
                </a:lnTo>
                <a:lnTo>
                  <a:pt x="58" y="68"/>
                </a:lnTo>
                <a:lnTo>
                  <a:pt x="58" y="68"/>
                </a:lnTo>
                <a:lnTo>
                  <a:pt x="58" y="68"/>
                </a:lnTo>
                <a:lnTo>
                  <a:pt x="58" y="68"/>
                </a:lnTo>
                <a:lnTo>
                  <a:pt x="58" y="68"/>
                </a:lnTo>
                <a:lnTo>
                  <a:pt x="58" y="68"/>
                </a:lnTo>
                <a:lnTo>
                  <a:pt x="54" y="68"/>
                </a:lnTo>
                <a:lnTo>
                  <a:pt x="54" y="68"/>
                </a:lnTo>
                <a:lnTo>
                  <a:pt x="54" y="64"/>
                </a:lnTo>
                <a:lnTo>
                  <a:pt x="54" y="64"/>
                </a:lnTo>
                <a:lnTo>
                  <a:pt x="54" y="68"/>
                </a:lnTo>
                <a:lnTo>
                  <a:pt x="54" y="68"/>
                </a:lnTo>
                <a:lnTo>
                  <a:pt x="49" y="68"/>
                </a:lnTo>
                <a:lnTo>
                  <a:pt x="49" y="68"/>
                </a:lnTo>
                <a:lnTo>
                  <a:pt x="49" y="68"/>
                </a:lnTo>
                <a:lnTo>
                  <a:pt x="49" y="68"/>
                </a:lnTo>
                <a:lnTo>
                  <a:pt x="49" y="68"/>
                </a:lnTo>
                <a:lnTo>
                  <a:pt x="40" y="68"/>
                </a:lnTo>
                <a:lnTo>
                  <a:pt x="40" y="68"/>
                </a:lnTo>
                <a:lnTo>
                  <a:pt x="40" y="68"/>
                </a:lnTo>
                <a:lnTo>
                  <a:pt x="36" y="68"/>
                </a:lnTo>
                <a:lnTo>
                  <a:pt x="36" y="68"/>
                </a:lnTo>
                <a:lnTo>
                  <a:pt x="36" y="68"/>
                </a:lnTo>
                <a:lnTo>
                  <a:pt x="36" y="68"/>
                </a:lnTo>
                <a:lnTo>
                  <a:pt x="36" y="68"/>
                </a:lnTo>
                <a:lnTo>
                  <a:pt x="36" y="68"/>
                </a:lnTo>
                <a:lnTo>
                  <a:pt x="36" y="73"/>
                </a:lnTo>
                <a:lnTo>
                  <a:pt x="36" y="73"/>
                </a:lnTo>
                <a:lnTo>
                  <a:pt x="36" y="73"/>
                </a:lnTo>
                <a:lnTo>
                  <a:pt x="36" y="73"/>
                </a:lnTo>
                <a:lnTo>
                  <a:pt x="36" y="73"/>
                </a:lnTo>
                <a:lnTo>
                  <a:pt x="36" y="77"/>
                </a:lnTo>
                <a:lnTo>
                  <a:pt x="36" y="77"/>
                </a:lnTo>
                <a:lnTo>
                  <a:pt x="36" y="77"/>
                </a:lnTo>
                <a:lnTo>
                  <a:pt x="36" y="77"/>
                </a:lnTo>
                <a:lnTo>
                  <a:pt x="36" y="82"/>
                </a:lnTo>
                <a:lnTo>
                  <a:pt x="36" y="82"/>
                </a:lnTo>
                <a:lnTo>
                  <a:pt x="31" y="77"/>
                </a:lnTo>
                <a:lnTo>
                  <a:pt x="31" y="77"/>
                </a:lnTo>
                <a:lnTo>
                  <a:pt x="27" y="77"/>
                </a:lnTo>
                <a:lnTo>
                  <a:pt x="27" y="77"/>
                </a:lnTo>
                <a:lnTo>
                  <a:pt x="27" y="77"/>
                </a:lnTo>
                <a:lnTo>
                  <a:pt x="27" y="77"/>
                </a:lnTo>
                <a:lnTo>
                  <a:pt x="27" y="77"/>
                </a:lnTo>
                <a:lnTo>
                  <a:pt x="22" y="77"/>
                </a:lnTo>
                <a:lnTo>
                  <a:pt x="22" y="73"/>
                </a:lnTo>
                <a:lnTo>
                  <a:pt x="22" y="73"/>
                </a:lnTo>
                <a:lnTo>
                  <a:pt x="22" y="73"/>
                </a:lnTo>
                <a:lnTo>
                  <a:pt x="22" y="73"/>
                </a:lnTo>
                <a:lnTo>
                  <a:pt x="22" y="68"/>
                </a:lnTo>
                <a:lnTo>
                  <a:pt x="22" y="68"/>
                </a:lnTo>
                <a:lnTo>
                  <a:pt x="18" y="68"/>
                </a:lnTo>
                <a:lnTo>
                  <a:pt x="18" y="68"/>
                </a:lnTo>
                <a:lnTo>
                  <a:pt x="18" y="64"/>
                </a:lnTo>
                <a:lnTo>
                  <a:pt x="18" y="64"/>
                </a:lnTo>
                <a:lnTo>
                  <a:pt x="18" y="64"/>
                </a:lnTo>
                <a:lnTo>
                  <a:pt x="18" y="64"/>
                </a:lnTo>
                <a:lnTo>
                  <a:pt x="18" y="64"/>
                </a:lnTo>
                <a:lnTo>
                  <a:pt x="18" y="64"/>
                </a:lnTo>
                <a:lnTo>
                  <a:pt x="18" y="64"/>
                </a:lnTo>
                <a:lnTo>
                  <a:pt x="18" y="59"/>
                </a:lnTo>
                <a:lnTo>
                  <a:pt x="18" y="59"/>
                </a:lnTo>
                <a:lnTo>
                  <a:pt x="18" y="59"/>
                </a:lnTo>
                <a:lnTo>
                  <a:pt x="18" y="59"/>
                </a:lnTo>
                <a:lnTo>
                  <a:pt x="13" y="59"/>
                </a:lnTo>
                <a:lnTo>
                  <a:pt x="13" y="55"/>
                </a:lnTo>
                <a:lnTo>
                  <a:pt x="13" y="55"/>
                </a:lnTo>
                <a:lnTo>
                  <a:pt x="13" y="55"/>
                </a:lnTo>
                <a:lnTo>
                  <a:pt x="13" y="55"/>
                </a:lnTo>
                <a:lnTo>
                  <a:pt x="13" y="55"/>
                </a:lnTo>
                <a:lnTo>
                  <a:pt x="13" y="50"/>
                </a:lnTo>
                <a:lnTo>
                  <a:pt x="13" y="50"/>
                </a:lnTo>
                <a:lnTo>
                  <a:pt x="13" y="50"/>
                </a:lnTo>
                <a:lnTo>
                  <a:pt x="13" y="50"/>
                </a:lnTo>
                <a:lnTo>
                  <a:pt x="9" y="50"/>
                </a:lnTo>
                <a:lnTo>
                  <a:pt x="9" y="50"/>
                </a:lnTo>
                <a:lnTo>
                  <a:pt x="9" y="50"/>
                </a:lnTo>
                <a:lnTo>
                  <a:pt x="9" y="50"/>
                </a:lnTo>
                <a:lnTo>
                  <a:pt x="9" y="50"/>
                </a:lnTo>
                <a:lnTo>
                  <a:pt x="9" y="46"/>
                </a:lnTo>
                <a:lnTo>
                  <a:pt x="9" y="46"/>
                </a:lnTo>
                <a:lnTo>
                  <a:pt x="4" y="46"/>
                </a:lnTo>
                <a:lnTo>
                  <a:pt x="4" y="41"/>
                </a:lnTo>
                <a:lnTo>
                  <a:pt x="4" y="41"/>
                </a:lnTo>
                <a:lnTo>
                  <a:pt x="0" y="37"/>
                </a:lnTo>
                <a:lnTo>
                  <a:pt x="0" y="37"/>
                </a:lnTo>
                <a:lnTo>
                  <a:pt x="0" y="37"/>
                </a:lnTo>
                <a:lnTo>
                  <a:pt x="4" y="32"/>
                </a:lnTo>
                <a:lnTo>
                  <a:pt x="4" y="32"/>
                </a:lnTo>
                <a:lnTo>
                  <a:pt x="4" y="28"/>
                </a:lnTo>
                <a:lnTo>
                  <a:pt x="4" y="28"/>
                </a:lnTo>
                <a:lnTo>
                  <a:pt x="4" y="28"/>
                </a:lnTo>
                <a:lnTo>
                  <a:pt x="4" y="28"/>
                </a:lnTo>
                <a:lnTo>
                  <a:pt x="4" y="23"/>
                </a:lnTo>
                <a:lnTo>
                  <a:pt x="4" y="23"/>
                </a:lnTo>
                <a:lnTo>
                  <a:pt x="4" y="23"/>
                </a:lnTo>
                <a:lnTo>
                  <a:pt x="4" y="23"/>
                </a:lnTo>
                <a:lnTo>
                  <a:pt x="4" y="19"/>
                </a:lnTo>
                <a:lnTo>
                  <a:pt x="9" y="19"/>
                </a:lnTo>
                <a:lnTo>
                  <a:pt x="9" y="19"/>
                </a:lnTo>
                <a:lnTo>
                  <a:pt x="9" y="19"/>
                </a:lnTo>
                <a:lnTo>
                  <a:pt x="9" y="19"/>
                </a:lnTo>
                <a:lnTo>
                  <a:pt x="9" y="19"/>
                </a:lnTo>
                <a:lnTo>
                  <a:pt x="13" y="19"/>
                </a:lnTo>
                <a:lnTo>
                  <a:pt x="13" y="19"/>
                </a:lnTo>
                <a:lnTo>
                  <a:pt x="13" y="19"/>
                </a:lnTo>
                <a:lnTo>
                  <a:pt x="13" y="19"/>
                </a:lnTo>
                <a:lnTo>
                  <a:pt x="18" y="14"/>
                </a:lnTo>
                <a:lnTo>
                  <a:pt x="18" y="14"/>
                </a:lnTo>
                <a:lnTo>
                  <a:pt x="18" y="14"/>
                </a:lnTo>
                <a:lnTo>
                  <a:pt x="18" y="14"/>
                </a:lnTo>
                <a:lnTo>
                  <a:pt x="18" y="14"/>
                </a:lnTo>
                <a:lnTo>
                  <a:pt x="18" y="14"/>
                </a:lnTo>
                <a:lnTo>
                  <a:pt x="18" y="14"/>
                </a:lnTo>
                <a:lnTo>
                  <a:pt x="13" y="14"/>
                </a:lnTo>
                <a:lnTo>
                  <a:pt x="18" y="14"/>
                </a:lnTo>
                <a:lnTo>
                  <a:pt x="18" y="9"/>
                </a:lnTo>
                <a:lnTo>
                  <a:pt x="18" y="9"/>
                </a:lnTo>
                <a:lnTo>
                  <a:pt x="18" y="9"/>
                </a:lnTo>
                <a:lnTo>
                  <a:pt x="18" y="9"/>
                </a:lnTo>
                <a:lnTo>
                  <a:pt x="18" y="5"/>
                </a:lnTo>
                <a:lnTo>
                  <a:pt x="18" y="5"/>
                </a:lnTo>
                <a:lnTo>
                  <a:pt x="18" y="5"/>
                </a:lnTo>
                <a:lnTo>
                  <a:pt x="22" y="0"/>
                </a:lnTo>
                <a:lnTo>
                  <a:pt x="22" y="0"/>
                </a:lnTo>
                <a:lnTo>
                  <a:pt x="31" y="0"/>
                </a:lnTo>
                <a:lnTo>
                  <a:pt x="36" y="0"/>
                </a:lnTo>
                <a:lnTo>
                  <a:pt x="40" y="5"/>
                </a:lnTo>
                <a:lnTo>
                  <a:pt x="40" y="5"/>
                </a:lnTo>
                <a:lnTo>
                  <a:pt x="40" y="5"/>
                </a:lnTo>
                <a:lnTo>
                  <a:pt x="40" y="0"/>
                </a:lnTo>
                <a:lnTo>
                  <a:pt x="40" y="0"/>
                </a:lnTo>
                <a:lnTo>
                  <a:pt x="45" y="0"/>
                </a:lnTo>
                <a:lnTo>
                  <a:pt x="49" y="0"/>
                </a:lnTo>
                <a:lnTo>
                  <a:pt x="54" y="0"/>
                </a:lnTo>
                <a:lnTo>
                  <a:pt x="58"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6" name="Freeform 152">
            <a:extLst>
              <a:ext uri="{FF2B5EF4-FFF2-40B4-BE49-F238E27FC236}">
                <a16:creationId xmlns:a16="http://schemas.microsoft.com/office/drawing/2014/main" id="{A22D12F2-56C8-C242-94D9-BC8DC818B73F}"/>
              </a:ext>
            </a:extLst>
          </p:cNvPr>
          <p:cNvSpPr>
            <a:spLocks/>
          </p:cNvSpPr>
          <p:nvPr/>
        </p:nvSpPr>
        <p:spPr bwMode="auto">
          <a:xfrm>
            <a:off x="6103418" y="1968076"/>
            <a:ext cx="194456" cy="87668"/>
          </a:xfrm>
          <a:custGeom>
            <a:avLst/>
            <a:gdLst>
              <a:gd name="T0" fmla="*/ 40 w 81"/>
              <a:gd name="T1" fmla="*/ 5 h 36"/>
              <a:gd name="T2" fmla="*/ 40 w 81"/>
              <a:gd name="T3" fmla="*/ 9 h 36"/>
              <a:gd name="T4" fmla="*/ 40 w 81"/>
              <a:gd name="T5" fmla="*/ 9 h 36"/>
              <a:gd name="T6" fmla="*/ 45 w 81"/>
              <a:gd name="T7" fmla="*/ 9 h 36"/>
              <a:gd name="T8" fmla="*/ 45 w 81"/>
              <a:gd name="T9" fmla="*/ 9 h 36"/>
              <a:gd name="T10" fmla="*/ 49 w 81"/>
              <a:gd name="T11" fmla="*/ 5 h 36"/>
              <a:gd name="T12" fmla="*/ 49 w 81"/>
              <a:gd name="T13" fmla="*/ 5 h 36"/>
              <a:gd name="T14" fmla="*/ 54 w 81"/>
              <a:gd name="T15" fmla="*/ 5 h 36"/>
              <a:gd name="T16" fmla="*/ 58 w 81"/>
              <a:gd name="T17" fmla="*/ 9 h 36"/>
              <a:gd name="T18" fmla="*/ 63 w 81"/>
              <a:gd name="T19" fmla="*/ 5 h 36"/>
              <a:gd name="T20" fmla="*/ 67 w 81"/>
              <a:gd name="T21" fmla="*/ 5 h 36"/>
              <a:gd name="T22" fmla="*/ 72 w 81"/>
              <a:gd name="T23" fmla="*/ 9 h 36"/>
              <a:gd name="T24" fmla="*/ 76 w 81"/>
              <a:gd name="T25" fmla="*/ 9 h 36"/>
              <a:gd name="T26" fmla="*/ 81 w 81"/>
              <a:gd name="T27" fmla="*/ 14 h 36"/>
              <a:gd name="T28" fmla="*/ 81 w 81"/>
              <a:gd name="T29" fmla="*/ 14 h 36"/>
              <a:gd name="T30" fmla="*/ 76 w 81"/>
              <a:gd name="T31" fmla="*/ 23 h 36"/>
              <a:gd name="T32" fmla="*/ 72 w 81"/>
              <a:gd name="T33" fmla="*/ 27 h 36"/>
              <a:gd name="T34" fmla="*/ 72 w 81"/>
              <a:gd name="T35" fmla="*/ 23 h 36"/>
              <a:gd name="T36" fmla="*/ 67 w 81"/>
              <a:gd name="T37" fmla="*/ 23 h 36"/>
              <a:gd name="T38" fmla="*/ 67 w 81"/>
              <a:gd name="T39" fmla="*/ 23 h 36"/>
              <a:gd name="T40" fmla="*/ 58 w 81"/>
              <a:gd name="T41" fmla="*/ 23 h 36"/>
              <a:gd name="T42" fmla="*/ 54 w 81"/>
              <a:gd name="T43" fmla="*/ 23 h 36"/>
              <a:gd name="T44" fmla="*/ 49 w 81"/>
              <a:gd name="T45" fmla="*/ 27 h 36"/>
              <a:gd name="T46" fmla="*/ 45 w 81"/>
              <a:gd name="T47" fmla="*/ 27 h 36"/>
              <a:gd name="T48" fmla="*/ 40 w 81"/>
              <a:gd name="T49" fmla="*/ 27 h 36"/>
              <a:gd name="T50" fmla="*/ 36 w 81"/>
              <a:gd name="T51" fmla="*/ 32 h 36"/>
              <a:gd name="T52" fmla="*/ 27 w 81"/>
              <a:gd name="T53" fmla="*/ 32 h 36"/>
              <a:gd name="T54" fmla="*/ 27 w 81"/>
              <a:gd name="T55" fmla="*/ 36 h 36"/>
              <a:gd name="T56" fmla="*/ 18 w 81"/>
              <a:gd name="T57" fmla="*/ 36 h 36"/>
              <a:gd name="T58" fmla="*/ 13 w 81"/>
              <a:gd name="T59" fmla="*/ 36 h 36"/>
              <a:gd name="T60" fmla="*/ 4 w 81"/>
              <a:gd name="T61" fmla="*/ 32 h 36"/>
              <a:gd name="T62" fmla="*/ 4 w 81"/>
              <a:gd name="T63" fmla="*/ 32 h 36"/>
              <a:gd name="T64" fmla="*/ 0 w 81"/>
              <a:gd name="T65" fmla="*/ 27 h 36"/>
              <a:gd name="T66" fmla="*/ 0 w 81"/>
              <a:gd name="T67" fmla="*/ 23 h 36"/>
              <a:gd name="T68" fmla="*/ 0 w 81"/>
              <a:gd name="T69" fmla="*/ 23 h 36"/>
              <a:gd name="T70" fmla="*/ 4 w 81"/>
              <a:gd name="T71" fmla="*/ 18 h 36"/>
              <a:gd name="T72" fmla="*/ 9 w 81"/>
              <a:gd name="T73" fmla="*/ 18 h 36"/>
              <a:gd name="T74" fmla="*/ 13 w 81"/>
              <a:gd name="T75" fmla="*/ 14 h 36"/>
              <a:gd name="T76" fmla="*/ 13 w 81"/>
              <a:gd name="T77" fmla="*/ 14 h 36"/>
              <a:gd name="T78" fmla="*/ 18 w 81"/>
              <a:gd name="T79" fmla="*/ 9 h 36"/>
              <a:gd name="T80" fmla="*/ 18 w 81"/>
              <a:gd name="T81" fmla="*/ 9 h 36"/>
              <a:gd name="T82" fmla="*/ 22 w 81"/>
              <a:gd name="T83" fmla="*/ 5 h 36"/>
              <a:gd name="T84" fmla="*/ 22 w 81"/>
              <a:gd name="T85" fmla="*/ 5 h 36"/>
              <a:gd name="T86" fmla="*/ 27 w 81"/>
              <a:gd name="T87" fmla="*/ 5 h 36"/>
              <a:gd name="T88" fmla="*/ 31 w 81"/>
              <a:gd name="T89" fmla="*/ 5 h 36"/>
              <a:gd name="T90" fmla="*/ 31 w 81"/>
              <a:gd name="T91" fmla="*/ 5 h 36"/>
              <a:gd name="T92" fmla="*/ 36 w 81"/>
              <a:gd name="T93" fmla="*/ 0 h 36"/>
              <a:gd name="T94" fmla="*/ 40 w 81"/>
              <a:gd name="T9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36">
                <a:moveTo>
                  <a:pt x="40" y="5"/>
                </a:moveTo>
                <a:lnTo>
                  <a:pt x="40" y="5"/>
                </a:lnTo>
                <a:lnTo>
                  <a:pt x="40" y="5"/>
                </a:lnTo>
                <a:lnTo>
                  <a:pt x="40" y="5"/>
                </a:lnTo>
                <a:lnTo>
                  <a:pt x="40" y="5"/>
                </a:lnTo>
                <a:lnTo>
                  <a:pt x="40" y="9"/>
                </a:lnTo>
                <a:lnTo>
                  <a:pt x="40" y="9"/>
                </a:lnTo>
                <a:lnTo>
                  <a:pt x="40" y="9"/>
                </a:lnTo>
                <a:lnTo>
                  <a:pt x="40" y="9"/>
                </a:lnTo>
                <a:lnTo>
                  <a:pt x="40" y="9"/>
                </a:lnTo>
                <a:lnTo>
                  <a:pt x="45" y="9"/>
                </a:lnTo>
                <a:lnTo>
                  <a:pt x="45" y="9"/>
                </a:lnTo>
                <a:lnTo>
                  <a:pt x="45" y="9"/>
                </a:lnTo>
                <a:lnTo>
                  <a:pt x="45" y="9"/>
                </a:lnTo>
                <a:lnTo>
                  <a:pt x="45" y="9"/>
                </a:lnTo>
                <a:lnTo>
                  <a:pt x="49" y="5"/>
                </a:lnTo>
                <a:lnTo>
                  <a:pt x="49" y="5"/>
                </a:lnTo>
                <a:lnTo>
                  <a:pt x="49" y="5"/>
                </a:lnTo>
                <a:lnTo>
                  <a:pt x="49" y="5"/>
                </a:lnTo>
                <a:lnTo>
                  <a:pt x="49" y="5"/>
                </a:lnTo>
                <a:lnTo>
                  <a:pt x="49" y="5"/>
                </a:lnTo>
                <a:lnTo>
                  <a:pt x="54" y="5"/>
                </a:lnTo>
                <a:lnTo>
                  <a:pt x="54" y="5"/>
                </a:lnTo>
                <a:lnTo>
                  <a:pt x="54" y="5"/>
                </a:lnTo>
                <a:lnTo>
                  <a:pt x="58" y="5"/>
                </a:lnTo>
                <a:lnTo>
                  <a:pt x="58" y="9"/>
                </a:lnTo>
                <a:lnTo>
                  <a:pt x="58" y="9"/>
                </a:lnTo>
                <a:lnTo>
                  <a:pt x="58" y="5"/>
                </a:lnTo>
                <a:lnTo>
                  <a:pt x="58" y="5"/>
                </a:lnTo>
                <a:lnTo>
                  <a:pt x="63" y="5"/>
                </a:lnTo>
                <a:lnTo>
                  <a:pt x="63" y="5"/>
                </a:lnTo>
                <a:lnTo>
                  <a:pt x="63" y="5"/>
                </a:lnTo>
                <a:lnTo>
                  <a:pt x="67" y="5"/>
                </a:lnTo>
                <a:lnTo>
                  <a:pt x="72" y="5"/>
                </a:lnTo>
                <a:lnTo>
                  <a:pt x="72" y="5"/>
                </a:lnTo>
                <a:lnTo>
                  <a:pt x="72" y="9"/>
                </a:lnTo>
                <a:lnTo>
                  <a:pt x="76" y="9"/>
                </a:lnTo>
                <a:lnTo>
                  <a:pt x="76" y="9"/>
                </a:lnTo>
                <a:lnTo>
                  <a:pt x="76" y="9"/>
                </a:lnTo>
                <a:lnTo>
                  <a:pt x="81" y="9"/>
                </a:lnTo>
                <a:lnTo>
                  <a:pt x="81" y="9"/>
                </a:lnTo>
                <a:lnTo>
                  <a:pt x="81" y="14"/>
                </a:lnTo>
                <a:lnTo>
                  <a:pt x="81" y="14"/>
                </a:lnTo>
                <a:lnTo>
                  <a:pt x="81" y="14"/>
                </a:lnTo>
                <a:lnTo>
                  <a:pt x="81" y="14"/>
                </a:lnTo>
                <a:lnTo>
                  <a:pt x="81" y="18"/>
                </a:lnTo>
                <a:lnTo>
                  <a:pt x="81" y="18"/>
                </a:lnTo>
                <a:lnTo>
                  <a:pt x="76" y="23"/>
                </a:lnTo>
                <a:lnTo>
                  <a:pt x="76" y="23"/>
                </a:lnTo>
                <a:lnTo>
                  <a:pt x="76" y="23"/>
                </a:lnTo>
                <a:lnTo>
                  <a:pt x="72" y="27"/>
                </a:lnTo>
                <a:lnTo>
                  <a:pt x="72" y="27"/>
                </a:lnTo>
                <a:lnTo>
                  <a:pt x="72" y="23"/>
                </a:lnTo>
                <a:lnTo>
                  <a:pt x="72" y="23"/>
                </a:lnTo>
                <a:lnTo>
                  <a:pt x="72" y="23"/>
                </a:lnTo>
                <a:lnTo>
                  <a:pt x="67" y="23"/>
                </a:lnTo>
                <a:lnTo>
                  <a:pt x="67" y="23"/>
                </a:lnTo>
                <a:lnTo>
                  <a:pt x="67" y="23"/>
                </a:lnTo>
                <a:lnTo>
                  <a:pt x="67" y="23"/>
                </a:lnTo>
                <a:lnTo>
                  <a:pt x="67" y="23"/>
                </a:lnTo>
                <a:lnTo>
                  <a:pt x="63" y="23"/>
                </a:lnTo>
                <a:lnTo>
                  <a:pt x="63" y="23"/>
                </a:lnTo>
                <a:lnTo>
                  <a:pt x="58" y="23"/>
                </a:lnTo>
                <a:lnTo>
                  <a:pt x="58" y="23"/>
                </a:lnTo>
                <a:lnTo>
                  <a:pt x="54" y="23"/>
                </a:lnTo>
                <a:lnTo>
                  <a:pt x="54" y="23"/>
                </a:lnTo>
                <a:lnTo>
                  <a:pt x="54" y="23"/>
                </a:lnTo>
                <a:lnTo>
                  <a:pt x="49" y="27"/>
                </a:lnTo>
                <a:lnTo>
                  <a:pt x="49" y="27"/>
                </a:lnTo>
                <a:lnTo>
                  <a:pt x="45" y="27"/>
                </a:lnTo>
                <a:lnTo>
                  <a:pt x="45" y="27"/>
                </a:lnTo>
                <a:lnTo>
                  <a:pt x="45" y="27"/>
                </a:lnTo>
                <a:lnTo>
                  <a:pt x="40" y="27"/>
                </a:lnTo>
                <a:lnTo>
                  <a:pt x="40" y="27"/>
                </a:lnTo>
                <a:lnTo>
                  <a:pt x="40" y="27"/>
                </a:lnTo>
                <a:lnTo>
                  <a:pt x="40" y="27"/>
                </a:lnTo>
                <a:lnTo>
                  <a:pt x="40" y="32"/>
                </a:lnTo>
                <a:lnTo>
                  <a:pt x="36" y="32"/>
                </a:lnTo>
                <a:lnTo>
                  <a:pt x="31" y="32"/>
                </a:lnTo>
                <a:lnTo>
                  <a:pt x="27" y="32"/>
                </a:lnTo>
                <a:lnTo>
                  <a:pt x="27" y="32"/>
                </a:lnTo>
                <a:lnTo>
                  <a:pt x="27" y="32"/>
                </a:lnTo>
                <a:lnTo>
                  <a:pt x="27" y="36"/>
                </a:lnTo>
                <a:lnTo>
                  <a:pt x="27" y="36"/>
                </a:lnTo>
                <a:lnTo>
                  <a:pt x="27" y="36"/>
                </a:lnTo>
                <a:lnTo>
                  <a:pt x="22" y="36"/>
                </a:lnTo>
                <a:lnTo>
                  <a:pt x="18" y="36"/>
                </a:lnTo>
                <a:lnTo>
                  <a:pt x="18" y="36"/>
                </a:lnTo>
                <a:lnTo>
                  <a:pt x="13" y="36"/>
                </a:lnTo>
                <a:lnTo>
                  <a:pt x="13" y="36"/>
                </a:lnTo>
                <a:lnTo>
                  <a:pt x="9" y="36"/>
                </a:lnTo>
                <a:lnTo>
                  <a:pt x="4" y="32"/>
                </a:lnTo>
                <a:lnTo>
                  <a:pt x="4" y="32"/>
                </a:lnTo>
                <a:lnTo>
                  <a:pt x="4" y="32"/>
                </a:lnTo>
                <a:lnTo>
                  <a:pt x="4" y="32"/>
                </a:lnTo>
                <a:lnTo>
                  <a:pt x="4" y="32"/>
                </a:lnTo>
                <a:lnTo>
                  <a:pt x="4" y="32"/>
                </a:lnTo>
                <a:lnTo>
                  <a:pt x="4" y="32"/>
                </a:lnTo>
                <a:lnTo>
                  <a:pt x="0" y="27"/>
                </a:lnTo>
                <a:lnTo>
                  <a:pt x="0" y="23"/>
                </a:lnTo>
                <a:lnTo>
                  <a:pt x="0" y="23"/>
                </a:lnTo>
                <a:lnTo>
                  <a:pt x="0" y="23"/>
                </a:lnTo>
                <a:lnTo>
                  <a:pt x="0" y="23"/>
                </a:lnTo>
                <a:lnTo>
                  <a:pt x="0" y="23"/>
                </a:lnTo>
                <a:lnTo>
                  <a:pt x="0" y="23"/>
                </a:lnTo>
                <a:lnTo>
                  <a:pt x="0" y="18"/>
                </a:lnTo>
                <a:lnTo>
                  <a:pt x="4" y="18"/>
                </a:lnTo>
                <a:lnTo>
                  <a:pt x="4" y="18"/>
                </a:lnTo>
                <a:lnTo>
                  <a:pt x="4" y="14"/>
                </a:lnTo>
                <a:lnTo>
                  <a:pt x="4" y="18"/>
                </a:lnTo>
                <a:lnTo>
                  <a:pt x="9" y="18"/>
                </a:lnTo>
                <a:lnTo>
                  <a:pt x="9" y="18"/>
                </a:lnTo>
                <a:lnTo>
                  <a:pt x="13" y="14"/>
                </a:lnTo>
                <a:lnTo>
                  <a:pt x="13" y="14"/>
                </a:lnTo>
                <a:lnTo>
                  <a:pt x="13" y="14"/>
                </a:lnTo>
                <a:lnTo>
                  <a:pt x="13" y="14"/>
                </a:lnTo>
                <a:lnTo>
                  <a:pt x="13" y="14"/>
                </a:lnTo>
                <a:lnTo>
                  <a:pt x="18" y="14"/>
                </a:lnTo>
                <a:lnTo>
                  <a:pt x="18" y="14"/>
                </a:lnTo>
                <a:lnTo>
                  <a:pt x="18" y="9"/>
                </a:lnTo>
                <a:lnTo>
                  <a:pt x="18" y="9"/>
                </a:lnTo>
                <a:lnTo>
                  <a:pt x="18" y="9"/>
                </a:lnTo>
                <a:lnTo>
                  <a:pt x="18" y="9"/>
                </a:lnTo>
                <a:lnTo>
                  <a:pt x="22" y="5"/>
                </a:lnTo>
                <a:lnTo>
                  <a:pt x="22" y="5"/>
                </a:lnTo>
                <a:lnTo>
                  <a:pt x="22" y="5"/>
                </a:lnTo>
                <a:lnTo>
                  <a:pt x="22" y="5"/>
                </a:lnTo>
                <a:lnTo>
                  <a:pt x="22" y="5"/>
                </a:lnTo>
                <a:lnTo>
                  <a:pt x="22" y="5"/>
                </a:lnTo>
                <a:lnTo>
                  <a:pt x="27" y="5"/>
                </a:lnTo>
                <a:lnTo>
                  <a:pt x="27" y="5"/>
                </a:lnTo>
                <a:lnTo>
                  <a:pt x="27" y="5"/>
                </a:lnTo>
                <a:lnTo>
                  <a:pt x="27" y="5"/>
                </a:lnTo>
                <a:lnTo>
                  <a:pt x="27" y="5"/>
                </a:lnTo>
                <a:lnTo>
                  <a:pt x="31" y="5"/>
                </a:lnTo>
                <a:lnTo>
                  <a:pt x="31" y="5"/>
                </a:lnTo>
                <a:lnTo>
                  <a:pt x="31" y="5"/>
                </a:lnTo>
                <a:lnTo>
                  <a:pt x="31" y="5"/>
                </a:lnTo>
                <a:lnTo>
                  <a:pt x="36" y="5"/>
                </a:lnTo>
                <a:lnTo>
                  <a:pt x="36" y="5"/>
                </a:lnTo>
                <a:lnTo>
                  <a:pt x="36" y="0"/>
                </a:lnTo>
                <a:lnTo>
                  <a:pt x="36" y="0"/>
                </a:lnTo>
                <a:lnTo>
                  <a:pt x="36" y="5"/>
                </a:lnTo>
                <a:lnTo>
                  <a:pt x="40" y="5"/>
                </a:lnTo>
                <a:lnTo>
                  <a:pt x="40" y="5"/>
                </a:lnTo>
                <a:lnTo>
                  <a:pt x="40"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7" name="Freeform 153">
            <a:extLst>
              <a:ext uri="{FF2B5EF4-FFF2-40B4-BE49-F238E27FC236}">
                <a16:creationId xmlns:a16="http://schemas.microsoft.com/office/drawing/2014/main" id="{491BD3C2-5557-614F-8C4E-216C9120ED5C}"/>
              </a:ext>
            </a:extLst>
          </p:cNvPr>
          <p:cNvSpPr>
            <a:spLocks/>
          </p:cNvSpPr>
          <p:nvPr/>
        </p:nvSpPr>
        <p:spPr bwMode="auto">
          <a:xfrm>
            <a:off x="5983384" y="2099578"/>
            <a:ext cx="108031" cy="65752"/>
          </a:xfrm>
          <a:custGeom>
            <a:avLst/>
            <a:gdLst>
              <a:gd name="T0" fmla="*/ 45 w 45"/>
              <a:gd name="T1" fmla="*/ 5 h 27"/>
              <a:gd name="T2" fmla="*/ 45 w 45"/>
              <a:gd name="T3" fmla="*/ 5 h 27"/>
              <a:gd name="T4" fmla="*/ 41 w 45"/>
              <a:gd name="T5" fmla="*/ 5 h 27"/>
              <a:gd name="T6" fmla="*/ 41 w 45"/>
              <a:gd name="T7" fmla="*/ 9 h 27"/>
              <a:gd name="T8" fmla="*/ 41 w 45"/>
              <a:gd name="T9" fmla="*/ 9 h 27"/>
              <a:gd name="T10" fmla="*/ 36 w 45"/>
              <a:gd name="T11" fmla="*/ 9 h 27"/>
              <a:gd name="T12" fmla="*/ 31 w 45"/>
              <a:gd name="T13" fmla="*/ 14 h 27"/>
              <a:gd name="T14" fmla="*/ 31 w 45"/>
              <a:gd name="T15" fmla="*/ 14 h 27"/>
              <a:gd name="T16" fmla="*/ 31 w 45"/>
              <a:gd name="T17" fmla="*/ 18 h 27"/>
              <a:gd name="T18" fmla="*/ 31 w 45"/>
              <a:gd name="T19" fmla="*/ 18 h 27"/>
              <a:gd name="T20" fmla="*/ 27 w 45"/>
              <a:gd name="T21" fmla="*/ 23 h 27"/>
              <a:gd name="T22" fmla="*/ 27 w 45"/>
              <a:gd name="T23" fmla="*/ 23 h 27"/>
              <a:gd name="T24" fmla="*/ 27 w 45"/>
              <a:gd name="T25" fmla="*/ 27 h 27"/>
              <a:gd name="T26" fmla="*/ 22 w 45"/>
              <a:gd name="T27" fmla="*/ 23 h 27"/>
              <a:gd name="T28" fmla="*/ 18 w 45"/>
              <a:gd name="T29" fmla="*/ 27 h 27"/>
              <a:gd name="T30" fmla="*/ 18 w 45"/>
              <a:gd name="T31" fmla="*/ 23 h 27"/>
              <a:gd name="T32" fmla="*/ 18 w 45"/>
              <a:gd name="T33" fmla="*/ 23 h 27"/>
              <a:gd name="T34" fmla="*/ 13 w 45"/>
              <a:gd name="T35" fmla="*/ 27 h 27"/>
              <a:gd name="T36" fmla="*/ 9 w 45"/>
              <a:gd name="T37" fmla="*/ 27 h 27"/>
              <a:gd name="T38" fmla="*/ 9 w 45"/>
              <a:gd name="T39" fmla="*/ 27 h 27"/>
              <a:gd name="T40" fmla="*/ 4 w 45"/>
              <a:gd name="T41" fmla="*/ 27 h 27"/>
              <a:gd name="T42" fmla="*/ 4 w 45"/>
              <a:gd name="T43" fmla="*/ 23 h 27"/>
              <a:gd name="T44" fmla="*/ 4 w 45"/>
              <a:gd name="T45" fmla="*/ 23 h 27"/>
              <a:gd name="T46" fmla="*/ 4 w 45"/>
              <a:gd name="T47" fmla="*/ 18 h 27"/>
              <a:gd name="T48" fmla="*/ 0 w 45"/>
              <a:gd name="T49" fmla="*/ 18 h 27"/>
              <a:gd name="T50" fmla="*/ 0 w 45"/>
              <a:gd name="T51" fmla="*/ 14 h 27"/>
              <a:gd name="T52" fmla="*/ 0 w 45"/>
              <a:gd name="T53" fmla="*/ 14 h 27"/>
              <a:gd name="T54" fmla="*/ 4 w 45"/>
              <a:gd name="T55" fmla="*/ 14 h 27"/>
              <a:gd name="T56" fmla="*/ 0 w 45"/>
              <a:gd name="T57" fmla="*/ 9 h 27"/>
              <a:gd name="T58" fmla="*/ 0 w 45"/>
              <a:gd name="T59" fmla="*/ 9 h 27"/>
              <a:gd name="T60" fmla="*/ 0 w 45"/>
              <a:gd name="T61" fmla="*/ 9 h 27"/>
              <a:gd name="T62" fmla="*/ 4 w 45"/>
              <a:gd name="T63" fmla="*/ 5 h 27"/>
              <a:gd name="T64" fmla="*/ 4 w 45"/>
              <a:gd name="T65" fmla="*/ 5 h 27"/>
              <a:gd name="T66" fmla="*/ 13 w 45"/>
              <a:gd name="T67" fmla="*/ 9 h 27"/>
              <a:gd name="T68" fmla="*/ 13 w 45"/>
              <a:gd name="T69" fmla="*/ 9 h 27"/>
              <a:gd name="T70" fmla="*/ 18 w 45"/>
              <a:gd name="T71" fmla="*/ 9 h 27"/>
              <a:gd name="T72" fmla="*/ 18 w 45"/>
              <a:gd name="T73" fmla="*/ 5 h 27"/>
              <a:gd name="T74" fmla="*/ 22 w 45"/>
              <a:gd name="T75" fmla="*/ 5 h 27"/>
              <a:gd name="T76" fmla="*/ 31 w 45"/>
              <a:gd name="T77" fmla="*/ 5 h 27"/>
              <a:gd name="T78" fmla="*/ 36 w 45"/>
              <a:gd name="T79" fmla="*/ 0 h 27"/>
              <a:gd name="T80" fmla="*/ 36 w 45"/>
              <a:gd name="T81" fmla="*/ 0 h 27"/>
              <a:gd name="T82" fmla="*/ 36 w 45"/>
              <a:gd name="T83" fmla="*/ 0 h 27"/>
              <a:gd name="T84" fmla="*/ 41 w 45"/>
              <a:gd name="T85" fmla="*/ 0 h 27"/>
              <a:gd name="T86" fmla="*/ 45 w 45"/>
              <a:gd name="T8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 h="27">
                <a:moveTo>
                  <a:pt x="45" y="5"/>
                </a:moveTo>
                <a:lnTo>
                  <a:pt x="45" y="5"/>
                </a:lnTo>
                <a:lnTo>
                  <a:pt x="45" y="5"/>
                </a:lnTo>
                <a:lnTo>
                  <a:pt x="45" y="5"/>
                </a:lnTo>
                <a:lnTo>
                  <a:pt x="45" y="5"/>
                </a:lnTo>
                <a:lnTo>
                  <a:pt x="45" y="5"/>
                </a:lnTo>
                <a:lnTo>
                  <a:pt x="45" y="5"/>
                </a:lnTo>
                <a:lnTo>
                  <a:pt x="41" y="5"/>
                </a:lnTo>
                <a:lnTo>
                  <a:pt x="41" y="5"/>
                </a:lnTo>
                <a:lnTo>
                  <a:pt x="41" y="5"/>
                </a:lnTo>
                <a:lnTo>
                  <a:pt x="41" y="5"/>
                </a:lnTo>
                <a:lnTo>
                  <a:pt x="41" y="9"/>
                </a:lnTo>
                <a:lnTo>
                  <a:pt x="41" y="9"/>
                </a:lnTo>
                <a:lnTo>
                  <a:pt x="41" y="9"/>
                </a:lnTo>
                <a:lnTo>
                  <a:pt x="41" y="9"/>
                </a:lnTo>
                <a:lnTo>
                  <a:pt x="36" y="9"/>
                </a:lnTo>
                <a:lnTo>
                  <a:pt x="36" y="9"/>
                </a:lnTo>
                <a:lnTo>
                  <a:pt x="36" y="9"/>
                </a:lnTo>
                <a:lnTo>
                  <a:pt x="36" y="9"/>
                </a:lnTo>
                <a:lnTo>
                  <a:pt x="31" y="9"/>
                </a:lnTo>
                <a:lnTo>
                  <a:pt x="31" y="14"/>
                </a:lnTo>
                <a:lnTo>
                  <a:pt x="31" y="14"/>
                </a:lnTo>
                <a:lnTo>
                  <a:pt x="31" y="14"/>
                </a:lnTo>
                <a:lnTo>
                  <a:pt x="31" y="14"/>
                </a:lnTo>
                <a:lnTo>
                  <a:pt x="31" y="14"/>
                </a:lnTo>
                <a:lnTo>
                  <a:pt x="31" y="14"/>
                </a:lnTo>
                <a:lnTo>
                  <a:pt x="31" y="18"/>
                </a:lnTo>
                <a:lnTo>
                  <a:pt x="31" y="18"/>
                </a:lnTo>
                <a:lnTo>
                  <a:pt x="31" y="18"/>
                </a:lnTo>
                <a:lnTo>
                  <a:pt x="31" y="18"/>
                </a:lnTo>
                <a:lnTo>
                  <a:pt x="27" y="23"/>
                </a:lnTo>
                <a:lnTo>
                  <a:pt x="27" y="23"/>
                </a:lnTo>
                <a:lnTo>
                  <a:pt x="27" y="23"/>
                </a:lnTo>
                <a:lnTo>
                  <a:pt x="27" y="23"/>
                </a:lnTo>
                <a:lnTo>
                  <a:pt x="27" y="23"/>
                </a:lnTo>
                <a:lnTo>
                  <a:pt x="27" y="23"/>
                </a:lnTo>
                <a:lnTo>
                  <a:pt x="27" y="23"/>
                </a:lnTo>
                <a:lnTo>
                  <a:pt x="27" y="23"/>
                </a:lnTo>
                <a:lnTo>
                  <a:pt x="27" y="27"/>
                </a:lnTo>
                <a:lnTo>
                  <a:pt x="27" y="27"/>
                </a:lnTo>
                <a:lnTo>
                  <a:pt x="27" y="27"/>
                </a:lnTo>
                <a:lnTo>
                  <a:pt x="22" y="23"/>
                </a:lnTo>
                <a:lnTo>
                  <a:pt x="22" y="27"/>
                </a:lnTo>
                <a:lnTo>
                  <a:pt x="22" y="27"/>
                </a:lnTo>
                <a:lnTo>
                  <a:pt x="18" y="27"/>
                </a:lnTo>
                <a:lnTo>
                  <a:pt x="18" y="23"/>
                </a:lnTo>
                <a:lnTo>
                  <a:pt x="18" y="23"/>
                </a:lnTo>
                <a:lnTo>
                  <a:pt x="18" y="23"/>
                </a:lnTo>
                <a:lnTo>
                  <a:pt x="18" y="23"/>
                </a:lnTo>
                <a:lnTo>
                  <a:pt x="18" y="23"/>
                </a:lnTo>
                <a:lnTo>
                  <a:pt x="18" y="23"/>
                </a:lnTo>
                <a:lnTo>
                  <a:pt x="18" y="23"/>
                </a:lnTo>
                <a:lnTo>
                  <a:pt x="13" y="23"/>
                </a:lnTo>
                <a:lnTo>
                  <a:pt x="13" y="27"/>
                </a:lnTo>
                <a:lnTo>
                  <a:pt x="13" y="27"/>
                </a:lnTo>
                <a:lnTo>
                  <a:pt x="9" y="27"/>
                </a:lnTo>
                <a:lnTo>
                  <a:pt x="9" y="27"/>
                </a:lnTo>
                <a:lnTo>
                  <a:pt x="9" y="23"/>
                </a:lnTo>
                <a:lnTo>
                  <a:pt x="9" y="23"/>
                </a:lnTo>
                <a:lnTo>
                  <a:pt x="9" y="27"/>
                </a:lnTo>
                <a:lnTo>
                  <a:pt x="9" y="27"/>
                </a:lnTo>
                <a:lnTo>
                  <a:pt x="4" y="27"/>
                </a:lnTo>
                <a:lnTo>
                  <a:pt x="4" y="27"/>
                </a:lnTo>
                <a:lnTo>
                  <a:pt x="0" y="23"/>
                </a:lnTo>
                <a:lnTo>
                  <a:pt x="4" y="23"/>
                </a:lnTo>
                <a:lnTo>
                  <a:pt x="4" y="23"/>
                </a:lnTo>
                <a:lnTo>
                  <a:pt x="4" y="23"/>
                </a:lnTo>
                <a:lnTo>
                  <a:pt x="4" y="23"/>
                </a:lnTo>
                <a:lnTo>
                  <a:pt x="4" y="23"/>
                </a:lnTo>
                <a:lnTo>
                  <a:pt x="4" y="23"/>
                </a:lnTo>
                <a:lnTo>
                  <a:pt x="4" y="18"/>
                </a:lnTo>
                <a:lnTo>
                  <a:pt x="4" y="18"/>
                </a:lnTo>
                <a:lnTo>
                  <a:pt x="0" y="18"/>
                </a:lnTo>
                <a:lnTo>
                  <a:pt x="0" y="18"/>
                </a:lnTo>
                <a:lnTo>
                  <a:pt x="0" y="18"/>
                </a:lnTo>
                <a:lnTo>
                  <a:pt x="0" y="14"/>
                </a:lnTo>
                <a:lnTo>
                  <a:pt x="0" y="18"/>
                </a:lnTo>
                <a:lnTo>
                  <a:pt x="0" y="14"/>
                </a:lnTo>
                <a:lnTo>
                  <a:pt x="0" y="14"/>
                </a:lnTo>
                <a:lnTo>
                  <a:pt x="0" y="14"/>
                </a:lnTo>
                <a:lnTo>
                  <a:pt x="0" y="14"/>
                </a:lnTo>
                <a:lnTo>
                  <a:pt x="0" y="14"/>
                </a:lnTo>
                <a:lnTo>
                  <a:pt x="4" y="14"/>
                </a:lnTo>
                <a:lnTo>
                  <a:pt x="4" y="14"/>
                </a:lnTo>
                <a:lnTo>
                  <a:pt x="0" y="14"/>
                </a:lnTo>
                <a:lnTo>
                  <a:pt x="0" y="14"/>
                </a:lnTo>
                <a:lnTo>
                  <a:pt x="0" y="9"/>
                </a:lnTo>
                <a:lnTo>
                  <a:pt x="0" y="14"/>
                </a:lnTo>
                <a:lnTo>
                  <a:pt x="0" y="9"/>
                </a:lnTo>
                <a:lnTo>
                  <a:pt x="0" y="9"/>
                </a:lnTo>
                <a:lnTo>
                  <a:pt x="0" y="9"/>
                </a:lnTo>
                <a:lnTo>
                  <a:pt x="0" y="9"/>
                </a:lnTo>
                <a:lnTo>
                  <a:pt x="0" y="9"/>
                </a:lnTo>
                <a:lnTo>
                  <a:pt x="4" y="9"/>
                </a:lnTo>
                <a:lnTo>
                  <a:pt x="4" y="5"/>
                </a:lnTo>
                <a:lnTo>
                  <a:pt x="4" y="5"/>
                </a:lnTo>
                <a:lnTo>
                  <a:pt x="4" y="5"/>
                </a:lnTo>
                <a:lnTo>
                  <a:pt x="4" y="5"/>
                </a:lnTo>
                <a:lnTo>
                  <a:pt x="4" y="5"/>
                </a:lnTo>
                <a:lnTo>
                  <a:pt x="9" y="5"/>
                </a:lnTo>
                <a:lnTo>
                  <a:pt x="9" y="5"/>
                </a:lnTo>
                <a:lnTo>
                  <a:pt x="13" y="9"/>
                </a:lnTo>
                <a:lnTo>
                  <a:pt x="13" y="9"/>
                </a:lnTo>
                <a:lnTo>
                  <a:pt x="13" y="9"/>
                </a:lnTo>
                <a:lnTo>
                  <a:pt x="13" y="9"/>
                </a:lnTo>
                <a:lnTo>
                  <a:pt x="18" y="9"/>
                </a:lnTo>
                <a:lnTo>
                  <a:pt x="18" y="9"/>
                </a:lnTo>
                <a:lnTo>
                  <a:pt x="18" y="9"/>
                </a:lnTo>
                <a:lnTo>
                  <a:pt x="18" y="5"/>
                </a:lnTo>
                <a:lnTo>
                  <a:pt x="18" y="5"/>
                </a:lnTo>
                <a:lnTo>
                  <a:pt x="18" y="5"/>
                </a:lnTo>
                <a:lnTo>
                  <a:pt x="22" y="5"/>
                </a:lnTo>
                <a:lnTo>
                  <a:pt x="22" y="5"/>
                </a:lnTo>
                <a:lnTo>
                  <a:pt x="22" y="5"/>
                </a:lnTo>
                <a:lnTo>
                  <a:pt x="22" y="5"/>
                </a:lnTo>
                <a:lnTo>
                  <a:pt x="27" y="5"/>
                </a:lnTo>
                <a:lnTo>
                  <a:pt x="31" y="5"/>
                </a:lnTo>
                <a:lnTo>
                  <a:pt x="31" y="5"/>
                </a:lnTo>
                <a:lnTo>
                  <a:pt x="31" y="0"/>
                </a:lnTo>
                <a:lnTo>
                  <a:pt x="36" y="0"/>
                </a:lnTo>
                <a:lnTo>
                  <a:pt x="36" y="0"/>
                </a:lnTo>
                <a:lnTo>
                  <a:pt x="36" y="5"/>
                </a:lnTo>
                <a:lnTo>
                  <a:pt x="36" y="0"/>
                </a:lnTo>
                <a:lnTo>
                  <a:pt x="36" y="0"/>
                </a:lnTo>
                <a:lnTo>
                  <a:pt x="36" y="0"/>
                </a:lnTo>
                <a:lnTo>
                  <a:pt x="36" y="0"/>
                </a:lnTo>
                <a:lnTo>
                  <a:pt x="41" y="0"/>
                </a:lnTo>
                <a:lnTo>
                  <a:pt x="41" y="0"/>
                </a:lnTo>
                <a:lnTo>
                  <a:pt x="41" y="0"/>
                </a:lnTo>
                <a:lnTo>
                  <a:pt x="41" y="0"/>
                </a:lnTo>
                <a:lnTo>
                  <a:pt x="41" y="0"/>
                </a:lnTo>
                <a:lnTo>
                  <a:pt x="45" y="0"/>
                </a:lnTo>
                <a:lnTo>
                  <a:pt x="45"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8" name="Freeform 154">
            <a:extLst>
              <a:ext uri="{FF2B5EF4-FFF2-40B4-BE49-F238E27FC236}">
                <a16:creationId xmlns:a16="http://schemas.microsoft.com/office/drawing/2014/main" id="{1C850307-4A1E-2648-90AA-E6BFC52E5BEB}"/>
              </a:ext>
            </a:extLst>
          </p:cNvPr>
          <p:cNvSpPr>
            <a:spLocks noEditPoints="1"/>
          </p:cNvSpPr>
          <p:nvPr/>
        </p:nvSpPr>
        <p:spPr bwMode="auto">
          <a:xfrm>
            <a:off x="5896959" y="1086526"/>
            <a:ext cx="379308" cy="628287"/>
          </a:xfrm>
          <a:custGeom>
            <a:avLst/>
            <a:gdLst>
              <a:gd name="T0" fmla="*/ 104 w 158"/>
              <a:gd name="T1" fmla="*/ 217 h 258"/>
              <a:gd name="T2" fmla="*/ 99 w 158"/>
              <a:gd name="T3" fmla="*/ 222 h 258"/>
              <a:gd name="T4" fmla="*/ 99 w 158"/>
              <a:gd name="T5" fmla="*/ 208 h 258"/>
              <a:gd name="T6" fmla="*/ 140 w 158"/>
              <a:gd name="T7" fmla="*/ 14 h 258"/>
              <a:gd name="T8" fmla="*/ 144 w 158"/>
              <a:gd name="T9" fmla="*/ 23 h 258"/>
              <a:gd name="T10" fmla="*/ 149 w 158"/>
              <a:gd name="T11" fmla="*/ 32 h 258"/>
              <a:gd name="T12" fmla="*/ 153 w 158"/>
              <a:gd name="T13" fmla="*/ 41 h 258"/>
              <a:gd name="T14" fmla="*/ 149 w 158"/>
              <a:gd name="T15" fmla="*/ 50 h 258"/>
              <a:gd name="T16" fmla="*/ 149 w 158"/>
              <a:gd name="T17" fmla="*/ 59 h 258"/>
              <a:gd name="T18" fmla="*/ 135 w 158"/>
              <a:gd name="T19" fmla="*/ 59 h 258"/>
              <a:gd name="T20" fmla="*/ 135 w 158"/>
              <a:gd name="T21" fmla="*/ 64 h 258"/>
              <a:gd name="T22" fmla="*/ 126 w 158"/>
              <a:gd name="T23" fmla="*/ 68 h 258"/>
              <a:gd name="T24" fmla="*/ 126 w 158"/>
              <a:gd name="T25" fmla="*/ 68 h 258"/>
              <a:gd name="T26" fmla="*/ 126 w 158"/>
              <a:gd name="T27" fmla="*/ 82 h 258"/>
              <a:gd name="T28" fmla="*/ 113 w 158"/>
              <a:gd name="T29" fmla="*/ 100 h 258"/>
              <a:gd name="T30" fmla="*/ 104 w 158"/>
              <a:gd name="T31" fmla="*/ 104 h 258"/>
              <a:gd name="T32" fmla="*/ 95 w 158"/>
              <a:gd name="T33" fmla="*/ 109 h 258"/>
              <a:gd name="T34" fmla="*/ 90 w 158"/>
              <a:gd name="T35" fmla="*/ 113 h 258"/>
              <a:gd name="T36" fmla="*/ 86 w 158"/>
              <a:gd name="T37" fmla="*/ 118 h 258"/>
              <a:gd name="T38" fmla="*/ 81 w 158"/>
              <a:gd name="T39" fmla="*/ 122 h 258"/>
              <a:gd name="T40" fmla="*/ 81 w 158"/>
              <a:gd name="T41" fmla="*/ 127 h 258"/>
              <a:gd name="T42" fmla="*/ 77 w 158"/>
              <a:gd name="T43" fmla="*/ 141 h 258"/>
              <a:gd name="T44" fmla="*/ 77 w 158"/>
              <a:gd name="T45" fmla="*/ 150 h 258"/>
              <a:gd name="T46" fmla="*/ 86 w 158"/>
              <a:gd name="T47" fmla="*/ 159 h 258"/>
              <a:gd name="T48" fmla="*/ 99 w 158"/>
              <a:gd name="T49" fmla="*/ 168 h 258"/>
              <a:gd name="T50" fmla="*/ 95 w 158"/>
              <a:gd name="T51" fmla="*/ 177 h 258"/>
              <a:gd name="T52" fmla="*/ 86 w 158"/>
              <a:gd name="T53" fmla="*/ 177 h 258"/>
              <a:gd name="T54" fmla="*/ 72 w 158"/>
              <a:gd name="T55" fmla="*/ 177 h 258"/>
              <a:gd name="T56" fmla="*/ 81 w 158"/>
              <a:gd name="T57" fmla="*/ 181 h 258"/>
              <a:gd name="T58" fmla="*/ 95 w 158"/>
              <a:gd name="T59" fmla="*/ 181 h 258"/>
              <a:gd name="T60" fmla="*/ 95 w 158"/>
              <a:gd name="T61" fmla="*/ 186 h 258"/>
              <a:gd name="T62" fmla="*/ 72 w 158"/>
              <a:gd name="T63" fmla="*/ 195 h 258"/>
              <a:gd name="T64" fmla="*/ 72 w 158"/>
              <a:gd name="T65" fmla="*/ 199 h 258"/>
              <a:gd name="T66" fmla="*/ 72 w 158"/>
              <a:gd name="T67" fmla="*/ 217 h 258"/>
              <a:gd name="T68" fmla="*/ 67 w 158"/>
              <a:gd name="T69" fmla="*/ 235 h 258"/>
              <a:gd name="T70" fmla="*/ 49 w 158"/>
              <a:gd name="T71" fmla="*/ 240 h 258"/>
              <a:gd name="T72" fmla="*/ 45 w 158"/>
              <a:gd name="T73" fmla="*/ 254 h 258"/>
              <a:gd name="T74" fmla="*/ 27 w 158"/>
              <a:gd name="T75" fmla="*/ 249 h 258"/>
              <a:gd name="T76" fmla="*/ 22 w 158"/>
              <a:gd name="T77" fmla="*/ 235 h 258"/>
              <a:gd name="T78" fmla="*/ 18 w 158"/>
              <a:gd name="T79" fmla="*/ 226 h 258"/>
              <a:gd name="T80" fmla="*/ 4 w 158"/>
              <a:gd name="T81" fmla="*/ 208 h 258"/>
              <a:gd name="T82" fmla="*/ 0 w 158"/>
              <a:gd name="T83" fmla="*/ 186 h 258"/>
              <a:gd name="T84" fmla="*/ 9 w 158"/>
              <a:gd name="T85" fmla="*/ 181 h 258"/>
              <a:gd name="T86" fmla="*/ 13 w 158"/>
              <a:gd name="T87" fmla="*/ 168 h 258"/>
              <a:gd name="T88" fmla="*/ 13 w 158"/>
              <a:gd name="T89" fmla="*/ 150 h 258"/>
              <a:gd name="T90" fmla="*/ 18 w 158"/>
              <a:gd name="T91" fmla="*/ 141 h 258"/>
              <a:gd name="T92" fmla="*/ 9 w 158"/>
              <a:gd name="T93" fmla="*/ 118 h 258"/>
              <a:gd name="T94" fmla="*/ 13 w 158"/>
              <a:gd name="T95" fmla="*/ 100 h 258"/>
              <a:gd name="T96" fmla="*/ 31 w 158"/>
              <a:gd name="T97" fmla="*/ 95 h 258"/>
              <a:gd name="T98" fmla="*/ 36 w 158"/>
              <a:gd name="T99" fmla="*/ 77 h 258"/>
              <a:gd name="T100" fmla="*/ 45 w 158"/>
              <a:gd name="T101" fmla="*/ 55 h 258"/>
              <a:gd name="T102" fmla="*/ 63 w 158"/>
              <a:gd name="T103" fmla="*/ 37 h 258"/>
              <a:gd name="T104" fmla="*/ 63 w 158"/>
              <a:gd name="T105" fmla="*/ 18 h 258"/>
              <a:gd name="T106" fmla="*/ 81 w 158"/>
              <a:gd name="T107" fmla="*/ 9 h 258"/>
              <a:gd name="T108" fmla="*/ 104 w 158"/>
              <a:gd name="T109" fmla="*/ 9 h 258"/>
              <a:gd name="T110" fmla="*/ 108 w 158"/>
              <a:gd name="T111" fmla="*/ 0 h 258"/>
              <a:gd name="T112" fmla="*/ 122 w 158"/>
              <a:gd name="T113" fmla="*/ 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8" h="258">
                <a:moveTo>
                  <a:pt x="108" y="208"/>
                </a:moveTo>
                <a:lnTo>
                  <a:pt x="108" y="208"/>
                </a:lnTo>
                <a:lnTo>
                  <a:pt x="104" y="208"/>
                </a:lnTo>
                <a:lnTo>
                  <a:pt x="104" y="213"/>
                </a:lnTo>
                <a:lnTo>
                  <a:pt x="104" y="213"/>
                </a:lnTo>
                <a:lnTo>
                  <a:pt x="104" y="213"/>
                </a:lnTo>
                <a:lnTo>
                  <a:pt x="104" y="217"/>
                </a:lnTo>
                <a:lnTo>
                  <a:pt x="104" y="217"/>
                </a:lnTo>
                <a:lnTo>
                  <a:pt x="104" y="217"/>
                </a:lnTo>
                <a:lnTo>
                  <a:pt x="104" y="217"/>
                </a:lnTo>
                <a:lnTo>
                  <a:pt x="104" y="217"/>
                </a:lnTo>
                <a:lnTo>
                  <a:pt x="104" y="222"/>
                </a:lnTo>
                <a:lnTo>
                  <a:pt x="99" y="222"/>
                </a:lnTo>
                <a:lnTo>
                  <a:pt x="99" y="222"/>
                </a:lnTo>
                <a:lnTo>
                  <a:pt x="99" y="222"/>
                </a:lnTo>
                <a:lnTo>
                  <a:pt x="99" y="226"/>
                </a:lnTo>
                <a:lnTo>
                  <a:pt x="95" y="226"/>
                </a:lnTo>
                <a:lnTo>
                  <a:pt x="95" y="226"/>
                </a:lnTo>
                <a:lnTo>
                  <a:pt x="95" y="226"/>
                </a:lnTo>
                <a:lnTo>
                  <a:pt x="99" y="222"/>
                </a:lnTo>
                <a:lnTo>
                  <a:pt x="95" y="222"/>
                </a:lnTo>
                <a:lnTo>
                  <a:pt x="95" y="222"/>
                </a:lnTo>
                <a:lnTo>
                  <a:pt x="95" y="222"/>
                </a:lnTo>
                <a:lnTo>
                  <a:pt x="95" y="217"/>
                </a:lnTo>
                <a:lnTo>
                  <a:pt x="95" y="217"/>
                </a:lnTo>
                <a:lnTo>
                  <a:pt x="95" y="213"/>
                </a:lnTo>
                <a:lnTo>
                  <a:pt x="95" y="213"/>
                </a:lnTo>
                <a:lnTo>
                  <a:pt x="95" y="213"/>
                </a:lnTo>
                <a:lnTo>
                  <a:pt x="99" y="208"/>
                </a:lnTo>
                <a:lnTo>
                  <a:pt x="99" y="208"/>
                </a:lnTo>
                <a:lnTo>
                  <a:pt x="104" y="208"/>
                </a:lnTo>
                <a:lnTo>
                  <a:pt x="104" y="208"/>
                </a:lnTo>
                <a:lnTo>
                  <a:pt x="104" y="208"/>
                </a:lnTo>
                <a:lnTo>
                  <a:pt x="104" y="208"/>
                </a:lnTo>
                <a:lnTo>
                  <a:pt x="104" y="208"/>
                </a:lnTo>
                <a:lnTo>
                  <a:pt x="108" y="208"/>
                </a:lnTo>
                <a:moveTo>
                  <a:pt x="135" y="9"/>
                </a:moveTo>
                <a:lnTo>
                  <a:pt x="135" y="9"/>
                </a:lnTo>
                <a:lnTo>
                  <a:pt x="135" y="14"/>
                </a:lnTo>
                <a:lnTo>
                  <a:pt x="140" y="14"/>
                </a:lnTo>
                <a:lnTo>
                  <a:pt x="140" y="14"/>
                </a:lnTo>
                <a:lnTo>
                  <a:pt x="140" y="14"/>
                </a:lnTo>
                <a:lnTo>
                  <a:pt x="144" y="14"/>
                </a:lnTo>
                <a:lnTo>
                  <a:pt x="144" y="18"/>
                </a:lnTo>
                <a:lnTo>
                  <a:pt x="144" y="18"/>
                </a:lnTo>
                <a:lnTo>
                  <a:pt x="144" y="18"/>
                </a:lnTo>
                <a:lnTo>
                  <a:pt x="144" y="18"/>
                </a:lnTo>
                <a:lnTo>
                  <a:pt x="144" y="23"/>
                </a:lnTo>
                <a:lnTo>
                  <a:pt x="144" y="23"/>
                </a:lnTo>
                <a:lnTo>
                  <a:pt x="144" y="23"/>
                </a:lnTo>
                <a:lnTo>
                  <a:pt x="144" y="28"/>
                </a:lnTo>
                <a:lnTo>
                  <a:pt x="144" y="28"/>
                </a:lnTo>
                <a:lnTo>
                  <a:pt x="144" y="28"/>
                </a:lnTo>
                <a:lnTo>
                  <a:pt x="144" y="28"/>
                </a:lnTo>
                <a:lnTo>
                  <a:pt x="144" y="28"/>
                </a:lnTo>
                <a:lnTo>
                  <a:pt x="144" y="28"/>
                </a:lnTo>
                <a:lnTo>
                  <a:pt x="144" y="28"/>
                </a:lnTo>
                <a:lnTo>
                  <a:pt x="149" y="28"/>
                </a:lnTo>
                <a:lnTo>
                  <a:pt x="149" y="28"/>
                </a:lnTo>
                <a:lnTo>
                  <a:pt x="149" y="32"/>
                </a:lnTo>
                <a:lnTo>
                  <a:pt x="149" y="32"/>
                </a:lnTo>
                <a:lnTo>
                  <a:pt x="149" y="32"/>
                </a:lnTo>
                <a:lnTo>
                  <a:pt x="149" y="32"/>
                </a:lnTo>
                <a:lnTo>
                  <a:pt x="149" y="32"/>
                </a:lnTo>
                <a:lnTo>
                  <a:pt x="149" y="32"/>
                </a:lnTo>
                <a:lnTo>
                  <a:pt x="149" y="37"/>
                </a:lnTo>
                <a:lnTo>
                  <a:pt x="149" y="37"/>
                </a:lnTo>
                <a:lnTo>
                  <a:pt x="153" y="37"/>
                </a:lnTo>
                <a:lnTo>
                  <a:pt x="153" y="37"/>
                </a:lnTo>
                <a:lnTo>
                  <a:pt x="153" y="41"/>
                </a:lnTo>
                <a:lnTo>
                  <a:pt x="153" y="41"/>
                </a:lnTo>
                <a:lnTo>
                  <a:pt x="153" y="41"/>
                </a:lnTo>
                <a:lnTo>
                  <a:pt x="153" y="41"/>
                </a:lnTo>
                <a:lnTo>
                  <a:pt x="153" y="46"/>
                </a:lnTo>
                <a:lnTo>
                  <a:pt x="153" y="46"/>
                </a:lnTo>
                <a:lnTo>
                  <a:pt x="153" y="46"/>
                </a:lnTo>
                <a:lnTo>
                  <a:pt x="149" y="46"/>
                </a:lnTo>
                <a:lnTo>
                  <a:pt x="149" y="46"/>
                </a:lnTo>
                <a:lnTo>
                  <a:pt x="149" y="50"/>
                </a:lnTo>
                <a:lnTo>
                  <a:pt x="149" y="50"/>
                </a:lnTo>
                <a:lnTo>
                  <a:pt x="153" y="50"/>
                </a:lnTo>
                <a:lnTo>
                  <a:pt x="153" y="50"/>
                </a:lnTo>
                <a:lnTo>
                  <a:pt x="153" y="50"/>
                </a:lnTo>
                <a:lnTo>
                  <a:pt x="153" y="55"/>
                </a:lnTo>
                <a:lnTo>
                  <a:pt x="153" y="55"/>
                </a:lnTo>
                <a:lnTo>
                  <a:pt x="158" y="55"/>
                </a:lnTo>
                <a:lnTo>
                  <a:pt x="158" y="59"/>
                </a:lnTo>
                <a:lnTo>
                  <a:pt x="153" y="59"/>
                </a:lnTo>
                <a:lnTo>
                  <a:pt x="153" y="59"/>
                </a:lnTo>
                <a:lnTo>
                  <a:pt x="149" y="59"/>
                </a:lnTo>
                <a:lnTo>
                  <a:pt x="149" y="59"/>
                </a:lnTo>
                <a:lnTo>
                  <a:pt x="144" y="59"/>
                </a:lnTo>
                <a:lnTo>
                  <a:pt x="144" y="59"/>
                </a:lnTo>
                <a:lnTo>
                  <a:pt x="144" y="59"/>
                </a:lnTo>
                <a:lnTo>
                  <a:pt x="144" y="59"/>
                </a:lnTo>
                <a:lnTo>
                  <a:pt x="140" y="59"/>
                </a:lnTo>
                <a:lnTo>
                  <a:pt x="140" y="59"/>
                </a:lnTo>
                <a:lnTo>
                  <a:pt x="140" y="59"/>
                </a:lnTo>
                <a:lnTo>
                  <a:pt x="135" y="59"/>
                </a:lnTo>
                <a:lnTo>
                  <a:pt x="135" y="59"/>
                </a:lnTo>
                <a:lnTo>
                  <a:pt x="135" y="59"/>
                </a:lnTo>
                <a:lnTo>
                  <a:pt x="135" y="59"/>
                </a:lnTo>
                <a:lnTo>
                  <a:pt x="135" y="59"/>
                </a:lnTo>
                <a:lnTo>
                  <a:pt x="135" y="59"/>
                </a:lnTo>
                <a:lnTo>
                  <a:pt x="135" y="64"/>
                </a:lnTo>
                <a:lnTo>
                  <a:pt x="135" y="64"/>
                </a:lnTo>
                <a:lnTo>
                  <a:pt x="131" y="64"/>
                </a:lnTo>
                <a:lnTo>
                  <a:pt x="131" y="64"/>
                </a:lnTo>
                <a:lnTo>
                  <a:pt x="135" y="64"/>
                </a:lnTo>
                <a:lnTo>
                  <a:pt x="135" y="64"/>
                </a:lnTo>
                <a:lnTo>
                  <a:pt x="131" y="64"/>
                </a:lnTo>
                <a:lnTo>
                  <a:pt x="131" y="64"/>
                </a:lnTo>
                <a:lnTo>
                  <a:pt x="131" y="64"/>
                </a:lnTo>
                <a:lnTo>
                  <a:pt x="131" y="64"/>
                </a:lnTo>
                <a:lnTo>
                  <a:pt x="131" y="68"/>
                </a:lnTo>
                <a:lnTo>
                  <a:pt x="131" y="68"/>
                </a:lnTo>
                <a:lnTo>
                  <a:pt x="126" y="68"/>
                </a:lnTo>
                <a:lnTo>
                  <a:pt x="126" y="68"/>
                </a:lnTo>
                <a:lnTo>
                  <a:pt x="126" y="68"/>
                </a:lnTo>
                <a:lnTo>
                  <a:pt x="126" y="68"/>
                </a:lnTo>
                <a:lnTo>
                  <a:pt x="126" y="68"/>
                </a:lnTo>
                <a:lnTo>
                  <a:pt x="126" y="68"/>
                </a:lnTo>
                <a:lnTo>
                  <a:pt x="126" y="68"/>
                </a:lnTo>
                <a:lnTo>
                  <a:pt x="126" y="68"/>
                </a:lnTo>
                <a:lnTo>
                  <a:pt x="126" y="68"/>
                </a:lnTo>
                <a:lnTo>
                  <a:pt x="126" y="68"/>
                </a:lnTo>
                <a:lnTo>
                  <a:pt x="126" y="68"/>
                </a:lnTo>
                <a:lnTo>
                  <a:pt x="126" y="68"/>
                </a:lnTo>
                <a:lnTo>
                  <a:pt x="126" y="68"/>
                </a:lnTo>
                <a:lnTo>
                  <a:pt x="126" y="68"/>
                </a:lnTo>
                <a:lnTo>
                  <a:pt x="126" y="73"/>
                </a:lnTo>
                <a:lnTo>
                  <a:pt x="126" y="73"/>
                </a:lnTo>
                <a:lnTo>
                  <a:pt x="126" y="73"/>
                </a:lnTo>
                <a:lnTo>
                  <a:pt x="126" y="77"/>
                </a:lnTo>
                <a:lnTo>
                  <a:pt x="122" y="77"/>
                </a:lnTo>
                <a:lnTo>
                  <a:pt x="122" y="77"/>
                </a:lnTo>
                <a:lnTo>
                  <a:pt x="122" y="77"/>
                </a:lnTo>
                <a:lnTo>
                  <a:pt x="126" y="77"/>
                </a:lnTo>
                <a:lnTo>
                  <a:pt x="126" y="82"/>
                </a:lnTo>
                <a:lnTo>
                  <a:pt x="126" y="82"/>
                </a:lnTo>
                <a:lnTo>
                  <a:pt x="126" y="86"/>
                </a:lnTo>
                <a:lnTo>
                  <a:pt x="126" y="86"/>
                </a:lnTo>
                <a:lnTo>
                  <a:pt x="126" y="86"/>
                </a:lnTo>
                <a:lnTo>
                  <a:pt x="126" y="86"/>
                </a:lnTo>
                <a:lnTo>
                  <a:pt x="122" y="91"/>
                </a:lnTo>
                <a:lnTo>
                  <a:pt x="122" y="95"/>
                </a:lnTo>
                <a:lnTo>
                  <a:pt x="117" y="95"/>
                </a:lnTo>
                <a:lnTo>
                  <a:pt x="117" y="95"/>
                </a:lnTo>
                <a:lnTo>
                  <a:pt x="113" y="100"/>
                </a:lnTo>
                <a:lnTo>
                  <a:pt x="113" y="100"/>
                </a:lnTo>
                <a:lnTo>
                  <a:pt x="108" y="100"/>
                </a:lnTo>
                <a:lnTo>
                  <a:pt x="108" y="100"/>
                </a:lnTo>
                <a:lnTo>
                  <a:pt x="108" y="104"/>
                </a:lnTo>
                <a:lnTo>
                  <a:pt x="108" y="104"/>
                </a:lnTo>
                <a:lnTo>
                  <a:pt x="104" y="104"/>
                </a:lnTo>
                <a:lnTo>
                  <a:pt x="104" y="104"/>
                </a:lnTo>
                <a:lnTo>
                  <a:pt x="104" y="104"/>
                </a:lnTo>
                <a:lnTo>
                  <a:pt x="104" y="104"/>
                </a:lnTo>
                <a:lnTo>
                  <a:pt x="104" y="104"/>
                </a:lnTo>
                <a:lnTo>
                  <a:pt x="104" y="104"/>
                </a:lnTo>
                <a:lnTo>
                  <a:pt x="99" y="104"/>
                </a:lnTo>
                <a:lnTo>
                  <a:pt x="99" y="109"/>
                </a:lnTo>
                <a:lnTo>
                  <a:pt x="95" y="109"/>
                </a:lnTo>
                <a:lnTo>
                  <a:pt x="95" y="109"/>
                </a:lnTo>
                <a:lnTo>
                  <a:pt x="95" y="109"/>
                </a:lnTo>
                <a:lnTo>
                  <a:pt x="95" y="109"/>
                </a:lnTo>
                <a:lnTo>
                  <a:pt x="95" y="109"/>
                </a:lnTo>
                <a:lnTo>
                  <a:pt x="95" y="109"/>
                </a:lnTo>
                <a:lnTo>
                  <a:pt x="95" y="109"/>
                </a:lnTo>
                <a:lnTo>
                  <a:pt x="95" y="109"/>
                </a:lnTo>
                <a:lnTo>
                  <a:pt x="95" y="109"/>
                </a:lnTo>
                <a:lnTo>
                  <a:pt x="95" y="109"/>
                </a:lnTo>
                <a:lnTo>
                  <a:pt x="90" y="113"/>
                </a:lnTo>
                <a:lnTo>
                  <a:pt x="90" y="113"/>
                </a:lnTo>
                <a:lnTo>
                  <a:pt x="90" y="113"/>
                </a:lnTo>
                <a:lnTo>
                  <a:pt x="90" y="113"/>
                </a:lnTo>
                <a:lnTo>
                  <a:pt x="90" y="113"/>
                </a:lnTo>
                <a:lnTo>
                  <a:pt x="90" y="113"/>
                </a:lnTo>
                <a:lnTo>
                  <a:pt x="90" y="113"/>
                </a:lnTo>
                <a:lnTo>
                  <a:pt x="90" y="113"/>
                </a:lnTo>
                <a:lnTo>
                  <a:pt x="90" y="113"/>
                </a:lnTo>
                <a:lnTo>
                  <a:pt x="90" y="118"/>
                </a:lnTo>
                <a:lnTo>
                  <a:pt x="86" y="118"/>
                </a:lnTo>
                <a:lnTo>
                  <a:pt x="86" y="113"/>
                </a:lnTo>
                <a:lnTo>
                  <a:pt x="86" y="113"/>
                </a:lnTo>
                <a:lnTo>
                  <a:pt x="86" y="113"/>
                </a:lnTo>
                <a:lnTo>
                  <a:pt x="86" y="113"/>
                </a:lnTo>
                <a:lnTo>
                  <a:pt x="86" y="113"/>
                </a:lnTo>
                <a:lnTo>
                  <a:pt x="86" y="113"/>
                </a:lnTo>
                <a:lnTo>
                  <a:pt x="86" y="118"/>
                </a:lnTo>
                <a:lnTo>
                  <a:pt x="86" y="118"/>
                </a:lnTo>
                <a:lnTo>
                  <a:pt x="86" y="118"/>
                </a:lnTo>
                <a:lnTo>
                  <a:pt x="86" y="118"/>
                </a:lnTo>
                <a:lnTo>
                  <a:pt x="86" y="118"/>
                </a:lnTo>
                <a:lnTo>
                  <a:pt x="86" y="118"/>
                </a:lnTo>
                <a:lnTo>
                  <a:pt x="86" y="118"/>
                </a:lnTo>
                <a:lnTo>
                  <a:pt x="86" y="118"/>
                </a:lnTo>
                <a:lnTo>
                  <a:pt x="86" y="122"/>
                </a:lnTo>
                <a:lnTo>
                  <a:pt x="81" y="122"/>
                </a:lnTo>
                <a:lnTo>
                  <a:pt x="81" y="122"/>
                </a:lnTo>
                <a:lnTo>
                  <a:pt x="81" y="122"/>
                </a:lnTo>
                <a:lnTo>
                  <a:pt x="81" y="122"/>
                </a:lnTo>
                <a:lnTo>
                  <a:pt x="81" y="122"/>
                </a:lnTo>
                <a:lnTo>
                  <a:pt x="77" y="122"/>
                </a:lnTo>
                <a:lnTo>
                  <a:pt x="77" y="122"/>
                </a:lnTo>
                <a:lnTo>
                  <a:pt x="81" y="122"/>
                </a:lnTo>
                <a:lnTo>
                  <a:pt x="81" y="127"/>
                </a:lnTo>
                <a:lnTo>
                  <a:pt x="81" y="127"/>
                </a:lnTo>
                <a:lnTo>
                  <a:pt x="81" y="127"/>
                </a:lnTo>
                <a:lnTo>
                  <a:pt x="81" y="127"/>
                </a:lnTo>
                <a:lnTo>
                  <a:pt x="81" y="131"/>
                </a:lnTo>
                <a:lnTo>
                  <a:pt x="81" y="131"/>
                </a:lnTo>
                <a:lnTo>
                  <a:pt x="81" y="131"/>
                </a:lnTo>
                <a:lnTo>
                  <a:pt x="81" y="136"/>
                </a:lnTo>
                <a:lnTo>
                  <a:pt x="81" y="136"/>
                </a:lnTo>
                <a:lnTo>
                  <a:pt x="81" y="136"/>
                </a:lnTo>
                <a:lnTo>
                  <a:pt x="81" y="136"/>
                </a:lnTo>
                <a:lnTo>
                  <a:pt x="77" y="136"/>
                </a:lnTo>
                <a:lnTo>
                  <a:pt x="77" y="136"/>
                </a:lnTo>
                <a:lnTo>
                  <a:pt x="77" y="141"/>
                </a:lnTo>
                <a:lnTo>
                  <a:pt x="77" y="141"/>
                </a:lnTo>
                <a:lnTo>
                  <a:pt x="77" y="141"/>
                </a:lnTo>
                <a:lnTo>
                  <a:pt x="77" y="141"/>
                </a:lnTo>
                <a:lnTo>
                  <a:pt x="77" y="145"/>
                </a:lnTo>
                <a:lnTo>
                  <a:pt x="77" y="145"/>
                </a:lnTo>
                <a:lnTo>
                  <a:pt x="77" y="145"/>
                </a:lnTo>
                <a:lnTo>
                  <a:pt x="77" y="145"/>
                </a:lnTo>
                <a:lnTo>
                  <a:pt x="77" y="145"/>
                </a:lnTo>
                <a:lnTo>
                  <a:pt x="77" y="150"/>
                </a:lnTo>
                <a:lnTo>
                  <a:pt x="77" y="150"/>
                </a:lnTo>
                <a:lnTo>
                  <a:pt x="81" y="154"/>
                </a:lnTo>
                <a:lnTo>
                  <a:pt x="81" y="154"/>
                </a:lnTo>
                <a:lnTo>
                  <a:pt x="81" y="154"/>
                </a:lnTo>
                <a:lnTo>
                  <a:pt x="81" y="159"/>
                </a:lnTo>
                <a:lnTo>
                  <a:pt x="81" y="159"/>
                </a:lnTo>
                <a:lnTo>
                  <a:pt x="81" y="159"/>
                </a:lnTo>
                <a:lnTo>
                  <a:pt x="86" y="159"/>
                </a:lnTo>
                <a:lnTo>
                  <a:pt x="86" y="159"/>
                </a:lnTo>
                <a:lnTo>
                  <a:pt x="86" y="159"/>
                </a:lnTo>
                <a:lnTo>
                  <a:pt x="86" y="159"/>
                </a:lnTo>
                <a:lnTo>
                  <a:pt x="86" y="159"/>
                </a:lnTo>
                <a:lnTo>
                  <a:pt x="90" y="159"/>
                </a:lnTo>
                <a:lnTo>
                  <a:pt x="90" y="159"/>
                </a:lnTo>
                <a:lnTo>
                  <a:pt x="90" y="159"/>
                </a:lnTo>
                <a:lnTo>
                  <a:pt x="95" y="163"/>
                </a:lnTo>
                <a:lnTo>
                  <a:pt x="95" y="163"/>
                </a:lnTo>
                <a:lnTo>
                  <a:pt x="95" y="163"/>
                </a:lnTo>
                <a:lnTo>
                  <a:pt x="95" y="168"/>
                </a:lnTo>
                <a:lnTo>
                  <a:pt x="99" y="168"/>
                </a:lnTo>
                <a:lnTo>
                  <a:pt x="99" y="168"/>
                </a:lnTo>
                <a:lnTo>
                  <a:pt x="99" y="168"/>
                </a:lnTo>
                <a:lnTo>
                  <a:pt x="104" y="168"/>
                </a:lnTo>
                <a:lnTo>
                  <a:pt x="104" y="168"/>
                </a:lnTo>
                <a:lnTo>
                  <a:pt x="104" y="172"/>
                </a:lnTo>
                <a:lnTo>
                  <a:pt x="104" y="172"/>
                </a:lnTo>
                <a:lnTo>
                  <a:pt x="104" y="172"/>
                </a:lnTo>
                <a:lnTo>
                  <a:pt x="99" y="177"/>
                </a:lnTo>
                <a:lnTo>
                  <a:pt x="99" y="177"/>
                </a:lnTo>
                <a:lnTo>
                  <a:pt x="99" y="177"/>
                </a:lnTo>
                <a:lnTo>
                  <a:pt x="95" y="177"/>
                </a:lnTo>
                <a:lnTo>
                  <a:pt x="95" y="177"/>
                </a:lnTo>
                <a:lnTo>
                  <a:pt x="95" y="181"/>
                </a:lnTo>
                <a:lnTo>
                  <a:pt x="95" y="181"/>
                </a:lnTo>
                <a:lnTo>
                  <a:pt x="95" y="181"/>
                </a:lnTo>
                <a:lnTo>
                  <a:pt x="90" y="181"/>
                </a:lnTo>
                <a:lnTo>
                  <a:pt x="90" y="181"/>
                </a:lnTo>
                <a:lnTo>
                  <a:pt x="86" y="181"/>
                </a:lnTo>
                <a:lnTo>
                  <a:pt x="86" y="177"/>
                </a:lnTo>
                <a:lnTo>
                  <a:pt x="86" y="177"/>
                </a:lnTo>
                <a:lnTo>
                  <a:pt x="86" y="177"/>
                </a:lnTo>
                <a:lnTo>
                  <a:pt x="86" y="177"/>
                </a:lnTo>
                <a:lnTo>
                  <a:pt x="86" y="177"/>
                </a:lnTo>
                <a:lnTo>
                  <a:pt x="86" y="177"/>
                </a:lnTo>
                <a:lnTo>
                  <a:pt x="81" y="177"/>
                </a:lnTo>
                <a:lnTo>
                  <a:pt x="81" y="177"/>
                </a:lnTo>
                <a:lnTo>
                  <a:pt x="77" y="177"/>
                </a:lnTo>
                <a:lnTo>
                  <a:pt x="77" y="177"/>
                </a:lnTo>
                <a:lnTo>
                  <a:pt x="77" y="177"/>
                </a:lnTo>
                <a:lnTo>
                  <a:pt x="72" y="177"/>
                </a:lnTo>
                <a:lnTo>
                  <a:pt x="72" y="177"/>
                </a:lnTo>
                <a:lnTo>
                  <a:pt x="72" y="177"/>
                </a:lnTo>
                <a:lnTo>
                  <a:pt x="72" y="177"/>
                </a:lnTo>
                <a:lnTo>
                  <a:pt x="67" y="177"/>
                </a:lnTo>
                <a:lnTo>
                  <a:pt x="63" y="177"/>
                </a:lnTo>
                <a:lnTo>
                  <a:pt x="67" y="181"/>
                </a:lnTo>
                <a:lnTo>
                  <a:pt x="72" y="177"/>
                </a:lnTo>
                <a:lnTo>
                  <a:pt x="72" y="181"/>
                </a:lnTo>
                <a:lnTo>
                  <a:pt x="77" y="181"/>
                </a:lnTo>
                <a:lnTo>
                  <a:pt x="77" y="181"/>
                </a:lnTo>
                <a:lnTo>
                  <a:pt x="81" y="181"/>
                </a:lnTo>
                <a:lnTo>
                  <a:pt x="81" y="181"/>
                </a:lnTo>
                <a:lnTo>
                  <a:pt x="81" y="181"/>
                </a:lnTo>
                <a:lnTo>
                  <a:pt x="86" y="181"/>
                </a:lnTo>
                <a:lnTo>
                  <a:pt x="86" y="181"/>
                </a:lnTo>
                <a:lnTo>
                  <a:pt x="90" y="181"/>
                </a:lnTo>
                <a:lnTo>
                  <a:pt x="90" y="181"/>
                </a:lnTo>
                <a:lnTo>
                  <a:pt x="90" y="181"/>
                </a:lnTo>
                <a:lnTo>
                  <a:pt x="95" y="181"/>
                </a:lnTo>
                <a:lnTo>
                  <a:pt x="95" y="181"/>
                </a:lnTo>
                <a:lnTo>
                  <a:pt x="95" y="181"/>
                </a:lnTo>
                <a:lnTo>
                  <a:pt x="95" y="181"/>
                </a:lnTo>
                <a:lnTo>
                  <a:pt x="95" y="181"/>
                </a:lnTo>
                <a:lnTo>
                  <a:pt x="99" y="181"/>
                </a:lnTo>
                <a:lnTo>
                  <a:pt x="99" y="181"/>
                </a:lnTo>
                <a:lnTo>
                  <a:pt x="99" y="181"/>
                </a:lnTo>
                <a:lnTo>
                  <a:pt x="99" y="181"/>
                </a:lnTo>
                <a:lnTo>
                  <a:pt x="95" y="181"/>
                </a:lnTo>
                <a:lnTo>
                  <a:pt x="95" y="186"/>
                </a:lnTo>
                <a:lnTo>
                  <a:pt x="95" y="186"/>
                </a:lnTo>
                <a:lnTo>
                  <a:pt x="95" y="186"/>
                </a:lnTo>
                <a:lnTo>
                  <a:pt x="90" y="186"/>
                </a:lnTo>
                <a:lnTo>
                  <a:pt x="90" y="186"/>
                </a:lnTo>
                <a:lnTo>
                  <a:pt x="90" y="190"/>
                </a:lnTo>
                <a:lnTo>
                  <a:pt x="86" y="186"/>
                </a:lnTo>
                <a:lnTo>
                  <a:pt x="86" y="190"/>
                </a:lnTo>
                <a:lnTo>
                  <a:pt x="86" y="190"/>
                </a:lnTo>
                <a:lnTo>
                  <a:pt x="81" y="190"/>
                </a:lnTo>
                <a:lnTo>
                  <a:pt x="81" y="195"/>
                </a:lnTo>
                <a:lnTo>
                  <a:pt x="77" y="195"/>
                </a:lnTo>
                <a:lnTo>
                  <a:pt x="72" y="195"/>
                </a:lnTo>
                <a:lnTo>
                  <a:pt x="67" y="195"/>
                </a:lnTo>
                <a:lnTo>
                  <a:pt x="67" y="195"/>
                </a:lnTo>
                <a:lnTo>
                  <a:pt x="67" y="195"/>
                </a:lnTo>
                <a:lnTo>
                  <a:pt x="67" y="195"/>
                </a:lnTo>
                <a:lnTo>
                  <a:pt x="72" y="195"/>
                </a:lnTo>
                <a:lnTo>
                  <a:pt x="72" y="195"/>
                </a:lnTo>
                <a:lnTo>
                  <a:pt x="77" y="195"/>
                </a:lnTo>
                <a:lnTo>
                  <a:pt x="77" y="195"/>
                </a:lnTo>
                <a:lnTo>
                  <a:pt x="77" y="199"/>
                </a:lnTo>
                <a:lnTo>
                  <a:pt x="72" y="199"/>
                </a:lnTo>
                <a:lnTo>
                  <a:pt x="77" y="199"/>
                </a:lnTo>
                <a:lnTo>
                  <a:pt x="77" y="204"/>
                </a:lnTo>
                <a:lnTo>
                  <a:pt x="72" y="204"/>
                </a:lnTo>
                <a:lnTo>
                  <a:pt x="77" y="208"/>
                </a:lnTo>
                <a:lnTo>
                  <a:pt x="72" y="208"/>
                </a:lnTo>
                <a:lnTo>
                  <a:pt x="72" y="208"/>
                </a:lnTo>
                <a:lnTo>
                  <a:pt x="72" y="213"/>
                </a:lnTo>
                <a:lnTo>
                  <a:pt x="72" y="213"/>
                </a:lnTo>
                <a:lnTo>
                  <a:pt x="72" y="213"/>
                </a:lnTo>
                <a:lnTo>
                  <a:pt x="72" y="217"/>
                </a:lnTo>
                <a:lnTo>
                  <a:pt x="72" y="217"/>
                </a:lnTo>
                <a:lnTo>
                  <a:pt x="72" y="222"/>
                </a:lnTo>
                <a:lnTo>
                  <a:pt x="72" y="222"/>
                </a:lnTo>
                <a:lnTo>
                  <a:pt x="72" y="222"/>
                </a:lnTo>
                <a:lnTo>
                  <a:pt x="72" y="222"/>
                </a:lnTo>
                <a:lnTo>
                  <a:pt x="72" y="226"/>
                </a:lnTo>
                <a:lnTo>
                  <a:pt x="72" y="226"/>
                </a:lnTo>
                <a:lnTo>
                  <a:pt x="72" y="231"/>
                </a:lnTo>
                <a:lnTo>
                  <a:pt x="67" y="231"/>
                </a:lnTo>
                <a:lnTo>
                  <a:pt x="67" y="235"/>
                </a:lnTo>
                <a:lnTo>
                  <a:pt x="67" y="240"/>
                </a:lnTo>
                <a:lnTo>
                  <a:pt x="67" y="240"/>
                </a:lnTo>
                <a:lnTo>
                  <a:pt x="63" y="240"/>
                </a:lnTo>
                <a:lnTo>
                  <a:pt x="63" y="240"/>
                </a:lnTo>
                <a:lnTo>
                  <a:pt x="63" y="240"/>
                </a:lnTo>
                <a:lnTo>
                  <a:pt x="58" y="240"/>
                </a:lnTo>
                <a:lnTo>
                  <a:pt x="58" y="240"/>
                </a:lnTo>
                <a:lnTo>
                  <a:pt x="54" y="240"/>
                </a:lnTo>
                <a:lnTo>
                  <a:pt x="49" y="240"/>
                </a:lnTo>
                <a:lnTo>
                  <a:pt x="49" y="240"/>
                </a:lnTo>
                <a:lnTo>
                  <a:pt x="49" y="245"/>
                </a:lnTo>
                <a:lnTo>
                  <a:pt x="49" y="245"/>
                </a:lnTo>
                <a:lnTo>
                  <a:pt x="45" y="245"/>
                </a:lnTo>
                <a:lnTo>
                  <a:pt x="45" y="245"/>
                </a:lnTo>
                <a:lnTo>
                  <a:pt x="45" y="245"/>
                </a:lnTo>
                <a:lnTo>
                  <a:pt x="45" y="245"/>
                </a:lnTo>
                <a:lnTo>
                  <a:pt x="40" y="249"/>
                </a:lnTo>
                <a:lnTo>
                  <a:pt x="40" y="249"/>
                </a:lnTo>
                <a:lnTo>
                  <a:pt x="45" y="249"/>
                </a:lnTo>
                <a:lnTo>
                  <a:pt x="45" y="254"/>
                </a:lnTo>
                <a:lnTo>
                  <a:pt x="40" y="254"/>
                </a:lnTo>
                <a:lnTo>
                  <a:pt x="40" y="254"/>
                </a:lnTo>
                <a:lnTo>
                  <a:pt x="36" y="254"/>
                </a:lnTo>
                <a:lnTo>
                  <a:pt x="31" y="258"/>
                </a:lnTo>
                <a:lnTo>
                  <a:pt x="22" y="254"/>
                </a:lnTo>
                <a:lnTo>
                  <a:pt x="22" y="254"/>
                </a:lnTo>
                <a:lnTo>
                  <a:pt x="22" y="254"/>
                </a:lnTo>
                <a:lnTo>
                  <a:pt x="27" y="249"/>
                </a:lnTo>
                <a:lnTo>
                  <a:pt x="27" y="249"/>
                </a:lnTo>
                <a:lnTo>
                  <a:pt x="27" y="249"/>
                </a:lnTo>
                <a:lnTo>
                  <a:pt x="22" y="249"/>
                </a:lnTo>
                <a:lnTo>
                  <a:pt x="22" y="245"/>
                </a:lnTo>
                <a:lnTo>
                  <a:pt x="18" y="240"/>
                </a:lnTo>
                <a:lnTo>
                  <a:pt x="18" y="240"/>
                </a:lnTo>
                <a:lnTo>
                  <a:pt x="18" y="240"/>
                </a:lnTo>
                <a:lnTo>
                  <a:pt x="18" y="240"/>
                </a:lnTo>
                <a:lnTo>
                  <a:pt x="22" y="240"/>
                </a:lnTo>
                <a:lnTo>
                  <a:pt x="22" y="240"/>
                </a:lnTo>
                <a:lnTo>
                  <a:pt x="22" y="240"/>
                </a:lnTo>
                <a:lnTo>
                  <a:pt x="22" y="235"/>
                </a:lnTo>
                <a:lnTo>
                  <a:pt x="22" y="235"/>
                </a:lnTo>
                <a:lnTo>
                  <a:pt x="22" y="235"/>
                </a:lnTo>
                <a:lnTo>
                  <a:pt x="22" y="235"/>
                </a:lnTo>
                <a:lnTo>
                  <a:pt x="22" y="235"/>
                </a:lnTo>
                <a:lnTo>
                  <a:pt x="22" y="235"/>
                </a:lnTo>
                <a:lnTo>
                  <a:pt x="22" y="231"/>
                </a:lnTo>
                <a:lnTo>
                  <a:pt x="22" y="231"/>
                </a:lnTo>
                <a:lnTo>
                  <a:pt x="22" y="231"/>
                </a:lnTo>
                <a:lnTo>
                  <a:pt x="18" y="226"/>
                </a:lnTo>
                <a:lnTo>
                  <a:pt x="18" y="226"/>
                </a:lnTo>
                <a:lnTo>
                  <a:pt x="13" y="222"/>
                </a:lnTo>
                <a:lnTo>
                  <a:pt x="13" y="217"/>
                </a:lnTo>
                <a:lnTo>
                  <a:pt x="9" y="217"/>
                </a:lnTo>
                <a:lnTo>
                  <a:pt x="9" y="217"/>
                </a:lnTo>
                <a:lnTo>
                  <a:pt x="9" y="213"/>
                </a:lnTo>
                <a:lnTo>
                  <a:pt x="9" y="213"/>
                </a:lnTo>
                <a:lnTo>
                  <a:pt x="9" y="213"/>
                </a:lnTo>
                <a:lnTo>
                  <a:pt x="9" y="213"/>
                </a:lnTo>
                <a:lnTo>
                  <a:pt x="9" y="208"/>
                </a:lnTo>
                <a:lnTo>
                  <a:pt x="4" y="208"/>
                </a:lnTo>
                <a:lnTo>
                  <a:pt x="4" y="204"/>
                </a:lnTo>
                <a:lnTo>
                  <a:pt x="4" y="199"/>
                </a:lnTo>
                <a:lnTo>
                  <a:pt x="0" y="199"/>
                </a:lnTo>
                <a:lnTo>
                  <a:pt x="0" y="199"/>
                </a:lnTo>
                <a:lnTo>
                  <a:pt x="0" y="199"/>
                </a:lnTo>
                <a:lnTo>
                  <a:pt x="0" y="199"/>
                </a:lnTo>
                <a:lnTo>
                  <a:pt x="0" y="195"/>
                </a:lnTo>
                <a:lnTo>
                  <a:pt x="0" y="190"/>
                </a:lnTo>
                <a:lnTo>
                  <a:pt x="0" y="190"/>
                </a:lnTo>
                <a:lnTo>
                  <a:pt x="0" y="186"/>
                </a:lnTo>
                <a:lnTo>
                  <a:pt x="0" y="186"/>
                </a:lnTo>
                <a:lnTo>
                  <a:pt x="0" y="186"/>
                </a:lnTo>
                <a:lnTo>
                  <a:pt x="0" y="186"/>
                </a:lnTo>
                <a:lnTo>
                  <a:pt x="4" y="186"/>
                </a:lnTo>
                <a:lnTo>
                  <a:pt x="4" y="190"/>
                </a:lnTo>
                <a:lnTo>
                  <a:pt x="4" y="190"/>
                </a:lnTo>
                <a:lnTo>
                  <a:pt x="4" y="190"/>
                </a:lnTo>
                <a:lnTo>
                  <a:pt x="9" y="186"/>
                </a:lnTo>
                <a:lnTo>
                  <a:pt x="9" y="186"/>
                </a:lnTo>
                <a:lnTo>
                  <a:pt x="9" y="181"/>
                </a:lnTo>
                <a:lnTo>
                  <a:pt x="9" y="181"/>
                </a:lnTo>
                <a:lnTo>
                  <a:pt x="4" y="177"/>
                </a:lnTo>
                <a:lnTo>
                  <a:pt x="4" y="177"/>
                </a:lnTo>
                <a:lnTo>
                  <a:pt x="9" y="177"/>
                </a:lnTo>
                <a:lnTo>
                  <a:pt x="9" y="172"/>
                </a:lnTo>
                <a:lnTo>
                  <a:pt x="9" y="172"/>
                </a:lnTo>
                <a:lnTo>
                  <a:pt x="9" y="172"/>
                </a:lnTo>
                <a:lnTo>
                  <a:pt x="13" y="172"/>
                </a:lnTo>
                <a:lnTo>
                  <a:pt x="13" y="172"/>
                </a:lnTo>
                <a:lnTo>
                  <a:pt x="13" y="168"/>
                </a:lnTo>
                <a:lnTo>
                  <a:pt x="13" y="168"/>
                </a:lnTo>
                <a:lnTo>
                  <a:pt x="18" y="168"/>
                </a:lnTo>
                <a:lnTo>
                  <a:pt x="18" y="163"/>
                </a:lnTo>
                <a:lnTo>
                  <a:pt x="18" y="163"/>
                </a:lnTo>
                <a:lnTo>
                  <a:pt x="18" y="163"/>
                </a:lnTo>
                <a:lnTo>
                  <a:pt x="18" y="159"/>
                </a:lnTo>
                <a:lnTo>
                  <a:pt x="18" y="159"/>
                </a:lnTo>
                <a:lnTo>
                  <a:pt x="18" y="154"/>
                </a:lnTo>
                <a:lnTo>
                  <a:pt x="13" y="154"/>
                </a:lnTo>
                <a:lnTo>
                  <a:pt x="13" y="150"/>
                </a:lnTo>
                <a:lnTo>
                  <a:pt x="13" y="150"/>
                </a:lnTo>
                <a:lnTo>
                  <a:pt x="18" y="150"/>
                </a:lnTo>
                <a:lnTo>
                  <a:pt x="18" y="150"/>
                </a:lnTo>
                <a:lnTo>
                  <a:pt x="18" y="150"/>
                </a:lnTo>
                <a:lnTo>
                  <a:pt x="18" y="150"/>
                </a:lnTo>
                <a:lnTo>
                  <a:pt x="18" y="145"/>
                </a:lnTo>
                <a:lnTo>
                  <a:pt x="22" y="145"/>
                </a:lnTo>
                <a:lnTo>
                  <a:pt x="22" y="145"/>
                </a:lnTo>
                <a:lnTo>
                  <a:pt x="22" y="145"/>
                </a:lnTo>
                <a:lnTo>
                  <a:pt x="18" y="141"/>
                </a:lnTo>
                <a:lnTo>
                  <a:pt x="18" y="141"/>
                </a:lnTo>
                <a:lnTo>
                  <a:pt x="18" y="141"/>
                </a:lnTo>
                <a:lnTo>
                  <a:pt x="13" y="136"/>
                </a:lnTo>
                <a:lnTo>
                  <a:pt x="13" y="136"/>
                </a:lnTo>
                <a:lnTo>
                  <a:pt x="13" y="131"/>
                </a:lnTo>
                <a:lnTo>
                  <a:pt x="13" y="127"/>
                </a:lnTo>
                <a:lnTo>
                  <a:pt x="13" y="127"/>
                </a:lnTo>
                <a:lnTo>
                  <a:pt x="13" y="127"/>
                </a:lnTo>
                <a:lnTo>
                  <a:pt x="9" y="118"/>
                </a:lnTo>
                <a:lnTo>
                  <a:pt x="9" y="118"/>
                </a:lnTo>
                <a:lnTo>
                  <a:pt x="13" y="118"/>
                </a:lnTo>
                <a:lnTo>
                  <a:pt x="9" y="118"/>
                </a:lnTo>
                <a:lnTo>
                  <a:pt x="9" y="113"/>
                </a:lnTo>
                <a:lnTo>
                  <a:pt x="9" y="113"/>
                </a:lnTo>
                <a:lnTo>
                  <a:pt x="13" y="113"/>
                </a:lnTo>
                <a:lnTo>
                  <a:pt x="9" y="109"/>
                </a:lnTo>
                <a:lnTo>
                  <a:pt x="9" y="109"/>
                </a:lnTo>
                <a:lnTo>
                  <a:pt x="9" y="109"/>
                </a:lnTo>
                <a:lnTo>
                  <a:pt x="13" y="104"/>
                </a:lnTo>
                <a:lnTo>
                  <a:pt x="13" y="100"/>
                </a:lnTo>
                <a:lnTo>
                  <a:pt x="13" y="100"/>
                </a:lnTo>
                <a:lnTo>
                  <a:pt x="18" y="95"/>
                </a:lnTo>
                <a:lnTo>
                  <a:pt x="18" y="95"/>
                </a:lnTo>
                <a:lnTo>
                  <a:pt x="18" y="95"/>
                </a:lnTo>
                <a:lnTo>
                  <a:pt x="18" y="95"/>
                </a:lnTo>
                <a:lnTo>
                  <a:pt x="22" y="91"/>
                </a:lnTo>
                <a:lnTo>
                  <a:pt x="22" y="91"/>
                </a:lnTo>
                <a:lnTo>
                  <a:pt x="27" y="91"/>
                </a:lnTo>
                <a:lnTo>
                  <a:pt x="31" y="91"/>
                </a:lnTo>
                <a:lnTo>
                  <a:pt x="31" y="95"/>
                </a:lnTo>
                <a:lnTo>
                  <a:pt x="36" y="91"/>
                </a:lnTo>
                <a:lnTo>
                  <a:pt x="36" y="91"/>
                </a:lnTo>
                <a:lnTo>
                  <a:pt x="36" y="91"/>
                </a:lnTo>
                <a:lnTo>
                  <a:pt x="36" y="91"/>
                </a:lnTo>
                <a:lnTo>
                  <a:pt x="36" y="86"/>
                </a:lnTo>
                <a:lnTo>
                  <a:pt x="36" y="86"/>
                </a:lnTo>
                <a:lnTo>
                  <a:pt x="31" y="82"/>
                </a:lnTo>
                <a:lnTo>
                  <a:pt x="31" y="82"/>
                </a:lnTo>
                <a:lnTo>
                  <a:pt x="31" y="77"/>
                </a:lnTo>
                <a:lnTo>
                  <a:pt x="36" y="77"/>
                </a:lnTo>
                <a:lnTo>
                  <a:pt x="36" y="73"/>
                </a:lnTo>
                <a:lnTo>
                  <a:pt x="40" y="68"/>
                </a:lnTo>
                <a:lnTo>
                  <a:pt x="40" y="68"/>
                </a:lnTo>
                <a:lnTo>
                  <a:pt x="40" y="64"/>
                </a:lnTo>
                <a:lnTo>
                  <a:pt x="40" y="59"/>
                </a:lnTo>
                <a:lnTo>
                  <a:pt x="40" y="59"/>
                </a:lnTo>
                <a:lnTo>
                  <a:pt x="40" y="59"/>
                </a:lnTo>
                <a:lnTo>
                  <a:pt x="40" y="59"/>
                </a:lnTo>
                <a:lnTo>
                  <a:pt x="40" y="55"/>
                </a:lnTo>
                <a:lnTo>
                  <a:pt x="45" y="55"/>
                </a:lnTo>
                <a:lnTo>
                  <a:pt x="45" y="55"/>
                </a:lnTo>
                <a:lnTo>
                  <a:pt x="45" y="50"/>
                </a:lnTo>
                <a:lnTo>
                  <a:pt x="49" y="50"/>
                </a:lnTo>
                <a:lnTo>
                  <a:pt x="49" y="50"/>
                </a:lnTo>
                <a:lnTo>
                  <a:pt x="49" y="46"/>
                </a:lnTo>
                <a:lnTo>
                  <a:pt x="49" y="46"/>
                </a:lnTo>
                <a:lnTo>
                  <a:pt x="54" y="41"/>
                </a:lnTo>
                <a:lnTo>
                  <a:pt x="58" y="37"/>
                </a:lnTo>
                <a:lnTo>
                  <a:pt x="63" y="37"/>
                </a:lnTo>
                <a:lnTo>
                  <a:pt x="63" y="37"/>
                </a:lnTo>
                <a:lnTo>
                  <a:pt x="63" y="32"/>
                </a:lnTo>
                <a:lnTo>
                  <a:pt x="58" y="32"/>
                </a:lnTo>
                <a:lnTo>
                  <a:pt x="58" y="32"/>
                </a:lnTo>
                <a:lnTo>
                  <a:pt x="58" y="28"/>
                </a:lnTo>
                <a:lnTo>
                  <a:pt x="58" y="28"/>
                </a:lnTo>
                <a:lnTo>
                  <a:pt x="58" y="28"/>
                </a:lnTo>
                <a:lnTo>
                  <a:pt x="63" y="28"/>
                </a:lnTo>
                <a:lnTo>
                  <a:pt x="63" y="28"/>
                </a:lnTo>
                <a:lnTo>
                  <a:pt x="63" y="28"/>
                </a:lnTo>
                <a:lnTo>
                  <a:pt x="63" y="18"/>
                </a:lnTo>
                <a:lnTo>
                  <a:pt x="67" y="18"/>
                </a:lnTo>
                <a:lnTo>
                  <a:pt x="72" y="18"/>
                </a:lnTo>
                <a:lnTo>
                  <a:pt x="72" y="18"/>
                </a:lnTo>
                <a:lnTo>
                  <a:pt x="77" y="18"/>
                </a:lnTo>
                <a:lnTo>
                  <a:pt x="81" y="18"/>
                </a:lnTo>
                <a:lnTo>
                  <a:pt x="81" y="14"/>
                </a:lnTo>
                <a:lnTo>
                  <a:pt x="81" y="14"/>
                </a:lnTo>
                <a:lnTo>
                  <a:pt x="81" y="14"/>
                </a:lnTo>
                <a:lnTo>
                  <a:pt x="81" y="9"/>
                </a:lnTo>
                <a:lnTo>
                  <a:pt x="81" y="9"/>
                </a:lnTo>
                <a:lnTo>
                  <a:pt x="81" y="9"/>
                </a:lnTo>
                <a:lnTo>
                  <a:pt x="81" y="9"/>
                </a:lnTo>
                <a:lnTo>
                  <a:pt x="86" y="9"/>
                </a:lnTo>
                <a:lnTo>
                  <a:pt x="90" y="9"/>
                </a:lnTo>
                <a:lnTo>
                  <a:pt x="90" y="9"/>
                </a:lnTo>
                <a:lnTo>
                  <a:pt x="95" y="9"/>
                </a:lnTo>
                <a:lnTo>
                  <a:pt x="99" y="9"/>
                </a:lnTo>
                <a:lnTo>
                  <a:pt x="99" y="9"/>
                </a:lnTo>
                <a:lnTo>
                  <a:pt x="104" y="9"/>
                </a:lnTo>
                <a:lnTo>
                  <a:pt x="104" y="9"/>
                </a:lnTo>
                <a:lnTo>
                  <a:pt x="104" y="9"/>
                </a:lnTo>
                <a:lnTo>
                  <a:pt x="104" y="9"/>
                </a:lnTo>
                <a:lnTo>
                  <a:pt x="104" y="5"/>
                </a:lnTo>
                <a:lnTo>
                  <a:pt x="104" y="5"/>
                </a:lnTo>
                <a:lnTo>
                  <a:pt x="104" y="5"/>
                </a:lnTo>
                <a:lnTo>
                  <a:pt x="104" y="0"/>
                </a:lnTo>
                <a:lnTo>
                  <a:pt x="104" y="0"/>
                </a:lnTo>
                <a:lnTo>
                  <a:pt x="104" y="0"/>
                </a:lnTo>
                <a:lnTo>
                  <a:pt x="104" y="0"/>
                </a:lnTo>
                <a:lnTo>
                  <a:pt x="108" y="0"/>
                </a:lnTo>
                <a:lnTo>
                  <a:pt x="108" y="0"/>
                </a:lnTo>
                <a:lnTo>
                  <a:pt x="113" y="0"/>
                </a:lnTo>
                <a:lnTo>
                  <a:pt x="113" y="0"/>
                </a:lnTo>
                <a:lnTo>
                  <a:pt x="113" y="0"/>
                </a:lnTo>
                <a:lnTo>
                  <a:pt x="113" y="0"/>
                </a:lnTo>
                <a:lnTo>
                  <a:pt x="117" y="0"/>
                </a:lnTo>
                <a:lnTo>
                  <a:pt x="117" y="5"/>
                </a:lnTo>
                <a:lnTo>
                  <a:pt x="117" y="5"/>
                </a:lnTo>
                <a:lnTo>
                  <a:pt x="117" y="5"/>
                </a:lnTo>
                <a:lnTo>
                  <a:pt x="122" y="5"/>
                </a:lnTo>
                <a:lnTo>
                  <a:pt x="122" y="5"/>
                </a:lnTo>
                <a:lnTo>
                  <a:pt x="122" y="5"/>
                </a:lnTo>
                <a:lnTo>
                  <a:pt x="126" y="9"/>
                </a:lnTo>
                <a:lnTo>
                  <a:pt x="126" y="9"/>
                </a:lnTo>
                <a:lnTo>
                  <a:pt x="131" y="9"/>
                </a:lnTo>
                <a:lnTo>
                  <a:pt x="135" y="9"/>
                </a:lnTo>
                <a:lnTo>
                  <a:pt x="135"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19" name="Freeform 155">
            <a:extLst>
              <a:ext uri="{FF2B5EF4-FFF2-40B4-BE49-F238E27FC236}">
                <a16:creationId xmlns:a16="http://schemas.microsoft.com/office/drawing/2014/main" id="{61507E3D-0D58-7B4A-8996-8A3B6DFAA262}"/>
              </a:ext>
            </a:extLst>
          </p:cNvPr>
          <p:cNvSpPr>
            <a:spLocks/>
          </p:cNvSpPr>
          <p:nvPr/>
        </p:nvSpPr>
        <p:spPr bwMode="auto">
          <a:xfrm>
            <a:off x="6689184" y="5426089"/>
            <a:ext cx="52815" cy="65752"/>
          </a:xfrm>
          <a:custGeom>
            <a:avLst/>
            <a:gdLst>
              <a:gd name="T0" fmla="*/ 18 w 22"/>
              <a:gd name="T1" fmla="*/ 0 h 27"/>
              <a:gd name="T2" fmla="*/ 18 w 22"/>
              <a:gd name="T3" fmla="*/ 0 h 27"/>
              <a:gd name="T4" fmla="*/ 18 w 22"/>
              <a:gd name="T5" fmla="*/ 4 h 27"/>
              <a:gd name="T6" fmla="*/ 22 w 22"/>
              <a:gd name="T7" fmla="*/ 4 h 27"/>
              <a:gd name="T8" fmla="*/ 22 w 22"/>
              <a:gd name="T9" fmla="*/ 4 h 27"/>
              <a:gd name="T10" fmla="*/ 22 w 22"/>
              <a:gd name="T11" fmla="*/ 4 h 27"/>
              <a:gd name="T12" fmla="*/ 22 w 22"/>
              <a:gd name="T13" fmla="*/ 4 h 27"/>
              <a:gd name="T14" fmla="*/ 22 w 22"/>
              <a:gd name="T15" fmla="*/ 4 h 27"/>
              <a:gd name="T16" fmla="*/ 22 w 22"/>
              <a:gd name="T17" fmla="*/ 9 h 27"/>
              <a:gd name="T18" fmla="*/ 22 w 22"/>
              <a:gd name="T19" fmla="*/ 9 h 27"/>
              <a:gd name="T20" fmla="*/ 22 w 22"/>
              <a:gd name="T21" fmla="*/ 9 h 27"/>
              <a:gd name="T22" fmla="*/ 22 w 22"/>
              <a:gd name="T23" fmla="*/ 13 h 27"/>
              <a:gd name="T24" fmla="*/ 22 w 22"/>
              <a:gd name="T25" fmla="*/ 13 h 27"/>
              <a:gd name="T26" fmla="*/ 22 w 22"/>
              <a:gd name="T27" fmla="*/ 18 h 27"/>
              <a:gd name="T28" fmla="*/ 22 w 22"/>
              <a:gd name="T29" fmla="*/ 18 h 27"/>
              <a:gd name="T30" fmla="*/ 22 w 22"/>
              <a:gd name="T31" fmla="*/ 18 h 27"/>
              <a:gd name="T32" fmla="*/ 22 w 22"/>
              <a:gd name="T33" fmla="*/ 18 h 27"/>
              <a:gd name="T34" fmla="*/ 22 w 22"/>
              <a:gd name="T35" fmla="*/ 22 h 27"/>
              <a:gd name="T36" fmla="*/ 18 w 22"/>
              <a:gd name="T37" fmla="*/ 27 h 27"/>
              <a:gd name="T38" fmla="*/ 18 w 22"/>
              <a:gd name="T39" fmla="*/ 27 h 27"/>
              <a:gd name="T40" fmla="*/ 18 w 22"/>
              <a:gd name="T41" fmla="*/ 27 h 27"/>
              <a:gd name="T42" fmla="*/ 13 w 22"/>
              <a:gd name="T43" fmla="*/ 27 h 27"/>
              <a:gd name="T44" fmla="*/ 9 w 22"/>
              <a:gd name="T45" fmla="*/ 27 h 27"/>
              <a:gd name="T46" fmla="*/ 4 w 22"/>
              <a:gd name="T47" fmla="*/ 22 h 27"/>
              <a:gd name="T48" fmla="*/ 4 w 22"/>
              <a:gd name="T49" fmla="*/ 22 h 27"/>
              <a:gd name="T50" fmla="*/ 4 w 22"/>
              <a:gd name="T51" fmla="*/ 18 h 27"/>
              <a:gd name="T52" fmla="*/ 0 w 22"/>
              <a:gd name="T53" fmla="*/ 18 h 27"/>
              <a:gd name="T54" fmla="*/ 0 w 22"/>
              <a:gd name="T55" fmla="*/ 18 h 27"/>
              <a:gd name="T56" fmla="*/ 0 w 22"/>
              <a:gd name="T57" fmla="*/ 13 h 27"/>
              <a:gd name="T58" fmla="*/ 0 w 22"/>
              <a:gd name="T59" fmla="*/ 13 h 27"/>
              <a:gd name="T60" fmla="*/ 0 w 22"/>
              <a:gd name="T61" fmla="*/ 13 h 27"/>
              <a:gd name="T62" fmla="*/ 4 w 22"/>
              <a:gd name="T63" fmla="*/ 9 h 27"/>
              <a:gd name="T64" fmla="*/ 4 w 22"/>
              <a:gd name="T65" fmla="*/ 4 h 27"/>
              <a:gd name="T66" fmla="*/ 9 w 22"/>
              <a:gd name="T67" fmla="*/ 4 h 27"/>
              <a:gd name="T68" fmla="*/ 9 w 22"/>
              <a:gd name="T69" fmla="*/ 0 h 27"/>
              <a:gd name="T70" fmla="*/ 13 w 22"/>
              <a:gd name="T71" fmla="*/ 0 h 27"/>
              <a:gd name="T72" fmla="*/ 13 w 22"/>
              <a:gd name="T73" fmla="*/ 0 h 27"/>
              <a:gd name="T74" fmla="*/ 13 w 22"/>
              <a:gd name="T75" fmla="*/ 0 h 27"/>
              <a:gd name="T76" fmla="*/ 18 w 22"/>
              <a:gd name="T7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 h="27">
                <a:moveTo>
                  <a:pt x="18" y="0"/>
                </a:moveTo>
                <a:lnTo>
                  <a:pt x="18" y="0"/>
                </a:lnTo>
                <a:lnTo>
                  <a:pt x="18" y="4"/>
                </a:lnTo>
                <a:lnTo>
                  <a:pt x="22" y="4"/>
                </a:lnTo>
                <a:lnTo>
                  <a:pt x="22" y="4"/>
                </a:lnTo>
                <a:lnTo>
                  <a:pt x="22" y="4"/>
                </a:lnTo>
                <a:lnTo>
                  <a:pt x="22" y="4"/>
                </a:lnTo>
                <a:lnTo>
                  <a:pt x="22" y="4"/>
                </a:lnTo>
                <a:lnTo>
                  <a:pt x="22" y="9"/>
                </a:lnTo>
                <a:lnTo>
                  <a:pt x="22" y="9"/>
                </a:lnTo>
                <a:lnTo>
                  <a:pt x="22" y="9"/>
                </a:lnTo>
                <a:lnTo>
                  <a:pt x="22" y="13"/>
                </a:lnTo>
                <a:lnTo>
                  <a:pt x="22" y="13"/>
                </a:lnTo>
                <a:lnTo>
                  <a:pt x="22" y="18"/>
                </a:lnTo>
                <a:lnTo>
                  <a:pt x="22" y="18"/>
                </a:lnTo>
                <a:lnTo>
                  <a:pt x="22" y="18"/>
                </a:lnTo>
                <a:lnTo>
                  <a:pt x="22" y="18"/>
                </a:lnTo>
                <a:lnTo>
                  <a:pt x="22" y="22"/>
                </a:lnTo>
                <a:lnTo>
                  <a:pt x="18" y="27"/>
                </a:lnTo>
                <a:lnTo>
                  <a:pt x="18" y="27"/>
                </a:lnTo>
                <a:lnTo>
                  <a:pt x="18" y="27"/>
                </a:lnTo>
                <a:lnTo>
                  <a:pt x="13" y="27"/>
                </a:lnTo>
                <a:lnTo>
                  <a:pt x="9" y="27"/>
                </a:lnTo>
                <a:lnTo>
                  <a:pt x="4" y="22"/>
                </a:lnTo>
                <a:lnTo>
                  <a:pt x="4" y="22"/>
                </a:lnTo>
                <a:lnTo>
                  <a:pt x="4" y="18"/>
                </a:lnTo>
                <a:lnTo>
                  <a:pt x="0" y="18"/>
                </a:lnTo>
                <a:lnTo>
                  <a:pt x="0" y="18"/>
                </a:lnTo>
                <a:lnTo>
                  <a:pt x="0" y="13"/>
                </a:lnTo>
                <a:lnTo>
                  <a:pt x="0" y="13"/>
                </a:lnTo>
                <a:lnTo>
                  <a:pt x="0" y="13"/>
                </a:lnTo>
                <a:lnTo>
                  <a:pt x="4" y="9"/>
                </a:lnTo>
                <a:lnTo>
                  <a:pt x="4" y="4"/>
                </a:lnTo>
                <a:lnTo>
                  <a:pt x="9" y="4"/>
                </a:lnTo>
                <a:lnTo>
                  <a:pt x="9" y="0"/>
                </a:lnTo>
                <a:lnTo>
                  <a:pt x="13" y="0"/>
                </a:lnTo>
                <a:lnTo>
                  <a:pt x="13" y="0"/>
                </a:lnTo>
                <a:lnTo>
                  <a:pt x="13" y="0"/>
                </a:lnTo>
                <a:lnTo>
                  <a:pt x="18"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0" name="Freeform 156">
            <a:extLst>
              <a:ext uri="{FF2B5EF4-FFF2-40B4-BE49-F238E27FC236}">
                <a16:creationId xmlns:a16="http://schemas.microsoft.com/office/drawing/2014/main" id="{0004CB38-D8D4-A244-9C68-FA9332409F55}"/>
              </a:ext>
            </a:extLst>
          </p:cNvPr>
          <p:cNvSpPr>
            <a:spLocks/>
          </p:cNvSpPr>
          <p:nvPr/>
        </p:nvSpPr>
        <p:spPr bwMode="auto">
          <a:xfrm>
            <a:off x="6850029" y="2530612"/>
            <a:ext cx="249671" cy="231347"/>
          </a:xfrm>
          <a:custGeom>
            <a:avLst/>
            <a:gdLst>
              <a:gd name="T0" fmla="*/ 104 w 104"/>
              <a:gd name="T1" fmla="*/ 4 h 95"/>
              <a:gd name="T2" fmla="*/ 95 w 104"/>
              <a:gd name="T3" fmla="*/ 9 h 95"/>
              <a:gd name="T4" fmla="*/ 91 w 104"/>
              <a:gd name="T5" fmla="*/ 13 h 95"/>
              <a:gd name="T6" fmla="*/ 86 w 104"/>
              <a:gd name="T7" fmla="*/ 18 h 95"/>
              <a:gd name="T8" fmla="*/ 86 w 104"/>
              <a:gd name="T9" fmla="*/ 22 h 95"/>
              <a:gd name="T10" fmla="*/ 91 w 104"/>
              <a:gd name="T11" fmla="*/ 31 h 95"/>
              <a:gd name="T12" fmla="*/ 91 w 104"/>
              <a:gd name="T13" fmla="*/ 36 h 95"/>
              <a:gd name="T14" fmla="*/ 91 w 104"/>
              <a:gd name="T15" fmla="*/ 45 h 95"/>
              <a:gd name="T16" fmla="*/ 86 w 104"/>
              <a:gd name="T17" fmla="*/ 54 h 95"/>
              <a:gd name="T18" fmla="*/ 73 w 104"/>
              <a:gd name="T19" fmla="*/ 58 h 95"/>
              <a:gd name="T20" fmla="*/ 59 w 104"/>
              <a:gd name="T21" fmla="*/ 67 h 95"/>
              <a:gd name="T22" fmla="*/ 50 w 104"/>
              <a:gd name="T23" fmla="*/ 77 h 95"/>
              <a:gd name="T24" fmla="*/ 36 w 104"/>
              <a:gd name="T25" fmla="*/ 86 h 95"/>
              <a:gd name="T26" fmla="*/ 27 w 104"/>
              <a:gd name="T27" fmla="*/ 90 h 95"/>
              <a:gd name="T28" fmla="*/ 18 w 104"/>
              <a:gd name="T29" fmla="*/ 90 h 95"/>
              <a:gd name="T30" fmla="*/ 9 w 104"/>
              <a:gd name="T31" fmla="*/ 90 h 95"/>
              <a:gd name="T32" fmla="*/ 5 w 104"/>
              <a:gd name="T33" fmla="*/ 86 h 95"/>
              <a:gd name="T34" fmla="*/ 9 w 104"/>
              <a:gd name="T35" fmla="*/ 81 h 95"/>
              <a:gd name="T36" fmla="*/ 9 w 104"/>
              <a:gd name="T37" fmla="*/ 81 h 95"/>
              <a:gd name="T38" fmla="*/ 5 w 104"/>
              <a:gd name="T39" fmla="*/ 77 h 95"/>
              <a:gd name="T40" fmla="*/ 5 w 104"/>
              <a:gd name="T41" fmla="*/ 72 h 95"/>
              <a:gd name="T42" fmla="*/ 9 w 104"/>
              <a:gd name="T43" fmla="*/ 72 h 95"/>
              <a:gd name="T44" fmla="*/ 9 w 104"/>
              <a:gd name="T45" fmla="*/ 67 h 95"/>
              <a:gd name="T46" fmla="*/ 9 w 104"/>
              <a:gd name="T47" fmla="*/ 67 h 95"/>
              <a:gd name="T48" fmla="*/ 9 w 104"/>
              <a:gd name="T49" fmla="*/ 67 h 95"/>
              <a:gd name="T50" fmla="*/ 9 w 104"/>
              <a:gd name="T51" fmla="*/ 63 h 95"/>
              <a:gd name="T52" fmla="*/ 14 w 104"/>
              <a:gd name="T53" fmla="*/ 63 h 95"/>
              <a:gd name="T54" fmla="*/ 14 w 104"/>
              <a:gd name="T55" fmla="*/ 63 h 95"/>
              <a:gd name="T56" fmla="*/ 14 w 104"/>
              <a:gd name="T57" fmla="*/ 63 h 95"/>
              <a:gd name="T58" fmla="*/ 18 w 104"/>
              <a:gd name="T59" fmla="*/ 58 h 95"/>
              <a:gd name="T60" fmla="*/ 14 w 104"/>
              <a:gd name="T61" fmla="*/ 54 h 95"/>
              <a:gd name="T62" fmla="*/ 14 w 104"/>
              <a:gd name="T63" fmla="*/ 49 h 95"/>
              <a:gd name="T64" fmla="*/ 9 w 104"/>
              <a:gd name="T65" fmla="*/ 49 h 95"/>
              <a:gd name="T66" fmla="*/ 5 w 104"/>
              <a:gd name="T67" fmla="*/ 49 h 95"/>
              <a:gd name="T68" fmla="*/ 5 w 104"/>
              <a:gd name="T69" fmla="*/ 40 h 95"/>
              <a:gd name="T70" fmla="*/ 5 w 104"/>
              <a:gd name="T71" fmla="*/ 36 h 95"/>
              <a:gd name="T72" fmla="*/ 0 w 104"/>
              <a:gd name="T73" fmla="*/ 27 h 95"/>
              <a:gd name="T74" fmla="*/ 5 w 104"/>
              <a:gd name="T75" fmla="*/ 27 h 95"/>
              <a:gd name="T76" fmla="*/ 9 w 104"/>
              <a:gd name="T77" fmla="*/ 22 h 95"/>
              <a:gd name="T78" fmla="*/ 9 w 104"/>
              <a:gd name="T79" fmla="*/ 22 h 95"/>
              <a:gd name="T80" fmla="*/ 14 w 104"/>
              <a:gd name="T81" fmla="*/ 18 h 95"/>
              <a:gd name="T82" fmla="*/ 9 w 104"/>
              <a:gd name="T83" fmla="*/ 13 h 95"/>
              <a:gd name="T84" fmla="*/ 14 w 104"/>
              <a:gd name="T85" fmla="*/ 9 h 95"/>
              <a:gd name="T86" fmla="*/ 18 w 104"/>
              <a:gd name="T87" fmla="*/ 9 h 95"/>
              <a:gd name="T88" fmla="*/ 23 w 104"/>
              <a:gd name="T89" fmla="*/ 13 h 95"/>
              <a:gd name="T90" fmla="*/ 27 w 104"/>
              <a:gd name="T91" fmla="*/ 9 h 95"/>
              <a:gd name="T92" fmla="*/ 36 w 104"/>
              <a:gd name="T93" fmla="*/ 9 h 95"/>
              <a:gd name="T94" fmla="*/ 41 w 104"/>
              <a:gd name="T95" fmla="*/ 9 h 95"/>
              <a:gd name="T96" fmla="*/ 45 w 104"/>
              <a:gd name="T97" fmla="*/ 9 h 95"/>
              <a:gd name="T98" fmla="*/ 54 w 104"/>
              <a:gd name="T99" fmla="*/ 9 h 95"/>
              <a:gd name="T100" fmla="*/ 64 w 104"/>
              <a:gd name="T101" fmla="*/ 9 h 95"/>
              <a:gd name="T102" fmla="*/ 77 w 104"/>
              <a:gd name="T103" fmla="*/ 4 h 95"/>
              <a:gd name="T104" fmla="*/ 86 w 104"/>
              <a:gd name="T105" fmla="*/ 4 h 95"/>
              <a:gd name="T106" fmla="*/ 91 w 104"/>
              <a:gd name="T107" fmla="*/ 0 h 95"/>
              <a:gd name="T108" fmla="*/ 100 w 104"/>
              <a:gd name="T109" fmla="*/ 0 h 95"/>
              <a:gd name="T110" fmla="*/ 100 w 104"/>
              <a:gd name="T111" fmla="*/ 0 h 95"/>
              <a:gd name="T112" fmla="*/ 104 w 104"/>
              <a:gd name="T113" fmla="*/ 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 h="95">
                <a:moveTo>
                  <a:pt x="104" y="4"/>
                </a:moveTo>
                <a:lnTo>
                  <a:pt x="104" y="4"/>
                </a:lnTo>
                <a:lnTo>
                  <a:pt x="104" y="4"/>
                </a:lnTo>
                <a:lnTo>
                  <a:pt x="100" y="4"/>
                </a:lnTo>
                <a:lnTo>
                  <a:pt x="100" y="9"/>
                </a:lnTo>
                <a:lnTo>
                  <a:pt x="95" y="9"/>
                </a:lnTo>
                <a:lnTo>
                  <a:pt x="95" y="13"/>
                </a:lnTo>
                <a:lnTo>
                  <a:pt x="91" y="13"/>
                </a:lnTo>
                <a:lnTo>
                  <a:pt x="91" y="13"/>
                </a:lnTo>
                <a:lnTo>
                  <a:pt x="86" y="13"/>
                </a:lnTo>
                <a:lnTo>
                  <a:pt x="86" y="18"/>
                </a:lnTo>
                <a:lnTo>
                  <a:pt x="86" y="18"/>
                </a:lnTo>
                <a:lnTo>
                  <a:pt x="86" y="18"/>
                </a:lnTo>
                <a:lnTo>
                  <a:pt x="86" y="22"/>
                </a:lnTo>
                <a:lnTo>
                  <a:pt x="86" y="22"/>
                </a:lnTo>
                <a:lnTo>
                  <a:pt x="91" y="27"/>
                </a:lnTo>
                <a:lnTo>
                  <a:pt x="91" y="27"/>
                </a:lnTo>
                <a:lnTo>
                  <a:pt x="91" y="31"/>
                </a:lnTo>
                <a:lnTo>
                  <a:pt x="91" y="31"/>
                </a:lnTo>
                <a:lnTo>
                  <a:pt x="91" y="36"/>
                </a:lnTo>
                <a:lnTo>
                  <a:pt x="91" y="36"/>
                </a:lnTo>
                <a:lnTo>
                  <a:pt x="91" y="40"/>
                </a:lnTo>
                <a:lnTo>
                  <a:pt x="91" y="45"/>
                </a:lnTo>
                <a:lnTo>
                  <a:pt x="91" y="45"/>
                </a:lnTo>
                <a:lnTo>
                  <a:pt x="91" y="49"/>
                </a:lnTo>
                <a:lnTo>
                  <a:pt x="86" y="54"/>
                </a:lnTo>
                <a:lnTo>
                  <a:pt x="86" y="54"/>
                </a:lnTo>
                <a:lnTo>
                  <a:pt x="82" y="54"/>
                </a:lnTo>
                <a:lnTo>
                  <a:pt x="77" y="58"/>
                </a:lnTo>
                <a:lnTo>
                  <a:pt x="73" y="58"/>
                </a:lnTo>
                <a:lnTo>
                  <a:pt x="68" y="63"/>
                </a:lnTo>
                <a:lnTo>
                  <a:pt x="64" y="67"/>
                </a:lnTo>
                <a:lnTo>
                  <a:pt x="59" y="67"/>
                </a:lnTo>
                <a:lnTo>
                  <a:pt x="59" y="72"/>
                </a:lnTo>
                <a:lnTo>
                  <a:pt x="54" y="72"/>
                </a:lnTo>
                <a:lnTo>
                  <a:pt x="50" y="77"/>
                </a:lnTo>
                <a:lnTo>
                  <a:pt x="45" y="77"/>
                </a:lnTo>
                <a:lnTo>
                  <a:pt x="41" y="81"/>
                </a:lnTo>
                <a:lnTo>
                  <a:pt x="36" y="86"/>
                </a:lnTo>
                <a:lnTo>
                  <a:pt x="36" y="86"/>
                </a:lnTo>
                <a:lnTo>
                  <a:pt x="32" y="90"/>
                </a:lnTo>
                <a:lnTo>
                  <a:pt x="27" y="90"/>
                </a:lnTo>
                <a:lnTo>
                  <a:pt x="23" y="95"/>
                </a:lnTo>
                <a:lnTo>
                  <a:pt x="18" y="95"/>
                </a:lnTo>
                <a:lnTo>
                  <a:pt x="18" y="90"/>
                </a:lnTo>
                <a:lnTo>
                  <a:pt x="14" y="90"/>
                </a:lnTo>
                <a:lnTo>
                  <a:pt x="14" y="90"/>
                </a:lnTo>
                <a:lnTo>
                  <a:pt x="9" y="90"/>
                </a:lnTo>
                <a:lnTo>
                  <a:pt x="9" y="86"/>
                </a:lnTo>
                <a:lnTo>
                  <a:pt x="9" y="86"/>
                </a:lnTo>
                <a:lnTo>
                  <a:pt x="5" y="86"/>
                </a:lnTo>
                <a:lnTo>
                  <a:pt x="5" y="86"/>
                </a:lnTo>
                <a:lnTo>
                  <a:pt x="9" y="81"/>
                </a:lnTo>
                <a:lnTo>
                  <a:pt x="9" y="81"/>
                </a:lnTo>
                <a:lnTo>
                  <a:pt x="9" y="81"/>
                </a:lnTo>
                <a:lnTo>
                  <a:pt x="9" y="81"/>
                </a:lnTo>
                <a:lnTo>
                  <a:pt x="9" y="81"/>
                </a:lnTo>
                <a:lnTo>
                  <a:pt x="9" y="77"/>
                </a:lnTo>
                <a:lnTo>
                  <a:pt x="9" y="77"/>
                </a:lnTo>
                <a:lnTo>
                  <a:pt x="5" y="77"/>
                </a:lnTo>
                <a:lnTo>
                  <a:pt x="5" y="77"/>
                </a:lnTo>
                <a:lnTo>
                  <a:pt x="5" y="77"/>
                </a:lnTo>
                <a:lnTo>
                  <a:pt x="5" y="72"/>
                </a:lnTo>
                <a:lnTo>
                  <a:pt x="5" y="72"/>
                </a:lnTo>
                <a:lnTo>
                  <a:pt x="9" y="72"/>
                </a:lnTo>
                <a:lnTo>
                  <a:pt x="9" y="72"/>
                </a:lnTo>
                <a:lnTo>
                  <a:pt x="9" y="72"/>
                </a:lnTo>
                <a:lnTo>
                  <a:pt x="9" y="72"/>
                </a:lnTo>
                <a:lnTo>
                  <a:pt x="9" y="67"/>
                </a:lnTo>
                <a:lnTo>
                  <a:pt x="9" y="67"/>
                </a:lnTo>
                <a:lnTo>
                  <a:pt x="9" y="67"/>
                </a:lnTo>
                <a:lnTo>
                  <a:pt x="9" y="67"/>
                </a:lnTo>
                <a:lnTo>
                  <a:pt x="9" y="67"/>
                </a:lnTo>
                <a:lnTo>
                  <a:pt x="9" y="67"/>
                </a:lnTo>
                <a:lnTo>
                  <a:pt x="9" y="67"/>
                </a:lnTo>
                <a:lnTo>
                  <a:pt x="9" y="63"/>
                </a:lnTo>
                <a:lnTo>
                  <a:pt x="9" y="63"/>
                </a:lnTo>
                <a:lnTo>
                  <a:pt x="9" y="63"/>
                </a:lnTo>
                <a:lnTo>
                  <a:pt x="14" y="63"/>
                </a:lnTo>
                <a:lnTo>
                  <a:pt x="14" y="63"/>
                </a:lnTo>
                <a:lnTo>
                  <a:pt x="14" y="63"/>
                </a:lnTo>
                <a:lnTo>
                  <a:pt x="14" y="63"/>
                </a:lnTo>
                <a:lnTo>
                  <a:pt x="14" y="63"/>
                </a:lnTo>
                <a:lnTo>
                  <a:pt x="14" y="63"/>
                </a:lnTo>
                <a:lnTo>
                  <a:pt x="14" y="63"/>
                </a:lnTo>
                <a:lnTo>
                  <a:pt x="14" y="63"/>
                </a:lnTo>
                <a:lnTo>
                  <a:pt x="14" y="63"/>
                </a:lnTo>
                <a:lnTo>
                  <a:pt x="14" y="58"/>
                </a:lnTo>
                <a:lnTo>
                  <a:pt x="14" y="58"/>
                </a:lnTo>
                <a:lnTo>
                  <a:pt x="18" y="58"/>
                </a:lnTo>
                <a:lnTo>
                  <a:pt x="14" y="54"/>
                </a:lnTo>
                <a:lnTo>
                  <a:pt x="14" y="54"/>
                </a:lnTo>
                <a:lnTo>
                  <a:pt x="14" y="54"/>
                </a:lnTo>
                <a:lnTo>
                  <a:pt x="14" y="54"/>
                </a:lnTo>
                <a:lnTo>
                  <a:pt x="14" y="54"/>
                </a:lnTo>
                <a:lnTo>
                  <a:pt x="14" y="49"/>
                </a:lnTo>
                <a:lnTo>
                  <a:pt x="14" y="49"/>
                </a:lnTo>
                <a:lnTo>
                  <a:pt x="14" y="49"/>
                </a:lnTo>
                <a:lnTo>
                  <a:pt x="9" y="49"/>
                </a:lnTo>
                <a:lnTo>
                  <a:pt x="9" y="49"/>
                </a:lnTo>
                <a:lnTo>
                  <a:pt x="9" y="49"/>
                </a:lnTo>
                <a:lnTo>
                  <a:pt x="5" y="49"/>
                </a:lnTo>
                <a:lnTo>
                  <a:pt x="5" y="45"/>
                </a:lnTo>
                <a:lnTo>
                  <a:pt x="5" y="45"/>
                </a:lnTo>
                <a:lnTo>
                  <a:pt x="5" y="40"/>
                </a:lnTo>
                <a:lnTo>
                  <a:pt x="5" y="40"/>
                </a:lnTo>
                <a:lnTo>
                  <a:pt x="5" y="36"/>
                </a:lnTo>
                <a:lnTo>
                  <a:pt x="5" y="36"/>
                </a:lnTo>
                <a:lnTo>
                  <a:pt x="5" y="36"/>
                </a:lnTo>
                <a:lnTo>
                  <a:pt x="0" y="31"/>
                </a:lnTo>
                <a:lnTo>
                  <a:pt x="0" y="27"/>
                </a:lnTo>
                <a:lnTo>
                  <a:pt x="0" y="27"/>
                </a:lnTo>
                <a:lnTo>
                  <a:pt x="5" y="27"/>
                </a:lnTo>
                <a:lnTo>
                  <a:pt x="5" y="27"/>
                </a:lnTo>
                <a:lnTo>
                  <a:pt x="5" y="27"/>
                </a:lnTo>
                <a:lnTo>
                  <a:pt x="5" y="27"/>
                </a:lnTo>
                <a:lnTo>
                  <a:pt x="9" y="22"/>
                </a:lnTo>
                <a:lnTo>
                  <a:pt x="9" y="22"/>
                </a:lnTo>
                <a:lnTo>
                  <a:pt x="9" y="22"/>
                </a:lnTo>
                <a:lnTo>
                  <a:pt x="9" y="22"/>
                </a:lnTo>
                <a:lnTo>
                  <a:pt x="9" y="18"/>
                </a:lnTo>
                <a:lnTo>
                  <a:pt x="14" y="18"/>
                </a:lnTo>
                <a:lnTo>
                  <a:pt x="14" y="18"/>
                </a:lnTo>
                <a:lnTo>
                  <a:pt x="14" y="18"/>
                </a:lnTo>
                <a:lnTo>
                  <a:pt x="9" y="13"/>
                </a:lnTo>
                <a:lnTo>
                  <a:pt x="9" y="13"/>
                </a:lnTo>
                <a:lnTo>
                  <a:pt x="9" y="9"/>
                </a:lnTo>
                <a:lnTo>
                  <a:pt x="14" y="9"/>
                </a:lnTo>
                <a:lnTo>
                  <a:pt x="14" y="9"/>
                </a:lnTo>
                <a:lnTo>
                  <a:pt x="14" y="9"/>
                </a:lnTo>
                <a:lnTo>
                  <a:pt x="18" y="9"/>
                </a:lnTo>
                <a:lnTo>
                  <a:pt x="18" y="9"/>
                </a:lnTo>
                <a:lnTo>
                  <a:pt x="18" y="13"/>
                </a:lnTo>
                <a:lnTo>
                  <a:pt x="23" y="13"/>
                </a:lnTo>
                <a:lnTo>
                  <a:pt x="23" y="13"/>
                </a:lnTo>
                <a:lnTo>
                  <a:pt x="23" y="13"/>
                </a:lnTo>
                <a:lnTo>
                  <a:pt x="27" y="9"/>
                </a:lnTo>
                <a:lnTo>
                  <a:pt x="27" y="9"/>
                </a:lnTo>
                <a:lnTo>
                  <a:pt x="32" y="9"/>
                </a:lnTo>
                <a:lnTo>
                  <a:pt x="32" y="9"/>
                </a:lnTo>
                <a:lnTo>
                  <a:pt x="36" y="9"/>
                </a:lnTo>
                <a:lnTo>
                  <a:pt x="36" y="9"/>
                </a:lnTo>
                <a:lnTo>
                  <a:pt x="41" y="9"/>
                </a:lnTo>
                <a:lnTo>
                  <a:pt x="41" y="9"/>
                </a:lnTo>
                <a:lnTo>
                  <a:pt x="41" y="9"/>
                </a:lnTo>
                <a:lnTo>
                  <a:pt x="45" y="9"/>
                </a:lnTo>
                <a:lnTo>
                  <a:pt x="45" y="9"/>
                </a:lnTo>
                <a:lnTo>
                  <a:pt x="50" y="9"/>
                </a:lnTo>
                <a:lnTo>
                  <a:pt x="50" y="9"/>
                </a:lnTo>
                <a:lnTo>
                  <a:pt x="54" y="9"/>
                </a:lnTo>
                <a:lnTo>
                  <a:pt x="59" y="9"/>
                </a:lnTo>
                <a:lnTo>
                  <a:pt x="59" y="9"/>
                </a:lnTo>
                <a:lnTo>
                  <a:pt x="64" y="9"/>
                </a:lnTo>
                <a:lnTo>
                  <a:pt x="73" y="4"/>
                </a:lnTo>
                <a:lnTo>
                  <a:pt x="77" y="4"/>
                </a:lnTo>
                <a:lnTo>
                  <a:pt x="77" y="4"/>
                </a:lnTo>
                <a:lnTo>
                  <a:pt x="82" y="4"/>
                </a:lnTo>
                <a:lnTo>
                  <a:pt x="82" y="4"/>
                </a:lnTo>
                <a:lnTo>
                  <a:pt x="86" y="4"/>
                </a:lnTo>
                <a:lnTo>
                  <a:pt x="86" y="4"/>
                </a:lnTo>
                <a:lnTo>
                  <a:pt x="91" y="4"/>
                </a:lnTo>
                <a:lnTo>
                  <a:pt x="91" y="0"/>
                </a:lnTo>
                <a:lnTo>
                  <a:pt x="95" y="0"/>
                </a:lnTo>
                <a:lnTo>
                  <a:pt x="95" y="0"/>
                </a:lnTo>
                <a:lnTo>
                  <a:pt x="100" y="0"/>
                </a:lnTo>
                <a:lnTo>
                  <a:pt x="100" y="0"/>
                </a:lnTo>
                <a:lnTo>
                  <a:pt x="100" y="0"/>
                </a:lnTo>
                <a:lnTo>
                  <a:pt x="100" y="0"/>
                </a:lnTo>
                <a:lnTo>
                  <a:pt x="100" y="0"/>
                </a:lnTo>
                <a:lnTo>
                  <a:pt x="104" y="0"/>
                </a:lnTo>
                <a:lnTo>
                  <a:pt x="104"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1" name="Freeform 157">
            <a:extLst>
              <a:ext uri="{FF2B5EF4-FFF2-40B4-BE49-F238E27FC236}">
                <a16:creationId xmlns:a16="http://schemas.microsoft.com/office/drawing/2014/main" id="{EC0CCED6-BD55-354E-85DF-9E7156663370}"/>
              </a:ext>
            </a:extLst>
          </p:cNvPr>
          <p:cNvSpPr>
            <a:spLocks/>
          </p:cNvSpPr>
          <p:nvPr/>
        </p:nvSpPr>
        <p:spPr bwMode="auto">
          <a:xfrm>
            <a:off x="6004989" y="3168640"/>
            <a:ext cx="434524" cy="725696"/>
          </a:xfrm>
          <a:custGeom>
            <a:avLst/>
            <a:gdLst>
              <a:gd name="T0" fmla="*/ 181 w 181"/>
              <a:gd name="T1" fmla="*/ 145 h 298"/>
              <a:gd name="T2" fmla="*/ 163 w 181"/>
              <a:gd name="T3" fmla="*/ 145 h 298"/>
              <a:gd name="T4" fmla="*/ 163 w 181"/>
              <a:gd name="T5" fmla="*/ 154 h 298"/>
              <a:gd name="T6" fmla="*/ 158 w 181"/>
              <a:gd name="T7" fmla="*/ 163 h 298"/>
              <a:gd name="T8" fmla="*/ 154 w 181"/>
              <a:gd name="T9" fmla="*/ 167 h 298"/>
              <a:gd name="T10" fmla="*/ 154 w 181"/>
              <a:gd name="T11" fmla="*/ 172 h 298"/>
              <a:gd name="T12" fmla="*/ 154 w 181"/>
              <a:gd name="T13" fmla="*/ 176 h 298"/>
              <a:gd name="T14" fmla="*/ 149 w 181"/>
              <a:gd name="T15" fmla="*/ 181 h 298"/>
              <a:gd name="T16" fmla="*/ 149 w 181"/>
              <a:gd name="T17" fmla="*/ 185 h 298"/>
              <a:gd name="T18" fmla="*/ 149 w 181"/>
              <a:gd name="T19" fmla="*/ 194 h 298"/>
              <a:gd name="T20" fmla="*/ 144 w 181"/>
              <a:gd name="T21" fmla="*/ 203 h 298"/>
              <a:gd name="T22" fmla="*/ 149 w 181"/>
              <a:gd name="T23" fmla="*/ 203 h 298"/>
              <a:gd name="T24" fmla="*/ 154 w 181"/>
              <a:gd name="T25" fmla="*/ 212 h 298"/>
              <a:gd name="T26" fmla="*/ 158 w 181"/>
              <a:gd name="T27" fmla="*/ 221 h 298"/>
              <a:gd name="T28" fmla="*/ 158 w 181"/>
              <a:gd name="T29" fmla="*/ 226 h 298"/>
              <a:gd name="T30" fmla="*/ 163 w 181"/>
              <a:gd name="T31" fmla="*/ 235 h 298"/>
              <a:gd name="T32" fmla="*/ 154 w 181"/>
              <a:gd name="T33" fmla="*/ 235 h 298"/>
              <a:gd name="T34" fmla="*/ 149 w 181"/>
              <a:gd name="T35" fmla="*/ 240 h 298"/>
              <a:gd name="T36" fmla="*/ 140 w 181"/>
              <a:gd name="T37" fmla="*/ 240 h 298"/>
              <a:gd name="T38" fmla="*/ 140 w 181"/>
              <a:gd name="T39" fmla="*/ 249 h 298"/>
              <a:gd name="T40" fmla="*/ 135 w 181"/>
              <a:gd name="T41" fmla="*/ 253 h 298"/>
              <a:gd name="T42" fmla="*/ 126 w 181"/>
              <a:gd name="T43" fmla="*/ 262 h 298"/>
              <a:gd name="T44" fmla="*/ 122 w 181"/>
              <a:gd name="T45" fmla="*/ 267 h 298"/>
              <a:gd name="T46" fmla="*/ 108 w 181"/>
              <a:gd name="T47" fmla="*/ 271 h 298"/>
              <a:gd name="T48" fmla="*/ 95 w 181"/>
              <a:gd name="T49" fmla="*/ 271 h 298"/>
              <a:gd name="T50" fmla="*/ 95 w 181"/>
              <a:gd name="T51" fmla="*/ 276 h 298"/>
              <a:gd name="T52" fmla="*/ 95 w 181"/>
              <a:gd name="T53" fmla="*/ 280 h 298"/>
              <a:gd name="T54" fmla="*/ 90 w 181"/>
              <a:gd name="T55" fmla="*/ 289 h 298"/>
              <a:gd name="T56" fmla="*/ 72 w 181"/>
              <a:gd name="T57" fmla="*/ 289 h 298"/>
              <a:gd name="T58" fmla="*/ 63 w 181"/>
              <a:gd name="T59" fmla="*/ 294 h 298"/>
              <a:gd name="T60" fmla="*/ 59 w 181"/>
              <a:gd name="T61" fmla="*/ 298 h 298"/>
              <a:gd name="T62" fmla="*/ 54 w 181"/>
              <a:gd name="T63" fmla="*/ 294 h 298"/>
              <a:gd name="T64" fmla="*/ 45 w 181"/>
              <a:gd name="T65" fmla="*/ 298 h 298"/>
              <a:gd name="T66" fmla="*/ 36 w 181"/>
              <a:gd name="T67" fmla="*/ 298 h 298"/>
              <a:gd name="T68" fmla="*/ 36 w 181"/>
              <a:gd name="T69" fmla="*/ 294 h 298"/>
              <a:gd name="T70" fmla="*/ 27 w 181"/>
              <a:gd name="T71" fmla="*/ 276 h 298"/>
              <a:gd name="T72" fmla="*/ 18 w 181"/>
              <a:gd name="T73" fmla="*/ 271 h 298"/>
              <a:gd name="T74" fmla="*/ 9 w 181"/>
              <a:gd name="T75" fmla="*/ 262 h 298"/>
              <a:gd name="T76" fmla="*/ 13 w 181"/>
              <a:gd name="T77" fmla="*/ 253 h 298"/>
              <a:gd name="T78" fmla="*/ 27 w 181"/>
              <a:gd name="T79" fmla="*/ 253 h 298"/>
              <a:gd name="T80" fmla="*/ 32 w 181"/>
              <a:gd name="T81" fmla="*/ 249 h 298"/>
              <a:gd name="T82" fmla="*/ 27 w 181"/>
              <a:gd name="T83" fmla="*/ 230 h 298"/>
              <a:gd name="T84" fmla="*/ 27 w 181"/>
              <a:gd name="T85" fmla="*/ 221 h 298"/>
              <a:gd name="T86" fmla="*/ 22 w 181"/>
              <a:gd name="T87" fmla="*/ 212 h 298"/>
              <a:gd name="T88" fmla="*/ 18 w 181"/>
              <a:gd name="T89" fmla="*/ 199 h 298"/>
              <a:gd name="T90" fmla="*/ 4 w 181"/>
              <a:gd name="T91" fmla="*/ 185 h 298"/>
              <a:gd name="T92" fmla="*/ 0 w 181"/>
              <a:gd name="T93" fmla="*/ 167 h 298"/>
              <a:gd name="T94" fmla="*/ 27 w 181"/>
              <a:gd name="T95" fmla="*/ 126 h 298"/>
              <a:gd name="T96" fmla="*/ 36 w 181"/>
              <a:gd name="T97" fmla="*/ 86 h 298"/>
              <a:gd name="T98" fmla="*/ 41 w 181"/>
              <a:gd name="T99" fmla="*/ 59 h 298"/>
              <a:gd name="T100" fmla="*/ 32 w 181"/>
              <a:gd name="T101" fmla="*/ 50 h 298"/>
              <a:gd name="T102" fmla="*/ 27 w 181"/>
              <a:gd name="T103" fmla="*/ 36 h 298"/>
              <a:gd name="T104" fmla="*/ 32 w 181"/>
              <a:gd name="T105" fmla="*/ 4 h 298"/>
              <a:gd name="T106" fmla="*/ 68 w 181"/>
              <a:gd name="T107" fmla="*/ 18 h 298"/>
              <a:gd name="T108" fmla="*/ 113 w 181"/>
              <a:gd name="T109" fmla="*/ 41 h 298"/>
              <a:gd name="T110" fmla="*/ 154 w 181"/>
              <a:gd name="T111" fmla="*/ 63 h 298"/>
              <a:gd name="T112" fmla="*/ 176 w 181"/>
              <a:gd name="T113" fmla="*/ 90 h 298"/>
              <a:gd name="T114" fmla="*/ 181 w 181"/>
              <a:gd name="T115" fmla="*/ 13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1" h="298">
                <a:moveTo>
                  <a:pt x="181" y="145"/>
                </a:moveTo>
                <a:lnTo>
                  <a:pt x="181" y="145"/>
                </a:lnTo>
                <a:lnTo>
                  <a:pt x="181" y="145"/>
                </a:lnTo>
                <a:lnTo>
                  <a:pt x="181" y="145"/>
                </a:lnTo>
                <a:lnTo>
                  <a:pt x="181" y="145"/>
                </a:lnTo>
                <a:lnTo>
                  <a:pt x="176" y="145"/>
                </a:lnTo>
                <a:lnTo>
                  <a:pt x="172" y="145"/>
                </a:lnTo>
                <a:lnTo>
                  <a:pt x="172" y="145"/>
                </a:lnTo>
                <a:lnTo>
                  <a:pt x="167" y="145"/>
                </a:lnTo>
                <a:lnTo>
                  <a:pt x="163" y="145"/>
                </a:lnTo>
                <a:lnTo>
                  <a:pt x="163" y="149"/>
                </a:lnTo>
                <a:lnTo>
                  <a:pt x="163" y="149"/>
                </a:lnTo>
                <a:lnTo>
                  <a:pt x="163" y="154"/>
                </a:lnTo>
                <a:lnTo>
                  <a:pt x="163" y="154"/>
                </a:lnTo>
                <a:lnTo>
                  <a:pt x="163" y="154"/>
                </a:lnTo>
                <a:lnTo>
                  <a:pt x="163" y="158"/>
                </a:lnTo>
                <a:lnTo>
                  <a:pt x="158" y="158"/>
                </a:lnTo>
                <a:lnTo>
                  <a:pt x="158" y="158"/>
                </a:lnTo>
                <a:lnTo>
                  <a:pt x="158" y="163"/>
                </a:lnTo>
                <a:lnTo>
                  <a:pt x="158" y="163"/>
                </a:lnTo>
                <a:lnTo>
                  <a:pt x="158" y="163"/>
                </a:lnTo>
                <a:lnTo>
                  <a:pt x="158" y="163"/>
                </a:lnTo>
                <a:lnTo>
                  <a:pt x="158" y="163"/>
                </a:lnTo>
                <a:lnTo>
                  <a:pt x="154" y="167"/>
                </a:lnTo>
                <a:lnTo>
                  <a:pt x="154" y="167"/>
                </a:lnTo>
                <a:lnTo>
                  <a:pt x="154" y="167"/>
                </a:lnTo>
                <a:lnTo>
                  <a:pt x="154" y="167"/>
                </a:lnTo>
                <a:lnTo>
                  <a:pt x="154" y="167"/>
                </a:lnTo>
                <a:lnTo>
                  <a:pt x="154" y="167"/>
                </a:lnTo>
                <a:lnTo>
                  <a:pt x="154" y="172"/>
                </a:lnTo>
                <a:lnTo>
                  <a:pt x="154" y="172"/>
                </a:lnTo>
                <a:lnTo>
                  <a:pt x="154" y="172"/>
                </a:lnTo>
                <a:lnTo>
                  <a:pt x="154" y="172"/>
                </a:lnTo>
                <a:lnTo>
                  <a:pt x="154" y="176"/>
                </a:lnTo>
                <a:lnTo>
                  <a:pt x="154" y="176"/>
                </a:lnTo>
                <a:lnTo>
                  <a:pt x="154" y="176"/>
                </a:lnTo>
                <a:lnTo>
                  <a:pt x="154" y="176"/>
                </a:lnTo>
                <a:lnTo>
                  <a:pt x="149" y="176"/>
                </a:lnTo>
                <a:lnTo>
                  <a:pt x="149" y="176"/>
                </a:lnTo>
                <a:lnTo>
                  <a:pt x="149" y="181"/>
                </a:lnTo>
                <a:lnTo>
                  <a:pt x="149" y="181"/>
                </a:lnTo>
                <a:lnTo>
                  <a:pt x="149" y="181"/>
                </a:lnTo>
                <a:lnTo>
                  <a:pt x="149" y="181"/>
                </a:lnTo>
                <a:lnTo>
                  <a:pt x="149" y="185"/>
                </a:lnTo>
                <a:lnTo>
                  <a:pt x="149" y="185"/>
                </a:lnTo>
                <a:lnTo>
                  <a:pt x="149" y="190"/>
                </a:lnTo>
                <a:lnTo>
                  <a:pt x="149" y="190"/>
                </a:lnTo>
                <a:lnTo>
                  <a:pt x="149" y="190"/>
                </a:lnTo>
                <a:lnTo>
                  <a:pt x="149" y="190"/>
                </a:lnTo>
                <a:lnTo>
                  <a:pt x="149" y="194"/>
                </a:lnTo>
                <a:lnTo>
                  <a:pt x="144" y="194"/>
                </a:lnTo>
                <a:lnTo>
                  <a:pt x="144" y="194"/>
                </a:lnTo>
                <a:lnTo>
                  <a:pt x="144" y="199"/>
                </a:lnTo>
                <a:lnTo>
                  <a:pt x="144" y="199"/>
                </a:lnTo>
                <a:lnTo>
                  <a:pt x="144" y="203"/>
                </a:lnTo>
                <a:lnTo>
                  <a:pt x="144" y="203"/>
                </a:lnTo>
                <a:lnTo>
                  <a:pt x="144" y="203"/>
                </a:lnTo>
                <a:lnTo>
                  <a:pt x="144" y="203"/>
                </a:lnTo>
                <a:lnTo>
                  <a:pt x="149" y="203"/>
                </a:lnTo>
                <a:lnTo>
                  <a:pt x="149" y="203"/>
                </a:lnTo>
                <a:lnTo>
                  <a:pt x="154" y="203"/>
                </a:lnTo>
                <a:lnTo>
                  <a:pt x="154" y="203"/>
                </a:lnTo>
                <a:lnTo>
                  <a:pt x="154" y="208"/>
                </a:lnTo>
                <a:lnTo>
                  <a:pt x="154" y="208"/>
                </a:lnTo>
                <a:lnTo>
                  <a:pt x="154" y="212"/>
                </a:lnTo>
                <a:lnTo>
                  <a:pt x="154" y="212"/>
                </a:lnTo>
                <a:lnTo>
                  <a:pt x="154" y="212"/>
                </a:lnTo>
                <a:lnTo>
                  <a:pt x="158" y="212"/>
                </a:lnTo>
                <a:lnTo>
                  <a:pt x="158" y="217"/>
                </a:lnTo>
                <a:lnTo>
                  <a:pt x="158" y="221"/>
                </a:lnTo>
                <a:lnTo>
                  <a:pt x="158" y="221"/>
                </a:lnTo>
                <a:lnTo>
                  <a:pt x="158" y="226"/>
                </a:lnTo>
                <a:lnTo>
                  <a:pt x="158" y="226"/>
                </a:lnTo>
                <a:lnTo>
                  <a:pt x="158" y="226"/>
                </a:lnTo>
                <a:lnTo>
                  <a:pt x="158" y="226"/>
                </a:lnTo>
                <a:lnTo>
                  <a:pt x="163" y="226"/>
                </a:lnTo>
                <a:lnTo>
                  <a:pt x="163" y="226"/>
                </a:lnTo>
                <a:lnTo>
                  <a:pt x="163" y="230"/>
                </a:lnTo>
                <a:lnTo>
                  <a:pt x="163" y="230"/>
                </a:lnTo>
                <a:lnTo>
                  <a:pt x="163" y="235"/>
                </a:lnTo>
                <a:lnTo>
                  <a:pt x="163" y="235"/>
                </a:lnTo>
                <a:lnTo>
                  <a:pt x="163" y="235"/>
                </a:lnTo>
                <a:lnTo>
                  <a:pt x="158" y="235"/>
                </a:lnTo>
                <a:lnTo>
                  <a:pt x="158" y="235"/>
                </a:lnTo>
                <a:lnTo>
                  <a:pt x="154" y="235"/>
                </a:lnTo>
                <a:lnTo>
                  <a:pt x="154" y="235"/>
                </a:lnTo>
                <a:lnTo>
                  <a:pt x="149" y="235"/>
                </a:lnTo>
                <a:lnTo>
                  <a:pt x="149" y="235"/>
                </a:lnTo>
                <a:lnTo>
                  <a:pt x="149" y="240"/>
                </a:lnTo>
                <a:lnTo>
                  <a:pt x="149" y="240"/>
                </a:lnTo>
                <a:lnTo>
                  <a:pt x="149" y="240"/>
                </a:lnTo>
                <a:lnTo>
                  <a:pt x="149" y="240"/>
                </a:lnTo>
                <a:lnTo>
                  <a:pt x="144" y="240"/>
                </a:lnTo>
                <a:lnTo>
                  <a:pt x="144" y="240"/>
                </a:lnTo>
                <a:lnTo>
                  <a:pt x="140" y="240"/>
                </a:lnTo>
                <a:lnTo>
                  <a:pt x="140" y="244"/>
                </a:lnTo>
                <a:lnTo>
                  <a:pt x="140" y="244"/>
                </a:lnTo>
                <a:lnTo>
                  <a:pt x="140" y="244"/>
                </a:lnTo>
                <a:lnTo>
                  <a:pt x="140" y="244"/>
                </a:lnTo>
                <a:lnTo>
                  <a:pt x="140" y="249"/>
                </a:lnTo>
                <a:lnTo>
                  <a:pt x="140" y="249"/>
                </a:lnTo>
                <a:lnTo>
                  <a:pt x="140" y="249"/>
                </a:lnTo>
                <a:lnTo>
                  <a:pt x="140" y="249"/>
                </a:lnTo>
                <a:lnTo>
                  <a:pt x="140" y="249"/>
                </a:lnTo>
                <a:lnTo>
                  <a:pt x="135" y="253"/>
                </a:lnTo>
                <a:lnTo>
                  <a:pt x="135" y="253"/>
                </a:lnTo>
                <a:lnTo>
                  <a:pt x="135" y="253"/>
                </a:lnTo>
                <a:lnTo>
                  <a:pt x="131" y="258"/>
                </a:lnTo>
                <a:lnTo>
                  <a:pt x="131" y="258"/>
                </a:lnTo>
                <a:lnTo>
                  <a:pt x="126" y="262"/>
                </a:lnTo>
                <a:lnTo>
                  <a:pt x="126" y="262"/>
                </a:lnTo>
                <a:lnTo>
                  <a:pt x="122" y="267"/>
                </a:lnTo>
                <a:lnTo>
                  <a:pt x="122" y="267"/>
                </a:lnTo>
                <a:lnTo>
                  <a:pt x="122" y="267"/>
                </a:lnTo>
                <a:lnTo>
                  <a:pt x="122" y="267"/>
                </a:lnTo>
                <a:lnTo>
                  <a:pt x="117" y="271"/>
                </a:lnTo>
                <a:lnTo>
                  <a:pt x="113" y="271"/>
                </a:lnTo>
                <a:lnTo>
                  <a:pt x="113" y="271"/>
                </a:lnTo>
                <a:lnTo>
                  <a:pt x="108" y="271"/>
                </a:lnTo>
                <a:lnTo>
                  <a:pt x="108" y="271"/>
                </a:lnTo>
                <a:lnTo>
                  <a:pt x="104" y="271"/>
                </a:lnTo>
                <a:lnTo>
                  <a:pt x="104" y="271"/>
                </a:lnTo>
                <a:lnTo>
                  <a:pt x="99" y="271"/>
                </a:lnTo>
                <a:lnTo>
                  <a:pt x="95" y="271"/>
                </a:lnTo>
                <a:lnTo>
                  <a:pt x="95" y="271"/>
                </a:lnTo>
                <a:lnTo>
                  <a:pt x="95" y="276"/>
                </a:lnTo>
                <a:lnTo>
                  <a:pt x="95" y="276"/>
                </a:lnTo>
                <a:lnTo>
                  <a:pt x="95" y="276"/>
                </a:lnTo>
                <a:lnTo>
                  <a:pt x="95" y="276"/>
                </a:lnTo>
                <a:lnTo>
                  <a:pt x="95" y="276"/>
                </a:lnTo>
                <a:lnTo>
                  <a:pt x="99" y="280"/>
                </a:lnTo>
                <a:lnTo>
                  <a:pt x="95" y="280"/>
                </a:lnTo>
                <a:lnTo>
                  <a:pt x="95" y="280"/>
                </a:lnTo>
                <a:lnTo>
                  <a:pt x="95" y="280"/>
                </a:lnTo>
                <a:lnTo>
                  <a:pt x="95" y="280"/>
                </a:lnTo>
                <a:lnTo>
                  <a:pt x="95" y="285"/>
                </a:lnTo>
                <a:lnTo>
                  <a:pt x="90" y="285"/>
                </a:lnTo>
                <a:lnTo>
                  <a:pt x="90" y="285"/>
                </a:lnTo>
                <a:lnTo>
                  <a:pt x="90" y="289"/>
                </a:lnTo>
                <a:lnTo>
                  <a:pt x="90" y="289"/>
                </a:lnTo>
                <a:lnTo>
                  <a:pt x="86" y="289"/>
                </a:lnTo>
                <a:lnTo>
                  <a:pt x="86" y="289"/>
                </a:lnTo>
                <a:lnTo>
                  <a:pt x="81" y="289"/>
                </a:lnTo>
                <a:lnTo>
                  <a:pt x="77" y="289"/>
                </a:lnTo>
                <a:lnTo>
                  <a:pt x="72" y="289"/>
                </a:lnTo>
                <a:lnTo>
                  <a:pt x="72" y="289"/>
                </a:lnTo>
                <a:lnTo>
                  <a:pt x="68" y="294"/>
                </a:lnTo>
                <a:lnTo>
                  <a:pt x="68" y="294"/>
                </a:lnTo>
                <a:lnTo>
                  <a:pt x="68" y="294"/>
                </a:lnTo>
                <a:lnTo>
                  <a:pt x="63" y="294"/>
                </a:lnTo>
                <a:lnTo>
                  <a:pt x="63" y="298"/>
                </a:lnTo>
                <a:lnTo>
                  <a:pt x="63" y="298"/>
                </a:lnTo>
                <a:lnTo>
                  <a:pt x="59" y="298"/>
                </a:lnTo>
                <a:lnTo>
                  <a:pt x="59" y="298"/>
                </a:lnTo>
                <a:lnTo>
                  <a:pt x="59" y="298"/>
                </a:lnTo>
                <a:lnTo>
                  <a:pt x="54" y="298"/>
                </a:lnTo>
                <a:lnTo>
                  <a:pt x="54" y="294"/>
                </a:lnTo>
                <a:lnTo>
                  <a:pt x="54" y="294"/>
                </a:lnTo>
                <a:lnTo>
                  <a:pt x="54" y="294"/>
                </a:lnTo>
                <a:lnTo>
                  <a:pt x="54" y="294"/>
                </a:lnTo>
                <a:lnTo>
                  <a:pt x="50" y="294"/>
                </a:lnTo>
                <a:lnTo>
                  <a:pt x="50" y="294"/>
                </a:lnTo>
                <a:lnTo>
                  <a:pt x="50" y="298"/>
                </a:lnTo>
                <a:lnTo>
                  <a:pt x="45" y="298"/>
                </a:lnTo>
                <a:lnTo>
                  <a:pt x="45" y="298"/>
                </a:lnTo>
                <a:lnTo>
                  <a:pt x="41" y="298"/>
                </a:lnTo>
                <a:lnTo>
                  <a:pt x="41" y="298"/>
                </a:lnTo>
                <a:lnTo>
                  <a:pt x="36" y="298"/>
                </a:lnTo>
                <a:lnTo>
                  <a:pt x="36" y="298"/>
                </a:lnTo>
                <a:lnTo>
                  <a:pt x="36" y="298"/>
                </a:lnTo>
                <a:lnTo>
                  <a:pt x="36" y="298"/>
                </a:lnTo>
                <a:lnTo>
                  <a:pt x="36" y="298"/>
                </a:lnTo>
                <a:lnTo>
                  <a:pt x="36" y="294"/>
                </a:lnTo>
                <a:lnTo>
                  <a:pt x="36" y="294"/>
                </a:lnTo>
                <a:lnTo>
                  <a:pt x="36" y="294"/>
                </a:lnTo>
                <a:lnTo>
                  <a:pt x="32" y="294"/>
                </a:lnTo>
                <a:lnTo>
                  <a:pt x="32" y="289"/>
                </a:lnTo>
                <a:lnTo>
                  <a:pt x="32" y="285"/>
                </a:lnTo>
                <a:lnTo>
                  <a:pt x="27" y="280"/>
                </a:lnTo>
                <a:lnTo>
                  <a:pt x="27" y="276"/>
                </a:lnTo>
                <a:lnTo>
                  <a:pt x="22" y="276"/>
                </a:lnTo>
                <a:lnTo>
                  <a:pt x="22" y="276"/>
                </a:lnTo>
                <a:lnTo>
                  <a:pt x="22" y="276"/>
                </a:lnTo>
                <a:lnTo>
                  <a:pt x="22" y="276"/>
                </a:lnTo>
                <a:lnTo>
                  <a:pt x="18" y="271"/>
                </a:lnTo>
                <a:lnTo>
                  <a:pt x="13" y="267"/>
                </a:lnTo>
                <a:lnTo>
                  <a:pt x="13" y="267"/>
                </a:lnTo>
                <a:lnTo>
                  <a:pt x="13" y="262"/>
                </a:lnTo>
                <a:lnTo>
                  <a:pt x="9" y="262"/>
                </a:lnTo>
                <a:lnTo>
                  <a:pt x="9" y="262"/>
                </a:lnTo>
                <a:lnTo>
                  <a:pt x="9" y="258"/>
                </a:lnTo>
                <a:lnTo>
                  <a:pt x="9" y="258"/>
                </a:lnTo>
                <a:lnTo>
                  <a:pt x="9" y="253"/>
                </a:lnTo>
                <a:lnTo>
                  <a:pt x="13" y="253"/>
                </a:lnTo>
                <a:lnTo>
                  <a:pt x="13" y="253"/>
                </a:lnTo>
                <a:lnTo>
                  <a:pt x="18" y="253"/>
                </a:lnTo>
                <a:lnTo>
                  <a:pt x="22" y="253"/>
                </a:lnTo>
                <a:lnTo>
                  <a:pt x="27" y="253"/>
                </a:lnTo>
                <a:lnTo>
                  <a:pt x="27" y="253"/>
                </a:lnTo>
                <a:lnTo>
                  <a:pt x="27" y="253"/>
                </a:lnTo>
                <a:lnTo>
                  <a:pt x="32" y="253"/>
                </a:lnTo>
                <a:lnTo>
                  <a:pt x="36" y="253"/>
                </a:lnTo>
                <a:lnTo>
                  <a:pt x="36" y="253"/>
                </a:lnTo>
                <a:lnTo>
                  <a:pt x="36" y="253"/>
                </a:lnTo>
                <a:lnTo>
                  <a:pt x="32" y="249"/>
                </a:lnTo>
                <a:lnTo>
                  <a:pt x="32" y="249"/>
                </a:lnTo>
                <a:lnTo>
                  <a:pt x="27" y="244"/>
                </a:lnTo>
                <a:lnTo>
                  <a:pt x="27" y="240"/>
                </a:lnTo>
                <a:lnTo>
                  <a:pt x="27" y="235"/>
                </a:lnTo>
                <a:lnTo>
                  <a:pt x="27" y="230"/>
                </a:lnTo>
                <a:lnTo>
                  <a:pt x="27" y="230"/>
                </a:lnTo>
                <a:lnTo>
                  <a:pt x="27" y="226"/>
                </a:lnTo>
                <a:lnTo>
                  <a:pt x="27" y="226"/>
                </a:lnTo>
                <a:lnTo>
                  <a:pt x="27" y="221"/>
                </a:lnTo>
                <a:lnTo>
                  <a:pt x="27" y="221"/>
                </a:lnTo>
                <a:lnTo>
                  <a:pt x="27" y="217"/>
                </a:lnTo>
                <a:lnTo>
                  <a:pt x="27" y="217"/>
                </a:lnTo>
                <a:lnTo>
                  <a:pt x="22" y="212"/>
                </a:lnTo>
                <a:lnTo>
                  <a:pt x="22" y="212"/>
                </a:lnTo>
                <a:lnTo>
                  <a:pt x="22" y="212"/>
                </a:lnTo>
                <a:lnTo>
                  <a:pt x="22" y="208"/>
                </a:lnTo>
                <a:lnTo>
                  <a:pt x="22" y="203"/>
                </a:lnTo>
                <a:lnTo>
                  <a:pt x="18" y="203"/>
                </a:lnTo>
                <a:lnTo>
                  <a:pt x="18" y="199"/>
                </a:lnTo>
                <a:lnTo>
                  <a:pt x="18" y="199"/>
                </a:lnTo>
                <a:lnTo>
                  <a:pt x="18" y="194"/>
                </a:lnTo>
                <a:lnTo>
                  <a:pt x="13" y="194"/>
                </a:lnTo>
                <a:lnTo>
                  <a:pt x="9" y="194"/>
                </a:lnTo>
                <a:lnTo>
                  <a:pt x="4" y="190"/>
                </a:lnTo>
                <a:lnTo>
                  <a:pt x="4" y="185"/>
                </a:lnTo>
                <a:lnTo>
                  <a:pt x="0" y="185"/>
                </a:lnTo>
                <a:lnTo>
                  <a:pt x="0" y="176"/>
                </a:lnTo>
                <a:lnTo>
                  <a:pt x="0" y="172"/>
                </a:lnTo>
                <a:lnTo>
                  <a:pt x="0" y="167"/>
                </a:lnTo>
                <a:lnTo>
                  <a:pt x="0" y="167"/>
                </a:lnTo>
                <a:lnTo>
                  <a:pt x="4" y="158"/>
                </a:lnTo>
                <a:lnTo>
                  <a:pt x="9" y="149"/>
                </a:lnTo>
                <a:lnTo>
                  <a:pt x="13" y="145"/>
                </a:lnTo>
                <a:lnTo>
                  <a:pt x="18" y="136"/>
                </a:lnTo>
                <a:lnTo>
                  <a:pt x="27" y="126"/>
                </a:lnTo>
                <a:lnTo>
                  <a:pt x="32" y="122"/>
                </a:lnTo>
                <a:lnTo>
                  <a:pt x="32" y="113"/>
                </a:lnTo>
                <a:lnTo>
                  <a:pt x="36" y="104"/>
                </a:lnTo>
                <a:lnTo>
                  <a:pt x="36" y="95"/>
                </a:lnTo>
                <a:lnTo>
                  <a:pt x="36" y="86"/>
                </a:lnTo>
                <a:lnTo>
                  <a:pt x="36" y="81"/>
                </a:lnTo>
                <a:lnTo>
                  <a:pt x="36" y="77"/>
                </a:lnTo>
                <a:lnTo>
                  <a:pt x="36" y="68"/>
                </a:lnTo>
                <a:lnTo>
                  <a:pt x="36" y="68"/>
                </a:lnTo>
                <a:lnTo>
                  <a:pt x="41" y="59"/>
                </a:lnTo>
                <a:lnTo>
                  <a:pt x="41" y="59"/>
                </a:lnTo>
                <a:lnTo>
                  <a:pt x="41" y="59"/>
                </a:lnTo>
                <a:lnTo>
                  <a:pt x="36" y="54"/>
                </a:lnTo>
                <a:lnTo>
                  <a:pt x="32" y="50"/>
                </a:lnTo>
                <a:lnTo>
                  <a:pt x="32" y="50"/>
                </a:lnTo>
                <a:lnTo>
                  <a:pt x="36" y="45"/>
                </a:lnTo>
                <a:lnTo>
                  <a:pt x="27" y="41"/>
                </a:lnTo>
                <a:lnTo>
                  <a:pt x="27" y="36"/>
                </a:lnTo>
                <a:lnTo>
                  <a:pt x="27" y="36"/>
                </a:lnTo>
                <a:lnTo>
                  <a:pt x="27" y="36"/>
                </a:lnTo>
                <a:lnTo>
                  <a:pt x="27" y="27"/>
                </a:lnTo>
                <a:lnTo>
                  <a:pt x="22" y="18"/>
                </a:lnTo>
                <a:lnTo>
                  <a:pt x="22" y="9"/>
                </a:lnTo>
                <a:lnTo>
                  <a:pt x="27" y="4"/>
                </a:lnTo>
                <a:lnTo>
                  <a:pt x="32" y="4"/>
                </a:lnTo>
                <a:lnTo>
                  <a:pt x="41" y="0"/>
                </a:lnTo>
                <a:lnTo>
                  <a:pt x="45" y="4"/>
                </a:lnTo>
                <a:lnTo>
                  <a:pt x="54" y="9"/>
                </a:lnTo>
                <a:lnTo>
                  <a:pt x="63" y="13"/>
                </a:lnTo>
                <a:lnTo>
                  <a:pt x="68" y="18"/>
                </a:lnTo>
                <a:lnTo>
                  <a:pt x="77" y="23"/>
                </a:lnTo>
                <a:lnTo>
                  <a:pt x="86" y="27"/>
                </a:lnTo>
                <a:lnTo>
                  <a:pt x="95" y="32"/>
                </a:lnTo>
                <a:lnTo>
                  <a:pt x="104" y="36"/>
                </a:lnTo>
                <a:lnTo>
                  <a:pt x="113" y="41"/>
                </a:lnTo>
                <a:lnTo>
                  <a:pt x="117" y="45"/>
                </a:lnTo>
                <a:lnTo>
                  <a:pt x="126" y="50"/>
                </a:lnTo>
                <a:lnTo>
                  <a:pt x="135" y="54"/>
                </a:lnTo>
                <a:lnTo>
                  <a:pt x="144" y="59"/>
                </a:lnTo>
                <a:lnTo>
                  <a:pt x="154" y="63"/>
                </a:lnTo>
                <a:lnTo>
                  <a:pt x="163" y="63"/>
                </a:lnTo>
                <a:lnTo>
                  <a:pt x="167" y="68"/>
                </a:lnTo>
                <a:lnTo>
                  <a:pt x="176" y="72"/>
                </a:lnTo>
                <a:lnTo>
                  <a:pt x="176" y="81"/>
                </a:lnTo>
                <a:lnTo>
                  <a:pt x="176" y="90"/>
                </a:lnTo>
                <a:lnTo>
                  <a:pt x="176" y="99"/>
                </a:lnTo>
                <a:lnTo>
                  <a:pt x="176" y="108"/>
                </a:lnTo>
                <a:lnTo>
                  <a:pt x="181" y="117"/>
                </a:lnTo>
                <a:lnTo>
                  <a:pt x="181" y="126"/>
                </a:lnTo>
                <a:lnTo>
                  <a:pt x="181" y="131"/>
                </a:lnTo>
                <a:lnTo>
                  <a:pt x="181" y="140"/>
                </a:lnTo>
                <a:lnTo>
                  <a:pt x="181" y="14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2" name="Freeform 158">
            <a:extLst>
              <a:ext uri="{FF2B5EF4-FFF2-40B4-BE49-F238E27FC236}">
                <a16:creationId xmlns:a16="http://schemas.microsoft.com/office/drawing/2014/main" id="{8DB6B86A-4C78-0F43-93C8-B6E9A7CEFDA5}"/>
              </a:ext>
            </a:extLst>
          </p:cNvPr>
          <p:cNvSpPr>
            <a:spLocks/>
          </p:cNvSpPr>
          <p:nvPr/>
        </p:nvSpPr>
        <p:spPr bwMode="auto">
          <a:xfrm>
            <a:off x="5440829" y="3728741"/>
            <a:ext cx="76822" cy="231347"/>
          </a:xfrm>
          <a:custGeom>
            <a:avLst/>
            <a:gdLst>
              <a:gd name="T0" fmla="*/ 9 w 32"/>
              <a:gd name="T1" fmla="*/ 5 h 95"/>
              <a:gd name="T2" fmla="*/ 14 w 32"/>
              <a:gd name="T3" fmla="*/ 5 h 95"/>
              <a:gd name="T4" fmla="*/ 14 w 32"/>
              <a:gd name="T5" fmla="*/ 10 h 95"/>
              <a:gd name="T6" fmla="*/ 14 w 32"/>
              <a:gd name="T7" fmla="*/ 19 h 95"/>
              <a:gd name="T8" fmla="*/ 23 w 32"/>
              <a:gd name="T9" fmla="*/ 23 h 95"/>
              <a:gd name="T10" fmla="*/ 23 w 32"/>
              <a:gd name="T11" fmla="*/ 32 h 95"/>
              <a:gd name="T12" fmla="*/ 23 w 32"/>
              <a:gd name="T13" fmla="*/ 37 h 95"/>
              <a:gd name="T14" fmla="*/ 27 w 32"/>
              <a:gd name="T15" fmla="*/ 46 h 95"/>
              <a:gd name="T16" fmla="*/ 27 w 32"/>
              <a:gd name="T17" fmla="*/ 59 h 95"/>
              <a:gd name="T18" fmla="*/ 27 w 32"/>
              <a:gd name="T19" fmla="*/ 77 h 95"/>
              <a:gd name="T20" fmla="*/ 27 w 32"/>
              <a:gd name="T21" fmla="*/ 82 h 95"/>
              <a:gd name="T22" fmla="*/ 27 w 32"/>
              <a:gd name="T23" fmla="*/ 86 h 95"/>
              <a:gd name="T24" fmla="*/ 32 w 32"/>
              <a:gd name="T25" fmla="*/ 91 h 95"/>
              <a:gd name="T26" fmla="*/ 23 w 32"/>
              <a:gd name="T27" fmla="*/ 95 h 95"/>
              <a:gd name="T28" fmla="*/ 18 w 32"/>
              <a:gd name="T29" fmla="*/ 95 h 95"/>
              <a:gd name="T30" fmla="*/ 18 w 32"/>
              <a:gd name="T31" fmla="*/ 91 h 95"/>
              <a:gd name="T32" fmla="*/ 14 w 32"/>
              <a:gd name="T33" fmla="*/ 91 h 95"/>
              <a:gd name="T34" fmla="*/ 14 w 32"/>
              <a:gd name="T35" fmla="*/ 86 h 95"/>
              <a:gd name="T36" fmla="*/ 9 w 32"/>
              <a:gd name="T37" fmla="*/ 86 h 95"/>
              <a:gd name="T38" fmla="*/ 9 w 32"/>
              <a:gd name="T39" fmla="*/ 82 h 95"/>
              <a:gd name="T40" fmla="*/ 9 w 32"/>
              <a:gd name="T41" fmla="*/ 77 h 95"/>
              <a:gd name="T42" fmla="*/ 9 w 32"/>
              <a:gd name="T43" fmla="*/ 77 h 95"/>
              <a:gd name="T44" fmla="*/ 9 w 32"/>
              <a:gd name="T45" fmla="*/ 73 h 95"/>
              <a:gd name="T46" fmla="*/ 9 w 32"/>
              <a:gd name="T47" fmla="*/ 68 h 95"/>
              <a:gd name="T48" fmla="*/ 9 w 32"/>
              <a:gd name="T49" fmla="*/ 55 h 95"/>
              <a:gd name="T50" fmla="*/ 14 w 32"/>
              <a:gd name="T51" fmla="*/ 55 h 95"/>
              <a:gd name="T52" fmla="*/ 9 w 32"/>
              <a:gd name="T53" fmla="*/ 50 h 95"/>
              <a:gd name="T54" fmla="*/ 9 w 32"/>
              <a:gd name="T55" fmla="*/ 46 h 95"/>
              <a:gd name="T56" fmla="*/ 9 w 32"/>
              <a:gd name="T57" fmla="*/ 41 h 95"/>
              <a:gd name="T58" fmla="*/ 9 w 32"/>
              <a:gd name="T59" fmla="*/ 37 h 95"/>
              <a:gd name="T60" fmla="*/ 9 w 32"/>
              <a:gd name="T61" fmla="*/ 32 h 95"/>
              <a:gd name="T62" fmla="*/ 5 w 32"/>
              <a:gd name="T63" fmla="*/ 32 h 95"/>
              <a:gd name="T64" fmla="*/ 5 w 32"/>
              <a:gd name="T65" fmla="*/ 32 h 95"/>
              <a:gd name="T66" fmla="*/ 5 w 32"/>
              <a:gd name="T67" fmla="*/ 32 h 95"/>
              <a:gd name="T68" fmla="*/ 5 w 32"/>
              <a:gd name="T69" fmla="*/ 28 h 95"/>
              <a:gd name="T70" fmla="*/ 5 w 32"/>
              <a:gd name="T71" fmla="*/ 28 h 95"/>
              <a:gd name="T72" fmla="*/ 5 w 32"/>
              <a:gd name="T73" fmla="*/ 28 h 95"/>
              <a:gd name="T74" fmla="*/ 5 w 32"/>
              <a:gd name="T75" fmla="*/ 19 h 95"/>
              <a:gd name="T76" fmla="*/ 5 w 32"/>
              <a:gd name="T77" fmla="*/ 14 h 95"/>
              <a:gd name="T78" fmla="*/ 0 w 32"/>
              <a:gd name="T79" fmla="*/ 14 h 95"/>
              <a:gd name="T80" fmla="*/ 0 w 32"/>
              <a:gd name="T81" fmla="*/ 10 h 95"/>
              <a:gd name="T82" fmla="*/ 0 w 32"/>
              <a:gd name="T83" fmla="*/ 5 h 95"/>
              <a:gd name="T84" fmla="*/ 5 w 32"/>
              <a:gd name="T85"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 h="95">
                <a:moveTo>
                  <a:pt x="9" y="5"/>
                </a:moveTo>
                <a:lnTo>
                  <a:pt x="9" y="5"/>
                </a:lnTo>
                <a:lnTo>
                  <a:pt x="9" y="5"/>
                </a:lnTo>
                <a:lnTo>
                  <a:pt x="9" y="5"/>
                </a:lnTo>
                <a:lnTo>
                  <a:pt x="9" y="5"/>
                </a:lnTo>
                <a:lnTo>
                  <a:pt x="14" y="5"/>
                </a:lnTo>
                <a:lnTo>
                  <a:pt x="14" y="5"/>
                </a:lnTo>
                <a:lnTo>
                  <a:pt x="14" y="10"/>
                </a:lnTo>
                <a:lnTo>
                  <a:pt x="14" y="10"/>
                </a:lnTo>
                <a:lnTo>
                  <a:pt x="14" y="14"/>
                </a:lnTo>
                <a:lnTo>
                  <a:pt x="14" y="14"/>
                </a:lnTo>
                <a:lnTo>
                  <a:pt x="14" y="19"/>
                </a:lnTo>
                <a:lnTo>
                  <a:pt x="18" y="19"/>
                </a:lnTo>
                <a:lnTo>
                  <a:pt x="23" y="23"/>
                </a:lnTo>
                <a:lnTo>
                  <a:pt x="23" y="23"/>
                </a:lnTo>
                <a:lnTo>
                  <a:pt x="23" y="23"/>
                </a:lnTo>
                <a:lnTo>
                  <a:pt x="23" y="28"/>
                </a:lnTo>
                <a:lnTo>
                  <a:pt x="23" y="32"/>
                </a:lnTo>
                <a:lnTo>
                  <a:pt x="23" y="32"/>
                </a:lnTo>
                <a:lnTo>
                  <a:pt x="23" y="37"/>
                </a:lnTo>
                <a:lnTo>
                  <a:pt x="23" y="37"/>
                </a:lnTo>
                <a:lnTo>
                  <a:pt x="27" y="41"/>
                </a:lnTo>
                <a:lnTo>
                  <a:pt x="27" y="41"/>
                </a:lnTo>
                <a:lnTo>
                  <a:pt x="27" y="46"/>
                </a:lnTo>
                <a:lnTo>
                  <a:pt x="27" y="50"/>
                </a:lnTo>
                <a:lnTo>
                  <a:pt x="27" y="55"/>
                </a:lnTo>
                <a:lnTo>
                  <a:pt x="27" y="59"/>
                </a:lnTo>
                <a:lnTo>
                  <a:pt x="27" y="64"/>
                </a:lnTo>
                <a:lnTo>
                  <a:pt x="27" y="73"/>
                </a:lnTo>
                <a:lnTo>
                  <a:pt x="27" y="77"/>
                </a:lnTo>
                <a:lnTo>
                  <a:pt x="27" y="77"/>
                </a:lnTo>
                <a:lnTo>
                  <a:pt x="27" y="82"/>
                </a:lnTo>
                <a:lnTo>
                  <a:pt x="27" y="82"/>
                </a:lnTo>
                <a:lnTo>
                  <a:pt x="27" y="86"/>
                </a:lnTo>
                <a:lnTo>
                  <a:pt x="27" y="86"/>
                </a:lnTo>
                <a:lnTo>
                  <a:pt x="27" y="86"/>
                </a:lnTo>
                <a:lnTo>
                  <a:pt x="27" y="86"/>
                </a:lnTo>
                <a:lnTo>
                  <a:pt x="32" y="91"/>
                </a:lnTo>
                <a:lnTo>
                  <a:pt x="32" y="91"/>
                </a:lnTo>
                <a:lnTo>
                  <a:pt x="27" y="95"/>
                </a:lnTo>
                <a:lnTo>
                  <a:pt x="27" y="95"/>
                </a:lnTo>
                <a:lnTo>
                  <a:pt x="23" y="95"/>
                </a:lnTo>
                <a:lnTo>
                  <a:pt x="18" y="95"/>
                </a:lnTo>
                <a:lnTo>
                  <a:pt x="18" y="95"/>
                </a:lnTo>
                <a:lnTo>
                  <a:pt x="18" y="95"/>
                </a:lnTo>
                <a:lnTo>
                  <a:pt x="18" y="95"/>
                </a:lnTo>
                <a:lnTo>
                  <a:pt x="18" y="95"/>
                </a:lnTo>
                <a:lnTo>
                  <a:pt x="18" y="91"/>
                </a:lnTo>
                <a:lnTo>
                  <a:pt x="18" y="91"/>
                </a:lnTo>
                <a:lnTo>
                  <a:pt x="14" y="91"/>
                </a:lnTo>
                <a:lnTo>
                  <a:pt x="14" y="91"/>
                </a:lnTo>
                <a:lnTo>
                  <a:pt x="14" y="91"/>
                </a:lnTo>
                <a:lnTo>
                  <a:pt x="14" y="86"/>
                </a:lnTo>
                <a:lnTo>
                  <a:pt x="14" y="86"/>
                </a:lnTo>
                <a:lnTo>
                  <a:pt x="14" y="86"/>
                </a:lnTo>
                <a:lnTo>
                  <a:pt x="9" y="86"/>
                </a:lnTo>
                <a:lnTo>
                  <a:pt x="9" y="86"/>
                </a:lnTo>
                <a:lnTo>
                  <a:pt x="9" y="82"/>
                </a:lnTo>
                <a:lnTo>
                  <a:pt x="9" y="82"/>
                </a:lnTo>
                <a:lnTo>
                  <a:pt x="9" y="82"/>
                </a:lnTo>
                <a:lnTo>
                  <a:pt x="9" y="82"/>
                </a:lnTo>
                <a:lnTo>
                  <a:pt x="9" y="82"/>
                </a:lnTo>
                <a:lnTo>
                  <a:pt x="9" y="77"/>
                </a:lnTo>
                <a:lnTo>
                  <a:pt x="9" y="77"/>
                </a:lnTo>
                <a:lnTo>
                  <a:pt x="9" y="77"/>
                </a:lnTo>
                <a:lnTo>
                  <a:pt x="9" y="77"/>
                </a:lnTo>
                <a:lnTo>
                  <a:pt x="9" y="73"/>
                </a:lnTo>
                <a:lnTo>
                  <a:pt x="9" y="73"/>
                </a:lnTo>
                <a:lnTo>
                  <a:pt x="9" y="73"/>
                </a:lnTo>
                <a:lnTo>
                  <a:pt x="9" y="73"/>
                </a:lnTo>
                <a:lnTo>
                  <a:pt x="9" y="68"/>
                </a:lnTo>
                <a:lnTo>
                  <a:pt x="9" y="68"/>
                </a:lnTo>
                <a:lnTo>
                  <a:pt x="9" y="64"/>
                </a:lnTo>
                <a:lnTo>
                  <a:pt x="9" y="59"/>
                </a:lnTo>
                <a:lnTo>
                  <a:pt x="9" y="55"/>
                </a:lnTo>
                <a:lnTo>
                  <a:pt x="9" y="55"/>
                </a:lnTo>
                <a:lnTo>
                  <a:pt x="14" y="55"/>
                </a:lnTo>
                <a:lnTo>
                  <a:pt x="14" y="55"/>
                </a:lnTo>
                <a:lnTo>
                  <a:pt x="9" y="50"/>
                </a:lnTo>
                <a:lnTo>
                  <a:pt x="9" y="50"/>
                </a:lnTo>
                <a:lnTo>
                  <a:pt x="9" y="50"/>
                </a:lnTo>
                <a:lnTo>
                  <a:pt x="5" y="46"/>
                </a:lnTo>
                <a:lnTo>
                  <a:pt x="5" y="46"/>
                </a:lnTo>
                <a:lnTo>
                  <a:pt x="9" y="46"/>
                </a:lnTo>
                <a:lnTo>
                  <a:pt x="9" y="46"/>
                </a:lnTo>
                <a:lnTo>
                  <a:pt x="9" y="46"/>
                </a:lnTo>
                <a:lnTo>
                  <a:pt x="9" y="41"/>
                </a:lnTo>
                <a:lnTo>
                  <a:pt x="9" y="41"/>
                </a:lnTo>
                <a:lnTo>
                  <a:pt x="9" y="37"/>
                </a:lnTo>
                <a:lnTo>
                  <a:pt x="9" y="37"/>
                </a:lnTo>
                <a:lnTo>
                  <a:pt x="9" y="32"/>
                </a:lnTo>
                <a:lnTo>
                  <a:pt x="9" y="32"/>
                </a:lnTo>
                <a:lnTo>
                  <a:pt x="9" y="32"/>
                </a:lnTo>
                <a:lnTo>
                  <a:pt x="5" y="32"/>
                </a:lnTo>
                <a:lnTo>
                  <a:pt x="5" y="32"/>
                </a:lnTo>
                <a:lnTo>
                  <a:pt x="5" y="32"/>
                </a:lnTo>
                <a:lnTo>
                  <a:pt x="5" y="32"/>
                </a:lnTo>
                <a:lnTo>
                  <a:pt x="5" y="32"/>
                </a:lnTo>
                <a:lnTo>
                  <a:pt x="5" y="32"/>
                </a:lnTo>
                <a:lnTo>
                  <a:pt x="5" y="32"/>
                </a:lnTo>
                <a:lnTo>
                  <a:pt x="5" y="32"/>
                </a:lnTo>
                <a:lnTo>
                  <a:pt x="5" y="32"/>
                </a:lnTo>
                <a:lnTo>
                  <a:pt x="5" y="32"/>
                </a:lnTo>
                <a:lnTo>
                  <a:pt x="5" y="32"/>
                </a:lnTo>
                <a:lnTo>
                  <a:pt x="5" y="28"/>
                </a:lnTo>
                <a:lnTo>
                  <a:pt x="5" y="28"/>
                </a:lnTo>
                <a:lnTo>
                  <a:pt x="5" y="28"/>
                </a:lnTo>
                <a:lnTo>
                  <a:pt x="5" y="28"/>
                </a:lnTo>
                <a:lnTo>
                  <a:pt x="5" y="28"/>
                </a:lnTo>
                <a:lnTo>
                  <a:pt x="5" y="28"/>
                </a:lnTo>
                <a:lnTo>
                  <a:pt x="5" y="28"/>
                </a:lnTo>
                <a:lnTo>
                  <a:pt x="5" y="23"/>
                </a:lnTo>
                <a:lnTo>
                  <a:pt x="5" y="19"/>
                </a:lnTo>
                <a:lnTo>
                  <a:pt x="5" y="19"/>
                </a:lnTo>
                <a:lnTo>
                  <a:pt x="5" y="19"/>
                </a:lnTo>
                <a:lnTo>
                  <a:pt x="5" y="19"/>
                </a:lnTo>
                <a:lnTo>
                  <a:pt x="5" y="14"/>
                </a:lnTo>
                <a:lnTo>
                  <a:pt x="5" y="14"/>
                </a:lnTo>
                <a:lnTo>
                  <a:pt x="0" y="14"/>
                </a:lnTo>
                <a:lnTo>
                  <a:pt x="0" y="14"/>
                </a:lnTo>
                <a:lnTo>
                  <a:pt x="0" y="10"/>
                </a:lnTo>
                <a:lnTo>
                  <a:pt x="0" y="10"/>
                </a:lnTo>
                <a:lnTo>
                  <a:pt x="0" y="10"/>
                </a:lnTo>
                <a:lnTo>
                  <a:pt x="0" y="10"/>
                </a:lnTo>
                <a:lnTo>
                  <a:pt x="0" y="5"/>
                </a:lnTo>
                <a:lnTo>
                  <a:pt x="0" y="5"/>
                </a:lnTo>
                <a:lnTo>
                  <a:pt x="0" y="5"/>
                </a:lnTo>
                <a:lnTo>
                  <a:pt x="0" y="0"/>
                </a:lnTo>
                <a:lnTo>
                  <a:pt x="5" y="5"/>
                </a:lnTo>
                <a:lnTo>
                  <a:pt x="9" y="5"/>
                </a:lnTo>
                <a:lnTo>
                  <a:pt x="9"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3" name="Freeform 159">
            <a:extLst>
              <a:ext uri="{FF2B5EF4-FFF2-40B4-BE49-F238E27FC236}">
                <a16:creationId xmlns:a16="http://schemas.microsoft.com/office/drawing/2014/main" id="{0C04D63E-5906-3C4E-A1A4-D2AB33EDDEAD}"/>
              </a:ext>
            </a:extLst>
          </p:cNvPr>
          <p:cNvSpPr>
            <a:spLocks/>
          </p:cNvSpPr>
          <p:nvPr/>
        </p:nvSpPr>
        <p:spPr bwMode="auto">
          <a:xfrm>
            <a:off x="9442766" y="3256308"/>
            <a:ext cx="369705" cy="715955"/>
          </a:xfrm>
          <a:custGeom>
            <a:avLst/>
            <a:gdLst>
              <a:gd name="T0" fmla="*/ 41 w 154"/>
              <a:gd name="T1" fmla="*/ 0 h 294"/>
              <a:gd name="T2" fmla="*/ 45 w 154"/>
              <a:gd name="T3" fmla="*/ 9 h 294"/>
              <a:gd name="T4" fmla="*/ 54 w 154"/>
              <a:gd name="T5" fmla="*/ 18 h 294"/>
              <a:gd name="T6" fmla="*/ 63 w 154"/>
              <a:gd name="T7" fmla="*/ 27 h 294"/>
              <a:gd name="T8" fmla="*/ 63 w 154"/>
              <a:gd name="T9" fmla="*/ 41 h 294"/>
              <a:gd name="T10" fmla="*/ 63 w 154"/>
              <a:gd name="T11" fmla="*/ 59 h 294"/>
              <a:gd name="T12" fmla="*/ 77 w 154"/>
              <a:gd name="T13" fmla="*/ 50 h 294"/>
              <a:gd name="T14" fmla="*/ 81 w 154"/>
              <a:gd name="T15" fmla="*/ 45 h 294"/>
              <a:gd name="T16" fmla="*/ 90 w 154"/>
              <a:gd name="T17" fmla="*/ 50 h 294"/>
              <a:gd name="T18" fmla="*/ 99 w 154"/>
              <a:gd name="T19" fmla="*/ 41 h 294"/>
              <a:gd name="T20" fmla="*/ 104 w 154"/>
              <a:gd name="T21" fmla="*/ 41 h 294"/>
              <a:gd name="T22" fmla="*/ 122 w 154"/>
              <a:gd name="T23" fmla="*/ 54 h 294"/>
              <a:gd name="T24" fmla="*/ 131 w 154"/>
              <a:gd name="T25" fmla="*/ 77 h 294"/>
              <a:gd name="T26" fmla="*/ 145 w 154"/>
              <a:gd name="T27" fmla="*/ 86 h 294"/>
              <a:gd name="T28" fmla="*/ 149 w 154"/>
              <a:gd name="T29" fmla="*/ 100 h 294"/>
              <a:gd name="T30" fmla="*/ 149 w 154"/>
              <a:gd name="T31" fmla="*/ 113 h 294"/>
              <a:gd name="T32" fmla="*/ 145 w 154"/>
              <a:gd name="T33" fmla="*/ 122 h 294"/>
              <a:gd name="T34" fmla="*/ 136 w 154"/>
              <a:gd name="T35" fmla="*/ 118 h 294"/>
              <a:gd name="T36" fmla="*/ 117 w 154"/>
              <a:gd name="T37" fmla="*/ 118 h 294"/>
              <a:gd name="T38" fmla="*/ 108 w 154"/>
              <a:gd name="T39" fmla="*/ 127 h 294"/>
              <a:gd name="T40" fmla="*/ 99 w 154"/>
              <a:gd name="T41" fmla="*/ 136 h 294"/>
              <a:gd name="T42" fmla="*/ 108 w 154"/>
              <a:gd name="T43" fmla="*/ 158 h 294"/>
              <a:gd name="T44" fmla="*/ 113 w 154"/>
              <a:gd name="T45" fmla="*/ 172 h 294"/>
              <a:gd name="T46" fmla="*/ 104 w 154"/>
              <a:gd name="T47" fmla="*/ 163 h 294"/>
              <a:gd name="T48" fmla="*/ 95 w 154"/>
              <a:gd name="T49" fmla="*/ 154 h 294"/>
              <a:gd name="T50" fmla="*/ 77 w 154"/>
              <a:gd name="T51" fmla="*/ 145 h 294"/>
              <a:gd name="T52" fmla="*/ 68 w 154"/>
              <a:gd name="T53" fmla="*/ 136 h 294"/>
              <a:gd name="T54" fmla="*/ 63 w 154"/>
              <a:gd name="T55" fmla="*/ 154 h 294"/>
              <a:gd name="T56" fmla="*/ 59 w 154"/>
              <a:gd name="T57" fmla="*/ 181 h 294"/>
              <a:gd name="T58" fmla="*/ 54 w 154"/>
              <a:gd name="T59" fmla="*/ 208 h 294"/>
              <a:gd name="T60" fmla="*/ 68 w 154"/>
              <a:gd name="T61" fmla="*/ 222 h 294"/>
              <a:gd name="T62" fmla="*/ 77 w 154"/>
              <a:gd name="T63" fmla="*/ 240 h 294"/>
              <a:gd name="T64" fmla="*/ 81 w 154"/>
              <a:gd name="T65" fmla="*/ 262 h 294"/>
              <a:gd name="T66" fmla="*/ 77 w 154"/>
              <a:gd name="T67" fmla="*/ 249 h 294"/>
              <a:gd name="T68" fmla="*/ 86 w 154"/>
              <a:gd name="T69" fmla="*/ 262 h 294"/>
              <a:gd name="T70" fmla="*/ 108 w 154"/>
              <a:gd name="T71" fmla="*/ 276 h 294"/>
              <a:gd name="T72" fmla="*/ 104 w 154"/>
              <a:gd name="T73" fmla="*/ 289 h 294"/>
              <a:gd name="T74" fmla="*/ 99 w 154"/>
              <a:gd name="T75" fmla="*/ 289 h 294"/>
              <a:gd name="T76" fmla="*/ 95 w 154"/>
              <a:gd name="T77" fmla="*/ 285 h 294"/>
              <a:gd name="T78" fmla="*/ 90 w 154"/>
              <a:gd name="T79" fmla="*/ 276 h 294"/>
              <a:gd name="T80" fmla="*/ 77 w 154"/>
              <a:gd name="T81" fmla="*/ 271 h 294"/>
              <a:gd name="T82" fmla="*/ 68 w 154"/>
              <a:gd name="T83" fmla="*/ 262 h 294"/>
              <a:gd name="T84" fmla="*/ 59 w 154"/>
              <a:gd name="T85" fmla="*/ 253 h 294"/>
              <a:gd name="T86" fmla="*/ 50 w 154"/>
              <a:gd name="T87" fmla="*/ 240 h 294"/>
              <a:gd name="T88" fmla="*/ 41 w 154"/>
              <a:gd name="T89" fmla="*/ 235 h 294"/>
              <a:gd name="T90" fmla="*/ 45 w 154"/>
              <a:gd name="T91" fmla="*/ 204 h 294"/>
              <a:gd name="T92" fmla="*/ 50 w 154"/>
              <a:gd name="T93" fmla="*/ 190 h 294"/>
              <a:gd name="T94" fmla="*/ 59 w 154"/>
              <a:gd name="T95" fmla="*/ 172 h 294"/>
              <a:gd name="T96" fmla="*/ 50 w 154"/>
              <a:gd name="T97" fmla="*/ 154 h 294"/>
              <a:gd name="T98" fmla="*/ 45 w 154"/>
              <a:gd name="T99" fmla="*/ 136 h 294"/>
              <a:gd name="T100" fmla="*/ 32 w 154"/>
              <a:gd name="T101" fmla="*/ 118 h 294"/>
              <a:gd name="T102" fmla="*/ 27 w 154"/>
              <a:gd name="T103" fmla="*/ 104 h 294"/>
              <a:gd name="T104" fmla="*/ 27 w 154"/>
              <a:gd name="T105" fmla="*/ 90 h 294"/>
              <a:gd name="T106" fmla="*/ 27 w 154"/>
              <a:gd name="T107" fmla="*/ 81 h 294"/>
              <a:gd name="T108" fmla="*/ 18 w 154"/>
              <a:gd name="T109" fmla="*/ 68 h 294"/>
              <a:gd name="T110" fmla="*/ 9 w 154"/>
              <a:gd name="T111" fmla="*/ 50 h 294"/>
              <a:gd name="T112" fmla="*/ 0 w 154"/>
              <a:gd name="T113" fmla="*/ 41 h 294"/>
              <a:gd name="T114" fmla="*/ 5 w 154"/>
              <a:gd name="T115" fmla="*/ 36 h 294"/>
              <a:gd name="T116" fmla="*/ 5 w 154"/>
              <a:gd name="T117" fmla="*/ 18 h 294"/>
              <a:gd name="T118" fmla="*/ 14 w 154"/>
              <a:gd name="T119" fmla="*/ 14 h 294"/>
              <a:gd name="T120" fmla="*/ 23 w 154"/>
              <a:gd name="T121" fmla="*/ 9 h 294"/>
              <a:gd name="T122" fmla="*/ 27 w 154"/>
              <a:gd name="T123" fmla="*/ 5 h 294"/>
              <a:gd name="T124" fmla="*/ 32 w 154"/>
              <a:gd name="T125"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4" h="294">
                <a:moveTo>
                  <a:pt x="36" y="0"/>
                </a:moveTo>
                <a:lnTo>
                  <a:pt x="36" y="0"/>
                </a:lnTo>
                <a:lnTo>
                  <a:pt x="36" y="5"/>
                </a:lnTo>
                <a:lnTo>
                  <a:pt x="36" y="5"/>
                </a:lnTo>
                <a:lnTo>
                  <a:pt x="36" y="5"/>
                </a:lnTo>
                <a:lnTo>
                  <a:pt x="41" y="5"/>
                </a:lnTo>
                <a:lnTo>
                  <a:pt x="41" y="5"/>
                </a:lnTo>
                <a:lnTo>
                  <a:pt x="41" y="0"/>
                </a:lnTo>
                <a:lnTo>
                  <a:pt x="41" y="0"/>
                </a:lnTo>
                <a:lnTo>
                  <a:pt x="41" y="0"/>
                </a:lnTo>
                <a:lnTo>
                  <a:pt x="45" y="5"/>
                </a:lnTo>
                <a:lnTo>
                  <a:pt x="45" y="5"/>
                </a:lnTo>
                <a:lnTo>
                  <a:pt x="45" y="5"/>
                </a:lnTo>
                <a:lnTo>
                  <a:pt x="45" y="5"/>
                </a:lnTo>
                <a:lnTo>
                  <a:pt x="45" y="9"/>
                </a:lnTo>
                <a:lnTo>
                  <a:pt x="45" y="9"/>
                </a:lnTo>
                <a:lnTo>
                  <a:pt x="45" y="9"/>
                </a:lnTo>
                <a:lnTo>
                  <a:pt x="45" y="14"/>
                </a:lnTo>
                <a:lnTo>
                  <a:pt x="45" y="18"/>
                </a:lnTo>
                <a:lnTo>
                  <a:pt x="50" y="18"/>
                </a:lnTo>
                <a:lnTo>
                  <a:pt x="50" y="18"/>
                </a:lnTo>
                <a:lnTo>
                  <a:pt x="50" y="18"/>
                </a:lnTo>
                <a:lnTo>
                  <a:pt x="54" y="18"/>
                </a:lnTo>
                <a:lnTo>
                  <a:pt x="54" y="18"/>
                </a:lnTo>
                <a:lnTo>
                  <a:pt x="54" y="18"/>
                </a:lnTo>
                <a:lnTo>
                  <a:pt x="54" y="18"/>
                </a:lnTo>
                <a:lnTo>
                  <a:pt x="59" y="18"/>
                </a:lnTo>
                <a:lnTo>
                  <a:pt x="59" y="18"/>
                </a:lnTo>
                <a:lnTo>
                  <a:pt x="59" y="18"/>
                </a:lnTo>
                <a:lnTo>
                  <a:pt x="59" y="23"/>
                </a:lnTo>
                <a:lnTo>
                  <a:pt x="63" y="23"/>
                </a:lnTo>
                <a:lnTo>
                  <a:pt x="63" y="27"/>
                </a:lnTo>
                <a:lnTo>
                  <a:pt x="63" y="27"/>
                </a:lnTo>
                <a:lnTo>
                  <a:pt x="63" y="32"/>
                </a:lnTo>
                <a:lnTo>
                  <a:pt x="63" y="36"/>
                </a:lnTo>
                <a:lnTo>
                  <a:pt x="63" y="36"/>
                </a:lnTo>
                <a:lnTo>
                  <a:pt x="63" y="41"/>
                </a:lnTo>
                <a:lnTo>
                  <a:pt x="63" y="41"/>
                </a:lnTo>
                <a:lnTo>
                  <a:pt x="63" y="41"/>
                </a:lnTo>
                <a:lnTo>
                  <a:pt x="63" y="41"/>
                </a:lnTo>
                <a:lnTo>
                  <a:pt x="63" y="41"/>
                </a:lnTo>
                <a:lnTo>
                  <a:pt x="63" y="45"/>
                </a:lnTo>
                <a:lnTo>
                  <a:pt x="63" y="45"/>
                </a:lnTo>
                <a:lnTo>
                  <a:pt x="63" y="45"/>
                </a:lnTo>
                <a:lnTo>
                  <a:pt x="63" y="54"/>
                </a:lnTo>
                <a:lnTo>
                  <a:pt x="63" y="54"/>
                </a:lnTo>
                <a:lnTo>
                  <a:pt x="63" y="59"/>
                </a:lnTo>
                <a:lnTo>
                  <a:pt x="63" y="59"/>
                </a:lnTo>
                <a:lnTo>
                  <a:pt x="68" y="59"/>
                </a:lnTo>
                <a:lnTo>
                  <a:pt x="68" y="59"/>
                </a:lnTo>
                <a:lnTo>
                  <a:pt x="68" y="54"/>
                </a:lnTo>
                <a:lnTo>
                  <a:pt x="72" y="54"/>
                </a:lnTo>
                <a:lnTo>
                  <a:pt x="72" y="50"/>
                </a:lnTo>
                <a:lnTo>
                  <a:pt x="72" y="50"/>
                </a:lnTo>
                <a:lnTo>
                  <a:pt x="72" y="50"/>
                </a:lnTo>
                <a:lnTo>
                  <a:pt x="77" y="50"/>
                </a:lnTo>
                <a:lnTo>
                  <a:pt x="77" y="45"/>
                </a:lnTo>
                <a:lnTo>
                  <a:pt x="77" y="45"/>
                </a:lnTo>
                <a:lnTo>
                  <a:pt x="77" y="45"/>
                </a:lnTo>
                <a:lnTo>
                  <a:pt x="77" y="45"/>
                </a:lnTo>
                <a:lnTo>
                  <a:pt x="77" y="45"/>
                </a:lnTo>
                <a:lnTo>
                  <a:pt x="81" y="45"/>
                </a:lnTo>
                <a:lnTo>
                  <a:pt x="81" y="45"/>
                </a:lnTo>
                <a:lnTo>
                  <a:pt x="81" y="45"/>
                </a:lnTo>
                <a:lnTo>
                  <a:pt x="86" y="45"/>
                </a:lnTo>
                <a:lnTo>
                  <a:pt x="86" y="50"/>
                </a:lnTo>
                <a:lnTo>
                  <a:pt x="90" y="50"/>
                </a:lnTo>
                <a:lnTo>
                  <a:pt x="90" y="50"/>
                </a:lnTo>
                <a:lnTo>
                  <a:pt x="90" y="50"/>
                </a:lnTo>
                <a:lnTo>
                  <a:pt x="90" y="50"/>
                </a:lnTo>
                <a:lnTo>
                  <a:pt x="90" y="50"/>
                </a:lnTo>
                <a:lnTo>
                  <a:pt x="90" y="50"/>
                </a:lnTo>
                <a:lnTo>
                  <a:pt x="90" y="50"/>
                </a:lnTo>
                <a:lnTo>
                  <a:pt x="90" y="50"/>
                </a:lnTo>
                <a:lnTo>
                  <a:pt x="95" y="50"/>
                </a:lnTo>
                <a:lnTo>
                  <a:pt x="95" y="50"/>
                </a:lnTo>
                <a:lnTo>
                  <a:pt x="95" y="50"/>
                </a:lnTo>
                <a:lnTo>
                  <a:pt x="95" y="45"/>
                </a:lnTo>
                <a:lnTo>
                  <a:pt x="99" y="45"/>
                </a:lnTo>
                <a:lnTo>
                  <a:pt x="99" y="41"/>
                </a:lnTo>
                <a:lnTo>
                  <a:pt x="99" y="41"/>
                </a:lnTo>
                <a:lnTo>
                  <a:pt x="99" y="41"/>
                </a:lnTo>
                <a:lnTo>
                  <a:pt x="99" y="41"/>
                </a:lnTo>
                <a:lnTo>
                  <a:pt x="99" y="41"/>
                </a:lnTo>
                <a:lnTo>
                  <a:pt x="99" y="41"/>
                </a:lnTo>
                <a:lnTo>
                  <a:pt x="99" y="41"/>
                </a:lnTo>
                <a:lnTo>
                  <a:pt x="99" y="41"/>
                </a:lnTo>
                <a:lnTo>
                  <a:pt x="104" y="41"/>
                </a:lnTo>
                <a:lnTo>
                  <a:pt x="104" y="41"/>
                </a:lnTo>
                <a:lnTo>
                  <a:pt x="108" y="41"/>
                </a:lnTo>
                <a:lnTo>
                  <a:pt x="108" y="41"/>
                </a:lnTo>
                <a:lnTo>
                  <a:pt x="113" y="41"/>
                </a:lnTo>
                <a:lnTo>
                  <a:pt x="113" y="41"/>
                </a:lnTo>
                <a:lnTo>
                  <a:pt x="117" y="45"/>
                </a:lnTo>
                <a:lnTo>
                  <a:pt x="117" y="50"/>
                </a:lnTo>
                <a:lnTo>
                  <a:pt x="122" y="54"/>
                </a:lnTo>
                <a:lnTo>
                  <a:pt x="122" y="54"/>
                </a:lnTo>
                <a:lnTo>
                  <a:pt x="126" y="54"/>
                </a:lnTo>
                <a:lnTo>
                  <a:pt x="126" y="59"/>
                </a:lnTo>
                <a:lnTo>
                  <a:pt x="131" y="59"/>
                </a:lnTo>
                <a:lnTo>
                  <a:pt x="131" y="63"/>
                </a:lnTo>
                <a:lnTo>
                  <a:pt x="131" y="68"/>
                </a:lnTo>
                <a:lnTo>
                  <a:pt x="131" y="72"/>
                </a:lnTo>
                <a:lnTo>
                  <a:pt x="131" y="77"/>
                </a:lnTo>
                <a:lnTo>
                  <a:pt x="136" y="81"/>
                </a:lnTo>
                <a:lnTo>
                  <a:pt x="136" y="81"/>
                </a:lnTo>
                <a:lnTo>
                  <a:pt x="140" y="81"/>
                </a:lnTo>
                <a:lnTo>
                  <a:pt x="140" y="86"/>
                </a:lnTo>
                <a:lnTo>
                  <a:pt x="145" y="86"/>
                </a:lnTo>
                <a:lnTo>
                  <a:pt x="145" y="86"/>
                </a:lnTo>
                <a:lnTo>
                  <a:pt x="145" y="86"/>
                </a:lnTo>
                <a:lnTo>
                  <a:pt x="145" y="86"/>
                </a:lnTo>
                <a:lnTo>
                  <a:pt x="145" y="90"/>
                </a:lnTo>
                <a:lnTo>
                  <a:pt x="145" y="90"/>
                </a:lnTo>
                <a:lnTo>
                  <a:pt x="149" y="90"/>
                </a:lnTo>
                <a:lnTo>
                  <a:pt x="149" y="90"/>
                </a:lnTo>
                <a:lnTo>
                  <a:pt x="149" y="90"/>
                </a:lnTo>
                <a:lnTo>
                  <a:pt x="149" y="95"/>
                </a:lnTo>
                <a:lnTo>
                  <a:pt x="149" y="95"/>
                </a:lnTo>
                <a:lnTo>
                  <a:pt x="149" y="100"/>
                </a:lnTo>
                <a:lnTo>
                  <a:pt x="149" y="100"/>
                </a:lnTo>
                <a:lnTo>
                  <a:pt x="149" y="100"/>
                </a:lnTo>
                <a:lnTo>
                  <a:pt x="149" y="100"/>
                </a:lnTo>
                <a:lnTo>
                  <a:pt x="149" y="104"/>
                </a:lnTo>
                <a:lnTo>
                  <a:pt x="149" y="104"/>
                </a:lnTo>
                <a:lnTo>
                  <a:pt x="149" y="109"/>
                </a:lnTo>
                <a:lnTo>
                  <a:pt x="149" y="109"/>
                </a:lnTo>
                <a:lnTo>
                  <a:pt x="149" y="113"/>
                </a:lnTo>
                <a:lnTo>
                  <a:pt x="154" y="113"/>
                </a:lnTo>
                <a:lnTo>
                  <a:pt x="149" y="113"/>
                </a:lnTo>
                <a:lnTo>
                  <a:pt x="149" y="118"/>
                </a:lnTo>
                <a:lnTo>
                  <a:pt x="149" y="118"/>
                </a:lnTo>
                <a:lnTo>
                  <a:pt x="149" y="118"/>
                </a:lnTo>
                <a:lnTo>
                  <a:pt x="149" y="118"/>
                </a:lnTo>
                <a:lnTo>
                  <a:pt x="145" y="118"/>
                </a:lnTo>
                <a:lnTo>
                  <a:pt x="145" y="122"/>
                </a:lnTo>
                <a:lnTo>
                  <a:pt x="145" y="122"/>
                </a:lnTo>
                <a:lnTo>
                  <a:pt x="145" y="122"/>
                </a:lnTo>
                <a:lnTo>
                  <a:pt x="145" y="122"/>
                </a:lnTo>
                <a:lnTo>
                  <a:pt x="145" y="122"/>
                </a:lnTo>
                <a:lnTo>
                  <a:pt x="145" y="118"/>
                </a:lnTo>
                <a:lnTo>
                  <a:pt x="140" y="118"/>
                </a:lnTo>
                <a:lnTo>
                  <a:pt x="140" y="118"/>
                </a:lnTo>
                <a:lnTo>
                  <a:pt x="136" y="118"/>
                </a:lnTo>
                <a:lnTo>
                  <a:pt x="136" y="118"/>
                </a:lnTo>
                <a:lnTo>
                  <a:pt x="131" y="118"/>
                </a:lnTo>
                <a:lnTo>
                  <a:pt x="126" y="118"/>
                </a:lnTo>
                <a:lnTo>
                  <a:pt x="126" y="118"/>
                </a:lnTo>
                <a:lnTo>
                  <a:pt x="126" y="118"/>
                </a:lnTo>
                <a:lnTo>
                  <a:pt x="122" y="118"/>
                </a:lnTo>
                <a:lnTo>
                  <a:pt x="122" y="118"/>
                </a:lnTo>
                <a:lnTo>
                  <a:pt x="117" y="118"/>
                </a:lnTo>
                <a:lnTo>
                  <a:pt x="117" y="118"/>
                </a:lnTo>
                <a:lnTo>
                  <a:pt x="117" y="118"/>
                </a:lnTo>
                <a:lnTo>
                  <a:pt x="113" y="118"/>
                </a:lnTo>
                <a:lnTo>
                  <a:pt x="113" y="122"/>
                </a:lnTo>
                <a:lnTo>
                  <a:pt x="108" y="122"/>
                </a:lnTo>
                <a:lnTo>
                  <a:pt x="108" y="122"/>
                </a:lnTo>
                <a:lnTo>
                  <a:pt x="108" y="127"/>
                </a:lnTo>
                <a:lnTo>
                  <a:pt x="108" y="127"/>
                </a:lnTo>
                <a:lnTo>
                  <a:pt x="108" y="131"/>
                </a:lnTo>
                <a:lnTo>
                  <a:pt x="104" y="131"/>
                </a:lnTo>
                <a:lnTo>
                  <a:pt x="104" y="136"/>
                </a:lnTo>
                <a:lnTo>
                  <a:pt x="104" y="136"/>
                </a:lnTo>
                <a:lnTo>
                  <a:pt x="104" y="136"/>
                </a:lnTo>
                <a:lnTo>
                  <a:pt x="104" y="136"/>
                </a:lnTo>
                <a:lnTo>
                  <a:pt x="99" y="136"/>
                </a:lnTo>
                <a:lnTo>
                  <a:pt x="99" y="136"/>
                </a:lnTo>
                <a:lnTo>
                  <a:pt x="99" y="140"/>
                </a:lnTo>
                <a:lnTo>
                  <a:pt x="104" y="145"/>
                </a:lnTo>
                <a:lnTo>
                  <a:pt x="104" y="145"/>
                </a:lnTo>
                <a:lnTo>
                  <a:pt x="104" y="145"/>
                </a:lnTo>
                <a:lnTo>
                  <a:pt x="104" y="149"/>
                </a:lnTo>
                <a:lnTo>
                  <a:pt x="104" y="154"/>
                </a:lnTo>
                <a:lnTo>
                  <a:pt x="108" y="154"/>
                </a:lnTo>
                <a:lnTo>
                  <a:pt x="108" y="158"/>
                </a:lnTo>
                <a:lnTo>
                  <a:pt x="113" y="158"/>
                </a:lnTo>
                <a:lnTo>
                  <a:pt x="108" y="158"/>
                </a:lnTo>
                <a:lnTo>
                  <a:pt x="108" y="163"/>
                </a:lnTo>
                <a:lnTo>
                  <a:pt x="113" y="163"/>
                </a:lnTo>
                <a:lnTo>
                  <a:pt x="117" y="172"/>
                </a:lnTo>
                <a:lnTo>
                  <a:pt x="117" y="172"/>
                </a:lnTo>
                <a:lnTo>
                  <a:pt x="117" y="172"/>
                </a:lnTo>
                <a:lnTo>
                  <a:pt x="113" y="172"/>
                </a:lnTo>
                <a:lnTo>
                  <a:pt x="113" y="167"/>
                </a:lnTo>
                <a:lnTo>
                  <a:pt x="113" y="167"/>
                </a:lnTo>
                <a:lnTo>
                  <a:pt x="108" y="163"/>
                </a:lnTo>
                <a:lnTo>
                  <a:pt x="108" y="163"/>
                </a:lnTo>
                <a:lnTo>
                  <a:pt x="108" y="163"/>
                </a:lnTo>
                <a:lnTo>
                  <a:pt x="108" y="163"/>
                </a:lnTo>
                <a:lnTo>
                  <a:pt x="104" y="163"/>
                </a:lnTo>
                <a:lnTo>
                  <a:pt x="104" y="163"/>
                </a:lnTo>
                <a:lnTo>
                  <a:pt x="104" y="158"/>
                </a:lnTo>
                <a:lnTo>
                  <a:pt x="104" y="158"/>
                </a:lnTo>
                <a:lnTo>
                  <a:pt x="104" y="158"/>
                </a:lnTo>
                <a:lnTo>
                  <a:pt x="99" y="158"/>
                </a:lnTo>
                <a:lnTo>
                  <a:pt x="99" y="154"/>
                </a:lnTo>
                <a:lnTo>
                  <a:pt x="95" y="154"/>
                </a:lnTo>
                <a:lnTo>
                  <a:pt x="95" y="154"/>
                </a:lnTo>
                <a:lnTo>
                  <a:pt x="95" y="154"/>
                </a:lnTo>
                <a:lnTo>
                  <a:pt x="90" y="154"/>
                </a:lnTo>
                <a:lnTo>
                  <a:pt x="86" y="154"/>
                </a:lnTo>
                <a:lnTo>
                  <a:pt x="81" y="154"/>
                </a:lnTo>
                <a:lnTo>
                  <a:pt x="81" y="154"/>
                </a:lnTo>
                <a:lnTo>
                  <a:pt x="77" y="154"/>
                </a:lnTo>
                <a:lnTo>
                  <a:pt x="77" y="154"/>
                </a:lnTo>
                <a:lnTo>
                  <a:pt x="77" y="149"/>
                </a:lnTo>
                <a:lnTo>
                  <a:pt x="77" y="145"/>
                </a:lnTo>
                <a:lnTo>
                  <a:pt x="77" y="145"/>
                </a:lnTo>
                <a:lnTo>
                  <a:pt x="77" y="140"/>
                </a:lnTo>
                <a:lnTo>
                  <a:pt x="77" y="140"/>
                </a:lnTo>
                <a:lnTo>
                  <a:pt x="77" y="140"/>
                </a:lnTo>
                <a:lnTo>
                  <a:pt x="77" y="136"/>
                </a:lnTo>
                <a:lnTo>
                  <a:pt x="72" y="136"/>
                </a:lnTo>
                <a:lnTo>
                  <a:pt x="72" y="136"/>
                </a:lnTo>
                <a:lnTo>
                  <a:pt x="68" y="136"/>
                </a:lnTo>
                <a:lnTo>
                  <a:pt x="63" y="136"/>
                </a:lnTo>
                <a:lnTo>
                  <a:pt x="63" y="140"/>
                </a:lnTo>
                <a:lnTo>
                  <a:pt x="63" y="140"/>
                </a:lnTo>
                <a:lnTo>
                  <a:pt x="59" y="145"/>
                </a:lnTo>
                <a:lnTo>
                  <a:pt x="63" y="145"/>
                </a:lnTo>
                <a:lnTo>
                  <a:pt x="63" y="145"/>
                </a:lnTo>
                <a:lnTo>
                  <a:pt x="63" y="154"/>
                </a:lnTo>
                <a:lnTo>
                  <a:pt x="63" y="154"/>
                </a:lnTo>
                <a:lnTo>
                  <a:pt x="63" y="158"/>
                </a:lnTo>
                <a:lnTo>
                  <a:pt x="63" y="163"/>
                </a:lnTo>
                <a:lnTo>
                  <a:pt x="63" y="167"/>
                </a:lnTo>
                <a:lnTo>
                  <a:pt x="63" y="167"/>
                </a:lnTo>
                <a:lnTo>
                  <a:pt x="63" y="172"/>
                </a:lnTo>
                <a:lnTo>
                  <a:pt x="59" y="172"/>
                </a:lnTo>
                <a:lnTo>
                  <a:pt x="59" y="176"/>
                </a:lnTo>
                <a:lnTo>
                  <a:pt x="59" y="181"/>
                </a:lnTo>
                <a:lnTo>
                  <a:pt x="59" y="185"/>
                </a:lnTo>
                <a:lnTo>
                  <a:pt x="59" y="190"/>
                </a:lnTo>
                <a:lnTo>
                  <a:pt x="54" y="194"/>
                </a:lnTo>
                <a:lnTo>
                  <a:pt x="54" y="199"/>
                </a:lnTo>
                <a:lnTo>
                  <a:pt x="54" y="199"/>
                </a:lnTo>
                <a:lnTo>
                  <a:pt x="54" y="204"/>
                </a:lnTo>
                <a:lnTo>
                  <a:pt x="54" y="204"/>
                </a:lnTo>
                <a:lnTo>
                  <a:pt x="54" y="208"/>
                </a:lnTo>
                <a:lnTo>
                  <a:pt x="54" y="213"/>
                </a:lnTo>
                <a:lnTo>
                  <a:pt x="54" y="213"/>
                </a:lnTo>
                <a:lnTo>
                  <a:pt x="59" y="217"/>
                </a:lnTo>
                <a:lnTo>
                  <a:pt x="59" y="222"/>
                </a:lnTo>
                <a:lnTo>
                  <a:pt x="59" y="222"/>
                </a:lnTo>
                <a:lnTo>
                  <a:pt x="59" y="222"/>
                </a:lnTo>
                <a:lnTo>
                  <a:pt x="59" y="222"/>
                </a:lnTo>
                <a:lnTo>
                  <a:pt x="68" y="222"/>
                </a:lnTo>
                <a:lnTo>
                  <a:pt x="68" y="222"/>
                </a:lnTo>
                <a:lnTo>
                  <a:pt x="68" y="222"/>
                </a:lnTo>
                <a:lnTo>
                  <a:pt x="68" y="226"/>
                </a:lnTo>
                <a:lnTo>
                  <a:pt x="72" y="235"/>
                </a:lnTo>
                <a:lnTo>
                  <a:pt x="72" y="235"/>
                </a:lnTo>
                <a:lnTo>
                  <a:pt x="72" y="235"/>
                </a:lnTo>
                <a:lnTo>
                  <a:pt x="72" y="240"/>
                </a:lnTo>
                <a:lnTo>
                  <a:pt x="77" y="240"/>
                </a:lnTo>
                <a:lnTo>
                  <a:pt x="77" y="235"/>
                </a:lnTo>
                <a:lnTo>
                  <a:pt x="77" y="235"/>
                </a:lnTo>
                <a:lnTo>
                  <a:pt x="77" y="240"/>
                </a:lnTo>
                <a:lnTo>
                  <a:pt x="77" y="240"/>
                </a:lnTo>
                <a:lnTo>
                  <a:pt x="81" y="258"/>
                </a:lnTo>
                <a:lnTo>
                  <a:pt x="81" y="258"/>
                </a:lnTo>
                <a:lnTo>
                  <a:pt x="86" y="262"/>
                </a:lnTo>
                <a:lnTo>
                  <a:pt x="81" y="262"/>
                </a:lnTo>
                <a:lnTo>
                  <a:pt x="81" y="258"/>
                </a:lnTo>
                <a:lnTo>
                  <a:pt x="81" y="253"/>
                </a:lnTo>
                <a:lnTo>
                  <a:pt x="81" y="253"/>
                </a:lnTo>
                <a:lnTo>
                  <a:pt x="77" y="253"/>
                </a:lnTo>
                <a:lnTo>
                  <a:pt x="77" y="253"/>
                </a:lnTo>
                <a:lnTo>
                  <a:pt x="81" y="253"/>
                </a:lnTo>
                <a:lnTo>
                  <a:pt x="77" y="253"/>
                </a:lnTo>
                <a:lnTo>
                  <a:pt x="77" y="249"/>
                </a:lnTo>
                <a:lnTo>
                  <a:pt x="77" y="253"/>
                </a:lnTo>
                <a:lnTo>
                  <a:pt x="77" y="253"/>
                </a:lnTo>
                <a:lnTo>
                  <a:pt x="77" y="258"/>
                </a:lnTo>
                <a:lnTo>
                  <a:pt x="81" y="262"/>
                </a:lnTo>
                <a:lnTo>
                  <a:pt x="81" y="262"/>
                </a:lnTo>
                <a:lnTo>
                  <a:pt x="81" y="262"/>
                </a:lnTo>
                <a:lnTo>
                  <a:pt x="86" y="262"/>
                </a:lnTo>
                <a:lnTo>
                  <a:pt x="86" y="262"/>
                </a:lnTo>
                <a:lnTo>
                  <a:pt x="90" y="267"/>
                </a:lnTo>
                <a:lnTo>
                  <a:pt x="90" y="267"/>
                </a:lnTo>
                <a:lnTo>
                  <a:pt x="95" y="267"/>
                </a:lnTo>
                <a:lnTo>
                  <a:pt x="99" y="267"/>
                </a:lnTo>
                <a:lnTo>
                  <a:pt x="99" y="267"/>
                </a:lnTo>
                <a:lnTo>
                  <a:pt x="99" y="267"/>
                </a:lnTo>
                <a:lnTo>
                  <a:pt x="104" y="271"/>
                </a:lnTo>
                <a:lnTo>
                  <a:pt x="108" y="276"/>
                </a:lnTo>
                <a:lnTo>
                  <a:pt x="113" y="280"/>
                </a:lnTo>
                <a:lnTo>
                  <a:pt x="113" y="280"/>
                </a:lnTo>
                <a:lnTo>
                  <a:pt x="113" y="285"/>
                </a:lnTo>
                <a:lnTo>
                  <a:pt x="108" y="285"/>
                </a:lnTo>
                <a:lnTo>
                  <a:pt x="108" y="289"/>
                </a:lnTo>
                <a:lnTo>
                  <a:pt x="108" y="289"/>
                </a:lnTo>
                <a:lnTo>
                  <a:pt x="108" y="289"/>
                </a:lnTo>
                <a:lnTo>
                  <a:pt x="104" y="289"/>
                </a:lnTo>
                <a:lnTo>
                  <a:pt x="104" y="289"/>
                </a:lnTo>
                <a:lnTo>
                  <a:pt x="104" y="289"/>
                </a:lnTo>
                <a:lnTo>
                  <a:pt x="104" y="289"/>
                </a:lnTo>
                <a:lnTo>
                  <a:pt x="104" y="289"/>
                </a:lnTo>
                <a:lnTo>
                  <a:pt x="104" y="289"/>
                </a:lnTo>
                <a:lnTo>
                  <a:pt x="99" y="289"/>
                </a:lnTo>
                <a:lnTo>
                  <a:pt x="99" y="289"/>
                </a:lnTo>
                <a:lnTo>
                  <a:pt x="99" y="289"/>
                </a:lnTo>
                <a:lnTo>
                  <a:pt x="95" y="294"/>
                </a:lnTo>
                <a:lnTo>
                  <a:pt x="95" y="294"/>
                </a:lnTo>
                <a:lnTo>
                  <a:pt x="95" y="294"/>
                </a:lnTo>
                <a:lnTo>
                  <a:pt x="95" y="294"/>
                </a:lnTo>
                <a:lnTo>
                  <a:pt x="95" y="289"/>
                </a:lnTo>
                <a:lnTo>
                  <a:pt x="95" y="289"/>
                </a:lnTo>
                <a:lnTo>
                  <a:pt x="95" y="289"/>
                </a:lnTo>
                <a:lnTo>
                  <a:pt x="95" y="285"/>
                </a:lnTo>
                <a:lnTo>
                  <a:pt x="95" y="285"/>
                </a:lnTo>
                <a:lnTo>
                  <a:pt x="95" y="280"/>
                </a:lnTo>
                <a:lnTo>
                  <a:pt x="95" y="280"/>
                </a:lnTo>
                <a:lnTo>
                  <a:pt x="95" y="280"/>
                </a:lnTo>
                <a:lnTo>
                  <a:pt x="95" y="280"/>
                </a:lnTo>
                <a:lnTo>
                  <a:pt x="90" y="280"/>
                </a:lnTo>
                <a:lnTo>
                  <a:pt x="90" y="280"/>
                </a:lnTo>
                <a:lnTo>
                  <a:pt x="90" y="276"/>
                </a:lnTo>
                <a:lnTo>
                  <a:pt x="90" y="276"/>
                </a:lnTo>
                <a:lnTo>
                  <a:pt x="86" y="276"/>
                </a:lnTo>
                <a:lnTo>
                  <a:pt x="86" y="276"/>
                </a:lnTo>
                <a:lnTo>
                  <a:pt x="86" y="276"/>
                </a:lnTo>
                <a:lnTo>
                  <a:pt x="81" y="276"/>
                </a:lnTo>
                <a:lnTo>
                  <a:pt x="81" y="271"/>
                </a:lnTo>
                <a:lnTo>
                  <a:pt x="77" y="271"/>
                </a:lnTo>
                <a:lnTo>
                  <a:pt x="77" y="271"/>
                </a:lnTo>
                <a:lnTo>
                  <a:pt x="77" y="271"/>
                </a:lnTo>
                <a:lnTo>
                  <a:pt x="77" y="276"/>
                </a:lnTo>
                <a:lnTo>
                  <a:pt x="77" y="276"/>
                </a:lnTo>
                <a:lnTo>
                  <a:pt x="72" y="271"/>
                </a:lnTo>
                <a:lnTo>
                  <a:pt x="68" y="267"/>
                </a:lnTo>
                <a:lnTo>
                  <a:pt x="68" y="262"/>
                </a:lnTo>
                <a:lnTo>
                  <a:pt x="68" y="262"/>
                </a:lnTo>
                <a:lnTo>
                  <a:pt x="68" y="262"/>
                </a:lnTo>
                <a:lnTo>
                  <a:pt x="68" y="262"/>
                </a:lnTo>
                <a:lnTo>
                  <a:pt x="68" y="258"/>
                </a:lnTo>
                <a:lnTo>
                  <a:pt x="68" y="258"/>
                </a:lnTo>
                <a:lnTo>
                  <a:pt x="63" y="258"/>
                </a:lnTo>
                <a:lnTo>
                  <a:pt x="63" y="258"/>
                </a:lnTo>
                <a:lnTo>
                  <a:pt x="63" y="253"/>
                </a:lnTo>
                <a:lnTo>
                  <a:pt x="59" y="253"/>
                </a:lnTo>
                <a:lnTo>
                  <a:pt x="59" y="253"/>
                </a:lnTo>
                <a:lnTo>
                  <a:pt x="59" y="253"/>
                </a:lnTo>
                <a:lnTo>
                  <a:pt x="59" y="253"/>
                </a:lnTo>
                <a:lnTo>
                  <a:pt x="59" y="249"/>
                </a:lnTo>
                <a:lnTo>
                  <a:pt x="54" y="249"/>
                </a:lnTo>
                <a:lnTo>
                  <a:pt x="54" y="244"/>
                </a:lnTo>
                <a:lnTo>
                  <a:pt x="50" y="244"/>
                </a:lnTo>
                <a:lnTo>
                  <a:pt x="50" y="240"/>
                </a:lnTo>
                <a:lnTo>
                  <a:pt x="50" y="240"/>
                </a:lnTo>
                <a:lnTo>
                  <a:pt x="50" y="240"/>
                </a:lnTo>
                <a:lnTo>
                  <a:pt x="45" y="240"/>
                </a:lnTo>
                <a:lnTo>
                  <a:pt x="45" y="240"/>
                </a:lnTo>
                <a:lnTo>
                  <a:pt x="45" y="244"/>
                </a:lnTo>
                <a:lnTo>
                  <a:pt x="45" y="244"/>
                </a:lnTo>
                <a:lnTo>
                  <a:pt x="45" y="244"/>
                </a:lnTo>
                <a:lnTo>
                  <a:pt x="41" y="240"/>
                </a:lnTo>
                <a:lnTo>
                  <a:pt x="41" y="235"/>
                </a:lnTo>
                <a:lnTo>
                  <a:pt x="41" y="231"/>
                </a:lnTo>
                <a:lnTo>
                  <a:pt x="41" y="226"/>
                </a:lnTo>
                <a:lnTo>
                  <a:pt x="41" y="222"/>
                </a:lnTo>
                <a:lnTo>
                  <a:pt x="45" y="217"/>
                </a:lnTo>
                <a:lnTo>
                  <a:pt x="45" y="217"/>
                </a:lnTo>
                <a:lnTo>
                  <a:pt x="45" y="213"/>
                </a:lnTo>
                <a:lnTo>
                  <a:pt x="45" y="204"/>
                </a:lnTo>
                <a:lnTo>
                  <a:pt x="45" y="204"/>
                </a:lnTo>
                <a:lnTo>
                  <a:pt x="45" y="199"/>
                </a:lnTo>
                <a:lnTo>
                  <a:pt x="45" y="199"/>
                </a:lnTo>
                <a:lnTo>
                  <a:pt x="45" y="194"/>
                </a:lnTo>
                <a:lnTo>
                  <a:pt x="45" y="194"/>
                </a:lnTo>
                <a:lnTo>
                  <a:pt x="45" y="194"/>
                </a:lnTo>
                <a:lnTo>
                  <a:pt x="45" y="194"/>
                </a:lnTo>
                <a:lnTo>
                  <a:pt x="50" y="190"/>
                </a:lnTo>
                <a:lnTo>
                  <a:pt x="50" y="190"/>
                </a:lnTo>
                <a:lnTo>
                  <a:pt x="54" y="185"/>
                </a:lnTo>
                <a:lnTo>
                  <a:pt x="54" y="181"/>
                </a:lnTo>
                <a:lnTo>
                  <a:pt x="54" y="176"/>
                </a:lnTo>
                <a:lnTo>
                  <a:pt x="54" y="176"/>
                </a:lnTo>
                <a:lnTo>
                  <a:pt x="59" y="176"/>
                </a:lnTo>
                <a:lnTo>
                  <a:pt x="59" y="172"/>
                </a:lnTo>
                <a:lnTo>
                  <a:pt x="59" y="172"/>
                </a:lnTo>
                <a:lnTo>
                  <a:pt x="59" y="172"/>
                </a:lnTo>
                <a:lnTo>
                  <a:pt x="54" y="167"/>
                </a:lnTo>
                <a:lnTo>
                  <a:pt x="54" y="163"/>
                </a:lnTo>
                <a:lnTo>
                  <a:pt x="54" y="163"/>
                </a:lnTo>
                <a:lnTo>
                  <a:pt x="54" y="158"/>
                </a:lnTo>
                <a:lnTo>
                  <a:pt x="54" y="158"/>
                </a:lnTo>
                <a:lnTo>
                  <a:pt x="54" y="158"/>
                </a:lnTo>
                <a:lnTo>
                  <a:pt x="54" y="154"/>
                </a:lnTo>
                <a:lnTo>
                  <a:pt x="50" y="154"/>
                </a:lnTo>
                <a:lnTo>
                  <a:pt x="50" y="154"/>
                </a:lnTo>
                <a:lnTo>
                  <a:pt x="50" y="149"/>
                </a:lnTo>
                <a:lnTo>
                  <a:pt x="50" y="149"/>
                </a:lnTo>
                <a:lnTo>
                  <a:pt x="45" y="149"/>
                </a:lnTo>
                <a:lnTo>
                  <a:pt x="45" y="145"/>
                </a:lnTo>
                <a:lnTo>
                  <a:pt x="45" y="145"/>
                </a:lnTo>
                <a:lnTo>
                  <a:pt x="45" y="145"/>
                </a:lnTo>
                <a:lnTo>
                  <a:pt x="45" y="136"/>
                </a:lnTo>
                <a:lnTo>
                  <a:pt x="45" y="136"/>
                </a:lnTo>
                <a:lnTo>
                  <a:pt x="45" y="136"/>
                </a:lnTo>
                <a:lnTo>
                  <a:pt x="45" y="131"/>
                </a:lnTo>
                <a:lnTo>
                  <a:pt x="41" y="131"/>
                </a:lnTo>
                <a:lnTo>
                  <a:pt x="41" y="127"/>
                </a:lnTo>
                <a:lnTo>
                  <a:pt x="36" y="122"/>
                </a:lnTo>
                <a:lnTo>
                  <a:pt x="32" y="122"/>
                </a:lnTo>
                <a:lnTo>
                  <a:pt x="32" y="118"/>
                </a:lnTo>
                <a:lnTo>
                  <a:pt x="32" y="118"/>
                </a:lnTo>
                <a:lnTo>
                  <a:pt x="27" y="113"/>
                </a:lnTo>
                <a:lnTo>
                  <a:pt x="27" y="113"/>
                </a:lnTo>
                <a:lnTo>
                  <a:pt x="27" y="109"/>
                </a:lnTo>
                <a:lnTo>
                  <a:pt x="23" y="104"/>
                </a:lnTo>
                <a:lnTo>
                  <a:pt x="23" y="104"/>
                </a:lnTo>
                <a:lnTo>
                  <a:pt x="23" y="104"/>
                </a:lnTo>
                <a:lnTo>
                  <a:pt x="27" y="104"/>
                </a:lnTo>
                <a:lnTo>
                  <a:pt x="27" y="104"/>
                </a:lnTo>
                <a:lnTo>
                  <a:pt x="27" y="100"/>
                </a:lnTo>
                <a:lnTo>
                  <a:pt x="32" y="100"/>
                </a:lnTo>
                <a:lnTo>
                  <a:pt x="32" y="100"/>
                </a:lnTo>
                <a:lnTo>
                  <a:pt x="32" y="100"/>
                </a:lnTo>
                <a:lnTo>
                  <a:pt x="27" y="100"/>
                </a:lnTo>
                <a:lnTo>
                  <a:pt x="27" y="95"/>
                </a:lnTo>
                <a:lnTo>
                  <a:pt x="27" y="90"/>
                </a:lnTo>
                <a:lnTo>
                  <a:pt x="27" y="86"/>
                </a:lnTo>
                <a:lnTo>
                  <a:pt x="32" y="86"/>
                </a:lnTo>
                <a:lnTo>
                  <a:pt x="32" y="86"/>
                </a:lnTo>
                <a:lnTo>
                  <a:pt x="32" y="81"/>
                </a:lnTo>
                <a:lnTo>
                  <a:pt x="32" y="81"/>
                </a:lnTo>
                <a:lnTo>
                  <a:pt x="32" y="81"/>
                </a:lnTo>
                <a:lnTo>
                  <a:pt x="32" y="81"/>
                </a:lnTo>
                <a:lnTo>
                  <a:pt x="27" y="81"/>
                </a:lnTo>
                <a:lnTo>
                  <a:pt x="27" y="81"/>
                </a:lnTo>
                <a:lnTo>
                  <a:pt x="27" y="77"/>
                </a:lnTo>
                <a:lnTo>
                  <a:pt x="27" y="77"/>
                </a:lnTo>
                <a:lnTo>
                  <a:pt x="27" y="77"/>
                </a:lnTo>
                <a:lnTo>
                  <a:pt x="23" y="72"/>
                </a:lnTo>
                <a:lnTo>
                  <a:pt x="23" y="72"/>
                </a:lnTo>
                <a:lnTo>
                  <a:pt x="23" y="68"/>
                </a:lnTo>
                <a:lnTo>
                  <a:pt x="18" y="68"/>
                </a:lnTo>
                <a:lnTo>
                  <a:pt x="18" y="63"/>
                </a:lnTo>
                <a:lnTo>
                  <a:pt x="14" y="63"/>
                </a:lnTo>
                <a:lnTo>
                  <a:pt x="14" y="59"/>
                </a:lnTo>
                <a:lnTo>
                  <a:pt x="9" y="54"/>
                </a:lnTo>
                <a:lnTo>
                  <a:pt x="9" y="54"/>
                </a:lnTo>
                <a:lnTo>
                  <a:pt x="9" y="54"/>
                </a:lnTo>
                <a:lnTo>
                  <a:pt x="5" y="54"/>
                </a:lnTo>
                <a:lnTo>
                  <a:pt x="9" y="50"/>
                </a:lnTo>
                <a:lnTo>
                  <a:pt x="5" y="50"/>
                </a:lnTo>
                <a:lnTo>
                  <a:pt x="5" y="45"/>
                </a:lnTo>
                <a:lnTo>
                  <a:pt x="5" y="45"/>
                </a:lnTo>
                <a:lnTo>
                  <a:pt x="5" y="45"/>
                </a:lnTo>
                <a:lnTo>
                  <a:pt x="5" y="45"/>
                </a:lnTo>
                <a:lnTo>
                  <a:pt x="0" y="45"/>
                </a:lnTo>
                <a:lnTo>
                  <a:pt x="0" y="41"/>
                </a:lnTo>
                <a:lnTo>
                  <a:pt x="0" y="41"/>
                </a:lnTo>
                <a:lnTo>
                  <a:pt x="0" y="41"/>
                </a:lnTo>
                <a:lnTo>
                  <a:pt x="0" y="41"/>
                </a:lnTo>
                <a:lnTo>
                  <a:pt x="0" y="41"/>
                </a:lnTo>
                <a:lnTo>
                  <a:pt x="0" y="41"/>
                </a:lnTo>
                <a:lnTo>
                  <a:pt x="0" y="41"/>
                </a:lnTo>
                <a:lnTo>
                  <a:pt x="5" y="41"/>
                </a:lnTo>
                <a:lnTo>
                  <a:pt x="5" y="36"/>
                </a:lnTo>
                <a:lnTo>
                  <a:pt x="5" y="36"/>
                </a:lnTo>
                <a:lnTo>
                  <a:pt x="5" y="36"/>
                </a:lnTo>
                <a:lnTo>
                  <a:pt x="5" y="32"/>
                </a:lnTo>
                <a:lnTo>
                  <a:pt x="5" y="32"/>
                </a:lnTo>
                <a:lnTo>
                  <a:pt x="5" y="27"/>
                </a:lnTo>
                <a:lnTo>
                  <a:pt x="5" y="23"/>
                </a:lnTo>
                <a:lnTo>
                  <a:pt x="0" y="23"/>
                </a:lnTo>
                <a:lnTo>
                  <a:pt x="5" y="18"/>
                </a:lnTo>
                <a:lnTo>
                  <a:pt x="5" y="18"/>
                </a:lnTo>
                <a:lnTo>
                  <a:pt x="5" y="14"/>
                </a:lnTo>
                <a:lnTo>
                  <a:pt x="5" y="14"/>
                </a:lnTo>
                <a:lnTo>
                  <a:pt x="5" y="14"/>
                </a:lnTo>
                <a:lnTo>
                  <a:pt x="9" y="18"/>
                </a:lnTo>
                <a:lnTo>
                  <a:pt x="9" y="18"/>
                </a:lnTo>
                <a:lnTo>
                  <a:pt x="9" y="18"/>
                </a:lnTo>
                <a:lnTo>
                  <a:pt x="14" y="18"/>
                </a:lnTo>
                <a:lnTo>
                  <a:pt x="14" y="14"/>
                </a:lnTo>
                <a:lnTo>
                  <a:pt x="18" y="14"/>
                </a:lnTo>
                <a:lnTo>
                  <a:pt x="18" y="14"/>
                </a:lnTo>
                <a:lnTo>
                  <a:pt x="18" y="14"/>
                </a:lnTo>
                <a:lnTo>
                  <a:pt x="18" y="14"/>
                </a:lnTo>
                <a:lnTo>
                  <a:pt x="18" y="14"/>
                </a:lnTo>
                <a:lnTo>
                  <a:pt x="23" y="14"/>
                </a:lnTo>
                <a:lnTo>
                  <a:pt x="18" y="9"/>
                </a:lnTo>
                <a:lnTo>
                  <a:pt x="23" y="9"/>
                </a:lnTo>
                <a:lnTo>
                  <a:pt x="23" y="9"/>
                </a:lnTo>
                <a:lnTo>
                  <a:pt x="23" y="9"/>
                </a:lnTo>
                <a:lnTo>
                  <a:pt x="23" y="9"/>
                </a:lnTo>
                <a:lnTo>
                  <a:pt x="23" y="9"/>
                </a:lnTo>
                <a:lnTo>
                  <a:pt x="27" y="9"/>
                </a:lnTo>
                <a:lnTo>
                  <a:pt x="27" y="9"/>
                </a:lnTo>
                <a:lnTo>
                  <a:pt x="27" y="9"/>
                </a:lnTo>
                <a:lnTo>
                  <a:pt x="27" y="5"/>
                </a:lnTo>
                <a:lnTo>
                  <a:pt x="27" y="5"/>
                </a:lnTo>
                <a:lnTo>
                  <a:pt x="27" y="5"/>
                </a:lnTo>
                <a:lnTo>
                  <a:pt x="27" y="5"/>
                </a:lnTo>
                <a:lnTo>
                  <a:pt x="27" y="0"/>
                </a:lnTo>
                <a:lnTo>
                  <a:pt x="27" y="5"/>
                </a:lnTo>
                <a:lnTo>
                  <a:pt x="32" y="5"/>
                </a:lnTo>
                <a:lnTo>
                  <a:pt x="32" y="5"/>
                </a:lnTo>
                <a:lnTo>
                  <a:pt x="32" y="5"/>
                </a:lnTo>
                <a:lnTo>
                  <a:pt x="32" y="0"/>
                </a:lnTo>
                <a:lnTo>
                  <a:pt x="32" y="0"/>
                </a:lnTo>
                <a:lnTo>
                  <a:pt x="36" y="0"/>
                </a:lnTo>
                <a:lnTo>
                  <a:pt x="36"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4" name="Freeform 160">
            <a:extLst>
              <a:ext uri="{FF2B5EF4-FFF2-40B4-BE49-F238E27FC236}">
                <a16:creationId xmlns:a16="http://schemas.microsoft.com/office/drawing/2014/main" id="{1B1A824C-63CA-9D4F-AA8E-CD9FB335748F}"/>
              </a:ext>
            </a:extLst>
          </p:cNvPr>
          <p:cNvSpPr>
            <a:spLocks/>
          </p:cNvSpPr>
          <p:nvPr/>
        </p:nvSpPr>
        <p:spPr bwMode="auto">
          <a:xfrm>
            <a:off x="8021562" y="2330924"/>
            <a:ext cx="314490" cy="199688"/>
          </a:xfrm>
          <a:custGeom>
            <a:avLst/>
            <a:gdLst>
              <a:gd name="T0" fmla="*/ 41 w 131"/>
              <a:gd name="T1" fmla="*/ 9 h 82"/>
              <a:gd name="T2" fmla="*/ 45 w 131"/>
              <a:gd name="T3" fmla="*/ 14 h 82"/>
              <a:gd name="T4" fmla="*/ 45 w 131"/>
              <a:gd name="T5" fmla="*/ 14 h 82"/>
              <a:gd name="T6" fmla="*/ 41 w 131"/>
              <a:gd name="T7" fmla="*/ 18 h 82"/>
              <a:gd name="T8" fmla="*/ 27 w 131"/>
              <a:gd name="T9" fmla="*/ 18 h 82"/>
              <a:gd name="T10" fmla="*/ 27 w 131"/>
              <a:gd name="T11" fmla="*/ 18 h 82"/>
              <a:gd name="T12" fmla="*/ 27 w 131"/>
              <a:gd name="T13" fmla="*/ 23 h 82"/>
              <a:gd name="T14" fmla="*/ 36 w 131"/>
              <a:gd name="T15" fmla="*/ 27 h 82"/>
              <a:gd name="T16" fmla="*/ 41 w 131"/>
              <a:gd name="T17" fmla="*/ 27 h 82"/>
              <a:gd name="T18" fmla="*/ 50 w 131"/>
              <a:gd name="T19" fmla="*/ 27 h 82"/>
              <a:gd name="T20" fmla="*/ 59 w 131"/>
              <a:gd name="T21" fmla="*/ 27 h 82"/>
              <a:gd name="T22" fmla="*/ 63 w 131"/>
              <a:gd name="T23" fmla="*/ 27 h 82"/>
              <a:gd name="T24" fmla="*/ 68 w 131"/>
              <a:gd name="T25" fmla="*/ 32 h 82"/>
              <a:gd name="T26" fmla="*/ 72 w 131"/>
              <a:gd name="T27" fmla="*/ 32 h 82"/>
              <a:gd name="T28" fmla="*/ 81 w 131"/>
              <a:gd name="T29" fmla="*/ 27 h 82"/>
              <a:gd name="T30" fmla="*/ 91 w 131"/>
              <a:gd name="T31" fmla="*/ 27 h 82"/>
              <a:gd name="T32" fmla="*/ 95 w 131"/>
              <a:gd name="T33" fmla="*/ 32 h 82"/>
              <a:gd name="T34" fmla="*/ 100 w 131"/>
              <a:gd name="T35" fmla="*/ 36 h 82"/>
              <a:gd name="T36" fmla="*/ 104 w 131"/>
              <a:gd name="T37" fmla="*/ 41 h 82"/>
              <a:gd name="T38" fmla="*/ 109 w 131"/>
              <a:gd name="T39" fmla="*/ 41 h 82"/>
              <a:gd name="T40" fmla="*/ 122 w 131"/>
              <a:gd name="T41" fmla="*/ 50 h 82"/>
              <a:gd name="T42" fmla="*/ 127 w 131"/>
              <a:gd name="T43" fmla="*/ 59 h 82"/>
              <a:gd name="T44" fmla="*/ 131 w 131"/>
              <a:gd name="T45" fmla="*/ 64 h 82"/>
              <a:gd name="T46" fmla="*/ 127 w 131"/>
              <a:gd name="T47" fmla="*/ 68 h 82"/>
              <a:gd name="T48" fmla="*/ 118 w 131"/>
              <a:gd name="T49" fmla="*/ 64 h 82"/>
              <a:gd name="T50" fmla="*/ 109 w 131"/>
              <a:gd name="T51" fmla="*/ 68 h 82"/>
              <a:gd name="T52" fmla="*/ 109 w 131"/>
              <a:gd name="T53" fmla="*/ 64 h 82"/>
              <a:gd name="T54" fmla="*/ 100 w 131"/>
              <a:gd name="T55" fmla="*/ 68 h 82"/>
              <a:gd name="T56" fmla="*/ 86 w 131"/>
              <a:gd name="T57" fmla="*/ 77 h 82"/>
              <a:gd name="T58" fmla="*/ 77 w 131"/>
              <a:gd name="T59" fmla="*/ 73 h 82"/>
              <a:gd name="T60" fmla="*/ 72 w 131"/>
              <a:gd name="T61" fmla="*/ 59 h 82"/>
              <a:gd name="T62" fmla="*/ 68 w 131"/>
              <a:gd name="T63" fmla="*/ 59 h 82"/>
              <a:gd name="T64" fmla="*/ 54 w 131"/>
              <a:gd name="T65" fmla="*/ 50 h 82"/>
              <a:gd name="T66" fmla="*/ 50 w 131"/>
              <a:gd name="T67" fmla="*/ 59 h 82"/>
              <a:gd name="T68" fmla="*/ 50 w 131"/>
              <a:gd name="T69" fmla="*/ 64 h 82"/>
              <a:gd name="T70" fmla="*/ 41 w 131"/>
              <a:gd name="T71" fmla="*/ 68 h 82"/>
              <a:gd name="T72" fmla="*/ 41 w 131"/>
              <a:gd name="T73" fmla="*/ 73 h 82"/>
              <a:gd name="T74" fmla="*/ 32 w 131"/>
              <a:gd name="T75" fmla="*/ 68 h 82"/>
              <a:gd name="T76" fmla="*/ 32 w 131"/>
              <a:gd name="T77" fmla="*/ 73 h 82"/>
              <a:gd name="T78" fmla="*/ 23 w 131"/>
              <a:gd name="T79" fmla="*/ 77 h 82"/>
              <a:gd name="T80" fmla="*/ 18 w 131"/>
              <a:gd name="T81" fmla="*/ 73 h 82"/>
              <a:gd name="T82" fmla="*/ 18 w 131"/>
              <a:gd name="T83" fmla="*/ 59 h 82"/>
              <a:gd name="T84" fmla="*/ 18 w 131"/>
              <a:gd name="T85" fmla="*/ 50 h 82"/>
              <a:gd name="T86" fmla="*/ 14 w 131"/>
              <a:gd name="T87" fmla="*/ 41 h 82"/>
              <a:gd name="T88" fmla="*/ 5 w 131"/>
              <a:gd name="T89" fmla="*/ 36 h 82"/>
              <a:gd name="T90" fmla="*/ 0 w 131"/>
              <a:gd name="T91" fmla="*/ 36 h 82"/>
              <a:gd name="T92" fmla="*/ 5 w 131"/>
              <a:gd name="T93" fmla="*/ 27 h 82"/>
              <a:gd name="T94" fmla="*/ 14 w 131"/>
              <a:gd name="T95" fmla="*/ 27 h 82"/>
              <a:gd name="T96" fmla="*/ 18 w 131"/>
              <a:gd name="T97" fmla="*/ 23 h 82"/>
              <a:gd name="T98" fmla="*/ 18 w 131"/>
              <a:gd name="T99" fmla="*/ 23 h 82"/>
              <a:gd name="T100" fmla="*/ 18 w 131"/>
              <a:gd name="T101" fmla="*/ 18 h 82"/>
              <a:gd name="T102" fmla="*/ 18 w 131"/>
              <a:gd name="T103" fmla="*/ 18 h 82"/>
              <a:gd name="T104" fmla="*/ 23 w 131"/>
              <a:gd name="T105" fmla="*/ 14 h 82"/>
              <a:gd name="T106" fmla="*/ 23 w 131"/>
              <a:gd name="T107" fmla="*/ 9 h 82"/>
              <a:gd name="T108" fmla="*/ 23 w 131"/>
              <a:gd name="T109" fmla="*/ 5 h 82"/>
              <a:gd name="T110" fmla="*/ 32 w 131"/>
              <a:gd name="T111" fmla="*/ 5 h 82"/>
              <a:gd name="T112" fmla="*/ 41 w 131"/>
              <a:gd name="T113" fmla="*/ 0 h 82"/>
              <a:gd name="T114" fmla="*/ 45 w 131"/>
              <a:gd name="T115" fmla="*/ 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 h="82">
                <a:moveTo>
                  <a:pt x="45" y="5"/>
                </a:moveTo>
                <a:lnTo>
                  <a:pt x="45" y="5"/>
                </a:lnTo>
                <a:lnTo>
                  <a:pt x="41" y="9"/>
                </a:lnTo>
                <a:lnTo>
                  <a:pt x="41" y="9"/>
                </a:lnTo>
                <a:lnTo>
                  <a:pt x="41" y="9"/>
                </a:lnTo>
                <a:lnTo>
                  <a:pt x="41" y="9"/>
                </a:lnTo>
                <a:lnTo>
                  <a:pt x="41" y="9"/>
                </a:lnTo>
                <a:lnTo>
                  <a:pt x="41" y="9"/>
                </a:lnTo>
                <a:lnTo>
                  <a:pt x="41" y="9"/>
                </a:lnTo>
                <a:lnTo>
                  <a:pt x="41" y="14"/>
                </a:lnTo>
                <a:lnTo>
                  <a:pt x="45" y="14"/>
                </a:lnTo>
                <a:lnTo>
                  <a:pt x="45" y="14"/>
                </a:lnTo>
                <a:lnTo>
                  <a:pt x="45" y="14"/>
                </a:lnTo>
                <a:lnTo>
                  <a:pt x="50" y="14"/>
                </a:lnTo>
                <a:lnTo>
                  <a:pt x="50" y="14"/>
                </a:lnTo>
                <a:lnTo>
                  <a:pt x="50" y="14"/>
                </a:lnTo>
                <a:lnTo>
                  <a:pt x="50" y="14"/>
                </a:lnTo>
                <a:lnTo>
                  <a:pt x="45" y="14"/>
                </a:lnTo>
                <a:lnTo>
                  <a:pt x="45" y="18"/>
                </a:lnTo>
                <a:lnTo>
                  <a:pt x="45" y="18"/>
                </a:lnTo>
                <a:lnTo>
                  <a:pt x="45" y="18"/>
                </a:lnTo>
                <a:lnTo>
                  <a:pt x="45" y="18"/>
                </a:lnTo>
                <a:lnTo>
                  <a:pt x="45" y="18"/>
                </a:lnTo>
                <a:lnTo>
                  <a:pt x="41" y="18"/>
                </a:lnTo>
                <a:lnTo>
                  <a:pt x="41" y="18"/>
                </a:lnTo>
                <a:lnTo>
                  <a:pt x="41" y="18"/>
                </a:lnTo>
                <a:lnTo>
                  <a:pt x="36" y="14"/>
                </a:lnTo>
                <a:lnTo>
                  <a:pt x="36" y="14"/>
                </a:lnTo>
                <a:lnTo>
                  <a:pt x="32" y="14"/>
                </a:lnTo>
                <a:lnTo>
                  <a:pt x="27" y="18"/>
                </a:lnTo>
                <a:lnTo>
                  <a:pt x="27" y="18"/>
                </a:lnTo>
                <a:lnTo>
                  <a:pt x="27" y="18"/>
                </a:lnTo>
                <a:lnTo>
                  <a:pt x="27" y="18"/>
                </a:lnTo>
                <a:lnTo>
                  <a:pt x="27" y="18"/>
                </a:lnTo>
                <a:lnTo>
                  <a:pt x="27" y="18"/>
                </a:lnTo>
                <a:lnTo>
                  <a:pt x="27" y="18"/>
                </a:lnTo>
                <a:lnTo>
                  <a:pt x="27" y="18"/>
                </a:lnTo>
                <a:lnTo>
                  <a:pt x="27" y="18"/>
                </a:lnTo>
                <a:lnTo>
                  <a:pt x="27" y="18"/>
                </a:lnTo>
                <a:lnTo>
                  <a:pt x="27" y="23"/>
                </a:lnTo>
                <a:lnTo>
                  <a:pt x="27" y="23"/>
                </a:lnTo>
                <a:lnTo>
                  <a:pt x="27" y="23"/>
                </a:lnTo>
                <a:lnTo>
                  <a:pt x="27" y="27"/>
                </a:lnTo>
                <a:lnTo>
                  <a:pt x="27" y="27"/>
                </a:lnTo>
                <a:lnTo>
                  <a:pt x="32" y="27"/>
                </a:lnTo>
                <a:lnTo>
                  <a:pt x="32" y="27"/>
                </a:lnTo>
                <a:lnTo>
                  <a:pt x="32" y="27"/>
                </a:lnTo>
                <a:lnTo>
                  <a:pt x="36" y="27"/>
                </a:lnTo>
                <a:lnTo>
                  <a:pt x="36" y="27"/>
                </a:lnTo>
                <a:lnTo>
                  <a:pt x="41" y="27"/>
                </a:lnTo>
                <a:lnTo>
                  <a:pt x="41" y="27"/>
                </a:lnTo>
                <a:lnTo>
                  <a:pt x="41" y="27"/>
                </a:lnTo>
                <a:lnTo>
                  <a:pt x="41" y="27"/>
                </a:lnTo>
                <a:lnTo>
                  <a:pt x="41" y="27"/>
                </a:lnTo>
                <a:lnTo>
                  <a:pt x="45" y="27"/>
                </a:lnTo>
                <a:lnTo>
                  <a:pt x="45" y="27"/>
                </a:lnTo>
                <a:lnTo>
                  <a:pt x="45" y="27"/>
                </a:lnTo>
                <a:lnTo>
                  <a:pt x="50" y="27"/>
                </a:lnTo>
                <a:lnTo>
                  <a:pt x="50" y="27"/>
                </a:lnTo>
                <a:lnTo>
                  <a:pt x="50" y="27"/>
                </a:lnTo>
                <a:lnTo>
                  <a:pt x="50" y="27"/>
                </a:lnTo>
                <a:lnTo>
                  <a:pt x="54" y="27"/>
                </a:lnTo>
                <a:lnTo>
                  <a:pt x="54" y="27"/>
                </a:lnTo>
                <a:lnTo>
                  <a:pt x="54" y="27"/>
                </a:lnTo>
                <a:lnTo>
                  <a:pt x="59" y="27"/>
                </a:lnTo>
                <a:lnTo>
                  <a:pt x="59" y="27"/>
                </a:lnTo>
                <a:lnTo>
                  <a:pt x="59" y="27"/>
                </a:lnTo>
                <a:lnTo>
                  <a:pt x="59" y="27"/>
                </a:lnTo>
                <a:lnTo>
                  <a:pt x="63" y="23"/>
                </a:lnTo>
                <a:lnTo>
                  <a:pt x="63" y="27"/>
                </a:lnTo>
                <a:lnTo>
                  <a:pt x="63" y="27"/>
                </a:lnTo>
                <a:lnTo>
                  <a:pt x="63" y="27"/>
                </a:lnTo>
                <a:lnTo>
                  <a:pt x="63" y="27"/>
                </a:lnTo>
                <a:lnTo>
                  <a:pt x="63" y="27"/>
                </a:lnTo>
                <a:lnTo>
                  <a:pt x="63" y="27"/>
                </a:lnTo>
                <a:lnTo>
                  <a:pt x="68" y="27"/>
                </a:lnTo>
                <a:lnTo>
                  <a:pt x="68" y="27"/>
                </a:lnTo>
                <a:lnTo>
                  <a:pt x="68" y="32"/>
                </a:lnTo>
                <a:lnTo>
                  <a:pt x="68" y="32"/>
                </a:lnTo>
                <a:lnTo>
                  <a:pt x="68" y="32"/>
                </a:lnTo>
                <a:lnTo>
                  <a:pt x="72" y="32"/>
                </a:lnTo>
                <a:lnTo>
                  <a:pt x="72" y="27"/>
                </a:lnTo>
                <a:lnTo>
                  <a:pt x="72" y="32"/>
                </a:lnTo>
                <a:lnTo>
                  <a:pt x="72" y="32"/>
                </a:lnTo>
                <a:lnTo>
                  <a:pt x="77" y="32"/>
                </a:lnTo>
                <a:lnTo>
                  <a:pt x="77" y="32"/>
                </a:lnTo>
                <a:lnTo>
                  <a:pt x="77" y="32"/>
                </a:lnTo>
                <a:lnTo>
                  <a:pt x="77" y="32"/>
                </a:lnTo>
                <a:lnTo>
                  <a:pt x="77" y="27"/>
                </a:lnTo>
                <a:lnTo>
                  <a:pt x="81" y="27"/>
                </a:lnTo>
                <a:lnTo>
                  <a:pt x="81" y="27"/>
                </a:lnTo>
                <a:lnTo>
                  <a:pt x="86" y="27"/>
                </a:lnTo>
                <a:lnTo>
                  <a:pt x="86" y="27"/>
                </a:lnTo>
                <a:lnTo>
                  <a:pt x="86" y="27"/>
                </a:lnTo>
                <a:lnTo>
                  <a:pt x="91" y="27"/>
                </a:lnTo>
                <a:lnTo>
                  <a:pt x="91" y="27"/>
                </a:lnTo>
                <a:lnTo>
                  <a:pt x="91" y="27"/>
                </a:lnTo>
                <a:lnTo>
                  <a:pt x="95" y="27"/>
                </a:lnTo>
                <a:lnTo>
                  <a:pt x="95" y="27"/>
                </a:lnTo>
                <a:lnTo>
                  <a:pt x="95" y="27"/>
                </a:lnTo>
                <a:lnTo>
                  <a:pt x="95" y="27"/>
                </a:lnTo>
                <a:lnTo>
                  <a:pt x="95" y="32"/>
                </a:lnTo>
                <a:lnTo>
                  <a:pt x="95" y="32"/>
                </a:lnTo>
                <a:lnTo>
                  <a:pt x="100" y="32"/>
                </a:lnTo>
                <a:lnTo>
                  <a:pt x="100" y="36"/>
                </a:lnTo>
                <a:lnTo>
                  <a:pt x="100" y="36"/>
                </a:lnTo>
                <a:lnTo>
                  <a:pt x="100" y="36"/>
                </a:lnTo>
                <a:lnTo>
                  <a:pt x="100" y="36"/>
                </a:lnTo>
                <a:lnTo>
                  <a:pt x="100" y="36"/>
                </a:lnTo>
                <a:lnTo>
                  <a:pt x="100" y="36"/>
                </a:lnTo>
                <a:lnTo>
                  <a:pt x="100" y="36"/>
                </a:lnTo>
                <a:lnTo>
                  <a:pt x="100" y="41"/>
                </a:lnTo>
                <a:lnTo>
                  <a:pt x="104" y="41"/>
                </a:lnTo>
                <a:lnTo>
                  <a:pt x="104" y="41"/>
                </a:lnTo>
                <a:lnTo>
                  <a:pt x="104" y="45"/>
                </a:lnTo>
                <a:lnTo>
                  <a:pt x="109" y="45"/>
                </a:lnTo>
                <a:lnTo>
                  <a:pt x="109" y="45"/>
                </a:lnTo>
                <a:lnTo>
                  <a:pt x="109" y="41"/>
                </a:lnTo>
                <a:lnTo>
                  <a:pt x="109" y="41"/>
                </a:lnTo>
                <a:lnTo>
                  <a:pt x="109" y="41"/>
                </a:lnTo>
                <a:lnTo>
                  <a:pt x="109" y="41"/>
                </a:lnTo>
                <a:lnTo>
                  <a:pt x="113" y="41"/>
                </a:lnTo>
                <a:lnTo>
                  <a:pt x="118" y="45"/>
                </a:lnTo>
                <a:lnTo>
                  <a:pt x="122" y="45"/>
                </a:lnTo>
                <a:lnTo>
                  <a:pt x="122" y="45"/>
                </a:lnTo>
                <a:lnTo>
                  <a:pt x="122" y="50"/>
                </a:lnTo>
                <a:lnTo>
                  <a:pt x="122" y="50"/>
                </a:lnTo>
                <a:lnTo>
                  <a:pt x="122" y="50"/>
                </a:lnTo>
                <a:lnTo>
                  <a:pt x="122" y="55"/>
                </a:lnTo>
                <a:lnTo>
                  <a:pt x="127" y="55"/>
                </a:lnTo>
                <a:lnTo>
                  <a:pt x="127" y="59"/>
                </a:lnTo>
                <a:lnTo>
                  <a:pt x="127" y="59"/>
                </a:lnTo>
                <a:lnTo>
                  <a:pt x="127" y="59"/>
                </a:lnTo>
                <a:lnTo>
                  <a:pt x="127" y="59"/>
                </a:lnTo>
                <a:lnTo>
                  <a:pt x="127" y="64"/>
                </a:lnTo>
                <a:lnTo>
                  <a:pt x="127" y="64"/>
                </a:lnTo>
                <a:lnTo>
                  <a:pt x="127" y="64"/>
                </a:lnTo>
                <a:lnTo>
                  <a:pt x="131" y="64"/>
                </a:lnTo>
                <a:lnTo>
                  <a:pt x="131" y="64"/>
                </a:lnTo>
                <a:lnTo>
                  <a:pt x="131" y="68"/>
                </a:lnTo>
                <a:lnTo>
                  <a:pt x="131" y="68"/>
                </a:lnTo>
                <a:lnTo>
                  <a:pt x="127" y="68"/>
                </a:lnTo>
                <a:lnTo>
                  <a:pt x="127" y="68"/>
                </a:lnTo>
                <a:lnTo>
                  <a:pt x="127" y="68"/>
                </a:lnTo>
                <a:lnTo>
                  <a:pt x="127" y="68"/>
                </a:lnTo>
                <a:lnTo>
                  <a:pt x="127" y="68"/>
                </a:lnTo>
                <a:lnTo>
                  <a:pt x="122" y="64"/>
                </a:lnTo>
                <a:lnTo>
                  <a:pt x="122" y="68"/>
                </a:lnTo>
                <a:lnTo>
                  <a:pt x="122" y="64"/>
                </a:lnTo>
                <a:lnTo>
                  <a:pt x="118" y="64"/>
                </a:lnTo>
                <a:lnTo>
                  <a:pt x="118" y="64"/>
                </a:lnTo>
                <a:lnTo>
                  <a:pt x="118" y="68"/>
                </a:lnTo>
                <a:lnTo>
                  <a:pt x="118" y="68"/>
                </a:lnTo>
                <a:lnTo>
                  <a:pt x="113" y="68"/>
                </a:lnTo>
                <a:lnTo>
                  <a:pt x="113" y="68"/>
                </a:lnTo>
                <a:lnTo>
                  <a:pt x="109" y="68"/>
                </a:lnTo>
                <a:lnTo>
                  <a:pt x="109" y="68"/>
                </a:lnTo>
                <a:lnTo>
                  <a:pt x="109" y="68"/>
                </a:lnTo>
                <a:lnTo>
                  <a:pt x="109" y="68"/>
                </a:lnTo>
                <a:lnTo>
                  <a:pt x="109" y="68"/>
                </a:lnTo>
                <a:lnTo>
                  <a:pt x="109" y="68"/>
                </a:lnTo>
                <a:lnTo>
                  <a:pt x="109" y="64"/>
                </a:lnTo>
                <a:lnTo>
                  <a:pt x="109" y="64"/>
                </a:lnTo>
                <a:lnTo>
                  <a:pt x="109" y="64"/>
                </a:lnTo>
                <a:lnTo>
                  <a:pt x="109" y="64"/>
                </a:lnTo>
                <a:lnTo>
                  <a:pt x="104" y="64"/>
                </a:lnTo>
                <a:lnTo>
                  <a:pt x="104" y="64"/>
                </a:lnTo>
                <a:lnTo>
                  <a:pt x="100" y="68"/>
                </a:lnTo>
                <a:lnTo>
                  <a:pt x="95" y="68"/>
                </a:lnTo>
                <a:lnTo>
                  <a:pt x="95" y="73"/>
                </a:lnTo>
                <a:lnTo>
                  <a:pt x="95" y="73"/>
                </a:lnTo>
                <a:lnTo>
                  <a:pt x="91" y="73"/>
                </a:lnTo>
                <a:lnTo>
                  <a:pt x="86" y="77"/>
                </a:lnTo>
                <a:lnTo>
                  <a:pt x="86" y="77"/>
                </a:lnTo>
                <a:lnTo>
                  <a:pt x="81" y="82"/>
                </a:lnTo>
                <a:lnTo>
                  <a:pt x="81" y="82"/>
                </a:lnTo>
                <a:lnTo>
                  <a:pt x="81" y="82"/>
                </a:lnTo>
                <a:lnTo>
                  <a:pt x="81" y="82"/>
                </a:lnTo>
                <a:lnTo>
                  <a:pt x="77" y="77"/>
                </a:lnTo>
                <a:lnTo>
                  <a:pt x="77" y="73"/>
                </a:lnTo>
                <a:lnTo>
                  <a:pt x="72" y="73"/>
                </a:lnTo>
                <a:lnTo>
                  <a:pt x="72" y="68"/>
                </a:lnTo>
                <a:lnTo>
                  <a:pt x="72" y="68"/>
                </a:lnTo>
                <a:lnTo>
                  <a:pt x="72" y="64"/>
                </a:lnTo>
                <a:lnTo>
                  <a:pt x="72" y="59"/>
                </a:lnTo>
                <a:lnTo>
                  <a:pt x="72" y="59"/>
                </a:lnTo>
                <a:lnTo>
                  <a:pt x="72" y="59"/>
                </a:lnTo>
                <a:lnTo>
                  <a:pt x="72" y="59"/>
                </a:lnTo>
                <a:lnTo>
                  <a:pt x="72" y="59"/>
                </a:lnTo>
                <a:lnTo>
                  <a:pt x="68" y="59"/>
                </a:lnTo>
                <a:lnTo>
                  <a:pt x="68" y="59"/>
                </a:lnTo>
                <a:lnTo>
                  <a:pt x="68" y="59"/>
                </a:lnTo>
                <a:lnTo>
                  <a:pt x="68" y="55"/>
                </a:lnTo>
                <a:lnTo>
                  <a:pt x="68" y="55"/>
                </a:lnTo>
                <a:lnTo>
                  <a:pt x="63" y="50"/>
                </a:lnTo>
                <a:lnTo>
                  <a:pt x="63" y="50"/>
                </a:lnTo>
                <a:lnTo>
                  <a:pt x="59" y="45"/>
                </a:lnTo>
                <a:lnTo>
                  <a:pt x="54" y="50"/>
                </a:lnTo>
                <a:lnTo>
                  <a:pt x="54" y="50"/>
                </a:lnTo>
                <a:lnTo>
                  <a:pt x="54" y="55"/>
                </a:lnTo>
                <a:lnTo>
                  <a:pt x="54" y="55"/>
                </a:lnTo>
                <a:lnTo>
                  <a:pt x="54" y="55"/>
                </a:lnTo>
                <a:lnTo>
                  <a:pt x="50" y="59"/>
                </a:lnTo>
                <a:lnTo>
                  <a:pt x="50" y="59"/>
                </a:lnTo>
                <a:lnTo>
                  <a:pt x="50" y="59"/>
                </a:lnTo>
                <a:lnTo>
                  <a:pt x="54" y="59"/>
                </a:lnTo>
                <a:lnTo>
                  <a:pt x="54" y="64"/>
                </a:lnTo>
                <a:lnTo>
                  <a:pt x="54" y="64"/>
                </a:lnTo>
                <a:lnTo>
                  <a:pt x="50" y="64"/>
                </a:lnTo>
                <a:lnTo>
                  <a:pt x="50" y="64"/>
                </a:lnTo>
                <a:lnTo>
                  <a:pt x="50" y="64"/>
                </a:lnTo>
                <a:lnTo>
                  <a:pt x="50" y="64"/>
                </a:lnTo>
                <a:lnTo>
                  <a:pt x="45" y="64"/>
                </a:lnTo>
                <a:lnTo>
                  <a:pt x="45" y="64"/>
                </a:lnTo>
                <a:lnTo>
                  <a:pt x="41" y="64"/>
                </a:lnTo>
                <a:lnTo>
                  <a:pt x="41" y="68"/>
                </a:lnTo>
                <a:lnTo>
                  <a:pt x="41" y="68"/>
                </a:lnTo>
                <a:lnTo>
                  <a:pt x="41" y="68"/>
                </a:lnTo>
                <a:lnTo>
                  <a:pt x="41" y="73"/>
                </a:lnTo>
                <a:lnTo>
                  <a:pt x="41" y="73"/>
                </a:lnTo>
                <a:lnTo>
                  <a:pt x="41" y="73"/>
                </a:lnTo>
                <a:lnTo>
                  <a:pt x="41" y="73"/>
                </a:lnTo>
                <a:lnTo>
                  <a:pt x="41" y="73"/>
                </a:lnTo>
                <a:lnTo>
                  <a:pt x="36" y="73"/>
                </a:lnTo>
                <a:lnTo>
                  <a:pt x="36" y="68"/>
                </a:lnTo>
                <a:lnTo>
                  <a:pt x="32" y="68"/>
                </a:lnTo>
                <a:lnTo>
                  <a:pt x="32" y="68"/>
                </a:lnTo>
                <a:lnTo>
                  <a:pt x="32" y="68"/>
                </a:lnTo>
                <a:lnTo>
                  <a:pt x="32" y="68"/>
                </a:lnTo>
                <a:lnTo>
                  <a:pt x="32" y="73"/>
                </a:lnTo>
                <a:lnTo>
                  <a:pt x="32" y="73"/>
                </a:lnTo>
                <a:lnTo>
                  <a:pt x="32" y="73"/>
                </a:lnTo>
                <a:lnTo>
                  <a:pt x="32" y="73"/>
                </a:lnTo>
                <a:lnTo>
                  <a:pt x="32" y="73"/>
                </a:lnTo>
                <a:lnTo>
                  <a:pt x="27" y="73"/>
                </a:lnTo>
                <a:lnTo>
                  <a:pt x="27" y="73"/>
                </a:lnTo>
                <a:lnTo>
                  <a:pt x="27" y="73"/>
                </a:lnTo>
                <a:lnTo>
                  <a:pt x="27" y="77"/>
                </a:lnTo>
                <a:lnTo>
                  <a:pt x="27" y="77"/>
                </a:lnTo>
                <a:lnTo>
                  <a:pt x="23" y="77"/>
                </a:lnTo>
                <a:lnTo>
                  <a:pt x="23" y="77"/>
                </a:lnTo>
                <a:lnTo>
                  <a:pt x="18" y="77"/>
                </a:lnTo>
                <a:lnTo>
                  <a:pt x="18" y="77"/>
                </a:lnTo>
                <a:lnTo>
                  <a:pt x="18" y="73"/>
                </a:lnTo>
                <a:lnTo>
                  <a:pt x="18" y="73"/>
                </a:lnTo>
                <a:lnTo>
                  <a:pt x="18" y="73"/>
                </a:lnTo>
                <a:lnTo>
                  <a:pt x="14" y="68"/>
                </a:lnTo>
                <a:lnTo>
                  <a:pt x="14" y="64"/>
                </a:lnTo>
                <a:lnTo>
                  <a:pt x="18" y="64"/>
                </a:lnTo>
                <a:lnTo>
                  <a:pt x="18" y="59"/>
                </a:lnTo>
                <a:lnTo>
                  <a:pt x="18" y="59"/>
                </a:lnTo>
                <a:lnTo>
                  <a:pt x="18" y="59"/>
                </a:lnTo>
                <a:lnTo>
                  <a:pt x="18" y="55"/>
                </a:lnTo>
                <a:lnTo>
                  <a:pt x="23" y="55"/>
                </a:lnTo>
                <a:lnTo>
                  <a:pt x="23" y="55"/>
                </a:lnTo>
                <a:lnTo>
                  <a:pt x="18" y="55"/>
                </a:lnTo>
                <a:lnTo>
                  <a:pt x="18" y="55"/>
                </a:lnTo>
                <a:lnTo>
                  <a:pt x="18" y="50"/>
                </a:lnTo>
                <a:lnTo>
                  <a:pt x="18" y="50"/>
                </a:lnTo>
                <a:lnTo>
                  <a:pt x="14" y="50"/>
                </a:lnTo>
                <a:lnTo>
                  <a:pt x="14" y="45"/>
                </a:lnTo>
                <a:lnTo>
                  <a:pt x="14" y="45"/>
                </a:lnTo>
                <a:lnTo>
                  <a:pt x="14" y="41"/>
                </a:lnTo>
                <a:lnTo>
                  <a:pt x="14" y="41"/>
                </a:lnTo>
                <a:lnTo>
                  <a:pt x="14" y="41"/>
                </a:lnTo>
                <a:lnTo>
                  <a:pt x="9" y="36"/>
                </a:lnTo>
                <a:lnTo>
                  <a:pt x="9" y="36"/>
                </a:lnTo>
                <a:lnTo>
                  <a:pt x="9" y="41"/>
                </a:lnTo>
                <a:lnTo>
                  <a:pt x="9" y="41"/>
                </a:lnTo>
                <a:lnTo>
                  <a:pt x="5" y="36"/>
                </a:lnTo>
                <a:lnTo>
                  <a:pt x="5" y="36"/>
                </a:lnTo>
                <a:lnTo>
                  <a:pt x="5" y="36"/>
                </a:lnTo>
                <a:lnTo>
                  <a:pt x="5" y="36"/>
                </a:lnTo>
                <a:lnTo>
                  <a:pt x="5" y="36"/>
                </a:lnTo>
                <a:lnTo>
                  <a:pt x="0" y="36"/>
                </a:lnTo>
                <a:lnTo>
                  <a:pt x="0" y="36"/>
                </a:lnTo>
                <a:lnTo>
                  <a:pt x="0" y="32"/>
                </a:lnTo>
                <a:lnTo>
                  <a:pt x="0" y="32"/>
                </a:lnTo>
                <a:lnTo>
                  <a:pt x="0" y="27"/>
                </a:lnTo>
                <a:lnTo>
                  <a:pt x="0" y="27"/>
                </a:lnTo>
                <a:lnTo>
                  <a:pt x="0" y="27"/>
                </a:lnTo>
                <a:lnTo>
                  <a:pt x="5" y="27"/>
                </a:lnTo>
                <a:lnTo>
                  <a:pt x="5" y="27"/>
                </a:lnTo>
                <a:lnTo>
                  <a:pt x="9" y="27"/>
                </a:lnTo>
                <a:lnTo>
                  <a:pt x="9" y="27"/>
                </a:lnTo>
                <a:lnTo>
                  <a:pt x="14" y="27"/>
                </a:lnTo>
                <a:lnTo>
                  <a:pt x="14" y="27"/>
                </a:lnTo>
                <a:lnTo>
                  <a:pt x="14" y="27"/>
                </a:lnTo>
                <a:lnTo>
                  <a:pt x="14" y="27"/>
                </a:lnTo>
                <a:lnTo>
                  <a:pt x="18" y="27"/>
                </a:lnTo>
                <a:lnTo>
                  <a:pt x="18" y="23"/>
                </a:lnTo>
                <a:lnTo>
                  <a:pt x="14" y="23"/>
                </a:lnTo>
                <a:lnTo>
                  <a:pt x="18" y="23"/>
                </a:lnTo>
                <a:lnTo>
                  <a:pt x="18" y="23"/>
                </a:lnTo>
                <a:lnTo>
                  <a:pt x="18" y="23"/>
                </a:lnTo>
                <a:lnTo>
                  <a:pt x="18" y="23"/>
                </a:lnTo>
                <a:lnTo>
                  <a:pt x="18" y="23"/>
                </a:lnTo>
                <a:lnTo>
                  <a:pt x="18" y="23"/>
                </a:lnTo>
                <a:lnTo>
                  <a:pt x="18" y="23"/>
                </a:lnTo>
                <a:lnTo>
                  <a:pt x="18" y="23"/>
                </a:lnTo>
                <a:lnTo>
                  <a:pt x="18" y="23"/>
                </a:lnTo>
                <a:lnTo>
                  <a:pt x="18" y="18"/>
                </a:lnTo>
                <a:lnTo>
                  <a:pt x="18" y="18"/>
                </a:lnTo>
                <a:lnTo>
                  <a:pt x="18" y="18"/>
                </a:lnTo>
                <a:lnTo>
                  <a:pt x="18" y="18"/>
                </a:lnTo>
                <a:lnTo>
                  <a:pt x="18" y="18"/>
                </a:lnTo>
                <a:lnTo>
                  <a:pt x="18" y="18"/>
                </a:lnTo>
                <a:lnTo>
                  <a:pt x="18" y="18"/>
                </a:lnTo>
                <a:lnTo>
                  <a:pt x="18" y="18"/>
                </a:lnTo>
                <a:lnTo>
                  <a:pt x="18" y="18"/>
                </a:lnTo>
                <a:lnTo>
                  <a:pt x="18" y="18"/>
                </a:lnTo>
                <a:lnTo>
                  <a:pt x="18" y="18"/>
                </a:lnTo>
                <a:lnTo>
                  <a:pt x="14" y="18"/>
                </a:lnTo>
                <a:lnTo>
                  <a:pt x="14" y="18"/>
                </a:lnTo>
                <a:lnTo>
                  <a:pt x="14" y="14"/>
                </a:lnTo>
                <a:lnTo>
                  <a:pt x="14" y="14"/>
                </a:lnTo>
                <a:lnTo>
                  <a:pt x="18" y="14"/>
                </a:lnTo>
                <a:lnTo>
                  <a:pt x="23" y="14"/>
                </a:lnTo>
                <a:lnTo>
                  <a:pt x="23" y="14"/>
                </a:lnTo>
                <a:lnTo>
                  <a:pt x="23" y="14"/>
                </a:lnTo>
                <a:lnTo>
                  <a:pt x="23" y="14"/>
                </a:lnTo>
                <a:lnTo>
                  <a:pt x="23" y="14"/>
                </a:lnTo>
                <a:lnTo>
                  <a:pt x="23" y="14"/>
                </a:lnTo>
                <a:lnTo>
                  <a:pt x="23" y="9"/>
                </a:lnTo>
                <a:lnTo>
                  <a:pt x="23" y="9"/>
                </a:lnTo>
                <a:lnTo>
                  <a:pt x="23" y="5"/>
                </a:lnTo>
                <a:lnTo>
                  <a:pt x="23" y="5"/>
                </a:lnTo>
                <a:lnTo>
                  <a:pt x="23" y="5"/>
                </a:lnTo>
                <a:lnTo>
                  <a:pt x="23" y="5"/>
                </a:lnTo>
                <a:lnTo>
                  <a:pt x="23" y="5"/>
                </a:lnTo>
                <a:lnTo>
                  <a:pt x="27" y="5"/>
                </a:lnTo>
                <a:lnTo>
                  <a:pt x="27" y="5"/>
                </a:lnTo>
                <a:lnTo>
                  <a:pt x="27" y="5"/>
                </a:lnTo>
                <a:lnTo>
                  <a:pt x="27" y="5"/>
                </a:lnTo>
                <a:lnTo>
                  <a:pt x="32" y="5"/>
                </a:lnTo>
                <a:lnTo>
                  <a:pt x="32" y="5"/>
                </a:lnTo>
                <a:lnTo>
                  <a:pt x="36" y="0"/>
                </a:lnTo>
                <a:lnTo>
                  <a:pt x="36" y="0"/>
                </a:lnTo>
                <a:lnTo>
                  <a:pt x="36" y="0"/>
                </a:lnTo>
                <a:lnTo>
                  <a:pt x="36" y="0"/>
                </a:lnTo>
                <a:lnTo>
                  <a:pt x="36" y="0"/>
                </a:lnTo>
                <a:lnTo>
                  <a:pt x="41" y="0"/>
                </a:lnTo>
                <a:lnTo>
                  <a:pt x="41" y="0"/>
                </a:lnTo>
                <a:lnTo>
                  <a:pt x="41" y="0"/>
                </a:lnTo>
                <a:lnTo>
                  <a:pt x="41" y="5"/>
                </a:lnTo>
                <a:lnTo>
                  <a:pt x="41" y="5"/>
                </a:lnTo>
                <a:lnTo>
                  <a:pt x="45" y="5"/>
                </a:lnTo>
                <a:lnTo>
                  <a:pt x="45" y="5"/>
                </a:lnTo>
                <a:lnTo>
                  <a:pt x="45" y="5"/>
                </a:lnTo>
                <a:lnTo>
                  <a:pt x="45" y="5"/>
                </a:lnTo>
                <a:lnTo>
                  <a:pt x="45"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5" name="Freeform 161">
            <a:extLst>
              <a:ext uri="{FF2B5EF4-FFF2-40B4-BE49-F238E27FC236}">
                <a16:creationId xmlns:a16="http://schemas.microsoft.com/office/drawing/2014/main" id="{06D6A0FA-0680-C743-9C26-EE13F449403E}"/>
              </a:ext>
            </a:extLst>
          </p:cNvPr>
          <p:cNvSpPr>
            <a:spLocks/>
          </p:cNvSpPr>
          <p:nvPr/>
        </p:nvSpPr>
        <p:spPr bwMode="auto">
          <a:xfrm>
            <a:off x="7435796" y="2265173"/>
            <a:ext cx="576164" cy="340931"/>
          </a:xfrm>
          <a:custGeom>
            <a:avLst/>
            <a:gdLst>
              <a:gd name="T0" fmla="*/ 100 w 240"/>
              <a:gd name="T1" fmla="*/ 5 h 140"/>
              <a:gd name="T2" fmla="*/ 113 w 240"/>
              <a:gd name="T3" fmla="*/ 9 h 140"/>
              <a:gd name="T4" fmla="*/ 113 w 240"/>
              <a:gd name="T5" fmla="*/ 14 h 140"/>
              <a:gd name="T6" fmla="*/ 118 w 240"/>
              <a:gd name="T7" fmla="*/ 18 h 140"/>
              <a:gd name="T8" fmla="*/ 118 w 240"/>
              <a:gd name="T9" fmla="*/ 23 h 140"/>
              <a:gd name="T10" fmla="*/ 131 w 240"/>
              <a:gd name="T11" fmla="*/ 27 h 140"/>
              <a:gd name="T12" fmla="*/ 140 w 240"/>
              <a:gd name="T13" fmla="*/ 27 h 140"/>
              <a:gd name="T14" fmla="*/ 154 w 240"/>
              <a:gd name="T15" fmla="*/ 32 h 140"/>
              <a:gd name="T16" fmla="*/ 163 w 240"/>
              <a:gd name="T17" fmla="*/ 50 h 140"/>
              <a:gd name="T18" fmla="*/ 185 w 240"/>
              <a:gd name="T19" fmla="*/ 63 h 140"/>
              <a:gd name="T20" fmla="*/ 208 w 240"/>
              <a:gd name="T21" fmla="*/ 72 h 140"/>
              <a:gd name="T22" fmla="*/ 226 w 240"/>
              <a:gd name="T23" fmla="*/ 82 h 140"/>
              <a:gd name="T24" fmla="*/ 240 w 240"/>
              <a:gd name="T25" fmla="*/ 86 h 140"/>
              <a:gd name="T26" fmla="*/ 240 w 240"/>
              <a:gd name="T27" fmla="*/ 100 h 140"/>
              <a:gd name="T28" fmla="*/ 226 w 240"/>
              <a:gd name="T29" fmla="*/ 95 h 140"/>
              <a:gd name="T30" fmla="*/ 213 w 240"/>
              <a:gd name="T31" fmla="*/ 104 h 140"/>
              <a:gd name="T32" fmla="*/ 213 w 240"/>
              <a:gd name="T33" fmla="*/ 118 h 140"/>
              <a:gd name="T34" fmla="*/ 204 w 240"/>
              <a:gd name="T35" fmla="*/ 122 h 140"/>
              <a:gd name="T36" fmla="*/ 194 w 240"/>
              <a:gd name="T37" fmla="*/ 131 h 140"/>
              <a:gd name="T38" fmla="*/ 190 w 240"/>
              <a:gd name="T39" fmla="*/ 136 h 140"/>
              <a:gd name="T40" fmla="*/ 181 w 240"/>
              <a:gd name="T41" fmla="*/ 140 h 140"/>
              <a:gd name="T42" fmla="*/ 176 w 240"/>
              <a:gd name="T43" fmla="*/ 136 h 140"/>
              <a:gd name="T44" fmla="*/ 163 w 240"/>
              <a:gd name="T45" fmla="*/ 131 h 140"/>
              <a:gd name="T46" fmla="*/ 163 w 240"/>
              <a:gd name="T47" fmla="*/ 127 h 140"/>
              <a:gd name="T48" fmla="*/ 158 w 240"/>
              <a:gd name="T49" fmla="*/ 113 h 140"/>
              <a:gd name="T50" fmla="*/ 131 w 240"/>
              <a:gd name="T51" fmla="*/ 104 h 140"/>
              <a:gd name="T52" fmla="*/ 127 w 240"/>
              <a:gd name="T53" fmla="*/ 95 h 140"/>
              <a:gd name="T54" fmla="*/ 113 w 240"/>
              <a:gd name="T55" fmla="*/ 95 h 140"/>
              <a:gd name="T56" fmla="*/ 100 w 240"/>
              <a:gd name="T57" fmla="*/ 91 h 140"/>
              <a:gd name="T58" fmla="*/ 91 w 240"/>
              <a:gd name="T59" fmla="*/ 86 h 140"/>
              <a:gd name="T60" fmla="*/ 77 w 240"/>
              <a:gd name="T61" fmla="*/ 86 h 140"/>
              <a:gd name="T62" fmla="*/ 73 w 240"/>
              <a:gd name="T63" fmla="*/ 86 h 140"/>
              <a:gd name="T64" fmla="*/ 54 w 240"/>
              <a:gd name="T65" fmla="*/ 95 h 140"/>
              <a:gd name="T66" fmla="*/ 45 w 240"/>
              <a:gd name="T67" fmla="*/ 104 h 140"/>
              <a:gd name="T68" fmla="*/ 36 w 240"/>
              <a:gd name="T69" fmla="*/ 86 h 140"/>
              <a:gd name="T70" fmla="*/ 32 w 240"/>
              <a:gd name="T71" fmla="*/ 72 h 140"/>
              <a:gd name="T72" fmla="*/ 23 w 240"/>
              <a:gd name="T73" fmla="*/ 63 h 140"/>
              <a:gd name="T74" fmla="*/ 23 w 240"/>
              <a:gd name="T75" fmla="*/ 59 h 140"/>
              <a:gd name="T76" fmla="*/ 23 w 240"/>
              <a:gd name="T77" fmla="*/ 59 h 140"/>
              <a:gd name="T78" fmla="*/ 14 w 240"/>
              <a:gd name="T79" fmla="*/ 54 h 140"/>
              <a:gd name="T80" fmla="*/ 9 w 240"/>
              <a:gd name="T81" fmla="*/ 45 h 140"/>
              <a:gd name="T82" fmla="*/ 14 w 240"/>
              <a:gd name="T83" fmla="*/ 36 h 140"/>
              <a:gd name="T84" fmla="*/ 23 w 240"/>
              <a:gd name="T85" fmla="*/ 41 h 140"/>
              <a:gd name="T86" fmla="*/ 32 w 240"/>
              <a:gd name="T87" fmla="*/ 36 h 140"/>
              <a:gd name="T88" fmla="*/ 36 w 240"/>
              <a:gd name="T89" fmla="*/ 36 h 140"/>
              <a:gd name="T90" fmla="*/ 27 w 240"/>
              <a:gd name="T91" fmla="*/ 23 h 140"/>
              <a:gd name="T92" fmla="*/ 18 w 240"/>
              <a:gd name="T93" fmla="*/ 14 h 140"/>
              <a:gd name="T94" fmla="*/ 5 w 240"/>
              <a:gd name="T95" fmla="*/ 23 h 140"/>
              <a:gd name="T96" fmla="*/ 5 w 240"/>
              <a:gd name="T97" fmla="*/ 27 h 140"/>
              <a:gd name="T98" fmla="*/ 9 w 240"/>
              <a:gd name="T99" fmla="*/ 9 h 140"/>
              <a:gd name="T100" fmla="*/ 27 w 240"/>
              <a:gd name="T101" fmla="*/ 9 h 140"/>
              <a:gd name="T102" fmla="*/ 41 w 240"/>
              <a:gd name="T103" fmla="*/ 23 h 140"/>
              <a:gd name="T104" fmla="*/ 50 w 240"/>
              <a:gd name="T105" fmla="*/ 27 h 140"/>
              <a:gd name="T106" fmla="*/ 68 w 240"/>
              <a:gd name="T107" fmla="*/ 27 h 140"/>
              <a:gd name="T108" fmla="*/ 73 w 240"/>
              <a:gd name="T109" fmla="*/ 27 h 140"/>
              <a:gd name="T110" fmla="*/ 73 w 240"/>
              <a:gd name="T111" fmla="*/ 14 h 140"/>
              <a:gd name="T112" fmla="*/ 82 w 240"/>
              <a:gd name="T113" fmla="*/ 5 h 140"/>
              <a:gd name="T114" fmla="*/ 86 w 240"/>
              <a:gd name="T115" fmla="*/ 5 h 140"/>
              <a:gd name="T116" fmla="*/ 91 w 240"/>
              <a:gd name="T117" fmla="*/ 5 h 140"/>
              <a:gd name="T118" fmla="*/ 86 w 240"/>
              <a:gd name="T11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40">
                <a:moveTo>
                  <a:pt x="91" y="0"/>
                </a:moveTo>
                <a:lnTo>
                  <a:pt x="91" y="0"/>
                </a:lnTo>
                <a:lnTo>
                  <a:pt x="95" y="0"/>
                </a:lnTo>
                <a:lnTo>
                  <a:pt x="95" y="0"/>
                </a:lnTo>
                <a:lnTo>
                  <a:pt x="100" y="5"/>
                </a:lnTo>
                <a:lnTo>
                  <a:pt x="100" y="5"/>
                </a:lnTo>
                <a:lnTo>
                  <a:pt x="100" y="5"/>
                </a:lnTo>
                <a:lnTo>
                  <a:pt x="100" y="5"/>
                </a:lnTo>
                <a:lnTo>
                  <a:pt x="104" y="5"/>
                </a:lnTo>
                <a:lnTo>
                  <a:pt x="104" y="5"/>
                </a:lnTo>
                <a:lnTo>
                  <a:pt x="104" y="5"/>
                </a:lnTo>
                <a:lnTo>
                  <a:pt x="109" y="5"/>
                </a:lnTo>
                <a:lnTo>
                  <a:pt x="113" y="5"/>
                </a:lnTo>
                <a:lnTo>
                  <a:pt x="113" y="9"/>
                </a:lnTo>
                <a:lnTo>
                  <a:pt x="113" y="9"/>
                </a:lnTo>
                <a:lnTo>
                  <a:pt x="113" y="9"/>
                </a:lnTo>
                <a:lnTo>
                  <a:pt x="113" y="9"/>
                </a:lnTo>
                <a:lnTo>
                  <a:pt x="113" y="9"/>
                </a:lnTo>
                <a:lnTo>
                  <a:pt x="113" y="9"/>
                </a:lnTo>
                <a:lnTo>
                  <a:pt x="113" y="14"/>
                </a:lnTo>
                <a:lnTo>
                  <a:pt x="113" y="14"/>
                </a:lnTo>
                <a:lnTo>
                  <a:pt x="113" y="14"/>
                </a:lnTo>
                <a:lnTo>
                  <a:pt x="113" y="14"/>
                </a:lnTo>
                <a:lnTo>
                  <a:pt x="118" y="14"/>
                </a:lnTo>
                <a:lnTo>
                  <a:pt x="118" y="14"/>
                </a:lnTo>
                <a:lnTo>
                  <a:pt x="118" y="14"/>
                </a:lnTo>
                <a:lnTo>
                  <a:pt x="118" y="14"/>
                </a:lnTo>
                <a:lnTo>
                  <a:pt x="118" y="18"/>
                </a:lnTo>
                <a:lnTo>
                  <a:pt x="118" y="18"/>
                </a:lnTo>
                <a:lnTo>
                  <a:pt x="118" y="18"/>
                </a:lnTo>
                <a:lnTo>
                  <a:pt x="118" y="18"/>
                </a:lnTo>
                <a:lnTo>
                  <a:pt x="118" y="18"/>
                </a:lnTo>
                <a:lnTo>
                  <a:pt x="118" y="18"/>
                </a:lnTo>
                <a:lnTo>
                  <a:pt x="118" y="23"/>
                </a:lnTo>
                <a:lnTo>
                  <a:pt x="118" y="23"/>
                </a:lnTo>
                <a:lnTo>
                  <a:pt x="118" y="23"/>
                </a:lnTo>
                <a:lnTo>
                  <a:pt x="118" y="23"/>
                </a:lnTo>
                <a:lnTo>
                  <a:pt x="122" y="23"/>
                </a:lnTo>
                <a:lnTo>
                  <a:pt x="127" y="27"/>
                </a:lnTo>
                <a:lnTo>
                  <a:pt x="127" y="27"/>
                </a:lnTo>
                <a:lnTo>
                  <a:pt x="131" y="27"/>
                </a:lnTo>
                <a:lnTo>
                  <a:pt x="131" y="27"/>
                </a:lnTo>
                <a:lnTo>
                  <a:pt x="131" y="27"/>
                </a:lnTo>
                <a:lnTo>
                  <a:pt x="136" y="27"/>
                </a:lnTo>
                <a:lnTo>
                  <a:pt x="136" y="27"/>
                </a:lnTo>
                <a:lnTo>
                  <a:pt x="140" y="27"/>
                </a:lnTo>
                <a:lnTo>
                  <a:pt x="140" y="27"/>
                </a:lnTo>
                <a:lnTo>
                  <a:pt x="140" y="27"/>
                </a:lnTo>
                <a:lnTo>
                  <a:pt x="140" y="27"/>
                </a:lnTo>
                <a:lnTo>
                  <a:pt x="140" y="27"/>
                </a:lnTo>
                <a:lnTo>
                  <a:pt x="140" y="27"/>
                </a:lnTo>
                <a:lnTo>
                  <a:pt x="145" y="27"/>
                </a:lnTo>
                <a:lnTo>
                  <a:pt x="145" y="27"/>
                </a:lnTo>
                <a:lnTo>
                  <a:pt x="149" y="27"/>
                </a:lnTo>
                <a:lnTo>
                  <a:pt x="149" y="32"/>
                </a:lnTo>
                <a:lnTo>
                  <a:pt x="154" y="32"/>
                </a:lnTo>
                <a:lnTo>
                  <a:pt x="154" y="36"/>
                </a:lnTo>
                <a:lnTo>
                  <a:pt x="158" y="41"/>
                </a:lnTo>
                <a:lnTo>
                  <a:pt x="158" y="41"/>
                </a:lnTo>
                <a:lnTo>
                  <a:pt x="158" y="41"/>
                </a:lnTo>
                <a:lnTo>
                  <a:pt x="163" y="50"/>
                </a:lnTo>
                <a:lnTo>
                  <a:pt x="163" y="50"/>
                </a:lnTo>
                <a:lnTo>
                  <a:pt x="163" y="50"/>
                </a:lnTo>
                <a:lnTo>
                  <a:pt x="167" y="50"/>
                </a:lnTo>
                <a:lnTo>
                  <a:pt x="172" y="54"/>
                </a:lnTo>
                <a:lnTo>
                  <a:pt x="176" y="54"/>
                </a:lnTo>
                <a:lnTo>
                  <a:pt x="176" y="59"/>
                </a:lnTo>
                <a:lnTo>
                  <a:pt x="181" y="59"/>
                </a:lnTo>
                <a:lnTo>
                  <a:pt x="185" y="63"/>
                </a:lnTo>
                <a:lnTo>
                  <a:pt x="185" y="63"/>
                </a:lnTo>
                <a:lnTo>
                  <a:pt x="190" y="68"/>
                </a:lnTo>
                <a:lnTo>
                  <a:pt x="194" y="68"/>
                </a:lnTo>
                <a:lnTo>
                  <a:pt x="199" y="68"/>
                </a:lnTo>
                <a:lnTo>
                  <a:pt x="204" y="72"/>
                </a:lnTo>
                <a:lnTo>
                  <a:pt x="204" y="72"/>
                </a:lnTo>
                <a:lnTo>
                  <a:pt x="204" y="72"/>
                </a:lnTo>
                <a:lnTo>
                  <a:pt x="208" y="72"/>
                </a:lnTo>
                <a:lnTo>
                  <a:pt x="213" y="77"/>
                </a:lnTo>
                <a:lnTo>
                  <a:pt x="217" y="77"/>
                </a:lnTo>
                <a:lnTo>
                  <a:pt x="222" y="82"/>
                </a:lnTo>
                <a:lnTo>
                  <a:pt x="222" y="82"/>
                </a:lnTo>
                <a:lnTo>
                  <a:pt x="222" y="82"/>
                </a:lnTo>
                <a:lnTo>
                  <a:pt x="226" y="82"/>
                </a:lnTo>
                <a:lnTo>
                  <a:pt x="226" y="82"/>
                </a:lnTo>
                <a:lnTo>
                  <a:pt x="226" y="82"/>
                </a:lnTo>
                <a:lnTo>
                  <a:pt x="231" y="82"/>
                </a:lnTo>
                <a:lnTo>
                  <a:pt x="231" y="82"/>
                </a:lnTo>
                <a:lnTo>
                  <a:pt x="231" y="82"/>
                </a:lnTo>
                <a:lnTo>
                  <a:pt x="235" y="86"/>
                </a:lnTo>
                <a:lnTo>
                  <a:pt x="235" y="86"/>
                </a:lnTo>
                <a:lnTo>
                  <a:pt x="240" y="86"/>
                </a:lnTo>
                <a:lnTo>
                  <a:pt x="240" y="86"/>
                </a:lnTo>
                <a:lnTo>
                  <a:pt x="240" y="86"/>
                </a:lnTo>
                <a:lnTo>
                  <a:pt x="240" y="86"/>
                </a:lnTo>
                <a:lnTo>
                  <a:pt x="240" y="91"/>
                </a:lnTo>
                <a:lnTo>
                  <a:pt x="240" y="91"/>
                </a:lnTo>
                <a:lnTo>
                  <a:pt x="240" y="95"/>
                </a:lnTo>
                <a:lnTo>
                  <a:pt x="240" y="100"/>
                </a:lnTo>
                <a:lnTo>
                  <a:pt x="240" y="100"/>
                </a:lnTo>
                <a:lnTo>
                  <a:pt x="235" y="95"/>
                </a:lnTo>
                <a:lnTo>
                  <a:pt x="235" y="95"/>
                </a:lnTo>
                <a:lnTo>
                  <a:pt x="231" y="95"/>
                </a:lnTo>
                <a:lnTo>
                  <a:pt x="226" y="95"/>
                </a:lnTo>
                <a:lnTo>
                  <a:pt x="226" y="95"/>
                </a:lnTo>
                <a:lnTo>
                  <a:pt x="226" y="95"/>
                </a:lnTo>
                <a:lnTo>
                  <a:pt x="226" y="95"/>
                </a:lnTo>
                <a:lnTo>
                  <a:pt x="226" y="100"/>
                </a:lnTo>
                <a:lnTo>
                  <a:pt x="226" y="100"/>
                </a:lnTo>
                <a:lnTo>
                  <a:pt x="222" y="100"/>
                </a:lnTo>
                <a:lnTo>
                  <a:pt x="217" y="100"/>
                </a:lnTo>
                <a:lnTo>
                  <a:pt x="217" y="100"/>
                </a:lnTo>
                <a:lnTo>
                  <a:pt x="213" y="104"/>
                </a:lnTo>
                <a:lnTo>
                  <a:pt x="213" y="104"/>
                </a:lnTo>
                <a:lnTo>
                  <a:pt x="213" y="104"/>
                </a:lnTo>
                <a:lnTo>
                  <a:pt x="213" y="109"/>
                </a:lnTo>
                <a:lnTo>
                  <a:pt x="213" y="113"/>
                </a:lnTo>
                <a:lnTo>
                  <a:pt x="213" y="118"/>
                </a:lnTo>
                <a:lnTo>
                  <a:pt x="213" y="118"/>
                </a:lnTo>
                <a:lnTo>
                  <a:pt x="213" y="118"/>
                </a:lnTo>
                <a:lnTo>
                  <a:pt x="208" y="122"/>
                </a:lnTo>
                <a:lnTo>
                  <a:pt x="208" y="122"/>
                </a:lnTo>
                <a:lnTo>
                  <a:pt x="208" y="122"/>
                </a:lnTo>
                <a:lnTo>
                  <a:pt x="208" y="122"/>
                </a:lnTo>
                <a:lnTo>
                  <a:pt x="208" y="122"/>
                </a:lnTo>
                <a:lnTo>
                  <a:pt x="204" y="122"/>
                </a:lnTo>
                <a:lnTo>
                  <a:pt x="204" y="122"/>
                </a:lnTo>
                <a:lnTo>
                  <a:pt x="204" y="127"/>
                </a:lnTo>
                <a:lnTo>
                  <a:pt x="199" y="127"/>
                </a:lnTo>
                <a:lnTo>
                  <a:pt x="194" y="127"/>
                </a:lnTo>
                <a:lnTo>
                  <a:pt x="194" y="127"/>
                </a:lnTo>
                <a:lnTo>
                  <a:pt x="194" y="127"/>
                </a:lnTo>
                <a:lnTo>
                  <a:pt x="194" y="127"/>
                </a:lnTo>
                <a:lnTo>
                  <a:pt x="194" y="131"/>
                </a:lnTo>
                <a:lnTo>
                  <a:pt x="194" y="131"/>
                </a:lnTo>
                <a:lnTo>
                  <a:pt x="194" y="131"/>
                </a:lnTo>
                <a:lnTo>
                  <a:pt x="194" y="131"/>
                </a:lnTo>
                <a:lnTo>
                  <a:pt x="194" y="131"/>
                </a:lnTo>
                <a:lnTo>
                  <a:pt x="194" y="136"/>
                </a:lnTo>
                <a:lnTo>
                  <a:pt x="194" y="136"/>
                </a:lnTo>
                <a:lnTo>
                  <a:pt x="190" y="136"/>
                </a:lnTo>
                <a:lnTo>
                  <a:pt x="190" y="140"/>
                </a:lnTo>
                <a:lnTo>
                  <a:pt x="190" y="140"/>
                </a:lnTo>
                <a:lnTo>
                  <a:pt x="185" y="140"/>
                </a:lnTo>
                <a:lnTo>
                  <a:pt x="185" y="140"/>
                </a:lnTo>
                <a:lnTo>
                  <a:pt x="185" y="140"/>
                </a:lnTo>
                <a:lnTo>
                  <a:pt x="185" y="140"/>
                </a:lnTo>
                <a:lnTo>
                  <a:pt x="181" y="140"/>
                </a:lnTo>
                <a:lnTo>
                  <a:pt x="181" y="140"/>
                </a:lnTo>
                <a:lnTo>
                  <a:pt x="181" y="140"/>
                </a:lnTo>
                <a:lnTo>
                  <a:pt x="181" y="140"/>
                </a:lnTo>
                <a:lnTo>
                  <a:pt x="176" y="136"/>
                </a:lnTo>
                <a:lnTo>
                  <a:pt x="176" y="136"/>
                </a:lnTo>
                <a:lnTo>
                  <a:pt x="176" y="136"/>
                </a:lnTo>
                <a:lnTo>
                  <a:pt x="176" y="136"/>
                </a:lnTo>
                <a:lnTo>
                  <a:pt x="172" y="136"/>
                </a:lnTo>
                <a:lnTo>
                  <a:pt x="172" y="136"/>
                </a:lnTo>
                <a:lnTo>
                  <a:pt x="167" y="136"/>
                </a:lnTo>
                <a:lnTo>
                  <a:pt x="167" y="136"/>
                </a:lnTo>
                <a:lnTo>
                  <a:pt x="167" y="131"/>
                </a:lnTo>
                <a:lnTo>
                  <a:pt x="167" y="131"/>
                </a:lnTo>
                <a:lnTo>
                  <a:pt x="163" y="131"/>
                </a:lnTo>
                <a:lnTo>
                  <a:pt x="163" y="131"/>
                </a:lnTo>
                <a:lnTo>
                  <a:pt x="163" y="131"/>
                </a:lnTo>
                <a:lnTo>
                  <a:pt x="163" y="131"/>
                </a:lnTo>
                <a:lnTo>
                  <a:pt x="163" y="127"/>
                </a:lnTo>
                <a:lnTo>
                  <a:pt x="163" y="127"/>
                </a:lnTo>
                <a:lnTo>
                  <a:pt x="163" y="127"/>
                </a:lnTo>
                <a:lnTo>
                  <a:pt x="163" y="127"/>
                </a:lnTo>
                <a:lnTo>
                  <a:pt x="163" y="122"/>
                </a:lnTo>
                <a:lnTo>
                  <a:pt x="163" y="122"/>
                </a:lnTo>
                <a:lnTo>
                  <a:pt x="163" y="122"/>
                </a:lnTo>
                <a:lnTo>
                  <a:pt x="158" y="118"/>
                </a:lnTo>
                <a:lnTo>
                  <a:pt x="158" y="118"/>
                </a:lnTo>
                <a:lnTo>
                  <a:pt x="158" y="113"/>
                </a:lnTo>
                <a:lnTo>
                  <a:pt x="158" y="113"/>
                </a:lnTo>
                <a:lnTo>
                  <a:pt x="149" y="113"/>
                </a:lnTo>
                <a:lnTo>
                  <a:pt x="145" y="113"/>
                </a:lnTo>
                <a:lnTo>
                  <a:pt x="145" y="113"/>
                </a:lnTo>
                <a:lnTo>
                  <a:pt x="140" y="109"/>
                </a:lnTo>
                <a:lnTo>
                  <a:pt x="140" y="109"/>
                </a:lnTo>
                <a:lnTo>
                  <a:pt x="136" y="104"/>
                </a:lnTo>
                <a:lnTo>
                  <a:pt x="131" y="104"/>
                </a:lnTo>
                <a:lnTo>
                  <a:pt x="131" y="104"/>
                </a:lnTo>
                <a:lnTo>
                  <a:pt x="127" y="104"/>
                </a:lnTo>
                <a:lnTo>
                  <a:pt x="127" y="100"/>
                </a:lnTo>
                <a:lnTo>
                  <a:pt x="127" y="100"/>
                </a:lnTo>
                <a:lnTo>
                  <a:pt x="127" y="100"/>
                </a:lnTo>
                <a:lnTo>
                  <a:pt x="127" y="100"/>
                </a:lnTo>
                <a:lnTo>
                  <a:pt x="127" y="95"/>
                </a:lnTo>
                <a:lnTo>
                  <a:pt x="122" y="100"/>
                </a:lnTo>
                <a:lnTo>
                  <a:pt x="118" y="95"/>
                </a:lnTo>
                <a:lnTo>
                  <a:pt x="118" y="95"/>
                </a:lnTo>
                <a:lnTo>
                  <a:pt x="113" y="95"/>
                </a:lnTo>
                <a:lnTo>
                  <a:pt x="113" y="95"/>
                </a:lnTo>
                <a:lnTo>
                  <a:pt x="113" y="95"/>
                </a:lnTo>
                <a:lnTo>
                  <a:pt x="113" y="95"/>
                </a:lnTo>
                <a:lnTo>
                  <a:pt x="109" y="95"/>
                </a:lnTo>
                <a:lnTo>
                  <a:pt x="109" y="95"/>
                </a:lnTo>
                <a:lnTo>
                  <a:pt x="109" y="95"/>
                </a:lnTo>
                <a:lnTo>
                  <a:pt x="104" y="95"/>
                </a:lnTo>
                <a:lnTo>
                  <a:pt x="104" y="91"/>
                </a:lnTo>
                <a:lnTo>
                  <a:pt x="100" y="91"/>
                </a:lnTo>
                <a:lnTo>
                  <a:pt x="100" y="91"/>
                </a:lnTo>
                <a:lnTo>
                  <a:pt x="95" y="91"/>
                </a:lnTo>
                <a:lnTo>
                  <a:pt x="95" y="91"/>
                </a:lnTo>
                <a:lnTo>
                  <a:pt x="91" y="91"/>
                </a:lnTo>
                <a:lnTo>
                  <a:pt x="91" y="91"/>
                </a:lnTo>
                <a:lnTo>
                  <a:pt x="91" y="91"/>
                </a:lnTo>
                <a:lnTo>
                  <a:pt x="91" y="86"/>
                </a:lnTo>
                <a:lnTo>
                  <a:pt x="91" y="86"/>
                </a:lnTo>
                <a:lnTo>
                  <a:pt x="91" y="86"/>
                </a:lnTo>
                <a:lnTo>
                  <a:pt x="91" y="86"/>
                </a:lnTo>
                <a:lnTo>
                  <a:pt x="86" y="86"/>
                </a:lnTo>
                <a:lnTo>
                  <a:pt x="86" y="86"/>
                </a:lnTo>
                <a:lnTo>
                  <a:pt x="82" y="86"/>
                </a:lnTo>
                <a:lnTo>
                  <a:pt x="82" y="86"/>
                </a:lnTo>
                <a:lnTo>
                  <a:pt x="77" y="86"/>
                </a:lnTo>
                <a:lnTo>
                  <a:pt x="77" y="86"/>
                </a:lnTo>
                <a:lnTo>
                  <a:pt x="77" y="86"/>
                </a:lnTo>
                <a:lnTo>
                  <a:pt x="77" y="86"/>
                </a:lnTo>
                <a:lnTo>
                  <a:pt x="77" y="86"/>
                </a:lnTo>
                <a:lnTo>
                  <a:pt x="77" y="86"/>
                </a:lnTo>
                <a:lnTo>
                  <a:pt x="73" y="86"/>
                </a:lnTo>
                <a:lnTo>
                  <a:pt x="73" y="86"/>
                </a:lnTo>
                <a:lnTo>
                  <a:pt x="73" y="86"/>
                </a:lnTo>
                <a:lnTo>
                  <a:pt x="68" y="86"/>
                </a:lnTo>
                <a:lnTo>
                  <a:pt x="63" y="86"/>
                </a:lnTo>
                <a:lnTo>
                  <a:pt x="59" y="91"/>
                </a:lnTo>
                <a:lnTo>
                  <a:pt x="59" y="91"/>
                </a:lnTo>
                <a:lnTo>
                  <a:pt x="59" y="91"/>
                </a:lnTo>
                <a:lnTo>
                  <a:pt x="54" y="95"/>
                </a:lnTo>
                <a:lnTo>
                  <a:pt x="54" y="95"/>
                </a:lnTo>
                <a:lnTo>
                  <a:pt x="54" y="100"/>
                </a:lnTo>
                <a:lnTo>
                  <a:pt x="54" y="100"/>
                </a:lnTo>
                <a:lnTo>
                  <a:pt x="50" y="100"/>
                </a:lnTo>
                <a:lnTo>
                  <a:pt x="50" y="100"/>
                </a:lnTo>
                <a:lnTo>
                  <a:pt x="50" y="100"/>
                </a:lnTo>
                <a:lnTo>
                  <a:pt x="45" y="104"/>
                </a:lnTo>
                <a:lnTo>
                  <a:pt x="45" y="104"/>
                </a:lnTo>
                <a:lnTo>
                  <a:pt x="41" y="104"/>
                </a:lnTo>
                <a:lnTo>
                  <a:pt x="41" y="100"/>
                </a:lnTo>
                <a:lnTo>
                  <a:pt x="36" y="95"/>
                </a:lnTo>
                <a:lnTo>
                  <a:pt x="36" y="91"/>
                </a:lnTo>
                <a:lnTo>
                  <a:pt x="36" y="91"/>
                </a:lnTo>
                <a:lnTo>
                  <a:pt x="36" y="86"/>
                </a:lnTo>
                <a:lnTo>
                  <a:pt x="36" y="82"/>
                </a:lnTo>
                <a:lnTo>
                  <a:pt x="36" y="82"/>
                </a:lnTo>
                <a:lnTo>
                  <a:pt x="36" y="77"/>
                </a:lnTo>
                <a:lnTo>
                  <a:pt x="36" y="77"/>
                </a:lnTo>
                <a:lnTo>
                  <a:pt x="36" y="72"/>
                </a:lnTo>
                <a:lnTo>
                  <a:pt x="32" y="72"/>
                </a:lnTo>
                <a:lnTo>
                  <a:pt x="32" y="72"/>
                </a:lnTo>
                <a:lnTo>
                  <a:pt x="32" y="68"/>
                </a:lnTo>
                <a:lnTo>
                  <a:pt x="32" y="68"/>
                </a:lnTo>
                <a:lnTo>
                  <a:pt x="32" y="68"/>
                </a:lnTo>
                <a:lnTo>
                  <a:pt x="27" y="68"/>
                </a:lnTo>
                <a:lnTo>
                  <a:pt x="27" y="68"/>
                </a:lnTo>
                <a:lnTo>
                  <a:pt x="27" y="68"/>
                </a:lnTo>
                <a:lnTo>
                  <a:pt x="23" y="63"/>
                </a:lnTo>
                <a:lnTo>
                  <a:pt x="23" y="63"/>
                </a:lnTo>
                <a:lnTo>
                  <a:pt x="23" y="63"/>
                </a:lnTo>
                <a:lnTo>
                  <a:pt x="23" y="68"/>
                </a:lnTo>
                <a:lnTo>
                  <a:pt x="18" y="63"/>
                </a:lnTo>
                <a:lnTo>
                  <a:pt x="18" y="63"/>
                </a:lnTo>
                <a:lnTo>
                  <a:pt x="23" y="59"/>
                </a:lnTo>
                <a:lnTo>
                  <a:pt x="23" y="59"/>
                </a:lnTo>
                <a:lnTo>
                  <a:pt x="23" y="63"/>
                </a:lnTo>
                <a:lnTo>
                  <a:pt x="27" y="63"/>
                </a:lnTo>
                <a:lnTo>
                  <a:pt x="27" y="59"/>
                </a:lnTo>
                <a:lnTo>
                  <a:pt x="27" y="59"/>
                </a:lnTo>
                <a:lnTo>
                  <a:pt x="27" y="59"/>
                </a:lnTo>
                <a:lnTo>
                  <a:pt x="23" y="59"/>
                </a:lnTo>
                <a:lnTo>
                  <a:pt x="23" y="59"/>
                </a:lnTo>
                <a:lnTo>
                  <a:pt x="23" y="54"/>
                </a:lnTo>
                <a:lnTo>
                  <a:pt x="23" y="54"/>
                </a:lnTo>
                <a:lnTo>
                  <a:pt x="23" y="54"/>
                </a:lnTo>
                <a:lnTo>
                  <a:pt x="23" y="54"/>
                </a:lnTo>
                <a:lnTo>
                  <a:pt x="18" y="54"/>
                </a:lnTo>
                <a:lnTo>
                  <a:pt x="18" y="54"/>
                </a:lnTo>
                <a:lnTo>
                  <a:pt x="14" y="54"/>
                </a:lnTo>
                <a:lnTo>
                  <a:pt x="14" y="54"/>
                </a:lnTo>
                <a:lnTo>
                  <a:pt x="18" y="59"/>
                </a:lnTo>
                <a:lnTo>
                  <a:pt x="14" y="54"/>
                </a:lnTo>
                <a:lnTo>
                  <a:pt x="14" y="54"/>
                </a:lnTo>
                <a:lnTo>
                  <a:pt x="14" y="50"/>
                </a:lnTo>
                <a:lnTo>
                  <a:pt x="9" y="50"/>
                </a:lnTo>
                <a:lnTo>
                  <a:pt x="9" y="45"/>
                </a:lnTo>
                <a:lnTo>
                  <a:pt x="9" y="41"/>
                </a:lnTo>
                <a:lnTo>
                  <a:pt x="9" y="41"/>
                </a:lnTo>
                <a:lnTo>
                  <a:pt x="9" y="36"/>
                </a:lnTo>
                <a:lnTo>
                  <a:pt x="9" y="32"/>
                </a:lnTo>
                <a:lnTo>
                  <a:pt x="14" y="36"/>
                </a:lnTo>
                <a:lnTo>
                  <a:pt x="14" y="36"/>
                </a:lnTo>
                <a:lnTo>
                  <a:pt x="14" y="36"/>
                </a:lnTo>
                <a:lnTo>
                  <a:pt x="14" y="36"/>
                </a:lnTo>
                <a:lnTo>
                  <a:pt x="18" y="36"/>
                </a:lnTo>
                <a:lnTo>
                  <a:pt x="18" y="36"/>
                </a:lnTo>
                <a:lnTo>
                  <a:pt x="18" y="36"/>
                </a:lnTo>
                <a:lnTo>
                  <a:pt x="23" y="36"/>
                </a:lnTo>
                <a:lnTo>
                  <a:pt x="23" y="36"/>
                </a:lnTo>
                <a:lnTo>
                  <a:pt x="23" y="41"/>
                </a:lnTo>
                <a:lnTo>
                  <a:pt x="27" y="41"/>
                </a:lnTo>
                <a:lnTo>
                  <a:pt x="32" y="41"/>
                </a:lnTo>
                <a:lnTo>
                  <a:pt x="32" y="41"/>
                </a:lnTo>
                <a:lnTo>
                  <a:pt x="32" y="41"/>
                </a:lnTo>
                <a:lnTo>
                  <a:pt x="32" y="41"/>
                </a:lnTo>
                <a:lnTo>
                  <a:pt x="36" y="41"/>
                </a:lnTo>
                <a:lnTo>
                  <a:pt x="32" y="36"/>
                </a:lnTo>
                <a:lnTo>
                  <a:pt x="32" y="36"/>
                </a:lnTo>
                <a:lnTo>
                  <a:pt x="32" y="36"/>
                </a:lnTo>
                <a:lnTo>
                  <a:pt x="36" y="36"/>
                </a:lnTo>
                <a:lnTo>
                  <a:pt x="36" y="36"/>
                </a:lnTo>
                <a:lnTo>
                  <a:pt x="36" y="36"/>
                </a:lnTo>
                <a:lnTo>
                  <a:pt x="36" y="36"/>
                </a:lnTo>
                <a:lnTo>
                  <a:pt x="36" y="36"/>
                </a:lnTo>
                <a:lnTo>
                  <a:pt x="36" y="32"/>
                </a:lnTo>
                <a:lnTo>
                  <a:pt x="36" y="32"/>
                </a:lnTo>
                <a:lnTo>
                  <a:pt x="36" y="32"/>
                </a:lnTo>
                <a:lnTo>
                  <a:pt x="36" y="32"/>
                </a:lnTo>
                <a:lnTo>
                  <a:pt x="32" y="27"/>
                </a:lnTo>
                <a:lnTo>
                  <a:pt x="27" y="27"/>
                </a:lnTo>
                <a:lnTo>
                  <a:pt x="27" y="23"/>
                </a:lnTo>
                <a:lnTo>
                  <a:pt x="23" y="23"/>
                </a:lnTo>
                <a:lnTo>
                  <a:pt x="23" y="18"/>
                </a:lnTo>
                <a:lnTo>
                  <a:pt x="23" y="18"/>
                </a:lnTo>
                <a:lnTo>
                  <a:pt x="18" y="14"/>
                </a:lnTo>
                <a:lnTo>
                  <a:pt x="18" y="14"/>
                </a:lnTo>
                <a:lnTo>
                  <a:pt x="18" y="14"/>
                </a:lnTo>
                <a:lnTo>
                  <a:pt x="18" y="14"/>
                </a:lnTo>
                <a:lnTo>
                  <a:pt x="14" y="14"/>
                </a:lnTo>
                <a:lnTo>
                  <a:pt x="9" y="14"/>
                </a:lnTo>
                <a:lnTo>
                  <a:pt x="9" y="14"/>
                </a:lnTo>
                <a:lnTo>
                  <a:pt x="9" y="14"/>
                </a:lnTo>
                <a:lnTo>
                  <a:pt x="9" y="14"/>
                </a:lnTo>
                <a:lnTo>
                  <a:pt x="5" y="18"/>
                </a:lnTo>
                <a:lnTo>
                  <a:pt x="5" y="23"/>
                </a:lnTo>
                <a:lnTo>
                  <a:pt x="9" y="23"/>
                </a:lnTo>
                <a:lnTo>
                  <a:pt x="9" y="23"/>
                </a:lnTo>
                <a:lnTo>
                  <a:pt x="9" y="27"/>
                </a:lnTo>
                <a:lnTo>
                  <a:pt x="9" y="32"/>
                </a:lnTo>
                <a:lnTo>
                  <a:pt x="9" y="32"/>
                </a:lnTo>
                <a:lnTo>
                  <a:pt x="9" y="32"/>
                </a:lnTo>
                <a:lnTo>
                  <a:pt x="5" y="27"/>
                </a:lnTo>
                <a:lnTo>
                  <a:pt x="5" y="23"/>
                </a:lnTo>
                <a:lnTo>
                  <a:pt x="0" y="18"/>
                </a:lnTo>
                <a:lnTo>
                  <a:pt x="5" y="18"/>
                </a:lnTo>
                <a:lnTo>
                  <a:pt x="5" y="14"/>
                </a:lnTo>
                <a:lnTo>
                  <a:pt x="9" y="14"/>
                </a:lnTo>
                <a:lnTo>
                  <a:pt x="9" y="14"/>
                </a:lnTo>
                <a:lnTo>
                  <a:pt x="9" y="9"/>
                </a:lnTo>
                <a:lnTo>
                  <a:pt x="14" y="9"/>
                </a:lnTo>
                <a:lnTo>
                  <a:pt x="18" y="9"/>
                </a:lnTo>
                <a:lnTo>
                  <a:pt x="18" y="9"/>
                </a:lnTo>
                <a:lnTo>
                  <a:pt x="23" y="9"/>
                </a:lnTo>
                <a:lnTo>
                  <a:pt x="23" y="9"/>
                </a:lnTo>
                <a:lnTo>
                  <a:pt x="23" y="9"/>
                </a:lnTo>
                <a:lnTo>
                  <a:pt x="27" y="9"/>
                </a:lnTo>
                <a:lnTo>
                  <a:pt x="27" y="9"/>
                </a:lnTo>
                <a:lnTo>
                  <a:pt x="32" y="14"/>
                </a:lnTo>
                <a:lnTo>
                  <a:pt x="36" y="14"/>
                </a:lnTo>
                <a:lnTo>
                  <a:pt x="36" y="14"/>
                </a:lnTo>
                <a:lnTo>
                  <a:pt x="36" y="18"/>
                </a:lnTo>
                <a:lnTo>
                  <a:pt x="36" y="18"/>
                </a:lnTo>
                <a:lnTo>
                  <a:pt x="41" y="23"/>
                </a:lnTo>
                <a:lnTo>
                  <a:pt x="41" y="23"/>
                </a:lnTo>
                <a:lnTo>
                  <a:pt x="45" y="23"/>
                </a:lnTo>
                <a:lnTo>
                  <a:pt x="45" y="27"/>
                </a:lnTo>
                <a:lnTo>
                  <a:pt x="45" y="27"/>
                </a:lnTo>
                <a:lnTo>
                  <a:pt x="50" y="27"/>
                </a:lnTo>
                <a:lnTo>
                  <a:pt x="50" y="27"/>
                </a:lnTo>
                <a:lnTo>
                  <a:pt x="50" y="27"/>
                </a:lnTo>
                <a:lnTo>
                  <a:pt x="50" y="27"/>
                </a:lnTo>
                <a:lnTo>
                  <a:pt x="54" y="27"/>
                </a:lnTo>
                <a:lnTo>
                  <a:pt x="54" y="27"/>
                </a:lnTo>
                <a:lnTo>
                  <a:pt x="54" y="27"/>
                </a:lnTo>
                <a:lnTo>
                  <a:pt x="59" y="27"/>
                </a:lnTo>
                <a:lnTo>
                  <a:pt x="63" y="27"/>
                </a:lnTo>
                <a:lnTo>
                  <a:pt x="68" y="27"/>
                </a:lnTo>
                <a:lnTo>
                  <a:pt x="68" y="27"/>
                </a:lnTo>
                <a:lnTo>
                  <a:pt x="73" y="27"/>
                </a:lnTo>
                <a:lnTo>
                  <a:pt x="73" y="27"/>
                </a:lnTo>
                <a:lnTo>
                  <a:pt x="73" y="27"/>
                </a:lnTo>
                <a:lnTo>
                  <a:pt x="73" y="27"/>
                </a:lnTo>
                <a:lnTo>
                  <a:pt x="73" y="27"/>
                </a:lnTo>
                <a:lnTo>
                  <a:pt x="73" y="27"/>
                </a:lnTo>
                <a:lnTo>
                  <a:pt x="73" y="23"/>
                </a:lnTo>
                <a:lnTo>
                  <a:pt x="73" y="23"/>
                </a:lnTo>
                <a:lnTo>
                  <a:pt x="73" y="18"/>
                </a:lnTo>
                <a:lnTo>
                  <a:pt x="68" y="18"/>
                </a:lnTo>
                <a:lnTo>
                  <a:pt x="68" y="14"/>
                </a:lnTo>
                <a:lnTo>
                  <a:pt x="73" y="14"/>
                </a:lnTo>
                <a:lnTo>
                  <a:pt x="73" y="14"/>
                </a:lnTo>
                <a:lnTo>
                  <a:pt x="73" y="9"/>
                </a:lnTo>
                <a:lnTo>
                  <a:pt x="73" y="9"/>
                </a:lnTo>
                <a:lnTo>
                  <a:pt x="77" y="9"/>
                </a:lnTo>
                <a:lnTo>
                  <a:pt x="82" y="9"/>
                </a:lnTo>
                <a:lnTo>
                  <a:pt x="82" y="9"/>
                </a:lnTo>
                <a:lnTo>
                  <a:pt x="82" y="5"/>
                </a:lnTo>
                <a:lnTo>
                  <a:pt x="82" y="5"/>
                </a:lnTo>
                <a:lnTo>
                  <a:pt x="82" y="5"/>
                </a:lnTo>
                <a:lnTo>
                  <a:pt x="82" y="5"/>
                </a:lnTo>
                <a:lnTo>
                  <a:pt x="82" y="5"/>
                </a:lnTo>
                <a:lnTo>
                  <a:pt x="86" y="5"/>
                </a:lnTo>
                <a:lnTo>
                  <a:pt x="86" y="5"/>
                </a:lnTo>
                <a:lnTo>
                  <a:pt x="86" y="5"/>
                </a:lnTo>
                <a:lnTo>
                  <a:pt x="86" y="5"/>
                </a:lnTo>
                <a:lnTo>
                  <a:pt x="91" y="5"/>
                </a:lnTo>
                <a:lnTo>
                  <a:pt x="91" y="9"/>
                </a:lnTo>
                <a:lnTo>
                  <a:pt x="91" y="9"/>
                </a:lnTo>
                <a:lnTo>
                  <a:pt x="91" y="9"/>
                </a:lnTo>
                <a:lnTo>
                  <a:pt x="91" y="9"/>
                </a:lnTo>
                <a:lnTo>
                  <a:pt x="91" y="9"/>
                </a:lnTo>
                <a:lnTo>
                  <a:pt x="91" y="5"/>
                </a:lnTo>
                <a:lnTo>
                  <a:pt x="91" y="5"/>
                </a:lnTo>
                <a:lnTo>
                  <a:pt x="91" y="5"/>
                </a:lnTo>
                <a:lnTo>
                  <a:pt x="86" y="5"/>
                </a:lnTo>
                <a:lnTo>
                  <a:pt x="86" y="0"/>
                </a:lnTo>
                <a:lnTo>
                  <a:pt x="86" y="0"/>
                </a:lnTo>
                <a:lnTo>
                  <a:pt x="82" y="0"/>
                </a:lnTo>
                <a:lnTo>
                  <a:pt x="86" y="0"/>
                </a:lnTo>
                <a:lnTo>
                  <a:pt x="86" y="0"/>
                </a:lnTo>
                <a:lnTo>
                  <a:pt x="86" y="0"/>
                </a:lnTo>
                <a:lnTo>
                  <a:pt x="91" y="0"/>
                </a:lnTo>
                <a:lnTo>
                  <a:pt x="91" y="0"/>
                </a:lnTo>
                <a:lnTo>
                  <a:pt x="91" y="0"/>
                </a:lnTo>
                <a:lnTo>
                  <a:pt x="91"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6" name="Freeform 162">
            <a:extLst>
              <a:ext uri="{FF2B5EF4-FFF2-40B4-BE49-F238E27FC236}">
                <a16:creationId xmlns:a16="http://schemas.microsoft.com/office/drawing/2014/main" id="{E5ED1353-A39C-7345-9075-D2E5A902B181}"/>
              </a:ext>
            </a:extLst>
          </p:cNvPr>
          <p:cNvSpPr>
            <a:spLocks/>
          </p:cNvSpPr>
          <p:nvPr/>
        </p:nvSpPr>
        <p:spPr bwMode="auto">
          <a:xfrm>
            <a:off x="10645509" y="4654125"/>
            <a:ext cx="110431" cy="65752"/>
          </a:xfrm>
          <a:custGeom>
            <a:avLst/>
            <a:gdLst>
              <a:gd name="T0" fmla="*/ 46 w 46"/>
              <a:gd name="T1" fmla="*/ 5 h 27"/>
              <a:gd name="T2" fmla="*/ 46 w 46"/>
              <a:gd name="T3" fmla="*/ 5 h 27"/>
              <a:gd name="T4" fmla="*/ 41 w 46"/>
              <a:gd name="T5" fmla="*/ 9 h 27"/>
              <a:gd name="T6" fmla="*/ 37 w 46"/>
              <a:gd name="T7" fmla="*/ 9 h 27"/>
              <a:gd name="T8" fmla="*/ 37 w 46"/>
              <a:gd name="T9" fmla="*/ 9 h 27"/>
              <a:gd name="T10" fmla="*/ 32 w 46"/>
              <a:gd name="T11" fmla="*/ 14 h 27"/>
              <a:gd name="T12" fmla="*/ 32 w 46"/>
              <a:gd name="T13" fmla="*/ 14 h 27"/>
              <a:gd name="T14" fmla="*/ 32 w 46"/>
              <a:gd name="T15" fmla="*/ 14 h 27"/>
              <a:gd name="T16" fmla="*/ 28 w 46"/>
              <a:gd name="T17" fmla="*/ 14 h 27"/>
              <a:gd name="T18" fmla="*/ 28 w 46"/>
              <a:gd name="T19" fmla="*/ 14 h 27"/>
              <a:gd name="T20" fmla="*/ 23 w 46"/>
              <a:gd name="T21" fmla="*/ 18 h 27"/>
              <a:gd name="T22" fmla="*/ 23 w 46"/>
              <a:gd name="T23" fmla="*/ 18 h 27"/>
              <a:gd name="T24" fmla="*/ 19 w 46"/>
              <a:gd name="T25" fmla="*/ 18 h 27"/>
              <a:gd name="T26" fmla="*/ 19 w 46"/>
              <a:gd name="T27" fmla="*/ 18 h 27"/>
              <a:gd name="T28" fmla="*/ 19 w 46"/>
              <a:gd name="T29" fmla="*/ 18 h 27"/>
              <a:gd name="T30" fmla="*/ 19 w 46"/>
              <a:gd name="T31" fmla="*/ 18 h 27"/>
              <a:gd name="T32" fmla="*/ 9 w 46"/>
              <a:gd name="T33" fmla="*/ 23 h 27"/>
              <a:gd name="T34" fmla="*/ 5 w 46"/>
              <a:gd name="T35" fmla="*/ 23 h 27"/>
              <a:gd name="T36" fmla="*/ 5 w 46"/>
              <a:gd name="T37" fmla="*/ 27 h 27"/>
              <a:gd name="T38" fmla="*/ 5 w 46"/>
              <a:gd name="T39" fmla="*/ 23 h 27"/>
              <a:gd name="T40" fmla="*/ 5 w 46"/>
              <a:gd name="T41" fmla="*/ 23 h 27"/>
              <a:gd name="T42" fmla="*/ 0 w 46"/>
              <a:gd name="T43" fmla="*/ 23 h 27"/>
              <a:gd name="T44" fmla="*/ 0 w 46"/>
              <a:gd name="T45" fmla="*/ 23 h 27"/>
              <a:gd name="T46" fmla="*/ 5 w 46"/>
              <a:gd name="T47" fmla="*/ 18 h 27"/>
              <a:gd name="T48" fmla="*/ 5 w 46"/>
              <a:gd name="T49" fmla="*/ 18 h 27"/>
              <a:gd name="T50" fmla="*/ 5 w 46"/>
              <a:gd name="T51" fmla="*/ 18 h 27"/>
              <a:gd name="T52" fmla="*/ 5 w 46"/>
              <a:gd name="T53" fmla="*/ 18 h 27"/>
              <a:gd name="T54" fmla="*/ 5 w 46"/>
              <a:gd name="T55" fmla="*/ 18 h 27"/>
              <a:gd name="T56" fmla="*/ 5 w 46"/>
              <a:gd name="T57" fmla="*/ 18 h 27"/>
              <a:gd name="T58" fmla="*/ 5 w 46"/>
              <a:gd name="T59" fmla="*/ 14 h 27"/>
              <a:gd name="T60" fmla="*/ 5 w 46"/>
              <a:gd name="T61" fmla="*/ 18 h 27"/>
              <a:gd name="T62" fmla="*/ 5 w 46"/>
              <a:gd name="T63" fmla="*/ 18 h 27"/>
              <a:gd name="T64" fmla="*/ 0 w 46"/>
              <a:gd name="T65" fmla="*/ 18 h 27"/>
              <a:gd name="T66" fmla="*/ 5 w 46"/>
              <a:gd name="T67" fmla="*/ 14 h 27"/>
              <a:gd name="T68" fmla="*/ 5 w 46"/>
              <a:gd name="T69" fmla="*/ 14 h 27"/>
              <a:gd name="T70" fmla="*/ 5 w 46"/>
              <a:gd name="T71" fmla="*/ 9 h 27"/>
              <a:gd name="T72" fmla="*/ 9 w 46"/>
              <a:gd name="T73" fmla="*/ 9 h 27"/>
              <a:gd name="T74" fmla="*/ 9 w 46"/>
              <a:gd name="T75" fmla="*/ 9 h 27"/>
              <a:gd name="T76" fmla="*/ 9 w 46"/>
              <a:gd name="T77" fmla="*/ 9 h 27"/>
              <a:gd name="T78" fmla="*/ 19 w 46"/>
              <a:gd name="T79" fmla="*/ 5 h 27"/>
              <a:gd name="T80" fmla="*/ 23 w 46"/>
              <a:gd name="T81" fmla="*/ 5 h 27"/>
              <a:gd name="T82" fmla="*/ 28 w 46"/>
              <a:gd name="T83" fmla="*/ 5 h 27"/>
              <a:gd name="T84" fmla="*/ 32 w 46"/>
              <a:gd name="T85" fmla="*/ 5 h 27"/>
              <a:gd name="T86" fmla="*/ 32 w 46"/>
              <a:gd name="T87" fmla="*/ 5 h 27"/>
              <a:gd name="T88" fmla="*/ 37 w 46"/>
              <a:gd name="T89" fmla="*/ 5 h 27"/>
              <a:gd name="T90" fmla="*/ 37 w 46"/>
              <a:gd name="T91" fmla="*/ 5 h 27"/>
              <a:gd name="T92" fmla="*/ 37 w 46"/>
              <a:gd name="T93" fmla="*/ 5 h 27"/>
              <a:gd name="T94" fmla="*/ 41 w 46"/>
              <a:gd name="T95" fmla="*/ 0 h 27"/>
              <a:gd name="T96" fmla="*/ 41 w 46"/>
              <a:gd name="T97" fmla="*/ 5 h 27"/>
              <a:gd name="T98" fmla="*/ 46 w 46"/>
              <a:gd name="T99" fmla="*/ 5 h 27"/>
              <a:gd name="T100" fmla="*/ 46 w 46"/>
              <a:gd name="T101" fmla="*/ 5 h 27"/>
              <a:gd name="T102" fmla="*/ 46 w 46"/>
              <a:gd name="T10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 h="27">
                <a:moveTo>
                  <a:pt x="46" y="5"/>
                </a:moveTo>
                <a:lnTo>
                  <a:pt x="46" y="5"/>
                </a:lnTo>
                <a:lnTo>
                  <a:pt x="41" y="9"/>
                </a:lnTo>
                <a:lnTo>
                  <a:pt x="37" y="9"/>
                </a:lnTo>
                <a:lnTo>
                  <a:pt x="37" y="9"/>
                </a:lnTo>
                <a:lnTo>
                  <a:pt x="32" y="14"/>
                </a:lnTo>
                <a:lnTo>
                  <a:pt x="32" y="14"/>
                </a:lnTo>
                <a:lnTo>
                  <a:pt x="32" y="14"/>
                </a:lnTo>
                <a:lnTo>
                  <a:pt x="28" y="14"/>
                </a:lnTo>
                <a:lnTo>
                  <a:pt x="28" y="14"/>
                </a:lnTo>
                <a:lnTo>
                  <a:pt x="23" y="18"/>
                </a:lnTo>
                <a:lnTo>
                  <a:pt x="23" y="18"/>
                </a:lnTo>
                <a:lnTo>
                  <a:pt x="19" y="18"/>
                </a:lnTo>
                <a:lnTo>
                  <a:pt x="19" y="18"/>
                </a:lnTo>
                <a:lnTo>
                  <a:pt x="19" y="18"/>
                </a:lnTo>
                <a:lnTo>
                  <a:pt x="19" y="18"/>
                </a:lnTo>
                <a:lnTo>
                  <a:pt x="9" y="23"/>
                </a:lnTo>
                <a:lnTo>
                  <a:pt x="5" y="23"/>
                </a:lnTo>
                <a:lnTo>
                  <a:pt x="5" y="27"/>
                </a:lnTo>
                <a:lnTo>
                  <a:pt x="5" y="23"/>
                </a:lnTo>
                <a:lnTo>
                  <a:pt x="5" y="23"/>
                </a:lnTo>
                <a:lnTo>
                  <a:pt x="0" y="23"/>
                </a:lnTo>
                <a:lnTo>
                  <a:pt x="0" y="23"/>
                </a:lnTo>
                <a:lnTo>
                  <a:pt x="5" y="18"/>
                </a:lnTo>
                <a:lnTo>
                  <a:pt x="5" y="18"/>
                </a:lnTo>
                <a:lnTo>
                  <a:pt x="5" y="18"/>
                </a:lnTo>
                <a:lnTo>
                  <a:pt x="5" y="18"/>
                </a:lnTo>
                <a:lnTo>
                  <a:pt x="5" y="18"/>
                </a:lnTo>
                <a:lnTo>
                  <a:pt x="5" y="18"/>
                </a:lnTo>
                <a:lnTo>
                  <a:pt x="5" y="14"/>
                </a:lnTo>
                <a:lnTo>
                  <a:pt x="5" y="18"/>
                </a:lnTo>
                <a:lnTo>
                  <a:pt x="5" y="18"/>
                </a:lnTo>
                <a:lnTo>
                  <a:pt x="0" y="18"/>
                </a:lnTo>
                <a:lnTo>
                  <a:pt x="5" y="14"/>
                </a:lnTo>
                <a:lnTo>
                  <a:pt x="5" y="14"/>
                </a:lnTo>
                <a:lnTo>
                  <a:pt x="5" y="9"/>
                </a:lnTo>
                <a:lnTo>
                  <a:pt x="9" y="9"/>
                </a:lnTo>
                <a:lnTo>
                  <a:pt x="9" y="9"/>
                </a:lnTo>
                <a:lnTo>
                  <a:pt x="9" y="9"/>
                </a:lnTo>
                <a:lnTo>
                  <a:pt x="19" y="5"/>
                </a:lnTo>
                <a:lnTo>
                  <a:pt x="23" y="5"/>
                </a:lnTo>
                <a:lnTo>
                  <a:pt x="28" y="5"/>
                </a:lnTo>
                <a:lnTo>
                  <a:pt x="32" y="5"/>
                </a:lnTo>
                <a:lnTo>
                  <a:pt x="32" y="5"/>
                </a:lnTo>
                <a:lnTo>
                  <a:pt x="37" y="5"/>
                </a:lnTo>
                <a:lnTo>
                  <a:pt x="37" y="5"/>
                </a:lnTo>
                <a:lnTo>
                  <a:pt x="37" y="5"/>
                </a:lnTo>
                <a:lnTo>
                  <a:pt x="41" y="0"/>
                </a:lnTo>
                <a:lnTo>
                  <a:pt x="41" y="5"/>
                </a:lnTo>
                <a:lnTo>
                  <a:pt x="46" y="5"/>
                </a:lnTo>
                <a:lnTo>
                  <a:pt x="46" y="5"/>
                </a:lnTo>
                <a:lnTo>
                  <a:pt x="46"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7" name="Freeform 163">
            <a:extLst>
              <a:ext uri="{FF2B5EF4-FFF2-40B4-BE49-F238E27FC236}">
                <a16:creationId xmlns:a16="http://schemas.microsoft.com/office/drawing/2014/main" id="{8996B9F7-C8DA-474A-8053-73CDBE21EE27}"/>
              </a:ext>
            </a:extLst>
          </p:cNvPr>
          <p:cNvSpPr>
            <a:spLocks/>
          </p:cNvSpPr>
          <p:nvPr/>
        </p:nvSpPr>
        <p:spPr bwMode="auto">
          <a:xfrm>
            <a:off x="2860095" y="3728741"/>
            <a:ext cx="43212" cy="34093"/>
          </a:xfrm>
          <a:custGeom>
            <a:avLst/>
            <a:gdLst>
              <a:gd name="T0" fmla="*/ 18 w 18"/>
              <a:gd name="T1" fmla="*/ 14 h 14"/>
              <a:gd name="T2" fmla="*/ 18 w 18"/>
              <a:gd name="T3" fmla="*/ 14 h 14"/>
              <a:gd name="T4" fmla="*/ 13 w 18"/>
              <a:gd name="T5" fmla="*/ 14 h 14"/>
              <a:gd name="T6" fmla="*/ 4 w 18"/>
              <a:gd name="T7" fmla="*/ 14 h 14"/>
              <a:gd name="T8" fmla="*/ 4 w 18"/>
              <a:gd name="T9" fmla="*/ 14 h 14"/>
              <a:gd name="T10" fmla="*/ 0 w 18"/>
              <a:gd name="T11" fmla="*/ 14 h 14"/>
              <a:gd name="T12" fmla="*/ 4 w 18"/>
              <a:gd name="T13" fmla="*/ 14 h 14"/>
              <a:gd name="T14" fmla="*/ 4 w 18"/>
              <a:gd name="T15" fmla="*/ 14 h 14"/>
              <a:gd name="T16" fmla="*/ 9 w 18"/>
              <a:gd name="T17" fmla="*/ 14 h 14"/>
              <a:gd name="T18" fmla="*/ 9 w 18"/>
              <a:gd name="T19" fmla="*/ 10 h 14"/>
              <a:gd name="T20" fmla="*/ 9 w 18"/>
              <a:gd name="T21" fmla="*/ 5 h 14"/>
              <a:gd name="T22" fmla="*/ 9 w 18"/>
              <a:gd name="T23" fmla="*/ 5 h 14"/>
              <a:gd name="T24" fmla="*/ 9 w 18"/>
              <a:gd name="T25" fmla="*/ 5 h 14"/>
              <a:gd name="T26" fmla="*/ 9 w 18"/>
              <a:gd name="T27" fmla="*/ 5 h 14"/>
              <a:gd name="T28" fmla="*/ 4 w 18"/>
              <a:gd name="T29" fmla="*/ 5 h 14"/>
              <a:gd name="T30" fmla="*/ 4 w 18"/>
              <a:gd name="T31" fmla="*/ 5 h 14"/>
              <a:gd name="T32" fmla="*/ 9 w 18"/>
              <a:gd name="T33" fmla="*/ 0 h 14"/>
              <a:gd name="T34" fmla="*/ 9 w 18"/>
              <a:gd name="T35" fmla="*/ 0 h 14"/>
              <a:gd name="T36" fmla="*/ 9 w 18"/>
              <a:gd name="T37" fmla="*/ 0 h 14"/>
              <a:gd name="T38" fmla="*/ 13 w 18"/>
              <a:gd name="T39" fmla="*/ 0 h 14"/>
              <a:gd name="T40" fmla="*/ 18 w 18"/>
              <a:gd name="T41" fmla="*/ 0 h 14"/>
              <a:gd name="T42" fmla="*/ 18 w 18"/>
              <a:gd name="T43" fmla="*/ 0 h 14"/>
              <a:gd name="T44" fmla="*/ 18 w 18"/>
              <a:gd name="T45" fmla="*/ 5 h 14"/>
              <a:gd name="T46" fmla="*/ 18 w 18"/>
              <a:gd name="T47" fmla="*/ 5 h 14"/>
              <a:gd name="T48" fmla="*/ 18 w 18"/>
              <a:gd name="T49" fmla="*/ 5 h 14"/>
              <a:gd name="T50" fmla="*/ 18 w 18"/>
              <a:gd name="T51" fmla="*/ 10 h 14"/>
              <a:gd name="T52" fmla="*/ 18 w 18"/>
              <a:gd name="T53" fmla="*/ 10 h 14"/>
              <a:gd name="T54" fmla="*/ 18 w 18"/>
              <a:gd name="T55" fmla="*/ 10 h 14"/>
              <a:gd name="T56" fmla="*/ 18 w 18"/>
              <a:gd name="T57" fmla="*/ 10 h 14"/>
              <a:gd name="T58" fmla="*/ 18 w 18"/>
              <a:gd name="T59" fmla="*/ 14 h 14"/>
              <a:gd name="T60" fmla="*/ 18 w 18"/>
              <a:gd name="T6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14">
                <a:moveTo>
                  <a:pt x="18" y="14"/>
                </a:moveTo>
                <a:lnTo>
                  <a:pt x="18" y="14"/>
                </a:lnTo>
                <a:lnTo>
                  <a:pt x="13" y="14"/>
                </a:lnTo>
                <a:lnTo>
                  <a:pt x="4" y="14"/>
                </a:lnTo>
                <a:lnTo>
                  <a:pt x="4" y="14"/>
                </a:lnTo>
                <a:lnTo>
                  <a:pt x="0" y="14"/>
                </a:lnTo>
                <a:lnTo>
                  <a:pt x="4" y="14"/>
                </a:lnTo>
                <a:lnTo>
                  <a:pt x="4" y="14"/>
                </a:lnTo>
                <a:lnTo>
                  <a:pt x="9" y="14"/>
                </a:lnTo>
                <a:lnTo>
                  <a:pt x="9" y="10"/>
                </a:lnTo>
                <a:lnTo>
                  <a:pt x="9" y="5"/>
                </a:lnTo>
                <a:lnTo>
                  <a:pt x="9" y="5"/>
                </a:lnTo>
                <a:lnTo>
                  <a:pt x="9" y="5"/>
                </a:lnTo>
                <a:lnTo>
                  <a:pt x="9" y="5"/>
                </a:lnTo>
                <a:lnTo>
                  <a:pt x="4" y="5"/>
                </a:lnTo>
                <a:lnTo>
                  <a:pt x="4" y="5"/>
                </a:lnTo>
                <a:lnTo>
                  <a:pt x="9" y="0"/>
                </a:lnTo>
                <a:lnTo>
                  <a:pt x="9" y="0"/>
                </a:lnTo>
                <a:lnTo>
                  <a:pt x="9" y="0"/>
                </a:lnTo>
                <a:lnTo>
                  <a:pt x="13" y="0"/>
                </a:lnTo>
                <a:lnTo>
                  <a:pt x="18" y="0"/>
                </a:lnTo>
                <a:lnTo>
                  <a:pt x="18" y="0"/>
                </a:lnTo>
                <a:lnTo>
                  <a:pt x="18" y="5"/>
                </a:lnTo>
                <a:lnTo>
                  <a:pt x="18" y="5"/>
                </a:lnTo>
                <a:lnTo>
                  <a:pt x="18" y="5"/>
                </a:lnTo>
                <a:lnTo>
                  <a:pt x="18" y="10"/>
                </a:lnTo>
                <a:lnTo>
                  <a:pt x="18" y="10"/>
                </a:lnTo>
                <a:lnTo>
                  <a:pt x="18" y="10"/>
                </a:lnTo>
                <a:lnTo>
                  <a:pt x="18" y="10"/>
                </a:lnTo>
                <a:lnTo>
                  <a:pt x="18" y="14"/>
                </a:lnTo>
                <a:lnTo>
                  <a:pt x="18" y="1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8" name="Freeform 164">
            <a:extLst>
              <a:ext uri="{FF2B5EF4-FFF2-40B4-BE49-F238E27FC236}">
                <a16:creationId xmlns:a16="http://schemas.microsoft.com/office/drawing/2014/main" id="{CC4B0723-34BA-524D-8613-035ECCCD39BB}"/>
              </a:ext>
            </a:extLst>
          </p:cNvPr>
          <p:cNvSpPr>
            <a:spLocks/>
          </p:cNvSpPr>
          <p:nvPr/>
        </p:nvSpPr>
        <p:spPr bwMode="auto">
          <a:xfrm>
            <a:off x="5755318" y="2530612"/>
            <a:ext cx="163246" cy="328756"/>
          </a:xfrm>
          <a:custGeom>
            <a:avLst/>
            <a:gdLst>
              <a:gd name="T0" fmla="*/ 41 w 68"/>
              <a:gd name="T1" fmla="*/ 4 h 135"/>
              <a:gd name="T2" fmla="*/ 41 w 68"/>
              <a:gd name="T3" fmla="*/ 4 h 135"/>
              <a:gd name="T4" fmla="*/ 45 w 68"/>
              <a:gd name="T5" fmla="*/ 4 h 135"/>
              <a:gd name="T6" fmla="*/ 45 w 68"/>
              <a:gd name="T7" fmla="*/ 13 h 135"/>
              <a:gd name="T8" fmla="*/ 50 w 68"/>
              <a:gd name="T9" fmla="*/ 9 h 135"/>
              <a:gd name="T10" fmla="*/ 59 w 68"/>
              <a:gd name="T11" fmla="*/ 9 h 135"/>
              <a:gd name="T12" fmla="*/ 59 w 68"/>
              <a:gd name="T13" fmla="*/ 9 h 135"/>
              <a:gd name="T14" fmla="*/ 54 w 68"/>
              <a:gd name="T15" fmla="*/ 18 h 135"/>
              <a:gd name="T16" fmla="*/ 50 w 68"/>
              <a:gd name="T17" fmla="*/ 22 h 135"/>
              <a:gd name="T18" fmla="*/ 54 w 68"/>
              <a:gd name="T19" fmla="*/ 31 h 135"/>
              <a:gd name="T20" fmla="*/ 59 w 68"/>
              <a:gd name="T21" fmla="*/ 36 h 135"/>
              <a:gd name="T22" fmla="*/ 59 w 68"/>
              <a:gd name="T23" fmla="*/ 40 h 135"/>
              <a:gd name="T24" fmla="*/ 54 w 68"/>
              <a:gd name="T25" fmla="*/ 49 h 135"/>
              <a:gd name="T26" fmla="*/ 45 w 68"/>
              <a:gd name="T27" fmla="*/ 58 h 135"/>
              <a:gd name="T28" fmla="*/ 45 w 68"/>
              <a:gd name="T29" fmla="*/ 63 h 135"/>
              <a:gd name="T30" fmla="*/ 50 w 68"/>
              <a:gd name="T31" fmla="*/ 72 h 135"/>
              <a:gd name="T32" fmla="*/ 54 w 68"/>
              <a:gd name="T33" fmla="*/ 72 h 135"/>
              <a:gd name="T34" fmla="*/ 59 w 68"/>
              <a:gd name="T35" fmla="*/ 72 h 135"/>
              <a:gd name="T36" fmla="*/ 63 w 68"/>
              <a:gd name="T37" fmla="*/ 77 h 135"/>
              <a:gd name="T38" fmla="*/ 63 w 68"/>
              <a:gd name="T39" fmla="*/ 77 h 135"/>
              <a:gd name="T40" fmla="*/ 63 w 68"/>
              <a:gd name="T41" fmla="*/ 77 h 135"/>
              <a:gd name="T42" fmla="*/ 68 w 68"/>
              <a:gd name="T43" fmla="*/ 86 h 135"/>
              <a:gd name="T44" fmla="*/ 68 w 68"/>
              <a:gd name="T45" fmla="*/ 90 h 135"/>
              <a:gd name="T46" fmla="*/ 68 w 68"/>
              <a:gd name="T47" fmla="*/ 95 h 135"/>
              <a:gd name="T48" fmla="*/ 59 w 68"/>
              <a:gd name="T49" fmla="*/ 99 h 135"/>
              <a:gd name="T50" fmla="*/ 54 w 68"/>
              <a:gd name="T51" fmla="*/ 104 h 135"/>
              <a:gd name="T52" fmla="*/ 50 w 68"/>
              <a:gd name="T53" fmla="*/ 104 h 135"/>
              <a:gd name="T54" fmla="*/ 45 w 68"/>
              <a:gd name="T55" fmla="*/ 108 h 135"/>
              <a:gd name="T56" fmla="*/ 45 w 68"/>
              <a:gd name="T57" fmla="*/ 113 h 135"/>
              <a:gd name="T58" fmla="*/ 45 w 68"/>
              <a:gd name="T59" fmla="*/ 122 h 135"/>
              <a:gd name="T60" fmla="*/ 45 w 68"/>
              <a:gd name="T61" fmla="*/ 126 h 135"/>
              <a:gd name="T62" fmla="*/ 41 w 68"/>
              <a:gd name="T63" fmla="*/ 131 h 135"/>
              <a:gd name="T64" fmla="*/ 36 w 68"/>
              <a:gd name="T65" fmla="*/ 135 h 135"/>
              <a:gd name="T66" fmla="*/ 32 w 68"/>
              <a:gd name="T67" fmla="*/ 122 h 135"/>
              <a:gd name="T68" fmla="*/ 27 w 68"/>
              <a:gd name="T69" fmla="*/ 108 h 135"/>
              <a:gd name="T70" fmla="*/ 27 w 68"/>
              <a:gd name="T71" fmla="*/ 99 h 135"/>
              <a:gd name="T72" fmla="*/ 18 w 68"/>
              <a:gd name="T73" fmla="*/ 95 h 135"/>
              <a:gd name="T74" fmla="*/ 14 w 68"/>
              <a:gd name="T75" fmla="*/ 86 h 135"/>
              <a:gd name="T76" fmla="*/ 9 w 68"/>
              <a:gd name="T77" fmla="*/ 81 h 135"/>
              <a:gd name="T78" fmla="*/ 5 w 68"/>
              <a:gd name="T79" fmla="*/ 77 h 135"/>
              <a:gd name="T80" fmla="*/ 0 w 68"/>
              <a:gd name="T81" fmla="*/ 67 h 135"/>
              <a:gd name="T82" fmla="*/ 5 w 68"/>
              <a:gd name="T83" fmla="*/ 63 h 135"/>
              <a:gd name="T84" fmla="*/ 9 w 68"/>
              <a:gd name="T85" fmla="*/ 54 h 135"/>
              <a:gd name="T86" fmla="*/ 14 w 68"/>
              <a:gd name="T87" fmla="*/ 54 h 135"/>
              <a:gd name="T88" fmla="*/ 14 w 68"/>
              <a:gd name="T89" fmla="*/ 45 h 135"/>
              <a:gd name="T90" fmla="*/ 18 w 68"/>
              <a:gd name="T91" fmla="*/ 40 h 135"/>
              <a:gd name="T92" fmla="*/ 14 w 68"/>
              <a:gd name="T93" fmla="*/ 31 h 135"/>
              <a:gd name="T94" fmla="*/ 14 w 68"/>
              <a:gd name="T95" fmla="*/ 31 h 135"/>
              <a:gd name="T96" fmla="*/ 18 w 68"/>
              <a:gd name="T97" fmla="*/ 18 h 135"/>
              <a:gd name="T98" fmla="*/ 14 w 68"/>
              <a:gd name="T99" fmla="*/ 18 h 135"/>
              <a:gd name="T100" fmla="*/ 18 w 68"/>
              <a:gd name="T101" fmla="*/ 13 h 135"/>
              <a:gd name="T102" fmla="*/ 18 w 68"/>
              <a:gd name="T103" fmla="*/ 9 h 135"/>
              <a:gd name="T104" fmla="*/ 23 w 68"/>
              <a:gd name="T105" fmla="*/ 9 h 135"/>
              <a:gd name="T106" fmla="*/ 36 w 68"/>
              <a:gd name="T107" fmla="*/ 0 h 135"/>
              <a:gd name="T108" fmla="*/ 41 w 68"/>
              <a:gd name="T109"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 h="135">
                <a:moveTo>
                  <a:pt x="41" y="4"/>
                </a:moveTo>
                <a:lnTo>
                  <a:pt x="41" y="4"/>
                </a:lnTo>
                <a:lnTo>
                  <a:pt x="41" y="4"/>
                </a:lnTo>
                <a:lnTo>
                  <a:pt x="41" y="4"/>
                </a:lnTo>
                <a:lnTo>
                  <a:pt x="41" y="4"/>
                </a:lnTo>
                <a:lnTo>
                  <a:pt x="41" y="4"/>
                </a:lnTo>
                <a:lnTo>
                  <a:pt x="41" y="4"/>
                </a:lnTo>
                <a:lnTo>
                  <a:pt x="45" y="4"/>
                </a:lnTo>
                <a:lnTo>
                  <a:pt x="45" y="4"/>
                </a:lnTo>
                <a:lnTo>
                  <a:pt x="45" y="9"/>
                </a:lnTo>
                <a:lnTo>
                  <a:pt x="50" y="9"/>
                </a:lnTo>
                <a:lnTo>
                  <a:pt x="45" y="13"/>
                </a:lnTo>
                <a:lnTo>
                  <a:pt x="50" y="13"/>
                </a:lnTo>
                <a:lnTo>
                  <a:pt x="50" y="13"/>
                </a:lnTo>
                <a:lnTo>
                  <a:pt x="50" y="9"/>
                </a:lnTo>
                <a:lnTo>
                  <a:pt x="54" y="9"/>
                </a:lnTo>
                <a:lnTo>
                  <a:pt x="59" y="9"/>
                </a:lnTo>
                <a:lnTo>
                  <a:pt x="59" y="9"/>
                </a:lnTo>
                <a:lnTo>
                  <a:pt x="59" y="9"/>
                </a:lnTo>
                <a:lnTo>
                  <a:pt x="59" y="9"/>
                </a:lnTo>
                <a:lnTo>
                  <a:pt x="59" y="9"/>
                </a:lnTo>
                <a:lnTo>
                  <a:pt x="59" y="13"/>
                </a:lnTo>
                <a:lnTo>
                  <a:pt x="54" y="18"/>
                </a:lnTo>
                <a:lnTo>
                  <a:pt x="54" y="18"/>
                </a:lnTo>
                <a:lnTo>
                  <a:pt x="50" y="22"/>
                </a:lnTo>
                <a:lnTo>
                  <a:pt x="50" y="22"/>
                </a:lnTo>
                <a:lnTo>
                  <a:pt x="50" y="22"/>
                </a:lnTo>
                <a:lnTo>
                  <a:pt x="50" y="27"/>
                </a:lnTo>
                <a:lnTo>
                  <a:pt x="54" y="27"/>
                </a:lnTo>
                <a:lnTo>
                  <a:pt x="54" y="31"/>
                </a:lnTo>
                <a:lnTo>
                  <a:pt x="54" y="31"/>
                </a:lnTo>
                <a:lnTo>
                  <a:pt x="59" y="31"/>
                </a:lnTo>
                <a:lnTo>
                  <a:pt x="59" y="36"/>
                </a:lnTo>
                <a:lnTo>
                  <a:pt x="59" y="36"/>
                </a:lnTo>
                <a:lnTo>
                  <a:pt x="59" y="40"/>
                </a:lnTo>
                <a:lnTo>
                  <a:pt x="59" y="40"/>
                </a:lnTo>
                <a:lnTo>
                  <a:pt x="59" y="45"/>
                </a:lnTo>
                <a:lnTo>
                  <a:pt x="59" y="49"/>
                </a:lnTo>
                <a:lnTo>
                  <a:pt x="54" y="49"/>
                </a:lnTo>
                <a:lnTo>
                  <a:pt x="50" y="54"/>
                </a:lnTo>
                <a:lnTo>
                  <a:pt x="45" y="58"/>
                </a:lnTo>
                <a:lnTo>
                  <a:pt x="45" y="58"/>
                </a:lnTo>
                <a:lnTo>
                  <a:pt x="45" y="58"/>
                </a:lnTo>
                <a:lnTo>
                  <a:pt x="45" y="63"/>
                </a:lnTo>
                <a:lnTo>
                  <a:pt x="45" y="63"/>
                </a:lnTo>
                <a:lnTo>
                  <a:pt x="45" y="67"/>
                </a:lnTo>
                <a:lnTo>
                  <a:pt x="50" y="67"/>
                </a:lnTo>
                <a:lnTo>
                  <a:pt x="50" y="72"/>
                </a:lnTo>
                <a:lnTo>
                  <a:pt x="54" y="72"/>
                </a:lnTo>
                <a:lnTo>
                  <a:pt x="54" y="72"/>
                </a:lnTo>
                <a:lnTo>
                  <a:pt x="54" y="72"/>
                </a:lnTo>
                <a:lnTo>
                  <a:pt x="54" y="72"/>
                </a:lnTo>
                <a:lnTo>
                  <a:pt x="59" y="72"/>
                </a:lnTo>
                <a:lnTo>
                  <a:pt x="59" y="72"/>
                </a:lnTo>
                <a:lnTo>
                  <a:pt x="59" y="72"/>
                </a:lnTo>
                <a:lnTo>
                  <a:pt x="63" y="77"/>
                </a:lnTo>
                <a:lnTo>
                  <a:pt x="63" y="77"/>
                </a:lnTo>
                <a:lnTo>
                  <a:pt x="63" y="77"/>
                </a:lnTo>
                <a:lnTo>
                  <a:pt x="63" y="77"/>
                </a:lnTo>
                <a:lnTo>
                  <a:pt x="63" y="77"/>
                </a:lnTo>
                <a:lnTo>
                  <a:pt x="63" y="77"/>
                </a:lnTo>
                <a:lnTo>
                  <a:pt x="63" y="81"/>
                </a:lnTo>
                <a:lnTo>
                  <a:pt x="63" y="77"/>
                </a:lnTo>
                <a:lnTo>
                  <a:pt x="68" y="81"/>
                </a:lnTo>
                <a:lnTo>
                  <a:pt x="68" y="81"/>
                </a:lnTo>
                <a:lnTo>
                  <a:pt x="68" y="86"/>
                </a:lnTo>
                <a:lnTo>
                  <a:pt x="68" y="86"/>
                </a:lnTo>
                <a:lnTo>
                  <a:pt x="68" y="86"/>
                </a:lnTo>
                <a:lnTo>
                  <a:pt x="68" y="90"/>
                </a:lnTo>
                <a:lnTo>
                  <a:pt x="68" y="90"/>
                </a:lnTo>
                <a:lnTo>
                  <a:pt x="68" y="95"/>
                </a:lnTo>
                <a:lnTo>
                  <a:pt x="68" y="95"/>
                </a:lnTo>
                <a:lnTo>
                  <a:pt x="63" y="95"/>
                </a:lnTo>
                <a:lnTo>
                  <a:pt x="63" y="99"/>
                </a:lnTo>
                <a:lnTo>
                  <a:pt x="59" y="99"/>
                </a:lnTo>
                <a:lnTo>
                  <a:pt x="54" y="99"/>
                </a:lnTo>
                <a:lnTo>
                  <a:pt x="54" y="99"/>
                </a:lnTo>
                <a:lnTo>
                  <a:pt x="54" y="104"/>
                </a:lnTo>
                <a:lnTo>
                  <a:pt x="54" y="104"/>
                </a:lnTo>
                <a:lnTo>
                  <a:pt x="54" y="104"/>
                </a:lnTo>
                <a:lnTo>
                  <a:pt x="50" y="104"/>
                </a:lnTo>
                <a:lnTo>
                  <a:pt x="50" y="108"/>
                </a:lnTo>
                <a:lnTo>
                  <a:pt x="50" y="108"/>
                </a:lnTo>
                <a:lnTo>
                  <a:pt x="45" y="108"/>
                </a:lnTo>
                <a:lnTo>
                  <a:pt x="45" y="108"/>
                </a:lnTo>
                <a:lnTo>
                  <a:pt x="45" y="108"/>
                </a:lnTo>
                <a:lnTo>
                  <a:pt x="45" y="113"/>
                </a:lnTo>
                <a:lnTo>
                  <a:pt x="45" y="117"/>
                </a:lnTo>
                <a:lnTo>
                  <a:pt x="45" y="122"/>
                </a:lnTo>
                <a:lnTo>
                  <a:pt x="45" y="122"/>
                </a:lnTo>
                <a:lnTo>
                  <a:pt x="45" y="122"/>
                </a:lnTo>
                <a:lnTo>
                  <a:pt x="45" y="126"/>
                </a:lnTo>
                <a:lnTo>
                  <a:pt x="45" y="126"/>
                </a:lnTo>
                <a:lnTo>
                  <a:pt x="45" y="126"/>
                </a:lnTo>
                <a:lnTo>
                  <a:pt x="41" y="131"/>
                </a:lnTo>
                <a:lnTo>
                  <a:pt x="41" y="131"/>
                </a:lnTo>
                <a:lnTo>
                  <a:pt x="41" y="131"/>
                </a:lnTo>
                <a:lnTo>
                  <a:pt x="36" y="135"/>
                </a:lnTo>
                <a:lnTo>
                  <a:pt x="36" y="135"/>
                </a:lnTo>
                <a:lnTo>
                  <a:pt x="32" y="131"/>
                </a:lnTo>
                <a:lnTo>
                  <a:pt x="32" y="126"/>
                </a:lnTo>
                <a:lnTo>
                  <a:pt x="32" y="122"/>
                </a:lnTo>
                <a:lnTo>
                  <a:pt x="32" y="117"/>
                </a:lnTo>
                <a:lnTo>
                  <a:pt x="32" y="113"/>
                </a:lnTo>
                <a:lnTo>
                  <a:pt x="27" y="108"/>
                </a:lnTo>
                <a:lnTo>
                  <a:pt x="27" y="104"/>
                </a:lnTo>
                <a:lnTo>
                  <a:pt x="27" y="99"/>
                </a:lnTo>
                <a:lnTo>
                  <a:pt x="27" y="99"/>
                </a:lnTo>
                <a:lnTo>
                  <a:pt x="23" y="99"/>
                </a:lnTo>
                <a:lnTo>
                  <a:pt x="23" y="95"/>
                </a:lnTo>
                <a:lnTo>
                  <a:pt x="18" y="95"/>
                </a:lnTo>
                <a:lnTo>
                  <a:pt x="14" y="90"/>
                </a:lnTo>
                <a:lnTo>
                  <a:pt x="14" y="90"/>
                </a:lnTo>
                <a:lnTo>
                  <a:pt x="14" y="86"/>
                </a:lnTo>
                <a:lnTo>
                  <a:pt x="14" y="81"/>
                </a:lnTo>
                <a:lnTo>
                  <a:pt x="14" y="81"/>
                </a:lnTo>
                <a:lnTo>
                  <a:pt x="9" y="81"/>
                </a:lnTo>
                <a:lnTo>
                  <a:pt x="5" y="77"/>
                </a:lnTo>
                <a:lnTo>
                  <a:pt x="5" y="77"/>
                </a:lnTo>
                <a:lnTo>
                  <a:pt x="5" y="77"/>
                </a:lnTo>
                <a:lnTo>
                  <a:pt x="5" y="72"/>
                </a:lnTo>
                <a:lnTo>
                  <a:pt x="5" y="67"/>
                </a:lnTo>
                <a:lnTo>
                  <a:pt x="0" y="67"/>
                </a:lnTo>
                <a:lnTo>
                  <a:pt x="0" y="63"/>
                </a:lnTo>
                <a:lnTo>
                  <a:pt x="5" y="63"/>
                </a:lnTo>
                <a:lnTo>
                  <a:pt x="5" y="63"/>
                </a:lnTo>
                <a:lnTo>
                  <a:pt x="5" y="58"/>
                </a:lnTo>
                <a:lnTo>
                  <a:pt x="9" y="58"/>
                </a:lnTo>
                <a:lnTo>
                  <a:pt x="9" y="54"/>
                </a:lnTo>
                <a:lnTo>
                  <a:pt x="9" y="54"/>
                </a:lnTo>
                <a:lnTo>
                  <a:pt x="14" y="54"/>
                </a:lnTo>
                <a:lnTo>
                  <a:pt x="14" y="54"/>
                </a:lnTo>
                <a:lnTo>
                  <a:pt x="14" y="49"/>
                </a:lnTo>
                <a:lnTo>
                  <a:pt x="14" y="49"/>
                </a:lnTo>
                <a:lnTo>
                  <a:pt x="14" y="45"/>
                </a:lnTo>
                <a:lnTo>
                  <a:pt x="14" y="45"/>
                </a:lnTo>
                <a:lnTo>
                  <a:pt x="18" y="40"/>
                </a:lnTo>
                <a:lnTo>
                  <a:pt x="18" y="40"/>
                </a:lnTo>
                <a:lnTo>
                  <a:pt x="14" y="36"/>
                </a:lnTo>
                <a:lnTo>
                  <a:pt x="14" y="36"/>
                </a:lnTo>
                <a:lnTo>
                  <a:pt x="14" y="31"/>
                </a:lnTo>
                <a:lnTo>
                  <a:pt x="14" y="31"/>
                </a:lnTo>
                <a:lnTo>
                  <a:pt x="14" y="31"/>
                </a:lnTo>
                <a:lnTo>
                  <a:pt x="14" y="31"/>
                </a:lnTo>
                <a:lnTo>
                  <a:pt x="14" y="27"/>
                </a:lnTo>
                <a:lnTo>
                  <a:pt x="14" y="22"/>
                </a:lnTo>
                <a:lnTo>
                  <a:pt x="18" y="18"/>
                </a:lnTo>
                <a:lnTo>
                  <a:pt x="18" y="18"/>
                </a:lnTo>
                <a:lnTo>
                  <a:pt x="14" y="18"/>
                </a:lnTo>
                <a:lnTo>
                  <a:pt x="14" y="18"/>
                </a:lnTo>
                <a:lnTo>
                  <a:pt x="14" y="18"/>
                </a:lnTo>
                <a:lnTo>
                  <a:pt x="14" y="18"/>
                </a:lnTo>
                <a:lnTo>
                  <a:pt x="18" y="13"/>
                </a:lnTo>
                <a:lnTo>
                  <a:pt x="18" y="13"/>
                </a:lnTo>
                <a:lnTo>
                  <a:pt x="18" y="13"/>
                </a:lnTo>
                <a:lnTo>
                  <a:pt x="18" y="9"/>
                </a:lnTo>
                <a:lnTo>
                  <a:pt x="18" y="9"/>
                </a:lnTo>
                <a:lnTo>
                  <a:pt x="18" y="9"/>
                </a:lnTo>
                <a:lnTo>
                  <a:pt x="23" y="9"/>
                </a:lnTo>
                <a:lnTo>
                  <a:pt x="27" y="4"/>
                </a:lnTo>
                <a:lnTo>
                  <a:pt x="27" y="4"/>
                </a:lnTo>
                <a:lnTo>
                  <a:pt x="36" y="0"/>
                </a:lnTo>
                <a:lnTo>
                  <a:pt x="41" y="0"/>
                </a:lnTo>
                <a:lnTo>
                  <a:pt x="41" y="4"/>
                </a:lnTo>
                <a:lnTo>
                  <a:pt x="41" y="4"/>
                </a:lnTo>
                <a:lnTo>
                  <a:pt x="41" y="4"/>
                </a:lnTo>
              </a:path>
            </a:pathLst>
          </a:custGeom>
          <a:solidFill>
            <a:schemeClr val="accent1">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29" name="Freeform 165">
            <a:extLst>
              <a:ext uri="{FF2B5EF4-FFF2-40B4-BE49-F238E27FC236}">
                <a16:creationId xmlns:a16="http://schemas.microsoft.com/office/drawing/2014/main" id="{792ABBAF-933C-EF47-AB49-0C5A4B3B2265}"/>
              </a:ext>
            </a:extLst>
          </p:cNvPr>
          <p:cNvSpPr>
            <a:spLocks noEditPoints="1"/>
          </p:cNvSpPr>
          <p:nvPr/>
        </p:nvSpPr>
        <p:spPr bwMode="auto">
          <a:xfrm>
            <a:off x="6461119" y="2309006"/>
            <a:ext cx="725006" cy="287356"/>
          </a:xfrm>
          <a:custGeom>
            <a:avLst/>
            <a:gdLst>
              <a:gd name="T0" fmla="*/ 153 w 302"/>
              <a:gd name="T1" fmla="*/ 9 h 118"/>
              <a:gd name="T2" fmla="*/ 171 w 302"/>
              <a:gd name="T3" fmla="*/ 18 h 118"/>
              <a:gd name="T4" fmla="*/ 216 w 302"/>
              <a:gd name="T5" fmla="*/ 23 h 118"/>
              <a:gd name="T6" fmla="*/ 239 w 302"/>
              <a:gd name="T7" fmla="*/ 9 h 118"/>
              <a:gd name="T8" fmla="*/ 253 w 302"/>
              <a:gd name="T9" fmla="*/ 9 h 118"/>
              <a:gd name="T10" fmla="*/ 257 w 302"/>
              <a:gd name="T11" fmla="*/ 9 h 118"/>
              <a:gd name="T12" fmla="*/ 266 w 302"/>
              <a:gd name="T13" fmla="*/ 14 h 118"/>
              <a:gd name="T14" fmla="*/ 275 w 302"/>
              <a:gd name="T15" fmla="*/ 23 h 118"/>
              <a:gd name="T16" fmla="*/ 275 w 302"/>
              <a:gd name="T17" fmla="*/ 36 h 118"/>
              <a:gd name="T18" fmla="*/ 289 w 302"/>
              <a:gd name="T19" fmla="*/ 41 h 118"/>
              <a:gd name="T20" fmla="*/ 289 w 302"/>
              <a:gd name="T21" fmla="*/ 45 h 118"/>
              <a:gd name="T22" fmla="*/ 284 w 302"/>
              <a:gd name="T23" fmla="*/ 50 h 118"/>
              <a:gd name="T24" fmla="*/ 289 w 302"/>
              <a:gd name="T25" fmla="*/ 59 h 118"/>
              <a:gd name="T26" fmla="*/ 293 w 302"/>
              <a:gd name="T27" fmla="*/ 68 h 118"/>
              <a:gd name="T28" fmla="*/ 293 w 302"/>
              <a:gd name="T29" fmla="*/ 77 h 118"/>
              <a:gd name="T30" fmla="*/ 298 w 302"/>
              <a:gd name="T31" fmla="*/ 82 h 118"/>
              <a:gd name="T32" fmla="*/ 302 w 302"/>
              <a:gd name="T33" fmla="*/ 91 h 118"/>
              <a:gd name="T34" fmla="*/ 293 w 302"/>
              <a:gd name="T35" fmla="*/ 95 h 118"/>
              <a:gd name="T36" fmla="*/ 289 w 302"/>
              <a:gd name="T37" fmla="*/ 91 h 118"/>
              <a:gd name="T38" fmla="*/ 271 w 302"/>
              <a:gd name="T39" fmla="*/ 91 h 118"/>
              <a:gd name="T40" fmla="*/ 262 w 302"/>
              <a:gd name="T41" fmla="*/ 91 h 118"/>
              <a:gd name="T42" fmla="*/ 244 w 302"/>
              <a:gd name="T43" fmla="*/ 95 h 118"/>
              <a:gd name="T44" fmla="*/ 212 w 302"/>
              <a:gd name="T45" fmla="*/ 100 h 118"/>
              <a:gd name="T46" fmla="*/ 194 w 302"/>
              <a:gd name="T47" fmla="*/ 100 h 118"/>
              <a:gd name="T48" fmla="*/ 180 w 302"/>
              <a:gd name="T49" fmla="*/ 100 h 118"/>
              <a:gd name="T50" fmla="*/ 176 w 302"/>
              <a:gd name="T51" fmla="*/ 109 h 118"/>
              <a:gd name="T52" fmla="*/ 167 w 302"/>
              <a:gd name="T53" fmla="*/ 118 h 118"/>
              <a:gd name="T54" fmla="*/ 167 w 302"/>
              <a:gd name="T55" fmla="*/ 100 h 118"/>
              <a:gd name="T56" fmla="*/ 153 w 302"/>
              <a:gd name="T57" fmla="*/ 104 h 118"/>
              <a:gd name="T58" fmla="*/ 126 w 302"/>
              <a:gd name="T59" fmla="*/ 113 h 118"/>
              <a:gd name="T60" fmla="*/ 104 w 302"/>
              <a:gd name="T61" fmla="*/ 109 h 118"/>
              <a:gd name="T62" fmla="*/ 76 w 302"/>
              <a:gd name="T63" fmla="*/ 109 h 118"/>
              <a:gd name="T64" fmla="*/ 58 w 302"/>
              <a:gd name="T65" fmla="*/ 113 h 118"/>
              <a:gd name="T66" fmla="*/ 49 w 302"/>
              <a:gd name="T67" fmla="*/ 104 h 118"/>
              <a:gd name="T68" fmla="*/ 31 w 302"/>
              <a:gd name="T69" fmla="*/ 104 h 118"/>
              <a:gd name="T70" fmla="*/ 36 w 302"/>
              <a:gd name="T71" fmla="*/ 100 h 118"/>
              <a:gd name="T72" fmla="*/ 22 w 302"/>
              <a:gd name="T73" fmla="*/ 95 h 118"/>
              <a:gd name="T74" fmla="*/ 22 w 302"/>
              <a:gd name="T75" fmla="*/ 86 h 118"/>
              <a:gd name="T76" fmla="*/ 13 w 302"/>
              <a:gd name="T77" fmla="*/ 77 h 118"/>
              <a:gd name="T78" fmla="*/ 9 w 302"/>
              <a:gd name="T79" fmla="*/ 73 h 118"/>
              <a:gd name="T80" fmla="*/ 13 w 302"/>
              <a:gd name="T81" fmla="*/ 73 h 118"/>
              <a:gd name="T82" fmla="*/ 18 w 302"/>
              <a:gd name="T83" fmla="*/ 68 h 118"/>
              <a:gd name="T84" fmla="*/ 18 w 302"/>
              <a:gd name="T85" fmla="*/ 64 h 118"/>
              <a:gd name="T86" fmla="*/ 13 w 302"/>
              <a:gd name="T87" fmla="*/ 54 h 118"/>
              <a:gd name="T88" fmla="*/ 4 w 302"/>
              <a:gd name="T89" fmla="*/ 50 h 118"/>
              <a:gd name="T90" fmla="*/ 18 w 302"/>
              <a:gd name="T91" fmla="*/ 32 h 118"/>
              <a:gd name="T92" fmla="*/ 31 w 302"/>
              <a:gd name="T93" fmla="*/ 32 h 118"/>
              <a:gd name="T94" fmla="*/ 45 w 302"/>
              <a:gd name="T95" fmla="*/ 32 h 118"/>
              <a:gd name="T96" fmla="*/ 58 w 302"/>
              <a:gd name="T97" fmla="*/ 27 h 118"/>
              <a:gd name="T98" fmla="*/ 45 w 302"/>
              <a:gd name="T99" fmla="*/ 18 h 118"/>
              <a:gd name="T100" fmla="*/ 95 w 302"/>
              <a:gd name="T101" fmla="*/ 9 h 118"/>
              <a:gd name="T102" fmla="*/ 140 w 302"/>
              <a:gd name="T103" fmla="*/ 0 h 118"/>
              <a:gd name="T104" fmla="*/ 22 w 302"/>
              <a:gd name="T105" fmla="*/ 5 h 118"/>
              <a:gd name="T106" fmla="*/ 45 w 302"/>
              <a:gd name="T107" fmla="*/ 18 h 118"/>
              <a:gd name="T108" fmla="*/ 27 w 302"/>
              <a:gd name="T109" fmla="*/ 23 h 118"/>
              <a:gd name="T110" fmla="*/ 4 w 302"/>
              <a:gd name="T111" fmla="*/ 41 h 118"/>
              <a:gd name="T112" fmla="*/ 9 w 302"/>
              <a:gd name="T113" fmla="*/ 27 h 118"/>
              <a:gd name="T114" fmla="*/ 4 w 302"/>
              <a:gd name="T115" fmla="*/ 23 h 118"/>
              <a:gd name="T116" fmla="*/ 9 w 302"/>
              <a:gd name="T117" fmla="*/ 14 h 118"/>
              <a:gd name="T118" fmla="*/ 0 w 302"/>
              <a:gd name="T119" fmla="*/ 9 h 118"/>
              <a:gd name="T120" fmla="*/ 9 w 302"/>
              <a:gd name="T121"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2" h="118">
                <a:moveTo>
                  <a:pt x="140" y="5"/>
                </a:moveTo>
                <a:lnTo>
                  <a:pt x="140" y="5"/>
                </a:lnTo>
                <a:lnTo>
                  <a:pt x="140" y="5"/>
                </a:lnTo>
                <a:lnTo>
                  <a:pt x="140" y="5"/>
                </a:lnTo>
                <a:lnTo>
                  <a:pt x="140" y="9"/>
                </a:lnTo>
                <a:lnTo>
                  <a:pt x="144" y="9"/>
                </a:lnTo>
                <a:lnTo>
                  <a:pt x="149" y="9"/>
                </a:lnTo>
                <a:lnTo>
                  <a:pt x="153" y="9"/>
                </a:lnTo>
                <a:lnTo>
                  <a:pt x="153" y="9"/>
                </a:lnTo>
                <a:lnTo>
                  <a:pt x="153" y="14"/>
                </a:lnTo>
                <a:lnTo>
                  <a:pt x="158" y="14"/>
                </a:lnTo>
                <a:lnTo>
                  <a:pt x="158" y="14"/>
                </a:lnTo>
                <a:lnTo>
                  <a:pt x="162" y="14"/>
                </a:lnTo>
                <a:lnTo>
                  <a:pt x="162" y="14"/>
                </a:lnTo>
                <a:lnTo>
                  <a:pt x="162" y="14"/>
                </a:lnTo>
                <a:lnTo>
                  <a:pt x="167" y="14"/>
                </a:lnTo>
                <a:lnTo>
                  <a:pt x="167" y="14"/>
                </a:lnTo>
                <a:lnTo>
                  <a:pt x="171" y="18"/>
                </a:lnTo>
                <a:lnTo>
                  <a:pt x="176" y="18"/>
                </a:lnTo>
                <a:lnTo>
                  <a:pt x="180" y="18"/>
                </a:lnTo>
                <a:lnTo>
                  <a:pt x="185" y="18"/>
                </a:lnTo>
                <a:lnTo>
                  <a:pt x="189" y="23"/>
                </a:lnTo>
                <a:lnTo>
                  <a:pt x="194" y="23"/>
                </a:lnTo>
                <a:lnTo>
                  <a:pt x="198" y="18"/>
                </a:lnTo>
                <a:lnTo>
                  <a:pt x="207" y="18"/>
                </a:lnTo>
                <a:lnTo>
                  <a:pt x="212" y="18"/>
                </a:lnTo>
                <a:lnTo>
                  <a:pt x="216" y="23"/>
                </a:lnTo>
                <a:lnTo>
                  <a:pt x="216" y="18"/>
                </a:lnTo>
                <a:lnTo>
                  <a:pt x="216" y="23"/>
                </a:lnTo>
                <a:lnTo>
                  <a:pt x="221" y="23"/>
                </a:lnTo>
                <a:lnTo>
                  <a:pt x="226" y="18"/>
                </a:lnTo>
                <a:lnTo>
                  <a:pt x="230" y="18"/>
                </a:lnTo>
                <a:lnTo>
                  <a:pt x="230" y="14"/>
                </a:lnTo>
                <a:lnTo>
                  <a:pt x="230" y="14"/>
                </a:lnTo>
                <a:lnTo>
                  <a:pt x="235" y="14"/>
                </a:lnTo>
                <a:lnTo>
                  <a:pt x="239" y="9"/>
                </a:lnTo>
                <a:lnTo>
                  <a:pt x="239" y="9"/>
                </a:lnTo>
                <a:lnTo>
                  <a:pt x="239" y="9"/>
                </a:lnTo>
                <a:lnTo>
                  <a:pt x="244" y="9"/>
                </a:lnTo>
                <a:lnTo>
                  <a:pt x="244" y="9"/>
                </a:lnTo>
                <a:lnTo>
                  <a:pt x="244" y="9"/>
                </a:lnTo>
                <a:lnTo>
                  <a:pt x="248" y="9"/>
                </a:lnTo>
                <a:lnTo>
                  <a:pt x="248" y="9"/>
                </a:lnTo>
                <a:lnTo>
                  <a:pt x="248" y="9"/>
                </a:lnTo>
                <a:lnTo>
                  <a:pt x="253" y="9"/>
                </a:lnTo>
                <a:lnTo>
                  <a:pt x="253" y="9"/>
                </a:lnTo>
                <a:lnTo>
                  <a:pt x="253" y="9"/>
                </a:lnTo>
                <a:lnTo>
                  <a:pt x="253" y="9"/>
                </a:lnTo>
                <a:lnTo>
                  <a:pt x="253" y="9"/>
                </a:lnTo>
                <a:lnTo>
                  <a:pt x="253" y="9"/>
                </a:lnTo>
                <a:lnTo>
                  <a:pt x="257" y="9"/>
                </a:lnTo>
                <a:lnTo>
                  <a:pt x="257" y="9"/>
                </a:lnTo>
                <a:lnTo>
                  <a:pt x="257" y="9"/>
                </a:lnTo>
                <a:lnTo>
                  <a:pt x="257" y="9"/>
                </a:lnTo>
                <a:lnTo>
                  <a:pt x="262" y="9"/>
                </a:lnTo>
                <a:lnTo>
                  <a:pt x="262" y="14"/>
                </a:lnTo>
                <a:lnTo>
                  <a:pt x="262" y="14"/>
                </a:lnTo>
                <a:lnTo>
                  <a:pt x="266" y="14"/>
                </a:lnTo>
                <a:lnTo>
                  <a:pt x="262" y="14"/>
                </a:lnTo>
                <a:lnTo>
                  <a:pt x="266" y="14"/>
                </a:lnTo>
                <a:lnTo>
                  <a:pt x="266" y="14"/>
                </a:lnTo>
                <a:lnTo>
                  <a:pt x="266" y="14"/>
                </a:lnTo>
                <a:lnTo>
                  <a:pt x="266" y="14"/>
                </a:lnTo>
                <a:lnTo>
                  <a:pt x="266" y="14"/>
                </a:lnTo>
                <a:lnTo>
                  <a:pt x="271" y="18"/>
                </a:lnTo>
                <a:lnTo>
                  <a:pt x="271" y="18"/>
                </a:lnTo>
                <a:lnTo>
                  <a:pt x="271" y="18"/>
                </a:lnTo>
                <a:lnTo>
                  <a:pt x="271" y="18"/>
                </a:lnTo>
                <a:lnTo>
                  <a:pt x="271" y="18"/>
                </a:lnTo>
                <a:lnTo>
                  <a:pt x="271" y="18"/>
                </a:lnTo>
                <a:lnTo>
                  <a:pt x="271" y="18"/>
                </a:lnTo>
                <a:lnTo>
                  <a:pt x="275" y="23"/>
                </a:lnTo>
                <a:lnTo>
                  <a:pt x="275" y="23"/>
                </a:lnTo>
                <a:lnTo>
                  <a:pt x="275" y="27"/>
                </a:lnTo>
                <a:lnTo>
                  <a:pt x="275" y="27"/>
                </a:lnTo>
                <a:lnTo>
                  <a:pt x="275" y="27"/>
                </a:lnTo>
                <a:lnTo>
                  <a:pt x="275" y="27"/>
                </a:lnTo>
                <a:lnTo>
                  <a:pt x="275" y="32"/>
                </a:lnTo>
                <a:lnTo>
                  <a:pt x="275" y="32"/>
                </a:lnTo>
                <a:lnTo>
                  <a:pt x="275" y="32"/>
                </a:lnTo>
                <a:lnTo>
                  <a:pt x="275" y="36"/>
                </a:lnTo>
                <a:lnTo>
                  <a:pt x="275" y="36"/>
                </a:lnTo>
                <a:lnTo>
                  <a:pt x="275" y="36"/>
                </a:lnTo>
                <a:lnTo>
                  <a:pt x="280" y="36"/>
                </a:lnTo>
                <a:lnTo>
                  <a:pt x="280" y="36"/>
                </a:lnTo>
                <a:lnTo>
                  <a:pt x="280" y="36"/>
                </a:lnTo>
                <a:lnTo>
                  <a:pt x="284" y="36"/>
                </a:lnTo>
                <a:lnTo>
                  <a:pt x="284" y="36"/>
                </a:lnTo>
                <a:lnTo>
                  <a:pt x="289" y="36"/>
                </a:lnTo>
                <a:lnTo>
                  <a:pt x="289" y="41"/>
                </a:lnTo>
                <a:lnTo>
                  <a:pt x="293" y="41"/>
                </a:lnTo>
                <a:lnTo>
                  <a:pt x="293" y="41"/>
                </a:lnTo>
                <a:lnTo>
                  <a:pt x="293" y="45"/>
                </a:lnTo>
                <a:lnTo>
                  <a:pt x="293" y="45"/>
                </a:lnTo>
                <a:lnTo>
                  <a:pt x="293" y="45"/>
                </a:lnTo>
                <a:lnTo>
                  <a:pt x="293" y="45"/>
                </a:lnTo>
                <a:lnTo>
                  <a:pt x="293" y="41"/>
                </a:lnTo>
                <a:lnTo>
                  <a:pt x="289" y="41"/>
                </a:lnTo>
                <a:lnTo>
                  <a:pt x="289" y="45"/>
                </a:lnTo>
                <a:lnTo>
                  <a:pt x="289" y="50"/>
                </a:lnTo>
                <a:lnTo>
                  <a:pt x="289" y="50"/>
                </a:lnTo>
                <a:lnTo>
                  <a:pt x="289" y="50"/>
                </a:lnTo>
                <a:lnTo>
                  <a:pt x="284" y="50"/>
                </a:lnTo>
                <a:lnTo>
                  <a:pt x="284" y="50"/>
                </a:lnTo>
                <a:lnTo>
                  <a:pt x="284" y="50"/>
                </a:lnTo>
                <a:lnTo>
                  <a:pt x="284" y="50"/>
                </a:lnTo>
                <a:lnTo>
                  <a:pt x="284" y="50"/>
                </a:lnTo>
                <a:lnTo>
                  <a:pt x="284" y="50"/>
                </a:lnTo>
                <a:lnTo>
                  <a:pt x="284" y="54"/>
                </a:lnTo>
                <a:lnTo>
                  <a:pt x="284" y="54"/>
                </a:lnTo>
                <a:lnTo>
                  <a:pt x="289" y="54"/>
                </a:lnTo>
                <a:lnTo>
                  <a:pt x="289" y="54"/>
                </a:lnTo>
                <a:lnTo>
                  <a:pt x="289" y="54"/>
                </a:lnTo>
                <a:lnTo>
                  <a:pt x="289" y="54"/>
                </a:lnTo>
                <a:lnTo>
                  <a:pt x="289" y="54"/>
                </a:lnTo>
                <a:lnTo>
                  <a:pt x="289" y="59"/>
                </a:lnTo>
                <a:lnTo>
                  <a:pt x="289" y="59"/>
                </a:lnTo>
                <a:lnTo>
                  <a:pt x="289" y="59"/>
                </a:lnTo>
                <a:lnTo>
                  <a:pt x="289" y="64"/>
                </a:lnTo>
                <a:lnTo>
                  <a:pt x="289" y="64"/>
                </a:lnTo>
                <a:lnTo>
                  <a:pt x="289" y="64"/>
                </a:lnTo>
                <a:lnTo>
                  <a:pt x="289" y="68"/>
                </a:lnTo>
                <a:lnTo>
                  <a:pt x="289" y="68"/>
                </a:lnTo>
                <a:lnTo>
                  <a:pt x="293" y="68"/>
                </a:lnTo>
                <a:lnTo>
                  <a:pt x="293" y="68"/>
                </a:lnTo>
                <a:lnTo>
                  <a:pt x="293" y="68"/>
                </a:lnTo>
                <a:lnTo>
                  <a:pt x="293" y="68"/>
                </a:lnTo>
                <a:lnTo>
                  <a:pt x="293" y="68"/>
                </a:lnTo>
                <a:lnTo>
                  <a:pt x="293" y="73"/>
                </a:lnTo>
                <a:lnTo>
                  <a:pt x="293" y="73"/>
                </a:lnTo>
                <a:lnTo>
                  <a:pt x="293" y="73"/>
                </a:lnTo>
                <a:lnTo>
                  <a:pt x="293" y="73"/>
                </a:lnTo>
                <a:lnTo>
                  <a:pt x="293" y="73"/>
                </a:lnTo>
                <a:lnTo>
                  <a:pt x="293" y="77"/>
                </a:lnTo>
                <a:lnTo>
                  <a:pt x="293" y="77"/>
                </a:lnTo>
                <a:lnTo>
                  <a:pt x="293" y="77"/>
                </a:lnTo>
                <a:lnTo>
                  <a:pt x="293" y="77"/>
                </a:lnTo>
                <a:lnTo>
                  <a:pt x="293" y="77"/>
                </a:lnTo>
                <a:lnTo>
                  <a:pt x="298" y="82"/>
                </a:lnTo>
                <a:lnTo>
                  <a:pt x="298" y="82"/>
                </a:lnTo>
                <a:lnTo>
                  <a:pt x="298" y="82"/>
                </a:lnTo>
                <a:lnTo>
                  <a:pt x="298" y="82"/>
                </a:lnTo>
                <a:lnTo>
                  <a:pt x="298" y="82"/>
                </a:lnTo>
                <a:lnTo>
                  <a:pt x="298" y="82"/>
                </a:lnTo>
                <a:lnTo>
                  <a:pt x="298" y="86"/>
                </a:lnTo>
                <a:lnTo>
                  <a:pt x="298" y="86"/>
                </a:lnTo>
                <a:lnTo>
                  <a:pt x="298" y="86"/>
                </a:lnTo>
                <a:lnTo>
                  <a:pt x="302" y="86"/>
                </a:lnTo>
                <a:lnTo>
                  <a:pt x="302" y="91"/>
                </a:lnTo>
                <a:lnTo>
                  <a:pt x="302" y="91"/>
                </a:lnTo>
                <a:lnTo>
                  <a:pt x="302" y="91"/>
                </a:lnTo>
                <a:lnTo>
                  <a:pt x="302" y="91"/>
                </a:lnTo>
                <a:lnTo>
                  <a:pt x="302" y="91"/>
                </a:lnTo>
                <a:lnTo>
                  <a:pt x="302" y="91"/>
                </a:lnTo>
                <a:lnTo>
                  <a:pt x="302" y="91"/>
                </a:lnTo>
                <a:lnTo>
                  <a:pt x="298" y="91"/>
                </a:lnTo>
                <a:lnTo>
                  <a:pt x="298" y="91"/>
                </a:lnTo>
                <a:lnTo>
                  <a:pt x="298" y="91"/>
                </a:lnTo>
                <a:lnTo>
                  <a:pt x="298" y="95"/>
                </a:lnTo>
                <a:lnTo>
                  <a:pt x="293" y="95"/>
                </a:lnTo>
                <a:lnTo>
                  <a:pt x="293" y="95"/>
                </a:lnTo>
                <a:lnTo>
                  <a:pt x="293" y="95"/>
                </a:lnTo>
                <a:lnTo>
                  <a:pt x="293" y="95"/>
                </a:lnTo>
                <a:lnTo>
                  <a:pt x="293" y="95"/>
                </a:lnTo>
                <a:lnTo>
                  <a:pt x="293" y="91"/>
                </a:lnTo>
                <a:lnTo>
                  <a:pt x="293" y="91"/>
                </a:lnTo>
                <a:lnTo>
                  <a:pt x="293" y="91"/>
                </a:lnTo>
                <a:lnTo>
                  <a:pt x="293" y="91"/>
                </a:lnTo>
                <a:lnTo>
                  <a:pt x="289" y="91"/>
                </a:lnTo>
                <a:lnTo>
                  <a:pt x="289" y="86"/>
                </a:lnTo>
                <a:lnTo>
                  <a:pt x="289" y="91"/>
                </a:lnTo>
                <a:lnTo>
                  <a:pt x="289" y="91"/>
                </a:lnTo>
                <a:lnTo>
                  <a:pt x="284" y="91"/>
                </a:lnTo>
                <a:lnTo>
                  <a:pt x="284" y="91"/>
                </a:lnTo>
                <a:lnTo>
                  <a:pt x="284" y="91"/>
                </a:lnTo>
                <a:lnTo>
                  <a:pt x="280" y="91"/>
                </a:lnTo>
                <a:lnTo>
                  <a:pt x="280" y="91"/>
                </a:lnTo>
                <a:lnTo>
                  <a:pt x="275" y="86"/>
                </a:lnTo>
                <a:lnTo>
                  <a:pt x="275" y="86"/>
                </a:lnTo>
                <a:lnTo>
                  <a:pt x="271" y="91"/>
                </a:lnTo>
                <a:lnTo>
                  <a:pt x="271" y="86"/>
                </a:lnTo>
                <a:lnTo>
                  <a:pt x="271" y="86"/>
                </a:lnTo>
                <a:lnTo>
                  <a:pt x="271" y="86"/>
                </a:lnTo>
                <a:lnTo>
                  <a:pt x="266" y="91"/>
                </a:lnTo>
                <a:lnTo>
                  <a:pt x="266" y="91"/>
                </a:lnTo>
                <a:lnTo>
                  <a:pt x="266" y="91"/>
                </a:lnTo>
                <a:lnTo>
                  <a:pt x="262" y="91"/>
                </a:lnTo>
                <a:lnTo>
                  <a:pt x="262" y="91"/>
                </a:lnTo>
                <a:lnTo>
                  <a:pt x="262" y="91"/>
                </a:lnTo>
                <a:lnTo>
                  <a:pt x="262" y="91"/>
                </a:lnTo>
                <a:lnTo>
                  <a:pt x="262" y="91"/>
                </a:lnTo>
                <a:lnTo>
                  <a:pt x="257" y="91"/>
                </a:lnTo>
                <a:lnTo>
                  <a:pt x="257" y="91"/>
                </a:lnTo>
                <a:lnTo>
                  <a:pt x="253" y="91"/>
                </a:lnTo>
                <a:lnTo>
                  <a:pt x="253" y="95"/>
                </a:lnTo>
                <a:lnTo>
                  <a:pt x="248" y="95"/>
                </a:lnTo>
                <a:lnTo>
                  <a:pt x="248" y="95"/>
                </a:lnTo>
                <a:lnTo>
                  <a:pt x="244" y="95"/>
                </a:lnTo>
                <a:lnTo>
                  <a:pt x="244" y="95"/>
                </a:lnTo>
                <a:lnTo>
                  <a:pt x="239" y="95"/>
                </a:lnTo>
                <a:lnTo>
                  <a:pt x="239" y="95"/>
                </a:lnTo>
                <a:lnTo>
                  <a:pt x="235" y="95"/>
                </a:lnTo>
                <a:lnTo>
                  <a:pt x="226" y="100"/>
                </a:lnTo>
                <a:lnTo>
                  <a:pt x="221" y="100"/>
                </a:lnTo>
                <a:lnTo>
                  <a:pt x="221" y="100"/>
                </a:lnTo>
                <a:lnTo>
                  <a:pt x="216" y="100"/>
                </a:lnTo>
                <a:lnTo>
                  <a:pt x="212" y="100"/>
                </a:lnTo>
                <a:lnTo>
                  <a:pt x="212" y="100"/>
                </a:lnTo>
                <a:lnTo>
                  <a:pt x="207" y="100"/>
                </a:lnTo>
                <a:lnTo>
                  <a:pt x="207" y="100"/>
                </a:lnTo>
                <a:lnTo>
                  <a:pt x="203" y="100"/>
                </a:lnTo>
                <a:lnTo>
                  <a:pt x="203" y="100"/>
                </a:lnTo>
                <a:lnTo>
                  <a:pt x="203" y="100"/>
                </a:lnTo>
                <a:lnTo>
                  <a:pt x="198" y="100"/>
                </a:lnTo>
                <a:lnTo>
                  <a:pt x="198" y="100"/>
                </a:lnTo>
                <a:lnTo>
                  <a:pt x="194" y="100"/>
                </a:lnTo>
                <a:lnTo>
                  <a:pt x="194" y="100"/>
                </a:lnTo>
                <a:lnTo>
                  <a:pt x="189" y="100"/>
                </a:lnTo>
                <a:lnTo>
                  <a:pt x="189" y="100"/>
                </a:lnTo>
                <a:lnTo>
                  <a:pt x="185" y="104"/>
                </a:lnTo>
                <a:lnTo>
                  <a:pt x="185" y="104"/>
                </a:lnTo>
                <a:lnTo>
                  <a:pt x="185" y="104"/>
                </a:lnTo>
                <a:lnTo>
                  <a:pt x="180" y="104"/>
                </a:lnTo>
                <a:lnTo>
                  <a:pt x="180" y="100"/>
                </a:lnTo>
                <a:lnTo>
                  <a:pt x="180" y="100"/>
                </a:lnTo>
                <a:lnTo>
                  <a:pt x="176" y="100"/>
                </a:lnTo>
                <a:lnTo>
                  <a:pt x="176" y="100"/>
                </a:lnTo>
                <a:lnTo>
                  <a:pt x="176" y="100"/>
                </a:lnTo>
                <a:lnTo>
                  <a:pt x="171" y="100"/>
                </a:lnTo>
                <a:lnTo>
                  <a:pt x="171" y="104"/>
                </a:lnTo>
                <a:lnTo>
                  <a:pt x="171" y="104"/>
                </a:lnTo>
                <a:lnTo>
                  <a:pt x="176" y="109"/>
                </a:lnTo>
                <a:lnTo>
                  <a:pt x="176" y="109"/>
                </a:lnTo>
                <a:lnTo>
                  <a:pt x="176" y="109"/>
                </a:lnTo>
                <a:lnTo>
                  <a:pt x="171" y="109"/>
                </a:lnTo>
                <a:lnTo>
                  <a:pt x="171" y="113"/>
                </a:lnTo>
                <a:lnTo>
                  <a:pt x="171" y="113"/>
                </a:lnTo>
                <a:lnTo>
                  <a:pt x="171" y="113"/>
                </a:lnTo>
                <a:lnTo>
                  <a:pt x="171" y="113"/>
                </a:lnTo>
                <a:lnTo>
                  <a:pt x="167" y="118"/>
                </a:lnTo>
                <a:lnTo>
                  <a:pt x="167" y="118"/>
                </a:lnTo>
                <a:lnTo>
                  <a:pt x="167" y="118"/>
                </a:lnTo>
                <a:lnTo>
                  <a:pt x="167" y="118"/>
                </a:lnTo>
                <a:lnTo>
                  <a:pt x="162" y="118"/>
                </a:lnTo>
                <a:lnTo>
                  <a:pt x="167" y="113"/>
                </a:lnTo>
                <a:lnTo>
                  <a:pt x="162" y="113"/>
                </a:lnTo>
                <a:lnTo>
                  <a:pt x="162" y="109"/>
                </a:lnTo>
                <a:lnTo>
                  <a:pt x="162" y="109"/>
                </a:lnTo>
                <a:lnTo>
                  <a:pt x="167" y="104"/>
                </a:lnTo>
                <a:lnTo>
                  <a:pt x="167" y="104"/>
                </a:lnTo>
                <a:lnTo>
                  <a:pt x="167" y="100"/>
                </a:lnTo>
                <a:lnTo>
                  <a:pt x="167" y="100"/>
                </a:lnTo>
                <a:lnTo>
                  <a:pt x="167" y="100"/>
                </a:lnTo>
                <a:lnTo>
                  <a:pt x="162" y="100"/>
                </a:lnTo>
                <a:lnTo>
                  <a:pt x="162" y="100"/>
                </a:lnTo>
                <a:lnTo>
                  <a:pt x="162" y="100"/>
                </a:lnTo>
                <a:lnTo>
                  <a:pt x="158" y="100"/>
                </a:lnTo>
                <a:lnTo>
                  <a:pt x="158" y="100"/>
                </a:lnTo>
                <a:lnTo>
                  <a:pt x="158" y="104"/>
                </a:lnTo>
                <a:lnTo>
                  <a:pt x="158" y="104"/>
                </a:lnTo>
                <a:lnTo>
                  <a:pt x="153" y="104"/>
                </a:lnTo>
                <a:lnTo>
                  <a:pt x="149" y="104"/>
                </a:lnTo>
                <a:lnTo>
                  <a:pt x="149" y="100"/>
                </a:lnTo>
                <a:lnTo>
                  <a:pt x="144" y="100"/>
                </a:lnTo>
                <a:lnTo>
                  <a:pt x="144" y="100"/>
                </a:lnTo>
                <a:lnTo>
                  <a:pt x="140" y="100"/>
                </a:lnTo>
                <a:lnTo>
                  <a:pt x="135" y="104"/>
                </a:lnTo>
                <a:lnTo>
                  <a:pt x="135" y="109"/>
                </a:lnTo>
                <a:lnTo>
                  <a:pt x="131" y="109"/>
                </a:lnTo>
                <a:lnTo>
                  <a:pt x="126" y="113"/>
                </a:lnTo>
                <a:lnTo>
                  <a:pt x="126" y="113"/>
                </a:lnTo>
                <a:lnTo>
                  <a:pt x="126" y="113"/>
                </a:lnTo>
                <a:lnTo>
                  <a:pt x="117" y="113"/>
                </a:lnTo>
                <a:lnTo>
                  <a:pt x="117" y="113"/>
                </a:lnTo>
                <a:lnTo>
                  <a:pt x="113" y="113"/>
                </a:lnTo>
                <a:lnTo>
                  <a:pt x="108" y="113"/>
                </a:lnTo>
                <a:lnTo>
                  <a:pt x="108" y="113"/>
                </a:lnTo>
                <a:lnTo>
                  <a:pt x="104" y="109"/>
                </a:lnTo>
                <a:lnTo>
                  <a:pt x="104" y="109"/>
                </a:lnTo>
                <a:lnTo>
                  <a:pt x="99" y="104"/>
                </a:lnTo>
                <a:lnTo>
                  <a:pt x="95" y="104"/>
                </a:lnTo>
                <a:lnTo>
                  <a:pt x="90" y="100"/>
                </a:lnTo>
                <a:lnTo>
                  <a:pt x="85" y="100"/>
                </a:lnTo>
                <a:lnTo>
                  <a:pt x="81" y="100"/>
                </a:lnTo>
                <a:lnTo>
                  <a:pt x="76" y="100"/>
                </a:lnTo>
                <a:lnTo>
                  <a:pt x="76" y="100"/>
                </a:lnTo>
                <a:lnTo>
                  <a:pt x="76" y="104"/>
                </a:lnTo>
                <a:lnTo>
                  <a:pt x="76" y="109"/>
                </a:lnTo>
                <a:lnTo>
                  <a:pt x="76" y="109"/>
                </a:lnTo>
                <a:lnTo>
                  <a:pt x="76" y="109"/>
                </a:lnTo>
                <a:lnTo>
                  <a:pt x="76" y="113"/>
                </a:lnTo>
                <a:lnTo>
                  <a:pt x="72" y="109"/>
                </a:lnTo>
                <a:lnTo>
                  <a:pt x="72" y="109"/>
                </a:lnTo>
                <a:lnTo>
                  <a:pt x="72" y="113"/>
                </a:lnTo>
                <a:lnTo>
                  <a:pt x="67" y="113"/>
                </a:lnTo>
                <a:lnTo>
                  <a:pt x="63" y="113"/>
                </a:lnTo>
                <a:lnTo>
                  <a:pt x="58" y="113"/>
                </a:lnTo>
                <a:lnTo>
                  <a:pt x="58" y="109"/>
                </a:lnTo>
                <a:lnTo>
                  <a:pt x="54" y="109"/>
                </a:lnTo>
                <a:lnTo>
                  <a:pt x="54" y="104"/>
                </a:lnTo>
                <a:lnTo>
                  <a:pt x="54" y="104"/>
                </a:lnTo>
                <a:lnTo>
                  <a:pt x="54" y="104"/>
                </a:lnTo>
                <a:lnTo>
                  <a:pt x="54" y="104"/>
                </a:lnTo>
                <a:lnTo>
                  <a:pt x="49" y="104"/>
                </a:lnTo>
                <a:lnTo>
                  <a:pt x="49" y="104"/>
                </a:lnTo>
                <a:lnTo>
                  <a:pt x="49" y="104"/>
                </a:lnTo>
                <a:lnTo>
                  <a:pt x="49" y="104"/>
                </a:lnTo>
                <a:lnTo>
                  <a:pt x="45" y="100"/>
                </a:lnTo>
                <a:lnTo>
                  <a:pt x="40" y="100"/>
                </a:lnTo>
                <a:lnTo>
                  <a:pt x="40" y="104"/>
                </a:lnTo>
                <a:lnTo>
                  <a:pt x="36" y="104"/>
                </a:lnTo>
                <a:lnTo>
                  <a:pt x="36" y="104"/>
                </a:lnTo>
                <a:lnTo>
                  <a:pt x="36" y="104"/>
                </a:lnTo>
                <a:lnTo>
                  <a:pt x="36" y="104"/>
                </a:lnTo>
                <a:lnTo>
                  <a:pt x="31" y="104"/>
                </a:lnTo>
                <a:lnTo>
                  <a:pt x="31" y="104"/>
                </a:lnTo>
                <a:lnTo>
                  <a:pt x="27" y="104"/>
                </a:lnTo>
                <a:lnTo>
                  <a:pt x="27" y="104"/>
                </a:lnTo>
                <a:lnTo>
                  <a:pt x="27" y="104"/>
                </a:lnTo>
                <a:lnTo>
                  <a:pt x="27" y="104"/>
                </a:lnTo>
                <a:lnTo>
                  <a:pt x="31" y="100"/>
                </a:lnTo>
                <a:lnTo>
                  <a:pt x="36" y="100"/>
                </a:lnTo>
                <a:lnTo>
                  <a:pt x="36" y="100"/>
                </a:lnTo>
                <a:lnTo>
                  <a:pt x="36" y="100"/>
                </a:lnTo>
                <a:lnTo>
                  <a:pt x="40" y="100"/>
                </a:lnTo>
                <a:lnTo>
                  <a:pt x="40" y="95"/>
                </a:lnTo>
                <a:lnTo>
                  <a:pt x="36" y="95"/>
                </a:lnTo>
                <a:lnTo>
                  <a:pt x="31" y="100"/>
                </a:lnTo>
                <a:lnTo>
                  <a:pt x="27" y="95"/>
                </a:lnTo>
                <a:lnTo>
                  <a:pt x="27" y="100"/>
                </a:lnTo>
                <a:lnTo>
                  <a:pt x="22" y="100"/>
                </a:lnTo>
                <a:lnTo>
                  <a:pt x="22" y="95"/>
                </a:lnTo>
                <a:lnTo>
                  <a:pt x="22" y="95"/>
                </a:lnTo>
                <a:lnTo>
                  <a:pt x="27" y="95"/>
                </a:lnTo>
                <a:lnTo>
                  <a:pt x="27" y="95"/>
                </a:lnTo>
                <a:lnTo>
                  <a:pt x="27" y="95"/>
                </a:lnTo>
                <a:lnTo>
                  <a:pt x="27" y="91"/>
                </a:lnTo>
                <a:lnTo>
                  <a:pt x="27" y="91"/>
                </a:lnTo>
                <a:lnTo>
                  <a:pt x="22" y="91"/>
                </a:lnTo>
                <a:lnTo>
                  <a:pt x="22" y="91"/>
                </a:lnTo>
                <a:lnTo>
                  <a:pt x="22" y="91"/>
                </a:lnTo>
                <a:lnTo>
                  <a:pt x="22" y="86"/>
                </a:lnTo>
                <a:lnTo>
                  <a:pt x="18" y="86"/>
                </a:lnTo>
                <a:lnTo>
                  <a:pt x="18" y="86"/>
                </a:lnTo>
                <a:lnTo>
                  <a:pt x="22" y="86"/>
                </a:lnTo>
                <a:lnTo>
                  <a:pt x="22" y="82"/>
                </a:lnTo>
                <a:lnTo>
                  <a:pt x="22" y="77"/>
                </a:lnTo>
                <a:lnTo>
                  <a:pt x="22" y="77"/>
                </a:lnTo>
                <a:lnTo>
                  <a:pt x="18" y="77"/>
                </a:lnTo>
                <a:lnTo>
                  <a:pt x="18" y="77"/>
                </a:lnTo>
                <a:lnTo>
                  <a:pt x="13" y="77"/>
                </a:lnTo>
                <a:lnTo>
                  <a:pt x="13" y="77"/>
                </a:lnTo>
                <a:lnTo>
                  <a:pt x="13" y="77"/>
                </a:lnTo>
                <a:lnTo>
                  <a:pt x="13" y="77"/>
                </a:lnTo>
                <a:lnTo>
                  <a:pt x="9" y="77"/>
                </a:lnTo>
                <a:lnTo>
                  <a:pt x="9" y="77"/>
                </a:lnTo>
                <a:lnTo>
                  <a:pt x="9" y="73"/>
                </a:lnTo>
                <a:lnTo>
                  <a:pt x="9" y="73"/>
                </a:lnTo>
                <a:lnTo>
                  <a:pt x="9" y="73"/>
                </a:lnTo>
                <a:lnTo>
                  <a:pt x="9" y="73"/>
                </a:lnTo>
                <a:lnTo>
                  <a:pt x="9" y="73"/>
                </a:lnTo>
                <a:lnTo>
                  <a:pt x="9" y="68"/>
                </a:lnTo>
                <a:lnTo>
                  <a:pt x="9" y="68"/>
                </a:lnTo>
                <a:lnTo>
                  <a:pt x="9" y="68"/>
                </a:lnTo>
                <a:lnTo>
                  <a:pt x="9" y="68"/>
                </a:lnTo>
                <a:lnTo>
                  <a:pt x="9" y="68"/>
                </a:lnTo>
                <a:lnTo>
                  <a:pt x="13" y="68"/>
                </a:lnTo>
                <a:lnTo>
                  <a:pt x="13" y="73"/>
                </a:lnTo>
                <a:lnTo>
                  <a:pt x="13" y="73"/>
                </a:lnTo>
                <a:lnTo>
                  <a:pt x="13" y="73"/>
                </a:lnTo>
                <a:lnTo>
                  <a:pt x="13" y="73"/>
                </a:lnTo>
                <a:lnTo>
                  <a:pt x="13" y="73"/>
                </a:lnTo>
                <a:lnTo>
                  <a:pt x="13" y="73"/>
                </a:lnTo>
                <a:lnTo>
                  <a:pt x="18" y="73"/>
                </a:lnTo>
                <a:lnTo>
                  <a:pt x="18" y="73"/>
                </a:lnTo>
                <a:lnTo>
                  <a:pt x="18" y="73"/>
                </a:lnTo>
                <a:lnTo>
                  <a:pt x="18" y="73"/>
                </a:lnTo>
                <a:lnTo>
                  <a:pt x="18" y="68"/>
                </a:lnTo>
                <a:lnTo>
                  <a:pt x="13" y="68"/>
                </a:lnTo>
                <a:lnTo>
                  <a:pt x="13" y="68"/>
                </a:lnTo>
                <a:lnTo>
                  <a:pt x="13" y="68"/>
                </a:lnTo>
                <a:lnTo>
                  <a:pt x="13" y="64"/>
                </a:lnTo>
                <a:lnTo>
                  <a:pt x="13" y="64"/>
                </a:lnTo>
                <a:lnTo>
                  <a:pt x="18" y="64"/>
                </a:lnTo>
                <a:lnTo>
                  <a:pt x="18" y="64"/>
                </a:lnTo>
                <a:lnTo>
                  <a:pt x="18" y="64"/>
                </a:lnTo>
                <a:lnTo>
                  <a:pt x="18" y="64"/>
                </a:lnTo>
                <a:lnTo>
                  <a:pt x="13" y="64"/>
                </a:lnTo>
                <a:lnTo>
                  <a:pt x="13" y="59"/>
                </a:lnTo>
                <a:lnTo>
                  <a:pt x="13" y="59"/>
                </a:lnTo>
                <a:lnTo>
                  <a:pt x="13" y="59"/>
                </a:lnTo>
                <a:lnTo>
                  <a:pt x="13" y="59"/>
                </a:lnTo>
                <a:lnTo>
                  <a:pt x="13" y="54"/>
                </a:lnTo>
                <a:lnTo>
                  <a:pt x="13" y="54"/>
                </a:lnTo>
                <a:lnTo>
                  <a:pt x="13" y="54"/>
                </a:lnTo>
                <a:lnTo>
                  <a:pt x="13" y="54"/>
                </a:lnTo>
                <a:lnTo>
                  <a:pt x="13" y="50"/>
                </a:lnTo>
                <a:lnTo>
                  <a:pt x="13" y="50"/>
                </a:lnTo>
                <a:lnTo>
                  <a:pt x="13" y="50"/>
                </a:lnTo>
                <a:lnTo>
                  <a:pt x="9" y="50"/>
                </a:lnTo>
                <a:lnTo>
                  <a:pt x="4" y="50"/>
                </a:lnTo>
                <a:lnTo>
                  <a:pt x="4" y="50"/>
                </a:lnTo>
                <a:lnTo>
                  <a:pt x="0" y="50"/>
                </a:lnTo>
                <a:lnTo>
                  <a:pt x="0" y="50"/>
                </a:lnTo>
                <a:lnTo>
                  <a:pt x="4" y="50"/>
                </a:lnTo>
                <a:lnTo>
                  <a:pt x="4" y="45"/>
                </a:lnTo>
                <a:lnTo>
                  <a:pt x="4" y="41"/>
                </a:lnTo>
                <a:lnTo>
                  <a:pt x="4" y="41"/>
                </a:lnTo>
                <a:lnTo>
                  <a:pt x="9" y="36"/>
                </a:lnTo>
                <a:lnTo>
                  <a:pt x="9" y="32"/>
                </a:lnTo>
                <a:lnTo>
                  <a:pt x="13" y="32"/>
                </a:lnTo>
                <a:lnTo>
                  <a:pt x="18" y="32"/>
                </a:lnTo>
                <a:lnTo>
                  <a:pt x="18" y="32"/>
                </a:lnTo>
                <a:lnTo>
                  <a:pt x="18" y="32"/>
                </a:lnTo>
                <a:lnTo>
                  <a:pt x="18" y="36"/>
                </a:lnTo>
                <a:lnTo>
                  <a:pt x="22" y="36"/>
                </a:lnTo>
                <a:lnTo>
                  <a:pt x="27" y="36"/>
                </a:lnTo>
                <a:lnTo>
                  <a:pt x="27" y="36"/>
                </a:lnTo>
                <a:lnTo>
                  <a:pt x="27" y="32"/>
                </a:lnTo>
                <a:lnTo>
                  <a:pt x="27" y="32"/>
                </a:lnTo>
                <a:lnTo>
                  <a:pt x="27" y="32"/>
                </a:lnTo>
                <a:lnTo>
                  <a:pt x="27" y="32"/>
                </a:lnTo>
                <a:lnTo>
                  <a:pt x="31" y="32"/>
                </a:lnTo>
                <a:lnTo>
                  <a:pt x="31" y="32"/>
                </a:lnTo>
                <a:lnTo>
                  <a:pt x="31" y="32"/>
                </a:lnTo>
                <a:lnTo>
                  <a:pt x="31" y="32"/>
                </a:lnTo>
                <a:lnTo>
                  <a:pt x="31" y="36"/>
                </a:lnTo>
                <a:lnTo>
                  <a:pt x="36" y="32"/>
                </a:lnTo>
                <a:lnTo>
                  <a:pt x="40" y="32"/>
                </a:lnTo>
                <a:lnTo>
                  <a:pt x="40" y="32"/>
                </a:lnTo>
                <a:lnTo>
                  <a:pt x="45" y="32"/>
                </a:lnTo>
                <a:lnTo>
                  <a:pt x="45" y="32"/>
                </a:lnTo>
                <a:lnTo>
                  <a:pt x="45" y="32"/>
                </a:lnTo>
                <a:lnTo>
                  <a:pt x="45" y="32"/>
                </a:lnTo>
                <a:lnTo>
                  <a:pt x="45" y="32"/>
                </a:lnTo>
                <a:lnTo>
                  <a:pt x="40" y="32"/>
                </a:lnTo>
                <a:lnTo>
                  <a:pt x="45" y="27"/>
                </a:lnTo>
                <a:lnTo>
                  <a:pt x="45" y="27"/>
                </a:lnTo>
                <a:lnTo>
                  <a:pt x="54" y="27"/>
                </a:lnTo>
                <a:lnTo>
                  <a:pt x="58" y="27"/>
                </a:lnTo>
                <a:lnTo>
                  <a:pt x="58" y="27"/>
                </a:lnTo>
                <a:lnTo>
                  <a:pt x="58" y="27"/>
                </a:lnTo>
                <a:lnTo>
                  <a:pt x="49" y="27"/>
                </a:lnTo>
                <a:lnTo>
                  <a:pt x="49" y="23"/>
                </a:lnTo>
                <a:lnTo>
                  <a:pt x="45" y="23"/>
                </a:lnTo>
                <a:lnTo>
                  <a:pt x="45" y="23"/>
                </a:lnTo>
                <a:lnTo>
                  <a:pt x="45" y="23"/>
                </a:lnTo>
                <a:lnTo>
                  <a:pt x="45" y="18"/>
                </a:lnTo>
                <a:lnTo>
                  <a:pt x="45" y="18"/>
                </a:lnTo>
                <a:lnTo>
                  <a:pt x="45" y="18"/>
                </a:lnTo>
                <a:lnTo>
                  <a:pt x="49" y="18"/>
                </a:lnTo>
                <a:lnTo>
                  <a:pt x="58" y="18"/>
                </a:lnTo>
                <a:lnTo>
                  <a:pt x="67" y="18"/>
                </a:lnTo>
                <a:lnTo>
                  <a:pt x="72" y="18"/>
                </a:lnTo>
                <a:lnTo>
                  <a:pt x="81" y="18"/>
                </a:lnTo>
                <a:lnTo>
                  <a:pt x="81" y="18"/>
                </a:lnTo>
                <a:lnTo>
                  <a:pt x="81" y="14"/>
                </a:lnTo>
                <a:lnTo>
                  <a:pt x="90" y="9"/>
                </a:lnTo>
                <a:lnTo>
                  <a:pt x="95" y="9"/>
                </a:lnTo>
                <a:lnTo>
                  <a:pt x="99" y="5"/>
                </a:lnTo>
                <a:lnTo>
                  <a:pt x="104" y="5"/>
                </a:lnTo>
                <a:lnTo>
                  <a:pt x="108" y="5"/>
                </a:lnTo>
                <a:lnTo>
                  <a:pt x="113" y="0"/>
                </a:lnTo>
                <a:lnTo>
                  <a:pt x="122" y="5"/>
                </a:lnTo>
                <a:lnTo>
                  <a:pt x="131" y="5"/>
                </a:lnTo>
                <a:lnTo>
                  <a:pt x="135" y="0"/>
                </a:lnTo>
                <a:lnTo>
                  <a:pt x="140" y="0"/>
                </a:lnTo>
                <a:lnTo>
                  <a:pt x="140" y="0"/>
                </a:lnTo>
                <a:lnTo>
                  <a:pt x="140" y="5"/>
                </a:lnTo>
                <a:moveTo>
                  <a:pt x="18" y="5"/>
                </a:moveTo>
                <a:lnTo>
                  <a:pt x="18" y="5"/>
                </a:lnTo>
                <a:lnTo>
                  <a:pt x="18" y="5"/>
                </a:lnTo>
                <a:lnTo>
                  <a:pt x="22" y="5"/>
                </a:lnTo>
                <a:lnTo>
                  <a:pt x="22" y="5"/>
                </a:lnTo>
                <a:lnTo>
                  <a:pt x="22" y="5"/>
                </a:lnTo>
                <a:lnTo>
                  <a:pt x="22" y="5"/>
                </a:lnTo>
                <a:lnTo>
                  <a:pt x="22" y="5"/>
                </a:lnTo>
                <a:lnTo>
                  <a:pt x="27" y="5"/>
                </a:lnTo>
                <a:lnTo>
                  <a:pt x="27" y="5"/>
                </a:lnTo>
                <a:lnTo>
                  <a:pt x="27" y="5"/>
                </a:lnTo>
                <a:lnTo>
                  <a:pt x="27" y="5"/>
                </a:lnTo>
                <a:lnTo>
                  <a:pt x="27" y="9"/>
                </a:lnTo>
                <a:lnTo>
                  <a:pt x="31" y="14"/>
                </a:lnTo>
                <a:lnTo>
                  <a:pt x="36" y="14"/>
                </a:lnTo>
                <a:lnTo>
                  <a:pt x="45" y="18"/>
                </a:lnTo>
                <a:lnTo>
                  <a:pt x="45" y="18"/>
                </a:lnTo>
                <a:lnTo>
                  <a:pt x="45" y="18"/>
                </a:lnTo>
                <a:lnTo>
                  <a:pt x="45" y="23"/>
                </a:lnTo>
                <a:lnTo>
                  <a:pt x="45" y="23"/>
                </a:lnTo>
                <a:lnTo>
                  <a:pt x="40" y="23"/>
                </a:lnTo>
                <a:lnTo>
                  <a:pt x="36" y="23"/>
                </a:lnTo>
                <a:lnTo>
                  <a:pt x="31" y="23"/>
                </a:lnTo>
                <a:lnTo>
                  <a:pt x="31" y="23"/>
                </a:lnTo>
                <a:lnTo>
                  <a:pt x="27" y="23"/>
                </a:lnTo>
                <a:lnTo>
                  <a:pt x="27" y="23"/>
                </a:lnTo>
                <a:lnTo>
                  <a:pt x="22" y="23"/>
                </a:lnTo>
                <a:lnTo>
                  <a:pt x="22" y="27"/>
                </a:lnTo>
                <a:lnTo>
                  <a:pt x="18" y="27"/>
                </a:lnTo>
                <a:lnTo>
                  <a:pt x="13" y="32"/>
                </a:lnTo>
                <a:lnTo>
                  <a:pt x="9" y="32"/>
                </a:lnTo>
                <a:lnTo>
                  <a:pt x="4" y="36"/>
                </a:lnTo>
                <a:lnTo>
                  <a:pt x="4" y="41"/>
                </a:lnTo>
                <a:lnTo>
                  <a:pt x="4" y="41"/>
                </a:lnTo>
                <a:lnTo>
                  <a:pt x="4" y="41"/>
                </a:lnTo>
                <a:lnTo>
                  <a:pt x="4" y="41"/>
                </a:lnTo>
                <a:lnTo>
                  <a:pt x="4" y="36"/>
                </a:lnTo>
                <a:lnTo>
                  <a:pt x="4" y="36"/>
                </a:lnTo>
                <a:lnTo>
                  <a:pt x="4" y="36"/>
                </a:lnTo>
                <a:lnTo>
                  <a:pt x="4" y="32"/>
                </a:lnTo>
                <a:lnTo>
                  <a:pt x="4" y="32"/>
                </a:lnTo>
                <a:lnTo>
                  <a:pt x="9" y="32"/>
                </a:lnTo>
                <a:lnTo>
                  <a:pt x="9" y="27"/>
                </a:lnTo>
                <a:lnTo>
                  <a:pt x="9" y="27"/>
                </a:lnTo>
                <a:lnTo>
                  <a:pt x="4" y="32"/>
                </a:lnTo>
                <a:lnTo>
                  <a:pt x="4" y="32"/>
                </a:lnTo>
                <a:lnTo>
                  <a:pt x="0" y="32"/>
                </a:lnTo>
                <a:lnTo>
                  <a:pt x="0" y="27"/>
                </a:lnTo>
                <a:lnTo>
                  <a:pt x="0" y="27"/>
                </a:lnTo>
                <a:lnTo>
                  <a:pt x="0" y="27"/>
                </a:lnTo>
                <a:lnTo>
                  <a:pt x="0" y="27"/>
                </a:lnTo>
                <a:lnTo>
                  <a:pt x="0" y="27"/>
                </a:lnTo>
                <a:lnTo>
                  <a:pt x="4" y="23"/>
                </a:lnTo>
                <a:lnTo>
                  <a:pt x="4" y="23"/>
                </a:lnTo>
                <a:lnTo>
                  <a:pt x="4" y="23"/>
                </a:lnTo>
                <a:lnTo>
                  <a:pt x="4" y="23"/>
                </a:lnTo>
                <a:lnTo>
                  <a:pt x="4" y="23"/>
                </a:lnTo>
                <a:lnTo>
                  <a:pt x="4" y="23"/>
                </a:lnTo>
                <a:lnTo>
                  <a:pt x="4" y="18"/>
                </a:lnTo>
                <a:lnTo>
                  <a:pt x="4" y="18"/>
                </a:lnTo>
                <a:lnTo>
                  <a:pt x="4" y="18"/>
                </a:lnTo>
                <a:lnTo>
                  <a:pt x="9" y="14"/>
                </a:lnTo>
                <a:lnTo>
                  <a:pt x="9" y="14"/>
                </a:lnTo>
                <a:lnTo>
                  <a:pt x="9" y="14"/>
                </a:lnTo>
                <a:lnTo>
                  <a:pt x="4" y="9"/>
                </a:lnTo>
                <a:lnTo>
                  <a:pt x="4" y="9"/>
                </a:lnTo>
                <a:lnTo>
                  <a:pt x="4" y="9"/>
                </a:lnTo>
                <a:lnTo>
                  <a:pt x="4" y="9"/>
                </a:lnTo>
                <a:lnTo>
                  <a:pt x="4" y="9"/>
                </a:lnTo>
                <a:lnTo>
                  <a:pt x="0" y="9"/>
                </a:lnTo>
                <a:lnTo>
                  <a:pt x="0" y="9"/>
                </a:lnTo>
                <a:lnTo>
                  <a:pt x="0" y="9"/>
                </a:lnTo>
                <a:lnTo>
                  <a:pt x="4" y="9"/>
                </a:lnTo>
                <a:lnTo>
                  <a:pt x="4" y="9"/>
                </a:lnTo>
                <a:lnTo>
                  <a:pt x="4" y="5"/>
                </a:lnTo>
                <a:lnTo>
                  <a:pt x="4" y="5"/>
                </a:lnTo>
                <a:lnTo>
                  <a:pt x="4" y="5"/>
                </a:lnTo>
                <a:lnTo>
                  <a:pt x="4" y="5"/>
                </a:lnTo>
                <a:lnTo>
                  <a:pt x="9" y="5"/>
                </a:lnTo>
                <a:lnTo>
                  <a:pt x="9" y="5"/>
                </a:lnTo>
                <a:lnTo>
                  <a:pt x="9" y="5"/>
                </a:lnTo>
                <a:lnTo>
                  <a:pt x="13" y="5"/>
                </a:lnTo>
                <a:lnTo>
                  <a:pt x="13" y="5"/>
                </a:lnTo>
                <a:lnTo>
                  <a:pt x="13" y="0"/>
                </a:lnTo>
                <a:lnTo>
                  <a:pt x="18" y="0"/>
                </a:lnTo>
                <a:lnTo>
                  <a:pt x="18" y="0"/>
                </a:lnTo>
                <a:lnTo>
                  <a:pt x="18"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0" name="Freeform 166">
            <a:extLst>
              <a:ext uri="{FF2B5EF4-FFF2-40B4-BE49-F238E27FC236}">
                <a16:creationId xmlns:a16="http://schemas.microsoft.com/office/drawing/2014/main" id="{72B186A1-E336-944F-BA00-C913A8CBA4ED}"/>
              </a:ext>
            </a:extLst>
          </p:cNvPr>
          <p:cNvSpPr>
            <a:spLocks/>
          </p:cNvSpPr>
          <p:nvPr/>
        </p:nvSpPr>
        <p:spPr bwMode="auto">
          <a:xfrm>
            <a:off x="10299811" y="2993304"/>
            <a:ext cx="52815" cy="163161"/>
          </a:xfrm>
          <a:custGeom>
            <a:avLst/>
            <a:gdLst>
              <a:gd name="T0" fmla="*/ 18 w 22"/>
              <a:gd name="T1" fmla="*/ 54 h 67"/>
              <a:gd name="T2" fmla="*/ 18 w 22"/>
              <a:gd name="T3" fmla="*/ 54 h 67"/>
              <a:gd name="T4" fmla="*/ 18 w 22"/>
              <a:gd name="T5" fmla="*/ 54 h 67"/>
              <a:gd name="T6" fmla="*/ 18 w 22"/>
              <a:gd name="T7" fmla="*/ 58 h 67"/>
              <a:gd name="T8" fmla="*/ 18 w 22"/>
              <a:gd name="T9" fmla="*/ 58 h 67"/>
              <a:gd name="T10" fmla="*/ 18 w 22"/>
              <a:gd name="T11" fmla="*/ 63 h 67"/>
              <a:gd name="T12" fmla="*/ 22 w 22"/>
              <a:gd name="T13" fmla="*/ 63 h 67"/>
              <a:gd name="T14" fmla="*/ 22 w 22"/>
              <a:gd name="T15" fmla="*/ 67 h 67"/>
              <a:gd name="T16" fmla="*/ 18 w 22"/>
              <a:gd name="T17" fmla="*/ 67 h 67"/>
              <a:gd name="T18" fmla="*/ 18 w 22"/>
              <a:gd name="T19" fmla="*/ 63 h 67"/>
              <a:gd name="T20" fmla="*/ 18 w 22"/>
              <a:gd name="T21" fmla="*/ 63 h 67"/>
              <a:gd name="T22" fmla="*/ 13 w 22"/>
              <a:gd name="T23" fmla="*/ 58 h 67"/>
              <a:gd name="T24" fmla="*/ 13 w 22"/>
              <a:gd name="T25" fmla="*/ 58 h 67"/>
              <a:gd name="T26" fmla="*/ 13 w 22"/>
              <a:gd name="T27" fmla="*/ 58 h 67"/>
              <a:gd name="T28" fmla="*/ 9 w 22"/>
              <a:gd name="T29" fmla="*/ 54 h 67"/>
              <a:gd name="T30" fmla="*/ 9 w 22"/>
              <a:gd name="T31" fmla="*/ 54 h 67"/>
              <a:gd name="T32" fmla="*/ 9 w 22"/>
              <a:gd name="T33" fmla="*/ 54 h 67"/>
              <a:gd name="T34" fmla="*/ 9 w 22"/>
              <a:gd name="T35" fmla="*/ 54 h 67"/>
              <a:gd name="T36" fmla="*/ 4 w 22"/>
              <a:gd name="T37" fmla="*/ 49 h 67"/>
              <a:gd name="T38" fmla="*/ 4 w 22"/>
              <a:gd name="T39" fmla="*/ 45 h 67"/>
              <a:gd name="T40" fmla="*/ 0 w 22"/>
              <a:gd name="T41" fmla="*/ 45 h 67"/>
              <a:gd name="T42" fmla="*/ 0 w 22"/>
              <a:gd name="T43" fmla="*/ 45 h 67"/>
              <a:gd name="T44" fmla="*/ 0 w 22"/>
              <a:gd name="T45" fmla="*/ 45 h 67"/>
              <a:gd name="T46" fmla="*/ 0 w 22"/>
              <a:gd name="T47" fmla="*/ 40 h 67"/>
              <a:gd name="T48" fmla="*/ 0 w 22"/>
              <a:gd name="T49" fmla="*/ 40 h 67"/>
              <a:gd name="T50" fmla="*/ 0 w 22"/>
              <a:gd name="T51" fmla="*/ 36 h 67"/>
              <a:gd name="T52" fmla="*/ 0 w 22"/>
              <a:gd name="T53" fmla="*/ 36 h 67"/>
              <a:gd name="T54" fmla="*/ 0 w 22"/>
              <a:gd name="T55" fmla="*/ 31 h 67"/>
              <a:gd name="T56" fmla="*/ 0 w 22"/>
              <a:gd name="T57" fmla="*/ 31 h 67"/>
              <a:gd name="T58" fmla="*/ 0 w 22"/>
              <a:gd name="T59" fmla="*/ 18 h 67"/>
              <a:gd name="T60" fmla="*/ 0 w 22"/>
              <a:gd name="T61" fmla="*/ 13 h 67"/>
              <a:gd name="T62" fmla="*/ 4 w 22"/>
              <a:gd name="T63" fmla="*/ 9 h 67"/>
              <a:gd name="T64" fmla="*/ 4 w 22"/>
              <a:gd name="T65" fmla="*/ 9 h 67"/>
              <a:gd name="T66" fmla="*/ 4 w 22"/>
              <a:gd name="T67" fmla="*/ 4 h 67"/>
              <a:gd name="T68" fmla="*/ 4 w 22"/>
              <a:gd name="T69" fmla="*/ 4 h 67"/>
              <a:gd name="T70" fmla="*/ 4 w 22"/>
              <a:gd name="T71" fmla="*/ 4 h 67"/>
              <a:gd name="T72" fmla="*/ 9 w 22"/>
              <a:gd name="T73" fmla="*/ 0 h 67"/>
              <a:gd name="T74" fmla="*/ 9 w 22"/>
              <a:gd name="T75" fmla="*/ 0 h 67"/>
              <a:gd name="T76" fmla="*/ 9 w 22"/>
              <a:gd name="T77" fmla="*/ 0 h 67"/>
              <a:gd name="T78" fmla="*/ 9 w 22"/>
              <a:gd name="T79" fmla="*/ 0 h 67"/>
              <a:gd name="T80" fmla="*/ 13 w 22"/>
              <a:gd name="T81" fmla="*/ 0 h 67"/>
              <a:gd name="T82" fmla="*/ 13 w 22"/>
              <a:gd name="T83" fmla="*/ 0 h 67"/>
              <a:gd name="T84" fmla="*/ 13 w 22"/>
              <a:gd name="T85" fmla="*/ 0 h 67"/>
              <a:gd name="T86" fmla="*/ 18 w 22"/>
              <a:gd name="T87" fmla="*/ 4 h 67"/>
              <a:gd name="T88" fmla="*/ 18 w 22"/>
              <a:gd name="T89" fmla="*/ 4 h 67"/>
              <a:gd name="T90" fmla="*/ 18 w 22"/>
              <a:gd name="T91" fmla="*/ 4 h 67"/>
              <a:gd name="T92" fmla="*/ 18 w 22"/>
              <a:gd name="T93" fmla="*/ 4 h 67"/>
              <a:gd name="T94" fmla="*/ 18 w 22"/>
              <a:gd name="T95" fmla="*/ 9 h 67"/>
              <a:gd name="T96" fmla="*/ 18 w 22"/>
              <a:gd name="T97" fmla="*/ 9 h 67"/>
              <a:gd name="T98" fmla="*/ 18 w 22"/>
              <a:gd name="T99" fmla="*/ 13 h 67"/>
              <a:gd name="T100" fmla="*/ 18 w 22"/>
              <a:gd name="T101" fmla="*/ 13 h 67"/>
              <a:gd name="T102" fmla="*/ 22 w 22"/>
              <a:gd name="T103" fmla="*/ 18 h 67"/>
              <a:gd name="T104" fmla="*/ 18 w 22"/>
              <a:gd name="T105" fmla="*/ 22 h 67"/>
              <a:gd name="T106" fmla="*/ 18 w 22"/>
              <a:gd name="T107" fmla="*/ 22 h 67"/>
              <a:gd name="T108" fmla="*/ 22 w 22"/>
              <a:gd name="T109" fmla="*/ 27 h 67"/>
              <a:gd name="T110" fmla="*/ 22 w 22"/>
              <a:gd name="T111" fmla="*/ 31 h 67"/>
              <a:gd name="T112" fmla="*/ 22 w 22"/>
              <a:gd name="T113" fmla="*/ 36 h 67"/>
              <a:gd name="T114" fmla="*/ 22 w 22"/>
              <a:gd name="T115" fmla="*/ 40 h 67"/>
              <a:gd name="T116" fmla="*/ 22 w 22"/>
              <a:gd name="T117" fmla="*/ 45 h 67"/>
              <a:gd name="T118" fmla="*/ 22 w 22"/>
              <a:gd name="T119" fmla="*/ 45 h 67"/>
              <a:gd name="T120" fmla="*/ 22 w 22"/>
              <a:gd name="T121" fmla="*/ 49 h 67"/>
              <a:gd name="T122" fmla="*/ 18 w 22"/>
              <a:gd name="T123" fmla="*/ 5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 h="67">
                <a:moveTo>
                  <a:pt x="18" y="54"/>
                </a:moveTo>
                <a:lnTo>
                  <a:pt x="18" y="54"/>
                </a:lnTo>
                <a:lnTo>
                  <a:pt x="18" y="54"/>
                </a:lnTo>
                <a:lnTo>
                  <a:pt x="18" y="58"/>
                </a:lnTo>
                <a:lnTo>
                  <a:pt x="18" y="58"/>
                </a:lnTo>
                <a:lnTo>
                  <a:pt x="18" y="63"/>
                </a:lnTo>
                <a:lnTo>
                  <a:pt x="22" y="63"/>
                </a:lnTo>
                <a:lnTo>
                  <a:pt x="22" y="67"/>
                </a:lnTo>
                <a:lnTo>
                  <a:pt x="18" y="67"/>
                </a:lnTo>
                <a:lnTo>
                  <a:pt x="18" y="63"/>
                </a:lnTo>
                <a:lnTo>
                  <a:pt x="18" y="63"/>
                </a:lnTo>
                <a:lnTo>
                  <a:pt x="13" y="58"/>
                </a:lnTo>
                <a:lnTo>
                  <a:pt x="13" y="58"/>
                </a:lnTo>
                <a:lnTo>
                  <a:pt x="13" y="58"/>
                </a:lnTo>
                <a:lnTo>
                  <a:pt x="9" y="54"/>
                </a:lnTo>
                <a:lnTo>
                  <a:pt x="9" y="54"/>
                </a:lnTo>
                <a:lnTo>
                  <a:pt x="9" y="54"/>
                </a:lnTo>
                <a:lnTo>
                  <a:pt x="9" y="54"/>
                </a:lnTo>
                <a:lnTo>
                  <a:pt x="4" y="49"/>
                </a:lnTo>
                <a:lnTo>
                  <a:pt x="4" y="45"/>
                </a:lnTo>
                <a:lnTo>
                  <a:pt x="0" y="45"/>
                </a:lnTo>
                <a:lnTo>
                  <a:pt x="0" y="45"/>
                </a:lnTo>
                <a:lnTo>
                  <a:pt x="0" y="45"/>
                </a:lnTo>
                <a:lnTo>
                  <a:pt x="0" y="40"/>
                </a:lnTo>
                <a:lnTo>
                  <a:pt x="0" y="40"/>
                </a:lnTo>
                <a:lnTo>
                  <a:pt x="0" y="36"/>
                </a:lnTo>
                <a:lnTo>
                  <a:pt x="0" y="36"/>
                </a:lnTo>
                <a:lnTo>
                  <a:pt x="0" y="31"/>
                </a:lnTo>
                <a:lnTo>
                  <a:pt x="0" y="31"/>
                </a:lnTo>
                <a:lnTo>
                  <a:pt x="0" y="18"/>
                </a:lnTo>
                <a:lnTo>
                  <a:pt x="0" y="13"/>
                </a:lnTo>
                <a:lnTo>
                  <a:pt x="4" y="9"/>
                </a:lnTo>
                <a:lnTo>
                  <a:pt x="4" y="9"/>
                </a:lnTo>
                <a:lnTo>
                  <a:pt x="4" y="4"/>
                </a:lnTo>
                <a:lnTo>
                  <a:pt x="4" y="4"/>
                </a:lnTo>
                <a:lnTo>
                  <a:pt x="4" y="4"/>
                </a:lnTo>
                <a:lnTo>
                  <a:pt x="9" y="0"/>
                </a:lnTo>
                <a:lnTo>
                  <a:pt x="9" y="0"/>
                </a:lnTo>
                <a:lnTo>
                  <a:pt x="9" y="0"/>
                </a:lnTo>
                <a:lnTo>
                  <a:pt x="9" y="0"/>
                </a:lnTo>
                <a:lnTo>
                  <a:pt x="13" y="0"/>
                </a:lnTo>
                <a:lnTo>
                  <a:pt x="13" y="0"/>
                </a:lnTo>
                <a:lnTo>
                  <a:pt x="13" y="0"/>
                </a:lnTo>
                <a:lnTo>
                  <a:pt x="18" y="4"/>
                </a:lnTo>
                <a:lnTo>
                  <a:pt x="18" y="4"/>
                </a:lnTo>
                <a:lnTo>
                  <a:pt x="18" y="4"/>
                </a:lnTo>
                <a:lnTo>
                  <a:pt x="18" y="4"/>
                </a:lnTo>
                <a:lnTo>
                  <a:pt x="18" y="9"/>
                </a:lnTo>
                <a:lnTo>
                  <a:pt x="18" y="9"/>
                </a:lnTo>
                <a:lnTo>
                  <a:pt x="18" y="13"/>
                </a:lnTo>
                <a:lnTo>
                  <a:pt x="18" y="13"/>
                </a:lnTo>
                <a:lnTo>
                  <a:pt x="22" y="18"/>
                </a:lnTo>
                <a:lnTo>
                  <a:pt x="18" y="22"/>
                </a:lnTo>
                <a:lnTo>
                  <a:pt x="18" y="22"/>
                </a:lnTo>
                <a:lnTo>
                  <a:pt x="22" y="27"/>
                </a:lnTo>
                <a:lnTo>
                  <a:pt x="22" y="31"/>
                </a:lnTo>
                <a:lnTo>
                  <a:pt x="22" y="36"/>
                </a:lnTo>
                <a:lnTo>
                  <a:pt x="22" y="40"/>
                </a:lnTo>
                <a:lnTo>
                  <a:pt x="22" y="45"/>
                </a:lnTo>
                <a:lnTo>
                  <a:pt x="22" y="45"/>
                </a:lnTo>
                <a:lnTo>
                  <a:pt x="22" y="49"/>
                </a:lnTo>
                <a:lnTo>
                  <a:pt x="18" y="5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1" name="Freeform 167">
            <a:extLst>
              <a:ext uri="{FF2B5EF4-FFF2-40B4-BE49-F238E27FC236}">
                <a16:creationId xmlns:a16="http://schemas.microsoft.com/office/drawing/2014/main" id="{733E2F9D-786A-8C47-95E0-B580A5E73CE6}"/>
              </a:ext>
            </a:extLst>
          </p:cNvPr>
          <p:cNvSpPr>
            <a:spLocks/>
          </p:cNvSpPr>
          <p:nvPr/>
        </p:nvSpPr>
        <p:spPr bwMode="auto">
          <a:xfrm>
            <a:off x="6665178" y="4291276"/>
            <a:ext cx="456130" cy="484610"/>
          </a:xfrm>
          <a:custGeom>
            <a:avLst/>
            <a:gdLst>
              <a:gd name="T0" fmla="*/ 37 w 190"/>
              <a:gd name="T1" fmla="*/ 0 h 199"/>
              <a:gd name="T2" fmla="*/ 55 w 190"/>
              <a:gd name="T3" fmla="*/ 0 h 199"/>
              <a:gd name="T4" fmla="*/ 73 w 190"/>
              <a:gd name="T5" fmla="*/ 0 h 199"/>
              <a:gd name="T6" fmla="*/ 86 w 190"/>
              <a:gd name="T7" fmla="*/ 0 h 199"/>
              <a:gd name="T8" fmla="*/ 109 w 190"/>
              <a:gd name="T9" fmla="*/ 14 h 199"/>
              <a:gd name="T10" fmla="*/ 131 w 190"/>
              <a:gd name="T11" fmla="*/ 27 h 199"/>
              <a:gd name="T12" fmla="*/ 145 w 190"/>
              <a:gd name="T13" fmla="*/ 36 h 199"/>
              <a:gd name="T14" fmla="*/ 145 w 190"/>
              <a:gd name="T15" fmla="*/ 45 h 199"/>
              <a:gd name="T16" fmla="*/ 150 w 190"/>
              <a:gd name="T17" fmla="*/ 50 h 199"/>
              <a:gd name="T18" fmla="*/ 163 w 190"/>
              <a:gd name="T19" fmla="*/ 59 h 199"/>
              <a:gd name="T20" fmla="*/ 172 w 190"/>
              <a:gd name="T21" fmla="*/ 68 h 199"/>
              <a:gd name="T22" fmla="*/ 168 w 190"/>
              <a:gd name="T23" fmla="*/ 86 h 199"/>
              <a:gd name="T24" fmla="*/ 172 w 190"/>
              <a:gd name="T25" fmla="*/ 104 h 199"/>
              <a:gd name="T26" fmla="*/ 177 w 190"/>
              <a:gd name="T27" fmla="*/ 113 h 199"/>
              <a:gd name="T28" fmla="*/ 177 w 190"/>
              <a:gd name="T29" fmla="*/ 127 h 199"/>
              <a:gd name="T30" fmla="*/ 177 w 190"/>
              <a:gd name="T31" fmla="*/ 149 h 199"/>
              <a:gd name="T32" fmla="*/ 181 w 190"/>
              <a:gd name="T33" fmla="*/ 163 h 199"/>
              <a:gd name="T34" fmla="*/ 186 w 190"/>
              <a:gd name="T35" fmla="*/ 172 h 199"/>
              <a:gd name="T36" fmla="*/ 190 w 190"/>
              <a:gd name="T37" fmla="*/ 176 h 199"/>
              <a:gd name="T38" fmla="*/ 177 w 190"/>
              <a:gd name="T39" fmla="*/ 185 h 199"/>
              <a:gd name="T40" fmla="*/ 163 w 190"/>
              <a:gd name="T41" fmla="*/ 190 h 199"/>
              <a:gd name="T42" fmla="*/ 150 w 190"/>
              <a:gd name="T43" fmla="*/ 194 h 199"/>
              <a:gd name="T44" fmla="*/ 136 w 190"/>
              <a:gd name="T45" fmla="*/ 199 h 199"/>
              <a:gd name="T46" fmla="*/ 127 w 190"/>
              <a:gd name="T47" fmla="*/ 199 h 199"/>
              <a:gd name="T48" fmla="*/ 118 w 190"/>
              <a:gd name="T49" fmla="*/ 199 h 199"/>
              <a:gd name="T50" fmla="*/ 104 w 190"/>
              <a:gd name="T51" fmla="*/ 199 h 199"/>
              <a:gd name="T52" fmla="*/ 95 w 190"/>
              <a:gd name="T53" fmla="*/ 194 h 199"/>
              <a:gd name="T54" fmla="*/ 91 w 190"/>
              <a:gd name="T55" fmla="*/ 190 h 199"/>
              <a:gd name="T56" fmla="*/ 91 w 190"/>
              <a:gd name="T57" fmla="*/ 185 h 199"/>
              <a:gd name="T58" fmla="*/ 91 w 190"/>
              <a:gd name="T59" fmla="*/ 176 h 199"/>
              <a:gd name="T60" fmla="*/ 91 w 190"/>
              <a:gd name="T61" fmla="*/ 167 h 199"/>
              <a:gd name="T62" fmla="*/ 82 w 190"/>
              <a:gd name="T63" fmla="*/ 158 h 199"/>
              <a:gd name="T64" fmla="*/ 77 w 190"/>
              <a:gd name="T65" fmla="*/ 163 h 199"/>
              <a:gd name="T66" fmla="*/ 68 w 190"/>
              <a:gd name="T67" fmla="*/ 158 h 199"/>
              <a:gd name="T68" fmla="*/ 59 w 190"/>
              <a:gd name="T69" fmla="*/ 154 h 199"/>
              <a:gd name="T70" fmla="*/ 50 w 190"/>
              <a:gd name="T71" fmla="*/ 149 h 199"/>
              <a:gd name="T72" fmla="*/ 41 w 190"/>
              <a:gd name="T73" fmla="*/ 149 h 199"/>
              <a:gd name="T74" fmla="*/ 37 w 190"/>
              <a:gd name="T75" fmla="*/ 145 h 199"/>
              <a:gd name="T76" fmla="*/ 28 w 190"/>
              <a:gd name="T77" fmla="*/ 140 h 199"/>
              <a:gd name="T78" fmla="*/ 23 w 190"/>
              <a:gd name="T79" fmla="*/ 127 h 199"/>
              <a:gd name="T80" fmla="*/ 14 w 190"/>
              <a:gd name="T81" fmla="*/ 113 h 199"/>
              <a:gd name="T82" fmla="*/ 5 w 190"/>
              <a:gd name="T83" fmla="*/ 100 h 199"/>
              <a:gd name="T84" fmla="*/ 5 w 190"/>
              <a:gd name="T85" fmla="*/ 86 h 199"/>
              <a:gd name="T86" fmla="*/ 0 w 190"/>
              <a:gd name="T87" fmla="*/ 72 h 199"/>
              <a:gd name="T88" fmla="*/ 10 w 190"/>
              <a:gd name="T89" fmla="*/ 63 h 199"/>
              <a:gd name="T90" fmla="*/ 19 w 190"/>
              <a:gd name="T91" fmla="*/ 50 h 199"/>
              <a:gd name="T92" fmla="*/ 23 w 190"/>
              <a:gd name="T93" fmla="*/ 45 h 199"/>
              <a:gd name="T94" fmla="*/ 28 w 190"/>
              <a:gd name="T95" fmla="*/ 36 h 199"/>
              <a:gd name="T96" fmla="*/ 23 w 190"/>
              <a:gd name="T97" fmla="*/ 36 h 199"/>
              <a:gd name="T98" fmla="*/ 19 w 190"/>
              <a:gd name="T99" fmla="*/ 32 h 199"/>
              <a:gd name="T100" fmla="*/ 23 w 190"/>
              <a:gd name="T101" fmla="*/ 23 h 199"/>
              <a:gd name="T102" fmla="*/ 28 w 190"/>
              <a:gd name="T103" fmla="*/ 18 h 199"/>
              <a:gd name="T104" fmla="*/ 28 w 190"/>
              <a:gd name="T105" fmla="*/ 9 h 199"/>
              <a:gd name="T106" fmla="*/ 23 w 190"/>
              <a:gd name="T107" fmla="*/ 0 h 199"/>
              <a:gd name="T108" fmla="*/ 28 w 190"/>
              <a:gd name="T109"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0" h="199">
                <a:moveTo>
                  <a:pt x="28" y="0"/>
                </a:moveTo>
                <a:lnTo>
                  <a:pt x="28" y="0"/>
                </a:lnTo>
                <a:lnTo>
                  <a:pt x="28" y="0"/>
                </a:lnTo>
                <a:lnTo>
                  <a:pt x="28" y="0"/>
                </a:lnTo>
                <a:lnTo>
                  <a:pt x="32" y="0"/>
                </a:lnTo>
                <a:lnTo>
                  <a:pt x="37" y="0"/>
                </a:lnTo>
                <a:lnTo>
                  <a:pt x="41" y="0"/>
                </a:lnTo>
                <a:lnTo>
                  <a:pt x="41" y="0"/>
                </a:lnTo>
                <a:lnTo>
                  <a:pt x="46" y="0"/>
                </a:lnTo>
                <a:lnTo>
                  <a:pt x="50" y="0"/>
                </a:lnTo>
                <a:lnTo>
                  <a:pt x="50" y="0"/>
                </a:lnTo>
                <a:lnTo>
                  <a:pt x="55" y="0"/>
                </a:lnTo>
                <a:lnTo>
                  <a:pt x="59" y="0"/>
                </a:lnTo>
                <a:lnTo>
                  <a:pt x="59" y="0"/>
                </a:lnTo>
                <a:lnTo>
                  <a:pt x="64" y="0"/>
                </a:lnTo>
                <a:lnTo>
                  <a:pt x="68" y="0"/>
                </a:lnTo>
                <a:lnTo>
                  <a:pt x="68" y="0"/>
                </a:lnTo>
                <a:lnTo>
                  <a:pt x="73" y="0"/>
                </a:lnTo>
                <a:lnTo>
                  <a:pt x="77" y="0"/>
                </a:lnTo>
                <a:lnTo>
                  <a:pt x="77" y="0"/>
                </a:lnTo>
                <a:lnTo>
                  <a:pt x="82" y="0"/>
                </a:lnTo>
                <a:lnTo>
                  <a:pt x="82" y="0"/>
                </a:lnTo>
                <a:lnTo>
                  <a:pt x="82" y="0"/>
                </a:lnTo>
                <a:lnTo>
                  <a:pt x="86" y="0"/>
                </a:lnTo>
                <a:lnTo>
                  <a:pt x="91" y="5"/>
                </a:lnTo>
                <a:lnTo>
                  <a:pt x="91" y="5"/>
                </a:lnTo>
                <a:lnTo>
                  <a:pt x="95" y="9"/>
                </a:lnTo>
                <a:lnTo>
                  <a:pt x="100" y="9"/>
                </a:lnTo>
                <a:lnTo>
                  <a:pt x="104" y="14"/>
                </a:lnTo>
                <a:lnTo>
                  <a:pt x="109" y="14"/>
                </a:lnTo>
                <a:lnTo>
                  <a:pt x="113" y="18"/>
                </a:lnTo>
                <a:lnTo>
                  <a:pt x="113" y="18"/>
                </a:lnTo>
                <a:lnTo>
                  <a:pt x="118" y="23"/>
                </a:lnTo>
                <a:lnTo>
                  <a:pt x="122" y="23"/>
                </a:lnTo>
                <a:lnTo>
                  <a:pt x="127" y="27"/>
                </a:lnTo>
                <a:lnTo>
                  <a:pt x="131" y="27"/>
                </a:lnTo>
                <a:lnTo>
                  <a:pt x="131" y="32"/>
                </a:lnTo>
                <a:lnTo>
                  <a:pt x="136" y="32"/>
                </a:lnTo>
                <a:lnTo>
                  <a:pt x="141" y="36"/>
                </a:lnTo>
                <a:lnTo>
                  <a:pt x="145" y="36"/>
                </a:lnTo>
                <a:lnTo>
                  <a:pt x="145" y="36"/>
                </a:lnTo>
                <a:lnTo>
                  <a:pt x="145" y="36"/>
                </a:lnTo>
                <a:lnTo>
                  <a:pt x="145" y="41"/>
                </a:lnTo>
                <a:lnTo>
                  <a:pt x="145" y="41"/>
                </a:lnTo>
                <a:lnTo>
                  <a:pt x="145" y="41"/>
                </a:lnTo>
                <a:lnTo>
                  <a:pt x="145" y="45"/>
                </a:lnTo>
                <a:lnTo>
                  <a:pt x="145" y="45"/>
                </a:lnTo>
                <a:lnTo>
                  <a:pt x="145" y="45"/>
                </a:lnTo>
                <a:lnTo>
                  <a:pt x="145" y="45"/>
                </a:lnTo>
                <a:lnTo>
                  <a:pt x="145" y="45"/>
                </a:lnTo>
                <a:lnTo>
                  <a:pt x="150" y="45"/>
                </a:lnTo>
                <a:lnTo>
                  <a:pt x="150" y="45"/>
                </a:lnTo>
                <a:lnTo>
                  <a:pt x="150" y="50"/>
                </a:lnTo>
                <a:lnTo>
                  <a:pt x="150" y="50"/>
                </a:lnTo>
                <a:lnTo>
                  <a:pt x="150" y="50"/>
                </a:lnTo>
                <a:lnTo>
                  <a:pt x="154" y="54"/>
                </a:lnTo>
                <a:lnTo>
                  <a:pt x="154" y="54"/>
                </a:lnTo>
                <a:lnTo>
                  <a:pt x="159" y="59"/>
                </a:lnTo>
                <a:lnTo>
                  <a:pt x="163" y="59"/>
                </a:lnTo>
                <a:lnTo>
                  <a:pt x="163" y="59"/>
                </a:lnTo>
                <a:lnTo>
                  <a:pt x="168" y="63"/>
                </a:lnTo>
                <a:lnTo>
                  <a:pt x="168" y="63"/>
                </a:lnTo>
                <a:lnTo>
                  <a:pt x="172" y="68"/>
                </a:lnTo>
                <a:lnTo>
                  <a:pt x="172" y="68"/>
                </a:lnTo>
                <a:lnTo>
                  <a:pt x="172" y="68"/>
                </a:lnTo>
                <a:lnTo>
                  <a:pt x="172" y="68"/>
                </a:lnTo>
                <a:lnTo>
                  <a:pt x="172" y="72"/>
                </a:lnTo>
                <a:lnTo>
                  <a:pt x="172" y="77"/>
                </a:lnTo>
                <a:lnTo>
                  <a:pt x="172" y="77"/>
                </a:lnTo>
                <a:lnTo>
                  <a:pt x="172" y="77"/>
                </a:lnTo>
                <a:lnTo>
                  <a:pt x="168" y="86"/>
                </a:lnTo>
                <a:lnTo>
                  <a:pt x="168" y="86"/>
                </a:lnTo>
                <a:lnTo>
                  <a:pt x="168" y="90"/>
                </a:lnTo>
                <a:lnTo>
                  <a:pt x="168" y="95"/>
                </a:lnTo>
                <a:lnTo>
                  <a:pt x="168" y="95"/>
                </a:lnTo>
                <a:lnTo>
                  <a:pt x="168" y="100"/>
                </a:lnTo>
                <a:lnTo>
                  <a:pt x="168" y="104"/>
                </a:lnTo>
                <a:lnTo>
                  <a:pt x="172" y="104"/>
                </a:lnTo>
                <a:lnTo>
                  <a:pt x="172" y="104"/>
                </a:lnTo>
                <a:lnTo>
                  <a:pt x="172" y="104"/>
                </a:lnTo>
                <a:lnTo>
                  <a:pt x="172" y="109"/>
                </a:lnTo>
                <a:lnTo>
                  <a:pt x="177" y="109"/>
                </a:lnTo>
                <a:lnTo>
                  <a:pt x="177" y="113"/>
                </a:lnTo>
                <a:lnTo>
                  <a:pt x="177" y="113"/>
                </a:lnTo>
                <a:lnTo>
                  <a:pt x="177" y="118"/>
                </a:lnTo>
                <a:lnTo>
                  <a:pt x="177" y="118"/>
                </a:lnTo>
                <a:lnTo>
                  <a:pt x="172" y="122"/>
                </a:lnTo>
                <a:lnTo>
                  <a:pt x="172" y="127"/>
                </a:lnTo>
                <a:lnTo>
                  <a:pt x="172" y="127"/>
                </a:lnTo>
                <a:lnTo>
                  <a:pt x="177" y="127"/>
                </a:lnTo>
                <a:lnTo>
                  <a:pt x="177" y="131"/>
                </a:lnTo>
                <a:lnTo>
                  <a:pt x="172" y="136"/>
                </a:lnTo>
                <a:lnTo>
                  <a:pt x="172" y="136"/>
                </a:lnTo>
                <a:lnTo>
                  <a:pt x="172" y="140"/>
                </a:lnTo>
                <a:lnTo>
                  <a:pt x="177" y="145"/>
                </a:lnTo>
                <a:lnTo>
                  <a:pt x="177" y="149"/>
                </a:lnTo>
                <a:lnTo>
                  <a:pt x="177" y="149"/>
                </a:lnTo>
                <a:lnTo>
                  <a:pt x="177" y="149"/>
                </a:lnTo>
                <a:lnTo>
                  <a:pt x="181" y="154"/>
                </a:lnTo>
                <a:lnTo>
                  <a:pt x="177" y="158"/>
                </a:lnTo>
                <a:lnTo>
                  <a:pt x="181" y="163"/>
                </a:lnTo>
                <a:lnTo>
                  <a:pt x="181" y="163"/>
                </a:lnTo>
                <a:lnTo>
                  <a:pt x="181" y="167"/>
                </a:lnTo>
                <a:lnTo>
                  <a:pt x="181" y="167"/>
                </a:lnTo>
                <a:lnTo>
                  <a:pt x="181" y="167"/>
                </a:lnTo>
                <a:lnTo>
                  <a:pt x="181" y="167"/>
                </a:lnTo>
                <a:lnTo>
                  <a:pt x="186" y="172"/>
                </a:lnTo>
                <a:lnTo>
                  <a:pt x="186" y="172"/>
                </a:lnTo>
                <a:lnTo>
                  <a:pt x="186" y="172"/>
                </a:lnTo>
                <a:lnTo>
                  <a:pt x="186" y="172"/>
                </a:lnTo>
                <a:lnTo>
                  <a:pt x="190" y="172"/>
                </a:lnTo>
                <a:lnTo>
                  <a:pt x="190" y="176"/>
                </a:lnTo>
                <a:lnTo>
                  <a:pt x="190" y="176"/>
                </a:lnTo>
                <a:lnTo>
                  <a:pt x="190" y="176"/>
                </a:lnTo>
                <a:lnTo>
                  <a:pt x="190" y="176"/>
                </a:lnTo>
                <a:lnTo>
                  <a:pt x="190" y="181"/>
                </a:lnTo>
                <a:lnTo>
                  <a:pt x="186" y="181"/>
                </a:lnTo>
                <a:lnTo>
                  <a:pt x="186" y="185"/>
                </a:lnTo>
                <a:lnTo>
                  <a:pt x="181" y="185"/>
                </a:lnTo>
                <a:lnTo>
                  <a:pt x="177" y="185"/>
                </a:lnTo>
                <a:lnTo>
                  <a:pt x="177" y="185"/>
                </a:lnTo>
                <a:lnTo>
                  <a:pt x="172" y="190"/>
                </a:lnTo>
                <a:lnTo>
                  <a:pt x="172" y="190"/>
                </a:lnTo>
                <a:lnTo>
                  <a:pt x="168" y="190"/>
                </a:lnTo>
                <a:lnTo>
                  <a:pt x="168" y="190"/>
                </a:lnTo>
                <a:lnTo>
                  <a:pt x="163" y="190"/>
                </a:lnTo>
                <a:lnTo>
                  <a:pt x="159" y="194"/>
                </a:lnTo>
                <a:lnTo>
                  <a:pt x="159" y="194"/>
                </a:lnTo>
                <a:lnTo>
                  <a:pt x="154" y="194"/>
                </a:lnTo>
                <a:lnTo>
                  <a:pt x="154" y="194"/>
                </a:lnTo>
                <a:lnTo>
                  <a:pt x="150" y="194"/>
                </a:lnTo>
                <a:lnTo>
                  <a:pt x="150" y="194"/>
                </a:lnTo>
                <a:lnTo>
                  <a:pt x="145" y="194"/>
                </a:lnTo>
                <a:lnTo>
                  <a:pt x="145" y="194"/>
                </a:lnTo>
                <a:lnTo>
                  <a:pt x="145" y="194"/>
                </a:lnTo>
                <a:lnTo>
                  <a:pt x="145" y="199"/>
                </a:lnTo>
                <a:lnTo>
                  <a:pt x="141" y="199"/>
                </a:lnTo>
                <a:lnTo>
                  <a:pt x="136" y="199"/>
                </a:lnTo>
                <a:lnTo>
                  <a:pt x="136" y="199"/>
                </a:lnTo>
                <a:lnTo>
                  <a:pt x="131" y="199"/>
                </a:lnTo>
                <a:lnTo>
                  <a:pt x="131" y="199"/>
                </a:lnTo>
                <a:lnTo>
                  <a:pt x="131" y="199"/>
                </a:lnTo>
                <a:lnTo>
                  <a:pt x="131" y="199"/>
                </a:lnTo>
                <a:lnTo>
                  <a:pt x="127" y="199"/>
                </a:lnTo>
                <a:lnTo>
                  <a:pt x="127" y="199"/>
                </a:lnTo>
                <a:lnTo>
                  <a:pt x="122" y="199"/>
                </a:lnTo>
                <a:lnTo>
                  <a:pt x="118" y="199"/>
                </a:lnTo>
                <a:lnTo>
                  <a:pt x="118" y="199"/>
                </a:lnTo>
                <a:lnTo>
                  <a:pt x="118" y="199"/>
                </a:lnTo>
                <a:lnTo>
                  <a:pt x="118" y="199"/>
                </a:lnTo>
                <a:lnTo>
                  <a:pt x="113" y="194"/>
                </a:lnTo>
                <a:lnTo>
                  <a:pt x="109" y="194"/>
                </a:lnTo>
                <a:lnTo>
                  <a:pt x="109" y="199"/>
                </a:lnTo>
                <a:lnTo>
                  <a:pt x="109" y="199"/>
                </a:lnTo>
                <a:lnTo>
                  <a:pt x="109" y="199"/>
                </a:lnTo>
                <a:lnTo>
                  <a:pt x="104" y="199"/>
                </a:lnTo>
                <a:lnTo>
                  <a:pt x="104" y="199"/>
                </a:lnTo>
                <a:lnTo>
                  <a:pt x="104" y="199"/>
                </a:lnTo>
                <a:lnTo>
                  <a:pt x="100" y="199"/>
                </a:lnTo>
                <a:lnTo>
                  <a:pt x="95" y="199"/>
                </a:lnTo>
                <a:lnTo>
                  <a:pt x="95" y="199"/>
                </a:lnTo>
                <a:lnTo>
                  <a:pt x="95" y="194"/>
                </a:lnTo>
                <a:lnTo>
                  <a:pt x="95" y="194"/>
                </a:lnTo>
                <a:lnTo>
                  <a:pt x="95" y="194"/>
                </a:lnTo>
                <a:lnTo>
                  <a:pt x="95" y="194"/>
                </a:lnTo>
                <a:lnTo>
                  <a:pt x="95" y="194"/>
                </a:lnTo>
                <a:lnTo>
                  <a:pt x="91" y="194"/>
                </a:lnTo>
                <a:lnTo>
                  <a:pt x="91" y="190"/>
                </a:lnTo>
                <a:lnTo>
                  <a:pt x="91" y="190"/>
                </a:lnTo>
                <a:lnTo>
                  <a:pt x="91" y="190"/>
                </a:lnTo>
                <a:lnTo>
                  <a:pt x="91" y="190"/>
                </a:lnTo>
                <a:lnTo>
                  <a:pt x="91" y="190"/>
                </a:lnTo>
                <a:lnTo>
                  <a:pt x="91" y="185"/>
                </a:lnTo>
                <a:lnTo>
                  <a:pt x="91" y="185"/>
                </a:lnTo>
                <a:lnTo>
                  <a:pt x="91" y="185"/>
                </a:lnTo>
                <a:lnTo>
                  <a:pt x="91" y="181"/>
                </a:lnTo>
                <a:lnTo>
                  <a:pt x="91" y="181"/>
                </a:lnTo>
                <a:lnTo>
                  <a:pt x="91" y="176"/>
                </a:lnTo>
                <a:lnTo>
                  <a:pt x="91" y="176"/>
                </a:lnTo>
                <a:lnTo>
                  <a:pt x="91" y="176"/>
                </a:lnTo>
                <a:lnTo>
                  <a:pt x="91" y="176"/>
                </a:lnTo>
                <a:lnTo>
                  <a:pt x="91" y="176"/>
                </a:lnTo>
                <a:lnTo>
                  <a:pt x="91" y="172"/>
                </a:lnTo>
                <a:lnTo>
                  <a:pt x="91" y="172"/>
                </a:lnTo>
                <a:lnTo>
                  <a:pt x="91" y="167"/>
                </a:lnTo>
                <a:lnTo>
                  <a:pt x="91" y="167"/>
                </a:lnTo>
                <a:lnTo>
                  <a:pt x="86" y="163"/>
                </a:lnTo>
                <a:lnTo>
                  <a:pt x="86" y="163"/>
                </a:lnTo>
                <a:lnTo>
                  <a:pt x="82" y="158"/>
                </a:lnTo>
                <a:lnTo>
                  <a:pt x="82" y="158"/>
                </a:lnTo>
                <a:lnTo>
                  <a:pt x="82" y="158"/>
                </a:lnTo>
                <a:lnTo>
                  <a:pt x="82" y="158"/>
                </a:lnTo>
                <a:lnTo>
                  <a:pt x="82" y="163"/>
                </a:lnTo>
                <a:lnTo>
                  <a:pt x="82" y="163"/>
                </a:lnTo>
                <a:lnTo>
                  <a:pt x="82" y="163"/>
                </a:lnTo>
                <a:lnTo>
                  <a:pt x="77" y="163"/>
                </a:lnTo>
                <a:lnTo>
                  <a:pt x="77" y="163"/>
                </a:lnTo>
                <a:lnTo>
                  <a:pt x="77" y="163"/>
                </a:lnTo>
                <a:lnTo>
                  <a:pt x="77" y="163"/>
                </a:lnTo>
                <a:lnTo>
                  <a:pt x="73" y="163"/>
                </a:lnTo>
                <a:lnTo>
                  <a:pt x="73" y="163"/>
                </a:lnTo>
                <a:lnTo>
                  <a:pt x="73" y="163"/>
                </a:lnTo>
                <a:lnTo>
                  <a:pt x="68" y="158"/>
                </a:lnTo>
                <a:lnTo>
                  <a:pt x="68" y="158"/>
                </a:lnTo>
                <a:lnTo>
                  <a:pt x="64" y="158"/>
                </a:lnTo>
                <a:lnTo>
                  <a:pt x="64" y="158"/>
                </a:lnTo>
                <a:lnTo>
                  <a:pt x="64" y="158"/>
                </a:lnTo>
                <a:lnTo>
                  <a:pt x="64" y="158"/>
                </a:lnTo>
                <a:lnTo>
                  <a:pt x="59" y="158"/>
                </a:lnTo>
                <a:lnTo>
                  <a:pt x="59" y="154"/>
                </a:lnTo>
                <a:lnTo>
                  <a:pt x="55" y="154"/>
                </a:lnTo>
                <a:lnTo>
                  <a:pt x="55" y="154"/>
                </a:lnTo>
                <a:lnTo>
                  <a:pt x="55" y="154"/>
                </a:lnTo>
                <a:lnTo>
                  <a:pt x="50" y="154"/>
                </a:lnTo>
                <a:lnTo>
                  <a:pt x="50" y="154"/>
                </a:lnTo>
                <a:lnTo>
                  <a:pt x="50" y="149"/>
                </a:lnTo>
                <a:lnTo>
                  <a:pt x="46" y="149"/>
                </a:lnTo>
                <a:lnTo>
                  <a:pt x="46" y="149"/>
                </a:lnTo>
                <a:lnTo>
                  <a:pt x="46" y="149"/>
                </a:lnTo>
                <a:lnTo>
                  <a:pt x="46" y="149"/>
                </a:lnTo>
                <a:lnTo>
                  <a:pt x="46" y="149"/>
                </a:lnTo>
                <a:lnTo>
                  <a:pt x="41" y="149"/>
                </a:lnTo>
                <a:lnTo>
                  <a:pt x="41" y="149"/>
                </a:lnTo>
                <a:lnTo>
                  <a:pt x="41" y="149"/>
                </a:lnTo>
                <a:lnTo>
                  <a:pt x="41" y="149"/>
                </a:lnTo>
                <a:lnTo>
                  <a:pt x="41" y="145"/>
                </a:lnTo>
                <a:lnTo>
                  <a:pt x="37" y="145"/>
                </a:lnTo>
                <a:lnTo>
                  <a:pt x="37" y="145"/>
                </a:lnTo>
                <a:lnTo>
                  <a:pt x="37" y="145"/>
                </a:lnTo>
                <a:lnTo>
                  <a:pt x="37" y="140"/>
                </a:lnTo>
                <a:lnTo>
                  <a:pt x="32" y="140"/>
                </a:lnTo>
                <a:lnTo>
                  <a:pt x="28" y="140"/>
                </a:lnTo>
                <a:lnTo>
                  <a:pt x="28" y="140"/>
                </a:lnTo>
                <a:lnTo>
                  <a:pt x="28" y="140"/>
                </a:lnTo>
                <a:lnTo>
                  <a:pt x="28" y="136"/>
                </a:lnTo>
                <a:lnTo>
                  <a:pt x="23" y="136"/>
                </a:lnTo>
                <a:lnTo>
                  <a:pt x="23" y="136"/>
                </a:lnTo>
                <a:lnTo>
                  <a:pt x="23" y="131"/>
                </a:lnTo>
                <a:lnTo>
                  <a:pt x="23" y="131"/>
                </a:lnTo>
                <a:lnTo>
                  <a:pt x="23" y="127"/>
                </a:lnTo>
                <a:lnTo>
                  <a:pt x="19" y="122"/>
                </a:lnTo>
                <a:lnTo>
                  <a:pt x="19" y="122"/>
                </a:lnTo>
                <a:lnTo>
                  <a:pt x="19" y="118"/>
                </a:lnTo>
                <a:lnTo>
                  <a:pt x="19" y="118"/>
                </a:lnTo>
                <a:lnTo>
                  <a:pt x="14" y="113"/>
                </a:lnTo>
                <a:lnTo>
                  <a:pt x="14" y="113"/>
                </a:lnTo>
                <a:lnTo>
                  <a:pt x="14" y="109"/>
                </a:lnTo>
                <a:lnTo>
                  <a:pt x="10" y="109"/>
                </a:lnTo>
                <a:lnTo>
                  <a:pt x="10" y="104"/>
                </a:lnTo>
                <a:lnTo>
                  <a:pt x="5" y="104"/>
                </a:lnTo>
                <a:lnTo>
                  <a:pt x="5" y="100"/>
                </a:lnTo>
                <a:lnTo>
                  <a:pt x="5" y="100"/>
                </a:lnTo>
                <a:lnTo>
                  <a:pt x="5" y="95"/>
                </a:lnTo>
                <a:lnTo>
                  <a:pt x="5" y="95"/>
                </a:lnTo>
                <a:lnTo>
                  <a:pt x="5" y="90"/>
                </a:lnTo>
                <a:lnTo>
                  <a:pt x="5" y="90"/>
                </a:lnTo>
                <a:lnTo>
                  <a:pt x="5" y="86"/>
                </a:lnTo>
                <a:lnTo>
                  <a:pt x="5" y="86"/>
                </a:lnTo>
                <a:lnTo>
                  <a:pt x="5" y="81"/>
                </a:lnTo>
                <a:lnTo>
                  <a:pt x="5" y="81"/>
                </a:lnTo>
                <a:lnTo>
                  <a:pt x="5" y="81"/>
                </a:lnTo>
                <a:lnTo>
                  <a:pt x="0" y="77"/>
                </a:lnTo>
                <a:lnTo>
                  <a:pt x="0" y="72"/>
                </a:lnTo>
                <a:lnTo>
                  <a:pt x="0" y="72"/>
                </a:lnTo>
                <a:lnTo>
                  <a:pt x="0" y="72"/>
                </a:lnTo>
                <a:lnTo>
                  <a:pt x="0" y="68"/>
                </a:lnTo>
                <a:lnTo>
                  <a:pt x="0" y="63"/>
                </a:lnTo>
                <a:lnTo>
                  <a:pt x="0" y="63"/>
                </a:lnTo>
                <a:lnTo>
                  <a:pt x="10" y="63"/>
                </a:lnTo>
                <a:lnTo>
                  <a:pt x="10" y="63"/>
                </a:lnTo>
                <a:lnTo>
                  <a:pt x="14" y="59"/>
                </a:lnTo>
                <a:lnTo>
                  <a:pt x="14" y="59"/>
                </a:lnTo>
                <a:lnTo>
                  <a:pt x="14" y="54"/>
                </a:lnTo>
                <a:lnTo>
                  <a:pt x="19" y="54"/>
                </a:lnTo>
                <a:lnTo>
                  <a:pt x="19" y="50"/>
                </a:lnTo>
                <a:lnTo>
                  <a:pt x="19" y="50"/>
                </a:lnTo>
                <a:lnTo>
                  <a:pt x="19" y="50"/>
                </a:lnTo>
                <a:lnTo>
                  <a:pt x="19" y="45"/>
                </a:lnTo>
                <a:lnTo>
                  <a:pt x="23" y="45"/>
                </a:lnTo>
                <a:lnTo>
                  <a:pt x="23" y="45"/>
                </a:lnTo>
                <a:lnTo>
                  <a:pt x="23" y="45"/>
                </a:lnTo>
                <a:lnTo>
                  <a:pt x="23" y="45"/>
                </a:lnTo>
                <a:lnTo>
                  <a:pt x="23" y="41"/>
                </a:lnTo>
                <a:lnTo>
                  <a:pt x="23" y="41"/>
                </a:lnTo>
                <a:lnTo>
                  <a:pt x="28" y="41"/>
                </a:lnTo>
                <a:lnTo>
                  <a:pt x="28" y="41"/>
                </a:lnTo>
                <a:lnTo>
                  <a:pt x="28" y="41"/>
                </a:lnTo>
                <a:lnTo>
                  <a:pt x="28" y="36"/>
                </a:lnTo>
                <a:lnTo>
                  <a:pt x="28" y="36"/>
                </a:lnTo>
                <a:lnTo>
                  <a:pt x="28" y="36"/>
                </a:lnTo>
                <a:lnTo>
                  <a:pt x="28" y="36"/>
                </a:lnTo>
                <a:lnTo>
                  <a:pt x="23" y="36"/>
                </a:lnTo>
                <a:lnTo>
                  <a:pt x="23" y="36"/>
                </a:lnTo>
                <a:lnTo>
                  <a:pt x="23" y="36"/>
                </a:lnTo>
                <a:lnTo>
                  <a:pt x="19" y="36"/>
                </a:lnTo>
                <a:lnTo>
                  <a:pt x="19" y="32"/>
                </a:lnTo>
                <a:lnTo>
                  <a:pt x="19" y="32"/>
                </a:lnTo>
                <a:lnTo>
                  <a:pt x="23" y="32"/>
                </a:lnTo>
                <a:lnTo>
                  <a:pt x="23" y="32"/>
                </a:lnTo>
                <a:lnTo>
                  <a:pt x="19" y="32"/>
                </a:lnTo>
                <a:lnTo>
                  <a:pt x="19" y="32"/>
                </a:lnTo>
                <a:lnTo>
                  <a:pt x="19" y="27"/>
                </a:lnTo>
                <a:lnTo>
                  <a:pt x="23" y="27"/>
                </a:lnTo>
                <a:lnTo>
                  <a:pt x="23" y="27"/>
                </a:lnTo>
                <a:lnTo>
                  <a:pt x="23" y="27"/>
                </a:lnTo>
                <a:lnTo>
                  <a:pt x="23" y="23"/>
                </a:lnTo>
                <a:lnTo>
                  <a:pt x="28" y="23"/>
                </a:lnTo>
                <a:lnTo>
                  <a:pt x="28" y="23"/>
                </a:lnTo>
                <a:lnTo>
                  <a:pt x="28" y="23"/>
                </a:lnTo>
                <a:lnTo>
                  <a:pt x="28" y="23"/>
                </a:lnTo>
                <a:lnTo>
                  <a:pt x="28" y="23"/>
                </a:lnTo>
                <a:lnTo>
                  <a:pt x="28" y="18"/>
                </a:lnTo>
                <a:lnTo>
                  <a:pt x="28" y="18"/>
                </a:lnTo>
                <a:lnTo>
                  <a:pt x="28" y="18"/>
                </a:lnTo>
                <a:lnTo>
                  <a:pt x="28" y="14"/>
                </a:lnTo>
                <a:lnTo>
                  <a:pt x="28" y="14"/>
                </a:lnTo>
                <a:lnTo>
                  <a:pt x="28" y="9"/>
                </a:lnTo>
                <a:lnTo>
                  <a:pt x="28" y="9"/>
                </a:lnTo>
                <a:lnTo>
                  <a:pt x="28" y="5"/>
                </a:lnTo>
                <a:lnTo>
                  <a:pt x="23" y="5"/>
                </a:lnTo>
                <a:lnTo>
                  <a:pt x="23" y="5"/>
                </a:lnTo>
                <a:lnTo>
                  <a:pt x="23" y="0"/>
                </a:lnTo>
                <a:lnTo>
                  <a:pt x="23" y="0"/>
                </a:lnTo>
                <a:lnTo>
                  <a:pt x="23" y="0"/>
                </a:lnTo>
                <a:lnTo>
                  <a:pt x="23" y="0"/>
                </a:lnTo>
                <a:lnTo>
                  <a:pt x="23" y="0"/>
                </a:lnTo>
                <a:lnTo>
                  <a:pt x="23" y="0"/>
                </a:lnTo>
                <a:lnTo>
                  <a:pt x="28" y="0"/>
                </a:lnTo>
                <a:lnTo>
                  <a:pt x="28" y="0"/>
                </a:lnTo>
                <a:lnTo>
                  <a:pt x="28"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2" name="Freeform 168">
            <a:extLst>
              <a:ext uri="{FF2B5EF4-FFF2-40B4-BE49-F238E27FC236}">
                <a16:creationId xmlns:a16="http://schemas.microsoft.com/office/drawing/2014/main" id="{642CA6A9-6E43-584A-9599-53951F7FA204}"/>
              </a:ext>
            </a:extLst>
          </p:cNvPr>
          <p:cNvSpPr>
            <a:spLocks/>
          </p:cNvSpPr>
          <p:nvPr/>
        </p:nvSpPr>
        <p:spPr bwMode="auto">
          <a:xfrm>
            <a:off x="6677180" y="4050190"/>
            <a:ext cx="228066" cy="263004"/>
          </a:xfrm>
          <a:custGeom>
            <a:avLst/>
            <a:gdLst>
              <a:gd name="T0" fmla="*/ 81 w 95"/>
              <a:gd name="T1" fmla="*/ 9 h 108"/>
              <a:gd name="T2" fmla="*/ 86 w 95"/>
              <a:gd name="T3" fmla="*/ 13 h 108"/>
              <a:gd name="T4" fmla="*/ 86 w 95"/>
              <a:gd name="T5" fmla="*/ 18 h 108"/>
              <a:gd name="T6" fmla="*/ 90 w 95"/>
              <a:gd name="T7" fmla="*/ 27 h 108"/>
              <a:gd name="T8" fmla="*/ 90 w 95"/>
              <a:gd name="T9" fmla="*/ 31 h 108"/>
              <a:gd name="T10" fmla="*/ 95 w 95"/>
              <a:gd name="T11" fmla="*/ 31 h 108"/>
              <a:gd name="T12" fmla="*/ 95 w 95"/>
              <a:gd name="T13" fmla="*/ 40 h 108"/>
              <a:gd name="T14" fmla="*/ 95 w 95"/>
              <a:gd name="T15" fmla="*/ 45 h 108"/>
              <a:gd name="T16" fmla="*/ 95 w 95"/>
              <a:gd name="T17" fmla="*/ 49 h 108"/>
              <a:gd name="T18" fmla="*/ 90 w 95"/>
              <a:gd name="T19" fmla="*/ 54 h 108"/>
              <a:gd name="T20" fmla="*/ 90 w 95"/>
              <a:gd name="T21" fmla="*/ 54 h 108"/>
              <a:gd name="T22" fmla="*/ 90 w 95"/>
              <a:gd name="T23" fmla="*/ 58 h 108"/>
              <a:gd name="T24" fmla="*/ 86 w 95"/>
              <a:gd name="T25" fmla="*/ 63 h 108"/>
              <a:gd name="T26" fmla="*/ 81 w 95"/>
              <a:gd name="T27" fmla="*/ 67 h 108"/>
              <a:gd name="T28" fmla="*/ 77 w 95"/>
              <a:gd name="T29" fmla="*/ 72 h 108"/>
              <a:gd name="T30" fmla="*/ 77 w 95"/>
              <a:gd name="T31" fmla="*/ 85 h 108"/>
              <a:gd name="T32" fmla="*/ 72 w 95"/>
              <a:gd name="T33" fmla="*/ 99 h 108"/>
              <a:gd name="T34" fmla="*/ 63 w 95"/>
              <a:gd name="T35" fmla="*/ 99 h 108"/>
              <a:gd name="T36" fmla="*/ 54 w 95"/>
              <a:gd name="T37" fmla="*/ 99 h 108"/>
              <a:gd name="T38" fmla="*/ 45 w 95"/>
              <a:gd name="T39" fmla="*/ 99 h 108"/>
              <a:gd name="T40" fmla="*/ 36 w 95"/>
              <a:gd name="T41" fmla="*/ 99 h 108"/>
              <a:gd name="T42" fmla="*/ 27 w 95"/>
              <a:gd name="T43" fmla="*/ 99 h 108"/>
              <a:gd name="T44" fmla="*/ 23 w 95"/>
              <a:gd name="T45" fmla="*/ 99 h 108"/>
              <a:gd name="T46" fmla="*/ 18 w 95"/>
              <a:gd name="T47" fmla="*/ 99 h 108"/>
              <a:gd name="T48" fmla="*/ 18 w 95"/>
              <a:gd name="T49" fmla="*/ 99 h 108"/>
              <a:gd name="T50" fmla="*/ 14 w 95"/>
              <a:gd name="T51" fmla="*/ 99 h 108"/>
              <a:gd name="T52" fmla="*/ 14 w 95"/>
              <a:gd name="T53" fmla="*/ 104 h 108"/>
              <a:gd name="T54" fmla="*/ 9 w 95"/>
              <a:gd name="T55" fmla="*/ 108 h 108"/>
              <a:gd name="T56" fmla="*/ 5 w 95"/>
              <a:gd name="T57" fmla="*/ 108 h 108"/>
              <a:gd name="T58" fmla="*/ 0 w 95"/>
              <a:gd name="T59" fmla="*/ 104 h 108"/>
              <a:gd name="T60" fmla="*/ 0 w 95"/>
              <a:gd name="T61" fmla="*/ 99 h 108"/>
              <a:gd name="T62" fmla="*/ 0 w 95"/>
              <a:gd name="T63" fmla="*/ 95 h 108"/>
              <a:gd name="T64" fmla="*/ 0 w 95"/>
              <a:gd name="T65" fmla="*/ 85 h 108"/>
              <a:gd name="T66" fmla="*/ 5 w 95"/>
              <a:gd name="T67" fmla="*/ 76 h 108"/>
              <a:gd name="T68" fmla="*/ 5 w 95"/>
              <a:gd name="T69" fmla="*/ 72 h 108"/>
              <a:gd name="T70" fmla="*/ 9 w 95"/>
              <a:gd name="T71" fmla="*/ 67 h 108"/>
              <a:gd name="T72" fmla="*/ 9 w 95"/>
              <a:gd name="T73" fmla="*/ 63 h 108"/>
              <a:gd name="T74" fmla="*/ 14 w 95"/>
              <a:gd name="T75" fmla="*/ 58 h 108"/>
              <a:gd name="T76" fmla="*/ 23 w 95"/>
              <a:gd name="T77" fmla="*/ 49 h 108"/>
              <a:gd name="T78" fmla="*/ 32 w 95"/>
              <a:gd name="T79" fmla="*/ 40 h 108"/>
              <a:gd name="T80" fmla="*/ 27 w 95"/>
              <a:gd name="T81" fmla="*/ 36 h 108"/>
              <a:gd name="T82" fmla="*/ 27 w 95"/>
              <a:gd name="T83" fmla="*/ 36 h 108"/>
              <a:gd name="T84" fmla="*/ 27 w 95"/>
              <a:gd name="T85" fmla="*/ 36 h 108"/>
              <a:gd name="T86" fmla="*/ 23 w 95"/>
              <a:gd name="T87" fmla="*/ 31 h 108"/>
              <a:gd name="T88" fmla="*/ 23 w 95"/>
              <a:gd name="T89" fmla="*/ 22 h 108"/>
              <a:gd name="T90" fmla="*/ 23 w 95"/>
              <a:gd name="T91" fmla="*/ 22 h 108"/>
              <a:gd name="T92" fmla="*/ 23 w 95"/>
              <a:gd name="T93" fmla="*/ 18 h 108"/>
              <a:gd name="T94" fmla="*/ 23 w 95"/>
              <a:gd name="T95" fmla="*/ 13 h 108"/>
              <a:gd name="T96" fmla="*/ 23 w 95"/>
              <a:gd name="T97" fmla="*/ 9 h 108"/>
              <a:gd name="T98" fmla="*/ 27 w 95"/>
              <a:gd name="T99" fmla="*/ 9 h 108"/>
              <a:gd name="T100" fmla="*/ 36 w 95"/>
              <a:gd name="T101" fmla="*/ 9 h 108"/>
              <a:gd name="T102" fmla="*/ 41 w 95"/>
              <a:gd name="T103" fmla="*/ 9 h 108"/>
              <a:gd name="T104" fmla="*/ 45 w 95"/>
              <a:gd name="T105" fmla="*/ 13 h 108"/>
              <a:gd name="T106" fmla="*/ 45 w 95"/>
              <a:gd name="T107" fmla="*/ 13 h 108"/>
              <a:gd name="T108" fmla="*/ 50 w 95"/>
              <a:gd name="T109" fmla="*/ 9 h 108"/>
              <a:gd name="T110" fmla="*/ 54 w 95"/>
              <a:gd name="T111" fmla="*/ 9 h 108"/>
              <a:gd name="T112" fmla="*/ 63 w 95"/>
              <a:gd name="T113" fmla="*/ 9 h 108"/>
              <a:gd name="T114" fmla="*/ 68 w 95"/>
              <a:gd name="T115" fmla="*/ 9 h 108"/>
              <a:gd name="T116" fmla="*/ 77 w 95"/>
              <a:gd name="T117" fmla="*/ 0 h 108"/>
              <a:gd name="T118" fmla="*/ 81 w 95"/>
              <a:gd name="T119" fmla="*/ 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108">
                <a:moveTo>
                  <a:pt x="81" y="9"/>
                </a:moveTo>
                <a:lnTo>
                  <a:pt x="81" y="9"/>
                </a:lnTo>
                <a:lnTo>
                  <a:pt x="81" y="9"/>
                </a:lnTo>
                <a:lnTo>
                  <a:pt x="86" y="9"/>
                </a:lnTo>
                <a:lnTo>
                  <a:pt x="86" y="9"/>
                </a:lnTo>
                <a:lnTo>
                  <a:pt x="86" y="13"/>
                </a:lnTo>
                <a:lnTo>
                  <a:pt x="86" y="13"/>
                </a:lnTo>
                <a:lnTo>
                  <a:pt x="86" y="18"/>
                </a:lnTo>
                <a:lnTo>
                  <a:pt x="86" y="18"/>
                </a:lnTo>
                <a:lnTo>
                  <a:pt x="86" y="22"/>
                </a:lnTo>
                <a:lnTo>
                  <a:pt x="90" y="22"/>
                </a:lnTo>
                <a:lnTo>
                  <a:pt x="90" y="27"/>
                </a:lnTo>
                <a:lnTo>
                  <a:pt x="90" y="27"/>
                </a:lnTo>
                <a:lnTo>
                  <a:pt x="90" y="27"/>
                </a:lnTo>
                <a:lnTo>
                  <a:pt x="90" y="31"/>
                </a:lnTo>
                <a:lnTo>
                  <a:pt x="95" y="31"/>
                </a:lnTo>
                <a:lnTo>
                  <a:pt x="95" y="31"/>
                </a:lnTo>
                <a:lnTo>
                  <a:pt x="95" y="31"/>
                </a:lnTo>
                <a:lnTo>
                  <a:pt x="95" y="31"/>
                </a:lnTo>
                <a:lnTo>
                  <a:pt x="95" y="36"/>
                </a:lnTo>
                <a:lnTo>
                  <a:pt x="95" y="40"/>
                </a:lnTo>
                <a:lnTo>
                  <a:pt x="95" y="45"/>
                </a:lnTo>
                <a:lnTo>
                  <a:pt x="95" y="45"/>
                </a:lnTo>
                <a:lnTo>
                  <a:pt x="95" y="45"/>
                </a:lnTo>
                <a:lnTo>
                  <a:pt x="95" y="49"/>
                </a:lnTo>
                <a:lnTo>
                  <a:pt x="95" y="49"/>
                </a:lnTo>
                <a:lnTo>
                  <a:pt x="95" y="49"/>
                </a:lnTo>
                <a:lnTo>
                  <a:pt x="95" y="49"/>
                </a:lnTo>
                <a:lnTo>
                  <a:pt x="90" y="54"/>
                </a:lnTo>
                <a:lnTo>
                  <a:pt x="90" y="54"/>
                </a:lnTo>
                <a:lnTo>
                  <a:pt x="90" y="54"/>
                </a:lnTo>
                <a:lnTo>
                  <a:pt x="90" y="54"/>
                </a:lnTo>
                <a:lnTo>
                  <a:pt x="90" y="54"/>
                </a:lnTo>
                <a:lnTo>
                  <a:pt x="90" y="54"/>
                </a:lnTo>
                <a:lnTo>
                  <a:pt x="90" y="58"/>
                </a:lnTo>
                <a:lnTo>
                  <a:pt x="90" y="58"/>
                </a:lnTo>
                <a:lnTo>
                  <a:pt x="86" y="58"/>
                </a:lnTo>
                <a:lnTo>
                  <a:pt x="86" y="58"/>
                </a:lnTo>
                <a:lnTo>
                  <a:pt x="86" y="63"/>
                </a:lnTo>
                <a:lnTo>
                  <a:pt x="81" y="63"/>
                </a:lnTo>
                <a:lnTo>
                  <a:pt x="81" y="67"/>
                </a:lnTo>
                <a:lnTo>
                  <a:pt x="81" y="67"/>
                </a:lnTo>
                <a:lnTo>
                  <a:pt x="81" y="67"/>
                </a:lnTo>
                <a:lnTo>
                  <a:pt x="81" y="72"/>
                </a:lnTo>
                <a:lnTo>
                  <a:pt x="77" y="72"/>
                </a:lnTo>
                <a:lnTo>
                  <a:pt x="77" y="76"/>
                </a:lnTo>
                <a:lnTo>
                  <a:pt x="77" y="81"/>
                </a:lnTo>
                <a:lnTo>
                  <a:pt x="77" y="85"/>
                </a:lnTo>
                <a:lnTo>
                  <a:pt x="77" y="95"/>
                </a:lnTo>
                <a:lnTo>
                  <a:pt x="77" y="99"/>
                </a:lnTo>
                <a:lnTo>
                  <a:pt x="72" y="99"/>
                </a:lnTo>
                <a:lnTo>
                  <a:pt x="72" y="99"/>
                </a:lnTo>
                <a:lnTo>
                  <a:pt x="68" y="99"/>
                </a:lnTo>
                <a:lnTo>
                  <a:pt x="63" y="99"/>
                </a:lnTo>
                <a:lnTo>
                  <a:pt x="63" y="99"/>
                </a:lnTo>
                <a:lnTo>
                  <a:pt x="59" y="99"/>
                </a:lnTo>
                <a:lnTo>
                  <a:pt x="54" y="99"/>
                </a:lnTo>
                <a:lnTo>
                  <a:pt x="54" y="99"/>
                </a:lnTo>
                <a:lnTo>
                  <a:pt x="50" y="99"/>
                </a:lnTo>
                <a:lnTo>
                  <a:pt x="45" y="99"/>
                </a:lnTo>
                <a:lnTo>
                  <a:pt x="45" y="99"/>
                </a:lnTo>
                <a:lnTo>
                  <a:pt x="41" y="99"/>
                </a:lnTo>
                <a:lnTo>
                  <a:pt x="36" y="99"/>
                </a:lnTo>
                <a:lnTo>
                  <a:pt x="36" y="99"/>
                </a:lnTo>
                <a:lnTo>
                  <a:pt x="32" y="99"/>
                </a:lnTo>
                <a:lnTo>
                  <a:pt x="27" y="99"/>
                </a:lnTo>
                <a:lnTo>
                  <a:pt x="23" y="99"/>
                </a:lnTo>
                <a:lnTo>
                  <a:pt x="23" y="99"/>
                </a:lnTo>
                <a:lnTo>
                  <a:pt x="23" y="99"/>
                </a:lnTo>
                <a:lnTo>
                  <a:pt x="23" y="99"/>
                </a:lnTo>
                <a:lnTo>
                  <a:pt x="23" y="99"/>
                </a:lnTo>
                <a:lnTo>
                  <a:pt x="18" y="99"/>
                </a:lnTo>
                <a:lnTo>
                  <a:pt x="18" y="99"/>
                </a:lnTo>
                <a:lnTo>
                  <a:pt x="18" y="99"/>
                </a:lnTo>
                <a:lnTo>
                  <a:pt x="18" y="99"/>
                </a:lnTo>
                <a:lnTo>
                  <a:pt x="18" y="99"/>
                </a:lnTo>
                <a:lnTo>
                  <a:pt x="14" y="99"/>
                </a:lnTo>
                <a:lnTo>
                  <a:pt x="14" y="99"/>
                </a:lnTo>
                <a:lnTo>
                  <a:pt x="14" y="99"/>
                </a:lnTo>
                <a:lnTo>
                  <a:pt x="14" y="99"/>
                </a:lnTo>
                <a:lnTo>
                  <a:pt x="14" y="104"/>
                </a:lnTo>
                <a:lnTo>
                  <a:pt x="9" y="104"/>
                </a:lnTo>
                <a:lnTo>
                  <a:pt x="9" y="104"/>
                </a:lnTo>
                <a:lnTo>
                  <a:pt x="9" y="108"/>
                </a:lnTo>
                <a:lnTo>
                  <a:pt x="9" y="108"/>
                </a:lnTo>
                <a:lnTo>
                  <a:pt x="5" y="108"/>
                </a:lnTo>
                <a:lnTo>
                  <a:pt x="5" y="108"/>
                </a:lnTo>
                <a:lnTo>
                  <a:pt x="5" y="104"/>
                </a:lnTo>
                <a:lnTo>
                  <a:pt x="5" y="104"/>
                </a:lnTo>
                <a:lnTo>
                  <a:pt x="0" y="104"/>
                </a:lnTo>
                <a:lnTo>
                  <a:pt x="0" y="104"/>
                </a:lnTo>
                <a:lnTo>
                  <a:pt x="0" y="104"/>
                </a:lnTo>
                <a:lnTo>
                  <a:pt x="0" y="99"/>
                </a:lnTo>
                <a:lnTo>
                  <a:pt x="0" y="99"/>
                </a:lnTo>
                <a:lnTo>
                  <a:pt x="0" y="95"/>
                </a:lnTo>
                <a:lnTo>
                  <a:pt x="0" y="95"/>
                </a:lnTo>
                <a:lnTo>
                  <a:pt x="0" y="90"/>
                </a:lnTo>
                <a:lnTo>
                  <a:pt x="0" y="90"/>
                </a:lnTo>
                <a:lnTo>
                  <a:pt x="0" y="85"/>
                </a:lnTo>
                <a:lnTo>
                  <a:pt x="5" y="81"/>
                </a:lnTo>
                <a:lnTo>
                  <a:pt x="5" y="81"/>
                </a:lnTo>
                <a:lnTo>
                  <a:pt x="5" y="76"/>
                </a:lnTo>
                <a:lnTo>
                  <a:pt x="5" y="76"/>
                </a:lnTo>
                <a:lnTo>
                  <a:pt x="5" y="76"/>
                </a:lnTo>
                <a:lnTo>
                  <a:pt x="5" y="72"/>
                </a:lnTo>
                <a:lnTo>
                  <a:pt x="5" y="72"/>
                </a:lnTo>
                <a:lnTo>
                  <a:pt x="9" y="67"/>
                </a:lnTo>
                <a:lnTo>
                  <a:pt x="9" y="67"/>
                </a:lnTo>
                <a:lnTo>
                  <a:pt x="9" y="63"/>
                </a:lnTo>
                <a:lnTo>
                  <a:pt x="9" y="63"/>
                </a:lnTo>
                <a:lnTo>
                  <a:pt x="9" y="63"/>
                </a:lnTo>
                <a:lnTo>
                  <a:pt x="14" y="58"/>
                </a:lnTo>
                <a:lnTo>
                  <a:pt x="14" y="58"/>
                </a:lnTo>
                <a:lnTo>
                  <a:pt x="14" y="58"/>
                </a:lnTo>
                <a:lnTo>
                  <a:pt x="18" y="54"/>
                </a:lnTo>
                <a:lnTo>
                  <a:pt x="18" y="54"/>
                </a:lnTo>
                <a:lnTo>
                  <a:pt x="23" y="49"/>
                </a:lnTo>
                <a:lnTo>
                  <a:pt x="27" y="45"/>
                </a:lnTo>
                <a:lnTo>
                  <a:pt x="32" y="40"/>
                </a:lnTo>
                <a:lnTo>
                  <a:pt x="32" y="40"/>
                </a:lnTo>
                <a:lnTo>
                  <a:pt x="32" y="40"/>
                </a:lnTo>
                <a:lnTo>
                  <a:pt x="32" y="36"/>
                </a:lnTo>
                <a:lnTo>
                  <a:pt x="27" y="36"/>
                </a:lnTo>
                <a:lnTo>
                  <a:pt x="27" y="36"/>
                </a:lnTo>
                <a:lnTo>
                  <a:pt x="27" y="36"/>
                </a:lnTo>
                <a:lnTo>
                  <a:pt x="27" y="36"/>
                </a:lnTo>
                <a:lnTo>
                  <a:pt x="27" y="36"/>
                </a:lnTo>
                <a:lnTo>
                  <a:pt x="27" y="36"/>
                </a:lnTo>
                <a:lnTo>
                  <a:pt x="27" y="36"/>
                </a:lnTo>
                <a:lnTo>
                  <a:pt x="23" y="36"/>
                </a:lnTo>
                <a:lnTo>
                  <a:pt x="23" y="31"/>
                </a:lnTo>
                <a:lnTo>
                  <a:pt x="23" y="31"/>
                </a:lnTo>
                <a:lnTo>
                  <a:pt x="23" y="27"/>
                </a:lnTo>
                <a:lnTo>
                  <a:pt x="23" y="27"/>
                </a:lnTo>
                <a:lnTo>
                  <a:pt x="23" y="22"/>
                </a:lnTo>
                <a:lnTo>
                  <a:pt x="23" y="22"/>
                </a:lnTo>
                <a:lnTo>
                  <a:pt x="23" y="22"/>
                </a:lnTo>
                <a:lnTo>
                  <a:pt x="23" y="22"/>
                </a:lnTo>
                <a:lnTo>
                  <a:pt x="23" y="22"/>
                </a:lnTo>
                <a:lnTo>
                  <a:pt x="23" y="18"/>
                </a:lnTo>
                <a:lnTo>
                  <a:pt x="23" y="18"/>
                </a:lnTo>
                <a:lnTo>
                  <a:pt x="23" y="18"/>
                </a:lnTo>
                <a:lnTo>
                  <a:pt x="23" y="13"/>
                </a:lnTo>
                <a:lnTo>
                  <a:pt x="23" y="13"/>
                </a:lnTo>
                <a:lnTo>
                  <a:pt x="23" y="13"/>
                </a:lnTo>
                <a:lnTo>
                  <a:pt x="23" y="13"/>
                </a:lnTo>
                <a:lnTo>
                  <a:pt x="23" y="9"/>
                </a:lnTo>
                <a:lnTo>
                  <a:pt x="27" y="9"/>
                </a:lnTo>
                <a:lnTo>
                  <a:pt x="27" y="9"/>
                </a:lnTo>
                <a:lnTo>
                  <a:pt x="27" y="9"/>
                </a:lnTo>
                <a:lnTo>
                  <a:pt x="32" y="9"/>
                </a:lnTo>
                <a:lnTo>
                  <a:pt x="32" y="9"/>
                </a:lnTo>
                <a:lnTo>
                  <a:pt x="36" y="9"/>
                </a:lnTo>
                <a:lnTo>
                  <a:pt x="36" y="9"/>
                </a:lnTo>
                <a:lnTo>
                  <a:pt x="41" y="9"/>
                </a:lnTo>
                <a:lnTo>
                  <a:pt x="41" y="9"/>
                </a:lnTo>
                <a:lnTo>
                  <a:pt x="41" y="9"/>
                </a:lnTo>
                <a:lnTo>
                  <a:pt x="41" y="13"/>
                </a:lnTo>
                <a:lnTo>
                  <a:pt x="45" y="13"/>
                </a:lnTo>
                <a:lnTo>
                  <a:pt x="45" y="13"/>
                </a:lnTo>
                <a:lnTo>
                  <a:pt x="45" y="13"/>
                </a:lnTo>
                <a:lnTo>
                  <a:pt x="45" y="13"/>
                </a:lnTo>
                <a:lnTo>
                  <a:pt x="45" y="13"/>
                </a:lnTo>
                <a:lnTo>
                  <a:pt x="45" y="9"/>
                </a:lnTo>
                <a:lnTo>
                  <a:pt x="50" y="9"/>
                </a:lnTo>
                <a:lnTo>
                  <a:pt x="54" y="9"/>
                </a:lnTo>
                <a:lnTo>
                  <a:pt x="54" y="9"/>
                </a:lnTo>
                <a:lnTo>
                  <a:pt x="54" y="9"/>
                </a:lnTo>
                <a:lnTo>
                  <a:pt x="59" y="9"/>
                </a:lnTo>
                <a:lnTo>
                  <a:pt x="59" y="4"/>
                </a:lnTo>
                <a:lnTo>
                  <a:pt x="63" y="9"/>
                </a:lnTo>
                <a:lnTo>
                  <a:pt x="68" y="9"/>
                </a:lnTo>
                <a:lnTo>
                  <a:pt x="68" y="9"/>
                </a:lnTo>
                <a:lnTo>
                  <a:pt x="68" y="9"/>
                </a:lnTo>
                <a:lnTo>
                  <a:pt x="72" y="9"/>
                </a:lnTo>
                <a:lnTo>
                  <a:pt x="72" y="4"/>
                </a:lnTo>
                <a:lnTo>
                  <a:pt x="77" y="0"/>
                </a:lnTo>
                <a:lnTo>
                  <a:pt x="81" y="4"/>
                </a:lnTo>
                <a:lnTo>
                  <a:pt x="81" y="4"/>
                </a:lnTo>
                <a:lnTo>
                  <a:pt x="81" y="9"/>
                </a:lnTo>
                <a:lnTo>
                  <a:pt x="81"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3" name="Freeform 169">
            <a:extLst>
              <a:ext uri="{FF2B5EF4-FFF2-40B4-BE49-F238E27FC236}">
                <a16:creationId xmlns:a16="http://schemas.microsoft.com/office/drawing/2014/main" id="{E7820C44-7467-5C4B-AEA5-2214CD421D7A}"/>
              </a:ext>
            </a:extLst>
          </p:cNvPr>
          <p:cNvSpPr>
            <a:spLocks/>
          </p:cNvSpPr>
          <p:nvPr/>
        </p:nvSpPr>
        <p:spPr bwMode="auto">
          <a:xfrm>
            <a:off x="6285870" y="1836574"/>
            <a:ext cx="640983" cy="375024"/>
          </a:xfrm>
          <a:custGeom>
            <a:avLst/>
            <a:gdLst>
              <a:gd name="T0" fmla="*/ 172 w 267"/>
              <a:gd name="T1" fmla="*/ 13 h 154"/>
              <a:gd name="T2" fmla="*/ 172 w 267"/>
              <a:gd name="T3" fmla="*/ 22 h 154"/>
              <a:gd name="T4" fmla="*/ 186 w 267"/>
              <a:gd name="T5" fmla="*/ 22 h 154"/>
              <a:gd name="T6" fmla="*/ 190 w 267"/>
              <a:gd name="T7" fmla="*/ 31 h 154"/>
              <a:gd name="T8" fmla="*/ 199 w 267"/>
              <a:gd name="T9" fmla="*/ 36 h 154"/>
              <a:gd name="T10" fmla="*/ 213 w 267"/>
              <a:gd name="T11" fmla="*/ 41 h 154"/>
              <a:gd name="T12" fmla="*/ 231 w 267"/>
              <a:gd name="T13" fmla="*/ 45 h 154"/>
              <a:gd name="T14" fmla="*/ 244 w 267"/>
              <a:gd name="T15" fmla="*/ 50 h 154"/>
              <a:gd name="T16" fmla="*/ 258 w 267"/>
              <a:gd name="T17" fmla="*/ 54 h 154"/>
              <a:gd name="T18" fmla="*/ 262 w 267"/>
              <a:gd name="T19" fmla="*/ 59 h 154"/>
              <a:gd name="T20" fmla="*/ 262 w 267"/>
              <a:gd name="T21" fmla="*/ 68 h 154"/>
              <a:gd name="T22" fmla="*/ 262 w 267"/>
              <a:gd name="T23" fmla="*/ 77 h 154"/>
              <a:gd name="T24" fmla="*/ 258 w 267"/>
              <a:gd name="T25" fmla="*/ 86 h 154"/>
              <a:gd name="T26" fmla="*/ 244 w 267"/>
              <a:gd name="T27" fmla="*/ 95 h 154"/>
              <a:gd name="T28" fmla="*/ 244 w 267"/>
              <a:gd name="T29" fmla="*/ 99 h 154"/>
              <a:gd name="T30" fmla="*/ 222 w 267"/>
              <a:gd name="T31" fmla="*/ 108 h 154"/>
              <a:gd name="T32" fmla="*/ 199 w 267"/>
              <a:gd name="T33" fmla="*/ 117 h 154"/>
              <a:gd name="T34" fmla="*/ 199 w 267"/>
              <a:gd name="T35" fmla="*/ 122 h 154"/>
              <a:gd name="T36" fmla="*/ 217 w 267"/>
              <a:gd name="T37" fmla="*/ 131 h 154"/>
              <a:gd name="T38" fmla="*/ 213 w 267"/>
              <a:gd name="T39" fmla="*/ 140 h 154"/>
              <a:gd name="T40" fmla="*/ 190 w 267"/>
              <a:gd name="T41" fmla="*/ 149 h 154"/>
              <a:gd name="T42" fmla="*/ 177 w 267"/>
              <a:gd name="T43" fmla="*/ 135 h 154"/>
              <a:gd name="T44" fmla="*/ 177 w 267"/>
              <a:gd name="T45" fmla="*/ 126 h 154"/>
              <a:gd name="T46" fmla="*/ 158 w 267"/>
              <a:gd name="T47" fmla="*/ 117 h 154"/>
              <a:gd name="T48" fmla="*/ 149 w 267"/>
              <a:gd name="T49" fmla="*/ 113 h 154"/>
              <a:gd name="T50" fmla="*/ 154 w 267"/>
              <a:gd name="T51" fmla="*/ 108 h 154"/>
              <a:gd name="T52" fmla="*/ 149 w 267"/>
              <a:gd name="T53" fmla="*/ 104 h 154"/>
              <a:gd name="T54" fmla="*/ 136 w 267"/>
              <a:gd name="T55" fmla="*/ 113 h 154"/>
              <a:gd name="T56" fmla="*/ 122 w 267"/>
              <a:gd name="T57" fmla="*/ 126 h 154"/>
              <a:gd name="T58" fmla="*/ 113 w 267"/>
              <a:gd name="T59" fmla="*/ 135 h 154"/>
              <a:gd name="T60" fmla="*/ 100 w 267"/>
              <a:gd name="T61" fmla="*/ 135 h 154"/>
              <a:gd name="T62" fmla="*/ 104 w 267"/>
              <a:gd name="T63" fmla="*/ 126 h 154"/>
              <a:gd name="T64" fmla="*/ 109 w 267"/>
              <a:gd name="T65" fmla="*/ 113 h 154"/>
              <a:gd name="T66" fmla="*/ 113 w 267"/>
              <a:gd name="T67" fmla="*/ 113 h 154"/>
              <a:gd name="T68" fmla="*/ 122 w 267"/>
              <a:gd name="T69" fmla="*/ 113 h 154"/>
              <a:gd name="T70" fmla="*/ 113 w 267"/>
              <a:gd name="T71" fmla="*/ 104 h 154"/>
              <a:gd name="T72" fmla="*/ 109 w 267"/>
              <a:gd name="T73" fmla="*/ 95 h 154"/>
              <a:gd name="T74" fmla="*/ 104 w 267"/>
              <a:gd name="T75" fmla="*/ 86 h 154"/>
              <a:gd name="T76" fmla="*/ 95 w 267"/>
              <a:gd name="T77" fmla="*/ 81 h 154"/>
              <a:gd name="T78" fmla="*/ 82 w 267"/>
              <a:gd name="T79" fmla="*/ 77 h 154"/>
              <a:gd name="T80" fmla="*/ 68 w 267"/>
              <a:gd name="T81" fmla="*/ 81 h 154"/>
              <a:gd name="T82" fmla="*/ 46 w 267"/>
              <a:gd name="T83" fmla="*/ 90 h 154"/>
              <a:gd name="T84" fmla="*/ 27 w 267"/>
              <a:gd name="T85" fmla="*/ 86 h 154"/>
              <a:gd name="T86" fmla="*/ 14 w 267"/>
              <a:gd name="T87" fmla="*/ 86 h 154"/>
              <a:gd name="T88" fmla="*/ 9 w 267"/>
              <a:gd name="T89" fmla="*/ 81 h 154"/>
              <a:gd name="T90" fmla="*/ 0 w 267"/>
              <a:gd name="T91" fmla="*/ 77 h 154"/>
              <a:gd name="T92" fmla="*/ 9 w 267"/>
              <a:gd name="T93" fmla="*/ 68 h 154"/>
              <a:gd name="T94" fmla="*/ 9 w 267"/>
              <a:gd name="T95" fmla="*/ 54 h 154"/>
              <a:gd name="T96" fmla="*/ 27 w 267"/>
              <a:gd name="T97" fmla="*/ 36 h 154"/>
              <a:gd name="T98" fmla="*/ 23 w 267"/>
              <a:gd name="T99" fmla="*/ 31 h 154"/>
              <a:gd name="T100" fmla="*/ 18 w 267"/>
              <a:gd name="T101" fmla="*/ 18 h 154"/>
              <a:gd name="T102" fmla="*/ 32 w 267"/>
              <a:gd name="T103" fmla="*/ 13 h 154"/>
              <a:gd name="T104" fmla="*/ 59 w 267"/>
              <a:gd name="T105" fmla="*/ 13 h 154"/>
              <a:gd name="T106" fmla="*/ 77 w 267"/>
              <a:gd name="T107" fmla="*/ 18 h 154"/>
              <a:gd name="T108" fmla="*/ 86 w 267"/>
              <a:gd name="T109" fmla="*/ 18 h 154"/>
              <a:gd name="T110" fmla="*/ 95 w 267"/>
              <a:gd name="T111" fmla="*/ 18 h 154"/>
              <a:gd name="T112" fmla="*/ 109 w 267"/>
              <a:gd name="T113" fmla="*/ 18 h 154"/>
              <a:gd name="T114" fmla="*/ 118 w 267"/>
              <a:gd name="T115" fmla="*/ 18 h 154"/>
              <a:gd name="T116" fmla="*/ 127 w 267"/>
              <a:gd name="T117" fmla="*/ 9 h 154"/>
              <a:gd name="T118" fmla="*/ 140 w 267"/>
              <a:gd name="T119"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7" h="154">
                <a:moveTo>
                  <a:pt x="158" y="4"/>
                </a:moveTo>
                <a:lnTo>
                  <a:pt x="158" y="4"/>
                </a:lnTo>
                <a:lnTo>
                  <a:pt x="158" y="4"/>
                </a:lnTo>
                <a:lnTo>
                  <a:pt x="163" y="0"/>
                </a:lnTo>
                <a:lnTo>
                  <a:pt x="163" y="4"/>
                </a:lnTo>
                <a:lnTo>
                  <a:pt x="163" y="4"/>
                </a:lnTo>
                <a:lnTo>
                  <a:pt x="168" y="4"/>
                </a:lnTo>
                <a:lnTo>
                  <a:pt x="168" y="9"/>
                </a:lnTo>
                <a:lnTo>
                  <a:pt x="172" y="13"/>
                </a:lnTo>
                <a:lnTo>
                  <a:pt x="172" y="13"/>
                </a:lnTo>
                <a:lnTo>
                  <a:pt x="172" y="13"/>
                </a:lnTo>
                <a:lnTo>
                  <a:pt x="172" y="13"/>
                </a:lnTo>
                <a:lnTo>
                  <a:pt x="168" y="13"/>
                </a:lnTo>
                <a:lnTo>
                  <a:pt x="168" y="13"/>
                </a:lnTo>
                <a:lnTo>
                  <a:pt x="168" y="18"/>
                </a:lnTo>
                <a:lnTo>
                  <a:pt x="172" y="18"/>
                </a:lnTo>
                <a:lnTo>
                  <a:pt x="172" y="18"/>
                </a:lnTo>
                <a:lnTo>
                  <a:pt x="172" y="18"/>
                </a:lnTo>
                <a:lnTo>
                  <a:pt x="172" y="22"/>
                </a:lnTo>
                <a:lnTo>
                  <a:pt x="172" y="22"/>
                </a:lnTo>
                <a:lnTo>
                  <a:pt x="172" y="22"/>
                </a:lnTo>
                <a:lnTo>
                  <a:pt x="172" y="22"/>
                </a:lnTo>
                <a:lnTo>
                  <a:pt x="172" y="22"/>
                </a:lnTo>
                <a:lnTo>
                  <a:pt x="172" y="22"/>
                </a:lnTo>
                <a:lnTo>
                  <a:pt x="177" y="22"/>
                </a:lnTo>
                <a:lnTo>
                  <a:pt x="177" y="22"/>
                </a:lnTo>
                <a:lnTo>
                  <a:pt x="181" y="22"/>
                </a:lnTo>
                <a:lnTo>
                  <a:pt x="181" y="22"/>
                </a:lnTo>
                <a:lnTo>
                  <a:pt x="181" y="22"/>
                </a:lnTo>
                <a:lnTo>
                  <a:pt x="181" y="22"/>
                </a:lnTo>
                <a:lnTo>
                  <a:pt x="186" y="22"/>
                </a:lnTo>
                <a:lnTo>
                  <a:pt x="186" y="22"/>
                </a:lnTo>
                <a:lnTo>
                  <a:pt x="186" y="22"/>
                </a:lnTo>
                <a:lnTo>
                  <a:pt x="186" y="27"/>
                </a:lnTo>
                <a:lnTo>
                  <a:pt x="186" y="27"/>
                </a:lnTo>
                <a:lnTo>
                  <a:pt x="186" y="27"/>
                </a:lnTo>
                <a:lnTo>
                  <a:pt x="190" y="27"/>
                </a:lnTo>
                <a:lnTo>
                  <a:pt x="190" y="27"/>
                </a:lnTo>
                <a:lnTo>
                  <a:pt x="190" y="27"/>
                </a:lnTo>
                <a:lnTo>
                  <a:pt x="190" y="27"/>
                </a:lnTo>
                <a:lnTo>
                  <a:pt x="190" y="27"/>
                </a:lnTo>
                <a:lnTo>
                  <a:pt x="190" y="31"/>
                </a:lnTo>
                <a:lnTo>
                  <a:pt x="190" y="31"/>
                </a:lnTo>
                <a:lnTo>
                  <a:pt x="190" y="31"/>
                </a:lnTo>
                <a:lnTo>
                  <a:pt x="190" y="31"/>
                </a:lnTo>
                <a:lnTo>
                  <a:pt x="190" y="31"/>
                </a:lnTo>
                <a:lnTo>
                  <a:pt x="190" y="36"/>
                </a:lnTo>
                <a:lnTo>
                  <a:pt x="190" y="36"/>
                </a:lnTo>
                <a:lnTo>
                  <a:pt x="195" y="36"/>
                </a:lnTo>
                <a:lnTo>
                  <a:pt x="195" y="36"/>
                </a:lnTo>
                <a:lnTo>
                  <a:pt x="195" y="41"/>
                </a:lnTo>
                <a:lnTo>
                  <a:pt x="195" y="41"/>
                </a:lnTo>
                <a:lnTo>
                  <a:pt x="199" y="36"/>
                </a:lnTo>
                <a:lnTo>
                  <a:pt x="199" y="36"/>
                </a:lnTo>
                <a:lnTo>
                  <a:pt x="199" y="36"/>
                </a:lnTo>
                <a:lnTo>
                  <a:pt x="204" y="36"/>
                </a:lnTo>
                <a:lnTo>
                  <a:pt x="204" y="41"/>
                </a:lnTo>
                <a:lnTo>
                  <a:pt x="204" y="41"/>
                </a:lnTo>
                <a:lnTo>
                  <a:pt x="204" y="41"/>
                </a:lnTo>
                <a:lnTo>
                  <a:pt x="204" y="41"/>
                </a:lnTo>
                <a:lnTo>
                  <a:pt x="208" y="41"/>
                </a:lnTo>
                <a:lnTo>
                  <a:pt x="208" y="41"/>
                </a:lnTo>
                <a:lnTo>
                  <a:pt x="208" y="41"/>
                </a:lnTo>
                <a:lnTo>
                  <a:pt x="213" y="41"/>
                </a:lnTo>
                <a:lnTo>
                  <a:pt x="213" y="41"/>
                </a:lnTo>
                <a:lnTo>
                  <a:pt x="213" y="41"/>
                </a:lnTo>
                <a:lnTo>
                  <a:pt x="217" y="41"/>
                </a:lnTo>
                <a:lnTo>
                  <a:pt x="217" y="41"/>
                </a:lnTo>
                <a:lnTo>
                  <a:pt x="217" y="36"/>
                </a:lnTo>
                <a:lnTo>
                  <a:pt x="222" y="36"/>
                </a:lnTo>
                <a:lnTo>
                  <a:pt x="222" y="36"/>
                </a:lnTo>
                <a:lnTo>
                  <a:pt x="222" y="41"/>
                </a:lnTo>
                <a:lnTo>
                  <a:pt x="222" y="41"/>
                </a:lnTo>
                <a:lnTo>
                  <a:pt x="222" y="41"/>
                </a:lnTo>
                <a:lnTo>
                  <a:pt x="226" y="45"/>
                </a:lnTo>
                <a:lnTo>
                  <a:pt x="231" y="45"/>
                </a:lnTo>
                <a:lnTo>
                  <a:pt x="231" y="45"/>
                </a:lnTo>
                <a:lnTo>
                  <a:pt x="231" y="45"/>
                </a:lnTo>
                <a:lnTo>
                  <a:pt x="231" y="45"/>
                </a:lnTo>
                <a:lnTo>
                  <a:pt x="231" y="45"/>
                </a:lnTo>
                <a:lnTo>
                  <a:pt x="231" y="45"/>
                </a:lnTo>
                <a:lnTo>
                  <a:pt x="235" y="45"/>
                </a:lnTo>
                <a:lnTo>
                  <a:pt x="235" y="45"/>
                </a:lnTo>
                <a:lnTo>
                  <a:pt x="235" y="45"/>
                </a:lnTo>
                <a:lnTo>
                  <a:pt x="240" y="45"/>
                </a:lnTo>
                <a:lnTo>
                  <a:pt x="240" y="45"/>
                </a:lnTo>
                <a:lnTo>
                  <a:pt x="244" y="45"/>
                </a:lnTo>
                <a:lnTo>
                  <a:pt x="244" y="50"/>
                </a:lnTo>
                <a:lnTo>
                  <a:pt x="244" y="50"/>
                </a:lnTo>
                <a:lnTo>
                  <a:pt x="249" y="50"/>
                </a:lnTo>
                <a:lnTo>
                  <a:pt x="249" y="50"/>
                </a:lnTo>
                <a:lnTo>
                  <a:pt x="249" y="50"/>
                </a:lnTo>
                <a:lnTo>
                  <a:pt x="249" y="50"/>
                </a:lnTo>
                <a:lnTo>
                  <a:pt x="249" y="50"/>
                </a:lnTo>
                <a:lnTo>
                  <a:pt x="253" y="50"/>
                </a:lnTo>
                <a:lnTo>
                  <a:pt x="253" y="50"/>
                </a:lnTo>
                <a:lnTo>
                  <a:pt x="253" y="50"/>
                </a:lnTo>
                <a:lnTo>
                  <a:pt x="258" y="54"/>
                </a:lnTo>
                <a:lnTo>
                  <a:pt x="258" y="54"/>
                </a:lnTo>
                <a:lnTo>
                  <a:pt x="262" y="54"/>
                </a:lnTo>
                <a:lnTo>
                  <a:pt x="262" y="54"/>
                </a:lnTo>
                <a:lnTo>
                  <a:pt x="262" y="54"/>
                </a:lnTo>
                <a:lnTo>
                  <a:pt x="262" y="54"/>
                </a:lnTo>
                <a:lnTo>
                  <a:pt x="262" y="54"/>
                </a:lnTo>
                <a:lnTo>
                  <a:pt x="262" y="54"/>
                </a:lnTo>
                <a:lnTo>
                  <a:pt x="262" y="54"/>
                </a:lnTo>
                <a:lnTo>
                  <a:pt x="262" y="59"/>
                </a:lnTo>
                <a:lnTo>
                  <a:pt x="262" y="59"/>
                </a:lnTo>
                <a:lnTo>
                  <a:pt x="262" y="59"/>
                </a:lnTo>
                <a:lnTo>
                  <a:pt x="262" y="59"/>
                </a:lnTo>
                <a:lnTo>
                  <a:pt x="262" y="63"/>
                </a:lnTo>
                <a:lnTo>
                  <a:pt x="258" y="63"/>
                </a:lnTo>
                <a:lnTo>
                  <a:pt x="258" y="63"/>
                </a:lnTo>
                <a:lnTo>
                  <a:pt x="258" y="63"/>
                </a:lnTo>
                <a:lnTo>
                  <a:pt x="258" y="63"/>
                </a:lnTo>
                <a:lnTo>
                  <a:pt x="262" y="68"/>
                </a:lnTo>
                <a:lnTo>
                  <a:pt x="262" y="68"/>
                </a:lnTo>
                <a:lnTo>
                  <a:pt x="262" y="68"/>
                </a:lnTo>
                <a:lnTo>
                  <a:pt x="262" y="68"/>
                </a:lnTo>
                <a:lnTo>
                  <a:pt x="262" y="68"/>
                </a:lnTo>
                <a:lnTo>
                  <a:pt x="262" y="68"/>
                </a:lnTo>
                <a:lnTo>
                  <a:pt x="262" y="68"/>
                </a:lnTo>
                <a:lnTo>
                  <a:pt x="258" y="68"/>
                </a:lnTo>
                <a:lnTo>
                  <a:pt x="258" y="68"/>
                </a:lnTo>
                <a:lnTo>
                  <a:pt x="258" y="72"/>
                </a:lnTo>
                <a:lnTo>
                  <a:pt x="262" y="72"/>
                </a:lnTo>
                <a:lnTo>
                  <a:pt x="262" y="72"/>
                </a:lnTo>
                <a:lnTo>
                  <a:pt x="262" y="72"/>
                </a:lnTo>
                <a:lnTo>
                  <a:pt x="262" y="72"/>
                </a:lnTo>
                <a:lnTo>
                  <a:pt x="262" y="77"/>
                </a:lnTo>
                <a:lnTo>
                  <a:pt x="262" y="77"/>
                </a:lnTo>
                <a:lnTo>
                  <a:pt x="262" y="77"/>
                </a:lnTo>
                <a:lnTo>
                  <a:pt x="262" y="77"/>
                </a:lnTo>
                <a:lnTo>
                  <a:pt x="262" y="77"/>
                </a:lnTo>
                <a:lnTo>
                  <a:pt x="267" y="77"/>
                </a:lnTo>
                <a:lnTo>
                  <a:pt x="267" y="77"/>
                </a:lnTo>
                <a:lnTo>
                  <a:pt x="262" y="81"/>
                </a:lnTo>
                <a:lnTo>
                  <a:pt x="262" y="81"/>
                </a:lnTo>
                <a:lnTo>
                  <a:pt x="262" y="81"/>
                </a:lnTo>
                <a:lnTo>
                  <a:pt x="262" y="86"/>
                </a:lnTo>
                <a:lnTo>
                  <a:pt x="262" y="86"/>
                </a:lnTo>
                <a:lnTo>
                  <a:pt x="262" y="86"/>
                </a:lnTo>
                <a:lnTo>
                  <a:pt x="258" y="86"/>
                </a:lnTo>
                <a:lnTo>
                  <a:pt x="253" y="86"/>
                </a:lnTo>
                <a:lnTo>
                  <a:pt x="253" y="86"/>
                </a:lnTo>
                <a:lnTo>
                  <a:pt x="249" y="86"/>
                </a:lnTo>
                <a:lnTo>
                  <a:pt x="249" y="86"/>
                </a:lnTo>
                <a:lnTo>
                  <a:pt x="249" y="86"/>
                </a:lnTo>
                <a:lnTo>
                  <a:pt x="249" y="90"/>
                </a:lnTo>
                <a:lnTo>
                  <a:pt x="244" y="90"/>
                </a:lnTo>
                <a:lnTo>
                  <a:pt x="244" y="90"/>
                </a:lnTo>
                <a:lnTo>
                  <a:pt x="244" y="90"/>
                </a:lnTo>
                <a:lnTo>
                  <a:pt x="244" y="90"/>
                </a:lnTo>
                <a:lnTo>
                  <a:pt x="244" y="95"/>
                </a:lnTo>
                <a:lnTo>
                  <a:pt x="244" y="95"/>
                </a:lnTo>
                <a:lnTo>
                  <a:pt x="244" y="95"/>
                </a:lnTo>
                <a:lnTo>
                  <a:pt x="244" y="95"/>
                </a:lnTo>
                <a:lnTo>
                  <a:pt x="244" y="95"/>
                </a:lnTo>
                <a:lnTo>
                  <a:pt x="244" y="95"/>
                </a:lnTo>
                <a:lnTo>
                  <a:pt x="244" y="95"/>
                </a:lnTo>
                <a:lnTo>
                  <a:pt x="244" y="95"/>
                </a:lnTo>
                <a:lnTo>
                  <a:pt x="244" y="95"/>
                </a:lnTo>
                <a:lnTo>
                  <a:pt x="244" y="99"/>
                </a:lnTo>
                <a:lnTo>
                  <a:pt x="244" y="99"/>
                </a:lnTo>
                <a:lnTo>
                  <a:pt x="244" y="99"/>
                </a:lnTo>
                <a:lnTo>
                  <a:pt x="244" y="99"/>
                </a:lnTo>
                <a:lnTo>
                  <a:pt x="244" y="99"/>
                </a:lnTo>
                <a:lnTo>
                  <a:pt x="235" y="99"/>
                </a:lnTo>
                <a:lnTo>
                  <a:pt x="235" y="99"/>
                </a:lnTo>
                <a:lnTo>
                  <a:pt x="231" y="104"/>
                </a:lnTo>
                <a:lnTo>
                  <a:pt x="231" y="104"/>
                </a:lnTo>
                <a:lnTo>
                  <a:pt x="226" y="104"/>
                </a:lnTo>
                <a:lnTo>
                  <a:pt x="226" y="104"/>
                </a:lnTo>
                <a:lnTo>
                  <a:pt x="222" y="108"/>
                </a:lnTo>
                <a:lnTo>
                  <a:pt x="222" y="108"/>
                </a:lnTo>
                <a:lnTo>
                  <a:pt x="222" y="108"/>
                </a:lnTo>
                <a:lnTo>
                  <a:pt x="217" y="108"/>
                </a:lnTo>
                <a:lnTo>
                  <a:pt x="217" y="108"/>
                </a:lnTo>
                <a:lnTo>
                  <a:pt x="213" y="108"/>
                </a:lnTo>
                <a:lnTo>
                  <a:pt x="213" y="108"/>
                </a:lnTo>
                <a:lnTo>
                  <a:pt x="208" y="108"/>
                </a:lnTo>
                <a:lnTo>
                  <a:pt x="204" y="113"/>
                </a:lnTo>
                <a:lnTo>
                  <a:pt x="204" y="117"/>
                </a:lnTo>
                <a:lnTo>
                  <a:pt x="199" y="117"/>
                </a:lnTo>
                <a:lnTo>
                  <a:pt x="199" y="117"/>
                </a:lnTo>
                <a:lnTo>
                  <a:pt x="199" y="117"/>
                </a:lnTo>
                <a:lnTo>
                  <a:pt x="199" y="117"/>
                </a:lnTo>
                <a:lnTo>
                  <a:pt x="199" y="117"/>
                </a:lnTo>
                <a:lnTo>
                  <a:pt x="204" y="117"/>
                </a:lnTo>
                <a:lnTo>
                  <a:pt x="204" y="113"/>
                </a:lnTo>
                <a:lnTo>
                  <a:pt x="204" y="113"/>
                </a:lnTo>
                <a:lnTo>
                  <a:pt x="199" y="113"/>
                </a:lnTo>
                <a:lnTo>
                  <a:pt x="199" y="117"/>
                </a:lnTo>
                <a:lnTo>
                  <a:pt x="199" y="117"/>
                </a:lnTo>
                <a:lnTo>
                  <a:pt x="195" y="117"/>
                </a:lnTo>
                <a:lnTo>
                  <a:pt x="195" y="122"/>
                </a:lnTo>
                <a:lnTo>
                  <a:pt x="195" y="122"/>
                </a:lnTo>
                <a:lnTo>
                  <a:pt x="199" y="122"/>
                </a:lnTo>
                <a:lnTo>
                  <a:pt x="199" y="126"/>
                </a:lnTo>
                <a:lnTo>
                  <a:pt x="204" y="131"/>
                </a:lnTo>
                <a:lnTo>
                  <a:pt x="204" y="131"/>
                </a:lnTo>
                <a:lnTo>
                  <a:pt x="208" y="135"/>
                </a:lnTo>
                <a:lnTo>
                  <a:pt x="208" y="135"/>
                </a:lnTo>
                <a:lnTo>
                  <a:pt x="213" y="131"/>
                </a:lnTo>
                <a:lnTo>
                  <a:pt x="213" y="131"/>
                </a:lnTo>
                <a:lnTo>
                  <a:pt x="217" y="131"/>
                </a:lnTo>
                <a:lnTo>
                  <a:pt x="217" y="131"/>
                </a:lnTo>
                <a:lnTo>
                  <a:pt x="217" y="131"/>
                </a:lnTo>
                <a:lnTo>
                  <a:pt x="217" y="131"/>
                </a:lnTo>
                <a:lnTo>
                  <a:pt x="222" y="131"/>
                </a:lnTo>
                <a:lnTo>
                  <a:pt x="222" y="131"/>
                </a:lnTo>
                <a:lnTo>
                  <a:pt x="222" y="135"/>
                </a:lnTo>
                <a:lnTo>
                  <a:pt x="222" y="135"/>
                </a:lnTo>
                <a:lnTo>
                  <a:pt x="222" y="135"/>
                </a:lnTo>
                <a:lnTo>
                  <a:pt x="222" y="140"/>
                </a:lnTo>
                <a:lnTo>
                  <a:pt x="222" y="140"/>
                </a:lnTo>
                <a:lnTo>
                  <a:pt x="217" y="140"/>
                </a:lnTo>
                <a:lnTo>
                  <a:pt x="213" y="140"/>
                </a:lnTo>
                <a:lnTo>
                  <a:pt x="213" y="140"/>
                </a:lnTo>
                <a:lnTo>
                  <a:pt x="213" y="140"/>
                </a:lnTo>
                <a:lnTo>
                  <a:pt x="213" y="140"/>
                </a:lnTo>
                <a:lnTo>
                  <a:pt x="208" y="135"/>
                </a:lnTo>
                <a:lnTo>
                  <a:pt x="208" y="140"/>
                </a:lnTo>
                <a:lnTo>
                  <a:pt x="208" y="140"/>
                </a:lnTo>
                <a:lnTo>
                  <a:pt x="204" y="140"/>
                </a:lnTo>
                <a:lnTo>
                  <a:pt x="204" y="145"/>
                </a:lnTo>
                <a:lnTo>
                  <a:pt x="199" y="145"/>
                </a:lnTo>
                <a:lnTo>
                  <a:pt x="199" y="145"/>
                </a:lnTo>
                <a:lnTo>
                  <a:pt x="195" y="145"/>
                </a:lnTo>
                <a:lnTo>
                  <a:pt x="190" y="149"/>
                </a:lnTo>
                <a:lnTo>
                  <a:pt x="190" y="149"/>
                </a:lnTo>
                <a:lnTo>
                  <a:pt x="186" y="154"/>
                </a:lnTo>
                <a:lnTo>
                  <a:pt x="186" y="154"/>
                </a:lnTo>
                <a:lnTo>
                  <a:pt x="181" y="149"/>
                </a:lnTo>
                <a:lnTo>
                  <a:pt x="177" y="149"/>
                </a:lnTo>
                <a:lnTo>
                  <a:pt x="177" y="149"/>
                </a:lnTo>
                <a:lnTo>
                  <a:pt x="181" y="149"/>
                </a:lnTo>
                <a:lnTo>
                  <a:pt x="181" y="145"/>
                </a:lnTo>
                <a:lnTo>
                  <a:pt x="181" y="140"/>
                </a:lnTo>
                <a:lnTo>
                  <a:pt x="181" y="140"/>
                </a:lnTo>
                <a:lnTo>
                  <a:pt x="181" y="140"/>
                </a:lnTo>
                <a:lnTo>
                  <a:pt x="177" y="135"/>
                </a:lnTo>
                <a:lnTo>
                  <a:pt x="172" y="135"/>
                </a:lnTo>
                <a:lnTo>
                  <a:pt x="172" y="135"/>
                </a:lnTo>
                <a:lnTo>
                  <a:pt x="168" y="135"/>
                </a:lnTo>
                <a:lnTo>
                  <a:pt x="168" y="135"/>
                </a:lnTo>
                <a:lnTo>
                  <a:pt x="163" y="135"/>
                </a:lnTo>
                <a:lnTo>
                  <a:pt x="163" y="135"/>
                </a:lnTo>
                <a:lnTo>
                  <a:pt x="163" y="131"/>
                </a:lnTo>
                <a:lnTo>
                  <a:pt x="168" y="131"/>
                </a:lnTo>
                <a:lnTo>
                  <a:pt x="172" y="126"/>
                </a:lnTo>
                <a:lnTo>
                  <a:pt x="172" y="126"/>
                </a:lnTo>
                <a:lnTo>
                  <a:pt x="177" y="126"/>
                </a:lnTo>
                <a:lnTo>
                  <a:pt x="177" y="122"/>
                </a:lnTo>
                <a:lnTo>
                  <a:pt x="177" y="122"/>
                </a:lnTo>
                <a:lnTo>
                  <a:pt x="177" y="117"/>
                </a:lnTo>
                <a:lnTo>
                  <a:pt x="177" y="122"/>
                </a:lnTo>
                <a:lnTo>
                  <a:pt x="177" y="122"/>
                </a:lnTo>
                <a:lnTo>
                  <a:pt x="172" y="117"/>
                </a:lnTo>
                <a:lnTo>
                  <a:pt x="172" y="117"/>
                </a:lnTo>
                <a:lnTo>
                  <a:pt x="168" y="117"/>
                </a:lnTo>
                <a:lnTo>
                  <a:pt x="163" y="117"/>
                </a:lnTo>
                <a:lnTo>
                  <a:pt x="158" y="122"/>
                </a:lnTo>
                <a:lnTo>
                  <a:pt x="158" y="117"/>
                </a:lnTo>
                <a:lnTo>
                  <a:pt x="154" y="117"/>
                </a:lnTo>
                <a:lnTo>
                  <a:pt x="149" y="117"/>
                </a:lnTo>
                <a:lnTo>
                  <a:pt x="149" y="117"/>
                </a:lnTo>
                <a:lnTo>
                  <a:pt x="149" y="117"/>
                </a:lnTo>
                <a:lnTo>
                  <a:pt x="149" y="117"/>
                </a:lnTo>
                <a:lnTo>
                  <a:pt x="149" y="113"/>
                </a:lnTo>
                <a:lnTo>
                  <a:pt x="154" y="113"/>
                </a:lnTo>
                <a:lnTo>
                  <a:pt x="154" y="113"/>
                </a:lnTo>
                <a:lnTo>
                  <a:pt x="154" y="113"/>
                </a:lnTo>
                <a:lnTo>
                  <a:pt x="149" y="113"/>
                </a:lnTo>
                <a:lnTo>
                  <a:pt x="149" y="113"/>
                </a:lnTo>
                <a:lnTo>
                  <a:pt x="145" y="113"/>
                </a:lnTo>
                <a:lnTo>
                  <a:pt x="145" y="113"/>
                </a:lnTo>
                <a:lnTo>
                  <a:pt x="149" y="113"/>
                </a:lnTo>
                <a:lnTo>
                  <a:pt x="149" y="113"/>
                </a:lnTo>
                <a:lnTo>
                  <a:pt x="154" y="113"/>
                </a:lnTo>
                <a:lnTo>
                  <a:pt x="158" y="113"/>
                </a:lnTo>
                <a:lnTo>
                  <a:pt x="158" y="113"/>
                </a:lnTo>
                <a:lnTo>
                  <a:pt x="158" y="108"/>
                </a:lnTo>
                <a:lnTo>
                  <a:pt x="158" y="108"/>
                </a:lnTo>
                <a:lnTo>
                  <a:pt x="158" y="113"/>
                </a:lnTo>
                <a:lnTo>
                  <a:pt x="154" y="108"/>
                </a:lnTo>
                <a:lnTo>
                  <a:pt x="154" y="108"/>
                </a:lnTo>
                <a:lnTo>
                  <a:pt x="149" y="108"/>
                </a:lnTo>
                <a:lnTo>
                  <a:pt x="149" y="108"/>
                </a:lnTo>
                <a:lnTo>
                  <a:pt x="149" y="104"/>
                </a:lnTo>
                <a:lnTo>
                  <a:pt x="149" y="104"/>
                </a:lnTo>
                <a:lnTo>
                  <a:pt x="149" y="99"/>
                </a:lnTo>
                <a:lnTo>
                  <a:pt x="149" y="99"/>
                </a:lnTo>
                <a:lnTo>
                  <a:pt x="145" y="99"/>
                </a:lnTo>
                <a:lnTo>
                  <a:pt x="149" y="99"/>
                </a:lnTo>
                <a:lnTo>
                  <a:pt x="149" y="104"/>
                </a:lnTo>
                <a:lnTo>
                  <a:pt x="149" y="104"/>
                </a:lnTo>
                <a:lnTo>
                  <a:pt x="149" y="108"/>
                </a:lnTo>
                <a:lnTo>
                  <a:pt x="149" y="108"/>
                </a:lnTo>
                <a:lnTo>
                  <a:pt x="149" y="108"/>
                </a:lnTo>
                <a:lnTo>
                  <a:pt x="145" y="108"/>
                </a:lnTo>
                <a:lnTo>
                  <a:pt x="145" y="108"/>
                </a:lnTo>
                <a:lnTo>
                  <a:pt x="145" y="108"/>
                </a:lnTo>
                <a:lnTo>
                  <a:pt x="145" y="108"/>
                </a:lnTo>
                <a:lnTo>
                  <a:pt x="140" y="108"/>
                </a:lnTo>
                <a:lnTo>
                  <a:pt x="140" y="108"/>
                </a:lnTo>
                <a:lnTo>
                  <a:pt x="140" y="108"/>
                </a:lnTo>
                <a:lnTo>
                  <a:pt x="136" y="113"/>
                </a:lnTo>
                <a:lnTo>
                  <a:pt x="131" y="113"/>
                </a:lnTo>
                <a:lnTo>
                  <a:pt x="131" y="113"/>
                </a:lnTo>
                <a:lnTo>
                  <a:pt x="131" y="117"/>
                </a:lnTo>
                <a:lnTo>
                  <a:pt x="131" y="117"/>
                </a:lnTo>
                <a:lnTo>
                  <a:pt x="131" y="122"/>
                </a:lnTo>
                <a:lnTo>
                  <a:pt x="131" y="122"/>
                </a:lnTo>
                <a:lnTo>
                  <a:pt x="127" y="126"/>
                </a:lnTo>
                <a:lnTo>
                  <a:pt x="127" y="126"/>
                </a:lnTo>
                <a:lnTo>
                  <a:pt x="122" y="126"/>
                </a:lnTo>
                <a:lnTo>
                  <a:pt x="122" y="126"/>
                </a:lnTo>
                <a:lnTo>
                  <a:pt x="122" y="126"/>
                </a:lnTo>
                <a:lnTo>
                  <a:pt x="118" y="126"/>
                </a:lnTo>
                <a:lnTo>
                  <a:pt x="118" y="126"/>
                </a:lnTo>
                <a:lnTo>
                  <a:pt x="118" y="126"/>
                </a:lnTo>
                <a:lnTo>
                  <a:pt x="118" y="131"/>
                </a:lnTo>
                <a:lnTo>
                  <a:pt x="118" y="131"/>
                </a:lnTo>
                <a:lnTo>
                  <a:pt x="122" y="135"/>
                </a:lnTo>
                <a:lnTo>
                  <a:pt x="122" y="135"/>
                </a:lnTo>
                <a:lnTo>
                  <a:pt x="118" y="135"/>
                </a:lnTo>
                <a:lnTo>
                  <a:pt x="118" y="135"/>
                </a:lnTo>
                <a:lnTo>
                  <a:pt x="113" y="131"/>
                </a:lnTo>
                <a:lnTo>
                  <a:pt x="113" y="135"/>
                </a:lnTo>
                <a:lnTo>
                  <a:pt x="109" y="135"/>
                </a:lnTo>
                <a:lnTo>
                  <a:pt x="109" y="135"/>
                </a:lnTo>
                <a:lnTo>
                  <a:pt x="109" y="135"/>
                </a:lnTo>
                <a:lnTo>
                  <a:pt x="104" y="135"/>
                </a:lnTo>
                <a:lnTo>
                  <a:pt x="104" y="135"/>
                </a:lnTo>
                <a:lnTo>
                  <a:pt x="104" y="135"/>
                </a:lnTo>
                <a:lnTo>
                  <a:pt x="104" y="135"/>
                </a:lnTo>
                <a:lnTo>
                  <a:pt x="104" y="135"/>
                </a:lnTo>
                <a:lnTo>
                  <a:pt x="104" y="135"/>
                </a:lnTo>
                <a:lnTo>
                  <a:pt x="100" y="135"/>
                </a:lnTo>
                <a:lnTo>
                  <a:pt x="100" y="135"/>
                </a:lnTo>
                <a:lnTo>
                  <a:pt x="95" y="131"/>
                </a:lnTo>
                <a:lnTo>
                  <a:pt x="100" y="131"/>
                </a:lnTo>
                <a:lnTo>
                  <a:pt x="100" y="131"/>
                </a:lnTo>
                <a:lnTo>
                  <a:pt x="100" y="131"/>
                </a:lnTo>
                <a:lnTo>
                  <a:pt x="100" y="131"/>
                </a:lnTo>
                <a:lnTo>
                  <a:pt x="100" y="131"/>
                </a:lnTo>
                <a:lnTo>
                  <a:pt x="100" y="131"/>
                </a:lnTo>
                <a:lnTo>
                  <a:pt x="100" y="131"/>
                </a:lnTo>
                <a:lnTo>
                  <a:pt x="100" y="126"/>
                </a:lnTo>
                <a:lnTo>
                  <a:pt x="100" y="126"/>
                </a:lnTo>
                <a:lnTo>
                  <a:pt x="104" y="126"/>
                </a:lnTo>
                <a:lnTo>
                  <a:pt x="104" y="126"/>
                </a:lnTo>
                <a:lnTo>
                  <a:pt x="104" y="122"/>
                </a:lnTo>
                <a:lnTo>
                  <a:pt x="104" y="122"/>
                </a:lnTo>
                <a:lnTo>
                  <a:pt x="109" y="122"/>
                </a:lnTo>
                <a:lnTo>
                  <a:pt x="109" y="122"/>
                </a:lnTo>
                <a:lnTo>
                  <a:pt x="109" y="117"/>
                </a:lnTo>
                <a:lnTo>
                  <a:pt x="104" y="117"/>
                </a:lnTo>
                <a:lnTo>
                  <a:pt x="104" y="117"/>
                </a:lnTo>
                <a:lnTo>
                  <a:pt x="104" y="113"/>
                </a:lnTo>
                <a:lnTo>
                  <a:pt x="104" y="113"/>
                </a:lnTo>
                <a:lnTo>
                  <a:pt x="109" y="113"/>
                </a:lnTo>
                <a:lnTo>
                  <a:pt x="109" y="113"/>
                </a:lnTo>
                <a:lnTo>
                  <a:pt x="109" y="113"/>
                </a:lnTo>
                <a:lnTo>
                  <a:pt x="109" y="113"/>
                </a:lnTo>
                <a:lnTo>
                  <a:pt x="109" y="113"/>
                </a:lnTo>
                <a:lnTo>
                  <a:pt x="109" y="113"/>
                </a:lnTo>
                <a:lnTo>
                  <a:pt x="109" y="113"/>
                </a:lnTo>
                <a:lnTo>
                  <a:pt x="113" y="113"/>
                </a:lnTo>
                <a:lnTo>
                  <a:pt x="113" y="113"/>
                </a:lnTo>
                <a:lnTo>
                  <a:pt x="113" y="113"/>
                </a:lnTo>
                <a:lnTo>
                  <a:pt x="113" y="113"/>
                </a:lnTo>
                <a:lnTo>
                  <a:pt x="113" y="113"/>
                </a:lnTo>
                <a:lnTo>
                  <a:pt x="113" y="113"/>
                </a:lnTo>
                <a:lnTo>
                  <a:pt x="113" y="113"/>
                </a:lnTo>
                <a:lnTo>
                  <a:pt x="118" y="113"/>
                </a:lnTo>
                <a:lnTo>
                  <a:pt x="118" y="113"/>
                </a:lnTo>
                <a:lnTo>
                  <a:pt x="118" y="113"/>
                </a:lnTo>
                <a:lnTo>
                  <a:pt x="118" y="113"/>
                </a:lnTo>
                <a:lnTo>
                  <a:pt x="118" y="117"/>
                </a:lnTo>
                <a:lnTo>
                  <a:pt x="122" y="117"/>
                </a:lnTo>
                <a:lnTo>
                  <a:pt x="122" y="113"/>
                </a:lnTo>
                <a:lnTo>
                  <a:pt x="122" y="113"/>
                </a:lnTo>
                <a:lnTo>
                  <a:pt x="122" y="113"/>
                </a:lnTo>
                <a:lnTo>
                  <a:pt x="122" y="113"/>
                </a:lnTo>
                <a:lnTo>
                  <a:pt x="122" y="108"/>
                </a:lnTo>
                <a:lnTo>
                  <a:pt x="122" y="108"/>
                </a:lnTo>
                <a:lnTo>
                  <a:pt x="118" y="108"/>
                </a:lnTo>
                <a:lnTo>
                  <a:pt x="118" y="108"/>
                </a:lnTo>
                <a:lnTo>
                  <a:pt x="118" y="104"/>
                </a:lnTo>
                <a:lnTo>
                  <a:pt x="113" y="104"/>
                </a:lnTo>
                <a:lnTo>
                  <a:pt x="113" y="104"/>
                </a:lnTo>
                <a:lnTo>
                  <a:pt x="113" y="104"/>
                </a:lnTo>
                <a:lnTo>
                  <a:pt x="113" y="104"/>
                </a:lnTo>
                <a:lnTo>
                  <a:pt x="113" y="104"/>
                </a:lnTo>
                <a:lnTo>
                  <a:pt x="113" y="99"/>
                </a:lnTo>
                <a:lnTo>
                  <a:pt x="113" y="99"/>
                </a:lnTo>
                <a:lnTo>
                  <a:pt x="113" y="99"/>
                </a:lnTo>
                <a:lnTo>
                  <a:pt x="113" y="99"/>
                </a:lnTo>
                <a:lnTo>
                  <a:pt x="113" y="99"/>
                </a:lnTo>
                <a:lnTo>
                  <a:pt x="113" y="99"/>
                </a:lnTo>
                <a:lnTo>
                  <a:pt x="109" y="99"/>
                </a:lnTo>
                <a:lnTo>
                  <a:pt x="109" y="95"/>
                </a:lnTo>
                <a:lnTo>
                  <a:pt x="109" y="95"/>
                </a:lnTo>
                <a:lnTo>
                  <a:pt x="109" y="95"/>
                </a:lnTo>
                <a:lnTo>
                  <a:pt x="109" y="95"/>
                </a:lnTo>
                <a:lnTo>
                  <a:pt x="109" y="95"/>
                </a:lnTo>
                <a:lnTo>
                  <a:pt x="109" y="90"/>
                </a:lnTo>
                <a:lnTo>
                  <a:pt x="109" y="90"/>
                </a:lnTo>
                <a:lnTo>
                  <a:pt x="109" y="90"/>
                </a:lnTo>
                <a:lnTo>
                  <a:pt x="109" y="90"/>
                </a:lnTo>
                <a:lnTo>
                  <a:pt x="109" y="86"/>
                </a:lnTo>
                <a:lnTo>
                  <a:pt x="104" y="86"/>
                </a:lnTo>
                <a:lnTo>
                  <a:pt x="104" y="86"/>
                </a:lnTo>
                <a:lnTo>
                  <a:pt x="104" y="86"/>
                </a:lnTo>
                <a:lnTo>
                  <a:pt x="104" y="86"/>
                </a:lnTo>
                <a:lnTo>
                  <a:pt x="104" y="86"/>
                </a:lnTo>
                <a:lnTo>
                  <a:pt x="100" y="86"/>
                </a:lnTo>
                <a:lnTo>
                  <a:pt x="100" y="81"/>
                </a:lnTo>
                <a:lnTo>
                  <a:pt x="95" y="81"/>
                </a:lnTo>
                <a:lnTo>
                  <a:pt x="95" y="81"/>
                </a:lnTo>
                <a:lnTo>
                  <a:pt x="95" y="81"/>
                </a:lnTo>
                <a:lnTo>
                  <a:pt x="95" y="81"/>
                </a:lnTo>
                <a:lnTo>
                  <a:pt x="95" y="81"/>
                </a:lnTo>
                <a:lnTo>
                  <a:pt x="95" y="81"/>
                </a:lnTo>
                <a:lnTo>
                  <a:pt x="95" y="81"/>
                </a:lnTo>
                <a:lnTo>
                  <a:pt x="95" y="81"/>
                </a:lnTo>
                <a:lnTo>
                  <a:pt x="95" y="81"/>
                </a:lnTo>
                <a:lnTo>
                  <a:pt x="91" y="81"/>
                </a:lnTo>
                <a:lnTo>
                  <a:pt x="91" y="81"/>
                </a:lnTo>
                <a:lnTo>
                  <a:pt x="91" y="81"/>
                </a:lnTo>
                <a:lnTo>
                  <a:pt x="91" y="81"/>
                </a:lnTo>
                <a:lnTo>
                  <a:pt x="91" y="77"/>
                </a:lnTo>
                <a:lnTo>
                  <a:pt x="86" y="77"/>
                </a:lnTo>
                <a:lnTo>
                  <a:pt x="86" y="77"/>
                </a:lnTo>
                <a:lnTo>
                  <a:pt x="86" y="77"/>
                </a:lnTo>
                <a:lnTo>
                  <a:pt x="82" y="77"/>
                </a:lnTo>
                <a:lnTo>
                  <a:pt x="82" y="77"/>
                </a:lnTo>
                <a:lnTo>
                  <a:pt x="82" y="77"/>
                </a:lnTo>
                <a:lnTo>
                  <a:pt x="82" y="77"/>
                </a:lnTo>
                <a:lnTo>
                  <a:pt x="82" y="77"/>
                </a:lnTo>
                <a:lnTo>
                  <a:pt x="77" y="77"/>
                </a:lnTo>
                <a:lnTo>
                  <a:pt x="77" y="77"/>
                </a:lnTo>
                <a:lnTo>
                  <a:pt x="77" y="77"/>
                </a:lnTo>
                <a:lnTo>
                  <a:pt x="73" y="77"/>
                </a:lnTo>
                <a:lnTo>
                  <a:pt x="73" y="77"/>
                </a:lnTo>
                <a:lnTo>
                  <a:pt x="73" y="77"/>
                </a:lnTo>
                <a:lnTo>
                  <a:pt x="68" y="81"/>
                </a:lnTo>
                <a:lnTo>
                  <a:pt x="68" y="81"/>
                </a:lnTo>
                <a:lnTo>
                  <a:pt x="68" y="81"/>
                </a:lnTo>
                <a:lnTo>
                  <a:pt x="64" y="81"/>
                </a:lnTo>
                <a:lnTo>
                  <a:pt x="64" y="81"/>
                </a:lnTo>
                <a:lnTo>
                  <a:pt x="64" y="81"/>
                </a:lnTo>
                <a:lnTo>
                  <a:pt x="64" y="86"/>
                </a:lnTo>
                <a:lnTo>
                  <a:pt x="64" y="86"/>
                </a:lnTo>
                <a:lnTo>
                  <a:pt x="59" y="86"/>
                </a:lnTo>
                <a:lnTo>
                  <a:pt x="55" y="86"/>
                </a:lnTo>
                <a:lnTo>
                  <a:pt x="50" y="86"/>
                </a:lnTo>
                <a:lnTo>
                  <a:pt x="46" y="90"/>
                </a:lnTo>
                <a:lnTo>
                  <a:pt x="46" y="90"/>
                </a:lnTo>
                <a:lnTo>
                  <a:pt x="46" y="90"/>
                </a:lnTo>
                <a:lnTo>
                  <a:pt x="41" y="90"/>
                </a:lnTo>
                <a:lnTo>
                  <a:pt x="41" y="90"/>
                </a:lnTo>
                <a:lnTo>
                  <a:pt x="41" y="86"/>
                </a:lnTo>
                <a:lnTo>
                  <a:pt x="37" y="86"/>
                </a:lnTo>
                <a:lnTo>
                  <a:pt x="37" y="86"/>
                </a:lnTo>
                <a:lnTo>
                  <a:pt x="37" y="86"/>
                </a:lnTo>
                <a:lnTo>
                  <a:pt x="32" y="86"/>
                </a:lnTo>
                <a:lnTo>
                  <a:pt x="32" y="86"/>
                </a:lnTo>
                <a:lnTo>
                  <a:pt x="32" y="86"/>
                </a:lnTo>
                <a:lnTo>
                  <a:pt x="32" y="86"/>
                </a:lnTo>
                <a:lnTo>
                  <a:pt x="27" y="86"/>
                </a:lnTo>
                <a:lnTo>
                  <a:pt x="27" y="86"/>
                </a:lnTo>
                <a:lnTo>
                  <a:pt x="23" y="86"/>
                </a:lnTo>
                <a:lnTo>
                  <a:pt x="23" y="86"/>
                </a:lnTo>
                <a:lnTo>
                  <a:pt x="23" y="86"/>
                </a:lnTo>
                <a:lnTo>
                  <a:pt x="23" y="86"/>
                </a:lnTo>
                <a:lnTo>
                  <a:pt x="18" y="86"/>
                </a:lnTo>
                <a:lnTo>
                  <a:pt x="18" y="86"/>
                </a:lnTo>
                <a:lnTo>
                  <a:pt x="14" y="86"/>
                </a:lnTo>
                <a:lnTo>
                  <a:pt x="14" y="86"/>
                </a:lnTo>
                <a:lnTo>
                  <a:pt x="14" y="86"/>
                </a:lnTo>
                <a:lnTo>
                  <a:pt x="14" y="86"/>
                </a:lnTo>
                <a:lnTo>
                  <a:pt x="14" y="86"/>
                </a:lnTo>
                <a:lnTo>
                  <a:pt x="14" y="86"/>
                </a:lnTo>
                <a:lnTo>
                  <a:pt x="14" y="86"/>
                </a:lnTo>
                <a:lnTo>
                  <a:pt x="14" y="86"/>
                </a:lnTo>
                <a:lnTo>
                  <a:pt x="9" y="86"/>
                </a:lnTo>
                <a:lnTo>
                  <a:pt x="9" y="81"/>
                </a:lnTo>
                <a:lnTo>
                  <a:pt x="9" y="86"/>
                </a:lnTo>
                <a:lnTo>
                  <a:pt x="9" y="86"/>
                </a:lnTo>
                <a:lnTo>
                  <a:pt x="9" y="86"/>
                </a:lnTo>
                <a:lnTo>
                  <a:pt x="9" y="81"/>
                </a:lnTo>
                <a:lnTo>
                  <a:pt x="9" y="81"/>
                </a:lnTo>
                <a:lnTo>
                  <a:pt x="5" y="81"/>
                </a:lnTo>
                <a:lnTo>
                  <a:pt x="5" y="81"/>
                </a:lnTo>
                <a:lnTo>
                  <a:pt x="5" y="81"/>
                </a:lnTo>
                <a:lnTo>
                  <a:pt x="5" y="81"/>
                </a:lnTo>
                <a:lnTo>
                  <a:pt x="5" y="77"/>
                </a:lnTo>
                <a:lnTo>
                  <a:pt x="5" y="77"/>
                </a:lnTo>
                <a:lnTo>
                  <a:pt x="5" y="77"/>
                </a:lnTo>
                <a:lnTo>
                  <a:pt x="5" y="77"/>
                </a:lnTo>
                <a:lnTo>
                  <a:pt x="0" y="77"/>
                </a:lnTo>
                <a:lnTo>
                  <a:pt x="0" y="77"/>
                </a:lnTo>
                <a:lnTo>
                  <a:pt x="0" y="77"/>
                </a:lnTo>
                <a:lnTo>
                  <a:pt x="5" y="72"/>
                </a:lnTo>
                <a:lnTo>
                  <a:pt x="5" y="72"/>
                </a:lnTo>
                <a:lnTo>
                  <a:pt x="5" y="68"/>
                </a:lnTo>
                <a:lnTo>
                  <a:pt x="5" y="68"/>
                </a:lnTo>
                <a:lnTo>
                  <a:pt x="5" y="68"/>
                </a:lnTo>
                <a:lnTo>
                  <a:pt x="5" y="68"/>
                </a:lnTo>
                <a:lnTo>
                  <a:pt x="5" y="63"/>
                </a:lnTo>
                <a:lnTo>
                  <a:pt x="5" y="63"/>
                </a:lnTo>
                <a:lnTo>
                  <a:pt x="9" y="68"/>
                </a:lnTo>
                <a:lnTo>
                  <a:pt x="9" y="68"/>
                </a:lnTo>
                <a:lnTo>
                  <a:pt x="9" y="68"/>
                </a:lnTo>
                <a:lnTo>
                  <a:pt x="9" y="68"/>
                </a:lnTo>
                <a:lnTo>
                  <a:pt x="9" y="63"/>
                </a:lnTo>
                <a:lnTo>
                  <a:pt x="9" y="63"/>
                </a:lnTo>
                <a:lnTo>
                  <a:pt x="9" y="63"/>
                </a:lnTo>
                <a:lnTo>
                  <a:pt x="9" y="63"/>
                </a:lnTo>
                <a:lnTo>
                  <a:pt x="9" y="63"/>
                </a:lnTo>
                <a:lnTo>
                  <a:pt x="9" y="63"/>
                </a:lnTo>
                <a:lnTo>
                  <a:pt x="9" y="59"/>
                </a:lnTo>
                <a:lnTo>
                  <a:pt x="9" y="59"/>
                </a:lnTo>
                <a:lnTo>
                  <a:pt x="9" y="59"/>
                </a:lnTo>
                <a:lnTo>
                  <a:pt x="9" y="54"/>
                </a:lnTo>
                <a:lnTo>
                  <a:pt x="9" y="54"/>
                </a:lnTo>
                <a:lnTo>
                  <a:pt x="9" y="50"/>
                </a:lnTo>
                <a:lnTo>
                  <a:pt x="14" y="50"/>
                </a:lnTo>
                <a:lnTo>
                  <a:pt x="14" y="45"/>
                </a:lnTo>
                <a:lnTo>
                  <a:pt x="18" y="45"/>
                </a:lnTo>
                <a:lnTo>
                  <a:pt x="18" y="45"/>
                </a:lnTo>
                <a:lnTo>
                  <a:pt x="18" y="41"/>
                </a:lnTo>
                <a:lnTo>
                  <a:pt x="23" y="41"/>
                </a:lnTo>
                <a:lnTo>
                  <a:pt x="23" y="41"/>
                </a:lnTo>
                <a:lnTo>
                  <a:pt x="27" y="41"/>
                </a:lnTo>
                <a:lnTo>
                  <a:pt x="27" y="36"/>
                </a:lnTo>
                <a:lnTo>
                  <a:pt x="27" y="36"/>
                </a:lnTo>
                <a:lnTo>
                  <a:pt x="27" y="36"/>
                </a:lnTo>
                <a:lnTo>
                  <a:pt x="27" y="36"/>
                </a:lnTo>
                <a:lnTo>
                  <a:pt x="23" y="31"/>
                </a:lnTo>
                <a:lnTo>
                  <a:pt x="23" y="31"/>
                </a:lnTo>
                <a:lnTo>
                  <a:pt x="23" y="31"/>
                </a:lnTo>
                <a:lnTo>
                  <a:pt x="23" y="31"/>
                </a:lnTo>
                <a:lnTo>
                  <a:pt x="27" y="31"/>
                </a:lnTo>
                <a:lnTo>
                  <a:pt x="27" y="31"/>
                </a:lnTo>
                <a:lnTo>
                  <a:pt x="27" y="31"/>
                </a:lnTo>
                <a:lnTo>
                  <a:pt x="23" y="31"/>
                </a:lnTo>
                <a:lnTo>
                  <a:pt x="23" y="27"/>
                </a:lnTo>
                <a:lnTo>
                  <a:pt x="23" y="27"/>
                </a:lnTo>
                <a:lnTo>
                  <a:pt x="18" y="22"/>
                </a:lnTo>
                <a:lnTo>
                  <a:pt x="18" y="22"/>
                </a:lnTo>
                <a:lnTo>
                  <a:pt x="18" y="22"/>
                </a:lnTo>
                <a:lnTo>
                  <a:pt x="18" y="22"/>
                </a:lnTo>
                <a:lnTo>
                  <a:pt x="18" y="22"/>
                </a:lnTo>
                <a:lnTo>
                  <a:pt x="18" y="18"/>
                </a:lnTo>
                <a:lnTo>
                  <a:pt x="18" y="18"/>
                </a:lnTo>
                <a:lnTo>
                  <a:pt x="18" y="18"/>
                </a:lnTo>
                <a:lnTo>
                  <a:pt x="18" y="18"/>
                </a:lnTo>
                <a:lnTo>
                  <a:pt x="18" y="18"/>
                </a:lnTo>
                <a:lnTo>
                  <a:pt x="18" y="18"/>
                </a:lnTo>
                <a:lnTo>
                  <a:pt x="23" y="18"/>
                </a:lnTo>
                <a:lnTo>
                  <a:pt x="23" y="18"/>
                </a:lnTo>
                <a:lnTo>
                  <a:pt x="23" y="18"/>
                </a:lnTo>
                <a:lnTo>
                  <a:pt x="23" y="18"/>
                </a:lnTo>
                <a:lnTo>
                  <a:pt x="27" y="13"/>
                </a:lnTo>
                <a:lnTo>
                  <a:pt x="27" y="13"/>
                </a:lnTo>
                <a:lnTo>
                  <a:pt x="27" y="13"/>
                </a:lnTo>
                <a:lnTo>
                  <a:pt x="32" y="13"/>
                </a:lnTo>
                <a:lnTo>
                  <a:pt x="32" y="13"/>
                </a:lnTo>
                <a:lnTo>
                  <a:pt x="32" y="13"/>
                </a:lnTo>
                <a:lnTo>
                  <a:pt x="37" y="13"/>
                </a:lnTo>
                <a:lnTo>
                  <a:pt x="37" y="13"/>
                </a:lnTo>
                <a:lnTo>
                  <a:pt x="37" y="13"/>
                </a:lnTo>
                <a:lnTo>
                  <a:pt x="41" y="13"/>
                </a:lnTo>
                <a:lnTo>
                  <a:pt x="46" y="13"/>
                </a:lnTo>
                <a:lnTo>
                  <a:pt x="50" y="13"/>
                </a:lnTo>
                <a:lnTo>
                  <a:pt x="50" y="13"/>
                </a:lnTo>
                <a:lnTo>
                  <a:pt x="55" y="13"/>
                </a:lnTo>
                <a:lnTo>
                  <a:pt x="59" y="13"/>
                </a:lnTo>
                <a:lnTo>
                  <a:pt x="59" y="13"/>
                </a:lnTo>
                <a:lnTo>
                  <a:pt x="59" y="13"/>
                </a:lnTo>
                <a:lnTo>
                  <a:pt x="64" y="13"/>
                </a:lnTo>
                <a:lnTo>
                  <a:pt x="64" y="13"/>
                </a:lnTo>
                <a:lnTo>
                  <a:pt x="68" y="13"/>
                </a:lnTo>
                <a:lnTo>
                  <a:pt x="68" y="13"/>
                </a:lnTo>
                <a:lnTo>
                  <a:pt x="73" y="18"/>
                </a:lnTo>
                <a:lnTo>
                  <a:pt x="73" y="18"/>
                </a:lnTo>
                <a:lnTo>
                  <a:pt x="73" y="18"/>
                </a:lnTo>
                <a:lnTo>
                  <a:pt x="73" y="18"/>
                </a:lnTo>
                <a:lnTo>
                  <a:pt x="77" y="18"/>
                </a:lnTo>
                <a:lnTo>
                  <a:pt x="77" y="18"/>
                </a:lnTo>
                <a:lnTo>
                  <a:pt x="77" y="18"/>
                </a:lnTo>
                <a:lnTo>
                  <a:pt x="77" y="18"/>
                </a:lnTo>
                <a:lnTo>
                  <a:pt x="77" y="18"/>
                </a:lnTo>
                <a:lnTo>
                  <a:pt x="77" y="18"/>
                </a:lnTo>
                <a:lnTo>
                  <a:pt x="77" y="18"/>
                </a:lnTo>
                <a:lnTo>
                  <a:pt x="77" y="18"/>
                </a:lnTo>
                <a:lnTo>
                  <a:pt x="82" y="18"/>
                </a:lnTo>
                <a:lnTo>
                  <a:pt x="82" y="18"/>
                </a:lnTo>
                <a:lnTo>
                  <a:pt x="82" y="18"/>
                </a:lnTo>
                <a:lnTo>
                  <a:pt x="82" y="18"/>
                </a:lnTo>
                <a:lnTo>
                  <a:pt x="86" y="18"/>
                </a:lnTo>
                <a:lnTo>
                  <a:pt x="86" y="18"/>
                </a:lnTo>
                <a:lnTo>
                  <a:pt x="91" y="18"/>
                </a:lnTo>
                <a:lnTo>
                  <a:pt x="91" y="18"/>
                </a:lnTo>
                <a:lnTo>
                  <a:pt x="91" y="18"/>
                </a:lnTo>
                <a:lnTo>
                  <a:pt x="91" y="18"/>
                </a:lnTo>
                <a:lnTo>
                  <a:pt x="91" y="18"/>
                </a:lnTo>
                <a:lnTo>
                  <a:pt x="91" y="18"/>
                </a:lnTo>
                <a:lnTo>
                  <a:pt x="95" y="18"/>
                </a:lnTo>
                <a:lnTo>
                  <a:pt x="95" y="18"/>
                </a:lnTo>
                <a:lnTo>
                  <a:pt x="95" y="18"/>
                </a:lnTo>
                <a:lnTo>
                  <a:pt x="95" y="18"/>
                </a:lnTo>
                <a:lnTo>
                  <a:pt x="95" y="18"/>
                </a:lnTo>
                <a:lnTo>
                  <a:pt x="95" y="18"/>
                </a:lnTo>
                <a:lnTo>
                  <a:pt x="95" y="18"/>
                </a:lnTo>
                <a:lnTo>
                  <a:pt x="100" y="18"/>
                </a:lnTo>
                <a:lnTo>
                  <a:pt x="100" y="18"/>
                </a:lnTo>
                <a:lnTo>
                  <a:pt x="100" y="22"/>
                </a:lnTo>
                <a:lnTo>
                  <a:pt x="100" y="22"/>
                </a:lnTo>
                <a:lnTo>
                  <a:pt x="104" y="22"/>
                </a:lnTo>
                <a:lnTo>
                  <a:pt x="104" y="18"/>
                </a:lnTo>
                <a:lnTo>
                  <a:pt x="104" y="18"/>
                </a:lnTo>
                <a:lnTo>
                  <a:pt x="109" y="18"/>
                </a:lnTo>
                <a:lnTo>
                  <a:pt x="113" y="18"/>
                </a:lnTo>
                <a:lnTo>
                  <a:pt x="113" y="18"/>
                </a:lnTo>
                <a:lnTo>
                  <a:pt x="113" y="18"/>
                </a:lnTo>
                <a:lnTo>
                  <a:pt x="113" y="22"/>
                </a:lnTo>
                <a:lnTo>
                  <a:pt x="113" y="22"/>
                </a:lnTo>
                <a:lnTo>
                  <a:pt x="118" y="22"/>
                </a:lnTo>
                <a:lnTo>
                  <a:pt x="118" y="22"/>
                </a:lnTo>
                <a:lnTo>
                  <a:pt x="118" y="22"/>
                </a:lnTo>
                <a:lnTo>
                  <a:pt x="118" y="22"/>
                </a:lnTo>
                <a:lnTo>
                  <a:pt x="118" y="22"/>
                </a:lnTo>
                <a:lnTo>
                  <a:pt x="118" y="18"/>
                </a:lnTo>
                <a:lnTo>
                  <a:pt x="118" y="18"/>
                </a:lnTo>
                <a:lnTo>
                  <a:pt x="118" y="18"/>
                </a:lnTo>
                <a:lnTo>
                  <a:pt x="118" y="13"/>
                </a:lnTo>
                <a:lnTo>
                  <a:pt x="118" y="13"/>
                </a:lnTo>
                <a:lnTo>
                  <a:pt x="118" y="13"/>
                </a:lnTo>
                <a:lnTo>
                  <a:pt x="118" y="9"/>
                </a:lnTo>
                <a:lnTo>
                  <a:pt x="122" y="9"/>
                </a:lnTo>
                <a:lnTo>
                  <a:pt x="122" y="9"/>
                </a:lnTo>
                <a:lnTo>
                  <a:pt x="122" y="9"/>
                </a:lnTo>
                <a:lnTo>
                  <a:pt x="127" y="9"/>
                </a:lnTo>
                <a:lnTo>
                  <a:pt x="127" y="9"/>
                </a:lnTo>
                <a:lnTo>
                  <a:pt x="127" y="9"/>
                </a:lnTo>
                <a:lnTo>
                  <a:pt x="131" y="9"/>
                </a:lnTo>
                <a:lnTo>
                  <a:pt x="136" y="9"/>
                </a:lnTo>
                <a:lnTo>
                  <a:pt x="136" y="9"/>
                </a:lnTo>
                <a:lnTo>
                  <a:pt x="136" y="9"/>
                </a:lnTo>
                <a:lnTo>
                  <a:pt x="136" y="9"/>
                </a:lnTo>
                <a:lnTo>
                  <a:pt x="136" y="9"/>
                </a:lnTo>
                <a:lnTo>
                  <a:pt x="140" y="9"/>
                </a:lnTo>
                <a:lnTo>
                  <a:pt x="140" y="9"/>
                </a:lnTo>
                <a:lnTo>
                  <a:pt x="140" y="9"/>
                </a:lnTo>
                <a:lnTo>
                  <a:pt x="140" y="4"/>
                </a:lnTo>
                <a:lnTo>
                  <a:pt x="140" y="4"/>
                </a:lnTo>
                <a:lnTo>
                  <a:pt x="145" y="4"/>
                </a:lnTo>
                <a:lnTo>
                  <a:pt x="145" y="4"/>
                </a:lnTo>
                <a:lnTo>
                  <a:pt x="145" y="4"/>
                </a:lnTo>
                <a:lnTo>
                  <a:pt x="149" y="4"/>
                </a:lnTo>
                <a:lnTo>
                  <a:pt x="149" y="4"/>
                </a:lnTo>
                <a:lnTo>
                  <a:pt x="154" y="4"/>
                </a:lnTo>
                <a:lnTo>
                  <a:pt x="154" y="0"/>
                </a:lnTo>
                <a:lnTo>
                  <a:pt x="158"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4" name="Freeform 170">
            <a:extLst>
              <a:ext uri="{FF2B5EF4-FFF2-40B4-BE49-F238E27FC236}">
                <a16:creationId xmlns:a16="http://schemas.microsoft.com/office/drawing/2014/main" id="{DC70E5E3-1C36-564F-A511-84E337E0FC8F}"/>
              </a:ext>
            </a:extLst>
          </p:cNvPr>
          <p:cNvSpPr>
            <a:spLocks/>
          </p:cNvSpPr>
          <p:nvPr/>
        </p:nvSpPr>
        <p:spPr bwMode="auto">
          <a:xfrm>
            <a:off x="3184188" y="5657436"/>
            <a:ext cx="218463" cy="219170"/>
          </a:xfrm>
          <a:custGeom>
            <a:avLst/>
            <a:gdLst>
              <a:gd name="T0" fmla="*/ 23 w 91"/>
              <a:gd name="T1" fmla="*/ 4 h 90"/>
              <a:gd name="T2" fmla="*/ 32 w 91"/>
              <a:gd name="T3" fmla="*/ 13 h 90"/>
              <a:gd name="T4" fmla="*/ 32 w 91"/>
              <a:gd name="T5" fmla="*/ 18 h 90"/>
              <a:gd name="T6" fmla="*/ 36 w 91"/>
              <a:gd name="T7" fmla="*/ 18 h 90"/>
              <a:gd name="T8" fmla="*/ 36 w 91"/>
              <a:gd name="T9" fmla="*/ 13 h 90"/>
              <a:gd name="T10" fmla="*/ 36 w 91"/>
              <a:gd name="T11" fmla="*/ 13 h 90"/>
              <a:gd name="T12" fmla="*/ 41 w 91"/>
              <a:gd name="T13" fmla="*/ 18 h 90"/>
              <a:gd name="T14" fmla="*/ 45 w 91"/>
              <a:gd name="T15" fmla="*/ 18 h 90"/>
              <a:gd name="T16" fmla="*/ 50 w 91"/>
              <a:gd name="T17" fmla="*/ 22 h 90"/>
              <a:gd name="T18" fmla="*/ 55 w 91"/>
              <a:gd name="T19" fmla="*/ 22 h 90"/>
              <a:gd name="T20" fmla="*/ 59 w 91"/>
              <a:gd name="T21" fmla="*/ 27 h 90"/>
              <a:gd name="T22" fmla="*/ 68 w 91"/>
              <a:gd name="T23" fmla="*/ 31 h 90"/>
              <a:gd name="T24" fmla="*/ 73 w 91"/>
              <a:gd name="T25" fmla="*/ 36 h 90"/>
              <a:gd name="T26" fmla="*/ 77 w 91"/>
              <a:gd name="T27" fmla="*/ 36 h 90"/>
              <a:gd name="T28" fmla="*/ 77 w 91"/>
              <a:gd name="T29" fmla="*/ 40 h 90"/>
              <a:gd name="T30" fmla="*/ 86 w 91"/>
              <a:gd name="T31" fmla="*/ 45 h 90"/>
              <a:gd name="T32" fmla="*/ 86 w 91"/>
              <a:gd name="T33" fmla="*/ 49 h 90"/>
              <a:gd name="T34" fmla="*/ 86 w 91"/>
              <a:gd name="T35" fmla="*/ 54 h 90"/>
              <a:gd name="T36" fmla="*/ 86 w 91"/>
              <a:gd name="T37" fmla="*/ 63 h 90"/>
              <a:gd name="T38" fmla="*/ 86 w 91"/>
              <a:gd name="T39" fmla="*/ 68 h 90"/>
              <a:gd name="T40" fmla="*/ 91 w 91"/>
              <a:gd name="T41" fmla="*/ 68 h 90"/>
              <a:gd name="T42" fmla="*/ 86 w 91"/>
              <a:gd name="T43" fmla="*/ 72 h 90"/>
              <a:gd name="T44" fmla="*/ 82 w 91"/>
              <a:gd name="T45" fmla="*/ 81 h 90"/>
              <a:gd name="T46" fmla="*/ 77 w 91"/>
              <a:gd name="T47" fmla="*/ 86 h 90"/>
              <a:gd name="T48" fmla="*/ 64 w 91"/>
              <a:gd name="T49" fmla="*/ 90 h 90"/>
              <a:gd name="T50" fmla="*/ 55 w 91"/>
              <a:gd name="T51" fmla="*/ 90 h 90"/>
              <a:gd name="T52" fmla="*/ 50 w 91"/>
              <a:gd name="T53" fmla="*/ 90 h 90"/>
              <a:gd name="T54" fmla="*/ 36 w 91"/>
              <a:gd name="T55" fmla="*/ 86 h 90"/>
              <a:gd name="T56" fmla="*/ 23 w 91"/>
              <a:gd name="T57" fmla="*/ 86 h 90"/>
              <a:gd name="T58" fmla="*/ 18 w 91"/>
              <a:gd name="T59" fmla="*/ 81 h 90"/>
              <a:gd name="T60" fmla="*/ 9 w 91"/>
              <a:gd name="T61" fmla="*/ 72 h 90"/>
              <a:gd name="T62" fmla="*/ 5 w 91"/>
              <a:gd name="T63" fmla="*/ 58 h 90"/>
              <a:gd name="T64" fmla="*/ 9 w 91"/>
              <a:gd name="T65" fmla="*/ 58 h 90"/>
              <a:gd name="T66" fmla="*/ 9 w 91"/>
              <a:gd name="T67" fmla="*/ 49 h 90"/>
              <a:gd name="T68" fmla="*/ 5 w 91"/>
              <a:gd name="T69" fmla="*/ 45 h 90"/>
              <a:gd name="T70" fmla="*/ 5 w 91"/>
              <a:gd name="T71" fmla="*/ 40 h 90"/>
              <a:gd name="T72" fmla="*/ 0 w 91"/>
              <a:gd name="T73" fmla="*/ 36 h 90"/>
              <a:gd name="T74" fmla="*/ 5 w 91"/>
              <a:gd name="T75" fmla="*/ 31 h 90"/>
              <a:gd name="T76" fmla="*/ 5 w 91"/>
              <a:gd name="T77" fmla="*/ 27 h 90"/>
              <a:gd name="T78" fmla="*/ 0 w 91"/>
              <a:gd name="T79" fmla="*/ 27 h 90"/>
              <a:gd name="T80" fmla="*/ 5 w 91"/>
              <a:gd name="T81" fmla="*/ 18 h 90"/>
              <a:gd name="T82" fmla="*/ 0 w 91"/>
              <a:gd name="T83" fmla="*/ 18 h 90"/>
              <a:gd name="T84" fmla="*/ 0 w 91"/>
              <a:gd name="T85" fmla="*/ 13 h 90"/>
              <a:gd name="T86" fmla="*/ 0 w 91"/>
              <a:gd name="T87" fmla="*/ 4 h 90"/>
              <a:gd name="T88" fmla="*/ 5 w 91"/>
              <a:gd name="T89" fmla="*/ 0 h 90"/>
              <a:gd name="T90" fmla="*/ 9 w 91"/>
              <a:gd name="T91" fmla="*/ 4 h 90"/>
              <a:gd name="T92" fmla="*/ 14 w 91"/>
              <a:gd name="T93" fmla="*/ 0 h 90"/>
              <a:gd name="T94" fmla="*/ 18 w 91"/>
              <a:gd name="T9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1" h="90">
                <a:moveTo>
                  <a:pt x="18" y="0"/>
                </a:moveTo>
                <a:lnTo>
                  <a:pt x="18" y="0"/>
                </a:lnTo>
                <a:lnTo>
                  <a:pt x="23" y="4"/>
                </a:lnTo>
                <a:lnTo>
                  <a:pt x="27" y="9"/>
                </a:lnTo>
                <a:lnTo>
                  <a:pt x="32" y="13"/>
                </a:lnTo>
                <a:lnTo>
                  <a:pt x="32" y="13"/>
                </a:lnTo>
                <a:lnTo>
                  <a:pt x="32" y="13"/>
                </a:lnTo>
                <a:lnTo>
                  <a:pt x="32" y="18"/>
                </a:lnTo>
                <a:lnTo>
                  <a:pt x="32" y="18"/>
                </a:lnTo>
                <a:lnTo>
                  <a:pt x="32" y="18"/>
                </a:lnTo>
                <a:lnTo>
                  <a:pt x="36" y="18"/>
                </a:lnTo>
                <a:lnTo>
                  <a:pt x="36" y="18"/>
                </a:lnTo>
                <a:lnTo>
                  <a:pt x="36" y="18"/>
                </a:lnTo>
                <a:lnTo>
                  <a:pt x="36" y="18"/>
                </a:lnTo>
                <a:lnTo>
                  <a:pt x="36" y="13"/>
                </a:lnTo>
                <a:lnTo>
                  <a:pt x="36" y="13"/>
                </a:lnTo>
                <a:lnTo>
                  <a:pt x="36" y="13"/>
                </a:lnTo>
                <a:lnTo>
                  <a:pt x="36" y="13"/>
                </a:lnTo>
                <a:lnTo>
                  <a:pt x="41" y="13"/>
                </a:lnTo>
                <a:lnTo>
                  <a:pt x="41" y="13"/>
                </a:lnTo>
                <a:lnTo>
                  <a:pt x="41" y="18"/>
                </a:lnTo>
                <a:lnTo>
                  <a:pt x="45" y="18"/>
                </a:lnTo>
                <a:lnTo>
                  <a:pt x="45" y="18"/>
                </a:lnTo>
                <a:lnTo>
                  <a:pt x="45" y="18"/>
                </a:lnTo>
                <a:lnTo>
                  <a:pt x="45" y="18"/>
                </a:lnTo>
                <a:lnTo>
                  <a:pt x="45" y="22"/>
                </a:lnTo>
                <a:lnTo>
                  <a:pt x="50" y="22"/>
                </a:lnTo>
                <a:lnTo>
                  <a:pt x="50" y="22"/>
                </a:lnTo>
                <a:lnTo>
                  <a:pt x="50" y="22"/>
                </a:lnTo>
                <a:lnTo>
                  <a:pt x="55" y="22"/>
                </a:lnTo>
                <a:lnTo>
                  <a:pt x="59" y="27"/>
                </a:lnTo>
                <a:lnTo>
                  <a:pt x="59" y="27"/>
                </a:lnTo>
                <a:lnTo>
                  <a:pt x="59" y="27"/>
                </a:lnTo>
                <a:lnTo>
                  <a:pt x="64" y="31"/>
                </a:lnTo>
                <a:lnTo>
                  <a:pt x="68" y="31"/>
                </a:lnTo>
                <a:lnTo>
                  <a:pt x="68" y="31"/>
                </a:lnTo>
                <a:lnTo>
                  <a:pt x="68" y="31"/>
                </a:lnTo>
                <a:lnTo>
                  <a:pt x="73" y="36"/>
                </a:lnTo>
                <a:lnTo>
                  <a:pt x="73" y="36"/>
                </a:lnTo>
                <a:lnTo>
                  <a:pt x="73" y="36"/>
                </a:lnTo>
                <a:lnTo>
                  <a:pt x="73" y="36"/>
                </a:lnTo>
                <a:lnTo>
                  <a:pt x="77" y="36"/>
                </a:lnTo>
                <a:lnTo>
                  <a:pt x="77" y="40"/>
                </a:lnTo>
                <a:lnTo>
                  <a:pt x="77" y="40"/>
                </a:lnTo>
                <a:lnTo>
                  <a:pt x="77" y="40"/>
                </a:lnTo>
                <a:lnTo>
                  <a:pt x="82" y="45"/>
                </a:lnTo>
                <a:lnTo>
                  <a:pt x="82" y="45"/>
                </a:lnTo>
                <a:lnTo>
                  <a:pt x="86" y="45"/>
                </a:lnTo>
                <a:lnTo>
                  <a:pt x="86" y="49"/>
                </a:lnTo>
                <a:lnTo>
                  <a:pt x="86" y="49"/>
                </a:lnTo>
                <a:lnTo>
                  <a:pt x="86" y="49"/>
                </a:lnTo>
                <a:lnTo>
                  <a:pt x="86" y="54"/>
                </a:lnTo>
                <a:lnTo>
                  <a:pt x="86" y="54"/>
                </a:lnTo>
                <a:lnTo>
                  <a:pt x="86" y="54"/>
                </a:lnTo>
                <a:lnTo>
                  <a:pt x="82" y="54"/>
                </a:lnTo>
                <a:lnTo>
                  <a:pt x="82" y="58"/>
                </a:lnTo>
                <a:lnTo>
                  <a:pt x="86" y="63"/>
                </a:lnTo>
                <a:lnTo>
                  <a:pt x="86" y="68"/>
                </a:lnTo>
                <a:lnTo>
                  <a:pt x="86" y="68"/>
                </a:lnTo>
                <a:lnTo>
                  <a:pt x="86" y="68"/>
                </a:lnTo>
                <a:lnTo>
                  <a:pt x="86" y="68"/>
                </a:lnTo>
                <a:lnTo>
                  <a:pt x="91" y="68"/>
                </a:lnTo>
                <a:lnTo>
                  <a:pt x="91" y="68"/>
                </a:lnTo>
                <a:lnTo>
                  <a:pt x="91" y="68"/>
                </a:lnTo>
                <a:lnTo>
                  <a:pt x="86" y="72"/>
                </a:lnTo>
                <a:lnTo>
                  <a:pt x="86" y="72"/>
                </a:lnTo>
                <a:lnTo>
                  <a:pt x="86" y="77"/>
                </a:lnTo>
                <a:lnTo>
                  <a:pt x="86" y="81"/>
                </a:lnTo>
                <a:lnTo>
                  <a:pt x="82" y="81"/>
                </a:lnTo>
                <a:lnTo>
                  <a:pt x="82" y="86"/>
                </a:lnTo>
                <a:lnTo>
                  <a:pt x="82" y="86"/>
                </a:lnTo>
                <a:lnTo>
                  <a:pt x="77" y="86"/>
                </a:lnTo>
                <a:lnTo>
                  <a:pt x="73" y="90"/>
                </a:lnTo>
                <a:lnTo>
                  <a:pt x="68" y="90"/>
                </a:lnTo>
                <a:lnTo>
                  <a:pt x="64" y="90"/>
                </a:lnTo>
                <a:lnTo>
                  <a:pt x="64" y="90"/>
                </a:lnTo>
                <a:lnTo>
                  <a:pt x="59" y="90"/>
                </a:lnTo>
                <a:lnTo>
                  <a:pt x="55" y="90"/>
                </a:lnTo>
                <a:lnTo>
                  <a:pt x="50" y="90"/>
                </a:lnTo>
                <a:lnTo>
                  <a:pt x="50" y="90"/>
                </a:lnTo>
                <a:lnTo>
                  <a:pt x="50" y="90"/>
                </a:lnTo>
                <a:lnTo>
                  <a:pt x="45" y="90"/>
                </a:lnTo>
                <a:lnTo>
                  <a:pt x="45" y="90"/>
                </a:lnTo>
                <a:lnTo>
                  <a:pt x="36" y="86"/>
                </a:lnTo>
                <a:lnTo>
                  <a:pt x="32" y="81"/>
                </a:lnTo>
                <a:lnTo>
                  <a:pt x="27" y="86"/>
                </a:lnTo>
                <a:lnTo>
                  <a:pt x="23" y="86"/>
                </a:lnTo>
                <a:lnTo>
                  <a:pt x="23" y="86"/>
                </a:lnTo>
                <a:lnTo>
                  <a:pt x="18" y="81"/>
                </a:lnTo>
                <a:lnTo>
                  <a:pt x="18" y="81"/>
                </a:lnTo>
                <a:lnTo>
                  <a:pt x="14" y="77"/>
                </a:lnTo>
                <a:lnTo>
                  <a:pt x="9" y="72"/>
                </a:lnTo>
                <a:lnTo>
                  <a:pt x="9" y="72"/>
                </a:lnTo>
                <a:lnTo>
                  <a:pt x="5" y="68"/>
                </a:lnTo>
                <a:lnTo>
                  <a:pt x="5" y="63"/>
                </a:lnTo>
                <a:lnTo>
                  <a:pt x="5" y="58"/>
                </a:lnTo>
                <a:lnTo>
                  <a:pt x="5" y="58"/>
                </a:lnTo>
                <a:lnTo>
                  <a:pt x="9" y="58"/>
                </a:lnTo>
                <a:lnTo>
                  <a:pt x="9" y="58"/>
                </a:lnTo>
                <a:lnTo>
                  <a:pt x="9" y="54"/>
                </a:lnTo>
                <a:lnTo>
                  <a:pt x="9" y="54"/>
                </a:lnTo>
                <a:lnTo>
                  <a:pt x="9" y="49"/>
                </a:lnTo>
                <a:lnTo>
                  <a:pt x="5" y="49"/>
                </a:lnTo>
                <a:lnTo>
                  <a:pt x="5" y="45"/>
                </a:lnTo>
                <a:lnTo>
                  <a:pt x="5" y="45"/>
                </a:lnTo>
                <a:lnTo>
                  <a:pt x="5" y="40"/>
                </a:lnTo>
                <a:lnTo>
                  <a:pt x="5" y="40"/>
                </a:lnTo>
                <a:lnTo>
                  <a:pt x="5" y="40"/>
                </a:lnTo>
                <a:lnTo>
                  <a:pt x="5" y="36"/>
                </a:lnTo>
                <a:lnTo>
                  <a:pt x="5" y="36"/>
                </a:lnTo>
                <a:lnTo>
                  <a:pt x="0" y="36"/>
                </a:lnTo>
                <a:lnTo>
                  <a:pt x="0" y="36"/>
                </a:lnTo>
                <a:lnTo>
                  <a:pt x="5" y="31"/>
                </a:lnTo>
                <a:lnTo>
                  <a:pt x="5" y="31"/>
                </a:lnTo>
                <a:lnTo>
                  <a:pt x="5" y="31"/>
                </a:lnTo>
                <a:lnTo>
                  <a:pt x="5" y="31"/>
                </a:lnTo>
                <a:lnTo>
                  <a:pt x="5" y="27"/>
                </a:lnTo>
                <a:lnTo>
                  <a:pt x="5" y="27"/>
                </a:lnTo>
                <a:lnTo>
                  <a:pt x="0" y="27"/>
                </a:lnTo>
                <a:lnTo>
                  <a:pt x="0" y="27"/>
                </a:lnTo>
                <a:lnTo>
                  <a:pt x="5" y="22"/>
                </a:lnTo>
                <a:lnTo>
                  <a:pt x="5" y="22"/>
                </a:lnTo>
                <a:lnTo>
                  <a:pt x="5" y="18"/>
                </a:lnTo>
                <a:lnTo>
                  <a:pt x="5" y="18"/>
                </a:lnTo>
                <a:lnTo>
                  <a:pt x="0" y="18"/>
                </a:lnTo>
                <a:lnTo>
                  <a:pt x="0" y="18"/>
                </a:lnTo>
                <a:lnTo>
                  <a:pt x="5" y="18"/>
                </a:lnTo>
                <a:lnTo>
                  <a:pt x="5" y="13"/>
                </a:lnTo>
                <a:lnTo>
                  <a:pt x="0" y="13"/>
                </a:lnTo>
                <a:lnTo>
                  <a:pt x="0" y="9"/>
                </a:lnTo>
                <a:lnTo>
                  <a:pt x="0" y="9"/>
                </a:lnTo>
                <a:lnTo>
                  <a:pt x="0" y="4"/>
                </a:lnTo>
                <a:lnTo>
                  <a:pt x="5" y="4"/>
                </a:lnTo>
                <a:lnTo>
                  <a:pt x="5" y="4"/>
                </a:lnTo>
                <a:lnTo>
                  <a:pt x="5" y="0"/>
                </a:lnTo>
                <a:lnTo>
                  <a:pt x="5" y="4"/>
                </a:lnTo>
                <a:lnTo>
                  <a:pt x="9" y="4"/>
                </a:lnTo>
                <a:lnTo>
                  <a:pt x="9" y="4"/>
                </a:lnTo>
                <a:lnTo>
                  <a:pt x="9" y="4"/>
                </a:lnTo>
                <a:lnTo>
                  <a:pt x="9" y="0"/>
                </a:lnTo>
                <a:lnTo>
                  <a:pt x="14" y="0"/>
                </a:lnTo>
                <a:lnTo>
                  <a:pt x="14" y="0"/>
                </a:lnTo>
                <a:lnTo>
                  <a:pt x="14" y="0"/>
                </a:lnTo>
                <a:lnTo>
                  <a:pt x="18"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5" name="Freeform 171">
            <a:extLst>
              <a:ext uri="{FF2B5EF4-FFF2-40B4-BE49-F238E27FC236}">
                <a16:creationId xmlns:a16="http://schemas.microsoft.com/office/drawing/2014/main" id="{662D85FE-C171-B742-9FF1-E38B718F4DF3}"/>
              </a:ext>
            </a:extLst>
          </p:cNvPr>
          <p:cNvSpPr>
            <a:spLocks noEditPoints="1"/>
          </p:cNvSpPr>
          <p:nvPr/>
        </p:nvSpPr>
        <p:spPr bwMode="auto">
          <a:xfrm>
            <a:off x="-913778" y="701761"/>
            <a:ext cx="4001939" cy="2488795"/>
          </a:xfrm>
          <a:custGeom>
            <a:avLst/>
            <a:gdLst>
              <a:gd name="T0" fmla="*/ 0 w 1667"/>
              <a:gd name="T1" fmla="*/ 963 h 1022"/>
              <a:gd name="T2" fmla="*/ 1305 w 1667"/>
              <a:gd name="T3" fmla="*/ 479 h 1022"/>
              <a:gd name="T4" fmla="*/ 1418 w 1667"/>
              <a:gd name="T5" fmla="*/ 529 h 1022"/>
              <a:gd name="T6" fmla="*/ 1441 w 1667"/>
              <a:gd name="T7" fmla="*/ 620 h 1022"/>
              <a:gd name="T8" fmla="*/ 1608 w 1667"/>
              <a:gd name="T9" fmla="*/ 570 h 1022"/>
              <a:gd name="T10" fmla="*/ 1658 w 1667"/>
              <a:gd name="T11" fmla="*/ 570 h 1022"/>
              <a:gd name="T12" fmla="*/ 1631 w 1667"/>
              <a:gd name="T13" fmla="*/ 588 h 1022"/>
              <a:gd name="T14" fmla="*/ 1590 w 1667"/>
              <a:gd name="T15" fmla="*/ 638 h 1022"/>
              <a:gd name="T16" fmla="*/ 1518 w 1667"/>
              <a:gd name="T17" fmla="*/ 660 h 1022"/>
              <a:gd name="T18" fmla="*/ 1486 w 1667"/>
              <a:gd name="T19" fmla="*/ 701 h 1022"/>
              <a:gd name="T20" fmla="*/ 1472 w 1667"/>
              <a:gd name="T21" fmla="*/ 687 h 1022"/>
              <a:gd name="T22" fmla="*/ 1454 w 1667"/>
              <a:gd name="T23" fmla="*/ 701 h 1022"/>
              <a:gd name="T24" fmla="*/ 1450 w 1667"/>
              <a:gd name="T25" fmla="*/ 728 h 1022"/>
              <a:gd name="T26" fmla="*/ 1445 w 1667"/>
              <a:gd name="T27" fmla="*/ 755 h 1022"/>
              <a:gd name="T28" fmla="*/ 1396 w 1667"/>
              <a:gd name="T29" fmla="*/ 787 h 1022"/>
              <a:gd name="T30" fmla="*/ 1337 w 1667"/>
              <a:gd name="T31" fmla="*/ 832 h 1022"/>
              <a:gd name="T32" fmla="*/ 1305 w 1667"/>
              <a:gd name="T33" fmla="*/ 954 h 1022"/>
              <a:gd name="T34" fmla="*/ 1292 w 1667"/>
              <a:gd name="T35" fmla="*/ 882 h 1022"/>
              <a:gd name="T36" fmla="*/ 1228 w 1667"/>
              <a:gd name="T37" fmla="*/ 850 h 1022"/>
              <a:gd name="T38" fmla="*/ 1183 w 1667"/>
              <a:gd name="T39" fmla="*/ 864 h 1022"/>
              <a:gd name="T40" fmla="*/ 1134 w 1667"/>
              <a:gd name="T41" fmla="*/ 859 h 1022"/>
              <a:gd name="T42" fmla="*/ 1057 w 1667"/>
              <a:gd name="T43" fmla="*/ 886 h 1022"/>
              <a:gd name="T44" fmla="*/ 1007 w 1667"/>
              <a:gd name="T45" fmla="*/ 900 h 1022"/>
              <a:gd name="T46" fmla="*/ 935 w 1667"/>
              <a:gd name="T47" fmla="*/ 809 h 1022"/>
              <a:gd name="T48" fmla="*/ 754 w 1667"/>
              <a:gd name="T49" fmla="*/ 737 h 1022"/>
              <a:gd name="T50" fmla="*/ 768 w 1667"/>
              <a:gd name="T51" fmla="*/ 660 h 1022"/>
              <a:gd name="T52" fmla="*/ 813 w 1667"/>
              <a:gd name="T53" fmla="*/ 552 h 1022"/>
              <a:gd name="T54" fmla="*/ 903 w 1667"/>
              <a:gd name="T55" fmla="*/ 461 h 1022"/>
              <a:gd name="T56" fmla="*/ 899 w 1667"/>
              <a:gd name="T57" fmla="*/ 479 h 1022"/>
              <a:gd name="T58" fmla="*/ 1016 w 1667"/>
              <a:gd name="T59" fmla="*/ 452 h 1022"/>
              <a:gd name="T60" fmla="*/ 447 w 1667"/>
              <a:gd name="T61" fmla="*/ 285 h 1022"/>
              <a:gd name="T62" fmla="*/ 483 w 1667"/>
              <a:gd name="T63" fmla="*/ 276 h 1022"/>
              <a:gd name="T64" fmla="*/ 935 w 1667"/>
              <a:gd name="T65" fmla="*/ 312 h 1022"/>
              <a:gd name="T66" fmla="*/ 917 w 1667"/>
              <a:gd name="T67" fmla="*/ 321 h 1022"/>
              <a:gd name="T68" fmla="*/ 939 w 1667"/>
              <a:gd name="T69" fmla="*/ 299 h 1022"/>
              <a:gd name="T70" fmla="*/ 944 w 1667"/>
              <a:gd name="T71" fmla="*/ 285 h 1022"/>
              <a:gd name="T72" fmla="*/ 921 w 1667"/>
              <a:gd name="T73" fmla="*/ 271 h 1022"/>
              <a:gd name="T74" fmla="*/ 948 w 1667"/>
              <a:gd name="T75" fmla="*/ 253 h 1022"/>
              <a:gd name="T76" fmla="*/ 768 w 1667"/>
              <a:gd name="T77" fmla="*/ 222 h 1022"/>
              <a:gd name="T78" fmla="*/ 668 w 1667"/>
              <a:gd name="T79" fmla="*/ 158 h 1022"/>
              <a:gd name="T80" fmla="*/ 1138 w 1667"/>
              <a:gd name="T81" fmla="*/ 32 h 1022"/>
              <a:gd name="T82" fmla="*/ 957 w 1667"/>
              <a:gd name="T83" fmla="*/ 213 h 1022"/>
              <a:gd name="T84" fmla="*/ 962 w 1667"/>
              <a:gd name="T85" fmla="*/ 280 h 1022"/>
              <a:gd name="T86" fmla="*/ 935 w 1667"/>
              <a:gd name="T87" fmla="*/ 303 h 1022"/>
              <a:gd name="T88" fmla="*/ 975 w 1667"/>
              <a:gd name="T89" fmla="*/ 249 h 1022"/>
              <a:gd name="T90" fmla="*/ 953 w 1667"/>
              <a:gd name="T91" fmla="*/ 235 h 1022"/>
              <a:gd name="T92" fmla="*/ 944 w 1667"/>
              <a:gd name="T93" fmla="*/ 217 h 1022"/>
              <a:gd name="T94" fmla="*/ 894 w 1667"/>
              <a:gd name="T95" fmla="*/ 195 h 1022"/>
              <a:gd name="T96" fmla="*/ 867 w 1667"/>
              <a:gd name="T97" fmla="*/ 190 h 1022"/>
              <a:gd name="T98" fmla="*/ 813 w 1667"/>
              <a:gd name="T99" fmla="*/ 204 h 1022"/>
              <a:gd name="T100" fmla="*/ 872 w 1667"/>
              <a:gd name="T101" fmla="*/ 172 h 1022"/>
              <a:gd name="T102" fmla="*/ 781 w 1667"/>
              <a:gd name="T103" fmla="*/ 199 h 1022"/>
              <a:gd name="T104" fmla="*/ 677 w 1667"/>
              <a:gd name="T105" fmla="*/ 240 h 1022"/>
              <a:gd name="T106" fmla="*/ 601 w 1667"/>
              <a:gd name="T107" fmla="*/ 253 h 1022"/>
              <a:gd name="T108" fmla="*/ 596 w 1667"/>
              <a:gd name="T109" fmla="*/ 249 h 1022"/>
              <a:gd name="T110" fmla="*/ 691 w 1667"/>
              <a:gd name="T111" fmla="*/ 226 h 1022"/>
              <a:gd name="T112" fmla="*/ 677 w 1667"/>
              <a:gd name="T113" fmla="*/ 195 h 1022"/>
              <a:gd name="T114" fmla="*/ 713 w 1667"/>
              <a:gd name="T115" fmla="*/ 163 h 1022"/>
              <a:gd name="T116" fmla="*/ 759 w 1667"/>
              <a:gd name="T117" fmla="*/ 127 h 1022"/>
              <a:gd name="T118" fmla="*/ 844 w 1667"/>
              <a:gd name="T119" fmla="*/ 95 h 1022"/>
              <a:gd name="T120" fmla="*/ 858 w 1667"/>
              <a:gd name="T121" fmla="*/ 63 h 1022"/>
              <a:gd name="T122" fmla="*/ 908 w 1667"/>
              <a:gd name="T123" fmla="*/ 63 h 1022"/>
              <a:gd name="T124" fmla="*/ 1030 w 1667"/>
              <a:gd name="T125" fmla="*/ 14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67" h="1022">
                <a:moveTo>
                  <a:pt x="18" y="1017"/>
                </a:moveTo>
                <a:lnTo>
                  <a:pt x="18" y="1017"/>
                </a:lnTo>
                <a:lnTo>
                  <a:pt x="13" y="1022"/>
                </a:lnTo>
                <a:lnTo>
                  <a:pt x="13" y="1022"/>
                </a:lnTo>
                <a:lnTo>
                  <a:pt x="13" y="1017"/>
                </a:lnTo>
                <a:lnTo>
                  <a:pt x="13" y="1017"/>
                </a:lnTo>
                <a:lnTo>
                  <a:pt x="13" y="1008"/>
                </a:lnTo>
                <a:lnTo>
                  <a:pt x="18" y="1004"/>
                </a:lnTo>
                <a:lnTo>
                  <a:pt x="18" y="1004"/>
                </a:lnTo>
                <a:lnTo>
                  <a:pt x="18" y="999"/>
                </a:lnTo>
                <a:lnTo>
                  <a:pt x="18" y="999"/>
                </a:lnTo>
                <a:lnTo>
                  <a:pt x="22" y="995"/>
                </a:lnTo>
                <a:lnTo>
                  <a:pt x="22" y="995"/>
                </a:lnTo>
                <a:lnTo>
                  <a:pt x="22" y="990"/>
                </a:lnTo>
                <a:lnTo>
                  <a:pt x="22" y="990"/>
                </a:lnTo>
                <a:lnTo>
                  <a:pt x="27" y="995"/>
                </a:lnTo>
                <a:lnTo>
                  <a:pt x="31" y="999"/>
                </a:lnTo>
                <a:lnTo>
                  <a:pt x="31" y="999"/>
                </a:lnTo>
                <a:lnTo>
                  <a:pt x="31" y="1004"/>
                </a:lnTo>
                <a:lnTo>
                  <a:pt x="31" y="1004"/>
                </a:lnTo>
                <a:lnTo>
                  <a:pt x="31" y="1004"/>
                </a:lnTo>
                <a:lnTo>
                  <a:pt x="36" y="1008"/>
                </a:lnTo>
                <a:lnTo>
                  <a:pt x="36" y="1008"/>
                </a:lnTo>
                <a:lnTo>
                  <a:pt x="31" y="1008"/>
                </a:lnTo>
                <a:lnTo>
                  <a:pt x="27" y="1013"/>
                </a:lnTo>
                <a:lnTo>
                  <a:pt x="22" y="1013"/>
                </a:lnTo>
                <a:lnTo>
                  <a:pt x="18" y="1017"/>
                </a:lnTo>
                <a:lnTo>
                  <a:pt x="18" y="1017"/>
                </a:lnTo>
                <a:moveTo>
                  <a:pt x="22" y="977"/>
                </a:moveTo>
                <a:lnTo>
                  <a:pt x="22" y="977"/>
                </a:lnTo>
                <a:lnTo>
                  <a:pt x="22" y="977"/>
                </a:lnTo>
                <a:lnTo>
                  <a:pt x="22" y="977"/>
                </a:lnTo>
                <a:lnTo>
                  <a:pt x="22" y="977"/>
                </a:lnTo>
                <a:lnTo>
                  <a:pt x="27" y="977"/>
                </a:lnTo>
                <a:lnTo>
                  <a:pt x="27" y="977"/>
                </a:lnTo>
                <a:lnTo>
                  <a:pt x="27" y="977"/>
                </a:lnTo>
                <a:lnTo>
                  <a:pt x="27" y="981"/>
                </a:lnTo>
                <a:lnTo>
                  <a:pt x="27" y="981"/>
                </a:lnTo>
                <a:lnTo>
                  <a:pt x="22" y="981"/>
                </a:lnTo>
                <a:lnTo>
                  <a:pt x="22" y="981"/>
                </a:lnTo>
                <a:lnTo>
                  <a:pt x="18" y="981"/>
                </a:lnTo>
                <a:lnTo>
                  <a:pt x="18" y="981"/>
                </a:lnTo>
                <a:lnTo>
                  <a:pt x="18" y="981"/>
                </a:lnTo>
                <a:lnTo>
                  <a:pt x="18" y="981"/>
                </a:lnTo>
                <a:lnTo>
                  <a:pt x="18" y="977"/>
                </a:lnTo>
                <a:lnTo>
                  <a:pt x="18" y="977"/>
                </a:lnTo>
                <a:lnTo>
                  <a:pt x="18" y="977"/>
                </a:lnTo>
                <a:lnTo>
                  <a:pt x="18" y="977"/>
                </a:lnTo>
                <a:lnTo>
                  <a:pt x="18" y="972"/>
                </a:lnTo>
                <a:lnTo>
                  <a:pt x="18" y="972"/>
                </a:lnTo>
                <a:lnTo>
                  <a:pt x="18" y="972"/>
                </a:lnTo>
                <a:lnTo>
                  <a:pt x="22" y="972"/>
                </a:lnTo>
                <a:lnTo>
                  <a:pt x="22" y="977"/>
                </a:lnTo>
                <a:moveTo>
                  <a:pt x="4" y="963"/>
                </a:moveTo>
                <a:lnTo>
                  <a:pt x="4" y="963"/>
                </a:lnTo>
                <a:lnTo>
                  <a:pt x="4" y="963"/>
                </a:lnTo>
                <a:lnTo>
                  <a:pt x="4" y="963"/>
                </a:lnTo>
                <a:lnTo>
                  <a:pt x="4" y="963"/>
                </a:lnTo>
                <a:lnTo>
                  <a:pt x="4" y="963"/>
                </a:lnTo>
                <a:lnTo>
                  <a:pt x="4" y="963"/>
                </a:lnTo>
                <a:lnTo>
                  <a:pt x="4" y="963"/>
                </a:lnTo>
                <a:lnTo>
                  <a:pt x="4" y="968"/>
                </a:lnTo>
                <a:lnTo>
                  <a:pt x="4" y="963"/>
                </a:lnTo>
                <a:lnTo>
                  <a:pt x="0" y="963"/>
                </a:lnTo>
                <a:lnTo>
                  <a:pt x="0" y="963"/>
                </a:lnTo>
                <a:lnTo>
                  <a:pt x="0" y="963"/>
                </a:lnTo>
                <a:lnTo>
                  <a:pt x="0" y="963"/>
                </a:lnTo>
                <a:lnTo>
                  <a:pt x="0" y="963"/>
                </a:lnTo>
                <a:lnTo>
                  <a:pt x="0" y="963"/>
                </a:lnTo>
                <a:lnTo>
                  <a:pt x="0" y="963"/>
                </a:lnTo>
                <a:lnTo>
                  <a:pt x="0" y="963"/>
                </a:lnTo>
                <a:lnTo>
                  <a:pt x="0" y="963"/>
                </a:lnTo>
                <a:lnTo>
                  <a:pt x="0" y="959"/>
                </a:lnTo>
                <a:lnTo>
                  <a:pt x="0" y="959"/>
                </a:lnTo>
                <a:lnTo>
                  <a:pt x="0" y="959"/>
                </a:lnTo>
                <a:lnTo>
                  <a:pt x="0" y="959"/>
                </a:lnTo>
                <a:lnTo>
                  <a:pt x="4" y="954"/>
                </a:lnTo>
                <a:lnTo>
                  <a:pt x="4" y="954"/>
                </a:lnTo>
                <a:lnTo>
                  <a:pt x="4" y="959"/>
                </a:lnTo>
                <a:lnTo>
                  <a:pt x="4" y="959"/>
                </a:lnTo>
                <a:lnTo>
                  <a:pt x="4" y="959"/>
                </a:lnTo>
                <a:lnTo>
                  <a:pt x="4" y="963"/>
                </a:lnTo>
                <a:moveTo>
                  <a:pt x="1545" y="656"/>
                </a:moveTo>
                <a:lnTo>
                  <a:pt x="1545" y="656"/>
                </a:lnTo>
                <a:lnTo>
                  <a:pt x="1540" y="656"/>
                </a:lnTo>
                <a:lnTo>
                  <a:pt x="1545" y="656"/>
                </a:lnTo>
                <a:lnTo>
                  <a:pt x="1545" y="656"/>
                </a:lnTo>
                <a:lnTo>
                  <a:pt x="1545" y="656"/>
                </a:lnTo>
                <a:lnTo>
                  <a:pt x="1549" y="656"/>
                </a:lnTo>
                <a:lnTo>
                  <a:pt x="1549" y="651"/>
                </a:lnTo>
                <a:lnTo>
                  <a:pt x="1549" y="651"/>
                </a:lnTo>
                <a:lnTo>
                  <a:pt x="1549" y="656"/>
                </a:lnTo>
                <a:lnTo>
                  <a:pt x="1554" y="656"/>
                </a:lnTo>
                <a:lnTo>
                  <a:pt x="1554" y="651"/>
                </a:lnTo>
                <a:lnTo>
                  <a:pt x="1545" y="656"/>
                </a:lnTo>
                <a:lnTo>
                  <a:pt x="1545" y="656"/>
                </a:lnTo>
                <a:lnTo>
                  <a:pt x="1540" y="656"/>
                </a:lnTo>
                <a:lnTo>
                  <a:pt x="1540" y="656"/>
                </a:lnTo>
                <a:lnTo>
                  <a:pt x="1540" y="660"/>
                </a:lnTo>
                <a:lnTo>
                  <a:pt x="1531" y="660"/>
                </a:lnTo>
                <a:lnTo>
                  <a:pt x="1531" y="660"/>
                </a:lnTo>
                <a:lnTo>
                  <a:pt x="1531" y="660"/>
                </a:lnTo>
                <a:lnTo>
                  <a:pt x="1522" y="660"/>
                </a:lnTo>
                <a:lnTo>
                  <a:pt x="1522" y="660"/>
                </a:lnTo>
                <a:lnTo>
                  <a:pt x="1518" y="660"/>
                </a:lnTo>
                <a:lnTo>
                  <a:pt x="1522" y="660"/>
                </a:lnTo>
                <a:lnTo>
                  <a:pt x="1522" y="660"/>
                </a:lnTo>
                <a:lnTo>
                  <a:pt x="1522" y="660"/>
                </a:lnTo>
                <a:lnTo>
                  <a:pt x="1522" y="660"/>
                </a:lnTo>
                <a:lnTo>
                  <a:pt x="1518" y="660"/>
                </a:lnTo>
                <a:lnTo>
                  <a:pt x="1518" y="660"/>
                </a:lnTo>
                <a:lnTo>
                  <a:pt x="1518" y="660"/>
                </a:lnTo>
                <a:lnTo>
                  <a:pt x="1518" y="660"/>
                </a:lnTo>
                <a:lnTo>
                  <a:pt x="1518" y="660"/>
                </a:lnTo>
                <a:lnTo>
                  <a:pt x="1522" y="656"/>
                </a:lnTo>
                <a:lnTo>
                  <a:pt x="1522" y="656"/>
                </a:lnTo>
                <a:lnTo>
                  <a:pt x="1527" y="656"/>
                </a:lnTo>
                <a:lnTo>
                  <a:pt x="1527" y="656"/>
                </a:lnTo>
                <a:lnTo>
                  <a:pt x="1527" y="656"/>
                </a:lnTo>
                <a:lnTo>
                  <a:pt x="1527" y="656"/>
                </a:lnTo>
                <a:lnTo>
                  <a:pt x="1527" y="656"/>
                </a:lnTo>
                <a:lnTo>
                  <a:pt x="1527" y="656"/>
                </a:lnTo>
                <a:lnTo>
                  <a:pt x="1531" y="656"/>
                </a:lnTo>
                <a:lnTo>
                  <a:pt x="1531" y="656"/>
                </a:lnTo>
                <a:lnTo>
                  <a:pt x="1531" y="656"/>
                </a:lnTo>
                <a:lnTo>
                  <a:pt x="1531" y="656"/>
                </a:lnTo>
                <a:lnTo>
                  <a:pt x="1531" y="656"/>
                </a:lnTo>
                <a:lnTo>
                  <a:pt x="1536" y="656"/>
                </a:lnTo>
                <a:lnTo>
                  <a:pt x="1536" y="656"/>
                </a:lnTo>
                <a:lnTo>
                  <a:pt x="1540" y="656"/>
                </a:lnTo>
                <a:lnTo>
                  <a:pt x="1540" y="656"/>
                </a:lnTo>
                <a:lnTo>
                  <a:pt x="1545" y="651"/>
                </a:lnTo>
                <a:lnTo>
                  <a:pt x="1549" y="651"/>
                </a:lnTo>
                <a:lnTo>
                  <a:pt x="1549" y="651"/>
                </a:lnTo>
                <a:lnTo>
                  <a:pt x="1545" y="651"/>
                </a:lnTo>
                <a:lnTo>
                  <a:pt x="1545" y="656"/>
                </a:lnTo>
                <a:moveTo>
                  <a:pt x="1305" y="479"/>
                </a:moveTo>
                <a:lnTo>
                  <a:pt x="1305" y="479"/>
                </a:lnTo>
                <a:lnTo>
                  <a:pt x="1301" y="484"/>
                </a:lnTo>
                <a:lnTo>
                  <a:pt x="1301" y="484"/>
                </a:lnTo>
                <a:lnTo>
                  <a:pt x="1301" y="484"/>
                </a:lnTo>
                <a:lnTo>
                  <a:pt x="1301" y="484"/>
                </a:lnTo>
                <a:lnTo>
                  <a:pt x="1301" y="484"/>
                </a:lnTo>
                <a:lnTo>
                  <a:pt x="1305" y="484"/>
                </a:lnTo>
                <a:lnTo>
                  <a:pt x="1310" y="488"/>
                </a:lnTo>
                <a:lnTo>
                  <a:pt x="1310" y="488"/>
                </a:lnTo>
                <a:lnTo>
                  <a:pt x="1310" y="488"/>
                </a:lnTo>
                <a:lnTo>
                  <a:pt x="1314" y="488"/>
                </a:lnTo>
                <a:lnTo>
                  <a:pt x="1314" y="488"/>
                </a:lnTo>
                <a:lnTo>
                  <a:pt x="1314" y="488"/>
                </a:lnTo>
                <a:lnTo>
                  <a:pt x="1319" y="488"/>
                </a:lnTo>
                <a:lnTo>
                  <a:pt x="1319" y="488"/>
                </a:lnTo>
                <a:lnTo>
                  <a:pt x="1323" y="488"/>
                </a:lnTo>
                <a:lnTo>
                  <a:pt x="1323" y="488"/>
                </a:lnTo>
                <a:lnTo>
                  <a:pt x="1323" y="488"/>
                </a:lnTo>
                <a:lnTo>
                  <a:pt x="1323" y="488"/>
                </a:lnTo>
                <a:lnTo>
                  <a:pt x="1328" y="493"/>
                </a:lnTo>
                <a:lnTo>
                  <a:pt x="1328" y="493"/>
                </a:lnTo>
                <a:lnTo>
                  <a:pt x="1328" y="493"/>
                </a:lnTo>
                <a:lnTo>
                  <a:pt x="1328" y="493"/>
                </a:lnTo>
                <a:lnTo>
                  <a:pt x="1328" y="497"/>
                </a:lnTo>
                <a:lnTo>
                  <a:pt x="1328" y="497"/>
                </a:lnTo>
                <a:lnTo>
                  <a:pt x="1328" y="497"/>
                </a:lnTo>
                <a:lnTo>
                  <a:pt x="1332" y="497"/>
                </a:lnTo>
                <a:lnTo>
                  <a:pt x="1332" y="497"/>
                </a:lnTo>
                <a:lnTo>
                  <a:pt x="1332" y="497"/>
                </a:lnTo>
                <a:lnTo>
                  <a:pt x="1337" y="502"/>
                </a:lnTo>
                <a:lnTo>
                  <a:pt x="1337" y="502"/>
                </a:lnTo>
                <a:lnTo>
                  <a:pt x="1341" y="502"/>
                </a:lnTo>
                <a:lnTo>
                  <a:pt x="1341" y="502"/>
                </a:lnTo>
                <a:lnTo>
                  <a:pt x="1346" y="497"/>
                </a:lnTo>
                <a:lnTo>
                  <a:pt x="1346" y="497"/>
                </a:lnTo>
                <a:lnTo>
                  <a:pt x="1350" y="497"/>
                </a:lnTo>
                <a:lnTo>
                  <a:pt x="1350" y="502"/>
                </a:lnTo>
                <a:lnTo>
                  <a:pt x="1350" y="502"/>
                </a:lnTo>
                <a:lnTo>
                  <a:pt x="1350" y="502"/>
                </a:lnTo>
                <a:lnTo>
                  <a:pt x="1355" y="502"/>
                </a:lnTo>
                <a:lnTo>
                  <a:pt x="1359" y="502"/>
                </a:lnTo>
                <a:lnTo>
                  <a:pt x="1359" y="502"/>
                </a:lnTo>
                <a:lnTo>
                  <a:pt x="1359" y="502"/>
                </a:lnTo>
                <a:lnTo>
                  <a:pt x="1359" y="507"/>
                </a:lnTo>
                <a:lnTo>
                  <a:pt x="1359" y="502"/>
                </a:lnTo>
                <a:lnTo>
                  <a:pt x="1364" y="507"/>
                </a:lnTo>
                <a:lnTo>
                  <a:pt x="1364" y="507"/>
                </a:lnTo>
                <a:lnTo>
                  <a:pt x="1368" y="507"/>
                </a:lnTo>
                <a:lnTo>
                  <a:pt x="1368" y="502"/>
                </a:lnTo>
                <a:lnTo>
                  <a:pt x="1373" y="502"/>
                </a:lnTo>
                <a:lnTo>
                  <a:pt x="1378" y="502"/>
                </a:lnTo>
                <a:lnTo>
                  <a:pt x="1382" y="502"/>
                </a:lnTo>
                <a:lnTo>
                  <a:pt x="1387" y="502"/>
                </a:lnTo>
                <a:lnTo>
                  <a:pt x="1387" y="502"/>
                </a:lnTo>
                <a:lnTo>
                  <a:pt x="1387" y="502"/>
                </a:lnTo>
                <a:lnTo>
                  <a:pt x="1391" y="502"/>
                </a:lnTo>
                <a:lnTo>
                  <a:pt x="1391" y="507"/>
                </a:lnTo>
                <a:lnTo>
                  <a:pt x="1391" y="507"/>
                </a:lnTo>
                <a:lnTo>
                  <a:pt x="1396" y="511"/>
                </a:lnTo>
                <a:lnTo>
                  <a:pt x="1400" y="511"/>
                </a:lnTo>
                <a:lnTo>
                  <a:pt x="1400" y="516"/>
                </a:lnTo>
                <a:lnTo>
                  <a:pt x="1405" y="516"/>
                </a:lnTo>
                <a:lnTo>
                  <a:pt x="1405" y="516"/>
                </a:lnTo>
                <a:lnTo>
                  <a:pt x="1405" y="520"/>
                </a:lnTo>
                <a:lnTo>
                  <a:pt x="1409" y="520"/>
                </a:lnTo>
                <a:lnTo>
                  <a:pt x="1409" y="520"/>
                </a:lnTo>
                <a:lnTo>
                  <a:pt x="1409" y="525"/>
                </a:lnTo>
                <a:lnTo>
                  <a:pt x="1414" y="525"/>
                </a:lnTo>
                <a:lnTo>
                  <a:pt x="1414" y="525"/>
                </a:lnTo>
                <a:lnTo>
                  <a:pt x="1418" y="529"/>
                </a:lnTo>
                <a:lnTo>
                  <a:pt x="1418" y="529"/>
                </a:lnTo>
                <a:lnTo>
                  <a:pt x="1418" y="534"/>
                </a:lnTo>
                <a:lnTo>
                  <a:pt x="1418" y="534"/>
                </a:lnTo>
                <a:lnTo>
                  <a:pt x="1418" y="538"/>
                </a:lnTo>
                <a:lnTo>
                  <a:pt x="1418" y="538"/>
                </a:lnTo>
                <a:lnTo>
                  <a:pt x="1418" y="538"/>
                </a:lnTo>
                <a:lnTo>
                  <a:pt x="1418" y="538"/>
                </a:lnTo>
                <a:lnTo>
                  <a:pt x="1423" y="538"/>
                </a:lnTo>
                <a:lnTo>
                  <a:pt x="1423" y="538"/>
                </a:lnTo>
                <a:lnTo>
                  <a:pt x="1423" y="538"/>
                </a:lnTo>
                <a:lnTo>
                  <a:pt x="1423" y="538"/>
                </a:lnTo>
                <a:lnTo>
                  <a:pt x="1423" y="538"/>
                </a:lnTo>
                <a:lnTo>
                  <a:pt x="1423" y="538"/>
                </a:lnTo>
                <a:lnTo>
                  <a:pt x="1423" y="538"/>
                </a:lnTo>
                <a:lnTo>
                  <a:pt x="1423" y="538"/>
                </a:lnTo>
                <a:lnTo>
                  <a:pt x="1423" y="543"/>
                </a:lnTo>
                <a:lnTo>
                  <a:pt x="1423" y="543"/>
                </a:lnTo>
                <a:lnTo>
                  <a:pt x="1423" y="543"/>
                </a:lnTo>
                <a:lnTo>
                  <a:pt x="1423" y="547"/>
                </a:lnTo>
                <a:lnTo>
                  <a:pt x="1423" y="547"/>
                </a:lnTo>
                <a:lnTo>
                  <a:pt x="1423" y="547"/>
                </a:lnTo>
                <a:lnTo>
                  <a:pt x="1427" y="547"/>
                </a:lnTo>
                <a:lnTo>
                  <a:pt x="1427" y="547"/>
                </a:lnTo>
                <a:lnTo>
                  <a:pt x="1427" y="547"/>
                </a:lnTo>
                <a:lnTo>
                  <a:pt x="1427" y="547"/>
                </a:lnTo>
                <a:lnTo>
                  <a:pt x="1427" y="547"/>
                </a:lnTo>
                <a:lnTo>
                  <a:pt x="1427" y="547"/>
                </a:lnTo>
                <a:lnTo>
                  <a:pt x="1423" y="552"/>
                </a:lnTo>
                <a:lnTo>
                  <a:pt x="1427" y="556"/>
                </a:lnTo>
                <a:lnTo>
                  <a:pt x="1427" y="556"/>
                </a:lnTo>
                <a:lnTo>
                  <a:pt x="1432" y="561"/>
                </a:lnTo>
                <a:lnTo>
                  <a:pt x="1432" y="561"/>
                </a:lnTo>
                <a:lnTo>
                  <a:pt x="1436" y="561"/>
                </a:lnTo>
                <a:lnTo>
                  <a:pt x="1436" y="565"/>
                </a:lnTo>
                <a:lnTo>
                  <a:pt x="1432" y="565"/>
                </a:lnTo>
                <a:lnTo>
                  <a:pt x="1432" y="570"/>
                </a:lnTo>
                <a:lnTo>
                  <a:pt x="1432" y="574"/>
                </a:lnTo>
                <a:lnTo>
                  <a:pt x="1432" y="579"/>
                </a:lnTo>
                <a:lnTo>
                  <a:pt x="1427" y="579"/>
                </a:lnTo>
                <a:lnTo>
                  <a:pt x="1427" y="583"/>
                </a:lnTo>
                <a:lnTo>
                  <a:pt x="1427" y="588"/>
                </a:lnTo>
                <a:lnTo>
                  <a:pt x="1423" y="592"/>
                </a:lnTo>
                <a:lnTo>
                  <a:pt x="1423" y="597"/>
                </a:lnTo>
                <a:lnTo>
                  <a:pt x="1423" y="597"/>
                </a:lnTo>
                <a:lnTo>
                  <a:pt x="1418" y="601"/>
                </a:lnTo>
                <a:lnTo>
                  <a:pt x="1414" y="606"/>
                </a:lnTo>
                <a:lnTo>
                  <a:pt x="1414" y="606"/>
                </a:lnTo>
                <a:lnTo>
                  <a:pt x="1409" y="611"/>
                </a:lnTo>
                <a:lnTo>
                  <a:pt x="1409" y="615"/>
                </a:lnTo>
                <a:lnTo>
                  <a:pt x="1405" y="615"/>
                </a:lnTo>
                <a:lnTo>
                  <a:pt x="1405" y="615"/>
                </a:lnTo>
                <a:lnTo>
                  <a:pt x="1400" y="620"/>
                </a:lnTo>
                <a:lnTo>
                  <a:pt x="1396" y="620"/>
                </a:lnTo>
                <a:lnTo>
                  <a:pt x="1396" y="620"/>
                </a:lnTo>
                <a:lnTo>
                  <a:pt x="1396" y="620"/>
                </a:lnTo>
                <a:lnTo>
                  <a:pt x="1396" y="624"/>
                </a:lnTo>
                <a:lnTo>
                  <a:pt x="1391" y="629"/>
                </a:lnTo>
                <a:lnTo>
                  <a:pt x="1391" y="629"/>
                </a:lnTo>
                <a:lnTo>
                  <a:pt x="1396" y="633"/>
                </a:lnTo>
                <a:lnTo>
                  <a:pt x="1396" y="633"/>
                </a:lnTo>
                <a:lnTo>
                  <a:pt x="1400" y="633"/>
                </a:lnTo>
                <a:lnTo>
                  <a:pt x="1405" y="633"/>
                </a:lnTo>
                <a:lnTo>
                  <a:pt x="1409" y="629"/>
                </a:lnTo>
                <a:lnTo>
                  <a:pt x="1414" y="629"/>
                </a:lnTo>
                <a:lnTo>
                  <a:pt x="1418" y="624"/>
                </a:lnTo>
                <a:lnTo>
                  <a:pt x="1423" y="624"/>
                </a:lnTo>
                <a:lnTo>
                  <a:pt x="1427" y="624"/>
                </a:lnTo>
                <a:lnTo>
                  <a:pt x="1432" y="624"/>
                </a:lnTo>
                <a:lnTo>
                  <a:pt x="1441" y="620"/>
                </a:lnTo>
                <a:lnTo>
                  <a:pt x="1445" y="620"/>
                </a:lnTo>
                <a:lnTo>
                  <a:pt x="1450" y="620"/>
                </a:lnTo>
                <a:lnTo>
                  <a:pt x="1454" y="615"/>
                </a:lnTo>
                <a:lnTo>
                  <a:pt x="1459" y="615"/>
                </a:lnTo>
                <a:lnTo>
                  <a:pt x="1463" y="615"/>
                </a:lnTo>
                <a:lnTo>
                  <a:pt x="1463" y="615"/>
                </a:lnTo>
                <a:lnTo>
                  <a:pt x="1463" y="611"/>
                </a:lnTo>
                <a:lnTo>
                  <a:pt x="1463" y="611"/>
                </a:lnTo>
                <a:lnTo>
                  <a:pt x="1463" y="611"/>
                </a:lnTo>
                <a:lnTo>
                  <a:pt x="1463" y="611"/>
                </a:lnTo>
                <a:lnTo>
                  <a:pt x="1463" y="611"/>
                </a:lnTo>
                <a:lnTo>
                  <a:pt x="1463" y="611"/>
                </a:lnTo>
                <a:lnTo>
                  <a:pt x="1463" y="611"/>
                </a:lnTo>
                <a:lnTo>
                  <a:pt x="1463" y="611"/>
                </a:lnTo>
                <a:lnTo>
                  <a:pt x="1463" y="611"/>
                </a:lnTo>
                <a:lnTo>
                  <a:pt x="1468" y="606"/>
                </a:lnTo>
                <a:lnTo>
                  <a:pt x="1468" y="606"/>
                </a:lnTo>
                <a:lnTo>
                  <a:pt x="1468" y="601"/>
                </a:lnTo>
                <a:lnTo>
                  <a:pt x="1468" y="601"/>
                </a:lnTo>
                <a:lnTo>
                  <a:pt x="1472" y="601"/>
                </a:lnTo>
                <a:lnTo>
                  <a:pt x="1472" y="597"/>
                </a:lnTo>
                <a:lnTo>
                  <a:pt x="1477" y="597"/>
                </a:lnTo>
                <a:lnTo>
                  <a:pt x="1481" y="597"/>
                </a:lnTo>
                <a:lnTo>
                  <a:pt x="1486" y="601"/>
                </a:lnTo>
                <a:lnTo>
                  <a:pt x="1490" y="601"/>
                </a:lnTo>
                <a:lnTo>
                  <a:pt x="1495" y="601"/>
                </a:lnTo>
                <a:lnTo>
                  <a:pt x="1500" y="601"/>
                </a:lnTo>
                <a:lnTo>
                  <a:pt x="1504" y="601"/>
                </a:lnTo>
                <a:lnTo>
                  <a:pt x="1504" y="597"/>
                </a:lnTo>
                <a:lnTo>
                  <a:pt x="1509" y="592"/>
                </a:lnTo>
                <a:lnTo>
                  <a:pt x="1513" y="592"/>
                </a:lnTo>
                <a:lnTo>
                  <a:pt x="1518" y="588"/>
                </a:lnTo>
                <a:lnTo>
                  <a:pt x="1518" y="588"/>
                </a:lnTo>
                <a:lnTo>
                  <a:pt x="1518" y="588"/>
                </a:lnTo>
                <a:lnTo>
                  <a:pt x="1522" y="588"/>
                </a:lnTo>
                <a:lnTo>
                  <a:pt x="1522" y="588"/>
                </a:lnTo>
                <a:lnTo>
                  <a:pt x="1527" y="583"/>
                </a:lnTo>
                <a:lnTo>
                  <a:pt x="1527" y="583"/>
                </a:lnTo>
                <a:lnTo>
                  <a:pt x="1536" y="579"/>
                </a:lnTo>
                <a:lnTo>
                  <a:pt x="1540" y="579"/>
                </a:lnTo>
                <a:lnTo>
                  <a:pt x="1540" y="574"/>
                </a:lnTo>
                <a:lnTo>
                  <a:pt x="1545" y="574"/>
                </a:lnTo>
                <a:lnTo>
                  <a:pt x="1545" y="574"/>
                </a:lnTo>
                <a:lnTo>
                  <a:pt x="1545" y="574"/>
                </a:lnTo>
                <a:lnTo>
                  <a:pt x="1549" y="574"/>
                </a:lnTo>
                <a:lnTo>
                  <a:pt x="1549" y="574"/>
                </a:lnTo>
                <a:lnTo>
                  <a:pt x="1558" y="574"/>
                </a:lnTo>
                <a:lnTo>
                  <a:pt x="1563" y="574"/>
                </a:lnTo>
                <a:lnTo>
                  <a:pt x="1567" y="579"/>
                </a:lnTo>
                <a:lnTo>
                  <a:pt x="1576" y="579"/>
                </a:lnTo>
                <a:lnTo>
                  <a:pt x="1581" y="579"/>
                </a:lnTo>
                <a:lnTo>
                  <a:pt x="1585" y="579"/>
                </a:lnTo>
                <a:lnTo>
                  <a:pt x="1594" y="579"/>
                </a:lnTo>
                <a:lnTo>
                  <a:pt x="1599" y="574"/>
                </a:lnTo>
                <a:lnTo>
                  <a:pt x="1599" y="574"/>
                </a:lnTo>
                <a:lnTo>
                  <a:pt x="1599" y="574"/>
                </a:lnTo>
                <a:lnTo>
                  <a:pt x="1603" y="574"/>
                </a:lnTo>
                <a:lnTo>
                  <a:pt x="1603" y="574"/>
                </a:lnTo>
                <a:lnTo>
                  <a:pt x="1603" y="570"/>
                </a:lnTo>
                <a:lnTo>
                  <a:pt x="1603" y="574"/>
                </a:lnTo>
                <a:lnTo>
                  <a:pt x="1603" y="574"/>
                </a:lnTo>
                <a:lnTo>
                  <a:pt x="1603" y="574"/>
                </a:lnTo>
                <a:lnTo>
                  <a:pt x="1603" y="574"/>
                </a:lnTo>
                <a:lnTo>
                  <a:pt x="1608" y="574"/>
                </a:lnTo>
                <a:lnTo>
                  <a:pt x="1608" y="570"/>
                </a:lnTo>
                <a:lnTo>
                  <a:pt x="1608" y="570"/>
                </a:lnTo>
                <a:lnTo>
                  <a:pt x="1608" y="570"/>
                </a:lnTo>
                <a:lnTo>
                  <a:pt x="1608" y="570"/>
                </a:lnTo>
                <a:lnTo>
                  <a:pt x="1608" y="570"/>
                </a:lnTo>
                <a:lnTo>
                  <a:pt x="1608" y="570"/>
                </a:lnTo>
                <a:lnTo>
                  <a:pt x="1608" y="570"/>
                </a:lnTo>
                <a:lnTo>
                  <a:pt x="1612" y="570"/>
                </a:lnTo>
                <a:lnTo>
                  <a:pt x="1612" y="565"/>
                </a:lnTo>
                <a:lnTo>
                  <a:pt x="1617" y="565"/>
                </a:lnTo>
                <a:lnTo>
                  <a:pt x="1617" y="565"/>
                </a:lnTo>
                <a:lnTo>
                  <a:pt x="1617" y="565"/>
                </a:lnTo>
                <a:lnTo>
                  <a:pt x="1617" y="561"/>
                </a:lnTo>
                <a:lnTo>
                  <a:pt x="1621" y="561"/>
                </a:lnTo>
                <a:lnTo>
                  <a:pt x="1621" y="561"/>
                </a:lnTo>
                <a:lnTo>
                  <a:pt x="1621" y="561"/>
                </a:lnTo>
                <a:lnTo>
                  <a:pt x="1621" y="561"/>
                </a:lnTo>
                <a:lnTo>
                  <a:pt x="1621" y="556"/>
                </a:lnTo>
                <a:lnTo>
                  <a:pt x="1621" y="556"/>
                </a:lnTo>
                <a:lnTo>
                  <a:pt x="1626" y="552"/>
                </a:lnTo>
                <a:lnTo>
                  <a:pt x="1626" y="552"/>
                </a:lnTo>
                <a:lnTo>
                  <a:pt x="1631" y="547"/>
                </a:lnTo>
                <a:lnTo>
                  <a:pt x="1631" y="547"/>
                </a:lnTo>
                <a:lnTo>
                  <a:pt x="1635" y="543"/>
                </a:lnTo>
                <a:lnTo>
                  <a:pt x="1640" y="543"/>
                </a:lnTo>
                <a:lnTo>
                  <a:pt x="1640" y="538"/>
                </a:lnTo>
                <a:lnTo>
                  <a:pt x="1644" y="538"/>
                </a:lnTo>
                <a:lnTo>
                  <a:pt x="1649" y="534"/>
                </a:lnTo>
                <a:lnTo>
                  <a:pt x="1649" y="534"/>
                </a:lnTo>
                <a:lnTo>
                  <a:pt x="1649" y="534"/>
                </a:lnTo>
                <a:lnTo>
                  <a:pt x="1649" y="534"/>
                </a:lnTo>
                <a:lnTo>
                  <a:pt x="1653" y="534"/>
                </a:lnTo>
                <a:lnTo>
                  <a:pt x="1653" y="534"/>
                </a:lnTo>
                <a:lnTo>
                  <a:pt x="1649" y="538"/>
                </a:lnTo>
                <a:lnTo>
                  <a:pt x="1653" y="538"/>
                </a:lnTo>
                <a:lnTo>
                  <a:pt x="1653" y="538"/>
                </a:lnTo>
                <a:lnTo>
                  <a:pt x="1653" y="538"/>
                </a:lnTo>
                <a:lnTo>
                  <a:pt x="1653" y="538"/>
                </a:lnTo>
                <a:lnTo>
                  <a:pt x="1658" y="538"/>
                </a:lnTo>
                <a:lnTo>
                  <a:pt x="1658" y="538"/>
                </a:lnTo>
                <a:lnTo>
                  <a:pt x="1662" y="538"/>
                </a:lnTo>
                <a:lnTo>
                  <a:pt x="1662" y="534"/>
                </a:lnTo>
                <a:lnTo>
                  <a:pt x="1662" y="534"/>
                </a:lnTo>
                <a:lnTo>
                  <a:pt x="1662" y="534"/>
                </a:lnTo>
                <a:lnTo>
                  <a:pt x="1667" y="538"/>
                </a:lnTo>
                <a:lnTo>
                  <a:pt x="1667" y="538"/>
                </a:lnTo>
                <a:lnTo>
                  <a:pt x="1667" y="543"/>
                </a:lnTo>
                <a:lnTo>
                  <a:pt x="1667" y="543"/>
                </a:lnTo>
                <a:lnTo>
                  <a:pt x="1662" y="547"/>
                </a:lnTo>
                <a:lnTo>
                  <a:pt x="1662" y="552"/>
                </a:lnTo>
                <a:lnTo>
                  <a:pt x="1662" y="552"/>
                </a:lnTo>
                <a:lnTo>
                  <a:pt x="1662" y="556"/>
                </a:lnTo>
                <a:lnTo>
                  <a:pt x="1658" y="556"/>
                </a:lnTo>
                <a:lnTo>
                  <a:pt x="1658" y="561"/>
                </a:lnTo>
                <a:lnTo>
                  <a:pt x="1658" y="561"/>
                </a:lnTo>
                <a:lnTo>
                  <a:pt x="1658" y="565"/>
                </a:lnTo>
                <a:lnTo>
                  <a:pt x="1658" y="565"/>
                </a:lnTo>
                <a:lnTo>
                  <a:pt x="1658" y="565"/>
                </a:lnTo>
                <a:lnTo>
                  <a:pt x="1658" y="565"/>
                </a:lnTo>
                <a:lnTo>
                  <a:pt x="1658" y="565"/>
                </a:lnTo>
                <a:lnTo>
                  <a:pt x="1658" y="565"/>
                </a:lnTo>
                <a:lnTo>
                  <a:pt x="1658" y="565"/>
                </a:lnTo>
                <a:lnTo>
                  <a:pt x="1653" y="565"/>
                </a:lnTo>
                <a:lnTo>
                  <a:pt x="1653" y="565"/>
                </a:lnTo>
                <a:lnTo>
                  <a:pt x="1653" y="570"/>
                </a:lnTo>
                <a:lnTo>
                  <a:pt x="1653" y="570"/>
                </a:lnTo>
                <a:lnTo>
                  <a:pt x="1658" y="570"/>
                </a:lnTo>
                <a:lnTo>
                  <a:pt x="1658" y="570"/>
                </a:lnTo>
                <a:lnTo>
                  <a:pt x="1658" y="570"/>
                </a:lnTo>
                <a:lnTo>
                  <a:pt x="1658" y="570"/>
                </a:lnTo>
                <a:lnTo>
                  <a:pt x="1658" y="570"/>
                </a:lnTo>
                <a:lnTo>
                  <a:pt x="1658" y="570"/>
                </a:lnTo>
                <a:lnTo>
                  <a:pt x="1658" y="570"/>
                </a:lnTo>
                <a:lnTo>
                  <a:pt x="1658" y="570"/>
                </a:lnTo>
                <a:lnTo>
                  <a:pt x="1658" y="570"/>
                </a:lnTo>
                <a:lnTo>
                  <a:pt x="1658" y="570"/>
                </a:lnTo>
                <a:lnTo>
                  <a:pt x="1658" y="570"/>
                </a:lnTo>
                <a:lnTo>
                  <a:pt x="1658" y="574"/>
                </a:lnTo>
                <a:lnTo>
                  <a:pt x="1658" y="574"/>
                </a:lnTo>
                <a:lnTo>
                  <a:pt x="1658" y="574"/>
                </a:lnTo>
                <a:lnTo>
                  <a:pt x="1658" y="574"/>
                </a:lnTo>
                <a:lnTo>
                  <a:pt x="1658" y="574"/>
                </a:lnTo>
                <a:lnTo>
                  <a:pt x="1658" y="574"/>
                </a:lnTo>
                <a:lnTo>
                  <a:pt x="1658" y="574"/>
                </a:lnTo>
                <a:lnTo>
                  <a:pt x="1658" y="574"/>
                </a:lnTo>
                <a:lnTo>
                  <a:pt x="1658" y="579"/>
                </a:lnTo>
                <a:lnTo>
                  <a:pt x="1658" y="579"/>
                </a:lnTo>
                <a:lnTo>
                  <a:pt x="1658" y="579"/>
                </a:lnTo>
                <a:lnTo>
                  <a:pt x="1658" y="579"/>
                </a:lnTo>
                <a:lnTo>
                  <a:pt x="1658" y="579"/>
                </a:lnTo>
                <a:lnTo>
                  <a:pt x="1658" y="579"/>
                </a:lnTo>
                <a:lnTo>
                  <a:pt x="1658" y="579"/>
                </a:lnTo>
                <a:lnTo>
                  <a:pt x="1658" y="579"/>
                </a:lnTo>
                <a:lnTo>
                  <a:pt x="1662" y="579"/>
                </a:lnTo>
                <a:lnTo>
                  <a:pt x="1658" y="579"/>
                </a:lnTo>
                <a:lnTo>
                  <a:pt x="1658" y="579"/>
                </a:lnTo>
                <a:lnTo>
                  <a:pt x="1658" y="583"/>
                </a:lnTo>
                <a:lnTo>
                  <a:pt x="1658" y="583"/>
                </a:lnTo>
                <a:lnTo>
                  <a:pt x="1658" y="583"/>
                </a:lnTo>
                <a:lnTo>
                  <a:pt x="1658" y="583"/>
                </a:lnTo>
                <a:lnTo>
                  <a:pt x="1658" y="583"/>
                </a:lnTo>
                <a:lnTo>
                  <a:pt x="1658" y="583"/>
                </a:lnTo>
                <a:lnTo>
                  <a:pt x="1653" y="588"/>
                </a:lnTo>
                <a:lnTo>
                  <a:pt x="1653" y="588"/>
                </a:lnTo>
                <a:lnTo>
                  <a:pt x="1649" y="588"/>
                </a:lnTo>
                <a:lnTo>
                  <a:pt x="1649" y="588"/>
                </a:lnTo>
                <a:lnTo>
                  <a:pt x="1649" y="588"/>
                </a:lnTo>
                <a:lnTo>
                  <a:pt x="1649" y="588"/>
                </a:lnTo>
                <a:lnTo>
                  <a:pt x="1644" y="588"/>
                </a:lnTo>
                <a:lnTo>
                  <a:pt x="1644" y="588"/>
                </a:lnTo>
                <a:lnTo>
                  <a:pt x="1644" y="588"/>
                </a:lnTo>
                <a:lnTo>
                  <a:pt x="1644" y="592"/>
                </a:lnTo>
                <a:lnTo>
                  <a:pt x="1640" y="592"/>
                </a:lnTo>
                <a:lnTo>
                  <a:pt x="1640" y="592"/>
                </a:lnTo>
                <a:lnTo>
                  <a:pt x="1640" y="592"/>
                </a:lnTo>
                <a:lnTo>
                  <a:pt x="1640" y="592"/>
                </a:lnTo>
                <a:lnTo>
                  <a:pt x="1640" y="592"/>
                </a:lnTo>
                <a:lnTo>
                  <a:pt x="1640" y="592"/>
                </a:lnTo>
                <a:lnTo>
                  <a:pt x="1640" y="592"/>
                </a:lnTo>
                <a:lnTo>
                  <a:pt x="1640" y="588"/>
                </a:lnTo>
                <a:lnTo>
                  <a:pt x="1640" y="588"/>
                </a:lnTo>
                <a:lnTo>
                  <a:pt x="1635" y="588"/>
                </a:lnTo>
                <a:lnTo>
                  <a:pt x="1635" y="592"/>
                </a:lnTo>
                <a:lnTo>
                  <a:pt x="1635" y="592"/>
                </a:lnTo>
                <a:lnTo>
                  <a:pt x="1635" y="592"/>
                </a:lnTo>
                <a:lnTo>
                  <a:pt x="1635" y="588"/>
                </a:lnTo>
                <a:lnTo>
                  <a:pt x="1635" y="592"/>
                </a:lnTo>
                <a:lnTo>
                  <a:pt x="1631" y="592"/>
                </a:lnTo>
                <a:lnTo>
                  <a:pt x="1631" y="592"/>
                </a:lnTo>
                <a:lnTo>
                  <a:pt x="1631" y="592"/>
                </a:lnTo>
                <a:lnTo>
                  <a:pt x="1631" y="592"/>
                </a:lnTo>
                <a:lnTo>
                  <a:pt x="1631" y="592"/>
                </a:lnTo>
                <a:lnTo>
                  <a:pt x="1631" y="592"/>
                </a:lnTo>
                <a:lnTo>
                  <a:pt x="1626" y="592"/>
                </a:lnTo>
                <a:lnTo>
                  <a:pt x="1631" y="592"/>
                </a:lnTo>
                <a:lnTo>
                  <a:pt x="1631" y="592"/>
                </a:lnTo>
                <a:lnTo>
                  <a:pt x="1631" y="592"/>
                </a:lnTo>
                <a:lnTo>
                  <a:pt x="1631" y="592"/>
                </a:lnTo>
                <a:lnTo>
                  <a:pt x="1631" y="592"/>
                </a:lnTo>
                <a:lnTo>
                  <a:pt x="1631" y="588"/>
                </a:lnTo>
                <a:lnTo>
                  <a:pt x="1631" y="588"/>
                </a:lnTo>
                <a:lnTo>
                  <a:pt x="1631" y="588"/>
                </a:lnTo>
                <a:lnTo>
                  <a:pt x="1631" y="588"/>
                </a:lnTo>
                <a:lnTo>
                  <a:pt x="1626" y="592"/>
                </a:lnTo>
                <a:lnTo>
                  <a:pt x="1626" y="592"/>
                </a:lnTo>
                <a:lnTo>
                  <a:pt x="1621" y="597"/>
                </a:lnTo>
                <a:lnTo>
                  <a:pt x="1621" y="597"/>
                </a:lnTo>
                <a:lnTo>
                  <a:pt x="1621" y="597"/>
                </a:lnTo>
                <a:lnTo>
                  <a:pt x="1617" y="601"/>
                </a:lnTo>
                <a:lnTo>
                  <a:pt x="1617" y="597"/>
                </a:lnTo>
                <a:lnTo>
                  <a:pt x="1617" y="601"/>
                </a:lnTo>
                <a:lnTo>
                  <a:pt x="1612" y="601"/>
                </a:lnTo>
                <a:lnTo>
                  <a:pt x="1612" y="601"/>
                </a:lnTo>
                <a:lnTo>
                  <a:pt x="1612" y="601"/>
                </a:lnTo>
                <a:lnTo>
                  <a:pt x="1612" y="597"/>
                </a:lnTo>
                <a:lnTo>
                  <a:pt x="1612" y="601"/>
                </a:lnTo>
                <a:lnTo>
                  <a:pt x="1612" y="601"/>
                </a:lnTo>
                <a:lnTo>
                  <a:pt x="1612" y="601"/>
                </a:lnTo>
                <a:lnTo>
                  <a:pt x="1612" y="597"/>
                </a:lnTo>
                <a:lnTo>
                  <a:pt x="1612" y="601"/>
                </a:lnTo>
                <a:lnTo>
                  <a:pt x="1608" y="601"/>
                </a:lnTo>
                <a:lnTo>
                  <a:pt x="1608" y="601"/>
                </a:lnTo>
                <a:lnTo>
                  <a:pt x="1608" y="601"/>
                </a:lnTo>
                <a:lnTo>
                  <a:pt x="1608" y="601"/>
                </a:lnTo>
                <a:lnTo>
                  <a:pt x="1608" y="601"/>
                </a:lnTo>
                <a:lnTo>
                  <a:pt x="1608" y="601"/>
                </a:lnTo>
                <a:lnTo>
                  <a:pt x="1608" y="601"/>
                </a:lnTo>
                <a:lnTo>
                  <a:pt x="1608" y="601"/>
                </a:lnTo>
                <a:lnTo>
                  <a:pt x="1608" y="601"/>
                </a:lnTo>
                <a:lnTo>
                  <a:pt x="1608" y="601"/>
                </a:lnTo>
                <a:lnTo>
                  <a:pt x="1608" y="601"/>
                </a:lnTo>
                <a:lnTo>
                  <a:pt x="1608" y="601"/>
                </a:lnTo>
                <a:lnTo>
                  <a:pt x="1608" y="601"/>
                </a:lnTo>
                <a:lnTo>
                  <a:pt x="1603" y="601"/>
                </a:lnTo>
                <a:lnTo>
                  <a:pt x="1603" y="601"/>
                </a:lnTo>
                <a:lnTo>
                  <a:pt x="1599" y="606"/>
                </a:lnTo>
                <a:lnTo>
                  <a:pt x="1599" y="606"/>
                </a:lnTo>
                <a:lnTo>
                  <a:pt x="1599" y="606"/>
                </a:lnTo>
                <a:lnTo>
                  <a:pt x="1599" y="606"/>
                </a:lnTo>
                <a:lnTo>
                  <a:pt x="1594" y="611"/>
                </a:lnTo>
                <a:lnTo>
                  <a:pt x="1590" y="615"/>
                </a:lnTo>
                <a:lnTo>
                  <a:pt x="1590" y="615"/>
                </a:lnTo>
                <a:lnTo>
                  <a:pt x="1590" y="615"/>
                </a:lnTo>
                <a:lnTo>
                  <a:pt x="1585" y="620"/>
                </a:lnTo>
                <a:lnTo>
                  <a:pt x="1585" y="620"/>
                </a:lnTo>
                <a:lnTo>
                  <a:pt x="1585" y="620"/>
                </a:lnTo>
                <a:lnTo>
                  <a:pt x="1585" y="624"/>
                </a:lnTo>
                <a:lnTo>
                  <a:pt x="1585" y="624"/>
                </a:lnTo>
                <a:lnTo>
                  <a:pt x="1585" y="624"/>
                </a:lnTo>
                <a:lnTo>
                  <a:pt x="1585" y="624"/>
                </a:lnTo>
                <a:lnTo>
                  <a:pt x="1585" y="624"/>
                </a:lnTo>
                <a:lnTo>
                  <a:pt x="1585" y="624"/>
                </a:lnTo>
                <a:lnTo>
                  <a:pt x="1585" y="624"/>
                </a:lnTo>
                <a:lnTo>
                  <a:pt x="1585" y="624"/>
                </a:lnTo>
                <a:lnTo>
                  <a:pt x="1585" y="624"/>
                </a:lnTo>
                <a:lnTo>
                  <a:pt x="1581" y="624"/>
                </a:lnTo>
                <a:lnTo>
                  <a:pt x="1581" y="629"/>
                </a:lnTo>
                <a:lnTo>
                  <a:pt x="1581" y="629"/>
                </a:lnTo>
                <a:lnTo>
                  <a:pt x="1576" y="629"/>
                </a:lnTo>
                <a:lnTo>
                  <a:pt x="1576" y="629"/>
                </a:lnTo>
                <a:lnTo>
                  <a:pt x="1581" y="633"/>
                </a:lnTo>
                <a:lnTo>
                  <a:pt x="1581" y="633"/>
                </a:lnTo>
                <a:lnTo>
                  <a:pt x="1581" y="638"/>
                </a:lnTo>
                <a:lnTo>
                  <a:pt x="1581" y="638"/>
                </a:lnTo>
                <a:lnTo>
                  <a:pt x="1581" y="638"/>
                </a:lnTo>
                <a:lnTo>
                  <a:pt x="1581" y="638"/>
                </a:lnTo>
                <a:lnTo>
                  <a:pt x="1581" y="642"/>
                </a:lnTo>
                <a:lnTo>
                  <a:pt x="1581" y="642"/>
                </a:lnTo>
                <a:lnTo>
                  <a:pt x="1585" y="642"/>
                </a:lnTo>
                <a:lnTo>
                  <a:pt x="1585" y="642"/>
                </a:lnTo>
                <a:lnTo>
                  <a:pt x="1590" y="642"/>
                </a:lnTo>
                <a:lnTo>
                  <a:pt x="1590" y="638"/>
                </a:lnTo>
                <a:lnTo>
                  <a:pt x="1590" y="638"/>
                </a:lnTo>
                <a:lnTo>
                  <a:pt x="1590" y="638"/>
                </a:lnTo>
                <a:lnTo>
                  <a:pt x="1590" y="633"/>
                </a:lnTo>
                <a:lnTo>
                  <a:pt x="1590" y="638"/>
                </a:lnTo>
                <a:lnTo>
                  <a:pt x="1585" y="633"/>
                </a:lnTo>
                <a:lnTo>
                  <a:pt x="1585" y="633"/>
                </a:lnTo>
                <a:lnTo>
                  <a:pt x="1590" y="633"/>
                </a:lnTo>
                <a:lnTo>
                  <a:pt x="1590" y="633"/>
                </a:lnTo>
                <a:lnTo>
                  <a:pt x="1590" y="633"/>
                </a:lnTo>
                <a:lnTo>
                  <a:pt x="1590" y="638"/>
                </a:lnTo>
                <a:lnTo>
                  <a:pt x="1590" y="642"/>
                </a:lnTo>
                <a:lnTo>
                  <a:pt x="1590" y="642"/>
                </a:lnTo>
                <a:lnTo>
                  <a:pt x="1590" y="642"/>
                </a:lnTo>
                <a:lnTo>
                  <a:pt x="1590" y="642"/>
                </a:lnTo>
                <a:lnTo>
                  <a:pt x="1585" y="642"/>
                </a:lnTo>
                <a:lnTo>
                  <a:pt x="1581" y="642"/>
                </a:lnTo>
                <a:lnTo>
                  <a:pt x="1581" y="642"/>
                </a:lnTo>
                <a:lnTo>
                  <a:pt x="1576" y="647"/>
                </a:lnTo>
                <a:lnTo>
                  <a:pt x="1576" y="647"/>
                </a:lnTo>
                <a:lnTo>
                  <a:pt x="1576" y="642"/>
                </a:lnTo>
                <a:lnTo>
                  <a:pt x="1576" y="642"/>
                </a:lnTo>
                <a:lnTo>
                  <a:pt x="1576" y="642"/>
                </a:lnTo>
                <a:lnTo>
                  <a:pt x="1572" y="647"/>
                </a:lnTo>
                <a:lnTo>
                  <a:pt x="1572" y="647"/>
                </a:lnTo>
                <a:lnTo>
                  <a:pt x="1567" y="647"/>
                </a:lnTo>
                <a:lnTo>
                  <a:pt x="1567" y="647"/>
                </a:lnTo>
                <a:lnTo>
                  <a:pt x="1567" y="642"/>
                </a:lnTo>
                <a:lnTo>
                  <a:pt x="1572" y="642"/>
                </a:lnTo>
                <a:lnTo>
                  <a:pt x="1572" y="642"/>
                </a:lnTo>
                <a:lnTo>
                  <a:pt x="1567" y="642"/>
                </a:lnTo>
                <a:lnTo>
                  <a:pt x="1567" y="642"/>
                </a:lnTo>
                <a:lnTo>
                  <a:pt x="1567" y="642"/>
                </a:lnTo>
                <a:lnTo>
                  <a:pt x="1567" y="638"/>
                </a:lnTo>
                <a:lnTo>
                  <a:pt x="1567" y="638"/>
                </a:lnTo>
                <a:lnTo>
                  <a:pt x="1567" y="642"/>
                </a:lnTo>
                <a:lnTo>
                  <a:pt x="1567" y="642"/>
                </a:lnTo>
                <a:lnTo>
                  <a:pt x="1563" y="647"/>
                </a:lnTo>
                <a:lnTo>
                  <a:pt x="1563" y="647"/>
                </a:lnTo>
                <a:lnTo>
                  <a:pt x="1558" y="647"/>
                </a:lnTo>
                <a:lnTo>
                  <a:pt x="1554" y="647"/>
                </a:lnTo>
                <a:lnTo>
                  <a:pt x="1554" y="647"/>
                </a:lnTo>
                <a:lnTo>
                  <a:pt x="1549" y="647"/>
                </a:lnTo>
                <a:lnTo>
                  <a:pt x="1549" y="647"/>
                </a:lnTo>
                <a:lnTo>
                  <a:pt x="1545" y="647"/>
                </a:lnTo>
                <a:lnTo>
                  <a:pt x="1540" y="647"/>
                </a:lnTo>
                <a:lnTo>
                  <a:pt x="1540" y="647"/>
                </a:lnTo>
                <a:lnTo>
                  <a:pt x="1540" y="651"/>
                </a:lnTo>
                <a:lnTo>
                  <a:pt x="1536" y="651"/>
                </a:lnTo>
                <a:lnTo>
                  <a:pt x="1527" y="651"/>
                </a:lnTo>
                <a:lnTo>
                  <a:pt x="1527" y="656"/>
                </a:lnTo>
                <a:lnTo>
                  <a:pt x="1522" y="656"/>
                </a:lnTo>
                <a:lnTo>
                  <a:pt x="1522" y="656"/>
                </a:lnTo>
                <a:lnTo>
                  <a:pt x="1522" y="656"/>
                </a:lnTo>
                <a:lnTo>
                  <a:pt x="1522" y="656"/>
                </a:lnTo>
                <a:lnTo>
                  <a:pt x="1518" y="656"/>
                </a:lnTo>
                <a:lnTo>
                  <a:pt x="1522" y="656"/>
                </a:lnTo>
                <a:lnTo>
                  <a:pt x="1522" y="656"/>
                </a:lnTo>
                <a:lnTo>
                  <a:pt x="1522" y="651"/>
                </a:lnTo>
                <a:lnTo>
                  <a:pt x="1527" y="651"/>
                </a:lnTo>
                <a:lnTo>
                  <a:pt x="1522" y="647"/>
                </a:lnTo>
                <a:lnTo>
                  <a:pt x="1522" y="647"/>
                </a:lnTo>
                <a:lnTo>
                  <a:pt x="1522" y="651"/>
                </a:lnTo>
                <a:lnTo>
                  <a:pt x="1522" y="651"/>
                </a:lnTo>
                <a:lnTo>
                  <a:pt x="1522" y="656"/>
                </a:lnTo>
                <a:lnTo>
                  <a:pt x="1518" y="656"/>
                </a:lnTo>
                <a:lnTo>
                  <a:pt x="1518" y="660"/>
                </a:lnTo>
                <a:lnTo>
                  <a:pt x="1518" y="660"/>
                </a:lnTo>
                <a:lnTo>
                  <a:pt x="1518" y="660"/>
                </a:lnTo>
                <a:lnTo>
                  <a:pt x="1518" y="660"/>
                </a:lnTo>
                <a:lnTo>
                  <a:pt x="1513" y="660"/>
                </a:lnTo>
                <a:lnTo>
                  <a:pt x="1513" y="660"/>
                </a:lnTo>
                <a:lnTo>
                  <a:pt x="1513" y="665"/>
                </a:lnTo>
                <a:lnTo>
                  <a:pt x="1518" y="665"/>
                </a:lnTo>
                <a:lnTo>
                  <a:pt x="1518" y="665"/>
                </a:lnTo>
                <a:lnTo>
                  <a:pt x="1518" y="665"/>
                </a:lnTo>
                <a:lnTo>
                  <a:pt x="1518" y="665"/>
                </a:lnTo>
                <a:lnTo>
                  <a:pt x="1518" y="669"/>
                </a:lnTo>
                <a:lnTo>
                  <a:pt x="1513" y="669"/>
                </a:lnTo>
                <a:lnTo>
                  <a:pt x="1513" y="669"/>
                </a:lnTo>
                <a:lnTo>
                  <a:pt x="1513" y="674"/>
                </a:lnTo>
                <a:lnTo>
                  <a:pt x="1509" y="678"/>
                </a:lnTo>
                <a:lnTo>
                  <a:pt x="1509" y="674"/>
                </a:lnTo>
                <a:lnTo>
                  <a:pt x="1513" y="674"/>
                </a:lnTo>
                <a:lnTo>
                  <a:pt x="1513" y="674"/>
                </a:lnTo>
                <a:lnTo>
                  <a:pt x="1509" y="674"/>
                </a:lnTo>
                <a:lnTo>
                  <a:pt x="1509" y="678"/>
                </a:lnTo>
                <a:lnTo>
                  <a:pt x="1504" y="678"/>
                </a:lnTo>
                <a:lnTo>
                  <a:pt x="1504" y="683"/>
                </a:lnTo>
                <a:lnTo>
                  <a:pt x="1504" y="678"/>
                </a:lnTo>
                <a:lnTo>
                  <a:pt x="1504" y="683"/>
                </a:lnTo>
                <a:lnTo>
                  <a:pt x="1504" y="683"/>
                </a:lnTo>
                <a:lnTo>
                  <a:pt x="1500" y="683"/>
                </a:lnTo>
                <a:lnTo>
                  <a:pt x="1500" y="683"/>
                </a:lnTo>
                <a:lnTo>
                  <a:pt x="1500" y="683"/>
                </a:lnTo>
                <a:lnTo>
                  <a:pt x="1500" y="683"/>
                </a:lnTo>
                <a:lnTo>
                  <a:pt x="1500" y="687"/>
                </a:lnTo>
                <a:lnTo>
                  <a:pt x="1500" y="687"/>
                </a:lnTo>
                <a:lnTo>
                  <a:pt x="1495" y="687"/>
                </a:lnTo>
                <a:lnTo>
                  <a:pt x="1490" y="692"/>
                </a:lnTo>
                <a:lnTo>
                  <a:pt x="1490" y="692"/>
                </a:lnTo>
                <a:lnTo>
                  <a:pt x="1490" y="692"/>
                </a:lnTo>
                <a:lnTo>
                  <a:pt x="1490" y="692"/>
                </a:lnTo>
                <a:lnTo>
                  <a:pt x="1490" y="687"/>
                </a:lnTo>
                <a:lnTo>
                  <a:pt x="1490" y="687"/>
                </a:lnTo>
                <a:lnTo>
                  <a:pt x="1490" y="687"/>
                </a:lnTo>
                <a:lnTo>
                  <a:pt x="1490" y="687"/>
                </a:lnTo>
                <a:lnTo>
                  <a:pt x="1490" y="683"/>
                </a:lnTo>
                <a:lnTo>
                  <a:pt x="1486" y="683"/>
                </a:lnTo>
                <a:lnTo>
                  <a:pt x="1486" y="683"/>
                </a:lnTo>
                <a:lnTo>
                  <a:pt x="1486" y="678"/>
                </a:lnTo>
                <a:lnTo>
                  <a:pt x="1486" y="678"/>
                </a:lnTo>
                <a:lnTo>
                  <a:pt x="1486" y="678"/>
                </a:lnTo>
                <a:lnTo>
                  <a:pt x="1490" y="674"/>
                </a:lnTo>
                <a:lnTo>
                  <a:pt x="1490" y="674"/>
                </a:lnTo>
                <a:lnTo>
                  <a:pt x="1495" y="674"/>
                </a:lnTo>
                <a:lnTo>
                  <a:pt x="1495" y="674"/>
                </a:lnTo>
                <a:lnTo>
                  <a:pt x="1495" y="674"/>
                </a:lnTo>
                <a:lnTo>
                  <a:pt x="1495" y="674"/>
                </a:lnTo>
                <a:lnTo>
                  <a:pt x="1490" y="674"/>
                </a:lnTo>
                <a:lnTo>
                  <a:pt x="1490" y="674"/>
                </a:lnTo>
                <a:lnTo>
                  <a:pt x="1490" y="674"/>
                </a:lnTo>
                <a:lnTo>
                  <a:pt x="1486" y="678"/>
                </a:lnTo>
                <a:lnTo>
                  <a:pt x="1486" y="678"/>
                </a:lnTo>
                <a:lnTo>
                  <a:pt x="1486" y="678"/>
                </a:lnTo>
                <a:lnTo>
                  <a:pt x="1486" y="678"/>
                </a:lnTo>
                <a:lnTo>
                  <a:pt x="1486" y="683"/>
                </a:lnTo>
                <a:lnTo>
                  <a:pt x="1486" y="683"/>
                </a:lnTo>
                <a:lnTo>
                  <a:pt x="1486" y="683"/>
                </a:lnTo>
                <a:lnTo>
                  <a:pt x="1486" y="687"/>
                </a:lnTo>
                <a:lnTo>
                  <a:pt x="1486" y="692"/>
                </a:lnTo>
                <a:lnTo>
                  <a:pt x="1486" y="692"/>
                </a:lnTo>
                <a:lnTo>
                  <a:pt x="1486" y="696"/>
                </a:lnTo>
                <a:lnTo>
                  <a:pt x="1486" y="696"/>
                </a:lnTo>
                <a:lnTo>
                  <a:pt x="1486" y="696"/>
                </a:lnTo>
                <a:lnTo>
                  <a:pt x="1481" y="696"/>
                </a:lnTo>
                <a:lnTo>
                  <a:pt x="1486" y="696"/>
                </a:lnTo>
                <a:lnTo>
                  <a:pt x="1486" y="701"/>
                </a:lnTo>
                <a:lnTo>
                  <a:pt x="1486" y="701"/>
                </a:lnTo>
                <a:lnTo>
                  <a:pt x="1486" y="701"/>
                </a:lnTo>
                <a:lnTo>
                  <a:pt x="1486" y="701"/>
                </a:lnTo>
                <a:lnTo>
                  <a:pt x="1481" y="701"/>
                </a:lnTo>
                <a:lnTo>
                  <a:pt x="1481" y="701"/>
                </a:lnTo>
                <a:lnTo>
                  <a:pt x="1481" y="701"/>
                </a:lnTo>
                <a:lnTo>
                  <a:pt x="1481" y="701"/>
                </a:lnTo>
                <a:lnTo>
                  <a:pt x="1481" y="701"/>
                </a:lnTo>
                <a:lnTo>
                  <a:pt x="1481" y="705"/>
                </a:lnTo>
                <a:lnTo>
                  <a:pt x="1481" y="705"/>
                </a:lnTo>
                <a:lnTo>
                  <a:pt x="1481" y="705"/>
                </a:lnTo>
                <a:lnTo>
                  <a:pt x="1477" y="705"/>
                </a:lnTo>
                <a:lnTo>
                  <a:pt x="1477" y="710"/>
                </a:lnTo>
                <a:lnTo>
                  <a:pt x="1468" y="714"/>
                </a:lnTo>
                <a:lnTo>
                  <a:pt x="1468" y="719"/>
                </a:lnTo>
                <a:lnTo>
                  <a:pt x="1468" y="719"/>
                </a:lnTo>
                <a:lnTo>
                  <a:pt x="1468" y="719"/>
                </a:lnTo>
                <a:lnTo>
                  <a:pt x="1463" y="719"/>
                </a:lnTo>
                <a:lnTo>
                  <a:pt x="1463" y="719"/>
                </a:lnTo>
                <a:lnTo>
                  <a:pt x="1463" y="724"/>
                </a:lnTo>
                <a:lnTo>
                  <a:pt x="1459" y="724"/>
                </a:lnTo>
                <a:lnTo>
                  <a:pt x="1459" y="724"/>
                </a:lnTo>
                <a:lnTo>
                  <a:pt x="1459" y="724"/>
                </a:lnTo>
                <a:lnTo>
                  <a:pt x="1463" y="719"/>
                </a:lnTo>
                <a:lnTo>
                  <a:pt x="1463" y="714"/>
                </a:lnTo>
                <a:lnTo>
                  <a:pt x="1468" y="714"/>
                </a:lnTo>
                <a:lnTo>
                  <a:pt x="1468" y="714"/>
                </a:lnTo>
                <a:lnTo>
                  <a:pt x="1472" y="710"/>
                </a:lnTo>
                <a:lnTo>
                  <a:pt x="1468" y="710"/>
                </a:lnTo>
                <a:lnTo>
                  <a:pt x="1468" y="710"/>
                </a:lnTo>
                <a:lnTo>
                  <a:pt x="1468" y="710"/>
                </a:lnTo>
                <a:lnTo>
                  <a:pt x="1468" y="705"/>
                </a:lnTo>
                <a:lnTo>
                  <a:pt x="1468" y="705"/>
                </a:lnTo>
                <a:lnTo>
                  <a:pt x="1468" y="705"/>
                </a:lnTo>
                <a:lnTo>
                  <a:pt x="1468" y="705"/>
                </a:lnTo>
                <a:lnTo>
                  <a:pt x="1468" y="705"/>
                </a:lnTo>
                <a:lnTo>
                  <a:pt x="1472" y="705"/>
                </a:lnTo>
                <a:lnTo>
                  <a:pt x="1472" y="701"/>
                </a:lnTo>
                <a:lnTo>
                  <a:pt x="1472" y="701"/>
                </a:lnTo>
                <a:lnTo>
                  <a:pt x="1472" y="701"/>
                </a:lnTo>
                <a:lnTo>
                  <a:pt x="1468" y="705"/>
                </a:lnTo>
                <a:lnTo>
                  <a:pt x="1468" y="705"/>
                </a:lnTo>
                <a:lnTo>
                  <a:pt x="1468" y="701"/>
                </a:lnTo>
                <a:lnTo>
                  <a:pt x="1468" y="701"/>
                </a:lnTo>
                <a:lnTo>
                  <a:pt x="1468" y="705"/>
                </a:lnTo>
                <a:lnTo>
                  <a:pt x="1468" y="705"/>
                </a:lnTo>
                <a:lnTo>
                  <a:pt x="1468" y="701"/>
                </a:lnTo>
                <a:lnTo>
                  <a:pt x="1468" y="701"/>
                </a:lnTo>
                <a:lnTo>
                  <a:pt x="1463" y="701"/>
                </a:lnTo>
                <a:lnTo>
                  <a:pt x="1463" y="701"/>
                </a:lnTo>
                <a:lnTo>
                  <a:pt x="1468" y="696"/>
                </a:lnTo>
                <a:lnTo>
                  <a:pt x="1468" y="696"/>
                </a:lnTo>
                <a:lnTo>
                  <a:pt x="1468" y="696"/>
                </a:lnTo>
                <a:lnTo>
                  <a:pt x="1472" y="696"/>
                </a:lnTo>
                <a:lnTo>
                  <a:pt x="1472" y="696"/>
                </a:lnTo>
                <a:lnTo>
                  <a:pt x="1468" y="696"/>
                </a:lnTo>
                <a:lnTo>
                  <a:pt x="1468" y="696"/>
                </a:lnTo>
                <a:lnTo>
                  <a:pt x="1468" y="696"/>
                </a:lnTo>
                <a:lnTo>
                  <a:pt x="1468" y="692"/>
                </a:lnTo>
                <a:lnTo>
                  <a:pt x="1468" y="696"/>
                </a:lnTo>
                <a:lnTo>
                  <a:pt x="1468" y="696"/>
                </a:lnTo>
                <a:lnTo>
                  <a:pt x="1468" y="692"/>
                </a:lnTo>
                <a:lnTo>
                  <a:pt x="1468" y="692"/>
                </a:lnTo>
                <a:lnTo>
                  <a:pt x="1472" y="692"/>
                </a:lnTo>
                <a:lnTo>
                  <a:pt x="1472" y="692"/>
                </a:lnTo>
                <a:lnTo>
                  <a:pt x="1468" y="692"/>
                </a:lnTo>
                <a:lnTo>
                  <a:pt x="1468" y="692"/>
                </a:lnTo>
                <a:lnTo>
                  <a:pt x="1468" y="692"/>
                </a:lnTo>
                <a:lnTo>
                  <a:pt x="1468" y="687"/>
                </a:lnTo>
                <a:lnTo>
                  <a:pt x="1472" y="687"/>
                </a:lnTo>
                <a:lnTo>
                  <a:pt x="1472" y="692"/>
                </a:lnTo>
                <a:lnTo>
                  <a:pt x="1472" y="687"/>
                </a:lnTo>
                <a:lnTo>
                  <a:pt x="1472" y="687"/>
                </a:lnTo>
                <a:lnTo>
                  <a:pt x="1472" y="687"/>
                </a:lnTo>
                <a:lnTo>
                  <a:pt x="1472" y="687"/>
                </a:lnTo>
                <a:lnTo>
                  <a:pt x="1472" y="683"/>
                </a:lnTo>
                <a:lnTo>
                  <a:pt x="1477" y="683"/>
                </a:lnTo>
                <a:lnTo>
                  <a:pt x="1477" y="683"/>
                </a:lnTo>
                <a:lnTo>
                  <a:pt x="1477" y="683"/>
                </a:lnTo>
                <a:lnTo>
                  <a:pt x="1477" y="683"/>
                </a:lnTo>
                <a:lnTo>
                  <a:pt x="1477" y="683"/>
                </a:lnTo>
                <a:lnTo>
                  <a:pt x="1477" y="683"/>
                </a:lnTo>
                <a:lnTo>
                  <a:pt x="1481" y="683"/>
                </a:lnTo>
                <a:lnTo>
                  <a:pt x="1481" y="678"/>
                </a:lnTo>
                <a:lnTo>
                  <a:pt x="1477" y="678"/>
                </a:lnTo>
                <a:lnTo>
                  <a:pt x="1481" y="678"/>
                </a:lnTo>
                <a:lnTo>
                  <a:pt x="1477" y="678"/>
                </a:lnTo>
                <a:lnTo>
                  <a:pt x="1477" y="678"/>
                </a:lnTo>
                <a:lnTo>
                  <a:pt x="1477" y="678"/>
                </a:lnTo>
                <a:lnTo>
                  <a:pt x="1477" y="683"/>
                </a:lnTo>
                <a:lnTo>
                  <a:pt x="1477" y="683"/>
                </a:lnTo>
                <a:lnTo>
                  <a:pt x="1477" y="683"/>
                </a:lnTo>
                <a:lnTo>
                  <a:pt x="1472" y="683"/>
                </a:lnTo>
                <a:lnTo>
                  <a:pt x="1472" y="683"/>
                </a:lnTo>
                <a:lnTo>
                  <a:pt x="1472" y="683"/>
                </a:lnTo>
                <a:lnTo>
                  <a:pt x="1472" y="683"/>
                </a:lnTo>
                <a:lnTo>
                  <a:pt x="1472" y="683"/>
                </a:lnTo>
                <a:lnTo>
                  <a:pt x="1472" y="683"/>
                </a:lnTo>
                <a:lnTo>
                  <a:pt x="1472" y="683"/>
                </a:lnTo>
                <a:lnTo>
                  <a:pt x="1472" y="683"/>
                </a:lnTo>
                <a:lnTo>
                  <a:pt x="1472" y="683"/>
                </a:lnTo>
                <a:lnTo>
                  <a:pt x="1472" y="683"/>
                </a:lnTo>
                <a:lnTo>
                  <a:pt x="1468" y="683"/>
                </a:lnTo>
                <a:lnTo>
                  <a:pt x="1468" y="687"/>
                </a:lnTo>
                <a:lnTo>
                  <a:pt x="1468" y="683"/>
                </a:lnTo>
                <a:lnTo>
                  <a:pt x="1468" y="683"/>
                </a:lnTo>
                <a:lnTo>
                  <a:pt x="1468" y="687"/>
                </a:lnTo>
                <a:lnTo>
                  <a:pt x="1468" y="687"/>
                </a:lnTo>
                <a:lnTo>
                  <a:pt x="1468" y="687"/>
                </a:lnTo>
                <a:lnTo>
                  <a:pt x="1468" y="687"/>
                </a:lnTo>
                <a:lnTo>
                  <a:pt x="1468" y="687"/>
                </a:lnTo>
                <a:lnTo>
                  <a:pt x="1468" y="687"/>
                </a:lnTo>
                <a:lnTo>
                  <a:pt x="1468" y="687"/>
                </a:lnTo>
                <a:lnTo>
                  <a:pt x="1468" y="692"/>
                </a:lnTo>
                <a:lnTo>
                  <a:pt x="1463" y="692"/>
                </a:lnTo>
                <a:lnTo>
                  <a:pt x="1463" y="692"/>
                </a:lnTo>
                <a:lnTo>
                  <a:pt x="1463" y="692"/>
                </a:lnTo>
                <a:lnTo>
                  <a:pt x="1463" y="696"/>
                </a:lnTo>
                <a:lnTo>
                  <a:pt x="1463" y="696"/>
                </a:lnTo>
                <a:lnTo>
                  <a:pt x="1463" y="701"/>
                </a:lnTo>
                <a:lnTo>
                  <a:pt x="1463" y="701"/>
                </a:lnTo>
                <a:lnTo>
                  <a:pt x="1463" y="701"/>
                </a:lnTo>
                <a:lnTo>
                  <a:pt x="1463" y="701"/>
                </a:lnTo>
                <a:lnTo>
                  <a:pt x="1463" y="701"/>
                </a:lnTo>
                <a:lnTo>
                  <a:pt x="1459" y="701"/>
                </a:lnTo>
                <a:lnTo>
                  <a:pt x="1459" y="696"/>
                </a:lnTo>
                <a:lnTo>
                  <a:pt x="1459" y="696"/>
                </a:lnTo>
                <a:lnTo>
                  <a:pt x="1459" y="696"/>
                </a:lnTo>
                <a:lnTo>
                  <a:pt x="1459" y="696"/>
                </a:lnTo>
                <a:lnTo>
                  <a:pt x="1459" y="701"/>
                </a:lnTo>
                <a:lnTo>
                  <a:pt x="1463" y="705"/>
                </a:lnTo>
                <a:lnTo>
                  <a:pt x="1463" y="705"/>
                </a:lnTo>
                <a:lnTo>
                  <a:pt x="1463" y="705"/>
                </a:lnTo>
                <a:lnTo>
                  <a:pt x="1463" y="705"/>
                </a:lnTo>
                <a:lnTo>
                  <a:pt x="1459" y="705"/>
                </a:lnTo>
                <a:lnTo>
                  <a:pt x="1459" y="705"/>
                </a:lnTo>
                <a:lnTo>
                  <a:pt x="1459" y="705"/>
                </a:lnTo>
                <a:lnTo>
                  <a:pt x="1454" y="705"/>
                </a:lnTo>
                <a:lnTo>
                  <a:pt x="1454" y="701"/>
                </a:lnTo>
                <a:lnTo>
                  <a:pt x="1454" y="701"/>
                </a:lnTo>
                <a:lnTo>
                  <a:pt x="1454" y="701"/>
                </a:lnTo>
                <a:lnTo>
                  <a:pt x="1454" y="701"/>
                </a:lnTo>
                <a:lnTo>
                  <a:pt x="1454" y="701"/>
                </a:lnTo>
                <a:lnTo>
                  <a:pt x="1454" y="701"/>
                </a:lnTo>
                <a:lnTo>
                  <a:pt x="1454" y="701"/>
                </a:lnTo>
                <a:lnTo>
                  <a:pt x="1450" y="701"/>
                </a:lnTo>
                <a:lnTo>
                  <a:pt x="1450" y="701"/>
                </a:lnTo>
                <a:lnTo>
                  <a:pt x="1450" y="696"/>
                </a:lnTo>
                <a:lnTo>
                  <a:pt x="1450" y="696"/>
                </a:lnTo>
                <a:lnTo>
                  <a:pt x="1454" y="696"/>
                </a:lnTo>
                <a:lnTo>
                  <a:pt x="1454" y="696"/>
                </a:lnTo>
                <a:lnTo>
                  <a:pt x="1459" y="692"/>
                </a:lnTo>
                <a:lnTo>
                  <a:pt x="1459" y="692"/>
                </a:lnTo>
                <a:lnTo>
                  <a:pt x="1454" y="692"/>
                </a:lnTo>
                <a:lnTo>
                  <a:pt x="1454" y="696"/>
                </a:lnTo>
                <a:lnTo>
                  <a:pt x="1454" y="696"/>
                </a:lnTo>
                <a:lnTo>
                  <a:pt x="1450" y="696"/>
                </a:lnTo>
                <a:lnTo>
                  <a:pt x="1450" y="696"/>
                </a:lnTo>
                <a:lnTo>
                  <a:pt x="1450" y="701"/>
                </a:lnTo>
                <a:lnTo>
                  <a:pt x="1450" y="701"/>
                </a:lnTo>
                <a:lnTo>
                  <a:pt x="1450" y="701"/>
                </a:lnTo>
                <a:lnTo>
                  <a:pt x="1450" y="701"/>
                </a:lnTo>
                <a:lnTo>
                  <a:pt x="1454" y="701"/>
                </a:lnTo>
                <a:lnTo>
                  <a:pt x="1454" y="705"/>
                </a:lnTo>
                <a:lnTo>
                  <a:pt x="1459" y="705"/>
                </a:lnTo>
                <a:lnTo>
                  <a:pt x="1459" y="705"/>
                </a:lnTo>
                <a:lnTo>
                  <a:pt x="1459" y="710"/>
                </a:lnTo>
                <a:lnTo>
                  <a:pt x="1459" y="710"/>
                </a:lnTo>
                <a:lnTo>
                  <a:pt x="1459" y="710"/>
                </a:lnTo>
                <a:lnTo>
                  <a:pt x="1459" y="710"/>
                </a:lnTo>
                <a:lnTo>
                  <a:pt x="1459" y="714"/>
                </a:lnTo>
                <a:lnTo>
                  <a:pt x="1459" y="714"/>
                </a:lnTo>
                <a:lnTo>
                  <a:pt x="1459" y="714"/>
                </a:lnTo>
                <a:lnTo>
                  <a:pt x="1459" y="714"/>
                </a:lnTo>
                <a:lnTo>
                  <a:pt x="1454" y="714"/>
                </a:lnTo>
                <a:lnTo>
                  <a:pt x="1454" y="710"/>
                </a:lnTo>
                <a:lnTo>
                  <a:pt x="1454" y="710"/>
                </a:lnTo>
                <a:lnTo>
                  <a:pt x="1454" y="705"/>
                </a:lnTo>
                <a:lnTo>
                  <a:pt x="1450" y="705"/>
                </a:lnTo>
                <a:lnTo>
                  <a:pt x="1450" y="705"/>
                </a:lnTo>
                <a:lnTo>
                  <a:pt x="1450" y="710"/>
                </a:lnTo>
                <a:lnTo>
                  <a:pt x="1454" y="710"/>
                </a:lnTo>
                <a:lnTo>
                  <a:pt x="1454" y="714"/>
                </a:lnTo>
                <a:lnTo>
                  <a:pt x="1454" y="714"/>
                </a:lnTo>
                <a:lnTo>
                  <a:pt x="1454" y="714"/>
                </a:lnTo>
                <a:lnTo>
                  <a:pt x="1454" y="714"/>
                </a:lnTo>
                <a:lnTo>
                  <a:pt x="1459" y="719"/>
                </a:lnTo>
                <a:lnTo>
                  <a:pt x="1454" y="719"/>
                </a:lnTo>
                <a:lnTo>
                  <a:pt x="1459" y="719"/>
                </a:lnTo>
                <a:lnTo>
                  <a:pt x="1459" y="719"/>
                </a:lnTo>
                <a:lnTo>
                  <a:pt x="1459" y="724"/>
                </a:lnTo>
                <a:lnTo>
                  <a:pt x="1454" y="719"/>
                </a:lnTo>
                <a:lnTo>
                  <a:pt x="1454" y="724"/>
                </a:lnTo>
                <a:lnTo>
                  <a:pt x="1454" y="724"/>
                </a:lnTo>
                <a:lnTo>
                  <a:pt x="1454" y="724"/>
                </a:lnTo>
                <a:lnTo>
                  <a:pt x="1454" y="724"/>
                </a:lnTo>
                <a:lnTo>
                  <a:pt x="1450" y="719"/>
                </a:lnTo>
                <a:lnTo>
                  <a:pt x="1450" y="719"/>
                </a:lnTo>
                <a:lnTo>
                  <a:pt x="1450" y="719"/>
                </a:lnTo>
                <a:lnTo>
                  <a:pt x="1450" y="724"/>
                </a:lnTo>
                <a:lnTo>
                  <a:pt x="1454" y="724"/>
                </a:lnTo>
                <a:lnTo>
                  <a:pt x="1454" y="724"/>
                </a:lnTo>
                <a:lnTo>
                  <a:pt x="1454" y="724"/>
                </a:lnTo>
                <a:lnTo>
                  <a:pt x="1454" y="728"/>
                </a:lnTo>
                <a:lnTo>
                  <a:pt x="1454" y="728"/>
                </a:lnTo>
                <a:lnTo>
                  <a:pt x="1454" y="728"/>
                </a:lnTo>
                <a:lnTo>
                  <a:pt x="1450" y="728"/>
                </a:lnTo>
                <a:lnTo>
                  <a:pt x="1450" y="728"/>
                </a:lnTo>
                <a:lnTo>
                  <a:pt x="1450" y="728"/>
                </a:lnTo>
                <a:lnTo>
                  <a:pt x="1450" y="724"/>
                </a:lnTo>
                <a:lnTo>
                  <a:pt x="1450" y="724"/>
                </a:lnTo>
                <a:lnTo>
                  <a:pt x="1450" y="724"/>
                </a:lnTo>
                <a:lnTo>
                  <a:pt x="1445" y="724"/>
                </a:lnTo>
                <a:lnTo>
                  <a:pt x="1441" y="719"/>
                </a:lnTo>
                <a:lnTo>
                  <a:pt x="1441" y="724"/>
                </a:lnTo>
                <a:lnTo>
                  <a:pt x="1441" y="724"/>
                </a:lnTo>
                <a:lnTo>
                  <a:pt x="1445" y="724"/>
                </a:lnTo>
                <a:lnTo>
                  <a:pt x="1445" y="724"/>
                </a:lnTo>
                <a:lnTo>
                  <a:pt x="1450" y="724"/>
                </a:lnTo>
                <a:lnTo>
                  <a:pt x="1450" y="724"/>
                </a:lnTo>
                <a:lnTo>
                  <a:pt x="1450" y="728"/>
                </a:lnTo>
                <a:lnTo>
                  <a:pt x="1450" y="728"/>
                </a:lnTo>
                <a:lnTo>
                  <a:pt x="1450" y="728"/>
                </a:lnTo>
                <a:lnTo>
                  <a:pt x="1450" y="733"/>
                </a:lnTo>
                <a:lnTo>
                  <a:pt x="1454" y="728"/>
                </a:lnTo>
                <a:lnTo>
                  <a:pt x="1454" y="728"/>
                </a:lnTo>
                <a:lnTo>
                  <a:pt x="1459" y="728"/>
                </a:lnTo>
                <a:lnTo>
                  <a:pt x="1459" y="733"/>
                </a:lnTo>
                <a:lnTo>
                  <a:pt x="1459" y="733"/>
                </a:lnTo>
                <a:lnTo>
                  <a:pt x="1459" y="737"/>
                </a:lnTo>
                <a:lnTo>
                  <a:pt x="1454" y="742"/>
                </a:lnTo>
                <a:lnTo>
                  <a:pt x="1454" y="751"/>
                </a:lnTo>
                <a:lnTo>
                  <a:pt x="1454" y="751"/>
                </a:lnTo>
                <a:lnTo>
                  <a:pt x="1454" y="751"/>
                </a:lnTo>
                <a:lnTo>
                  <a:pt x="1454" y="746"/>
                </a:lnTo>
                <a:lnTo>
                  <a:pt x="1454" y="742"/>
                </a:lnTo>
                <a:lnTo>
                  <a:pt x="1454" y="737"/>
                </a:lnTo>
                <a:lnTo>
                  <a:pt x="1459" y="737"/>
                </a:lnTo>
                <a:lnTo>
                  <a:pt x="1454" y="737"/>
                </a:lnTo>
                <a:lnTo>
                  <a:pt x="1454" y="737"/>
                </a:lnTo>
                <a:lnTo>
                  <a:pt x="1454" y="737"/>
                </a:lnTo>
                <a:lnTo>
                  <a:pt x="1454" y="737"/>
                </a:lnTo>
                <a:lnTo>
                  <a:pt x="1454" y="737"/>
                </a:lnTo>
                <a:lnTo>
                  <a:pt x="1454" y="742"/>
                </a:lnTo>
                <a:lnTo>
                  <a:pt x="1454" y="742"/>
                </a:lnTo>
                <a:lnTo>
                  <a:pt x="1454" y="742"/>
                </a:lnTo>
                <a:lnTo>
                  <a:pt x="1454" y="746"/>
                </a:lnTo>
                <a:lnTo>
                  <a:pt x="1454" y="746"/>
                </a:lnTo>
                <a:lnTo>
                  <a:pt x="1454" y="742"/>
                </a:lnTo>
                <a:lnTo>
                  <a:pt x="1450" y="742"/>
                </a:lnTo>
                <a:lnTo>
                  <a:pt x="1450" y="742"/>
                </a:lnTo>
                <a:lnTo>
                  <a:pt x="1450" y="742"/>
                </a:lnTo>
                <a:lnTo>
                  <a:pt x="1450" y="746"/>
                </a:lnTo>
                <a:lnTo>
                  <a:pt x="1450" y="746"/>
                </a:lnTo>
                <a:lnTo>
                  <a:pt x="1450" y="746"/>
                </a:lnTo>
                <a:lnTo>
                  <a:pt x="1450" y="746"/>
                </a:lnTo>
                <a:lnTo>
                  <a:pt x="1445" y="746"/>
                </a:lnTo>
                <a:lnTo>
                  <a:pt x="1445" y="746"/>
                </a:lnTo>
                <a:lnTo>
                  <a:pt x="1445" y="746"/>
                </a:lnTo>
                <a:lnTo>
                  <a:pt x="1445" y="746"/>
                </a:lnTo>
                <a:lnTo>
                  <a:pt x="1441" y="746"/>
                </a:lnTo>
                <a:lnTo>
                  <a:pt x="1441" y="746"/>
                </a:lnTo>
                <a:lnTo>
                  <a:pt x="1441" y="746"/>
                </a:lnTo>
                <a:lnTo>
                  <a:pt x="1441" y="742"/>
                </a:lnTo>
                <a:lnTo>
                  <a:pt x="1441" y="746"/>
                </a:lnTo>
                <a:lnTo>
                  <a:pt x="1441" y="746"/>
                </a:lnTo>
                <a:lnTo>
                  <a:pt x="1441" y="746"/>
                </a:lnTo>
                <a:lnTo>
                  <a:pt x="1441" y="751"/>
                </a:lnTo>
                <a:lnTo>
                  <a:pt x="1441" y="746"/>
                </a:lnTo>
                <a:lnTo>
                  <a:pt x="1445" y="751"/>
                </a:lnTo>
                <a:lnTo>
                  <a:pt x="1445" y="746"/>
                </a:lnTo>
                <a:lnTo>
                  <a:pt x="1445" y="746"/>
                </a:lnTo>
                <a:lnTo>
                  <a:pt x="1450" y="746"/>
                </a:lnTo>
                <a:lnTo>
                  <a:pt x="1450" y="751"/>
                </a:lnTo>
                <a:lnTo>
                  <a:pt x="1450" y="751"/>
                </a:lnTo>
                <a:lnTo>
                  <a:pt x="1445" y="755"/>
                </a:lnTo>
                <a:lnTo>
                  <a:pt x="1445" y="755"/>
                </a:lnTo>
                <a:lnTo>
                  <a:pt x="1450" y="755"/>
                </a:lnTo>
                <a:lnTo>
                  <a:pt x="1450" y="751"/>
                </a:lnTo>
                <a:lnTo>
                  <a:pt x="1454" y="751"/>
                </a:lnTo>
                <a:lnTo>
                  <a:pt x="1454" y="751"/>
                </a:lnTo>
                <a:lnTo>
                  <a:pt x="1454" y="751"/>
                </a:lnTo>
                <a:lnTo>
                  <a:pt x="1454" y="751"/>
                </a:lnTo>
                <a:lnTo>
                  <a:pt x="1454" y="751"/>
                </a:lnTo>
                <a:lnTo>
                  <a:pt x="1450" y="755"/>
                </a:lnTo>
                <a:lnTo>
                  <a:pt x="1445" y="755"/>
                </a:lnTo>
                <a:lnTo>
                  <a:pt x="1445" y="760"/>
                </a:lnTo>
                <a:lnTo>
                  <a:pt x="1441" y="760"/>
                </a:lnTo>
                <a:lnTo>
                  <a:pt x="1441" y="760"/>
                </a:lnTo>
                <a:lnTo>
                  <a:pt x="1441" y="760"/>
                </a:lnTo>
                <a:lnTo>
                  <a:pt x="1441" y="760"/>
                </a:lnTo>
                <a:lnTo>
                  <a:pt x="1436" y="760"/>
                </a:lnTo>
                <a:lnTo>
                  <a:pt x="1436" y="760"/>
                </a:lnTo>
                <a:lnTo>
                  <a:pt x="1436" y="755"/>
                </a:lnTo>
                <a:lnTo>
                  <a:pt x="1436" y="755"/>
                </a:lnTo>
                <a:lnTo>
                  <a:pt x="1436" y="755"/>
                </a:lnTo>
                <a:lnTo>
                  <a:pt x="1436" y="760"/>
                </a:lnTo>
                <a:lnTo>
                  <a:pt x="1436" y="760"/>
                </a:lnTo>
                <a:lnTo>
                  <a:pt x="1432" y="760"/>
                </a:lnTo>
                <a:lnTo>
                  <a:pt x="1432" y="755"/>
                </a:lnTo>
                <a:lnTo>
                  <a:pt x="1432" y="760"/>
                </a:lnTo>
                <a:lnTo>
                  <a:pt x="1436" y="760"/>
                </a:lnTo>
                <a:lnTo>
                  <a:pt x="1436" y="760"/>
                </a:lnTo>
                <a:lnTo>
                  <a:pt x="1436" y="760"/>
                </a:lnTo>
                <a:lnTo>
                  <a:pt x="1436" y="764"/>
                </a:lnTo>
                <a:lnTo>
                  <a:pt x="1436" y="764"/>
                </a:lnTo>
                <a:lnTo>
                  <a:pt x="1436" y="764"/>
                </a:lnTo>
                <a:lnTo>
                  <a:pt x="1432" y="764"/>
                </a:lnTo>
                <a:lnTo>
                  <a:pt x="1432" y="769"/>
                </a:lnTo>
                <a:lnTo>
                  <a:pt x="1432" y="769"/>
                </a:lnTo>
                <a:lnTo>
                  <a:pt x="1427" y="764"/>
                </a:lnTo>
                <a:lnTo>
                  <a:pt x="1427" y="764"/>
                </a:lnTo>
                <a:lnTo>
                  <a:pt x="1427" y="769"/>
                </a:lnTo>
                <a:lnTo>
                  <a:pt x="1432" y="769"/>
                </a:lnTo>
                <a:lnTo>
                  <a:pt x="1436" y="769"/>
                </a:lnTo>
                <a:lnTo>
                  <a:pt x="1436" y="769"/>
                </a:lnTo>
                <a:lnTo>
                  <a:pt x="1436" y="769"/>
                </a:lnTo>
                <a:lnTo>
                  <a:pt x="1432" y="773"/>
                </a:lnTo>
                <a:lnTo>
                  <a:pt x="1432" y="773"/>
                </a:lnTo>
                <a:lnTo>
                  <a:pt x="1432" y="773"/>
                </a:lnTo>
                <a:lnTo>
                  <a:pt x="1427" y="773"/>
                </a:lnTo>
                <a:lnTo>
                  <a:pt x="1427" y="773"/>
                </a:lnTo>
                <a:lnTo>
                  <a:pt x="1427" y="773"/>
                </a:lnTo>
                <a:lnTo>
                  <a:pt x="1423" y="773"/>
                </a:lnTo>
                <a:lnTo>
                  <a:pt x="1423" y="773"/>
                </a:lnTo>
                <a:lnTo>
                  <a:pt x="1423" y="773"/>
                </a:lnTo>
                <a:lnTo>
                  <a:pt x="1418" y="773"/>
                </a:lnTo>
                <a:lnTo>
                  <a:pt x="1418" y="773"/>
                </a:lnTo>
                <a:lnTo>
                  <a:pt x="1418" y="773"/>
                </a:lnTo>
                <a:lnTo>
                  <a:pt x="1418" y="773"/>
                </a:lnTo>
                <a:lnTo>
                  <a:pt x="1418" y="773"/>
                </a:lnTo>
                <a:lnTo>
                  <a:pt x="1418" y="773"/>
                </a:lnTo>
                <a:lnTo>
                  <a:pt x="1418" y="773"/>
                </a:lnTo>
                <a:lnTo>
                  <a:pt x="1414" y="778"/>
                </a:lnTo>
                <a:lnTo>
                  <a:pt x="1414" y="778"/>
                </a:lnTo>
                <a:lnTo>
                  <a:pt x="1409" y="778"/>
                </a:lnTo>
                <a:lnTo>
                  <a:pt x="1409" y="778"/>
                </a:lnTo>
                <a:lnTo>
                  <a:pt x="1409" y="782"/>
                </a:lnTo>
                <a:lnTo>
                  <a:pt x="1405" y="782"/>
                </a:lnTo>
                <a:lnTo>
                  <a:pt x="1405" y="787"/>
                </a:lnTo>
                <a:lnTo>
                  <a:pt x="1405" y="787"/>
                </a:lnTo>
                <a:lnTo>
                  <a:pt x="1405" y="782"/>
                </a:lnTo>
                <a:lnTo>
                  <a:pt x="1405" y="782"/>
                </a:lnTo>
                <a:lnTo>
                  <a:pt x="1405" y="787"/>
                </a:lnTo>
                <a:lnTo>
                  <a:pt x="1405" y="787"/>
                </a:lnTo>
                <a:lnTo>
                  <a:pt x="1396" y="787"/>
                </a:lnTo>
                <a:lnTo>
                  <a:pt x="1396" y="787"/>
                </a:lnTo>
                <a:lnTo>
                  <a:pt x="1387" y="791"/>
                </a:lnTo>
                <a:lnTo>
                  <a:pt x="1387" y="791"/>
                </a:lnTo>
                <a:lnTo>
                  <a:pt x="1382" y="796"/>
                </a:lnTo>
                <a:lnTo>
                  <a:pt x="1378" y="800"/>
                </a:lnTo>
                <a:lnTo>
                  <a:pt x="1378" y="796"/>
                </a:lnTo>
                <a:lnTo>
                  <a:pt x="1382" y="796"/>
                </a:lnTo>
                <a:lnTo>
                  <a:pt x="1382" y="796"/>
                </a:lnTo>
                <a:lnTo>
                  <a:pt x="1378" y="796"/>
                </a:lnTo>
                <a:lnTo>
                  <a:pt x="1378" y="800"/>
                </a:lnTo>
                <a:lnTo>
                  <a:pt x="1378" y="800"/>
                </a:lnTo>
                <a:lnTo>
                  <a:pt x="1373" y="805"/>
                </a:lnTo>
                <a:lnTo>
                  <a:pt x="1373" y="805"/>
                </a:lnTo>
                <a:lnTo>
                  <a:pt x="1373" y="805"/>
                </a:lnTo>
                <a:lnTo>
                  <a:pt x="1368" y="805"/>
                </a:lnTo>
                <a:lnTo>
                  <a:pt x="1368" y="805"/>
                </a:lnTo>
                <a:lnTo>
                  <a:pt x="1368" y="809"/>
                </a:lnTo>
                <a:lnTo>
                  <a:pt x="1364" y="805"/>
                </a:lnTo>
                <a:lnTo>
                  <a:pt x="1364" y="809"/>
                </a:lnTo>
                <a:lnTo>
                  <a:pt x="1364" y="809"/>
                </a:lnTo>
                <a:lnTo>
                  <a:pt x="1364" y="809"/>
                </a:lnTo>
                <a:lnTo>
                  <a:pt x="1359" y="809"/>
                </a:lnTo>
                <a:lnTo>
                  <a:pt x="1359" y="809"/>
                </a:lnTo>
                <a:lnTo>
                  <a:pt x="1359" y="809"/>
                </a:lnTo>
                <a:lnTo>
                  <a:pt x="1359" y="814"/>
                </a:lnTo>
                <a:lnTo>
                  <a:pt x="1355" y="814"/>
                </a:lnTo>
                <a:lnTo>
                  <a:pt x="1355" y="814"/>
                </a:lnTo>
                <a:lnTo>
                  <a:pt x="1350" y="814"/>
                </a:lnTo>
                <a:lnTo>
                  <a:pt x="1350" y="814"/>
                </a:lnTo>
                <a:lnTo>
                  <a:pt x="1355" y="814"/>
                </a:lnTo>
                <a:lnTo>
                  <a:pt x="1355" y="814"/>
                </a:lnTo>
                <a:lnTo>
                  <a:pt x="1350" y="814"/>
                </a:lnTo>
                <a:lnTo>
                  <a:pt x="1350" y="814"/>
                </a:lnTo>
                <a:lnTo>
                  <a:pt x="1350" y="818"/>
                </a:lnTo>
                <a:lnTo>
                  <a:pt x="1350" y="818"/>
                </a:lnTo>
                <a:lnTo>
                  <a:pt x="1350" y="814"/>
                </a:lnTo>
                <a:lnTo>
                  <a:pt x="1350" y="814"/>
                </a:lnTo>
                <a:lnTo>
                  <a:pt x="1350" y="814"/>
                </a:lnTo>
                <a:lnTo>
                  <a:pt x="1350" y="814"/>
                </a:lnTo>
                <a:lnTo>
                  <a:pt x="1350" y="814"/>
                </a:lnTo>
                <a:lnTo>
                  <a:pt x="1350" y="814"/>
                </a:lnTo>
                <a:lnTo>
                  <a:pt x="1346" y="814"/>
                </a:lnTo>
                <a:lnTo>
                  <a:pt x="1346" y="818"/>
                </a:lnTo>
                <a:lnTo>
                  <a:pt x="1346" y="818"/>
                </a:lnTo>
                <a:lnTo>
                  <a:pt x="1350" y="818"/>
                </a:lnTo>
                <a:lnTo>
                  <a:pt x="1350" y="818"/>
                </a:lnTo>
                <a:lnTo>
                  <a:pt x="1346" y="818"/>
                </a:lnTo>
                <a:lnTo>
                  <a:pt x="1346" y="818"/>
                </a:lnTo>
                <a:lnTo>
                  <a:pt x="1346" y="818"/>
                </a:lnTo>
                <a:lnTo>
                  <a:pt x="1346" y="823"/>
                </a:lnTo>
                <a:lnTo>
                  <a:pt x="1346" y="823"/>
                </a:lnTo>
                <a:lnTo>
                  <a:pt x="1341" y="823"/>
                </a:lnTo>
                <a:lnTo>
                  <a:pt x="1341" y="823"/>
                </a:lnTo>
                <a:lnTo>
                  <a:pt x="1341" y="823"/>
                </a:lnTo>
                <a:lnTo>
                  <a:pt x="1341" y="823"/>
                </a:lnTo>
                <a:lnTo>
                  <a:pt x="1341" y="823"/>
                </a:lnTo>
                <a:lnTo>
                  <a:pt x="1341" y="828"/>
                </a:lnTo>
                <a:lnTo>
                  <a:pt x="1341" y="828"/>
                </a:lnTo>
                <a:lnTo>
                  <a:pt x="1337" y="828"/>
                </a:lnTo>
                <a:lnTo>
                  <a:pt x="1337" y="828"/>
                </a:lnTo>
                <a:lnTo>
                  <a:pt x="1337" y="828"/>
                </a:lnTo>
                <a:lnTo>
                  <a:pt x="1337" y="828"/>
                </a:lnTo>
                <a:lnTo>
                  <a:pt x="1337" y="828"/>
                </a:lnTo>
                <a:lnTo>
                  <a:pt x="1337" y="828"/>
                </a:lnTo>
                <a:lnTo>
                  <a:pt x="1337" y="832"/>
                </a:lnTo>
                <a:lnTo>
                  <a:pt x="1332" y="832"/>
                </a:lnTo>
                <a:lnTo>
                  <a:pt x="1337" y="832"/>
                </a:lnTo>
                <a:lnTo>
                  <a:pt x="1337" y="832"/>
                </a:lnTo>
                <a:lnTo>
                  <a:pt x="1337" y="832"/>
                </a:lnTo>
                <a:lnTo>
                  <a:pt x="1337" y="832"/>
                </a:lnTo>
                <a:lnTo>
                  <a:pt x="1332" y="832"/>
                </a:lnTo>
                <a:lnTo>
                  <a:pt x="1332" y="832"/>
                </a:lnTo>
                <a:lnTo>
                  <a:pt x="1332" y="837"/>
                </a:lnTo>
                <a:lnTo>
                  <a:pt x="1332" y="837"/>
                </a:lnTo>
                <a:lnTo>
                  <a:pt x="1332" y="837"/>
                </a:lnTo>
                <a:lnTo>
                  <a:pt x="1332" y="837"/>
                </a:lnTo>
                <a:lnTo>
                  <a:pt x="1332" y="837"/>
                </a:lnTo>
                <a:lnTo>
                  <a:pt x="1328" y="837"/>
                </a:lnTo>
                <a:lnTo>
                  <a:pt x="1328" y="837"/>
                </a:lnTo>
                <a:lnTo>
                  <a:pt x="1328" y="837"/>
                </a:lnTo>
                <a:lnTo>
                  <a:pt x="1328" y="841"/>
                </a:lnTo>
                <a:lnTo>
                  <a:pt x="1328" y="841"/>
                </a:lnTo>
                <a:lnTo>
                  <a:pt x="1328" y="841"/>
                </a:lnTo>
                <a:lnTo>
                  <a:pt x="1328" y="846"/>
                </a:lnTo>
                <a:lnTo>
                  <a:pt x="1323" y="846"/>
                </a:lnTo>
                <a:lnTo>
                  <a:pt x="1323" y="846"/>
                </a:lnTo>
                <a:lnTo>
                  <a:pt x="1323" y="850"/>
                </a:lnTo>
                <a:lnTo>
                  <a:pt x="1323" y="855"/>
                </a:lnTo>
                <a:lnTo>
                  <a:pt x="1323" y="859"/>
                </a:lnTo>
                <a:lnTo>
                  <a:pt x="1323" y="864"/>
                </a:lnTo>
                <a:lnTo>
                  <a:pt x="1323" y="873"/>
                </a:lnTo>
                <a:lnTo>
                  <a:pt x="1323" y="882"/>
                </a:lnTo>
                <a:lnTo>
                  <a:pt x="1328" y="891"/>
                </a:lnTo>
                <a:lnTo>
                  <a:pt x="1328" y="891"/>
                </a:lnTo>
                <a:lnTo>
                  <a:pt x="1323" y="891"/>
                </a:lnTo>
                <a:lnTo>
                  <a:pt x="1323" y="895"/>
                </a:lnTo>
                <a:lnTo>
                  <a:pt x="1323" y="895"/>
                </a:lnTo>
                <a:lnTo>
                  <a:pt x="1323" y="895"/>
                </a:lnTo>
                <a:lnTo>
                  <a:pt x="1323" y="900"/>
                </a:lnTo>
                <a:lnTo>
                  <a:pt x="1323" y="904"/>
                </a:lnTo>
                <a:lnTo>
                  <a:pt x="1323" y="900"/>
                </a:lnTo>
                <a:lnTo>
                  <a:pt x="1323" y="895"/>
                </a:lnTo>
                <a:lnTo>
                  <a:pt x="1323" y="895"/>
                </a:lnTo>
                <a:lnTo>
                  <a:pt x="1323" y="891"/>
                </a:lnTo>
                <a:lnTo>
                  <a:pt x="1323" y="891"/>
                </a:lnTo>
                <a:lnTo>
                  <a:pt x="1323" y="891"/>
                </a:lnTo>
                <a:lnTo>
                  <a:pt x="1323" y="895"/>
                </a:lnTo>
                <a:lnTo>
                  <a:pt x="1323" y="895"/>
                </a:lnTo>
                <a:lnTo>
                  <a:pt x="1323" y="891"/>
                </a:lnTo>
                <a:lnTo>
                  <a:pt x="1323" y="891"/>
                </a:lnTo>
                <a:lnTo>
                  <a:pt x="1323" y="891"/>
                </a:lnTo>
                <a:lnTo>
                  <a:pt x="1323" y="891"/>
                </a:lnTo>
                <a:lnTo>
                  <a:pt x="1323" y="886"/>
                </a:lnTo>
                <a:lnTo>
                  <a:pt x="1323" y="886"/>
                </a:lnTo>
                <a:lnTo>
                  <a:pt x="1323" y="886"/>
                </a:lnTo>
                <a:lnTo>
                  <a:pt x="1323" y="886"/>
                </a:lnTo>
                <a:lnTo>
                  <a:pt x="1323" y="886"/>
                </a:lnTo>
                <a:lnTo>
                  <a:pt x="1323" y="886"/>
                </a:lnTo>
                <a:lnTo>
                  <a:pt x="1323" y="891"/>
                </a:lnTo>
                <a:lnTo>
                  <a:pt x="1323" y="891"/>
                </a:lnTo>
                <a:lnTo>
                  <a:pt x="1323" y="895"/>
                </a:lnTo>
                <a:lnTo>
                  <a:pt x="1323" y="895"/>
                </a:lnTo>
                <a:lnTo>
                  <a:pt x="1323" y="918"/>
                </a:lnTo>
                <a:lnTo>
                  <a:pt x="1323" y="918"/>
                </a:lnTo>
                <a:lnTo>
                  <a:pt x="1323" y="922"/>
                </a:lnTo>
                <a:lnTo>
                  <a:pt x="1323" y="922"/>
                </a:lnTo>
                <a:lnTo>
                  <a:pt x="1323" y="927"/>
                </a:lnTo>
                <a:lnTo>
                  <a:pt x="1319" y="936"/>
                </a:lnTo>
                <a:lnTo>
                  <a:pt x="1319" y="945"/>
                </a:lnTo>
                <a:lnTo>
                  <a:pt x="1319" y="945"/>
                </a:lnTo>
                <a:lnTo>
                  <a:pt x="1319" y="941"/>
                </a:lnTo>
                <a:lnTo>
                  <a:pt x="1319" y="941"/>
                </a:lnTo>
                <a:lnTo>
                  <a:pt x="1314" y="945"/>
                </a:lnTo>
                <a:lnTo>
                  <a:pt x="1314" y="950"/>
                </a:lnTo>
                <a:lnTo>
                  <a:pt x="1310" y="950"/>
                </a:lnTo>
                <a:lnTo>
                  <a:pt x="1310" y="954"/>
                </a:lnTo>
                <a:lnTo>
                  <a:pt x="1310" y="954"/>
                </a:lnTo>
                <a:lnTo>
                  <a:pt x="1305" y="954"/>
                </a:lnTo>
                <a:lnTo>
                  <a:pt x="1305" y="954"/>
                </a:lnTo>
                <a:lnTo>
                  <a:pt x="1301" y="954"/>
                </a:lnTo>
                <a:lnTo>
                  <a:pt x="1296" y="959"/>
                </a:lnTo>
                <a:lnTo>
                  <a:pt x="1296" y="959"/>
                </a:lnTo>
                <a:lnTo>
                  <a:pt x="1296" y="954"/>
                </a:lnTo>
                <a:lnTo>
                  <a:pt x="1296" y="954"/>
                </a:lnTo>
                <a:lnTo>
                  <a:pt x="1296" y="954"/>
                </a:lnTo>
                <a:lnTo>
                  <a:pt x="1296" y="954"/>
                </a:lnTo>
                <a:lnTo>
                  <a:pt x="1301" y="954"/>
                </a:lnTo>
                <a:lnTo>
                  <a:pt x="1301" y="954"/>
                </a:lnTo>
                <a:lnTo>
                  <a:pt x="1301" y="954"/>
                </a:lnTo>
                <a:lnTo>
                  <a:pt x="1301" y="954"/>
                </a:lnTo>
                <a:lnTo>
                  <a:pt x="1296" y="954"/>
                </a:lnTo>
                <a:lnTo>
                  <a:pt x="1296" y="950"/>
                </a:lnTo>
                <a:lnTo>
                  <a:pt x="1296" y="945"/>
                </a:lnTo>
                <a:lnTo>
                  <a:pt x="1296" y="941"/>
                </a:lnTo>
                <a:lnTo>
                  <a:pt x="1292" y="941"/>
                </a:lnTo>
                <a:lnTo>
                  <a:pt x="1292" y="941"/>
                </a:lnTo>
                <a:lnTo>
                  <a:pt x="1292" y="936"/>
                </a:lnTo>
                <a:lnTo>
                  <a:pt x="1292" y="932"/>
                </a:lnTo>
                <a:lnTo>
                  <a:pt x="1292" y="932"/>
                </a:lnTo>
                <a:lnTo>
                  <a:pt x="1292" y="932"/>
                </a:lnTo>
                <a:lnTo>
                  <a:pt x="1292" y="927"/>
                </a:lnTo>
                <a:lnTo>
                  <a:pt x="1292" y="927"/>
                </a:lnTo>
                <a:lnTo>
                  <a:pt x="1292" y="927"/>
                </a:lnTo>
                <a:lnTo>
                  <a:pt x="1292" y="927"/>
                </a:lnTo>
                <a:lnTo>
                  <a:pt x="1292" y="927"/>
                </a:lnTo>
                <a:lnTo>
                  <a:pt x="1292" y="927"/>
                </a:lnTo>
                <a:lnTo>
                  <a:pt x="1292" y="927"/>
                </a:lnTo>
                <a:lnTo>
                  <a:pt x="1292" y="927"/>
                </a:lnTo>
                <a:lnTo>
                  <a:pt x="1292" y="922"/>
                </a:lnTo>
                <a:lnTo>
                  <a:pt x="1292" y="918"/>
                </a:lnTo>
                <a:lnTo>
                  <a:pt x="1292" y="918"/>
                </a:lnTo>
                <a:lnTo>
                  <a:pt x="1292" y="922"/>
                </a:lnTo>
                <a:lnTo>
                  <a:pt x="1287" y="922"/>
                </a:lnTo>
                <a:lnTo>
                  <a:pt x="1287" y="922"/>
                </a:lnTo>
                <a:lnTo>
                  <a:pt x="1287" y="922"/>
                </a:lnTo>
                <a:lnTo>
                  <a:pt x="1287" y="922"/>
                </a:lnTo>
                <a:lnTo>
                  <a:pt x="1287" y="922"/>
                </a:lnTo>
                <a:lnTo>
                  <a:pt x="1287" y="918"/>
                </a:lnTo>
                <a:lnTo>
                  <a:pt x="1287" y="909"/>
                </a:lnTo>
                <a:lnTo>
                  <a:pt x="1283" y="909"/>
                </a:lnTo>
                <a:lnTo>
                  <a:pt x="1283" y="909"/>
                </a:lnTo>
                <a:lnTo>
                  <a:pt x="1283" y="909"/>
                </a:lnTo>
                <a:lnTo>
                  <a:pt x="1287" y="909"/>
                </a:lnTo>
                <a:lnTo>
                  <a:pt x="1287" y="904"/>
                </a:lnTo>
                <a:lnTo>
                  <a:pt x="1292" y="904"/>
                </a:lnTo>
                <a:lnTo>
                  <a:pt x="1292" y="904"/>
                </a:lnTo>
                <a:lnTo>
                  <a:pt x="1292" y="900"/>
                </a:lnTo>
                <a:lnTo>
                  <a:pt x="1292" y="900"/>
                </a:lnTo>
                <a:lnTo>
                  <a:pt x="1292" y="900"/>
                </a:lnTo>
                <a:lnTo>
                  <a:pt x="1292" y="900"/>
                </a:lnTo>
                <a:lnTo>
                  <a:pt x="1287" y="900"/>
                </a:lnTo>
                <a:lnTo>
                  <a:pt x="1287" y="900"/>
                </a:lnTo>
                <a:lnTo>
                  <a:pt x="1287" y="900"/>
                </a:lnTo>
                <a:lnTo>
                  <a:pt x="1287" y="900"/>
                </a:lnTo>
                <a:lnTo>
                  <a:pt x="1287" y="900"/>
                </a:lnTo>
                <a:lnTo>
                  <a:pt x="1287" y="904"/>
                </a:lnTo>
                <a:lnTo>
                  <a:pt x="1287" y="904"/>
                </a:lnTo>
                <a:lnTo>
                  <a:pt x="1287" y="904"/>
                </a:lnTo>
                <a:lnTo>
                  <a:pt x="1287" y="904"/>
                </a:lnTo>
                <a:lnTo>
                  <a:pt x="1287" y="904"/>
                </a:lnTo>
                <a:lnTo>
                  <a:pt x="1283" y="904"/>
                </a:lnTo>
                <a:lnTo>
                  <a:pt x="1283" y="904"/>
                </a:lnTo>
                <a:lnTo>
                  <a:pt x="1283" y="904"/>
                </a:lnTo>
                <a:lnTo>
                  <a:pt x="1287" y="895"/>
                </a:lnTo>
                <a:lnTo>
                  <a:pt x="1292" y="891"/>
                </a:lnTo>
                <a:lnTo>
                  <a:pt x="1292" y="886"/>
                </a:lnTo>
                <a:lnTo>
                  <a:pt x="1292" y="882"/>
                </a:lnTo>
                <a:lnTo>
                  <a:pt x="1296" y="882"/>
                </a:lnTo>
                <a:lnTo>
                  <a:pt x="1292" y="877"/>
                </a:lnTo>
                <a:lnTo>
                  <a:pt x="1287" y="868"/>
                </a:lnTo>
                <a:lnTo>
                  <a:pt x="1283" y="859"/>
                </a:lnTo>
                <a:lnTo>
                  <a:pt x="1278" y="859"/>
                </a:lnTo>
                <a:lnTo>
                  <a:pt x="1274" y="859"/>
                </a:lnTo>
                <a:lnTo>
                  <a:pt x="1274" y="859"/>
                </a:lnTo>
                <a:lnTo>
                  <a:pt x="1274" y="859"/>
                </a:lnTo>
                <a:lnTo>
                  <a:pt x="1274" y="859"/>
                </a:lnTo>
                <a:lnTo>
                  <a:pt x="1274" y="859"/>
                </a:lnTo>
                <a:lnTo>
                  <a:pt x="1274" y="859"/>
                </a:lnTo>
                <a:lnTo>
                  <a:pt x="1269" y="859"/>
                </a:lnTo>
                <a:lnTo>
                  <a:pt x="1265" y="864"/>
                </a:lnTo>
                <a:lnTo>
                  <a:pt x="1265" y="864"/>
                </a:lnTo>
                <a:lnTo>
                  <a:pt x="1260" y="864"/>
                </a:lnTo>
                <a:lnTo>
                  <a:pt x="1260" y="864"/>
                </a:lnTo>
                <a:lnTo>
                  <a:pt x="1260" y="864"/>
                </a:lnTo>
                <a:lnTo>
                  <a:pt x="1256" y="864"/>
                </a:lnTo>
                <a:lnTo>
                  <a:pt x="1256" y="864"/>
                </a:lnTo>
                <a:lnTo>
                  <a:pt x="1256" y="864"/>
                </a:lnTo>
                <a:lnTo>
                  <a:pt x="1256" y="859"/>
                </a:lnTo>
                <a:lnTo>
                  <a:pt x="1256" y="864"/>
                </a:lnTo>
                <a:lnTo>
                  <a:pt x="1256" y="864"/>
                </a:lnTo>
                <a:lnTo>
                  <a:pt x="1256" y="864"/>
                </a:lnTo>
                <a:lnTo>
                  <a:pt x="1256" y="864"/>
                </a:lnTo>
                <a:lnTo>
                  <a:pt x="1256" y="859"/>
                </a:lnTo>
                <a:lnTo>
                  <a:pt x="1256" y="859"/>
                </a:lnTo>
                <a:lnTo>
                  <a:pt x="1251" y="855"/>
                </a:lnTo>
                <a:lnTo>
                  <a:pt x="1256" y="855"/>
                </a:lnTo>
                <a:lnTo>
                  <a:pt x="1256" y="855"/>
                </a:lnTo>
                <a:lnTo>
                  <a:pt x="1256" y="855"/>
                </a:lnTo>
                <a:lnTo>
                  <a:pt x="1256" y="855"/>
                </a:lnTo>
                <a:lnTo>
                  <a:pt x="1256" y="850"/>
                </a:lnTo>
                <a:lnTo>
                  <a:pt x="1256" y="850"/>
                </a:lnTo>
                <a:lnTo>
                  <a:pt x="1251" y="855"/>
                </a:lnTo>
                <a:lnTo>
                  <a:pt x="1251" y="855"/>
                </a:lnTo>
                <a:lnTo>
                  <a:pt x="1251" y="855"/>
                </a:lnTo>
                <a:lnTo>
                  <a:pt x="1251" y="855"/>
                </a:lnTo>
                <a:lnTo>
                  <a:pt x="1251" y="855"/>
                </a:lnTo>
                <a:lnTo>
                  <a:pt x="1247" y="850"/>
                </a:lnTo>
                <a:lnTo>
                  <a:pt x="1242" y="850"/>
                </a:lnTo>
                <a:lnTo>
                  <a:pt x="1247" y="850"/>
                </a:lnTo>
                <a:lnTo>
                  <a:pt x="1247" y="850"/>
                </a:lnTo>
                <a:lnTo>
                  <a:pt x="1247" y="850"/>
                </a:lnTo>
                <a:lnTo>
                  <a:pt x="1247" y="850"/>
                </a:lnTo>
                <a:lnTo>
                  <a:pt x="1247" y="846"/>
                </a:lnTo>
                <a:lnTo>
                  <a:pt x="1247" y="846"/>
                </a:lnTo>
                <a:lnTo>
                  <a:pt x="1242" y="846"/>
                </a:lnTo>
                <a:lnTo>
                  <a:pt x="1242" y="850"/>
                </a:lnTo>
                <a:lnTo>
                  <a:pt x="1242" y="850"/>
                </a:lnTo>
                <a:lnTo>
                  <a:pt x="1237" y="850"/>
                </a:lnTo>
                <a:lnTo>
                  <a:pt x="1233" y="850"/>
                </a:lnTo>
                <a:lnTo>
                  <a:pt x="1228" y="850"/>
                </a:lnTo>
                <a:lnTo>
                  <a:pt x="1233" y="850"/>
                </a:lnTo>
                <a:lnTo>
                  <a:pt x="1233" y="850"/>
                </a:lnTo>
                <a:lnTo>
                  <a:pt x="1233" y="850"/>
                </a:lnTo>
                <a:lnTo>
                  <a:pt x="1233" y="846"/>
                </a:lnTo>
                <a:lnTo>
                  <a:pt x="1233" y="846"/>
                </a:lnTo>
                <a:lnTo>
                  <a:pt x="1233" y="846"/>
                </a:lnTo>
                <a:lnTo>
                  <a:pt x="1233" y="846"/>
                </a:lnTo>
                <a:lnTo>
                  <a:pt x="1233" y="846"/>
                </a:lnTo>
                <a:lnTo>
                  <a:pt x="1233" y="846"/>
                </a:lnTo>
                <a:lnTo>
                  <a:pt x="1233" y="846"/>
                </a:lnTo>
                <a:lnTo>
                  <a:pt x="1228" y="850"/>
                </a:lnTo>
                <a:lnTo>
                  <a:pt x="1228" y="850"/>
                </a:lnTo>
                <a:lnTo>
                  <a:pt x="1224" y="850"/>
                </a:lnTo>
                <a:lnTo>
                  <a:pt x="1224" y="850"/>
                </a:lnTo>
                <a:lnTo>
                  <a:pt x="1228" y="850"/>
                </a:lnTo>
                <a:lnTo>
                  <a:pt x="1228" y="850"/>
                </a:lnTo>
                <a:lnTo>
                  <a:pt x="1224" y="850"/>
                </a:lnTo>
                <a:lnTo>
                  <a:pt x="1224" y="850"/>
                </a:lnTo>
                <a:lnTo>
                  <a:pt x="1215" y="850"/>
                </a:lnTo>
                <a:lnTo>
                  <a:pt x="1215" y="850"/>
                </a:lnTo>
                <a:lnTo>
                  <a:pt x="1219" y="850"/>
                </a:lnTo>
                <a:lnTo>
                  <a:pt x="1219" y="850"/>
                </a:lnTo>
                <a:lnTo>
                  <a:pt x="1219" y="850"/>
                </a:lnTo>
                <a:lnTo>
                  <a:pt x="1219" y="850"/>
                </a:lnTo>
                <a:lnTo>
                  <a:pt x="1219" y="850"/>
                </a:lnTo>
                <a:lnTo>
                  <a:pt x="1219" y="846"/>
                </a:lnTo>
                <a:lnTo>
                  <a:pt x="1219" y="846"/>
                </a:lnTo>
                <a:lnTo>
                  <a:pt x="1219" y="846"/>
                </a:lnTo>
                <a:lnTo>
                  <a:pt x="1219" y="841"/>
                </a:lnTo>
                <a:lnTo>
                  <a:pt x="1219" y="841"/>
                </a:lnTo>
                <a:lnTo>
                  <a:pt x="1219" y="846"/>
                </a:lnTo>
                <a:lnTo>
                  <a:pt x="1215" y="846"/>
                </a:lnTo>
                <a:lnTo>
                  <a:pt x="1215" y="850"/>
                </a:lnTo>
                <a:lnTo>
                  <a:pt x="1215" y="850"/>
                </a:lnTo>
                <a:lnTo>
                  <a:pt x="1210" y="850"/>
                </a:lnTo>
                <a:lnTo>
                  <a:pt x="1206" y="850"/>
                </a:lnTo>
                <a:lnTo>
                  <a:pt x="1206" y="846"/>
                </a:lnTo>
                <a:lnTo>
                  <a:pt x="1206" y="846"/>
                </a:lnTo>
                <a:lnTo>
                  <a:pt x="1201" y="846"/>
                </a:lnTo>
                <a:lnTo>
                  <a:pt x="1201" y="850"/>
                </a:lnTo>
                <a:lnTo>
                  <a:pt x="1197" y="850"/>
                </a:lnTo>
                <a:lnTo>
                  <a:pt x="1197" y="850"/>
                </a:lnTo>
                <a:lnTo>
                  <a:pt x="1197" y="850"/>
                </a:lnTo>
                <a:lnTo>
                  <a:pt x="1192" y="850"/>
                </a:lnTo>
                <a:lnTo>
                  <a:pt x="1192" y="850"/>
                </a:lnTo>
                <a:lnTo>
                  <a:pt x="1183" y="850"/>
                </a:lnTo>
                <a:lnTo>
                  <a:pt x="1183" y="846"/>
                </a:lnTo>
                <a:lnTo>
                  <a:pt x="1183" y="846"/>
                </a:lnTo>
                <a:lnTo>
                  <a:pt x="1183" y="846"/>
                </a:lnTo>
                <a:lnTo>
                  <a:pt x="1179" y="850"/>
                </a:lnTo>
                <a:lnTo>
                  <a:pt x="1179" y="850"/>
                </a:lnTo>
                <a:lnTo>
                  <a:pt x="1179" y="855"/>
                </a:lnTo>
                <a:lnTo>
                  <a:pt x="1179" y="855"/>
                </a:lnTo>
                <a:lnTo>
                  <a:pt x="1183" y="855"/>
                </a:lnTo>
                <a:lnTo>
                  <a:pt x="1183" y="850"/>
                </a:lnTo>
                <a:lnTo>
                  <a:pt x="1188" y="850"/>
                </a:lnTo>
                <a:lnTo>
                  <a:pt x="1188" y="850"/>
                </a:lnTo>
                <a:lnTo>
                  <a:pt x="1188" y="850"/>
                </a:lnTo>
                <a:lnTo>
                  <a:pt x="1188" y="850"/>
                </a:lnTo>
                <a:lnTo>
                  <a:pt x="1188" y="855"/>
                </a:lnTo>
                <a:lnTo>
                  <a:pt x="1188" y="855"/>
                </a:lnTo>
                <a:lnTo>
                  <a:pt x="1188" y="855"/>
                </a:lnTo>
                <a:lnTo>
                  <a:pt x="1183" y="855"/>
                </a:lnTo>
                <a:lnTo>
                  <a:pt x="1188" y="855"/>
                </a:lnTo>
                <a:lnTo>
                  <a:pt x="1188" y="855"/>
                </a:lnTo>
                <a:lnTo>
                  <a:pt x="1188" y="855"/>
                </a:lnTo>
                <a:lnTo>
                  <a:pt x="1188" y="855"/>
                </a:lnTo>
                <a:lnTo>
                  <a:pt x="1192" y="855"/>
                </a:lnTo>
                <a:lnTo>
                  <a:pt x="1192" y="855"/>
                </a:lnTo>
                <a:lnTo>
                  <a:pt x="1192" y="855"/>
                </a:lnTo>
                <a:lnTo>
                  <a:pt x="1192" y="855"/>
                </a:lnTo>
                <a:lnTo>
                  <a:pt x="1192" y="855"/>
                </a:lnTo>
                <a:lnTo>
                  <a:pt x="1192" y="859"/>
                </a:lnTo>
                <a:lnTo>
                  <a:pt x="1192" y="859"/>
                </a:lnTo>
                <a:lnTo>
                  <a:pt x="1188" y="859"/>
                </a:lnTo>
                <a:lnTo>
                  <a:pt x="1188" y="859"/>
                </a:lnTo>
                <a:lnTo>
                  <a:pt x="1188" y="859"/>
                </a:lnTo>
                <a:lnTo>
                  <a:pt x="1188" y="859"/>
                </a:lnTo>
                <a:lnTo>
                  <a:pt x="1188" y="859"/>
                </a:lnTo>
                <a:lnTo>
                  <a:pt x="1188" y="859"/>
                </a:lnTo>
                <a:lnTo>
                  <a:pt x="1183" y="859"/>
                </a:lnTo>
                <a:lnTo>
                  <a:pt x="1183" y="864"/>
                </a:lnTo>
                <a:lnTo>
                  <a:pt x="1183" y="864"/>
                </a:lnTo>
                <a:lnTo>
                  <a:pt x="1183" y="864"/>
                </a:lnTo>
                <a:lnTo>
                  <a:pt x="1183" y="864"/>
                </a:lnTo>
                <a:lnTo>
                  <a:pt x="1188" y="868"/>
                </a:lnTo>
                <a:lnTo>
                  <a:pt x="1188" y="868"/>
                </a:lnTo>
                <a:lnTo>
                  <a:pt x="1192" y="868"/>
                </a:lnTo>
                <a:lnTo>
                  <a:pt x="1192" y="868"/>
                </a:lnTo>
                <a:lnTo>
                  <a:pt x="1192" y="873"/>
                </a:lnTo>
                <a:lnTo>
                  <a:pt x="1192" y="873"/>
                </a:lnTo>
                <a:lnTo>
                  <a:pt x="1192" y="873"/>
                </a:lnTo>
                <a:lnTo>
                  <a:pt x="1192" y="873"/>
                </a:lnTo>
                <a:lnTo>
                  <a:pt x="1188" y="873"/>
                </a:lnTo>
                <a:lnTo>
                  <a:pt x="1188" y="873"/>
                </a:lnTo>
                <a:lnTo>
                  <a:pt x="1188" y="873"/>
                </a:lnTo>
                <a:lnTo>
                  <a:pt x="1188" y="873"/>
                </a:lnTo>
                <a:lnTo>
                  <a:pt x="1188" y="873"/>
                </a:lnTo>
                <a:lnTo>
                  <a:pt x="1183" y="877"/>
                </a:lnTo>
                <a:lnTo>
                  <a:pt x="1188" y="873"/>
                </a:lnTo>
                <a:lnTo>
                  <a:pt x="1188" y="873"/>
                </a:lnTo>
                <a:lnTo>
                  <a:pt x="1188" y="873"/>
                </a:lnTo>
                <a:lnTo>
                  <a:pt x="1183" y="868"/>
                </a:lnTo>
                <a:lnTo>
                  <a:pt x="1183" y="868"/>
                </a:lnTo>
                <a:lnTo>
                  <a:pt x="1183" y="868"/>
                </a:lnTo>
                <a:lnTo>
                  <a:pt x="1183" y="868"/>
                </a:lnTo>
                <a:lnTo>
                  <a:pt x="1183" y="868"/>
                </a:lnTo>
                <a:lnTo>
                  <a:pt x="1179" y="868"/>
                </a:lnTo>
                <a:lnTo>
                  <a:pt x="1183" y="868"/>
                </a:lnTo>
                <a:lnTo>
                  <a:pt x="1183" y="868"/>
                </a:lnTo>
                <a:lnTo>
                  <a:pt x="1179" y="864"/>
                </a:lnTo>
                <a:lnTo>
                  <a:pt x="1179" y="864"/>
                </a:lnTo>
                <a:lnTo>
                  <a:pt x="1174" y="864"/>
                </a:lnTo>
                <a:lnTo>
                  <a:pt x="1174" y="864"/>
                </a:lnTo>
                <a:lnTo>
                  <a:pt x="1179" y="864"/>
                </a:lnTo>
                <a:lnTo>
                  <a:pt x="1179" y="864"/>
                </a:lnTo>
                <a:lnTo>
                  <a:pt x="1179" y="868"/>
                </a:lnTo>
                <a:lnTo>
                  <a:pt x="1174" y="868"/>
                </a:lnTo>
                <a:lnTo>
                  <a:pt x="1174" y="868"/>
                </a:lnTo>
                <a:lnTo>
                  <a:pt x="1174" y="873"/>
                </a:lnTo>
                <a:lnTo>
                  <a:pt x="1174" y="873"/>
                </a:lnTo>
                <a:lnTo>
                  <a:pt x="1174" y="873"/>
                </a:lnTo>
                <a:lnTo>
                  <a:pt x="1174" y="873"/>
                </a:lnTo>
                <a:lnTo>
                  <a:pt x="1174" y="868"/>
                </a:lnTo>
                <a:lnTo>
                  <a:pt x="1170" y="868"/>
                </a:lnTo>
                <a:lnTo>
                  <a:pt x="1170" y="868"/>
                </a:lnTo>
                <a:lnTo>
                  <a:pt x="1170" y="868"/>
                </a:lnTo>
                <a:lnTo>
                  <a:pt x="1165" y="873"/>
                </a:lnTo>
                <a:lnTo>
                  <a:pt x="1165" y="873"/>
                </a:lnTo>
                <a:lnTo>
                  <a:pt x="1161" y="868"/>
                </a:lnTo>
                <a:lnTo>
                  <a:pt x="1156" y="868"/>
                </a:lnTo>
                <a:lnTo>
                  <a:pt x="1156" y="868"/>
                </a:lnTo>
                <a:lnTo>
                  <a:pt x="1156" y="868"/>
                </a:lnTo>
                <a:lnTo>
                  <a:pt x="1161" y="868"/>
                </a:lnTo>
                <a:lnTo>
                  <a:pt x="1161" y="868"/>
                </a:lnTo>
                <a:lnTo>
                  <a:pt x="1156" y="864"/>
                </a:lnTo>
                <a:lnTo>
                  <a:pt x="1161" y="864"/>
                </a:lnTo>
                <a:lnTo>
                  <a:pt x="1161" y="864"/>
                </a:lnTo>
                <a:lnTo>
                  <a:pt x="1161" y="864"/>
                </a:lnTo>
                <a:lnTo>
                  <a:pt x="1156" y="864"/>
                </a:lnTo>
                <a:lnTo>
                  <a:pt x="1156" y="864"/>
                </a:lnTo>
                <a:lnTo>
                  <a:pt x="1156" y="859"/>
                </a:lnTo>
                <a:lnTo>
                  <a:pt x="1152" y="859"/>
                </a:lnTo>
                <a:lnTo>
                  <a:pt x="1152" y="859"/>
                </a:lnTo>
                <a:lnTo>
                  <a:pt x="1152" y="855"/>
                </a:lnTo>
                <a:lnTo>
                  <a:pt x="1147" y="859"/>
                </a:lnTo>
                <a:lnTo>
                  <a:pt x="1147" y="859"/>
                </a:lnTo>
                <a:lnTo>
                  <a:pt x="1147" y="859"/>
                </a:lnTo>
                <a:lnTo>
                  <a:pt x="1147" y="859"/>
                </a:lnTo>
                <a:lnTo>
                  <a:pt x="1147" y="859"/>
                </a:lnTo>
                <a:lnTo>
                  <a:pt x="1147" y="859"/>
                </a:lnTo>
                <a:lnTo>
                  <a:pt x="1143" y="864"/>
                </a:lnTo>
                <a:lnTo>
                  <a:pt x="1138" y="859"/>
                </a:lnTo>
                <a:lnTo>
                  <a:pt x="1134" y="859"/>
                </a:lnTo>
                <a:lnTo>
                  <a:pt x="1134" y="859"/>
                </a:lnTo>
                <a:lnTo>
                  <a:pt x="1129" y="855"/>
                </a:lnTo>
                <a:lnTo>
                  <a:pt x="1129" y="855"/>
                </a:lnTo>
                <a:lnTo>
                  <a:pt x="1125" y="855"/>
                </a:lnTo>
                <a:lnTo>
                  <a:pt x="1120" y="855"/>
                </a:lnTo>
                <a:lnTo>
                  <a:pt x="1120" y="855"/>
                </a:lnTo>
                <a:lnTo>
                  <a:pt x="1120" y="859"/>
                </a:lnTo>
                <a:lnTo>
                  <a:pt x="1120" y="855"/>
                </a:lnTo>
                <a:lnTo>
                  <a:pt x="1120" y="855"/>
                </a:lnTo>
                <a:lnTo>
                  <a:pt x="1120" y="855"/>
                </a:lnTo>
                <a:lnTo>
                  <a:pt x="1120" y="855"/>
                </a:lnTo>
                <a:lnTo>
                  <a:pt x="1120" y="855"/>
                </a:lnTo>
                <a:lnTo>
                  <a:pt x="1120" y="855"/>
                </a:lnTo>
                <a:lnTo>
                  <a:pt x="1120" y="850"/>
                </a:lnTo>
                <a:lnTo>
                  <a:pt x="1120" y="850"/>
                </a:lnTo>
                <a:lnTo>
                  <a:pt x="1116" y="855"/>
                </a:lnTo>
                <a:lnTo>
                  <a:pt x="1116" y="859"/>
                </a:lnTo>
                <a:lnTo>
                  <a:pt x="1116" y="859"/>
                </a:lnTo>
                <a:lnTo>
                  <a:pt x="1116" y="859"/>
                </a:lnTo>
                <a:lnTo>
                  <a:pt x="1106" y="859"/>
                </a:lnTo>
                <a:lnTo>
                  <a:pt x="1102" y="864"/>
                </a:lnTo>
                <a:lnTo>
                  <a:pt x="1102" y="864"/>
                </a:lnTo>
                <a:lnTo>
                  <a:pt x="1106" y="859"/>
                </a:lnTo>
                <a:lnTo>
                  <a:pt x="1106" y="859"/>
                </a:lnTo>
                <a:lnTo>
                  <a:pt x="1102" y="859"/>
                </a:lnTo>
                <a:lnTo>
                  <a:pt x="1102" y="859"/>
                </a:lnTo>
                <a:lnTo>
                  <a:pt x="1102" y="859"/>
                </a:lnTo>
                <a:lnTo>
                  <a:pt x="1102" y="855"/>
                </a:lnTo>
                <a:lnTo>
                  <a:pt x="1102" y="855"/>
                </a:lnTo>
                <a:lnTo>
                  <a:pt x="1102" y="859"/>
                </a:lnTo>
                <a:lnTo>
                  <a:pt x="1102" y="859"/>
                </a:lnTo>
                <a:lnTo>
                  <a:pt x="1102" y="855"/>
                </a:lnTo>
                <a:lnTo>
                  <a:pt x="1097" y="855"/>
                </a:lnTo>
                <a:lnTo>
                  <a:pt x="1097" y="859"/>
                </a:lnTo>
                <a:lnTo>
                  <a:pt x="1097" y="859"/>
                </a:lnTo>
                <a:lnTo>
                  <a:pt x="1097" y="864"/>
                </a:lnTo>
                <a:lnTo>
                  <a:pt x="1097" y="864"/>
                </a:lnTo>
                <a:lnTo>
                  <a:pt x="1093" y="868"/>
                </a:lnTo>
                <a:lnTo>
                  <a:pt x="1093" y="868"/>
                </a:lnTo>
                <a:lnTo>
                  <a:pt x="1088" y="873"/>
                </a:lnTo>
                <a:lnTo>
                  <a:pt x="1088" y="873"/>
                </a:lnTo>
                <a:lnTo>
                  <a:pt x="1079" y="873"/>
                </a:lnTo>
                <a:lnTo>
                  <a:pt x="1079" y="877"/>
                </a:lnTo>
                <a:lnTo>
                  <a:pt x="1079" y="877"/>
                </a:lnTo>
                <a:lnTo>
                  <a:pt x="1075" y="877"/>
                </a:lnTo>
                <a:lnTo>
                  <a:pt x="1070" y="877"/>
                </a:lnTo>
                <a:lnTo>
                  <a:pt x="1070" y="882"/>
                </a:lnTo>
                <a:lnTo>
                  <a:pt x="1070" y="877"/>
                </a:lnTo>
                <a:lnTo>
                  <a:pt x="1075" y="877"/>
                </a:lnTo>
                <a:lnTo>
                  <a:pt x="1075" y="877"/>
                </a:lnTo>
                <a:lnTo>
                  <a:pt x="1070" y="877"/>
                </a:lnTo>
                <a:lnTo>
                  <a:pt x="1070" y="877"/>
                </a:lnTo>
                <a:lnTo>
                  <a:pt x="1070" y="877"/>
                </a:lnTo>
                <a:lnTo>
                  <a:pt x="1066" y="877"/>
                </a:lnTo>
                <a:lnTo>
                  <a:pt x="1066" y="877"/>
                </a:lnTo>
                <a:lnTo>
                  <a:pt x="1066" y="877"/>
                </a:lnTo>
                <a:lnTo>
                  <a:pt x="1066" y="873"/>
                </a:lnTo>
                <a:lnTo>
                  <a:pt x="1066" y="873"/>
                </a:lnTo>
                <a:lnTo>
                  <a:pt x="1066" y="873"/>
                </a:lnTo>
                <a:lnTo>
                  <a:pt x="1066" y="877"/>
                </a:lnTo>
                <a:lnTo>
                  <a:pt x="1066" y="882"/>
                </a:lnTo>
                <a:lnTo>
                  <a:pt x="1066" y="882"/>
                </a:lnTo>
                <a:lnTo>
                  <a:pt x="1066" y="882"/>
                </a:lnTo>
                <a:lnTo>
                  <a:pt x="1066" y="882"/>
                </a:lnTo>
                <a:lnTo>
                  <a:pt x="1061" y="882"/>
                </a:lnTo>
                <a:lnTo>
                  <a:pt x="1061" y="882"/>
                </a:lnTo>
                <a:lnTo>
                  <a:pt x="1061" y="882"/>
                </a:lnTo>
                <a:lnTo>
                  <a:pt x="1057" y="886"/>
                </a:lnTo>
                <a:lnTo>
                  <a:pt x="1057" y="886"/>
                </a:lnTo>
                <a:lnTo>
                  <a:pt x="1057" y="886"/>
                </a:lnTo>
                <a:lnTo>
                  <a:pt x="1057" y="886"/>
                </a:lnTo>
                <a:lnTo>
                  <a:pt x="1057" y="886"/>
                </a:lnTo>
                <a:lnTo>
                  <a:pt x="1057" y="886"/>
                </a:lnTo>
                <a:lnTo>
                  <a:pt x="1057" y="886"/>
                </a:lnTo>
                <a:lnTo>
                  <a:pt x="1052" y="886"/>
                </a:lnTo>
                <a:lnTo>
                  <a:pt x="1052" y="886"/>
                </a:lnTo>
                <a:lnTo>
                  <a:pt x="1052" y="886"/>
                </a:lnTo>
                <a:lnTo>
                  <a:pt x="1052" y="886"/>
                </a:lnTo>
                <a:lnTo>
                  <a:pt x="1052" y="886"/>
                </a:lnTo>
                <a:lnTo>
                  <a:pt x="1052" y="891"/>
                </a:lnTo>
                <a:lnTo>
                  <a:pt x="1052" y="891"/>
                </a:lnTo>
                <a:lnTo>
                  <a:pt x="1048" y="891"/>
                </a:lnTo>
                <a:lnTo>
                  <a:pt x="1048" y="891"/>
                </a:lnTo>
                <a:lnTo>
                  <a:pt x="1048" y="891"/>
                </a:lnTo>
                <a:lnTo>
                  <a:pt x="1048" y="891"/>
                </a:lnTo>
                <a:lnTo>
                  <a:pt x="1048" y="895"/>
                </a:lnTo>
                <a:lnTo>
                  <a:pt x="1043" y="900"/>
                </a:lnTo>
                <a:lnTo>
                  <a:pt x="1043" y="900"/>
                </a:lnTo>
                <a:lnTo>
                  <a:pt x="1043" y="900"/>
                </a:lnTo>
                <a:lnTo>
                  <a:pt x="1039" y="900"/>
                </a:lnTo>
                <a:lnTo>
                  <a:pt x="1039" y="900"/>
                </a:lnTo>
                <a:lnTo>
                  <a:pt x="1039" y="900"/>
                </a:lnTo>
                <a:lnTo>
                  <a:pt x="1039" y="904"/>
                </a:lnTo>
                <a:lnTo>
                  <a:pt x="1039" y="904"/>
                </a:lnTo>
                <a:lnTo>
                  <a:pt x="1039" y="904"/>
                </a:lnTo>
                <a:lnTo>
                  <a:pt x="1039" y="904"/>
                </a:lnTo>
                <a:lnTo>
                  <a:pt x="1039" y="909"/>
                </a:lnTo>
                <a:lnTo>
                  <a:pt x="1039" y="909"/>
                </a:lnTo>
                <a:lnTo>
                  <a:pt x="1039" y="909"/>
                </a:lnTo>
                <a:lnTo>
                  <a:pt x="1039" y="913"/>
                </a:lnTo>
                <a:lnTo>
                  <a:pt x="1039" y="913"/>
                </a:lnTo>
                <a:lnTo>
                  <a:pt x="1034" y="918"/>
                </a:lnTo>
                <a:lnTo>
                  <a:pt x="1034" y="922"/>
                </a:lnTo>
                <a:lnTo>
                  <a:pt x="1039" y="927"/>
                </a:lnTo>
                <a:lnTo>
                  <a:pt x="1039" y="927"/>
                </a:lnTo>
                <a:lnTo>
                  <a:pt x="1039" y="927"/>
                </a:lnTo>
                <a:lnTo>
                  <a:pt x="1039" y="932"/>
                </a:lnTo>
                <a:lnTo>
                  <a:pt x="1034" y="932"/>
                </a:lnTo>
                <a:lnTo>
                  <a:pt x="1034" y="932"/>
                </a:lnTo>
                <a:lnTo>
                  <a:pt x="1034" y="932"/>
                </a:lnTo>
                <a:lnTo>
                  <a:pt x="1034" y="932"/>
                </a:lnTo>
                <a:lnTo>
                  <a:pt x="1034" y="932"/>
                </a:lnTo>
                <a:lnTo>
                  <a:pt x="1030" y="932"/>
                </a:lnTo>
                <a:lnTo>
                  <a:pt x="1030" y="927"/>
                </a:lnTo>
                <a:lnTo>
                  <a:pt x="1025" y="927"/>
                </a:lnTo>
                <a:lnTo>
                  <a:pt x="1021" y="927"/>
                </a:lnTo>
                <a:lnTo>
                  <a:pt x="1021" y="927"/>
                </a:lnTo>
                <a:lnTo>
                  <a:pt x="1021" y="922"/>
                </a:lnTo>
                <a:lnTo>
                  <a:pt x="1016" y="922"/>
                </a:lnTo>
                <a:lnTo>
                  <a:pt x="1016" y="922"/>
                </a:lnTo>
                <a:lnTo>
                  <a:pt x="1016" y="922"/>
                </a:lnTo>
                <a:lnTo>
                  <a:pt x="1012" y="922"/>
                </a:lnTo>
                <a:lnTo>
                  <a:pt x="1012" y="918"/>
                </a:lnTo>
                <a:lnTo>
                  <a:pt x="1012" y="918"/>
                </a:lnTo>
                <a:lnTo>
                  <a:pt x="1007" y="918"/>
                </a:lnTo>
                <a:lnTo>
                  <a:pt x="1007" y="918"/>
                </a:lnTo>
                <a:lnTo>
                  <a:pt x="1007" y="913"/>
                </a:lnTo>
                <a:lnTo>
                  <a:pt x="1007" y="913"/>
                </a:lnTo>
                <a:lnTo>
                  <a:pt x="1007" y="909"/>
                </a:lnTo>
                <a:lnTo>
                  <a:pt x="1007" y="904"/>
                </a:lnTo>
                <a:lnTo>
                  <a:pt x="1007" y="904"/>
                </a:lnTo>
                <a:lnTo>
                  <a:pt x="1007" y="904"/>
                </a:lnTo>
                <a:lnTo>
                  <a:pt x="1007" y="904"/>
                </a:lnTo>
                <a:lnTo>
                  <a:pt x="1007" y="904"/>
                </a:lnTo>
                <a:lnTo>
                  <a:pt x="1007" y="900"/>
                </a:lnTo>
                <a:lnTo>
                  <a:pt x="1007" y="900"/>
                </a:lnTo>
                <a:lnTo>
                  <a:pt x="1007" y="900"/>
                </a:lnTo>
                <a:lnTo>
                  <a:pt x="1007" y="900"/>
                </a:lnTo>
                <a:lnTo>
                  <a:pt x="1012" y="895"/>
                </a:lnTo>
                <a:lnTo>
                  <a:pt x="1012" y="895"/>
                </a:lnTo>
                <a:lnTo>
                  <a:pt x="1007" y="895"/>
                </a:lnTo>
                <a:lnTo>
                  <a:pt x="1007" y="891"/>
                </a:lnTo>
                <a:lnTo>
                  <a:pt x="1007" y="891"/>
                </a:lnTo>
                <a:lnTo>
                  <a:pt x="1007" y="886"/>
                </a:lnTo>
                <a:lnTo>
                  <a:pt x="1007" y="882"/>
                </a:lnTo>
                <a:lnTo>
                  <a:pt x="1003" y="882"/>
                </a:lnTo>
                <a:lnTo>
                  <a:pt x="1003" y="877"/>
                </a:lnTo>
                <a:lnTo>
                  <a:pt x="1003" y="877"/>
                </a:lnTo>
                <a:lnTo>
                  <a:pt x="1003" y="877"/>
                </a:lnTo>
                <a:lnTo>
                  <a:pt x="1003" y="877"/>
                </a:lnTo>
                <a:lnTo>
                  <a:pt x="1003" y="873"/>
                </a:lnTo>
                <a:lnTo>
                  <a:pt x="1003" y="868"/>
                </a:lnTo>
                <a:lnTo>
                  <a:pt x="1003" y="868"/>
                </a:lnTo>
                <a:lnTo>
                  <a:pt x="1003" y="864"/>
                </a:lnTo>
                <a:lnTo>
                  <a:pt x="1003" y="864"/>
                </a:lnTo>
                <a:lnTo>
                  <a:pt x="1003" y="859"/>
                </a:lnTo>
                <a:lnTo>
                  <a:pt x="998" y="859"/>
                </a:lnTo>
                <a:lnTo>
                  <a:pt x="998" y="855"/>
                </a:lnTo>
                <a:lnTo>
                  <a:pt x="998" y="855"/>
                </a:lnTo>
                <a:lnTo>
                  <a:pt x="998" y="855"/>
                </a:lnTo>
                <a:lnTo>
                  <a:pt x="998" y="850"/>
                </a:lnTo>
                <a:lnTo>
                  <a:pt x="998" y="850"/>
                </a:lnTo>
                <a:lnTo>
                  <a:pt x="994" y="850"/>
                </a:lnTo>
                <a:lnTo>
                  <a:pt x="994" y="850"/>
                </a:lnTo>
                <a:lnTo>
                  <a:pt x="994" y="850"/>
                </a:lnTo>
                <a:lnTo>
                  <a:pt x="994" y="850"/>
                </a:lnTo>
                <a:lnTo>
                  <a:pt x="994" y="850"/>
                </a:lnTo>
                <a:lnTo>
                  <a:pt x="994" y="850"/>
                </a:lnTo>
                <a:lnTo>
                  <a:pt x="989" y="850"/>
                </a:lnTo>
                <a:lnTo>
                  <a:pt x="985" y="846"/>
                </a:lnTo>
                <a:lnTo>
                  <a:pt x="985" y="846"/>
                </a:lnTo>
                <a:lnTo>
                  <a:pt x="985" y="846"/>
                </a:lnTo>
                <a:lnTo>
                  <a:pt x="980" y="850"/>
                </a:lnTo>
                <a:lnTo>
                  <a:pt x="980" y="850"/>
                </a:lnTo>
                <a:lnTo>
                  <a:pt x="975" y="850"/>
                </a:lnTo>
                <a:lnTo>
                  <a:pt x="975" y="850"/>
                </a:lnTo>
                <a:lnTo>
                  <a:pt x="971" y="855"/>
                </a:lnTo>
                <a:lnTo>
                  <a:pt x="971" y="859"/>
                </a:lnTo>
                <a:lnTo>
                  <a:pt x="971" y="859"/>
                </a:lnTo>
                <a:lnTo>
                  <a:pt x="966" y="859"/>
                </a:lnTo>
                <a:lnTo>
                  <a:pt x="966" y="859"/>
                </a:lnTo>
                <a:lnTo>
                  <a:pt x="966" y="859"/>
                </a:lnTo>
                <a:lnTo>
                  <a:pt x="962" y="864"/>
                </a:lnTo>
                <a:lnTo>
                  <a:pt x="962" y="864"/>
                </a:lnTo>
                <a:lnTo>
                  <a:pt x="962" y="864"/>
                </a:lnTo>
                <a:lnTo>
                  <a:pt x="957" y="864"/>
                </a:lnTo>
                <a:lnTo>
                  <a:pt x="957" y="859"/>
                </a:lnTo>
                <a:lnTo>
                  <a:pt x="953" y="859"/>
                </a:lnTo>
                <a:lnTo>
                  <a:pt x="953" y="855"/>
                </a:lnTo>
                <a:lnTo>
                  <a:pt x="948" y="855"/>
                </a:lnTo>
                <a:lnTo>
                  <a:pt x="948" y="855"/>
                </a:lnTo>
                <a:lnTo>
                  <a:pt x="948" y="850"/>
                </a:lnTo>
                <a:lnTo>
                  <a:pt x="948" y="850"/>
                </a:lnTo>
                <a:lnTo>
                  <a:pt x="948" y="850"/>
                </a:lnTo>
                <a:lnTo>
                  <a:pt x="944" y="846"/>
                </a:lnTo>
                <a:lnTo>
                  <a:pt x="948" y="841"/>
                </a:lnTo>
                <a:lnTo>
                  <a:pt x="948" y="841"/>
                </a:lnTo>
                <a:lnTo>
                  <a:pt x="948" y="832"/>
                </a:lnTo>
                <a:lnTo>
                  <a:pt x="948" y="832"/>
                </a:lnTo>
                <a:lnTo>
                  <a:pt x="948" y="828"/>
                </a:lnTo>
                <a:lnTo>
                  <a:pt x="944" y="828"/>
                </a:lnTo>
                <a:lnTo>
                  <a:pt x="944" y="828"/>
                </a:lnTo>
                <a:lnTo>
                  <a:pt x="944" y="823"/>
                </a:lnTo>
                <a:lnTo>
                  <a:pt x="939" y="814"/>
                </a:lnTo>
                <a:lnTo>
                  <a:pt x="939" y="814"/>
                </a:lnTo>
                <a:lnTo>
                  <a:pt x="935" y="809"/>
                </a:lnTo>
                <a:lnTo>
                  <a:pt x="935" y="809"/>
                </a:lnTo>
                <a:lnTo>
                  <a:pt x="935" y="805"/>
                </a:lnTo>
                <a:lnTo>
                  <a:pt x="935" y="805"/>
                </a:lnTo>
                <a:lnTo>
                  <a:pt x="935" y="805"/>
                </a:lnTo>
                <a:lnTo>
                  <a:pt x="935" y="805"/>
                </a:lnTo>
                <a:lnTo>
                  <a:pt x="930" y="805"/>
                </a:lnTo>
                <a:lnTo>
                  <a:pt x="926" y="805"/>
                </a:lnTo>
                <a:lnTo>
                  <a:pt x="926" y="805"/>
                </a:lnTo>
                <a:lnTo>
                  <a:pt x="921" y="805"/>
                </a:lnTo>
                <a:lnTo>
                  <a:pt x="917" y="805"/>
                </a:lnTo>
                <a:lnTo>
                  <a:pt x="912" y="805"/>
                </a:lnTo>
                <a:lnTo>
                  <a:pt x="908" y="805"/>
                </a:lnTo>
                <a:lnTo>
                  <a:pt x="908" y="805"/>
                </a:lnTo>
                <a:lnTo>
                  <a:pt x="903" y="805"/>
                </a:lnTo>
                <a:lnTo>
                  <a:pt x="903" y="809"/>
                </a:lnTo>
                <a:lnTo>
                  <a:pt x="903" y="809"/>
                </a:lnTo>
                <a:lnTo>
                  <a:pt x="903" y="814"/>
                </a:lnTo>
                <a:lnTo>
                  <a:pt x="899" y="809"/>
                </a:lnTo>
                <a:lnTo>
                  <a:pt x="890" y="809"/>
                </a:lnTo>
                <a:lnTo>
                  <a:pt x="885" y="809"/>
                </a:lnTo>
                <a:lnTo>
                  <a:pt x="881" y="809"/>
                </a:lnTo>
                <a:lnTo>
                  <a:pt x="876" y="809"/>
                </a:lnTo>
                <a:lnTo>
                  <a:pt x="867" y="809"/>
                </a:lnTo>
                <a:lnTo>
                  <a:pt x="863" y="809"/>
                </a:lnTo>
                <a:lnTo>
                  <a:pt x="858" y="809"/>
                </a:lnTo>
                <a:lnTo>
                  <a:pt x="849" y="805"/>
                </a:lnTo>
                <a:lnTo>
                  <a:pt x="844" y="800"/>
                </a:lnTo>
                <a:lnTo>
                  <a:pt x="840" y="800"/>
                </a:lnTo>
                <a:lnTo>
                  <a:pt x="835" y="796"/>
                </a:lnTo>
                <a:lnTo>
                  <a:pt x="826" y="791"/>
                </a:lnTo>
                <a:lnTo>
                  <a:pt x="822" y="787"/>
                </a:lnTo>
                <a:lnTo>
                  <a:pt x="817" y="787"/>
                </a:lnTo>
                <a:lnTo>
                  <a:pt x="808" y="782"/>
                </a:lnTo>
                <a:lnTo>
                  <a:pt x="813" y="778"/>
                </a:lnTo>
                <a:lnTo>
                  <a:pt x="813" y="778"/>
                </a:lnTo>
                <a:lnTo>
                  <a:pt x="813" y="778"/>
                </a:lnTo>
                <a:lnTo>
                  <a:pt x="808" y="778"/>
                </a:lnTo>
                <a:lnTo>
                  <a:pt x="804" y="778"/>
                </a:lnTo>
                <a:lnTo>
                  <a:pt x="799" y="778"/>
                </a:lnTo>
                <a:lnTo>
                  <a:pt x="795" y="778"/>
                </a:lnTo>
                <a:lnTo>
                  <a:pt x="790" y="778"/>
                </a:lnTo>
                <a:lnTo>
                  <a:pt x="781" y="778"/>
                </a:lnTo>
                <a:lnTo>
                  <a:pt x="777" y="778"/>
                </a:lnTo>
                <a:lnTo>
                  <a:pt x="772" y="778"/>
                </a:lnTo>
                <a:lnTo>
                  <a:pt x="772" y="778"/>
                </a:lnTo>
                <a:lnTo>
                  <a:pt x="777" y="778"/>
                </a:lnTo>
                <a:lnTo>
                  <a:pt x="777" y="773"/>
                </a:lnTo>
                <a:lnTo>
                  <a:pt x="772" y="773"/>
                </a:lnTo>
                <a:lnTo>
                  <a:pt x="777" y="773"/>
                </a:lnTo>
                <a:lnTo>
                  <a:pt x="777" y="769"/>
                </a:lnTo>
                <a:lnTo>
                  <a:pt x="777" y="769"/>
                </a:lnTo>
                <a:lnTo>
                  <a:pt x="777" y="764"/>
                </a:lnTo>
                <a:lnTo>
                  <a:pt x="777" y="764"/>
                </a:lnTo>
                <a:lnTo>
                  <a:pt x="777" y="755"/>
                </a:lnTo>
                <a:lnTo>
                  <a:pt x="772" y="755"/>
                </a:lnTo>
                <a:lnTo>
                  <a:pt x="772" y="751"/>
                </a:lnTo>
                <a:lnTo>
                  <a:pt x="772" y="751"/>
                </a:lnTo>
                <a:lnTo>
                  <a:pt x="772" y="751"/>
                </a:lnTo>
                <a:lnTo>
                  <a:pt x="768" y="751"/>
                </a:lnTo>
                <a:lnTo>
                  <a:pt x="768" y="751"/>
                </a:lnTo>
                <a:lnTo>
                  <a:pt x="768" y="751"/>
                </a:lnTo>
                <a:lnTo>
                  <a:pt x="768" y="746"/>
                </a:lnTo>
                <a:lnTo>
                  <a:pt x="768" y="746"/>
                </a:lnTo>
                <a:lnTo>
                  <a:pt x="763" y="746"/>
                </a:lnTo>
                <a:lnTo>
                  <a:pt x="759" y="742"/>
                </a:lnTo>
                <a:lnTo>
                  <a:pt x="759" y="742"/>
                </a:lnTo>
                <a:lnTo>
                  <a:pt x="759" y="742"/>
                </a:lnTo>
                <a:lnTo>
                  <a:pt x="759" y="737"/>
                </a:lnTo>
                <a:lnTo>
                  <a:pt x="759" y="737"/>
                </a:lnTo>
                <a:lnTo>
                  <a:pt x="754" y="737"/>
                </a:lnTo>
                <a:lnTo>
                  <a:pt x="754" y="737"/>
                </a:lnTo>
                <a:lnTo>
                  <a:pt x="750" y="737"/>
                </a:lnTo>
                <a:lnTo>
                  <a:pt x="750" y="737"/>
                </a:lnTo>
                <a:lnTo>
                  <a:pt x="745" y="737"/>
                </a:lnTo>
                <a:lnTo>
                  <a:pt x="745" y="733"/>
                </a:lnTo>
                <a:lnTo>
                  <a:pt x="745" y="733"/>
                </a:lnTo>
                <a:lnTo>
                  <a:pt x="745" y="733"/>
                </a:lnTo>
                <a:lnTo>
                  <a:pt x="745" y="733"/>
                </a:lnTo>
                <a:lnTo>
                  <a:pt x="745" y="728"/>
                </a:lnTo>
                <a:lnTo>
                  <a:pt x="745" y="728"/>
                </a:lnTo>
                <a:lnTo>
                  <a:pt x="745" y="724"/>
                </a:lnTo>
                <a:lnTo>
                  <a:pt x="750" y="724"/>
                </a:lnTo>
                <a:lnTo>
                  <a:pt x="750" y="724"/>
                </a:lnTo>
                <a:lnTo>
                  <a:pt x="750" y="719"/>
                </a:lnTo>
                <a:lnTo>
                  <a:pt x="745" y="719"/>
                </a:lnTo>
                <a:lnTo>
                  <a:pt x="750" y="719"/>
                </a:lnTo>
                <a:lnTo>
                  <a:pt x="750" y="714"/>
                </a:lnTo>
                <a:lnTo>
                  <a:pt x="750" y="714"/>
                </a:lnTo>
                <a:lnTo>
                  <a:pt x="750" y="714"/>
                </a:lnTo>
                <a:lnTo>
                  <a:pt x="750" y="710"/>
                </a:lnTo>
                <a:lnTo>
                  <a:pt x="745" y="710"/>
                </a:lnTo>
                <a:lnTo>
                  <a:pt x="745" y="705"/>
                </a:lnTo>
                <a:lnTo>
                  <a:pt x="745" y="705"/>
                </a:lnTo>
                <a:lnTo>
                  <a:pt x="745" y="705"/>
                </a:lnTo>
                <a:lnTo>
                  <a:pt x="745" y="701"/>
                </a:lnTo>
                <a:lnTo>
                  <a:pt x="745" y="696"/>
                </a:lnTo>
                <a:lnTo>
                  <a:pt x="745" y="692"/>
                </a:lnTo>
                <a:lnTo>
                  <a:pt x="750" y="692"/>
                </a:lnTo>
                <a:lnTo>
                  <a:pt x="750" y="687"/>
                </a:lnTo>
                <a:lnTo>
                  <a:pt x="754" y="687"/>
                </a:lnTo>
                <a:lnTo>
                  <a:pt x="754" y="687"/>
                </a:lnTo>
                <a:lnTo>
                  <a:pt x="754" y="683"/>
                </a:lnTo>
                <a:lnTo>
                  <a:pt x="754" y="683"/>
                </a:lnTo>
                <a:lnTo>
                  <a:pt x="750" y="683"/>
                </a:lnTo>
                <a:lnTo>
                  <a:pt x="750" y="678"/>
                </a:lnTo>
                <a:lnTo>
                  <a:pt x="750" y="674"/>
                </a:lnTo>
                <a:lnTo>
                  <a:pt x="754" y="669"/>
                </a:lnTo>
                <a:lnTo>
                  <a:pt x="754" y="669"/>
                </a:lnTo>
                <a:lnTo>
                  <a:pt x="754" y="665"/>
                </a:lnTo>
                <a:lnTo>
                  <a:pt x="754" y="665"/>
                </a:lnTo>
                <a:lnTo>
                  <a:pt x="759" y="665"/>
                </a:lnTo>
                <a:lnTo>
                  <a:pt x="759" y="665"/>
                </a:lnTo>
                <a:lnTo>
                  <a:pt x="754" y="669"/>
                </a:lnTo>
                <a:lnTo>
                  <a:pt x="754" y="669"/>
                </a:lnTo>
                <a:lnTo>
                  <a:pt x="759" y="669"/>
                </a:lnTo>
                <a:lnTo>
                  <a:pt x="759" y="669"/>
                </a:lnTo>
                <a:lnTo>
                  <a:pt x="759" y="674"/>
                </a:lnTo>
                <a:lnTo>
                  <a:pt x="759" y="674"/>
                </a:lnTo>
                <a:lnTo>
                  <a:pt x="759" y="669"/>
                </a:lnTo>
                <a:lnTo>
                  <a:pt x="759" y="669"/>
                </a:lnTo>
                <a:lnTo>
                  <a:pt x="759" y="669"/>
                </a:lnTo>
                <a:lnTo>
                  <a:pt x="759" y="665"/>
                </a:lnTo>
                <a:lnTo>
                  <a:pt x="759" y="665"/>
                </a:lnTo>
                <a:lnTo>
                  <a:pt x="759" y="665"/>
                </a:lnTo>
                <a:lnTo>
                  <a:pt x="759" y="665"/>
                </a:lnTo>
                <a:lnTo>
                  <a:pt x="759" y="660"/>
                </a:lnTo>
                <a:lnTo>
                  <a:pt x="763" y="660"/>
                </a:lnTo>
                <a:lnTo>
                  <a:pt x="763" y="660"/>
                </a:lnTo>
                <a:lnTo>
                  <a:pt x="763" y="660"/>
                </a:lnTo>
                <a:lnTo>
                  <a:pt x="772" y="660"/>
                </a:lnTo>
                <a:lnTo>
                  <a:pt x="772" y="660"/>
                </a:lnTo>
                <a:lnTo>
                  <a:pt x="772" y="660"/>
                </a:lnTo>
                <a:lnTo>
                  <a:pt x="772" y="660"/>
                </a:lnTo>
                <a:lnTo>
                  <a:pt x="772" y="660"/>
                </a:lnTo>
                <a:lnTo>
                  <a:pt x="772" y="660"/>
                </a:lnTo>
                <a:lnTo>
                  <a:pt x="772" y="660"/>
                </a:lnTo>
                <a:lnTo>
                  <a:pt x="768" y="660"/>
                </a:lnTo>
                <a:lnTo>
                  <a:pt x="768" y="660"/>
                </a:lnTo>
                <a:lnTo>
                  <a:pt x="768" y="660"/>
                </a:lnTo>
                <a:lnTo>
                  <a:pt x="768" y="660"/>
                </a:lnTo>
                <a:lnTo>
                  <a:pt x="763" y="660"/>
                </a:lnTo>
                <a:lnTo>
                  <a:pt x="763" y="660"/>
                </a:lnTo>
                <a:lnTo>
                  <a:pt x="763" y="660"/>
                </a:lnTo>
                <a:lnTo>
                  <a:pt x="763" y="660"/>
                </a:lnTo>
                <a:lnTo>
                  <a:pt x="759" y="660"/>
                </a:lnTo>
                <a:lnTo>
                  <a:pt x="759" y="660"/>
                </a:lnTo>
                <a:lnTo>
                  <a:pt x="759" y="665"/>
                </a:lnTo>
                <a:lnTo>
                  <a:pt x="754" y="665"/>
                </a:lnTo>
                <a:lnTo>
                  <a:pt x="754" y="665"/>
                </a:lnTo>
                <a:lnTo>
                  <a:pt x="754" y="665"/>
                </a:lnTo>
                <a:lnTo>
                  <a:pt x="754" y="660"/>
                </a:lnTo>
                <a:lnTo>
                  <a:pt x="754" y="660"/>
                </a:lnTo>
                <a:lnTo>
                  <a:pt x="754" y="660"/>
                </a:lnTo>
                <a:lnTo>
                  <a:pt x="750" y="660"/>
                </a:lnTo>
                <a:lnTo>
                  <a:pt x="750" y="660"/>
                </a:lnTo>
                <a:lnTo>
                  <a:pt x="754" y="660"/>
                </a:lnTo>
                <a:lnTo>
                  <a:pt x="754" y="656"/>
                </a:lnTo>
                <a:lnTo>
                  <a:pt x="754" y="660"/>
                </a:lnTo>
                <a:lnTo>
                  <a:pt x="754" y="656"/>
                </a:lnTo>
                <a:lnTo>
                  <a:pt x="754" y="656"/>
                </a:lnTo>
                <a:lnTo>
                  <a:pt x="754" y="656"/>
                </a:lnTo>
                <a:lnTo>
                  <a:pt x="754" y="651"/>
                </a:lnTo>
                <a:lnTo>
                  <a:pt x="754" y="651"/>
                </a:lnTo>
                <a:lnTo>
                  <a:pt x="754" y="647"/>
                </a:lnTo>
                <a:lnTo>
                  <a:pt x="754" y="642"/>
                </a:lnTo>
                <a:lnTo>
                  <a:pt x="754" y="638"/>
                </a:lnTo>
                <a:lnTo>
                  <a:pt x="759" y="633"/>
                </a:lnTo>
                <a:lnTo>
                  <a:pt x="759" y="629"/>
                </a:lnTo>
                <a:lnTo>
                  <a:pt x="763" y="629"/>
                </a:lnTo>
                <a:lnTo>
                  <a:pt x="763" y="624"/>
                </a:lnTo>
                <a:lnTo>
                  <a:pt x="763" y="624"/>
                </a:lnTo>
                <a:lnTo>
                  <a:pt x="763" y="615"/>
                </a:lnTo>
                <a:lnTo>
                  <a:pt x="763" y="615"/>
                </a:lnTo>
                <a:lnTo>
                  <a:pt x="763" y="611"/>
                </a:lnTo>
                <a:lnTo>
                  <a:pt x="768" y="611"/>
                </a:lnTo>
                <a:lnTo>
                  <a:pt x="768" y="606"/>
                </a:lnTo>
                <a:lnTo>
                  <a:pt x="768" y="606"/>
                </a:lnTo>
                <a:lnTo>
                  <a:pt x="772" y="606"/>
                </a:lnTo>
                <a:lnTo>
                  <a:pt x="772" y="606"/>
                </a:lnTo>
                <a:lnTo>
                  <a:pt x="772" y="606"/>
                </a:lnTo>
                <a:lnTo>
                  <a:pt x="772" y="606"/>
                </a:lnTo>
                <a:lnTo>
                  <a:pt x="772" y="606"/>
                </a:lnTo>
                <a:lnTo>
                  <a:pt x="772" y="601"/>
                </a:lnTo>
                <a:lnTo>
                  <a:pt x="772" y="601"/>
                </a:lnTo>
                <a:lnTo>
                  <a:pt x="772" y="601"/>
                </a:lnTo>
                <a:lnTo>
                  <a:pt x="772" y="601"/>
                </a:lnTo>
                <a:lnTo>
                  <a:pt x="777" y="601"/>
                </a:lnTo>
                <a:lnTo>
                  <a:pt x="777" y="597"/>
                </a:lnTo>
                <a:lnTo>
                  <a:pt x="781" y="592"/>
                </a:lnTo>
                <a:lnTo>
                  <a:pt x="786" y="588"/>
                </a:lnTo>
                <a:lnTo>
                  <a:pt x="786" y="588"/>
                </a:lnTo>
                <a:lnTo>
                  <a:pt x="786" y="583"/>
                </a:lnTo>
                <a:lnTo>
                  <a:pt x="786" y="583"/>
                </a:lnTo>
                <a:lnTo>
                  <a:pt x="790" y="579"/>
                </a:lnTo>
                <a:lnTo>
                  <a:pt x="790" y="579"/>
                </a:lnTo>
                <a:lnTo>
                  <a:pt x="790" y="574"/>
                </a:lnTo>
                <a:lnTo>
                  <a:pt x="790" y="574"/>
                </a:lnTo>
                <a:lnTo>
                  <a:pt x="795" y="570"/>
                </a:lnTo>
                <a:lnTo>
                  <a:pt x="795" y="565"/>
                </a:lnTo>
                <a:lnTo>
                  <a:pt x="795" y="565"/>
                </a:lnTo>
                <a:lnTo>
                  <a:pt x="799" y="561"/>
                </a:lnTo>
                <a:lnTo>
                  <a:pt x="799" y="561"/>
                </a:lnTo>
                <a:lnTo>
                  <a:pt x="804" y="556"/>
                </a:lnTo>
                <a:lnTo>
                  <a:pt x="808" y="552"/>
                </a:lnTo>
                <a:lnTo>
                  <a:pt x="808" y="552"/>
                </a:lnTo>
                <a:lnTo>
                  <a:pt x="808" y="552"/>
                </a:lnTo>
                <a:lnTo>
                  <a:pt x="813" y="552"/>
                </a:lnTo>
                <a:lnTo>
                  <a:pt x="813" y="552"/>
                </a:lnTo>
                <a:lnTo>
                  <a:pt x="808" y="552"/>
                </a:lnTo>
                <a:lnTo>
                  <a:pt x="813" y="547"/>
                </a:lnTo>
                <a:lnTo>
                  <a:pt x="817" y="547"/>
                </a:lnTo>
                <a:lnTo>
                  <a:pt x="817" y="547"/>
                </a:lnTo>
                <a:lnTo>
                  <a:pt x="822" y="538"/>
                </a:lnTo>
                <a:lnTo>
                  <a:pt x="826" y="534"/>
                </a:lnTo>
                <a:lnTo>
                  <a:pt x="831" y="529"/>
                </a:lnTo>
                <a:lnTo>
                  <a:pt x="831" y="529"/>
                </a:lnTo>
                <a:lnTo>
                  <a:pt x="835" y="529"/>
                </a:lnTo>
                <a:lnTo>
                  <a:pt x="835" y="525"/>
                </a:lnTo>
                <a:lnTo>
                  <a:pt x="849" y="511"/>
                </a:lnTo>
                <a:lnTo>
                  <a:pt x="849" y="511"/>
                </a:lnTo>
                <a:lnTo>
                  <a:pt x="849" y="511"/>
                </a:lnTo>
                <a:lnTo>
                  <a:pt x="853" y="502"/>
                </a:lnTo>
                <a:lnTo>
                  <a:pt x="858" y="497"/>
                </a:lnTo>
                <a:lnTo>
                  <a:pt x="858" y="497"/>
                </a:lnTo>
                <a:lnTo>
                  <a:pt x="858" y="497"/>
                </a:lnTo>
                <a:lnTo>
                  <a:pt x="858" y="497"/>
                </a:lnTo>
                <a:lnTo>
                  <a:pt x="858" y="497"/>
                </a:lnTo>
                <a:lnTo>
                  <a:pt x="863" y="497"/>
                </a:lnTo>
                <a:lnTo>
                  <a:pt x="867" y="497"/>
                </a:lnTo>
                <a:lnTo>
                  <a:pt x="867" y="497"/>
                </a:lnTo>
                <a:lnTo>
                  <a:pt x="867" y="497"/>
                </a:lnTo>
                <a:lnTo>
                  <a:pt x="867" y="497"/>
                </a:lnTo>
                <a:lnTo>
                  <a:pt x="867" y="497"/>
                </a:lnTo>
                <a:lnTo>
                  <a:pt x="867" y="497"/>
                </a:lnTo>
                <a:lnTo>
                  <a:pt x="867" y="497"/>
                </a:lnTo>
                <a:lnTo>
                  <a:pt x="867" y="497"/>
                </a:lnTo>
                <a:lnTo>
                  <a:pt x="867" y="497"/>
                </a:lnTo>
                <a:lnTo>
                  <a:pt x="867" y="497"/>
                </a:lnTo>
                <a:lnTo>
                  <a:pt x="867" y="497"/>
                </a:lnTo>
                <a:lnTo>
                  <a:pt x="863" y="497"/>
                </a:lnTo>
                <a:lnTo>
                  <a:pt x="863" y="493"/>
                </a:lnTo>
                <a:lnTo>
                  <a:pt x="858" y="493"/>
                </a:lnTo>
                <a:lnTo>
                  <a:pt x="863" y="493"/>
                </a:lnTo>
                <a:lnTo>
                  <a:pt x="863" y="493"/>
                </a:lnTo>
                <a:lnTo>
                  <a:pt x="867" y="488"/>
                </a:lnTo>
                <a:lnTo>
                  <a:pt x="863" y="488"/>
                </a:lnTo>
                <a:lnTo>
                  <a:pt x="863" y="493"/>
                </a:lnTo>
                <a:lnTo>
                  <a:pt x="867" y="488"/>
                </a:lnTo>
                <a:lnTo>
                  <a:pt x="867" y="488"/>
                </a:lnTo>
                <a:lnTo>
                  <a:pt x="867" y="488"/>
                </a:lnTo>
                <a:lnTo>
                  <a:pt x="867" y="484"/>
                </a:lnTo>
                <a:lnTo>
                  <a:pt x="867" y="484"/>
                </a:lnTo>
                <a:lnTo>
                  <a:pt x="876" y="484"/>
                </a:lnTo>
                <a:lnTo>
                  <a:pt x="872" y="479"/>
                </a:lnTo>
                <a:lnTo>
                  <a:pt x="872" y="479"/>
                </a:lnTo>
                <a:lnTo>
                  <a:pt x="872" y="479"/>
                </a:lnTo>
                <a:lnTo>
                  <a:pt x="872" y="479"/>
                </a:lnTo>
                <a:lnTo>
                  <a:pt x="872" y="484"/>
                </a:lnTo>
                <a:lnTo>
                  <a:pt x="872" y="479"/>
                </a:lnTo>
                <a:lnTo>
                  <a:pt x="872" y="479"/>
                </a:lnTo>
                <a:lnTo>
                  <a:pt x="872" y="475"/>
                </a:lnTo>
                <a:lnTo>
                  <a:pt x="876" y="475"/>
                </a:lnTo>
                <a:lnTo>
                  <a:pt x="881" y="466"/>
                </a:lnTo>
                <a:lnTo>
                  <a:pt x="881" y="466"/>
                </a:lnTo>
                <a:lnTo>
                  <a:pt x="881" y="461"/>
                </a:lnTo>
                <a:lnTo>
                  <a:pt x="881" y="461"/>
                </a:lnTo>
                <a:lnTo>
                  <a:pt x="881" y="457"/>
                </a:lnTo>
                <a:lnTo>
                  <a:pt x="885" y="457"/>
                </a:lnTo>
                <a:lnTo>
                  <a:pt x="885" y="452"/>
                </a:lnTo>
                <a:lnTo>
                  <a:pt x="890" y="452"/>
                </a:lnTo>
                <a:lnTo>
                  <a:pt x="890" y="457"/>
                </a:lnTo>
                <a:lnTo>
                  <a:pt x="890" y="457"/>
                </a:lnTo>
                <a:lnTo>
                  <a:pt x="890" y="457"/>
                </a:lnTo>
                <a:lnTo>
                  <a:pt x="894" y="457"/>
                </a:lnTo>
                <a:lnTo>
                  <a:pt x="899" y="461"/>
                </a:lnTo>
                <a:lnTo>
                  <a:pt x="903" y="461"/>
                </a:lnTo>
                <a:lnTo>
                  <a:pt x="903" y="461"/>
                </a:lnTo>
                <a:lnTo>
                  <a:pt x="903" y="461"/>
                </a:lnTo>
                <a:lnTo>
                  <a:pt x="903" y="461"/>
                </a:lnTo>
                <a:lnTo>
                  <a:pt x="903" y="461"/>
                </a:lnTo>
                <a:lnTo>
                  <a:pt x="903" y="461"/>
                </a:lnTo>
                <a:lnTo>
                  <a:pt x="908" y="461"/>
                </a:lnTo>
                <a:lnTo>
                  <a:pt x="908" y="461"/>
                </a:lnTo>
                <a:lnTo>
                  <a:pt x="908" y="461"/>
                </a:lnTo>
                <a:lnTo>
                  <a:pt x="908" y="461"/>
                </a:lnTo>
                <a:lnTo>
                  <a:pt x="908" y="461"/>
                </a:lnTo>
                <a:lnTo>
                  <a:pt x="908" y="466"/>
                </a:lnTo>
                <a:lnTo>
                  <a:pt x="903" y="466"/>
                </a:lnTo>
                <a:lnTo>
                  <a:pt x="903" y="470"/>
                </a:lnTo>
                <a:lnTo>
                  <a:pt x="903" y="470"/>
                </a:lnTo>
                <a:lnTo>
                  <a:pt x="903" y="466"/>
                </a:lnTo>
                <a:lnTo>
                  <a:pt x="903" y="466"/>
                </a:lnTo>
                <a:lnTo>
                  <a:pt x="894" y="470"/>
                </a:lnTo>
                <a:lnTo>
                  <a:pt x="890" y="475"/>
                </a:lnTo>
                <a:lnTo>
                  <a:pt x="890" y="475"/>
                </a:lnTo>
                <a:lnTo>
                  <a:pt x="890" y="475"/>
                </a:lnTo>
                <a:lnTo>
                  <a:pt x="890" y="475"/>
                </a:lnTo>
                <a:lnTo>
                  <a:pt x="890" y="475"/>
                </a:lnTo>
                <a:lnTo>
                  <a:pt x="894" y="475"/>
                </a:lnTo>
                <a:lnTo>
                  <a:pt x="894" y="475"/>
                </a:lnTo>
                <a:lnTo>
                  <a:pt x="894" y="475"/>
                </a:lnTo>
                <a:lnTo>
                  <a:pt x="890" y="475"/>
                </a:lnTo>
                <a:lnTo>
                  <a:pt x="894" y="475"/>
                </a:lnTo>
                <a:lnTo>
                  <a:pt x="894" y="475"/>
                </a:lnTo>
                <a:lnTo>
                  <a:pt x="894" y="470"/>
                </a:lnTo>
                <a:lnTo>
                  <a:pt x="899" y="470"/>
                </a:lnTo>
                <a:lnTo>
                  <a:pt x="899" y="470"/>
                </a:lnTo>
                <a:lnTo>
                  <a:pt x="903" y="470"/>
                </a:lnTo>
                <a:lnTo>
                  <a:pt x="903" y="470"/>
                </a:lnTo>
                <a:lnTo>
                  <a:pt x="903" y="466"/>
                </a:lnTo>
                <a:lnTo>
                  <a:pt x="908" y="466"/>
                </a:lnTo>
                <a:lnTo>
                  <a:pt x="908" y="466"/>
                </a:lnTo>
                <a:lnTo>
                  <a:pt x="908" y="466"/>
                </a:lnTo>
                <a:lnTo>
                  <a:pt x="908" y="466"/>
                </a:lnTo>
                <a:lnTo>
                  <a:pt x="908" y="466"/>
                </a:lnTo>
                <a:lnTo>
                  <a:pt x="903" y="470"/>
                </a:lnTo>
                <a:lnTo>
                  <a:pt x="903" y="470"/>
                </a:lnTo>
                <a:lnTo>
                  <a:pt x="903" y="470"/>
                </a:lnTo>
                <a:lnTo>
                  <a:pt x="903" y="470"/>
                </a:lnTo>
                <a:lnTo>
                  <a:pt x="903" y="470"/>
                </a:lnTo>
                <a:lnTo>
                  <a:pt x="899" y="470"/>
                </a:lnTo>
                <a:lnTo>
                  <a:pt x="899" y="470"/>
                </a:lnTo>
                <a:lnTo>
                  <a:pt x="899" y="475"/>
                </a:lnTo>
                <a:lnTo>
                  <a:pt x="899" y="475"/>
                </a:lnTo>
                <a:lnTo>
                  <a:pt x="899" y="475"/>
                </a:lnTo>
                <a:lnTo>
                  <a:pt x="899" y="479"/>
                </a:lnTo>
                <a:lnTo>
                  <a:pt x="894" y="479"/>
                </a:lnTo>
                <a:lnTo>
                  <a:pt x="894" y="479"/>
                </a:lnTo>
                <a:lnTo>
                  <a:pt x="894" y="475"/>
                </a:lnTo>
                <a:lnTo>
                  <a:pt x="894" y="479"/>
                </a:lnTo>
                <a:lnTo>
                  <a:pt x="894" y="479"/>
                </a:lnTo>
                <a:lnTo>
                  <a:pt x="894" y="479"/>
                </a:lnTo>
                <a:lnTo>
                  <a:pt x="894" y="475"/>
                </a:lnTo>
                <a:lnTo>
                  <a:pt x="894" y="475"/>
                </a:lnTo>
                <a:lnTo>
                  <a:pt x="894" y="479"/>
                </a:lnTo>
                <a:lnTo>
                  <a:pt x="890" y="479"/>
                </a:lnTo>
                <a:lnTo>
                  <a:pt x="890" y="479"/>
                </a:lnTo>
                <a:lnTo>
                  <a:pt x="890" y="479"/>
                </a:lnTo>
                <a:lnTo>
                  <a:pt x="890" y="479"/>
                </a:lnTo>
                <a:lnTo>
                  <a:pt x="890" y="479"/>
                </a:lnTo>
                <a:lnTo>
                  <a:pt x="890" y="479"/>
                </a:lnTo>
                <a:lnTo>
                  <a:pt x="890" y="479"/>
                </a:lnTo>
                <a:lnTo>
                  <a:pt x="894" y="479"/>
                </a:lnTo>
                <a:lnTo>
                  <a:pt x="894" y="479"/>
                </a:lnTo>
                <a:lnTo>
                  <a:pt x="899" y="479"/>
                </a:lnTo>
                <a:lnTo>
                  <a:pt x="899" y="479"/>
                </a:lnTo>
                <a:lnTo>
                  <a:pt x="899" y="479"/>
                </a:lnTo>
                <a:lnTo>
                  <a:pt x="899" y="479"/>
                </a:lnTo>
                <a:lnTo>
                  <a:pt x="899" y="475"/>
                </a:lnTo>
                <a:lnTo>
                  <a:pt x="903" y="475"/>
                </a:lnTo>
                <a:lnTo>
                  <a:pt x="903" y="475"/>
                </a:lnTo>
                <a:lnTo>
                  <a:pt x="903" y="470"/>
                </a:lnTo>
                <a:lnTo>
                  <a:pt x="903" y="470"/>
                </a:lnTo>
                <a:lnTo>
                  <a:pt x="903" y="470"/>
                </a:lnTo>
                <a:lnTo>
                  <a:pt x="903" y="470"/>
                </a:lnTo>
                <a:lnTo>
                  <a:pt x="908" y="470"/>
                </a:lnTo>
                <a:lnTo>
                  <a:pt x="908" y="470"/>
                </a:lnTo>
                <a:lnTo>
                  <a:pt x="908" y="470"/>
                </a:lnTo>
                <a:lnTo>
                  <a:pt x="908" y="466"/>
                </a:lnTo>
                <a:lnTo>
                  <a:pt x="912" y="466"/>
                </a:lnTo>
                <a:lnTo>
                  <a:pt x="912" y="466"/>
                </a:lnTo>
                <a:lnTo>
                  <a:pt x="912" y="466"/>
                </a:lnTo>
                <a:lnTo>
                  <a:pt x="912" y="466"/>
                </a:lnTo>
                <a:lnTo>
                  <a:pt x="912" y="461"/>
                </a:lnTo>
                <a:lnTo>
                  <a:pt x="912" y="461"/>
                </a:lnTo>
                <a:lnTo>
                  <a:pt x="912" y="461"/>
                </a:lnTo>
                <a:lnTo>
                  <a:pt x="912" y="461"/>
                </a:lnTo>
                <a:lnTo>
                  <a:pt x="912" y="461"/>
                </a:lnTo>
                <a:lnTo>
                  <a:pt x="912" y="461"/>
                </a:lnTo>
                <a:lnTo>
                  <a:pt x="912" y="461"/>
                </a:lnTo>
                <a:lnTo>
                  <a:pt x="912" y="461"/>
                </a:lnTo>
                <a:lnTo>
                  <a:pt x="912" y="461"/>
                </a:lnTo>
                <a:lnTo>
                  <a:pt x="912" y="461"/>
                </a:lnTo>
                <a:lnTo>
                  <a:pt x="912" y="461"/>
                </a:lnTo>
                <a:lnTo>
                  <a:pt x="912" y="461"/>
                </a:lnTo>
                <a:lnTo>
                  <a:pt x="917" y="457"/>
                </a:lnTo>
                <a:lnTo>
                  <a:pt x="917" y="457"/>
                </a:lnTo>
                <a:lnTo>
                  <a:pt x="917" y="457"/>
                </a:lnTo>
                <a:lnTo>
                  <a:pt x="917" y="457"/>
                </a:lnTo>
                <a:lnTo>
                  <a:pt x="917" y="457"/>
                </a:lnTo>
                <a:lnTo>
                  <a:pt x="917" y="457"/>
                </a:lnTo>
                <a:lnTo>
                  <a:pt x="917" y="457"/>
                </a:lnTo>
                <a:lnTo>
                  <a:pt x="917" y="457"/>
                </a:lnTo>
                <a:lnTo>
                  <a:pt x="917" y="452"/>
                </a:lnTo>
                <a:lnTo>
                  <a:pt x="917" y="452"/>
                </a:lnTo>
                <a:lnTo>
                  <a:pt x="917" y="457"/>
                </a:lnTo>
                <a:lnTo>
                  <a:pt x="917" y="452"/>
                </a:lnTo>
                <a:lnTo>
                  <a:pt x="917" y="452"/>
                </a:lnTo>
                <a:lnTo>
                  <a:pt x="917" y="452"/>
                </a:lnTo>
                <a:lnTo>
                  <a:pt x="921" y="452"/>
                </a:lnTo>
                <a:lnTo>
                  <a:pt x="921" y="448"/>
                </a:lnTo>
                <a:lnTo>
                  <a:pt x="921" y="448"/>
                </a:lnTo>
                <a:lnTo>
                  <a:pt x="921" y="448"/>
                </a:lnTo>
                <a:lnTo>
                  <a:pt x="921" y="448"/>
                </a:lnTo>
                <a:lnTo>
                  <a:pt x="921" y="448"/>
                </a:lnTo>
                <a:lnTo>
                  <a:pt x="921" y="448"/>
                </a:lnTo>
                <a:lnTo>
                  <a:pt x="921" y="448"/>
                </a:lnTo>
                <a:lnTo>
                  <a:pt x="921" y="443"/>
                </a:lnTo>
                <a:lnTo>
                  <a:pt x="926" y="443"/>
                </a:lnTo>
                <a:lnTo>
                  <a:pt x="930" y="443"/>
                </a:lnTo>
                <a:lnTo>
                  <a:pt x="935" y="448"/>
                </a:lnTo>
                <a:lnTo>
                  <a:pt x="939" y="448"/>
                </a:lnTo>
                <a:lnTo>
                  <a:pt x="948" y="448"/>
                </a:lnTo>
                <a:lnTo>
                  <a:pt x="953" y="448"/>
                </a:lnTo>
                <a:lnTo>
                  <a:pt x="957" y="448"/>
                </a:lnTo>
                <a:lnTo>
                  <a:pt x="962" y="448"/>
                </a:lnTo>
                <a:lnTo>
                  <a:pt x="971" y="448"/>
                </a:lnTo>
                <a:lnTo>
                  <a:pt x="975" y="452"/>
                </a:lnTo>
                <a:lnTo>
                  <a:pt x="980" y="452"/>
                </a:lnTo>
                <a:lnTo>
                  <a:pt x="985" y="452"/>
                </a:lnTo>
                <a:lnTo>
                  <a:pt x="994" y="452"/>
                </a:lnTo>
                <a:lnTo>
                  <a:pt x="998" y="452"/>
                </a:lnTo>
                <a:lnTo>
                  <a:pt x="1003" y="452"/>
                </a:lnTo>
                <a:lnTo>
                  <a:pt x="1012" y="452"/>
                </a:lnTo>
                <a:lnTo>
                  <a:pt x="1016" y="452"/>
                </a:lnTo>
                <a:lnTo>
                  <a:pt x="1021" y="457"/>
                </a:lnTo>
                <a:lnTo>
                  <a:pt x="1025" y="457"/>
                </a:lnTo>
                <a:lnTo>
                  <a:pt x="1034" y="457"/>
                </a:lnTo>
                <a:lnTo>
                  <a:pt x="1039" y="457"/>
                </a:lnTo>
                <a:lnTo>
                  <a:pt x="1043" y="457"/>
                </a:lnTo>
                <a:lnTo>
                  <a:pt x="1048" y="457"/>
                </a:lnTo>
                <a:lnTo>
                  <a:pt x="1057" y="457"/>
                </a:lnTo>
                <a:lnTo>
                  <a:pt x="1061" y="457"/>
                </a:lnTo>
                <a:lnTo>
                  <a:pt x="1066" y="461"/>
                </a:lnTo>
                <a:lnTo>
                  <a:pt x="1075" y="461"/>
                </a:lnTo>
                <a:lnTo>
                  <a:pt x="1079" y="461"/>
                </a:lnTo>
                <a:lnTo>
                  <a:pt x="1084" y="461"/>
                </a:lnTo>
                <a:lnTo>
                  <a:pt x="1088" y="461"/>
                </a:lnTo>
                <a:lnTo>
                  <a:pt x="1097" y="461"/>
                </a:lnTo>
                <a:lnTo>
                  <a:pt x="1102" y="461"/>
                </a:lnTo>
                <a:lnTo>
                  <a:pt x="1106" y="461"/>
                </a:lnTo>
                <a:lnTo>
                  <a:pt x="1111" y="466"/>
                </a:lnTo>
                <a:lnTo>
                  <a:pt x="1120" y="466"/>
                </a:lnTo>
                <a:lnTo>
                  <a:pt x="1125" y="466"/>
                </a:lnTo>
                <a:lnTo>
                  <a:pt x="1129" y="466"/>
                </a:lnTo>
                <a:lnTo>
                  <a:pt x="1138" y="466"/>
                </a:lnTo>
                <a:lnTo>
                  <a:pt x="1143" y="466"/>
                </a:lnTo>
                <a:lnTo>
                  <a:pt x="1147" y="466"/>
                </a:lnTo>
                <a:lnTo>
                  <a:pt x="1156" y="466"/>
                </a:lnTo>
                <a:lnTo>
                  <a:pt x="1161" y="470"/>
                </a:lnTo>
                <a:lnTo>
                  <a:pt x="1165" y="470"/>
                </a:lnTo>
                <a:lnTo>
                  <a:pt x="1170" y="470"/>
                </a:lnTo>
                <a:lnTo>
                  <a:pt x="1179" y="470"/>
                </a:lnTo>
                <a:lnTo>
                  <a:pt x="1183" y="470"/>
                </a:lnTo>
                <a:lnTo>
                  <a:pt x="1188" y="470"/>
                </a:lnTo>
                <a:lnTo>
                  <a:pt x="1197" y="470"/>
                </a:lnTo>
                <a:lnTo>
                  <a:pt x="1201" y="470"/>
                </a:lnTo>
                <a:lnTo>
                  <a:pt x="1206" y="470"/>
                </a:lnTo>
                <a:lnTo>
                  <a:pt x="1210" y="475"/>
                </a:lnTo>
                <a:lnTo>
                  <a:pt x="1219" y="475"/>
                </a:lnTo>
                <a:lnTo>
                  <a:pt x="1224" y="475"/>
                </a:lnTo>
                <a:lnTo>
                  <a:pt x="1228" y="475"/>
                </a:lnTo>
                <a:lnTo>
                  <a:pt x="1237" y="475"/>
                </a:lnTo>
                <a:lnTo>
                  <a:pt x="1242" y="475"/>
                </a:lnTo>
                <a:lnTo>
                  <a:pt x="1247" y="475"/>
                </a:lnTo>
                <a:lnTo>
                  <a:pt x="1256" y="475"/>
                </a:lnTo>
                <a:lnTo>
                  <a:pt x="1260" y="475"/>
                </a:lnTo>
                <a:lnTo>
                  <a:pt x="1265" y="475"/>
                </a:lnTo>
                <a:lnTo>
                  <a:pt x="1274" y="479"/>
                </a:lnTo>
                <a:lnTo>
                  <a:pt x="1278" y="479"/>
                </a:lnTo>
                <a:lnTo>
                  <a:pt x="1283" y="479"/>
                </a:lnTo>
                <a:lnTo>
                  <a:pt x="1287" y="479"/>
                </a:lnTo>
                <a:lnTo>
                  <a:pt x="1296" y="479"/>
                </a:lnTo>
                <a:lnTo>
                  <a:pt x="1296" y="479"/>
                </a:lnTo>
                <a:lnTo>
                  <a:pt x="1301" y="475"/>
                </a:lnTo>
                <a:lnTo>
                  <a:pt x="1305" y="470"/>
                </a:lnTo>
                <a:lnTo>
                  <a:pt x="1305" y="475"/>
                </a:lnTo>
                <a:lnTo>
                  <a:pt x="1305" y="475"/>
                </a:lnTo>
                <a:lnTo>
                  <a:pt x="1305" y="475"/>
                </a:lnTo>
                <a:lnTo>
                  <a:pt x="1305" y="475"/>
                </a:lnTo>
                <a:lnTo>
                  <a:pt x="1305" y="479"/>
                </a:lnTo>
                <a:lnTo>
                  <a:pt x="1305" y="479"/>
                </a:lnTo>
                <a:moveTo>
                  <a:pt x="469" y="280"/>
                </a:moveTo>
                <a:lnTo>
                  <a:pt x="469" y="280"/>
                </a:lnTo>
                <a:lnTo>
                  <a:pt x="465" y="280"/>
                </a:lnTo>
                <a:lnTo>
                  <a:pt x="460" y="280"/>
                </a:lnTo>
                <a:lnTo>
                  <a:pt x="460" y="285"/>
                </a:lnTo>
                <a:lnTo>
                  <a:pt x="456" y="285"/>
                </a:lnTo>
                <a:lnTo>
                  <a:pt x="456" y="285"/>
                </a:lnTo>
                <a:lnTo>
                  <a:pt x="456" y="285"/>
                </a:lnTo>
                <a:lnTo>
                  <a:pt x="451" y="285"/>
                </a:lnTo>
                <a:lnTo>
                  <a:pt x="451" y="285"/>
                </a:lnTo>
                <a:lnTo>
                  <a:pt x="447" y="285"/>
                </a:lnTo>
                <a:lnTo>
                  <a:pt x="447" y="285"/>
                </a:lnTo>
                <a:lnTo>
                  <a:pt x="447" y="285"/>
                </a:lnTo>
                <a:lnTo>
                  <a:pt x="447" y="285"/>
                </a:lnTo>
                <a:lnTo>
                  <a:pt x="451" y="285"/>
                </a:lnTo>
                <a:lnTo>
                  <a:pt x="451" y="285"/>
                </a:lnTo>
                <a:lnTo>
                  <a:pt x="456" y="285"/>
                </a:lnTo>
                <a:lnTo>
                  <a:pt x="456" y="280"/>
                </a:lnTo>
                <a:lnTo>
                  <a:pt x="456" y="280"/>
                </a:lnTo>
                <a:lnTo>
                  <a:pt x="456" y="280"/>
                </a:lnTo>
                <a:lnTo>
                  <a:pt x="460" y="280"/>
                </a:lnTo>
                <a:lnTo>
                  <a:pt x="460" y="280"/>
                </a:lnTo>
                <a:lnTo>
                  <a:pt x="460" y="280"/>
                </a:lnTo>
                <a:lnTo>
                  <a:pt x="465" y="280"/>
                </a:lnTo>
                <a:lnTo>
                  <a:pt x="465" y="280"/>
                </a:lnTo>
                <a:lnTo>
                  <a:pt x="465" y="280"/>
                </a:lnTo>
                <a:lnTo>
                  <a:pt x="465" y="280"/>
                </a:lnTo>
                <a:lnTo>
                  <a:pt x="465" y="276"/>
                </a:lnTo>
                <a:lnTo>
                  <a:pt x="469" y="276"/>
                </a:lnTo>
                <a:lnTo>
                  <a:pt x="469" y="276"/>
                </a:lnTo>
                <a:lnTo>
                  <a:pt x="469" y="276"/>
                </a:lnTo>
                <a:lnTo>
                  <a:pt x="474" y="276"/>
                </a:lnTo>
                <a:lnTo>
                  <a:pt x="474" y="276"/>
                </a:lnTo>
                <a:lnTo>
                  <a:pt x="479" y="276"/>
                </a:lnTo>
                <a:lnTo>
                  <a:pt x="479" y="276"/>
                </a:lnTo>
                <a:lnTo>
                  <a:pt x="474" y="276"/>
                </a:lnTo>
                <a:lnTo>
                  <a:pt x="474" y="276"/>
                </a:lnTo>
                <a:lnTo>
                  <a:pt x="474" y="280"/>
                </a:lnTo>
                <a:lnTo>
                  <a:pt x="469" y="280"/>
                </a:lnTo>
                <a:moveTo>
                  <a:pt x="501" y="271"/>
                </a:moveTo>
                <a:lnTo>
                  <a:pt x="501" y="271"/>
                </a:lnTo>
                <a:lnTo>
                  <a:pt x="501" y="271"/>
                </a:lnTo>
                <a:lnTo>
                  <a:pt x="501" y="271"/>
                </a:lnTo>
                <a:lnTo>
                  <a:pt x="501" y="271"/>
                </a:lnTo>
                <a:lnTo>
                  <a:pt x="506" y="271"/>
                </a:lnTo>
                <a:lnTo>
                  <a:pt x="506" y="271"/>
                </a:lnTo>
                <a:lnTo>
                  <a:pt x="506" y="271"/>
                </a:lnTo>
                <a:lnTo>
                  <a:pt x="506" y="271"/>
                </a:lnTo>
                <a:lnTo>
                  <a:pt x="501" y="271"/>
                </a:lnTo>
                <a:lnTo>
                  <a:pt x="497" y="276"/>
                </a:lnTo>
                <a:lnTo>
                  <a:pt x="497" y="276"/>
                </a:lnTo>
                <a:lnTo>
                  <a:pt x="497" y="276"/>
                </a:lnTo>
                <a:lnTo>
                  <a:pt x="497" y="276"/>
                </a:lnTo>
                <a:lnTo>
                  <a:pt x="497" y="276"/>
                </a:lnTo>
                <a:lnTo>
                  <a:pt x="497" y="276"/>
                </a:lnTo>
                <a:lnTo>
                  <a:pt x="497" y="276"/>
                </a:lnTo>
                <a:lnTo>
                  <a:pt x="497" y="276"/>
                </a:lnTo>
                <a:lnTo>
                  <a:pt x="492" y="276"/>
                </a:lnTo>
                <a:lnTo>
                  <a:pt x="488" y="280"/>
                </a:lnTo>
                <a:lnTo>
                  <a:pt x="488" y="280"/>
                </a:lnTo>
                <a:lnTo>
                  <a:pt x="488" y="280"/>
                </a:lnTo>
                <a:lnTo>
                  <a:pt x="483" y="280"/>
                </a:lnTo>
                <a:lnTo>
                  <a:pt x="483" y="280"/>
                </a:lnTo>
                <a:lnTo>
                  <a:pt x="479" y="280"/>
                </a:lnTo>
                <a:lnTo>
                  <a:pt x="479" y="280"/>
                </a:lnTo>
                <a:lnTo>
                  <a:pt x="479" y="280"/>
                </a:lnTo>
                <a:lnTo>
                  <a:pt x="479" y="280"/>
                </a:lnTo>
                <a:lnTo>
                  <a:pt x="474" y="280"/>
                </a:lnTo>
                <a:lnTo>
                  <a:pt x="474" y="280"/>
                </a:lnTo>
                <a:lnTo>
                  <a:pt x="474" y="280"/>
                </a:lnTo>
                <a:lnTo>
                  <a:pt x="474" y="280"/>
                </a:lnTo>
                <a:lnTo>
                  <a:pt x="474" y="280"/>
                </a:lnTo>
                <a:lnTo>
                  <a:pt x="469" y="280"/>
                </a:lnTo>
                <a:lnTo>
                  <a:pt x="469" y="280"/>
                </a:lnTo>
                <a:lnTo>
                  <a:pt x="474" y="280"/>
                </a:lnTo>
                <a:lnTo>
                  <a:pt x="474" y="280"/>
                </a:lnTo>
                <a:lnTo>
                  <a:pt x="474" y="280"/>
                </a:lnTo>
                <a:lnTo>
                  <a:pt x="479" y="280"/>
                </a:lnTo>
                <a:lnTo>
                  <a:pt x="479" y="280"/>
                </a:lnTo>
                <a:lnTo>
                  <a:pt x="483" y="276"/>
                </a:lnTo>
                <a:lnTo>
                  <a:pt x="483" y="276"/>
                </a:lnTo>
                <a:lnTo>
                  <a:pt x="488" y="276"/>
                </a:lnTo>
                <a:lnTo>
                  <a:pt x="488" y="276"/>
                </a:lnTo>
                <a:lnTo>
                  <a:pt x="492" y="276"/>
                </a:lnTo>
                <a:lnTo>
                  <a:pt x="492" y="276"/>
                </a:lnTo>
                <a:lnTo>
                  <a:pt x="492" y="276"/>
                </a:lnTo>
                <a:lnTo>
                  <a:pt x="492" y="276"/>
                </a:lnTo>
                <a:lnTo>
                  <a:pt x="492" y="276"/>
                </a:lnTo>
                <a:lnTo>
                  <a:pt x="492" y="276"/>
                </a:lnTo>
                <a:lnTo>
                  <a:pt x="492" y="276"/>
                </a:lnTo>
                <a:lnTo>
                  <a:pt x="492" y="276"/>
                </a:lnTo>
                <a:lnTo>
                  <a:pt x="492" y="276"/>
                </a:lnTo>
                <a:lnTo>
                  <a:pt x="492" y="271"/>
                </a:lnTo>
                <a:lnTo>
                  <a:pt x="492" y="271"/>
                </a:lnTo>
                <a:lnTo>
                  <a:pt x="492" y="271"/>
                </a:lnTo>
                <a:lnTo>
                  <a:pt x="492" y="271"/>
                </a:lnTo>
                <a:lnTo>
                  <a:pt x="492" y="271"/>
                </a:lnTo>
                <a:lnTo>
                  <a:pt x="492" y="271"/>
                </a:lnTo>
                <a:lnTo>
                  <a:pt x="497" y="271"/>
                </a:lnTo>
                <a:lnTo>
                  <a:pt x="497" y="271"/>
                </a:lnTo>
                <a:lnTo>
                  <a:pt x="497" y="271"/>
                </a:lnTo>
                <a:lnTo>
                  <a:pt x="501" y="271"/>
                </a:lnTo>
                <a:lnTo>
                  <a:pt x="501" y="271"/>
                </a:lnTo>
                <a:lnTo>
                  <a:pt x="501" y="271"/>
                </a:lnTo>
                <a:lnTo>
                  <a:pt x="501" y="271"/>
                </a:lnTo>
                <a:lnTo>
                  <a:pt x="501" y="271"/>
                </a:lnTo>
                <a:moveTo>
                  <a:pt x="560" y="258"/>
                </a:moveTo>
                <a:lnTo>
                  <a:pt x="560" y="258"/>
                </a:lnTo>
                <a:lnTo>
                  <a:pt x="560" y="262"/>
                </a:lnTo>
                <a:lnTo>
                  <a:pt x="560" y="262"/>
                </a:lnTo>
                <a:lnTo>
                  <a:pt x="560" y="262"/>
                </a:lnTo>
                <a:lnTo>
                  <a:pt x="560" y="262"/>
                </a:lnTo>
                <a:lnTo>
                  <a:pt x="560" y="262"/>
                </a:lnTo>
                <a:lnTo>
                  <a:pt x="560" y="267"/>
                </a:lnTo>
                <a:lnTo>
                  <a:pt x="560" y="267"/>
                </a:lnTo>
                <a:lnTo>
                  <a:pt x="555" y="262"/>
                </a:lnTo>
                <a:lnTo>
                  <a:pt x="551" y="267"/>
                </a:lnTo>
                <a:lnTo>
                  <a:pt x="551" y="267"/>
                </a:lnTo>
                <a:lnTo>
                  <a:pt x="546" y="262"/>
                </a:lnTo>
                <a:lnTo>
                  <a:pt x="546" y="262"/>
                </a:lnTo>
                <a:lnTo>
                  <a:pt x="542" y="267"/>
                </a:lnTo>
                <a:lnTo>
                  <a:pt x="542" y="267"/>
                </a:lnTo>
                <a:lnTo>
                  <a:pt x="537" y="267"/>
                </a:lnTo>
                <a:lnTo>
                  <a:pt x="537" y="267"/>
                </a:lnTo>
                <a:lnTo>
                  <a:pt x="533" y="267"/>
                </a:lnTo>
                <a:lnTo>
                  <a:pt x="533" y="267"/>
                </a:lnTo>
                <a:lnTo>
                  <a:pt x="533" y="267"/>
                </a:lnTo>
                <a:lnTo>
                  <a:pt x="533" y="267"/>
                </a:lnTo>
                <a:lnTo>
                  <a:pt x="537" y="262"/>
                </a:lnTo>
                <a:lnTo>
                  <a:pt x="537" y="262"/>
                </a:lnTo>
                <a:lnTo>
                  <a:pt x="537" y="262"/>
                </a:lnTo>
                <a:lnTo>
                  <a:pt x="542" y="262"/>
                </a:lnTo>
                <a:lnTo>
                  <a:pt x="542" y="262"/>
                </a:lnTo>
                <a:lnTo>
                  <a:pt x="546" y="258"/>
                </a:lnTo>
                <a:lnTo>
                  <a:pt x="551" y="258"/>
                </a:lnTo>
                <a:lnTo>
                  <a:pt x="551" y="258"/>
                </a:lnTo>
                <a:lnTo>
                  <a:pt x="551" y="258"/>
                </a:lnTo>
                <a:lnTo>
                  <a:pt x="555" y="258"/>
                </a:lnTo>
                <a:lnTo>
                  <a:pt x="560" y="258"/>
                </a:lnTo>
                <a:lnTo>
                  <a:pt x="560" y="258"/>
                </a:lnTo>
                <a:lnTo>
                  <a:pt x="564" y="258"/>
                </a:lnTo>
                <a:lnTo>
                  <a:pt x="564" y="258"/>
                </a:lnTo>
                <a:lnTo>
                  <a:pt x="564" y="258"/>
                </a:lnTo>
                <a:lnTo>
                  <a:pt x="560" y="258"/>
                </a:lnTo>
                <a:moveTo>
                  <a:pt x="944" y="308"/>
                </a:moveTo>
                <a:lnTo>
                  <a:pt x="944" y="308"/>
                </a:lnTo>
                <a:lnTo>
                  <a:pt x="939" y="312"/>
                </a:lnTo>
                <a:lnTo>
                  <a:pt x="939" y="312"/>
                </a:lnTo>
                <a:lnTo>
                  <a:pt x="935" y="312"/>
                </a:lnTo>
                <a:lnTo>
                  <a:pt x="935" y="312"/>
                </a:lnTo>
                <a:lnTo>
                  <a:pt x="935" y="312"/>
                </a:lnTo>
                <a:lnTo>
                  <a:pt x="935" y="312"/>
                </a:lnTo>
                <a:lnTo>
                  <a:pt x="935" y="312"/>
                </a:lnTo>
                <a:lnTo>
                  <a:pt x="935" y="312"/>
                </a:lnTo>
                <a:lnTo>
                  <a:pt x="935" y="312"/>
                </a:lnTo>
                <a:lnTo>
                  <a:pt x="935" y="312"/>
                </a:lnTo>
                <a:lnTo>
                  <a:pt x="935" y="312"/>
                </a:lnTo>
                <a:lnTo>
                  <a:pt x="935" y="312"/>
                </a:lnTo>
                <a:lnTo>
                  <a:pt x="930" y="312"/>
                </a:lnTo>
                <a:lnTo>
                  <a:pt x="930" y="312"/>
                </a:lnTo>
                <a:lnTo>
                  <a:pt x="926" y="312"/>
                </a:lnTo>
                <a:lnTo>
                  <a:pt x="926" y="312"/>
                </a:lnTo>
                <a:lnTo>
                  <a:pt x="930" y="312"/>
                </a:lnTo>
                <a:lnTo>
                  <a:pt x="930" y="308"/>
                </a:lnTo>
                <a:lnTo>
                  <a:pt x="935" y="308"/>
                </a:lnTo>
                <a:lnTo>
                  <a:pt x="939" y="308"/>
                </a:lnTo>
                <a:lnTo>
                  <a:pt x="944" y="303"/>
                </a:lnTo>
                <a:lnTo>
                  <a:pt x="948" y="299"/>
                </a:lnTo>
                <a:lnTo>
                  <a:pt x="948" y="299"/>
                </a:lnTo>
                <a:lnTo>
                  <a:pt x="948" y="303"/>
                </a:lnTo>
                <a:lnTo>
                  <a:pt x="948" y="303"/>
                </a:lnTo>
                <a:lnTo>
                  <a:pt x="948" y="308"/>
                </a:lnTo>
                <a:lnTo>
                  <a:pt x="944" y="308"/>
                </a:lnTo>
                <a:lnTo>
                  <a:pt x="944" y="308"/>
                </a:lnTo>
                <a:moveTo>
                  <a:pt x="930" y="289"/>
                </a:moveTo>
                <a:lnTo>
                  <a:pt x="930" y="289"/>
                </a:lnTo>
                <a:lnTo>
                  <a:pt x="930" y="289"/>
                </a:lnTo>
                <a:lnTo>
                  <a:pt x="935" y="289"/>
                </a:lnTo>
                <a:lnTo>
                  <a:pt x="935" y="289"/>
                </a:lnTo>
                <a:lnTo>
                  <a:pt x="935" y="294"/>
                </a:lnTo>
                <a:lnTo>
                  <a:pt x="935" y="294"/>
                </a:lnTo>
                <a:lnTo>
                  <a:pt x="935" y="294"/>
                </a:lnTo>
                <a:lnTo>
                  <a:pt x="930" y="294"/>
                </a:lnTo>
                <a:lnTo>
                  <a:pt x="930" y="294"/>
                </a:lnTo>
                <a:lnTo>
                  <a:pt x="930" y="294"/>
                </a:lnTo>
                <a:lnTo>
                  <a:pt x="935" y="299"/>
                </a:lnTo>
                <a:lnTo>
                  <a:pt x="935" y="299"/>
                </a:lnTo>
                <a:lnTo>
                  <a:pt x="930" y="299"/>
                </a:lnTo>
                <a:lnTo>
                  <a:pt x="930" y="303"/>
                </a:lnTo>
                <a:lnTo>
                  <a:pt x="930" y="303"/>
                </a:lnTo>
                <a:lnTo>
                  <a:pt x="930" y="308"/>
                </a:lnTo>
                <a:lnTo>
                  <a:pt x="930" y="308"/>
                </a:lnTo>
                <a:lnTo>
                  <a:pt x="930" y="308"/>
                </a:lnTo>
                <a:lnTo>
                  <a:pt x="930" y="308"/>
                </a:lnTo>
                <a:lnTo>
                  <a:pt x="926" y="308"/>
                </a:lnTo>
                <a:lnTo>
                  <a:pt x="926" y="303"/>
                </a:lnTo>
                <a:lnTo>
                  <a:pt x="926" y="303"/>
                </a:lnTo>
                <a:lnTo>
                  <a:pt x="926" y="308"/>
                </a:lnTo>
                <a:lnTo>
                  <a:pt x="926" y="308"/>
                </a:lnTo>
                <a:lnTo>
                  <a:pt x="921" y="308"/>
                </a:lnTo>
                <a:lnTo>
                  <a:pt x="926" y="308"/>
                </a:lnTo>
                <a:lnTo>
                  <a:pt x="926" y="308"/>
                </a:lnTo>
                <a:lnTo>
                  <a:pt x="926" y="308"/>
                </a:lnTo>
                <a:lnTo>
                  <a:pt x="926" y="308"/>
                </a:lnTo>
                <a:lnTo>
                  <a:pt x="926" y="312"/>
                </a:lnTo>
                <a:lnTo>
                  <a:pt x="926" y="312"/>
                </a:lnTo>
                <a:lnTo>
                  <a:pt x="926" y="312"/>
                </a:lnTo>
                <a:lnTo>
                  <a:pt x="921" y="312"/>
                </a:lnTo>
                <a:lnTo>
                  <a:pt x="921" y="312"/>
                </a:lnTo>
                <a:lnTo>
                  <a:pt x="921" y="312"/>
                </a:lnTo>
                <a:lnTo>
                  <a:pt x="926" y="312"/>
                </a:lnTo>
                <a:lnTo>
                  <a:pt x="926" y="312"/>
                </a:lnTo>
                <a:lnTo>
                  <a:pt x="921" y="317"/>
                </a:lnTo>
                <a:lnTo>
                  <a:pt x="921" y="317"/>
                </a:lnTo>
                <a:lnTo>
                  <a:pt x="921" y="317"/>
                </a:lnTo>
                <a:lnTo>
                  <a:pt x="917" y="317"/>
                </a:lnTo>
                <a:lnTo>
                  <a:pt x="917" y="321"/>
                </a:lnTo>
                <a:lnTo>
                  <a:pt x="917" y="321"/>
                </a:lnTo>
                <a:lnTo>
                  <a:pt x="917" y="321"/>
                </a:lnTo>
                <a:lnTo>
                  <a:pt x="917" y="321"/>
                </a:lnTo>
                <a:lnTo>
                  <a:pt x="912" y="321"/>
                </a:lnTo>
                <a:lnTo>
                  <a:pt x="912" y="321"/>
                </a:lnTo>
                <a:lnTo>
                  <a:pt x="912" y="321"/>
                </a:lnTo>
                <a:lnTo>
                  <a:pt x="912" y="321"/>
                </a:lnTo>
                <a:lnTo>
                  <a:pt x="917" y="317"/>
                </a:lnTo>
                <a:lnTo>
                  <a:pt x="917" y="317"/>
                </a:lnTo>
                <a:lnTo>
                  <a:pt x="912" y="317"/>
                </a:lnTo>
                <a:lnTo>
                  <a:pt x="912" y="317"/>
                </a:lnTo>
                <a:lnTo>
                  <a:pt x="912" y="317"/>
                </a:lnTo>
                <a:lnTo>
                  <a:pt x="912" y="317"/>
                </a:lnTo>
                <a:lnTo>
                  <a:pt x="917" y="317"/>
                </a:lnTo>
                <a:lnTo>
                  <a:pt x="917" y="312"/>
                </a:lnTo>
                <a:lnTo>
                  <a:pt x="917" y="312"/>
                </a:lnTo>
                <a:lnTo>
                  <a:pt x="917" y="312"/>
                </a:lnTo>
                <a:lnTo>
                  <a:pt x="917" y="312"/>
                </a:lnTo>
                <a:lnTo>
                  <a:pt x="912" y="312"/>
                </a:lnTo>
                <a:lnTo>
                  <a:pt x="912" y="317"/>
                </a:lnTo>
                <a:lnTo>
                  <a:pt x="912" y="317"/>
                </a:lnTo>
                <a:lnTo>
                  <a:pt x="912" y="312"/>
                </a:lnTo>
                <a:lnTo>
                  <a:pt x="912" y="308"/>
                </a:lnTo>
                <a:lnTo>
                  <a:pt x="912" y="308"/>
                </a:lnTo>
                <a:lnTo>
                  <a:pt x="917" y="308"/>
                </a:lnTo>
                <a:lnTo>
                  <a:pt x="917" y="308"/>
                </a:lnTo>
                <a:lnTo>
                  <a:pt x="917" y="308"/>
                </a:lnTo>
                <a:lnTo>
                  <a:pt x="917" y="308"/>
                </a:lnTo>
                <a:lnTo>
                  <a:pt x="917" y="308"/>
                </a:lnTo>
                <a:lnTo>
                  <a:pt x="921" y="303"/>
                </a:lnTo>
                <a:lnTo>
                  <a:pt x="921" y="303"/>
                </a:lnTo>
                <a:lnTo>
                  <a:pt x="921" y="303"/>
                </a:lnTo>
                <a:lnTo>
                  <a:pt x="917" y="303"/>
                </a:lnTo>
                <a:lnTo>
                  <a:pt x="917" y="303"/>
                </a:lnTo>
                <a:lnTo>
                  <a:pt x="917" y="303"/>
                </a:lnTo>
                <a:lnTo>
                  <a:pt x="921" y="303"/>
                </a:lnTo>
                <a:lnTo>
                  <a:pt x="917" y="303"/>
                </a:lnTo>
                <a:lnTo>
                  <a:pt x="917" y="303"/>
                </a:lnTo>
                <a:lnTo>
                  <a:pt x="917" y="299"/>
                </a:lnTo>
                <a:lnTo>
                  <a:pt x="917" y="299"/>
                </a:lnTo>
                <a:lnTo>
                  <a:pt x="917" y="299"/>
                </a:lnTo>
                <a:lnTo>
                  <a:pt x="921" y="299"/>
                </a:lnTo>
                <a:lnTo>
                  <a:pt x="921" y="299"/>
                </a:lnTo>
                <a:lnTo>
                  <a:pt x="921" y="299"/>
                </a:lnTo>
                <a:lnTo>
                  <a:pt x="921" y="299"/>
                </a:lnTo>
                <a:lnTo>
                  <a:pt x="921" y="299"/>
                </a:lnTo>
                <a:lnTo>
                  <a:pt x="926" y="299"/>
                </a:lnTo>
                <a:lnTo>
                  <a:pt x="926" y="299"/>
                </a:lnTo>
                <a:lnTo>
                  <a:pt x="926" y="299"/>
                </a:lnTo>
                <a:lnTo>
                  <a:pt x="926" y="294"/>
                </a:lnTo>
                <a:lnTo>
                  <a:pt x="926" y="294"/>
                </a:lnTo>
                <a:lnTo>
                  <a:pt x="926" y="294"/>
                </a:lnTo>
                <a:lnTo>
                  <a:pt x="921" y="299"/>
                </a:lnTo>
                <a:lnTo>
                  <a:pt x="921" y="294"/>
                </a:lnTo>
                <a:lnTo>
                  <a:pt x="921" y="294"/>
                </a:lnTo>
                <a:lnTo>
                  <a:pt x="926" y="294"/>
                </a:lnTo>
                <a:lnTo>
                  <a:pt x="926" y="294"/>
                </a:lnTo>
                <a:lnTo>
                  <a:pt x="926" y="294"/>
                </a:lnTo>
                <a:lnTo>
                  <a:pt x="926" y="289"/>
                </a:lnTo>
                <a:lnTo>
                  <a:pt x="930" y="289"/>
                </a:lnTo>
                <a:lnTo>
                  <a:pt x="930" y="289"/>
                </a:lnTo>
                <a:moveTo>
                  <a:pt x="944" y="294"/>
                </a:moveTo>
                <a:lnTo>
                  <a:pt x="944" y="294"/>
                </a:lnTo>
                <a:lnTo>
                  <a:pt x="939" y="299"/>
                </a:lnTo>
                <a:lnTo>
                  <a:pt x="939" y="299"/>
                </a:lnTo>
                <a:lnTo>
                  <a:pt x="939" y="299"/>
                </a:lnTo>
                <a:lnTo>
                  <a:pt x="935" y="299"/>
                </a:lnTo>
                <a:lnTo>
                  <a:pt x="935" y="299"/>
                </a:lnTo>
                <a:lnTo>
                  <a:pt x="935" y="299"/>
                </a:lnTo>
                <a:lnTo>
                  <a:pt x="935" y="299"/>
                </a:lnTo>
                <a:lnTo>
                  <a:pt x="939" y="299"/>
                </a:lnTo>
                <a:lnTo>
                  <a:pt x="939" y="299"/>
                </a:lnTo>
                <a:lnTo>
                  <a:pt x="935" y="294"/>
                </a:lnTo>
                <a:lnTo>
                  <a:pt x="935" y="294"/>
                </a:lnTo>
                <a:lnTo>
                  <a:pt x="935" y="294"/>
                </a:lnTo>
                <a:lnTo>
                  <a:pt x="939" y="294"/>
                </a:lnTo>
                <a:lnTo>
                  <a:pt x="939" y="294"/>
                </a:lnTo>
                <a:lnTo>
                  <a:pt x="939" y="294"/>
                </a:lnTo>
                <a:lnTo>
                  <a:pt x="944" y="289"/>
                </a:lnTo>
                <a:lnTo>
                  <a:pt x="944" y="289"/>
                </a:lnTo>
                <a:lnTo>
                  <a:pt x="948" y="289"/>
                </a:lnTo>
                <a:lnTo>
                  <a:pt x="948" y="289"/>
                </a:lnTo>
                <a:lnTo>
                  <a:pt x="948" y="289"/>
                </a:lnTo>
                <a:lnTo>
                  <a:pt x="948" y="294"/>
                </a:lnTo>
                <a:lnTo>
                  <a:pt x="944" y="294"/>
                </a:lnTo>
                <a:moveTo>
                  <a:pt x="935" y="280"/>
                </a:moveTo>
                <a:lnTo>
                  <a:pt x="935" y="280"/>
                </a:lnTo>
                <a:lnTo>
                  <a:pt x="935" y="280"/>
                </a:lnTo>
                <a:lnTo>
                  <a:pt x="939" y="280"/>
                </a:lnTo>
                <a:lnTo>
                  <a:pt x="935" y="280"/>
                </a:lnTo>
                <a:lnTo>
                  <a:pt x="935" y="285"/>
                </a:lnTo>
                <a:lnTo>
                  <a:pt x="935" y="285"/>
                </a:lnTo>
                <a:lnTo>
                  <a:pt x="935" y="285"/>
                </a:lnTo>
                <a:lnTo>
                  <a:pt x="935" y="285"/>
                </a:lnTo>
                <a:lnTo>
                  <a:pt x="930" y="285"/>
                </a:lnTo>
                <a:lnTo>
                  <a:pt x="930" y="289"/>
                </a:lnTo>
                <a:lnTo>
                  <a:pt x="926" y="289"/>
                </a:lnTo>
                <a:lnTo>
                  <a:pt x="921" y="289"/>
                </a:lnTo>
                <a:lnTo>
                  <a:pt x="921" y="294"/>
                </a:lnTo>
                <a:lnTo>
                  <a:pt x="921" y="294"/>
                </a:lnTo>
                <a:lnTo>
                  <a:pt x="921" y="294"/>
                </a:lnTo>
                <a:lnTo>
                  <a:pt x="921" y="294"/>
                </a:lnTo>
                <a:lnTo>
                  <a:pt x="921" y="294"/>
                </a:lnTo>
                <a:lnTo>
                  <a:pt x="917" y="294"/>
                </a:lnTo>
                <a:lnTo>
                  <a:pt x="917" y="294"/>
                </a:lnTo>
                <a:lnTo>
                  <a:pt x="921" y="289"/>
                </a:lnTo>
                <a:lnTo>
                  <a:pt x="926" y="285"/>
                </a:lnTo>
                <a:lnTo>
                  <a:pt x="926" y="285"/>
                </a:lnTo>
                <a:lnTo>
                  <a:pt x="926" y="285"/>
                </a:lnTo>
                <a:lnTo>
                  <a:pt x="926" y="285"/>
                </a:lnTo>
                <a:lnTo>
                  <a:pt x="930" y="285"/>
                </a:lnTo>
                <a:lnTo>
                  <a:pt x="930" y="280"/>
                </a:lnTo>
                <a:lnTo>
                  <a:pt x="930" y="280"/>
                </a:lnTo>
                <a:lnTo>
                  <a:pt x="930" y="280"/>
                </a:lnTo>
                <a:lnTo>
                  <a:pt x="935" y="276"/>
                </a:lnTo>
                <a:lnTo>
                  <a:pt x="935" y="276"/>
                </a:lnTo>
                <a:lnTo>
                  <a:pt x="939" y="280"/>
                </a:lnTo>
                <a:lnTo>
                  <a:pt x="939" y="280"/>
                </a:lnTo>
                <a:lnTo>
                  <a:pt x="935" y="280"/>
                </a:lnTo>
                <a:moveTo>
                  <a:pt x="948" y="276"/>
                </a:moveTo>
                <a:lnTo>
                  <a:pt x="948" y="276"/>
                </a:lnTo>
                <a:lnTo>
                  <a:pt x="948" y="280"/>
                </a:lnTo>
                <a:lnTo>
                  <a:pt x="948" y="276"/>
                </a:lnTo>
                <a:lnTo>
                  <a:pt x="948" y="276"/>
                </a:lnTo>
                <a:lnTo>
                  <a:pt x="948" y="280"/>
                </a:lnTo>
                <a:lnTo>
                  <a:pt x="948" y="280"/>
                </a:lnTo>
                <a:lnTo>
                  <a:pt x="948" y="280"/>
                </a:lnTo>
                <a:lnTo>
                  <a:pt x="948" y="280"/>
                </a:lnTo>
                <a:lnTo>
                  <a:pt x="948" y="280"/>
                </a:lnTo>
                <a:lnTo>
                  <a:pt x="944" y="285"/>
                </a:lnTo>
                <a:lnTo>
                  <a:pt x="944" y="285"/>
                </a:lnTo>
                <a:lnTo>
                  <a:pt x="944" y="285"/>
                </a:lnTo>
                <a:lnTo>
                  <a:pt x="944" y="285"/>
                </a:lnTo>
                <a:lnTo>
                  <a:pt x="944" y="285"/>
                </a:lnTo>
                <a:lnTo>
                  <a:pt x="944" y="285"/>
                </a:lnTo>
                <a:lnTo>
                  <a:pt x="944" y="280"/>
                </a:lnTo>
                <a:lnTo>
                  <a:pt x="944" y="280"/>
                </a:lnTo>
                <a:lnTo>
                  <a:pt x="944" y="280"/>
                </a:lnTo>
                <a:lnTo>
                  <a:pt x="944" y="280"/>
                </a:lnTo>
                <a:lnTo>
                  <a:pt x="944" y="285"/>
                </a:lnTo>
                <a:lnTo>
                  <a:pt x="944" y="285"/>
                </a:lnTo>
                <a:lnTo>
                  <a:pt x="944" y="285"/>
                </a:lnTo>
                <a:lnTo>
                  <a:pt x="939" y="285"/>
                </a:lnTo>
                <a:lnTo>
                  <a:pt x="939" y="285"/>
                </a:lnTo>
                <a:lnTo>
                  <a:pt x="939" y="285"/>
                </a:lnTo>
                <a:lnTo>
                  <a:pt x="939" y="289"/>
                </a:lnTo>
                <a:lnTo>
                  <a:pt x="939" y="289"/>
                </a:lnTo>
                <a:lnTo>
                  <a:pt x="939" y="289"/>
                </a:lnTo>
                <a:lnTo>
                  <a:pt x="935" y="289"/>
                </a:lnTo>
                <a:lnTo>
                  <a:pt x="935" y="289"/>
                </a:lnTo>
                <a:lnTo>
                  <a:pt x="935" y="285"/>
                </a:lnTo>
                <a:lnTo>
                  <a:pt x="935" y="285"/>
                </a:lnTo>
                <a:lnTo>
                  <a:pt x="935" y="285"/>
                </a:lnTo>
                <a:lnTo>
                  <a:pt x="935" y="285"/>
                </a:lnTo>
                <a:lnTo>
                  <a:pt x="939" y="280"/>
                </a:lnTo>
                <a:lnTo>
                  <a:pt x="939" y="280"/>
                </a:lnTo>
                <a:lnTo>
                  <a:pt x="939" y="280"/>
                </a:lnTo>
                <a:lnTo>
                  <a:pt x="939" y="280"/>
                </a:lnTo>
                <a:lnTo>
                  <a:pt x="939" y="276"/>
                </a:lnTo>
                <a:lnTo>
                  <a:pt x="939" y="276"/>
                </a:lnTo>
                <a:lnTo>
                  <a:pt x="939" y="276"/>
                </a:lnTo>
                <a:lnTo>
                  <a:pt x="944" y="276"/>
                </a:lnTo>
                <a:lnTo>
                  <a:pt x="944" y="276"/>
                </a:lnTo>
                <a:lnTo>
                  <a:pt x="948" y="276"/>
                </a:lnTo>
                <a:moveTo>
                  <a:pt x="935" y="267"/>
                </a:moveTo>
                <a:lnTo>
                  <a:pt x="935" y="267"/>
                </a:lnTo>
                <a:lnTo>
                  <a:pt x="935" y="271"/>
                </a:lnTo>
                <a:lnTo>
                  <a:pt x="935" y="271"/>
                </a:lnTo>
                <a:lnTo>
                  <a:pt x="930" y="276"/>
                </a:lnTo>
                <a:lnTo>
                  <a:pt x="930" y="280"/>
                </a:lnTo>
                <a:lnTo>
                  <a:pt x="926" y="280"/>
                </a:lnTo>
                <a:lnTo>
                  <a:pt x="926" y="280"/>
                </a:lnTo>
                <a:lnTo>
                  <a:pt x="926" y="285"/>
                </a:lnTo>
                <a:lnTo>
                  <a:pt x="926" y="285"/>
                </a:lnTo>
                <a:lnTo>
                  <a:pt x="921" y="285"/>
                </a:lnTo>
                <a:lnTo>
                  <a:pt x="921" y="285"/>
                </a:lnTo>
                <a:lnTo>
                  <a:pt x="921" y="285"/>
                </a:lnTo>
                <a:lnTo>
                  <a:pt x="917" y="289"/>
                </a:lnTo>
                <a:lnTo>
                  <a:pt x="917" y="289"/>
                </a:lnTo>
                <a:lnTo>
                  <a:pt x="917" y="289"/>
                </a:lnTo>
                <a:lnTo>
                  <a:pt x="917" y="289"/>
                </a:lnTo>
                <a:lnTo>
                  <a:pt x="917" y="289"/>
                </a:lnTo>
                <a:lnTo>
                  <a:pt x="917" y="289"/>
                </a:lnTo>
                <a:lnTo>
                  <a:pt x="917" y="285"/>
                </a:lnTo>
                <a:lnTo>
                  <a:pt x="917" y="285"/>
                </a:lnTo>
                <a:lnTo>
                  <a:pt x="921" y="285"/>
                </a:lnTo>
                <a:lnTo>
                  <a:pt x="921" y="280"/>
                </a:lnTo>
                <a:lnTo>
                  <a:pt x="921" y="280"/>
                </a:lnTo>
                <a:lnTo>
                  <a:pt x="921" y="280"/>
                </a:lnTo>
                <a:lnTo>
                  <a:pt x="921" y="280"/>
                </a:lnTo>
                <a:lnTo>
                  <a:pt x="921" y="280"/>
                </a:lnTo>
                <a:lnTo>
                  <a:pt x="921" y="280"/>
                </a:lnTo>
                <a:lnTo>
                  <a:pt x="921" y="280"/>
                </a:lnTo>
                <a:lnTo>
                  <a:pt x="921" y="280"/>
                </a:lnTo>
                <a:lnTo>
                  <a:pt x="921" y="280"/>
                </a:lnTo>
                <a:lnTo>
                  <a:pt x="921" y="276"/>
                </a:lnTo>
                <a:lnTo>
                  <a:pt x="921" y="280"/>
                </a:lnTo>
                <a:lnTo>
                  <a:pt x="921" y="276"/>
                </a:lnTo>
                <a:lnTo>
                  <a:pt x="921" y="276"/>
                </a:lnTo>
                <a:lnTo>
                  <a:pt x="921" y="276"/>
                </a:lnTo>
                <a:lnTo>
                  <a:pt x="921" y="276"/>
                </a:lnTo>
                <a:lnTo>
                  <a:pt x="926" y="276"/>
                </a:lnTo>
                <a:lnTo>
                  <a:pt x="926" y="276"/>
                </a:lnTo>
                <a:lnTo>
                  <a:pt x="926" y="276"/>
                </a:lnTo>
                <a:lnTo>
                  <a:pt x="926" y="271"/>
                </a:lnTo>
                <a:lnTo>
                  <a:pt x="930" y="271"/>
                </a:lnTo>
                <a:lnTo>
                  <a:pt x="930" y="271"/>
                </a:lnTo>
                <a:lnTo>
                  <a:pt x="930" y="271"/>
                </a:lnTo>
                <a:lnTo>
                  <a:pt x="921" y="271"/>
                </a:lnTo>
                <a:lnTo>
                  <a:pt x="921" y="271"/>
                </a:lnTo>
                <a:lnTo>
                  <a:pt x="921" y="271"/>
                </a:lnTo>
                <a:lnTo>
                  <a:pt x="921" y="271"/>
                </a:lnTo>
                <a:lnTo>
                  <a:pt x="921" y="271"/>
                </a:lnTo>
                <a:lnTo>
                  <a:pt x="926" y="271"/>
                </a:lnTo>
                <a:lnTo>
                  <a:pt x="926" y="267"/>
                </a:lnTo>
                <a:lnTo>
                  <a:pt x="926" y="267"/>
                </a:lnTo>
                <a:lnTo>
                  <a:pt x="930" y="267"/>
                </a:lnTo>
                <a:lnTo>
                  <a:pt x="930" y="267"/>
                </a:lnTo>
                <a:lnTo>
                  <a:pt x="930" y="267"/>
                </a:lnTo>
                <a:lnTo>
                  <a:pt x="930" y="267"/>
                </a:lnTo>
                <a:lnTo>
                  <a:pt x="935" y="267"/>
                </a:lnTo>
                <a:lnTo>
                  <a:pt x="935" y="267"/>
                </a:lnTo>
                <a:lnTo>
                  <a:pt x="935" y="267"/>
                </a:lnTo>
                <a:lnTo>
                  <a:pt x="935" y="267"/>
                </a:lnTo>
                <a:lnTo>
                  <a:pt x="935" y="267"/>
                </a:lnTo>
                <a:lnTo>
                  <a:pt x="935" y="267"/>
                </a:lnTo>
                <a:moveTo>
                  <a:pt x="948" y="253"/>
                </a:moveTo>
                <a:lnTo>
                  <a:pt x="948" y="253"/>
                </a:lnTo>
                <a:lnTo>
                  <a:pt x="948" y="253"/>
                </a:lnTo>
                <a:lnTo>
                  <a:pt x="948" y="253"/>
                </a:lnTo>
                <a:lnTo>
                  <a:pt x="944" y="253"/>
                </a:lnTo>
                <a:lnTo>
                  <a:pt x="944" y="253"/>
                </a:lnTo>
                <a:lnTo>
                  <a:pt x="944" y="258"/>
                </a:lnTo>
                <a:lnTo>
                  <a:pt x="944" y="258"/>
                </a:lnTo>
                <a:lnTo>
                  <a:pt x="944" y="258"/>
                </a:lnTo>
                <a:lnTo>
                  <a:pt x="948" y="253"/>
                </a:lnTo>
                <a:lnTo>
                  <a:pt x="948" y="253"/>
                </a:lnTo>
                <a:lnTo>
                  <a:pt x="948" y="253"/>
                </a:lnTo>
                <a:lnTo>
                  <a:pt x="953" y="253"/>
                </a:lnTo>
                <a:lnTo>
                  <a:pt x="953" y="258"/>
                </a:lnTo>
                <a:lnTo>
                  <a:pt x="953" y="258"/>
                </a:lnTo>
                <a:lnTo>
                  <a:pt x="953" y="258"/>
                </a:lnTo>
                <a:lnTo>
                  <a:pt x="948" y="262"/>
                </a:lnTo>
                <a:lnTo>
                  <a:pt x="944" y="262"/>
                </a:lnTo>
                <a:lnTo>
                  <a:pt x="944" y="262"/>
                </a:lnTo>
                <a:lnTo>
                  <a:pt x="944" y="258"/>
                </a:lnTo>
                <a:lnTo>
                  <a:pt x="944" y="262"/>
                </a:lnTo>
                <a:lnTo>
                  <a:pt x="944" y="262"/>
                </a:lnTo>
                <a:lnTo>
                  <a:pt x="944" y="262"/>
                </a:lnTo>
                <a:lnTo>
                  <a:pt x="944" y="262"/>
                </a:lnTo>
                <a:lnTo>
                  <a:pt x="944" y="262"/>
                </a:lnTo>
                <a:lnTo>
                  <a:pt x="939" y="267"/>
                </a:lnTo>
                <a:lnTo>
                  <a:pt x="939" y="267"/>
                </a:lnTo>
                <a:lnTo>
                  <a:pt x="939" y="262"/>
                </a:lnTo>
                <a:lnTo>
                  <a:pt x="939" y="262"/>
                </a:lnTo>
                <a:lnTo>
                  <a:pt x="935" y="262"/>
                </a:lnTo>
                <a:lnTo>
                  <a:pt x="935" y="262"/>
                </a:lnTo>
                <a:lnTo>
                  <a:pt x="935" y="262"/>
                </a:lnTo>
                <a:lnTo>
                  <a:pt x="930" y="267"/>
                </a:lnTo>
                <a:lnTo>
                  <a:pt x="930" y="267"/>
                </a:lnTo>
                <a:lnTo>
                  <a:pt x="926" y="267"/>
                </a:lnTo>
                <a:lnTo>
                  <a:pt x="930" y="262"/>
                </a:lnTo>
                <a:lnTo>
                  <a:pt x="930" y="262"/>
                </a:lnTo>
                <a:lnTo>
                  <a:pt x="930" y="258"/>
                </a:lnTo>
                <a:lnTo>
                  <a:pt x="930" y="258"/>
                </a:lnTo>
                <a:lnTo>
                  <a:pt x="930" y="253"/>
                </a:lnTo>
                <a:lnTo>
                  <a:pt x="935" y="253"/>
                </a:lnTo>
                <a:lnTo>
                  <a:pt x="935" y="253"/>
                </a:lnTo>
                <a:lnTo>
                  <a:pt x="935" y="253"/>
                </a:lnTo>
                <a:lnTo>
                  <a:pt x="939" y="253"/>
                </a:lnTo>
                <a:lnTo>
                  <a:pt x="939" y="249"/>
                </a:lnTo>
                <a:lnTo>
                  <a:pt x="939" y="253"/>
                </a:lnTo>
                <a:lnTo>
                  <a:pt x="939" y="253"/>
                </a:lnTo>
                <a:lnTo>
                  <a:pt x="939" y="253"/>
                </a:lnTo>
                <a:lnTo>
                  <a:pt x="944" y="253"/>
                </a:lnTo>
                <a:lnTo>
                  <a:pt x="944" y="253"/>
                </a:lnTo>
                <a:lnTo>
                  <a:pt x="944" y="253"/>
                </a:lnTo>
                <a:lnTo>
                  <a:pt x="948" y="253"/>
                </a:lnTo>
                <a:lnTo>
                  <a:pt x="948" y="249"/>
                </a:lnTo>
                <a:lnTo>
                  <a:pt x="948" y="253"/>
                </a:lnTo>
                <a:moveTo>
                  <a:pt x="957" y="253"/>
                </a:moveTo>
                <a:lnTo>
                  <a:pt x="957" y="253"/>
                </a:lnTo>
                <a:lnTo>
                  <a:pt x="962" y="253"/>
                </a:lnTo>
                <a:lnTo>
                  <a:pt x="962" y="253"/>
                </a:lnTo>
                <a:lnTo>
                  <a:pt x="962" y="258"/>
                </a:lnTo>
                <a:lnTo>
                  <a:pt x="962" y="262"/>
                </a:lnTo>
                <a:lnTo>
                  <a:pt x="957" y="262"/>
                </a:lnTo>
                <a:lnTo>
                  <a:pt x="957" y="262"/>
                </a:lnTo>
                <a:lnTo>
                  <a:pt x="957" y="267"/>
                </a:lnTo>
                <a:lnTo>
                  <a:pt x="957" y="267"/>
                </a:lnTo>
                <a:lnTo>
                  <a:pt x="957" y="267"/>
                </a:lnTo>
                <a:lnTo>
                  <a:pt x="957" y="262"/>
                </a:lnTo>
                <a:lnTo>
                  <a:pt x="957" y="262"/>
                </a:lnTo>
                <a:lnTo>
                  <a:pt x="957" y="262"/>
                </a:lnTo>
                <a:lnTo>
                  <a:pt x="957" y="262"/>
                </a:lnTo>
                <a:lnTo>
                  <a:pt x="962" y="258"/>
                </a:lnTo>
                <a:lnTo>
                  <a:pt x="962" y="258"/>
                </a:lnTo>
                <a:lnTo>
                  <a:pt x="962" y="258"/>
                </a:lnTo>
                <a:lnTo>
                  <a:pt x="962" y="258"/>
                </a:lnTo>
                <a:lnTo>
                  <a:pt x="962" y="258"/>
                </a:lnTo>
                <a:lnTo>
                  <a:pt x="957" y="258"/>
                </a:lnTo>
                <a:lnTo>
                  <a:pt x="957" y="258"/>
                </a:lnTo>
                <a:lnTo>
                  <a:pt x="957" y="262"/>
                </a:lnTo>
                <a:lnTo>
                  <a:pt x="953" y="262"/>
                </a:lnTo>
                <a:lnTo>
                  <a:pt x="953" y="267"/>
                </a:lnTo>
                <a:lnTo>
                  <a:pt x="953" y="267"/>
                </a:lnTo>
                <a:lnTo>
                  <a:pt x="953" y="267"/>
                </a:lnTo>
                <a:lnTo>
                  <a:pt x="948" y="267"/>
                </a:lnTo>
                <a:lnTo>
                  <a:pt x="948" y="271"/>
                </a:lnTo>
                <a:lnTo>
                  <a:pt x="948" y="271"/>
                </a:lnTo>
                <a:lnTo>
                  <a:pt x="948" y="271"/>
                </a:lnTo>
                <a:lnTo>
                  <a:pt x="944" y="271"/>
                </a:lnTo>
                <a:lnTo>
                  <a:pt x="939" y="271"/>
                </a:lnTo>
                <a:lnTo>
                  <a:pt x="935" y="276"/>
                </a:lnTo>
                <a:lnTo>
                  <a:pt x="935" y="276"/>
                </a:lnTo>
                <a:lnTo>
                  <a:pt x="935" y="276"/>
                </a:lnTo>
                <a:lnTo>
                  <a:pt x="935" y="276"/>
                </a:lnTo>
                <a:lnTo>
                  <a:pt x="935" y="271"/>
                </a:lnTo>
                <a:lnTo>
                  <a:pt x="939" y="271"/>
                </a:lnTo>
                <a:lnTo>
                  <a:pt x="939" y="271"/>
                </a:lnTo>
                <a:lnTo>
                  <a:pt x="944" y="267"/>
                </a:lnTo>
                <a:lnTo>
                  <a:pt x="944" y="267"/>
                </a:lnTo>
                <a:lnTo>
                  <a:pt x="944" y="267"/>
                </a:lnTo>
                <a:lnTo>
                  <a:pt x="948" y="262"/>
                </a:lnTo>
                <a:lnTo>
                  <a:pt x="948" y="262"/>
                </a:lnTo>
                <a:lnTo>
                  <a:pt x="953" y="258"/>
                </a:lnTo>
                <a:lnTo>
                  <a:pt x="953" y="258"/>
                </a:lnTo>
                <a:lnTo>
                  <a:pt x="957" y="253"/>
                </a:lnTo>
                <a:lnTo>
                  <a:pt x="957" y="253"/>
                </a:lnTo>
                <a:lnTo>
                  <a:pt x="957" y="253"/>
                </a:lnTo>
                <a:lnTo>
                  <a:pt x="957" y="253"/>
                </a:lnTo>
                <a:lnTo>
                  <a:pt x="962" y="249"/>
                </a:lnTo>
                <a:lnTo>
                  <a:pt x="962" y="253"/>
                </a:lnTo>
                <a:lnTo>
                  <a:pt x="957" y="253"/>
                </a:lnTo>
                <a:lnTo>
                  <a:pt x="957" y="253"/>
                </a:lnTo>
                <a:moveTo>
                  <a:pt x="768" y="222"/>
                </a:moveTo>
                <a:lnTo>
                  <a:pt x="768" y="222"/>
                </a:lnTo>
                <a:lnTo>
                  <a:pt x="768" y="222"/>
                </a:lnTo>
                <a:lnTo>
                  <a:pt x="768" y="222"/>
                </a:lnTo>
                <a:lnTo>
                  <a:pt x="772" y="222"/>
                </a:lnTo>
                <a:lnTo>
                  <a:pt x="772" y="222"/>
                </a:lnTo>
                <a:lnTo>
                  <a:pt x="772" y="222"/>
                </a:lnTo>
                <a:lnTo>
                  <a:pt x="772" y="222"/>
                </a:lnTo>
                <a:lnTo>
                  <a:pt x="772" y="222"/>
                </a:lnTo>
                <a:lnTo>
                  <a:pt x="772" y="222"/>
                </a:lnTo>
                <a:lnTo>
                  <a:pt x="772" y="222"/>
                </a:lnTo>
                <a:lnTo>
                  <a:pt x="768" y="222"/>
                </a:lnTo>
                <a:lnTo>
                  <a:pt x="768" y="226"/>
                </a:lnTo>
                <a:lnTo>
                  <a:pt x="768" y="226"/>
                </a:lnTo>
                <a:lnTo>
                  <a:pt x="768" y="226"/>
                </a:lnTo>
                <a:lnTo>
                  <a:pt x="768" y="226"/>
                </a:lnTo>
                <a:lnTo>
                  <a:pt x="768" y="222"/>
                </a:lnTo>
                <a:lnTo>
                  <a:pt x="768" y="222"/>
                </a:lnTo>
                <a:lnTo>
                  <a:pt x="768" y="222"/>
                </a:lnTo>
                <a:lnTo>
                  <a:pt x="763" y="222"/>
                </a:lnTo>
                <a:lnTo>
                  <a:pt x="763" y="222"/>
                </a:lnTo>
                <a:lnTo>
                  <a:pt x="763" y="226"/>
                </a:lnTo>
                <a:lnTo>
                  <a:pt x="763" y="226"/>
                </a:lnTo>
                <a:lnTo>
                  <a:pt x="763" y="226"/>
                </a:lnTo>
                <a:lnTo>
                  <a:pt x="763" y="226"/>
                </a:lnTo>
                <a:lnTo>
                  <a:pt x="759" y="226"/>
                </a:lnTo>
                <a:lnTo>
                  <a:pt x="759" y="226"/>
                </a:lnTo>
                <a:lnTo>
                  <a:pt x="763" y="222"/>
                </a:lnTo>
                <a:lnTo>
                  <a:pt x="759" y="222"/>
                </a:lnTo>
                <a:lnTo>
                  <a:pt x="759" y="226"/>
                </a:lnTo>
                <a:lnTo>
                  <a:pt x="759" y="226"/>
                </a:lnTo>
                <a:lnTo>
                  <a:pt x="754" y="226"/>
                </a:lnTo>
                <a:lnTo>
                  <a:pt x="754" y="226"/>
                </a:lnTo>
                <a:lnTo>
                  <a:pt x="754" y="226"/>
                </a:lnTo>
                <a:lnTo>
                  <a:pt x="754" y="226"/>
                </a:lnTo>
                <a:lnTo>
                  <a:pt x="754" y="226"/>
                </a:lnTo>
                <a:lnTo>
                  <a:pt x="750" y="226"/>
                </a:lnTo>
                <a:lnTo>
                  <a:pt x="750" y="222"/>
                </a:lnTo>
                <a:lnTo>
                  <a:pt x="759" y="222"/>
                </a:lnTo>
                <a:lnTo>
                  <a:pt x="759" y="222"/>
                </a:lnTo>
                <a:lnTo>
                  <a:pt x="759" y="222"/>
                </a:lnTo>
                <a:lnTo>
                  <a:pt x="763" y="222"/>
                </a:lnTo>
                <a:lnTo>
                  <a:pt x="763" y="222"/>
                </a:lnTo>
                <a:lnTo>
                  <a:pt x="763" y="222"/>
                </a:lnTo>
                <a:lnTo>
                  <a:pt x="763" y="217"/>
                </a:lnTo>
                <a:lnTo>
                  <a:pt x="763" y="217"/>
                </a:lnTo>
                <a:lnTo>
                  <a:pt x="768" y="217"/>
                </a:lnTo>
                <a:lnTo>
                  <a:pt x="768" y="217"/>
                </a:lnTo>
                <a:lnTo>
                  <a:pt x="768" y="217"/>
                </a:lnTo>
                <a:lnTo>
                  <a:pt x="768" y="222"/>
                </a:lnTo>
                <a:lnTo>
                  <a:pt x="768" y="222"/>
                </a:lnTo>
                <a:moveTo>
                  <a:pt x="682" y="158"/>
                </a:moveTo>
                <a:lnTo>
                  <a:pt x="682" y="158"/>
                </a:lnTo>
                <a:lnTo>
                  <a:pt x="682" y="158"/>
                </a:lnTo>
                <a:lnTo>
                  <a:pt x="682" y="163"/>
                </a:lnTo>
                <a:lnTo>
                  <a:pt x="686" y="163"/>
                </a:lnTo>
                <a:lnTo>
                  <a:pt x="686" y="163"/>
                </a:lnTo>
                <a:lnTo>
                  <a:pt x="686" y="163"/>
                </a:lnTo>
                <a:lnTo>
                  <a:pt x="686" y="163"/>
                </a:lnTo>
                <a:lnTo>
                  <a:pt x="682" y="163"/>
                </a:lnTo>
                <a:lnTo>
                  <a:pt x="682" y="163"/>
                </a:lnTo>
                <a:lnTo>
                  <a:pt x="682" y="163"/>
                </a:lnTo>
                <a:lnTo>
                  <a:pt x="677" y="167"/>
                </a:lnTo>
                <a:lnTo>
                  <a:pt x="677" y="167"/>
                </a:lnTo>
                <a:lnTo>
                  <a:pt x="677" y="167"/>
                </a:lnTo>
                <a:lnTo>
                  <a:pt x="677" y="167"/>
                </a:lnTo>
                <a:lnTo>
                  <a:pt x="673" y="167"/>
                </a:lnTo>
                <a:lnTo>
                  <a:pt x="673" y="167"/>
                </a:lnTo>
                <a:lnTo>
                  <a:pt x="668" y="167"/>
                </a:lnTo>
                <a:lnTo>
                  <a:pt x="668" y="167"/>
                </a:lnTo>
                <a:lnTo>
                  <a:pt x="668" y="172"/>
                </a:lnTo>
                <a:lnTo>
                  <a:pt x="664" y="172"/>
                </a:lnTo>
                <a:lnTo>
                  <a:pt x="664" y="172"/>
                </a:lnTo>
                <a:lnTo>
                  <a:pt x="668" y="167"/>
                </a:lnTo>
                <a:lnTo>
                  <a:pt x="664" y="167"/>
                </a:lnTo>
                <a:lnTo>
                  <a:pt x="664" y="167"/>
                </a:lnTo>
                <a:lnTo>
                  <a:pt x="664" y="163"/>
                </a:lnTo>
                <a:lnTo>
                  <a:pt x="664" y="163"/>
                </a:lnTo>
                <a:lnTo>
                  <a:pt x="664" y="163"/>
                </a:lnTo>
                <a:lnTo>
                  <a:pt x="664" y="158"/>
                </a:lnTo>
                <a:lnTo>
                  <a:pt x="668" y="158"/>
                </a:lnTo>
                <a:lnTo>
                  <a:pt x="668" y="158"/>
                </a:lnTo>
                <a:lnTo>
                  <a:pt x="673" y="163"/>
                </a:lnTo>
                <a:lnTo>
                  <a:pt x="673" y="158"/>
                </a:lnTo>
                <a:lnTo>
                  <a:pt x="677" y="158"/>
                </a:lnTo>
                <a:lnTo>
                  <a:pt x="677" y="158"/>
                </a:lnTo>
                <a:lnTo>
                  <a:pt x="682" y="158"/>
                </a:lnTo>
                <a:lnTo>
                  <a:pt x="682" y="158"/>
                </a:lnTo>
                <a:lnTo>
                  <a:pt x="682" y="158"/>
                </a:lnTo>
                <a:lnTo>
                  <a:pt x="682" y="158"/>
                </a:lnTo>
                <a:lnTo>
                  <a:pt x="682" y="158"/>
                </a:lnTo>
                <a:lnTo>
                  <a:pt x="682" y="158"/>
                </a:lnTo>
                <a:moveTo>
                  <a:pt x="1079" y="9"/>
                </a:moveTo>
                <a:lnTo>
                  <a:pt x="1079" y="9"/>
                </a:lnTo>
                <a:lnTo>
                  <a:pt x="1084" y="9"/>
                </a:lnTo>
                <a:lnTo>
                  <a:pt x="1084" y="9"/>
                </a:lnTo>
                <a:lnTo>
                  <a:pt x="1088" y="9"/>
                </a:lnTo>
                <a:lnTo>
                  <a:pt x="1093" y="9"/>
                </a:lnTo>
                <a:lnTo>
                  <a:pt x="1093" y="9"/>
                </a:lnTo>
                <a:lnTo>
                  <a:pt x="1097" y="9"/>
                </a:lnTo>
                <a:lnTo>
                  <a:pt x="1097" y="9"/>
                </a:lnTo>
                <a:lnTo>
                  <a:pt x="1097" y="9"/>
                </a:lnTo>
                <a:lnTo>
                  <a:pt x="1097" y="9"/>
                </a:lnTo>
                <a:lnTo>
                  <a:pt x="1093" y="9"/>
                </a:lnTo>
                <a:lnTo>
                  <a:pt x="1093" y="9"/>
                </a:lnTo>
                <a:lnTo>
                  <a:pt x="1093" y="14"/>
                </a:lnTo>
                <a:lnTo>
                  <a:pt x="1093" y="14"/>
                </a:lnTo>
                <a:lnTo>
                  <a:pt x="1097" y="14"/>
                </a:lnTo>
                <a:lnTo>
                  <a:pt x="1102" y="14"/>
                </a:lnTo>
                <a:lnTo>
                  <a:pt x="1102" y="14"/>
                </a:lnTo>
                <a:lnTo>
                  <a:pt x="1102" y="14"/>
                </a:lnTo>
                <a:lnTo>
                  <a:pt x="1106" y="14"/>
                </a:lnTo>
                <a:lnTo>
                  <a:pt x="1111" y="14"/>
                </a:lnTo>
                <a:lnTo>
                  <a:pt x="1111" y="14"/>
                </a:lnTo>
                <a:lnTo>
                  <a:pt x="1111" y="14"/>
                </a:lnTo>
                <a:lnTo>
                  <a:pt x="1111" y="14"/>
                </a:lnTo>
                <a:lnTo>
                  <a:pt x="1111" y="14"/>
                </a:lnTo>
                <a:lnTo>
                  <a:pt x="1106" y="18"/>
                </a:lnTo>
                <a:lnTo>
                  <a:pt x="1106" y="18"/>
                </a:lnTo>
                <a:lnTo>
                  <a:pt x="1106" y="18"/>
                </a:lnTo>
                <a:lnTo>
                  <a:pt x="1106" y="18"/>
                </a:lnTo>
                <a:lnTo>
                  <a:pt x="1106" y="18"/>
                </a:lnTo>
                <a:lnTo>
                  <a:pt x="1106" y="18"/>
                </a:lnTo>
                <a:lnTo>
                  <a:pt x="1111" y="18"/>
                </a:lnTo>
                <a:lnTo>
                  <a:pt x="1106" y="18"/>
                </a:lnTo>
                <a:lnTo>
                  <a:pt x="1106" y="18"/>
                </a:lnTo>
                <a:lnTo>
                  <a:pt x="1106" y="23"/>
                </a:lnTo>
                <a:lnTo>
                  <a:pt x="1111" y="23"/>
                </a:lnTo>
                <a:lnTo>
                  <a:pt x="1111" y="23"/>
                </a:lnTo>
                <a:lnTo>
                  <a:pt x="1116" y="23"/>
                </a:lnTo>
                <a:lnTo>
                  <a:pt x="1116" y="23"/>
                </a:lnTo>
                <a:lnTo>
                  <a:pt x="1120" y="23"/>
                </a:lnTo>
                <a:lnTo>
                  <a:pt x="1120" y="23"/>
                </a:lnTo>
                <a:lnTo>
                  <a:pt x="1120" y="23"/>
                </a:lnTo>
                <a:lnTo>
                  <a:pt x="1120" y="23"/>
                </a:lnTo>
                <a:lnTo>
                  <a:pt x="1125" y="23"/>
                </a:lnTo>
                <a:lnTo>
                  <a:pt x="1129" y="23"/>
                </a:lnTo>
                <a:lnTo>
                  <a:pt x="1129" y="23"/>
                </a:lnTo>
                <a:lnTo>
                  <a:pt x="1129" y="23"/>
                </a:lnTo>
                <a:lnTo>
                  <a:pt x="1129" y="27"/>
                </a:lnTo>
                <a:lnTo>
                  <a:pt x="1134" y="27"/>
                </a:lnTo>
                <a:lnTo>
                  <a:pt x="1129" y="27"/>
                </a:lnTo>
                <a:lnTo>
                  <a:pt x="1134" y="27"/>
                </a:lnTo>
                <a:lnTo>
                  <a:pt x="1134" y="27"/>
                </a:lnTo>
                <a:lnTo>
                  <a:pt x="1134" y="27"/>
                </a:lnTo>
                <a:lnTo>
                  <a:pt x="1134" y="27"/>
                </a:lnTo>
                <a:lnTo>
                  <a:pt x="1138" y="27"/>
                </a:lnTo>
                <a:lnTo>
                  <a:pt x="1134" y="32"/>
                </a:lnTo>
                <a:lnTo>
                  <a:pt x="1134" y="32"/>
                </a:lnTo>
                <a:lnTo>
                  <a:pt x="1138" y="32"/>
                </a:lnTo>
                <a:lnTo>
                  <a:pt x="1143" y="32"/>
                </a:lnTo>
                <a:lnTo>
                  <a:pt x="1147" y="32"/>
                </a:lnTo>
                <a:lnTo>
                  <a:pt x="1147" y="32"/>
                </a:lnTo>
                <a:lnTo>
                  <a:pt x="1152" y="32"/>
                </a:lnTo>
                <a:lnTo>
                  <a:pt x="1152" y="36"/>
                </a:lnTo>
                <a:lnTo>
                  <a:pt x="1152" y="36"/>
                </a:lnTo>
                <a:lnTo>
                  <a:pt x="1152" y="36"/>
                </a:lnTo>
                <a:lnTo>
                  <a:pt x="1156" y="36"/>
                </a:lnTo>
                <a:lnTo>
                  <a:pt x="1161" y="36"/>
                </a:lnTo>
                <a:lnTo>
                  <a:pt x="1165" y="36"/>
                </a:lnTo>
                <a:lnTo>
                  <a:pt x="1170" y="36"/>
                </a:lnTo>
                <a:lnTo>
                  <a:pt x="1170" y="36"/>
                </a:lnTo>
                <a:lnTo>
                  <a:pt x="1170" y="36"/>
                </a:lnTo>
                <a:lnTo>
                  <a:pt x="1170" y="36"/>
                </a:lnTo>
                <a:lnTo>
                  <a:pt x="1174" y="36"/>
                </a:lnTo>
                <a:lnTo>
                  <a:pt x="1174" y="41"/>
                </a:lnTo>
                <a:lnTo>
                  <a:pt x="1174" y="41"/>
                </a:lnTo>
                <a:lnTo>
                  <a:pt x="1174" y="41"/>
                </a:lnTo>
                <a:lnTo>
                  <a:pt x="1179" y="45"/>
                </a:lnTo>
                <a:lnTo>
                  <a:pt x="1179" y="45"/>
                </a:lnTo>
                <a:lnTo>
                  <a:pt x="1179" y="50"/>
                </a:lnTo>
                <a:lnTo>
                  <a:pt x="1179" y="50"/>
                </a:lnTo>
                <a:lnTo>
                  <a:pt x="1179" y="50"/>
                </a:lnTo>
                <a:lnTo>
                  <a:pt x="1179" y="50"/>
                </a:lnTo>
                <a:lnTo>
                  <a:pt x="1179" y="50"/>
                </a:lnTo>
                <a:lnTo>
                  <a:pt x="1174" y="54"/>
                </a:lnTo>
                <a:lnTo>
                  <a:pt x="1165" y="59"/>
                </a:lnTo>
                <a:lnTo>
                  <a:pt x="1156" y="63"/>
                </a:lnTo>
                <a:lnTo>
                  <a:pt x="1147" y="68"/>
                </a:lnTo>
                <a:lnTo>
                  <a:pt x="1143" y="72"/>
                </a:lnTo>
                <a:lnTo>
                  <a:pt x="1134" y="77"/>
                </a:lnTo>
                <a:lnTo>
                  <a:pt x="1125" y="82"/>
                </a:lnTo>
                <a:lnTo>
                  <a:pt x="1116" y="86"/>
                </a:lnTo>
                <a:lnTo>
                  <a:pt x="1111" y="91"/>
                </a:lnTo>
                <a:lnTo>
                  <a:pt x="1102" y="95"/>
                </a:lnTo>
                <a:lnTo>
                  <a:pt x="1093" y="100"/>
                </a:lnTo>
                <a:lnTo>
                  <a:pt x="1088" y="104"/>
                </a:lnTo>
                <a:lnTo>
                  <a:pt x="1079" y="109"/>
                </a:lnTo>
                <a:lnTo>
                  <a:pt x="1070" y="118"/>
                </a:lnTo>
                <a:lnTo>
                  <a:pt x="1061" y="122"/>
                </a:lnTo>
                <a:lnTo>
                  <a:pt x="1057" y="127"/>
                </a:lnTo>
                <a:lnTo>
                  <a:pt x="1048" y="131"/>
                </a:lnTo>
                <a:lnTo>
                  <a:pt x="1039" y="136"/>
                </a:lnTo>
                <a:lnTo>
                  <a:pt x="1034" y="140"/>
                </a:lnTo>
                <a:lnTo>
                  <a:pt x="1025" y="145"/>
                </a:lnTo>
                <a:lnTo>
                  <a:pt x="1016" y="149"/>
                </a:lnTo>
                <a:lnTo>
                  <a:pt x="1012" y="154"/>
                </a:lnTo>
                <a:lnTo>
                  <a:pt x="1003" y="158"/>
                </a:lnTo>
                <a:lnTo>
                  <a:pt x="998" y="167"/>
                </a:lnTo>
                <a:lnTo>
                  <a:pt x="989" y="172"/>
                </a:lnTo>
                <a:lnTo>
                  <a:pt x="980" y="176"/>
                </a:lnTo>
                <a:lnTo>
                  <a:pt x="975" y="181"/>
                </a:lnTo>
                <a:lnTo>
                  <a:pt x="966" y="186"/>
                </a:lnTo>
                <a:lnTo>
                  <a:pt x="962" y="190"/>
                </a:lnTo>
                <a:lnTo>
                  <a:pt x="953" y="195"/>
                </a:lnTo>
                <a:lnTo>
                  <a:pt x="944" y="199"/>
                </a:lnTo>
                <a:lnTo>
                  <a:pt x="939" y="208"/>
                </a:lnTo>
                <a:lnTo>
                  <a:pt x="939" y="208"/>
                </a:lnTo>
                <a:lnTo>
                  <a:pt x="939" y="208"/>
                </a:lnTo>
                <a:lnTo>
                  <a:pt x="944" y="208"/>
                </a:lnTo>
                <a:lnTo>
                  <a:pt x="944" y="208"/>
                </a:lnTo>
                <a:lnTo>
                  <a:pt x="948" y="208"/>
                </a:lnTo>
                <a:lnTo>
                  <a:pt x="948" y="208"/>
                </a:lnTo>
                <a:lnTo>
                  <a:pt x="953" y="208"/>
                </a:lnTo>
                <a:lnTo>
                  <a:pt x="957" y="208"/>
                </a:lnTo>
                <a:lnTo>
                  <a:pt x="957" y="208"/>
                </a:lnTo>
                <a:lnTo>
                  <a:pt x="962" y="208"/>
                </a:lnTo>
                <a:lnTo>
                  <a:pt x="957" y="208"/>
                </a:lnTo>
                <a:lnTo>
                  <a:pt x="957" y="213"/>
                </a:lnTo>
                <a:lnTo>
                  <a:pt x="953" y="213"/>
                </a:lnTo>
                <a:lnTo>
                  <a:pt x="953" y="213"/>
                </a:lnTo>
                <a:lnTo>
                  <a:pt x="953" y="217"/>
                </a:lnTo>
                <a:lnTo>
                  <a:pt x="953" y="217"/>
                </a:lnTo>
                <a:lnTo>
                  <a:pt x="953" y="217"/>
                </a:lnTo>
                <a:lnTo>
                  <a:pt x="953" y="222"/>
                </a:lnTo>
                <a:lnTo>
                  <a:pt x="953" y="222"/>
                </a:lnTo>
                <a:lnTo>
                  <a:pt x="953" y="226"/>
                </a:lnTo>
                <a:lnTo>
                  <a:pt x="948" y="226"/>
                </a:lnTo>
                <a:lnTo>
                  <a:pt x="948" y="226"/>
                </a:lnTo>
                <a:lnTo>
                  <a:pt x="948" y="231"/>
                </a:lnTo>
                <a:lnTo>
                  <a:pt x="948" y="231"/>
                </a:lnTo>
                <a:lnTo>
                  <a:pt x="948" y="231"/>
                </a:lnTo>
                <a:lnTo>
                  <a:pt x="944" y="235"/>
                </a:lnTo>
                <a:lnTo>
                  <a:pt x="944" y="235"/>
                </a:lnTo>
                <a:lnTo>
                  <a:pt x="944" y="235"/>
                </a:lnTo>
                <a:lnTo>
                  <a:pt x="948" y="235"/>
                </a:lnTo>
                <a:lnTo>
                  <a:pt x="953" y="235"/>
                </a:lnTo>
                <a:lnTo>
                  <a:pt x="953" y="235"/>
                </a:lnTo>
                <a:lnTo>
                  <a:pt x="957" y="235"/>
                </a:lnTo>
                <a:lnTo>
                  <a:pt x="957" y="235"/>
                </a:lnTo>
                <a:lnTo>
                  <a:pt x="962" y="231"/>
                </a:lnTo>
                <a:lnTo>
                  <a:pt x="966" y="226"/>
                </a:lnTo>
                <a:lnTo>
                  <a:pt x="971" y="231"/>
                </a:lnTo>
                <a:lnTo>
                  <a:pt x="971" y="226"/>
                </a:lnTo>
                <a:lnTo>
                  <a:pt x="971" y="226"/>
                </a:lnTo>
                <a:lnTo>
                  <a:pt x="971" y="226"/>
                </a:lnTo>
                <a:lnTo>
                  <a:pt x="975" y="226"/>
                </a:lnTo>
                <a:lnTo>
                  <a:pt x="980" y="226"/>
                </a:lnTo>
                <a:lnTo>
                  <a:pt x="985" y="226"/>
                </a:lnTo>
                <a:lnTo>
                  <a:pt x="985" y="226"/>
                </a:lnTo>
                <a:lnTo>
                  <a:pt x="985" y="226"/>
                </a:lnTo>
                <a:lnTo>
                  <a:pt x="985" y="226"/>
                </a:lnTo>
                <a:lnTo>
                  <a:pt x="985" y="226"/>
                </a:lnTo>
                <a:lnTo>
                  <a:pt x="985" y="231"/>
                </a:lnTo>
                <a:lnTo>
                  <a:pt x="985" y="231"/>
                </a:lnTo>
                <a:lnTo>
                  <a:pt x="985" y="231"/>
                </a:lnTo>
                <a:lnTo>
                  <a:pt x="980" y="235"/>
                </a:lnTo>
                <a:lnTo>
                  <a:pt x="980" y="235"/>
                </a:lnTo>
                <a:lnTo>
                  <a:pt x="980" y="235"/>
                </a:lnTo>
                <a:lnTo>
                  <a:pt x="980" y="235"/>
                </a:lnTo>
                <a:lnTo>
                  <a:pt x="980" y="235"/>
                </a:lnTo>
                <a:lnTo>
                  <a:pt x="980" y="240"/>
                </a:lnTo>
                <a:lnTo>
                  <a:pt x="980" y="240"/>
                </a:lnTo>
                <a:lnTo>
                  <a:pt x="980" y="240"/>
                </a:lnTo>
                <a:lnTo>
                  <a:pt x="980" y="240"/>
                </a:lnTo>
                <a:lnTo>
                  <a:pt x="980" y="240"/>
                </a:lnTo>
                <a:lnTo>
                  <a:pt x="980" y="240"/>
                </a:lnTo>
                <a:lnTo>
                  <a:pt x="980" y="244"/>
                </a:lnTo>
                <a:lnTo>
                  <a:pt x="980" y="244"/>
                </a:lnTo>
                <a:lnTo>
                  <a:pt x="980" y="244"/>
                </a:lnTo>
                <a:lnTo>
                  <a:pt x="980" y="244"/>
                </a:lnTo>
                <a:lnTo>
                  <a:pt x="980" y="249"/>
                </a:lnTo>
                <a:lnTo>
                  <a:pt x="980" y="249"/>
                </a:lnTo>
                <a:lnTo>
                  <a:pt x="980" y="253"/>
                </a:lnTo>
                <a:lnTo>
                  <a:pt x="975" y="253"/>
                </a:lnTo>
                <a:lnTo>
                  <a:pt x="975" y="258"/>
                </a:lnTo>
                <a:lnTo>
                  <a:pt x="975" y="258"/>
                </a:lnTo>
                <a:lnTo>
                  <a:pt x="971" y="262"/>
                </a:lnTo>
                <a:lnTo>
                  <a:pt x="971" y="262"/>
                </a:lnTo>
                <a:lnTo>
                  <a:pt x="971" y="262"/>
                </a:lnTo>
                <a:lnTo>
                  <a:pt x="971" y="267"/>
                </a:lnTo>
                <a:lnTo>
                  <a:pt x="966" y="271"/>
                </a:lnTo>
                <a:lnTo>
                  <a:pt x="966" y="271"/>
                </a:lnTo>
                <a:lnTo>
                  <a:pt x="966" y="276"/>
                </a:lnTo>
                <a:lnTo>
                  <a:pt x="966" y="276"/>
                </a:lnTo>
                <a:lnTo>
                  <a:pt x="962" y="276"/>
                </a:lnTo>
                <a:lnTo>
                  <a:pt x="962" y="276"/>
                </a:lnTo>
                <a:lnTo>
                  <a:pt x="962" y="280"/>
                </a:lnTo>
                <a:lnTo>
                  <a:pt x="962" y="280"/>
                </a:lnTo>
                <a:lnTo>
                  <a:pt x="962" y="280"/>
                </a:lnTo>
                <a:lnTo>
                  <a:pt x="957" y="280"/>
                </a:lnTo>
                <a:lnTo>
                  <a:pt x="962" y="285"/>
                </a:lnTo>
                <a:lnTo>
                  <a:pt x="962" y="285"/>
                </a:lnTo>
                <a:lnTo>
                  <a:pt x="957" y="285"/>
                </a:lnTo>
                <a:lnTo>
                  <a:pt x="957" y="285"/>
                </a:lnTo>
                <a:lnTo>
                  <a:pt x="957" y="289"/>
                </a:lnTo>
                <a:lnTo>
                  <a:pt x="957" y="289"/>
                </a:lnTo>
                <a:lnTo>
                  <a:pt x="962" y="289"/>
                </a:lnTo>
                <a:lnTo>
                  <a:pt x="962" y="289"/>
                </a:lnTo>
                <a:lnTo>
                  <a:pt x="962" y="289"/>
                </a:lnTo>
                <a:lnTo>
                  <a:pt x="962" y="289"/>
                </a:lnTo>
                <a:lnTo>
                  <a:pt x="962" y="294"/>
                </a:lnTo>
                <a:lnTo>
                  <a:pt x="962" y="294"/>
                </a:lnTo>
                <a:lnTo>
                  <a:pt x="962" y="294"/>
                </a:lnTo>
                <a:lnTo>
                  <a:pt x="962" y="294"/>
                </a:lnTo>
                <a:lnTo>
                  <a:pt x="966" y="299"/>
                </a:lnTo>
                <a:lnTo>
                  <a:pt x="962" y="299"/>
                </a:lnTo>
                <a:lnTo>
                  <a:pt x="966" y="299"/>
                </a:lnTo>
                <a:lnTo>
                  <a:pt x="966" y="299"/>
                </a:lnTo>
                <a:lnTo>
                  <a:pt x="966" y="299"/>
                </a:lnTo>
                <a:lnTo>
                  <a:pt x="966" y="303"/>
                </a:lnTo>
                <a:lnTo>
                  <a:pt x="966" y="303"/>
                </a:lnTo>
                <a:lnTo>
                  <a:pt x="962" y="303"/>
                </a:lnTo>
                <a:lnTo>
                  <a:pt x="962" y="303"/>
                </a:lnTo>
                <a:lnTo>
                  <a:pt x="962" y="303"/>
                </a:lnTo>
                <a:lnTo>
                  <a:pt x="957" y="308"/>
                </a:lnTo>
                <a:lnTo>
                  <a:pt x="957" y="308"/>
                </a:lnTo>
                <a:lnTo>
                  <a:pt x="957" y="308"/>
                </a:lnTo>
                <a:lnTo>
                  <a:pt x="953" y="312"/>
                </a:lnTo>
                <a:lnTo>
                  <a:pt x="953" y="312"/>
                </a:lnTo>
                <a:lnTo>
                  <a:pt x="953" y="312"/>
                </a:lnTo>
                <a:lnTo>
                  <a:pt x="948" y="312"/>
                </a:lnTo>
                <a:lnTo>
                  <a:pt x="944" y="317"/>
                </a:lnTo>
                <a:lnTo>
                  <a:pt x="944" y="317"/>
                </a:lnTo>
                <a:lnTo>
                  <a:pt x="944" y="321"/>
                </a:lnTo>
                <a:lnTo>
                  <a:pt x="939" y="321"/>
                </a:lnTo>
                <a:lnTo>
                  <a:pt x="935" y="321"/>
                </a:lnTo>
                <a:lnTo>
                  <a:pt x="935" y="321"/>
                </a:lnTo>
                <a:lnTo>
                  <a:pt x="935" y="321"/>
                </a:lnTo>
                <a:lnTo>
                  <a:pt x="930" y="321"/>
                </a:lnTo>
                <a:lnTo>
                  <a:pt x="935" y="321"/>
                </a:lnTo>
                <a:lnTo>
                  <a:pt x="935" y="317"/>
                </a:lnTo>
                <a:lnTo>
                  <a:pt x="935" y="317"/>
                </a:lnTo>
                <a:lnTo>
                  <a:pt x="935" y="317"/>
                </a:lnTo>
                <a:lnTo>
                  <a:pt x="939" y="312"/>
                </a:lnTo>
                <a:lnTo>
                  <a:pt x="944" y="312"/>
                </a:lnTo>
                <a:lnTo>
                  <a:pt x="944" y="312"/>
                </a:lnTo>
                <a:lnTo>
                  <a:pt x="944" y="312"/>
                </a:lnTo>
                <a:lnTo>
                  <a:pt x="944" y="312"/>
                </a:lnTo>
                <a:lnTo>
                  <a:pt x="944" y="312"/>
                </a:lnTo>
                <a:lnTo>
                  <a:pt x="944" y="308"/>
                </a:lnTo>
                <a:lnTo>
                  <a:pt x="948" y="308"/>
                </a:lnTo>
                <a:lnTo>
                  <a:pt x="948" y="303"/>
                </a:lnTo>
                <a:lnTo>
                  <a:pt x="948" y="303"/>
                </a:lnTo>
                <a:lnTo>
                  <a:pt x="953" y="299"/>
                </a:lnTo>
                <a:lnTo>
                  <a:pt x="953" y="299"/>
                </a:lnTo>
                <a:lnTo>
                  <a:pt x="953" y="299"/>
                </a:lnTo>
                <a:lnTo>
                  <a:pt x="957" y="299"/>
                </a:lnTo>
                <a:lnTo>
                  <a:pt x="953" y="299"/>
                </a:lnTo>
                <a:lnTo>
                  <a:pt x="944" y="299"/>
                </a:lnTo>
                <a:lnTo>
                  <a:pt x="944" y="303"/>
                </a:lnTo>
                <a:lnTo>
                  <a:pt x="939" y="303"/>
                </a:lnTo>
                <a:lnTo>
                  <a:pt x="939" y="303"/>
                </a:lnTo>
                <a:lnTo>
                  <a:pt x="939" y="303"/>
                </a:lnTo>
                <a:lnTo>
                  <a:pt x="939" y="303"/>
                </a:lnTo>
                <a:lnTo>
                  <a:pt x="939" y="303"/>
                </a:lnTo>
                <a:lnTo>
                  <a:pt x="935" y="303"/>
                </a:lnTo>
                <a:lnTo>
                  <a:pt x="935" y="308"/>
                </a:lnTo>
                <a:lnTo>
                  <a:pt x="930" y="308"/>
                </a:lnTo>
                <a:lnTo>
                  <a:pt x="930" y="308"/>
                </a:lnTo>
                <a:lnTo>
                  <a:pt x="930" y="308"/>
                </a:lnTo>
                <a:lnTo>
                  <a:pt x="935" y="303"/>
                </a:lnTo>
                <a:lnTo>
                  <a:pt x="935" y="303"/>
                </a:lnTo>
                <a:lnTo>
                  <a:pt x="935" y="303"/>
                </a:lnTo>
                <a:lnTo>
                  <a:pt x="939" y="303"/>
                </a:lnTo>
                <a:lnTo>
                  <a:pt x="939" y="299"/>
                </a:lnTo>
                <a:lnTo>
                  <a:pt x="948" y="294"/>
                </a:lnTo>
                <a:lnTo>
                  <a:pt x="948" y="294"/>
                </a:lnTo>
                <a:lnTo>
                  <a:pt x="953" y="294"/>
                </a:lnTo>
                <a:lnTo>
                  <a:pt x="948" y="294"/>
                </a:lnTo>
                <a:lnTo>
                  <a:pt x="948" y="294"/>
                </a:lnTo>
                <a:lnTo>
                  <a:pt x="948" y="294"/>
                </a:lnTo>
                <a:lnTo>
                  <a:pt x="948" y="294"/>
                </a:lnTo>
                <a:lnTo>
                  <a:pt x="948" y="289"/>
                </a:lnTo>
                <a:lnTo>
                  <a:pt x="948" y="289"/>
                </a:lnTo>
                <a:lnTo>
                  <a:pt x="948" y="289"/>
                </a:lnTo>
                <a:lnTo>
                  <a:pt x="948" y="289"/>
                </a:lnTo>
                <a:lnTo>
                  <a:pt x="948" y="289"/>
                </a:lnTo>
                <a:lnTo>
                  <a:pt x="948" y="289"/>
                </a:lnTo>
                <a:lnTo>
                  <a:pt x="953" y="285"/>
                </a:lnTo>
                <a:lnTo>
                  <a:pt x="953" y="285"/>
                </a:lnTo>
                <a:lnTo>
                  <a:pt x="948" y="285"/>
                </a:lnTo>
                <a:lnTo>
                  <a:pt x="948" y="285"/>
                </a:lnTo>
                <a:lnTo>
                  <a:pt x="953" y="285"/>
                </a:lnTo>
                <a:lnTo>
                  <a:pt x="953" y="280"/>
                </a:lnTo>
                <a:lnTo>
                  <a:pt x="953" y="280"/>
                </a:lnTo>
                <a:lnTo>
                  <a:pt x="953" y="280"/>
                </a:lnTo>
                <a:lnTo>
                  <a:pt x="953" y="280"/>
                </a:lnTo>
                <a:lnTo>
                  <a:pt x="953" y="280"/>
                </a:lnTo>
                <a:lnTo>
                  <a:pt x="953" y="276"/>
                </a:lnTo>
                <a:lnTo>
                  <a:pt x="953" y="276"/>
                </a:lnTo>
                <a:lnTo>
                  <a:pt x="953" y="276"/>
                </a:lnTo>
                <a:lnTo>
                  <a:pt x="948" y="276"/>
                </a:lnTo>
                <a:lnTo>
                  <a:pt x="953" y="271"/>
                </a:lnTo>
                <a:lnTo>
                  <a:pt x="957" y="267"/>
                </a:lnTo>
                <a:lnTo>
                  <a:pt x="957" y="267"/>
                </a:lnTo>
                <a:lnTo>
                  <a:pt x="957" y="267"/>
                </a:lnTo>
                <a:lnTo>
                  <a:pt x="962" y="267"/>
                </a:lnTo>
                <a:lnTo>
                  <a:pt x="962" y="267"/>
                </a:lnTo>
                <a:lnTo>
                  <a:pt x="962" y="267"/>
                </a:lnTo>
                <a:lnTo>
                  <a:pt x="962" y="267"/>
                </a:lnTo>
                <a:lnTo>
                  <a:pt x="962" y="267"/>
                </a:lnTo>
                <a:lnTo>
                  <a:pt x="962" y="262"/>
                </a:lnTo>
                <a:lnTo>
                  <a:pt x="962" y="262"/>
                </a:lnTo>
                <a:lnTo>
                  <a:pt x="962" y="262"/>
                </a:lnTo>
                <a:lnTo>
                  <a:pt x="966" y="262"/>
                </a:lnTo>
                <a:lnTo>
                  <a:pt x="966" y="262"/>
                </a:lnTo>
                <a:lnTo>
                  <a:pt x="966" y="262"/>
                </a:lnTo>
                <a:lnTo>
                  <a:pt x="971" y="262"/>
                </a:lnTo>
                <a:lnTo>
                  <a:pt x="966" y="262"/>
                </a:lnTo>
                <a:lnTo>
                  <a:pt x="966" y="262"/>
                </a:lnTo>
                <a:lnTo>
                  <a:pt x="962" y="262"/>
                </a:lnTo>
                <a:lnTo>
                  <a:pt x="962" y="262"/>
                </a:lnTo>
                <a:lnTo>
                  <a:pt x="962" y="262"/>
                </a:lnTo>
                <a:lnTo>
                  <a:pt x="962" y="262"/>
                </a:lnTo>
                <a:lnTo>
                  <a:pt x="962" y="258"/>
                </a:lnTo>
                <a:lnTo>
                  <a:pt x="962" y="258"/>
                </a:lnTo>
                <a:lnTo>
                  <a:pt x="962" y="258"/>
                </a:lnTo>
                <a:lnTo>
                  <a:pt x="966" y="258"/>
                </a:lnTo>
                <a:lnTo>
                  <a:pt x="966" y="253"/>
                </a:lnTo>
                <a:lnTo>
                  <a:pt x="966" y="253"/>
                </a:lnTo>
                <a:lnTo>
                  <a:pt x="975" y="249"/>
                </a:lnTo>
                <a:lnTo>
                  <a:pt x="975" y="249"/>
                </a:lnTo>
                <a:lnTo>
                  <a:pt x="975" y="249"/>
                </a:lnTo>
                <a:lnTo>
                  <a:pt x="975" y="249"/>
                </a:lnTo>
                <a:lnTo>
                  <a:pt x="975" y="249"/>
                </a:lnTo>
                <a:lnTo>
                  <a:pt x="971" y="249"/>
                </a:lnTo>
                <a:lnTo>
                  <a:pt x="966" y="253"/>
                </a:lnTo>
                <a:lnTo>
                  <a:pt x="966" y="253"/>
                </a:lnTo>
                <a:lnTo>
                  <a:pt x="966" y="253"/>
                </a:lnTo>
                <a:lnTo>
                  <a:pt x="966" y="253"/>
                </a:lnTo>
                <a:lnTo>
                  <a:pt x="966" y="253"/>
                </a:lnTo>
                <a:lnTo>
                  <a:pt x="962" y="249"/>
                </a:lnTo>
                <a:lnTo>
                  <a:pt x="962" y="249"/>
                </a:lnTo>
                <a:lnTo>
                  <a:pt x="966" y="244"/>
                </a:lnTo>
                <a:lnTo>
                  <a:pt x="966" y="244"/>
                </a:lnTo>
                <a:lnTo>
                  <a:pt x="966" y="244"/>
                </a:lnTo>
                <a:lnTo>
                  <a:pt x="966" y="244"/>
                </a:lnTo>
                <a:lnTo>
                  <a:pt x="966" y="240"/>
                </a:lnTo>
                <a:lnTo>
                  <a:pt x="971" y="235"/>
                </a:lnTo>
                <a:lnTo>
                  <a:pt x="975" y="235"/>
                </a:lnTo>
                <a:lnTo>
                  <a:pt x="975" y="231"/>
                </a:lnTo>
                <a:lnTo>
                  <a:pt x="980" y="231"/>
                </a:lnTo>
                <a:lnTo>
                  <a:pt x="980" y="231"/>
                </a:lnTo>
                <a:lnTo>
                  <a:pt x="975" y="231"/>
                </a:lnTo>
                <a:lnTo>
                  <a:pt x="975" y="231"/>
                </a:lnTo>
                <a:lnTo>
                  <a:pt x="975" y="231"/>
                </a:lnTo>
                <a:lnTo>
                  <a:pt x="975" y="235"/>
                </a:lnTo>
                <a:lnTo>
                  <a:pt x="975" y="235"/>
                </a:lnTo>
                <a:lnTo>
                  <a:pt x="975" y="235"/>
                </a:lnTo>
                <a:lnTo>
                  <a:pt x="971" y="235"/>
                </a:lnTo>
                <a:lnTo>
                  <a:pt x="971" y="235"/>
                </a:lnTo>
                <a:lnTo>
                  <a:pt x="966" y="240"/>
                </a:lnTo>
                <a:lnTo>
                  <a:pt x="966" y="244"/>
                </a:lnTo>
                <a:lnTo>
                  <a:pt x="962" y="244"/>
                </a:lnTo>
                <a:lnTo>
                  <a:pt x="962" y="244"/>
                </a:lnTo>
                <a:lnTo>
                  <a:pt x="962" y="249"/>
                </a:lnTo>
                <a:lnTo>
                  <a:pt x="957" y="249"/>
                </a:lnTo>
                <a:lnTo>
                  <a:pt x="957" y="253"/>
                </a:lnTo>
                <a:lnTo>
                  <a:pt x="957" y="253"/>
                </a:lnTo>
                <a:lnTo>
                  <a:pt x="957" y="253"/>
                </a:lnTo>
                <a:lnTo>
                  <a:pt x="953" y="253"/>
                </a:lnTo>
                <a:lnTo>
                  <a:pt x="953" y="253"/>
                </a:lnTo>
                <a:lnTo>
                  <a:pt x="953" y="249"/>
                </a:lnTo>
                <a:lnTo>
                  <a:pt x="953" y="249"/>
                </a:lnTo>
                <a:lnTo>
                  <a:pt x="953" y="249"/>
                </a:lnTo>
                <a:lnTo>
                  <a:pt x="948" y="249"/>
                </a:lnTo>
                <a:lnTo>
                  <a:pt x="948" y="249"/>
                </a:lnTo>
                <a:lnTo>
                  <a:pt x="953" y="249"/>
                </a:lnTo>
                <a:lnTo>
                  <a:pt x="953" y="244"/>
                </a:lnTo>
                <a:lnTo>
                  <a:pt x="953" y="244"/>
                </a:lnTo>
                <a:lnTo>
                  <a:pt x="957" y="240"/>
                </a:lnTo>
                <a:lnTo>
                  <a:pt x="957" y="240"/>
                </a:lnTo>
                <a:lnTo>
                  <a:pt x="962" y="240"/>
                </a:lnTo>
                <a:lnTo>
                  <a:pt x="962" y="240"/>
                </a:lnTo>
                <a:lnTo>
                  <a:pt x="957" y="240"/>
                </a:lnTo>
                <a:lnTo>
                  <a:pt x="957" y="240"/>
                </a:lnTo>
                <a:lnTo>
                  <a:pt x="962" y="235"/>
                </a:lnTo>
                <a:lnTo>
                  <a:pt x="962" y="235"/>
                </a:lnTo>
                <a:lnTo>
                  <a:pt x="962" y="235"/>
                </a:lnTo>
                <a:lnTo>
                  <a:pt x="957" y="240"/>
                </a:lnTo>
                <a:lnTo>
                  <a:pt x="957" y="240"/>
                </a:lnTo>
                <a:lnTo>
                  <a:pt x="957" y="240"/>
                </a:lnTo>
                <a:lnTo>
                  <a:pt x="957" y="240"/>
                </a:lnTo>
                <a:lnTo>
                  <a:pt x="957" y="240"/>
                </a:lnTo>
                <a:lnTo>
                  <a:pt x="953" y="240"/>
                </a:lnTo>
                <a:lnTo>
                  <a:pt x="953" y="240"/>
                </a:lnTo>
                <a:lnTo>
                  <a:pt x="953" y="240"/>
                </a:lnTo>
                <a:lnTo>
                  <a:pt x="953" y="240"/>
                </a:lnTo>
                <a:lnTo>
                  <a:pt x="953" y="240"/>
                </a:lnTo>
                <a:lnTo>
                  <a:pt x="953" y="240"/>
                </a:lnTo>
                <a:lnTo>
                  <a:pt x="953" y="240"/>
                </a:lnTo>
                <a:lnTo>
                  <a:pt x="953" y="235"/>
                </a:lnTo>
                <a:lnTo>
                  <a:pt x="953" y="235"/>
                </a:lnTo>
                <a:lnTo>
                  <a:pt x="953" y="235"/>
                </a:lnTo>
                <a:lnTo>
                  <a:pt x="953" y="235"/>
                </a:lnTo>
                <a:lnTo>
                  <a:pt x="953" y="235"/>
                </a:lnTo>
                <a:lnTo>
                  <a:pt x="948" y="235"/>
                </a:lnTo>
                <a:lnTo>
                  <a:pt x="948" y="235"/>
                </a:lnTo>
                <a:lnTo>
                  <a:pt x="948" y="240"/>
                </a:lnTo>
                <a:lnTo>
                  <a:pt x="948" y="240"/>
                </a:lnTo>
                <a:lnTo>
                  <a:pt x="948" y="240"/>
                </a:lnTo>
                <a:lnTo>
                  <a:pt x="948" y="240"/>
                </a:lnTo>
                <a:lnTo>
                  <a:pt x="948" y="240"/>
                </a:lnTo>
                <a:lnTo>
                  <a:pt x="953" y="240"/>
                </a:lnTo>
                <a:lnTo>
                  <a:pt x="953" y="240"/>
                </a:lnTo>
                <a:lnTo>
                  <a:pt x="948" y="240"/>
                </a:lnTo>
                <a:lnTo>
                  <a:pt x="948" y="240"/>
                </a:lnTo>
                <a:lnTo>
                  <a:pt x="953" y="244"/>
                </a:lnTo>
                <a:lnTo>
                  <a:pt x="948" y="244"/>
                </a:lnTo>
                <a:lnTo>
                  <a:pt x="948" y="244"/>
                </a:lnTo>
                <a:lnTo>
                  <a:pt x="948" y="244"/>
                </a:lnTo>
                <a:lnTo>
                  <a:pt x="953" y="244"/>
                </a:lnTo>
                <a:lnTo>
                  <a:pt x="948" y="244"/>
                </a:lnTo>
                <a:lnTo>
                  <a:pt x="948" y="249"/>
                </a:lnTo>
                <a:lnTo>
                  <a:pt x="948" y="249"/>
                </a:lnTo>
                <a:lnTo>
                  <a:pt x="948" y="249"/>
                </a:lnTo>
                <a:lnTo>
                  <a:pt x="944" y="249"/>
                </a:lnTo>
                <a:lnTo>
                  <a:pt x="944" y="249"/>
                </a:lnTo>
                <a:lnTo>
                  <a:pt x="939" y="249"/>
                </a:lnTo>
                <a:lnTo>
                  <a:pt x="939" y="249"/>
                </a:lnTo>
                <a:lnTo>
                  <a:pt x="939" y="249"/>
                </a:lnTo>
                <a:lnTo>
                  <a:pt x="939" y="249"/>
                </a:lnTo>
                <a:lnTo>
                  <a:pt x="935" y="244"/>
                </a:lnTo>
                <a:lnTo>
                  <a:pt x="935" y="244"/>
                </a:lnTo>
                <a:lnTo>
                  <a:pt x="935" y="244"/>
                </a:lnTo>
                <a:lnTo>
                  <a:pt x="935" y="240"/>
                </a:lnTo>
                <a:lnTo>
                  <a:pt x="935" y="240"/>
                </a:lnTo>
                <a:lnTo>
                  <a:pt x="935" y="240"/>
                </a:lnTo>
                <a:lnTo>
                  <a:pt x="935" y="240"/>
                </a:lnTo>
                <a:lnTo>
                  <a:pt x="935" y="240"/>
                </a:lnTo>
                <a:lnTo>
                  <a:pt x="939" y="235"/>
                </a:lnTo>
                <a:lnTo>
                  <a:pt x="939" y="235"/>
                </a:lnTo>
                <a:lnTo>
                  <a:pt x="939" y="235"/>
                </a:lnTo>
                <a:lnTo>
                  <a:pt x="939" y="231"/>
                </a:lnTo>
                <a:lnTo>
                  <a:pt x="939" y="231"/>
                </a:lnTo>
                <a:lnTo>
                  <a:pt x="939" y="231"/>
                </a:lnTo>
                <a:lnTo>
                  <a:pt x="935" y="231"/>
                </a:lnTo>
                <a:lnTo>
                  <a:pt x="935" y="231"/>
                </a:lnTo>
                <a:lnTo>
                  <a:pt x="939" y="231"/>
                </a:lnTo>
                <a:lnTo>
                  <a:pt x="939" y="231"/>
                </a:lnTo>
                <a:lnTo>
                  <a:pt x="935" y="231"/>
                </a:lnTo>
                <a:lnTo>
                  <a:pt x="935" y="226"/>
                </a:lnTo>
                <a:lnTo>
                  <a:pt x="935" y="226"/>
                </a:lnTo>
                <a:lnTo>
                  <a:pt x="935" y="222"/>
                </a:lnTo>
                <a:lnTo>
                  <a:pt x="935" y="222"/>
                </a:lnTo>
                <a:lnTo>
                  <a:pt x="935" y="222"/>
                </a:lnTo>
                <a:lnTo>
                  <a:pt x="935" y="222"/>
                </a:lnTo>
                <a:lnTo>
                  <a:pt x="935" y="222"/>
                </a:lnTo>
                <a:lnTo>
                  <a:pt x="935" y="222"/>
                </a:lnTo>
                <a:lnTo>
                  <a:pt x="935" y="222"/>
                </a:lnTo>
                <a:lnTo>
                  <a:pt x="939" y="217"/>
                </a:lnTo>
                <a:lnTo>
                  <a:pt x="939" y="217"/>
                </a:lnTo>
                <a:lnTo>
                  <a:pt x="939" y="217"/>
                </a:lnTo>
                <a:lnTo>
                  <a:pt x="944" y="217"/>
                </a:lnTo>
                <a:lnTo>
                  <a:pt x="944" y="217"/>
                </a:lnTo>
                <a:lnTo>
                  <a:pt x="944" y="217"/>
                </a:lnTo>
                <a:lnTo>
                  <a:pt x="944" y="217"/>
                </a:lnTo>
                <a:lnTo>
                  <a:pt x="944" y="213"/>
                </a:lnTo>
                <a:lnTo>
                  <a:pt x="948" y="213"/>
                </a:lnTo>
                <a:lnTo>
                  <a:pt x="948" y="213"/>
                </a:lnTo>
                <a:lnTo>
                  <a:pt x="948" y="217"/>
                </a:lnTo>
                <a:lnTo>
                  <a:pt x="944" y="217"/>
                </a:lnTo>
                <a:lnTo>
                  <a:pt x="944" y="217"/>
                </a:lnTo>
                <a:lnTo>
                  <a:pt x="939" y="222"/>
                </a:lnTo>
                <a:lnTo>
                  <a:pt x="939" y="222"/>
                </a:lnTo>
                <a:lnTo>
                  <a:pt x="944" y="222"/>
                </a:lnTo>
                <a:lnTo>
                  <a:pt x="944" y="217"/>
                </a:lnTo>
                <a:lnTo>
                  <a:pt x="944" y="217"/>
                </a:lnTo>
                <a:lnTo>
                  <a:pt x="944" y="217"/>
                </a:lnTo>
                <a:lnTo>
                  <a:pt x="948" y="217"/>
                </a:lnTo>
                <a:lnTo>
                  <a:pt x="948" y="217"/>
                </a:lnTo>
                <a:lnTo>
                  <a:pt x="948" y="217"/>
                </a:lnTo>
                <a:lnTo>
                  <a:pt x="948" y="217"/>
                </a:lnTo>
                <a:lnTo>
                  <a:pt x="948" y="213"/>
                </a:lnTo>
                <a:lnTo>
                  <a:pt x="948" y="213"/>
                </a:lnTo>
                <a:lnTo>
                  <a:pt x="948" y="213"/>
                </a:lnTo>
                <a:lnTo>
                  <a:pt x="944" y="213"/>
                </a:lnTo>
                <a:lnTo>
                  <a:pt x="939" y="217"/>
                </a:lnTo>
                <a:lnTo>
                  <a:pt x="939" y="217"/>
                </a:lnTo>
                <a:lnTo>
                  <a:pt x="935" y="217"/>
                </a:lnTo>
                <a:lnTo>
                  <a:pt x="930" y="217"/>
                </a:lnTo>
                <a:lnTo>
                  <a:pt x="930" y="217"/>
                </a:lnTo>
                <a:lnTo>
                  <a:pt x="926" y="217"/>
                </a:lnTo>
                <a:lnTo>
                  <a:pt x="926" y="213"/>
                </a:lnTo>
                <a:lnTo>
                  <a:pt x="926" y="213"/>
                </a:lnTo>
                <a:lnTo>
                  <a:pt x="926" y="213"/>
                </a:lnTo>
                <a:lnTo>
                  <a:pt x="926" y="213"/>
                </a:lnTo>
                <a:lnTo>
                  <a:pt x="930" y="208"/>
                </a:lnTo>
                <a:lnTo>
                  <a:pt x="930" y="208"/>
                </a:lnTo>
                <a:lnTo>
                  <a:pt x="930" y="208"/>
                </a:lnTo>
                <a:lnTo>
                  <a:pt x="930" y="208"/>
                </a:lnTo>
                <a:lnTo>
                  <a:pt x="930" y="208"/>
                </a:lnTo>
                <a:lnTo>
                  <a:pt x="926" y="208"/>
                </a:lnTo>
                <a:lnTo>
                  <a:pt x="926" y="208"/>
                </a:lnTo>
                <a:lnTo>
                  <a:pt x="926" y="213"/>
                </a:lnTo>
                <a:lnTo>
                  <a:pt x="921" y="213"/>
                </a:lnTo>
                <a:lnTo>
                  <a:pt x="921" y="208"/>
                </a:lnTo>
                <a:lnTo>
                  <a:pt x="917" y="208"/>
                </a:lnTo>
                <a:lnTo>
                  <a:pt x="912" y="208"/>
                </a:lnTo>
                <a:lnTo>
                  <a:pt x="903" y="208"/>
                </a:lnTo>
                <a:lnTo>
                  <a:pt x="903" y="208"/>
                </a:lnTo>
                <a:lnTo>
                  <a:pt x="899" y="208"/>
                </a:lnTo>
                <a:lnTo>
                  <a:pt x="899" y="208"/>
                </a:lnTo>
                <a:lnTo>
                  <a:pt x="899" y="204"/>
                </a:lnTo>
                <a:lnTo>
                  <a:pt x="899" y="204"/>
                </a:lnTo>
                <a:lnTo>
                  <a:pt x="899" y="204"/>
                </a:lnTo>
                <a:lnTo>
                  <a:pt x="899" y="204"/>
                </a:lnTo>
                <a:lnTo>
                  <a:pt x="899" y="204"/>
                </a:lnTo>
                <a:lnTo>
                  <a:pt x="899" y="204"/>
                </a:lnTo>
                <a:lnTo>
                  <a:pt x="899" y="204"/>
                </a:lnTo>
                <a:lnTo>
                  <a:pt x="899" y="199"/>
                </a:lnTo>
                <a:lnTo>
                  <a:pt x="899" y="199"/>
                </a:lnTo>
                <a:lnTo>
                  <a:pt x="899" y="199"/>
                </a:lnTo>
                <a:lnTo>
                  <a:pt x="899" y="199"/>
                </a:lnTo>
                <a:lnTo>
                  <a:pt x="899" y="199"/>
                </a:lnTo>
                <a:lnTo>
                  <a:pt x="903" y="195"/>
                </a:lnTo>
                <a:lnTo>
                  <a:pt x="903" y="195"/>
                </a:lnTo>
                <a:lnTo>
                  <a:pt x="908" y="195"/>
                </a:lnTo>
                <a:lnTo>
                  <a:pt x="908" y="195"/>
                </a:lnTo>
                <a:lnTo>
                  <a:pt x="903" y="195"/>
                </a:lnTo>
                <a:lnTo>
                  <a:pt x="903" y="195"/>
                </a:lnTo>
                <a:lnTo>
                  <a:pt x="899" y="195"/>
                </a:lnTo>
                <a:lnTo>
                  <a:pt x="899" y="199"/>
                </a:lnTo>
                <a:lnTo>
                  <a:pt x="894" y="199"/>
                </a:lnTo>
                <a:lnTo>
                  <a:pt x="894" y="199"/>
                </a:lnTo>
                <a:lnTo>
                  <a:pt x="894" y="195"/>
                </a:lnTo>
                <a:lnTo>
                  <a:pt x="894" y="195"/>
                </a:lnTo>
                <a:lnTo>
                  <a:pt x="890" y="195"/>
                </a:lnTo>
                <a:lnTo>
                  <a:pt x="890" y="195"/>
                </a:lnTo>
                <a:lnTo>
                  <a:pt x="894" y="195"/>
                </a:lnTo>
                <a:lnTo>
                  <a:pt x="894" y="195"/>
                </a:lnTo>
                <a:lnTo>
                  <a:pt x="894" y="195"/>
                </a:lnTo>
                <a:lnTo>
                  <a:pt x="899" y="190"/>
                </a:lnTo>
                <a:lnTo>
                  <a:pt x="894" y="190"/>
                </a:lnTo>
                <a:lnTo>
                  <a:pt x="894" y="190"/>
                </a:lnTo>
                <a:lnTo>
                  <a:pt x="894" y="190"/>
                </a:lnTo>
                <a:lnTo>
                  <a:pt x="894" y="190"/>
                </a:lnTo>
                <a:lnTo>
                  <a:pt x="894" y="190"/>
                </a:lnTo>
                <a:lnTo>
                  <a:pt x="894" y="190"/>
                </a:lnTo>
                <a:lnTo>
                  <a:pt x="890" y="190"/>
                </a:lnTo>
                <a:lnTo>
                  <a:pt x="890" y="190"/>
                </a:lnTo>
                <a:lnTo>
                  <a:pt x="890" y="190"/>
                </a:lnTo>
                <a:lnTo>
                  <a:pt x="890" y="190"/>
                </a:lnTo>
                <a:lnTo>
                  <a:pt x="894" y="190"/>
                </a:lnTo>
                <a:lnTo>
                  <a:pt x="894" y="186"/>
                </a:lnTo>
                <a:lnTo>
                  <a:pt x="894" y="186"/>
                </a:lnTo>
                <a:lnTo>
                  <a:pt x="894" y="186"/>
                </a:lnTo>
                <a:lnTo>
                  <a:pt x="894" y="186"/>
                </a:lnTo>
                <a:lnTo>
                  <a:pt x="899" y="186"/>
                </a:lnTo>
                <a:lnTo>
                  <a:pt x="903" y="181"/>
                </a:lnTo>
                <a:lnTo>
                  <a:pt x="903" y="181"/>
                </a:lnTo>
                <a:lnTo>
                  <a:pt x="899" y="181"/>
                </a:lnTo>
                <a:lnTo>
                  <a:pt x="899" y="181"/>
                </a:lnTo>
                <a:lnTo>
                  <a:pt x="894" y="186"/>
                </a:lnTo>
                <a:lnTo>
                  <a:pt x="890" y="186"/>
                </a:lnTo>
                <a:lnTo>
                  <a:pt x="890" y="186"/>
                </a:lnTo>
                <a:lnTo>
                  <a:pt x="890" y="186"/>
                </a:lnTo>
                <a:lnTo>
                  <a:pt x="890" y="186"/>
                </a:lnTo>
                <a:lnTo>
                  <a:pt x="890" y="186"/>
                </a:lnTo>
                <a:lnTo>
                  <a:pt x="890" y="186"/>
                </a:lnTo>
                <a:lnTo>
                  <a:pt x="885" y="186"/>
                </a:lnTo>
                <a:lnTo>
                  <a:pt x="885" y="186"/>
                </a:lnTo>
                <a:lnTo>
                  <a:pt x="885" y="186"/>
                </a:lnTo>
                <a:lnTo>
                  <a:pt x="885" y="186"/>
                </a:lnTo>
                <a:lnTo>
                  <a:pt x="885" y="186"/>
                </a:lnTo>
                <a:lnTo>
                  <a:pt x="885" y="181"/>
                </a:lnTo>
                <a:lnTo>
                  <a:pt x="885" y="186"/>
                </a:lnTo>
                <a:lnTo>
                  <a:pt x="885" y="186"/>
                </a:lnTo>
                <a:lnTo>
                  <a:pt x="885" y="186"/>
                </a:lnTo>
                <a:lnTo>
                  <a:pt x="881" y="186"/>
                </a:lnTo>
                <a:lnTo>
                  <a:pt x="881" y="186"/>
                </a:lnTo>
                <a:lnTo>
                  <a:pt x="881" y="181"/>
                </a:lnTo>
                <a:lnTo>
                  <a:pt x="881" y="181"/>
                </a:lnTo>
                <a:lnTo>
                  <a:pt x="881" y="181"/>
                </a:lnTo>
                <a:lnTo>
                  <a:pt x="890" y="181"/>
                </a:lnTo>
                <a:lnTo>
                  <a:pt x="890" y="181"/>
                </a:lnTo>
                <a:lnTo>
                  <a:pt x="890" y="181"/>
                </a:lnTo>
                <a:lnTo>
                  <a:pt x="885" y="181"/>
                </a:lnTo>
                <a:lnTo>
                  <a:pt x="885" y="181"/>
                </a:lnTo>
                <a:lnTo>
                  <a:pt x="881" y="181"/>
                </a:lnTo>
                <a:lnTo>
                  <a:pt x="881" y="181"/>
                </a:lnTo>
                <a:lnTo>
                  <a:pt x="881" y="181"/>
                </a:lnTo>
                <a:lnTo>
                  <a:pt x="881" y="181"/>
                </a:lnTo>
                <a:lnTo>
                  <a:pt x="881" y="181"/>
                </a:lnTo>
                <a:lnTo>
                  <a:pt x="876" y="181"/>
                </a:lnTo>
                <a:lnTo>
                  <a:pt x="876" y="181"/>
                </a:lnTo>
                <a:lnTo>
                  <a:pt x="881" y="181"/>
                </a:lnTo>
                <a:lnTo>
                  <a:pt x="881" y="181"/>
                </a:lnTo>
                <a:lnTo>
                  <a:pt x="881" y="181"/>
                </a:lnTo>
                <a:lnTo>
                  <a:pt x="876" y="181"/>
                </a:lnTo>
                <a:lnTo>
                  <a:pt x="876" y="186"/>
                </a:lnTo>
                <a:lnTo>
                  <a:pt x="872" y="186"/>
                </a:lnTo>
                <a:lnTo>
                  <a:pt x="872" y="186"/>
                </a:lnTo>
                <a:lnTo>
                  <a:pt x="872" y="186"/>
                </a:lnTo>
                <a:lnTo>
                  <a:pt x="872" y="186"/>
                </a:lnTo>
                <a:lnTo>
                  <a:pt x="872" y="186"/>
                </a:lnTo>
                <a:lnTo>
                  <a:pt x="872" y="186"/>
                </a:lnTo>
                <a:lnTo>
                  <a:pt x="872" y="186"/>
                </a:lnTo>
                <a:lnTo>
                  <a:pt x="872" y="186"/>
                </a:lnTo>
                <a:lnTo>
                  <a:pt x="867" y="190"/>
                </a:lnTo>
                <a:lnTo>
                  <a:pt x="867" y="190"/>
                </a:lnTo>
                <a:lnTo>
                  <a:pt x="867" y="190"/>
                </a:lnTo>
                <a:lnTo>
                  <a:pt x="867" y="190"/>
                </a:lnTo>
                <a:lnTo>
                  <a:pt x="867" y="190"/>
                </a:lnTo>
                <a:lnTo>
                  <a:pt x="863" y="190"/>
                </a:lnTo>
                <a:lnTo>
                  <a:pt x="863" y="190"/>
                </a:lnTo>
                <a:lnTo>
                  <a:pt x="863" y="190"/>
                </a:lnTo>
                <a:lnTo>
                  <a:pt x="863" y="190"/>
                </a:lnTo>
                <a:lnTo>
                  <a:pt x="867" y="190"/>
                </a:lnTo>
                <a:lnTo>
                  <a:pt x="867" y="190"/>
                </a:lnTo>
                <a:lnTo>
                  <a:pt x="867" y="190"/>
                </a:lnTo>
                <a:lnTo>
                  <a:pt x="872" y="190"/>
                </a:lnTo>
                <a:lnTo>
                  <a:pt x="872" y="190"/>
                </a:lnTo>
                <a:lnTo>
                  <a:pt x="872" y="190"/>
                </a:lnTo>
                <a:lnTo>
                  <a:pt x="867" y="190"/>
                </a:lnTo>
                <a:lnTo>
                  <a:pt x="867" y="190"/>
                </a:lnTo>
                <a:lnTo>
                  <a:pt x="867" y="190"/>
                </a:lnTo>
                <a:lnTo>
                  <a:pt x="867" y="190"/>
                </a:lnTo>
                <a:lnTo>
                  <a:pt x="863" y="195"/>
                </a:lnTo>
                <a:lnTo>
                  <a:pt x="863" y="195"/>
                </a:lnTo>
                <a:lnTo>
                  <a:pt x="863" y="195"/>
                </a:lnTo>
                <a:lnTo>
                  <a:pt x="863" y="195"/>
                </a:lnTo>
                <a:lnTo>
                  <a:pt x="858" y="195"/>
                </a:lnTo>
                <a:lnTo>
                  <a:pt x="858" y="195"/>
                </a:lnTo>
                <a:lnTo>
                  <a:pt x="858" y="195"/>
                </a:lnTo>
                <a:lnTo>
                  <a:pt x="858" y="195"/>
                </a:lnTo>
                <a:lnTo>
                  <a:pt x="858" y="199"/>
                </a:lnTo>
                <a:lnTo>
                  <a:pt x="853" y="199"/>
                </a:lnTo>
                <a:lnTo>
                  <a:pt x="849" y="199"/>
                </a:lnTo>
                <a:lnTo>
                  <a:pt x="849" y="199"/>
                </a:lnTo>
                <a:lnTo>
                  <a:pt x="849" y="199"/>
                </a:lnTo>
                <a:lnTo>
                  <a:pt x="849" y="199"/>
                </a:lnTo>
                <a:lnTo>
                  <a:pt x="849" y="199"/>
                </a:lnTo>
                <a:lnTo>
                  <a:pt x="849" y="199"/>
                </a:lnTo>
                <a:lnTo>
                  <a:pt x="844" y="199"/>
                </a:lnTo>
                <a:lnTo>
                  <a:pt x="844" y="199"/>
                </a:lnTo>
                <a:lnTo>
                  <a:pt x="844" y="199"/>
                </a:lnTo>
                <a:lnTo>
                  <a:pt x="844" y="199"/>
                </a:lnTo>
                <a:lnTo>
                  <a:pt x="844" y="199"/>
                </a:lnTo>
                <a:lnTo>
                  <a:pt x="844" y="199"/>
                </a:lnTo>
                <a:lnTo>
                  <a:pt x="844" y="195"/>
                </a:lnTo>
                <a:lnTo>
                  <a:pt x="844" y="195"/>
                </a:lnTo>
                <a:lnTo>
                  <a:pt x="840" y="199"/>
                </a:lnTo>
                <a:lnTo>
                  <a:pt x="840" y="199"/>
                </a:lnTo>
                <a:lnTo>
                  <a:pt x="835" y="199"/>
                </a:lnTo>
                <a:lnTo>
                  <a:pt x="835" y="199"/>
                </a:lnTo>
                <a:lnTo>
                  <a:pt x="835" y="199"/>
                </a:lnTo>
                <a:lnTo>
                  <a:pt x="835" y="199"/>
                </a:lnTo>
                <a:lnTo>
                  <a:pt x="835" y="199"/>
                </a:lnTo>
                <a:lnTo>
                  <a:pt x="835" y="199"/>
                </a:lnTo>
                <a:lnTo>
                  <a:pt x="835" y="199"/>
                </a:lnTo>
                <a:lnTo>
                  <a:pt x="831" y="199"/>
                </a:lnTo>
                <a:lnTo>
                  <a:pt x="831" y="199"/>
                </a:lnTo>
                <a:lnTo>
                  <a:pt x="831" y="199"/>
                </a:lnTo>
                <a:lnTo>
                  <a:pt x="831" y="199"/>
                </a:lnTo>
                <a:lnTo>
                  <a:pt x="831" y="199"/>
                </a:lnTo>
                <a:lnTo>
                  <a:pt x="831" y="199"/>
                </a:lnTo>
                <a:lnTo>
                  <a:pt x="826" y="199"/>
                </a:lnTo>
                <a:lnTo>
                  <a:pt x="826" y="204"/>
                </a:lnTo>
                <a:lnTo>
                  <a:pt x="822" y="204"/>
                </a:lnTo>
                <a:lnTo>
                  <a:pt x="822" y="204"/>
                </a:lnTo>
                <a:lnTo>
                  <a:pt x="822" y="204"/>
                </a:lnTo>
                <a:lnTo>
                  <a:pt x="822" y="204"/>
                </a:lnTo>
                <a:lnTo>
                  <a:pt x="817" y="204"/>
                </a:lnTo>
                <a:lnTo>
                  <a:pt x="817" y="204"/>
                </a:lnTo>
                <a:lnTo>
                  <a:pt x="817" y="204"/>
                </a:lnTo>
                <a:lnTo>
                  <a:pt x="817" y="204"/>
                </a:lnTo>
                <a:lnTo>
                  <a:pt x="817" y="204"/>
                </a:lnTo>
                <a:lnTo>
                  <a:pt x="817" y="204"/>
                </a:lnTo>
                <a:lnTo>
                  <a:pt x="813" y="204"/>
                </a:lnTo>
                <a:lnTo>
                  <a:pt x="808" y="208"/>
                </a:lnTo>
                <a:lnTo>
                  <a:pt x="808" y="208"/>
                </a:lnTo>
                <a:lnTo>
                  <a:pt x="808" y="208"/>
                </a:lnTo>
                <a:lnTo>
                  <a:pt x="804" y="208"/>
                </a:lnTo>
                <a:lnTo>
                  <a:pt x="804" y="208"/>
                </a:lnTo>
                <a:lnTo>
                  <a:pt x="804" y="208"/>
                </a:lnTo>
                <a:lnTo>
                  <a:pt x="804" y="208"/>
                </a:lnTo>
                <a:lnTo>
                  <a:pt x="804" y="208"/>
                </a:lnTo>
                <a:lnTo>
                  <a:pt x="804" y="208"/>
                </a:lnTo>
                <a:lnTo>
                  <a:pt x="804" y="208"/>
                </a:lnTo>
                <a:lnTo>
                  <a:pt x="804" y="208"/>
                </a:lnTo>
                <a:lnTo>
                  <a:pt x="799" y="208"/>
                </a:lnTo>
                <a:lnTo>
                  <a:pt x="799" y="208"/>
                </a:lnTo>
                <a:lnTo>
                  <a:pt x="799" y="208"/>
                </a:lnTo>
                <a:lnTo>
                  <a:pt x="795" y="208"/>
                </a:lnTo>
                <a:lnTo>
                  <a:pt x="795" y="204"/>
                </a:lnTo>
                <a:lnTo>
                  <a:pt x="795" y="204"/>
                </a:lnTo>
                <a:lnTo>
                  <a:pt x="795" y="204"/>
                </a:lnTo>
                <a:lnTo>
                  <a:pt x="799" y="204"/>
                </a:lnTo>
                <a:lnTo>
                  <a:pt x="799" y="204"/>
                </a:lnTo>
                <a:lnTo>
                  <a:pt x="799" y="204"/>
                </a:lnTo>
                <a:lnTo>
                  <a:pt x="804" y="204"/>
                </a:lnTo>
                <a:lnTo>
                  <a:pt x="804" y="204"/>
                </a:lnTo>
                <a:lnTo>
                  <a:pt x="808" y="204"/>
                </a:lnTo>
                <a:lnTo>
                  <a:pt x="813" y="199"/>
                </a:lnTo>
                <a:lnTo>
                  <a:pt x="813" y="199"/>
                </a:lnTo>
                <a:lnTo>
                  <a:pt x="817" y="199"/>
                </a:lnTo>
                <a:lnTo>
                  <a:pt x="817" y="199"/>
                </a:lnTo>
                <a:lnTo>
                  <a:pt x="817" y="199"/>
                </a:lnTo>
                <a:lnTo>
                  <a:pt x="813" y="199"/>
                </a:lnTo>
                <a:lnTo>
                  <a:pt x="813" y="199"/>
                </a:lnTo>
                <a:lnTo>
                  <a:pt x="808" y="199"/>
                </a:lnTo>
                <a:lnTo>
                  <a:pt x="808" y="199"/>
                </a:lnTo>
                <a:lnTo>
                  <a:pt x="808" y="199"/>
                </a:lnTo>
                <a:lnTo>
                  <a:pt x="808" y="195"/>
                </a:lnTo>
                <a:lnTo>
                  <a:pt x="813" y="195"/>
                </a:lnTo>
                <a:lnTo>
                  <a:pt x="817" y="195"/>
                </a:lnTo>
                <a:lnTo>
                  <a:pt x="822" y="190"/>
                </a:lnTo>
                <a:lnTo>
                  <a:pt x="826" y="190"/>
                </a:lnTo>
                <a:lnTo>
                  <a:pt x="826" y="190"/>
                </a:lnTo>
                <a:lnTo>
                  <a:pt x="835" y="186"/>
                </a:lnTo>
                <a:lnTo>
                  <a:pt x="835" y="186"/>
                </a:lnTo>
                <a:lnTo>
                  <a:pt x="840" y="181"/>
                </a:lnTo>
                <a:lnTo>
                  <a:pt x="840" y="181"/>
                </a:lnTo>
                <a:lnTo>
                  <a:pt x="840" y="181"/>
                </a:lnTo>
                <a:lnTo>
                  <a:pt x="849" y="181"/>
                </a:lnTo>
                <a:lnTo>
                  <a:pt x="849" y="181"/>
                </a:lnTo>
                <a:lnTo>
                  <a:pt x="858" y="176"/>
                </a:lnTo>
                <a:lnTo>
                  <a:pt x="858" y="176"/>
                </a:lnTo>
                <a:lnTo>
                  <a:pt x="858" y="176"/>
                </a:lnTo>
                <a:lnTo>
                  <a:pt x="858" y="181"/>
                </a:lnTo>
                <a:lnTo>
                  <a:pt x="858" y="181"/>
                </a:lnTo>
                <a:lnTo>
                  <a:pt x="858" y="181"/>
                </a:lnTo>
                <a:lnTo>
                  <a:pt x="863" y="181"/>
                </a:lnTo>
                <a:lnTo>
                  <a:pt x="863" y="181"/>
                </a:lnTo>
                <a:lnTo>
                  <a:pt x="867" y="181"/>
                </a:lnTo>
                <a:lnTo>
                  <a:pt x="867" y="181"/>
                </a:lnTo>
                <a:lnTo>
                  <a:pt x="867" y="181"/>
                </a:lnTo>
                <a:lnTo>
                  <a:pt x="867" y="181"/>
                </a:lnTo>
                <a:lnTo>
                  <a:pt x="867" y="181"/>
                </a:lnTo>
                <a:lnTo>
                  <a:pt x="867" y="181"/>
                </a:lnTo>
                <a:lnTo>
                  <a:pt x="863" y="176"/>
                </a:lnTo>
                <a:lnTo>
                  <a:pt x="867" y="176"/>
                </a:lnTo>
                <a:lnTo>
                  <a:pt x="867" y="176"/>
                </a:lnTo>
                <a:lnTo>
                  <a:pt x="867" y="176"/>
                </a:lnTo>
                <a:lnTo>
                  <a:pt x="867" y="176"/>
                </a:lnTo>
                <a:lnTo>
                  <a:pt x="867" y="176"/>
                </a:lnTo>
                <a:lnTo>
                  <a:pt x="872" y="172"/>
                </a:lnTo>
                <a:lnTo>
                  <a:pt x="872" y="172"/>
                </a:lnTo>
                <a:lnTo>
                  <a:pt x="876" y="172"/>
                </a:lnTo>
                <a:lnTo>
                  <a:pt x="881" y="172"/>
                </a:lnTo>
                <a:lnTo>
                  <a:pt x="881" y="172"/>
                </a:lnTo>
                <a:lnTo>
                  <a:pt x="876" y="172"/>
                </a:lnTo>
                <a:lnTo>
                  <a:pt x="876" y="172"/>
                </a:lnTo>
                <a:lnTo>
                  <a:pt x="872" y="172"/>
                </a:lnTo>
                <a:lnTo>
                  <a:pt x="872" y="172"/>
                </a:lnTo>
                <a:lnTo>
                  <a:pt x="872" y="172"/>
                </a:lnTo>
                <a:lnTo>
                  <a:pt x="867" y="172"/>
                </a:lnTo>
                <a:lnTo>
                  <a:pt x="867" y="172"/>
                </a:lnTo>
                <a:lnTo>
                  <a:pt x="863" y="172"/>
                </a:lnTo>
                <a:lnTo>
                  <a:pt x="863" y="172"/>
                </a:lnTo>
                <a:lnTo>
                  <a:pt x="863" y="172"/>
                </a:lnTo>
                <a:lnTo>
                  <a:pt x="863" y="172"/>
                </a:lnTo>
                <a:lnTo>
                  <a:pt x="858" y="172"/>
                </a:lnTo>
                <a:lnTo>
                  <a:pt x="853" y="176"/>
                </a:lnTo>
                <a:lnTo>
                  <a:pt x="853" y="176"/>
                </a:lnTo>
                <a:lnTo>
                  <a:pt x="849" y="176"/>
                </a:lnTo>
                <a:lnTo>
                  <a:pt x="844" y="176"/>
                </a:lnTo>
                <a:lnTo>
                  <a:pt x="844" y="176"/>
                </a:lnTo>
                <a:lnTo>
                  <a:pt x="840" y="176"/>
                </a:lnTo>
                <a:lnTo>
                  <a:pt x="840" y="176"/>
                </a:lnTo>
                <a:lnTo>
                  <a:pt x="840" y="176"/>
                </a:lnTo>
                <a:lnTo>
                  <a:pt x="835" y="181"/>
                </a:lnTo>
                <a:lnTo>
                  <a:pt x="835" y="181"/>
                </a:lnTo>
                <a:lnTo>
                  <a:pt x="835" y="181"/>
                </a:lnTo>
                <a:lnTo>
                  <a:pt x="831" y="181"/>
                </a:lnTo>
                <a:lnTo>
                  <a:pt x="826" y="181"/>
                </a:lnTo>
                <a:lnTo>
                  <a:pt x="822" y="186"/>
                </a:lnTo>
                <a:lnTo>
                  <a:pt x="822" y="186"/>
                </a:lnTo>
                <a:lnTo>
                  <a:pt x="822" y="186"/>
                </a:lnTo>
                <a:lnTo>
                  <a:pt x="822" y="186"/>
                </a:lnTo>
                <a:lnTo>
                  <a:pt x="817" y="186"/>
                </a:lnTo>
                <a:lnTo>
                  <a:pt x="817" y="186"/>
                </a:lnTo>
                <a:lnTo>
                  <a:pt x="813" y="186"/>
                </a:lnTo>
                <a:lnTo>
                  <a:pt x="813" y="186"/>
                </a:lnTo>
                <a:lnTo>
                  <a:pt x="813" y="186"/>
                </a:lnTo>
                <a:lnTo>
                  <a:pt x="813" y="186"/>
                </a:lnTo>
                <a:lnTo>
                  <a:pt x="813" y="186"/>
                </a:lnTo>
                <a:lnTo>
                  <a:pt x="813" y="186"/>
                </a:lnTo>
                <a:lnTo>
                  <a:pt x="813" y="186"/>
                </a:lnTo>
                <a:lnTo>
                  <a:pt x="813" y="190"/>
                </a:lnTo>
                <a:lnTo>
                  <a:pt x="813" y="190"/>
                </a:lnTo>
                <a:lnTo>
                  <a:pt x="808" y="190"/>
                </a:lnTo>
                <a:lnTo>
                  <a:pt x="808" y="190"/>
                </a:lnTo>
                <a:lnTo>
                  <a:pt x="808" y="190"/>
                </a:lnTo>
                <a:lnTo>
                  <a:pt x="804" y="195"/>
                </a:lnTo>
                <a:lnTo>
                  <a:pt x="804" y="195"/>
                </a:lnTo>
                <a:lnTo>
                  <a:pt x="799" y="195"/>
                </a:lnTo>
                <a:lnTo>
                  <a:pt x="799" y="195"/>
                </a:lnTo>
                <a:lnTo>
                  <a:pt x="799" y="195"/>
                </a:lnTo>
                <a:lnTo>
                  <a:pt x="799" y="195"/>
                </a:lnTo>
                <a:lnTo>
                  <a:pt x="799" y="195"/>
                </a:lnTo>
                <a:lnTo>
                  <a:pt x="795" y="195"/>
                </a:lnTo>
                <a:lnTo>
                  <a:pt x="795" y="195"/>
                </a:lnTo>
                <a:lnTo>
                  <a:pt x="795" y="195"/>
                </a:lnTo>
                <a:lnTo>
                  <a:pt x="790" y="195"/>
                </a:lnTo>
                <a:lnTo>
                  <a:pt x="790" y="195"/>
                </a:lnTo>
                <a:lnTo>
                  <a:pt x="795" y="195"/>
                </a:lnTo>
                <a:lnTo>
                  <a:pt x="795" y="195"/>
                </a:lnTo>
                <a:lnTo>
                  <a:pt x="795" y="195"/>
                </a:lnTo>
                <a:lnTo>
                  <a:pt x="790" y="195"/>
                </a:lnTo>
                <a:lnTo>
                  <a:pt x="790" y="195"/>
                </a:lnTo>
                <a:lnTo>
                  <a:pt x="786" y="195"/>
                </a:lnTo>
                <a:lnTo>
                  <a:pt x="786" y="195"/>
                </a:lnTo>
                <a:lnTo>
                  <a:pt x="786" y="195"/>
                </a:lnTo>
                <a:lnTo>
                  <a:pt x="786" y="199"/>
                </a:lnTo>
                <a:lnTo>
                  <a:pt x="781" y="199"/>
                </a:lnTo>
                <a:lnTo>
                  <a:pt x="781" y="199"/>
                </a:lnTo>
                <a:lnTo>
                  <a:pt x="777" y="199"/>
                </a:lnTo>
                <a:lnTo>
                  <a:pt x="777" y="199"/>
                </a:lnTo>
                <a:lnTo>
                  <a:pt x="772" y="204"/>
                </a:lnTo>
                <a:lnTo>
                  <a:pt x="768" y="204"/>
                </a:lnTo>
                <a:lnTo>
                  <a:pt x="768" y="204"/>
                </a:lnTo>
                <a:lnTo>
                  <a:pt x="772" y="204"/>
                </a:lnTo>
                <a:lnTo>
                  <a:pt x="772" y="204"/>
                </a:lnTo>
                <a:lnTo>
                  <a:pt x="772" y="208"/>
                </a:lnTo>
                <a:lnTo>
                  <a:pt x="772" y="208"/>
                </a:lnTo>
                <a:lnTo>
                  <a:pt x="772" y="208"/>
                </a:lnTo>
                <a:lnTo>
                  <a:pt x="772" y="208"/>
                </a:lnTo>
                <a:lnTo>
                  <a:pt x="772" y="208"/>
                </a:lnTo>
                <a:lnTo>
                  <a:pt x="768" y="213"/>
                </a:lnTo>
                <a:lnTo>
                  <a:pt x="768" y="213"/>
                </a:lnTo>
                <a:lnTo>
                  <a:pt x="763" y="213"/>
                </a:lnTo>
                <a:lnTo>
                  <a:pt x="763" y="213"/>
                </a:lnTo>
                <a:lnTo>
                  <a:pt x="759" y="213"/>
                </a:lnTo>
                <a:lnTo>
                  <a:pt x="759" y="213"/>
                </a:lnTo>
                <a:lnTo>
                  <a:pt x="754" y="217"/>
                </a:lnTo>
                <a:lnTo>
                  <a:pt x="754" y="217"/>
                </a:lnTo>
                <a:lnTo>
                  <a:pt x="750" y="217"/>
                </a:lnTo>
                <a:lnTo>
                  <a:pt x="750" y="217"/>
                </a:lnTo>
                <a:lnTo>
                  <a:pt x="745" y="217"/>
                </a:lnTo>
                <a:lnTo>
                  <a:pt x="745" y="217"/>
                </a:lnTo>
                <a:lnTo>
                  <a:pt x="745" y="217"/>
                </a:lnTo>
                <a:lnTo>
                  <a:pt x="745" y="222"/>
                </a:lnTo>
                <a:lnTo>
                  <a:pt x="745" y="222"/>
                </a:lnTo>
                <a:lnTo>
                  <a:pt x="741" y="222"/>
                </a:lnTo>
                <a:lnTo>
                  <a:pt x="741" y="222"/>
                </a:lnTo>
                <a:lnTo>
                  <a:pt x="741" y="222"/>
                </a:lnTo>
                <a:lnTo>
                  <a:pt x="736" y="222"/>
                </a:lnTo>
                <a:lnTo>
                  <a:pt x="736" y="222"/>
                </a:lnTo>
                <a:lnTo>
                  <a:pt x="732" y="222"/>
                </a:lnTo>
                <a:lnTo>
                  <a:pt x="727" y="222"/>
                </a:lnTo>
                <a:lnTo>
                  <a:pt x="727" y="226"/>
                </a:lnTo>
                <a:lnTo>
                  <a:pt x="722" y="226"/>
                </a:lnTo>
                <a:lnTo>
                  <a:pt x="722" y="226"/>
                </a:lnTo>
                <a:lnTo>
                  <a:pt x="718" y="226"/>
                </a:lnTo>
                <a:lnTo>
                  <a:pt x="718" y="226"/>
                </a:lnTo>
                <a:lnTo>
                  <a:pt x="718" y="226"/>
                </a:lnTo>
                <a:lnTo>
                  <a:pt x="718" y="226"/>
                </a:lnTo>
                <a:lnTo>
                  <a:pt x="713" y="226"/>
                </a:lnTo>
                <a:lnTo>
                  <a:pt x="713" y="226"/>
                </a:lnTo>
                <a:lnTo>
                  <a:pt x="709" y="226"/>
                </a:lnTo>
                <a:lnTo>
                  <a:pt x="709" y="226"/>
                </a:lnTo>
                <a:lnTo>
                  <a:pt x="709" y="231"/>
                </a:lnTo>
                <a:lnTo>
                  <a:pt x="704" y="231"/>
                </a:lnTo>
                <a:lnTo>
                  <a:pt x="704" y="231"/>
                </a:lnTo>
                <a:lnTo>
                  <a:pt x="704" y="231"/>
                </a:lnTo>
                <a:lnTo>
                  <a:pt x="704" y="231"/>
                </a:lnTo>
                <a:lnTo>
                  <a:pt x="700" y="231"/>
                </a:lnTo>
                <a:lnTo>
                  <a:pt x="700" y="231"/>
                </a:lnTo>
                <a:lnTo>
                  <a:pt x="695" y="231"/>
                </a:lnTo>
                <a:lnTo>
                  <a:pt x="695" y="231"/>
                </a:lnTo>
                <a:lnTo>
                  <a:pt x="695" y="235"/>
                </a:lnTo>
                <a:lnTo>
                  <a:pt x="695" y="235"/>
                </a:lnTo>
                <a:lnTo>
                  <a:pt x="691" y="235"/>
                </a:lnTo>
                <a:lnTo>
                  <a:pt x="691" y="235"/>
                </a:lnTo>
                <a:lnTo>
                  <a:pt x="691" y="235"/>
                </a:lnTo>
                <a:lnTo>
                  <a:pt x="686" y="235"/>
                </a:lnTo>
                <a:lnTo>
                  <a:pt x="686" y="235"/>
                </a:lnTo>
                <a:lnTo>
                  <a:pt x="686" y="235"/>
                </a:lnTo>
                <a:lnTo>
                  <a:pt x="686" y="235"/>
                </a:lnTo>
                <a:lnTo>
                  <a:pt x="682" y="235"/>
                </a:lnTo>
                <a:lnTo>
                  <a:pt x="682" y="235"/>
                </a:lnTo>
                <a:lnTo>
                  <a:pt x="682" y="240"/>
                </a:lnTo>
                <a:lnTo>
                  <a:pt x="677" y="240"/>
                </a:lnTo>
                <a:lnTo>
                  <a:pt x="677" y="240"/>
                </a:lnTo>
                <a:lnTo>
                  <a:pt x="677" y="240"/>
                </a:lnTo>
                <a:lnTo>
                  <a:pt x="677" y="240"/>
                </a:lnTo>
                <a:lnTo>
                  <a:pt x="677" y="240"/>
                </a:lnTo>
                <a:lnTo>
                  <a:pt x="673" y="240"/>
                </a:lnTo>
                <a:lnTo>
                  <a:pt x="673" y="240"/>
                </a:lnTo>
                <a:lnTo>
                  <a:pt x="673" y="240"/>
                </a:lnTo>
                <a:lnTo>
                  <a:pt x="668" y="240"/>
                </a:lnTo>
                <a:lnTo>
                  <a:pt x="668" y="240"/>
                </a:lnTo>
                <a:lnTo>
                  <a:pt x="668" y="240"/>
                </a:lnTo>
                <a:lnTo>
                  <a:pt x="668" y="240"/>
                </a:lnTo>
                <a:lnTo>
                  <a:pt x="668" y="240"/>
                </a:lnTo>
                <a:lnTo>
                  <a:pt x="664" y="240"/>
                </a:lnTo>
                <a:lnTo>
                  <a:pt x="664" y="240"/>
                </a:lnTo>
                <a:lnTo>
                  <a:pt x="659" y="240"/>
                </a:lnTo>
                <a:lnTo>
                  <a:pt x="664" y="244"/>
                </a:lnTo>
                <a:lnTo>
                  <a:pt x="664" y="244"/>
                </a:lnTo>
                <a:lnTo>
                  <a:pt x="664" y="244"/>
                </a:lnTo>
                <a:lnTo>
                  <a:pt x="659" y="244"/>
                </a:lnTo>
                <a:lnTo>
                  <a:pt x="659" y="244"/>
                </a:lnTo>
                <a:lnTo>
                  <a:pt x="659" y="244"/>
                </a:lnTo>
                <a:lnTo>
                  <a:pt x="659" y="244"/>
                </a:lnTo>
                <a:lnTo>
                  <a:pt x="655" y="244"/>
                </a:lnTo>
                <a:lnTo>
                  <a:pt x="655" y="244"/>
                </a:lnTo>
                <a:lnTo>
                  <a:pt x="650" y="244"/>
                </a:lnTo>
                <a:lnTo>
                  <a:pt x="650" y="244"/>
                </a:lnTo>
                <a:lnTo>
                  <a:pt x="650" y="244"/>
                </a:lnTo>
                <a:lnTo>
                  <a:pt x="650" y="244"/>
                </a:lnTo>
                <a:lnTo>
                  <a:pt x="650" y="244"/>
                </a:lnTo>
                <a:lnTo>
                  <a:pt x="650" y="244"/>
                </a:lnTo>
                <a:lnTo>
                  <a:pt x="650" y="249"/>
                </a:lnTo>
                <a:lnTo>
                  <a:pt x="650" y="249"/>
                </a:lnTo>
                <a:lnTo>
                  <a:pt x="650" y="249"/>
                </a:lnTo>
                <a:lnTo>
                  <a:pt x="646" y="249"/>
                </a:lnTo>
                <a:lnTo>
                  <a:pt x="646" y="249"/>
                </a:lnTo>
                <a:lnTo>
                  <a:pt x="646" y="249"/>
                </a:lnTo>
                <a:lnTo>
                  <a:pt x="646" y="249"/>
                </a:lnTo>
                <a:lnTo>
                  <a:pt x="646" y="249"/>
                </a:lnTo>
                <a:lnTo>
                  <a:pt x="646" y="249"/>
                </a:lnTo>
                <a:lnTo>
                  <a:pt x="646" y="249"/>
                </a:lnTo>
                <a:lnTo>
                  <a:pt x="646" y="249"/>
                </a:lnTo>
                <a:lnTo>
                  <a:pt x="641" y="249"/>
                </a:lnTo>
                <a:lnTo>
                  <a:pt x="637" y="249"/>
                </a:lnTo>
                <a:lnTo>
                  <a:pt x="628" y="253"/>
                </a:lnTo>
                <a:lnTo>
                  <a:pt x="628" y="253"/>
                </a:lnTo>
                <a:lnTo>
                  <a:pt x="623" y="253"/>
                </a:lnTo>
                <a:lnTo>
                  <a:pt x="623" y="253"/>
                </a:lnTo>
                <a:lnTo>
                  <a:pt x="623" y="253"/>
                </a:lnTo>
                <a:lnTo>
                  <a:pt x="619" y="253"/>
                </a:lnTo>
                <a:lnTo>
                  <a:pt x="619" y="253"/>
                </a:lnTo>
                <a:lnTo>
                  <a:pt x="623" y="253"/>
                </a:lnTo>
                <a:lnTo>
                  <a:pt x="623" y="253"/>
                </a:lnTo>
                <a:lnTo>
                  <a:pt x="623" y="253"/>
                </a:lnTo>
                <a:lnTo>
                  <a:pt x="623" y="253"/>
                </a:lnTo>
                <a:lnTo>
                  <a:pt x="623" y="253"/>
                </a:lnTo>
                <a:lnTo>
                  <a:pt x="623" y="253"/>
                </a:lnTo>
                <a:lnTo>
                  <a:pt x="623" y="253"/>
                </a:lnTo>
                <a:lnTo>
                  <a:pt x="623" y="253"/>
                </a:lnTo>
                <a:lnTo>
                  <a:pt x="619" y="253"/>
                </a:lnTo>
                <a:lnTo>
                  <a:pt x="614" y="253"/>
                </a:lnTo>
                <a:lnTo>
                  <a:pt x="614" y="253"/>
                </a:lnTo>
                <a:lnTo>
                  <a:pt x="610" y="253"/>
                </a:lnTo>
                <a:lnTo>
                  <a:pt x="610" y="253"/>
                </a:lnTo>
                <a:lnTo>
                  <a:pt x="610" y="253"/>
                </a:lnTo>
                <a:lnTo>
                  <a:pt x="610" y="253"/>
                </a:lnTo>
                <a:lnTo>
                  <a:pt x="610" y="253"/>
                </a:lnTo>
                <a:lnTo>
                  <a:pt x="605" y="253"/>
                </a:lnTo>
                <a:lnTo>
                  <a:pt x="605" y="253"/>
                </a:lnTo>
                <a:lnTo>
                  <a:pt x="605" y="258"/>
                </a:lnTo>
                <a:lnTo>
                  <a:pt x="605" y="253"/>
                </a:lnTo>
                <a:lnTo>
                  <a:pt x="601" y="253"/>
                </a:lnTo>
                <a:lnTo>
                  <a:pt x="601" y="258"/>
                </a:lnTo>
                <a:lnTo>
                  <a:pt x="601" y="258"/>
                </a:lnTo>
                <a:lnTo>
                  <a:pt x="596" y="258"/>
                </a:lnTo>
                <a:lnTo>
                  <a:pt x="596" y="258"/>
                </a:lnTo>
                <a:lnTo>
                  <a:pt x="596" y="258"/>
                </a:lnTo>
                <a:lnTo>
                  <a:pt x="596" y="258"/>
                </a:lnTo>
                <a:lnTo>
                  <a:pt x="596" y="253"/>
                </a:lnTo>
                <a:lnTo>
                  <a:pt x="596" y="253"/>
                </a:lnTo>
                <a:lnTo>
                  <a:pt x="601" y="253"/>
                </a:lnTo>
                <a:lnTo>
                  <a:pt x="601" y="253"/>
                </a:lnTo>
                <a:lnTo>
                  <a:pt x="601" y="253"/>
                </a:lnTo>
                <a:lnTo>
                  <a:pt x="601" y="253"/>
                </a:lnTo>
                <a:lnTo>
                  <a:pt x="601" y="253"/>
                </a:lnTo>
                <a:lnTo>
                  <a:pt x="601" y="253"/>
                </a:lnTo>
                <a:lnTo>
                  <a:pt x="601" y="253"/>
                </a:lnTo>
                <a:lnTo>
                  <a:pt x="601" y="253"/>
                </a:lnTo>
                <a:lnTo>
                  <a:pt x="601" y="253"/>
                </a:lnTo>
                <a:lnTo>
                  <a:pt x="596" y="253"/>
                </a:lnTo>
                <a:lnTo>
                  <a:pt x="596" y="253"/>
                </a:lnTo>
                <a:lnTo>
                  <a:pt x="596" y="253"/>
                </a:lnTo>
                <a:lnTo>
                  <a:pt x="591" y="253"/>
                </a:lnTo>
                <a:lnTo>
                  <a:pt x="591" y="253"/>
                </a:lnTo>
                <a:lnTo>
                  <a:pt x="582" y="258"/>
                </a:lnTo>
                <a:lnTo>
                  <a:pt x="582" y="258"/>
                </a:lnTo>
                <a:lnTo>
                  <a:pt x="582" y="258"/>
                </a:lnTo>
                <a:lnTo>
                  <a:pt x="578" y="258"/>
                </a:lnTo>
                <a:lnTo>
                  <a:pt x="578" y="258"/>
                </a:lnTo>
                <a:lnTo>
                  <a:pt x="578" y="262"/>
                </a:lnTo>
                <a:lnTo>
                  <a:pt x="573" y="262"/>
                </a:lnTo>
                <a:lnTo>
                  <a:pt x="573" y="258"/>
                </a:lnTo>
                <a:lnTo>
                  <a:pt x="573" y="258"/>
                </a:lnTo>
                <a:lnTo>
                  <a:pt x="578" y="258"/>
                </a:lnTo>
                <a:lnTo>
                  <a:pt x="578" y="258"/>
                </a:lnTo>
                <a:lnTo>
                  <a:pt x="578" y="258"/>
                </a:lnTo>
                <a:lnTo>
                  <a:pt x="578" y="258"/>
                </a:lnTo>
                <a:lnTo>
                  <a:pt x="578" y="258"/>
                </a:lnTo>
                <a:lnTo>
                  <a:pt x="578" y="258"/>
                </a:lnTo>
                <a:lnTo>
                  <a:pt x="578" y="258"/>
                </a:lnTo>
                <a:lnTo>
                  <a:pt x="573" y="258"/>
                </a:lnTo>
                <a:lnTo>
                  <a:pt x="573" y="258"/>
                </a:lnTo>
                <a:lnTo>
                  <a:pt x="569" y="262"/>
                </a:lnTo>
                <a:lnTo>
                  <a:pt x="569" y="262"/>
                </a:lnTo>
                <a:lnTo>
                  <a:pt x="569" y="262"/>
                </a:lnTo>
                <a:lnTo>
                  <a:pt x="569" y="258"/>
                </a:lnTo>
                <a:lnTo>
                  <a:pt x="569" y="258"/>
                </a:lnTo>
                <a:lnTo>
                  <a:pt x="569" y="258"/>
                </a:lnTo>
                <a:lnTo>
                  <a:pt x="564" y="262"/>
                </a:lnTo>
                <a:lnTo>
                  <a:pt x="564" y="262"/>
                </a:lnTo>
                <a:lnTo>
                  <a:pt x="560" y="262"/>
                </a:lnTo>
                <a:lnTo>
                  <a:pt x="560" y="262"/>
                </a:lnTo>
                <a:lnTo>
                  <a:pt x="560" y="262"/>
                </a:lnTo>
                <a:lnTo>
                  <a:pt x="560" y="262"/>
                </a:lnTo>
                <a:lnTo>
                  <a:pt x="564" y="262"/>
                </a:lnTo>
                <a:lnTo>
                  <a:pt x="564" y="258"/>
                </a:lnTo>
                <a:lnTo>
                  <a:pt x="564" y="258"/>
                </a:lnTo>
                <a:lnTo>
                  <a:pt x="569" y="258"/>
                </a:lnTo>
                <a:lnTo>
                  <a:pt x="569" y="258"/>
                </a:lnTo>
                <a:lnTo>
                  <a:pt x="573" y="258"/>
                </a:lnTo>
                <a:lnTo>
                  <a:pt x="573" y="258"/>
                </a:lnTo>
                <a:lnTo>
                  <a:pt x="573" y="258"/>
                </a:lnTo>
                <a:lnTo>
                  <a:pt x="573" y="258"/>
                </a:lnTo>
                <a:lnTo>
                  <a:pt x="573" y="258"/>
                </a:lnTo>
                <a:lnTo>
                  <a:pt x="573" y="258"/>
                </a:lnTo>
                <a:lnTo>
                  <a:pt x="578" y="258"/>
                </a:lnTo>
                <a:lnTo>
                  <a:pt x="578" y="253"/>
                </a:lnTo>
                <a:lnTo>
                  <a:pt x="582" y="253"/>
                </a:lnTo>
                <a:lnTo>
                  <a:pt x="587" y="253"/>
                </a:lnTo>
                <a:lnTo>
                  <a:pt x="591" y="249"/>
                </a:lnTo>
                <a:lnTo>
                  <a:pt x="596" y="249"/>
                </a:lnTo>
                <a:lnTo>
                  <a:pt x="601" y="249"/>
                </a:lnTo>
                <a:lnTo>
                  <a:pt x="605" y="244"/>
                </a:lnTo>
                <a:lnTo>
                  <a:pt x="614" y="244"/>
                </a:lnTo>
                <a:lnTo>
                  <a:pt x="614" y="244"/>
                </a:lnTo>
                <a:lnTo>
                  <a:pt x="614" y="244"/>
                </a:lnTo>
                <a:lnTo>
                  <a:pt x="614" y="244"/>
                </a:lnTo>
                <a:lnTo>
                  <a:pt x="614" y="249"/>
                </a:lnTo>
                <a:lnTo>
                  <a:pt x="614" y="249"/>
                </a:lnTo>
                <a:lnTo>
                  <a:pt x="614" y="244"/>
                </a:lnTo>
                <a:lnTo>
                  <a:pt x="614" y="249"/>
                </a:lnTo>
                <a:lnTo>
                  <a:pt x="614" y="249"/>
                </a:lnTo>
                <a:lnTo>
                  <a:pt x="614" y="249"/>
                </a:lnTo>
                <a:lnTo>
                  <a:pt x="614" y="249"/>
                </a:lnTo>
                <a:lnTo>
                  <a:pt x="610" y="249"/>
                </a:lnTo>
                <a:lnTo>
                  <a:pt x="610" y="249"/>
                </a:lnTo>
                <a:lnTo>
                  <a:pt x="610" y="249"/>
                </a:lnTo>
                <a:lnTo>
                  <a:pt x="614" y="249"/>
                </a:lnTo>
                <a:lnTo>
                  <a:pt x="614" y="249"/>
                </a:lnTo>
                <a:lnTo>
                  <a:pt x="614" y="249"/>
                </a:lnTo>
                <a:lnTo>
                  <a:pt x="614" y="249"/>
                </a:lnTo>
                <a:lnTo>
                  <a:pt x="619" y="249"/>
                </a:lnTo>
                <a:lnTo>
                  <a:pt x="619" y="249"/>
                </a:lnTo>
                <a:lnTo>
                  <a:pt x="619" y="249"/>
                </a:lnTo>
                <a:lnTo>
                  <a:pt x="619" y="249"/>
                </a:lnTo>
                <a:lnTo>
                  <a:pt x="619" y="249"/>
                </a:lnTo>
                <a:lnTo>
                  <a:pt x="619" y="249"/>
                </a:lnTo>
                <a:lnTo>
                  <a:pt x="619" y="249"/>
                </a:lnTo>
                <a:lnTo>
                  <a:pt x="619" y="249"/>
                </a:lnTo>
                <a:lnTo>
                  <a:pt x="619" y="249"/>
                </a:lnTo>
                <a:lnTo>
                  <a:pt x="619" y="249"/>
                </a:lnTo>
                <a:lnTo>
                  <a:pt x="623" y="244"/>
                </a:lnTo>
                <a:lnTo>
                  <a:pt x="623" y="244"/>
                </a:lnTo>
                <a:lnTo>
                  <a:pt x="628" y="244"/>
                </a:lnTo>
                <a:lnTo>
                  <a:pt x="632" y="240"/>
                </a:lnTo>
                <a:lnTo>
                  <a:pt x="637" y="240"/>
                </a:lnTo>
                <a:lnTo>
                  <a:pt x="637" y="240"/>
                </a:lnTo>
                <a:lnTo>
                  <a:pt x="641" y="240"/>
                </a:lnTo>
                <a:lnTo>
                  <a:pt x="650" y="235"/>
                </a:lnTo>
                <a:lnTo>
                  <a:pt x="655" y="235"/>
                </a:lnTo>
                <a:lnTo>
                  <a:pt x="659" y="235"/>
                </a:lnTo>
                <a:lnTo>
                  <a:pt x="659" y="235"/>
                </a:lnTo>
                <a:lnTo>
                  <a:pt x="659" y="235"/>
                </a:lnTo>
                <a:lnTo>
                  <a:pt x="659" y="235"/>
                </a:lnTo>
                <a:lnTo>
                  <a:pt x="659" y="235"/>
                </a:lnTo>
                <a:lnTo>
                  <a:pt x="659" y="235"/>
                </a:lnTo>
                <a:lnTo>
                  <a:pt x="659" y="235"/>
                </a:lnTo>
                <a:lnTo>
                  <a:pt x="664" y="235"/>
                </a:lnTo>
                <a:lnTo>
                  <a:pt x="664" y="235"/>
                </a:lnTo>
                <a:lnTo>
                  <a:pt x="664" y="235"/>
                </a:lnTo>
                <a:lnTo>
                  <a:pt x="664" y="231"/>
                </a:lnTo>
                <a:lnTo>
                  <a:pt x="668" y="231"/>
                </a:lnTo>
                <a:lnTo>
                  <a:pt x="668" y="231"/>
                </a:lnTo>
                <a:lnTo>
                  <a:pt x="673" y="231"/>
                </a:lnTo>
                <a:lnTo>
                  <a:pt x="677" y="226"/>
                </a:lnTo>
                <a:lnTo>
                  <a:pt x="682" y="226"/>
                </a:lnTo>
                <a:lnTo>
                  <a:pt x="682" y="226"/>
                </a:lnTo>
                <a:lnTo>
                  <a:pt x="682" y="226"/>
                </a:lnTo>
                <a:lnTo>
                  <a:pt x="686" y="226"/>
                </a:lnTo>
                <a:lnTo>
                  <a:pt x="691" y="226"/>
                </a:lnTo>
                <a:lnTo>
                  <a:pt x="691" y="226"/>
                </a:lnTo>
                <a:lnTo>
                  <a:pt x="691" y="226"/>
                </a:lnTo>
                <a:lnTo>
                  <a:pt x="691" y="226"/>
                </a:lnTo>
                <a:lnTo>
                  <a:pt x="691" y="226"/>
                </a:lnTo>
                <a:lnTo>
                  <a:pt x="691" y="226"/>
                </a:lnTo>
                <a:lnTo>
                  <a:pt x="691" y="226"/>
                </a:lnTo>
                <a:lnTo>
                  <a:pt x="691" y="226"/>
                </a:lnTo>
                <a:lnTo>
                  <a:pt x="691" y="226"/>
                </a:lnTo>
                <a:lnTo>
                  <a:pt x="691" y="226"/>
                </a:lnTo>
                <a:lnTo>
                  <a:pt x="691" y="226"/>
                </a:lnTo>
                <a:lnTo>
                  <a:pt x="695" y="222"/>
                </a:lnTo>
                <a:lnTo>
                  <a:pt x="695" y="222"/>
                </a:lnTo>
                <a:lnTo>
                  <a:pt x="695" y="222"/>
                </a:lnTo>
                <a:lnTo>
                  <a:pt x="700" y="217"/>
                </a:lnTo>
                <a:lnTo>
                  <a:pt x="704" y="217"/>
                </a:lnTo>
                <a:lnTo>
                  <a:pt x="709" y="213"/>
                </a:lnTo>
                <a:lnTo>
                  <a:pt x="709" y="213"/>
                </a:lnTo>
                <a:lnTo>
                  <a:pt x="713" y="213"/>
                </a:lnTo>
                <a:lnTo>
                  <a:pt x="713" y="213"/>
                </a:lnTo>
                <a:lnTo>
                  <a:pt x="713" y="213"/>
                </a:lnTo>
                <a:lnTo>
                  <a:pt x="713" y="213"/>
                </a:lnTo>
                <a:lnTo>
                  <a:pt x="713" y="213"/>
                </a:lnTo>
                <a:lnTo>
                  <a:pt x="713" y="208"/>
                </a:lnTo>
                <a:lnTo>
                  <a:pt x="718" y="208"/>
                </a:lnTo>
                <a:lnTo>
                  <a:pt x="722" y="208"/>
                </a:lnTo>
                <a:lnTo>
                  <a:pt x="732" y="204"/>
                </a:lnTo>
                <a:lnTo>
                  <a:pt x="732" y="204"/>
                </a:lnTo>
                <a:lnTo>
                  <a:pt x="732" y="204"/>
                </a:lnTo>
                <a:lnTo>
                  <a:pt x="736" y="204"/>
                </a:lnTo>
                <a:lnTo>
                  <a:pt x="741" y="199"/>
                </a:lnTo>
                <a:lnTo>
                  <a:pt x="736" y="199"/>
                </a:lnTo>
                <a:lnTo>
                  <a:pt x="732" y="204"/>
                </a:lnTo>
                <a:lnTo>
                  <a:pt x="722" y="204"/>
                </a:lnTo>
                <a:lnTo>
                  <a:pt x="718" y="204"/>
                </a:lnTo>
                <a:lnTo>
                  <a:pt x="713" y="204"/>
                </a:lnTo>
                <a:lnTo>
                  <a:pt x="713" y="204"/>
                </a:lnTo>
                <a:lnTo>
                  <a:pt x="713" y="204"/>
                </a:lnTo>
                <a:lnTo>
                  <a:pt x="718" y="204"/>
                </a:lnTo>
                <a:lnTo>
                  <a:pt x="718" y="199"/>
                </a:lnTo>
                <a:lnTo>
                  <a:pt x="718" y="199"/>
                </a:lnTo>
                <a:lnTo>
                  <a:pt x="722" y="199"/>
                </a:lnTo>
                <a:lnTo>
                  <a:pt x="722" y="199"/>
                </a:lnTo>
                <a:lnTo>
                  <a:pt x="722" y="199"/>
                </a:lnTo>
                <a:lnTo>
                  <a:pt x="722" y="199"/>
                </a:lnTo>
                <a:lnTo>
                  <a:pt x="727" y="199"/>
                </a:lnTo>
                <a:lnTo>
                  <a:pt x="722" y="195"/>
                </a:lnTo>
                <a:lnTo>
                  <a:pt x="722" y="195"/>
                </a:lnTo>
                <a:lnTo>
                  <a:pt x="718" y="199"/>
                </a:lnTo>
                <a:lnTo>
                  <a:pt x="718" y="199"/>
                </a:lnTo>
                <a:lnTo>
                  <a:pt x="718" y="199"/>
                </a:lnTo>
                <a:lnTo>
                  <a:pt x="718" y="199"/>
                </a:lnTo>
                <a:lnTo>
                  <a:pt x="713" y="199"/>
                </a:lnTo>
                <a:lnTo>
                  <a:pt x="713" y="199"/>
                </a:lnTo>
                <a:lnTo>
                  <a:pt x="709" y="204"/>
                </a:lnTo>
                <a:lnTo>
                  <a:pt x="704" y="208"/>
                </a:lnTo>
                <a:lnTo>
                  <a:pt x="704" y="208"/>
                </a:lnTo>
                <a:lnTo>
                  <a:pt x="700" y="208"/>
                </a:lnTo>
                <a:lnTo>
                  <a:pt x="700" y="208"/>
                </a:lnTo>
                <a:lnTo>
                  <a:pt x="704" y="199"/>
                </a:lnTo>
                <a:lnTo>
                  <a:pt x="704" y="199"/>
                </a:lnTo>
                <a:lnTo>
                  <a:pt x="704" y="199"/>
                </a:lnTo>
                <a:lnTo>
                  <a:pt x="704" y="199"/>
                </a:lnTo>
                <a:lnTo>
                  <a:pt x="704" y="199"/>
                </a:lnTo>
                <a:lnTo>
                  <a:pt x="700" y="199"/>
                </a:lnTo>
                <a:lnTo>
                  <a:pt x="700" y="195"/>
                </a:lnTo>
                <a:lnTo>
                  <a:pt x="704" y="195"/>
                </a:lnTo>
                <a:lnTo>
                  <a:pt x="704" y="195"/>
                </a:lnTo>
                <a:lnTo>
                  <a:pt x="700" y="195"/>
                </a:lnTo>
                <a:lnTo>
                  <a:pt x="700" y="195"/>
                </a:lnTo>
                <a:lnTo>
                  <a:pt x="695" y="195"/>
                </a:lnTo>
                <a:lnTo>
                  <a:pt x="691" y="195"/>
                </a:lnTo>
                <a:lnTo>
                  <a:pt x="686" y="195"/>
                </a:lnTo>
                <a:lnTo>
                  <a:pt x="686" y="195"/>
                </a:lnTo>
                <a:lnTo>
                  <a:pt x="686" y="195"/>
                </a:lnTo>
                <a:lnTo>
                  <a:pt x="686" y="199"/>
                </a:lnTo>
                <a:lnTo>
                  <a:pt x="682" y="199"/>
                </a:lnTo>
                <a:lnTo>
                  <a:pt x="677" y="199"/>
                </a:lnTo>
                <a:lnTo>
                  <a:pt x="673" y="199"/>
                </a:lnTo>
                <a:lnTo>
                  <a:pt x="677" y="195"/>
                </a:lnTo>
                <a:lnTo>
                  <a:pt x="677" y="195"/>
                </a:lnTo>
                <a:lnTo>
                  <a:pt x="682" y="195"/>
                </a:lnTo>
                <a:lnTo>
                  <a:pt x="686" y="195"/>
                </a:lnTo>
                <a:lnTo>
                  <a:pt x="686" y="195"/>
                </a:lnTo>
                <a:lnTo>
                  <a:pt x="686" y="190"/>
                </a:lnTo>
                <a:lnTo>
                  <a:pt x="691" y="190"/>
                </a:lnTo>
                <a:lnTo>
                  <a:pt x="691" y="190"/>
                </a:lnTo>
                <a:lnTo>
                  <a:pt x="691" y="190"/>
                </a:lnTo>
                <a:lnTo>
                  <a:pt x="691" y="190"/>
                </a:lnTo>
                <a:lnTo>
                  <a:pt x="691" y="186"/>
                </a:lnTo>
                <a:lnTo>
                  <a:pt x="695" y="186"/>
                </a:lnTo>
                <a:lnTo>
                  <a:pt x="700" y="186"/>
                </a:lnTo>
                <a:lnTo>
                  <a:pt x="700" y="181"/>
                </a:lnTo>
                <a:lnTo>
                  <a:pt x="704" y="181"/>
                </a:lnTo>
                <a:lnTo>
                  <a:pt x="704" y="181"/>
                </a:lnTo>
                <a:lnTo>
                  <a:pt x="709" y="172"/>
                </a:lnTo>
                <a:lnTo>
                  <a:pt x="713" y="172"/>
                </a:lnTo>
                <a:lnTo>
                  <a:pt x="718" y="167"/>
                </a:lnTo>
                <a:lnTo>
                  <a:pt x="722" y="167"/>
                </a:lnTo>
                <a:lnTo>
                  <a:pt x="727" y="163"/>
                </a:lnTo>
                <a:lnTo>
                  <a:pt x="732" y="163"/>
                </a:lnTo>
                <a:lnTo>
                  <a:pt x="732" y="163"/>
                </a:lnTo>
                <a:lnTo>
                  <a:pt x="732" y="163"/>
                </a:lnTo>
                <a:lnTo>
                  <a:pt x="732" y="163"/>
                </a:lnTo>
                <a:lnTo>
                  <a:pt x="727" y="163"/>
                </a:lnTo>
                <a:lnTo>
                  <a:pt x="727" y="163"/>
                </a:lnTo>
                <a:lnTo>
                  <a:pt x="718" y="167"/>
                </a:lnTo>
                <a:lnTo>
                  <a:pt x="713" y="167"/>
                </a:lnTo>
                <a:lnTo>
                  <a:pt x="713" y="167"/>
                </a:lnTo>
                <a:lnTo>
                  <a:pt x="713" y="167"/>
                </a:lnTo>
                <a:lnTo>
                  <a:pt x="713" y="167"/>
                </a:lnTo>
                <a:lnTo>
                  <a:pt x="713" y="172"/>
                </a:lnTo>
                <a:lnTo>
                  <a:pt x="709" y="172"/>
                </a:lnTo>
                <a:lnTo>
                  <a:pt x="709" y="172"/>
                </a:lnTo>
                <a:lnTo>
                  <a:pt x="704" y="172"/>
                </a:lnTo>
                <a:lnTo>
                  <a:pt x="704" y="172"/>
                </a:lnTo>
                <a:lnTo>
                  <a:pt x="695" y="176"/>
                </a:lnTo>
                <a:lnTo>
                  <a:pt x="691" y="176"/>
                </a:lnTo>
                <a:lnTo>
                  <a:pt x="691" y="172"/>
                </a:lnTo>
                <a:lnTo>
                  <a:pt x="691" y="172"/>
                </a:lnTo>
                <a:lnTo>
                  <a:pt x="691" y="172"/>
                </a:lnTo>
                <a:lnTo>
                  <a:pt x="691" y="172"/>
                </a:lnTo>
                <a:lnTo>
                  <a:pt x="691" y="167"/>
                </a:lnTo>
                <a:lnTo>
                  <a:pt x="695" y="163"/>
                </a:lnTo>
                <a:lnTo>
                  <a:pt x="695" y="163"/>
                </a:lnTo>
                <a:lnTo>
                  <a:pt x="695" y="163"/>
                </a:lnTo>
                <a:lnTo>
                  <a:pt x="695" y="163"/>
                </a:lnTo>
                <a:lnTo>
                  <a:pt x="695" y="158"/>
                </a:lnTo>
                <a:lnTo>
                  <a:pt x="695" y="158"/>
                </a:lnTo>
                <a:lnTo>
                  <a:pt x="695" y="158"/>
                </a:lnTo>
                <a:lnTo>
                  <a:pt x="695" y="158"/>
                </a:lnTo>
                <a:lnTo>
                  <a:pt x="695" y="158"/>
                </a:lnTo>
                <a:lnTo>
                  <a:pt x="704" y="154"/>
                </a:lnTo>
                <a:lnTo>
                  <a:pt x="709" y="154"/>
                </a:lnTo>
                <a:lnTo>
                  <a:pt x="709" y="154"/>
                </a:lnTo>
                <a:lnTo>
                  <a:pt x="713" y="154"/>
                </a:lnTo>
                <a:lnTo>
                  <a:pt x="713" y="154"/>
                </a:lnTo>
                <a:lnTo>
                  <a:pt x="713" y="154"/>
                </a:lnTo>
                <a:lnTo>
                  <a:pt x="713" y="158"/>
                </a:lnTo>
                <a:lnTo>
                  <a:pt x="713" y="158"/>
                </a:lnTo>
                <a:lnTo>
                  <a:pt x="709" y="158"/>
                </a:lnTo>
                <a:lnTo>
                  <a:pt x="704" y="158"/>
                </a:lnTo>
                <a:lnTo>
                  <a:pt x="709" y="158"/>
                </a:lnTo>
                <a:lnTo>
                  <a:pt x="713" y="158"/>
                </a:lnTo>
                <a:lnTo>
                  <a:pt x="713" y="158"/>
                </a:lnTo>
                <a:lnTo>
                  <a:pt x="713" y="158"/>
                </a:lnTo>
                <a:lnTo>
                  <a:pt x="713" y="158"/>
                </a:lnTo>
                <a:lnTo>
                  <a:pt x="713" y="158"/>
                </a:lnTo>
                <a:lnTo>
                  <a:pt x="713" y="163"/>
                </a:lnTo>
                <a:lnTo>
                  <a:pt x="718" y="158"/>
                </a:lnTo>
                <a:lnTo>
                  <a:pt x="722" y="158"/>
                </a:lnTo>
                <a:lnTo>
                  <a:pt x="722" y="158"/>
                </a:lnTo>
                <a:lnTo>
                  <a:pt x="718" y="158"/>
                </a:lnTo>
                <a:lnTo>
                  <a:pt x="718" y="154"/>
                </a:lnTo>
                <a:lnTo>
                  <a:pt x="718" y="154"/>
                </a:lnTo>
                <a:lnTo>
                  <a:pt x="722" y="154"/>
                </a:lnTo>
                <a:lnTo>
                  <a:pt x="722" y="154"/>
                </a:lnTo>
                <a:lnTo>
                  <a:pt x="722" y="154"/>
                </a:lnTo>
                <a:lnTo>
                  <a:pt x="722" y="154"/>
                </a:lnTo>
                <a:lnTo>
                  <a:pt x="718" y="154"/>
                </a:lnTo>
                <a:lnTo>
                  <a:pt x="713" y="154"/>
                </a:lnTo>
                <a:lnTo>
                  <a:pt x="713" y="154"/>
                </a:lnTo>
                <a:lnTo>
                  <a:pt x="709" y="154"/>
                </a:lnTo>
                <a:lnTo>
                  <a:pt x="709" y="154"/>
                </a:lnTo>
                <a:lnTo>
                  <a:pt x="709" y="154"/>
                </a:lnTo>
                <a:lnTo>
                  <a:pt x="713" y="149"/>
                </a:lnTo>
                <a:lnTo>
                  <a:pt x="713" y="149"/>
                </a:lnTo>
                <a:lnTo>
                  <a:pt x="718" y="149"/>
                </a:lnTo>
                <a:lnTo>
                  <a:pt x="718" y="149"/>
                </a:lnTo>
                <a:lnTo>
                  <a:pt x="713" y="149"/>
                </a:lnTo>
                <a:lnTo>
                  <a:pt x="713" y="149"/>
                </a:lnTo>
                <a:lnTo>
                  <a:pt x="718" y="149"/>
                </a:lnTo>
                <a:lnTo>
                  <a:pt x="718" y="149"/>
                </a:lnTo>
                <a:lnTo>
                  <a:pt x="713" y="149"/>
                </a:lnTo>
                <a:lnTo>
                  <a:pt x="713" y="149"/>
                </a:lnTo>
                <a:lnTo>
                  <a:pt x="713" y="149"/>
                </a:lnTo>
                <a:lnTo>
                  <a:pt x="713" y="145"/>
                </a:lnTo>
                <a:lnTo>
                  <a:pt x="718" y="145"/>
                </a:lnTo>
                <a:lnTo>
                  <a:pt x="718" y="145"/>
                </a:lnTo>
                <a:lnTo>
                  <a:pt x="718" y="145"/>
                </a:lnTo>
                <a:lnTo>
                  <a:pt x="713" y="149"/>
                </a:lnTo>
                <a:lnTo>
                  <a:pt x="713" y="149"/>
                </a:lnTo>
                <a:lnTo>
                  <a:pt x="713" y="149"/>
                </a:lnTo>
                <a:lnTo>
                  <a:pt x="709" y="149"/>
                </a:lnTo>
                <a:lnTo>
                  <a:pt x="709" y="149"/>
                </a:lnTo>
                <a:lnTo>
                  <a:pt x="709" y="149"/>
                </a:lnTo>
                <a:lnTo>
                  <a:pt x="713" y="145"/>
                </a:lnTo>
                <a:lnTo>
                  <a:pt x="713" y="145"/>
                </a:lnTo>
                <a:lnTo>
                  <a:pt x="713" y="145"/>
                </a:lnTo>
                <a:lnTo>
                  <a:pt x="718" y="140"/>
                </a:lnTo>
                <a:lnTo>
                  <a:pt x="718" y="140"/>
                </a:lnTo>
                <a:lnTo>
                  <a:pt x="718" y="140"/>
                </a:lnTo>
                <a:lnTo>
                  <a:pt x="718" y="140"/>
                </a:lnTo>
                <a:lnTo>
                  <a:pt x="718" y="140"/>
                </a:lnTo>
                <a:lnTo>
                  <a:pt x="718" y="140"/>
                </a:lnTo>
                <a:lnTo>
                  <a:pt x="718" y="140"/>
                </a:lnTo>
                <a:lnTo>
                  <a:pt x="718" y="140"/>
                </a:lnTo>
                <a:lnTo>
                  <a:pt x="718" y="140"/>
                </a:lnTo>
                <a:lnTo>
                  <a:pt x="722" y="140"/>
                </a:lnTo>
                <a:lnTo>
                  <a:pt x="722" y="140"/>
                </a:lnTo>
                <a:lnTo>
                  <a:pt x="722" y="136"/>
                </a:lnTo>
                <a:lnTo>
                  <a:pt x="727" y="136"/>
                </a:lnTo>
                <a:lnTo>
                  <a:pt x="727" y="136"/>
                </a:lnTo>
                <a:lnTo>
                  <a:pt x="727" y="136"/>
                </a:lnTo>
                <a:lnTo>
                  <a:pt x="732" y="136"/>
                </a:lnTo>
                <a:lnTo>
                  <a:pt x="732" y="136"/>
                </a:lnTo>
                <a:lnTo>
                  <a:pt x="732" y="136"/>
                </a:lnTo>
                <a:lnTo>
                  <a:pt x="736" y="131"/>
                </a:lnTo>
                <a:lnTo>
                  <a:pt x="736" y="131"/>
                </a:lnTo>
                <a:lnTo>
                  <a:pt x="745" y="127"/>
                </a:lnTo>
                <a:lnTo>
                  <a:pt x="754" y="127"/>
                </a:lnTo>
                <a:lnTo>
                  <a:pt x="754" y="127"/>
                </a:lnTo>
                <a:lnTo>
                  <a:pt x="754" y="127"/>
                </a:lnTo>
                <a:lnTo>
                  <a:pt x="759" y="127"/>
                </a:lnTo>
                <a:lnTo>
                  <a:pt x="759" y="127"/>
                </a:lnTo>
                <a:lnTo>
                  <a:pt x="759" y="127"/>
                </a:lnTo>
                <a:lnTo>
                  <a:pt x="759" y="127"/>
                </a:lnTo>
                <a:lnTo>
                  <a:pt x="759" y="127"/>
                </a:lnTo>
                <a:lnTo>
                  <a:pt x="763" y="127"/>
                </a:lnTo>
                <a:lnTo>
                  <a:pt x="763" y="122"/>
                </a:lnTo>
                <a:lnTo>
                  <a:pt x="763" y="122"/>
                </a:lnTo>
                <a:lnTo>
                  <a:pt x="763" y="122"/>
                </a:lnTo>
                <a:lnTo>
                  <a:pt x="759" y="127"/>
                </a:lnTo>
                <a:lnTo>
                  <a:pt x="763" y="122"/>
                </a:lnTo>
                <a:lnTo>
                  <a:pt x="763" y="122"/>
                </a:lnTo>
                <a:lnTo>
                  <a:pt x="768" y="122"/>
                </a:lnTo>
                <a:lnTo>
                  <a:pt x="772" y="118"/>
                </a:lnTo>
                <a:lnTo>
                  <a:pt x="772" y="118"/>
                </a:lnTo>
                <a:lnTo>
                  <a:pt x="777" y="118"/>
                </a:lnTo>
                <a:lnTo>
                  <a:pt x="777" y="118"/>
                </a:lnTo>
                <a:lnTo>
                  <a:pt x="777" y="118"/>
                </a:lnTo>
                <a:lnTo>
                  <a:pt x="777" y="118"/>
                </a:lnTo>
                <a:lnTo>
                  <a:pt x="781" y="118"/>
                </a:lnTo>
                <a:lnTo>
                  <a:pt x="781" y="118"/>
                </a:lnTo>
                <a:lnTo>
                  <a:pt x="786" y="118"/>
                </a:lnTo>
                <a:lnTo>
                  <a:pt x="786" y="118"/>
                </a:lnTo>
                <a:lnTo>
                  <a:pt x="786" y="118"/>
                </a:lnTo>
                <a:lnTo>
                  <a:pt x="786" y="118"/>
                </a:lnTo>
                <a:lnTo>
                  <a:pt x="786" y="118"/>
                </a:lnTo>
                <a:lnTo>
                  <a:pt x="786" y="118"/>
                </a:lnTo>
                <a:lnTo>
                  <a:pt x="781" y="118"/>
                </a:lnTo>
                <a:lnTo>
                  <a:pt x="781" y="122"/>
                </a:lnTo>
                <a:lnTo>
                  <a:pt x="781" y="122"/>
                </a:lnTo>
                <a:lnTo>
                  <a:pt x="786" y="118"/>
                </a:lnTo>
                <a:lnTo>
                  <a:pt x="786" y="118"/>
                </a:lnTo>
                <a:lnTo>
                  <a:pt x="786" y="118"/>
                </a:lnTo>
                <a:lnTo>
                  <a:pt x="786" y="122"/>
                </a:lnTo>
                <a:lnTo>
                  <a:pt x="786" y="122"/>
                </a:lnTo>
                <a:lnTo>
                  <a:pt x="790" y="122"/>
                </a:lnTo>
                <a:lnTo>
                  <a:pt x="790" y="122"/>
                </a:lnTo>
                <a:lnTo>
                  <a:pt x="795" y="118"/>
                </a:lnTo>
                <a:lnTo>
                  <a:pt x="799" y="118"/>
                </a:lnTo>
                <a:lnTo>
                  <a:pt x="808" y="118"/>
                </a:lnTo>
                <a:lnTo>
                  <a:pt x="808" y="113"/>
                </a:lnTo>
                <a:lnTo>
                  <a:pt x="813" y="113"/>
                </a:lnTo>
                <a:lnTo>
                  <a:pt x="813" y="113"/>
                </a:lnTo>
                <a:lnTo>
                  <a:pt x="813" y="118"/>
                </a:lnTo>
                <a:lnTo>
                  <a:pt x="813" y="118"/>
                </a:lnTo>
                <a:lnTo>
                  <a:pt x="817" y="118"/>
                </a:lnTo>
                <a:lnTo>
                  <a:pt x="817" y="118"/>
                </a:lnTo>
                <a:lnTo>
                  <a:pt x="822" y="118"/>
                </a:lnTo>
                <a:lnTo>
                  <a:pt x="826" y="113"/>
                </a:lnTo>
                <a:lnTo>
                  <a:pt x="831" y="113"/>
                </a:lnTo>
                <a:lnTo>
                  <a:pt x="831" y="113"/>
                </a:lnTo>
                <a:lnTo>
                  <a:pt x="835" y="109"/>
                </a:lnTo>
                <a:lnTo>
                  <a:pt x="835" y="109"/>
                </a:lnTo>
                <a:lnTo>
                  <a:pt x="844" y="104"/>
                </a:lnTo>
                <a:lnTo>
                  <a:pt x="844" y="104"/>
                </a:lnTo>
                <a:lnTo>
                  <a:pt x="844" y="100"/>
                </a:lnTo>
                <a:lnTo>
                  <a:pt x="844" y="100"/>
                </a:lnTo>
                <a:lnTo>
                  <a:pt x="849" y="100"/>
                </a:lnTo>
                <a:lnTo>
                  <a:pt x="849" y="100"/>
                </a:lnTo>
                <a:lnTo>
                  <a:pt x="849" y="100"/>
                </a:lnTo>
                <a:lnTo>
                  <a:pt x="853" y="100"/>
                </a:lnTo>
                <a:lnTo>
                  <a:pt x="853" y="100"/>
                </a:lnTo>
                <a:lnTo>
                  <a:pt x="858" y="100"/>
                </a:lnTo>
                <a:lnTo>
                  <a:pt x="858" y="95"/>
                </a:lnTo>
                <a:lnTo>
                  <a:pt x="858" y="95"/>
                </a:lnTo>
                <a:lnTo>
                  <a:pt x="863" y="95"/>
                </a:lnTo>
                <a:lnTo>
                  <a:pt x="863" y="95"/>
                </a:lnTo>
                <a:lnTo>
                  <a:pt x="863" y="95"/>
                </a:lnTo>
                <a:lnTo>
                  <a:pt x="863" y="95"/>
                </a:lnTo>
                <a:lnTo>
                  <a:pt x="853" y="95"/>
                </a:lnTo>
                <a:lnTo>
                  <a:pt x="853" y="95"/>
                </a:lnTo>
                <a:lnTo>
                  <a:pt x="853" y="95"/>
                </a:lnTo>
                <a:lnTo>
                  <a:pt x="849" y="95"/>
                </a:lnTo>
                <a:lnTo>
                  <a:pt x="844" y="95"/>
                </a:lnTo>
                <a:lnTo>
                  <a:pt x="840" y="95"/>
                </a:lnTo>
                <a:lnTo>
                  <a:pt x="835" y="100"/>
                </a:lnTo>
                <a:lnTo>
                  <a:pt x="831" y="100"/>
                </a:lnTo>
                <a:lnTo>
                  <a:pt x="831" y="100"/>
                </a:lnTo>
                <a:lnTo>
                  <a:pt x="835" y="100"/>
                </a:lnTo>
                <a:lnTo>
                  <a:pt x="835" y="95"/>
                </a:lnTo>
                <a:lnTo>
                  <a:pt x="831" y="95"/>
                </a:lnTo>
                <a:lnTo>
                  <a:pt x="831" y="95"/>
                </a:lnTo>
                <a:lnTo>
                  <a:pt x="831" y="95"/>
                </a:lnTo>
                <a:lnTo>
                  <a:pt x="831" y="95"/>
                </a:lnTo>
                <a:lnTo>
                  <a:pt x="831" y="100"/>
                </a:lnTo>
                <a:lnTo>
                  <a:pt x="826" y="100"/>
                </a:lnTo>
                <a:lnTo>
                  <a:pt x="831" y="100"/>
                </a:lnTo>
                <a:lnTo>
                  <a:pt x="831" y="95"/>
                </a:lnTo>
                <a:lnTo>
                  <a:pt x="826" y="95"/>
                </a:lnTo>
                <a:lnTo>
                  <a:pt x="822" y="95"/>
                </a:lnTo>
                <a:lnTo>
                  <a:pt x="817" y="95"/>
                </a:lnTo>
                <a:lnTo>
                  <a:pt x="817" y="95"/>
                </a:lnTo>
                <a:lnTo>
                  <a:pt x="817" y="95"/>
                </a:lnTo>
                <a:lnTo>
                  <a:pt x="817" y="95"/>
                </a:lnTo>
                <a:lnTo>
                  <a:pt x="813" y="95"/>
                </a:lnTo>
                <a:lnTo>
                  <a:pt x="813" y="95"/>
                </a:lnTo>
                <a:lnTo>
                  <a:pt x="813" y="95"/>
                </a:lnTo>
                <a:lnTo>
                  <a:pt x="813" y="95"/>
                </a:lnTo>
                <a:lnTo>
                  <a:pt x="808" y="95"/>
                </a:lnTo>
                <a:lnTo>
                  <a:pt x="804" y="91"/>
                </a:lnTo>
                <a:lnTo>
                  <a:pt x="804" y="91"/>
                </a:lnTo>
                <a:lnTo>
                  <a:pt x="808" y="86"/>
                </a:lnTo>
                <a:lnTo>
                  <a:pt x="808" y="86"/>
                </a:lnTo>
                <a:lnTo>
                  <a:pt x="813" y="86"/>
                </a:lnTo>
                <a:lnTo>
                  <a:pt x="813" y="86"/>
                </a:lnTo>
                <a:lnTo>
                  <a:pt x="813" y="86"/>
                </a:lnTo>
                <a:lnTo>
                  <a:pt x="817" y="82"/>
                </a:lnTo>
                <a:lnTo>
                  <a:pt x="817" y="82"/>
                </a:lnTo>
                <a:lnTo>
                  <a:pt x="817" y="82"/>
                </a:lnTo>
                <a:lnTo>
                  <a:pt x="817" y="82"/>
                </a:lnTo>
                <a:lnTo>
                  <a:pt x="817" y="82"/>
                </a:lnTo>
                <a:lnTo>
                  <a:pt x="817" y="82"/>
                </a:lnTo>
                <a:lnTo>
                  <a:pt x="822" y="82"/>
                </a:lnTo>
                <a:lnTo>
                  <a:pt x="826" y="82"/>
                </a:lnTo>
                <a:lnTo>
                  <a:pt x="826" y="82"/>
                </a:lnTo>
                <a:lnTo>
                  <a:pt x="826" y="82"/>
                </a:lnTo>
                <a:lnTo>
                  <a:pt x="826" y="77"/>
                </a:lnTo>
                <a:lnTo>
                  <a:pt x="826" y="77"/>
                </a:lnTo>
                <a:lnTo>
                  <a:pt x="822" y="77"/>
                </a:lnTo>
                <a:lnTo>
                  <a:pt x="822" y="77"/>
                </a:lnTo>
                <a:lnTo>
                  <a:pt x="817" y="72"/>
                </a:lnTo>
                <a:lnTo>
                  <a:pt x="817" y="72"/>
                </a:lnTo>
                <a:lnTo>
                  <a:pt x="822" y="72"/>
                </a:lnTo>
                <a:lnTo>
                  <a:pt x="822" y="68"/>
                </a:lnTo>
                <a:lnTo>
                  <a:pt x="826" y="68"/>
                </a:lnTo>
                <a:lnTo>
                  <a:pt x="822" y="68"/>
                </a:lnTo>
                <a:lnTo>
                  <a:pt x="822" y="72"/>
                </a:lnTo>
                <a:lnTo>
                  <a:pt x="826" y="68"/>
                </a:lnTo>
                <a:lnTo>
                  <a:pt x="831" y="68"/>
                </a:lnTo>
                <a:lnTo>
                  <a:pt x="835" y="68"/>
                </a:lnTo>
                <a:lnTo>
                  <a:pt x="840" y="68"/>
                </a:lnTo>
                <a:lnTo>
                  <a:pt x="840" y="68"/>
                </a:lnTo>
                <a:lnTo>
                  <a:pt x="844" y="68"/>
                </a:lnTo>
                <a:lnTo>
                  <a:pt x="849" y="68"/>
                </a:lnTo>
                <a:lnTo>
                  <a:pt x="849" y="68"/>
                </a:lnTo>
                <a:lnTo>
                  <a:pt x="853" y="63"/>
                </a:lnTo>
                <a:lnTo>
                  <a:pt x="853" y="68"/>
                </a:lnTo>
                <a:lnTo>
                  <a:pt x="853" y="68"/>
                </a:lnTo>
                <a:lnTo>
                  <a:pt x="853" y="68"/>
                </a:lnTo>
                <a:lnTo>
                  <a:pt x="858" y="68"/>
                </a:lnTo>
                <a:lnTo>
                  <a:pt x="858" y="68"/>
                </a:lnTo>
                <a:lnTo>
                  <a:pt x="858" y="68"/>
                </a:lnTo>
                <a:lnTo>
                  <a:pt x="858" y="63"/>
                </a:lnTo>
                <a:lnTo>
                  <a:pt x="858" y="63"/>
                </a:lnTo>
                <a:lnTo>
                  <a:pt x="863" y="63"/>
                </a:lnTo>
                <a:lnTo>
                  <a:pt x="867" y="63"/>
                </a:lnTo>
                <a:lnTo>
                  <a:pt x="872" y="63"/>
                </a:lnTo>
                <a:lnTo>
                  <a:pt x="872" y="63"/>
                </a:lnTo>
                <a:lnTo>
                  <a:pt x="876" y="63"/>
                </a:lnTo>
                <a:lnTo>
                  <a:pt x="881" y="63"/>
                </a:lnTo>
                <a:lnTo>
                  <a:pt x="885" y="63"/>
                </a:lnTo>
                <a:lnTo>
                  <a:pt x="890" y="63"/>
                </a:lnTo>
                <a:lnTo>
                  <a:pt x="890" y="63"/>
                </a:lnTo>
                <a:lnTo>
                  <a:pt x="885" y="63"/>
                </a:lnTo>
                <a:lnTo>
                  <a:pt x="885" y="63"/>
                </a:lnTo>
                <a:lnTo>
                  <a:pt x="885" y="63"/>
                </a:lnTo>
                <a:lnTo>
                  <a:pt x="885" y="63"/>
                </a:lnTo>
                <a:lnTo>
                  <a:pt x="885" y="63"/>
                </a:lnTo>
                <a:lnTo>
                  <a:pt x="881" y="68"/>
                </a:lnTo>
                <a:lnTo>
                  <a:pt x="876" y="68"/>
                </a:lnTo>
                <a:lnTo>
                  <a:pt x="876" y="68"/>
                </a:lnTo>
                <a:lnTo>
                  <a:pt x="872" y="68"/>
                </a:lnTo>
                <a:lnTo>
                  <a:pt x="872" y="72"/>
                </a:lnTo>
                <a:lnTo>
                  <a:pt x="876" y="72"/>
                </a:lnTo>
                <a:lnTo>
                  <a:pt x="881" y="72"/>
                </a:lnTo>
                <a:lnTo>
                  <a:pt x="881" y="72"/>
                </a:lnTo>
                <a:lnTo>
                  <a:pt x="881" y="72"/>
                </a:lnTo>
                <a:lnTo>
                  <a:pt x="885" y="72"/>
                </a:lnTo>
                <a:lnTo>
                  <a:pt x="885" y="77"/>
                </a:lnTo>
                <a:lnTo>
                  <a:pt x="890" y="77"/>
                </a:lnTo>
                <a:lnTo>
                  <a:pt x="894" y="72"/>
                </a:lnTo>
                <a:lnTo>
                  <a:pt x="899" y="72"/>
                </a:lnTo>
                <a:lnTo>
                  <a:pt x="899" y="72"/>
                </a:lnTo>
                <a:lnTo>
                  <a:pt x="899" y="72"/>
                </a:lnTo>
                <a:lnTo>
                  <a:pt x="899" y="72"/>
                </a:lnTo>
                <a:lnTo>
                  <a:pt x="899" y="72"/>
                </a:lnTo>
                <a:lnTo>
                  <a:pt x="903" y="72"/>
                </a:lnTo>
                <a:lnTo>
                  <a:pt x="903" y="72"/>
                </a:lnTo>
                <a:lnTo>
                  <a:pt x="903" y="68"/>
                </a:lnTo>
                <a:lnTo>
                  <a:pt x="899" y="68"/>
                </a:lnTo>
                <a:lnTo>
                  <a:pt x="899" y="68"/>
                </a:lnTo>
                <a:lnTo>
                  <a:pt x="899" y="68"/>
                </a:lnTo>
                <a:lnTo>
                  <a:pt x="903" y="63"/>
                </a:lnTo>
                <a:lnTo>
                  <a:pt x="903" y="63"/>
                </a:lnTo>
                <a:lnTo>
                  <a:pt x="903" y="63"/>
                </a:lnTo>
                <a:lnTo>
                  <a:pt x="903" y="63"/>
                </a:lnTo>
                <a:lnTo>
                  <a:pt x="908" y="59"/>
                </a:lnTo>
                <a:lnTo>
                  <a:pt x="908" y="59"/>
                </a:lnTo>
                <a:lnTo>
                  <a:pt x="908" y="59"/>
                </a:lnTo>
                <a:lnTo>
                  <a:pt x="908" y="59"/>
                </a:lnTo>
                <a:lnTo>
                  <a:pt x="908" y="63"/>
                </a:lnTo>
                <a:lnTo>
                  <a:pt x="908" y="63"/>
                </a:lnTo>
                <a:lnTo>
                  <a:pt x="903" y="63"/>
                </a:lnTo>
                <a:lnTo>
                  <a:pt x="903" y="68"/>
                </a:lnTo>
                <a:lnTo>
                  <a:pt x="903" y="68"/>
                </a:lnTo>
                <a:lnTo>
                  <a:pt x="908" y="68"/>
                </a:lnTo>
                <a:lnTo>
                  <a:pt x="908" y="68"/>
                </a:lnTo>
                <a:lnTo>
                  <a:pt x="908" y="68"/>
                </a:lnTo>
                <a:lnTo>
                  <a:pt x="908" y="72"/>
                </a:lnTo>
                <a:lnTo>
                  <a:pt x="908" y="72"/>
                </a:lnTo>
                <a:lnTo>
                  <a:pt x="912" y="72"/>
                </a:lnTo>
                <a:lnTo>
                  <a:pt x="917" y="72"/>
                </a:lnTo>
                <a:lnTo>
                  <a:pt x="917" y="68"/>
                </a:lnTo>
                <a:lnTo>
                  <a:pt x="917" y="68"/>
                </a:lnTo>
                <a:lnTo>
                  <a:pt x="917" y="68"/>
                </a:lnTo>
                <a:lnTo>
                  <a:pt x="917" y="68"/>
                </a:lnTo>
                <a:lnTo>
                  <a:pt x="912" y="68"/>
                </a:lnTo>
                <a:lnTo>
                  <a:pt x="908" y="68"/>
                </a:lnTo>
                <a:lnTo>
                  <a:pt x="908" y="68"/>
                </a:lnTo>
                <a:lnTo>
                  <a:pt x="908" y="68"/>
                </a:lnTo>
                <a:lnTo>
                  <a:pt x="908" y="63"/>
                </a:lnTo>
                <a:lnTo>
                  <a:pt x="908" y="63"/>
                </a:lnTo>
                <a:lnTo>
                  <a:pt x="917" y="63"/>
                </a:lnTo>
                <a:lnTo>
                  <a:pt x="917" y="59"/>
                </a:lnTo>
                <a:lnTo>
                  <a:pt x="917" y="59"/>
                </a:lnTo>
                <a:lnTo>
                  <a:pt x="917" y="59"/>
                </a:lnTo>
                <a:lnTo>
                  <a:pt x="912" y="59"/>
                </a:lnTo>
                <a:lnTo>
                  <a:pt x="912" y="59"/>
                </a:lnTo>
                <a:lnTo>
                  <a:pt x="912" y="59"/>
                </a:lnTo>
                <a:lnTo>
                  <a:pt x="912" y="59"/>
                </a:lnTo>
                <a:lnTo>
                  <a:pt x="908" y="59"/>
                </a:lnTo>
                <a:lnTo>
                  <a:pt x="908" y="59"/>
                </a:lnTo>
                <a:lnTo>
                  <a:pt x="903" y="54"/>
                </a:lnTo>
                <a:lnTo>
                  <a:pt x="903" y="54"/>
                </a:lnTo>
                <a:lnTo>
                  <a:pt x="908" y="54"/>
                </a:lnTo>
                <a:lnTo>
                  <a:pt x="912" y="50"/>
                </a:lnTo>
                <a:lnTo>
                  <a:pt x="912" y="45"/>
                </a:lnTo>
                <a:lnTo>
                  <a:pt x="917" y="36"/>
                </a:lnTo>
                <a:lnTo>
                  <a:pt x="917" y="36"/>
                </a:lnTo>
                <a:lnTo>
                  <a:pt x="917" y="32"/>
                </a:lnTo>
                <a:lnTo>
                  <a:pt x="917" y="32"/>
                </a:lnTo>
                <a:lnTo>
                  <a:pt x="917" y="32"/>
                </a:lnTo>
                <a:lnTo>
                  <a:pt x="917" y="32"/>
                </a:lnTo>
                <a:lnTo>
                  <a:pt x="917" y="32"/>
                </a:lnTo>
                <a:lnTo>
                  <a:pt x="917" y="32"/>
                </a:lnTo>
                <a:lnTo>
                  <a:pt x="917" y="32"/>
                </a:lnTo>
                <a:lnTo>
                  <a:pt x="917" y="32"/>
                </a:lnTo>
                <a:lnTo>
                  <a:pt x="917" y="32"/>
                </a:lnTo>
                <a:lnTo>
                  <a:pt x="921" y="32"/>
                </a:lnTo>
                <a:lnTo>
                  <a:pt x="926" y="27"/>
                </a:lnTo>
                <a:lnTo>
                  <a:pt x="935" y="27"/>
                </a:lnTo>
                <a:lnTo>
                  <a:pt x="935" y="23"/>
                </a:lnTo>
                <a:lnTo>
                  <a:pt x="939" y="27"/>
                </a:lnTo>
                <a:lnTo>
                  <a:pt x="944" y="27"/>
                </a:lnTo>
                <a:lnTo>
                  <a:pt x="948" y="27"/>
                </a:lnTo>
                <a:lnTo>
                  <a:pt x="953" y="27"/>
                </a:lnTo>
                <a:lnTo>
                  <a:pt x="957" y="27"/>
                </a:lnTo>
                <a:lnTo>
                  <a:pt x="962" y="27"/>
                </a:lnTo>
                <a:lnTo>
                  <a:pt x="966" y="23"/>
                </a:lnTo>
                <a:lnTo>
                  <a:pt x="975" y="23"/>
                </a:lnTo>
                <a:lnTo>
                  <a:pt x="975" y="23"/>
                </a:lnTo>
                <a:lnTo>
                  <a:pt x="975" y="23"/>
                </a:lnTo>
                <a:lnTo>
                  <a:pt x="975" y="23"/>
                </a:lnTo>
                <a:lnTo>
                  <a:pt x="980" y="18"/>
                </a:lnTo>
                <a:lnTo>
                  <a:pt x="985" y="18"/>
                </a:lnTo>
                <a:lnTo>
                  <a:pt x="989" y="18"/>
                </a:lnTo>
                <a:lnTo>
                  <a:pt x="1007" y="14"/>
                </a:lnTo>
                <a:lnTo>
                  <a:pt x="1012" y="9"/>
                </a:lnTo>
                <a:lnTo>
                  <a:pt x="1016" y="9"/>
                </a:lnTo>
                <a:lnTo>
                  <a:pt x="1016" y="9"/>
                </a:lnTo>
                <a:lnTo>
                  <a:pt x="1016" y="9"/>
                </a:lnTo>
                <a:lnTo>
                  <a:pt x="1016" y="9"/>
                </a:lnTo>
                <a:lnTo>
                  <a:pt x="1016" y="9"/>
                </a:lnTo>
                <a:lnTo>
                  <a:pt x="1016" y="9"/>
                </a:lnTo>
                <a:lnTo>
                  <a:pt x="1012" y="9"/>
                </a:lnTo>
                <a:lnTo>
                  <a:pt x="1012" y="9"/>
                </a:lnTo>
                <a:lnTo>
                  <a:pt x="1012" y="9"/>
                </a:lnTo>
                <a:lnTo>
                  <a:pt x="1012" y="14"/>
                </a:lnTo>
                <a:lnTo>
                  <a:pt x="1012" y="9"/>
                </a:lnTo>
                <a:lnTo>
                  <a:pt x="1016" y="9"/>
                </a:lnTo>
                <a:lnTo>
                  <a:pt x="1021" y="9"/>
                </a:lnTo>
                <a:lnTo>
                  <a:pt x="1030" y="9"/>
                </a:lnTo>
                <a:lnTo>
                  <a:pt x="1030" y="9"/>
                </a:lnTo>
                <a:lnTo>
                  <a:pt x="1039" y="9"/>
                </a:lnTo>
                <a:lnTo>
                  <a:pt x="1039" y="9"/>
                </a:lnTo>
                <a:lnTo>
                  <a:pt x="1039" y="9"/>
                </a:lnTo>
                <a:lnTo>
                  <a:pt x="1034" y="9"/>
                </a:lnTo>
                <a:lnTo>
                  <a:pt x="1034" y="9"/>
                </a:lnTo>
                <a:lnTo>
                  <a:pt x="1030" y="14"/>
                </a:lnTo>
                <a:lnTo>
                  <a:pt x="1034" y="14"/>
                </a:lnTo>
                <a:lnTo>
                  <a:pt x="1030" y="14"/>
                </a:lnTo>
                <a:lnTo>
                  <a:pt x="1034" y="14"/>
                </a:lnTo>
                <a:lnTo>
                  <a:pt x="1034" y="9"/>
                </a:lnTo>
                <a:lnTo>
                  <a:pt x="1039" y="9"/>
                </a:lnTo>
                <a:lnTo>
                  <a:pt x="1039" y="9"/>
                </a:lnTo>
                <a:lnTo>
                  <a:pt x="1039" y="9"/>
                </a:lnTo>
                <a:lnTo>
                  <a:pt x="1043" y="9"/>
                </a:lnTo>
                <a:lnTo>
                  <a:pt x="1039" y="9"/>
                </a:lnTo>
                <a:lnTo>
                  <a:pt x="1043" y="9"/>
                </a:lnTo>
                <a:lnTo>
                  <a:pt x="1039" y="9"/>
                </a:lnTo>
                <a:lnTo>
                  <a:pt x="1048" y="5"/>
                </a:lnTo>
                <a:lnTo>
                  <a:pt x="1052" y="5"/>
                </a:lnTo>
                <a:lnTo>
                  <a:pt x="1057" y="5"/>
                </a:lnTo>
                <a:lnTo>
                  <a:pt x="1057" y="5"/>
                </a:lnTo>
                <a:lnTo>
                  <a:pt x="1052" y="5"/>
                </a:lnTo>
                <a:lnTo>
                  <a:pt x="1052" y="5"/>
                </a:lnTo>
                <a:lnTo>
                  <a:pt x="1052" y="5"/>
                </a:lnTo>
                <a:lnTo>
                  <a:pt x="1052" y="5"/>
                </a:lnTo>
                <a:lnTo>
                  <a:pt x="1052" y="5"/>
                </a:lnTo>
                <a:lnTo>
                  <a:pt x="1052" y="5"/>
                </a:lnTo>
                <a:lnTo>
                  <a:pt x="1057" y="5"/>
                </a:lnTo>
                <a:lnTo>
                  <a:pt x="1057" y="5"/>
                </a:lnTo>
                <a:lnTo>
                  <a:pt x="1061" y="5"/>
                </a:lnTo>
                <a:lnTo>
                  <a:pt x="1061" y="5"/>
                </a:lnTo>
                <a:lnTo>
                  <a:pt x="1066" y="9"/>
                </a:lnTo>
                <a:lnTo>
                  <a:pt x="1066" y="5"/>
                </a:lnTo>
                <a:lnTo>
                  <a:pt x="1070" y="5"/>
                </a:lnTo>
                <a:lnTo>
                  <a:pt x="1075" y="5"/>
                </a:lnTo>
                <a:lnTo>
                  <a:pt x="1079" y="5"/>
                </a:lnTo>
                <a:lnTo>
                  <a:pt x="1084" y="5"/>
                </a:lnTo>
                <a:lnTo>
                  <a:pt x="1088" y="0"/>
                </a:lnTo>
                <a:lnTo>
                  <a:pt x="1093" y="0"/>
                </a:lnTo>
                <a:lnTo>
                  <a:pt x="1093" y="0"/>
                </a:lnTo>
                <a:lnTo>
                  <a:pt x="1093" y="0"/>
                </a:lnTo>
                <a:lnTo>
                  <a:pt x="1093" y="0"/>
                </a:lnTo>
                <a:lnTo>
                  <a:pt x="1093" y="0"/>
                </a:lnTo>
                <a:lnTo>
                  <a:pt x="1093" y="5"/>
                </a:lnTo>
                <a:lnTo>
                  <a:pt x="1093" y="5"/>
                </a:lnTo>
                <a:lnTo>
                  <a:pt x="1093" y="5"/>
                </a:lnTo>
                <a:lnTo>
                  <a:pt x="1093" y="5"/>
                </a:lnTo>
                <a:lnTo>
                  <a:pt x="1088" y="9"/>
                </a:lnTo>
                <a:lnTo>
                  <a:pt x="1084" y="9"/>
                </a:lnTo>
                <a:lnTo>
                  <a:pt x="1084" y="9"/>
                </a:lnTo>
                <a:lnTo>
                  <a:pt x="1079" y="9"/>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6" name="Freeform 172">
            <a:extLst>
              <a:ext uri="{FF2B5EF4-FFF2-40B4-BE49-F238E27FC236}">
                <a16:creationId xmlns:a16="http://schemas.microsoft.com/office/drawing/2014/main" id="{4A2CDAFA-6BA5-D54D-AD76-025A8469687E}"/>
              </a:ext>
            </a:extLst>
          </p:cNvPr>
          <p:cNvSpPr>
            <a:spLocks/>
          </p:cNvSpPr>
          <p:nvPr/>
        </p:nvSpPr>
        <p:spPr bwMode="auto">
          <a:xfrm>
            <a:off x="7534225" y="2133671"/>
            <a:ext cx="681794" cy="375024"/>
          </a:xfrm>
          <a:custGeom>
            <a:avLst/>
            <a:gdLst>
              <a:gd name="T0" fmla="*/ 113 w 284"/>
              <a:gd name="T1" fmla="*/ 36 h 154"/>
              <a:gd name="T2" fmla="*/ 135 w 284"/>
              <a:gd name="T3" fmla="*/ 32 h 154"/>
              <a:gd name="T4" fmla="*/ 149 w 284"/>
              <a:gd name="T5" fmla="*/ 41 h 154"/>
              <a:gd name="T6" fmla="*/ 163 w 284"/>
              <a:gd name="T7" fmla="*/ 50 h 154"/>
              <a:gd name="T8" fmla="*/ 176 w 284"/>
              <a:gd name="T9" fmla="*/ 63 h 154"/>
              <a:gd name="T10" fmla="*/ 185 w 284"/>
              <a:gd name="T11" fmla="*/ 81 h 154"/>
              <a:gd name="T12" fmla="*/ 203 w 284"/>
              <a:gd name="T13" fmla="*/ 77 h 154"/>
              <a:gd name="T14" fmla="*/ 208 w 284"/>
              <a:gd name="T15" fmla="*/ 86 h 154"/>
              <a:gd name="T16" fmla="*/ 212 w 284"/>
              <a:gd name="T17" fmla="*/ 81 h 154"/>
              <a:gd name="T18" fmla="*/ 221 w 284"/>
              <a:gd name="T19" fmla="*/ 72 h 154"/>
              <a:gd name="T20" fmla="*/ 235 w 284"/>
              <a:gd name="T21" fmla="*/ 59 h 154"/>
              <a:gd name="T22" fmla="*/ 239 w 284"/>
              <a:gd name="T23" fmla="*/ 54 h 154"/>
              <a:gd name="T24" fmla="*/ 239 w 284"/>
              <a:gd name="T25" fmla="*/ 59 h 154"/>
              <a:gd name="T26" fmla="*/ 235 w 284"/>
              <a:gd name="T27" fmla="*/ 72 h 154"/>
              <a:gd name="T28" fmla="*/ 248 w 284"/>
              <a:gd name="T29" fmla="*/ 77 h 154"/>
              <a:gd name="T30" fmla="*/ 257 w 284"/>
              <a:gd name="T31" fmla="*/ 72 h 154"/>
              <a:gd name="T32" fmla="*/ 257 w 284"/>
              <a:gd name="T33" fmla="*/ 72 h 154"/>
              <a:gd name="T34" fmla="*/ 266 w 284"/>
              <a:gd name="T35" fmla="*/ 77 h 154"/>
              <a:gd name="T36" fmla="*/ 275 w 284"/>
              <a:gd name="T37" fmla="*/ 81 h 154"/>
              <a:gd name="T38" fmla="*/ 280 w 284"/>
              <a:gd name="T39" fmla="*/ 86 h 154"/>
              <a:gd name="T40" fmla="*/ 275 w 284"/>
              <a:gd name="T41" fmla="*/ 90 h 154"/>
              <a:gd name="T42" fmla="*/ 266 w 284"/>
              <a:gd name="T43" fmla="*/ 95 h 154"/>
              <a:gd name="T44" fmla="*/ 262 w 284"/>
              <a:gd name="T45" fmla="*/ 95 h 154"/>
              <a:gd name="T46" fmla="*/ 248 w 284"/>
              <a:gd name="T47" fmla="*/ 95 h 154"/>
              <a:gd name="T48" fmla="*/ 244 w 284"/>
              <a:gd name="T49" fmla="*/ 90 h 154"/>
              <a:gd name="T50" fmla="*/ 244 w 284"/>
              <a:gd name="T51" fmla="*/ 81 h 154"/>
              <a:gd name="T52" fmla="*/ 230 w 284"/>
              <a:gd name="T53" fmla="*/ 86 h 154"/>
              <a:gd name="T54" fmla="*/ 226 w 284"/>
              <a:gd name="T55" fmla="*/ 90 h 154"/>
              <a:gd name="T56" fmla="*/ 217 w 284"/>
              <a:gd name="T57" fmla="*/ 95 h 154"/>
              <a:gd name="T58" fmla="*/ 221 w 284"/>
              <a:gd name="T59" fmla="*/ 99 h 154"/>
              <a:gd name="T60" fmla="*/ 221 w 284"/>
              <a:gd name="T61" fmla="*/ 104 h 154"/>
              <a:gd name="T62" fmla="*/ 217 w 284"/>
              <a:gd name="T63" fmla="*/ 108 h 154"/>
              <a:gd name="T64" fmla="*/ 203 w 284"/>
              <a:gd name="T65" fmla="*/ 108 h 154"/>
              <a:gd name="T66" fmla="*/ 208 w 284"/>
              <a:gd name="T67" fmla="*/ 117 h 154"/>
              <a:gd name="T68" fmla="*/ 217 w 284"/>
              <a:gd name="T69" fmla="*/ 126 h 154"/>
              <a:gd name="T70" fmla="*/ 221 w 284"/>
              <a:gd name="T71" fmla="*/ 136 h 154"/>
              <a:gd name="T72" fmla="*/ 221 w 284"/>
              <a:gd name="T73" fmla="*/ 154 h 154"/>
              <a:gd name="T74" fmla="*/ 203 w 284"/>
              <a:gd name="T75" fmla="*/ 149 h 154"/>
              <a:gd name="T76" fmla="*/ 194 w 284"/>
              <a:gd name="T77" fmla="*/ 140 h 154"/>
              <a:gd name="T78" fmla="*/ 181 w 284"/>
              <a:gd name="T79" fmla="*/ 136 h 154"/>
              <a:gd name="T80" fmla="*/ 153 w 284"/>
              <a:gd name="T81" fmla="*/ 122 h 154"/>
              <a:gd name="T82" fmla="*/ 122 w 284"/>
              <a:gd name="T83" fmla="*/ 104 h 154"/>
              <a:gd name="T84" fmla="*/ 108 w 284"/>
              <a:gd name="T85" fmla="*/ 81 h 154"/>
              <a:gd name="T86" fmla="*/ 95 w 284"/>
              <a:gd name="T87" fmla="*/ 81 h 154"/>
              <a:gd name="T88" fmla="*/ 77 w 284"/>
              <a:gd name="T89" fmla="*/ 77 h 154"/>
              <a:gd name="T90" fmla="*/ 77 w 284"/>
              <a:gd name="T91" fmla="*/ 68 h 154"/>
              <a:gd name="T92" fmla="*/ 72 w 284"/>
              <a:gd name="T93" fmla="*/ 63 h 154"/>
              <a:gd name="T94" fmla="*/ 63 w 284"/>
              <a:gd name="T95" fmla="*/ 59 h 154"/>
              <a:gd name="T96" fmla="*/ 50 w 284"/>
              <a:gd name="T97" fmla="*/ 54 h 154"/>
              <a:gd name="T98" fmla="*/ 50 w 284"/>
              <a:gd name="T99" fmla="*/ 59 h 154"/>
              <a:gd name="T100" fmla="*/ 45 w 284"/>
              <a:gd name="T101" fmla="*/ 59 h 154"/>
              <a:gd name="T102" fmla="*/ 41 w 284"/>
              <a:gd name="T103" fmla="*/ 63 h 154"/>
              <a:gd name="T104" fmla="*/ 32 w 284"/>
              <a:gd name="T105" fmla="*/ 72 h 154"/>
              <a:gd name="T106" fmla="*/ 27 w 284"/>
              <a:gd name="T107" fmla="*/ 81 h 154"/>
              <a:gd name="T108" fmla="*/ 9 w 284"/>
              <a:gd name="T109" fmla="*/ 59 h 154"/>
              <a:gd name="T110" fmla="*/ 0 w 284"/>
              <a:gd name="T111" fmla="*/ 18 h 154"/>
              <a:gd name="T112" fmla="*/ 13 w 284"/>
              <a:gd name="T113" fmla="*/ 4 h 154"/>
              <a:gd name="T114" fmla="*/ 36 w 284"/>
              <a:gd name="T115" fmla="*/ 0 h 154"/>
              <a:gd name="T116" fmla="*/ 59 w 284"/>
              <a:gd name="T117" fmla="*/ 9 h 154"/>
              <a:gd name="T118" fmla="*/ 77 w 284"/>
              <a:gd name="T119" fmla="*/ 23 h 154"/>
              <a:gd name="T120" fmla="*/ 95 w 284"/>
              <a:gd name="T121" fmla="*/ 3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4" h="154">
                <a:moveTo>
                  <a:pt x="95" y="36"/>
                </a:moveTo>
                <a:lnTo>
                  <a:pt x="95" y="36"/>
                </a:lnTo>
                <a:lnTo>
                  <a:pt x="99" y="36"/>
                </a:lnTo>
                <a:lnTo>
                  <a:pt x="99" y="36"/>
                </a:lnTo>
                <a:lnTo>
                  <a:pt x="104" y="36"/>
                </a:lnTo>
                <a:lnTo>
                  <a:pt x="108" y="36"/>
                </a:lnTo>
                <a:lnTo>
                  <a:pt x="108" y="36"/>
                </a:lnTo>
                <a:lnTo>
                  <a:pt x="113" y="36"/>
                </a:lnTo>
                <a:lnTo>
                  <a:pt x="113" y="36"/>
                </a:lnTo>
                <a:lnTo>
                  <a:pt x="117" y="36"/>
                </a:lnTo>
                <a:lnTo>
                  <a:pt x="122" y="36"/>
                </a:lnTo>
                <a:lnTo>
                  <a:pt x="126" y="36"/>
                </a:lnTo>
                <a:lnTo>
                  <a:pt x="126" y="36"/>
                </a:lnTo>
                <a:lnTo>
                  <a:pt x="131" y="36"/>
                </a:lnTo>
                <a:lnTo>
                  <a:pt x="131" y="36"/>
                </a:lnTo>
                <a:lnTo>
                  <a:pt x="135" y="36"/>
                </a:lnTo>
                <a:lnTo>
                  <a:pt x="135" y="36"/>
                </a:lnTo>
                <a:lnTo>
                  <a:pt x="135" y="32"/>
                </a:lnTo>
                <a:lnTo>
                  <a:pt x="135" y="32"/>
                </a:lnTo>
                <a:lnTo>
                  <a:pt x="140" y="32"/>
                </a:lnTo>
                <a:lnTo>
                  <a:pt x="140" y="32"/>
                </a:lnTo>
                <a:lnTo>
                  <a:pt x="140" y="32"/>
                </a:lnTo>
                <a:lnTo>
                  <a:pt x="144" y="36"/>
                </a:lnTo>
                <a:lnTo>
                  <a:pt x="144" y="36"/>
                </a:lnTo>
                <a:lnTo>
                  <a:pt x="149" y="36"/>
                </a:lnTo>
                <a:lnTo>
                  <a:pt x="149" y="36"/>
                </a:lnTo>
                <a:lnTo>
                  <a:pt x="149" y="41"/>
                </a:lnTo>
                <a:lnTo>
                  <a:pt x="153" y="41"/>
                </a:lnTo>
                <a:lnTo>
                  <a:pt x="153" y="45"/>
                </a:lnTo>
                <a:lnTo>
                  <a:pt x="158" y="45"/>
                </a:lnTo>
                <a:lnTo>
                  <a:pt x="158" y="45"/>
                </a:lnTo>
                <a:lnTo>
                  <a:pt x="158" y="45"/>
                </a:lnTo>
                <a:lnTo>
                  <a:pt x="163" y="45"/>
                </a:lnTo>
                <a:lnTo>
                  <a:pt x="163" y="45"/>
                </a:lnTo>
                <a:lnTo>
                  <a:pt x="163" y="45"/>
                </a:lnTo>
                <a:lnTo>
                  <a:pt x="163" y="50"/>
                </a:lnTo>
                <a:lnTo>
                  <a:pt x="163" y="50"/>
                </a:lnTo>
                <a:lnTo>
                  <a:pt x="163" y="54"/>
                </a:lnTo>
                <a:lnTo>
                  <a:pt x="163" y="59"/>
                </a:lnTo>
                <a:lnTo>
                  <a:pt x="167" y="59"/>
                </a:lnTo>
                <a:lnTo>
                  <a:pt x="167" y="63"/>
                </a:lnTo>
                <a:lnTo>
                  <a:pt x="167" y="63"/>
                </a:lnTo>
                <a:lnTo>
                  <a:pt x="167" y="63"/>
                </a:lnTo>
                <a:lnTo>
                  <a:pt x="172" y="63"/>
                </a:lnTo>
                <a:lnTo>
                  <a:pt x="176" y="63"/>
                </a:lnTo>
                <a:lnTo>
                  <a:pt x="176" y="63"/>
                </a:lnTo>
                <a:lnTo>
                  <a:pt x="176" y="68"/>
                </a:lnTo>
                <a:lnTo>
                  <a:pt x="176" y="72"/>
                </a:lnTo>
                <a:lnTo>
                  <a:pt x="176" y="72"/>
                </a:lnTo>
                <a:lnTo>
                  <a:pt x="181" y="77"/>
                </a:lnTo>
                <a:lnTo>
                  <a:pt x="181" y="77"/>
                </a:lnTo>
                <a:lnTo>
                  <a:pt x="181" y="77"/>
                </a:lnTo>
                <a:lnTo>
                  <a:pt x="181" y="77"/>
                </a:lnTo>
                <a:lnTo>
                  <a:pt x="185" y="81"/>
                </a:lnTo>
                <a:lnTo>
                  <a:pt x="185" y="77"/>
                </a:lnTo>
                <a:lnTo>
                  <a:pt x="190" y="77"/>
                </a:lnTo>
                <a:lnTo>
                  <a:pt x="194" y="77"/>
                </a:lnTo>
                <a:lnTo>
                  <a:pt x="194" y="77"/>
                </a:lnTo>
                <a:lnTo>
                  <a:pt x="199" y="77"/>
                </a:lnTo>
                <a:lnTo>
                  <a:pt x="199" y="77"/>
                </a:lnTo>
                <a:lnTo>
                  <a:pt x="199" y="77"/>
                </a:lnTo>
                <a:lnTo>
                  <a:pt x="199" y="77"/>
                </a:lnTo>
                <a:lnTo>
                  <a:pt x="203" y="77"/>
                </a:lnTo>
                <a:lnTo>
                  <a:pt x="203" y="81"/>
                </a:lnTo>
                <a:lnTo>
                  <a:pt x="203" y="81"/>
                </a:lnTo>
                <a:lnTo>
                  <a:pt x="203" y="81"/>
                </a:lnTo>
                <a:lnTo>
                  <a:pt x="203" y="81"/>
                </a:lnTo>
                <a:lnTo>
                  <a:pt x="203" y="86"/>
                </a:lnTo>
                <a:lnTo>
                  <a:pt x="203" y="86"/>
                </a:lnTo>
                <a:lnTo>
                  <a:pt x="208" y="86"/>
                </a:lnTo>
                <a:lnTo>
                  <a:pt x="208" y="86"/>
                </a:lnTo>
                <a:lnTo>
                  <a:pt x="208" y="86"/>
                </a:lnTo>
                <a:lnTo>
                  <a:pt x="212" y="90"/>
                </a:lnTo>
                <a:lnTo>
                  <a:pt x="212" y="90"/>
                </a:lnTo>
                <a:lnTo>
                  <a:pt x="212" y="90"/>
                </a:lnTo>
                <a:lnTo>
                  <a:pt x="212" y="86"/>
                </a:lnTo>
                <a:lnTo>
                  <a:pt x="212" y="86"/>
                </a:lnTo>
                <a:lnTo>
                  <a:pt x="212" y="86"/>
                </a:lnTo>
                <a:lnTo>
                  <a:pt x="212" y="86"/>
                </a:lnTo>
                <a:lnTo>
                  <a:pt x="212" y="81"/>
                </a:lnTo>
                <a:lnTo>
                  <a:pt x="212" y="81"/>
                </a:lnTo>
                <a:lnTo>
                  <a:pt x="212" y="81"/>
                </a:lnTo>
                <a:lnTo>
                  <a:pt x="217" y="77"/>
                </a:lnTo>
                <a:lnTo>
                  <a:pt x="217" y="77"/>
                </a:lnTo>
                <a:lnTo>
                  <a:pt x="217" y="77"/>
                </a:lnTo>
                <a:lnTo>
                  <a:pt x="217" y="72"/>
                </a:lnTo>
                <a:lnTo>
                  <a:pt x="217" y="72"/>
                </a:lnTo>
                <a:lnTo>
                  <a:pt x="221" y="72"/>
                </a:lnTo>
                <a:lnTo>
                  <a:pt x="221" y="72"/>
                </a:lnTo>
                <a:lnTo>
                  <a:pt x="221" y="72"/>
                </a:lnTo>
                <a:lnTo>
                  <a:pt x="221" y="68"/>
                </a:lnTo>
                <a:lnTo>
                  <a:pt x="226" y="68"/>
                </a:lnTo>
                <a:lnTo>
                  <a:pt x="226" y="68"/>
                </a:lnTo>
                <a:lnTo>
                  <a:pt x="230" y="68"/>
                </a:lnTo>
                <a:lnTo>
                  <a:pt x="230" y="63"/>
                </a:lnTo>
                <a:lnTo>
                  <a:pt x="230" y="63"/>
                </a:lnTo>
                <a:lnTo>
                  <a:pt x="230" y="59"/>
                </a:lnTo>
                <a:lnTo>
                  <a:pt x="235" y="59"/>
                </a:lnTo>
                <a:lnTo>
                  <a:pt x="235" y="59"/>
                </a:lnTo>
                <a:lnTo>
                  <a:pt x="235" y="59"/>
                </a:lnTo>
                <a:lnTo>
                  <a:pt x="235" y="59"/>
                </a:lnTo>
                <a:lnTo>
                  <a:pt x="235" y="59"/>
                </a:lnTo>
                <a:lnTo>
                  <a:pt x="235" y="59"/>
                </a:lnTo>
                <a:lnTo>
                  <a:pt x="239" y="59"/>
                </a:lnTo>
                <a:lnTo>
                  <a:pt x="239" y="59"/>
                </a:lnTo>
                <a:lnTo>
                  <a:pt x="239" y="59"/>
                </a:lnTo>
                <a:lnTo>
                  <a:pt x="239" y="54"/>
                </a:lnTo>
                <a:lnTo>
                  <a:pt x="239" y="54"/>
                </a:lnTo>
                <a:lnTo>
                  <a:pt x="239" y="54"/>
                </a:lnTo>
                <a:lnTo>
                  <a:pt x="244" y="54"/>
                </a:lnTo>
                <a:lnTo>
                  <a:pt x="244" y="59"/>
                </a:lnTo>
                <a:lnTo>
                  <a:pt x="244" y="59"/>
                </a:lnTo>
                <a:lnTo>
                  <a:pt x="244" y="59"/>
                </a:lnTo>
                <a:lnTo>
                  <a:pt x="244" y="59"/>
                </a:lnTo>
                <a:lnTo>
                  <a:pt x="239" y="59"/>
                </a:lnTo>
                <a:lnTo>
                  <a:pt x="239" y="59"/>
                </a:lnTo>
                <a:lnTo>
                  <a:pt x="239" y="59"/>
                </a:lnTo>
                <a:lnTo>
                  <a:pt x="239" y="63"/>
                </a:lnTo>
                <a:lnTo>
                  <a:pt x="239" y="63"/>
                </a:lnTo>
                <a:lnTo>
                  <a:pt x="239" y="63"/>
                </a:lnTo>
                <a:lnTo>
                  <a:pt x="235" y="63"/>
                </a:lnTo>
                <a:lnTo>
                  <a:pt x="235" y="68"/>
                </a:lnTo>
                <a:lnTo>
                  <a:pt x="235" y="68"/>
                </a:lnTo>
                <a:lnTo>
                  <a:pt x="235" y="72"/>
                </a:lnTo>
                <a:lnTo>
                  <a:pt x="235" y="72"/>
                </a:lnTo>
                <a:lnTo>
                  <a:pt x="235" y="72"/>
                </a:lnTo>
                <a:lnTo>
                  <a:pt x="235" y="72"/>
                </a:lnTo>
                <a:lnTo>
                  <a:pt x="239" y="72"/>
                </a:lnTo>
                <a:lnTo>
                  <a:pt x="239" y="72"/>
                </a:lnTo>
                <a:lnTo>
                  <a:pt x="239" y="72"/>
                </a:lnTo>
                <a:lnTo>
                  <a:pt x="244" y="72"/>
                </a:lnTo>
                <a:lnTo>
                  <a:pt x="244" y="77"/>
                </a:lnTo>
                <a:lnTo>
                  <a:pt x="244" y="77"/>
                </a:lnTo>
                <a:lnTo>
                  <a:pt x="248" y="77"/>
                </a:lnTo>
                <a:lnTo>
                  <a:pt x="248" y="77"/>
                </a:lnTo>
                <a:lnTo>
                  <a:pt x="248" y="77"/>
                </a:lnTo>
                <a:lnTo>
                  <a:pt x="253" y="77"/>
                </a:lnTo>
                <a:lnTo>
                  <a:pt x="253" y="77"/>
                </a:lnTo>
                <a:lnTo>
                  <a:pt x="253" y="77"/>
                </a:lnTo>
                <a:lnTo>
                  <a:pt x="253" y="77"/>
                </a:lnTo>
                <a:lnTo>
                  <a:pt x="253" y="72"/>
                </a:lnTo>
                <a:lnTo>
                  <a:pt x="253" y="72"/>
                </a:lnTo>
                <a:lnTo>
                  <a:pt x="257" y="72"/>
                </a:lnTo>
                <a:lnTo>
                  <a:pt x="257" y="72"/>
                </a:lnTo>
                <a:lnTo>
                  <a:pt x="257" y="72"/>
                </a:lnTo>
                <a:lnTo>
                  <a:pt x="257" y="72"/>
                </a:lnTo>
                <a:lnTo>
                  <a:pt x="253" y="68"/>
                </a:lnTo>
                <a:lnTo>
                  <a:pt x="257" y="68"/>
                </a:lnTo>
                <a:lnTo>
                  <a:pt x="257" y="68"/>
                </a:lnTo>
                <a:lnTo>
                  <a:pt x="257" y="68"/>
                </a:lnTo>
                <a:lnTo>
                  <a:pt x="257" y="68"/>
                </a:lnTo>
                <a:lnTo>
                  <a:pt x="257" y="72"/>
                </a:lnTo>
                <a:lnTo>
                  <a:pt x="257" y="72"/>
                </a:lnTo>
                <a:lnTo>
                  <a:pt x="257" y="72"/>
                </a:lnTo>
                <a:lnTo>
                  <a:pt x="257" y="72"/>
                </a:lnTo>
                <a:lnTo>
                  <a:pt x="262" y="72"/>
                </a:lnTo>
                <a:lnTo>
                  <a:pt x="262" y="77"/>
                </a:lnTo>
                <a:lnTo>
                  <a:pt x="262" y="77"/>
                </a:lnTo>
                <a:lnTo>
                  <a:pt x="262" y="77"/>
                </a:lnTo>
                <a:lnTo>
                  <a:pt x="266" y="77"/>
                </a:lnTo>
                <a:lnTo>
                  <a:pt x="266" y="77"/>
                </a:lnTo>
                <a:lnTo>
                  <a:pt x="266" y="77"/>
                </a:lnTo>
                <a:lnTo>
                  <a:pt x="266" y="77"/>
                </a:lnTo>
                <a:lnTo>
                  <a:pt x="266" y="77"/>
                </a:lnTo>
                <a:lnTo>
                  <a:pt x="266" y="77"/>
                </a:lnTo>
                <a:lnTo>
                  <a:pt x="266" y="77"/>
                </a:lnTo>
                <a:lnTo>
                  <a:pt x="271" y="77"/>
                </a:lnTo>
                <a:lnTo>
                  <a:pt x="271" y="77"/>
                </a:lnTo>
                <a:lnTo>
                  <a:pt x="271" y="81"/>
                </a:lnTo>
                <a:lnTo>
                  <a:pt x="275" y="81"/>
                </a:lnTo>
                <a:lnTo>
                  <a:pt x="275" y="81"/>
                </a:lnTo>
                <a:lnTo>
                  <a:pt x="280" y="81"/>
                </a:lnTo>
                <a:lnTo>
                  <a:pt x="280" y="81"/>
                </a:lnTo>
                <a:lnTo>
                  <a:pt x="280" y="81"/>
                </a:lnTo>
                <a:lnTo>
                  <a:pt x="280" y="81"/>
                </a:lnTo>
                <a:lnTo>
                  <a:pt x="284" y="81"/>
                </a:lnTo>
                <a:lnTo>
                  <a:pt x="284" y="81"/>
                </a:lnTo>
                <a:lnTo>
                  <a:pt x="284" y="81"/>
                </a:lnTo>
                <a:lnTo>
                  <a:pt x="280" y="86"/>
                </a:lnTo>
                <a:lnTo>
                  <a:pt x="280" y="86"/>
                </a:lnTo>
                <a:lnTo>
                  <a:pt x="275" y="86"/>
                </a:lnTo>
                <a:lnTo>
                  <a:pt x="275" y="86"/>
                </a:lnTo>
                <a:lnTo>
                  <a:pt x="275" y="86"/>
                </a:lnTo>
                <a:lnTo>
                  <a:pt x="271" y="86"/>
                </a:lnTo>
                <a:lnTo>
                  <a:pt x="271" y="86"/>
                </a:lnTo>
                <a:lnTo>
                  <a:pt x="271" y="86"/>
                </a:lnTo>
                <a:lnTo>
                  <a:pt x="271" y="90"/>
                </a:lnTo>
                <a:lnTo>
                  <a:pt x="275" y="90"/>
                </a:lnTo>
                <a:lnTo>
                  <a:pt x="275" y="90"/>
                </a:lnTo>
                <a:lnTo>
                  <a:pt x="275" y="90"/>
                </a:lnTo>
                <a:lnTo>
                  <a:pt x="271" y="90"/>
                </a:lnTo>
                <a:lnTo>
                  <a:pt x="271" y="90"/>
                </a:lnTo>
                <a:lnTo>
                  <a:pt x="271" y="90"/>
                </a:lnTo>
                <a:lnTo>
                  <a:pt x="271" y="90"/>
                </a:lnTo>
                <a:lnTo>
                  <a:pt x="271" y="90"/>
                </a:lnTo>
                <a:lnTo>
                  <a:pt x="266" y="90"/>
                </a:lnTo>
                <a:lnTo>
                  <a:pt x="266" y="95"/>
                </a:lnTo>
                <a:lnTo>
                  <a:pt x="266" y="95"/>
                </a:lnTo>
                <a:lnTo>
                  <a:pt x="266" y="95"/>
                </a:lnTo>
                <a:lnTo>
                  <a:pt x="266" y="95"/>
                </a:lnTo>
                <a:lnTo>
                  <a:pt x="266" y="95"/>
                </a:lnTo>
                <a:lnTo>
                  <a:pt x="266" y="95"/>
                </a:lnTo>
                <a:lnTo>
                  <a:pt x="262" y="95"/>
                </a:lnTo>
                <a:lnTo>
                  <a:pt x="262" y="95"/>
                </a:lnTo>
                <a:lnTo>
                  <a:pt x="262" y="95"/>
                </a:lnTo>
                <a:lnTo>
                  <a:pt x="262" y="95"/>
                </a:lnTo>
                <a:lnTo>
                  <a:pt x="262" y="95"/>
                </a:lnTo>
                <a:lnTo>
                  <a:pt x="262" y="95"/>
                </a:lnTo>
                <a:lnTo>
                  <a:pt x="257" y="95"/>
                </a:lnTo>
                <a:lnTo>
                  <a:pt x="257" y="95"/>
                </a:lnTo>
                <a:lnTo>
                  <a:pt x="253" y="95"/>
                </a:lnTo>
                <a:lnTo>
                  <a:pt x="253" y="95"/>
                </a:lnTo>
                <a:lnTo>
                  <a:pt x="253" y="95"/>
                </a:lnTo>
                <a:lnTo>
                  <a:pt x="253" y="95"/>
                </a:lnTo>
                <a:lnTo>
                  <a:pt x="248" y="95"/>
                </a:lnTo>
                <a:lnTo>
                  <a:pt x="248" y="95"/>
                </a:lnTo>
                <a:lnTo>
                  <a:pt x="248" y="95"/>
                </a:lnTo>
                <a:lnTo>
                  <a:pt x="244" y="95"/>
                </a:lnTo>
                <a:lnTo>
                  <a:pt x="244" y="90"/>
                </a:lnTo>
                <a:lnTo>
                  <a:pt x="244" y="90"/>
                </a:lnTo>
                <a:lnTo>
                  <a:pt x="244" y="90"/>
                </a:lnTo>
                <a:lnTo>
                  <a:pt x="244" y="90"/>
                </a:lnTo>
                <a:lnTo>
                  <a:pt x="244" y="90"/>
                </a:lnTo>
                <a:lnTo>
                  <a:pt x="244" y="90"/>
                </a:lnTo>
                <a:lnTo>
                  <a:pt x="244" y="90"/>
                </a:lnTo>
                <a:lnTo>
                  <a:pt x="248" y="86"/>
                </a:lnTo>
                <a:lnTo>
                  <a:pt x="248" y="86"/>
                </a:lnTo>
                <a:lnTo>
                  <a:pt x="248" y="86"/>
                </a:lnTo>
                <a:lnTo>
                  <a:pt x="248" y="86"/>
                </a:lnTo>
                <a:lnTo>
                  <a:pt x="248" y="86"/>
                </a:lnTo>
                <a:lnTo>
                  <a:pt x="244" y="86"/>
                </a:lnTo>
                <a:lnTo>
                  <a:pt x="244" y="86"/>
                </a:lnTo>
                <a:lnTo>
                  <a:pt x="244" y="81"/>
                </a:lnTo>
                <a:lnTo>
                  <a:pt x="244" y="81"/>
                </a:lnTo>
                <a:lnTo>
                  <a:pt x="244" y="81"/>
                </a:lnTo>
                <a:lnTo>
                  <a:pt x="239" y="81"/>
                </a:lnTo>
                <a:lnTo>
                  <a:pt x="239" y="81"/>
                </a:lnTo>
                <a:lnTo>
                  <a:pt x="239" y="81"/>
                </a:lnTo>
                <a:lnTo>
                  <a:pt x="239" y="81"/>
                </a:lnTo>
                <a:lnTo>
                  <a:pt x="239" y="81"/>
                </a:lnTo>
                <a:lnTo>
                  <a:pt x="235" y="86"/>
                </a:lnTo>
                <a:lnTo>
                  <a:pt x="235" y="86"/>
                </a:lnTo>
                <a:lnTo>
                  <a:pt x="230" y="86"/>
                </a:lnTo>
                <a:lnTo>
                  <a:pt x="230" y="86"/>
                </a:lnTo>
                <a:lnTo>
                  <a:pt x="230" y="86"/>
                </a:lnTo>
                <a:lnTo>
                  <a:pt x="230" y="86"/>
                </a:lnTo>
                <a:lnTo>
                  <a:pt x="226" y="86"/>
                </a:lnTo>
                <a:lnTo>
                  <a:pt x="226" y="86"/>
                </a:lnTo>
                <a:lnTo>
                  <a:pt x="226" y="86"/>
                </a:lnTo>
                <a:lnTo>
                  <a:pt x="226" y="86"/>
                </a:lnTo>
                <a:lnTo>
                  <a:pt x="226" y="86"/>
                </a:lnTo>
                <a:lnTo>
                  <a:pt x="226" y="90"/>
                </a:lnTo>
                <a:lnTo>
                  <a:pt x="226" y="90"/>
                </a:lnTo>
                <a:lnTo>
                  <a:pt x="226" y="95"/>
                </a:lnTo>
                <a:lnTo>
                  <a:pt x="226" y="95"/>
                </a:lnTo>
                <a:lnTo>
                  <a:pt x="226" y="95"/>
                </a:lnTo>
                <a:lnTo>
                  <a:pt x="226" y="95"/>
                </a:lnTo>
                <a:lnTo>
                  <a:pt x="226" y="95"/>
                </a:lnTo>
                <a:lnTo>
                  <a:pt x="226" y="95"/>
                </a:lnTo>
                <a:lnTo>
                  <a:pt x="221" y="95"/>
                </a:lnTo>
                <a:lnTo>
                  <a:pt x="217" y="95"/>
                </a:lnTo>
                <a:lnTo>
                  <a:pt x="217" y="95"/>
                </a:lnTo>
                <a:lnTo>
                  <a:pt x="217" y="99"/>
                </a:lnTo>
                <a:lnTo>
                  <a:pt x="217" y="99"/>
                </a:lnTo>
                <a:lnTo>
                  <a:pt x="221" y="99"/>
                </a:lnTo>
                <a:lnTo>
                  <a:pt x="221" y="99"/>
                </a:lnTo>
                <a:lnTo>
                  <a:pt x="221" y="99"/>
                </a:lnTo>
                <a:lnTo>
                  <a:pt x="221" y="99"/>
                </a:lnTo>
                <a:lnTo>
                  <a:pt x="221" y="99"/>
                </a:lnTo>
                <a:lnTo>
                  <a:pt x="221" y="99"/>
                </a:lnTo>
                <a:lnTo>
                  <a:pt x="221" y="99"/>
                </a:lnTo>
                <a:lnTo>
                  <a:pt x="221" y="99"/>
                </a:lnTo>
                <a:lnTo>
                  <a:pt x="221" y="99"/>
                </a:lnTo>
                <a:lnTo>
                  <a:pt x="221" y="99"/>
                </a:lnTo>
                <a:lnTo>
                  <a:pt x="221" y="99"/>
                </a:lnTo>
                <a:lnTo>
                  <a:pt x="221" y="104"/>
                </a:lnTo>
                <a:lnTo>
                  <a:pt x="221" y="104"/>
                </a:lnTo>
                <a:lnTo>
                  <a:pt x="221" y="104"/>
                </a:lnTo>
                <a:lnTo>
                  <a:pt x="221" y="104"/>
                </a:lnTo>
                <a:lnTo>
                  <a:pt x="221" y="104"/>
                </a:lnTo>
                <a:lnTo>
                  <a:pt x="221" y="104"/>
                </a:lnTo>
                <a:lnTo>
                  <a:pt x="221" y="104"/>
                </a:lnTo>
                <a:lnTo>
                  <a:pt x="221" y="104"/>
                </a:lnTo>
                <a:lnTo>
                  <a:pt x="221" y="104"/>
                </a:lnTo>
                <a:lnTo>
                  <a:pt x="217" y="104"/>
                </a:lnTo>
                <a:lnTo>
                  <a:pt x="221" y="104"/>
                </a:lnTo>
                <a:lnTo>
                  <a:pt x="221" y="108"/>
                </a:lnTo>
                <a:lnTo>
                  <a:pt x="217" y="108"/>
                </a:lnTo>
                <a:lnTo>
                  <a:pt x="217" y="108"/>
                </a:lnTo>
                <a:lnTo>
                  <a:pt x="217" y="108"/>
                </a:lnTo>
                <a:lnTo>
                  <a:pt x="217" y="108"/>
                </a:lnTo>
                <a:lnTo>
                  <a:pt x="212" y="108"/>
                </a:lnTo>
                <a:lnTo>
                  <a:pt x="212" y="108"/>
                </a:lnTo>
                <a:lnTo>
                  <a:pt x="208" y="108"/>
                </a:lnTo>
                <a:lnTo>
                  <a:pt x="208" y="108"/>
                </a:lnTo>
                <a:lnTo>
                  <a:pt x="203" y="108"/>
                </a:lnTo>
                <a:lnTo>
                  <a:pt x="203" y="108"/>
                </a:lnTo>
                <a:lnTo>
                  <a:pt x="203" y="108"/>
                </a:lnTo>
                <a:lnTo>
                  <a:pt x="203" y="113"/>
                </a:lnTo>
                <a:lnTo>
                  <a:pt x="203" y="113"/>
                </a:lnTo>
                <a:lnTo>
                  <a:pt x="203" y="117"/>
                </a:lnTo>
                <a:lnTo>
                  <a:pt x="203" y="117"/>
                </a:lnTo>
                <a:lnTo>
                  <a:pt x="208" y="117"/>
                </a:lnTo>
                <a:lnTo>
                  <a:pt x="208" y="117"/>
                </a:lnTo>
                <a:lnTo>
                  <a:pt x="208" y="117"/>
                </a:lnTo>
                <a:lnTo>
                  <a:pt x="208" y="117"/>
                </a:lnTo>
                <a:lnTo>
                  <a:pt x="208" y="117"/>
                </a:lnTo>
                <a:lnTo>
                  <a:pt x="212" y="122"/>
                </a:lnTo>
                <a:lnTo>
                  <a:pt x="212" y="122"/>
                </a:lnTo>
                <a:lnTo>
                  <a:pt x="212" y="117"/>
                </a:lnTo>
                <a:lnTo>
                  <a:pt x="212" y="117"/>
                </a:lnTo>
                <a:lnTo>
                  <a:pt x="217" y="122"/>
                </a:lnTo>
                <a:lnTo>
                  <a:pt x="217" y="122"/>
                </a:lnTo>
                <a:lnTo>
                  <a:pt x="217" y="122"/>
                </a:lnTo>
                <a:lnTo>
                  <a:pt x="217" y="126"/>
                </a:lnTo>
                <a:lnTo>
                  <a:pt x="217" y="126"/>
                </a:lnTo>
                <a:lnTo>
                  <a:pt x="217" y="131"/>
                </a:lnTo>
                <a:lnTo>
                  <a:pt x="221" y="131"/>
                </a:lnTo>
                <a:lnTo>
                  <a:pt x="221" y="131"/>
                </a:lnTo>
                <a:lnTo>
                  <a:pt x="221" y="136"/>
                </a:lnTo>
                <a:lnTo>
                  <a:pt x="221" y="136"/>
                </a:lnTo>
                <a:lnTo>
                  <a:pt x="226" y="136"/>
                </a:lnTo>
                <a:lnTo>
                  <a:pt x="226" y="136"/>
                </a:lnTo>
                <a:lnTo>
                  <a:pt x="221" y="136"/>
                </a:lnTo>
                <a:lnTo>
                  <a:pt x="221" y="140"/>
                </a:lnTo>
                <a:lnTo>
                  <a:pt x="221" y="140"/>
                </a:lnTo>
                <a:lnTo>
                  <a:pt x="221" y="140"/>
                </a:lnTo>
                <a:lnTo>
                  <a:pt x="221" y="145"/>
                </a:lnTo>
                <a:lnTo>
                  <a:pt x="217" y="145"/>
                </a:lnTo>
                <a:lnTo>
                  <a:pt x="217" y="149"/>
                </a:lnTo>
                <a:lnTo>
                  <a:pt x="221" y="154"/>
                </a:lnTo>
                <a:lnTo>
                  <a:pt x="221" y="154"/>
                </a:lnTo>
                <a:lnTo>
                  <a:pt x="221" y="154"/>
                </a:lnTo>
                <a:lnTo>
                  <a:pt x="217" y="154"/>
                </a:lnTo>
                <a:lnTo>
                  <a:pt x="217" y="154"/>
                </a:lnTo>
                <a:lnTo>
                  <a:pt x="217" y="154"/>
                </a:lnTo>
                <a:lnTo>
                  <a:pt x="217" y="154"/>
                </a:lnTo>
                <a:lnTo>
                  <a:pt x="212" y="154"/>
                </a:lnTo>
                <a:lnTo>
                  <a:pt x="212" y="154"/>
                </a:lnTo>
                <a:lnTo>
                  <a:pt x="212" y="154"/>
                </a:lnTo>
                <a:lnTo>
                  <a:pt x="208" y="154"/>
                </a:lnTo>
                <a:lnTo>
                  <a:pt x="203" y="149"/>
                </a:lnTo>
                <a:lnTo>
                  <a:pt x="199" y="154"/>
                </a:lnTo>
                <a:lnTo>
                  <a:pt x="199" y="149"/>
                </a:lnTo>
                <a:lnTo>
                  <a:pt x="199" y="145"/>
                </a:lnTo>
                <a:lnTo>
                  <a:pt x="199" y="145"/>
                </a:lnTo>
                <a:lnTo>
                  <a:pt x="199" y="140"/>
                </a:lnTo>
                <a:lnTo>
                  <a:pt x="199" y="140"/>
                </a:lnTo>
                <a:lnTo>
                  <a:pt x="199" y="140"/>
                </a:lnTo>
                <a:lnTo>
                  <a:pt x="199" y="140"/>
                </a:lnTo>
                <a:lnTo>
                  <a:pt x="194" y="140"/>
                </a:lnTo>
                <a:lnTo>
                  <a:pt x="194" y="140"/>
                </a:lnTo>
                <a:lnTo>
                  <a:pt x="190" y="136"/>
                </a:lnTo>
                <a:lnTo>
                  <a:pt x="190" y="136"/>
                </a:lnTo>
                <a:lnTo>
                  <a:pt x="190" y="136"/>
                </a:lnTo>
                <a:lnTo>
                  <a:pt x="185" y="136"/>
                </a:lnTo>
                <a:lnTo>
                  <a:pt x="185" y="136"/>
                </a:lnTo>
                <a:lnTo>
                  <a:pt x="185" y="136"/>
                </a:lnTo>
                <a:lnTo>
                  <a:pt x="181" y="136"/>
                </a:lnTo>
                <a:lnTo>
                  <a:pt x="181" y="136"/>
                </a:lnTo>
                <a:lnTo>
                  <a:pt x="181" y="136"/>
                </a:lnTo>
                <a:lnTo>
                  <a:pt x="176" y="131"/>
                </a:lnTo>
                <a:lnTo>
                  <a:pt x="172" y="131"/>
                </a:lnTo>
                <a:lnTo>
                  <a:pt x="167" y="126"/>
                </a:lnTo>
                <a:lnTo>
                  <a:pt x="163" y="126"/>
                </a:lnTo>
                <a:lnTo>
                  <a:pt x="163" y="126"/>
                </a:lnTo>
                <a:lnTo>
                  <a:pt x="163" y="126"/>
                </a:lnTo>
                <a:lnTo>
                  <a:pt x="158" y="122"/>
                </a:lnTo>
                <a:lnTo>
                  <a:pt x="153" y="122"/>
                </a:lnTo>
                <a:lnTo>
                  <a:pt x="149" y="122"/>
                </a:lnTo>
                <a:lnTo>
                  <a:pt x="144" y="117"/>
                </a:lnTo>
                <a:lnTo>
                  <a:pt x="144" y="117"/>
                </a:lnTo>
                <a:lnTo>
                  <a:pt x="140" y="113"/>
                </a:lnTo>
                <a:lnTo>
                  <a:pt x="135" y="113"/>
                </a:lnTo>
                <a:lnTo>
                  <a:pt x="135" y="108"/>
                </a:lnTo>
                <a:lnTo>
                  <a:pt x="131" y="108"/>
                </a:lnTo>
                <a:lnTo>
                  <a:pt x="126" y="104"/>
                </a:lnTo>
                <a:lnTo>
                  <a:pt x="122" y="104"/>
                </a:lnTo>
                <a:lnTo>
                  <a:pt x="122" y="104"/>
                </a:lnTo>
                <a:lnTo>
                  <a:pt x="122" y="104"/>
                </a:lnTo>
                <a:lnTo>
                  <a:pt x="117" y="95"/>
                </a:lnTo>
                <a:lnTo>
                  <a:pt x="117" y="95"/>
                </a:lnTo>
                <a:lnTo>
                  <a:pt x="117" y="95"/>
                </a:lnTo>
                <a:lnTo>
                  <a:pt x="113" y="90"/>
                </a:lnTo>
                <a:lnTo>
                  <a:pt x="113" y="86"/>
                </a:lnTo>
                <a:lnTo>
                  <a:pt x="108" y="86"/>
                </a:lnTo>
                <a:lnTo>
                  <a:pt x="108" y="81"/>
                </a:lnTo>
                <a:lnTo>
                  <a:pt x="104" y="81"/>
                </a:lnTo>
                <a:lnTo>
                  <a:pt x="104" y="81"/>
                </a:lnTo>
                <a:lnTo>
                  <a:pt x="99" y="81"/>
                </a:lnTo>
                <a:lnTo>
                  <a:pt x="99" y="81"/>
                </a:lnTo>
                <a:lnTo>
                  <a:pt x="99" y="81"/>
                </a:lnTo>
                <a:lnTo>
                  <a:pt x="99" y="81"/>
                </a:lnTo>
                <a:lnTo>
                  <a:pt x="99" y="81"/>
                </a:lnTo>
                <a:lnTo>
                  <a:pt x="99" y="81"/>
                </a:lnTo>
                <a:lnTo>
                  <a:pt x="95" y="81"/>
                </a:lnTo>
                <a:lnTo>
                  <a:pt x="95" y="81"/>
                </a:lnTo>
                <a:lnTo>
                  <a:pt x="90" y="81"/>
                </a:lnTo>
                <a:lnTo>
                  <a:pt x="90" y="81"/>
                </a:lnTo>
                <a:lnTo>
                  <a:pt x="90" y="81"/>
                </a:lnTo>
                <a:lnTo>
                  <a:pt x="86" y="81"/>
                </a:lnTo>
                <a:lnTo>
                  <a:pt x="86" y="81"/>
                </a:lnTo>
                <a:lnTo>
                  <a:pt x="81" y="77"/>
                </a:lnTo>
                <a:lnTo>
                  <a:pt x="77" y="77"/>
                </a:lnTo>
                <a:lnTo>
                  <a:pt x="77" y="77"/>
                </a:lnTo>
                <a:lnTo>
                  <a:pt x="77" y="77"/>
                </a:lnTo>
                <a:lnTo>
                  <a:pt x="77" y="77"/>
                </a:lnTo>
                <a:lnTo>
                  <a:pt x="77" y="72"/>
                </a:lnTo>
                <a:lnTo>
                  <a:pt x="77" y="72"/>
                </a:lnTo>
                <a:lnTo>
                  <a:pt x="77" y="72"/>
                </a:lnTo>
                <a:lnTo>
                  <a:pt x="77" y="72"/>
                </a:lnTo>
                <a:lnTo>
                  <a:pt x="77" y="72"/>
                </a:lnTo>
                <a:lnTo>
                  <a:pt x="77" y="72"/>
                </a:lnTo>
                <a:lnTo>
                  <a:pt x="77" y="68"/>
                </a:lnTo>
                <a:lnTo>
                  <a:pt x="77" y="68"/>
                </a:lnTo>
                <a:lnTo>
                  <a:pt x="77" y="68"/>
                </a:lnTo>
                <a:lnTo>
                  <a:pt x="77" y="68"/>
                </a:lnTo>
                <a:lnTo>
                  <a:pt x="72" y="68"/>
                </a:lnTo>
                <a:lnTo>
                  <a:pt x="72" y="68"/>
                </a:lnTo>
                <a:lnTo>
                  <a:pt x="72" y="68"/>
                </a:lnTo>
                <a:lnTo>
                  <a:pt x="72" y="68"/>
                </a:lnTo>
                <a:lnTo>
                  <a:pt x="72" y="63"/>
                </a:lnTo>
                <a:lnTo>
                  <a:pt x="72" y="63"/>
                </a:lnTo>
                <a:lnTo>
                  <a:pt x="72" y="63"/>
                </a:lnTo>
                <a:lnTo>
                  <a:pt x="72" y="63"/>
                </a:lnTo>
                <a:lnTo>
                  <a:pt x="72" y="63"/>
                </a:lnTo>
                <a:lnTo>
                  <a:pt x="72" y="63"/>
                </a:lnTo>
                <a:lnTo>
                  <a:pt x="72" y="59"/>
                </a:lnTo>
                <a:lnTo>
                  <a:pt x="68" y="59"/>
                </a:lnTo>
                <a:lnTo>
                  <a:pt x="63" y="59"/>
                </a:lnTo>
                <a:lnTo>
                  <a:pt x="63" y="59"/>
                </a:lnTo>
                <a:lnTo>
                  <a:pt x="63" y="59"/>
                </a:lnTo>
                <a:lnTo>
                  <a:pt x="59" y="59"/>
                </a:lnTo>
                <a:lnTo>
                  <a:pt x="59" y="59"/>
                </a:lnTo>
                <a:lnTo>
                  <a:pt x="59" y="59"/>
                </a:lnTo>
                <a:lnTo>
                  <a:pt x="59" y="59"/>
                </a:lnTo>
                <a:lnTo>
                  <a:pt x="54" y="54"/>
                </a:lnTo>
                <a:lnTo>
                  <a:pt x="54" y="54"/>
                </a:lnTo>
                <a:lnTo>
                  <a:pt x="50" y="54"/>
                </a:lnTo>
                <a:lnTo>
                  <a:pt x="50" y="54"/>
                </a:lnTo>
                <a:lnTo>
                  <a:pt x="50" y="54"/>
                </a:lnTo>
                <a:lnTo>
                  <a:pt x="50" y="54"/>
                </a:lnTo>
                <a:lnTo>
                  <a:pt x="45" y="54"/>
                </a:lnTo>
                <a:lnTo>
                  <a:pt x="45" y="54"/>
                </a:lnTo>
                <a:lnTo>
                  <a:pt x="45" y="54"/>
                </a:lnTo>
                <a:lnTo>
                  <a:pt x="41" y="54"/>
                </a:lnTo>
                <a:lnTo>
                  <a:pt x="45" y="54"/>
                </a:lnTo>
                <a:lnTo>
                  <a:pt x="45" y="54"/>
                </a:lnTo>
                <a:lnTo>
                  <a:pt x="45" y="59"/>
                </a:lnTo>
                <a:lnTo>
                  <a:pt x="50" y="59"/>
                </a:lnTo>
                <a:lnTo>
                  <a:pt x="50" y="59"/>
                </a:lnTo>
                <a:lnTo>
                  <a:pt x="50" y="59"/>
                </a:lnTo>
                <a:lnTo>
                  <a:pt x="50" y="63"/>
                </a:lnTo>
                <a:lnTo>
                  <a:pt x="50" y="63"/>
                </a:lnTo>
                <a:lnTo>
                  <a:pt x="50" y="63"/>
                </a:lnTo>
                <a:lnTo>
                  <a:pt x="50" y="63"/>
                </a:lnTo>
                <a:lnTo>
                  <a:pt x="50" y="63"/>
                </a:lnTo>
                <a:lnTo>
                  <a:pt x="50" y="59"/>
                </a:lnTo>
                <a:lnTo>
                  <a:pt x="45" y="59"/>
                </a:lnTo>
                <a:lnTo>
                  <a:pt x="45" y="59"/>
                </a:lnTo>
                <a:lnTo>
                  <a:pt x="45" y="59"/>
                </a:lnTo>
                <a:lnTo>
                  <a:pt x="45" y="59"/>
                </a:lnTo>
                <a:lnTo>
                  <a:pt x="41" y="59"/>
                </a:lnTo>
                <a:lnTo>
                  <a:pt x="41" y="59"/>
                </a:lnTo>
                <a:lnTo>
                  <a:pt x="41" y="59"/>
                </a:lnTo>
                <a:lnTo>
                  <a:pt x="41" y="59"/>
                </a:lnTo>
                <a:lnTo>
                  <a:pt x="41" y="59"/>
                </a:lnTo>
                <a:lnTo>
                  <a:pt x="41" y="63"/>
                </a:lnTo>
                <a:lnTo>
                  <a:pt x="41" y="63"/>
                </a:lnTo>
                <a:lnTo>
                  <a:pt x="36" y="63"/>
                </a:lnTo>
                <a:lnTo>
                  <a:pt x="32" y="63"/>
                </a:lnTo>
                <a:lnTo>
                  <a:pt x="32" y="63"/>
                </a:lnTo>
                <a:lnTo>
                  <a:pt x="32" y="68"/>
                </a:lnTo>
                <a:lnTo>
                  <a:pt x="32" y="68"/>
                </a:lnTo>
                <a:lnTo>
                  <a:pt x="27" y="68"/>
                </a:lnTo>
                <a:lnTo>
                  <a:pt x="27" y="72"/>
                </a:lnTo>
                <a:lnTo>
                  <a:pt x="32" y="72"/>
                </a:lnTo>
                <a:lnTo>
                  <a:pt x="32" y="77"/>
                </a:lnTo>
                <a:lnTo>
                  <a:pt x="32" y="77"/>
                </a:lnTo>
                <a:lnTo>
                  <a:pt x="32" y="81"/>
                </a:lnTo>
                <a:lnTo>
                  <a:pt x="32" y="81"/>
                </a:lnTo>
                <a:lnTo>
                  <a:pt x="32" y="81"/>
                </a:lnTo>
                <a:lnTo>
                  <a:pt x="32" y="81"/>
                </a:lnTo>
                <a:lnTo>
                  <a:pt x="32" y="81"/>
                </a:lnTo>
                <a:lnTo>
                  <a:pt x="32" y="81"/>
                </a:lnTo>
                <a:lnTo>
                  <a:pt x="27" y="81"/>
                </a:lnTo>
                <a:lnTo>
                  <a:pt x="27" y="81"/>
                </a:lnTo>
                <a:lnTo>
                  <a:pt x="22" y="81"/>
                </a:lnTo>
                <a:lnTo>
                  <a:pt x="18" y="81"/>
                </a:lnTo>
                <a:lnTo>
                  <a:pt x="13" y="81"/>
                </a:lnTo>
                <a:lnTo>
                  <a:pt x="13" y="77"/>
                </a:lnTo>
                <a:lnTo>
                  <a:pt x="13" y="72"/>
                </a:lnTo>
                <a:lnTo>
                  <a:pt x="13" y="68"/>
                </a:lnTo>
                <a:lnTo>
                  <a:pt x="9" y="63"/>
                </a:lnTo>
                <a:lnTo>
                  <a:pt x="9" y="59"/>
                </a:lnTo>
                <a:lnTo>
                  <a:pt x="9" y="54"/>
                </a:lnTo>
                <a:lnTo>
                  <a:pt x="9" y="50"/>
                </a:lnTo>
                <a:lnTo>
                  <a:pt x="9" y="45"/>
                </a:lnTo>
                <a:lnTo>
                  <a:pt x="4" y="41"/>
                </a:lnTo>
                <a:lnTo>
                  <a:pt x="4" y="36"/>
                </a:lnTo>
                <a:lnTo>
                  <a:pt x="4" y="32"/>
                </a:lnTo>
                <a:lnTo>
                  <a:pt x="4" y="27"/>
                </a:lnTo>
                <a:lnTo>
                  <a:pt x="0" y="23"/>
                </a:lnTo>
                <a:lnTo>
                  <a:pt x="0" y="18"/>
                </a:lnTo>
                <a:lnTo>
                  <a:pt x="0" y="13"/>
                </a:lnTo>
                <a:lnTo>
                  <a:pt x="0" y="13"/>
                </a:lnTo>
                <a:lnTo>
                  <a:pt x="0" y="9"/>
                </a:lnTo>
                <a:lnTo>
                  <a:pt x="0" y="9"/>
                </a:lnTo>
                <a:lnTo>
                  <a:pt x="4" y="9"/>
                </a:lnTo>
                <a:lnTo>
                  <a:pt x="4" y="9"/>
                </a:lnTo>
                <a:lnTo>
                  <a:pt x="9" y="9"/>
                </a:lnTo>
                <a:lnTo>
                  <a:pt x="13" y="4"/>
                </a:lnTo>
                <a:lnTo>
                  <a:pt x="13" y="4"/>
                </a:lnTo>
                <a:lnTo>
                  <a:pt x="18" y="4"/>
                </a:lnTo>
                <a:lnTo>
                  <a:pt x="18" y="4"/>
                </a:lnTo>
                <a:lnTo>
                  <a:pt x="22" y="4"/>
                </a:lnTo>
                <a:lnTo>
                  <a:pt x="27" y="0"/>
                </a:lnTo>
                <a:lnTo>
                  <a:pt x="27" y="0"/>
                </a:lnTo>
                <a:lnTo>
                  <a:pt x="32" y="0"/>
                </a:lnTo>
                <a:lnTo>
                  <a:pt x="32" y="0"/>
                </a:lnTo>
                <a:lnTo>
                  <a:pt x="36" y="0"/>
                </a:lnTo>
                <a:lnTo>
                  <a:pt x="36" y="0"/>
                </a:lnTo>
                <a:lnTo>
                  <a:pt x="36" y="0"/>
                </a:lnTo>
                <a:lnTo>
                  <a:pt x="41" y="4"/>
                </a:lnTo>
                <a:lnTo>
                  <a:pt x="45" y="4"/>
                </a:lnTo>
                <a:lnTo>
                  <a:pt x="45" y="4"/>
                </a:lnTo>
                <a:lnTo>
                  <a:pt x="50" y="4"/>
                </a:lnTo>
                <a:lnTo>
                  <a:pt x="50" y="9"/>
                </a:lnTo>
                <a:lnTo>
                  <a:pt x="54" y="9"/>
                </a:lnTo>
                <a:lnTo>
                  <a:pt x="54" y="9"/>
                </a:lnTo>
                <a:lnTo>
                  <a:pt x="59" y="9"/>
                </a:lnTo>
                <a:lnTo>
                  <a:pt x="59" y="13"/>
                </a:lnTo>
                <a:lnTo>
                  <a:pt x="63" y="13"/>
                </a:lnTo>
                <a:lnTo>
                  <a:pt x="63" y="13"/>
                </a:lnTo>
                <a:lnTo>
                  <a:pt x="68" y="18"/>
                </a:lnTo>
                <a:lnTo>
                  <a:pt x="68" y="18"/>
                </a:lnTo>
                <a:lnTo>
                  <a:pt x="72" y="18"/>
                </a:lnTo>
                <a:lnTo>
                  <a:pt x="77" y="18"/>
                </a:lnTo>
                <a:lnTo>
                  <a:pt x="77" y="23"/>
                </a:lnTo>
                <a:lnTo>
                  <a:pt x="77" y="23"/>
                </a:lnTo>
                <a:lnTo>
                  <a:pt x="81" y="23"/>
                </a:lnTo>
                <a:lnTo>
                  <a:pt x="81" y="23"/>
                </a:lnTo>
                <a:lnTo>
                  <a:pt x="81" y="27"/>
                </a:lnTo>
                <a:lnTo>
                  <a:pt x="86" y="27"/>
                </a:lnTo>
                <a:lnTo>
                  <a:pt x="86" y="32"/>
                </a:lnTo>
                <a:lnTo>
                  <a:pt x="90" y="32"/>
                </a:lnTo>
                <a:lnTo>
                  <a:pt x="90" y="32"/>
                </a:lnTo>
                <a:lnTo>
                  <a:pt x="95" y="36"/>
                </a:lnTo>
                <a:lnTo>
                  <a:pt x="95" y="36"/>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7" name="Freeform 173">
            <a:extLst>
              <a:ext uri="{FF2B5EF4-FFF2-40B4-BE49-F238E27FC236}">
                <a16:creationId xmlns:a16="http://schemas.microsoft.com/office/drawing/2014/main" id="{A3D74F41-D758-1146-BF69-2CDD29AF7BCE}"/>
              </a:ext>
            </a:extLst>
          </p:cNvPr>
          <p:cNvSpPr>
            <a:spLocks/>
          </p:cNvSpPr>
          <p:nvPr/>
        </p:nvSpPr>
        <p:spPr bwMode="auto">
          <a:xfrm>
            <a:off x="2382360" y="3662989"/>
            <a:ext cx="552157" cy="550360"/>
          </a:xfrm>
          <a:custGeom>
            <a:avLst/>
            <a:gdLst>
              <a:gd name="T0" fmla="*/ 81 w 230"/>
              <a:gd name="T1" fmla="*/ 14 h 226"/>
              <a:gd name="T2" fmla="*/ 90 w 230"/>
              <a:gd name="T3" fmla="*/ 32 h 226"/>
              <a:gd name="T4" fmla="*/ 131 w 230"/>
              <a:gd name="T5" fmla="*/ 37 h 226"/>
              <a:gd name="T6" fmla="*/ 167 w 230"/>
              <a:gd name="T7" fmla="*/ 37 h 226"/>
              <a:gd name="T8" fmla="*/ 172 w 230"/>
              <a:gd name="T9" fmla="*/ 32 h 226"/>
              <a:gd name="T10" fmla="*/ 194 w 230"/>
              <a:gd name="T11" fmla="*/ 32 h 226"/>
              <a:gd name="T12" fmla="*/ 185 w 230"/>
              <a:gd name="T13" fmla="*/ 37 h 226"/>
              <a:gd name="T14" fmla="*/ 190 w 230"/>
              <a:gd name="T15" fmla="*/ 41 h 226"/>
              <a:gd name="T16" fmla="*/ 194 w 230"/>
              <a:gd name="T17" fmla="*/ 46 h 226"/>
              <a:gd name="T18" fmla="*/ 199 w 230"/>
              <a:gd name="T19" fmla="*/ 50 h 226"/>
              <a:gd name="T20" fmla="*/ 208 w 230"/>
              <a:gd name="T21" fmla="*/ 46 h 226"/>
              <a:gd name="T22" fmla="*/ 212 w 230"/>
              <a:gd name="T23" fmla="*/ 59 h 226"/>
              <a:gd name="T24" fmla="*/ 203 w 230"/>
              <a:gd name="T25" fmla="*/ 73 h 226"/>
              <a:gd name="T26" fmla="*/ 226 w 230"/>
              <a:gd name="T27" fmla="*/ 73 h 226"/>
              <a:gd name="T28" fmla="*/ 226 w 230"/>
              <a:gd name="T29" fmla="*/ 86 h 226"/>
              <a:gd name="T30" fmla="*/ 217 w 230"/>
              <a:gd name="T31" fmla="*/ 95 h 226"/>
              <a:gd name="T32" fmla="*/ 221 w 230"/>
              <a:gd name="T33" fmla="*/ 100 h 226"/>
              <a:gd name="T34" fmla="*/ 212 w 230"/>
              <a:gd name="T35" fmla="*/ 109 h 226"/>
              <a:gd name="T36" fmla="*/ 208 w 230"/>
              <a:gd name="T37" fmla="*/ 113 h 226"/>
              <a:gd name="T38" fmla="*/ 212 w 230"/>
              <a:gd name="T39" fmla="*/ 136 h 226"/>
              <a:gd name="T40" fmla="*/ 212 w 230"/>
              <a:gd name="T41" fmla="*/ 145 h 226"/>
              <a:gd name="T42" fmla="*/ 199 w 230"/>
              <a:gd name="T43" fmla="*/ 154 h 226"/>
              <a:gd name="T44" fmla="*/ 181 w 230"/>
              <a:gd name="T45" fmla="*/ 159 h 226"/>
              <a:gd name="T46" fmla="*/ 167 w 230"/>
              <a:gd name="T47" fmla="*/ 163 h 226"/>
              <a:gd name="T48" fmla="*/ 154 w 230"/>
              <a:gd name="T49" fmla="*/ 159 h 226"/>
              <a:gd name="T50" fmla="*/ 140 w 230"/>
              <a:gd name="T51" fmla="*/ 154 h 226"/>
              <a:gd name="T52" fmla="*/ 149 w 230"/>
              <a:gd name="T53" fmla="*/ 177 h 226"/>
              <a:gd name="T54" fmla="*/ 158 w 230"/>
              <a:gd name="T55" fmla="*/ 190 h 226"/>
              <a:gd name="T56" fmla="*/ 158 w 230"/>
              <a:gd name="T57" fmla="*/ 199 h 226"/>
              <a:gd name="T58" fmla="*/ 149 w 230"/>
              <a:gd name="T59" fmla="*/ 208 h 226"/>
              <a:gd name="T60" fmla="*/ 136 w 230"/>
              <a:gd name="T61" fmla="*/ 217 h 226"/>
              <a:gd name="T62" fmla="*/ 127 w 230"/>
              <a:gd name="T63" fmla="*/ 222 h 226"/>
              <a:gd name="T64" fmla="*/ 113 w 230"/>
              <a:gd name="T65" fmla="*/ 222 h 226"/>
              <a:gd name="T66" fmla="*/ 104 w 230"/>
              <a:gd name="T67" fmla="*/ 208 h 226"/>
              <a:gd name="T68" fmla="*/ 99 w 230"/>
              <a:gd name="T69" fmla="*/ 190 h 226"/>
              <a:gd name="T70" fmla="*/ 90 w 230"/>
              <a:gd name="T71" fmla="*/ 181 h 226"/>
              <a:gd name="T72" fmla="*/ 95 w 230"/>
              <a:gd name="T73" fmla="*/ 172 h 226"/>
              <a:gd name="T74" fmla="*/ 90 w 230"/>
              <a:gd name="T75" fmla="*/ 154 h 226"/>
              <a:gd name="T76" fmla="*/ 90 w 230"/>
              <a:gd name="T77" fmla="*/ 131 h 226"/>
              <a:gd name="T78" fmla="*/ 90 w 230"/>
              <a:gd name="T79" fmla="*/ 113 h 226"/>
              <a:gd name="T80" fmla="*/ 63 w 230"/>
              <a:gd name="T81" fmla="*/ 118 h 226"/>
              <a:gd name="T82" fmla="*/ 50 w 230"/>
              <a:gd name="T83" fmla="*/ 100 h 226"/>
              <a:gd name="T84" fmla="*/ 36 w 230"/>
              <a:gd name="T85" fmla="*/ 100 h 226"/>
              <a:gd name="T86" fmla="*/ 18 w 230"/>
              <a:gd name="T87" fmla="*/ 95 h 226"/>
              <a:gd name="T88" fmla="*/ 14 w 230"/>
              <a:gd name="T89" fmla="*/ 82 h 226"/>
              <a:gd name="T90" fmla="*/ 9 w 230"/>
              <a:gd name="T91" fmla="*/ 59 h 226"/>
              <a:gd name="T92" fmla="*/ 0 w 230"/>
              <a:gd name="T93" fmla="*/ 59 h 226"/>
              <a:gd name="T94" fmla="*/ 9 w 230"/>
              <a:gd name="T95" fmla="*/ 32 h 226"/>
              <a:gd name="T96" fmla="*/ 32 w 230"/>
              <a:gd name="T97" fmla="*/ 9 h 226"/>
              <a:gd name="T98" fmla="*/ 27 w 230"/>
              <a:gd name="T99" fmla="*/ 9 h 226"/>
              <a:gd name="T100" fmla="*/ 32 w 230"/>
              <a:gd name="T101" fmla="*/ 27 h 226"/>
              <a:gd name="T102" fmla="*/ 23 w 230"/>
              <a:gd name="T103" fmla="*/ 50 h 226"/>
              <a:gd name="T104" fmla="*/ 36 w 230"/>
              <a:gd name="T105" fmla="*/ 59 h 226"/>
              <a:gd name="T106" fmla="*/ 36 w 230"/>
              <a:gd name="T107" fmla="*/ 37 h 226"/>
              <a:gd name="T108" fmla="*/ 50 w 230"/>
              <a:gd name="T109" fmla="*/ 18 h 226"/>
              <a:gd name="T110" fmla="*/ 63 w 230"/>
              <a:gd name="T111" fmla="*/ 9 h 226"/>
              <a:gd name="T112" fmla="*/ 63 w 230"/>
              <a:gd name="T11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0" h="226">
                <a:moveTo>
                  <a:pt x="68" y="9"/>
                </a:moveTo>
                <a:lnTo>
                  <a:pt x="68" y="9"/>
                </a:lnTo>
                <a:lnTo>
                  <a:pt x="68" y="9"/>
                </a:lnTo>
                <a:lnTo>
                  <a:pt x="68" y="14"/>
                </a:lnTo>
                <a:lnTo>
                  <a:pt x="68" y="14"/>
                </a:lnTo>
                <a:lnTo>
                  <a:pt x="68" y="14"/>
                </a:lnTo>
                <a:lnTo>
                  <a:pt x="77" y="14"/>
                </a:lnTo>
                <a:lnTo>
                  <a:pt x="77" y="14"/>
                </a:lnTo>
                <a:lnTo>
                  <a:pt x="81" y="14"/>
                </a:lnTo>
                <a:lnTo>
                  <a:pt x="86" y="18"/>
                </a:lnTo>
                <a:lnTo>
                  <a:pt x="90" y="18"/>
                </a:lnTo>
                <a:lnTo>
                  <a:pt x="90" y="23"/>
                </a:lnTo>
                <a:lnTo>
                  <a:pt x="90" y="23"/>
                </a:lnTo>
                <a:lnTo>
                  <a:pt x="90" y="23"/>
                </a:lnTo>
                <a:lnTo>
                  <a:pt x="90" y="27"/>
                </a:lnTo>
                <a:lnTo>
                  <a:pt x="90" y="27"/>
                </a:lnTo>
                <a:lnTo>
                  <a:pt x="90" y="32"/>
                </a:lnTo>
                <a:lnTo>
                  <a:pt x="90" y="32"/>
                </a:lnTo>
                <a:lnTo>
                  <a:pt x="95" y="32"/>
                </a:lnTo>
                <a:lnTo>
                  <a:pt x="99" y="32"/>
                </a:lnTo>
                <a:lnTo>
                  <a:pt x="108" y="32"/>
                </a:lnTo>
                <a:lnTo>
                  <a:pt x="113" y="32"/>
                </a:lnTo>
                <a:lnTo>
                  <a:pt x="127" y="32"/>
                </a:lnTo>
                <a:lnTo>
                  <a:pt x="127" y="32"/>
                </a:lnTo>
                <a:lnTo>
                  <a:pt x="127" y="32"/>
                </a:lnTo>
                <a:lnTo>
                  <a:pt x="127" y="32"/>
                </a:lnTo>
                <a:lnTo>
                  <a:pt x="131" y="37"/>
                </a:lnTo>
                <a:lnTo>
                  <a:pt x="136" y="37"/>
                </a:lnTo>
                <a:lnTo>
                  <a:pt x="136" y="41"/>
                </a:lnTo>
                <a:lnTo>
                  <a:pt x="140" y="41"/>
                </a:lnTo>
                <a:lnTo>
                  <a:pt x="145" y="41"/>
                </a:lnTo>
                <a:lnTo>
                  <a:pt x="145" y="41"/>
                </a:lnTo>
                <a:lnTo>
                  <a:pt x="145" y="41"/>
                </a:lnTo>
                <a:lnTo>
                  <a:pt x="149" y="41"/>
                </a:lnTo>
                <a:lnTo>
                  <a:pt x="158" y="37"/>
                </a:lnTo>
                <a:lnTo>
                  <a:pt x="167" y="37"/>
                </a:lnTo>
                <a:lnTo>
                  <a:pt x="167" y="32"/>
                </a:lnTo>
                <a:lnTo>
                  <a:pt x="167" y="32"/>
                </a:lnTo>
                <a:lnTo>
                  <a:pt x="167" y="32"/>
                </a:lnTo>
                <a:lnTo>
                  <a:pt x="163" y="32"/>
                </a:lnTo>
                <a:lnTo>
                  <a:pt x="158" y="32"/>
                </a:lnTo>
                <a:lnTo>
                  <a:pt x="158" y="32"/>
                </a:lnTo>
                <a:lnTo>
                  <a:pt x="158" y="32"/>
                </a:lnTo>
                <a:lnTo>
                  <a:pt x="167" y="32"/>
                </a:lnTo>
                <a:lnTo>
                  <a:pt x="172" y="32"/>
                </a:lnTo>
                <a:lnTo>
                  <a:pt x="176" y="27"/>
                </a:lnTo>
                <a:lnTo>
                  <a:pt x="181" y="27"/>
                </a:lnTo>
                <a:lnTo>
                  <a:pt x="181" y="27"/>
                </a:lnTo>
                <a:lnTo>
                  <a:pt x="185" y="27"/>
                </a:lnTo>
                <a:lnTo>
                  <a:pt x="194" y="32"/>
                </a:lnTo>
                <a:lnTo>
                  <a:pt x="199" y="27"/>
                </a:lnTo>
                <a:lnTo>
                  <a:pt x="199" y="32"/>
                </a:lnTo>
                <a:lnTo>
                  <a:pt x="199" y="32"/>
                </a:lnTo>
                <a:lnTo>
                  <a:pt x="194" y="32"/>
                </a:lnTo>
                <a:lnTo>
                  <a:pt x="190" y="32"/>
                </a:lnTo>
                <a:lnTo>
                  <a:pt x="185" y="32"/>
                </a:lnTo>
                <a:lnTo>
                  <a:pt x="181" y="32"/>
                </a:lnTo>
                <a:lnTo>
                  <a:pt x="185" y="32"/>
                </a:lnTo>
                <a:lnTo>
                  <a:pt x="185" y="37"/>
                </a:lnTo>
                <a:lnTo>
                  <a:pt x="185" y="37"/>
                </a:lnTo>
                <a:lnTo>
                  <a:pt x="185" y="37"/>
                </a:lnTo>
                <a:lnTo>
                  <a:pt x="185" y="37"/>
                </a:lnTo>
                <a:lnTo>
                  <a:pt x="185" y="37"/>
                </a:lnTo>
                <a:lnTo>
                  <a:pt x="185" y="41"/>
                </a:lnTo>
                <a:lnTo>
                  <a:pt x="185" y="41"/>
                </a:lnTo>
                <a:lnTo>
                  <a:pt x="185" y="41"/>
                </a:lnTo>
                <a:lnTo>
                  <a:pt x="185" y="41"/>
                </a:lnTo>
                <a:lnTo>
                  <a:pt x="185" y="41"/>
                </a:lnTo>
                <a:lnTo>
                  <a:pt x="185" y="41"/>
                </a:lnTo>
                <a:lnTo>
                  <a:pt x="185" y="41"/>
                </a:lnTo>
                <a:lnTo>
                  <a:pt x="190" y="41"/>
                </a:lnTo>
                <a:lnTo>
                  <a:pt x="190" y="41"/>
                </a:lnTo>
                <a:lnTo>
                  <a:pt x="190" y="46"/>
                </a:lnTo>
                <a:lnTo>
                  <a:pt x="190" y="46"/>
                </a:lnTo>
                <a:lnTo>
                  <a:pt x="190" y="46"/>
                </a:lnTo>
                <a:lnTo>
                  <a:pt x="194" y="46"/>
                </a:lnTo>
                <a:lnTo>
                  <a:pt x="194" y="46"/>
                </a:lnTo>
                <a:lnTo>
                  <a:pt x="194" y="46"/>
                </a:lnTo>
                <a:lnTo>
                  <a:pt x="194" y="46"/>
                </a:lnTo>
                <a:lnTo>
                  <a:pt x="194" y="46"/>
                </a:lnTo>
                <a:lnTo>
                  <a:pt x="194" y="46"/>
                </a:lnTo>
                <a:lnTo>
                  <a:pt x="194" y="46"/>
                </a:lnTo>
                <a:lnTo>
                  <a:pt x="194" y="46"/>
                </a:lnTo>
                <a:lnTo>
                  <a:pt x="194" y="46"/>
                </a:lnTo>
                <a:lnTo>
                  <a:pt x="194" y="46"/>
                </a:lnTo>
                <a:lnTo>
                  <a:pt x="194" y="46"/>
                </a:lnTo>
                <a:lnTo>
                  <a:pt x="199" y="46"/>
                </a:lnTo>
                <a:lnTo>
                  <a:pt x="199" y="46"/>
                </a:lnTo>
                <a:lnTo>
                  <a:pt x="199" y="50"/>
                </a:lnTo>
                <a:lnTo>
                  <a:pt x="199" y="50"/>
                </a:lnTo>
                <a:lnTo>
                  <a:pt x="199" y="50"/>
                </a:lnTo>
                <a:lnTo>
                  <a:pt x="199" y="50"/>
                </a:lnTo>
                <a:lnTo>
                  <a:pt x="203" y="50"/>
                </a:lnTo>
                <a:lnTo>
                  <a:pt x="203" y="50"/>
                </a:lnTo>
                <a:lnTo>
                  <a:pt x="203" y="50"/>
                </a:lnTo>
                <a:lnTo>
                  <a:pt x="203" y="46"/>
                </a:lnTo>
                <a:lnTo>
                  <a:pt x="203" y="46"/>
                </a:lnTo>
                <a:lnTo>
                  <a:pt x="203" y="46"/>
                </a:lnTo>
                <a:lnTo>
                  <a:pt x="208" y="46"/>
                </a:lnTo>
                <a:lnTo>
                  <a:pt x="208" y="50"/>
                </a:lnTo>
                <a:lnTo>
                  <a:pt x="208" y="50"/>
                </a:lnTo>
                <a:lnTo>
                  <a:pt x="212" y="55"/>
                </a:lnTo>
                <a:lnTo>
                  <a:pt x="217" y="55"/>
                </a:lnTo>
                <a:lnTo>
                  <a:pt x="217" y="55"/>
                </a:lnTo>
                <a:lnTo>
                  <a:pt x="217" y="59"/>
                </a:lnTo>
                <a:lnTo>
                  <a:pt x="212" y="59"/>
                </a:lnTo>
                <a:lnTo>
                  <a:pt x="212" y="59"/>
                </a:lnTo>
                <a:lnTo>
                  <a:pt x="212" y="59"/>
                </a:lnTo>
                <a:lnTo>
                  <a:pt x="212" y="64"/>
                </a:lnTo>
                <a:lnTo>
                  <a:pt x="212" y="64"/>
                </a:lnTo>
                <a:lnTo>
                  <a:pt x="212" y="64"/>
                </a:lnTo>
                <a:lnTo>
                  <a:pt x="212" y="68"/>
                </a:lnTo>
                <a:lnTo>
                  <a:pt x="208" y="68"/>
                </a:lnTo>
                <a:lnTo>
                  <a:pt x="208" y="73"/>
                </a:lnTo>
                <a:lnTo>
                  <a:pt x="203" y="73"/>
                </a:lnTo>
                <a:lnTo>
                  <a:pt x="203" y="73"/>
                </a:lnTo>
                <a:lnTo>
                  <a:pt x="203" y="73"/>
                </a:lnTo>
                <a:lnTo>
                  <a:pt x="208" y="73"/>
                </a:lnTo>
                <a:lnTo>
                  <a:pt x="208" y="73"/>
                </a:lnTo>
                <a:lnTo>
                  <a:pt x="212" y="73"/>
                </a:lnTo>
                <a:lnTo>
                  <a:pt x="217" y="73"/>
                </a:lnTo>
                <a:lnTo>
                  <a:pt x="217" y="73"/>
                </a:lnTo>
                <a:lnTo>
                  <a:pt x="221" y="73"/>
                </a:lnTo>
                <a:lnTo>
                  <a:pt x="221" y="73"/>
                </a:lnTo>
                <a:lnTo>
                  <a:pt x="226" y="73"/>
                </a:lnTo>
                <a:lnTo>
                  <a:pt x="226" y="73"/>
                </a:lnTo>
                <a:lnTo>
                  <a:pt x="230" y="73"/>
                </a:lnTo>
                <a:lnTo>
                  <a:pt x="230" y="77"/>
                </a:lnTo>
                <a:lnTo>
                  <a:pt x="230" y="77"/>
                </a:lnTo>
                <a:lnTo>
                  <a:pt x="230" y="77"/>
                </a:lnTo>
                <a:lnTo>
                  <a:pt x="230" y="77"/>
                </a:lnTo>
                <a:lnTo>
                  <a:pt x="230" y="82"/>
                </a:lnTo>
                <a:lnTo>
                  <a:pt x="230" y="82"/>
                </a:lnTo>
                <a:lnTo>
                  <a:pt x="226" y="82"/>
                </a:lnTo>
                <a:lnTo>
                  <a:pt x="226" y="86"/>
                </a:lnTo>
                <a:lnTo>
                  <a:pt x="221" y="86"/>
                </a:lnTo>
                <a:lnTo>
                  <a:pt x="221" y="86"/>
                </a:lnTo>
                <a:lnTo>
                  <a:pt x="221" y="86"/>
                </a:lnTo>
                <a:lnTo>
                  <a:pt x="221" y="86"/>
                </a:lnTo>
                <a:lnTo>
                  <a:pt x="217" y="91"/>
                </a:lnTo>
                <a:lnTo>
                  <a:pt x="217" y="91"/>
                </a:lnTo>
                <a:lnTo>
                  <a:pt x="217" y="91"/>
                </a:lnTo>
                <a:lnTo>
                  <a:pt x="217" y="91"/>
                </a:lnTo>
                <a:lnTo>
                  <a:pt x="217" y="95"/>
                </a:lnTo>
                <a:lnTo>
                  <a:pt x="217" y="95"/>
                </a:lnTo>
                <a:lnTo>
                  <a:pt x="217" y="95"/>
                </a:lnTo>
                <a:lnTo>
                  <a:pt x="217" y="100"/>
                </a:lnTo>
                <a:lnTo>
                  <a:pt x="217" y="100"/>
                </a:lnTo>
                <a:lnTo>
                  <a:pt x="217" y="100"/>
                </a:lnTo>
                <a:lnTo>
                  <a:pt x="221" y="100"/>
                </a:lnTo>
                <a:lnTo>
                  <a:pt x="221" y="100"/>
                </a:lnTo>
                <a:lnTo>
                  <a:pt x="221" y="100"/>
                </a:lnTo>
                <a:lnTo>
                  <a:pt x="221" y="100"/>
                </a:lnTo>
                <a:lnTo>
                  <a:pt x="221" y="100"/>
                </a:lnTo>
                <a:lnTo>
                  <a:pt x="221" y="100"/>
                </a:lnTo>
                <a:lnTo>
                  <a:pt x="221" y="104"/>
                </a:lnTo>
                <a:lnTo>
                  <a:pt x="217" y="104"/>
                </a:lnTo>
                <a:lnTo>
                  <a:pt x="217" y="104"/>
                </a:lnTo>
                <a:lnTo>
                  <a:pt x="217" y="104"/>
                </a:lnTo>
                <a:lnTo>
                  <a:pt x="212" y="104"/>
                </a:lnTo>
                <a:lnTo>
                  <a:pt x="212" y="104"/>
                </a:lnTo>
                <a:lnTo>
                  <a:pt x="212" y="109"/>
                </a:lnTo>
                <a:lnTo>
                  <a:pt x="212" y="109"/>
                </a:lnTo>
                <a:lnTo>
                  <a:pt x="212" y="109"/>
                </a:lnTo>
                <a:lnTo>
                  <a:pt x="208" y="109"/>
                </a:lnTo>
                <a:lnTo>
                  <a:pt x="208" y="109"/>
                </a:lnTo>
                <a:lnTo>
                  <a:pt x="208" y="109"/>
                </a:lnTo>
                <a:lnTo>
                  <a:pt x="208" y="109"/>
                </a:lnTo>
                <a:lnTo>
                  <a:pt x="208" y="113"/>
                </a:lnTo>
                <a:lnTo>
                  <a:pt x="208" y="113"/>
                </a:lnTo>
                <a:lnTo>
                  <a:pt x="208" y="113"/>
                </a:lnTo>
                <a:lnTo>
                  <a:pt x="208" y="118"/>
                </a:lnTo>
                <a:lnTo>
                  <a:pt x="208" y="118"/>
                </a:lnTo>
                <a:lnTo>
                  <a:pt x="208" y="118"/>
                </a:lnTo>
                <a:lnTo>
                  <a:pt x="203" y="122"/>
                </a:lnTo>
                <a:lnTo>
                  <a:pt x="203" y="122"/>
                </a:lnTo>
                <a:lnTo>
                  <a:pt x="203" y="122"/>
                </a:lnTo>
                <a:lnTo>
                  <a:pt x="208" y="127"/>
                </a:lnTo>
                <a:lnTo>
                  <a:pt x="208" y="131"/>
                </a:lnTo>
                <a:lnTo>
                  <a:pt x="212" y="136"/>
                </a:lnTo>
                <a:lnTo>
                  <a:pt x="212" y="136"/>
                </a:lnTo>
                <a:lnTo>
                  <a:pt x="212" y="136"/>
                </a:lnTo>
                <a:lnTo>
                  <a:pt x="217" y="141"/>
                </a:lnTo>
                <a:lnTo>
                  <a:pt x="217" y="141"/>
                </a:lnTo>
                <a:lnTo>
                  <a:pt x="217" y="141"/>
                </a:lnTo>
                <a:lnTo>
                  <a:pt x="217" y="145"/>
                </a:lnTo>
                <a:lnTo>
                  <a:pt x="212" y="145"/>
                </a:lnTo>
                <a:lnTo>
                  <a:pt x="212" y="145"/>
                </a:lnTo>
                <a:lnTo>
                  <a:pt x="212" y="145"/>
                </a:lnTo>
                <a:lnTo>
                  <a:pt x="208" y="145"/>
                </a:lnTo>
                <a:lnTo>
                  <a:pt x="208" y="150"/>
                </a:lnTo>
                <a:lnTo>
                  <a:pt x="208" y="150"/>
                </a:lnTo>
                <a:lnTo>
                  <a:pt x="208" y="150"/>
                </a:lnTo>
                <a:lnTo>
                  <a:pt x="208" y="150"/>
                </a:lnTo>
                <a:lnTo>
                  <a:pt x="203" y="150"/>
                </a:lnTo>
                <a:lnTo>
                  <a:pt x="203" y="150"/>
                </a:lnTo>
                <a:lnTo>
                  <a:pt x="203" y="154"/>
                </a:lnTo>
                <a:lnTo>
                  <a:pt x="199" y="154"/>
                </a:lnTo>
                <a:lnTo>
                  <a:pt x="199" y="154"/>
                </a:lnTo>
                <a:lnTo>
                  <a:pt x="194" y="159"/>
                </a:lnTo>
                <a:lnTo>
                  <a:pt x="190" y="159"/>
                </a:lnTo>
                <a:lnTo>
                  <a:pt x="190" y="159"/>
                </a:lnTo>
                <a:lnTo>
                  <a:pt x="185" y="159"/>
                </a:lnTo>
                <a:lnTo>
                  <a:pt x="181" y="159"/>
                </a:lnTo>
                <a:lnTo>
                  <a:pt x="181" y="159"/>
                </a:lnTo>
                <a:lnTo>
                  <a:pt x="181" y="159"/>
                </a:lnTo>
                <a:lnTo>
                  <a:pt x="181" y="159"/>
                </a:lnTo>
                <a:lnTo>
                  <a:pt x="176" y="159"/>
                </a:lnTo>
                <a:lnTo>
                  <a:pt x="176" y="163"/>
                </a:lnTo>
                <a:lnTo>
                  <a:pt x="176" y="168"/>
                </a:lnTo>
                <a:lnTo>
                  <a:pt x="176" y="168"/>
                </a:lnTo>
                <a:lnTo>
                  <a:pt x="172" y="168"/>
                </a:lnTo>
                <a:lnTo>
                  <a:pt x="172" y="168"/>
                </a:lnTo>
                <a:lnTo>
                  <a:pt x="172" y="163"/>
                </a:lnTo>
                <a:lnTo>
                  <a:pt x="167" y="163"/>
                </a:lnTo>
                <a:lnTo>
                  <a:pt x="167" y="163"/>
                </a:lnTo>
                <a:lnTo>
                  <a:pt x="167" y="163"/>
                </a:lnTo>
                <a:lnTo>
                  <a:pt x="163" y="163"/>
                </a:lnTo>
                <a:lnTo>
                  <a:pt x="163" y="163"/>
                </a:lnTo>
                <a:lnTo>
                  <a:pt x="163" y="163"/>
                </a:lnTo>
                <a:lnTo>
                  <a:pt x="158" y="163"/>
                </a:lnTo>
                <a:lnTo>
                  <a:pt x="158" y="163"/>
                </a:lnTo>
                <a:lnTo>
                  <a:pt x="154" y="163"/>
                </a:lnTo>
                <a:lnTo>
                  <a:pt x="154" y="159"/>
                </a:lnTo>
                <a:lnTo>
                  <a:pt x="154" y="159"/>
                </a:lnTo>
                <a:lnTo>
                  <a:pt x="154" y="159"/>
                </a:lnTo>
                <a:lnTo>
                  <a:pt x="154" y="159"/>
                </a:lnTo>
                <a:lnTo>
                  <a:pt x="149" y="159"/>
                </a:lnTo>
                <a:lnTo>
                  <a:pt x="145" y="159"/>
                </a:lnTo>
                <a:lnTo>
                  <a:pt x="145" y="159"/>
                </a:lnTo>
                <a:lnTo>
                  <a:pt x="145" y="159"/>
                </a:lnTo>
                <a:lnTo>
                  <a:pt x="145" y="154"/>
                </a:lnTo>
                <a:lnTo>
                  <a:pt x="145" y="154"/>
                </a:lnTo>
                <a:lnTo>
                  <a:pt x="140" y="154"/>
                </a:lnTo>
                <a:lnTo>
                  <a:pt x="140" y="154"/>
                </a:lnTo>
                <a:lnTo>
                  <a:pt x="145" y="159"/>
                </a:lnTo>
                <a:lnTo>
                  <a:pt x="145" y="159"/>
                </a:lnTo>
                <a:lnTo>
                  <a:pt x="145" y="163"/>
                </a:lnTo>
                <a:lnTo>
                  <a:pt x="149" y="168"/>
                </a:lnTo>
                <a:lnTo>
                  <a:pt x="154" y="168"/>
                </a:lnTo>
                <a:lnTo>
                  <a:pt x="149" y="172"/>
                </a:lnTo>
                <a:lnTo>
                  <a:pt x="149" y="172"/>
                </a:lnTo>
                <a:lnTo>
                  <a:pt x="149" y="177"/>
                </a:lnTo>
                <a:lnTo>
                  <a:pt x="154" y="181"/>
                </a:lnTo>
                <a:lnTo>
                  <a:pt x="154" y="181"/>
                </a:lnTo>
                <a:lnTo>
                  <a:pt x="154" y="186"/>
                </a:lnTo>
                <a:lnTo>
                  <a:pt x="154" y="186"/>
                </a:lnTo>
                <a:lnTo>
                  <a:pt x="154" y="190"/>
                </a:lnTo>
                <a:lnTo>
                  <a:pt x="154" y="190"/>
                </a:lnTo>
                <a:lnTo>
                  <a:pt x="154" y="190"/>
                </a:lnTo>
                <a:lnTo>
                  <a:pt x="158" y="190"/>
                </a:lnTo>
                <a:lnTo>
                  <a:pt x="158" y="190"/>
                </a:lnTo>
                <a:lnTo>
                  <a:pt x="163" y="190"/>
                </a:lnTo>
                <a:lnTo>
                  <a:pt x="167" y="190"/>
                </a:lnTo>
                <a:lnTo>
                  <a:pt x="167" y="190"/>
                </a:lnTo>
                <a:lnTo>
                  <a:pt x="167" y="195"/>
                </a:lnTo>
                <a:lnTo>
                  <a:pt x="163" y="195"/>
                </a:lnTo>
                <a:lnTo>
                  <a:pt x="163" y="195"/>
                </a:lnTo>
                <a:lnTo>
                  <a:pt x="163" y="195"/>
                </a:lnTo>
                <a:lnTo>
                  <a:pt x="158" y="199"/>
                </a:lnTo>
                <a:lnTo>
                  <a:pt x="158" y="199"/>
                </a:lnTo>
                <a:lnTo>
                  <a:pt x="154" y="199"/>
                </a:lnTo>
                <a:lnTo>
                  <a:pt x="154" y="199"/>
                </a:lnTo>
                <a:lnTo>
                  <a:pt x="154" y="199"/>
                </a:lnTo>
                <a:lnTo>
                  <a:pt x="154" y="199"/>
                </a:lnTo>
                <a:lnTo>
                  <a:pt x="154" y="204"/>
                </a:lnTo>
                <a:lnTo>
                  <a:pt x="154" y="208"/>
                </a:lnTo>
                <a:lnTo>
                  <a:pt x="149" y="208"/>
                </a:lnTo>
                <a:lnTo>
                  <a:pt x="149" y="208"/>
                </a:lnTo>
                <a:lnTo>
                  <a:pt x="149" y="208"/>
                </a:lnTo>
                <a:lnTo>
                  <a:pt x="145" y="208"/>
                </a:lnTo>
                <a:lnTo>
                  <a:pt x="145" y="208"/>
                </a:lnTo>
                <a:lnTo>
                  <a:pt x="145" y="213"/>
                </a:lnTo>
                <a:lnTo>
                  <a:pt x="145" y="213"/>
                </a:lnTo>
                <a:lnTo>
                  <a:pt x="140" y="213"/>
                </a:lnTo>
                <a:lnTo>
                  <a:pt x="140" y="213"/>
                </a:lnTo>
                <a:lnTo>
                  <a:pt x="140" y="213"/>
                </a:lnTo>
                <a:lnTo>
                  <a:pt x="136" y="217"/>
                </a:lnTo>
                <a:lnTo>
                  <a:pt x="136" y="217"/>
                </a:lnTo>
                <a:lnTo>
                  <a:pt x="136" y="217"/>
                </a:lnTo>
                <a:lnTo>
                  <a:pt x="131" y="222"/>
                </a:lnTo>
                <a:lnTo>
                  <a:pt x="131" y="222"/>
                </a:lnTo>
                <a:lnTo>
                  <a:pt x="131" y="222"/>
                </a:lnTo>
                <a:lnTo>
                  <a:pt x="127" y="226"/>
                </a:lnTo>
                <a:lnTo>
                  <a:pt x="127" y="226"/>
                </a:lnTo>
                <a:lnTo>
                  <a:pt x="127" y="222"/>
                </a:lnTo>
                <a:lnTo>
                  <a:pt x="127" y="222"/>
                </a:lnTo>
                <a:lnTo>
                  <a:pt x="127" y="222"/>
                </a:lnTo>
                <a:lnTo>
                  <a:pt x="127" y="217"/>
                </a:lnTo>
                <a:lnTo>
                  <a:pt x="127" y="217"/>
                </a:lnTo>
                <a:lnTo>
                  <a:pt x="122" y="217"/>
                </a:lnTo>
                <a:lnTo>
                  <a:pt x="122" y="217"/>
                </a:lnTo>
                <a:lnTo>
                  <a:pt x="122" y="222"/>
                </a:lnTo>
                <a:lnTo>
                  <a:pt x="117" y="222"/>
                </a:lnTo>
                <a:lnTo>
                  <a:pt x="117" y="222"/>
                </a:lnTo>
                <a:lnTo>
                  <a:pt x="117" y="222"/>
                </a:lnTo>
                <a:lnTo>
                  <a:pt x="113" y="222"/>
                </a:lnTo>
                <a:lnTo>
                  <a:pt x="113" y="222"/>
                </a:lnTo>
                <a:lnTo>
                  <a:pt x="113" y="222"/>
                </a:lnTo>
                <a:lnTo>
                  <a:pt x="108" y="217"/>
                </a:lnTo>
                <a:lnTo>
                  <a:pt x="104" y="213"/>
                </a:lnTo>
                <a:lnTo>
                  <a:pt x="104" y="213"/>
                </a:lnTo>
                <a:lnTo>
                  <a:pt x="104" y="213"/>
                </a:lnTo>
                <a:lnTo>
                  <a:pt x="104" y="208"/>
                </a:lnTo>
                <a:lnTo>
                  <a:pt x="104" y="208"/>
                </a:lnTo>
                <a:lnTo>
                  <a:pt x="104" y="208"/>
                </a:lnTo>
                <a:lnTo>
                  <a:pt x="104" y="204"/>
                </a:lnTo>
                <a:lnTo>
                  <a:pt x="99" y="204"/>
                </a:lnTo>
                <a:lnTo>
                  <a:pt x="99" y="199"/>
                </a:lnTo>
                <a:lnTo>
                  <a:pt x="99" y="199"/>
                </a:lnTo>
                <a:lnTo>
                  <a:pt x="99" y="199"/>
                </a:lnTo>
                <a:lnTo>
                  <a:pt x="99" y="195"/>
                </a:lnTo>
                <a:lnTo>
                  <a:pt x="99" y="195"/>
                </a:lnTo>
                <a:lnTo>
                  <a:pt x="99" y="195"/>
                </a:lnTo>
                <a:lnTo>
                  <a:pt x="99" y="190"/>
                </a:lnTo>
                <a:lnTo>
                  <a:pt x="99" y="190"/>
                </a:lnTo>
                <a:lnTo>
                  <a:pt x="99" y="190"/>
                </a:lnTo>
                <a:lnTo>
                  <a:pt x="95" y="190"/>
                </a:lnTo>
                <a:lnTo>
                  <a:pt x="95" y="186"/>
                </a:lnTo>
                <a:lnTo>
                  <a:pt x="95" y="186"/>
                </a:lnTo>
                <a:lnTo>
                  <a:pt x="95" y="186"/>
                </a:lnTo>
                <a:lnTo>
                  <a:pt x="90" y="186"/>
                </a:lnTo>
                <a:lnTo>
                  <a:pt x="90" y="186"/>
                </a:lnTo>
                <a:lnTo>
                  <a:pt x="90" y="181"/>
                </a:lnTo>
                <a:lnTo>
                  <a:pt x="90" y="181"/>
                </a:lnTo>
                <a:lnTo>
                  <a:pt x="90" y="181"/>
                </a:lnTo>
                <a:lnTo>
                  <a:pt x="86" y="181"/>
                </a:lnTo>
                <a:lnTo>
                  <a:pt x="86" y="181"/>
                </a:lnTo>
                <a:lnTo>
                  <a:pt x="86" y="181"/>
                </a:lnTo>
                <a:lnTo>
                  <a:pt x="95" y="177"/>
                </a:lnTo>
                <a:lnTo>
                  <a:pt x="95" y="172"/>
                </a:lnTo>
                <a:lnTo>
                  <a:pt x="95" y="172"/>
                </a:lnTo>
                <a:lnTo>
                  <a:pt x="95" y="172"/>
                </a:lnTo>
                <a:lnTo>
                  <a:pt x="99" y="172"/>
                </a:lnTo>
                <a:lnTo>
                  <a:pt x="95" y="172"/>
                </a:lnTo>
                <a:lnTo>
                  <a:pt x="95" y="168"/>
                </a:lnTo>
                <a:lnTo>
                  <a:pt x="95" y="163"/>
                </a:lnTo>
                <a:lnTo>
                  <a:pt x="90" y="163"/>
                </a:lnTo>
                <a:lnTo>
                  <a:pt x="90" y="163"/>
                </a:lnTo>
                <a:lnTo>
                  <a:pt x="90" y="159"/>
                </a:lnTo>
                <a:lnTo>
                  <a:pt x="90" y="154"/>
                </a:lnTo>
                <a:lnTo>
                  <a:pt x="90" y="154"/>
                </a:lnTo>
                <a:lnTo>
                  <a:pt x="90" y="154"/>
                </a:lnTo>
                <a:lnTo>
                  <a:pt x="90" y="150"/>
                </a:lnTo>
                <a:lnTo>
                  <a:pt x="90" y="150"/>
                </a:lnTo>
                <a:lnTo>
                  <a:pt x="90" y="145"/>
                </a:lnTo>
                <a:lnTo>
                  <a:pt x="90" y="141"/>
                </a:lnTo>
                <a:lnTo>
                  <a:pt x="90" y="136"/>
                </a:lnTo>
                <a:lnTo>
                  <a:pt x="90" y="136"/>
                </a:lnTo>
                <a:lnTo>
                  <a:pt x="90" y="131"/>
                </a:lnTo>
                <a:lnTo>
                  <a:pt x="90" y="131"/>
                </a:lnTo>
                <a:lnTo>
                  <a:pt x="95" y="131"/>
                </a:lnTo>
                <a:lnTo>
                  <a:pt x="95" y="127"/>
                </a:lnTo>
                <a:lnTo>
                  <a:pt x="95" y="122"/>
                </a:lnTo>
                <a:lnTo>
                  <a:pt x="95" y="122"/>
                </a:lnTo>
                <a:lnTo>
                  <a:pt x="99" y="122"/>
                </a:lnTo>
                <a:lnTo>
                  <a:pt x="95" y="118"/>
                </a:lnTo>
                <a:lnTo>
                  <a:pt x="95" y="118"/>
                </a:lnTo>
                <a:lnTo>
                  <a:pt x="95" y="118"/>
                </a:lnTo>
                <a:lnTo>
                  <a:pt x="90" y="113"/>
                </a:lnTo>
                <a:lnTo>
                  <a:pt x="90" y="113"/>
                </a:lnTo>
                <a:lnTo>
                  <a:pt x="90" y="118"/>
                </a:lnTo>
                <a:lnTo>
                  <a:pt x="86" y="118"/>
                </a:lnTo>
                <a:lnTo>
                  <a:pt x="81" y="118"/>
                </a:lnTo>
                <a:lnTo>
                  <a:pt x="77" y="118"/>
                </a:lnTo>
                <a:lnTo>
                  <a:pt x="72" y="118"/>
                </a:lnTo>
                <a:lnTo>
                  <a:pt x="68" y="118"/>
                </a:lnTo>
                <a:lnTo>
                  <a:pt x="68" y="118"/>
                </a:lnTo>
                <a:lnTo>
                  <a:pt x="63" y="118"/>
                </a:lnTo>
                <a:lnTo>
                  <a:pt x="63" y="118"/>
                </a:lnTo>
                <a:lnTo>
                  <a:pt x="63" y="118"/>
                </a:lnTo>
                <a:lnTo>
                  <a:pt x="63" y="118"/>
                </a:lnTo>
                <a:lnTo>
                  <a:pt x="63" y="118"/>
                </a:lnTo>
                <a:lnTo>
                  <a:pt x="59" y="113"/>
                </a:lnTo>
                <a:lnTo>
                  <a:pt x="59" y="109"/>
                </a:lnTo>
                <a:lnTo>
                  <a:pt x="54" y="109"/>
                </a:lnTo>
                <a:lnTo>
                  <a:pt x="54" y="100"/>
                </a:lnTo>
                <a:lnTo>
                  <a:pt x="50" y="100"/>
                </a:lnTo>
                <a:lnTo>
                  <a:pt x="50" y="100"/>
                </a:lnTo>
                <a:lnTo>
                  <a:pt x="50" y="100"/>
                </a:lnTo>
                <a:lnTo>
                  <a:pt x="45" y="100"/>
                </a:lnTo>
                <a:lnTo>
                  <a:pt x="45" y="100"/>
                </a:lnTo>
                <a:lnTo>
                  <a:pt x="45" y="100"/>
                </a:lnTo>
                <a:lnTo>
                  <a:pt x="41" y="100"/>
                </a:lnTo>
                <a:lnTo>
                  <a:pt x="41" y="100"/>
                </a:lnTo>
                <a:lnTo>
                  <a:pt x="41" y="100"/>
                </a:lnTo>
                <a:lnTo>
                  <a:pt x="36" y="100"/>
                </a:lnTo>
                <a:lnTo>
                  <a:pt x="36" y="100"/>
                </a:lnTo>
                <a:lnTo>
                  <a:pt x="32" y="100"/>
                </a:lnTo>
                <a:lnTo>
                  <a:pt x="27" y="100"/>
                </a:lnTo>
                <a:lnTo>
                  <a:pt x="27" y="100"/>
                </a:lnTo>
                <a:lnTo>
                  <a:pt x="23" y="100"/>
                </a:lnTo>
                <a:lnTo>
                  <a:pt x="23" y="100"/>
                </a:lnTo>
                <a:lnTo>
                  <a:pt x="18" y="100"/>
                </a:lnTo>
                <a:lnTo>
                  <a:pt x="18" y="100"/>
                </a:lnTo>
                <a:lnTo>
                  <a:pt x="18" y="95"/>
                </a:lnTo>
                <a:lnTo>
                  <a:pt x="18" y="95"/>
                </a:lnTo>
                <a:lnTo>
                  <a:pt x="14" y="91"/>
                </a:lnTo>
                <a:lnTo>
                  <a:pt x="14" y="91"/>
                </a:lnTo>
                <a:lnTo>
                  <a:pt x="14" y="91"/>
                </a:lnTo>
                <a:lnTo>
                  <a:pt x="14" y="91"/>
                </a:lnTo>
                <a:lnTo>
                  <a:pt x="14" y="86"/>
                </a:lnTo>
                <a:lnTo>
                  <a:pt x="14" y="86"/>
                </a:lnTo>
                <a:lnTo>
                  <a:pt x="14" y="86"/>
                </a:lnTo>
                <a:lnTo>
                  <a:pt x="14" y="82"/>
                </a:lnTo>
                <a:lnTo>
                  <a:pt x="14" y="82"/>
                </a:lnTo>
                <a:lnTo>
                  <a:pt x="14" y="77"/>
                </a:lnTo>
                <a:lnTo>
                  <a:pt x="14" y="77"/>
                </a:lnTo>
                <a:lnTo>
                  <a:pt x="14" y="77"/>
                </a:lnTo>
                <a:lnTo>
                  <a:pt x="14" y="73"/>
                </a:lnTo>
                <a:lnTo>
                  <a:pt x="14" y="73"/>
                </a:lnTo>
                <a:lnTo>
                  <a:pt x="9" y="68"/>
                </a:lnTo>
                <a:lnTo>
                  <a:pt x="9" y="64"/>
                </a:lnTo>
                <a:lnTo>
                  <a:pt x="9" y="59"/>
                </a:lnTo>
                <a:lnTo>
                  <a:pt x="9" y="59"/>
                </a:lnTo>
                <a:lnTo>
                  <a:pt x="5" y="59"/>
                </a:lnTo>
                <a:lnTo>
                  <a:pt x="5" y="59"/>
                </a:lnTo>
                <a:lnTo>
                  <a:pt x="5" y="55"/>
                </a:lnTo>
                <a:lnTo>
                  <a:pt x="5" y="55"/>
                </a:lnTo>
                <a:lnTo>
                  <a:pt x="5" y="55"/>
                </a:lnTo>
                <a:lnTo>
                  <a:pt x="0" y="59"/>
                </a:lnTo>
                <a:lnTo>
                  <a:pt x="0" y="59"/>
                </a:lnTo>
                <a:lnTo>
                  <a:pt x="0" y="59"/>
                </a:lnTo>
                <a:lnTo>
                  <a:pt x="0" y="55"/>
                </a:lnTo>
                <a:lnTo>
                  <a:pt x="0" y="55"/>
                </a:lnTo>
                <a:lnTo>
                  <a:pt x="0" y="50"/>
                </a:lnTo>
                <a:lnTo>
                  <a:pt x="5" y="50"/>
                </a:lnTo>
                <a:lnTo>
                  <a:pt x="5" y="50"/>
                </a:lnTo>
                <a:lnTo>
                  <a:pt x="5" y="46"/>
                </a:lnTo>
                <a:lnTo>
                  <a:pt x="9" y="41"/>
                </a:lnTo>
                <a:lnTo>
                  <a:pt x="9" y="37"/>
                </a:lnTo>
                <a:lnTo>
                  <a:pt x="9" y="32"/>
                </a:lnTo>
                <a:lnTo>
                  <a:pt x="14" y="27"/>
                </a:lnTo>
                <a:lnTo>
                  <a:pt x="14" y="23"/>
                </a:lnTo>
                <a:lnTo>
                  <a:pt x="18" y="23"/>
                </a:lnTo>
                <a:lnTo>
                  <a:pt x="18" y="23"/>
                </a:lnTo>
                <a:lnTo>
                  <a:pt x="18" y="18"/>
                </a:lnTo>
                <a:lnTo>
                  <a:pt x="23" y="18"/>
                </a:lnTo>
                <a:lnTo>
                  <a:pt x="27" y="9"/>
                </a:lnTo>
                <a:lnTo>
                  <a:pt x="27" y="9"/>
                </a:lnTo>
                <a:lnTo>
                  <a:pt x="32" y="9"/>
                </a:lnTo>
                <a:lnTo>
                  <a:pt x="36" y="5"/>
                </a:lnTo>
                <a:lnTo>
                  <a:pt x="36" y="5"/>
                </a:lnTo>
                <a:lnTo>
                  <a:pt x="41" y="5"/>
                </a:lnTo>
                <a:lnTo>
                  <a:pt x="41" y="5"/>
                </a:lnTo>
                <a:lnTo>
                  <a:pt x="41" y="5"/>
                </a:lnTo>
                <a:lnTo>
                  <a:pt x="36" y="9"/>
                </a:lnTo>
                <a:lnTo>
                  <a:pt x="36" y="9"/>
                </a:lnTo>
                <a:lnTo>
                  <a:pt x="32" y="9"/>
                </a:lnTo>
                <a:lnTo>
                  <a:pt x="27" y="9"/>
                </a:lnTo>
                <a:lnTo>
                  <a:pt x="27" y="9"/>
                </a:lnTo>
                <a:lnTo>
                  <a:pt x="27" y="14"/>
                </a:lnTo>
                <a:lnTo>
                  <a:pt x="27" y="14"/>
                </a:lnTo>
                <a:lnTo>
                  <a:pt x="27" y="18"/>
                </a:lnTo>
                <a:lnTo>
                  <a:pt x="32" y="18"/>
                </a:lnTo>
                <a:lnTo>
                  <a:pt x="32" y="23"/>
                </a:lnTo>
                <a:lnTo>
                  <a:pt x="32" y="23"/>
                </a:lnTo>
                <a:lnTo>
                  <a:pt x="32" y="23"/>
                </a:lnTo>
                <a:lnTo>
                  <a:pt x="32" y="27"/>
                </a:lnTo>
                <a:lnTo>
                  <a:pt x="32" y="27"/>
                </a:lnTo>
                <a:lnTo>
                  <a:pt x="32" y="27"/>
                </a:lnTo>
                <a:lnTo>
                  <a:pt x="32" y="32"/>
                </a:lnTo>
                <a:lnTo>
                  <a:pt x="27" y="37"/>
                </a:lnTo>
                <a:lnTo>
                  <a:pt x="27" y="37"/>
                </a:lnTo>
                <a:lnTo>
                  <a:pt x="27" y="41"/>
                </a:lnTo>
                <a:lnTo>
                  <a:pt x="23" y="46"/>
                </a:lnTo>
                <a:lnTo>
                  <a:pt x="23" y="50"/>
                </a:lnTo>
                <a:lnTo>
                  <a:pt x="23" y="50"/>
                </a:lnTo>
                <a:lnTo>
                  <a:pt x="27" y="55"/>
                </a:lnTo>
                <a:lnTo>
                  <a:pt x="27" y="55"/>
                </a:lnTo>
                <a:lnTo>
                  <a:pt x="27" y="55"/>
                </a:lnTo>
                <a:lnTo>
                  <a:pt x="27" y="55"/>
                </a:lnTo>
                <a:lnTo>
                  <a:pt x="27" y="59"/>
                </a:lnTo>
                <a:lnTo>
                  <a:pt x="27" y="59"/>
                </a:lnTo>
                <a:lnTo>
                  <a:pt x="27" y="59"/>
                </a:lnTo>
                <a:lnTo>
                  <a:pt x="32" y="59"/>
                </a:lnTo>
                <a:lnTo>
                  <a:pt x="36" y="59"/>
                </a:lnTo>
                <a:lnTo>
                  <a:pt x="36" y="59"/>
                </a:lnTo>
                <a:lnTo>
                  <a:pt x="36" y="59"/>
                </a:lnTo>
                <a:lnTo>
                  <a:pt x="41" y="55"/>
                </a:lnTo>
                <a:lnTo>
                  <a:pt x="41" y="50"/>
                </a:lnTo>
                <a:lnTo>
                  <a:pt x="41" y="46"/>
                </a:lnTo>
                <a:lnTo>
                  <a:pt x="41" y="46"/>
                </a:lnTo>
                <a:lnTo>
                  <a:pt x="36" y="41"/>
                </a:lnTo>
                <a:lnTo>
                  <a:pt x="36" y="41"/>
                </a:lnTo>
                <a:lnTo>
                  <a:pt x="36" y="37"/>
                </a:lnTo>
                <a:lnTo>
                  <a:pt x="36" y="32"/>
                </a:lnTo>
                <a:lnTo>
                  <a:pt x="32" y="32"/>
                </a:lnTo>
                <a:lnTo>
                  <a:pt x="32" y="27"/>
                </a:lnTo>
                <a:lnTo>
                  <a:pt x="32" y="27"/>
                </a:lnTo>
                <a:lnTo>
                  <a:pt x="36" y="27"/>
                </a:lnTo>
                <a:lnTo>
                  <a:pt x="36" y="23"/>
                </a:lnTo>
                <a:lnTo>
                  <a:pt x="41" y="23"/>
                </a:lnTo>
                <a:lnTo>
                  <a:pt x="45" y="18"/>
                </a:lnTo>
                <a:lnTo>
                  <a:pt x="50" y="18"/>
                </a:lnTo>
                <a:lnTo>
                  <a:pt x="59" y="14"/>
                </a:lnTo>
                <a:lnTo>
                  <a:pt x="59" y="14"/>
                </a:lnTo>
                <a:lnTo>
                  <a:pt x="59" y="14"/>
                </a:lnTo>
                <a:lnTo>
                  <a:pt x="59" y="14"/>
                </a:lnTo>
                <a:lnTo>
                  <a:pt x="63" y="14"/>
                </a:lnTo>
                <a:lnTo>
                  <a:pt x="63" y="14"/>
                </a:lnTo>
                <a:lnTo>
                  <a:pt x="68" y="14"/>
                </a:lnTo>
                <a:lnTo>
                  <a:pt x="63" y="9"/>
                </a:lnTo>
                <a:lnTo>
                  <a:pt x="63" y="9"/>
                </a:lnTo>
                <a:lnTo>
                  <a:pt x="59" y="9"/>
                </a:lnTo>
                <a:lnTo>
                  <a:pt x="59" y="9"/>
                </a:lnTo>
                <a:lnTo>
                  <a:pt x="59" y="9"/>
                </a:lnTo>
                <a:lnTo>
                  <a:pt x="59" y="5"/>
                </a:lnTo>
                <a:lnTo>
                  <a:pt x="59" y="5"/>
                </a:lnTo>
                <a:lnTo>
                  <a:pt x="59" y="0"/>
                </a:lnTo>
                <a:lnTo>
                  <a:pt x="59" y="0"/>
                </a:lnTo>
                <a:lnTo>
                  <a:pt x="63" y="0"/>
                </a:lnTo>
                <a:lnTo>
                  <a:pt x="63" y="0"/>
                </a:lnTo>
                <a:lnTo>
                  <a:pt x="63" y="0"/>
                </a:lnTo>
                <a:lnTo>
                  <a:pt x="68" y="5"/>
                </a:lnTo>
                <a:lnTo>
                  <a:pt x="68" y="5"/>
                </a:lnTo>
                <a:lnTo>
                  <a:pt x="68"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8" name="Freeform 174">
            <a:extLst>
              <a:ext uri="{FF2B5EF4-FFF2-40B4-BE49-F238E27FC236}">
                <a16:creationId xmlns:a16="http://schemas.microsoft.com/office/drawing/2014/main" id="{DFCAE253-AF98-454E-BB48-56A04D1D2DF3}"/>
              </a:ext>
            </a:extLst>
          </p:cNvPr>
          <p:cNvSpPr>
            <a:spLocks/>
          </p:cNvSpPr>
          <p:nvPr/>
        </p:nvSpPr>
        <p:spPr bwMode="auto">
          <a:xfrm>
            <a:off x="9594010" y="3112629"/>
            <a:ext cx="391312" cy="715955"/>
          </a:xfrm>
          <a:custGeom>
            <a:avLst/>
            <a:gdLst>
              <a:gd name="T0" fmla="*/ 63 w 163"/>
              <a:gd name="T1" fmla="*/ 5 h 294"/>
              <a:gd name="T2" fmla="*/ 73 w 163"/>
              <a:gd name="T3" fmla="*/ 14 h 294"/>
              <a:gd name="T4" fmla="*/ 77 w 163"/>
              <a:gd name="T5" fmla="*/ 23 h 294"/>
              <a:gd name="T6" fmla="*/ 82 w 163"/>
              <a:gd name="T7" fmla="*/ 27 h 294"/>
              <a:gd name="T8" fmla="*/ 95 w 163"/>
              <a:gd name="T9" fmla="*/ 32 h 294"/>
              <a:gd name="T10" fmla="*/ 95 w 163"/>
              <a:gd name="T11" fmla="*/ 41 h 294"/>
              <a:gd name="T12" fmla="*/ 86 w 163"/>
              <a:gd name="T13" fmla="*/ 46 h 294"/>
              <a:gd name="T14" fmla="*/ 82 w 163"/>
              <a:gd name="T15" fmla="*/ 55 h 294"/>
              <a:gd name="T16" fmla="*/ 73 w 163"/>
              <a:gd name="T17" fmla="*/ 77 h 294"/>
              <a:gd name="T18" fmla="*/ 82 w 163"/>
              <a:gd name="T19" fmla="*/ 95 h 294"/>
              <a:gd name="T20" fmla="*/ 91 w 163"/>
              <a:gd name="T21" fmla="*/ 109 h 294"/>
              <a:gd name="T22" fmla="*/ 118 w 163"/>
              <a:gd name="T23" fmla="*/ 131 h 294"/>
              <a:gd name="T24" fmla="*/ 127 w 163"/>
              <a:gd name="T25" fmla="*/ 140 h 294"/>
              <a:gd name="T26" fmla="*/ 140 w 163"/>
              <a:gd name="T27" fmla="*/ 154 h 294"/>
              <a:gd name="T28" fmla="*/ 154 w 163"/>
              <a:gd name="T29" fmla="*/ 177 h 294"/>
              <a:gd name="T30" fmla="*/ 158 w 163"/>
              <a:gd name="T31" fmla="*/ 199 h 294"/>
              <a:gd name="T32" fmla="*/ 158 w 163"/>
              <a:gd name="T33" fmla="*/ 208 h 294"/>
              <a:gd name="T34" fmla="*/ 158 w 163"/>
              <a:gd name="T35" fmla="*/ 222 h 294"/>
              <a:gd name="T36" fmla="*/ 158 w 163"/>
              <a:gd name="T37" fmla="*/ 235 h 294"/>
              <a:gd name="T38" fmla="*/ 145 w 163"/>
              <a:gd name="T39" fmla="*/ 249 h 294"/>
              <a:gd name="T40" fmla="*/ 127 w 163"/>
              <a:gd name="T41" fmla="*/ 253 h 294"/>
              <a:gd name="T42" fmla="*/ 118 w 163"/>
              <a:gd name="T43" fmla="*/ 253 h 294"/>
              <a:gd name="T44" fmla="*/ 118 w 163"/>
              <a:gd name="T45" fmla="*/ 258 h 294"/>
              <a:gd name="T46" fmla="*/ 122 w 163"/>
              <a:gd name="T47" fmla="*/ 267 h 294"/>
              <a:gd name="T48" fmla="*/ 118 w 163"/>
              <a:gd name="T49" fmla="*/ 272 h 294"/>
              <a:gd name="T50" fmla="*/ 113 w 163"/>
              <a:gd name="T51" fmla="*/ 276 h 294"/>
              <a:gd name="T52" fmla="*/ 91 w 163"/>
              <a:gd name="T53" fmla="*/ 290 h 294"/>
              <a:gd name="T54" fmla="*/ 91 w 163"/>
              <a:gd name="T55" fmla="*/ 263 h 294"/>
              <a:gd name="T56" fmla="*/ 82 w 163"/>
              <a:gd name="T57" fmla="*/ 258 h 294"/>
              <a:gd name="T58" fmla="*/ 91 w 163"/>
              <a:gd name="T59" fmla="*/ 249 h 294"/>
              <a:gd name="T60" fmla="*/ 100 w 163"/>
              <a:gd name="T61" fmla="*/ 244 h 294"/>
              <a:gd name="T62" fmla="*/ 109 w 163"/>
              <a:gd name="T63" fmla="*/ 249 h 294"/>
              <a:gd name="T64" fmla="*/ 104 w 163"/>
              <a:gd name="T65" fmla="*/ 235 h 294"/>
              <a:gd name="T66" fmla="*/ 109 w 163"/>
              <a:gd name="T67" fmla="*/ 231 h 294"/>
              <a:gd name="T68" fmla="*/ 118 w 163"/>
              <a:gd name="T69" fmla="*/ 226 h 294"/>
              <a:gd name="T70" fmla="*/ 131 w 163"/>
              <a:gd name="T71" fmla="*/ 217 h 294"/>
              <a:gd name="T72" fmla="*/ 127 w 163"/>
              <a:gd name="T73" fmla="*/ 195 h 294"/>
              <a:gd name="T74" fmla="*/ 122 w 163"/>
              <a:gd name="T75" fmla="*/ 177 h 294"/>
              <a:gd name="T76" fmla="*/ 122 w 163"/>
              <a:gd name="T77" fmla="*/ 163 h 294"/>
              <a:gd name="T78" fmla="*/ 113 w 163"/>
              <a:gd name="T79" fmla="*/ 149 h 294"/>
              <a:gd name="T80" fmla="*/ 113 w 163"/>
              <a:gd name="T81" fmla="*/ 145 h 294"/>
              <a:gd name="T82" fmla="*/ 104 w 163"/>
              <a:gd name="T83" fmla="*/ 136 h 294"/>
              <a:gd name="T84" fmla="*/ 95 w 163"/>
              <a:gd name="T85" fmla="*/ 127 h 294"/>
              <a:gd name="T86" fmla="*/ 82 w 163"/>
              <a:gd name="T87" fmla="*/ 109 h 294"/>
              <a:gd name="T88" fmla="*/ 68 w 163"/>
              <a:gd name="T89" fmla="*/ 100 h 294"/>
              <a:gd name="T90" fmla="*/ 59 w 163"/>
              <a:gd name="T91" fmla="*/ 91 h 294"/>
              <a:gd name="T92" fmla="*/ 45 w 163"/>
              <a:gd name="T93" fmla="*/ 77 h 294"/>
              <a:gd name="T94" fmla="*/ 54 w 163"/>
              <a:gd name="T95" fmla="*/ 73 h 294"/>
              <a:gd name="T96" fmla="*/ 54 w 163"/>
              <a:gd name="T97" fmla="*/ 64 h 294"/>
              <a:gd name="T98" fmla="*/ 45 w 163"/>
              <a:gd name="T99" fmla="*/ 59 h 294"/>
              <a:gd name="T100" fmla="*/ 41 w 163"/>
              <a:gd name="T101" fmla="*/ 50 h 294"/>
              <a:gd name="T102" fmla="*/ 23 w 163"/>
              <a:gd name="T103" fmla="*/ 50 h 294"/>
              <a:gd name="T104" fmla="*/ 14 w 163"/>
              <a:gd name="T105" fmla="*/ 32 h 294"/>
              <a:gd name="T106" fmla="*/ 9 w 163"/>
              <a:gd name="T107" fmla="*/ 32 h 294"/>
              <a:gd name="T108" fmla="*/ 0 w 163"/>
              <a:gd name="T109" fmla="*/ 18 h 294"/>
              <a:gd name="T110" fmla="*/ 5 w 163"/>
              <a:gd name="T111" fmla="*/ 14 h 294"/>
              <a:gd name="T112" fmla="*/ 14 w 163"/>
              <a:gd name="T113" fmla="*/ 14 h 294"/>
              <a:gd name="T114" fmla="*/ 23 w 163"/>
              <a:gd name="T115" fmla="*/ 14 h 294"/>
              <a:gd name="T116" fmla="*/ 32 w 163"/>
              <a:gd name="T117" fmla="*/ 9 h 294"/>
              <a:gd name="T118" fmla="*/ 41 w 163"/>
              <a:gd name="T119" fmla="*/ 9 h 294"/>
              <a:gd name="T120" fmla="*/ 45 w 163"/>
              <a:gd name="T121"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3" h="294">
                <a:moveTo>
                  <a:pt x="59" y="5"/>
                </a:moveTo>
                <a:lnTo>
                  <a:pt x="59" y="5"/>
                </a:lnTo>
                <a:lnTo>
                  <a:pt x="59" y="9"/>
                </a:lnTo>
                <a:lnTo>
                  <a:pt x="59" y="9"/>
                </a:lnTo>
                <a:lnTo>
                  <a:pt x="59" y="5"/>
                </a:lnTo>
                <a:lnTo>
                  <a:pt x="59" y="5"/>
                </a:lnTo>
                <a:lnTo>
                  <a:pt x="63" y="5"/>
                </a:lnTo>
                <a:lnTo>
                  <a:pt x="63" y="5"/>
                </a:lnTo>
                <a:lnTo>
                  <a:pt x="63" y="5"/>
                </a:lnTo>
                <a:lnTo>
                  <a:pt x="63" y="9"/>
                </a:lnTo>
                <a:lnTo>
                  <a:pt x="68" y="9"/>
                </a:lnTo>
                <a:lnTo>
                  <a:pt x="68" y="9"/>
                </a:lnTo>
                <a:lnTo>
                  <a:pt x="68" y="9"/>
                </a:lnTo>
                <a:lnTo>
                  <a:pt x="68" y="9"/>
                </a:lnTo>
                <a:lnTo>
                  <a:pt x="73" y="9"/>
                </a:lnTo>
                <a:lnTo>
                  <a:pt x="73" y="9"/>
                </a:lnTo>
                <a:lnTo>
                  <a:pt x="73" y="9"/>
                </a:lnTo>
                <a:lnTo>
                  <a:pt x="73" y="14"/>
                </a:lnTo>
                <a:lnTo>
                  <a:pt x="73" y="14"/>
                </a:lnTo>
                <a:lnTo>
                  <a:pt x="73" y="14"/>
                </a:lnTo>
                <a:lnTo>
                  <a:pt x="73" y="14"/>
                </a:lnTo>
                <a:lnTo>
                  <a:pt x="73" y="18"/>
                </a:lnTo>
                <a:lnTo>
                  <a:pt x="73" y="18"/>
                </a:lnTo>
                <a:lnTo>
                  <a:pt x="73" y="18"/>
                </a:lnTo>
                <a:lnTo>
                  <a:pt x="77" y="18"/>
                </a:lnTo>
                <a:lnTo>
                  <a:pt x="77" y="18"/>
                </a:lnTo>
                <a:lnTo>
                  <a:pt x="77" y="23"/>
                </a:lnTo>
                <a:lnTo>
                  <a:pt x="77" y="23"/>
                </a:lnTo>
                <a:lnTo>
                  <a:pt x="77" y="27"/>
                </a:lnTo>
                <a:lnTo>
                  <a:pt x="77" y="27"/>
                </a:lnTo>
                <a:lnTo>
                  <a:pt x="77" y="23"/>
                </a:lnTo>
                <a:lnTo>
                  <a:pt x="77" y="27"/>
                </a:lnTo>
                <a:lnTo>
                  <a:pt x="82" y="27"/>
                </a:lnTo>
                <a:lnTo>
                  <a:pt x="82" y="27"/>
                </a:lnTo>
                <a:lnTo>
                  <a:pt x="82" y="27"/>
                </a:lnTo>
                <a:lnTo>
                  <a:pt x="82" y="27"/>
                </a:lnTo>
                <a:lnTo>
                  <a:pt x="82" y="27"/>
                </a:lnTo>
                <a:lnTo>
                  <a:pt x="86" y="27"/>
                </a:lnTo>
                <a:lnTo>
                  <a:pt x="86" y="32"/>
                </a:lnTo>
                <a:lnTo>
                  <a:pt x="91" y="32"/>
                </a:lnTo>
                <a:lnTo>
                  <a:pt x="91" y="32"/>
                </a:lnTo>
                <a:lnTo>
                  <a:pt x="91" y="32"/>
                </a:lnTo>
                <a:lnTo>
                  <a:pt x="91" y="32"/>
                </a:lnTo>
                <a:lnTo>
                  <a:pt x="95" y="32"/>
                </a:lnTo>
                <a:lnTo>
                  <a:pt x="95" y="32"/>
                </a:lnTo>
                <a:lnTo>
                  <a:pt x="100" y="32"/>
                </a:lnTo>
                <a:lnTo>
                  <a:pt x="100" y="32"/>
                </a:lnTo>
                <a:lnTo>
                  <a:pt x="100" y="32"/>
                </a:lnTo>
                <a:lnTo>
                  <a:pt x="100" y="36"/>
                </a:lnTo>
                <a:lnTo>
                  <a:pt x="100" y="36"/>
                </a:lnTo>
                <a:lnTo>
                  <a:pt x="95" y="36"/>
                </a:lnTo>
                <a:lnTo>
                  <a:pt x="95" y="36"/>
                </a:lnTo>
                <a:lnTo>
                  <a:pt x="95" y="36"/>
                </a:lnTo>
                <a:lnTo>
                  <a:pt x="95" y="41"/>
                </a:lnTo>
                <a:lnTo>
                  <a:pt x="91" y="41"/>
                </a:lnTo>
                <a:lnTo>
                  <a:pt x="95" y="41"/>
                </a:lnTo>
                <a:lnTo>
                  <a:pt x="95" y="46"/>
                </a:lnTo>
                <a:lnTo>
                  <a:pt x="91" y="46"/>
                </a:lnTo>
                <a:lnTo>
                  <a:pt x="91" y="46"/>
                </a:lnTo>
                <a:lnTo>
                  <a:pt x="91" y="46"/>
                </a:lnTo>
                <a:lnTo>
                  <a:pt x="86" y="46"/>
                </a:lnTo>
                <a:lnTo>
                  <a:pt x="86" y="46"/>
                </a:lnTo>
                <a:lnTo>
                  <a:pt x="86" y="46"/>
                </a:lnTo>
                <a:lnTo>
                  <a:pt x="86" y="46"/>
                </a:lnTo>
                <a:lnTo>
                  <a:pt x="86" y="46"/>
                </a:lnTo>
                <a:lnTo>
                  <a:pt x="82" y="46"/>
                </a:lnTo>
                <a:lnTo>
                  <a:pt x="82" y="46"/>
                </a:lnTo>
                <a:lnTo>
                  <a:pt x="82" y="46"/>
                </a:lnTo>
                <a:lnTo>
                  <a:pt x="82" y="46"/>
                </a:lnTo>
                <a:lnTo>
                  <a:pt x="86" y="50"/>
                </a:lnTo>
                <a:lnTo>
                  <a:pt x="86" y="50"/>
                </a:lnTo>
                <a:lnTo>
                  <a:pt x="82" y="55"/>
                </a:lnTo>
                <a:lnTo>
                  <a:pt x="82" y="59"/>
                </a:lnTo>
                <a:lnTo>
                  <a:pt x="82" y="59"/>
                </a:lnTo>
                <a:lnTo>
                  <a:pt x="82" y="59"/>
                </a:lnTo>
                <a:lnTo>
                  <a:pt x="77" y="64"/>
                </a:lnTo>
                <a:lnTo>
                  <a:pt x="77" y="64"/>
                </a:lnTo>
                <a:lnTo>
                  <a:pt x="77" y="68"/>
                </a:lnTo>
                <a:lnTo>
                  <a:pt x="73" y="73"/>
                </a:lnTo>
                <a:lnTo>
                  <a:pt x="73" y="77"/>
                </a:lnTo>
                <a:lnTo>
                  <a:pt x="73" y="77"/>
                </a:lnTo>
                <a:lnTo>
                  <a:pt x="77" y="77"/>
                </a:lnTo>
                <a:lnTo>
                  <a:pt x="73" y="82"/>
                </a:lnTo>
                <a:lnTo>
                  <a:pt x="73" y="86"/>
                </a:lnTo>
                <a:lnTo>
                  <a:pt x="73" y="86"/>
                </a:lnTo>
                <a:lnTo>
                  <a:pt x="77" y="91"/>
                </a:lnTo>
                <a:lnTo>
                  <a:pt x="77" y="91"/>
                </a:lnTo>
                <a:lnTo>
                  <a:pt x="77" y="91"/>
                </a:lnTo>
                <a:lnTo>
                  <a:pt x="77" y="95"/>
                </a:lnTo>
                <a:lnTo>
                  <a:pt x="82" y="95"/>
                </a:lnTo>
                <a:lnTo>
                  <a:pt x="86" y="100"/>
                </a:lnTo>
                <a:lnTo>
                  <a:pt x="86" y="100"/>
                </a:lnTo>
                <a:lnTo>
                  <a:pt x="86" y="100"/>
                </a:lnTo>
                <a:lnTo>
                  <a:pt x="91" y="104"/>
                </a:lnTo>
                <a:lnTo>
                  <a:pt x="95" y="104"/>
                </a:lnTo>
                <a:lnTo>
                  <a:pt x="91" y="109"/>
                </a:lnTo>
                <a:lnTo>
                  <a:pt x="95" y="109"/>
                </a:lnTo>
                <a:lnTo>
                  <a:pt x="91" y="109"/>
                </a:lnTo>
                <a:lnTo>
                  <a:pt x="91" y="109"/>
                </a:lnTo>
                <a:lnTo>
                  <a:pt x="95" y="113"/>
                </a:lnTo>
                <a:lnTo>
                  <a:pt x="100" y="118"/>
                </a:lnTo>
                <a:lnTo>
                  <a:pt x="104" y="118"/>
                </a:lnTo>
                <a:lnTo>
                  <a:pt x="109" y="122"/>
                </a:lnTo>
                <a:lnTo>
                  <a:pt x="109" y="127"/>
                </a:lnTo>
                <a:lnTo>
                  <a:pt x="113" y="127"/>
                </a:lnTo>
                <a:lnTo>
                  <a:pt x="118" y="131"/>
                </a:lnTo>
                <a:lnTo>
                  <a:pt x="118" y="131"/>
                </a:lnTo>
                <a:lnTo>
                  <a:pt x="118" y="131"/>
                </a:lnTo>
                <a:lnTo>
                  <a:pt x="118" y="136"/>
                </a:lnTo>
                <a:lnTo>
                  <a:pt x="122" y="136"/>
                </a:lnTo>
                <a:lnTo>
                  <a:pt x="122" y="136"/>
                </a:lnTo>
                <a:lnTo>
                  <a:pt x="122" y="136"/>
                </a:lnTo>
                <a:lnTo>
                  <a:pt x="122" y="136"/>
                </a:lnTo>
                <a:lnTo>
                  <a:pt x="127" y="136"/>
                </a:lnTo>
                <a:lnTo>
                  <a:pt x="127" y="136"/>
                </a:lnTo>
                <a:lnTo>
                  <a:pt x="127" y="140"/>
                </a:lnTo>
                <a:lnTo>
                  <a:pt x="127" y="140"/>
                </a:lnTo>
                <a:lnTo>
                  <a:pt x="131" y="140"/>
                </a:lnTo>
                <a:lnTo>
                  <a:pt x="131" y="140"/>
                </a:lnTo>
                <a:lnTo>
                  <a:pt x="131" y="140"/>
                </a:lnTo>
                <a:lnTo>
                  <a:pt x="131" y="145"/>
                </a:lnTo>
                <a:lnTo>
                  <a:pt x="131" y="145"/>
                </a:lnTo>
                <a:lnTo>
                  <a:pt x="136" y="145"/>
                </a:lnTo>
                <a:lnTo>
                  <a:pt x="136" y="149"/>
                </a:lnTo>
                <a:lnTo>
                  <a:pt x="136" y="154"/>
                </a:lnTo>
                <a:lnTo>
                  <a:pt x="140" y="154"/>
                </a:lnTo>
                <a:lnTo>
                  <a:pt x="140" y="154"/>
                </a:lnTo>
                <a:lnTo>
                  <a:pt x="145" y="154"/>
                </a:lnTo>
                <a:lnTo>
                  <a:pt x="145" y="159"/>
                </a:lnTo>
                <a:lnTo>
                  <a:pt x="145" y="163"/>
                </a:lnTo>
                <a:lnTo>
                  <a:pt x="149" y="168"/>
                </a:lnTo>
                <a:lnTo>
                  <a:pt x="149" y="168"/>
                </a:lnTo>
                <a:lnTo>
                  <a:pt x="149" y="172"/>
                </a:lnTo>
                <a:lnTo>
                  <a:pt x="154" y="177"/>
                </a:lnTo>
                <a:lnTo>
                  <a:pt x="154" y="177"/>
                </a:lnTo>
                <a:lnTo>
                  <a:pt x="154" y="181"/>
                </a:lnTo>
                <a:lnTo>
                  <a:pt x="154" y="181"/>
                </a:lnTo>
                <a:lnTo>
                  <a:pt x="154" y="181"/>
                </a:lnTo>
                <a:lnTo>
                  <a:pt x="158" y="186"/>
                </a:lnTo>
                <a:lnTo>
                  <a:pt x="158" y="190"/>
                </a:lnTo>
                <a:lnTo>
                  <a:pt x="154" y="186"/>
                </a:lnTo>
                <a:lnTo>
                  <a:pt x="158" y="190"/>
                </a:lnTo>
                <a:lnTo>
                  <a:pt x="158" y="195"/>
                </a:lnTo>
                <a:lnTo>
                  <a:pt x="158" y="199"/>
                </a:lnTo>
                <a:lnTo>
                  <a:pt x="158" y="199"/>
                </a:lnTo>
                <a:lnTo>
                  <a:pt x="158" y="204"/>
                </a:lnTo>
                <a:lnTo>
                  <a:pt x="163" y="204"/>
                </a:lnTo>
                <a:lnTo>
                  <a:pt x="163" y="208"/>
                </a:lnTo>
                <a:lnTo>
                  <a:pt x="163" y="213"/>
                </a:lnTo>
                <a:lnTo>
                  <a:pt x="163" y="208"/>
                </a:lnTo>
                <a:lnTo>
                  <a:pt x="158" y="208"/>
                </a:lnTo>
                <a:lnTo>
                  <a:pt x="158" y="208"/>
                </a:lnTo>
                <a:lnTo>
                  <a:pt x="158" y="208"/>
                </a:lnTo>
                <a:lnTo>
                  <a:pt x="163" y="217"/>
                </a:lnTo>
                <a:lnTo>
                  <a:pt x="158" y="213"/>
                </a:lnTo>
                <a:lnTo>
                  <a:pt x="158" y="222"/>
                </a:lnTo>
                <a:lnTo>
                  <a:pt x="163" y="222"/>
                </a:lnTo>
                <a:lnTo>
                  <a:pt x="163" y="226"/>
                </a:lnTo>
                <a:lnTo>
                  <a:pt x="163" y="226"/>
                </a:lnTo>
                <a:lnTo>
                  <a:pt x="163" y="226"/>
                </a:lnTo>
                <a:lnTo>
                  <a:pt x="158" y="222"/>
                </a:lnTo>
                <a:lnTo>
                  <a:pt x="158" y="222"/>
                </a:lnTo>
                <a:lnTo>
                  <a:pt x="158" y="222"/>
                </a:lnTo>
                <a:lnTo>
                  <a:pt x="158" y="226"/>
                </a:lnTo>
                <a:lnTo>
                  <a:pt x="158" y="226"/>
                </a:lnTo>
                <a:lnTo>
                  <a:pt x="163" y="226"/>
                </a:lnTo>
                <a:lnTo>
                  <a:pt x="163" y="231"/>
                </a:lnTo>
                <a:lnTo>
                  <a:pt x="163" y="231"/>
                </a:lnTo>
                <a:lnTo>
                  <a:pt x="158" y="231"/>
                </a:lnTo>
                <a:lnTo>
                  <a:pt x="158" y="231"/>
                </a:lnTo>
                <a:lnTo>
                  <a:pt x="158" y="235"/>
                </a:lnTo>
                <a:lnTo>
                  <a:pt x="158" y="235"/>
                </a:lnTo>
                <a:lnTo>
                  <a:pt x="154" y="235"/>
                </a:lnTo>
                <a:lnTo>
                  <a:pt x="154" y="240"/>
                </a:lnTo>
                <a:lnTo>
                  <a:pt x="149" y="240"/>
                </a:lnTo>
                <a:lnTo>
                  <a:pt x="149" y="244"/>
                </a:lnTo>
                <a:lnTo>
                  <a:pt x="149" y="244"/>
                </a:lnTo>
                <a:lnTo>
                  <a:pt x="145" y="244"/>
                </a:lnTo>
                <a:lnTo>
                  <a:pt x="145" y="244"/>
                </a:lnTo>
                <a:lnTo>
                  <a:pt x="145" y="249"/>
                </a:lnTo>
                <a:lnTo>
                  <a:pt x="140" y="249"/>
                </a:lnTo>
                <a:lnTo>
                  <a:pt x="136" y="253"/>
                </a:lnTo>
                <a:lnTo>
                  <a:pt x="136" y="253"/>
                </a:lnTo>
                <a:lnTo>
                  <a:pt x="131" y="253"/>
                </a:lnTo>
                <a:lnTo>
                  <a:pt x="131" y="258"/>
                </a:lnTo>
                <a:lnTo>
                  <a:pt x="131" y="253"/>
                </a:lnTo>
                <a:lnTo>
                  <a:pt x="131" y="253"/>
                </a:lnTo>
                <a:lnTo>
                  <a:pt x="127" y="253"/>
                </a:lnTo>
                <a:lnTo>
                  <a:pt x="127" y="253"/>
                </a:lnTo>
                <a:lnTo>
                  <a:pt x="127" y="253"/>
                </a:lnTo>
                <a:lnTo>
                  <a:pt x="127" y="249"/>
                </a:lnTo>
                <a:lnTo>
                  <a:pt x="127" y="253"/>
                </a:lnTo>
                <a:lnTo>
                  <a:pt x="127" y="253"/>
                </a:lnTo>
                <a:lnTo>
                  <a:pt x="127" y="258"/>
                </a:lnTo>
                <a:lnTo>
                  <a:pt x="127" y="258"/>
                </a:lnTo>
                <a:lnTo>
                  <a:pt x="122" y="253"/>
                </a:lnTo>
                <a:lnTo>
                  <a:pt x="122" y="253"/>
                </a:lnTo>
                <a:lnTo>
                  <a:pt x="118" y="253"/>
                </a:lnTo>
                <a:lnTo>
                  <a:pt x="122" y="253"/>
                </a:lnTo>
                <a:lnTo>
                  <a:pt x="122" y="253"/>
                </a:lnTo>
                <a:lnTo>
                  <a:pt x="122" y="253"/>
                </a:lnTo>
                <a:lnTo>
                  <a:pt x="122" y="258"/>
                </a:lnTo>
                <a:lnTo>
                  <a:pt x="122" y="258"/>
                </a:lnTo>
                <a:lnTo>
                  <a:pt x="122" y="258"/>
                </a:lnTo>
                <a:lnTo>
                  <a:pt x="122" y="258"/>
                </a:lnTo>
                <a:lnTo>
                  <a:pt x="118" y="258"/>
                </a:lnTo>
                <a:lnTo>
                  <a:pt x="118" y="258"/>
                </a:lnTo>
                <a:lnTo>
                  <a:pt x="122" y="258"/>
                </a:lnTo>
                <a:lnTo>
                  <a:pt x="122" y="258"/>
                </a:lnTo>
                <a:lnTo>
                  <a:pt x="122" y="263"/>
                </a:lnTo>
                <a:lnTo>
                  <a:pt x="122" y="263"/>
                </a:lnTo>
                <a:lnTo>
                  <a:pt x="122" y="263"/>
                </a:lnTo>
                <a:lnTo>
                  <a:pt x="122" y="263"/>
                </a:lnTo>
                <a:lnTo>
                  <a:pt x="122" y="267"/>
                </a:lnTo>
                <a:lnTo>
                  <a:pt x="122" y="267"/>
                </a:lnTo>
                <a:lnTo>
                  <a:pt x="122" y="267"/>
                </a:lnTo>
                <a:lnTo>
                  <a:pt x="122" y="267"/>
                </a:lnTo>
                <a:lnTo>
                  <a:pt x="118" y="267"/>
                </a:lnTo>
                <a:lnTo>
                  <a:pt x="113" y="258"/>
                </a:lnTo>
                <a:lnTo>
                  <a:pt x="113" y="263"/>
                </a:lnTo>
                <a:lnTo>
                  <a:pt x="118" y="267"/>
                </a:lnTo>
                <a:lnTo>
                  <a:pt x="122" y="272"/>
                </a:lnTo>
                <a:lnTo>
                  <a:pt x="122" y="272"/>
                </a:lnTo>
                <a:lnTo>
                  <a:pt x="122" y="272"/>
                </a:lnTo>
                <a:lnTo>
                  <a:pt x="118" y="272"/>
                </a:lnTo>
                <a:lnTo>
                  <a:pt x="118" y="272"/>
                </a:lnTo>
                <a:lnTo>
                  <a:pt x="113" y="272"/>
                </a:lnTo>
                <a:lnTo>
                  <a:pt x="109" y="267"/>
                </a:lnTo>
                <a:lnTo>
                  <a:pt x="109" y="263"/>
                </a:lnTo>
                <a:lnTo>
                  <a:pt x="113" y="272"/>
                </a:lnTo>
                <a:lnTo>
                  <a:pt x="113" y="272"/>
                </a:lnTo>
                <a:lnTo>
                  <a:pt x="113" y="276"/>
                </a:lnTo>
                <a:lnTo>
                  <a:pt x="113" y="276"/>
                </a:lnTo>
                <a:lnTo>
                  <a:pt x="113" y="276"/>
                </a:lnTo>
                <a:lnTo>
                  <a:pt x="104" y="281"/>
                </a:lnTo>
                <a:lnTo>
                  <a:pt x="104" y="285"/>
                </a:lnTo>
                <a:lnTo>
                  <a:pt x="100" y="290"/>
                </a:lnTo>
                <a:lnTo>
                  <a:pt x="100" y="290"/>
                </a:lnTo>
                <a:lnTo>
                  <a:pt x="100" y="290"/>
                </a:lnTo>
                <a:lnTo>
                  <a:pt x="95" y="294"/>
                </a:lnTo>
                <a:lnTo>
                  <a:pt x="91" y="294"/>
                </a:lnTo>
                <a:lnTo>
                  <a:pt x="95" y="290"/>
                </a:lnTo>
                <a:lnTo>
                  <a:pt x="91" y="290"/>
                </a:lnTo>
                <a:lnTo>
                  <a:pt x="91" y="281"/>
                </a:lnTo>
                <a:lnTo>
                  <a:pt x="91" y="272"/>
                </a:lnTo>
                <a:lnTo>
                  <a:pt x="91" y="267"/>
                </a:lnTo>
                <a:lnTo>
                  <a:pt x="91" y="267"/>
                </a:lnTo>
                <a:lnTo>
                  <a:pt x="95" y="267"/>
                </a:lnTo>
                <a:lnTo>
                  <a:pt x="95" y="267"/>
                </a:lnTo>
                <a:lnTo>
                  <a:pt x="95" y="263"/>
                </a:lnTo>
                <a:lnTo>
                  <a:pt x="95" y="263"/>
                </a:lnTo>
                <a:lnTo>
                  <a:pt x="91" y="263"/>
                </a:lnTo>
                <a:lnTo>
                  <a:pt x="91" y="263"/>
                </a:lnTo>
                <a:lnTo>
                  <a:pt x="91" y="263"/>
                </a:lnTo>
                <a:lnTo>
                  <a:pt x="86" y="263"/>
                </a:lnTo>
                <a:lnTo>
                  <a:pt x="86" y="263"/>
                </a:lnTo>
                <a:lnTo>
                  <a:pt x="86" y="263"/>
                </a:lnTo>
                <a:lnTo>
                  <a:pt x="86" y="258"/>
                </a:lnTo>
                <a:lnTo>
                  <a:pt x="82" y="258"/>
                </a:lnTo>
                <a:lnTo>
                  <a:pt x="82" y="258"/>
                </a:lnTo>
                <a:lnTo>
                  <a:pt x="82" y="258"/>
                </a:lnTo>
                <a:lnTo>
                  <a:pt x="82" y="253"/>
                </a:lnTo>
                <a:lnTo>
                  <a:pt x="86" y="253"/>
                </a:lnTo>
                <a:lnTo>
                  <a:pt x="86" y="253"/>
                </a:lnTo>
                <a:lnTo>
                  <a:pt x="86" y="253"/>
                </a:lnTo>
                <a:lnTo>
                  <a:pt x="91" y="253"/>
                </a:lnTo>
                <a:lnTo>
                  <a:pt x="91" y="253"/>
                </a:lnTo>
                <a:lnTo>
                  <a:pt x="91" y="253"/>
                </a:lnTo>
                <a:lnTo>
                  <a:pt x="91" y="249"/>
                </a:lnTo>
                <a:lnTo>
                  <a:pt x="91" y="249"/>
                </a:lnTo>
                <a:lnTo>
                  <a:pt x="91" y="249"/>
                </a:lnTo>
                <a:lnTo>
                  <a:pt x="91" y="249"/>
                </a:lnTo>
                <a:lnTo>
                  <a:pt x="91" y="244"/>
                </a:lnTo>
                <a:lnTo>
                  <a:pt x="95" y="244"/>
                </a:lnTo>
                <a:lnTo>
                  <a:pt x="95" y="249"/>
                </a:lnTo>
                <a:lnTo>
                  <a:pt x="95" y="249"/>
                </a:lnTo>
                <a:lnTo>
                  <a:pt x="95" y="244"/>
                </a:lnTo>
                <a:lnTo>
                  <a:pt x="100" y="244"/>
                </a:lnTo>
                <a:lnTo>
                  <a:pt x="100" y="244"/>
                </a:lnTo>
                <a:lnTo>
                  <a:pt x="100" y="244"/>
                </a:lnTo>
                <a:lnTo>
                  <a:pt x="104" y="244"/>
                </a:lnTo>
                <a:lnTo>
                  <a:pt x="104" y="244"/>
                </a:lnTo>
                <a:lnTo>
                  <a:pt x="104" y="244"/>
                </a:lnTo>
                <a:lnTo>
                  <a:pt x="104" y="249"/>
                </a:lnTo>
                <a:lnTo>
                  <a:pt x="104" y="249"/>
                </a:lnTo>
                <a:lnTo>
                  <a:pt x="109" y="244"/>
                </a:lnTo>
                <a:lnTo>
                  <a:pt x="109" y="249"/>
                </a:lnTo>
                <a:lnTo>
                  <a:pt x="109" y="249"/>
                </a:lnTo>
                <a:lnTo>
                  <a:pt x="113" y="249"/>
                </a:lnTo>
                <a:lnTo>
                  <a:pt x="109" y="244"/>
                </a:lnTo>
                <a:lnTo>
                  <a:pt x="109" y="244"/>
                </a:lnTo>
                <a:lnTo>
                  <a:pt x="109" y="244"/>
                </a:lnTo>
                <a:lnTo>
                  <a:pt x="109" y="244"/>
                </a:lnTo>
                <a:lnTo>
                  <a:pt x="104" y="240"/>
                </a:lnTo>
                <a:lnTo>
                  <a:pt x="104" y="240"/>
                </a:lnTo>
                <a:lnTo>
                  <a:pt x="104" y="235"/>
                </a:lnTo>
                <a:lnTo>
                  <a:pt x="104" y="235"/>
                </a:lnTo>
                <a:lnTo>
                  <a:pt x="104" y="235"/>
                </a:lnTo>
                <a:lnTo>
                  <a:pt x="104" y="231"/>
                </a:lnTo>
                <a:lnTo>
                  <a:pt x="104" y="231"/>
                </a:lnTo>
                <a:lnTo>
                  <a:pt x="104" y="231"/>
                </a:lnTo>
                <a:lnTo>
                  <a:pt x="104" y="231"/>
                </a:lnTo>
                <a:lnTo>
                  <a:pt x="104" y="231"/>
                </a:lnTo>
                <a:lnTo>
                  <a:pt x="104" y="231"/>
                </a:lnTo>
                <a:lnTo>
                  <a:pt x="109" y="231"/>
                </a:lnTo>
                <a:lnTo>
                  <a:pt x="109" y="231"/>
                </a:lnTo>
                <a:lnTo>
                  <a:pt x="113" y="231"/>
                </a:lnTo>
                <a:lnTo>
                  <a:pt x="113" y="231"/>
                </a:lnTo>
                <a:lnTo>
                  <a:pt x="113" y="231"/>
                </a:lnTo>
                <a:lnTo>
                  <a:pt x="113" y="231"/>
                </a:lnTo>
                <a:lnTo>
                  <a:pt x="113" y="226"/>
                </a:lnTo>
                <a:lnTo>
                  <a:pt x="113" y="226"/>
                </a:lnTo>
                <a:lnTo>
                  <a:pt x="113" y="226"/>
                </a:lnTo>
                <a:lnTo>
                  <a:pt x="118" y="226"/>
                </a:lnTo>
                <a:lnTo>
                  <a:pt x="118" y="226"/>
                </a:lnTo>
                <a:lnTo>
                  <a:pt x="118" y="222"/>
                </a:lnTo>
                <a:lnTo>
                  <a:pt x="122" y="222"/>
                </a:lnTo>
                <a:lnTo>
                  <a:pt x="122" y="222"/>
                </a:lnTo>
                <a:lnTo>
                  <a:pt x="122" y="217"/>
                </a:lnTo>
                <a:lnTo>
                  <a:pt x="127" y="217"/>
                </a:lnTo>
                <a:lnTo>
                  <a:pt x="127" y="217"/>
                </a:lnTo>
                <a:lnTo>
                  <a:pt x="127" y="217"/>
                </a:lnTo>
                <a:lnTo>
                  <a:pt x="127" y="217"/>
                </a:lnTo>
                <a:lnTo>
                  <a:pt x="131" y="217"/>
                </a:lnTo>
                <a:lnTo>
                  <a:pt x="131" y="217"/>
                </a:lnTo>
                <a:lnTo>
                  <a:pt x="131" y="217"/>
                </a:lnTo>
                <a:lnTo>
                  <a:pt x="131" y="213"/>
                </a:lnTo>
                <a:lnTo>
                  <a:pt x="131" y="208"/>
                </a:lnTo>
                <a:lnTo>
                  <a:pt x="127" y="208"/>
                </a:lnTo>
                <a:lnTo>
                  <a:pt x="127" y="204"/>
                </a:lnTo>
                <a:lnTo>
                  <a:pt x="127" y="204"/>
                </a:lnTo>
                <a:lnTo>
                  <a:pt x="127" y="199"/>
                </a:lnTo>
                <a:lnTo>
                  <a:pt x="127" y="195"/>
                </a:lnTo>
                <a:lnTo>
                  <a:pt x="127" y="195"/>
                </a:lnTo>
                <a:lnTo>
                  <a:pt x="127" y="190"/>
                </a:lnTo>
                <a:lnTo>
                  <a:pt x="127" y="186"/>
                </a:lnTo>
                <a:lnTo>
                  <a:pt x="122" y="186"/>
                </a:lnTo>
                <a:lnTo>
                  <a:pt x="122" y="186"/>
                </a:lnTo>
                <a:lnTo>
                  <a:pt x="122" y="181"/>
                </a:lnTo>
                <a:lnTo>
                  <a:pt x="122" y="181"/>
                </a:lnTo>
                <a:lnTo>
                  <a:pt x="122" y="177"/>
                </a:lnTo>
                <a:lnTo>
                  <a:pt x="122" y="177"/>
                </a:lnTo>
                <a:lnTo>
                  <a:pt x="122" y="177"/>
                </a:lnTo>
                <a:lnTo>
                  <a:pt x="122" y="172"/>
                </a:lnTo>
                <a:lnTo>
                  <a:pt x="122" y="172"/>
                </a:lnTo>
                <a:lnTo>
                  <a:pt x="122" y="172"/>
                </a:lnTo>
                <a:lnTo>
                  <a:pt x="122" y="168"/>
                </a:lnTo>
                <a:lnTo>
                  <a:pt x="122" y="168"/>
                </a:lnTo>
                <a:lnTo>
                  <a:pt x="122" y="168"/>
                </a:lnTo>
                <a:lnTo>
                  <a:pt x="122" y="163"/>
                </a:lnTo>
                <a:lnTo>
                  <a:pt x="122" y="163"/>
                </a:lnTo>
                <a:lnTo>
                  <a:pt x="122" y="163"/>
                </a:lnTo>
                <a:lnTo>
                  <a:pt x="122" y="163"/>
                </a:lnTo>
                <a:lnTo>
                  <a:pt x="122" y="159"/>
                </a:lnTo>
                <a:lnTo>
                  <a:pt x="122" y="159"/>
                </a:lnTo>
                <a:lnTo>
                  <a:pt x="122" y="159"/>
                </a:lnTo>
                <a:lnTo>
                  <a:pt x="122" y="154"/>
                </a:lnTo>
                <a:lnTo>
                  <a:pt x="118" y="154"/>
                </a:lnTo>
                <a:lnTo>
                  <a:pt x="118" y="154"/>
                </a:lnTo>
                <a:lnTo>
                  <a:pt x="113" y="149"/>
                </a:lnTo>
                <a:lnTo>
                  <a:pt x="113" y="149"/>
                </a:lnTo>
                <a:lnTo>
                  <a:pt x="113" y="149"/>
                </a:lnTo>
                <a:lnTo>
                  <a:pt x="113" y="149"/>
                </a:lnTo>
                <a:lnTo>
                  <a:pt x="113" y="149"/>
                </a:lnTo>
                <a:lnTo>
                  <a:pt x="118" y="145"/>
                </a:lnTo>
                <a:lnTo>
                  <a:pt x="118" y="145"/>
                </a:lnTo>
                <a:lnTo>
                  <a:pt x="118" y="145"/>
                </a:lnTo>
                <a:lnTo>
                  <a:pt x="118" y="145"/>
                </a:lnTo>
                <a:lnTo>
                  <a:pt x="113" y="145"/>
                </a:lnTo>
                <a:lnTo>
                  <a:pt x="113" y="140"/>
                </a:lnTo>
                <a:lnTo>
                  <a:pt x="113" y="140"/>
                </a:lnTo>
                <a:lnTo>
                  <a:pt x="109" y="140"/>
                </a:lnTo>
                <a:lnTo>
                  <a:pt x="109" y="136"/>
                </a:lnTo>
                <a:lnTo>
                  <a:pt x="109" y="136"/>
                </a:lnTo>
                <a:lnTo>
                  <a:pt x="104" y="136"/>
                </a:lnTo>
                <a:lnTo>
                  <a:pt x="104" y="136"/>
                </a:lnTo>
                <a:lnTo>
                  <a:pt x="104" y="136"/>
                </a:lnTo>
                <a:lnTo>
                  <a:pt x="104" y="136"/>
                </a:lnTo>
                <a:lnTo>
                  <a:pt x="104" y="136"/>
                </a:lnTo>
                <a:lnTo>
                  <a:pt x="104" y="136"/>
                </a:lnTo>
                <a:lnTo>
                  <a:pt x="100" y="136"/>
                </a:lnTo>
                <a:lnTo>
                  <a:pt x="100" y="136"/>
                </a:lnTo>
                <a:lnTo>
                  <a:pt x="100" y="131"/>
                </a:lnTo>
                <a:lnTo>
                  <a:pt x="100" y="131"/>
                </a:lnTo>
                <a:lnTo>
                  <a:pt x="100" y="127"/>
                </a:lnTo>
                <a:lnTo>
                  <a:pt x="100" y="127"/>
                </a:lnTo>
                <a:lnTo>
                  <a:pt x="95" y="127"/>
                </a:lnTo>
                <a:lnTo>
                  <a:pt x="95" y="127"/>
                </a:lnTo>
                <a:lnTo>
                  <a:pt x="95" y="122"/>
                </a:lnTo>
                <a:lnTo>
                  <a:pt x="95" y="122"/>
                </a:lnTo>
                <a:lnTo>
                  <a:pt x="91" y="122"/>
                </a:lnTo>
                <a:lnTo>
                  <a:pt x="86" y="118"/>
                </a:lnTo>
                <a:lnTo>
                  <a:pt x="86" y="118"/>
                </a:lnTo>
                <a:lnTo>
                  <a:pt x="86" y="113"/>
                </a:lnTo>
                <a:lnTo>
                  <a:pt x="82" y="113"/>
                </a:lnTo>
                <a:lnTo>
                  <a:pt x="82" y="109"/>
                </a:lnTo>
                <a:lnTo>
                  <a:pt x="77" y="109"/>
                </a:lnTo>
                <a:lnTo>
                  <a:pt x="77" y="109"/>
                </a:lnTo>
                <a:lnTo>
                  <a:pt x="77" y="104"/>
                </a:lnTo>
                <a:lnTo>
                  <a:pt x="77" y="104"/>
                </a:lnTo>
                <a:lnTo>
                  <a:pt x="73" y="104"/>
                </a:lnTo>
                <a:lnTo>
                  <a:pt x="73" y="100"/>
                </a:lnTo>
                <a:lnTo>
                  <a:pt x="73" y="100"/>
                </a:lnTo>
                <a:lnTo>
                  <a:pt x="73" y="100"/>
                </a:lnTo>
                <a:lnTo>
                  <a:pt x="68" y="100"/>
                </a:lnTo>
                <a:lnTo>
                  <a:pt x="68" y="95"/>
                </a:lnTo>
                <a:lnTo>
                  <a:pt x="68" y="95"/>
                </a:lnTo>
                <a:lnTo>
                  <a:pt x="68" y="95"/>
                </a:lnTo>
                <a:lnTo>
                  <a:pt x="68" y="95"/>
                </a:lnTo>
                <a:lnTo>
                  <a:pt x="68" y="95"/>
                </a:lnTo>
                <a:lnTo>
                  <a:pt x="68" y="91"/>
                </a:lnTo>
                <a:lnTo>
                  <a:pt x="68" y="91"/>
                </a:lnTo>
                <a:lnTo>
                  <a:pt x="63" y="91"/>
                </a:lnTo>
                <a:lnTo>
                  <a:pt x="59" y="91"/>
                </a:lnTo>
                <a:lnTo>
                  <a:pt x="59" y="91"/>
                </a:lnTo>
                <a:lnTo>
                  <a:pt x="54" y="86"/>
                </a:lnTo>
                <a:lnTo>
                  <a:pt x="54" y="86"/>
                </a:lnTo>
                <a:lnTo>
                  <a:pt x="45" y="82"/>
                </a:lnTo>
                <a:lnTo>
                  <a:pt x="45" y="82"/>
                </a:lnTo>
                <a:lnTo>
                  <a:pt x="45" y="82"/>
                </a:lnTo>
                <a:lnTo>
                  <a:pt x="41" y="82"/>
                </a:lnTo>
                <a:lnTo>
                  <a:pt x="41" y="77"/>
                </a:lnTo>
                <a:lnTo>
                  <a:pt x="45" y="77"/>
                </a:lnTo>
                <a:lnTo>
                  <a:pt x="45" y="77"/>
                </a:lnTo>
                <a:lnTo>
                  <a:pt x="45" y="77"/>
                </a:lnTo>
                <a:lnTo>
                  <a:pt x="45" y="73"/>
                </a:lnTo>
                <a:lnTo>
                  <a:pt x="45" y="73"/>
                </a:lnTo>
                <a:lnTo>
                  <a:pt x="45" y="73"/>
                </a:lnTo>
                <a:lnTo>
                  <a:pt x="45" y="73"/>
                </a:lnTo>
                <a:lnTo>
                  <a:pt x="45" y="73"/>
                </a:lnTo>
                <a:lnTo>
                  <a:pt x="45" y="73"/>
                </a:lnTo>
                <a:lnTo>
                  <a:pt x="54" y="73"/>
                </a:lnTo>
                <a:lnTo>
                  <a:pt x="54" y="73"/>
                </a:lnTo>
                <a:lnTo>
                  <a:pt x="54" y="73"/>
                </a:lnTo>
                <a:lnTo>
                  <a:pt x="54" y="68"/>
                </a:lnTo>
                <a:lnTo>
                  <a:pt x="54" y="68"/>
                </a:lnTo>
                <a:lnTo>
                  <a:pt x="54" y="68"/>
                </a:lnTo>
                <a:lnTo>
                  <a:pt x="59" y="64"/>
                </a:lnTo>
                <a:lnTo>
                  <a:pt x="59" y="64"/>
                </a:lnTo>
                <a:lnTo>
                  <a:pt x="54" y="64"/>
                </a:lnTo>
                <a:lnTo>
                  <a:pt x="54" y="64"/>
                </a:lnTo>
                <a:lnTo>
                  <a:pt x="54" y="64"/>
                </a:lnTo>
                <a:lnTo>
                  <a:pt x="54" y="64"/>
                </a:lnTo>
                <a:lnTo>
                  <a:pt x="50" y="64"/>
                </a:lnTo>
                <a:lnTo>
                  <a:pt x="50" y="59"/>
                </a:lnTo>
                <a:lnTo>
                  <a:pt x="50" y="59"/>
                </a:lnTo>
                <a:lnTo>
                  <a:pt x="50" y="59"/>
                </a:lnTo>
                <a:lnTo>
                  <a:pt x="50" y="59"/>
                </a:lnTo>
                <a:lnTo>
                  <a:pt x="45" y="59"/>
                </a:lnTo>
                <a:lnTo>
                  <a:pt x="45" y="59"/>
                </a:lnTo>
                <a:lnTo>
                  <a:pt x="45" y="55"/>
                </a:lnTo>
                <a:lnTo>
                  <a:pt x="45" y="55"/>
                </a:lnTo>
                <a:lnTo>
                  <a:pt x="50" y="55"/>
                </a:lnTo>
                <a:lnTo>
                  <a:pt x="50" y="55"/>
                </a:lnTo>
                <a:lnTo>
                  <a:pt x="50" y="55"/>
                </a:lnTo>
                <a:lnTo>
                  <a:pt x="45" y="55"/>
                </a:lnTo>
                <a:lnTo>
                  <a:pt x="45" y="50"/>
                </a:lnTo>
                <a:lnTo>
                  <a:pt x="45" y="50"/>
                </a:lnTo>
                <a:lnTo>
                  <a:pt x="41" y="50"/>
                </a:lnTo>
                <a:lnTo>
                  <a:pt x="41" y="46"/>
                </a:lnTo>
                <a:lnTo>
                  <a:pt x="36" y="46"/>
                </a:lnTo>
                <a:lnTo>
                  <a:pt x="36" y="50"/>
                </a:lnTo>
                <a:lnTo>
                  <a:pt x="36" y="50"/>
                </a:lnTo>
                <a:lnTo>
                  <a:pt x="32" y="50"/>
                </a:lnTo>
                <a:lnTo>
                  <a:pt x="32" y="55"/>
                </a:lnTo>
                <a:lnTo>
                  <a:pt x="32" y="50"/>
                </a:lnTo>
                <a:lnTo>
                  <a:pt x="27" y="50"/>
                </a:lnTo>
                <a:lnTo>
                  <a:pt x="23" y="50"/>
                </a:lnTo>
                <a:lnTo>
                  <a:pt x="23" y="50"/>
                </a:lnTo>
                <a:lnTo>
                  <a:pt x="18" y="41"/>
                </a:lnTo>
                <a:lnTo>
                  <a:pt x="18" y="41"/>
                </a:lnTo>
                <a:lnTo>
                  <a:pt x="18" y="41"/>
                </a:lnTo>
                <a:lnTo>
                  <a:pt x="18" y="36"/>
                </a:lnTo>
                <a:lnTo>
                  <a:pt x="18" y="36"/>
                </a:lnTo>
                <a:lnTo>
                  <a:pt x="18" y="36"/>
                </a:lnTo>
                <a:lnTo>
                  <a:pt x="18" y="36"/>
                </a:lnTo>
                <a:lnTo>
                  <a:pt x="14" y="32"/>
                </a:lnTo>
                <a:lnTo>
                  <a:pt x="14" y="32"/>
                </a:lnTo>
                <a:lnTo>
                  <a:pt x="14" y="32"/>
                </a:lnTo>
                <a:lnTo>
                  <a:pt x="14" y="32"/>
                </a:lnTo>
                <a:lnTo>
                  <a:pt x="14" y="32"/>
                </a:lnTo>
                <a:lnTo>
                  <a:pt x="14" y="32"/>
                </a:lnTo>
                <a:lnTo>
                  <a:pt x="14" y="32"/>
                </a:lnTo>
                <a:lnTo>
                  <a:pt x="14" y="32"/>
                </a:lnTo>
                <a:lnTo>
                  <a:pt x="14" y="32"/>
                </a:lnTo>
                <a:lnTo>
                  <a:pt x="9" y="32"/>
                </a:lnTo>
                <a:lnTo>
                  <a:pt x="9" y="32"/>
                </a:lnTo>
                <a:lnTo>
                  <a:pt x="9" y="32"/>
                </a:lnTo>
                <a:lnTo>
                  <a:pt x="9" y="32"/>
                </a:lnTo>
                <a:lnTo>
                  <a:pt x="9" y="27"/>
                </a:lnTo>
                <a:lnTo>
                  <a:pt x="5" y="27"/>
                </a:lnTo>
                <a:lnTo>
                  <a:pt x="5" y="27"/>
                </a:lnTo>
                <a:lnTo>
                  <a:pt x="5" y="23"/>
                </a:lnTo>
                <a:lnTo>
                  <a:pt x="0" y="23"/>
                </a:lnTo>
                <a:lnTo>
                  <a:pt x="0" y="18"/>
                </a:lnTo>
                <a:lnTo>
                  <a:pt x="0" y="18"/>
                </a:lnTo>
                <a:lnTo>
                  <a:pt x="0" y="18"/>
                </a:lnTo>
                <a:lnTo>
                  <a:pt x="0" y="18"/>
                </a:lnTo>
                <a:lnTo>
                  <a:pt x="0" y="14"/>
                </a:lnTo>
                <a:lnTo>
                  <a:pt x="0" y="14"/>
                </a:lnTo>
                <a:lnTo>
                  <a:pt x="0" y="14"/>
                </a:lnTo>
                <a:lnTo>
                  <a:pt x="5" y="14"/>
                </a:lnTo>
                <a:lnTo>
                  <a:pt x="5" y="14"/>
                </a:lnTo>
                <a:lnTo>
                  <a:pt x="5" y="14"/>
                </a:lnTo>
                <a:lnTo>
                  <a:pt x="9" y="14"/>
                </a:lnTo>
                <a:lnTo>
                  <a:pt x="9" y="14"/>
                </a:lnTo>
                <a:lnTo>
                  <a:pt x="9" y="18"/>
                </a:lnTo>
                <a:lnTo>
                  <a:pt x="14" y="18"/>
                </a:lnTo>
                <a:lnTo>
                  <a:pt x="14" y="18"/>
                </a:lnTo>
                <a:lnTo>
                  <a:pt x="14" y="18"/>
                </a:lnTo>
                <a:lnTo>
                  <a:pt x="14" y="18"/>
                </a:lnTo>
                <a:lnTo>
                  <a:pt x="14" y="18"/>
                </a:lnTo>
                <a:lnTo>
                  <a:pt x="14" y="14"/>
                </a:lnTo>
                <a:lnTo>
                  <a:pt x="14" y="14"/>
                </a:lnTo>
                <a:lnTo>
                  <a:pt x="18" y="14"/>
                </a:lnTo>
                <a:lnTo>
                  <a:pt x="18" y="14"/>
                </a:lnTo>
                <a:lnTo>
                  <a:pt x="18" y="14"/>
                </a:lnTo>
                <a:lnTo>
                  <a:pt x="18" y="14"/>
                </a:lnTo>
                <a:lnTo>
                  <a:pt x="18" y="14"/>
                </a:lnTo>
                <a:lnTo>
                  <a:pt x="23" y="14"/>
                </a:lnTo>
                <a:lnTo>
                  <a:pt x="23" y="14"/>
                </a:lnTo>
                <a:lnTo>
                  <a:pt x="23" y="14"/>
                </a:lnTo>
                <a:lnTo>
                  <a:pt x="23" y="9"/>
                </a:lnTo>
                <a:lnTo>
                  <a:pt x="23" y="14"/>
                </a:lnTo>
                <a:lnTo>
                  <a:pt x="27" y="14"/>
                </a:lnTo>
                <a:lnTo>
                  <a:pt x="27" y="14"/>
                </a:lnTo>
                <a:lnTo>
                  <a:pt x="27" y="14"/>
                </a:lnTo>
                <a:lnTo>
                  <a:pt x="27" y="14"/>
                </a:lnTo>
                <a:lnTo>
                  <a:pt x="27" y="14"/>
                </a:lnTo>
                <a:lnTo>
                  <a:pt x="27" y="14"/>
                </a:lnTo>
                <a:lnTo>
                  <a:pt x="32" y="9"/>
                </a:lnTo>
                <a:lnTo>
                  <a:pt x="32" y="9"/>
                </a:lnTo>
                <a:lnTo>
                  <a:pt x="32" y="9"/>
                </a:lnTo>
                <a:lnTo>
                  <a:pt x="32" y="14"/>
                </a:lnTo>
                <a:lnTo>
                  <a:pt x="36" y="14"/>
                </a:lnTo>
                <a:lnTo>
                  <a:pt x="36" y="9"/>
                </a:lnTo>
                <a:lnTo>
                  <a:pt x="36" y="9"/>
                </a:lnTo>
                <a:lnTo>
                  <a:pt x="36" y="9"/>
                </a:lnTo>
                <a:lnTo>
                  <a:pt x="41" y="9"/>
                </a:lnTo>
                <a:lnTo>
                  <a:pt x="41" y="9"/>
                </a:lnTo>
                <a:lnTo>
                  <a:pt x="41" y="9"/>
                </a:lnTo>
                <a:lnTo>
                  <a:pt x="41" y="5"/>
                </a:lnTo>
                <a:lnTo>
                  <a:pt x="41" y="5"/>
                </a:lnTo>
                <a:lnTo>
                  <a:pt x="41" y="5"/>
                </a:lnTo>
                <a:lnTo>
                  <a:pt x="41" y="5"/>
                </a:lnTo>
                <a:lnTo>
                  <a:pt x="41" y="0"/>
                </a:lnTo>
                <a:lnTo>
                  <a:pt x="45" y="0"/>
                </a:lnTo>
                <a:lnTo>
                  <a:pt x="45" y="0"/>
                </a:lnTo>
                <a:lnTo>
                  <a:pt x="45" y="0"/>
                </a:lnTo>
                <a:lnTo>
                  <a:pt x="50" y="0"/>
                </a:lnTo>
                <a:lnTo>
                  <a:pt x="50" y="0"/>
                </a:lnTo>
                <a:lnTo>
                  <a:pt x="50" y="0"/>
                </a:lnTo>
                <a:lnTo>
                  <a:pt x="50" y="5"/>
                </a:lnTo>
                <a:lnTo>
                  <a:pt x="54" y="5"/>
                </a:lnTo>
                <a:lnTo>
                  <a:pt x="54" y="5"/>
                </a:lnTo>
                <a:lnTo>
                  <a:pt x="59"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39" name="Freeform 175">
            <a:extLst>
              <a:ext uri="{FF2B5EF4-FFF2-40B4-BE49-F238E27FC236}">
                <a16:creationId xmlns:a16="http://schemas.microsoft.com/office/drawing/2014/main" id="{AEE596FC-48CF-4D41-9C20-5E0438A611D2}"/>
              </a:ext>
            </a:extLst>
          </p:cNvPr>
          <p:cNvSpPr>
            <a:spLocks noEditPoints="1"/>
          </p:cNvSpPr>
          <p:nvPr/>
        </p:nvSpPr>
        <p:spPr bwMode="auto">
          <a:xfrm>
            <a:off x="12306782" y="5041324"/>
            <a:ext cx="21607" cy="109586"/>
          </a:xfrm>
          <a:custGeom>
            <a:avLst/>
            <a:gdLst>
              <a:gd name="T0" fmla="*/ 4 w 9"/>
              <a:gd name="T1" fmla="*/ 31 h 45"/>
              <a:gd name="T2" fmla="*/ 4 w 9"/>
              <a:gd name="T3" fmla="*/ 31 h 45"/>
              <a:gd name="T4" fmla="*/ 9 w 9"/>
              <a:gd name="T5" fmla="*/ 36 h 45"/>
              <a:gd name="T6" fmla="*/ 9 w 9"/>
              <a:gd name="T7" fmla="*/ 36 h 45"/>
              <a:gd name="T8" fmla="*/ 9 w 9"/>
              <a:gd name="T9" fmla="*/ 36 h 45"/>
              <a:gd name="T10" fmla="*/ 9 w 9"/>
              <a:gd name="T11" fmla="*/ 36 h 45"/>
              <a:gd name="T12" fmla="*/ 9 w 9"/>
              <a:gd name="T13" fmla="*/ 36 h 45"/>
              <a:gd name="T14" fmla="*/ 9 w 9"/>
              <a:gd name="T15" fmla="*/ 40 h 45"/>
              <a:gd name="T16" fmla="*/ 9 w 9"/>
              <a:gd name="T17" fmla="*/ 40 h 45"/>
              <a:gd name="T18" fmla="*/ 9 w 9"/>
              <a:gd name="T19" fmla="*/ 40 h 45"/>
              <a:gd name="T20" fmla="*/ 9 w 9"/>
              <a:gd name="T21" fmla="*/ 40 h 45"/>
              <a:gd name="T22" fmla="*/ 9 w 9"/>
              <a:gd name="T23" fmla="*/ 45 h 45"/>
              <a:gd name="T24" fmla="*/ 4 w 9"/>
              <a:gd name="T25" fmla="*/ 40 h 45"/>
              <a:gd name="T26" fmla="*/ 4 w 9"/>
              <a:gd name="T27" fmla="*/ 45 h 45"/>
              <a:gd name="T28" fmla="*/ 4 w 9"/>
              <a:gd name="T29" fmla="*/ 45 h 45"/>
              <a:gd name="T30" fmla="*/ 4 w 9"/>
              <a:gd name="T31" fmla="*/ 40 h 45"/>
              <a:gd name="T32" fmla="*/ 4 w 9"/>
              <a:gd name="T33" fmla="*/ 40 h 45"/>
              <a:gd name="T34" fmla="*/ 4 w 9"/>
              <a:gd name="T35" fmla="*/ 40 h 45"/>
              <a:gd name="T36" fmla="*/ 4 w 9"/>
              <a:gd name="T37" fmla="*/ 36 h 45"/>
              <a:gd name="T38" fmla="*/ 4 w 9"/>
              <a:gd name="T39" fmla="*/ 36 h 45"/>
              <a:gd name="T40" fmla="*/ 4 w 9"/>
              <a:gd name="T41" fmla="*/ 31 h 45"/>
              <a:gd name="T42" fmla="*/ 4 w 9"/>
              <a:gd name="T43" fmla="*/ 36 h 45"/>
              <a:gd name="T44" fmla="*/ 4 w 9"/>
              <a:gd name="T45" fmla="*/ 36 h 45"/>
              <a:gd name="T46" fmla="*/ 0 w 9"/>
              <a:gd name="T47" fmla="*/ 31 h 45"/>
              <a:gd name="T48" fmla="*/ 4 w 9"/>
              <a:gd name="T49" fmla="*/ 31 h 45"/>
              <a:gd name="T50" fmla="*/ 4 w 9"/>
              <a:gd name="T51" fmla="*/ 27 h 45"/>
              <a:gd name="T52" fmla="*/ 4 w 9"/>
              <a:gd name="T53" fmla="*/ 27 h 45"/>
              <a:gd name="T54" fmla="*/ 4 w 9"/>
              <a:gd name="T55" fmla="*/ 31 h 45"/>
              <a:gd name="T56" fmla="*/ 4 w 9"/>
              <a:gd name="T57" fmla="*/ 31 h 45"/>
              <a:gd name="T58" fmla="*/ 4 w 9"/>
              <a:gd name="T59" fmla="*/ 4 h 45"/>
              <a:gd name="T60" fmla="*/ 4 w 9"/>
              <a:gd name="T61" fmla="*/ 4 h 45"/>
              <a:gd name="T62" fmla="*/ 4 w 9"/>
              <a:gd name="T63" fmla="*/ 13 h 45"/>
              <a:gd name="T64" fmla="*/ 4 w 9"/>
              <a:gd name="T65" fmla="*/ 13 h 45"/>
              <a:gd name="T66" fmla="*/ 4 w 9"/>
              <a:gd name="T67" fmla="*/ 13 h 45"/>
              <a:gd name="T68" fmla="*/ 4 w 9"/>
              <a:gd name="T69" fmla="*/ 9 h 45"/>
              <a:gd name="T70" fmla="*/ 9 w 9"/>
              <a:gd name="T71" fmla="*/ 9 h 45"/>
              <a:gd name="T72" fmla="*/ 9 w 9"/>
              <a:gd name="T73" fmla="*/ 9 h 45"/>
              <a:gd name="T74" fmla="*/ 9 w 9"/>
              <a:gd name="T75" fmla="*/ 9 h 45"/>
              <a:gd name="T76" fmla="*/ 9 w 9"/>
              <a:gd name="T77" fmla="*/ 9 h 45"/>
              <a:gd name="T78" fmla="*/ 9 w 9"/>
              <a:gd name="T79" fmla="*/ 9 h 45"/>
              <a:gd name="T80" fmla="*/ 9 w 9"/>
              <a:gd name="T81" fmla="*/ 13 h 45"/>
              <a:gd name="T82" fmla="*/ 9 w 9"/>
              <a:gd name="T83" fmla="*/ 13 h 45"/>
              <a:gd name="T84" fmla="*/ 9 w 9"/>
              <a:gd name="T85" fmla="*/ 18 h 45"/>
              <a:gd name="T86" fmla="*/ 9 w 9"/>
              <a:gd name="T87" fmla="*/ 18 h 45"/>
              <a:gd name="T88" fmla="*/ 9 w 9"/>
              <a:gd name="T89" fmla="*/ 18 h 45"/>
              <a:gd name="T90" fmla="*/ 4 w 9"/>
              <a:gd name="T91" fmla="*/ 22 h 45"/>
              <a:gd name="T92" fmla="*/ 0 w 9"/>
              <a:gd name="T93" fmla="*/ 22 h 45"/>
              <a:gd name="T94" fmla="*/ 0 w 9"/>
              <a:gd name="T95" fmla="*/ 22 h 45"/>
              <a:gd name="T96" fmla="*/ 0 w 9"/>
              <a:gd name="T97" fmla="*/ 22 h 45"/>
              <a:gd name="T98" fmla="*/ 0 w 9"/>
              <a:gd name="T99" fmla="*/ 22 h 45"/>
              <a:gd name="T100" fmla="*/ 0 w 9"/>
              <a:gd name="T101" fmla="*/ 18 h 45"/>
              <a:gd name="T102" fmla="*/ 0 w 9"/>
              <a:gd name="T103" fmla="*/ 18 h 45"/>
              <a:gd name="T104" fmla="*/ 0 w 9"/>
              <a:gd name="T105" fmla="*/ 13 h 45"/>
              <a:gd name="T106" fmla="*/ 0 w 9"/>
              <a:gd name="T107" fmla="*/ 4 h 45"/>
              <a:gd name="T108" fmla="*/ 0 w 9"/>
              <a:gd name="T109" fmla="*/ 4 h 45"/>
              <a:gd name="T110" fmla="*/ 0 w 9"/>
              <a:gd name="T111" fmla="*/ 0 h 45"/>
              <a:gd name="T112" fmla="*/ 4 w 9"/>
              <a:gd name="T113" fmla="*/ 0 h 45"/>
              <a:gd name="T114" fmla="*/ 4 w 9"/>
              <a:gd name="T115" fmla="*/ 4 h 45"/>
              <a:gd name="T116" fmla="*/ 4 w 9"/>
              <a:gd name="T117"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 h="45">
                <a:moveTo>
                  <a:pt x="4" y="31"/>
                </a:moveTo>
                <a:lnTo>
                  <a:pt x="4" y="31"/>
                </a:lnTo>
                <a:lnTo>
                  <a:pt x="9" y="36"/>
                </a:lnTo>
                <a:lnTo>
                  <a:pt x="9" y="36"/>
                </a:lnTo>
                <a:lnTo>
                  <a:pt x="9" y="36"/>
                </a:lnTo>
                <a:lnTo>
                  <a:pt x="9" y="36"/>
                </a:lnTo>
                <a:lnTo>
                  <a:pt x="9" y="36"/>
                </a:lnTo>
                <a:lnTo>
                  <a:pt x="9" y="40"/>
                </a:lnTo>
                <a:lnTo>
                  <a:pt x="9" y="40"/>
                </a:lnTo>
                <a:lnTo>
                  <a:pt x="9" y="40"/>
                </a:lnTo>
                <a:lnTo>
                  <a:pt x="9" y="40"/>
                </a:lnTo>
                <a:lnTo>
                  <a:pt x="9" y="45"/>
                </a:lnTo>
                <a:lnTo>
                  <a:pt x="4" y="40"/>
                </a:lnTo>
                <a:lnTo>
                  <a:pt x="4" y="45"/>
                </a:lnTo>
                <a:lnTo>
                  <a:pt x="4" y="45"/>
                </a:lnTo>
                <a:lnTo>
                  <a:pt x="4" y="40"/>
                </a:lnTo>
                <a:lnTo>
                  <a:pt x="4" y="40"/>
                </a:lnTo>
                <a:lnTo>
                  <a:pt x="4" y="40"/>
                </a:lnTo>
                <a:lnTo>
                  <a:pt x="4" y="36"/>
                </a:lnTo>
                <a:lnTo>
                  <a:pt x="4" y="36"/>
                </a:lnTo>
                <a:lnTo>
                  <a:pt x="4" y="31"/>
                </a:lnTo>
                <a:lnTo>
                  <a:pt x="4" y="36"/>
                </a:lnTo>
                <a:lnTo>
                  <a:pt x="4" y="36"/>
                </a:lnTo>
                <a:lnTo>
                  <a:pt x="0" y="31"/>
                </a:lnTo>
                <a:lnTo>
                  <a:pt x="4" y="31"/>
                </a:lnTo>
                <a:lnTo>
                  <a:pt x="4" y="27"/>
                </a:lnTo>
                <a:lnTo>
                  <a:pt x="4" y="27"/>
                </a:lnTo>
                <a:lnTo>
                  <a:pt x="4" y="31"/>
                </a:lnTo>
                <a:lnTo>
                  <a:pt x="4" y="31"/>
                </a:lnTo>
                <a:moveTo>
                  <a:pt x="4" y="4"/>
                </a:moveTo>
                <a:lnTo>
                  <a:pt x="4" y="4"/>
                </a:lnTo>
                <a:lnTo>
                  <a:pt x="4" y="13"/>
                </a:lnTo>
                <a:lnTo>
                  <a:pt x="4" y="13"/>
                </a:lnTo>
                <a:lnTo>
                  <a:pt x="4" y="13"/>
                </a:lnTo>
                <a:lnTo>
                  <a:pt x="4" y="9"/>
                </a:lnTo>
                <a:lnTo>
                  <a:pt x="9" y="9"/>
                </a:lnTo>
                <a:lnTo>
                  <a:pt x="9" y="9"/>
                </a:lnTo>
                <a:lnTo>
                  <a:pt x="9" y="9"/>
                </a:lnTo>
                <a:lnTo>
                  <a:pt x="9" y="9"/>
                </a:lnTo>
                <a:lnTo>
                  <a:pt x="9" y="9"/>
                </a:lnTo>
                <a:lnTo>
                  <a:pt x="9" y="13"/>
                </a:lnTo>
                <a:lnTo>
                  <a:pt x="9" y="13"/>
                </a:lnTo>
                <a:lnTo>
                  <a:pt x="9" y="18"/>
                </a:lnTo>
                <a:lnTo>
                  <a:pt x="9" y="18"/>
                </a:lnTo>
                <a:lnTo>
                  <a:pt x="9" y="18"/>
                </a:lnTo>
                <a:lnTo>
                  <a:pt x="4" y="22"/>
                </a:lnTo>
                <a:lnTo>
                  <a:pt x="0" y="22"/>
                </a:lnTo>
                <a:lnTo>
                  <a:pt x="0" y="22"/>
                </a:lnTo>
                <a:lnTo>
                  <a:pt x="0" y="22"/>
                </a:lnTo>
                <a:lnTo>
                  <a:pt x="0" y="22"/>
                </a:lnTo>
                <a:lnTo>
                  <a:pt x="0" y="18"/>
                </a:lnTo>
                <a:lnTo>
                  <a:pt x="0" y="18"/>
                </a:lnTo>
                <a:lnTo>
                  <a:pt x="0" y="13"/>
                </a:lnTo>
                <a:lnTo>
                  <a:pt x="0" y="4"/>
                </a:lnTo>
                <a:lnTo>
                  <a:pt x="0" y="4"/>
                </a:lnTo>
                <a:lnTo>
                  <a:pt x="0" y="0"/>
                </a:lnTo>
                <a:lnTo>
                  <a:pt x="4" y="0"/>
                </a:lnTo>
                <a:lnTo>
                  <a:pt x="4" y="4"/>
                </a:lnTo>
                <a:lnTo>
                  <a:pt x="4"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0" name="Freeform 176">
            <a:extLst>
              <a:ext uri="{FF2B5EF4-FFF2-40B4-BE49-F238E27FC236}">
                <a16:creationId xmlns:a16="http://schemas.microsoft.com/office/drawing/2014/main" id="{9B4056E0-3B58-9C44-9685-130ABA6228E5}"/>
              </a:ext>
            </a:extLst>
          </p:cNvPr>
          <p:cNvSpPr>
            <a:spLocks/>
          </p:cNvSpPr>
          <p:nvPr/>
        </p:nvSpPr>
        <p:spPr bwMode="auto">
          <a:xfrm>
            <a:off x="7207732" y="3365892"/>
            <a:ext cx="424922" cy="297097"/>
          </a:xfrm>
          <a:custGeom>
            <a:avLst/>
            <a:gdLst>
              <a:gd name="T0" fmla="*/ 177 w 177"/>
              <a:gd name="T1" fmla="*/ 36 h 122"/>
              <a:gd name="T2" fmla="*/ 168 w 177"/>
              <a:gd name="T3" fmla="*/ 45 h 122"/>
              <a:gd name="T4" fmla="*/ 163 w 177"/>
              <a:gd name="T5" fmla="*/ 55 h 122"/>
              <a:gd name="T6" fmla="*/ 163 w 177"/>
              <a:gd name="T7" fmla="*/ 64 h 122"/>
              <a:gd name="T8" fmla="*/ 158 w 177"/>
              <a:gd name="T9" fmla="*/ 68 h 122"/>
              <a:gd name="T10" fmla="*/ 154 w 177"/>
              <a:gd name="T11" fmla="*/ 68 h 122"/>
              <a:gd name="T12" fmla="*/ 136 w 177"/>
              <a:gd name="T13" fmla="*/ 73 h 122"/>
              <a:gd name="T14" fmla="*/ 127 w 177"/>
              <a:gd name="T15" fmla="*/ 77 h 122"/>
              <a:gd name="T16" fmla="*/ 113 w 177"/>
              <a:gd name="T17" fmla="*/ 86 h 122"/>
              <a:gd name="T18" fmla="*/ 109 w 177"/>
              <a:gd name="T19" fmla="*/ 91 h 122"/>
              <a:gd name="T20" fmla="*/ 104 w 177"/>
              <a:gd name="T21" fmla="*/ 95 h 122"/>
              <a:gd name="T22" fmla="*/ 95 w 177"/>
              <a:gd name="T23" fmla="*/ 95 h 122"/>
              <a:gd name="T24" fmla="*/ 86 w 177"/>
              <a:gd name="T25" fmla="*/ 95 h 122"/>
              <a:gd name="T26" fmla="*/ 77 w 177"/>
              <a:gd name="T27" fmla="*/ 104 h 122"/>
              <a:gd name="T28" fmla="*/ 68 w 177"/>
              <a:gd name="T29" fmla="*/ 104 h 122"/>
              <a:gd name="T30" fmla="*/ 55 w 177"/>
              <a:gd name="T31" fmla="*/ 109 h 122"/>
              <a:gd name="T32" fmla="*/ 46 w 177"/>
              <a:gd name="T33" fmla="*/ 113 h 122"/>
              <a:gd name="T34" fmla="*/ 41 w 177"/>
              <a:gd name="T35" fmla="*/ 118 h 122"/>
              <a:gd name="T36" fmla="*/ 32 w 177"/>
              <a:gd name="T37" fmla="*/ 122 h 122"/>
              <a:gd name="T38" fmla="*/ 27 w 177"/>
              <a:gd name="T39" fmla="*/ 122 h 122"/>
              <a:gd name="T40" fmla="*/ 18 w 177"/>
              <a:gd name="T41" fmla="*/ 118 h 122"/>
              <a:gd name="T42" fmla="*/ 14 w 177"/>
              <a:gd name="T43" fmla="*/ 109 h 122"/>
              <a:gd name="T44" fmla="*/ 9 w 177"/>
              <a:gd name="T45" fmla="*/ 100 h 122"/>
              <a:gd name="T46" fmla="*/ 9 w 177"/>
              <a:gd name="T47" fmla="*/ 91 h 122"/>
              <a:gd name="T48" fmla="*/ 5 w 177"/>
              <a:gd name="T49" fmla="*/ 86 h 122"/>
              <a:gd name="T50" fmla="*/ 5 w 177"/>
              <a:gd name="T51" fmla="*/ 77 h 122"/>
              <a:gd name="T52" fmla="*/ 5 w 177"/>
              <a:gd name="T53" fmla="*/ 77 h 122"/>
              <a:gd name="T54" fmla="*/ 0 w 177"/>
              <a:gd name="T55" fmla="*/ 68 h 122"/>
              <a:gd name="T56" fmla="*/ 0 w 177"/>
              <a:gd name="T57" fmla="*/ 68 h 122"/>
              <a:gd name="T58" fmla="*/ 0 w 177"/>
              <a:gd name="T59" fmla="*/ 55 h 122"/>
              <a:gd name="T60" fmla="*/ 5 w 177"/>
              <a:gd name="T61" fmla="*/ 45 h 122"/>
              <a:gd name="T62" fmla="*/ 5 w 177"/>
              <a:gd name="T63" fmla="*/ 45 h 122"/>
              <a:gd name="T64" fmla="*/ 5 w 177"/>
              <a:gd name="T65" fmla="*/ 41 h 122"/>
              <a:gd name="T66" fmla="*/ 5 w 177"/>
              <a:gd name="T67" fmla="*/ 36 h 122"/>
              <a:gd name="T68" fmla="*/ 9 w 177"/>
              <a:gd name="T69" fmla="*/ 32 h 122"/>
              <a:gd name="T70" fmla="*/ 9 w 177"/>
              <a:gd name="T71" fmla="*/ 32 h 122"/>
              <a:gd name="T72" fmla="*/ 9 w 177"/>
              <a:gd name="T73" fmla="*/ 27 h 122"/>
              <a:gd name="T74" fmla="*/ 14 w 177"/>
              <a:gd name="T75" fmla="*/ 32 h 122"/>
              <a:gd name="T76" fmla="*/ 18 w 177"/>
              <a:gd name="T77" fmla="*/ 32 h 122"/>
              <a:gd name="T78" fmla="*/ 23 w 177"/>
              <a:gd name="T79" fmla="*/ 32 h 122"/>
              <a:gd name="T80" fmla="*/ 27 w 177"/>
              <a:gd name="T81" fmla="*/ 32 h 122"/>
              <a:gd name="T82" fmla="*/ 36 w 177"/>
              <a:gd name="T83" fmla="*/ 32 h 122"/>
              <a:gd name="T84" fmla="*/ 41 w 177"/>
              <a:gd name="T85" fmla="*/ 32 h 122"/>
              <a:gd name="T86" fmla="*/ 50 w 177"/>
              <a:gd name="T87" fmla="*/ 32 h 122"/>
              <a:gd name="T88" fmla="*/ 64 w 177"/>
              <a:gd name="T89" fmla="*/ 32 h 122"/>
              <a:gd name="T90" fmla="*/ 68 w 177"/>
              <a:gd name="T91" fmla="*/ 32 h 122"/>
              <a:gd name="T92" fmla="*/ 77 w 177"/>
              <a:gd name="T93" fmla="*/ 41 h 122"/>
              <a:gd name="T94" fmla="*/ 82 w 177"/>
              <a:gd name="T95" fmla="*/ 36 h 122"/>
              <a:gd name="T96" fmla="*/ 82 w 177"/>
              <a:gd name="T97" fmla="*/ 27 h 122"/>
              <a:gd name="T98" fmla="*/ 91 w 177"/>
              <a:gd name="T99" fmla="*/ 18 h 122"/>
              <a:gd name="T100" fmla="*/ 100 w 177"/>
              <a:gd name="T101" fmla="*/ 14 h 122"/>
              <a:gd name="T102" fmla="*/ 109 w 177"/>
              <a:gd name="T103" fmla="*/ 5 h 122"/>
              <a:gd name="T104" fmla="*/ 122 w 177"/>
              <a:gd name="T105" fmla="*/ 5 h 122"/>
              <a:gd name="T106" fmla="*/ 136 w 177"/>
              <a:gd name="T107" fmla="*/ 0 h 122"/>
              <a:gd name="T108" fmla="*/ 149 w 177"/>
              <a:gd name="T109" fmla="*/ 0 h 122"/>
              <a:gd name="T110" fmla="*/ 158 w 177"/>
              <a:gd name="T111" fmla="*/ 5 h 122"/>
              <a:gd name="T112" fmla="*/ 158 w 177"/>
              <a:gd name="T113" fmla="*/ 9 h 122"/>
              <a:gd name="T114" fmla="*/ 163 w 177"/>
              <a:gd name="T115" fmla="*/ 14 h 122"/>
              <a:gd name="T116" fmla="*/ 163 w 177"/>
              <a:gd name="T117" fmla="*/ 18 h 122"/>
              <a:gd name="T118" fmla="*/ 168 w 177"/>
              <a:gd name="T119" fmla="*/ 27 h 122"/>
              <a:gd name="T120" fmla="*/ 172 w 177"/>
              <a:gd name="T121" fmla="*/ 32 h 122"/>
              <a:gd name="T122" fmla="*/ 172 w 177"/>
              <a:gd name="T123" fmla="*/ 3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7" h="122">
                <a:moveTo>
                  <a:pt x="172" y="36"/>
                </a:moveTo>
                <a:lnTo>
                  <a:pt x="172" y="36"/>
                </a:lnTo>
                <a:lnTo>
                  <a:pt x="177" y="36"/>
                </a:lnTo>
                <a:lnTo>
                  <a:pt x="177" y="41"/>
                </a:lnTo>
                <a:lnTo>
                  <a:pt x="177" y="45"/>
                </a:lnTo>
                <a:lnTo>
                  <a:pt x="168" y="45"/>
                </a:lnTo>
                <a:lnTo>
                  <a:pt x="168" y="50"/>
                </a:lnTo>
                <a:lnTo>
                  <a:pt x="163" y="50"/>
                </a:lnTo>
                <a:lnTo>
                  <a:pt x="163" y="55"/>
                </a:lnTo>
                <a:lnTo>
                  <a:pt x="163" y="59"/>
                </a:lnTo>
                <a:lnTo>
                  <a:pt x="163" y="59"/>
                </a:lnTo>
                <a:lnTo>
                  <a:pt x="163" y="64"/>
                </a:lnTo>
                <a:lnTo>
                  <a:pt x="163" y="64"/>
                </a:lnTo>
                <a:lnTo>
                  <a:pt x="158" y="64"/>
                </a:lnTo>
                <a:lnTo>
                  <a:pt x="158" y="68"/>
                </a:lnTo>
                <a:lnTo>
                  <a:pt x="158" y="68"/>
                </a:lnTo>
                <a:lnTo>
                  <a:pt x="154" y="68"/>
                </a:lnTo>
                <a:lnTo>
                  <a:pt x="154" y="68"/>
                </a:lnTo>
                <a:lnTo>
                  <a:pt x="149" y="73"/>
                </a:lnTo>
                <a:lnTo>
                  <a:pt x="145" y="73"/>
                </a:lnTo>
                <a:lnTo>
                  <a:pt x="136" y="73"/>
                </a:lnTo>
                <a:lnTo>
                  <a:pt x="131" y="77"/>
                </a:lnTo>
                <a:lnTo>
                  <a:pt x="131" y="77"/>
                </a:lnTo>
                <a:lnTo>
                  <a:pt x="127" y="77"/>
                </a:lnTo>
                <a:lnTo>
                  <a:pt x="118" y="82"/>
                </a:lnTo>
                <a:lnTo>
                  <a:pt x="118" y="82"/>
                </a:lnTo>
                <a:lnTo>
                  <a:pt x="113" y="86"/>
                </a:lnTo>
                <a:lnTo>
                  <a:pt x="113" y="86"/>
                </a:lnTo>
                <a:lnTo>
                  <a:pt x="109" y="86"/>
                </a:lnTo>
                <a:lnTo>
                  <a:pt x="109" y="91"/>
                </a:lnTo>
                <a:lnTo>
                  <a:pt x="109" y="91"/>
                </a:lnTo>
                <a:lnTo>
                  <a:pt x="104" y="95"/>
                </a:lnTo>
                <a:lnTo>
                  <a:pt x="104" y="95"/>
                </a:lnTo>
                <a:lnTo>
                  <a:pt x="100" y="95"/>
                </a:lnTo>
                <a:lnTo>
                  <a:pt x="100" y="95"/>
                </a:lnTo>
                <a:lnTo>
                  <a:pt x="95" y="95"/>
                </a:lnTo>
                <a:lnTo>
                  <a:pt x="91" y="95"/>
                </a:lnTo>
                <a:lnTo>
                  <a:pt x="91" y="95"/>
                </a:lnTo>
                <a:lnTo>
                  <a:pt x="86" y="95"/>
                </a:lnTo>
                <a:lnTo>
                  <a:pt x="82" y="100"/>
                </a:lnTo>
                <a:lnTo>
                  <a:pt x="82" y="104"/>
                </a:lnTo>
                <a:lnTo>
                  <a:pt x="77" y="104"/>
                </a:lnTo>
                <a:lnTo>
                  <a:pt x="73" y="104"/>
                </a:lnTo>
                <a:lnTo>
                  <a:pt x="73" y="104"/>
                </a:lnTo>
                <a:lnTo>
                  <a:pt x="68" y="104"/>
                </a:lnTo>
                <a:lnTo>
                  <a:pt x="64" y="104"/>
                </a:lnTo>
                <a:lnTo>
                  <a:pt x="59" y="104"/>
                </a:lnTo>
                <a:lnTo>
                  <a:pt x="55" y="109"/>
                </a:lnTo>
                <a:lnTo>
                  <a:pt x="50" y="109"/>
                </a:lnTo>
                <a:lnTo>
                  <a:pt x="50" y="113"/>
                </a:lnTo>
                <a:lnTo>
                  <a:pt x="46" y="113"/>
                </a:lnTo>
                <a:lnTo>
                  <a:pt x="46" y="113"/>
                </a:lnTo>
                <a:lnTo>
                  <a:pt x="46" y="118"/>
                </a:lnTo>
                <a:lnTo>
                  <a:pt x="41" y="118"/>
                </a:lnTo>
                <a:lnTo>
                  <a:pt x="41" y="118"/>
                </a:lnTo>
                <a:lnTo>
                  <a:pt x="36" y="118"/>
                </a:lnTo>
                <a:lnTo>
                  <a:pt x="32" y="122"/>
                </a:lnTo>
                <a:lnTo>
                  <a:pt x="32" y="122"/>
                </a:lnTo>
                <a:lnTo>
                  <a:pt x="27" y="122"/>
                </a:lnTo>
                <a:lnTo>
                  <a:pt x="27" y="122"/>
                </a:lnTo>
                <a:lnTo>
                  <a:pt x="23" y="122"/>
                </a:lnTo>
                <a:lnTo>
                  <a:pt x="23" y="122"/>
                </a:lnTo>
                <a:lnTo>
                  <a:pt x="18" y="118"/>
                </a:lnTo>
                <a:lnTo>
                  <a:pt x="18" y="118"/>
                </a:lnTo>
                <a:lnTo>
                  <a:pt x="18" y="118"/>
                </a:lnTo>
                <a:lnTo>
                  <a:pt x="14" y="109"/>
                </a:lnTo>
                <a:lnTo>
                  <a:pt x="14" y="100"/>
                </a:lnTo>
                <a:lnTo>
                  <a:pt x="14" y="100"/>
                </a:lnTo>
                <a:lnTo>
                  <a:pt x="9" y="100"/>
                </a:lnTo>
                <a:lnTo>
                  <a:pt x="9" y="95"/>
                </a:lnTo>
                <a:lnTo>
                  <a:pt x="9" y="91"/>
                </a:lnTo>
                <a:lnTo>
                  <a:pt x="9" y="91"/>
                </a:lnTo>
                <a:lnTo>
                  <a:pt x="5" y="86"/>
                </a:lnTo>
                <a:lnTo>
                  <a:pt x="5" y="86"/>
                </a:lnTo>
                <a:lnTo>
                  <a:pt x="5" y="86"/>
                </a:lnTo>
                <a:lnTo>
                  <a:pt x="5" y="82"/>
                </a:lnTo>
                <a:lnTo>
                  <a:pt x="5" y="82"/>
                </a:lnTo>
                <a:lnTo>
                  <a:pt x="5" y="77"/>
                </a:lnTo>
                <a:lnTo>
                  <a:pt x="5" y="77"/>
                </a:lnTo>
                <a:lnTo>
                  <a:pt x="5" y="77"/>
                </a:lnTo>
                <a:lnTo>
                  <a:pt x="5" y="77"/>
                </a:lnTo>
                <a:lnTo>
                  <a:pt x="5" y="73"/>
                </a:lnTo>
                <a:lnTo>
                  <a:pt x="0" y="73"/>
                </a:lnTo>
                <a:lnTo>
                  <a:pt x="0" y="68"/>
                </a:lnTo>
                <a:lnTo>
                  <a:pt x="0" y="73"/>
                </a:lnTo>
                <a:lnTo>
                  <a:pt x="0" y="73"/>
                </a:lnTo>
                <a:lnTo>
                  <a:pt x="0" y="68"/>
                </a:lnTo>
                <a:lnTo>
                  <a:pt x="0" y="68"/>
                </a:lnTo>
                <a:lnTo>
                  <a:pt x="0" y="64"/>
                </a:lnTo>
                <a:lnTo>
                  <a:pt x="0" y="55"/>
                </a:lnTo>
                <a:lnTo>
                  <a:pt x="0" y="50"/>
                </a:lnTo>
                <a:lnTo>
                  <a:pt x="5" y="45"/>
                </a:lnTo>
                <a:lnTo>
                  <a:pt x="5" y="45"/>
                </a:lnTo>
                <a:lnTo>
                  <a:pt x="5" y="45"/>
                </a:lnTo>
                <a:lnTo>
                  <a:pt x="5" y="45"/>
                </a:lnTo>
                <a:lnTo>
                  <a:pt x="5" y="45"/>
                </a:lnTo>
                <a:lnTo>
                  <a:pt x="9" y="41"/>
                </a:lnTo>
                <a:lnTo>
                  <a:pt x="9" y="41"/>
                </a:lnTo>
                <a:lnTo>
                  <a:pt x="5" y="41"/>
                </a:lnTo>
                <a:lnTo>
                  <a:pt x="5" y="41"/>
                </a:lnTo>
                <a:lnTo>
                  <a:pt x="5" y="36"/>
                </a:lnTo>
                <a:lnTo>
                  <a:pt x="5" y="36"/>
                </a:lnTo>
                <a:lnTo>
                  <a:pt x="5" y="36"/>
                </a:lnTo>
                <a:lnTo>
                  <a:pt x="9" y="32"/>
                </a:lnTo>
                <a:lnTo>
                  <a:pt x="9" y="32"/>
                </a:lnTo>
                <a:lnTo>
                  <a:pt x="5" y="32"/>
                </a:lnTo>
                <a:lnTo>
                  <a:pt x="5" y="32"/>
                </a:lnTo>
                <a:lnTo>
                  <a:pt x="9" y="32"/>
                </a:lnTo>
                <a:lnTo>
                  <a:pt x="9" y="27"/>
                </a:lnTo>
                <a:lnTo>
                  <a:pt x="9" y="27"/>
                </a:lnTo>
                <a:lnTo>
                  <a:pt x="9" y="27"/>
                </a:lnTo>
                <a:lnTo>
                  <a:pt x="14" y="27"/>
                </a:lnTo>
                <a:lnTo>
                  <a:pt x="14" y="27"/>
                </a:lnTo>
                <a:lnTo>
                  <a:pt x="14" y="32"/>
                </a:lnTo>
                <a:lnTo>
                  <a:pt x="14" y="32"/>
                </a:lnTo>
                <a:lnTo>
                  <a:pt x="18" y="32"/>
                </a:lnTo>
                <a:lnTo>
                  <a:pt x="18" y="32"/>
                </a:lnTo>
                <a:lnTo>
                  <a:pt x="18" y="32"/>
                </a:lnTo>
                <a:lnTo>
                  <a:pt x="18" y="32"/>
                </a:lnTo>
                <a:lnTo>
                  <a:pt x="23" y="32"/>
                </a:lnTo>
                <a:lnTo>
                  <a:pt x="23" y="32"/>
                </a:lnTo>
                <a:lnTo>
                  <a:pt x="23" y="32"/>
                </a:lnTo>
                <a:lnTo>
                  <a:pt x="27" y="32"/>
                </a:lnTo>
                <a:lnTo>
                  <a:pt x="32" y="32"/>
                </a:lnTo>
                <a:lnTo>
                  <a:pt x="32" y="32"/>
                </a:lnTo>
                <a:lnTo>
                  <a:pt x="36" y="32"/>
                </a:lnTo>
                <a:lnTo>
                  <a:pt x="41" y="32"/>
                </a:lnTo>
                <a:lnTo>
                  <a:pt x="41" y="32"/>
                </a:lnTo>
                <a:lnTo>
                  <a:pt x="41" y="32"/>
                </a:lnTo>
                <a:lnTo>
                  <a:pt x="46" y="32"/>
                </a:lnTo>
                <a:lnTo>
                  <a:pt x="46" y="32"/>
                </a:lnTo>
                <a:lnTo>
                  <a:pt x="50" y="32"/>
                </a:lnTo>
                <a:lnTo>
                  <a:pt x="55" y="32"/>
                </a:lnTo>
                <a:lnTo>
                  <a:pt x="59" y="32"/>
                </a:lnTo>
                <a:lnTo>
                  <a:pt x="64" y="32"/>
                </a:lnTo>
                <a:lnTo>
                  <a:pt x="68" y="32"/>
                </a:lnTo>
                <a:lnTo>
                  <a:pt x="68" y="32"/>
                </a:lnTo>
                <a:lnTo>
                  <a:pt x="68" y="32"/>
                </a:lnTo>
                <a:lnTo>
                  <a:pt x="68" y="36"/>
                </a:lnTo>
                <a:lnTo>
                  <a:pt x="73" y="36"/>
                </a:lnTo>
                <a:lnTo>
                  <a:pt x="77" y="41"/>
                </a:lnTo>
                <a:lnTo>
                  <a:pt x="77" y="36"/>
                </a:lnTo>
                <a:lnTo>
                  <a:pt x="77" y="36"/>
                </a:lnTo>
                <a:lnTo>
                  <a:pt x="82" y="36"/>
                </a:lnTo>
                <a:lnTo>
                  <a:pt x="82" y="32"/>
                </a:lnTo>
                <a:lnTo>
                  <a:pt x="82" y="27"/>
                </a:lnTo>
                <a:lnTo>
                  <a:pt x="82" y="27"/>
                </a:lnTo>
                <a:lnTo>
                  <a:pt x="86" y="23"/>
                </a:lnTo>
                <a:lnTo>
                  <a:pt x="86" y="23"/>
                </a:lnTo>
                <a:lnTo>
                  <a:pt x="91" y="18"/>
                </a:lnTo>
                <a:lnTo>
                  <a:pt x="91" y="14"/>
                </a:lnTo>
                <a:lnTo>
                  <a:pt x="95" y="14"/>
                </a:lnTo>
                <a:lnTo>
                  <a:pt x="100" y="14"/>
                </a:lnTo>
                <a:lnTo>
                  <a:pt x="104" y="9"/>
                </a:lnTo>
                <a:lnTo>
                  <a:pt x="104" y="9"/>
                </a:lnTo>
                <a:lnTo>
                  <a:pt x="109" y="5"/>
                </a:lnTo>
                <a:lnTo>
                  <a:pt x="113" y="5"/>
                </a:lnTo>
                <a:lnTo>
                  <a:pt x="118" y="5"/>
                </a:lnTo>
                <a:lnTo>
                  <a:pt x="122" y="5"/>
                </a:lnTo>
                <a:lnTo>
                  <a:pt x="127" y="5"/>
                </a:lnTo>
                <a:lnTo>
                  <a:pt x="131" y="5"/>
                </a:lnTo>
                <a:lnTo>
                  <a:pt x="136" y="0"/>
                </a:lnTo>
                <a:lnTo>
                  <a:pt x="140" y="0"/>
                </a:lnTo>
                <a:lnTo>
                  <a:pt x="145" y="0"/>
                </a:lnTo>
                <a:lnTo>
                  <a:pt x="149" y="0"/>
                </a:lnTo>
                <a:lnTo>
                  <a:pt x="154" y="0"/>
                </a:lnTo>
                <a:lnTo>
                  <a:pt x="154" y="0"/>
                </a:lnTo>
                <a:lnTo>
                  <a:pt x="158" y="5"/>
                </a:lnTo>
                <a:lnTo>
                  <a:pt x="158" y="5"/>
                </a:lnTo>
                <a:lnTo>
                  <a:pt x="158" y="5"/>
                </a:lnTo>
                <a:lnTo>
                  <a:pt x="158" y="9"/>
                </a:lnTo>
                <a:lnTo>
                  <a:pt x="158" y="9"/>
                </a:lnTo>
                <a:lnTo>
                  <a:pt x="163" y="14"/>
                </a:lnTo>
                <a:lnTo>
                  <a:pt x="163" y="14"/>
                </a:lnTo>
                <a:lnTo>
                  <a:pt x="163" y="18"/>
                </a:lnTo>
                <a:lnTo>
                  <a:pt x="163" y="18"/>
                </a:lnTo>
                <a:lnTo>
                  <a:pt x="163" y="18"/>
                </a:lnTo>
                <a:lnTo>
                  <a:pt x="168" y="23"/>
                </a:lnTo>
                <a:lnTo>
                  <a:pt x="168" y="23"/>
                </a:lnTo>
                <a:lnTo>
                  <a:pt x="168" y="27"/>
                </a:lnTo>
                <a:lnTo>
                  <a:pt x="168" y="27"/>
                </a:lnTo>
                <a:lnTo>
                  <a:pt x="168" y="27"/>
                </a:lnTo>
                <a:lnTo>
                  <a:pt x="172" y="32"/>
                </a:lnTo>
                <a:lnTo>
                  <a:pt x="172" y="32"/>
                </a:lnTo>
                <a:lnTo>
                  <a:pt x="172" y="32"/>
                </a:lnTo>
                <a:lnTo>
                  <a:pt x="172" y="36"/>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1" name="Freeform 177">
            <a:extLst>
              <a:ext uri="{FF2B5EF4-FFF2-40B4-BE49-F238E27FC236}">
                <a16:creationId xmlns:a16="http://schemas.microsoft.com/office/drawing/2014/main" id="{9C03B7FA-E865-9D44-B36C-627C840B918E}"/>
              </a:ext>
            </a:extLst>
          </p:cNvPr>
          <p:cNvSpPr>
            <a:spLocks noEditPoints="1"/>
          </p:cNvSpPr>
          <p:nvPr/>
        </p:nvSpPr>
        <p:spPr bwMode="auto">
          <a:xfrm>
            <a:off x="6113021" y="5260494"/>
            <a:ext cx="662588" cy="572278"/>
          </a:xfrm>
          <a:custGeom>
            <a:avLst/>
            <a:gdLst>
              <a:gd name="T0" fmla="*/ 253 w 276"/>
              <a:gd name="T1" fmla="*/ 4 h 235"/>
              <a:gd name="T2" fmla="*/ 258 w 276"/>
              <a:gd name="T3" fmla="*/ 23 h 235"/>
              <a:gd name="T4" fmla="*/ 262 w 276"/>
              <a:gd name="T5" fmla="*/ 32 h 235"/>
              <a:gd name="T6" fmla="*/ 262 w 276"/>
              <a:gd name="T7" fmla="*/ 50 h 235"/>
              <a:gd name="T8" fmla="*/ 262 w 276"/>
              <a:gd name="T9" fmla="*/ 72 h 235"/>
              <a:gd name="T10" fmla="*/ 249 w 276"/>
              <a:gd name="T11" fmla="*/ 68 h 235"/>
              <a:gd name="T12" fmla="*/ 240 w 276"/>
              <a:gd name="T13" fmla="*/ 86 h 235"/>
              <a:gd name="T14" fmla="*/ 258 w 276"/>
              <a:gd name="T15" fmla="*/ 95 h 235"/>
              <a:gd name="T16" fmla="*/ 262 w 276"/>
              <a:gd name="T17" fmla="*/ 86 h 235"/>
              <a:gd name="T18" fmla="*/ 276 w 276"/>
              <a:gd name="T19" fmla="*/ 90 h 235"/>
              <a:gd name="T20" fmla="*/ 258 w 276"/>
              <a:gd name="T21" fmla="*/ 127 h 235"/>
              <a:gd name="T22" fmla="*/ 235 w 276"/>
              <a:gd name="T23" fmla="*/ 154 h 235"/>
              <a:gd name="T24" fmla="*/ 208 w 276"/>
              <a:gd name="T25" fmla="*/ 185 h 235"/>
              <a:gd name="T26" fmla="*/ 172 w 276"/>
              <a:gd name="T27" fmla="*/ 212 h 235"/>
              <a:gd name="T28" fmla="*/ 145 w 276"/>
              <a:gd name="T29" fmla="*/ 221 h 235"/>
              <a:gd name="T30" fmla="*/ 122 w 276"/>
              <a:gd name="T31" fmla="*/ 221 h 235"/>
              <a:gd name="T32" fmla="*/ 95 w 276"/>
              <a:gd name="T33" fmla="*/ 221 h 235"/>
              <a:gd name="T34" fmla="*/ 72 w 276"/>
              <a:gd name="T35" fmla="*/ 226 h 235"/>
              <a:gd name="T36" fmla="*/ 54 w 276"/>
              <a:gd name="T37" fmla="*/ 235 h 235"/>
              <a:gd name="T38" fmla="*/ 45 w 276"/>
              <a:gd name="T39" fmla="*/ 231 h 235"/>
              <a:gd name="T40" fmla="*/ 36 w 276"/>
              <a:gd name="T41" fmla="*/ 226 h 235"/>
              <a:gd name="T42" fmla="*/ 32 w 276"/>
              <a:gd name="T43" fmla="*/ 221 h 235"/>
              <a:gd name="T44" fmla="*/ 27 w 276"/>
              <a:gd name="T45" fmla="*/ 221 h 235"/>
              <a:gd name="T46" fmla="*/ 23 w 276"/>
              <a:gd name="T47" fmla="*/ 208 h 235"/>
              <a:gd name="T48" fmla="*/ 23 w 276"/>
              <a:gd name="T49" fmla="*/ 199 h 235"/>
              <a:gd name="T50" fmla="*/ 27 w 276"/>
              <a:gd name="T51" fmla="*/ 176 h 235"/>
              <a:gd name="T52" fmla="*/ 0 w 276"/>
              <a:gd name="T53" fmla="*/ 122 h 235"/>
              <a:gd name="T54" fmla="*/ 5 w 276"/>
              <a:gd name="T55" fmla="*/ 117 h 235"/>
              <a:gd name="T56" fmla="*/ 14 w 276"/>
              <a:gd name="T57" fmla="*/ 108 h 235"/>
              <a:gd name="T58" fmla="*/ 18 w 276"/>
              <a:gd name="T59" fmla="*/ 117 h 235"/>
              <a:gd name="T60" fmla="*/ 23 w 276"/>
              <a:gd name="T61" fmla="*/ 122 h 235"/>
              <a:gd name="T62" fmla="*/ 45 w 276"/>
              <a:gd name="T63" fmla="*/ 127 h 235"/>
              <a:gd name="T64" fmla="*/ 50 w 276"/>
              <a:gd name="T65" fmla="*/ 122 h 235"/>
              <a:gd name="T66" fmla="*/ 59 w 276"/>
              <a:gd name="T67" fmla="*/ 99 h 235"/>
              <a:gd name="T68" fmla="*/ 63 w 276"/>
              <a:gd name="T69" fmla="*/ 50 h 235"/>
              <a:gd name="T70" fmla="*/ 72 w 276"/>
              <a:gd name="T71" fmla="*/ 72 h 235"/>
              <a:gd name="T72" fmla="*/ 72 w 276"/>
              <a:gd name="T73" fmla="*/ 81 h 235"/>
              <a:gd name="T74" fmla="*/ 86 w 276"/>
              <a:gd name="T75" fmla="*/ 86 h 235"/>
              <a:gd name="T76" fmla="*/ 90 w 276"/>
              <a:gd name="T77" fmla="*/ 81 h 235"/>
              <a:gd name="T78" fmla="*/ 104 w 276"/>
              <a:gd name="T79" fmla="*/ 72 h 235"/>
              <a:gd name="T80" fmla="*/ 113 w 276"/>
              <a:gd name="T81" fmla="*/ 59 h 235"/>
              <a:gd name="T82" fmla="*/ 127 w 276"/>
              <a:gd name="T83" fmla="*/ 63 h 235"/>
              <a:gd name="T84" fmla="*/ 140 w 276"/>
              <a:gd name="T85" fmla="*/ 68 h 235"/>
              <a:gd name="T86" fmla="*/ 154 w 276"/>
              <a:gd name="T87" fmla="*/ 63 h 235"/>
              <a:gd name="T88" fmla="*/ 163 w 276"/>
              <a:gd name="T89" fmla="*/ 50 h 235"/>
              <a:gd name="T90" fmla="*/ 176 w 276"/>
              <a:gd name="T91" fmla="*/ 41 h 235"/>
              <a:gd name="T92" fmla="*/ 185 w 276"/>
              <a:gd name="T93" fmla="*/ 23 h 235"/>
              <a:gd name="T94" fmla="*/ 194 w 276"/>
              <a:gd name="T95" fmla="*/ 18 h 235"/>
              <a:gd name="T96" fmla="*/ 199 w 276"/>
              <a:gd name="T97" fmla="*/ 13 h 235"/>
              <a:gd name="T98" fmla="*/ 217 w 276"/>
              <a:gd name="T99" fmla="*/ 0 h 235"/>
              <a:gd name="T100" fmla="*/ 190 w 276"/>
              <a:gd name="T101" fmla="*/ 127 h 235"/>
              <a:gd name="T102" fmla="*/ 181 w 276"/>
              <a:gd name="T103" fmla="*/ 136 h 235"/>
              <a:gd name="T104" fmla="*/ 176 w 276"/>
              <a:gd name="T105" fmla="*/ 140 h 235"/>
              <a:gd name="T106" fmla="*/ 181 w 276"/>
              <a:gd name="T107" fmla="*/ 149 h 235"/>
              <a:gd name="T108" fmla="*/ 181 w 276"/>
              <a:gd name="T109" fmla="*/ 154 h 235"/>
              <a:gd name="T110" fmla="*/ 190 w 276"/>
              <a:gd name="T111" fmla="*/ 158 h 235"/>
              <a:gd name="T112" fmla="*/ 199 w 276"/>
              <a:gd name="T113" fmla="*/ 149 h 235"/>
              <a:gd name="T114" fmla="*/ 208 w 276"/>
              <a:gd name="T115" fmla="*/ 145 h 235"/>
              <a:gd name="T116" fmla="*/ 212 w 276"/>
              <a:gd name="T117" fmla="*/ 136 h 235"/>
              <a:gd name="T118" fmla="*/ 212 w 276"/>
              <a:gd name="T119" fmla="*/ 127 h 235"/>
              <a:gd name="T120" fmla="*/ 203 w 276"/>
              <a:gd name="T121" fmla="*/ 122 h 235"/>
              <a:gd name="T122" fmla="*/ 190 w 276"/>
              <a:gd name="T123"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6" h="235">
                <a:moveTo>
                  <a:pt x="235" y="0"/>
                </a:moveTo>
                <a:lnTo>
                  <a:pt x="235" y="0"/>
                </a:lnTo>
                <a:lnTo>
                  <a:pt x="240" y="4"/>
                </a:lnTo>
                <a:lnTo>
                  <a:pt x="244" y="0"/>
                </a:lnTo>
                <a:lnTo>
                  <a:pt x="249" y="0"/>
                </a:lnTo>
                <a:lnTo>
                  <a:pt x="249" y="0"/>
                </a:lnTo>
                <a:lnTo>
                  <a:pt x="253" y="4"/>
                </a:lnTo>
                <a:lnTo>
                  <a:pt x="253" y="4"/>
                </a:lnTo>
                <a:lnTo>
                  <a:pt x="253" y="4"/>
                </a:lnTo>
                <a:lnTo>
                  <a:pt x="253" y="4"/>
                </a:lnTo>
                <a:lnTo>
                  <a:pt x="253" y="9"/>
                </a:lnTo>
                <a:lnTo>
                  <a:pt x="258" y="13"/>
                </a:lnTo>
                <a:lnTo>
                  <a:pt x="258" y="13"/>
                </a:lnTo>
                <a:lnTo>
                  <a:pt x="258" y="23"/>
                </a:lnTo>
                <a:lnTo>
                  <a:pt x="258" y="23"/>
                </a:lnTo>
                <a:lnTo>
                  <a:pt x="258" y="23"/>
                </a:lnTo>
                <a:lnTo>
                  <a:pt x="258" y="27"/>
                </a:lnTo>
                <a:lnTo>
                  <a:pt x="258" y="27"/>
                </a:lnTo>
                <a:lnTo>
                  <a:pt x="258" y="27"/>
                </a:lnTo>
                <a:lnTo>
                  <a:pt x="258" y="32"/>
                </a:lnTo>
                <a:lnTo>
                  <a:pt x="262" y="32"/>
                </a:lnTo>
                <a:lnTo>
                  <a:pt x="262" y="36"/>
                </a:lnTo>
                <a:lnTo>
                  <a:pt x="262" y="41"/>
                </a:lnTo>
                <a:lnTo>
                  <a:pt x="262" y="41"/>
                </a:lnTo>
                <a:lnTo>
                  <a:pt x="262" y="41"/>
                </a:lnTo>
                <a:lnTo>
                  <a:pt x="262" y="41"/>
                </a:lnTo>
                <a:lnTo>
                  <a:pt x="262" y="45"/>
                </a:lnTo>
                <a:lnTo>
                  <a:pt x="262" y="50"/>
                </a:lnTo>
                <a:lnTo>
                  <a:pt x="262" y="54"/>
                </a:lnTo>
                <a:lnTo>
                  <a:pt x="262" y="59"/>
                </a:lnTo>
                <a:lnTo>
                  <a:pt x="262" y="59"/>
                </a:lnTo>
                <a:lnTo>
                  <a:pt x="262" y="63"/>
                </a:lnTo>
                <a:lnTo>
                  <a:pt x="262" y="68"/>
                </a:lnTo>
                <a:lnTo>
                  <a:pt x="262" y="68"/>
                </a:lnTo>
                <a:lnTo>
                  <a:pt x="262" y="72"/>
                </a:lnTo>
                <a:lnTo>
                  <a:pt x="262" y="72"/>
                </a:lnTo>
                <a:lnTo>
                  <a:pt x="258" y="72"/>
                </a:lnTo>
                <a:lnTo>
                  <a:pt x="258" y="68"/>
                </a:lnTo>
                <a:lnTo>
                  <a:pt x="253" y="68"/>
                </a:lnTo>
                <a:lnTo>
                  <a:pt x="253" y="68"/>
                </a:lnTo>
                <a:lnTo>
                  <a:pt x="253" y="68"/>
                </a:lnTo>
                <a:lnTo>
                  <a:pt x="249" y="68"/>
                </a:lnTo>
                <a:lnTo>
                  <a:pt x="249" y="72"/>
                </a:lnTo>
                <a:lnTo>
                  <a:pt x="244" y="72"/>
                </a:lnTo>
                <a:lnTo>
                  <a:pt x="244" y="77"/>
                </a:lnTo>
                <a:lnTo>
                  <a:pt x="240" y="81"/>
                </a:lnTo>
                <a:lnTo>
                  <a:pt x="240" y="81"/>
                </a:lnTo>
                <a:lnTo>
                  <a:pt x="240" y="81"/>
                </a:lnTo>
                <a:lnTo>
                  <a:pt x="240" y="86"/>
                </a:lnTo>
                <a:lnTo>
                  <a:pt x="240" y="86"/>
                </a:lnTo>
                <a:lnTo>
                  <a:pt x="244" y="86"/>
                </a:lnTo>
                <a:lnTo>
                  <a:pt x="244" y="90"/>
                </a:lnTo>
                <a:lnTo>
                  <a:pt x="244" y="90"/>
                </a:lnTo>
                <a:lnTo>
                  <a:pt x="249" y="95"/>
                </a:lnTo>
                <a:lnTo>
                  <a:pt x="253" y="95"/>
                </a:lnTo>
                <a:lnTo>
                  <a:pt x="258" y="95"/>
                </a:lnTo>
                <a:lnTo>
                  <a:pt x="258" y="95"/>
                </a:lnTo>
                <a:lnTo>
                  <a:pt x="258" y="95"/>
                </a:lnTo>
                <a:lnTo>
                  <a:pt x="262" y="90"/>
                </a:lnTo>
                <a:lnTo>
                  <a:pt x="262" y="86"/>
                </a:lnTo>
                <a:lnTo>
                  <a:pt x="262" y="86"/>
                </a:lnTo>
                <a:lnTo>
                  <a:pt x="262" y="86"/>
                </a:lnTo>
                <a:lnTo>
                  <a:pt x="262" y="86"/>
                </a:lnTo>
                <a:lnTo>
                  <a:pt x="262" y="86"/>
                </a:lnTo>
                <a:lnTo>
                  <a:pt x="267" y="86"/>
                </a:lnTo>
                <a:lnTo>
                  <a:pt x="267" y="86"/>
                </a:lnTo>
                <a:lnTo>
                  <a:pt x="271" y="86"/>
                </a:lnTo>
                <a:lnTo>
                  <a:pt x="276" y="86"/>
                </a:lnTo>
                <a:lnTo>
                  <a:pt x="276" y="86"/>
                </a:lnTo>
                <a:lnTo>
                  <a:pt x="276" y="90"/>
                </a:lnTo>
                <a:lnTo>
                  <a:pt x="271" y="99"/>
                </a:lnTo>
                <a:lnTo>
                  <a:pt x="271" y="104"/>
                </a:lnTo>
                <a:lnTo>
                  <a:pt x="267" y="113"/>
                </a:lnTo>
                <a:lnTo>
                  <a:pt x="267" y="117"/>
                </a:lnTo>
                <a:lnTo>
                  <a:pt x="262" y="122"/>
                </a:lnTo>
                <a:lnTo>
                  <a:pt x="258" y="127"/>
                </a:lnTo>
                <a:lnTo>
                  <a:pt x="258" y="127"/>
                </a:lnTo>
                <a:lnTo>
                  <a:pt x="258" y="127"/>
                </a:lnTo>
                <a:lnTo>
                  <a:pt x="253" y="127"/>
                </a:lnTo>
                <a:lnTo>
                  <a:pt x="244" y="136"/>
                </a:lnTo>
                <a:lnTo>
                  <a:pt x="244" y="140"/>
                </a:lnTo>
                <a:lnTo>
                  <a:pt x="240" y="145"/>
                </a:lnTo>
                <a:lnTo>
                  <a:pt x="240" y="149"/>
                </a:lnTo>
                <a:lnTo>
                  <a:pt x="235" y="154"/>
                </a:lnTo>
                <a:lnTo>
                  <a:pt x="230" y="158"/>
                </a:lnTo>
                <a:lnTo>
                  <a:pt x="226" y="167"/>
                </a:lnTo>
                <a:lnTo>
                  <a:pt x="221" y="172"/>
                </a:lnTo>
                <a:lnTo>
                  <a:pt x="217" y="172"/>
                </a:lnTo>
                <a:lnTo>
                  <a:pt x="217" y="176"/>
                </a:lnTo>
                <a:lnTo>
                  <a:pt x="212" y="176"/>
                </a:lnTo>
                <a:lnTo>
                  <a:pt x="208" y="185"/>
                </a:lnTo>
                <a:lnTo>
                  <a:pt x="203" y="190"/>
                </a:lnTo>
                <a:lnTo>
                  <a:pt x="194" y="194"/>
                </a:lnTo>
                <a:lnTo>
                  <a:pt x="190" y="199"/>
                </a:lnTo>
                <a:lnTo>
                  <a:pt x="185" y="203"/>
                </a:lnTo>
                <a:lnTo>
                  <a:pt x="181" y="203"/>
                </a:lnTo>
                <a:lnTo>
                  <a:pt x="176" y="208"/>
                </a:lnTo>
                <a:lnTo>
                  <a:pt x="172" y="212"/>
                </a:lnTo>
                <a:lnTo>
                  <a:pt x="163" y="217"/>
                </a:lnTo>
                <a:lnTo>
                  <a:pt x="158" y="217"/>
                </a:lnTo>
                <a:lnTo>
                  <a:pt x="154" y="217"/>
                </a:lnTo>
                <a:lnTo>
                  <a:pt x="149" y="217"/>
                </a:lnTo>
                <a:lnTo>
                  <a:pt x="149" y="217"/>
                </a:lnTo>
                <a:lnTo>
                  <a:pt x="145" y="221"/>
                </a:lnTo>
                <a:lnTo>
                  <a:pt x="145" y="221"/>
                </a:lnTo>
                <a:lnTo>
                  <a:pt x="145" y="221"/>
                </a:lnTo>
                <a:lnTo>
                  <a:pt x="140" y="221"/>
                </a:lnTo>
                <a:lnTo>
                  <a:pt x="136" y="221"/>
                </a:lnTo>
                <a:lnTo>
                  <a:pt x="136" y="221"/>
                </a:lnTo>
                <a:lnTo>
                  <a:pt x="136" y="226"/>
                </a:lnTo>
                <a:lnTo>
                  <a:pt x="131" y="226"/>
                </a:lnTo>
                <a:lnTo>
                  <a:pt x="122" y="221"/>
                </a:lnTo>
                <a:lnTo>
                  <a:pt x="118" y="221"/>
                </a:lnTo>
                <a:lnTo>
                  <a:pt x="113" y="221"/>
                </a:lnTo>
                <a:lnTo>
                  <a:pt x="109" y="221"/>
                </a:lnTo>
                <a:lnTo>
                  <a:pt x="109" y="221"/>
                </a:lnTo>
                <a:lnTo>
                  <a:pt x="104" y="221"/>
                </a:lnTo>
                <a:lnTo>
                  <a:pt x="99" y="221"/>
                </a:lnTo>
                <a:lnTo>
                  <a:pt x="95" y="221"/>
                </a:lnTo>
                <a:lnTo>
                  <a:pt x="95" y="221"/>
                </a:lnTo>
                <a:lnTo>
                  <a:pt x="90" y="221"/>
                </a:lnTo>
                <a:lnTo>
                  <a:pt x="86" y="226"/>
                </a:lnTo>
                <a:lnTo>
                  <a:pt x="81" y="226"/>
                </a:lnTo>
                <a:lnTo>
                  <a:pt x="77" y="231"/>
                </a:lnTo>
                <a:lnTo>
                  <a:pt x="77" y="231"/>
                </a:lnTo>
                <a:lnTo>
                  <a:pt x="72" y="226"/>
                </a:lnTo>
                <a:lnTo>
                  <a:pt x="72" y="226"/>
                </a:lnTo>
                <a:lnTo>
                  <a:pt x="68" y="231"/>
                </a:lnTo>
                <a:lnTo>
                  <a:pt x="68" y="231"/>
                </a:lnTo>
                <a:lnTo>
                  <a:pt x="63" y="231"/>
                </a:lnTo>
                <a:lnTo>
                  <a:pt x="63" y="231"/>
                </a:lnTo>
                <a:lnTo>
                  <a:pt x="54" y="235"/>
                </a:lnTo>
                <a:lnTo>
                  <a:pt x="54" y="235"/>
                </a:lnTo>
                <a:lnTo>
                  <a:pt x="54" y="235"/>
                </a:lnTo>
                <a:lnTo>
                  <a:pt x="50" y="235"/>
                </a:lnTo>
                <a:lnTo>
                  <a:pt x="45" y="231"/>
                </a:lnTo>
                <a:lnTo>
                  <a:pt x="45" y="231"/>
                </a:lnTo>
                <a:lnTo>
                  <a:pt x="45" y="231"/>
                </a:lnTo>
                <a:lnTo>
                  <a:pt x="45" y="231"/>
                </a:lnTo>
                <a:lnTo>
                  <a:pt x="45" y="231"/>
                </a:lnTo>
                <a:lnTo>
                  <a:pt x="45" y="231"/>
                </a:lnTo>
                <a:lnTo>
                  <a:pt x="41" y="231"/>
                </a:lnTo>
                <a:lnTo>
                  <a:pt x="41" y="226"/>
                </a:lnTo>
                <a:lnTo>
                  <a:pt x="36" y="226"/>
                </a:lnTo>
                <a:lnTo>
                  <a:pt x="36" y="226"/>
                </a:lnTo>
                <a:lnTo>
                  <a:pt x="36" y="226"/>
                </a:lnTo>
                <a:lnTo>
                  <a:pt x="36" y="226"/>
                </a:lnTo>
                <a:lnTo>
                  <a:pt x="36" y="226"/>
                </a:lnTo>
                <a:lnTo>
                  <a:pt x="36" y="226"/>
                </a:lnTo>
                <a:lnTo>
                  <a:pt x="36" y="221"/>
                </a:lnTo>
                <a:lnTo>
                  <a:pt x="36" y="221"/>
                </a:lnTo>
                <a:lnTo>
                  <a:pt x="36" y="221"/>
                </a:lnTo>
                <a:lnTo>
                  <a:pt x="32" y="221"/>
                </a:lnTo>
                <a:lnTo>
                  <a:pt x="32" y="221"/>
                </a:lnTo>
                <a:lnTo>
                  <a:pt x="32" y="221"/>
                </a:lnTo>
                <a:lnTo>
                  <a:pt x="32" y="226"/>
                </a:lnTo>
                <a:lnTo>
                  <a:pt x="32" y="226"/>
                </a:lnTo>
                <a:lnTo>
                  <a:pt x="32" y="226"/>
                </a:lnTo>
                <a:lnTo>
                  <a:pt x="27" y="226"/>
                </a:lnTo>
                <a:lnTo>
                  <a:pt x="27" y="221"/>
                </a:lnTo>
                <a:lnTo>
                  <a:pt x="27" y="221"/>
                </a:lnTo>
                <a:lnTo>
                  <a:pt x="32" y="217"/>
                </a:lnTo>
                <a:lnTo>
                  <a:pt x="32" y="217"/>
                </a:lnTo>
                <a:lnTo>
                  <a:pt x="32" y="217"/>
                </a:lnTo>
                <a:lnTo>
                  <a:pt x="27" y="212"/>
                </a:lnTo>
                <a:lnTo>
                  <a:pt x="27" y="208"/>
                </a:lnTo>
                <a:lnTo>
                  <a:pt x="27" y="208"/>
                </a:lnTo>
                <a:lnTo>
                  <a:pt x="23" y="208"/>
                </a:lnTo>
                <a:lnTo>
                  <a:pt x="23" y="203"/>
                </a:lnTo>
                <a:lnTo>
                  <a:pt x="23" y="203"/>
                </a:lnTo>
                <a:lnTo>
                  <a:pt x="23" y="203"/>
                </a:lnTo>
                <a:lnTo>
                  <a:pt x="23" y="199"/>
                </a:lnTo>
                <a:lnTo>
                  <a:pt x="23" y="199"/>
                </a:lnTo>
                <a:lnTo>
                  <a:pt x="23" y="194"/>
                </a:lnTo>
                <a:lnTo>
                  <a:pt x="23" y="199"/>
                </a:lnTo>
                <a:lnTo>
                  <a:pt x="27" y="199"/>
                </a:lnTo>
                <a:lnTo>
                  <a:pt x="27" y="194"/>
                </a:lnTo>
                <a:lnTo>
                  <a:pt x="27" y="194"/>
                </a:lnTo>
                <a:lnTo>
                  <a:pt x="32" y="190"/>
                </a:lnTo>
                <a:lnTo>
                  <a:pt x="27" y="185"/>
                </a:lnTo>
                <a:lnTo>
                  <a:pt x="27" y="176"/>
                </a:lnTo>
                <a:lnTo>
                  <a:pt x="27" y="176"/>
                </a:lnTo>
                <a:lnTo>
                  <a:pt x="23" y="172"/>
                </a:lnTo>
                <a:lnTo>
                  <a:pt x="18" y="163"/>
                </a:lnTo>
                <a:lnTo>
                  <a:pt x="14" y="154"/>
                </a:lnTo>
                <a:lnTo>
                  <a:pt x="14" y="149"/>
                </a:lnTo>
                <a:lnTo>
                  <a:pt x="9" y="136"/>
                </a:lnTo>
                <a:lnTo>
                  <a:pt x="5" y="127"/>
                </a:lnTo>
                <a:lnTo>
                  <a:pt x="0" y="122"/>
                </a:lnTo>
                <a:lnTo>
                  <a:pt x="0" y="117"/>
                </a:lnTo>
                <a:lnTo>
                  <a:pt x="0" y="117"/>
                </a:lnTo>
                <a:lnTo>
                  <a:pt x="5" y="117"/>
                </a:lnTo>
                <a:lnTo>
                  <a:pt x="5" y="117"/>
                </a:lnTo>
                <a:lnTo>
                  <a:pt x="5" y="117"/>
                </a:lnTo>
                <a:lnTo>
                  <a:pt x="5" y="117"/>
                </a:lnTo>
                <a:lnTo>
                  <a:pt x="5" y="117"/>
                </a:lnTo>
                <a:lnTo>
                  <a:pt x="5" y="113"/>
                </a:lnTo>
                <a:lnTo>
                  <a:pt x="5" y="113"/>
                </a:lnTo>
                <a:lnTo>
                  <a:pt x="9" y="113"/>
                </a:lnTo>
                <a:lnTo>
                  <a:pt x="9" y="108"/>
                </a:lnTo>
                <a:lnTo>
                  <a:pt x="9" y="108"/>
                </a:lnTo>
                <a:lnTo>
                  <a:pt x="9" y="108"/>
                </a:lnTo>
                <a:lnTo>
                  <a:pt x="14" y="108"/>
                </a:lnTo>
                <a:lnTo>
                  <a:pt x="14" y="108"/>
                </a:lnTo>
                <a:lnTo>
                  <a:pt x="14" y="113"/>
                </a:lnTo>
                <a:lnTo>
                  <a:pt x="14" y="113"/>
                </a:lnTo>
                <a:lnTo>
                  <a:pt x="14" y="113"/>
                </a:lnTo>
                <a:lnTo>
                  <a:pt x="14" y="113"/>
                </a:lnTo>
                <a:lnTo>
                  <a:pt x="18" y="113"/>
                </a:lnTo>
                <a:lnTo>
                  <a:pt x="18" y="117"/>
                </a:lnTo>
                <a:lnTo>
                  <a:pt x="14" y="117"/>
                </a:lnTo>
                <a:lnTo>
                  <a:pt x="14" y="117"/>
                </a:lnTo>
                <a:lnTo>
                  <a:pt x="18" y="117"/>
                </a:lnTo>
                <a:lnTo>
                  <a:pt x="18" y="122"/>
                </a:lnTo>
                <a:lnTo>
                  <a:pt x="18" y="122"/>
                </a:lnTo>
                <a:lnTo>
                  <a:pt x="18" y="122"/>
                </a:lnTo>
                <a:lnTo>
                  <a:pt x="23" y="122"/>
                </a:lnTo>
                <a:lnTo>
                  <a:pt x="23" y="122"/>
                </a:lnTo>
                <a:lnTo>
                  <a:pt x="27" y="122"/>
                </a:lnTo>
                <a:lnTo>
                  <a:pt x="27" y="127"/>
                </a:lnTo>
                <a:lnTo>
                  <a:pt x="32" y="127"/>
                </a:lnTo>
                <a:lnTo>
                  <a:pt x="36" y="122"/>
                </a:lnTo>
                <a:lnTo>
                  <a:pt x="41" y="127"/>
                </a:lnTo>
                <a:lnTo>
                  <a:pt x="45" y="127"/>
                </a:lnTo>
                <a:lnTo>
                  <a:pt x="45" y="127"/>
                </a:lnTo>
                <a:lnTo>
                  <a:pt x="45" y="127"/>
                </a:lnTo>
                <a:lnTo>
                  <a:pt x="45" y="122"/>
                </a:lnTo>
                <a:lnTo>
                  <a:pt x="45" y="122"/>
                </a:lnTo>
                <a:lnTo>
                  <a:pt x="50" y="122"/>
                </a:lnTo>
                <a:lnTo>
                  <a:pt x="50" y="122"/>
                </a:lnTo>
                <a:lnTo>
                  <a:pt x="50" y="122"/>
                </a:lnTo>
                <a:lnTo>
                  <a:pt x="50" y="117"/>
                </a:lnTo>
                <a:lnTo>
                  <a:pt x="54" y="117"/>
                </a:lnTo>
                <a:lnTo>
                  <a:pt x="59" y="117"/>
                </a:lnTo>
                <a:lnTo>
                  <a:pt x="59" y="117"/>
                </a:lnTo>
                <a:lnTo>
                  <a:pt x="59" y="113"/>
                </a:lnTo>
                <a:lnTo>
                  <a:pt x="59" y="104"/>
                </a:lnTo>
                <a:lnTo>
                  <a:pt x="59" y="99"/>
                </a:lnTo>
                <a:lnTo>
                  <a:pt x="59" y="90"/>
                </a:lnTo>
                <a:lnTo>
                  <a:pt x="59" y="81"/>
                </a:lnTo>
                <a:lnTo>
                  <a:pt x="59" y="72"/>
                </a:lnTo>
                <a:lnTo>
                  <a:pt x="59" y="63"/>
                </a:lnTo>
                <a:lnTo>
                  <a:pt x="63" y="54"/>
                </a:lnTo>
                <a:lnTo>
                  <a:pt x="63" y="50"/>
                </a:lnTo>
                <a:lnTo>
                  <a:pt x="63" y="50"/>
                </a:lnTo>
                <a:lnTo>
                  <a:pt x="68" y="54"/>
                </a:lnTo>
                <a:lnTo>
                  <a:pt x="68" y="54"/>
                </a:lnTo>
                <a:lnTo>
                  <a:pt x="68" y="54"/>
                </a:lnTo>
                <a:lnTo>
                  <a:pt x="72" y="63"/>
                </a:lnTo>
                <a:lnTo>
                  <a:pt x="72" y="68"/>
                </a:lnTo>
                <a:lnTo>
                  <a:pt x="72" y="68"/>
                </a:lnTo>
                <a:lnTo>
                  <a:pt x="72" y="72"/>
                </a:lnTo>
                <a:lnTo>
                  <a:pt x="72" y="72"/>
                </a:lnTo>
                <a:lnTo>
                  <a:pt x="77" y="72"/>
                </a:lnTo>
                <a:lnTo>
                  <a:pt x="72" y="72"/>
                </a:lnTo>
                <a:lnTo>
                  <a:pt x="72" y="77"/>
                </a:lnTo>
                <a:lnTo>
                  <a:pt x="72" y="77"/>
                </a:lnTo>
                <a:lnTo>
                  <a:pt x="72" y="77"/>
                </a:lnTo>
                <a:lnTo>
                  <a:pt x="72" y="81"/>
                </a:lnTo>
                <a:lnTo>
                  <a:pt x="72" y="86"/>
                </a:lnTo>
                <a:lnTo>
                  <a:pt x="72" y="86"/>
                </a:lnTo>
                <a:lnTo>
                  <a:pt x="72" y="86"/>
                </a:lnTo>
                <a:lnTo>
                  <a:pt x="77" y="86"/>
                </a:lnTo>
                <a:lnTo>
                  <a:pt x="77" y="86"/>
                </a:lnTo>
                <a:lnTo>
                  <a:pt x="77" y="86"/>
                </a:lnTo>
                <a:lnTo>
                  <a:pt x="86" y="86"/>
                </a:lnTo>
                <a:lnTo>
                  <a:pt x="86" y="86"/>
                </a:lnTo>
                <a:lnTo>
                  <a:pt x="86" y="86"/>
                </a:lnTo>
                <a:lnTo>
                  <a:pt x="90" y="86"/>
                </a:lnTo>
                <a:lnTo>
                  <a:pt x="90" y="86"/>
                </a:lnTo>
                <a:lnTo>
                  <a:pt x="90" y="86"/>
                </a:lnTo>
                <a:lnTo>
                  <a:pt x="90" y="81"/>
                </a:lnTo>
                <a:lnTo>
                  <a:pt x="90" y="81"/>
                </a:lnTo>
                <a:lnTo>
                  <a:pt x="95" y="81"/>
                </a:lnTo>
                <a:lnTo>
                  <a:pt x="95" y="81"/>
                </a:lnTo>
                <a:lnTo>
                  <a:pt x="99" y="77"/>
                </a:lnTo>
                <a:lnTo>
                  <a:pt x="104" y="77"/>
                </a:lnTo>
                <a:lnTo>
                  <a:pt x="104" y="72"/>
                </a:lnTo>
                <a:lnTo>
                  <a:pt x="104" y="72"/>
                </a:lnTo>
                <a:lnTo>
                  <a:pt x="104" y="72"/>
                </a:lnTo>
                <a:lnTo>
                  <a:pt x="109" y="68"/>
                </a:lnTo>
                <a:lnTo>
                  <a:pt x="109" y="63"/>
                </a:lnTo>
                <a:lnTo>
                  <a:pt x="109" y="63"/>
                </a:lnTo>
                <a:lnTo>
                  <a:pt x="109" y="59"/>
                </a:lnTo>
                <a:lnTo>
                  <a:pt x="113" y="59"/>
                </a:lnTo>
                <a:lnTo>
                  <a:pt x="113" y="59"/>
                </a:lnTo>
                <a:lnTo>
                  <a:pt x="113" y="59"/>
                </a:lnTo>
                <a:lnTo>
                  <a:pt x="113" y="59"/>
                </a:lnTo>
                <a:lnTo>
                  <a:pt x="118" y="59"/>
                </a:lnTo>
                <a:lnTo>
                  <a:pt x="118" y="59"/>
                </a:lnTo>
                <a:lnTo>
                  <a:pt x="122" y="59"/>
                </a:lnTo>
                <a:lnTo>
                  <a:pt x="122" y="59"/>
                </a:lnTo>
                <a:lnTo>
                  <a:pt x="127" y="63"/>
                </a:lnTo>
                <a:lnTo>
                  <a:pt x="127" y="63"/>
                </a:lnTo>
                <a:lnTo>
                  <a:pt x="127" y="63"/>
                </a:lnTo>
                <a:lnTo>
                  <a:pt x="131" y="63"/>
                </a:lnTo>
                <a:lnTo>
                  <a:pt x="131" y="63"/>
                </a:lnTo>
                <a:lnTo>
                  <a:pt x="136" y="68"/>
                </a:lnTo>
                <a:lnTo>
                  <a:pt x="136" y="68"/>
                </a:lnTo>
                <a:lnTo>
                  <a:pt x="136" y="68"/>
                </a:lnTo>
                <a:lnTo>
                  <a:pt x="140" y="68"/>
                </a:lnTo>
                <a:lnTo>
                  <a:pt x="145" y="68"/>
                </a:lnTo>
                <a:lnTo>
                  <a:pt x="145" y="68"/>
                </a:lnTo>
                <a:lnTo>
                  <a:pt x="145" y="68"/>
                </a:lnTo>
                <a:lnTo>
                  <a:pt x="149" y="68"/>
                </a:lnTo>
                <a:lnTo>
                  <a:pt x="149" y="68"/>
                </a:lnTo>
                <a:lnTo>
                  <a:pt x="154" y="68"/>
                </a:lnTo>
                <a:lnTo>
                  <a:pt x="154" y="63"/>
                </a:lnTo>
                <a:lnTo>
                  <a:pt x="154" y="63"/>
                </a:lnTo>
                <a:lnTo>
                  <a:pt x="158" y="59"/>
                </a:lnTo>
                <a:lnTo>
                  <a:pt x="158" y="59"/>
                </a:lnTo>
                <a:lnTo>
                  <a:pt x="158" y="54"/>
                </a:lnTo>
                <a:lnTo>
                  <a:pt x="158" y="50"/>
                </a:lnTo>
                <a:lnTo>
                  <a:pt x="163" y="50"/>
                </a:lnTo>
                <a:lnTo>
                  <a:pt x="163" y="50"/>
                </a:lnTo>
                <a:lnTo>
                  <a:pt x="163" y="45"/>
                </a:lnTo>
                <a:lnTo>
                  <a:pt x="163" y="45"/>
                </a:lnTo>
                <a:lnTo>
                  <a:pt x="167" y="45"/>
                </a:lnTo>
                <a:lnTo>
                  <a:pt x="172" y="45"/>
                </a:lnTo>
                <a:lnTo>
                  <a:pt x="172" y="45"/>
                </a:lnTo>
                <a:lnTo>
                  <a:pt x="172" y="41"/>
                </a:lnTo>
                <a:lnTo>
                  <a:pt x="176" y="41"/>
                </a:lnTo>
                <a:lnTo>
                  <a:pt x="176" y="36"/>
                </a:lnTo>
                <a:lnTo>
                  <a:pt x="181" y="27"/>
                </a:lnTo>
                <a:lnTo>
                  <a:pt x="181" y="27"/>
                </a:lnTo>
                <a:lnTo>
                  <a:pt x="181" y="27"/>
                </a:lnTo>
                <a:lnTo>
                  <a:pt x="181" y="23"/>
                </a:lnTo>
                <a:lnTo>
                  <a:pt x="185" y="23"/>
                </a:lnTo>
                <a:lnTo>
                  <a:pt x="185" y="23"/>
                </a:lnTo>
                <a:lnTo>
                  <a:pt x="185" y="23"/>
                </a:lnTo>
                <a:lnTo>
                  <a:pt x="185" y="23"/>
                </a:lnTo>
                <a:lnTo>
                  <a:pt x="190" y="23"/>
                </a:lnTo>
                <a:lnTo>
                  <a:pt x="190" y="23"/>
                </a:lnTo>
                <a:lnTo>
                  <a:pt x="190" y="18"/>
                </a:lnTo>
                <a:lnTo>
                  <a:pt x="190" y="18"/>
                </a:lnTo>
                <a:lnTo>
                  <a:pt x="194" y="18"/>
                </a:lnTo>
                <a:lnTo>
                  <a:pt x="194" y="18"/>
                </a:lnTo>
                <a:lnTo>
                  <a:pt x="194" y="18"/>
                </a:lnTo>
                <a:lnTo>
                  <a:pt x="194" y="18"/>
                </a:lnTo>
                <a:lnTo>
                  <a:pt x="194" y="18"/>
                </a:lnTo>
                <a:lnTo>
                  <a:pt x="194" y="13"/>
                </a:lnTo>
                <a:lnTo>
                  <a:pt x="199" y="13"/>
                </a:lnTo>
                <a:lnTo>
                  <a:pt x="199" y="13"/>
                </a:lnTo>
                <a:lnTo>
                  <a:pt x="203" y="9"/>
                </a:lnTo>
                <a:lnTo>
                  <a:pt x="203" y="9"/>
                </a:lnTo>
                <a:lnTo>
                  <a:pt x="208" y="9"/>
                </a:lnTo>
                <a:lnTo>
                  <a:pt x="208" y="4"/>
                </a:lnTo>
                <a:lnTo>
                  <a:pt x="212" y="4"/>
                </a:lnTo>
                <a:lnTo>
                  <a:pt x="212" y="4"/>
                </a:lnTo>
                <a:lnTo>
                  <a:pt x="217" y="0"/>
                </a:lnTo>
                <a:lnTo>
                  <a:pt x="217" y="0"/>
                </a:lnTo>
                <a:lnTo>
                  <a:pt x="221" y="0"/>
                </a:lnTo>
                <a:lnTo>
                  <a:pt x="221" y="0"/>
                </a:lnTo>
                <a:lnTo>
                  <a:pt x="226" y="0"/>
                </a:lnTo>
                <a:lnTo>
                  <a:pt x="230" y="0"/>
                </a:lnTo>
                <a:lnTo>
                  <a:pt x="235" y="0"/>
                </a:lnTo>
                <a:moveTo>
                  <a:pt x="190" y="127"/>
                </a:moveTo>
                <a:lnTo>
                  <a:pt x="190" y="127"/>
                </a:lnTo>
                <a:lnTo>
                  <a:pt x="185" y="127"/>
                </a:lnTo>
                <a:lnTo>
                  <a:pt x="185" y="127"/>
                </a:lnTo>
                <a:lnTo>
                  <a:pt x="185" y="131"/>
                </a:lnTo>
                <a:lnTo>
                  <a:pt x="185" y="131"/>
                </a:lnTo>
                <a:lnTo>
                  <a:pt x="181" y="131"/>
                </a:lnTo>
                <a:lnTo>
                  <a:pt x="181" y="136"/>
                </a:lnTo>
                <a:lnTo>
                  <a:pt x="181" y="136"/>
                </a:lnTo>
                <a:lnTo>
                  <a:pt x="181" y="136"/>
                </a:lnTo>
                <a:lnTo>
                  <a:pt x="181" y="136"/>
                </a:lnTo>
                <a:lnTo>
                  <a:pt x="176" y="140"/>
                </a:lnTo>
                <a:lnTo>
                  <a:pt x="176" y="140"/>
                </a:lnTo>
                <a:lnTo>
                  <a:pt x="176" y="140"/>
                </a:lnTo>
                <a:lnTo>
                  <a:pt x="176" y="140"/>
                </a:lnTo>
                <a:lnTo>
                  <a:pt x="176" y="140"/>
                </a:lnTo>
                <a:lnTo>
                  <a:pt x="176" y="145"/>
                </a:lnTo>
                <a:lnTo>
                  <a:pt x="176" y="145"/>
                </a:lnTo>
                <a:lnTo>
                  <a:pt x="176" y="145"/>
                </a:lnTo>
                <a:lnTo>
                  <a:pt x="181" y="149"/>
                </a:lnTo>
                <a:lnTo>
                  <a:pt x="181" y="149"/>
                </a:lnTo>
                <a:lnTo>
                  <a:pt x="181" y="149"/>
                </a:lnTo>
                <a:lnTo>
                  <a:pt x="181" y="154"/>
                </a:lnTo>
                <a:lnTo>
                  <a:pt x="181" y="154"/>
                </a:lnTo>
                <a:lnTo>
                  <a:pt x="181" y="154"/>
                </a:lnTo>
                <a:lnTo>
                  <a:pt x="181" y="154"/>
                </a:lnTo>
                <a:lnTo>
                  <a:pt x="181" y="154"/>
                </a:lnTo>
                <a:lnTo>
                  <a:pt x="181" y="154"/>
                </a:lnTo>
                <a:lnTo>
                  <a:pt x="181" y="154"/>
                </a:lnTo>
                <a:lnTo>
                  <a:pt x="181" y="154"/>
                </a:lnTo>
                <a:lnTo>
                  <a:pt x="185" y="158"/>
                </a:lnTo>
                <a:lnTo>
                  <a:pt x="185" y="158"/>
                </a:lnTo>
                <a:lnTo>
                  <a:pt x="190" y="158"/>
                </a:lnTo>
                <a:lnTo>
                  <a:pt x="190" y="158"/>
                </a:lnTo>
                <a:lnTo>
                  <a:pt x="190" y="158"/>
                </a:lnTo>
                <a:lnTo>
                  <a:pt x="190" y="158"/>
                </a:lnTo>
                <a:lnTo>
                  <a:pt x="190" y="158"/>
                </a:lnTo>
                <a:lnTo>
                  <a:pt x="190" y="154"/>
                </a:lnTo>
                <a:lnTo>
                  <a:pt x="194" y="154"/>
                </a:lnTo>
                <a:lnTo>
                  <a:pt x="194" y="149"/>
                </a:lnTo>
                <a:lnTo>
                  <a:pt x="194" y="149"/>
                </a:lnTo>
                <a:lnTo>
                  <a:pt x="199" y="149"/>
                </a:lnTo>
                <a:lnTo>
                  <a:pt x="199" y="149"/>
                </a:lnTo>
                <a:lnTo>
                  <a:pt x="199" y="149"/>
                </a:lnTo>
                <a:lnTo>
                  <a:pt x="199" y="149"/>
                </a:lnTo>
                <a:lnTo>
                  <a:pt x="199" y="149"/>
                </a:lnTo>
                <a:lnTo>
                  <a:pt x="203" y="149"/>
                </a:lnTo>
                <a:lnTo>
                  <a:pt x="203" y="149"/>
                </a:lnTo>
                <a:lnTo>
                  <a:pt x="208" y="145"/>
                </a:lnTo>
                <a:lnTo>
                  <a:pt x="208" y="145"/>
                </a:lnTo>
                <a:lnTo>
                  <a:pt x="208" y="145"/>
                </a:lnTo>
                <a:lnTo>
                  <a:pt x="208" y="145"/>
                </a:lnTo>
                <a:lnTo>
                  <a:pt x="208" y="140"/>
                </a:lnTo>
                <a:lnTo>
                  <a:pt x="212" y="140"/>
                </a:lnTo>
                <a:lnTo>
                  <a:pt x="212" y="140"/>
                </a:lnTo>
                <a:lnTo>
                  <a:pt x="212" y="140"/>
                </a:lnTo>
                <a:lnTo>
                  <a:pt x="212" y="136"/>
                </a:lnTo>
                <a:lnTo>
                  <a:pt x="212" y="136"/>
                </a:lnTo>
                <a:lnTo>
                  <a:pt x="212" y="131"/>
                </a:lnTo>
                <a:lnTo>
                  <a:pt x="212" y="131"/>
                </a:lnTo>
                <a:lnTo>
                  <a:pt x="212" y="131"/>
                </a:lnTo>
                <a:lnTo>
                  <a:pt x="212" y="131"/>
                </a:lnTo>
                <a:lnTo>
                  <a:pt x="212" y="131"/>
                </a:lnTo>
                <a:lnTo>
                  <a:pt x="212" y="127"/>
                </a:lnTo>
                <a:lnTo>
                  <a:pt x="208" y="127"/>
                </a:lnTo>
                <a:lnTo>
                  <a:pt x="208" y="127"/>
                </a:lnTo>
                <a:lnTo>
                  <a:pt x="208" y="122"/>
                </a:lnTo>
                <a:lnTo>
                  <a:pt x="203" y="122"/>
                </a:lnTo>
                <a:lnTo>
                  <a:pt x="203" y="122"/>
                </a:lnTo>
                <a:lnTo>
                  <a:pt x="203" y="122"/>
                </a:lnTo>
                <a:lnTo>
                  <a:pt x="203" y="122"/>
                </a:lnTo>
                <a:lnTo>
                  <a:pt x="203" y="122"/>
                </a:lnTo>
                <a:lnTo>
                  <a:pt x="203" y="122"/>
                </a:lnTo>
                <a:lnTo>
                  <a:pt x="199" y="122"/>
                </a:lnTo>
                <a:lnTo>
                  <a:pt x="194" y="122"/>
                </a:lnTo>
                <a:lnTo>
                  <a:pt x="194" y="122"/>
                </a:lnTo>
                <a:lnTo>
                  <a:pt x="190" y="127"/>
                </a:lnTo>
                <a:lnTo>
                  <a:pt x="190" y="127"/>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2" name="Freeform 178">
            <a:extLst>
              <a:ext uri="{FF2B5EF4-FFF2-40B4-BE49-F238E27FC236}">
                <a16:creationId xmlns:a16="http://schemas.microsoft.com/office/drawing/2014/main" id="{ED580F2F-F7D0-594C-B88F-823307A612E2}"/>
              </a:ext>
            </a:extLst>
          </p:cNvPr>
          <p:cNvSpPr>
            <a:spLocks/>
          </p:cNvSpPr>
          <p:nvPr/>
        </p:nvSpPr>
        <p:spPr bwMode="auto">
          <a:xfrm>
            <a:off x="6350687" y="4622466"/>
            <a:ext cx="489739" cy="450517"/>
          </a:xfrm>
          <a:custGeom>
            <a:avLst/>
            <a:gdLst>
              <a:gd name="T0" fmla="*/ 168 w 204"/>
              <a:gd name="T1" fmla="*/ 9 h 185"/>
              <a:gd name="T2" fmla="*/ 172 w 204"/>
              <a:gd name="T3" fmla="*/ 13 h 185"/>
              <a:gd name="T4" fmla="*/ 181 w 204"/>
              <a:gd name="T5" fmla="*/ 13 h 185"/>
              <a:gd name="T6" fmla="*/ 190 w 204"/>
              <a:gd name="T7" fmla="*/ 18 h 185"/>
              <a:gd name="T8" fmla="*/ 195 w 204"/>
              <a:gd name="T9" fmla="*/ 22 h 185"/>
              <a:gd name="T10" fmla="*/ 199 w 204"/>
              <a:gd name="T11" fmla="*/ 27 h 185"/>
              <a:gd name="T12" fmla="*/ 199 w 204"/>
              <a:gd name="T13" fmla="*/ 31 h 185"/>
              <a:gd name="T14" fmla="*/ 204 w 204"/>
              <a:gd name="T15" fmla="*/ 40 h 185"/>
              <a:gd name="T16" fmla="*/ 199 w 204"/>
              <a:gd name="T17" fmla="*/ 49 h 185"/>
              <a:gd name="T18" fmla="*/ 199 w 204"/>
              <a:gd name="T19" fmla="*/ 54 h 185"/>
              <a:gd name="T20" fmla="*/ 199 w 204"/>
              <a:gd name="T21" fmla="*/ 63 h 185"/>
              <a:gd name="T22" fmla="*/ 199 w 204"/>
              <a:gd name="T23" fmla="*/ 77 h 185"/>
              <a:gd name="T24" fmla="*/ 195 w 204"/>
              <a:gd name="T25" fmla="*/ 81 h 185"/>
              <a:gd name="T26" fmla="*/ 190 w 204"/>
              <a:gd name="T27" fmla="*/ 90 h 185"/>
              <a:gd name="T28" fmla="*/ 190 w 204"/>
              <a:gd name="T29" fmla="*/ 99 h 185"/>
              <a:gd name="T30" fmla="*/ 190 w 204"/>
              <a:gd name="T31" fmla="*/ 104 h 185"/>
              <a:gd name="T32" fmla="*/ 190 w 204"/>
              <a:gd name="T33" fmla="*/ 108 h 185"/>
              <a:gd name="T34" fmla="*/ 195 w 204"/>
              <a:gd name="T35" fmla="*/ 108 h 185"/>
              <a:gd name="T36" fmla="*/ 177 w 204"/>
              <a:gd name="T37" fmla="*/ 113 h 185"/>
              <a:gd name="T38" fmla="*/ 163 w 204"/>
              <a:gd name="T39" fmla="*/ 122 h 185"/>
              <a:gd name="T40" fmla="*/ 145 w 204"/>
              <a:gd name="T41" fmla="*/ 126 h 185"/>
              <a:gd name="T42" fmla="*/ 145 w 204"/>
              <a:gd name="T43" fmla="*/ 135 h 185"/>
              <a:gd name="T44" fmla="*/ 127 w 204"/>
              <a:gd name="T45" fmla="*/ 140 h 185"/>
              <a:gd name="T46" fmla="*/ 118 w 204"/>
              <a:gd name="T47" fmla="*/ 149 h 185"/>
              <a:gd name="T48" fmla="*/ 104 w 204"/>
              <a:gd name="T49" fmla="*/ 162 h 185"/>
              <a:gd name="T50" fmla="*/ 82 w 204"/>
              <a:gd name="T51" fmla="*/ 185 h 185"/>
              <a:gd name="T52" fmla="*/ 64 w 204"/>
              <a:gd name="T53" fmla="*/ 181 h 185"/>
              <a:gd name="T54" fmla="*/ 50 w 204"/>
              <a:gd name="T55" fmla="*/ 176 h 185"/>
              <a:gd name="T56" fmla="*/ 32 w 204"/>
              <a:gd name="T57" fmla="*/ 176 h 185"/>
              <a:gd name="T58" fmla="*/ 10 w 204"/>
              <a:gd name="T59" fmla="*/ 162 h 185"/>
              <a:gd name="T60" fmla="*/ 0 w 204"/>
              <a:gd name="T61" fmla="*/ 144 h 185"/>
              <a:gd name="T62" fmla="*/ 0 w 204"/>
              <a:gd name="T63" fmla="*/ 108 h 185"/>
              <a:gd name="T64" fmla="*/ 10 w 204"/>
              <a:gd name="T65" fmla="*/ 90 h 185"/>
              <a:gd name="T66" fmla="*/ 37 w 204"/>
              <a:gd name="T67" fmla="*/ 90 h 185"/>
              <a:gd name="T68" fmla="*/ 37 w 204"/>
              <a:gd name="T69" fmla="*/ 81 h 185"/>
              <a:gd name="T70" fmla="*/ 37 w 204"/>
              <a:gd name="T71" fmla="*/ 63 h 185"/>
              <a:gd name="T72" fmla="*/ 37 w 204"/>
              <a:gd name="T73" fmla="*/ 58 h 185"/>
              <a:gd name="T74" fmla="*/ 37 w 204"/>
              <a:gd name="T75" fmla="*/ 49 h 185"/>
              <a:gd name="T76" fmla="*/ 46 w 204"/>
              <a:gd name="T77" fmla="*/ 54 h 185"/>
              <a:gd name="T78" fmla="*/ 50 w 204"/>
              <a:gd name="T79" fmla="*/ 58 h 185"/>
              <a:gd name="T80" fmla="*/ 59 w 204"/>
              <a:gd name="T81" fmla="*/ 54 h 185"/>
              <a:gd name="T82" fmla="*/ 59 w 204"/>
              <a:gd name="T83" fmla="*/ 63 h 185"/>
              <a:gd name="T84" fmla="*/ 73 w 204"/>
              <a:gd name="T85" fmla="*/ 68 h 185"/>
              <a:gd name="T86" fmla="*/ 86 w 204"/>
              <a:gd name="T87" fmla="*/ 68 h 185"/>
              <a:gd name="T88" fmla="*/ 91 w 204"/>
              <a:gd name="T89" fmla="*/ 63 h 185"/>
              <a:gd name="T90" fmla="*/ 95 w 204"/>
              <a:gd name="T91" fmla="*/ 68 h 185"/>
              <a:gd name="T92" fmla="*/ 104 w 204"/>
              <a:gd name="T93" fmla="*/ 77 h 185"/>
              <a:gd name="T94" fmla="*/ 113 w 204"/>
              <a:gd name="T95" fmla="*/ 81 h 185"/>
              <a:gd name="T96" fmla="*/ 118 w 204"/>
              <a:gd name="T97" fmla="*/ 90 h 185"/>
              <a:gd name="T98" fmla="*/ 127 w 204"/>
              <a:gd name="T99" fmla="*/ 95 h 185"/>
              <a:gd name="T100" fmla="*/ 136 w 204"/>
              <a:gd name="T101" fmla="*/ 95 h 185"/>
              <a:gd name="T102" fmla="*/ 136 w 204"/>
              <a:gd name="T103" fmla="*/ 95 h 185"/>
              <a:gd name="T104" fmla="*/ 136 w 204"/>
              <a:gd name="T105" fmla="*/ 77 h 185"/>
              <a:gd name="T106" fmla="*/ 131 w 204"/>
              <a:gd name="T107" fmla="*/ 77 h 185"/>
              <a:gd name="T108" fmla="*/ 127 w 204"/>
              <a:gd name="T109" fmla="*/ 77 h 185"/>
              <a:gd name="T110" fmla="*/ 118 w 204"/>
              <a:gd name="T111" fmla="*/ 68 h 185"/>
              <a:gd name="T112" fmla="*/ 113 w 204"/>
              <a:gd name="T113" fmla="*/ 58 h 185"/>
              <a:gd name="T114" fmla="*/ 118 w 204"/>
              <a:gd name="T115" fmla="*/ 40 h 185"/>
              <a:gd name="T116" fmla="*/ 118 w 204"/>
              <a:gd name="T117" fmla="*/ 22 h 185"/>
              <a:gd name="T118" fmla="*/ 122 w 204"/>
              <a:gd name="T119" fmla="*/ 13 h 185"/>
              <a:gd name="T120" fmla="*/ 127 w 204"/>
              <a:gd name="T121" fmla="*/ 4 h 185"/>
              <a:gd name="T122" fmla="*/ 154 w 204"/>
              <a:gd name="T123" fmla="*/ 0 h 185"/>
              <a:gd name="T124" fmla="*/ 159 w 204"/>
              <a:gd name="T125" fmla="*/ 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4" h="185">
                <a:moveTo>
                  <a:pt x="159" y="4"/>
                </a:moveTo>
                <a:lnTo>
                  <a:pt x="159" y="4"/>
                </a:lnTo>
                <a:lnTo>
                  <a:pt x="163" y="4"/>
                </a:lnTo>
                <a:lnTo>
                  <a:pt x="168" y="4"/>
                </a:lnTo>
                <a:lnTo>
                  <a:pt x="168" y="9"/>
                </a:lnTo>
                <a:lnTo>
                  <a:pt x="168" y="9"/>
                </a:lnTo>
                <a:lnTo>
                  <a:pt x="168" y="9"/>
                </a:lnTo>
                <a:lnTo>
                  <a:pt x="172" y="9"/>
                </a:lnTo>
                <a:lnTo>
                  <a:pt x="172" y="13"/>
                </a:lnTo>
                <a:lnTo>
                  <a:pt x="172" y="13"/>
                </a:lnTo>
                <a:lnTo>
                  <a:pt x="172" y="13"/>
                </a:lnTo>
                <a:lnTo>
                  <a:pt x="172" y="13"/>
                </a:lnTo>
                <a:lnTo>
                  <a:pt x="177" y="13"/>
                </a:lnTo>
                <a:lnTo>
                  <a:pt x="177" y="13"/>
                </a:lnTo>
                <a:lnTo>
                  <a:pt x="177" y="13"/>
                </a:lnTo>
                <a:lnTo>
                  <a:pt x="177" y="13"/>
                </a:lnTo>
                <a:lnTo>
                  <a:pt x="177" y="13"/>
                </a:lnTo>
                <a:lnTo>
                  <a:pt x="181" y="13"/>
                </a:lnTo>
                <a:lnTo>
                  <a:pt x="181" y="18"/>
                </a:lnTo>
                <a:lnTo>
                  <a:pt x="181" y="18"/>
                </a:lnTo>
                <a:lnTo>
                  <a:pt x="186" y="18"/>
                </a:lnTo>
                <a:lnTo>
                  <a:pt x="186" y="18"/>
                </a:lnTo>
                <a:lnTo>
                  <a:pt x="186" y="18"/>
                </a:lnTo>
                <a:lnTo>
                  <a:pt x="190" y="18"/>
                </a:lnTo>
                <a:lnTo>
                  <a:pt x="190" y="22"/>
                </a:lnTo>
                <a:lnTo>
                  <a:pt x="195" y="22"/>
                </a:lnTo>
                <a:lnTo>
                  <a:pt x="195" y="22"/>
                </a:lnTo>
                <a:lnTo>
                  <a:pt x="195" y="22"/>
                </a:lnTo>
                <a:lnTo>
                  <a:pt x="195" y="22"/>
                </a:lnTo>
                <a:lnTo>
                  <a:pt x="195" y="22"/>
                </a:lnTo>
                <a:lnTo>
                  <a:pt x="195" y="27"/>
                </a:lnTo>
                <a:lnTo>
                  <a:pt x="195" y="27"/>
                </a:lnTo>
                <a:lnTo>
                  <a:pt x="195" y="27"/>
                </a:lnTo>
                <a:lnTo>
                  <a:pt x="195" y="27"/>
                </a:lnTo>
                <a:lnTo>
                  <a:pt x="195" y="27"/>
                </a:lnTo>
                <a:lnTo>
                  <a:pt x="199" y="27"/>
                </a:lnTo>
                <a:lnTo>
                  <a:pt x="199" y="27"/>
                </a:lnTo>
                <a:lnTo>
                  <a:pt x="199" y="27"/>
                </a:lnTo>
                <a:lnTo>
                  <a:pt x="199" y="27"/>
                </a:lnTo>
                <a:lnTo>
                  <a:pt x="199" y="31"/>
                </a:lnTo>
                <a:lnTo>
                  <a:pt x="199" y="31"/>
                </a:lnTo>
                <a:lnTo>
                  <a:pt x="199" y="31"/>
                </a:lnTo>
                <a:lnTo>
                  <a:pt x="199" y="36"/>
                </a:lnTo>
                <a:lnTo>
                  <a:pt x="204" y="36"/>
                </a:lnTo>
                <a:lnTo>
                  <a:pt x="204" y="36"/>
                </a:lnTo>
                <a:lnTo>
                  <a:pt x="204" y="40"/>
                </a:lnTo>
                <a:lnTo>
                  <a:pt x="204" y="40"/>
                </a:lnTo>
                <a:lnTo>
                  <a:pt x="204" y="40"/>
                </a:lnTo>
                <a:lnTo>
                  <a:pt x="204" y="45"/>
                </a:lnTo>
                <a:lnTo>
                  <a:pt x="204" y="45"/>
                </a:lnTo>
                <a:lnTo>
                  <a:pt x="204" y="49"/>
                </a:lnTo>
                <a:lnTo>
                  <a:pt x="199" y="49"/>
                </a:lnTo>
                <a:lnTo>
                  <a:pt x="199" y="49"/>
                </a:lnTo>
                <a:lnTo>
                  <a:pt x="199" y="49"/>
                </a:lnTo>
                <a:lnTo>
                  <a:pt x="199" y="49"/>
                </a:lnTo>
                <a:lnTo>
                  <a:pt x="199" y="49"/>
                </a:lnTo>
                <a:lnTo>
                  <a:pt x="199" y="49"/>
                </a:lnTo>
                <a:lnTo>
                  <a:pt x="199" y="54"/>
                </a:lnTo>
                <a:lnTo>
                  <a:pt x="199" y="54"/>
                </a:lnTo>
                <a:lnTo>
                  <a:pt x="199" y="54"/>
                </a:lnTo>
                <a:lnTo>
                  <a:pt x="199" y="58"/>
                </a:lnTo>
                <a:lnTo>
                  <a:pt x="199" y="58"/>
                </a:lnTo>
                <a:lnTo>
                  <a:pt x="199" y="63"/>
                </a:lnTo>
                <a:lnTo>
                  <a:pt x="199" y="63"/>
                </a:lnTo>
                <a:lnTo>
                  <a:pt x="199" y="63"/>
                </a:lnTo>
                <a:lnTo>
                  <a:pt x="199" y="63"/>
                </a:lnTo>
                <a:lnTo>
                  <a:pt x="199" y="68"/>
                </a:lnTo>
                <a:lnTo>
                  <a:pt x="199" y="68"/>
                </a:lnTo>
                <a:lnTo>
                  <a:pt x="199" y="72"/>
                </a:lnTo>
                <a:lnTo>
                  <a:pt x="199" y="77"/>
                </a:lnTo>
                <a:lnTo>
                  <a:pt x="199" y="77"/>
                </a:lnTo>
                <a:lnTo>
                  <a:pt x="199" y="77"/>
                </a:lnTo>
                <a:lnTo>
                  <a:pt x="204" y="77"/>
                </a:lnTo>
                <a:lnTo>
                  <a:pt x="199" y="77"/>
                </a:lnTo>
                <a:lnTo>
                  <a:pt x="199" y="77"/>
                </a:lnTo>
                <a:lnTo>
                  <a:pt x="199" y="81"/>
                </a:lnTo>
                <a:lnTo>
                  <a:pt x="195" y="81"/>
                </a:lnTo>
                <a:lnTo>
                  <a:pt x="195" y="81"/>
                </a:lnTo>
                <a:lnTo>
                  <a:pt x="190" y="81"/>
                </a:lnTo>
                <a:lnTo>
                  <a:pt x="190" y="86"/>
                </a:lnTo>
                <a:lnTo>
                  <a:pt x="190" y="86"/>
                </a:lnTo>
                <a:lnTo>
                  <a:pt x="190" y="86"/>
                </a:lnTo>
                <a:lnTo>
                  <a:pt x="190" y="90"/>
                </a:lnTo>
                <a:lnTo>
                  <a:pt x="190" y="90"/>
                </a:lnTo>
                <a:lnTo>
                  <a:pt x="190" y="90"/>
                </a:lnTo>
                <a:lnTo>
                  <a:pt x="190" y="95"/>
                </a:lnTo>
                <a:lnTo>
                  <a:pt x="190" y="95"/>
                </a:lnTo>
                <a:lnTo>
                  <a:pt x="190" y="95"/>
                </a:lnTo>
                <a:lnTo>
                  <a:pt x="190" y="99"/>
                </a:lnTo>
                <a:lnTo>
                  <a:pt x="190" y="99"/>
                </a:lnTo>
                <a:lnTo>
                  <a:pt x="186" y="99"/>
                </a:lnTo>
                <a:lnTo>
                  <a:pt x="186" y="99"/>
                </a:lnTo>
                <a:lnTo>
                  <a:pt x="186" y="99"/>
                </a:lnTo>
                <a:lnTo>
                  <a:pt x="190" y="99"/>
                </a:lnTo>
                <a:lnTo>
                  <a:pt x="190" y="104"/>
                </a:lnTo>
                <a:lnTo>
                  <a:pt x="190" y="104"/>
                </a:lnTo>
                <a:lnTo>
                  <a:pt x="190" y="104"/>
                </a:lnTo>
                <a:lnTo>
                  <a:pt x="186" y="104"/>
                </a:lnTo>
                <a:lnTo>
                  <a:pt x="190" y="104"/>
                </a:lnTo>
                <a:lnTo>
                  <a:pt x="190" y="104"/>
                </a:lnTo>
                <a:lnTo>
                  <a:pt x="190" y="104"/>
                </a:lnTo>
                <a:lnTo>
                  <a:pt x="190" y="108"/>
                </a:lnTo>
                <a:lnTo>
                  <a:pt x="190" y="108"/>
                </a:lnTo>
                <a:lnTo>
                  <a:pt x="190" y="108"/>
                </a:lnTo>
                <a:lnTo>
                  <a:pt x="190" y="108"/>
                </a:lnTo>
                <a:lnTo>
                  <a:pt x="190" y="108"/>
                </a:lnTo>
                <a:lnTo>
                  <a:pt x="195" y="108"/>
                </a:lnTo>
                <a:lnTo>
                  <a:pt x="195" y="108"/>
                </a:lnTo>
                <a:lnTo>
                  <a:pt x="195" y="108"/>
                </a:lnTo>
                <a:lnTo>
                  <a:pt x="190" y="108"/>
                </a:lnTo>
                <a:lnTo>
                  <a:pt x="190" y="108"/>
                </a:lnTo>
                <a:lnTo>
                  <a:pt x="186" y="113"/>
                </a:lnTo>
                <a:lnTo>
                  <a:pt x="177" y="113"/>
                </a:lnTo>
                <a:lnTo>
                  <a:pt x="177" y="113"/>
                </a:lnTo>
                <a:lnTo>
                  <a:pt x="177" y="117"/>
                </a:lnTo>
                <a:lnTo>
                  <a:pt x="172" y="117"/>
                </a:lnTo>
                <a:lnTo>
                  <a:pt x="168" y="117"/>
                </a:lnTo>
                <a:lnTo>
                  <a:pt x="168" y="117"/>
                </a:lnTo>
                <a:lnTo>
                  <a:pt x="168" y="117"/>
                </a:lnTo>
                <a:lnTo>
                  <a:pt x="163" y="122"/>
                </a:lnTo>
                <a:lnTo>
                  <a:pt x="159" y="122"/>
                </a:lnTo>
                <a:lnTo>
                  <a:pt x="154" y="122"/>
                </a:lnTo>
                <a:lnTo>
                  <a:pt x="150" y="122"/>
                </a:lnTo>
                <a:lnTo>
                  <a:pt x="150" y="122"/>
                </a:lnTo>
                <a:lnTo>
                  <a:pt x="145" y="126"/>
                </a:lnTo>
                <a:lnTo>
                  <a:pt x="145" y="126"/>
                </a:lnTo>
                <a:lnTo>
                  <a:pt x="145" y="126"/>
                </a:lnTo>
                <a:lnTo>
                  <a:pt x="145" y="126"/>
                </a:lnTo>
                <a:lnTo>
                  <a:pt x="145" y="131"/>
                </a:lnTo>
                <a:lnTo>
                  <a:pt x="145" y="131"/>
                </a:lnTo>
                <a:lnTo>
                  <a:pt x="145" y="131"/>
                </a:lnTo>
                <a:lnTo>
                  <a:pt x="145" y="135"/>
                </a:lnTo>
                <a:lnTo>
                  <a:pt x="145" y="140"/>
                </a:lnTo>
                <a:lnTo>
                  <a:pt x="145" y="140"/>
                </a:lnTo>
                <a:lnTo>
                  <a:pt x="141" y="140"/>
                </a:lnTo>
                <a:lnTo>
                  <a:pt x="136" y="140"/>
                </a:lnTo>
                <a:lnTo>
                  <a:pt x="131" y="140"/>
                </a:lnTo>
                <a:lnTo>
                  <a:pt x="127" y="140"/>
                </a:lnTo>
                <a:lnTo>
                  <a:pt x="122" y="144"/>
                </a:lnTo>
                <a:lnTo>
                  <a:pt x="122" y="144"/>
                </a:lnTo>
                <a:lnTo>
                  <a:pt x="118" y="144"/>
                </a:lnTo>
                <a:lnTo>
                  <a:pt x="118" y="144"/>
                </a:lnTo>
                <a:lnTo>
                  <a:pt x="118" y="149"/>
                </a:lnTo>
                <a:lnTo>
                  <a:pt x="118" y="149"/>
                </a:lnTo>
                <a:lnTo>
                  <a:pt x="118" y="153"/>
                </a:lnTo>
                <a:lnTo>
                  <a:pt x="118" y="153"/>
                </a:lnTo>
                <a:lnTo>
                  <a:pt x="118" y="153"/>
                </a:lnTo>
                <a:lnTo>
                  <a:pt x="109" y="158"/>
                </a:lnTo>
                <a:lnTo>
                  <a:pt x="104" y="158"/>
                </a:lnTo>
                <a:lnTo>
                  <a:pt x="104" y="162"/>
                </a:lnTo>
                <a:lnTo>
                  <a:pt x="100" y="167"/>
                </a:lnTo>
                <a:lnTo>
                  <a:pt x="95" y="167"/>
                </a:lnTo>
                <a:lnTo>
                  <a:pt x="95" y="172"/>
                </a:lnTo>
                <a:lnTo>
                  <a:pt x="91" y="176"/>
                </a:lnTo>
                <a:lnTo>
                  <a:pt x="86" y="181"/>
                </a:lnTo>
                <a:lnTo>
                  <a:pt x="82" y="185"/>
                </a:lnTo>
                <a:lnTo>
                  <a:pt x="77" y="185"/>
                </a:lnTo>
                <a:lnTo>
                  <a:pt x="73" y="181"/>
                </a:lnTo>
                <a:lnTo>
                  <a:pt x="73" y="181"/>
                </a:lnTo>
                <a:lnTo>
                  <a:pt x="68" y="181"/>
                </a:lnTo>
                <a:lnTo>
                  <a:pt x="68" y="181"/>
                </a:lnTo>
                <a:lnTo>
                  <a:pt x="64" y="181"/>
                </a:lnTo>
                <a:lnTo>
                  <a:pt x="64" y="181"/>
                </a:lnTo>
                <a:lnTo>
                  <a:pt x="59" y="181"/>
                </a:lnTo>
                <a:lnTo>
                  <a:pt x="59" y="181"/>
                </a:lnTo>
                <a:lnTo>
                  <a:pt x="55" y="181"/>
                </a:lnTo>
                <a:lnTo>
                  <a:pt x="55" y="176"/>
                </a:lnTo>
                <a:lnTo>
                  <a:pt x="50" y="176"/>
                </a:lnTo>
                <a:lnTo>
                  <a:pt x="50" y="176"/>
                </a:lnTo>
                <a:lnTo>
                  <a:pt x="46" y="172"/>
                </a:lnTo>
                <a:lnTo>
                  <a:pt x="41" y="172"/>
                </a:lnTo>
                <a:lnTo>
                  <a:pt x="37" y="172"/>
                </a:lnTo>
                <a:lnTo>
                  <a:pt x="37" y="172"/>
                </a:lnTo>
                <a:lnTo>
                  <a:pt x="32" y="176"/>
                </a:lnTo>
                <a:lnTo>
                  <a:pt x="28" y="176"/>
                </a:lnTo>
                <a:lnTo>
                  <a:pt x="23" y="176"/>
                </a:lnTo>
                <a:lnTo>
                  <a:pt x="19" y="172"/>
                </a:lnTo>
                <a:lnTo>
                  <a:pt x="19" y="167"/>
                </a:lnTo>
                <a:lnTo>
                  <a:pt x="14" y="167"/>
                </a:lnTo>
                <a:lnTo>
                  <a:pt x="10" y="162"/>
                </a:lnTo>
                <a:lnTo>
                  <a:pt x="10" y="158"/>
                </a:lnTo>
                <a:lnTo>
                  <a:pt x="5" y="158"/>
                </a:lnTo>
                <a:lnTo>
                  <a:pt x="5" y="158"/>
                </a:lnTo>
                <a:lnTo>
                  <a:pt x="5" y="158"/>
                </a:lnTo>
                <a:lnTo>
                  <a:pt x="0" y="149"/>
                </a:lnTo>
                <a:lnTo>
                  <a:pt x="0" y="144"/>
                </a:lnTo>
                <a:lnTo>
                  <a:pt x="0" y="140"/>
                </a:lnTo>
                <a:lnTo>
                  <a:pt x="0" y="135"/>
                </a:lnTo>
                <a:lnTo>
                  <a:pt x="0" y="126"/>
                </a:lnTo>
                <a:lnTo>
                  <a:pt x="0" y="122"/>
                </a:lnTo>
                <a:lnTo>
                  <a:pt x="0" y="117"/>
                </a:lnTo>
                <a:lnTo>
                  <a:pt x="0" y="108"/>
                </a:lnTo>
                <a:lnTo>
                  <a:pt x="0" y="104"/>
                </a:lnTo>
                <a:lnTo>
                  <a:pt x="0" y="99"/>
                </a:lnTo>
                <a:lnTo>
                  <a:pt x="0" y="90"/>
                </a:lnTo>
                <a:lnTo>
                  <a:pt x="0" y="90"/>
                </a:lnTo>
                <a:lnTo>
                  <a:pt x="5" y="90"/>
                </a:lnTo>
                <a:lnTo>
                  <a:pt x="10" y="90"/>
                </a:lnTo>
                <a:lnTo>
                  <a:pt x="14" y="90"/>
                </a:lnTo>
                <a:lnTo>
                  <a:pt x="19" y="90"/>
                </a:lnTo>
                <a:lnTo>
                  <a:pt x="23" y="90"/>
                </a:lnTo>
                <a:lnTo>
                  <a:pt x="32" y="90"/>
                </a:lnTo>
                <a:lnTo>
                  <a:pt x="32" y="90"/>
                </a:lnTo>
                <a:lnTo>
                  <a:pt x="37" y="90"/>
                </a:lnTo>
                <a:lnTo>
                  <a:pt x="37" y="90"/>
                </a:lnTo>
                <a:lnTo>
                  <a:pt x="37" y="86"/>
                </a:lnTo>
                <a:lnTo>
                  <a:pt x="37" y="86"/>
                </a:lnTo>
                <a:lnTo>
                  <a:pt x="37" y="86"/>
                </a:lnTo>
                <a:lnTo>
                  <a:pt x="37" y="81"/>
                </a:lnTo>
                <a:lnTo>
                  <a:pt x="37" y="81"/>
                </a:lnTo>
                <a:lnTo>
                  <a:pt x="37" y="77"/>
                </a:lnTo>
                <a:lnTo>
                  <a:pt x="37" y="77"/>
                </a:lnTo>
                <a:lnTo>
                  <a:pt x="37" y="72"/>
                </a:lnTo>
                <a:lnTo>
                  <a:pt x="37" y="68"/>
                </a:lnTo>
                <a:lnTo>
                  <a:pt x="37" y="68"/>
                </a:lnTo>
                <a:lnTo>
                  <a:pt x="37" y="63"/>
                </a:lnTo>
                <a:lnTo>
                  <a:pt x="37" y="63"/>
                </a:lnTo>
                <a:lnTo>
                  <a:pt x="37" y="63"/>
                </a:lnTo>
                <a:lnTo>
                  <a:pt x="37" y="58"/>
                </a:lnTo>
                <a:lnTo>
                  <a:pt x="37" y="58"/>
                </a:lnTo>
                <a:lnTo>
                  <a:pt x="37" y="58"/>
                </a:lnTo>
                <a:lnTo>
                  <a:pt x="37" y="58"/>
                </a:lnTo>
                <a:lnTo>
                  <a:pt x="37" y="58"/>
                </a:lnTo>
                <a:lnTo>
                  <a:pt x="37" y="54"/>
                </a:lnTo>
                <a:lnTo>
                  <a:pt x="37" y="49"/>
                </a:lnTo>
                <a:lnTo>
                  <a:pt x="37" y="49"/>
                </a:lnTo>
                <a:lnTo>
                  <a:pt x="37" y="49"/>
                </a:lnTo>
                <a:lnTo>
                  <a:pt x="37" y="49"/>
                </a:lnTo>
                <a:lnTo>
                  <a:pt x="41" y="49"/>
                </a:lnTo>
                <a:lnTo>
                  <a:pt x="41" y="49"/>
                </a:lnTo>
                <a:lnTo>
                  <a:pt x="41" y="49"/>
                </a:lnTo>
                <a:lnTo>
                  <a:pt x="41" y="54"/>
                </a:lnTo>
                <a:lnTo>
                  <a:pt x="46" y="54"/>
                </a:lnTo>
                <a:lnTo>
                  <a:pt x="46" y="54"/>
                </a:lnTo>
                <a:lnTo>
                  <a:pt x="46" y="58"/>
                </a:lnTo>
                <a:lnTo>
                  <a:pt x="41" y="58"/>
                </a:lnTo>
                <a:lnTo>
                  <a:pt x="46" y="58"/>
                </a:lnTo>
                <a:lnTo>
                  <a:pt x="46" y="58"/>
                </a:lnTo>
                <a:lnTo>
                  <a:pt x="46" y="58"/>
                </a:lnTo>
                <a:lnTo>
                  <a:pt x="50" y="58"/>
                </a:lnTo>
                <a:lnTo>
                  <a:pt x="50" y="58"/>
                </a:lnTo>
                <a:lnTo>
                  <a:pt x="50" y="58"/>
                </a:lnTo>
                <a:lnTo>
                  <a:pt x="55" y="58"/>
                </a:lnTo>
                <a:lnTo>
                  <a:pt x="55" y="54"/>
                </a:lnTo>
                <a:lnTo>
                  <a:pt x="59" y="54"/>
                </a:lnTo>
                <a:lnTo>
                  <a:pt x="59" y="54"/>
                </a:lnTo>
                <a:lnTo>
                  <a:pt x="59" y="54"/>
                </a:lnTo>
                <a:lnTo>
                  <a:pt x="59" y="54"/>
                </a:lnTo>
                <a:lnTo>
                  <a:pt x="59" y="58"/>
                </a:lnTo>
                <a:lnTo>
                  <a:pt x="59" y="58"/>
                </a:lnTo>
                <a:lnTo>
                  <a:pt x="59" y="63"/>
                </a:lnTo>
                <a:lnTo>
                  <a:pt x="59" y="63"/>
                </a:lnTo>
                <a:lnTo>
                  <a:pt x="64" y="63"/>
                </a:lnTo>
                <a:lnTo>
                  <a:pt x="64" y="63"/>
                </a:lnTo>
                <a:lnTo>
                  <a:pt x="64" y="63"/>
                </a:lnTo>
                <a:lnTo>
                  <a:pt x="64" y="63"/>
                </a:lnTo>
                <a:lnTo>
                  <a:pt x="68" y="68"/>
                </a:lnTo>
                <a:lnTo>
                  <a:pt x="73" y="68"/>
                </a:lnTo>
                <a:lnTo>
                  <a:pt x="73" y="68"/>
                </a:lnTo>
                <a:lnTo>
                  <a:pt x="73" y="68"/>
                </a:lnTo>
                <a:lnTo>
                  <a:pt x="77" y="68"/>
                </a:lnTo>
                <a:lnTo>
                  <a:pt x="77" y="68"/>
                </a:lnTo>
                <a:lnTo>
                  <a:pt x="82" y="68"/>
                </a:lnTo>
                <a:lnTo>
                  <a:pt x="86" y="68"/>
                </a:lnTo>
                <a:lnTo>
                  <a:pt x="86" y="68"/>
                </a:lnTo>
                <a:lnTo>
                  <a:pt x="86" y="68"/>
                </a:lnTo>
                <a:lnTo>
                  <a:pt x="86" y="68"/>
                </a:lnTo>
                <a:lnTo>
                  <a:pt x="86" y="68"/>
                </a:lnTo>
                <a:lnTo>
                  <a:pt x="91" y="68"/>
                </a:lnTo>
                <a:lnTo>
                  <a:pt x="91" y="63"/>
                </a:lnTo>
                <a:lnTo>
                  <a:pt x="91" y="63"/>
                </a:lnTo>
                <a:lnTo>
                  <a:pt x="91" y="63"/>
                </a:lnTo>
                <a:lnTo>
                  <a:pt x="91" y="63"/>
                </a:lnTo>
                <a:lnTo>
                  <a:pt x="91" y="63"/>
                </a:lnTo>
                <a:lnTo>
                  <a:pt x="95" y="68"/>
                </a:lnTo>
                <a:lnTo>
                  <a:pt x="95" y="68"/>
                </a:lnTo>
                <a:lnTo>
                  <a:pt x="95" y="72"/>
                </a:lnTo>
                <a:lnTo>
                  <a:pt x="100" y="72"/>
                </a:lnTo>
                <a:lnTo>
                  <a:pt x="100" y="72"/>
                </a:lnTo>
                <a:lnTo>
                  <a:pt x="100" y="77"/>
                </a:lnTo>
                <a:lnTo>
                  <a:pt x="100" y="77"/>
                </a:lnTo>
                <a:lnTo>
                  <a:pt x="104" y="77"/>
                </a:lnTo>
                <a:lnTo>
                  <a:pt x="109" y="77"/>
                </a:lnTo>
                <a:lnTo>
                  <a:pt x="109" y="77"/>
                </a:lnTo>
                <a:lnTo>
                  <a:pt x="113" y="81"/>
                </a:lnTo>
                <a:lnTo>
                  <a:pt x="113" y="81"/>
                </a:lnTo>
                <a:lnTo>
                  <a:pt x="113" y="81"/>
                </a:lnTo>
                <a:lnTo>
                  <a:pt x="113" y="81"/>
                </a:lnTo>
                <a:lnTo>
                  <a:pt x="113" y="86"/>
                </a:lnTo>
                <a:lnTo>
                  <a:pt x="113" y="86"/>
                </a:lnTo>
                <a:lnTo>
                  <a:pt x="118" y="86"/>
                </a:lnTo>
                <a:lnTo>
                  <a:pt x="118" y="86"/>
                </a:lnTo>
                <a:lnTo>
                  <a:pt x="118" y="86"/>
                </a:lnTo>
                <a:lnTo>
                  <a:pt x="118" y="90"/>
                </a:lnTo>
                <a:lnTo>
                  <a:pt x="122" y="90"/>
                </a:lnTo>
                <a:lnTo>
                  <a:pt x="122" y="95"/>
                </a:lnTo>
                <a:lnTo>
                  <a:pt x="122" y="95"/>
                </a:lnTo>
                <a:lnTo>
                  <a:pt x="122" y="95"/>
                </a:lnTo>
                <a:lnTo>
                  <a:pt x="127" y="95"/>
                </a:lnTo>
                <a:lnTo>
                  <a:pt x="127" y="95"/>
                </a:lnTo>
                <a:lnTo>
                  <a:pt x="127" y="95"/>
                </a:lnTo>
                <a:lnTo>
                  <a:pt x="131" y="95"/>
                </a:lnTo>
                <a:lnTo>
                  <a:pt x="131" y="95"/>
                </a:lnTo>
                <a:lnTo>
                  <a:pt x="131" y="95"/>
                </a:lnTo>
                <a:lnTo>
                  <a:pt x="131" y="95"/>
                </a:lnTo>
                <a:lnTo>
                  <a:pt x="136" y="95"/>
                </a:lnTo>
                <a:lnTo>
                  <a:pt x="136" y="95"/>
                </a:lnTo>
                <a:lnTo>
                  <a:pt x="136" y="95"/>
                </a:lnTo>
                <a:lnTo>
                  <a:pt x="136" y="99"/>
                </a:lnTo>
                <a:lnTo>
                  <a:pt x="136" y="99"/>
                </a:lnTo>
                <a:lnTo>
                  <a:pt x="136" y="95"/>
                </a:lnTo>
                <a:lnTo>
                  <a:pt x="136" y="95"/>
                </a:lnTo>
                <a:lnTo>
                  <a:pt x="136" y="90"/>
                </a:lnTo>
                <a:lnTo>
                  <a:pt x="136" y="90"/>
                </a:lnTo>
                <a:lnTo>
                  <a:pt x="136" y="86"/>
                </a:lnTo>
                <a:lnTo>
                  <a:pt x="136" y="81"/>
                </a:lnTo>
                <a:lnTo>
                  <a:pt x="136" y="77"/>
                </a:lnTo>
                <a:lnTo>
                  <a:pt x="136" y="77"/>
                </a:lnTo>
                <a:lnTo>
                  <a:pt x="136" y="72"/>
                </a:lnTo>
                <a:lnTo>
                  <a:pt x="136" y="72"/>
                </a:lnTo>
                <a:lnTo>
                  <a:pt x="136" y="72"/>
                </a:lnTo>
                <a:lnTo>
                  <a:pt x="131" y="72"/>
                </a:lnTo>
                <a:lnTo>
                  <a:pt x="131" y="72"/>
                </a:lnTo>
                <a:lnTo>
                  <a:pt x="131" y="77"/>
                </a:lnTo>
                <a:lnTo>
                  <a:pt x="131" y="77"/>
                </a:lnTo>
                <a:lnTo>
                  <a:pt x="131" y="77"/>
                </a:lnTo>
                <a:lnTo>
                  <a:pt x="131" y="77"/>
                </a:lnTo>
                <a:lnTo>
                  <a:pt x="131" y="77"/>
                </a:lnTo>
                <a:lnTo>
                  <a:pt x="131" y="77"/>
                </a:lnTo>
                <a:lnTo>
                  <a:pt x="127" y="77"/>
                </a:lnTo>
                <a:lnTo>
                  <a:pt x="122" y="77"/>
                </a:lnTo>
                <a:lnTo>
                  <a:pt x="122" y="77"/>
                </a:lnTo>
                <a:lnTo>
                  <a:pt x="122" y="72"/>
                </a:lnTo>
                <a:lnTo>
                  <a:pt x="118" y="72"/>
                </a:lnTo>
                <a:lnTo>
                  <a:pt x="118" y="68"/>
                </a:lnTo>
                <a:lnTo>
                  <a:pt x="118" y="68"/>
                </a:lnTo>
                <a:lnTo>
                  <a:pt x="113" y="68"/>
                </a:lnTo>
                <a:lnTo>
                  <a:pt x="113" y="63"/>
                </a:lnTo>
                <a:lnTo>
                  <a:pt x="113" y="63"/>
                </a:lnTo>
                <a:lnTo>
                  <a:pt x="113" y="63"/>
                </a:lnTo>
                <a:lnTo>
                  <a:pt x="113" y="58"/>
                </a:lnTo>
                <a:lnTo>
                  <a:pt x="113" y="58"/>
                </a:lnTo>
                <a:lnTo>
                  <a:pt x="113" y="54"/>
                </a:lnTo>
                <a:lnTo>
                  <a:pt x="118" y="49"/>
                </a:lnTo>
                <a:lnTo>
                  <a:pt x="118" y="49"/>
                </a:lnTo>
                <a:lnTo>
                  <a:pt x="118" y="45"/>
                </a:lnTo>
                <a:lnTo>
                  <a:pt x="118" y="40"/>
                </a:lnTo>
                <a:lnTo>
                  <a:pt x="118" y="40"/>
                </a:lnTo>
                <a:lnTo>
                  <a:pt x="118" y="36"/>
                </a:lnTo>
                <a:lnTo>
                  <a:pt x="118" y="36"/>
                </a:lnTo>
                <a:lnTo>
                  <a:pt x="118" y="31"/>
                </a:lnTo>
                <a:lnTo>
                  <a:pt x="118" y="27"/>
                </a:lnTo>
                <a:lnTo>
                  <a:pt x="118" y="27"/>
                </a:lnTo>
                <a:lnTo>
                  <a:pt x="118" y="22"/>
                </a:lnTo>
                <a:lnTo>
                  <a:pt x="113" y="18"/>
                </a:lnTo>
                <a:lnTo>
                  <a:pt x="113" y="18"/>
                </a:lnTo>
                <a:lnTo>
                  <a:pt x="118" y="18"/>
                </a:lnTo>
                <a:lnTo>
                  <a:pt x="118" y="13"/>
                </a:lnTo>
                <a:lnTo>
                  <a:pt x="118" y="13"/>
                </a:lnTo>
                <a:lnTo>
                  <a:pt x="122" y="13"/>
                </a:lnTo>
                <a:lnTo>
                  <a:pt x="122" y="13"/>
                </a:lnTo>
                <a:lnTo>
                  <a:pt x="122" y="9"/>
                </a:lnTo>
                <a:lnTo>
                  <a:pt x="122" y="9"/>
                </a:lnTo>
                <a:lnTo>
                  <a:pt x="122" y="4"/>
                </a:lnTo>
                <a:lnTo>
                  <a:pt x="122" y="4"/>
                </a:lnTo>
                <a:lnTo>
                  <a:pt x="127" y="4"/>
                </a:lnTo>
                <a:lnTo>
                  <a:pt x="127" y="4"/>
                </a:lnTo>
                <a:lnTo>
                  <a:pt x="131" y="0"/>
                </a:lnTo>
                <a:lnTo>
                  <a:pt x="141" y="0"/>
                </a:lnTo>
                <a:lnTo>
                  <a:pt x="145" y="0"/>
                </a:lnTo>
                <a:lnTo>
                  <a:pt x="150" y="0"/>
                </a:lnTo>
                <a:lnTo>
                  <a:pt x="154" y="0"/>
                </a:lnTo>
                <a:lnTo>
                  <a:pt x="154" y="0"/>
                </a:lnTo>
                <a:lnTo>
                  <a:pt x="154" y="0"/>
                </a:lnTo>
                <a:lnTo>
                  <a:pt x="159" y="0"/>
                </a:lnTo>
                <a:lnTo>
                  <a:pt x="159" y="4"/>
                </a:lnTo>
                <a:lnTo>
                  <a:pt x="159" y="4"/>
                </a:lnTo>
                <a:lnTo>
                  <a:pt x="159"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3" name="Freeform 179">
            <a:extLst>
              <a:ext uri="{FF2B5EF4-FFF2-40B4-BE49-F238E27FC236}">
                <a16:creationId xmlns:a16="http://schemas.microsoft.com/office/drawing/2014/main" id="{50A1FECB-83F5-264D-A966-1D502D72F108}"/>
              </a:ext>
            </a:extLst>
          </p:cNvPr>
          <p:cNvSpPr>
            <a:spLocks/>
          </p:cNvSpPr>
          <p:nvPr/>
        </p:nvSpPr>
        <p:spPr bwMode="auto">
          <a:xfrm>
            <a:off x="6482726" y="4963397"/>
            <a:ext cx="324093" cy="306838"/>
          </a:xfrm>
          <a:custGeom>
            <a:avLst/>
            <a:gdLst>
              <a:gd name="T0" fmla="*/ 126 w 135"/>
              <a:gd name="T1" fmla="*/ 18 h 126"/>
              <a:gd name="T2" fmla="*/ 131 w 135"/>
              <a:gd name="T3" fmla="*/ 18 h 126"/>
              <a:gd name="T4" fmla="*/ 131 w 135"/>
              <a:gd name="T5" fmla="*/ 22 h 126"/>
              <a:gd name="T6" fmla="*/ 135 w 135"/>
              <a:gd name="T7" fmla="*/ 32 h 126"/>
              <a:gd name="T8" fmla="*/ 131 w 135"/>
              <a:gd name="T9" fmla="*/ 45 h 126"/>
              <a:gd name="T10" fmla="*/ 135 w 135"/>
              <a:gd name="T11" fmla="*/ 50 h 126"/>
              <a:gd name="T12" fmla="*/ 131 w 135"/>
              <a:gd name="T13" fmla="*/ 54 h 126"/>
              <a:gd name="T14" fmla="*/ 126 w 135"/>
              <a:gd name="T15" fmla="*/ 59 h 126"/>
              <a:gd name="T16" fmla="*/ 126 w 135"/>
              <a:gd name="T17" fmla="*/ 63 h 126"/>
              <a:gd name="T18" fmla="*/ 131 w 135"/>
              <a:gd name="T19" fmla="*/ 63 h 126"/>
              <a:gd name="T20" fmla="*/ 126 w 135"/>
              <a:gd name="T21" fmla="*/ 68 h 126"/>
              <a:gd name="T22" fmla="*/ 131 w 135"/>
              <a:gd name="T23" fmla="*/ 77 h 126"/>
              <a:gd name="T24" fmla="*/ 131 w 135"/>
              <a:gd name="T25" fmla="*/ 81 h 126"/>
              <a:gd name="T26" fmla="*/ 126 w 135"/>
              <a:gd name="T27" fmla="*/ 90 h 126"/>
              <a:gd name="T28" fmla="*/ 122 w 135"/>
              <a:gd name="T29" fmla="*/ 95 h 126"/>
              <a:gd name="T30" fmla="*/ 117 w 135"/>
              <a:gd name="T31" fmla="*/ 104 h 126"/>
              <a:gd name="T32" fmla="*/ 122 w 135"/>
              <a:gd name="T33" fmla="*/ 104 h 126"/>
              <a:gd name="T34" fmla="*/ 113 w 135"/>
              <a:gd name="T35" fmla="*/ 117 h 126"/>
              <a:gd name="T36" fmla="*/ 104 w 135"/>
              <a:gd name="T37" fmla="*/ 122 h 126"/>
              <a:gd name="T38" fmla="*/ 95 w 135"/>
              <a:gd name="T39" fmla="*/ 122 h 126"/>
              <a:gd name="T40" fmla="*/ 86 w 135"/>
              <a:gd name="T41" fmla="*/ 126 h 126"/>
              <a:gd name="T42" fmla="*/ 72 w 135"/>
              <a:gd name="T43" fmla="*/ 122 h 126"/>
              <a:gd name="T44" fmla="*/ 67 w 135"/>
              <a:gd name="T45" fmla="*/ 122 h 126"/>
              <a:gd name="T46" fmla="*/ 63 w 135"/>
              <a:gd name="T47" fmla="*/ 117 h 126"/>
              <a:gd name="T48" fmla="*/ 63 w 135"/>
              <a:gd name="T49" fmla="*/ 117 h 126"/>
              <a:gd name="T50" fmla="*/ 63 w 135"/>
              <a:gd name="T51" fmla="*/ 113 h 126"/>
              <a:gd name="T52" fmla="*/ 54 w 135"/>
              <a:gd name="T53" fmla="*/ 113 h 126"/>
              <a:gd name="T54" fmla="*/ 45 w 135"/>
              <a:gd name="T55" fmla="*/ 108 h 126"/>
              <a:gd name="T56" fmla="*/ 45 w 135"/>
              <a:gd name="T57" fmla="*/ 104 h 126"/>
              <a:gd name="T58" fmla="*/ 40 w 135"/>
              <a:gd name="T59" fmla="*/ 99 h 126"/>
              <a:gd name="T60" fmla="*/ 40 w 135"/>
              <a:gd name="T61" fmla="*/ 95 h 126"/>
              <a:gd name="T62" fmla="*/ 40 w 135"/>
              <a:gd name="T63" fmla="*/ 90 h 126"/>
              <a:gd name="T64" fmla="*/ 36 w 135"/>
              <a:gd name="T65" fmla="*/ 90 h 126"/>
              <a:gd name="T66" fmla="*/ 31 w 135"/>
              <a:gd name="T67" fmla="*/ 81 h 126"/>
              <a:gd name="T68" fmla="*/ 27 w 135"/>
              <a:gd name="T69" fmla="*/ 81 h 126"/>
              <a:gd name="T70" fmla="*/ 18 w 135"/>
              <a:gd name="T71" fmla="*/ 72 h 126"/>
              <a:gd name="T72" fmla="*/ 13 w 135"/>
              <a:gd name="T73" fmla="*/ 63 h 126"/>
              <a:gd name="T74" fmla="*/ 9 w 135"/>
              <a:gd name="T75" fmla="*/ 59 h 126"/>
              <a:gd name="T76" fmla="*/ 4 w 135"/>
              <a:gd name="T77" fmla="*/ 50 h 126"/>
              <a:gd name="T78" fmla="*/ 4 w 135"/>
              <a:gd name="T79" fmla="*/ 45 h 126"/>
              <a:gd name="T80" fmla="*/ 0 w 135"/>
              <a:gd name="T81" fmla="*/ 41 h 126"/>
              <a:gd name="T82" fmla="*/ 0 w 135"/>
              <a:gd name="T83" fmla="*/ 41 h 126"/>
              <a:gd name="T84" fmla="*/ 9 w 135"/>
              <a:gd name="T85" fmla="*/ 41 h 126"/>
              <a:gd name="T86" fmla="*/ 13 w 135"/>
              <a:gd name="T87" fmla="*/ 41 h 126"/>
              <a:gd name="T88" fmla="*/ 22 w 135"/>
              <a:gd name="T89" fmla="*/ 45 h 126"/>
              <a:gd name="T90" fmla="*/ 36 w 135"/>
              <a:gd name="T91" fmla="*/ 36 h 126"/>
              <a:gd name="T92" fmla="*/ 45 w 135"/>
              <a:gd name="T93" fmla="*/ 27 h 126"/>
              <a:gd name="T94" fmla="*/ 54 w 135"/>
              <a:gd name="T95" fmla="*/ 18 h 126"/>
              <a:gd name="T96" fmla="*/ 63 w 135"/>
              <a:gd name="T97" fmla="*/ 13 h 126"/>
              <a:gd name="T98" fmla="*/ 63 w 135"/>
              <a:gd name="T99" fmla="*/ 4 h 126"/>
              <a:gd name="T100" fmla="*/ 67 w 135"/>
              <a:gd name="T101" fmla="*/ 4 h 126"/>
              <a:gd name="T102" fmla="*/ 81 w 135"/>
              <a:gd name="T103" fmla="*/ 0 h 126"/>
              <a:gd name="T104" fmla="*/ 90 w 135"/>
              <a:gd name="T105" fmla="*/ 0 h 126"/>
              <a:gd name="T106" fmla="*/ 90 w 135"/>
              <a:gd name="T107" fmla="*/ 4 h 126"/>
              <a:gd name="T108" fmla="*/ 104 w 135"/>
              <a:gd name="T109" fmla="*/ 4 h 126"/>
              <a:gd name="T110" fmla="*/ 113 w 135"/>
              <a:gd name="T111" fmla="*/ 9 h 126"/>
              <a:gd name="T112" fmla="*/ 126 w 135"/>
              <a:gd name="T113"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5" h="126">
                <a:moveTo>
                  <a:pt x="126" y="13"/>
                </a:moveTo>
                <a:lnTo>
                  <a:pt x="126" y="13"/>
                </a:lnTo>
                <a:lnTo>
                  <a:pt x="126" y="18"/>
                </a:lnTo>
                <a:lnTo>
                  <a:pt x="131" y="18"/>
                </a:lnTo>
                <a:lnTo>
                  <a:pt x="131" y="18"/>
                </a:lnTo>
                <a:lnTo>
                  <a:pt x="131" y="18"/>
                </a:lnTo>
                <a:lnTo>
                  <a:pt x="135" y="18"/>
                </a:lnTo>
                <a:lnTo>
                  <a:pt x="135" y="18"/>
                </a:lnTo>
                <a:lnTo>
                  <a:pt x="131" y="22"/>
                </a:lnTo>
                <a:lnTo>
                  <a:pt x="131" y="27"/>
                </a:lnTo>
                <a:lnTo>
                  <a:pt x="135" y="27"/>
                </a:lnTo>
                <a:lnTo>
                  <a:pt x="135" y="32"/>
                </a:lnTo>
                <a:lnTo>
                  <a:pt x="131" y="41"/>
                </a:lnTo>
                <a:lnTo>
                  <a:pt x="131" y="45"/>
                </a:lnTo>
                <a:lnTo>
                  <a:pt x="131" y="45"/>
                </a:lnTo>
                <a:lnTo>
                  <a:pt x="131" y="50"/>
                </a:lnTo>
                <a:lnTo>
                  <a:pt x="135" y="50"/>
                </a:lnTo>
                <a:lnTo>
                  <a:pt x="135" y="50"/>
                </a:lnTo>
                <a:lnTo>
                  <a:pt x="131" y="54"/>
                </a:lnTo>
                <a:lnTo>
                  <a:pt x="131" y="54"/>
                </a:lnTo>
                <a:lnTo>
                  <a:pt x="131" y="54"/>
                </a:lnTo>
                <a:lnTo>
                  <a:pt x="131" y="59"/>
                </a:lnTo>
                <a:lnTo>
                  <a:pt x="131" y="59"/>
                </a:lnTo>
                <a:lnTo>
                  <a:pt x="126" y="59"/>
                </a:lnTo>
                <a:lnTo>
                  <a:pt x="126" y="59"/>
                </a:lnTo>
                <a:lnTo>
                  <a:pt x="126" y="59"/>
                </a:lnTo>
                <a:lnTo>
                  <a:pt x="126" y="63"/>
                </a:lnTo>
                <a:lnTo>
                  <a:pt x="131" y="63"/>
                </a:lnTo>
                <a:lnTo>
                  <a:pt x="131" y="63"/>
                </a:lnTo>
                <a:lnTo>
                  <a:pt x="131" y="63"/>
                </a:lnTo>
                <a:lnTo>
                  <a:pt x="131" y="63"/>
                </a:lnTo>
                <a:lnTo>
                  <a:pt x="131" y="68"/>
                </a:lnTo>
                <a:lnTo>
                  <a:pt x="126" y="68"/>
                </a:lnTo>
                <a:lnTo>
                  <a:pt x="131" y="72"/>
                </a:lnTo>
                <a:lnTo>
                  <a:pt x="131" y="77"/>
                </a:lnTo>
                <a:lnTo>
                  <a:pt x="131" y="77"/>
                </a:lnTo>
                <a:lnTo>
                  <a:pt x="131" y="77"/>
                </a:lnTo>
                <a:lnTo>
                  <a:pt x="131" y="81"/>
                </a:lnTo>
                <a:lnTo>
                  <a:pt x="131" y="81"/>
                </a:lnTo>
                <a:lnTo>
                  <a:pt x="131" y="86"/>
                </a:lnTo>
                <a:lnTo>
                  <a:pt x="126" y="86"/>
                </a:lnTo>
                <a:lnTo>
                  <a:pt x="126" y="90"/>
                </a:lnTo>
                <a:lnTo>
                  <a:pt x="122" y="90"/>
                </a:lnTo>
                <a:lnTo>
                  <a:pt x="122" y="95"/>
                </a:lnTo>
                <a:lnTo>
                  <a:pt x="122" y="95"/>
                </a:lnTo>
                <a:lnTo>
                  <a:pt x="122" y="95"/>
                </a:lnTo>
                <a:lnTo>
                  <a:pt x="122" y="99"/>
                </a:lnTo>
                <a:lnTo>
                  <a:pt x="117" y="104"/>
                </a:lnTo>
                <a:lnTo>
                  <a:pt x="122" y="104"/>
                </a:lnTo>
                <a:lnTo>
                  <a:pt x="122" y="104"/>
                </a:lnTo>
                <a:lnTo>
                  <a:pt x="122" y="104"/>
                </a:lnTo>
                <a:lnTo>
                  <a:pt x="117" y="108"/>
                </a:lnTo>
                <a:lnTo>
                  <a:pt x="113" y="113"/>
                </a:lnTo>
                <a:lnTo>
                  <a:pt x="113" y="117"/>
                </a:lnTo>
                <a:lnTo>
                  <a:pt x="108" y="117"/>
                </a:lnTo>
                <a:lnTo>
                  <a:pt x="104" y="122"/>
                </a:lnTo>
                <a:lnTo>
                  <a:pt x="104" y="122"/>
                </a:lnTo>
                <a:lnTo>
                  <a:pt x="99" y="126"/>
                </a:lnTo>
                <a:lnTo>
                  <a:pt x="99" y="126"/>
                </a:lnTo>
                <a:lnTo>
                  <a:pt x="95" y="122"/>
                </a:lnTo>
                <a:lnTo>
                  <a:pt x="95" y="122"/>
                </a:lnTo>
                <a:lnTo>
                  <a:pt x="90" y="122"/>
                </a:lnTo>
                <a:lnTo>
                  <a:pt x="86" y="126"/>
                </a:lnTo>
                <a:lnTo>
                  <a:pt x="81" y="122"/>
                </a:lnTo>
                <a:lnTo>
                  <a:pt x="76" y="122"/>
                </a:lnTo>
                <a:lnTo>
                  <a:pt x="72" y="122"/>
                </a:lnTo>
                <a:lnTo>
                  <a:pt x="67" y="122"/>
                </a:lnTo>
                <a:lnTo>
                  <a:pt x="67" y="122"/>
                </a:lnTo>
                <a:lnTo>
                  <a:pt x="67" y="122"/>
                </a:lnTo>
                <a:lnTo>
                  <a:pt x="67" y="117"/>
                </a:lnTo>
                <a:lnTo>
                  <a:pt x="63" y="117"/>
                </a:lnTo>
                <a:lnTo>
                  <a:pt x="63" y="117"/>
                </a:lnTo>
                <a:lnTo>
                  <a:pt x="63" y="117"/>
                </a:lnTo>
                <a:lnTo>
                  <a:pt x="63" y="117"/>
                </a:lnTo>
                <a:lnTo>
                  <a:pt x="63" y="117"/>
                </a:lnTo>
                <a:lnTo>
                  <a:pt x="63" y="113"/>
                </a:lnTo>
                <a:lnTo>
                  <a:pt x="63" y="113"/>
                </a:lnTo>
                <a:lnTo>
                  <a:pt x="63" y="113"/>
                </a:lnTo>
                <a:lnTo>
                  <a:pt x="58" y="113"/>
                </a:lnTo>
                <a:lnTo>
                  <a:pt x="58" y="113"/>
                </a:lnTo>
                <a:lnTo>
                  <a:pt x="54" y="113"/>
                </a:lnTo>
                <a:lnTo>
                  <a:pt x="49" y="108"/>
                </a:lnTo>
                <a:lnTo>
                  <a:pt x="45" y="108"/>
                </a:lnTo>
                <a:lnTo>
                  <a:pt x="45" y="108"/>
                </a:lnTo>
                <a:lnTo>
                  <a:pt x="45" y="108"/>
                </a:lnTo>
                <a:lnTo>
                  <a:pt x="45" y="104"/>
                </a:lnTo>
                <a:lnTo>
                  <a:pt x="45" y="104"/>
                </a:lnTo>
                <a:lnTo>
                  <a:pt x="40" y="99"/>
                </a:lnTo>
                <a:lnTo>
                  <a:pt x="40" y="99"/>
                </a:lnTo>
                <a:lnTo>
                  <a:pt x="40" y="99"/>
                </a:lnTo>
                <a:lnTo>
                  <a:pt x="40" y="95"/>
                </a:lnTo>
                <a:lnTo>
                  <a:pt x="40" y="95"/>
                </a:lnTo>
                <a:lnTo>
                  <a:pt x="40" y="95"/>
                </a:lnTo>
                <a:lnTo>
                  <a:pt x="40" y="90"/>
                </a:lnTo>
                <a:lnTo>
                  <a:pt x="40" y="90"/>
                </a:lnTo>
                <a:lnTo>
                  <a:pt x="40" y="90"/>
                </a:lnTo>
                <a:lnTo>
                  <a:pt x="40" y="90"/>
                </a:lnTo>
                <a:lnTo>
                  <a:pt x="36" y="90"/>
                </a:lnTo>
                <a:lnTo>
                  <a:pt x="36" y="90"/>
                </a:lnTo>
                <a:lnTo>
                  <a:pt x="36" y="86"/>
                </a:lnTo>
                <a:lnTo>
                  <a:pt x="31" y="86"/>
                </a:lnTo>
                <a:lnTo>
                  <a:pt x="31" y="81"/>
                </a:lnTo>
                <a:lnTo>
                  <a:pt x="31" y="81"/>
                </a:lnTo>
                <a:lnTo>
                  <a:pt x="31" y="81"/>
                </a:lnTo>
                <a:lnTo>
                  <a:pt x="27" y="81"/>
                </a:lnTo>
                <a:lnTo>
                  <a:pt x="22" y="77"/>
                </a:lnTo>
                <a:lnTo>
                  <a:pt x="22" y="77"/>
                </a:lnTo>
                <a:lnTo>
                  <a:pt x="18" y="72"/>
                </a:lnTo>
                <a:lnTo>
                  <a:pt x="13" y="72"/>
                </a:lnTo>
                <a:lnTo>
                  <a:pt x="13" y="68"/>
                </a:lnTo>
                <a:lnTo>
                  <a:pt x="13" y="63"/>
                </a:lnTo>
                <a:lnTo>
                  <a:pt x="13" y="63"/>
                </a:lnTo>
                <a:lnTo>
                  <a:pt x="13" y="59"/>
                </a:lnTo>
                <a:lnTo>
                  <a:pt x="9" y="59"/>
                </a:lnTo>
                <a:lnTo>
                  <a:pt x="9" y="54"/>
                </a:lnTo>
                <a:lnTo>
                  <a:pt x="9" y="54"/>
                </a:lnTo>
                <a:lnTo>
                  <a:pt x="4" y="50"/>
                </a:lnTo>
                <a:lnTo>
                  <a:pt x="4" y="50"/>
                </a:lnTo>
                <a:lnTo>
                  <a:pt x="4" y="45"/>
                </a:lnTo>
                <a:lnTo>
                  <a:pt x="4" y="45"/>
                </a:lnTo>
                <a:lnTo>
                  <a:pt x="4" y="45"/>
                </a:lnTo>
                <a:lnTo>
                  <a:pt x="0" y="45"/>
                </a:lnTo>
                <a:lnTo>
                  <a:pt x="0" y="41"/>
                </a:lnTo>
                <a:lnTo>
                  <a:pt x="0" y="41"/>
                </a:lnTo>
                <a:lnTo>
                  <a:pt x="0" y="41"/>
                </a:lnTo>
                <a:lnTo>
                  <a:pt x="0" y="41"/>
                </a:lnTo>
                <a:lnTo>
                  <a:pt x="4" y="41"/>
                </a:lnTo>
                <a:lnTo>
                  <a:pt x="4" y="41"/>
                </a:lnTo>
                <a:lnTo>
                  <a:pt x="9" y="41"/>
                </a:lnTo>
                <a:lnTo>
                  <a:pt x="9" y="41"/>
                </a:lnTo>
                <a:lnTo>
                  <a:pt x="13" y="41"/>
                </a:lnTo>
                <a:lnTo>
                  <a:pt x="13" y="41"/>
                </a:lnTo>
                <a:lnTo>
                  <a:pt x="18" y="41"/>
                </a:lnTo>
                <a:lnTo>
                  <a:pt x="18" y="41"/>
                </a:lnTo>
                <a:lnTo>
                  <a:pt x="22" y="45"/>
                </a:lnTo>
                <a:lnTo>
                  <a:pt x="27" y="45"/>
                </a:lnTo>
                <a:lnTo>
                  <a:pt x="31" y="41"/>
                </a:lnTo>
                <a:lnTo>
                  <a:pt x="36" y="36"/>
                </a:lnTo>
                <a:lnTo>
                  <a:pt x="40" y="32"/>
                </a:lnTo>
                <a:lnTo>
                  <a:pt x="40" y="27"/>
                </a:lnTo>
                <a:lnTo>
                  <a:pt x="45" y="27"/>
                </a:lnTo>
                <a:lnTo>
                  <a:pt x="49" y="22"/>
                </a:lnTo>
                <a:lnTo>
                  <a:pt x="49" y="18"/>
                </a:lnTo>
                <a:lnTo>
                  <a:pt x="54" y="18"/>
                </a:lnTo>
                <a:lnTo>
                  <a:pt x="63" y="13"/>
                </a:lnTo>
                <a:lnTo>
                  <a:pt x="63" y="13"/>
                </a:lnTo>
                <a:lnTo>
                  <a:pt x="63" y="13"/>
                </a:lnTo>
                <a:lnTo>
                  <a:pt x="63" y="9"/>
                </a:lnTo>
                <a:lnTo>
                  <a:pt x="63" y="9"/>
                </a:lnTo>
                <a:lnTo>
                  <a:pt x="63" y="4"/>
                </a:lnTo>
                <a:lnTo>
                  <a:pt x="63" y="4"/>
                </a:lnTo>
                <a:lnTo>
                  <a:pt x="67" y="4"/>
                </a:lnTo>
                <a:lnTo>
                  <a:pt x="67" y="4"/>
                </a:lnTo>
                <a:lnTo>
                  <a:pt x="72" y="0"/>
                </a:lnTo>
                <a:lnTo>
                  <a:pt x="76" y="0"/>
                </a:lnTo>
                <a:lnTo>
                  <a:pt x="81" y="0"/>
                </a:lnTo>
                <a:lnTo>
                  <a:pt x="86" y="0"/>
                </a:lnTo>
                <a:lnTo>
                  <a:pt x="90" y="0"/>
                </a:lnTo>
                <a:lnTo>
                  <a:pt x="90" y="0"/>
                </a:lnTo>
                <a:lnTo>
                  <a:pt x="90" y="0"/>
                </a:lnTo>
                <a:lnTo>
                  <a:pt x="90" y="4"/>
                </a:lnTo>
                <a:lnTo>
                  <a:pt x="90" y="4"/>
                </a:lnTo>
                <a:lnTo>
                  <a:pt x="95" y="4"/>
                </a:lnTo>
                <a:lnTo>
                  <a:pt x="99" y="4"/>
                </a:lnTo>
                <a:lnTo>
                  <a:pt x="104" y="4"/>
                </a:lnTo>
                <a:lnTo>
                  <a:pt x="108" y="9"/>
                </a:lnTo>
                <a:lnTo>
                  <a:pt x="108" y="9"/>
                </a:lnTo>
                <a:lnTo>
                  <a:pt x="113" y="9"/>
                </a:lnTo>
                <a:lnTo>
                  <a:pt x="117" y="13"/>
                </a:lnTo>
                <a:lnTo>
                  <a:pt x="122" y="13"/>
                </a:lnTo>
                <a:lnTo>
                  <a:pt x="126" y="13"/>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4" name="Freeform 180">
            <a:extLst>
              <a:ext uri="{FF2B5EF4-FFF2-40B4-BE49-F238E27FC236}">
                <a16:creationId xmlns:a16="http://schemas.microsoft.com/office/drawing/2014/main" id="{CB3F9FCF-B666-4D43-9781-C750AE7FE60A}"/>
              </a:ext>
            </a:extLst>
          </p:cNvPr>
          <p:cNvSpPr>
            <a:spLocks/>
          </p:cNvSpPr>
          <p:nvPr/>
        </p:nvSpPr>
        <p:spPr bwMode="auto">
          <a:xfrm>
            <a:off x="6449116" y="2574446"/>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5" name="Freeform 181">
            <a:extLst>
              <a:ext uri="{FF2B5EF4-FFF2-40B4-BE49-F238E27FC236}">
                <a16:creationId xmlns:a16="http://schemas.microsoft.com/office/drawing/2014/main" id="{4C098502-5453-E040-9CBB-BEAC8210C6A8}"/>
              </a:ext>
            </a:extLst>
          </p:cNvPr>
          <p:cNvSpPr>
            <a:spLocks/>
          </p:cNvSpPr>
          <p:nvPr/>
        </p:nvSpPr>
        <p:spPr bwMode="auto">
          <a:xfrm>
            <a:off x="6449116" y="2574446"/>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6" name="Freeform 182">
            <a:extLst>
              <a:ext uri="{FF2B5EF4-FFF2-40B4-BE49-F238E27FC236}">
                <a16:creationId xmlns:a16="http://schemas.microsoft.com/office/drawing/2014/main" id="{80023647-D616-7C4D-98B9-EFD0DBE7F23C}"/>
              </a:ext>
            </a:extLst>
          </p:cNvPr>
          <p:cNvSpPr>
            <a:spLocks/>
          </p:cNvSpPr>
          <p:nvPr/>
        </p:nvSpPr>
        <p:spPr bwMode="auto">
          <a:xfrm>
            <a:off x="6482726" y="2562269"/>
            <a:ext cx="9603" cy="12177"/>
          </a:xfrm>
          <a:custGeom>
            <a:avLst/>
            <a:gdLst>
              <a:gd name="T0" fmla="*/ 4 w 4"/>
              <a:gd name="T1" fmla="*/ 0 h 5"/>
              <a:gd name="T2" fmla="*/ 4 w 4"/>
              <a:gd name="T3" fmla="*/ 0 h 5"/>
              <a:gd name="T4" fmla="*/ 0 w 4"/>
              <a:gd name="T5" fmla="*/ 0 h 5"/>
              <a:gd name="T6" fmla="*/ 0 w 4"/>
              <a:gd name="T7" fmla="*/ 5 h 5"/>
              <a:gd name="T8" fmla="*/ 0 w 4"/>
              <a:gd name="T9" fmla="*/ 0 h 5"/>
              <a:gd name="T10" fmla="*/ 0 w 4"/>
              <a:gd name="T11" fmla="*/ 0 h 5"/>
              <a:gd name="T12" fmla="*/ 0 w 4"/>
              <a:gd name="T13" fmla="*/ 0 h 5"/>
              <a:gd name="T14" fmla="*/ 0 w 4"/>
              <a:gd name="T15" fmla="*/ 0 h 5"/>
              <a:gd name="T16" fmla="*/ 0 w 4"/>
              <a:gd name="T17" fmla="*/ 0 h 5"/>
              <a:gd name="T18" fmla="*/ 4 w 4"/>
              <a:gd name="T19" fmla="*/ 0 h 5"/>
              <a:gd name="T20" fmla="*/ 4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4" y="0"/>
                </a:moveTo>
                <a:lnTo>
                  <a:pt x="4" y="0"/>
                </a:lnTo>
                <a:lnTo>
                  <a:pt x="0" y="0"/>
                </a:lnTo>
                <a:lnTo>
                  <a:pt x="0" y="5"/>
                </a:lnTo>
                <a:lnTo>
                  <a:pt x="0" y="0"/>
                </a:lnTo>
                <a:lnTo>
                  <a:pt x="0" y="0"/>
                </a:lnTo>
                <a:lnTo>
                  <a:pt x="0" y="0"/>
                </a:lnTo>
                <a:lnTo>
                  <a:pt x="0" y="0"/>
                </a:lnTo>
                <a:lnTo>
                  <a:pt x="0" y="0"/>
                </a:lnTo>
                <a:lnTo>
                  <a:pt x="4" y="0"/>
                </a:lnTo>
                <a:lnTo>
                  <a:pt x="4"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7" name="Freeform 183">
            <a:extLst>
              <a:ext uri="{FF2B5EF4-FFF2-40B4-BE49-F238E27FC236}">
                <a16:creationId xmlns:a16="http://schemas.microsoft.com/office/drawing/2014/main" id="{DBBCD2D8-18D3-FA42-94E4-20C4D9B2FD80}"/>
              </a:ext>
            </a:extLst>
          </p:cNvPr>
          <p:cNvSpPr>
            <a:spLocks/>
          </p:cNvSpPr>
          <p:nvPr/>
        </p:nvSpPr>
        <p:spPr bwMode="auto">
          <a:xfrm>
            <a:off x="6482726" y="2562269"/>
            <a:ext cx="9603" cy="12177"/>
          </a:xfrm>
          <a:custGeom>
            <a:avLst/>
            <a:gdLst>
              <a:gd name="T0" fmla="*/ 4 w 4"/>
              <a:gd name="T1" fmla="*/ 0 h 5"/>
              <a:gd name="T2" fmla="*/ 4 w 4"/>
              <a:gd name="T3" fmla="*/ 0 h 5"/>
              <a:gd name="T4" fmla="*/ 0 w 4"/>
              <a:gd name="T5" fmla="*/ 0 h 5"/>
              <a:gd name="T6" fmla="*/ 0 w 4"/>
              <a:gd name="T7" fmla="*/ 5 h 5"/>
              <a:gd name="T8" fmla="*/ 0 w 4"/>
              <a:gd name="T9" fmla="*/ 0 h 5"/>
              <a:gd name="T10" fmla="*/ 0 w 4"/>
              <a:gd name="T11" fmla="*/ 0 h 5"/>
              <a:gd name="T12" fmla="*/ 0 w 4"/>
              <a:gd name="T13" fmla="*/ 0 h 5"/>
              <a:gd name="T14" fmla="*/ 0 w 4"/>
              <a:gd name="T15" fmla="*/ 0 h 5"/>
              <a:gd name="T16" fmla="*/ 0 w 4"/>
              <a:gd name="T17" fmla="*/ 0 h 5"/>
              <a:gd name="T18" fmla="*/ 4 w 4"/>
              <a:gd name="T19" fmla="*/ 0 h 5"/>
              <a:gd name="T20" fmla="*/ 4 w 4"/>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4" y="0"/>
                </a:moveTo>
                <a:lnTo>
                  <a:pt x="4" y="0"/>
                </a:lnTo>
                <a:lnTo>
                  <a:pt x="0" y="0"/>
                </a:lnTo>
                <a:lnTo>
                  <a:pt x="0" y="5"/>
                </a:lnTo>
                <a:lnTo>
                  <a:pt x="0" y="0"/>
                </a:lnTo>
                <a:lnTo>
                  <a:pt x="0" y="0"/>
                </a:lnTo>
                <a:lnTo>
                  <a:pt x="0" y="0"/>
                </a:lnTo>
                <a:lnTo>
                  <a:pt x="0" y="0"/>
                </a:lnTo>
                <a:lnTo>
                  <a:pt x="0" y="0"/>
                </a:lnTo>
                <a:lnTo>
                  <a:pt x="4" y="0"/>
                </a:lnTo>
                <a:lnTo>
                  <a:pt x="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8" name="Freeform 184">
            <a:extLst>
              <a:ext uri="{FF2B5EF4-FFF2-40B4-BE49-F238E27FC236}">
                <a16:creationId xmlns:a16="http://schemas.microsoft.com/office/drawing/2014/main" id="{FF594292-8048-DD49-B690-181544B7D78F}"/>
              </a:ext>
            </a:extLst>
          </p:cNvPr>
          <p:cNvSpPr>
            <a:spLocks/>
          </p:cNvSpPr>
          <p:nvPr/>
        </p:nvSpPr>
        <p:spPr bwMode="auto">
          <a:xfrm>
            <a:off x="6405904" y="2562269"/>
            <a:ext cx="12004" cy="0"/>
          </a:xfrm>
          <a:custGeom>
            <a:avLst/>
            <a:gdLst>
              <a:gd name="T0" fmla="*/ 5 w 5"/>
              <a:gd name="T1" fmla="*/ 5 w 5"/>
              <a:gd name="T2" fmla="*/ 5 w 5"/>
              <a:gd name="T3" fmla="*/ 5 w 5"/>
              <a:gd name="T4" fmla="*/ 0 w 5"/>
              <a:gd name="T5" fmla="*/ 0 w 5"/>
              <a:gd name="T6" fmla="*/ 0 w 5"/>
              <a:gd name="T7" fmla="*/ 0 w 5"/>
              <a:gd name="T8" fmla="*/ 5 w 5"/>
              <a:gd name="T9" fmla="*/ 5 w 5"/>
              <a:gd name="T10"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5">
                <a:moveTo>
                  <a:pt x="5" y="0"/>
                </a:moveTo>
                <a:lnTo>
                  <a:pt x="5" y="0"/>
                </a:lnTo>
                <a:lnTo>
                  <a:pt x="5" y="0"/>
                </a:lnTo>
                <a:lnTo>
                  <a:pt x="5" y="0"/>
                </a:lnTo>
                <a:lnTo>
                  <a:pt x="0" y="0"/>
                </a:lnTo>
                <a:lnTo>
                  <a:pt x="0" y="0"/>
                </a:lnTo>
                <a:lnTo>
                  <a:pt x="0" y="0"/>
                </a:lnTo>
                <a:lnTo>
                  <a:pt x="0" y="0"/>
                </a:lnTo>
                <a:lnTo>
                  <a:pt x="5" y="0"/>
                </a:lnTo>
                <a:lnTo>
                  <a:pt x="5" y="0"/>
                </a:lnTo>
                <a:lnTo>
                  <a:pt x="5"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49" name="Freeform 185">
            <a:extLst>
              <a:ext uri="{FF2B5EF4-FFF2-40B4-BE49-F238E27FC236}">
                <a16:creationId xmlns:a16="http://schemas.microsoft.com/office/drawing/2014/main" id="{4AA41F6A-6912-EF4D-9EBA-5F80DBE68944}"/>
              </a:ext>
            </a:extLst>
          </p:cNvPr>
          <p:cNvSpPr>
            <a:spLocks/>
          </p:cNvSpPr>
          <p:nvPr/>
        </p:nvSpPr>
        <p:spPr bwMode="auto">
          <a:xfrm>
            <a:off x="6405904" y="2562269"/>
            <a:ext cx="12004" cy="0"/>
          </a:xfrm>
          <a:custGeom>
            <a:avLst/>
            <a:gdLst>
              <a:gd name="T0" fmla="*/ 5 w 5"/>
              <a:gd name="T1" fmla="*/ 5 w 5"/>
              <a:gd name="T2" fmla="*/ 5 w 5"/>
              <a:gd name="T3" fmla="*/ 5 w 5"/>
              <a:gd name="T4" fmla="*/ 0 w 5"/>
              <a:gd name="T5" fmla="*/ 0 w 5"/>
              <a:gd name="T6" fmla="*/ 0 w 5"/>
              <a:gd name="T7" fmla="*/ 0 w 5"/>
              <a:gd name="T8" fmla="*/ 5 w 5"/>
              <a:gd name="T9" fmla="*/ 5 w 5"/>
              <a:gd name="T10"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5">
                <a:moveTo>
                  <a:pt x="5" y="0"/>
                </a:moveTo>
                <a:lnTo>
                  <a:pt x="5" y="0"/>
                </a:lnTo>
                <a:lnTo>
                  <a:pt x="5" y="0"/>
                </a:lnTo>
                <a:lnTo>
                  <a:pt x="5" y="0"/>
                </a:lnTo>
                <a:lnTo>
                  <a:pt x="0" y="0"/>
                </a:lnTo>
                <a:lnTo>
                  <a:pt x="0" y="0"/>
                </a:lnTo>
                <a:lnTo>
                  <a:pt x="0" y="0"/>
                </a:lnTo>
                <a:lnTo>
                  <a:pt x="0" y="0"/>
                </a:lnTo>
                <a:lnTo>
                  <a:pt x="5" y="0"/>
                </a:lnTo>
                <a:lnTo>
                  <a:pt x="5" y="0"/>
                </a:lnTo>
                <a:lnTo>
                  <a:pt x="5"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0" name="Freeform 186">
            <a:extLst>
              <a:ext uri="{FF2B5EF4-FFF2-40B4-BE49-F238E27FC236}">
                <a16:creationId xmlns:a16="http://schemas.microsoft.com/office/drawing/2014/main" id="{20F293DF-F247-6B45-AEE6-7608903099D9}"/>
              </a:ext>
            </a:extLst>
          </p:cNvPr>
          <p:cNvSpPr>
            <a:spLocks/>
          </p:cNvSpPr>
          <p:nvPr/>
        </p:nvSpPr>
        <p:spPr bwMode="auto">
          <a:xfrm>
            <a:off x="6439513" y="2552529"/>
            <a:ext cx="9603" cy="9741"/>
          </a:xfrm>
          <a:custGeom>
            <a:avLst/>
            <a:gdLst>
              <a:gd name="T0" fmla="*/ 4 w 4"/>
              <a:gd name="T1" fmla="*/ 4 h 4"/>
              <a:gd name="T2" fmla="*/ 4 w 4"/>
              <a:gd name="T3" fmla="*/ 4 h 4"/>
              <a:gd name="T4" fmla="*/ 4 w 4"/>
              <a:gd name="T5" fmla="*/ 4 h 4"/>
              <a:gd name="T6" fmla="*/ 0 w 4"/>
              <a:gd name="T7" fmla="*/ 4 h 4"/>
              <a:gd name="T8" fmla="*/ 0 w 4"/>
              <a:gd name="T9" fmla="*/ 4 h 4"/>
              <a:gd name="T10" fmla="*/ 0 w 4"/>
              <a:gd name="T11" fmla="*/ 0 h 4"/>
              <a:gd name="T12" fmla="*/ 4 w 4"/>
              <a:gd name="T13" fmla="*/ 4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lnTo>
                  <a:pt x="4" y="4"/>
                </a:lnTo>
                <a:lnTo>
                  <a:pt x="4" y="4"/>
                </a:lnTo>
                <a:lnTo>
                  <a:pt x="0" y="4"/>
                </a:lnTo>
                <a:lnTo>
                  <a:pt x="0" y="4"/>
                </a:lnTo>
                <a:lnTo>
                  <a:pt x="0" y="0"/>
                </a:lnTo>
                <a:lnTo>
                  <a:pt x="4" y="4"/>
                </a:lnTo>
                <a:lnTo>
                  <a:pt x="4" y="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1" name="Freeform 187">
            <a:extLst>
              <a:ext uri="{FF2B5EF4-FFF2-40B4-BE49-F238E27FC236}">
                <a16:creationId xmlns:a16="http://schemas.microsoft.com/office/drawing/2014/main" id="{17015C88-EED9-CF43-970C-227830DD4B61}"/>
              </a:ext>
            </a:extLst>
          </p:cNvPr>
          <p:cNvSpPr>
            <a:spLocks/>
          </p:cNvSpPr>
          <p:nvPr/>
        </p:nvSpPr>
        <p:spPr bwMode="auto">
          <a:xfrm>
            <a:off x="6439513" y="2552529"/>
            <a:ext cx="9603" cy="9741"/>
          </a:xfrm>
          <a:custGeom>
            <a:avLst/>
            <a:gdLst>
              <a:gd name="T0" fmla="*/ 4 w 4"/>
              <a:gd name="T1" fmla="*/ 4 h 4"/>
              <a:gd name="T2" fmla="*/ 4 w 4"/>
              <a:gd name="T3" fmla="*/ 4 h 4"/>
              <a:gd name="T4" fmla="*/ 4 w 4"/>
              <a:gd name="T5" fmla="*/ 4 h 4"/>
              <a:gd name="T6" fmla="*/ 0 w 4"/>
              <a:gd name="T7" fmla="*/ 4 h 4"/>
              <a:gd name="T8" fmla="*/ 0 w 4"/>
              <a:gd name="T9" fmla="*/ 4 h 4"/>
              <a:gd name="T10" fmla="*/ 0 w 4"/>
              <a:gd name="T11" fmla="*/ 0 h 4"/>
              <a:gd name="T12" fmla="*/ 4 w 4"/>
              <a:gd name="T13" fmla="*/ 4 h 4"/>
              <a:gd name="T14" fmla="*/ 4 w 4"/>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4"/>
                </a:moveTo>
                <a:lnTo>
                  <a:pt x="4" y="4"/>
                </a:lnTo>
                <a:lnTo>
                  <a:pt x="4" y="4"/>
                </a:lnTo>
                <a:lnTo>
                  <a:pt x="0" y="4"/>
                </a:lnTo>
                <a:lnTo>
                  <a:pt x="0" y="4"/>
                </a:lnTo>
                <a:lnTo>
                  <a:pt x="0" y="0"/>
                </a:lnTo>
                <a:lnTo>
                  <a:pt x="4" y="4"/>
                </a:lnTo>
                <a:lnTo>
                  <a:pt x="4"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2" name="Freeform 188">
            <a:extLst>
              <a:ext uri="{FF2B5EF4-FFF2-40B4-BE49-F238E27FC236}">
                <a16:creationId xmlns:a16="http://schemas.microsoft.com/office/drawing/2014/main" id="{BAAC9A38-FE99-E44C-92DC-49599EA8835C}"/>
              </a:ext>
            </a:extLst>
          </p:cNvPr>
          <p:cNvSpPr>
            <a:spLocks/>
          </p:cNvSpPr>
          <p:nvPr/>
        </p:nvSpPr>
        <p:spPr bwMode="auto">
          <a:xfrm>
            <a:off x="6461119" y="2552529"/>
            <a:ext cx="9603" cy="9741"/>
          </a:xfrm>
          <a:custGeom>
            <a:avLst/>
            <a:gdLst>
              <a:gd name="T0" fmla="*/ 0 w 4"/>
              <a:gd name="T1" fmla="*/ 0 h 4"/>
              <a:gd name="T2" fmla="*/ 0 w 4"/>
              <a:gd name="T3" fmla="*/ 0 h 4"/>
              <a:gd name="T4" fmla="*/ 0 w 4"/>
              <a:gd name="T5" fmla="*/ 4 h 4"/>
              <a:gd name="T6" fmla="*/ 0 w 4"/>
              <a:gd name="T7" fmla="*/ 0 h 4"/>
              <a:gd name="T8" fmla="*/ 0 w 4"/>
              <a:gd name="T9" fmla="*/ 0 h 4"/>
              <a:gd name="T10" fmla="*/ 0 w 4"/>
              <a:gd name="T11" fmla="*/ 0 h 4"/>
              <a:gd name="T12" fmla="*/ 0 w 4"/>
              <a:gd name="T13" fmla="*/ 0 h 4"/>
              <a:gd name="T14" fmla="*/ 4 w 4"/>
              <a:gd name="T15" fmla="*/ 0 h 4"/>
              <a:gd name="T16" fmla="*/ 4 w 4"/>
              <a:gd name="T17" fmla="*/ 0 h 4"/>
              <a:gd name="T18" fmla="*/ 4 w 4"/>
              <a:gd name="T19" fmla="*/ 0 h 4"/>
              <a:gd name="T20" fmla="*/ 4 w 4"/>
              <a:gd name="T21" fmla="*/ 0 h 4"/>
              <a:gd name="T22" fmla="*/ 0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0"/>
                </a:moveTo>
                <a:lnTo>
                  <a:pt x="0" y="0"/>
                </a:lnTo>
                <a:lnTo>
                  <a:pt x="0" y="4"/>
                </a:lnTo>
                <a:lnTo>
                  <a:pt x="0" y="0"/>
                </a:lnTo>
                <a:lnTo>
                  <a:pt x="0" y="0"/>
                </a:lnTo>
                <a:lnTo>
                  <a:pt x="0" y="0"/>
                </a:lnTo>
                <a:lnTo>
                  <a:pt x="0" y="0"/>
                </a:lnTo>
                <a:lnTo>
                  <a:pt x="4" y="0"/>
                </a:lnTo>
                <a:lnTo>
                  <a:pt x="4" y="0"/>
                </a:lnTo>
                <a:lnTo>
                  <a:pt x="4" y="0"/>
                </a:lnTo>
                <a:lnTo>
                  <a:pt x="4"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3" name="Freeform 189">
            <a:extLst>
              <a:ext uri="{FF2B5EF4-FFF2-40B4-BE49-F238E27FC236}">
                <a16:creationId xmlns:a16="http://schemas.microsoft.com/office/drawing/2014/main" id="{E2AA1DDA-30BF-2341-A250-D7B31C8DBBA6}"/>
              </a:ext>
            </a:extLst>
          </p:cNvPr>
          <p:cNvSpPr>
            <a:spLocks/>
          </p:cNvSpPr>
          <p:nvPr/>
        </p:nvSpPr>
        <p:spPr bwMode="auto">
          <a:xfrm>
            <a:off x="6461119" y="2552529"/>
            <a:ext cx="9603" cy="9741"/>
          </a:xfrm>
          <a:custGeom>
            <a:avLst/>
            <a:gdLst>
              <a:gd name="T0" fmla="*/ 0 w 4"/>
              <a:gd name="T1" fmla="*/ 0 h 4"/>
              <a:gd name="T2" fmla="*/ 0 w 4"/>
              <a:gd name="T3" fmla="*/ 0 h 4"/>
              <a:gd name="T4" fmla="*/ 0 w 4"/>
              <a:gd name="T5" fmla="*/ 4 h 4"/>
              <a:gd name="T6" fmla="*/ 0 w 4"/>
              <a:gd name="T7" fmla="*/ 0 h 4"/>
              <a:gd name="T8" fmla="*/ 0 w 4"/>
              <a:gd name="T9" fmla="*/ 0 h 4"/>
              <a:gd name="T10" fmla="*/ 0 w 4"/>
              <a:gd name="T11" fmla="*/ 0 h 4"/>
              <a:gd name="T12" fmla="*/ 0 w 4"/>
              <a:gd name="T13" fmla="*/ 0 h 4"/>
              <a:gd name="T14" fmla="*/ 4 w 4"/>
              <a:gd name="T15" fmla="*/ 0 h 4"/>
              <a:gd name="T16" fmla="*/ 4 w 4"/>
              <a:gd name="T17" fmla="*/ 0 h 4"/>
              <a:gd name="T18" fmla="*/ 4 w 4"/>
              <a:gd name="T19" fmla="*/ 0 h 4"/>
              <a:gd name="T20" fmla="*/ 4 w 4"/>
              <a:gd name="T21" fmla="*/ 0 h 4"/>
              <a:gd name="T22" fmla="*/ 0 w 4"/>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0"/>
                </a:moveTo>
                <a:lnTo>
                  <a:pt x="0" y="0"/>
                </a:lnTo>
                <a:lnTo>
                  <a:pt x="0" y="4"/>
                </a:lnTo>
                <a:lnTo>
                  <a:pt x="0" y="0"/>
                </a:lnTo>
                <a:lnTo>
                  <a:pt x="0" y="0"/>
                </a:lnTo>
                <a:lnTo>
                  <a:pt x="0" y="0"/>
                </a:lnTo>
                <a:lnTo>
                  <a:pt x="0" y="0"/>
                </a:lnTo>
                <a:lnTo>
                  <a:pt x="4" y="0"/>
                </a:lnTo>
                <a:lnTo>
                  <a:pt x="4" y="0"/>
                </a:lnTo>
                <a:lnTo>
                  <a:pt x="4" y="0"/>
                </a:lnTo>
                <a:lnTo>
                  <a:pt x="4"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4" name="Freeform 190">
            <a:extLst>
              <a:ext uri="{FF2B5EF4-FFF2-40B4-BE49-F238E27FC236}">
                <a16:creationId xmlns:a16="http://schemas.microsoft.com/office/drawing/2014/main" id="{77255E09-F935-574C-BD7A-90CA3CC9E051}"/>
              </a:ext>
            </a:extLst>
          </p:cNvPr>
          <p:cNvSpPr>
            <a:spLocks/>
          </p:cNvSpPr>
          <p:nvPr/>
        </p:nvSpPr>
        <p:spPr bwMode="auto">
          <a:xfrm>
            <a:off x="6417906" y="2552529"/>
            <a:ext cx="9603" cy="0"/>
          </a:xfrm>
          <a:custGeom>
            <a:avLst/>
            <a:gdLst>
              <a:gd name="T0" fmla="*/ 0 w 4"/>
              <a:gd name="T1" fmla="*/ 0 w 4"/>
              <a:gd name="T2" fmla="*/ 0 w 4"/>
              <a:gd name="T3" fmla="*/ 0 w 4"/>
              <a:gd name="T4" fmla="*/ 0 w 4"/>
              <a:gd name="T5" fmla="*/ 0 w 4"/>
              <a:gd name="T6" fmla="*/ 0 w 4"/>
              <a:gd name="T7" fmla="*/ 4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lnTo>
                  <a:pt x="0" y="0"/>
                </a:lnTo>
                <a:lnTo>
                  <a:pt x="0" y="0"/>
                </a:lnTo>
                <a:lnTo>
                  <a:pt x="0" y="0"/>
                </a:lnTo>
                <a:lnTo>
                  <a:pt x="0" y="0"/>
                </a:lnTo>
                <a:lnTo>
                  <a:pt x="0" y="0"/>
                </a:lnTo>
                <a:lnTo>
                  <a:pt x="0" y="0"/>
                </a:lnTo>
                <a:lnTo>
                  <a:pt x="4"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5" name="Freeform 191">
            <a:extLst>
              <a:ext uri="{FF2B5EF4-FFF2-40B4-BE49-F238E27FC236}">
                <a16:creationId xmlns:a16="http://schemas.microsoft.com/office/drawing/2014/main" id="{AFDCAAE6-4C74-2942-BE02-0CDCD552CC4E}"/>
              </a:ext>
            </a:extLst>
          </p:cNvPr>
          <p:cNvSpPr>
            <a:spLocks/>
          </p:cNvSpPr>
          <p:nvPr/>
        </p:nvSpPr>
        <p:spPr bwMode="auto">
          <a:xfrm>
            <a:off x="6417906" y="2552529"/>
            <a:ext cx="9603" cy="0"/>
          </a:xfrm>
          <a:custGeom>
            <a:avLst/>
            <a:gdLst>
              <a:gd name="T0" fmla="*/ 0 w 4"/>
              <a:gd name="T1" fmla="*/ 0 w 4"/>
              <a:gd name="T2" fmla="*/ 0 w 4"/>
              <a:gd name="T3" fmla="*/ 0 w 4"/>
              <a:gd name="T4" fmla="*/ 0 w 4"/>
              <a:gd name="T5" fmla="*/ 0 w 4"/>
              <a:gd name="T6" fmla="*/ 0 w 4"/>
              <a:gd name="T7" fmla="*/ 4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lnTo>
                  <a:pt x="0" y="0"/>
                </a:lnTo>
                <a:lnTo>
                  <a:pt x="0" y="0"/>
                </a:lnTo>
                <a:lnTo>
                  <a:pt x="0" y="0"/>
                </a:lnTo>
                <a:lnTo>
                  <a:pt x="0" y="0"/>
                </a:lnTo>
                <a:lnTo>
                  <a:pt x="0" y="0"/>
                </a:lnTo>
                <a:lnTo>
                  <a:pt x="0" y="0"/>
                </a:lnTo>
                <a:lnTo>
                  <a:pt x="4"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6" name="Freeform 192">
            <a:extLst>
              <a:ext uri="{FF2B5EF4-FFF2-40B4-BE49-F238E27FC236}">
                <a16:creationId xmlns:a16="http://schemas.microsoft.com/office/drawing/2014/main" id="{A38F87A4-9AEE-5144-8F42-5E43B86AAB7B}"/>
              </a:ext>
            </a:extLst>
          </p:cNvPr>
          <p:cNvSpPr>
            <a:spLocks/>
          </p:cNvSpPr>
          <p:nvPr/>
        </p:nvSpPr>
        <p:spPr bwMode="auto">
          <a:xfrm>
            <a:off x="6439513" y="2540353"/>
            <a:ext cx="0" cy="12177"/>
          </a:xfrm>
          <a:custGeom>
            <a:avLst/>
            <a:gdLst>
              <a:gd name="T0" fmla="*/ 0 h 5"/>
              <a:gd name="T1" fmla="*/ 0 h 5"/>
              <a:gd name="T2" fmla="*/ 5 h 5"/>
              <a:gd name="T3" fmla="*/ 5 h 5"/>
              <a:gd name="T4" fmla="*/ 0 h 5"/>
              <a:gd name="T5" fmla="*/ 0 h 5"/>
              <a:gd name="T6" fmla="*/ 0 h 5"/>
              <a:gd name="T7" fmla="*/ 0 h 5"/>
              <a:gd name="T8" fmla="*/ 0 h 5"/>
              <a:gd name="T9"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5">
                <a:moveTo>
                  <a:pt x="0" y="0"/>
                </a:moveTo>
                <a:lnTo>
                  <a:pt x="0" y="0"/>
                </a:lnTo>
                <a:lnTo>
                  <a:pt x="0" y="5"/>
                </a:lnTo>
                <a:lnTo>
                  <a:pt x="0" y="5"/>
                </a:lnTo>
                <a:lnTo>
                  <a:pt x="0" y="0"/>
                </a:lnTo>
                <a:lnTo>
                  <a:pt x="0" y="0"/>
                </a:lnTo>
                <a:lnTo>
                  <a:pt x="0" y="0"/>
                </a:lnTo>
                <a:lnTo>
                  <a:pt x="0" y="0"/>
                </a:lnTo>
                <a:lnTo>
                  <a:pt x="0"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7" name="Freeform 193">
            <a:extLst>
              <a:ext uri="{FF2B5EF4-FFF2-40B4-BE49-F238E27FC236}">
                <a16:creationId xmlns:a16="http://schemas.microsoft.com/office/drawing/2014/main" id="{4E467379-8510-3740-914E-469BC1CE555F}"/>
              </a:ext>
            </a:extLst>
          </p:cNvPr>
          <p:cNvSpPr>
            <a:spLocks/>
          </p:cNvSpPr>
          <p:nvPr/>
        </p:nvSpPr>
        <p:spPr bwMode="auto">
          <a:xfrm>
            <a:off x="6439513" y="2540353"/>
            <a:ext cx="0" cy="12177"/>
          </a:xfrm>
          <a:custGeom>
            <a:avLst/>
            <a:gdLst>
              <a:gd name="T0" fmla="*/ 0 h 5"/>
              <a:gd name="T1" fmla="*/ 0 h 5"/>
              <a:gd name="T2" fmla="*/ 5 h 5"/>
              <a:gd name="T3" fmla="*/ 5 h 5"/>
              <a:gd name="T4" fmla="*/ 0 h 5"/>
              <a:gd name="T5" fmla="*/ 0 h 5"/>
              <a:gd name="T6" fmla="*/ 0 h 5"/>
              <a:gd name="T7" fmla="*/ 0 h 5"/>
              <a:gd name="T8" fmla="*/ 0 h 5"/>
              <a:gd name="T9"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5">
                <a:moveTo>
                  <a:pt x="0" y="0"/>
                </a:moveTo>
                <a:lnTo>
                  <a:pt x="0" y="0"/>
                </a:lnTo>
                <a:lnTo>
                  <a:pt x="0" y="5"/>
                </a:lnTo>
                <a:lnTo>
                  <a:pt x="0" y="5"/>
                </a:lnTo>
                <a:lnTo>
                  <a:pt x="0" y="0"/>
                </a:lnTo>
                <a:lnTo>
                  <a:pt x="0" y="0"/>
                </a:lnTo>
                <a:lnTo>
                  <a:pt x="0" y="0"/>
                </a:lnTo>
                <a:lnTo>
                  <a:pt x="0" y="0"/>
                </a:lnTo>
                <a:lnTo>
                  <a:pt x="0"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8" name="Freeform 194">
            <a:extLst>
              <a:ext uri="{FF2B5EF4-FFF2-40B4-BE49-F238E27FC236}">
                <a16:creationId xmlns:a16="http://schemas.microsoft.com/office/drawing/2014/main" id="{436027CC-C6B1-4546-AEF9-7FE4C7CB507E}"/>
              </a:ext>
            </a:extLst>
          </p:cNvPr>
          <p:cNvSpPr>
            <a:spLocks/>
          </p:cNvSpPr>
          <p:nvPr/>
        </p:nvSpPr>
        <p:spPr bwMode="auto">
          <a:xfrm>
            <a:off x="6449116" y="2540353"/>
            <a:ext cx="0" cy="12177"/>
          </a:xfrm>
          <a:custGeom>
            <a:avLst/>
            <a:gdLst>
              <a:gd name="T0" fmla="*/ 5 h 5"/>
              <a:gd name="T1" fmla="*/ 5 h 5"/>
              <a:gd name="T2" fmla="*/ 5 h 5"/>
              <a:gd name="T3" fmla="*/ 5 h 5"/>
              <a:gd name="T4" fmla="*/ 0 h 5"/>
              <a:gd name="T5" fmla="*/ 0 h 5"/>
              <a:gd name="T6" fmla="*/ 0 h 5"/>
              <a:gd name="T7" fmla="*/ 0 h 5"/>
              <a:gd name="T8" fmla="*/ 0 h 5"/>
              <a:gd name="T9" fmla="*/ 5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5">
                <a:moveTo>
                  <a:pt x="0" y="5"/>
                </a:moveTo>
                <a:lnTo>
                  <a:pt x="0" y="5"/>
                </a:lnTo>
                <a:lnTo>
                  <a:pt x="0" y="5"/>
                </a:lnTo>
                <a:lnTo>
                  <a:pt x="0" y="5"/>
                </a:lnTo>
                <a:lnTo>
                  <a:pt x="0" y="0"/>
                </a:lnTo>
                <a:lnTo>
                  <a:pt x="0" y="0"/>
                </a:lnTo>
                <a:lnTo>
                  <a:pt x="0" y="0"/>
                </a:lnTo>
                <a:lnTo>
                  <a:pt x="0" y="0"/>
                </a:lnTo>
                <a:lnTo>
                  <a:pt x="0" y="0"/>
                </a:lnTo>
                <a:lnTo>
                  <a:pt x="0" y="5"/>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59" name="Freeform 195">
            <a:extLst>
              <a:ext uri="{FF2B5EF4-FFF2-40B4-BE49-F238E27FC236}">
                <a16:creationId xmlns:a16="http://schemas.microsoft.com/office/drawing/2014/main" id="{ED940F01-4169-684C-BAD8-5E502872F194}"/>
              </a:ext>
            </a:extLst>
          </p:cNvPr>
          <p:cNvSpPr>
            <a:spLocks/>
          </p:cNvSpPr>
          <p:nvPr/>
        </p:nvSpPr>
        <p:spPr bwMode="auto">
          <a:xfrm>
            <a:off x="6449116" y="2540353"/>
            <a:ext cx="0" cy="12177"/>
          </a:xfrm>
          <a:custGeom>
            <a:avLst/>
            <a:gdLst>
              <a:gd name="T0" fmla="*/ 5 h 5"/>
              <a:gd name="T1" fmla="*/ 5 h 5"/>
              <a:gd name="T2" fmla="*/ 5 h 5"/>
              <a:gd name="T3" fmla="*/ 5 h 5"/>
              <a:gd name="T4" fmla="*/ 0 h 5"/>
              <a:gd name="T5" fmla="*/ 0 h 5"/>
              <a:gd name="T6" fmla="*/ 0 h 5"/>
              <a:gd name="T7" fmla="*/ 0 h 5"/>
              <a:gd name="T8" fmla="*/ 0 h 5"/>
              <a:gd name="T9" fmla="*/ 5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5">
                <a:moveTo>
                  <a:pt x="0" y="5"/>
                </a:moveTo>
                <a:lnTo>
                  <a:pt x="0" y="5"/>
                </a:lnTo>
                <a:lnTo>
                  <a:pt x="0" y="5"/>
                </a:lnTo>
                <a:lnTo>
                  <a:pt x="0" y="5"/>
                </a:lnTo>
                <a:lnTo>
                  <a:pt x="0" y="0"/>
                </a:lnTo>
                <a:lnTo>
                  <a:pt x="0" y="0"/>
                </a:lnTo>
                <a:lnTo>
                  <a:pt x="0" y="0"/>
                </a:lnTo>
                <a:lnTo>
                  <a:pt x="0" y="0"/>
                </a:lnTo>
                <a:lnTo>
                  <a:pt x="0" y="0"/>
                </a:lnTo>
                <a:lnTo>
                  <a:pt x="0"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0" name="Freeform 196">
            <a:extLst>
              <a:ext uri="{FF2B5EF4-FFF2-40B4-BE49-F238E27FC236}">
                <a16:creationId xmlns:a16="http://schemas.microsoft.com/office/drawing/2014/main" id="{110E37BF-720D-334D-8AAA-1AFD80E32A34}"/>
              </a:ext>
            </a:extLst>
          </p:cNvPr>
          <p:cNvSpPr>
            <a:spLocks/>
          </p:cNvSpPr>
          <p:nvPr/>
        </p:nvSpPr>
        <p:spPr bwMode="auto">
          <a:xfrm>
            <a:off x="6405904" y="2540353"/>
            <a:ext cx="12004" cy="0"/>
          </a:xfrm>
          <a:custGeom>
            <a:avLst/>
            <a:gdLst>
              <a:gd name="T0" fmla="*/ 5 w 5"/>
              <a:gd name="T1" fmla="*/ 5 w 5"/>
              <a:gd name="T2" fmla="*/ 5 w 5"/>
              <a:gd name="T3" fmla="*/ 0 w 5"/>
              <a:gd name="T4" fmla="*/ 0 w 5"/>
              <a:gd name="T5" fmla="*/ 5 w 5"/>
              <a:gd name="T6" fmla="*/ 5 w 5"/>
              <a:gd name="T7" fmla="*/ 5 w 5"/>
              <a:gd name="T8"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5">
                <a:moveTo>
                  <a:pt x="5" y="0"/>
                </a:moveTo>
                <a:lnTo>
                  <a:pt x="5" y="0"/>
                </a:lnTo>
                <a:lnTo>
                  <a:pt x="5" y="0"/>
                </a:lnTo>
                <a:lnTo>
                  <a:pt x="0" y="0"/>
                </a:lnTo>
                <a:lnTo>
                  <a:pt x="0" y="0"/>
                </a:lnTo>
                <a:lnTo>
                  <a:pt x="5" y="0"/>
                </a:lnTo>
                <a:lnTo>
                  <a:pt x="5" y="0"/>
                </a:lnTo>
                <a:lnTo>
                  <a:pt x="5" y="0"/>
                </a:lnTo>
                <a:lnTo>
                  <a:pt x="5"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1" name="Freeform 197">
            <a:extLst>
              <a:ext uri="{FF2B5EF4-FFF2-40B4-BE49-F238E27FC236}">
                <a16:creationId xmlns:a16="http://schemas.microsoft.com/office/drawing/2014/main" id="{30DB5D7C-BDF9-2445-83F4-96B73DBA879A}"/>
              </a:ext>
            </a:extLst>
          </p:cNvPr>
          <p:cNvSpPr>
            <a:spLocks/>
          </p:cNvSpPr>
          <p:nvPr/>
        </p:nvSpPr>
        <p:spPr bwMode="auto">
          <a:xfrm>
            <a:off x="6405904" y="2540353"/>
            <a:ext cx="12004" cy="0"/>
          </a:xfrm>
          <a:custGeom>
            <a:avLst/>
            <a:gdLst>
              <a:gd name="T0" fmla="*/ 5 w 5"/>
              <a:gd name="T1" fmla="*/ 5 w 5"/>
              <a:gd name="T2" fmla="*/ 5 w 5"/>
              <a:gd name="T3" fmla="*/ 0 w 5"/>
              <a:gd name="T4" fmla="*/ 0 w 5"/>
              <a:gd name="T5" fmla="*/ 5 w 5"/>
              <a:gd name="T6" fmla="*/ 5 w 5"/>
              <a:gd name="T7" fmla="*/ 5 w 5"/>
              <a:gd name="T8"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5">
                <a:moveTo>
                  <a:pt x="5" y="0"/>
                </a:moveTo>
                <a:lnTo>
                  <a:pt x="5" y="0"/>
                </a:lnTo>
                <a:lnTo>
                  <a:pt x="5" y="0"/>
                </a:lnTo>
                <a:lnTo>
                  <a:pt x="0" y="0"/>
                </a:lnTo>
                <a:lnTo>
                  <a:pt x="0" y="0"/>
                </a:lnTo>
                <a:lnTo>
                  <a:pt x="5" y="0"/>
                </a:lnTo>
                <a:lnTo>
                  <a:pt x="5" y="0"/>
                </a:lnTo>
                <a:lnTo>
                  <a:pt x="5" y="0"/>
                </a:lnTo>
                <a:lnTo>
                  <a:pt x="5"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2" name="Freeform 198">
            <a:extLst>
              <a:ext uri="{FF2B5EF4-FFF2-40B4-BE49-F238E27FC236}">
                <a16:creationId xmlns:a16="http://schemas.microsoft.com/office/drawing/2014/main" id="{C1681275-31F6-8F4C-BD2C-5A881F7EA834}"/>
              </a:ext>
            </a:extLst>
          </p:cNvPr>
          <p:cNvSpPr>
            <a:spLocks/>
          </p:cNvSpPr>
          <p:nvPr/>
        </p:nvSpPr>
        <p:spPr bwMode="auto">
          <a:xfrm>
            <a:off x="6405904" y="253061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3" name="Freeform 199">
            <a:extLst>
              <a:ext uri="{FF2B5EF4-FFF2-40B4-BE49-F238E27FC236}">
                <a16:creationId xmlns:a16="http://schemas.microsoft.com/office/drawing/2014/main" id="{A60A3CEF-EA39-B642-BE9C-812296C05B7A}"/>
              </a:ext>
            </a:extLst>
          </p:cNvPr>
          <p:cNvSpPr>
            <a:spLocks/>
          </p:cNvSpPr>
          <p:nvPr/>
        </p:nvSpPr>
        <p:spPr bwMode="auto">
          <a:xfrm>
            <a:off x="6405904" y="253061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4" name="Freeform 200">
            <a:extLst>
              <a:ext uri="{FF2B5EF4-FFF2-40B4-BE49-F238E27FC236}">
                <a16:creationId xmlns:a16="http://schemas.microsoft.com/office/drawing/2014/main" id="{BEA449B9-42E3-0641-B7CF-6B9B3E8A138C}"/>
              </a:ext>
            </a:extLst>
          </p:cNvPr>
          <p:cNvSpPr>
            <a:spLocks/>
          </p:cNvSpPr>
          <p:nvPr/>
        </p:nvSpPr>
        <p:spPr bwMode="auto">
          <a:xfrm>
            <a:off x="6427509" y="2530612"/>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5" name="Freeform 201">
            <a:extLst>
              <a:ext uri="{FF2B5EF4-FFF2-40B4-BE49-F238E27FC236}">
                <a16:creationId xmlns:a16="http://schemas.microsoft.com/office/drawing/2014/main" id="{C1FE869A-FD0E-8B44-AD39-C9B7596D57F0}"/>
              </a:ext>
            </a:extLst>
          </p:cNvPr>
          <p:cNvSpPr>
            <a:spLocks/>
          </p:cNvSpPr>
          <p:nvPr/>
        </p:nvSpPr>
        <p:spPr bwMode="auto">
          <a:xfrm>
            <a:off x="6427509" y="2530612"/>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6" name="Freeform 202">
            <a:extLst>
              <a:ext uri="{FF2B5EF4-FFF2-40B4-BE49-F238E27FC236}">
                <a16:creationId xmlns:a16="http://schemas.microsoft.com/office/drawing/2014/main" id="{C2FD485F-5268-CF4F-A913-AC746D5F0733}"/>
              </a:ext>
            </a:extLst>
          </p:cNvPr>
          <p:cNvSpPr>
            <a:spLocks/>
          </p:cNvSpPr>
          <p:nvPr/>
        </p:nvSpPr>
        <p:spPr bwMode="auto">
          <a:xfrm>
            <a:off x="6439513" y="2518435"/>
            <a:ext cx="9603" cy="12177"/>
          </a:xfrm>
          <a:custGeom>
            <a:avLst/>
            <a:gdLst>
              <a:gd name="T0" fmla="*/ 4 w 4"/>
              <a:gd name="T1" fmla="*/ 5 h 5"/>
              <a:gd name="T2" fmla="*/ 4 w 4"/>
              <a:gd name="T3" fmla="*/ 5 h 5"/>
              <a:gd name="T4" fmla="*/ 0 w 4"/>
              <a:gd name="T5" fmla="*/ 5 h 5"/>
              <a:gd name="T6" fmla="*/ 0 w 4"/>
              <a:gd name="T7" fmla="*/ 5 h 5"/>
              <a:gd name="T8" fmla="*/ 0 w 4"/>
              <a:gd name="T9" fmla="*/ 0 h 5"/>
              <a:gd name="T10" fmla="*/ 4 w 4"/>
              <a:gd name="T11" fmla="*/ 5 h 5"/>
              <a:gd name="T12" fmla="*/ 4 w 4"/>
              <a:gd name="T13" fmla="*/ 5 h 5"/>
              <a:gd name="T14" fmla="*/ 4 w 4"/>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4" y="5"/>
                </a:moveTo>
                <a:lnTo>
                  <a:pt x="4" y="5"/>
                </a:lnTo>
                <a:lnTo>
                  <a:pt x="0" y="5"/>
                </a:lnTo>
                <a:lnTo>
                  <a:pt x="0" y="5"/>
                </a:lnTo>
                <a:lnTo>
                  <a:pt x="0" y="0"/>
                </a:lnTo>
                <a:lnTo>
                  <a:pt x="4" y="5"/>
                </a:lnTo>
                <a:lnTo>
                  <a:pt x="4" y="5"/>
                </a:lnTo>
                <a:lnTo>
                  <a:pt x="4" y="5"/>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7" name="Freeform 203">
            <a:extLst>
              <a:ext uri="{FF2B5EF4-FFF2-40B4-BE49-F238E27FC236}">
                <a16:creationId xmlns:a16="http://schemas.microsoft.com/office/drawing/2014/main" id="{4DEA7413-2AD9-C244-9E18-A0D4CF4D452D}"/>
              </a:ext>
            </a:extLst>
          </p:cNvPr>
          <p:cNvSpPr>
            <a:spLocks/>
          </p:cNvSpPr>
          <p:nvPr/>
        </p:nvSpPr>
        <p:spPr bwMode="auto">
          <a:xfrm>
            <a:off x="6439513" y="2518435"/>
            <a:ext cx="9603" cy="12177"/>
          </a:xfrm>
          <a:custGeom>
            <a:avLst/>
            <a:gdLst>
              <a:gd name="T0" fmla="*/ 4 w 4"/>
              <a:gd name="T1" fmla="*/ 5 h 5"/>
              <a:gd name="T2" fmla="*/ 4 w 4"/>
              <a:gd name="T3" fmla="*/ 5 h 5"/>
              <a:gd name="T4" fmla="*/ 0 w 4"/>
              <a:gd name="T5" fmla="*/ 5 h 5"/>
              <a:gd name="T6" fmla="*/ 0 w 4"/>
              <a:gd name="T7" fmla="*/ 5 h 5"/>
              <a:gd name="T8" fmla="*/ 0 w 4"/>
              <a:gd name="T9" fmla="*/ 0 h 5"/>
              <a:gd name="T10" fmla="*/ 4 w 4"/>
              <a:gd name="T11" fmla="*/ 5 h 5"/>
              <a:gd name="T12" fmla="*/ 4 w 4"/>
              <a:gd name="T13" fmla="*/ 5 h 5"/>
              <a:gd name="T14" fmla="*/ 4 w 4"/>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4" y="5"/>
                </a:moveTo>
                <a:lnTo>
                  <a:pt x="4" y="5"/>
                </a:lnTo>
                <a:lnTo>
                  <a:pt x="0" y="5"/>
                </a:lnTo>
                <a:lnTo>
                  <a:pt x="0" y="5"/>
                </a:lnTo>
                <a:lnTo>
                  <a:pt x="0" y="0"/>
                </a:lnTo>
                <a:lnTo>
                  <a:pt x="4" y="5"/>
                </a:lnTo>
                <a:lnTo>
                  <a:pt x="4" y="5"/>
                </a:lnTo>
                <a:lnTo>
                  <a:pt x="4"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8" name="Freeform 204">
            <a:extLst>
              <a:ext uri="{FF2B5EF4-FFF2-40B4-BE49-F238E27FC236}">
                <a16:creationId xmlns:a16="http://schemas.microsoft.com/office/drawing/2014/main" id="{F58C4D9C-DF1E-024F-8A09-5FD5FDF4A0F7}"/>
              </a:ext>
            </a:extLst>
          </p:cNvPr>
          <p:cNvSpPr>
            <a:spLocks/>
          </p:cNvSpPr>
          <p:nvPr/>
        </p:nvSpPr>
        <p:spPr bwMode="auto">
          <a:xfrm>
            <a:off x="6470721" y="2518435"/>
            <a:ext cx="12004" cy="0"/>
          </a:xfrm>
          <a:custGeom>
            <a:avLst/>
            <a:gdLst>
              <a:gd name="T0" fmla="*/ 0 w 5"/>
              <a:gd name="T1" fmla="*/ 0 w 5"/>
              <a:gd name="T2" fmla="*/ 0 w 5"/>
              <a:gd name="T3" fmla="*/ 0 w 5"/>
              <a:gd name="T4" fmla="*/ 0 w 5"/>
              <a:gd name="T5" fmla="*/ 0 w 5"/>
              <a:gd name="T6" fmla="*/ 5 w 5"/>
              <a:gd name="T7" fmla="*/ 5 w 5"/>
              <a:gd name="T8" fmla="*/ 5 w 5"/>
              <a:gd name="T9" fmla="*/ 0 w 5"/>
              <a:gd name="T10"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5">
                <a:moveTo>
                  <a:pt x="0" y="0"/>
                </a:moveTo>
                <a:lnTo>
                  <a:pt x="0" y="0"/>
                </a:lnTo>
                <a:lnTo>
                  <a:pt x="0" y="0"/>
                </a:lnTo>
                <a:lnTo>
                  <a:pt x="0" y="0"/>
                </a:lnTo>
                <a:lnTo>
                  <a:pt x="0" y="0"/>
                </a:lnTo>
                <a:lnTo>
                  <a:pt x="0" y="0"/>
                </a:lnTo>
                <a:lnTo>
                  <a:pt x="5" y="0"/>
                </a:lnTo>
                <a:lnTo>
                  <a:pt x="5" y="0"/>
                </a:lnTo>
                <a:lnTo>
                  <a:pt x="5" y="0"/>
                </a:lnTo>
                <a:lnTo>
                  <a:pt x="0"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69" name="Freeform 206">
            <a:extLst>
              <a:ext uri="{FF2B5EF4-FFF2-40B4-BE49-F238E27FC236}">
                <a16:creationId xmlns:a16="http://schemas.microsoft.com/office/drawing/2014/main" id="{04DC9903-3F1F-834C-ABBE-87FA92E79400}"/>
              </a:ext>
            </a:extLst>
          </p:cNvPr>
          <p:cNvSpPr>
            <a:spLocks/>
          </p:cNvSpPr>
          <p:nvPr/>
        </p:nvSpPr>
        <p:spPr bwMode="auto">
          <a:xfrm>
            <a:off x="6470721" y="2518435"/>
            <a:ext cx="12004" cy="0"/>
          </a:xfrm>
          <a:custGeom>
            <a:avLst/>
            <a:gdLst>
              <a:gd name="T0" fmla="*/ 0 w 5"/>
              <a:gd name="T1" fmla="*/ 0 w 5"/>
              <a:gd name="T2" fmla="*/ 0 w 5"/>
              <a:gd name="T3" fmla="*/ 0 w 5"/>
              <a:gd name="T4" fmla="*/ 0 w 5"/>
              <a:gd name="T5" fmla="*/ 0 w 5"/>
              <a:gd name="T6" fmla="*/ 5 w 5"/>
              <a:gd name="T7" fmla="*/ 5 w 5"/>
              <a:gd name="T8" fmla="*/ 5 w 5"/>
              <a:gd name="T9" fmla="*/ 0 w 5"/>
              <a:gd name="T10"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5">
                <a:moveTo>
                  <a:pt x="0" y="0"/>
                </a:moveTo>
                <a:lnTo>
                  <a:pt x="0" y="0"/>
                </a:lnTo>
                <a:lnTo>
                  <a:pt x="0" y="0"/>
                </a:lnTo>
                <a:lnTo>
                  <a:pt x="0" y="0"/>
                </a:lnTo>
                <a:lnTo>
                  <a:pt x="0" y="0"/>
                </a:lnTo>
                <a:lnTo>
                  <a:pt x="0" y="0"/>
                </a:lnTo>
                <a:lnTo>
                  <a:pt x="5" y="0"/>
                </a:lnTo>
                <a:lnTo>
                  <a:pt x="5" y="0"/>
                </a:lnTo>
                <a:lnTo>
                  <a:pt x="5" y="0"/>
                </a:lnTo>
                <a:lnTo>
                  <a:pt x="0"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0" name="Freeform 207">
            <a:extLst>
              <a:ext uri="{FF2B5EF4-FFF2-40B4-BE49-F238E27FC236}">
                <a16:creationId xmlns:a16="http://schemas.microsoft.com/office/drawing/2014/main" id="{36FF3607-AE20-D64E-9BB9-9A3B9C06E4D4}"/>
              </a:ext>
            </a:extLst>
          </p:cNvPr>
          <p:cNvSpPr>
            <a:spLocks/>
          </p:cNvSpPr>
          <p:nvPr/>
        </p:nvSpPr>
        <p:spPr bwMode="auto">
          <a:xfrm>
            <a:off x="6427509" y="2518435"/>
            <a:ext cx="12004" cy="0"/>
          </a:xfrm>
          <a:custGeom>
            <a:avLst/>
            <a:gdLst>
              <a:gd name="T0" fmla="*/ 5 w 5"/>
              <a:gd name="T1" fmla="*/ 5 w 5"/>
              <a:gd name="T2" fmla="*/ 5 w 5"/>
              <a:gd name="T3" fmla="*/ 5 w 5"/>
              <a:gd name="T4" fmla="*/ 0 w 5"/>
              <a:gd name="T5" fmla="*/ 0 w 5"/>
              <a:gd name="T6" fmla="*/ 0 w 5"/>
              <a:gd name="T7" fmla="*/ 0 w 5"/>
              <a:gd name="T8" fmla="*/ 5 w 5"/>
              <a:gd name="T9" fmla="*/ 5 w 5"/>
              <a:gd name="T10"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5">
                <a:moveTo>
                  <a:pt x="5" y="0"/>
                </a:moveTo>
                <a:lnTo>
                  <a:pt x="5" y="0"/>
                </a:lnTo>
                <a:lnTo>
                  <a:pt x="5" y="0"/>
                </a:lnTo>
                <a:lnTo>
                  <a:pt x="5" y="0"/>
                </a:lnTo>
                <a:lnTo>
                  <a:pt x="0" y="0"/>
                </a:lnTo>
                <a:lnTo>
                  <a:pt x="0" y="0"/>
                </a:lnTo>
                <a:lnTo>
                  <a:pt x="0" y="0"/>
                </a:lnTo>
                <a:lnTo>
                  <a:pt x="0" y="0"/>
                </a:lnTo>
                <a:lnTo>
                  <a:pt x="5" y="0"/>
                </a:lnTo>
                <a:lnTo>
                  <a:pt x="5" y="0"/>
                </a:lnTo>
                <a:lnTo>
                  <a:pt x="5"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1" name="Freeform 208">
            <a:extLst>
              <a:ext uri="{FF2B5EF4-FFF2-40B4-BE49-F238E27FC236}">
                <a16:creationId xmlns:a16="http://schemas.microsoft.com/office/drawing/2014/main" id="{C0638611-C528-E149-9ECD-1A7A7F5BFD4F}"/>
              </a:ext>
            </a:extLst>
          </p:cNvPr>
          <p:cNvSpPr>
            <a:spLocks/>
          </p:cNvSpPr>
          <p:nvPr/>
        </p:nvSpPr>
        <p:spPr bwMode="auto">
          <a:xfrm>
            <a:off x="6427509" y="2518435"/>
            <a:ext cx="12004" cy="0"/>
          </a:xfrm>
          <a:custGeom>
            <a:avLst/>
            <a:gdLst>
              <a:gd name="T0" fmla="*/ 5 w 5"/>
              <a:gd name="T1" fmla="*/ 5 w 5"/>
              <a:gd name="T2" fmla="*/ 5 w 5"/>
              <a:gd name="T3" fmla="*/ 5 w 5"/>
              <a:gd name="T4" fmla="*/ 0 w 5"/>
              <a:gd name="T5" fmla="*/ 0 w 5"/>
              <a:gd name="T6" fmla="*/ 0 w 5"/>
              <a:gd name="T7" fmla="*/ 0 w 5"/>
              <a:gd name="T8" fmla="*/ 5 w 5"/>
              <a:gd name="T9" fmla="*/ 5 w 5"/>
              <a:gd name="T10"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5">
                <a:moveTo>
                  <a:pt x="5" y="0"/>
                </a:moveTo>
                <a:lnTo>
                  <a:pt x="5" y="0"/>
                </a:lnTo>
                <a:lnTo>
                  <a:pt x="5" y="0"/>
                </a:lnTo>
                <a:lnTo>
                  <a:pt x="5" y="0"/>
                </a:lnTo>
                <a:lnTo>
                  <a:pt x="0" y="0"/>
                </a:lnTo>
                <a:lnTo>
                  <a:pt x="0" y="0"/>
                </a:lnTo>
                <a:lnTo>
                  <a:pt x="0" y="0"/>
                </a:lnTo>
                <a:lnTo>
                  <a:pt x="0" y="0"/>
                </a:lnTo>
                <a:lnTo>
                  <a:pt x="5" y="0"/>
                </a:lnTo>
                <a:lnTo>
                  <a:pt x="5" y="0"/>
                </a:lnTo>
                <a:lnTo>
                  <a:pt x="5"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2" name="Freeform 209">
            <a:extLst>
              <a:ext uri="{FF2B5EF4-FFF2-40B4-BE49-F238E27FC236}">
                <a16:creationId xmlns:a16="http://schemas.microsoft.com/office/drawing/2014/main" id="{D0673439-F6AA-CB4F-BB53-7AC0BA65DBB4}"/>
              </a:ext>
            </a:extLst>
          </p:cNvPr>
          <p:cNvSpPr>
            <a:spLocks/>
          </p:cNvSpPr>
          <p:nvPr/>
        </p:nvSpPr>
        <p:spPr bwMode="auto">
          <a:xfrm>
            <a:off x="6405904" y="2518435"/>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3" name="Freeform 210">
            <a:extLst>
              <a:ext uri="{FF2B5EF4-FFF2-40B4-BE49-F238E27FC236}">
                <a16:creationId xmlns:a16="http://schemas.microsoft.com/office/drawing/2014/main" id="{1A4A70C6-B35D-434D-99F5-EFC57D5C2900}"/>
              </a:ext>
            </a:extLst>
          </p:cNvPr>
          <p:cNvSpPr>
            <a:spLocks/>
          </p:cNvSpPr>
          <p:nvPr/>
        </p:nvSpPr>
        <p:spPr bwMode="auto">
          <a:xfrm>
            <a:off x="6405904" y="2518435"/>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4" name="Freeform 211">
            <a:extLst>
              <a:ext uri="{FF2B5EF4-FFF2-40B4-BE49-F238E27FC236}">
                <a16:creationId xmlns:a16="http://schemas.microsoft.com/office/drawing/2014/main" id="{76E248D2-C80C-DD41-9F64-688746205053}"/>
              </a:ext>
            </a:extLst>
          </p:cNvPr>
          <p:cNvSpPr>
            <a:spLocks/>
          </p:cNvSpPr>
          <p:nvPr/>
        </p:nvSpPr>
        <p:spPr bwMode="auto">
          <a:xfrm>
            <a:off x="6264263" y="2508695"/>
            <a:ext cx="12004" cy="9741"/>
          </a:xfrm>
          <a:custGeom>
            <a:avLst/>
            <a:gdLst>
              <a:gd name="T0" fmla="*/ 5 w 5"/>
              <a:gd name="T1" fmla="*/ 0 h 4"/>
              <a:gd name="T2" fmla="*/ 5 w 5"/>
              <a:gd name="T3" fmla="*/ 0 h 4"/>
              <a:gd name="T4" fmla="*/ 5 w 5"/>
              <a:gd name="T5" fmla="*/ 4 h 4"/>
              <a:gd name="T6" fmla="*/ 5 w 5"/>
              <a:gd name="T7" fmla="*/ 4 h 4"/>
              <a:gd name="T8" fmla="*/ 0 w 5"/>
              <a:gd name="T9" fmla="*/ 4 h 4"/>
              <a:gd name="T10" fmla="*/ 0 w 5"/>
              <a:gd name="T11" fmla="*/ 4 h 4"/>
              <a:gd name="T12" fmla="*/ 0 w 5"/>
              <a:gd name="T13" fmla="*/ 0 h 4"/>
              <a:gd name="T14" fmla="*/ 0 w 5"/>
              <a:gd name="T15" fmla="*/ 0 h 4"/>
              <a:gd name="T16" fmla="*/ 0 w 5"/>
              <a:gd name="T17" fmla="*/ 0 h 4"/>
              <a:gd name="T18" fmla="*/ 0 w 5"/>
              <a:gd name="T19" fmla="*/ 0 h 4"/>
              <a:gd name="T20" fmla="*/ 5 w 5"/>
              <a:gd name="T21" fmla="*/ 0 h 4"/>
              <a:gd name="T22" fmla="*/ 5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5" y="0"/>
                </a:moveTo>
                <a:lnTo>
                  <a:pt x="5" y="0"/>
                </a:lnTo>
                <a:lnTo>
                  <a:pt x="5" y="4"/>
                </a:lnTo>
                <a:lnTo>
                  <a:pt x="5" y="4"/>
                </a:lnTo>
                <a:lnTo>
                  <a:pt x="0" y="4"/>
                </a:lnTo>
                <a:lnTo>
                  <a:pt x="0" y="4"/>
                </a:lnTo>
                <a:lnTo>
                  <a:pt x="0" y="0"/>
                </a:lnTo>
                <a:lnTo>
                  <a:pt x="0" y="0"/>
                </a:lnTo>
                <a:lnTo>
                  <a:pt x="0" y="0"/>
                </a:lnTo>
                <a:lnTo>
                  <a:pt x="0" y="0"/>
                </a:lnTo>
                <a:lnTo>
                  <a:pt x="5" y="0"/>
                </a:lnTo>
                <a:lnTo>
                  <a:pt x="5"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5" name="Freeform 212">
            <a:extLst>
              <a:ext uri="{FF2B5EF4-FFF2-40B4-BE49-F238E27FC236}">
                <a16:creationId xmlns:a16="http://schemas.microsoft.com/office/drawing/2014/main" id="{75DC7845-50EA-9442-BD4D-F4EDE5235EAB}"/>
              </a:ext>
            </a:extLst>
          </p:cNvPr>
          <p:cNvSpPr>
            <a:spLocks/>
          </p:cNvSpPr>
          <p:nvPr/>
        </p:nvSpPr>
        <p:spPr bwMode="auto">
          <a:xfrm>
            <a:off x="6264263" y="2508695"/>
            <a:ext cx="12004" cy="9741"/>
          </a:xfrm>
          <a:custGeom>
            <a:avLst/>
            <a:gdLst>
              <a:gd name="T0" fmla="*/ 5 w 5"/>
              <a:gd name="T1" fmla="*/ 0 h 4"/>
              <a:gd name="T2" fmla="*/ 5 w 5"/>
              <a:gd name="T3" fmla="*/ 0 h 4"/>
              <a:gd name="T4" fmla="*/ 5 w 5"/>
              <a:gd name="T5" fmla="*/ 4 h 4"/>
              <a:gd name="T6" fmla="*/ 5 w 5"/>
              <a:gd name="T7" fmla="*/ 4 h 4"/>
              <a:gd name="T8" fmla="*/ 0 w 5"/>
              <a:gd name="T9" fmla="*/ 4 h 4"/>
              <a:gd name="T10" fmla="*/ 0 w 5"/>
              <a:gd name="T11" fmla="*/ 4 h 4"/>
              <a:gd name="T12" fmla="*/ 0 w 5"/>
              <a:gd name="T13" fmla="*/ 0 h 4"/>
              <a:gd name="T14" fmla="*/ 0 w 5"/>
              <a:gd name="T15" fmla="*/ 0 h 4"/>
              <a:gd name="T16" fmla="*/ 0 w 5"/>
              <a:gd name="T17" fmla="*/ 0 h 4"/>
              <a:gd name="T18" fmla="*/ 0 w 5"/>
              <a:gd name="T19" fmla="*/ 0 h 4"/>
              <a:gd name="T20" fmla="*/ 5 w 5"/>
              <a:gd name="T21" fmla="*/ 0 h 4"/>
              <a:gd name="T22" fmla="*/ 5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5" y="0"/>
                </a:moveTo>
                <a:lnTo>
                  <a:pt x="5" y="0"/>
                </a:lnTo>
                <a:lnTo>
                  <a:pt x="5" y="4"/>
                </a:lnTo>
                <a:lnTo>
                  <a:pt x="5" y="4"/>
                </a:lnTo>
                <a:lnTo>
                  <a:pt x="0" y="4"/>
                </a:lnTo>
                <a:lnTo>
                  <a:pt x="0" y="4"/>
                </a:lnTo>
                <a:lnTo>
                  <a:pt x="0" y="0"/>
                </a:lnTo>
                <a:lnTo>
                  <a:pt x="0" y="0"/>
                </a:lnTo>
                <a:lnTo>
                  <a:pt x="0" y="0"/>
                </a:lnTo>
                <a:lnTo>
                  <a:pt x="0" y="0"/>
                </a:lnTo>
                <a:lnTo>
                  <a:pt x="5" y="0"/>
                </a:lnTo>
                <a:lnTo>
                  <a:pt x="5"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6" name="Freeform 213">
            <a:extLst>
              <a:ext uri="{FF2B5EF4-FFF2-40B4-BE49-F238E27FC236}">
                <a16:creationId xmlns:a16="http://schemas.microsoft.com/office/drawing/2014/main" id="{FF723637-D600-F746-A757-3BEE2D204BBF}"/>
              </a:ext>
            </a:extLst>
          </p:cNvPr>
          <p:cNvSpPr>
            <a:spLocks/>
          </p:cNvSpPr>
          <p:nvPr/>
        </p:nvSpPr>
        <p:spPr bwMode="auto">
          <a:xfrm>
            <a:off x="6417906" y="2508695"/>
            <a:ext cx="9603" cy="9741"/>
          </a:xfrm>
          <a:custGeom>
            <a:avLst/>
            <a:gdLst>
              <a:gd name="T0" fmla="*/ 4 w 4"/>
              <a:gd name="T1" fmla="*/ 0 h 4"/>
              <a:gd name="T2" fmla="*/ 4 w 4"/>
              <a:gd name="T3" fmla="*/ 0 h 4"/>
              <a:gd name="T4" fmla="*/ 4 w 4"/>
              <a:gd name="T5" fmla="*/ 4 h 4"/>
              <a:gd name="T6" fmla="*/ 4 w 4"/>
              <a:gd name="T7" fmla="*/ 0 h 4"/>
              <a:gd name="T8" fmla="*/ 0 w 4"/>
              <a:gd name="T9" fmla="*/ 0 h 4"/>
              <a:gd name="T10" fmla="*/ 0 w 4"/>
              <a:gd name="T11" fmla="*/ 0 h 4"/>
              <a:gd name="T12" fmla="*/ 0 w 4"/>
              <a:gd name="T13" fmla="*/ 0 h 4"/>
              <a:gd name="T14" fmla="*/ 0 w 4"/>
              <a:gd name="T15" fmla="*/ 0 h 4"/>
              <a:gd name="T16" fmla="*/ 0 w 4"/>
              <a:gd name="T17" fmla="*/ 0 h 4"/>
              <a:gd name="T18" fmla="*/ 0 w 4"/>
              <a:gd name="T19" fmla="*/ 0 h 4"/>
              <a:gd name="T20" fmla="*/ 4 w 4"/>
              <a:gd name="T21" fmla="*/ 0 h 4"/>
              <a:gd name="T22" fmla="*/ 4 w 4"/>
              <a:gd name="T23" fmla="*/ 0 h 4"/>
              <a:gd name="T24" fmla="*/ 4 w 4"/>
              <a:gd name="T25" fmla="*/ 0 h 4"/>
              <a:gd name="T26" fmla="*/ 4 w 4"/>
              <a:gd name="T27" fmla="*/ 0 h 4"/>
              <a:gd name="T28" fmla="*/ 4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0"/>
                </a:moveTo>
                <a:lnTo>
                  <a:pt x="4" y="0"/>
                </a:lnTo>
                <a:lnTo>
                  <a:pt x="4" y="4"/>
                </a:lnTo>
                <a:lnTo>
                  <a:pt x="4" y="0"/>
                </a:lnTo>
                <a:lnTo>
                  <a:pt x="0" y="0"/>
                </a:lnTo>
                <a:lnTo>
                  <a:pt x="0" y="0"/>
                </a:lnTo>
                <a:lnTo>
                  <a:pt x="0" y="0"/>
                </a:lnTo>
                <a:lnTo>
                  <a:pt x="0" y="0"/>
                </a:lnTo>
                <a:lnTo>
                  <a:pt x="0" y="0"/>
                </a:lnTo>
                <a:lnTo>
                  <a:pt x="0" y="0"/>
                </a:lnTo>
                <a:lnTo>
                  <a:pt x="4" y="0"/>
                </a:lnTo>
                <a:lnTo>
                  <a:pt x="4" y="0"/>
                </a:lnTo>
                <a:lnTo>
                  <a:pt x="4" y="0"/>
                </a:lnTo>
                <a:lnTo>
                  <a:pt x="4" y="0"/>
                </a:lnTo>
                <a:lnTo>
                  <a:pt x="4"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7" name="Freeform 214">
            <a:extLst>
              <a:ext uri="{FF2B5EF4-FFF2-40B4-BE49-F238E27FC236}">
                <a16:creationId xmlns:a16="http://schemas.microsoft.com/office/drawing/2014/main" id="{27EB4027-30CE-BE44-B88E-A17CAB57DE09}"/>
              </a:ext>
            </a:extLst>
          </p:cNvPr>
          <p:cNvSpPr>
            <a:spLocks/>
          </p:cNvSpPr>
          <p:nvPr/>
        </p:nvSpPr>
        <p:spPr bwMode="auto">
          <a:xfrm>
            <a:off x="6417906" y="2508695"/>
            <a:ext cx="9603" cy="9741"/>
          </a:xfrm>
          <a:custGeom>
            <a:avLst/>
            <a:gdLst>
              <a:gd name="T0" fmla="*/ 4 w 4"/>
              <a:gd name="T1" fmla="*/ 0 h 4"/>
              <a:gd name="T2" fmla="*/ 4 w 4"/>
              <a:gd name="T3" fmla="*/ 0 h 4"/>
              <a:gd name="T4" fmla="*/ 4 w 4"/>
              <a:gd name="T5" fmla="*/ 4 h 4"/>
              <a:gd name="T6" fmla="*/ 4 w 4"/>
              <a:gd name="T7" fmla="*/ 0 h 4"/>
              <a:gd name="T8" fmla="*/ 0 w 4"/>
              <a:gd name="T9" fmla="*/ 0 h 4"/>
              <a:gd name="T10" fmla="*/ 0 w 4"/>
              <a:gd name="T11" fmla="*/ 0 h 4"/>
              <a:gd name="T12" fmla="*/ 0 w 4"/>
              <a:gd name="T13" fmla="*/ 0 h 4"/>
              <a:gd name="T14" fmla="*/ 0 w 4"/>
              <a:gd name="T15" fmla="*/ 0 h 4"/>
              <a:gd name="T16" fmla="*/ 0 w 4"/>
              <a:gd name="T17" fmla="*/ 0 h 4"/>
              <a:gd name="T18" fmla="*/ 0 w 4"/>
              <a:gd name="T19" fmla="*/ 0 h 4"/>
              <a:gd name="T20" fmla="*/ 4 w 4"/>
              <a:gd name="T21" fmla="*/ 0 h 4"/>
              <a:gd name="T22" fmla="*/ 4 w 4"/>
              <a:gd name="T23" fmla="*/ 0 h 4"/>
              <a:gd name="T24" fmla="*/ 4 w 4"/>
              <a:gd name="T25" fmla="*/ 0 h 4"/>
              <a:gd name="T26" fmla="*/ 4 w 4"/>
              <a:gd name="T27" fmla="*/ 0 h 4"/>
              <a:gd name="T28" fmla="*/ 4 w 4"/>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0"/>
                </a:moveTo>
                <a:lnTo>
                  <a:pt x="4" y="0"/>
                </a:lnTo>
                <a:lnTo>
                  <a:pt x="4" y="4"/>
                </a:lnTo>
                <a:lnTo>
                  <a:pt x="4" y="0"/>
                </a:lnTo>
                <a:lnTo>
                  <a:pt x="0" y="0"/>
                </a:lnTo>
                <a:lnTo>
                  <a:pt x="0" y="0"/>
                </a:lnTo>
                <a:lnTo>
                  <a:pt x="0" y="0"/>
                </a:lnTo>
                <a:lnTo>
                  <a:pt x="0" y="0"/>
                </a:lnTo>
                <a:lnTo>
                  <a:pt x="0" y="0"/>
                </a:lnTo>
                <a:lnTo>
                  <a:pt x="0" y="0"/>
                </a:lnTo>
                <a:lnTo>
                  <a:pt x="4" y="0"/>
                </a:lnTo>
                <a:lnTo>
                  <a:pt x="4" y="0"/>
                </a:lnTo>
                <a:lnTo>
                  <a:pt x="4" y="0"/>
                </a:lnTo>
                <a:lnTo>
                  <a:pt x="4" y="0"/>
                </a:lnTo>
                <a:lnTo>
                  <a:pt x="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8" name="Freeform 215">
            <a:extLst>
              <a:ext uri="{FF2B5EF4-FFF2-40B4-BE49-F238E27FC236}">
                <a16:creationId xmlns:a16="http://schemas.microsoft.com/office/drawing/2014/main" id="{C4B26EFD-1D0A-0E4C-957B-1163A9ADCFF3}"/>
              </a:ext>
            </a:extLst>
          </p:cNvPr>
          <p:cNvSpPr>
            <a:spLocks/>
          </p:cNvSpPr>
          <p:nvPr/>
        </p:nvSpPr>
        <p:spPr bwMode="auto">
          <a:xfrm>
            <a:off x="6254660" y="2486778"/>
            <a:ext cx="9603" cy="9741"/>
          </a:xfrm>
          <a:custGeom>
            <a:avLst/>
            <a:gdLst>
              <a:gd name="T0" fmla="*/ 4 w 4"/>
              <a:gd name="T1" fmla="*/ 0 h 4"/>
              <a:gd name="T2" fmla="*/ 4 w 4"/>
              <a:gd name="T3" fmla="*/ 0 h 4"/>
              <a:gd name="T4" fmla="*/ 4 w 4"/>
              <a:gd name="T5" fmla="*/ 0 h 4"/>
              <a:gd name="T6" fmla="*/ 4 w 4"/>
              <a:gd name="T7" fmla="*/ 4 h 4"/>
              <a:gd name="T8" fmla="*/ 4 w 4"/>
              <a:gd name="T9" fmla="*/ 4 h 4"/>
              <a:gd name="T10" fmla="*/ 4 w 4"/>
              <a:gd name="T11" fmla="*/ 4 h 4"/>
              <a:gd name="T12" fmla="*/ 4 w 4"/>
              <a:gd name="T13" fmla="*/ 4 h 4"/>
              <a:gd name="T14" fmla="*/ 4 w 4"/>
              <a:gd name="T15" fmla="*/ 4 h 4"/>
              <a:gd name="T16" fmla="*/ 4 w 4"/>
              <a:gd name="T17" fmla="*/ 4 h 4"/>
              <a:gd name="T18" fmla="*/ 0 w 4"/>
              <a:gd name="T19" fmla="*/ 4 h 4"/>
              <a:gd name="T20" fmla="*/ 0 w 4"/>
              <a:gd name="T21" fmla="*/ 4 h 4"/>
              <a:gd name="T22" fmla="*/ 0 w 4"/>
              <a:gd name="T23" fmla="*/ 4 h 4"/>
              <a:gd name="T24" fmla="*/ 0 w 4"/>
              <a:gd name="T25" fmla="*/ 4 h 4"/>
              <a:gd name="T26" fmla="*/ 0 w 4"/>
              <a:gd name="T27" fmla="*/ 4 h 4"/>
              <a:gd name="T28" fmla="*/ 0 w 4"/>
              <a:gd name="T29" fmla="*/ 4 h 4"/>
              <a:gd name="T30" fmla="*/ 0 w 4"/>
              <a:gd name="T31" fmla="*/ 4 h 4"/>
              <a:gd name="T32" fmla="*/ 0 w 4"/>
              <a:gd name="T33" fmla="*/ 4 h 4"/>
              <a:gd name="T34" fmla="*/ 0 w 4"/>
              <a:gd name="T35" fmla="*/ 0 h 4"/>
              <a:gd name="T36" fmla="*/ 0 w 4"/>
              <a:gd name="T37" fmla="*/ 0 h 4"/>
              <a:gd name="T38" fmla="*/ 0 w 4"/>
              <a:gd name="T39" fmla="*/ 0 h 4"/>
              <a:gd name="T40" fmla="*/ 0 w 4"/>
              <a:gd name="T41" fmla="*/ 0 h 4"/>
              <a:gd name="T42" fmla="*/ 0 w 4"/>
              <a:gd name="T43" fmla="*/ 0 h 4"/>
              <a:gd name="T44" fmla="*/ 0 w 4"/>
              <a:gd name="T45" fmla="*/ 0 h 4"/>
              <a:gd name="T46" fmla="*/ 0 w 4"/>
              <a:gd name="T47" fmla="*/ 0 h 4"/>
              <a:gd name="T48" fmla="*/ 4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4" y="0"/>
                </a:moveTo>
                <a:lnTo>
                  <a:pt x="4" y="0"/>
                </a:lnTo>
                <a:lnTo>
                  <a:pt x="4" y="0"/>
                </a:lnTo>
                <a:lnTo>
                  <a:pt x="4" y="4"/>
                </a:lnTo>
                <a:lnTo>
                  <a:pt x="4" y="4"/>
                </a:lnTo>
                <a:lnTo>
                  <a:pt x="4" y="4"/>
                </a:lnTo>
                <a:lnTo>
                  <a:pt x="4" y="4"/>
                </a:lnTo>
                <a:lnTo>
                  <a:pt x="4" y="4"/>
                </a:lnTo>
                <a:lnTo>
                  <a:pt x="4"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4"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79" name="Freeform 216">
            <a:extLst>
              <a:ext uri="{FF2B5EF4-FFF2-40B4-BE49-F238E27FC236}">
                <a16:creationId xmlns:a16="http://schemas.microsoft.com/office/drawing/2014/main" id="{B5646F82-D034-A040-A156-B2824D7A7D9C}"/>
              </a:ext>
            </a:extLst>
          </p:cNvPr>
          <p:cNvSpPr>
            <a:spLocks/>
          </p:cNvSpPr>
          <p:nvPr/>
        </p:nvSpPr>
        <p:spPr bwMode="auto">
          <a:xfrm>
            <a:off x="6254660" y="2486778"/>
            <a:ext cx="9603" cy="9741"/>
          </a:xfrm>
          <a:custGeom>
            <a:avLst/>
            <a:gdLst>
              <a:gd name="T0" fmla="*/ 4 w 4"/>
              <a:gd name="T1" fmla="*/ 0 h 4"/>
              <a:gd name="T2" fmla="*/ 4 w 4"/>
              <a:gd name="T3" fmla="*/ 0 h 4"/>
              <a:gd name="T4" fmla="*/ 4 w 4"/>
              <a:gd name="T5" fmla="*/ 0 h 4"/>
              <a:gd name="T6" fmla="*/ 4 w 4"/>
              <a:gd name="T7" fmla="*/ 4 h 4"/>
              <a:gd name="T8" fmla="*/ 4 w 4"/>
              <a:gd name="T9" fmla="*/ 4 h 4"/>
              <a:gd name="T10" fmla="*/ 4 w 4"/>
              <a:gd name="T11" fmla="*/ 4 h 4"/>
              <a:gd name="T12" fmla="*/ 4 w 4"/>
              <a:gd name="T13" fmla="*/ 4 h 4"/>
              <a:gd name="T14" fmla="*/ 4 w 4"/>
              <a:gd name="T15" fmla="*/ 4 h 4"/>
              <a:gd name="T16" fmla="*/ 4 w 4"/>
              <a:gd name="T17" fmla="*/ 4 h 4"/>
              <a:gd name="T18" fmla="*/ 0 w 4"/>
              <a:gd name="T19" fmla="*/ 4 h 4"/>
              <a:gd name="T20" fmla="*/ 0 w 4"/>
              <a:gd name="T21" fmla="*/ 4 h 4"/>
              <a:gd name="T22" fmla="*/ 0 w 4"/>
              <a:gd name="T23" fmla="*/ 4 h 4"/>
              <a:gd name="T24" fmla="*/ 0 w 4"/>
              <a:gd name="T25" fmla="*/ 4 h 4"/>
              <a:gd name="T26" fmla="*/ 0 w 4"/>
              <a:gd name="T27" fmla="*/ 4 h 4"/>
              <a:gd name="T28" fmla="*/ 0 w 4"/>
              <a:gd name="T29" fmla="*/ 4 h 4"/>
              <a:gd name="T30" fmla="*/ 0 w 4"/>
              <a:gd name="T31" fmla="*/ 4 h 4"/>
              <a:gd name="T32" fmla="*/ 0 w 4"/>
              <a:gd name="T33" fmla="*/ 4 h 4"/>
              <a:gd name="T34" fmla="*/ 0 w 4"/>
              <a:gd name="T35" fmla="*/ 0 h 4"/>
              <a:gd name="T36" fmla="*/ 0 w 4"/>
              <a:gd name="T37" fmla="*/ 0 h 4"/>
              <a:gd name="T38" fmla="*/ 0 w 4"/>
              <a:gd name="T39" fmla="*/ 0 h 4"/>
              <a:gd name="T40" fmla="*/ 0 w 4"/>
              <a:gd name="T41" fmla="*/ 0 h 4"/>
              <a:gd name="T42" fmla="*/ 0 w 4"/>
              <a:gd name="T43" fmla="*/ 0 h 4"/>
              <a:gd name="T44" fmla="*/ 0 w 4"/>
              <a:gd name="T45" fmla="*/ 0 h 4"/>
              <a:gd name="T46" fmla="*/ 0 w 4"/>
              <a:gd name="T47" fmla="*/ 0 h 4"/>
              <a:gd name="T48" fmla="*/ 4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4" y="0"/>
                </a:moveTo>
                <a:lnTo>
                  <a:pt x="4" y="0"/>
                </a:lnTo>
                <a:lnTo>
                  <a:pt x="4" y="0"/>
                </a:lnTo>
                <a:lnTo>
                  <a:pt x="4" y="4"/>
                </a:lnTo>
                <a:lnTo>
                  <a:pt x="4" y="4"/>
                </a:lnTo>
                <a:lnTo>
                  <a:pt x="4" y="4"/>
                </a:lnTo>
                <a:lnTo>
                  <a:pt x="4" y="4"/>
                </a:lnTo>
                <a:lnTo>
                  <a:pt x="4" y="4"/>
                </a:lnTo>
                <a:lnTo>
                  <a:pt x="4" y="4"/>
                </a:lnTo>
                <a:lnTo>
                  <a:pt x="0" y="4"/>
                </a:lnTo>
                <a:lnTo>
                  <a:pt x="0" y="4"/>
                </a:lnTo>
                <a:lnTo>
                  <a:pt x="0" y="4"/>
                </a:lnTo>
                <a:lnTo>
                  <a:pt x="0" y="4"/>
                </a:lnTo>
                <a:lnTo>
                  <a:pt x="0" y="4"/>
                </a:lnTo>
                <a:lnTo>
                  <a:pt x="0" y="4"/>
                </a:lnTo>
                <a:lnTo>
                  <a:pt x="0" y="4"/>
                </a:lnTo>
                <a:lnTo>
                  <a:pt x="0" y="4"/>
                </a:lnTo>
                <a:lnTo>
                  <a:pt x="0" y="0"/>
                </a:lnTo>
                <a:lnTo>
                  <a:pt x="0" y="0"/>
                </a:lnTo>
                <a:lnTo>
                  <a:pt x="0" y="0"/>
                </a:lnTo>
                <a:lnTo>
                  <a:pt x="0" y="0"/>
                </a:lnTo>
                <a:lnTo>
                  <a:pt x="0" y="0"/>
                </a:lnTo>
                <a:lnTo>
                  <a:pt x="0" y="0"/>
                </a:lnTo>
                <a:lnTo>
                  <a:pt x="0" y="0"/>
                </a:lnTo>
                <a:lnTo>
                  <a:pt x="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0" name="Freeform 217">
            <a:extLst>
              <a:ext uri="{FF2B5EF4-FFF2-40B4-BE49-F238E27FC236}">
                <a16:creationId xmlns:a16="http://schemas.microsoft.com/office/drawing/2014/main" id="{9E7BC3D5-2765-6246-BAF0-A087E555C1FA}"/>
              </a:ext>
            </a:extLst>
          </p:cNvPr>
          <p:cNvSpPr>
            <a:spLocks/>
          </p:cNvSpPr>
          <p:nvPr/>
        </p:nvSpPr>
        <p:spPr bwMode="auto">
          <a:xfrm>
            <a:off x="5678496" y="181465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1" name="Freeform 218">
            <a:extLst>
              <a:ext uri="{FF2B5EF4-FFF2-40B4-BE49-F238E27FC236}">
                <a16:creationId xmlns:a16="http://schemas.microsoft.com/office/drawing/2014/main" id="{04B32613-E539-4440-92A2-25D23CD15FB9}"/>
              </a:ext>
            </a:extLst>
          </p:cNvPr>
          <p:cNvSpPr>
            <a:spLocks/>
          </p:cNvSpPr>
          <p:nvPr/>
        </p:nvSpPr>
        <p:spPr bwMode="auto">
          <a:xfrm>
            <a:off x="5678496" y="181465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2" name="Freeform 219">
            <a:extLst>
              <a:ext uri="{FF2B5EF4-FFF2-40B4-BE49-F238E27FC236}">
                <a16:creationId xmlns:a16="http://schemas.microsoft.com/office/drawing/2014/main" id="{28E331A9-68F9-ED45-B20E-846A5CD1BFD1}"/>
              </a:ext>
            </a:extLst>
          </p:cNvPr>
          <p:cNvSpPr>
            <a:spLocks/>
          </p:cNvSpPr>
          <p:nvPr/>
        </p:nvSpPr>
        <p:spPr bwMode="auto">
          <a:xfrm>
            <a:off x="5678496" y="1802481"/>
            <a:ext cx="12004" cy="0"/>
          </a:xfrm>
          <a:custGeom>
            <a:avLst/>
            <a:gdLst>
              <a:gd name="T0" fmla="*/ 5 w 5"/>
              <a:gd name="T1" fmla="*/ 5 w 5"/>
              <a:gd name="T2" fmla="*/ 0 w 5"/>
              <a:gd name="T3" fmla="*/ 0 w 5"/>
              <a:gd name="T4" fmla="*/ 5 w 5"/>
              <a:gd name="T5" fmla="*/ 5 w 5"/>
            </a:gdLst>
            <a:ahLst/>
            <a:cxnLst>
              <a:cxn ang="0">
                <a:pos x="T0" y="0"/>
              </a:cxn>
              <a:cxn ang="0">
                <a:pos x="T1" y="0"/>
              </a:cxn>
              <a:cxn ang="0">
                <a:pos x="T2" y="0"/>
              </a:cxn>
              <a:cxn ang="0">
                <a:pos x="T3" y="0"/>
              </a:cxn>
              <a:cxn ang="0">
                <a:pos x="T4" y="0"/>
              </a:cxn>
              <a:cxn ang="0">
                <a:pos x="T5" y="0"/>
              </a:cxn>
            </a:cxnLst>
            <a:rect l="0" t="0" r="r" b="b"/>
            <a:pathLst>
              <a:path w="5">
                <a:moveTo>
                  <a:pt x="5" y="0"/>
                </a:moveTo>
                <a:lnTo>
                  <a:pt x="5" y="0"/>
                </a:lnTo>
                <a:lnTo>
                  <a:pt x="0" y="0"/>
                </a:lnTo>
                <a:lnTo>
                  <a:pt x="0" y="0"/>
                </a:lnTo>
                <a:lnTo>
                  <a:pt x="5" y="0"/>
                </a:lnTo>
                <a:lnTo>
                  <a:pt x="5"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3" name="Freeform 220">
            <a:extLst>
              <a:ext uri="{FF2B5EF4-FFF2-40B4-BE49-F238E27FC236}">
                <a16:creationId xmlns:a16="http://schemas.microsoft.com/office/drawing/2014/main" id="{10AA4925-E574-B044-9E3A-C47B52B69D15}"/>
              </a:ext>
            </a:extLst>
          </p:cNvPr>
          <p:cNvSpPr>
            <a:spLocks/>
          </p:cNvSpPr>
          <p:nvPr/>
        </p:nvSpPr>
        <p:spPr bwMode="auto">
          <a:xfrm>
            <a:off x="5678496" y="1802481"/>
            <a:ext cx="12004" cy="0"/>
          </a:xfrm>
          <a:custGeom>
            <a:avLst/>
            <a:gdLst>
              <a:gd name="T0" fmla="*/ 5 w 5"/>
              <a:gd name="T1" fmla="*/ 5 w 5"/>
              <a:gd name="T2" fmla="*/ 0 w 5"/>
              <a:gd name="T3" fmla="*/ 0 w 5"/>
              <a:gd name="T4" fmla="*/ 5 w 5"/>
              <a:gd name="T5" fmla="*/ 5 w 5"/>
            </a:gdLst>
            <a:ahLst/>
            <a:cxnLst>
              <a:cxn ang="0">
                <a:pos x="T0" y="0"/>
              </a:cxn>
              <a:cxn ang="0">
                <a:pos x="T1" y="0"/>
              </a:cxn>
              <a:cxn ang="0">
                <a:pos x="T2" y="0"/>
              </a:cxn>
              <a:cxn ang="0">
                <a:pos x="T3" y="0"/>
              </a:cxn>
              <a:cxn ang="0">
                <a:pos x="T4" y="0"/>
              </a:cxn>
              <a:cxn ang="0">
                <a:pos x="T5" y="0"/>
              </a:cxn>
            </a:cxnLst>
            <a:rect l="0" t="0" r="r" b="b"/>
            <a:pathLst>
              <a:path w="5">
                <a:moveTo>
                  <a:pt x="5" y="0"/>
                </a:moveTo>
                <a:lnTo>
                  <a:pt x="5" y="0"/>
                </a:lnTo>
                <a:lnTo>
                  <a:pt x="0" y="0"/>
                </a:lnTo>
                <a:lnTo>
                  <a:pt x="0" y="0"/>
                </a:lnTo>
                <a:lnTo>
                  <a:pt x="5" y="0"/>
                </a:lnTo>
                <a:lnTo>
                  <a:pt x="5"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4" name="Freeform 221">
            <a:extLst>
              <a:ext uri="{FF2B5EF4-FFF2-40B4-BE49-F238E27FC236}">
                <a16:creationId xmlns:a16="http://schemas.microsoft.com/office/drawing/2014/main" id="{662E10CB-0434-9A44-B073-E416CE4074B7}"/>
              </a:ext>
            </a:extLst>
          </p:cNvPr>
          <p:cNvSpPr>
            <a:spLocks/>
          </p:cNvSpPr>
          <p:nvPr/>
        </p:nvSpPr>
        <p:spPr bwMode="auto">
          <a:xfrm>
            <a:off x="5690500" y="1792740"/>
            <a:ext cx="21607" cy="9741"/>
          </a:xfrm>
          <a:custGeom>
            <a:avLst/>
            <a:gdLst>
              <a:gd name="T0" fmla="*/ 4 w 9"/>
              <a:gd name="T1" fmla="*/ 4 h 4"/>
              <a:gd name="T2" fmla="*/ 4 w 9"/>
              <a:gd name="T3" fmla="*/ 4 h 4"/>
              <a:gd name="T4" fmla="*/ 0 w 9"/>
              <a:gd name="T5" fmla="*/ 4 h 4"/>
              <a:gd name="T6" fmla="*/ 0 w 9"/>
              <a:gd name="T7" fmla="*/ 4 h 4"/>
              <a:gd name="T8" fmla="*/ 4 w 9"/>
              <a:gd name="T9" fmla="*/ 4 h 4"/>
              <a:gd name="T10" fmla="*/ 4 w 9"/>
              <a:gd name="T11" fmla="*/ 0 h 4"/>
              <a:gd name="T12" fmla="*/ 9 w 9"/>
              <a:gd name="T13" fmla="*/ 0 h 4"/>
              <a:gd name="T14" fmla="*/ 4 w 9"/>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4"/>
                </a:moveTo>
                <a:lnTo>
                  <a:pt x="4" y="4"/>
                </a:lnTo>
                <a:lnTo>
                  <a:pt x="0" y="4"/>
                </a:lnTo>
                <a:lnTo>
                  <a:pt x="0" y="4"/>
                </a:lnTo>
                <a:lnTo>
                  <a:pt x="4" y="4"/>
                </a:lnTo>
                <a:lnTo>
                  <a:pt x="4" y="0"/>
                </a:lnTo>
                <a:lnTo>
                  <a:pt x="9" y="0"/>
                </a:lnTo>
                <a:lnTo>
                  <a:pt x="4" y="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5" name="Freeform 222">
            <a:extLst>
              <a:ext uri="{FF2B5EF4-FFF2-40B4-BE49-F238E27FC236}">
                <a16:creationId xmlns:a16="http://schemas.microsoft.com/office/drawing/2014/main" id="{DC890483-FE7F-5B4A-9703-27CB6BAD9F02}"/>
              </a:ext>
            </a:extLst>
          </p:cNvPr>
          <p:cNvSpPr>
            <a:spLocks/>
          </p:cNvSpPr>
          <p:nvPr/>
        </p:nvSpPr>
        <p:spPr bwMode="auto">
          <a:xfrm>
            <a:off x="5690500" y="1792740"/>
            <a:ext cx="21607" cy="9741"/>
          </a:xfrm>
          <a:custGeom>
            <a:avLst/>
            <a:gdLst>
              <a:gd name="T0" fmla="*/ 4 w 9"/>
              <a:gd name="T1" fmla="*/ 4 h 4"/>
              <a:gd name="T2" fmla="*/ 4 w 9"/>
              <a:gd name="T3" fmla="*/ 4 h 4"/>
              <a:gd name="T4" fmla="*/ 0 w 9"/>
              <a:gd name="T5" fmla="*/ 4 h 4"/>
              <a:gd name="T6" fmla="*/ 0 w 9"/>
              <a:gd name="T7" fmla="*/ 4 h 4"/>
              <a:gd name="T8" fmla="*/ 4 w 9"/>
              <a:gd name="T9" fmla="*/ 4 h 4"/>
              <a:gd name="T10" fmla="*/ 4 w 9"/>
              <a:gd name="T11" fmla="*/ 0 h 4"/>
              <a:gd name="T12" fmla="*/ 9 w 9"/>
              <a:gd name="T13" fmla="*/ 0 h 4"/>
              <a:gd name="T14" fmla="*/ 4 w 9"/>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4"/>
                </a:moveTo>
                <a:lnTo>
                  <a:pt x="4" y="4"/>
                </a:lnTo>
                <a:lnTo>
                  <a:pt x="0" y="4"/>
                </a:lnTo>
                <a:lnTo>
                  <a:pt x="0" y="4"/>
                </a:lnTo>
                <a:lnTo>
                  <a:pt x="4" y="4"/>
                </a:lnTo>
                <a:lnTo>
                  <a:pt x="4" y="0"/>
                </a:lnTo>
                <a:lnTo>
                  <a:pt x="9" y="0"/>
                </a:lnTo>
                <a:lnTo>
                  <a:pt x="4"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6" name="Freeform 223">
            <a:extLst>
              <a:ext uri="{FF2B5EF4-FFF2-40B4-BE49-F238E27FC236}">
                <a16:creationId xmlns:a16="http://schemas.microsoft.com/office/drawing/2014/main" id="{4F4F81D4-261C-C640-B610-71461166DBD3}"/>
              </a:ext>
            </a:extLst>
          </p:cNvPr>
          <p:cNvSpPr>
            <a:spLocks/>
          </p:cNvSpPr>
          <p:nvPr/>
        </p:nvSpPr>
        <p:spPr bwMode="auto">
          <a:xfrm>
            <a:off x="5712106" y="1792740"/>
            <a:ext cx="9603" cy="0"/>
          </a:xfrm>
          <a:custGeom>
            <a:avLst/>
            <a:gdLst>
              <a:gd name="T0" fmla="*/ 4 w 4"/>
              <a:gd name="T1" fmla="*/ 4 w 4"/>
              <a:gd name="T2" fmla="*/ 0 w 4"/>
              <a:gd name="T3" fmla="*/ 0 w 4"/>
              <a:gd name="T4" fmla="*/ 0 w 4"/>
              <a:gd name="T5" fmla="*/ 0 w 4"/>
              <a:gd name="T6" fmla="*/ 0 w 4"/>
              <a:gd name="T7" fmla="*/ 4 w 4"/>
              <a:gd name="T8"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4" y="0"/>
                </a:moveTo>
                <a:lnTo>
                  <a:pt x="4" y="0"/>
                </a:lnTo>
                <a:lnTo>
                  <a:pt x="0" y="0"/>
                </a:lnTo>
                <a:lnTo>
                  <a:pt x="0" y="0"/>
                </a:lnTo>
                <a:lnTo>
                  <a:pt x="0" y="0"/>
                </a:lnTo>
                <a:lnTo>
                  <a:pt x="0" y="0"/>
                </a:lnTo>
                <a:lnTo>
                  <a:pt x="0" y="0"/>
                </a:lnTo>
                <a:lnTo>
                  <a:pt x="4" y="0"/>
                </a:lnTo>
                <a:lnTo>
                  <a:pt x="4"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7" name="Freeform 224">
            <a:extLst>
              <a:ext uri="{FF2B5EF4-FFF2-40B4-BE49-F238E27FC236}">
                <a16:creationId xmlns:a16="http://schemas.microsoft.com/office/drawing/2014/main" id="{B4F1480F-DD80-E04C-8004-C3A8D098E275}"/>
              </a:ext>
            </a:extLst>
          </p:cNvPr>
          <p:cNvSpPr>
            <a:spLocks/>
          </p:cNvSpPr>
          <p:nvPr/>
        </p:nvSpPr>
        <p:spPr bwMode="auto">
          <a:xfrm>
            <a:off x="5712106" y="1792740"/>
            <a:ext cx="9603" cy="0"/>
          </a:xfrm>
          <a:custGeom>
            <a:avLst/>
            <a:gdLst>
              <a:gd name="T0" fmla="*/ 4 w 4"/>
              <a:gd name="T1" fmla="*/ 4 w 4"/>
              <a:gd name="T2" fmla="*/ 0 w 4"/>
              <a:gd name="T3" fmla="*/ 0 w 4"/>
              <a:gd name="T4" fmla="*/ 0 w 4"/>
              <a:gd name="T5" fmla="*/ 0 w 4"/>
              <a:gd name="T6" fmla="*/ 0 w 4"/>
              <a:gd name="T7" fmla="*/ 4 w 4"/>
              <a:gd name="T8"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4" y="0"/>
                </a:moveTo>
                <a:lnTo>
                  <a:pt x="4" y="0"/>
                </a:lnTo>
                <a:lnTo>
                  <a:pt x="0" y="0"/>
                </a:lnTo>
                <a:lnTo>
                  <a:pt x="0" y="0"/>
                </a:lnTo>
                <a:lnTo>
                  <a:pt x="0" y="0"/>
                </a:lnTo>
                <a:lnTo>
                  <a:pt x="0" y="0"/>
                </a:lnTo>
                <a:lnTo>
                  <a:pt x="0" y="0"/>
                </a:lnTo>
                <a:lnTo>
                  <a:pt x="4" y="0"/>
                </a:lnTo>
                <a:lnTo>
                  <a:pt x="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8" name="Freeform 225">
            <a:extLst>
              <a:ext uri="{FF2B5EF4-FFF2-40B4-BE49-F238E27FC236}">
                <a16:creationId xmlns:a16="http://schemas.microsoft.com/office/drawing/2014/main" id="{E7550A6D-827A-0040-BD85-BE22E66C67E9}"/>
              </a:ext>
            </a:extLst>
          </p:cNvPr>
          <p:cNvSpPr>
            <a:spLocks/>
          </p:cNvSpPr>
          <p:nvPr/>
        </p:nvSpPr>
        <p:spPr bwMode="auto">
          <a:xfrm>
            <a:off x="5721708" y="1792740"/>
            <a:ext cx="12004" cy="0"/>
          </a:xfrm>
          <a:custGeom>
            <a:avLst/>
            <a:gdLst>
              <a:gd name="T0" fmla="*/ 5 w 5"/>
              <a:gd name="T1" fmla="*/ 5 w 5"/>
              <a:gd name="T2" fmla="*/ 0 w 5"/>
              <a:gd name="T3" fmla="*/ 0 w 5"/>
              <a:gd name="T4" fmla="*/ 0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0" y="0"/>
                </a:lnTo>
                <a:lnTo>
                  <a:pt x="0" y="0"/>
                </a:lnTo>
                <a:lnTo>
                  <a:pt x="0" y="0"/>
                </a:lnTo>
                <a:lnTo>
                  <a:pt x="5" y="0"/>
                </a:lnTo>
                <a:lnTo>
                  <a:pt x="5"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89" name="Freeform 226">
            <a:extLst>
              <a:ext uri="{FF2B5EF4-FFF2-40B4-BE49-F238E27FC236}">
                <a16:creationId xmlns:a16="http://schemas.microsoft.com/office/drawing/2014/main" id="{E6F20E15-AD54-AF4E-802F-627B5EFBF07F}"/>
              </a:ext>
            </a:extLst>
          </p:cNvPr>
          <p:cNvSpPr>
            <a:spLocks/>
          </p:cNvSpPr>
          <p:nvPr/>
        </p:nvSpPr>
        <p:spPr bwMode="auto">
          <a:xfrm>
            <a:off x="5721708" y="1792740"/>
            <a:ext cx="12004" cy="0"/>
          </a:xfrm>
          <a:custGeom>
            <a:avLst/>
            <a:gdLst>
              <a:gd name="T0" fmla="*/ 5 w 5"/>
              <a:gd name="T1" fmla="*/ 5 w 5"/>
              <a:gd name="T2" fmla="*/ 0 w 5"/>
              <a:gd name="T3" fmla="*/ 0 w 5"/>
              <a:gd name="T4" fmla="*/ 0 w 5"/>
              <a:gd name="T5" fmla="*/ 5 w 5"/>
              <a:gd name="T6" fmla="*/ 5 w 5"/>
            </a:gdLst>
            <a:ahLst/>
            <a:cxnLst>
              <a:cxn ang="0">
                <a:pos x="T0" y="0"/>
              </a:cxn>
              <a:cxn ang="0">
                <a:pos x="T1" y="0"/>
              </a:cxn>
              <a:cxn ang="0">
                <a:pos x="T2" y="0"/>
              </a:cxn>
              <a:cxn ang="0">
                <a:pos x="T3" y="0"/>
              </a:cxn>
              <a:cxn ang="0">
                <a:pos x="T4" y="0"/>
              </a:cxn>
              <a:cxn ang="0">
                <a:pos x="T5" y="0"/>
              </a:cxn>
              <a:cxn ang="0">
                <a:pos x="T6" y="0"/>
              </a:cxn>
            </a:cxnLst>
            <a:rect l="0" t="0" r="r" b="b"/>
            <a:pathLst>
              <a:path w="5">
                <a:moveTo>
                  <a:pt x="5" y="0"/>
                </a:moveTo>
                <a:lnTo>
                  <a:pt x="5" y="0"/>
                </a:lnTo>
                <a:lnTo>
                  <a:pt x="0" y="0"/>
                </a:lnTo>
                <a:lnTo>
                  <a:pt x="0" y="0"/>
                </a:lnTo>
                <a:lnTo>
                  <a:pt x="0" y="0"/>
                </a:lnTo>
                <a:lnTo>
                  <a:pt x="5" y="0"/>
                </a:lnTo>
                <a:lnTo>
                  <a:pt x="5"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0" name="Freeform 227">
            <a:extLst>
              <a:ext uri="{FF2B5EF4-FFF2-40B4-BE49-F238E27FC236}">
                <a16:creationId xmlns:a16="http://schemas.microsoft.com/office/drawing/2014/main" id="{D4FE14FF-4875-F549-8CE7-5B4B36F3B025}"/>
              </a:ext>
            </a:extLst>
          </p:cNvPr>
          <p:cNvSpPr>
            <a:spLocks/>
          </p:cNvSpPr>
          <p:nvPr/>
        </p:nvSpPr>
        <p:spPr bwMode="auto">
          <a:xfrm>
            <a:off x="5743315" y="179274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1" name="Freeform 228">
            <a:extLst>
              <a:ext uri="{FF2B5EF4-FFF2-40B4-BE49-F238E27FC236}">
                <a16:creationId xmlns:a16="http://schemas.microsoft.com/office/drawing/2014/main" id="{2A35E6F5-2A51-C245-8A8B-36CF0FE89368}"/>
              </a:ext>
            </a:extLst>
          </p:cNvPr>
          <p:cNvSpPr>
            <a:spLocks/>
          </p:cNvSpPr>
          <p:nvPr/>
        </p:nvSpPr>
        <p:spPr bwMode="auto">
          <a:xfrm>
            <a:off x="5743315" y="179274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2" name="Freeform 229">
            <a:extLst>
              <a:ext uri="{FF2B5EF4-FFF2-40B4-BE49-F238E27FC236}">
                <a16:creationId xmlns:a16="http://schemas.microsoft.com/office/drawing/2014/main" id="{D709AB0E-9C77-FD4C-9DF3-CA29742586D0}"/>
              </a:ext>
            </a:extLst>
          </p:cNvPr>
          <p:cNvSpPr>
            <a:spLocks/>
          </p:cNvSpPr>
          <p:nvPr/>
        </p:nvSpPr>
        <p:spPr bwMode="auto">
          <a:xfrm>
            <a:off x="2437575" y="3156463"/>
            <a:ext cx="21607" cy="21918"/>
          </a:xfrm>
          <a:custGeom>
            <a:avLst/>
            <a:gdLst>
              <a:gd name="T0" fmla="*/ 0 w 9"/>
              <a:gd name="T1" fmla="*/ 9 h 9"/>
              <a:gd name="T2" fmla="*/ 0 w 9"/>
              <a:gd name="T3" fmla="*/ 9 h 9"/>
              <a:gd name="T4" fmla="*/ 0 w 9"/>
              <a:gd name="T5" fmla="*/ 9 h 9"/>
              <a:gd name="T6" fmla="*/ 0 w 9"/>
              <a:gd name="T7" fmla="*/ 9 h 9"/>
              <a:gd name="T8" fmla="*/ 4 w 9"/>
              <a:gd name="T9" fmla="*/ 9 h 9"/>
              <a:gd name="T10" fmla="*/ 4 w 9"/>
              <a:gd name="T11" fmla="*/ 5 h 9"/>
              <a:gd name="T12" fmla="*/ 4 w 9"/>
              <a:gd name="T13" fmla="*/ 5 h 9"/>
              <a:gd name="T14" fmla="*/ 4 w 9"/>
              <a:gd name="T15" fmla="*/ 5 h 9"/>
              <a:gd name="T16" fmla="*/ 9 w 9"/>
              <a:gd name="T17" fmla="*/ 5 h 9"/>
              <a:gd name="T18" fmla="*/ 9 w 9"/>
              <a:gd name="T19" fmla="*/ 5 h 9"/>
              <a:gd name="T20" fmla="*/ 9 w 9"/>
              <a:gd name="T21" fmla="*/ 5 h 9"/>
              <a:gd name="T22" fmla="*/ 9 w 9"/>
              <a:gd name="T23" fmla="*/ 0 h 9"/>
              <a:gd name="T24" fmla="*/ 9 w 9"/>
              <a:gd name="T25" fmla="*/ 0 h 9"/>
              <a:gd name="T26" fmla="*/ 9 w 9"/>
              <a:gd name="T27" fmla="*/ 0 h 9"/>
              <a:gd name="T28" fmla="*/ 9 w 9"/>
              <a:gd name="T29" fmla="*/ 0 h 9"/>
              <a:gd name="T30" fmla="*/ 9 w 9"/>
              <a:gd name="T31" fmla="*/ 0 h 9"/>
              <a:gd name="T32" fmla="*/ 9 w 9"/>
              <a:gd name="T33" fmla="*/ 5 h 9"/>
              <a:gd name="T34" fmla="*/ 4 w 9"/>
              <a:gd name="T35" fmla="*/ 5 h 9"/>
              <a:gd name="T36" fmla="*/ 4 w 9"/>
              <a:gd name="T37" fmla="*/ 9 h 9"/>
              <a:gd name="T38" fmla="*/ 0 w 9"/>
              <a:gd name="T3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9">
                <a:moveTo>
                  <a:pt x="0" y="9"/>
                </a:moveTo>
                <a:lnTo>
                  <a:pt x="0" y="9"/>
                </a:lnTo>
                <a:lnTo>
                  <a:pt x="0" y="9"/>
                </a:lnTo>
                <a:lnTo>
                  <a:pt x="0" y="9"/>
                </a:lnTo>
                <a:lnTo>
                  <a:pt x="4" y="9"/>
                </a:lnTo>
                <a:lnTo>
                  <a:pt x="4" y="5"/>
                </a:lnTo>
                <a:lnTo>
                  <a:pt x="4" y="5"/>
                </a:lnTo>
                <a:lnTo>
                  <a:pt x="4" y="5"/>
                </a:lnTo>
                <a:lnTo>
                  <a:pt x="9" y="5"/>
                </a:lnTo>
                <a:lnTo>
                  <a:pt x="9" y="5"/>
                </a:lnTo>
                <a:lnTo>
                  <a:pt x="9" y="5"/>
                </a:lnTo>
                <a:lnTo>
                  <a:pt x="9" y="0"/>
                </a:lnTo>
                <a:lnTo>
                  <a:pt x="9" y="0"/>
                </a:lnTo>
                <a:lnTo>
                  <a:pt x="9" y="0"/>
                </a:lnTo>
                <a:lnTo>
                  <a:pt x="9" y="0"/>
                </a:lnTo>
                <a:lnTo>
                  <a:pt x="9" y="0"/>
                </a:lnTo>
                <a:lnTo>
                  <a:pt x="9" y="5"/>
                </a:lnTo>
                <a:lnTo>
                  <a:pt x="4" y="5"/>
                </a:lnTo>
                <a:lnTo>
                  <a:pt x="4" y="9"/>
                </a:lnTo>
                <a:lnTo>
                  <a:pt x="0" y="9"/>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3" name="Freeform 230">
            <a:extLst>
              <a:ext uri="{FF2B5EF4-FFF2-40B4-BE49-F238E27FC236}">
                <a16:creationId xmlns:a16="http://schemas.microsoft.com/office/drawing/2014/main" id="{234FE6D7-B959-7747-9AE7-64C371428197}"/>
              </a:ext>
            </a:extLst>
          </p:cNvPr>
          <p:cNvSpPr>
            <a:spLocks/>
          </p:cNvSpPr>
          <p:nvPr/>
        </p:nvSpPr>
        <p:spPr bwMode="auto">
          <a:xfrm>
            <a:off x="2437575" y="3156463"/>
            <a:ext cx="21607" cy="21918"/>
          </a:xfrm>
          <a:custGeom>
            <a:avLst/>
            <a:gdLst>
              <a:gd name="T0" fmla="*/ 0 w 9"/>
              <a:gd name="T1" fmla="*/ 9 h 9"/>
              <a:gd name="T2" fmla="*/ 0 w 9"/>
              <a:gd name="T3" fmla="*/ 9 h 9"/>
              <a:gd name="T4" fmla="*/ 0 w 9"/>
              <a:gd name="T5" fmla="*/ 9 h 9"/>
              <a:gd name="T6" fmla="*/ 0 w 9"/>
              <a:gd name="T7" fmla="*/ 9 h 9"/>
              <a:gd name="T8" fmla="*/ 4 w 9"/>
              <a:gd name="T9" fmla="*/ 9 h 9"/>
              <a:gd name="T10" fmla="*/ 4 w 9"/>
              <a:gd name="T11" fmla="*/ 5 h 9"/>
              <a:gd name="T12" fmla="*/ 4 w 9"/>
              <a:gd name="T13" fmla="*/ 5 h 9"/>
              <a:gd name="T14" fmla="*/ 4 w 9"/>
              <a:gd name="T15" fmla="*/ 5 h 9"/>
              <a:gd name="T16" fmla="*/ 9 w 9"/>
              <a:gd name="T17" fmla="*/ 5 h 9"/>
              <a:gd name="T18" fmla="*/ 9 w 9"/>
              <a:gd name="T19" fmla="*/ 5 h 9"/>
              <a:gd name="T20" fmla="*/ 9 w 9"/>
              <a:gd name="T21" fmla="*/ 5 h 9"/>
              <a:gd name="T22" fmla="*/ 9 w 9"/>
              <a:gd name="T23" fmla="*/ 0 h 9"/>
              <a:gd name="T24" fmla="*/ 9 w 9"/>
              <a:gd name="T25" fmla="*/ 0 h 9"/>
              <a:gd name="T26" fmla="*/ 9 w 9"/>
              <a:gd name="T27" fmla="*/ 0 h 9"/>
              <a:gd name="T28" fmla="*/ 9 w 9"/>
              <a:gd name="T29" fmla="*/ 0 h 9"/>
              <a:gd name="T30" fmla="*/ 9 w 9"/>
              <a:gd name="T31" fmla="*/ 0 h 9"/>
              <a:gd name="T32" fmla="*/ 9 w 9"/>
              <a:gd name="T33" fmla="*/ 5 h 9"/>
              <a:gd name="T34" fmla="*/ 4 w 9"/>
              <a:gd name="T35" fmla="*/ 5 h 9"/>
              <a:gd name="T36" fmla="*/ 4 w 9"/>
              <a:gd name="T37" fmla="*/ 9 h 9"/>
              <a:gd name="T38" fmla="*/ 0 w 9"/>
              <a:gd name="T3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9">
                <a:moveTo>
                  <a:pt x="0" y="9"/>
                </a:moveTo>
                <a:lnTo>
                  <a:pt x="0" y="9"/>
                </a:lnTo>
                <a:lnTo>
                  <a:pt x="0" y="9"/>
                </a:lnTo>
                <a:lnTo>
                  <a:pt x="0" y="9"/>
                </a:lnTo>
                <a:lnTo>
                  <a:pt x="4" y="9"/>
                </a:lnTo>
                <a:lnTo>
                  <a:pt x="4" y="5"/>
                </a:lnTo>
                <a:lnTo>
                  <a:pt x="4" y="5"/>
                </a:lnTo>
                <a:lnTo>
                  <a:pt x="4" y="5"/>
                </a:lnTo>
                <a:lnTo>
                  <a:pt x="9" y="5"/>
                </a:lnTo>
                <a:lnTo>
                  <a:pt x="9" y="5"/>
                </a:lnTo>
                <a:lnTo>
                  <a:pt x="9" y="5"/>
                </a:lnTo>
                <a:lnTo>
                  <a:pt x="9" y="0"/>
                </a:lnTo>
                <a:lnTo>
                  <a:pt x="9" y="0"/>
                </a:lnTo>
                <a:lnTo>
                  <a:pt x="9" y="0"/>
                </a:lnTo>
                <a:lnTo>
                  <a:pt x="9" y="0"/>
                </a:lnTo>
                <a:lnTo>
                  <a:pt x="9" y="0"/>
                </a:lnTo>
                <a:lnTo>
                  <a:pt x="9" y="5"/>
                </a:lnTo>
                <a:lnTo>
                  <a:pt x="4" y="5"/>
                </a:lnTo>
                <a:lnTo>
                  <a:pt x="4" y="9"/>
                </a:lnTo>
                <a:lnTo>
                  <a:pt x="0"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4" name="Freeform 231">
            <a:extLst>
              <a:ext uri="{FF2B5EF4-FFF2-40B4-BE49-F238E27FC236}">
                <a16:creationId xmlns:a16="http://schemas.microsoft.com/office/drawing/2014/main" id="{4622AB1A-53D0-9148-9C4B-81F0654CFEBD}"/>
              </a:ext>
            </a:extLst>
          </p:cNvPr>
          <p:cNvSpPr>
            <a:spLocks/>
          </p:cNvSpPr>
          <p:nvPr/>
        </p:nvSpPr>
        <p:spPr bwMode="auto">
          <a:xfrm>
            <a:off x="2447177" y="3146722"/>
            <a:ext cx="12004" cy="9741"/>
          </a:xfrm>
          <a:custGeom>
            <a:avLst/>
            <a:gdLst>
              <a:gd name="T0" fmla="*/ 5 w 5"/>
              <a:gd name="T1" fmla="*/ 4 h 4"/>
              <a:gd name="T2" fmla="*/ 5 w 5"/>
              <a:gd name="T3" fmla="*/ 4 h 4"/>
              <a:gd name="T4" fmla="*/ 5 w 5"/>
              <a:gd name="T5" fmla="*/ 4 h 4"/>
              <a:gd name="T6" fmla="*/ 0 w 5"/>
              <a:gd name="T7" fmla="*/ 4 h 4"/>
              <a:gd name="T8" fmla="*/ 0 w 5"/>
              <a:gd name="T9" fmla="*/ 4 h 4"/>
              <a:gd name="T10" fmla="*/ 0 w 5"/>
              <a:gd name="T11" fmla="*/ 4 h 4"/>
              <a:gd name="T12" fmla="*/ 0 w 5"/>
              <a:gd name="T13" fmla="*/ 4 h 4"/>
              <a:gd name="T14" fmla="*/ 0 w 5"/>
              <a:gd name="T15" fmla="*/ 0 h 4"/>
              <a:gd name="T16" fmla="*/ 0 w 5"/>
              <a:gd name="T17" fmla="*/ 0 h 4"/>
              <a:gd name="T18" fmla="*/ 0 w 5"/>
              <a:gd name="T19" fmla="*/ 0 h 4"/>
              <a:gd name="T20" fmla="*/ 0 w 5"/>
              <a:gd name="T21" fmla="*/ 4 h 4"/>
              <a:gd name="T22" fmla="*/ 5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5" y="4"/>
                </a:moveTo>
                <a:lnTo>
                  <a:pt x="5" y="4"/>
                </a:lnTo>
                <a:lnTo>
                  <a:pt x="5" y="4"/>
                </a:lnTo>
                <a:lnTo>
                  <a:pt x="0" y="4"/>
                </a:lnTo>
                <a:lnTo>
                  <a:pt x="0" y="4"/>
                </a:lnTo>
                <a:lnTo>
                  <a:pt x="0" y="4"/>
                </a:lnTo>
                <a:lnTo>
                  <a:pt x="0" y="4"/>
                </a:lnTo>
                <a:lnTo>
                  <a:pt x="0" y="0"/>
                </a:lnTo>
                <a:lnTo>
                  <a:pt x="0" y="0"/>
                </a:lnTo>
                <a:lnTo>
                  <a:pt x="0" y="0"/>
                </a:lnTo>
                <a:lnTo>
                  <a:pt x="0" y="4"/>
                </a:lnTo>
                <a:lnTo>
                  <a:pt x="5" y="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5" name="Freeform 232">
            <a:extLst>
              <a:ext uri="{FF2B5EF4-FFF2-40B4-BE49-F238E27FC236}">
                <a16:creationId xmlns:a16="http://schemas.microsoft.com/office/drawing/2014/main" id="{FF9C2281-9480-0A43-98F4-6F4138451916}"/>
              </a:ext>
            </a:extLst>
          </p:cNvPr>
          <p:cNvSpPr>
            <a:spLocks/>
          </p:cNvSpPr>
          <p:nvPr/>
        </p:nvSpPr>
        <p:spPr bwMode="auto">
          <a:xfrm>
            <a:off x="2447177" y="3146722"/>
            <a:ext cx="12004" cy="9741"/>
          </a:xfrm>
          <a:custGeom>
            <a:avLst/>
            <a:gdLst>
              <a:gd name="T0" fmla="*/ 5 w 5"/>
              <a:gd name="T1" fmla="*/ 4 h 4"/>
              <a:gd name="T2" fmla="*/ 5 w 5"/>
              <a:gd name="T3" fmla="*/ 4 h 4"/>
              <a:gd name="T4" fmla="*/ 5 w 5"/>
              <a:gd name="T5" fmla="*/ 4 h 4"/>
              <a:gd name="T6" fmla="*/ 0 w 5"/>
              <a:gd name="T7" fmla="*/ 4 h 4"/>
              <a:gd name="T8" fmla="*/ 0 w 5"/>
              <a:gd name="T9" fmla="*/ 4 h 4"/>
              <a:gd name="T10" fmla="*/ 0 w 5"/>
              <a:gd name="T11" fmla="*/ 4 h 4"/>
              <a:gd name="T12" fmla="*/ 0 w 5"/>
              <a:gd name="T13" fmla="*/ 4 h 4"/>
              <a:gd name="T14" fmla="*/ 0 w 5"/>
              <a:gd name="T15" fmla="*/ 0 h 4"/>
              <a:gd name="T16" fmla="*/ 0 w 5"/>
              <a:gd name="T17" fmla="*/ 0 h 4"/>
              <a:gd name="T18" fmla="*/ 0 w 5"/>
              <a:gd name="T19" fmla="*/ 0 h 4"/>
              <a:gd name="T20" fmla="*/ 0 w 5"/>
              <a:gd name="T21" fmla="*/ 4 h 4"/>
              <a:gd name="T22" fmla="*/ 5 w 5"/>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5" y="4"/>
                </a:moveTo>
                <a:lnTo>
                  <a:pt x="5" y="4"/>
                </a:lnTo>
                <a:lnTo>
                  <a:pt x="5" y="4"/>
                </a:lnTo>
                <a:lnTo>
                  <a:pt x="0" y="4"/>
                </a:lnTo>
                <a:lnTo>
                  <a:pt x="0" y="4"/>
                </a:lnTo>
                <a:lnTo>
                  <a:pt x="0" y="4"/>
                </a:lnTo>
                <a:lnTo>
                  <a:pt x="0" y="4"/>
                </a:lnTo>
                <a:lnTo>
                  <a:pt x="0" y="0"/>
                </a:lnTo>
                <a:lnTo>
                  <a:pt x="0" y="0"/>
                </a:lnTo>
                <a:lnTo>
                  <a:pt x="0" y="0"/>
                </a:lnTo>
                <a:lnTo>
                  <a:pt x="0" y="4"/>
                </a:lnTo>
                <a:lnTo>
                  <a:pt x="5"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6" name="Freeform 233">
            <a:extLst>
              <a:ext uri="{FF2B5EF4-FFF2-40B4-BE49-F238E27FC236}">
                <a16:creationId xmlns:a16="http://schemas.microsoft.com/office/drawing/2014/main" id="{0BEAFBAB-0C47-014B-AAF6-C9DCEDF593FB}"/>
              </a:ext>
            </a:extLst>
          </p:cNvPr>
          <p:cNvSpPr>
            <a:spLocks/>
          </p:cNvSpPr>
          <p:nvPr/>
        </p:nvSpPr>
        <p:spPr bwMode="auto">
          <a:xfrm>
            <a:off x="2415969" y="3112629"/>
            <a:ext cx="9603" cy="34093"/>
          </a:xfrm>
          <a:custGeom>
            <a:avLst/>
            <a:gdLst>
              <a:gd name="T0" fmla="*/ 4 w 4"/>
              <a:gd name="T1" fmla="*/ 14 h 14"/>
              <a:gd name="T2" fmla="*/ 4 w 4"/>
              <a:gd name="T3" fmla="*/ 14 h 14"/>
              <a:gd name="T4" fmla="*/ 4 w 4"/>
              <a:gd name="T5" fmla="*/ 14 h 14"/>
              <a:gd name="T6" fmla="*/ 0 w 4"/>
              <a:gd name="T7" fmla="*/ 9 h 14"/>
              <a:gd name="T8" fmla="*/ 0 w 4"/>
              <a:gd name="T9" fmla="*/ 9 h 14"/>
              <a:gd name="T10" fmla="*/ 0 w 4"/>
              <a:gd name="T11" fmla="*/ 9 h 14"/>
              <a:gd name="T12" fmla="*/ 0 w 4"/>
              <a:gd name="T13" fmla="*/ 9 h 14"/>
              <a:gd name="T14" fmla="*/ 0 w 4"/>
              <a:gd name="T15" fmla="*/ 9 h 14"/>
              <a:gd name="T16" fmla="*/ 0 w 4"/>
              <a:gd name="T17" fmla="*/ 5 h 14"/>
              <a:gd name="T18" fmla="*/ 0 w 4"/>
              <a:gd name="T19" fmla="*/ 5 h 14"/>
              <a:gd name="T20" fmla="*/ 0 w 4"/>
              <a:gd name="T21" fmla="*/ 0 h 14"/>
              <a:gd name="T22" fmla="*/ 0 w 4"/>
              <a:gd name="T23" fmla="*/ 0 h 14"/>
              <a:gd name="T24" fmla="*/ 0 w 4"/>
              <a:gd name="T25" fmla="*/ 0 h 14"/>
              <a:gd name="T26" fmla="*/ 0 w 4"/>
              <a:gd name="T27" fmla="*/ 0 h 14"/>
              <a:gd name="T28" fmla="*/ 0 w 4"/>
              <a:gd name="T29" fmla="*/ 0 h 14"/>
              <a:gd name="T30" fmla="*/ 0 w 4"/>
              <a:gd name="T31" fmla="*/ 5 h 14"/>
              <a:gd name="T32" fmla="*/ 0 w 4"/>
              <a:gd name="T33" fmla="*/ 5 h 14"/>
              <a:gd name="T34" fmla="*/ 0 w 4"/>
              <a:gd name="T35" fmla="*/ 9 h 14"/>
              <a:gd name="T36" fmla="*/ 4 w 4"/>
              <a:gd name="T37" fmla="*/ 9 h 14"/>
              <a:gd name="T38" fmla="*/ 4 w 4"/>
              <a:gd name="T39" fmla="*/ 14 h 14"/>
              <a:gd name="T40" fmla="*/ 4 w 4"/>
              <a:gd name="T4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14">
                <a:moveTo>
                  <a:pt x="4" y="14"/>
                </a:moveTo>
                <a:lnTo>
                  <a:pt x="4" y="14"/>
                </a:lnTo>
                <a:lnTo>
                  <a:pt x="4" y="14"/>
                </a:lnTo>
                <a:lnTo>
                  <a:pt x="0" y="9"/>
                </a:lnTo>
                <a:lnTo>
                  <a:pt x="0" y="9"/>
                </a:lnTo>
                <a:lnTo>
                  <a:pt x="0" y="9"/>
                </a:lnTo>
                <a:lnTo>
                  <a:pt x="0" y="9"/>
                </a:lnTo>
                <a:lnTo>
                  <a:pt x="0" y="9"/>
                </a:lnTo>
                <a:lnTo>
                  <a:pt x="0" y="5"/>
                </a:lnTo>
                <a:lnTo>
                  <a:pt x="0" y="5"/>
                </a:lnTo>
                <a:lnTo>
                  <a:pt x="0" y="0"/>
                </a:lnTo>
                <a:lnTo>
                  <a:pt x="0" y="0"/>
                </a:lnTo>
                <a:lnTo>
                  <a:pt x="0" y="0"/>
                </a:lnTo>
                <a:lnTo>
                  <a:pt x="0" y="0"/>
                </a:lnTo>
                <a:lnTo>
                  <a:pt x="0" y="0"/>
                </a:lnTo>
                <a:lnTo>
                  <a:pt x="0" y="5"/>
                </a:lnTo>
                <a:lnTo>
                  <a:pt x="0" y="5"/>
                </a:lnTo>
                <a:lnTo>
                  <a:pt x="0" y="9"/>
                </a:lnTo>
                <a:lnTo>
                  <a:pt x="4" y="9"/>
                </a:lnTo>
                <a:lnTo>
                  <a:pt x="4" y="14"/>
                </a:lnTo>
                <a:lnTo>
                  <a:pt x="4" y="1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7" name="Freeform 234">
            <a:extLst>
              <a:ext uri="{FF2B5EF4-FFF2-40B4-BE49-F238E27FC236}">
                <a16:creationId xmlns:a16="http://schemas.microsoft.com/office/drawing/2014/main" id="{43F12D55-3C0F-E045-B5EA-B8A2597FB7A5}"/>
              </a:ext>
            </a:extLst>
          </p:cNvPr>
          <p:cNvSpPr>
            <a:spLocks/>
          </p:cNvSpPr>
          <p:nvPr/>
        </p:nvSpPr>
        <p:spPr bwMode="auto">
          <a:xfrm>
            <a:off x="2415969" y="3112629"/>
            <a:ext cx="9603" cy="34093"/>
          </a:xfrm>
          <a:custGeom>
            <a:avLst/>
            <a:gdLst>
              <a:gd name="T0" fmla="*/ 4 w 4"/>
              <a:gd name="T1" fmla="*/ 14 h 14"/>
              <a:gd name="T2" fmla="*/ 4 w 4"/>
              <a:gd name="T3" fmla="*/ 14 h 14"/>
              <a:gd name="T4" fmla="*/ 4 w 4"/>
              <a:gd name="T5" fmla="*/ 14 h 14"/>
              <a:gd name="T6" fmla="*/ 0 w 4"/>
              <a:gd name="T7" fmla="*/ 9 h 14"/>
              <a:gd name="T8" fmla="*/ 0 w 4"/>
              <a:gd name="T9" fmla="*/ 9 h 14"/>
              <a:gd name="T10" fmla="*/ 0 w 4"/>
              <a:gd name="T11" fmla="*/ 9 h 14"/>
              <a:gd name="T12" fmla="*/ 0 w 4"/>
              <a:gd name="T13" fmla="*/ 9 h 14"/>
              <a:gd name="T14" fmla="*/ 0 w 4"/>
              <a:gd name="T15" fmla="*/ 9 h 14"/>
              <a:gd name="T16" fmla="*/ 0 w 4"/>
              <a:gd name="T17" fmla="*/ 5 h 14"/>
              <a:gd name="T18" fmla="*/ 0 w 4"/>
              <a:gd name="T19" fmla="*/ 5 h 14"/>
              <a:gd name="T20" fmla="*/ 0 w 4"/>
              <a:gd name="T21" fmla="*/ 0 h 14"/>
              <a:gd name="T22" fmla="*/ 0 w 4"/>
              <a:gd name="T23" fmla="*/ 0 h 14"/>
              <a:gd name="T24" fmla="*/ 0 w 4"/>
              <a:gd name="T25" fmla="*/ 0 h 14"/>
              <a:gd name="T26" fmla="*/ 0 w 4"/>
              <a:gd name="T27" fmla="*/ 0 h 14"/>
              <a:gd name="T28" fmla="*/ 0 w 4"/>
              <a:gd name="T29" fmla="*/ 0 h 14"/>
              <a:gd name="T30" fmla="*/ 0 w 4"/>
              <a:gd name="T31" fmla="*/ 5 h 14"/>
              <a:gd name="T32" fmla="*/ 0 w 4"/>
              <a:gd name="T33" fmla="*/ 5 h 14"/>
              <a:gd name="T34" fmla="*/ 0 w 4"/>
              <a:gd name="T35" fmla="*/ 9 h 14"/>
              <a:gd name="T36" fmla="*/ 4 w 4"/>
              <a:gd name="T37" fmla="*/ 9 h 14"/>
              <a:gd name="T38" fmla="*/ 4 w 4"/>
              <a:gd name="T39" fmla="*/ 14 h 14"/>
              <a:gd name="T40" fmla="*/ 4 w 4"/>
              <a:gd name="T4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14">
                <a:moveTo>
                  <a:pt x="4" y="14"/>
                </a:moveTo>
                <a:lnTo>
                  <a:pt x="4" y="14"/>
                </a:lnTo>
                <a:lnTo>
                  <a:pt x="4" y="14"/>
                </a:lnTo>
                <a:lnTo>
                  <a:pt x="0" y="9"/>
                </a:lnTo>
                <a:lnTo>
                  <a:pt x="0" y="9"/>
                </a:lnTo>
                <a:lnTo>
                  <a:pt x="0" y="9"/>
                </a:lnTo>
                <a:lnTo>
                  <a:pt x="0" y="9"/>
                </a:lnTo>
                <a:lnTo>
                  <a:pt x="0" y="9"/>
                </a:lnTo>
                <a:lnTo>
                  <a:pt x="0" y="5"/>
                </a:lnTo>
                <a:lnTo>
                  <a:pt x="0" y="5"/>
                </a:lnTo>
                <a:lnTo>
                  <a:pt x="0" y="0"/>
                </a:lnTo>
                <a:lnTo>
                  <a:pt x="0" y="0"/>
                </a:lnTo>
                <a:lnTo>
                  <a:pt x="0" y="0"/>
                </a:lnTo>
                <a:lnTo>
                  <a:pt x="0" y="0"/>
                </a:lnTo>
                <a:lnTo>
                  <a:pt x="0" y="0"/>
                </a:lnTo>
                <a:lnTo>
                  <a:pt x="0" y="5"/>
                </a:lnTo>
                <a:lnTo>
                  <a:pt x="0" y="5"/>
                </a:lnTo>
                <a:lnTo>
                  <a:pt x="0" y="9"/>
                </a:lnTo>
                <a:lnTo>
                  <a:pt x="4" y="9"/>
                </a:lnTo>
                <a:lnTo>
                  <a:pt x="4" y="14"/>
                </a:lnTo>
                <a:lnTo>
                  <a:pt x="4" y="1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8" name="Freeform 235">
            <a:extLst>
              <a:ext uri="{FF2B5EF4-FFF2-40B4-BE49-F238E27FC236}">
                <a16:creationId xmlns:a16="http://schemas.microsoft.com/office/drawing/2014/main" id="{E6869198-4924-1F45-A090-5093068BD652}"/>
              </a:ext>
            </a:extLst>
          </p:cNvPr>
          <p:cNvSpPr>
            <a:spLocks/>
          </p:cNvSpPr>
          <p:nvPr/>
        </p:nvSpPr>
        <p:spPr bwMode="auto">
          <a:xfrm>
            <a:off x="2370356" y="3015220"/>
            <a:ext cx="24007" cy="43834"/>
          </a:xfrm>
          <a:custGeom>
            <a:avLst/>
            <a:gdLst>
              <a:gd name="T0" fmla="*/ 5 w 10"/>
              <a:gd name="T1" fmla="*/ 4 h 18"/>
              <a:gd name="T2" fmla="*/ 5 w 10"/>
              <a:gd name="T3" fmla="*/ 4 h 18"/>
              <a:gd name="T4" fmla="*/ 5 w 10"/>
              <a:gd name="T5" fmla="*/ 4 h 18"/>
              <a:gd name="T6" fmla="*/ 10 w 10"/>
              <a:gd name="T7" fmla="*/ 4 h 18"/>
              <a:gd name="T8" fmla="*/ 10 w 10"/>
              <a:gd name="T9" fmla="*/ 9 h 18"/>
              <a:gd name="T10" fmla="*/ 10 w 10"/>
              <a:gd name="T11" fmla="*/ 9 h 18"/>
              <a:gd name="T12" fmla="*/ 10 w 10"/>
              <a:gd name="T13" fmla="*/ 9 h 18"/>
              <a:gd name="T14" fmla="*/ 10 w 10"/>
              <a:gd name="T15" fmla="*/ 13 h 18"/>
              <a:gd name="T16" fmla="*/ 10 w 10"/>
              <a:gd name="T17" fmla="*/ 18 h 18"/>
              <a:gd name="T18" fmla="*/ 10 w 10"/>
              <a:gd name="T19" fmla="*/ 18 h 18"/>
              <a:gd name="T20" fmla="*/ 10 w 10"/>
              <a:gd name="T21" fmla="*/ 18 h 18"/>
              <a:gd name="T22" fmla="*/ 10 w 10"/>
              <a:gd name="T23" fmla="*/ 18 h 18"/>
              <a:gd name="T24" fmla="*/ 5 w 10"/>
              <a:gd name="T25" fmla="*/ 18 h 18"/>
              <a:gd name="T26" fmla="*/ 5 w 10"/>
              <a:gd name="T27" fmla="*/ 18 h 18"/>
              <a:gd name="T28" fmla="*/ 10 w 10"/>
              <a:gd name="T29" fmla="*/ 13 h 18"/>
              <a:gd name="T30" fmla="*/ 10 w 10"/>
              <a:gd name="T31" fmla="*/ 13 h 18"/>
              <a:gd name="T32" fmla="*/ 10 w 10"/>
              <a:gd name="T33" fmla="*/ 13 h 18"/>
              <a:gd name="T34" fmla="*/ 10 w 10"/>
              <a:gd name="T35" fmla="*/ 9 h 18"/>
              <a:gd name="T36" fmla="*/ 10 w 10"/>
              <a:gd name="T37" fmla="*/ 9 h 18"/>
              <a:gd name="T38" fmla="*/ 10 w 10"/>
              <a:gd name="T39" fmla="*/ 4 h 18"/>
              <a:gd name="T40" fmla="*/ 5 w 10"/>
              <a:gd name="T41" fmla="*/ 4 h 18"/>
              <a:gd name="T42" fmla="*/ 5 w 10"/>
              <a:gd name="T43" fmla="*/ 4 h 18"/>
              <a:gd name="T44" fmla="*/ 5 w 10"/>
              <a:gd name="T45" fmla="*/ 4 h 18"/>
              <a:gd name="T46" fmla="*/ 0 w 10"/>
              <a:gd name="T47" fmla="*/ 4 h 18"/>
              <a:gd name="T48" fmla="*/ 5 w 10"/>
              <a:gd name="T49" fmla="*/ 4 h 18"/>
              <a:gd name="T50" fmla="*/ 5 w 10"/>
              <a:gd name="T51" fmla="*/ 0 h 18"/>
              <a:gd name="T52" fmla="*/ 5 w 10"/>
              <a:gd name="T53" fmla="*/ 0 h 18"/>
              <a:gd name="T54" fmla="*/ 5 w 10"/>
              <a:gd name="T5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18">
                <a:moveTo>
                  <a:pt x="5" y="4"/>
                </a:moveTo>
                <a:lnTo>
                  <a:pt x="5" y="4"/>
                </a:lnTo>
                <a:lnTo>
                  <a:pt x="5" y="4"/>
                </a:lnTo>
                <a:lnTo>
                  <a:pt x="10" y="4"/>
                </a:lnTo>
                <a:lnTo>
                  <a:pt x="10" y="9"/>
                </a:lnTo>
                <a:lnTo>
                  <a:pt x="10" y="9"/>
                </a:lnTo>
                <a:lnTo>
                  <a:pt x="10" y="9"/>
                </a:lnTo>
                <a:lnTo>
                  <a:pt x="10" y="13"/>
                </a:lnTo>
                <a:lnTo>
                  <a:pt x="10" y="18"/>
                </a:lnTo>
                <a:lnTo>
                  <a:pt x="10" y="18"/>
                </a:lnTo>
                <a:lnTo>
                  <a:pt x="10" y="18"/>
                </a:lnTo>
                <a:lnTo>
                  <a:pt x="10" y="18"/>
                </a:lnTo>
                <a:lnTo>
                  <a:pt x="5" y="18"/>
                </a:lnTo>
                <a:lnTo>
                  <a:pt x="5" y="18"/>
                </a:lnTo>
                <a:lnTo>
                  <a:pt x="10" y="13"/>
                </a:lnTo>
                <a:lnTo>
                  <a:pt x="10" y="13"/>
                </a:lnTo>
                <a:lnTo>
                  <a:pt x="10" y="13"/>
                </a:lnTo>
                <a:lnTo>
                  <a:pt x="10" y="9"/>
                </a:lnTo>
                <a:lnTo>
                  <a:pt x="10" y="9"/>
                </a:lnTo>
                <a:lnTo>
                  <a:pt x="10" y="4"/>
                </a:lnTo>
                <a:lnTo>
                  <a:pt x="5" y="4"/>
                </a:lnTo>
                <a:lnTo>
                  <a:pt x="5" y="4"/>
                </a:lnTo>
                <a:lnTo>
                  <a:pt x="5" y="4"/>
                </a:lnTo>
                <a:lnTo>
                  <a:pt x="0" y="4"/>
                </a:lnTo>
                <a:lnTo>
                  <a:pt x="5" y="4"/>
                </a:lnTo>
                <a:lnTo>
                  <a:pt x="5" y="0"/>
                </a:lnTo>
                <a:lnTo>
                  <a:pt x="5" y="0"/>
                </a:lnTo>
                <a:lnTo>
                  <a:pt x="5" y="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599" name="Freeform 236">
            <a:extLst>
              <a:ext uri="{FF2B5EF4-FFF2-40B4-BE49-F238E27FC236}">
                <a16:creationId xmlns:a16="http://schemas.microsoft.com/office/drawing/2014/main" id="{4856D6F2-EA2A-6242-928C-114B9A143FA2}"/>
              </a:ext>
            </a:extLst>
          </p:cNvPr>
          <p:cNvSpPr>
            <a:spLocks/>
          </p:cNvSpPr>
          <p:nvPr/>
        </p:nvSpPr>
        <p:spPr bwMode="auto">
          <a:xfrm>
            <a:off x="2370356" y="3015220"/>
            <a:ext cx="24007" cy="43834"/>
          </a:xfrm>
          <a:custGeom>
            <a:avLst/>
            <a:gdLst>
              <a:gd name="T0" fmla="*/ 5 w 10"/>
              <a:gd name="T1" fmla="*/ 4 h 18"/>
              <a:gd name="T2" fmla="*/ 5 w 10"/>
              <a:gd name="T3" fmla="*/ 4 h 18"/>
              <a:gd name="T4" fmla="*/ 5 w 10"/>
              <a:gd name="T5" fmla="*/ 4 h 18"/>
              <a:gd name="T6" fmla="*/ 10 w 10"/>
              <a:gd name="T7" fmla="*/ 4 h 18"/>
              <a:gd name="T8" fmla="*/ 10 w 10"/>
              <a:gd name="T9" fmla="*/ 9 h 18"/>
              <a:gd name="T10" fmla="*/ 10 w 10"/>
              <a:gd name="T11" fmla="*/ 9 h 18"/>
              <a:gd name="T12" fmla="*/ 10 w 10"/>
              <a:gd name="T13" fmla="*/ 9 h 18"/>
              <a:gd name="T14" fmla="*/ 10 w 10"/>
              <a:gd name="T15" fmla="*/ 13 h 18"/>
              <a:gd name="T16" fmla="*/ 10 w 10"/>
              <a:gd name="T17" fmla="*/ 18 h 18"/>
              <a:gd name="T18" fmla="*/ 10 w 10"/>
              <a:gd name="T19" fmla="*/ 18 h 18"/>
              <a:gd name="T20" fmla="*/ 10 w 10"/>
              <a:gd name="T21" fmla="*/ 18 h 18"/>
              <a:gd name="T22" fmla="*/ 10 w 10"/>
              <a:gd name="T23" fmla="*/ 18 h 18"/>
              <a:gd name="T24" fmla="*/ 5 w 10"/>
              <a:gd name="T25" fmla="*/ 18 h 18"/>
              <a:gd name="T26" fmla="*/ 5 w 10"/>
              <a:gd name="T27" fmla="*/ 18 h 18"/>
              <a:gd name="T28" fmla="*/ 10 w 10"/>
              <a:gd name="T29" fmla="*/ 13 h 18"/>
              <a:gd name="T30" fmla="*/ 10 w 10"/>
              <a:gd name="T31" fmla="*/ 13 h 18"/>
              <a:gd name="T32" fmla="*/ 10 w 10"/>
              <a:gd name="T33" fmla="*/ 13 h 18"/>
              <a:gd name="T34" fmla="*/ 10 w 10"/>
              <a:gd name="T35" fmla="*/ 9 h 18"/>
              <a:gd name="T36" fmla="*/ 10 w 10"/>
              <a:gd name="T37" fmla="*/ 9 h 18"/>
              <a:gd name="T38" fmla="*/ 10 w 10"/>
              <a:gd name="T39" fmla="*/ 4 h 18"/>
              <a:gd name="T40" fmla="*/ 5 w 10"/>
              <a:gd name="T41" fmla="*/ 4 h 18"/>
              <a:gd name="T42" fmla="*/ 5 w 10"/>
              <a:gd name="T43" fmla="*/ 4 h 18"/>
              <a:gd name="T44" fmla="*/ 5 w 10"/>
              <a:gd name="T45" fmla="*/ 4 h 18"/>
              <a:gd name="T46" fmla="*/ 0 w 10"/>
              <a:gd name="T47" fmla="*/ 4 h 18"/>
              <a:gd name="T48" fmla="*/ 5 w 10"/>
              <a:gd name="T49" fmla="*/ 4 h 18"/>
              <a:gd name="T50" fmla="*/ 5 w 10"/>
              <a:gd name="T51" fmla="*/ 0 h 18"/>
              <a:gd name="T52" fmla="*/ 5 w 10"/>
              <a:gd name="T53" fmla="*/ 0 h 18"/>
              <a:gd name="T54" fmla="*/ 5 w 10"/>
              <a:gd name="T5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18">
                <a:moveTo>
                  <a:pt x="5" y="4"/>
                </a:moveTo>
                <a:lnTo>
                  <a:pt x="5" y="4"/>
                </a:lnTo>
                <a:lnTo>
                  <a:pt x="5" y="4"/>
                </a:lnTo>
                <a:lnTo>
                  <a:pt x="10" y="4"/>
                </a:lnTo>
                <a:lnTo>
                  <a:pt x="10" y="9"/>
                </a:lnTo>
                <a:lnTo>
                  <a:pt x="10" y="9"/>
                </a:lnTo>
                <a:lnTo>
                  <a:pt x="10" y="9"/>
                </a:lnTo>
                <a:lnTo>
                  <a:pt x="10" y="13"/>
                </a:lnTo>
                <a:lnTo>
                  <a:pt x="10" y="18"/>
                </a:lnTo>
                <a:lnTo>
                  <a:pt x="10" y="18"/>
                </a:lnTo>
                <a:lnTo>
                  <a:pt x="10" y="18"/>
                </a:lnTo>
                <a:lnTo>
                  <a:pt x="10" y="18"/>
                </a:lnTo>
                <a:lnTo>
                  <a:pt x="5" y="18"/>
                </a:lnTo>
                <a:lnTo>
                  <a:pt x="5" y="18"/>
                </a:lnTo>
                <a:lnTo>
                  <a:pt x="10" y="13"/>
                </a:lnTo>
                <a:lnTo>
                  <a:pt x="10" y="13"/>
                </a:lnTo>
                <a:lnTo>
                  <a:pt x="10" y="13"/>
                </a:lnTo>
                <a:lnTo>
                  <a:pt x="10" y="9"/>
                </a:lnTo>
                <a:lnTo>
                  <a:pt x="10" y="9"/>
                </a:lnTo>
                <a:lnTo>
                  <a:pt x="10" y="4"/>
                </a:lnTo>
                <a:lnTo>
                  <a:pt x="5" y="4"/>
                </a:lnTo>
                <a:lnTo>
                  <a:pt x="5" y="4"/>
                </a:lnTo>
                <a:lnTo>
                  <a:pt x="5" y="4"/>
                </a:lnTo>
                <a:lnTo>
                  <a:pt x="0" y="4"/>
                </a:lnTo>
                <a:lnTo>
                  <a:pt x="5" y="4"/>
                </a:lnTo>
                <a:lnTo>
                  <a:pt x="5" y="0"/>
                </a:lnTo>
                <a:lnTo>
                  <a:pt x="5" y="0"/>
                </a:lnTo>
                <a:lnTo>
                  <a:pt x="5"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0" name="Freeform 237">
            <a:extLst>
              <a:ext uri="{FF2B5EF4-FFF2-40B4-BE49-F238E27FC236}">
                <a16:creationId xmlns:a16="http://schemas.microsoft.com/office/drawing/2014/main" id="{ADE0263A-0BE4-AE43-BF3D-E11B402BFF7E}"/>
              </a:ext>
            </a:extLst>
          </p:cNvPr>
          <p:cNvSpPr>
            <a:spLocks/>
          </p:cNvSpPr>
          <p:nvPr/>
        </p:nvSpPr>
        <p:spPr bwMode="auto">
          <a:xfrm>
            <a:off x="2305538" y="2959211"/>
            <a:ext cx="43212" cy="12177"/>
          </a:xfrm>
          <a:custGeom>
            <a:avLst/>
            <a:gdLst>
              <a:gd name="T0" fmla="*/ 9 w 18"/>
              <a:gd name="T1" fmla="*/ 0 h 5"/>
              <a:gd name="T2" fmla="*/ 9 w 18"/>
              <a:gd name="T3" fmla="*/ 0 h 5"/>
              <a:gd name="T4" fmla="*/ 9 w 18"/>
              <a:gd name="T5" fmla="*/ 0 h 5"/>
              <a:gd name="T6" fmla="*/ 9 w 18"/>
              <a:gd name="T7" fmla="*/ 0 h 5"/>
              <a:gd name="T8" fmla="*/ 14 w 18"/>
              <a:gd name="T9" fmla="*/ 0 h 5"/>
              <a:gd name="T10" fmla="*/ 14 w 18"/>
              <a:gd name="T11" fmla="*/ 0 h 5"/>
              <a:gd name="T12" fmla="*/ 18 w 18"/>
              <a:gd name="T13" fmla="*/ 0 h 5"/>
              <a:gd name="T14" fmla="*/ 18 w 18"/>
              <a:gd name="T15" fmla="*/ 0 h 5"/>
              <a:gd name="T16" fmla="*/ 18 w 18"/>
              <a:gd name="T17" fmla="*/ 0 h 5"/>
              <a:gd name="T18" fmla="*/ 14 w 18"/>
              <a:gd name="T19" fmla="*/ 0 h 5"/>
              <a:gd name="T20" fmla="*/ 5 w 18"/>
              <a:gd name="T21" fmla="*/ 5 h 5"/>
              <a:gd name="T22" fmla="*/ 5 w 18"/>
              <a:gd name="T23" fmla="*/ 5 h 5"/>
              <a:gd name="T24" fmla="*/ 0 w 18"/>
              <a:gd name="T25" fmla="*/ 5 h 5"/>
              <a:gd name="T26" fmla="*/ 0 w 18"/>
              <a:gd name="T27" fmla="*/ 5 h 5"/>
              <a:gd name="T28" fmla="*/ 0 w 18"/>
              <a:gd name="T29" fmla="*/ 0 h 5"/>
              <a:gd name="T30" fmla="*/ 0 w 18"/>
              <a:gd name="T31" fmla="*/ 0 h 5"/>
              <a:gd name="T32" fmla="*/ 0 w 18"/>
              <a:gd name="T33" fmla="*/ 5 h 5"/>
              <a:gd name="T34" fmla="*/ 5 w 18"/>
              <a:gd name="T35" fmla="*/ 0 h 5"/>
              <a:gd name="T36" fmla="*/ 5 w 18"/>
              <a:gd name="T37" fmla="*/ 0 h 5"/>
              <a:gd name="T38" fmla="*/ 5 w 18"/>
              <a:gd name="T39" fmla="*/ 0 h 5"/>
              <a:gd name="T40" fmla="*/ 5 w 18"/>
              <a:gd name="T41" fmla="*/ 0 h 5"/>
              <a:gd name="T42" fmla="*/ 5 w 18"/>
              <a:gd name="T43" fmla="*/ 0 h 5"/>
              <a:gd name="T44" fmla="*/ 9 w 18"/>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5">
                <a:moveTo>
                  <a:pt x="9" y="0"/>
                </a:moveTo>
                <a:lnTo>
                  <a:pt x="9" y="0"/>
                </a:lnTo>
                <a:lnTo>
                  <a:pt x="9" y="0"/>
                </a:lnTo>
                <a:lnTo>
                  <a:pt x="9" y="0"/>
                </a:lnTo>
                <a:lnTo>
                  <a:pt x="14" y="0"/>
                </a:lnTo>
                <a:lnTo>
                  <a:pt x="14" y="0"/>
                </a:lnTo>
                <a:lnTo>
                  <a:pt x="18" y="0"/>
                </a:lnTo>
                <a:lnTo>
                  <a:pt x="18" y="0"/>
                </a:lnTo>
                <a:lnTo>
                  <a:pt x="18" y="0"/>
                </a:lnTo>
                <a:lnTo>
                  <a:pt x="14" y="0"/>
                </a:lnTo>
                <a:lnTo>
                  <a:pt x="5" y="5"/>
                </a:lnTo>
                <a:lnTo>
                  <a:pt x="5" y="5"/>
                </a:lnTo>
                <a:lnTo>
                  <a:pt x="0" y="5"/>
                </a:lnTo>
                <a:lnTo>
                  <a:pt x="0" y="5"/>
                </a:lnTo>
                <a:lnTo>
                  <a:pt x="0" y="0"/>
                </a:lnTo>
                <a:lnTo>
                  <a:pt x="0" y="0"/>
                </a:lnTo>
                <a:lnTo>
                  <a:pt x="0" y="5"/>
                </a:lnTo>
                <a:lnTo>
                  <a:pt x="5" y="0"/>
                </a:lnTo>
                <a:lnTo>
                  <a:pt x="5" y="0"/>
                </a:lnTo>
                <a:lnTo>
                  <a:pt x="5" y="0"/>
                </a:lnTo>
                <a:lnTo>
                  <a:pt x="5" y="0"/>
                </a:lnTo>
                <a:lnTo>
                  <a:pt x="5" y="0"/>
                </a:lnTo>
                <a:lnTo>
                  <a:pt x="9"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1" name="Freeform 238">
            <a:extLst>
              <a:ext uri="{FF2B5EF4-FFF2-40B4-BE49-F238E27FC236}">
                <a16:creationId xmlns:a16="http://schemas.microsoft.com/office/drawing/2014/main" id="{041C284E-B5D0-2544-9144-826B3DB2F08F}"/>
              </a:ext>
            </a:extLst>
          </p:cNvPr>
          <p:cNvSpPr>
            <a:spLocks/>
          </p:cNvSpPr>
          <p:nvPr/>
        </p:nvSpPr>
        <p:spPr bwMode="auto">
          <a:xfrm>
            <a:off x="2305538" y="2959211"/>
            <a:ext cx="43212" cy="12177"/>
          </a:xfrm>
          <a:custGeom>
            <a:avLst/>
            <a:gdLst>
              <a:gd name="T0" fmla="*/ 9 w 18"/>
              <a:gd name="T1" fmla="*/ 0 h 5"/>
              <a:gd name="T2" fmla="*/ 9 w 18"/>
              <a:gd name="T3" fmla="*/ 0 h 5"/>
              <a:gd name="T4" fmla="*/ 9 w 18"/>
              <a:gd name="T5" fmla="*/ 0 h 5"/>
              <a:gd name="T6" fmla="*/ 9 w 18"/>
              <a:gd name="T7" fmla="*/ 0 h 5"/>
              <a:gd name="T8" fmla="*/ 14 w 18"/>
              <a:gd name="T9" fmla="*/ 0 h 5"/>
              <a:gd name="T10" fmla="*/ 14 w 18"/>
              <a:gd name="T11" fmla="*/ 0 h 5"/>
              <a:gd name="T12" fmla="*/ 18 w 18"/>
              <a:gd name="T13" fmla="*/ 0 h 5"/>
              <a:gd name="T14" fmla="*/ 18 w 18"/>
              <a:gd name="T15" fmla="*/ 0 h 5"/>
              <a:gd name="T16" fmla="*/ 18 w 18"/>
              <a:gd name="T17" fmla="*/ 0 h 5"/>
              <a:gd name="T18" fmla="*/ 14 w 18"/>
              <a:gd name="T19" fmla="*/ 0 h 5"/>
              <a:gd name="T20" fmla="*/ 5 w 18"/>
              <a:gd name="T21" fmla="*/ 5 h 5"/>
              <a:gd name="T22" fmla="*/ 5 w 18"/>
              <a:gd name="T23" fmla="*/ 5 h 5"/>
              <a:gd name="T24" fmla="*/ 0 w 18"/>
              <a:gd name="T25" fmla="*/ 5 h 5"/>
              <a:gd name="T26" fmla="*/ 0 w 18"/>
              <a:gd name="T27" fmla="*/ 5 h 5"/>
              <a:gd name="T28" fmla="*/ 0 w 18"/>
              <a:gd name="T29" fmla="*/ 0 h 5"/>
              <a:gd name="T30" fmla="*/ 0 w 18"/>
              <a:gd name="T31" fmla="*/ 0 h 5"/>
              <a:gd name="T32" fmla="*/ 0 w 18"/>
              <a:gd name="T33" fmla="*/ 5 h 5"/>
              <a:gd name="T34" fmla="*/ 5 w 18"/>
              <a:gd name="T35" fmla="*/ 0 h 5"/>
              <a:gd name="T36" fmla="*/ 5 w 18"/>
              <a:gd name="T37" fmla="*/ 0 h 5"/>
              <a:gd name="T38" fmla="*/ 5 w 18"/>
              <a:gd name="T39" fmla="*/ 0 h 5"/>
              <a:gd name="T40" fmla="*/ 5 w 18"/>
              <a:gd name="T41" fmla="*/ 0 h 5"/>
              <a:gd name="T42" fmla="*/ 5 w 18"/>
              <a:gd name="T43" fmla="*/ 0 h 5"/>
              <a:gd name="T44" fmla="*/ 9 w 18"/>
              <a:gd name="T4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5">
                <a:moveTo>
                  <a:pt x="9" y="0"/>
                </a:moveTo>
                <a:lnTo>
                  <a:pt x="9" y="0"/>
                </a:lnTo>
                <a:lnTo>
                  <a:pt x="9" y="0"/>
                </a:lnTo>
                <a:lnTo>
                  <a:pt x="9" y="0"/>
                </a:lnTo>
                <a:lnTo>
                  <a:pt x="14" y="0"/>
                </a:lnTo>
                <a:lnTo>
                  <a:pt x="14" y="0"/>
                </a:lnTo>
                <a:lnTo>
                  <a:pt x="18" y="0"/>
                </a:lnTo>
                <a:lnTo>
                  <a:pt x="18" y="0"/>
                </a:lnTo>
                <a:lnTo>
                  <a:pt x="18" y="0"/>
                </a:lnTo>
                <a:lnTo>
                  <a:pt x="14" y="0"/>
                </a:lnTo>
                <a:lnTo>
                  <a:pt x="5" y="5"/>
                </a:lnTo>
                <a:lnTo>
                  <a:pt x="5" y="5"/>
                </a:lnTo>
                <a:lnTo>
                  <a:pt x="0" y="5"/>
                </a:lnTo>
                <a:lnTo>
                  <a:pt x="0" y="5"/>
                </a:lnTo>
                <a:lnTo>
                  <a:pt x="0" y="0"/>
                </a:lnTo>
                <a:lnTo>
                  <a:pt x="0" y="0"/>
                </a:lnTo>
                <a:lnTo>
                  <a:pt x="0" y="5"/>
                </a:lnTo>
                <a:lnTo>
                  <a:pt x="5" y="0"/>
                </a:lnTo>
                <a:lnTo>
                  <a:pt x="5" y="0"/>
                </a:lnTo>
                <a:lnTo>
                  <a:pt x="5" y="0"/>
                </a:lnTo>
                <a:lnTo>
                  <a:pt x="5" y="0"/>
                </a:lnTo>
                <a:lnTo>
                  <a:pt x="5" y="0"/>
                </a:lnTo>
                <a:lnTo>
                  <a:pt x="9"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2" name="Freeform 239">
            <a:extLst>
              <a:ext uri="{FF2B5EF4-FFF2-40B4-BE49-F238E27FC236}">
                <a16:creationId xmlns:a16="http://schemas.microsoft.com/office/drawing/2014/main" id="{DFB85506-69AE-5846-85F5-191AE6F6642A}"/>
              </a:ext>
            </a:extLst>
          </p:cNvPr>
          <p:cNvSpPr>
            <a:spLocks/>
          </p:cNvSpPr>
          <p:nvPr/>
        </p:nvSpPr>
        <p:spPr bwMode="auto">
          <a:xfrm>
            <a:off x="2348750" y="2947034"/>
            <a:ext cx="33610" cy="56011"/>
          </a:xfrm>
          <a:custGeom>
            <a:avLst/>
            <a:gdLst>
              <a:gd name="T0" fmla="*/ 5 w 14"/>
              <a:gd name="T1" fmla="*/ 23 h 23"/>
              <a:gd name="T2" fmla="*/ 5 w 14"/>
              <a:gd name="T3" fmla="*/ 23 h 23"/>
              <a:gd name="T4" fmla="*/ 5 w 14"/>
              <a:gd name="T5" fmla="*/ 23 h 23"/>
              <a:gd name="T6" fmla="*/ 5 w 14"/>
              <a:gd name="T7" fmla="*/ 19 h 23"/>
              <a:gd name="T8" fmla="*/ 5 w 14"/>
              <a:gd name="T9" fmla="*/ 19 h 23"/>
              <a:gd name="T10" fmla="*/ 5 w 14"/>
              <a:gd name="T11" fmla="*/ 19 h 23"/>
              <a:gd name="T12" fmla="*/ 9 w 14"/>
              <a:gd name="T13" fmla="*/ 19 h 23"/>
              <a:gd name="T14" fmla="*/ 9 w 14"/>
              <a:gd name="T15" fmla="*/ 14 h 23"/>
              <a:gd name="T16" fmla="*/ 9 w 14"/>
              <a:gd name="T17" fmla="*/ 14 h 23"/>
              <a:gd name="T18" fmla="*/ 9 w 14"/>
              <a:gd name="T19" fmla="*/ 10 h 23"/>
              <a:gd name="T20" fmla="*/ 9 w 14"/>
              <a:gd name="T21" fmla="*/ 10 h 23"/>
              <a:gd name="T22" fmla="*/ 9 w 14"/>
              <a:gd name="T23" fmla="*/ 10 h 23"/>
              <a:gd name="T24" fmla="*/ 9 w 14"/>
              <a:gd name="T25" fmla="*/ 10 h 23"/>
              <a:gd name="T26" fmla="*/ 5 w 14"/>
              <a:gd name="T27" fmla="*/ 5 h 23"/>
              <a:gd name="T28" fmla="*/ 0 w 14"/>
              <a:gd name="T29" fmla="*/ 0 h 23"/>
              <a:gd name="T30" fmla="*/ 0 w 14"/>
              <a:gd name="T31" fmla="*/ 0 h 23"/>
              <a:gd name="T32" fmla="*/ 0 w 14"/>
              <a:gd name="T33" fmla="*/ 0 h 23"/>
              <a:gd name="T34" fmla="*/ 5 w 14"/>
              <a:gd name="T35" fmla="*/ 0 h 23"/>
              <a:gd name="T36" fmla="*/ 5 w 14"/>
              <a:gd name="T37" fmla="*/ 0 h 23"/>
              <a:gd name="T38" fmla="*/ 5 w 14"/>
              <a:gd name="T39" fmla="*/ 0 h 23"/>
              <a:gd name="T40" fmla="*/ 9 w 14"/>
              <a:gd name="T41" fmla="*/ 5 h 23"/>
              <a:gd name="T42" fmla="*/ 9 w 14"/>
              <a:gd name="T43" fmla="*/ 5 h 23"/>
              <a:gd name="T44" fmla="*/ 9 w 14"/>
              <a:gd name="T45" fmla="*/ 5 h 23"/>
              <a:gd name="T46" fmla="*/ 9 w 14"/>
              <a:gd name="T47" fmla="*/ 5 h 23"/>
              <a:gd name="T48" fmla="*/ 9 w 14"/>
              <a:gd name="T49" fmla="*/ 5 h 23"/>
              <a:gd name="T50" fmla="*/ 9 w 14"/>
              <a:gd name="T51" fmla="*/ 10 h 23"/>
              <a:gd name="T52" fmla="*/ 9 w 14"/>
              <a:gd name="T53" fmla="*/ 10 h 23"/>
              <a:gd name="T54" fmla="*/ 14 w 14"/>
              <a:gd name="T55" fmla="*/ 10 h 23"/>
              <a:gd name="T56" fmla="*/ 14 w 14"/>
              <a:gd name="T57" fmla="*/ 14 h 23"/>
              <a:gd name="T58" fmla="*/ 9 w 14"/>
              <a:gd name="T59" fmla="*/ 14 h 23"/>
              <a:gd name="T60" fmla="*/ 9 w 14"/>
              <a:gd name="T61" fmla="*/ 19 h 23"/>
              <a:gd name="T62" fmla="*/ 5 w 14"/>
              <a:gd name="T6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23">
                <a:moveTo>
                  <a:pt x="5" y="23"/>
                </a:moveTo>
                <a:lnTo>
                  <a:pt x="5" y="23"/>
                </a:lnTo>
                <a:lnTo>
                  <a:pt x="5" y="23"/>
                </a:lnTo>
                <a:lnTo>
                  <a:pt x="5" y="19"/>
                </a:lnTo>
                <a:lnTo>
                  <a:pt x="5" y="19"/>
                </a:lnTo>
                <a:lnTo>
                  <a:pt x="5" y="19"/>
                </a:lnTo>
                <a:lnTo>
                  <a:pt x="9" y="19"/>
                </a:lnTo>
                <a:lnTo>
                  <a:pt x="9" y="14"/>
                </a:lnTo>
                <a:lnTo>
                  <a:pt x="9" y="14"/>
                </a:lnTo>
                <a:lnTo>
                  <a:pt x="9" y="10"/>
                </a:lnTo>
                <a:lnTo>
                  <a:pt x="9" y="10"/>
                </a:lnTo>
                <a:lnTo>
                  <a:pt x="9" y="10"/>
                </a:lnTo>
                <a:lnTo>
                  <a:pt x="9" y="10"/>
                </a:lnTo>
                <a:lnTo>
                  <a:pt x="5" y="5"/>
                </a:lnTo>
                <a:lnTo>
                  <a:pt x="0" y="0"/>
                </a:lnTo>
                <a:lnTo>
                  <a:pt x="0" y="0"/>
                </a:lnTo>
                <a:lnTo>
                  <a:pt x="0" y="0"/>
                </a:lnTo>
                <a:lnTo>
                  <a:pt x="5" y="0"/>
                </a:lnTo>
                <a:lnTo>
                  <a:pt x="5" y="0"/>
                </a:lnTo>
                <a:lnTo>
                  <a:pt x="5" y="0"/>
                </a:lnTo>
                <a:lnTo>
                  <a:pt x="9" y="5"/>
                </a:lnTo>
                <a:lnTo>
                  <a:pt x="9" y="5"/>
                </a:lnTo>
                <a:lnTo>
                  <a:pt x="9" y="5"/>
                </a:lnTo>
                <a:lnTo>
                  <a:pt x="9" y="5"/>
                </a:lnTo>
                <a:lnTo>
                  <a:pt x="9" y="5"/>
                </a:lnTo>
                <a:lnTo>
                  <a:pt x="9" y="10"/>
                </a:lnTo>
                <a:lnTo>
                  <a:pt x="9" y="10"/>
                </a:lnTo>
                <a:lnTo>
                  <a:pt x="14" y="10"/>
                </a:lnTo>
                <a:lnTo>
                  <a:pt x="14" y="14"/>
                </a:lnTo>
                <a:lnTo>
                  <a:pt x="9" y="14"/>
                </a:lnTo>
                <a:lnTo>
                  <a:pt x="9" y="19"/>
                </a:lnTo>
                <a:lnTo>
                  <a:pt x="5" y="23"/>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3" name="Freeform 240">
            <a:extLst>
              <a:ext uri="{FF2B5EF4-FFF2-40B4-BE49-F238E27FC236}">
                <a16:creationId xmlns:a16="http://schemas.microsoft.com/office/drawing/2014/main" id="{0938D192-5F38-3244-85CF-00E51C2AA0F8}"/>
              </a:ext>
            </a:extLst>
          </p:cNvPr>
          <p:cNvSpPr>
            <a:spLocks/>
          </p:cNvSpPr>
          <p:nvPr/>
        </p:nvSpPr>
        <p:spPr bwMode="auto">
          <a:xfrm>
            <a:off x="2348750" y="2947034"/>
            <a:ext cx="33610" cy="56011"/>
          </a:xfrm>
          <a:custGeom>
            <a:avLst/>
            <a:gdLst>
              <a:gd name="T0" fmla="*/ 5 w 14"/>
              <a:gd name="T1" fmla="*/ 23 h 23"/>
              <a:gd name="T2" fmla="*/ 5 w 14"/>
              <a:gd name="T3" fmla="*/ 23 h 23"/>
              <a:gd name="T4" fmla="*/ 5 w 14"/>
              <a:gd name="T5" fmla="*/ 23 h 23"/>
              <a:gd name="T6" fmla="*/ 5 w 14"/>
              <a:gd name="T7" fmla="*/ 19 h 23"/>
              <a:gd name="T8" fmla="*/ 5 w 14"/>
              <a:gd name="T9" fmla="*/ 19 h 23"/>
              <a:gd name="T10" fmla="*/ 5 w 14"/>
              <a:gd name="T11" fmla="*/ 19 h 23"/>
              <a:gd name="T12" fmla="*/ 9 w 14"/>
              <a:gd name="T13" fmla="*/ 19 h 23"/>
              <a:gd name="T14" fmla="*/ 9 w 14"/>
              <a:gd name="T15" fmla="*/ 14 h 23"/>
              <a:gd name="T16" fmla="*/ 9 w 14"/>
              <a:gd name="T17" fmla="*/ 14 h 23"/>
              <a:gd name="T18" fmla="*/ 9 w 14"/>
              <a:gd name="T19" fmla="*/ 10 h 23"/>
              <a:gd name="T20" fmla="*/ 9 w 14"/>
              <a:gd name="T21" fmla="*/ 10 h 23"/>
              <a:gd name="T22" fmla="*/ 9 w 14"/>
              <a:gd name="T23" fmla="*/ 10 h 23"/>
              <a:gd name="T24" fmla="*/ 9 w 14"/>
              <a:gd name="T25" fmla="*/ 10 h 23"/>
              <a:gd name="T26" fmla="*/ 5 w 14"/>
              <a:gd name="T27" fmla="*/ 5 h 23"/>
              <a:gd name="T28" fmla="*/ 0 w 14"/>
              <a:gd name="T29" fmla="*/ 0 h 23"/>
              <a:gd name="T30" fmla="*/ 0 w 14"/>
              <a:gd name="T31" fmla="*/ 0 h 23"/>
              <a:gd name="T32" fmla="*/ 0 w 14"/>
              <a:gd name="T33" fmla="*/ 0 h 23"/>
              <a:gd name="T34" fmla="*/ 5 w 14"/>
              <a:gd name="T35" fmla="*/ 0 h 23"/>
              <a:gd name="T36" fmla="*/ 5 w 14"/>
              <a:gd name="T37" fmla="*/ 0 h 23"/>
              <a:gd name="T38" fmla="*/ 5 w 14"/>
              <a:gd name="T39" fmla="*/ 0 h 23"/>
              <a:gd name="T40" fmla="*/ 9 w 14"/>
              <a:gd name="T41" fmla="*/ 5 h 23"/>
              <a:gd name="T42" fmla="*/ 9 w 14"/>
              <a:gd name="T43" fmla="*/ 5 h 23"/>
              <a:gd name="T44" fmla="*/ 9 w 14"/>
              <a:gd name="T45" fmla="*/ 5 h 23"/>
              <a:gd name="T46" fmla="*/ 9 w 14"/>
              <a:gd name="T47" fmla="*/ 5 h 23"/>
              <a:gd name="T48" fmla="*/ 9 w 14"/>
              <a:gd name="T49" fmla="*/ 5 h 23"/>
              <a:gd name="T50" fmla="*/ 9 w 14"/>
              <a:gd name="T51" fmla="*/ 10 h 23"/>
              <a:gd name="T52" fmla="*/ 9 w 14"/>
              <a:gd name="T53" fmla="*/ 10 h 23"/>
              <a:gd name="T54" fmla="*/ 14 w 14"/>
              <a:gd name="T55" fmla="*/ 10 h 23"/>
              <a:gd name="T56" fmla="*/ 14 w 14"/>
              <a:gd name="T57" fmla="*/ 14 h 23"/>
              <a:gd name="T58" fmla="*/ 9 w 14"/>
              <a:gd name="T59" fmla="*/ 14 h 23"/>
              <a:gd name="T60" fmla="*/ 9 w 14"/>
              <a:gd name="T61" fmla="*/ 19 h 23"/>
              <a:gd name="T62" fmla="*/ 5 w 14"/>
              <a:gd name="T6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 h="23">
                <a:moveTo>
                  <a:pt x="5" y="23"/>
                </a:moveTo>
                <a:lnTo>
                  <a:pt x="5" y="23"/>
                </a:lnTo>
                <a:lnTo>
                  <a:pt x="5" y="23"/>
                </a:lnTo>
                <a:lnTo>
                  <a:pt x="5" y="19"/>
                </a:lnTo>
                <a:lnTo>
                  <a:pt x="5" y="19"/>
                </a:lnTo>
                <a:lnTo>
                  <a:pt x="5" y="19"/>
                </a:lnTo>
                <a:lnTo>
                  <a:pt x="9" y="19"/>
                </a:lnTo>
                <a:lnTo>
                  <a:pt x="9" y="14"/>
                </a:lnTo>
                <a:lnTo>
                  <a:pt x="9" y="14"/>
                </a:lnTo>
                <a:lnTo>
                  <a:pt x="9" y="10"/>
                </a:lnTo>
                <a:lnTo>
                  <a:pt x="9" y="10"/>
                </a:lnTo>
                <a:lnTo>
                  <a:pt x="9" y="10"/>
                </a:lnTo>
                <a:lnTo>
                  <a:pt x="9" y="10"/>
                </a:lnTo>
                <a:lnTo>
                  <a:pt x="5" y="5"/>
                </a:lnTo>
                <a:lnTo>
                  <a:pt x="0" y="0"/>
                </a:lnTo>
                <a:lnTo>
                  <a:pt x="0" y="0"/>
                </a:lnTo>
                <a:lnTo>
                  <a:pt x="0" y="0"/>
                </a:lnTo>
                <a:lnTo>
                  <a:pt x="5" y="0"/>
                </a:lnTo>
                <a:lnTo>
                  <a:pt x="5" y="0"/>
                </a:lnTo>
                <a:lnTo>
                  <a:pt x="5" y="0"/>
                </a:lnTo>
                <a:lnTo>
                  <a:pt x="9" y="5"/>
                </a:lnTo>
                <a:lnTo>
                  <a:pt x="9" y="5"/>
                </a:lnTo>
                <a:lnTo>
                  <a:pt x="9" y="5"/>
                </a:lnTo>
                <a:lnTo>
                  <a:pt x="9" y="5"/>
                </a:lnTo>
                <a:lnTo>
                  <a:pt x="9" y="5"/>
                </a:lnTo>
                <a:lnTo>
                  <a:pt x="9" y="10"/>
                </a:lnTo>
                <a:lnTo>
                  <a:pt x="9" y="10"/>
                </a:lnTo>
                <a:lnTo>
                  <a:pt x="14" y="10"/>
                </a:lnTo>
                <a:lnTo>
                  <a:pt x="14" y="14"/>
                </a:lnTo>
                <a:lnTo>
                  <a:pt x="9" y="14"/>
                </a:lnTo>
                <a:lnTo>
                  <a:pt x="9" y="19"/>
                </a:lnTo>
                <a:lnTo>
                  <a:pt x="5" y="23"/>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4" name="Freeform 241">
            <a:extLst>
              <a:ext uri="{FF2B5EF4-FFF2-40B4-BE49-F238E27FC236}">
                <a16:creationId xmlns:a16="http://schemas.microsoft.com/office/drawing/2014/main" id="{2ABE4475-2791-3E4F-838C-37B68F832941}"/>
              </a:ext>
            </a:extLst>
          </p:cNvPr>
          <p:cNvSpPr>
            <a:spLocks/>
          </p:cNvSpPr>
          <p:nvPr/>
        </p:nvSpPr>
        <p:spPr bwMode="auto">
          <a:xfrm>
            <a:off x="2447177" y="3334235"/>
            <a:ext cx="21607" cy="9741"/>
          </a:xfrm>
          <a:custGeom>
            <a:avLst/>
            <a:gdLst>
              <a:gd name="T0" fmla="*/ 9 w 9"/>
              <a:gd name="T1" fmla="*/ 4 h 4"/>
              <a:gd name="T2" fmla="*/ 9 w 9"/>
              <a:gd name="T3" fmla="*/ 4 h 4"/>
              <a:gd name="T4" fmla="*/ 9 w 9"/>
              <a:gd name="T5" fmla="*/ 4 h 4"/>
              <a:gd name="T6" fmla="*/ 5 w 9"/>
              <a:gd name="T7" fmla="*/ 4 h 4"/>
              <a:gd name="T8" fmla="*/ 0 w 9"/>
              <a:gd name="T9" fmla="*/ 0 h 4"/>
              <a:gd name="T10" fmla="*/ 0 w 9"/>
              <a:gd name="T11" fmla="*/ 0 h 4"/>
              <a:gd name="T12" fmla="*/ 0 w 9"/>
              <a:gd name="T13" fmla="*/ 0 h 4"/>
              <a:gd name="T14" fmla="*/ 5 w 9"/>
              <a:gd name="T15" fmla="*/ 0 h 4"/>
              <a:gd name="T16" fmla="*/ 5 w 9"/>
              <a:gd name="T17" fmla="*/ 4 h 4"/>
              <a:gd name="T18" fmla="*/ 9 w 9"/>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4">
                <a:moveTo>
                  <a:pt x="9" y="4"/>
                </a:moveTo>
                <a:lnTo>
                  <a:pt x="9" y="4"/>
                </a:lnTo>
                <a:lnTo>
                  <a:pt x="9" y="4"/>
                </a:lnTo>
                <a:lnTo>
                  <a:pt x="5" y="4"/>
                </a:lnTo>
                <a:lnTo>
                  <a:pt x="0" y="0"/>
                </a:lnTo>
                <a:lnTo>
                  <a:pt x="0" y="0"/>
                </a:lnTo>
                <a:lnTo>
                  <a:pt x="0" y="0"/>
                </a:lnTo>
                <a:lnTo>
                  <a:pt x="5" y="0"/>
                </a:lnTo>
                <a:lnTo>
                  <a:pt x="5" y="4"/>
                </a:lnTo>
                <a:lnTo>
                  <a:pt x="9" y="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5" name="Freeform 242">
            <a:extLst>
              <a:ext uri="{FF2B5EF4-FFF2-40B4-BE49-F238E27FC236}">
                <a16:creationId xmlns:a16="http://schemas.microsoft.com/office/drawing/2014/main" id="{FD58E6D5-8881-3E4F-8456-E10CF1BA1C28}"/>
              </a:ext>
            </a:extLst>
          </p:cNvPr>
          <p:cNvSpPr>
            <a:spLocks/>
          </p:cNvSpPr>
          <p:nvPr/>
        </p:nvSpPr>
        <p:spPr bwMode="auto">
          <a:xfrm>
            <a:off x="2447177" y="3334235"/>
            <a:ext cx="21607" cy="9741"/>
          </a:xfrm>
          <a:custGeom>
            <a:avLst/>
            <a:gdLst>
              <a:gd name="T0" fmla="*/ 9 w 9"/>
              <a:gd name="T1" fmla="*/ 4 h 4"/>
              <a:gd name="T2" fmla="*/ 9 w 9"/>
              <a:gd name="T3" fmla="*/ 4 h 4"/>
              <a:gd name="T4" fmla="*/ 9 w 9"/>
              <a:gd name="T5" fmla="*/ 4 h 4"/>
              <a:gd name="T6" fmla="*/ 5 w 9"/>
              <a:gd name="T7" fmla="*/ 4 h 4"/>
              <a:gd name="T8" fmla="*/ 0 w 9"/>
              <a:gd name="T9" fmla="*/ 0 h 4"/>
              <a:gd name="T10" fmla="*/ 0 w 9"/>
              <a:gd name="T11" fmla="*/ 0 h 4"/>
              <a:gd name="T12" fmla="*/ 0 w 9"/>
              <a:gd name="T13" fmla="*/ 0 h 4"/>
              <a:gd name="T14" fmla="*/ 5 w 9"/>
              <a:gd name="T15" fmla="*/ 0 h 4"/>
              <a:gd name="T16" fmla="*/ 5 w 9"/>
              <a:gd name="T17" fmla="*/ 4 h 4"/>
              <a:gd name="T18" fmla="*/ 9 w 9"/>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4">
                <a:moveTo>
                  <a:pt x="9" y="4"/>
                </a:moveTo>
                <a:lnTo>
                  <a:pt x="9" y="4"/>
                </a:lnTo>
                <a:lnTo>
                  <a:pt x="9" y="4"/>
                </a:lnTo>
                <a:lnTo>
                  <a:pt x="5" y="4"/>
                </a:lnTo>
                <a:lnTo>
                  <a:pt x="0" y="0"/>
                </a:lnTo>
                <a:lnTo>
                  <a:pt x="0" y="0"/>
                </a:lnTo>
                <a:lnTo>
                  <a:pt x="0" y="0"/>
                </a:lnTo>
                <a:lnTo>
                  <a:pt x="5" y="0"/>
                </a:lnTo>
                <a:lnTo>
                  <a:pt x="5" y="4"/>
                </a:lnTo>
                <a:lnTo>
                  <a:pt x="9"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6" name="Freeform 243">
            <a:extLst>
              <a:ext uri="{FF2B5EF4-FFF2-40B4-BE49-F238E27FC236}">
                <a16:creationId xmlns:a16="http://schemas.microsoft.com/office/drawing/2014/main" id="{F2B0B5E7-9DDB-5447-9B4A-70BB58A9647C}"/>
              </a:ext>
            </a:extLst>
          </p:cNvPr>
          <p:cNvSpPr>
            <a:spLocks/>
          </p:cNvSpPr>
          <p:nvPr/>
        </p:nvSpPr>
        <p:spPr bwMode="auto">
          <a:xfrm>
            <a:off x="2860095" y="337806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7" name="Freeform 244">
            <a:extLst>
              <a:ext uri="{FF2B5EF4-FFF2-40B4-BE49-F238E27FC236}">
                <a16:creationId xmlns:a16="http://schemas.microsoft.com/office/drawing/2014/main" id="{0B1A8F8B-8F6E-A442-8266-B8AEB42FB2E1}"/>
              </a:ext>
            </a:extLst>
          </p:cNvPr>
          <p:cNvSpPr>
            <a:spLocks/>
          </p:cNvSpPr>
          <p:nvPr/>
        </p:nvSpPr>
        <p:spPr bwMode="auto">
          <a:xfrm>
            <a:off x="2860095" y="337806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8" name="Freeform 245">
            <a:extLst>
              <a:ext uri="{FF2B5EF4-FFF2-40B4-BE49-F238E27FC236}">
                <a16:creationId xmlns:a16="http://schemas.microsoft.com/office/drawing/2014/main" id="{359A4295-119E-C84C-B4B0-098EFBB31255}"/>
              </a:ext>
            </a:extLst>
          </p:cNvPr>
          <p:cNvSpPr>
            <a:spLocks noEditPoints="1"/>
          </p:cNvSpPr>
          <p:nvPr/>
        </p:nvSpPr>
        <p:spPr bwMode="auto">
          <a:xfrm>
            <a:off x="2567212" y="3409726"/>
            <a:ext cx="292883" cy="265440"/>
          </a:xfrm>
          <a:custGeom>
            <a:avLst/>
            <a:gdLst>
              <a:gd name="T0" fmla="*/ 18 w 122"/>
              <a:gd name="T1" fmla="*/ 104 h 109"/>
              <a:gd name="T2" fmla="*/ 18 w 122"/>
              <a:gd name="T3" fmla="*/ 104 h 109"/>
              <a:gd name="T4" fmla="*/ 18 w 122"/>
              <a:gd name="T5" fmla="*/ 109 h 109"/>
              <a:gd name="T6" fmla="*/ 13 w 122"/>
              <a:gd name="T7" fmla="*/ 104 h 109"/>
              <a:gd name="T8" fmla="*/ 18 w 122"/>
              <a:gd name="T9" fmla="*/ 104 h 109"/>
              <a:gd name="T10" fmla="*/ 13 w 122"/>
              <a:gd name="T11" fmla="*/ 104 h 109"/>
              <a:gd name="T12" fmla="*/ 13 w 122"/>
              <a:gd name="T13" fmla="*/ 104 h 109"/>
              <a:gd name="T14" fmla="*/ 13 w 122"/>
              <a:gd name="T15" fmla="*/ 104 h 109"/>
              <a:gd name="T16" fmla="*/ 13 w 122"/>
              <a:gd name="T17" fmla="*/ 100 h 109"/>
              <a:gd name="T18" fmla="*/ 18 w 122"/>
              <a:gd name="T19" fmla="*/ 104 h 109"/>
              <a:gd name="T20" fmla="*/ 18 w 122"/>
              <a:gd name="T21" fmla="*/ 104 h 109"/>
              <a:gd name="T22" fmla="*/ 9 w 122"/>
              <a:gd name="T23" fmla="*/ 104 h 109"/>
              <a:gd name="T24" fmla="*/ 9 w 122"/>
              <a:gd name="T25" fmla="*/ 104 h 109"/>
              <a:gd name="T26" fmla="*/ 4 w 122"/>
              <a:gd name="T27" fmla="*/ 104 h 109"/>
              <a:gd name="T28" fmla="*/ 4 w 122"/>
              <a:gd name="T29" fmla="*/ 104 h 109"/>
              <a:gd name="T30" fmla="*/ 0 w 122"/>
              <a:gd name="T31" fmla="*/ 100 h 109"/>
              <a:gd name="T32" fmla="*/ 0 w 122"/>
              <a:gd name="T33" fmla="*/ 100 h 109"/>
              <a:gd name="T34" fmla="*/ 0 w 122"/>
              <a:gd name="T35" fmla="*/ 100 h 109"/>
              <a:gd name="T36" fmla="*/ 4 w 122"/>
              <a:gd name="T37" fmla="*/ 100 h 109"/>
              <a:gd name="T38" fmla="*/ 4 w 122"/>
              <a:gd name="T39" fmla="*/ 104 h 109"/>
              <a:gd name="T40" fmla="*/ 4 w 122"/>
              <a:gd name="T41" fmla="*/ 104 h 109"/>
              <a:gd name="T42" fmla="*/ 9 w 122"/>
              <a:gd name="T43" fmla="*/ 104 h 109"/>
              <a:gd name="T44" fmla="*/ 122 w 122"/>
              <a:gd name="T45" fmla="*/ 0 h 109"/>
              <a:gd name="T46" fmla="*/ 122 w 122"/>
              <a:gd name="T47" fmla="*/ 0 h 109"/>
              <a:gd name="T48" fmla="*/ 122 w 122"/>
              <a:gd name="T49" fmla="*/ 0 h 109"/>
              <a:gd name="T50" fmla="*/ 122 w 122"/>
              <a:gd name="T51" fmla="*/ 0 h 109"/>
              <a:gd name="T52" fmla="*/ 122 w 122"/>
              <a:gd name="T53" fmla="*/ 0 h 109"/>
              <a:gd name="T54" fmla="*/ 122 w 122"/>
              <a:gd name="T55" fmla="*/ 0 h 109"/>
              <a:gd name="T56" fmla="*/ 122 w 122"/>
              <a:gd name="T57" fmla="*/ 0 h 109"/>
              <a:gd name="T58" fmla="*/ 122 w 122"/>
              <a:gd name="T59" fmla="*/ 0 h 109"/>
              <a:gd name="T60" fmla="*/ 122 w 122"/>
              <a:gd name="T61" fmla="*/ 0 h 109"/>
              <a:gd name="T62" fmla="*/ 122 w 122"/>
              <a:gd name="T63" fmla="*/ 0 h 109"/>
              <a:gd name="T64" fmla="*/ 117 w 122"/>
              <a:gd name="T65" fmla="*/ 0 h 109"/>
              <a:gd name="T66" fmla="*/ 117 w 122"/>
              <a:gd name="T67" fmla="*/ 0 h 109"/>
              <a:gd name="T68" fmla="*/ 117 w 122"/>
              <a:gd name="T69" fmla="*/ 0 h 109"/>
              <a:gd name="T70" fmla="*/ 117 w 122"/>
              <a:gd name="T71" fmla="*/ 0 h 109"/>
              <a:gd name="T72" fmla="*/ 117 w 122"/>
              <a:gd name="T73" fmla="*/ 0 h 109"/>
              <a:gd name="T74" fmla="*/ 117 w 122"/>
              <a:gd name="T75" fmla="*/ 0 h 109"/>
              <a:gd name="T76" fmla="*/ 117 w 122"/>
              <a:gd name="T77" fmla="*/ 0 h 109"/>
              <a:gd name="T78" fmla="*/ 117 w 122"/>
              <a:gd name="T79" fmla="*/ 0 h 109"/>
              <a:gd name="T80" fmla="*/ 117 w 122"/>
              <a:gd name="T8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2" h="109">
                <a:moveTo>
                  <a:pt x="18" y="104"/>
                </a:moveTo>
                <a:lnTo>
                  <a:pt x="18" y="104"/>
                </a:lnTo>
                <a:lnTo>
                  <a:pt x="18" y="109"/>
                </a:lnTo>
                <a:lnTo>
                  <a:pt x="13" y="104"/>
                </a:lnTo>
                <a:lnTo>
                  <a:pt x="18" y="104"/>
                </a:lnTo>
                <a:lnTo>
                  <a:pt x="13" y="104"/>
                </a:lnTo>
                <a:lnTo>
                  <a:pt x="13" y="104"/>
                </a:lnTo>
                <a:lnTo>
                  <a:pt x="13" y="104"/>
                </a:lnTo>
                <a:lnTo>
                  <a:pt x="13" y="100"/>
                </a:lnTo>
                <a:lnTo>
                  <a:pt x="18" y="104"/>
                </a:lnTo>
                <a:lnTo>
                  <a:pt x="18" y="104"/>
                </a:lnTo>
                <a:close/>
                <a:moveTo>
                  <a:pt x="9" y="104"/>
                </a:moveTo>
                <a:lnTo>
                  <a:pt x="9" y="104"/>
                </a:lnTo>
                <a:lnTo>
                  <a:pt x="4" y="104"/>
                </a:lnTo>
                <a:lnTo>
                  <a:pt x="4" y="104"/>
                </a:lnTo>
                <a:lnTo>
                  <a:pt x="0" y="100"/>
                </a:lnTo>
                <a:lnTo>
                  <a:pt x="0" y="100"/>
                </a:lnTo>
                <a:lnTo>
                  <a:pt x="0" y="100"/>
                </a:lnTo>
                <a:lnTo>
                  <a:pt x="4" y="100"/>
                </a:lnTo>
                <a:lnTo>
                  <a:pt x="4" y="104"/>
                </a:lnTo>
                <a:lnTo>
                  <a:pt x="4" y="104"/>
                </a:lnTo>
                <a:lnTo>
                  <a:pt x="9" y="104"/>
                </a:lnTo>
                <a:close/>
                <a:moveTo>
                  <a:pt x="122" y="0"/>
                </a:moveTo>
                <a:lnTo>
                  <a:pt x="122" y="0"/>
                </a:lnTo>
                <a:lnTo>
                  <a:pt x="122" y="0"/>
                </a:lnTo>
                <a:lnTo>
                  <a:pt x="122" y="0"/>
                </a:lnTo>
                <a:lnTo>
                  <a:pt x="122" y="0"/>
                </a:lnTo>
                <a:lnTo>
                  <a:pt x="122" y="0"/>
                </a:lnTo>
                <a:lnTo>
                  <a:pt x="122" y="0"/>
                </a:lnTo>
                <a:lnTo>
                  <a:pt x="122" y="0"/>
                </a:lnTo>
                <a:lnTo>
                  <a:pt x="122" y="0"/>
                </a:lnTo>
                <a:lnTo>
                  <a:pt x="122" y="0"/>
                </a:lnTo>
                <a:close/>
                <a:moveTo>
                  <a:pt x="117" y="0"/>
                </a:moveTo>
                <a:lnTo>
                  <a:pt x="117" y="0"/>
                </a:lnTo>
                <a:lnTo>
                  <a:pt x="117" y="0"/>
                </a:lnTo>
                <a:lnTo>
                  <a:pt x="117" y="0"/>
                </a:lnTo>
                <a:lnTo>
                  <a:pt x="117" y="0"/>
                </a:lnTo>
                <a:lnTo>
                  <a:pt x="117" y="0"/>
                </a:lnTo>
                <a:lnTo>
                  <a:pt x="117" y="0"/>
                </a:lnTo>
                <a:lnTo>
                  <a:pt x="117" y="0"/>
                </a:lnTo>
                <a:lnTo>
                  <a:pt x="117"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09" name="Freeform 246">
            <a:extLst>
              <a:ext uri="{FF2B5EF4-FFF2-40B4-BE49-F238E27FC236}">
                <a16:creationId xmlns:a16="http://schemas.microsoft.com/office/drawing/2014/main" id="{03279643-F214-4F4C-A528-99EF4DA7B0FF}"/>
              </a:ext>
            </a:extLst>
          </p:cNvPr>
          <p:cNvSpPr>
            <a:spLocks noEditPoints="1"/>
          </p:cNvSpPr>
          <p:nvPr/>
        </p:nvSpPr>
        <p:spPr bwMode="auto">
          <a:xfrm>
            <a:off x="2567212" y="3409726"/>
            <a:ext cx="292883" cy="265440"/>
          </a:xfrm>
          <a:custGeom>
            <a:avLst/>
            <a:gdLst>
              <a:gd name="T0" fmla="*/ 18 w 122"/>
              <a:gd name="T1" fmla="*/ 104 h 109"/>
              <a:gd name="T2" fmla="*/ 18 w 122"/>
              <a:gd name="T3" fmla="*/ 104 h 109"/>
              <a:gd name="T4" fmla="*/ 18 w 122"/>
              <a:gd name="T5" fmla="*/ 109 h 109"/>
              <a:gd name="T6" fmla="*/ 13 w 122"/>
              <a:gd name="T7" fmla="*/ 104 h 109"/>
              <a:gd name="T8" fmla="*/ 18 w 122"/>
              <a:gd name="T9" fmla="*/ 104 h 109"/>
              <a:gd name="T10" fmla="*/ 13 w 122"/>
              <a:gd name="T11" fmla="*/ 104 h 109"/>
              <a:gd name="T12" fmla="*/ 13 w 122"/>
              <a:gd name="T13" fmla="*/ 104 h 109"/>
              <a:gd name="T14" fmla="*/ 13 w 122"/>
              <a:gd name="T15" fmla="*/ 104 h 109"/>
              <a:gd name="T16" fmla="*/ 13 w 122"/>
              <a:gd name="T17" fmla="*/ 100 h 109"/>
              <a:gd name="T18" fmla="*/ 18 w 122"/>
              <a:gd name="T19" fmla="*/ 104 h 109"/>
              <a:gd name="T20" fmla="*/ 18 w 122"/>
              <a:gd name="T21" fmla="*/ 104 h 109"/>
              <a:gd name="T22" fmla="*/ 9 w 122"/>
              <a:gd name="T23" fmla="*/ 104 h 109"/>
              <a:gd name="T24" fmla="*/ 9 w 122"/>
              <a:gd name="T25" fmla="*/ 104 h 109"/>
              <a:gd name="T26" fmla="*/ 4 w 122"/>
              <a:gd name="T27" fmla="*/ 104 h 109"/>
              <a:gd name="T28" fmla="*/ 4 w 122"/>
              <a:gd name="T29" fmla="*/ 104 h 109"/>
              <a:gd name="T30" fmla="*/ 0 w 122"/>
              <a:gd name="T31" fmla="*/ 100 h 109"/>
              <a:gd name="T32" fmla="*/ 0 w 122"/>
              <a:gd name="T33" fmla="*/ 100 h 109"/>
              <a:gd name="T34" fmla="*/ 0 w 122"/>
              <a:gd name="T35" fmla="*/ 100 h 109"/>
              <a:gd name="T36" fmla="*/ 4 w 122"/>
              <a:gd name="T37" fmla="*/ 100 h 109"/>
              <a:gd name="T38" fmla="*/ 4 w 122"/>
              <a:gd name="T39" fmla="*/ 104 h 109"/>
              <a:gd name="T40" fmla="*/ 4 w 122"/>
              <a:gd name="T41" fmla="*/ 104 h 109"/>
              <a:gd name="T42" fmla="*/ 9 w 122"/>
              <a:gd name="T43" fmla="*/ 104 h 109"/>
              <a:gd name="T44" fmla="*/ 122 w 122"/>
              <a:gd name="T45" fmla="*/ 0 h 109"/>
              <a:gd name="T46" fmla="*/ 122 w 122"/>
              <a:gd name="T47" fmla="*/ 0 h 109"/>
              <a:gd name="T48" fmla="*/ 122 w 122"/>
              <a:gd name="T49" fmla="*/ 0 h 109"/>
              <a:gd name="T50" fmla="*/ 122 w 122"/>
              <a:gd name="T51" fmla="*/ 0 h 109"/>
              <a:gd name="T52" fmla="*/ 122 w 122"/>
              <a:gd name="T53" fmla="*/ 0 h 109"/>
              <a:gd name="T54" fmla="*/ 122 w 122"/>
              <a:gd name="T55" fmla="*/ 0 h 109"/>
              <a:gd name="T56" fmla="*/ 122 w 122"/>
              <a:gd name="T57" fmla="*/ 0 h 109"/>
              <a:gd name="T58" fmla="*/ 122 w 122"/>
              <a:gd name="T59" fmla="*/ 0 h 109"/>
              <a:gd name="T60" fmla="*/ 122 w 122"/>
              <a:gd name="T61" fmla="*/ 0 h 109"/>
              <a:gd name="T62" fmla="*/ 122 w 122"/>
              <a:gd name="T63" fmla="*/ 0 h 109"/>
              <a:gd name="T64" fmla="*/ 117 w 122"/>
              <a:gd name="T65" fmla="*/ 0 h 109"/>
              <a:gd name="T66" fmla="*/ 117 w 122"/>
              <a:gd name="T67" fmla="*/ 0 h 109"/>
              <a:gd name="T68" fmla="*/ 117 w 122"/>
              <a:gd name="T69" fmla="*/ 0 h 109"/>
              <a:gd name="T70" fmla="*/ 117 w 122"/>
              <a:gd name="T71" fmla="*/ 0 h 109"/>
              <a:gd name="T72" fmla="*/ 117 w 122"/>
              <a:gd name="T73" fmla="*/ 0 h 109"/>
              <a:gd name="T74" fmla="*/ 117 w 122"/>
              <a:gd name="T75" fmla="*/ 0 h 109"/>
              <a:gd name="T76" fmla="*/ 117 w 122"/>
              <a:gd name="T77" fmla="*/ 0 h 109"/>
              <a:gd name="T78" fmla="*/ 117 w 122"/>
              <a:gd name="T79" fmla="*/ 0 h 109"/>
              <a:gd name="T80" fmla="*/ 117 w 122"/>
              <a:gd name="T8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2" h="109">
                <a:moveTo>
                  <a:pt x="18" y="104"/>
                </a:moveTo>
                <a:lnTo>
                  <a:pt x="18" y="104"/>
                </a:lnTo>
                <a:lnTo>
                  <a:pt x="18" y="109"/>
                </a:lnTo>
                <a:lnTo>
                  <a:pt x="13" y="104"/>
                </a:lnTo>
                <a:lnTo>
                  <a:pt x="18" y="104"/>
                </a:lnTo>
                <a:lnTo>
                  <a:pt x="13" y="104"/>
                </a:lnTo>
                <a:lnTo>
                  <a:pt x="13" y="104"/>
                </a:lnTo>
                <a:lnTo>
                  <a:pt x="13" y="104"/>
                </a:lnTo>
                <a:lnTo>
                  <a:pt x="13" y="100"/>
                </a:lnTo>
                <a:lnTo>
                  <a:pt x="18" y="104"/>
                </a:lnTo>
                <a:lnTo>
                  <a:pt x="18" y="104"/>
                </a:lnTo>
                <a:moveTo>
                  <a:pt x="9" y="104"/>
                </a:moveTo>
                <a:lnTo>
                  <a:pt x="9" y="104"/>
                </a:lnTo>
                <a:lnTo>
                  <a:pt x="4" y="104"/>
                </a:lnTo>
                <a:lnTo>
                  <a:pt x="4" y="104"/>
                </a:lnTo>
                <a:lnTo>
                  <a:pt x="0" y="100"/>
                </a:lnTo>
                <a:lnTo>
                  <a:pt x="0" y="100"/>
                </a:lnTo>
                <a:lnTo>
                  <a:pt x="0" y="100"/>
                </a:lnTo>
                <a:lnTo>
                  <a:pt x="4" y="100"/>
                </a:lnTo>
                <a:lnTo>
                  <a:pt x="4" y="104"/>
                </a:lnTo>
                <a:lnTo>
                  <a:pt x="4" y="104"/>
                </a:lnTo>
                <a:lnTo>
                  <a:pt x="9" y="104"/>
                </a:lnTo>
                <a:moveTo>
                  <a:pt x="122" y="0"/>
                </a:moveTo>
                <a:lnTo>
                  <a:pt x="122" y="0"/>
                </a:lnTo>
                <a:lnTo>
                  <a:pt x="122" y="0"/>
                </a:lnTo>
                <a:lnTo>
                  <a:pt x="122" y="0"/>
                </a:lnTo>
                <a:lnTo>
                  <a:pt x="122" y="0"/>
                </a:lnTo>
                <a:lnTo>
                  <a:pt x="122" y="0"/>
                </a:lnTo>
                <a:lnTo>
                  <a:pt x="122" y="0"/>
                </a:lnTo>
                <a:lnTo>
                  <a:pt x="122" y="0"/>
                </a:lnTo>
                <a:lnTo>
                  <a:pt x="122" y="0"/>
                </a:lnTo>
                <a:lnTo>
                  <a:pt x="122" y="0"/>
                </a:lnTo>
                <a:moveTo>
                  <a:pt x="117" y="0"/>
                </a:moveTo>
                <a:lnTo>
                  <a:pt x="117" y="0"/>
                </a:lnTo>
                <a:lnTo>
                  <a:pt x="117" y="0"/>
                </a:lnTo>
                <a:lnTo>
                  <a:pt x="117" y="0"/>
                </a:lnTo>
                <a:lnTo>
                  <a:pt x="117" y="0"/>
                </a:lnTo>
                <a:lnTo>
                  <a:pt x="117" y="0"/>
                </a:lnTo>
                <a:lnTo>
                  <a:pt x="117" y="0"/>
                </a:lnTo>
                <a:lnTo>
                  <a:pt x="117" y="0"/>
                </a:lnTo>
                <a:lnTo>
                  <a:pt x="117"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0" name="Freeform 247">
            <a:extLst>
              <a:ext uri="{FF2B5EF4-FFF2-40B4-BE49-F238E27FC236}">
                <a16:creationId xmlns:a16="http://schemas.microsoft.com/office/drawing/2014/main" id="{2ABE8CD8-D864-BD4F-8698-1EEDCEE1453F}"/>
              </a:ext>
            </a:extLst>
          </p:cNvPr>
          <p:cNvSpPr>
            <a:spLocks noEditPoints="1"/>
          </p:cNvSpPr>
          <p:nvPr/>
        </p:nvSpPr>
        <p:spPr bwMode="auto">
          <a:xfrm>
            <a:off x="2903307" y="3399985"/>
            <a:ext cx="9603" cy="43834"/>
          </a:xfrm>
          <a:custGeom>
            <a:avLst/>
            <a:gdLst>
              <a:gd name="T0" fmla="*/ 0 w 4"/>
              <a:gd name="T1" fmla="*/ 13 h 18"/>
              <a:gd name="T2" fmla="*/ 0 w 4"/>
              <a:gd name="T3" fmla="*/ 13 h 18"/>
              <a:gd name="T4" fmla="*/ 0 w 4"/>
              <a:gd name="T5" fmla="*/ 18 h 18"/>
              <a:gd name="T6" fmla="*/ 0 w 4"/>
              <a:gd name="T7" fmla="*/ 13 h 18"/>
              <a:gd name="T8" fmla="*/ 0 w 4"/>
              <a:gd name="T9" fmla="*/ 13 h 18"/>
              <a:gd name="T10" fmla="*/ 0 w 4"/>
              <a:gd name="T11" fmla="*/ 13 h 18"/>
              <a:gd name="T12" fmla="*/ 0 w 4"/>
              <a:gd name="T13" fmla="*/ 13 h 18"/>
              <a:gd name="T14" fmla="*/ 0 w 4"/>
              <a:gd name="T15" fmla="*/ 13 h 18"/>
              <a:gd name="T16" fmla="*/ 0 w 4"/>
              <a:gd name="T17" fmla="*/ 13 h 18"/>
              <a:gd name="T18" fmla="*/ 0 w 4"/>
              <a:gd name="T19" fmla="*/ 13 h 18"/>
              <a:gd name="T20" fmla="*/ 0 w 4"/>
              <a:gd name="T21" fmla="*/ 13 h 18"/>
              <a:gd name="T22" fmla="*/ 0 w 4"/>
              <a:gd name="T23" fmla="*/ 13 h 18"/>
              <a:gd name="T24" fmla="*/ 0 w 4"/>
              <a:gd name="T25" fmla="*/ 13 h 18"/>
              <a:gd name="T26" fmla="*/ 0 w 4"/>
              <a:gd name="T27" fmla="*/ 4 h 18"/>
              <a:gd name="T28" fmla="*/ 0 w 4"/>
              <a:gd name="T29" fmla="*/ 4 h 18"/>
              <a:gd name="T30" fmla="*/ 0 w 4"/>
              <a:gd name="T31" fmla="*/ 4 h 18"/>
              <a:gd name="T32" fmla="*/ 0 w 4"/>
              <a:gd name="T33" fmla="*/ 4 h 18"/>
              <a:gd name="T34" fmla="*/ 0 w 4"/>
              <a:gd name="T35" fmla="*/ 4 h 18"/>
              <a:gd name="T36" fmla="*/ 0 w 4"/>
              <a:gd name="T37" fmla="*/ 4 h 18"/>
              <a:gd name="T38" fmla="*/ 0 w 4"/>
              <a:gd name="T39" fmla="*/ 0 h 18"/>
              <a:gd name="T40" fmla="*/ 0 w 4"/>
              <a:gd name="T41" fmla="*/ 4 h 18"/>
              <a:gd name="T42" fmla="*/ 0 w 4"/>
              <a:gd name="T43" fmla="*/ 4 h 18"/>
              <a:gd name="T44" fmla="*/ 4 w 4"/>
              <a:gd name="T45" fmla="*/ 4 h 18"/>
              <a:gd name="T46" fmla="*/ 0 w 4"/>
              <a:gd name="T4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8">
                <a:moveTo>
                  <a:pt x="0" y="13"/>
                </a:moveTo>
                <a:lnTo>
                  <a:pt x="0" y="13"/>
                </a:lnTo>
                <a:lnTo>
                  <a:pt x="0" y="18"/>
                </a:lnTo>
                <a:lnTo>
                  <a:pt x="0" y="13"/>
                </a:lnTo>
                <a:lnTo>
                  <a:pt x="0" y="13"/>
                </a:lnTo>
                <a:lnTo>
                  <a:pt x="0" y="13"/>
                </a:lnTo>
                <a:lnTo>
                  <a:pt x="0" y="13"/>
                </a:lnTo>
                <a:lnTo>
                  <a:pt x="0" y="13"/>
                </a:lnTo>
                <a:lnTo>
                  <a:pt x="0" y="13"/>
                </a:lnTo>
                <a:lnTo>
                  <a:pt x="0" y="13"/>
                </a:lnTo>
                <a:lnTo>
                  <a:pt x="0" y="13"/>
                </a:lnTo>
                <a:lnTo>
                  <a:pt x="0" y="13"/>
                </a:lnTo>
                <a:lnTo>
                  <a:pt x="0" y="13"/>
                </a:lnTo>
                <a:close/>
                <a:moveTo>
                  <a:pt x="0" y="4"/>
                </a:moveTo>
                <a:lnTo>
                  <a:pt x="0" y="4"/>
                </a:lnTo>
                <a:lnTo>
                  <a:pt x="0" y="4"/>
                </a:lnTo>
                <a:lnTo>
                  <a:pt x="0" y="4"/>
                </a:lnTo>
                <a:lnTo>
                  <a:pt x="0" y="4"/>
                </a:lnTo>
                <a:lnTo>
                  <a:pt x="0" y="4"/>
                </a:lnTo>
                <a:lnTo>
                  <a:pt x="0" y="0"/>
                </a:lnTo>
                <a:lnTo>
                  <a:pt x="0" y="4"/>
                </a:lnTo>
                <a:lnTo>
                  <a:pt x="0" y="4"/>
                </a:lnTo>
                <a:lnTo>
                  <a:pt x="4" y="4"/>
                </a:lnTo>
                <a:lnTo>
                  <a:pt x="0" y="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1" name="Freeform 248">
            <a:extLst>
              <a:ext uri="{FF2B5EF4-FFF2-40B4-BE49-F238E27FC236}">
                <a16:creationId xmlns:a16="http://schemas.microsoft.com/office/drawing/2014/main" id="{F7F3EFC9-791A-AC4E-A9E8-0B8AFB2B98F7}"/>
              </a:ext>
            </a:extLst>
          </p:cNvPr>
          <p:cNvSpPr>
            <a:spLocks noEditPoints="1"/>
          </p:cNvSpPr>
          <p:nvPr/>
        </p:nvSpPr>
        <p:spPr bwMode="auto">
          <a:xfrm>
            <a:off x="2903307" y="3399985"/>
            <a:ext cx="9603" cy="43834"/>
          </a:xfrm>
          <a:custGeom>
            <a:avLst/>
            <a:gdLst>
              <a:gd name="T0" fmla="*/ 0 w 4"/>
              <a:gd name="T1" fmla="*/ 13 h 18"/>
              <a:gd name="T2" fmla="*/ 0 w 4"/>
              <a:gd name="T3" fmla="*/ 13 h 18"/>
              <a:gd name="T4" fmla="*/ 0 w 4"/>
              <a:gd name="T5" fmla="*/ 18 h 18"/>
              <a:gd name="T6" fmla="*/ 0 w 4"/>
              <a:gd name="T7" fmla="*/ 13 h 18"/>
              <a:gd name="T8" fmla="*/ 0 w 4"/>
              <a:gd name="T9" fmla="*/ 13 h 18"/>
              <a:gd name="T10" fmla="*/ 0 w 4"/>
              <a:gd name="T11" fmla="*/ 13 h 18"/>
              <a:gd name="T12" fmla="*/ 0 w 4"/>
              <a:gd name="T13" fmla="*/ 13 h 18"/>
              <a:gd name="T14" fmla="*/ 0 w 4"/>
              <a:gd name="T15" fmla="*/ 13 h 18"/>
              <a:gd name="T16" fmla="*/ 0 w 4"/>
              <a:gd name="T17" fmla="*/ 13 h 18"/>
              <a:gd name="T18" fmla="*/ 0 w 4"/>
              <a:gd name="T19" fmla="*/ 13 h 18"/>
              <a:gd name="T20" fmla="*/ 0 w 4"/>
              <a:gd name="T21" fmla="*/ 13 h 18"/>
              <a:gd name="T22" fmla="*/ 0 w 4"/>
              <a:gd name="T23" fmla="*/ 13 h 18"/>
              <a:gd name="T24" fmla="*/ 0 w 4"/>
              <a:gd name="T25" fmla="*/ 13 h 18"/>
              <a:gd name="T26" fmla="*/ 0 w 4"/>
              <a:gd name="T27" fmla="*/ 4 h 18"/>
              <a:gd name="T28" fmla="*/ 0 w 4"/>
              <a:gd name="T29" fmla="*/ 4 h 18"/>
              <a:gd name="T30" fmla="*/ 0 w 4"/>
              <a:gd name="T31" fmla="*/ 4 h 18"/>
              <a:gd name="T32" fmla="*/ 0 w 4"/>
              <a:gd name="T33" fmla="*/ 4 h 18"/>
              <a:gd name="T34" fmla="*/ 0 w 4"/>
              <a:gd name="T35" fmla="*/ 4 h 18"/>
              <a:gd name="T36" fmla="*/ 0 w 4"/>
              <a:gd name="T37" fmla="*/ 4 h 18"/>
              <a:gd name="T38" fmla="*/ 0 w 4"/>
              <a:gd name="T39" fmla="*/ 0 h 18"/>
              <a:gd name="T40" fmla="*/ 0 w 4"/>
              <a:gd name="T41" fmla="*/ 4 h 18"/>
              <a:gd name="T42" fmla="*/ 0 w 4"/>
              <a:gd name="T43" fmla="*/ 4 h 18"/>
              <a:gd name="T44" fmla="*/ 4 w 4"/>
              <a:gd name="T45" fmla="*/ 4 h 18"/>
              <a:gd name="T46" fmla="*/ 0 w 4"/>
              <a:gd name="T4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8">
                <a:moveTo>
                  <a:pt x="0" y="13"/>
                </a:moveTo>
                <a:lnTo>
                  <a:pt x="0" y="13"/>
                </a:lnTo>
                <a:lnTo>
                  <a:pt x="0" y="18"/>
                </a:lnTo>
                <a:lnTo>
                  <a:pt x="0" y="13"/>
                </a:lnTo>
                <a:lnTo>
                  <a:pt x="0" y="13"/>
                </a:lnTo>
                <a:lnTo>
                  <a:pt x="0" y="13"/>
                </a:lnTo>
                <a:lnTo>
                  <a:pt x="0" y="13"/>
                </a:lnTo>
                <a:lnTo>
                  <a:pt x="0" y="13"/>
                </a:lnTo>
                <a:lnTo>
                  <a:pt x="0" y="13"/>
                </a:lnTo>
                <a:lnTo>
                  <a:pt x="0" y="13"/>
                </a:lnTo>
                <a:lnTo>
                  <a:pt x="0" y="13"/>
                </a:lnTo>
                <a:lnTo>
                  <a:pt x="0" y="13"/>
                </a:lnTo>
                <a:lnTo>
                  <a:pt x="0" y="13"/>
                </a:lnTo>
                <a:moveTo>
                  <a:pt x="0" y="4"/>
                </a:moveTo>
                <a:lnTo>
                  <a:pt x="0" y="4"/>
                </a:lnTo>
                <a:lnTo>
                  <a:pt x="0" y="4"/>
                </a:lnTo>
                <a:lnTo>
                  <a:pt x="0" y="4"/>
                </a:lnTo>
                <a:lnTo>
                  <a:pt x="0" y="4"/>
                </a:lnTo>
                <a:lnTo>
                  <a:pt x="0" y="4"/>
                </a:lnTo>
                <a:lnTo>
                  <a:pt x="0" y="0"/>
                </a:lnTo>
                <a:lnTo>
                  <a:pt x="0" y="4"/>
                </a:lnTo>
                <a:lnTo>
                  <a:pt x="0" y="4"/>
                </a:lnTo>
                <a:lnTo>
                  <a:pt x="4" y="4"/>
                </a:lnTo>
                <a:lnTo>
                  <a:pt x="0"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2" name="Freeform 249">
            <a:extLst>
              <a:ext uri="{FF2B5EF4-FFF2-40B4-BE49-F238E27FC236}">
                <a16:creationId xmlns:a16="http://schemas.microsoft.com/office/drawing/2014/main" id="{06588D7F-6EA9-CD43-9B44-07C28085261C}"/>
              </a:ext>
            </a:extLst>
          </p:cNvPr>
          <p:cNvSpPr>
            <a:spLocks/>
          </p:cNvSpPr>
          <p:nvPr/>
        </p:nvSpPr>
        <p:spPr bwMode="auto">
          <a:xfrm>
            <a:off x="2860095" y="3399985"/>
            <a:ext cx="9603" cy="0"/>
          </a:xfrm>
          <a:custGeom>
            <a:avLst/>
            <a:gdLst>
              <a:gd name="T0" fmla="*/ 4 w 4"/>
              <a:gd name="T1" fmla="*/ 4 w 4"/>
              <a:gd name="T2" fmla="*/ 4 w 4"/>
              <a:gd name="T3" fmla="*/ 0 w 4"/>
              <a:gd name="T4" fmla="*/ 0 w 4"/>
              <a:gd name="T5" fmla="*/ 0 w 4"/>
              <a:gd name="T6" fmla="*/ 0 w 4"/>
              <a:gd name="T7" fmla="*/ 0 w 4"/>
              <a:gd name="T8" fmla="*/ 4 w 4"/>
              <a:gd name="T9" fmla="*/ 4 w 4"/>
              <a:gd name="T10" fmla="*/ 4 w 4"/>
              <a:gd name="T11"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4" y="0"/>
                </a:moveTo>
                <a:lnTo>
                  <a:pt x="4" y="0"/>
                </a:lnTo>
                <a:lnTo>
                  <a:pt x="4" y="0"/>
                </a:lnTo>
                <a:lnTo>
                  <a:pt x="0" y="0"/>
                </a:lnTo>
                <a:lnTo>
                  <a:pt x="0" y="0"/>
                </a:lnTo>
                <a:lnTo>
                  <a:pt x="0" y="0"/>
                </a:lnTo>
                <a:lnTo>
                  <a:pt x="0" y="0"/>
                </a:lnTo>
                <a:lnTo>
                  <a:pt x="0" y="0"/>
                </a:lnTo>
                <a:lnTo>
                  <a:pt x="4" y="0"/>
                </a:lnTo>
                <a:lnTo>
                  <a:pt x="4" y="0"/>
                </a:lnTo>
                <a:lnTo>
                  <a:pt x="4" y="0"/>
                </a:lnTo>
                <a:lnTo>
                  <a:pt x="4"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3" name="Freeform 250">
            <a:extLst>
              <a:ext uri="{FF2B5EF4-FFF2-40B4-BE49-F238E27FC236}">
                <a16:creationId xmlns:a16="http://schemas.microsoft.com/office/drawing/2014/main" id="{30D2F7B3-E4E2-554C-9DF4-A08039F759B4}"/>
              </a:ext>
            </a:extLst>
          </p:cNvPr>
          <p:cNvSpPr>
            <a:spLocks/>
          </p:cNvSpPr>
          <p:nvPr/>
        </p:nvSpPr>
        <p:spPr bwMode="auto">
          <a:xfrm>
            <a:off x="2860095" y="3399985"/>
            <a:ext cx="9603" cy="0"/>
          </a:xfrm>
          <a:custGeom>
            <a:avLst/>
            <a:gdLst>
              <a:gd name="T0" fmla="*/ 4 w 4"/>
              <a:gd name="T1" fmla="*/ 4 w 4"/>
              <a:gd name="T2" fmla="*/ 4 w 4"/>
              <a:gd name="T3" fmla="*/ 0 w 4"/>
              <a:gd name="T4" fmla="*/ 0 w 4"/>
              <a:gd name="T5" fmla="*/ 0 w 4"/>
              <a:gd name="T6" fmla="*/ 0 w 4"/>
              <a:gd name="T7" fmla="*/ 0 w 4"/>
              <a:gd name="T8" fmla="*/ 4 w 4"/>
              <a:gd name="T9" fmla="*/ 4 w 4"/>
              <a:gd name="T10" fmla="*/ 4 w 4"/>
              <a:gd name="T11"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4">
                <a:moveTo>
                  <a:pt x="4" y="0"/>
                </a:moveTo>
                <a:lnTo>
                  <a:pt x="4" y="0"/>
                </a:lnTo>
                <a:lnTo>
                  <a:pt x="4" y="0"/>
                </a:lnTo>
                <a:lnTo>
                  <a:pt x="0" y="0"/>
                </a:lnTo>
                <a:lnTo>
                  <a:pt x="0" y="0"/>
                </a:lnTo>
                <a:lnTo>
                  <a:pt x="0" y="0"/>
                </a:lnTo>
                <a:lnTo>
                  <a:pt x="0" y="0"/>
                </a:lnTo>
                <a:lnTo>
                  <a:pt x="0" y="0"/>
                </a:lnTo>
                <a:lnTo>
                  <a:pt x="4" y="0"/>
                </a:lnTo>
                <a:lnTo>
                  <a:pt x="4" y="0"/>
                </a:lnTo>
                <a:lnTo>
                  <a:pt x="4" y="0"/>
                </a:lnTo>
                <a:lnTo>
                  <a:pt x="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4" name="Freeform 251">
            <a:extLst>
              <a:ext uri="{FF2B5EF4-FFF2-40B4-BE49-F238E27FC236}">
                <a16:creationId xmlns:a16="http://schemas.microsoft.com/office/drawing/2014/main" id="{0128AD88-80FC-FD4D-8CE8-6BA3F8E040F0}"/>
              </a:ext>
            </a:extLst>
          </p:cNvPr>
          <p:cNvSpPr>
            <a:spLocks/>
          </p:cNvSpPr>
          <p:nvPr/>
        </p:nvSpPr>
        <p:spPr bwMode="auto">
          <a:xfrm>
            <a:off x="2968126" y="3609414"/>
            <a:ext cx="9603" cy="21918"/>
          </a:xfrm>
          <a:custGeom>
            <a:avLst/>
            <a:gdLst>
              <a:gd name="T0" fmla="*/ 4 w 4"/>
              <a:gd name="T1" fmla="*/ 4 h 9"/>
              <a:gd name="T2" fmla="*/ 4 w 4"/>
              <a:gd name="T3" fmla="*/ 4 h 9"/>
              <a:gd name="T4" fmla="*/ 0 w 4"/>
              <a:gd name="T5" fmla="*/ 9 h 9"/>
              <a:gd name="T6" fmla="*/ 0 w 4"/>
              <a:gd name="T7" fmla="*/ 4 h 9"/>
              <a:gd name="T8" fmla="*/ 0 w 4"/>
              <a:gd name="T9" fmla="*/ 4 h 9"/>
              <a:gd name="T10" fmla="*/ 0 w 4"/>
              <a:gd name="T11" fmla="*/ 4 h 9"/>
              <a:gd name="T12" fmla="*/ 0 w 4"/>
              <a:gd name="T13" fmla="*/ 0 h 9"/>
              <a:gd name="T14" fmla="*/ 4 w 4"/>
              <a:gd name="T15" fmla="*/ 4 h 9"/>
              <a:gd name="T16" fmla="*/ 4 w 4"/>
              <a:gd name="T17" fmla="*/ 4 h 9"/>
              <a:gd name="T18" fmla="*/ 4 w 4"/>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9">
                <a:moveTo>
                  <a:pt x="4" y="4"/>
                </a:moveTo>
                <a:lnTo>
                  <a:pt x="4" y="4"/>
                </a:lnTo>
                <a:lnTo>
                  <a:pt x="0" y="9"/>
                </a:lnTo>
                <a:lnTo>
                  <a:pt x="0" y="4"/>
                </a:lnTo>
                <a:lnTo>
                  <a:pt x="0" y="4"/>
                </a:lnTo>
                <a:lnTo>
                  <a:pt x="0" y="4"/>
                </a:lnTo>
                <a:lnTo>
                  <a:pt x="0" y="0"/>
                </a:lnTo>
                <a:lnTo>
                  <a:pt x="4" y="4"/>
                </a:lnTo>
                <a:lnTo>
                  <a:pt x="4" y="4"/>
                </a:lnTo>
                <a:lnTo>
                  <a:pt x="4" y="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5" name="Freeform 252">
            <a:extLst>
              <a:ext uri="{FF2B5EF4-FFF2-40B4-BE49-F238E27FC236}">
                <a16:creationId xmlns:a16="http://schemas.microsoft.com/office/drawing/2014/main" id="{0968DD19-3F1A-B543-94FF-64ABC4702459}"/>
              </a:ext>
            </a:extLst>
          </p:cNvPr>
          <p:cNvSpPr>
            <a:spLocks/>
          </p:cNvSpPr>
          <p:nvPr/>
        </p:nvSpPr>
        <p:spPr bwMode="auto">
          <a:xfrm>
            <a:off x="2968126" y="3609414"/>
            <a:ext cx="9603" cy="21918"/>
          </a:xfrm>
          <a:custGeom>
            <a:avLst/>
            <a:gdLst>
              <a:gd name="T0" fmla="*/ 4 w 4"/>
              <a:gd name="T1" fmla="*/ 4 h 9"/>
              <a:gd name="T2" fmla="*/ 4 w 4"/>
              <a:gd name="T3" fmla="*/ 4 h 9"/>
              <a:gd name="T4" fmla="*/ 0 w 4"/>
              <a:gd name="T5" fmla="*/ 9 h 9"/>
              <a:gd name="T6" fmla="*/ 0 w 4"/>
              <a:gd name="T7" fmla="*/ 4 h 9"/>
              <a:gd name="T8" fmla="*/ 0 w 4"/>
              <a:gd name="T9" fmla="*/ 4 h 9"/>
              <a:gd name="T10" fmla="*/ 0 w 4"/>
              <a:gd name="T11" fmla="*/ 4 h 9"/>
              <a:gd name="T12" fmla="*/ 0 w 4"/>
              <a:gd name="T13" fmla="*/ 0 h 9"/>
              <a:gd name="T14" fmla="*/ 4 w 4"/>
              <a:gd name="T15" fmla="*/ 4 h 9"/>
              <a:gd name="T16" fmla="*/ 4 w 4"/>
              <a:gd name="T17" fmla="*/ 4 h 9"/>
              <a:gd name="T18" fmla="*/ 4 w 4"/>
              <a:gd name="T19"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9">
                <a:moveTo>
                  <a:pt x="4" y="4"/>
                </a:moveTo>
                <a:lnTo>
                  <a:pt x="4" y="4"/>
                </a:lnTo>
                <a:lnTo>
                  <a:pt x="0" y="9"/>
                </a:lnTo>
                <a:lnTo>
                  <a:pt x="0" y="4"/>
                </a:lnTo>
                <a:lnTo>
                  <a:pt x="0" y="4"/>
                </a:lnTo>
                <a:lnTo>
                  <a:pt x="0" y="4"/>
                </a:lnTo>
                <a:lnTo>
                  <a:pt x="0" y="0"/>
                </a:lnTo>
                <a:lnTo>
                  <a:pt x="4" y="4"/>
                </a:lnTo>
                <a:lnTo>
                  <a:pt x="4" y="4"/>
                </a:lnTo>
                <a:lnTo>
                  <a:pt x="4"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6" name="Freeform 253">
            <a:extLst>
              <a:ext uri="{FF2B5EF4-FFF2-40B4-BE49-F238E27FC236}">
                <a16:creationId xmlns:a16="http://schemas.microsoft.com/office/drawing/2014/main" id="{73B3B599-4740-C348-B3F5-257C1A6974A4}"/>
              </a:ext>
            </a:extLst>
          </p:cNvPr>
          <p:cNvSpPr>
            <a:spLocks/>
          </p:cNvSpPr>
          <p:nvPr/>
        </p:nvSpPr>
        <p:spPr bwMode="auto">
          <a:xfrm>
            <a:off x="2903307" y="3499830"/>
            <a:ext cx="9603" cy="21918"/>
          </a:xfrm>
          <a:custGeom>
            <a:avLst/>
            <a:gdLst>
              <a:gd name="T0" fmla="*/ 4 w 4"/>
              <a:gd name="T1" fmla="*/ 9 h 9"/>
              <a:gd name="T2" fmla="*/ 4 w 4"/>
              <a:gd name="T3" fmla="*/ 9 h 9"/>
              <a:gd name="T4" fmla="*/ 0 w 4"/>
              <a:gd name="T5" fmla="*/ 9 h 9"/>
              <a:gd name="T6" fmla="*/ 0 w 4"/>
              <a:gd name="T7" fmla="*/ 4 h 9"/>
              <a:gd name="T8" fmla="*/ 0 w 4"/>
              <a:gd name="T9" fmla="*/ 4 h 9"/>
              <a:gd name="T10" fmla="*/ 0 w 4"/>
              <a:gd name="T11" fmla="*/ 4 h 9"/>
              <a:gd name="T12" fmla="*/ 0 w 4"/>
              <a:gd name="T13" fmla="*/ 0 h 9"/>
              <a:gd name="T14" fmla="*/ 4 w 4"/>
              <a:gd name="T15" fmla="*/ 4 h 9"/>
              <a:gd name="T16" fmla="*/ 4 w 4"/>
              <a:gd name="T17" fmla="*/ 4 h 9"/>
              <a:gd name="T18" fmla="*/ 4 w 4"/>
              <a:gd name="T19" fmla="*/ 9 h 9"/>
              <a:gd name="T20" fmla="*/ 4 w 4"/>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9">
                <a:moveTo>
                  <a:pt x="4" y="9"/>
                </a:moveTo>
                <a:lnTo>
                  <a:pt x="4" y="9"/>
                </a:lnTo>
                <a:lnTo>
                  <a:pt x="0" y="9"/>
                </a:lnTo>
                <a:lnTo>
                  <a:pt x="0" y="4"/>
                </a:lnTo>
                <a:lnTo>
                  <a:pt x="0" y="4"/>
                </a:lnTo>
                <a:lnTo>
                  <a:pt x="0" y="4"/>
                </a:lnTo>
                <a:lnTo>
                  <a:pt x="0" y="0"/>
                </a:lnTo>
                <a:lnTo>
                  <a:pt x="4" y="4"/>
                </a:lnTo>
                <a:lnTo>
                  <a:pt x="4" y="4"/>
                </a:lnTo>
                <a:lnTo>
                  <a:pt x="4" y="9"/>
                </a:lnTo>
                <a:lnTo>
                  <a:pt x="4" y="9"/>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7" name="Freeform 254">
            <a:extLst>
              <a:ext uri="{FF2B5EF4-FFF2-40B4-BE49-F238E27FC236}">
                <a16:creationId xmlns:a16="http://schemas.microsoft.com/office/drawing/2014/main" id="{142F2B39-B823-D148-8CAA-85E100153DC6}"/>
              </a:ext>
            </a:extLst>
          </p:cNvPr>
          <p:cNvSpPr>
            <a:spLocks/>
          </p:cNvSpPr>
          <p:nvPr/>
        </p:nvSpPr>
        <p:spPr bwMode="auto">
          <a:xfrm>
            <a:off x="2903307" y="3499830"/>
            <a:ext cx="9603" cy="21918"/>
          </a:xfrm>
          <a:custGeom>
            <a:avLst/>
            <a:gdLst>
              <a:gd name="T0" fmla="*/ 4 w 4"/>
              <a:gd name="T1" fmla="*/ 9 h 9"/>
              <a:gd name="T2" fmla="*/ 4 w 4"/>
              <a:gd name="T3" fmla="*/ 9 h 9"/>
              <a:gd name="T4" fmla="*/ 0 w 4"/>
              <a:gd name="T5" fmla="*/ 9 h 9"/>
              <a:gd name="T6" fmla="*/ 0 w 4"/>
              <a:gd name="T7" fmla="*/ 4 h 9"/>
              <a:gd name="T8" fmla="*/ 0 w 4"/>
              <a:gd name="T9" fmla="*/ 4 h 9"/>
              <a:gd name="T10" fmla="*/ 0 w 4"/>
              <a:gd name="T11" fmla="*/ 4 h 9"/>
              <a:gd name="T12" fmla="*/ 0 w 4"/>
              <a:gd name="T13" fmla="*/ 0 h 9"/>
              <a:gd name="T14" fmla="*/ 4 w 4"/>
              <a:gd name="T15" fmla="*/ 4 h 9"/>
              <a:gd name="T16" fmla="*/ 4 w 4"/>
              <a:gd name="T17" fmla="*/ 4 h 9"/>
              <a:gd name="T18" fmla="*/ 4 w 4"/>
              <a:gd name="T19" fmla="*/ 9 h 9"/>
              <a:gd name="T20" fmla="*/ 4 w 4"/>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9">
                <a:moveTo>
                  <a:pt x="4" y="9"/>
                </a:moveTo>
                <a:lnTo>
                  <a:pt x="4" y="9"/>
                </a:lnTo>
                <a:lnTo>
                  <a:pt x="0" y="9"/>
                </a:lnTo>
                <a:lnTo>
                  <a:pt x="0" y="4"/>
                </a:lnTo>
                <a:lnTo>
                  <a:pt x="0" y="4"/>
                </a:lnTo>
                <a:lnTo>
                  <a:pt x="0" y="4"/>
                </a:lnTo>
                <a:lnTo>
                  <a:pt x="0" y="0"/>
                </a:lnTo>
                <a:lnTo>
                  <a:pt x="4" y="4"/>
                </a:lnTo>
                <a:lnTo>
                  <a:pt x="4" y="4"/>
                </a:lnTo>
                <a:lnTo>
                  <a:pt x="4" y="9"/>
                </a:lnTo>
                <a:lnTo>
                  <a:pt x="4"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8" name="Freeform 255">
            <a:extLst>
              <a:ext uri="{FF2B5EF4-FFF2-40B4-BE49-F238E27FC236}">
                <a16:creationId xmlns:a16="http://schemas.microsoft.com/office/drawing/2014/main" id="{FC227B04-2D0D-654A-80E6-87E35E8D7185}"/>
              </a:ext>
            </a:extLst>
          </p:cNvPr>
          <p:cNvSpPr>
            <a:spLocks/>
          </p:cNvSpPr>
          <p:nvPr/>
        </p:nvSpPr>
        <p:spPr bwMode="auto">
          <a:xfrm>
            <a:off x="2912910" y="3543664"/>
            <a:ext cx="12004" cy="21918"/>
          </a:xfrm>
          <a:custGeom>
            <a:avLst/>
            <a:gdLst>
              <a:gd name="T0" fmla="*/ 5 w 5"/>
              <a:gd name="T1" fmla="*/ 4 h 9"/>
              <a:gd name="T2" fmla="*/ 5 w 5"/>
              <a:gd name="T3" fmla="*/ 4 h 9"/>
              <a:gd name="T4" fmla="*/ 5 w 5"/>
              <a:gd name="T5" fmla="*/ 9 h 9"/>
              <a:gd name="T6" fmla="*/ 5 w 5"/>
              <a:gd name="T7" fmla="*/ 9 h 9"/>
              <a:gd name="T8" fmla="*/ 5 w 5"/>
              <a:gd name="T9" fmla="*/ 4 h 9"/>
              <a:gd name="T10" fmla="*/ 0 w 5"/>
              <a:gd name="T11" fmla="*/ 4 h 9"/>
              <a:gd name="T12" fmla="*/ 0 w 5"/>
              <a:gd name="T13" fmla="*/ 4 h 9"/>
              <a:gd name="T14" fmla="*/ 0 w 5"/>
              <a:gd name="T15" fmla="*/ 4 h 9"/>
              <a:gd name="T16" fmla="*/ 5 w 5"/>
              <a:gd name="T17" fmla="*/ 4 h 9"/>
              <a:gd name="T18" fmla="*/ 0 w 5"/>
              <a:gd name="T19" fmla="*/ 4 h 9"/>
              <a:gd name="T20" fmla="*/ 0 w 5"/>
              <a:gd name="T21" fmla="*/ 4 h 9"/>
              <a:gd name="T22" fmla="*/ 0 w 5"/>
              <a:gd name="T23" fmla="*/ 0 h 9"/>
              <a:gd name="T24" fmla="*/ 0 w 5"/>
              <a:gd name="T25" fmla="*/ 0 h 9"/>
              <a:gd name="T26" fmla="*/ 0 w 5"/>
              <a:gd name="T27" fmla="*/ 0 h 9"/>
              <a:gd name="T28" fmla="*/ 0 w 5"/>
              <a:gd name="T29" fmla="*/ 0 h 9"/>
              <a:gd name="T30" fmla="*/ 5 w 5"/>
              <a:gd name="T31" fmla="*/ 0 h 9"/>
              <a:gd name="T32" fmla="*/ 5 w 5"/>
              <a:gd name="T33" fmla="*/ 0 h 9"/>
              <a:gd name="T34" fmla="*/ 5 w 5"/>
              <a:gd name="T35" fmla="*/ 0 h 9"/>
              <a:gd name="T36" fmla="*/ 5 w 5"/>
              <a:gd name="T37" fmla="*/ 0 h 9"/>
              <a:gd name="T38" fmla="*/ 5 w 5"/>
              <a:gd name="T39" fmla="*/ 4 h 9"/>
              <a:gd name="T40" fmla="*/ 5 w 5"/>
              <a:gd name="T41" fmla="*/ 4 h 9"/>
              <a:gd name="T42" fmla="*/ 5 w 5"/>
              <a:gd name="T43" fmla="*/ 4 h 9"/>
              <a:gd name="T44" fmla="*/ 5 w 5"/>
              <a:gd name="T4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9">
                <a:moveTo>
                  <a:pt x="5" y="4"/>
                </a:moveTo>
                <a:lnTo>
                  <a:pt x="5" y="4"/>
                </a:lnTo>
                <a:lnTo>
                  <a:pt x="5" y="9"/>
                </a:lnTo>
                <a:lnTo>
                  <a:pt x="5" y="9"/>
                </a:lnTo>
                <a:lnTo>
                  <a:pt x="5" y="4"/>
                </a:lnTo>
                <a:lnTo>
                  <a:pt x="0" y="4"/>
                </a:lnTo>
                <a:lnTo>
                  <a:pt x="0" y="4"/>
                </a:lnTo>
                <a:lnTo>
                  <a:pt x="0" y="4"/>
                </a:lnTo>
                <a:lnTo>
                  <a:pt x="5" y="4"/>
                </a:lnTo>
                <a:lnTo>
                  <a:pt x="0" y="4"/>
                </a:lnTo>
                <a:lnTo>
                  <a:pt x="0" y="4"/>
                </a:lnTo>
                <a:lnTo>
                  <a:pt x="0" y="0"/>
                </a:lnTo>
                <a:lnTo>
                  <a:pt x="0" y="0"/>
                </a:lnTo>
                <a:lnTo>
                  <a:pt x="0" y="0"/>
                </a:lnTo>
                <a:lnTo>
                  <a:pt x="0" y="0"/>
                </a:lnTo>
                <a:lnTo>
                  <a:pt x="5" y="0"/>
                </a:lnTo>
                <a:lnTo>
                  <a:pt x="5" y="0"/>
                </a:lnTo>
                <a:lnTo>
                  <a:pt x="5" y="0"/>
                </a:lnTo>
                <a:lnTo>
                  <a:pt x="5" y="0"/>
                </a:lnTo>
                <a:lnTo>
                  <a:pt x="5" y="4"/>
                </a:lnTo>
                <a:lnTo>
                  <a:pt x="5" y="4"/>
                </a:lnTo>
                <a:lnTo>
                  <a:pt x="5" y="4"/>
                </a:lnTo>
                <a:lnTo>
                  <a:pt x="5" y="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19" name="Freeform 256">
            <a:extLst>
              <a:ext uri="{FF2B5EF4-FFF2-40B4-BE49-F238E27FC236}">
                <a16:creationId xmlns:a16="http://schemas.microsoft.com/office/drawing/2014/main" id="{853D7701-356D-7A43-9173-5BD0B0620513}"/>
              </a:ext>
            </a:extLst>
          </p:cNvPr>
          <p:cNvSpPr>
            <a:spLocks/>
          </p:cNvSpPr>
          <p:nvPr/>
        </p:nvSpPr>
        <p:spPr bwMode="auto">
          <a:xfrm>
            <a:off x="2912910" y="3543664"/>
            <a:ext cx="12004" cy="21918"/>
          </a:xfrm>
          <a:custGeom>
            <a:avLst/>
            <a:gdLst>
              <a:gd name="T0" fmla="*/ 5 w 5"/>
              <a:gd name="T1" fmla="*/ 4 h 9"/>
              <a:gd name="T2" fmla="*/ 5 w 5"/>
              <a:gd name="T3" fmla="*/ 4 h 9"/>
              <a:gd name="T4" fmla="*/ 5 w 5"/>
              <a:gd name="T5" fmla="*/ 9 h 9"/>
              <a:gd name="T6" fmla="*/ 5 w 5"/>
              <a:gd name="T7" fmla="*/ 9 h 9"/>
              <a:gd name="T8" fmla="*/ 5 w 5"/>
              <a:gd name="T9" fmla="*/ 4 h 9"/>
              <a:gd name="T10" fmla="*/ 0 w 5"/>
              <a:gd name="T11" fmla="*/ 4 h 9"/>
              <a:gd name="T12" fmla="*/ 0 w 5"/>
              <a:gd name="T13" fmla="*/ 4 h 9"/>
              <a:gd name="T14" fmla="*/ 0 w 5"/>
              <a:gd name="T15" fmla="*/ 4 h 9"/>
              <a:gd name="T16" fmla="*/ 5 w 5"/>
              <a:gd name="T17" fmla="*/ 4 h 9"/>
              <a:gd name="T18" fmla="*/ 0 w 5"/>
              <a:gd name="T19" fmla="*/ 4 h 9"/>
              <a:gd name="T20" fmla="*/ 0 w 5"/>
              <a:gd name="T21" fmla="*/ 4 h 9"/>
              <a:gd name="T22" fmla="*/ 0 w 5"/>
              <a:gd name="T23" fmla="*/ 0 h 9"/>
              <a:gd name="T24" fmla="*/ 0 w 5"/>
              <a:gd name="T25" fmla="*/ 0 h 9"/>
              <a:gd name="T26" fmla="*/ 0 w 5"/>
              <a:gd name="T27" fmla="*/ 0 h 9"/>
              <a:gd name="T28" fmla="*/ 0 w 5"/>
              <a:gd name="T29" fmla="*/ 0 h 9"/>
              <a:gd name="T30" fmla="*/ 5 w 5"/>
              <a:gd name="T31" fmla="*/ 0 h 9"/>
              <a:gd name="T32" fmla="*/ 5 w 5"/>
              <a:gd name="T33" fmla="*/ 0 h 9"/>
              <a:gd name="T34" fmla="*/ 5 w 5"/>
              <a:gd name="T35" fmla="*/ 0 h 9"/>
              <a:gd name="T36" fmla="*/ 5 w 5"/>
              <a:gd name="T37" fmla="*/ 0 h 9"/>
              <a:gd name="T38" fmla="*/ 5 w 5"/>
              <a:gd name="T39" fmla="*/ 4 h 9"/>
              <a:gd name="T40" fmla="*/ 5 w 5"/>
              <a:gd name="T41" fmla="*/ 4 h 9"/>
              <a:gd name="T42" fmla="*/ 5 w 5"/>
              <a:gd name="T43" fmla="*/ 4 h 9"/>
              <a:gd name="T44" fmla="*/ 5 w 5"/>
              <a:gd name="T45"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9">
                <a:moveTo>
                  <a:pt x="5" y="4"/>
                </a:moveTo>
                <a:lnTo>
                  <a:pt x="5" y="4"/>
                </a:lnTo>
                <a:lnTo>
                  <a:pt x="5" y="9"/>
                </a:lnTo>
                <a:lnTo>
                  <a:pt x="5" y="9"/>
                </a:lnTo>
                <a:lnTo>
                  <a:pt x="5" y="4"/>
                </a:lnTo>
                <a:lnTo>
                  <a:pt x="0" y="4"/>
                </a:lnTo>
                <a:lnTo>
                  <a:pt x="0" y="4"/>
                </a:lnTo>
                <a:lnTo>
                  <a:pt x="0" y="4"/>
                </a:lnTo>
                <a:lnTo>
                  <a:pt x="5" y="4"/>
                </a:lnTo>
                <a:lnTo>
                  <a:pt x="0" y="4"/>
                </a:lnTo>
                <a:lnTo>
                  <a:pt x="0" y="4"/>
                </a:lnTo>
                <a:lnTo>
                  <a:pt x="0" y="0"/>
                </a:lnTo>
                <a:lnTo>
                  <a:pt x="0" y="0"/>
                </a:lnTo>
                <a:lnTo>
                  <a:pt x="0" y="0"/>
                </a:lnTo>
                <a:lnTo>
                  <a:pt x="0" y="0"/>
                </a:lnTo>
                <a:lnTo>
                  <a:pt x="5" y="0"/>
                </a:lnTo>
                <a:lnTo>
                  <a:pt x="5" y="0"/>
                </a:lnTo>
                <a:lnTo>
                  <a:pt x="5" y="0"/>
                </a:lnTo>
                <a:lnTo>
                  <a:pt x="5" y="0"/>
                </a:lnTo>
                <a:lnTo>
                  <a:pt x="5" y="4"/>
                </a:lnTo>
                <a:lnTo>
                  <a:pt x="5" y="4"/>
                </a:lnTo>
                <a:lnTo>
                  <a:pt x="5" y="4"/>
                </a:lnTo>
                <a:lnTo>
                  <a:pt x="5"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0" name="Freeform 257">
            <a:extLst>
              <a:ext uri="{FF2B5EF4-FFF2-40B4-BE49-F238E27FC236}">
                <a16:creationId xmlns:a16="http://schemas.microsoft.com/office/drawing/2014/main" id="{5F6CE2A4-D6B9-1F41-AF74-69AA3060A7C6}"/>
              </a:ext>
            </a:extLst>
          </p:cNvPr>
          <p:cNvSpPr>
            <a:spLocks/>
          </p:cNvSpPr>
          <p:nvPr/>
        </p:nvSpPr>
        <p:spPr bwMode="auto">
          <a:xfrm>
            <a:off x="2912910" y="3487653"/>
            <a:ext cx="12004" cy="0"/>
          </a:xfrm>
          <a:custGeom>
            <a:avLst/>
            <a:gdLst>
              <a:gd name="T0" fmla="*/ 0 w 5"/>
              <a:gd name="T1" fmla="*/ 0 w 5"/>
              <a:gd name="T2" fmla="*/ 0 w 5"/>
              <a:gd name="T3" fmla="*/ 0 w 5"/>
              <a:gd name="T4" fmla="*/ 0 w 5"/>
              <a:gd name="T5" fmla="*/ 0 w 5"/>
              <a:gd name="T6" fmla="*/ 0 w 5"/>
              <a:gd name="T7" fmla="*/ 5 w 5"/>
              <a:gd name="T8" fmla="*/ 5 w 5"/>
              <a:gd name="T9"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5">
                <a:moveTo>
                  <a:pt x="0" y="0"/>
                </a:moveTo>
                <a:lnTo>
                  <a:pt x="0" y="0"/>
                </a:lnTo>
                <a:lnTo>
                  <a:pt x="0" y="0"/>
                </a:lnTo>
                <a:lnTo>
                  <a:pt x="0" y="0"/>
                </a:lnTo>
                <a:lnTo>
                  <a:pt x="0" y="0"/>
                </a:lnTo>
                <a:lnTo>
                  <a:pt x="0" y="0"/>
                </a:lnTo>
                <a:lnTo>
                  <a:pt x="0" y="0"/>
                </a:lnTo>
                <a:lnTo>
                  <a:pt x="5" y="0"/>
                </a:lnTo>
                <a:lnTo>
                  <a:pt x="5"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1" name="Freeform 258">
            <a:extLst>
              <a:ext uri="{FF2B5EF4-FFF2-40B4-BE49-F238E27FC236}">
                <a16:creationId xmlns:a16="http://schemas.microsoft.com/office/drawing/2014/main" id="{807ED9A8-44AA-EC48-A6D6-57843BD3092E}"/>
              </a:ext>
            </a:extLst>
          </p:cNvPr>
          <p:cNvSpPr>
            <a:spLocks/>
          </p:cNvSpPr>
          <p:nvPr/>
        </p:nvSpPr>
        <p:spPr bwMode="auto">
          <a:xfrm>
            <a:off x="2912910" y="3487653"/>
            <a:ext cx="12004" cy="0"/>
          </a:xfrm>
          <a:custGeom>
            <a:avLst/>
            <a:gdLst>
              <a:gd name="T0" fmla="*/ 0 w 5"/>
              <a:gd name="T1" fmla="*/ 0 w 5"/>
              <a:gd name="T2" fmla="*/ 0 w 5"/>
              <a:gd name="T3" fmla="*/ 0 w 5"/>
              <a:gd name="T4" fmla="*/ 0 w 5"/>
              <a:gd name="T5" fmla="*/ 0 w 5"/>
              <a:gd name="T6" fmla="*/ 0 w 5"/>
              <a:gd name="T7" fmla="*/ 5 w 5"/>
              <a:gd name="T8" fmla="*/ 5 w 5"/>
              <a:gd name="T9"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5">
                <a:moveTo>
                  <a:pt x="0" y="0"/>
                </a:moveTo>
                <a:lnTo>
                  <a:pt x="0" y="0"/>
                </a:lnTo>
                <a:lnTo>
                  <a:pt x="0" y="0"/>
                </a:lnTo>
                <a:lnTo>
                  <a:pt x="0" y="0"/>
                </a:lnTo>
                <a:lnTo>
                  <a:pt x="0" y="0"/>
                </a:lnTo>
                <a:lnTo>
                  <a:pt x="0" y="0"/>
                </a:lnTo>
                <a:lnTo>
                  <a:pt x="0" y="0"/>
                </a:lnTo>
                <a:lnTo>
                  <a:pt x="5" y="0"/>
                </a:lnTo>
                <a:lnTo>
                  <a:pt x="5"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2" name="Freeform 259">
            <a:extLst>
              <a:ext uri="{FF2B5EF4-FFF2-40B4-BE49-F238E27FC236}">
                <a16:creationId xmlns:a16="http://schemas.microsoft.com/office/drawing/2014/main" id="{314E11F7-1A1A-0F46-89FE-DC4265FA1834}"/>
              </a:ext>
            </a:extLst>
          </p:cNvPr>
          <p:cNvSpPr>
            <a:spLocks/>
          </p:cNvSpPr>
          <p:nvPr/>
        </p:nvSpPr>
        <p:spPr bwMode="auto">
          <a:xfrm>
            <a:off x="2891304" y="3465737"/>
            <a:ext cx="12004" cy="21918"/>
          </a:xfrm>
          <a:custGeom>
            <a:avLst/>
            <a:gdLst>
              <a:gd name="T0" fmla="*/ 5 w 5"/>
              <a:gd name="T1" fmla="*/ 9 h 9"/>
              <a:gd name="T2" fmla="*/ 5 w 5"/>
              <a:gd name="T3" fmla="*/ 9 h 9"/>
              <a:gd name="T4" fmla="*/ 5 w 5"/>
              <a:gd name="T5" fmla="*/ 9 h 9"/>
              <a:gd name="T6" fmla="*/ 5 w 5"/>
              <a:gd name="T7" fmla="*/ 9 h 9"/>
              <a:gd name="T8" fmla="*/ 0 w 5"/>
              <a:gd name="T9" fmla="*/ 9 h 9"/>
              <a:gd name="T10" fmla="*/ 5 w 5"/>
              <a:gd name="T11" fmla="*/ 4 h 9"/>
              <a:gd name="T12" fmla="*/ 5 w 5"/>
              <a:gd name="T13" fmla="*/ 0 h 9"/>
              <a:gd name="T14" fmla="*/ 5 w 5"/>
              <a:gd name="T15" fmla="*/ 0 h 9"/>
              <a:gd name="T16" fmla="*/ 5 w 5"/>
              <a:gd name="T17" fmla="*/ 0 h 9"/>
              <a:gd name="T18" fmla="*/ 5 w 5"/>
              <a:gd name="T19" fmla="*/ 4 h 9"/>
              <a:gd name="T20" fmla="*/ 5 w 5"/>
              <a:gd name="T21" fmla="*/ 4 h 9"/>
              <a:gd name="T22" fmla="*/ 5 w 5"/>
              <a:gd name="T23" fmla="*/ 4 h 9"/>
              <a:gd name="T24" fmla="*/ 5 w 5"/>
              <a:gd name="T25" fmla="*/ 9 h 9"/>
              <a:gd name="T26" fmla="*/ 5 w 5"/>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9">
                <a:moveTo>
                  <a:pt x="5" y="9"/>
                </a:moveTo>
                <a:lnTo>
                  <a:pt x="5" y="9"/>
                </a:lnTo>
                <a:lnTo>
                  <a:pt x="5" y="9"/>
                </a:lnTo>
                <a:lnTo>
                  <a:pt x="5" y="9"/>
                </a:lnTo>
                <a:lnTo>
                  <a:pt x="0" y="9"/>
                </a:lnTo>
                <a:lnTo>
                  <a:pt x="5" y="4"/>
                </a:lnTo>
                <a:lnTo>
                  <a:pt x="5" y="0"/>
                </a:lnTo>
                <a:lnTo>
                  <a:pt x="5" y="0"/>
                </a:lnTo>
                <a:lnTo>
                  <a:pt x="5" y="0"/>
                </a:lnTo>
                <a:lnTo>
                  <a:pt x="5" y="4"/>
                </a:lnTo>
                <a:lnTo>
                  <a:pt x="5" y="4"/>
                </a:lnTo>
                <a:lnTo>
                  <a:pt x="5" y="4"/>
                </a:lnTo>
                <a:lnTo>
                  <a:pt x="5" y="9"/>
                </a:lnTo>
                <a:lnTo>
                  <a:pt x="5" y="9"/>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3" name="Freeform 260">
            <a:extLst>
              <a:ext uri="{FF2B5EF4-FFF2-40B4-BE49-F238E27FC236}">
                <a16:creationId xmlns:a16="http://schemas.microsoft.com/office/drawing/2014/main" id="{46864E9D-4953-2443-A579-E03604A57DB1}"/>
              </a:ext>
            </a:extLst>
          </p:cNvPr>
          <p:cNvSpPr>
            <a:spLocks/>
          </p:cNvSpPr>
          <p:nvPr/>
        </p:nvSpPr>
        <p:spPr bwMode="auto">
          <a:xfrm>
            <a:off x="2891304" y="3465737"/>
            <a:ext cx="12004" cy="21918"/>
          </a:xfrm>
          <a:custGeom>
            <a:avLst/>
            <a:gdLst>
              <a:gd name="T0" fmla="*/ 5 w 5"/>
              <a:gd name="T1" fmla="*/ 9 h 9"/>
              <a:gd name="T2" fmla="*/ 5 w 5"/>
              <a:gd name="T3" fmla="*/ 9 h 9"/>
              <a:gd name="T4" fmla="*/ 5 w 5"/>
              <a:gd name="T5" fmla="*/ 9 h 9"/>
              <a:gd name="T6" fmla="*/ 5 w 5"/>
              <a:gd name="T7" fmla="*/ 9 h 9"/>
              <a:gd name="T8" fmla="*/ 0 w 5"/>
              <a:gd name="T9" fmla="*/ 9 h 9"/>
              <a:gd name="T10" fmla="*/ 5 w 5"/>
              <a:gd name="T11" fmla="*/ 4 h 9"/>
              <a:gd name="T12" fmla="*/ 5 w 5"/>
              <a:gd name="T13" fmla="*/ 0 h 9"/>
              <a:gd name="T14" fmla="*/ 5 w 5"/>
              <a:gd name="T15" fmla="*/ 0 h 9"/>
              <a:gd name="T16" fmla="*/ 5 w 5"/>
              <a:gd name="T17" fmla="*/ 0 h 9"/>
              <a:gd name="T18" fmla="*/ 5 w 5"/>
              <a:gd name="T19" fmla="*/ 4 h 9"/>
              <a:gd name="T20" fmla="*/ 5 w 5"/>
              <a:gd name="T21" fmla="*/ 4 h 9"/>
              <a:gd name="T22" fmla="*/ 5 w 5"/>
              <a:gd name="T23" fmla="*/ 4 h 9"/>
              <a:gd name="T24" fmla="*/ 5 w 5"/>
              <a:gd name="T25" fmla="*/ 9 h 9"/>
              <a:gd name="T26" fmla="*/ 5 w 5"/>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9">
                <a:moveTo>
                  <a:pt x="5" y="9"/>
                </a:moveTo>
                <a:lnTo>
                  <a:pt x="5" y="9"/>
                </a:lnTo>
                <a:lnTo>
                  <a:pt x="5" y="9"/>
                </a:lnTo>
                <a:lnTo>
                  <a:pt x="5" y="9"/>
                </a:lnTo>
                <a:lnTo>
                  <a:pt x="0" y="9"/>
                </a:lnTo>
                <a:lnTo>
                  <a:pt x="5" y="4"/>
                </a:lnTo>
                <a:lnTo>
                  <a:pt x="5" y="0"/>
                </a:lnTo>
                <a:lnTo>
                  <a:pt x="5" y="0"/>
                </a:lnTo>
                <a:lnTo>
                  <a:pt x="5" y="0"/>
                </a:lnTo>
                <a:lnTo>
                  <a:pt x="5" y="4"/>
                </a:lnTo>
                <a:lnTo>
                  <a:pt x="5" y="4"/>
                </a:lnTo>
                <a:lnTo>
                  <a:pt x="5" y="4"/>
                </a:lnTo>
                <a:lnTo>
                  <a:pt x="5" y="9"/>
                </a:lnTo>
                <a:lnTo>
                  <a:pt x="5"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4" name="Freeform 261">
            <a:extLst>
              <a:ext uri="{FF2B5EF4-FFF2-40B4-BE49-F238E27FC236}">
                <a16:creationId xmlns:a16="http://schemas.microsoft.com/office/drawing/2014/main" id="{A2D4710C-E1F0-2D4A-AB01-83A664BB8573}"/>
              </a:ext>
            </a:extLst>
          </p:cNvPr>
          <p:cNvSpPr>
            <a:spLocks/>
          </p:cNvSpPr>
          <p:nvPr/>
        </p:nvSpPr>
        <p:spPr bwMode="auto">
          <a:xfrm>
            <a:off x="2903307" y="3465737"/>
            <a:ext cx="21607" cy="9741"/>
          </a:xfrm>
          <a:custGeom>
            <a:avLst/>
            <a:gdLst>
              <a:gd name="T0" fmla="*/ 4 w 9"/>
              <a:gd name="T1" fmla="*/ 4 h 4"/>
              <a:gd name="T2" fmla="*/ 4 w 9"/>
              <a:gd name="T3" fmla="*/ 4 h 4"/>
              <a:gd name="T4" fmla="*/ 4 w 9"/>
              <a:gd name="T5" fmla="*/ 4 h 4"/>
              <a:gd name="T6" fmla="*/ 0 w 9"/>
              <a:gd name="T7" fmla="*/ 4 h 4"/>
              <a:gd name="T8" fmla="*/ 0 w 9"/>
              <a:gd name="T9" fmla="*/ 4 h 4"/>
              <a:gd name="T10" fmla="*/ 4 w 9"/>
              <a:gd name="T11" fmla="*/ 0 h 4"/>
              <a:gd name="T12" fmla="*/ 4 w 9"/>
              <a:gd name="T13" fmla="*/ 0 h 4"/>
              <a:gd name="T14" fmla="*/ 4 w 9"/>
              <a:gd name="T15" fmla="*/ 0 h 4"/>
              <a:gd name="T16" fmla="*/ 4 w 9"/>
              <a:gd name="T17" fmla="*/ 0 h 4"/>
              <a:gd name="T18" fmla="*/ 4 w 9"/>
              <a:gd name="T19" fmla="*/ 0 h 4"/>
              <a:gd name="T20" fmla="*/ 4 w 9"/>
              <a:gd name="T21" fmla="*/ 0 h 4"/>
              <a:gd name="T22" fmla="*/ 4 w 9"/>
              <a:gd name="T23" fmla="*/ 0 h 4"/>
              <a:gd name="T24" fmla="*/ 9 w 9"/>
              <a:gd name="T25" fmla="*/ 4 h 4"/>
              <a:gd name="T26" fmla="*/ 4 w 9"/>
              <a:gd name="T2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4">
                <a:moveTo>
                  <a:pt x="4" y="4"/>
                </a:moveTo>
                <a:lnTo>
                  <a:pt x="4" y="4"/>
                </a:lnTo>
                <a:lnTo>
                  <a:pt x="4" y="4"/>
                </a:lnTo>
                <a:lnTo>
                  <a:pt x="0" y="4"/>
                </a:lnTo>
                <a:lnTo>
                  <a:pt x="0" y="4"/>
                </a:lnTo>
                <a:lnTo>
                  <a:pt x="4" y="0"/>
                </a:lnTo>
                <a:lnTo>
                  <a:pt x="4" y="0"/>
                </a:lnTo>
                <a:lnTo>
                  <a:pt x="4" y="0"/>
                </a:lnTo>
                <a:lnTo>
                  <a:pt x="4" y="0"/>
                </a:lnTo>
                <a:lnTo>
                  <a:pt x="4" y="0"/>
                </a:lnTo>
                <a:lnTo>
                  <a:pt x="4" y="0"/>
                </a:lnTo>
                <a:lnTo>
                  <a:pt x="4" y="0"/>
                </a:lnTo>
                <a:lnTo>
                  <a:pt x="9" y="4"/>
                </a:lnTo>
                <a:lnTo>
                  <a:pt x="4" y="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5" name="Freeform 262">
            <a:extLst>
              <a:ext uri="{FF2B5EF4-FFF2-40B4-BE49-F238E27FC236}">
                <a16:creationId xmlns:a16="http://schemas.microsoft.com/office/drawing/2014/main" id="{F75D6F2D-0999-6442-88E6-75AAF71A3C7F}"/>
              </a:ext>
            </a:extLst>
          </p:cNvPr>
          <p:cNvSpPr>
            <a:spLocks/>
          </p:cNvSpPr>
          <p:nvPr/>
        </p:nvSpPr>
        <p:spPr bwMode="auto">
          <a:xfrm>
            <a:off x="2903307" y="3465737"/>
            <a:ext cx="21607" cy="9741"/>
          </a:xfrm>
          <a:custGeom>
            <a:avLst/>
            <a:gdLst>
              <a:gd name="T0" fmla="*/ 4 w 9"/>
              <a:gd name="T1" fmla="*/ 4 h 4"/>
              <a:gd name="T2" fmla="*/ 4 w 9"/>
              <a:gd name="T3" fmla="*/ 4 h 4"/>
              <a:gd name="T4" fmla="*/ 4 w 9"/>
              <a:gd name="T5" fmla="*/ 4 h 4"/>
              <a:gd name="T6" fmla="*/ 0 w 9"/>
              <a:gd name="T7" fmla="*/ 4 h 4"/>
              <a:gd name="T8" fmla="*/ 0 w 9"/>
              <a:gd name="T9" fmla="*/ 4 h 4"/>
              <a:gd name="T10" fmla="*/ 4 w 9"/>
              <a:gd name="T11" fmla="*/ 0 h 4"/>
              <a:gd name="T12" fmla="*/ 4 w 9"/>
              <a:gd name="T13" fmla="*/ 0 h 4"/>
              <a:gd name="T14" fmla="*/ 4 w 9"/>
              <a:gd name="T15" fmla="*/ 0 h 4"/>
              <a:gd name="T16" fmla="*/ 4 w 9"/>
              <a:gd name="T17" fmla="*/ 0 h 4"/>
              <a:gd name="T18" fmla="*/ 4 w 9"/>
              <a:gd name="T19" fmla="*/ 0 h 4"/>
              <a:gd name="T20" fmla="*/ 4 w 9"/>
              <a:gd name="T21" fmla="*/ 0 h 4"/>
              <a:gd name="T22" fmla="*/ 4 w 9"/>
              <a:gd name="T23" fmla="*/ 0 h 4"/>
              <a:gd name="T24" fmla="*/ 9 w 9"/>
              <a:gd name="T25" fmla="*/ 4 h 4"/>
              <a:gd name="T26" fmla="*/ 4 w 9"/>
              <a:gd name="T2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4">
                <a:moveTo>
                  <a:pt x="4" y="4"/>
                </a:moveTo>
                <a:lnTo>
                  <a:pt x="4" y="4"/>
                </a:lnTo>
                <a:lnTo>
                  <a:pt x="4" y="4"/>
                </a:lnTo>
                <a:lnTo>
                  <a:pt x="0" y="4"/>
                </a:lnTo>
                <a:lnTo>
                  <a:pt x="0" y="4"/>
                </a:lnTo>
                <a:lnTo>
                  <a:pt x="4" y="0"/>
                </a:lnTo>
                <a:lnTo>
                  <a:pt x="4" y="0"/>
                </a:lnTo>
                <a:lnTo>
                  <a:pt x="4" y="0"/>
                </a:lnTo>
                <a:lnTo>
                  <a:pt x="4" y="0"/>
                </a:lnTo>
                <a:lnTo>
                  <a:pt x="4" y="0"/>
                </a:lnTo>
                <a:lnTo>
                  <a:pt x="4" y="0"/>
                </a:lnTo>
                <a:lnTo>
                  <a:pt x="4" y="0"/>
                </a:lnTo>
                <a:lnTo>
                  <a:pt x="9" y="4"/>
                </a:lnTo>
                <a:lnTo>
                  <a:pt x="4"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6" name="Freeform 263">
            <a:extLst>
              <a:ext uri="{FF2B5EF4-FFF2-40B4-BE49-F238E27FC236}">
                <a16:creationId xmlns:a16="http://schemas.microsoft.com/office/drawing/2014/main" id="{83D764D2-A85B-0C4F-A53D-2C750B9A2B49}"/>
              </a:ext>
            </a:extLst>
          </p:cNvPr>
          <p:cNvSpPr>
            <a:spLocks/>
          </p:cNvSpPr>
          <p:nvPr/>
        </p:nvSpPr>
        <p:spPr bwMode="auto">
          <a:xfrm>
            <a:off x="2869698" y="3662989"/>
            <a:ext cx="12004" cy="12177"/>
          </a:xfrm>
          <a:custGeom>
            <a:avLst/>
            <a:gdLst>
              <a:gd name="T0" fmla="*/ 5 w 5"/>
              <a:gd name="T1" fmla="*/ 5 h 5"/>
              <a:gd name="T2" fmla="*/ 5 w 5"/>
              <a:gd name="T3" fmla="*/ 5 h 5"/>
              <a:gd name="T4" fmla="*/ 0 w 5"/>
              <a:gd name="T5" fmla="*/ 5 h 5"/>
              <a:gd name="T6" fmla="*/ 0 w 5"/>
              <a:gd name="T7" fmla="*/ 5 h 5"/>
              <a:gd name="T8" fmla="*/ 0 w 5"/>
              <a:gd name="T9" fmla="*/ 5 h 5"/>
              <a:gd name="T10" fmla="*/ 5 w 5"/>
              <a:gd name="T11" fmla="*/ 0 h 5"/>
              <a:gd name="T12" fmla="*/ 5 w 5"/>
              <a:gd name="T13" fmla="*/ 0 h 5"/>
              <a:gd name="T14" fmla="*/ 5 w 5"/>
              <a:gd name="T15" fmla="*/ 0 h 5"/>
              <a:gd name="T16" fmla="*/ 5 w 5"/>
              <a:gd name="T17" fmla="*/ 5 h 5"/>
              <a:gd name="T18" fmla="*/ 5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5"/>
                </a:moveTo>
                <a:lnTo>
                  <a:pt x="5" y="5"/>
                </a:lnTo>
                <a:lnTo>
                  <a:pt x="0" y="5"/>
                </a:lnTo>
                <a:lnTo>
                  <a:pt x="0" y="5"/>
                </a:lnTo>
                <a:lnTo>
                  <a:pt x="0" y="5"/>
                </a:lnTo>
                <a:lnTo>
                  <a:pt x="5" y="0"/>
                </a:lnTo>
                <a:lnTo>
                  <a:pt x="5" y="0"/>
                </a:lnTo>
                <a:lnTo>
                  <a:pt x="5" y="0"/>
                </a:lnTo>
                <a:lnTo>
                  <a:pt x="5" y="5"/>
                </a:lnTo>
                <a:lnTo>
                  <a:pt x="5" y="5"/>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7" name="Freeform 264">
            <a:extLst>
              <a:ext uri="{FF2B5EF4-FFF2-40B4-BE49-F238E27FC236}">
                <a16:creationId xmlns:a16="http://schemas.microsoft.com/office/drawing/2014/main" id="{EFF352EB-7F35-4841-9B25-0837C941C0C7}"/>
              </a:ext>
            </a:extLst>
          </p:cNvPr>
          <p:cNvSpPr>
            <a:spLocks/>
          </p:cNvSpPr>
          <p:nvPr/>
        </p:nvSpPr>
        <p:spPr bwMode="auto">
          <a:xfrm>
            <a:off x="2869698" y="3662989"/>
            <a:ext cx="12004" cy="12177"/>
          </a:xfrm>
          <a:custGeom>
            <a:avLst/>
            <a:gdLst>
              <a:gd name="T0" fmla="*/ 5 w 5"/>
              <a:gd name="T1" fmla="*/ 5 h 5"/>
              <a:gd name="T2" fmla="*/ 5 w 5"/>
              <a:gd name="T3" fmla="*/ 5 h 5"/>
              <a:gd name="T4" fmla="*/ 0 w 5"/>
              <a:gd name="T5" fmla="*/ 5 h 5"/>
              <a:gd name="T6" fmla="*/ 0 w 5"/>
              <a:gd name="T7" fmla="*/ 5 h 5"/>
              <a:gd name="T8" fmla="*/ 0 w 5"/>
              <a:gd name="T9" fmla="*/ 5 h 5"/>
              <a:gd name="T10" fmla="*/ 5 w 5"/>
              <a:gd name="T11" fmla="*/ 0 h 5"/>
              <a:gd name="T12" fmla="*/ 5 w 5"/>
              <a:gd name="T13" fmla="*/ 0 h 5"/>
              <a:gd name="T14" fmla="*/ 5 w 5"/>
              <a:gd name="T15" fmla="*/ 0 h 5"/>
              <a:gd name="T16" fmla="*/ 5 w 5"/>
              <a:gd name="T17" fmla="*/ 5 h 5"/>
              <a:gd name="T18" fmla="*/ 5 w 5"/>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5"/>
                </a:moveTo>
                <a:lnTo>
                  <a:pt x="5" y="5"/>
                </a:lnTo>
                <a:lnTo>
                  <a:pt x="0" y="5"/>
                </a:lnTo>
                <a:lnTo>
                  <a:pt x="0" y="5"/>
                </a:lnTo>
                <a:lnTo>
                  <a:pt x="0" y="5"/>
                </a:lnTo>
                <a:lnTo>
                  <a:pt x="5" y="0"/>
                </a:lnTo>
                <a:lnTo>
                  <a:pt x="5" y="0"/>
                </a:lnTo>
                <a:lnTo>
                  <a:pt x="5" y="0"/>
                </a:lnTo>
                <a:lnTo>
                  <a:pt x="5" y="5"/>
                </a:lnTo>
                <a:lnTo>
                  <a:pt x="5"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8" name="Freeform 265">
            <a:extLst>
              <a:ext uri="{FF2B5EF4-FFF2-40B4-BE49-F238E27FC236}">
                <a16:creationId xmlns:a16="http://schemas.microsoft.com/office/drawing/2014/main" id="{C5F4BAC1-CEBC-844F-B4A2-1FD5B790CE55}"/>
              </a:ext>
            </a:extLst>
          </p:cNvPr>
          <p:cNvSpPr>
            <a:spLocks noEditPoints="1"/>
          </p:cNvSpPr>
          <p:nvPr/>
        </p:nvSpPr>
        <p:spPr bwMode="auto">
          <a:xfrm>
            <a:off x="2860095" y="3421903"/>
            <a:ext cx="9603" cy="9741"/>
          </a:xfrm>
          <a:custGeom>
            <a:avLst/>
            <a:gdLst>
              <a:gd name="T0" fmla="*/ 4 w 4"/>
              <a:gd name="T1" fmla="*/ 4 h 4"/>
              <a:gd name="T2" fmla="*/ 4 w 4"/>
              <a:gd name="T3" fmla="*/ 4 h 4"/>
              <a:gd name="T4" fmla="*/ 4 w 4"/>
              <a:gd name="T5" fmla="*/ 4 h 4"/>
              <a:gd name="T6" fmla="*/ 4 w 4"/>
              <a:gd name="T7" fmla="*/ 4 h 4"/>
              <a:gd name="T8" fmla="*/ 4 w 4"/>
              <a:gd name="T9" fmla="*/ 4 h 4"/>
              <a:gd name="T10" fmla="*/ 4 w 4"/>
              <a:gd name="T11" fmla="*/ 4 h 4"/>
              <a:gd name="T12" fmla="*/ 4 w 4"/>
              <a:gd name="T13" fmla="*/ 4 h 4"/>
              <a:gd name="T14" fmla="*/ 4 w 4"/>
              <a:gd name="T15" fmla="*/ 4 h 4"/>
              <a:gd name="T16" fmla="*/ 4 w 4"/>
              <a:gd name="T17" fmla="*/ 0 h 4"/>
              <a:gd name="T18" fmla="*/ 4 w 4"/>
              <a:gd name="T19" fmla="*/ 0 h 4"/>
              <a:gd name="T20" fmla="*/ 4 w 4"/>
              <a:gd name="T21" fmla="*/ 4 h 4"/>
              <a:gd name="T22" fmla="*/ 4 w 4"/>
              <a:gd name="T23" fmla="*/ 0 h 4"/>
              <a:gd name="T24" fmla="*/ 0 w 4"/>
              <a:gd name="T25" fmla="*/ 0 h 4"/>
              <a:gd name="T26" fmla="*/ 0 w 4"/>
              <a:gd name="T27" fmla="*/ 0 h 4"/>
              <a:gd name="T28" fmla="*/ 0 w 4"/>
              <a:gd name="T29" fmla="*/ 0 h 4"/>
              <a:gd name="T30" fmla="*/ 0 w 4"/>
              <a:gd name="T31" fmla="*/ 0 h 4"/>
              <a:gd name="T32" fmla="*/ 0 w 4"/>
              <a:gd name="T33" fmla="*/ 0 h 4"/>
              <a:gd name="T34" fmla="*/ 0 w 4"/>
              <a:gd name="T35" fmla="*/ 0 h 4"/>
              <a:gd name="T36" fmla="*/ 4 w 4"/>
              <a:gd name="T37" fmla="*/ 0 h 4"/>
              <a:gd name="T38" fmla="*/ 4 w 4"/>
              <a:gd name="T39" fmla="*/ 0 h 4"/>
              <a:gd name="T40" fmla="*/ 4 w 4"/>
              <a:gd name="T41" fmla="*/ 0 h 4"/>
              <a:gd name="T42" fmla="*/ 4 w 4"/>
              <a:gd name="T4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4">
                <a:moveTo>
                  <a:pt x="4" y="4"/>
                </a:moveTo>
                <a:lnTo>
                  <a:pt x="4" y="4"/>
                </a:lnTo>
                <a:lnTo>
                  <a:pt x="4" y="4"/>
                </a:lnTo>
                <a:lnTo>
                  <a:pt x="4" y="4"/>
                </a:lnTo>
                <a:lnTo>
                  <a:pt x="4" y="4"/>
                </a:lnTo>
                <a:lnTo>
                  <a:pt x="4" y="4"/>
                </a:lnTo>
                <a:lnTo>
                  <a:pt x="4" y="4"/>
                </a:lnTo>
                <a:lnTo>
                  <a:pt x="4" y="4"/>
                </a:lnTo>
                <a:close/>
                <a:moveTo>
                  <a:pt x="4" y="0"/>
                </a:moveTo>
                <a:lnTo>
                  <a:pt x="4" y="0"/>
                </a:lnTo>
                <a:lnTo>
                  <a:pt x="4" y="4"/>
                </a:lnTo>
                <a:lnTo>
                  <a:pt x="4" y="0"/>
                </a:lnTo>
                <a:lnTo>
                  <a:pt x="0" y="0"/>
                </a:lnTo>
                <a:lnTo>
                  <a:pt x="0" y="0"/>
                </a:lnTo>
                <a:lnTo>
                  <a:pt x="0" y="0"/>
                </a:lnTo>
                <a:lnTo>
                  <a:pt x="0" y="0"/>
                </a:lnTo>
                <a:lnTo>
                  <a:pt x="0" y="0"/>
                </a:lnTo>
                <a:lnTo>
                  <a:pt x="0" y="0"/>
                </a:lnTo>
                <a:lnTo>
                  <a:pt x="4" y="0"/>
                </a:lnTo>
                <a:lnTo>
                  <a:pt x="4" y="0"/>
                </a:lnTo>
                <a:lnTo>
                  <a:pt x="4" y="0"/>
                </a:lnTo>
                <a:lnTo>
                  <a:pt x="4"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29" name="Freeform 266">
            <a:extLst>
              <a:ext uri="{FF2B5EF4-FFF2-40B4-BE49-F238E27FC236}">
                <a16:creationId xmlns:a16="http://schemas.microsoft.com/office/drawing/2014/main" id="{A10CA0A8-4D35-BB42-AACF-9F78DFF60100}"/>
              </a:ext>
            </a:extLst>
          </p:cNvPr>
          <p:cNvSpPr>
            <a:spLocks noEditPoints="1"/>
          </p:cNvSpPr>
          <p:nvPr/>
        </p:nvSpPr>
        <p:spPr bwMode="auto">
          <a:xfrm>
            <a:off x="2860095" y="3421903"/>
            <a:ext cx="9603" cy="9741"/>
          </a:xfrm>
          <a:custGeom>
            <a:avLst/>
            <a:gdLst>
              <a:gd name="T0" fmla="*/ 4 w 4"/>
              <a:gd name="T1" fmla="*/ 4 h 4"/>
              <a:gd name="T2" fmla="*/ 4 w 4"/>
              <a:gd name="T3" fmla="*/ 4 h 4"/>
              <a:gd name="T4" fmla="*/ 4 w 4"/>
              <a:gd name="T5" fmla="*/ 4 h 4"/>
              <a:gd name="T6" fmla="*/ 4 w 4"/>
              <a:gd name="T7" fmla="*/ 4 h 4"/>
              <a:gd name="T8" fmla="*/ 4 w 4"/>
              <a:gd name="T9" fmla="*/ 4 h 4"/>
              <a:gd name="T10" fmla="*/ 4 w 4"/>
              <a:gd name="T11" fmla="*/ 4 h 4"/>
              <a:gd name="T12" fmla="*/ 4 w 4"/>
              <a:gd name="T13" fmla="*/ 4 h 4"/>
              <a:gd name="T14" fmla="*/ 4 w 4"/>
              <a:gd name="T15" fmla="*/ 4 h 4"/>
              <a:gd name="T16" fmla="*/ 4 w 4"/>
              <a:gd name="T17" fmla="*/ 0 h 4"/>
              <a:gd name="T18" fmla="*/ 4 w 4"/>
              <a:gd name="T19" fmla="*/ 0 h 4"/>
              <a:gd name="T20" fmla="*/ 4 w 4"/>
              <a:gd name="T21" fmla="*/ 4 h 4"/>
              <a:gd name="T22" fmla="*/ 4 w 4"/>
              <a:gd name="T23" fmla="*/ 0 h 4"/>
              <a:gd name="T24" fmla="*/ 0 w 4"/>
              <a:gd name="T25" fmla="*/ 0 h 4"/>
              <a:gd name="T26" fmla="*/ 0 w 4"/>
              <a:gd name="T27" fmla="*/ 0 h 4"/>
              <a:gd name="T28" fmla="*/ 0 w 4"/>
              <a:gd name="T29" fmla="*/ 0 h 4"/>
              <a:gd name="T30" fmla="*/ 0 w 4"/>
              <a:gd name="T31" fmla="*/ 0 h 4"/>
              <a:gd name="T32" fmla="*/ 0 w 4"/>
              <a:gd name="T33" fmla="*/ 0 h 4"/>
              <a:gd name="T34" fmla="*/ 0 w 4"/>
              <a:gd name="T35" fmla="*/ 0 h 4"/>
              <a:gd name="T36" fmla="*/ 4 w 4"/>
              <a:gd name="T37" fmla="*/ 0 h 4"/>
              <a:gd name="T38" fmla="*/ 4 w 4"/>
              <a:gd name="T39" fmla="*/ 0 h 4"/>
              <a:gd name="T40" fmla="*/ 4 w 4"/>
              <a:gd name="T41" fmla="*/ 0 h 4"/>
              <a:gd name="T42" fmla="*/ 4 w 4"/>
              <a:gd name="T4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4">
                <a:moveTo>
                  <a:pt x="4" y="4"/>
                </a:moveTo>
                <a:lnTo>
                  <a:pt x="4" y="4"/>
                </a:lnTo>
                <a:lnTo>
                  <a:pt x="4" y="4"/>
                </a:lnTo>
                <a:lnTo>
                  <a:pt x="4" y="4"/>
                </a:lnTo>
                <a:lnTo>
                  <a:pt x="4" y="4"/>
                </a:lnTo>
                <a:lnTo>
                  <a:pt x="4" y="4"/>
                </a:lnTo>
                <a:lnTo>
                  <a:pt x="4" y="4"/>
                </a:lnTo>
                <a:lnTo>
                  <a:pt x="4" y="4"/>
                </a:lnTo>
                <a:moveTo>
                  <a:pt x="4" y="0"/>
                </a:moveTo>
                <a:lnTo>
                  <a:pt x="4" y="0"/>
                </a:lnTo>
                <a:lnTo>
                  <a:pt x="4" y="4"/>
                </a:lnTo>
                <a:lnTo>
                  <a:pt x="4" y="0"/>
                </a:lnTo>
                <a:lnTo>
                  <a:pt x="0" y="0"/>
                </a:lnTo>
                <a:lnTo>
                  <a:pt x="0" y="0"/>
                </a:lnTo>
                <a:lnTo>
                  <a:pt x="0" y="0"/>
                </a:lnTo>
                <a:lnTo>
                  <a:pt x="0" y="0"/>
                </a:lnTo>
                <a:lnTo>
                  <a:pt x="0" y="0"/>
                </a:lnTo>
                <a:lnTo>
                  <a:pt x="0" y="0"/>
                </a:lnTo>
                <a:lnTo>
                  <a:pt x="4" y="0"/>
                </a:lnTo>
                <a:lnTo>
                  <a:pt x="4" y="0"/>
                </a:lnTo>
                <a:lnTo>
                  <a:pt x="4" y="0"/>
                </a:lnTo>
                <a:lnTo>
                  <a:pt x="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0" name="Freeform 267">
            <a:extLst>
              <a:ext uri="{FF2B5EF4-FFF2-40B4-BE49-F238E27FC236}">
                <a16:creationId xmlns:a16="http://schemas.microsoft.com/office/drawing/2014/main" id="{9BA5F895-548F-284F-8BB6-82720D00C308}"/>
              </a:ext>
            </a:extLst>
          </p:cNvPr>
          <p:cNvSpPr>
            <a:spLocks/>
          </p:cNvSpPr>
          <p:nvPr/>
        </p:nvSpPr>
        <p:spPr bwMode="auto">
          <a:xfrm>
            <a:off x="2912910" y="3575321"/>
            <a:ext cx="12004" cy="21918"/>
          </a:xfrm>
          <a:custGeom>
            <a:avLst/>
            <a:gdLst>
              <a:gd name="T0" fmla="*/ 5 w 5"/>
              <a:gd name="T1" fmla="*/ 5 h 9"/>
              <a:gd name="T2" fmla="*/ 5 w 5"/>
              <a:gd name="T3" fmla="*/ 5 h 9"/>
              <a:gd name="T4" fmla="*/ 0 w 5"/>
              <a:gd name="T5" fmla="*/ 9 h 9"/>
              <a:gd name="T6" fmla="*/ 0 w 5"/>
              <a:gd name="T7" fmla="*/ 5 h 9"/>
              <a:gd name="T8" fmla="*/ 0 w 5"/>
              <a:gd name="T9" fmla="*/ 5 h 9"/>
              <a:gd name="T10" fmla="*/ 0 w 5"/>
              <a:gd name="T11" fmla="*/ 5 h 9"/>
              <a:gd name="T12" fmla="*/ 0 w 5"/>
              <a:gd name="T13" fmla="*/ 0 h 9"/>
              <a:gd name="T14" fmla="*/ 5 w 5"/>
              <a:gd name="T15" fmla="*/ 0 h 9"/>
              <a:gd name="T16" fmla="*/ 5 w 5"/>
              <a:gd name="T17" fmla="*/ 0 h 9"/>
              <a:gd name="T18" fmla="*/ 5 w 5"/>
              <a:gd name="T19" fmla="*/ 0 h 9"/>
              <a:gd name="T20" fmla="*/ 5 w 5"/>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5" y="5"/>
                </a:moveTo>
                <a:lnTo>
                  <a:pt x="5" y="5"/>
                </a:lnTo>
                <a:lnTo>
                  <a:pt x="0" y="9"/>
                </a:lnTo>
                <a:lnTo>
                  <a:pt x="0" y="5"/>
                </a:lnTo>
                <a:lnTo>
                  <a:pt x="0" y="5"/>
                </a:lnTo>
                <a:lnTo>
                  <a:pt x="0" y="5"/>
                </a:lnTo>
                <a:lnTo>
                  <a:pt x="0" y="0"/>
                </a:lnTo>
                <a:lnTo>
                  <a:pt x="5" y="0"/>
                </a:lnTo>
                <a:lnTo>
                  <a:pt x="5" y="0"/>
                </a:lnTo>
                <a:lnTo>
                  <a:pt x="5" y="0"/>
                </a:lnTo>
                <a:lnTo>
                  <a:pt x="5" y="5"/>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1" name="Freeform 268">
            <a:extLst>
              <a:ext uri="{FF2B5EF4-FFF2-40B4-BE49-F238E27FC236}">
                <a16:creationId xmlns:a16="http://schemas.microsoft.com/office/drawing/2014/main" id="{17F70847-30A9-904C-9B82-9DC3067C36BE}"/>
              </a:ext>
            </a:extLst>
          </p:cNvPr>
          <p:cNvSpPr>
            <a:spLocks/>
          </p:cNvSpPr>
          <p:nvPr/>
        </p:nvSpPr>
        <p:spPr bwMode="auto">
          <a:xfrm>
            <a:off x="2912910" y="3575321"/>
            <a:ext cx="12004" cy="21918"/>
          </a:xfrm>
          <a:custGeom>
            <a:avLst/>
            <a:gdLst>
              <a:gd name="T0" fmla="*/ 5 w 5"/>
              <a:gd name="T1" fmla="*/ 5 h 9"/>
              <a:gd name="T2" fmla="*/ 5 w 5"/>
              <a:gd name="T3" fmla="*/ 5 h 9"/>
              <a:gd name="T4" fmla="*/ 0 w 5"/>
              <a:gd name="T5" fmla="*/ 9 h 9"/>
              <a:gd name="T6" fmla="*/ 0 w 5"/>
              <a:gd name="T7" fmla="*/ 5 h 9"/>
              <a:gd name="T8" fmla="*/ 0 w 5"/>
              <a:gd name="T9" fmla="*/ 5 h 9"/>
              <a:gd name="T10" fmla="*/ 0 w 5"/>
              <a:gd name="T11" fmla="*/ 5 h 9"/>
              <a:gd name="T12" fmla="*/ 0 w 5"/>
              <a:gd name="T13" fmla="*/ 0 h 9"/>
              <a:gd name="T14" fmla="*/ 5 w 5"/>
              <a:gd name="T15" fmla="*/ 0 h 9"/>
              <a:gd name="T16" fmla="*/ 5 w 5"/>
              <a:gd name="T17" fmla="*/ 0 h 9"/>
              <a:gd name="T18" fmla="*/ 5 w 5"/>
              <a:gd name="T19" fmla="*/ 0 h 9"/>
              <a:gd name="T20" fmla="*/ 5 w 5"/>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5" y="5"/>
                </a:moveTo>
                <a:lnTo>
                  <a:pt x="5" y="5"/>
                </a:lnTo>
                <a:lnTo>
                  <a:pt x="0" y="9"/>
                </a:lnTo>
                <a:lnTo>
                  <a:pt x="0" y="5"/>
                </a:lnTo>
                <a:lnTo>
                  <a:pt x="0" y="5"/>
                </a:lnTo>
                <a:lnTo>
                  <a:pt x="0" y="5"/>
                </a:lnTo>
                <a:lnTo>
                  <a:pt x="0" y="0"/>
                </a:lnTo>
                <a:lnTo>
                  <a:pt x="5" y="0"/>
                </a:lnTo>
                <a:lnTo>
                  <a:pt x="5" y="0"/>
                </a:lnTo>
                <a:lnTo>
                  <a:pt x="5" y="0"/>
                </a:lnTo>
                <a:lnTo>
                  <a:pt x="5"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2" name="Freeform 269">
            <a:extLst>
              <a:ext uri="{FF2B5EF4-FFF2-40B4-BE49-F238E27FC236}">
                <a16:creationId xmlns:a16="http://schemas.microsoft.com/office/drawing/2014/main" id="{BC11B0BE-DBFC-E344-B46D-A1A77F2E4294}"/>
              </a:ext>
            </a:extLst>
          </p:cNvPr>
          <p:cNvSpPr>
            <a:spLocks/>
          </p:cNvSpPr>
          <p:nvPr/>
        </p:nvSpPr>
        <p:spPr bwMode="auto">
          <a:xfrm>
            <a:off x="2860095" y="338781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3" name="Freeform 270">
            <a:extLst>
              <a:ext uri="{FF2B5EF4-FFF2-40B4-BE49-F238E27FC236}">
                <a16:creationId xmlns:a16="http://schemas.microsoft.com/office/drawing/2014/main" id="{664E124D-D80E-CF41-9B3C-C2C2C9544694}"/>
              </a:ext>
            </a:extLst>
          </p:cNvPr>
          <p:cNvSpPr>
            <a:spLocks/>
          </p:cNvSpPr>
          <p:nvPr/>
        </p:nvSpPr>
        <p:spPr bwMode="auto">
          <a:xfrm>
            <a:off x="2860095" y="338781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4" name="Freeform 271">
            <a:extLst>
              <a:ext uri="{FF2B5EF4-FFF2-40B4-BE49-F238E27FC236}">
                <a16:creationId xmlns:a16="http://schemas.microsoft.com/office/drawing/2014/main" id="{D37E2F19-1174-3F46-B121-033CFFFBB3A9}"/>
              </a:ext>
            </a:extLst>
          </p:cNvPr>
          <p:cNvSpPr>
            <a:spLocks/>
          </p:cNvSpPr>
          <p:nvPr/>
        </p:nvSpPr>
        <p:spPr bwMode="auto">
          <a:xfrm>
            <a:off x="2881702" y="3443819"/>
            <a:ext cx="0" cy="9741"/>
          </a:xfrm>
          <a:custGeom>
            <a:avLst/>
            <a:gdLst>
              <a:gd name="T0" fmla="*/ 4 h 4"/>
              <a:gd name="T1" fmla="*/ 4 h 4"/>
              <a:gd name="T2" fmla="*/ 4 h 4"/>
              <a:gd name="T3" fmla="*/ 4 h 4"/>
              <a:gd name="T4" fmla="*/ 4 h 4"/>
              <a:gd name="T5" fmla="*/ 0 h 4"/>
              <a:gd name="T6" fmla="*/ 0 h 4"/>
              <a:gd name="T7" fmla="*/ 4 h 4"/>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4">
                <a:moveTo>
                  <a:pt x="0" y="4"/>
                </a:moveTo>
                <a:lnTo>
                  <a:pt x="0" y="4"/>
                </a:lnTo>
                <a:lnTo>
                  <a:pt x="0" y="4"/>
                </a:lnTo>
                <a:lnTo>
                  <a:pt x="0" y="4"/>
                </a:lnTo>
                <a:lnTo>
                  <a:pt x="0" y="4"/>
                </a:lnTo>
                <a:lnTo>
                  <a:pt x="0" y="0"/>
                </a:lnTo>
                <a:lnTo>
                  <a:pt x="0" y="0"/>
                </a:lnTo>
                <a:lnTo>
                  <a:pt x="0" y="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5" name="Freeform 272">
            <a:extLst>
              <a:ext uri="{FF2B5EF4-FFF2-40B4-BE49-F238E27FC236}">
                <a16:creationId xmlns:a16="http://schemas.microsoft.com/office/drawing/2014/main" id="{B6ED0324-C816-D84F-963B-887ADF6C0152}"/>
              </a:ext>
            </a:extLst>
          </p:cNvPr>
          <p:cNvSpPr>
            <a:spLocks/>
          </p:cNvSpPr>
          <p:nvPr/>
        </p:nvSpPr>
        <p:spPr bwMode="auto">
          <a:xfrm>
            <a:off x="2881702" y="3443819"/>
            <a:ext cx="0" cy="9741"/>
          </a:xfrm>
          <a:custGeom>
            <a:avLst/>
            <a:gdLst>
              <a:gd name="T0" fmla="*/ 4 h 4"/>
              <a:gd name="T1" fmla="*/ 4 h 4"/>
              <a:gd name="T2" fmla="*/ 4 h 4"/>
              <a:gd name="T3" fmla="*/ 4 h 4"/>
              <a:gd name="T4" fmla="*/ 4 h 4"/>
              <a:gd name="T5" fmla="*/ 0 h 4"/>
              <a:gd name="T6" fmla="*/ 0 h 4"/>
              <a:gd name="T7" fmla="*/ 4 h 4"/>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4">
                <a:moveTo>
                  <a:pt x="0" y="4"/>
                </a:moveTo>
                <a:lnTo>
                  <a:pt x="0" y="4"/>
                </a:lnTo>
                <a:lnTo>
                  <a:pt x="0" y="4"/>
                </a:lnTo>
                <a:lnTo>
                  <a:pt x="0" y="4"/>
                </a:lnTo>
                <a:lnTo>
                  <a:pt x="0" y="4"/>
                </a:lnTo>
                <a:lnTo>
                  <a:pt x="0" y="0"/>
                </a:lnTo>
                <a:lnTo>
                  <a:pt x="0" y="0"/>
                </a:lnTo>
                <a:lnTo>
                  <a:pt x="0"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6" name="Freeform 273">
            <a:extLst>
              <a:ext uri="{FF2B5EF4-FFF2-40B4-BE49-F238E27FC236}">
                <a16:creationId xmlns:a16="http://schemas.microsoft.com/office/drawing/2014/main" id="{8216808B-6549-5446-9A39-622D68A95B49}"/>
              </a:ext>
            </a:extLst>
          </p:cNvPr>
          <p:cNvSpPr>
            <a:spLocks noEditPoints="1"/>
          </p:cNvSpPr>
          <p:nvPr/>
        </p:nvSpPr>
        <p:spPr bwMode="auto">
          <a:xfrm>
            <a:off x="2891304" y="3609414"/>
            <a:ext cx="12004" cy="31659"/>
          </a:xfrm>
          <a:custGeom>
            <a:avLst/>
            <a:gdLst>
              <a:gd name="T0" fmla="*/ 0 w 5"/>
              <a:gd name="T1" fmla="*/ 13 h 13"/>
              <a:gd name="T2" fmla="*/ 0 w 5"/>
              <a:gd name="T3" fmla="*/ 13 h 13"/>
              <a:gd name="T4" fmla="*/ 0 w 5"/>
              <a:gd name="T5" fmla="*/ 13 h 13"/>
              <a:gd name="T6" fmla="*/ 0 w 5"/>
              <a:gd name="T7" fmla="*/ 13 h 13"/>
              <a:gd name="T8" fmla="*/ 0 w 5"/>
              <a:gd name="T9" fmla="*/ 13 h 13"/>
              <a:gd name="T10" fmla="*/ 0 w 5"/>
              <a:gd name="T11" fmla="*/ 13 h 13"/>
              <a:gd name="T12" fmla="*/ 0 w 5"/>
              <a:gd name="T13" fmla="*/ 13 h 13"/>
              <a:gd name="T14" fmla="*/ 0 w 5"/>
              <a:gd name="T15" fmla="*/ 13 h 13"/>
              <a:gd name="T16" fmla="*/ 0 w 5"/>
              <a:gd name="T17" fmla="*/ 13 h 13"/>
              <a:gd name="T18" fmla="*/ 0 w 5"/>
              <a:gd name="T19" fmla="*/ 13 h 13"/>
              <a:gd name="T20" fmla="*/ 0 w 5"/>
              <a:gd name="T21" fmla="*/ 13 h 13"/>
              <a:gd name="T22" fmla="*/ 0 w 5"/>
              <a:gd name="T23" fmla="*/ 13 h 13"/>
              <a:gd name="T24" fmla="*/ 0 w 5"/>
              <a:gd name="T25" fmla="*/ 13 h 13"/>
              <a:gd name="T26" fmla="*/ 0 w 5"/>
              <a:gd name="T27" fmla="*/ 13 h 13"/>
              <a:gd name="T28" fmla="*/ 0 w 5"/>
              <a:gd name="T29" fmla="*/ 13 h 13"/>
              <a:gd name="T30" fmla="*/ 0 w 5"/>
              <a:gd name="T31" fmla="*/ 13 h 13"/>
              <a:gd name="T32" fmla="*/ 0 w 5"/>
              <a:gd name="T33" fmla="*/ 13 h 13"/>
              <a:gd name="T34" fmla="*/ 5 w 5"/>
              <a:gd name="T35" fmla="*/ 9 h 13"/>
              <a:gd name="T36" fmla="*/ 5 w 5"/>
              <a:gd name="T37" fmla="*/ 9 h 13"/>
              <a:gd name="T38" fmla="*/ 5 w 5"/>
              <a:gd name="T39" fmla="*/ 9 h 13"/>
              <a:gd name="T40" fmla="*/ 5 w 5"/>
              <a:gd name="T41" fmla="*/ 9 h 13"/>
              <a:gd name="T42" fmla="*/ 5 w 5"/>
              <a:gd name="T43" fmla="*/ 9 h 13"/>
              <a:gd name="T44" fmla="*/ 5 w 5"/>
              <a:gd name="T45" fmla="*/ 9 h 13"/>
              <a:gd name="T46" fmla="*/ 5 w 5"/>
              <a:gd name="T47" fmla="*/ 9 h 13"/>
              <a:gd name="T48" fmla="*/ 5 w 5"/>
              <a:gd name="T49" fmla="*/ 9 h 13"/>
              <a:gd name="T50" fmla="*/ 5 w 5"/>
              <a:gd name="T51" fmla="*/ 9 h 13"/>
              <a:gd name="T52" fmla="*/ 5 w 5"/>
              <a:gd name="T53" fmla="*/ 9 h 13"/>
              <a:gd name="T54" fmla="*/ 5 w 5"/>
              <a:gd name="T55" fmla="*/ 9 h 13"/>
              <a:gd name="T56" fmla="*/ 5 w 5"/>
              <a:gd name="T57" fmla="*/ 9 h 13"/>
              <a:gd name="T58" fmla="*/ 5 w 5"/>
              <a:gd name="T59" fmla="*/ 9 h 13"/>
              <a:gd name="T60" fmla="*/ 5 w 5"/>
              <a:gd name="T61" fmla="*/ 9 h 13"/>
              <a:gd name="T62" fmla="*/ 5 w 5"/>
              <a:gd name="T63" fmla="*/ 9 h 13"/>
              <a:gd name="T64" fmla="*/ 5 w 5"/>
              <a:gd name="T65" fmla="*/ 9 h 13"/>
              <a:gd name="T66" fmla="*/ 5 w 5"/>
              <a:gd name="T67" fmla="*/ 9 h 13"/>
              <a:gd name="T68" fmla="*/ 5 w 5"/>
              <a:gd name="T69" fmla="*/ 9 h 13"/>
              <a:gd name="T70" fmla="*/ 5 w 5"/>
              <a:gd name="T71" fmla="*/ 9 h 13"/>
              <a:gd name="T72" fmla="*/ 5 w 5"/>
              <a:gd name="T73" fmla="*/ 9 h 13"/>
              <a:gd name="T74" fmla="*/ 5 w 5"/>
              <a:gd name="T75" fmla="*/ 9 h 13"/>
              <a:gd name="T76" fmla="*/ 5 w 5"/>
              <a:gd name="T77" fmla="*/ 9 h 13"/>
              <a:gd name="T78" fmla="*/ 5 w 5"/>
              <a:gd name="T79" fmla="*/ 9 h 13"/>
              <a:gd name="T80" fmla="*/ 5 w 5"/>
              <a:gd name="T81" fmla="*/ 9 h 13"/>
              <a:gd name="T82" fmla="*/ 5 w 5"/>
              <a:gd name="T83" fmla="*/ 4 h 13"/>
              <a:gd name="T84" fmla="*/ 5 w 5"/>
              <a:gd name="T85" fmla="*/ 4 h 13"/>
              <a:gd name="T86" fmla="*/ 5 w 5"/>
              <a:gd name="T87" fmla="*/ 4 h 13"/>
              <a:gd name="T88" fmla="*/ 5 w 5"/>
              <a:gd name="T89" fmla="*/ 4 h 13"/>
              <a:gd name="T90" fmla="*/ 5 w 5"/>
              <a:gd name="T91" fmla="*/ 4 h 13"/>
              <a:gd name="T92" fmla="*/ 5 w 5"/>
              <a:gd name="T93" fmla="*/ 0 h 13"/>
              <a:gd name="T94" fmla="*/ 5 w 5"/>
              <a:gd name="T95" fmla="*/ 0 h 13"/>
              <a:gd name="T96" fmla="*/ 5 w 5"/>
              <a:gd name="T97" fmla="*/ 0 h 13"/>
              <a:gd name="T98" fmla="*/ 5 w 5"/>
              <a:gd name="T99" fmla="*/ 0 h 13"/>
              <a:gd name="T100" fmla="*/ 5 w 5"/>
              <a:gd name="T101" fmla="*/ 4 h 13"/>
              <a:gd name="T102" fmla="*/ 5 w 5"/>
              <a:gd name="T103"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 h="13">
                <a:moveTo>
                  <a:pt x="0" y="13"/>
                </a:move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close/>
                <a:moveTo>
                  <a:pt x="5" y="9"/>
                </a:move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close/>
                <a:moveTo>
                  <a:pt x="5" y="4"/>
                </a:moveTo>
                <a:lnTo>
                  <a:pt x="5" y="4"/>
                </a:lnTo>
                <a:lnTo>
                  <a:pt x="5" y="4"/>
                </a:lnTo>
                <a:lnTo>
                  <a:pt x="5" y="4"/>
                </a:lnTo>
                <a:lnTo>
                  <a:pt x="5" y="4"/>
                </a:lnTo>
                <a:lnTo>
                  <a:pt x="5" y="0"/>
                </a:lnTo>
                <a:lnTo>
                  <a:pt x="5" y="0"/>
                </a:lnTo>
                <a:lnTo>
                  <a:pt x="5" y="0"/>
                </a:lnTo>
                <a:lnTo>
                  <a:pt x="5" y="0"/>
                </a:lnTo>
                <a:lnTo>
                  <a:pt x="5" y="4"/>
                </a:lnTo>
                <a:lnTo>
                  <a:pt x="5" y="4"/>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7" name="Freeform 274">
            <a:extLst>
              <a:ext uri="{FF2B5EF4-FFF2-40B4-BE49-F238E27FC236}">
                <a16:creationId xmlns:a16="http://schemas.microsoft.com/office/drawing/2014/main" id="{618A92F0-F5D5-4D4C-93D8-C4F254A06180}"/>
              </a:ext>
            </a:extLst>
          </p:cNvPr>
          <p:cNvSpPr>
            <a:spLocks noEditPoints="1"/>
          </p:cNvSpPr>
          <p:nvPr/>
        </p:nvSpPr>
        <p:spPr bwMode="auto">
          <a:xfrm>
            <a:off x="2891304" y="3609414"/>
            <a:ext cx="12004" cy="31659"/>
          </a:xfrm>
          <a:custGeom>
            <a:avLst/>
            <a:gdLst>
              <a:gd name="T0" fmla="*/ 0 w 5"/>
              <a:gd name="T1" fmla="*/ 13 h 13"/>
              <a:gd name="T2" fmla="*/ 0 w 5"/>
              <a:gd name="T3" fmla="*/ 13 h 13"/>
              <a:gd name="T4" fmla="*/ 0 w 5"/>
              <a:gd name="T5" fmla="*/ 13 h 13"/>
              <a:gd name="T6" fmla="*/ 0 w 5"/>
              <a:gd name="T7" fmla="*/ 13 h 13"/>
              <a:gd name="T8" fmla="*/ 0 w 5"/>
              <a:gd name="T9" fmla="*/ 13 h 13"/>
              <a:gd name="T10" fmla="*/ 0 w 5"/>
              <a:gd name="T11" fmla="*/ 13 h 13"/>
              <a:gd name="T12" fmla="*/ 0 w 5"/>
              <a:gd name="T13" fmla="*/ 13 h 13"/>
              <a:gd name="T14" fmla="*/ 0 w 5"/>
              <a:gd name="T15" fmla="*/ 13 h 13"/>
              <a:gd name="T16" fmla="*/ 0 w 5"/>
              <a:gd name="T17" fmla="*/ 13 h 13"/>
              <a:gd name="T18" fmla="*/ 0 w 5"/>
              <a:gd name="T19" fmla="*/ 13 h 13"/>
              <a:gd name="T20" fmla="*/ 0 w 5"/>
              <a:gd name="T21" fmla="*/ 13 h 13"/>
              <a:gd name="T22" fmla="*/ 0 w 5"/>
              <a:gd name="T23" fmla="*/ 13 h 13"/>
              <a:gd name="T24" fmla="*/ 0 w 5"/>
              <a:gd name="T25" fmla="*/ 13 h 13"/>
              <a:gd name="T26" fmla="*/ 0 w 5"/>
              <a:gd name="T27" fmla="*/ 13 h 13"/>
              <a:gd name="T28" fmla="*/ 0 w 5"/>
              <a:gd name="T29" fmla="*/ 13 h 13"/>
              <a:gd name="T30" fmla="*/ 0 w 5"/>
              <a:gd name="T31" fmla="*/ 13 h 13"/>
              <a:gd name="T32" fmla="*/ 0 w 5"/>
              <a:gd name="T33" fmla="*/ 13 h 13"/>
              <a:gd name="T34" fmla="*/ 5 w 5"/>
              <a:gd name="T35" fmla="*/ 9 h 13"/>
              <a:gd name="T36" fmla="*/ 5 w 5"/>
              <a:gd name="T37" fmla="*/ 9 h 13"/>
              <a:gd name="T38" fmla="*/ 5 w 5"/>
              <a:gd name="T39" fmla="*/ 9 h 13"/>
              <a:gd name="T40" fmla="*/ 5 w 5"/>
              <a:gd name="T41" fmla="*/ 9 h 13"/>
              <a:gd name="T42" fmla="*/ 5 w 5"/>
              <a:gd name="T43" fmla="*/ 9 h 13"/>
              <a:gd name="T44" fmla="*/ 5 w 5"/>
              <a:gd name="T45" fmla="*/ 9 h 13"/>
              <a:gd name="T46" fmla="*/ 5 w 5"/>
              <a:gd name="T47" fmla="*/ 9 h 13"/>
              <a:gd name="T48" fmla="*/ 5 w 5"/>
              <a:gd name="T49" fmla="*/ 9 h 13"/>
              <a:gd name="T50" fmla="*/ 5 w 5"/>
              <a:gd name="T51" fmla="*/ 9 h 13"/>
              <a:gd name="T52" fmla="*/ 5 w 5"/>
              <a:gd name="T53" fmla="*/ 9 h 13"/>
              <a:gd name="T54" fmla="*/ 5 w 5"/>
              <a:gd name="T55" fmla="*/ 9 h 13"/>
              <a:gd name="T56" fmla="*/ 5 w 5"/>
              <a:gd name="T57" fmla="*/ 9 h 13"/>
              <a:gd name="T58" fmla="*/ 5 w 5"/>
              <a:gd name="T59" fmla="*/ 9 h 13"/>
              <a:gd name="T60" fmla="*/ 5 w 5"/>
              <a:gd name="T61" fmla="*/ 9 h 13"/>
              <a:gd name="T62" fmla="*/ 5 w 5"/>
              <a:gd name="T63" fmla="*/ 9 h 13"/>
              <a:gd name="T64" fmla="*/ 5 w 5"/>
              <a:gd name="T65" fmla="*/ 9 h 13"/>
              <a:gd name="T66" fmla="*/ 5 w 5"/>
              <a:gd name="T67" fmla="*/ 9 h 13"/>
              <a:gd name="T68" fmla="*/ 5 w 5"/>
              <a:gd name="T69" fmla="*/ 9 h 13"/>
              <a:gd name="T70" fmla="*/ 5 w 5"/>
              <a:gd name="T71" fmla="*/ 9 h 13"/>
              <a:gd name="T72" fmla="*/ 5 w 5"/>
              <a:gd name="T73" fmla="*/ 9 h 13"/>
              <a:gd name="T74" fmla="*/ 5 w 5"/>
              <a:gd name="T75" fmla="*/ 9 h 13"/>
              <a:gd name="T76" fmla="*/ 5 w 5"/>
              <a:gd name="T77" fmla="*/ 9 h 13"/>
              <a:gd name="T78" fmla="*/ 5 w 5"/>
              <a:gd name="T79" fmla="*/ 9 h 13"/>
              <a:gd name="T80" fmla="*/ 5 w 5"/>
              <a:gd name="T81" fmla="*/ 9 h 13"/>
              <a:gd name="T82" fmla="*/ 5 w 5"/>
              <a:gd name="T83" fmla="*/ 4 h 13"/>
              <a:gd name="T84" fmla="*/ 5 w 5"/>
              <a:gd name="T85" fmla="*/ 4 h 13"/>
              <a:gd name="T86" fmla="*/ 5 w 5"/>
              <a:gd name="T87" fmla="*/ 4 h 13"/>
              <a:gd name="T88" fmla="*/ 5 w 5"/>
              <a:gd name="T89" fmla="*/ 4 h 13"/>
              <a:gd name="T90" fmla="*/ 5 w 5"/>
              <a:gd name="T91" fmla="*/ 4 h 13"/>
              <a:gd name="T92" fmla="*/ 5 w 5"/>
              <a:gd name="T93" fmla="*/ 0 h 13"/>
              <a:gd name="T94" fmla="*/ 5 w 5"/>
              <a:gd name="T95" fmla="*/ 0 h 13"/>
              <a:gd name="T96" fmla="*/ 5 w 5"/>
              <a:gd name="T97" fmla="*/ 0 h 13"/>
              <a:gd name="T98" fmla="*/ 5 w 5"/>
              <a:gd name="T99" fmla="*/ 0 h 13"/>
              <a:gd name="T100" fmla="*/ 5 w 5"/>
              <a:gd name="T101" fmla="*/ 4 h 13"/>
              <a:gd name="T102" fmla="*/ 5 w 5"/>
              <a:gd name="T103"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 h="13">
                <a:moveTo>
                  <a:pt x="0" y="13"/>
                </a:move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lnTo>
                  <a:pt x="0" y="13"/>
                </a:lnTo>
                <a:moveTo>
                  <a:pt x="5" y="9"/>
                </a:move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lnTo>
                  <a:pt x="5" y="9"/>
                </a:lnTo>
                <a:moveTo>
                  <a:pt x="5" y="4"/>
                </a:moveTo>
                <a:lnTo>
                  <a:pt x="5" y="4"/>
                </a:lnTo>
                <a:lnTo>
                  <a:pt x="5" y="4"/>
                </a:lnTo>
                <a:lnTo>
                  <a:pt x="5" y="4"/>
                </a:lnTo>
                <a:lnTo>
                  <a:pt x="5" y="4"/>
                </a:lnTo>
                <a:lnTo>
                  <a:pt x="5" y="0"/>
                </a:lnTo>
                <a:lnTo>
                  <a:pt x="5" y="0"/>
                </a:lnTo>
                <a:lnTo>
                  <a:pt x="5" y="0"/>
                </a:lnTo>
                <a:lnTo>
                  <a:pt x="5" y="0"/>
                </a:lnTo>
                <a:lnTo>
                  <a:pt x="5" y="4"/>
                </a:lnTo>
                <a:lnTo>
                  <a:pt x="5" y="4"/>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8" name="Freeform 275">
            <a:extLst>
              <a:ext uri="{FF2B5EF4-FFF2-40B4-BE49-F238E27FC236}">
                <a16:creationId xmlns:a16="http://schemas.microsoft.com/office/drawing/2014/main" id="{22576443-4796-A646-8884-1A69B7EBBC62}"/>
              </a:ext>
            </a:extLst>
          </p:cNvPr>
          <p:cNvSpPr>
            <a:spLocks/>
          </p:cNvSpPr>
          <p:nvPr/>
        </p:nvSpPr>
        <p:spPr bwMode="auto">
          <a:xfrm>
            <a:off x="-892171" y="3068795"/>
            <a:ext cx="9603" cy="12177"/>
          </a:xfrm>
          <a:custGeom>
            <a:avLst/>
            <a:gdLst>
              <a:gd name="T0" fmla="*/ 4 w 4"/>
              <a:gd name="T1" fmla="*/ 5 h 5"/>
              <a:gd name="T2" fmla="*/ 4 w 4"/>
              <a:gd name="T3" fmla="*/ 5 h 5"/>
              <a:gd name="T4" fmla="*/ 4 w 4"/>
              <a:gd name="T5" fmla="*/ 5 h 5"/>
              <a:gd name="T6" fmla="*/ 0 w 4"/>
              <a:gd name="T7" fmla="*/ 5 h 5"/>
              <a:gd name="T8" fmla="*/ 4 w 4"/>
              <a:gd name="T9" fmla="*/ 5 h 5"/>
              <a:gd name="T10" fmla="*/ 4 w 4"/>
              <a:gd name="T11" fmla="*/ 0 h 5"/>
              <a:gd name="T12" fmla="*/ 4 w 4"/>
              <a:gd name="T13" fmla="*/ 0 h 5"/>
              <a:gd name="T14" fmla="*/ 4 w 4"/>
              <a:gd name="T15" fmla="*/ 5 h 5"/>
              <a:gd name="T16" fmla="*/ 4 w 4"/>
              <a:gd name="T17" fmla="*/ 5 h 5"/>
              <a:gd name="T18" fmla="*/ 4 w 4"/>
              <a:gd name="T19" fmla="*/ 5 h 5"/>
              <a:gd name="T20" fmla="*/ 4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4" y="5"/>
                </a:moveTo>
                <a:lnTo>
                  <a:pt x="4" y="5"/>
                </a:lnTo>
                <a:lnTo>
                  <a:pt x="4" y="5"/>
                </a:lnTo>
                <a:lnTo>
                  <a:pt x="0" y="5"/>
                </a:lnTo>
                <a:lnTo>
                  <a:pt x="4" y="5"/>
                </a:lnTo>
                <a:lnTo>
                  <a:pt x="4" y="0"/>
                </a:lnTo>
                <a:lnTo>
                  <a:pt x="4" y="0"/>
                </a:lnTo>
                <a:lnTo>
                  <a:pt x="4" y="5"/>
                </a:lnTo>
                <a:lnTo>
                  <a:pt x="4" y="5"/>
                </a:lnTo>
                <a:lnTo>
                  <a:pt x="4" y="5"/>
                </a:lnTo>
                <a:lnTo>
                  <a:pt x="4" y="5"/>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39" name="Freeform 276">
            <a:extLst>
              <a:ext uri="{FF2B5EF4-FFF2-40B4-BE49-F238E27FC236}">
                <a16:creationId xmlns:a16="http://schemas.microsoft.com/office/drawing/2014/main" id="{8D518F08-B4AA-B94F-AC78-21325723A3A0}"/>
              </a:ext>
            </a:extLst>
          </p:cNvPr>
          <p:cNvSpPr>
            <a:spLocks/>
          </p:cNvSpPr>
          <p:nvPr/>
        </p:nvSpPr>
        <p:spPr bwMode="auto">
          <a:xfrm>
            <a:off x="-892171" y="3068795"/>
            <a:ext cx="9603" cy="12177"/>
          </a:xfrm>
          <a:custGeom>
            <a:avLst/>
            <a:gdLst>
              <a:gd name="T0" fmla="*/ 4 w 4"/>
              <a:gd name="T1" fmla="*/ 5 h 5"/>
              <a:gd name="T2" fmla="*/ 4 w 4"/>
              <a:gd name="T3" fmla="*/ 5 h 5"/>
              <a:gd name="T4" fmla="*/ 4 w 4"/>
              <a:gd name="T5" fmla="*/ 5 h 5"/>
              <a:gd name="T6" fmla="*/ 0 w 4"/>
              <a:gd name="T7" fmla="*/ 5 h 5"/>
              <a:gd name="T8" fmla="*/ 4 w 4"/>
              <a:gd name="T9" fmla="*/ 5 h 5"/>
              <a:gd name="T10" fmla="*/ 4 w 4"/>
              <a:gd name="T11" fmla="*/ 0 h 5"/>
              <a:gd name="T12" fmla="*/ 4 w 4"/>
              <a:gd name="T13" fmla="*/ 0 h 5"/>
              <a:gd name="T14" fmla="*/ 4 w 4"/>
              <a:gd name="T15" fmla="*/ 5 h 5"/>
              <a:gd name="T16" fmla="*/ 4 w 4"/>
              <a:gd name="T17" fmla="*/ 5 h 5"/>
              <a:gd name="T18" fmla="*/ 4 w 4"/>
              <a:gd name="T19" fmla="*/ 5 h 5"/>
              <a:gd name="T20" fmla="*/ 4 w 4"/>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5">
                <a:moveTo>
                  <a:pt x="4" y="5"/>
                </a:moveTo>
                <a:lnTo>
                  <a:pt x="4" y="5"/>
                </a:lnTo>
                <a:lnTo>
                  <a:pt x="4" y="5"/>
                </a:lnTo>
                <a:lnTo>
                  <a:pt x="0" y="5"/>
                </a:lnTo>
                <a:lnTo>
                  <a:pt x="4" y="5"/>
                </a:lnTo>
                <a:lnTo>
                  <a:pt x="4" y="0"/>
                </a:lnTo>
                <a:lnTo>
                  <a:pt x="4" y="0"/>
                </a:lnTo>
                <a:lnTo>
                  <a:pt x="4" y="5"/>
                </a:lnTo>
                <a:lnTo>
                  <a:pt x="4" y="5"/>
                </a:lnTo>
                <a:lnTo>
                  <a:pt x="4" y="5"/>
                </a:lnTo>
                <a:lnTo>
                  <a:pt x="4"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40" name="Freeform 277">
            <a:extLst>
              <a:ext uri="{FF2B5EF4-FFF2-40B4-BE49-F238E27FC236}">
                <a16:creationId xmlns:a16="http://schemas.microsoft.com/office/drawing/2014/main" id="{78390A73-709A-6944-A71B-CA468007E9CC}"/>
              </a:ext>
            </a:extLst>
          </p:cNvPr>
          <p:cNvSpPr>
            <a:spLocks/>
          </p:cNvSpPr>
          <p:nvPr/>
        </p:nvSpPr>
        <p:spPr bwMode="auto">
          <a:xfrm>
            <a:off x="-892171" y="3059054"/>
            <a:ext cx="21607" cy="9741"/>
          </a:xfrm>
          <a:custGeom>
            <a:avLst/>
            <a:gdLst>
              <a:gd name="T0" fmla="*/ 4 w 9"/>
              <a:gd name="T1" fmla="*/ 0 h 4"/>
              <a:gd name="T2" fmla="*/ 4 w 9"/>
              <a:gd name="T3" fmla="*/ 0 h 4"/>
              <a:gd name="T4" fmla="*/ 4 w 9"/>
              <a:gd name="T5" fmla="*/ 0 h 4"/>
              <a:gd name="T6" fmla="*/ 9 w 9"/>
              <a:gd name="T7" fmla="*/ 0 h 4"/>
              <a:gd name="T8" fmla="*/ 9 w 9"/>
              <a:gd name="T9" fmla="*/ 0 h 4"/>
              <a:gd name="T10" fmla="*/ 9 w 9"/>
              <a:gd name="T11" fmla="*/ 0 h 4"/>
              <a:gd name="T12" fmla="*/ 9 w 9"/>
              <a:gd name="T13" fmla="*/ 0 h 4"/>
              <a:gd name="T14" fmla="*/ 9 w 9"/>
              <a:gd name="T15" fmla="*/ 4 h 4"/>
              <a:gd name="T16" fmla="*/ 9 w 9"/>
              <a:gd name="T17" fmla="*/ 4 h 4"/>
              <a:gd name="T18" fmla="*/ 4 w 9"/>
              <a:gd name="T19" fmla="*/ 4 h 4"/>
              <a:gd name="T20" fmla="*/ 0 w 9"/>
              <a:gd name="T21" fmla="*/ 0 h 4"/>
              <a:gd name="T22" fmla="*/ 0 w 9"/>
              <a:gd name="T23" fmla="*/ 0 h 4"/>
              <a:gd name="T24" fmla="*/ 0 w 9"/>
              <a:gd name="T25" fmla="*/ 0 h 4"/>
              <a:gd name="T26" fmla="*/ 4 w 9"/>
              <a:gd name="T27" fmla="*/ 0 h 4"/>
              <a:gd name="T28" fmla="*/ 4 w 9"/>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4">
                <a:moveTo>
                  <a:pt x="4" y="0"/>
                </a:moveTo>
                <a:lnTo>
                  <a:pt x="4" y="0"/>
                </a:lnTo>
                <a:lnTo>
                  <a:pt x="4" y="0"/>
                </a:lnTo>
                <a:lnTo>
                  <a:pt x="9" y="0"/>
                </a:lnTo>
                <a:lnTo>
                  <a:pt x="9" y="0"/>
                </a:lnTo>
                <a:lnTo>
                  <a:pt x="9" y="0"/>
                </a:lnTo>
                <a:lnTo>
                  <a:pt x="9" y="0"/>
                </a:lnTo>
                <a:lnTo>
                  <a:pt x="9" y="4"/>
                </a:lnTo>
                <a:lnTo>
                  <a:pt x="9" y="4"/>
                </a:lnTo>
                <a:lnTo>
                  <a:pt x="4" y="4"/>
                </a:lnTo>
                <a:lnTo>
                  <a:pt x="0" y="0"/>
                </a:lnTo>
                <a:lnTo>
                  <a:pt x="0" y="0"/>
                </a:lnTo>
                <a:lnTo>
                  <a:pt x="0" y="0"/>
                </a:lnTo>
                <a:lnTo>
                  <a:pt x="4" y="0"/>
                </a:lnTo>
                <a:lnTo>
                  <a:pt x="4" y="0"/>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41" name="Freeform 278">
            <a:extLst>
              <a:ext uri="{FF2B5EF4-FFF2-40B4-BE49-F238E27FC236}">
                <a16:creationId xmlns:a16="http://schemas.microsoft.com/office/drawing/2014/main" id="{A3DAC6BD-0565-F74C-AAA9-E628440F95DB}"/>
              </a:ext>
            </a:extLst>
          </p:cNvPr>
          <p:cNvSpPr>
            <a:spLocks/>
          </p:cNvSpPr>
          <p:nvPr/>
        </p:nvSpPr>
        <p:spPr bwMode="auto">
          <a:xfrm>
            <a:off x="-892171" y="3059054"/>
            <a:ext cx="21607" cy="9741"/>
          </a:xfrm>
          <a:custGeom>
            <a:avLst/>
            <a:gdLst>
              <a:gd name="T0" fmla="*/ 4 w 9"/>
              <a:gd name="T1" fmla="*/ 0 h 4"/>
              <a:gd name="T2" fmla="*/ 4 w 9"/>
              <a:gd name="T3" fmla="*/ 0 h 4"/>
              <a:gd name="T4" fmla="*/ 4 w 9"/>
              <a:gd name="T5" fmla="*/ 0 h 4"/>
              <a:gd name="T6" fmla="*/ 9 w 9"/>
              <a:gd name="T7" fmla="*/ 0 h 4"/>
              <a:gd name="T8" fmla="*/ 9 w 9"/>
              <a:gd name="T9" fmla="*/ 0 h 4"/>
              <a:gd name="T10" fmla="*/ 9 w 9"/>
              <a:gd name="T11" fmla="*/ 0 h 4"/>
              <a:gd name="T12" fmla="*/ 9 w 9"/>
              <a:gd name="T13" fmla="*/ 0 h 4"/>
              <a:gd name="T14" fmla="*/ 9 w 9"/>
              <a:gd name="T15" fmla="*/ 4 h 4"/>
              <a:gd name="T16" fmla="*/ 9 w 9"/>
              <a:gd name="T17" fmla="*/ 4 h 4"/>
              <a:gd name="T18" fmla="*/ 4 w 9"/>
              <a:gd name="T19" fmla="*/ 4 h 4"/>
              <a:gd name="T20" fmla="*/ 0 w 9"/>
              <a:gd name="T21" fmla="*/ 0 h 4"/>
              <a:gd name="T22" fmla="*/ 0 w 9"/>
              <a:gd name="T23" fmla="*/ 0 h 4"/>
              <a:gd name="T24" fmla="*/ 0 w 9"/>
              <a:gd name="T25" fmla="*/ 0 h 4"/>
              <a:gd name="T26" fmla="*/ 4 w 9"/>
              <a:gd name="T27" fmla="*/ 0 h 4"/>
              <a:gd name="T28" fmla="*/ 4 w 9"/>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4">
                <a:moveTo>
                  <a:pt x="4" y="0"/>
                </a:moveTo>
                <a:lnTo>
                  <a:pt x="4" y="0"/>
                </a:lnTo>
                <a:lnTo>
                  <a:pt x="4" y="0"/>
                </a:lnTo>
                <a:lnTo>
                  <a:pt x="9" y="0"/>
                </a:lnTo>
                <a:lnTo>
                  <a:pt x="9" y="0"/>
                </a:lnTo>
                <a:lnTo>
                  <a:pt x="9" y="0"/>
                </a:lnTo>
                <a:lnTo>
                  <a:pt x="9" y="0"/>
                </a:lnTo>
                <a:lnTo>
                  <a:pt x="9" y="4"/>
                </a:lnTo>
                <a:lnTo>
                  <a:pt x="9" y="4"/>
                </a:lnTo>
                <a:lnTo>
                  <a:pt x="4" y="4"/>
                </a:lnTo>
                <a:lnTo>
                  <a:pt x="0" y="0"/>
                </a:lnTo>
                <a:lnTo>
                  <a:pt x="0" y="0"/>
                </a:lnTo>
                <a:lnTo>
                  <a:pt x="0" y="0"/>
                </a:lnTo>
                <a:lnTo>
                  <a:pt x="4" y="0"/>
                </a:lnTo>
                <a:lnTo>
                  <a:pt x="4" y="0"/>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42" name="Freeform 279">
            <a:extLst>
              <a:ext uri="{FF2B5EF4-FFF2-40B4-BE49-F238E27FC236}">
                <a16:creationId xmlns:a16="http://schemas.microsoft.com/office/drawing/2014/main" id="{38699F0C-A3F9-2F4C-AAE1-39298E4E8935}"/>
              </a:ext>
            </a:extLst>
          </p:cNvPr>
          <p:cNvSpPr>
            <a:spLocks/>
          </p:cNvSpPr>
          <p:nvPr/>
        </p:nvSpPr>
        <p:spPr bwMode="auto">
          <a:xfrm>
            <a:off x="-990600" y="3003045"/>
            <a:ext cx="12004" cy="12177"/>
          </a:xfrm>
          <a:custGeom>
            <a:avLst/>
            <a:gdLst>
              <a:gd name="T0" fmla="*/ 5 w 5"/>
              <a:gd name="T1" fmla="*/ 5 h 5"/>
              <a:gd name="T2" fmla="*/ 5 w 5"/>
              <a:gd name="T3" fmla="*/ 5 h 5"/>
              <a:gd name="T4" fmla="*/ 0 w 5"/>
              <a:gd name="T5" fmla="*/ 5 h 5"/>
              <a:gd name="T6" fmla="*/ 0 w 5"/>
              <a:gd name="T7" fmla="*/ 5 h 5"/>
              <a:gd name="T8" fmla="*/ 0 w 5"/>
              <a:gd name="T9" fmla="*/ 5 h 5"/>
              <a:gd name="T10" fmla="*/ 5 w 5"/>
              <a:gd name="T11" fmla="*/ 5 h 5"/>
              <a:gd name="T12" fmla="*/ 5 w 5"/>
              <a:gd name="T13" fmla="*/ 0 h 5"/>
              <a:gd name="T14" fmla="*/ 5 w 5"/>
              <a:gd name="T15" fmla="*/ 0 h 5"/>
              <a:gd name="T16" fmla="*/ 5 w 5"/>
              <a:gd name="T17" fmla="*/ 0 h 5"/>
              <a:gd name="T18" fmla="*/ 5 w 5"/>
              <a:gd name="T19" fmla="*/ 0 h 5"/>
              <a:gd name="T20" fmla="*/ 5 w 5"/>
              <a:gd name="T21" fmla="*/ 5 h 5"/>
              <a:gd name="T22" fmla="*/ 5 w 5"/>
              <a:gd name="T23" fmla="*/ 5 h 5"/>
              <a:gd name="T24" fmla="*/ 5 w 5"/>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5" y="5"/>
                </a:moveTo>
                <a:lnTo>
                  <a:pt x="5" y="5"/>
                </a:lnTo>
                <a:lnTo>
                  <a:pt x="0" y="5"/>
                </a:lnTo>
                <a:lnTo>
                  <a:pt x="0" y="5"/>
                </a:lnTo>
                <a:lnTo>
                  <a:pt x="0" y="5"/>
                </a:lnTo>
                <a:lnTo>
                  <a:pt x="5" y="5"/>
                </a:lnTo>
                <a:lnTo>
                  <a:pt x="5" y="0"/>
                </a:lnTo>
                <a:lnTo>
                  <a:pt x="5" y="0"/>
                </a:lnTo>
                <a:lnTo>
                  <a:pt x="5" y="0"/>
                </a:lnTo>
                <a:lnTo>
                  <a:pt x="5" y="0"/>
                </a:lnTo>
                <a:lnTo>
                  <a:pt x="5" y="5"/>
                </a:lnTo>
                <a:lnTo>
                  <a:pt x="5" y="5"/>
                </a:lnTo>
                <a:lnTo>
                  <a:pt x="5" y="5"/>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43" name="Freeform 280">
            <a:extLst>
              <a:ext uri="{FF2B5EF4-FFF2-40B4-BE49-F238E27FC236}">
                <a16:creationId xmlns:a16="http://schemas.microsoft.com/office/drawing/2014/main" id="{3E7FB644-2FC3-DC4B-9E87-A6F0B2C6FC5A}"/>
              </a:ext>
            </a:extLst>
          </p:cNvPr>
          <p:cNvSpPr>
            <a:spLocks/>
          </p:cNvSpPr>
          <p:nvPr/>
        </p:nvSpPr>
        <p:spPr bwMode="auto">
          <a:xfrm>
            <a:off x="-990600" y="3003045"/>
            <a:ext cx="12004" cy="12177"/>
          </a:xfrm>
          <a:custGeom>
            <a:avLst/>
            <a:gdLst>
              <a:gd name="T0" fmla="*/ 5 w 5"/>
              <a:gd name="T1" fmla="*/ 5 h 5"/>
              <a:gd name="T2" fmla="*/ 5 w 5"/>
              <a:gd name="T3" fmla="*/ 5 h 5"/>
              <a:gd name="T4" fmla="*/ 0 w 5"/>
              <a:gd name="T5" fmla="*/ 5 h 5"/>
              <a:gd name="T6" fmla="*/ 0 w 5"/>
              <a:gd name="T7" fmla="*/ 5 h 5"/>
              <a:gd name="T8" fmla="*/ 0 w 5"/>
              <a:gd name="T9" fmla="*/ 5 h 5"/>
              <a:gd name="T10" fmla="*/ 5 w 5"/>
              <a:gd name="T11" fmla="*/ 5 h 5"/>
              <a:gd name="T12" fmla="*/ 5 w 5"/>
              <a:gd name="T13" fmla="*/ 0 h 5"/>
              <a:gd name="T14" fmla="*/ 5 w 5"/>
              <a:gd name="T15" fmla="*/ 0 h 5"/>
              <a:gd name="T16" fmla="*/ 5 w 5"/>
              <a:gd name="T17" fmla="*/ 0 h 5"/>
              <a:gd name="T18" fmla="*/ 5 w 5"/>
              <a:gd name="T19" fmla="*/ 0 h 5"/>
              <a:gd name="T20" fmla="*/ 5 w 5"/>
              <a:gd name="T21" fmla="*/ 5 h 5"/>
              <a:gd name="T22" fmla="*/ 5 w 5"/>
              <a:gd name="T23" fmla="*/ 5 h 5"/>
              <a:gd name="T24" fmla="*/ 5 w 5"/>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5" y="5"/>
                </a:moveTo>
                <a:lnTo>
                  <a:pt x="5" y="5"/>
                </a:lnTo>
                <a:lnTo>
                  <a:pt x="0" y="5"/>
                </a:lnTo>
                <a:lnTo>
                  <a:pt x="0" y="5"/>
                </a:lnTo>
                <a:lnTo>
                  <a:pt x="0" y="5"/>
                </a:lnTo>
                <a:lnTo>
                  <a:pt x="5" y="5"/>
                </a:lnTo>
                <a:lnTo>
                  <a:pt x="5" y="0"/>
                </a:lnTo>
                <a:lnTo>
                  <a:pt x="5" y="0"/>
                </a:lnTo>
                <a:lnTo>
                  <a:pt x="5" y="0"/>
                </a:lnTo>
                <a:lnTo>
                  <a:pt x="5" y="0"/>
                </a:lnTo>
                <a:lnTo>
                  <a:pt x="5" y="5"/>
                </a:lnTo>
                <a:lnTo>
                  <a:pt x="5" y="5"/>
                </a:lnTo>
                <a:lnTo>
                  <a:pt x="5" y="5"/>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44" name="Freeform 281">
            <a:extLst>
              <a:ext uri="{FF2B5EF4-FFF2-40B4-BE49-F238E27FC236}">
                <a16:creationId xmlns:a16="http://schemas.microsoft.com/office/drawing/2014/main" id="{0BD72D12-314A-9B49-9D7C-A31A45A1CE92}"/>
              </a:ext>
            </a:extLst>
          </p:cNvPr>
          <p:cNvSpPr>
            <a:spLocks/>
          </p:cNvSpPr>
          <p:nvPr/>
        </p:nvSpPr>
        <p:spPr bwMode="auto">
          <a:xfrm>
            <a:off x="-968993" y="2993304"/>
            <a:ext cx="21607" cy="21918"/>
          </a:xfrm>
          <a:custGeom>
            <a:avLst/>
            <a:gdLst>
              <a:gd name="T0" fmla="*/ 9 w 9"/>
              <a:gd name="T1" fmla="*/ 9 h 9"/>
              <a:gd name="T2" fmla="*/ 9 w 9"/>
              <a:gd name="T3" fmla="*/ 9 h 9"/>
              <a:gd name="T4" fmla="*/ 5 w 9"/>
              <a:gd name="T5" fmla="*/ 9 h 9"/>
              <a:gd name="T6" fmla="*/ 5 w 9"/>
              <a:gd name="T7" fmla="*/ 9 h 9"/>
              <a:gd name="T8" fmla="*/ 5 w 9"/>
              <a:gd name="T9" fmla="*/ 9 h 9"/>
              <a:gd name="T10" fmla="*/ 5 w 9"/>
              <a:gd name="T11" fmla="*/ 9 h 9"/>
              <a:gd name="T12" fmla="*/ 0 w 9"/>
              <a:gd name="T13" fmla="*/ 4 h 9"/>
              <a:gd name="T14" fmla="*/ 0 w 9"/>
              <a:gd name="T15" fmla="*/ 4 h 9"/>
              <a:gd name="T16" fmla="*/ 5 w 9"/>
              <a:gd name="T17" fmla="*/ 4 h 9"/>
              <a:gd name="T18" fmla="*/ 9 w 9"/>
              <a:gd name="T19" fmla="*/ 0 h 9"/>
              <a:gd name="T20" fmla="*/ 9 w 9"/>
              <a:gd name="T21" fmla="*/ 0 h 9"/>
              <a:gd name="T22" fmla="*/ 9 w 9"/>
              <a:gd name="T23" fmla="*/ 4 h 9"/>
              <a:gd name="T24" fmla="*/ 9 w 9"/>
              <a:gd name="T25" fmla="*/ 4 h 9"/>
              <a:gd name="T26" fmla="*/ 9 w 9"/>
              <a:gd name="T27" fmla="*/ 4 h 9"/>
              <a:gd name="T28" fmla="*/ 9 w 9"/>
              <a:gd name="T29" fmla="*/ 9 h 9"/>
              <a:gd name="T30" fmla="*/ 9 w 9"/>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9">
                <a:moveTo>
                  <a:pt x="9" y="9"/>
                </a:moveTo>
                <a:lnTo>
                  <a:pt x="9" y="9"/>
                </a:lnTo>
                <a:lnTo>
                  <a:pt x="5" y="9"/>
                </a:lnTo>
                <a:lnTo>
                  <a:pt x="5" y="9"/>
                </a:lnTo>
                <a:lnTo>
                  <a:pt x="5" y="9"/>
                </a:lnTo>
                <a:lnTo>
                  <a:pt x="5" y="9"/>
                </a:lnTo>
                <a:lnTo>
                  <a:pt x="0" y="4"/>
                </a:lnTo>
                <a:lnTo>
                  <a:pt x="0" y="4"/>
                </a:lnTo>
                <a:lnTo>
                  <a:pt x="5" y="4"/>
                </a:lnTo>
                <a:lnTo>
                  <a:pt x="9" y="0"/>
                </a:lnTo>
                <a:lnTo>
                  <a:pt x="9" y="0"/>
                </a:lnTo>
                <a:lnTo>
                  <a:pt x="9" y="4"/>
                </a:lnTo>
                <a:lnTo>
                  <a:pt x="9" y="4"/>
                </a:lnTo>
                <a:lnTo>
                  <a:pt x="9" y="4"/>
                </a:lnTo>
                <a:lnTo>
                  <a:pt x="9" y="9"/>
                </a:lnTo>
                <a:lnTo>
                  <a:pt x="9" y="9"/>
                </a:lnTo>
                <a:close/>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645" name="Freeform 282">
            <a:extLst>
              <a:ext uri="{FF2B5EF4-FFF2-40B4-BE49-F238E27FC236}">
                <a16:creationId xmlns:a16="http://schemas.microsoft.com/office/drawing/2014/main" id="{1D2319CA-07B7-CE40-8A4E-980BBC6EF6E1}"/>
              </a:ext>
            </a:extLst>
          </p:cNvPr>
          <p:cNvSpPr>
            <a:spLocks/>
          </p:cNvSpPr>
          <p:nvPr/>
        </p:nvSpPr>
        <p:spPr bwMode="auto">
          <a:xfrm>
            <a:off x="-968993" y="2993304"/>
            <a:ext cx="21607" cy="21918"/>
          </a:xfrm>
          <a:custGeom>
            <a:avLst/>
            <a:gdLst>
              <a:gd name="T0" fmla="*/ 9 w 9"/>
              <a:gd name="T1" fmla="*/ 9 h 9"/>
              <a:gd name="T2" fmla="*/ 9 w 9"/>
              <a:gd name="T3" fmla="*/ 9 h 9"/>
              <a:gd name="T4" fmla="*/ 5 w 9"/>
              <a:gd name="T5" fmla="*/ 9 h 9"/>
              <a:gd name="T6" fmla="*/ 5 w 9"/>
              <a:gd name="T7" fmla="*/ 9 h 9"/>
              <a:gd name="T8" fmla="*/ 5 w 9"/>
              <a:gd name="T9" fmla="*/ 9 h 9"/>
              <a:gd name="T10" fmla="*/ 5 w 9"/>
              <a:gd name="T11" fmla="*/ 9 h 9"/>
              <a:gd name="T12" fmla="*/ 0 w 9"/>
              <a:gd name="T13" fmla="*/ 4 h 9"/>
              <a:gd name="T14" fmla="*/ 0 w 9"/>
              <a:gd name="T15" fmla="*/ 4 h 9"/>
              <a:gd name="T16" fmla="*/ 5 w 9"/>
              <a:gd name="T17" fmla="*/ 4 h 9"/>
              <a:gd name="T18" fmla="*/ 9 w 9"/>
              <a:gd name="T19" fmla="*/ 0 h 9"/>
              <a:gd name="T20" fmla="*/ 9 w 9"/>
              <a:gd name="T21" fmla="*/ 0 h 9"/>
              <a:gd name="T22" fmla="*/ 9 w 9"/>
              <a:gd name="T23" fmla="*/ 4 h 9"/>
              <a:gd name="T24" fmla="*/ 9 w 9"/>
              <a:gd name="T25" fmla="*/ 4 h 9"/>
              <a:gd name="T26" fmla="*/ 9 w 9"/>
              <a:gd name="T27" fmla="*/ 4 h 9"/>
              <a:gd name="T28" fmla="*/ 9 w 9"/>
              <a:gd name="T29" fmla="*/ 9 h 9"/>
              <a:gd name="T30" fmla="*/ 9 w 9"/>
              <a:gd name="T3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9">
                <a:moveTo>
                  <a:pt x="9" y="9"/>
                </a:moveTo>
                <a:lnTo>
                  <a:pt x="9" y="9"/>
                </a:lnTo>
                <a:lnTo>
                  <a:pt x="5" y="9"/>
                </a:lnTo>
                <a:lnTo>
                  <a:pt x="5" y="9"/>
                </a:lnTo>
                <a:lnTo>
                  <a:pt x="5" y="9"/>
                </a:lnTo>
                <a:lnTo>
                  <a:pt x="5" y="9"/>
                </a:lnTo>
                <a:lnTo>
                  <a:pt x="0" y="4"/>
                </a:lnTo>
                <a:lnTo>
                  <a:pt x="0" y="4"/>
                </a:lnTo>
                <a:lnTo>
                  <a:pt x="5" y="4"/>
                </a:lnTo>
                <a:lnTo>
                  <a:pt x="9" y="0"/>
                </a:lnTo>
                <a:lnTo>
                  <a:pt x="9" y="0"/>
                </a:lnTo>
                <a:lnTo>
                  <a:pt x="9" y="4"/>
                </a:lnTo>
                <a:lnTo>
                  <a:pt x="9" y="4"/>
                </a:lnTo>
                <a:lnTo>
                  <a:pt x="9" y="4"/>
                </a:lnTo>
                <a:lnTo>
                  <a:pt x="9" y="9"/>
                </a:lnTo>
                <a:lnTo>
                  <a:pt x="9" y="9"/>
                </a:lnTo>
              </a:path>
            </a:pathLst>
          </a:custGeom>
          <a:solidFill>
            <a:schemeClr val="tx1">
              <a:alpha val="15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68" name="Freeform 283">
            <a:extLst>
              <a:ext uri="{FF2B5EF4-FFF2-40B4-BE49-F238E27FC236}">
                <a16:creationId xmlns:a16="http://schemas.microsoft.com/office/drawing/2014/main" id="{F26E3728-5CA5-C446-A1D1-4FAFCF8E042A}"/>
              </a:ext>
            </a:extLst>
          </p:cNvPr>
          <p:cNvSpPr>
            <a:spLocks noEditPoints="1"/>
          </p:cNvSpPr>
          <p:nvPr/>
        </p:nvSpPr>
        <p:spPr bwMode="auto">
          <a:xfrm>
            <a:off x="-990600" y="404664"/>
            <a:ext cx="13815929" cy="6453334"/>
          </a:xfrm>
          <a:custGeom>
            <a:avLst/>
            <a:gdLst>
              <a:gd name="T0" fmla="*/ 1983 w 5755"/>
              <a:gd name="T1" fmla="*/ 68 h 2650"/>
              <a:gd name="T2" fmla="*/ 1812 w 5755"/>
              <a:gd name="T3" fmla="*/ 199 h 2650"/>
              <a:gd name="T4" fmla="*/ 1920 w 5755"/>
              <a:gd name="T5" fmla="*/ 348 h 2650"/>
              <a:gd name="T6" fmla="*/ 1906 w 5755"/>
              <a:gd name="T7" fmla="*/ 665 h 2650"/>
              <a:gd name="T8" fmla="*/ 1784 w 5755"/>
              <a:gd name="T9" fmla="*/ 696 h 2650"/>
              <a:gd name="T10" fmla="*/ 3370 w 5755"/>
              <a:gd name="T11" fmla="*/ 136 h 2650"/>
              <a:gd name="T12" fmla="*/ 2647 w 5755"/>
              <a:gd name="T13" fmla="*/ 479 h 2650"/>
              <a:gd name="T14" fmla="*/ 2571 w 5755"/>
              <a:gd name="T15" fmla="*/ 570 h 2650"/>
              <a:gd name="T16" fmla="*/ 1599 w 5755"/>
              <a:gd name="T17" fmla="*/ 100 h 2650"/>
              <a:gd name="T18" fmla="*/ 1604 w 5755"/>
              <a:gd name="T19" fmla="*/ 213 h 2650"/>
              <a:gd name="T20" fmla="*/ 1812 w 5755"/>
              <a:gd name="T21" fmla="*/ 104 h 2650"/>
              <a:gd name="T22" fmla="*/ 1843 w 5755"/>
              <a:gd name="T23" fmla="*/ 77 h 2650"/>
              <a:gd name="T24" fmla="*/ 4730 w 5755"/>
              <a:gd name="T25" fmla="*/ 1569 h 2650"/>
              <a:gd name="T26" fmla="*/ 4834 w 5755"/>
              <a:gd name="T27" fmla="*/ 841 h 2650"/>
              <a:gd name="T28" fmla="*/ 5286 w 5755"/>
              <a:gd name="T29" fmla="*/ 1714 h 2650"/>
              <a:gd name="T30" fmla="*/ 5240 w 5755"/>
              <a:gd name="T31" fmla="*/ 1736 h 2650"/>
              <a:gd name="T32" fmla="*/ 4875 w 5755"/>
              <a:gd name="T33" fmla="*/ 1759 h 2650"/>
              <a:gd name="T34" fmla="*/ 4689 w 5755"/>
              <a:gd name="T35" fmla="*/ 515 h 2650"/>
              <a:gd name="T36" fmla="*/ 4816 w 5755"/>
              <a:gd name="T37" fmla="*/ 1650 h 2650"/>
              <a:gd name="T38" fmla="*/ 2923 w 5755"/>
              <a:gd name="T39" fmla="*/ 882 h 2650"/>
              <a:gd name="T40" fmla="*/ 4504 w 5755"/>
              <a:gd name="T41" fmla="*/ 1216 h 2650"/>
              <a:gd name="T42" fmla="*/ 4590 w 5755"/>
              <a:gd name="T43" fmla="*/ 782 h 2650"/>
              <a:gd name="T44" fmla="*/ 4707 w 5755"/>
              <a:gd name="T45" fmla="*/ 317 h 2650"/>
              <a:gd name="T46" fmla="*/ 4856 w 5755"/>
              <a:gd name="T47" fmla="*/ 185 h 2650"/>
              <a:gd name="T48" fmla="*/ 3903 w 5755"/>
              <a:gd name="T49" fmla="*/ 154 h 2650"/>
              <a:gd name="T50" fmla="*/ 3542 w 5755"/>
              <a:gd name="T51" fmla="*/ 217 h 2650"/>
              <a:gd name="T52" fmla="*/ 2991 w 5755"/>
              <a:gd name="T53" fmla="*/ 262 h 2650"/>
              <a:gd name="T54" fmla="*/ 2914 w 5755"/>
              <a:gd name="T55" fmla="*/ 525 h 2650"/>
              <a:gd name="T56" fmla="*/ 2909 w 5755"/>
              <a:gd name="T57" fmla="*/ 565 h 2650"/>
              <a:gd name="T58" fmla="*/ 2747 w 5755"/>
              <a:gd name="T59" fmla="*/ 782 h 2650"/>
              <a:gd name="T60" fmla="*/ 3140 w 5755"/>
              <a:gd name="T61" fmla="*/ 733 h 2650"/>
              <a:gd name="T62" fmla="*/ 3013 w 5755"/>
              <a:gd name="T63" fmla="*/ 1004 h 2650"/>
              <a:gd name="T64" fmla="*/ 2796 w 5755"/>
              <a:gd name="T65" fmla="*/ 1488 h 2650"/>
              <a:gd name="T66" fmla="*/ 3357 w 5755"/>
              <a:gd name="T67" fmla="*/ 1700 h 2650"/>
              <a:gd name="T68" fmla="*/ 3542 w 5755"/>
              <a:gd name="T69" fmla="*/ 1081 h 2650"/>
              <a:gd name="T70" fmla="*/ 4197 w 5755"/>
              <a:gd name="T71" fmla="*/ 1144 h 2650"/>
              <a:gd name="T72" fmla="*/ 2869 w 5755"/>
              <a:gd name="T73" fmla="*/ 538 h 2650"/>
              <a:gd name="T74" fmla="*/ 1495 w 5755"/>
              <a:gd name="T75" fmla="*/ 1198 h 2650"/>
              <a:gd name="T76" fmla="*/ 2467 w 5755"/>
              <a:gd name="T77" fmla="*/ 204 h 2650"/>
              <a:gd name="T78" fmla="*/ 2141 w 5755"/>
              <a:gd name="T79" fmla="*/ 54 h 2650"/>
              <a:gd name="T80" fmla="*/ 2101 w 5755"/>
              <a:gd name="T81" fmla="*/ 344 h 2650"/>
              <a:gd name="T82" fmla="*/ 5128 w 5755"/>
              <a:gd name="T83" fmla="*/ 2559 h 2650"/>
              <a:gd name="T84" fmla="*/ 5475 w 5755"/>
              <a:gd name="T85" fmla="*/ 2071 h 2650"/>
              <a:gd name="T86" fmla="*/ 4915 w 5755"/>
              <a:gd name="T87" fmla="*/ 1863 h 2650"/>
              <a:gd name="T88" fmla="*/ 5015 w 5755"/>
              <a:gd name="T89" fmla="*/ 2374 h 2650"/>
              <a:gd name="T90" fmla="*/ 4522 w 5755"/>
              <a:gd name="T91" fmla="*/ 1691 h 2650"/>
              <a:gd name="T92" fmla="*/ 1608 w 5755"/>
              <a:gd name="T93" fmla="*/ 2518 h 2650"/>
              <a:gd name="T94" fmla="*/ 1613 w 5755"/>
              <a:gd name="T95" fmla="*/ 2541 h 2650"/>
              <a:gd name="T96" fmla="*/ 1464 w 5755"/>
              <a:gd name="T97" fmla="*/ 1352 h 2650"/>
              <a:gd name="T98" fmla="*/ 1188 w 5755"/>
              <a:gd name="T99" fmla="*/ 986 h 2650"/>
              <a:gd name="T100" fmla="*/ 1513 w 5755"/>
              <a:gd name="T101" fmla="*/ 805 h 2650"/>
              <a:gd name="T102" fmla="*/ 1658 w 5755"/>
              <a:gd name="T103" fmla="*/ 660 h 2650"/>
              <a:gd name="T104" fmla="*/ 1803 w 5755"/>
              <a:gd name="T105" fmla="*/ 389 h 2650"/>
              <a:gd name="T106" fmla="*/ 1667 w 5755"/>
              <a:gd name="T107" fmla="*/ 303 h 2650"/>
              <a:gd name="T108" fmla="*/ 1599 w 5755"/>
              <a:gd name="T109" fmla="*/ 249 h 2650"/>
              <a:gd name="T110" fmla="*/ 1093 w 5755"/>
              <a:gd name="T111" fmla="*/ 127 h 2650"/>
              <a:gd name="T112" fmla="*/ 655 w 5755"/>
              <a:gd name="T113" fmla="*/ 375 h 2650"/>
              <a:gd name="T114" fmla="*/ 971 w 5755"/>
              <a:gd name="T115" fmla="*/ 425 h 2650"/>
              <a:gd name="T116" fmla="*/ 804 w 5755"/>
              <a:gd name="T117" fmla="*/ 782 h 2650"/>
              <a:gd name="T118" fmla="*/ 1233 w 5755"/>
              <a:gd name="T119" fmla="*/ 1406 h 2650"/>
              <a:gd name="T120" fmla="*/ 1604 w 5755"/>
              <a:gd name="T121" fmla="*/ 2487 h 2650"/>
              <a:gd name="T122" fmla="*/ 1857 w 5755"/>
              <a:gd name="T123" fmla="*/ 2157 h 2650"/>
              <a:gd name="T124" fmla="*/ 1622 w 5755"/>
              <a:gd name="T125" fmla="*/ 1375 h 2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55" h="2650">
                <a:moveTo>
                  <a:pt x="1870" y="109"/>
                </a:moveTo>
                <a:lnTo>
                  <a:pt x="1870" y="109"/>
                </a:lnTo>
                <a:lnTo>
                  <a:pt x="1875" y="104"/>
                </a:lnTo>
                <a:lnTo>
                  <a:pt x="1875" y="104"/>
                </a:lnTo>
                <a:lnTo>
                  <a:pt x="1879" y="104"/>
                </a:lnTo>
                <a:lnTo>
                  <a:pt x="1875" y="104"/>
                </a:lnTo>
                <a:lnTo>
                  <a:pt x="1870" y="109"/>
                </a:lnTo>
                <a:lnTo>
                  <a:pt x="1875" y="109"/>
                </a:lnTo>
                <a:lnTo>
                  <a:pt x="1879" y="109"/>
                </a:lnTo>
                <a:lnTo>
                  <a:pt x="1884" y="104"/>
                </a:lnTo>
                <a:lnTo>
                  <a:pt x="1884" y="109"/>
                </a:lnTo>
                <a:lnTo>
                  <a:pt x="1884" y="109"/>
                </a:lnTo>
                <a:lnTo>
                  <a:pt x="1888" y="109"/>
                </a:lnTo>
                <a:lnTo>
                  <a:pt x="1893" y="109"/>
                </a:lnTo>
                <a:lnTo>
                  <a:pt x="1893" y="109"/>
                </a:lnTo>
                <a:lnTo>
                  <a:pt x="1893" y="109"/>
                </a:lnTo>
                <a:lnTo>
                  <a:pt x="1893" y="109"/>
                </a:lnTo>
                <a:lnTo>
                  <a:pt x="1893" y="109"/>
                </a:lnTo>
                <a:lnTo>
                  <a:pt x="1893" y="109"/>
                </a:lnTo>
                <a:lnTo>
                  <a:pt x="1897" y="113"/>
                </a:lnTo>
                <a:lnTo>
                  <a:pt x="1897" y="113"/>
                </a:lnTo>
                <a:lnTo>
                  <a:pt x="1902" y="113"/>
                </a:lnTo>
                <a:lnTo>
                  <a:pt x="1911" y="113"/>
                </a:lnTo>
                <a:lnTo>
                  <a:pt x="1916" y="109"/>
                </a:lnTo>
                <a:lnTo>
                  <a:pt x="1916" y="109"/>
                </a:lnTo>
                <a:lnTo>
                  <a:pt x="1916" y="109"/>
                </a:lnTo>
                <a:lnTo>
                  <a:pt x="1920" y="113"/>
                </a:lnTo>
                <a:lnTo>
                  <a:pt x="1929" y="113"/>
                </a:lnTo>
                <a:lnTo>
                  <a:pt x="1934" y="109"/>
                </a:lnTo>
                <a:lnTo>
                  <a:pt x="1934" y="109"/>
                </a:lnTo>
                <a:lnTo>
                  <a:pt x="1934" y="109"/>
                </a:lnTo>
                <a:lnTo>
                  <a:pt x="1934" y="109"/>
                </a:lnTo>
                <a:lnTo>
                  <a:pt x="1934" y="109"/>
                </a:lnTo>
                <a:lnTo>
                  <a:pt x="1934" y="109"/>
                </a:lnTo>
                <a:lnTo>
                  <a:pt x="1934" y="109"/>
                </a:lnTo>
                <a:lnTo>
                  <a:pt x="1934" y="109"/>
                </a:lnTo>
                <a:lnTo>
                  <a:pt x="1934" y="109"/>
                </a:lnTo>
                <a:lnTo>
                  <a:pt x="1938" y="109"/>
                </a:lnTo>
                <a:lnTo>
                  <a:pt x="1938" y="109"/>
                </a:lnTo>
                <a:lnTo>
                  <a:pt x="1938" y="113"/>
                </a:lnTo>
                <a:lnTo>
                  <a:pt x="1938" y="113"/>
                </a:lnTo>
                <a:lnTo>
                  <a:pt x="1938" y="113"/>
                </a:lnTo>
                <a:lnTo>
                  <a:pt x="1938" y="113"/>
                </a:lnTo>
                <a:lnTo>
                  <a:pt x="1943" y="113"/>
                </a:lnTo>
                <a:lnTo>
                  <a:pt x="1943" y="113"/>
                </a:lnTo>
                <a:lnTo>
                  <a:pt x="1943" y="113"/>
                </a:lnTo>
                <a:lnTo>
                  <a:pt x="1943" y="113"/>
                </a:lnTo>
                <a:lnTo>
                  <a:pt x="1943" y="113"/>
                </a:lnTo>
                <a:lnTo>
                  <a:pt x="1943" y="113"/>
                </a:lnTo>
                <a:lnTo>
                  <a:pt x="1938" y="118"/>
                </a:lnTo>
                <a:lnTo>
                  <a:pt x="1938" y="118"/>
                </a:lnTo>
                <a:lnTo>
                  <a:pt x="1938" y="118"/>
                </a:lnTo>
                <a:lnTo>
                  <a:pt x="1938" y="118"/>
                </a:lnTo>
                <a:lnTo>
                  <a:pt x="1938" y="118"/>
                </a:lnTo>
                <a:lnTo>
                  <a:pt x="1947" y="118"/>
                </a:lnTo>
                <a:lnTo>
                  <a:pt x="1947" y="118"/>
                </a:lnTo>
                <a:lnTo>
                  <a:pt x="1956" y="118"/>
                </a:lnTo>
                <a:lnTo>
                  <a:pt x="1956" y="113"/>
                </a:lnTo>
                <a:lnTo>
                  <a:pt x="1961" y="113"/>
                </a:lnTo>
                <a:lnTo>
                  <a:pt x="1961" y="113"/>
                </a:lnTo>
                <a:lnTo>
                  <a:pt x="1970" y="113"/>
                </a:lnTo>
                <a:lnTo>
                  <a:pt x="1974" y="109"/>
                </a:lnTo>
                <a:lnTo>
                  <a:pt x="1979" y="109"/>
                </a:lnTo>
                <a:lnTo>
                  <a:pt x="1979" y="109"/>
                </a:lnTo>
                <a:lnTo>
                  <a:pt x="1979" y="104"/>
                </a:lnTo>
                <a:lnTo>
                  <a:pt x="1979" y="104"/>
                </a:lnTo>
                <a:lnTo>
                  <a:pt x="1979" y="104"/>
                </a:lnTo>
                <a:lnTo>
                  <a:pt x="1974" y="104"/>
                </a:lnTo>
                <a:lnTo>
                  <a:pt x="1974" y="104"/>
                </a:lnTo>
                <a:lnTo>
                  <a:pt x="1970" y="104"/>
                </a:lnTo>
                <a:lnTo>
                  <a:pt x="1970" y="104"/>
                </a:lnTo>
                <a:lnTo>
                  <a:pt x="1970" y="104"/>
                </a:lnTo>
                <a:lnTo>
                  <a:pt x="1970" y="104"/>
                </a:lnTo>
                <a:lnTo>
                  <a:pt x="1970" y="104"/>
                </a:lnTo>
                <a:lnTo>
                  <a:pt x="1970" y="104"/>
                </a:lnTo>
                <a:lnTo>
                  <a:pt x="1970" y="100"/>
                </a:lnTo>
                <a:lnTo>
                  <a:pt x="1970" y="100"/>
                </a:lnTo>
                <a:lnTo>
                  <a:pt x="1965" y="100"/>
                </a:lnTo>
                <a:lnTo>
                  <a:pt x="1965" y="100"/>
                </a:lnTo>
                <a:lnTo>
                  <a:pt x="1961" y="100"/>
                </a:lnTo>
                <a:lnTo>
                  <a:pt x="1961" y="100"/>
                </a:lnTo>
                <a:lnTo>
                  <a:pt x="1961" y="100"/>
                </a:lnTo>
                <a:lnTo>
                  <a:pt x="1956" y="100"/>
                </a:lnTo>
                <a:lnTo>
                  <a:pt x="1956" y="100"/>
                </a:lnTo>
                <a:lnTo>
                  <a:pt x="1952" y="100"/>
                </a:lnTo>
                <a:lnTo>
                  <a:pt x="1952" y="100"/>
                </a:lnTo>
                <a:lnTo>
                  <a:pt x="1947" y="100"/>
                </a:lnTo>
                <a:lnTo>
                  <a:pt x="1947" y="100"/>
                </a:lnTo>
                <a:lnTo>
                  <a:pt x="1947" y="95"/>
                </a:lnTo>
                <a:lnTo>
                  <a:pt x="1947" y="95"/>
                </a:lnTo>
                <a:lnTo>
                  <a:pt x="1952" y="95"/>
                </a:lnTo>
                <a:lnTo>
                  <a:pt x="1956" y="95"/>
                </a:lnTo>
                <a:lnTo>
                  <a:pt x="1956" y="95"/>
                </a:lnTo>
                <a:lnTo>
                  <a:pt x="1956" y="95"/>
                </a:lnTo>
                <a:lnTo>
                  <a:pt x="1956" y="95"/>
                </a:lnTo>
                <a:lnTo>
                  <a:pt x="1956" y="95"/>
                </a:lnTo>
                <a:lnTo>
                  <a:pt x="1956" y="95"/>
                </a:lnTo>
                <a:lnTo>
                  <a:pt x="1956" y="95"/>
                </a:lnTo>
                <a:lnTo>
                  <a:pt x="1956" y="95"/>
                </a:lnTo>
                <a:lnTo>
                  <a:pt x="1961" y="95"/>
                </a:lnTo>
                <a:lnTo>
                  <a:pt x="1961" y="95"/>
                </a:lnTo>
                <a:lnTo>
                  <a:pt x="1965" y="100"/>
                </a:lnTo>
                <a:lnTo>
                  <a:pt x="1965" y="100"/>
                </a:lnTo>
                <a:lnTo>
                  <a:pt x="1970" y="100"/>
                </a:lnTo>
                <a:lnTo>
                  <a:pt x="1979" y="100"/>
                </a:lnTo>
                <a:lnTo>
                  <a:pt x="1979" y="100"/>
                </a:lnTo>
                <a:lnTo>
                  <a:pt x="1983" y="100"/>
                </a:lnTo>
                <a:lnTo>
                  <a:pt x="1983" y="100"/>
                </a:lnTo>
                <a:lnTo>
                  <a:pt x="1988" y="95"/>
                </a:lnTo>
                <a:lnTo>
                  <a:pt x="1988" y="95"/>
                </a:lnTo>
                <a:lnTo>
                  <a:pt x="1992" y="95"/>
                </a:lnTo>
                <a:lnTo>
                  <a:pt x="1992" y="95"/>
                </a:lnTo>
                <a:lnTo>
                  <a:pt x="1997" y="90"/>
                </a:lnTo>
                <a:lnTo>
                  <a:pt x="1997" y="90"/>
                </a:lnTo>
                <a:lnTo>
                  <a:pt x="1997" y="90"/>
                </a:lnTo>
                <a:lnTo>
                  <a:pt x="2001" y="86"/>
                </a:lnTo>
                <a:lnTo>
                  <a:pt x="2006" y="86"/>
                </a:lnTo>
                <a:lnTo>
                  <a:pt x="2010" y="90"/>
                </a:lnTo>
                <a:lnTo>
                  <a:pt x="2010" y="90"/>
                </a:lnTo>
                <a:lnTo>
                  <a:pt x="2015" y="86"/>
                </a:lnTo>
                <a:lnTo>
                  <a:pt x="2019" y="86"/>
                </a:lnTo>
                <a:lnTo>
                  <a:pt x="2019" y="86"/>
                </a:lnTo>
                <a:lnTo>
                  <a:pt x="2019" y="86"/>
                </a:lnTo>
                <a:lnTo>
                  <a:pt x="2028" y="86"/>
                </a:lnTo>
                <a:lnTo>
                  <a:pt x="2033" y="81"/>
                </a:lnTo>
                <a:lnTo>
                  <a:pt x="2033" y="81"/>
                </a:lnTo>
                <a:lnTo>
                  <a:pt x="2033" y="81"/>
                </a:lnTo>
                <a:lnTo>
                  <a:pt x="2028" y="81"/>
                </a:lnTo>
                <a:lnTo>
                  <a:pt x="2024" y="77"/>
                </a:lnTo>
                <a:lnTo>
                  <a:pt x="2024" y="77"/>
                </a:lnTo>
                <a:lnTo>
                  <a:pt x="2028" y="77"/>
                </a:lnTo>
                <a:lnTo>
                  <a:pt x="2033" y="77"/>
                </a:lnTo>
                <a:lnTo>
                  <a:pt x="2037" y="77"/>
                </a:lnTo>
                <a:lnTo>
                  <a:pt x="2042" y="77"/>
                </a:lnTo>
                <a:lnTo>
                  <a:pt x="2047" y="77"/>
                </a:lnTo>
                <a:lnTo>
                  <a:pt x="2047" y="77"/>
                </a:lnTo>
                <a:lnTo>
                  <a:pt x="2047" y="77"/>
                </a:lnTo>
                <a:lnTo>
                  <a:pt x="2047" y="77"/>
                </a:lnTo>
                <a:lnTo>
                  <a:pt x="2042" y="72"/>
                </a:lnTo>
                <a:lnTo>
                  <a:pt x="2042" y="72"/>
                </a:lnTo>
                <a:lnTo>
                  <a:pt x="2037" y="72"/>
                </a:lnTo>
                <a:lnTo>
                  <a:pt x="2037" y="72"/>
                </a:lnTo>
                <a:lnTo>
                  <a:pt x="2037" y="72"/>
                </a:lnTo>
                <a:lnTo>
                  <a:pt x="2037" y="72"/>
                </a:lnTo>
                <a:lnTo>
                  <a:pt x="2033" y="68"/>
                </a:lnTo>
                <a:lnTo>
                  <a:pt x="2028" y="68"/>
                </a:lnTo>
                <a:lnTo>
                  <a:pt x="2024" y="72"/>
                </a:lnTo>
                <a:lnTo>
                  <a:pt x="2019" y="72"/>
                </a:lnTo>
                <a:lnTo>
                  <a:pt x="2019" y="72"/>
                </a:lnTo>
                <a:lnTo>
                  <a:pt x="2019" y="72"/>
                </a:lnTo>
                <a:lnTo>
                  <a:pt x="2019" y="68"/>
                </a:lnTo>
                <a:lnTo>
                  <a:pt x="2015" y="68"/>
                </a:lnTo>
                <a:lnTo>
                  <a:pt x="2015" y="68"/>
                </a:lnTo>
                <a:lnTo>
                  <a:pt x="2015" y="68"/>
                </a:lnTo>
                <a:lnTo>
                  <a:pt x="2019" y="68"/>
                </a:lnTo>
                <a:lnTo>
                  <a:pt x="2019" y="68"/>
                </a:lnTo>
                <a:lnTo>
                  <a:pt x="2024" y="68"/>
                </a:lnTo>
                <a:lnTo>
                  <a:pt x="2024" y="68"/>
                </a:lnTo>
                <a:lnTo>
                  <a:pt x="2033" y="68"/>
                </a:lnTo>
                <a:lnTo>
                  <a:pt x="2033" y="68"/>
                </a:lnTo>
                <a:lnTo>
                  <a:pt x="2037" y="68"/>
                </a:lnTo>
                <a:lnTo>
                  <a:pt x="2037" y="68"/>
                </a:lnTo>
                <a:lnTo>
                  <a:pt x="2042" y="68"/>
                </a:lnTo>
                <a:lnTo>
                  <a:pt x="2042" y="68"/>
                </a:lnTo>
                <a:lnTo>
                  <a:pt x="2042" y="68"/>
                </a:lnTo>
                <a:lnTo>
                  <a:pt x="2047" y="72"/>
                </a:lnTo>
                <a:lnTo>
                  <a:pt x="2051" y="72"/>
                </a:lnTo>
                <a:lnTo>
                  <a:pt x="2051" y="72"/>
                </a:lnTo>
                <a:lnTo>
                  <a:pt x="2056" y="68"/>
                </a:lnTo>
                <a:lnTo>
                  <a:pt x="2056" y="68"/>
                </a:lnTo>
                <a:lnTo>
                  <a:pt x="2051" y="68"/>
                </a:lnTo>
                <a:lnTo>
                  <a:pt x="2047" y="68"/>
                </a:lnTo>
                <a:lnTo>
                  <a:pt x="2047" y="68"/>
                </a:lnTo>
                <a:lnTo>
                  <a:pt x="2042" y="63"/>
                </a:lnTo>
                <a:lnTo>
                  <a:pt x="2042" y="63"/>
                </a:lnTo>
                <a:lnTo>
                  <a:pt x="2042" y="63"/>
                </a:lnTo>
                <a:lnTo>
                  <a:pt x="2042" y="63"/>
                </a:lnTo>
                <a:lnTo>
                  <a:pt x="2037" y="63"/>
                </a:lnTo>
                <a:lnTo>
                  <a:pt x="2037" y="63"/>
                </a:lnTo>
                <a:lnTo>
                  <a:pt x="2042" y="63"/>
                </a:lnTo>
                <a:lnTo>
                  <a:pt x="2047" y="63"/>
                </a:lnTo>
                <a:lnTo>
                  <a:pt x="2047" y="63"/>
                </a:lnTo>
                <a:lnTo>
                  <a:pt x="2051" y="63"/>
                </a:lnTo>
                <a:lnTo>
                  <a:pt x="2051" y="63"/>
                </a:lnTo>
                <a:lnTo>
                  <a:pt x="2056" y="63"/>
                </a:lnTo>
                <a:lnTo>
                  <a:pt x="2060" y="63"/>
                </a:lnTo>
                <a:lnTo>
                  <a:pt x="2065" y="63"/>
                </a:lnTo>
                <a:lnTo>
                  <a:pt x="2065" y="63"/>
                </a:lnTo>
                <a:lnTo>
                  <a:pt x="2065" y="63"/>
                </a:lnTo>
                <a:lnTo>
                  <a:pt x="2069" y="63"/>
                </a:lnTo>
                <a:lnTo>
                  <a:pt x="2069" y="63"/>
                </a:lnTo>
                <a:lnTo>
                  <a:pt x="2074" y="63"/>
                </a:lnTo>
                <a:lnTo>
                  <a:pt x="2074" y="63"/>
                </a:lnTo>
                <a:lnTo>
                  <a:pt x="2074" y="63"/>
                </a:lnTo>
                <a:lnTo>
                  <a:pt x="2074" y="59"/>
                </a:lnTo>
                <a:lnTo>
                  <a:pt x="2074" y="59"/>
                </a:lnTo>
                <a:lnTo>
                  <a:pt x="2074" y="59"/>
                </a:lnTo>
                <a:lnTo>
                  <a:pt x="2074" y="59"/>
                </a:lnTo>
                <a:lnTo>
                  <a:pt x="2069" y="59"/>
                </a:lnTo>
                <a:lnTo>
                  <a:pt x="2065" y="59"/>
                </a:lnTo>
                <a:lnTo>
                  <a:pt x="2065" y="59"/>
                </a:lnTo>
                <a:lnTo>
                  <a:pt x="2069" y="54"/>
                </a:lnTo>
                <a:lnTo>
                  <a:pt x="2069" y="54"/>
                </a:lnTo>
                <a:lnTo>
                  <a:pt x="2074" y="59"/>
                </a:lnTo>
                <a:lnTo>
                  <a:pt x="2078" y="59"/>
                </a:lnTo>
                <a:lnTo>
                  <a:pt x="2083" y="59"/>
                </a:lnTo>
                <a:lnTo>
                  <a:pt x="2083" y="59"/>
                </a:lnTo>
                <a:lnTo>
                  <a:pt x="2087" y="59"/>
                </a:lnTo>
                <a:lnTo>
                  <a:pt x="2092" y="59"/>
                </a:lnTo>
                <a:lnTo>
                  <a:pt x="2096" y="59"/>
                </a:lnTo>
                <a:lnTo>
                  <a:pt x="2096" y="59"/>
                </a:lnTo>
                <a:lnTo>
                  <a:pt x="2096" y="59"/>
                </a:lnTo>
                <a:lnTo>
                  <a:pt x="2096" y="59"/>
                </a:lnTo>
                <a:lnTo>
                  <a:pt x="2096" y="59"/>
                </a:lnTo>
                <a:lnTo>
                  <a:pt x="2105" y="54"/>
                </a:lnTo>
                <a:lnTo>
                  <a:pt x="2105" y="54"/>
                </a:lnTo>
                <a:lnTo>
                  <a:pt x="2105" y="54"/>
                </a:lnTo>
                <a:lnTo>
                  <a:pt x="2105" y="54"/>
                </a:lnTo>
                <a:lnTo>
                  <a:pt x="2105" y="54"/>
                </a:lnTo>
                <a:lnTo>
                  <a:pt x="2096" y="54"/>
                </a:lnTo>
                <a:lnTo>
                  <a:pt x="2096" y="54"/>
                </a:lnTo>
                <a:lnTo>
                  <a:pt x="2096" y="54"/>
                </a:lnTo>
                <a:lnTo>
                  <a:pt x="2096" y="54"/>
                </a:lnTo>
                <a:lnTo>
                  <a:pt x="2096" y="54"/>
                </a:lnTo>
                <a:lnTo>
                  <a:pt x="2096" y="54"/>
                </a:lnTo>
                <a:lnTo>
                  <a:pt x="2096" y="54"/>
                </a:lnTo>
                <a:lnTo>
                  <a:pt x="2101" y="54"/>
                </a:lnTo>
                <a:lnTo>
                  <a:pt x="2105" y="54"/>
                </a:lnTo>
                <a:lnTo>
                  <a:pt x="2114" y="50"/>
                </a:lnTo>
                <a:lnTo>
                  <a:pt x="2114" y="50"/>
                </a:lnTo>
                <a:lnTo>
                  <a:pt x="2114" y="45"/>
                </a:lnTo>
                <a:lnTo>
                  <a:pt x="2114" y="45"/>
                </a:lnTo>
                <a:lnTo>
                  <a:pt x="2114" y="45"/>
                </a:lnTo>
                <a:lnTo>
                  <a:pt x="2114" y="50"/>
                </a:lnTo>
                <a:lnTo>
                  <a:pt x="2114" y="50"/>
                </a:lnTo>
                <a:lnTo>
                  <a:pt x="2119" y="50"/>
                </a:lnTo>
                <a:lnTo>
                  <a:pt x="2119" y="50"/>
                </a:lnTo>
                <a:lnTo>
                  <a:pt x="2123" y="50"/>
                </a:lnTo>
                <a:lnTo>
                  <a:pt x="2123" y="50"/>
                </a:lnTo>
                <a:lnTo>
                  <a:pt x="2132" y="45"/>
                </a:lnTo>
                <a:lnTo>
                  <a:pt x="2137" y="45"/>
                </a:lnTo>
                <a:lnTo>
                  <a:pt x="2146" y="41"/>
                </a:lnTo>
                <a:lnTo>
                  <a:pt x="2159" y="41"/>
                </a:lnTo>
                <a:lnTo>
                  <a:pt x="2164" y="36"/>
                </a:lnTo>
                <a:lnTo>
                  <a:pt x="2173" y="36"/>
                </a:lnTo>
                <a:lnTo>
                  <a:pt x="2182" y="32"/>
                </a:lnTo>
                <a:lnTo>
                  <a:pt x="2182" y="32"/>
                </a:lnTo>
                <a:lnTo>
                  <a:pt x="2178" y="32"/>
                </a:lnTo>
                <a:lnTo>
                  <a:pt x="2173" y="32"/>
                </a:lnTo>
                <a:lnTo>
                  <a:pt x="2150" y="36"/>
                </a:lnTo>
                <a:lnTo>
                  <a:pt x="2146" y="36"/>
                </a:lnTo>
                <a:lnTo>
                  <a:pt x="2146" y="36"/>
                </a:lnTo>
                <a:lnTo>
                  <a:pt x="2146" y="32"/>
                </a:lnTo>
                <a:lnTo>
                  <a:pt x="2164" y="32"/>
                </a:lnTo>
                <a:lnTo>
                  <a:pt x="2164" y="32"/>
                </a:lnTo>
                <a:lnTo>
                  <a:pt x="2168" y="32"/>
                </a:lnTo>
                <a:lnTo>
                  <a:pt x="2168" y="32"/>
                </a:lnTo>
                <a:lnTo>
                  <a:pt x="2168" y="27"/>
                </a:lnTo>
                <a:lnTo>
                  <a:pt x="2173" y="27"/>
                </a:lnTo>
                <a:lnTo>
                  <a:pt x="2178" y="27"/>
                </a:lnTo>
                <a:lnTo>
                  <a:pt x="2182" y="27"/>
                </a:lnTo>
                <a:lnTo>
                  <a:pt x="2182" y="27"/>
                </a:lnTo>
                <a:lnTo>
                  <a:pt x="2182" y="27"/>
                </a:lnTo>
                <a:lnTo>
                  <a:pt x="2191" y="27"/>
                </a:lnTo>
                <a:lnTo>
                  <a:pt x="2191" y="27"/>
                </a:lnTo>
                <a:lnTo>
                  <a:pt x="2196" y="27"/>
                </a:lnTo>
                <a:lnTo>
                  <a:pt x="2200" y="27"/>
                </a:lnTo>
                <a:lnTo>
                  <a:pt x="2214" y="23"/>
                </a:lnTo>
                <a:lnTo>
                  <a:pt x="2214" y="23"/>
                </a:lnTo>
                <a:lnTo>
                  <a:pt x="2218" y="23"/>
                </a:lnTo>
                <a:lnTo>
                  <a:pt x="2223" y="23"/>
                </a:lnTo>
                <a:lnTo>
                  <a:pt x="2227" y="18"/>
                </a:lnTo>
                <a:lnTo>
                  <a:pt x="2227" y="18"/>
                </a:lnTo>
                <a:lnTo>
                  <a:pt x="2227" y="18"/>
                </a:lnTo>
                <a:lnTo>
                  <a:pt x="2227" y="18"/>
                </a:lnTo>
                <a:lnTo>
                  <a:pt x="2227" y="14"/>
                </a:lnTo>
                <a:lnTo>
                  <a:pt x="2227" y="14"/>
                </a:lnTo>
                <a:lnTo>
                  <a:pt x="2223" y="14"/>
                </a:lnTo>
                <a:lnTo>
                  <a:pt x="2214" y="14"/>
                </a:lnTo>
                <a:lnTo>
                  <a:pt x="2214" y="14"/>
                </a:lnTo>
                <a:lnTo>
                  <a:pt x="2218" y="14"/>
                </a:lnTo>
                <a:lnTo>
                  <a:pt x="2218" y="14"/>
                </a:lnTo>
                <a:lnTo>
                  <a:pt x="2214" y="14"/>
                </a:lnTo>
                <a:lnTo>
                  <a:pt x="2214" y="9"/>
                </a:lnTo>
                <a:lnTo>
                  <a:pt x="2214" y="9"/>
                </a:lnTo>
                <a:lnTo>
                  <a:pt x="2214" y="9"/>
                </a:lnTo>
                <a:lnTo>
                  <a:pt x="2214" y="9"/>
                </a:lnTo>
                <a:lnTo>
                  <a:pt x="2218" y="9"/>
                </a:lnTo>
                <a:lnTo>
                  <a:pt x="2218" y="9"/>
                </a:lnTo>
                <a:lnTo>
                  <a:pt x="2218" y="9"/>
                </a:lnTo>
                <a:lnTo>
                  <a:pt x="2214" y="9"/>
                </a:lnTo>
                <a:lnTo>
                  <a:pt x="2214" y="9"/>
                </a:lnTo>
                <a:lnTo>
                  <a:pt x="2209" y="9"/>
                </a:lnTo>
                <a:lnTo>
                  <a:pt x="2209" y="9"/>
                </a:lnTo>
                <a:lnTo>
                  <a:pt x="2209" y="9"/>
                </a:lnTo>
                <a:lnTo>
                  <a:pt x="2209" y="9"/>
                </a:lnTo>
                <a:lnTo>
                  <a:pt x="2209" y="9"/>
                </a:lnTo>
                <a:lnTo>
                  <a:pt x="2205" y="9"/>
                </a:lnTo>
                <a:lnTo>
                  <a:pt x="2205" y="9"/>
                </a:lnTo>
                <a:lnTo>
                  <a:pt x="2205" y="9"/>
                </a:lnTo>
                <a:lnTo>
                  <a:pt x="2205" y="9"/>
                </a:lnTo>
                <a:lnTo>
                  <a:pt x="2200" y="9"/>
                </a:lnTo>
                <a:lnTo>
                  <a:pt x="2200" y="9"/>
                </a:lnTo>
                <a:lnTo>
                  <a:pt x="2200" y="9"/>
                </a:lnTo>
                <a:lnTo>
                  <a:pt x="2200" y="9"/>
                </a:lnTo>
                <a:lnTo>
                  <a:pt x="2196" y="9"/>
                </a:lnTo>
                <a:lnTo>
                  <a:pt x="2191" y="9"/>
                </a:lnTo>
                <a:lnTo>
                  <a:pt x="2187" y="9"/>
                </a:lnTo>
                <a:lnTo>
                  <a:pt x="2187" y="9"/>
                </a:lnTo>
                <a:lnTo>
                  <a:pt x="2182" y="9"/>
                </a:lnTo>
                <a:lnTo>
                  <a:pt x="2178" y="9"/>
                </a:lnTo>
                <a:lnTo>
                  <a:pt x="2173" y="9"/>
                </a:lnTo>
                <a:lnTo>
                  <a:pt x="2173" y="9"/>
                </a:lnTo>
                <a:lnTo>
                  <a:pt x="2173" y="9"/>
                </a:lnTo>
                <a:lnTo>
                  <a:pt x="2191" y="9"/>
                </a:lnTo>
                <a:lnTo>
                  <a:pt x="2191" y="9"/>
                </a:lnTo>
                <a:lnTo>
                  <a:pt x="2196" y="5"/>
                </a:lnTo>
                <a:lnTo>
                  <a:pt x="2196" y="5"/>
                </a:lnTo>
                <a:lnTo>
                  <a:pt x="2196" y="5"/>
                </a:lnTo>
                <a:lnTo>
                  <a:pt x="2187" y="5"/>
                </a:lnTo>
                <a:lnTo>
                  <a:pt x="2187" y="5"/>
                </a:lnTo>
                <a:lnTo>
                  <a:pt x="2182" y="5"/>
                </a:lnTo>
                <a:lnTo>
                  <a:pt x="2182" y="5"/>
                </a:lnTo>
                <a:lnTo>
                  <a:pt x="2182" y="5"/>
                </a:lnTo>
                <a:lnTo>
                  <a:pt x="2178" y="5"/>
                </a:lnTo>
                <a:lnTo>
                  <a:pt x="2173" y="5"/>
                </a:lnTo>
                <a:lnTo>
                  <a:pt x="2168" y="5"/>
                </a:lnTo>
                <a:lnTo>
                  <a:pt x="2168" y="0"/>
                </a:lnTo>
                <a:lnTo>
                  <a:pt x="2168" y="0"/>
                </a:lnTo>
                <a:lnTo>
                  <a:pt x="2168" y="0"/>
                </a:lnTo>
                <a:lnTo>
                  <a:pt x="2159" y="0"/>
                </a:lnTo>
                <a:lnTo>
                  <a:pt x="2159" y="0"/>
                </a:lnTo>
                <a:lnTo>
                  <a:pt x="2155" y="5"/>
                </a:lnTo>
                <a:lnTo>
                  <a:pt x="2155" y="5"/>
                </a:lnTo>
                <a:lnTo>
                  <a:pt x="2155" y="5"/>
                </a:lnTo>
                <a:lnTo>
                  <a:pt x="2155" y="5"/>
                </a:lnTo>
                <a:lnTo>
                  <a:pt x="2155" y="5"/>
                </a:lnTo>
                <a:lnTo>
                  <a:pt x="2155" y="5"/>
                </a:lnTo>
                <a:lnTo>
                  <a:pt x="2155" y="5"/>
                </a:lnTo>
                <a:lnTo>
                  <a:pt x="2150" y="0"/>
                </a:lnTo>
                <a:lnTo>
                  <a:pt x="2150" y="0"/>
                </a:lnTo>
                <a:lnTo>
                  <a:pt x="2146" y="0"/>
                </a:lnTo>
                <a:lnTo>
                  <a:pt x="2137" y="5"/>
                </a:lnTo>
                <a:lnTo>
                  <a:pt x="2137" y="5"/>
                </a:lnTo>
                <a:lnTo>
                  <a:pt x="2137" y="5"/>
                </a:lnTo>
                <a:lnTo>
                  <a:pt x="2137" y="5"/>
                </a:lnTo>
                <a:lnTo>
                  <a:pt x="2137" y="5"/>
                </a:lnTo>
                <a:lnTo>
                  <a:pt x="2137" y="9"/>
                </a:lnTo>
                <a:lnTo>
                  <a:pt x="2137" y="9"/>
                </a:lnTo>
                <a:lnTo>
                  <a:pt x="2137" y="5"/>
                </a:lnTo>
                <a:lnTo>
                  <a:pt x="2132" y="5"/>
                </a:lnTo>
                <a:lnTo>
                  <a:pt x="2132" y="5"/>
                </a:lnTo>
                <a:lnTo>
                  <a:pt x="2132" y="5"/>
                </a:lnTo>
                <a:lnTo>
                  <a:pt x="2132" y="5"/>
                </a:lnTo>
                <a:lnTo>
                  <a:pt x="2128" y="0"/>
                </a:lnTo>
                <a:lnTo>
                  <a:pt x="2119" y="0"/>
                </a:lnTo>
                <a:lnTo>
                  <a:pt x="2105" y="0"/>
                </a:lnTo>
                <a:lnTo>
                  <a:pt x="2105" y="0"/>
                </a:lnTo>
                <a:lnTo>
                  <a:pt x="2105" y="5"/>
                </a:lnTo>
                <a:lnTo>
                  <a:pt x="2110" y="5"/>
                </a:lnTo>
                <a:lnTo>
                  <a:pt x="2110" y="5"/>
                </a:lnTo>
                <a:lnTo>
                  <a:pt x="2110" y="5"/>
                </a:lnTo>
                <a:lnTo>
                  <a:pt x="2114" y="9"/>
                </a:lnTo>
                <a:lnTo>
                  <a:pt x="2114" y="9"/>
                </a:lnTo>
                <a:lnTo>
                  <a:pt x="2110" y="9"/>
                </a:lnTo>
                <a:lnTo>
                  <a:pt x="2105" y="9"/>
                </a:lnTo>
                <a:lnTo>
                  <a:pt x="2105" y="9"/>
                </a:lnTo>
                <a:lnTo>
                  <a:pt x="2105" y="9"/>
                </a:lnTo>
                <a:lnTo>
                  <a:pt x="2105" y="9"/>
                </a:lnTo>
                <a:lnTo>
                  <a:pt x="2105" y="9"/>
                </a:lnTo>
                <a:lnTo>
                  <a:pt x="2105" y="5"/>
                </a:lnTo>
                <a:lnTo>
                  <a:pt x="2101" y="5"/>
                </a:lnTo>
                <a:lnTo>
                  <a:pt x="2101" y="5"/>
                </a:lnTo>
                <a:lnTo>
                  <a:pt x="2096" y="5"/>
                </a:lnTo>
                <a:lnTo>
                  <a:pt x="2092" y="5"/>
                </a:lnTo>
                <a:lnTo>
                  <a:pt x="2087" y="0"/>
                </a:lnTo>
                <a:lnTo>
                  <a:pt x="2083" y="0"/>
                </a:lnTo>
                <a:lnTo>
                  <a:pt x="2078" y="0"/>
                </a:lnTo>
                <a:lnTo>
                  <a:pt x="2078" y="0"/>
                </a:lnTo>
                <a:lnTo>
                  <a:pt x="2083" y="5"/>
                </a:lnTo>
                <a:lnTo>
                  <a:pt x="2083" y="5"/>
                </a:lnTo>
                <a:lnTo>
                  <a:pt x="2083" y="5"/>
                </a:lnTo>
                <a:lnTo>
                  <a:pt x="2083" y="5"/>
                </a:lnTo>
                <a:lnTo>
                  <a:pt x="2087" y="5"/>
                </a:lnTo>
                <a:lnTo>
                  <a:pt x="2087" y="5"/>
                </a:lnTo>
                <a:lnTo>
                  <a:pt x="2083" y="5"/>
                </a:lnTo>
                <a:lnTo>
                  <a:pt x="2078" y="5"/>
                </a:lnTo>
                <a:lnTo>
                  <a:pt x="2074" y="5"/>
                </a:lnTo>
                <a:lnTo>
                  <a:pt x="2069" y="5"/>
                </a:lnTo>
                <a:lnTo>
                  <a:pt x="2069" y="5"/>
                </a:lnTo>
                <a:lnTo>
                  <a:pt x="2069" y="5"/>
                </a:lnTo>
                <a:lnTo>
                  <a:pt x="2069" y="5"/>
                </a:lnTo>
                <a:lnTo>
                  <a:pt x="2069" y="9"/>
                </a:lnTo>
                <a:lnTo>
                  <a:pt x="2069" y="9"/>
                </a:lnTo>
                <a:lnTo>
                  <a:pt x="2065" y="5"/>
                </a:lnTo>
                <a:lnTo>
                  <a:pt x="2065" y="5"/>
                </a:lnTo>
                <a:lnTo>
                  <a:pt x="2060" y="5"/>
                </a:lnTo>
                <a:lnTo>
                  <a:pt x="2060" y="5"/>
                </a:lnTo>
                <a:lnTo>
                  <a:pt x="2056" y="5"/>
                </a:lnTo>
                <a:lnTo>
                  <a:pt x="2060" y="9"/>
                </a:lnTo>
                <a:lnTo>
                  <a:pt x="2060" y="9"/>
                </a:lnTo>
                <a:lnTo>
                  <a:pt x="2060" y="9"/>
                </a:lnTo>
                <a:lnTo>
                  <a:pt x="2056" y="9"/>
                </a:lnTo>
                <a:lnTo>
                  <a:pt x="2056" y="9"/>
                </a:lnTo>
                <a:lnTo>
                  <a:pt x="2051" y="9"/>
                </a:lnTo>
                <a:lnTo>
                  <a:pt x="2051" y="9"/>
                </a:lnTo>
                <a:lnTo>
                  <a:pt x="2051" y="9"/>
                </a:lnTo>
                <a:lnTo>
                  <a:pt x="2051" y="14"/>
                </a:lnTo>
                <a:lnTo>
                  <a:pt x="2056" y="14"/>
                </a:lnTo>
                <a:lnTo>
                  <a:pt x="2060" y="18"/>
                </a:lnTo>
                <a:lnTo>
                  <a:pt x="2065" y="18"/>
                </a:lnTo>
                <a:lnTo>
                  <a:pt x="2065" y="18"/>
                </a:lnTo>
                <a:lnTo>
                  <a:pt x="2065" y="18"/>
                </a:lnTo>
                <a:lnTo>
                  <a:pt x="2065" y="18"/>
                </a:lnTo>
                <a:lnTo>
                  <a:pt x="2060" y="18"/>
                </a:lnTo>
                <a:lnTo>
                  <a:pt x="2060" y="18"/>
                </a:lnTo>
                <a:lnTo>
                  <a:pt x="2060" y="18"/>
                </a:lnTo>
                <a:lnTo>
                  <a:pt x="2051" y="14"/>
                </a:lnTo>
                <a:lnTo>
                  <a:pt x="2047" y="14"/>
                </a:lnTo>
                <a:lnTo>
                  <a:pt x="2047" y="14"/>
                </a:lnTo>
                <a:lnTo>
                  <a:pt x="2047" y="14"/>
                </a:lnTo>
                <a:lnTo>
                  <a:pt x="2047" y="14"/>
                </a:lnTo>
                <a:lnTo>
                  <a:pt x="2042" y="14"/>
                </a:lnTo>
                <a:lnTo>
                  <a:pt x="2042" y="14"/>
                </a:lnTo>
                <a:lnTo>
                  <a:pt x="2047" y="14"/>
                </a:lnTo>
                <a:lnTo>
                  <a:pt x="2042" y="14"/>
                </a:lnTo>
                <a:lnTo>
                  <a:pt x="2042" y="14"/>
                </a:lnTo>
                <a:lnTo>
                  <a:pt x="2042" y="14"/>
                </a:lnTo>
                <a:lnTo>
                  <a:pt x="2042" y="14"/>
                </a:lnTo>
                <a:lnTo>
                  <a:pt x="2042" y="14"/>
                </a:lnTo>
                <a:lnTo>
                  <a:pt x="2037" y="9"/>
                </a:lnTo>
                <a:lnTo>
                  <a:pt x="2037" y="9"/>
                </a:lnTo>
                <a:lnTo>
                  <a:pt x="2033" y="9"/>
                </a:lnTo>
                <a:lnTo>
                  <a:pt x="2033" y="9"/>
                </a:lnTo>
                <a:lnTo>
                  <a:pt x="2033" y="9"/>
                </a:lnTo>
                <a:lnTo>
                  <a:pt x="2033" y="9"/>
                </a:lnTo>
                <a:lnTo>
                  <a:pt x="2028" y="9"/>
                </a:lnTo>
                <a:lnTo>
                  <a:pt x="2024" y="9"/>
                </a:lnTo>
                <a:lnTo>
                  <a:pt x="2019" y="9"/>
                </a:lnTo>
                <a:lnTo>
                  <a:pt x="2019" y="9"/>
                </a:lnTo>
                <a:lnTo>
                  <a:pt x="2015" y="9"/>
                </a:lnTo>
                <a:lnTo>
                  <a:pt x="2010" y="9"/>
                </a:lnTo>
                <a:lnTo>
                  <a:pt x="2010" y="14"/>
                </a:lnTo>
                <a:lnTo>
                  <a:pt x="2019" y="14"/>
                </a:lnTo>
                <a:lnTo>
                  <a:pt x="2019" y="14"/>
                </a:lnTo>
                <a:lnTo>
                  <a:pt x="2019" y="14"/>
                </a:lnTo>
                <a:lnTo>
                  <a:pt x="2019" y="14"/>
                </a:lnTo>
                <a:lnTo>
                  <a:pt x="2015" y="14"/>
                </a:lnTo>
                <a:lnTo>
                  <a:pt x="2015" y="14"/>
                </a:lnTo>
                <a:lnTo>
                  <a:pt x="2015" y="14"/>
                </a:lnTo>
                <a:lnTo>
                  <a:pt x="2010" y="14"/>
                </a:lnTo>
                <a:lnTo>
                  <a:pt x="2010" y="14"/>
                </a:lnTo>
                <a:lnTo>
                  <a:pt x="2010" y="14"/>
                </a:lnTo>
                <a:lnTo>
                  <a:pt x="2006" y="14"/>
                </a:lnTo>
                <a:lnTo>
                  <a:pt x="2006" y="14"/>
                </a:lnTo>
                <a:lnTo>
                  <a:pt x="2001" y="14"/>
                </a:lnTo>
                <a:lnTo>
                  <a:pt x="2001" y="14"/>
                </a:lnTo>
                <a:lnTo>
                  <a:pt x="2001" y="14"/>
                </a:lnTo>
                <a:lnTo>
                  <a:pt x="2001" y="14"/>
                </a:lnTo>
                <a:lnTo>
                  <a:pt x="2001" y="14"/>
                </a:lnTo>
                <a:lnTo>
                  <a:pt x="1997" y="14"/>
                </a:lnTo>
                <a:lnTo>
                  <a:pt x="1992" y="14"/>
                </a:lnTo>
                <a:lnTo>
                  <a:pt x="1988" y="14"/>
                </a:lnTo>
                <a:lnTo>
                  <a:pt x="1983" y="14"/>
                </a:lnTo>
                <a:lnTo>
                  <a:pt x="1983" y="14"/>
                </a:lnTo>
                <a:lnTo>
                  <a:pt x="1979" y="14"/>
                </a:lnTo>
                <a:lnTo>
                  <a:pt x="1974" y="14"/>
                </a:lnTo>
                <a:lnTo>
                  <a:pt x="1970" y="14"/>
                </a:lnTo>
                <a:lnTo>
                  <a:pt x="1965" y="14"/>
                </a:lnTo>
                <a:lnTo>
                  <a:pt x="1965" y="18"/>
                </a:lnTo>
                <a:lnTo>
                  <a:pt x="1961" y="18"/>
                </a:lnTo>
                <a:lnTo>
                  <a:pt x="1956" y="18"/>
                </a:lnTo>
                <a:lnTo>
                  <a:pt x="1956" y="18"/>
                </a:lnTo>
                <a:lnTo>
                  <a:pt x="1956" y="18"/>
                </a:lnTo>
                <a:lnTo>
                  <a:pt x="1956" y="18"/>
                </a:lnTo>
                <a:lnTo>
                  <a:pt x="1961" y="18"/>
                </a:lnTo>
                <a:lnTo>
                  <a:pt x="1965" y="18"/>
                </a:lnTo>
                <a:lnTo>
                  <a:pt x="1965" y="18"/>
                </a:lnTo>
                <a:lnTo>
                  <a:pt x="1965" y="18"/>
                </a:lnTo>
                <a:lnTo>
                  <a:pt x="1970" y="18"/>
                </a:lnTo>
                <a:lnTo>
                  <a:pt x="1970" y="18"/>
                </a:lnTo>
                <a:lnTo>
                  <a:pt x="1970" y="18"/>
                </a:lnTo>
                <a:lnTo>
                  <a:pt x="1961" y="23"/>
                </a:lnTo>
                <a:lnTo>
                  <a:pt x="1961" y="23"/>
                </a:lnTo>
                <a:lnTo>
                  <a:pt x="1961" y="23"/>
                </a:lnTo>
                <a:lnTo>
                  <a:pt x="1961" y="23"/>
                </a:lnTo>
                <a:lnTo>
                  <a:pt x="1979" y="23"/>
                </a:lnTo>
                <a:lnTo>
                  <a:pt x="1983" y="23"/>
                </a:lnTo>
                <a:lnTo>
                  <a:pt x="1983" y="23"/>
                </a:lnTo>
                <a:lnTo>
                  <a:pt x="1988" y="23"/>
                </a:lnTo>
                <a:lnTo>
                  <a:pt x="1988" y="23"/>
                </a:lnTo>
                <a:lnTo>
                  <a:pt x="1983" y="23"/>
                </a:lnTo>
                <a:lnTo>
                  <a:pt x="1979" y="23"/>
                </a:lnTo>
                <a:lnTo>
                  <a:pt x="1974" y="23"/>
                </a:lnTo>
                <a:lnTo>
                  <a:pt x="1970" y="23"/>
                </a:lnTo>
                <a:lnTo>
                  <a:pt x="1965" y="23"/>
                </a:lnTo>
                <a:lnTo>
                  <a:pt x="1965" y="23"/>
                </a:lnTo>
                <a:lnTo>
                  <a:pt x="1970" y="27"/>
                </a:lnTo>
                <a:lnTo>
                  <a:pt x="1970" y="27"/>
                </a:lnTo>
                <a:lnTo>
                  <a:pt x="1965" y="27"/>
                </a:lnTo>
                <a:lnTo>
                  <a:pt x="1961" y="27"/>
                </a:lnTo>
                <a:lnTo>
                  <a:pt x="1961" y="27"/>
                </a:lnTo>
                <a:lnTo>
                  <a:pt x="1961" y="27"/>
                </a:lnTo>
                <a:lnTo>
                  <a:pt x="1961" y="27"/>
                </a:lnTo>
                <a:lnTo>
                  <a:pt x="1961" y="32"/>
                </a:lnTo>
                <a:lnTo>
                  <a:pt x="1965" y="27"/>
                </a:lnTo>
                <a:lnTo>
                  <a:pt x="1983" y="32"/>
                </a:lnTo>
                <a:lnTo>
                  <a:pt x="1988" y="27"/>
                </a:lnTo>
                <a:lnTo>
                  <a:pt x="1997" y="27"/>
                </a:lnTo>
                <a:lnTo>
                  <a:pt x="2001" y="27"/>
                </a:lnTo>
                <a:lnTo>
                  <a:pt x="2001" y="27"/>
                </a:lnTo>
                <a:lnTo>
                  <a:pt x="2006" y="27"/>
                </a:lnTo>
                <a:lnTo>
                  <a:pt x="2001" y="27"/>
                </a:lnTo>
                <a:lnTo>
                  <a:pt x="1992" y="32"/>
                </a:lnTo>
                <a:lnTo>
                  <a:pt x="1988" y="32"/>
                </a:lnTo>
                <a:lnTo>
                  <a:pt x="1983" y="32"/>
                </a:lnTo>
                <a:lnTo>
                  <a:pt x="1979" y="32"/>
                </a:lnTo>
                <a:lnTo>
                  <a:pt x="1970" y="32"/>
                </a:lnTo>
                <a:lnTo>
                  <a:pt x="1961" y="32"/>
                </a:lnTo>
                <a:lnTo>
                  <a:pt x="1961" y="32"/>
                </a:lnTo>
                <a:lnTo>
                  <a:pt x="1961" y="32"/>
                </a:lnTo>
                <a:lnTo>
                  <a:pt x="1961" y="32"/>
                </a:lnTo>
                <a:lnTo>
                  <a:pt x="1961" y="32"/>
                </a:lnTo>
                <a:lnTo>
                  <a:pt x="1961" y="32"/>
                </a:lnTo>
                <a:lnTo>
                  <a:pt x="1961" y="36"/>
                </a:lnTo>
                <a:lnTo>
                  <a:pt x="1965" y="36"/>
                </a:lnTo>
                <a:lnTo>
                  <a:pt x="1965" y="36"/>
                </a:lnTo>
                <a:lnTo>
                  <a:pt x="1970" y="36"/>
                </a:lnTo>
                <a:lnTo>
                  <a:pt x="1970" y="36"/>
                </a:lnTo>
                <a:lnTo>
                  <a:pt x="1974" y="36"/>
                </a:lnTo>
                <a:lnTo>
                  <a:pt x="1988" y="32"/>
                </a:lnTo>
                <a:lnTo>
                  <a:pt x="1992" y="32"/>
                </a:lnTo>
                <a:lnTo>
                  <a:pt x="1992" y="32"/>
                </a:lnTo>
                <a:lnTo>
                  <a:pt x="2006" y="32"/>
                </a:lnTo>
                <a:lnTo>
                  <a:pt x="2015" y="32"/>
                </a:lnTo>
                <a:lnTo>
                  <a:pt x="2015" y="32"/>
                </a:lnTo>
                <a:lnTo>
                  <a:pt x="2001" y="32"/>
                </a:lnTo>
                <a:lnTo>
                  <a:pt x="1997" y="32"/>
                </a:lnTo>
                <a:lnTo>
                  <a:pt x="1992" y="32"/>
                </a:lnTo>
                <a:lnTo>
                  <a:pt x="1983" y="36"/>
                </a:lnTo>
                <a:lnTo>
                  <a:pt x="1979" y="36"/>
                </a:lnTo>
                <a:lnTo>
                  <a:pt x="1979" y="36"/>
                </a:lnTo>
                <a:lnTo>
                  <a:pt x="1979" y="36"/>
                </a:lnTo>
                <a:lnTo>
                  <a:pt x="1979" y="36"/>
                </a:lnTo>
                <a:lnTo>
                  <a:pt x="1979" y="41"/>
                </a:lnTo>
                <a:lnTo>
                  <a:pt x="1979" y="41"/>
                </a:lnTo>
                <a:lnTo>
                  <a:pt x="1983" y="41"/>
                </a:lnTo>
                <a:lnTo>
                  <a:pt x="1988" y="41"/>
                </a:lnTo>
                <a:lnTo>
                  <a:pt x="1988" y="41"/>
                </a:lnTo>
                <a:lnTo>
                  <a:pt x="1992" y="41"/>
                </a:lnTo>
                <a:lnTo>
                  <a:pt x="1997" y="41"/>
                </a:lnTo>
                <a:lnTo>
                  <a:pt x="1997" y="41"/>
                </a:lnTo>
                <a:lnTo>
                  <a:pt x="2001" y="41"/>
                </a:lnTo>
                <a:lnTo>
                  <a:pt x="2001" y="36"/>
                </a:lnTo>
                <a:lnTo>
                  <a:pt x="2006" y="36"/>
                </a:lnTo>
                <a:lnTo>
                  <a:pt x="2010" y="36"/>
                </a:lnTo>
                <a:lnTo>
                  <a:pt x="2015" y="36"/>
                </a:lnTo>
                <a:lnTo>
                  <a:pt x="2019" y="36"/>
                </a:lnTo>
                <a:lnTo>
                  <a:pt x="2015" y="36"/>
                </a:lnTo>
                <a:lnTo>
                  <a:pt x="2010" y="41"/>
                </a:lnTo>
                <a:lnTo>
                  <a:pt x="2006" y="41"/>
                </a:lnTo>
                <a:lnTo>
                  <a:pt x="2010" y="41"/>
                </a:lnTo>
                <a:lnTo>
                  <a:pt x="2010" y="41"/>
                </a:lnTo>
                <a:lnTo>
                  <a:pt x="2019" y="41"/>
                </a:lnTo>
                <a:lnTo>
                  <a:pt x="2024" y="41"/>
                </a:lnTo>
                <a:lnTo>
                  <a:pt x="2024" y="41"/>
                </a:lnTo>
                <a:lnTo>
                  <a:pt x="2037" y="36"/>
                </a:lnTo>
                <a:lnTo>
                  <a:pt x="2042" y="36"/>
                </a:lnTo>
                <a:lnTo>
                  <a:pt x="2042" y="36"/>
                </a:lnTo>
                <a:lnTo>
                  <a:pt x="2042" y="36"/>
                </a:lnTo>
                <a:lnTo>
                  <a:pt x="2047" y="36"/>
                </a:lnTo>
                <a:lnTo>
                  <a:pt x="2047" y="32"/>
                </a:lnTo>
                <a:lnTo>
                  <a:pt x="2051" y="32"/>
                </a:lnTo>
                <a:lnTo>
                  <a:pt x="2051" y="32"/>
                </a:lnTo>
                <a:lnTo>
                  <a:pt x="2051" y="32"/>
                </a:lnTo>
                <a:lnTo>
                  <a:pt x="2056" y="32"/>
                </a:lnTo>
                <a:lnTo>
                  <a:pt x="2056" y="32"/>
                </a:lnTo>
                <a:lnTo>
                  <a:pt x="2060" y="32"/>
                </a:lnTo>
                <a:lnTo>
                  <a:pt x="2065" y="32"/>
                </a:lnTo>
                <a:lnTo>
                  <a:pt x="2078" y="27"/>
                </a:lnTo>
                <a:lnTo>
                  <a:pt x="2074" y="27"/>
                </a:lnTo>
                <a:lnTo>
                  <a:pt x="2069" y="32"/>
                </a:lnTo>
                <a:lnTo>
                  <a:pt x="2060" y="32"/>
                </a:lnTo>
                <a:lnTo>
                  <a:pt x="2056" y="32"/>
                </a:lnTo>
                <a:lnTo>
                  <a:pt x="2056" y="36"/>
                </a:lnTo>
                <a:lnTo>
                  <a:pt x="2051" y="36"/>
                </a:lnTo>
                <a:lnTo>
                  <a:pt x="2051" y="36"/>
                </a:lnTo>
                <a:lnTo>
                  <a:pt x="2051" y="36"/>
                </a:lnTo>
                <a:lnTo>
                  <a:pt x="2056" y="36"/>
                </a:lnTo>
                <a:lnTo>
                  <a:pt x="2065" y="36"/>
                </a:lnTo>
                <a:lnTo>
                  <a:pt x="2065" y="36"/>
                </a:lnTo>
                <a:lnTo>
                  <a:pt x="2065" y="36"/>
                </a:lnTo>
                <a:lnTo>
                  <a:pt x="2065" y="36"/>
                </a:lnTo>
                <a:lnTo>
                  <a:pt x="2065" y="36"/>
                </a:lnTo>
                <a:lnTo>
                  <a:pt x="2060" y="36"/>
                </a:lnTo>
                <a:lnTo>
                  <a:pt x="2051" y="41"/>
                </a:lnTo>
                <a:lnTo>
                  <a:pt x="2037" y="41"/>
                </a:lnTo>
                <a:lnTo>
                  <a:pt x="2037" y="41"/>
                </a:lnTo>
                <a:lnTo>
                  <a:pt x="2033" y="41"/>
                </a:lnTo>
                <a:lnTo>
                  <a:pt x="2024" y="45"/>
                </a:lnTo>
                <a:lnTo>
                  <a:pt x="2006" y="45"/>
                </a:lnTo>
                <a:lnTo>
                  <a:pt x="2006" y="45"/>
                </a:lnTo>
                <a:lnTo>
                  <a:pt x="2001" y="45"/>
                </a:lnTo>
                <a:lnTo>
                  <a:pt x="2001" y="45"/>
                </a:lnTo>
                <a:lnTo>
                  <a:pt x="2001" y="45"/>
                </a:lnTo>
                <a:lnTo>
                  <a:pt x="2001" y="50"/>
                </a:lnTo>
                <a:lnTo>
                  <a:pt x="2006" y="50"/>
                </a:lnTo>
                <a:lnTo>
                  <a:pt x="2006" y="54"/>
                </a:lnTo>
                <a:lnTo>
                  <a:pt x="2006" y="54"/>
                </a:lnTo>
                <a:lnTo>
                  <a:pt x="2006" y="54"/>
                </a:lnTo>
                <a:lnTo>
                  <a:pt x="2006" y="54"/>
                </a:lnTo>
                <a:lnTo>
                  <a:pt x="2010" y="59"/>
                </a:lnTo>
                <a:lnTo>
                  <a:pt x="2010" y="59"/>
                </a:lnTo>
                <a:lnTo>
                  <a:pt x="2015" y="59"/>
                </a:lnTo>
                <a:lnTo>
                  <a:pt x="2010" y="59"/>
                </a:lnTo>
                <a:lnTo>
                  <a:pt x="2010" y="59"/>
                </a:lnTo>
                <a:lnTo>
                  <a:pt x="2006" y="59"/>
                </a:lnTo>
                <a:lnTo>
                  <a:pt x="2006" y="59"/>
                </a:lnTo>
                <a:lnTo>
                  <a:pt x="2001" y="59"/>
                </a:lnTo>
                <a:lnTo>
                  <a:pt x="2001" y="54"/>
                </a:lnTo>
                <a:lnTo>
                  <a:pt x="2001" y="54"/>
                </a:lnTo>
                <a:lnTo>
                  <a:pt x="1997" y="54"/>
                </a:lnTo>
                <a:lnTo>
                  <a:pt x="1997" y="50"/>
                </a:lnTo>
                <a:lnTo>
                  <a:pt x="1997" y="50"/>
                </a:lnTo>
                <a:lnTo>
                  <a:pt x="1997" y="50"/>
                </a:lnTo>
                <a:lnTo>
                  <a:pt x="1997" y="45"/>
                </a:lnTo>
                <a:lnTo>
                  <a:pt x="1992" y="45"/>
                </a:lnTo>
                <a:lnTo>
                  <a:pt x="1992" y="45"/>
                </a:lnTo>
                <a:lnTo>
                  <a:pt x="1988" y="45"/>
                </a:lnTo>
                <a:lnTo>
                  <a:pt x="1983" y="45"/>
                </a:lnTo>
                <a:lnTo>
                  <a:pt x="1974" y="41"/>
                </a:lnTo>
                <a:lnTo>
                  <a:pt x="1970" y="45"/>
                </a:lnTo>
                <a:lnTo>
                  <a:pt x="1965" y="45"/>
                </a:lnTo>
                <a:lnTo>
                  <a:pt x="1965" y="50"/>
                </a:lnTo>
                <a:lnTo>
                  <a:pt x="1961" y="50"/>
                </a:lnTo>
                <a:lnTo>
                  <a:pt x="1961" y="54"/>
                </a:lnTo>
                <a:lnTo>
                  <a:pt x="1961" y="54"/>
                </a:lnTo>
                <a:lnTo>
                  <a:pt x="1965" y="54"/>
                </a:lnTo>
                <a:lnTo>
                  <a:pt x="1970" y="54"/>
                </a:lnTo>
                <a:lnTo>
                  <a:pt x="1970" y="54"/>
                </a:lnTo>
                <a:lnTo>
                  <a:pt x="1970" y="59"/>
                </a:lnTo>
                <a:lnTo>
                  <a:pt x="1970" y="59"/>
                </a:lnTo>
                <a:lnTo>
                  <a:pt x="1970" y="63"/>
                </a:lnTo>
                <a:lnTo>
                  <a:pt x="1970" y="63"/>
                </a:lnTo>
                <a:lnTo>
                  <a:pt x="1970" y="63"/>
                </a:lnTo>
                <a:lnTo>
                  <a:pt x="1970" y="63"/>
                </a:lnTo>
                <a:lnTo>
                  <a:pt x="1970" y="68"/>
                </a:lnTo>
                <a:lnTo>
                  <a:pt x="1970" y="63"/>
                </a:lnTo>
                <a:lnTo>
                  <a:pt x="1965" y="63"/>
                </a:lnTo>
                <a:lnTo>
                  <a:pt x="1965" y="63"/>
                </a:lnTo>
                <a:lnTo>
                  <a:pt x="1965" y="63"/>
                </a:lnTo>
                <a:lnTo>
                  <a:pt x="1961" y="63"/>
                </a:lnTo>
                <a:lnTo>
                  <a:pt x="1961" y="63"/>
                </a:lnTo>
                <a:lnTo>
                  <a:pt x="1961" y="68"/>
                </a:lnTo>
                <a:lnTo>
                  <a:pt x="1961" y="68"/>
                </a:lnTo>
                <a:lnTo>
                  <a:pt x="1961" y="68"/>
                </a:lnTo>
                <a:lnTo>
                  <a:pt x="1965" y="68"/>
                </a:lnTo>
                <a:lnTo>
                  <a:pt x="1965" y="68"/>
                </a:lnTo>
                <a:lnTo>
                  <a:pt x="1974" y="68"/>
                </a:lnTo>
                <a:lnTo>
                  <a:pt x="1974" y="68"/>
                </a:lnTo>
                <a:lnTo>
                  <a:pt x="1979" y="68"/>
                </a:lnTo>
                <a:lnTo>
                  <a:pt x="1979" y="68"/>
                </a:lnTo>
                <a:lnTo>
                  <a:pt x="1983" y="68"/>
                </a:lnTo>
                <a:lnTo>
                  <a:pt x="1983" y="68"/>
                </a:lnTo>
                <a:lnTo>
                  <a:pt x="1983" y="68"/>
                </a:lnTo>
                <a:lnTo>
                  <a:pt x="1983" y="68"/>
                </a:lnTo>
                <a:lnTo>
                  <a:pt x="1983" y="68"/>
                </a:lnTo>
                <a:lnTo>
                  <a:pt x="1979" y="68"/>
                </a:lnTo>
                <a:lnTo>
                  <a:pt x="1979" y="68"/>
                </a:lnTo>
                <a:lnTo>
                  <a:pt x="1974" y="68"/>
                </a:lnTo>
                <a:lnTo>
                  <a:pt x="1970" y="68"/>
                </a:lnTo>
                <a:lnTo>
                  <a:pt x="1970" y="72"/>
                </a:lnTo>
                <a:lnTo>
                  <a:pt x="1965" y="72"/>
                </a:lnTo>
                <a:lnTo>
                  <a:pt x="1965" y="72"/>
                </a:lnTo>
                <a:lnTo>
                  <a:pt x="1965" y="68"/>
                </a:lnTo>
                <a:lnTo>
                  <a:pt x="1961" y="68"/>
                </a:lnTo>
                <a:lnTo>
                  <a:pt x="1956" y="68"/>
                </a:lnTo>
                <a:lnTo>
                  <a:pt x="1956" y="68"/>
                </a:lnTo>
                <a:lnTo>
                  <a:pt x="1952" y="68"/>
                </a:lnTo>
                <a:lnTo>
                  <a:pt x="1947" y="68"/>
                </a:lnTo>
                <a:lnTo>
                  <a:pt x="1943" y="68"/>
                </a:lnTo>
                <a:lnTo>
                  <a:pt x="1934" y="68"/>
                </a:lnTo>
                <a:lnTo>
                  <a:pt x="1934" y="72"/>
                </a:lnTo>
                <a:lnTo>
                  <a:pt x="1929" y="72"/>
                </a:lnTo>
                <a:lnTo>
                  <a:pt x="1925" y="72"/>
                </a:lnTo>
                <a:lnTo>
                  <a:pt x="1920" y="72"/>
                </a:lnTo>
                <a:lnTo>
                  <a:pt x="1920" y="77"/>
                </a:lnTo>
                <a:lnTo>
                  <a:pt x="1916" y="77"/>
                </a:lnTo>
                <a:lnTo>
                  <a:pt x="1916" y="81"/>
                </a:lnTo>
                <a:lnTo>
                  <a:pt x="1920" y="81"/>
                </a:lnTo>
                <a:lnTo>
                  <a:pt x="1925" y="81"/>
                </a:lnTo>
                <a:lnTo>
                  <a:pt x="1925" y="77"/>
                </a:lnTo>
                <a:lnTo>
                  <a:pt x="1934" y="77"/>
                </a:lnTo>
                <a:lnTo>
                  <a:pt x="1934" y="77"/>
                </a:lnTo>
                <a:lnTo>
                  <a:pt x="1929" y="81"/>
                </a:lnTo>
                <a:lnTo>
                  <a:pt x="1925" y="81"/>
                </a:lnTo>
                <a:lnTo>
                  <a:pt x="1934" y="81"/>
                </a:lnTo>
                <a:lnTo>
                  <a:pt x="1934" y="81"/>
                </a:lnTo>
                <a:lnTo>
                  <a:pt x="1938" y="81"/>
                </a:lnTo>
                <a:lnTo>
                  <a:pt x="1943" y="77"/>
                </a:lnTo>
                <a:lnTo>
                  <a:pt x="1947" y="72"/>
                </a:lnTo>
                <a:lnTo>
                  <a:pt x="1943" y="77"/>
                </a:lnTo>
                <a:lnTo>
                  <a:pt x="1947" y="77"/>
                </a:lnTo>
                <a:lnTo>
                  <a:pt x="1947" y="81"/>
                </a:lnTo>
                <a:lnTo>
                  <a:pt x="1947" y="81"/>
                </a:lnTo>
                <a:lnTo>
                  <a:pt x="1943" y="81"/>
                </a:lnTo>
                <a:lnTo>
                  <a:pt x="1943" y="81"/>
                </a:lnTo>
                <a:lnTo>
                  <a:pt x="1938" y="81"/>
                </a:lnTo>
                <a:lnTo>
                  <a:pt x="1934" y="81"/>
                </a:lnTo>
                <a:lnTo>
                  <a:pt x="1929" y="86"/>
                </a:lnTo>
                <a:lnTo>
                  <a:pt x="1929" y="86"/>
                </a:lnTo>
                <a:lnTo>
                  <a:pt x="1925" y="90"/>
                </a:lnTo>
                <a:lnTo>
                  <a:pt x="1925" y="90"/>
                </a:lnTo>
                <a:lnTo>
                  <a:pt x="1929" y="90"/>
                </a:lnTo>
                <a:lnTo>
                  <a:pt x="1934" y="90"/>
                </a:lnTo>
                <a:lnTo>
                  <a:pt x="1934" y="90"/>
                </a:lnTo>
                <a:lnTo>
                  <a:pt x="1938" y="90"/>
                </a:lnTo>
                <a:lnTo>
                  <a:pt x="1938" y="90"/>
                </a:lnTo>
                <a:lnTo>
                  <a:pt x="1943" y="90"/>
                </a:lnTo>
                <a:lnTo>
                  <a:pt x="1943" y="90"/>
                </a:lnTo>
                <a:lnTo>
                  <a:pt x="1956" y="86"/>
                </a:lnTo>
                <a:lnTo>
                  <a:pt x="1956" y="86"/>
                </a:lnTo>
                <a:lnTo>
                  <a:pt x="1956" y="86"/>
                </a:lnTo>
                <a:lnTo>
                  <a:pt x="1956" y="86"/>
                </a:lnTo>
                <a:lnTo>
                  <a:pt x="1952" y="86"/>
                </a:lnTo>
                <a:lnTo>
                  <a:pt x="1952" y="90"/>
                </a:lnTo>
                <a:lnTo>
                  <a:pt x="1943" y="90"/>
                </a:lnTo>
                <a:lnTo>
                  <a:pt x="1938" y="90"/>
                </a:lnTo>
                <a:lnTo>
                  <a:pt x="1938" y="95"/>
                </a:lnTo>
                <a:lnTo>
                  <a:pt x="1938" y="95"/>
                </a:lnTo>
                <a:lnTo>
                  <a:pt x="1934" y="95"/>
                </a:lnTo>
                <a:lnTo>
                  <a:pt x="1934" y="95"/>
                </a:lnTo>
                <a:lnTo>
                  <a:pt x="1929" y="95"/>
                </a:lnTo>
                <a:lnTo>
                  <a:pt x="1925" y="95"/>
                </a:lnTo>
                <a:lnTo>
                  <a:pt x="1925" y="95"/>
                </a:lnTo>
                <a:lnTo>
                  <a:pt x="1920" y="90"/>
                </a:lnTo>
                <a:lnTo>
                  <a:pt x="1920" y="90"/>
                </a:lnTo>
                <a:lnTo>
                  <a:pt x="1920" y="90"/>
                </a:lnTo>
                <a:lnTo>
                  <a:pt x="1920" y="86"/>
                </a:lnTo>
                <a:lnTo>
                  <a:pt x="1920" y="86"/>
                </a:lnTo>
                <a:lnTo>
                  <a:pt x="1916" y="86"/>
                </a:lnTo>
                <a:lnTo>
                  <a:pt x="1916" y="86"/>
                </a:lnTo>
                <a:lnTo>
                  <a:pt x="1911" y="81"/>
                </a:lnTo>
                <a:lnTo>
                  <a:pt x="1911" y="86"/>
                </a:lnTo>
                <a:lnTo>
                  <a:pt x="1906" y="86"/>
                </a:lnTo>
                <a:lnTo>
                  <a:pt x="1902" y="86"/>
                </a:lnTo>
                <a:lnTo>
                  <a:pt x="1902" y="86"/>
                </a:lnTo>
                <a:lnTo>
                  <a:pt x="1902" y="86"/>
                </a:lnTo>
                <a:lnTo>
                  <a:pt x="1902" y="90"/>
                </a:lnTo>
                <a:lnTo>
                  <a:pt x="1897" y="90"/>
                </a:lnTo>
                <a:lnTo>
                  <a:pt x="1897" y="90"/>
                </a:lnTo>
                <a:lnTo>
                  <a:pt x="1902" y="95"/>
                </a:lnTo>
                <a:lnTo>
                  <a:pt x="1902" y="95"/>
                </a:lnTo>
                <a:lnTo>
                  <a:pt x="1902" y="95"/>
                </a:lnTo>
                <a:lnTo>
                  <a:pt x="1902" y="95"/>
                </a:lnTo>
                <a:lnTo>
                  <a:pt x="1902" y="95"/>
                </a:lnTo>
                <a:lnTo>
                  <a:pt x="1902" y="95"/>
                </a:lnTo>
                <a:lnTo>
                  <a:pt x="1902" y="95"/>
                </a:lnTo>
                <a:lnTo>
                  <a:pt x="1897" y="95"/>
                </a:lnTo>
                <a:lnTo>
                  <a:pt x="1897" y="95"/>
                </a:lnTo>
                <a:lnTo>
                  <a:pt x="1893" y="95"/>
                </a:lnTo>
                <a:lnTo>
                  <a:pt x="1893" y="95"/>
                </a:lnTo>
                <a:lnTo>
                  <a:pt x="1888" y="95"/>
                </a:lnTo>
                <a:lnTo>
                  <a:pt x="1884" y="95"/>
                </a:lnTo>
                <a:lnTo>
                  <a:pt x="1884" y="95"/>
                </a:lnTo>
                <a:lnTo>
                  <a:pt x="1879" y="100"/>
                </a:lnTo>
                <a:lnTo>
                  <a:pt x="1870" y="100"/>
                </a:lnTo>
                <a:lnTo>
                  <a:pt x="1866" y="104"/>
                </a:lnTo>
                <a:lnTo>
                  <a:pt x="1861" y="104"/>
                </a:lnTo>
                <a:lnTo>
                  <a:pt x="1866" y="109"/>
                </a:lnTo>
                <a:lnTo>
                  <a:pt x="1870" y="109"/>
                </a:lnTo>
                <a:close/>
                <a:moveTo>
                  <a:pt x="1988" y="298"/>
                </a:moveTo>
                <a:lnTo>
                  <a:pt x="1992" y="303"/>
                </a:lnTo>
                <a:lnTo>
                  <a:pt x="1992" y="303"/>
                </a:lnTo>
                <a:lnTo>
                  <a:pt x="1992" y="303"/>
                </a:lnTo>
                <a:lnTo>
                  <a:pt x="1997" y="303"/>
                </a:lnTo>
                <a:lnTo>
                  <a:pt x="1997" y="303"/>
                </a:lnTo>
                <a:lnTo>
                  <a:pt x="1997" y="298"/>
                </a:lnTo>
                <a:lnTo>
                  <a:pt x="1997" y="298"/>
                </a:lnTo>
                <a:lnTo>
                  <a:pt x="1992" y="294"/>
                </a:lnTo>
                <a:lnTo>
                  <a:pt x="1992" y="294"/>
                </a:lnTo>
                <a:lnTo>
                  <a:pt x="1992" y="294"/>
                </a:lnTo>
                <a:lnTo>
                  <a:pt x="1988" y="294"/>
                </a:lnTo>
                <a:lnTo>
                  <a:pt x="1983" y="294"/>
                </a:lnTo>
                <a:lnTo>
                  <a:pt x="1983" y="294"/>
                </a:lnTo>
                <a:lnTo>
                  <a:pt x="1983" y="294"/>
                </a:lnTo>
                <a:lnTo>
                  <a:pt x="1983" y="294"/>
                </a:lnTo>
                <a:lnTo>
                  <a:pt x="1983" y="294"/>
                </a:lnTo>
                <a:lnTo>
                  <a:pt x="1979" y="294"/>
                </a:lnTo>
                <a:lnTo>
                  <a:pt x="1974" y="294"/>
                </a:lnTo>
                <a:lnTo>
                  <a:pt x="1970" y="298"/>
                </a:lnTo>
                <a:lnTo>
                  <a:pt x="1970" y="298"/>
                </a:lnTo>
                <a:lnTo>
                  <a:pt x="1979" y="294"/>
                </a:lnTo>
                <a:lnTo>
                  <a:pt x="1979" y="294"/>
                </a:lnTo>
                <a:lnTo>
                  <a:pt x="1979" y="294"/>
                </a:lnTo>
                <a:lnTo>
                  <a:pt x="1979" y="289"/>
                </a:lnTo>
                <a:lnTo>
                  <a:pt x="1983" y="289"/>
                </a:lnTo>
                <a:lnTo>
                  <a:pt x="1983" y="289"/>
                </a:lnTo>
                <a:lnTo>
                  <a:pt x="1983" y="289"/>
                </a:lnTo>
                <a:lnTo>
                  <a:pt x="1979" y="285"/>
                </a:lnTo>
                <a:lnTo>
                  <a:pt x="1979" y="285"/>
                </a:lnTo>
                <a:lnTo>
                  <a:pt x="1979" y="285"/>
                </a:lnTo>
                <a:lnTo>
                  <a:pt x="1974" y="289"/>
                </a:lnTo>
                <a:lnTo>
                  <a:pt x="1974" y="289"/>
                </a:lnTo>
                <a:lnTo>
                  <a:pt x="1974" y="289"/>
                </a:lnTo>
                <a:lnTo>
                  <a:pt x="1970" y="289"/>
                </a:lnTo>
                <a:lnTo>
                  <a:pt x="1970" y="289"/>
                </a:lnTo>
                <a:lnTo>
                  <a:pt x="1970" y="289"/>
                </a:lnTo>
                <a:lnTo>
                  <a:pt x="1965" y="285"/>
                </a:lnTo>
                <a:lnTo>
                  <a:pt x="1965" y="285"/>
                </a:lnTo>
                <a:lnTo>
                  <a:pt x="1970" y="285"/>
                </a:lnTo>
                <a:lnTo>
                  <a:pt x="1970" y="285"/>
                </a:lnTo>
                <a:lnTo>
                  <a:pt x="1970" y="285"/>
                </a:lnTo>
                <a:lnTo>
                  <a:pt x="1974" y="285"/>
                </a:lnTo>
                <a:lnTo>
                  <a:pt x="1974" y="285"/>
                </a:lnTo>
                <a:lnTo>
                  <a:pt x="1979" y="285"/>
                </a:lnTo>
                <a:lnTo>
                  <a:pt x="1979" y="280"/>
                </a:lnTo>
                <a:lnTo>
                  <a:pt x="1974" y="280"/>
                </a:lnTo>
                <a:lnTo>
                  <a:pt x="1974" y="280"/>
                </a:lnTo>
                <a:lnTo>
                  <a:pt x="1974" y="276"/>
                </a:lnTo>
                <a:lnTo>
                  <a:pt x="1974" y="276"/>
                </a:lnTo>
                <a:lnTo>
                  <a:pt x="1970" y="276"/>
                </a:lnTo>
                <a:lnTo>
                  <a:pt x="1970" y="276"/>
                </a:lnTo>
                <a:lnTo>
                  <a:pt x="1970" y="276"/>
                </a:lnTo>
                <a:lnTo>
                  <a:pt x="1970" y="276"/>
                </a:lnTo>
                <a:lnTo>
                  <a:pt x="1970" y="276"/>
                </a:lnTo>
                <a:lnTo>
                  <a:pt x="1974" y="276"/>
                </a:lnTo>
                <a:lnTo>
                  <a:pt x="1974" y="276"/>
                </a:lnTo>
                <a:lnTo>
                  <a:pt x="1974" y="271"/>
                </a:lnTo>
                <a:lnTo>
                  <a:pt x="1974" y="271"/>
                </a:lnTo>
                <a:lnTo>
                  <a:pt x="1970" y="271"/>
                </a:lnTo>
                <a:lnTo>
                  <a:pt x="1970" y="276"/>
                </a:lnTo>
                <a:lnTo>
                  <a:pt x="1965" y="276"/>
                </a:lnTo>
                <a:lnTo>
                  <a:pt x="1965" y="276"/>
                </a:lnTo>
                <a:lnTo>
                  <a:pt x="1965" y="280"/>
                </a:lnTo>
                <a:lnTo>
                  <a:pt x="1965" y="280"/>
                </a:lnTo>
                <a:lnTo>
                  <a:pt x="1961" y="280"/>
                </a:lnTo>
                <a:lnTo>
                  <a:pt x="1961" y="276"/>
                </a:lnTo>
                <a:lnTo>
                  <a:pt x="1961" y="276"/>
                </a:lnTo>
                <a:lnTo>
                  <a:pt x="1965" y="276"/>
                </a:lnTo>
                <a:lnTo>
                  <a:pt x="1965" y="276"/>
                </a:lnTo>
                <a:lnTo>
                  <a:pt x="1965" y="276"/>
                </a:lnTo>
                <a:lnTo>
                  <a:pt x="1965" y="276"/>
                </a:lnTo>
                <a:lnTo>
                  <a:pt x="1961" y="276"/>
                </a:lnTo>
                <a:lnTo>
                  <a:pt x="1961" y="276"/>
                </a:lnTo>
                <a:lnTo>
                  <a:pt x="1961" y="276"/>
                </a:lnTo>
                <a:lnTo>
                  <a:pt x="1961" y="271"/>
                </a:lnTo>
                <a:lnTo>
                  <a:pt x="1961" y="271"/>
                </a:lnTo>
                <a:lnTo>
                  <a:pt x="1961" y="271"/>
                </a:lnTo>
                <a:lnTo>
                  <a:pt x="1956" y="276"/>
                </a:lnTo>
                <a:lnTo>
                  <a:pt x="1956" y="276"/>
                </a:lnTo>
                <a:lnTo>
                  <a:pt x="1952" y="276"/>
                </a:lnTo>
                <a:lnTo>
                  <a:pt x="1952" y="276"/>
                </a:lnTo>
                <a:lnTo>
                  <a:pt x="1952" y="276"/>
                </a:lnTo>
                <a:lnTo>
                  <a:pt x="1952" y="276"/>
                </a:lnTo>
                <a:lnTo>
                  <a:pt x="1956" y="276"/>
                </a:lnTo>
                <a:lnTo>
                  <a:pt x="1956" y="271"/>
                </a:lnTo>
                <a:lnTo>
                  <a:pt x="1961" y="271"/>
                </a:lnTo>
                <a:lnTo>
                  <a:pt x="1961" y="267"/>
                </a:lnTo>
                <a:lnTo>
                  <a:pt x="1956" y="267"/>
                </a:lnTo>
                <a:lnTo>
                  <a:pt x="1956" y="271"/>
                </a:lnTo>
                <a:lnTo>
                  <a:pt x="1956" y="271"/>
                </a:lnTo>
                <a:lnTo>
                  <a:pt x="1952" y="271"/>
                </a:lnTo>
                <a:lnTo>
                  <a:pt x="1952" y="271"/>
                </a:lnTo>
                <a:lnTo>
                  <a:pt x="1956" y="271"/>
                </a:lnTo>
                <a:lnTo>
                  <a:pt x="1952" y="271"/>
                </a:lnTo>
                <a:lnTo>
                  <a:pt x="1952" y="271"/>
                </a:lnTo>
                <a:lnTo>
                  <a:pt x="1952" y="271"/>
                </a:lnTo>
                <a:lnTo>
                  <a:pt x="1952" y="271"/>
                </a:lnTo>
                <a:lnTo>
                  <a:pt x="1952" y="271"/>
                </a:lnTo>
                <a:lnTo>
                  <a:pt x="1956" y="267"/>
                </a:lnTo>
                <a:lnTo>
                  <a:pt x="1952" y="267"/>
                </a:lnTo>
                <a:lnTo>
                  <a:pt x="1952" y="267"/>
                </a:lnTo>
                <a:lnTo>
                  <a:pt x="1956" y="267"/>
                </a:lnTo>
                <a:lnTo>
                  <a:pt x="1956" y="267"/>
                </a:lnTo>
                <a:lnTo>
                  <a:pt x="1961" y="267"/>
                </a:lnTo>
                <a:lnTo>
                  <a:pt x="1956" y="262"/>
                </a:lnTo>
                <a:lnTo>
                  <a:pt x="1956" y="262"/>
                </a:lnTo>
                <a:lnTo>
                  <a:pt x="1956" y="262"/>
                </a:lnTo>
                <a:lnTo>
                  <a:pt x="1952" y="262"/>
                </a:lnTo>
                <a:lnTo>
                  <a:pt x="1952" y="262"/>
                </a:lnTo>
                <a:lnTo>
                  <a:pt x="1952" y="262"/>
                </a:lnTo>
                <a:lnTo>
                  <a:pt x="1952" y="262"/>
                </a:lnTo>
                <a:lnTo>
                  <a:pt x="1947" y="262"/>
                </a:lnTo>
                <a:lnTo>
                  <a:pt x="1947" y="262"/>
                </a:lnTo>
                <a:lnTo>
                  <a:pt x="1947" y="262"/>
                </a:lnTo>
                <a:lnTo>
                  <a:pt x="1947" y="262"/>
                </a:lnTo>
                <a:lnTo>
                  <a:pt x="1947" y="262"/>
                </a:lnTo>
                <a:lnTo>
                  <a:pt x="1943" y="262"/>
                </a:lnTo>
                <a:lnTo>
                  <a:pt x="1947" y="258"/>
                </a:lnTo>
                <a:lnTo>
                  <a:pt x="1947" y="258"/>
                </a:lnTo>
                <a:lnTo>
                  <a:pt x="1943" y="258"/>
                </a:lnTo>
                <a:lnTo>
                  <a:pt x="1943" y="258"/>
                </a:lnTo>
                <a:lnTo>
                  <a:pt x="1938" y="258"/>
                </a:lnTo>
                <a:lnTo>
                  <a:pt x="1934" y="253"/>
                </a:lnTo>
                <a:lnTo>
                  <a:pt x="1934" y="253"/>
                </a:lnTo>
                <a:lnTo>
                  <a:pt x="1934" y="253"/>
                </a:lnTo>
                <a:lnTo>
                  <a:pt x="1938" y="253"/>
                </a:lnTo>
                <a:lnTo>
                  <a:pt x="1943" y="258"/>
                </a:lnTo>
                <a:lnTo>
                  <a:pt x="1943" y="258"/>
                </a:lnTo>
                <a:lnTo>
                  <a:pt x="1943" y="258"/>
                </a:lnTo>
                <a:lnTo>
                  <a:pt x="1943" y="258"/>
                </a:lnTo>
                <a:lnTo>
                  <a:pt x="1947" y="258"/>
                </a:lnTo>
                <a:lnTo>
                  <a:pt x="1947" y="258"/>
                </a:lnTo>
                <a:lnTo>
                  <a:pt x="1952" y="258"/>
                </a:lnTo>
                <a:lnTo>
                  <a:pt x="1952" y="258"/>
                </a:lnTo>
                <a:lnTo>
                  <a:pt x="1952" y="253"/>
                </a:lnTo>
                <a:lnTo>
                  <a:pt x="1956" y="253"/>
                </a:lnTo>
                <a:lnTo>
                  <a:pt x="1956" y="253"/>
                </a:lnTo>
                <a:lnTo>
                  <a:pt x="1952" y="253"/>
                </a:lnTo>
                <a:lnTo>
                  <a:pt x="1952" y="249"/>
                </a:lnTo>
                <a:lnTo>
                  <a:pt x="1952" y="249"/>
                </a:lnTo>
                <a:lnTo>
                  <a:pt x="1943" y="253"/>
                </a:lnTo>
                <a:lnTo>
                  <a:pt x="1943" y="253"/>
                </a:lnTo>
                <a:lnTo>
                  <a:pt x="1947" y="249"/>
                </a:lnTo>
                <a:lnTo>
                  <a:pt x="1952" y="249"/>
                </a:lnTo>
                <a:lnTo>
                  <a:pt x="1952" y="249"/>
                </a:lnTo>
                <a:lnTo>
                  <a:pt x="1956" y="249"/>
                </a:lnTo>
                <a:lnTo>
                  <a:pt x="1956" y="249"/>
                </a:lnTo>
                <a:lnTo>
                  <a:pt x="1961" y="249"/>
                </a:lnTo>
                <a:lnTo>
                  <a:pt x="1961" y="253"/>
                </a:lnTo>
                <a:lnTo>
                  <a:pt x="1961" y="249"/>
                </a:lnTo>
                <a:lnTo>
                  <a:pt x="1965" y="253"/>
                </a:lnTo>
                <a:lnTo>
                  <a:pt x="1970" y="253"/>
                </a:lnTo>
                <a:lnTo>
                  <a:pt x="1970" y="253"/>
                </a:lnTo>
                <a:lnTo>
                  <a:pt x="1970" y="253"/>
                </a:lnTo>
                <a:lnTo>
                  <a:pt x="1970" y="249"/>
                </a:lnTo>
                <a:lnTo>
                  <a:pt x="1970" y="249"/>
                </a:lnTo>
                <a:lnTo>
                  <a:pt x="1970" y="249"/>
                </a:lnTo>
                <a:lnTo>
                  <a:pt x="1970" y="249"/>
                </a:lnTo>
                <a:lnTo>
                  <a:pt x="1970" y="249"/>
                </a:lnTo>
                <a:lnTo>
                  <a:pt x="1965" y="244"/>
                </a:lnTo>
                <a:lnTo>
                  <a:pt x="1965" y="244"/>
                </a:lnTo>
                <a:lnTo>
                  <a:pt x="1961" y="244"/>
                </a:lnTo>
                <a:lnTo>
                  <a:pt x="1961" y="244"/>
                </a:lnTo>
                <a:lnTo>
                  <a:pt x="1961" y="244"/>
                </a:lnTo>
                <a:lnTo>
                  <a:pt x="1956" y="244"/>
                </a:lnTo>
                <a:lnTo>
                  <a:pt x="1956" y="244"/>
                </a:lnTo>
                <a:lnTo>
                  <a:pt x="1952" y="244"/>
                </a:lnTo>
                <a:lnTo>
                  <a:pt x="1947" y="244"/>
                </a:lnTo>
                <a:lnTo>
                  <a:pt x="1947" y="244"/>
                </a:lnTo>
                <a:lnTo>
                  <a:pt x="1947" y="244"/>
                </a:lnTo>
                <a:lnTo>
                  <a:pt x="1947" y="244"/>
                </a:lnTo>
                <a:lnTo>
                  <a:pt x="1952" y="240"/>
                </a:lnTo>
                <a:lnTo>
                  <a:pt x="1956" y="240"/>
                </a:lnTo>
                <a:lnTo>
                  <a:pt x="1956" y="240"/>
                </a:lnTo>
                <a:lnTo>
                  <a:pt x="1961" y="240"/>
                </a:lnTo>
                <a:lnTo>
                  <a:pt x="1961" y="240"/>
                </a:lnTo>
                <a:lnTo>
                  <a:pt x="1961" y="240"/>
                </a:lnTo>
                <a:lnTo>
                  <a:pt x="1961" y="240"/>
                </a:lnTo>
                <a:lnTo>
                  <a:pt x="1965" y="240"/>
                </a:lnTo>
                <a:lnTo>
                  <a:pt x="1965" y="240"/>
                </a:lnTo>
                <a:lnTo>
                  <a:pt x="1970" y="240"/>
                </a:lnTo>
                <a:lnTo>
                  <a:pt x="1970" y="240"/>
                </a:lnTo>
                <a:lnTo>
                  <a:pt x="1970" y="240"/>
                </a:lnTo>
                <a:lnTo>
                  <a:pt x="1970" y="240"/>
                </a:lnTo>
                <a:lnTo>
                  <a:pt x="1974" y="240"/>
                </a:lnTo>
                <a:lnTo>
                  <a:pt x="1974" y="240"/>
                </a:lnTo>
                <a:lnTo>
                  <a:pt x="1974" y="235"/>
                </a:lnTo>
                <a:lnTo>
                  <a:pt x="1974" y="235"/>
                </a:lnTo>
                <a:lnTo>
                  <a:pt x="1974" y="231"/>
                </a:lnTo>
                <a:lnTo>
                  <a:pt x="1974" y="231"/>
                </a:lnTo>
                <a:lnTo>
                  <a:pt x="1970" y="231"/>
                </a:lnTo>
                <a:lnTo>
                  <a:pt x="1970" y="231"/>
                </a:lnTo>
                <a:lnTo>
                  <a:pt x="1970" y="231"/>
                </a:lnTo>
                <a:lnTo>
                  <a:pt x="1965" y="231"/>
                </a:lnTo>
                <a:lnTo>
                  <a:pt x="1965" y="231"/>
                </a:lnTo>
                <a:lnTo>
                  <a:pt x="1965" y="231"/>
                </a:lnTo>
                <a:lnTo>
                  <a:pt x="1965" y="235"/>
                </a:lnTo>
                <a:lnTo>
                  <a:pt x="1965" y="235"/>
                </a:lnTo>
                <a:lnTo>
                  <a:pt x="1965" y="235"/>
                </a:lnTo>
                <a:lnTo>
                  <a:pt x="1965" y="235"/>
                </a:lnTo>
                <a:lnTo>
                  <a:pt x="1961" y="235"/>
                </a:lnTo>
                <a:lnTo>
                  <a:pt x="1961" y="235"/>
                </a:lnTo>
                <a:lnTo>
                  <a:pt x="1961" y="235"/>
                </a:lnTo>
                <a:lnTo>
                  <a:pt x="1956" y="235"/>
                </a:lnTo>
                <a:lnTo>
                  <a:pt x="1956" y="235"/>
                </a:lnTo>
                <a:lnTo>
                  <a:pt x="1956" y="235"/>
                </a:lnTo>
                <a:lnTo>
                  <a:pt x="1961" y="235"/>
                </a:lnTo>
                <a:lnTo>
                  <a:pt x="1961" y="235"/>
                </a:lnTo>
                <a:lnTo>
                  <a:pt x="1961" y="231"/>
                </a:lnTo>
                <a:lnTo>
                  <a:pt x="1961" y="231"/>
                </a:lnTo>
                <a:lnTo>
                  <a:pt x="1961" y="231"/>
                </a:lnTo>
                <a:lnTo>
                  <a:pt x="1961" y="231"/>
                </a:lnTo>
                <a:lnTo>
                  <a:pt x="1961" y="231"/>
                </a:lnTo>
                <a:lnTo>
                  <a:pt x="1956" y="231"/>
                </a:lnTo>
                <a:lnTo>
                  <a:pt x="1952" y="231"/>
                </a:lnTo>
                <a:lnTo>
                  <a:pt x="1952" y="231"/>
                </a:lnTo>
                <a:lnTo>
                  <a:pt x="1947" y="235"/>
                </a:lnTo>
                <a:lnTo>
                  <a:pt x="1947" y="235"/>
                </a:lnTo>
                <a:lnTo>
                  <a:pt x="1943" y="235"/>
                </a:lnTo>
                <a:lnTo>
                  <a:pt x="1947" y="231"/>
                </a:lnTo>
                <a:lnTo>
                  <a:pt x="1952" y="231"/>
                </a:lnTo>
                <a:lnTo>
                  <a:pt x="1956" y="231"/>
                </a:lnTo>
                <a:lnTo>
                  <a:pt x="1956" y="231"/>
                </a:lnTo>
                <a:lnTo>
                  <a:pt x="1961" y="231"/>
                </a:lnTo>
                <a:lnTo>
                  <a:pt x="1961" y="231"/>
                </a:lnTo>
                <a:lnTo>
                  <a:pt x="1961" y="231"/>
                </a:lnTo>
                <a:lnTo>
                  <a:pt x="1965" y="226"/>
                </a:lnTo>
                <a:lnTo>
                  <a:pt x="1965" y="226"/>
                </a:lnTo>
                <a:lnTo>
                  <a:pt x="1965" y="226"/>
                </a:lnTo>
                <a:lnTo>
                  <a:pt x="1970" y="226"/>
                </a:lnTo>
                <a:lnTo>
                  <a:pt x="1970" y="226"/>
                </a:lnTo>
                <a:lnTo>
                  <a:pt x="1970" y="226"/>
                </a:lnTo>
                <a:lnTo>
                  <a:pt x="1970" y="226"/>
                </a:lnTo>
                <a:lnTo>
                  <a:pt x="1970" y="226"/>
                </a:lnTo>
                <a:lnTo>
                  <a:pt x="1970" y="226"/>
                </a:lnTo>
                <a:lnTo>
                  <a:pt x="1965" y="222"/>
                </a:lnTo>
                <a:lnTo>
                  <a:pt x="1965" y="222"/>
                </a:lnTo>
                <a:lnTo>
                  <a:pt x="1965" y="222"/>
                </a:lnTo>
                <a:lnTo>
                  <a:pt x="1965" y="222"/>
                </a:lnTo>
                <a:lnTo>
                  <a:pt x="1965" y="222"/>
                </a:lnTo>
                <a:lnTo>
                  <a:pt x="1961" y="222"/>
                </a:lnTo>
                <a:lnTo>
                  <a:pt x="1961" y="222"/>
                </a:lnTo>
                <a:lnTo>
                  <a:pt x="1961" y="217"/>
                </a:lnTo>
                <a:lnTo>
                  <a:pt x="1956" y="217"/>
                </a:lnTo>
                <a:lnTo>
                  <a:pt x="1956" y="217"/>
                </a:lnTo>
                <a:lnTo>
                  <a:pt x="1952" y="222"/>
                </a:lnTo>
                <a:lnTo>
                  <a:pt x="1952" y="222"/>
                </a:lnTo>
                <a:lnTo>
                  <a:pt x="1947" y="222"/>
                </a:lnTo>
                <a:lnTo>
                  <a:pt x="1943" y="222"/>
                </a:lnTo>
                <a:lnTo>
                  <a:pt x="1943" y="226"/>
                </a:lnTo>
                <a:lnTo>
                  <a:pt x="1934" y="231"/>
                </a:lnTo>
                <a:lnTo>
                  <a:pt x="1929" y="231"/>
                </a:lnTo>
                <a:lnTo>
                  <a:pt x="1929" y="231"/>
                </a:lnTo>
                <a:lnTo>
                  <a:pt x="1938" y="226"/>
                </a:lnTo>
                <a:lnTo>
                  <a:pt x="1938" y="226"/>
                </a:lnTo>
                <a:lnTo>
                  <a:pt x="1938" y="222"/>
                </a:lnTo>
                <a:lnTo>
                  <a:pt x="1938" y="222"/>
                </a:lnTo>
                <a:lnTo>
                  <a:pt x="1938" y="222"/>
                </a:lnTo>
                <a:lnTo>
                  <a:pt x="1938" y="222"/>
                </a:lnTo>
                <a:lnTo>
                  <a:pt x="1934" y="226"/>
                </a:lnTo>
                <a:lnTo>
                  <a:pt x="1934" y="226"/>
                </a:lnTo>
                <a:lnTo>
                  <a:pt x="1934" y="226"/>
                </a:lnTo>
                <a:lnTo>
                  <a:pt x="1934" y="226"/>
                </a:lnTo>
                <a:lnTo>
                  <a:pt x="1929" y="226"/>
                </a:lnTo>
                <a:lnTo>
                  <a:pt x="1934" y="226"/>
                </a:lnTo>
                <a:lnTo>
                  <a:pt x="1934" y="226"/>
                </a:lnTo>
                <a:lnTo>
                  <a:pt x="1934" y="222"/>
                </a:lnTo>
                <a:lnTo>
                  <a:pt x="1938" y="222"/>
                </a:lnTo>
                <a:lnTo>
                  <a:pt x="1938" y="222"/>
                </a:lnTo>
                <a:lnTo>
                  <a:pt x="1943" y="222"/>
                </a:lnTo>
                <a:lnTo>
                  <a:pt x="1943" y="222"/>
                </a:lnTo>
                <a:lnTo>
                  <a:pt x="1947" y="222"/>
                </a:lnTo>
                <a:lnTo>
                  <a:pt x="1952" y="217"/>
                </a:lnTo>
                <a:lnTo>
                  <a:pt x="1952" y="217"/>
                </a:lnTo>
                <a:lnTo>
                  <a:pt x="1952" y="217"/>
                </a:lnTo>
                <a:lnTo>
                  <a:pt x="1952" y="213"/>
                </a:lnTo>
                <a:lnTo>
                  <a:pt x="1952" y="213"/>
                </a:lnTo>
                <a:lnTo>
                  <a:pt x="1952" y="213"/>
                </a:lnTo>
                <a:lnTo>
                  <a:pt x="1952" y="213"/>
                </a:lnTo>
                <a:lnTo>
                  <a:pt x="1952" y="213"/>
                </a:lnTo>
                <a:lnTo>
                  <a:pt x="1947" y="217"/>
                </a:lnTo>
                <a:lnTo>
                  <a:pt x="1943" y="217"/>
                </a:lnTo>
                <a:lnTo>
                  <a:pt x="1943" y="213"/>
                </a:lnTo>
                <a:lnTo>
                  <a:pt x="1938" y="213"/>
                </a:lnTo>
                <a:lnTo>
                  <a:pt x="1938" y="217"/>
                </a:lnTo>
                <a:lnTo>
                  <a:pt x="1934" y="217"/>
                </a:lnTo>
                <a:lnTo>
                  <a:pt x="1934" y="217"/>
                </a:lnTo>
                <a:lnTo>
                  <a:pt x="1929" y="217"/>
                </a:lnTo>
                <a:lnTo>
                  <a:pt x="1929" y="217"/>
                </a:lnTo>
                <a:lnTo>
                  <a:pt x="1934" y="217"/>
                </a:lnTo>
                <a:lnTo>
                  <a:pt x="1934" y="217"/>
                </a:lnTo>
                <a:lnTo>
                  <a:pt x="1938" y="213"/>
                </a:lnTo>
                <a:lnTo>
                  <a:pt x="1943" y="213"/>
                </a:lnTo>
                <a:lnTo>
                  <a:pt x="1943" y="213"/>
                </a:lnTo>
                <a:lnTo>
                  <a:pt x="1943" y="213"/>
                </a:lnTo>
                <a:lnTo>
                  <a:pt x="1947" y="213"/>
                </a:lnTo>
                <a:lnTo>
                  <a:pt x="1947" y="213"/>
                </a:lnTo>
                <a:lnTo>
                  <a:pt x="1952" y="213"/>
                </a:lnTo>
                <a:lnTo>
                  <a:pt x="1952" y="208"/>
                </a:lnTo>
                <a:lnTo>
                  <a:pt x="1952" y="208"/>
                </a:lnTo>
                <a:lnTo>
                  <a:pt x="1952" y="208"/>
                </a:lnTo>
                <a:lnTo>
                  <a:pt x="1952" y="208"/>
                </a:lnTo>
                <a:lnTo>
                  <a:pt x="1952" y="208"/>
                </a:lnTo>
                <a:lnTo>
                  <a:pt x="1952" y="204"/>
                </a:lnTo>
                <a:lnTo>
                  <a:pt x="1947" y="204"/>
                </a:lnTo>
                <a:lnTo>
                  <a:pt x="1947" y="204"/>
                </a:lnTo>
                <a:lnTo>
                  <a:pt x="1943" y="204"/>
                </a:lnTo>
                <a:lnTo>
                  <a:pt x="1943" y="204"/>
                </a:lnTo>
                <a:lnTo>
                  <a:pt x="1943" y="204"/>
                </a:lnTo>
                <a:lnTo>
                  <a:pt x="1943" y="204"/>
                </a:lnTo>
                <a:lnTo>
                  <a:pt x="1938" y="204"/>
                </a:lnTo>
                <a:lnTo>
                  <a:pt x="1934" y="204"/>
                </a:lnTo>
                <a:lnTo>
                  <a:pt x="1934" y="204"/>
                </a:lnTo>
                <a:lnTo>
                  <a:pt x="1934" y="204"/>
                </a:lnTo>
                <a:lnTo>
                  <a:pt x="1929" y="208"/>
                </a:lnTo>
                <a:lnTo>
                  <a:pt x="1929" y="208"/>
                </a:lnTo>
                <a:lnTo>
                  <a:pt x="1929" y="208"/>
                </a:lnTo>
                <a:lnTo>
                  <a:pt x="1929" y="208"/>
                </a:lnTo>
                <a:lnTo>
                  <a:pt x="1929" y="204"/>
                </a:lnTo>
                <a:lnTo>
                  <a:pt x="1929" y="204"/>
                </a:lnTo>
                <a:lnTo>
                  <a:pt x="1929" y="204"/>
                </a:lnTo>
                <a:lnTo>
                  <a:pt x="1929" y="204"/>
                </a:lnTo>
                <a:lnTo>
                  <a:pt x="1925" y="204"/>
                </a:lnTo>
                <a:lnTo>
                  <a:pt x="1925" y="204"/>
                </a:lnTo>
                <a:lnTo>
                  <a:pt x="1920" y="208"/>
                </a:lnTo>
                <a:lnTo>
                  <a:pt x="1929" y="204"/>
                </a:lnTo>
                <a:lnTo>
                  <a:pt x="1934" y="199"/>
                </a:lnTo>
                <a:lnTo>
                  <a:pt x="1934" y="199"/>
                </a:lnTo>
                <a:lnTo>
                  <a:pt x="1934" y="199"/>
                </a:lnTo>
                <a:lnTo>
                  <a:pt x="1929" y="199"/>
                </a:lnTo>
                <a:lnTo>
                  <a:pt x="1929" y="199"/>
                </a:lnTo>
                <a:lnTo>
                  <a:pt x="1925" y="199"/>
                </a:lnTo>
                <a:lnTo>
                  <a:pt x="1925" y="199"/>
                </a:lnTo>
                <a:lnTo>
                  <a:pt x="1925" y="204"/>
                </a:lnTo>
                <a:lnTo>
                  <a:pt x="1920" y="204"/>
                </a:lnTo>
                <a:lnTo>
                  <a:pt x="1916" y="204"/>
                </a:lnTo>
                <a:lnTo>
                  <a:pt x="1916" y="208"/>
                </a:lnTo>
                <a:lnTo>
                  <a:pt x="1911" y="208"/>
                </a:lnTo>
                <a:lnTo>
                  <a:pt x="1911" y="208"/>
                </a:lnTo>
                <a:lnTo>
                  <a:pt x="1911" y="208"/>
                </a:lnTo>
                <a:lnTo>
                  <a:pt x="1916" y="204"/>
                </a:lnTo>
                <a:lnTo>
                  <a:pt x="1916" y="204"/>
                </a:lnTo>
                <a:lnTo>
                  <a:pt x="1916" y="204"/>
                </a:lnTo>
                <a:lnTo>
                  <a:pt x="1916" y="204"/>
                </a:lnTo>
                <a:lnTo>
                  <a:pt x="1920" y="204"/>
                </a:lnTo>
                <a:lnTo>
                  <a:pt x="1920" y="199"/>
                </a:lnTo>
                <a:lnTo>
                  <a:pt x="1916" y="199"/>
                </a:lnTo>
                <a:lnTo>
                  <a:pt x="1916" y="199"/>
                </a:lnTo>
                <a:lnTo>
                  <a:pt x="1916" y="199"/>
                </a:lnTo>
                <a:lnTo>
                  <a:pt x="1920" y="199"/>
                </a:lnTo>
                <a:lnTo>
                  <a:pt x="1920" y="199"/>
                </a:lnTo>
                <a:lnTo>
                  <a:pt x="1925" y="199"/>
                </a:lnTo>
                <a:lnTo>
                  <a:pt x="1929" y="199"/>
                </a:lnTo>
                <a:lnTo>
                  <a:pt x="1929" y="199"/>
                </a:lnTo>
                <a:lnTo>
                  <a:pt x="1929" y="194"/>
                </a:lnTo>
                <a:lnTo>
                  <a:pt x="1929" y="194"/>
                </a:lnTo>
                <a:lnTo>
                  <a:pt x="1929" y="194"/>
                </a:lnTo>
                <a:lnTo>
                  <a:pt x="1929" y="194"/>
                </a:lnTo>
                <a:lnTo>
                  <a:pt x="1929" y="194"/>
                </a:lnTo>
                <a:lnTo>
                  <a:pt x="1929" y="194"/>
                </a:lnTo>
                <a:lnTo>
                  <a:pt x="1929" y="194"/>
                </a:lnTo>
                <a:lnTo>
                  <a:pt x="1925" y="194"/>
                </a:lnTo>
                <a:lnTo>
                  <a:pt x="1925" y="194"/>
                </a:lnTo>
                <a:lnTo>
                  <a:pt x="1920" y="194"/>
                </a:lnTo>
                <a:lnTo>
                  <a:pt x="1916" y="194"/>
                </a:lnTo>
                <a:lnTo>
                  <a:pt x="1911" y="199"/>
                </a:lnTo>
                <a:lnTo>
                  <a:pt x="1911" y="199"/>
                </a:lnTo>
                <a:lnTo>
                  <a:pt x="1906" y="199"/>
                </a:lnTo>
                <a:lnTo>
                  <a:pt x="1906" y="199"/>
                </a:lnTo>
                <a:lnTo>
                  <a:pt x="1911" y="199"/>
                </a:lnTo>
                <a:lnTo>
                  <a:pt x="1911" y="199"/>
                </a:lnTo>
                <a:lnTo>
                  <a:pt x="1916" y="194"/>
                </a:lnTo>
                <a:lnTo>
                  <a:pt x="1916" y="194"/>
                </a:lnTo>
                <a:lnTo>
                  <a:pt x="1920" y="194"/>
                </a:lnTo>
                <a:lnTo>
                  <a:pt x="1925" y="190"/>
                </a:lnTo>
                <a:lnTo>
                  <a:pt x="1929" y="190"/>
                </a:lnTo>
                <a:lnTo>
                  <a:pt x="1929" y="190"/>
                </a:lnTo>
                <a:lnTo>
                  <a:pt x="1929" y="190"/>
                </a:lnTo>
                <a:lnTo>
                  <a:pt x="1929" y="185"/>
                </a:lnTo>
                <a:lnTo>
                  <a:pt x="1929" y="185"/>
                </a:lnTo>
                <a:lnTo>
                  <a:pt x="1925" y="185"/>
                </a:lnTo>
                <a:lnTo>
                  <a:pt x="1925" y="185"/>
                </a:lnTo>
                <a:lnTo>
                  <a:pt x="1920" y="185"/>
                </a:lnTo>
                <a:lnTo>
                  <a:pt x="1920" y="185"/>
                </a:lnTo>
                <a:lnTo>
                  <a:pt x="1920" y="185"/>
                </a:lnTo>
                <a:lnTo>
                  <a:pt x="1920" y="181"/>
                </a:lnTo>
                <a:lnTo>
                  <a:pt x="1916" y="181"/>
                </a:lnTo>
                <a:lnTo>
                  <a:pt x="1916" y="181"/>
                </a:lnTo>
                <a:lnTo>
                  <a:pt x="1911" y="181"/>
                </a:lnTo>
                <a:lnTo>
                  <a:pt x="1906" y="181"/>
                </a:lnTo>
                <a:lnTo>
                  <a:pt x="1906" y="181"/>
                </a:lnTo>
                <a:lnTo>
                  <a:pt x="1902" y="181"/>
                </a:lnTo>
                <a:lnTo>
                  <a:pt x="1897" y="181"/>
                </a:lnTo>
                <a:lnTo>
                  <a:pt x="1897" y="181"/>
                </a:lnTo>
                <a:lnTo>
                  <a:pt x="1897" y="181"/>
                </a:lnTo>
                <a:lnTo>
                  <a:pt x="1897" y="185"/>
                </a:lnTo>
                <a:lnTo>
                  <a:pt x="1893" y="185"/>
                </a:lnTo>
                <a:lnTo>
                  <a:pt x="1893" y="185"/>
                </a:lnTo>
                <a:lnTo>
                  <a:pt x="1893" y="185"/>
                </a:lnTo>
                <a:lnTo>
                  <a:pt x="1897" y="185"/>
                </a:lnTo>
                <a:lnTo>
                  <a:pt x="1897" y="190"/>
                </a:lnTo>
                <a:lnTo>
                  <a:pt x="1902" y="190"/>
                </a:lnTo>
                <a:lnTo>
                  <a:pt x="1897" y="190"/>
                </a:lnTo>
                <a:lnTo>
                  <a:pt x="1897" y="190"/>
                </a:lnTo>
                <a:lnTo>
                  <a:pt x="1893" y="185"/>
                </a:lnTo>
                <a:lnTo>
                  <a:pt x="1893" y="185"/>
                </a:lnTo>
                <a:lnTo>
                  <a:pt x="1893" y="185"/>
                </a:lnTo>
                <a:lnTo>
                  <a:pt x="1893" y="185"/>
                </a:lnTo>
                <a:lnTo>
                  <a:pt x="1888" y="185"/>
                </a:lnTo>
                <a:lnTo>
                  <a:pt x="1888" y="185"/>
                </a:lnTo>
                <a:lnTo>
                  <a:pt x="1884" y="190"/>
                </a:lnTo>
                <a:lnTo>
                  <a:pt x="1884" y="190"/>
                </a:lnTo>
                <a:lnTo>
                  <a:pt x="1884" y="194"/>
                </a:lnTo>
                <a:lnTo>
                  <a:pt x="1884" y="194"/>
                </a:lnTo>
                <a:lnTo>
                  <a:pt x="1884" y="194"/>
                </a:lnTo>
                <a:lnTo>
                  <a:pt x="1884" y="194"/>
                </a:lnTo>
                <a:lnTo>
                  <a:pt x="1884" y="194"/>
                </a:lnTo>
                <a:lnTo>
                  <a:pt x="1884" y="194"/>
                </a:lnTo>
                <a:lnTo>
                  <a:pt x="1884" y="190"/>
                </a:lnTo>
                <a:lnTo>
                  <a:pt x="1884" y="190"/>
                </a:lnTo>
                <a:lnTo>
                  <a:pt x="1884" y="190"/>
                </a:lnTo>
                <a:lnTo>
                  <a:pt x="1884" y="185"/>
                </a:lnTo>
                <a:lnTo>
                  <a:pt x="1884" y="185"/>
                </a:lnTo>
                <a:lnTo>
                  <a:pt x="1884" y="185"/>
                </a:lnTo>
                <a:lnTo>
                  <a:pt x="1884" y="185"/>
                </a:lnTo>
                <a:lnTo>
                  <a:pt x="1879" y="185"/>
                </a:lnTo>
                <a:lnTo>
                  <a:pt x="1879" y="185"/>
                </a:lnTo>
                <a:lnTo>
                  <a:pt x="1879" y="185"/>
                </a:lnTo>
                <a:lnTo>
                  <a:pt x="1879" y="185"/>
                </a:lnTo>
                <a:lnTo>
                  <a:pt x="1879" y="185"/>
                </a:lnTo>
                <a:lnTo>
                  <a:pt x="1879" y="185"/>
                </a:lnTo>
                <a:lnTo>
                  <a:pt x="1879" y="185"/>
                </a:lnTo>
                <a:lnTo>
                  <a:pt x="1875" y="185"/>
                </a:lnTo>
                <a:lnTo>
                  <a:pt x="1875" y="185"/>
                </a:lnTo>
                <a:lnTo>
                  <a:pt x="1875" y="185"/>
                </a:lnTo>
                <a:lnTo>
                  <a:pt x="1875" y="190"/>
                </a:lnTo>
                <a:lnTo>
                  <a:pt x="1875" y="190"/>
                </a:lnTo>
                <a:lnTo>
                  <a:pt x="1875" y="185"/>
                </a:lnTo>
                <a:lnTo>
                  <a:pt x="1870" y="185"/>
                </a:lnTo>
                <a:lnTo>
                  <a:pt x="1870" y="190"/>
                </a:lnTo>
                <a:lnTo>
                  <a:pt x="1861" y="190"/>
                </a:lnTo>
                <a:lnTo>
                  <a:pt x="1861" y="190"/>
                </a:lnTo>
                <a:lnTo>
                  <a:pt x="1861" y="194"/>
                </a:lnTo>
                <a:lnTo>
                  <a:pt x="1861" y="194"/>
                </a:lnTo>
                <a:lnTo>
                  <a:pt x="1861" y="190"/>
                </a:lnTo>
                <a:lnTo>
                  <a:pt x="1861" y="190"/>
                </a:lnTo>
                <a:lnTo>
                  <a:pt x="1861" y="190"/>
                </a:lnTo>
                <a:lnTo>
                  <a:pt x="1861" y="190"/>
                </a:lnTo>
                <a:lnTo>
                  <a:pt x="1861" y="190"/>
                </a:lnTo>
                <a:lnTo>
                  <a:pt x="1861" y="190"/>
                </a:lnTo>
                <a:lnTo>
                  <a:pt x="1861" y="190"/>
                </a:lnTo>
                <a:lnTo>
                  <a:pt x="1861" y="190"/>
                </a:lnTo>
                <a:lnTo>
                  <a:pt x="1866" y="190"/>
                </a:lnTo>
                <a:lnTo>
                  <a:pt x="1866" y="190"/>
                </a:lnTo>
                <a:lnTo>
                  <a:pt x="1866" y="185"/>
                </a:lnTo>
                <a:lnTo>
                  <a:pt x="1866" y="185"/>
                </a:lnTo>
                <a:lnTo>
                  <a:pt x="1866" y="185"/>
                </a:lnTo>
                <a:lnTo>
                  <a:pt x="1870" y="185"/>
                </a:lnTo>
                <a:lnTo>
                  <a:pt x="1870" y="185"/>
                </a:lnTo>
                <a:lnTo>
                  <a:pt x="1870" y="181"/>
                </a:lnTo>
                <a:lnTo>
                  <a:pt x="1870" y="181"/>
                </a:lnTo>
                <a:lnTo>
                  <a:pt x="1861" y="185"/>
                </a:lnTo>
                <a:lnTo>
                  <a:pt x="1861" y="185"/>
                </a:lnTo>
                <a:lnTo>
                  <a:pt x="1866" y="181"/>
                </a:lnTo>
                <a:lnTo>
                  <a:pt x="1875" y="181"/>
                </a:lnTo>
                <a:lnTo>
                  <a:pt x="1879" y="181"/>
                </a:lnTo>
                <a:lnTo>
                  <a:pt x="1879" y="176"/>
                </a:lnTo>
                <a:lnTo>
                  <a:pt x="1879" y="176"/>
                </a:lnTo>
                <a:lnTo>
                  <a:pt x="1879" y="176"/>
                </a:lnTo>
                <a:lnTo>
                  <a:pt x="1879" y="176"/>
                </a:lnTo>
                <a:lnTo>
                  <a:pt x="1879" y="176"/>
                </a:lnTo>
                <a:lnTo>
                  <a:pt x="1879" y="176"/>
                </a:lnTo>
                <a:lnTo>
                  <a:pt x="1884" y="172"/>
                </a:lnTo>
                <a:lnTo>
                  <a:pt x="1884" y="172"/>
                </a:lnTo>
                <a:lnTo>
                  <a:pt x="1884" y="172"/>
                </a:lnTo>
                <a:lnTo>
                  <a:pt x="1884" y="172"/>
                </a:lnTo>
                <a:lnTo>
                  <a:pt x="1884" y="167"/>
                </a:lnTo>
                <a:lnTo>
                  <a:pt x="1884" y="167"/>
                </a:lnTo>
                <a:lnTo>
                  <a:pt x="1884" y="167"/>
                </a:lnTo>
                <a:lnTo>
                  <a:pt x="1884" y="163"/>
                </a:lnTo>
                <a:lnTo>
                  <a:pt x="1884" y="163"/>
                </a:lnTo>
                <a:lnTo>
                  <a:pt x="1884" y="163"/>
                </a:lnTo>
                <a:lnTo>
                  <a:pt x="1884" y="158"/>
                </a:lnTo>
                <a:lnTo>
                  <a:pt x="1884" y="158"/>
                </a:lnTo>
                <a:lnTo>
                  <a:pt x="1879" y="158"/>
                </a:lnTo>
                <a:lnTo>
                  <a:pt x="1875" y="158"/>
                </a:lnTo>
                <a:lnTo>
                  <a:pt x="1875" y="158"/>
                </a:lnTo>
                <a:lnTo>
                  <a:pt x="1870" y="158"/>
                </a:lnTo>
                <a:lnTo>
                  <a:pt x="1870" y="158"/>
                </a:lnTo>
                <a:lnTo>
                  <a:pt x="1866" y="158"/>
                </a:lnTo>
                <a:lnTo>
                  <a:pt x="1861" y="163"/>
                </a:lnTo>
                <a:lnTo>
                  <a:pt x="1857" y="163"/>
                </a:lnTo>
                <a:lnTo>
                  <a:pt x="1857" y="163"/>
                </a:lnTo>
                <a:lnTo>
                  <a:pt x="1857" y="163"/>
                </a:lnTo>
                <a:lnTo>
                  <a:pt x="1857" y="163"/>
                </a:lnTo>
                <a:lnTo>
                  <a:pt x="1857" y="163"/>
                </a:lnTo>
                <a:lnTo>
                  <a:pt x="1852" y="163"/>
                </a:lnTo>
                <a:lnTo>
                  <a:pt x="1848" y="163"/>
                </a:lnTo>
                <a:lnTo>
                  <a:pt x="1843" y="163"/>
                </a:lnTo>
                <a:lnTo>
                  <a:pt x="1834" y="167"/>
                </a:lnTo>
                <a:lnTo>
                  <a:pt x="1834" y="167"/>
                </a:lnTo>
                <a:lnTo>
                  <a:pt x="1839" y="172"/>
                </a:lnTo>
                <a:lnTo>
                  <a:pt x="1843" y="172"/>
                </a:lnTo>
                <a:lnTo>
                  <a:pt x="1843" y="172"/>
                </a:lnTo>
                <a:lnTo>
                  <a:pt x="1834" y="172"/>
                </a:lnTo>
                <a:lnTo>
                  <a:pt x="1834" y="172"/>
                </a:lnTo>
                <a:lnTo>
                  <a:pt x="1834" y="172"/>
                </a:lnTo>
                <a:lnTo>
                  <a:pt x="1830" y="172"/>
                </a:lnTo>
                <a:lnTo>
                  <a:pt x="1830" y="172"/>
                </a:lnTo>
                <a:lnTo>
                  <a:pt x="1830" y="172"/>
                </a:lnTo>
                <a:lnTo>
                  <a:pt x="1825" y="172"/>
                </a:lnTo>
                <a:lnTo>
                  <a:pt x="1825" y="176"/>
                </a:lnTo>
                <a:lnTo>
                  <a:pt x="1825" y="176"/>
                </a:lnTo>
                <a:lnTo>
                  <a:pt x="1825" y="176"/>
                </a:lnTo>
                <a:lnTo>
                  <a:pt x="1825" y="176"/>
                </a:lnTo>
                <a:lnTo>
                  <a:pt x="1825" y="176"/>
                </a:lnTo>
                <a:lnTo>
                  <a:pt x="1825" y="181"/>
                </a:lnTo>
                <a:lnTo>
                  <a:pt x="1825" y="181"/>
                </a:lnTo>
                <a:lnTo>
                  <a:pt x="1825" y="181"/>
                </a:lnTo>
                <a:lnTo>
                  <a:pt x="1825" y="181"/>
                </a:lnTo>
                <a:lnTo>
                  <a:pt x="1825" y="181"/>
                </a:lnTo>
                <a:lnTo>
                  <a:pt x="1830" y="181"/>
                </a:lnTo>
                <a:lnTo>
                  <a:pt x="1830" y="181"/>
                </a:lnTo>
                <a:lnTo>
                  <a:pt x="1830" y="181"/>
                </a:lnTo>
                <a:lnTo>
                  <a:pt x="1825" y="181"/>
                </a:lnTo>
                <a:lnTo>
                  <a:pt x="1825" y="181"/>
                </a:lnTo>
                <a:lnTo>
                  <a:pt x="1825" y="185"/>
                </a:lnTo>
                <a:lnTo>
                  <a:pt x="1825" y="185"/>
                </a:lnTo>
                <a:lnTo>
                  <a:pt x="1825" y="185"/>
                </a:lnTo>
                <a:lnTo>
                  <a:pt x="1825" y="185"/>
                </a:lnTo>
                <a:lnTo>
                  <a:pt x="1825" y="185"/>
                </a:lnTo>
                <a:lnTo>
                  <a:pt x="1825" y="185"/>
                </a:lnTo>
                <a:lnTo>
                  <a:pt x="1825" y="185"/>
                </a:lnTo>
                <a:lnTo>
                  <a:pt x="1821" y="185"/>
                </a:lnTo>
                <a:lnTo>
                  <a:pt x="1821" y="185"/>
                </a:lnTo>
                <a:lnTo>
                  <a:pt x="1821" y="185"/>
                </a:lnTo>
                <a:lnTo>
                  <a:pt x="1816" y="185"/>
                </a:lnTo>
                <a:lnTo>
                  <a:pt x="1812" y="185"/>
                </a:lnTo>
                <a:lnTo>
                  <a:pt x="1812" y="185"/>
                </a:lnTo>
                <a:lnTo>
                  <a:pt x="1807" y="185"/>
                </a:lnTo>
                <a:lnTo>
                  <a:pt x="1812" y="190"/>
                </a:lnTo>
                <a:lnTo>
                  <a:pt x="1812" y="190"/>
                </a:lnTo>
                <a:lnTo>
                  <a:pt x="1812" y="190"/>
                </a:lnTo>
                <a:lnTo>
                  <a:pt x="1812" y="190"/>
                </a:lnTo>
                <a:lnTo>
                  <a:pt x="1812" y="194"/>
                </a:lnTo>
                <a:lnTo>
                  <a:pt x="1812" y="194"/>
                </a:lnTo>
                <a:lnTo>
                  <a:pt x="1812" y="194"/>
                </a:lnTo>
                <a:lnTo>
                  <a:pt x="1812" y="194"/>
                </a:lnTo>
                <a:lnTo>
                  <a:pt x="1816" y="194"/>
                </a:lnTo>
                <a:lnTo>
                  <a:pt x="1816" y="194"/>
                </a:lnTo>
                <a:lnTo>
                  <a:pt x="1816" y="194"/>
                </a:lnTo>
                <a:lnTo>
                  <a:pt x="1812" y="194"/>
                </a:lnTo>
                <a:lnTo>
                  <a:pt x="1812" y="199"/>
                </a:lnTo>
                <a:lnTo>
                  <a:pt x="1812" y="199"/>
                </a:lnTo>
                <a:lnTo>
                  <a:pt x="1803" y="204"/>
                </a:lnTo>
                <a:lnTo>
                  <a:pt x="1803" y="204"/>
                </a:lnTo>
                <a:lnTo>
                  <a:pt x="1803" y="204"/>
                </a:lnTo>
                <a:lnTo>
                  <a:pt x="1803" y="204"/>
                </a:lnTo>
                <a:lnTo>
                  <a:pt x="1803" y="204"/>
                </a:lnTo>
                <a:lnTo>
                  <a:pt x="1803" y="204"/>
                </a:lnTo>
                <a:lnTo>
                  <a:pt x="1803" y="204"/>
                </a:lnTo>
                <a:lnTo>
                  <a:pt x="1803" y="204"/>
                </a:lnTo>
                <a:lnTo>
                  <a:pt x="1803" y="204"/>
                </a:lnTo>
                <a:lnTo>
                  <a:pt x="1798" y="204"/>
                </a:lnTo>
                <a:lnTo>
                  <a:pt x="1794" y="204"/>
                </a:lnTo>
                <a:lnTo>
                  <a:pt x="1789" y="204"/>
                </a:lnTo>
                <a:lnTo>
                  <a:pt x="1789" y="204"/>
                </a:lnTo>
                <a:lnTo>
                  <a:pt x="1784" y="204"/>
                </a:lnTo>
                <a:lnTo>
                  <a:pt x="1784" y="204"/>
                </a:lnTo>
                <a:lnTo>
                  <a:pt x="1784" y="204"/>
                </a:lnTo>
                <a:lnTo>
                  <a:pt x="1789" y="204"/>
                </a:lnTo>
                <a:lnTo>
                  <a:pt x="1794" y="204"/>
                </a:lnTo>
                <a:lnTo>
                  <a:pt x="1798" y="204"/>
                </a:lnTo>
                <a:lnTo>
                  <a:pt x="1803" y="199"/>
                </a:lnTo>
                <a:lnTo>
                  <a:pt x="1803" y="199"/>
                </a:lnTo>
                <a:lnTo>
                  <a:pt x="1807" y="199"/>
                </a:lnTo>
                <a:lnTo>
                  <a:pt x="1807" y="199"/>
                </a:lnTo>
                <a:lnTo>
                  <a:pt x="1807" y="194"/>
                </a:lnTo>
                <a:lnTo>
                  <a:pt x="1807" y="194"/>
                </a:lnTo>
                <a:lnTo>
                  <a:pt x="1803" y="194"/>
                </a:lnTo>
                <a:lnTo>
                  <a:pt x="1803" y="190"/>
                </a:lnTo>
                <a:lnTo>
                  <a:pt x="1803" y="190"/>
                </a:lnTo>
                <a:lnTo>
                  <a:pt x="1807" y="185"/>
                </a:lnTo>
                <a:lnTo>
                  <a:pt x="1807" y="185"/>
                </a:lnTo>
                <a:lnTo>
                  <a:pt x="1807" y="185"/>
                </a:lnTo>
                <a:lnTo>
                  <a:pt x="1812" y="181"/>
                </a:lnTo>
                <a:lnTo>
                  <a:pt x="1812" y="181"/>
                </a:lnTo>
                <a:lnTo>
                  <a:pt x="1816" y="176"/>
                </a:lnTo>
                <a:lnTo>
                  <a:pt x="1816" y="176"/>
                </a:lnTo>
                <a:lnTo>
                  <a:pt x="1816" y="176"/>
                </a:lnTo>
                <a:lnTo>
                  <a:pt x="1816" y="172"/>
                </a:lnTo>
                <a:lnTo>
                  <a:pt x="1816" y="172"/>
                </a:lnTo>
                <a:lnTo>
                  <a:pt x="1821" y="172"/>
                </a:lnTo>
                <a:lnTo>
                  <a:pt x="1821" y="172"/>
                </a:lnTo>
                <a:lnTo>
                  <a:pt x="1821" y="167"/>
                </a:lnTo>
                <a:lnTo>
                  <a:pt x="1830" y="163"/>
                </a:lnTo>
                <a:lnTo>
                  <a:pt x="1834" y="163"/>
                </a:lnTo>
                <a:lnTo>
                  <a:pt x="1839" y="163"/>
                </a:lnTo>
                <a:lnTo>
                  <a:pt x="1843" y="158"/>
                </a:lnTo>
                <a:lnTo>
                  <a:pt x="1848" y="158"/>
                </a:lnTo>
                <a:lnTo>
                  <a:pt x="1852" y="158"/>
                </a:lnTo>
                <a:lnTo>
                  <a:pt x="1852" y="158"/>
                </a:lnTo>
                <a:lnTo>
                  <a:pt x="1852" y="158"/>
                </a:lnTo>
                <a:lnTo>
                  <a:pt x="1852" y="158"/>
                </a:lnTo>
                <a:lnTo>
                  <a:pt x="1852" y="154"/>
                </a:lnTo>
                <a:lnTo>
                  <a:pt x="1843" y="154"/>
                </a:lnTo>
                <a:lnTo>
                  <a:pt x="1839" y="154"/>
                </a:lnTo>
                <a:lnTo>
                  <a:pt x="1834" y="154"/>
                </a:lnTo>
                <a:lnTo>
                  <a:pt x="1825" y="154"/>
                </a:lnTo>
                <a:lnTo>
                  <a:pt x="1825" y="154"/>
                </a:lnTo>
                <a:lnTo>
                  <a:pt x="1821" y="154"/>
                </a:lnTo>
                <a:lnTo>
                  <a:pt x="1816" y="158"/>
                </a:lnTo>
                <a:lnTo>
                  <a:pt x="1807" y="158"/>
                </a:lnTo>
                <a:lnTo>
                  <a:pt x="1807" y="158"/>
                </a:lnTo>
                <a:lnTo>
                  <a:pt x="1807" y="163"/>
                </a:lnTo>
                <a:lnTo>
                  <a:pt x="1807" y="163"/>
                </a:lnTo>
                <a:lnTo>
                  <a:pt x="1807" y="163"/>
                </a:lnTo>
                <a:lnTo>
                  <a:pt x="1803" y="163"/>
                </a:lnTo>
                <a:lnTo>
                  <a:pt x="1798" y="163"/>
                </a:lnTo>
                <a:lnTo>
                  <a:pt x="1798" y="163"/>
                </a:lnTo>
                <a:lnTo>
                  <a:pt x="1798" y="167"/>
                </a:lnTo>
                <a:lnTo>
                  <a:pt x="1794" y="167"/>
                </a:lnTo>
                <a:lnTo>
                  <a:pt x="1794" y="167"/>
                </a:lnTo>
                <a:lnTo>
                  <a:pt x="1789" y="167"/>
                </a:lnTo>
                <a:lnTo>
                  <a:pt x="1789" y="172"/>
                </a:lnTo>
                <a:lnTo>
                  <a:pt x="1784" y="172"/>
                </a:lnTo>
                <a:lnTo>
                  <a:pt x="1780" y="172"/>
                </a:lnTo>
                <a:lnTo>
                  <a:pt x="1780" y="176"/>
                </a:lnTo>
                <a:lnTo>
                  <a:pt x="1775" y="176"/>
                </a:lnTo>
                <a:lnTo>
                  <a:pt x="1775" y="176"/>
                </a:lnTo>
                <a:lnTo>
                  <a:pt x="1775" y="176"/>
                </a:lnTo>
                <a:lnTo>
                  <a:pt x="1775" y="181"/>
                </a:lnTo>
                <a:lnTo>
                  <a:pt x="1775" y="181"/>
                </a:lnTo>
                <a:lnTo>
                  <a:pt x="1775" y="181"/>
                </a:lnTo>
                <a:lnTo>
                  <a:pt x="1775" y="181"/>
                </a:lnTo>
                <a:lnTo>
                  <a:pt x="1775" y="181"/>
                </a:lnTo>
                <a:lnTo>
                  <a:pt x="1771" y="181"/>
                </a:lnTo>
                <a:lnTo>
                  <a:pt x="1766" y="185"/>
                </a:lnTo>
                <a:lnTo>
                  <a:pt x="1766" y="185"/>
                </a:lnTo>
                <a:lnTo>
                  <a:pt x="1766" y="185"/>
                </a:lnTo>
                <a:lnTo>
                  <a:pt x="1762" y="190"/>
                </a:lnTo>
                <a:lnTo>
                  <a:pt x="1762" y="190"/>
                </a:lnTo>
                <a:lnTo>
                  <a:pt x="1757" y="194"/>
                </a:lnTo>
                <a:lnTo>
                  <a:pt x="1757" y="194"/>
                </a:lnTo>
                <a:lnTo>
                  <a:pt x="1757" y="194"/>
                </a:lnTo>
                <a:lnTo>
                  <a:pt x="1762" y="194"/>
                </a:lnTo>
                <a:lnTo>
                  <a:pt x="1762" y="199"/>
                </a:lnTo>
                <a:lnTo>
                  <a:pt x="1766" y="199"/>
                </a:lnTo>
                <a:lnTo>
                  <a:pt x="1771" y="199"/>
                </a:lnTo>
                <a:lnTo>
                  <a:pt x="1775" y="199"/>
                </a:lnTo>
                <a:lnTo>
                  <a:pt x="1775" y="199"/>
                </a:lnTo>
                <a:lnTo>
                  <a:pt x="1775" y="204"/>
                </a:lnTo>
                <a:lnTo>
                  <a:pt x="1775" y="204"/>
                </a:lnTo>
                <a:lnTo>
                  <a:pt x="1780" y="204"/>
                </a:lnTo>
                <a:lnTo>
                  <a:pt x="1775" y="204"/>
                </a:lnTo>
                <a:lnTo>
                  <a:pt x="1771" y="204"/>
                </a:lnTo>
                <a:lnTo>
                  <a:pt x="1771" y="204"/>
                </a:lnTo>
                <a:lnTo>
                  <a:pt x="1766" y="204"/>
                </a:lnTo>
                <a:lnTo>
                  <a:pt x="1766" y="204"/>
                </a:lnTo>
                <a:lnTo>
                  <a:pt x="1766" y="204"/>
                </a:lnTo>
                <a:lnTo>
                  <a:pt x="1762" y="204"/>
                </a:lnTo>
                <a:lnTo>
                  <a:pt x="1757" y="204"/>
                </a:lnTo>
                <a:lnTo>
                  <a:pt x="1757" y="199"/>
                </a:lnTo>
                <a:lnTo>
                  <a:pt x="1753" y="199"/>
                </a:lnTo>
                <a:lnTo>
                  <a:pt x="1753" y="199"/>
                </a:lnTo>
                <a:lnTo>
                  <a:pt x="1753" y="204"/>
                </a:lnTo>
                <a:lnTo>
                  <a:pt x="1753" y="204"/>
                </a:lnTo>
                <a:lnTo>
                  <a:pt x="1753" y="208"/>
                </a:lnTo>
                <a:lnTo>
                  <a:pt x="1753" y="213"/>
                </a:lnTo>
                <a:lnTo>
                  <a:pt x="1753" y="213"/>
                </a:lnTo>
                <a:lnTo>
                  <a:pt x="1753" y="213"/>
                </a:lnTo>
                <a:lnTo>
                  <a:pt x="1753" y="213"/>
                </a:lnTo>
                <a:lnTo>
                  <a:pt x="1757" y="213"/>
                </a:lnTo>
                <a:lnTo>
                  <a:pt x="1757" y="217"/>
                </a:lnTo>
                <a:lnTo>
                  <a:pt x="1757" y="217"/>
                </a:lnTo>
                <a:lnTo>
                  <a:pt x="1757" y="217"/>
                </a:lnTo>
                <a:lnTo>
                  <a:pt x="1762" y="217"/>
                </a:lnTo>
                <a:lnTo>
                  <a:pt x="1762" y="217"/>
                </a:lnTo>
                <a:lnTo>
                  <a:pt x="1762" y="217"/>
                </a:lnTo>
                <a:lnTo>
                  <a:pt x="1766" y="217"/>
                </a:lnTo>
                <a:lnTo>
                  <a:pt x="1766" y="217"/>
                </a:lnTo>
                <a:lnTo>
                  <a:pt x="1766" y="217"/>
                </a:lnTo>
                <a:lnTo>
                  <a:pt x="1766" y="213"/>
                </a:lnTo>
                <a:lnTo>
                  <a:pt x="1766" y="213"/>
                </a:lnTo>
                <a:lnTo>
                  <a:pt x="1766" y="213"/>
                </a:lnTo>
                <a:lnTo>
                  <a:pt x="1771" y="213"/>
                </a:lnTo>
                <a:lnTo>
                  <a:pt x="1771" y="217"/>
                </a:lnTo>
                <a:lnTo>
                  <a:pt x="1771" y="213"/>
                </a:lnTo>
                <a:lnTo>
                  <a:pt x="1775" y="213"/>
                </a:lnTo>
                <a:lnTo>
                  <a:pt x="1775" y="213"/>
                </a:lnTo>
                <a:lnTo>
                  <a:pt x="1775" y="213"/>
                </a:lnTo>
                <a:lnTo>
                  <a:pt x="1771" y="217"/>
                </a:lnTo>
                <a:lnTo>
                  <a:pt x="1771" y="217"/>
                </a:lnTo>
                <a:lnTo>
                  <a:pt x="1771" y="217"/>
                </a:lnTo>
                <a:lnTo>
                  <a:pt x="1771" y="222"/>
                </a:lnTo>
                <a:lnTo>
                  <a:pt x="1771" y="222"/>
                </a:lnTo>
                <a:lnTo>
                  <a:pt x="1775" y="222"/>
                </a:lnTo>
                <a:lnTo>
                  <a:pt x="1780" y="222"/>
                </a:lnTo>
                <a:lnTo>
                  <a:pt x="1784" y="222"/>
                </a:lnTo>
                <a:lnTo>
                  <a:pt x="1784" y="222"/>
                </a:lnTo>
                <a:lnTo>
                  <a:pt x="1784" y="222"/>
                </a:lnTo>
                <a:lnTo>
                  <a:pt x="1784" y="222"/>
                </a:lnTo>
                <a:lnTo>
                  <a:pt x="1789" y="222"/>
                </a:lnTo>
                <a:lnTo>
                  <a:pt x="1794" y="226"/>
                </a:lnTo>
                <a:lnTo>
                  <a:pt x="1798" y="226"/>
                </a:lnTo>
                <a:lnTo>
                  <a:pt x="1803" y="226"/>
                </a:lnTo>
                <a:lnTo>
                  <a:pt x="1803" y="226"/>
                </a:lnTo>
                <a:lnTo>
                  <a:pt x="1803" y="226"/>
                </a:lnTo>
                <a:lnTo>
                  <a:pt x="1807" y="226"/>
                </a:lnTo>
                <a:lnTo>
                  <a:pt x="1807" y="226"/>
                </a:lnTo>
                <a:lnTo>
                  <a:pt x="1812" y="226"/>
                </a:lnTo>
                <a:lnTo>
                  <a:pt x="1812" y="226"/>
                </a:lnTo>
                <a:lnTo>
                  <a:pt x="1816" y="226"/>
                </a:lnTo>
                <a:lnTo>
                  <a:pt x="1821" y="231"/>
                </a:lnTo>
                <a:lnTo>
                  <a:pt x="1825" y="231"/>
                </a:lnTo>
                <a:lnTo>
                  <a:pt x="1825" y="231"/>
                </a:lnTo>
                <a:lnTo>
                  <a:pt x="1825" y="231"/>
                </a:lnTo>
                <a:lnTo>
                  <a:pt x="1825" y="226"/>
                </a:lnTo>
                <a:lnTo>
                  <a:pt x="1821" y="226"/>
                </a:lnTo>
                <a:lnTo>
                  <a:pt x="1821" y="226"/>
                </a:lnTo>
                <a:lnTo>
                  <a:pt x="1821" y="226"/>
                </a:lnTo>
                <a:lnTo>
                  <a:pt x="1821" y="226"/>
                </a:lnTo>
                <a:lnTo>
                  <a:pt x="1821" y="226"/>
                </a:lnTo>
                <a:lnTo>
                  <a:pt x="1821" y="226"/>
                </a:lnTo>
                <a:lnTo>
                  <a:pt x="1825" y="226"/>
                </a:lnTo>
                <a:lnTo>
                  <a:pt x="1830" y="226"/>
                </a:lnTo>
                <a:lnTo>
                  <a:pt x="1830" y="226"/>
                </a:lnTo>
                <a:lnTo>
                  <a:pt x="1834" y="226"/>
                </a:lnTo>
                <a:lnTo>
                  <a:pt x="1834" y="226"/>
                </a:lnTo>
                <a:lnTo>
                  <a:pt x="1834" y="226"/>
                </a:lnTo>
                <a:lnTo>
                  <a:pt x="1839" y="231"/>
                </a:lnTo>
                <a:lnTo>
                  <a:pt x="1839" y="231"/>
                </a:lnTo>
                <a:lnTo>
                  <a:pt x="1843" y="231"/>
                </a:lnTo>
                <a:lnTo>
                  <a:pt x="1843" y="231"/>
                </a:lnTo>
                <a:lnTo>
                  <a:pt x="1848" y="226"/>
                </a:lnTo>
                <a:lnTo>
                  <a:pt x="1848" y="226"/>
                </a:lnTo>
                <a:lnTo>
                  <a:pt x="1852" y="226"/>
                </a:lnTo>
                <a:lnTo>
                  <a:pt x="1852" y="226"/>
                </a:lnTo>
                <a:lnTo>
                  <a:pt x="1852" y="226"/>
                </a:lnTo>
                <a:lnTo>
                  <a:pt x="1852" y="222"/>
                </a:lnTo>
                <a:lnTo>
                  <a:pt x="1852" y="222"/>
                </a:lnTo>
                <a:lnTo>
                  <a:pt x="1852" y="222"/>
                </a:lnTo>
                <a:lnTo>
                  <a:pt x="1848" y="222"/>
                </a:lnTo>
                <a:lnTo>
                  <a:pt x="1848" y="222"/>
                </a:lnTo>
                <a:lnTo>
                  <a:pt x="1848" y="222"/>
                </a:lnTo>
                <a:lnTo>
                  <a:pt x="1852" y="217"/>
                </a:lnTo>
                <a:lnTo>
                  <a:pt x="1852" y="217"/>
                </a:lnTo>
                <a:lnTo>
                  <a:pt x="1857" y="217"/>
                </a:lnTo>
                <a:lnTo>
                  <a:pt x="1857" y="217"/>
                </a:lnTo>
                <a:lnTo>
                  <a:pt x="1857" y="217"/>
                </a:lnTo>
                <a:lnTo>
                  <a:pt x="1857" y="217"/>
                </a:lnTo>
                <a:lnTo>
                  <a:pt x="1857" y="222"/>
                </a:lnTo>
                <a:lnTo>
                  <a:pt x="1857" y="222"/>
                </a:lnTo>
                <a:lnTo>
                  <a:pt x="1857" y="222"/>
                </a:lnTo>
                <a:lnTo>
                  <a:pt x="1857" y="222"/>
                </a:lnTo>
                <a:lnTo>
                  <a:pt x="1857" y="222"/>
                </a:lnTo>
                <a:lnTo>
                  <a:pt x="1857" y="226"/>
                </a:lnTo>
                <a:lnTo>
                  <a:pt x="1857" y="226"/>
                </a:lnTo>
                <a:lnTo>
                  <a:pt x="1861" y="226"/>
                </a:lnTo>
                <a:lnTo>
                  <a:pt x="1861" y="226"/>
                </a:lnTo>
                <a:lnTo>
                  <a:pt x="1866" y="226"/>
                </a:lnTo>
                <a:lnTo>
                  <a:pt x="1861" y="226"/>
                </a:lnTo>
                <a:lnTo>
                  <a:pt x="1861" y="226"/>
                </a:lnTo>
                <a:lnTo>
                  <a:pt x="1861" y="231"/>
                </a:lnTo>
                <a:lnTo>
                  <a:pt x="1861" y="231"/>
                </a:lnTo>
                <a:lnTo>
                  <a:pt x="1861" y="231"/>
                </a:lnTo>
                <a:lnTo>
                  <a:pt x="1861" y="231"/>
                </a:lnTo>
                <a:lnTo>
                  <a:pt x="1861" y="231"/>
                </a:lnTo>
                <a:lnTo>
                  <a:pt x="1866" y="231"/>
                </a:lnTo>
                <a:lnTo>
                  <a:pt x="1866" y="231"/>
                </a:lnTo>
                <a:lnTo>
                  <a:pt x="1866" y="235"/>
                </a:lnTo>
                <a:lnTo>
                  <a:pt x="1866" y="235"/>
                </a:lnTo>
                <a:lnTo>
                  <a:pt x="1861" y="235"/>
                </a:lnTo>
                <a:lnTo>
                  <a:pt x="1861" y="235"/>
                </a:lnTo>
                <a:lnTo>
                  <a:pt x="1861" y="235"/>
                </a:lnTo>
                <a:lnTo>
                  <a:pt x="1861" y="235"/>
                </a:lnTo>
                <a:lnTo>
                  <a:pt x="1861" y="235"/>
                </a:lnTo>
                <a:lnTo>
                  <a:pt x="1861" y="235"/>
                </a:lnTo>
                <a:lnTo>
                  <a:pt x="1866" y="235"/>
                </a:lnTo>
                <a:lnTo>
                  <a:pt x="1866" y="235"/>
                </a:lnTo>
                <a:lnTo>
                  <a:pt x="1866" y="235"/>
                </a:lnTo>
                <a:lnTo>
                  <a:pt x="1870" y="235"/>
                </a:lnTo>
                <a:lnTo>
                  <a:pt x="1870" y="235"/>
                </a:lnTo>
                <a:lnTo>
                  <a:pt x="1870" y="235"/>
                </a:lnTo>
                <a:lnTo>
                  <a:pt x="1870" y="235"/>
                </a:lnTo>
                <a:lnTo>
                  <a:pt x="1870" y="235"/>
                </a:lnTo>
                <a:lnTo>
                  <a:pt x="1866" y="235"/>
                </a:lnTo>
                <a:lnTo>
                  <a:pt x="1866" y="240"/>
                </a:lnTo>
                <a:lnTo>
                  <a:pt x="1866" y="240"/>
                </a:lnTo>
                <a:lnTo>
                  <a:pt x="1866" y="240"/>
                </a:lnTo>
                <a:lnTo>
                  <a:pt x="1866" y="240"/>
                </a:lnTo>
                <a:lnTo>
                  <a:pt x="1866" y="240"/>
                </a:lnTo>
                <a:lnTo>
                  <a:pt x="1866" y="240"/>
                </a:lnTo>
                <a:lnTo>
                  <a:pt x="1870" y="240"/>
                </a:lnTo>
                <a:lnTo>
                  <a:pt x="1870" y="244"/>
                </a:lnTo>
                <a:lnTo>
                  <a:pt x="1870" y="244"/>
                </a:lnTo>
                <a:lnTo>
                  <a:pt x="1870" y="244"/>
                </a:lnTo>
                <a:lnTo>
                  <a:pt x="1870" y="244"/>
                </a:lnTo>
                <a:lnTo>
                  <a:pt x="1866" y="244"/>
                </a:lnTo>
                <a:lnTo>
                  <a:pt x="1866" y="249"/>
                </a:lnTo>
                <a:lnTo>
                  <a:pt x="1866" y="249"/>
                </a:lnTo>
                <a:lnTo>
                  <a:pt x="1861" y="249"/>
                </a:lnTo>
                <a:lnTo>
                  <a:pt x="1861" y="249"/>
                </a:lnTo>
                <a:lnTo>
                  <a:pt x="1857" y="249"/>
                </a:lnTo>
                <a:lnTo>
                  <a:pt x="1857" y="249"/>
                </a:lnTo>
                <a:lnTo>
                  <a:pt x="1857" y="249"/>
                </a:lnTo>
                <a:lnTo>
                  <a:pt x="1852" y="249"/>
                </a:lnTo>
                <a:lnTo>
                  <a:pt x="1852" y="249"/>
                </a:lnTo>
                <a:lnTo>
                  <a:pt x="1852" y="253"/>
                </a:lnTo>
                <a:lnTo>
                  <a:pt x="1852" y="253"/>
                </a:lnTo>
                <a:lnTo>
                  <a:pt x="1852" y="253"/>
                </a:lnTo>
                <a:lnTo>
                  <a:pt x="1852" y="253"/>
                </a:lnTo>
                <a:lnTo>
                  <a:pt x="1852" y="253"/>
                </a:lnTo>
                <a:lnTo>
                  <a:pt x="1857" y="253"/>
                </a:lnTo>
                <a:lnTo>
                  <a:pt x="1861" y="253"/>
                </a:lnTo>
                <a:lnTo>
                  <a:pt x="1866" y="249"/>
                </a:lnTo>
                <a:lnTo>
                  <a:pt x="1866" y="249"/>
                </a:lnTo>
                <a:lnTo>
                  <a:pt x="1870" y="249"/>
                </a:lnTo>
                <a:lnTo>
                  <a:pt x="1870" y="249"/>
                </a:lnTo>
                <a:lnTo>
                  <a:pt x="1870" y="249"/>
                </a:lnTo>
                <a:lnTo>
                  <a:pt x="1870" y="249"/>
                </a:lnTo>
                <a:lnTo>
                  <a:pt x="1875" y="249"/>
                </a:lnTo>
                <a:lnTo>
                  <a:pt x="1875" y="249"/>
                </a:lnTo>
                <a:lnTo>
                  <a:pt x="1879" y="249"/>
                </a:lnTo>
                <a:lnTo>
                  <a:pt x="1879" y="249"/>
                </a:lnTo>
                <a:lnTo>
                  <a:pt x="1879" y="249"/>
                </a:lnTo>
                <a:lnTo>
                  <a:pt x="1875" y="249"/>
                </a:lnTo>
                <a:lnTo>
                  <a:pt x="1875" y="249"/>
                </a:lnTo>
                <a:lnTo>
                  <a:pt x="1875" y="249"/>
                </a:lnTo>
                <a:lnTo>
                  <a:pt x="1875" y="249"/>
                </a:lnTo>
                <a:lnTo>
                  <a:pt x="1875" y="249"/>
                </a:lnTo>
                <a:lnTo>
                  <a:pt x="1875" y="249"/>
                </a:lnTo>
                <a:lnTo>
                  <a:pt x="1870" y="253"/>
                </a:lnTo>
                <a:lnTo>
                  <a:pt x="1870" y="253"/>
                </a:lnTo>
                <a:lnTo>
                  <a:pt x="1875" y="253"/>
                </a:lnTo>
                <a:lnTo>
                  <a:pt x="1875" y="253"/>
                </a:lnTo>
                <a:lnTo>
                  <a:pt x="1875" y="253"/>
                </a:lnTo>
                <a:lnTo>
                  <a:pt x="1875" y="253"/>
                </a:lnTo>
                <a:lnTo>
                  <a:pt x="1875" y="253"/>
                </a:lnTo>
                <a:lnTo>
                  <a:pt x="1875" y="253"/>
                </a:lnTo>
                <a:lnTo>
                  <a:pt x="1875" y="258"/>
                </a:lnTo>
                <a:lnTo>
                  <a:pt x="1875" y="258"/>
                </a:lnTo>
                <a:lnTo>
                  <a:pt x="1875" y="258"/>
                </a:lnTo>
                <a:lnTo>
                  <a:pt x="1875" y="258"/>
                </a:lnTo>
                <a:lnTo>
                  <a:pt x="1879" y="258"/>
                </a:lnTo>
                <a:lnTo>
                  <a:pt x="1879" y="258"/>
                </a:lnTo>
                <a:lnTo>
                  <a:pt x="1879" y="253"/>
                </a:lnTo>
                <a:lnTo>
                  <a:pt x="1879" y="253"/>
                </a:lnTo>
                <a:lnTo>
                  <a:pt x="1879" y="253"/>
                </a:lnTo>
                <a:lnTo>
                  <a:pt x="1884" y="253"/>
                </a:lnTo>
                <a:lnTo>
                  <a:pt x="1884" y="253"/>
                </a:lnTo>
                <a:lnTo>
                  <a:pt x="1884" y="258"/>
                </a:lnTo>
                <a:lnTo>
                  <a:pt x="1884" y="258"/>
                </a:lnTo>
                <a:lnTo>
                  <a:pt x="1879" y="258"/>
                </a:lnTo>
                <a:lnTo>
                  <a:pt x="1879" y="258"/>
                </a:lnTo>
                <a:lnTo>
                  <a:pt x="1879" y="258"/>
                </a:lnTo>
                <a:lnTo>
                  <a:pt x="1879" y="258"/>
                </a:lnTo>
                <a:lnTo>
                  <a:pt x="1879" y="262"/>
                </a:lnTo>
                <a:lnTo>
                  <a:pt x="1879" y="262"/>
                </a:lnTo>
                <a:lnTo>
                  <a:pt x="1879" y="262"/>
                </a:lnTo>
                <a:lnTo>
                  <a:pt x="1879" y="262"/>
                </a:lnTo>
                <a:lnTo>
                  <a:pt x="1884" y="262"/>
                </a:lnTo>
                <a:lnTo>
                  <a:pt x="1884" y="262"/>
                </a:lnTo>
                <a:lnTo>
                  <a:pt x="1884" y="262"/>
                </a:lnTo>
                <a:lnTo>
                  <a:pt x="1879" y="262"/>
                </a:lnTo>
                <a:lnTo>
                  <a:pt x="1884" y="267"/>
                </a:lnTo>
                <a:lnTo>
                  <a:pt x="1879" y="271"/>
                </a:lnTo>
                <a:lnTo>
                  <a:pt x="1879" y="271"/>
                </a:lnTo>
                <a:lnTo>
                  <a:pt x="1879" y="276"/>
                </a:lnTo>
                <a:lnTo>
                  <a:pt x="1879" y="280"/>
                </a:lnTo>
                <a:lnTo>
                  <a:pt x="1879" y="280"/>
                </a:lnTo>
                <a:lnTo>
                  <a:pt x="1879" y="280"/>
                </a:lnTo>
                <a:lnTo>
                  <a:pt x="1879" y="280"/>
                </a:lnTo>
                <a:lnTo>
                  <a:pt x="1875" y="285"/>
                </a:lnTo>
                <a:lnTo>
                  <a:pt x="1875" y="285"/>
                </a:lnTo>
                <a:lnTo>
                  <a:pt x="1870" y="285"/>
                </a:lnTo>
                <a:lnTo>
                  <a:pt x="1870" y="285"/>
                </a:lnTo>
                <a:lnTo>
                  <a:pt x="1866" y="289"/>
                </a:lnTo>
                <a:lnTo>
                  <a:pt x="1866" y="289"/>
                </a:lnTo>
                <a:lnTo>
                  <a:pt x="1861" y="289"/>
                </a:lnTo>
                <a:lnTo>
                  <a:pt x="1861" y="289"/>
                </a:lnTo>
                <a:lnTo>
                  <a:pt x="1861" y="294"/>
                </a:lnTo>
                <a:lnTo>
                  <a:pt x="1857" y="294"/>
                </a:lnTo>
                <a:lnTo>
                  <a:pt x="1857" y="294"/>
                </a:lnTo>
                <a:lnTo>
                  <a:pt x="1857" y="294"/>
                </a:lnTo>
                <a:lnTo>
                  <a:pt x="1852" y="294"/>
                </a:lnTo>
                <a:lnTo>
                  <a:pt x="1848" y="298"/>
                </a:lnTo>
                <a:lnTo>
                  <a:pt x="1839" y="298"/>
                </a:lnTo>
                <a:lnTo>
                  <a:pt x="1839" y="303"/>
                </a:lnTo>
                <a:lnTo>
                  <a:pt x="1839" y="303"/>
                </a:lnTo>
                <a:lnTo>
                  <a:pt x="1839" y="303"/>
                </a:lnTo>
                <a:lnTo>
                  <a:pt x="1839" y="303"/>
                </a:lnTo>
                <a:lnTo>
                  <a:pt x="1839" y="308"/>
                </a:lnTo>
                <a:lnTo>
                  <a:pt x="1839" y="308"/>
                </a:lnTo>
                <a:lnTo>
                  <a:pt x="1839" y="308"/>
                </a:lnTo>
                <a:lnTo>
                  <a:pt x="1839" y="312"/>
                </a:lnTo>
                <a:lnTo>
                  <a:pt x="1839" y="312"/>
                </a:lnTo>
                <a:lnTo>
                  <a:pt x="1839" y="312"/>
                </a:lnTo>
                <a:lnTo>
                  <a:pt x="1834" y="312"/>
                </a:lnTo>
                <a:lnTo>
                  <a:pt x="1834" y="312"/>
                </a:lnTo>
                <a:lnTo>
                  <a:pt x="1834" y="312"/>
                </a:lnTo>
                <a:lnTo>
                  <a:pt x="1830" y="312"/>
                </a:lnTo>
                <a:lnTo>
                  <a:pt x="1830" y="312"/>
                </a:lnTo>
                <a:lnTo>
                  <a:pt x="1825" y="317"/>
                </a:lnTo>
                <a:lnTo>
                  <a:pt x="1825" y="317"/>
                </a:lnTo>
                <a:lnTo>
                  <a:pt x="1825" y="317"/>
                </a:lnTo>
                <a:lnTo>
                  <a:pt x="1821" y="317"/>
                </a:lnTo>
                <a:lnTo>
                  <a:pt x="1821" y="317"/>
                </a:lnTo>
                <a:lnTo>
                  <a:pt x="1821" y="317"/>
                </a:lnTo>
                <a:lnTo>
                  <a:pt x="1816" y="317"/>
                </a:lnTo>
                <a:lnTo>
                  <a:pt x="1816" y="317"/>
                </a:lnTo>
                <a:lnTo>
                  <a:pt x="1816" y="317"/>
                </a:lnTo>
                <a:lnTo>
                  <a:pt x="1816" y="317"/>
                </a:lnTo>
                <a:lnTo>
                  <a:pt x="1812" y="317"/>
                </a:lnTo>
                <a:lnTo>
                  <a:pt x="1807" y="317"/>
                </a:lnTo>
                <a:lnTo>
                  <a:pt x="1807" y="317"/>
                </a:lnTo>
                <a:lnTo>
                  <a:pt x="1812" y="321"/>
                </a:lnTo>
                <a:lnTo>
                  <a:pt x="1812" y="321"/>
                </a:lnTo>
                <a:lnTo>
                  <a:pt x="1812" y="321"/>
                </a:lnTo>
                <a:lnTo>
                  <a:pt x="1812" y="321"/>
                </a:lnTo>
                <a:lnTo>
                  <a:pt x="1807" y="321"/>
                </a:lnTo>
                <a:lnTo>
                  <a:pt x="1807" y="321"/>
                </a:lnTo>
                <a:lnTo>
                  <a:pt x="1807" y="321"/>
                </a:lnTo>
                <a:lnTo>
                  <a:pt x="1807" y="326"/>
                </a:lnTo>
                <a:lnTo>
                  <a:pt x="1807" y="326"/>
                </a:lnTo>
                <a:lnTo>
                  <a:pt x="1807" y="326"/>
                </a:lnTo>
                <a:lnTo>
                  <a:pt x="1807" y="321"/>
                </a:lnTo>
                <a:lnTo>
                  <a:pt x="1807" y="321"/>
                </a:lnTo>
                <a:lnTo>
                  <a:pt x="1807" y="321"/>
                </a:lnTo>
                <a:lnTo>
                  <a:pt x="1807" y="321"/>
                </a:lnTo>
                <a:lnTo>
                  <a:pt x="1807" y="321"/>
                </a:lnTo>
                <a:lnTo>
                  <a:pt x="1807" y="317"/>
                </a:lnTo>
                <a:lnTo>
                  <a:pt x="1807" y="317"/>
                </a:lnTo>
                <a:lnTo>
                  <a:pt x="1807" y="317"/>
                </a:lnTo>
                <a:lnTo>
                  <a:pt x="1803" y="312"/>
                </a:lnTo>
                <a:lnTo>
                  <a:pt x="1798" y="312"/>
                </a:lnTo>
                <a:lnTo>
                  <a:pt x="1798" y="312"/>
                </a:lnTo>
                <a:lnTo>
                  <a:pt x="1794" y="312"/>
                </a:lnTo>
                <a:lnTo>
                  <a:pt x="1794" y="312"/>
                </a:lnTo>
                <a:lnTo>
                  <a:pt x="1794" y="312"/>
                </a:lnTo>
                <a:lnTo>
                  <a:pt x="1794" y="312"/>
                </a:lnTo>
                <a:lnTo>
                  <a:pt x="1789" y="312"/>
                </a:lnTo>
                <a:lnTo>
                  <a:pt x="1789" y="312"/>
                </a:lnTo>
                <a:lnTo>
                  <a:pt x="1789" y="312"/>
                </a:lnTo>
                <a:lnTo>
                  <a:pt x="1789" y="317"/>
                </a:lnTo>
                <a:lnTo>
                  <a:pt x="1789" y="317"/>
                </a:lnTo>
                <a:lnTo>
                  <a:pt x="1789" y="317"/>
                </a:lnTo>
                <a:lnTo>
                  <a:pt x="1780" y="317"/>
                </a:lnTo>
                <a:lnTo>
                  <a:pt x="1780" y="321"/>
                </a:lnTo>
                <a:lnTo>
                  <a:pt x="1775" y="321"/>
                </a:lnTo>
                <a:lnTo>
                  <a:pt x="1775" y="321"/>
                </a:lnTo>
                <a:lnTo>
                  <a:pt x="1775" y="321"/>
                </a:lnTo>
                <a:lnTo>
                  <a:pt x="1771" y="326"/>
                </a:lnTo>
                <a:lnTo>
                  <a:pt x="1771" y="326"/>
                </a:lnTo>
                <a:lnTo>
                  <a:pt x="1771" y="326"/>
                </a:lnTo>
                <a:lnTo>
                  <a:pt x="1771" y="326"/>
                </a:lnTo>
                <a:lnTo>
                  <a:pt x="1771" y="330"/>
                </a:lnTo>
                <a:lnTo>
                  <a:pt x="1771" y="330"/>
                </a:lnTo>
                <a:lnTo>
                  <a:pt x="1771" y="330"/>
                </a:lnTo>
                <a:lnTo>
                  <a:pt x="1771" y="330"/>
                </a:lnTo>
                <a:lnTo>
                  <a:pt x="1775" y="330"/>
                </a:lnTo>
                <a:lnTo>
                  <a:pt x="1775" y="330"/>
                </a:lnTo>
                <a:lnTo>
                  <a:pt x="1775" y="335"/>
                </a:lnTo>
                <a:lnTo>
                  <a:pt x="1775" y="335"/>
                </a:lnTo>
                <a:lnTo>
                  <a:pt x="1775" y="335"/>
                </a:lnTo>
                <a:lnTo>
                  <a:pt x="1780" y="335"/>
                </a:lnTo>
                <a:lnTo>
                  <a:pt x="1780" y="335"/>
                </a:lnTo>
                <a:lnTo>
                  <a:pt x="1780" y="335"/>
                </a:lnTo>
                <a:lnTo>
                  <a:pt x="1784" y="335"/>
                </a:lnTo>
                <a:lnTo>
                  <a:pt x="1784" y="335"/>
                </a:lnTo>
                <a:lnTo>
                  <a:pt x="1784" y="335"/>
                </a:lnTo>
                <a:lnTo>
                  <a:pt x="1789" y="335"/>
                </a:lnTo>
                <a:lnTo>
                  <a:pt x="1789" y="330"/>
                </a:lnTo>
                <a:lnTo>
                  <a:pt x="1794" y="330"/>
                </a:lnTo>
                <a:lnTo>
                  <a:pt x="1794" y="335"/>
                </a:lnTo>
                <a:lnTo>
                  <a:pt x="1794" y="330"/>
                </a:lnTo>
                <a:lnTo>
                  <a:pt x="1798" y="330"/>
                </a:lnTo>
                <a:lnTo>
                  <a:pt x="1803" y="330"/>
                </a:lnTo>
                <a:lnTo>
                  <a:pt x="1803" y="330"/>
                </a:lnTo>
                <a:lnTo>
                  <a:pt x="1803" y="330"/>
                </a:lnTo>
                <a:lnTo>
                  <a:pt x="1807" y="330"/>
                </a:lnTo>
                <a:lnTo>
                  <a:pt x="1807" y="330"/>
                </a:lnTo>
                <a:lnTo>
                  <a:pt x="1812" y="330"/>
                </a:lnTo>
                <a:lnTo>
                  <a:pt x="1812" y="330"/>
                </a:lnTo>
                <a:lnTo>
                  <a:pt x="1812" y="330"/>
                </a:lnTo>
                <a:lnTo>
                  <a:pt x="1812" y="326"/>
                </a:lnTo>
                <a:lnTo>
                  <a:pt x="1812" y="326"/>
                </a:lnTo>
                <a:lnTo>
                  <a:pt x="1812" y="326"/>
                </a:lnTo>
                <a:lnTo>
                  <a:pt x="1812" y="326"/>
                </a:lnTo>
                <a:lnTo>
                  <a:pt x="1812" y="326"/>
                </a:lnTo>
                <a:lnTo>
                  <a:pt x="1816" y="326"/>
                </a:lnTo>
                <a:lnTo>
                  <a:pt x="1816" y="326"/>
                </a:lnTo>
                <a:lnTo>
                  <a:pt x="1816" y="326"/>
                </a:lnTo>
                <a:lnTo>
                  <a:pt x="1816" y="326"/>
                </a:lnTo>
                <a:lnTo>
                  <a:pt x="1816" y="326"/>
                </a:lnTo>
                <a:lnTo>
                  <a:pt x="1816" y="330"/>
                </a:lnTo>
                <a:lnTo>
                  <a:pt x="1816" y="330"/>
                </a:lnTo>
                <a:lnTo>
                  <a:pt x="1816" y="330"/>
                </a:lnTo>
                <a:lnTo>
                  <a:pt x="1816" y="330"/>
                </a:lnTo>
                <a:lnTo>
                  <a:pt x="1816" y="330"/>
                </a:lnTo>
                <a:lnTo>
                  <a:pt x="1816" y="330"/>
                </a:lnTo>
                <a:lnTo>
                  <a:pt x="1816" y="335"/>
                </a:lnTo>
                <a:lnTo>
                  <a:pt x="1816" y="335"/>
                </a:lnTo>
                <a:lnTo>
                  <a:pt x="1816" y="335"/>
                </a:lnTo>
                <a:lnTo>
                  <a:pt x="1816" y="335"/>
                </a:lnTo>
                <a:lnTo>
                  <a:pt x="1816" y="335"/>
                </a:lnTo>
                <a:lnTo>
                  <a:pt x="1821" y="330"/>
                </a:lnTo>
                <a:lnTo>
                  <a:pt x="1821" y="330"/>
                </a:lnTo>
                <a:lnTo>
                  <a:pt x="1821" y="330"/>
                </a:lnTo>
                <a:lnTo>
                  <a:pt x="1821" y="330"/>
                </a:lnTo>
                <a:lnTo>
                  <a:pt x="1825" y="330"/>
                </a:lnTo>
                <a:lnTo>
                  <a:pt x="1825" y="330"/>
                </a:lnTo>
                <a:lnTo>
                  <a:pt x="1830" y="330"/>
                </a:lnTo>
                <a:lnTo>
                  <a:pt x="1830" y="330"/>
                </a:lnTo>
                <a:lnTo>
                  <a:pt x="1825" y="335"/>
                </a:lnTo>
                <a:lnTo>
                  <a:pt x="1825" y="335"/>
                </a:lnTo>
                <a:lnTo>
                  <a:pt x="1825" y="335"/>
                </a:lnTo>
                <a:lnTo>
                  <a:pt x="1825" y="335"/>
                </a:lnTo>
                <a:lnTo>
                  <a:pt x="1825" y="335"/>
                </a:lnTo>
                <a:lnTo>
                  <a:pt x="1825" y="339"/>
                </a:lnTo>
                <a:lnTo>
                  <a:pt x="1825" y="339"/>
                </a:lnTo>
                <a:lnTo>
                  <a:pt x="1825" y="344"/>
                </a:lnTo>
                <a:lnTo>
                  <a:pt x="1825" y="344"/>
                </a:lnTo>
                <a:lnTo>
                  <a:pt x="1825" y="344"/>
                </a:lnTo>
                <a:lnTo>
                  <a:pt x="1825" y="344"/>
                </a:lnTo>
                <a:lnTo>
                  <a:pt x="1825" y="344"/>
                </a:lnTo>
                <a:lnTo>
                  <a:pt x="1830" y="344"/>
                </a:lnTo>
                <a:lnTo>
                  <a:pt x="1830" y="344"/>
                </a:lnTo>
                <a:lnTo>
                  <a:pt x="1830" y="344"/>
                </a:lnTo>
                <a:lnTo>
                  <a:pt x="1830" y="344"/>
                </a:lnTo>
                <a:lnTo>
                  <a:pt x="1830" y="344"/>
                </a:lnTo>
                <a:lnTo>
                  <a:pt x="1830" y="348"/>
                </a:lnTo>
                <a:lnTo>
                  <a:pt x="1830" y="348"/>
                </a:lnTo>
                <a:lnTo>
                  <a:pt x="1830" y="348"/>
                </a:lnTo>
                <a:lnTo>
                  <a:pt x="1834" y="348"/>
                </a:lnTo>
                <a:lnTo>
                  <a:pt x="1834" y="348"/>
                </a:lnTo>
                <a:lnTo>
                  <a:pt x="1834" y="348"/>
                </a:lnTo>
                <a:lnTo>
                  <a:pt x="1834" y="348"/>
                </a:lnTo>
                <a:lnTo>
                  <a:pt x="1834" y="348"/>
                </a:lnTo>
                <a:lnTo>
                  <a:pt x="1834" y="353"/>
                </a:lnTo>
                <a:lnTo>
                  <a:pt x="1839" y="353"/>
                </a:lnTo>
                <a:lnTo>
                  <a:pt x="1834" y="353"/>
                </a:lnTo>
                <a:lnTo>
                  <a:pt x="1834" y="353"/>
                </a:lnTo>
                <a:lnTo>
                  <a:pt x="1834" y="353"/>
                </a:lnTo>
                <a:lnTo>
                  <a:pt x="1830" y="353"/>
                </a:lnTo>
                <a:lnTo>
                  <a:pt x="1830" y="353"/>
                </a:lnTo>
                <a:lnTo>
                  <a:pt x="1830" y="353"/>
                </a:lnTo>
                <a:lnTo>
                  <a:pt x="1825" y="353"/>
                </a:lnTo>
                <a:lnTo>
                  <a:pt x="1830" y="353"/>
                </a:lnTo>
                <a:lnTo>
                  <a:pt x="1830" y="357"/>
                </a:lnTo>
                <a:lnTo>
                  <a:pt x="1830" y="357"/>
                </a:lnTo>
                <a:lnTo>
                  <a:pt x="1830" y="362"/>
                </a:lnTo>
                <a:lnTo>
                  <a:pt x="1830" y="362"/>
                </a:lnTo>
                <a:lnTo>
                  <a:pt x="1834" y="362"/>
                </a:lnTo>
                <a:lnTo>
                  <a:pt x="1834" y="362"/>
                </a:lnTo>
                <a:lnTo>
                  <a:pt x="1834" y="362"/>
                </a:lnTo>
                <a:lnTo>
                  <a:pt x="1834" y="362"/>
                </a:lnTo>
                <a:lnTo>
                  <a:pt x="1834" y="362"/>
                </a:lnTo>
                <a:lnTo>
                  <a:pt x="1834" y="362"/>
                </a:lnTo>
                <a:lnTo>
                  <a:pt x="1839" y="366"/>
                </a:lnTo>
                <a:lnTo>
                  <a:pt x="1839" y="366"/>
                </a:lnTo>
                <a:lnTo>
                  <a:pt x="1839" y="366"/>
                </a:lnTo>
                <a:lnTo>
                  <a:pt x="1843" y="366"/>
                </a:lnTo>
                <a:lnTo>
                  <a:pt x="1843" y="366"/>
                </a:lnTo>
                <a:lnTo>
                  <a:pt x="1843" y="366"/>
                </a:lnTo>
                <a:lnTo>
                  <a:pt x="1848" y="366"/>
                </a:lnTo>
                <a:lnTo>
                  <a:pt x="1848" y="366"/>
                </a:lnTo>
                <a:lnTo>
                  <a:pt x="1848" y="371"/>
                </a:lnTo>
                <a:lnTo>
                  <a:pt x="1848" y="375"/>
                </a:lnTo>
                <a:lnTo>
                  <a:pt x="1848" y="375"/>
                </a:lnTo>
                <a:lnTo>
                  <a:pt x="1852" y="375"/>
                </a:lnTo>
                <a:lnTo>
                  <a:pt x="1852" y="375"/>
                </a:lnTo>
                <a:lnTo>
                  <a:pt x="1852" y="375"/>
                </a:lnTo>
                <a:lnTo>
                  <a:pt x="1857" y="380"/>
                </a:lnTo>
                <a:lnTo>
                  <a:pt x="1866" y="380"/>
                </a:lnTo>
                <a:lnTo>
                  <a:pt x="1866" y="380"/>
                </a:lnTo>
                <a:lnTo>
                  <a:pt x="1866" y="380"/>
                </a:lnTo>
                <a:lnTo>
                  <a:pt x="1870" y="380"/>
                </a:lnTo>
                <a:lnTo>
                  <a:pt x="1870" y="384"/>
                </a:lnTo>
                <a:lnTo>
                  <a:pt x="1875" y="384"/>
                </a:lnTo>
                <a:lnTo>
                  <a:pt x="1875" y="384"/>
                </a:lnTo>
                <a:lnTo>
                  <a:pt x="1875" y="384"/>
                </a:lnTo>
                <a:lnTo>
                  <a:pt x="1879" y="384"/>
                </a:lnTo>
                <a:lnTo>
                  <a:pt x="1879" y="384"/>
                </a:lnTo>
                <a:lnTo>
                  <a:pt x="1879" y="384"/>
                </a:lnTo>
                <a:lnTo>
                  <a:pt x="1879" y="384"/>
                </a:lnTo>
                <a:lnTo>
                  <a:pt x="1879" y="384"/>
                </a:lnTo>
                <a:lnTo>
                  <a:pt x="1884" y="380"/>
                </a:lnTo>
                <a:lnTo>
                  <a:pt x="1884" y="380"/>
                </a:lnTo>
                <a:lnTo>
                  <a:pt x="1884" y="380"/>
                </a:lnTo>
                <a:lnTo>
                  <a:pt x="1884" y="380"/>
                </a:lnTo>
                <a:lnTo>
                  <a:pt x="1884" y="380"/>
                </a:lnTo>
                <a:lnTo>
                  <a:pt x="1884" y="380"/>
                </a:lnTo>
                <a:lnTo>
                  <a:pt x="1884" y="380"/>
                </a:lnTo>
                <a:lnTo>
                  <a:pt x="1884" y="375"/>
                </a:lnTo>
                <a:lnTo>
                  <a:pt x="1884" y="375"/>
                </a:lnTo>
                <a:lnTo>
                  <a:pt x="1884" y="375"/>
                </a:lnTo>
                <a:lnTo>
                  <a:pt x="1879" y="371"/>
                </a:lnTo>
                <a:lnTo>
                  <a:pt x="1879" y="371"/>
                </a:lnTo>
                <a:lnTo>
                  <a:pt x="1879" y="371"/>
                </a:lnTo>
                <a:lnTo>
                  <a:pt x="1879" y="371"/>
                </a:lnTo>
                <a:lnTo>
                  <a:pt x="1879" y="366"/>
                </a:lnTo>
                <a:lnTo>
                  <a:pt x="1879" y="366"/>
                </a:lnTo>
                <a:lnTo>
                  <a:pt x="1875" y="366"/>
                </a:lnTo>
                <a:lnTo>
                  <a:pt x="1875" y="366"/>
                </a:lnTo>
                <a:lnTo>
                  <a:pt x="1875" y="362"/>
                </a:lnTo>
                <a:lnTo>
                  <a:pt x="1875" y="362"/>
                </a:lnTo>
                <a:lnTo>
                  <a:pt x="1875" y="362"/>
                </a:lnTo>
                <a:lnTo>
                  <a:pt x="1875" y="362"/>
                </a:lnTo>
                <a:lnTo>
                  <a:pt x="1875" y="362"/>
                </a:lnTo>
                <a:lnTo>
                  <a:pt x="1870" y="362"/>
                </a:lnTo>
                <a:lnTo>
                  <a:pt x="1870" y="362"/>
                </a:lnTo>
                <a:lnTo>
                  <a:pt x="1870" y="362"/>
                </a:lnTo>
                <a:lnTo>
                  <a:pt x="1870" y="357"/>
                </a:lnTo>
                <a:lnTo>
                  <a:pt x="1870" y="357"/>
                </a:lnTo>
                <a:lnTo>
                  <a:pt x="1870" y="353"/>
                </a:lnTo>
                <a:lnTo>
                  <a:pt x="1870" y="353"/>
                </a:lnTo>
                <a:lnTo>
                  <a:pt x="1870" y="348"/>
                </a:lnTo>
                <a:lnTo>
                  <a:pt x="1870" y="348"/>
                </a:lnTo>
                <a:lnTo>
                  <a:pt x="1870" y="348"/>
                </a:lnTo>
                <a:lnTo>
                  <a:pt x="1875" y="348"/>
                </a:lnTo>
                <a:lnTo>
                  <a:pt x="1875" y="353"/>
                </a:lnTo>
                <a:lnTo>
                  <a:pt x="1879" y="357"/>
                </a:lnTo>
                <a:lnTo>
                  <a:pt x="1879" y="357"/>
                </a:lnTo>
                <a:lnTo>
                  <a:pt x="1879" y="357"/>
                </a:lnTo>
                <a:lnTo>
                  <a:pt x="1879" y="357"/>
                </a:lnTo>
                <a:lnTo>
                  <a:pt x="1879" y="353"/>
                </a:lnTo>
                <a:lnTo>
                  <a:pt x="1879" y="353"/>
                </a:lnTo>
                <a:lnTo>
                  <a:pt x="1879" y="353"/>
                </a:lnTo>
                <a:lnTo>
                  <a:pt x="1884" y="353"/>
                </a:lnTo>
                <a:lnTo>
                  <a:pt x="1884" y="357"/>
                </a:lnTo>
                <a:lnTo>
                  <a:pt x="1884" y="357"/>
                </a:lnTo>
                <a:lnTo>
                  <a:pt x="1884" y="357"/>
                </a:lnTo>
                <a:lnTo>
                  <a:pt x="1884" y="357"/>
                </a:lnTo>
                <a:lnTo>
                  <a:pt x="1884" y="357"/>
                </a:lnTo>
                <a:lnTo>
                  <a:pt x="1884" y="362"/>
                </a:lnTo>
                <a:lnTo>
                  <a:pt x="1884" y="362"/>
                </a:lnTo>
                <a:lnTo>
                  <a:pt x="1888" y="362"/>
                </a:lnTo>
                <a:lnTo>
                  <a:pt x="1888" y="362"/>
                </a:lnTo>
                <a:lnTo>
                  <a:pt x="1888" y="362"/>
                </a:lnTo>
                <a:lnTo>
                  <a:pt x="1888" y="362"/>
                </a:lnTo>
                <a:lnTo>
                  <a:pt x="1888" y="362"/>
                </a:lnTo>
                <a:lnTo>
                  <a:pt x="1888" y="362"/>
                </a:lnTo>
                <a:lnTo>
                  <a:pt x="1888" y="362"/>
                </a:lnTo>
                <a:lnTo>
                  <a:pt x="1888" y="362"/>
                </a:lnTo>
                <a:lnTo>
                  <a:pt x="1888" y="362"/>
                </a:lnTo>
                <a:lnTo>
                  <a:pt x="1888" y="362"/>
                </a:lnTo>
                <a:lnTo>
                  <a:pt x="1888" y="362"/>
                </a:lnTo>
                <a:lnTo>
                  <a:pt x="1888" y="366"/>
                </a:lnTo>
                <a:lnTo>
                  <a:pt x="1893" y="366"/>
                </a:lnTo>
                <a:lnTo>
                  <a:pt x="1893" y="366"/>
                </a:lnTo>
                <a:lnTo>
                  <a:pt x="1893" y="366"/>
                </a:lnTo>
                <a:lnTo>
                  <a:pt x="1893" y="362"/>
                </a:lnTo>
                <a:lnTo>
                  <a:pt x="1893" y="362"/>
                </a:lnTo>
                <a:lnTo>
                  <a:pt x="1893" y="362"/>
                </a:lnTo>
                <a:lnTo>
                  <a:pt x="1893" y="366"/>
                </a:lnTo>
                <a:lnTo>
                  <a:pt x="1893" y="366"/>
                </a:lnTo>
                <a:lnTo>
                  <a:pt x="1893" y="366"/>
                </a:lnTo>
                <a:lnTo>
                  <a:pt x="1897" y="366"/>
                </a:lnTo>
                <a:lnTo>
                  <a:pt x="1897" y="366"/>
                </a:lnTo>
                <a:lnTo>
                  <a:pt x="1897" y="366"/>
                </a:lnTo>
                <a:lnTo>
                  <a:pt x="1897" y="366"/>
                </a:lnTo>
                <a:lnTo>
                  <a:pt x="1897" y="366"/>
                </a:lnTo>
                <a:lnTo>
                  <a:pt x="1897" y="371"/>
                </a:lnTo>
                <a:lnTo>
                  <a:pt x="1902" y="371"/>
                </a:lnTo>
                <a:lnTo>
                  <a:pt x="1902" y="371"/>
                </a:lnTo>
                <a:lnTo>
                  <a:pt x="1902" y="371"/>
                </a:lnTo>
                <a:lnTo>
                  <a:pt x="1902" y="371"/>
                </a:lnTo>
                <a:lnTo>
                  <a:pt x="1902" y="371"/>
                </a:lnTo>
                <a:lnTo>
                  <a:pt x="1902" y="366"/>
                </a:lnTo>
                <a:lnTo>
                  <a:pt x="1906" y="366"/>
                </a:lnTo>
                <a:lnTo>
                  <a:pt x="1906" y="366"/>
                </a:lnTo>
                <a:lnTo>
                  <a:pt x="1906" y="366"/>
                </a:lnTo>
                <a:lnTo>
                  <a:pt x="1906" y="366"/>
                </a:lnTo>
                <a:lnTo>
                  <a:pt x="1911" y="366"/>
                </a:lnTo>
                <a:lnTo>
                  <a:pt x="1911" y="366"/>
                </a:lnTo>
                <a:lnTo>
                  <a:pt x="1911" y="366"/>
                </a:lnTo>
                <a:lnTo>
                  <a:pt x="1911" y="366"/>
                </a:lnTo>
                <a:lnTo>
                  <a:pt x="1911" y="366"/>
                </a:lnTo>
                <a:lnTo>
                  <a:pt x="1911" y="362"/>
                </a:lnTo>
                <a:lnTo>
                  <a:pt x="1911" y="362"/>
                </a:lnTo>
                <a:lnTo>
                  <a:pt x="1911" y="362"/>
                </a:lnTo>
                <a:lnTo>
                  <a:pt x="1911" y="362"/>
                </a:lnTo>
                <a:lnTo>
                  <a:pt x="1911" y="362"/>
                </a:lnTo>
                <a:lnTo>
                  <a:pt x="1911" y="362"/>
                </a:lnTo>
                <a:lnTo>
                  <a:pt x="1911" y="357"/>
                </a:lnTo>
                <a:lnTo>
                  <a:pt x="1911" y="353"/>
                </a:lnTo>
                <a:lnTo>
                  <a:pt x="1916" y="353"/>
                </a:lnTo>
                <a:lnTo>
                  <a:pt x="1916" y="353"/>
                </a:lnTo>
                <a:lnTo>
                  <a:pt x="1916" y="353"/>
                </a:lnTo>
                <a:lnTo>
                  <a:pt x="1916" y="353"/>
                </a:lnTo>
                <a:lnTo>
                  <a:pt x="1916" y="357"/>
                </a:lnTo>
                <a:lnTo>
                  <a:pt x="1916" y="357"/>
                </a:lnTo>
                <a:lnTo>
                  <a:pt x="1916" y="362"/>
                </a:lnTo>
                <a:lnTo>
                  <a:pt x="1916" y="362"/>
                </a:lnTo>
                <a:lnTo>
                  <a:pt x="1916" y="362"/>
                </a:lnTo>
                <a:lnTo>
                  <a:pt x="1916" y="362"/>
                </a:lnTo>
                <a:lnTo>
                  <a:pt x="1916" y="362"/>
                </a:lnTo>
                <a:lnTo>
                  <a:pt x="1920" y="357"/>
                </a:lnTo>
                <a:lnTo>
                  <a:pt x="1920" y="357"/>
                </a:lnTo>
                <a:lnTo>
                  <a:pt x="1920" y="353"/>
                </a:lnTo>
                <a:lnTo>
                  <a:pt x="1920" y="353"/>
                </a:lnTo>
                <a:lnTo>
                  <a:pt x="1925" y="353"/>
                </a:lnTo>
                <a:lnTo>
                  <a:pt x="1925" y="353"/>
                </a:lnTo>
                <a:lnTo>
                  <a:pt x="1925" y="348"/>
                </a:lnTo>
                <a:lnTo>
                  <a:pt x="1925" y="348"/>
                </a:lnTo>
                <a:lnTo>
                  <a:pt x="1920" y="348"/>
                </a:lnTo>
                <a:lnTo>
                  <a:pt x="1920" y="348"/>
                </a:lnTo>
                <a:lnTo>
                  <a:pt x="1925" y="348"/>
                </a:lnTo>
                <a:lnTo>
                  <a:pt x="1925" y="348"/>
                </a:lnTo>
                <a:lnTo>
                  <a:pt x="1925" y="348"/>
                </a:lnTo>
                <a:lnTo>
                  <a:pt x="1920" y="348"/>
                </a:lnTo>
                <a:lnTo>
                  <a:pt x="1920" y="348"/>
                </a:lnTo>
                <a:lnTo>
                  <a:pt x="1920" y="348"/>
                </a:lnTo>
                <a:lnTo>
                  <a:pt x="1916" y="348"/>
                </a:lnTo>
                <a:lnTo>
                  <a:pt x="1916" y="348"/>
                </a:lnTo>
                <a:lnTo>
                  <a:pt x="1920" y="348"/>
                </a:lnTo>
                <a:lnTo>
                  <a:pt x="1920" y="344"/>
                </a:lnTo>
                <a:lnTo>
                  <a:pt x="1920" y="344"/>
                </a:lnTo>
                <a:lnTo>
                  <a:pt x="1920" y="344"/>
                </a:lnTo>
                <a:lnTo>
                  <a:pt x="1920" y="344"/>
                </a:lnTo>
                <a:lnTo>
                  <a:pt x="1916" y="344"/>
                </a:lnTo>
                <a:lnTo>
                  <a:pt x="1916" y="344"/>
                </a:lnTo>
                <a:lnTo>
                  <a:pt x="1916" y="339"/>
                </a:lnTo>
                <a:lnTo>
                  <a:pt x="1920" y="344"/>
                </a:lnTo>
                <a:lnTo>
                  <a:pt x="1920" y="344"/>
                </a:lnTo>
                <a:lnTo>
                  <a:pt x="1925" y="339"/>
                </a:lnTo>
                <a:lnTo>
                  <a:pt x="1925" y="339"/>
                </a:lnTo>
                <a:lnTo>
                  <a:pt x="1925" y="339"/>
                </a:lnTo>
                <a:lnTo>
                  <a:pt x="1920" y="339"/>
                </a:lnTo>
                <a:lnTo>
                  <a:pt x="1920" y="339"/>
                </a:lnTo>
                <a:lnTo>
                  <a:pt x="1920" y="339"/>
                </a:lnTo>
                <a:lnTo>
                  <a:pt x="1925" y="335"/>
                </a:lnTo>
                <a:lnTo>
                  <a:pt x="1925" y="335"/>
                </a:lnTo>
                <a:lnTo>
                  <a:pt x="1925" y="335"/>
                </a:lnTo>
                <a:lnTo>
                  <a:pt x="1920" y="335"/>
                </a:lnTo>
                <a:lnTo>
                  <a:pt x="1920" y="335"/>
                </a:lnTo>
                <a:lnTo>
                  <a:pt x="1920" y="335"/>
                </a:lnTo>
                <a:lnTo>
                  <a:pt x="1920" y="330"/>
                </a:lnTo>
                <a:lnTo>
                  <a:pt x="1920" y="330"/>
                </a:lnTo>
                <a:lnTo>
                  <a:pt x="1916" y="330"/>
                </a:lnTo>
                <a:lnTo>
                  <a:pt x="1916" y="330"/>
                </a:lnTo>
                <a:lnTo>
                  <a:pt x="1916" y="335"/>
                </a:lnTo>
                <a:lnTo>
                  <a:pt x="1916" y="335"/>
                </a:lnTo>
                <a:lnTo>
                  <a:pt x="1916" y="335"/>
                </a:lnTo>
                <a:lnTo>
                  <a:pt x="1916" y="330"/>
                </a:lnTo>
                <a:lnTo>
                  <a:pt x="1916" y="330"/>
                </a:lnTo>
                <a:lnTo>
                  <a:pt x="1916" y="330"/>
                </a:lnTo>
                <a:lnTo>
                  <a:pt x="1916" y="330"/>
                </a:lnTo>
                <a:lnTo>
                  <a:pt x="1916" y="330"/>
                </a:lnTo>
                <a:lnTo>
                  <a:pt x="1911" y="330"/>
                </a:lnTo>
                <a:lnTo>
                  <a:pt x="1911" y="330"/>
                </a:lnTo>
                <a:lnTo>
                  <a:pt x="1911" y="330"/>
                </a:lnTo>
                <a:lnTo>
                  <a:pt x="1911" y="330"/>
                </a:lnTo>
                <a:lnTo>
                  <a:pt x="1911" y="330"/>
                </a:lnTo>
                <a:lnTo>
                  <a:pt x="1911" y="326"/>
                </a:lnTo>
                <a:lnTo>
                  <a:pt x="1911" y="326"/>
                </a:lnTo>
                <a:lnTo>
                  <a:pt x="1911" y="326"/>
                </a:lnTo>
                <a:lnTo>
                  <a:pt x="1911" y="326"/>
                </a:lnTo>
                <a:lnTo>
                  <a:pt x="1911" y="326"/>
                </a:lnTo>
                <a:lnTo>
                  <a:pt x="1911" y="326"/>
                </a:lnTo>
                <a:lnTo>
                  <a:pt x="1911" y="326"/>
                </a:lnTo>
                <a:lnTo>
                  <a:pt x="1911" y="326"/>
                </a:lnTo>
                <a:lnTo>
                  <a:pt x="1911" y="326"/>
                </a:lnTo>
                <a:lnTo>
                  <a:pt x="1911" y="321"/>
                </a:lnTo>
                <a:lnTo>
                  <a:pt x="1911" y="321"/>
                </a:lnTo>
                <a:lnTo>
                  <a:pt x="1911" y="321"/>
                </a:lnTo>
                <a:lnTo>
                  <a:pt x="1911" y="321"/>
                </a:lnTo>
                <a:lnTo>
                  <a:pt x="1911" y="321"/>
                </a:lnTo>
                <a:lnTo>
                  <a:pt x="1911" y="321"/>
                </a:lnTo>
                <a:lnTo>
                  <a:pt x="1911" y="321"/>
                </a:lnTo>
                <a:lnTo>
                  <a:pt x="1911" y="317"/>
                </a:lnTo>
                <a:lnTo>
                  <a:pt x="1911" y="317"/>
                </a:lnTo>
                <a:lnTo>
                  <a:pt x="1911" y="317"/>
                </a:lnTo>
                <a:lnTo>
                  <a:pt x="1911" y="317"/>
                </a:lnTo>
                <a:lnTo>
                  <a:pt x="1911" y="317"/>
                </a:lnTo>
                <a:lnTo>
                  <a:pt x="1911" y="317"/>
                </a:lnTo>
                <a:lnTo>
                  <a:pt x="1911" y="317"/>
                </a:lnTo>
                <a:lnTo>
                  <a:pt x="1906" y="317"/>
                </a:lnTo>
                <a:lnTo>
                  <a:pt x="1906" y="317"/>
                </a:lnTo>
                <a:lnTo>
                  <a:pt x="1906" y="317"/>
                </a:lnTo>
                <a:lnTo>
                  <a:pt x="1906" y="317"/>
                </a:lnTo>
                <a:lnTo>
                  <a:pt x="1906" y="317"/>
                </a:lnTo>
                <a:lnTo>
                  <a:pt x="1906" y="312"/>
                </a:lnTo>
                <a:lnTo>
                  <a:pt x="1906" y="312"/>
                </a:lnTo>
                <a:lnTo>
                  <a:pt x="1906" y="312"/>
                </a:lnTo>
                <a:lnTo>
                  <a:pt x="1906" y="312"/>
                </a:lnTo>
                <a:lnTo>
                  <a:pt x="1906" y="312"/>
                </a:lnTo>
                <a:lnTo>
                  <a:pt x="1906" y="308"/>
                </a:lnTo>
                <a:lnTo>
                  <a:pt x="1906" y="308"/>
                </a:lnTo>
                <a:lnTo>
                  <a:pt x="1906" y="308"/>
                </a:lnTo>
                <a:lnTo>
                  <a:pt x="1906" y="308"/>
                </a:lnTo>
                <a:lnTo>
                  <a:pt x="1906" y="303"/>
                </a:lnTo>
                <a:lnTo>
                  <a:pt x="1906" y="303"/>
                </a:lnTo>
                <a:lnTo>
                  <a:pt x="1902" y="303"/>
                </a:lnTo>
                <a:lnTo>
                  <a:pt x="1902" y="303"/>
                </a:lnTo>
                <a:lnTo>
                  <a:pt x="1906" y="303"/>
                </a:lnTo>
                <a:lnTo>
                  <a:pt x="1906" y="303"/>
                </a:lnTo>
                <a:lnTo>
                  <a:pt x="1911" y="308"/>
                </a:lnTo>
                <a:lnTo>
                  <a:pt x="1911" y="308"/>
                </a:lnTo>
                <a:lnTo>
                  <a:pt x="1911" y="308"/>
                </a:lnTo>
                <a:lnTo>
                  <a:pt x="1916" y="312"/>
                </a:lnTo>
                <a:lnTo>
                  <a:pt x="1916" y="312"/>
                </a:lnTo>
                <a:lnTo>
                  <a:pt x="1916" y="312"/>
                </a:lnTo>
                <a:lnTo>
                  <a:pt x="1916" y="312"/>
                </a:lnTo>
                <a:lnTo>
                  <a:pt x="1920" y="308"/>
                </a:lnTo>
                <a:lnTo>
                  <a:pt x="1920" y="308"/>
                </a:lnTo>
                <a:lnTo>
                  <a:pt x="1916" y="308"/>
                </a:lnTo>
                <a:lnTo>
                  <a:pt x="1916" y="303"/>
                </a:lnTo>
                <a:lnTo>
                  <a:pt x="1916" y="303"/>
                </a:lnTo>
                <a:lnTo>
                  <a:pt x="1916" y="298"/>
                </a:lnTo>
                <a:lnTo>
                  <a:pt x="1920" y="298"/>
                </a:lnTo>
                <a:lnTo>
                  <a:pt x="1920" y="298"/>
                </a:lnTo>
                <a:lnTo>
                  <a:pt x="1920" y="303"/>
                </a:lnTo>
                <a:lnTo>
                  <a:pt x="1920" y="303"/>
                </a:lnTo>
                <a:lnTo>
                  <a:pt x="1920" y="303"/>
                </a:lnTo>
                <a:lnTo>
                  <a:pt x="1925" y="303"/>
                </a:lnTo>
                <a:lnTo>
                  <a:pt x="1925" y="303"/>
                </a:lnTo>
                <a:lnTo>
                  <a:pt x="1925" y="303"/>
                </a:lnTo>
                <a:lnTo>
                  <a:pt x="1925" y="298"/>
                </a:lnTo>
                <a:lnTo>
                  <a:pt x="1925" y="298"/>
                </a:lnTo>
                <a:lnTo>
                  <a:pt x="1925" y="298"/>
                </a:lnTo>
                <a:lnTo>
                  <a:pt x="1929" y="298"/>
                </a:lnTo>
                <a:lnTo>
                  <a:pt x="1929" y="298"/>
                </a:lnTo>
                <a:lnTo>
                  <a:pt x="1929" y="298"/>
                </a:lnTo>
                <a:lnTo>
                  <a:pt x="1929" y="298"/>
                </a:lnTo>
                <a:lnTo>
                  <a:pt x="1929" y="298"/>
                </a:lnTo>
                <a:lnTo>
                  <a:pt x="1929" y="298"/>
                </a:lnTo>
                <a:lnTo>
                  <a:pt x="1934" y="298"/>
                </a:lnTo>
                <a:lnTo>
                  <a:pt x="1929" y="298"/>
                </a:lnTo>
                <a:lnTo>
                  <a:pt x="1929" y="303"/>
                </a:lnTo>
                <a:lnTo>
                  <a:pt x="1934" y="303"/>
                </a:lnTo>
                <a:lnTo>
                  <a:pt x="1934" y="303"/>
                </a:lnTo>
                <a:lnTo>
                  <a:pt x="1934" y="308"/>
                </a:lnTo>
                <a:lnTo>
                  <a:pt x="1934" y="308"/>
                </a:lnTo>
                <a:lnTo>
                  <a:pt x="1934" y="308"/>
                </a:lnTo>
                <a:lnTo>
                  <a:pt x="1934" y="308"/>
                </a:lnTo>
                <a:lnTo>
                  <a:pt x="1938" y="308"/>
                </a:lnTo>
                <a:lnTo>
                  <a:pt x="1938" y="308"/>
                </a:lnTo>
                <a:lnTo>
                  <a:pt x="1938" y="308"/>
                </a:lnTo>
                <a:lnTo>
                  <a:pt x="1938" y="308"/>
                </a:lnTo>
                <a:lnTo>
                  <a:pt x="1938" y="308"/>
                </a:lnTo>
                <a:lnTo>
                  <a:pt x="1934" y="308"/>
                </a:lnTo>
                <a:lnTo>
                  <a:pt x="1934" y="312"/>
                </a:lnTo>
                <a:lnTo>
                  <a:pt x="1938" y="312"/>
                </a:lnTo>
                <a:lnTo>
                  <a:pt x="1938" y="312"/>
                </a:lnTo>
                <a:lnTo>
                  <a:pt x="1943" y="312"/>
                </a:lnTo>
                <a:lnTo>
                  <a:pt x="1947" y="308"/>
                </a:lnTo>
                <a:lnTo>
                  <a:pt x="1947" y="308"/>
                </a:lnTo>
                <a:lnTo>
                  <a:pt x="1952" y="308"/>
                </a:lnTo>
                <a:lnTo>
                  <a:pt x="1952" y="308"/>
                </a:lnTo>
                <a:lnTo>
                  <a:pt x="1956" y="303"/>
                </a:lnTo>
                <a:lnTo>
                  <a:pt x="1956" y="308"/>
                </a:lnTo>
                <a:lnTo>
                  <a:pt x="1952" y="308"/>
                </a:lnTo>
                <a:lnTo>
                  <a:pt x="1952" y="308"/>
                </a:lnTo>
                <a:lnTo>
                  <a:pt x="1947" y="308"/>
                </a:lnTo>
                <a:lnTo>
                  <a:pt x="1947" y="312"/>
                </a:lnTo>
                <a:lnTo>
                  <a:pt x="1943" y="312"/>
                </a:lnTo>
                <a:lnTo>
                  <a:pt x="1943" y="312"/>
                </a:lnTo>
                <a:lnTo>
                  <a:pt x="1938" y="312"/>
                </a:lnTo>
                <a:lnTo>
                  <a:pt x="1938" y="312"/>
                </a:lnTo>
                <a:lnTo>
                  <a:pt x="1938" y="317"/>
                </a:lnTo>
                <a:lnTo>
                  <a:pt x="1938" y="317"/>
                </a:lnTo>
                <a:lnTo>
                  <a:pt x="1938" y="317"/>
                </a:lnTo>
                <a:lnTo>
                  <a:pt x="1938" y="317"/>
                </a:lnTo>
                <a:lnTo>
                  <a:pt x="1938" y="317"/>
                </a:lnTo>
                <a:lnTo>
                  <a:pt x="1938" y="317"/>
                </a:lnTo>
                <a:lnTo>
                  <a:pt x="1938" y="321"/>
                </a:lnTo>
                <a:lnTo>
                  <a:pt x="1938" y="321"/>
                </a:lnTo>
                <a:lnTo>
                  <a:pt x="1938" y="326"/>
                </a:lnTo>
                <a:lnTo>
                  <a:pt x="1938" y="326"/>
                </a:lnTo>
                <a:lnTo>
                  <a:pt x="1938" y="326"/>
                </a:lnTo>
                <a:lnTo>
                  <a:pt x="1938" y="326"/>
                </a:lnTo>
                <a:lnTo>
                  <a:pt x="1943" y="326"/>
                </a:lnTo>
                <a:lnTo>
                  <a:pt x="1943" y="321"/>
                </a:lnTo>
                <a:lnTo>
                  <a:pt x="1947" y="321"/>
                </a:lnTo>
                <a:lnTo>
                  <a:pt x="1947" y="321"/>
                </a:lnTo>
                <a:lnTo>
                  <a:pt x="1943" y="326"/>
                </a:lnTo>
                <a:lnTo>
                  <a:pt x="1943" y="326"/>
                </a:lnTo>
                <a:lnTo>
                  <a:pt x="1943" y="326"/>
                </a:lnTo>
                <a:lnTo>
                  <a:pt x="1943" y="330"/>
                </a:lnTo>
                <a:lnTo>
                  <a:pt x="1943" y="326"/>
                </a:lnTo>
                <a:lnTo>
                  <a:pt x="1947" y="326"/>
                </a:lnTo>
                <a:lnTo>
                  <a:pt x="1947" y="330"/>
                </a:lnTo>
                <a:lnTo>
                  <a:pt x="1947" y="330"/>
                </a:lnTo>
                <a:lnTo>
                  <a:pt x="1947" y="330"/>
                </a:lnTo>
                <a:lnTo>
                  <a:pt x="1947" y="330"/>
                </a:lnTo>
                <a:lnTo>
                  <a:pt x="1947" y="330"/>
                </a:lnTo>
                <a:lnTo>
                  <a:pt x="1952" y="330"/>
                </a:lnTo>
                <a:lnTo>
                  <a:pt x="1952" y="330"/>
                </a:lnTo>
                <a:lnTo>
                  <a:pt x="1956" y="326"/>
                </a:lnTo>
                <a:lnTo>
                  <a:pt x="1956" y="321"/>
                </a:lnTo>
                <a:lnTo>
                  <a:pt x="1961" y="321"/>
                </a:lnTo>
                <a:lnTo>
                  <a:pt x="1956" y="317"/>
                </a:lnTo>
                <a:lnTo>
                  <a:pt x="1956" y="317"/>
                </a:lnTo>
                <a:lnTo>
                  <a:pt x="1956" y="317"/>
                </a:lnTo>
                <a:lnTo>
                  <a:pt x="1961" y="317"/>
                </a:lnTo>
                <a:lnTo>
                  <a:pt x="1961" y="317"/>
                </a:lnTo>
                <a:lnTo>
                  <a:pt x="1961" y="317"/>
                </a:lnTo>
                <a:lnTo>
                  <a:pt x="1961" y="317"/>
                </a:lnTo>
                <a:lnTo>
                  <a:pt x="1961" y="317"/>
                </a:lnTo>
                <a:lnTo>
                  <a:pt x="1961" y="317"/>
                </a:lnTo>
                <a:lnTo>
                  <a:pt x="1965" y="321"/>
                </a:lnTo>
                <a:lnTo>
                  <a:pt x="1965" y="317"/>
                </a:lnTo>
                <a:lnTo>
                  <a:pt x="1965" y="321"/>
                </a:lnTo>
                <a:lnTo>
                  <a:pt x="1970" y="321"/>
                </a:lnTo>
                <a:lnTo>
                  <a:pt x="1970" y="317"/>
                </a:lnTo>
                <a:lnTo>
                  <a:pt x="1974" y="317"/>
                </a:lnTo>
                <a:lnTo>
                  <a:pt x="1974" y="317"/>
                </a:lnTo>
                <a:lnTo>
                  <a:pt x="1974" y="317"/>
                </a:lnTo>
                <a:lnTo>
                  <a:pt x="1974" y="312"/>
                </a:lnTo>
                <a:lnTo>
                  <a:pt x="1974" y="312"/>
                </a:lnTo>
                <a:lnTo>
                  <a:pt x="1974" y="312"/>
                </a:lnTo>
                <a:lnTo>
                  <a:pt x="1974" y="312"/>
                </a:lnTo>
                <a:lnTo>
                  <a:pt x="1974" y="312"/>
                </a:lnTo>
                <a:lnTo>
                  <a:pt x="1974" y="312"/>
                </a:lnTo>
                <a:lnTo>
                  <a:pt x="1979" y="312"/>
                </a:lnTo>
                <a:lnTo>
                  <a:pt x="1979" y="312"/>
                </a:lnTo>
                <a:lnTo>
                  <a:pt x="1979" y="312"/>
                </a:lnTo>
                <a:lnTo>
                  <a:pt x="1979" y="312"/>
                </a:lnTo>
                <a:lnTo>
                  <a:pt x="1979" y="312"/>
                </a:lnTo>
                <a:lnTo>
                  <a:pt x="1979" y="308"/>
                </a:lnTo>
                <a:lnTo>
                  <a:pt x="1979" y="308"/>
                </a:lnTo>
                <a:lnTo>
                  <a:pt x="1979" y="308"/>
                </a:lnTo>
                <a:lnTo>
                  <a:pt x="1979" y="308"/>
                </a:lnTo>
                <a:lnTo>
                  <a:pt x="1979" y="303"/>
                </a:lnTo>
                <a:lnTo>
                  <a:pt x="1979" y="303"/>
                </a:lnTo>
                <a:lnTo>
                  <a:pt x="1983" y="303"/>
                </a:lnTo>
                <a:lnTo>
                  <a:pt x="1983" y="308"/>
                </a:lnTo>
                <a:lnTo>
                  <a:pt x="1983" y="308"/>
                </a:lnTo>
                <a:lnTo>
                  <a:pt x="1983" y="308"/>
                </a:lnTo>
                <a:lnTo>
                  <a:pt x="1988" y="308"/>
                </a:lnTo>
                <a:lnTo>
                  <a:pt x="1988" y="308"/>
                </a:lnTo>
                <a:lnTo>
                  <a:pt x="1992" y="308"/>
                </a:lnTo>
                <a:lnTo>
                  <a:pt x="1992" y="303"/>
                </a:lnTo>
                <a:lnTo>
                  <a:pt x="1988" y="303"/>
                </a:lnTo>
                <a:lnTo>
                  <a:pt x="1988" y="303"/>
                </a:lnTo>
                <a:lnTo>
                  <a:pt x="1988" y="298"/>
                </a:lnTo>
                <a:lnTo>
                  <a:pt x="1988" y="298"/>
                </a:lnTo>
                <a:close/>
                <a:moveTo>
                  <a:pt x="1830" y="1587"/>
                </a:moveTo>
                <a:lnTo>
                  <a:pt x="1830" y="1587"/>
                </a:lnTo>
                <a:lnTo>
                  <a:pt x="1830" y="1582"/>
                </a:lnTo>
                <a:lnTo>
                  <a:pt x="1834" y="1582"/>
                </a:lnTo>
                <a:lnTo>
                  <a:pt x="1834" y="1582"/>
                </a:lnTo>
                <a:lnTo>
                  <a:pt x="1830" y="1582"/>
                </a:lnTo>
                <a:lnTo>
                  <a:pt x="1830" y="1582"/>
                </a:lnTo>
                <a:lnTo>
                  <a:pt x="1830" y="1582"/>
                </a:lnTo>
                <a:lnTo>
                  <a:pt x="1825" y="1578"/>
                </a:lnTo>
                <a:lnTo>
                  <a:pt x="1821" y="1578"/>
                </a:lnTo>
                <a:lnTo>
                  <a:pt x="1816" y="1578"/>
                </a:lnTo>
                <a:lnTo>
                  <a:pt x="1816" y="1578"/>
                </a:lnTo>
                <a:lnTo>
                  <a:pt x="1816" y="1578"/>
                </a:lnTo>
                <a:lnTo>
                  <a:pt x="1812" y="1582"/>
                </a:lnTo>
                <a:lnTo>
                  <a:pt x="1812" y="1582"/>
                </a:lnTo>
                <a:lnTo>
                  <a:pt x="1798" y="1578"/>
                </a:lnTo>
                <a:lnTo>
                  <a:pt x="1798" y="1578"/>
                </a:lnTo>
                <a:lnTo>
                  <a:pt x="1794" y="1582"/>
                </a:lnTo>
                <a:lnTo>
                  <a:pt x="1794" y="1582"/>
                </a:lnTo>
                <a:lnTo>
                  <a:pt x="1794" y="1587"/>
                </a:lnTo>
                <a:lnTo>
                  <a:pt x="1794" y="1587"/>
                </a:lnTo>
                <a:lnTo>
                  <a:pt x="1794" y="1587"/>
                </a:lnTo>
                <a:lnTo>
                  <a:pt x="1789" y="1587"/>
                </a:lnTo>
                <a:lnTo>
                  <a:pt x="1789" y="1587"/>
                </a:lnTo>
                <a:lnTo>
                  <a:pt x="1789" y="1592"/>
                </a:lnTo>
                <a:lnTo>
                  <a:pt x="1789" y="1596"/>
                </a:lnTo>
                <a:lnTo>
                  <a:pt x="1794" y="1596"/>
                </a:lnTo>
                <a:lnTo>
                  <a:pt x="1794" y="1596"/>
                </a:lnTo>
                <a:lnTo>
                  <a:pt x="1794" y="1596"/>
                </a:lnTo>
                <a:lnTo>
                  <a:pt x="1794" y="1596"/>
                </a:lnTo>
                <a:lnTo>
                  <a:pt x="1794" y="1596"/>
                </a:lnTo>
                <a:lnTo>
                  <a:pt x="1794" y="1596"/>
                </a:lnTo>
                <a:lnTo>
                  <a:pt x="1789" y="1596"/>
                </a:lnTo>
                <a:lnTo>
                  <a:pt x="1789" y="1601"/>
                </a:lnTo>
                <a:lnTo>
                  <a:pt x="1794" y="1601"/>
                </a:lnTo>
                <a:lnTo>
                  <a:pt x="1794" y="1605"/>
                </a:lnTo>
                <a:lnTo>
                  <a:pt x="1794" y="1610"/>
                </a:lnTo>
                <a:lnTo>
                  <a:pt x="1794" y="1610"/>
                </a:lnTo>
                <a:lnTo>
                  <a:pt x="1794" y="1610"/>
                </a:lnTo>
                <a:lnTo>
                  <a:pt x="1798" y="1610"/>
                </a:lnTo>
                <a:lnTo>
                  <a:pt x="1798" y="1610"/>
                </a:lnTo>
                <a:lnTo>
                  <a:pt x="1803" y="1610"/>
                </a:lnTo>
                <a:lnTo>
                  <a:pt x="1803" y="1610"/>
                </a:lnTo>
                <a:lnTo>
                  <a:pt x="1803" y="1610"/>
                </a:lnTo>
                <a:lnTo>
                  <a:pt x="1807" y="1610"/>
                </a:lnTo>
                <a:lnTo>
                  <a:pt x="1807" y="1610"/>
                </a:lnTo>
                <a:lnTo>
                  <a:pt x="1807" y="1610"/>
                </a:lnTo>
                <a:lnTo>
                  <a:pt x="1812" y="1610"/>
                </a:lnTo>
                <a:lnTo>
                  <a:pt x="1812" y="1610"/>
                </a:lnTo>
                <a:lnTo>
                  <a:pt x="1812" y="1605"/>
                </a:lnTo>
                <a:lnTo>
                  <a:pt x="1812" y="1605"/>
                </a:lnTo>
                <a:lnTo>
                  <a:pt x="1816" y="1605"/>
                </a:lnTo>
                <a:lnTo>
                  <a:pt x="1816" y="1605"/>
                </a:lnTo>
                <a:lnTo>
                  <a:pt x="1816" y="1605"/>
                </a:lnTo>
                <a:lnTo>
                  <a:pt x="1816" y="1605"/>
                </a:lnTo>
                <a:lnTo>
                  <a:pt x="1816" y="1605"/>
                </a:lnTo>
                <a:lnTo>
                  <a:pt x="1821" y="1605"/>
                </a:lnTo>
                <a:lnTo>
                  <a:pt x="1821" y="1605"/>
                </a:lnTo>
                <a:lnTo>
                  <a:pt x="1821" y="1605"/>
                </a:lnTo>
                <a:lnTo>
                  <a:pt x="1821" y="1605"/>
                </a:lnTo>
                <a:lnTo>
                  <a:pt x="1821" y="1605"/>
                </a:lnTo>
                <a:lnTo>
                  <a:pt x="1825" y="1601"/>
                </a:lnTo>
                <a:lnTo>
                  <a:pt x="1825" y="1601"/>
                </a:lnTo>
                <a:lnTo>
                  <a:pt x="1825" y="1601"/>
                </a:lnTo>
                <a:lnTo>
                  <a:pt x="1825" y="1601"/>
                </a:lnTo>
                <a:lnTo>
                  <a:pt x="1825" y="1601"/>
                </a:lnTo>
                <a:lnTo>
                  <a:pt x="1825" y="1596"/>
                </a:lnTo>
                <a:lnTo>
                  <a:pt x="1825" y="1596"/>
                </a:lnTo>
                <a:lnTo>
                  <a:pt x="1830" y="1596"/>
                </a:lnTo>
                <a:lnTo>
                  <a:pt x="1830" y="1592"/>
                </a:lnTo>
                <a:lnTo>
                  <a:pt x="1830" y="1592"/>
                </a:lnTo>
                <a:lnTo>
                  <a:pt x="1830" y="1592"/>
                </a:lnTo>
                <a:lnTo>
                  <a:pt x="1830" y="1587"/>
                </a:lnTo>
                <a:lnTo>
                  <a:pt x="1830" y="1587"/>
                </a:lnTo>
                <a:lnTo>
                  <a:pt x="1830" y="1587"/>
                </a:lnTo>
                <a:close/>
                <a:moveTo>
                  <a:pt x="1920" y="651"/>
                </a:moveTo>
                <a:lnTo>
                  <a:pt x="1920" y="651"/>
                </a:lnTo>
                <a:lnTo>
                  <a:pt x="1920" y="647"/>
                </a:lnTo>
                <a:lnTo>
                  <a:pt x="1920" y="647"/>
                </a:lnTo>
                <a:lnTo>
                  <a:pt x="1925" y="647"/>
                </a:lnTo>
                <a:lnTo>
                  <a:pt x="1925" y="647"/>
                </a:lnTo>
                <a:lnTo>
                  <a:pt x="1925" y="647"/>
                </a:lnTo>
                <a:lnTo>
                  <a:pt x="1925" y="647"/>
                </a:lnTo>
                <a:lnTo>
                  <a:pt x="1925" y="647"/>
                </a:lnTo>
                <a:lnTo>
                  <a:pt x="1925" y="642"/>
                </a:lnTo>
                <a:lnTo>
                  <a:pt x="1925" y="642"/>
                </a:lnTo>
                <a:lnTo>
                  <a:pt x="1925" y="642"/>
                </a:lnTo>
                <a:lnTo>
                  <a:pt x="1925" y="642"/>
                </a:lnTo>
                <a:lnTo>
                  <a:pt x="1925" y="647"/>
                </a:lnTo>
                <a:lnTo>
                  <a:pt x="1925" y="647"/>
                </a:lnTo>
                <a:lnTo>
                  <a:pt x="1920" y="647"/>
                </a:lnTo>
                <a:lnTo>
                  <a:pt x="1920" y="647"/>
                </a:lnTo>
                <a:lnTo>
                  <a:pt x="1920" y="647"/>
                </a:lnTo>
                <a:lnTo>
                  <a:pt x="1916" y="647"/>
                </a:lnTo>
                <a:lnTo>
                  <a:pt x="1916" y="647"/>
                </a:lnTo>
                <a:lnTo>
                  <a:pt x="1916" y="647"/>
                </a:lnTo>
                <a:lnTo>
                  <a:pt x="1911" y="647"/>
                </a:lnTo>
                <a:lnTo>
                  <a:pt x="1911" y="647"/>
                </a:lnTo>
                <a:lnTo>
                  <a:pt x="1911" y="647"/>
                </a:lnTo>
                <a:lnTo>
                  <a:pt x="1911" y="647"/>
                </a:lnTo>
                <a:lnTo>
                  <a:pt x="1911" y="647"/>
                </a:lnTo>
                <a:lnTo>
                  <a:pt x="1911" y="647"/>
                </a:lnTo>
                <a:lnTo>
                  <a:pt x="1916" y="647"/>
                </a:lnTo>
                <a:lnTo>
                  <a:pt x="1916" y="647"/>
                </a:lnTo>
                <a:lnTo>
                  <a:pt x="1916" y="642"/>
                </a:lnTo>
                <a:lnTo>
                  <a:pt x="1916" y="642"/>
                </a:lnTo>
                <a:lnTo>
                  <a:pt x="1916" y="642"/>
                </a:lnTo>
                <a:lnTo>
                  <a:pt x="1916" y="642"/>
                </a:lnTo>
                <a:lnTo>
                  <a:pt x="1916" y="642"/>
                </a:lnTo>
                <a:lnTo>
                  <a:pt x="1916" y="642"/>
                </a:lnTo>
                <a:lnTo>
                  <a:pt x="1916" y="642"/>
                </a:lnTo>
                <a:lnTo>
                  <a:pt x="1916" y="642"/>
                </a:lnTo>
                <a:lnTo>
                  <a:pt x="1916" y="642"/>
                </a:lnTo>
                <a:lnTo>
                  <a:pt x="1916" y="642"/>
                </a:lnTo>
                <a:lnTo>
                  <a:pt x="1916" y="642"/>
                </a:lnTo>
                <a:lnTo>
                  <a:pt x="1911" y="642"/>
                </a:lnTo>
                <a:lnTo>
                  <a:pt x="1911" y="642"/>
                </a:lnTo>
                <a:lnTo>
                  <a:pt x="1916" y="638"/>
                </a:lnTo>
                <a:lnTo>
                  <a:pt x="1916" y="638"/>
                </a:lnTo>
                <a:lnTo>
                  <a:pt x="1916" y="638"/>
                </a:lnTo>
                <a:lnTo>
                  <a:pt x="1920" y="638"/>
                </a:lnTo>
                <a:lnTo>
                  <a:pt x="1920" y="638"/>
                </a:lnTo>
                <a:lnTo>
                  <a:pt x="1920" y="633"/>
                </a:lnTo>
                <a:lnTo>
                  <a:pt x="1925" y="633"/>
                </a:lnTo>
                <a:lnTo>
                  <a:pt x="1925" y="633"/>
                </a:lnTo>
                <a:lnTo>
                  <a:pt x="1925" y="633"/>
                </a:lnTo>
                <a:lnTo>
                  <a:pt x="1925" y="629"/>
                </a:lnTo>
                <a:lnTo>
                  <a:pt x="1920" y="629"/>
                </a:lnTo>
                <a:lnTo>
                  <a:pt x="1920" y="629"/>
                </a:lnTo>
                <a:lnTo>
                  <a:pt x="1920" y="629"/>
                </a:lnTo>
                <a:lnTo>
                  <a:pt x="1916" y="629"/>
                </a:lnTo>
                <a:lnTo>
                  <a:pt x="1916" y="629"/>
                </a:lnTo>
                <a:lnTo>
                  <a:pt x="1916" y="629"/>
                </a:lnTo>
                <a:lnTo>
                  <a:pt x="1911" y="629"/>
                </a:lnTo>
                <a:lnTo>
                  <a:pt x="1911" y="629"/>
                </a:lnTo>
                <a:lnTo>
                  <a:pt x="1911" y="629"/>
                </a:lnTo>
                <a:lnTo>
                  <a:pt x="1911" y="629"/>
                </a:lnTo>
                <a:lnTo>
                  <a:pt x="1911" y="629"/>
                </a:lnTo>
                <a:lnTo>
                  <a:pt x="1911" y="624"/>
                </a:lnTo>
                <a:lnTo>
                  <a:pt x="1911" y="624"/>
                </a:lnTo>
                <a:lnTo>
                  <a:pt x="1911" y="629"/>
                </a:lnTo>
                <a:lnTo>
                  <a:pt x="1911" y="629"/>
                </a:lnTo>
                <a:lnTo>
                  <a:pt x="1906" y="629"/>
                </a:lnTo>
                <a:lnTo>
                  <a:pt x="1906" y="629"/>
                </a:lnTo>
                <a:lnTo>
                  <a:pt x="1906" y="629"/>
                </a:lnTo>
                <a:lnTo>
                  <a:pt x="1906" y="629"/>
                </a:lnTo>
                <a:lnTo>
                  <a:pt x="1902" y="629"/>
                </a:lnTo>
                <a:lnTo>
                  <a:pt x="1902" y="629"/>
                </a:lnTo>
                <a:lnTo>
                  <a:pt x="1902" y="629"/>
                </a:lnTo>
                <a:lnTo>
                  <a:pt x="1902" y="629"/>
                </a:lnTo>
                <a:lnTo>
                  <a:pt x="1902" y="629"/>
                </a:lnTo>
                <a:lnTo>
                  <a:pt x="1902" y="633"/>
                </a:lnTo>
                <a:lnTo>
                  <a:pt x="1897" y="633"/>
                </a:lnTo>
                <a:lnTo>
                  <a:pt x="1897" y="633"/>
                </a:lnTo>
                <a:lnTo>
                  <a:pt x="1897" y="633"/>
                </a:lnTo>
                <a:lnTo>
                  <a:pt x="1897" y="633"/>
                </a:lnTo>
                <a:lnTo>
                  <a:pt x="1897" y="633"/>
                </a:lnTo>
                <a:lnTo>
                  <a:pt x="1897" y="633"/>
                </a:lnTo>
                <a:lnTo>
                  <a:pt x="1897" y="633"/>
                </a:lnTo>
                <a:lnTo>
                  <a:pt x="1897" y="633"/>
                </a:lnTo>
                <a:lnTo>
                  <a:pt x="1897" y="629"/>
                </a:lnTo>
                <a:lnTo>
                  <a:pt x="1902" y="629"/>
                </a:lnTo>
                <a:lnTo>
                  <a:pt x="1902" y="629"/>
                </a:lnTo>
                <a:lnTo>
                  <a:pt x="1902" y="629"/>
                </a:lnTo>
                <a:lnTo>
                  <a:pt x="1902" y="624"/>
                </a:lnTo>
                <a:lnTo>
                  <a:pt x="1902" y="624"/>
                </a:lnTo>
                <a:lnTo>
                  <a:pt x="1902" y="624"/>
                </a:lnTo>
                <a:lnTo>
                  <a:pt x="1902" y="629"/>
                </a:lnTo>
                <a:lnTo>
                  <a:pt x="1902" y="629"/>
                </a:lnTo>
                <a:lnTo>
                  <a:pt x="1897" y="629"/>
                </a:lnTo>
                <a:lnTo>
                  <a:pt x="1897" y="629"/>
                </a:lnTo>
                <a:lnTo>
                  <a:pt x="1897" y="629"/>
                </a:lnTo>
                <a:lnTo>
                  <a:pt x="1897" y="629"/>
                </a:lnTo>
                <a:lnTo>
                  <a:pt x="1897" y="624"/>
                </a:lnTo>
                <a:lnTo>
                  <a:pt x="1897" y="629"/>
                </a:lnTo>
                <a:lnTo>
                  <a:pt x="1893" y="629"/>
                </a:lnTo>
                <a:lnTo>
                  <a:pt x="1893" y="624"/>
                </a:lnTo>
                <a:lnTo>
                  <a:pt x="1888" y="629"/>
                </a:lnTo>
                <a:lnTo>
                  <a:pt x="1888" y="629"/>
                </a:lnTo>
                <a:lnTo>
                  <a:pt x="1893" y="624"/>
                </a:lnTo>
                <a:lnTo>
                  <a:pt x="1893" y="624"/>
                </a:lnTo>
                <a:lnTo>
                  <a:pt x="1893" y="624"/>
                </a:lnTo>
                <a:lnTo>
                  <a:pt x="1893" y="624"/>
                </a:lnTo>
                <a:lnTo>
                  <a:pt x="1893" y="624"/>
                </a:lnTo>
                <a:lnTo>
                  <a:pt x="1893" y="624"/>
                </a:lnTo>
                <a:lnTo>
                  <a:pt x="1888" y="624"/>
                </a:lnTo>
                <a:lnTo>
                  <a:pt x="1888" y="624"/>
                </a:lnTo>
                <a:lnTo>
                  <a:pt x="1893" y="619"/>
                </a:lnTo>
                <a:lnTo>
                  <a:pt x="1897" y="619"/>
                </a:lnTo>
                <a:lnTo>
                  <a:pt x="1897" y="619"/>
                </a:lnTo>
                <a:lnTo>
                  <a:pt x="1902" y="619"/>
                </a:lnTo>
                <a:lnTo>
                  <a:pt x="1902" y="615"/>
                </a:lnTo>
                <a:lnTo>
                  <a:pt x="1902" y="615"/>
                </a:lnTo>
                <a:lnTo>
                  <a:pt x="1897" y="615"/>
                </a:lnTo>
                <a:lnTo>
                  <a:pt x="1897" y="615"/>
                </a:lnTo>
                <a:lnTo>
                  <a:pt x="1897" y="615"/>
                </a:lnTo>
                <a:lnTo>
                  <a:pt x="1897" y="615"/>
                </a:lnTo>
                <a:lnTo>
                  <a:pt x="1893" y="615"/>
                </a:lnTo>
                <a:lnTo>
                  <a:pt x="1893" y="615"/>
                </a:lnTo>
                <a:lnTo>
                  <a:pt x="1893" y="615"/>
                </a:lnTo>
                <a:lnTo>
                  <a:pt x="1893" y="615"/>
                </a:lnTo>
                <a:lnTo>
                  <a:pt x="1893" y="615"/>
                </a:lnTo>
                <a:lnTo>
                  <a:pt x="1893" y="615"/>
                </a:lnTo>
                <a:lnTo>
                  <a:pt x="1893" y="615"/>
                </a:lnTo>
                <a:lnTo>
                  <a:pt x="1893" y="615"/>
                </a:lnTo>
                <a:lnTo>
                  <a:pt x="1888" y="615"/>
                </a:lnTo>
                <a:lnTo>
                  <a:pt x="1888" y="615"/>
                </a:lnTo>
                <a:lnTo>
                  <a:pt x="1888" y="619"/>
                </a:lnTo>
                <a:lnTo>
                  <a:pt x="1888" y="619"/>
                </a:lnTo>
                <a:lnTo>
                  <a:pt x="1884" y="619"/>
                </a:lnTo>
                <a:lnTo>
                  <a:pt x="1879" y="624"/>
                </a:lnTo>
                <a:lnTo>
                  <a:pt x="1879" y="624"/>
                </a:lnTo>
                <a:lnTo>
                  <a:pt x="1879" y="624"/>
                </a:lnTo>
                <a:lnTo>
                  <a:pt x="1879" y="619"/>
                </a:lnTo>
                <a:lnTo>
                  <a:pt x="1879" y="619"/>
                </a:lnTo>
                <a:lnTo>
                  <a:pt x="1879" y="619"/>
                </a:lnTo>
                <a:lnTo>
                  <a:pt x="1879" y="619"/>
                </a:lnTo>
                <a:lnTo>
                  <a:pt x="1884" y="619"/>
                </a:lnTo>
                <a:lnTo>
                  <a:pt x="1884" y="619"/>
                </a:lnTo>
                <a:lnTo>
                  <a:pt x="1884" y="619"/>
                </a:lnTo>
                <a:lnTo>
                  <a:pt x="1884" y="615"/>
                </a:lnTo>
                <a:lnTo>
                  <a:pt x="1884" y="615"/>
                </a:lnTo>
                <a:lnTo>
                  <a:pt x="1884" y="615"/>
                </a:lnTo>
                <a:lnTo>
                  <a:pt x="1888" y="610"/>
                </a:lnTo>
                <a:lnTo>
                  <a:pt x="1888" y="610"/>
                </a:lnTo>
                <a:lnTo>
                  <a:pt x="1893" y="610"/>
                </a:lnTo>
                <a:lnTo>
                  <a:pt x="1893" y="610"/>
                </a:lnTo>
                <a:lnTo>
                  <a:pt x="1893" y="606"/>
                </a:lnTo>
                <a:lnTo>
                  <a:pt x="1897" y="606"/>
                </a:lnTo>
                <a:lnTo>
                  <a:pt x="1897" y="606"/>
                </a:lnTo>
                <a:lnTo>
                  <a:pt x="1897" y="601"/>
                </a:lnTo>
                <a:lnTo>
                  <a:pt x="1897" y="601"/>
                </a:lnTo>
                <a:lnTo>
                  <a:pt x="1902" y="601"/>
                </a:lnTo>
                <a:lnTo>
                  <a:pt x="1902" y="601"/>
                </a:lnTo>
                <a:lnTo>
                  <a:pt x="1902" y="597"/>
                </a:lnTo>
                <a:lnTo>
                  <a:pt x="1906" y="597"/>
                </a:lnTo>
                <a:lnTo>
                  <a:pt x="1906" y="597"/>
                </a:lnTo>
                <a:lnTo>
                  <a:pt x="1906" y="597"/>
                </a:lnTo>
                <a:lnTo>
                  <a:pt x="1906" y="592"/>
                </a:lnTo>
                <a:lnTo>
                  <a:pt x="1906" y="592"/>
                </a:lnTo>
                <a:lnTo>
                  <a:pt x="1906" y="592"/>
                </a:lnTo>
                <a:lnTo>
                  <a:pt x="1906" y="592"/>
                </a:lnTo>
                <a:lnTo>
                  <a:pt x="1906" y="592"/>
                </a:lnTo>
                <a:lnTo>
                  <a:pt x="1906" y="592"/>
                </a:lnTo>
                <a:lnTo>
                  <a:pt x="1902" y="592"/>
                </a:lnTo>
                <a:lnTo>
                  <a:pt x="1906" y="592"/>
                </a:lnTo>
                <a:lnTo>
                  <a:pt x="1906" y="592"/>
                </a:lnTo>
                <a:lnTo>
                  <a:pt x="1906" y="592"/>
                </a:lnTo>
                <a:lnTo>
                  <a:pt x="1911" y="592"/>
                </a:lnTo>
                <a:lnTo>
                  <a:pt x="1911" y="592"/>
                </a:lnTo>
                <a:lnTo>
                  <a:pt x="1911" y="592"/>
                </a:lnTo>
                <a:lnTo>
                  <a:pt x="1911" y="588"/>
                </a:lnTo>
                <a:lnTo>
                  <a:pt x="1916" y="588"/>
                </a:lnTo>
                <a:lnTo>
                  <a:pt x="1916" y="588"/>
                </a:lnTo>
                <a:lnTo>
                  <a:pt x="1916" y="588"/>
                </a:lnTo>
                <a:lnTo>
                  <a:pt x="1916" y="588"/>
                </a:lnTo>
                <a:lnTo>
                  <a:pt x="1911" y="588"/>
                </a:lnTo>
                <a:lnTo>
                  <a:pt x="1911" y="588"/>
                </a:lnTo>
                <a:lnTo>
                  <a:pt x="1911" y="588"/>
                </a:lnTo>
                <a:lnTo>
                  <a:pt x="1911" y="588"/>
                </a:lnTo>
                <a:lnTo>
                  <a:pt x="1911" y="588"/>
                </a:lnTo>
                <a:lnTo>
                  <a:pt x="1911" y="588"/>
                </a:lnTo>
                <a:lnTo>
                  <a:pt x="1906" y="588"/>
                </a:lnTo>
                <a:lnTo>
                  <a:pt x="1902" y="588"/>
                </a:lnTo>
                <a:lnTo>
                  <a:pt x="1897" y="588"/>
                </a:lnTo>
                <a:lnTo>
                  <a:pt x="1897" y="588"/>
                </a:lnTo>
                <a:lnTo>
                  <a:pt x="1897" y="592"/>
                </a:lnTo>
                <a:lnTo>
                  <a:pt x="1893" y="592"/>
                </a:lnTo>
                <a:lnTo>
                  <a:pt x="1893" y="592"/>
                </a:lnTo>
                <a:lnTo>
                  <a:pt x="1893" y="592"/>
                </a:lnTo>
                <a:lnTo>
                  <a:pt x="1888" y="597"/>
                </a:lnTo>
                <a:lnTo>
                  <a:pt x="1888" y="597"/>
                </a:lnTo>
                <a:lnTo>
                  <a:pt x="1888" y="597"/>
                </a:lnTo>
                <a:lnTo>
                  <a:pt x="1888" y="597"/>
                </a:lnTo>
                <a:lnTo>
                  <a:pt x="1888" y="597"/>
                </a:lnTo>
                <a:lnTo>
                  <a:pt x="1888" y="601"/>
                </a:lnTo>
                <a:lnTo>
                  <a:pt x="1884" y="601"/>
                </a:lnTo>
                <a:lnTo>
                  <a:pt x="1884" y="601"/>
                </a:lnTo>
                <a:lnTo>
                  <a:pt x="1884" y="601"/>
                </a:lnTo>
                <a:lnTo>
                  <a:pt x="1884" y="601"/>
                </a:lnTo>
                <a:lnTo>
                  <a:pt x="1879" y="601"/>
                </a:lnTo>
                <a:lnTo>
                  <a:pt x="1884" y="601"/>
                </a:lnTo>
                <a:lnTo>
                  <a:pt x="1884" y="606"/>
                </a:lnTo>
                <a:lnTo>
                  <a:pt x="1884" y="606"/>
                </a:lnTo>
                <a:lnTo>
                  <a:pt x="1879" y="606"/>
                </a:lnTo>
                <a:lnTo>
                  <a:pt x="1879" y="606"/>
                </a:lnTo>
                <a:lnTo>
                  <a:pt x="1879" y="606"/>
                </a:lnTo>
                <a:lnTo>
                  <a:pt x="1879" y="606"/>
                </a:lnTo>
                <a:lnTo>
                  <a:pt x="1875" y="610"/>
                </a:lnTo>
                <a:lnTo>
                  <a:pt x="1870" y="615"/>
                </a:lnTo>
                <a:lnTo>
                  <a:pt x="1866" y="619"/>
                </a:lnTo>
                <a:lnTo>
                  <a:pt x="1866" y="619"/>
                </a:lnTo>
                <a:lnTo>
                  <a:pt x="1866" y="624"/>
                </a:lnTo>
                <a:lnTo>
                  <a:pt x="1866" y="624"/>
                </a:lnTo>
                <a:lnTo>
                  <a:pt x="1866" y="624"/>
                </a:lnTo>
                <a:lnTo>
                  <a:pt x="1861" y="624"/>
                </a:lnTo>
                <a:lnTo>
                  <a:pt x="1861" y="624"/>
                </a:lnTo>
                <a:lnTo>
                  <a:pt x="1861" y="624"/>
                </a:lnTo>
                <a:lnTo>
                  <a:pt x="1861" y="624"/>
                </a:lnTo>
                <a:lnTo>
                  <a:pt x="1857" y="624"/>
                </a:lnTo>
                <a:lnTo>
                  <a:pt x="1857" y="629"/>
                </a:lnTo>
                <a:lnTo>
                  <a:pt x="1857" y="629"/>
                </a:lnTo>
                <a:lnTo>
                  <a:pt x="1857" y="629"/>
                </a:lnTo>
                <a:lnTo>
                  <a:pt x="1857" y="629"/>
                </a:lnTo>
                <a:lnTo>
                  <a:pt x="1861" y="629"/>
                </a:lnTo>
                <a:lnTo>
                  <a:pt x="1861" y="629"/>
                </a:lnTo>
                <a:lnTo>
                  <a:pt x="1857" y="629"/>
                </a:lnTo>
                <a:lnTo>
                  <a:pt x="1857" y="633"/>
                </a:lnTo>
                <a:lnTo>
                  <a:pt x="1857" y="633"/>
                </a:lnTo>
                <a:lnTo>
                  <a:pt x="1857" y="633"/>
                </a:lnTo>
                <a:lnTo>
                  <a:pt x="1857" y="633"/>
                </a:lnTo>
                <a:lnTo>
                  <a:pt x="1857" y="633"/>
                </a:lnTo>
                <a:lnTo>
                  <a:pt x="1857" y="633"/>
                </a:lnTo>
                <a:lnTo>
                  <a:pt x="1857" y="633"/>
                </a:lnTo>
                <a:lnTo>
                  <a:pt x="1852" y="633"/>
                </a:lnTo>
                <a:lnTo>
                  <a:pt x="1852" y="633"/>
                </a:lnTo>
                <a:lnTo>
                  <a:pt x="1852" y="633"/>
                </a:lnTo>
                <a:lnTo>
                  <a:pt x="1852" y="633"/>
                </a:lnTo>
                <a:lnTo>
                  <a:pt x="1848" y="638"/>
                </a:lnTo>
                <a:lnTo>
                  <a:pt x="1848" y="638"/>
                </a:lnTo>
                <a:lnTo>
                  <a:pt x="1843" y="642"/>
                </a:lnTo>
                <a:lnTo>
                  <a:pt x="1843" y="642"/>
                </a:lnTo>
                <a:lnTo>
                  <a:pt x="1843" y="642"/>
                </a:lnTo>
                <a:lnTo>
                  <a:pt x="1843" y="642"/>
                </a:lnTo>
                <a:lnTo>
                  <a:pt x="1843" y="638"/>
                </a:lnTo>
                <a:lnTo>
                  <a:pt x="1843" y="638"/>
                </a:lnTo>
                <a:lnTo>
                  <a:pt x="1843" y="638"/>
                </a:lnTo>
                <a:lnTo>
                  <a:pt x="1843" y="638"/>
                </a:lnTo>
                <a:lnTo>
                  <a:pt x="1839" y="642"/>
                </a:lnTo>
                <a:lnTo>
                  <a:pt x="1839" y="642"/>
                </a:lnTo>
                <a:lnTo>
                  <a:pt x="1839" y="642"/>
                </a:lnTo>
                <a:lnTo>
                  <a:pt x="1839" y="642"/>
                </a:lnTo>
                <a:lnTo>
                  <a:pt x="1843" y="642"/>
                </a:lnTo>
                <a:lnTo>
                  <a:pt x="1843" y="642"/>
                </a:lnTo>
                <a:lnTo>
                  <a:pt x="1848" y="642"/>
                </a:lnTo>
                <a:lnTo>
                  <a:pt x="1848" y="642"/>
                </a:lnTo>
                <a:lnTo>
                  <a:pt x="1848" y="642"/>
                </a:lnTo>
                <a:lnTo>
                  <a:pt x="1848" y="642"/>
                </a:lnTo>
                <a:lnTo>
                  <a:pt x="1843" y="647"/>
                </a:lnTo>
                <a:lnTo>
                  <a:pt x="1843" y="647"/>
                </a:lnTo>
                <a:lnTo>
                  <a:pt x="1839" y="651"/>
                </a:lnTo>
                <a:lnTo>
                  <a:pt x="1830" y="651"/>
                </a:lnTo>
                <a:lnTo>
                  <a:pt x="1830" y="651"/>
                </a:lnTo>
                <a:lnTo>
                  <a:pt x="1830" y="656"/>
                </a:lnTo>
                <a:lnTo>
                  <a:pt x="1830" y="656"/>
                </a:lnTo>
                <a:lnTo>
                  <a:pt x="1830" y="656"/>
                </a:lnTo>
                <a:lnTo>
                  <a:pt x="1830" y="660"/>
                </a:lnTo>
                <a:lnTo>
                  <a:pt x="1830" y="660"/>
                </a:lnTo>
                <a:lnTo>
                  <a:pt x="1830" y="660"/>
                </a:lnTo>
                <a:lnTo>
                  <a:pt x="1834" y="660"/>
                </a:lnTo>
                <a:lnTo>
                  <a:pt x="1839" y="660"/>
                </a:lnTo>
                <a:lnTo>
                  <a:pt x="1839" y="660"/>
                </a:lnTo>
                <a:lnTo>
                  <a:pt x="1839" y="660"/>
                </a:lnTo>
                <a:lnTo>
                  <a:pt x="1843" y="656"/>
                </a:lnTo>
                <a:lnTo>
                  <a:pt x="1843" y="656"/>
                </a:lnTo>
                <a:lnTo>
                  <a:pt x="1843" y="660"/>
                </a:lnTo>
                <a:lnTo>
                  <a:pt x="1843" y="660"/>
                </a:lnTo>
                <a:lnTo>
                  <a:pt x="1848" y="660"/>
                </a:lnTo>
                <a:lnTo>
                  <a:pt x="1848" y="660"/>
                </a:lnTo>
                <a:lnTo>
                  <a:pt x="1852" y="660"/>
                </a:lnTo>
                <a:lnTo>
                  <a:pt x="1852" y="660"/>
                </a:lnTo>
                <a:lnTo>
                  <a:pt x="1861" y="660"/>
                </a:lnTo>
                <a:lnTo>
                  <a:pt x="1866" y="660"/>
                </a:lnTo>
                <a:lnTo>
                  <a:pt x="1866" y="660"/>
                </a:lnTo>
                <a:lnTo>
                  <a:pt x="1870" y="660"/>
                </a:lnTo>
                <a:lnTo>
                  <a:pt x="1870" y="660"/>
                </a:lnTo>
                <a:lnTo>
                  <a:pt x="1870" y="660"/>
                </a:lnTo>
                <a:lnTo>
                  <a:pt x="1875" y="660"/>
                </a:lnTo>
                <a:lnTo>
                  <a:pt x="1875" y="660"/>
                </a:lnTo>
                <a:lnTo>
                  <a:pt x="1875" y="656"/>
                </a:lnTo>
                <a:lnTo>
                  <a:pt x="1875" y="660"/>
                </a:lnTo>
                <a:lnTo>
                  <a:pt x="1875" y="660"/>
                </a:lnTo>
                <a:lnTo>
                  <a:pt x="1879" y="660"/>
                </a:lnTo>
                <a:lnTo>
                  <a:pt x="1879" y="656"/>
                </a:lnTo>
                <a:lnTo>
                  <a:pt x="1879" y="660"/>
                </a:lnTo>
                <a:lnTo>
                  <a:pt x="1879" y="660"/>
                </a:lnTo>
                <a:lnTo>
                  <a:pt x="1875" y="665"/>
                </a:lnTo>
                <a:lnTo>
                  <a:pt x="1875" y="665"/>
                </a:lnTo>
                <a:lnTo>
                  <a:pt x="1875" y="665"/>
                </a:lnTo>
                <a:lnTo>
                  <a:pt x="1875" y="665"/>
                </a:lnTo>
                <a:lnTo>
                  <a:pt x="1879" y="665"/>
                </a:lnTo>
                <a:lnTo>
                  <a:pt x="1879" y="665"/>
                </a:lnTo>
                <a:lnTo>
                  <a:pt x="1879" y="665"/>
                </a:lnTo>
                <a:lnTo>
                  <a:pt x="1884" y="665"/>
                </a:lnTo>
                <a:lnTo>
                  <a:pt x="1884" y="665"/>
                </a:lnTo>
                <a:lnTo>
                  <a:pt x="1884" y="665"/>
                </a:lnTo>
                <a:lnTo>
                  <a:pt x="1884" y="665"/>
                </a:lnTo>
                <a:lnTo>
                  <a:pt x="1884" y="660"/>
                </a:lnTo>
                <a:lnTo>
                  <a:pt x="1884" y="660"/>
                </a:lnTo>
                <a:lnTo>
                  <a:pt x="1888" y="660"/>
                </a:lnTo>
                <a:lnTo>
                  <a:pt x="1888" y="660"/>
                </a:lnTo>
                <a:lnTo>
                  <a:pt x="1888" y="660"/>
                </a:lnTo>
                <a:lnTo>
                  <a:pt x="1893" y="660"/>
                </a:lnTo>
                <a:lnTo>
                  <a:pt x="1893" y="660"/>
                </a:lnTo>
                <a:lnTo>
                  <a:pt x="1893" y="660"/>
                </a:lnTo>
                <a:lnTo>
                  <a:pt x="1893" y="660"/>
                </a:lnTo>
                <a:lnTo>
                  <a:pt x="1893" y="665"/>
                </a:lnTo>
                <a:lnTo>
                  <a:pt x="1888" y="665"/>
                </a:lnTo>
                <a:lnTo>
                  <a:pt x="1884" y="665"/>
                </a:lnTo>
                <a:lnTo>
                  <a:pt x="1884" y="669"/>
                </a:lnTo>
                <a:lnTo>
                  <a:pt x="1879" y="669"/>
                </a:lnTo>
                <a:lnTo>
                  <a:pt x="1879" y="669"/>
                </a:lnTo>
                <a:lnTo>
                  <a:pt x="1879" y="669"/>
                </a:lnTo>
                <a:lnTo>
                  <a:pt x="1875" y="669"/>
                </a:lnTo>
                <a:lnTo>
                  <a:pt x="1875" y="674"/>
                </a:lnTo>
                <a:lnTo>
                  <a:pt x="1870" y="674"/>
                </a:lnTo>
                <a:lnTo>
                  <a:pt x="1870" y="674"/>
                </a:lnTo>
                <a:lnTo>
                  <a:pt x="1870" y="674"/>
                </a:lnTo>
                <a:lnTo>
                  <a:pt x="1870" y="674"/>
                </a:lnTo>
                <a:lnTo>
                  <a:pt x="1870" y="674"/>
                </a:lnTo>
                <a:lnTo>
                  <a:pt x="1870" y="674"/>
                </a:lnTo>
                <a:lnTo>
                  <a:pt x="1875" y="674"/>
                </a:lnTo>
                <a:lnTo>
                  <a:pt x="1875" y="674"/>
                </a:lnTo>
                <a:lnTo>
                  <a:pt x="1875" y="674"/>
                </a:lnTo>
                <a:lnTo>
                  <a:pt x="1879" y="674"/>
                </a:lnTo>
                <a:lnTo>
                  <a:pt x="1879" y="674"/>
                </a:lnTo>
                <a:lnTo>
                  <a:pt x="1879" y="674"/>
                </a:lnTo>
                <a:lnTo>
                  <a:pt x="1879" y="674"/>
                </a:lnTo>
                <a:lnTo>
                  <a:pt x="1884" y="674"/>
                </a:lnTo>
                <a:lnTo>
                  <a:pt x="1884" y="674"/>
                </a:lnTo>
                <a:lnTo>
                  <a:pt x="1884" y="669"/>
                </a:lnTo>
                <a:lnTo>
                  <a:pt x="1888" y="665"/>
                </a:lnTo>
                <a:lnTo>
                  <a:pt x="1893" y="665"/>
                </a:lnTo>
                <a:lnTo>
                  <a:pt x="1893" y="665"/>
                </a:lnTo>
                <a:lnTo>
                  <a:pt x="1893" y="665"/>
                </a:lnTo>
                <a:lnTo>
                  <a:pt x="1893" y="665"/>
                </a:lnTo>
                <a:lnTo>
                  <a:pt x="1897" y="665"/>
                </a:lnTo>
                <a:lnTo>
                  <a:pt x="1897" y="665"/>
                </a:lnTo>
                <a:lnTo>
                  <a:pt x="1897" y="665"/>
                </a:lnTo>
                <a:lnTo>
                  <a:pt x="1893" y="665"/>
                </a:lnTo>
                <a:lnTo>
                  <a:pt x="1897" y="665"/>
                </a:lnTo>
                <a:lnTo>
                  <a:pt x="1897" y="665"/>
                </a:lnTo>
                <a:lnTo>
                  <a:pt x="1897" y="665"/>
                </a:lnTo>
                <a:lnTo>
                  <a:pt x="1897" y="665"/>
                </a:lnTo>
                <a:lnTo>
                  <a:pt x="1902" y="660"/>
                </a:lnTo>
                <a:lnTo>
                  <a:pt x="1902" y="660"/>
                </a:lnTo>
                <a:lnTo>
                  <a:pt x="1902" y="656"/>
                </a:lnTo>
                <a:lnTo>
                  <a:pt x="1906" y="660"/>
                </a:lnTo>
                <a:lnTo>
                  <a:pt x="1906" y="660"/>
                </a:lnTo>
                <a:lnTo>
                  <a:pt x="1906" y="660"/>
                </a:lnTo>
                <a:lnTo>
                  <a:pt x="1906" y="665"/>
                </a:lnTo>
                <a:lnTo>
                  <a:pt x="1906" y="665"/>
                </a:lnTo>
                <a:lnTo>
                  <a:pt x="1906" y="665"/>
                </a:lnTo>
                <a:lnTo>
                  <a:pt x="1906" y="665"/>
                </a:lnTo>
                <a:lnTo>
                  <a:pt x="1902" y="669"/>
                </a:lnTo>
                <a:lnTo>
                  <a:pt x="1897" y="674"/>
                </a:lnTo>
                <a:lnTo>
                  <a:pt x="1897" y="674"/>
                </a:lnTo>
                <a:lnTo>
                  <a:pt x="1897" y="674"/>
                </a:lnTo>
                <a:lnTo>
                  <a:pt x="1897" y="678"/>
                </a:lnTo>
                <a:lnTo>
                  <a:pt x="1897" y="678"/>
                </a:lnTo>
                <a:lnTo>
                  <a:pt x="1897" y="678"/>
                </a:lnTo>
                <a:lnTo>
                  <a:pt x="1897" y="678"/>
                </a:lnTo>
                <a:lnTo>
                  <a:pt x="1897" y="678"/>
                </a:lnTo>
                <a:lnTo>
                  <a:pt x="1902" y="674"/>
                </a:lnTo>
                <a:lnTo>
                  <a:pt x="1902" y="674"/>
                </a:lnTo>
                <a:lnTo>
                  <a:pt x="1906" y="674"/>
                </a:lnTo>
                <a:lnTo>
                  <a:pt x="1906" y="674"/>
                </a:lnTo>
                <a:lnTo>
                  <a:pt x="1906" y="674"/>
                </a:lnTo>
                <a:lnTo>
                  <a:pt x="1906" y="674"/>
                </a:lnTo>
                <a:lnTo>
                  <a:pt x="1906" y="674"/>
                </a:lnTo>
                <a:lnTo>
                  <a:pt x="1906" y="674"/>
                </a:lnTo>
                <a:lnTo>
                  <a:pt x="1906" y="674"/>
                </a:lnTo>
                <a:lnTo>
                  <a:pt x="1906" y="678"/>
                </a:lnTo>
                <a:lnTo>
                  <a:pt x="1902" y="678"/>
                </a:lnTo>
                <a:lnTo>
                  <a:pt x="1902" y="683"/>
                </a:lnTo>
                <a:lnTo>
                  <a:pt x="1902" y="683"/>
                </a:lnTo>
                <a:lnTo>
                  <a:pt x="1906" y="683"/>
                </a:lnTo>
                <a:lnTo>
                  <a:pt x="1906" y="678"/>
                </a:lnTo>
                <a:lnTo>
                  <a:pt x="1906" y="678"/>
                </a:lnTo>
                <a:lnTo>
                  <a:pt x="1906" y="678"/>
                </a:lnTo>
                <a:lnTo>
                  <a:pt x="1911" y="678"/>
                </a:lnTo>
                <a:lnTo>
                  <a:pt x="1911" y="683"/>
                </a:lnTo>
                <a:lnTo>
                  <a:pt x="1911" y="683"/>
                </a:lnTo>
                <a:lnTo>
                  <a:pt x="1911" y="683"/>
                </a:lnTo>
                <a:lnTo>
                  <a:pt x="1911" y="683"/>
                </a:lnTo>
                <a:lnTo>
                  <a:pt x="1911" y="678"/>
                </a:lnTo>
                <a:lnTo>
                  <a:pt x="1916" y="678"/>
                </a:lnTo>
                <a:lnTo>
                  <a:pt x="1916" y="674"/>
                </a:lnTo>
                <a:lnTo>
                  <a:pt x="1916" y="674"/>
                </a:lnTo>
                <a:lnTo>
                  <a:pt x="1916" y="674"/>
                </a:lnTo>
                <a:lnTo>
                  <a:pt x="1916" y="674"/>
                </a:lnTo>
                <a:lnTo>
                  <a:pt x="1925" y="665"/>
                </a:lnTo>
                <a:lnTo>
                  <a:pt x="1925" y="665"/>
                </a:lnTo>
                <a:lnTo>
                  <a:pt x="1925" y="665"/>
                </a:lnTo>
                <a:lnTo>
                  <a:pt x="1925" y="665"/>
                </a:lnTo>
                <a:lnTo>
                  <a:pt x="1925" y="660"/>
                </a:lnTo>
                <a:lnTo>
                  <a:pt x="1925" y="660"/>
                </a:lnTo>
                <a:lnTo>
                  <a:pt x="1925" y="660"/>
                </a:lnTo>
                <a:lnTo>
                  <a:pt x="1925" y="660"/>
                </a:lnTo>
                <a:lnTo>
                  <a:pt x="1925" y="660"/>
                </a:lnTo>
                <a:lnTo>
                  <a:pt x="1920" y="665"/>
                </a:lnTo>
                <a:lnTo>
                  <a:pt x="1920" y="665"/>
                </a:lnTo>
                <a:lnTo>
                  <a:pt x="1916" y="665"/>
                </a:lnTo>
                <a:lnTo>
                  <a:pt x="1916" y="665"/>
                </a:lnTo>
                <a:lnTo>
                  <a:pt x="1916" y="665"/>
                </a:lnTo>
                <a:lnTo>
                  <a:pt x="1916" y="665"/>
                </a:lnTo>
                <a:lnTo>
                  <a:pt x="1916" y="660"/>
                </a:lnTo>
                <a:lnTo>
                  <a:pt x="1920" y="660"/>
                </a:lnTo>
                <a:lnTo>
                  <a:pt x="1920" y="660"/>
                </a:lnTo>
                <a:lnTo>
                  <a:pt x="1920" y="656"/>
                </a:lnTo>
                <a:lnTo>
                  <a:pt x="1925" y="656"/>
                </a:lnTo>
                <a:lnTo>
                  <a:pt x="1925" y="656"/>
                </a:lnTo>
                <a:lnTo>
                  <a:pt x="1925" y="656"/>
                </a:lnTo>
                <a:lnTo>
                  <a:pt x="1925" y="656"/>
                </a:lnTo>
                <a:lnTo>
                  <a:pt x="1925" y="651"/>
                </a:lnTo>
                <a:lnTo>
                  <a:pt x="1920" y="656"/>
                </a:lnTo>
                <a:lnTo>
                  <a:pt x="1920" y="656"/>
                </a:lnTo>
                <a:lnTo>
                  <a:pt x="1911" y="660"/>
                </a:lnTo>
                <a:lnTo>
                  <a:pt x="1911" y="660"/>
                </a:lnTo>
                <a:lnTo>
                  <a:pt x="1911" y="660"/>
                </a:lnTo>
                <a:lnTo>
                  <a:pt x="1906" y="660"/>
                </a:lnTo>
                <a:lnTo>
                  <a:pt x="1906" y="660"/>
                </a:lnTo>
                <a:lnTo>
                  <a:pt x="1906" y="660"/>
                </a:lnTo>
                <a:lnTo>
                  <a:pt x="1906" y="660"/>
                </a:lnTo>
                <a:lnTo>
                  <a:pt x="1906" y="660"/>
                </a:lnTo>
                <a:lnTo>
                  <a:pt x="1911" y="656"/>
                </a:lnTo>
                <a:lnTo>
                  <a:pt x="1911" y="656"/>
                </a:lnTo>
                <a:lnTo>
                  <a:pt x="1911" y="656"/>
                </a:lnTo>
                <a:lnTo>
                  <a:pt x="1911" y="656"/>
                </a:lnTo>
                <a:lnTo>
                  <a:pt x="1911" y="656"/>
                </a:lnTo>
                <a:lnTo>
                  <a:pt x="1911" y="656"/>
                </a:lnTo>
                <a:lnTo>
                  <a:pt x="1911" y="656"/>
                </a:lnTo>
                <a:lnTo>
                  <a:pt x="1911" y="656"/>
                </a:lnTo>
                <a:lnTo>
                  <a:pt x="1911" y="656"/>
                </a:lnTo>
                <a:lnTo>
                  <a:pt x="1916" y="656"/>
                </a:lnTo>
                <a:lnTo>
                  <a:pt x="1916" y="656"/>
                </a:lnTo>
                <a:lnTo>
                  <a:pt x="1916" y="651"/>
                </a:lnTo>
                <a:lnTo>
                  <a:pt x="1916" y="651"/>
                </a:lnTo>
                <a:lnTo>
                  <a:pt x="1916" y="651"/>
                </a:lnTo>
                <a:lnTo>
                  <a:pt x="1920" y="651"/>
                </a:lnTo>
                <a:close/>
                <a:moveTo>
                  <a:pt x="2358" y="23"/>
                </a:moveTo>
                <a:lnTo>
                  <a:pt x="2363" y="27"/>
                </a:lnTo>
                <a:lnTo>
                  <a:pt x="2363" y="27"/>
                </a:lnTo>
                <a:lnTo>
                  <a:pt x="2367" y="27"/>
                </a:lnTo>
                <a:lnTo>
                  <a:pt x="2367" y="23"/>
                </a:lnTo>
                <a:lnTo>
                  <a:pt x="2372" y="23"/>
                </a:lnTo>
                <a:lnTo>
                  <a:pt x="2372" y="18"/>
                </a:lnTo>
                <a:lnTo>
                  <a:pt x="2367" y="18"/>
                </a:lnTo>
                <a:lnTo>
                  <a:pt x="2363" y="14"/>
                </a:lnTo>
                <a:lnTo>
                  <a:pt x="2358" y="18"/>
                </a:lnTo>
                <a:lnTo>
                  <a:pt x="2354" y="18"/>
                </a:lnTo>
                <a:lnTo>
                  <a:pt x="2354" y="18"/>
                </a:lnTo>
                <a:lnTo>
                  <a:pt x="2349" y="18"/>
                </a:lnTo>
                <a:lnTo>
                  <a:pt x="2354" y="23"/>
                </a:lnTo>
                <a:lnTo>
                  <a:pt x="2358" y="23"/>
                </a:lnTo>
                <a:close/>
                <a:moveTo>
                  <a:pt x="1870" y="95"/>
                </a:moveTo>
                <a:lnTo>
                  <a:pt x="1870" y="95"/>
                </a:lnTo>
                <a:lnTo>
                  <a:pt x="1875" y="90"/>
                </a:lnTo>
                <a:lnTo>
                  <a:pt x="1879" y="90"/>
                </a:lnTo>
                <a:lnTo>
                  <a:pt x="1879" y="90"/>
                </a:lnTo>
                <a:lnTo>
                  <a:pt x="1879" y="90"/>
                </a:lnTo>
                <a:lnTo>
                  <a:pt x="1879" y="90"/>
                </a:lnTo>
                <a:lnTo>
                  <a:pt x="1879" y="90"/>
                </a:lnTo>
                <a:lnTo>
                  <a:pt x="1879" y="90"/>
                </a:lnTo>
                <a:lnTo>
                  <a:pt x="1879" y="86"/>
                </a:lnTo>
                <a:lnTo>
                  <a:pt x="1879" y="86"/>
                </a:lnTo>
                <a:lnTo>
                  <a:pt x="1875" y="86"/>
                </a:lnTo>
                <a:lnTo>
                  <a:pt x="1875" y="86"/>
                </a:lnTo>
                <a:lnTo>
                  <a:pt x="1875" y="86"/>
                </a:lnTo>
                <a:lnTo>
                  <a:pt x="1870" y="86"/>
                </a:lnTo>
                <a:lnTo>
                  <a:pt x="1870" y="86"/>
                </a:lnTo>
                <a:lnTo>
                  <a:pt x="1870" y="86"/>
                </a:lnTo>
                <a:lnTo>
                  <a:pt x="1870" y="86"/>
                </a:lnTo>
                <a:lnTo>
                  <a:pt x="1866" y="90"/>
                </a:lnTo>
                <a:lnTo>
                  <a:pt x="1866" y="90"/>
                </a:lnTo>
                <a:lnTo>
                  <a:pt x="1866" y="90"/>
                </a:lnTo>
                <a:lnTo>
                  <a:pt x="1870" y="95"/>
                </a:lnTo>
                <a:close/>
                <a:moveTo>
                  <a:pt x="1875" y="54"/>
                </a:moveTo>
                <a:lnTo>
                  <a:pt x="1875" y="54"/>
                </a:lnTo>
                <a:lnTo>
                  <a:pt x="1875" y="54"/>
                </a:lnTo>
                <a:lnTo>
                  <a:pt x="1875" y="54"/>
                </a:lnTo>
                <a:lnTo>
                  <a:pt x="1879" y="54"/>
                </a:lnTo>
                <a:lnTo>
                  <a:pt x="1884" y="54"/>
                </a:lnTo>
                <a:lnTo>
                  <a:pt x="1884" y="54"/>
                </a:lnTo>
                <a:lnTo>
                  <a:pt x="1884" y="54"/>
                </a:lnTo>
                <a:lnTo>
                  <a:pt x="1884" y="54"/>
                </a:lnTo>
                <a:lnTo>
                  <a:pt x="1884" y="54"/>
                </a:lnTo>
                <a:lnTo>
                  <a:pt x="1884" y="54"/>
                </a:lnTo>
                <a:lnTo>
                  <a:pt x="1884" y="54"/>
                </a:lnTo>
                <a:lnTo>
                  <a:pt x="1884" y="54"/>
                </a:lnTo>
                <a:lnTo>
                  <a:pt x="1884" y="54"/>
                </a:lnTo>
                <a:lnTo>
                  <a:pt x="1888" y="54"/>
                </a:lnTo>
                <a:lnTo>
                  <a:pt x="1888" y="54"/>
                </a:lnTo>
                <a:lnTo>
                  <a:pt x="1893" y="54"/>
                </a:lnTo>
                <a:lnTo>
                  <a:pt x="1897" y="54"/>
                </a:lnTo>
                <a:lnTo>
                  <a:pt x="1897" y="54"/>
                </a:lnTo>
                <a:lnTo>
                  <a:pt x="1897" y="54"/>
                </a:lnTo>
                <a:lnTo>
                  <a:pt x="1902" y="54"/>
                </a:lnTo>
                <a:lnTo>
                  <a:pt x="1906" y="54"/>
                </a:lnTo>
                <a:lnTo>
                  <a:pt x="1906" y="54"/>
                </a:lnTo>
                <a:lnTo>
                  <a:pt x="1906" y="54"/>
                </a:lnTo>
                <a:lnTo>
                  <a:pt x="1902" y="59"/>
                </a:lnTo>
                <a:lnTo>
                  <a:pt x="1897" y="59"/>
                </a:lnTo>
                <a:lnTo>
                  <a:pt x="1893" y="59"/>
                </a:lnTo>
                <a:lnTo>
                  <a:pt x="1888" y="59"/>
                </a:lnTo>
                <a:lnTo>
                  <a:pt x="1888" y="59"/>
                </a:lnTo>
                <a:lnTo>
                  <a:pt x="1884" y="59"/>
                </a:lnTo>
                <a:lnTo>
                  <a:pt x="1879" y="59"/>
                </a:lnTo>
                <a:lnTo>
                  <a:pt x="1875" y="59"/>
                </a:lnTo>
                <a:lnTo>
                  <a:pt x="1875" y="63"/>
                </a:lnTo>
                <a:lnTo>
                  <a:pt x="1875" y="63"/>
                </a:lnTo>
                <a:lnTo>
                  <a:pt x="1875" y="63"/>
                </a:lnTo>
                <a:lnTo>
                  <a:pt x="1875" y="63"/>
                </a:lnTo>
                <a:lnTo>
                  <a:pt x="1879" y="63"/>
                </a:lnTo>
                <a:lnTo>
                  <a:pt x="1879" y="63"/>
                </a:lnTo>
                <a:lnTo>
                  <a:pt x="1879" y="63"/>
                </a:lnTo>
                <a:lnTo>
                  <a:pt x="1875" y="63"/>
                </a:lnTo>
                <a:lnTo>
                  <a:pt x="1875" y="63"/>
                </a:lnTo>
                <a:lnTo>
                  <a:pt x="1875" y="63"/>
                </a:lnTo>
                <a:lnTo>
                  <a:pt x="1875" y="68"/>
                </a:lnTo>
                <a:lnTo>
                  <a:pt x="1875" y="68"/>
                </a:lnTo>
                <a:lnTo>
                  <a:pt x="1875" y="68"/>
                </a:lnTo>
                <a:lnTo>
                  <a:pt x="1875" y="68"/>
                </a:lnTo>
                <a:lnTo>
                  <a:pt x="1875" y="68"/>
                </a:lnTo>
                <a:lnTo>
                  <a:pt x="1879" y="68"/>
                </a:lnTo>
                <a:lnTo>
                  <a:pt x="1884" y="68"/>
                </a:lnTo>
                <a:lnTo>
                  <a:pt x="1884" y="68"/>
                </a:lnTo>
                <a:lnTo>
                  <a:pt x="1879" y="68"/>
                </a:lnTo>
                <a:lnTo>
                  <a:pt x="1875" y="72"/>
                </a:lnTo>
                <a:lnTo>
                  <a:pt x="1875" y="72"/>
                </a:lnTo>
                <a:lnTo>
                  <a:pt x="1875" y="72"/>
                </a:lnTo>
                <a:lnTo>
                  <a:pt x="1875" y="72"/>
                </a:lnTo>
                <a:lnTo>
                  <a:pt x="1875" y="72"/>
                </a:lnTo>
                <a:lnTo>
                  <a:pt x="1879" y="77"/>
                </a:lnTo>
                <a:lnTo>
                  <a:pt x="1879" y="77"/>
                </a:lnTo>
                <a:lnTo>
                  <a:pt x="1884" y="77"/>
                </a:lnTo>
                <a:lnTo>
                  <a:pt x="1888" y="77"/>
                </a:lnTo>
                <a:lnTo>
                  <a:pt x="1888" y="77"/>
                </a:lnTo>
                <a:lnTo>
                  <a:pt x="1893" y="77"/>
                </a:lnTo>
                <a:lnTo>
                  <a:pt x="1893" y="77"/>
                </a:lnTo>
                <a:lnTo>
                  <a:pt x="1893" y="77"/>
                </a:lnTo>
                <a:lnTo>
                  <a:pt x="1893" y="77"/>
                </a:lnTo>
                <a:lnTo>
                  <a:pt x="1893" y="72"/>
                </a:lnTo>
                <a:lnTo>
                  <a:pt x="1893" y="72"/>
                </a:lnTo>
                <a:lnTo>
                  <a:pt x="1893" y="72"/>
                </a:lnTo>
                <a:lnTo>
                  <a:pt x="1893" y="72"/>
                </a:lnTo>
                <a:lnTo>
                  <a:pt x="1897" y="77"/>
                </a:lnTo>
                <a:lnTo>
                  <a:pt x="1897" y="77"/>
                </a:lnTo>
                <a:lnTo>
                  <a:pt x="1897" y="77"/>
                </a:lnTo>
                <a:lnTo>
                  <a:pt x="1897" y="77"/>
                </a:lnTo>
                <a:lnTo>
                  <a:pt x="1897" y="77"/>
                </a:lnTo>
                <a:lnTo>
                  <a:pt x="1897" y="77"/>
                </a:lnTo>
                <a:lnTo>
                  <a:pt x="1897" y="77"/>
                </a:lnTo>
                <a:lnTo>
                  <a:pt x="1897" y="77"/>
                </a:lnTo>
                <a:lnTo>
                  <a:pt x="1897" y="77"/>
                </a:lnTo>
                <a:lnTo>
                  <a:pt x="1897" y="77"/>
                </a:lnTo>
                <a:lnTo>
                  <a:pt x="1902" y="72"/>
                </a:lnTo>
                <a:lnTo>
                  <a:pt x="1902" y="72"/>
                </a:lnTo>
                <a:lnTo>
                  <a:pt x="1902" y="72"/>
                </a:lnTo>
                <a:lnTo>
                  <a:pt x="1902" y="68"/>
                </a:lnTo>
                <a:lnTo>
                  <a:pt x="1902" y="68"/>
                </a:lnTo>
                <a:lnTo>
                  <a:pt x="1902" y="72"/>
                </a:lnTo>
                <a:lnTo>
                  <a:pt x="1902" y="72"/>
                </a:lnTo>
                <a:lnTo>
                  <a:pt x="1902" y="72"/>
                </a:lnTo>
                <a:lnTo>
                  <a:pt x="1902" y="77"/>
                </a:lnTo>
                <a:lnTo>
                  <a:pt x="1902" y="77"/>
                </a:lnTo>
                <a:lnTo>
                  <a:pt x="1906" y="77"/>
                </a:lnTo>
                <a:lnTo>
                  <a:pt x="1906" y="77"/>
                </a:lnTo>
                <a:lnTo>
                  <a:pt x="1906" y="77"/>
                </a:lnTo>
                <a:lnTo>
                  <a:pt x="1911" y="77"/>
                </a:lnTo>
                <a:lnTo>
                  <a:pt x="1911" y="72"/>
                </a:lnTo>
                <a:lnTo>
                  <a:pt x="1911" y="72"/>
                </a:lnTo>
                <a:lnTo>
                  <a:pt x="1916" y="72"/>
                </a:lnTo>
                <a:lnTo>
                  <a:pt x="1916" y="72"/>
                </a:lnTo>
                <a:lnTo>
                  <a:pt x="1916" y="72"/>
                </a:lnTo>
                <a:lnTo>
                  <a:pt x="1916" y="72"/>
                </a:lnTo>
                <a:lnTo>
                  <a:pt x="1916" y="72"/>
                </a:lnTo>
                <a:lnTo>
                  <a:pt x="1916" y="72"/>
                </a:lnTo>
                <a:lnTo>
                  <a:pt x="1920" y="72"/>
                </a:lnTo>
                <a:lnTo>
                  <a:pt x="1920" y="72"/>
                </a:lnTo>
                <a:lnTo>
                  <a:pt x="1920" y="72"/>
                </a:lnTo>
                <a:lnTo>
                  <a:pt x="1920" y="72"/>
                </a:lnTo>
                <a:lnTo>
                  <a:pt x="1920" y="72"/>
                </a:lnTo>
                <a:lnTo>
                  <a:pt x="1920" y="72"/>
                </a:lnTo>
                <a:lnTo>
                  <a:pt x="1920" y="68"/>
                </a:lnTo>
                <a:lnTo>
                  <a:pt x="1920" y="68"/>
                </a:lnTo>
                <a:lnTo>
                  <a:pt x="1920" y="68"/>
                </a:lnTo>
                <a:lnTo>
                  <a:pt x="1925" y="68"/>
                </a:lnTo>
                <a:lnTo>
                  <a:pt x="1925" y="68"/>
                </a:lnTo>
                <a:lnTo>
                  <a:pt x="1925" y="63"/>
                </a:lnTo>
                <a:lnTo>
                  <a:pt x="1929" y="63"/>
                </a:lnTo>
                <a:lnTo>
                  <a:pt x="1929" y="63"/>
                </a:lnTo>
                <a:lnTo>
                  <a:pt x="1934" y="63"/>
                </a:lnTo>
                <a:lnTo>
                  <a:pt x="1934" y="63"/>
                </a:lnTo>
                <a:lnTo>
                  <a:pt x="1934" y="63"/>
                </a:lnTo>
                <a:lnTo>
                  <a:pt x="1929" y="63"/>
                </a:lnTo>
                <a:lnTo>
                  <a:pt x="1929" y="68"/>
                </a:lnTo>
                <a:lnTo>
                  <a:pt x="1929" y="68"/>
                </a:lnTo>
                <a:lnTo>
                  <a:pt x="1925" y="68"/>
                </a:lnTo>
                <a:lnTo>
                  <a:pt x="1925" y="68"/>
                </a:lnTo>
                <a:lnTo>
                  <a:pt x="1925" y="68"/>
                </a:lnTo>
                <a:lnTo>
                  <a:pt x="1925" y="68"/>
                </a:lnTo>
                <a:lnTo>
                  <a:pt x="1929" y="68"/>
                </a:lnTo>
                <a:lnTo>
                  <a:pt x="1934" y="68"/>
                </a:lnTo>
                <a:lnTo>
                  <a:pt x="1934" y="68"/>
                </a:lnTo>
                <a:lnTo>
                  <a:pt x="1938" y="68"/>
                </a:lnTo>
                <a:lnTo>
                  <a:pt x="1938" y="63"/>
                </a:lnTo>
                <a:lnTo>
                  <a:pt x="1938" y="63"/>
                </a:lnTo>
                <a:lnTo>
                  <a:pt x="1943" y="63"/>
                </a:lnTo>
                <a:lnTo>
                  <a:pt x="1943" y="63"/>
                </a:lnTo>
                <a:lnTo>
                  <a:pt x="1943" y="63"/>
                </a:lnTo>
                <a:lnTo>
                  <a:pt x="1947" y="63"/>
                </a:lnTo>
                <a:lnTo>
                  <a:pt x="1956" y="63"/>
                </a:lnTo>
                <a:lnTo>
                  <a:pt x="1961" y="63"/>
                </a:lnTo>
                <a:lnTo>
                  <a:pt x="1961" y="59"/>
                </a:lnTo>
                <a:lnTo>
                  <a:pt x="1961" y="59"/>
                </a:lnTo>
                <a:lnTo>
                  <a:pt x="1965" y="59"/>
                </a:lnTo>
                <a:lnTo>
                  <a:pt x="1965" y="59"/>
                </a:lnTo>
                <a:lnTo>
                  <a:pt x="1965" y="54"/>
                </a:lnTo>
                <a:lnTo>
                  <a:pt x="1965" y="54"/>
                </a:lnTo>
                <a:lnTo>
                  <a:pt x="1961" y="54"/>
                </a:lnTo>
                <a:lnTo>
                  <a:pt x="1961" y="54"/>
                </a:lnTo>
                <a:lnTo>
                  <a:pt x="1956" y="59"/>
                </a:lnTo>
                <a:lnTo>
                  <a:pt x="1956" y="59"/>
                </a:lnTo>
                <a:lnTo>
                  <a:pt x="1956" y="54"/>
                </a:lnTo>
                <a:lnTo>
                  <a:pt x="1961" y="54"/>
                </a:lnTo>
                <a:lnTo>
                  <a:pt x="1961" y="54"/>
                </a:lnTo>
                <a:lnTo>
                  <a:pt x="1956" y="54"/>
                </a:lnTo>
                <a:lnTo>
                  <a:pt x="1956" y="54"/>
                </a:lnTo>
                <a:lnTo>
                  <a:pt x="1952" y="54"/>
                </a:lnTo>
                <a:lnTo>
                  <a:pt x="1952" y="54"/>
                </a:lnTo>
                <a:lnTo>
                  <a:pt x="1947" y="54"/>
                </a:lnTo>
                <a:lnTo>
                  <a:pt x="1947" y="54"/>
                </a:lnTo>
                <a:lnTo>
                  <a:pt x="1952" y="54"/>
                </a:lnTo>
                <a:lnTo>
                  <a:pt x="1952" y="54"/>
                </a:lnTo>
                <a:lnTo>
                  <a:pt x="1956" y="50"/>
                </a:lnTo>
                <a:lnTo>
                  <a:pt x="1956" y="50"/>
                </a:lnTo>
                <a:lnTo>
                  <a:pt x="1961" y="50"/>
                </a:lnTo>
                <a:lnTo>
                  <a:pt x="1961" y="45"/>
                </a:lnTo>
                <a:lnTo>
                  <a:pt x="1956" y="45"/>
                </a:lnTo>
                <a:lnTo>
                  <a:pt x="1956" y="45"/>
                </a:lnTo>
                <a:lnTo>
                  <a:pt x="1956" y="45"/>
                </a:lnTo>
                <a:lnTo>
                  <a:pt x="1956" y="45"/>
                </a:lnTo>
                <a:lnTo>
                  <a:pt x="1956" y="45"/>
                </a:lnTo>
                <a:lnTo>
                  <a:pt x="1961" y="45"/>
                </a:lnTo>
                <a:lnTo>
                  <a:pt x="1961" y="45"/>
                </a:lnTo>
                <a:lnTo>
                  <a:pt x="1961" y="41"/>
                </a:lnTo>
                <a:lnTo>
                  <a:pt x="1961" y="41"/>
                </a:lnTo>
                <a:lnTo>
                  <a:pt x="1961" y="41"/>
                </a:lnTo>
                <a:lnTo>
                  <a:pt x="1961" y="41"/>
                </a:lnTo>
                <a:lnTo>
                  <a:pt x="1961" y="41"/>
                </a:lnTo>
                <a:lnTo>
                  <a:pt x="1956" y="41"/>
                </a:lnTo>
                <a:lnTo>
                  <a:pt x="1956" y="41"/>
                </a:lnTo>
                <a:lnTo>
                  <a:pt x="1956" y="41"/>
                </a:lnTo>
                <a:lnTo>
                  <a:pt x="1952" y="41"/>
                </a:lnTo>
                <a:lnTo>
                  <a:pt x="1952" y="41"/>
                </a:lnTo>
                <a:lnTo>
                  <a:pt x="1952" y="41"/>
                </a:lnTo>
                <a:lnTo>
                  <a:pt x="1952" y="45"/>
                </a:lnTo>
                <a:lnTo>
                  <a:pt x="1952" y="45"/>
                </a:lnTo>
                <a:lnTo>
                  <a:pt x="1952" y="45"/>
                </a:lnTo>
                <a:lnTo>
                  <a:pt x="1952" y="45"/>
                </a:lnTo>
                <a:lnTo>
                  <a:pt x="1952" y="45"/>
                </a:lnTo>
                <a:lnTo>
                  <a:pt x="1947" y="45"/>
                </a:lnTo>
                <a:lnTo>
                  <a:pt x="1947" y="45"/>
                </a:lnTo>
                <a:lnTo>
                  <a:pt x="1947" y="45"/>
                </a:lnTo>
                <a:lnTo>
                  <a:pt x="1947" y="41"/>
                </a:lnTo>
                <a:lnTo>
                  <a:pt x="1947" y="41"/>
                </a:lnTo>
                <a:lnTo>
                  <a:pt x="1947" y="41"/>
                </a:lnTo>
                <a:lnTo>
                  <a:pt x="1952" y="41"/>
                </a:lnTo>
                <a:lnTo>
                  <a:pt x="1947" y="41"/>
                </a:lnTo>
                <a:lnTo>
                  <a:pt x="1952" y="41"/>
                </a:lnTo>
                <a:lnTo>
                  <a:pt x="1952" y="41"/>
                </a:lnTo>
                <a:lnTo>
                  <a:pt x="1952" y="41"/>
                </a:lnTo>
                <a:lnTo>
                  <a:pt x="1952" y="41"/>
                </a:lnTo>
                <a:lnTo>
                  <a:pt x="1952" y="36"/>
                </a:lnTo>
                <a:lnTo>
                  <a:pt x="1952" y="36"/>
                </a:lnTo>
                <a:lnTo>
                  <a:pt x="1952" y="36"/>
                </a:lnTo>
                <a:lnTo>
                  <a:pt x="1947" y="36"/>
                </a:lnTo>
                <a:lnTo>
                  <a:pt x="1947" y="36"/>
                </a:lnTo>
                <a:lnTo>
                  <a:pt x="1947" y="36"/>
                </a:lnTo>
                <a:lnTo>
                  <a:pt x="1943" y="36"/>
                </a:lnTo>
                <a:lnTo>
                  <a:pt x="1943" y="36"/>
                </a:lnTo>
                <a:lnTo>
                  <a:pt x="1943" y="36"/>
                </a:lnTo>
                <a:lnTo>
                  <a:pt x="1943" y="36"/>
                </a:lnTo>
                <a:lnTo>
                  <a:pt x="1943" y="36"/>
                </a:lnTo>
                <a:lnTo>
                  <a:pt x="1943" y="36"/>
                </a:lnTo>
                <a:lnTo>
                  <a:pt x="1943" y="32"/>
                </a:lnTo>
                <a:lnTo>
                  <a:pt x="1943" y="32"/>
                </a:lnTo>
                <a:lnTo>
                  <a:pt x="1943" y="27"/>
                </a:lnTo>
                <a:lnTo>
                  <a:pt x="1943" y="27"/>
                </a:lnTo>
                <a:lnTo>
                  <a:pt x="1943" y="27"/>
                </a:lnTo>
                <a:lnTo>
                  <a:pt x="1943" y="23"/>
                </a:lnTo>
                <a:lnTo>
                  <a:pt x="1943" y="23"/>
                </a:lnTo>
                <a:lnTo>
                  <a:pt x="1938" y="23"/>
                </a:lnTo>
                <a:lnTo>
                  <a:pt x="1938" y="23"/>
                </a:lnTo>
                <a:lnTo>
                  <a:pt x="1934" y="23"/>
                </a:lnTo>
                <a:lnTo>
                  <a:pt x="1929" y="23"/>
                </a:lnTo>
                <a:lnTo>
                  <a:pt x="1929" y="23"/>
                </a:lnTo>
                <a:lnTo>
                  <a:pt x="1929" y="23"/>
                </a:lnTo>
                <a:lnTo>
                  <a:pt x="1929" y="23"/>
                </a:lnTo>
                <a:lnTo>
                  <a:pt x="1929" y="23"/>
                </a:lnTo>
                <a:lnTo>
                  <a:pt x="1925" y="23"/>
                </a:lnTo>
                <a:lnTo>
                  <a:pt x="1925" y="23"/>
                </a:lnTo>
                <a:lnTo>
                  <a:pt x="1925" y="23"/>
                </a:lnTo>
                <a:lnTo>
                  <a:pt x="1929" y="23"/>
                </a:lnTo>
                <a:lnTo>
                  <a:pt x="1934" y="23"/>
                </a:lnTo>
                <a:lnTo>
                  <a:pt x="1934" y="27"/>
                </a:lnTo>
                <a:lnTo>
                  <a:pt x="1934" y="27"/>
                </a:lnTo>
                <a:lnTo>
                  <a:pt x="1934" y="27"/>
                </a:lnTo>
                <a:lnTo>
                  <a:pt x="1929" y="27"/>
                </a:lnTo>
                <a:lnTo>
                  <a:pt x="1929" y="27"/>
                </a:lnTo>
                <a:lnTo>
                  <a:pt x="1929" y="27"/>
                </a:lnTo>
                <a:lnTo>
                  <a:pt x="1925" y="27"/>
                </a:lnTo>
                <a:lnTo>
                  <a:pt x="1920" y="27"/>
                </a:lnTo>
                <a:lnTo>
                  <a:pt x="1920" y="27"/>
                </a:lnTo>
                <a:lnTo>
                  <a:pt x="1916" y="27"/>
                </a:lnTo>
                <a:lnTo>
                  <a:pt x="1911" y="27"/>
                </a:lnTo>
                <a:lnTo>
                  <a:pt x="1906" y="27"/>
                </a:lnTo>
                <a:lnTo>
                  <a:pt x="1906" y="32"/>
                </a:lnTo>
                <a:lnTo>
                  <a:pt x="1906" y="32"/>
                </a:lnTo>
                <a:lnTo>
                  <a:pt x="1911" y="32"/>
                </a:lnTo>
                <a:lnTo>
                  <a:pt x="1906" y="32"/>
                </a:lnTo>
                <a:lnTo>
                  <a:pt x="1911" y="36"/>
                </a:lnTo>
                <a:lnTo>
                  <a:pt x="1911" y="36"/>
                </a:lnTo>
                <a:lnTo>
                  <a:pt x="1911" y="36"/>
                </a:lnTo>
                <a:lnTo>
                  <a:pt x="1906" y="36"/>
                </a:lnTo>
                <a:lnTo>
                  <a:pt x="1906" y="36"/>
                </a:lnTo>
                <a:lnTo>
                  <a:pt x="1906" y="36"/>
                </a:lnTo>
                <a:lnTo>
                  <a:pt x="1906" y="32"/>
                </a:lnTo>
                <a:lnTo>
                  <a:pt x="1906" y="32"/>
                </a:lnTo>
                <a:lnTo>
                  <a:pt x="1902" y="32"/>
                </a:lnTo>
                <a:lnTo>
                  <a:pt x="1902" y="32"/>
                </a:lnTo>
                <a:lnTo>
                  <a:pt x="1897" y="32"/>
                </a:lnTo>
                <a:lnTo>
                  <a:pt x="1897" y="32"/>
                </a:lnTo>
                <a:lnTo>
                  <a:pt x="1893" y="36"/>
                </a:lnTo>
                <a:lnTo>
                  <a:pt x="1893" y="36"/>
                </a:lnTo>
                <a:lnTo>
                  <a:pt x="1893" y="36"/>
                </a:lnTo>
                <a:lnTo>
                  <a:pt x="1893" y="36"/>
                </a:lnTo>
                <a:lnTo>
                  <a:pt x="1893" y="36"/>
                </a:lnTo>
                <a:lnTo>
                  <a:pt x="1888" y="36"/>
                </a:lnTo>
                <a:lnTo>
                  <a:pt x="1888" y="36"/>
                </a:lnTo>
                <a:lnTo>
                  <a:pt x="1888" y="36"/>
                </a:lnTo>
                <a:lnTo>
                  <a:pt x="1888" y="36"/>
                </a:lnTo>
                <a:lnTo>
                  <a:pt x="1884" y="36"/>
                </a:lnTo>
                <a:lnTo>
                  <a:pt x="1884" y="36"/>
                </a:lnTo>
                <a:lnTo>
                  <a:pt x="1884" y="41"/>
                </a:lnTo>
                <a:lnTo>
                  <a:pt x="1884" y="41"/>
                </a:lnTo>
                <a:lnTo>
                  <a:pt x="1888" y="41"/>
                </a:lnTo>
                <a:lnTo>
                  <a:pt x="1888" y="41"/>
                </a:lnTo>
                <a:lnTo>
                  <a:pt x="1888" y="41"/>
                </a:lnTo>
                <a:lnTo>
                  <a:pt x="1888" y="41"/>
                </a:lnTo>
                <a:lnTo>
                  <a:pt x="1893" y="41"/>
                </a:lnTo>
                <a:lnTo>
                  <a:pt x="1897" y="41"/>
                </a:lnTo>
                <a:lnTo>
                  <a:pt x="1902" y="41"/>
                </a:lnTo>
                <a:lnTo>
                  <a:pt x="1902" y="41"/>
                </a:lnTo>
                <a:lnTo>
                  <a:pt x="1897" y="41"/>
                </a:lnTo>
                <a:lnTo>
                  <a:pt x="1897" y="41"/>
                </a:lnTo>
                <a:lnTo>
                  <a:pt x="1897" y="41"/>
                </a:lnTo>
                <a:lnTo>
                  <a:pt x="1897" y="41"/>
                </a:lnTo>
                <a:lnTo>
                  <a:pt x="1893" y="45"/>
                </a:lnTo>
                <a:lnTo>
                  <a:pt x="1893" y="45"/>
                </a:lnTo>
                <a:lnTo>
                  <a:pt x="1888" y="41"/>
                </a:lnTo>
                <a:lnTo>
                  <a:pt x="1884" y="41"/>
                </a:lnTo>
                <a:lnTo>
                  <a:pt x="1879" y="41"/>
                </a:lnTo>
                <a:lnTo>
                  <a:pt x="1875" y="41"/>
                </a:lnTo>
                <a:lnTo>
                  <a:pt x="1875" y="45"/>
                </a:lnTo>
                <a:lnTo>
                  <a:pt x="1875" y="45"/>
                </a:lnTo>
                <a:lnTo>
                  <a:pt x="1875" y="45"/>
                </a:lnTo>
                <a:lnTo>
                  <a:pt x="1875" y="50"/>
                </a:lnTo>
                <a:lnTo>
                  <a:pt x="1875" y="50"/>
                </a:lnTo>
                <a:lnTo>
                  <a:pt x="1875" y="50"/>
                </a:lnTo>
                <a:lnTo>
                  <a:pt x="1879" y="50"/>
                </a:lnTo>
                <a:lnTo>
                  <a:pt x="1879" y="50"/>
                </a:lnTo>
                <a:lnTo>
                  <a:pt x="1884" y="50"/>
                </a:lnTo>
                <a:lnTo>
                  <a:pt x="1888" y="50"/>
                </a:lnTo>
                <a:lnTo>
                  <a:pt x="1888" y="50"/>
                </a:lnTo>
                <a:lnTo>
                  <a:pt x="1888" y="50"/>
                </a:lnTo>
                <a:lnTo>
                  <a:pt x="1888" y="50"/>
                </a:lnTo>
                <a:lnTo>
                  <a:pt x="1879" y="50"/>
                </a:lnTo>
                <a:lnTo>
                  <a:pt x="1875" y="50"/>
                </a:lnTo>
                <a:lnTo>
                  <a:pt x="1875" y="50"/>
                </a:lnTo>
                <a:lnTo>
                  <a:pt x="1870" y="54"/>
                </a:lnTo>
                <a:lnTo>
                  <a:pt x="1870" y="54"/>
                </a:lnTo>
                <a:lnTo>
                  <a:pt x="1875" y="54"/>
                </a:lnTo>
                <a:close/>
                <a:moveTo>
                  <a:pt x="1766" y="683"/>
                </a:moveTo>
                <a:lnTo>
                  <a:pt x="1766" y="683"/>
                </a:lnTo>
                <a:lnTo>
                  <a:pt x="1771" y="683"/>
                </a:lnTo>
                <a:lnTo>
                  <a:pt x="1775" y="683"/>
                </a:lnTo>
                <a:lnTo>
                  <a:pt x="1780" y="678"/>
                </a:lnTo>
                <a:lnTo>
                  <a:pt x="1775" y="678"/>
                </a:lnTo>
                <a:lnTo>
                  <a:pt x="1775" y="678"/>
                </a:lnTo>
                <a:lnTo>
                  <a:pt x="1775" y="678"/>
                </a:lnTo>
                <a:lnTo>
                  <a:pt x="1771" y="678"/>
                </a:lnTo>
                <a:lnTo>
                  <a:pt x="1766" y="678"/>
                </a:lnTo>
                <a:lnTo>
                  <a:pt x="1766" y="678"/>
                </a:lnTo>
                <a:lnTo>
                  <a:pt x="1762" y="678"/>
                </a:lnTo>
                <a:lnTo>
                  <a:pt x="1762" y="678"/>
                </a:lnTo>
                <a:lnTo>
                  <a:pt x="1757" y="678"/>
                </a:lnTo>
                <a:lnTo>
                  <a:pt x="1757" y="678"/>
                </a:lnTo>
                <a:lnTo>
                  <a:pt x="1757" y="678"/>
                </a:lnTo>
                <a:lnTo>
                  <a:pt x="1757" y="678"/>
                </a:lnTo>
                <a:lnTo>
                  <a:pt x="1757" y="678"/>
                </a:lnTo>
                <a:lnTo>
                  <a:pt x="1753" y="678"/>
                </a:lnTo>
                <a:lnTo>
                  <a:pt x="1753" y="678"/>
                </a:lnTo>
                <a:lnTo>
                  <a:pt x="1753" y="678"/>
                </a:lnTo>
                <a:lnTo>
                  <a:pt x="1753" y="678"/>
                </a:lnTo>
                <a:lnTo>
                  <a:pt x="1753" y="678"/>
                </a:lnTo>
                <a:lnTo>
                  <a:pt x="1753" y="678"/>
                </a:lnTo>
                <a:lnTo>
                  <a:pt x="1753" y="678"/>
                </a:lnTo>
                <a:lnTo>
                  <a:pt x="1753" y="674"/>
                </a:lnTo>
                <a:lnTo>
                  <a:pt x="1753" y="674"/>
                </a:lnTo>
                <a:lnTo>
                  <a:pt x="1753" y="674"/>
                </a:lnTo>
                <a:lnTo>
                  <a:pt x="1748" y="674"/>
                </a:lnTo>
                <a:lnTo>
                  <a:pt x="1753" y="669"/>
                </a:lnTo>
                <a:lnTo>
                  <a:pt x="1753" y="669"/>
                </a:lnTo>
                <a:lnTo>
                  <a:pt x="1753" y="665"/>
                </a:lnTo>
                <a:lnTo>
                  <a:pt x="1753" y="669"/>
                </a:lnTo>
                <a:lnTo>
                  <a:pt x="1748" y="669"/>
                </a:lnTo>
                <a:lnTo>
                  <a:pt x="1748" y="669"/>
                </a:lnTo>
                <a:lnTo>
                  <a:pt x="1748" y="674"/>
                </a:lnTo>
                <a:lnTo>
                  <a:pt x="1744" y="674"/>
                </a:lnTo>
                <a:lnTo>
                  <a:pt x="1744" y="674"/>
                </a:lnTo>
                <a:lnTo>
                  <a:pt x="1748" y="674"/>
                </a:lnTo>
                <a:lnTo>
                  <a:pt x="1748" y="674"/>
                </a:lnTo>
                <a:lnTo>
                  <a:pt x="1748" y="674"/>
                </a:lnTo>
                <a:lnTo>
                  <a:pt x="1748" y="678"/>
                </a:lnTo>
                <a:lnTo>
                  <a:pt x="1748" y="678"/>
                </a:lnTo>
                <a:lnTo>
                  <a:pt x="1753" y="678"/>
                </a:lnTo>
                <a:lnTo>
                  <a:pt x="1753" y="678"/>
                </a:lnTo>
                <a:lnTo>
                  <a:pt x="1753" y="678"/>
                </a:lnTo>
                <a:lnTo>
                  <a:pt x="1753" y="678"/>
                </a:lnTo>
                <a:lnTo>
                  <a:pt x="1753" y="678"/>
                </a:lnTo>
                <a:lnTo>
                  <a:pt x="1753" y="683"/>
                </a:lnTo>
                <a:lnTo>
                  <a:pt x="1753" y="683"/>
                </a:lnTo>
                <a:lnTo>
                  <a:pt x="1753" y="683"/>
                </a:lnTo>
                <a:lnTo>
                  <a:pt x="1757" y="683"/>
                </a:lnTo>
                <a:lnTo>
                  <a:pt x="1757" y="683"/>
                </a:lnTo>
                <a:lnTo>
                  <a:pt x="1757" y="683"/>
                </a:lnTo>
                <a:lnTo>
                  <a:pt x="1757" y="683"/>
                </a:lnTo>
                <a:lnTo>
                  <a:pt x="1757" y="683"/>
                </a:lnTo>
                <a:lnTo>
                  <a:pt x="1762" y="683"/>
                </a:lnTo>
                <a:lnTo>
                  <a:pt x="1762" y="683"/>
                </a:lnTo>
                <a:lnTo>
                  <a:pt x="1762" y="683"/>
                </a:lnTo>
                <a:lnTo>
                  <a:pt x="1762" y="683"/>
                </a:lnTo>
                <a:lnTo>
                  <a:pt x="1762" y="683"/>
                </a:lnTo>
                <a:lnTo>
                  <a:pt x="1762" y="683"/>
                </a:lnTo>
                <a:lnTo>
                  <a:pt x="1762" y="683"/>
                </a:lnTo>
                <a:lnTo>
                  <a:pt x="1762" y="683"/>
                </a:lnTo>
                <a:lnTo>
                  <a:pt x="1762" y="683"/>
                </a:lnTo>
                <a:lnTo>
                  <a:pt x="1762" y="687"/>
                </a:lnTo>
                <a:lnTo>
                  <a:pt x="1762" y="687"/>
                </a:lnTo>
                <a:lnTo>
                  <a:pt x="1762" y="687"/>
                </a:lnTo>
                <a:lnTo>
                  <a:pt x="1762" y="687"/>
                </a:lnTo>
                <a:lnTo>
                  <a:pt x="1762" y="687"/>
                </a:lnTo>
                <a:lnTo>
                  <a:pt x="1762" y="687"/>
                </a:lnTo>
                <a:lnTo>
                  <a:pt x="1766" y="687"/>
                </a:lnTo>
                <a:lnTo>
                  <a:pt x="1766" y="687"/>
                </a:lnTo>
                <a:lnTo>
                  <a:pt x="1766" y="687"/>
                </a:lnTo>
                <a:lnTo>
                  <a:pt x="1766" y="687"/>
                </a:lnTo>
                <a:lnTo>
                  <a:pt x="1766" y="687"/>
                </a:lnTo>
                <a:lnTo>
                  <a:pt x="1766" y="683"/>
                </a:lnTo>
                <a:close/>
                <a:moveTo>
                  <a:pt x="1861" y="271"/>
                </a:moveTo>
                <a:lnTo>
                  <a:pt x="1866" y="271"/>
                </a:lnTo>
                <a:lnTo>
                  <a:pt x="1870" y="271"/>
                </a:lnTo>
                <a:lnTo>
                  <a:pt x="1875" y="271"/>
                </a:lnTo>
                <a:lnTo>
                  <a:pt x="1875" y="271"/>
                </a:lnTo>
                <a:lnTo>
                  <a:pt x="1875" y="271"/>
                </a:lnTo>
                <a:lnTo>
                  <a:pt x="1875" y="267"/>
                </a:lnTo>
                <a:lnTo>
                  <a:pt x="1875" y="267"/>
                </a:lnTo>
                <a:lnTo>
                  <a:pt x="1875" y="267"/>
                </a:lnTo>
                <a:lnTo>
                  <a:pt x="1875" y="267"/>
                </a:lnTo>
                <a:lnTo>
                  <a:pt x="1870" y="267"/>
                </a:lnTo>
                <a:lnTo>
                  <a:pt x="1870" y="267"/>
                </a:lnTo>
                <a:lnTo>
                  <a:pt x="1866" y="267"/>
                </a:lnTo>
                <a:lnTo>
                  <a:pt x="1861" y="267"/>
                </a:lnTo>
                <a:lnTo>
                  <a:pt x="1861" y="267"/>
                </a:lnTo>
                <a:lnTo>
                  <a:pt x="1861" y="267"/>
                </a:lnTo>
                <a:lnTo>
                  <a:pt x="1861" y="267"/>
                </a:lnTo>
                <a:lnTo>
                  <a:pt x="1861" y="267"/>
                </a:lnTo>
                <a:lnTo>
                  <a:pt x="1861" y="271"/>
                </a:lnTo>
                <a:lnTo>
                  <a:pt x="1861" y="271"/>
                </a:lnTo>
                <a:lnTo>
                  <a:pt x="1861" y="271"/>
                </a:lnTo>
                <a:close/>
                <a:moveTo>
                  <a:pt x="1748" y="167"/>
                </a:moveTo>
                <a:lnTo>
                  <a:pt x="1757" y="167"/>
                </a:lnTo>
                <a:lnTo>
                  <a:pt x="1757" y="167"/>
                </a:lnTo>
                <a:lnTo>
                  <a:pt x="1762" y="167"/>
                </a:lnTo>
                <a:lnTo>
                  <a:pt x="1766" y="167"/>
                </a:lnTo>
                <a:lnTo>
                  <a:pt x="1766" y="167"/>
                </a:lnTo>
                <a:lnTo>
                  <a:pt x="1771" y="163"/>
                </a:lnTo>
                <a:lnTo>
                  <a:pt x="1775" y="163"/>
                </a:lnTo>
                <a:lnTo>
                  <a:pt x="1775" y="163"/>
                </a:lnTo>
                <a:lnTo>
                  <a:pt x="1775" y="163"/>
                </a:lnTo>
                <a:lnTo>
                  <a:pt x="1775" y="163"/>
                </a:lnTo>
                <a:lnTo>
                  <a:pt x="1780" y="158"/>
                </a:lnTo>
                <a:lnTo>
                  <a:pt x="1780" y="158"/>
                </a:lnTo>
                <a:lnTo>
                  <a:pt x="1784" y="158"/>
                </a:lnTo>
                <a:lnTo>
                  <a:pt x="1784" y="158"/>
                </a:lnTo>
                <a:lnTo>
                  <a:pt x="1789" y="158"/>
                </a:lnTo>
                <a:lnTo>
                  <a:pt x="1789" y="158"/>
                </a:lnTo>
                <a:lnTo>
                  <a:pt x="1789" y="154"/>
                </a:lnTo>
                <a:lnTo>
                  <a:pt x="1794" y="154"/>
                </a:lnTo>
                <a:lnTo>
                  <a:pt x="1798" y="154"/>
                </a:lnTo>
                <a:lnTo>
                  <a:pt x="1798" y="154"/>
                </a:lnTo>
                <a:lnTo>
                  <a:pt x="1803" y="149"/>
                </a:lnTo>
                <a:lnTo>
                  <a:pt x="1803" y="149"/>
                </a:lnTo>
                <a:lnTo>
                  <a:pt x="1798" y="149"/>
                </a:lnTo>
                <a:lnTo>
                  <a:pt x="1798" y="149"/>
                </a:lnTo>
                <a:lnTo>
                  <a:pt x="1794" y="149"/>
                </a:lnTo>
                <a:lnTo>
                  <a:pt x="1789" y="149"/>
                </a:lnTo>
                <a:lnTo>
                  <a:pt x="1784" y="149"/>
                </a:lnTo>
                <a:lnTo>
                  <a:pt x="1784" y="149"/>
                </a:lnTo>
                <a:lnTo>
                  <a:pt x="1784" y="145"/>
                </a:lnTo>
                <a:lnTo>
                  <a:pt x="1784" y="145"/>
                </a:lnTo>
                <a:lnTo>
                  <a:pt x="1780" y="145"/>
                </a:lnTo>
                <a:lnTo>
                  <a:pt x="1780" y="145"/>
                </a:lnTo>
                <a:lnTo>
                  <a:pt x="1775" y="145"/>
                </a:lnTo>
                <a:lnTo>
                  <a:pt x="1775" y="145"/>
                </a:lnTo>
                <a:lnTo>
                  <a:pt x="1771" y="145"/>
                </a:lnTo>
                <a:lnTo>
                  <a:pt x="1771" y="145"/>
                </a:lnTo>
                <a:lnTo>
                  <a:pt x="1766" y="145"/>
                </a:lnTo>
                <a:lnTo>
                  <a:pt x="1762" y="145"/>
                </a:lnTo>
                <a:lnTo>
                  <a:pt x="1757" y="145"/>
                </a:lnTo>
                <a:lnTo>
                  <a:pt x="1757" y="145"/>
                </a:lnTo>
                <a:lnTo>
                  <a:pt x="1757" y="145"/>
                </a:lnTo>
                <a:lnTo>
                  <a:pt x="1757" y="145"/>
                </a:lnTo>
                <a:lnTo>
                  <a:pt x="1757" y="145"/>
                </a:lnTo>
                <a:lnTo>
                  <a:pt x="1753" y="145"/>
                </a:lnTo>
                <a:lnTo>
                  <a:pt x="1753" y="145"/>
                </a:lnTo>
                <a:lnTo>
                  <a:pt x="1753" y="149"/>
                </a:lnTo>
                <a:lnTo>
                  <a:pt x="1753" y="149"/>
                </a:lnTo>
                <a:lnTo>
                  <a:pt x="1753" y="149"/>
                </a:lnTo>
                <a:lnTo>
                  <a:pt x="1753" y="149"/>
                </a:lnTo>
                <a:lnTo>
                  <a:pt x="1753" y="149"/>
                </a:lnTo>
                <a:lnTo>
                  <a:pt x="1753" y="149"/>
                </a:lnTo>
                <a:lnTo>
                  <a:pt x="1753" y="149"/>
                </a:lnTo>
                <a:lnTo>
                  <a:pt x="1748" y="149"/>
                </a:lnTo>
                <a:lnTo>
                  <a:pt x="1748" y="149"/>
                </a:lnTo>
                <a:lnTo>
                  <a:pt x="1748" y="149"/>
                </a:lnTo>
                <a:lnTo>
                  <a:pt x="1744" y="149"/>
                </a:lnTo>
                <a:lnTo>
                  <a:pt x="1744" y="149"/>
                </a:lnTo>
                <a:lnTo>
                  <a:pt x="1744" y="149"/>
                </a:lnTo>
                <a:lnTo>
                  <a:pt x="1744" y="154"/>
                </a:lnTo>
                <a:lnTo>
                  <a:pt x="1739" y="158"/>
                </a:lnTo>
                <a:lnTo>
                  <a:pt x="1735" y="158"/>
                </a:lnTo>
                <a:lnTo>
                  <a:pt x="1735" y="158"/>
                </a:lnTo>
                <a:lnTo>
                  <a:pt x="1730" y="163"/>
                </a:lnTo>
                <a:lnTo>
                  <a:pt x="1730" y="163"/>
                </a:lnTo>
                <a:lnTo>
                  <a:pt x="1730" y="163"/>
                </a:lnTo>
                <a:lnTo>
                  <a:pt x="1726" y="163"/>
                </a:lnTo>
                <a:lnTo>
                  <a:pt x="1726" y="167"/>
                </a:lnTo>
                <a:lnTo>
                  <a:pt x="1726" y="172"/>
                </a:lnTo>
                <a:lnTo>
                  <a:pt x="1721" y="172"/>
                </a:lnTo>
                <a:lnTo>
                  <a:pt x="1717" y="176"/>
                </a:lnTo>
                <a:lnTo>
                  <a:pt x="1717" y="181"/>
                </a:lnTo>
                <a:lnTo>
                  <a:pt x="1717" y="181"/>
                </a:lnTo>
                <a:lnTo>
                  <a:pt x="1721" y="181"/>
                </a:lnTo>
                <a:lnTo>
                  <a:pt x="1721" y="181"/>
                </a:lnTo>
                <a:lnTo>
                  <a:pt x="1726" y="181"/>
                </a:lnTo>
                <a:lnTo>
                  <a:pt x="1726" y="181"/>
                </a:lnTo>
                <a:lnTo>
                  <a:pt x="1730" y="176"/>
                </a:lnTo>
                <a:lnTo>
                  <a:pt x="1735" y="176"/>
                </a:lnTo>
                <a:lnTo>
                  <a:pt x="1739" y="172"/>
                </a:lnTo>
                <a:lnTo>
                  <a:pt x="1739" y="172"/>
                </a:lnTo>
                <a:lnTo>
                  <a:pt x="1744" y="172"/>
                </a:lnTo>
                <a:lnTo>
                  <a:pt x="1744" y="172"/>
                </a:lnTo>
                <a:lnTo>
                  <a:pt x="1744" y="172"/>
                </a:lnTo>
                <a:lnTo>
                  <a:pt x="1744" y="167"/>
                </a:lnTo>
                <a:lnTo>
                  <a:pt x="1744" y="167"/>
                </a:lnTo>
                <a:lnTo>
                  <a:pt x="1739" y="167"/>
                </a:lnTo>
                <a:lnTo>
                  <a:pt x="1739" y="167"/>
                </a:lnTo>
                <a:lnTo>
                  <a:pt x="1748" y="167"/>
                </a:lnTo>
                <a:lnTo>
                  <a:pt x="1748" y="167"/>
                </a:lnTo>
                <a:close/>
                <a:moveTo>
                  <a:pt x="1843" y="262"/>
                </a:moveTo>
                <a:lnTo>
                  <a:pt x="1839" y="262"/>
                </a:lnTo>
                <a:lnTo>
                  <a:pt x="1834" y="267"/>
                </a:lnTo>
                <a:lnTo>
                  <a:pt x="1830" y="267"/>
                </a:lnTo>
                <a:lnTo>
                  <a:pt x="1830" y="271"/>
                </a:lnTo>
                <a:lnTo>
                  <a:pt x="1830" y="271"/>
                </a:lnTo>
                <a:lnTo>
                  <a:pt x="1825" y="276"/>
                </a:lnTo>
                <a:lnTo>
                  <a:pt x="1825" y="276"/>
                </a:lnTo>
                <a:lnTo>
                  <a:pt x="1825" y="276"/>
                </a:lnTo>
                <a:lnTo>
                  <a:pt x="1825" y="280"/>
                </a:lnTo>
                <a:lnTo>
                  <a:pt x="1825" y="280"/>
                </a:lnTo>
                <a:lnTo>
                  <a:pt x="1825" y="280"/>
                </a:lnTo>
                <a:lnTo>
                  <a:pt x="1830" y="280"/>
                </a:lnTo>
                <a:lnTo>
                  <a:pt x="1834" y="280"/>
                </a:lnTo>
                <a:lnTo>
                  <a:pt x="1834" y="280"/>
                </a:lnTo>
                <a:lnTo>
                  <a:pt x="1839" y="280"/>
                </a:lnTo>
                <a:lnTo>
                  <a:pt x="1843" y="280"/>
                </a:lnTo>
                <a:lnTo>
                  <a:pt x="1848" y="276"/>
                </a:lnTo>
                <a:lnTo>
                  <a:pt x="1848" y="276"/>
                </a:lnTo>
                <a:lnTo>
                  <a:pt x="1852" y="276"/>
                </a:lnTo>
                <a:lnTo>
                  <a:pt x="1852" y="271"/>
                </a:lnTo>
                <a:lnTo>
                  <a:pt x="1852" y="271"/>
                </a:lnTo>
                <a:lnTo>
                  <a:pt x="1857" y="267"/>
                </a:lnTo>
                <a:lnTo>
                  <a:pt x="1857" y="267"/>
                </a:lnTo>
                <a:lnTo>
                  <a:pt x="1857" y="267"/>
                </a:lnTo>
                <a:lnTo>
                  <a:pt x="1861" y="267"/>
                </a:lnTo>
                <a:lnTo>
                  <a:pt x="1861" y="262"/>
                </a:lnTo>
                <a:lnTo>
                  <a:pt x="1861" y="262"/>
                </a:lnTo>
                <a:lnTo>
                  <a:pt x="1861" y="262"/>
                </a:lnTo>
                <a:lnTo>
                  <a:pt x="1861" y="262"/>
                </a:lnTo>
                <a:lnTo>
                  <a:pt x="1857" y="262"/>
                </a:lnTo>
                <a:lnTo>
                  <a:pt x="1852" y="262"/>
                </a:lnTo>
                <a:lnTo>
                  <a:pt x="1852" y="262"/>
                </a:lnTo>
                <a:lnTo>
                  <a:pt x="1852" y="262"/>
                </a:lnTo>
                <a:lnTo>
                  <a:pt x="1852" y="262"/>
                </a:lnTo>
                <a:lnTo>
                  <a:pt x="1848" y="262"/>
                </a:lnTo>
                <a:lnTo>
                  <a:pt x="1843" y="262"/>
                </a:lnTo>
                <a:lnTo>
                  <a:pt x="1843" y="262"/>
                </a:lnTo>
                <a:lnTo>
                  <a:pt x="1843" y="262"/>
                </a:lnTo>
                <a:close/>
                <a:moveTo>
                  <a:pt x="1780" y="696"/>
                </a:moveTo>
                <a:lnTo>
                  <a:pt x="1780" y="696"/>
                </a:lnTo>
                <a:lnTo>
                  <a:pt x="1784" y="696"/>
                </a:lnTo>
                <a:lnTo>
                  <a:pt x="1784" y="696"/>
                </a:lnTo>
                <a:lnTo>
                  <a:pt x="1784" y="696"/>
                </a:lnTo>
                <a:lnTo>
                  <a:pt x="1784" y="696"/>
                </a:lnTo>
                <a:lnTo>
                  <a:pt x="1789" y="696"/>
                </a:lnTo>
                <a:lnTo>
                  <a:pt x="1789" y="696"/>
                </a:lnTo>
                <a:lnTo>
                  <a:pt x="1789" y="696"/>
                </a:lnTo>
                <a:lnTo>
                  <a:pt x="1794" y="696"/>
                </a:lnTo>
                <a:lnTo>
                  <a:pt x="1798" y="696"/>
                </a:lnTo>
                <a:lnTo>
                  <a:pt x="1803" y="692"/>
                </a:lnTo>
                <a:lnTo>
                  <a:pt x="1803" y="692"/>
                </a:lnTo>
                <a:lnTo>
                  <a:pt x="1807" y="692"/>
                </a:lnTo>
                <a:lnTo>
                  <a:pt x="1807" y="692"/>
                </a:lnTo>
                <a:lnTo>
                  <a:pt x="1807" y="687"/>
                </a:lnTo>
                <a:lnTo>
                  <a:pt x="1807" y="687"/>
                </a:lnTo>
                <a:lnTo>
                  <a:pt x="1807" y="687"/>
                </a:lnTo>
                <a:lnTo>
                  <a:pt x="1807" y="687"/>
                </a:lnTo>
                <a:lnTo>
                  <a:pt x="1807" y="687"/>
                </a:lnTo>
                <a:lnTo>
                  <a:pt x="1807" y="687"/>
                </a:lnTo>
                <a:lnTo>
                  <a:pt x="1803" y="687"/>
                </a:lnTo>
                <a:lnTo>
                  <a:pt x="1803" y="687"/>
                </a:lnTo>
                <a:lnTo>
                  <a:pt x="1803" y="683"/>
                </a:lnTo>
                <a:lnTo>
                  <a:pt x="1803" y="683"/>
                </a:lnTo>
                <a:lnTo>
                  <a:pt x="1803" y="683"/>
                </a:lnTo>
                <a:lnTo>
                  <a:pt x="1798" y="683"/>
                </a:lnTo>
                <a:lnTo>
                  <a:pt x="1798" y="687"/>
                </a:lnTo>
                <a:lnTo>
                  <a:pt x="1798" y="687"/>
                </a:lnTo>
                <a:lnTo>
                  <a:pt x="1798" y="687"/>
                </a:lnTo>
                <a:lnTo>
                  <a:pt x="1794" y="692"/>
                </a:lnTo>
                <a:lnTo>
                  <a:pt x="1794" y="692"/>
                </a:lnTo>
                <a:lnTo>
                  <a:pt x="1798" y="692"/>
                </a:lnTo>
                <a:lnTo>
                  <a:pt x="1798" y="692"/>
                </a:lnTo>
                <a:lnTo>
                  <a:pt x="1794" y="692"/>
                </a:lnTo>
                <a:lnTo>
                  <a:pt x="1794" y="692"/>
                </a:lnTo>
                <a:lnTo>
                  <a:pt x="1789" y="692"/>
                </a:lnTo>
                <a:lnTo>
                  <a:pt x="1789" y="692"/>
                </a:lnTo>
                <a:lnTo>
                  <a:pt x="1789" y="692"/>
                </a:lnTo>
                <a:lnTo>
                  <a:pt x="1784" y="696"/>
                </a:lnTo>
                <a:lnTo>
                  <a:pt x="1784" y="692"/>
                </a:lnTo>
                <a:lnTo>
                  <a:pt x="1789" y="692"/>
                </a:lnTo>
                <a:lnTo>
                  <a:pt x="1789" y="692"/>
                </a:lnTo>
                <a:lnTo>
                  <a:pt x="1789" y="692"/>
                </a:lnTo>
                <a:lnTo>
                  <a:pt x="1789" y="692"/>
                </a:lnTo>
                <a:lnTo>
                  <a:pt x="1789" y="692"/>
                </a:lnTo>
                <a:lnTo>
                  <a:pt x="1789" y="692"/>
                </a:lnTo>
                <a:lnTo>
                  <a:pt x="1789" y="687"/>
                </a:lnTo>
                <a:lnTo>
                  <a:pt x="1789" y="687"/>
                </a:lnTo>
                <a:lnTo>
                  <a:pt x="1789" y="692"/>
                </a:lnTo>
                <a:lnTo>
                  <a:pt x="1789" y="692"/>
                </a:lnTo>
                <a:lnTo>
                  <a:pt x="1789" y="687"/>
                </a:lnTo>
                <a:lnTo>
                  <a:pt x="1794" y="687"/>
                </a:lnTo>
                <a:lnTo>
                  <a:pt x="1794" y="687"/>
                </a:lnTo>
                <a:lnTo>
                  <a:pt x="1798" y="687"/>
                </a:lnTo>
                <a:lnTo>
                  <a:pt x="1798" y="683"/>
                </a:lnTo>
                <a:lnTo>
                  <a:pt x="1798" y="683"/>
                </a:lnTo>
                <a:lnTo>
                  <a:pt x="1798" y="683"/>
                </a:lnTo>
                <a:lnTo>
                  <a:pt x="1803" y="683"/>
                </a:lnTo>
                <a:lnTo>
                  <a:pt x="1803" y="678"/>
                </a:lnTo>
                <a:lnTo>
                  <a:pt x="1807" y="674"/>
                </a:lnTo>
                <a:lnTo>
                  <a:pt x="1807" y="674"/>
                </a:lnTo>
                <a:lnTo>
                  <a:pt x="1807" y="674"/>
                </a:lnTo>
                <a:lnTo>
                  <a:pt x="1807" y="669"/>
                </a:lnTo>
                <a:lnTo>
                  <a:pt x="1807" y="669"/>
                </a:lnTo>
                <a:lnTo>
                  <a:pt x="1807" y="669"/>
                </a:lnTo>
                <a:lnTo>
                  <a:pt x="1803" y="669"/>
                </a:lnTo>
                <a:lnTo>
                  <a:pt x="1803" y="669"/>
                </a:lnTo>
                <a:lnTo>
                  <a:pt x="1798" y="674"/>
                </a:lnTo>
                <a:lnTo>
                  <a:pt x="1798" y="674"/>
                </a:lnTo>
                <a:lnTo>
                  <a:pt x="1798" y="674"/>
                </a:lnTo>
                <a:lnTo>
                  <a:pt x="1794" y="678"/>
                </a:lnTo>
                <a:lnTo>
                  <a:pt x="1789" y="683"/>
                </a:lnTo>
                <a:lnTo>
                  <a:pt x="1789" y="683"/>
                </a:lnTo>
                <a:lnTo>
                  <a:pt x="1784" y="687"/>
                </a:lnTo>
                <a:lnTo>
                  <a:pt x="1784" y="687"/>
                </a:lnTo>
                <a:lnTo>
                  <a:pt x="1780" y="687"/>
                </a:lnTo>
                <a:lnTo>
                  <a:pt x="1780" y="692"/>
                </a:lnTo>
                <a:lnTo>
                  <a:pt x="1780" y="696"/>
                </a:lnTo>
                <a:lnTo>
                  <a:pt x="1780" y="696"/>
                </a:lnTo>
                <a:close/>
                <a:moveTo>
                  <a:pt x="1780" y="619"/>
                </a:moveTo>
                <a:lnTo>
                  <a:pt x="1780" y="619"/>
                </a:lnTo>
                <a:lnTo>
                  <a:pt x="1780" y="619"/>
                </a:lnTo>
                <a:lnTo>
                  <a:pt x="1780" y="624"/>
                </a:lnTo>
                <a:lnTo>
                  <a:pt x="1789" y="624"/>
                </a:lnTo>
                <a:lnTo>
                  <a:pt x="1789" y="629"/>
                </a:lnTo>
                <a:lnTo>
                  <a:pt x="1794" y="629"/>
                </a:lnTo>
                <a:lnTo>
                  <a:pt x="1798" y="629"/>
                </a:lnTo>
                <a:lnTo>
                  <a:pt x="1803" y="629"/>
                </a:lnTo>
                <a:lnTo>
                  <a:pt x="1803" y="629"/>
                </a:lnTo>
                <a:lnTo>
                  <a:pt x="1807" y="629"/>
                </a:lnTo>
                <a:lnTo>
                  <a:pt x="1807" y="629"/>
                </a:lnTo>
                <a:lnTo>
                  <a:pt x="1807" y="624"/>
                </a:lnTo>
                <a:lnTo>
                  <a:pt x="1803" y="624"/>
                </a:lnTo>
                <a:lnTo>
                  <a:pt x="1803" y="624"/>
                </a:lnTo>
                <a:lnTo>
                  <a:pt x="1798" y="619"/>
                </a:lnTo>
                <a:lnTo>
                  <a:pt x="1794" y="615"/>
                </a:lnTo>
                <a:lnTo>
                  <a:pt x="1789" y="615"/>
                </a:lnTo>
                <a:lnTo>
                  <a:pt x="1789" y="615"/>
                </a:lnTo>
                <a:lnTo>
                  <a:pt x="1784" y="615"/>
                </a:lnTo>
                <a:lnTo>
                  <a:pt x="1780" y="610"/>
                </a:lnTo>
                <a:lnTo>
                  <a:pt x="1775" y="610"/>
                </a:lnTo>
                <a:lnTo>
                  <a:pt x="1775" y="610"/>
                </a:lnTo>
                <a:lnTo>
                  <a:pt x="1771" y="610"/>
                </a:lnTo>
                <a:lnTo>
                  <a:pt x="1771" y="615"/>
                </a:lnTo>
                <a:lnTo>
                  <a:pt x="1780" y="619"/>
                </a:lnTo>
                <a:lnTo>
                  <a:pt x="1780" y="619"/>
                </a:lnTo>
                <a:close/>
                <a:moveTo>
                  <a:pt x="1839" y="240"/>
                </a:moveTo>
                <a:lnTo>
                  <a:pt x="1834" y="240"/>
                </a:lnTo>
                <a:lnTo>
                  <a:pt x="1834" y="244"/>
                </a:lnTo>
                <a:lnTo>
                  <a:pt x="1834" y="244"/>
                </a:lnTo>
                <a:lnTo>
                  <a:pt x="1830" y="244"/>
                </a:lnTo>
                <a:lnTo>
                  <a:pt x="1830" y="244"/>
                </a:lnTo>
                <a:lnTo>
                  <a:pt x="1825" y="244"/>
                </a:lnTo>
                <a:lnTo>
                  <a:pt x="1825" y="244"/>
                </a:lnTo>
                <a:lnTo>
                  <a:pt x="1825" y="249"/>
                </a:lnTo>
                <a:lnTo>
                  <a:pt x="1825" y="249"/>
                </a:lnTo>
                <a:lnTo>
                  <a:pt x="1825" y="249"/>
                </a:lnTo>
                <a:lnTo>
                  <a:pt x="1825" y="249"/>
                </a:lnTo>
                <a:lnTo>
                  <a:pt x="1825" y="249"/>
                </a:lnTo>
                <a:lnTo>
                  <a:pt x="1825" y="249"/>
                </a:lnTo>
                <a:lnTo>
                  <a:pt x="1830" y="249"/>
                </a:lnTo>
                <a:lnTo>
                  <a:pt x="1830" y="249"/>
                </a:lnTo>
                <a:lnTo>
                  <a:pt x="1830" y="249"/>
                </a:lnTo>
                <a:lnTo>
                  <a:pt x="1834" y="244"/>
                </a:lnTo>
                <a:lnTo>
                  <a:pt x="1834" y="244"/>
                </a:lnTo>
                <a:lnTo>
                  <a:pt x="1839" y="244"/>
                </a:lnTo>
                <a:lnTo>
                  <a:pt x="1839" y="244"/>
                </a:lnTo>
                <a:lnTo>
                  <a:pt x="1839" y="244"/>
                </a:lnTo>
                <a:lnTo>
                  <a:pt x="1839" y="244"/>
                </a:lnTo>
                <a:lnTo>
                  <a:pt x="1843" y="240"/>
                </a:lnTo>
                <a:lnTo>
                  <a:pt x="1843" y="240"/>
                </a:lnTo>
                <a:lnTo>
                  <a:pt x="1843" y="240"/>
                </a:lnTo>
                <a:lnTo>
                  <a:pt x="1843" y="240"/>
                </a:lnTo>
                <a:lnTo>
                  <a:pt x="1843" y="240"/>
                </a:lnTo>
                <a:lnTo>
                  <a:pt x="1843" y="240"/>
                </a:lnTo>
                <a:lnTo>
                  <a:pt x="1843" y="240"/>
                </a:lnTo>
                <a:lnTo>
                  <a:pt x="1839" y="240"/>
                </a:lnTo>
                <a:lnTo>
                  <a:pt x="1839" y="240"/>
                </a:lnTo>
                <a:lnTo>
                  <a:pt x="1839" y="240"/>
                </a:lnTo>
                <a:lnTo>
                  <a:pt x="1839" y="240"/>
                </a:lnTo>
                <a:lnTo>
                  <a:pt x="1839" y="240"/>
                </a:lnTo>
                <a:lnTo>
                  <a:pt x="1839" y="240"/>
                </a:lnTo>
                <a:lnTo>
                  <a:pt x="1839" y="240"/>
                </a:lnTo>
                <a:close/>
                <a:moveTo>
                  <a:pt x="2634" y="502"/>
                </a:moveTo>
                <a:lnTo>
                  <a:pt x="2634" y="502"/>
                </a:lnTo>
                <a:lnTo>
                  <a:pt x="2634" y="502"/>
                </a:lnTo>
                <a:lnTo>
                  <a:pt x="2638" y="502"/>
                </a:lnTo>
                <a:lnTo>
                  <a:pt x="2638" y="502"/>
                </a:lnTo>
                <a:lnTo>
                  <a:pt x="2638" y="502"/>
                </a:lnTo>
                <a:lnTo>
                  <a:pt x="2638" y="497"/>
                </a:lnTo>
                <a:lnTo>
                  <a:pt x="2638" y="497"/>
                </a:lnTo>
                <a:lnTo>
                  <a:pt x="2634" y="497"/>
                </a:lnTo>
                <a:lnTo>
                  <a:pt x="2634" y="497"/>
                </a:lnTo>
                <a:lnTo>
                  <a:pt x="2634" y="497"/>
                </a:lnTo>
                <a:lnTo>
                  <a:pt x="2634" y="497"/>
                </a:lnTo>
                <a:lnTo>
                  <a:pt x="2634" y="497"/>
                </a:lnTo>
                <a:lnTo>
                  <a:pt x="2634" y="497"/>
                </a:lnTo>
                <a:lnTo>
                  <a:pt x="2634" y="497"/>
                </a:lnTo>
                <a:lnTo>
                  <a:pt x="2634" y="493"/>
                </a:lnTo>
                <a:lnTo>
                  <a:pt x="2634" y="493"/>
                </a:lnTo>
                <a:lnTo>
                  <a:pt x="2634" y="493"/>
                </a:lnTo>
                <a:lnTo>
                  <a:pt x="2629" y="493"/>
                </a:lnTo>
                <a:lnTo>
                  <a:pt x="2629" y="493"/>
                </a:lnTo>
                <a:lnTo>
                  <a:pt x="2629" y="493"/>
                </a:lnTo>
                <a:lnTo>
                  <a:pt x="2625" y="493"/>
                </a:lnTo>
                <a:lnTo>
                  <a:pt x="2625" y="493"/>
                </a:lnTo>
                <a:lnTo>
                  <a:pt x="2625" y="493"/>
                </a:lnTo>
                <a:lnTo>
                  <a:pt x="2625" y="493"/>
                </a:lnTo>
                <a:lnTo>
                  <a:pt x="2625" y="493"/>
                </a:lnTo>
                <a:lnTo>
                  <a:pt x="2625" y="493"/>
                </a:lnTo>
                <a:lnTo>
                  <a:pt x="2625" y="493"/>
                </a:lnTo>
                <a:lnTo>
                  <a:pt x="2625" y="497"/>
                </a:lnTo>
                <a:lnTo>
                  <a:pt x="2625" y="497"/>
                </a:lnTo>
                <a:lnTo>
                  <a:pt x="2625" y="497"/>
                </a:lnTo>
                <a:lnTo>
                  <a:pt x="2625" y="497"/>
                </a:lnTo>
                <a:lnTo>
                  <a:pt x="2629" y="497"/>
                </a:lnTo>
                <a:lnTo>
                  <a:pt x="2629" y="497"/>
                </a:lnTo>
                <a:lnTo>
                  <a:pt x="2629" y="502"/>
                </a:lnTo>
                <a:lnTo>
                  <a:pt x="2629" y="502"/>
                </a:lnTo>
                <a:lnTo>
                  <a:pt x="2634" y="502"/>
                </a:lnTo>
                <a:lnTo>
                  <a:pt x="2634" y="502"/>
                </a:lnTo>
                <a:lnTo>
                  <a:pt x="2634" y="502"/>
                </a:lnTo>
                <a:lnTo>
                  <a:pt x="2634" y="502"/>
                </a:lnTo>
                <a:close/>
                <a:moveTo>
                  <a:pt x="3298" y="271"/>
                </a:moveTo>
                <a:lnTo>
                  <a:pt x="3298" y="271"/>
                </a:lnTo>
                <a:lnTo>
                  <a:pt x="3302" y="276"/>
                </a:lnTo>
                <a:lnTo>
                  <a:pt x="3302" y="276"/>
                </a:lnTo>
                <a:lnTo>
                  <a:pt x="3302" y="276"/>
                </a:lnTo>
                <a:lnTo>
                  <a:pt x="3307" y="280"/>
                </a:lnTo>
                <a:lnTo>
                  <a:pt x="3311" y="276"/>
                </a:lnTo>
                <a:lnTo>
                  <a:pt x="3311" y="276"/>
                </a:lnTo>
                <a:lnTo>
                  <a:pt x="3316" y="276"/>
                </a:lnTo>
                <a:lnTo>
                  <a:pt x="3320" y="271"/>
                </a:lnTo>
                <a:lnTo>
                  <a:pt x="3320" y="271"/>
                </a:lnTo>
                <a:lnTo>
                  <a:pt x="3320" y="271"/>
                </a:lnTo>
                <a:lnTo>
                  <a:pt x="3320" y="271"/>
                </a:lnTo>
                <a:lnTo>
                  <a:pt x="3320" y="271"/>
                </a:lnTo>
                <a:lnTo>
                  <a:pt x="3320" y="271"/>
                </a:lnTo>
                <a:lnTo>
                  <a:pt x="3320" y="271"/>
                </a:lnTo>
                <a:lnTo>
                  <a:pt x="3320" y="271"/>
                </a:lnTo>
                <a:lnTo>
                  <a:pt x="3320" y="267"/>
                </a:lnTo>
                <a:lnTo>
                  <a:pt x="3316" y="267"/>
                </a:lnTo>
                <a:lnTo>
                  <a:pt x="3307" y="262"/>
                </a:lnTo>
                <a:lnTo>
                  <a:pt x="3302" y="262"/>
                </a:lnTo>
                <a:lnTo>
                  <a:pt x="3302" y="262"/>
                </a:lnTo>
                <a:lnTo>
                  <a:pt x="3302" y="267"/>
                </a:lnTo>
                <a:lnTo>
                  <a:pt x="3298" y="267"/>
                </a:lnTo>
                <a:lnTo>
                  <a:pt x="3298" y="267"/>
                </a:lnTo>
                <a:lnTo>
                  <a:pt x="3298" y="271"/>
                </a:lnTo>
                <a:lnTo>
                  <a:pt x="3298" y="271"/>
                </a:lnTo>
                <a:close/>
                <a:moveTo>
                  <a:pt x="3587" y="199"/>
                </a:moveTo>
                <a:lnTo>
                  <a:pt x="3587" y="199"/>
                </a:lnTo>
                <a:lnTo>
                  <a:pt x="3596" y="199"/>
                </a:lnTo>
                <a:lnTo>
                  <a:pt x="3596" y="199"/>
                </a:lnTo>
                <a:lnTo>
                  <a:pt x="3596" y="199"/>
                </a:lnTo>
                <a:lnTo>
                  <a:pt x="3596" y="199"/>
                </a:lnTo>
                <a:lnTo>
                  <a:pt x="3601" y="194"/>
                </a:lnTo>
                <a:lnTo>
                  <a:pt x="3601" y="194"/>
                </a:lnTo>
                <a:lnTo>
                  <a:pt x="3596" y="194"/>
                </a:lnTo>
                <a:lnTo>
                  <a:pt x="3592" y="194"/>
                </a:lnTo>
                <a:lnTo>
                  <a:pt x="3587" y="194"/>
                </a:lnTo>
                <a:lnTo>
                  <a:pt x="3587" y="194"/>
                </a:lnTo>
                <a:lnTo>
                  <a:pt x="3587" y="194"/>
                </a:lnTo>
                <a:lnTo>
                  <a:pt x="3587" y="199"/>
                </a:lnTo>
                <a:lnTo>
                  <a:pt x="3587" y="199"/>
                </a:lnTo>
                <a:lnTo>
                  <a:pt x="3587" y="199"/>
                </a:lnTo>
                <a:lnTo>
                  <a:pt x="3587" y="199"/>
                </a:lnTo>
                <a:close/>
                <a:moveTo>
                  <a:pt x="2625" y="488"/>
                </a:moveTo>
                <a:lnTo>
                  <a:pt x="2620" y="488"/>
                </a:lnTo>
                <a:lnTo>
                  <a:pt x="2620" y="488"/>
                </a:lnTo>
                <a:lnTo>
                  <a:pt x="2620" y="488"/>
                </a:lnTo>
                <a:lnTo>
                  <a:pt x="2620" y="488"/>
                </a:lnTo>
                <a:lnTo>
                  <a:pt x="2625" y="488"/>
                </a:lnTo>
                <a:lnTo>
                  <a:pt x="2625" y="488"/>
                </a:lnTo>
                <a:lnTo>
                  <a:pt x="2625" y="488"/>
                </a:lnTo>
                <a:lnTo>
                  <a:pt x="2625" y="488"/>
                </a:lnTo>
                <a:lnTo>
                  <a:pt x="2629" y="488"/>
                </a:lnTo>
                <a:lnTo>
                  <a:pt x="2629" y="484"/>
                </a:lnTo>
                <a:lnTo>
                  <a:pt x="2629" y="484"/>
                </a:lnTo>
                <a:lnTo>
                  <a:pt x="2629" y="484"/>
                </a:lnTo>
                <a:lnTo>
                  <a:pt x="2629" y="484"/>
                </a:lnTo>
                <a:lnTo>
                  <a:pt x="2629" y="484"/>
                </a:lnTo>
                <a:lnTo>
                  <a:pt x="2629" y="484"/>
                </a:lnTo>
                <a:lnTo>
                  <a:pt x="2629" y="484"/>
                </a:lnTo>
                <a:lnTo>
                  <a:pt x="2634" y="479"/>
                </a:lnTo>
                <a:lnTo>
                  <a:pt x="2634" y="479"/>
                </a:lnTo>
                <a:lnTo>
                  <a:pt x="2634" y="475"/>
                </a:lnTo>
                <a:lnTo>
                  <a:pt x="2634" y="475"/>
                </a:lnTo>
                <a:lnTo>
                  <a:pt x="2634" y="475"/>
                </a:lnTo>
                <a:lnTo>
                  <a:pt x="2634" y="475"/>
                </a:lnTo>
                <a:lnTo>
                  <a:pt x="2629" y="479"/>
                </a:lnTo>
                <a:lnTo>
                  <a:pt x="2625" y="479"/>
                </a:lnTo>
                <a:lnTo>
                  <a:pt x="2625" y="479"/>
                </a:lnTo>
                <a:lnTo>
                  <a:pt x="2625" y="479"/>
                </a:lnTo>
                <a:lnTo>
                  <a:pt x="2625" y="479"/>
                </a:lnTo>
                <a:lnTo>
                  <a:pt x="2625" y="479"/>
                </a:lnTo>
                <a:lnTo>
                  <a:pt x="2625" y="479"/>
                </a:lnTo>
                <a:lnTo>
                  <a:pt x="2625" y="484"/>
                </a:lnTo>
                <a:lnTo>
                  <a:pt x="2625" y="479"/>
                </a:lnTo>
                <a:lnTo>
                  <a:pt x="2625" y="479"/>
                </a:lnTo>
                <a:lnTo>
                  <a:pt x="2620" y="479"/>
                </a:lnTo>
                <a:lnTo>
                  <a:pt x="2620" y="479"/>
                </a:lnTo>
                <a:lnTo>
                  <a:pt x="2620" y="479"/>
                </a:lnTo>
                <a:lnTo>
                  <a:pt x="2620" y="484"/>
                </a:lnTo>
                <a:lnTo>
                  <a:pt x="2620" y="484"/>
                </a:lnTo>
                <a:lnTo>
                  <a:pt x="2620" y="484"/>
                </a:lnTo>
                <a:lnTo>
                  <a:pt x="2620" y="484"/>
                </a:lnTo>
                <a:lnTo>
                  <a:pt x="2620" y="484"/>
                </a:lnTo>
                <a:lnTo>
                  <a:pt x="2625" y="484"/>
                </a:lnTo>
                <a:lnTo>
                  <a:pt x="2620" y="484"/>
                </a:lnTo>
                <a:lnTo>
                  <a:pt x="2620" y="484"/>
                </a:lnTo>
                <a:lnTo>
                  <a:pt x="2620" y="484"/>
                </a:lnTo>
                <a:lnTo>
                  <a:pt x="2625" y="488"/>
                </a:lnTo>
                <a:lnTo>
                  <a:pt x="2625" y="488"/>
                </a:lnTo>
                <a:lnTo>
                  <a:pt x="2625" y="488"/>
                </a:lnTo>
                <a:lnTo>
                  <a:pt x="2625" y="488"/>
                </a:lnTo>
                <a:close/>
                <a:moveTo>
                  <a:pt x="2936" y="280"/>
                </a:moveTo>
                <a:lnTo>
                  <a:pt x="2936" y="280"/>
                </a:lnTo>
                <a:lnTo>
                  <a:pt x="2936" y="280"/>
                </a:lnTo>
                <a:lnTo>
                  <a:pt x="2936" y="276"/>
                </a:lnTo>
                <a:lnTo>
                  <a:pt x="2941" y="276"/>
                </a:lnTo>
                <a:lnTo>
                  <a:pt x="2941" y="276"/>
                </a:lnTo>
                <a:lnTo>
                  <a:pt x="2946" y="276"/>
                </a:lnTo>
                <a:lnTo>
                  <a:pt x="2946" y="276"/>
                </a:lnTo>
                <a:lnTo>
                  <a:pt x="2946" y="276"/>
                </a:lnTo>
                <a:lnTo>
                  <a:pt x="2946" y="271"/>
                </a:lnTo>
                <a:lnTo>
                  <a:pt x="2946" y="271"/>
                </a:lnTo>
                <a:lnTo>
                  <a:pt x="2946" y="271"/>
                </a:lnTo>
                <a:lnTo>
                  <a:pt x="2946" y="271"/>
                </a:lnTo>
                <a:lnTo>
                  <a:pt x="2946" y="271"/>
                </a:lnTo>
                <a:lnTo>
                  <a:pt x="2946" y="271"/>
                </a:lnTo>
                <a:lnTo>
                  <a:pt x="2946" y="271"/>
                </a:lnTo>
                <a:lnTo>
                  <a:pt x="2941" y="267"/>
                </a:lnTo>
                <a:lnTo>
                  <a:pt x="2941" y="267"/>
                </a:lnTo>
                <a:lnTo>
                  <a:pt x="2941" y="271"/>
                </a:lnTo>
                <a:lnTo>
                  <a:pt x="2941" y="267"/>
                </a:lnTo>
                <a:lnTo>
                  <a:pt x="2941" y="267"/>
                </a:lnTo>
                <a:lnTo>
                  <a:pt x="2941" y="267"/>
                </a:lnTo>
                <a:lnTo>
                  <a:pt x="2941" y="271"/>
                </a:lnTo>
                <a:lnTo>
                  <a:pt x="2936" y="271"/>
                </a:lnTo>
                <a:lnTo>
                  <a:pt x="2936" y="271"/>
                </a:lnTo>
                <a:lnTo>
                  <a:pt x="2936" y="271"/>
                </a:lnTo>
                <a:lnTo>
                  <a:pt x="2936" y="271"/>
                </a:lnTo>
                <a:lnTo>
                  <a:pt x="2941" y="271"/>
                </a:lnTo>
                <a:lnTo>
                  <a:pt x="2936" y="271"/>
                </a:lnTo>
                <a:lnTo>
                  <a:pt x="2936" y="271"/>
                </a:lnTo>
                <a:lnTo>
                  <a:pt x="2936" y="271"/>
                </a:lnTo>
                <a:lnTo>
                  <a:pt x="2936" y="271"/>
                </a:lnTo>
                <a:lnTo>
                  <a:pt x="2932" y="276"/>
                </a:lnTo>
                <a:lnTo>
                  <a:pt x="2936" y="276"/>
                </a:lnTo>
                <a:lnTo>
                  <a:pt x="2932" y="276"/>
                </a:lnTo>
                <a:lnTo>
                  <a:pt x="2932" y="276"/>
                </a:lnTo>
                <a:lnTo>
                  <a:pt x="2932" y="276"/>
                </a:lnTo>
                <a:lnTo>
                  <a:pt x="2932" y="280"/>
                </a:lnTo>
                <a:lnTo>
                  <a:pt x="2932" y="280"/>
                </a:lnTo>
                <a:lnTo>
                  <a:pt x="2936" y="280"/>
                </a:lnTo>
                <a:close/>
                <a:moveTo>
                  <a:pt x="3316" y="222"/>
                </a:moveTo>
                <a:lnTo>
                  <a:pt x="3316" y="222"/>
                </a:lnTo>
                <a:lnTo>
                  <a:pt x="3316" y="226"/>
                </a:lnTo>
                <a:lnTo>
                  <a:pt x="3320" y="226"/>
                </a:lnTo>
                <a:lnTo>
                  <a:pt x="3320" y="226"/>
                </a:lnTo>
                <a:lnTo>
                  <a:pt x="3320" y="226"/>
                </a:lnTo>
                <a:lnTo>
                  <a:pt x="3325" y="226"/>
                </a:lnTo>
                <a:lnTo>
                  <a:pt x="3330" y="226"/>
                </a:lnTo>
                <a:lnTo>
                  <a:pt x="3330" y="226"/>
                </a:lnTo>
                <a:lnTo>
                  <a:pt x="3334" y="226"/>
                </a:lnTo>
                <a:lnTo>
                  <a:pt x="3339" y="226"/>
                </a:lnTo>
                <a:lnTo>
                  <a:pt x="3339" y="226"/>
                </a:lnTo>
                <a:lnTo>
                  <a:pt x="3339" y="226"/>
                </a:lnTo>
                <a:lnTo>
                  <a:pt x="3339" y="226"/>
                </a:lnTo>
                <a:lnTo>
                  <a:pt x="3339" y="226"/>
                </a:lnTo>
                <a:lnTo>
                  <a:pt x="3343" y="226"/>
                </a:lnTo>
                <a:lnTo>
                  <a:pt x="3343" y="226"/>
                </a:lnTo>
                <a:lnTo>
                  <a:pt x="3343" y="231"/>
                </a:lnTo>
                <a:lnTo>
                  <a:pt x="3348" y="231"/>
                </a:lnTo>
                <a:lnTo>
                  <a:pt x="3352" y="231"/>
                </a:lnTo>
                <a:lnTo>
                  <a:pt x="3348" y="231"/>
                </a:lnTo>
                <a:lnTo>
                  <a:pt x="3348" y="231"/>
                </a:lnTo>
                <a:lnTo>
                  <a:pt x="3348" y="231"/>
                </a:lnTo>
                <a:lnTo>
                  <a:pt x="3348" y="235"/>
                </a:lnTo>
                <a:lnTo>
                  <a:pt x="3343" y="231"/>
                </a:lnTo>
                <a:lnTo>
                  <a:pt x="3343" y="235"/>
                </a:lnTo>
                <a:lnTo>
                  <a:pt x="3343" y="235"/>
                </a:lnTo>
                <a:lnTo>
                  <a:pt x="3348" y="235"/>
                </a:lnTo>
                <a:lnTo>
                  <a:pt x="3348" y="235"/>
                </a:lnTo>
                <a:lnTo>
                  <a:pt x="3343" y="235"/>
                </a:lnTo>
                <a:lnTo>
                  <a:pt x="3343" y="235"/>
                </a:lnTo>
                <a:lnTo>
                  <a:pt x="3348" y="240"/>
                </a:lnTo>
                <a:lnTo>
                  <a:pt x="3352" y="240"/>
                </a:lnTo>
                <a:lnTo>
                  <a:pt x="3357" y="240"/>
                </a:lnTo>
                <a:lnTo>
                  <a:pt x="3357" y="240"/>
                </a:lnTo>
                <a:lnTo>
                  <a:pt x="3361" y="240"/>
                </a:lnTo>
                <a:lnTo>
                  <a:pt x="3361" y="240"/>
                </a:lnTo>
                <a:lnTo>
                  <a:pt x="3361" y="240"/>
                </a:lnTo>
                <a:lnTo>
                  <a:pt x="3361" y="240"/>
                </a:lnTo>
                <a:lnTo>
                  <a:pt x="3366" y="240"/>
                </a:lnTo>
                <a:lnTo>
                  <a:pt x="3366" y="240"/>
                </a:lnTo>
                <a:lnTo>
                  <a:pt x="3370" y="240"/>
                </a:lnTo>
                <a:lnTo>
                  <a:pt x="3370" y="240"/>
                </a:lnTo>
                <a:lnTo>
                  <a:pt x="3370" y="240"/>
                </a:lnTo>
                <a:lnTo>
                  <a:pt x="3375" y="240"/>
                </a:lnTo>
                <a:lnTo>
                  <a:pt x="3375" y="240"/>
                </a:lnTo>
                <a:lnTo>
                  <a:pt x="3375" y="240"/>
                </a:lnTo>
                <a:lnTo>
                  <a:pt x="3375" y="240"/>
                </a:lnTo>
                <a:lnTo>
                  <a:pt x="3375" y="240"/>
                </a:lnTo>
                <a:lnTo>
                  <a:pt x="3375" y="240"/>
                </a:lnTo>
                <a:lnTo>
                  <a:pt x="3379" y="240"/>
                </a:lnTo>
                <a:lnTo>
                  <a:pt x="3384" y="240"/>
                </a:lnTo>
                <a:lnTo>
                  <a:pt x="3384" y="240"/>
                </a:lnTo>
                <a:lnTo>
                  <a:pt x="3379" y="240"/>
                </a:lnTo>
                <a:lnTo>
                  <a:pt x="3379" y="240"/>
                </a:lnTo>
                <a:lnTo>
                  <a:pt x="3379" y="240"/>
                </a:lnTo>
                <a:lnTo>
                  <a:pt x="3379" y="240"/>
                </a:lnTo>
                <a:lnTo>
                  <a:pt x="3379" y="240"/>
                </a:lnTo>
                <a:lnTo>
                  <a:pt x="3379" y="240"/>
                </a:lnTo>
                <a:lnTo>
                  <a:pt x="3384" y="240"/>
                </a:lnTo>
                <a:lnTo>
                  <a:pt x="3384" y="240"/>
                </a:lnTo>
                <a:lnTo>
                  <a:pt x="3388" y="240"/>
                </a:lnTo>
                <a:lnTo>
                  <a:pt x="3388" y="240"/>
                </a:lnTo>
                <a:lnTo>
                  <a:pt x="3388" y="240"/>
                </a:lnTo>
                <a:lnTo>
                  <a:pt x="3393" y="240"/>
                </a:lnTo>
                <a:lnTo>
                  <a:pt x="3393" y="240"/>
                </a:lnTo>
                <a:lnTo>
                  <a:pt x="3393" y="235"/>
                </a:lnTo>
                <a:lnTo>
                  <a:pt x="3388" y="235"/>
                </a:lnTo>
                <a:lnTo>
                  <a:pt x="3384" y="235"/>
                </a:lnTo>
                <a:lnTo>
                  <a:pt x="3384" y="235"/>
                </a:lnTo>
                <a:lnTo>
                  <a:pt x="3375" y="231"/>
                </a:lnTo>
                <a:lnTo>
                  <a:pt x="3370" y="226"/>
                </a:lnTo>
                <a:lnTo>
                  <a:pt x="3366" y="226"/>
                </a:lnTo>
                <a:lnTo>
                  <a:pt x="3361" y="222"/>
                </a:lnTo>
                <a:lnTo>
                  <a:pt x="3361" y="217"/>
                </a:lnTo>
                <a:lnTo>
                  <a:pt x="3357" y="217"/>
                </a:lnTo>
                <a:lnTo>
                  <a:pt x="3357" y="217"/>
                </a:lnTo>
                <a:lnTo>
                  <a:pt x="3357" y="217"/>
                </a:lnTo>
                <a:lnTo>
                  <a:pt x="3357" y="213"/>
                </a:lnTo>
                <a:lnTo>
                  <a:pt x="3357" y="213"/>
                </a:lnTo>
                <a:lnTo>
                  <a:pt x="3357" y="213"/>
                </a:lnTo>
                <a:lnTo>
                  <a:pt x="3352" y="208"/>
                </a:lnTo>
                <a:lnTo>
                  <a:pt x="3352" y="208"/>
                </a:lnTo>
                <a:lnTo>
                  <a:pt x="3352" y="208"/>
                </a:lnTo>
                <a:lnTo>
                  <a:pt x="3352" y="208"/>
                </a:lnTo>
                <a:lnTo>
                  <a:pt x="3352" y="208"/>
                </a:lnTo>
                <a:lnTo>
                  <a:pt x="3352" y="204"/>
                </a:lnTo>
                <a:lnTo>
                  <a:pt x="3352" y="204"/>
                </a:lnTo>
                <a:lnTo>
                  <a:pt x="3352" y="204"/>
                </a:lnTo>
                <a:lnTo>
                  <a:pt x="3352" y="204"/>
                </a:lnTo>
                <a:lnTo>
                  <a:pt x="3352" y="204"/>
                </a:lnTo>
                <a:lnTo>
                  <a:pt x="3352" y="199"/>
                </a:lnTo>
                <a:lnTo>
                  <a:pt x="3352" y="199"/>
                </a:lnTo>
                <a:lnTo>
                  <a:pt x="3357" y="199"/>
                </a:lnTo>
                <a:lnTo>
                  <a:pt x="3357" y="199"/>
                </a:lnTo>
                <a:lnTo>
                  <a:pt x="3357" y="199"/>
                </a:lnTo>
                <a:lnTo>
                  <a:pt x="3357" y="199"/>
                </a:lnTo>
                <a:lnTo>
                  <a:pt x="3357" y="194"/>
                </a:lnTo>
                <a:lnTo>
                  <a:pt x="3357" y="194"/>
                </a:lnTo>
                <a:lnTo>
                  <a:pt x="3357" y="194"/>
                </a:lnTo>
                <a:lnTo>
                  <a:pt x="3357" y="194"/>
                </a:lnTo>
                <a:lnTo>
                  <a:pt x="3357" y="194"/>
                </a:lnTo>
                <a:lnTo>
                  <a:pt x="3357" y="190"/>
                </a:lnTo>
                <a:lnTo>
                  <a:pt x="3352" y="190"/>
                </a:lnTo>
                <a:lnTo>
                  <a:pt x="3348" y="190"/>
                </a:lnTo>
                <a:lnTo>
                  <a:pt x="3343" y="190"/>
                </a:lnTo>
                <a:lnTo>
                  <a:pt x="3343" y="190"/>
                </a:lnTo>
                <a:lnTo>
                  <a:pt x="3339" y="190"/>
                </a:lnTo>
                <a:lnTo>
                  <a:pt x="3339" y="190"/>
                </a:lnTo>
                <a:lnTo>
                  <a:pt x="3334" y="190"/>
                </a:lnTo>
                <a:lnTo>
                  <a:pt x="3334" y="190"/>
                </a:lnTo>
                <a:lnTo>
                  <a:pt x="3334" y="190"/>
                </a:lnTo>
                <a:lnTo>
                  <a:pt x="3330" y="190"/>
                </a:lnTo>
                <a:lnTo>
                  <a:pt x="3330" y="190"/>
                </a:lnTo>
                <a:lnTo>
                  <a:pt x="3325" y="190"/>
                </a:lnTo>
                <a:lnTo>
                  <a:pt x="3325" y="194"/>
                </a:lnTo>
                <a:lnTo>
                  <a:pt x="3325" y="194"/>
                </a:lnTo>
                <a:lnTo>
                  <a:pt x="3325" y="194"/>
                </a:lnTo>
                <a:lnTo>
                  <a:pt x="3320" y="194"/>
                </a:lnTo>
                <a:lnTo>
                  <a:pt x="3320" y="194"/>
                </a:lnTo>
                <a:lnTo>
                  <a:pt x="3320" y="194"/>
                </a:lnTo>
                <a:lnTo>
                  <a:pt x="3325" y="199"/>
                </a:lnTo>
                <a:lnTo>
                  <a:pt x="3325" y="199"/>
                </a:lnTo>
                <a:lnTo>
                  <a:pt x="3325" y="199"/>
                </a:lnTo>
                <a:lnTo>
                  <a:pt x="3325" y="199"/>
                </a:lnTo>
                <a:lnTo>
                  <a:pt x="3325" y="199"/>
                </a:lnTo>
                <a:lnTo>
                  <a:pt x="3320" y="199"/>
                </a:lnTo>
                <a:lnTo>
                  <a:pt x="3320" y="199"/>
                </a:lnTo>
                <a:lnTo>
                  <a:pt x="3320" y="199"/>
                </a:lnTo>
                <a:lnTo>
                  <a:pt x="3320" y="204"/>
                </a:lnTo>
                <a:lnTo>
                  <a:pt x="3320" y="204"/>
                </a:lnTo>
                <a:lnTo>
                  <a:pt x="3320" y="204"/>
                </a:lnTo>
                <a:lnTo>
                  <a:pt x="3320" y="204"/>
                </a:lnTo>
                <a:lnTo>
                  <a:pt x="3320" y="204"/>
                </a:lnTo>
                <a:lnTo>
                  <a:pt x="3325" y="204"/>
                </a:lnTo>
                <a:lnTo>
                  <a:pt x="3325" y="204"/>
                </a:lnTo>
                <a:lnTo>
                  <a:pt x="3325" y="204"/>
                </a:lnTo>
                <a:lnTo>
                  <a:pt x="3325" y="208"/>
                </a:lnTo>
                <a:lnTo>
                  <a:pt x="3325" y="208"/>
                </a:lnTo>
                <a:lnTo>
                  <a:pt x="3325" y="208"/>
                </a:lnTo>
                <a:lnTo>
                  <a:pt x="3325" y="208"/>
                </a:lnTo>
                <a:lnTo>
                  <a:pt x="3325" y="208"/>
                </a:lnTo>
                <a:lnTo>
                  <a:pt x="3325" y="213"/>
                </a:lnTo>
                <a:lnTo>
                  <a:pt x="3325" y="213"/>
                </a:lnTo>
                <a:lnTo>
                  <a:pt x="3320" y="213"/>
                </a:lnTo>
                <a:lnTo>
                  <a:pt x="3320" y="213"/>
                </a:lnTo>
                <a:lnTo>
                  <a:pt x="3320" y="213"/>
                </a:lnTo>
                <a:lnTo>
                  <a:pt x="3320" y="213"/>
                </a:lnTo>
                <a:lnTo>
                  <a:pt x="3320" y="213"/>
                </a:lnTo>
                <a:lnTo>
                  <a:pt x="3316" y="213"/>
                </a:lnTo>
                <a:lnTo>
                  <a:pt x="3316" y="213"/>
                </a:lnTo>
                <a:lnTo>
                  <a:pt x="3316" y="213"/>
                </a:lnTo>
                <a:lnTo>
                  <a:pt x="3316" y="217"/>
                </a:lnTo>
                <a:lnTo>
                  <a:pt x="3311" y="217"/>
                </a:lnTo>
                <a:lnTo>
                  <a:pt x="3311" y="217"/>
                </a:lnTo>
                <a:lnTo>
                  <a:pt x="3316" y="222"/>
                </a:lnTo>
                <a:lnTo>
                  <a:pt x="3316" y="222"/>
                </a:lnTo>
                <a:close/>
                <a:moveTo>
                  <a:pt x="3433" y="253"/>
                </a:moveTo>
                <a:lnTo>
                  <a:pt x="3429" y="253"/>
                </a:lnTo>
                <a:lnTo>
                  <a:pt x="3429" y="249"/>
                </a:lnTo>
                <a:lnTo>
                  <a:pt x="3424" y="249"/>
                </a:lnTo>
                <a:lnTo>
                  <a:pt x="3420" y="249"/>
                </a:lnTo>
                <a:lnTo>
                  <a:pt x="3420" y="244"/>
                </a:lnTo>
                <a:lnTo>
                  <a:pt x="3415" y="244"/>
                </a:lnTo>
                <a:lnTo>
                  <a:pt x="3415" y="244"/>
                </a:lnTo>
                <a:lnTo>
                  <a:pt x="3411" y="244"/>
                </a:lnTo>
                <a:lnTo>
                  <a:pt x="3411" y="244"/>
                </a:lnTo>
                <a:lnTo>
                  <a:pt x="3411" y="244"/>
                </a:lnTo>
                <a:lnTo>
                  <a:pt x="3406" y="244"/>
                </a:lnTo>
                <a:lnTo>
                  <a:pt x="3406" y="244"/>
                </a:lnTo>
                <a:lnTo>
                  <a:pt x="3406" y="244"/>
                </a:lnTo>
                <a:lnTo>
                  <a:pt x="3406" y="244"/>
                </a:lnTo>
                <a:lnTo>
                  <a:pt x="3406" y="244"/>
                </a:lnTo>
                <a:lnTo>
                  <a:pt x="3406" y="249"/>
                </a:lnTo>
                <a:lnTo>
                  <a:pt x="3411" y="249"/>
                </a:lnTo>
                <a:lnTo>
                  <a:pt x="3411" y="249"/>
                </a:lnTo>
                <a:lnTo>
                  <a:pt x="3411" y="249"/>
                </a:lnTo>
                <a:lnTo>
                  <a:pt x="3415" y="253"/>
                </a:lnTo>
                <a:lnTo>
                  <a:pt x="3415" y="253"/>
                </a:lnTo>
                <a:lnTo>
                  <a:pt x="3415" y="253"/>
                </a:lnTo>
                <a:lnTo>
                  <a:pt x="3415" y="253"/>
                </a:lnTo>
                <a:lnTo>
                  <a:pt x="3420" y="253"/>
                </a:lnTo>
                <a:lnTo>
                  <a:pt x="3420" y="253"/>
                </a:lnTo>
                <a:lnTo>
                  <a:pt x="3420" y="253"/>
                </a:lnTo>
                <a:lnTo>
                  <a:pt x="3424" y="253"/>
                </a:lnTo>
                <a:lnTo>
                  <a:pt x="3424" y="258"/>
                </a:lnTo>
                <a:lnTo>
                  <a:pt x="3424" y="258"/>
                </a:lnTo>
                <a:lnTo>
                  <a:pt x="3424" y="258"/>
                </a:lnTo>
                <a:lnTo>
                  <a:pt x="3429" y="258"/>
                </a:lnTo>
                <a:lnTo>
                  <a:pt x="3429" y="258"/>
                </a:lnTo>
                <a:lnTo>
                  <a:pt x="3429" y="258"/>
                </a:lnTo>
                <a:lnTo>
                  <a:pt x="3433" y="258"/>
                </a:lnTo>
                <a:lnTo>
                  <a:pt x="3433" y="258"/>
                </a:lnTo>
                <a:lnTo>
                  <a:pt x="3433" y="253"/>
                </a:lnTo>
                <a:lnTo>
                  <a:pt x="3433" y="253"/>
                </a:lnTo>
                <a:lnTo>
                  <a:pt x="3433" y="253"/>
                </a:lnTo>
                <a:lnTo>
                  <a:pt x="3433" y="253"/>
                </a:lnTo>
                <a:close/>
                <a:moveTo>
                  <a:pt x="3501" y="185"/>
                </a:moveTo>
                <a:lnTo>
                  <a:pt x="3501" y="190"/>
                </a:lnTo>
                <a:lnTo>
                  <a:pt x="3501" y="190"/>
                </a:lnTo>
                <a:lnTo>
                  <a:pt x="3506" y="190"/>
                </a:lnTo>
                <a:lnTo>
                  <a:pt x="3506" y="190"/>
                </a:lnTo>
                <a:lnTo>
                  <a:pt x="3506" y="190"/>
                </a:lnTo>
                <a:lnTo>
                  <a:pt x="3506" y="190"/>
                </a:lnTo>
                <a:lnTo>
                  <a:pt x="3510" y="190"/>
                </a:lnTo>
                <a:lnTo>
                  <a:pt x="3510" y="190"/>
                </a:lnTo>
                <a:lnTo>
                  <a:pt x="3515" y="185"/>
                </a:lnTo>
                <a:lnTo>
                  <a:pt x="3519" y="185"/>
                </a:lnTo>
                <a:lnTo>
                  <a:pt x="3519" y="185"/>
                </a:lnTo>
                <a:lnTo>
                  <a:pt x="3519" y="185"/>
                </a:lnTo>
                <a:lnTo>
                  <a:pt x="3515" y="185"/>
                </a:lnTo>
                <a:lnTo>
                  <a:pt x="3515" y="185"/>
                </a:lnTo>
                <a:lnTo>
                  <a:pt x="3510" y="181"/>
                </a:lnTo>
                <a:lnTo>
                  <a:pt x="3510" y="181"/>
                </a:lnTo>
                <a:lnTo>
                  <a:pt x="3510" y="181"/>
                </a:lnTo>
                <a:lnTo>
                  <a:pt x="3506" y="181"/>
                </a:lnTo>
                <a:lnTo>
                  <a:pt x="3501" y="181"/>
                </a:lnTo>
                <a:lnTo>
                  <a:pt x="3501" y="181"/>
                </a:lnTo>
                <a:lnTo>
                  <a:pt x="3501" y="185"/>
                </a:lnTo>
                <a:lnTo>
                  <a:pt x="3501" y="185"/>
                </a:lnTo>
                <a:lnTo>
                  <a:pt x="3501" y="185"/>
                </a:lnTo>
                <a:close/>
                <a:moveTo>
                  <a:pt x="3330" y="185"/>
                </a:moveTo>
                <a:lnTo>
                  <a:pt x="3330" y="190"/>
                </a:lnTo>
                <a:lnTo>
                  <a:pt x="3334" y="190"/>
                </a:lnTo>
                <a:lnTo>
                  <a:pt x="3334" y="190"/>
                </a:lnTo>
                <a:lnTo>
                  <a:pt x="3339" y="190"/>
                </a:lnTo>
                <a:lnTo>
                  <a:pt x="3339" y="190"/>
                </a:lnTo>
                <a:lnTo>
                  <a:pt x="3343" y="190"/>
                </a:lnTo>
                <a:lnTo>
                  <a:pt x="3348" y="190"/>
                </a:lnTo>
                <a:lnTo>
                  <a:pt x="3352" y="190"/>
                </a:lnTo>
                <a:lnTo>
                  <a:pt x="3352" y="190"/>
                </a:lnTo>
                <a:lnTo>
                  <a:pt x="3357" y="190"/>
                </a:lnTo>
                <a:lnTo>
                  <a:pt x="3357" y="190"/>
                </a:lnTo>
                <a:lnTo>
                  <a:pt x="3361" y="190"/>
                </a:lnTo>
                <a:lnTo>
                  <a:pt x="3361" y="185"/>
                </a:lnTo>
                <a:lnTo>
                  <a:pt x="3366" y="185"/>
                </a:lnTo>
                <a:lnTo>
                  <a:pt x="3366" y="185"/>
                </a:lnTo>
                <a:lnTo>
                  <a:pt x="3361" y="181"/>
                </a:lnTo>
                <a:lnTo>
                  <a:pt x="3361" y="181"/>
                </a:lnTo>
                <a:lnTo>
                  <a:pt x="3361" y="181"/>
                </a:lnTo>
                <a:lnTo>
                  <a:pt x="3361" y="181"/>
                </a:lnTo>
                <a:lnTo>
                  <a:pt x="3366" y="181"/>
                </a:lnTo>
                <a:lnTo>
                  <a:pt x="3366" y="181"/>
                </a:lnTo>
                <a:lnTo>
                  <a:pt x="3366" y="181"/>
                </a:lnTo>
                <a:lnTo>
                  <a:pt x="3366" y="181"/>
                </a:lnTo>
                <a:lnTo>
                  <a:pt x="3366" y="181"/>
                </a:lnTo>
                <a:lnTo>
                  <a:pt x="3366" y="181"/>
                </a:lnTo>
                <a:lnTo>
                  <a:pt x="3366" y="176"/>
                </a:lnTo>
                <a:lnTo>
                  <a:pt x="3361" y="176"/>
                </a:lnTo>
                <a:lnTo>
                  <a:pt x="3370" y="176"/>
                </a:lnTo>
                <a:lnTo>
                  <a:pt x="3370" y="172"/>
                </a:lnTo>
                <a:lnTo>
                  <a:pt x="3370" y="172"/>
                </a:lnTo>
                <a:lnTo>
                  <a:pt x="3370" y="172"/>
                </a:lnTo>
                <a:lnTo>
                  <a:pt x="3366" y="167"/>
                </a:lnTo>
                <a:lnTo>
                  <a:pt x="3366" y="167"/>
                </a:lnTo>
                <a:lnTo>
                  <a:pt x="3366" y="167"/>
                </a:lnTo>
                <a:lnTo>
                  <a:pt x="3370" y="167"/>
                </a:lnTo>
                <a:lnTo>
                  <a:pt x="3370" y="167"/>
                </a:lnTo>
                <a:lnTo>
                  <a:pt x="3370" y="167"/>
                </a:lnTo>
                <a:lnTo>
                  <a:pt x="3370" y="167"/>
                </a:lnTo>
                <a:lnTo>
                  <a:pt x="3370" y="167"/>
                </a:lnTo>
                <a:lnTo>
                  <a:pt x="3370" y="163"/>
                </a:lnTo>
                <a:lnTo>
                  <a:pt x="3370" y="163"/>
                </a:lnTo>
                <a:lnTo>
                  <a:pt x="3375" y="167"/>
                </a:lnTo>
                <a:lnTo>
                  <a:pt x="3375" y="167"/>
                </a:lnTo>
                <a:lnTo>
                  <a:pt x="3379" y="163"/>
                </a:lnTo>
                <a:lnTo>
                  <a:pt x="3379" y="163"/>
                </a:lnTo>
                <a:lnTo>
                  <a:pt x="3375" y="163"/>
                </a:lnTo>
                <a:lnTo>
                  <a:pt x="3375" y="163"/>
                </a:lnTo>
                <a:lnTo>
                  <a:pt x="3379" y="163"/>
                </a:lnTo>
                <a:lnTo>
                  <a:pt x="3379" y="163"/>
                </a:lnTo>
                <a:lnTo>
                  <a:pt x="3379" y="163"/>
                </a:lnTo>
                <a:lnTo>
                  <a:pt x="3379" y="163"/>
                </a:lnTo>
                <a:lnTo>
                  <a:pt x="3384" y="158"/>
                </a:lnTo>
                <a:lnTo>
                  <a:pt x="3384" y="158"/>
                </a:lnTo>
                <a:lnTo>
                  <a:pt x="3384" y="158"/>
                </a:lnTo>
                <a:lnTo>
                  <a:pt x="3379" y="158"/>
                </a:lnTo>
                <a:lnTo>
                  <a:pt x="3379" y="158"/>
                </a:lnTo>
                <a:lnTo>
                  <a:pt x="3379" y="158"/>
                </a:lnTo>
                <a:lnTo>
                  <a:pt x="3379" y="158"/>
                </a:lnTo>
                <a:lnTo>
                  <a:pt x="3384" y="158"/>
                </a:lnTo>
                <a:lnTo>
                  <a:pt x="3384" y="158"/>
                </a:lnTo>
                <a:lnTo>
                  <a:pt x="3384" y="154"/>
                </a:lnTo>
                <a:lnTo>
                  <a:pt x="3384" y="154"/>
                </a:lnTo>
                <a:lnTo>
                  <a:pt x="3384" y="154"/>
                </a:lnTo>
                <a:lnTo>
                  <a:pt x="3388" y="154"/>
                </a:lnTo>
                <a:lnTo>
                  <a:pt x="3388" y="154"/>
                </a:lnTo>
                <a:lnTo>
                  <a:pt x="3388" y="154"/>
                </a:lnTo>
                <a:lnTo>
                  <a:pt x="3388" y="154"/>
                </a:lnTo>
                <a:lnTo>
                  <a:pt x="3393" y="149"/>
                </a:lnTo>
                <a:lnTo>
                  <a:pt x="3402" y="145"/>
                </a:lnTo>
                <a:lnTo>
                  <a:pt x="3402" y="145"/>
                </a:lnTo>
                <a:lnTo>
                  <a:pt x="3406" y="145"/>
                </a:lnTo>
                <a:lnTo>
                  <a:pt x="3406" y="145"/>
                </a:lnTo>
                <a:lnTo>
                  <a:pt x="3411" y="145"/>
                </a:lnTo>
                <a:lnTo>
                  <a:pt x="3415" y="140"/>
                </a:lnTo>
                <a:lnTo>
                  <a:pt x="3420" y="140"/>
                </a:lnTo>
                <a:lnTo>
                  <a:pt x="3424" y="140"/>
                </a:lnTo>
                <a:lnTo>
                  <a:pt x="3429" y="136"/>
                </a:lnTo>
                <a:lnTo>
                  <a:pt x="3433" y="136"/>
                </a:lnTo>
                <a:lnTo>
                  <a:pt x="3433" y="136"/>
                </a:lnTo>
                <a:lnTo>
                  <a:pt x="3438" y="136"/>
                </a:lnTo>
                <a:lnTo>
                  <a:pt x="3438" y="136"/>
                </a:lnTo>
                <a:lnTo>
                  <a:pt x="3442" y="131"/>
                </a:lnTo>
                <a:lnTo>
                  <a:pt x="3442" y="131"/>
                </a:lnTo>
                <a:lnTo>
                  <a:pt x="3442" y="131"/>
                </a:lnTo>
                <a:lnTo>
                  <a:pt x="3447" y="127"/>
                </a:lnTo>
                <a:lnTo>
                  <a:pt x="3447" y="127"/>
                </a:lnTo>
                <a:lnTo>
                  <a:pt x="3447" y="127"/>
                </a:lnTo>
                <a:lnTo>
                  <a:pt x="3447" y="122"/>
                </a:lnTo>
                <a:lnTo>
                  <a:pt x="3447" y="122"/>
                </a:lnTo>
                <a:lnTo>
                  <a:pt x="3447" y="122"/>
                </a:lnTo>
                <a:lnTo>
                  <a:pt x="3447" y="122"/>
                </a:lnTo>
                <a:lnTo>
                  <a:pt x="3442" y="122"/>
                </a:lnTo>
                <a:lnTo>
                  <a:pt x="3438" y="118"/>
                </a:lnTo>
                <a:lnTo>
                  <a:pt x="3433" y="118"/>
                </a:lnTo>
                <a:lnTo>
                  <a:pt x="3429" y="118"/>
                </a:lnTo>
                <a:lnTo>
                  <a:pt x="3429" y="118"/>
                </a:lnTo>
                <a:lnTo>
                  <a:pt x="3429" y="118"/>
                </a:lnTo>
                <a:lnTo>
                  <a:pt x="3424" y="122"/>
                </a:lnTo>
                <a:lnTo>
                  <a:pt x="3420" y="122"/>
                </a:lnTo>
                <a:lnTo>
                  <a:pt x="3420" y="122"/>
                </a:lnTo>
                <a:lnTo>
                  <a:pt x="3415" y="127"/>
                </a:lnTo>
                <a:lnTo>
                  <a:pt x="3415" y="127"/>
                </a:lnTo>
                <a:lnTo>
                  <a:pt x="3415" y="127"/>
                </a:lnTo>
                <a:lnTo>
                  <a:pt x="3415" y="127"/>
                </a:lnTo>
                <a:lnTo>
                  <a:pt x="3415" y="127"/>
                </a:lnTo>
                <a:lnTo>
                  <a:pt x="3415" y="127"/>
                </a:lnTo>
                <a:lnTo>
                  <a:pt x="3411" y="127"/>
                </a:lnTo>
                <a:lnTo>
                  <a:pt x="3411" y="127"/>
                </a:lnTo>
                <a:lnTo>
                  <a:pt x="3411" y="131"/>
                </a:lnTo>
                <a:lnTo>
                  <a:pt x="3406" y="131"/>
                </a:lnTo>
                <a:lnTo>
                  <a:pt x="3406" y="131"/>
                </a:lnTo>
                <a:lnTo>
                  <a:pt x="3397" y="131"/>
                </a:lnTo>
                <a:lnTo>
                  <a:pt x="3393" y="136"/>
                </a:lnTo>
                <a:lnTo>
                  <a:pt x="3393" y="136"/>
                </a:lnTo>
                <a:lnTo>
                  <a:pt x="3388" y="136"/>
                </a:lnTo>
                <a:lnTo>
                  <a:pt x="3384" y="136"/>
                </a:lnTo>
                <a:lnTo>
                  <a:pt x="3379" y="136"/>
                </a:lnTo>
                <a:lnTo>
                  <a:pt x="3379" y="136"/>
                </a:lnTo>
                <a:lnTo>
                  <a:pt x="3375" y="136"/>
                </a:lnTo>
                <a:lnTo>
                  <a:pt x="3375" y="136"/>
                </a:lnTo>
                <a:lnTo>
                  <a:pt x="3375" y="136"/>
                </a:lnTo>
                <a:lnTo>
                  <a:pt x="3375" y="136"/>
                </a:lnTo>
                <a:lnTo>
                  <a:pt x="3375" y="136"/>
                </a:lnTo>
                <a:lnTo>
                  <a:pt x="3375" y="136"/>
                </a:lnTo>
                <a:lnTo>
                  <a:pt x="3375" y="140"/>
                </a:lnTo>
                <a:lnTo>
                  <a:pt x="3375" y="140"/>
                </a:lnTo>
                <a:lnTo>
                  <a:pt x="3370" y="136"/>
                </a:lnTo>
                <a:lnTo>
                  <a:pt x="3370" y="136"/>
                </a:lnTo>
                <a:lnTo>
                  <a:pt x="3366" y="136"/>
                </a:lnTo>
                <a:lnTo>
                  <a:pt x="3366" y="140"/>
                </a:lnTo>
                <a:lnTo>
                  <a:pt x="3366" y="140"/>
                </a:lnTo>
                <a:lnTo>
                  <a:pt x="3366" y="140"/>
                </a:lnTo>
                <a:lnTo>
                  <a:pt x="3361" y="140"/>
                </a:lnTo>
                <a:lnTo>
                  <a:pt x="3357" y="140"/>
                </a:lnTo>
                <a:lnTo>
                  <a:pt x="3357" y="140"/>
                </a:lnTo>
                <a:lnTo>
                  <a:pt x="3357" y="145"/>
                </a:lnTo>
                <a:lnTo>
                  <a:pt x="3352" y="145"/>
                </a:lnTo>
                <a:lnTo>
                  <a:pt x="3352" y="145"/>
                </a:lnTo>
                <a:lnTo>
                  <a:pt x="3348" y="145"/>
                </a:lnTo>
                <a:lnTo>
                  <a:pt x="3352" y="149"/>
                </a:lnTo>
                <a:lnTo>
                  <a:pt x="3352" y="149"/>
                </a:lnTo>
                <a:lnTo>
                  <a:pt x="3348" y="149"/>
                </a:lnTo>
                <a:lnTo>
                  <a:pt x="3348" y="149"/>
                </a:lnTo>
                <a:lnTo>
                  <a:pt x="3348" y="154"/>
                </a:lnTo>
                <a:lnTo>
                  <a:pt x="3348" y="154"/>
                </a:lnTo>
                <a:lnTo>
                  <a:pt x="3343" y="154"/>
                </a:lnTo>
                <a:lnTo>
                  <a:pt x="3343" y="154"/>
                </a:lnTo>
                <a:lnTo>
                  <a:pt x="3343" y="154"/>
                </a:lnTo>
                <a:lnTo>
                  <a:pt x="3339" y="154"/>
                </a:lnTo>
                <a:lnTo>
                  <a:pt x="3339" y="154"/>
                </a:lnTo>
                <a:lnTo>
                  <a:pt x="3339" y="154"/>
                </a:lnTo>
                <a:lnTo>
                  <a:pt x="3343" y="154"/>
                </a:lnTo>
                <a:lnTo>
                  <a:pt x="3339" y="158"/>
                </a:lnTo>
                <a:lnTo>
                  <a:pt x="3339" y="158"/>
                </a:lnTo>
                <a:lnTo>
                  <a:pt x="3339" y="158"/>
                </a:lnTo>
                <a:lnTo>
                  <a:pt x="3334" y="158"/>
                </a:lnTo>
                <a:lnTo>
                  <a:pt x="3334" y="154"/>
                </a:lnTo>
                <a:lnTo>
                  <a:pt x="3334" y="154"/>
                </a:lnTo>
                <a:lnTo>
                  <a:pt x="3334" y="158"/>
                </a:lnTo>
                <a:lnTo>
                  <a:pt x="3330" y="158"/>
                </a:lnTo>
                <a:lnTo>
                  <a:pt x="3334" y="158"/>
                </a:lnTo>
                <a:lnTo>
                  <a:pt x="3334" y="158"/>
                </a:lnTo>
                <a:lnTo>
                  <a:pt x="3334" y="158"/>
                </a:lnTo>
                <a:lnTo>
                  <a:pt x="3339" y="158"/>
                </a:lnTo>
                <a:lnTo>
                  <a:pt x="3339" y="158"/>
                </a:lnTo>
                <a:lnTo>
                  <a:pt x="3339" y="158"/>
                </a:lnTo>
                <a:lnTo>
                  <a:pt x="3339" y="163"/>
                </a:lnTo>
                <a:lnTo>
                  <a:pt x="3334" y="163"/>
                </a:lnTo>
                <a:lnTo>
                  <a:pt x="3334" y="167"/>
                </a:lnTo>
                <a:lnTo>
                  <a:pt x="3334" y="167"/>
                </a:lnTo>
                <a:lnTo>
                  <a:pt x="3334" y="167"/>
                </a:lnTo>
                <a:lnTo>
                  <a:pt x="3334" y="167"/>
                </a:lnTo>
                <a:lnTo>
                  <a:pt x="3339" y="167"/>
                </a:lnTo>
                <a:lnTo>
                  <a:pt x="3339" y="167"/>
                </a:lnTo>
                <a:lnTo>
                  <a:pt x="3343" y="167"/>
                </a:lnTo>
                <a:lnTo>
                  <a:pt x="3339" y="167"/>
                </a:lnTo>
                <a:lnTo>
                  <a:pt x="3334" y="172"/>
                </a:lnTo>
                <a:lnTo>
                  <a:pt x="3334" y="172"/>
                </a:lnTo>
                <a:lnTo>
                  <a:pt x="3334" y="176"/>
                </a:lnTo>
                <a:lnTo>
                  <a:pt x="3334" y="176"/>
                </a:lnTo>
                <a:lnTo>
                  <a:pt x="3330" y="176"/>
                </a:lnTo>
                <a:lnTo>
                  <a:pt x="3330" y="176"/>
                </a:lnTo>
                <a:lnTo>
                  <a:pt x="3330" y="181"/>
                </a:lnTo>
                <a:lnTo>
                  <a:pt x="3330" y="181"/>
                </a:lnTo>
                <a:lnTo>
                  <a:pt x="3330" y="181"/>
                </a:lnTo>
                <a:lnTo>
                  <a:pt x="3325" y="181"/>
                </a:lnTo>
                <a:lnTo>
                  <a:pt x="3325" y="181"/>
                </a:lnTo>
                <a:lnTo>
                  <a:pt x="3325" y="181"/>
                </a:lnTo>
                <a:lnTo>
                  <a:pt x="3325" y="181"/>
                </a:lnTo>
                <a:lnTo>
                  <a:pt x="3325" y="185"/>
                </a:lnTo>
                <a:lnTo>
                  <a:pt x="3330" y="185"/>
                </a:lnTo>
                <a:close/>
                <a:moveTo>
                  <a:pt x="2950" y="271"/>
                </a:moveTo>
                <a:lnTo>
                  <a:pt x="2950" y="267"/>
                </a:lnTo>
                <a:lnTo>
                  <a:pt x="2955" y="267"/>
                </a:lnTo>
                <a:lnTo>
                  <a:pt x="2955" y="267"/>
                </a:lnTo>
                <a:lnTo>
                  <a:pt x="2955" y="267"/>
                </a:lnTo>
                <a:lnTo>
                  <a:pt x="2955" y="267"/>
                </a:lnTo>
                <a:lnTo>
                  <a:pt x="2959" y="267"/>
                </a:lnTo>
                <a:lnTo>
                  <a:pt x="2959" y="262"/>
                </a:lnTo>
                <a:lnTo>
                  <a:pt x="2959" y="262"/>
                </a:lnTo>
                <a:lnTo>
                  <a:pt x="2959" y="262"/>
                </a:lnTo>
                <a:lnTo>
                  <a:pt x="2964" y="262"/>
                </a:lnTo>
                <a:lnTo>
                  <a:pt x="2964" y="262"/>
                </a:lnTo>
                <a:lnTo>
                  <a:pt x="2964" y="262"/>
                </a:lnTo>
                <a:lnTo>
                  <a:pt x="2964" y="258"/>
                </a:lnTo>
                <a:lnTo>
                  <a:pt x="2964" y="258"/>
                </a:lnTo>
                <a:lnTo>
                  <a:pt x="2964" y="262"/>
                </a:lnTo>
                <a:lnTo>
                  <a:pt x="2959" y="262"/>
                </a:lnTo>
                <a:lnTo>
                  <a:pt x="2959" y="258"/>
                </a:lnTo>
                <a:lnTo>
                  <a:pt x="2959" y="258"/>
                </a:lnTo>
                <a:lnTo>
                  <a:pt x="2959" y="258"/>
                </a:lnTo>
                <a:lnTo>
                  <a:pt x="2959" y="258"/>
                </a:lnTo>
                <a:lnTo>
                  <a:pt x="2959" y="258"/>
                </a:lnTo>
                <a:lnTo>
                  <a:pt x="2959" y="258"/>
                </a:lnTo>
                <a:lnTo>
                  <a:pt x="2959" y="258"/>
                </a:lnTo>
                <a:lnTo>
                  <a:pt x="2959" y="258"/>
                </a:lnTo>
                <a:lnTo>
                  <a:pt x="2955" y="258"/>
                </a:lnTo>
                <a:lnTo>
                  <a:pt x="2955" y="262"/>
                </a:lnTo>
                <a:lnTo>
                  <a:pt x="2955" y="262"/>
                </a:lnTo>
                <a:lnTo>
                  <a:pt x="2955" y="262"/>
                </a:lnTo>
                <a:lnTo>
                  <a:pt x="2955" y="262"/>
                </a:lnTo>
                <a:lnTo>
                  <a:pt x="2955" y="262"/>
                </a:lnTo>
                <a:lnTo>
                  <a:pt x="2955" y="267"/>
                </a:lnTo>
                <a:lnTo>
                  <a:pt x="2955" y="262"/>
                </a:lnTo>
                <a:lnTo>
                  <a:pt x="2950" y="262"/>
                </a:lnTo>
                <a:lnTo>
                  <a:pt x="2950" y="267"/>
                </a:lnTo>
                <a:lnTo>
                  <a:pt x="2950" y="267"/>
                </a:lnTo>
                <a:lnTo>
                  <a:pt x="2950" y="267"/>
                </a:lnTo>
                <a:lnTo>
                  <a:pt x="2950" y="267"/>
                </a:lnTo>
                <a:lnTo>
                  <a:pt x="2950" y="267"/>
                </a:lnTo>
                <a:lnTo>
                  <a:pt x="2950" y="267"/>
                </a:lnTo>
                <a:lnTo>
                  <a:pt x="2950" y="267"/>
                </a:lnTo>
                <a:lnTo>
                  <a:pt x="2946" y="267"/>
                </a:lnTo>
                <a:lnTo>
                  <a:pt x="2946" y="267"/>
                </a:lnTo>
                <a:lnTo>
                  <a:pt x="2946" y="267"/>
                </a:lnTo>
                <a:lnTo>
                  <a:pt x="2950" y="271"/>
                </a:lnTo>
                <a:close/>
                <a:moveTo>
                  <a:pt x="2557" y="353"/>
                </a:moveTo>
                <a:lnTo>
                  <a:pt x="2562" y="353"/>
                </a:lnTo>
                <a:lnTo>
                  <a:pt x="2562" y="353"/>
                </a:lnTo>
                <a:lnTo>
                  <a:pt x="2562" y="353"/>
                </a:lnTo>
                <a:lnTo>
                  <a:pt x="2562" y="348"/>
                </a:lnTo>
                <a:lnTo>
                  <a:pt x="2562" y="348"/>
                </a:lnTo>
                <a:lnTo>
                  <a:pt x="2557" y="348"/>
                </a:lnTo>
                <a:lnTo>
                  <a:pt x="2557" y="348"/>
                </a:lnTo>
                <a:lnTo>
                  <a:pt x="2557" y="348"/>
                </a:lnTo>
                <a:lnTo>
                  <a:pt x="2562" y="348"/>
                </a:lnTo>
                <a:lnTo>
                  <a:pt x="2562" y="348"/>
                </a:lnTo>
                <a:lnTo>
                  <a:pt x="2562" y="348"/>
                </a:lnTo>
                <a:lnTo>
                  <a:pt x="2562" y="348"/>
                </a:lnTo>
                <a:lnTo>
                  <a:pt x="2557" y="348"/>
                </a:lnTo>
                <a:lnTo>
                  <a:pt x="2557" y="348"/>
                </a:lnTo>
                <a:lnTo>
                  <a:pt x="2557" y="344"/>
                </a:lnTo>
                <a:lnTo>
                  <a:pt x="2557" y="344"/>
                </a:lnTo>
                <a:lnTo>
                  <a:pt x="2562" y="344"/>
                </a:lnTo>
                <a:lnTo>
                  <a:pt x="2562" y="344"/>
                </a:lnTo>
                <a:lnTo>
                  <a:pt x="2562" y="344"/>
                </a:lnTo>
                <a:lnTo>
                  <a:pt x="2562" y="344"/>
                </a:lnTo>
                <a:lnTo>
                  <a:pt x="2562" y="344"/>
                </a:lnTo>
                <a:lnTo>
                  <a:pt x="2562" y="344"/>
                </a:lnTo>
                <a:lnTo>
                  <a:pt x="2562" y="344"/>
                </a:lnTo>
                <a:lnTo>
                  <a:pt x="2557" y="344"/>
                </a:lnTo>
                <a:lnTo>
                  <a:pt x="2557" y="339"/>
                </a:lnTo>
                <a:lnTo>
                  <a:pt x="2557" y="339"/>
                </a:lnTo>
                <a:lnTo>
                  <a:pt x="2557" y="339"/>
                </a:lnTo>
                <a:lnTo>
                  <a:pt x="2552" y="339"/>
                </a:lnTo>
                <a:lnTo>
                  <a:pt x="2552" y="339"/>
                </a:lnTo>
                <a:lnTo>
                  <a:pt x="2552" y="339"/>
                </a:lnTo>
                <a:lnTo>
                  <a:pt x="2552" y="339"/>
                </a:lnTo>
                <a:lnTo>
                  <a:pt x="2552" y="339"/>
                </a:lnTo>
                <a:lnTo>
                  <a:pt x="2552" y="339"/>
                </a:lnTo>
                <a:lnTo>
                  <a:pt x="2552" y="339"/>
                </a:lnTo>
                <a:lnTo>
                  <a:pt x="2552" y="339"/>
                </a:lnTo>
                <a:lnTo>
                  <a:pt x="2552" y="339"/>
                </a:lnTo>
                <a:lnTo>
                  <a:pt x="2548" y="339"/>
                </a:lnTo>
                <a:lnTo>
                  <a:pt x="2548" y="339"/>
                </a:lnTo>
                <a:lnTo>
                  <a:pt x="2548" y="339"/>
                </a:lnTo>
                <a:lnTo>
                  <a:pt x="2548" y="335"/>
                </a:lnTo>
                <a:lnTo>
                  <a:pt x="2548" y="335"/>
                </a:lnTo>
                <a:lnTo>
                  <a:pt x="2548" y="335"/>
                </a:lnTo>
                <a:lnTo>
                  <a:pt x="2548" y="335"/>
                </a:lnTo>
                <a:lnTo>
                  <a:pt x="2548" y="335"/>
                </a:lnTo>
                <a:lnTo>
                  <a:pt x="2548" y="335"/>
                </a:lnTo>
                <a:lnTo>
                  <a:pt x="2548" y="330"/>
                </a:lnTo>
                <a:lnTo>
                  <a:pt x="2548" y="335"/>
                </a:lnTo>
                <a:lnTo>
                  <a:pt x="2548" y="330"/>
                </a:lnTo>
                <a:lnTo>
                  <a:pt x="2543" y="330"/>
                </a:lnTo>
                <a:lnTo>
                  <a:pt x="2543" y="330"/>
                </a:lnTo>
                <a:lnTo>
                  <a:pt x="2548" y="330"/>
                </a:lnTo>
                <a:lnTo>
                  <a:pt x="2548" y="330"/>
                </a:lnTo>
                <a:lnTo>
                  <a:pt x="2548" y="326"/>
                </a:lnTo>
                <a:lnTo>
                  <a:pt x="2552" y="326"/>
                </a:lnTo>
                <a:lnTo>
                  <a:pt x="2552" y="326"/>
                </a:lnTo>
                <a:lnTo>
                  <a:pt x="2552" y="326"/>
                </a:lnTo>
                <a:lnTo>
                  <a:pt x="2552" y="326"/>
                </a:lnTo>
                <a:lnTo>
                  <a:pt x="2548" y="326"/>
                </a:lnTo>
                <a:lnTo>
                  <a:pt x="2548" y="326"/>
                </a:lnTo>
                <a:lnTo>
                  <a:pt x="2543" y="330"/>
                </a:lnTo>
                <a:lnTo>
                  <a:pt x="2543" y="330"/>
                </a:lnTo>
                <a:lnTo>
                  <a:pt x="2543" y="330"/>
                </a:lnTo>
                <a:lnTo>
                  <a:pt x="2539" y="330"/>
                </a:lnTo>
                <a:lnTo>
                  <a:pt x="2539" y="330"/>
                </a:lnTo>
                <a:lnTo>
                  <a:pt x="2539" y="326"/>
                </a:lnTo>
                <a:lnTo>
                  <a:pt x="2539" y="326"/>
                </a:lnTo>
                <a:lnTo>
                  <a:pt x="2539" y="326"/>
                </a:lnTo>
                <a:lnTo>
                  <a:pt x="2539" y="326"/>
                </a:lnTo>
                <a:lnTo>
                  <a:pt x="2534" y="326"/>
                </a:lnTo>
                <a:lnTo>
                  <a:pt x="2534" y="321"/>
                </a:lnTo>
                <a:lnTo>
                  <a:pt x="2534" y="321"/>
                </a:lnTo>
                <a:lnTo>
                  <a:pt x="2530" y="326"/>
                </a:lnTo>
                <a:lnTo>
                  <a:pt x="2530" y="326"/>
                </a:lnTo>
                <a:lnTo>
                  <a:pt x="2530" y="326"/>
                </a:lnTo>
                <a:lnTo>
                  <a:pt x="2530" y="330"/>
                </a:lnTo>
                <a:lnTo>
                  <a:pt x="2530" y="330"/>
                </a:lnTo>
                <a:lnTo>
                  <a:pt x="2525" y="330"/>
                </a:lnTo>
                <a:lnTo>
                  <a:pt x="2525" y="330"/>
                </a:lnTo>
                <a:lnTo>
                  <a:pt x="2525" y="330"/>
                </a:lnTo>
                <a:lnTo>
                  <a:pt x="2525" y="330"/>
                </a:lnTo>
                <a:lnTo>
                  <a:pt x="2521" y="330"/>
                </a:lnTo>
                <a:lnTo>
                  <a:pt x="2521" y="330"/>
                </a:lnTo>
                <a:lnTo>
                  <a:pt x="2521" y="330"/>
                </a:lnTo>
                <a:lnTo>
                  <a:pt x="2521" y="330"/>
                </a:lnTo>
                <a:lnTo>
                  <a:pt x="2516" y="330"/>
                </a:lnTo>
                <a:lnTo>
                  <a:pt x="2516" y="330"/>
                </a:lnTo>
                <a:lnTo>
                  <a:pt x="2516" y="335"/>
                </a:lnTo>
                <a:lnTo>
                  <a:pt x="2516" y="335"/>
                </a:lnTo>
                <a:lnTo>
                  <a:pt x="2516" y="335"/>
                </a:lnTo>
                <a:lnTo>
                  <a:pt x="2516" y="335"/>
                </a:lnTo>
                <a:lnTo>
                  <a:pt x="2512" y="335"/>
                </a:lnTo>
                <a:lnTo>
                  <a:pt x="2512" y="330"/>
                </a:lnTo>
                <a:lnTo>
                  <a:pt x="2512" y="330"/>
                </a:lnTo>
                <a:lnTo>
                  <a:pt x="2507" y="330"/>
                </a:lnTo>
                <a:lnTo>
                  <a:pt x="2507" y="330"/>
                </a:lnTo>
                <a:lnTo>
                  <a:pt x="2507" y="330"/>
                </a:lnTo>
                <a:lnTo>
                  <a:pt x="2507" y="330"/>
                </a:lnTo>
                <a:lnTo>
                  <a:pt x="2507" y="335"/>
                </a:lnTo>
                <a:lnTo>
                  <a:pt x="2507" y="335"/>
                </a:lnTo>
                <a:lnTo>
                  <a:pt x="2507" y="335"/>
                </a:lnTo>
                <a:lnTo>
                  <a:pt x="2507" y="339"/>
                </a:lnTo>
                <a:lnTo>
                  <a:pt x="2507" y="339"/>
                </a:lnTo>
                <a:lnTo>
                  <a:pt x="2507" y="339"/>
                </a:lnTo>
                <a:lnTo>
                  <a:pt x="2507" y="339"/>
                </a:lnTo>
                <a:lnTo>
                  <a:pt x="2507" y="335"/>
                </a:lnTo>
                <a:lnTo>
                  <a:pt x="2503" y="335"/>
                </a:lnTo>
                <a:lnTo>
                  <a:pt x="2503" y="330"/>
                </a:lnTo>
                <a:lnTo>
                  <a:pt x="2503" y="330"/>
                </a:lnTo>
                <a:lnTo>
                  <a:pt x="2503" y="330"/>
                </a:lnTo>
                <a:lnTo>
                  <a:pt x="2498" y="330"/>
                </a:lnTo>
                <a:lnTo>
                  <a:pt x="2498" y="330"/>
                </a:lnTo>
                <a:lnTo>
                  <a:pt x="2498" y="330"/>
                </a:lnTo>
                <a:lnTo>
                  <a:pt x="2498" y="330"/>
                </a:lnTo>
                <a:lnTo>
                  <a:pt x="2494" y="330"/>
                </a:lnTo>
                <a:lnTo>
                  <a:pt x="2494" y="330"/>
                </a:lnTo>
                <a:lnTo>
                  <a:pt x="2494" y="330"/>
                </a:lnTo>
                <a:lnTo>
                  <a:pt x="2494" y="335"/>
                </a:lnTo>
                <a:lnTo>
                  <a:pt x="2489" y="335"/>
                </a:lnTo>
                <a:lnTo>
                  <a:pt x="2489" y="335"/>
                </a:lnTo>
                <a:lnTo>
                  <a:pt x="2489" y="335"/>
                </a:lnTo>
                <a:lnTo>
                  <a:pt x="2489" y="335"/>
                </a:lnTo>
                <a:lnTo>
                  <a:pt x="2489" y="335"/>
                </a:lnTo>
                <a:lnTo>
                  <a:pt x="2489" y="335"/>
                </a:lnTo>
                <a:lnTo>
                  <a:pt x="2489" y="335"/>
                </a:lnTo>
                <a:lnTo>
                  <a:pt x="2485" y="335"/>
                </a:lnTo>
                <a:lnTo>
                  <a:pt x="2485" y="330"/>
                </a:lnTo>
                <a:lnTo>
                  <a:pt x="2485" y="330"/>
                </a:lnTo>
                <a:lnTo>
                  <a:pt x="2485" y="330"/>
                </a:lnTo>
                <a:lnTo>
                  <a:pt x="2480" y="330"/>
                </a:lnTo>
                <a:lnTo>
                  <a:pt x="2480" y="330"/>
                </a:lnTo>
                <a:lnTo>
                  <a:pt x="2480" y="335"/>
                </a:lnTo>
                <a:lnTo>
                  <a:pt x="2480" y="335"/>
                </a:lnTo>
                <a:lnTo>
                  <a:pt x="2480" y="339"/>
                </a:lnTo>
                <a:lnTo>
                  <a:pt x="2480" y="339"/>
                </a:lnTo>
                <a:lnTo>
                  <a:pt x="2476" y="339"/>
                </a:lnTo>
                <a:lnTo>
                  <a:pt x="2476" y="339"/>
                </a:lnTo>
                <a:lnTo>
                  <a:pt x="2476" y="339"/>
                </a:lnTo>
                <a:lnTo>
                  <a:pt x="2476" y="339"/>
                </a:lnTo>
                <a:lnTo>
                  <a:pt x="2476" y="339"/>
                </a:lnTo>
                <a:lnTo>
                  <a:pt x="2476" y="339"/>
                </a:lnTo>
                <a:lnTo>
                  <a:pt x="2471" y="339"/>
                </a:lnTo>
                <a:lnTo>
                  <a:pt x="2471" y="339"/>
                </a:lnTo>
                <a:lnTo>
                  <a:pt x="2471" y="344"/>
                </a:lnTo>
                <a:lnTo>
                  <a:pt x="2471" y="344"/>
                </a:lnTo>
                <a:lnTo>
                  <a:pt x="2471" y="344"/>
                </a:lnTo>
                <a:lnTo>
                  <a:pt x="2471" y="344"/>
                </a:lnTo>
                <a:lnTo>
                  <a:pt x="2467" y="344"/>
                </a:lnTo>
                <a:lnTo>
                  <a:pt x="2467" y="344"/>
                </a:lnTo>
                <a:lnTo>
                  <a:pt x="2467" y="344"/>
                </a:lnTo>
                <a:lnTo>
                  <a:pt x="2467" y="344"/>
                </a:lnTo>
                <a:lnTo>
                  <a:pt x="2467" y="344"/>
                </a:lnTo>
                <a:lnTo>
                  <a:pt x="2467" y="344"/>
                </a:lnTo>
                <a:lnTo>
                  <a:pt x="2467" y="344"/>
                </a:lnTo>
                <a:lnTo>
                  <a:pt x="2467" y="344"/>
                </a:lnTo>
                <a:lnTo>
                  <a:pt x="2467" y="344"/>
                </a:lnTo>
                <a:lnTo>
                  <a:pt x="2467" y="339"/>
                </a:lnTo>
                <a:lnTo>
                  <a:pt x="2467" y="339"/>
                </a:lnTo>
                <a:lnTo>
                  <a:pt x="2467" y="339"/>
                </a:lnTo>
                <a:lnTo>
                  <a:pt x="2467" y="339"/>
                </a:lnTo>
                <a:lnTo>
                  <a:pt x="2467" y="339"/>
                </a:lnTo>
                <a:lnTo>
                  <a:pt x="2467" y="339"/>
                </a:lnTo>
                <a:lnTo>
                  <a:pt x="2467" y="339"/>
                </a:lnTo>
                <a:lnTo>
                  <a:pt x="2467" y="339"/>
                </a:lnTo>
                <a:lnTo>
                  <a:pt x="2462" y="339"/>
                </a:lnTo>
                <a:lnTo>
                  <a:pt x="2462" y="335"/>
                </a:lnTo>
                <a:lnTo>
                  <a:pt x="2467" y="339"/>
                </a:lnTo>
                <a:lnTo>
                  <a:pt x="2467" y="339"/>
                </a:lnTo>
                <a:lnTo>
                  <a:pt x="2467" y="335"/>
                </a:lnTo>
                <a:lnTo>
                  <a:pt x="2467" y="335"/>
                </a:lnTo>
                <a:lnTo>
                  <a:pt x="2467" y="335"/>
                </a:lnTo>
                <a:lnTo>
                  <a:pt x="2467" y="335"/>
                </a:lnTo>
                <a:lnTo>
                  <a:pt x="2467" y="335"/>
                </a:lnTo>
                <a:lnTo>
                  <a:pt x="2467" y="330"/>
                </a:lnTo>
                <a:lnTo>
                  <a:pt x="2467" y="330"/>
                </a:lnTo>
                <a:lnTo>
                  <a:pt x="2467" y="330"/>
                </a:lnTo>
                <a:lnTo>
                  <a:pt x="2467" y="330"/>
                </a:lnTo>
                <a:lnTo>
                  <a:pt x="2467" y="330"/>
                </a:lnTo>
                <a:lnTo>
                  <a:pt x="2462" y="326"/>
                </a:lnTo>
                <a:lnTo>
                  <a:pt x="2462" y="326"/>
                </a:lnTo>
                <a:lnTo>
                  <a:pt x="2462" y="326"/>
                </a:lnTo>
                <a:lnTo>
                  <a:pt x="2462" y="326"/>
                </a:lnTo>
                <a:lnTo>
                  <a:pt x="2458" y="326"/>
                </a:lnTo>
                <a:lnTo>
                  <a:pt x="2458" y="326"/>
                </a:lnTo>
                <a:lnTo>
                  <a:pt x="2458" y="321"/>
                </a:lnTo>
                <a:lnTo>
                  <a:pt x="2453" y="321"/>
                </a:lnTo>
                <a:lnTo>
                  <a:pt x="2453" y="321"/>
                </a:lnTo>
                <a:lnTo>
                  <a:pt x="2453" y="321"/>
                </a:lnTo>
                <a:lnTo>
                  <a:pt x="2449" y="326"/>
                </a:lnTo>
                <a:lnTo>
                  <a:pt x="2449" y="326"/>
                </a:lnTo>
                <a:lnTo>
                  <a:pt x="2449" y="326"/>
                </a:lnTo>
                <a:lnTo>
                  <a:pt x="2449" y="326"/>
                </a:lnTo>
                <a:lnTo>
                  <a:pt x="2453" y="326"/>
                </a:lnTo>
                <a:lnTo>
                  <a:pt x="2453" y="326"/>
                </a:lnTo>
                <a:lnTo>
                  <a:pt x="2453" y="326"/>
                </a:lnTo>
                <a:lnTo>
                  <a:pt x="2453" y="326"/>
                </a:lnTo>
                <a:lnTo>
                  <a:pt x="2458" y="326"/>
                </a:lnTo>
                <a:lnTo>
                  <a:pt x="2458" y="326"/>
                </a:lnTo>
                <a:lnTo>
                  <a:pt x="2458" y="326"/>
                </a:lnTo>
                <a:lnTo>
                  <a:pt x="2453" y="326"/>
                </a:lnTo>
                <a:lnTo>
                  <a:pt x="2453" y="326"/>
                </a:lnTo>
                <a:lnTo>
                  <a:pt x="2449" y="326"/>
                </a:lnTo>
                <a:lnTo>
                  <a:pt x="2449" y="326"/>
                </a:lnTo>
                <a:lnTo>
                  <a:pt x="2453" y="330"/>
                </a:lnTo>
                <a:lnTo>
                  <a:pt x="2453" y="330"/>
                </a:lnTo>
                <a:lnTo>
                  <a:pt x="2458" y="330"/>
                </a:lnTo>
                <a:lnTo>
                  <a:pt x="2458" y="330"/>
                </a:lnTo>
                <a:lnTo>
                  <a:pt x="2458" y="330"/>
                </a:lnTo>
                <a:lnTo>
                  <a:pt x="2453" y="335"/>
                </a:lnTo>
                <a:lnTo>
                  <a:pt x="2453" y="335"/>
                </a:lnTo>
                <a:lnTo>
                  <a:pt x="2453" y="335"/>
                </a:lnTo>
                <a:lnTo>
                  <a:pt x="2453" y="335"/>
                </a:lnTo>
                <a:lnTo>
                  <a:pt x="2453" y="335"/>
                </a:lnTo>
                <a:lnTo>
                  <a:pt x="2453" y="335"/>
                </a:lnTo>
                <a:lnTo>
                  <a:pt x="2453" y="330"/>
                </a:lnTo>
                <a:lnTo>
                  <a:pt x="2453" y="330"/>
                </a:lnTo>
                <a:lnTo>
                  <a:pt x="2453" y="330"/>
                </a:lnTo>
                <a:lnTo>
                  <a:pt x="2453" y="330"/>
                </a:lnTo>
                <a:lnTo>
                  <a:pt x="2449" y="330"/>
                </a:lnTo>
                <a:lnTo>
                  <a:pt x="2449" y="330"/>
                </a:lnTo>
                <a:lnTo>
                  <a:pt x="2449" y="330"/>
                </a:lnTo>
                <a:lnTo>
                  <a:pt x="2449" y="330"/>
                </a:lnTo>
                <a:lnTo>
                  <a:pt x="2449" y="330"/>
                </a:lnTo>
                <a:lnTo>
                  <a:pt x="2449" y="330"/>
                </a:lnTo>
                <a:lnTo>
                  <a:pt x="2449" y="330"/>
                </a:lnTo>
                <a:lnTo>
                  <a:pt x="2449" y="330"/>
                </a:lnTo>
                <a:lnTo>
                  <a:pt x="2444" y="330"/>
                </a:lnTo>
                <a:lnTo>
                  <a:pt x="2444" y="326"/>
                </a:lnTo>
                <a:lnTo>
                  <a:pt x="2444" y="326"/>
                </a:lnTo>
                <a:lnTo>
                  <a:pt x="2444" y="330"/>
                </a:lnTo>
                <a:lnTo>
                  <a:pt x="2444" y="330"/>
                </a:lnTo>
                <a:lnTo>
                  <a:pt x="2444" y="330"/>
                </a:lnTo>
                <a:lnTo>
                  <a:pt x="2444" y="330"/>
                </a:lnTo>
                <a:lnTo>
                  <a:pt x="2444" y="330"/>
                </a:lnTo>
                <a:lnTo>
                  <a:pt x="2444" y="330"/>
                </a:lnTo>
                <a:lnTo>
                  <a:pt x="2444" y="330"/>
                </a:lnTo>
                <a:lnTo>
                  <a:pt x="2444" y="330"/>
                </a:lnTo>
                <a:lnTo>
                  <a:pt x="2440" y="330"/>
                </a:lnTo>
                <a:lnTo>
                  <a:pt x="2440" y="330"/>
                </a:lnTo>
                <a:lnTo>
                  <a:pt x="2440" y="330"/>
                </a:lnTo>
                <a:lnTo>
                  <a:pt x="2440" y="330"/>
                </a:lnTo>
                <a:lnTo>
                  <a:pt x="2440" y="330"/>
                </a:lnTo>
                <a:lnTo>
                  <a:pt x="2440" y="330"/>
                </a:lnTo>
                <a:lnTo>
                  <a:pt x="2440" y="335"/>
                </a:lnTo>
                <a:lnTo>
                  <a:pt x="2440" y="335"/>
                </a:lnTo>
                <a:lnTo>
                  <a:pt x="2440" y="335"/>
                </a:lnTo>
                <a:lnTo>
                  <a:pt x="2440" y="335"/>
                </a:lnTo>
                <a:lnTo>
                  <a:pt x="2440" y="335"/>
                </a:lnTo>
                <a:lnTo>
                  <a:pt x="2440" y="335"/>
                </a:lnTo>
                <a:lnTo>
                  <a:pt x="2440" y="335"/>
                </a:lnTo>
                <a:lnTo>
                  <a:pt x="2444" y="335"/>
                </a:lnTo>
                <a:lnTo>
                  <a:pt x="2444" y="335"/>
                </a:lnTo>
                <a:lnTo>
                  <a:pt x="2444" y="335"/>
                </a:lnTo>
                <a:lnTo>
                  <a:pt x="2440" y="335"/>
                </a:lnTo>
                <a:lnTo>
                  <a:pt x="2440" y="339"/>
                </a:lnTo>
                <a:lnTo>
                  <a:pt x="2435" y="335"/>
                </a:lnTo>
                <a:lnTo>
                  <a:pt x="2435" y="335"/>
                </a:lnTo>
                <a:lnTo>
                  <a:pt x="2435" y="335"/>
                </a:lnTo>
                <a:lnTo>
                  <a:pt x="2435" y="335"/>
                </a:lnTo>
                <a:lnTo>
                  <a:pt x="2435" y="335"/>
                </a:lnTo>
                <a:lnTo>
                  <a:pt x="2435" y="335"/>
                </a:lnTo>
                <a:lnTo>
                  <a:pt x="2435" y="339"/>
                </a:lnTo>
                <a:lnTo>
                  <a:pt x="2435" y="339"/>
                </a:lnTo>
                <a:lnTo>
                  <a:pt x="2435" y="339"/>
                </a:lnTo>
                <a:lnTo>
                  <a:pt x="2435" y="339"/>
                </a:lnTo>
                <a:lnTo>
                  <a:pt x="2431" y="339"/>
                </a:lnTo>
                <a:lnTo>
                  <a:pt x="2431" y="339"/>
                </a:lnTo>
                <a:lnTo>
                  <a:pt x="2431" y="339"/>
                </a:lnTo>
                <a:lnTo>
                  <a:pt x="2426" y="339"/>
                </a:lnTo>
                <a:lnTo>
                  <a:pt x="2426" y="339"/>
                </a:lnTo>
                <a:lnTo>
                  <a:pt x="2431" y="339"/>
                </a:lnTo>
                <a:lnTo>
                  <a:pt x="2435" y="339"/>
                </a:lnTo>
                <a:lnTo>
                  <a:pt x="2435" y="344"/>
                </a:lnTo>
                <a:lnTo>
                  <a:pt x="2435" y="344"/>
                </a:lnTo>
                <a:lnTo>
                  <a:pt x="2440" y="339"/>
                </a:lnTo>
                <a:lnTo>
                  <a:pt x="2444" y="339"/>
                </a:lnTo>
                <a:lnTo>
                  <a:pt x="2449" y="339"/>
                </a:lnTo>
                <a:lnTo>
                  <a:pt x="2449" y="339"/>
                </a:lnTo>
                <a:lnTo>
                  <a:pt x="2449" y="339"/>
                </a:lnTo>
                <a:lnTo>
                  <a:pt x="2453" y="339"/>
                </a:lnTo>
                <a:lnTo>
                  <a:pt x="2453" y="339"/>
                </a:lnTo>
                <a:lnTo>
                  <a:pt x="2458" y="339"/>
                </a:lnTo>
                <a:lnTo>
                  <a:pt x="2458" y="344"/>
                </a:lnTo>
                <a:lnTo>
                  <a:pt x="2458" y="344"/>
                </a:lnTo>
                <a:lnTo>
                  <a:pt x="2458" y="344"/>
                </a:lnTo>
                <a:lnTo>
                  <a:pt x="2453" y="344"/>
                </a:lnTo>
                <a:lnTo>
                  <a:pt x="2453" y="344"/>
                </a:lnTo>
                <a:lnTo>
                  <a:pt x="2449" y="344"/>
                </a:lnTo>
                <a:lnTo>
                  <a:pt x="2449" y="348"/>
                </a:lnTo>
                <a:lnTo>
                  <a:pt x="2453" y="348"/>
                </a:lnTo>
                <a:lnTo>
                  <a:pt x="2453" y="348"/>
                </a:lnTo>
                <a:lnTo>
                  <a:pt x="2458" y="348"/>
                </a:lnTo>
                <a:lnTo>
                  <a:pt x="2458" y="348"/>
                </a:lnTo>
                <a:lnTo>
                  <a:pt x="2458" y="348"/>
                </a:lnTo>
                <a:lnTo>
                  <a:pt x="2458" y="348"/>
                </a:lnTo>
                <a:lnTo>
                  <a:pt x="2458" y="348"/>
                </a:lnTo>
                <a:lnTo>
                  <a:pt x="2458" y="348"/>
                </a:lnTo>
                <a:lnTo>
                  <a:pt x="2453" y="348"/>
                </a:lnTo>
                <a:lnTo>
                  <a:pt x="2449" y="348"/>
                </a:lnTo>
                <a:lnTo>
                  <a:pt x="2449" y="348"/>
                </a:lnTo>
                <a:lnTo>
                  <a:pt x="2449" y="348"/>
                </a:lnTo>
                <a:lnTo>
                  <a:pt x="2444" y="348"/>
                </a:lnTo>
                <a:lnTo>
                  <a:pt x="2444" y="348"/>
                </a:lnTo>
                <a:lnTo>
                  <a:pt x="2444" y="348"/>
                </a:lnTo>
                <a:lnTo>
                  <a:pt x="2444" y="348"/>
                </a:lnTo>
                <a:lnTo>
                  <a:pt x="2440" y="353"/>
                </a:lnTo>
                <a:lnTo>
                  <a:pt x="2440" y="348"/>
                </a:lnTo>
                <a:lnTo>
                  <a:pt x="2440" y="348"/>
                </a:lnTo>
                <a:lnTo>
                  <a:pt x="2440" y="348"/>
                </a:lnTo>
                <a:lnTo>
                  <a:pt x="2440" y="353"/>
                </a:lnTo>
                <a:lnTo>
                  <a:pt x="2440" y="353"/>
                </a:lnTo>
                <a:lnTo>
                  <a:pt x="2435" y="353"/>
                </a:lnTo>
                <a:lnTo>
                  <a:pt x="2435" y="353"/>
                </a:lnTo>
                <a:lnTo>
                  <a:pt x="2431" y="353"/>
                </a:lnTo>
                <a:lnTo>
                  <a:pt x="2431" y="353"/>
                </a:lnTo>
                <a:lnTo>
                  <a:pt x="2431" y="353"/>
                </a:lnTo>
                <a:lnTo>
                  <a:pt x="2431" y="353"/>
                </a:lnTo>
                <a:lnTo>
                  <a:pt x="2431" y="353"/>
                </a:lnTo>
                <a:lnTo>
                  <a:pt x="2431" y="353"/>
                </a:lnTo>
                <a:lnTo>
                  <a:pt x="2431" y="353"/>
                </a:lnTo>
                <a:lnTo>
                  <a:pt x="2431" y="353"/>
                </a:lnTo>
                <a:lnTo>
                  <a:pt x="2435" y="353"/>
                </a:lnTo>
                <a:lnTo>
                  <a:pt x="2435" y="353"/>
                </a:lnTo>
                <a:lnTo>
                  <a:pt x="2440" y="353"/>
                </a:lnTo>
                <a:lnTo>
                  <a:pt x="2444" y="353"/>
                </a:lnTo>
                <a:lnTo>
                  <a:pt x="2449" y="353"/>
                </a:lnTo>
                <a:lnTo>
                  <a:pt x="2449" y="357"/>
                </a:lnTo>
                <a:lnTo>
                  <a:pt x="2449" y="357"/>
                </a:lnTo>
                <a:lnTo>
                  <a:pt x="2449" y="357"/>
                </a:lnTo>
                <a:lnTo>
                  <a:pt x="2449" y="357"/>
                </a:lnTo>
                <a:lnTo>
                  <a:pt x="2449" y="357"/>
                </a:lnTo>
                <a:lnTo>
                  <a:pt x="2449" y="357"/>
                </a:lnTo>
                <a:lnTo>
                  <a:pt x="2449" y="357"/>
                </a:lnTo>
                <a:lnTo>
                  <a:pt x="2449" y="357"/>
                </a:lnTo>
                <a:lnTo>
                  <a:pt x="2453" y="357"/>
                </a:lnTo>
                <a:lnTo>
                  <a:pt x="2453" y="357"/>
                </a:lnTo>
                <a:lnTo>
                  <a:pt x="2458" y="357"/>
                </a:lnTo>
                <a:lnTo>
                  <a:pt x="2458" y="357"/>
                </a:lnTo>
                <a:lnTo>
                  <a:pt x="2458" y="357"/>
                </a:lnTo>
                <a:lnTo>
                  <a:pt x="2458" y="357"/>
                </a:lnTo>
                <a:lnTo>
                  <a:pt x="2458" y="357"/>
                </a:lnTo>
                <a:lnTo>
                  <a:pt x="2453" y="357"/>
                </a:lnTo>
                <a:lnTo>
                  <a:pt x="2453" y="362"/>
                </a:lnTo>
                <a:lnTo>
                  <a:pt x="2453" y="362"/>
                </a:lnTo>
                <a:lnTo>
                  <a:pt x="2453" y="362"/>
                </a:lnTo>
                <a:lnTo>
                  <a:pt x="2453" y="362"/>
                </a:lnTo>
                <a:lnTo>
                  <a:pt x="2453" y="362"/>
                </a:lnTo>
                <a:lnTo>
                  <a:pt x="2453" y="362"/>
                </a:lnTo>
                <a:lnTo>
                  <a:pt x="2449" y="362"/>
                </a:lnTo>
                <a:lnTo>
                  <a:pt x="2453" y="362"/>
                </a:lnTo>
                <a:lnTo>
                  <a:pt x="2458" y="362"/>
                </a:lnTo>
                <a:lnTo>
                  <a:pt x="2458" y="362"/>
                </a:lnTo>
                <a:lnTo>
                  <a:pt x="2458" y="362"/>
                </a:lnTo>
                <a:lnTo>
                  <a:pt x="2458" y="362"/>
                </a:lnTo>
                <a:lnTo>
                  <a:pt x="2458" y="362"/>
                </a:lnTo>
                <a:lnTo>
                  <a:pt x="2453" y="362"/>
                </a:lnTo>
                <a:lnTo>
                  <a:pt x="2453" y="362"/>
                </a:lnTo>
                <a:lnTo>
                  <a:pt x="2453" y="366"/>
                </a:lnTo>
                <a:lnTo>
                  <a:pt x="2453" y="366"/>
                </a:lnTo>
                <a:lnTo>
                  <a:pt x="2453" y="366"/>
                </a:lnTo>
                <a:lnTo>
                  <a:pt x="2449" y="366"/>
                </a:lnTo>
                <a:lnTo>
                  <a:pt x="2449" y="366"/>
                </a:lnTo>
                <a:lnTo>
                  <a:pt x="2449" y="366"/>
                </a:lnTo>
                <a:lnTo>
                  <a:pt x="2444" y="371"/>
                </a:lnTo>
                <a:lnTo>
                  <a:pt x="2444" y="371"/>
                </a:lnTo>
                <a:lnTo>
                  <a:pt x="2444" y="366"/>
                </a:lnTo>
                <a:lnTo>
                  <a:pt x="2444" y="366"/>
                </a:lnTo>
                <a:lnTo>
                  <a:pt x="2440" y="366"/>
                </a:lnTo>
                <a:lnTo>
                  <a:pt x="2440" y="366"/>
                </a:lnTo>
                <a:lnTo>
                  <a:pt x="2440" y="366"/>
                </a:lnTo>
                <a:lnTo>
                  <a:pt x="2440" y="371"/>
                </a:lnTo>
                <a:lnTo>
                  <a:pt x="2440" y="371"/>
                </a:lnTo>
                <a:lnTo>
                  <a:pt x="2440" y="371"/>
                </a:lnTo>
                <a:lnTo>
                  <a:pt x="2440" y="371"/>
                </a:lnTo>
                <a:lnTo>
                  <a:pt x="2444" y="371"/>
                </a:lnTo>
                <a:lnTo>
                  <a:pt x="2458" y="371"/>
                </a:lnTo>
                <a:lnTo>
                  <a:pt x="2458" y="371"/>
                </a:lnTo>
                <a:lnTo>
                  <a:pt x="2458" y="371"/>
                </a:lnTo>
                <a:lnTo>
                  <a:pt x="2462" y="371"/>
                </a:lnTo>
                <a:lnTo>
                  <a:pt x="2462" y="371"/>
                </a:lnTo>
                <a:lnTo>
                  <a:pt x="2462" y="371"/>
                </a:lnTo>
                <a:lnTo>
                  <a:pt x="2462" y="371"/>
                </a:lnTo>
                <a:lnTo>
                  <a:pt x="2462" y="371"/>
                </a:lnTo>
                <a:lnTo>
                  <a:pt x="2462" y="371"/>
                </a:lnTo>
                <a:lnTo>
                  <a:pt x="2462" y="371"/>
                </a:lnTo>
                <a:lnTo>
                  <a:pt x="2467" y="375"/>
                </a:lnTo>
                <a:lnTo>
                  <a:pt x="2467" y="375"/>
                </a:lnTo>
                <a:lnTo>
                  <a:pt x="2467" y="375"/>
                </a:lnTo>
                <a:lnTo>
                  <a:pt x="2467" y="375"/>
                </a:lnTo>
                <a:lnTo>
                  <a:pt x="2467" y="375"/>
                </a:lnTo>
                <a:lnTo>
                  <a:pt x="2467" y="375"/>
                </a:lnTo>
                <a:lnTo>
                  <a:pt x="2471" y="375"/>
                </a:lnTo>
                <a:lnTo>
                  <a:pt x="2471" y="375"/>
                </a:lnTo>
                <a:lnTo>
                  <a:pt x="2467" y="375"/>
                </a:lnTo>
                <a:lnTo>
                  <a:pt x="2467" y="375"/>
                </a:lnTo>
                <a:lnTo>
                  <a:pt x="2467" y="375"/>
                </a:lnTo>
                <a:lnTo>
                  <a:pt x="2467" y="375"/>
                </a:lnTo>
                <a:lnTo>
                  <a:pt x="2467" y="375"/>
                </a:lnTo>
                <a:lnTo>
                  <a:pt x="2467" y="375"/>
                </a:lnTo>
                <a:lnTo>
                  <a:pt x="2471" y="380"/>
                </a:lnTo>
                <a:lnTo>
                  <a:pt x="2471" y="380"/>
                </a:lnTo>
                <a:lnTo>
                  <a:pt x="2476" y="380"/>
                </a:lnTo>
                <a:lnTo>
                  <a:pt x="2480" y="380"/>
                </a:lnTo>
                <a:lnTo>
                  <a:pt x="2480" y="380"/>
                </a:lnTo>
                <a:lnTo>
                  <a:pt x="2489" y="380"/>
                </a:lnTo>
                <a:lnTo>
                  <a:pt x="2494" y="380"/>
                </a:lnTo>
                <a:lnTo>
                  <a:pt x="2494" y="380"/>
                </a:lnTo>
                <a:lnTo>
                  <a:pt x="2494" y="380"/>
                </a:lnTo>
                <a:lnTo>
                  <a:pt x="2494" y="380"/>
                </a:lnTo>
                <a:lnTo>
                  <a:pt x="2494" y="380"/>
                </a:lnTo>
                <a:lnTo>
                  <a:pt x="2494" y="380"/>
                </a:lnTo>
                <a:lnTo>
                  <a:pt x="2494" y="380"/>
                </a:lnTo>
                <a:lnTo>
                  <a:pt x="2498" y="380"/>
                </a:lnTo>
                <a:lnTo>
                  <a:pt x="2498" y="380"/>
                </a:lnTo>
                <a:lnTo>
                  <a:pt x="2498" y="380"/>
                </a:lnTo>
                <a:lnTo>
                  <a:pt x="2498" y="375"/>
                </a:lnTo>
                <a:lnTo>
                  <a:pt x="2498" y="375"/>
                </a:lnTo>
                <a:lnTo>
                  <a:pt x="2498" y="375"/>
                </a:lnTo>
                <a:lnTo>
                  <a:pt x="2498" y="375"/>
                </a:lnTo>
                <a:lnTo>
                  <a:pt x="2503" y="375"/>
                </a:lnTo>
                <a:lnTo>
                  <a:pt x="2503" y="375"/>
                </a:lnTo>
                <a:lnTo>
                  <a:pt x="2512" y="375"/>
                </a:lnTo>
                <a:lnTo>
                  <a:pt x="2512" y="375"/>
                </a:lnTo>
                <a:lnTo>
                  <a:pt x="2516" y="375"/>
                </a:lnTo>
                <a:lnTo>
                  <a:pt x="2516" y="371"/>
                </a:lnTo>
                <a:lnTo>
                  <a:pt x="2521" y="371"/>
                </a:lnTo>
                <a:lnTo>
                  <a:pt x="2521" y="371"/>
                </a:lnTo>
                <a:lnTo>
                  <a:pt x="2525" y="366"/>
                </a:lnTo>
                <a:lnTo>
                  <a:pt x="2530" y="366"/>
                </a:lnTo>
                <a:lnTo>
                  <a:pt x="2534" y="366"/>
                </a:lnTo>
                <a:lnTo>
                  <a:pt x="2534" y="366"/>
                </a:lnTo>
                <a:lnTo>
                  <a:pt x="2539" y="366"/>
                </a:lnTo>
                <a:lnTo>
                  <a:pt x="2539" y="366"/>
                </a:lnTo>
                <a:lnTo>
                  <a:pt x="2543" y="362"/>
                </a:lnTo>
                <a:lnTo>
                  <a:pt x="2543" y="362"/>
                </a:lnTo>
                <a:lnTo>
                  <a:pt x="2543" y="362"/>
                </a:lnTo>
                <a:lnTo>
                  <a:pt x="2548" y="362"/>
                </a:lnTo>
                <a:lnTo>
                  <a:pt x="2548" y="362"/>
                </a:lnTo>
                <a:lnTo>
                  <a:pt x="2548" y="362"/>
                </a:lnTo>
                <a:lnTo>
                  <a:pt x="2548" y="362"/>
                </a:lnTo>
                <a:lnTo>
                  <a:pt x="2548" y="357"/>
                </a:lnTo>
                <a:lnTo>
                  <a:pt x="2548" y="357"/>
                </a:lnTo>
                <a:lnTo>
                  <a:pt x="2548" y="357"/>
                </a:lnTo>
                <a:lnTo>
                  <a:pt x="2548" y="357"/>
                </a:lnTo>
                <a:lnTo>
                  <a:pt x="2552" y="357"/>
                </a:lnTo>
                <a:lnTo>
                  <a:pt x="2552" y="357"/>
                </a:lnTo>
                <a:lnTo>
                  <a:pt x="2552" y="357"/>
                </a:lnTo>
                <a:lnTo>
                  <a:pt x="2557" y="353"/>
                </a:lnTo>
                <a:lnTo>
                  <a:pt x="2557" y="353"/>
                </a:lnTo>
                <a:lnTo>
                  <a:pt x="2557" y="353"/>
                </a:lnTo>
                <a:lnTo>
                  <a:pt x="2557" y="353"/>
                </a:lnTo>
                <a:lnTo>
                  <a:pt x="2557" y="353"/>
                </a:lnTo>
                <a:lnTo>
                  <a:pt x="2557" y="353"/>
                </a:lnTo>
                <a:close/>
                <a:moveTo>
                  <a:pt x="2562" y="158"/>
                </a:moveTo>
                <a:lnTo>
                  <a:pt x="2557" y="158"/>
                </a:lnTo>
                <a:lnTo>
                  <a:pt x="2557" y="158"/>
                </a:lnTo>
                <a:lnTo>
                  <a:pt x="2552" y="158"/>
                </a:lnTo>
                <a:lnTo>
                  <a:pt x="2552" y="158"/>
                </a:lnTo>
                <a:lnTo>
                  <a:pt x="2548" y="158"/>
                </a:lnTo>
                <a:lnTo>
                  <a:pt x="2548" y="163"/>
                </a:lnTo>
                <a:lnTo>
                  <a:pt x="2552" y="163"/>
                </a:lnTo>
                <a:lnTo>
                  <a:pt x="2552" y="163"/>
                </a:lnTo>
                <a:lnTo>
                  <a:pt x="2562" y="163"/>
                </a:lnTo>
                <a:lnTo>
                  <a:pt x="2566" y="163"/>
                </a:lnTo>
                <a:lnTo>
                  <a:pt x="2566" y="163"/>
                </a:lnTo>
                <a:lnTo>
                  <a:pt x="2562" y="163"/>
                </a:lnTo>
                <a:lnTo>
                  <a:pt x="2562" y="158"/>
                </a:lnTo>
                <a:lnTo>
                  <a:pt x="2562" y="158"/>
                </a:lnTo>
                <a:lnTo>
                  <a:pt x="2562" y="158"/>
                </a:lnTo>
                <a:close/>
                <a:moveTo>
                  <a:pt x="2905" y="294"/>
                </a:moveTo>
                <a:lnTo>
                  <a:pt x="2909" y="294"/>
                </a:lnTo>
                <a:lnTo>
                  <a:pt x="2909" y="294"/>
                </a:lnTo>
                <a:lnTo>
                  <a:pt x="2914" y="294"/>
                </a:lnTo>
                <a:lnTo>
                  <a:pt x="2914" y="294"/>
                </a:lnTo>
                <a:lnTo>
                  <a:pt x="2914" y="294"/>
                </a:lnTo>
                <a:lnTo>
                  <a:pt x="2914" y="289"/>
                </a:lnTo>
                <a:lnTo>
                  <a:pt x="2914" y="289"/>
                </a:lnTo>
                <a:lnTo>
                  <a:pt x="2914" y="294"/>
                </a:lnTo>
                <a:lnTo>
                  <a:pt x="2918" y="294"/>
                </a:lnTo>
                <a:lnTo>
                  <a:pt x="2918" y="289"/>
                </a:lnTo>
                <a:lnTo>
                  <a:pt x="2923" y="289"/>
                </a:lnTo>
                <a:lnTo>
                  <a:pt x="2923" y="289"/>
                </a:lnTo>
                <a:lnTo>
                  <a:pt x="2923" y="289"/>
                </a:lnTo>
                <a:lnTo>
                  <a:pt x="2923" y="289"/>
                </a:lnTo>
                <a:lnTo>
                  <a:pt x="2923" y="289"/>
                </a:lnTo>
                <a:lnTo>
                  <a:pt x="2923" y="289"/>
                </a:lnTo>
                <a:lnTo>
                  <a:pt x="2927" y="289"/>
                </a:lnTo>
                <a:lnTo>
                  <a:pt x="2927" y="289"/>
                </a:lnTo>
                <a:lnTo>
                  <a:pt x="2927" y="285"/>
                </a:lnTo>
                <a:lnTo>
                  <a:pt x="2932" y="285"/>
                </a:lnTo>
                <a:lnTo>
                  <a:pt x="2927" y="285"/>
                </a:lnTo>
                <a:lnTo>
                  <a:pt x="2927" y="280"/>
                </a:lnTo>
                <a:lnTo>
                  <a:pt x="2927" y="280"/>
                </a:lnTo>
                <a:lnTo>
                  <a:pt x="2927" y="280"/>
                </a:lnTo>
                <a:lnTo>
                  <a:pt x="2927" y="280"/>
                </a:lnTo>
                <a:lnTo>
                  <a:pt x="2923" y="280"/>
                </a:lnTo>
                <a:lnTo>
                  <a:pt x="2923" y="285"/>
                </a:lnTo>
                <a:lnTo>
                  <a:pt x="2923" y="285"/>
                </a:lnTo>
                <a:lnTo>
                  <a:pt x="2923" y="285"/>
                </a:lnTo>
                <a:lnTo>
                  <a:pt x="2923" y="285"/>
                </a:lnTo>
                <a:lnTo>
                  <a:pt x="2923" y="285"/>
                </a:lnTo>
                <a:lnTo>
                  <a:pt x="2923" y="289"/>
                </a:lnTo>
                <a:lnTo>
                  <a:pt x="2918" y="289"/>
                </a:lnTo>
                <a:lnTo>
                  <a:pt x="2923" y="285"/>
                </a:lnTo>
                <a:lnTo>
                  <a:pt x="2923" y="285"/>
                </a:lnTo>
                <a:lnTo>
                  <a:pt x="2923" y="285"/>
                </a:lnTo>
                <a:lnTo>
                  <a:pt x="2923" y="280"/>
                </a:lnTo>
                <a:lnTo>
                  <a:pt x="2923" y="280"/>
                </a:lnTo>
                <a:lnTo>
                  <a:pt x="2923" y="280"/>
                </a:lnTo>
                <a:lnTo>
                  <a:pt x="2923" y="276"/>
                </a:lnTo>
                <a:lnTo>
                  <a:pt x="2923" y="276"/>
                </a:lnTo>
                <a:lnTo>
                  <a:pt x="2923" y="276"/>
                </a:lnTo>
                <a:lnTo>
                  <a:pt x="2923" y="276"/>
                </a:lnTo>
                <a:lnTo>
                  <a:pt x="2923" y="276"/>
                </a:lnTo>
                <a:lnTo>
                  <a:pt x="2923" y="276"/>
                </a:lnTo>
                <a:lnTo>
                  <a:pt x="2918" y="276"/>
                </a:lnTo>
                <a:lnTo>
                  <a:pt x="2918" y="276"/>
                </a:lnTo>
                <a:lnTo>
                  <a:pt x="2918" y="280"/>
                </a:lnTo>
                <a:lnTo>
                  <a:pt x="2918" y="280"/>
                </a:lnTo>
                <a:lnTo>
                  <a:pt x="2918" y="280"/>
                </a:lnTo>
                <a:lnTo>
                  <a:pt x="2918" y="280"/>
                </a:lnTo>
                <a:lnTo>
                  <a:pt x="2918" y="280"/>
                </a:lnTo>
                <a:lnTo>
                  <a:pt x="2918" y="285"/>
                </a:lnTo>
                <a:lnTo>
                  <a:pt x="2918" y="285"/>
                </a:lnTo>
                <a:lnTo>
                  <a:pt x="2914" y="289"/>
                </a:lnTo>
                <a:lnTo>
                  <a:pt x="2905" y="289"/>
                </a:lnTo>
                <a:lnTo>
                  <a:pt x="2905" y="294"/>
                </a:lnTo>
                <a:lnTo>
                  <a:pt x="2905" y="294"/>
                </a:lnTo>
                <a:lnTo>
                  <a:pt x="2905" y="294"/>
                </a:lnTo>
                <a:lnTo>
                  <a:pt x="2905" y="294"/>
                </a:lnTo>
                <a:close/>
                <a:moveTo>
                  <a:pt x="2580" y="77"/>
                </a:moveTo>
                <a:lnTo>
                  <a:pt x="2589" y="77"/>
                </a:lnTo>
                <a:lnTo>
                  <a:pt x="2593" y="72"/>
                </a:lnTo>
                <a:lnTo>
                  <a:pt x="2593" y="72"/>
                </a:lnTo>
                <a:lnTo>
                  <a:pt x="2593" y="72"/>
                </a:lnTo>
                <a:lnTo>
                  <a:pt x="2589" y="68"/>
                </a:lnTo>
                <a:lnTo>
                  <a:pt x="2584" y="72"/>
                </a:lnTo>
                <a:lnTo>
                  <a:pt x="2580" y="72"/>
                </a:lnTo>
                <a:lnTo>
                  <a:pt x="2580" y="72"/>
                </a:lnTo>
                <a:lnTo>
                  <a:pt x="2580" y="77"/>
                </a:lnTo>
                <a:lnTo>
                  <a:pt x="2580" y="77"/>
                </a:lnTo>
                <a:close/>
                <a:moveTo>
                  <a:pt x="2656" y="475"/>
                </a:moveTo>
                <a:lnTo>
                  <a:pt x="2656" y="475"/>
                </a:lnTo>
                <a:lnTo>
                  <a:pt x="2656" y="475"/>
                </a:lnTo>
                <a:lnTo>
                  <a:pt x="2656" y="475"/>
                </a:lnTo>
                <a:lnTo>
                  <a:pt x="2652" y="475"/>
                </a:lnTo>
                <a:lnTo>
                  <a:pt x="2652" y="475"/>
                </a:lnTo>
                <a:lnTo>
                  <a:pt x="2652" y="475"/>
                </a:lnTo>
                <a:lnTo>
                  <a:pt x="2652" y="475"/>
                </a:lnTo>
                <a:lnTo>
                  <a:pt x="2652" y="475"/>
                </a:lnTo>
                <a:lnTo>
                  <a:pt x="2652" y="475"/>
                </a:lnTo>
                <a:lnTo>
                  <a:pt x="2647" y="475"/>
                </a:lnTo>
                <a:lnTo>
                  <a:pt x="2647" y="479"/>
                </a:lnTo>
                <a:lnTo>
                  <a:pt x="2647" y="479"/>
                </a:lnTo>
                <a:lnTo>
                  <a:pt x="2647" y="479"/>
                </a:lnTo>
                <a:lnTo>
                  <a:pt x="2647" y="479"/>
                </a:lnTo>
                <a:lnTo>
                  <a:pt x="2652" y="479"/>
                </a:lnTo>
                <a:lnTo>
                  <a:pt x="2647" y="479"/>
                </a:lnTo>
                <a:lnTo>
                  <a:pt x="2647" y="479"/>
                </a:lnTo>
                <a:lnTo>
                  <a:pt x="2647" y="479"/>
                </a:lnTo>
                <a:lnTo>
                  <a:pt x="2643" y="479"/>
                </a:lnTo>
                <a:lnTo>
                  <a:pt x="2643" y="484"/>
                </a:lnTo>
                <a:lnTo>
                  <a:pt x="2643" y="484"/>
                </a:lnTo>
                <a:lnTo>
                  <a:pt x="2643" y="484"/>
                </a:lnTo>
                <a:lnTo>
                  <a:pt x="2643" y="484"/>
                </a:lnTo>
                <a:lnTo>
                  <a:pt x="2647" y="488"/>
                </a:lnTo>
                <a:lnTo>
                  <a:pt x="2647" y="488"/>
                </a:lnTo>
                <a:lnTo>
                  <a:pt x="2647" y="488"/>
                </a:lnTo>
                <a:lnTo>
                  <a:pt x="2643" y="488"/>
                </a:lnTo>
                <a:lnTo>
                  <a:pt x="2643" y="488"/>
                </a:lnTo>
                <a:lnTo>
                  <a:pt x="2643" y="488"/>
                </a:lnTo>
                <a:lnTo>
                  <a:pt x="2638" y="488"/>
                </a:lnTo>
                <a:lnTo>
                  <a:pt x="2638" y="488"/>
                </a:lnTo>
                <a:lnTo>
                  <a:pt x="2638" y="493"/>
                </a:lnTo>
                <a:lnTo>
                  <a:pt x="2638" y="493"/>
                </a:lnTo>
                <a:lnTo>
                  <a:pt x="2638" y="493"/>
                </a:lnTo>
                <a:lnTo>
                  <a:pt x="2638" y="493"/>
                </a:lnTo>
                <a:lnTo>
                  <a:pt x="2638" y="493"/>
                </a:lnTo>
                <a:lnTo>
                  <a:pt x="2638" y="493"/>
                </a:lnTo>
                <a:lnTo>
                  <a:pt x="2638" y="493"/>
                </a:lnTo>
                <a:lnTo>
                  <a:pt x="2638" y="497"/>
                </a:lnTo>
                <a:lnTo>
                  <a:pt x="2638" y="497"/>
                </a:lnTo>
                <a:lnTo>
                  <a:pt x="2638" y="497"/>
                </a:lnTo>
                <a:lnTo>
                  <a:pt x="2638" y="497"/>
                </a:lnTo>
                <a:lnTo>
                  <a:pt x="2638" y="497"/>
                </a:lnTo>
                <a:lnTo>
                  <a:pt x="2638" y="497"/>
                </a:lnTo>
                <a:lnTo>
                  <a:pt x="2638" y="502"/>
                </a:lnTo>
                <a:lnTo>
                  <a:pt x="2638" y="506"/>
                </a:lnTo>
                <a:lnTo>
                  <a:pt x="2634" y="506"/>
                </a:lnTo>
                <a:lnTo>
                  <a:pt x="2634" y="506"/>
                </a:lnTo>
                <a:lnTo>
                  <a:pt x="2638" y="506"/>
                </a:lnTo>
                <a:lnTo>
                  <a:pt x="2634" y="506"/>
                </a:lnTo>
                <a:lnTo>
                  <a:pt x="2634" y="506"/>
                </a:lnTo>
                <a:lnTo>
                  <a:pt x="2629" y="511"/>
                </a:lnTo>
                <a:lnTo>
                  <a:pt x="2629" y="511"/>
                </a:lnTo>
                <a:lnTo>
                  <a:pt x="2634" y="511"/>
                </a:lnTo>
                <a:lnTo>
                  <a:pt x="2634" y="511"/>
                </a:lnTo>
                <a:lnTo>
                  <a:pt x="2634" y="511"/>
                </a:lnTo>
                <a:lnTo>
                  <a:pt x="2634" y="511"/>
                </a:lnTo>
                <a:lnTo>
                  <a:pt x="2634" y="511"/>
                </a:lnTo>
                <a:lnTo>
                  <a:pt x="2638" y="511"/>
                </a:lnTo>
                <a:lnTo>
                  <a:pt x="2638" y="511"/>
                </a:lnTo>
                <a:lnTo>
                  <a:pt x="2643" y="511"/>
                </a:lnTo>
                <a:lnTo>
                  <a:pt x="2643" y="506"/>
                </a:lnTo>
                <a:lnTo>
                  <a:pt x="2643" y="511"/>
                </a:lnTo>
                <a:lnTo>
                  <a:pt x="2643" y="511"/>
                </a:lnTo>
                <a:lnTo>
                  <a:pt x="2643" y="511"/>
                </a:lnTo>
                <a:lnTo>
                  <a:pt x="2643" y="511"/>
                </a:lnTo>
                <a:lnTo>
                  <a:pt x="2638" y="515"/>
                </a:lnTo>
                <a:lnTo>
                  <a:pt x="2638" y="515"/>
                </a:lnTo>
                <a:lnTo>
                  <a:pt x="2638" y="520"/>
                </a:lnTo>
                <a:lnTo>
                  <a:pt x="2638" y="520"/>
                </a:lnTo>
                <a:lnTo>
                  <a:pt x="2638" y="520"/>
                </a:lnTo>
                <a:lnTo>
                  <a:pt x="2638" y="525"/>
                </a:lnTo>
                <a:lnTo>
                  <a:pt x="2638" y="525"/>
                </a:lnTo>
                <a:lnTo>
                  <a:pt x="2638" y="525"/>
                </a:lnTo>
                <a:lnTo>
                  <a:pt x="2638" y="525"/>
                </a:lnTo>
                <a:lnTo>
                  <a:pt x="2638" y="525"/>
                </a:lnTo>
                <a:lnTo>
                  <a:pt x="2638" y="529"/>
                </a:lnTo>
                <a:lnTo>
                  <a:pt x="2634" y="529"/>
                </a:lnTo>
                <a:lnTo>
                  <a:pt x="2634" y="529"/>
                </a:lnTo>
                <a:lnTo>
                  <a:pt x="2634" y="534"/>
                </a:lnTo>
                <a:lnTo>
                  <a:pt x="2634" y="534"/>
                </a:lnTo>
                <a:lnTo>
                  <a:pt x="2634" y="534"/>
                </a:lnTo>
                <a:lnTo>
                  <a:pt x="2634" y="534"/>
                </a:lnTo>
                <a:lnTo>
                  <a:pt x="2634" y="534"/>
                </a:lnTo>
                <a:lnTo>
                  <a:pt x="2634" y="534"/>
                </a:lnTo>
                <a:lnTo>
                  <a:pt x="2634" y="534"/>
                </a:lnTo>
                <a:lnTo>
                  <a:pt x="2638" y="534"/>
                </a:lnTo>
                <a:lnTo>
                  <a:pt x="2638" y="529"/>
                </a:lnTo>
                <a:lnTo>
                  <a:pt x="2638" y="525"/>
                </a:lnTo>
                <a:lnTo>
                  <a:pt x="2638" y="525"/>
                </a:lnTo>
                <a:lnTo>
                  <a:pt x="2638" y="525"/>
                </a:lnTo>
                <a:lnTo>
                  <a:pt x="2638" y="525"/>
                </a:lnTo>
                <a:lnTo>
                  <a:pt x="2638" y="525"/>
                </a:lnTo>
                <a:lnTo>
                  <a:pt x="2643" y="520"/>
                </a:lnTo>
                <a:lnTo>
                  <a:pt x="2643" y="520"/>
                </a:lnTo>
                <a:lnTo>
                  <a:pt x="2647" y="520"/>
                </a:lnTo>
                <a:lnTo>
                  <a:pt x="2643" y="520"/>
                </a:lnTo>
                <a:lnTo>
                  <a:pt x="2643" y="520"/>
                </a:lnTo>
                <a:lnTo>
                  <a:pt x="2643" y="525"/>
                </a:lnTo>
                <a:lnTo>
                  <a:pt x="2643" y="525"/>
                </a:lnTo>
                <a:lnTo>
                  <a:pt x="2643" y="525"/>
                </a:lnTo>
                <a:lnTo>
                  <a:pt x="2643" y="525"/>
                </a:lnTo>
                <a:lnTo>
                  <a:pt x="2643" y="525"/>
                </a:lnTo>
                <a:lnTo>
                  <a:pt x="2643" y="525"/>
                </a:lnTo>
                <a:lnTo>
                  <a:pt x="2643" y="525"/>
                </a:lnTo>
                <a:lnTo>
                  <a:pt x="2643" y="525"/>
                </a:lnTo>
                <a:lnTo>
                  <a:pt x="2647" y="525"/>
                </a:lnTo>
                <a:lnTo>
                  <a:pt x="2647" y="525"/>
                </a:lnTo>
                <a:lnTo>
                  <a:pt x="2647" y="520"/>
                </a:lnTo>
                <a:lnTo>
                  <a:pt x="2647" y="520"/>
                </a:lnTo>
                <a:lnTo>
                  <a:pt x="2647" y="520"/>
                </a:lnTo>
                <a:lnTo>
                  <a:pt x="2647" y="520"/>
                </a:lnTo>
                <a:lnTo>
                  <a:pt x="2647" y="520"/>
                </a:lnTo>
                <a:lnTo>
                  <a:pt x="2647" y="525"/>
                </a:lnTo>
                <a:lnTo>
                  <a:pt x="2652" y="525"/>
                </a:lnTo>
                <a:lnTo>
                  <a:pt x="2647" y="525"/>
                </a:lnTo>
                <a:lnTo>
                  <a:pt x="2647" y="525"/>
                </a:lnTo>
                <a:lnTo>
                  <a:pt x="2647" y="525"/>
                </a:lnTo>
                <a:lnTo>
                  <a:pt x="2647" y="529"/>
                </a:lnTo>
                <a:lnTo>
                  <a:pt x="2647" y="529"/>
                </a:lnTo>
                <a:lnTo>
                  <a:pt x="2647" y="529"/>
                </a:lnTo>
                <a:lnTo>
                  <a:pt x="2647" y="529"/>
                </a:lnTo>
                <a:lnTo>
                  <a:pt x="2647" y="534"/>
                </a:lnTo>
                <a:lnTo>
                  <a:pt x="2647" y="534"/>
                </a:lnTo>
                <a:lnTo>
                  <a:pt x="2647" y="534"/>
                </a:lnTo>
                <a:lnTo>
                  <a:pt x="2643" y="538"/>
                </a:lnTo>
                <a:lnTo>
                  <a:pt x="2643" y="543"/>
                </a:lnTo>
                <a:lnTo>
                  <a:pt x="2643" y="543"/>
                </a:lnTo>
                <a:lnTo>
                  <a:pt x="2638" y="543"/>
                </a:lnTo>
                <a:lnTo>
                  <a:pt x="2638" y="543"/>
                </a:lnTo>
                <a:lnTo>
                  <a:pt x="2643" y="543"/>
                </a:lnTo>
                <a:lnTo>
                  <a:pt x="2643" y="547"/>
                </a:lnTo>
                <a:lnTo>
                  <a:pt x="2643" y="547"/>
                </a:lnTo>
                <a:lnTo>
                  <a:pt x="2643" y="547"/>
                </a:lnTo>
                <a:lnTo>
                  <a:pt x="2643" y="547"/>
                </a:lnTo>
                <a:lnTo>
                  <a:pt x="2647" y="543"/>
                </a:lnTo>
                <a:lnTo>
                  <a:pt x="2647" y="547"/>
                </a:lnTo>
                <a:lnTo>
                  <a:pt x="2647" y="547"/>
                </a:lnTo>
                <a:lnTo>
                  <a:pt x="2652" y="547"/>
                </a:lnTo>
                <a:lnTo>
                  <a:pt x="2652" y="543"/>
                </a:lnTo>
                <a:lnTo>
                  <a:pt x="2652" y="543"/>
                </a:lnTo>
                <a:lnTo>
                  <a:pt x="2652" y="543"/>
                </a:lnTo>
                <a:lnTo>
                  <a:pt x="2656" y="547"/>
                </a:lnTo>
                <a:lnTo>
                  <a:pt x="2656" y="547"/>
                </a:lnTo>
                <a:lnTo>
                  <a:pt x="2656" y="547"/>
                </a:lnTo>
                <a:lnTo>
                  <a:pt x="2656" y="547"/>
                </a:lnTo>
                <a:lnTo>
                  <a:pt x="2656" y="547"/>
                </a:lnTo>
                <a:lnTo>
                  <a:pt x="2661" y="543"/>
                </a:lnTo>
                <a:lnTo>
                  <a:pt x="2661" y="543"/>
                </a:lnTo>
                <a:lnTo>
                  <a:pt x="2661" y="543"/>
                </a:lnTo>
                <a:lnTo>
                  <a:pt x="2661" y="543"/>
                </a:lnTo>
                <a:lnTo>
                  <a:pt x="2661" y="543"/>
                </a:lnTo>
                <a:lnTo>
                  <a:pt x="2665" y="543"/>
                </a:lnTo>
                <a:lnTo>
                  <a:pt x="2670" y="543"/>
                </a:lnTo>
                <a:lnTo>
                  <a:pt x="2670" y="543"/>
                </a:lnTo>
                <a:lnTo>
                  <a:pt x="2665" y="543"/>
                </a:lnTo>
                <a:lnTo>
                  <a:pt x="2665" y="547"/>
                </a:lnTo>
                <a:lnTo>
                  <a:pt x="2661" y="552"/>
                </a:lnTo>
                <a:lnTo>
                  <a:pt x="2661" y="552"/>
                </a:lnTo>
                <a:lnTo>
                  <a:pt x="2665" y="556"/>
                </a:lnTo>
                <a:lnTo>
                  <a:pt x="2665" y="556"/>
                </a:lnTo>
                <a:lnTo>
                  <a:pt x="2665" y="556"/>
                </a:lnTo>
                <a:lnTo>
                  <a:pt x="2670" y="556"/>
                </a:lnTo>
                <a:lnTo>
                  <a:pt x="2670" y="556"/>
                </a:lnTo>
                <a:lnTo>
                  <a:pt x="2670" y="556"/>
                </a:lnTo>
                <a:lnTo>
                  <a:pt x="2670" y="556"/>
                </a:lnTo>
                <a:lnTo>
                  <a:pt x="2670" y="556"/>
                </a:lnTo>
                <a:lnTo>
                  <a:pt x="2670" y="561"/>
                </a:lnTo>
                <a:lnTo>
                  <a:pt x="2670" y="561"/>
                </a:lnTo>
                <a:lnTo>
                  <a:pt x="2670" y="561"/>
                </a:lnTo>
                <a:lnTo>
                  <a:pt x="2670" y="565"/>
                </a:lnTo>
                <a:lnTo>
                  <a:pt x="2670" y="565"/>
                </a:lnTo>
                <a:lnTo>
                  <a:pt x="2670" y="565"/>
                </a:lnTo>
                <a:lnTo>
                  <a:pt x="2670" y="565"/>
                </a:lnTo>
                <a:lnTo>
                  <a:pt x="2670" y="565"/>
                </a:lnTo>
                <a:lnTo>
                  <a:pt x="2665" y="570"/>
                </a:lnTo>
                <a:lnTo>
                  <a:pt x="2665" y="570"/>
                </a:lnTo>
                <a:lnTo>
                  <a:pt x="2670" y="574"/>
                </a:lnTo>
                <a:lnTo>
                  <a:pt x="2670" y="574"/>
                </a:lnTo>
                <a:lnTo>
                  <a:pt x="2670" y="574"/>
                </a:lnTo>
                <a:lnTo>
                  <a:pt x="2670" y="574"/>
                </a:lnTo>
                <a:lnTo>
                  <a:pt x="2670" y="574"/>
                </a:lnTo>
                <a:lnTo>
                  <a:pt x="2670" y="574"/>
                </a:lnTo>
                <a:lnTo>
                  <a:pt x="2670" y="574"/>
                </a:lnTo>
                <a:lnTo>
                  <a:pt x="2665" y="570"/>
                </a:lnTo>
                <a:lnTo>
                  <a:pt x="2665" y="574"/>
                </a:lnTo>
                <a:lnTo>
                  <a:pt x="2665" y="574"/>
                </a:lnTo>
                <a:lnTo>
                  <a:pt x="2665" y="574"/>
                </a:lnTo>
                <a:lnTo>
                  <a:pt x="2661" y="574"/>
                </a:lnTo>
                <a:lnTo>
                  <a:pt x="2661" y="574"/>
                </a:lnTo>
                <a:lnTo>
                  <a:pt x="2661" y="574"/>
                </a:lnTo>
                <a:lnTo>
                  <a:pt x="2656" y="574"/>
                </a:lnTo>
                <a:lnTo>
                  <a:pt x="2656" y="574"/>
                </a:lnTo>
                <a:lnTo>
                  <a:pt x="2652" y="574"/>
                </a:lnTo>
                <a:lnTo>
                  <a:pt x="2652" y="579"/>
                </a:lnTo>
                <a:lnTo>
                  <a:pt x="2647" y="579"/>
                </a:lnTo>
                <a:lnTo>
                  <a:pt x="2647" y="579"/>
                </a:lnTo>
                <a:lnTo>
                  <a:pt x="2647" y="579"/>
                </a:lnTo>
                <a:lnTo>
                  <a:pt x="2647" y="579"/>
                </a:lnTo>
                <a:lnTo>
                  <a:pt x="2643" y="583"/>
                </a:lnTo>
                <a:lnTo>
                  <a:pt x="2643" y="583"/>
                </a:lnTo>
                <a:lnTo>
                  <a:pt x="2643" y="583"/>
                </a:lnTo>
                <a:lnTo>
                  <a:pt x="2643" y="583"/>
                </a:lnTo>
                <a:lnTo>
                  <a:pt x="2647" y="583"/>
                </a:lnTo>
                <a:lnTo>
                  <a:pt x="2647" y="583"/>
                </a:lnTo>
                <a:lnTo>
                  <a:pt x="2652" y="579"/>
                </a:lnTo>
                <a:lnTo>
                  <a:pt x="2652" y="579"/>
                </a:lnTo>
                <a:lnTo>
                  <a:pt x="2652" y="583"/>
                </a:lnTo>
                <a:lnTo>
                  <a:pt x="2652" y="583"/>
                </a:lnTo>
                <a:lnTo>
                  <a:pt x="2652" y="583"/>
                </a:lnTo>
                <a:lnTo>
                  <a:pt x="2652" y="583"/>
                </a:lnTo>
                <a:lnTo>
                  <a:pt x="2652" y="588"/>
                </a:lnTo>
                <a:lnTo>
                  <a:pt x="2652" y="588"/>
                </a:lnTo>
                <a:lnTo>
                  <a:pt x="2652" y="588"/>
                </a:lnTo>
                <a:lnTo>
                  <a:pt x="2652" y="588"/>
                </a:lnTo>
                <a:lnTo>
                  <a:pt x="2652" y="588"/>
                </a:lnTo>
                <a:lnTo>
                  <a:pt x="2652" y="592"/>
                </a:lnTo>
                <a:lnTo>
                  <a:pt x="2652" y="592"/>
                </a:lnTo>
                <a:lnTo>
                  <a:pt x="2647" y="592"/>
                </a:lnTo>
                <a:lnTo>
                  <a:pt x="2647" y="592"/>
                </a:lnTo>
                <a:lnTo>
                  <a:pt x="2643" y="597"/>
                </a:lnTo>
                <a:lnTo>
                  <a:pt x="2638" y="597"/>
                </a:lnTo>
                <a:lnTo>
                  <a:pt x="2634" y="597"/>
                </a:lnTo>
                <a:lnTo>
                  <a:pt x="2634" y="597"/>
                </a:lnTo>
                <a:lnTo>
                  <a:pt x="2634" y="601"/>
                </a:lnTo>
                <a:lnTo>
                  <a:pt x="2634" y="601"/>
                </a:lnTo>
                <a:lnTo>
                  <a:pt x="2634" y="601"/>
                </a:lnTo>
                <a:lnTo>
                  <a:pt x="2634" y="601"/>
                </a:lnTo>
                <a:lnTo>
                  <a:pt x="2634" y="601"/>
                </a:lnTo>
                <a:lnTo>
                  <a:pt x="2638" y="606"/>
                </a:lnTo>
                <a:lnTo>
                  <a:pt x="2638" y="606"/>
                </a:lnTo>
                <a:lnTo>
                  <a:pt x="2643" y="601"/>
                </a:lnTo>
                <a:lnTo>
                  <a:pt x="2643" y="601"/>
                </a:lnTo>
                <a:lnTo>
                  <a:pt x="2647" y="601"/>
                </a:lnTo>
                <a:lnTo>
                  <a:pt x="2647" y="606"/>
                </a:lnTo>
                <a:lnTo>
                  <a:pt x="2647" y="606"/>
                </a:lnTo>
                <a:lnTo>
                  <a:pt x="2647" y="606"/>
                </a:lnTo>
                <a:lnTo>
                  <a:pt x="2647" y="606"/>
                </a:lnTo>
                <a:lnTo>
                  <a:pt x="2647" y="606"/>
                </a:lnTo>
                <a:lnTo>
                  <a:pt x="2647" y="606"/>
                </a:lnTo>
                <a:lnTo>
                  <a:pt x="2652" y="606"/>
                </a:lnTo>
                <a:lnTo>
                  <a:pt x="2652" y="606"/>
                </a:lnTo>
                <a:lnTo>
                  <a:pt x="2652" y="606"/>
                </a:lnTo>
                <a:lnTo>
                  <a:pt x="2652" y="606"/>
                </a:lnTo>
                <a:lnTo>
                  <a:pt x="2656" y="610"/>
                </a:lnTo>
                <a:lnTo>
                  <a:pt x="2661" y="610"/>
                </a:lnTo>
                <a:lnTo>
                  <a:pt x="2661" y="610"/>
                </a:lnTo>
                <a:lnTo>
                  <a:pt x="2665" y="606"/>
                </a:lnTo>
                <a:lnTo>
                  <a:pt x="2665" y="606"/>
                </a:lnTo>
                <a:lnTo>
                  <a:pt x="2670" y="606"/>
                </a:lnTo>
                <a:lnTo>
                  <a:pt x="2670" y="606"/>
                </a:lnTo>
                <a:lnTo>
                  <a:pt x="2670" y="606"/>
                </a:lnTo>
                <a:lnTo>
                  <a:pt x="2674" y="601"/>
                </a:lnTo>
                <a:lnTo>
                  <a:pt x="2670" y="606"/>
                </a:lnTo>
                <a:lnTo>
                  <a:pt x="2670" y="606"/>
                </a:lnTo>
                <a:lnTo>
                  <a:pt x="2670" y="610"/>
                </a:lnTo>
                <a:lnTo>
                  <a:pt x="2665" y="610"/>
                </a:lnTo>
                <a:lnTo>
                  <a:pt x="2665" y="610"/>
                </a:lnTo>
                <a:lnTo>
                  <a:pt x="2661" y="615"/>
                </a:lnTo>
                <a:lnTo>
                  <a:pt x="2661" y="615"/>
                </a:lnTo>
                <a:lnTo>
                  <a:pt x="2661" y="615"/>
                </a:lnTo>
                <a:lnTo>
                  <a:pt x="2656" y="615"/>
                </a:lnTo>
                <a:lnTo>
                  <a:pt x="2652" y="610"/>
                </a:lnTo>
                <a:lnTo>
                  <a:pt x="2647" y="615"/>
                </a:lnTo>
                <a:lnTo>
                  <a:pt x="2647" y="615"/>
                </a:lnTo>
                <a:lnTo>
                  <a:pt x="2647" y="615"/>
                </a:lnTo>
                <a:lnTo>
                  <a:pt x="2643" y="619"/>
                </a:lnTo>
                <a:lnTo>
                  <a:pt x="2643" y="619"/>
                </a:lnTo>
                <a:lnTo>
                  <a:pt x="2643" y="619"/>
                </a:lnTo>
                <a:lnTo>
                  <a:pt x="2643" y="619"/>
                </a:lnTo>
                <a:lnTo>
                  <a:pt x="2638" y="624"/>
                </a:lnTo>
                <a:lnTo>
                  <a:pt x="2634" y="624"/>
                </a:lnTo>
                <a:lnTo>
                  <a:pt x="2634" y="624"/>
                </a:lnTo>
                <a:lnTo>
                  <a:pt x="2634" y="629"/>
                </a:lnTo>
                <a:lnTo>
                  <a:pt x="2634" y="629"/>
                </a:lnTo>
                <a:lnTo>
                  <a:pt x="2634" y="629"/>
                </a:lnTo>
                <a:lnTo>
                  <a:pt x="2629" y="633"/>
                </a:lnTo>
                <a:lnTo>
                  <a:pt x="2625" y="633"/>
                </a:lnTo>
                <a:lnTo>
                  <a:pt x="2625" y="633"/>
                </a:lnTo>
                <a:lnTo>
                  <a:pt x="2625" y="633"/>
                </a:lnTo>
                <a:lnTo>
                  <a:pt x="2625" y="633"/>
                </a:lnTo>
                <a:lnTo>
                  <a:pt x="2625" y="633"/>
                </a:lnTo>
                <a:lnTo>
                  <a:pt x="2629" y="633"/>
                </a:lnTo>
                <a:lnTo>
                  <a:pt x="2629" y="633"/>
                </a:lnTo>
                <a:lnTo>
                  <a:pt x="2629" y="633"/>
                </a:lnTo>
                <a:lnTo>
                  <a:pt x="2634" y="633"/>
                </a:lnTo>
                <a:lnTo>
                  <a:pt x="2634" y="633"/>
                </a:lnTo>
                <a:lnTo>
                  <a:pt x="2634" y="633"/>
                </a:lnTo>
                <a:lnTo>
                  <a:pt x="2638" y="633"/>
                </a:lnTo>
                <a:lnTo>
                  <a:pt x="2638" y="629"/>
                </a:lnTo>
                <a:lnTo>
                  <a:pt x="2643" y="629"/>
                </a:lnTo>
                <a:lnTo>
                  <a:pt x="2643" y="629"/>
                </a:lnTo>
                <a:lnTo>
                  <a:pt x="2643" y="629"/>
                </a:lnTo>
                <a:lnTo>
                  <a:pt x="2647" y="629"/>
                </a:lnTo>
                <a:lnTo>
                  <a:pt x="2647" y="629"/>
                </a:lnTo>
                <a:lnTo>
                  <a:pt x="2647" y="629"/>
                </a:lnTo>
                <a:lnTo>
                  <a:pt x="2647" y="629"/>
                </a:lnTo>
                <a:lnTo>
                  <a:pt x="2652" y="629"/>
                </a:lnTo>
                <a:lnTo>
                  <a:pt x="2652" y="633"/>
                </a:lnTo>
                <a:lnTo>
                  <a:pt x="2652" y="633"/>
                </a:lnTo>
                <a:lnTo>
                  <a:pt x="2656" y="629"/>
                </a:lnTo>
                <a:lnTo>
                  <a:pt x="2656" y="629"/>
                </a:lnTo>
                <a:lnTo>
                  <a:pt x="2656" y="624"/>
                </a:lnTo>
                <a:lnTo>
                  <a:pt x="2656" y="624"/>
                </a:lnTo>
                <a:lnTo>
                  <a:pt x="2665" y="624"/>
                </a:lnTo>
                <a:lnTo>
                  <a:pt x="2665" y="624"/>
                </a:lnTo>
                <a:lnTo>
                  <a:pt x="2665" y="624"/>
                </a:lnTo>
                <a:lnTo>
                  <a:pt x="2670" y="624"/>
                </a:lnTo>
                <a:lnTo>
                  <a:pt x="2670" y="624"/>
                </a:lnTo>
                <a:lnTo>
                  <a:pt x="2670" y="624"/>
                </a:lnTo>
                <a:lnTo>
                  <a:pt x="2674" y="624"/>
                </a:lnTo>
                <a:lnTo>
                  <a:pt x="2674" y="624"/>
                </a:lnTo>
                <a:lnTo>
                  <a:pt x="2679" y="624"/>
                </a:lnTo>
                <a:lnTo>
                  <a:pt x="2679" y="624"/>
                </a:lnTo>
                <a:lnTo>
                  <a:pt x="2679" y="624"/>
                </a:lnTo>
                <a:lnTo>
                  <a:pt x="2679" y="624"/>
                </a:lnTo>
                <a:lnTo>
                  <a:pt x="2679" y="624"/>
                </a:lnTo>
                <a:lnTo>
                  <a:pt x="2679" y="624"/>
                </a:lnTo>
                <a:lnTo>
                  <a:pt x="2684" y="624"/>
                </a:lnTo>
                <a:lnTo>
                  <a:pt x="2684" y="624"/>
                </a:lnTo>
                <a:lnTo>
                  <a:pt x="2684" y="624"/>
                </a:lnTo>
                <a:lnTo>
                  <a:pt x="2688" y="619"/>
                </a:lnTo>
                <a:lnTo>
                  <a:pt x="2688" y="619"/>
                </a:lnTo>
                <a:lnTo>
                  <a:pt x="2688" y="619"/>
                </a:lnTo>
                <a:lnTo>
                  <a:pt x="2693" y="619"/>
                </a:lnTo>
                <a:lnTo>
                  <a:pt x="2693" y="619"/>
                </a:lnTo>
                <a:lnTo>
                  <a:pt x="2693" y="619"/>
                </a:lnTo>
                <a:lnTo>
                  <a:pt x="2697" y="619"/>
                </a:lnTo>
                <a:lnTo>
                  <a:pt x="2702" y="619"/>
                </a:lnTo>
                <a:lnTo>
                  <a:pt x="2706" y="619"/>
                </a:lnTo>
                <a:lnTo>
                  <a:pt x="2711" y="624"/>
                </a:lnTo>
                <a:lnTo>
                  <a:pt x="2711" y="619"/>
                </a:lnTo>
                <a:lnTo>
                  <a:pt x="2715" y="619"/>
                </a:lnTo>
                <a:lnTo>
                  <a:pt x="2715" y="619"/>
                </a:lnTo>
                <a:lnTo>
                  <a:pt x="2720" y="619"/>
                </a:lnTo>
                <a:lnTo>
                  <a:pt x="2720" y="619"/>
                </a:lnTo>
                <a:lnTo>
                  <a:pt x="2720" y="619"/>
                </a:lnTo>
                <a:lnTo>
                  <a:pt x="2720" y="619"/>
                </a:lnTo>
                <a:lnTo>
                  <a:pt x="2724" y="615"/>
                </a:lnTo>
                <a:lnTo>
                  <a:pt x="2729" y="615"/>
                </a:lnTo>
                <a:lnTo>
                  <a:pt x="2729" y="615"/>
                </a:lnTo>
                <a:lnTo>
                  <a:pt x="2729" y="610"/>
                </a:lnTo>
                <a:lnTo>
                  <a:pt x="2729" y="610"/>
                </a:lnTo>
                <a:lnTo>
                  <a:pt x="2729" y="610"/>
                </a:lnTo>
                <a:lnTo>
                  <a:pt x="2724" y="610"/>
                </a:lnTo>
                <a:lnTo>
                  <a:pt x="2724" y="610"/>
                </a:lnTo>
                <a:lnTo>
                  <a:pt x="2720" y="610"/>
                </a:lnTo>
                <a:lnTo>
                  <a:pt x="2720" y="610"/>
                </a:lnTo>
                <a:lnTo>
                  <a:pt x="2720" y="610"/>
                </a:lnTo>
                <a:lnTo>
                  <a:pt x="2715" y="610"/>
                </a:lnTo>
                <a:lnTo>
                  <a:pt x="2715" y="610"/>
                </a:lnTo>
                <a:lnTo>
                  <a:pt x="2715" y="610"/>
                </a:lnTo>
                <a:lnTo>
                  <a:pt x="2715" y="606"/>
                </a:lnTo>
                <a:lnTo>
                  <a:pt x="2715" y="606"/>
                </a:lnTo>
                <a:lnTo>
                  <a:pt x="2720" y="606"/>
                </a:lnTo>
                <a:lnTo>
                  <a:pt x="2720" y="606"/>
                </a:lnTo>
                <a:lnTo>
                  <a:pt x="2720" y="606"/>
                </a:lnTo>
                <a:lnTo>
                  <a:pt x="2720" y="606"/>
                </a:lnTo>
                <a:lnTo>
                  <a:pt x="2720" y="606"/>
                </a:lnTo>
                <a:lnTo>
                  <a:pt x="2720" y="606"/>
                </a:lnTo>
                <a:lnTo>
                  <a:pt x="2724" y="601"/>
                </a:lnTo>
                <a:lnTo>
                  <a:pt x="2724" y="601"/>
                </a:lnTo>
                <a:lnTo>
                  <a:pt x="2724" y="601"/>
                </a:lnTo>
                <a:lnTo>
                  <a:pt x="2729" y="601"/>
                </a:lnTo>
                <a:lnTo>
                  <a:pt x="2729" y="601"/>
                </a:lnTo>
                <a:lnTo>
                  <a:pt x="2729" y="601"/>
                </a:lnTo>
                <a:lnTo>
                  <a:pt x="2729" y="601"/>
                </a:lnTo>
                <a:lnTo>
                  <a:pt x="2729" y="601"/>
                </a:lnTo>
                <a:lnTo>
                  <a:pt x="2729" y="601"/>
                </a:lnTo>
                <a:lnTo>
                  <a:pt x="2729" y="597"/>
                </a:lnTo>
                <a:lnTo>
                  <a:pt x="2733" y="597"/>
                </a:lnTo>
                <a:lnTo>
                  <a:pt x="2733" y="597"/>
                </a:lnTo>
                <a:lnTo>
                  <a:pt x="2733" y="597"/>
                </a:lnTo>
                <a:lnTo>
                  <a:pt x="2733" y="592"/>
                </a:lnTo>
                <a:lnTo>
                  <a:pt x="2733" y="592"/>
                </a:lnTo>
                <a:lnTo>
                  <a:pt x="2733" y="588"/>
                </a:lnTo>
                <a:lnTo>
                  <a:pt x="2733" y="588"/>
                </a:lnTo>
                <a:lnTo>
                  <a:pt x="2733" y="588"/>
                </a:lnTo>
                <a:lnTo>
                  <a:pt x="2733" y="583"/>
                </a:lnTo>
                <a:lnTo>
                  <a:pt x="2729" y="583"/>
                </a:lnTo>
                <a:lnTo>
                  <a:pt x="2729" y="583"/>
                </a:lnTo>
                <a:lnTo>
                  <a:pt x="2724" y="579"/>
                </a:lnTo>
                <a:lnTo>
                  <a:pt x="2724" y="579"/>
                </a:lnTo>
                <a:lnTo>
                  <a:pt x="2724" y="579"/>
                </a:lnTo>
                <a:lnTo>
                  <a:pt x="2720" y="579"/>
                </a:lnTo>
                <a:lnTo>
                  <a:pt x="2720" y="579"/>
                </a:lnTo>
                <a:lnTo>
                  <a:pt x="2720" y="579"/>
                </a:lnTo>
                <a:lnTo>
                  <a:pt x="2715" y="583"/>
                </a:lnTo>
                <a:lnTo>
                  <a:pt x="2715" y="583"/>
                </a:lnTo>
                <a:lnTo>
                  <a:pt x="2715" y="583"/>
                </a:lnTo>
                <a:lnTo>
                  <a:pt x="2715" y="583"/>
                </a:lnTo>
                <a:lnTo>
                  <a:pt x="2711" y="583"/>
                </a:lnTo>
                <a:lnTo>
                  <a:pt x="2711" y="579"/>
                </a:lnTo>
                <a:lnTo>
                  <a:pt x="2715" y="579"/>
                </a:lnTo>
                <a:lnTo>
                  <a:pt x="2715" y="579"/>
                </a:lnTo>
                <a:lnTo>
                  <a:pt x="2715" y="579"/>
                </a:lnTo>
                <a:lnTo>
                  <a:pt x="2715" y="574"/>
                </a:lnTo>
                <a:lnTo>
                  <a:pt x="2711" y="570"/>
                </a:lnTo>
                <a:lnTo>
                  <a:pt x="2706" y="565"/>
                </a:lnTo>
                <a:lnTo>
                  <a:pt x="2706" y="565"/>
                </a:lnTo>
                <a:lnTo>
                  <a:pt x="2702" y="565"/>
                </a:lnTo>
                <a:lnTo>
                  <a:pt x="2702" y="565"/>
                </a:lnTo>
                <a:lnTo>
                  <a:pt x="2706" y="565"/>
                </a:lnTo>
                <a:lnTo>
                  <a:pt x="2706" y="565"/>
                </a:lnTo>
                <a:lnTo>
                  <a:pt x="2711" y="565"/>
                </a:lnTo>
                <a:lnTo>
                  <a:pt x="2711" y="570"/>
                </a:lnTo>
                <a:lnTo>
                  <a:pt x="2711" y="570"/>
                </a:lnTo>
                <a:lnTo>
                  <a:pt x="2711" y="570"/>
                </a:lnTo>
                <a:lnTo>
                  <a:pt x="2711" y="570"/>
                </a:lnTo>
                <a:lnTo>
                  <a:pt x="2711" y="570"/>
                </a:lnTo>
                <a:lnTo>
                  <a:pt x="2711" y="565"/>
                </a:lnTo>
                <a:lnTo>
                  <a:pt x="2711" y="565"/>
                </a:lnTo>
                <a:lnTo>
                  <a:pt x="2711" y="561"/>
                </a:lnTo>
                <a:lnTo>
                  <a:pt x="2711" y="561"/>
                </a:lnTo>
                <a:lnTo>
                  <a:pt x="2711" y="561"/>
                </a:lnTo>
                <a:lnTo>
                  <a:pt x="2711" y="561"/>
                </a:lnTo>
                <a:lnTo>
                  <a:pt x="2711" y="556"/>
                </a:lnTo>
                <a:lnTo>
                  <a:pt x="2706" y="556"/>
                </a:lnTo>
                <a:lnTo>
                  <a:pt x="2706" y="552"/>
                </a:lnTo>
                <a:lnTo>
                  <a:pt x="2702" y="552"/>
                </a:lnTo>
                <a:lnTo>
                  <a:pt x="2702" y="552"/>
                </a:lnTo>
                <a:lnTo>
                  <a:pt x="2697" y="547"/>
                </a:lnTo>
                <a:lnTo>
                  <a:pt x="2697" y="547"/>
                </a:lnTo>
                <a:lnTo>
                  <a:pt x="2693" y="547"/>
                </a:lnTo>
                <a:lnTo>
                  <a:pt x="2693" y="543"/>
                </a:lnTo>
                <a:lnTo>
                  <a:pt x="2693" y="538"/>
                </a:lnTo>
                <a:lnTo>
                  <a:pt x="2693" y="534"/>
                </a:lnTo>
                <a:lnTo>
                  <a:pt x="2693" y="534"/>
                </a:lnTo>
                <a:lnTo>
                  <a:pt x="2688" y="529"/>
                </a:lnTo>
                <a:lnTo>
                  <a:pt x="2688" y="529"/>
                </a:lnTo>
                <a:lnTo>
                  <a:pt x="2688" y="529"/>
                </a:lnTo>
                <a:lnTo>
                  <a:pt x="2684" y="525"/>
                </a:lnTo>
                <a:lnTo>
                  <a:pt x="2679" y="525"/>
                </a:lnTo>
                <a:lnTo>
                  <a:pt x="2674" y="525"/>
                </a:lnTo>
                <a:lnTo>
                  <a:pt x="2674" y="525"/>
                </a:lnTo>
                <a:lnTo>
                  <a:pt x="2670" y="525"/>
                </a:lnTo>
                <a:lnTo>
                  <a:pt x="2665" y="525"/>
                </a:lnTo>
                <a:lnTo>
                  <a:pt x="2661" y="520"/>
                </a:lnTo>
                <a:lnTo>
                  <a:pt x="2661" y="520"/>
                </a:lnTo>
                <a:lnTo>
                  <a:pt x="2665" y="520"/>
                </a:lnTo>
                <a:lnTo>
                  <a:pt x="2665" y="525"/>
                </a:lnTo>
                <a:lnTo>
                  <a:pt x="2670" y="525"/>
                </a:lnTo>
                <a:lnTo>
                  <a:pt x="2670" y="520"/>
                </a:lnTo>
                <a:lnTo>
                  <a:pt x="2670" y="520"/>
                </a:lnTo>
                <a:lnTo>
                  <a:pt x="2674" y="520"/>
                </a:lnTo>
                <a:lnTo>
                  <a:pt x="2674" y="520"/>
                </a:lnTo>
                <a:lnTo>
                  <a:pt x="2679" y="520"/>
                </a:lnTo>
                <a:lnTo>
                  <a:pt x="2679" y="515"/>
                </a:lnTo>
                <a:lnTo>
                  <a:pt x="2674" y="515"/>
                </a:lnTo>
                <a:lnTo>
                  <a:pt x="2674" y="515"/>
                </a:lnTo>
                <a:lnTo>
                  <a:pt x="2670" y="515"/>
                </a:lnTo>
                <a:lnTo>
                  <a:pt x="2670" y="515"/>
                </a:lnTo>
                <a:lnTo>
                  <a:pt x="2670" y="515"/>
                </a:lnTo>
                <a:lnTo>
                  <a:pt x="2670" y="515"/>
                </a:lnTo>
                <a:lnTo>
                  <a:pt x="2674" y="515"/>
                </a:lnTo>
                <a:lnTo>
                  <a:pt x="2674" y="515"/>
                </a:lnTo>
                <a:lnTo>
                  <a:pt x="2679" y="515"/>
                </a:lnTo>
                <a:lnTo>
                  <a:pt x="2679" y="511"/>
                </a:lnTo>
                <a:lnTo>
                  <a:pt x="2679" y="511"/>
                </a:lnTo>
                <a:lnTo>
                  <a:pt x="2684" y="511"/>
                </a:lnTo>
                <a:lnTo>
                  <a:pt x="2684" y="506"/>
                </a:lnTo>
                <a:lnTo>
                  <a:pt x="2688" y="502"/>
                </a:lnTo>
                <a:lnTo>
                  <a:pt x="2688" y="502"/>
                </a:lnTo>
                <a:lnTo>
                  <a:pt x="2688" y="502"/>
                </a:lnTo>
                <a:lnTo>
                  <a:pt x="2688" y="497"/>
                </a:lnTo>
                <a:lnTo>
                  <a:pt x="2688" y="497"/>
                </a:lnTo>
                <a:lnTo>
                  <a:pt x="2693" y="497"/>
                </a:lnTo>
                <a:lnTo>
                  <a:pt x="2693" y="497"/>
                </a:lnTo>
                <a:lnTo>
                  <a:pt x="2693" y="497"/>
                </a:lnTo>
                <a:lnTo>
                  <a:pt x="2693" y="493"/>
                </a:lnTo>
                <a:lnTo>
                  <a:pt x="2688" y="493"/>
                </a:lnTo>
                <a:lnTo>
                  <a:pt x="2688" y="493"/>
                </a:lnTo>
                <a:lnTo>
                  <a:pt x="2688" y="493"/>
                </a:lnTo>
                <a:lnTo>
                  <a:pt x="2679" y="493"/>
                </a:lnTo>
                <a:lnTo>
                  <a:pt x="2674" y="493"/>
                </a:lnTo>
                <a:lnTo>
                  <a:pt x="2674" y="493"/>
                </a:lnTo>
                <a:lnTo>
                  <a:pt x="2674" y="493"/>
                </a:lnTo>
                <a:lnTo>
                  <a:pt x="2670" y="493"/>
                </a:lnTo>
                <a:lnTo>
                  <a:pt x="2670" y="493"/>
                </a:lnTo>
                <a:lnTo>
                  <a:pt x="2665" y="493"/>
                </a:lnTo>
                <a:lnTo>
                  <a:pt x="2665" y="493"/>
                </a:lnTo>
                <a:lnTo>
                  <a:pt x="2661" y="493"/>
                </a:lnTo>
                <a:lnTo>
                  <a:pt x="2661" y="493"/>
                </a:lnTo>
                <a:lnTo>
                  <a:pt x="2661" y="493"/>
                </a:lnTo>
                <a:lnTo>
                  <a:pt x="2665" y="488"/>
                </a:lnTo>
                <a:lnTo>
                  <a:pt x="2665" y="488"/>
                </a:lnTo>
                <a:lnTo>
                  <a:pt x="2665" y="488"/>
                </a:lnTo>
                <a:lnTo>
                  <a:pt x="2661" y="488"/>
                </a:lnTo>
                <a:lnTo>
                  <a:pt x="2661" y="488"/>
                </a:lnTo>
                <a:lnTo>
                  <a:pt x="2661" y="488"/>
                </a:lnTo>
                <a:lnTo>
                  <a:pt x="2665" y="484"/>
                </a:lnTo>
                <a:lnTo>
                  <a:pt x="2670" y="479"/>
                </a:lnTo>
                <a:lnTo>
                  <a:pt x="2674" y="479"/>
                </a:lnTo>
                <a:lnTo>
                  <a:pt x="2674" y="479"/>
                </a:lnTo>
                <a:lnTo>
                  <a:pt x="2674" y="479"/>
                </a:lnTo>
                <a:lnTo>
                  <a:pt x="2674" y="479"/>
                </a:lnTo>
                <a:lnTo>
                  <a:pt x="2674" y="475"/>
                </a:lnTo>
                <a:lnTo>
                  <a:pt x="2679" y="475"/>
                </a:lnTo>
                <a:lnTo>
                  <a:pt x="2679" y="475"/>
                </a:lnTo>
                <a:lnTo>
                  <a:pt x="2679" y="475"/>
                </a:lnTo>
                <a:lnTo>
                  <a:pt x="2674" y="475"/>
                </a:lnTo>
                <a:lnTo>
                  <a:pt x="2670" y="475"/>
                </a:lnTo>
                <a:lnTo>
                  <a:pt x="2670" y="475"/>
                </a:lnTo>
                <a:lnTo>
                  <a:pt x="2665" y="475"/>
                </a:lnTo>
                <a:lnTo>
                  <a:pt x="2661" y="475"/>
                </a:lnTo>
                <a:lnTo>
                  <a:pt x="2656" y="475"/>
                </a:lnTo>
                <a:lnTo>
                  <a:pt x="2656" y="475"/>
                </a:lnTo>
                <a:close/>
                <a:moveTo>
                  <a:pt x="2620" y="592"/>
                </a:moveTo>
                <a:lnTo>
                  <a:pt x="2620" y="588"/>
                </a:lnTo>
                <a:lnTo>
                  <a:pt x="2620" y="583"/>
                </a:lnTo>
                <a:lnTo>
                  <a:pt x="2620" y="583"/>
                </a:lnTo>
                <a:lnTo>
                  <a:pt x="2625" y="583"/>
                </a:lnTo>
                <a:lnTo>
                  <a:pt x="2625" y="583"/>
                </a:lnTo>
                <a:lnTo>
                  <a:pt x="2625" y="579"/>
                </a:lnTo>
                <a:lnTo>
                  <a:pt x="2625" y="579"/>
                </a:lnTo>
                <a:lnTo>
                  <a:pt x="2625" y="574"/>
                </a:lnTo>
                <a:lnTo>
                  <a:pt x="2625" y="574"/>
                </a:lnTo>
                <a:lnTo>
                  <a:pt x="2625" y="574"/>
                </a:lnTo>
                <a:lnTo>
                  <a:pt x="2625" y="570"/>
                </a:lnTo>
                <a:lnTo>
                  <a:pt x="2625" y="570"/>
                </a:lnTo>
                <a:lnTo>
                  <a:pt x="2625" y="570"/>
                </a:lnTo>
                <a:lnTo>
                  <a:pt x="2625" y="570"/>
                </a:lnTo>
                <a:lnTo>
                  <a:pt x="2625" y="565"/>
                </a:lnTo>
                <a:lnTo>
                  <a:pt x="2625" y="565"/>
                </a:lnTo>
                <a:lnTo>
                  <a:pt x="2625" y="565"/>
                </a:lnTo>
                <a:lnTo>
                  <a:pt x="2620" y="561"/>
                </a:lnTo>
                <a:lnTo>
                  <a:pt x="2620" y="561"/>
                </a:lnTo>
                <a:lnTo>
                  <a:pt x="2620" y="561"/>
                </a:lnTo>
                <a:lnTo>
                  <a:pt x="2625" y="561"/>
                </a:lnTo>
                <a:lnTo>
                  <a:pt x="2625" y="561"/>
                </a:lnTo>
                <a:lnTo>
                  <a:pt x="2625" y="561"/>
                </a:lnTo>
                <a:lnTo>
                  <a:pt x="2625" y="561"/>
                </a:lnTo>
                <a:lnTo>
                  <a:pt x="2625" y="561"/>
                </a:lnTo>
                <a:lnTo>
                  <a:pt x="2625" y="561"/>
                </a:lnTo>
                <a:lnTo>
                  <a:pt x="2625" y="561"/>
                </a:lnTo>
                <a:lnTo>
                  <a:pt x="2629" y="561"/>
                </a:lnTo>
                <a:lnTo>
                  <a:pt x="2629" y="556"/>
                </a:lnTo>
                <a:lnTo>
                  <a:pt x="2629" y="556"/>
                </a:lnTo>
                <a:lnTo>
                  <a:pt x="2629" y="556"/>
                </a:lnTo>
                <a:lnTo>
                  <a:pt x="2629" y="556"/>
                </a:lnTo>
                <a:lnTo>
                  <a:pt x="2634" y="556"/>
                </a:lnTo>
                <a:lnTo>
                  <a:pt x="2634" y="552"/>
                </a:lnTo>
                <a:lnTo>
                  <a:pt x="2634" y="552"/>
                </a:lnTo>
                <a:lnTo>
                  <a:pt x="2634" y="552"/>
                </a:lnTo>
                <a:lnTo>
                  <a:pt x="2634" y="552"/>
                </a:lnTo>
                <a:lnTo>
                  <a:pt x="2634" y="552"/>
                </a:lnTo>
                <a:lnTo>
                  <a:pt x="2634" y="552"/>
                </a:lnTo>
                <a:lnTo>
                  <a:pt x="2634" y="552"/>
                </a:lnTo>
                <a:lnTo>
                  <a:pt x="2634" y="552"/>
                </a:lnTo>
                <a:lnTo>
                  <a:pt x="2634" y="552"/>
                </a:lnTo>
                <a:lnTo>
                  <a:pt x="2634" y="552"/>
                </a:lnTo>
                <a:lnTo>
                  <a:pt x="2634" y="552"/>
                </a:lnTo>
                <a:lnTo>
                  <a:pt x="2634" y="547"/>
                </a:lnTo>
                <a:lnTo>
                  <a:pt x="2634" y="547"/>
                </a:lnTo>
                <a:lnTo>
                  <a:pt x="2634" y="547"/>
                </a:lnTo>
                <a:lnTo>
                  <a:pt x="2629" y="547"/>
                </a:lnTo>
                <a:lnTo>
                  <a:pt x="2629" y="547"/>
                </a:lnTo>
                <a:lnTo>
                  <a:pt x="2629" y="547"/>
                </a:lnTo>
                <a:lnTo>
                  <a:pt x="2634" y="547"/>
                </a:lnTo>
                <a:lnTo>
                  <a:pt x="2634" y="547"/>
                </a:lnTo>
                <a:lnTo>
                  <a:pt x="2634" y="547"/>
                </a:lnTo>
                <a:lnTo>
                  <a:pt x="2629" y="543"/>
                </a:lnTo>
                <a:lnTo>
                  <a:pt x="2629" y="543"/>
                </a:lnTo>
                <a:lnTo>
                  <a:pt x="2629" y="538"/>
                </a:lnTo>
                <a:lnTo>
                  <a:pt x="2629" y="538"/>
                </a:lnTo>
                <a:lnTo>
                  <a:pt x="2625" y="538"/>
                </a:lnTo>
                <a:lnTo>
                  <a:pt x="2625" y="538"/>
                </a:lnTo>
                <a:lnTo>
                  <a:pt x="2625" y="538"/>
                </a:lnTo>
                <a:lnTo>
                  <a:pt x="2620" y="538"/>
                </a:lnTo>
                <a:lnTo>
                  <a:pt x="2616" y="538"/>
                </a:lnTo>
                <a:lnTo>
                  <a:pt x="2616" y="538"/>
                </a:lnTo>
                <a:lnTo>
                  <a:pt x="2616" y="538"/>
                </a:lnTo>
                <a:lnTo>
                  <a:pt x="2616" y="538"/>
                </a:lnTo>
                <a:lnTo>
                  <a:pt x="2616" y="543"/>
                </a:lnTo>
                <a:lnTo>
                  <a:pt x="2611" y="538"/>
                </a:lnTo>
                <a:lnTo>
                  <a:pt x="2611" y="538"/>
                </a:lnTo>
                <a:lnTo>
                  <a:pt x="2611" y="538"/>
                </a:lnTo>
                <a:lnTo>
                  <a:pt x="2616" y="538"/>
                </a:lnTo>
                <a:lnTo>
                  <a:pt x="2616" y="538"/>
                </a:lnTo>
                <a:lnTo>
                  <a:pt x="2616" y="538"/>
                </a:lnTo>
                <a:lnTo>
                  <a:pt x="2616" y="534"/>
                </a:lnTo>
                <a:lnTo>
                  <a:pt x="2611" y="534"/>
                </a:lnTo>
                <a:lnTo>
                  <a:pt x="2611" y="534"/>
                </a:lnTo>
                <a:lnTo>
                  <a:pt x="2611" y="534"/>
                </a:lnTo>
                <a:lnTo>
                  <a:pt x="2611" y="534"/>
                </a:lnTo>
                <a:lnTo>
                  <a:pt x="2611" y="538"/>
                </a:lnTo>
                <a:lnTo>
                  <a:pt x="2607" y="538"/>
                </a:lnTo>
                <a:lnTo>
                  <a:pt x="2607" y="538"/>
                </a:lnTo>
                <a:lnTo>
                  <a:pt x="2607" y="538"/>
                </a:lnTo>
                <a:lnTo>
                  <a:pt x="2607" y="538"/>
                </a:lnTo>
                <a:lnTo>
                  <a:pt x="2607" y="543"/>
                </a:lnTo>
                <a:lnTo>
                  <a:pt x="2607" y="543"/>
                </a:lnTo>
                <a:lnTo>
                  <a:pt x="2607" y="543"/>
                </a:lnTo>
                <a:lnTo>
                  <a:pt x="2607" y="543"/>
                </a:lnTo>
                <a:lnTo>
                  <a:pt x="2607" y="538"/>
                </a:lnTo>
                <a:lnTo>
                  <a:pt x="2607" y="538"/>
                </a:lnTo>
                <a:lnTo>
                  <a:pt x="2607" y="538"/>
                </a:lnTo>
                <a:lnTo>
                  <a:pt x="2607" y="538"/>
                </a:lnTo>
                <a:lnTo>
                  <a:pt x="2607" y="538"/>
                </a:lnTo>
                <a:lnTo>
                  <a:pt x="2607" y="538"/>
                </a:lnTo>
                <a:lnTo>
                  <a:pt x="2607" y="538"/>
                </a:lnTo>
                <a:lnTo>
                  <a:pt x="2607" y="538"/>
                </a:lnTo>
                <a:lnTo>
                  <a:pt x="2607" y="538"/>
                </a:lnTo>
                <a:lnTo>
                  <a:pt x="2602" y="538"/>
                </a:lnTo>
                <a:lnTo>
                  <a:pt x="2602" y="538"/>
                </a:lnTo>
                <a:lnTo>
                  <a:pt x="2602" y="538"/>
                </a:lnTo>
                <a:lnTo>
                  <a:pt x="2598" y="538"/>
                </a:lnTo>
                <a:lnTo>
                  <a:pt x="2598" y="538"/>
                </a:lnTo>
                <a:lnTo>
                  <a:pt x="2598" y="538"/>
                </a:lnTo>
                <a:lnTo>
                  <a:pt x="2598" y="538"/>
                </a:lnTo>
                <a:lnTo>
                  <a:pt x="2598" y="543"/>
                </a:lnTo>
                <a:lnTo>
                  <a:pt x="2593" y="543"/>
                </a:lnTo>
                <a:lnTo>
                  <a:pt x="2598" y="543"/>
                </a:lnTo>
                <a:lnTo>
                  <a:pt x="2593" y="543"/>
                </a:lnTo>
                <a:lnTo>
                  <a:pt x="2593" y="543"/>
                </a:lnTo>
                <a:lnTo>
                  <a:pt x="2593" y="547"/>
                </a:lnTo>
                <a:lnTo>
                  <a:pt x="2593" y="547"/>
                </a:lnTo>
                <a:lnTo>
                  <a:pt x="2589" y="547"/>
                </a:lnTo>
                <a:lnTo>
                  <a:pt x="2589" y="547"/>
                </a:lnTo>
                <a:lnTo>
                  <a:pt x="2593" y="547"/>
                </a:lnTo>
                <a:lnTo>
                  <a:pt x="2598" y="547"/>
                </a:lnTo>
                <a:lnTo>
                  <a:pt x="2598" y="547"/>
                </a:lnTo>
                <a:lnTo>
                  <a:pt x="2598" y="552"/>
                </a:lnTo>
                <a:lnTo>
                  <a:pt x="2598" y="552"/>
                </a:lnTo>
                <a:lnTo>
                  <a:pt x="2593" y="552"/>
                </a:lnTo>
                <a:lnTo>
                  <a:pt x="2593" y="552"/>
                </a:lnTo>
                <a:lnTo>
                  <a:pt x="2593" y="552"/>
                </a:lnTo>
                <a:lnTo>
                  <a:pt x="2589" y="552"/>
                </a:lnTo>
                <a:lnTo>
                  <a:pt x="2593" y="556"/>
                </a:lnTo>
                <a:lnTo>
                  <a:pt x="2593" y="556"/>
                </a:lnTo>
                <a:lnTo>
                  <a:pt x="2593" y="556"/>
                </a:lnTo>
                <a:lnTo>
                  <a:pt x="2589" y="556"/>
                </a:lnTo>
                <a:lnTo>
                  <a:pt x="2584" y="556"/>
                </a:lnTo>
                <a:lnTo>
                  <a:pt x="2584" y="556"/>
                </a:lnTo>
                <a:lnTo>
                  <a:pt x="2584" y="556"/>
                </a:lnTo>
                <a:lnTo>
                  <a:pt x="2584" y="556"/>
                </a:lnTo>
                <a:lnTo>
                  <a:pt x="2580" y="556"/>
                </a:lnTo>
                <a:lnTo>
                  <a:pt x="2580" y="552"/>
                </a:lnTo>
                <a:lnTo>
                  <a:pt x="2575" y="556"/>
                </a:lnTo>
                <a:lnTo>
                  <a:pt x="2575" y="556"/>
                </a:lnTo>
                <a:lnTo>
                  <a:pt x="2571" y="556"/>
                </a:lnTo>
                <a:lnTo>
                  <a:pt x="2571" y="556"/>
                </a:lnTo>
                <a:lnTo>
                  <a:pt x="2571" y="556"/>
                </a:lnTo>
                <a:lnTo>
                  <a:pt x="2571" y="556"/>
                </a:lnTo>
                <a:lnTo>
                  <a:pt x="2571" y="556"/>
                </a:lnTo>
                <a:lnTo>
                  <a:pt x="2571" y="556"/>
                </a:lnTo>
                <a:lnTo>
                  <a:pt x="2571" y="556"/>
                </a:lnTo>
                <a:lnTo>
                  <a:pt x="2571" y="556"/>
                </a:lnTo>
                <a:lnTo>
                  <a:pt x="2575" y="556"/>
                </a:lnTo>
                <a:lnTo>
                  <a:pt x="2571" y="561"/>
                </a:lnTo>
                <a:lnTo>
                  <a:pt x="2571" y="561"/>
                </a:lnTo>
                <a:lnTo>
                  <a:pt x="2571" y="561"/>
                </a:lnTo>
                <a:lnTo>
                  <a:pt x="2571" y="561"/>
                </a:lnTo>
                <a:lnTo>
                  <a:pt x="2575" y="561"/>
                </a:lnTo>
                <a:lnTo>
                  <a:pt x="2575" y="561"/>
                </a:lnTo>
                <a:lnTo>
                  <a:pt x="2575" y="561"/>
                </a:lnTo>
                <a:lnTo>
                  <a:pt x="2575" y="565"/>
                </a:lnTo>
                <a:lnTo>
                  <a:pt x="2575" y="565"/>
                </a:lnTo>
                <a:lnTo>
                  <a:pt x="2571" y="565"/>
                </a:lnTo>
                <a:lnTo>
                  <a:pt x="2571" y="565"/>
                </a:lnTo>
                <a:lnTo>
                  <a:pt x="2571" y="565"/>
                </a:lnTo>
                <a:lnTo>
                  <a:pt x="2571" y="565"/>
                </a:lnTo>
                <a:lnTo>
                  <a:pt x="2575" y="565"/>
                </a:lnTo>
                <a:lnTo>
                  <a:pt x="2571" y="565"/>
                </a:lnTo>
                <a:lnTo>
                  <a:pt x="2571" y="570"/>
                </a:lnTo>
                <a:lnTo>
                  <a:pt x="2571" y="570"/>
                </a:lnTo>
                <a:lnTo>
                  <a:pt x="2566" y="570"/>
                </a:lnTo>
                <a:lnTo>
                  <a:pt x="2566" y="570"/>
                </a:lnTo>
                <a:lnTo>
                  <a:pt x="2571" y="570"/>
                </a:lnTo>
                <a:lnTo>
                  <a:pt x="2566" y="570"/>
                </a:lnTo>
                <a:lnTo>
                  <a:pt x="2566" y="570"/>
                </a:lnTo>
                <a:lnTo>
                  <a:pt x="2571" y="570"/>
                </a:lnTo>
                <a:lnTo>
                  <a:pt x="2571" y="570"/>
                </a:lnTo>
                <a:lnTo>
                  <a:pt x="2571" y="570"/>
                </a:lnTo>
                <a:lnTo>
                  <a:pt x="2571" y="570"/>
                </a:lnTo>
                <a:lnTo>
                  <a:pt x="2571" y="574"/>
                </a:lnTo>
                <a:lnTo>
                  <a:pt x="2571" y="574"/>
                </a:lnTo>
                <a:lnTo>
                  <a:pt x="2575" y="574"/>
                </a:lnTo>
                <a:lnTo>
                  <a:pt x="2575" y="574"/>
                </a:lnTo>
                <a:lnTo>
                  <a:pt x="2575" y="574"/>
                </a:lnTo>
                <a:lnTo>
                  <a:pt x="2575" y="574"/>
                </a:lnTo>
                <a:lnTo>
                  <a:pt x="2575" y="574"/>
                </a:lnTo>
                <a:lnTo>
                  <a:pt x="2575" y="574"/>
                </a:lnTo>
                <a:lnTo>
                  <a:pt x="2575" y="574"/>
                </a:lnTo>
                <a:lnTo>
                  <a:pt x="2580" y="574"/>
                </a:lnTo>
                <a:lnTo>
                  <a:pt x="2584" y="574"/>
                </a:lnTo>
                <a:lnTo>
                  <a:pt x="2584" y="574"/>
                </a:lnTo>
                <a:lnTo>
                  <a:pt x="2584" y="574"/>
                </a:lnTo>
                <a:lnTo>
                  <a:pt x="2584" y="574"/>
                </a:lnTo>
                <a:lnTo>
                  <a:pt x="2580" y="574"/>
                </a:lnTo>
                <a:lnTo>
                  <a:pt x="2580" y="574"/>
                </a:lnTo>
                <a:lnTo>
                  <a:pt x="2580" y="574"/>
                </a:lnTo>
                <a:lnTo>
                  <a:pt x="2580" y="579"/>
                </a:lnTo>
                <a:lnTo>
                  <a:pt x="2575" y="579"/>
                </a:lnTo>
                <a:lnTo>
                  <a:pt x="2575" y="579"/>
                </a:lnTo>
                <a:lnTo>
                  <a:pt x="2575" y="579"/>
                </a:lnTo>
                <a:lnTo>
                  <a:pt x="2575" y="583"/>
                </a:lnTo>
                <a:lnTo>
                  <a:pt x="2575" y="583"/>
                </a:lnTo>
                <a:lnTo>
                  <a:pt x="2571" y="583"/>
                </a:lnTo>
                <a:lnTo>
                  <a:pt x="2566" y="588"/>
                </a:lnTo>
                <a:lnTo>
                  <a:pt x="2571" y="588"/>
                </a:lnTo>
                <a:lnTo>
                  <a:pt x="2571" y="588"/>
                </a:lnTo>
                <a:lnTo>
                  <a:pt x="2575" y="583"/>
                </a:lnTo>
                <a:lnTo>
                  <a:pt x="2575" y="583"/>
                </a:lnTo>
                <a:lnTo>
                  <a:pt x="2575" y="583"/>
                </a:lnTo>
                <a:lnTo>
                  <a:pt x="2575" y="588"/>
                </a:lnTo>
                <a:lnTo>
                  <a:pt x="2580" y="583"/>
                </a:lnTo>
                <a:lnTo>
                  <a:pt x="2580" y="583"/>
                </a:lnTo>
                <a:lnTo>
                  <a:pt x="2580" y="583"/>
                </a:lnTo>
                <a:lnTo>
                  <a:pt x="2584" y="583"/>
                </a:lnTo>
                <a:lnTo>
                  <a:pt x="2584" y="583"/>
                </a:lnTo>
                <a:lnTo>
                  <a:pt x="2580" y="588"/>
                </a:lnTo>
                <a:lnTo>
                  <a:pt x="2575" y="588"/>
                </a:lnTo>
                <a:lnTo>
                  <a:pt x="2571" y="588"/>
                </a:lnTo>
                <a:lnTo>
                  <a:pt x="2571" y="588"/>
                </a:lnTo>
                <a:lnTo>
                  <a:pt x="2571" y="588"/>
                </a:lnTo>
                <a:lnTo>
                  <a:pt x="2571" y="588"/>
                </a:lnTo>
                <a:lnTo>
                  <a:pt x="2566" y="588"/>
                </a:lnTo>
                <a:lnTo>
                  <a:pt x="2571" y="592"/>
                </a:lnTo>
                <a:lnTo>
                  <a:pt x="2571" y="592"/>
                </a:lnTo>
                <a:lnTo>
                  <a:pt x="2571" y="592"/>
                </a:lnTo>
                <a:lnTo>
                  <a:pt x="2566" y="592"/>
                </a:lnTo>
                <a:lnTo>
                  <a:pt x="2566" y="592"/>
                </a:lnTo>
                <a:lnTo>
                  <a:pt x="2566" y="592"/>
                </a:lnTo>
                <a:lnTo>
                  <a:pt x="2566" y="592"/>
                </a:lnTo>
                <a:lnTo>
                  <a:pt x="2562" y="592"/>
                </a:lnTo>
                <a:lnTo>
                  <a:pt x="2562" y="592"/>
                </a:lnTo>
                <a:lnTo>
                  <a:pt x="2562" y="592"/>
                </a:lnTo>
                <a:lnTo>
                  <a:pt x="2562" y="592"/>
                </a:lnTo>
                <a:lnTo>
                  <a:pt x="2562" y="597"/>
                </a:lnTo>
                <a:lnTo>
                  <a:pt x="2566" y="597"/>
                </a:lnTo>
                <a:lnTo>
                  <a:pt x="2566" y="597"/>
                </a:lnTo>
                <a:lnTo>
                  <a:pt x="2566" y="597"/>
                </a:lnTo>
                <a:lnTo>
                  <a:pt x="2566" y="597"/>
                </a:lnTo>
                <a:lnTo>
                  <a:pt x="2562" y="597"/>
                </a:lnTo>
                <a:lnTo>
                  <a:pt x="2562" y="597"/>
                </a:lnTo>
                <a:lnTo>
                  <a:pt x="2562" y="601"/>
                </a:lnTo>
                <a:lnTo>
                  <a:pt x="2562" y="601"/>
                </a:lnTo>
                <a:lnTo>
                  <a:pt x="2562" y="601"/>
                </a:lnTo>
                <a:lnTo>
                  <a:pt x="2562" y="601"/>
                </a:lnTo>
                <a:lnTo>
                  <a:pt x="2562" y="601"/>
                </a:lnTo>
                <a:lnTo>
                  <a:pt x="2571" y="601"/>
                </a:lnTo>
                <a:lnTo>
                  <a:pt x="2571" y="601"/>
                </a:lnTo>
                <a:lnTo>
                  <a:pt x="2566" y="601"/>
                </a:lnTo>
                <a:lnTo>
                  <a:pt x="2566" y="601"/>
                </a:lnTo>
                <a:lnTo>
                  <a:pt x="2566" y="601"/>
                </a:lnTo>
                <a:lnTo>
                  <a:pt x="2562" y="606"/>
                </a:lnTo>
                <a:lnTo>
                  <a:pt x="2562" y="606"/>
                </a:lnTo>
                <a:lnTo>
                  <a:pt x="2566" y="606"/>
                </a:lnTo>
                <a:lnTo>
                  <a:pt x="2566" y="606"/>
                </a:lnTo>
                <a:lnTo>
                  <a:pt x="2571" y="601"/>
                </a:lnTo>
                <a:lnTo>
                  <a:pt x="2571" y="601"/>
                </a:lnTo>
                <a:lnTo>
                  <a:pt x="2571" y="601"/>
                </a:lnTo>
                <a:lnTo>
                  <a:pt x="2571" y="606"/>
                </a:lnTo>
                <a:lnTo>
                  <a:pt x="2566" y="606"/>
                </a:lnTo>
                <a:lnTo>
                  <a:pt x="2566" y="606"/>
                </a:lnTo>
                <a:lnTo>
                  <a:pt x="2571" y="606"/>
                </a:lnTo>
                <a:lnTo>
                  <a:pt x="2571" y="606"/>
                </a:lnTo>
                <a:lnTo>
                  <a:pt x="2575" y="606"/>
                </a:lnTo>
                <a:lnTo>
                  <a:pt x="2575" y="606"/>
                </a:lnTo>
                <a:lnTo>
                  <a:pt x="2575" y="606"/>
                </a:lnTo>
                <a:lnTo>
                  <a:pt x="2580" y="606"/>
                </a:lnTo>
                <a:lnTo>
                  <a:pt x="2584" y="606"/>
                </a:lnTo>
                <a:lnTo>
                  <a:pt x="2584" y="606"/>
                </a:lnTo>
                <a:lnTo>
                  <a:pt x="2589" y="601"/>
                </a:lnTo>
                <a:lnTo>
                  <a:pt x="2589" y="601"/>
                </a:lnTo>
                <a:lnTo>
                  <a:pt x="2589" y="601"/>
                </a:lnTo>
                <a:lnTo>
                  <a:pt x="2589" y="601"/>
                </a:lnTo>
                <a:lnTo>
                  <a:pt x="2589" y="601"/>
                </a:lnTo>
                <a:lnTo>
                  <a:pt x="2589" y="601"/>
                </a:lnTo>
                <a:lnTo>
                  <a:pt x="2589" y="601"/>
                </a:lnTo>
                <a:lnTo>
                  <a:pt x="2589" y="601"/>
                </a:lnTo>
                <a:lnTo>
                  <a:pt x="2589" y="601"/>
                </a:lnTo>
                <a:lnTo>
                  <a:pt x="2589" y="601"/>
                </a:lnTo>
                <a:lnTo>
                  <a:pt x="2593" y="601"/>
                </a:lnTo>
                <a:lnTo>
                  <a:pt x="2593" y="601"/>
                </a:lnTo>
                <a:lnTo>
                  <a:pt x="2593" y="601"/>
                </a:lnTo>
                <a:lnTo>
                  <a:pt x="2598" y="597"/>
                </a:lnTo>
                <a:lnTo>
                  <a:pt x="2598" y="597"/>
                </a:lnTo>
                <a:lnTo>
                  <a:pt x="2598" y="597"/>
                </a:lnTo>
                <a:lnTo>
                  <a:pt x="2598" y="597"/>
                </a:lnTo>
                <a:lnTo>
                  <a:pt x="2602" y="597"/>
                </a:lnTo>
                <a:lnTo>
                  <a:pt x="2602" y="597"/>
                </a:lnTo>
                <a:lnTo>
                  <a:pt x="2602" y="597"/>
                </a:lnTo>
                <a:lnTo>
                  <a:pt x="2602" y="597"/>
                </a:lnTo>
                <a:lnTo>
                  <a:pt x="2607" y="597"/>
                </a:lnTo>
                <a:lnTo>
                  <a:pt x="2607" y="597"/>
                </a:lnTo>
                <a:lnTo>
                  <a:pt x="2607" y="592"/>
                </a:lnTo>
                <a:lnTo>
                  <a:pt x="2611" y="592"/>
                </a:lnTo>
                <a:lnTo>
                  <a:pt x="2611" y="592"/>
                </a:lnTo>
                <a:lnTo>
                  <a:pt x="2611" y="597"/>
                </a:lnTo>
                <a:lnTo>
                  <a:pt x="2611" y="592"/>
                </a:lnTo>
                <a:lnTo>
                  <a:pt x="2611" y="592"/>
                </a:lnTo>
                <a:lnTo>
                  <a:pt x="2611" y="592"/>
                </a:lnTo>
                <a:lnTo>
                  <a:pt x="2616" y="592"/>
                </a:lnTo>
                <a:lnTo>
                  <a:pt x="2616" y="592"/>
                </a:lnTo>
                <a:lnTo>
                  <a:pt x="2620" y="592"/>
                </a:lnTo>
                <a:lnTo>
                  <a:pt x="2616" y="592"/>
                </a:lnTo>
                <a:lnTo>
                  <a:pt x="2616" y="592"/>
                </a:lnTo>
                <a:lnTo>
                  <a:pt x="2620" y="592"/>
                </a:lnTo>
                <a:close/>
                <a:moveTo>
                  <a:pt x="1730" y="253"/>
                </a:moveTo>
                <a:lnTo>
                  <a:pt x="1730" y="253"/>
                </a:lnTo>
                <a:lnTo>
                  <a:pt x="1730" y="253"/>
                </a:lnTo>
                <a:lnTo>
                  <a:pt x="1726" y="253"/>
                </a:lnTo>
                <a:lnTo>
                  <a:pt x="1726" y="258"/>
                </a:lnTo>
                <a:lnTo>
                  <a:pt x="1726" y="258"/>
                </a:lnTo>
                <a:lnTo>
                  <a:pt x="1726" y="258"/>
                </a:lnTo>
                <a:lnTo>
                  <a:pt x="1726" y="258"/>
                </a:lnTo>
                <a:lnTo>
                  <a:pt x="1726" y="258"/>
                </a:lnTo>
                <a:lnTo>
                  <a:pt x="1726" y="258"/>
                </a:lnTo>
                <a:lnTo>
                  <a:pt x="1726" y="262"/>
                </a:lnTo>
                <a:lnTo>
                  <a:pt x="1721" y="262"/>
                </a:lnTo>
                <a:lnTo>
                  <a:pt x="1726" y="262"/>
                </a:lnTo>
                <a:lnTo>
                  <a:pt x="1726" y="262"/>
                </a:lnTo>
                <a:lnTo>
                  <a:pt x="1726" y="262"/>
                </a:lnTo>
                <a:lnTo>
                  <a:pt x="1726" y="262"/>
                </a:lnTo>
                <a:lnTo>
                  <a:pt x="1726" y="262"/>
                </a:lnTo>
                <a:lnTo>
                  <a:pt x="1730" y="262"/>
                </a:lnTo>
                <a:lnTo>
                  <a:pt x="1730" y="258"/>
                </a:lnTo>
                <a:lnTo>
                  <a:pt x="1730" y="258"/>
                </a:lnTo>
                <a:lnTo>
                  <a:pt x="1730" y="258"/>
                </a:lnTo>
                <a:lnTo>
                  <a:pt x="1735" y="258"/>
                </a:lnTo>
                <a:lnTo>
                  <a:pt x="1735" y="253"/>
                </a:lnTo>
                <a:lnTo>
                  <a:pt x="1735" y="253"/>
                </a:lnTo>
                <a:lnTo>
                  <a:pt x="1735" y="253"/>
                </a:lnTo>
                <a:lnTo>
                  <a:pt x="1735" y="253"/>
                </a:lnTo>
                <a:lnTo>
                  <a:pt x="1735" y="253"/>
                </a:lnTo>
                <a:lnTo>
                  <a:pt x="1730" y="253"/>
                </a:lnTo>
                <a:close/>
                <a:moveTo>
                  <a:pt x="696" y="289"/>
                </a:moveTo>
                <a:lnTo>
                  <a:pt x="696" y="289"/>
                </a:lnTo>
                <a:lnTo>
                  <a:pt x="700" y="289"/>
                </a:lnTo>
                <a:lnTo>
                  <a:pt x="696" y="294"/>
                </a:lnTo>
                <a:lnTo>
                  <a:pt x="696" y="294"/>
                </a:lnTo>
                <a:lnTo>
                  <a:pt x="700" y="294"/>
                </a:lnTo>
                <a:lnTo>
                  <a:pt x="700" y="289"/>
                </a:lnTo>
                <a:lnTo>
                  <a:pt x="700" y="289"/>
                </a:lnTo>
                <a:lnTo>
                  <a:pt x="705" y="289"/>
                </a:lnTo>
                <a:lnTo>
                  <a:pt x="705" y="289"/>
                </a:lnTo>
                <a:lnTo>
                  <a:pt x="709" y="289"/>
                </a:lnTo>
                <a:lnTo>
                  <a:pt x="709" y="289"/>
                </a:lnTo>
                <a:lnTo>
                  <a:pt x="709" y="289"/>
                </a:lnTo>
                <a:lnTo>
                  <a:pt x="709" y="289"/>
                </a:lnTo>
                <a:lnTo>
                  <a:pt x="714" y="285"/>
                </a:lnTo>
                <a:lnTo>
                  <a:pt x="714" y="285"/>
                </a:lnTo>
                <a:lnTo>
                  <a:pt x="714" y="285"/>
                </a:lnTo>
                <a:lnTo>
                  <a:pt x="718" y="285"/>
                </a:lnTo>
                <a:lnTo>
                  <a:pt x="718" y="285"/>
                </a:lnTo>
                <a:lnTo>
                  <a:pt x="718" y="285"/>
                </a:lnTo>
                <a:lnTo>
                  <a:pt x="718" y="285"/>
                </a:lnTo>
                <a:lnTo>
                  <a:pt x="714" y="285"/>
                </a:lnTo>
                <a:lnTo>
                  <a:pt x="714" y="280"/>
                </a:lnTo>
                <a:lnTo>
                  <a:pt x="714" y="280"/>
                </a:lnTo>
                <a:lnTo>
                  <a:pt x="714" y="280"/>
                </a:lnTo>
                <a:lnTo>
                  <a:pt x="714" y="280"/>
                </a:lnTo>
                <a:lnTo>
                  <a:pt x="714" y="280"/>
                </a:lnTo>
                <a:lnTo>
                  <a:pt x="714" y="280"/>
                </a:lnTo>
                <a:lnTo>
                  <a:pt x="714" y="280"/>
                </a:lnTo>
                <a:lnTo>
                  <a:pt x="709" y="280"/>
                </a:lnTo>
                <a:lnTo>
                  <a:pt x="709" y="280"/>
                </a:lnTo>
                <a:lnTo>
                  <a:pt x="705" y="280"/>
                </a:lnTo>
                <a:lnTo>
                  <a:pt x="705" y="285"/>
                </a:lnTo>
                <a:lnTo>
                  <a:pt x="700" y="280"/>
                </a:lnTo>
                <a:lnTo>
                  <a:pt x="700" y="280"/>
                </a:lnTo>
                <a:lnTo>
                  <a:pt x="696" y="280"/>
                </a:lnTo>
                <a:lnTo>
                  <a:pt x="696" y="285"/>
                </a:lnTo>
                <a:lnTo>
                  <a:pt x="696" y="285"/>
                </a:lnTo>
                <a:lnTo>
                  <a:pt x="696" y="285"/>
                </a:lnTo>
                <a:lnTo>
                  <a:pt x="696" y="289"/>
                </a:lnTo>
                <a:close/>
                <a:moveTo>
                  <a:pt x="1419" y="149"/>
                </a:moveTo>
                <a:lnTo>
                  <a:pt x="1419" y="154"/>
                </a:lnTo>
                <a:lnTo>
                  <a:pt x="1419" y="154"/>
                </a:lnTo>
                <a:lnTo>
                  <a:pt x="1423" y="154"/>
                </a:lnTo>
                <a:lnTo>
                  <a:pt x="1423" y="158"/>
                </a:lnTo>
                <a:lnTo>
                  <a:pt x="1423" y="158"/>
                </a:lnTo>
                <a:lnTo>
                  <a:pt x="1423" y="158"/>
                </a:lnTo>
                <a:lnTo>
                  <a:pt x="1423" y="163"/>
                </a:lnTo>
                <a:lnTo>
                  <a:pt x="1423" y="163"/>
                </a:lnTo>
                <a:lnTo>
                  <a:pt x="1419" y="167"/>
                </a:lnTo>
                <a:lnTo>
                  <a:pt x="1419" y="167"/>
                </a:lnTo>
                <a:lnTo>
                  <a:pt x="1419" y="167"/>
                </a:lnTo>
                <a:lnTo>
                  <a:pt x="1419" y="167"/>
                </a:lnTo>
                <a:lnTo>
                  <a:pt x="1419" y="167"/>
                </a:lnTo>
                <a:lnTo>
                  <a:pt x="1423" y="167"/>
                </a:lnTo>
                <a:lnTo>
                  <a:pt x="1423" y="167"/>
                </a:lnTo>
                <a:lnTo>
                  <a:pt x="1428" y="167"/>
                </a:lnTo>
                <a:lnTo>
                  <a:pt x="1432" y="167"/>
                </a:lnTo>
                <a:lnTo>
                  <a:pt x="1441" y="163"/>
                </a:lnTo>
                <a:lnTo>
                  <a:pt x="1441" y="163"/>
                </a:lnTo>
                <a:lnTo>
                  <a:pt x="1441" y="163"/>
                </a:lnTo>
                <a:lnTo>
                  <a:pt x="1441" y="163"/>
                </a:lnTo>
                <a:lnTo>
                  <a:pt x="1441" y="163"/>
                </a:lnTo>
                <a:lnTo>
                  <a:pt x="1446" y="163"/>
                </a:lnTo>
                <a:lnTo>
                  <a:pt x="1450" y="163"/>
                </a:lnTo>
                <a:lnTo>
                  <a:pt x="1455" y="163"/>
                </a:lnTo>
                <a:lnTo>
                  <a:pt x="1455" y="163"/>
                </a:lnTo>
                <a:lnTo>
                  <a:pt x="1455" y="163"/>
                </a:lnTo>
                <a:lnTo>
                  <a:pt x="1459" y="163"/>
                </a:lnTo>
                <a:lnTo>
                  <a:pt x="1464" y="158"/>
                </a:lnTo>
                <a:lnTo>
                  <a:pt x="1468" y="158"/>
                </a:lnTo>
                <a:lnTo>
                  <a:pt x="1473" y="154"/>
                </a:lnTo>
                <a:lnTo>
                  <a:pt x="1473" y="154"/>
                </a:lnTo>
                <a:lnTo>
                  <a:pt x="1477" y="154"/>
                </a:lnTo>
                <a:lnTo>
                  <a:pt x="1477" y="154"/>
                </a:lnTo>
                <a:lnTo>
                  <a:pt x="1482" y="154"/>
                </a:lnTo>
                <a:lnTo>
                  <a:pt x="1486" y="149"/>
                </a:lnTo>
                <a:lnTo>
                  <a:pt x="1495" y="149"/>
                </a:lnTo>
                <a:lnTo>
                  <a:pt x="1495" y="145"/>
                </a:lnTo>
                <a:lnTo>
                  <a:pt x="1500" y="145"/>
                </a:lnTo>
                <a:lnTo>
                  <a:pt x="1513" y="145"/>
                </a:lnTo>
                <a:lnTo>
                  <a:pt x="1522" y="140"/>
                </a:lnTo>
                <a:lnTo>
                  <a:pt x="1527" y="140"/>
                </a:lnTo>
                <a:lnTo>
                  <a:pt x="1536" y="140"/>
                </a:lnTo>
                <a:lnTo>
                  <a:pt x="1541" y="140"/>
                </a:lnTo>
                <a:lnTo>
                  <a:pt x="1541" y="140"/>
                </a:lnTo>
                <a:lnTo>
                  <a:pt x="1550" y="136"/>
                </a:lnTo>
                <a:lnTo>
                  <a:pt x="1550" y="136"/>
                </a:lnTo>
                <a:lnTo>
                  <a:pt x="1550" y="136"/>
                </a:lnTo>
                <a:lnTo>
                  <a:pt x="1550" y="136"/>
                </a:lnTo>
                <a:lnTo>
                  <a:pt x="1554" y="136"/>
                </a:lnTo>
                <a:lnTo>
                  <a:pt x="1554" y="136"/>
                </a:lnTo>
                <a:lnTo>
                  <a:pt x="1554" y="136"/>
                </a:lnTo>
                <a:lnTo>
                  <a:pt x="1554" y="131"/>
                </a:lnTo>
                <a:lnTo>
                  <a:pt x="1554" y="131"/>
                </a:lnTo>
                <a:lnTo>
                  <a:pt x="1554" y="127"/>
                </a:lnTo>
                <a:lnTo>
                  <a:pt x="1550" y="127"/>
                </a:lnTo>
                <a:lnTo>
                  <a:pt x="1550" y="122"/>
                </a:lnTo>
                <a:lnTo>
                  <a:pt x="1550" y="122"/>
                </a:lnTo>
                <a:lnTo>
                  <a:pt x="1550" y="122"/>
                </a:lnTo>
                <a:lnTo>
                  <a:pt x="1545" y="122"/>
                </a:lnTo>
                <a:lnTo>
                  <a:pt x="1545" y="122"/>
                </a:lnTo>
                <a:lnTo>
                  <a:pt x="1541" y="122"/>
                </a:lnTo>
                <a:lnTo>
                  <a:pt x="1541" y="122"/>
                </a:lnTo>
                <a:lnTo>
                  <a:pt x="1536" y="122"/>
                </a:lnTo>
                <a:lnTo>
                  <a:pt x="1532" y="122"/>
                </a:lnTo>
                <a:lnTo>
                  <a:pt x="1532" y="122"/>
                </a:lnTo>
                <a:lnTo>
                  <a:pt x="1532" y="122"/>
                </a:lnTo>
                <a:lnTo>
                  <a:pt x="1532" y="122"/>
                </a:lnTo>
                <a:lnTo>
                  <a:pt x="1532" y="122"/>
                </a:lnTo>
                <a:lnTo>
                  <a:pt x="1532" y="122"/>
                </a:lnTo>
                <a:lnTo>
                  <a:pt x="1532" y="122"/>
                </a:lnTo>
                <a:lnTo>
                  <a:pt x="1532" y="122"/>
                </a:lnTo>
                <a:lnTo>
                  <a:pt x="1532" y="122"/>
                </a:lnTo>
                <a:lnTo>
                  <a:pt x="1532" y="122"/>
                </a:lnTo>
                <a:lnTo>
                  <a:pt x="1527" y="122"/>
                </a:lnTo>
                <a:lnTo>
                  <a:pt x="1527" y="122"/>
                </a:lnTo>
                <a:lnTo>
                  <a:pt x="1527" y="122"/>
                </a:lnTo>
                <a:lnTo>
                  <a:pt x="1527" y="122"/>
                </a:lnTo>
                <a:lnTo>
                  <a:pt x="1532" y="122"/>
                </a:lnTo>
                <a:lnTo>
                  <a:pt x="1527" y="118"/>
                </a:lnTo>
                <a:lnTo>
                  <a:pt x="1527" y="118"/>
                </a:lnTo>
                <a:lnTo>
                  <a:pt x="1522" y="118"/>
                </a:lnTo>
                <a:lnTo>
                  <a:pt x="1522" y="113"/>
                </a:lnTo>
                <a:lnTo>
                  <a:pt x="1522" y="113"/>
                </a:lnTo>
                <a:lnTo>
                  <a:pt x="1522" y="113"/>
                </a:lnTo>
                <a:lnTo>
                  <a:pt x="1518" y="113"/>
                </a:lnTo>
                <a:lnTo>
                  <a:pt x="1509" y="113"/>
                </a:lnTo>
                <a:lnTo>
                  <a:pt x="1500" y="113"/>
                </a:lnTo>
                <a:lnTo>
                  <a:pt x="1486" y="113"/>
                </a:lnTo>
                <a:lnTo>
                  <a:pt x="1486" y="113"/>
                </a:lnTo>
                <a:lnTo>
                  <a:pt x="1486" y="113"/>
                </a:lnTo>
                <a:lnTo>
                  <a:pt x="1486" y="113"/>
                </a:lnTo>
                <a:lnTo>
                  <a:pt x="1486" y="113"/>
                </a:lnTo>
                <a:lnTo>
                  <a:pt x="1482" y="122"/>
                </a:lnTo>
                <a:lnTo>
                  <a:pt x="1482" y="122"/>
                </a:lnTo>
                <a:lnTo>
                  <a:pt x="1482" y="122"/>
                </a:lnTo>
                <a:lnTo>
                  <a:pt x="1482" y="122"/>
                </a:lnTo>
                <a:lnTo>
                  <a:pt x="1482" y="122"/>
                </a:lnTo>
                <a:lnTo>
                  <a:pt x="1482" y="122"/>
                </a:lnTo>
                <a:lnTo>
                  <a:pt x="1477" y="127"/>
                </a:lnTo>
                <a:lnTo>
                  <a:pt x="1473" y="127"/>
                </a:lnTo>
                <a:lnTo>
                  <a:pt x="1464" y="127"/>
                </a:lnTo>
                <a:lnTo>
                  <a:pt x="1459" y="131"/>
                </a:lnTo>
                <a:lnTo>
                  <a:pt x="1459" y="131"/>
                </a:lnTo>
                <a:lnTo>
                  <a:pt x="1455" y="131"/>
                </a:lnTo>
                <a:lnTo>
                  <a:pt x="1455" y="136"/>
                </a:lnTo>
                <a:lnTo>
                  <a:pt x="1455" y="136"/>
                </a:lnTo>
                <a:lnTo>
                  <a:pt x="1455" y="136"/>
                </a:lnTo>
                <a:lnTo>
                  <a:pt x="1455" y="136"/>
                </a:lnTo>
                <a:lnTo>
                  <a:pt x="1455" y="136"/>
                </a:lnTo>
                <a:lnTo>
                  <a:pt x="1455" y="136"/>
                </a:lnTo>
                <a:lnTo>
                  <a:pt x="1455" y="136"/>
                </a:lnTo>
                <a:lnTo>
                  <a:pt x="1450" y="136"/>
                </a:lnTo>
                <a:lnTo>
                  <a:pt x="1450" y="136"/>
                </a:lnTo>
                <a:lnTo>
                  <a:pt x="1446" y="136"/>
                </a:lnTo>
                <a:lnTo>
                  <a:pt x="1446" y="136"/>
                </a:lnTo>
                <a:lnTo>
                  <a:pt x="1446" y="136"/>
                </a:lnTo>
                <a:lnTo>
                  <a:pt x="1446" y="140"/>
                </a:lnTo>
                <a:lnTo>
                  <a:pt x="1441" y="140"/>
                </a:lnTo>
                <a:lnTo>
                  <a:pt x="1441" y="140"/>
                </a:lnTo>
                <a:lnTo>
                  <a:pt x="1441" y="140"/>
                </a:lnTo>
                <a:lnTo>
                  <a:pt x="1441" y="140"/>
                </a:lnTo>
                <a:lnTo>
                  <a:pt x="1441" y="140"/>
                </a:lnTo>
                <a:lnTo>
                  <a:pt x="1437" y="140"/>
                </a:lnTo>
                <a:lnTo>
                  <a:pt x="1437" y="140"/>
                </a:lnTo>
                <a:lnTo>
                  <a:pt x="1432" y="145"/>
                </a:lnTo>
                <a:lnTo>
                  <a:pt x="1432" y="145"/>
                </a:lnTo>
                <a:lnTo>
                  <a:pt x="1428" y="145"/>
                </a:lnTo>
                <a:lnTo>
                  <a:pt x="1428" y="145"/>
                </a:lnTo>
                <a:lnTo>
                  <a:pt x="1423" y="145"/>
                </a:lnTo>
                <a:lnTo>
                  <a:pt x="1423" y="145"/>
                </a:lnTo>
                <a:lnTo>
                  <a:pt x="1423" y="145"/>
                </a:lnTo>
                <a:lnTo>
                  <a:pt x="1423" y="145"/>
                </a:lnTo>
                <a:lnTo>
                  <a:pt x="1423" y="149"/>
                </a:lnTo>
                <a:lnTo>
                  <a:pt x="1423" y="149"/>
                </a:lnTo>
                <a:lnTo>
                  <a:pt x="1419" y="149"/>
                </a:lnTo>
                <a:lnTo>
                  <a:pt x="1419" y="149"/>
                </a:lnTo>
                <a:lnTo>
                  <a:pt x="1419" y="149"/>
                </a:lnTo>
                <a:lnTo>
                  <a:pt x="1419" y="149"/>
                </a:lnTo>
                <a:lnTo>
                  <a:pt x="1419" y="149"/>
                </a:lnTo>
                <a:lnTo>
                  <a:pt x="1414" y="149"/>
                </a:lnTo>
                <a:lnTo>
                  <a:pt x="1414" y="149"/>
                </a:lnTo>
                <a:lnTo>
                  <a:pt x="1414" y="149"/>
                </a:lnTo>
                <a:lnTo>
                  <a:pt x="1419" y="149"/>
                </a:lnTo>
                <a:close/>
                <a:moveTo>
                  <a:pt x="36" y="1085"/>
                </a:moveTo>
                <a:lnTo>
                  <a:pt x="36" y="1085"/>
                </a:lnTo>
                <a:lnTo>
                  <a:pt x="36" y="1081"/>
                </a:lnTo>
                <a:lnTo>
                  <a:pt x="36" y="1081"/>
                </a:lnTo>
                <a:lnTo>
                  <a:pt x="36" y="1081"/>
                </a:lnTo>
                <a:lnTo>
                  <a:pt x="36" y="1076"/>
                </a:lnTo>
                <a:lnTo>
                  <a:pt x="36" y="1076"/>
                </a:lnTo>
                <a:lnTo>
                  <a:pt x="32" y="1081"/>
                </a:lnTo>
                <a:lnTo>
                  <a:pt x="32" y="1081"/>
                </a:lnTo>
                <a:lnTo>
                  <a:pt x="32" y="1081"/>
                </a:lnTo>
                <a:lnTo>
                  <a:pt x="32" y="1081"/>
                </a:lnTo>
                <a:lnTo>
                  <a:pt x="32" y="1085"/>
                </a:lnTo>
                <a:lnTo>
                  <a:pt x="32" y="1085"/>
                </a:lnTo>
                <a:lnTo>
                  <a:pt x="32" y="1085"/>
                </a:lnTo>
                <a:lnTo>
                  <a:pt x="32" y="1085"/>
                </a:lnTo>
                <a:lnTo>
                  <a:pt x="32" y="1085"/>
                </a:lnTo>
                <a:lnTo>
                  <a:pt x="32" y="1085"/>
                </a:lnTo>
                <a:lnTo>
                  <a:pt x="32" y="1085"/>
                </a:lnTo>
                <a:lnTo>
                  <a:pt x="32" y="1085"/>
                </a:lnTo>
                <a:lnTo>
                  <a:pt x="32" y="1085"/>
                </a:lnTo>
                <a:lnTo>
                  <a:pt x="36" y="1085"/>
                </a:lnTo>
                <a:lnTo>
                  <a:pt x="36" y="1090"/>
                </a:lnTo>
                <a:lnTo>
                  <a:pt x="36" y="1085"/>
                </a:lnTo>
                <a:lnTo>
                  <a:pt x="36" y="1085"/>
                </a:lnTo>
                <a:lnTo>
                  <a:pt x="36" y="1085"/>
                </a:lnTo>
                <a:lnTo>
                  <a:pt x="36" y="1085"/>
                </a:lnTo>
                <a:lnTo>
                  <a:pt x="36" y="1085"/>
                </a:lnTo>
                <a:lnTo>
                  <a:pt x="36" y="1085"/>
                </a:lnTo>
                <a:close/>
                <a:moveTo>
                  <a:pt x="50" y="1094"/>
                </a:moveTo>
                <a:lnTo>
                  <a:pt x="50" y="1099"/>
                </a:lnTo>
                <a:lnTo>
                  <a:pt x="50" y="1099"/>
                </a:lnTo>
                <a:lnTo>
                  <a:pt x="50" y="1099"/>
                </a:lnTo>
                <a:lnTo>
                  <a:pt x="50" y="1099"/>
                </a:lnTo>
                <a:lnTo>
                  <a:pt x="50" y="1103"/>
                </a:lnTo>
                <a:lnTo>
                  <a:pt x="50" y="1103"/>
                </a:lnTo>
                <a:lnTo>
                  <a:pt x="50" y="1103"/>
                </a:lnTo>
                <a:lnTo>
                  <a:pt x="50" y="1103"/>
                </a:lnTo>
                <a:lnTo>
                  <a:pt x="54" y="1103"/>
                </a:lnTo>
                <a:lnTo>
                  <a:pt x="54" y="1103"/>
                </a:lnTo>
                <a:lnTo>
                  <a:pt x="59" y="1103"/>
                </a:lnTo>
                <a:lnTo>
                  <a:pt x="59" y="1103"/>
                </a:lnTo>
                <a:lnTo>
                  <a:pt x="59" y="1099"/>
                </a:lnTo>
                <a:lnTo>
                  <a:pt x="59" y="1099"/>
                </a:lnTo>
                <a:lnTo>
                  <a:pt x="59" y="1099"/>
                </a:lnTo>
                <a:lnTo>
                  <a:pt x="54" y="1099"/>
                </a:lnTo>
                <a:lnTo>
                  <a:pt x="54" y="1099"/>
                </a:lnTo>
                <a:lnTo>
                  <a:pt x="54" y="1099"/>
                </a:lnTo>
                <a:lnTo>
                  <a:pt x="54" y="1099"/>
                </a:lnTo>
                <a:lnTo>
                  <a:pt x="54" y="1094"/>
                </a:lnTo>
                <a:lnTo>
                  <a:pt x="50" y="1094"/>
                </a:lnTo>
                <a:lnTo>
                  <a:pt x="50" y="1094"/>
                </a:lnTo>
                <a:lnTo>
                  <a:pt x="50" y="1094"/>
                </a:lnTo>
                <a:close/>
                <a:moveTo>
                  <a:pt x="1672" y="72"/>
                </a:moveTo>
                <a:lnTo>
                  <a:pt x="1676" y="72"/>
                </a:lnTo>
                <a:lnTo>
                  <a:pt x="1676" y="77"/>
                </a:lnTo>
                <a:lnTo>
                  <a:pt x="1676" y="77"/>
                </a:lnTo>
                <a:lnTo>
                  <a:pt x="1676" y="77"/>
                </a:lnTo>
                <a:lnTo>
                  <a:pt x="1685" y="77"/>
                </a:lnTo>
                <a:lnTo>
                  <a:pt x="1690" y="77"/>
                </a:lnTo>
                <a:lnTo>
                  <a:pt x="1690" y="77"/>
                </a:lnTo>
                <a:lnTo>
                  <a:pt x="1694" y="77"/>
                </a:lnTo>
                <a:lnTo>
                  <a:pt x="1694" y="77"/>
                </a:lnTo>
                <a:lnTo>
                  <a:pt x="1699" y="72"/>
                </a:lnTo>
                <a:lnTo>
                  <a:pt x="1699" y="72"/>
                </a:lnTo>
                <a:lnTo>
                  <a:pt x="1703" y="72"/>
                </a:lnTo>
                <a:lnTo>
                  <a:pt x="1703" y="72"/>
                </a:lnTo>
                <a:lnTo>
                  <a:pt x="1703" y="72"/>
                </a:lnTo>
                <a:lnTo>
                  <a:pt x="1703" y="72"/>
                </a:lnTo>
                <a:lnTo>
                  <a:pt x="1703" y="72"/>
                </a:lnTo>
                <a:lnTo>
                  <a:pt x="1703" y="72"/>
                </a:lnTo>
                <a:lnTo>
                  <a:pt x="1699" y="68"/>
                </a:lnTo>
                <a:lnTo>
                  <a:pt x="1699" y="68"/>
                </a:lnTo>
                <a:lnTo>
                  <a:pt x="1699" y="68"/>
                </a:lnTo>
                <a:lnTo>
                  <a:pt x="1699" y="68"/>
                </a:lnTo>
                <a:lnTo>
                  <a:pt x="1703" y="68"/>
                </a:lnTo>
                <a:lnTo>
                  <a:pt x="1708" y="68"/>
                </a:lnTo>
                <a:lnTo>
                  <a:pt x="1712" y="68"/>
                </a:lnTo>
                <a:lnTo>
                  <a:pt x="1717" y="68"/>
                </a:lnTo>
                <a:lnTo>
                  <a:pt x="1717" y="68"/>
                </a:lnTo>
                <a:lnTo>
                  <a:pt x="1717" y="68"/>
                </a:lnTo>
                <a:lnTo>
                  <a:pt x="1717" y="68"/>
                </a:lnTo>
                <a:lnTo>
                  <a:pt x="1712" y="63"/>
                </a:lnTo>
                <a:lnTo>
                  <a:pt x="1708" y="63"/>
                </a:lnTo>
                <a:lnTo>
                  <a:pt x="1708" y="63"/>
                </a:lnTo>
                <a:lnTo>
                  <a:pt x="1703" y="63"/>
                </a:lnTo>
                <a:lnTo>
                  <a:pt x="1690" y="63"/>
                </a:lnTo>
                <a:lnTo>
                  <a:pt x="1685" y="68"/>
                </a:lnTo>
                <a:lnTo>
                  <a:pt x="1685" y="68"/>
                </a:lnTo>
                <a:lnTo>
                  <a:pt x="1681" y="68"/>
                </a:lnTo>
                <a:lnTo>
                  <a:pt x="1681" y="68"/>
                </a:lnTo>
                <a:lnTo>
                  <a:pt x="1681" y="68"/>
                </a:lnTo>
                <a:lnTo>
                  <a:pt x="1681" y="68"/>
                </a:lnTo>
                <a:lnTo>
                  <a:pt x="1681" y="68"/>
                </a:lnTo>
                <a:lnTo>
                  <a:pt x="1676" y="68"/>
                </a:lnTo>
                <a:lnTo>
                  <a:pt x="1676" y="68"/>
                </a:lnTo>
                <a:lnTo>
                  <a:pt x="1676" y="68"/>
                </a:lnTo>
                <a:lnTo>
                  <a:pt x="1676" y="72"/>
                </a:lnTo>
                <a:lnTo>
                  <a:pt x="1676" y="72"/>
                </a:lnTo>
                <a:lnTo>
                  <a:pt x="1672" y="72"/>
                </a:lnTo>
                <a:lnTo>
                  <a:pt x="1672" y="72"/>
                </a:lnTo>
                <a:lnTo>
                  <a:pt x="1672" y="72"/>
                </a:lnTo>
                <a:lnTo>
                  <a:pt x="1672" y="72"/>
                </a:lnTo>
                <a:lnTo>
                  <a:pt x="1672" y="72"/>
                </a:lnTo>
                <a:lnTo>
                  <a:pt x="1672" y="72"/>
                </a:lnTo>
                <a:close/>
                <a:moveTo>
                  <a:pt x="1550" y="90"/>
                </a:moveTo>
                <a:lnTo>
                  <a:pt x="1554" y="90"/>
                </a:lnTo>
                <a:lnTo>
                  <a:pt x="1559" y="90"/>
                </a:lnTo>
                <a:lnTo>
                  <a:pt x="1559" y="90"/>
                </a:lnTo>
                <a:lnTo>
                  <a:pt x="1559" y="90"/>
                </a:lnTo>
                <a:lnTo>
                  <a:pt x="1559" y="90"/>
                </a:lnTo>
                <a:lnTo>
                  <a:pt x="1563" y="90"/>
                </a:lnTo>
                <a:lnTo>
                  <a:pt x="1563" y="90"/>
                </a:lnTo>
                <a:lnTo>
                  <a:pt x="1568" y="86"/>
                </a:lnTo>
                <a:lnTo>
                  <a:pt x="1572" y="86"/>
                </a:lnTo>
                <a:lnTo>
                  <a:pt x="1572" y="86"/>
                </a:lnTo>
                <a:lnTo>
                  <a:pt x="1572" y="86"/>
                </a:lnTo>
                <a:lnTo>
                  <a:pt x="1568" y="90"/>
                </a:lnTo>
                <a:lnTo>
                  <a:pt x="1568" y="90"/>
                </a:lnTo>
                <a:lnTo>
                  <a:pt x="1568" y="90"/>
                </a:lnTo>
                <a:lnTo>
                  <a:pt x="1568" y="90"/>
                </a:lnTo>
                <a:lnTo>
                  <a:pt x="1563" y="95"/>
                </a:lnTo>
                <a:lnTo>
                  <a:pt x="1563" y="95"/>
                </a:lnTo>
                <a:lnTo>
                  <a:pt x="1563" y="95"/>
                </a:lnTo>
                <a:lnTo>
                  <a:pt x="1568" y="95"/>
                </a:lnTo>
                <a:lnTo>
                  <a:pt x="1568" y="95"/>
                </a:lnTo>
                <a:lnTo>
                  <a:pt x="1572" y="95"/>
                </a:lnTo>
                <a:lnTo>
                  <a:pt x="1572" y="90"/>
                </a:lnTo>
                <a:lnTo>
                  <a:pt x="1577" y="90"/>
                </a:lnTo>
                <a:lnTo>
                  <a:pt x="1577" y="90"/>
                </a:lnTo>
                <a:lnTo>
                  <a:pt x="1577" y="90"/>
                </a:lnTo>
                <a:lnTo>
                  <a:pt x="1577" y="90"/>
                </a:lnTo>
                <a:lnTo>
                  <a:pt x="1577" y="90"/>
                </a:lnTo>
                <a:lnTo>
                  <a:pt x="1577" y="90"/>
                </a:lnTo>
                <a:lnTo>
                  <a:pt x="1577" y="90"/>
                </a:lnTo>
                <a:lnTo>
                  <a:pt x="1581" y="90"/>
                </a:lnTo>
                <a:lnTo>
                  <a:pt x="1581" y="90"/>
                </a:lnTo>
                <a:lnTo>
                  <a:pt x="1581" y="86"/>
                </a:lnTo>
                <a:lnTo>
                  <a:pt x="1581" y="86"/>
                </a:lnTo>
                <a:lnTo>
                  <a:pt x="1586" y="86"/>
                </a:lnTo>
                <a:lnTo>
                  <a:pt x="1586" y="86"/>
                </a:lnTo>
                <a:lnTo>
                  <a:pt x="1586" y="86"/>
                </a:lnTo>
                <a:lnTo>
                  <a:pt x="1586" y="86"/>
                </a:lnTo>
                <a:lnTo>
                  <a:pt x="1586" y="90"/>
                </a:lnTo>
                <a:lnTo>
                  <a:pt x="1581" y="90"/>
                </a:lnTo>
                <a:lnTo>
                  <a:pt x="1581" y="90"/>
                </a:lnTo>
                <a:lnTo>
                  <a:pt x="1586" y="90"/>
                </a:lnTo>
                <a:lnTo>
                  <a:pt x="1586" y="90"/>
                </a:lnTo>
                <a:lnTo>
                  <a:pt x="1586" y="90"/>
                </a:lnTo>
                <a:lnTo>
                  <a:pt x="1590" y="86"/>
                </a:lnTo>
                <a:lnTo>
                  <a:pt x="1590" y="86"/>
                </a:lnTo>
                <a:lnTo>
                  <a:pt x="1595" y="86"/>
                </a:lnTo>
                <a:lnTo>
                  <a:pt x="1595" y="86"/>
                </a:lnTo>
                <a:lnTo>
                  <a:pt x="1595" y="86"/>
                </a:lnTo>
                <a:lnTo>
                  <a:pt x="1595" y="86"/>
                </a:lnTo>
                <a:lnTo>
                  <a:pt x="1595" y="86"/>
                </a:lnTo>
                <a:lnTo>
                  <a:pt x="1595" y="86"/>
                </a:lnTo>
                <a:lnTo>
                  <a:pt x="1599" y="86"/>
                </a:lnTo>
                <a:lnTo>
                  <a:pt x="1599" y="86"/>
                </a:lnTo>
                <a:lnTo>
                  <a:pt x="1599" y="86"/>
                </a:lnTo>
                <a:lnTo>
                  <a:pt x="1604" y="81"/>
                </a:lnTo>
                <a:lnTo>
                  <a:pt x="1604" y="81"/>
                </a:lnTo>
                <a:lnTo>
                  <a:pt x="1604" y="81"/>
                </a:lnTo>
                <a:lnTo>
                  <a:pt x="1608" y="81"/>
                </a:lnTo>
                <a:lnTo>
                  <a:pt x="1608" y="81"/>
                </a:lnTo>
                <a:lnTo>
                  <a:pt x="1608" y="81"/>
                </a:lnTo>
                <a:lnTo>
                  <a:pt x="1613" y="81"/>
                </a:lnTo>
                <a:lnTo>
                  <a:pt x="1613" y="81"/>
                </a:lnTo>
                <a:lnTo>
                  <a:pt x="1613" y="81"/>
                </a:lnTo>
                <a:lnTo>
                  <a:pt x="1613" y="81"/>
                </a:lnTo>
                <a:lnTo>
                  <a:pt x="1608" y="81"/>
                </a:lnTo>
                <a:lnTo>
                  <a:pt x="1604" y="86"/>
                </a:lnTo>
                <a:lnTo>
                  <a:pt x="1604" y="86"/>
                </a:lnTo>
                <a:lnTo>
                  <a:pt x="1604" y="86"/>
                </a:lnTo>
                <a:lnTo>
                  <a:pt x="1599" y="86"/>
                </a:lnTo>
                <a:lnTo>
                  <a:pt x="1599" y="86"/>
                </a:lnTo>
                <a:lnTo>
                  <a:pt x="1599" y="86"/>
                </a:lnTo>
                <a:lnTo>
                  <a:pt x="1604" y="90"/>
                </a:lnTo>
                <a:lnTo>
                  <a:pt x="1604" y="90"/>
                </a:lnTo>
                <a:lnTo>
                  <a:pt x="1604" y="90"/>
                </a:lnTo>
                <a:lnTo>
                  <a:pt x="1604" y="90"/>
                </a:lnTo>
                <a:lnTo>
                  <a:pt x="1608" y="90"/>
                </a:lnTo>
                <a:lnTo>
                  <a:pt x="1608" y="86"/>
                </a:lnTo>
                <a:lnTo>
                  <a:pt x="1608" y="86"/>
                </a:lnTo>
                <a:lnTo>
                  <a:pt x="1613" y="86"/>
                </a:lnTo>
                <a:lnTo>
                  <a:pt x="1613" y="86"/>
                </a:lnTo>
                <a:lnTo>
                  <a:pt x="1613" y="86"/>
                </a:lnTo>
                <a:lnTo>
                  <a:pt x="1617" y="86"/>
                </a:lnTo>
                <a:lnTo>
                  <a:pt x="1622" y="86"/>
                </a:lnTo>
                <a:lnTo>
                  <a:pt x="1626" y="86"/>
                </a:lnTo>
                <a:lnTo>
                  <a:pt x="1626" y="81"/>
                </a:lnTo>
                <a:lnTo>
                  <a:pt x="1626" y="81"/>
                </a:lnTo>
                <a:lnTo>
                  <a:pt x="1626" y="81"/>
                </a:lnTo>
                <a:lnTo>
                  <a:pt x="1626" y="81"/>
                </a:lnTo>
                <a:lnTo>
                  <a:pt x="1626" y="81"/>
                </a:lnTo>
                <a:lnTo>
                  <a:pt x="1631" y="81"/>
                </a:lnTo>
                <a:lnTo>
                  <a:pt x="1631" y="81"/>
                </a:lnTo>
                <a:lnTo>
                  <a:pt x="1631" y="81"/>
                </a:lnTo>
                <a:lnTo>
                  <a:pt x="1631" y="81"/>
                </a:lnTo>
                <a:lnTo>
                  <a:pt x="1635" y="81"/>
                </a:lnTo>
                <a:lnTo>
                  <a:pt x="1635" y="81"/>
                </a:lnTo>
                <a:lnTo>
                  <a:pt x="1635" y="77"/>
                </a:lnTo>
                <a:lnTo>
                  <a:pt x="1635" y="77"/>
                </a:lnTo>
                <a:lnTo>
                  <a:pt x="1635" y="77"/>
                </a:lnTo>
                <a:lnTo>
                  <a:pt x="1635" y="77"/>
                </a:lnTo>
                <a:lnTo>
                  <a:pt x="1644" y="72"/>
                </a:lnTo>
                <a:lnTo>
                  <a:pt x="1644" y="72"/>
                </a:lnTo>
                <a:lnTo>
                  <a:pt x="1644" y="72"/>
                </a:lnTo>
                <a:lnTo>
                  <a:pt x="1649" y="72"/>
                </a:lnTo>
                <a:lnTo>
                  <a:pt x="1649" y="72"/>
                </a:lnTo>
                <a:lnTo>
                  <a:pt x="1644" y="72"/>
                </a:lnTo>
                <a:lnTo>
                  <a:pt x="1644" y="72"/>
                </a:lnTo>
                <a:lnTo>
                  <a:pt x="1644" y="68"/>
                </a:lnTo>
                <a:lnTo>
                  <a:pt x="1644" y="68"/>
                </a:lnTo>
                <a:lnTo>
                  <a:pt x="1640" y="68"/>
                </a:lnTo>
                <a:lnTo>
                  <a:pt x="1640" y="68"/>
                </a:lnTo>
                <a:lnTo>
                  <a:pt x="1635" y="72"/>
                </a:lnTo>
                <a:lnTo>
                  <a:pt x="1635" y="72"/>
                </a:lnTo>
                <a:lnTo>
                  <a:pt x="1635" y="72"/>
                </a:lnTo>
                <a:lnTo>
                  <a:pt x="1635" y="72"/>
                </a:lnTo>
                <a:lnTo>
                  <a:pt x="1635" y="72"/>
                </a:lnTo>
                <a:lnTo>
                  <a:pt x="1635" y="72"/>
                </a:lnTo>
                <a:lnTo>
                  <a:pt x="1635" y="72"/>
                </a:lnTo>
                <a:lnTo>
                  <a:pt x="1635" y="72"/>
                </a:lnTo>
                <a:lnTo>
                  <a:pt x="1631" y="72"/>
                </a:lnTo>
                <a:lnTo>
                  <a:pt x="1631" y="72"/>
                </a:lnTo>
                <a:lnTo>
                  <a:pt x="1631" y="72"/>
                </a:lnTo>
                <a:lnTo>
                  <a:pt x="1631" y="72"/>
                </a:lnTo>
                <a:lnTo>
                  <a:pt x="1626" y="72"/>
                </a:lnTo>
                <a:lnTo>
                  <a:pt x="1617" y="72"/>
                </a:lnTo>
                <a:lnTo>
                  <a:pt x="1613" y="72"/>
                </a:lnTo>
                <a:lnTo>
                  <a:pt x="1613" y="72"/>
                </a:lnTo>
                <a:lnTo>
                  <a:pt x="1608" y="72"/>
                </a:lnTo>
                <a:lnTo>
                  <a:pt x="1604" y="72"/>
                </a:lnTo>
                <a:lnTo>
                  <a:pt x="1595" y="77"/>
                </a:lnTo>
                <a:lnTo>
                  <a:pt x="1595" y="77"/>
                </a:lnTo>
                <a:lnTo>
                  <a:pt x="1595" y="77"/>
                </a:lnTo>
                <a:lnTo>
                  <a:pt x="1590" y="77"/>
                </a:lnTo>
                <a:lnTo>
                  <a:pt x="1590" y="77"/>
                </a:lnTo>
                <a:lnTo>
                  <a:pt x="1581" y="81"/>
                </a:lnTo>
                <a:lnTo>
                  <a:pt x="1581" y="81"/>
                </a:lnTo>
                <a:lnTo>
                  <a:pt x="1577" y="81"/>
                </a:lnTo>
                <a:lnTo>
                  <a:pt x="1572" y="81"/>
                </a:lnTo>
                <a:lnTo>
                  <a:pt x="1572" y="81"/>
                </a:lnTo>
                <a:lnTo>
                  <a:pt x="1563" y="81"/>
                </a:lnTo>
                <a:lnTo>
                  <a:pt x="1563" y="81"/>
                </a:lnTo>
                <a:lnTo>
                  <a:pt x="1559" y="81"/>
                </a:lnTo>
                <a:lnTo>
                  <a:pt x="1554" y="86"/>
                </a:lnTo>
                <a:lnTo>
                  <a:pt x="1550" y="86"/>
                </a:lnTo>
                <a:lnTo>
                  <a:pt x="1550" y="86"/>
                </a:lnTo>
                <a:lnTo>
                  <a:pt x="1554" y="86"/>
                </a:lnTo>
                <a:lnTo>
                  <a:pt x="1554" y="86"/>
                </a:lnTo>
                <a:lnTo>
                  <a:pt x="1554" y="86"/>
                </a:lnTo>
                <a:lnTo>
                  <a:pt x="1554" y="86"/>
                </a:lnTo>
                <a:lnTo>
                  <a:pt x="1554" y="86"/>
                </a:lnTo>
                <a:lnTo>
                  <a:pt x="1554" y="86"/>
                </a:lnTo>
                <a:lnTo>
                  <a:pt x="1554" y="86"/>
                </a:lnTo>
                <a:lnTo>
                  <a:pt x="1554" y="86"/>
                </a:lnTo>
                <a:lnTo>
                  <a:pt x="1550" y="90"/>
                </a:lnTo>
                <a:lnTo>
                  <a:pt x="1550" y="90"/>
                </a:lnTo>
                <a:lnTo>
                  <a:pt x="1550" y="90"/>
                </a:lnTo>
                <a:lnTo>
                  <a:pt x="1550" y="90"/>
                </a:lnTo>
                <a:lnTo>
                  <a:pt x="1550" y="90"/>
                </a:lnTo>
                <a:lnTo>
                  <a:pt x="1550" y="90"/>
                </a:lnTo>
                <a:lnTo>
                  <a:pt x="1550" y="90"/>
                </a:lnTo>
                <a:close/>
                <a:moveTo>
                  <a:pt x="1644" y="104"/>
                </a:moveTo>
                <a:lnTo>
                  <a:pt x="1640" y="104"/>
                </a:lnTo>
                <a:lnTo>
                  <a:pt x="1640" y="104"/>
                </a:lnTo>
                <a:lnTo>
                  <a:pt x="1640" y="104"/>
                </a:lnTo>
                <a:lnTo>
                  <a:pt x="1640" y="104"/>
                </a:lnTo>
                <a:lnTo>
                  <a:pt x="1644" y="104"/>
                </a:lnTo>
                <a:lnTo>
                  <a:pt x="1644" y="100"/>
                </a:lnTo>
                <a:lnTo>
                  <a:pt x="1644" y="100"/>
                </a:lnTo>
                <a:lnTo>
                  <a:pt x="1644" y="100"/>
                </a:lnTo>
                <a:lnTo>
                  <a:pt x="1640" y="100"/>
                </a:lnTo>
                <a:lnTo>
                  <a:pt x="1640" y="100"/>
                </a:lnTo>
                <a:lnTo>
                  <a:pt x="1640" y="100"/>
                </a:lnTo>
                <a:lnTo>
                  <a:pt x="1640" y="100"/>
                </a:lnTo>
                <a:lnTo>
                  <a:pt x="1644" y="100"/>
                </a:lnTo>
                <a:lnTo>
                  <a:pt x="1644" y="100"/>
                </a:lnTo>
                <a:lnTo>
                  <a:pt x="1644" y="95"/>
                </a:lnTo>
                <a:lnTo>
                  <a:pt x="1644" y="95"/>
                </a:lnTo>
                <a:lnTo>
                  <a:pt x="1640" y="95"/>
                </a:lnTo>
                <a:lnTo>
                  <a:pt x="1640" y="95"/>
                </a:lnTo>
                <a:lnTo>
                  <a:pt x="1640" y="95"/>
                </a:lnTo>
                <a:lnTo>
                  <a:pt x="1631" y="95"/>
                </a:lnTo>
                <a:lnTo>
                  <a:pt x="1631" y="90"/>
                </a:lnTo>
                <a:lnTo>
                  <a:pt x="1635" y="90"/>
                </a:lnTo>
                <a:lnTo>
                  <a:pt x="1635" y="90"/>
                </a:lnTo>
                <a:lnTo>
                  <a:pt x="1635" y="90"/>
                </a:lnTo>
                <a:lnTo>
                  <a:pt x="1635" y="90"/>
                </a:lnTo>
                <a:lnTo>
                  <a:pt x="1635" y="90"/>
                </a:lnTo>
                <a:lnTo>
                  <a:pt x="1635" y="90"/>
                </a:lnTo>
                <a:lnTo>
                  <a:pt x="1635" y="90"/>
                </a:lnTo>
                <a:lnTo>
                  <a:pt x="1635" y="86"/>
                </a:lnTo>
                <a:lnTo>
                  <a:pt x="1631" y="86"/>
                </a:lnTo>
                <a:lnTo>
                  <a:pt x="1631" y="86"/>
                </a:lnTo>
                <a:lnTo>
                  <a:pt x="1622" y="86"/>
                </a:lnTo>
                <a:lnTo>
                  <a:pt x="1617" y="90"/>
                </a:lnTo>
                <a:lnTo>
                  <a:pt x="1617" y="90"/>
                </a:lnTo>
                <a:lnTo>
                  <a:pt x="1617" y="90"/>
                </a:lnTo>
                <a:lnTo>
                  <a:pt x="1617" y="90"/>
                </a:lnTo>
                <a:lnTo>
                  <a:pt x="1617" y="90"/>
                </a:lnTo>
                <a:lnTo>
                  <a:pt x="1617" y="90"/>
                </a:lnTo>
                <a:lnTo>
                  <a:pt x="1622" y="90"/>
                </a:lnTo>
                <a:lnTo>
                  <a:pt x="1622" y="90"/>
                </a:lnTo>
                <a:lnTo>
                  <a:pt x="1622" y="95"/>
                </a:lnTo>
                <a:lnTo>
                  <a:pt x="1622" y="95"/>
                </a:lnTo>
                <a:lnTo>
                  <a:pt x="1613" y="90"/>
                </a:lnTo>
                <a:lnTo>
                  <a:pt x="1613" y="90"/>
                </a:lnTo>
                <a:lnTo>
                  <a:pt x="1613" y="90"/>
                </a:lnTo>
                <a:lnTo>
                  <a:pt x="1608" y="90"/>
                </a:lnTo>
                <a:lnTo>
                  <a:pt x="1604" y="90"/>
                </a:lnTo>
                <a:lnTo>
                  <a:pt x="1604" y="95"/>
                </a:lnTo>
                <a:lnTo>
                  <a:pt x="1604" y="95"/>
                </a:lnTo>
                <a:lnTo>
                  <a:pt x="1604" y="95"/>
                </a:lnTo>
                <a:lnTo>
                  <a:pt x="1599" y="95"/>
                </a:lnTo>
                <a:lnTo>
                  <a:pt x="1599" y="95"/>
                </a:lnTo>
                <a:lnTo>
                  <a:pt x="1599" y="95"/>
                </a:lnTo>
                <a:lnTo>
                  <a:pt x="1604" y="95"/>
                </a:lnTo>
                <a:lnTo>
                  <a:pt x="1608" y="95"/>
                </a:lnTo>
                <a:lnTo>
                  <a:pt x="1613" y="95"/>
                </a:lnTo>
                <a:lnTo>
                  <a:pt x="1613" y="100"/>
                </a:lnTo>
                <a:lnTo>
                  <a:pt x="1608" y="100"/>
                </a:lnTo>
                <a:lnTo>
                  <a:pt x="1604" y="100"/>
                </a:lnTo>
                <a:lnTo>
                  <a:pt x="1599" y="100"/>
                </a:lnTo>
                <a:lnTo>
                  <a:pt x="1595" y="100"/>
                </a:lnTo>
                <a:lnTo>
                  <a:pt x="1595" y="100"/>
                </a:lnTo>
                <a:lnTo>
                  <a:pt x="1590" y="100"/>
                </a:lnTo>
                <a:lnTo>
                  <a:pt x="1590" y="100"/>
                </a:lnTo>
                <a:lnTo>
                  <a:pt x="1590" y="100"/>
                </a:lnTo>
                <a:lnTo>
                  <a:pt x="1590" y="100"/>
                </a:lnTo>
                <a:lnTo>
                  <a:pt x="1595" y="100"/>
                </a:lnTo>
                <a:lnTo>
                  <a:pt x="1599" y="100"/>
                </a:lnTo>
                <a:lnTo>
                  <a:pt x="1608" y="100"/>
                </a:lnTo>
                <a:lnTo>
                  <a:pt x="1608" y="100"/>
                </a:lnTo>
                <a:lnTo>
                  <a:pt x="1608" y="100"/>
                </a:lnTo>
                <a:lnTo>
                  <a:pt x="1604" y="100"/>
                </a:lnTo>
                <a:lnTo>
                  <a:pt x="1604" y="100"/>
                </a:lnTo>
                <a:lnTo>
                  <a:pt x="1595" y="104"/>
                </a:lnTo>
                <a:lnTo>
                  <a:pt x="1595" y="104"/>
                </a:lnTo>
                <a:lnTo>
                  <a:pt x="1586" y="104"/>
                </a:lnTo>
                <a:lnTo>
                  <a:pt x="1586" y="104"/>
                </a:lnTo>
                <a:lnTo>
                  <a:pt x="1581" y="104"/>
                </a:lnTo>
                <a:lnTo>
                  <a:pt x="1581" y="104"/>
                </a:lnTo>
                <a:lnTo>
                  <a:pt x="1581" y="104"/>
                </a:lnTo>
                <a:lnTo>
                  <a:pt x="1577" y="104"/>
                </a:lnTo>
                <a:lnTo>
                  <a:pt x="1577" y="104"/>
                </a:lnTo>
                <a:lnTo>
                  <a:pt x="1577" y="104"/>
                </a:lnTo>
                <a:lnTo>
                  <a:pt x="1577" y="104"/>
                </a:lnTo>
                <a:lnTo>
                  <a:pt x="1577" y="104"/>
                </a:lnTo>
                <a:lnTo>
                  <a:pt x="1577" y="104"/>
                </a:lnTo>
                <a:lnTo>
                  <a:pt x="1577" y="109"/>
                </a:lnTo>
                <a:lnTo>
                  <a:pt x="1581" y="109"/>
                </a:lnTo>
                <a:lnTo>
                  <a:pt x="1581" y="109"/>
                </a:lnTo>
                <a:lnTo>
                  <a:pt x="1581" y="109"/>
                </a:lnTo>
                <a:lnTo>
                  <a:pt x="1586" y="113"/>
                </a:lnTo>
                <a:lnTo>
                  <a:pt x="1586" y="113"/>
                </a:lnTo>
                <a:lnTo>
                  <a:pt x="1586" y="113"/>
                </a:lnTo>
                <a:lnTo>
                  <a:pt x="1590" y="109"/>
                </a:lnTo>
                <a:lnTo>
                  <a:pt x="1590" y="109"/>
                </a:lnTo>
                <a:lnTo>
                  <a:pt x="1590" y="109"/>
                </a:lnTo>
                <a:lnTo>
                  <a:pt x="1590" y="109"/>
                </a:lnTo>
                <a:lnTo>
                  <a:pt x="1590" y="109"/>
                </a:lnTo>
                <a:lnTo>
                  <a:pt x="1590" y="109"/>
                </a:lnTo>
                <a:lnTo>
                  <a:pt x="1590" y="109"/>
                </a:lnTo>
                <a:lnTo>
                  <a:pt x="1590" y="113"/>
                </a:lnTo>
                <a:lnTo>
                  <a:pt x="1590" y="113"/>
                </a:lnTo>
                <a:lnTo>
                  <a:pt x="1590" y="113"/>
                </a:lnTo>
                <a:lnTo>
                  <a:pt x="1595" y="113"/>
                </a:lnTo>
                <a:lnTo>
                  <a:pt x="1599" y="109"/>
                </a:lnTo>
                <a:lnTo>
                  <a:pt x="1599" y="109"/>
                </a:lnTo>
                <a:lnTo>
                  <a:pt x="1604" y="109"/>
                </a:lnTo>
                <a:lnTo>
                  <a:pt x="1604" y="109"/>
                </a:lnTo>
                <a:lnTo>
                  <a:pt x="1604" y="109"/>
                </a:lnTo>
                <a:lnTo>
                  <a:pt x="1604" y="109"/>
                </a:lnTo>
                <a:lnTo>
                  <a:pt x="1604" y="109"/>
                </a:lnTo>
                <a:lnTo>
                  <a:pt x="1604" y="109"/>
                </a:lnTo>
                <a:lnTo>
                  <a:pt x="1604" y="109"/>
                </a:lnTo>
                <a:lnTo>
                  <a:pt x="1608" y="109"/>
                </a:lnTo>
                <a:lnTo>
                  <a:pt x="1608" y="104"/>
                </a:lnTo>
                <a:lnTo>
                  <a:pt x="1613" y="104"/>
                </a:lnTo>
                <a:lnTo>
                  <a:pt x="1613" y="104"/>
                </a:lnTo>
                <a:lnTo>
                  <a:pt x="1613" y="104"/>
                </a:lnTo>
                <a:lnTo>
                  <a:pt x="1613" y="109"/>
                </a:lnTo>
                <a:lnTo>
                  <a:pt x="1613" y="109"/>
                </a:lnTo>
                <a:lnTo>
                  <a:pt x="1617" y="104"/>
                </a:lnTo>
                <a:lnTo>
                  <a:pt x="1617" y="104"/>
                </a:lnTo>
                <a:lnTo>
                  <a:pt x="1617" y="109"/>
                </a:lnTo>
                <a:lnTo>
                  <a:pt x="1613" y="109"/>
                </a:lnTo>
                <a:lnTo>
                  <a:pt x="1608" y="109"/>
                </a:lnTo>
                <a:lnTo>
                  <a:pt x="1608" y="109"/>
                </a:lnTo>
                <a:lnTo>
                  <a:pt x="1608" y="109"/>
                </a:lnTo>
                <a:lnTo>
                  <a:pt x="1608" y="109"/>
                </a:lnTo>
                <a:lnTo>
                  <a:pt x="1604" y="109"/>
                </a:lnTo>
                <a:lnTo>
                  <a:pt x="1604" y="113"/>
                </a:lnTo>
                <a:lnTo>
                  <a:pt x="1604" y="113"/>
                </a:lnTo>
                <a:lnTo>
                  <a:pt x="1604" y="113"/>
                </a:lnTo>
                <a:lnTo>
                  <a:pt x="1608" y="113"/>
                </a:lnTo>
                <a:lnTo>
                  <a:pt x="1613" y="113"/>
                </a:lnTo>
                <a:lnTo>
                  <a:pt x="1613" y="113"/>
                </a:lnTo>
                <a:lnTo>
                  <a:pt x="1617" y="113"/>
                </a:lnTo>
                <a:lnTo>
                  <a:pt x="1617" y="109"/>
                </a:lnTo>
                <a:lnTo>
                  <a:pt x="1617" y="109"/>
                </a:lnTo>
                <a:lnTo>
                  <a:pt x="1617" y="109"/>
                </a:lnTo>
                <a:lnTo>
                  <a:pt x="1622" y="109"/>
                </a:lnTo>
                <a:lnTo>
                  <a:pt x="1622" y="113"/>
                </a:lnTo>
                <a:lnTo>
                  <a:pt x="1622" y="113"/>
                </a:lnTo>
                <a:lnTo>
                  <a:pt x="1622" y="113"/>
                </a:lnTo>
                <a:lnTo>
                  <a:pt x="1626" y="113"/>
                </a:lnTo>
                <a:lnTo>
                  <a:pt x="1626" y="113"/>
                </a:lnTo>
                <a:lnTo>
                  <a:pt x="1631" y="113"/>
                </a:lnTo>
                <a:lnTo>
                  <a:pt x="1635" y="109"/>
                </a:lnTo>
                <a:lnTo>
                  <a:pt x="1635" y="113"/>
                </a:lnTo>
                <a:lnTo>
                  <a:pt x="1635" y="113"/>
                </a:lnTo>
                <a:lnTo>
                  <a:pt x="1631" y="113"/>
                </a:lnTo>
                <a:lnTo>
                  <a:pt x="1631" y="113"/>
                </a:lnTo>
                <a:lnTo>
                  <a:pt x="1626" y="113"/>
                </a:lnTo>
                <a:lnTo>
                  <a:pt x="1622" y="113"/>
                </a:lnTo>
                <a:lnTo>
                  <a:pt x="1622" y="113"/>
                </a:lnTo>
                <a:lnTo>
                  <a:pt x="1622" y="113"/>
                </a:lnTo>
                <a:lnTo>
                  <a:pt x="1617" y="113"/>
                </a:lnTo>
                <a:lnTo>
                  <a:pt x="1613" y="113"/>
                </a:lnTo>
                <a:lnTo>
                  <a:pt x="1613" y="113"/>
                </a:lnTo>
                <a:lnTo>
                  <a:pt x="1604" y="113"/>
                </a:lnTo>
                <a:lnTo>
                  <a:pt x="1599" y="118"/>
                </a:lnTo>
                <a:lnTo>
                  <a:pt x="1595" y="118"/>
                </a:lnTo>
                <a:lnTo>
                  <a:pt x="1590" y="118"/>
                </a:lnTo>
                <a:lnTo>
                  <a:pt x="1590" y="118"/>
                </a:lnTo>
                <a:lnTo>
                  <a:pt x="1590" y="118"/>
                </a:lnTo>
                <a:lnTo>
                  <a:pt x="1590" y="118"/>
                </a:lnTo>
                <a:lnTo>
                  <a:pt x="1590" y="122"/>
                </a:lnTo>
                <a:lnTo>
                  <a:pt x="1590" y="122"/>
                </a:lnTo>
                <a:lnTo>
                  <a:pt x="1590" y="122"/>
                </a:lnTo>
                <a:lnTo>
                  <a:pt x="1595" y="122"/>
                </a:lnTo>
                <a:lnTo>
                  <a:pt x="1599" y="122"/>
                </a:lnTo>
                <a:lnTo>
                  <a:pt x="1608" y="122"/>
                </a:lnTo>
                <a:lnTo>
                  <a:pt x="1617" y="122"/>
                </a:lnTo>
                <a:lnTo>
                  <a:pt x="1622" y="122"/>
                </a:lnTo>
                <a:lnTo>
                  <a:pt x="1622" y="122"/>
                </a:lnTo>
                <a:lnTo>
                  <a:pt x="1626" y="118"/>
                </a:lnTo>
                <a:lnTo>
                  <a:pt x="1626" y="118"/>
                </a:lnTo>
                <a:lnTo>
                  <a:pt x="1631" y="118"/>
                </a:lnTo>
                <a:lnTo>
                  <a:pt x="1631" y="118"/>
                </a:lnTo>
                <a:lnTo>
                  <a:pt x="1640" y="118"/>
                </a:lnTo>
                <a:lnTo>
                  <a:pt x="1649" y="118"/>
                </a:lnTo>
                <a:lnTo>
                  <a:pt x="1649" y="118"/>
                </a:lnTo>
                <a:lnTo>
                  <a:pt x="1653" y="118"/>
                </a:lnTo>
                <a:lnTo>
                  <a:pt x="1653" y="118"/>
                </a:lnTo>
                <a:lnTo>
                  <a:pt x="1649" y="118"/>
                </a:lnTo>
                <a:lnTo>
                  <a:pt x="1649" y="118"/>
                </a:lnTo>
                <a:lnTo>
                  <a:pt x="1649" y="118"/>
                </a:lnTo>
                <a:lnTo>
                  <a:pt x="1649" y="118"/>
                </a:lnTo>
                <a:lnTo>
                  <a:pt x="1653" y="118"/>
                </a:lnTo>
                <a:lnTo>
                  <a:pt x="1653" y="118"/>
                </a:lnTo>
                <a:lnTo>
                  <a:pt x="1658" y="118"/>
                </a:lnTo>
                <a:lnTo>
                  <a:pt x="1658" y="118"/>
                </a:lnTo>
                <a:lnTo>
                  <a:pt x="1663" y="118"/>
                </a:lnTo>
                <a:lnTo>
                  <a:pt x="1663" y="118"/>
                </a:lnTo>
                <a:lnTo>
                  <a:pt x="1663" y="118"/>
                </a:lnTo>
                <a:lnTo>
                  <a:pt x="1667" y="118"/>
                </a:lnTo>
                <a:lnTo>
                  <a:pt x="1672" y="118"/>
                </a:lnTo>
                <a:lnTo>
                  <a:pt x="1676" y="118"/>
                </a:lnTo>
                <a:lnTo>
                  <a:pt x="1681" y="118"/>
                </a:lnTo>
                <a:lnTo>
                  <a:pt x="1681" y="118"/>
                </a:lnTo>
                <a:lnTo>
                  <a:pt x="1690" y="113"/>
                </a:lnTo>
                <a:lnTo>
                  <a:pt x="1690" y="113"/>
                </a:lnTo>
                <a:lnTo>
                  <a:pt x="1694" y="109"/>
                </a:lnTo>
                <a:lnTo>
                  <a:pt x="1699" y="109"/>
                </a:lnTo>
                <a:lnTo>
                  <a:pt x="1699" y="109"/>
                </a:lnTo>
                <a:lnTo>
                  <a:pt x="1699" y="104"/>
                </a:lnTo>
                <a:lnTo>
                  <a:pt x="1699" y="104"/>
                </a:lnTo>
                <a:lnTo>
                  <a:pt x="1699" y="104"/>
                </a:lnTo>
                <a:lnTo>
                  <a:pt x="1699" y="104"/>
                </a:lnTo>
                <a:lnTo>
                  <a:pt x="1699" y="104"/>
                </a:lnTo>
                <a:lnTo>
                  <a:pt x="1699" y="100"/>
                </a:lnTo>
                <a:lnTo>
                  <a:pt x="1694" y="100"/>
                </a:lnTo>
                <a:lnTo>
                  <a:pt x="1694" y="100"/>
                </a:lnTo>
                <a:lnTo>
                  <a:pt x="1690" y="104"/>
                </a:lnTo>
                <a:lnTo>
                  <a:pt x="1690" y="104"/>
                </a:lnTo>
                <a:lnTo>
                  <a:pt x="1690" y="104"/>
                </a:lnTo>
                <a:lnTo>
                  <a:pt x="1690" y="104"/>
                </a:lnTo>
                <a:lnTo>
                  <a:pt x="1690" y="104"/>
                </a:lnTo>
                <a:lnTo>
                  <a:pt x="1690" y="104"/>
                </a:lnTo>
                <a:lnTo>
                  <a:pt x="1690" y="104"/>
                </a:lnTo>
                <a:lnTo>
                  <a:pt x="1685" y="104"/>
                </a:lnTo>
                <a:lnTo>
                  <a:pt x="1685" y="104"/>
                </a:lnTo>
                <a:lnTo>
                  <a:pt x="1685" y="109"/>
                </a:lnTo>
                <a:lnTo>
                  <a:pt x="1681" y="109"/>
                </a:lnTo>
                <a:lnTo>
                  <a:pt x="1685" y="104"/>
                </a:lnTo>
                <a:lnTo>
                  <a:pt x="1685" y="104"/>
                </a:lnTo>
                <a:lnTo>
                  <a:pt x="1685" y="104"/>
                </a:lnTo>
                <a:lnTo>
                  <a:pt x="1685" y="104"/>
                </a:lnTo>
                <a:lnTo>
                  <a:pt x="1685" y="104"/>
                </a:lnTo>
                <a:lnTo>
                  <a:pt x="1685" y="104"/>
                </a:lnTo>
                <a:lnTo>
                  <a:pt x="1681" y="104"/>
                </a:lnTo>
                <a:lnTo>
                  <a:pt x="1681" y="104"/>
                </a:lnTo>
                <a:lnTo>
                  <a:pt x="1676" y="104"/>
                </a:lnTo>
                <a:lnTo>
                  <a:pt x="1676" y="104"/>
                </a:lnTo>
                <a:lnTo>
                  <a:pt x="1676" y="104"/>
                </a:lnTo>
                <a:lnTo>
                  <a:pt x="1676" y="104"/>
                </a:lnTo>
                <a:lnTo>
                  <a:pt x="1681" y="104"/>
                </a:lnTo>
                <a:lnTo>
                  <a:pt x="1681" y="104"/>
                </a:lnTo>
                <a:lnTo>
                  <a:pt x="1681" y="100"/>
                </a:lnTo>
                <a:lnTo>
                  <a:pt x="1685" y="100"/>
                </a:lnTo>
                <a:lnTo>
                  <a:pt x="1685" y="100"/>
                </a:lnTo>
                <a:lnTo>
                  <a:pt x="1685" y="100"/>
                </a:lnTo>
                <a:lnTo>
                  <a:pt x="1681" y="100"/>
                </a:lnTo>
                <a:lnTo>
                  <a:pt x="1681" y="100"/>
                </a:lnTo>
                <a:lnTo>
                  <a:pt x="1681" y="100"/>
                </a:lnTo>
                <a:lnTo>
                  <a:pt x="1681" y="100"/>
                </a:lnTo>
                <a:lnTo>
                  <a:pt x="1681" y="100"/>
                </a:lnTo>
                <a:lnTo>
                  <a:pt x="1681" y="100"/>
                </a:lnTo>
                <a:lnTo>
                  <a:pt x="1681" y="100"/>
                </a:lnTo>
                <a:lnTo>
                  <a:pt x="1685" y="100"/>
                </a:lnTo>
                <a:lnTo>
                  <a:pt x="1685" y="95"/>
                </a:lnTo>
                <a:lnTo>
                  <a:pt x="1685" y="95"/>
                </a:lnTo>
                <a:lnTo>
                  <a:pt x="1685" y="95"/>
                </a:lnTo>
                <a:lnTo>
                  <a:pt x="1685" y="95"/>
                </a:lnTo>
                <a:lnTo>
                  <a:pt x="1685" y="95"/>
                </a:lnTo>
                <a:lnTo>
                  <a:pt x="1690" y="90"/>
                </a:lnTo>
                <a:lnTo>
                  <a:pt x="1690" y="90"/>
                </a:lnTo>
                <a:lnTo>
                  <a:pt x="1690" y="90"/>
                </a:lnTo>
                <a:lnTo>
                  <a:pt x="1690" y="90"/>
                </a:lnTo>
                <a:lnTo>
                  <a:pt x="1690" y="90"/>
                </a:lnTo>
                <a:lnTo>
                  <a:pt x="1694" y="90"/>
                </a:lnTo>
                <a:lnTo>
                  <a:pt x="1694" y="90"/>
                </a:lnTo>
                <a:lnTo>
                  <a:pt x="1694" y="90"/>
                </a:lnTo>
                <a:lnTo>
                  <a:pt x="1694" y="90"/>
                </a:lnTo>
                <a:lnTo>
                  <a:pt x="1694" y="90"/>
                </a:lnTo>
                <a:lnTo>
                  <a:pt x="1694" y="86"/>
                </a:lnTo>
                <a:lnTo>
                  <a:pt x="1690" y="86"/>
                </a:lnTo>
                <a:lnTo>
                  <a:pt x="1690" y="86"/>
                </a:lnTo>
                <a:lnTo>
                  <a:pt x="1685" y="86"/>
                </a:lnTo>
                <a:lnTo>
                  <a:pt x="1685" y="90"/>
                </a:lnTo>
                <a:lnTo>
                  <a:pt x="1676" y="90"/>
                </a:lnTo>
                <a:lnTo>
                  <a:pt x="1676" y="90"/>
                </a:lnTo>
                <a:lnTo>
                  <a:pt x="1672" y="90"/>
                </a:lnTo>
                <a:lnTo>
                  <a:pt x="1667" y="95"/>
                </a:lnTo>
                <a:lnTo>
                  <a:pt x="1667" y="95"/>
                </a:lnTo>
                <a:lnTo>
                  <a:pt x="1667" y="95"/>
                </a:lnTo>
                <a:lnTo>
                  <a:pt x="1667" y="95"/>
                </a:lnTo>
                <a:lnTo>
                  <a:pt x="1667" y="95"/>
                </a:lnTo>
                <a:lnTo>
                  <a:pt x="1667" y="95"/>
                </a:lnTo>
                <a:lnTo>
                  <a:pt x="1672" y="95"/>
                </a:lnTo>
                <a:lnTo>
                  <a:pt x="1672" y="100"/>
                </a:lnTo>
                <a:lnTo>
                  <a:pt x="1672" y="100"/>
                </a:lnTo>
                <a:lnTo>
                  <a:pt x="1672" y="100"/>
                </a:lnTo>
                <a:lnTo>
                  <a:pt x="1667" y="100"/>
                </a:lnTo>
                <a:lnTo>
                  <a:pt x="1667" y="100"/>
                </a:lnTo>
                <a:lnTo>
                  <a:pt x="1663" y="100"/>
                </a:lnTo>
                <a:lnTo>
                  <a:pt x="1663" y="104"/>
                </a:lnTo>
                <a:lnTo>
                  <a:pt x="1663" y="104"/>
                </a:lnTo>
                <a:lnTo>
                  <a:pt x="1663" y="104"/>
                </a:lnTo>
                <a:lnTo>
                  <a:pt x="1663" y="109"/>
                </a:lnTo>
                <a:lnTo>
                  <a:pt x="1663" y="109"/>
                </a:lnTo>
                <a:lnTo>
                  <a:pt x="1663" y="109"/>
                </a:lnTo>
                <a:lnTo>
                  <a:pt x="1658" y="109"/>
                </a:lnTo>
                <a:lnTo>
                  <a:pt x="1658" y="109"/>
                </a:lnTo>
                <a:lnTo>
                  <a:pt x="1649" y="109"/>
                </a:lnTo>
                <a:lnTo>
                  <a:pt x="1644" y="104"/>
                </a:lnTo>
                <a:lnTo>
                  <a:pt x="1644" y="104"/>
                </a:lnTo>
                <a:close/>
                <a:moveTo>
                  <a:pt x="506" y="398"/>
                </a:moveTo>
                <a:lnTo>
                  <a:pt x="506" y="398"/>
                </a:lnTo>
                <a:lnTo>
                  <a:pt x="511" y="398"/>
                </a:lnTo>
                <a:lnTo>
                  <a:pt x="511" y="398"/>
                </a:lnTo>
                <a:lnTo>
                  <a:pt x="506" y="398"/>
                </a:lnTo>
                <a:lnTo>
                  <a:pt x="506" y="398"/>
                </a:lnTo>
                <a:lnTo>
                  <a:pt x="501" y="398"/>
                </a:lnTo>
                <a:lnTo>
                  <a:pt x="501" y="398"/>
                </a:lnTo>
                <a:lnTo>
                  <a:pt x="501" y="398"/>
                </a:lnTo>
                <a:lnTo>
                  <a:pt x="497" y="398"/>
                </a:lnTo>
                <a:lnTo>
                  <a:pt x="497" y="402"/>
                </a:lnTo>
                <a:lnTo>
                  <a:pt x="497" y="402"/>
                </a:lnTo>
                <a:lnTo>
                  <a:pt x="497" y="402"/>
                </a:lnTo>
                <a:lnTo>
                  <a:pt x="497" y="402"/>
                </a:lnTo>
                <a:lnTo>
                  <a:pt x="492" y="402"/>
                </a:lnTo>
                <a:lnTo>
                  <a:pt x="492" y="402"/>
                </a:lnTo>
                <a:lnTo>
                  <a:pt x="492" y="402"/>
                </a:lnTo>
                <a:lnTo>
                  <a:pt x="488" y="402"/>
                </a:lnTo>
                <a:lnTo>
                  <a:pt x="488" y="402"/>
                </a:lnTo>
                <a:lnTo>
                  <a:pt x="488" y="402"/>
                </a:lnTo>
                <a:lnTo>
                  <a:pt x="488" y="407"/>
                </a:lnTo>
                <a:lnTo>
                  <a:pt x="483" y="407"/>
                </a:lnTo>
                <a:lnTo>
                  <a:pt x="483" y="407"/>
                </a:lnTo>
                <a:lnTo>
                  <a:pt x="479" y="407"/>
                </a:lnTo>
                <a:lnTo>
                  <a:pt x="479" y="407"/>
                </a:lnTo>
                <a:lnTo>
                  <a:pt x="479" y="407"/>
                </a:lnTo>
                <a:lnTo>
                  <a:pt x="479" y="407"/>
                </a:lnTo>
                <a:lnTo>
                  <a:pt x="483" y="407"/>
                </a:lnTo>
                <a:lnTo>
                  <a:pt x="483" y="407"/>
                </a:lnTo>
                <a:lnTo>
                  <a:pt x="488" y="407"/>
                </a:lnTo>
                <a:lnTo>
                  <a:pt x="488" y="407"/>
                </a:lnTo>
                <a:lnTo>
                  <a:pt x="488" y="407"/>
                </a:lnTo>
                <a:lnTo>
                  <a:pt x="492" y="407"/>
                </a:lnTo>
                <a:lnTo>
                  <a:pt x="492" y="402"/>
                </a:lnTo>
                <a:lnTo>
                  <a:pt x="497" y="402"/>
                </a:lnTo>
                <a:lnTo>
                  <a:pt x="501" y="402"/>
                </a:lnTo>
                <a:lnTo>
                  <a:pt x="506" y="402"/>
                </a:lnTo>
                <a:lnTo>
                  <a:pt x="506" y="398"/>
                </a:lnTo>
                <a:close/>
                <a:moveTo>
                  <a:pt x="1581" y="2451"/>
                </a:moveTo>
                <a:lnTo>
                  <a:pt x="1586" y="2455"/>
                </a:lnTo>
                <a:lnTo>
                  <a:pt x="1586" y="2455"/>
                </a:lnTo>
                <a:lnTo>
                  <a:pt x="1590" y="2460"/>
                </a:lnTo>
                <a:lnTo>
                  <a:pt x="1590" y="2460"/>
                </a:lnTo>
                <a:lnTo>
                  <a:pt x="1590" y="2460"/>
                </a:lnTo>
                <a:lnTo>
                  <a:pt x="1595" y="2460"/>
                </a:lnTo>
                <a:lnTo>
                  <a:pt x="1595" y="2460"/>
                </a:lnTo>
                <a:lnTo>
                  <a:pt x="1595" y="2460"/>
                </a:lnTo>
                <a:lnTo>
                  <a:pt x="1595" y="2460"/>
                </a:lnTo>
                <a:lnTo>
                  <a:pt x="1595" y="2460"/>
                </a:lnTo>
                <a:lnTo>
                  <a:pt x="1595" y="2455"/>
                </a:lnTo>
                <a:lnTo>
                  <a:pt x="1595" y="2455"/>
                </a:lnTo>
                <a:lnTo>
                  <a:pt x="1595" y="2455"/>
                </a:lnTo>
                <a:lnTo>
                  <a:pt x="1590" y="2455"/>
                </a:lnTo>
                <a:lnTo>
                  <a:pt x="1590" y="2455"/>
                </a:lnTo>
                <a:lnTo>
                  <a:pt x="1590" y="2451"/>
                </a:lnTo>
                <a:lnTo>
                  <a:pt x="1590" y="2451"/>
                </a:lnTo>
                <a:lnTo>
                  <a:pt x="1590" y="2451"/>
                </a:lnTo>
                <a:lnTo>
                  <a:pt x="1586" y="2446"/>
                </a:lnTo>
                <a:lnTo>
                  <a:pt x="1586" y="2446"/>
                </a:lnTo>
                <a:lnTo>
                  <a:pt x="1586" y="2446"/>
                </a:lnTo>
                <a:lnTo>
                  <a:pt x="1586" y="2446"/>
                </a:lnTo>
                <a:lnTo>
                  <a:pt x="1586" y="2442"/>
                </a:lnTo>
                <a:lnTo>
                  <a:pt x="1586" y="2442"/>
                </a:lnTo>
                <a:lnTo>
                  <a:pt x="1586" y="2442"/>
                </a:lnTo>
                <a:lnTo>
                  <a:pt x="1586" y="2442"/>
                </a:lnTo>
                <a:lnTo>
                  <a:pt x="1586" y="2442"/>
                </a:lnTo>
                <a:lnTo>
                  <a:pt x="1586" y="2437"/>
                </a:lnTo>
                <a:lnTo>
                  <a:pt x="1581" y="2437"/>
                </a:lnTo>
                <a:lnTo>
                  <a:pt x="1581" y="2437"/>
                </a:lnTo>
                <a:lnTo>
                  <a:pt x="1581" y="2437"/>
                </a:lnTo>
                <a:lnTo>
                  <a:pt x="1581" y="2437"/>
                </a:lnTo>
                <a:lnTo>
                  <a:pt x="1581" y="2442"/>
                </a:lnTo>
                <a:lnTo>
                  <a:pt x="1581" y="2442"/>
                </a:lnTo>
                <a:lnTo>
                  <a:pt x="1581" y="2442"/>
                </a:lnTo>
                <a:lnTo>
                  <a:pt x="1581" y="2442"/>
                </a:lnTo>
                <a:lnTo>
                  <a:pt x="1577" y="2442"/>
                </a:lnTo>
                <a:lnTo>
                  <a:pt x="1577" y="2442"/>
                </a:lnTo>
                <a:lnTo>
                  <a:pt x="1577" y="2446"/>
                </a:lnTo>
                <a:lnTo>
                  <a:pt x="1577" y="2446"/>
                </a:lnTo>
                <a:lnTo>
                  <a:pt x="1577" y="2446"/>
                </a:lnTo>
                <a:lnTo>
                  <a:pt x="1581" y="2451"/>
                </a:lnTo>
                <a:lnTo>
                  <a:pt x="1581" y="2451"/>
                </a:lnTo>
                <a:lnTo>
                  <a:pt x="1581" y="2451"/>
                </a:lnTo>
                <a:close/>
                <a:moveTo>
                  <a:pt x="1595" y="2446"/>
                </a:moveTo>
                <a:lnTo>
                  <a:pt x="1595" y="2446"/>
                </a:lnTo>
                <a:lnTo>
                  <a:pt x="1595" y="2446"/>
                </a:lnTo>
                <a:lnTo>
                  <a:pt x="1595" y="2451"/>
                </a:lnTo>
                <a:lnTo>
                  <a:pt x="1595" y="2451"/>
                </a:lnTo>
                <a:lnTo>
                  <a:pt x="1599" y="2451"/>
                </a:lnTo>
                <a:lnTo>
                  <a:pt x="1604" y="2451"/>
                </a:lnTo>
                <a:lnTo>
                  <a:pt x="1604" y="2446"/>
                </a:lnTo>
                <a:lnTo>
                  <a:pt x="1604" y="2446"/>
                </a:lnTo>
                <a:lnTo>
                  <a:pt x="1604" y="2446"/>
                </a:lnTo>
                <a:lnTo>
                  <a:pt x="1604" y="2442"/>
                </a:lnTo>
                <a:lnTo>
                  <a:pt x="1599" y="2442"/>
                </a:lnTo>
                <a:lnTo>
                  <a:pt x="1599" y="2442"/>
                </a:lnTo>
                <a:lnTo>
                  <a:pt x="1595" y="2442"/>
                </a:lnTo>
                <a:lnTo>
                  <a:pt x="1595" y="2442"/>
                </a:lnTo>
                <a:lnTo>
                  <a:pt x="1595" y="2442"/>
                </a:lnTo>
                <a:lnTo>
                  <a:pt x="1595" y="2442"/>
                </a:lnTo>
                <a:lnTo>
                  <a:pt x="1595" y="2442"/>
                </a:lnTo>
                <a:lnTo>
                  <a:pt x="1595" y="2446"/>
                </a:lnTo>
                <a:lnTo>
                  <a:pt x="1595" y="2446"/>
                </a:lnTo>
                <a:close/>
                <a:moveTo>
                  <a:pt x="1577" y="2419"/>
                </a:moveTo>
                <a:lnTo>
                  <a:pt x="1577" y="2419"/>
                </a:lnTo>
                <a:lnTo>
                  <a:pt x="1577" y="2419"/>
                </a:lnTo>
                <a:lnTo>
                  <a:pt x="1577" y="2414"/>
                </a:lnTo>
                <a:lnTo>
                  <a:pt x="1577" y="2414"/>
                </a:lnTo>
                <a:lnTo>
                  <a:pt x="1577" y="2414"/>
                </a:lnTo>
                <a:lnTo>
                  <a:pt x="1577" y="2410"/>
                </a:lnTo>
                <a:lnTo>
                  <a:pt x="1577" y="2410"/>
                </a:lnTo>
                <a:lnTo>
                  <a:pt x="1572" y="2410"/>
                </a:lnTo>
                <a:lnTo>
                  <a:pt x="1572" y="2410"/>
                </a:lnTo>
                <a:lnTo>
                  <a:pt x="1572" y="2405"/>
                </a:lnTo>
                <a:lnTo>
                  <a:pt x="1572" y="2405"/>
                </a:lnTo>
                <a:lnTo>
                  <a:pt x="1572" y="2405"/>
                </a:lnTo>
                <a:lnTo>
                  <a:pt x="1572" y="2405"/>
                </a:lnTo>
                <a:lnTo>
                  <a:pt x="1572" y="2405"/>
                </a:lnTo>
                <a:lnTo>
                  <a:pt x="1572" y="2405"/>
                </a:lnTo>
                <a:lnTo>
                  <a:pt x="1572" y="2405"/>
                </a:lnTo>
                <a:lnTo>
                  <a:pt x="1572" y="2401"/>
                </a:lnTo>
                <a:lnTo>
                  <a:pt x="1572" y="2401"/>
                </a:lnTo>
                <a:lnTo>
                  <a:pt x="1572" y="2401"/>
                </a:lnTo>
                <a:lnTo>
                  <a:pt x="1572" y="2401"/>
                </a:lnTo>
                <a:lnTo>
                  <a:pt x="1572" y="2396"/>
                </a:lnTo>
                <a:lnTo>
                  <a:pt x="1568" y="2396"/>
                </a:lnTo>
                <a:lnTo>
                  <a:pt x="1568" y="2392"/>
                </a:lnTo>
                <a:lnTo>
                  <a:pt x="1563" y="2392"/>
                </a:lnTo>
                <a:lnTo>
                  <a:pt x="1559" y="2392"/>
                </a:lnTo>
                <a:lnTo>
                  <a:pt x="1559" y="2392"/>
                </a:lnTo>
                <a:lnTo>
                  <a:pt x="1559" y="2392"/>
                </a:lnTo>
                <a:lnTo>
                  <a:pt x="1559" y="2396"/>
                </a:lnTo>
                <a:lnTo>
                  <a:pt x="1563" y="2396"/>
                </a:lnTo>
                <a:lnTo>
                  <a:pt x="1563" y="2396"/>
                </a:lnTo>
                <a:lnTo>
                  <a:pt x="1563" y="2396"/>
                </a:lnTo>
                <a:lnTo>
                  <a:pt x="1563" y="2401"/>
                </a:lnTo>
                <a:lnTo>
                  <a:pt x="1563" y="2401"/>
                </a:lnTo>
                <a:lnTo>
                  <a:pt x="1563" y="2401"/>
                </a:lnTo>
                <a:lnTo>
                  <a:pt x="1563" y="2405"/>
                </a:lnTo>
                <a:lnTo>
                  <a:pt x="1563" y="2405"/>
                </a:lnTo>
                <a:lnTo>
                  <a:pt x="1563" y="2405"/>
                </a:lnTo>
                <a:lnTo>
                  <a:pt x="1563" y="2410"/>
                </a:lnTo>
                <a:lnTo>
                  <a:pt x="1568" y="2414"/>
                </a:lnTo>
                <a:lnTo>
                  <a:pt x="1568" y="2419"/>
                </a:lnTo>
                <a:lnTo>
                  <a:pt x="1568" y="2419"/>
                </a:lnTo>
                <a:lnTo>
                  <a:pt x="1568" y="2419"/>
                </a:lnTo>
                <a:lnTo>
                  <a:pt x="1568" y="2419"/>
                </a:lnTo>
                <a:lnTo>
                  <a:pt x="1572" y="2423"/>
                </a:lnTo>
                <a:lnTo>
                  <a:pt x="1572" y="2423"/>
                </a:lnTo>
                <a:lnTo>
                  <a:pt x="1572" y="2423"/>
                </a:lnTo>
                <a:lnTo>
                  <a:pt x="1577" y="2423"/>
                </a:lnTo>
                <a:lnTo>
                  <a:pt x="1577" y="2423"/>
                </a:lnTo>
                <a:lnTo>
                  <a:pt x="1577" y="2423"/>
                </a:lnTo>
                <a:lnTo>
                  <a:pt x="1577" y="2419"/>
                </a:lnTo>
                <a:close/>
                <a:moveTo>
                  <a:pt x="592" y="384"/>
                </a:moveTo>
                <a:lnTo>
                  <a:pt x="592" y="384"/>
                </a:lnTo>
                <a:lnTo>
                  <a:pt x="592" y="380"/>
                </a:lnTo>
                <a:lnTo>
                  <a:pt x="596" y="380"/>
                </a:lnTo>
                <a:lnTo>
                  <a:pt x="596" y="380"/>
                </a:lnTo>
                <a:lnTo>
                  <a:pt x="596" y="380"/>
                </a:lnTo>
                <a:lnTo>
                  <a:pt x="592" y="380"/>
                </a:lnTo>
                <a:lnTo>
                  <a:pt x="592" y="380"/>
                </a:lnTo>
                <a:lnTo>
                  <a:pt x="587" y="380"/>
                </a:lnTo>
                <a:lnTo>
                  <a:pt x="583" y="380"/>
                </a:lnTo>
                <a:lnTo>
                  <a:pt x="583" y="380"/>
                </a:lnTo>
                <a:lnTo>
                  <a:pt x="583" y="380"/>
                </a:lnTo>
                <a:lnTo>
                  <a:pt x="578" y="380"/>
                </a:lnTo>
                <a:lnTo>
                  <a:pt x="574" y="384"/>
                </a:lnTo>
                <a:lnTo>
                  <a:pt x="574" y="384"/>
                </a:lnTo>
                <a:lnTo>
                  <a:pt x="569" y="384"/>
                </a:lnTo>
                <a:lnTo>
                  <a:pt x="569" y="384"/>
                </a:lnTo>
                <a:lnTo>
                  <a:pt x="569" y="384"/>
                </a:lnTo>
                <a:lnTo>
                  <a:pt x="565" y="389"/>
                </a:lnTo>
                <a:lnTo>
                  <a:pt x="565" y="389"/>
                </a:lnTo>
                <a:lnTo>
                  <a:pt x="565" y="389"/>
                </a:lnTo>
                <a:lnTo>
                  <a:pt x="565" y="389"/>
                </a:lnTo>
                <a:lnTo>
                  <a:pt x="569" y="389"/>
                </a:lnTo>
                <a:lnTo>
                  <a:pt x="569" y="389"/>
                </a:lnTo>
                <a:lnTo>
                  <a:pt x="574" y="389"/>
                </a:lnTo>
                <a:lnTo>
                  <a:pt x="574" y="389"/>
                </a:lnTo>
                <a:lnTo>
                  <a:pt x="578" y="384"/>
                </a:lnTo>
                <a:lnTo>
                  <a:pt x="578" y="384"/>
                </a:lnTo>
                <a:lnTo>
                  <a:pt x="583" y="389"/>
                </a:lnTo>
                <a:lnTo>
                  <a:pt x="583" y="389"/>
                </a:lnTo>
                <a:lnTo>
                  <a:pt x="587" y="384"/>
                </a:lnTo>
                <a:lnTo>
                  <a:pt x="592" y="389"/>
                </a:lnTo>
                <a:lnTo>
                  <a:pt x="592" y="389"/>
                </a:lnTo>
                <a:lnTo>
                  <a:pt x="592" y="384"/>
                </a:lnTo>
                <a:lnTo>
                  <a:pt x="592" y="384"/>
                </a:lnTo>
                <a:lnTo>
                  <a:pt x="592" y="384"/>
                </a:lnTo>
                <a:lnTo>
                  <a:pt x="592" y="384"/>
                </a:lnTo>
                <a:close/>
                <a:moveTo>
                  <a:pt x="1726" y="95"/>
                </a:moveTo>
                <a:lnTo>
                  <a:pt x="1726" y="95"/>
                </a:lnTo>
                <a:lnTo>
                  <a:pt x="1726" y="95"/>
                </a:lnTo>
                <a:lnTo>
                  <a:pt x="1726" y="95"/>
                </a:lnTo>
                <a:lnTo>
                  <a:pt x="1721" y="100"/>
                </a:lnTo>
                <a:lnTo>
                  <a:pt x="1721" y="100"/>
                </a:lnTo>
                <a:lnTo>
                  <a:pt x="1721" y="100"/>
                </a:lnTo>
                <a:lnTo>
                  <a:pt x="1730" y="100"/>
                </a:lnTo>
                <a:lnTo>
                  <a:pt x="1730" y="100"/>
                </a:lnTo>
                <a:lnTo>
                  <a:pt x="1735" y="100"/>
                </a:lnTo>
                <a:lnTo>
                  <a:pt x="1735" y="100"/>
                </a:lnTo>
                <a:lnTo>
                  <a:pt x="1735" y="100"/>
                </a:lnTo>
                <a:lnTo>
                  <a:pt x="1735" y="100"/>
                </a:lnTo>
                <a:lnTo>
                  <a:pt x="1735" y="95"/>
                </a:lnTo>
                <a:lnTo>
                  <a:pt x="1735" y="95"/>
                </a:lnTo>
                <a:lnTo>
                  <a:pt x="1735" y="95"/>
                </a:lnTo>
                <a:lnTo>
                  <a:pt x="1735" y="95"/>
                </a:lnTo>
                <a:lnTo>
                  <a:pt x="1735" y="95"/>
                </a:lnTo>
                <a:lnTo>
                  <a:pt x="1730" y="95"/>
                </a:lnTo>
                <a:lnTo>
                  <a:pt x="1730" y="95"/>
                </a:lnTo>
                <a:lnTo>
                  <a:pt x="1730" y="95"/>
                </a:lnTo>
                <a:lnTo>
                  <a:pt x="1730" y="95"/>
                </a:lnTo>
                <a:lnTo>
                  <a:pt x="1735" y="95"/>
                </a:lnTo>
                <a:lnTo>
                  <a:pt x="1730" y="95"/>
                </a:lnTo>
                <a:lnTo>
                  <a:pt x="1730" y="95"/>
                </a:lnTo>
                <a:lnTo>
                  <a:pt x="1726" y="95"/>
                </a:lnTo>
                <a:lnTo>
                  <a:pt x="1726" y="95"/>
                </a:lnTo>
                <a:close/>
                <a:moveTo>
                  <a:pt x="63" y="1126"/>
                </a:moveTo>
                <a:lnTo>
                  <a:pt x="63" y="1126"/>
                </a:lnTo>
                <a:lnTo>
                  <a:pt x="63" y="1126"/>
                </a:lnTo>
                <a:lnTo>
                  <a:pt x="63" y="1121"/>
                </a:lnTo>
                <a:lnTo>
                  <a:pt x="63" y="1121"/>
                </a:lnTo>
                <a:lnTo>
                  <a:pt x="59" y="1117"/>
                </a:lnTo>
                <a:lnTo>
                  <a:pt x="54" y="1112"/>
                </a:lnTo>
                <a:lnTo>
                  <a:pt x="54" y="1112"/>
                </a:lnTo>
                <a:lnTo>
                  <a:pt x="54" y="1117"/>
                </a:lnTo>
                <a:lnTo>
                  <a:pt x="54" y="1117"/>
                </a:lnTo>
                <a:lnTo>
                  <a:pt x="50" y="1121"/>
                </a:lnTo>
                <a:lnTo>
                  <a:pt x="50" y="1121"/>
                </a:lnTo>
                <a:lnTo>
                  <a:pt x="50" y="1126"/>
                </a:lnTo>
                <a:lnTo>
                  <a:pt x="50" y="1126"/>
                </a:lnTo>
                <a:lnTo>
                  <a:pt x="45" y="1130"/>
                </a:lnTo>
                <a:lnTo>
                  <a:pt x="45" y="1139"/>
                </a:lnTo>
                <a:lnTo>
                  <a:pt x="45" y="1139"/>
                </a:lnTo>
                <a:lnTo>
                  <a:pt x="45" y="1144"/>
                </a:lnTo>
                <a:lnTo>
                  <a:pt x="45" y="1144"/>
                </a:lnTo>
                <a:lnTo>
                  <a:pt x="50" y="1139"/>
                </a:lnTo>
                <a:lnTo>
                  <a:pt x="50" y="1139"/>
                </a:lnTo>
                <a:lnTo>
                  <a:pt x="54" y="1135"/>
                </a:lnTo>
                <a:lnTo>
                  <a:pt x="59" y="1135"/>
                </a:lnTo>
                <a:lnTo>
                  <a:pt x="63" y="1130"/>
                </a:lnTo>
                <a:lnTo>
                  <a:pt x="68" y="1130"/>
                </a:lnTo>
                <a:lnTo>
                  <a:pt x="68" y="1130"/>
                </a:lnTo>
                <a:lnTo>
                  <a:pt x="63" y="1126"/>
                </a:lnTo>
                <a:close/>
                <a:moveTo>
                  <a:pt x="538" y="393"/>
                </a:moveTo>
                <a:lnTo>
                  <a:pt x="533" y="393"/>
                </a:lnTo>
                <a:lnTo>
                  <a:pt x="533" y="393"/>
                </a:lnTo>
                <a:lnTo>
                  <a:pt x="533" y="393"/>
                </a:lnTo>
                <a:lnTo>
                  <a:pt x="533" y="393"/>
                </a:lnTo>
                <a:lnTo>
                  <a:pt x="533" y="393"/>
                </a:lnTo>
                <a:lnTo>
                  <a:pt x="533" y="393"/>
                </a:lnTo>
                <a:lnTo>
                  <a:pt x="533" y="393"/>
                </a:lnTo>
                <a:lnTo>
                  <a:pt x="533" y="393"/>
                </a:lnTo>
                <a:lnTo>
                  <a:pt x="529" y="393"/>
                </a:lnTo>
                <a:lnTo>
                  <a:pt x="529" y="393"/>
                </a:lnTo>
                <a:lnTo>
                  <a:pt x="529" y="393"/>
                </a:lnTo>
                <a:lnTo>
                  <a:pt x="524" y="393"/>
                </a:lnTo>
                <a:lnTo>
                  <a:pt x="524" y="393"/>
                </a:lnTo>
                <a:lnTo>
                  <a:pt x="524" y="393"/>
                </a:lnTo>
                <a:lnTo>
                  <a:pt x="524" y="393"/>
                </a:lnTo>
                <a:lnTo>
                  <a:pt x="524" y="393"/>
                </a:lnTo>
                <a:lnTo>
                  <a:pt x="524" y="393"/>
                </a:lnTo>
                <a:lnTo>
                  <a:pt x="524" y="398"/>
                </a:lnTo>
                <a:lnTo>
                  <a:pt x="524" y="398"/>
                </a:lnTo>
                <a:lnTo>
                  <a:pt x="524" y="398"/>
                </a:lnTo>
                <a:lnTo>
                  <a:pt x="524" y="398"/>
                </a:lnTo>
                <a:lnTo>
                  <a:pt x="524" y="398"/>
                </a:lnTo>
                <a:lnTo>
                  <a:pt x="524" y="398"/>
                </a:lnTo>
                <a:lnTo>
                  <a:pt x="524" y="398"/>
                </a:lnTo>
                <a:lnTo>
                  <a:pt x="524" y="398"/>
                </a:lnTo>
                <a:lnTo>
                  <a:pt x="524" y="398"/>
                </a:lnTo>
                <a:lnTo>
                  <a:pt x="520" y="398"/>
                </a:lnTo>
                <a:lnTo>
                  <a:pt x="520" y="398"/>
                </a:lnTo>
                <a:lnTo>
                  <a:pt x="515" y="398"/>
                </a:lnTo>
                <a:lnTo>
                  <a:pt x="515" y="398"/>
                </a:lnTo>
                <a:lnTo>
                  <a:pt x="511" y="402"/>
                </a:lnTo>
                <a:lnTo>
                  <a:pt x="511" y="402"/>
                </a:lnTo>
                <a:lnTo>
                  <a:pt x="506" y="402"/>
                </a:lnTo>
                <a:lnTo>
                  <a:pt x="506" y="402"/>
                </a:lnTo>
                <a:lnTo>
                  <a:pt x="506" y="402"/>
                </a:lnTo>
                <a:lnTo>
                  <a:pt x="501" y="402"/>
                </a:lnTo>
                <a:lnTo>
                  <a:pt x="501" y="402"/>
                </a:lnTo>
                <a:lnTo>
                  <a:pt x="506" y="402"/>
                </a:lnTo>
                <a:lnTo>
                  <a:pt x="506" y="402"/>
                </a:lnTo>
                <a:lnTo>
                  <a:pt x="506" y="402"/>
                </a:lnTo>
                <a:lnTo>
                  <a:pt x="506" y="402"/>
                </a:lnTo>
                <a:lnTo>
                  <a:pt x="506" y="402"/>
                </a:lnTo>
                <a:lnTo>
                  <a:pt x="511" y="402"/>
                </a:lnTo>
                <a:lnTo>
                  <a:pt x="511" y="402"/>
                </a:lnTo>
                <a:lnTo>
                  <a:pt x="511" y="402"/>
                </a:lnTo>
                <a:lnTo>
                  <a:pt x="511" y="402"/>
                </a:lnTo>
                <a:lnTo>
                  <a:pt x="515" y="402"/>
                </a:lnTo>
                <a:lnTo>
                  <a:pt x="515" y="402"/>
                </a:lnTo>
                <a:lnTo>
                  <a:pt x="520" y="402"/>
                </a:lnTo>
                <a:lnTo>
                  <a:pt x="520" y="402"/>
                </a:lnTo>
                <a:lnTo>
                  <a:pt x="520" y="402"/>
                </a:lnTo>
                <a:lnTo>
                  <a:pt x="524" y="398"/>
                </a:lnTo>
                <a:lnTo>
                  <a:pt x="529" y="398"/>
                </a:lnTo>
                <a:lnTo>
                  <a:pt x="529" y="398"/>
                </a:lnTo>
                <a:lnTo>
                  <a:pt x="529" y="398"/>
                </a:lnTo>
                <a:lnTo>
                  <a:pt x="529" y="398"/>
                </a:lnTo>
                <a:lnTo>
                  <a:pt x="529" y="398"/>
                </a:lnTo>
                <a:lnTo>
                  <a:pt x="529" y="398"/>
                </a:lnTo>
                <a:lnTo>
                  <a:pt x="529" y="398"/>
                </a:lnTo>
                <a:lnTo>
                  <a:pt x="529" y="398"/>
                </a:lnTo>
                <a:lnTo>
                  <a:pt x="533" y="393"/>
                </a:lnTo>
                <a:lnTo>
                  <a:pt x="538" y="393"/>
                </a:lnTo>
                <a:lnTo>
                  <a:pt x="538" y="393"/>
                </a:lnTo>
                <a:lnTo>
                  <a:pt x="538" y="393"/>
                </a:lnTo>
                <a:lnTo>
                  <a:pt x="538" y="393"/>
                </a:lnTo>
                <a:close/>
                <a:moveTo>
                  <a:pt x="1739" y="86"/>
                </a:moveTo>
                <a:lnTo>
                  <a:pt x="1739" y="86"/>
                </a:lnTo>
                <a:lnTo>
                  <a:pt x="1739" y="86"/>
                </a:lnTo>
                <a:lnTo>
                  <a:pt x="1744" y="81"/>
                </a:lnTo>
                <a:lnTo>
                  <a:pt x="1744" y="81"/>
                </a:lnTo>
                <a:lnTo>
                  <a:pt x="1744" y="81"/>
                </a:lnTo>
                <a:lnTo>
                  <a:pt x="1744" y="81"/>
                </a:lnTo>
                <a:lnTo>
                  <a:pt x="1744" y="81"/>
                </a:lnTo>
                <a:lnTo>
                  <a:pt x="1744" y="81"/>
                </a:lnTo>
                <a:lnTo>
                  <a:pt x="1744" y="81"/>
                </a:lnTo>
                <a:lnTo>
                  <a:pt x="1744" y="77"/>
                </a:lnTo>
                <a:lnTo>
                  <a:pt x="1744" y="77"/>
                </a:lnTo>
                <a:lnTo>
                  <a:pt x="1744" y="77"/>
                </a:lnTo>
                <a:lnTo>
                  <a:pt x="1744" y="77"/>
                </a:lnTo>
                <a:lnTo>
                  <a:pt x="1744" y="72"/>
                </a:lnTo>
                <a:lnTo>
                  <a:pt x="1744" y="72"/>
                </a:lnTo>
                <a:lnTo>
                  <a:pt x="1739" y="72"/>
                </a:lnTo>
                <a:lnTo>
                  <a:pt x="1739" y="72"/>
                </a:lnTo>
                <a:lnTo>
                  <a:pt x="1739" y="77"/>
                </a:lnTo>
                <a:lnTo>
                  <a:pt x="1739" y="77"/>
                </a:lnTo>
                <a:lnTo>
                  <a:pt x="1739" y="77"/>
                </a:lnTo>
                <a:lnTo>
                  <a:pt x="1735" y="77"/>
                </a:lnTo>
                <a:lnTo>
                  <a:pt x="1735" y="81"/>
                </a:lnTo>
                <a:lnTo>
                  <a:pt x="1735" y="81"/>
                </a:lnTo>
                <a:lnTo>
                  <a:pt x="1735" y="86"/>
                </a:lnTo>
                <a:lnTo>
                  <a:pt x="1735" y="86"/>
                </a:lnTo>
                <a:lnTo>
                  <a:pt x="1739" y="86"/>
                </a:lnTo>
                <a:close/>
                <a:moveTo>
                  <a:pt x="1694" y="122"/>
                </a:moveTo>
                <a:lnTo>
                  <a:pt x="1699" y="118"/>
                </a:lnTo>
                <a:lnTo>
                  <a:pt x="1699" y="118"/>
                </a:lnTo>
                <a:lnTo>
                  <a:pt x="1699" y="118"/>
                </a:lnTo>
                <a:lnTo>
                  <a:pt x="1703" y="118"/>
                </a:lnTo>
                <a:lnTo>
                  <a:pt x="1703" y="118"/>
                </a:lnTo>
                <a:lnTo>
                  <a:pt x="1703" y="118"/>
                </a:lnTo>
                <a:lnTo>
                  <a:pt x="1703" y="118"/>
                </a:lnTo>
                <a:lnTo>
                  <a:pt x="1703" y="118"/>
                </a:lnTo>
                <a:lnTo>
                  <a:pt x="1703" y="113"/>
                </a:lnTo>
                <a:lnTo>
                  <a:pt x="1703" y="113"/>
                </a:lnTo>
                <a:lnTo>
                  <a:pt x="1703" y="113"/>
                </a:lnTo>
                <a:lnTo>
                  <a:pt x="1703" y="113"/>
                </a:lnTo>
                <a:lnTo>
                  <a:pt x="1699" y="113"/>
                </a:lnTo>
                <a:lnTo>
                  <a:pt x="1699" y="113"/>
                </a:lnTo>
                <a:lnTo>
                  <a:pt x="1694" y="113"/>
                </a:lnTo>
                <a:lnTo>
                  <a:pt x="1694" y="113"/>
                </a:lnTo>
                <a:lnTo>
                  <a:pt x="1690" y="118"/>
                </a:lnTo>
                <a:lnTo>
                  <a:pt x="1690" y="118"/>
                </a:lnTo>
                <a:lnTo>
                  <a:pt x="1690" y="118"/>
                </a:lnTo>
                <a:lnTo>
                  <a:pt x="1690" y="118"/>
                </a:lnTo>
                <a:lnTo>
                  <a:pt x="1690" y="118"/>
                </a:lnTo>
                <a:lnTo>
                  <a:pt x="1690" y="118"/>
                </a:lnTo>
                <a:lnTo>
                  <a:pt x="1690" y="122"/>
                </a:lnTo>
                <a:lnTo>
                  <a:pt x="1694" y="122"/>
                </a:lnTo>
                <a:close/>
                <a:moveTo>
                  <a:pt x="1653" y="145"/>
                </a:moveTo>
                <a:lnTo>
                  <a:pt x="1658" y="145"/>
                </a:lnTo>
                <a:lnTo>
                  <a:pt x="1658" y="145"/>
                </a:lnTo>
                <a:lnTo>
                  <a:pt x="1658" y="145"/>
                </a:lnTo>
                <a:lnTo>
                  <a:pt x="1653" y="145"/>
                </a:lnTo>
                <a:lnTo>
                  <a:pt x="1653" y="140"/>
                </a:lnTo>
                <a:lnTo>
                  <a:pt x="1653" y="140"/>
                </a:lnTo>
                <a:lnTo>
                  <a:pt x="1653" y="140"/>
                </a:lnTo>
                <a:lnTo>
                  <a:pt x="1640" y="140"/>
                </a:lnTo>
                <a:lnTo>
                  <a:pt x="1640" y="140"/>
                </a:lnTo>
                <a:lnTo>
                  <a:pt x="1640" y="140"/>
                </a:lnTo>
                <a:lnTo>
                  <a:pt x="1635" y="140"/>
                </a:lnTo>
                <a:lnTo>
                  <a:pt x="1631" y="145"/>
                </a:lnTo>
                <a:lnTo>
                  <a:pt x="1631" y="145"/>
                </a:lnTo>
                <a:lnTo>
                  <a:pt x="1631" y="145"/>
                </a:lnTo>
                <a:lnTo>
                  <a:pt x="1635" y="145"/>
                </a:lnTo>
                <a:lnTo>
                  <a:pt x="1635" y="149"/>
                </a:lnTo>
                <a:lnTo>
                  <a:pt x="1635" y="149"/>
                </a:lnTo>
                <a:lnTo>
                  <a:pt x="1631" y="149"/>
                </a:lnTo>
                <a:lnTo>
                  <a:pt x="1635" y="154"/>
                </a:lnTo>
                <a:lnTo>
                  <a:pt x="1631" y="154"/>
                </a:lnTo>
                <a:lnTo>
                  <a:pt x="1635" y="154"/>
                </a:lnTo>
                <a:lnTo>
                  <a:pt x="1635" y="154"/>
                </a:lnTo>
                <a:lnTo>
                  <a:pt x="1635" y="154"/>
                </a:lnTo>
                <a:lnTo>
                  <a:pt x="1635" y="154"/>
                </a:lnTo>
                <a:lnTo>
                  <a:pt x="1640" y="154"/>
                </a:lnTo>
                <a:lnTo>
                  <a:pt x="1640" y="154"/>
                </a:lnTo>
                <a:lnTo>
                  <a:pt x="1640" y="154"/>
                </a:lnTo>
                <a:lnTo>
                  <a:pt x="1644" y="149"/>
                </a:lnTo>
                <a:lnTo>
                  <a:pt x="1649" y="149"/>
                </a:lnTo>
                <a:lnTo>
                  <a:pt x="1649" y="149"/>
                </a:lnTo>
                <a:lnTo>
                  <a:pt x="1653" y="145"/>
                </a:lnTo>
                <a:lnTo>
                  <a:pt x="1653" y="145"/>
                </a:lnTo>
                <a:close/>
                <a:moveTo>
                  <a:pt x="1717" y="104"/>
                </a:moveTo>
                <a:lnTo>
                  <a:pt x="1726" y="104"/>
                </a:lnTo>
                <a:lnTo>
                  <a:pt x="1726" y="104"/>
                </a:lnTo>
                <a:lnTo>
                  <a:pt x="1721" y="109"/>
                </a:lnTo>
                <a:lnTo>
                  <a:pt x="1717" y="109"/>
                </a:lnTo>
                <a:lnTo>
                  <a:pt x="1721" y="109"/>
                </a:lnTo>
                <a:lnTo>
                  <a:pt x="1726" y="109"/>
                </a:lnTo>
                <a:lnTo>
                  <a:pt x="1726" y="109"/>
                </a:lnTo>
                <a:lnTo>
                  <a:pt x="1730" y="109"/>
                </a:lnTo>
                <a:lnTo>
                  <a:pt x="1730" y="109"/>
                </a:lnTo>
                <a:lnTo>
                  <a:pt x="1735" y="109"/>
                </a:lnTo>
                <a:lnTo>
                  <a:pt x="1735" y="109"/>
                </a:lnTo>
                <a:lnTo>
                  <a:pt x="1735" y="109"/>
                </a:lnTo>
                <a:lnTo>
                  <a:pt x="1735" y="104"/>
                </a:lnTo>
                <a:lnTo>
                  <a:pt x="1735" y="104"/>
                </a:lnTo>
                <a:lnTo>
                  <a:pt x="1735" y="104"/>
                </a:lnTo>
                <a:lnTo>
                  <a:pt x="1735" y="104"/>
                </a:lnTo>
                <a:lnTo>
                  <a:pt x="1735" y="100"/>
                </a:lnTo>
                <a:lnTo>
                  <a:pt x="1735" y="100"/>
                </a:lnTo>
                <a:lnTo>
                  <a:pt x="1735" y="100"/>
                </a:lnTo>
                <a:lnTo>
                  <a:pt x="1726" y="100"/>
                </a:lnTo>
                <a:lnTo>
                  <a:pt x="1721" y="100"/>
                </a:lnTo>
                <a:lnTo>
                  <a:pt x="1717" y="100"/>
                </a:lnTo>
                <a:lnTo>
                  <a:pt x="1717" y="104"/>
                </a:lnTo>
                <a:lnTo>
                  <a:pt x="1717" y="104"/>
                </a:lnTo>
                <a:lnTo>
                  <a:pt x="1717" y="104"/>
                </a:lnTo>
                <a:lnTo>
                  <a:pt x="1721" y="104"/>
                </a:lnTo>
                <a:lnTo>
                  <a:pt x="1717" y="104"/>
                </a:lnTo>
                <a:lnTo>
                  <a:pt x="1717" y="104"/>
                </a:lnTo>
                <a:close/>
                <a:moveTo>
                  <a:pt x="1604" y="213"/>
                </a:moveTo>
                <a:lnTo>
                  <a:pt x="1604" y="213"/>
                </a:lnTo>
                <a:lnTo>
                  <a:pt x="1604" y="213"/>
                </a:lnTo>
                <a:lnTo>
                  <a:pt x="1608" y="217"/>
                </a:lnTo>
                <a:lnTo>
                  <a:pt x="1608" y="217"/>
                </a:lnTo>
                <a:lnTo>
                  <a:pt x="1608" y="213"/>
                </a:lnTo>
                <a:lnTo>
                  <a:pt x="1613" y="213"/>
                </a:lnTo>
                <a:lnTo>
                  <a:pt x="1613" y="213"/>
                </a:lnTo>
                <a:lnTo>
                  <a:pt x="1613" y="208"/>
                </a:lnTo>
                <a:lnTo>
                  <a:pt x="1617" y="208"/>
                </a:lnTo>
                <a:lnTo>
                  <a:pt x="1617" y="208"/>
                </a:lnTo>
                <a:lnTo>
                  <a:pt x="1617" y="208"/>
                </a:lnTo>
                <a:lnTo>
                  <a:pt x="1613" y="208"/>
                </a:lnTo>
                <a:lnTo>
                  <a:pt x="1613" y="208"/>
                </a:lnTo>
                <a:lnTo>
                  <a:pt x="1613" y="204"/>
                </a:lnTo>
                <a:lnTo>
                  <a:pt x="1613" y="204"/>
                </a:lnTo>
                <a:lnTo>
                  <a:pt x="1613" y="204"/>
                </a:lnTo>
                <a:lnTo>
                  <a:pt x="1613" y="204"/>
                </a:lnTo>
                <a:lnTo>
                  <a:pt x="1613" y="204"/>
                </a:lnTo>
                <a:lnTo>
                  <a:pt x="1608" y="204"/>
                </a:lnTo>
                <a:lnTo>
                  <a:pt x="1608" y="204"/>
                </a:lnTo>
                <a:lnTo>
                  <a:pt x="1608" y="199"/>
                </a:lnTo>
                <a:lnTo>
                  <a:pt x="1608" y="199"/>
                </a:lnTo>
                <a:lnTo>
                  <a:pt x="1608" y="199"/>
                </a:lnTo>
                <a:lnTo>
                  <a:pt x="1608" y="194"/>
                </a:lnTo>
                <a:lnTo>
                  <a:pt x="1608" y="194"/>
                </a:lnTo>
                <a:lnTo>
                  <a:pt x="1604" y="194"/>
                </a:lnTo>
                <a:lnTo>
                  <a:pt x="1604" y="199"/>
                </a:lnTo>
                <a:lnTo>
                  <a:pt x="1604" y="199"/>
                </a:lnTo>
                <a:lnTo>
                  <a:pt x="1604" y="199"/>
                </a:lnTo>
                <a:lnTo>
                  <a:pt x="1604" y="199"/>
                </a:lnTo>
                <a:lnTo>
                  <a:pt x="1604" y="199"/>
                </a:lnTo>
                <a:lnTo>
                  <a:pt x="1604" y="199"/>
                </a:lnTo>
                <a:lnTo>
                  <a:pt x="1604" y="199"/>
                </a:lnTo>
                <a:lnTo>
                  <a:pt x="1599" y="194"/>
                </a:lnTo>
                <a:lnTo>
                  <a:pt x="1599" y="194"/>
                </a:lnTo>
                <a:lnTo>
                  <a:pt x="1599" y="194"/>
                </a:lnTo>
                <a:lnTo>
                  <a:pt x="1599" y="190"/>
                </a:lnTo>
                <a:lnTo>
                  <a:pt x="1599" y="185"/>
                </a:lnTo>
                <a:lnTo>
                  <a:pt x="1599" y="185"/>
                </a:lnTo>
                <a:lnTo>
                  <a:pt x="1604" y="185"/>
                </a:lnTo>
                <a:lnTo>
                  <a:pt x="1604" y="185"/>
                </a:lnTo>
                <a:lnTo>
                  <a:pt x="1608" y="185"/>
                </a:lnTo>
                <a:lnTo>
                  <a:pt x="1608" y="181"/>
                </a:lnTo>
                <a:lnTo>
                  <a:pt x="1608" y="181"/>
                </a:lnTo>
                <a:lnTo>
                  <a:pt x="1613" y="181"/>
                </a:lnTo>
                <a:lnTo>
                  <a:pt x="1613" y="181"/>
                </a:lnTo>
                <a:lnTo>
                  <a:pt x="1613" y="181"/>
                </a:lnTo>
                <a:lnTo>
                  <a:pt x="1613" y="181"/>
                </a:lnTo>
                <a:lnTo>
                  <a:pt x="1613" y="176"/>
                </a:lnTo>
                <a:lnTo>
                  <a:pt x="1617" y="172"/>
                </a:lnTo>
                <a:lnTo>
                  <a:pt x="1617" y="172"/>
                </a:lnTo>
                <a:lnTo>
                  <a:pt x="1617" y="172"/>
                </a:lnTo>
                <a:lnTo>
                  <a:pt x="1622" y="163"/>
                </a:lnTo>
                <a:lnTo>
                  <a:pt x="1626" y="163"/>
                </a:lnTo>
                <a:lnTo>
                  <a:pt x="1626" y="163"/>
                </a:lnTo>
                <a:lnTo>
                  <a:pt x="1626" y="158"/>
                </a:lnTo>
                <a:lnTo>
                  <a:pt x="1626" y="158"/>
                </a:lnTo>
                <a:lnTo>
                  <a:pt x="1626" y="158"/>
                </a:lnTo>
                <a:lnTo>
                  <a:pt x="1631" y="158"/>
                </a:lnTo>
                <a:lnTo>
                  <a:pt x="1631" y="158"/>
                </a:lnTo>
                <a:lnTo>
                  <a:pt x="1631" y="158"/>
                </a:lnTo>
                <a:lnTo>
                  <a:pt x="1631" y="154"/>
                </a:lnTo>
                <a:lnTo>
                  <a:pt x="1631" y="154"/>
                </a:lnTo>
                <a:lnTo>
                  <a:pt x="1631" y="154"/>
                </a:lnTo>
                <a:lnTo>
                  <a:pt x="1631" y="154"/>
                </a:lnTo>
                <a:lnTo>
                  <a:pt x="1631" y="149"/>
                </a:lnTo>
                <a:lnTo>
                  <a:pt x="1626" y="149"/>
                </a:lnTo>
                <a:lnTo>
                  <a:pt x="1626" y="149"/>
                </a:lnTo>
                <a:lnTo>
                  <a:pt x="1626" y="149"/>
                </a:lnTo>
                <a:lnTo>
                  <a:pt x="1622" y="149"/>
                </a:lnTo>
                <a:lnTo>
                  <a:pt x="1622" y="149"/>
                </a:lnTo>
                <a:lnTo>
                  <a:pt x="1622" y="145"/>
                </a:lnTo>
                <a:lnTo>
                  <a:pt x="1622" y="145"/>
                </a:lnTo>
                <a:lnTo>
                  <a:pt x="1617" y="145"/>
                </a:lnTo>
                <a:lnTo>
                  <a:pt x="1617" y="145"/>
                </a:lnTo>
                <a:lnTo>
                  <a:pt x="1617" y="145"/>
                </a:lnTo>
                <a:lnTo>
                  <a:pt x="1617" y="149"/>
                </a:lnTo>
                <a:lnTo>
                  <a:pt x="1617" y="149"/>
                </a:lnTo>
                <a:lnTo>
                  <a:pt x="1613" y="149"/>
                </a:lnTo>
                <a:lnTo>
                  <a:pt x="1613" y="149"/>
                </a:lnTo>
                <a:lnTo>
                  <a:pt x="1613" y="149"/>
                </a:lnTo>
                <a:lnTo>
                  <a:pt x="1613" y="149"/>
                </a:lnTo>
                <a:lnTo>
                  <a:pt x="1608" y="149"/>
                </a:lnTo>
                <a:lnTo>
                  <a:pt x="1604" y="158"/>
                </a:lnTo>
                <a:lnTo>
                  <a:pt x="1599" y="158"/>
                </a:lnTo>
                <a:lnTo>
                  <a:pt x="1599" y="158"/>
                </a:lnTo>
                <a:lnTo>
                  <a:pt x="1599" y="158"/>
                </a:lnTo>
                <a:lnTo>
                  <a:pt x="1599" y="158"/>
                </a:lnTo>
                <a:lnTo>
                  <a:pt x="1599" y="158"/>
                </a:lnTo>
                <a:lnTo>
                  <a:pt x="1599" y="163"/>
                </a:lnTo>
                <a:lnTo>
                  <a:pt x="1595" y="163"/>
                </a:lnTo>
                <a:lnTo>
                  <a:pt x="1595" y="163"/>
                </a:lnTo>
                <a:lnTo>
                  <a:pt x="1595" y="167"/>
                </a:lnTo>
                <a:lnTo>
                  <a:pt x="1590" y="167"/>
                </a:lnTo>
                <a:lnTo>
                  <a:pt x="1590" y="172"/>
                </a:lnTo>
                <a:lnTo>
                  <a:pt x="1590" y="172"/>
                </a:lnTo>
                <a:lnTo>
                  <a:pt x="1590" y="172"/>
                </a:lnTo>
                <a:lnTo>
                  <a:pt x="1590" y="172"/>
                </a:lnTo>
                <a:lnTo>
                  <a:pt x="1590" y="172"/>
                </a:lnTo>
                <a:lnTo>
                  <a:pt x="1590" y="172"/>
                </a:lnTo>
                <a:lnTo>
                  <a:pt x="1586" y="172"/>
                </a:lnTo>
                <a:lnTo>
                  <a:pt x="1581" y="172"/>
                </a:lnTo>
                <a:lnTo>
                  <a:pt x="1581" y="176"/>
                </a:lnTo>
                <a:lnTo>
                  <a:pt x="1581" y="176"/>
                </a:lnTo>
                <a:lnTo>
                  <a:pt x="1581" y="176"/>
                </a:lnTo>
                <a:lnTo>
                  <a:pt x="1581" y="172"/>
                </a:lnTo>
                <a:lnTo>
                  <a:pt x="1577" y="172"/>
                </a:lnTo>
                <a:lnTo>
                  <a:pt x="1577" y="172"/>
                </a:lnTo>
                <a:lnTo>
                  <a:pt x="1581" y="172"/>
                </a:lnTo>
                <a:lnTo>
                  <a:pt x="1581" y="167"/>
                </a:lnTo>
                <a:lnTo>
                  <a:pt x="1586" y="167"/>
                </a:lnTo>
                <a:lnTo>
                  <a:pt x="1590" y="163"/>
                </a:lnTo>
                <a:lnTo>
                  <a:pt x="1590" y="163"/>
                </a:lnTo>
                <a:lnTo>
                  <a:pt x="1590" y="158"/>
                </a:lnTo>
                <a:lnTo>
                  <a:pt x="1590" y="158"/>
                </a:lnTo>
                <a:lnTo>
                  <a:pt x="1590" y="158"/>
                </a:lnTo>
                <a:lnTo>
                  <a:pt x="1590" y="158"/>
                </a:lnTo>
                <a:lnTo>
                  <a:pt x="1590" y="158"/>
                </a:lnTo>
                <a:lnTo>
                  <a:pt x="1590" y="158"/>
                </a:lnTo>
                <a:lnTo>
                  <a:pt x="1595" y="158"/>
                </a:lnTo>
                <a:lnTo>
                  <a:pt x="1595" y="154"/>
                </a:lnTo>
                <a:lnTo>
                  <a:pt x="1595" y="154"/>
                </a:lnTo>
                <a:lnTo>
                  <a:pt x="1595" y="154"/>
                </a:lnTo>
                <a:lnTo>
                  <a:pt x="1590" y="154"/>
                </a:lnTo>
                <a:lnTo>
                  <a:pt x="1590" y="154"/>
                </a:lnTo>
                <a:lnTo>
                  <a:pt x="1590" y="154"/>
                </a:lnTo>
                <a:lnTo>
                  <a:pt x="1590" y="149"/>
                </a:lnTo>
                <a:lnTo>
                  <a:pt x="1590" y="149"/>
                </a:lnTo>
                <a:lnTo>
                  <a:pt x="1586" y="149"/>
                </a:lnTo>
                <a:lnTo>
                  <a:pt x="1586" y="149"/>
                </a:lnTo>
                <a:lnTo>
                  <a:pt x="1581" y="149"/>
                </a:lnTo>
                <a:lnTo>
                  <a:pt x="1581" y="149"/>
                </a:lnTo>
                <a:lnTo>
                  <a:pt x="1581" y="154"/>
                </a:lnTo>
                <a:lnTo>
                  <a:pt x="1581" y="154"/>
                </a:lnTo>
                <a:lnTo>
                  <a:pt x="1581" y="154"/>
                </a:lnTo>
                <a:lnTo>
                  <a:pt x="1581" y="154"/>
                </a:lnTo>
                <a:lnTo>
                  <a:pt x="1577" y="154"/>
                </a:lnTo>
                <a:lnTo>
                  <a:pt x="1577" y="154"/>
                </a:lnTo>
                <a:lnTo>
                  <a:pt x="1572" y="158"/>
                </a:lnTo>
                <a:lnTo>
                  <a:pt x="1568" y="158"/>
                </a:lnTo>
                <a:lnTo>
                  <a:pt x="1563" y="158"/>
                </a:lnTo>
                <a:lnTo>
                  <a:pt x="1563" y="158"/>
                </a:lnTo>
                <a:lnTo>
                  <a:pt x="1563" y="158"/>
                </a:lnTo>
                <a:lnTo>
                  <a:pt x="1563" y="158"/>
                </a:lnTo>
                <a:lnTo>
                  <a:pt x="1563" y="158"/>
                </a:lnTo>
                <a:lnTo>
                  <a:pt x="1563" y="158"/>
                </a:lnTo>
                <a:lnTo>
                  <a:pt x="1568" y="158"/>
                </a:lnTo>
                <a:lnTo>
                  <a:pt x="1568" y="158"/>
                </a:lnTo>
                <a:lnTo>
                  <a:pt x="1563" y="158"/>
                </a:lnTo>
                <a:lnTo>
                  <a:pt x="1563" y="158"/>
                </a:lnTo>
                <a:lnTo>
                  <a:pt x="1559" y="158"/>
                </a:lnTo>
                <a:lnTo>
                  <a:pt x="1559" y="158"/>
                </a:lnTo>
                <a:lnTo>
                  <a:pt x="1559" y="158"/>
                </a:lnTo>
                <a:lnTo>
                  <a:pt x="1559" y="158"/>
                </a:lnTo>
                <a:lnTo>
                  <a:pt x="1559" y="158"/>
                </a:lnTo>
                <a:lnTo>
                  <a:pt x="1563" y="158"/>
                </a:lnTo>
                <a:lnTo>
                  <a:pt x="1568" y="154"/>
                </a:lnTo>
                <a:lnTo>
                  <a:pt x="1572" y="154"/>
                </a:lnTo>
                <a:lnTo>
                  <a:pt x="1572" y="154"/>
                </a:lnTo>
                <a:lnTo>
                  <a:pt x="1572" y="154"/>
                </a:lnTo>
                <a:lnTo>
                  <a:pt x="1568" y="149"/>
                </a:lnTo>
                <a:lnTo>
                  <a:pt x="1568" y="149"/>
                </a:lnTo>
                <a:lnTo>
                  <a:pt x="1563" y="149"/>
                </a:lnTo>
                <a:lnTo>
                  <a:pt x="1563" y="145"/>
                </a:lnTo>
                <a:lnTo>
                  <a:pt x="1559" y="145"/>
                </a:lnTo>
                <a:lnTo>
                  <a:pt x="1559" y="149"/>
                </a:lnTo>
                <a:lnTo>
                  <a:pt x="1554" y="149"/>
                </a:lnTo>
                <a:lnTo>
                  <a:pt x="1554" y="149"/>
                </a:lnTo>
                <a:lnTo>
                  <a:pt x="1550" y="149"/>
                </a:lnTo>
                <a:lnTo>
                  <a:pt x="1550" y="149"/>
                </a:lnTo>
                <a:lnTo>
                  <a:pt x="1550" y="149"/>
                </a:lnTo>
                <a:lnTo>
                  <a:pt x="1550" y="154"/>
                </a:lnTo>
                <a:lnTo>
                  <a:pt x="1550" y="154"/>
                </a:lnTo>
                <a:lnTo>
                  <a:pt x="1550" y="149"/>
                </a:lnTo>
                <a:lnTo>
                  <a:pt x="1545" y="149"/>
                </a:lnTo>
                <a:lnTo>
                  <a:pt x="1541" y="154"/>
                </a:lnTo>
                <a:lnTo>
                  <a:pt x="1541" y="154"/>
                </a:lnTo>
                <a:lnTo>
                  <a:pt x="1536" y="154"/>
                </a:lnTo>
                <a:lnTo>
                  <a:pt x="1536" y="154"/>
                </a:lnTo>
                <a:lnTo>
                  <a:pt x="1541" y="149"/>
                </a:lnTo>
                <a:lnTo>
                  <a:pt x="1545" y="149"/>
                </a:lnTo>
                <a:lnTo>
                  <a:pt x="1545" y="149"/>
                </a:lnTo>
                <a:lnTo>
                  <a:pt x="1550" y="149"/>
                </a:lnTo>
                <a:lnTo>
                  <a:pt x="1550" y="149"/>
                </a:lnTo>
                <a:lnTo>
                  <a:pt x="1550" y="145"/>
                </a:lnTo>
                <a:lnTo>
                  <a:pt x="1554" y="145"/>
                </a:lnTo>
                <a:lnTo>
                  <a:pt x="1554" y="145"/>
                </a:lnTo>
                <a:lnTo>
                  <a:pt x="1554" y="145"/>
                </a:lnTo>
                <a:lnTo>
                  <a:pt x="1559" y="140"/>
                </a:lnTo>
                <a:lnTo>
                  <a:pt x="1559" y="140"/>
                </a:lnTo>
                <a:lnTo>
                  <a:pt x="1559" y="140"/>
                </a:lnTo>
                <a:lnTo>
                  <a:pt x="1559" y="140"/>
                </a:lnTo>
                <a:lnTo>
                  <a:pt x="1554" y="140"/>
                </a:lnTo>
                <a:lnTo>
                  <a:pt x="1545" y="140"/>
                </a:lnTo>
                <a:lnTo>
                  <a:pt x="1532" y="140"/>
                </a:lnTo>
                <a:lnTo>
                  <a:pt x="1522" y="145"/>
                </a:lnTo>
                <a:lnTo>
                  <a:pt x="1518" y="145"/>
                </a:lnTo>
                <a:lnTo>
                  <a:pt x="1513" y="145"/>
                </a:lnTo>
                <a:lnTo>
                  <a:pt x="1504" y="149"/>
                </a:lnTo>
                <a:lnTo>
                  <a:pt x="1500" y="149"/>
                </a:lnTo>
                <a:lnTo>
                  <a:pt x="1495" y="149"/>
                </a:lnTo>
                <a:lnTo>
                  <a:pt x="1495" y="149"/>
                </a:lnTo>
                <a:lnTo>
                  <a:pt x="1495" y="149"/>
                </a:lnTo>
                <a:lnTo>
                  <a:pt x="1495" y="154"/>
                </a:lnTo>
                <a:lnTo>
                  <a:pt x="1495" y="154"/>
                </a:lnTo>
                <a:lnTo>
                  <a:pt x="1495" y="154"/>
                </a:lnTo>
                <a:lnTo>
                  <a:pt x="1495" y="154"/>
                </a:lnTo>
                <a:lnTo>
                  <a:pt x="1491" y="154"/>
                </a:lnTo>
                <a:lnTo>
                  <a:pt x="1486" y="154"/>
                </a:lnTo>
                <a:lnTo>
                  <a:pt x="1482" y="158"/>
                </a:lnTo>
                <a:lnTo>
                  <a:pt x="1482" y="158"/>
                </a:lnTo>
                <a:lnTo>
                  <a:pt x="1477" y="158"/>
                </a:lnTo>
                <a:lnTo>
                  <a:pt x="1477" y="163"/>
                </a:lnTo>
                <a:lnTo>
                  <a:pt x="1473" y="163"/>
                </a:lnTo>
                <a:lnTo>
                  <a:pt x="1473" y="163"/>
                </a:lnTo>
                <a:lnTo>
                  <a:pt x="1473" y="163"/>
                </a:lnTo>
                <a:lnTo>
                  <a:pt x="1477" y="163"/>
                </a:lnTo>
                <a:lnTo>
                  <a:pt x="1477" y="163"/>
                </a:lnTo>
                <a:lnTo>
                  <a:pt x="1482" y="163"/>
                </a:lnTo>
                <a:lnTo>
                  <a:pt x="1486" y="163"/>
                </a:lnTo>
                <a:lnTo>
                  <a:pt x="1482" y="167"/>
                </a:lnTo>
                <a:lnTo>
                  <a:pt x="1477" y="167"/>
                </a:lnTo>
                <a:lnTo>
                  <a:pt x="1473" y="167"/>
                </a:lnTo>
                <a:lnTo>
                  <a:pt x="1473" y="167"/>
                </a:lnTo>
                <a:lnTo>
                  <a:pt x="1473" y="167"/>
                </a:lnTo>
                <a:lnTo>
                  <a:pt x="1477" y="167"/>
                </a:lnTo>
                <a:lnTo>
                  <a:pt x="1477" y="167"/>
                </a:lnTo>
                <a:lnTo>
                  <a:pt x="1482" y="167"/>
                </a:lnTo>
                <a:lnTo>
                  <a:pt x="1486" y="167"/>
                </a:lnTo>
                <a:lnTo>
                  <a:pt x="1504" y="167"/>
                </a:lnTo>
                <a:lnTo>
                  <a:pt x="1504" y="167"/>
                </a:lnTo>
                <a:lnTo>
                  <a:pt x="1504" y="167"/>
                </a:lnTo>
                <a:lnTo>
                  <a:pt x="1504" y="172"/>
                </a:lnTo>
                <a:lnTo>
                  <a:pt x="1500" y="172"/>
                </a:lnTo>
                <a:lnTo>
                  <a:pt x="1500" y="167"/>
                </a:lnTo>
                <a:lnTo>
                  <a:pt x="1495" y="167"/>
                </a:lnTo>
                <a:lnTo>
                  <a:pt x="1495" y="167"/>
                </a:lnTo>
                <a:lnTo>
                  <a:pt x="1495" y="172"/>
                </a:lnTo>
                <a:lnTo>
                  <a:pt x="1495" y="172"/>
                </a:lnTo>
                <a:lnTo>
                  <a:pt x="1495" y="172"/>
                </a:lnTo>
                <a:lnTo>
                  <a:pt x="1495" y="172"/>
                </a:lnTo>
                <a:lnTo>
                  <a:pt x="1491" y="172"/>
                </a:lnTo>
                <a:lnTo>
                  <a:pt x="1491" y="172"/>
                </a:lnTo>
                <a:lnTo>
                  <a:pt x="1482" y="172"/>
                </a:lnTo>
                <a:lnTo>
                  <a:pt x="1477" y="172"/>
                </a:lnTo>
                <a:lnTo>
                  <a:pt x="1473" y="172"/>
                </a:lnTo>
                <a:lnTo>
                  <a:pt x="1468" y="172"/>
                </a:lnTo>
                <a:lnTo>
                  <a:pt x="1464" y="176"/>
                </a:lnTo>
                <a:lnTo>
                  <a:pt x="1464" y="176"/>
                </a:lnTo>
                <a:lnTo>
                  <a:pt x="1459" y="176"/>
                </a:lnTo>
                <a:lnTo>
                  <a:pt x="1459" y="176"/>
                </a:lnTo>
                <a:lnTo>
                  <a:pt x="1459" y="181"/>
                </a:lnTo>
                <a:lnTo>
                  <a:pt x="1468" y="181"/>
                </a:lnTo>
                <a:lnTo>
                  <a:pt x="1473" y="185"/>
                </a:lnTo>
                <a:lnTo>
                  <a:pt x="1473" y="185"/>
                </a:lnTo>
                <a:lnTo>
                  <a:pt x="1473" y="185"/>
                </a:lnTo>
                <a:lnTo>
                  <a:pt x="1477" y="185"/>
                </a:lnTo>
                <a:lnTo>
                  <a:pt x="1482" y="185"/>
                </a:lnTo>
                <a:lnTo>
                  <a:pt x="1486" y="185"/>
                </a:lnTo>
                <a:lnTo>
                  <a:pt x="1491" y="185"/>
                </a:lnTo>
                <a:lnTo>
                  <a:pt x="1495" y="185"/>
                </a:lnTo>
                <a:lnTo>
                  <a:pt x="1495" y="185"/>
                </a:lnTo>
                <a:lnTo>
                  <a:pt x="1500" y="185"/>
                </a:lnTo>
                <a:lnTo>
                  <a:pt x="1500" y="185"/>
                </a:lnTo>
                <a:lnTo>
                  <a:pt x="1504" y="185"/>
                </a:lnTo>
                <a:lnTo>
                  <a:pt x="1504" y="185"/>
                </a:lnTo>
                <a:lnTo>
                  <a:pt x="1509" y="190"/>
                </a:lnTo>
                <a:lnTo>
                  <a:pt x="1513" y="194"/>
                </a:lnTo>
                <a:lnTo>
                  <a:pt x="1513" y="194"/>
                </a:lnTo>
                <a:lnTo>
                  <a:pt x="1513" y="194"/>
                </a:lnTo>
                <a:lnTo>
                  <a:pt x="1509" y="194"/>
                </a:lnTo>
                <a:lnTo>
                  <a:pt x="1504" y="194"/>
                </a:lnTo>
                <a:lnTo>
                  <a:pt x="1504" y="194"/>
                </a:lnTo>
                <a:lnTo>
                  <a:pt x="1500" y="194"/>
                </a:lnTo>
                <a:lnTo>
                  <a:pt x="1500" y="194"/>
                </a:lnTo>
                <a:lnTo>
                  <a:pt x="1495" y="194"/>
                </a:lnTo>
                <a:lnTo>
                  <a:pt x="1491" y="190"/>
                </a:lnTo>
                <a:lnTo>
                  <a:pt x="1491" y="190"/>
                </a:lnTo>
                <a:lnTo>
                  <a:pt x="1486" y="190"/>
                </a:lnTo>
                <a:lnTo>
                  <a:pt x="1482" y="190"/>
                </a:lnTo>
                <a:lnTo>
                  <a:pt x="1473" y="190"/>
                </a:lnTo>
                <a:lnTo>
                  <a:pt x="1459" y="190"/>
                </a:lnTo>
                <a:lnTo>
                  <a:pt x="1455" y="190"/>
                </a:lnTo>
                <a:lnTo>
                  <a:pt x="1450" y="190"/>
                </a:lnTo>
                <a:lnTo>
                  <a:pt x="1450" y="190"/>
                </a:lnTo>
                <a:lnTo>
                  <a:pt x="1450" y="194"/>
                </a:lnTo>
                <a:lnTo>
                  <a:pt x="1446" y="194"/>
                </a:lnTo>
                <a:lnTo>
                  <a:pt x="1446" y="194"/>
                </a:lnTo>
                <a:lnTo>
                  <a:pt x="1446" y="194"/>
                </a:lnTo>
                <a:lnTo>
                  <a:pt x="1446" y="199"/>
                </a:lnTo>
                <a:lnTo>
                  <a:pt x="1446" y="199"/>
                </a:lnTo>
                <a:lnTo>
                  <a:pt x="1446" y="204"/>
                </a:lnTo>
                <a:lnTo>
                  <a:pt x="1446" y="204"/>
                </a:lnTo>
                <a:lnTo>
                  <a:pt x="1441" y="204"/>
                </a:lnTo>
                <a:lnTo>
                  <a:pt x="1441" y="204"/>
                </a:lnTo>
                <a:lnTo>
                  <a:pt x="1446" y="204"/>
                </a:lnTo>
                <a:lnTo>
                  <a:pt x="1446" y="208"/>
                </a:lnTo>
                <a:lnTo>
                  <a:pt x="1450" y="208"/>
                </a:lnTo>
                <a:lnTo>
                  <a:pt x="1455" y="208"/>
                </a:lnTo>
                <a:lnTo>
                  <a:pt x="1459" y="208"/>
                </a:lnTo>
                <a:lnTo>
                  <a:pt x="1464" y="208"/>
                </a:lnTo>
                <a:lnTo>
                  <a:pt x="1464" y="208"/>
                </a:lnTo>
                <a:lnTo>
                  <a:pt x="1468" y="213"/>
                </a:lnTo>
                <a:lnTo>
                  <a:pt x="1468" y="213"/>
                </a:lnTo>
                <a:lnTo>
                  <a:pt x="1464" y="213"/>
                </a:lnTo>
                <a:lnTo>
                  <a:pt x="1464" y="213"/>
                </a:lnTo>
                <a:lnTo>
                  <a:pt x="1459" y="217"/>
                </a:lnTo>
                <a:lnTo>
                  <a:pt x="1459" y="217"/>
                </a:lnTo>
                <a:lnTo>
                  <a:pt x="1455" y="222"/>
                </a:lnTo>
                <a:lnTo>
                  <a:pt x="1455" y="222"/>
                </a:lnTo>
                <a:lnTo>
                  <a:pt x="1455" y="222"/>
                </a:lnTo>
                <a:lnTo>
                  <a:pt x="1459" y="222"/>
                </a:lnTo>
                <a:lnTo>
                  <a:pt x="1459" y="222"/>
                </a:lnTo>
                <a:lnTo>
                  <a:pt x="1459" y="222"/>
                </a:lnTo>
                <a:lnTo>
                  <a:pt x="1464" y="222"/>
                </a:lnTo>
                <a:lnTo>
                  <a:pt x="1473" y="226"/>
                </a:lnTo>
                <a:lnTo>
                  <a:pt x="1477" y="226"/>
                </a:lnTo>
                <a:lnTo>
                  <a:pt x="1477" y="222"/>
                </a:lnTo>
                <a:lnTo>
                  <a:pt x="1482" y="222"/>
                </a:lnTo>
                <a:lnTo>
                  <a:pt x="1482" y="226"/>
                </a:lnTo>
                <a:lnTo>
                  <a:pt x="1486" y="226"/>
                </a:lnTo>
                <a:lnTo>
                  <a:pt x="1491" y="226"/>
                </a:lnTo>
                <a:lnTo>
                  <a:pt x="1500" y="222"/>
                </a:lnTo>
                <a:lnTo>
                  <a:pt x="1504" y="222"/>
                </a:lnTo>
                <a:lnTo>
                  <a:pt x="1509" y="222"/>
                </a:lnTo>
                <a:lnTo>
                  <a:pt x="1513" y="222"/>
                </a:lnTo>
                <a:lnTo>
                  <a:pt x="1513" y="222"/>
                </a:lnTo>
                <a:lnTo>
                  <a:pt x="1522" y="222"/>
                </a:lnTo>
                <a:lnTo>
                  <a:pt x="1527" y="222"/>
                </a:lnTo>
                <a:lnTo>
                  <a:pt x="1527" y="222"/>
                </a:lnTo>
                <a:lnTo>
                  <a:pt x="1532" y="217"/>
                </a:lnTo>
                <a:lnTo>
                  <a:pt x="1536" y="217"/>
                </a:lnTo>
                <a:lnTo>
                  <a:pt x="1541" y="217"/>
                </a:lnTo>
                <a:lnTo>
                  <a:pt x="1541" y="213"/>
                </a:lnTo>
                <a:lnTo>
                  <a:pt x="1545" y="213"/>
                </a:lnTo>
                <a:lnTo>
                  <a:pt x="1545" y="213"/>
                </a:lnTo>
                <a:lnTo>
                  <a:pt x="1545" y="213"/>
                </a:lnTo>
                <a:lnTo>
                  <a:pt x="1545" y="213"/>
                </a:lnTo>
                <a:lnTo>
                  <a:pt x="1545" y="217"/>
                </a:lnTo>
                <a:lnTo>
                  <a:pt x="1545" y="217"/>
                </a:lnTo>
                <a:lnTo>
                  <a:pt x="1545" y="217"/>
                </a:lnTo>
                <a:lnTo>
                  <a:pt x="1541" y="217"/>
                </a:lnTo>
                <a:lnTo>
                  <a:pt x="1541" y="217"/>
                </a:lnTo>
                <a:lnTo>
                  <a:pt x="1545" y="217"/>
                </a:lnTo>
                <a:lnTo>
                  <a:pt x="1545" y="217"/>
                </a:lnTo>
                <a:lnTo>
                  <a:pt x="1545" y="217"/>
                </a:lnTo>
                <a:lnTo>
                  <a:pt x="1550" y="222"/>
                </a:lnTo>
                <a:lnTo>
                  <a:pt x="1550" y="222"/>
                </a:lnTo>
                <a:lnTo>
                  <a:pt x="1554" y="222"/>
                </a:lnTo>
                <a:lnTo>
                  <a:pt x="1554" y="222"/>
                </a:lnTo>
                <a:lnTo>
                  <a:pt x="1554" y="222"/>
                </a:lnTo>
                <a:lnTo>
                  <a:pt x="1550" y="222"/>
                </a:lnTo>
                <a:lnTo>
                  <a:pt x="1550" y="222"/>
                </a:lnTo>
                <a:lnTo>
                  <a:pt x="1550" y="226"/>
                </a:lnTo>
                <a:lnTo>
                  <a:pt x="1554" y="226"/>
                </a:lnTo>
                <a:lnTo>
                  <a:pt x="1554" y="226"/>
                </a:lnTo>
                <a:lnTo>
                  <a:pt x="1559" y="226"/>
                </a:lnTo>
                <a:lnTo>
                  <a:pt x="1559" y="226"/>
                </a:lnTo>
                <a:lnTo>
                  <a:pt x="1559" y="226"/>
                </a:lnTo>
                <a:lnTo>
                  <a:pt x="1563" y="226"/>
                </a:lnTo>
                <a:lnTo>
                  <a:pt x="1568" y="226"/>
                </a:lnTo>
                <a:lnTo>
                  <a:pt x="1572" y="226"/>
                </a:lnTo>
                <a:lnTo>
                  <a:pt x="1572" y="226"/>
                </a:lnTo>
                <a:lnTo>
                  <a:pt x="1572" y="226"/>
                </a:lnTo>
                <a:lnTo>
                  <a:pt x="1577" y="226"/>
                </a:lnTo>
                <a:lnTo>
                  <a:pt x="1577" y="226"/>
                </a:lnTo>
                <a:lnTo>
                  <a:pt x="1581" y="226"/>
                </a:lnTo>
                <a:lnTo>
                  <a:pt x="1586" y="226"/>
                </a:lnTo>
                <a:lnTo>
                  <a:pt x="1586" y="222"/>
                </a:lnTo>
                <a:lnTo>
                  <a:pt x="1590" y="222"/>
                </a:lnTo>
                <a:lnTo>
                  <a:pt x="1590" y="222"/>
                </a:lnTo>
                <a:lnTo>
                  <a:pt x="1590" y="222"/>
                </a:lnTo>
                <a:lnTo>
                  <a:pt x="1590" y="222"/>
                </a:lnTo>
                <a:lnTo>
                  <a:pt x="1586" y="222"/>
                </a:lnTo>
                <a:lnTo>
                  <a:pt x="1586" y="222"/>
                </a:lnTo>
                <a:lnTo>
                  <a:pt x="1590" y="222"/>
                </a:lnTo>
                <a:lnTo>
                  <a:pt x="1590" y="222"/>
                </a:lnTo>
                <a:lnTo>
                  <a:pt x="1590" y="222"/>
                </a:lnTo>
                <a:lnTo>
                  <a:pt x="1590" y="222"/>
                </a:lnTo>
                <a:lnTo>
                  <a:pt x="1590" y="217"/>
                </a:lnTo>
                <a:lnTo>
                  <a:pt x="1590" y="217"/>
                </a:lnTo>
                <a:lnTo>
                  <a:pt x="1590" y="217"/>
                </a:lnTo>
                <a:lnTo>
                  <a:pt x="1590" y="217"/>
                </a:lnTo>
                <a:lnTo>
                  <a:pt x="1590" y="217"/>
                </a:lnTo>
                <a:lnTo>
                  <a:pt x="1586" y="217"/>
                </a:lnTo>
                <a:lnTo>
                  <a:pt x="1581" y="217"/>
                </a:lnTo>
                <a:lnTo>
                  <a:pt x="1581" y="217"/>
                </a:lnTo>
                <a:lnTo>
                  <a:pt x="1577" y="222"/>
                </a:lnTo>
                <a:lnTo>
                  <a:pt x="1577" y="222"/>
                </a:lnTo>
                <a:lnTo>
                  <a:pt x="1577" y="222"/>
                </a:lnTo>
                <a:lnTo>
                  <a:pt x="1581" y="217"/>
                </a:lnTo>
                <a:lnTo>
                  <a:pt x="1581" y="217"/>
                </a:lnTo>
                <a:lnTo>
                  <a:pt x="1581" y="217"/>
                </a:lnTo>
                <a:lnTo>
                  <a:pt x="1581" y="217"/>
                </a:lnTo>
                <a:lnTo>
                  <a:pt x="1581" y="217"/>
                </a:lnTo>
                <a:lnTo>
                  <a:pt x="1581" y="217"/>
                </a:lnTo>
                <a:lnTo>
                  <a:pt x="1581" y="213"/>
                </a:lnTo>
                <a:lnTo>
                  <a:pt x="1581" y="213"/>
                </a:lnTo>
                <a:lnTo>
                  <a:pt x="1581" y="213"/>
                </a:lnTo>
                <a:lnTo>
                  <a:pt x="1581" y="213"/>
                </a:lnTo>
                <a:lnTo>
                  <a:pt x="1581" y="213"/>
                </a:lnTo>
                <a:lnTo>
                  <a:pt x="1586" y="213"/>
                </a:lnTo>
                <a:lnTo>
                  <a:pt x="1586" y="213"/>
                </a:lnTo>
                <a:lnTo>
                  <a:pt x="1586" y="217"/>
                </a:lnTo>
                <a:lnTo>
                  <a:pt x="1586" y="217"/>
                </a:lnTo>
                <a:lnTo>
                  <a:pt x="1590" y="217"/>
                </a:lnTo>
                <a:lnTo>
                  <a:pt x="1590" y="217"/>
                </a:lnTo>
                <a:lnTo>
                  <a:pt x="1590" y="217"/>
                </a:lnTo>
                <a:lnTo>
                  <a:pt x="1590" y="213"/>
                </a:lnTo>
                <a:lnTo>
                  <a:pt x="1590" y="213"/>
                </a:lnTo>
                <a:lnTo>
                  <a:pt x="1590" y="213"/>
                </a:lnTo>
                <a:lnTo>
                  <a:pt x="1590" y="213"/>
                </a:lnTo>
                <a:lnTo>
                  <a:pt x="1595" y="213"/>
                </a:lnTo>
                <a:lnTo>
                  <a:pt x="1595" y="213"/>
                </a:lnTo>
                <a:lnTo>
                  <a:pt x="1599" y="213"/>
                </a:lnTo>
                <a:lnTo>
                  <a:pt x="1599" y="213"/>
                </a:lnTo>
                <a:lnTo>
                  <a:pt x="1599" y="213"/>
                </a:lnTo>
                <a:lnTo>
                  <a:pt x="1599" y="213"/>
                </a:lnTo>
                <a:lnTo>
                  <a:pt x="1599" y="213"/>
                </a:lnTo>
                <a:lnTo>
                  <a:pt x="1599" y="213"/>
                </a:lnTo>
                <a:lnTo>
                  <a:pt x="1604" y="213"/>
                </a:lnTo>
                <a:lnTo>
                  <a:pt x="1604" y="213"/>
                </a:lnTo>
                <a:lnTo>
                  <a:pt x="1604" y="213"/>
                </a:lnTo>
                <a:lnTo>
                  <a:pt x="1604" y="213"/>
                </a:lnTo>
                <a:lnTo>
                  <a:pt x="1604" y="213"/>
                </a:lnTo>
                <a:lnTo>
                  <a:pt x="1604" y="213"/>
                </a:lnTo>
                <a:close/>
                <a:moveTo>
                  <a:pt x="1617" y="235"/>
                </a:moveTo>
                <a:lnTo>
                  <a:pt x="1617" y="235"/>
                </a:lnTo>
                <a:lnTo>
                  <a:pt x="1617" y="235"/>
                </a:lnTo>
                <a:lnTo>
                  <a:pt x="1622" y="235"/>
                </a:lnTo>
                <a:lnTo>
                  <a:pt x="1622" y="235"/>
                </a:lnTo>
                <a:lnTo>
                  <a:pt x="1622" y="240"/>
                </a:lnTo>
                <a:lnTo>
                  <a:pt x="1622" y="240"/>
                </a:lnTo>
                <a:lnTo>
                  <a:pt x="1626" y="240"/>
                </a:lnTo>
                <a:lnTo>
                  <a:pt x="1631" y="240"/>
                </a:lnTo>
                <a:lnTo>
                  <a:pt x="1631" y="240"/>
                </a:lnTo>
                <a:lnTo>
                  <a:pt x="1635" y="240"/>
                </a:lnTo>
                <a:lnTo>
                  <a:pt x="1640" y="240"/>
                </a:lnTo>
                <a:lnTo>
                  <a:pt x="1640" y="240"/>
                </a:lnTo>
                <a:lnTo>
                  <a:pt x="1644" y="235"/>
                </a:lnTo>
                <a:lnTo>
                  <a:pt x="1644" y="235"/>
                </a:lnTo>
                <a:lnTo>
                  <a:pt x="1644" y="235"/>
                </a:lnTo>
                <a:lnTo>
                  <a:pt x="1649" y="235"/>
                </a:lnTo>
                <a:lnTo>
                  <a:pt x="1649" y="235"/>
                </a:lnTo>
                <a:lnTo>
                  <a:pt x="1649" y="235"/>
                </a:lnTo>
                <a:lnTo>
                  <a:pt x="1649" y="235"/>
                </a:lnTo>
                <a:lnTo>
                  <a:pt x="1649" y="235"/>
                </a:lnTo>
                <a:lnTo>
                  <a:pt x="1649" y="235"/>
                </a:lnTo>
                <a:lnTo>
                  <a:pt x="1649" y="235"/>
                </a:lnTo>
                <a:lnTo>
                  <a:pt x="1649" y="235"/>
                </a:lnTo>
                <a:lnTo>
                  <a:pt x="1649" y="235"/>
                </a:lnTo>
                <a:lnTo>
                  <a:pt x="1649" y="231"/>
                </a:lnTo>
                <a:lnTo>
                  <a:pt x="1649" y="231"/>
                </a:lnTo>
                <a:lnTo>
                  <a:pt x="1649" y="231"/>
                </a:lnTo>
                <a:lnTo>
                  <a:pt x="1649" y="226"/>
                </a:lnTo>
                <a:lnTo>
                  <a:pt x="1649" y="226"/>
                </a:lnTo>
                <a:lnTo>
                  <a:pt x="1649" y="222"/>
                </a:lnTo>
                <a:lnTo>
                  <a:pt x="1649" y="222"/>
                </a:lnTo>
                <a:lnTo>
                  <a:pt x="1649" y="222"/>
                </a:lnTo>
                <a:lnTo>
                  <a:pt x="1649" y="222"/>
                </a:lnTo>
                <a:lnTo>
                  <a:pt x="1644" y="217"/>
                </a:lnTo>
                <a:lnTo>
                  <a:pt x="1644" y="217"/>
                </a:lnTo>
                <a:lnTo>
                  <a:pt x="1644" y="217"/>
                </a:lnTo>
                <a:lnTo>
                  <a:pt x="1644" y="217"/>
                </a:lnTo>
                <a:lnTo>
                  <a:pt x="1644" y="217"/>
                </a:lnTo>
                <a:lnTo>
                  <a:pt x="1644" y="217"/>
                </a:lnTo>
                <a:lnTo>
                  <a:pt x="1644" y="217"/>
                </a:lnTo>
                <a:lnTo>
                  <a:pt x="1644" y="217"/>
                </a:lnTo>
                <a:lnTo>
                  <a:pt x="1644" y="217"/>
                </a:lnTo>
                <a:lnTo>
                  <a:pt x="1644" y="217"/>
                </a:lnTo>
                <a:lnTo>
                  <a:pt x="1644" y="217"/>
                </a:lnTo>
                <a:lnTo>
                  <a:pt x="1644" y="217"/>
                </a:lnTo>
                <a:lnTo>
                  <a:pt x="1644" y="217"/>
                </a:lnTo>
                <a:lnTo>
                  <a:pt x="1644" y="213"/>
                </a:lnTo>
                <a:lnTo>
                  <a:pt x="1644" y="213"/>
                </a:lnTo>
                <a:lnTo>
                  <a:pt x="1640" y="217"/>
                </a:lnTo>
                <a:lnTo>
                  <a:pt x="1640" y="217"/>
                </a:lnTo>
                <a:lnTo>
                  <a:pt x="1640" y="217"/>
                </a:lnTo>
                <a:lnTo>
                  <a:pt x="1635" y="217"/>
                </a:lnTo>
                <a:lnTo>
                  <a:pt x="1635" y="217"/>
                </a:lnTo>
                <a:lnTo>
                  <a:pt x="1635" y="217"/>
                </a:lnTo>
                <a:lnTo>
                  <a:pt x="1635" y="217"/>
                </a:lnTo>
                <a:lnTo>
                  <a:pt x="1635" y="222"/>
                </a:lnTo>
                <a:lnTo>
                  <a:pt x="1635" y="222"/>
                </a:lnTo>
                <a:lnTo>
                  <a:pt x="1631" y="222"/>
                </a:lnTo>
                <a:lnTo>
                  <a:pt x="1631" y="222"/>
                </a:lnTo>
                <a:lnTo>
                  <a:pt x="1631" y="217"/>
                </a:lnTo>
                <a:lnTo>
                  <a:pt x="1631" y="217"/>
                </a:lnTo>
                <a:lnTo>
                  <a:pt x="1631" y="217"/>
                </a:lnTo>
                <a:lnTo>
                  <a:pt x="1631" y="222"/>
                </a:lnTo>
                <a:lnTo>
                  <a:pt x="1631" y="222"/>
                </a:lnTo>
                <a:lnTo>
                  <a:pt x="1631" y="222"/>
                </a:lnTo>
                <a:lnTo>
                  <a:pt x="1631" y="222"/>
                </a:lnTo>
                <a:lnTo>
                  <a:pt x="1631" y="222"/>
                </a:lnTo>
                <a:lnTo>
                  <a:pt x="1626" y="222"/>
                </a:lnTo>
                <a:lnTo>
                  <a:pt x="1626" y="222"/>
                </a:lnTo>
                <a:lnTo>
                  <a:pt x="1626" y="222"/>
                </a:lnTo>
                <a:lnTo>
                  <a:pt x="1626" y="222"/>
                </a:lnTo>
                <a:lnTo>
                  <a:pt x="1626" y="222"/>
                </a:lnTo>
                <a:lnTo>
                  <a:pt x="1626" y="222"/>
                </a:lnTo>
                <a:lnTo>
                  <a:pt x="1622" y="226"/>
                </a:lnTo>
                <a:lnTo>
                  <a:pt x="1617" y="226"/>
                </a:lnTo>
                <a:lnTo>
                  <a:pt x="1617" y="226"/>
                </a:lnTo>
                <a:lnTo>
                  <a:pt x="1613" y="226"/>
                </a:lnTo>
                <a:lnTo>
                  <a:pt x="1613" y="226"/>
                </a:lnTo>
                <a:lnTo>
                  <a:pt x="1608" y="226"/>
                </a:lnTo>
                <a:lnTo>
                  <a:pt x="1608" y="226"/>
                </a:lnTo>
                <a:lnTo>
                  <a:pt x="1608" y="231"/>
                </a:lnTo>
                <a:lnTo>
                  <a:pt x="1608" y="231"/>
                </a:lnTo>
                <a:lnTo>
                  <a:pt x="1608" y="231"/>
                </a:lnTo>
                <a:lnTo>
                  <a:pt x="1608" y="231"/>
                </a:lnTo>
                <a:lnTo>
                  <a:pt x="1613" y="231"/>
                </a:lnTo>
                <a:lnTo>
                  <a:pt x="1613" y="231"/>
                </a:lnTo>
                <a:lnTo>
                  <a:pt x="1613" y="231"/>
                </a:lnTo>
                <a:lnTo>
                  <a:pt x="1613" y="231"/>
                </a:lnTo>
                <a:lnTo>
                  <a:pt x="1613" y="231"/>
                </a:lnTo>
                <a:lnTo>
                  <a:pt x="1613" y="231"/>
                </a:lnTo>
                <a:lnTo>
                  <a:pt x="1613" y="231"/>
                </a:lnTo>
                <a:lnTo>
                  <a:pt x="1613" y="231"/>
                </a:lnTo>
                <a:lnTo>
                  <a:pt x="1613" y="231"/>
                </a:lnTo>
                <a:lnTo>
                  <a:pt x="1613" y="231"/>
                </a:lnTo>
                <a:lnTo>
                  <a:pt x="1613" y="231"/>
                </a:lnTo>
                <a:lnTo>
                  <a:pt x="1613" y="231"/>
                </a:lnTo>
                <a:lnTo>
                  <a:pt x="1617" y="231"/>
                </a:lnTo>
                <a:lnTo>
                  <a:pt x="1617" y="231"/>
                </a:lnTo>
                <a:lnTo>
                  <a:pt x="1617" y="231"/>
                </a:lnTo>
                <a:lnTo>
                  <a:pt x="1617" y="231"/>
                </a:lnTo>
                <a:lnTo>
                  <a:pt x="1617" y="231"/>
                </a:lnTo>
                <a:lnTo>
                  <a:pt x="1617" y="231"/>
                </a:lnTo>
                <a:lnTo>
                  <a:pt x="1617" y="235"/>
                </a:lnTo>
                <a:close/>
                <a:moveTo>
                  <a:pt x="1771" y="131"/>
                </a:moveTo>
                <a:lnTo>
                  <a:pt x="1771" y="131"/>
                </a:lnTo>
                <a:lnTo>
                  <a:pt x="1775" y="131"/>
                </a:lnTo>
                <a:lnTo>
                  <a:pt x="1775" y="136"/>
                </a:lnTo>
                <a:lnTo>
                  <a:pt x="1775" y="136"/>
                </a:lnTo>
                <a:lnTo>
                  <a:pt x="1775" y="136"/>
                </a:lnTo>
                <a:lnTo>
                  <a:pt x="1780" y="136"/>
                </a:lnTo>
                <a:lnTo>
                  <a:pt x="1780" y="136"/>
                </a:lnTo>
                <a:lnTo>
                  <a:pt x="1784" y="136"/>
                </a:lnTo>
                <a:lnTo>
                  <a:pt x="1784" y="136"/>
                </a:lnTo>
                <a:lnTo>
                  <a:pt x="1784" y="136"/>
                </a:lnTo>
                <a:lnTo>
                  <a:pt x="1789" y="136"/>
                </a:lnTo>
                <a:lnTo>
                  <a:pt x="1789" y="131"/>
                </a:lnTo>
                <a:lnTo>
                  <a:pt x="1789" y="131"/>
                </a:lnTo>
                <a:lnTo>
                  <a:pt x="1789" y="131"/>
                </a:lnTo>
                <a:lnTo>
                  <a:pt x="1789" y="131"/>
                </a:lnTo>
                <a:lnTo>
                  <a:pt x="1794" y="131"/>
                </a:lnTo>
                <a:lnTo>
                  <a:pt x="1794" y="131"/>
                </a:lnTo>
                <a:lnTo>
                  <a:pt x="1794" y="127"/>
                </a:lnTo>
                <a:lnTo>
                  <a:pt x="1794" y="127"/>
                </a:lnTo>
                <a:lnTo>
                  <a:pt x="1794" y="127"/>
                </a:lnTo>
                <a:lnTo>
                  <a:pt x="1798" y="127"/>
                </a:lnTo>
                <a:lnTo>
                  <a:pt x="1798" y="127"/>
                </a:lnTo>
                <a:lnTo>
                  <a:pt x="1798" y="122"/>
                </a:lnTo>
                <a:lnTo>
                  <a:pt x="1798" y="122"/>
                </a:lnTo>
                <a:lnTo>
                  <a:pt x="1798" y="122"/>
                </a:lnTo>
                <a:lnTo>
                  <a:pt x="1798" y="118"/>
                </a:lnTo>
                <a:lnTo>
                  <a:pt x="1798" y="118"/>
                </a:lnTo>
                <a:lnTo>
                  <a:pt x="1798" y="118"/>
                </a:lnTo>
                <a:lnTo>
                  <a:pt x="1794" y="118"/>
                </a:lnTo>
                <a:lnTo>
                  <a:pt x="1794" y="118"/>
                </a:lnTo>
                <a:lnTo>
                  <a:pt x="1784" y="118"/>
                </a:lnTo>
                <a:lnTo>
                  <a:pt x="1780" y="118"/>
                </a:lnTo>
                <a:lnTo>
                  <a:pt x="1780" y="118"/>
                </a:lnTo>
                <a:lnTo>
                  <a:pt x="1775" y="122"/>
                </a:lnTo>
                <a:lnTo>
                  <a:pt x="1775" y="122"/>
                </a:lnTo>
                <a:lnTo>
                  <a:pt x="1771" y="122"/>
                </a:lnTo>
                <a:lnTo>
                  <a:pt x="1771" y="122"/>
                </a:lnTo>
                <a:lnTo>
                  <a:pt x="1771" y="122"/>
                </a:lnTo>
                <a:lnTo>
                  <a:pt x="1766" y="127"/>
                </a:lnTo>
                <a:lnTo>
                  <a:pt x="1766" y="127"/>
                </a:lnTo>
                <a:lnTo>
                  <a:pt x="1766" y="127"/>
                </a:lnTo>
                <a:lnTo>
                  <a:pt x="1762" y="127"/>
                </a:lnTo>
                <a:lnTo>
                  <a:pt x="1762" y="127"/>
                </a:lnTo>
                <a:lnTo>
                  <a:pt x="1766" y="127"/>
                </a:lnTo>
                <a:lnTo>
                  <a:pt x="1766" y="127"/>
                </a:lnTo>
                <a:lnTo>
                  <a:pt x="1766" y="127"/>
                </a:lnTo>
                <a:lnTo>
                  <a:pt x="1766" y="127"/>
                </a:lnTo>
                <a:lnTo>
                  <a:pt x="1766" y="127"/>
                </a:lnTo>
                <a:lnTo>
                  <a:pt x="1766" y="127"/>
                </a:lnTo>
                <a:lnTo>
                  <a:pt x="1766" y="127"/>
                </a:lnTo>
                <a:lnTo>
                  <a:pt x="1766" y="131"/>
                </a:lnTo>
                <a:lnTo>
                  <a:pt x="1771" y="131"/>
                </a:lnTo>
                <a:close/>
                <a:moveTo>
                  <a:pt x="1572" y="100"/>
                </a:moveTo>
                <a:lnTo>
                  <a:pt x="1572" y="100"/>
                </a:lnTo>
                <a:lnTo>
                  <a:pt x="1577" y="100"/>
                </a:lnTo>
                <a:lnTo>
                  <a:pt x="1577" y="100"/>
                </a:lnTo>
                <a:lnTo>
                  <a:pt x="1586" y="95"/>
                </a:lnTo>
                <a:lnTo>
                  <a:pt x="1590" y="95"/>
                </a:lnTo>
                <a:lnTo>
                  <a:pt x="1595" y="95"/>
                </a:lnTo>
                <a:lnTo>
                  <a:pt x="1595" y="90"/>
                </a:lnTo>
                <a:lnTo>
                  <a:pt x="1599" y="90"/>
                </a:lnTo>
                <a:lnTo>
                  <a:pt x="1595" y="90"/>
                </a:lnTo>
                <a:lnTo>
                  <a:pt x="1595" y="90"/>
                </a:lnTo>
                <a:lnTo>
                  <a:pt x="1595" y="90"/>
                </a:lnTo>
                <a:lnTo>
                  <a:pt x="1590" y="95"/>
                </a:lnTo>
                <a:lnTo>
                  <a:pt x="1586" y="95"/>
                </a:lnTo>
                <a:lnTo>
                  <a:pt x="1581" y="95"/>
                </a:lnTo>
                <a:lnTo>
                  <a:pt x="1577" y="95"/>
                </a:lnTo>
                <a:lnTo>
                  <a:pt x="1572" y="95"/>
                </a:lnTo>
                <a:lnTo>
                  <a:pt x="1572" y="95"/>
                </a:lnTo>
                <a:lnTo>
                  <a:pt x="1568" y="100"/>
                </a:lnTo>
                <a:lnTo>
                  <a:pt x="1568" y="100"/>
                </a:lnTo>
                <a:lnTo>
                  <a:pt x="1568" y="100"/>
                </a:lnTo>
                <a:lnTo>
                  <a:pt x="1568" y="100"/>
                </a:lnTo>
                <a:lnTo>
                  <a:pt x="1572" y="100"/>
                </a:lnTo>
                <a:close/>
                <a:moveTo>
                  <a:pt x="1852" y="81"/>
                </a:moveTo>
                <a:lnTo>
                  <a:pt x="1848" y="81"/>
                </a:lnTo>
                <a:lnTo>
                  <a:pt x="1843" y="81"/>
                </a:lnTo>
                <a:lnTo>
                  <a:pt x="1839" y="81"/>
                </a:lnTo>
                <a:lnTo>
                  <a:pt x="1839" y="81"/>
                </a:lnTo>
                <a:lnTo>
                  <a:pt x="1834" y="81"/>
                </a:lnTo>
                <a:lnTo>
                  <a:pt x="1834" y="81"/>
                </a:lnTo>
                <a:lnTo>
                  <a:pt x="1830" y="81"/>
                </a:lnTo>
                <a:lnTo>
                  <a:pt x="1825" y="81"/>
                </a:lnTo>
                <a:lnTo>
                  <a:pt x="1825" y="81"/>
                </a:lnTo>
                <a:lnTo>
                  <a:pt x="1825" y="81"/>
                </a:lnTo>
                <a:lnTo>
                  <a:pt x="1825" y="81"/>
                </a:lnTo>
                <a:lnTo>
                  <a:pt x="1825" y="86"/>
                </a:lnTo>
                <a:lnTo>
                  <a:pt x="1825" y="86"/>
                </a:lnTo>
                <a:lnTo>
                  <a:pt x="1839" y="86"/>
                </a:lnTo>
                <a:lnTo>
                  <a:pt x="1843" y="86"/>
                </a:lnTo>
                <a:lnTo>
                  <a:pt x="1843" y="86"/>
                </a:lnTo>
                <a:lnTo>
                  <a:pt x="1848" y="86"/>
                </a:lnTo>
                <a:lnTo>
                  <a:pt x="1848" y="86"/>
                </a:lnTo>
                <a:lnTo>
                  <a:pt x="1852" y="86"/>
                </a:lnTo>
                <a:lnTo>
                  <a:pt x="1852" y="86"/>
                </a:lnTo>
                <a:lnTo>
                  <a:pt x="1857" y="81"/>
                </a:lnTo>
                <a:lnTo>
                  <a:pt x="1852" y="81"/>
                </a:lnTo>
                <a:lnTo>
                  <a:pt x="1852" y="81"/>
                </a:lnTo>
                <a:lnTo>
                  <a:pt x="1852" y="81"/>
                </a:lnTo>
                <a:close/>
                <a:moveTo>
                  <a:pt x="1816" y="90"/>
                </a:moveTo>
                <a:lnTo>
                  <a:pt x="1812" y="95"/>
                </a:lnTo>
                <a:lnTo>
                  <a:pt x="1807" y="95"/>
                </a:lnTo>
                <a:lnTo>
                  <a:pt x="1807" y="95"/>
                </a:lnTo>
                <a:lnTo>
                  <a:pt x="1807" y="95"/>
                </a:lnTo>
                <a:lnTo>
                  <a:pt x="1807" y="95"/>
                </a:lnTo>
                <a:lnTo>
                  <a:pt x="1803" y="95"/>
                </a:lnTo>
                <a:lnTo>
                  <a:pt x="1803" y="95"/>
                </a:lnTo>
                <a:lnTo>
                  <a:pt x="1803" y="95"/>
                </a:lnTo>
                <a:lnTo>
                  <a:pt x="1807" y="95"/>
                </a:lnTo>
                <a:lnTo>
                  <a:pt x="1807" y="95"/>
                </a:lnTo>
                <a:lnTo>
                  <a:pt x="1803" y="95"/>
                </a:lnTo>
                <a:lnTo>
                  <a:pt x="1803" y="95"/>
                </a:lnTo>
                <a:lnTo>
                  <a:pt x="1803" y="95"/>
                </a:lnTo>
                <a:lnTo>
                  <a:pt x="1803" y="95"/>
                </a:lnTo>
                <a:lnTo>
                  <a:pt x="1798" y="95"/>
                </a:lnTo>
                <a:lnTo>
                  <a:pt x="1798" y="95"/>
                </a:lnTo>
                <a:lnTo>
                  <a:pt x="1798" y="95"/>
                </a:lnTo>
                <a:lnTo>
                  <a:pt x="1798" y="95"/>
                </a:lnTo>
                <a:lnTo>
                  <a:pt x="1803" y="100"/>
                </a:lnTo>
                <a:lnTo>
                  <a:pt x="1803" y="100"/>
                </a:lnTo>
                <a:lnTo>
                  <a:pt x="1807" y="100"/>
                </a:lnTo>
                <a:lnTo>
                  <a:pt x="1807" y="100"/>
                </a:lnTo>
                <a:lnTo>
                  <a:pt x="1807" y="100"/>
                </a:lnTo>
                <a:lnTo>
                  <a:pt x="1807" y="100"/>
                </a:lnTo>
                <a:lnTo>
                  <a:pt x="1803" y="100"/>
                </a:lnTo>
                <a:lnTo>
                  <a:pt x="1803" y="104"/>
                </a:lnTo>
                <a:lnTo>
                  <a:pt x="1803" y="104"/>
                </a:lnTo>
                <a:lnTo>
                  <a:pt x="1803" y="104"/>
                </a:lnTo>
                <a:lnTo>
                  <a:pt x="1803" y="104"/>
                </a:lnTo>
                <a:lnTo>
                  <a:pt x="1803" y="104"/>
                </a:lnTo>
                <a:lnTo>
                  <a:pt x="1807" y="109"/>
                </a:lnTo>
                <a:lnTo>
                  <a:pt x="1812" y="104"/>
                </a:lnTo>
                <a:lnTo>
                  <a:pt x="1812" y="104"/>
                </a:lnTo>
                <a:lnTo>
                  <a:pt x="1812" y="109"/>
                </a:lnTo>
                <a:lnTo>
                  <a:pt x="1816" y="109"/>
                </a:lnTo>
                <a:lnTo>
                  <a:pt x="1821" y="109"/>
                </a:lnTo>
                <a:lnTo>
                  <a:pt x="1821" y="109"/>
                </a:lnTo>
                <a:lnTo>
                  <a:pt x="1821" y="109"/>
                </a:lnTo>
                <a:lnTo>
                  <a:pt x="1825" y="104"/>
                </a:lnTo>
                <a:lnTo>
                  <a:pt x="1825" y="104"/>
                </a:lnTo>
                <a:lnTo>
                  <a:pt x="1825" y="104"/>
                </a:lnTo>
                <a:lnTo>
                  <a:pt x="1825" y="109"/>
                </a:lnTo>
                <a:lnTo>
                  <a:pt x="1825" y="109"/>
                </a:lnTo>
                <a:lnTo>
                  <a:pt x="1825" y="113"/>
                </a:lnTo>
                <a:lnTo>
                  <a:pt x="1825" y="113"/>
                </a:lnTo>
                <a:lnTo>
                  <a:pt x="1825" y="118"/>
                </a:lnTo>
                <a:lnTo>
                  <a:pt x="1825" y="118"/>
                </a:lnTo>
                <a:lnTo>
                  <a:pt x="1821" y="118"/>
                </a:lnTo>
                <a:lnTo>
                  <a:pt x="1821" y="118"/>
                </a:lnTo>
                <a:lnTo>
                  <a:pt x="1821" y="118"/>
                </a:lnTo>
                <a:lnTo>
                  <a:pt x="1821" y="118"/>
                </a:lnTo>
                <a:lnTo>
                  <a:pt x="1816" y="122"/>
                </a:lnTo>
                <a:lnTo>
                  <a:pt x="1812" y="122"/>
                </a:lnTo>
                <a:lnTo>
                  <a:pt x="1812" y="122"/>
                </a:lnTo>
                <a:lnTo>
                  <a:pt x="1812" y="122"/>
                </a:lnTo>
                <a:lnTo>
                  <a:pt x="1812" y="127"/>
                </a:lnTo>
                <a:lnTo>
                  <a:pt x="1812" y="127"/>
                </a:lnTo>
                <a:lnTo>
                  <a:pt x="1812" y="127"/>
                </a:lnTo>
                <a:lnTo>
                  <a:pt x="1812" y="127"/>
                </a:lnTo>
                <a:lnTo>
                  <a:pt x="1812" y="127"/>
                </a:lnTo>
                <a:lnTo>
                  <a:pt x="1812" y="127"/>
                </a:lnTo>
                <a:lnTo>
                  <a:pt x="1807" y="127"/>
                </a:lnTo>
                <a:lnTo>
                  <a:pt x="1807" y="131"/>
                </a:lnTo>
                <a:lnTo>
                  <a:pt x="1807" y="131"/>
                </a:lnTo>
                <a:lnTo>
                  <a:pt x="1803" y="136"/>
                </a:lnTo>
                <a:lnTo>
                  <a:pt x="1803" y="136"/>
                </a:lnTo>
                <a:lnTo>
                  <a:pt x="1807" y="136"/>
                </a:lnTo>
                <a:lnTo>
                  <a:pt x="1807" y="136"/>
                </a:lnTo>
                <a:lnTo>
                  <a:pt x="1807" y="136"/>
                </a:lnTo>
                <a:lnTo>
                  <a:pt x="1807" y="136"/>
                </a:lnTo>
                <a:lnTo>
                  <a:pt x="1807" y="136"/>
                </a:lnTo>
                <a:lnTo>
                  <a:pt x="1807" y="136"/>
                </a:lnTo>
                <a:lnTo>
                  <a:pt x="1812" y="136"/>
                </a:lnTo>
                <a:lnTo>
                  <a:pt x="1812" y="136"/>
                </a:lnTo>
                <a:lnTo>
                  <a:pt x="1816" y="136"/>
                </a:lnTo>
                <a:lnTo>
                  <a:pt x="1816" y="136"/>
                </a:lnTo>
                <a:lnTo>
                  <a:pt x="1812" y="136"/>
                </a:lnTo>
                <a:lnTo>
                  <a:pt x="1812" y="136"/>
                </a:lnTo>
                <a:lnTo>
                  <a:pt x="1812" y="136"/>
                </a:lnTo>
                <a:lnTo>
                  <a:pt x="1816" y="136"/>
                </a:lnTo>
                <a:lnTo>
                  <a:pt x="1816" y="140"/>
                </a:lnTo>
                <a:lnTo>
                  <a:pt x="1816" y="140"/>
                </a:lnTo>
                <a:lnTo>
                  <a:pt x="1821" y="140"/>
                </a:lnTo>
                <a:lnTo>
                  <a:pt x="1821" y="140"/>
                </a:lnTo>
                <a:lnTo>
                  <a:pt x="1825" y="140"/>
                </a:lnTo>
                <a:lnTo>
                  <a:pt x="1825" y="140"/>
                </a:lnTo>
                <a:lnTo>
                  <a:pt x="1830" y="140"/>
                </a:lnTo>
                <a:lnTo>
                  <a:pt x="1830" y="136"/>
                </a:lnTo>
                <a:lnTo>
                  <a:pt x="1830" y="136"/>
                </a:lnTo>
                <a:lnTo>
                  <a:pt x="1830" y="136"/>
                </a:lnTo>
                <a:lnTo>
                  <a:pt x="1830" y="136"/>
                </a:lnTo>
                <a:lnTo>
                  <a:pt x="1830" y="136"/>
                </a:lnTo>
                <a:lnTo>
                  <a:pt x="1830" y="136"/>
                </a:lnTo>
                <a:lnTo>
                  <a:pt x="1834" y="136"/>
                </a:lnTo>
                <a:lnTo>
                  <a:pt x="1834" y="136"/>
                </a:lnTo>
                <a:lnTo>
                  <a:pt x="1834" y="136"/>
                </a:lnTo>
                <a:lnTo>
                  <a:pt x="1834" y="136"/>
                </a:lnTo>
                <a:lnTo>
                  <a:pt x="1834" y="136"/>
                </a:lnTo>
                <a:lnTo>
                  <a:pt x="1834" y="136"/>
                </a:lnTo>
                <a:lnTo>
                  <a:pt x="1834" y="136"/>
                </a:lnTo>
                <a:lnTo>
                  <a:pt x="1834" y="136"/>
                </a:lnTo>
                <a:lnTo>
                  <a:pt x="1839" y="136"/>
                </a:lnTo>
                <a:lnTo>
                  <a:pt x="1839" y="136"/>
                </a:lnTo>
                <a:lnTo>
                  <a:pt x="1839" y="136"/>
                </a:lnTo>
                <a:lnTo>
                  <a:pt x="1839" y="136"/>
                </a:lnTo>
                <a:lnTo>
                  <a:pt x="1839" y="136"/>
                </a:lnTo>
                <a:lnTo>
                  <a:pt x="1834" y="140"/>
                </a:lnTo>
                <a:lnTo>
                  <a:pt x="1834" y="140"/>
                </a:lnTo>
                <a:lnTo>
                  <a:pt x="1834" y="140"/>
                </a:lnTo>
                <a:lnTo>
                  <a:pt x="1834" y="140"/>
                </a:lnTo>
                <a:lnTo>
                  <a:pt x="1834" y="140"/>
                </a:lnTo>
                <a:lnTo>
                  <a:pt x="1834" y="140"/>
                </a:lnTo>
                <a:lnTo>
                  <a:pt x="1834" y="140"/>
                </a:lnTo>
                <a:lnTo>
                  <a:pt x="1839" y="140"/>
                </a:lnTo>
                <a:lnTo>
                  <a:pt x="1843" y="140"/>
                </a:lnTo>
                <a:lnTo>
                  <a:pt x="1848" y="145"/>
                </a:lnTo>
                <a:lnTo>
                  <a:pt x="1848" y="145"/>
                </a:lnTo>
                <a:lnTo>
                  <a:pt x="1848" y="145"/>
                </a:lnTo>
                <a:lnTo>
                  <a:pt x="1852" y="140"/>
                </a:lnTo>
                <a:lnTo>
                  <a:pt x="1852" y="140"/>
                </a:lnTo>
                <a:lnTo>
                  <a:pt x="1852" y="145"/>
                </a:lnTo>
                <a:lnTo>
                  <a:pt x="1857" y="140"/>
                </a:lnTo>
                <a:lnTo>
                  <a:pt x="1857" y="140"/>
                </a:lnTo>
                <a:lnTo>
                  <a:pt x="1857" y="145"/>
                </a:lnTo>
                <a:lnTo>
                  <a:pt x="1857" y="145"/>
                </a:lnTo>
                <a:lnTo>
                  <a:pt x="1861" y="145"/>
                </a:lnTo>
                <a:lnTo>
                  <a:pt x="1861" y="145"/>
                </a:lnTo>
                <a:lnTo>
                  <a:pt x="1861" y="140"/>
                </a:lnTo>
                <a:lnTo>
                  <a:pt x="1861" y="140"/>
                </a:lnTo>
                <a:lnTo>
                  <a:pt x="1866" y="140"/>
                </a:lnTo>
                <a:lnTo>
                  <a:pt x="1866" y="145"/>
                </a:lnTo>
                <a:lnTo>
                  <a:pt x="1866" y="145"/>
                </a:lnTo>
                <a:lnTo>
                  <a:pt x="1866" y="145"/>
                </a:lnTo>
                <a:lnTo>
                  <a:pt x="1866" y="145"/>
                </a:lnTo>
                <a:lnTo>
                  <a:pt x="1866" y="140"/>
                </a:lnTo>
                <a:lnTo>
                  <a:pt x="1866" y="140"/>
                </a:lnTo>
                <a:lnTo>
                  <a:pt x="1870" y="145"/>
                </a:lnTo>
                <a:lnTo>
                  <a:pt x="1870" y="145"/>
                </a:lnTo>
                <a:lnTo>
                  <a:pt x="1870" y="145"/>
                </a:lnTo>
                <a:lnTo>
                  <a:pt x="1870" y="145"/>
                </a:lnTo>
                <a:lnTo>
                  <a:pt x="1875" y="145"/>
                </a:lnTo>
                <a:lnTo>
                  <a:pt x="1879" y="145"/>
                </a:lnTo>
                <a:lnTo>
                  <a:pt x="1879" y="145"/>
                </a:lnTo>
                <a:lnTo>
                  <a:pt x="1884" y="145"/>
                </a:lnTo>
                <a:lnTo>
                  <a:pt x="1884" y="140"/>
                </a:lnTo>
                <a:lnTo>
                  <a:pt x="1884" y="140"/>
                </a:lnTo>
                <a:lnTo>
                  <a:pt x="1888" y="140"/>
                </a:lnTo>
                <a:lnTo>
                  <a:pt x="1888" y="140"/>
                </a:lnTo>
                <a:lnTo>
                  <a:pt x="1888" y="140"/>
                </a:lnTo>
                <a:lnTo>
                  <a:pt x="1888" y="140"/>
                </a:lnTo>
                <a:lnTo>
                  <a:pt x="1888" y="136"/>
                </a:lnTo>
                <a:lnTo>
                  <a:pt x="1888" y="136"/>
                </a:lnTo>
                <a:lnTo>
                  <a:pt x="1888" y="140"/>
                </a:lnTo>
                <a:lnTo>
                  <a:pt x="1888" y="140"/>
                </a:lnTo>
                <a:lnTo>
                  <a:pt x="1888" y="140"/>
                </a:lnTo>
                <a:lnTo>
                  <a:pt x="1893" y="140"/>
                </a:lnTo>
                <a:lnTo>
                  <a:pt x="1888" y="140"/>
                </a:lnTo>
                <a:lnTo>
                  <a:pt x="1888" y="140"/>
                </a:lnTo>
                <a:lnTo>
                  <a:pt x="1888" y="140"/>
                </a:lnTo>
                <a:lnTo>
                  <a:pt x="1888" y="145"/>
                </a:lnTo>
                <a:lnTo>
                  <a:pt x="1888" y="145"/>
                </a:lnTo>
                <a:lnTo>
                  <a:pt x="1888" y="145"/>
                </a:lnTo>
                <a:lnTo>
                  <a:pt x="1888" y="145"/>
                </a:lnTo>
                <a:lnTo>
                  <a:pt x="1888" y="145"/>
                </a:lnTo>
                <a:lnTo>
                  <a:pt x="1893" y="145"/>
                </a:lnTo>
                <a:lnTo>
                  <a:pt x="1893" y="145"/>
                </a:lnTo>
                <a:lnTo>
                  <a:pt x="1897" y="145"/>
                </a:lnTo>
                <a:lnTo>
                  <a:pt x="1897" y="145"/>
                </a:lnTo>
                <a:lnTo>
                  <a:pt x="1897" y="145"/>
                </a:lnTo>
                <a:lnTo>
                  <a:pt x="1902" y="145"/>
                </a:lnTo>
                <a:lnTo>
                  <a:pt x="1906" y="145"/>
                </a:lnTo>
                <a:lnTo>
                  <a:pt x="1916" y="145"/>
                </a:lnTo>
                <a:lnTo>
                  <a:pt x="1916" y="145"/>
                </a:lnTo>
                <a:lnTo>
                  <a:pt x="1916" y="145"/>
                </a:lnTo>
                <a:lnTo>
                  <a:pt x="1916" y="145"/>
                </a:lnTo>
                <a:lnTo>
                  <a:pt x="1920" y="140"/>
                </a:lnTo>
                <a:lnTo>
                  <a:pt x="1920" y="140"/>
                </a:lnTo>
                <a:lnTo>
                  <a:pt x="1920" y="140"/>
                </a:lnTo>
                <a:lnTo>
                  <a:pt x="1920" y="140"/>
                </a:lnTo>
                <a:lnTo>
                  <a:pt x="1920" y="140"/>
                </a:lnTo>
                <a:lnTo>
                  <a:pt x="1920" y="140"/>
                </a:lnTo>
                <a:lnTo>
                  <a:pt x="1920" y="140"/>
                </a:lnTo>
                <a:lnTo>
                  <a:pt x="1920" y="140"/>
                </a:lnTo>
                <a:lnTo>
                  <a:pt x="1920" y="140"/>
                </a:lnTo>
                <a:lnTo>
                  <a:pt x="1929" y="140"/>
                </a:lnTo>
                <a:lnTo>
                  <a:pt x="1929" y="140"/>
                </a:lnTo>
                <a:lnTo>
                  <a:pt x="1929" y="140"/>
                </a:lnTo>
                <a:lnTo>
                  <a:pt x="1929" y="140"/>
                </a:lnTo>
                <a:lnTo>
                  <a:pt x="1929" y="140"/>
                </a:lnTo>
                <a:lnTo>
                  <a:pt x="1929" y="140"/>
                </a:lnTo>
                <a:lnTo>
                  <a:pt x="1925" y="140"/>
                </a:lnTo>
                <a:lnTo>
                  <a:pt x="1925" y="140"/>
                </a:lnTo>
                <a:lnTo>
                  <a:pt x="1920" y="140"/>
                </a:lnTo>
                <a:lnTo>
                  <a:pt x="1920" y="136"/>
                </a:lnTo>
                <a:lnTo>
                  <a:pt x="1920" y="136"/>
                </a:lnTo>
                <a:lnTo>
                  <a:pt x="1929" y="136"/>
                </a:lnTo>
                <a:lnTo>
                  <a:pt x="1934" y="136"/>
                </a:lnTo>
                <a:lnTo>
                  <a:pt x="1934" y="136"/>
                </a:lnTo>
                <a:lnTo>
                  <a:pt x="1934" y="131"/>
                </a:lnTo>
                <a:lnTo>
                  <a:pt x="1938" y="131"/>
                </a:lnTo>
                <a:lnTo>
                  <a:pt x="1938" y="131"/>
                </a:lnTo>
                <a:lnTo>
                  <a:pt x="1938" y="131"/>
                </a:lnTo>
                <a:lnTo>
                  <a:pt x="1934" y="131"/>
                </a:lnTo>
                <a:lnTo>
                  <a:pt x="1929" y="131"/>
                </a:lnTo>
                <a:lnTo>
                  <a:pt x="1929" y="131"/>
                </a:lnTo>
                <a:lnTo>
                  <a:pt x="1934" y="127"/>
                </a:lnTo>
                <a:lnTo>
                  <a:pt x="1934" y="127"/>
                </a:lnTo>
                <a:lnTo>
                  <a:pt x="1934" y="127"/>
                </a:lnTo>
                <a:lnTo>
                  <a:pt x="1934" y="127"/>
                </a:lnTo>
                <a:lnTo>
                  <a:pt x="1934" y="127"/>
                </a:lnTo>
                <a:lnTo>
                  <a:pt x="1929" y="127"/>
                </a:lnTo>
                <a:lnTo>
                  <a:pt x="1925" y="127"/>
                </a:lnTo>
                <a:lnTo>
                  <a:pt x="1925" y="127"/>
                </a:lnTo>
                <a:lnTo>
                  <a:pt x="1925" y="127"/>
                </a:lnTo>
                <a:lnTo>
                  <a:pt x="1929" y="127"/>
                </a:lnTo>
                <a:lnTo>
                  <a:pt x="1925" y="122"/>
                </a:lnTo>
                <a:lnTo>
                  <a:pt x="1925" y="122"/>
                </a:lnTo>
                <a:lnTo>
                  <a:pt x="1920" y="122"/>
                </a:lnTo>
                <a:lnTo>
                  <a:pt x="1916" y="122"/>
                </a:lnTo>
                <a:lnTo>
                  <a:pt x="1916" y="122"/>
                </a:lnTo>
                <a:lnTo>
                  <a:pt x="1911" y="122"/>
                </a:lnTo>
                <a:lnTo>
                  <a:pt x="1906" y="122"/>
                </a:lnTo>
                <a:lnTo>
                  <a:pt x="1902" y="122"/>
                </a:lnTo>
                <a:lnTo>
                  <a:pt x="1902" y="122"/>
                </a:lnTo>
                <a:lnTo>
                  <a:pt x="1902" y="122"/>
                </a:lnTo>
                <a:lnTo>
                  <a:pt x="1897" y="122"/>
                </a:lnTo>
                <a:lnTo>
                  <a:pt x="1893" y="122"/>
                </a:lnTo>
                <a:lnTo>
                  <a:pt x="1893" y="122"/>
                </a:lnTo>
                <a:lnTo>
                  <a:pt x="1888" y="122"/>
                </a:lnTo>
                <a:lnTo>
                  <a:pt x="1884" y="127"/>
                </a:lnTo>
                <a:lnTo>
                  <a:pt x="1879" y="127"/>
                </a:lnTo>
                <a:lnTo>
                  <a:pt x="1875" y="127"/>
                </a:lnTo>
                <a:lnTo>
                  <a:pt x="1875" y="127"/>
                </a:lnTo>
                <a:lnTo>
                  <a:pt x="1875" y="127"/>
                </a:lnTo>
                <a:lnTo>
                  <a:pt x="1875" y="127"/>
                </a:lnTo>
                <a:lnTo>
                  <a:pt x="1870" y="127"/>
                </a:lnTo>
                <a:lnTo>
                  <a:pt x="1870" y="127"/>
                </a:lnTo>
                <a:lnTo>
                  <a:pt x="1870" y="127"/>
                </a:lnTo>
                <a:lnTo>
                  <a:pt x="1866" y="127"/>
                </a:lnTo>
                <a:lnTo>
                  <a:pt x="1866" y="122"/>
                </a:lnTo>
                <a:lnTo>
                  <a:pt x="1866" y="122"/>
                </a:lnTo>
                <a:lnTo>
                  <a:pt x="1861" y="127"/>
                </a:lnTo>
                <a:lnTo>
                  <a:pt x="1861" y="127"/>
                </a:lnTo>
                <a:lnTo>
                  <a:pt x="1861" y="122"/>
                </a:lnTo>
                <a:lnTo>
                  <a:pt x="1861" y="122"/>
                </a:lnTo>
                <a:lnTo>
                  <a:pt x="1857" y="122"/>
                </a:lnTo>
                <a:lnTo>
                  <a:pt x="1852" y="122"/>
                </a:lnTo>
                <a:lnTo>
                  <a:pt x="1852" y="122"/>
                </a:lnTo>
                <a:lnTo>
                  <a:pt x="1852" y="122"/>
                </a:lnTo>
                <a:lnTo>
                  <a:pt x="1852" y="122"/>
                </a:lnTo>
                <a:lnTo>
                  <a:pt x="1852" y="122"/>
                </a:lnTo>
                <a:lnTo>
                  <a:pt x="1852" y="122"/>
                </a:lnTo>
                <a:lnTo>
                  <a:pt x="1848" y="122"/>
                </a:lnTo>
                <a:lnTo>
                  <a:pt x="1848" y="122"/>
                </a:lnTo>
                <a:lnTo>
                  <a:pt x="1848" y="122"/>
                </a:lnTo>
                <a:lnTo>
                  <a:pt x="1848" y="127"/>
                </a:lnTo>
                <a:lnTo>
                  <a:pt x="1848" y="127"/>
                </a:lnTo>
                <a:lnTo>
                  <a:pt x="1848" y="122"/>
                </a:lnTo>
                <a:lnTo>
                  <a:pt x="1843" y="122"/>
                </a:lnTo>
                <a:lnTo>
                  <a:pt x="1843" y="122"/>
                </a:lnTo>
                <a:lnTo>
                  <a:pt x="1843" y="122"/>
                </a:lnTo>
                <a:lnTo>
                  <a:pt x="1848" y="122"/>
                </a:lnTo>
                <a:lnTo>
                  <a:pt x="1848" y="122"/>
                </a:lnTo>
                <a:lnTo>
                  <a:pt x="1852" y="118"/>
                </a:lnTo>
                <a:lnTo>
                  <a:pt x="1852" y="118"/>
                </a:lnTo>
                <a:lnTo>
                  <a:pt x="1852" y="118"/>
                </a:lnTo>
                <a:lnTo>
                  <a:pt x="1848" y="118"/>
                </a:lnTo>
                <a:lnTo>
                  <a:pt x="1848" y="118"/>
                </a:lnTo>
                <a:lnTo>
                  <a:pt x="1848" y="118"/>
                </a:lnTo>
                <a:lnTo>
                  <a:pt x="1848" y="118"/>
                </a:lnTo>
                <a:lnTo>
                  <a:pt x="1848" y="113"/>
                </a:lnTo>
                <a:lnTo>
                  <a:pt x="1848" y="113"/>
                </a:lnTo>
                <a:lnTo>
                  <a:pt x="1848" y="113"/>
                </a:lnTo>
                <a:lnTo>
                  <a:pt x="1848" y="113"/>
                </a:lnTo>
                <a:lnTo>
                  <a:pt x="1843" y="113"/>
                </a:lnTo>
                <a:lnTo>
                  <a:pt x="1843" y="113"/>
                </a:lnTo>
                <a:lnTo>
                  <a:pt x="1843" y="113"/>
                </a:lnTo>
                <a:lnTo>
                  <a:pt x="1839" y="109"/>
                </a:lnTo>
                <a:lnTo>
                  <a:pt x="1839" y="109"/>
                </a:lnTo>
                <a:lnTo>
                  <a:pt x="1839" y="109"/>
                </a:lnTo>
                <a:lnTo>
                  <a:pt x="1843" y="109"/>
                </a:lnTo>
                <a:lnTo>
                  <a:pt x="1848" y="113"/>
                </a:lnTo>
                <a:lnTo>
                  <a:pt x="1857" y="113"/>
                </a:lnTo>
                <a:lnTo>
                  <a:pt x="1861" y="113"/>
                </a:lnTo>
                <a:lnTo>
                  <a:pt x="1861" y="109"/>
                </a:lnTo>
                <a:lnTo>
                  <a:pt x="1861" y="109"/>
                </a:lnTo>
                <a:lnTo>
                  <a:pt x="1861" y="109"/>
                </a:lnTo>
                <a:lnTo>
                  <a:pt x="1848" y="104"/>
                </a:lnTo>
                <a:lnTo>
                  <a:pt x="1843" y="104"/>
                </a:lnTo>
                <a:lnTo>
                  <a:pt x="1843" y="104"/>
                </a:lnTo>
                <a:lnTo>
                  <a:pt x="1843" y="104"/>
                </a:lnTo>
                <a:lnTo>
                  <a:pt x="1843" y="104"/>
                </a:lnTo>
                <a:lnTo>
                  <a:pt x="1848" y="104"/>
                </a:lnTo>
                <a:lnTo>
                  <a:pt x="1848" y="104"/>
                </a:lnTo>
                <a:lnTo>
                  <a:pt x="1848" y="104"/>
                </a:lnTo>
                <a:lnTo>
                  <a:pt x="1852" y="104"/>
                </a:lnTo>
                <a:lnTo>
                  <a:pt x="1852" y="104"/>
                </a:lnTo>
                <a:lnTo>
                  <a:pt x="1852" y="104"/>
                </a:lnTo>
                <a:lnTo>
                  <a:pt x="1852" y="104"/>
                </a:lnTo>
                <a:lnTo>
                  <a:pt x="1852" y="104"/>
                </a:lnTo>
                <a:lnTo>
                  <a:pt x="1852" y="104"/>
                </a:lnTo>
                <a:lnTo>
                  <a:pt x="1848" y="100"/>
                </a:lnTo>
                <a:lnTo>
                  <a:pt x="1848" y="100"/>
                </a:lnTo>
                <a:lnTo>
                  <a:pt x="1843" y="100"/>
                </a:lnTo>
                <a:lnTo>
                  <a:pt x="1839" y="104"/>
                </a:lnTo>
                <a:lnTo>
                  <a:pt x="1834" y="104"/>
                </a:lnTo>
                <a:lnTo>
                  <a:pt x="1834" y="100"/>
                </a:lnTo>
                <a:lnTo>
                  <a:pt x="1825" y="104"/>
                </a:lnTo>
                <a:lnTo>
                  <a:pt x="1825" y="104"/>
                </a:lnTo>
                <a:lnTo>
                  <a:pt x="1825" y="104"/>
                </a:lnTo>
                <a:lnTo>
                  <a:pt x="1825" y="104"/>
                </a:lnTo>
                <a:lnTo>
                  <a:pt x="1830" y="104"/>
                </a:lnTo>
                <a:lnTo>
                  <a:pt x="1830" y="100"/>
                </a:lnTo>
                <a:lnTo>
                  <a:pt x="1834" y="100"/>
                </a:lnTo>
                <a:lnTo>
                  <a:pt x="1834" y="100"/>
                </a:lnTo>
                <a:lnTo>
                  <a:pt x="1834" y="100"/>
                </a:lnTo>
                <a:lnTo>
                  <a:pt x="1834" y="100"/>
                </a:lnTo>
                <a:lnTo>
                  <a:pt x="1834" y="100"/>
                </a:lnTo>
                <a:lnTo>
                  <a:pt x="1834" y="100"/>
                </a:lnTo>
                <a:lnTo>
                  <a:pt x="1834" y="100"/>
                </a:lnTo>
                <a:lnTo>
                  <a:pt x="1834" y="95"/>
                </a:lnTo>
                <a:lnTo>
                  <a:pt x="1830" y="95"/>
                </a:lnTo>
                <a:lnTo>
                  <a:pt x="1830" y="95"/>
                </a:lnTo>
                <a:lnTo>
                  <a:pt x="1830" y="95"/>
                </a:lnTo>
                <a:lnTo>
                  <a:pt x="1825" y="95"/>
                </a:lnTo>
                <a:lnTo>
                  <a:pt x="1825" y="95"/>
                </a:lnTo>
                <a:lnTo>
                  <a:pt x="1821" y="95"/>
                </a:lnTo>
                <a:lnTo>
                  <a:pt x="1816" y="90"/>
                </a:lnTo>
                <a:lnTo>
                  <a:pt x="1816" y="90"/>
                </a:lnTo>
                <a:lnTo>
                  <a:pt x="1816" y="90"/>
                </a:lnTo>
                <a:close/>
                <a:moveTo>
                  <a:pt x="1766" y="68"/>
                </a:moveTo>
                <a:lnTo>
                  <a:pt x="1771" y="68"/>
                </a:lnTo>
                <a:lnTo>
                  <a:pt x="1775" y="68"/>
                </a:lnTo>
                <a:lnTo>
                  <a:pt x="1784" y="68"/>
                </a:lnTo>
                <a:lnTo>
                  <a:pt x="1784" y="68"/>
                </a:lnTo>
                <a:lnTo>
                  <a:pt x="1784" y="68"/>
                </a:lnTo>
                <a:lnTo>
                  <a:pt x="1784" y="68"/>
                </a:lnTo>
                <a:lnTo>
                  <a:pt x="1784" y="68"/>
                </a:lnTo>
                <a:lnTo>
                  <a:pt x="1784" y="68"/>
                </a:lnTo>
                <a:lnTo>
                  <a:pt x="1784" y="68"/>
                </a:lnTo>
                <a:lnTo>
                  <a:pt x="1789" y="68"/>
                </a:lnTo>
                <a:lnTo>
                  <a:pt x="1789" y="68"/>
                </a:lnTo>
                <a:lnTo>
                  <a:pt x="1794" y="68"/>
                </a:lnTo>
                <a:lnTo>
                  <a:pt x="1794" y="68"/>
                </a:lnTo>
                <a:lnTo>
                  <a:pt x="1794" y="72"/>
                </a:lnTo>
                <a:lnTo>
                  <a:pt x="1794" y="72"/>
                </a:lnTo>
                <a:lnTo>
                  <a:pt x="1794" y="72"/>
                </a:lnTo>
                <a:lnTo>
                  <a:pt x="1794" y="72"/>
                </a:lnTo>
                <a:lnTo>
                  <a:pt x="1794" y="72"/>
                </a:lnTo>
                <a:lnTo>
                  <a:pt x="1794" y="72"/>
                </a:lnTo>
                <a:lnTo>
                  <a:pt x="1794" y="77"/>
                </a:lnTo>
                <a:lnTo>
                  <a:pt x="1794" y="77"/>
                </a:lnTo>
                <a:lnTo>
                  <a:pt x="1794" y="77"/>
                </a:lnTo>
                <a:lnTo>
                  <a:pt x="1798" y="77"/>
                </a:lnTo>
                <a:lnTo>
                  <a:pt x="1803" y="77"/>
                </a:lnTo>
                <a:lnTo>
                  <a:pt x="1803" y="77"/>
                </a:lnTo>
                <a:lnTo>
                  <a:pt x="1807" y="77"/>
                </a:lnTo>
                <a:lnTo>
                  <a:pt x="1807" y="77"/>
                </a:lnTo>
                <a:lnTo>
                  <a:pt x="1807" y="72"/>
                </a:lnTo>
                <a:lnTo>
                  <a:pt x="1807" y="72"/>
                </a:lnTo>
                <a:lnTo>
                  <a:pt x="1812" y="72"/>
                </a:lnTo>
                <a:lnTo>
                  <a:pt x="1812" y="72"/>
                </a:lnTo>
                <a:lnTo>
                  <a:pt x="1812" y="68"/>
                </a:lnTo>
                <a:lnTo>
                  <a:pt x="1807" y="68"/>
                </a:lnTo>
                <a:lnTo>
                  <a:pt x="1812" y="68"/>
                </a:lnTo>
                <a:lnTo>
                  <a:pt x="1812" y="68"/>
                </a:lnTo>
                <a:lnTo>
                  <a:pt x="1812" y="68"/>
                </a:lnTo>
                <a:lnTo>
                  <a:pt x="1812" y="68"/>
                </a:lnTo>
                <a:lnTo>
                  <a:pt x="1812" y="68"/>
                </a:lnTo>
                <a:lnTo>
                  <a:pt x="1816" y="68"/>
                </a:lnTo>
                <a:lnTo>
                  <a:pt x="1816" y="63"/>
                </a:lnTo>
                <a:lnTo>
                  <a:pt x="1816" y="63"/>
                </a:lnTo>
                <a:lnTo>
                  <a:pt x="1816" y="63"/>
                </a:lnTo>
                <a:lnTo>
                  <a:pt x="1816" y="63"/>
                </a:lnTo>
                <a:lnTo>
                  <a:pt x="1816" y="63"/>
                </a:lnTo>
                <a:lnTo>
                  <a:pt x="1816" y="59"/>
                </a:lnTo>
                <a:lnTo>
                  <a:pt x="1812" y="59"/>
                </a:lnTo>
                <a:lnTo>
                  <a:pt x="1807" y="59"/>
                </a:lnTo>
                <a:lnTo>
                  <a:pt x="1807" y="59"/>
                </a:lnTo>
                <a:lnTo>
                  <a:pt x="1812" y="59"/>
                </a:lnTo>
                <a:lnTo>
                  <a:pt x="1812" y="59"/>
                </a:lnTo>
                <a:lnTo>
                  <a:pt x="1812" y="59"/>
                </a:lnTo>
                <a:lnTo>
                  <a:pt x="1812" y="59"/>
                </a:lnTo>
                <a:lnTo>
                  <a:pt x="1812" y="59"/>
                </a:lnTo>
                <a:lnTo>
                  <a:pt x="1812" y="59"/>
                </a:lnTo>
                <a:lnTo>
                  <a:pt x="1812" y="54"/>
                </a:lnTo>
                <a:lnTo>
                  <a:pt x="1807" y="54"/>
                </a:lnTo>
                <a:lnTo>
                  <a:pt x="1807" y="54"/>
                </a:lnTo>
                <a:lnTo>
                  <a:pt x="1807" y="54"/>
                </a:lnTo>
                <a:lnTo>
                  <a:pt x="1803" y="54"/>
                </a:lnTo>
                <a:lnTo>
                  <a:pt x="1803" y="59"/>
                </a:lnTo>
                <a:lnTo>
                  <a:pt x="1803" y="59"/>
                </a:lnTo>
                <a:lnTo>
                  <a:pt x="1798" y="59"/>
                </a:lnTo>
                <a:lnTo>
                  <a:pt x="1798" y="59"/>
                </a:lnTo>
                <a:lnTo>
                  <a:pt x="1798" y="59"/>
                </a:lnTo>
                <a:lnTo>
                  <a:pt x="1798" y="59"/>
                </a:lnTo>
                <a:lnTo>
                  <a:pt x="1798" y="59"/>
                </a:lnTo>
                <a:lnTo>
                  <a:pt x="1798" y="54"/>
                </a:lnTo>
                <a:lnTo>
                  <a:pt x="1798" y="54"/>
                </a:lnTo>
                <a:lnTo>
                  <a:pt x="1803" y="54"/>
                </a:lnTo>
                <a:lnTo>
                  <a:pt x="1803" y="54"/>
                </a:lnTo>
                <a:lnTo>
                  <a:pt x="1803" y="54"/>
                </a:lnTo>
                <a:lnTo>
                  <a:pt x="1803" y="54"/>
                </a:lnTo>
                <a:lnTo>
                  <a:pt x="1803" y="50"/>
                </a:lnTo>
                <a:lnTo>
                  <a:pt x="1803" y="50"/>
                </a:lnTo>
                <a:lnTo>
                  <a:pt x="1803" y="50"/>
                </a:lnTo>
                <a:lnTo>
                  <a:pt x="1798" y="50"/>
                </a:lnTo>
                <a:lnTo>
                  <a:pt x="1798" y="50"/>
                </a:lnTo>
                <a:lnTo>
                  <a:pt x="1789" y="50"/>
                </a:lnTo>
                <a:lnTo>
                  <a:pt x="1784" y="50"/>
                </a:lnTo>
                <a:lnTo>
                  <a:pt x="1784" y="50"/>
                </a:lnTo>
                <a:lnTo>
                  <a:pt x="1780" y="50"/>
                </a:lnTo>
                <a:lnTo>
                  <a:pt x="1780" y="50"/>
                </a:lnTo>
                <a:lnTo>
                  <a:pt x="1780" y="50"/>
                </a:lnTo>
                <a:lnTo>
                  <a:pt x="1775" y="54"/>
                </a:lnTo>
                <a:lnTo>
                  <a:pt x="1775" y="54"/>
                </a:lnTo>
                <a:lnTo>
                  <a:pt x="1780" y="54"/>
                </a:lnTo>
                <a:lnTo>
                  <a:pt x="1780" y="54"/>
                </a:lnTo>
                <a:lnTo>
                  <a:pt x="1784" y="54"/>
                </a:lnTo>
                <a:lnTo>
                  <a:pt x="1780" y="54"/>
                </a:lnTo>
                <a:lnTo>
                  <a:pt x="1780" y="54"/>
                </a:lnTo>
                <a:lnTo>
                  <a:pt x="1775" y="54"/>
                </a:lnTo>
                <a:lnTo>
                  <a:pt x="1775" y="59"/>
                </a:lnTo>
                <a:lnTo>
                  <a:pt x="1775" y="59"/>
                </a:lnTo>
                <a:lnTo>
                  <a:pt x="1775" y="59"/>
                </a:lnTo>
                <a:lnTo>
                  <a:pt x="1780" y="59"/>
                </a:lnTo>
                <a:lnTo>
                  <a:pt x="1784" y="54"/>
                </a:lnTo>
                <a:lnTo>
                  <a:pt x="1789" y="54"/>
                </a:lnTo>
                <a:lnTo>
                  <a:pt x="1789" y="54"/>
                </a:lnTo>
                <a:lnTo>
                  <a:pt x="1789" y="54"/>
                </a:lnTo>
                <a:lnTo>
                  <a:pt x="1789" y="54"/>
                </a:lnTo>
                <a:lnTo>
                  <a:pt x="1789" y="54"/>
                </a:lnTo>
                <a:lnTo>
                  <a:pt x="1784" y="59"/>
                </a:lnTo>
                <a:lnTo>
                  <a:pt x="1780" y="59"/>
                </a:lnTo>
                <a:lnTo>
                  <a:pt x="1780" y="59"/>
                </a:lnTo>
                <a:lnTo>
                  <a:pt x="1784" y="59"/>
                </a:lnTo>
                <a:lnTo>
                  <a:pt x="1789" y="59"/>
                </a:lnTo>
                <a:lnTo>
                  <a:pt x="1789" y="59"/>
                </a:lnTo>
                <a:lnTo>
                  <a:pt x="1789" y="59"/>
                </a:lnTo>
                <a:lnTo>
                  <a:pt x="1784" y="59"/>
                </a:lnTo>
                <a:lnTo>
                  <a:pt x="1780" y="59"/>
                </a:lnTo>
                <a:lnTo>
                  <a:pt x="1780" y="59"/>
                </a:lnTo>
                <a:lnTo>
                  <a:pt x="1784" y="63"/>
                </a:lnTo>
                <a:lnTo>
                  <a:pt x="1784" y="63"/>
                </a:lnTo>
                <a:lnTo>
                  <a:pt x="1780" y="63"/>
                </a:lnTo>
                <a:lnTo>
                  <a:pt x="1780" y="63"/>
                </a:lnTo>
                <a:lnTo>
                  <a:pt x="1775" y="63"/>
                </a:lnTo>
                <a:lnTo>
                  <a:pt x="1771" y="63"/>
                </a:lnTo>
                <a:lnTo>
                  <a:pt x="1771" y="63"/>
                </a:lnTo>
                <a:lnTo>
                  <a:pt x="1771" y="63"/>
                </a:lnTo>
                <a:lnTo>
                  <a:pt x="1766" y="63"/>
                </a:lnTo>
                <a:lnTo>
                  <a:pt x="1766" y="63"/>
                </a:lnTo>
                <a:lnTo>
                  <a:pt x="1766" y="63"/>
                </a:lnTo>
                <a:lnTo>
                  <a:pt x="1766" y="63"/>
                </a:lnTo>
                <a:lnTo>
                  <a:pt x="1766" y="68"/>
                </a:lnTo>
                <a:lnTo>
                  <a:pt x="1766" y="68"/>
                </a:lnTo>
                <a:close/>
                <a:moveTo>
                  <a:pt x="1739" y="100"/>
                </a:moveTo>
                <a:lnTo>
                  <a:pt x="1739" y="100"/>
                </a:lnTo>
                <a:lnTo>
                  <a:pt x="1744" y="104"/>
                </a:lnTo>
                <a:lnTo>
                  <a:pt x="1744" y="104"/>
                </a:lnTo>
                <a:lnTo>
                  <a:pt x="1744" y="104"/>
                </a:lnTo>
                <a:lnTo>
                  <a:pt x="1739" y="104"/>
                </a:lnTo>
                <a:lnTo>
                  <a:pt x="1739" y="104"/>
                </a:lnTo>
                <a:lnTo>
                  <a:pt x="1739" y="104"/>
                </a:lnTo>
                <a:lnTo>
                  <a:pt x="1739" y="104"/>
                </a:lnTo>
                <a:lnTo>
                  <a:pt x="1739" y="104"/>
                </a:lnTo>
                <a:lnTo>
                  <a:pt x="1739" y="104"/>
                </a:lnTo>
                <a:lnTo>
                  <a:pt x="1739" y="109"/>
                </a:lnTo>
                <a:lnTo>
                  <a:pt x="1739" y="109"/>
                </a:lnTo>
                <a:lnTo>
                  <a:pt x="1739" y="109"/>
                </a:lnTo>
                <a:lnTo>
                  <a:pt x="1739" y="109"/>
                </a:lnTo>
                <a:lnTo>
                  <a:pt x="1739" y="109"/>
                </a:lnTo>
                <a:lnTo>
                  <a:pt x="1739" y="109"/>
                </a:lnTo>
                <a:lnTo>
                  <a:pt x="1739" y="109"/>
                </a:lnTo>
                <a:lnTo>
                  <a:pt x="1739" y="109"/>
                </a:lnTo>
                <a:lnTo>
                  <a:pt x="1739" y="109"/>
                </a:lnTo>
                <a:lnTo>
                  <a:pt x="1735" y="109"/>
                </a:lnTo>
                <a:lnTo>
                  <a:pt x="1735" y="109"/>
                </a:lnTo>
                <a:lnTo>
                  <a:pt x="1735" y="109"/>
                </a:lnTo>
                <a:lnTo>
                  <a:pt x="1735" y="109"/>
                </a:lnTo>
                <a:lnTo>
                  <a:pt x="1730" y="109"/>
                </a:lnTo>
                <a:lnTo>
                  <a:pt x="1730" y="109"/>
                </a:lnTo>
                <a:lnTo>
                  <a:pt x="1730" y="109"/>
                </a:lnTo>
                <a:lnTo>
                  <a:pt x="1726" y="109"/>
                </a:lnTo>
                <a:lnTo>
                  <a:pt x="1721" y="113"/>
                </a:lnTo>
                <a:lnTo>
                  <a:pt x="1721" y="113"/>
                </a:lnTo>
                <a:lnTo>
                  <a:pt x="1717" y="113"/>
                </a:lnTo>
                <a:lnTo>
                  <a:pt x="1717" y="113"/>
                </a:lnTo>
                <a:lnTo>
                  <a:pt x="1721" y="113"/>
                </a:lnTo>
                <a:lnTo>
                  <a:pt x="1730" y="113"/>
                </a:lnTo>
                <a:lnTo>
                  <a:pt x="1735" y="113"/>
                </a:lnTo>
                <a:lnTo>
                  <a:pt x="1739" y="113"/>
                </a:lnTo>
                <a:lnTo>
                  <a:pt x="1748" y="113"/>
                </a:lnTo>
                <a:lnTo>
                  <a:pt x="1753" y="113"/>
                </a:lnTo>
                <a:lnTo>
                  <a:pt x="1753" y="113"/>
                </a:lnTo>
                <a:lnTo>
                  <a:pt x="1748" y="113"/>
                </a:lnTo>
                <a:lnTo>
                  <a:pt x="1748" y="113"/>
                </a:lnTo>
                <a:lnTo>
                  <a:pt x="1748" y="113"/>
                </a:lnTo>
                <a:lnTo>
                  <a:pt x="1744" y="113"/>
                </a:lnTo>
                <a:lnTo>
                  <a:pt x="1739" y="118"/>
                </a:lnTo>
                <a:lnTo>
                  <a:pt x="1735" y="118"/>
                </a:lnTo>
                <a:lnTo>
                  <a:pt x="1735" y="118"/>
                </a:lnTo>
                <a:lnTo>
                  <a:pt x="1730" y="118"/>
                </a:lnTo>
                <a:lnTo>
                  <a:pt x="1735" y="118"/>
                </a:lnTo>
                <a:lnTo>
                  <a:pt x="1735" y="118"/>
                </a:lnTo>
                <a:lnTo>
                  <a:pt x="1735" y="118"/>
                </a:lnTo>
                <a:lnTo>
                  <a:pt x="1735" y="122"/>
                </a:lnTo>
                <a:lnTo>
                  <a:pt x="1730" y="122"/>
                </a:lnTo>
                <a:lnTo>
                  <a:pt x="1730" y="122"/>
                </a:lnTo>
                <a:lnTo>
                  <a:pt x="1730" y="122"/>
                </a:lnTo>
                <a:lnTo>
                  <a:pt x="1730" y="122"/>
                </a:lnTo>
                <a:lnTo>
                  <a:pt x="1730" y="122"/>
                </a:lnTo>
                <a:lnTo>
                  <a:pt x="1730" y="122"/>
                </a:lnTo>
                <a:lnTo>
                  <a:pt x="1735" y="127"/>
                </a:lnTo>
                <a:lnTo>
                  <a:pt x="1739" y="122"/>
                </a:lnTo>
                <a:lnTo>
                  <a:pt x="1739" y="122"/>
                </a:lnTo>
                <a:lnTo>
                  <a:pt x="1739" y="122"/>
                </a:lnTo>
                <a:lnTo>
                  <a:pt x="1739" y="127"/>
                </a:lnTo>
                <a:lnTo>
                  <a:pt x="1739" y="127"/>
                </a:lnTo>
                <a:lnTo>
                  <a:pt x="1744" y="127"/>
                </a:lnTo>
                <a:lnTo>
                  <a:pt x="1744" y="127"/>
                </a:lnTo>
                <a:lnTo>
                  <a:pt x="1744" y="127"/>
                </a:lnTo>
                <a:lnTo>
                  <a:pt x="1748" y="127"/>
                </a:lnTo>
                <a:lnTo>
                  <a:pt x="1748" y="127"/>
                </a:lnTo>
                <a:lnTo>
                  <a:pt x="1753" y="127"/>
                </a:lnTo>
                <a:lnTo>
                  <a:pt x="1753" y="127"/>
                </a:lnTo>
                <a:lnTo>
                  <a:pt x="1753" y="122"/>
                </a:lnTo>
                <a:lnTo>
                  <a:pt x="1753" y="122"/>
                </a:lnTo>
                <a:lnTo>
                  <a:pt x="1753" y="122"/>
                </a:lnTo>
                <a:lnTo>
                  <a:pt x="1753" y="122"/>
                </a:lnTo>
                <a:lnTo>
                  <a:pt x="1753" y="122"/>
                </a:lnTo>
                <a:lnTo>
                  <a:pt x="1753" y="122"/>
                </a:lnTo>
                <a:lnTo>
                  <a:pt x="1753" y="122"/>
                </a:lnTo>
                <a:lnTo>
                  <a:pt x="1753" y="122"/>
                </a:lnTo>
                <a:lnTo>
                  <a:pt x="1757" y="122"/>
                </a:lnTo>
                <a:lnTo>
                  <a:pt x="1757" y="122"/>
                </a:lnTo>
                <a:lnTo>
                  <a:pt x="1757" y="122"/>
                </a:lnTo>
                <a:lnTo>
                  <a:pt x="1757" y="122"/>
                </a:lnTo>
                <a:lnTo>
                  <a:pt x="1762" y="118"/>
                </a:lnTo>
                <a:lnTo>
                  <a:pt x="1766" y="118"/>
                </a:lnTo>
                <a:lnTo>
                  <a:pt x="1766" y="118"/>
                </a:lnTo>
                <a:lnTo>
                  <a:pt x="1766" y="118"/>
                </a:lnTo>
                <a:lnTo>
                  <a:pt x="1766" y="118"/>
                </a:lnTo>
                <a:lnTo>
                  <a:pt x="1766" y="118"/>
                </a:lnTo>
                <a:lnTo>
                  <a:pt x="1771" y="113"/>
                </a:lnTo>
                <a:lnTo>
                  <a:pt x="1771" y="113"/>
                </a:lnTo>
                <a:lnTo>
                  <a:pt x="1766" y="113"/>
                </a:lnTo>
                <a:lnTo>
                  <a:pt x="1766" y="113"/>
                </a:lnTo>
                <a:lnTo>
                  <a:pt x="1771" y="113"/>
                </a:lnTo>
                <a:lnTo>
                  <a:pt x="1771" y="113"/>
                </a:lnTo>
                <a:lnTo>
                  <a:pt x="1775" y="113"/>
                </a:lnTo>
                <a:lnTo>
                  <a:pt x="1775" y="109"/>
                </a:lnTo>
                <a:lnTo>
                  <a:pt x="1775" y="109"/>
                </a:lnTo>
                <a:lnTo>
                  <a:pt x="1775" y="109"/>
                </a:lnTo>
                <a:lnTo>
                  <a:pt x="1780" y="109"/>
                </a:lnTo>
                <a:lnTo>
                  <a:pt x="1780" y="109"/>
                </a:lnTo>
                <a:lnTo>
                  <a:pt x="1780" y="104"/>
                </a:lnTo>
                <a:lnTo>
                  <a:pt x="1780" y="104"/>
                </a:lnTo>
                <a:lnTo>
                  <a:pt x="1780" y="104"/>
                </a:lnTo>
                <a:lnTo>
                  <a:pt x="1784" y="104"/>
                </a:lnTo>
                <a:lnTo>
                  <a:pt x="1784" y="104"/>
                </a:lnTo>
                <a:lnTo>
                  <a:pt x="1784" y="104"/>
                </a:lnTo>
                <a:lnTo>
                  <a:pt x="1784" y="100"/>
                </a:lnTo>
                <a:lnTo>
                  <a:pt x="1784" y="100"/>
                </a:lnTo>
                <a:lnTo>
                  <a:pt x="1784" y="100"/>
                </a:lnTo>
                <a:lnTo>
                  <a:pt x="1784" y="100"/>
                </a:lnTo>
                <a:lnTo>
                  <a:pt x="1784" y="100"/>
                </a:lnTo>
                <a:lnTo>
                  <a:pt x="1784" y="100"/>
                </a:lnTo>
                <a:lnTo>
                  <a:pt x="1784" y="100"/>
                </a:lnTo>
                <a:lnTo>
                  <a:pt x="1784" y="95"/>
                </a:lnTo>
                <a:lnTo>
                  <a:pt x="1780" y="95"/>
                </a:lnTo>
                <a:lnTo>
                  <a:pt x="1780" y="95"/>
                </a:lnTo>
                <a:lnTo>
                  <a:pt x="1775" y="100"/>
                </a:lnTo>
                <a:lnTo>
                  <a:pt x="1775" y="100"/>
                </a:lnTo>
                <a:lnTo>
                  <a:pt x="1775" y="100"/>
                </a:lnTo>
                <a:lnTo>
                  <a:pt x="1771" y="100"/>
                </a:lnTo>
                <a:lnTo>
                  <a:pt x="1771" y="100"/>
                </a:lnTo>
                <a:lnTo>
                  <a:pt x="1771" y="95"/>
                </a:lnTo>
                <a:lnTo>
                  <a:pt x="1771" y="95"/>
                </a:lnTo>
                <a:lnTo>
                  <a:pt x="1766" y="95"/>
                </a:lnTo>
                <a:lnTo>
                  <a:pt x="1766" y="95"/>
                </a:lnTo>
                <a:lnTo>
                  <a:pt x="1762" y="95"/>
                </a:lnTo>
                <a:lnTo>
                  <a:pt x="1757" y="100"/>
                </a:lnTo>
                <a:lnTo>
                  <a:pt x="1757" y="100"/>
                </a:lnTo>
                <a:lnTo>
                  <a:pt x="1757" y="100"/>
                </a:lnTo>
                <a:lnTo>
                  <a:pt x="1757" y="100"/>
                </a:lnTo>
                <a:lnTo>
                  <a:pt x="1757" y="100"/>
                </a:lnTo>
                <a:lnTo>
                  <a:pt x="1762" y="100"/>
                </a:lnTo>
                <a:lnTo>
                  <a:pt x="1762" y="100"/>
                </a:lnTo>
                <a:lnTo>
                  <a:pt x="1762" y="104"/>
                </a:lnTo>
                <a:lnTo>
                  <a:pt x="1762" y="104"/>
                </a:lnTo>
                <a:lnTo>
                  <a:pt x="1762" y="104"/>
                </a:lnTo>
                <a:lnTo>
                  <a:pt x="1757" y="104"/>
                </a:lnTo>
                <a:lnTo>
                  <a:pt x="1757" y="104"/>
                </a:lnTo>
                <a:lnTo>
                  <a:pt x="1757" y="104"/>
                </a:lnTo>
                <a:lnTo>
                  <a:pt x="1757" y="104"/>
                </a:lnTo>
                <a:lnTo>
                  <a:pt x="1757" y="104"/>
                </a:lnTo>
                <a:lnTo>
                  <a:pt x="1757" y="104"/>
                </a:lnTo>
                <a:lnTo>
                  <a:pt x="1762" y="104"/>
                </a:lnTo>
                <a:lnTo>
                  <a:pt x="1757" y="104"/>
                </a:lnTo>
                <a:lnTo>
                  <a:pt x="1757" y="104"/>
                </a:lnTo>
                <a:lnTo>
                  <a:pt x="1757" y="104"/>
                </a:lnTo>
                <a:lnTo>
                  <a:pt x="1757" y="104"/>
                </a:lnTo>
                <a:lnTo>
                  <a:pt x="1757" y="104"/>
                </a:lnTo>
                <a:lnTo>
                  <a:pt x="1753" y="109"/>
                </a:lnTo>
                <a:lnTo>
                  <a:pt x="1757" y="109"/>
                </a:lnTo>
                <a:lnTo>
                  <a:pt x="1757" y="109"/>
                </a:lnTo>
                <a:lnTo>
                  <a:pt x="1753" y="109"/>
                </a:lnTo>
                <a:lnTo>
                  <a:pt x="1753" y="109"/>
                </a:lnTo>
                <a:lnTo>
                  <a:pt x="1753" y="109"/>
                </a:lnTo>
                <a:lnTo>
                  <a:pt x="1753" y="109"/>
                </a:lnTo>
                <a:lnTo>
                  <a:pt x="1753" y="109"/>
                </a:lnTo>
                <a:lnTo>
                  <a:pt x="1748" y="104"/>
                </a:lnTo>
                <a:lnTo>
                  <a:pt x="1748" y="104"/>
                </a:lnTo>
                <a:lnTo>
                  <a:pt x="1748" y="104"/>
                </a:lnTo>
                <a:lnTo>
                  <a:pt x="1753" y="100"/>
                </a:lnTo>
                <a:lnTo>
                  <a:pt x="1753" y="100"/>
                </a:lnTo>
                <a:lnTo>
                  <a:pt x="1753" y="100"/>
                </a:lnTo>
                <a:lnTo>
                  <a:pt x="1753" y="100"/>
                </a:lnTo>
                <a:lnTo>
                  <a:pt x="1748" y="100"/>
                </a:lnTo>
                <a:lnTo>
                  <a:pt x="1748" y="100"/>
                </a:lnTo>
                <a:lnTo>
                  <a:pt x="1748" y="100"/>
                </a:lnTo>
                <a:lnTo>
                  <a:pt x="1744" y="100"/>
                </a:lnTo>
                <a:lnTo>
                  <a:pt x="1744" y="100"/>
                </a:lnTo>
                <a:lnTo>
                  <a:pt x="1739" y="100"/>
                </a:lnTo>
                <a:close/>
                <a:moveTo>
                  <a:pt x="1925" y="167"/>
                </a:moveTo>
                <a:lnTo>
                  <a:pt x="1925" y="167"/>
                </a:lnTo>
                <a:lnTo>
                  <a:pt x="1920" y="163"/>
                </a:lnTo>
                <a:lnTo>
                  <a:pt x="1916" y="163"/>
                </a:lnTo>
                <a:lnTo>
                  <a:pt x="1906" y="163"/>
                </a:lnTo>
                <a:lnTo>
                  <a:pt x="1906" y="163"/>
                </a:lnTo>
                <a:lnTo>
                  <a:pt x="1902" y="163"/>
                </a:lnTo>
                <a:lnTo>
                  <a:pt x="1902" y="163"/>
                </a:lnTo>
                <a:lnTo>
                  <a:pt x="1897" y="158"/>
                </a:lnTo>
                <a:lnTo>
                  <a:pt x="1897" y="158"/>
                </a:lnTo>
                <a:lnTo>
                  <a:pt x="1893" y="158"/>
                </a:lnTo>
                <a:lnTo>
                  <a:pt x="1893" y="158"/>
                </a:lnTo>
                <a:lnTo>
                  <a:pt x="1893" y="158"/>
                </a:lnTo>
                <a:lnTo>
                  <a:pt x="1893" y="163"/>
                </a:lnTo>
                <a:lnTo>
                  <a:pt x="1888" y="163"/>
                </a:lnTo>
                <a:lnTo>
                  <a:pt x="1888" y="163"/>
                </a:lnTo>
                <a:lnTo>
                  <a:pt x="1888" y="163"/>
                </a:lnTo>
                <a:lnTo>
                  <a:pt x="1888" y="163"/>
                </a:lnTo>
                <a:lnTo>
                  <a:pt x="1888" y="163"/>
                </a:lnTo>
                <a:lnTo>
                  <a:pt x="1888" y="167"/>
                </a:lnTo>
                <a:lnTo>
                  <a:pt x="1888" y="167"/>
                </a:lnTo>
                <a:lnTo>
                  <a:pt x="1888" y="167"/>
                </a:lnTo>
                <a:lnTo>
                  <a:pt x="1888" y="167"/>
                </a:lnTo>
                <a:lnTo>
                  <a:pt x="1888" y="167"/>
                </a:lnTo>
                <a:lnTo>
                  <a:pt x="1888" y="167"/>
                </a:lnTo>
                <a:lnTo>
                  <a:pt x="1888" y="167"/>
                </a:lnTo>
                <a:lnTo>
                  <a:pt x="1888" y="172"/>
                </a:lnTo>
                <a:lnTo>
                  <a:pt x="1888" y="172"/>
                </a:lnTo>
                <a:lnTo>
                  <a:pt x="1888" y="172"/>
                </a:lnTo>
                <a:lnTo>
                  <a:pt x="1888" y="176"/>
                </a:lnTo>
                <a:lnTo>
                  <a:pt x="1888" y="176"/>
                </a:lnTo>
                <a:lnTo>
                  <a:pt x="1888" y="176"/>
                </a:lnTo>
                <a:lnTo>
                  <a:pt x="1888" y="176"/>
                </a:lnTo>
                <a:lnTo>
                  <a:pt x="1893" y="176"/>
                </a:lnTo>
                <a:lnTo>
                  <a:pt x="1893" y="176"/>
                </a:lnTo>
                <a:lnTo>
                  <a:pt x="1902" y="176"/>
                </a:lnTo>
                <a:lnTo>
                  <a:pt x="1902" y="176"/>
                </a:lnTo>
                <a:lnTo>
                  <a:pt x="1906" y="176"/>
                </a:lnTo>
                <a:lnTo>
                  <a:pt x="1916" y="176"/>
                </a:lnTo>
                <a:lnTo>
                  <a:pt x="1920" y="181"/>
                </a:lnTo>
                <a:lnTo>
                  <a:pt x="1925" y="181"/>
                </a:lnTo>
                <a:lnTo>
                  <a:pt x="1925" y="176"/>
                </a:lnTo>
                <a:lnTo>
                  <a:pt x="1925" y="176"/>
                </a:lnTo>
                <a:lnTo>
                  <a:pt x="1925" y="176"/>
                </a:lnTo>
                <a:lnTo>
                  <a:pt x="1925" y="176"/>
                </a:lnTo>
                <a:lnTo>
                  <a:pt x="1929" y="176"/>
                </a:lnTo>
                <a:lnTo>
                  <a:pt x="1929" y="176"/>
                </a:lnTo>
                <a:lnTo>
                  <a:pt x="1925" y="172"/>
                </a:lnTo>
                <a:lnTo>
                  <a:pt x="1925" y="172"/>
                </a:lnTo>
                <a:lnTo>
                  <a:pt x="1929" y="172"/>
                </a:lnTo>
                <a:lnTo>
                  <a:pt x="1929" y="172"/>
                </a:lnTo>
                <a:lnTo>
                  <a:pt x="1929" y="172"/>
                </a:lnTo>
                <a:lnTo>
                  <a:pt x="1925" y="167"/>
                </a:lnTo>
                <a:lnTo>
                  <a:pt x="1925" y="167"/>
                </a:lnTo>
                <a:lnTo>
                  <a:pt x="1925" y="167"/>
                </a:lnTo>
                <a:lnTo>
                  <a:pt x="1925" y="167"/>
                </a:lnTo>
                <a:close/>
                <a:moveTo>
                  <a:pt x="1825" y="77"/>
                </a:moveTo>
                <a:lnTo>
                  <a:pt x="1825" y="77"/>
                </a:lnTo>
                <a:lnTo>
                  <a:pt x="1825" y="77"/>
                </a:lnTo>
                <a:lnTo>
                  <a:pt x="1825" y="77"/>
                </a:lnTo>
                <a:lnTo>
                  <a:pt x="1821" y="77"/>
                </a:lnTo>
                <a:lnTo>
                  <a:pt x="1821" y="77"/>
                </a:lnTo>
                <a:lnTo>
                  <a:pt x="1825" y="77"/>
                </a:lnTo>
                <a:lnTo>
                  <a:pt x="1825" y="77"/>
                </a:lnTo>
                <a:lnTo>
                  <a:pt x="1830" y="77"/>
                </a:lnTo>
                <a:lnTo>
                  <a:pt x="1834" y="77"/>
                </a:lnTo>
                <a:lnTo>
                  <a:pt x="1839" y="77"/>
                </a:lnTo>
                <a:lnTo>
                  <a:pt x="1839" y="77"/>
                </a:lnTo>
                <a:lnTo>
                  <a:pt x="1839" y="77"/>
                </a:lnTo>
                <a:lnTo>
                  <a:pt x="1843" y="77"/>
                </a:lnTo>
                <a:lnTo>
                  <a:pt x="1843" y="77"/>
                </a:lnTo>
                <a:lnTo>
                  <a:pt x="1848" y="77"/>
                </a:lnTo>
                <a:lnTo>
                  <a:pt x="1848" y="77"/>
                </a:lnTo>
                <a:lnTo>
                  <a:pt x="1848" y="77"/>
                </a:lnTo>
                <a:lnTo>
                  <a:pt x="1848" y="72"/>
                </a:lnTo>
                <a:lnTo>
                  <a:pt x="1848" y="72"/>
                </a:lnTo>
                <a:lnTo>
                  <a:pt x="1848" y="72"/>
                </a:lnTo>
                <a:lnTo>
                  <a:pt x="1852" y="72"/>
                </a:lnTo>
                <a:lnTo>
                  <a:pt x="1852" y="72"/>
                </a:lnTo>
                <a:lnTo>
                  <a:pt x="1852" y="72"/>
                </a:lnTo>
                <a:lnTo>
                  <a:pt x="1852" y="72"/>
                </a:lnTo>
                <a:lnTo>
                  <a:pt x="1852" y="68"/>
                </a:lnTo>
                <a:lnTo>
                  <a:pt x="1852" y="68"/>
                </a:lnTo>
                <a:lnTo>
                  <a:pt x="1852" y="68"/>
                </a:lnTo>
                <a:lnTo>
                  <a:pt x="1848" y="68"/>
                </a:lnTo>
                <a:lnTo>
                  <a:pt x="1848" y="68"/>
                </a:lnTo>
                <a:lnTo>
                  <a:pt x="1848" y="68"/>
                </a:lnTo>
                <a:lnTo>
                  <a:pt x="1848" y="68"/>
                </a:lnTo>
                <a:lnTo>
                  <a:pt x="1848" y="68"/>
                </a:lnTo>
                <a:lnTo>
                  <a:pt x="1848" y="63"/>
                </a:lnTo>
                <a:lnTo>
                  <a:pt x="1848" y="63"/>
                </a:lnTo>
                <a:lnTo>
                  <a:pt x="1843" y="63"/>
                </a:lnTo>
                <a:lnTo>
                  <a:pt x="1843" y="63"/>
                </a:lnTo>
                <a:lnTo>
                  <a:pt x="1843" y="63"/>
                </a:lnTo>
                <a:lnTo>
                  <a:pt x="1839" y="63"/>
                </a:lnTo>
                <a:lnTo>
                  <a:pt x="1834" y="63"/>
                </a:lnTo>
                <a:lnTo>
                  <a:pt x="1834" y="63"/>
                </a:lnTo>
                <a:lnTo>
                  <a:pt x="1834" y="63"/>
                </a:lnTo>
                <a:lnTo>
                  <a:pt x="1834" y="63"/>
                </a:lnTo>
                <a:lnTo>
                  <a:pt x="1830" y="63"/>
                </a:lnTo>
                <a:lnTo>
                  <a:pt x="1830" y="63"/>
                </a:lnTo>
                <a:lnTo>
                  <a:pt x="1830" y="68"/>
                </a:lnTo>
                <a:lnTo>
                  <a:pt x="1825" y="68"/>
                </a:lnTo>
                <a:lnTo>
                  <a:pt x="1825" y="68"/>
                </a:lnTo>
                <a:lnTo>
                  <a:pt x="1825" y="68"/>
                </a:lnTo>
                <a:lnTo>
                  <a:pt x="1825" y="68"/>
                </a:lnTo>
                <a:lnTo>
                  <a:pt x="1825" y="68"/>
                </a:lnTo>
                <a:lnTo>
                  <a:pt x="1825" y="68"/>
                </a:lnTo>
                <a:lnTo>
                  <a:pt x="1825" y="68"/>
                </a:lnTo>
                <a:lnTo>
                  <a:pt x="1825" y="68"/>
                </a:lnTo>
                <a:lnTo>
                  <a:pt x="1825" y="72"/>
                </a:lnTo>
                <a:lnTo>
                  <a:pt x="1825" y="72"/>
                </a:lnTo>
                <a:lnTo>
                  <a:pt x="1830" y="72"/>
                </a:lnTo>
                <a:lnTo>
                  <a:pt x="1830" y="72"/>
                </a:lnTo>
                <a:lnTo>
                  <a:pt x="1830" y="72"/>
                </a:lnTo>
                <a:lnTo>
                  <a:pt x="1830" y="72"/>
                </a:lnTo>
                <a:lnTo>
                  <a:pt x="1830" y="72"/>
                </a:lnTo>
                <a:lnTo>
                  <a:pt x="1825" y="72"/>
                </a:lnTo>
                <a:lnTo>
                  <a:pt x="1825" y="72"/>
                </a:lnTo>
                <a:lnTo>
                  <a:pt x="1821" y="72"/>
                </a:lnTo>
                <a:lnTo>
                  <a:pt x="1821" y="72"/>
                </a:lnTo>
                <a:lnTo>
                  <a:pt x="1821" y="77"/>
                </a:lnTo>
                <a:lnTo>
                  <a:pt x="1825" y="77"/>
                </a:lnTo>
                <a:close/>
                <a:moveTo>
                  <a:pt x="1604" y="2518"/>
                </a:moveTo>
                <a:lnTo>
                  <a:pt x="1599" y="2514"/>
                </a:lnTo>
                <a:lnTo>
                  <a:pt x="1599" y="2514"/>
                </a:lnTo>
                <a:lnTo>
                  <a:pt x="1595" y="2514"/>
                </a:lnTo>
                <a:lnTo>
                  <a:pt x="1595" y="2514"/>
                </a:lnTo>
                <a:lnTo>
                  <a:pt x="1599" y="2514"/>
                </a:lnTo>
                <a:lnTo>
                  <a:pt x="1599" y="2518"/>
                </a:lnTo>
                <a:lnTo>
                  <a:pt x="1599" y="2518"/>
                </a:lnTo>
                <a:lnTo>
                  <a:pt x="1599" y="2523"/>
                </a:lnTo>
                <a:lnTo>
                  <a:pt x="1604" y="2527"/>
                </a:lnTo>
                <a:lnTo>
                  <a:pt x="1604" y="2527"/>
                </a:lnTo>
                <a:lnTo>
                  <a:pt x="1604" y="2527"/>
                </a:lnTo>
                <a:lnTo>
                  <a:pt x="1608" y="2523"/>
                </a:lnTo>
                <a:lnTo>
                  <a:pt x="1608" y="2523"/>
                </a:lnTo>
                <a:lnTo>
                  <a:pt x="1604" y="2518"/>
                </a:lnTo>
                <a:lnTo>
                  <a:pt x="1604" y="2518"/>
                </a:lnTo>
                <a:close/>
                <a:moveTo>
                  <a:pt x="1708" y="172"/>
                </a:moveTo>
                <a:lnTo>
                  <a:pt x="1708" y="172"/>
                </a:lnTo>
                <a:lnTo>
                  <a:pt x="1708" y="172"/>
                </a:lnTo>
                <a:lnTo>
                  <a:pt x="1712" y="172"/>
                </a:lnTo>
                <a:lnTo>
                  <a:pt x="1712" y="172"/>
                </a:lnTo>
                <a:lnTo>
                  <a:pt x="1712" y="167"/>
                </a:lnTo>
                <a:lnTo>
                  <a:pt x="1717" y="167"/>
                </a:lnTo>
                <a:lnTo>
                  <a:pt x="1717" y="167"/>
                </a:lnTo>
                <a:lnTo>
                  <a:pt x="1717" y="167"/>
                </a:lnTo>
                <a:lnTo>
                  <a:pt x="1717" y="167"/>
                </a:lnTo>
                <a:lnTo>
                  <a:pt x="1712" y="167"/>
                </a:lnTo>
                <a:lnTo>
                  <a:pt x="1708" y="167"/>
                </a:lnTo>
                <a:lnTo>
                  <a:pt x="1708" y="167"/>
                </a:lnTo>
                <a:lnTo>
                  <a:pt x="1708" y="167"/>
                </a:lnTo>
                <a:lnTo>
                  <a:pt x="1708" y="167"/>
                </a:lnTo>
                <a:lnTo>
                  <a:pt x="1712" y="167"/>
                </a:lnTo>
                <a:lnTo>
                  <a:pt x="1712" y="163"/>
                </a:lnTo>
                <a:lnTo>
                  <a:pt x="1712" y="163"/>
                </a:lnTo>
                <a:lnTo>
                  <a:pt x="1712" y="163"/>
                </a:lnTo>
                <a:lnTo>
                  <a:pt x="1712" y="163"/>
                </a:lnTo>
                <a:lnTo>
                  <a:pt x="1712" y="163"/>
                </a:lnTo>
                <a:lnTo>
                  <a:pt x="1712" y="163"/>
                </a:lnTo>
                <a:lnTo>
                  <a:pt x="1712" y="163"/>
                </a:lnTo>
                <a:lnTo>
                  <a:pt x="1712" y="158"/>
                </a:lnTo>
                <a:lnTo>
                  <a:pt x="1712" y="158"/>
                </a:lnTo>
                <a:lnTo>
                  <a:pt x="1712" y="158"/>
                </a:lnTo>
                <a:lnTo>
                  <a:pt x="1708" y="158"/>
                </a:lnTo>
                <a:lnTo>
                  <a:pt x="1708" y="158"/>
                </a:lnTo>
                <a:lnTo>
                  <a:pt x="1708" y="158"/>
                </a:lnTo>
                <a:lnTo>
                  <a:pt x="1703" y="163"/>
                </a:lnTo>
                <a:lnTo>
                  <a:pt x="1703" y="158"/>
                </a:lnTo>
                <a:lnTo>
                  <a:pt x="1703" y="158"/>
                </a:lnTo>
                <a:lnTo>
                  <a:pt x="1703" y="158"/>
                </a:lnTo>
                <a:lnTo>
                  <a:pt x="1703" y="158"/>
                </a:lnTo>
                <a:lnTo>
                  <a:pt x="1703" y="158"/>
                </a:lnTo>
                <a:lnTo>
                  <a:pt x="1708" y="158"/>
                </a:lnTo>
                <a:lnTo>
                  <a:pt x="1717" y="154"/>
                </a:lnTo>
                <a:lnTo>
                  <a:pt x="1721" y="154"/>
                </a:lnTo>
                <a:lnTo>
                  <a:pt x="1721" y="154"/>
                </a:lnTo>
                <a:lnTo>
                  <a:pt x="1726" y="154"/>
                </a:lnTo>
                <a:lnTo>
                  <a:pt x="1726" y="154"/>
                </a:lnTo>
                <a:lnTo>
                  <a:pt x="1726" y="154"/>
                </a:lnTo>
                <a:lnTo>
                  <a:pt x="1721" y="154"/>
                </a:lnTo>
                <a:lnTo>
                  <a:pt x="1721" y="154"/>
                </a:lnTo>
                <a:lnTo>
                  <a:pt x="1721" y="154"/>
                </a:lnTo>
                <a:lnTo>
                  <a:pt x="1721" y="154"/>
                </a:lnTo>
                <a:lnTo>
                  <a:pt x="1721" y="149"/>
                </a:lnTo>
                <a:lnTo>
                  <a:pt x="1721" y="149"/>
                </a:lnTo>
                <a:lnTo>
                  <a:pt x="1726" y="149"/>
                </a:lnTo>
                <a:lnTo>
                  <a:pt x="1726" y="149"/>
                </a:lnTo>
                <a:lnTo>
                  <a:pt x="1726" y="149"/>
                </a:lnTo>
                <a:lnTo>
                  <a:pt x="1730" y="149"/>
                </a:lnTo>
                <a:lnTo>
                  <a:pt x="1730" y="149"/>
                </a:lnTo>
                <a:lnTo>
                  <a:pt x="1730" y="149"/>
                </a:lnTo>
                <a:lnTo>
                  <a:pt x="1730" y="149"/>
                </a:lnTo>
                <a:lnTo>
                  <a:pt x="1730" y="149"/>
                </a:lnTo>
                <a:lnTo>
                  <a:pt x="1735" y="145"/>
                </a:lnTo>
                <a:lnTo>
                  <a:pt x="1735" y="145"/>
                </a:lnTo>
                <a:lnTo>
                  <a:pt x="1735" y="145"/>
                </a:lnTo>
                <a:lnTo>
                  <a:pt x="1730" y="145"/>
                </a:lnTo>
                <a:lnTo>
                  <a:pt x="1730" y="145"/>
                </a:lnTo>
                <a:lnTo>
                  <a:pt x="1730" y="145"/>
                </a:lnTo>
                <a:lnTo>
                  <a:pt x="1726" y="145"/>
                </a:lnTo>
                <a:lnTo>
                  <a:pt x="1726" y="145"/>
                </a:lnTo>
                <a:lnTo>
                  <a:pt x="1721" y="145"/>
                </a:lnTo>
                <a:lnTo>
                  <a:pt x="1721" y="145"/>
                </a:lnTo>
                <a:lnTo>
                  <a:pt x="1717" y="145"/>
                </a:lnTo>
                <a:lnTo>
                  <a:pt x="1712" y="145"/>
                </a:lnTo>
                <a:lnTo>
                  <a:pt x="1712" y="145"/>
                </a:lnTo>
                <a:lnTo>
                  <a:pt x="1708" y="140"/>
                </a:lnTo>
                <a:lnTo>
                  <a:pt x="1708" y="140"/>
                </a:lnTo>
                <a:lnTo>
                  <a:pt x="1703" y="145"/>
                </a:lnTo>
                <a:lnTo>
                  <a:pt x="1703" y="145"/>
                </a:lnTo>
                <a:lnTo>
                  <a:pt x="1703" y="145"/>
                </a:lnTo>
                <a:lnTo>
                  <a:pt x="1708" y="145"/>
                </a:lnTo>
                <a:lnTo>
                  <a:pt x="1708" y="145"/>
                </a:lnTo>
                <a:lnTo>
                  <a:pt x="1708" y="145"/>
                </a:lnTo>
                <a:lnTo>
                  <a:pt x="1703" y="145"/>
                </a:lnTo>
                <a:lnTo>
                  <a:pt x="1703" y="145"/>
                </a:lnTo>
                <a:lnTo>
                  <a:pt x="1703" y="145"/>
                </a:lnTo>
                <a:lnTo>
                  <a:pt x="1699" y="145"/>
                </a:lnTo>
                <a:lnTo>
                  <a:pt x="1694" y="145"/>
                </a:lnTo>
                <a:lnTo>
                  <a:pt x="1694" y="145"/>
                </a:lnTo>
                <a:lnTo>
                  <a:pt x="1694" y="145"/>
                </a:lnTo>
                <a:lnTo>
                  <a:pt x="1694" y="145"/>
                </a:lnTo>
                <a:lnTo>
                  <a:pt x="1694" y="145"/>
                </a:lnTo>
                <a:lnTo>
                  <a:pt x="1694" y="149"/>
                </a:lnTo>
                <a:lnTo>
                  <a:pt x="1694" y="149"/>
                </a:lnTo>
                <a:lnTo>
                  <a:pt x="1694" y="149"/>
                </a:lnTo>
                <a:lnTo>
                  <a:pt x="1694" y="149"/>
                </a:lnTo>
                <a:lnTo>
                  <a:pt x="1694" y="149"/>
                </a:lnTo>
                <a:lnTo>
                  <a:pt x="1694" y="149"/>
                </a:lnTo>
                <a:lnTo>
                  <a:pt x="1694" y="149"/>
                </a:lnTo>
                <a:lnTo>
                  <a:pt x="1690" y="149"/>
                </a:lnTo>
                <a:lnTo>
                  <a:pt x="1690" y="149"/>
                </a:lnTo>
                <a:lnTo>
                  <a:pt x="1690" y="149"/>
                </a:lnTo>
                <a:lnTo>
                  <a:pt x="1685" y="149"/>
                </a:lnTo>
                <a:lnTo>
                  <a:pt x="1685" y="149"/>
                </a:lnTo>
                <a:lnTo>
                  <a:pt x="1685" y="149"/>
                </a:lnTo>
                <a:lnTo>
                  <a:pt x="1685" y="149"/>
                </a:lnTo>
                <a:lnTo>
                  <a:pt x="1685" y="149"/>
                </a:lnTo>
                <a:lnTo>
                  <a:pt x="1685" y="149"/>
                </a:lnTo>
                <a:lnTo>
                  <a:pt x="1685" y="154"/>
                </a:lnTo>
                <a:lnTo>
                  <a:pt x="1685" y="154"/>
                </a:lnTo>
                <a:lnTo>
                  <a:pt x="1690" y="154"/>
                </a:lnTo>
                <a:lnTo>
                  <a:pt x="1690" y="154"/>
                </a:lnTo>
                <a:lnTo>
                  <a:pt x="1694" y="154"/>
                </a:lnTo>
                <a:lnTo>
                  <a:pt x="1694" y="154"/>
                </a:lnTo>
                <a:lnTo>
                  <a:pt x="1694" y="154"/>
                </a:lnTo>
                <a:lnTo>
                  <a:pt x="1694" y="154"/>
                </a:lnTo>
                <a:lnTo>
                  <a:pt x="1694" y="154"/>
                </a:lnTo>
                <a:lnTo>
                  <a:pt x="1690" y="154"/>
                </a:lnTo>
                <a:lnTo>
                  <a:pt x="1690" y="154"/>
                </a:lnTo>
                <a:lnTo>
                  <a:pt x="1690" y="154"/>
                </a:lnTo>
                <a:lnTo>
                  <a:pt x="1690" y="154"/>
                </a:lnTo>
                <a:lnTo>
                  <a:pt x="1690" y="154"/>
                </a:lnTo>
                <a:lnTo>
                  <a:pt x="1685" y="154"/>
                </a:lnTo>
                <a:lnTo>
                  <a:pt x="1685" y="154"/>
                </a:lnTo>
                <a:lnTo>
                  <a:pt x="1685" y="154"/>
                </a:lnTo>
                <a:lnTo>
                  <a:pt x="1685" y="154"/>
                </a:lnTo>
                <a:lnTo>
                  <a:pt x="1685" y="154"/>
                </a:lnTo>
                <a:lnTo>
                  <a:pt x="1690" y="154"/>
                </a:lnTo>
                <a:lnTo>
                  <a:pt x="1690" y="158"/>
                </a:lnTo>
                <a:lnTo>
                  <a:pt x="1685" y="158"/>
                </a:lnTo>
                <a:lnTo>
                  <a:pt x="1685" y="158"/>
                </a:lnTo>
                <a:lnTo>
                  <a:pt x="1685" y="158"/>
                </a:lnTo>
                <a:lnTo>
                  <a:pt x="1685" y="158"/>
                </a:lnTo>
                <a:lnTo>
                  <a:pt x="1685" y="158"/>
                </a:lnTo>
                <a:lnTo>
                  <a:pt x="1685" y="158"/>
                </a:lnTo>
                <a:lnTo>
                  <a:pt x="1685" y="158"/>
                </a:lnTo>
                <a:lnTo>
                  <a:pt x="1685" y="158"/>
                </a:lnTo>
                <a:lnTo>
                  <a:pt x="1681" y="163"/>
                </a:lnTo>
                <a:lnTo>
                  <a:pt x="1681" y="163"/>
                </a:lnTo>
                <a:lnTo>
                  <a:pt x="1676" y="163"/>
                </a:lnTo>
                <a:lnTo>
                  <a:pt x="1672" y="163"/>
                </a:lnTo>
                <a:lnTo>
                  <a:pt x="1672" y="163"/>
                </a:lnTo>
                <a:lnTo>
                  <a:pt x="1667" y="163"/>
                </a:lnTo>
                <a:lnTo>
                  <a:pt x="1667" y="163"/>
                </a:lnTo>
                <a:lnTo>
                  <a:pt x="1672" y="158"/>
                </a:lnTo>
                <a:lnTo>
                  <a:pt x="1672" y="158"/>
                </a:lnTo>
                <a:lnTo>
                  <a:pt x="1672" y="158"/>
                </a:lnTo>
                <a:lnTo>
                  <a:pt x="1672" y="158"/>
                </a:lnTo>
                <a:lnTo>
                  <a:pt x="1672" y="158"/>
                </a:lnTo>
                <a:lnTo>
                  <a:pt x="1672" y="158"/>
                </a:lnTo>
                <a:lnTo>
                  <a:pt x="1672" y="154"/>
                </a:lnTo>
                <a:lnTo>
                  <a:pt x="1672" y="154"/>
                </a:lnTo>
                <a:lnTo>
                  <a:pt x="1667" y="154"/>
                </a:lnTo>
                <a:lnTo>
                  <a:pt x="1667" y="154"/>
                </a:lnTo>
                <a:lnTo>
                  <a:pt x="1663" y="154"/>
                </a:lnTo>
                <a:lnTo>
                  <a:pt x="1663" y="158"/>
                </a:lnTo>
                <a:lnTo>
                  <a:pt x="1658" y="158"/>
                </a:lnTo>
                <a:lnTo>
                  <a:pt x="1658" y="158"/>
                </a:lnTo>
                <a:lnTo>
                  <a:pt x="1658" y="158"/>
                </a:lnTo>
                <a:lnTo>
                  <a:pt x="1658" y="158"/>
                </a:lnTo>
                <a:lnTo>
                  <a:pt x="1653" y="163"/>
                </a:lnTo>
                <a:lnTo>
                  <a:pt x="1653" y="163"/>
                </a:lnTo>
                <a:lnTo>
                  <a:pt x="1658" y="167"/>
                </a:lnTo>
                <a:lnTo>
                  <a:pt x="1658" y="167"/>
                </a:lnTo>
                <a:lnTo>
                  <a:pt x="1658" y="167"/>
                </a:lnTo>
                <a:lnTo>
                  <a:pt x="1658" y="167"/>
                </a:lnTo>
                <a:lnTo>
                  <a:pt x="1658" y="167"/>
                </a:lnTo>
                <a:lnTo>
                  <a:pt x="1658" y="167"/>
                </a:lnTo>
                <a:lnTo>
                  <a:pt x="1658" y="167"/>
                </a:lnTo>
                <a:lnTo>
                  <a:pt x="1658" y="167"/>
                </a:lnTo>
                <a:lnTo>
                  <a:pt x="1663" y="167"/>
                </a:lnTo>
                <a:lnTo>
                  <a:pt x="1663" y="167"/>
                </a:lnTo>
                <a:lnTo>
                  <a:pt x="1663" y="172"/>
                </a:lnTo>
                <a:lnTo>
                  <a:pt x="1663" y="172"/>
                </a:lnTo>
                <a:lnTo>
                  <a:pt x="1663" y="172"/>
                </a:lnTo>
                <a:lnTo>
                  <a:pt x="1663" y="172"/>
                </a:lnTo>
                <a:lnTo>
                  <a:pt x="1663" y="172"/>
                </a:lnTo>
                <a:lnTo>
                  <a:pt x="1663" y="172"/>
                </a:lnTo>
                <a:lnTo>
                  <a:pt x="1663" y="176"/>
                </a:lnTo>
                <a:lnTo>
                  <a:pt x="1663" y="176"/>
                </a:lnTo>
                <a:lnTo>
                  <a:pt x="1663" y="181"/>
                </a:lnTo>
                <a:lnTo>
                  <a:pt x="1663" y="181"/>
                </a:lnTo>
                <a:lnTo>
                  <a:pt x="1663" y="185"/>
                </a:lnTo>
                <a:lnTo>
                  <a:pt x="1663" y="185"/>
                </a:lnTo>
                <a:lnTo>
                  <a:pt x="1663" y="185"/>
                </a:lnTo>
                <a:lnTo>
                  <a:pt x="1663" y="185"/>
                </a:lnTo>
                <a:lnTo>
                  <a:pt x="1663" y="185"/>
                </a:lnTo>
                <a:lnTo>
                  <a:pt x="1663" y="185"/>
                </a:lnTo>
                <a:lnTo>
                  <a:pt x="1663" y="190"/>
                </a:lnTo>
                <a:lnTo>
                  <a:pt x="1667" y="190"/>
                </a:lnTo>
                <a:lnTo>
                  <a:pt x="1667" y="190"/>
                </a:lnTo>
                <a:lnTo>
                  <a:pt x="1667" y="190"/>
                </a:lnTo>
                <a:lnTo>
                  <a:pt x="1672" y="185"/>
                </a:lnTo>
                <a:lnTo>
                  <a:pt x="1672" y="185"/>
                </a:lnTo>
                <a:lnTo>
                  <a:pt x="1676" y="185"/>
                </a:lnTo>
                <a:lnTo>
                  <a:pt x="1676" y="185"/>
                </a:lnTo>
                <a:lnTo>
                  <a:pt x="1676" y="181"/>
                </a:lnTo>
                <a:lnTo>
                  <a:pt x="1676" y="181"/>
                </a:lnTo>
                <a:lnTo>
                  <a:pt x="1681" y="181"/>
                </a:lnTo>
                <a:lnTo>
                  <a:pt x="1681" y="181"/>
                </a:lnTo>
                <a:lnTo>
                  <a:pt x="1681" y="181"/>
                </a:lnTo>
                <a:lnTo>
                  <a:pt x="1681" y="181"/>
                </a:lnTo>
                <a:lnTo>
                  <a:pt x="1681" y="181"/>
                </a:lnTo>
                <a:lnTo>
                  <a:pt x="1681" y="181"/>
                </a:lnTo>
                <a:lnTo>
                  <a:pt x="1676" y="181"/>
                </a:lnTo>
                <a:lnTo>
                  <a:pt x="1676" y="181"/>
                </a:lnTo>
                <a:lnTo>
                  <a:pt x="1676" y="181"/>
                </a:lnTo>
                <a:lnTo>
                  <a:pt x="1685" y="185"/>
                </a:lnTo>
                <a:lnTo>
                  <a:pt x="1685" y="185"/>
                </a:lnTo>
                <a:lnTo>
                  <a:pt x="1690" y="185"/>
                </a:lnTo>
                <a:lnTo>
                  <a:pt x="1690" y="181"/>
                </a:lnTo>
                <a:lnTo>
                  <a:pt x="1690" y="181"/>
                </a:lnTo>
                <a:lnTo>
                  <a:pt x="1694" y="181"/>
                </a:lnTo>
                <a:lnTo>
                  <a:pt x="1699" y="181"/>
                </a:lnTo>
                <a:lnTo>
                  <a:pt x="1699" y="181"/>
                </a:lnTo>
                <a:lnTo>
                  <a:pt x="1699" y="176"/>
                </a:lnTo>
                <a:lnTo>
                  <a:pt x="1699" y="176"/>
                </a:lnTo>
                <a:lnTo>
                  <a:pt x="1699" y="176"/>
                </a:lnTo>
                <a:lnTo>
                  <a:pt x="1703" y="176"/>
                </a:lnTo>
                <a:lnTo>
                  <a:pt x="1703" y="176"/>
                </a:lnTo>
                <a:lnTo>
                  <a:pt x="1703" y="176"/>
                </a:lnTo>
                <a:lnTo>
                  <a:pt x="1703" y="176"/>
                </a:lnTo>
                <a:lnTo>
                  <a:pt x="1703" y="172"/>
                </a:lnTo>
                <a:lnTo>
                  <a:pt x="1703" y="172"/>
                </a:lnTo>
                <a:lnTo>
                  <a:pt x="1703" y="172"/>
                </a:lnTo>
                <a:lnTo>
                  <a:pt x="1708" y="172"/>
                </a:lnTo>
                <a:close/>
                <a:moveTo>
                  <a:pt x="1848" y="45"/>
                </a:moveTo>
                <a:lnTo>
                  <a:pt x="1848" y="45"/>
                </a:lnTo>
                <a:lnTo>
                  <a:pt x="1848" y="45"/>
                </a:lnTo>
                <a:lnTo>
                  <a:pt x="1848" y="45"/>
                </a:lnTo>
                <a:lnTo>
                  <a:pt x="1848" y="45"/>
                </a:lnTo>
                <a:lnTo>
                  <a:pt x="1848" y="45"/>
                </a:lnTo>
                <a:lnTo>
                  <a:pt x="1848" y="45"/>
                </a:lnTo>
                <a:lnTo>
                  <a:pt x="1852" y="45"/>
                </a:lnTo>
                <a:lnTo>
                  <a:pt x="1852" y="45"/>
                </a:lnTo>
                <a:lnTo>
                  <a:pt x="1852" y="45"/>
                </a:lnTo>
                <a:lnTo>
                  <a:pt x="1852" y="45"/>
                </a:lnTo>
                <a:lnTo>
                  <a:pt x="1857" y="41"/>
                </a:lnTo>
                <a:lnTo>
                  <a:pt x="1857" y="41"/>
                </a:lnTo>
                <a:lnTo>
                  <a:pt x="1857" y="41"/>
                </a:lnTo>
                <a:lnTo>
                  <a:pt x="1857" y="41"/>
                </a:lnTo>
                <a:lnTo>
                  <a:pt x="1857" y="41"/>
                </a:lnTo>
                <a:lnTo>
                  <a:pt x="1857" y="41"/>
                </a:lnTo>
                <a:lnTo>
                  <a:pt x="1852" y="41"/>
                </a:lnTo>
                <a:lnTo>
                  <a:pt x="1852" y="41"/>
                </a:lnTo>
                <a:lnTo>
                  <a:pt x="1848" y="41"/>
                </a:lnTo>
                <a:lnTo>
                  <a:pt x="1848" y="41"/>
                </a:lnTo>
                <a:lnTo>
                  <a:pt x="1848" y="41"/>
                </a:lnTo>
                <a:lnTo>
                  <a:pt x="1848" y="41"/>
                </a:lnTo>
                <a:lnTo>
                  <a:pt x="1843" y="41"/>
                </a:lnTo>
                <a:lnTo>
                  <a:pt x="1843" y="41"/>
                </a:lnTo>
                <a:lnTo>
                  <a:pt x="1843" y="41"/>
                </a:lnTo>
                <a:lnTo>
                  <a:pt x="1848" y="45"/>
                </a:lnTo>
                <a:close/>
                <a:moveTo>
                  <a:pt x="4906" y="1610"/>
                </a:moveTo>
                <a:lnTo>
                  <a:pt x="4911" y="1610"/>
                </a:lnTo>
                <a:lnTo>
                  <a:pt x="4915" y="1610"/>
                </a:lnTo>
                <a:lnTo>
                  <a:pt x="4915" y="1610"/>
                </a:lnTo>
                <a:lnTo>
                  <a:pt x="4915" y="1610"/>
                </a:lnTo>
                <a:lnTo>
                  <a:pt x="4915" y="1610"/>
                </a:lnTo>
                <a:lnTo>
                  <a:pt x="4915" y="1610"/>
                </a:lnTo>
                <a:lnTo>
                  <a:pt x="4915" y="1610"/>
                </a:lnTo>
                <a:lnTo>
                  <a:pt x="4915" y="1605"/>
                </a:lnTo>
                <a:lnTo>
                  <a:pt x="4911" y="1605"/>
                </a:lnTo>
                <a:lnTo>
                  <a:pt x="4911" y="1605"/>
                </a:lnTo>
                <a:lnTo>
                  <a:pt x="4906" y="1605"/>
                </a:lnTo>
                <a:lnTo>
                  <a:pt x="4906" y="1605"/>
                </a:lnTo>
                <a:lnTo>
                  <a:pt x="4906" y="1610"/>
                </a:lnTo>
                <a:lnTo>
                  <a:pt x="4906" y="1610"/>
                </a:lnTo>
                <a:lnTo>
                  <a:pt x="4906" y="1610"/>
                </a:lnTo>
                <a:lnTo>
                  <a:pt x="4906" y="1610"/>
                </a:lnTo>
                <a:close/>
                <a:moveTo>
                  <a:pt x="4920" y="1533"/>
                </a:moveTo>
                <a:lnTo>
                  <a:pt x="4920" y="1533"/>
                </a:lnTo>
                <a:lnTo>
                  <a:pt x="4924" y="1533"/>
                </a:lnTo>
                <a:lnTo>
                  <a:pt x="4924" y="1533"/>
                </a:lnTo>
                <a:lnTo>
                  <a:pt x="4924" y="1528"/>
                </a:lnTo>
                <a:lnTo>
                  <a:pt x="4924" y="1524"/>
                </a:lnTo>
                <a:lnTo>
                  <a:pt x="4924" y="1524"/>
                </a:lnTo>
                <a:lnTo>
                  <a:pt x="4924" y="1524"/>
                </a:lnTo>
                <a:lnTo>
                  <a:pt x="4924" y="1524"/>
                </a:lnTo>
                <a:lnTo>
                  <a:pt x="4920" y="1524"/>
                </a:lnTo>
                <a:lnTo>
                  <a:pt x="4920" y="1528"/>
                </a:lnTo>
                <a:lnTo>
                  <a:pt x="4920" y="1533"/>
                </a:lnTo>
                <a:close/>
                <a:moveTo>
                  <a:pt x="4924" y="1546"/>
                </a:moveTo>
                <a:lnTo>
                  <a:pt x="4920" y="1546"/>
                </a:lnTo>
                <a:lnTo>
                  <a:pt x="4920" y="1551"/>
                </a:lnTo>
                <a:lnTo>
                  <a:pt x="4920" y="1551"/>
                </a:lnTo>
                <a:lnTo>
                  <a:pt x="4920" y="1551"/>
                </a:lnTo>
                <a:lnTo>
                  <a:pt x="4915" y="1551"/>
                </a:lnTo>
                <a:lnTo>
                  <a:pt x="4915" y="1551"/>
                </a:lnTo>
                <a:lnTo>
                  <a:pt x="4915" y="1555"/>
                </a:lnTo>
                <a:lnTo>
                  <a:pt x="4915" y="1555"/>
                </a:lnTo>
                <a:lnTo>
                  <a:pt x="4915" y="1560"/>
                </a:lnTo>
                <a:lnTo>
                  <a:pt x="4911" y="1560"/>
                </a:lnTo>
                <a:lnTo>
                  <a:pt x="4911" y="1560"/>
                </a:lnTo>
                <a:lnTo>
                  <a:pt x="4911" y="1560"/>
                </a:lnTo>
                <a:lnTo>
                  <a:pt x="4911" y="1555"/>
                </a:lnTo>
                <a:lnTo>
                  <a:pt x="4911" y="1555"/>
                </a:lnTo>
                <a:lnTo>
                  <a:pt x="4911" y="1555"/>
                </a:lnTo>
                <a:lnTo>
                  <a:pt x="4911" y="1555"/>
                </a:lnTo>
                <a:lnTo>
                  <a:pt x="4911" y="1551"/>
                </a:lnTo>
                <a:lnTo>
                  <a:pt x="4915" y="1551"/>
                </a:lnTo>
                <a:lnTo>
                  <a:pt x="4915" y="1546"/>
                </a:lnTo>
                <a:lnTo>
                  <a:pt x="4915" y="1546"/>
                </a:lnTo>
                <a:lnTo>
                  <a:pt x="4915" y="1542"/>
                </a:lnTo>
                <a:lnTo>
                  <a:pt x="4915" y="1542"/>
                </a:lnTo>
                <a:lnTo>
                  <a:pt x="4915" y="1537"/>
                </a:lnTo>
                <a:lnTo>
                  <a:pt x="4911" y="1537"/>
                </a:lnTo>
                <a:lnTo>
                  <a:pt x="4911" y="1537"/>
                </a:lnTo>
                <a:lnTo>
                  <a:pt x="4911" y="1537"/>
                </a:lnTo>
                <a:lnTo>
                  <a:pt x="4915" y="1533"/>
                </a:lnTo>
                <a:lnTo>
                  <a:pt x="4915" y="1533"/>
                </a:lnTo>
                <a:lnTo>
                  <a:pt x="4915" y="1528"/>
                </a:lnTo>
                <a:lnTo>
                  <a:pt x="4915" y="1533"/>
                </a:lnTo>
                <a:lnTo>
                  <a:pt x="4911" y="1533"/>
                </a:lnTo>
                <a:lnTo>
                  <a:pt x="4911" y="1537"/>
                </a:lnTo>
                <a:lnTo>
                  <a:pt x="4906" y="1537"/>
                </a:lnTo>
                <a:lnTo>
                  <a:pt x="4906" y="1542"/>
                </a:lnTo>
                <a:lnTo>
                  <a:pt x="4906" y="1542"/>
                </a:lnTo>
                <a:lnTo>
                  <a:pt x="4906" y="1542"/>
                </a:lnTo>
                <a:lnTo>
                  <a:pt x="4906" y="1546"/>
                </a:lnTo>
                <a:lnTo>
                  <a:pt x="4906" y="1551"/>
                </a:lnTo>
                <a:lnTo>
                  <a:pt x="4906" y="1551"/>
                </a:lnTo>
                <a:lnTo>
                  <a:pt x="4906" y="1555"/>
                </a:lnTo>
                <a:lnTo>
                  <a:pt x="4906" y="1560"/>
                </a:lnTo>
                <a:lnTo>
                  <a:pt x="4906" y="1560"/>
                </a:lnTo>
                <a:lnTo>
                  <a:pt x="4906" y="1560"/>
                </a:lnTo>
                <a:lnTo>
                  <a:pt x="4906" y="1560"/>
                </a:lnTo>
                <a:lnTo>
                  <a:pt x="4906" y="1564"/>
                </a:lnTo>
                <a:lnTo>
                  <a:pt x="4906" y="1564"/>
                </a:lnTo>
                <a:lnTo>
                  <a:pt x="4906" y="1569"/>
                </a:lnTo>
                <a:lnTo>
                  <a:pt x="4911" y="1569"/>
                </a:lnTo>
                <a:lnTo>
                  <a:pt x="4911" y="1569"/>
                </a:lnTo>
                <a:lnTo>
                  <a:pt x="4911" y="1573"/>
                </a:lnTo>
                <a:lnTo>
                  <a:pt x="4911" y="1573"/>
                </a:lnTo>
                <a:lnTo>
                  <a:pt x="4911" y="1578"/>
                </a:lnTo>
                <a:lnTo>
                  <a:pt x="4911" y="1578"/>
                </a:lnTo>
                <a:lnTo>
                  <a:pt x="4911" y="1582"/>
                </a:lnTo>
                <a:lnTo>
                  <a:pt x="4911" y="1582"/>
                </a:lnTo>
                <a:lnTo>
                  <a:pt x="4911" y="1582"/>
                </a:lnTo>
                <a:lnTo>
                  <a:pt x="4915" y="1582"/>
                </a:lnTo>
                <a:lnTo>
                  <a:pt x="4915" y="1592"/>
                </a:lnTo>
                <a:lnTo>
                  <a:pt x="4915" y="1592"/>
                </a:lnTo>
                <a:lnTo>
                  <a:pt x="4920" y="1592"/>
                </a:lnTo>
                <a:lnTo>
                  <a:pt x="4920" y="1596"/>
                </a:lnTo>
                <a:lnTo>
                  <a:pt x="4924" y="1596"/>
                </a:lnTo>
                <a:lnTo>
                  <a:pt x="4920" y="1592"/>
                </a:lnTo>
                <a:lnTo>
                  <a:pt x="4920" y="1592"/>
                </a:lnTo>
                <a:lnTo>
                  <a:pt x="4915" y="1587"/>
                </a:lnTo>
                <a:lnTo>
                  <a:pt x="4915" y="1582"/>
                </a:lnTo>
                <a:lnTo>
                  <a:pt x="4915" y="1573"/>
                </a:lnTo>
                <a:lnTo>
                  <a:pt x="4915" y="1573"/>
                </a:lnTo>
                <a:lnTo>
                  <a:pt x="4915" y="1573"/>
                </a:lnTo>
                <a:lnTo>
                  <a:pt x="4915" y="1569"/>
                </a:lnTo>
                <a:lnTo>
                  <a:pt x="4915" y="1569"/>
                </a:lnTo>
                <a:lnTo>
                  <a:pt x="4915" y="1569"/>
                </a:lnTo>
                <a:lnTo>
                  <a:pt x="4915" y="1564"/>
                </a:lnTo>
                <a:lnTo>
                  <a:pt x="4915" y="1564"/>
                </a:lnTo>
                <a:lnTo>
                  <a:pt x="4920" y="1569"/>
                </a:lnTo>
                <a:lnTo>
                  <a:pt x="4920" y="1569"/>
                </a:lnTo>
                <a:lnTo>
                  <a:pt x="4924" y="1569"/>
                </a:lnTo>
                <a:lnTo>
                  <a:pt x="4924" y="1569"/>
                </a:lnTo>
                <a:lnTo>
                  <a:pt x="4929" y="1573"/>
                </a:lnTo>
                <a:lnTo>
                  <a:pt x="4929" y="1569"/>
                </a:lnTo>
                <a:lnTo>
                  <a:pt x="4929" y="1569"/>
                </a:lnTo>
                <a:lnTo>
                  <a:pt x="4929" y="1569"/>
                </a:lnTo>
                <a:lnTo>
                  <a:pt x="4929" y="1569"/>
                </a:lnTo>
                <a:lnTo>
                  <a:pt x="4929" y="1569"/>
                </a:lnTo>
                <a:lnTo>
                  <a:pt x="4929" y="1564"/>
                </a:lnTo>
                <a:lnTo>
                  <a:pt x="4924" y="1564"/>
                </a:lnTo>
                <a:lnTo>
                  <a:pt x="4924" y="1564"/>
                </a:lnTo>
                <a:lnTo>
                  <a:pt x="4920" y="1560"/>
                </a:lnTo>
                <a:lnTo>
                  <a:pt x="4920" y="1560"/>
                </a:lnTo>
                <a:lnTo>
                  <a:pt x="4920" y="1560"/>
                </a:lnTo>
                <a:lnTo>
                  <a:pt x="4920" y="1555"/>
                </a:lnTo>
                <a:lnTo>
                  <a:pt x="4924" y="1555"/>
                </a:lnTo>
                <a:lnTo>
                  <a:pt x="4929" y="1555"/>
                </a:lnTo>
                <a:lnTo>
                  <a:pt x="4929" y="1551"/>
                </a:lnTo>
                <a:lnTo>
                  <a:pt x="4929" y="1546"/>
                </a:lnTo>
                <a:lnTo>
                  <a:pt x="4929" y="1546"/>
                </a:lnTo>
                <a:lnTo>
                  <a:pt x="4929" y="1546"/>
                </a:lnTo>
                <a:lnTo>
                  <a:pt x="4929" y="1542"/>
                </a:lnTo>
                <a:lnTo>
                  <a:pt x="4924" y="1542"/>
                </a:lnTo>
                <a:lnTo>
                  <a:pt x="4924" y="1546"/>
                </a:lnTo>
                <a:close/>
                <a:moveTo>
                  <a:pt x="4902" y="1587"/>
                </a:moveTo>
                <a:lnTo>
                  <a:pt x="4906" y="1587"/>
                </a:lnTo>
                <a:lnTo>
                  <a:pt x="4906" y="1587"/>
                </a:lnTo>
                <a:lnTo>
                  <a:pt x="4906" y="1592"/>
                </a:lnTo>
                <a:lnTo>
                  <a:pt x="4906" y="1592"/>
                </a:lnTo>
                <a:lnTo>
                  <a:pt x="4906" y="1592"/>
                </a:lnTo>
                <a:lnTo>
                  <a:pt x="4911" y="1592"/>
                </a:lnTo>
                <a:lnTo>
                  <a:pt x="4911" y="1592"/>
                </a:lnTo>
                <a:lnTo>
                  <a:pt x="4911" y="1592"/>
                </a:lnTo>
                <a:lnTo>
                  <a:pt x="4911" y="1596"/>
                </a:lnTo>
                <a:lnTo>
                  <a:pt x="4911" y="1592"/>
                </a:lnTo>
                <a:lnTo>
                  <a:pt x="4911" y="1592"/>
                </a:lnTo>
                <a:lnTo>
                  <a:pt x="4911" y="1592"/>
                </a:lnTo>
                <a:lnTo>
                  <a:pt x="4911" y="1592"/>
                </a:lnTo>
                <a:lnTo>
                  <a:pt x="4911" y="1592"/>
                </a:lnTo>
                <a:lnTo>
                  <a:pt x="4911" y="1592"/>
                </a:lnTo>
                <a:lnTo>
                  <a:pt x="4906" y="1587"/>
                </a:lnTo>
                <a:lnTo>
                  <a:pt x="4911" y="1587"/>
                </a:lnTo>
                <a:lnTo>
                  <a:pt x="4906" y="1582"/>
                </a:lnTo>
                <a:lnTo>
                  <a:pt x="4906" y="1582"/>
                </a:lnTo>
                <a:lnTo>
                  <a:pt x="4906" y="1582"/>
                </a:lnTo>
                <a:lnTo>
                  <a:pt x="4906" y="1582"/>
                </a:lnTo>
                <a:lnTo>
                  <a:pt x="4906" y="1582"/>
                </a:lnTo>
                <a:lnTo>
                  <a:pt x="4902" y="1582"/>
                </a:lnTo>
                <a:lnTo>
                  <a:pt x="4902" y="1582"/>
                </a:lnTo>
                <a:lnTo>
                  <a:pt x="4902" y="1587"/>
                </a:lnTo>
                <a:lnTo>
                  <a:pt x="4902" y="1587"/>
                </a:lnTo>
                <a:close/>
                <a:moveTo>
                  <a:pt x="4947" y="1619"/>
                </a:moveTo>
                <a:lnTo>
                  <a:pt x="4951" y="1619"/>
                </a:lnTo>
                <a:lnTo>
                  <a:pt x="4951" y="1619"/>
                </a:lnTo>
                <a:lnTo>
                  <a:pt x="4956" y="1619"/>
                </a:lnTo>
                <a:lnTo>
                  <a:pt x="4956" y="1619"/>
                </a:lnTo>
                <a:lnTo>
                  <a:pt x="4956" y="1619"/>
                </a:lnTo>
                <a:lnTo>
                  <a:pt x="4956" y="1619"/>
                </a:lnTo>
                <a:lnTo>
                  <a:pt x="4956" y="1619"/>
                </a:lnTo>
                <a:lnTo>
                  <a:pt x="4956" y="1614"/>
                </a:lnTo>
                <a:lnTo>
                  <a:pt x="4956" y="1614"/>
                </a:lnTo>
                <a:lnTo>
                  <a:pt x="4956" y="1614"/>
                </a:lnTo>
                <a:lnTo>
                  <a:pt x="4956" y="1614"/>
                </a:lnTo>
                <a:lnTo>
                  <a:pt x="4956" y="1614"/>
                </a:lnTo>
                <a:lnTo>
                  <a:pt x="4956" y="1610"/>
                </a:lnTo>
                <a:lnTo>
                  <a:pt x="4956" y="1610"/>
                </a:lnTo>
                <a:lnTo>
                  <a:pt x="4951" y="1610"/>
                </a:lnTo>
                <a:lnTo>
                  <a:pt x="4951" y="1610"/>
                </a:lnTo>
                <a:lnTo>
                  <a:pt x="4951" y="1614"/>
                </a:lnTo>
                <a:lnTo>
                  <a:pt x="4947" y="1614"/>
                </a:lnTo>
                <a:lnTo>
                  <a:pt x="4947" y="1614"/>
                </a:lnTo>
                <a:lnTo>
                  <a:pt x="4947" y="1619"/>
                </a:lnTo>
                <a:close/>
                <a:moveTo>
                  <a:pt x="4929" y="1637"/>
                </a:moveTo>
                <a:lnTo>
                  <a:pt x="4924" y="1637"/>
                </a:lnTo>
                <a:lnTo>
                  <a:pt x="4915" y="1637"/>
                </a:lnTo>
                <a:lnTo>
                  <a:pt x="4915" y="1637"/>
                </a:lnTo>
                <a:lnTo>
                  <a:pt x="4911" y="1641"/>
                </a:lnTo>
                <a:lnTo>
                  <a:pt x="4911" y="1646"/>
                </a:lnTo>
                <a:lnTo>
                  <a:pt x="4911" y="1646"/>
                </a:lnTo>
                <a:lnTo>
                  <a:pt x="4911" y="1646"/>
                </a:lnTo>
                <a:lnTo>
                  <a:pt x="4911" y="1650"/>
                </a:lnTo>
                <a:lnTo>
                  <a:pt x="4911" y="1650"/>
                </a:lnTo>
                <a:lnTo>
                  <a:pt x="4911" y="1646"/>
                </a:lnTo>
                <a:lnTo>
                  <a:pt x="4915" y="1646"/>
                </a:lnTo>
                <a:lnTo>
                  <a:pt x="4915" y="1646"/>
                </a:lnTo>
                <a:lnTo>
                  <a:pt x="4915" y="1641"/>
                </a:lnTo>
                <a:lnTo>
                  <a:pt x="4915" y="1641"/>
                </a:lnTo>
                <a:lnTo>
                  <a:pt x="4915" y="1641"/>
                </a:lnTo>
                <a:lnTo>
                  <a:pt x="4915" y="1641"/>
                </a:lnTo>
                <a:lnTo>
                  <a:pt x="4920" y="1641"/>
                </a:lnTo>
                <a:lnTo>
                  <a:pt x="4920" y="1641"/>
                </a:lnTo>
                <a:lnTo>
                  <a:pt x="4920" y="1646"/>
                </a:lnTo>
                <a:lnTo>
                  <a:pt x="4920" y="1646"/>
                </a:lnTo>
                <a:lnTo>
                  <a:pt x="4924" y="1646"/>
                </a:lnTo>
                <a:lnTo>
                  <a:pt x="4924" y="1646"/>
                </a:lnTo>
                <a:lnTo>
                  <a:pt x="4924" y="1646"/>
                </a:lnTo>
                <a:lnTo>
                  <a:pt x="4929" y="1646"/>
                </a:lnTo>
                <a:lnTo>
                  <a:pt x="4929" y="1641"/>
                </a:lnTo>
                <a:lnTo>
                  <a:pt x="4929" y="1641"/>
                </a:lnTo>
                <a:lnTo>
                  <a:pt x="4929" y="1641"/>
                </a:lnTo>
                <a:lnTo>
                  <a:pt x="4929" y="1641"/>
                </a:lnTo>
                <a:lnTo>
                  <a:pt x="4929" y="1646"/>
                </a:lnTo>
                <a:lnTo>
                  <a:pt x="4929" y="1646"/>
                </a:lnTo>
                <a:lnTo>
                  <a:pt x="4929" y="1646"/>
                </a:lnTo>
                <a:lnTo>
                  <a:pt x="4933" y="1646"/>
                </a:lnTo>
                <a:lnTo>
                  <a:pt x="4933" y="1646"/>
                </a:lnTo>
                <a:lnTo>
                  <a:pt x="4938" y="1646"/>
                </a:lnTo>
                <a:lnTo>
                  <a:pt x="4938" y="1646"/>
                </a:lnTo>
                <a:lnTo>
                  <a:pt x="4938" y="1646"/>
                </a:lnTo>
                <a:lnTo>
                  <a:pt x="4938" y="1646"/>
                </a:lnTo>
                <a:lnTo>
                  <a:pt x="4938" y="1646"/>
                </a:lnTo>
                <a:lnTo>
                  <a:pt x="4942" y="1646"/>
                </a:lnTo>
                <a:lnTo>
                  <a:pt x="4942" y="1646"/>
                </a:lnTo>
                <a:lnTo>
                  <a:pt x="4947" y="1646"/>
                </a:lnTo>
                <a:lnTo>
                  <a:pt x="4947" y="1646"/>
                </a:lnTo>
                <a:lnTo>
                  <a:pt x="4947" y="1646"/>
                </a:lnTo>
                <a:lnTo>
                  <a:pt x="4947" y="1646"/>
                </a:lnTo>
                <a:lnTo>
                  <a:pt x="4951" y="1650"/>
                </a:lnTo>
                <a:lnTo>
                  <a:pt x="4956" y="1650"/>
                </a:lnTo>
                <a:lnTo>
                  <a:pt x="4956" y="1655"/>
                </a:lnTo>
                <a:lnTo>
                  <a:pt x="4960" y="1655"/>
                </a:lnTo>
                <a:lnTo>
                  <a:pt x="4965" y="1650"/>
                </a:lnTo>
                <a:lnTo>
                  <a:pt x="4965" y="1650"/>
                </a:lnTo>
                <a:lnTo>
                  <a:pt x="4960" y="1646"/>
                </a:lnTo>
                <a:lnTo>
                  <a:pt x="4960" y="1646"/>
                </a:lnTo>
                <a:lnTo>
                  <a:pt x="4960" y="1646"/>
                </a:lnTo>
                <a:lnTo>
                  <a:pt x="4960" y="1646"/>
                </a:lnTo>
                <a:lnTo>
                  <a:pt x="4960" y="1641"/>
                </a:lnTo>
                <a:lnTo>
                  <a:pt x="4960" y="1641"/>
                </a:lnTo>
                <a:lnTo>
                  <a:pt x="4956" y="1637"/>
                </a:lnTo>
                <a:lnTo>
                  <a:pt x="4956" y="1637"/>
                </a:lnTo>
                <a:lnTo>
                  <a:pt x="4951" y="1637"/>
                </a:lnTo>
                <a:lnTo>
                  <a:pt x="4947" y="1637"/>
                </a:lnTo>
                <a:lnTo>
                  <a:pt x="4942" y="1637"/>
                </a:lnTo>
                <a:lnTo>
                  <a:pt x="4942" y="1632"/>
                </a:lnTo>
                <a:lnTo>
                  <a:pt x="4942" y="1632"/>
                </a:lnTo>
                <a:lnTo>
                  <a:pt x="4938" y="1632"/>
                </a:lnTo>
                <a:lnTo>
                  <a:pt x="4938" y="1632"/>
                </a:lnTo>
                <a:lnTo>
                  <a:pt x="4938" y="1632"/>
                </a:lnTo>
                <a:lnTo>
                  <a:pt x="4938" y="1637"/>
                </a:lnTo>
                <a:lnTo>
                  <a:pt x="4933" y="1637"/>
                </a:lnTo>
                <a:lnTo>
                  <a:pt x="4933" y="1637"/>
                </a:lnTo>
                <a:lnTo>
                  <a:pt x="4933" y="1637"/>
                </a:lnTo>
                <a:lnTo>
                  <a:pt x="4933" y="1637"/>
                </a:lnTo>
                <a:lnTo>
                  <a:pt x="4933" y="1637"/>
                </a:lnTo>
                <a:lnTo>
                  <a:pt x="4929" y="1637"/>
                </a:lnTo>
                <a:lnTo>
                  <a:pt x="4929" y="1637"/>
                </a:lnTo>
                <a:close/>
                <a:moveTo>
                  <a:pt x="4938" y="1818"/>
                </a:moveTo>
                <a:lnTo>
                  <a:pt x="4942" y="1818"/>
                </a:lnTo>
                <a:lnTo>
                  <a:pt x="4947" y="1822"/>
                </a:lnTo>
                <a:lnTo>
                  <a:pt x="4951" y="1818"/>
                </a:lnTo>
                <a:lnTo>
                  <a:pt x="4951" y="1818"/>
                </a:lnTo>
                <a:lnTo>
                  <a:pt x="4956" y="1818"/>
                </a:lnTo>
                <a:lnTo>
                  <a:pt x="4956" y="1813"/>
                </a:lnTo>
                <a:lnTo>
                  <a:pt x="4956" y="1813"/>
                </a:lnTo>
                <a:lnTo>
                  <a:pt x="4956" y="1813"/>
                </a:lnTo>
                <a:lnTo>
                  <a:pt x="4956" y="1813"/>
                </a:lnTo>
                <a:lnTo>
                  <a:pt x="4956" y="1813"/>
                </a:lnTo>
                <a:lnTo>
                  <a:pt x="4951" y="1809"/>
                </a:lnTo>
                <a:lnTo>
                  <a:pt x="4951" y="1809"/>
                </a:lnTo>
                <a:lnTo>
                  <a:pt x="4951" y="1809"/>
                </a:lnTo>
                <a:lnTo>
                  <a:pt x="4951" y="1809"/>
                </a:lnTo>
                <a:lnTo>
                  <a:pt x="4947" y="1813"/>
                </a:lnTo>
                <a:lnTo>
                  <a:pt x="4947" y="1813"/>
                </a:lnTo>
                <a:lnTo>
                  <a:pt x="4947" y="1809"/>
                </a:lnTo>
                <a:lnTo>
                  <a:pt x="4942" y="1813"/>
                </a:lnTo>
                <a:lnTo>
                  <a:pt x="4942" y="1813"/>
                </a:lnTo>
                <a:lnTo>
                  <a:pt x="4942" y="1809"/>
                </a:lnTo>
                <a:lnTo>
                  <a:pt x="4938" y="1809"/>
                </a:lnTo>
                <a:lnTo>
                  <a:pt x="4938" y="1809"/>
                </a:lnTo>
                <a:lnTo>
                  <a:pt x="4938" y="1809"/>
                </a:lnTo>
                <a:lnTo>
                  <a:pt x="4938" y="1809"/>
                </a:lnTo>
                <a:lnTo>
                  <a:pt x="4938" y="1809"/>
                </a:lnTo>
                <a:lnTo>
                  <a:pt x="4938" y="1809"/>
                </a:lnTo>
                <a:lnTo>
                  <a:pt x="4938" y="1813"/>
                </a:lnTo>
                <a:lnTo>
                  <a:pt x="4938" y="1818"/>
                </a:lnTo>
                <a:close/>
                <a:moveTo>
                  <a:pt x="4703" y="1646"/>
                </a:moveTo>
                <a:lnTo>
                  <a:pt x="4703" y="1646"/>
                </a:lnTo>
                <a:lnTo>
                  <a:pt x="4703" y="1646"/>
                </a:lnTo>
                <a:lnTo>
                  <a:pt x="4707" y="1641"/>
                </a:lnTo>
                <a:lnTo>
                  <a:pt x="4707" y="1641"/>
                </a:lnTo>
                <a:lnTo>
                  <a:pt x="4707" y="1641"/>
                </a:lnTo>
                <a:lnTo>
                  <a:pt x="4707" y="1641"/>
                </a:lnTo>
                <a:lnTo>
                  <a:pt x="4707" y="1637"/>
                </a:lnTo>
                <a:lnTo>
                  <a:pt x="4707" y="1637"/>
                </a:lnTo>
                <a:lnTo>
                  <a:pt x="4707" y="1637"/>
                </a:lnTo>
                <a:lnTo>
                  <a:pt x="4707" y="1637"/>
                </a:lnTo>
                <a:lnTo>
                  <a:pt x="4707" y="1637"/>
                </a:lnTo>
                <a:lnTo>
                  <a:pt x="4712" y="1637"/>
                </a:lnTo>
                <a:lnTo>
                  <a:pt x="4712" y="1632"/>
                </a:lnTo>
                <a:lnTo>
                  <a:pt x="4712" y="1632"/>
                </a:lnTo>
                <a:lnTo>
                  <a:pt x="4712" y="1628"/>
                </a:lnTo>
                <a:lnTo>
                  <a:pt x="4712" y="1628"/>
                </a:lnTo>
                <a:lnTo>
                  <a:pt x="4712" y="1628"/>
                </a:lnTo>
                <a:lnTo>
                  <a:pt x="4712" y="1628"/>
                </a:lnTo>
                <a:lnTo>
                  <a:pt x="4712" y="1628"/>
                </a:lnTo>
                <a:lnTo>
                  <a:pt x="4712" y="1628"/>
                </a:lnTo>
                <a:lnTo>
                  <a:pt x="4712" y="1628"/>
                </a:lnTo>
                <a:lnTo>
                  <a:pt x="4716" y="1623"/>
                </a:lnTo>
                <a:lnTo>
                  <a:pt x="4716" y="1623"/>
                </a:lnTo>
                <a:lnTo>
                  <a:pt x="4712" y="1619"/>
                </a:lnTo>
                <a:lnTo>
                  <a:pt x="4712" y="1619"/>
                </a:lnTo>
                <a:lnTo>
                  <a:pt x="4712" y="1619"/>
                </a:lnTo>
                <a:lnTo>
                  <a:pt x="4712" y="1619"/>
                </a:lnTo>
                <a:lnTo>
                  <a:pt x="4712" y="1619"/>
                </a:lnTo>
                <a:lnTo>
                  <a:pt x="4712" y="1614"/>
                </a:lnTo>
                <a:lnTo>
                  <a:pt x="4712" y="1614"/>
                </a:lnTo>
                <a:lnTo>
                  <a:pt x="4712" y="1614"/>
                </a:lnTo>
                <a:lnTo>
                  <a:pt x="4712" y="1614"/>
                </a:lnTo>
                <a:lnTo>
                  <a:pt x="4712" y="1614"/>
                </a:lnTo>
                <a:lnTo>
                  <a:pt x="4712" y="1610"/>
                </a:lnTo>
                <a:lnTo>
                  <a:pt x="4712" y="1610"/>
                </a:lnTo>
                <a:lnTo>
                  <a:pt x="4712" y="1610"/>
                </a:lnTo>
                <a:lnTo>
                  <a:pt x="4712" y="1610"/>
                </a:lnTo>
                <a:lnTo>
                  <a:pt x="4716" y="1610"/>
                </a:lnTo>
                <a:lnTo>
                  <a:pt x="4716" y="1605"/>
                </a:lnTo>
                <a:lnTo>
                  <a:pt x="4716" y="1605"/>
                </a:lnTo>
                <a:lnTo>
                  <a:pt x="4716" y="1605"/>
                </a:lnTo>
                <a:lnTo>
                  <a:pt x="4716" y="1605"/>
                </a:lnTo>
                <a:lnTo>
                  <a:pt x="4716" y="1601"/>
                </a:lnTo>
                <a:lnTo>
                  <a:pt x="4716" y="1601"/>
                </a:lnTo>
                <a:lnTo>
                  <a:pt x="4716" y="1601"/>
                </a:lnTo>
                <a:lnTo>
                  <a:pt x="4716" y="1596"/>
                </a:lnTo>
                <a:lnTo>
                  <a:pt x="4716" y="1596"/>
                </a:lnTo>
                <a:lnTo>
                  <a:pt x="4716" y="1601"/>
                </a:lnTo>
                <a:lnTo>
                  <a:pt x="4721" y="1601"/>
                </a:lnTo>
                <a:lnTo>
                  <a:pt x="4721" y="1601"/>
                </a:lnTo>
                <a:lnTo>
                  <a:pt x="4721" y="1601"/>
                </a:lnTo>
                <a:lnTo>
                  <a:pt x="4721" y="1601"/>
                </a:lnTo>
                <a:lnTo>
                  <a:pt x="4725" y="1601"/>
                </a:lnTo>
                <a:lnTo>
                  <a:pt x="4725" y="1596"/>
                </a:lnTo>
                <a:lnTo>
                  <a:pt x="4725" y="1596"/>
                </a:lnTo>
                <a:lnTo>
                  <a:pt x="4730" y="1592"/>
                </a:lnTo>
                <a:lnTo>
                  <a:pt x="4730" y="1592"/>
                </a:lnTo>
                <a:lnTo>
                  <a:pt x="4735" y="1592"/>
                </a:lnTo>
                <a:lnTo>
                  <a:pt x="4735" y="1592"/>
                </a:lnTo>
                <a:lnTo>
                  <a:pt x="4735" y="1592"/>
                </a:lnTo>
                <a:lnTo>
                  <a:pt x="4735" y="1587"/>
                </a:lnTo>
                <a:lnTo>
                  <a:pt x="4730" y="1582"/>
                </a:lnTo>
                <a:lnTo>
                  <a:pt x="4730" y="1578"/>
                </a:lnTo>
                <a:lnTo>
                  <a:pt x="4730" y="1569"/>
                </a:lnTo>
                <a:lnTo>
                  <a:pt x="4735" y="1569"/>
                </a:lnTo>
                <a:lnTo>
                  <a:pt x="4735" y="1560"/>
                </a:lnTo>
                <a:lnTo>
                  <a:pt x="4735" y="1560"/>
                </a:lnTo>
                <a:lnTo>
                  <a:pt x="4739" y="1560"/>
                </a:lnTo>
                <a:lnTo>
                  <a:pt x="4739" y="1560"/>
                </a:lnTo>
                <a:lnTo>
                  <a:pt x="4739" y="1560"/>
                </a:lnTo>
                <a:lnTo>
                  <a:pt x="4739" y="1555"/>
                </a:lnTo>
                <a:lnTo>
                  <a:pt x="4739" y="1555"/>
                </a:lnTo>
                <a:lnTo>
                  <a:pt x="4739" y="1555"/>
                </a:lnTo>
                <a:lnTo>
                  <a:pt x="4739" y="1555"/>
                </a:lnTo>
                <a:lnTo>
                  <a:pt x="4744" y="1555"/>
                </a:lnTo>
                <a:lnTo>
                  <a:pt x="4744" y="1560"/>
                </a:lnTo>
                <a:lnTo>
                  <a:pt x="4744" y="1560"/>
                </a:lnTo>
                <a:lnTo>
                  <a:pt x="4748" y="1560"/>
                </a:lnTo>
                <a:lnTo>
                  <a:pt x="4753" y="1560"/>
                </a:lnTo>
                <a:lnTo>
                  <a:pt x="4757" y="1560"/>
                </a:lnTo>
                <a:lnTo>
                  <a:pt x="4757" y="1555"/>
                </a:lnTo>
                <a:lnTo>
                  <a:pt x="4757" y="1555"/>
                </a:lnTo>
                <a:lnTo>
                  <a:pt x="4757" y="1555"/>
                </a:lnTo>
                <a:lnTo>
                  <a:pt x="4753" y="1551"/>
                </a:lnTo>
                <a:lnTo>
                  <a:pt x="4748" y="1546"/>
                </a:lnTo>
                <a:lnTo>
                  <a:pt x="4744" y="1542"/>
                </a:lnTo>
                <a:lnTo>
                  <a:pt x="4744" y="1542"/>
                </a:lnTo>
                <a:lnTo>
                  <a:pt x="4739" y="1537"/>
                </a:lnTo>
                <a:lnTo>
                  <a:pt x="4739" y="1537"/>
                </a:lnTo>
                <a:lnTo>
                  <a:pt x="4739" y="1537"/>
                </a:lnTo>
                <a:lnTo>
                  <a:pt x="4735" y="1533"/>
                </a:lnTo>
                <a:lnTo>
                  <a:pt x="4739" y="1533"/>
                </a:lnTo>
                <a:lnTo>
                  <a:pt x="4739" y="1533"/>
                </a:lnTo>
                <a:lnTo>
                  <a:pt x="4739" y="1533"/>
                </a:lnTo>
                <a:lnTo>
                  <a:pt x="4739" y="1533"/>
                </a:lnTo>
                <a:lnTo>
                  <a:pt x="4739" y="1528"/>
                </a:lnTo>
                <a:lnTo>
                  <a:pt x="4739" y="1528"/>
                </a:lnTo>
                <a:lnTo>
                  <a:pt x="4739" y="1528"/>
                </a:lnTo>
                <a:lnTo>
                  <a:pt x="4739" y="1524"/>
                </a:lnTo>
                <a:lnTo>
                  <a:pt x="4735" y="1524"/>
                </a:lnTo>
                <a:lnTo>
                  <a:pt x="4735" y="1519"/>
                </a:lnTo>
                <a:lnTo>
                  <a:pt x="4735" y="1519"/>
                </a:lnTo>
                <a:lnTo>
                  <a:pt x="4735" y="1519"/>
                </a:lnTo>
                <a:lnTo>
                  <a:pt x="4735" y="1519"/>
                </a:lnTo>
                <a:lnTo>
                  <a:pt x="4735" y="1519"/>
                </a:lnTo>
                <a:lnTo>
                  <a:pt x="4735" y="1519"/>
                </a:lnTo>
                <a:lnTo>
                  <a:pt x="4735" y="1515"/>
                </a:lnTo>
                <a:lnTo>
                  <a:pt x="4730" y="1515"/>
                </a:lnTo>
                <a:lnTo>
                  <a:pt x="4735" y="1515"/>
                </a:lnTo>
                <a:lnTo>
                  <a:pt x="4735" y="1515"/>
                </a:lnTo>
                <a:lnTo>
                  <a:pt x="4735" y="1515"/>
                </a:lnTo>
                <a:lnTo>
                  <a:pt x="4730" y="1515"/>
                </a:lnTo>
                <a:lnTo>
                  <a:pt x="4730" y="1515"/>
                </a:lnTo>
                <a:lnTo>
                  <a:pt x="4730" y="1510"/>
                </a:lnTo>
                <a:lnTo>
                  <a:pt x="4725" y="1510"/>
                </a:lnTo>
                <a:lnTo>
                  <a:pt x="4725" y="1510"/>
                </a:lnTo>
                <a:lnTo>
                  <a:pt x="4730" y="1506"/>
                </a:lnTo>
                <a:lnTo>
                  <a:pt x="4725" y="1506"/>
                </a:lnTo>
                <a:lnTo>
                  <a:pt x="4725" y="1501"/>
                </a:lnTo>
                <a:lnTo>
                  <a:pt x="4721" y="1501"/>
                </a:lnTo>
                <a:lnTo>
                  <a:pt x="4721" y="1501"/>
                </a:lnTo>
                <a:lnTo>
                  <a:pt x="4725" y="1501"/>
                </a:lnTo>
                <a:lnTo>
                  <a:pt x="4725" y="1501"/>
                </a:lnTo>
                <a:lnTo>
                  <a:pt x="4730" y="1501"/>
                </a:lnTo>
                <a:lnTo>
                  <a:pt x="4730" y="1501"/>
                </a:lnTo>
                <a:lnTo>
                  <a:pt x="4730" y="1501"/>
                </a:lnTo>
                <a:lnTo>
                  <a:pt x="4730" y="1501"/>
                </a:lnTo>
                <a:lnTo>
                  <a:pt x="4730" y="1501"/>
                </a:lnTo>
                <a:lnTo>
                  <a:pt x="4735" y="1501"/>
                </a:lnTo>
                <a:lnTo>
                  <a:pt x="4735" y="1501"/>
                </a:lnTo>
                <a:lnTo>
                  <a:pt x="4735" y="1501"/>
                </a:lnTo>
                <a:lnTo>
                  <a:pt x="4735" y="1501"/>
                </a:lnTo>
                <a:lnTo>
                  <a:pt x="4735" y="1497"/>
                </a:lnTo>
                <a:lnTo>
                  <a:pt x="4730" y="1497"/>
                </a:lnTo>
                <a:lnTo>
                  <a:pt x="4730" y="1497"/>
                </a:lnTo>
                <a:lnTo>
                  <a:pt x="4730" y="1497"/>
                </a:lnTo>
                <a:lnTo>
                  <a:pt x="4730" y="1492"/>
                </a:lnTo>
                <a:lnTo>
                  <a:pt x="4730" y="1492"/>
                </a:lnTo>
                <a:lnTo>
                  <a:pt x="4730" y="1492"/>
                </a:lnTo>
                <a:lnTo>
                  <a:pt x="4730" y="1492"/>
                </a:lnTo>
                <a:lnTo>
                  <a:pt x="4730" y="1488"/>
                </a:lnTo>
                <a:lnTo>
                  <a:pt x="4735" y="1488"/>
                </a:lnTo>
                <a:lnTo>
                  <a:pt x="4735" y="1488"/>
                </a:lnTo>
                <a:lnTo>
                  <a:pt x="4735" y="1488"/>
                </a:lnTo>
                <a:lnTo>
                  <a:pt x="4739" y="1488"/>
                </a:lnTo>
                <a:lnTo>
                  <a:pt x="4739" y="1488"/>
                </a:lnTo>
                <a:lnTo>
                  <a:pt x="4744" y="1488"/>
                </a:lnTo>
                <a:lnTo>
                  <a:pt x="4744" y="1488"/>
                </a:lnTo>
                <a:lnTo>
                  <a:pt x="4748" y="1488"/>
                </a:lnTo>
                <a:lnTo>
                  <a:pt x="4748" y="1488"/>
                </a:lnTo>
                <a:lnTo>
                  <a:pt x="4748" y="1488"/>
                </a:lnTo>
                <a:lnTo>
                  <a:pt x="4748" y="1483"/>
                </a:lnTo>
                <a:lnTo>
                  <a:pt x="4748" y="1483"/>
                </a:lnTo>
                <a:lnTo>
                  <a:pt x="4744" y="1483"/>
                </a:lnTo>
                <a:lnTo>
                  <a:pt x="4739" y="1479"/>
                </a:lnTo>
                <a:lnTo>
                  <a:pt x="4744" y="1474"/>
                </a:lnTo>
                <a:lnTo>
                  <a:pt x="4744" y="1474"/>
                </a:lnTo>
                <a:lnTo>
                  <a:pt x="4744" y="1474"/>
                </a:lnTo>
                <a:lnTo>
                  <a:pt x="4748" y="1474"/>
                </a:lnTo>
                <a:lnTo>
                  <a:pt x="4748" y="1474"/>
                </a:lnTo>
                <a:lnTo>
                  <a:pt x="4753" y="1474"/>
                </a:lnTo>
                <a:lnTo>
                  <a:pt x="4757" y="1474"/>
                </a:lnTo>
                <a:lnTo>
                  <a:pt x="4757" y="1469"/>
                </a:lnTo>
                <a:lnTo>
                  <a:pt x="4757" y="1469"/>
                </a:lnTo>
                <a:lnTo>
                  <a:pt x="4757" y="1469"/>
                </a:lnTo>
                <a:lnTo>
                  <a:pt x="4757" y="1469"/>
                </a:lnTo>
                <a:lnTo>
                  <a:pt x="4757" y="1465"/>
                </a:lnTo>
                <a:lnTo>
                  <a:pt x="4757" y="1465"/>
                </a:lnTo>
                <a:lnTo>
                  <a:pt x="4757" y="1465"/>
                </a:lnTo>
                <a:lnTo>
                  <a:pt x="4753" y="1465"/>
                </a:lnTo>
                <a:lnTo>
                  <a:pt x="4753" y="1465"/>
                </a:lnTo>
                <a:lnTo>
                  <a:pt x="4753" y="1465"/>
                </a:lnTo>
                <a:lnTo>
                  <a:pt x="4748" y="1465"/>
                </a:lnTo>
                <a:lnTo>
                  <a:pt x="4748" y="1460"/>
                </a:lnTo>
                <a:lnTo>
                  <a:pt x="4748" y="1460"/>
                </a:lnTo>
                <a:lnTo>
                  <a:pt x="4744" y="1460"/>
                </a:lnTo>
                <a:lnTo>
                  <a:pt x="4744" y="1460"/>
                </a:lnTo>
                <a:lnTo>
                  <a:pt x="4744" y="1456"/>
                </a:lnTo>
                <a:lnTo>
                  <a:pt x="4739" y="1456"/>
                </a:lnTo>
                <a:lnTo>
                  <a:pt x="4739" y="1456"/>
                </a:lnTo>
                <a:lnTo>
                  <a:pt x="4739" y="1460"/>
                </a:lnTo>
                <a:lnTo>
                  <a:pt x="4735" y="1460"/>
                </a:lnTo>
                <a:lnTo>
                  <a:pt x="4735" y="1460"/>
                </a:lnTo>
                <a:lnTo>
                  <a:pt x="4735" y="1460"/>
                </a:lnTo>
                <a:lnTo>
                  <a:pt x="4735" y="1460"/>
                </a:lnTo>
                <a:lnTo>
                  <a:pt x="4739" y="1456"/>
                </a:lnTo>
                <a:lnTo>
                  <a:pt x="4739" y="1456"/>
                </a:lnTo>
                <a:lnTo>
                  <a:pt x="4735" y="1456"/>
                </a:lnTo>
                <a:lnTo>
                  <a:pt x="4735" y="1451"/>
                </a:lnTo>
                <a:lnTo>
                  <a:pt x="4735" y="1456"/>
                </a:lnTo>
                <a:lnTo>
                  <a:pt x="4735" y="1456"/>
                </a:lnTo>
                <a:lnTo>
                  <a:pt x="4725" y="1456"/>
                </a:lnTo>
                <a:lnTo>
                  <a:pt x="4730" y="1456"/>
                </a:lnTo>
                <a:lnTo>
                  <a:pt x="4730" y="1456"/>
                </a:lnTo>
                <a:lnTo>
                  <a:pt x="4730" y="1451"/>
                </a:lnTo>
                <a:lnTo>
                  <a:pt x="4730" y="1451"/>
                </a:lnTo>
                <a:lnTo>
                  <a:pt x="4730" y="1447"/>
                </a:lnTo>
                <a:lnTo>
                  <a:pt x="4730" y="1447"/>
                </a:lnTo>
                <a:lnTo>
                  <a:pt x="4730" y="1447"/>
                </a:lnTo>
                <a:lnTo>
                  <a:pt x="4730" y="1442"/>
                </a:lnTo>
                <a:lnTo>
                  <a:pt x="4730" y="1442"/>
                </a:lnTo>
                <a:lnTo>
                  <a:pt x="4725" y="1442"/>
                </a:lnTo>
                <a:lnTo>
                  <a:pt x="4725" y="1442"/>
                </a:lnTo>
                <a:lnTo>
                  <a:pt x="4721" y="1442"/>
                </a:lnTo>
                <a:lnTo>
                  <a:pt x="4721" y="1438"/>
                </a:lnTo>
                <a:lnTo>
                  <a:pt x="4721" y="1438"/>
                </a:lnTo>
                <a:lnTo>
                  <a:pt x="4721" y="1433"/>
                </a:lnTo>
                <a:lnTo>
                  <a:pt x="4721" y="1433"/>
                </a:lnTo>
                <a:lnTo>
                  <a:pt x="4721" y="1433"/>
                </a:lnTo>
                <a:lnTo>
                  <a:pt x="4716" y="1433"/>
                </a:lnTo>
                <a:lnTo>
                  <a:pt x="4716" y="1438"/>
                </a:lnTo>
                <a:lnTo>
                  <a:pt x="4716" y="1442"/>
                </a:lnTo>
                <a:lnTo>
                  <a:pt x="4712" y="1442"/>
                </a:lnTo>
                <a:lnTo>
                  <a:pt x="4712" y="1442"/>
                </a:lnTo>
                <a:lnTo>
                  <a:pt x="4712" y="1442"/>
                </a:lnTo>
                <a:lnTo>
                  <a:pt x="4712" y="1438"/>
                </a:lnTo>
                <a:lnTo>
                  <a:pt x="4712" y="1438"/>
                </a:lnTo>
                <a:lnTo>
                  <a:pt x="4712" y="1433"/>
                </a:lnTo>
                <a:lnTo>
                  <a:pt x="4712" y="1433"/>
                </a:lnTo>
                <a:lnTo>
                  <a:pt x="4712" y="1433"/>
                </a:lnTo>
                <a:lnTo>
                  <a:pt x="4707" y="1442"/>
                </a:lnTo>
                <a:lnTo>
                  <a:pt x="4707" y="1442"/>
                </a:lnTo>
                <a:lnTo>
                  <a:pt x="4703" y="1451"/>
                </a:lnTo>
                <a:lnTo>
                  <a:pt x="4703" y="1456"/>
                </a:lnTo>
                <a:lnTo>
                  <a:pt x="4703" y="1456"/>
                </a:lnTo>
                <a:lnTo>
                  <a:pt x="4698" y="1460"/>
                </a:lnTo>
                <a:lnTo>
                  <a:pt x="4698" y="1460"/>
                </a:lnTo>
                <a:lnTo>
                  <a:pt x="4698" y="1465"/>
                </a:lnTo>
                <a:lnTo>
                  <a:pt x="4698" y="1465"/>
                </a:lnTo>
                <a:lnTo>
                  <a:pt x="4694" y="1465"/>
                </a:lnTo>
                <a:lnTo>
                  <a:pt x="4694" y="1465"/>
                </a:lnTo>
                <a:lnTo>
                  <a:pt x="4694" y="1460"/>
                </a:lnTo>
                <a:lnTo>
                  <a:pt x="4694" y="1465"/>
                </a:lnTo>
                <a:lnTo>
                  <a:pt x="4689" y="1465"/>
                </a:lnTo>
                <a:lnTo>
                  <a:pt x="4694" y="1469"/>
                </a:lnTo>
                <a:lnTo>
                  <a:pt x="4694" y="1469"/>
                </a:lnTo>
                <a:lnTo>
                  <a:pt x="4694" y="1469"/>
                </a:lnTo>
                <a:lnTo>
                  <a:pt x="4694" y="1474"/>
                </a:lnTo>
                <a:lnTo>
                  <a:pt x="4694" y="1474"/>
                </a:lnTo>
                <a:lnTo>
                  <a:pt x="4694" y="1474"/>
                </a:lnTo>
                <a:lnTo>
                  <a:pt x="4689" y="1474"/>
                </a:lnTo>
                <a:lnTo>
                  <a:pt x="4689" y="1479"/>
                </a:lnTo>
                <a:lnTo>
                  <a:pt x="4685" y="1479"/>
                </a:lnTo>
                <a:lnTo>
                  <a:pt x="4685" y="1474"/>
                </a:lnTo>
                <a:lnTo>
                  <a:pt x="4685" y="1474"/>
                </a:lnTo>
                <a:lnTo>
                  <a:pt x="4685" y="1474"/>
                </a:lnTo>
                <a:lnTo>
                  <a:pt x="4680" y="1474"/>
                </a:lnTo>
                <a:lnTo>
                  <a:pt x="4680" y="1479"/>
                </a:lnTo>
                <a:lnTo>
                  <a:pt x="4680" y="1479"/>
                </a:lnTo>
                <a:lnTo>
                  <a:pt x="4676" y="1479"/>
                </a:lnTo>
                <a:lnTo>
                  <a:pt x="4676" y="1483"/>
                </a:lnTo>
                <a:lnTo>
                  <a:pt x="4671" y="1483"/>
                </a:lnTo>
                <a:lnTo>
                  <a:pt x="4671" y="1483"/>
                </a:lnTo>
                <a:lnTo>
                  <a:pt x="4667" y="1483"/>
                </a:lnTo>
                <a:lnTo>
                  <a:pt x="4667" y="1483"/>
                </a:lnTo>
                <a:lnTo>
                  <a:pt x="4667" y="1483"/>
                </a:lnTo>
                <a:lnTo>
                  <a:pt x="4667" y="1488"/>
                </a:lnTo>
                <a:lnTo>
                  <a:pt x="4667" y="1488"/>
                </a:lnTo>
                <a:lnTo>
                  <a:pt x="4667" y="1488"/>
                </a:lnTo>
                <a:lnTo>
                  <a:pt x="4667" y="1492"/>
                </a:lnTo>
                <a:lnTo>
                  <a:pt x="4662" y="1497"/>
                </a:lnTo>
                <a:lnTo>
                  <a:pt x="4658" y="1501"/>
                </a:lnTo>
                <a:lnTo>
                  <a:pt x="4658" y="1506"/>
                </a:lnTo>
                <a:lnTo>
                  <a:pt x="4653" y="1510"/>
                </a:lnTo>
                <a:lnTo>
                  <a:pt x="4653" y="1510"/>
                </a:lnTo>
                <a:lnTo>
                  <a:pt x="4653" y="1510"/>
                </a:lnTo>
                <a:lnTo>
                  <a:pt x="4649" y="1515"/>
                </a:lnTo>
                <a:lnTo>
                  <a:pt x="4649" y="1515"/>
                </a:lnTo>
                <a:lnTo>
                  <a:pt x="4635" y="1519"/>
                </a:lnTo>
                <a:lnTo>
                  <a:pt x="4631" y="1519"/>
                </a:lnTo>
                <a:lnTo>
                  <a:pt x="4626" y="1519"/>
                </a:lnTo>
                <a:lnTo>
                  <a:pt x="4626" y="1519"/>
                </a:lnTo>
                <a:lnTo>
                  <a:pt x="4626" y="1524"/>
                </a:lnTo>
                <a:lnTo>
                  <a:pt x="4626" y="1524"/>
                </a:lnTo>
                <a:lnTo>
                  <a:pt x="4626" y="1528"/>
                </a:lnTo>
                <a:lnTo>
                  <a:pt x="4626" y="1528"/>
                </a:lnTo>
                <a:lnTo>
                  <a:pt x="4626" y="1528"/>
                </a:lnTo>
                <a:lnTo>
                  <a:pt x="4622" y="1528"/>
                </a:lnTo>
                <a:lnTo>
                  <a:pt x="4622" y="1528"/>
                </a:lnTo>
                <a:lnTo>
                  <a:pt x="4622" y="1528"/>
                </a:lnTo>
                <a:lnTo>
                  <a:pt x="4622" y="1528"/>
                </a:lnTo>
                <a:lnTo>
                  <a:pt x="4622" y="1528"/>
                </a:lnTo>
                <a:lnTo>
                  <a:pt x="4622" y="1533"/>
                </a:lnTo>
                <a:lnTo>
                  <a:pt x="4622" y="1533"/>
                </a:lnTo>
                <a:lnTo>
                  <a:pt x="4622" y="1533"/>
                </a:lnTo>
                <a:lnTo>
                  <a:pt x="4622" y="1537"/>
                </a:lnTo>
                <a:lnTo>
                  <a:pt x="4622" y="1537"/>
                </a:lnTo>
                <a:lnTo>
                  <a:pt x="4622" y="1542"/>
                </a:lnTo>
                <a:lnTo>
                  <a:pt x="4622" y="1542"/>
                </a:lnTo>
                <a:lnTo>
                  <a:pt x="4617" y="1542"/>
                </a:lnTo>
                <a:lnTo>
                  <a:pt x="4617" y="1546"/>
                </a:lnTo>
                <a:lnTo>
                  <a:pt x="4617" y="1546"/>
                </a:lnTo>
                <a:lnTo>
                  <a:pt x="4622" y="1546"/>
                </a:lnTo>
                <a:lnTo>
                  <a:pt x="4622" y="1546"/>
                </a:lnTo>
                <a:lnTo>
                  <a:pt x="4622" y="1546"/>
                </a:lnTo>
                <a:lnTo>
                  <a:pt x="4622" y="1546"/>
                </a:lnTo>
                <a:lnTo>
                  <a:pt x="4617" y="1546"/>
                </a:lnTo>
                <a:lnTo>
                  <a:pt x="4617" y="1546"/>
                </a:lnTo>
                <a:lnTo>
                  <a:pt x="4613" y="1546"/>
                </a:lnTo>
                <a:lnTo>
                  <a:pt x="4613" y="1546"/>
                </a:lnTo>
                <a:lnTo>
                  <a:pt x="4608" y="1542"/>
                </a:lnTo>
                <a:lnTo>
                  <a:pt x="4608" y="1542"/>
                </a:lnTo>
                <a:lnTo>
                  <a:pt x="4603" y="1542"/>
                </a:lnTo>
                <a:lnTo>
                  <a:pt x="4603" y="1542"/>
                </a:lnTo>
                <a:lnTo>
                  <a:pt x="4603" y="1542"/>
                </a:lnTo>
                <a:lnTo>
                  <a:pt x="4599" y="1542"/>
                </a:lnTo>
                <a:lnTo>
                  <a:pt x="4599" y="1542"/>
                </a:lnTo>
                <a:lnTo>
                  <a:pt x="4594" y="1537"/>
                </a:lnTo>
                <a:lnTo>
                  <a:pt x="4594" y="1537"/>
                </a:lnTo>
                <a:lnTo>
                  <a:pt x="4594" y="1537"/>
                </a:lnTo>
                <a:lnTo>
                  <a:pt x="4590" y="1537"/>
                </a:lnTo>
                <a:lnTo>
                  <a:pt x="4590" y="1537"/>
                </a:lnTo>
                <a:lnTo>
                  <a:pt x="4585" y="1542"/>
                </a:lnTo>
                <a:lnTo>
                  <a:pt x="4585" y="1542"/>
                </a:lnTo>
                <a:lnTo>
                  <a:pt x="4585" y="1546"/>
                </a:lnTo>
                <a:lnTo>
                  <a:pt x="4585" y="1546"/>
                </a:lnTo>
                <a:lnTo>
                  <a:pt x="4581" y="1551"/>
                </a:lnTo>
                <a:lnTo>
                  <a:pt x="4585" y="1551"/>
                </a:lnTo>
                <a:lnTo>
                  <a:pt x="4585" y="1551"/>
                </a:lnTo>
                <a:lnTo>
                  <a:pt x="4585" y="1551"/>
                </a:lnTo>
                <a:lnTo>
                  <a:pt x="4585" y="1551"/>
                </a:lnTo>
                <a:lnTo>
                  <a:pt x="4585" y="1551"/>
                </a:lnTo>
                <a:lnTo>
                  <a:pt x="4581" y="1555"/>
                </a:lnTo>
                <a:lnTo>
                  <a:pt x="4581" y="1555"/>
                </a:lnTo>
                <a:lnTo>
                  <a:pt x="4581" y="1560"/>
                </a:lnTo>
                <a:lnTo>
                  <a:pt x="4581" y="1564"/>
                </a:lnTo>
                <a:lnTo>
                  <a:pt x="4581" y="1569"/>
                </a:lnTo>
                <a:lnTo>
                  <a:pt x="4585" y="1569"/>
                </a:lnTo>
                <a:lnTo>
                  <a:pt x="4585" y="1573"/>
                </a:lnTo>
                <a:lnTo>
                  <a:pt x="4585" y="1573"/>
                </a:lnTo>
                <a:lnTo>
                  <a:pt x="4585" y="1573"/>
                </a:lnTo>
                <a:lnTo>
                  <a:pt x="4585" y="1573"/>
                </a:lnTo>
                <a:lnTo>
                  <a:pt x="4585" y="1573"/>
                </a:lnTo>
                <a:lnTo>
                  <a:pt x="4585" y="1578"/>
                </a:lnTo>
                <a:lnTo>
                  <a:pt x="4585" y="1578"/>
                </a:lnTo>
                <a:lnTo>
                  <a:pt x="4585" y="1578"/>
                </a:lnTo>
                <a:lnTo>
                  <a:pt x="4585" y="1582"/>
                </a:lnTo>
                <a:lnTo>
                  <a:pt x="4585" y="1582"/>
                </a:lnTo>
                <a:lnTo>
                  <a:pt x="4585" y="1587"/>
                </a:lnTo>
                <a:lnTo>
                  <a:pt x="4585" y="1587"/>
                </a:lnTo>
                <a:lnTo>
                  <a:pt x="4585" y="1587"/>
                </a:lnTo>
                <a:lnTo>
                  <a:pt x="4590" y="1587"/>
                </a:lnTo>
                <a:lnTo>
                  <a:pt x="4590" y="1592"/>
                </a:lnTo>
                <a:lnTo>
                  <a:pt x="4590" y="1592"/>
                </a:lnTo>
                <a:lnTo>
                  <a:pt x="4590" y="1592"/>
                </a:lnTo>
                <a:lnTo>
                  <a:pt x="4585" y="1592"/>
                </a:lnTo>
                <a:lnTo>
                  <a:pt x="4590" y="1592"/>
                </a:lnTo>
                <a:lnTo>
                  <a:pt x="4590" y="1592"/>
                </a:lnTo>
                <a:lnTo>
                  <a:pt x="4590" y="1592"/>
                </a:lnTo>
                <a:lnTo>
                  <a:pt x="4594" y="1596"/>
                </a:lnTo>
                <a:lnTo>
                  <a:pt x="4594" y="1596"/>
                </a:lnTo>
                <a:lnTo>
                  <a:pt x="4599" y="1596"/>
                </a:lnTo>
                <a:lnTo>
                  <a:pt x="4599" y="1601"/>
                </a:lnTo>
                <a:lnTo>
                  <a:pt x="4599" y="1601"/>
                </a:lnTo>
                <a:lnTo>
                  <a:pt x="4599" y="1605"/>
                </a:lnTo>
                <a:lnTo>
                  <a:pt x="4599" y="1605"/>
                </a:lnTo>
                <a:lnTo>
                  <a:pt x="4599" y="1610"/>
                </a:lnTo>
                <a:lnTo>
                  <a:pt x="4599" y="1610"/>
                </a:lnTo>
                <a:lnTo>
                  <a:pt x="4599" y="1614"/>
                </a:lnTo>
                <a:lnTo>
                  <a:pt x="4603" y="1614"/>
                </a:lnTo>
                <a:lnTo>
                  <a:pt x="4603" y="1614"/>
                </a:lnTo>
                <a:lnTo>
                  <a:pt x="4603" y="1619"/>
                </a:lnTo>
                <a:lnTo>
                  <a:pt x="4603" y="1628"/>
                </a:lnTo>
                <a:lnTo>
                  <a:pt x="4603" y="1637"/>
                </a:lnTo>
                <a:lnTo>
                  <a:pt x="4603" y="1637"/>
                </a:lnTo>
                <a:lnTo>
                  <a:pt x="4603" y="1637"/>
                </a:lnTo>
                <a:lnTo>
                  <a:pt x="4603" y="1637"/>
                </a:lnTo>
                <a:lnTo>
                  <a:pt x="4608" y="1637"/>
                </a:lnTo>
                <a:lnTo>
                  <a:pt x="4608" y="1632"/>
                </a:lnTo>
                <a:lnTo>
                  <a:pt x="4613" y="1637"/>
                </a:lnTo>
                <a:lnTo>
                  <a:pt x="4613" y="1637"/>
                </a:lnTo>
                <a:lnTo>
                  <a:pt x="4613" y="1637"/>
                </a:lnTo>
                <a:lnTo>
                  <a:pt x="4613" y="1637"/>
                </a:lnTo>
                <a:lnTo>
                  <a:pt x="4617" y="1632"/>
                </a:lnTo>
                <a:lnTo>
                  <a:pt x="4613" y="1637"/>
                </a:lnTo>
                <a:lnTo>
                  <a:pt x="4613" y="1637"/>
                </a:lnTo>
                <a:lnTo>
                  <a:pt x="4613" y="1637"/>
                </a:lnTo>
                <a:lnTo>
                  <a:pt x="4617" y="1637"/>
                </a:lnTo>
                <a:lnTo>
                  <a:pt x="4617" y="1637"/>
                </a:lnTo>
                <a:lnTo>
                  <a:pt x="4622" y="1637"/>
                </a:lnTo>
                <a:lnTo>
                  <a:pt x="4622" y="1637"/>
                </a:lnTo>
                <a:lnTo>
                  <a:pt x="4626" y="1637"/>
                </a:lnTo>
                <a:lnTo>
                  <a:pt x="4626" y="1637"/>
                </a:lnTo>
                <a:lnTo>
                  <a:pt x="4631" y="1637"/>
                </a:lnTo>
                <a:lnTo>
                  <a:pt x="4631" y="1632"/>
                </a:lnTo>
                <a:lnTo>
                  <a:pt x="4631" y="1637"/>
                </a:lnTo>
                <a:lnTo>
                  <a:pt x="4631" y="1637"/>
                </a:lnTo>
                <a:lnTo>
                  <a:pt x="4631" y="1637"/>
                </a:lnTo>
                <a:lnTo>
                  <a:pt x="4631" y="1641"/>
                </a:lnTo>
                <a:lnTo>
                  <a:pt x="4631" y="1646"/>
                </a:lnTo>
                <a:lnTo>
                  <a:pt x="4631" y="1646"/>
                </a:lnTo>
                <a:lnTo>
                  <a:pt x="4631" y="1646"/>
                </a:lnTo>
                <a:lnTo>
                  <a:pt x="4631" y="1646"/>
                </a:lnTo>
                <a:lnTo>
                  <a:pt x="4635" y="1646"/>
                </a:lnTo>
                <a:lnTo>
                  <a:pt x="4635" y="1646"/>
                </a:lnTo>
                <a:lnTo>
                  <a:pt x="4640" y="1641"/>
                </a:lnTo>
                <a:lnTo>
                  <a:pt x="4640" y="1646"/>
                </a:lnTo>
                <a:lnTo>
                  <a:pt x="4644" y="1646"/>
                </a:lnTo>
                <a:lnTo>
                  <a:pt x="4649" y="1641"/>
                </a:lnTo>
                <a:lnTo>
                  <a:pt x="4653" y="1641"/>
                </a:lnTo>
                <a:lnTo>
                  <a:pt x="4653" y="1637"/>
                </a:lnTo>
                <a:lnTo>
                  <a:pt x="4658" y="1641"/>
                </a:lnTo>
                <a:lnTo>
                  <a:pt x="4658" y="1641"/>
                </a:lnTo>
                <a:lnTo>
                  <a:pt x="4658" y="1641"/>
                </a:lnTo>
                <a:lnTo>
                  <a:pt x="4662" y="1641"/>
                </a:lnTo>
                <a:lnTo>
                  <a:pt x="4662" y="1641"/>
                </a:lnTo>
                <a:lnTo>
                  <a:pt x="4662" y="1641"/>
                </a:lnTo>
                <a:lnTo>
                  <a:pt x="4662" y="1641"/>
                </a:lnTo>
                <a:lnTo>
                  <a:pt x="4662" y="1641"/>
                </a:lnTo>
                <a:lnTo>
                  <a:pt x="4662" y="1646"/>
                </a:lnTo>
                <a:lnTo>
                  <a:pt x="4662" y="1646"/>
                </a:lnTo>
                <a:lnTo>
                  <a:pt x="4667" y="1646"/>
                </a:lnTo>
                <a:lnTo>
                  <a:pt x="4667" y="1646"/>
                </a:lnTo>
                <a:lnTo>
                  <a:pt x="4671" y="1641"/>
                </a:lnTo>
                <a:lnTo>
                  <a:pt x="4671" y="1641"/>
                </a:lnTo>
                <a:lnTo>
                  <a:pt x="4671" y="1641"/>
                </a:lnTo>
                <a:lnTo>
                  <a:pt x="4671" y="1646"/>
                </a:lnTo>
                <a:lnTo>
                  <a:pt x="4671" y="1646"/>
                </a:lnTo>
                <a:lnTo>
                  <a:pt x="4676" y="1641"/>
                </a:lnTo>
                <a:lnTo>
                  <a:pt x="4676" y="1641"/>
                </a:lnTo>
                <a:lnTo>
                  <a:pt x="4676" y="1646"/>
                </a:lnTo>
                <a:lnTo>
                  <a:pt x="4676" y="1646"/>
                </a:lnTo>
                <a:lnTo>
                  <a:pt x="4676" y="1646"/>
                </a:lnTo>
                <a:lnTo>
                  <a:pt x="4676" y="1646"/>
                </a:lnTo>
                <a:lnTo>
                  <a:pt x="4676" y="1646"/>
                </a:lnTo>
                <a:lnTo>
                  <a:pt x="4680" y="1646"/>
                </a:lnTo>
                <a:lnTo>
                  <a:pt x="4680" y="1646"/>
                </a:lnTo>
                <a:lnTo>
                  <a:pt x="4680" y="1650"/>
                </a:lnTo>
                <a:lnTo>
                  <a:pt x="4680" y="1659"/>
                </a:lnTo>
                <a:lnTo>
                  <a:pt x="4680" y="1659"/>
                </a:lnTo>
                <a:lnTo>
                  <a:pt x="4680" y="1659"/>
                </a:lnTo>
                <a:lnTo>
                  <a:pt x="4689" y="1655"/>
                </a:lnTo>
                <a:lnTo>
                  <a:pt x="4703" y="1650"/>
                </a:lnTo>
                <a:lnTo>
                  <a:pt x="4703" y="1646"/>
                </a:lnTo>
                <a:close/>
                <a:moveTo>
                  <a:pt x="4707" y="1745"/>
                </a:moveTo>
                <a:lnTo>
                  <a:pt x="4707" y="1745"/>
                </a:lnTo>
                <a:lnTo>
                  <a:pt x="4707" y="1745"/>
                </a:lnTo>
                <a:lnTo>
                  <a:pt x="4707" y="1745"/>
                </a:lnTo>
                <a:lnTo>
                  <a:pt x="4703" y="1741"/>
                </a:lnTo>
                <a:lnTo>
                  <a:pt x="4703" y="1741"/>
                </a:lnTo>
                <a:lnTo>
                  <a:pt x="4698" y="1745"/>
                </a:lnTo>
                <a:lnTo>
                  <a:pt x="4698" y="1745"/>
                </a:lnTo>
                <a:lnTo>
                  <a:pt x="4698" y="1750"/>
                </a:lnTo>
                <a:lnTo>
                  <a:pt x="4698" y="1754"/>
                </a:lnTo>
                <a:lnTo>
                  <a:pt x="4694" y="1754"/>
                </a:lnTo>
                <a:lnTo>
                  <a:pt x="4694" y="1754"/>
                </a:lnTo>
                <a:lnTo>
                  <a:pt x="4694" y="1754"/>
                </a:lnTo>
                <a:lnTo>
                  <a:pt x="4694" y="1754"/>
                </a:lnTo>
                <a:lnTo>
                  <a:pt x="4694" y="1754"/>
                </a:lnTo>
                <a:lnTo>
                  <a:pt x="4694" y="1754"/>
                </a:lnTo>
                <a:lnTo>
                  <a:pt x="4698" y="1754"/>
                </a:lnTo>
                <a:lnTo>
                  <a:pt x="4698" y="1754"/>
                </a:lnTo>
                <a:lnTo>
                  <a:pt x="4703" y="1759"/>
                </a:lnTo>
                <a:lnTo>
                  <a:pt x="4707" y="1754"/>
                </a:lnTo>
                <a:lnTo>
                  <a:pt x="4703" y="1754"/>
                </a:lnTo>
                <a:lnTo>
                  <a:pt x="4703" y="1754"/>
                </a:lnTo>
                <a:lnTo>
                  <a:pt x="4707" y="1750"/>
                </a:lnTo>
                <a:lnTo>
                  <a:pt x="4707" y="1745"/>
                </a:lnTo>
                <a:close/>
                <a:moveTo>
                  <a:pt x="4680" y="1754"/>
                </a:moveTo>
                <a:lnTo>
                  <a:pt x="4680" y="1754"/>
                </a:lnTo>
                <a:lnTo>
                  <a:pt x="4680" y="1754"/>
                </a:lnTo>
                <a:lnTo>
                  <a:pt x="4680" y="1754"/>
                </a:lnTo>
                <a:lnTo>
                  <a:pt x="4680" y="1754"/>
                </a:lnTo>
                <a:lnTo>
                  <a:pt x="4680" y="1754"/>
                </a:lnTo>
                <a:lnTo>
                  <a:pt x="4685" y="1750"/>
                </a:lnTo>
                <a:lnTo>
                  <a:pt x="4685" y="1750"/>
                </a:lnTo>
                <a:lnTo>
                  <a:pt x="4689" y="1750"/>
                </a:lnTo>
                <a:lnTo>
                  <a:pt x="4689" y="1745"/>
                </a:lnTo>
                <a:lnTo>
                  <a:pt x="4689" y="1745"/>
                </a:lnTo>
                <a:lnTo>
                  <a:pt x="4689" y="1745"/>
                </a:lnTo>
                <a:lnTo>
                  <a:pt x="4689" y="1741"/>
                </a:lnTo>
                <a:lnTo>
                  <a:pt x="4689" y="1741"/>
                </a:lnTo>
                <a:lnTo>
                  <a:pt x="4685" y="1741"/>
                </a:lnTo>
                <a:lnTo>
                  <a:pt x="4685" y="1741"/>
                </a:lnTo>
                <a:lnTo>
                  <a:pt x="4680" y="1741"/>
                </a:lnTo>
                <a:lnTo>
                  <a:pt x="4680" y="1741"/>
                </a:lnTo>
                <a:lnTo>
                  <a:pt x="4680" y="1741"/>
                </a:lnTo>
                <a:lnTo>
                  <a:pt x="4676" y="1741"/>
                </a:lnTo>
                <a:lnTo>
                  <a:pt x="4671" y="1741"/>
                </a:lnTo>
                <a:lnTo>
                  <a:pt x="4671" y="1741"/>
                </a:lnTo>
                <a:lnTo>
                  <a:pt x="4671" y="1741"/>
                </a:lnTo>
                <a:lnTo>
                  <a:pt x="4671" y="1741"/>
                </a:lnTo>
                <a:lnTo>
                  <a:pt x="4671" y="1741"/>
                </a:lnTo>
                <a:lnTo>
                  <a:pt x="4671" y="1741"/>
                </a:lnTo>
                <a:lnTo>
                  <a:pt x="4671" y="1745"/>
                </a:lnTo>
                <a:lnTo>
                  <a:pt x="4671" y="1745"/>
                </a:lnTo>
                <a:lnTo>
                  <a:pt x="4676" y="1745"/>
                </a:lnTo>
                <a:lnTo>
                  <a:pt x="4676" y="1745"/>
                </a:lnTo>
                <a:lnTo>
                  <a:pt x="4676" y="1750"/>
                </a:lnTo>
                <a:lnTo>
                  <a:pt x="4680" y="1750"/>
                </a:lnTo>
                <a:lnTo>
                  <a:pt x="4680" y="1750"/>
                </a:lnTo>
                <a:lnTo>
                  <a:pt x="4680" y="1750"/>
                </a:lnTo>
                <a:lnTo>
                  <a:pt x="4680" y="1754"/>
                </a:lnTo>
                <a:lnTo>
                  <a:pt x="4680" y="1754"/>
                </a:lnTo>
                <a:close/>
                <a:moveTo>
                  <a:pt x="4960" y="1582"/>
                </a:moveTo>
                <a:lnTo>
                  <a:pt x="4960" y="1582"/>
                </a:lnTo>
                <a:lnTo>
                  <a:pt x="4960" y="1582"/>
                </a:lnTo>
                <a:lnTo>
                  <a:pt x="4960" y="1582"/>
                </a:lnTo>
                <a:lnTo>
                  <a:pt x="4960" y="1582"/>
                </a:lnTo>
                <a:lnTo>
                  <a:pt x="4960" y="1582"/>
                </a:lnTo>
                <a:lnTo>
                  <a:pt x="4965" y="1587"/>
                </a:lnTo>
                <a:lnTo>
                  <a:pt x="4965" y="1582"/>
                </a:lnTo>
                <a:lnTo>
                  <a:pt x="4965" y="1582"/>
                </a:lnTo>
                <a:lnTo>
                  <a:pt x="4965" y="1582"/>
                </a:lnTo>
                <a:lnTo>
                  <a:pt x="4965" y="1582"/>
                </a:lnTo>
                <a:lnTo>
                  <a:pt x="4965" y="1582"/>
                </a:lnTo>
                <a:lnTo>
                  <a:pt x="4960" y="1578"/>
                </a:lnTo>
                <a:lnTo>
                  <a:pt x="4960" y="1578"/>
                </a:lnTo>
                <a:lnTo>
                  <a:pt x="4960" y="1578"/>
                </a:lnTo>
                <a:lnTo>
                  <a:pt x="4960" y="1578"/>
                </a:lnTo>
                <a:lnTo>
                  <a:pt x="4965" y="1582"/>
                </a:lnTo>
                <a:lnTo>
                  <a:pt x="4965" y="1582"/>
                </a:lnTo>
                <a:lnTo>
                  <a:pt x="4965" y="1582"/>
                </a:lnTo>
                <a:lnTo>
                  <a:pt x="4969" y="1582"/>
                </a:lnTo>
                <a:lnTo>
                  <a:pt x="4969" y="1582"/>
                </a:lnTo>
                <a:lnTo>
                  <a:pt x="4969" y="1582"/>
                </a:lnTo>
                <a:lnTo>
                  <a:pt x="4969" y="1582"/>
                </a:lnTo>
                <a:lnTo>
                  <a:pt x="4974" y="1582"/>
                </a:lnTo>
                <a:lnTo>
                  <a:pt x="4974" y="1582"/>
                </a:lnTo>
                <a:lnTo>
                  <a:pt x="4974" y="1582"/>
                </a:lnTo>
                <a:lnTo>
                  <a:pt x="4974" y="1578"/>
                </a:lnTo>
                <a:lnTo>
                  <a:pt x="4974" y="1578"/>
                </a:lnTo>
                <a:lnTo>
                  <a:pt x="4969" y="1578"/>
                </a:lnTo>
                <a:lnTo>
                  <a:pt x="4969" y="1578"/>
                </a:lnTo>
                <a:lnTo>
                  <a:pt x="4965" y="1578"/>
                </a:lnTo>
                <a:lnTo>
                  <a:pt x="4965" y="1578"/>
                </a:lnTo>
                <a:lnTo>
                  <a:pt x="4960" y="1578"/>
                </a:lnTo>
                <a:lnTo>
                  <a:pt x="4960" y="1578"/>
                </a:lnTo>
                <a:lnTo>
                  <a:pt x="4960" y="1578"/>
                </a:lnTo>
                <a:lnTo>
                  <a:pt x="4956" y="1578"/>
                </a:lnTo>
                <a:lnTo>
                  <a:pt x="4956" y="1578"/>
                </a:lnTo>
                <a:lnTo>
                  <a:pt x="4956" y="1578"/>
                </a:lnTo>
                <a:lnTo>
                  <a:pt x="4956" y="1578"/>
                </a:lnTo>
                <a:lnTo>
                  <a:pt x="4956" y="1582"/>
                </a:lnTo>
                <a:lnTo>
                  <a:pt x="4956" y="1582"/>
                </a:lnTo>
                <a:lnTo>
                  <a:pt x="4960" y="1582"/>
                </a:lnTo>
                <a:close/>
                <a:moveTo>
                  <a:pt x="3908" y="140"/>
                </a:moveTo>
                <a:lnTo>
                  <a:pt x="3908" y="140"/>
                </a:lnTo>
                <a:lnTo>
                  <a:pt x="3908" y="140"/>
                </a:lnTo>
                <a:lnTo>
                  <a:pt x="3908" y="145"/>
                </a:lnTo>
                <a:lnTo>
                  <a:pt x="3912" y="145"/>
                </a:lnTo>
                <a:lnTo>
                  <a:pt x="3917" y="145"/>
                </a:lnTo>
                <a:lnTo>
                  <a:pt x="3917" y="145"/>
                </a:lnTo>
                <a:lnTo>
                  <a:pt x="3921" y="145"/>
                </a:lnTo>
                <a:lnTo>
                  <a:pt x="3926" y="145"/>
                </a:lnTo>
                <a:lnTo>
                  <a:pt x="3921" y="145"/>
                </a:lnTo>
                <a:lnTo>
                  <a:pt x="3926" y="140"/>
                </a:lnTo>
                <a:lnTo>
                  <a:pt x="3926" y="140"/>
                </a:lnTo>
                <a:lnTo>
                  <a:pt x="3926" y="140"/>
                </a:lnTo>
                <a:lnTo>
                  <a:pt x="3926" y="140"/>
                </a:lnTo>
                <a:lnTo>
                  <a:pt x="3921" y="140"/>
                </a:lnTo>
                <a:lnTo>
                  <a:pt x="3921" y="140"/>
                </a:lnTo>
                <a:lnTo>
                  <a:pt x="3917" y="140"/>
                </a:lnTo>
                <a:lnTo>
                  <a:pt x="3908" y="136"/>
                </a:lnTo>
                <a:lnTo>
                  <a:pt x="3908" y="140"/>
                </a:lnTo>
                <a:lnTo>
                  <a:pt x="3908" y="140"/>
                </a:lnTo>
                <a:lnTo>
                  <a:pt x="3908" y="140"/>
                </a:lnTo>
                <a:lnTo>
                  <a:pt x="3908" y="140"/>
                </a:lnTo>
                <a:lnTo>
                  <a:pt x="3908" y="140"/>
                </a:lnTo>
                <a:lnTo>
                  <a:pt x="3908" y="140"/>
                </a:lnTo>
                <a:close/>
                <a:moveTo>
                  <a:pt x="4893" y="787"/>
                </a:moveTo>
                <a:lnTo>
                  <a:pt x="4893" y="787"/>
                </a:lnTo>
                <a:lnTo>
                  <a:pt x="4893" y="782"/>
                </a:lnTo>
                <a:lnTo>
                  <a:pt x="4888" y="782"/>
                </a:lnTo>
                <a:lnTo>
                  <a:pt x="4888" y="778"/>
                </a:lnTo>
                <a:lnTo>
                  <a:pt x="4888" y="778"/>
                </a:lnTo>
                <a:lnTo>
                  <a:pt x="4893" y="778"/>
                </a:lnTo>
                <a:lnTo>
                  <a:pt x="4893" y="778"/>
                </a:lnTo>
                <a:lnTo>
                  <a:pt x="4893" y="778"/>
                </a:lnTo>
                <a:lnTo>
                  <a:pt x="4893" y="773"/>
                </a:lnTo>
                <a:lnTo>
                  <a:pt x="4893" y="773"/>
                </a:lnTo>
                <a:lnTo>
                  <a:pt x="4893" y="769"/>
                </a:lnTo>
                <a:lnTo>
                  <a:pt x="4893" y="769"/>
                </a:lnTo>
                <a:lnTo>
                  <a:pt x="4888" y="769"/>
                </a:lnTo>
                <a:lnTo>
                  <a:pt x="4888" y="764"/>
                </a:lnTo>
                <a:lnTo>
                  <a:pt x="4888" y="764"/>
                </a:lnTo>
                <a:lnTo>
                  <a:pt x="4888" y="764"/>
                </a:lnTo>
                <a:lnTo>
                  <a:pt x="4888" y="764"/>
                </a:lnTo>
                <a:lnTo>
                  <a:pt x="4893" y="764"/>
                </a:lnTo>
                <a:lnTo>
                  <a:pt x="4893" y="764"/>
                </a:lnTo>
                <a:lnTo>
                  <a:pt x="4893" y="764"/>
                </a:lnTo>
                <a:lnTo>
                  <a:pt x="4893" y="760"/>
                </a:lnTo>
                <a:lnTo>
                  <a:pt x="4888" y="760"/>
                </a:lnTo>
                <a:lnTo>
                  <a:pt x="4888" y="755"/>
                </a:lnTo>
                <a:lnTo>
                  <a:pt x="4884" y="751"/>
                </a:lnTo>
                <a:lnTo>
                  <a:pt x="4884" y="751"/>
                </a:lnTo>
                <a:lnTo>
                  <a:pt x="4884" y="751"/>
                </a:lnTo>
                <a:lnTo>
                  <a:pt x="4884" y="746"/>
                </a:lnTo>
                <a:lnTo>
                  <a:pt x="4884" y="746"/>
                </a:lnTo>
                <a:lnTo>
                  <a:pt x="4879" y="746"/>
                </a:lnTo>
                <a:lnTo>
                  <a:pt x="4879" y="742"/>
                </a:lnTo>
                <a:lnTo>
                  <a:pt x="4875" y="737"/>
                </a:lnTo>
                <a:lnTo>
                  <a:pt x="4870" y="737"/>
                </a:lnTo>
                <a:lnTo>
                  <a:pt x="4866" y="733"/>
                </a:lnTo>
                <a:lnTo>
                  <a:pt x="4866" y="733"/>
                </a:lnTo>
                <a:lnTo>
                  <a:pt x="4861" y="728"/>
                </a:lnTo>
                <a:lnTo>
                  <a:pt x="4861" y="728"/>
                </a:lnTo>
                <a:lnTo>
                  <a:pt x="4856" y="723"/>
                </a:lnTo>
                <a:lnTo>
                  <a:pt x="4852" y="719"/>
                </a:lnTo>
                <a:lnTo>
                  <a:pt x="4852" y="714"/>
                </a:lnTo>
                <a:lnTo>
                  <a:pt x="4852" y="719"/>
                </a:lnTo>
                <a:lnTo>
                  <a:pt x="4847" y="719"/>
                </a:lnTo>
                <a:lnTo>
                  <a:pt x="4847" y="714"/>
                </a:lnTo>
                <a:lnTo>
                  <a:pt x="4847" y="714"/>
                </a:lnTo>
                <a:lnTo>
                  <a:pt x="4843" y="714"/>
                </a:lnTo>
                <a:lnTo>
                  <a:pt x="4843" y="714"/>
                </a:lnTo>
                <a:lnTo>
                  <a:pt x="4843" y="719"/>
                </a:lnTo>
                <a:lnTo>
                  <a:pt x="4843" y="719"/>
                </a:lnTo>
                <a:lnTo>
                  <a:pt x="4847" y="723"/>
                </a:lnTo>
                <a:lnTo>
                  <a:pt x="4852" y="723"/>
                </a:lnTo>
                <a:lnTo>
                  <a:pt x="4852" y="719"/>
                </a:lnTo>
                <a:lnTo>
                  <a:pt x="4852" y="719"/>
                </a:lnTo>
                <a:lnTo>
                  <a:pt x="4852" y="719"/>
                </a:lnTo>
                <a:lnTo>
                  <a:pt x="4852" y="719"/>
                </a:lnTo>
                <a:lnTo>
                  <a:pt x="4852" y="723"/>
                </a:lnTo>
                <a:lnTo>
                  <a:pt x="4856" y="723"/>
                </a:lnTo>
                <a:lnTo>
                  <a:pt x="4856" y="728"/>
                </a:lnTo>
                <a:lnTo>
                  <a:pt x="4856" y="728"/>
                </a:lnTo>
                <a:lnTo>
                  <a:pt x="4852" y="728"/>
                </a:lnTo>
                <a:lnTo>
                  <a:pt x="4852" y="728"/>
                </a:lnTo>
                <a:lnTo>
                  <a:pt x="4852" y="728"/>
                </a:lnTo>
                <a:lnTo>
                  <a:pt x="4852" y="728"/>
                </a:lnTo>
                <a:lnTo>
                  <a:pt x="4852" y="728"/>
                </a:lnTo>
                <a:lnTo>
                  <a:pt x="4847" y="728"/>
                </a:lnTo>
                <a:lnTo>
                  <a:pt x="4847" y="728"/>
                </a:lnTo>
                <a:lnTo>
                  <a:pt x="4843" y="723"/>
                </a:lnTo>
                <a:lnTo>
                  <a:pt x="4843" y="723"/>
                </a:lnTo>
                <a:lnTo>
                  <a:pt x="4843" y="723"/>
                </a:lnTo>
                <a:lnTo>
                  <a:pt x="4843" y="723"/>
                </a:lnTo>
                <a:lnTo>
                  <a:pt x="4838" y="723"/>
                </a:lnTo>
                <a:lnTo>
                  <a:pt x="4838" y="723"/>
                </a:lnTo>
                <a:lnTo>
                  <a:pt x="4838" y="723"/>
                </a:lnTo>
                <a:lnTo>
                  <a:pt x="4838" y="723"/>
                </a:lnTo>
                <a:lnTo>
                  <a:pt x="4843" y="728"/>
                </a:lnTo>
                <a:lnTo>
                  <a:pt x="4843" y="728"/>
                </a:lnTo>
                <a:lnTo>
                  <a:pt x="4843" y="728"/>
                </a:lnTo>
                <a:lnTo>
                  <a:pt x="4843" y="728"/>
                </a:lnTo>
                <a:lnTo>
                  <a:pt x="4843" y="733"/>
                </a:lnTo>
                <a:lnTo>
                  <a:pt x="4843" y="733"/>
                </a:lnTo>
                <a:lnTo>
                  <a:pt x="4843" y="733"/>
                </a:lnTo>
                <a:lnTo>
                  <a:pt x="4843" y="733"/>
                </a:lnTo>
                <a:lnTo>
                  <a:pt x="4843" y="733"/>
                </a:lnTo>
                <a:lnTo>
                  <a:pt x="4843" y="733"/>
                </a:lnTo>
                <a:lnTo>
                  <a:pt x="4843" y="737"/>
                </a:lnTo>
                <a:lnTo>
                  <a:pt x="4843" y="737"/>
                </a:lnTo>
                <a:lnTo>
                  <a:pt x="4847" y="742"/>
                </a:lnTo>
                <a:lnTo>
                  <a:pt x="4847" y="742"/>
                </a:lnTo>
                <a:lnTo>
                  <a:pt x="4847" y="742"/>
                </a:lnTo>
                <a:lnTo>
                  <a:pt x="4847" y="746"/>
                </a:lnTo>
                <a:lnTo>
                  <a:pt x="4847" y="746"/>
                </a:lnTo>
                <a:lnTo>
                  <a:pt x="4847" y="746"/>
                </a:lnTo>
                <a:lnTo>
                  <a:pt x="4847" y="746"/>
                </a:lnTo>
                <a:lnTo>
                  <a:pt x="4847" y="751"/>
                </a:lnTo>
                <a:lnTo>
                  <a:pt x="4852" y="751"/>
                </a:lnTo>
                <a:lnTo>
                  <a:pt x="4852" y="751"/>
                </a:lnTo>
                <a:lnTo>
                  <a:pt x="4852" y="751"/>
                </a:lnTo>
                <a:lnTo>
                  <a:pt x="4852" y="751"/>
                </a:lnTo>
                <a:lnTo>
                  <a:pt x="4856" y="751"/>
                </a:lnTo>
                <a:lnTo>
                  <a:pt x="4856" y="755"/>
                </a:lnTo>
                <a:lnTo>
                  <a:pt x="4861" y="755"/>
                </a:lnTo>
                <a:lnTo>
                  <a:pt x="4861" y="760"/>
                </a:lnTo>
                <a:lnTo>
                  <a:pt x="4861" y="760"/>
                </a:lnTo>
                <a:lnTo>
                  <a:pt x="4861" y="760"/>
                </a:lnTo>
                <a:lnTo>
                  <a:pt x="4861" y="760"/>
                </a:lnTo>
                <a:lnTo>
                  <a:pt x="4861" y="764"/>
                </a:lnTo>
                <a:lnTo>
                  <a:pt x="4861" y="764"/>
                </a:lnTo>
                <a:lnTo>
                  <a:pt x="4861" y="769"/>
                </a:lnTo>
                <a:lnTo>
                  <a:pt x="4866" y="769"/>
                </a:lnTo>
                <a:lnTo>
                  <a:pt x="4866" y="773"/>
                </a:lnTo>
                <a:lnTo>
                  <a:pt x="4866" y="773"/>
                </a:lnTo>
                <a:lnTo>
                  <a:pt x="4866" y="778"/>
                </a:lnTo>
                <a:lnTo>
                  <a:pt x="4866" y="778"/>
                </a:lnTo>
                <a:lnTo>
                  <a:pt x="4866" y="782"/>
                </a:lnTo>
                <a:lnTo>
                  <a:pt x="4866" y="782"/>
                </a:lnTo>
                <a:lnTo>
                  <a:pt x="4866" y="787"/>
                </a:lnTo>
                <a:lnTo>
                  <a:pt x="4866" y="787"/>
                </a:lnTo>
                <a:lnTo>
                  <a:pt x="4861" y="791"/>
                </a:lnTo>
                <a:lnTo>
                  <a:pt x="4861" y="791"/>
                </a:lnTo>
                <a:lnTo>
                  <a:pt x="4866" y="796"/>
                </a:lnTo>
                <a:lnTo>
                  <a:pt x="4866" y="796"/>
                </a:lnTo>
                <a:lnTo>
                  <a:pt x="4866" y="800"/>
                </a:lnTo>
                <a:lnTo>
                  <a:pt x="4866" y="800"/>
                </a:lnTo>
                <a:lnTo>
                  <a:pt x="4861" y="805"/>
                </a:lnTo>
                <a:lnTo>
                  <a:pt x="4861" y="805"/>
                </a:lnTo>
                <a:lnTo>
                  <a:pt x="4861" y="805"/>
                </a:lnTo>
                <a:lnTo>
                  <a:pt x="4856" y="809"/>
                </a:lnTo>
                <a:lnTo>
                  <a:pt x="4852" y="809"/>
                </a:lnTo>
                <a:lnTo>
                  <a:pt x="4852" y="809"/>
                </a:lnTo>
                <a:lnTo>
                  <a:pt x="4852" y="814"/>
                </a:lnTo>
                <a:lnTo>
                  <a:pt x="4852" y="814"/>
                </a:lnTo>
                <a:lnTo>
                  <a:pt x="4852" y="814"/>
                </a:lnTo>
                <a:lnTo>
                  <a:pt x="4852" y="814"/>
                </a:lnTo>
                <a:lnTo>
                  <a:pt x="4847" y="814"/>
                </a:lnTo>
                <a:lnTo>
                  <a:pt x="4847" y="814"/>
                </a:lnTo>
                <a:lnTo>
                  <a:pt x="4847" y="809"/>
                </a:lnTo>
                <a:lnTo>
                  <a:pt x="4843" y="809"/>
                </a:lnTo>
                <a:lnTo>
                  <a:pt x="4843" y="809"/>
                </a:lnTo>
                <a:lnTo>
                  <a:pt x="4843" y="805"/>
                </a:lnTo>
                <a:lnTo>
                  <a:pt x="4843" y="805"/>
                </a:lnTo>
                <a:lnTo>
                  <a:pt x="4843" y="805"/>
                </a:lnTo>
                <a:lnTo>
                  <a:pt x="4843" y="805"/>
                </a:lnTo>
                <a:lnTo>
                  <a:pt x="4843" y="800"/>
                </a:lnTo>
                <a:lnTo>
                  <a:pt x="4843" y="800"/>
                </a:lnTo>
                <a:lnTo>
                  <a:pt x="4843" y="800"/>
                </a:lnTo>
                <a:lnTo>
                  <a:pt x="4843" y="800"/>
                </a:lnTo>
                <a:lnTo>
                  <a:pt x="4838" y="800"/>
                </a:lnTo>
                <a:lnTo>
                  <a:pt x="4838" y="805"/>
                </a:lnTo>
                <a:lnTo>
                  <a:pt x="4838" y="805"/>
                </a:lnTo>
                <a:lnTo>
                  <a:pt x="4843" y="809"/>
                </a:lnTo>
                <a:lnTo>
                  <a:pt x="4843" y="814"/>
                </a:lnTo>
                <a:lnTo>
                  <a:pt x="4843" y="818"/>
                </a:lnTo>
                <a:lnTo>
                  <a:pt x="4843" y="823"/>
                </a:lnTo>
                <a:lnTo>
                  <a:pt x="4843" y="827"/>
                </a:lnTo>
                <a:lnTo>
                  <a:pt x="4843" y="827"/>
                </a:lnTo>
                <a:lnTo>
                  <a:pt x="4843" y="827"/>
                </a:lnTo>
                <a:lnTo>
                  <a:pt x="4843" y="832"/>
                </a:lnTo>
                <a:lnTo>
                  <a:pt x="4843" y="832"/>
                </a:lnTo>
                <a:lnTo>
                  <a:pt x="4847" y="836"/>
                </a:lnTo>
                <a:lnTo>
                  <a:pt x="4847" y="836"/>
                </a:lnTo>
                <a:lnTo>
                  <a:pt x="4847" y="841"/>
                </a:lnTo>
                <a:lnTo>
                  <a:pt x="4843" y="841"/>
                </a:lnTo>
                <a:lnTo>
                  <a:pt x="4843" y="841"/>
                </a:lnTo>
                <a:lnTo>
                  <a:pt x="4843" y="841"/>
                </a:lnTo>
                <a:lnTo>
                  <a:pt x="4838" y="841"/>
                </a:lnTo>
                <a:lnTo>
                  <a:pt x="4838" y="841"/>
                </a:lnTo>
                <a:lnTo>
                  <a:pt x="4834" y="841"/>
                </a:lnTo>
                <a:lnTo>
                  <a:pt x="4834" y="841"/>
                </a:lnTo>
                <a:lnTo>
                  <a:pt x="4834" y="836"/>
                </a:lnTo>
                <a:lnTo>
                  <a:pt x="4834" y="836"/>
                </a:lnTo>
                <a:lnTo>
                  <a:pt x="4834" y="836"/>
                </a:lnTo>
                <a:lnTo>
                  <a:pt x="4829" y="841"/>
                </a:lnTo>
                <a:lnTo>
                  <a:pt x="4825" y="841"/>
                </a:lnTo>
                <a:lnTo>
                  <a:pt x="4820" y="841"/>
                </a:lnTo>
                <a:lnTo>
                  <a:pt x="4820" y="841"/>
                </a:lnTo>
                <a:lnTo>
                  <a:pt x="4816" y="846"/>
                </a:lnTo>
                <a:lnTo>
                  <a:pt x="4816" y="846"/>
                </a:lnTo>
                <a:lnTo>
                  <a:pt x="4816" y="846"/>
                </a:lnTo>
                <a:lnTo>
                  <a:pt x="4811" y="846"/>
                </a:lnTo>
                <a:lnTo>
                  <a:pt x="4811" y="846"/>
                </a:lnTo>
                <a:lnTo>
                  <a:pt x="4811" y="846"/>
                </a:lnTo>
                <a:lnTo>
                  <a:pt x="4807" y="846"/>
                </a:lnTo>
                <a:lnTo>
                  <a:pt x="4807" y="846"/>
                </a:lnTo>
                <a:lnTo>
                  <a:pt x="4802" y="846"/>
                </a:lnTo>
                <a:lnTo>
                  <a:pt x="4802" y="846"/>
                </a:lnTo>
                <a:lnTo>
                  <a:pt x="4798" y="846"/>
                </a:lnTo>
                <a:lnTo>
                  <a:pt x="4798" y="846"/>
                </a:lnTo>
                <a:lnTo>
                  <a:pt x="4798" y="850"/>
                </a:lnTo>
                <a:lnTo>
                  <a:pt x="4798" y="855"/>
                </a:lnTo>
                <a:lnTo>
                  <a:pt x="4798" y="855"/>
                </a:lnTo>
                <a:lnTo>
                  <a:pt x="4793" y="855"/>
                </a:lnTo>
                <a:lnTo>
                  <a:pt x="4793" y="859"/>
                </a:lnTo>
                <a:lnTo>
                  <a:pt x="4793" y="859"/>
                </a:lnTo>
                <a:lnTo>
                  <a:pt x="4793" y="864"/>
                </a:lnTo>
                <a:lnTo>
                  <a:pt x="4793" y="864"/>
                </a:lnTo>
                <a:lnTo>
                  <a:pt x="4789" y="864"/>
                </a:lnTo>
                <a:lnTo>
                  <a:pt x="4789" y="864"/>
                </a:lnTo>
                <a:lnTo>
                  <a:pt x="4789" y="868"/>
                </a:lnTo>
                <a:lnTo>
                  <a:pt x="4789" y="868"/>
                </a:lnTo>
                <a:lnTo>
                  <a:pt x="4789" y="868"/>
                </a:lnTo>
                <a:lnTo>
                  <a:pt x="4784" y="868"/>
                </a:lnTo>
                <a:lnTo>
                  <a:pt x="4784" y="868"/>
                </a:lnTo>
                <a:lnTo>
                  <a:pt x="4784" y="873"/>
                </a:lnTo>
                <a:lnTo>
                  <a:pt x="4784" y="873"/>
                </a:lnTo>
                <a:lnTo>
                  <a:pt x="4784" y="873"/>
                </a:lnTo>
                <a:lnTo>
                  <a:pt x="4789" y="877"/>
                </a:lnTo>
                <a:lnTo>
                  <a:pt x="4789" y="877"/>
                </a:lnTo>
                <a:lnTo>
                  <a:pt x="4789" y="877"/>
                </a:lnTo>
                <a:lnTo>
                  <a:pt x="4789" y="877"/>
                </a:lnTo>
                <a:lnTo>
                  <a:pt x="4793" y="877"/>
                </a:lnTo>
                <a:lnTo>
                  <a:pt x="4793" y="877"/>
                </a:lnTo>
                <a:lnTo>
                  <a:pt x="4793" y="877"/>
                </a:lnTo>
                <a:lnTo>
                  <a:pt x="4793" y="877"/>
                </a:lnTo>
                <a:lnTo>
                  <a:pt x="4798" y="877"/>
                </a:lnTo>
                <a:lnTo>
                  <a:pt x="4798" y="877"/>
                </a:lnTo>
                <a:lnTo>
                  <a:pt x="4807" y="877"/>
                </a:lnTo>
                <a:lnTo>
                  <a:pt x="4807" y="877"/>
                </a:lnTo>
                <a:lnTo>
                  <a:pt x="4807" y="877"/>
                </a:lnTo>
                <a:lnTo>
                  <a:pt x="4807" y="877"/>
                </a:lnTo>
                <a:lnTo>
                  <a:pt x="4807" y="873"/>
                </a:lnTo>
                <a:lnTo>
                  <a:pt x="4807" y="868"/>
                </a:lnTo>
                <a:lnTo>
                  <a:pt x="4807" y="868"/>
                </a:lnTo>
                <a:lnTo>
                  <a:pt x="4807" y="868"/>
                </a:lnTo>
                <a:lnTo>
                  <a:pt x="4811" y="873"/>
                </a:lnTo>
                <a:lnTo>
                  <a:pt x="4811" y="868"/>
                </a:lnTo>
                <a:lnTo>
                  <a:pt x="4816" y="868"/>
                </a:lnTo>
                <a:lnTo>
                  <a:pt x="4816" y="868"/>
                </a:lnTo>
                <a:lnTo>
                  <a:pt x="4820" y="868"/>
                </a:lnTo>
                <a:lnTo>
                  <a:pt x="4820" y="868"/>
                </a:lnTo>
                <a:lnTo>
                  <a:pt x="4820" y="868"/>
                </a:lnTo>
                <a:lnTo>
                  <a:pt x="4820" y="868"/>
                </a:lnTo>
                <a:lnTo>
                  <a:pt x="4825" y="864"/>
                </a:lnTo>
                <a:lnTo>
                  <a:pt x="4825" y="864"/>
                </a:lnTo>
                <a:lnTo>
                  <a:pt x="4829" y="864"/>
                </a:lnTo>
                <a:lnTo>
                  <a:pt x="4829" y="864"/>
                </a:lnTo>
                <a:lnTo>
                  <a:pt x="4829" y="864"/>
                </a:lnTo>
                <a:lnTo>
                  <a:pt x="4829" y="859"/>
                </a:lnTo>
                <a:lnTo>
                  <a:pt x="4829" y="859"/>
                </a:lnTo>
                <a:lnTo>
                  <a:pt x="4834" y="859"/>
                </a:lnTo>
                <a:lnTo>
                  <a:pt x="4834" y="859"/>
                </a:lnTo>
                <a:lnTo>
                  <a:pt x="4834" y="859"/>
                </a:lnTo>
                <a:lnTo>
                  <a:pt x="4838" y="859"/>
                </a:lnTo>
                <a:lnTo>
                  <a:pt x="4838" y="859"/>
                </a:lnTo>
                <a:lnTo>
                  <a:pt x="4843" y="859"/>
                </a:lnTo>
                <a:lnTo>
                  <a:pt x="4843" y="859"/>
                </a:lnTo>
                <a:lnTo>
                  <a:pt x="4847" y="859"/>
                </a:lnTo>
                <a:lnTo>
                  <a:pt x="4847" y="859"/>
                </a:lnTo>
                <a:lnTo>
                  <a:pt x="4847" y="859"/>
                </a:lnTo>
                <a:lnTo>
                  <a:pt x="4852" y="859"/>
                </a:lnTo>
                <a:lnTo>
                  <a:pt x="4852" y="864"/>
                </a:lnTo>
                <a:lnTo>
                  <a:pt x="4852" y="864"/>
                </a:lnTo>
                <a:lnTo>
                  <a:pt x="4852" y="864"/>
                </a:lnTo>
                <a:lnTo>
                  <a:pt x="4847" y="868"/>
                </a:lnTo>
                <a:lnTo>
                  <a:pt x="4847" y="868"/>
                </a:lnTo>
                <a:lnTo>
                  <a:pt x="4852" y="868"/>
                </a:lnTo>
                <a:lnTo>
                  <a:pt x="4852" y="873"/>
                </a:lnTo>
                <a:lnTo>
                  <a:pt x="4852" y="873"/>
                </a:lnTo>
                <a:lnTo>
                  <a:pt x="4856" y="877"/>
                </a:lnTo>
                <a:lnTo>
                  <a:pt x="4856" y="877"/>
                </a:lnTo>
                <a:lnTo>
                  <a:pt x="4861" y="882"/>
                </a:lnTo>
                <a:lnTo>
                  <a:pt x="4861" y="882"/>
                </a:lnTo>
                <a:lnTo>
                  <a:pt x="4866" y="882"/>
                </a:lnTo>
                <a:lnTo>
                  <a:pt x="4870" y="882"/>
                </a:lnTo>
                <a:lnTo>
                  <a:pt x="4870" y="877"/>
                </a:lnTo>
                <a:lnTo>
                  <a:pt x="4870" y="868"/>
                </a:lnTo>
                <a:lnTo>
                  <a:pt x="4870" y="868"/>
                </a:lnTo>
                <a:lnTo>
                  <a:pt x="4870" y="864"/>
                </a:lnTo>
                <a:lnTo>
                  <a:pt x="4875" y="864"/>
                </a:lnTo>
                <a:lnTo>
                  <a:pt x="4875" y="864"/>
                </a:lnTo>
                <a:lnTo>
                  <a:pt x="4875" y="864"/>
                </a:lnTo>
                <a:lnTo>
                  <a:pt x="4875" y="864"/>
                </a:lnTo>
                <a:lnTo>
                  <a:pt x="4875" y="859"/>
                </a:lnTo>
                <a:lnTo>
                  <a:pt x="4870" y="859"/>
                </a:lnTo>
                <a:lnTo>
                  <a:pt x="4866" y="859"/>
                </a:lnTo>
                <a:lnTo>
                  <a:pt x="4866" y="855"/>
                </a:lnTo>
                <a:lnTo>
                  <a:pt x="4866" y="850"/>
                </a:lnTo>
                <a:lnTo>
                  <a:pt x="4866" y="850"/>
                </a:lnTo>
                <a:lnTo>
                  <a:pt x="4866" y="850"/>
                </a:lnTo>
                <a:lnTo>
                  <a:pt x="4866" y="850"/>
                </a:lnTo>
                <a:lnTo>
                  <a:pt x="4866" y="850"/>
                </a:lnTo>
                <a:lnTo>
                  <a:pt x="4866" y="850"/>
                </a:lnTo>
                <a:lnTo>
                  <a:pt x="4870" y="850"/>
                </a:lnTo>
                <a:lnTo>
                  <a:pt x="4870" y="855"/>
                </a:lnTo>
                <a:lnTo>
                  <a:pt x="4870" y="855"/>
                </a:lnTo>
                <a:lnTo>
                  <a:pt x="4870" y="855"/>
                </a:lnTo>
                <a:lnTo>
                  <a:pt x="4870" y="855"/>
                </a:lnTo>
                <a:lnTo>
                  <a:pt x="4870" y="855"/>
                </a:lnTo>
                <a:lnTo>
                  <a:pt x="4870" y="855"/>
                </a:lnTo>
                <a:lnTo>
                  <a:pt x="4870" y="855"/>
                </a:lnTo>
                <a:lnTo>
                  <a:pt x="4875" y="855"/>
                </a:lnTo>
                <a:lnTo>
                  <a:pt x="4875" y="855"/>
                </a:lnTo>
                <a:lnTo>
                  <a:pt x="4875" y="855"/>
                </a:lnTo>
                <a:lnTo>
                  <a:pt x="4875" y="855"/>
                </a:lnTo>
                <a:lnTo>
                  <a:pt x="4879" y="855"/>
                </a:lnTo>
                <a:lnTo>
                  <a:pt x="4879" y="855"/>
                </a:lnTo>
                <a:lnTo>
                  <a:pt x="4875" y="859"/>
                </a:lnTo>
                <a:lnTo>
                  <a:pt x="4875" y="859"/>
                </a:lnTo>
                <a:lnTo>
                  <a:pt x="4879" y="859"/>
                </a:lnTo>
                <a:lnTo>
                  <a:pt x="4884" y="855"/>
                </a:lnTo>
                <a:lnTo>
                  <a:pt x="4884" y="855"/>
                </a:lnTo>
                <a:lnTo>
                  <a:pt x="4888" y="855"/>
                </a:lnTo>
                <a:lnTo>
                  <a:pt x="4888" y="855"/>
                </a:lnTo>
                <a:lnTo>
                  <a:pt x="4893" y="859"/>
                </a:lnTo>
                <a:lnTo>
                  <a:pt x="4893" y="855"/>
                </a:lnTo>
                <a:lnTo>
                  <a:pt x="4893" y="850"/>
                </a:lnTo>
                <a:lnTo>
                  <a:pt x="4893" y="850"/>
                </a:lnTo>
                <a:lnTo>
                  <a:pt x="4893" y="850"/>
                </a:lnTo>
                <a:lnTo>
                  <a:pt x="4893" y="846"/>
                </a:lnTo>
                <a:lnTo>
                  <a:pt x="4893" y="846"/>
                </a:lnTo>
                <a:lnTo>
                  <a:pt x="4893" y="846"/>
                </a:lnTo>
                <a:lnTo>
                  <a:pt x="4897" y="846"/>
                </a:lnTo>
                <a:lnTo>
                  <a:pt x="4897" y="846"/>
                </a:lnTo>
                <a:lnTo>
                  <a:pt x="4897" y="850"/>
                </a:lnTo>
                <a:lnTo>
                  <a:pt x="4897" y="850"/>
                </a:lnTo>
                <a:lnTo>
                  <a:pt x="4902" y="855"/>
                </a:lnTo>
                <a:lnTo>
                  <a:pt x="4902" y="855"/>
                </a:lnTo>
                <a:lnTo>
                  <a:pt x="4902" y="855"/>
                </a:lnTo>
                <a:lnTo>
                  <a:pt x="4902" y="855"/>
                </a:lnTo>
                <a:lnTo>
                  <a:pt x="4902" y="855"/>
                </a:lnTo>
                <a:lnTo>
                  <a:pt x="4902" y="855"/>
                </a:lnTo>
                <a:lnTo>
                  <a:pt x="4902" y="850"/>
                </a:lnTo>
                <a:lnTo>
                  <a:pt x="4902" y="850"/>
                </a:lnTo>
                <a:lnTo>
                  <a:pt x="4902" y="846"/>
                </a:lnTo>
                <a:lnTo>
                  <a:pt x="4902" y="846"/>
                </a:lnTo>
                <a:lnTo>
                  <a:pt x="4902" y="846"/>
                </a:lnTo>
                <a:lnTo>
                  <a:pt x="4902" y="841"/>
                </a:lnTo>
                <a:lnTo>
                  <a:pt x="4902" y="841"/>
                </a:lnTo>
                <a:lnTo>
                  <a:pt x="4902" y="841"/>
                </a:lnTo>
                <a:lnTo>
                  <a:pt x="4906" y="841"/>
                </a:lnTo>
                <a:lnTo>
                  <a:pt x="4906" y="846"/>
                </a:lnTo>
                <a:lnTo>
                  <a:pt x="4911" y="846"/>
                </a:lnTo>
                <a:lnTo>
                  <a:pt x="4911" y="841"/>
                </a:lnTo>
                <a:lnTo>
                  <a:pt x="4906" y="841"/>
                </a:lnTo>
                <a:lnTo>
                  <a:pt x="4906" y="841"/>
                </a:lnTo>
                <a:lnTo>
                  <a:pt x="4906" y="841"/>
                </a:lnTo>
                <a:lnTo>
                  <a:pt x="4906" y="841"/>
                </a:lnTo>
                <a:lnTo>
                  <a:pt x="4906" y="836"/>
                </a:lnTo>
                <a:lnTo>
                  <a:pt x="4906" y="836"/>
                </a:lnTo>
                <a:lnTo>
                  <a:pt x="4906" y="836"/>
                </a:lnTo>
                <a:lnTo>
                  <a:pt x="4906" y="836"/>
                </a:lnTo>
                <a:lnTo>
                  <a:pt x="4906" y="832"/>
                </a:lnTo>
                <a:lnTo>
                  <a:pt x="4906" y="832"/>
                </a:lnTo>
                <a:lnTo>
                  <a:pt x="4906" y="832"/>
                </a:lnTo>
                <a:lnTo>
                  <a:pt x="4906" y="832"/>
                </a:lnTo>
                <a:lnTo>
                  <a:pt x="4911" y="836"/>
                </a:lnTo>
                <a:lnTo>
                  <a:pt x="4911" y="836"/>
                </a:lnTo>
                <a:lnTo>
                  <a:pt x="4911" y="836"/>
                </a:lnTo>
                <a:lnTo>
                  <a:pt x="4911" y="836"/>
                </a:lnTo>
                <a:lnTo>
                  <a:pt x="4911" y="841"/>
                </a:lnTo>
                <a:lnTo>
                  <a:pt x="4911" y="841"/>
                </a:lnTo>
                <a:lnTo>
                  <a:pt x="4911" y="841"/>
                </a:lnTo>
                <a:lnTo>
                  <a:pt x="4911" y="846"/>
                </a:lnTo>
                <a:lnTo>
                  <a:pt x="4911" y="846"/>
                </a:lnTo>
                <a:lnTo>
                  <a:pt x="4911" y="846"/>
                </a:lnTo>
                <a:lnTo>
                  <a:pt x="4915" y="850"/>
                </a:lnTo>
                <a:lnTo>
                  <a:pt x="4915" y="850"/>
                </a:lnTo>
                <a:lnTo>
                  <a:pt x="4915" y="846"/>
                </a:lnTo>
                <a:lnTo>
                  <a:pt x="4915" y="846"/>
                </a:lnTo>
                <a:lnTo>
                  <a:pt x="4915" y="846"/>
                </a:lnTo>
                <a:lnTo>
                  <a:pt x="4920" y="841"/>
                </a:lnTo>
                <a:lnTo>
                  <a:pt x="4920" y="841"/>
                </a:lnTo>
                <a:lnTo>
                  <a:pt x="4920" y="841"/>
                </a:lnTo>
                <a:lnTo>
                  <a:pt x="4920" y="841"/>
                </a:lnTo>
                <a:lnTo>
                  <a:pt x="4915" y="836"/>
                </a:lnTo>
                <a:lnTo>
                  <a:pt x="4915" y="836"/>
                </a:lnTo>
                <a:lnTo>
                  <a:pt x="4915" y="832"/>
                </a:lnTo>
                <a:lnTo>
                  <a:pt x="4915" y="832"/>
                </a:lnTo>
                <a:lnTo>
                  <a:pt x="4920" y="832"/>
                </a:lnTo>
                <a:lnTo>
                  <a:pt x="4920" y="832"/>
                </a:lnTo>
                <a:lnTo>
                  <a:pt x="4915" y="827"/>
                </a:lnTo>
                <a:lnTo>
                  <a:pt x="4911" y="823"/>
                </a:lnTo>
                <a:lnTo>
                  <a:pt x="4911" y="823"/>
                </a:lnTo>
                <a:lnTo>
                  <a:pt x="4911" y="823"/>
                </a:lnTo>
                <a:lnTo>
                  <a:pt x="4906" y="818"/>
                </a:lnTo>
                <a:lnTo>
                  <a:pt x="4906" y="818"/>
                </a:lnTo>
                <a:lnTo>
                  <a:pt x="4906" y="818"/>
                </a:lnTo>
                <a:lnTo>
                  <a:pt x="4906" y="814"/>
                </a:lnTo>
                <a:lnTo>
                  <a:pt x="4906" y="809"/>
                </a:lnTo>
                <a:lnTo>
                  <a:pt x="4906" y="809"/>
                </a:lnTo>
                <a:lnTo>
                  <a:pt x="4906" y="809"/>
                </a:lnTo>
                <a:lnTo>
                  <a:pt x="4906" y="805"/>
                </a:lnTo>
                <a:lnTo>
                  <a:pt x="4906" y="805"/>
                </a:lnTo>
                <a:lnTo>
                  <a:pt x="4906" y="805"/>
                </a:lnTo>
                <a:lnTo>
                  <a:pt x="4902" y="796"/>
                </a:lnTo>
                <a:lnTo>
                  <a:pt x="4897" y="791"/>
                </a:lnTo>
                <a:lnTo>
                  <a:pt x="4893" y="787"/>
                </a:lnTo>
                <a:close/>
                <a:moveTo>
                  <a:pt x="4748" y="1754"/>
                </a:moveTo>
                <a:lnTo>
                  <a:pt x="4748" y="1754"/>
                </a:lnTo>
                <a:lnTo>
                  <a:pt x="4748" y="1754"/>
                </a:lnTo>
                <a:lnTo>
                  <a:pt x="4748" y="1754"/>
                </a:lnTo>
                <a:lnTo>
                  <a:pt x="4748" y="1754"/>
                </a:lnTo>
                <a:lnTo>
                  <a:pt x="4748" y="1754"/>
                </a:lnTo>
                <a:lnTo>
                  <a:pt x="4748" y="1754"/>
                </a:lnTo>
                <a:lnTo>
                  <a:pt x="4748" y="1750"/>
                </a:lnTo>
                <a:lnTo>
                  <a:pt x="4748" y="1750"/>
                </a:lnTo>
                <a:lnTo>
                  <a:pt x="4748" y="1750"/>
                </a:lnTo>
                <a:lnTo>
                  <a:pt x="4748" y="1750"/>
                </a:lnTo>
                <a:lnTo>
                  <a:pt x="4748" y="1745"/>
                </a:lnTo>
                <a:lnTo>
                  <a:pt x="4748" y="1745"/>
                </a:lnTo>
                <a:lnTo>
                  <a:pt x="4748" y="1745"/>
                </a:lnTo>
                <a:lnTo>
                  <a:pt x="4744" y="1745"/>
                </a:lnTo>
                <a:lnTo>
                  <a:pt x="4744" y="1745"/>
                </a:lnTo>
                <a:lnTo>
                  <a:pt x="4744" y="1745"/>
                </a:lnTo>
                <a:lnTo>
                  <a:pt x="4744" y="1745"/>
                </a:lnTo>
                <a:lnTo>
                  <a:pt x="4744" y="1745"/>
                </a:lnTo>
                <a:lnTo>
                  <a:pt x="4744" y="1745"/>
                </a:lnTo>
                <a:lnTo>
                  <a:pt x="4739" y="1745"/>
                </a:lnTo>
                <a:lnTo>
                  <a:pt x="4739" y="1745"/>
                </a:lnTo>
                <a:lnTo>
                  <a:pt x="4739" y="1745"/>
                </a:lnTo>
                <a:lnTo>
                  <a:pt x="4739" y="1745"/>
                </a:lnTo>
                <a:lnTo>
                  <a:pt x="4735" y="1745"/>
                </a:lnTo>
                <a:lnTo>
                  <a:pt x="4735" y="1745"/>
                </a:lnTo>
                <a:lnTo>
                  <a:pt x="4735" y="1745"/>
                </a:lnTo>
                <a:lnTo>
                  <a:pt x="4735" y="1741"/>
                </a:lnTo>
                <a:lnTo>
                  <a:pt x="4735" y="1741"/>
                </a:lnTo>
                <a:lnTo>
                  <a:pt x="4730" y="1741"/>
                </a:lnTo>
                <a:lnTo>
                  <a:pt x="4730" y="1741"/>
                </a:lnTo>
                <a:lnTo>
                  <a:pt x="4725" y="1741"/>
                </a:lnTo>
                <a:lnTo>
                  <a:pt x="4725" y="1741"/>
                </a:lnTo>
                <a:lnTo>
                  <a:pt x="4725" y="1745"/>
                </a:lnTo>
                <a:lnTo>
                  <a:pt x="4730" y="1745"/>
                </a:lnTo>
                <a:lnTo>
                  <a:pt x="4730" y="1750"/>
                </a:lnTo>
                <a:lnTo>
                  <a:pt x="4730" y="1750"/>
                </a:lnTo>
                <a:lnTo>
                  <a:pt x="4730" y="1750"/>
                </a:lnTo>
                <a:lnTo>
                  <a:pt x="4735" y="1750"/>
                </a:lnTo>
                <a:lnTo>
                  <a:pt x="4735" y="1750"/>
                </a:lnTo>
                <a:lnTo>
                  <a:pt x="4735" y="1750"/>
                </a:lnTo>
                <a:lnTo>
                  <a:pt x="4735" y="1750"/>
                </a:lnTo>
                <a:lnTo>
                  <a:pt x="4730" y="1750"/>
                </a:lnTo>
                <a:lnTo>
                  <a:pt x="4730" y="1754"/>
                </a:lnTo>
                <a:lnTo>
                  <a:pt x="4730" y="1754"/>
                </a:lnTo>
                <a:lnTo>
                  <a:pt x="4725" y="1754"/>
                </a:lnTo>
                <a:lnTo>
                  <a:pt x="4725" y="1750"/>
                </a:lnTo>
                <a:lnTo>
                  <a:pt x="4725" y="1750"/>
                </a:lnTo>
                <a:lnTo>
                  <a:pt x="4725" y="1750"/>
                </a:lnTo>
                <a:lnTo>
                  <a:pt x="4725" y="1750"/>
                </a:lnTo>
                <a:lnTo>
                  <a:pt x="4725" y="1745"/>
                </a:lnTo>
                <a:lnTo>
                  <a:pt x="4721" y="1745"/>
                </a:lnTo>
                <a:lnTo>
                  <a:pt x="4721" y="1745"/>
                </a:lnTo>
                <a:lnTo>
                  <a:pt x="4716" y="1745"/>
                </a:lnTo>
                <a:lnTo>
                  <a:pt x="4716" y="1745"/>
                </a:lnTo>
                <a:lnTo>
                  <a:pt x="4716" y="1745"/>
                </a:lnTo>
                <a:lnTo>
                  <a:pt x="4712" y="1750"/>
                </a:lnTo>
                <a:lnTo>
                  <a:pt x="4712" y="1750"/>
                </a:lnTo>
                <a:lnTo>
                  <a:pt x="4712" y="1750"/>
                </a:lnTo>
                <a:lnTo>
                  <a:pt x="4712" y="1750"/>
                </a:lnTo>
                <a:lnTo>
                  <a:pt x="4707" y="1750"/>
                </a:lnTo>
                <a:lnTo>
                  <a:pt x="4707" y="1754"/>
                </a:lnTo>
                <a:lnTo>
                  <a:pt x="4707" y="1754"/>
                </a:lnTo>
                <a:lnTo>
                  <a:pt x="4707" y="1759"/>
                </a:lnTo>
                <a:lnTo>
                  <a:pt x="4707" y="1759"/>
                </a:lnTo>
                <a:lnTo>
                  <a:pt x="4712" y="1759"/>
                </a:lnTo>
                <a:lnTo>
                  <a:pt x="4712" y="1759"/>
                </a:lnTo>
                <a:lnTo>
                  <a:pt x="4712" y="1759"/>
                </a:lnTo>
                <a:lnTo>
                  <a:pt x="4716" y="1759"/>
                </a:lnTo>
                <a:lnTo>
                  <a:pt x="4716" y="1759"/>
                </a:lnTo>
                <a:lnTo>
                  <a:pt x="4716" y="1759"/>
                </a:lnTo>
                <a:lnTo>
                  <a:pt x="4716" y="1759"/>
                </a:lnTo>
                <a:lnTo>
                  <a:pt x="4721" y="1759"/>
                </a:lnTo>
                <a:lnTo>
                  <a:pt x="4721" y="1759"/>
                </a:lnTo>
                <a:lnTo>
                  <a:pt x="4725" y="1759"/>
                </a:lnTo>
                <a:lnTo>
                  <a:pt x="4725" y="1759"/>
                </a:lnTo>
                <a:lnTo>
                  <a:pt x="4725" y="1759"/>
                </a:lnTo>
                <a:lnTo>
                  <a:pt x="4730" y="1754"/>
                </a:lnTo>
                <a:lnTo>
                  <a:pt x="4730" y="1754"/>
                </a:lnTo>
                <a:lnTo>
                  <a:pt x="4735" y="1754"/>
                </a:lnTo>
                <a:lnTo>
                  <a:pt x="4735" y="1754"/>
                </a:lnTo>
                <a:lnTo>
                  <a:pt x="4739" y="1754"/>
                </a:lnTo>
                <a:lnTo>
                  <a:pt x="4739" y="1754"/>
                </a:lnTo>
                <a:lnTo>
                  <a:pt x="4739" y="1754"/>
                </a:lnTo>
                <a:lnTo>
                  <a:pt x="4739" y="1754"/>
                </a:lnTo>
                <a:lnTo>
                  <a:pt x="4739" y="1754"/>
                </a:lnTo>
                <a:lnTo>
                  <a:pt x="4744" y="1754"/>
                </a:lnTo>
                <a:lnTo>
                  <a:pt x="4744" y="1754"/>
                </a:lnTo>
                <a:lnTo>
                  <a:pt x="4744" y="1754"/>
                </a:lnTo>
                <a:lnTo>
                  <a:pt x="4744" y="1754"/>
                </a:lnTo>
                <a:lnTo>
                  <a:pt x="4744" y="1754"/>
                </a:lnTo>
                <a:lnTo>
                  <a:pt x="4744" y="1754"/>
                </a:lnTo>
                <a:lnTo>
                  <a:pt x="4744" y="1754"/>
                </a:lnTo>
                <a:lnTo>
                  <a:pt x="4744" y="1754"/>
                </a:lnTo>
                <a:lnTo>
                  <a:pt x="4744" y="1754"/>
                </a:lnTo>
                <a:lnTo>
                  <a:pt x="4748" y="1754"/>
                </a:lnTo>
                <a:close/>
                <a:moveTo>
                  <a:pt x="4816" y="1750"/>
                </a:moveTo>
                <a:lnTo>
                  <a:pt x="4816" y="1745"/>
                </a:lnTo>
                <a:lnTo>
                  <a:pt x="4816" y="1745"/>
                </a:lnTo>
                <a:lnTo>
                  <a:pt x="4816" y="1741"/>
                </a:lnTo>
                <a:lnTo>
                  <a:pt x="4816" y="1741"/>
                </a:lnTo>
                <a:lnTo>
                  <a:pt x="4816" y="1741"/>
                </a:lnTo>
                <a:lnTo>
                  <a:pt x="4816" y="1741"/>
                </a:lnTo>
                <a:lnTo>
                  <a:pt x="4816" y="1745"/>
                </a:lnTo>
                <a:lnTo>
                  <a:pt x="4816" y="1745"/>
                </a:lnTo>
                <a:lnTo>
                  <a:pt x="4816" y="1745"/>
                </a:lnTo>
                <a:lnTo>
                  <a:pt x="4811" y="1745"/>
                </a:lnTo>
                <a:lnTo>
                  <a:pt x="4811" y="1750"/>
                </a:lnTo>
                <a:lnTo>
                  <a:pt x="4811" y="1750"/>
                </a:lnTo>
                <a:lnTo>
                  <a:pt x="4811" y="1750"/>
                </a:lnTo>
                <a:lnTo>
                  <a:pt x="4807" y="1750"/>
                </a:lnTo>
                <a:lnTo>
                  <a:pt x="4807" y="1750"/>
                </a:lnTo>
                <a:lnTo>
                  <a:pt x="4807" y="1750"/>
                </a:lnTo>
                <a:lnTo>
                  <a:pt x="4807" y="1754"/>
                </a:lnTo>
                <a:lnTo>
                  <a:pt x="4802" y="1754"/>
                </a:lnTo>
                <a:lnTo>
                  <a:pt x="4802" y="1750"/>
                </a:lnTo>
                <a:lnTo>
                  <a:pt x="4802" y="1750"/>
                </a:lnTo>
                <a:lnTo>
                  <a:pt x="4798" y="1750"/>
                </a:lnTo>
                <a:lnTo>
                  <a:pt x="4798" y="1750"/>
                </a:lnTo>
                <a:lnTo>
                  <a:pt x="4798" y="1750"/>
                </a:lnTo>
                <a:lnTo>
                  <a:pt x="4798" y="1750"/>
                </a:lnTo>
                <a:lnTo>
                  <a:pt x="4793" y="1750"/>
                </a:lnTo>
                <a:lnTo>
                  <a:pt x="4793" y="1750"/>
                </a:lnTo>
                <a:lnTo>
                  <a:pt x="4793" y="1750"/>
                </a:lnTo>
                <a:lnTo>
                  <a:pt x="4793" y="1750"/>
                </a:lnTo>
                <a:lnTo>
                  <a:pt x="4789" y="1750"/>
                </a:lnTo>
                <a:lnTo>
                  <a:pt x="4789" y="1750"/>
                </a:lnTo>
                <a:lnTo>
                  <a:pt x="4789" y="1750"/>
                </a:lnTo>
                <a:lnTo>
                  <a:pt x="4784" y="1750"/>
                </a:lnTo>
                <a:lnTo>
                  <a:pt x="4784" y="1745"/>
                </a:lnTo>
                <a:lnTo>
                  <a:pt x="4780" y="1745"/>
                </a:lnTo>
                <a:lnTo>
                  <a:pt x="4780" y="1745"/>
                </a:lnTo>
                <a:lnTo>
                  <a:pt x="4780" y="1745"/>
                </a:lnTo>
                <a:lnTo>
                  <a:pt x="4775" y="1745"/>
                </a:lnTo>
                <a:lnTo>
                  <a:pt x="4775" y="1745"/>
                </a:lnTo>
                <a:lnTo>
                  <a:pt x="4775" y="1745"/>
                </a:lnTo>
                <a:lnTo>
                  <a:pt x="4775" y="1745"/>
                </a:lnTo>
                <a:lnTo>
                  <a:pt x="4771" y="1745"/>
                </a:lnTo>
                <a:lnTo>
                  <a:pt x="4771" y="1745"/>
                </a:lnTo>
                <a:lnTo>
                  <a:pt x="4766" y="1745"/>
                </a:lnTo>
                <a:lnTo>
                  <a:pt x="4766" y="1750"/>
                </a:lnTo>
                <a:lnTo>
                  <a:pt x="4766" y="1750"/>
                </a:lnTo>
                <a:lnTo>
                  <a:pt x="4762" y="1750"/>
                </a:lnTo>
                <a:lnTo>
                  <a:pt x="4762" y="1750"/>
                </a:lnTo>
                <a:lnTo>
                  <a:pt x="4762" y="1750"/>
                </a:lnTo>
                <a:lnTo>
                  <a:pt x="4762" y="1750"/>
                </a:lnTo>
                <a:lnTo>
                  <a:pt x="4762" y="1750"/>
                </a:lnTo>
                <a:lnTo>
                  <a:pt x="4762" y="1754"/>
                </a:lnTo>
                <a:lnTo>
                  <a:pt x="4762" y="1754"/>
                </a:lnTo>
                <a:lnTo>
                  <a:pt x="4762" y="1754"/>
                </a:lnTo>
                <a:lnTo>
                  <a:pt x="4762" y="1754"/>
                </a:lnTo>
                <a:lnTo>
                  <a:pt x="4766" y="1754"/>
                </a:lnTo>
                <a:lnTo>
                  <a:pt x="4766" y="1754"/>
                </a:lnTo>
                <a:lnTo>
                  <a:pt x="4771" y="1754"/>
                </a:lnTo>
                <a:lnTo>
                  <a:pt x="4775" y="1754"/>
                </a:lnTo>
                <a:lnTo>
                  <a:pt x="4780" y="1754"/>
                </a:lnTo>
                <a:lnTo>
                  <a:pt x="4780" y="1759"/>
                </a:lnTo>
                <a:lnTo>
                  <a:pt x="4784" y="1759"/>
                </a:lnTo>
                <a:lnTo>
                  <a:pt x="4784" y="1759"/>
                </a:lnTo>
                <a:lnTo>
                  <a:pt x="4784" y="1759"/>
                </a:lnTo>
                <a:lnTo>
                  <a:pt x="4784" y="1759"/>
                </a:lnTo>
                <a:lnTo>
                  <a:pt x="4789" y="1759"/>
                </a:lnTo>
                <a:lnTo>
                  <a:pt x="4789" y="1754"/>
                </a:lnTo>
                <a:lnTo>
                  <a:pt x="4789" y="1754"/>
                </a:lnTo>
                <a:lnTo>
                  <a:pt x="4793" y="1754"/>
                </a:lnTo>
                <a:lnTo>
                  <a:pt x="4793" y="1759"/>
                </a:lnTo>
                <a:lnTo>
                  <a:pt x="4793" y="1759"/>
                </a:lnTo>
                <a:lnTo>
                  <a:pt x="4793" y="1759"/>
                </a:lnTo>
                <a:lnTo>
                  <a:pt x="4798" y="1759"/>
                </a:lnTo>
                <a:lnTo>
                  <a:pt x="4802" y="1754"/>
                </a:lnTo>
                <a:lnTo>
                  <a:pt x="4802" y="1754"/>
                </a:lnTo>
                <a:lnTo>
                  <a:pt x="4807" y="1754"/>
                </a:lnTo>
                <a:lnTo>
                  <a:pt x="4807" y="1754"/>
                </a:lnTo>
                <a:lnTo>
                  <a:pt x="4807" y="1754"/>
                </a:lnTo>
                <a:lnTo>
                  <a:pt x="4811" y="1754"/>
                </a:lnTo>
                <a:lnTo>
                  <a:pt x="4811" y="1754"/>
                </a:lnTo>
                <a:lnTo>
                  <a:pt x="4811" y="1754"/>
                </a:lnTo>
                <a:lnTo>
                  <a:pt x="4816" y="1750"/>
                </a:lnTo>
                <a:lnTo>
                  <a:pt x="4816" y="1750"/>
                </a:lnTo>
                <a:lnTo>
                  <a:pt x="4816" y="1750"/>
                </a:lnTo>
                <a:lnTo>
                  <a:pt x="4816" y="1750"/>
                </a:lnTo>
                <a:lnTo>
                  <a:pt x="4816" y="1750"/>
                </a:lnTo>
                <a:close/>
                <a:moveTo>
                  <a:pt x="4974" y="1723"/>
                </a:moveTo>
                <a:lnTo>
                  <a:pt x="4969" y="1723"/>
                </a:lnTo>
                <a:lnTo>
                  <a:pt x="4969" y="1723"/>
                </a:lnTo>
                <a:lnTo>
                  <a:pt x="4969" y="1727"/>
                </a:lnTo>
                <a:lnTo>
                  <a:pt x="4969" y="1727"/>
                </a:lnTo>
                <a:lnTo>
                  <a:pt x="4969" y="1727"/>
                </a:lnTo>
                <a:lnTo>
                  <a:pt x="4965" y="1727"/>
                </a:lnTo>
                <a:lnTo>
                  <a:pt x="4965" y="1727"/>
                </a:lnTo>
                <a:lnTo>
                  <a:pt x="4965" y="1732"/>
                </a:lnTo>
                <a:lnTo>
                  <a:pt x="4965" y="1732"/>
                </a:lnTo>
                <a:lnTo>
                  <a:pt x="4965" y="1732"/>
                </a:lnTo>
                <a:lnTo>
                  <a:pt x="4960" y="1736"/>
                </a:lnTo>
                <a:lnTo>
                  <a:pt x="4960" y="1736"/>
                </a:lnTo>
                <a:lnTo>
                  <a:pt x="4960" y="1736"/>
                </a:lnTo>
                <a:lnTo>
                  <a:pt x="4960" y="1736"/>
                </a:lnTo>
                <a:lnTo>
                  <a:pt x="4960" y="1741"/>
                </a:lnTo>
                <a:lnTo>
                  <a:pt x="4960" y="1741"/>
                </a:lnTo>
                <a:lnTo>
                  <a:pt x="4960" y="1741"/>
                </a:lnTo>
                <a:lnTo>
                  <a:pt x="4960" y="1741"/>
                </a:lnTo>
                <a:lnTo>
                  <a:pt x="4965" y="1741"/>
                </a:lnTo>
                <a:lnTo>
                  <a:pt x="4965" y="1741"/>
                </a:lnTo>
                <a:lnTo>
                  <a:pt x="4965" y="1741"/>
                </a:lnTo>
                <a:lnTo>
                  <a:pt x="4965" y="1741"/>
                </a:lnTo>
                <a:lnTo>
                  <a:pt x="4965" y="1741"/>
                </a:lnTo>
                <a:lnTo>
                  <a:pt x="4965" y="1736"/>
                </a:lnTo>
                <a:lnTo>
                  <a:pt x="4965" y="1736"/>
                </a:lnTo>
                <a:lnTo>
                  <a:pt x="4969" y="1736"/>
                </a:lnTo>
                <a:lnTo>
                  <a:pt x="4969" y="1736"/>
                </a:lnTo>
                <a:lnTo>
                  <a:pt x="4969" y="1732"/>
                </a:lnTo>
                <a:lnTo>
                  <a:pt x="4969" y="1727"/>
                </a:lnTo>
                <a:lnTo>
                  <a:pt x="4974" y="1727"/>
                </a:lnTo>
                <a:lnTo>
                  <a:pt x="4974" y="1723"/>
                </a:lnTo>
                <a:close/>
                <a:moveTo>
                  <a:pt x="5317" y="1637"/>
                </a:moveTo>
                <a:lnTo>
                  <a:pt x="5317" y="1637"/>
                </a:lnTo>
                <a:lnTo>
                  <a:pt x="5322" y="1641"/>
                </a:lnTo>
                <a:lnTo>
                  <a:pt x="5322" y="1641"/>
                </a:lnTo>
                <a:lnTo>
                  <a:pt x="5326" y="1646"/>
                </a:lnTo>
                <a:lnTo>
                  <a:pt x="5331" y="1650"/>
                </a:lnTo>
                <a:lnTo>
                  <a:pt x="5331" y="1650"/>
                </a:lnTo>
                <a:lnTo>
                  <a:pt x="5331" y="1650"/>
                </a:lnTo>
                <a:lnTo>
                  <a:pt x="5331" y="1650"/>
                </a:lnTo>
                <a:lnTo>
                  <a:pt x="5335" y="1650"/>
                </a:lnTo>
                <a:lnTo>
                  <a:pt x="5335" y="1650"/>
                </a:lnTo>
                <a:lnTo>
                  <a:pt x="5335" y="1655"/>
                </a:lnTo>
                <a:lnTo>
                  <a:pt x="5340" y="1655"/>
                </a:lnTo>
                <a:lnTo>
                  <a:pt x="5340" y="1664"/>
                </a:lnTo>
                <a:lnTo>
                  <a:pt x="5344" y="1664"/>
                </a:lnTo>
                <a:lnTo>
                  <a:pt x="5344" y="1668"/>
                </a:lnTo>
                <a:lnTo>
                  <a:pt x="5344" y="1668"/>
                </a:lnTo>
                <a:lnTo>
                  <a:pt x="5344" y="1673"/>
                </a:lnTo>
                <a:lnTo>
                  <a:pt x="5344" y="1673"/>
                </a:lnTo>
                <a:lnTo>
                  <a:pt x="5344" y="1677"/>
                </a:lnTo>
                <a:lnTo>
                  <a:pt x="5344" y="1677"/>
                </a:lnTo>
                <a:lnTo>
                  <a:pt x="5344" y="1677"/>
                </a:lnTo>
                <a:lnTo>
                  <a:pt x="5344" y="1682"/>
                </a:lnTo>
                <a:lnTo>
                  <a:pt x="5349" y="1677"/>
                </a:lnTo>
                <a:lnTo>
                  <a:pt x="5349" y="1677"/>
                </a:lnTo>
                <a:lnTo>
                  <a:pt x="5349" y="1677"/>
                </a:lnTo>
                <a:lnTo>
                  <a:pt x="5349" y="1673"/>
                </a:lnTo>
                <a:lnTo>
                  <a:pt x="5349" y="1673"/>
                </a:lnTo>
                <a:lnTo>
                  <a:pt x="5349" y="1668"/>
                </a:lnTo>
                <a:lnTo>
                  <a:pt x="5349" y="1668"/>
                </a:lnTo>
                <a:lnTo>
                  <a:pt x="5349" y="1664"/>
                </a:lnTo>
                <a:lnTo>
                  <a:pt x="5340" y="1655"/>
                </a:lnTo>
                <a:lnTo>
                  <a:pt x="5340" y="1650"/>
                </a:lnTo>
                <a:lnTo>
                  <a:pt x="5335" y="1650"/>
                </a:lnTo>
                <a:lnTo>
                  <a:pt x="5335" y="1646"/>
                </a:lnTo>
                <a:lnTo>
                  <a:pt x="5335" y="1646"/>
                </a:lnTo>
                <a:lnTo>
                  <a:pt x="5331" y="1646"/>
                </a:lnTo>
                <a:lnTo>
                  <a:pt x="5326" y="1641"/>
                </a:lnTo>
                <a:lnTo>
                  <a:pt x="5326" y="1641"/>
                </a:lnTo>
                <a:lnTo>
                  <a:pt x="5322" y="1641"/>
                </a:lnTo>
                <a:lnTo>
                  <a:pt x="5322" y="1637"/>
                </a:lnTo>
                <a:lnTo>
                  <a:pt x="5317" y="1637"/>
                </a:lnTo>
                <a:lnTo>
                  <a:pt x="5317" y="1637"/>
                </a:lnTo>
                <a:lnTo>
                  <a:pt x="5317" y="1632"/>
                </a:lnTo>
                <a:lnTo>
                  <a:pt x="5313" y="1632"/>
                </a:lnTo>
                <a:lnTo>
                  <a:pt x="5313" y="1632"/>
                </a:lnTo>
                <a:lnTo>
                  <a:pt x="5313" y="1637"/>
                </a:lnTo>
                <a:lnTo>
                  <a:pt x="5313" y="1637"/>
                </a:lnTo>
                <a:lnTo>
                  <a:pt x="5313" y="1637"/>
                </a:lnTo>
                <a:lnTo>
                  <a:pt x="5317" y="1637"/>
                </a:lnTo>
                <a:close/>
                <a:moveTo>
                  <a:pt x="4649" y="1714"/>
                </a:moveTo>
                <a:lnTo>
                  <a:pt x="4644" y="1714"/>
                </a:lnTo>
                <a:lnTo>
                  <a:pt x="4644" y="1718"/>
                </a:lnTo>
                <a:lnTo>
                  <a:pt x="4640" y="1718"/>
                </a:lnTo>
                <a:lnTo>
                  <a:pt x="4644" y="1718"/>
                </a:lnTo>
                <a:lnTo>
                  <a:pt x="4649" y="1723"/>
                </a:lnTo>
                <a:lnTo>
                  <a:pt x="4649" y="1723"/>
                </a:lnTo>
                <a:lnTo>
                  <a:pt x="4649" y="1723"/>
                </a:lnTo>
                <a:lnTo>
                  <a:pt x="4649" y="1723"/>
                </a:lnTo>
                <a:lnTo>
                  <a:pt x="4649" y="1723"/>
                </a:lnTo>
                <a:lnTo>
                  <a:pt x="4653" y="1723"/>
                </a:lnTo>
                <a:lnTo>
                  <a:pt x="4658" y="1723"/>
                </a:lnTo>
                <a:lnTo>
                  <a:pt x="4658" y="1718"/>
                </a:lnTo>
                <a:lnTo>
                  <a:pt x="4662" y="1718"/>
                </a:lnTo>
                <a:lnTo>
                  <a:pt x="4662" y="1718"/>
                </a:lnTo>
                <a:lnTo>
                  <a:pt x="4662" y="1718"/>
                </a:lnTo>
                <a:lnTo>
                  <a:pt x="4667" y="1718"/>
                </a:lnTo>
                <a:lnTo>
                  <a:pt x="4667" y="1718"/>
                </a:lnTo>
                <a:lnTo>
                  <a:pt x="4662" y="1714"/>
                </a:lnTo>
                <a:lnTo>
                  <a:pt x="4649" y="1714"/>
                </a:lnTo>
                <a:close/>
                <a:moveTo>
                  <a:pt x="5376" y="1705"/>
                </a:moveTo>
                <a:lnTo>
                  <a:pt x="5376" y="1705"/>
                </a:lnTo>
                <a:lnTo>
                  <a:pt x="5376" y="1709"/>
                </a:lnTo>
                <a:lnTo>
                  <a:pt x="5381" y="1709"/>
                </a:lnTo>
                <a:lnTo>
                  <a:pt x="5381" y="1714"/>
                </a:lnTo>
                <a:lnTo>
                  <a:pt x="5381" y="1714"/>
                </a:lnTo>
                <a:lnTo>
                  <a:pt x="5381" y="1714"/>
                </a:lnTo>
                <a:lnTo>
                  <a:pt x="5385" y="1718"/>
                </a:lnTo>
                <a:lnTo>
                  <a:pt x="5381" y="1718"/>
                </a:lnTo>
                <a:lnTo>
                  <a:pt x="5381" y="1723"/>
                </a:lnTo>
                <a:lnTo>
                  <a:pt x="5385" y="1723"/>
                </a:lnTo>
                <a:lnTo>
                  <a:pt x="5385" y="1723"/>
                </a:lnTo>
                <a:lnTo>
                  <a:pt x="5385" y="1727"/>
                </a:lnTo>
                <a:lnTo>
                  <a:pt x="5390" y="1727"/>
                </a:lnTo>
                <a:lnTo>
                  <a:pt x="5390" y="1727"/>
                </a:lnTo>
                <a:lnTo>
                  <a:pt x="5390" y="1727"/>
                </a:lnTo>
                <a:lnTo>
                  <a:pt x="5390" y="1723"/>
                </a:lnTo>
                <a:lnTo>
                  <a:pt x="5394" y="1723"/>
                </a:lnTo>
                <a:lnTo>
                  <a:pt x="5394" y="1723"/>
                </a:lnTo>
                <a:lnTo>
                  <a:pt x="5394" y="1723"/>
                </a:lnTo>
                <a:lnTo>
                  <a:pt x="5394" y="1723"/>
                </a:lnTo>
                <a:lnTo>
                  <a:pt x="5394" y="1718"/>
                </a:lnTo>
                <a:lnTo>
                  <a:pt x="5394" y="1718"/>
                </a:lnTo>
                <a:lnTo>
                  <a:pt x="5394" y="1714"/>
                </a:lnTo>
                <a:lnTo>
                  <a:pt x="5394" y="1714"/>
                </a:lnTo>
                <a:lnTo>
                  <a:pt x="5390" y="1714"/>
                </a:lnTo>
                <a:lnTo>
                  <a:pt x="5390" y="1714"/>
                </a:lnTo>
                <a:lnTo>
                  <a:pt x="5390" y="1709"/>
                </a:lnTo>
                <a:lnTo>
                  <a:pt x="5390" y="1709"/>
                </a:lnTo>
                <a:lnTo>
                  <a:pt x="5385" y="1705"/>
                </a:lnTo>
                <a:lnTo>
                  <a:pt x="5385" y="1705"/>
                </a:lnTo>
                <a:lnTo>
                  <a:pt x="5385" y="1705"/>
                </a:lnTo>
                <a:lnTo>
                  <a:pt x="5385" y="1705"/>
                </a:lnTo>
                <a:lnTo>
                  <a:pt x="5385" y="1700"/>
                </a:lnTo>
                <a:lnTo>
                  <a:pt x="5381" y="1700"/>
                </a:lnTo>
                <a:lnTo>
                  <a:pt x="5381" y="1696"/>
                </a:lnTo>
                <a:lnTo>
                  <a:pt x="5381" y="1696"/>
                </a:lnTo>
                <a:lnTo>
                  <a:pt x="5376" y="1696"/>
                </a:lnTo>
                <a:lnTo>
                  <a:pt x="5376" y="1696"/>
                </a:lnTo>
                <a:lnTo>
                  <a:pt x="5376" y="1696"/>
                </a:lnTo>
                <a:lnTo>
                  <a:pt x="5376" y="1696"/>
                </a:lnTo>
                <a:lnTo>
                  <a:pt x="5376" y="1700"/>
                </a:lnTo>
                <a:lnTo>
                  <a:pt x="5376" y="1705"/>
                </a:lnTo>
                <a:lnTo>
                  <a:pt x="5376" y="1705"/>
                </a:lnTo>
                <a:close/>
                <a:moveTo>
                  <a:pt x="5471" y="1768"/>
                </a:moveTo>
                <a:lnTo>
                  <a:pt x="5471" y="1772"/>
                </a:lnTo>
                <a:lnTo>
                  <a:pt x="5471" y="1777"/>
                </a:lnTo>
                <a:lnTo>
                  <a:pt x="5475" y="1781"/>
                </a:lnTo>
                <a:lnTo>
                  <a:pt x="5475" y="1781"/>
                </a:lnTo>
                <a:lnTo>
                  <a:pt x="5475" y="1786"/>
                </a:lnTo>
                <a:lnTo>
                  <a:pt x="5480" y="1790"/>
                </a:lnTo>
                <a:lnTo>
                  <a:pt x="5480" y="1790"/>
                </a:lnTo>
                <a:lnTo>
                  <a:pt x="5480" y="1786"/>
                </a:lnTo>
                <a:lnTo>
                  <a:pt x="5480" y="1786"/>
                </a:lnTo>
                <a:lnTo>
                  <a:pt x="5480" y="1781"/>
                </a:lnTo>
                <a:lnTo>
                  <a:pt x="5480" y="1781"/>
                </a:lnTo>
                <a:lnTo>
                  <a:pt x="5480" y="1777"/>
                </a:lnTo>
                <a:lnTo>
                  <a:pt x="5480" y="1777"/>
                </a:lnTo>
                <a:lnTo>
                  <a:pt x="5475" y="1772"/>
                </a:lnTo>
                <a:lnTo>
                  <a:pt x="5475" y="1772"/>
                </a:lnTo>
                <a:lnTo>
                  <a:pt x="5475" y="1772"/>
                </a:lnTo>
                <a:lnTo>
                  <a:pt x="5475" y="1772"/>
                </a:lnTo>
                <a:lnTo>
                  <a:pt x="5475" y="1768"/>
                </a:lnTo>
                <a:lnTo>
                  <a:pt x="5475" y="1768"/>
                </a:lnTo>
                <a:lnTo>
                  <a:pt x="5475" y="1768"/>
                </a:lnTo>
                <a:lnTo>
                  <a:pt x="5471" y="1759"/>
                </a:lnTo>
                <a:lnTo>
                  <a:pt x="5471" y="1759"/>
                </a:lnTo>
                <a:lnTo>
                  <a:pt x="5471" y="1759"/>
                </a:lnTo>
                <a:lnTo>
                  <a:pt x="5471" y="1759"/>
                </a:lnTo>
                <a:lnTo>
                  <a:pt x="5471" y="1759"/>
                </a:lnTo>
                <a:lnTo>
                  <a:pt x="5471" y="1763"/>
                </a:lnTo>
                <a:lnTo>
                  <a:pt x="5471" y="1763"/>
                </a:lnTo>
                <a:lnTo>
                  <a:pt x="5471" y="1768"/>
                </a:lnTo>
                <a:close/>
                <a:moveTo>
                  <a:pt x="5240" y="1623"/>
                </a:moveTo>
                <a:lnTo>
                  <a:pt x="5240" y="1623"/>
                </a:lnTo>
                <a:lnTo>
                  <a:pt x="5240" y="1623"/>
                </a:lnTo>
                <a:lnTo>
                  <a:pt x="5240" y="1623"/>
                </a:lnTo>
                <a:lnTo>
                  <a:pt x="5245" y="1623"/>
                </a:lnTo>
                <a:lnTo>
                  <a:pt x="5250" y="1623"/>
                </a:lnTo>
                <a:lnTo>
                  <a:pt x="5250" y="1623"/>
                </a:lnTo>
                <a:lnTo>
                  <a:pt x="5250" y="1623"/>
                </a:lnTo>
                <a:lnTo>
                  <a:pt x="5250" y="1619"/>
                </a:lnTo>
                <a:lnTo>
                  <a:pt x="5254" y="1619"/>
                </a:lnTo>
                <a:lnTo>
                  <a:pt x="5254" y="1619"/>
                </a:lnTo>
                <a:lnTo>
                  <a:pt x="5254" y="1619"/>
                </a:lnTo>
                <a:lnTo>
                  <a:pt x="5254" y="1619"/>
                </a:lnTo>
                <a:lnTo>
                  <a:pt x="5254" y="1619"/>
                </a:lnTo>
                <a:lnTo>
                  <a:pt x="5254" y="1619"/>
                </a:lnTo>
                <a:lnTo>
                  <a:pt x="5254" y="1619"/>
                </a:lnTo>
                <a:lnTo>
                  <a:pt x="5254" y="1619"/>
                </a:lnTo>
                <a:lnTo>
                  <a:pt x="5250" y="1619"/>
                </a:lnTo>
                <a:lnTo>
                  <a:pt x="5245" y="1619"/>
                </a:lnTo>
                <a:lnTo>
                  <a:pt x="5240" y="1619"/>
                </a:lnTo>
                <a:lnTo>
                  <a:pt x="5240" y="1619"/>
                </a:lnTo>
                <a:lnTo>
                  <a:pt x="5240" y="1619"/>
                </a:lnTo>
                <a:lnTo>
                  <a:pt x="5240" y="1623"/>
                </a:lnTo>
                <a:lnTo>
                  <a:pt x="5236" y="1623"/>
                </a:lnTo>
                <a:lnTo>
                  <a:pt x="5236" y="1623"/>
                </a:lnTo>
                <a:lnTo>
                  <a:pt x="5240" y="1623"/>
                </a:lnTo>
                <a:lnTo>
                  <a:pt x="5240" y="1623"/>
                </a:lnTo>
                <a:close/>
                <a:moveTo>
                  <a:pt x="5421" y="1754"/>
                </a:moveTo>
                <a:lnTo>
                  <a:pt x="5421" y="1750"/>
                </a:lnTo>
                <a:lnTo>
                  <a:pt x="5417" y="1750"/>
                </a:lnTo>
                <a:lnTo>
                  <a:pt x="5417" y="1750"/>
                </a:lnTo>
                <a:lnTo>
                  <a:pt x="5417" y="1754"/>
                </a:lnTo>
                <a:lnTo>
                  <a:pt x="5412" y="1754"/>
                </a:lnTo>
                <a:lnTo>
                  <a:pt x="5412" y="1754"/>
                </a:lnTo>
                <a:lnTo>
                  <a:pt x="5412" y="1759"/>
                </a:lnTo>
                <a:lnTo>
                  <a:pt x="5412" y="1759"/>
                </a:lnTo>
                <a:lnTo>
                  <a:pt x="5412" y="1759"/>
                </a:lnTo>
                <a:lnTo>
                  <a:pt x="5412" y="1759"/>
                </a:lnTo>
                <a:lnTo>
                  <a:pt x="5417" y="1759"/>
                </a:lnTo>
                <a:lnTo>
                  <a:pt x="5417" y="1759"/>
                </a:lnTo>
                <a:lnTo>
                  <a:pt x="5417" y="1759"/>
                </a:lnTo>
                <a:lnTo>
                  <a:pt x="5417" y="1763"/>
                </a:lnTo>
                <a:lnTo>
                  <a:pt x="5417" y="1763"/>
                </a:lnTo>
                <a:lnTo>
                  <a:pt x="5421" y="1763"/>
                </a:lnTo>
                <a:lnTo>
                  <a:pt x="5421" y="1763"/>
                </a:lnTo>
                <a:lnTo>
                  <a:pt x="5421" y="1763"/>
                </a:lnTo>
                <a:lnTo>
                  <a:pt x="5421" y="1763"/>
                </a:lnTo>
                <a:lnTo>
                  <a:pt x="5421" y="1763"/>
                </a:lnTo>
                <a:lnTo>
                  <a:pt x="5421" y="1759"/>
                </a:lnTo>
                <a:lnTo>
                  <a:pt x="5421" y="1759"/>
                </a:lnTo>
                <a:lnTo>
                  <a:pt x="5421" y="1754"/>
                </a:lnTo>
                <a:lnTo>
                  <a:pt x="5421" y="1754"/>
                </a:lnTo>
                <a:close/>
                <a:moveTo>
                  <a:pt x="5408" y="1727"/>
                </a:moveTo>
                <a:lnTo>
                  <a:pt x="5408" y="1732"/>
                </a:lnTo>
                <a:lnTo>
                  <a:pt x="5412" y="1736"/>
                </a:lnTo>
                <a:lnTo>
                  <a:pt x="5417" y="1736"/>
                </a:lnTo>
                <a:lnTo>
                  <a:pt x="5417" y="1736"/>
                </a:lnTo>
                <a:lnTo>
                  <a:pt x="5417" y="1736"/>
                </a:lnTo>
                <a:lnTo>
                  <a:pt x="5417" y="1736"/>
                </a:lnTo>
                <a:lnTo>
                  <a:pt x="5417" y="1741"/>
                </a:lnTo>
                <a:lnTo>
                  <a:pt x="5421" y="1736"/>
                </a:lnTo>
                <a:lnTo>
                  <a:pt x="5421" y="1736"/>
                </a:lnTo>
                <a:lnTo>
                  <a:pt x="5417" y="1736"/>
                </a:lnTo>
                <a:lnTo>
                  <a:pt x="5417" y="1736"/>
                </a:lnTo>
                <a:lnTo>
                  <a:pt x="5417" y="1736"/>
                </a:lnTo>
                <a:lnTo>
                  <a:pt x="5417" y="1732"/>
                </a:lnTo>
                <a:lnTo>
                  <a:pt x="5412" y="1732"/>
                </a:lnTo>
                <a:lnTo>
                  <a:pt x="5412" y="1727"/>
                </a:lnTo>
                <a:lnTo>
                  <a:pt x="5412" y="1727"/>
                </a:lnTo>
                <a:lnTo>
                  <a:pt x="5408" y="1723"/>
                </a:lnTo>
                <a:lnTo>
                  <a:pt x="5408" y="1723"/>
                </a:lnTo>
                <a:lnTo>
                  <a:pt x="5403" y="1723"/>
                </a:lnTo>
                <a:lnTo>
                  <a:pt x="5403" y="1723"/>
                </a:lnTo>
                <a:lnTo>
                  <a:pt x="5403" y="1723"/>
                </a:lnTo>
                <a:lnTo>
                  <a:pt x="5403" y="1723"/>
                </a:lnTo>
                <a:lnTo>
                  <a:pt x="5408" y="1727"/>
                </a:lnTo>
                <a:close/>
                <a:moveTo>
                  <a:pt x="5268" y="1700"/>
                </a:moveTo>
                <a:lnTo>
                  <a:pt x="5268" y="1700"/>
                </a:lnTo>
                <a:lnTo>
                  <a:pt x="5272" y="1700"/>
                </a:lnTo>
                <a:lnTo>
                  <a:pt x="5272" y="1705"/>
                </a:lnTo>
                <a:lnTo>
                  <a:pt x="5277" y="1709"/>
                </a:lnTo>
                <a:lnTo>
                  <a:pt x="5277" y="1709"/>
                </a:lnTo>
                <a:lnTo>
                  <a:pt x="5281" y="1709"/>
                </a:lnTo>
                <a:lnTo>
                  <a:pt x="5281" y="1709"/>
                </a:lnTo>
                <a:lnTo>
                  <a:pt x="5286" y="1709"/>
                </a:lnTo>
                <a:lnTo>
                  <a:pt x="5286" y="1709"/>
                </a:lnTo>
                <a:lnTo>
                  <a:pt x="5286" y="1714"/>
                </a:lnTo>
                <a:lnTo>
                  <a:pt x="5286" y="1714"/>
                </a:lnTo>
                <a:lnTo>
                  <a:pt x="5290" y="1714"/>
                </a:lnTo>
                <a:lnTo>
                  <a:pt x="5295" y="1714"/>
                </a:lnTo>
                <a:lnTo>
                  <a:pt x="5299" y="1714"/>
                </a:lnTo>
                <a:lnTo>
                  <a:pt x="5299" y="1709"/>
                </a:lnTo>
                <a:lnTo>
                  <a:pt x="5304" y="1709"/>
                </a:lnTo>
                <a:lnTo>
                  <a:pt x="5304" y="1709"/>
                </a:lnTo>
                <a:lnTo>
                  <a:pt x="5304" y="1709"/>
                </a:lnTo>
                <a:lnTo>
                  <a:pt x="5308" y="1709"/>
                </a:lnTo>
                <a:lnTo>
                  <a:pt x="5308" y="1705"/>
                </a:lnTo>
                <a:lnTo>
                  <a:pt x="5313" y="1705"/>
                </a:lnTo>
                <a:lnTo>
                  <a:pt x="5313" y="1705"/>
                </a:lnTo>
                <a:lnTo>
                  <a:pt x="5313" y="1705"/>
                </a:lnTo>
                <a:lnTo>
                  <a:pt x="5317" y="1705"/>
                </a:lnTo>
                <a:lnTo>
                  <a:pt x="5317" y="1700"/>
                </a:lnTo>
                <a:lnTo>
                  <a:pt x="5317" y="1700"/>
                </a:lnTo>
                <a:lnTo>
                  <a:pt x="5317" y="1700"/>
                </a:lnTo>
                <a:lnTo>
                  <a:pt x="5317" y="1696"/>
                </a:lnTo>
                <a:lnTo>
                  <a:pt x="5322" y="1696"/>
                </a:lnTo>
                <a:lnTo>
                  <a:pt x="5322" y="1696"/>
                </a:lnTo>
                <a:lnTo>
                  <a:pt x="5326" y="1696"/>
                </a:lnTo>
                <a:lnTo>
                  <a:pt x="5326" y="1696"/>
                </a:lnTo>
                <a:lnTo>
                  <a:pt x="5331" y="1696"/>
                </a:lnTo>
                <a:lnTo>
                  <a:pt x="5331" y="1691"/>
                </a:lnTo>
                <a:lnTo>
                  <a:pt x="5331" y="1691"/>
                </a:lnTo>
                <a:lnTo>
                  <a:pt x="5331" y="1686"/>
                </a:lnTo>
                <a:lnTo>
                  <a:pt x="5331" y="1686"/>
                </a:lnTo>
                <a:lnTo>
                  <a:pt x="5331" y="1686"/>
                </a:lnTo>
                <a:lnTo>
                  <a:pt x="5331" y="1686"/>
                </a:lnTo>
                <a:lnTo>
                  <a:pt x="5335" y="1682"/>
                </a:lnTo>
                <a:lnTo>
                  <a:pt x="5335" y="1682"/>
                </a:lnTo>
                <a:lnTo>
                  <a:pt x="5335" y="1682"/>
                </a:lnTo>
                <a:lnTo>
                  <a:pt x="5335" y="1677"/>
                </a:lnTo>
                <a:lnTo>
                  <a:pt x="5335" y="1677"/>
                </a:lnTo>
                <a:lnTo>
                  <a:pt x="5335" y="1673"/>
                </a:lnTo>
                <a:lnTo>
                  <a:pt x="5335" y="1673"/>
                </a:lnTo>
                <a:lnTo>
                  <a:pt x="5340" y="1668"/>
                </a:lnTo>
                <a:lnTo>
                  <a:pt x="5335" y="1668"/>
                </a:lnTo>
                <a:lnTo>
                  <a:pt x="5335" y="1668"/>
                </a:lnTo>
                <a:lnTo>
                  <a:pt x="5335" y="1668"/>
                </a:lnTo>
                <a:lnTo>
                  <a:pt x="5331" y="1668"/>
                </a:lnTo>
                <a:lnTo>
                  <a:pt x="5331" y="1668"/>
                </a:lnTo>
                <a:lnTo>
                  <a:pt x="5331" y="1668"/>
                </a:lnTo>
                <a:lnTo>
                  <a:pt x="5326" y="1668"/>
                </a:lnTo>
                <a:lnTo>
                  <a:pt x="5326" y="1668"/>
                </a:lnTo>
                <a:lnTo>
                  <a:pt x="5326" y="1668"/>
                </a:lnTo>
                <a:lnTo>
                  <a:pt x="5322" y="1668"/>
                </a:lnTo>
                <a:lnTo>
                  <a:pt x="5322" y="1668"/>
                </a:lnTo>
                <a:lnTo>
                  <a:pt x="5322" y="1668"/>
                </a:lnTo>
                <a:lnTo>
                  <a:pt x="5326" y="1677"/>
                </a:lnTo>
                <a:lnTo>
                  <a:pt x="5326" y="1677"/>
                </a:lnTo>
                <a:lnTo>
                  <a:pt x="5326" y="1682"/>
                </a:lnTo>
                <a:lnTo>
                  <a:pt x="5322" y="1682"/>
                </a:lnTo>
                <a:lnTo>
                  <a:pt x="5322" y="1682"/>
                </a:lnTo>
                <a:lnTo>
                  <a:pt x="5317" y="1682"/>
                </a:lnTo>
                <a:lnTo>
                  <a:pt x="5317" y="1682"/>
                </a:lnTo>
                <a:lnTo>
                  <a:pt x="5313" y="1686"/>
                </a:lnTo>
                <a:lnTo>
                  <a:pt x="5313" y="1686"/>
                </a:lnTo>
                <a:lnTo>
                  <a:pt x="5313" y="1691"/>
                </a:lnTo>
                <a:lnTo>
                  <a:pt x="5313" y="1696"/>
                </a:lnTo>
                <a:lnTo>
                  <a:pt x="5308" y="1696"/>
                </a:lnTo>
                <a:lnTo>
                  <a:pt x="5308" y="1696"/>
                </a:lnTo>
                <a:lnTo>
                  <a:pt x="5308" y="1696"/>
                </a:lnTo>
                <a:lnTo>
                  <a:pt x="5308" y="1696"/>
                </a:lnTo>
                <a:lnTo>
                  <a:pt x="5304" y="1696"/>
                </a:lnTo>
                <a:lnTo>
                  <a:pt x="5304" y="1696"/>
                </a:lnTo>
                <a:lnTo>
                  <a:pt x="5299" y="1696"/>
                </a:lnTo>
                <a:lnTo>
                  <a:pt x="5299" y="1696"/>
                </a:lnTo>
                <a:lnTo>
                  <a:pt x="5299" y="1696"/>
                </a:lnTo>
                <a:lnTo>
                  <a:pt x="5295" y="1691"/>
                </a:lnTo>
                <a:lnTo>
                  <a:pt x="5295" y="1691"/>
                </a:lnTo>
                <a:lnTo>
                  <a:pt x="5295" y="1686"/>
                </a:lnTo>
                <a:lnTo>
                  <a:pt x="5295" y="1686"/>
                </a:lnTo>
                <a:lnTo>
                  <a:pt x="5299" y="1686"/>
                </a:lnTo>
                <a:lnTo>
                  <a:pt x="5299" y="1686"/>
                </a:lnTo>
                <a:lnTo>
                  <a:pt x="5295" y="1682"/>
                </a:lnTo>
                <a:lnTo>
                  <a:pt x="5295" y="1686"/>
                </a:lnTo>
                <a:lnTo>
                  <a:pt x="5295" y="1686"/>
                </a:lnTo>
                <a:lnTo>
                  <a:pt x="5295" y="1696"/>
                </a:lnTo>
                <a:lnTo>
                  <a:pt x="5290" y="1696"/>
                </a:lnTo>
                <a:lnTo>
                  <a:pt x="5290" y="1696"/>
                </a:lnTo>
                <a:lnTo>
                  <a:pt x="5286" y="1696"/>
                </a:lnTo>
                <a:lnTo>
                  <a:pt x="5286" y="1696"/>
                </a:lnTo>
                <a:lnTo>
                  <a:pt x="5281" y="1696"/>
                </a:lnTo>
                <a:lnTo>
                  <a:pt x="5281" y="1696"/>
                </a:lnTo>
                <a:lnTo>
                  <a:pt x="5277" y="1696"/>
                </a:lnTo>
                <a:lnTo>
                  <a:pt x="5277" y="1696"/>
                </a:lnTo>
                <a:lnTo>
                  <a:pt x="5272" y="1696"/>
                </a:lnTo>
                <a:lnTo>
                  <a:pt x="5272" y="1696"/>
                </a:lnTo>
                <a:lnTo>
                  <a:pt x="5272" y="1696"/>
                </a:lnTo>
                <a:lnTo>
                  <a:pt x="5268" y="1696"/>
                </a:lnTo>
                <a:lnTo>
                  <a:pt x="5268" y="1696"/>
                </a:lnTo>
                <a:lnTo>
                  <a:pt x="5268" y="1696"/>
                </a:lnTo>
                <a:lnTo>
                  <a:pt x="5263" y="1696"/>
                </a:lnTo>
                <a:lnTo>
                  <a:pt x="5263" y="1700"/>
                </a:lnTo>
                <a:lnTo>
                  <a:pt x="5268" y="1700"/>
                </a:lnTo>
                <a:lnTo>
                  <a:pt x="5268" y="1700"/>
                </a:lnTo>
                <a:close/>
                <a:moveTo>
                  <a:pt x="5096" y="1736"/>
                </a:moveTo>
                <a:lnTo>
                  <a:pt x="5096" y="1736"/>
                </a:lnTo>
                <a:lnTo>
                  <a:pt x="5096" y="1736"/>
                </a:lnTo>
                <a:lnTo>
                  <a:pt x="5096" y="1732"/>
                </a:lnTo>
                <a:lnTo>
                  <a:pt x="5096" y="1732"/>
                </a:lnTo>
                <a:lnTo>
                  <a:pt x="5091" y="1732"/>
                </a:lnTo>
                <a:lnTo>
                  <a:pt x="5087" y="1732"/>
                </a:lnTo>
                <a:lnTo>
                  <a:pt x="5082" y="1732"/>
                </a:lnTo>
                <a:lnTo>
                  <a:pt x="5082" y="1736"/>
                </a:lnTo>
                <a:lnTo>
                  <a:pt x="5082" y="1736"/>
                </a:lnTo>
                <a:lnTo>
                  <a:pt x="5078" y="1741"/>
                </a:lnTo>
                <a:lnTo>
                  <a:pt x="5073" y="1750"/>
                </a:lnTo>
                <a:lnTo>
                  <a:pt x="5073" y="1754"/>
                </a:lnTo>
                <a:lnTo>
                  <a:pt x="5073" y="1754"/>
                </a:lnTo>
                <a:lnTo>
                  <a:pt x="5078" y="1754"/>
                </a:lnTo>
                <a:lnTo>
                  <a:pt x="5078" y="1754"/>
                </a:lnTo>
                <a:lnTo>
                  <a:pt x="5082" y="1754"/>
                </a:lnTo>
                <a:lnTo>
                  <a:pt x="5087" y="1750"/>
                </a:lnTo>
                <a:lnTo>
                  <a:pt x="5091" y="1750"/>
                </a:lnTo>
                <a:lnTo>
                  <a:pt x="5091" y="1745"/>
                </a:lnTo>
                <a:lnTo>
                  <a:pt x="5096" y="1741"/>
                </a:lnTo>
                <a:lnTo>
                  <a:pt x="5096" y="1736"/>
                </a:lnTo>
                <a:close/>
                <a:moveTo>
                  <a:pt x="5060" y="1610"/>
                </a:moveTo>
                <a:lnTo>
                  <a:pt x="5055" y="1610"/>
                </a:lnTo>
                <a:lnTo>
                  <a:pt x="5051" y="1610"/>
                </a:lnTo>
                <a:lnTo>
                  <a:pt x="5046" y="1610"/>
                </a:lnTo>
                <a:lnTo>
                  <a:pt x="5046" y="1610"/>
                </a:lnTo>
                <a:lnTo>
                  <a:pt x="5046" y="1610"/>
                </a:lnTo>
                <a:lnTo>
                  <a:pt x="5051" y="1614"/>
                </a:lnTo>
                <a:lnTo>
                  <a:pt x="5055" y="1614"/>
                </a:lnTo>
                <a:lnTo>
                  <a:pt x="5060" y="1614"/>
                </a:lnTo>
                <a:lnTo>
                  <a:pt x="5060" y="1614"/>
                </a:lnTo>
                <a:lnTo>
                  <a:pt x="5060" y="1614"/>
                </a:lnTo>
                <a:lnTo>
                  <a:pt x="5064" y="1614"/>
                </a:lnTo>
                <a:lnTo>
                  <a:pt x="5064" y="1614"/>
                </a:lnTo>
                <a:lnTo>
                  <a:pt x="5069" y="1614"/>
                </a:lnTo>
                <a:lnTo>
                  <a:pt x="5069" y="1614"/>
                </a:lnTo>
                <a:lnTo>
                  <a:pt x="5069" y="1614"/>
                </a:lnTo>
                <a:lnTo>
                  <a:pt x="5069" y="1614"/>
                </a:lnTo>
                <a:lnTo>
                  <a:pt x="5060" y="1614"/>
                </a:lnTo>
                <a:lnTo>
                  <a:pt x="5060" y="1610"/>
                </a:lnTo>
                <a:close/>
                <a:moveTo>
                  <a:pt x="5015" y="1714"/>
                </a:moveTo>
                <a:lnTo>
                  <a:pt x="5015" y="1709"/>
                </a:lnTo>
                <a:lnTo>
                  <a:pt x="5015" y="1718"/>
                </a:lnTo>
                <a:lnTo>
                  <a:pt x="5015" y="1718"/>
                </a:lnTo>
                <a:lnTo>
                  <a:pt x="5015" y="1718"/>
                </a:lnTo>
                <a:lnTo>
                  <a:pt x="5019" y="1718"/>
                </a:lnTo>
                <a:lnTo>
                  <a:pt x="5019" y="1718"/>
                </a:lnTo>
                <a:lnTo>
                  <a:pt x="5019" y="1714"/>
                </a:lnTo>
                <a:lnTo>
                  <a:pt x="5024" y="1714"/>
                </a:lnTo>
                <a:lnTo>
                  <a:pt x="5024" y="1714"/>
                </a:lnTo>
                <a:lnTo>
                  <a:pt x="5024" y="1709"/>
                </a:lnTo>
                <a:lnTo>
                  <a:pt x="5019" y="1709"/>
                </a:lnTo>
                <a:lnTo>
                  <a:pt x="5019" y="1709"/>
                </a:lnTo>
                <a:lnTo>
                  <a:pt x="5019" y="1705"/>
                </a:lnTo>
                <a:lnTo>
                  <a:pt x="5015" y="1705"/>
                </a:lnTo>
                <a:lnTo>
                  <a:pt x="5015" y="1705"/>
                </a:lnTo>
                <a:lnTo>
                  <a:pt x="5015" y="1705"/>
                </a:lnTo>
                <a:lnTo>
                  <a:pt x="5015" y="1709"/>
                </a:lnTo>
                <a:lnTo>
                  <a:pt x="5015" y="1709"/>
                </a:lnTo>
                <a:lnTo>
                  <a:pt x="5015" y="1709"/>
                </a:lnTo>
                <a:lnTo>
                  <a:pt x="5015" y="1714"/>
                </a:lnTo>
                <a:close/>
                <a:moveTo>
                  <a:pt x="5028" y="1696"/>
                </a:moveTo>
                <a:lnTo>
                  <a:pt x="5028" y="1691"/>
                </a:lnTo>
                <a:lnTo>
                  <a:pt x="5028" y="1691"/>
                </a:lnTo>
                <a:lnTo>
                  <a:pt x="5028" y="1691"/>
                </a:lnTo>
                <a:lnTo>
                  <a:pt x="5028" y="1691"/>
                </a:lnTo>
                <a:lnTo>
                  <a:pt x="5028" y="1691"/>
                </a:lnTo>
                <a:lnTo>
                  <a:pt x="5024" y="1691"/>
                </a:lnTo>
                <a:lnTo>
                  <a:pt x="5024" y="1691"/>
                </a:lnTo>
                <a:lnTo>
                  <a:pt x="5024" y="1691"/>
                </a:lnTo>
                <a:lnTo>
                  <a:pt x="5024" y="1691"/>
                </a:lnTo>
                <a:lnTo>
                  <a:pt x="5019" y="1696"/>
                </a:lnTo>
                <a:lnTo>
                  <a:pt x="5019" y="1696"/>
                </a:lnTo>
                <a:lnTo>
                  <a:pt x="5019" y="1696"/>
                </a:lnTo>
                <a:lnTo>
                  <a:pt x="5019" y="1696"/>
                </a:lnTo>
                <a:lnTo>
                  <a:pt x="5019" y="1700"/>
                </a:lnTo>
                <a:lnTo>
                  <a:pt x="5019" y="1700"/>
                </a:lnTo>
                <a:lnTo>
                  <a:pt x="5019" y="1700"/>
                </a:lnTo>
                <a:lnTo>
                  <a:pt x="5019" y="1700"/>
                </a:lnTo>
                <a:lnTo>
                  <a:pt x="5019" y="1700"/>
                </a:lnTo>
                <a:lnTo>
                  <a:pt x="5015" y="1705"/>
                </a:lnTo>
                <a:lnTo>
                  <a:pt x="5019" y="1705"/>
                </a:lnTo>
                <a:lnTo>
                  <a:pt x="5019" y="1705"/>
                </a:lnTo>
                <a:lnTo>
                  <a:pt x="5019" y="1705"/>
                </a:lnTo>
                <a:lnTo>
                  <a:pt x="5019" y="1709"/>
                </a:lnTo>
                <a:lnTo>
                  <a:pt x="5019" y="1709"/>
                </a:lnTo>
                <a:lnTo>
                  <a:pt x="5024" y="1709"/>
                </a:lnTo>
                <a:lnTo>
                  <a:pt x="5024" y="1709"/>
                </a:lnTo>
                <a:lnTo>
                  <a:pt x="5024" y="1709"/>
                </a:lnTo>
                <a:lnTo>
                  <a:pt x="5028" y="1709"/>
                </a:lnTo>
                <a:lnTo>
                  <a:pt x="5028" y="1705"/>
                </a:lnTo>
                <a:lnTo>
                  <a:pt x="5028" y="1705"/>
                </a:lnTo>
                <a:lnTo>
                  <a:pt x="5028" y="1705"/>
                </a:lnTo>
                <a:lnTo>
                  <a:pt x="5028" y="1705"/>
                </a:lnTo>
                <a:lnTo>
                  <a:pt x="5028" y="1700"/>
                </a:lnTo>
                <a:lnTo>
                  <a:pt x="5028" y="1700"/>
                </a:lnTo>
                <a:lnTo>
                  <a:pt x="5028" y="1696"/>
                </a:lnTo>
                <a:lnTo>
                  <a:pt x="5028" y="1696"/>
                </a:lnTo>
                <a:lnTo>
                  <a:pt x="5028" y="1696"/>
                </a:lnTo>
                <a:close/>
                <a:moveTo>
                  <a:pt x="5236" y="2107"/>
                </a:moveTo>
                <a:lnTo>
                  <a:pt x="5236" y="2111"/>
                </a:lnTo>
                <a:lnTo>
                  <a:pt x="5236" y="2111"/>
                </a:lnTo>
                <a:lnTo>
                  <a:pt x="5236" y="2111"/>
                </a:lnTo>
                <a:lnTo>
                  <a:pt x="5236" y="2111"/>
                </a:lnTo>
                <a:lnTo>
                  <a:pt x="5236" y="2111"/>
                </a:lnTo>
                <a:lnTo>
                  <a:pt x="5231" y="2116"/>
                </a:lnTo>
                <a:lnTo>
                  <a:pt x="5231" y="2116"/>
                </a:lnTo>
                <a:lnTo>
                  <a:pt x="5227" y="2121"/>
                </a:lnTo>
                <a:lnTo>
                  <a:pt x="5227" y="2121"/>
                </a:lnTo>
                <a:lnTo>
                  <a:pt x="5227" y="2121"/>
                </a:lnTo>
                <a:lnTo>
                  <a:pt x="5227" y="2125"/>
                </a:lnTo>
                <a:lnTo>
                  <a:pt x="5222" y="2125"/>
                </a:lnTo>
                <a:lnTo>
                  <a:pt x="5222" y="2130"/>
                </a:lnTo>
                <a:lnTo>
                  <a:pt x="5222" y="2130"/>
                </a:lnTo>
                <a:lnTo>
                  <a:pt x="5222" y="2130"/>
                </a:lnTo>
                <a:lnTo>
                  <a:pt x="5222" y="2130"/>
                </a:lnTo>
                <a:lnTo>
                  <a:pt x="5227" y="2125"/>
                </a:lnTo>
                <a:lnTo>
                  <a:pt x="5236" y="2116"/>
                </a:lnTo>
                <a:lnTo>
                  <a:pt x="5236" y="2116"/>
                </a:lnTo>
                <a:lnTo>
                  <a:pt x="5236" y="2111"/>
                </a:lnTo>
                <a:lnTo>
                  <a:pt x="5236" y="2111"/>
                </a:lnTo>
                <a:lnTo>
                  <a:pt x="5236" y="2107"/>
                </a:lnTo>
                <a:close/>
                <a:moveTo>
                  <a:pt x="5046" y="1592"/>
                </a:moveTo>
                <a:lnTo>
                  <a:pt x="5046" y="1592"/>
                </a:lnTo>
                <a:lnTo>
                  <a:pt x="5046" y="1592"/>
                </a:lnTo>
                <a:lnTo>
                  <a:pt x="5046" y="1592"/>
                </a:lnTo>
                <a:lnTo>
                  <a:pt x="5051" y="1596"/>
                </a:lnTo>
                <a:lnTo>
                  <a:pt x="5051" y="1592"/>
                </a:lnTo>
                <a:lnTo>
                  <a:pt x="5051" y="1596"/>
                </a:lnTo>
                <a:lnTo>
                  <a:pt x="5051" y="1601"/>
                </a:lnTo>
                <a:lnTo>
                  <a:pt x="5055" y="1601"/>
                </a:lnTo>
                <a:lnTo>
                  <a:pt x="5055" y="1601"/>
                </a:lnTo>
                <a:lnTo>
                  <a:pt x="5055" y="1601"/>
                </a:lnTo>
                <a:lnTo>
                  <a:pt x="5060" y="1601"/>
                </a:lnTo>
                <a:lnTo>
                  <a:pt x="5060" y="1601"/>
                </a:lnTo>
                <a:lnTo>
                  <a:pt x="5060" y="1601"/>
                </a:lnTo>
                <a:lnTo>
                  <a:pt x="5060" y="1596"/>
                </a:lnTo>
                <a:lnTo>
                  <a:pt x="5055" y="1596"/>
                </a:lnTo>
                <a:lnTo>
                  <a:pt x="5055" y="1596"/>
                </a:lnTo>
                <a:lnTo>
                  <a:pt x="5051" y="1592"/>
                </a:lnTo>
                <a:lnTo>
                  <a:pt x="5051" y="1592"/>
                </a:lnTo>
                <a:lnTo>
                  <a:pt x="5051" y="1592"/>
                </a:lnTo>
                <a:lnTo>
                  <a:pt x="5051" y="1592"/>
                </a:lnTo>
                <a:lnTo>
                  <a:pt x="5046" y="1592"/>
                </a:lnTo>
                <a:lnTo>
                  <a:pt x="5046" y="1592"/>
                </a:lnTo>
                <a:lnTo>
                  <a:pt x="5046" y="1592"/>
                </a:lnTo>
                <a:lnTo>
                  <a:pt x="5046" y="1592"/>
                </a:lnTo>
                <a:close/>
                <a:moveTo>
                  <a:pt x="4974" y="1592"/>
                </a:moveTo>
                <a:lnTo>
                  <a:pt x="4974" y="1596"/>
                </a:lnTo>
                <a:lnTo>
                  <a:pt x="4974" y="1596"/>
                </a:lnTo>
                <a:lnTo>
                  <a:pt x="4974" y="1596"/>
                </a:lnTo>
                <a:lnTo>
                  <a:pt x="4969" y="1601"/>
                </a:lnTo>
                <a:lnTo>
                  <a:pt x="4969" y="1601"/>
                </a:lnTo>
                <a:lnTo>
                  <a:pt x="4969" y="1601"/>
                </a:lnTo>
                <a:lnTo>
                  <a:pt x="4969" y="1601"/>
                </a:lnTo>
                <a:lnTo>
                  <a:pt x="4969" y="1605"/>
                </a:lnTo>
                <a:lnTo>
                  <a:pt x="4965" y="1605"/>
                </a:lnTo>
                <a:lnTo>
                  <a:pt x="4969" y="1605"/>
                </a:lnTo>
                <a:lnTo>
                  <a:pt x="4969" y="1605"/>
                </a:lnTo>
                <a:lnTo>
                  <a:pt x="4969" y="1605"/>
                </a:lnTo>
                <a:lnTo>
                  <a:pt x="4969" y="1605"/>
                </a:lnTo>
                <a:lnTo>
                  <a:pt x="4974" y="1605"/>
                </a:lnTo>
                <a:lnTo>
                  <a:pt x="4978" y="1610"/>
                </a:lnTo>
                <a:lnTo>
                  <a:pt x="4983" y="1610"/>
                </a:lnTo>
                <a:lnTo>
                  <a:pt x="4983" y="1610"/>
                </a:lnTo>
                <a:lnTo>
                  <a:pt x="4983" y="1610"/>
                </a:lnTo>
                <a:lnTo>
                  <a:pt x="4983" y="1614"/>
                </a:lnTo>
                <a:lnTo>
                  <a:pt x="4983" y="1619"/>
                </a:lnTo>
                <a:lnTo>
                  <a:pt x="4987" y="1619"/>
                </a:lnTo>
                <a:lnTo>
                  <a:pt x="4987" y="1619"/>
                </a:lnTo>
                <a:lnTo>
                  <a:pt x="4987" y="1623"/>
                </a:lnTo>
                <a:lnTo>
                  <a:pt x="4987" y="1623"/>
                </a:lnTo>
                <a:lnTo>
                  <a:pt x="4992" y="1623"/>
                </a:lnTo>
                <a:lnTo>
                  <a:pt x="4992" y="1623"/>
                </a:lnTo>
                <a:lnTo>
                  <a:pt x="4997" y="1623"/>
                </a:lnTo>
                <a:lnTo>
                  <a:pt x="5001" y="1623"/>
                </a:lnTo>
                <a:lnTo>
                  <a:pt x="5001" y="1623"/>
                </a:lnTo>
                <a:lnTo>
                  <a:pt x="5006" y="1623"/>
                </a:lnTo>
                <a:lnTo>
                  <a:pt x="5010" y="1623"/>
                </a:lnTo>
                <a:lnTo>
                  <a:pt x="5010" y="1623"/>
                </a:lnTo>
                <a:lnTo>
                  <a:pt x="5015" y="1623"/>
                </a:lnTo>
                <a:lnTo>
                  <a:pt x="5019" y="1619"/>
                </a:lnTo>
                <a:lnTo>
                  <a:pt x="5019" y="1619"/>
                </a:lnTo>
                <a:lnTo>
                  <a:pt x="5019" y="1623"/>
                </a:lnTo>
                <a:lnTo>
                  <a:pt x="5015" y="1623"/>
                </a:lnTo>
                <a:lnTo>
                  <a:pt x="5015" y="1623"/>
                </a:lnTo>
                <a:lnTo>
                  <a:pt x="5019" y="1623"/>
                </a:lnTo>
                <a:lnTo>
                  <a:pt x="5019" y="1628"/>
                </a:lnTo>
                <a:lnTo>
                  <a:pt x="5019" y="1628"/>
                </a:lnTo>
                <a:lnTo>
                  <a:pt x="5015" y="1628"/>
                </a:lnTo>
                <a:lnTo>
                  <a:pt x="5015" y="1628"/>
                </a:lnTo>
                <a:lnTo>
                  <a:pt x="5015" y="1628"/>
                </a:lnTo>
                <a:lnTo>
                  <a:pt x="5015" y="1632"/>
                </a:lnTo>
                <a:lnTo>
                  <a:pt x="5015" y="1632"/>
                </a:lnTo>
                <a:lnTo>
                  <a:pt x="5010" y="1628"/>
                </a:lnTo>
                <a:lnTo>
                  <a:pt x="5010" y="1628"/>
                </a:lnTo>
                <a:lnTo>
                  <a:pt x="5010" y="1628"/>
                </a:lnTo>
                <a:lnTo>
                  <a:pt x="5006" y="1628"/>
                </a:lnTo>
                <a:lnTo>
                  <a:pt x="5006" y="1628"/>
                </a:lnTo>
                <a:lnTo>
                  <a:pt x="5006" y="1628"/>
                </a:lnTo>
                <a:lnTo>
                  <a:pt x="5001" y="1628"/>
                </a:lnTo>
                <a:lnTo>
                  <a:pt x="5001" y="1632"/>
                </a:lnTo>
                <a:lnTo>
                  <a:pt x="4997" y="1632"/>
                </a:lnTo>
                <a:lnTo>
                  <a:pt x="4997" y="1632"/>
                </a:lnTo>
                <a:lnTo>
                  <a:pt x="4992" y="1632"/>
                </a:lnTo>
                <a:lnTo>
                  <a:pt x="4987" y="1632"/>
                </a:lnTo>
                <a:lnTo>
                  <a:pt x="4987" y="1632"/>
                </a:lnTo>
                <a:lnTo>
                  <a:pt x="4983" y="1632"/>
                </a:lnTo>
                <a:lnTo>
                  <a:pt x="4983" y="1632"/>
                </a:lnTo>
                <a:lnTo>
                  <a:pt x="4983" y="1637"/>
                </a:lnTo>
                <a:lnTo>
                  <a:pt x="4983" y="1637"/>
                </a:lnTo>
                <a:lnTo>
                  <a:pt x="4987" y="1637"/>
                </a:lnTo>
                <a:lnTo>
                  <a:pt x="4987" y="1637"/>
                </a:lnTo>
                <a:lnTo>
                  <a:pt x="4987" y="1637"/>
                </a:lnTo>
                <a:lnTo>
                  <a:pt x="4992" y="1641"/>
                </a:lnTo>
                <a:lnTo>
                  <a:pt x="4997" y="1646"/>
                </a:lnTo>
                <a:lnTo>
                  <a:pt x="4997" y="1646"/>
                </a:lnTo>
                <a:lnTo>
                  <a:pt x="4997" y="1650"/>
                </a:lnTo>
                <a:lnTo>
                  <a:pt x="4997" y="1655"/>
                </a:lnTo>
                <a:lnTo>
                  <a:pt x="4997" y="1655"/>
                </a:lnTo>
                <a:lnTo>
                  <a:pt x="4997" y="1659"/>
                </a:lnTo>
                <a:lnTo>
                  <a:pt x="4997" y="1659"/>
                </a:lnTo>
                <a:lnTo>
                  <a:pt x="4997" y="1659"/>
                </a:lnTo>
                <a:lnTo>
                  <a:pt x="5001" y="1659"/>
                </a:lnTo>
                <a:lnTo>
                  <a:pt x="5001" y="1659"/>
                </a:lnTo>
                <a:lnTo>
                  <a:pt x="5006" y="1659"/>
                </a:lnTo>
                <a:lnTo>
                  <a:pt x="5006" y="1659"/>
                </a:lnTo>
                <a:lnTo>
                  <a:pt x="5006" y="1659"/>
                </a:lnTo>
                <a:lnTo>
                  <a:pt x="5006" y="1655"/>
                </a:lnTo>
                <a:lnTo>
                  <a:pt x="5006" y="1655"/>
                </a:lnTo>
                <a:lnTo>
                  <a:pt x="5006" y="1655"/>
                </a:lnTo>
                <a:lnTo>
                  <a:pt x="5010" y="1650"/>
                </a:lnTo>
                <a:lnTo>
                  <a:pt x="5010" y="1650"/>
                </a:lnTo>
                <a:lnTo>
                  <a:pt x="5010" y="1646"/>
                </a:lnTo>
                <a:lnTo>
                  <a:pt x="5010" y="1646"/>
                </a:lnTo>
                <a:lnTo>
                  <a:pt x="5010" y="1646"/>
                </a:lnTo>
                <a:lnTo>
                  <a:pt x="5015" y="1641"/>
                </a:lnTo>
                <a:lnTo>
                  <a:pt x="5015" y="1641"/>
                </a:lnTo>
                <a:lnTo>
                  <a:pt x="5015" y="1641"/>
                </a:lnTo>
                <a:lnTo>
                  <a:pt x="5015" y="1641"/>
                </a:lnTo>
                <a:lnTo>
                  <a:pt x="5015" y="1641"/>
                </a:lnTo>
                <a:lnTo>
                  <a:pt x="5015" y="1641"/>
                </a:lnTo>
                <a:lnTo>
                  <a:pt x="5015" y="1646"/>
                </a:lnTo>
                <a:lnTo>
                  <a:pt x="5015" y="1646"/>
                </a:lnTo>
                <a:lnTo>
                  <a:pt x="5015" y="1650"/>
                </a:lnTo>
                <a:lnTo>
                  <a:pt x="5015" y="1650"/>
                </a:lnTo>
                <a:lnTo>
                  <a:pt x="5015" y="1650"/>
                </a:lnTo>
                <a:lnTo>
                  <a:pt x="5015" y="1655"/>
                </a:lnTo>
                <a:lnTo>
                  <a:pt x="5015" y="1655"/>
                </a:lnTo>
                <a:lnTo>
                  <a:pt x="5015" y="1655"/>
                </a:lnTo>
                <a:lnTo>
                  <a:pt x="5019" y="1655"/>
                </a:lnTo>
                <a:lnTo>
                  <a:pt x="5019" y="1655"/>
                </a:lnTo>
                <a:lnTo>
                  <a:pt x="5019" y="1655"/>
                </a:lnTo>
                <a:lnTo>
                  <a:pt x="5019" y="1655"/>
                </a:lnTo>
                <a:lnTo>
                  <a:pt x="5019" y="1655"/>
                </a:lnTo>
                <a:lnTo>
                  <a:pt x="5019" y="1659"/>
                </a:lnTo>
                <a:lnTo>
                  <a:pt x="5024" y="1659"/>
                </a:lnTo>
                <a:lnTo>
                  <a:pt x="5024" y="1659"/>
                </a:lnTo>
                <a:lnTo>
                  <a:pt x="5024" y="1659"/>
                </a:lnTo>
                <a:lnTo>
                  <a:pt x="5028" y="1659"/>
                </a:lnTo>
                <a:lnTo>
                  <a:pt x="5028" y="1659"/>
                </a:lnTo>
                <a:lnTo>
                  <a:pt x="5028" y="1659"/>
                </a:lnTo>
                <a:lnTo>
                  <a:pt x="5033" y="1659"/>
                </a:lnTo>
                <a:lnTo>
                  <a:pt x="5033" y="1659"/>
                </a:lnTo>
                <a:lnTo>
                  <a:pt x="5028" y="1659"/>
                </a:lnTo>
                <a:lnTo>
                  <a:pt x="5028" y="1659"/>
                </a:lnTo>
                <a:lnTo>
                  <a:pt x="5028" y="1659"/>
                </a:lnTo>
                <a:lnTo>
                  <a:pt x="5028" y="1664"/>
                </a:lnTo>
                <a:lnTo>
                  <a:pt x="5037" y="1668"/>
                </a:lnTo>
                <a:lnTo>
                  <a:pt x="5037" y="1668"/>
                </a:lnTo>
                <a:lnTo>
                  <a:pt x="5042" y="1668"/>
                </a:lnTo>
                <a:lnTo>
                  <a:pt x="5042" y="1668"/>
                </a:lnTo>
                <a:lnTo>
                  <a:pt x="5046" y="1668"/>
                </a:lnTo>
                <a:lnTo>
                  <a:pt x="5051" y="1673"/>
                </a:lnTo>
                <a:lnTo>
                  <a:pt x="5055" y="1673"/>
                </a:lnTo>
                <a:lnTo>
                  <a:pt x="5055" y="1673"/>
                </a:lnTo>
                <a:lnTo>
                  <a:pt x="5060" y="1673"/>
                </a:lnTo>
                <a:lnTo>
                  <a:pt x="5060" y="1677"/>
                </a:lnTo>
                <a:lnTo>
                  <a:pt x="5064" y="1677"/>
                </a:lnTo>
                <a:lnTo>
                  <a:pt x="5069" y="1677"/>
                </a:lnTo>
                <a:lnTo>
                  <a:pt x="5069" y="1677"/>
                </a:lnTo>
                <a:lnTo>
                  <a:pt x="5069" y="1677"/>
                </a:lnTo>
                <a:lnTo>
                  <a:pt x="5069" y="1677"/>
                </a:lnTo>
                <a:lnTo>
                  <a:pt x="5069" y="1682"/>
                </a:lnTo>
                <a:lnTo>
                  <a:pt x="5073" y="1682"/>
                </a:lnTo>
                <a:lnTo>
                  <a:pt x="5073" y="1682"/>
                </a:lnTo>
                <a:lnTo>
                  <a:pt x="5073" y="1682"/>
                </a:lnTo>
                <a:lnTo>
                  <a:pt x="5073" y="1682"/>
                </a:lnTo>
                <a:lnTo>
                  <a:pt x="5082" y="1686"/>
                </a:lnTo>
                <a:lnTo>
                  <a:pt x="5082" y="1686"/>
                </a:lnTo>
                <a:lnTo>
                  <a:pt x="5082" y="1686"/>
                </a:lnTo>
                <a:lnTo>
                  <a:pt x="5082" y="1686"/>
                </a:lnTo>
                <a:lnTo>
                  <a:pt x="5082" y="1691"/>
                </a:lnTo>
                <a:lnTo>
                  <a:pt x="5087" y="1691"/>
                </a:lnTo>
                <a:lnTo>
                  <a:pt x="5087" y="1691"/>
                </a:lnTo>
                <a:lnTo>
                  <a:pt x="5087" y="1691"/>
                </a:lnTo>
                <a:lnTo>
                  <a:pt x="5087" y="1696"/>
                </a:lnTo>
                <a:lnTo>
                  <a:pt x="5087" y="1696"/>
                </a:lnTo>
                <a:lnTo>
                  <a:pt x="5087" y="1696"/>
                </a:lnTo>
                <a:lnTo>
                  <a:pt x="5087" y="1696"/>
                </a:lnTo>
                <a:lnTo>
                  <a:pt x="5087" y="1696"/>
                </a:lnTo>
                <a:lnTo>
                  <a:pt x="5087" y="1696"/>
                </a:lnTo>
                <a:lnTo>
                  <a:pt x="5091" y="1696"/>
                </a:lnTo>
                <a:lnTo>
                  <a:pt x="5087" y="1696"/>
                </a:lnTo>
                <a:lnTo>
                  <a:pt x="5087" y="1700"/>
                </a:lnTo>
                <a:lnTo>
                  <a:pt x="5087" y="1700"/>
                </a:lnTo>
                <a:lnTo>
                  <a:pt x="5091" y="1700"/>
                </a:lnTo>
                <a:lnTo>
                  <a:pt x="5091" y="1700"/>
                </a:lnTo>
                <a:lnTo>
                  <a:pt x="5091" y="1700"/>
                </a:lnTo>
                <a:lnTo>
                  <a:pt x="5091" y="1705"/>
                </a:lnTo>
                <a:lnTo>
                  <a:pt x="5091" y="1709"/>
                </a:lnTo>
                <a:lnTo>
                  <a:pt x="5091" y="1714"/>
                </a:lnTo>
                <a:lnTo>
                  <a:pt x="5096" y="1714"/>
                </a:lnTo>
                <a:lnTo>
                  <a:pt x="5096" y="1714"/>
                </a:lnTo>
                <a:lnTo>
                  <a:pt x="5096" y="1718"/>
                </a:lnTo>
                <a:lnTo>
                  <a:pt x="5096" y="1718"/>
                </a:lnTo>
                <a:lnTo>
                  <a:pt x="5096" y="1723"/>
                </a:lnTo>
                <a:lnTo>
                  <a:pt x="5096" y="1723"/>
                </a:lnTo>
                <a:lnTo>
                  <a:pt x="5091" y="1723"/>
                </a:lnTo>
                <a:lnTo>
                  <a:pt x="5091" y="1723"/>
                </a:lnTo>
                <a:lnTo>
                  <a:pt x="5096" y="1727"/>
                </a:lnTo>
                <a:lnTo>
                  <a:pt x="5096" y="1727"/>
                </a:lnTo>
                <a:lnTo>
                  <a:pt x="5100" y="1727"/>
                </a:lnTo>
                <a:lnTo>
                  <a:pt x="5100" y="1727"/>
                </a:lnTo>
                <a:lnTo>
                  <a:pt x="5100" y="1727"/>
                </a:lnTo>
                <a:lnTo>
                  <a:pt x="5100" y="1727"/>
                </a:lnTo>
                <a:lnTo>
                  <a:pt x="5100" y="1727"/>
                </a:lnTo>
                <a:lnTo>
                  <a:pt x="5096" y="1727"/>
                </a:lnTo>
                <a:lnTo>
                  <a:pt x="5096" y="1727"/>
                </a:lnTo>
                <a:lnTo>
                  <a:pt x="5096" y="1727"/>
                </a:lnTo>
                <a:lnTo>
                  <a:pt x="5096" y="1727"/>
                </a:lnTo>
                <a:lnTo>
                  <a:pt x="5096" y="1732"/>
                </a:lnTo>
                <a:lnTo>
                  <a:pt x="5096" y="1732"/>
                </a:lnTo>
                <a:lnTo>
                  <a:pt x="5096" y="1732"/>
                </a:lnTo>
                <a:lnTo>
                  <a:pt x="5096" y="1732"/>
                </a:lnTo>
                <a:lnTo>
                  <a:pt x="5096" y="1736"/>
                </a:lnTo>
                <a:lnTo>
                  <a:pt x="5100" y="1736"/>
                </a:lnTo>
                <a:lnTo>
                  <a:pt x="5100" y="1736"/>
                </a:lnTo>
                <a:lnTo>
                  <a:pt x="5100" y="1736"/>
                </a:lnTo>
                <a:lnTo>
                  <a:pt x="5100" y="1736"/>
                </a:lnTo>
                <a:lnTo>
                  <a:pt x="5096" y="1741"/>
                </a:lnTo>
                <a:lnTo>
                  <a:pt x="5096" y="1741"/>
                </a:lnTo>
                <a:lnTo>
                  <a:pt x="5096" y="1745"/>
                </a:lnTo>
                <a:lnTo>
                  <a:pt x="5096" y="1745"/>
                </a:lnTo>
                <a:lnTo>
                  <a:pt x="5096" y="1750"/>
                </a:lnTo>
                <a:lnTo>
                  <a:pt x="5096" y="1750"/>
                </a:lnTo>
                <a:lnTo>
                  <a:pt x="5096" y="1750"/>
                </a:lnTo>
                <a:lnTo>
                  <a:pt x="5096" y="1750"/>
                </a:lnTo>
                <a:lnTo>
                  <a:pt x="5096" y="1750"/>
                </a:lnTo>
                <a:lnTo>
                  <a:pt x="5100" y="1745"/>
                </a:lnTo>
                <a:lnTo>
                  <a:pt x="5100" y="1745"/>
                </a:lnTo>
                <a:lnTo>
                  <a:pt x="5100" y="1745"/>
                </a:lnTo>
                <a:lnTo>
                  <a:pt x="5100" y="1745"/>
                </a:lnTo>
                <a:lnTo>
                  <a:pt x="5100" y="1750"/>
                </a:lnTo>
                <a:lnTo>
                  <a:pt x="5105" y="1750"/>
                </a:lnTo>
                <a:lnTo>
                  <a:pt x="5105" y="1750"/>
                </a:lnTo>
                <a:lnTo>
                  <a:pt x="5109" y="1745"/>
                </a:lnTo>
                <a:lnTo>
                  <a:pt x="5109" y="1745"/>
                </a:lnTo>
                <a:lnTo>
                  <a:pt x="5114" y="1745"/>
                </a:lnTo>
                <a:lnTo>
                  <a:pt x="5114" y="1745"/>
                </a:lnTo>
                <a:lnTo>
                  <a:pt x="5114" y="1745"/>
                </a:lnTo>
                <a:lnTo>
                  <a:pt x="5114" y="1745"/>
                </a:lnTo>
                <a:lnTo>
                  <a:pt x="5114" y="1750"/>
                </a:lnTo>
                <a:lnTo>
                  <a:pt x="5114" y="1750"/>
                </a:lnTo>
                <a:lnTo>
                  <a:pt x="5114" y="1750"/>
                </a:lnTo>
                <a:lnTo>
                  <a:pt x="5114" y="1750"/>
                </a:lnTo>
                <a:lnTo>
                  <a:pt x="5119" y="1759"/>
                </a:lnTo>
                <a:lnTo>
                  <a:pt x="5123" y="1759"/>
                </a:lnTo>
                <a:lnTo>
                  <a:pt x="5123" y="1763"/>
                </a:lnTo>
                <a:lnTo>
                  <a:pt x="5123" y="1768"/>
                </a:lnTo>
                <a:lnTo>
                  <a:pt x="5128" y="1768"/>
                </a:lnTo>
                <a:lnTo>
                  <a:pt x="5132" y="1772"/>
                </a:lnTo>
                <a:lnTo>
                  <a:pt x="5132" y="1772"/>
                </a:lnTo>
                <a:lnTo>
                  <a:pt x="5132" y="1772"/>
                </a:lnTo>
                <a:lnTo>
                  <a:pt x="5137" y="1768"/>
                </a:lnTo>
                <a:lnTo>
                  <a:pt x="5137" y="1772"/>
                </a:lnTo>
                <a:lnTo>
                  <a:pt x="5137" y="1772"/>
                </a:lnTo>
                <a:lnTo>
                  <a:pt x="5141" y="1772"/>
                </a:lnTo>
                <a:lnTo>
                  <a:pt x="5146" y="1772"/>
                </a:lnTo>
                <a:lnTo>
                  <a:pt x="5150" y="1772"/>
                </a:lnTo>
                <a:lnTo>
                  <a:pt x="5150" y="1772"/>
                </a:lnTo>
                <a:lnTo>
                  <a:pt x="5150" y="1772"/>
                </a:lnTo>
                <a:lnTo>
                  <a:pt x="5155" y="1772"/>
                </a:lnTo>
                <a:lnTo>
                  <a:pt x="5155" y="1772"/>
                </a:lnTo>
                <a:lnTo>
                  <a:pt x="5155" y="1772"/>
                </a:lnTo>
                <a:lnTo>
                  <a:pt x="5159" y="1772"/>
                </a:lnTo>
                <a:lnTo>
                  <a:pt x="5164" y="1768"/>
                </a:lnTo>
                <a:lnTo>
                  <a:pt x="5168" y="1768"/>
                </a:lnTo>
                <a:lnTo>
                  <a:pt x="5168" y="1768"/>
                </a:lnTo>
                <a:lnTo>
                  <a:pt x="5168" y="1763"/>
                </a:lnTo>
                <a:lnTo>
                  <a:pt x="5168" y="1763"/>
                </a:lnTo>
                <a:lnTo>
                  <a:pt x="5168" y="1763"/>
                </a:lnTo>
                <a:lnTo>
                  <a:pt x="5168" y="1759"/>
                </a:lnTo>
                <a:lnTo>
                  <a:pt x="5168" y="1759"/>
                </a:lnTo>
                <a:lnTo>
                  <a:pt x="5168" y="1754"/>
                </a:lnTo>
                <a:lnTo>
                  <a:pt x="5164" y="1754"/>
                </a:lnTo>
                <a:lnTo>
                  <a:pt x="5164" y="1754"/>
                </a:lnTo>
                <a:lnTo>
                  <a:pt x="5164" y="1754"/>
                </a:lnTo>
                <a:lnTo>
                  <a:pt x="5159" y="1754"/>
                </a:lnTo>
                <a:lnTo>
                  <a:pt x="5155" y="1754"/>
                </a:lnTo>
                <a:lnTo>
                  <a:pt x="5155" y="1754"/>
                </a:lnTo>
                <a:lnTo>
                  <a:pt x="5155" y="1750"/>
                </a:lnTo>
                <a:lnTo>
                  <a:pt x="5155" y="1750"/>
                </a:lnTo>
                <a:lnTo>
                  <a:pt x="5150" y="1750"/>
                </a:lnTo>
                <a:lnTo>
                  <a:pt x="5155" y="1750"/>
                </a:lnTo>
                <a:lnTo>
                  <a:pt x="5155" y="1750"/>
                </a:lnTo>
                <a:lnTo>
                  <a:pt x="5155" y="1750"/>
                </a:lnTo>
                <a:lnTo>
                  <a:pt x="5155" y="1750"/>
                </a:lnTo>
                <a:lnTo>
                  <a:pt x="5155" y="1754"/>
                </a:lnTo>
                <a:lnTo>
                  <a:pt x="5155" y="1754"/>
                </a:lnTo>
                <a:lnTo>
                  <a:pt x="5159" y="1750"/>
                </a:lnTo>
                <a:lnTo>
                  <a:pt x="5159" y="1750"/>
                </a:lnTo>
                <a:lnTo>
                  <a:pt x="5164" y="1754"/>
                </a:lnTo>
                <a:lnTo>
                  <a:pt x="5164" y="1754"/>
                </a:lnTo>
                <a:lnTo>
                  <a:pt x="5168" y="1754"/>
                </a:lnTo>
                <a:lnTo>
                  <a:pt x="5168" y="1750"/>
                </a:lnTo>
                <a:lnTo>
                  <a:pt x="5173" y="1750"/>
                </a:lnTo>
                <a:lnTo>
                  <a:pt x="5177" y="1750"/>
                </a:lnTo>
                <a:lnTo>
                  <a:pt x="5177" y="1750"/>
                </a:lnTo>
                <a:lnTo>
                  <a:pt x="5177" y="1745"/>
                </a:lnTo>
                <a:lnTo>
                  <a:pt x="5177" y="1745"/>
                </a:lnTo>
                <a:lnTo>
                  <a:pt x="5177" y="1745"/>
                </a:lnTo>
                <a:lnTo>
                  <a:pt x="5177" y="1745"/>
                </a:lnTo>
                <a:lnTo>
                  <a:pt x="5177" y="1745"/>
                </a:lnTo>
                <a:lnTo>
                  <a:pt x="5182" y="1745"/>
                </a:lnTo>
                <a:lnTo>
                  <a:pt x="5182" y="1745"/>
                </a:lnTo>
                <a:lnTo>
                  <a:pt x="5182" y="1745"/>
                </a:lnTo>
                <a:lnTo>
                  <a:pt x="5182" y="1745"/>
                </a:lnTo>
                <a:lnTo>
                  <a:pt x="5182" y="1745"/>
                </a:lnTo>
                <a:lnTo>
                  <a:pt x="5182" y="1736"/>
                </a:lnTo>
                <a:lnTo>
                  <a:pt x="5177" y="1736"/>
                </a:lnTo>
                <a:lnTo>
                  <a:pt x="5182" y="1736"/>
                </a:lnTo>
                <a:lnTo>
                  <a:pt x="5182" y="1736"/>
                </a:lnTo>
                <a:lnTo>
                  <a:pt x="5182" y="1736"/>
                </a:lnTo>
                <a:lnTo>
                  <a:pt x="5182" y="1741"/>
                </a:lnTo>
                <a:lnTo>
                  <a:pt x="5182" y="1741"/>
                </a:lnTo>
                <a:lnTo>
                  <a:pt x="5186" y="1741"/>
                </a:lnTo>
                <a:lnTo>
                  <a:pt x="5186" y="1741"/>
                </a:lnTo>
                <a:lnTo>
                  <a:pt x="5191" y="1741"/>
                </a:lnTo>
                <a:lnTo>
                  <a:pt x="5191" y="1741"/>
                </a:lnTo>
                <a:lnTo>
                  <a:pt x="5191" y="1741"/>
                </a:lnTo>
                <a:lnTo>
                  <a:pt x="5191" y="1741"/>
                </a:lnTo>
                <a:lnTo>
                  <a:pt x="5191" y="1741"/>
                </a:lnTo>
                <a:lnTo>
                  <a:pt x="5191" y="1736"/>
                </a:lnTo>
                <a:lnTo>
                  <a:pt x="5195" y="1736"/>
                </a:lnTo>
                <a:lnTo>
                  <a:pt x="5195" y="1736"/>
                </a:lnTo>
                <a:lnTo>
                  <a:pt x="5195" y="1741"/>
                </a:lnTo>
                <a:lnTo>
                  <a:pt x="5200" y="1741"/>
                </a:lnTo>
                <a:lnTo>
                  <a:pt x="5200" y="1741"/>
                </a:lnTo>
                <a:lnTo>
                  <a:pt x="5200" y="1741"/>
                </a:lnTo>
                <a:lnTo>
                  <a:pt x="5200" y="1741"/>
                </a:lnTo>
                <a:lnTo>
                  <a:pt x="5200" y="1741"/>
                </a:lnTo>
                <a:lnTo>
                  <a:pt x="5204" y="1745"/>
                </a:lnTo>
                <a:lnTo>
                  <a:pt x="5204" y="1745"/>
                </a:lnTo>
                <a:lnTo>
                  <a:pt x="5204" y="1745"/>
                </a:lnTo>
                <a:lnTo>
                  <a:pt x="5209" y="1745"/>
                </a:lnTo>
                <a:lnTo>
                  <a:pt x="5209" y="1745"/>
                </a:lnTo>
                <a:lnTo>
                  <a:pt x="5213" y="1745"/>
                </a:lnTo>
                <a:lnTo>
                  <a:pt x="5213" y="1745"/>
                </a:lnTo>
                <a:lnTo>
                  <a:pt x="5213" y="1745"/>
                </a:lnTo>
                <a:lnTo>
                  <a:pt x="5218" y="1750"/>
                </a:lnTo>
                <a:lnTo>
                  <a:pt x="5218" y="1750"/>
                </a:lnTo>
                <a:lnTo>
                  <a:pt x="5218" y="1750"/>
                </a:lnTo>
                <a:lnTo>
                  <a:pt x="5218" y="1750"/>
                </a:lnTo>
                <a:lnTo>
                  <a:pt x="5222" y="1754"/>
                </a:lnTo>
                <a:lnTo>
                  <a:pt x="5222" y="1754"/>
                </a:lnTo>
                <a:lnTo>
                  <a:pt x="5222" y="1759"/>
                </a:lnTo>
                <a:lnTo>
                  <a:pt x="5222" y="1759"/>
                </a:lnTo>
                <a:lnTo>
                  <a:pt x="5227" y="1763"/>
                </a:lnTo>
                <a:lnTo>
                  <a:pt x="5227" y="1768"/>
                </a:lnTo>
                <a:lnTo>
                  <a:pt x="5227" y="1768"/>
                </a:lnTo>
                <a:lnTo>
                  <a:pt x="5231" y="1772"/>
                </a:lnTo>
                <a:lnTo>
                  <a:pt x="5231" y="1772"/>
                </a:lnTo>
                <a:lnTo>
                  <a:pt x="5231" y="1768"/>
                </a:lnTo>
                <a:lnTo>
                  <a:pt x="5231" y="1772"/>
                </a:lnTo>
                <a:lnTo>
                  <a:pt x="5231" y="1772"/>
                </a:lnTo>
                <a:lnTo>
                  <a:pt x="5231" y="1777"/>
                </a:lnTo>
                <a:lnTo>
                  <a:pt x="5231" y="1777"/>
                </a:lnTo>
                <a:lnTo>
                  <a:pt x="5236" y="1781"/>
                </a:lnTo>
                <a:lnTo>
                  <a:pt x="5236" y="1781"/>
                </a:lnTo>
                <a:lnTo>
                  <a:pt x="5236" y="1786"/>
                </a:lnTo>
                <a:lnTo>
                  <a:pt x="5240" y="1790"/>
                </a:lnTo>
                <a:lnTo>
                  <a:pt x="5240" y="1790"/>
                </a:lnTo>
                <a:lnTo>
                  <a:pt x="5240" y="1790"/>
                </a:lnTo>
                <a:lnTo>
                  <a:pt x="5240" y="1790"/>
                </a:lnTo>
                <a:lnTo>
                  <a:pt x="5245" y="1790"/>
                </a:lnTo>
                <a:lnTo>
                  <a:pt x="5245" y="1795"/>
                </a:lnTo>
                <a:lnTo>
                  <a:pt x="5250" y="1795"/>
                </a:lnTo>
                <a:lnTo>
                  <a:pt x="5250" y="1795"/>
                </a:lnTo>
                <a:lnTo>
                  <a:pt x="5250" y="1795"/>
                </a:lnTo>
                <a:lnTo>
                  <a:pt x="5254" y="1795"/>
                </a:lnTo>
                <a:lnTo>
                  <a:pt x="5254" y="1795"/>
                </a:lnTo>
                <a:lnTo>
                  <a:pt x="5254" y="1795"/>
                </a:lnTo>
                <a:lnTo>
                  <a:pt x="5259" y="1795"/>
                </a:lnTo>
                <a:lnTo>
                  <a:pt x="5259" y="1795"/>
                </a:lnTo>
                <a:lnTo>
                  <a:pt x="5259" y="1795"/>
                </a:lnTo>
                <a:lnTo>
                  <a:pt x="5263" y="1795"/>
                </a:lnTo>
                <a:lnTo>
                  <a:pt x="5268" y="1800"/>
                </a:lnTo>
                <a:lnTo>
                  <a:pt x="5272" y="1800"/>
                </a:lnTo>
                <a:lnTo>
                  <a:pt x="5272" y="1800"/>
                </a:lnTo>
                <a:lnTo>
                  <a:pt x="5277" y="1800"/>
                </a:lnTo>
                <a:lnTo>
                  <a:pt x="5277" y="1800"/>
                </a:lnTo>
                <a:lnTo>
                  <a:pt x="5277" y="1804"/>
                </a:lnTo>
                <a:lnTo>
                  <a:pt x="5277" y="1804"/>
                </a:lnTo>
                <a:lnTo>
                  <a:pt x="5277" y="1804"/>
                </a:lnTo>
                <a:lnTo>
                  <a:pt x="5281" y="1804"/>
                </a:lnTo>
                <a:lnTo>
                  <a:pt x="5286" y="1804"/>
                </a:lnTo>
                <a:lnTo>
                  <a:pt x="5286" y="1804"/>
                </a:lnTo>
                <a:lnTo>
                  <a:pt x="5286" y="1804"/>
                </a:lnTo>
                <a:lnTo>
                  <a:pt x="5290" y="1804"/>
                </a:lnTo>
                <a:lnTo>
                  <a:pt x="5290" y="1804"/>
                </a:lnTo>
                <a:lnTo>
                  <a:pt x="5290" y="1804"/>
                </a:lnTo>
                <a:lnTo>
                  <a:pt x="5286" y="1800"/>
                </a:lnTo>
                <a:lnTo>
                  <a:pt x="5286" y="1800"/>
                </a:lnTo>
                <a:lnTo>
                  <a:pt x="5286" y="1800"/>
                </a:lnTo>
                <a:lnTo>
                  <a:pt x="5290" y="1800"/>
                </a:lnTo>
                <a:lnTo>
                  <a:pt x="5290" y="1800"/>
                </a:lnTo>
                <a:lnTo>
                  <a:pt x="5295" y="1795"/>
                </a:lnTo>
                <a:lnTo>
                  <a:pt x="5290" y="1800"/>
                </a:lnTo>
                <a:lnTo>
                  <a:pt x="5290" y="1795"/>
                </a:lnTo>
                <a:lnTo>
                  <a:pt x="5286" y="1795"/>
                </a:lnTo>
                <a:lnTo>
                  <a:pt x="5286" y="1795"/>
                </a:lnTo>
                <a:lnTo>
                  <a:pt x="5286" y="1795"/>
                </a:lnTo>
                <a:lnTo>
                  <a:pt x="5281" y="1795"/>
                </a:lnTo>
                <a:lnTo>
                  <a:pt x="5281" y="1795"/>
                </a:lnTo>
                <a:lnTo>
                  <a:pt x="5281" y="1790"/>
                </a:lnTo>
                <a:lnTo>
                  <a:pt x="5277" y="1790"/>
                </a:lnTo>
                <a:lnTo>
                  <a:pt x="5277" y="1790"/>
                </a:lnTo>
                <a:lnTo>
                  <a:pt x="5277" y="1790"/>
                </a:lnTo>
                <a:lnTo>
                  <a:pt x="5277" y="1786"/>
                </a:lnTo>
                <a:lnTo>
                  <a:pt x="5281" y="1786"/>
                </a:lnTo>
                <a:lnTo>
                  <a:pt x="5281" y="1786"/>
                </a:lnTo>
                <a:lnTo>
                  <a:pt x="5281" y="1786"/>
                </a:lnTo>
                <a:lnTo>
                  <a:pt x="5281" y="1786"/>
                </a:lnTo>
                <a:lnTo>
                  <a:pt x="5281" y="1786"/>
                </a:lnTo>
                <a:lnTo>
                  <a:pt x="5281" y="1781"/>
                </a:lnTo>
                <a:lnTo>
                  <a:pt x="5277" y="1781"/>
                </a:lnTo>
                <a:lnTo>
                  <a:pt x="5272" y="1781"/>
                </a:lnTo>
                <a:lnTo>
                  <a:pt x="5272" y="1781"/>
                </a:lnTo>
                <a:lnTo>
                  <a:pt x="5268" y="1781"/>
                </a:lnTo>
                <a:lnTo>
                  <a:pt x="5268" y="1777"/>
                </a:lnTo>
                <a:lnTo>
                  <a:pt x="5268" y="1777"/>
                </a:lnTo>
                <a:lnTo>
                  <a:pt x="5272" y="1772"/>
                </a:lnTo>
                <a:lnTo>
                  <a:pt x="5272" y="1772"/>
                </a:lnTo>
                <a:lnTo>
                  <a:pt x="5272" y="1772"/>
                </a:lnTo>
                <a:lnTo>
                  <a:pt x="5268" y="1768"/>
                </a:lnTo>
                <a:lnTo>
                  <a:pt x="5268" y="1768"/>
                </a:lnTo>
                <a:lnTo>
                  <a:pt x="5263" y="1772"/>
                </a:lnTo>
                <a:lnTo>
                  <a:pt x="5263" y="1772"/>
                </a:lnTo>
                <a:lnTo>
                  <a:pt x="5259" y="1772"/>
                </a:lnTo>
                <a:lnTo>
                  <a:pt x="5259" y="1768"/>
                </a:lnTo>
                <a:lnTo>
                  <a:pt x="5259" y="1763"/>
                </a:lnTo>
                <a:lnTo>
                  <a:pt x="5259" y="1763"/>
                </a:lnTo>
                <a:lnTo>
                  <a:pt x="5254" y="1759"/>
                </a:lnTo>
                <a:lnTo>
                  <a:pt x="5254" y="1759"/>
                </a:lnTo>
                <a:lnTo>
                  <a:pt x="5254" y="1759"/>
                </a:lnTo>
                <a:lnTo>
                  <a:pt x="5254" y="1754"/>
                </a:lnTo>
                <a:lnTo>
                  <a:pt x="5254" y="1750"/>
                </a:lnTo>
                <a:lnTo>
                  <a:pt x="5254" y="1750"/>
                </a:lnTo>
                <a:lnTo>
                  <a:pt x="5250" y="1745"/>
                </a:lnTo>
                <a:lnTo>
                  <a:pt x="5250" y="1745"/>
                </a:lnTo>
                <a:lnTo>
                  <a:pt x="5250" y="1745"/>
                </a:lnTo>
                <a:lnTo>
                  <a:pt x="5245" y="1741"/>
                </a:lnTo>
                <a:lnTo>
                  <a:pt x="5245" y="1741"/>
                </a:lnTo>
                <a:lnTo>
                  <a:pt x="5245" y="1736"/>
                </a:lnTo>
                <a:lnTo>
                  <a:pt x="5240" y="1736"/>
                </a:lnTo>
                <a:lnTo>
                  <a:pt x="5240" y="1736"/>
                </a:lnTo>
                <a:lnTo>
                  <a:pt x="5240" y="1732"/>
                </a:lnTo>
                <a:lnTo>
                  <a:pt x="5236" y="1723"/>
                </a:lnTo>
                <a:lnTo>
                  <a:pt x="5236" y="1723"/>
                </a:lnTo>
                <a:lnTo>
                  <a:pt x="5236" y="1723"/>
                </a:lnTo>
                <a:lnTo>
                  <a:pt x="5240" y="1718"/>
                </a:lnTo>
                <a:lnTo>
                  <a:pt x="5245" y="1723"/>
                </a:lnTo>
                <a:lnTo>
                  <a:pt x="5250" y="1718"/>
                </a:lnTo>
                <a:lnTo>
                  <a:pt x="5254" y="1718"/>
                </a:lnTo>
                <a:lnTo>
                  <a:pt x="5254" y="1718"/>
                </a:lnTo>
                <a:lnTo>
                  <a:pt x="5254" y="1718"/>
                </a:lnTo>
                <a:lnTo>
                  <a:pt x="5254" y="1714"/>
                </a:lnTo>
                <a:lnTo>
                  <a:pt x="5254" y="1714"/>
                </a:lnTo>
                <a:lnTo>
                  <a:pt x="5254" y="1709"/>
                </a:lnTo>
                <a:lnTo>
                  <a:pt x="5254" y="1709"/>
                </a:lnTo>
                <a:lnTo>
                  <a:pt x="5250" y="1709"/>
                </a:lnTo>
                <a:lnTo>
                  <a:pt x="5250" y="1705"/>
                </a:lnTo>
                <a:lnTo>
                  <a:pt x="5250" y="1705"/>
                </a:lnTo>
                <a:lnTo>
                  <a:pt x="5250" y="1705"/>
                </a:lnTo>
                <a:lnTo>
                  <a:pt x="5245" y="1705"/>
                </a:lnTo>
                <a:lnTo>
                  <a:pt x="5245" y="1705"/>
                </a:lnTo>
                <a:lnTo>
                  <a:pt x="5245" y="1705"/>
                </a:lnTo>
                <a:lnTo>
                  <a:pt x="5240" y="1705"/>
                </a:lnTo>
                <a:lnTo>
                  <a:pt x="5231" y="1696"/>
                </a:lnTo>
                <a:lnTo>
                  <a:pt x="5227" y="1696"/>
                </a:lnTo>
                <a:lnTo>
                  <a:pt x="5222" y="1696"/>
                </a:lnTo>
                <a:lnTo>
                  <a:pt x="5222" y="1691"/>
                </a:lnTo>
                <a:lnTo>
                  <a:pt x="5218" y="1691"/>
                </a:lnTo>
                <a:lnTo>
                  <a:pt x="5222" y="1686"/>
                </a:lnTo>
                <a:lnTo>
                  <a:pt x="5222" y="1682"/>
                </a:lnTo>
                <a:lnTo>
                  <a:pt x="5222" y="1677"/>
                </a:lnTo>
                <a:lnTo>
                  <a:pt x="5213" y="1668"/>
                </a:lnTo>
                <a:lnTo>
                  <a:pt x="5213" y="1668"/>
                </a:lnTo>
                <a:lnTo>
                  <a:pt x="5209" y="1668"/>
                </a:lnTo>
                <a:lnTo>
                  <a:pt x="5209" y="1668"/>
                </a:lnTo>
                <a:lnTo>
                  <a:pt x="5209" y="1664"/>
                </a:lnTo>
                <a:lnTo>
                  <a:pt x="5204" y="1664"/>
                </a:lnTo>
                <a:lnTo>
                  <a:pt x="5204" y="1664"/>
                </a:lnTo>
                <a:lnTo>
                  <a:pt x="5204" y="1659"/>
                </a:lnTo>
                <a:lnTo>
                  <a:pt x="5200" y="1659"/>
                </a:lnTo>
                <a:lnTo>
                  <a:pt x="5200" y="1659"/>
                </a:lnTo>
                <a:lnTo>
                  <a:pt x="5200" y="1659"/>
                </a:lnTo>
                <a:lnTo>
                  <a:pt x="5200" y="1659"/>
                </a:lnTo>
                <a:lnTo>
                  <a:pt x="5200" y="1655"/>
                </a:lnTo>
                <a:lnTo>
                  <a:pt x="5195" y="1659"/>
                </a:lnTo>
                <a:lnTo>
                  <a:pt x="5195" y="1659"/>
                </a:lnTo>
                <a:lnTo>
                  <a:pt x="5195" y="1655"/>
                </a:lnTo>
                <a:lnTo>
                  <a:pt x="5191" y="1655"/>
                </a:lnTo>
                <a:lnTo>
                  <a:pt x="5191" y="1655"/>
                </a:lnTo>
                <a:lnTo>
                  <a:pt x="5191" y="1655"/>
                </a:lnTo>
                <a:lnTo>
                  <a:pt x="5186" y="1650"/>
                </a:lnTo>
                <a:lnTo>
                  <a:pt x="5186" y="1650"/>
                </a:lnTo>
                <a:lnTo>
                  <a:pt x="5182" y="1650"/>
                </a:lnTo>
                <a:lnTo>
                  <a:pt x="5177" y="1646"/>
                </a:lnTo>
                <a:lnTo>
                  <a:pt x="5177" y="1646"/>
                </a:lnTo>
                <a:lnTo>
                  <a:pt x="5173" y="1646"/>
                </a:lnTo>
                <a:lnTo>
                  <a:pt x="5168" y="1646"/>
                </a:lnTo>
                <a:lnTo>
                  <a:pt x="5164" y="1641"/>
                </a:lnTo>
                <a:lnTo>
                  <a:pt x="5159" y="1637"/>
                </a:lnTo>
                <a:lnTo>
                  <a:pt x="5159" y="1637"/>
                </a:lnTo>
                <a:lnTo>
                  <a:pt x="5155" y="1637"/>
                </a:lnTo>
                <a:lnTo>
                  <a:pt x="5155" y="1637"/>
                </a:lnTo>
                <a:lnTo>
                  <a:pt x="5155" y="1637"/>
                </a:lnTo>
                <a:lnTo>
                  <a:pt x="5146" y="1632"/>
                </a:lnTo>
                <a:lnTo>
                  <a:pt x="5141" y="1632"/>
                </a:lnTo>
                <a:lnTo>
                  <a:pt x="5137" y="1632"/>
                </a:lnTo>
                <a:lnTo>
                  <a:pt x="5137" y="1628"/>
                </a:lnTo>
                <a:lnTo>
                  <a:pt x="5137" y="1628"/>
                </a:lnTo>
                <a:lnTo>
                  <a:pt x="5137" y="1628"/>
                </a:lnTo>
                <a:lnTo>
                  <a:pt x="5128" y="1628"/>
                </a:lnTo>
                <a:lnTo>
                  <a:pt x="5128" y="1628"/>
                </a:lnTo>
                <a:lnTo>
                  <a:pt x="5128" y="1628"/>
                </a:lnTo>
                <a:lnTo>
                  <a:pt x="5128" y="1628"/>
                </a:lnTo>
                <a:lnTo>
                  <a:pt x="5123" y="1628"/>
                </a:lnTo>
                <a:lnTo>
                  <a:pt x="5119" y="1628"/>
                </a:lnTo>
                <a:lnTo>
                  <a:pt x="5114" y="1623"/>
                </a:lnTo>
                <a:lnTo>
                  <a:pt x="5109" y="1619"/>
                </a:lnTo>
                <a:lnTo>
                  <a:pt x="5109" y="1619"/>
                </a:lnTo>
                <a:lnTo>
                  <a:pt x="5109" y="1619"/>
                </a:lnTo>
                <a:lnTo>
                  <a:pt x="5105" y="1619"/>
                </a:lnTo>
                <a:lnTo>
                  <a:pt x="5105" y="1614"/>
                </a:lnTo>
                <a:lnTo>
                  <a:pt x="5100" y="1614"/>
                </a:lnTo>
                <a:lnTo>
                  <a:pt x="5100" y="1614"/>
                </a:lnTo>
                <a:lnTo>
                  <a:pt x="5091" y="1610"/>
                </a:lnTo>
                <a:lnTo>
                  <a:pt x="5091" y="1610"/>
                </a:lnTo>
                <a:lnTo>
                  <a:pt x="5087" y="1605"/>
                </a:lnTo>
                <a:lnTo>
                  <a:pt x="5087" y="1605"/>
                </a:lnTo>
                <a:lnTo>
                  <a:pt x="5082" y="1610"/>
                </a:lnTo>
                <a:lnTo>
                  <a:pt x="5078" y="1610"/>
                </a:lnTo>
                <a:lnTo>
                  <a:pt x="5073" y="1614"/>
                </a:lnTo>
                <a:lnTo>
                  <a:pt x="5073" y="1614"/>
                </a:lnTo>
                <a:lnTo>
                  <a:pt x="5073" y="1614"/>
                </a:lnTo>
                <a:lnTo>
                  <a:pt x="5073" y="1619"/>
                </a:lnTo>
                <a:lnTo>
                  <a:pt x="5073" y="1619"/>
                </a:lnTo>
                <a:lnTo>
                  <a:pt x="5073" y="1619"/>
                </a:lnTo>
                <a:lnTo>
                  <a:pt x="5069" y="1623"/>
                </a:lnTo>
                <a:lnTo>
                  <a:pt x="5064" y="1623"/>
                </a:lnTo>
                <a:lnTo>
                  <a:pt x="5060" y="1623"/>
                </a:lnTo>
                <a:lnTo>
                  <a:pt x="5060" y="1623"/>
                </a:lnTo>
                <a:lnTo>
                  <a:pt x="5060" y="1628"/>
                </a:lnTo>
                <a:lnTo>
                  <a:pt x="5060" y="1628"/>
                </a:lnTo>
                <a:lnTo>
                  <a:pt x="5060" y="1632"/>
                </a:lnTo>
                <a:lnTo>
                  <a:pt x="5055" y="1632"/>
                </a:lnTo>
                <a:lnTo>
                  <a:pt x="5055" y="1632"/>
                </a:lnTo>
                <a:lnTo>
                  <a:pt x="5051" y="1637"/>
                </a:lnTo>
                <a:lnTo>
                  <a:pt x="5051" y="1637"/>
                </a:lnTo>
                <a:lnTo>
                  <a:pt x="5046" y="1641"/>
                </a:lnTo>
                <a:lnTo>
                  <a:pt x="5046" y="1646"/>
                </a:lnTo>
                <a:lnTo>
                  <a:pt x="5046" y="1646"/>
                </a:lnTo>
                <a:lnTo>
                  <a:pt x="5042" y="1646"/>
                </a:lnTo>
                <a:lnTo>
                  <a:pt x="5042" y="1646"/>
                </a:lnTo>
                <a:lnTo>
                  <a:pt x="5037" y="1646"/>
                </a:lnTo>
                <a:lnTo>
                  <a:pt x="5037" y="1646"/>
                </a:lnTo>
                <a:lnTo>
                  <a:pt x="5033" y="1646"/>
                </a:lnTo>
                <a:lnTo>
                  <a:pt x="5033" y="1641"/>
                </a:lnTo>
                <a:lnTo>
                  <a:pt x="5033" y="1641"/>
                </a:lnTo>
                <a:lnTo>
                  <a:pt x="5033" y="1637"/>
                </a:lnTo>
                <a:lnTo>
                  <a:pt x="5033" y="1637"/>
                </a:lnTo>
                <a:lnTo>
                  <a:pt x="5033" y="1637"/>
                </a:lnTo>
                <a:lnTo>
                  <a:pt x="5033" y="1637"/>
                </a:lnTo>
                <a:lnTo>
                  <a:pt x="5028" y="1632"/>
                </a:lnTo>
                <a:lnTo>
                  <a:pt x="5028" y="1632"/>
                </a:lnTo>
                <a:lnTo>
                  <a:pt x="5028" y="1628"/>
                </a:lnTo>
                <a:lnTo>
                  <a:pt x="5028" y="1628"/>
                </a:lnTo>
                <a:lnTo>
                  <a:pt x="5028" y="1628"/>
                </a:lnTo>
                <a:lnTo>
                  <a:pt x="5028" y="1628"/>
                </a:lnTo>
                <a:lnTo>
                  <a:pt x="5028" y="1632"/>
                </a:lnTo>
                <a:lnTo>
                  <a:pt x="5028" y="1637"/>
                </a:lnTo>
                <a:lnTo>
                  <a:pt x="5024" y="1632"/>
                </a:lnTo>
                <a:lnTo>
                  <a:pt x="5024" y="1623"/>
                </a:lnTo>
                <a:lnTo>
                  <a:pt x="5024" y="1623"/>
                </a:lnTo>
                <a:lnTo>
                  <a:pt x="5024" y="1619"/>
                </a:lnTo>
                <a:lnTo>
                  <a:pt x="5024" y="1619"/>
                </a:lnTo>
                <a:lnTo>
                  <a:pt x="5024" y="1614"/>
                </a:lnTo>
                <a:lnTo>
                  <a:pt x="5019" y="1614"/>
                </a:lnTo>
                <a:lnTo>
                  <a:pt x="5024" y="1610"/>
                </a:lnTo>
                <a:lnTo>
                  <a:pt x="5024" y="1610"/>
                </a:lnTo>
                <a:lnTo>
                  <a:pt x="5024" y="1605"/>
                </a:lnTo>
                <a:lnTo>
                  <a:pt x="5024" y="1605"/>
                </a:lnTo>
                <a:lnTo>
                  <a:pt x="5024" y="1605"/>
                </a:lnTo>
                <a:lnTo>
                  <a:pt x="5024" y="1601"/>
                </a:lnTo>
                <a:lnTo>
                  <a:pt x="5024" y="1601"/>
                </a:lnTo>
                <a:lnTo>
                  <a:pt x="5019" y="1596"/>
                </a:lnTo>
                <a:lnTo>
                  <a:pt x="5019" y="1596"/>
                </a:lnTo>
                <a:lnTo>
                  <a:pt x="5024" y="1592"/>
                </a:lnTo>
                <a:lnTo>
                  <a:pt x="5019" y="1592"/>
                </a:lnTo>
                <a:lnTo>
                  <a:pt x="5019" y="1592"/>
                </a:lnTo>
                <a:lnTo>
                  <a:pt x="5019" y="1592"/>
                </a:lnTo>
                <a:lnTo>
                  <a:pt x="5015" y="1592"/>
                </a:lnTo>
                <a:lnTo>
                  <a:pt x="5010" y="1592"/>
                </a:lnTo>
                <a:lnTo>
                  <a:pt x="5006" y="1587"/>
                </a:lnTo>
                <a:lnTo>
                  <a:pt x="5006" y="1587"/>
                </a:lnTo>
                <a:lnTo>
                  <a:pt x="5001" y="1582"/>
                </a:lnTo>
                <a:lnTo>
                  <a:pt x="4997" y="1582"/>
                </a:lnTo>
                <a:lnTo>
                  <a:pt x="4992" y="1582"/>
                </a:lnTo>
                <a:lnTo>
                  <a:pt x="4992" y="1582"/>
                </a:lnTo>
                <a:lnTo>
                  <a:pt x="4987" y="1587"/>
                </a:lnTo>
                <a:lnTo>
                  <a:pt x="4987" y="1587"/>
                </a:lnTo>
                <a:lnTo>
                  <a:pt x="4987" y="1587"/>
                </a:lnTo>
                <a:lnTo>
                  <a:pt x="4983" y="1587"/>
                </a:lnTo>
                <a:lnTo>
                  <a:pt x="4983" y="1592"/>
                </a:lnTo>
                <a:lnTo>
                  <a:pt x="4983" y="1592"/>
                </a:lnTo>
                <a:lnTo>
                  <a:pt x="4974" y="1592"/>
                </a:lnTo>
                <a:lnTo>
                  <a:pt x="4974" y="1592"/>
                </a:lnTo>
                <a:lnTo>
                  <a:pt x="4974" y="1592"/>
                </a:lnTo>
                <a:close/>
                <a:moveTo>
                  <a:pt x="4825" y="1686"/>
                </a:moveTo>
                <a:lnTo>
                  <a:pt x="4825" y="1686"/>
                </a:lnTo>
                <a:lnTo>
                  <a:pt x="4825" y="1686"/>
                </a:lnTo>
                <a:lnTo>
                  <a:pt x="4825" y="1686"/>
                </a:lnTo>
                <a:lnTo>
                  <a:pt x="4825" y="1686"/>
                </a:lnTo>
                <a:lnTo>
                  <a:pt x="4829" y="1682"/>
                </a:lnTo>
                <a:lnTo>
                  <a:pt x="4825" y="1682"/>
                </a:lnTo>
                <a:lnTo>
                  <a:pt x="4825" y="1682"/>
                </a:lnTo>
                <a:lnTo>
                  <a:pt x="4825" y="1682"/>
                </a:lnTo>
                <a:lnTo>
                  <a:pt x="4825" y="1682"/>
                </a:lnTo>
                <a:lnTo>
                  <a:pt x="4825" y="1682"/>
                </a:lnTo>
                <a:lnTo>
                  <a:pt x="4825" y="1677"/>
                </a:lnTo>
                <a:lnTo>
                  <a:pt x="4825" y="1677"/>
                </a:lnTo>
                <a:lnTo>
                  <a:pt x="4825" y="1673"/>
                </a:lnTo>
                <a:lnTo>
                  <a:pt x="4825" y="1673"/>
                </a:lnTo>
                <a:lnTo>
                  <a:pt x="4825" y="1673"/>
                </a:lnTo>
                <a:lnTo>
                  <a:pt x="4825" y="1673"/>
                </a:lnTo>
                <a:lnTo>
                  <a:pt x="4825" y="1673"/>
                </a:lnTo>
                <a:lnTo>
                  <a:pt x="4825" y="1673"/>
                </a:lnTo>
                <a:lnTo>
                  <a:pt x="4829" y="1673"/>
                </a:lnTo>
                <a:lnTo>
                  <a:pt x="4829" y="1673"/>
                </a:lnTo>
                <a:lnTo>
                  <a:pt x="4829" y="1668"/>
                </a:lnTo>
                <a:lnTo>
                  <a:pt x="4825" y="1668"/>
                </a:lnTo>
                <a:lnTo>
                  <a:pt x="4825" y="1664"/>
                </a:lnTo>
                <a:lnTo>
                  <a:pt x="4825" y="1664"/>
                </a:lnTo>
                <a:lnTo>
                  <a:pt x="4825" y="1668"/>
                </a:lnTo>
                <a:lnTo>
                  <a:pt x="4820" y="1668"/>
                </a:lnTo>
                <a:lnTo>
                  <a:pt x="4820" y="1673"/>
                </a:lnTo>
                <a:lnTo>
                  <a:pt x="4820" y="1677"/>
                </a:lnTo>
                <a:lnTo>
                  <a:pt x="4820" y="1677"/>
                </a:lnTo>
                <a:lnTo>
                  <a:pt x="4820" y="1677"/>
                </a:lnTo>
                <a:lnTo>
                  <a:pt x="4820" y="1682"/>
                </a:lnTo>
                <a:lnTo>
                  <a:pt x="4820" y="1682"/>
                </a:lnTo>
                <a:lnTo>
                  <a:pt x="4820" y="1682"/>
                </a:lnTo>
                <a:lnTo>
                  <a:pt x="4816" y="1686"/>
                </a:lnTo>
                <a:lnTo>
                  <a:pt x="4816" y="1686"/>
                </a:lnTo>
                <a:lnTo>
                  <a:pt x="4816" y="1686"/>
                </a:lnTo>
                <a:lnTo>
                  <a:pt x="4816" y="1686"/>
                </a:lnTo>
                <a:lnTo>
                  <a:pt x="4816" y="1691"/>
                </a:lnTo>
                <a:lnTo>
                  <a:pt x="4816" y="1691"/>
                </a:lnTo>
                <a:lnTo>
                  <a:pt x="4816" y="1691"/>
                </a:lnTo>
                <a:lnTo>
                  <a:pt x="4820" y="1691"/>
                </a:lnTo>
                <a:lnTo>
                  <a:pt x="4820" y="1691"/>
                </a:lnTo>
                <a:lnTo>
                  <a:pt x="4820" y="1691"/>
                </a:lnTo>
                <a:lnTo>
                  <a:pt x="4820" y="1691"/>
                </a:lnTo>
                <a:lnTo>
                  <a:pt x="4820" y="1686"/>
                </a:lnTo>
                <a:lnTo>
                  <a:pt x="4820" y="1686"/>
                </a:lnTo>
                <a:lnTo>
                  <a:pt x="4825" y="1686"/>
                </a:lnTo>
                <a:close/>
                <a:moveTo>
                  <a:pt x="4843" y="1750"/>
                </a:moveTo>
                <a:lnTo>
                  <a:pt x="4843" y="1750"/>
                </a:lnTo>
                <a:lnTo>
                  <a:pt x="4856" y="1750"/>
                </a:lnTo>
                <a:lnTo>
                  <a:pt x="4856" y="1745"/>
                </a:lnTo>
                <a:lnTo>
                  <a:pt x="4856" y="1745"/>
                </a:lnTo>
                <a:lnTo>
                  <a:pt x="4852" y="1745"/>
                </a:lnTo>
                <a:lnTo>
                  <a:pt x="4852" y="1745"/>
                </a:lnTo>
                <a:lnTo>
                  <a:pt x="4847" y="1745"/>
                </a:lnTo>
                <a:lnTo>
                  <a:pt x="4847" y="1745"/>
                </a:lnTo>
                <a:lnTo>
                  <a:pt x="4847" y="1745"/>
                </a:lnTo>
                <a:lnTo>
                  <a:pt x="4847" y="1745"/>
                </a:lnTo>
                <a:lnTo>
                  <a:pt x="4843" y="1745"/>
                </a:lnTo>
                <a:lnTo>
                  <a:pt x="4843" y="1745"/>
                </a:lnTo>
                <a:lnTo>
                  <a:pt x="4843" y="1745"/>
                </a:lnTo>
                <a:lnTo>
                  <a:pt x="4843" y="1745"/>
                </a:lnTo>
                <a:lnTo>
                  <a:pt x="4843" y="1750"/>
                </a:lnTo>
                <a:lnTo>
                  <a:pt x="4843" y="1750"/>
                </a:lnTo>
                <a:close/>
                <a:moveTo>
                  <a:pt x="4825" y="1329"/>
                </a:moveTo>
                <a:lnTo>
                  <a:pt x="4820" y="1325"/>
                </a:lnTo>
                <a:lnTo>
                  <a:pt x="4820" y="1325"/>
                </a:lnTo>
                <a:lnTo>
                  <a:pt x="4816" y="1320"/>
                </a:lnTo>
                <a:lnTo>
                  <a:pt x="4816" y="1320"/>
                </a:lnTo>
                <a:lnTo>
                  <a:pt x="4816" y="1320"/>
                </a:lnTo>
                <a:lnTo>
                  <a:pt x="4811" y="1320"/>
                </a:lnTo>
                <a:lnTo>
                  <a:pt x="4811" y="1320"/>
                </a:lnTo>
                <a:lnTo>
                  <a:pt x="4811" y="1320"/>
                </a:lnTo>
                <a:lnTo>
                  <a:pt x="4811" y="1320"/>
                </a:lnTo>
                <a:lnTo>
                  <a:pt x="4811" y="1325"/>
                </a:lnTo>
                <a:lnTo>
                  <a:pt x="4811" y="1329"/>
                </a:lnTo>
                <a:lnTo>
                  <a:pt x="4811" y="1329"/>
                </a:lnTo>
                <a:lnTo>
                  <a:pt x="4811" y="1334"/>
                </a:lnTo>
                <a:lnTo>
                  <a:pt x="4811" y="1329"/>
                </a:lnTo>
                <a:lnTo>
                  <a:pt x="4816" y="1325"/>
                </a:lnTo>
                <a:lnTo>
                  <a:pt x="4816" y="1325"/>
                </a:lnTo>
                <a:lnTo>
                  <a:pt x="4816" y="1325"/>
                </a:lnTo>
                <a:lnTo>
                  <a:pt x="4816" y="1329"/>
                </a:lnTo>
                <a:lnTo>
                  <a:pt x="4820" y="1329"/>
                </a:lnTo>
                <a:lnTo>
                  <a:pt x="4820" y="1329"/>
                </a:lnTo>
                <a:lnTo>
                  <a:pt x="4820" y="1329"/>
                </a:lnTo>
                <a:lnTo>
                  <a:pt x="4820" y="1329"/>
                </a:lnTo>
                <a:lnTo>
                  <a:pt x="4820" y="1329"/>
                </a:lnTo>
                <a:lnTo>
                  <a:pt x="4820" y="1334"/>
                </a:lnTo>
                <a:lnTo>
                  <a:pt x="4825" y="1334"/>
                </a:lnTo>
                <a:lnTo>
                  <a:pt x="4825" y="1334"/>
                </a:lnTo>
                <a:lnTo>
                  <a:pt x="4825" y="1334"/>
                </a:lnTo>
                <a:lnTo>
                  <a:pt x="4825" y="1329"/>
                </a:lnTo>
                <a:close/>
                <a:moveTo>
                  <a:pt x="4870" y="1741"/>
                </a:moveTo>
                <a:lnTo>
                  <a:pt x="4870" y="1736"/>
                </a:lnTo>
                <a:lnTo>
                  <a:pt x="4875" y="1736"/>
                </a:lnTo>
                <a:lnTo>
                  <a:pt x="4875" y="1741"/>
                </a:lnTo>
                <a:lnTo>
                  <a:pt x="4875" y="1741"/>
                </a:lnTo>
                <a:lnTo>
                  <a:pt x="4879" y="1741"/>
                </a:lnTo>
                <a:lnTo>
                  <a:pt x="4879" y="1736"/>
                </a:lnTo>
                <a:lnTo>
                  <a:pt x="4879" y="1736"/>
                </a:lnTo>
                <a:lnTo>
                  <a:pt x="4884" y="1736"/>
                </a:lnTo>
                <a:lnTo>
                  <a:pt x="4884" y="1736"/>
                </a:lnTo>
                <a:lnTo>
                  <a:pt x="4884" y="1736"/>
                </a:lnTo>
                <a:lnTo>
                  <a:pt x="4884" y="1736"/>
                </a:lnTo>
                <a:lnTo>
                  <a:pt x="4884" y="1732"/>
                </a:lnTo>
                <a:lnTo>
                  <a:pt x="4884" y="1732"/>
                </a:lnTo>
                <a:lnTo>
                  <a:pt x="4879" y="1732"/>
                </a:lnTo>
                <a:lnTo>
                  <a:pt x="4879" y="1736"/>
                </a:lnTo>
                <a:lnTo>
                  <a:pt x="4875" y="1736"/>
                </a:lnTo>
                <a:lnTo>
                  <a:pt x="4875" y="1736"/>
                </a:lnTo>
                <a:lnTo>
                  <a:pt x="4870" y="1732"/>
                </a:lnTo>
                <a:lnTo>
                  <a:pt x="4870" y="1736"/>
                </a:lnTo>
                <a:lnTo>
                  <a:pt x="4866" y="1736"/>
                </a:lnTo>
                <a:lnTo>
                  <a:pt x="4866" y="1741"/>
                </a:lnTo>
                <a:lnTo>
                  <a:pt x="4870" y="1741"/>
                </a:lnTo>
                <a:lnTo>
                  <a:pt x="4870" y="1741"/>
                </a:lnTo>
                <a:close/>
                <a:moveTo>
                  <a:pt x="4861" y="1614"/>
                </a:moveTo>
                <a:lnTo>
                  <a:pt x="4861" y="1614"/>
                </a:lnTo>
                <a:lnTo>
                  <a:pt x="4866" y="1614"/>
                </a:lnTo>
                <a:lnTo>
                  <a:pt x="4866" y="1614"/>
                </a:lnTo>
                <a:lnTo>
                  <a:pt x="4870" y="1614"/>
                </a:lnTo>
                <a:lnTo>
                  <a:pt x="4866" y="1614"/>
                </a:lnTo>
                <a:lnTo>
                  <a:pt x="4866" y="1614"/>
                </a:lnTo>
                <a:lnTo>
                  <a:pt x="4866" y="1614"/>
                </a:lnTo>
                <a:lnTo>
                  <a:pt x="4866" y="1610"/>
                </a:lnTo>
                <a:lnTo>
                  <a:pt x="4866" y="1610"/>
                </a:lnTo>
                <a:lnTo>
                  <a:pt x="4866" y="1610"/>
                </a:lnTo>
                <a:lnTo>
                  <a:pt x="4866" y="1610"/>
                </a:lnTo>
                <a:lnTo>
                  <a:pt x="4866" y="1610"/>
                </a:lnTo>
                <a:lnTo>
                  <a:pt x="4861" y="1610"/>
                </a:lnTo>
                <a:lnTo>
                  <a:pt x="4856" y="1610"/>
                </a:lnTo>
                <a:lnTo>
                  <a:pt x="4852" y="1610"/>
                </a:lnTo>
                <a:lnTo>
                  <a:pt x="4852" y="1610"/>
                </a:lnTo>
                <a:lnTo>
                  <a:pt x="4852" y="1610"/>
                </a:lnTo>
                <a:lnTo>
                  <a:pt x="4852" y="1614"/>
                </a:lnTo>
                <a:lnTo>
                  <a:pt x="4852" y="1619"/>
                </a:lnTo>
                <a:lnTo>
                  <a:pt x="4852" y="1619"/>
                </a:lnTo>
                <a:lnTo>
                  <a:pt x="4856" y="1619"/>
                </a:lnTo>
                <a:lnTo>
                  <a:pt x="4861" y="1614"/>
                </a:lnTo>
                <a:close/>
                <a:moveTo>
                  <a:pt x="4852" y="1365"/>
                </a:moveTo>
                <a:lnTo>
                  <a:pt x="4852" y="1365"/>
                </a:lnTo>
                <a:lnTo>
                  <a:pt x="4852" y="1361"/>
                </a:lnTo>
                <a:lnTo>
                  <a:pt x="4852" y="1361"/>
                </a:lnTo>
                <a:lnTo>
                  <a:pt x="4852" y="1356"/>
                </a:lnTo>
                <a:lnTo>
                  <a:pt x="4847" y="1356"/>
                </a:lnTo>
                <a:lnTo>
                  <a:pt x="4847" y="1356"/>
                </a:lnTo>
                <a:lnTo>
                  <a:pt x="4847" y="1356"/>
                </a:lnTo>
                <a:lnTo>
                  <a:pt x="4847" y="1356"/>
                </a:lnTo>
                <a:lnTo>
                  <a:pt x="4847" y="1356"/>
                </a:lnTo>
                <a:lnTo>
                  <a:pt x="4847" y="1352"/>
                </a:lnTo>
                <a:lnTo>
                  <a:pt x="4847" y="1347"/>
                </a:lnTo>
                <a:lnTo>
                  <a:pt x="4843" y="1347"/>
                </a:lnTo>
                <a:lnTo>
                  <a:pt x="4843" y="1343"/>
                </a:lnTo>
                <a:lnTo>
                  <a:pt x="4843" y="1343"/>
                </a:lnTo>
                <a:lnTo>
                  <a:pt x="4843" y="1343"/>
                </a:lnTo>
                <a:lnTo>
                  <a:pt x="4838" y="1343"/>
                </a:lnTo>
                <a:lnTo>
                  <a:pt x="4838" y="1343"/>
                </a:lnTo>
                <a:lnTo>
                  <a:pt x="4838" y="1343"/>
                </a:lnTo>
                <a:lnTo>
                  <a:pt x="4834" y="1343"/>
                </a:lnTo>
                <a:lnTo>
                  <a:pt x="4834" y="1343"/>
                </a:lnTo>
                <a:lnTo>
                  <a:pt x="4834" y="1343"/>
                </a:lnTo>
                <a:lnTo>
                  <a:pt x="4834" y="1338"/>
                </a:lnTo>
                <a:lnTo>
                  <a:pt x="4834" y="1338"/>
                </a:lnTo>
                <a:lnTo>
                  <a:pt x="4834" y="1338"/>
                </a:lnTo>
                <a:lnTo>
                  <a:pt x="4834" y="1343"/>
                </a:lnTo>
                <a:lnTo>
                  <a:pt x="4834" y="1343"/>
                </a:lnTo>
                <a:lnTo>
                  <a:pt x="4834" y="1347"/>
                </a:lnTo>
                <a:lnTo>
                  <a:pt x="4834" y="1352"/>
                </a:lnTo>
                <a:lnTo>
                  <a:pt x="4838" y="1352"/>
                </a:lnTo>
                <a:lnTo>
                  <a:pt x="4838" y="1352"/>
                </a:lnTo>
                <a:lnTo>
                  <a:pt x="4838" y="1352"/>
                </a:lnTo>
                <a:lnTo>
                  <a:pt x="4843" y="1352"/>
                </a:lnTo>
                <a:lnTo>
                  <a:pt x="4843" y="1356"/>
                </a:lnTo>
                <a:lnTo>
                  <a:pt x="4843" y="1356"/>
                </a:lnTo>
                <a:lnTo>
                  <a:pt x="4843" y="1356"/>
                </a:lnTo>
                <a:lnTo>
                  <a:pt x="4843" y="1361"/>
                </a:lnTo>
                <a:lnTo>
                  <a:pt x="4843" y="1365"/>
                </a:lnTo>
                <a:lnTo>
                  <a:pt x="4843" y="1365"/>
                </a:lnTo>
                <a:lnTo>
                  <a:pt x="4843" y="1365"/>
                </a:lnTo>
                <a:lnTo>
                  <a:pt x="4843" y="1365"/>
                </a:lnTo>
                <a:lnTo>
                  <a:pt x="4847" y="1370"/>
                </a:lnTo>
                <a:lnTo>
                  <a:pt x="4847" y="1370"/>
                </a:lnTo>
                <a:lnTo>
                  <a:pt x="4847" y="1370"/>
                </a:lnTo>
                <a:lnTo>
                  <a:pt x="4847" y="1365"/>
                </a:lnTo>
                <a:lnTo>
                  <a:pt x="4847" y="1361"/>
                </a:lnTo>
                <a:lnTo>
                  <a:pt x="4847" y="1365"/>
                </a:lnTo>
                <a:lnTo>
                  <a:pt x="4847" y="1365"/>
                </a:lnTo>
                <a:lnTo>
                  <a:pt x="4852" y="1365"/>
                </a:lnTo>
                <a:lnTo>
                  <a:pt x="4852" y="1365"/>
                </a:lnTo>
                <a:lnTo>
                  <a:pt x="4852" y="1365"/>
                </a:lnTo>
                <a:lnTo>
                  <a:pt x="4852" y="1365"/>
                </a:lnTo>
                <a:close/>
                <a:moveTo>
                  <a:pt x="4807" y="1370"/>
                </a:moveTo>
                <a:lnTo>
                  <a:pt x="4807" y="1370"/>
                </a:lnTo>
                <a:lnTo>
                  <a:pt x="4807" y="1370"/>
                </a:lnTo>
                <a:lnTo>
                  <a:pt x="4807" y="1370"/>
                </a:lnTo>
                <a:lnTo>
                  <a:pt x="4802" y="1375"/>
                </a:lnTo>
                <a:lnTo>
                  <a:pt x="4802" y="1375"/>
                </a:lnTo>
                <a:lnTo>
                  <a:pt x="4802" y="1379"/>
                </a:lnTo>
                <a:lnTo>
                  <a:pt x="4807" y="1384"/>
                </a:lnTo>
                <a:lnTo>
                  <a:pt x="4807" y="1384"/>
                </a:lnTo>
                <a:lnTo>
                  <a:pt x="4811" y="1384"/>
                </a:lnTo>
                <a:lnTo>
                  <a:pt x="4811" y="1384"/>
                </a:lnTo>
                <a:lnTo>
                  <a:pt x="4811" y="1384"/>
                </a:lnTo>
                <a:lnTo>
                  <a:pt x="4816" y="1388"/>
                </a:lnTo>
                <a:lnTo>
                  <a:pt x="4816" y="1388"/>
                </a:lnTo>
                <a:lnTo>
                  <a:pt x="4816" y="1393"/>
                </a:lnTo>
                <a:lnTo>
                  <a:pt x="4820" y="1388"/>
                </a:lnTo>
                <a:lnTo>
                  <a:pt x="4820" y="1388"/>
                </a:lnTo>
                <a:lnTo>
                  <a:pt x="4820" y="1388"/>
                </a:lnTo>
                <a:lnTo>
                  <a:pt x="4820" y="1388"/>
                </a:lnTo>
                <a:lnTo>
                  <a:pt x="4820" y="1388"/>
                </a:lnTo>
                <a:lnTo>
                  <a:pt x="4820" y="1384"/>
                </a:lnTo>
                <a:lnTo>
                  <a:pt x="4820" y="1384"/>
                </a:lnTo>
                <a:lnTo>
                  <a:pt x="4816" y="1379"/>
                </a:lnTo>
                <a:lnTo>
                  <a:pt x="4816" y="1379"/>
                </a:lnTo>
                <a:lnTo>
                  <a:pt x="4816" y="1379"/>
                </a:lnTo>
                <a:lnTo>
                  <a:pt x="4816" y="1375"/>
                </a:lnTo>
                <a:lnTo>
                  <a:pt x="4816" y="1375"/>
                </a:lnTo>
                <a:lnTo>
                  <a:pt x="4816" y="1370"/>
                </a:lnTo>
                <a:lnTo>
                  <a:pt x="4820" y="1370"/>
                </a:lnTo>
                <a:lnTo>
                  <a:pt x="4820" y="1365"/>
                </a:lnTo>
                <a:lnTo>
                  <a:pt x="4820" y="1361"/>
                </a:lnTo>
                <a:lnTo>
                  <a:pt x="4820" y="1361"/>
                </a:lnTo>
                <a:lnTo>
                  <a:pt x="4820" y="1356"/>
                </a:lnTo>
                <a:lnTo>
                  <a:pt x="4820" y="1356"/>
                </a:lnTo>
                <a:lnTo>
                  <a:pt x="4820" y="1356"/>
                </a:lnTo>
                <a:lnTo>
                  <a:pt x="4820" y="1352"/>
                </a:lnTo>
                <a:lnTo>
                  <a:pt x="4816" y="1352"/>
                </a:lnTo>
                <a:lnTo>
                  <a:pt x="4816" y="1352"/>
                </a:lnTo>
                <a:lnTo>
                  <a:pt x="4811" y="1352"/>
                </a:lnTo>
                <a:lnTo>
                  <a:pt x="4811" y="1352"/>
                </a:lnTo>
                <a:lnTo>
                  <a:pt x="4811" y="1352"/>
                </a:lnTo>
                <a:lnTo>
                  <a:pt x="4811" y="1356"/>
                </a:lnTo>
                <a:lnTo>
                  <a:pt x="4811" y="1356"/>
                </a:lnTo>
                <a:lnTo>
                  <a:pt x="4811" y="1361"/>
                </a:lnTo>
                <a:lnTo>
                  <a:pt x="4811" y="1361"/>
                </a:lnTo>
                <a:lnTo>
                  <a:pt x="4807" y="1361"/>
                </a:lnTo>
                <a:lnTo>
                  <a:pt x="4811" y="1361"/>
                </a:lnTo>
                <a:lnTo>
                  <a:pt x="4811" y="1365"/>
                </a:lnTo>
                <a:lnTo>
                  <a:pt x="4811" y="1370"/>
                </a:lnTo>
                <a:lnTo>
                  <a:pt x="4811" y="1370"/>
                </a:lnTo>
                <a:lnTo>
                  <a:pt x="4807" y="1370"/>
                </a:lnTo>
                <a:close/>
                <a:moveTo>
                  <a:pt x="4829" y="1375"/>
                </a:moveTo>
                <a:lnTo>
                  <a:pt x="4829" y="1375"/>
                </a:lnTo>
                <a:lnTo>
                  <a:pt x="4829" y="1375"/>
                </a:lnTo>
                <a:lnTo>
                  <a:pt x="4829" y="1379"/>
                </a:lnTo>
                <a:lnTo>
                  <a:pt x="4829" y="1379"/>
                </a:lnTo>
                <a:lnTo>
                  <a:pt x="4834" y="1379"/>
                </a:lnTo>
                <a:lnTo>
                  <a:pt x="4838" y="1379"/>
                </a:lnTo>
                <a:lnTo>
                  <a:pt x="4838" y="1379"/>
                </a:lnTo>
                <a:lnTo>
                  <a:pt x="4838" y="1375"/>
                </a:lnTo>
                <a:lnTo>
                  <a:pt x="4838" y="1375"/>
                </a:lnTo>
                <a:lnTo>
                  <a:pt x="4843" y="1375"/>
                </a:lnTo>
                <a:lnTo>
                  <a:pt x="4843" y="1375"/>
                </a:lnTo>
                <a:lnTo>
                  <a:pt x="4843" y="1375"/>
                </a:lnTo>
                <a:lnTo>
                  <a:pt x="4843" y="1375"/>
                </a:lnTo>
                <a:lnTo>
                  <a:pt x="4843" y="1370"/>
                </a:lnTo>
                <a:lnTo>
                  <a:pt x="4838" y="1370"/>
                </a:lnTo>
                <a:lnTo>
                  <a:pt x="4838" y="1370"/>
                </a:lnTo>
                <a:lnTo>
                  <a:pt x="4838" y="1370"/>
                </a:lnTo>
                <a:lnTo>
                  <a:pt x="4838" y="1365"/>
                </a:lnTo>
                <a:lnTo>
                  <a:pt x="4838" y="1365"/>
                </a:lnTo>
                <a:lnTo>
                  <a:pt x="4834" y="1370"/>
                </a:lnTo>
                <a:lnTo>
                  <a:pt x="4834" y="1370"/>
                </a:lnTo>
                <a:lnTo>
                  <a:pt x="4834" y="1370"/>
                </a:lnTo>
                <a:lnTo>
                  <a:pt x="4829" y="1375"/>
                </a:lnTo>
                <a:lnTo>
                  <a:pt x="4829" y="1375"/>
                </a:lnTo>
                <a:close/>
                <a:moveTo>
                  <a:pt x="4825" y="1361"/>
                </a:moveTo>
                <a:lnTo>
                  <a:pt x="4825" y="1361"/>
                </a:lnTo>
                <a:lnTo>
                  <a:pt x="4825" y="1365"/>
                </a:lnTo>
                <a:lnTo>
                  <a:pt x="4820" y="1370"/>
                </a:lnTo>
                <a:lnTo>
                  <a:pt x="4820" y="1370"/>
                </a:lnTo>
                <a:lnTo>
                  <a:pt x="4820" y="1375"/>
                </a:lnTo>
                <a:lnTo>
                  <a:pt x="4820" y="1379"/>
                </a:lnTo>
                <a:lnTo>
                  <a:pt x="4820" y="1384"/>
                </a:lnTo>
                <a:lnTo>
                  <a:pt x="4820" y="1384"/>
                </a:lnTo>
                <a:lnTo>
                  <a:pt x="4820" y="1384"/>
                </a:lnTo>
                <a:lnTo>
                  <a:pt x="4825" y="1379"/>
                </a:lnTo>
                <a:lnTo>
                  <a:pt x="4825" y="1375"/>
                </a:lnTo>
                <a:lnTo>
                  <a:pt x="4825" y="1370"/>
                </a:lnTo>
                <a:lnTo>
                  <a:pt x="4825" y="1370"/>
                </a:lnTo>
                <a:lnTo>
                  <a:pt x="4825" y="1365"/>
                </a:lnTo>
                <a:lnTo>
                  <a:pt x="4829" y="1365"/>
                </a:lnTo>
                <a:lnTo>
                  <a:pt x="4829" y="1365"/>
                </a:lnTo>
                <a:lnTo>
                  <a:pt x="4829" y="1361"/>
                </a:lnTo>
                <a:lnTo>
                  <a:pt x="4829" y="1361"/>
                </a:lnTo>
                <a:lnTo>
                  <a:pt x="4829" y="1356"/>
                </a:lnTo>
                <a:lnTo>
                  <a:pt x="4829" y="1352"/>
                </a:lnTo>
                <a:lnTo>
                  <a:pt x="4829" y="1352"/>
                </a:lnTo>
                <a:lnTo>
                  <a:pt x="4829" y="1347"/>
                </a:lnTo>
                <a:lnTo>
                  <a:pt x="4829" y="1347"/>
                </a:lnTo>
                <a:lnTo>
                  <a:pt x="4829" y="1347"/>
                </a:lnTo>
                <a:lnTo>
                  <a:pt x="4829" y="1343"/>
                </a:lnTo>
                <a:lnTo>
                  <a:pt x="4825" y="1347"/>
                </a:lnTo>
                <a:lnTo>
                  <a:pt x="4825" y="1347"/>
                </a:lnTo>
                <a:lnTo>
                  <a:pt x="4825" y="1347"/>
                </a:lnTo>
                <a:lnTo>
                  <a:pt x="4825" y="1347"/>
                </a:lnTo>
                <a:lnTo>
                  <a:pt x="4825" y="1352"/>
                </a:lnTo>
                <a:lnTo>
                  <a:pt x="4825" y="1356"/>
                </a:lnTo>
                <a:lnTo>
                  <a:pt x="4825" y="1361"/>
                </a:lnTo>
                <a:close/>
                <a:moveTo>
                  <a:pt x="4721" y="1067"/>
                </a:moveTo>
                <a:lnTo>
                  <a:pt x="4721" y="1067"/>
                </a:lnTo>
                <a:lnTo>
                  <a:pt x="4721" y="1067"/>
                </a:lnTo>
                <a:lnTo>
                  <a:pt x="4716" y="1063"/>
                </a:lnTo>
                <a:lnTo>
                  <a:pt x="4716" y="1063"/>
                </a:lnTo>
                <a:lnTo>
                  <a:pt x="4716" y="1063"/>
                </a:lnTo>
                <a:lnTo>
                  <a:pt x="4712" y="1063"/>
                </a:lnTo>
                <a:lnTo>
                  <a:pt x="4712" y="1063"/>
                </a:lnTo>
                <a:lnTo>
                  <a:pt x="4712" y="1063"/>
                </a:lnTo>
                <a:lnTo>
                  <a:pt x="4712" y="1063"/>
                </a:lnTo>
                <a:lnTo>
                  <a:pt x="4707" y="1067"/>
                </a:lnTo>
                <a:lnTo>
                  <a:pt x="4707" y="1067"/>
                </a:lnTo>
                <a:lnTo>
                  <a:pt x="4707" y="1067"/>
                </a:lnTo>
                <a:lnTo>
                  <a:pt x="4707" y="1072"/>
                </a:lnTo>
                <a:lnTo>
                  <a:pt x="4707" y="1072"/>
                </a:lnTo>
                <a:lnTo>
                  <a:pt x="4703" y="1076"/>
                </a:lnTo>
                <a:lnTo>
                  <a:pt x="4703" y="1081"/>
                </a:lnTo>
                <a:lnTo>
                  <a:pt x="4703" y="1094"/>
                </a:lnTo>
                <a:lnTo>
                  <a:pt x="4703" y="1094"/>
                </a:lnTo>
                <a:lnTo>
                  <a:pt x="4703" y="1099"/>
                </a:lnTo>
                <a:lnTo>
                  <a:pt x="4703" y="1099"/>
                </a:lnTo>
                <a:lnTo>
                  <a:pt x="4703" y="1103"/>
                </a:lnTo>
                <a:lnTo>
                  <a:pt x="4703" y="1103"/>
                </a:lnTo>
                <a:lnTo>
                  <a:pt x="4703" y="1108"/>
                </a:lnTo>
                <a:lnTo>
                  <a:pt x="4703" y="1108"/>
                </a:lnTo>
                <a:lnTo>
                  <a:pt x="4703" y="1108"/>
                </a:lnTo>
                <a:lnTo>
                  <a:pt x="4707" y="1108"/>
                </a:lnTo>
                <a:lnTo>
                  <a:pt x="4707" y="1112"/>
                </a:lnTo>
                <a:lnTo>
                  <a:pt x="4712" y="1117"/>
                </a:lnTo>
                <a:lnTo>
                  <a:pt x="4712" y="1117"/>
                </a:lnTo>
                <a:lnTo>
                  <a:pt x="4712" y="1117"/>
                </a:lnTo>
                <a:lnTo>
                  <a:pt x="4712" y="1117"/>
                </a:lnTo>
                <a:lnTo>
                  <a:pt x="4716" y="1121"/>
                </a:lnTo>
                <a:lnTo>
                  <a:pt x="4716" y="1121"/>
                </a:lnTo>
                <a:lnTo>
                  <a:pt x="4716" y="1121"/>
                </a:lnTo>
                <a:lnTo>
                  <a:pt x="4721" y="1126"/>
                </a:lnTo>
                <a:lnTo>
                  <a:pt x="4721" y="1126"/>
                </a:lnTo>
                <a:lnTo>
                  <a:pt x="4721" y="1130"/>
                </a:lnTo>
                <a:lnTo>
                  <a:pt x="4725" y="1130"/>
                </a:lnTo>
                <a:lnTo>
                  <a:pt x="4725" y="1126"/>
                </a:lnTo>
                <a:lnTo>
                  <a:pt x="4721" y="1126"/>
                </a:lnTo>
                <a:lnTo>
                  <a:pt x="4721" y="1121"/>
                </a:lnTo>
                <a:lnTo>
                  <a:pt x="4721" y="1121"/>
                </a:lnTo>
                <a:lnTo>
                  <a:pt x="4721" y="1117"/>
                </a:lnTo>
                <a:lnTo>
                  <a:pt x="4721" y="1117"/>
                </a:lnTo>
                <a:lnTo>
                  <a:pt x="4725" y="1112"/>
                </a:lnTo>
                <a:lnTo>
                  <a:pt x="4725" y="1108"/>
                </a:lnTo>
                <a:lnTo>
                  <a:pt x="4725" y="1108"/>
                </a:lnTo>
                <a:lnTo>
                  <a:pt x="4725" y="1103"/>
                </a:lnTo>
                <a:lnTo>
                  <a:pt x="4725" y="1099"/>
                </a:lnTo>
                <a:lnTo>
                  <a:pt x="4725" y="1094"/>
                </a:lnTo>
                <a:lnTo>
                  <a:pt x="4725" y="1090"/>
                </a:lnTo>
                <a:lnTo>
                  <a:pt x="4721" y="1085"/>
                </a:lnTo>
                <a:lnTo>
                  <a:pt x="4721" y="1085"/>
                </a:lnTo>
                <a:lnTo>
                  <a:pt x="4725" y="1081"/>
                </a:lnTo>
                <a:lnTo>
                  <a:pt x="4721" y="1076"/>
                </a:lnTo>
                <a:lnTo>
                  <a:pt x="4721" y="1076"/>
                </a:lnTo>
                <a:lnTo>
                  <a:pt x="4721" y="1072"/>
                </a:lnTo>
                <a:lnTo>
                  <a:pt x="4721" y="1072"/>
                </a:lnTo>
                <a:lnTo>
                  <a:pt x="4721" y="1067"/>
                </a:lnTo>
                <a:lnTo>
                  <a:pt x="4721" y="1067"/>
                </a:lnTo>
                <a:close/>
                <a:moveTo>
                  <a:pt x="4730" y="1388"/>
                </a:moveTo>
                <a:lnTo>
                  <a:pt x="4730" y="1388"/>
                </a:lnTo>
                <a:lnTo>
                  <a:pt x="4730" y="1388"/>
                </a:lnTo>
                <a:lnTo>
                  <a:pt x="4730" y="1388"/>
                </a:lnTo>
                <a:lnTo>
                  <a:pt x="4725" y="1388"/>
                </a:lnTo>
                <a:lnTo>
                  <a:pt x="4725" y="1393"/>
                </a:lnTo>
                <a:lnTo>
                  <a:pt x="4721" y="1393"/>
                </a:lnTo>
                <a:lnTo>
                  <a:pt x="4721" y="1397"/>
                </a:lnTo>
                <a:lnTo>
                  <a:pt x="4721" y="1397"/>
                </a:lnTo>
                <a:lnTo>
                  <a:pt x="4721" y="1397"/>
                </a:lnTo>
                <a:lnTo>
                  <a:pt x="4716" y="1402"/>
                </a:lnTo>
                <a:lnTo>
                  <a:pt x="4716" y="1406"/>
                </a:lnTo>
                <a:lnTo>
                  <a:pt x="4716" y="1406"/>
                </a:lnTo>
                <a:lnTo>
                  <a:pt x="4721" y="1406"/>
                </a:lnTo>
                <a:lnTo>
                  <a:pt x="4721" y="1402"/>
                </a:lnTo>
                <a:lnTo>
                  <a:pt x="4721" y="1402"/>
                </a:lnTo>
                <a:lnTo>
                  <a:pt x="4721" y="1402"/>
                </a:lnTo>
                <a:lnTo>
                  <a:pt x="4721" y="1402"/>
                </a:lnTo>
                <a:lnTo>
                  <a:pt x="4721" y="1402"/>
                </a:lnTo>
                <a:lnTo>
                  <a:pt x="4725" y="1402"/>
                </a:lnTo>
                <a:lnTo>
                  <a:pt x="4725" y="1397"/>
                </a:lnTo>
                <a:lnTo>
                  <a:pt x="4730" y="1397"/>
                </a:lnTo>
                <a:lnTo>
                  <a:pt x="4730" y="1397"/>
                </a:lnTo>
                <a:lnTo>
                  <a:pt x="4730" y="1393"/>
                </a:lnTo>
                <a:lnTo>
                  <a:pt x="4730" y="1393"/>
                </a:lnTo>
                <a:lnTo>
                  <a:pt x="4735" y="1388"/>
                </a:lnTo>
                <a:lnTo>
                  <a:pt x="4735" y="1388"/>
                </a:lnTo>
                <a:lnTo>
                  <a:pt x="4735" y="1388"/>
                </a:lnTo>
                <a:lnTo>
                  <a:pt x="4739" y="1388"/>
                </a:lnTo>
                <a:lnTo>
                  <a:pt x="4739" y="1384"/>
                </a:lnTo>
                <a:lnTo>
                  <a:pt x="4739" y="1379"/>
                </a:lnTo>
                <a:lnTo>
                  <a:pt x="4739" y="1375"/>
                </a:lnTo>
                <a:lnTo>
                  <a:pt x="4739" y="1375"/>
                </a:lnTo>
                <a:lnTo>
                  <a:pt x="4744" y="1375"/>
                </a:lnTo>
                <a:lnTo>
                  <a:pt x="4744" y="1375"/>
                </a:lnTo>
                <a:lnTo>
                  <a:pt x="4748" y="1370"/>
                </a:lnTo>
                <a:lnTo>
                  <a:pt x="4748" y="1370"/>
                </a:lnTo>
                <a:lnTo>
                  <a:pt x="4748" y="1370"/>
                </a:lnTo>
                <a:lnTo>
                  <a:pt x="4748" y="1365"/>
                </a:lnTo>
                <a:lnTo>
                  <a:pt x="4748" y="1365"/>
                </a:lnTo>
                <a:lnTo>
                  <a:pt x="4753" y="1365"/>
                </a:lnTo>
                <a:lnTo>
                  <a:pt x="4753" y="1365"/>
                </a:lnTo>
                <a:lnTo>
                  <a:pt x="4753" y="1365"/>
                </a:lnTo>
                <a:lnTo>
                  <a:pt x="4753" y="1361"/>
                </a:lnTo>
                <a:lnTo>
                  <a:pt x="4753" y="1361"/>
                </a:lnTo>
                <a:lnTo>
                  <a:pt x="4753" y="1356"/>
                </a:lnTo>
                <a:lnTo>
                  <a:pt x="4753" y="1352"/>
                </a:lnTo>
                <a:lnTo>
                  <a:pt x="4753" y="1352"/>
                </a:lnTo>
                <a:lnTo>
                  <a:pt x="4753" y="1352"/>
                </a:lnTo>
                <a:lnTo>
                  <a:pt x="4748" y="1347"/>
                </a:lnTo>
                <a:lnTo>
                  <a:pt x="4753" y="1347"/>
                </a:lnTo>
                <a:lnTo>
                  <a:pt x="4748" y="1347"/>
                </a:lnTo>
                <a:lnTo>
                  <a:pt x="4748" y="1343"/>
                </a:lnTo>
                <a:lnTo>
                  <a:pt x="4748" y="1347"/>
                </a:lnTo>
                <a:lnTo>
                  <a:pt x="4748" y="1352"/>
                </a:lnTo>
                <a:lnTo>
                  <a:pt x="4748" y="1352"/>
                </a:lnTo>
                <a:lnTo>
                  <a:pt x="4748" y="1356"/>
                </a:lnTo>
                <a:lnTo>
                  <a:pt x="4748" y="1356"/>
                </a:lnTo>
                <a:lnTo>
                  <a:pt x="4748" y="1356"/>
                </a:lnTo>
                <a:lnTo>
                  <a:pt x="4748" y="1361"/>
                </a:lnTo>
                <a:lnTo>
                  <a:pt x="4748" y="1361"/>
                </a:lnTo>
                <a:lnTo>
                  <a:pt x="4748" y="1365"/>
                </a:lnTo>
                <a:lnTo>
                  <a:pt x="4744" y="1365"/>
                </a:lnTo>
                <a:lnTo>
                  <a:pt x="4744" y="1365"/>
                </a:lnTo>
                <a:lnTo>
                  <a:pt x="4744" y="1365"/>
                </a:lnTo>
                <a:lnTo>
                  <a:pt x="4744" y="1370"/>
                </a:lnTo>
                <a:lnTo>
                  <a:pt x="4739" y="1370"/>
                </a:lnTo>
                <a:lnTo>
                  <a:pt x="4739" y="1370"/>
                </a:lnTo>
                <a:lnTo>
                  <a:pt x="4739" y="1375"/>
                </a:lnTo>
                <a:lnTo>
                  <a:pt x="4735" y="1379"/>
                </a:lnTo>
                <a:lnTo>
                  <a:pt x="4730" y="1388"/>
                </a:lnTo>
                <a:close/>
                <a:moveTo>
                  <a:pt x="4549" y="158"/>
                </a:moveTo>
                <a:lnTo>
                  <a:pt x="4549" y="158"/>
                </a:lnTo>
                <a:lnTo>
                  <a:pt x="4549" y="158"/>
                </a:lnTo>
                <a:lnTo>
                  <a:pt x="4554" y="158"/>
                </a:lnTo>
                <a:lnTo>
                  <a:pt x="4558" y="158"/>
                </a:lnTo>
                <a:lnTo>
                  <a:pt x="4558" y="158"/>
                </a:lnTo>
                <a:lnTo>
                  <a:pt x="4567" y="163"/>
                </a:lnTo>
                <a:lnTo>
                  <a:pt x="4567" y="158"/>
                </a:lnTo>
                <a:lnTo>
                  <a:pt x="4567" y="158"/>
                </a:lnTo>
                <a:lnTo>
                  <a:pt x="4567" y="158"/>
                </a:lnTo>
                <a:lnTo>
                  <a:pt x="4567" y="158"/>
                </a:lnTo>
                <a:lnTo>
                  <a:pt x="4567" y="158"/>
                </a:lnTo>
                <a:lnTo>
                  <a:pt x="4567" y="158"/>
                </a:lnTo>
                <a:lnTo>
                  <a:pt x="4563" y="158"/>
                </a:lnTo>
                <a:lnTo>
                  <a:pt x="4563" y="154"/>
                </a:lnTo>
                <a:lnTo>
                  <a:pt x="4563" y="154"/>
                </a:lnTo>
                <a:lnTo>
                  <a:pt x="4549" y="154"/>
                </a:lnTo>
                <a:lnTo>
                  <a:pt x="4549" y="154"/>
                </a:lnTo>
                <a:lnTo>
                  <a:pt x="4549" y="154"/>
                </a:lnTo>
                <a:lnTo>
                  <a:pt x="4549" y="158"/>
                </a:lnTo>
                <a:lnTo>
                  <a:pt x="4549" y="158"/>
                </a:lnTo>
                <a:close/>
                <a:moveTo>
                  <a:pt x="4893" y="515"/>
                </a:moveTo>
                <a:lnTo>
                  <a:pt x="4888" y="511"/>
                </a:lnTo>
                <a:lnTo>
                  <a:pt x="4888" y="511"/>
                </a:lnTo>
                <a:lnTo>
                  <a:pt x="4888" y="515"/>
                </a:lnTo>
                <a:lnTo>
                  <a:pt x="4893" y="515"/>
                </a:lnTo>
                <a:lnTo>
                  <a:pt x="4893" y="520"/>
                </a:lnTo>
                <a:lnTo>
                  <a:pt x="4888" y="520"/>
                </a:lnTo>
                <a:lnTo>
                  <a:pt x="4888" y="520"/>
                </a:lnTo>
                <a:lnTo>
                  <a:pt x="4888" y="520"/>
                </a:lnTo>
                <a:lnTo>
                  <a:pt x="4888" y="525"/>
                </a:lnTo>
                <a:lnTo>
                  <a:pt x="4888" y="525"/>
                </a:lnTo>
                <a:lnTo>
                  <a:pt x="4893" y="525"/>
                </a:lnTo>
                <a:lnTo>
                  <a:pt x="4893" y="525"/>
                </a:lnTo>
                <a:lnTo>
                  <a:pt x="4897" y="525"/>
                </a:lnTo>
                <a:lnTo>
                  <a:pt x="4897" y="525"/>
                </a:lnTo>
                <a:lnTo>
                  <a:pt x="4893" y="525"/>
                </a:lnTo>
                <a:lnTo>
                  <a:pt x="4897" y="525"/>
                </a:lnTo>
                <a:lnTo>
                  <a:pt x="4897" y="525"/>
                </a:lnTo>
                <a:lnTo>
                  <a:pt x="4897" y="520"/>
                </a:lnTo>
                <a:lnTo>
                  <a:pt x="4897" y="515"/>
                </a:lnTo>
                <a:lnTo>
                  <a:pt x="4893" y="515"/>
                </a:lnTo>
                <a:lnTo>
                  <a:pt x="4893" y="515"/>
                </a:lnTo>
                <a:close/>
                <a:moveTo>
                  <a:pt x="4825" y="1786"/>
                </a:moveTo>
                <a:lnTo>
                  <a:pt x="4829" y="1786"/>
                </a:lnTo>
                <a:lnTo>
                  <a:pt x="4829" y="1786"/>
                </a:lnTo>
                <a:lnTo>
                  <a:pt x="4834" y="1786"/>
                </a:lnTo>
                <a:lnTo>
                  <a:pt x="4834" y="1786"/>
                </a:lnTo>
                <a:lnTo>
                  <a:pt x="4838" y="1786"/>
                </a:lnTo>
                <a:lnTo>
                  <a:pt x="4838" y="1781"/>
                </a:lnTo>
                <a:lnTo>
                  <a:pt x="4843" y="1781"/>
                </a:lnTo>
                <a:lnTo>
                  <a:pt x="4843" y="1781"/>
                </a:lnTo>
                <a:lnTo>
                  <a:pt x="4847" y="1777"/>
                </a:lnTo>
                <a:lnTo>
                  <a:pt x="4847" y="1772"/>
                </a:lnTo>
                <a:lnTo>
                  <a:pt x="4847" y="1772"/>
                </a:lnTo>
                <a:lnTo>
                  <a:pt x="4852" y="1768"/>
                </a:lnTo>
                <a:lnTo>
                  <a:pt x="4856" y="1768"/>
                </a:lnTo>
                <a:lnTo>
                  <a:pt x="4866" y="1763"/>
                </a:lnTo>
                <a:lnTo>
                  <a:pt x="4866" y="1763"/>
                </a:lnTo>
                <a:lnTo>
                  <a:pt x="4866" y="1763"/>
                </a:lnTo>
                <a:lnTo>
                  <a:pt x="4866" y="1763"/>
                </a:lnTo>
                <a:lnTo>
                  <a:pt x="4870" y="1763"/>
                </a:lnTo>
                <a:lnTo>
                  <a:pt x="4870" y="1763"/>
                </a:lnTo>
                <a:lnTo>
                  <a:pt x="4875" y="1759"/>
                </a:lnTo>
                <a:lnTo>
                  <a:pt x="4875" y="1759"/>
                </a:lnTo>
                <a:lnTo>
                  <a:pt x="4879" y="1759"/>
                </a:lnTo>
                <a:lnTo>
                  <a:pt x="4879" y="1759"/>
                </a:lnTo>
                <a:lnTo>
                  <a:pt x="4879" y="1759"/>
                </a:lnTo>
                <a:lnTo>
                  <a:pt x="4884" y="1754"/>
                </a:lnTo>
                <a:lnTo>
                  <a:pt x="4884" y="1754"/>
                </a:lnTo>
                <a:lnTo>
                  <a:pt x="4888" y="1754"/>
                </a:lnTo>
                <a:lnTo>
                  <a:pt x="4893" y="1750"/>
                </a:lnTo>
                <a:lnTo>
                  <a:pt x="4893" y="1750"/>
                </a:lnTo>
                <a:lnTo>
                  <a:pt x="4893" y="1750"/>
                </a:lnTo>
                <a:lnTo>
                  <a:pt x="4888" y="1750"/>
                </a:lnTo>
                <a:lnTo>
                  <a:pt x="4888" y="1745"/>
                </a:lnTo>
                <a:lnTo>
                  <a:pt x="4884" y="1750"/>
                </a:lnTo>
                <a:lnTo>
                  <a:pt x="4884" y="1750"/>
                </a:lnTo>
                <a:lnTo>
                  <a:pt x="4884" y="1750"/>
                </a:lnTo>
                <a:lnTo>
                  <a:pt x="4879" y="1750"/>
                </a:lnTo>
                <a:lnTo>
                  <a:pt x="4879" y="1750"/>
                </a:lnTo>
                <a:lnTo>
                  <a:pt x="4875" y="1750"/>
                </a:lnTo>
                <a:lnTo>
                  <a:pt x="4870" y="1750"/>
                </a:lnTo>
                <a:lnTo>
                  <a:pt x="4866" y="1750"/>
                </a:lnTo>
                <a:lnTo>
                  <a:pt x="4856" y="1754"/>
                </a:lnTo>
                <a:lnTo>
                  <a:pt x="4856" y="1754"/>
                </a:lnTo>
                <a:lnTo>
                  <a:pt x="4856" y="1754"/>
                </a:lnTo>
                <a:lnTo>
                  <a:pt x="4852" y="1754"/>
                </a:lnTo>
                <a:lnTo>
                  <a:pt x="4852" y="1759"/>
                </a:lnTo>
                <a:lnTo>
                  <a:pt x="4847" y="1759"/>
                </a:lnTo>
                <a:lnTo>
                  <a:pt x="4847" y="1763"/>
                </a:lnTo>
                <a:lnTo>
                  <a:pt x="4843" y="1763"/>
                </a:lnTo>
                <a:lnTo>
                  <a:pt x="4843" y="1763"/>
                </a:lnTo>
                <a:lnTo>
                  <a:pt x="4838" y="1768"/>
                </a:lnTo>
                <a:lnTo>
                  <a:pt x="4834" y="1768"/>
                </a:lnTo>
                <a:lnTo>
                  <a:pt x="4829" y="1768"/>
                </a:lnTo>
                <a:lnTo>
                  <a:pt x="4825" y="1772"/>
                </a:lnTo>
                <a:lnTo>
                  <a:pt x="4825" y="1777"/>
                </a:lnTo>
                <a:lnTo>
                  <a:pt x="4825" y="1777"/>
                </a:lnTo>
                <a:lnTo>
                  <a:pt x="4825" y="1781"/>
                </a:lnTo>
                <a:lnTo>
                  <a:pt x="4825" y="1781"/>
                </a:lnTo>
                <a:lnTo>
                  <a:pt x="4825" y="1781"/>
                </a:lnTo>
                <a:lnTo>
                  <a:pt x="4825" y="1781"/>
                </a:lnTo>
                <a:lnTo>
                  <a:pt x="4825" y="1786"/>
                </a:lnTo>
                <a:lnTo>
                  <a:pt x="4825" y="1786"/>
                </a:lnTo>
                <a:lnTo>
                  <a:pt x="4825" y="1786"/>
                </a:lnTo>
                <a:lnTo>
                  <a:pt x="4825" y="1786"/>
                </a:lnTo>
                <a:lnTo>
                  <a:pt x="4825" y="1786"/>
                </a:lnTo>
                <a:close/>
                <a:moveTo>
                  <a:pt x="4707" y="1650"/>
                </a:moveTo>
                <a:lnTo>
                  <a:pt x="4707" y="1646"/>
                </a:lnTo>
                <a:lnTo>
                  <a:pt x="4707" y="1646"/>
                </a:lnTo>
                <a:lnTo>
                  <a:pt x="4707" y="1646"/>
                </a:lnTo>
                <a:lnTo>
                  <a:pt x="4707" y="1646"/>
                </a:lnTo>
                <a:lnTo>
                  <a:pt x="4707" y="1641"/>
                </a:lnTo>
                <a:lnTo>
                  <a:pt x="4707" y="1641"/>
                </a:lnTo>
                <a:lnTo>
                  <a:pt x="4707" y="1646"/>
                </a:lnTo>
                <a:lnTo>
                  <a:pt x="4703" y="1646"/>
                </a:lnTo>
                <a:lnTo>
                  <a:pt x="4703" y="1650"/>
                </a:lnTo>
                <a:lnTo>
                  <a:pt x="4703" y="1650"/>
                </a:lnTo>
                <a:lnTo>
                  <a:pt x="4703" y="1655"/>
                </a:lnTo>
                <a:lnTo>
                  <a:pt x="4703" y="1659"/>
                </a:lnTo>
                <a:lnTo>
                  <a:pt x="4703" y="1659"/>
                </a:lnTo>
                <a:lnTo>
                  <a:pt x="4707" y="1655"/>
                </a:lnTo>
                <a:lnTo>
                  <a:pt x="4707" y="1655"/>
                </a:lnTo>
                <a:lnTo>
                  <a:pt x="4707" y="1650"/>
                </a:lnTo>
                <a:lnTo>
                  <a:pt x="4707" y="1650"/>
                </a:lnTo>
                <a:close/>
                <a:moveTo>
                  <a:pt x="4744" y="1772"/>
                </a:moveTo>
                <a:lnTo>
                  <a:pt x="4748" y="1772"/>
                </a:lnTo>
                <a:lnTo>
                  <a:pt x="4748" y="1772"/>
                </a:lnTo>
                <a:lnTo>
                  <a:pt x="4753" y="1777"/>
                </a:lnTo>
                <a:lnTo>
                  <a:pt x="4753" y="1777"/>
                </a:lnTo>
                <a:lnTo>
                  <a:pt x="4753" y="1777"/>
                </a:lnTo>
                <a:lnTo>
                  <a:pt x="4757" y="1777"/>
                </a:lnTo>
                <a:lnTo>
                  <a:pt x="4757" y="1777"/>
                </a:lnTo>
                <a:lnTo>
                  <a:pt x="4762" y="1777"/>
                </a:lnTo>
                <a:lnTo>
                  <a:pt x="4762" y="1781"/>
                </a:lnTo>
                <a:lnTo>
                  <a:pt x="4762" y="1781"/>
                </a:lnTo>
                <a:lnTo>
                  <a:pt x="4762" y="1786"/>
                </a:lnTo>
                <a:lnTo>
                  <a:pt x="4766" y="1786"/>
                </a:lnTo>
                <a:lnTo>
                  <a:pt x="4766" y="1786"/>
                </a:lnTo>
                <a:lnTo>
                  <a:pt x="4771" y="1786"/>
                </a:lnTo>
                <a:lnTo>
                  <a:pt x="4771" y="1786"/>
                </a:lnTo>
                <a:lnTo>
                  <a:pt x="4771" y="1786"/>
                </a:lnTo>
                <a:lnTo>
                  <a:pt x="4775" y="1786"/>
                </a:lnTo>
                <a:lnTo>
                  <a:pt x="4775" y="1781"/>
                </a:lnTo>
                <a:lnTo>
                  <a:pt x="4775" y="1781"/>
                </a:lnTo>
                <a:lnTo>
                  <a:pt x="4775" y="1777"/>
                </a:lnTo>
                <a:lnTo>
                  <a:pt x="4775" y="1777"/>
                </a:lnTo>
                <a:lnTo>
                  <a:pt x="4775" y="1777"/>
                </a:lnTo>
                <a:lnTo>
                  <a:pt x="4771" y="1772"/>
                </a:lnTo>
                <a:lnTo>
                  <a:pt x="4771" y="1772"/>
                </a:lnTo>
                <a:lnTo>
                  <a:pt x="4771" y="1772"/>
                </a:lnTo>
                <a:lnTo>
                  <a:pt x="4771" y="1772"/>
                </a:lnTo>
                <a:lnTo>
                  <a:pt x="4766" y="1772"/>
                </a:lnTo>
                <a:lnTo>
                  <a:pt x="4766" y="1772"/>
                </a:lnTo>
                <a:lnTo>
                  <a:pt x="4766" y="1772"/>
                </a:lnTo>
                <a:lnTo>
                  <a:pt x="4766" y="1768"/>
                </a:lnTo>
                <a:lnTo>
                  <a:pt x="4766" y="1768"/>
                </a:lnTo>
                <a:lnTo>
                  <a:pt x="4762" y="1768"/>
                </a:lnTo>
                <a:lnTo>
                  <a:pt x="4762" y="1768"/>
                </a:lnTo>
                <a:lnTo>
                  <a:pt x="4762" y="1763"/>
                </a:lnTo>
                <a:lnTo>
                  <a:pt x="4762" y="1768"/>
                </a:lnTo>
                <a:lnTo>
                  <a:pt x="4762" y="1768"/>
                </a:lnTo>
                <a:lnTo>
                  <a:pt x="4757" y="1768"/>
                </a:lnTo>
                <a:lnTo>
                  <a:pt x="4753" y="1768"/>
                </a:lnTo>
                <a:lnTo>
                  <a:pt x="4753" y="1768"/>
                </a:lnTo>
                <a:lnTo>
                  <a:pt x="4748" y="1768"/>
                </a:lnTo>
                <a:lnTo>
                  <a:pt x="4748" y="1768"/>
                </a:lnTo>
                <a:lnTo>
                  <a:pt x="4744" y="1768"/>
                </a:lnTo>
                <a:lnTo>
                  <a:pt x="4744" y="1768"/>
                </a:lnTo>
                <a:lnTo>
                  <a:pt x="4744" y="1772"/>
                </a:lnTo>
                <a:lnTo>
                  <a:pt x="4744" y="1772"/>
                </a:lnTo>
                <a:close/>
                <a:moveTo>
                  <a:pt x="4893" y="1655"/>
                </a:moveTo>
                <a:lnTo>
                  <a:pt x="4897" y="1650"/>
                </a:lnTo>
                <a:lnTo>
                  <a:pt x="4897" y="1650"/>
                </a:lnTo>
                <a:lnTo>
                  <a:pt x="4902" y="1650"/>
                </a:lnTo>
                <a:lnTo>
                  <a:pt x="4902" y="1646"/>
                </a:lnTo>
                <a:lnTo>
                  <a:pt x="4902" y="1646"/>
                </a:lnTo>
                <a:lnTo>
                  <a:pt x="4897" y="1646"/>
                </a:lnTo>
                <a:lnTo>
                  <a:pt x="4897" y="1646"/>
                </a:lnTo>
                <a:lnTo>
                  <a:pt x="4897" y="1646"/>
                </a:lnTo>
                <a:lnTo>
                  <a:pt x="4897" y="1641"/>
                </a:lnTo>
                <a:lnTo>
                  <a:pt x="4897" y="1641"/>
                </a:lnTo>
                <a:lnTo>
                  <a:pt x="4893" y="1641"/>
                </a:lnTo>
                <a:lnTo>
                  <a:pt x="4893" y="1641"/>
                </a:lnTo>
                <a:lnTo>
                  <a:pt x="4888" y="1641"/>
                </a:lnTo>
                <a:lnTo>
                  <a:pt x="4884" y="1641"/>
                </a:lnTo>
                <a:lnTo>
                  <a:pt x="4884" y="1641"/>
                </a:lnTo>
                <a:lnTo>
                  <a:pt x="4879" y="1641"/>
                </a:lnTo>
                <a:lnTo>
                  <a:pt x="4879" y="1641"/>
                </a:lnTo>
                <a:lnTo>
                  <a:pt x="4879" y="1641"/>
                </a:lnTo>
                <a:lnTo>
                  <a:pt x="4879" y="1646"/>
                </a:lnTo>
                <a:lnTo>
                  <a:pt x="4879" y="1646"/>
                </a:lnTo>
                <a:lnTo>
                  <a:pt x="4879" y="1650"/>
                </a:lnTo>
                <a:lnTo>
                  <a:pt x="4884" y="1650"/>
                </a:lnTo>
                <a:lnTo>
                  <a:pt x="4884" y="1650"/>
                </a:lnTo>
                <a:lnTo>
                  <a:pt x="4884" y="1650"/>
                </a:lnTo>
                <a:lnTo>
                  <a:pt x="4888" y="1655"/>
                </a:lnTo>
                <a:lnTo>
                  <a:pt x="4888" y="1655"/>
                </a:lnTo>
                <a:lnTo>
                  <a:pt x="4893" y="1655"/>
                </a:lnTo>
                <a:lnTo>
                  <a:pt x="4893" y="1655"/>
                </a:lnTo>
                <a:lnTo>
                  <a:pt x="4893" y="1655"/>
                </a:lnTo>
                <a:lnTo>
                  <a:pt x="4893" y="1655"/>
                </a:lnTo>
                <a:close/>
                <a:moveTo>
                  <a:pt x="4879" y="642"/>
                </a:moveTo>
                <a:lnTo>
                  <a:pt x="4884" y="642"/>
                </a:lnTo>
                <a:lnTo>
                  <a:pt x="4884" y="647"/>
                </a:lnTo>
                <a:lnTo>
                  <a:pt x="4884" y="647"/>
                </a:lnTo>
                <a:lnTo>
                  <a:pt x="4884" y="651"/>
                </a:lnTo>
                <a:lnTo>
                  <a:pt x="4884" y="647"/>
                </a:lnTo>
                <a:lnTo>
                  <a:pt x="4884" y="647"/>
                </a:lnTo>
                <a:lnTo>
                  <a:pt x="4884" y="642"/>
                </a:lnTo>
                <a:lnTo>
                  <a:pt x="4884" y="642"/>
                </a:lnTo>
                <a:lnTo>
                  <a:pt x="4884" y="638"/>
                </a:lnTo>
                <a:lnTo>
                  <a:pt x="4884" y="638"/>
                </a:lnTo>
                <a:lnTo>
                  <a:pt x="4884" y="638"/>
                </a:lnTo>
                <a:lnTo>
                  <a:pt x="4888" y="638"/>
                </a:lnTo>
                <a:lnTo>
                  <a:pt x="4888" y="638"/>
                </a:lnTo>
                <a:lnTo>
                  <a:pt x="4888" y="633"/>
                </a:lnTo>
                <a:lnTo>
                  <a:pt x="4888" y="633"/>
                </a:lnTo>
                <a:lnTo>
                  <a:pt x="4888" y="629"/>
                </a:lnTo>
                <a:lnTo>
                  <a:pt x="4893" y="629"/>
                </a:lnTo>
                <a:lnTo>
                  <a:pt x="4893" y="629"/>
                </a:lnTo>
                <a:lnTo>
                  <a:pt x="4893" y="629"/>
                </a:lnTo>
                <a:lnTo>
                  <a:pt x="4893" y="629"/>
                </a:lnTo>
                <a:lnTo>
                  <a:pt x="4893" y="624"/>
                </a:lnTo>
                <a:lnTo>
                  <a:pt x="4893" y="624"/>
                </a:lnTo>
                <a:lnTo>
                  <a:pt x="4893" y="624"/>
                </a:lnTo>
                <a:lnTo>
                  <a:pt x="4893" y="624"/>
                </a:lnTo>
                <a:lnTo>
                  <a:pt x="4888" y="624"/>
                </a:lnTo>
                <a:lnTo>
                  <a:pt x="4888" y="624"/>
                </a:lnTo>
                <a:lnTo>
                  <a:pt x="4888" y="629"/>
                </a:lnTo>
                <a:lnTo>
                  <a:pt x="4888" y="633"/>
                </a:lnTo>
                <a:lnTo>
                  <a:pt x="4884" y="633"/>
                </a:lnTo>
                <a:lnTo>
                  <a:pt x="4884" y="629"/>
                </a:lnTo>
                <a:lnTo>
                  <a:pt x="4879" y="629"/>
                </a:lnTo>
                <a:lnTo>
                  <a:pt x="4884" y="629"/>
                </a:lnTo>
                <a:lnTo>
                  <a:pt x="4884" y="633"/>
                </a:lnTo>
                <a:lnTo>
                  <a:pt x="4884" y="633"/>
                </a:lnTo>
                <a:lnTo>
                  <a:pt x="4884" y="633"/>
                </a:lnTo>
                <a:lnTo>
                  <a:pt x="4884" y="638"/>
                </a:lnTo>
                <a:lnTo>
                  <a:pt x="4884" y="638"/>
                </a:lnTo>
                <a:lnTo>
                  <a:pt x="4879" y="642"/>
                </a:lnTo>
                <a:lnTo>
                  <a:pt x="4879" y="642"/>
                </a:lnTo>
                <a:close/>
                <a:moveTo>
                  <a:pt x="4802" y="886"/>
                </a:moveTo>
                <a:lnTo>
                  <a:pt x="4802" y="886"/>
                </a:lnTo>
                <a:lnTo>
                  <a:pt x="4802" y="882"/>
                </a:lnTo>
                <a:lnTo>
                  <a:pt x="4802" y="882"/>
                </a:lnTo>
                <a:lnTo>
                  <a:pt x="4798" y="886"/>
                </a:lnTo>
                <a:lnTo>
                  <a:pt x="4798" y="886"/>
                </a:lnTo>
                <a:lnTo>
                  <a:pt x="4798" y="886"/>
                </a:lnTo>
                <a:lnTo>
                  <a:pt x="4798" y="886"/>
                </a:lnTo>
                <a:lnTo>
                  <a:pt x="4793" y="886"/>
                </a:lnTo>
                <a:lnTo>
                  <a:pt x="4793" y="882"/>
                </a:lnTo>
                <a:lnTo>
                  <a:pt x="4789" y="882"/>
                </a:lnTo>
                <a:lnTo>
                  <a:pt x="4789" y="882"/>
                </a:lnTo>
                <a:lnTo>
                  <a:pt x="4784" y="877"/>
                </a:lnTo>
                <a:lnTo>
                  <a:pt x="4784" y="877"/>
                </a:lnTo>
                <a:lnTo>
                  <a:pt x="4784" y="877"/>
                </a:lnTo>
                <a:lnTo>
                  <a:pt x="4780" y="882"/>
                </a:lnTo>
                <a:lnTo>
                  <a:pt x="4780" y="882"/>
                </a:lnTo>
                <a:lnTo>
                  <a:pt x="4784" y="882"/>
                </a:lnTo>
                <a:lnTo>
                  <a:pt x="4784" y="886"/>
                </a:lnTo>
                <a:lnTo>
                  <a:pt x="4780" y="886"/>
                </a:lnTo>
                <a:lnTo>
                  <a:pt x="4780" y="886"/>
                </a:lnTo>
                <a:lnTo>
                  <a:pt x="4780" y="886"/>
                </a:lnTo>
                <a:lnTo>
                  <a:pt x="4780" y="886"/>
                </a:lnTo>
                <a:lnTo>
                  <a:pt x="4780" y="886"/>
                </a:lnTo>
                <a:lnTo>
                  <a:pt x="4775" y="891"/>
                </a:lnTo>
                <a:lnTo>
                  <a:pt x="4775" y="891"/>
                </a:lnTo>
                <a:lnTo>
                  <a:pt x="4775" y="891"/>
                </a:lnTo>
                <a:lnTo>
                  <a:pt x="4775" y="891"/>
                </a:lnTo>
                <a:lnTo>
                  <a:pt x="4775" y="891"/>
                </a:lnTo>
                <a:lnTo>
                  <a:pt x="4775" y="891"/>
                </a:lnTo>
                <a:lnTo>
                  <a:pt x="4775" y="891"/>
                </a:lnTo>
                <a:lnTo>
                  <a:pt x="4775" y="891"/>
                </a:lnTo>
                <a:lnTo>
                  <a:pt x="4775" y="895"/>
                </a:lnTo>
                <a:lnTo>
                  <a:pt x="4775" y="895"/>
                </a:lnTo>
                <a:lnTo>
                  <a:pt x="4780" y="895"/>
                </a:lnTo>
                <a:lnTo>
                  <a:pt x="4780" y="900"/>
                </a:lnTo>
                <a:lnTo>
                  <a:pt x="4780" y="900"/>
                </a:lnTo>
                <a:lnTo>
                  <a:pt x="4784" y="900"/>
                </a:lnTo>
                <a:lnTo>
                  <a:pt x="4784" y="900"/>
                </a:lnTo>
                <a:lnTo>
                  <a:pt x="4780" y="900"/>
                </a:lnTo>
                <a:lnTo>
                  <a:pt x="4780" y="900"/>
                </a:lnTo>
                <a:lnTo>
                  <a:pt x="4775" y="900"/>
                </a:lnTo>
                <a:lnTo>
                  <a:pt x="4780" y="900"/>
                </a:lnTo>
                <a:lnTo>
                  <a:pt x="4780" y="900"/>
                </a:lnTo>
                <a:lnTo>
                  <a:pt x="4780" y="900"/>
                </a:lnTo>
                <a:lnTo>
                  <a:pt x="4780" y="904"/>
                </a:lnTo>
                <a:lnTo>
                  <a:pt x="4784" y="904"/>
                </a:lnTo>
                <a:lnTo>
                  <a:pt x="4784" y="904"/>
                </a:lnTo>
                <a:lnTo>
                  <a:pt x="4784" y="909"/>
                </a:lnTo>
                <a:lnTo>
                  <a:pt x="4784" y="904"/>
                </a:lnTo>
                <a:lnTo>
                  <a:pt x="4784" y="904"/>
                </a:lnTo>
                <a:lnTo>
                  <a:pt x="4784" y="904"/>
                </a:lnTo>
                <a:lnTo>
                  <a:pt x="4789" y="904"/>
                </a:lnTo>
                <a:lnTo>
                  <a:pt x="4789" y="904"/>
                </a:lnTo>
                <a:lnTo>
                  <a:pt x="4789" y="904"/>
                </a:lnTo>
                <a:lnTo>
                  <a:pt x="4789" y="904"/>
                </a:lnTo>
                <a:lnTo>
                  <a:pt x="4793" y="904"/>
                </a:lnTo>
                <a:lnTo>
                  <a:pt x="4789" y="904"/>
                </a:lnTo>
                <a:lnTo>
                  <a:pt x="4789" y="900"/>
                </a:lnTo>
                <a:lnTo>
                  <a:pt x="4789" y="900"/>
                </a:lnTo>
                <a:lnTo>
                  <a:pt x="4789" y="900"/>
                </a:lnTo>
                <a:lnTo>
                  <a:pt x="4789" y="900"/>
                </a:lnTo>
                <a:lnTo>
                  <a:pt x="4789" y="900"/>
                </a:lnTo>
                <a:lnTo>
                  <a:pt x="4784" y="900"/>
                </a:lnTo>
                <a:lnTo>
                  <a:pt x="4784" y="900"/>
                </a:lnTo>
                <a:lnTo>
                  <a:pt x="4784" y="895"/>
                </a:lnTo>
                <a:lnTo>
                  <a:pt x="4784" y="895"/>
                </a:lnTo>
                <a:lnTo>
                  <a:pt x="4784" y="895"/>
                </a:lnTo>
                <a:lnTo>
                  <a:pt x="4784" y="895"/>
                </a:lnTo>
                <a:lnTo>
                  <a:pt x="4789" y="895"/>
                </a:lnTo>
                <a:lnTo>
                  <a:pt x="4789" y="900"/>
                </a:lnTo>
                <a:lnTo>
                  <a:pt x="4793" y="900"/>
                </a:lnTo>
                <a:lnTo>
                  <a:pt x="4793" y="904"/>
                </a:lnTo>
                <a:lnTo>
                  <a:pt x="4793" y="904"/>
                </a:lnTo>
                <a:lnTo>
                  <a:pt x="4793" y="904"/>
                </a:lnTo>
                <a:lnTo>
                  <a:pt x="4798" y="904"/>
                </a:lnTo>
                <a:lnTo>
                  <a:pt x="4798" y="909"/>
                </a:lnTo>
                <a:lnTo>
                  <a:pt x="4798" y="913"/>
                </a:lnTo>
                <a:lnTo>
                  <a:pt x="4798" y="913"/>
                </a:lnTo>
                <a:lnTo>
                  <a:pt x="4798" y="913"/>
                </a:lnTo>
                <a:lnTo>
                  <a:pt x="4793" y="918"/>
                </a:lnTo>
                <a:lnTo>
                  <a:pt x="4793" y="918"/>
                </a:lnTo>
                <a:lnTo>
                  <a:pt x="4798" y="918"/>
                </a:lnTo>
                <a:lnTo>
                  <a:pt x="4798" y="922"/>
                </a:lnTo>
                <a:lnTo>
                  <a:pt x="4798" y="922"/>
                </a:lnTo>
                <a:lnTo>
                  <a:pt x="4798" y="922"/>
                </a:lnTo>
                <a:lnTo>
                  <a:pt x="4802" y="922"/>
                </a:lnTo>
                <a:lnTo>
                  <a:pt x="4802" y="927"/>
                </a:lnTo>
                <a:lnTo>
                  <a:pt x="4802" y="927"/>
                </a:lnTo>
                <a:lnTo>
                  <a:pt x="4802" y="931"/>
                </a:lnTo>
                <a:lnTo>
                  <a:pt x="4802" y="931"/>
                </a:lnTo>
                <a:lnTo>
                  <a:pt x="4802" y="931"/>
                </a:lnTo>
                <a:lnTo>
                  <a:pt x="4802" y="931"/>
                </a:lnTo>
                <a:lnTo>
                  <a:pt x="4802" y="931"/>
                </a:lnTo>
                <a:lnTo>
                  <a:pt x="4807" y="931"/>
                </a:lnTo>
                <a:lnTo>
                  <a:pt x="4811" y="936"/>
                </a:lnTo>
                <a:lnTo>
                  <a:pt x="4811" y="936"/>
                </a:lnTo>
                <a:lnTo>
                  <a:pt x="4811" y="931"/>
                </a:lnTo>
                <a:lnTo>
                  <a:pt x="4807" y="931"/>
                </a:lnTo>
                <a:lnTo>
                  <a:pt x="4807" y="931"/>
                </a:lnTo>
                <a:lnTo>
                  <a:pt x="4807" y="927"/>
                </a:lnTo>
                <a:lnTo>
                  <a:pt x="4807" y="927"/>
                </a:lnTo>
                <a:lnTo>
                  <a:pt x="4807" y="927"/>
                </a:lnTo>
                <a:lnTo>
                  <a:pt x="4807" y="922"/>
                </a:lnTo>
                <a:lnTo>
                  <a:pt x="4807" y="922"/>
                </a:lnTo>
                <a:lnTo>
                  <a:pt x="4807" y="922"/>
                </a:lnTo>
                <a:lnTo>
                  <a:pt x="4807" y="922"/>
                </a:lnTo>
                <a:lnTo>
                  <a:pt x="4811" y="927"/>
                </a:lnTo>
                <a:lnTo>
                  <a:pt x="4811" y="927"/>
                </a:lnTo>
                <a:lnTo>
                  <a:pt x="4807" y="927"/>
                </a:lnTo>
                <a:lnTo>
                  <a:pt x="4807" y="927"/>
                </a:lnTo>
                <a:lnTo>
                  <a:pt x="4807" y="927"/>
                </a:lnTo>
                <a:lnTo>
                  <a:pt x="4811" y="931"/>
                </a:lnTo>
                <a:lnTo>
                  <a:pt x="4811" y="931"/>
                </a:lnTo>
                <a:lnTo>
                  <a:pt x="4811" y="936"/>
                </a:lnTo>
                <a:lnTo>
                  <a:pt x="4811" y="936"/>
                </a:lnTo>
                <a:lnTo>
                  <a:pt x="4811" y="936"/>
                </a:lnTo>
                <a:lnTo>
                  <a:pt x="4811" y="936"/>
                </a:lnTo>
                <a:lnTo>
                  <a:pt x="4811" y="936"/>
                </a:lnTo>
                <a:lnTo>
                  <a:pt x="4816" y="936"/>
                </a:lnTo>
                <a:lnTo>
                  <a:pt x="4816" y="931"/>
                </a:lnTo>
                <a:lnTo>
                  <a:pt x="4816" y="931"/>
                </a:lnTo>
                <a:lnTo>
                  <a:pt x="4816" y="927"/>
                </a:lnTo>
                <a:lnTo>
                  <a:pt x="4816" y="927"/>
                </a:lnTo>
                <a:lnTo>
                  <a:pt x="4820" y="931"/>
                </a:lnTo>
                <a:lnTo>
                  <a:pt x="4820" y="931"/>
                </a:lnTo>
                <a:lnTo>
                  <a:pt x="4820" y="922"/>
                </a:lnTo>
                <a:lnTo>
                  <a:pt x="4820" y="922"/>
                </a:lnTo>
                <a:lnTo>
                  <a:pt x="4816" y="918"/>
                </a:lnTo>
                <a:lnTo>
                  <a:pt x="4816" y="918"/>
                </a:lnTo>
                <a:lnTo>
                  <a:pt x="4816" y="913"/>
                </a:lnTo>
                <a:lnTo>
                  <a:pt x="4816" y="913"/>
                </a:lnTo>
                <a:lnTo>
                  <a:pt x="4816" y="909"/>
                </a:lnTo>
                <a:lnTo>
                  <a:pt x="4816" y="909"/>
                </a:lnTo>
                <a:lnTo>
                  <a:pt x="4816" y="904"/>
                </a:lnTo>
                <a:lnTo>
                  <a:pt x="4816" y="900"/>
                </a:lnTo>
                <a:lnTo>
                  <a:pt x="4816" y="900"/>
                </a:lnTo>
                <a:lnTo>
                  <a:pt x="4816" y="900"/>
                </a:lnTo>
                <a:lnTo>
                  <a:pt x="4811" y="895"/>
                </a:lnTo>
                <a:lnTo>
                  <a:pt x="4811" y="895"/>
                </a:lnTo>
                <a:lnTo>
                  <a:pt x="4811" y="895"/>
                </a:lnTo>
                <a:lnTo>
                  <a:pt x="4811" y="895"/>
                </a:lnTo>
                <a:lnTo>
                  <a:pt x="4811" y="895"/>
                </a:lnTo>
                <a:lnTo>
                  <a:pt x="4811" y="891"/>
                </a:lnTo>
                <a:lnTo>
                  <a:pt x="4811" y="891"/>
                </a:lnTo>
                <a:lnTo>
                  <a:pt x="4807" y="891"/>
                </a:lnTo>
                <a:lnTo>
                  <a:pt x="4802" y="891"/>
                </a:lnTo>
                <a:lnTo>
                  <a:pt x="4802" y="891"/>
                </a:lnTo>
                <a:lnTo>
                  <a:pt x="4802" y="886"/>
                </a:lnTo>
                <a:lnTo>
                  <a:pt x="4802" y="886"/>
                </a:lnTo>
                <a:close/>
                <a:moveTo>
                  <a:pt x="4870" y="665"/>
                </a:moveTo>
                <a:lnTo>
                  <a:pt x="4866" y="665"/>
                </a:lnTo>
                <a:lnTo>
                  <a:pt x="4866" y="660"/>
                </a:lnTo>
                <a:lnTo>
                  <a:pt x="4866" y="656"/>
                </a:lnTo>
                <a:lnTo>
                  <a:pt x="4866" y="656"/>
                </a:lnTo>
                <a:lnTo>
                  <a:pt x="4866" y="651"/>
                </a:lnTo>
                <a:lnTo>
                  <a:pt x="4861" y="651"/>
                </a:lnTo>
                <a:lnTo>
                  <a:pt x="4861" y="656"/>
                </a:lnTo>
                <a:lnTo>
                  <a:pt x="4861" y="660"/>
                </a:lnTo>
                <a:lnTo>
                  <a:pt x="4861" y="660"/>
                </a:lnTo>
                <a:lnTo>
                  <a:pt x="4861" y="660"/>
                </a:lnTo>
                <a:lnTo>
                  <a:pt x="4861" y="660"/>
                </a:lnTo>
                <a:lnTo>
                  <a:pt x="4856" y="660"/>
                </a:lnTo>
                <a:lnTo>
                  <a:pt x="4847" y="660"/>
                </a:lnTo>
                <a:lnTo>
                  <a:pt x="4847" y="660"/>
                </a:lnTo>
                <a:lnTo>
                  <a:pt x="4847" y="660"/>
                </a:lnTo>
                <a:lnTo>
                  <a:pt x="4843" y="660"/>
                </a:lnTo>
                <a:lnTo>
                  <a:pt x="4843" y="660"/>
                </a:lnTo>
                <a:lnTo>
                  <a:pt x="4843" y="656"/>
                </a:lnTo>
                <a:lnTo>
                  <a:pt x="4838" y="656"/>
                </a:lnTo>
                <a:lnTo>
                  <a:pt x="4834" y="656"/>
                </a:lnTo>
                <a:lnTo>
                  <a:pt x="4829" y="651"/>
                </a:lnTo>
                <a:lnTo>
                  <a:pt x="4825" y="651"/>
                </a:lnTo>
                <a:lnTo>
                  <a:pt x="4820" y="647"/>
                </a:lnTo>
                <a:lnTo>
                  <a:pt x="4811" y="642"/>
                </a:lnTo>
                <a:lnTo>
                  <a:pt x="4802" y="638"/>
                </a:lnTo>
                <a:lnTo>
                  <a:pt x="4798" y="638"/>
                </a:lnTo>
                <a:lnTo>
                  <a:pt x="4798" y="638"/>
                </a:lnTo>
                <a:lnTo>
                  <a:pt x="4798" y="633"/>
                </a:lnTo>
                <a:lnTo>
                  <a:pt x="4798" y="638"/>
                </a:lnTo>
                <a:lnTo>
                  <a:pt x="4798" y="638"/>
                </a:lnTo>
                <a:lnTo>
                  <a:pt x="4798" y="638"/>
                </a:lnTo>
                <a:lnTo>
                  <a:pt x="4793" y="638"/>
                </a:lnTo>
                <a:lnTo>
                  <a:pt x="4793" y="638"/>
                </a:lnTo>
                <a:lnTo>
                  <a:pt x="4798" y="638"/>
                </a:lnTo>
                <a:lnTo>
                  <a:pt x="4798" y="642"/>
                </a:lnTo>
                <a:lnTo>
                  <a:pt x="4798" y="642"/>
                </a:lnTo>
                <a:lnTo>
                  <a:pt x="4802" y="647"/>
                </a:lnTo>
                <a:lnTo>
                  <a:pt x="4802" y="647"/>
                </a:lnTo>
                <a:lnTo>
                  <a:pt x="4807" y="651"/>
                </a:lnTo>
                <a:lnTo>
                  <a:pt x="4811" y="656"/>
                </a:lnTo>
                <a:lnTo>
                  <a:pt x="4811" y="656"/>
                </a:lnTo>
                <a:lnTo>
                  <a:pt x="4811" y="660"/>
                </a:lnTo>
                <a:lnTo>
                  <a:pt x="4816" y="665"/>
                </a:lnTo>
                <a:lnTo>
                  <a:pt x="4816" y="665"/>
                </a:lnTo>
                <a:lnTo>
                  <a:pt x="4816" y="669"/>
                </a:lnTo>
                <a:lnTo>
                  <a:pt x="4820" y="674"/>
                </a:lnTo>
                <a:lnTo>
                  <a:pt x="4820" y="674"/>
                </a:lnTo>
                <a:lnTo>
                  <a:pt x="4825" y="678"/>
                </a:lnTo>
                <a:lnTo>
                  <a:pt x="4825" y="678"/>
                </a:lnTo>
                <a:lnTo>
                  <a:pt x="4825" y="683"/>
                </a:lnTo>
                <a:lnTo>
                  <a:pt x="4825" y="683"/>
                </a:lnTo>
                <a:lnTo>
                  <a:pt x="4820" y="683"/>
                </a:lnTo>
                <a:lnTo>
                  <a:pt x="4820" y="683"/>
                </a:lnTo>
                <a:lnTo>
                  <a:pt x="4816" y="683"/>
                </a:lnTo>
                <a:lnTo>
                  <a:pt x="4816" y="683"/>
                </a:lnTo>
                <a:lnTo>
                  <a:pt x="4811" y="678"/>
                </a:lnTo>
                <a:lnTo>
                  <a:pt x="4811" y="678"/>
                </a:lnTo>
                <a:lnTo>
                  <a:pt x="4811" y="683"/>
                </a:lnTo>
                <a:lnTo>
                  <a:pt x="4811" y="683"/>
                </a:lnTo>
                <a:lnTo>
                  <a:pt x="4811" y="683"/>
                </a:lnTo>
                <a:lnTo>
                  <a:pt x="4816" y="687"/>
                </a:lnTo>
                <a:lnTo>
                  <a:pt x="4816" y="687"/>
                </a:lnTo>
                <a:lnTo>
                  <a:pt x="4816" y="687"/>
                </a:lnTo>
                <a:lnTo>
                  <a:pt x="4816" y="692"/>
                </a:lnTo>
                <a:lnTo>
                  <a:pt x="4816" y="692"/>
                </a:lnTo>
                <a:lnTo>
                  <a:pt x="4811" y="692"/>
                </a:lnTo>
                <a:lnTo>
                  <a:pt x="4811" y="692"/>
                </a:lnTo>
                <a:lnTo>
                  <a:pt x="4811" y="696"/>
                </a:lnTo>
                <a:lnTo>
                  <a:pt x="4811" y="696"/>
                </a:lnTo>
                <a:lnTo>
                  <a:pt x="4816" y="696"/>
                </a:lnTo>
                <a:lnTo>
                  <a:pt x="4816" y="701"/>
                </a:lnTo>
                <a:lnTo>
                  <a:pt x="4816" y="701"/>
                </a:lnTo>
                <a:lnTo>
                  <a:pt x="4820" y="705"/>
                </a:lnTo>
                <a:lnTo>
                  <a:pt x="4820" y="705"/>
                </a:lnTo>
                <a:lnTo>
                  <a:pt x="4825" y="705"/>
                </a:lnTo>
                <a:lnTo>
                  <a:pt x="4825" y="710"/>
                </a:lnTo>
                <a:lnTo>
                  <a:pt x="4825" y="710"/>
                </a:lnTo>
                <a:lnTo>
                  <a:pt x="4829" y="714"/>
                </a:lnTo>
                <a:lnTo>
                  <a:pt x="4829" y="714"/>
                </a:lnTo>
                <a:lnTo>
                  <a:pt x="4829" y="714"/>
                </a:lnTo>
                <a:lnTo>
                  <a:pt x="4829" y="719"/>
                </a:lnTo>
                <a:lnTo>
                  <a:pt x="4834" y="719"/>
                </a:lnTo>
                <a:lnTo>
                  <a:pt x="4834" y="719"/>
                </a:lnTo>
                <a:lnTo>
                  <a:pt x="4834" y="719"/>
                </a:lnTo>
                <a:lnTo>
                  <a:pt x="4834" y="714"/>
                </a:lnTo>
                <a:lnTo>
                  <a:pt x="4834" y="714"/>
                </a:lnTo>
                <a:lnTo>
                  <a:pt x="4834" y="714"/>
                </a:lnTo>
                <a:lnTo>
                  <a:pt x="4834" y="710"/>
                </a:lnTo>
                <a:lnTo>
                  <a:pt x="4834" y="710"/>
                </a:lnTo>
                <a:lnTo>
                  <a:pt x="4838" y="710"/>
                </a:lnTo>
                <a:lnTo>
                  <a:pt x="4838" y="710"/>
                </a:lnTo>
                <a:lnTo>
                  <a:pt x="4843" y="710"/>
                </a:lnTo>
                <a:lnTo>
                  <a:pt x="4843" y="710"/>
                </a:lnTo>
                <a:lnTo>
                  <a:pt x="4843" y="710"/>
                </a:lnTo>
                <a:lnTo>
                  <a:pt x="4843" y="710"/>
                </a:lnTo>
                <a:lnTo>
                  <a:pt x="4838" y="705"/>
                </a:lnTo>
                <a:lnTo>
                  <a:pt x="4834" y="705"/>
                </a:lnTo>
                <a:lnTo>
                  <a:pt x="4829" y="705"/>
                </a:lnTo>
                <a:lnTo>
                  <a:pt x="4829" y="705"/>
                </a:lnTo>
                <a:lnTo>
                  <a:pt x="4829" y="705"/>
                </a:lnTo>
                <a:lnTo>
                  <a:pt x="4825" y="701"/>
                </a:lnTo>
                <a:lnTo>
                  <a:pt x="4825" y="701"/>
                </a:lnTo>
                <a:lnTo>
                  <a:pt x="4820" y="701"/>
                </a:lnTo>
                <a:lnTo>
                  <a:pt x="4820" y="701"/>
                </a:lnTo>
                <a:lnTo>
                  <a:pt x="4820" y="696"/>
                </a:lnTo>
                <a:lnTo>
                  <a:pt x="4820" y="696"/>
                </a:lnTo>
                <a:lnTo>
                  <a:pt x="4820" y="696"/>
                </a:lnTo>
                <a:lnTo>
                  <a:pt x="4820" y="696"/>
                </a:lnTo>
                <a:lnTo>
                  <a:pt x="4825" y="696"/>
                </a:lnTo>
                <a:lnTo>
                  <a:pt x="4825" y="696"/>
                </a:lnTo>
                <a:lnTo>
                  <a:pt x="4825" y="696"/>
                </a:lnTo>
                <a:lnTo>
                  <a:pt x="4829" y="696"/>
                </a:lnTo>
                <a:lnTo>
                  <a:pt x="4834" y="701"/>
                </a:lnTo>
                <a:lnTo>
                  <a:pt x="4834" y="692"/>
                </a:lnTo>
                <a:lnTo>
                  <a:pt x="4843" y="692"/>
                </a:lnTo>
                <a:lnTo>
                  <a:pt x="4847" y="696"/>
                </a:lnTo>
                <a:lnTo>
                  <a:pt x="4856" y="696"/>
                </a:lnTo>
                <a:lnTo>
                  <a:pt x="4861" y="701"/>
                </a:lnTo>
                <a:lnTo>
                  <a:pt x="4866" y="701"/>
                </a:lnTo>
                <a:lnTo>
                  <a:pt x="4870" y="701"/>
                </a:lnTo>
                <a:lnTo>
                  <a:pt x="4870" y="701"/>
                </a:lnTo>
                <a:lnTo>
                  <a:pt x="4870" y="701"/>
                </a:lnTo>
                <a:lnTo>
                  <a:pt x="4870" y="701"/>
                </a:lnTo>
                <a:lnTo>
                  <a:pt x="4866" y="696"/>
                </a:lnTo>
                <a:lnTo>
                  <a:pt x="4866" y="696"/>
                </a:lnTo>
                <a:lnTo>
                  <a:pt x="4866" y="692"/>
                </a:lnTo>
                <a:lnTo>
                  <a:pt x="4866" y="692"/>
                </a:lnTo>
                <a:lnTo>
                  <a:pt x="4866" y="687"/>
                </a:lnTo>
                <a:lnTo>
                  <a:pt x="4866" y="683"/>
                </a:lnTo>
                <a:lnTo>
                  <a:pt x="4870" y="683"/>
                </a:lnTo>
                <a:lnTo>
                  <a:pt x="4870" y="683"/>
                </a:lnTo>
                <a:lnTo>
                  <a:pt x="4875" y="683"/>
                </a:lnTo>
                <a:lnTo>
                  <a:pt x="4875" y="683"/>
                </a:lnTo>
                <a:lnTo>
                  <a:pt x="4875" y="678"/>
                </a:lnTo>
                <a:lnTo>
                  <a:pt x="4879" y="678"/>
                </a:lnTo>
                <a:lnTo>
                  <a:pt x="4879" y="678"/>
                </a:lnTo>
                <a:lnTo>
                  <a:pt x="4879" y="678"/>
                </a:lnTo>
                <a:lnTo>
                  <a:pt x="4879" y="678"/>
                </a:lnTo>
                <a:lnTo>
                  <a:pt x="4879" y="674"/>
                </a:lnTo>
                <a:lnTo>
                  <a:pt x="4884" y="674"/>
                </a:lnTo>
                <a:lnTo>
                  <a:pt x="4884" y="674"/>
                </a:lnTo>
                <a:lnTo>
                  <a:pt x="4884" y="674"/>
                </a:lnTo>
                <a:lnTo>
                  <a:pt x="4884" y="674"/>
                </a:lnTo>
                <a:lnTo>
                  <a:pt x="4884" y="674"/>
                </a:lnTo>
                <a:lnTo>
                  <a:pt x="4884" y="669"/>
                </a:lnTo>
                <a:lnTo>
                  <a:pt x="4884" y="669"/>
                </a:lnTo>
                <a:lnTo>
                  <a:pt x="4884" y="669"/>
                </a:lnTo>
                <a:lnTo>
                  <a:pt x="4884" y="674"/>
                </a:lnTo>
                <a:lnTo>
                  <a:pt x="4884" y="674"/>
                </a:lnTo>
                <a:lnTo>
                  <a:pt x="4879" y="674"/>
                </a:lnTo>
                <a:lnTo>
                  <a:pt x="4879" y="674"/>
                </a:lnTo>
                <a:lnTo>
                  <a:pt x="4875" y="669"/>
                </a:lnTo>
                <a:lnTo>
                  <a:pt x="4875" y="669"/>
                </a:lnTo>
                <a:lnTo>
                  <a:pt x="4870" y="665"/>
                </a:lnTo>
                <a:lnTo>
                  <a:pt x="4870" y="665"/>
                </a:lnTo>
                <a:close/>
                <a:moveTo>
                  <a:pt x="4689" y="515"/>
                </a:moveTo>
                <a:lnTo>
                  <a:pt x="4694" y="515"/>
                </a:lnTo>
                <a:lnTo>
                  <a:pt x="4694" y="520"/>
                </a:lnTo>
                <a:lnTo>
                  <a:pt x="4698" y="520"/>
                </a:lnTo>
                <a:lnTo>
                  <a:pt x="4703" y="525"/>
                </a:lnTo>
                <a:lnTo>
                  <a:pt x="4707" y="529"/>
                </a:lnTo>
                <a:lnTo>
                  <a:pt x="4707" y="529"/>
                </a:lnTo>
                <a:lnTo>
                  <a:pt x="4712" y="534"/>
                </a:lnTo>
                <a:lnTo>
                  <a:pt x="4712" y="538"/>
                </a:lnTo>
                <a:lnTo>
                  <a:pt x="4716" y="538"/>
                </a:lnTo>
                <a:lnTo>
                  <a:pt x="4721" y="543"/>
                </a:lnTo>
                <a:lnTo>
                  <a:pt x="4721" y="543"/>
                </a:lnTo>
                <a:lnTo>
                  <a:pt x="4730" y="556"/>
                </a:lnTo>
                <a:lnTo>
                  <a:pt x="4735" y="561"/>
                </a:lnTo>
                <a:lnTo>
                  <a:pt x="4735" y="561"/>
                </a:lnTo>
                <a:lnTo>
                  <a:pt x="4739" y="565"/>
                </a:lnTo>
                <a:lnTo>
                  <a:pt x="4739" y="570"/>
                </a:lnTo>
                <a:lnTo>
                  <a:pt x="4744" y="574"/>
                </a:lnTo>
                <a:lnTo>
                  <a:pt x="4744" y="574"/>
                </a:lnTo>
                <a:lnTo>
                  <a:pt x="4744" y="574"/>
                </a:lnTo>
                <a:lnTo>
                  <a:pt x="4748" y="579"/>
                </a:lnTo>
                <a:lnTo>
                  <a:pt x="4753" y="579"/>
                </a:lnTo>
                <a:lnTo>
                  <a:pt x="4757" y="588"/>
                </a:lnTo>
                <a:lnTo>
                  <a:pt x="4762" y="588"/>
                </a:lnTo>
                <a:lnTo>
                  <a:pt x="4762" y="592"/>
                </a:lnTo>
                <a:lnTo>
                  <a:pt x="4762" y="592"/>
                </a:lnTo>
                <a:lnTo>
                  <a:pt x="4762" y="597"/>
                </a:lnTo>
                <a:lnTo>
                  <a:pt x="4766" y="597"/>
                </a:lnTo>
                <a:lnTo>
                  <a:pt x="4766" y="601"/>
                </a:lnTo>
                <a:lnTo>
                  <a:pt x="4771" y="601"/>
                </a:lnTo>
                <a:lnTo>
                  <a:pt x="4771" y="601"/>
                </a:lnTo>
                <a:lnTo>
                  <a:pt x="4775" y="606"/>
                </a:lnTo>
                <a:lnTo>
                  <a:pt x="4775" y="610"/>
                </a:lnTo>
                <a:lnTo>
                  <a:pt x="4780" y="615"/>
                </a:lnTo>
                <a:lnTo>
                  <a:pt x="4784" y="624"/>
                </a:lnTo>
                <a:lnTo>
                  <a:pt x="4789" y="624"/>
                </a:lnTo>
                <a:lnTo>
                  <a:pt x="4789" y="624"/>
                </a:lnTo>
                <a:lnTo>
                  <a:pt x="4789" y="624"/>
                </a:lnTo>
                <a:lnTo>
                  <a:pt x="4793" y="629"/>
                </a:lnTo>
                <a:lnTo>
                  <a:pt x="4793" y="624"/>
                </a:lnTo>
                <a:lnTo>
                  <a:pt x="4793" y="624"/>
                </a:lnTo>
                <a:lnTo>
                  <a:pt x="4789" y="619"/>
                </a:lnTo>
                <a:lnTo>
                  <a:pt x="4789" y="615"/>
                </a:lnTo>
                <a:lnTo>
                  <a:pt x="4789" y="615"/>
                </a:lnTo>
                <a:lnTo>
                  <a:pt x="4784" y="610"/>
                </a:lnTo>
                <a:lnTo>
                  <a:pt x="4784" y="610"/>
                </a:lnTo>
                <a:lnTo>
                  <a:pt x="4789" y="610"/>
                </a:lnTo>
                <a:lnTo>
                  <a:pt x="4789" y="610"/>
                </a:lnTo>
                <a:lnTo>
                  <a:pt x="4789" y="610"/>
                </a:lnTo>
                <a:lnTo>
                  <a:pt x="4789" y="610"/>
                </a:lnTo>
                <a:lnTo>
                  <a:pt x="4793" y="610"/>
                </a:lnTo>
                <a:lnTo>
                  <a:pt x="4793" y="610"/>
                </a:lnTo>
                <a:lnTo>
                  <a:pt x="4798" y="615"/>
                </a:lnTo>
                <a:lnTo>
                  <a:pt x="4802" y="615"/>
                </a:lnTo>
                <a:lnTo>
                  <a:pt x="4802" y="615"/>
                </a:lnTo>
                <a:lnTo>
                  <a:pt x="4807" y="619"/>
                </a:lnTo>
                <a:lnTo>
                  <a:pt x="4811" y="624"/>
                </a:lnTo>
                <a:lnTo>
                  <a:pt x="4807" y="624"/>
                </a:lnTo>
                <a:lnTo>
                  <a:pt x="4807" y="619"/>
                </a:lnTo>
                <a:lnTo>
                  <a:pt x="4807" y="619"/>
                </a:lnTo>
                <a:lnTo>
                  <a:pt x="4807" y="619"/>
                </a:lnTo>
                <a:lnTo>
                  <a:pt x="4807" y="615"/>
                </a:lnTo>
                <a:lnTo>
                  <a:pt x="4807" y="615"/>
                </a:lnTo>
                <a:lnTo>
                  <a:pt x="4802" y="610"/>
                </a:lnTo>
                <a:lnTo>
                  <a:pt x="4798" y="610"/>
                </a:lnTo>
                <a:lnTo>
                  <a:pt x="4798" y="606"/>
                </a:lnTo>
                <a:lnTo>
                  <a:pt x="4798" y="606"/>
                </a:lnTo>
                <a:lnTo>
                  <a:pt x="4793" y="606"/>
                </a:lnTo>
                <a:lnTo>
                  <a:pt x="4793" y="610"/>
                </a:lnTo>
                <a:lnTo>
                  <a:pt x="4793" y="606"/>
                </a:lnTo>
                <a:lnTo>
                  <a:pt x="4789" y="606"/>
                </a:lnTo>
                <a:lnTo>
                  <a:pt x="4784" y="601"/>
                </a:lnTo>
                <a:lnTo>
                  <a:pt x="4780" y="597"/>
                </a:lnTo>
                <a:lnTo>
                  <a:pt x="4780" y="597"/>
                </a:lnTo>
                <a:lnTo>
                  <a:pt x="4780" y="597"/>
                </a:lnTo>
                <a:lnTo>
                  <a:pt x="4780" y="597"/>
                </a:lnTo>
                <a:lnTo>
                  <a:pt x="4775" y="597"/>
                </a:lnTo>
                <a:lnTo>
                  <a:pt x="4775" y="597"/>
                </a:lnTo>
                <a:lnTo>
                  <a:pt x="4771" y="592"/>
                </a:lnTo>
                <a:lnTo>
                  <a:pt x="4771" y="592"/>
                </a:lnTo>
                <a:lnTo>
                  <a:pt x="4766" y="588"/>
                </a:lnTo>
                <a:lnTo>
                  <a:pt x="4762" y="583"/>
                </a:lnTo>
                <a:lnTo>
                  <a:pt x="4762" y="583"/>
                </a:lnTo>
                <a:lnTo>
                  <a:pt x="4753" y="570"/>
                </a:lnTo>
                <a:lnTo>
                  <a:pt x="4753" y="565"/>
                </a:lnTo>
                <a:lnTo>
                  <a:pt x="4753" y="561"/>
                </a:lnTo>
                <a:lnTo>
                  <a:pt x="4753" y="561"/>
                </a:lnTo>
                <a:lnTo>
                  <a:pt x="4753" y="561"/>
                </a:lnTo>
                <a:lnTo>
                  <a:pt x="4757" y="561"/>
                </a:lnTo>
                <a:lnTo>
                  <a:pt x="4757" y="561"/>
                </a:lnTo>
                <a:lnTo>
                  <a:pt x="4762" y="561"/>
                </a:lnTo>
                <a:lnTo>
                  <a:pt x="4762" y="561"/>
                </a:lnTo>
                <a:lnTo>
                  <a:pt x="4766" y="561"/>
                </a:lnTo>
                <a:lnTo>
                  <a:pt x="4771" y="561"/>
                </a:lnTo>
                <a:lnTo>
                  <a:pt x="4771" y="565"/>
                </a:lnTo>
                <a:lnTo>
                  <a:pt x="4775" y="565"/>
                </a:lnTo>
                <a:lnTo>
                  <a:pt x="4780" y="565"/>
                </a:lnTo>
                <a:lnTo>
                  <a:pt x="4780" y="570"/>
                </a:lnTo>
                <a:lnTo>
                  <a:pt x="4784" y="570"/>
                </a:lnTo>
                <a:lnTo>
                  <a:pt x="4780" y="565"/>
                </a:lnTo>
                <a:lnTo>
                  <a:pt x="4780" y="565"/>
                </a:lnTo>
                <a:lnTo>
                  <a:pt x="4775" y="565"/>
                </a:lnTo>
                <a:lnTo>
                  <a:pt x="4771" y="561"/>
                </a:lnTo>
                <a:lnTo>
                  <a:pt x="4766" y="561"/>
                </a:lnTo>
                <a:lnTo>
                  <a:pt x="4766" y="556"/>
                </a:lnTo>
                <a:lnTo>
                  <a:pt x="4762" y="556"/>
                </a:lnTo>
                <a:lnTo>
                  <a:pt x="4762" y="552"/>
                </a:lnTo>
                <a:lnTo>
                  <a:pt x="4757" y="552"/>
                </a:lnTo>
                <a:lnTo>
                  <a:pt x="4753" y="547"/>
                </a:lnTo>
                <a:lnTo>
                  <a:pt x="4744" y="538"/>
                </a:lnTo>
                <a:lnTo>
                  <a:pt x="4735" y="538"/>
                </a:lnTo>
                <a:lnTo>
                  <a:pt x="4721" y="525"/>
                </a:lnTo>
                <a:lnTo>
                  <a:pt x="4721" y="520"/>
                </a:lnTo>
                <a:lnTo>
                  <a:pt x="4716" y="520"/>
                </a:lnTo>
                <a:lnTo>
                  <a:pt x="4716" y="520"/>
                </a:lnTo>
                <a:lnTo>
                  <a:pt x="4716" y="520"/>
                </a:lnTo>
                <a:lnTo>
                  <a:pt x="4712" y="515"/>
                </a:lnTo>
                <a:lnTo>
                  <a:pt x="4712" y="515"/>
                </a:lnTo>
                <a:lnTo>
                  <a:pt x="4712" y="515"/>
                </a:lnTo>
                <a:lnTo>
                  <a:pt x="4707" y="515"/>
                </a:lnTo>
                <a:lnTo>
                  <a:pt x="4707" y="511"/>
                </a:lnTo>
                <a:lnTo>
                  <a:pt x="4703" y="511"/>
                </a:lnTo>
                <a:lnTo>
                  <a:pt x="4698" y="506"/>
                </a:lnTo>
                <a:lnTo>
                  <a:pt x="4694" y="502"/>
                </a:lnTo>
                <a:lnTo>
                  <a:pt x="4694" y="502"/>
                </a:lnTo>
                <a:lnTo>
                  <a:pt x="4694" y="497"/>
                </a:lnTo>
                <a:lnTo>
                  <a:pt x="4694" y="497"/>
                </a:lnTo>
                <a:lnTo>
                  <a:pt x="4694" y="497"/>
                </a:lnTo>
                <a:lnTo>
                  <a:pt x="4689" y="493"/>
                </a:lnTo>
                <a:lnTo>
                  <a:pt x="4685" y="488"/>
                </a:lnTo>
                <a:lnTo>
                  <a:pt x="4680" y="488"/>
                </a:lnTo>
                <a:lnTo>
                  <a:pt x="4680" y="484"/>
                </a:lnTo>
                <a:lnTo>
                  <a:pt x="4680" y="484"/>
                </a:lnTo>
                <a:lnTo>
                  <a:pt x="4671" y="479"/>
                </a:lnTo>
                <a:lnTo>
                  <a:pt x="4667" y="475"/>
                </a:lnTo>
                <a:lnTo>
                  <a:pt x="4667" y="475"/>
                </a:lnTo>
                <a:lnTo>
                  <a:pt x="4662" y="475"/>
                </a:lnTo>
                <a:lnTo>
                  <a:pt x="4662" y="470"/>
                </a:lnTo>
                <a:lnTo>
                  <a:pt x="4662" y="470"/>
                </a:lnTo>
                <a:lnTo>
                  <a:pt x="4662" y="470"/>
                </a:lnTo>
                <a:lnTo>
                  <a:pt x="4658" y="470"/>
                </a:lnTo>
                <a:lnTo>
                  <a:pt x="4653" y="466"/>
                </a:lnTo>
                <a:lnTo>
                  <a:pt x="4649" y="466"/>
                </a:lnTo>
                <a:lnTo>
                  <a:pt x="4653" y="466"/>
                </a:lnTo>
                <a:lnTo>
                  <a:pt x="4653" y="466"/>
                </a:lnTo>
                <a:lnTo>
                  <a:pt x="4653" y="466"/>
                </a:lnTo>
                <a:lnTo>
                  <a:pt x="4649" y="466"/>
                </a:lnTo>
                <a:lnTo>
                  <a:pt x="4653" y="470"/>
                </a:lnTo>
                <a:lnTo>
                  <a:pt x="4658" y="470"/>
                </a:lnTo>
                <a:lnTo>
                  <a:pt x="4662" y="475"/>
                </a:lnTo>
                <a:lnTo>
                  <a:pt x="4662" y="475"/>
                </a:lnTo>
                <a:lnTo>
                  <a:pt x="4662" y="475"/>
                </a:lnTo>
                <a:lnTo>
                  <a:pt x="4662" y="475"/>
                </a:lnTo>
                <a:lnTo>
                  <a:pt x="4662" y="479"/>
                </a:lnTo>
                <a:lnTo>
                  <a:pt x="4662" y="479"/>
                </a:lnTo>
                <a:lnTo>
                  <a:pt x="4662" y="479"/>
                </a:lnTo>
                <a:lnTo>
                  <a:pt x="4667" y="479"/>
                </a:lnTo>
                <a:lnTo>
                  <a:pt x="4667" y="484"/>
                </a:lnTo>
                <a:lnTo>
                  <a:pt x="4667" y="484"/>
                </a:lnTo>
                <a:lnTo>
                  <a:pt x="4667" y="484"/>
                </a:lnTo>
                <a:lnTo>
                  <a:pt x="4667" y="484"/>
                </a:lnTo>
                <a:lnTo>
                  <a:pt x="4662" y="484"/>
                </a:lnTo>
                <a:lnTo>
                  <a:pt x="4662" y="484"/>
                </a:lnTo>
                <a:lnTo>
                  <a:pt x="4658" y="484"/>
                </a:lnTo>
                <a:lnTo>
                  <a:pt x="4658" y="484"/>
                </a:lnTo>
                <a:lnTo>
                  <a:pt x="4662" y="484"/>
                </a:lnTo>
                <a:lnTo>
                  <a:pt x="4662" y="488"/>
                </a:lnTo>
                <a:lnTo>
                  <a:pt x="4667" y="493"/>
                </a:lnTo>
                <a:lnTo>
                  <a:pt x="4671" y="497"/>
                </a:lnTo>
                <a:lnTo>
                  <a:pt x="4676" y="502"/>
                </a:lnTo>
                <a:lnTo>
                  <a:pt x="4676" y="502"/>
                </a:lnTo>
                <a:lnTo>
                  <a:pt x="4676" y="502"/>
                </a:lnTo>
                <a:lnTo>
                  <a:pt x="4676" y="506"/>
                </a:lnTo>
                <a:lnTo>
                  <a:pt x="4685" y="511"/>
                </a:lnTo>
                <a:lnTo>
                  <a:pt x="4685" y="515"/>
                </a:lnTo>
                <a:lnTo>
                  <a:pt x="4689" y="515"/>
                </a:lnTo>
                <a:lnTo>
                  <a:pt x="4689" y="515"/>
                </a:lnTo>
                <a:lnTo>
                  <a:pt x="4689" y="515"/>
                </a:lnTo>
                <a:lnTo>
                  <a:pt x="4689" y="515"/>
                </a:lnTo>
                <a:close/>
                <a:moveTo>
                  <a:pt x="4748" y="1248"/>
                </a:moveTo>
                <a:lnTo>
                  <a:pt x="4744" y="1248"/>
                </a:lnTo>
                <a:lnTo>
                  <a:pt x="4744" y="1248"/>
                </a:lnTo>
                <a:lnTo>
                  <a:pt x="4744" y="1248"/>
                </a:lnTo>
                <a:lnTo>
                  <a:pt x="4739" y="1248"/>
                </a:lnTo>
                <a:lnTo>
                  <a:pt x="4739" y="1248"/>
                </a:lnTo>
                <a:lnTo>
                  <a:pt x="4739" y="1243"/>
                </a:lnTo>
                <a:lnTo>
                  <a:pt x="4739" y="1243"/>
                </a:lnTo>
                <a:lnTo>
                  <a:pt x="4735" y="1243"/>
                </a:lnTo>
                <a:lnTo>
                  <a:pt x="4735" y="1243"/>
                </a:lnTo>
                <a:lnTo>
                  <a:pt x="4735" y="1243"/>
                </a:lnTo>
                <a:lnTo>
                  <a:pt x="4735" y="1248"/>
                </a:lnTo>
                <a:lnTo>
                  <a:pt x="4735" y="1248"/>
                </a:lnTo>
                <a:lnTo>
                  <a:pt x="4739" y="1252"/>
                </a:lnTo>
                <a:lnTo>
                  <a:pt x="4739" y="1252"/>
                </a:lnTo>
                <a:lnTo>
                  <a:pt x="4739" y="1252"/>
                </a:lnTo>
                <a:lnTo>
                  <a:pt x="4739" y="1252"/>
                </a:lnTo>
                <a:lnTo>
                  <a:pt x="4744" y="1261"/>
                </a:lnTo>
                <a:lnTo>
                  <a:pt x="4744" y="1261"/>
                </a:lnTo>
                <a:lnTo>
                  <a:pt x="4744" y="1266"/>
                </a:lnTo>
                <a:lnTo>
                  <a:pt x="4744" y="1266"/>
                </a:lnTo>
                <a:lnTo>
                  <a:pt x="4744" y="1271"/>
                </a:lnTo>
                <a:lnTo>
                  <a:pt x="4748" y="1275"/>
                </a:lnTo>
                <a:lnTo>
                  <a:pt x="4748" y="1275"/>
                </a:lnTo>
                <a:lnTo>
                  <a:pt x="4748" y="1275"/>
                </a:lnTo>
                <a:lnTo>
                  <a:pt x="4748" y="1275"/>
                </a:lnTo>
                <a:lnTo>
                  <a:pt x="4753" y="1275"/>
                </a:lnTo>
                <a:lnTo>
                  <a:pt x="4753" y="1280"/>
                </a:lnTo>
                <a:lnTo>
                  <a:pt x="4753" y="1280"/>
                </a:lnTo>
                <a:lnTo>
                  <a:pt x="4753" y="1280"/>
                </a:lnTo>
                <a:lnTo>
                  <a:pt x="4757" y="1280"/>
                </a:lnTo>
                <a:lnTo>
                  <a:pt x="4757" y="1280"/>
                </a:lnTo>
                <a:lnTo>
                  <a:pt x="4757" y="1280"/>
                </a:lnTo>
                <a:lnTo>
                  <a:pt x="4757" y="1280"/>
                </a:lnTo>
                <a:lnTo>
                  <a:pt x="4757" y="1275"/>
                </a:lnTo>
                <a:lnTo>
                  <a:pt x="4757" y="1271"/>
                </a:lnTo>
                <a:lnTo>
                  <a:pt x="4757" y="1275"/>
                </a:lnTo>
                <a:lnTo>
                  <a:pt x="4757" y="1275"/>
                </a:lnTo>
                <a:lnTo>
                  <a:pt x="4757" y="1275"/>
                </a:lnTo>
                <a:lnTo>
                  <a:pt x="4762" y="1275"/>
                </a:lnTo>
                <a:lnTo>
                  <a:pt x="4762" y="1275"/>
                </a:lnTo>
                <a:lnTo>
                  <a:pt x="4762" y="1280"/>
                </a:lnTo>
                <a:lnTo>
                  <a:pt x="4762" y="1280"/>
                </a:lnTo>
                <a:lnTo>
                  <a:pt x="4757" y="1284"/>
                </a:lnTo>
                <a:lnTo>
                  <a:pt x="4757" y="1284"/>
                </a:lnTo>
                <a:lnTo>
                  <a:pt x="4757" y="1289"/>
                </a:lnTo>
                <a:lnTo>
                  <a:pt x="4757" y="1289"/>
                </a:lnTo>
                <a:lnTo>
                  <a:pt x="4762" y="1293"/>
                </a:lnTo>
                <a:lnTo>
                  <a:pt x="4762" y="1293"/>
                </a:lnTo>
                <a:lnTo>
                  <a:pt x="4762" y="1293"/>
                </a:lnTo>
                <a:lnTo>
                  <a:pt x="4766" y="1293"/>
                </a:lnTo>
                <a:lnTo>
                  <a:pt x="4766" y="1293"/>
                </a:lnTo>
                <a:lnTo>
                  <a:pt x="4771" y="1298"/>
                </a:lnTo>
                <a:lnTo>
                  <a:pt x="4771" y="1298"/>
                </a:lnTo>
                <a:lnTo>
                  <a:pt x="4775" y="1298"/>
                </a:lnTo>
                <a:lnTo>
                  <a:pt x="4775" y="1298"/>
                </a:lnTo>
                <a:lnTo>
                  <a:pt x="4775" y="1293"/>
                </a:lnTo>
                <a:lnTo>
                  <a:pt x="4775" y="1293"/>
                </a:lnTo>
                <a:lnTo>
                  <a:pt x="4775" y="1293"/>
                </a:lnTo>
                <a:lnTo>
                  <a:pt x="4780" y="1293"/>
                </a:lnTo>
                <a:lnTo>
                  <a:pt x="4780" y="1293"/>
                </a:lnTo>
                <a:lnTo>
                  <a:pt x="4780" y="1293"/>
                </a:lnTo>
                <a:lnTo>
                  <a:pt x="4784" y="1293"/>
                </a:lnTo>
                <a:lnTo>
                  <a:pt x="4789" y="1298"/>
                </a:lnTo>
                <a:lnTo>
                  <a:pt x="4793" y="1298"/>
                </a:lnTo>
                <a:lnTo>
                  <a:pt x="4793" y="1302"/>
                </a:lnTo>
                <a:lnTo>
                  <a:pt x="4793" y="1302"/>
                </a:lnTo>
                <a:lnTo>
                  <a:pt x="4793" y="1302"/>
                </a:lnTo>
                <a:lnTo>
                  <a:pt x="4793" y="1307"/>
                </a:lnTo>
                <a:lnTo>
                  <a:pt x="4798" y="1307"/>
                </a:lnTo>
                <a:lnTo>
                  <a:pt x="4798" y="1307"/>
                </a:lnTo>
                <a:lnTo>
                  <a:pt x="4798" y="1302"/>
                </a:lnTo>
                <a:lnTo>
                  <a:pt x="4793" y="1298"/>
                </a:lnTo>
                <a:lnTo>
                  <a:pt x="4793" y="1298"/>
                </a:lnTo>
                <a:lnTo>
                  <a:pt x="4793" y="1298"/>
                </a:lnTo>
                <a:lnTo>
                  <a:pt x="4793" y="1298"/>
                </a:lnTo>
                <a:lnTo>
                  <a:pt x="4793" y="1293"/>
                </a:lnTo>
                <a:lnTo>
                  <a:pt x="4793" y="1293"/>
                </a:lnTo>
                <a:lnTo>
                  <a:pt x="4793" y="1293"/>
                </a:lnTo>
                <a:lnTo>
                  <a:pt x="4793" y="1293"/>
                </a:lnTo>
                <a:lnTo>
                  <a:pt x="4793" y="1293"/>
                </a:lnTo>
                <a:lnTo>
                  <a:pt x="4793" y="1293"/>
                </a:lnTo>
                <a:lnTo>
                  <a:pt x="4798" y="1293"/>
                </a:lnTo>
                <a:lnTo>
                  <a:pt x="4798" y="1298"/>
                </a:lnTo>
                <a:lnTo>
                  <a:pt x="4798" y="1298"/>
                </a:lnTo>
                <a:lnTo>
                  <a:pt x="4807" y="1302"/>
                </a:lnTo>
                <a:lnTo>
                  <a:pt x="4807" y="1302"/>
                </a:lnTo>
                <a:lnTo>
                  <a:pt x="4807" y="1302"/>
                </a:lnTo>
                <a:lnTo>
                  <a:pt x="4807" y="1307"/>
                </a:lnTo>
                <a:lnTo>
                  <a:pt x="4807" y="1307"/>
                </a:lnTo>
                <a:lnTo>
                  <a:pt x="4811" y="1307"/>
                </a:lnTo>
                <a:lnTo>
                  <a:pt x="4811" y="1307"/>
                </a:lnTo>
                <a:lnTo>
                  <a:pt x="4816" y="1311"/>
                </a:lnTo>
                <a:lnTo>
                  <a:pt x="4816" y="1311"/>
                </a:lnTo>
                <a:lnTo>
                  <a:pt x="4816" y="1311"/>
                </a:lnTo>
                <a:lnTo>
                  <a:pt x="4820" y="1311"/>
                </a:lnTo>
                <a:lnTo>
                  <a:pt x="4820" y="1311"/>
                </a:lnTo>
                <a:lnTo>
                  <a:pt x="4820" y="1311"/>
                </a:lnTo>
                <a:lnTo>
                  <a:pt x="4820" y="1311"/>
                </a:lnTo>
                <a:lnTo>
                  <a:pt x="4820" y="1316"/>
                </a:lnTo>
                <a:lnTo>
                  <a:pt x="4820" y="1316"/>
                </a:lnTo>
                <a:lnTo>
                  <a:pt x="4825" y="1320"/>
                </a:lnTo>
                <a:lnTo>
                  <a:pt x="4825" y="1316"/>
                </a:lnTo>
                <a:lnTo>
                  <a:pt x="4825" y="1307"/>
                </a:lnTo>
                <a:lnTo>
                  <a:pt x="4825" y="1307"/>
                </a:lnTo>
                <a:lnTo>
                  <a:pt x="4820" y="1307"/>
                </a:lnTo>
                <a:lnTo>
                  <a:pt x="4820" y="1307"/>
                </a:lnTo>
                <a:lnTo>
                  <a:pt x="4820" y="1307"/>
                </a:lnTo>
                <a:lnTo>
                  <a:pt x="4816" y="1307"/>
                </a:lnTo>
                <a:lnTo>
                  <a:pt x="4816" y="1307"/>
                </a:lnTo>
                <a:lnTo>
                  <a:pt x="4816" y="1302"/>
                </a:lnTo>
                <a:lnTo>
                  <a:pt x="4816" y="1302"/>
                </a:lnTo>
                <a:lnTo>
                  <a:pt x="4816" y="1302"/>
                </a:lnTo>
                <a:lnTo>
                  <a:pt x="4811" y="1298"/>
                </a:lnTo>
                <a:lnTo>
                  <a:pt x="4811" y="1298"/>
                </a:lnTo>
                <a:lnTo>
                  <a:pt x="4811" y="1293"/>
                </a:lnTo>
                <a:lnTo>
                  <a:pt x="4816" y="1293"/>
                </a:lnTo>
                <a:lnTo>
                  <a:pt x="4816" y="1293"/>
                </a:lnTo>
                <a:lnTo>
                  <a:pt x="4816" y="1293"/>
                </a:lnTo>
                <a:lnTo>
                  <a:pt x="4811" y="1293"/>
                </a:lnTo>
                <a:lnTo>
                  <a:pt x="4811" y="1293"/>
                </a:lnTo>
                <a:lnTo>
                  <a:pt x="4811" y="1293"/>
                </a:lnTo>
                <a:lnTo>
                  <a:pt x="4807" y="1289"/>
                </a:lnTo>
                <a:lnTo>
                  <a:pt x="4807" y="1289"/>
                </a:lnTo>
                <a:lnTo>
                  <a:pt x="4807" y="1289"/>
                </a:lnTo>
                <a:lnTo>
                  <a:pt x="4807" y="1289"/>
                </a:lnTo>
                <a:lnTo>
                  <a:pt x="4807" y="1289"/>
                </a:lnTo>
                <a:lnTo>
                  <a:pt x="4807" y="1289"/>
                </a:lnTo>
                <a:lnTo>
                  <a:pt x="4807" y="1293"/>
                </a:lnTo>
                <a:lnTo>
                  <a:pt x="4807" y="1293"/>
                </a:lnTo>
                <a:lnTo>
                  <a:pt x="4802" y="1293"/>
                </a:lnTo>
                <a:lnTo>
                  <a:pt x="4802" y="1293"/>
                </a:lnTo>
                <a:lnTo>
                  <a:pt x="4802" y="1293"/>
                </a:lnTo>
                <a:lnTo>
                  <a:pt x="4802" y="1293"/>
                </a:lnTo>
                <a:lnTo>
                  <a:pt x="4802" y="1289"/>
                </a:lnTo>
                <a:lnTo>
                  <a:pt x="4798" y="1289"/>
                </a:lnTo>
                <a:lnTo>
                  <a:pt x="4798" y="1284"/>
                </a:lnTo>
                <a:lnTo>
                  <a:pt x="4798" y="1284"/>
                </a:lnTo>
                <a:lnTo>
                  <a:pt x="4793" y="1284"/>
                </a:lnTo>
                <a:lnTo>
                  <a:pt x="4793" y="1284"/>
                </a:lnTo>
                <a:lnTo>
                  <a:pt x="4789" y="1284"/>
                </a:lnTo>
                <a:lnTo>
                  <a:pt x="4789" y="1284"/>
                </a:lnTo>
                <a:lnTo>
                  <a:pt x="4789" y="1284"/>
                </a:lnTo>
                <a:lnTo>
                  <a:pt x="4784" y="1284"/>
                </a:lnTo>
                <a:lnTo>
                  <a:pt x="4784" y="1289"/>
                </a:lnTo>
                <a:lnTo>
                  <a:pt x="4784" y="1289"/>
                </a:lnTo>
                <a:lnTo>
                  <a:pt x="4789" y="1289"/>
                </a:lnTo>
                <a:lnTo>
                  <a:pt x="4789" y="1289"/>
                </a:lnTo>
                <a:lnTo>
                  <a:pt x="4789" y="1289"/>
                </a:lnTo>
                <a:lnTo>
                  <a:pt x="4789" y="1293"/>
                </a:lnTo>
                <a:lnTo>
                  <a:pt x="4784" y="1293"/>
                </a:lnTo>
                <a:lnTo>
                  <a:pt x="4784" y="1293"/>
                </a:lnTo>
                <a:lnTo>
                  <a:pt x="4780" y="1289"/>
                </a:lnTo>
                <a:lnTo>
                  <a:pt x="4780" y="1289"/>
                </a:lnTo>
                <a:lnTo>
                  <a:pt x="4780" y="1289"/>
                </a:lnTo>
                <a:lnTo>
                  <a:pt x="4780" y="1289"/>
                </a:lnTo>
                <a:lnTo>
                  <a:pt x="4780" y="1284"/>
                </a:lnTo>
                <a:lnTo>
                  <a:pt x="4775" y="1280"/>
                </a:lnTo>
                <a:lnTo>
                  <a:pt x="4775" y="1280"/>
                </a:lnTo>
                <a:lnTo>
                  <a:pt x="4775" y="1275"/>
                </a:lnTo>
                <a:lnTo>
                  <a:pt x="4775" y="1275"/>
                </a:lnTo>
                <a:lnTo>
                  <a:pt x="4775" y="1275"/>
                </a:lnTo>
                <a:lnTo>
                  <a:pt x="4775" y="1275"/>
                </a:lnTo>
                <a:lnTo>
                  <a:pt x="4771" y="1271"/>
                </a:lnTo>
                <a:lnTo>
                  <a:pt x="4766" y="1266"/>
                </a:lnTo>
                <a:lnTo>
                  <a:pt x="4766" y="1266"/>
                </a:lnTo>
                <a:lnTo>
                  <a:pt x="4766" y="1261"/>
                </a:lnTo>
                <a:lnTo>
                  <a:pt x="4766" y="1261"/>
                </a:lnTo>
                <a:lnTo>
                  <a:pt x="4766" y="1261"/>
                </a:lnTo>
                <a:lnTo>
                  <a:pt x="4766" y="1261"/>
                </a:lnTo>
                <a:lnTo>
                  <a:pt x="4771" y="1257"/>
                </a:lnTo>
                <a:lnTo>
                  <a:pt x="4771" y="1257"/>
                </a:lnTo>
                <a:lnTo>
                  <a:pt x="4771" y="1257"/>
                </a:lnTo>
                <a:lnTo>
                  <a:pt x="4771" y="1252"/>
                </a:lnTo>
                <a:lnTo>
                  <a:pt x="4766" y="1252"/>
                </a:lnTo>
                <a:lnTo>
                  <a:pt x="4766" y="1252"/>
                </a:lnTo>
                <a:lnTo>
                  <a:pt x="4771" y="1248"/>
                </a:lnTo>
                <a:lnTo>
                  <a:pt x="4771" y="1248"/>
                </a:lnTo>
                <a:lnTo>
                  <a:pt x="4775" y="1248"/>
                </a:lnTo>
                <a:lnTo>
                  <a:pt x="4775" y="1243"/>
                </a:lnTo>
                <a:lnTo>
                  <a:pt x="4775" y="1243"/>
                </a:lnTo>
                <a:lnTo>
                  <a:pt x="4775" y="1239"/>
                </a:lnTo>
                <a:lnTo>
                  <a:pt x="4780" y="1234"/>
                </a:lnTo>
                <a:lnTo>
                  <a:pt x="4780" y="1230"/>
                </a:lnTo>
                <a:lnTo>
                  <a:pt x="4780" y="1225"/>
                </a:lnTo>
                <a:lnTo>
                  <a:pt x="4780" y="1225"/>
                </a:lnTo>
                <a:lnTo>
                  <a:pt x="4775" y="1225"/>
                </a:lnTo>
                <a:lnTo>
                  <a:pt x="4775" y="1225"/>
                </a:lnTo>
                <a:lnTo>
                  <a:pt x="4775" y="1225"/>
                </a:lnTo>
                <a:lnTo>
                  <a:pt x="4775" y="1221"/>
                </a:lnTo>
                <a:lnTo>
                  <a:pt x="4775" y="1221"/>
                </a:lnTo>
                <a:lnTo>
                  <a:pt x="4771" y="1221"/>
                </a:lnTo>
                <a:lnTo>
                  <a:pt x="4771" y="1221"/>
                </a:lnTo>
                <a:lnTo>
                  <a:pt x="4771" y="1216"/>
                </a:lnTo>
                <a:lnTo>
                  <a:pt x="4771" y="1216"/>
                </a:lnTo>
                <a:lnTo>
                  <a:pt x="4771" y="1212"/>
                </a:lnTo>
                <a:lnTo>
                  <a:pt x="4766" y="1207"/>
                </a:lnTo>
                <a:lnTo>
                  <a:pt x="4766" y="1207"/>
                </a:lnTo>
                <a:lnTo>
                  <a:pt x="4771" y="1203"/>
                </a:lnTo>
                <a:lnTo>
                  <a:pt x="4771" y="1203"/>
                </a:lnTo>
                <a:lnTo>
                  <a:pt x="4766" y="1198"/>
                </a:lnTo>
                <a:lnTo>
                  <a:pt x="4766" y="1198"/>
                </a:lnTo>
                <a:lnTo>
                  <a:pt x="4766" y="1198"/>
                </a:lnTo>
                <a:lnTo>
                  <a:pt x="4766" y="1198"/>
                </a:lnTo>
                <a:lnTo>
                  <a:pt x="4766" y="1203"/>
                </a:lnTo>
                <a:lnTo>
                  <a:pt x="4766" y="1203"/>
                </a:lnTo>
                <a:lnTo>
                  <a:pt x="4762" y="1203"/>
                </a:lnTo>
                <a:lnTo>
                  <a:pt x="4762" y="1203"/>
                </a:lnTo>
                <a:lnTo>
                  <a:pt x="4757" y="1203"/>
                </a:lnTo>
                <a:lnTo>
                  <a:pt x="4757" y="1203"/>
                </a:lnTo>
                <a:lnTo>
                  <a:pt x="4748" y="1198"/>
                </a:lnTo>
                <a:lnTo>
                  <a:pt x="4748" y="1198"/>
                </a:lnTo>
                <a:lnTo>
                  <a:pt x="4744" y="1198"/>
                </a:lnTo>
                <a:lnTo>
                  <a:pt x="4744" y="1198"/>
                </a:lnTo>
                <a:lnTo>
                  <a:pt x="4744" y="1198"/>
                </a:lnTo>
                <a:lnTo>
                  <a:pt x="4744" y="1198"/>
                </a:lnTo>
                <a:lnTo>
                  <a:pt x="4739" y="1198"/>
                </a:lnTo>
                <a:lnTo>
                  <a:pt x="4739" y="1198"/>
                </a:lnTo>
                <a:lnTo>
                  <a:pt x="4739" y="1203"/>
                </a:lnTo>
                <a:lnTo>
                  <a:pt x="4739" y="1203"/>
                </a:lnTo>
                <a:lnTo>
                  <a:pt x="4739" y="1207"/>
                </a:lnTo>
                <a:lnTo>
                  <a:pt x="4739" y="1216"/>
                </a:lnTo>
                <a:lnTo>
                  <a:pt x="4739" y="1221"/>
                </a:lnTo>
                <a:lnTo>
                  <a:pt x="4739" y="1221"/>
                </a:lnTo>
                <a:lnTo>
                  <a:pt x="4744" y="1221"/>
                </a:lnTo>
                <a:lnTo>
                  <a:pt x="4744" y="1225"/>
                </a:lnTo>
                <a:lnTo>
                  <a:pt x="4744" y="1230"/>
                </a:lnTo>
                <a:lnTo>
                  <a:pt x="4744" y="1230"/>
                </a:lnTo>
                <a:lnTo>
                  <a:pt x="4744" y="1234"/>
                </a:lnTo>
                <a:lnTo>
                  <a:pt x="4744" y="1239"/>
                </a:lnTo>
                <a:lnTo>
                  <a:pt x="4744" y="1239"/>
                </a:lnTo>
                <a:lnTo>
                  <a:pt x="4744" y="1243"/>
                </a:lnTo>
                <a:lnTo>
                  <a:pt x="4748" y="1243"/>
                </a:lnTo>
                <a:lnTo>
                  <a:pt x="4748" y="1248"/>
                </a:lnTo>
                <a:lnTo>
                  <a:pt x="4748" y="1248"/>
                </a:lnTo>
                <a:lnTo>
                  <a:pt x="4748" y="1248"/>
                </a:lnTo>
                <a:close/>
                <a:moveTo>
                  <a:pt x="4816" y="886"/>
                </a:moveTo>
                <a:lnTo>
                  <a:pt x="4816" y="886"/>
                </a:lnTo>
                <a:lnTo>
                  <a:pt x="4811" y="886"/>
                </a:lnTo>
                <a:lnTo>
                  <a:pt x="4811" y="891"/>
                </a:lnTo>
                <a:lnTo>
                  <a:pt x="4811" y="891"/>
                </a:lnTo>
                <a:lnTo>
                  <a:pt x="4816" y="886"/>
                </a:lnTo>
                <a:lnTo>
                  <a:pt x="4816" y="886"/>
                </a:lnTo>
                <a:lnTo>
                  <a:pt x="4816" y="886"/>
                </a:lnTo>
                <a:lnTo>
                  <a:pt x="4816" y="891"/>
                </a:lnTo>
                <a:lnTo>
                  <a:pt x="4816" y="891"/>
                </a:lnTo>
                <a:lnTo>
                  <a:pt x="4820" y="891"/>
                </a:lnTo>
                <a:lnTo>
                  <a:pt x="4820" y="891"/>
                </a:lnTo>
                <a:lnTo>
                  <a:pt x="4820" y="891"/>
                </a:lnTo>
                <a:lnTo>
                  <a:pt x="4820" y="891"/>
                </a:lnTo>
                <a:lnTo>
                  <a:pt x="4820" y="895"/>
                </a:lnTo>
                <a:lnTo>
                  <a:pt x="4820" y="895"/>
                </a:lnTo>
                <a:lnTo>
                  <a:pt x="4820" y="895"/>
                </a:lnTo>
                <a:lnTo>
                  <a:pt x="4825" y="895"/>
                </a:lnTo>
                <a:lnTo>
                  <a:pt x="4825" y="895"/>
                </a:lnTo>
                <a:lnTo>
                  <a:pt x="4825" y="895"/>
                </a:lnTo>
                <a:lnTo>
                  <a:pt x="4825" y="900"/>
                </a:lnTo>
                <a:lnTo>
                  <a:pt x="4829" y="900"/>
                </a:lnTo>
                <a:lnTo>
                  <a:pt x="4829" y="900"/>
                </a:lnTo>
                <a:lnTo>
                  <a:pt x="4829" y="900"/>
                </a:lnTo>
                <a:lnTo>
                  <a:pt x="4829" y="900"/>
                </a:lnTo>
                <a:lnTo>
                  <a:pt x="4829" y="895"/>
                </a:lnTo>
                <a:lnTo>
                  <a:pt x="4829" y="895"/>
                </a:lnTo>
                <a:lnTo>
                  <a:pt x="4829" y="895"/>
                </a:lnTo>
                <a:lnTo>
                  <a:pt x="4829" y="895"/>
                </a:lnTo>
                <a:lnTo>
                  <a:pt x="4829" y="891"/>
                </a:lnTo>
                <a:lnTo>
                  <a:pt x="4829" y="886"/>
                </a:lnTo>
                <a:lnTo>
                  <a:pt x="4834" y="886"/>
                </a:lnTo>
                <a:lnTo>
                  <a:pt x="4834" y="886"/>
                </a:lnTo>
                <a:lnTo>
                  <a:pt x="4838" y="886"/>
                </a:lnTo>
                <a:lnTo>
                  <a:pt x="4838" y="886"/>
                </a:lnTo>
                <a:lnTo>
                  <a:pt x="4843" y="886"/>
                </a:lnTo>
                <a:lnTo>
                  <a:pt x="4847" y="891"/>
                </a:lnTo>
                <a:lnTo>
                  <a:pt x="4843" y="886"/>
                </a:lnTo>
                <a:lnTo>
                  <a:pt x="4843" y="886"/>
                </a:lnTo>
                <a:lnTo>
                  <a:pt x="4843" y="882"/>
                </a:lnTo>
                <a:lnTo>
                  <a:pt x="4843" y="882"/>
                </a:lnTo>
                <a:lnTo>
                  <a:pt x="4847" y="877"/>
                </a:lnTo>
                <a:lnTo>
                  <a:pt x="4847" y="877"/>
                </a:lnTo>
                <a:lnTo>
                  <a:pt x="4847" y="877"/>
                </a:lnTo>
                <a:lnTo>
                  <a:pt x="4847" y="873"/>
                </a:lnTo>
                <a:lnTo>
                  <a:pt x="4843" y="873"/>
                </a:lnTo>
                <a:lnTo>
                  <a:pt x="4843" y="873"/>
                </a:lnTo>
                <a:lnTo>
                  <a:pt x="4843" y="868"/>
                </a:lnTo>
                <a:lnTo>
                  <a:pt x="4838" y="868"/>
                </a:lnTo>
                <a:lnTo>
                  <a:pt x="4838" y="868"/>
                </a:lnTo>
                <a:lnTo>
                  <a:pt x="4834" y="868"/>
                </a:lnTo>
                <a:lnTo>
                  <a:pt x="4834" y="868"/>
                </a:lnTo>
                <a:lnTo>
                  <a:pt x="4829" y="868"/>
                </a:lnTo>
                <a:lnTo>
                  <a:pt x="4829" y="868"/>
                </a:lnTo>
                <a:lnTo>
                  <a:pt x="4829" y="868"/>
                </a:lnTo>
                <a:lnTo>
                  <a:pt x="4825" y="868"/>
                </a:lnTo>
                <a:lnTo>
                  <a:pt x="4825" y="868"/>
                </a:lnTo>
                <a:lnTo>
                  <a:pt x="4829" y="873"/>
                </a:lnTo>
                <a:lnTo>
                  <a:pt x="4829" y="873"/>
                </a:lnTo>
                <a:lnTo>
                  <a:pt x="4829" y="873"/>
                </a:lnTo>
                <a:lnTo>
                  <a:pt x="4825" y="877"/>
                </a:lnTo>
                <a:lnTo>
                  <a:pt x="4825" y="877"/>
                </a:lnTo>
                <a:lnTo>
                  <a:pt x="4825" y="877"/>
                </a:lnTo>
                <a:lnTo>
                  <a:pt x="4825" y="877"/>
                </a:lnTo>
                <a:lnTo>
                  <a:pt x="4820" y="877"/>
                </a:lnTo>
                <a:lnTo>
                  <a:pt x="4820" y="877"/>
                </a:lnTo>
                <a:lnTo>
                  <a:pt x="4816" y="873"/>
                </a:lnTo>
                <a:lnTo>
                  <a:pt x="4816" y="873"/>
                </a:lnTo>
                <a:lnTo>
                  <a:pt x="4816" y="873"/>
                </a:lnTo>
                <a:lnTo>
                  <a:pt x="4816" y="877"/>
                </a:lnTo>
                <a:lnTo>
                  <a:pt x="4816" y="877"/>
                </a:lnTo>
                <a:lnTo>
                  <a:pt x="4816" y="877"/>
                </a:lnTo>
                <a:lnTo>
                  <a:pt x="4816" y="882"/>
                </a:lnTo>
                <a:lnTo>
                  <a:pt x="4816" y="882"/>
                </a:lnTo>
                <a:lnTo>
                  <a:pt x="4816" y="882"/>
                </a:lnTo>
                <a:lnTo>
                  <a:pt x="4816" y="886"/>
                </a:lnTo>
                <a:close/>
                <a:moveTo>
                  <a:pt x="4875" y="651"/>
                </a:moveTo>
                <a:lnTo>
                  <a:pt x="4879" y="651"/>
                </a:lnTo>
                <a:lnTo>
                  <a:pt x="4879" y="651"/>
                </a:lnTo>
                <a:lnTo>
                  <a:pt x="4879" y="651"/>
                </a:lnTo>
                <a:lnTo>
                  <a:pt x="4879" y="651"/>
                </a:lnTo>
                <a:lnTo>
                  <a:pt x="4875" y="651"/>
                </a:lnTo>
                <a:lnTo>
                  <a:pt x="4870" y="647"/>
                </a:lnTo>
                <a:lnTo>
                  <a:pt x="4870" y="647"/>
                </a:lnTo>
                <a:lnTo>
                  <a:pt x="4870" y="656"/>
                </a:lnTo>
                <a:lnTo>
                  <a:pt x="4870" y="656"/>
                </a:lnTo>
                <a:lnTo>
                  <a:pt x="4870" y="656"/>
                </a:lnTo>
                <a:lnTo>
                  <a:pt x="4870" y="656"/>
                </a:lnTo>
                <a:lnTo>
                  <a:pt x="4875" y="656"/>
                </a:lnTo>
                <a:lnTo>
                  <a:pt x="4875" y="660"/>
                </a:lnTo>
                <a:lnTo>
                  <a:pt x="4870" y="660"/>
                </a:lnTo>
                <a:lnTo>
                  <a:pt x="4875" y="665"/>
                </a:lnTo>
                <a:lnTo>
                  <a:pt x="4875" y="665"/>
                </a:lnTo>
                <a:lnTo>
                  <a:pt x="4875" y="665"/>
                </a:lnTo>
                <a:lnTo>
                  <a:pt x="4875" y="665"/>
                </a:lnTo>
                <a:lnTo>
                  <a:pt x="4875" y="660"/>
                </a:lnTo>
                <a:lnTo>
                  <a:pt x="4875" y="660"/>
                </a:lnTo>
                <a:lnTo>
                  <a:pt x="4875" y="656"/>
                </a:lnTo>
                <a:lnTo>
                  <a:pt x="4875" y="656"/>
                </a:lnTo>
                <a:lnTo>
                  <a:pt x="4875" y="651"/>
                </a:lnTo>
                <a:close/>
                <a:moveTo>
                  <a:pt x="4847" y="1325"/>
                </a:moveTo>
                <a:lnTo>
                  <a:pt x="4847" y="1325"/>
                </a:lnTo>
                <a:lnTo>
                  <a:pt x="4847" y="1325"/>
                </a:lnTo>
                <a:lnTo>
                  <a:pt x="4847" y="1325"/>
                </a:lnTo>
                <a:lnTo>
                  <a:pt x="4847" y="1320"/>
                </a:lnTo>
                <a:lnTo>
                  <a:pt x="4847" y="1320"/>
                </a:lnTo>
                <a:lnTo>
                  <a:pt x="4843" y="1320"/>
                </a:lnTo>
                <a:lnTo>
                  <a:pt x="4843" y="1316"/>
                </a:lnTo>
                <a:lnTo>
                  <a:pt x="4838" y="1320"/>
                </a:lnTo>
                <a:lnTo>
                  <a:pt x="4834" y="1320"/>
                </a:lnTo>
                <a:lnTo>
                  <a:pt x="4829" y="1320"/>
                </a:lnTo>
                <a:lnTo>
                  <a:pt x="4829" y="1320"/>
                </a:lnTo>
                <a:lnTo>
                  <a:pt x="4829" y="1325"/>
                </a:lnTo>
                <a:lnTo>
                  <a:pt x="4834" y="1325"/>
                </a:lnTo>
                <a:lnTo>
                  <a:pt x="4834" y="1329"/>
                </a:lnTo>
                <a:lnTo>
                  <a:pt x="4834" y="1329"/>
                </a:lnTo>
                <a:lnTo>
                  <a:pt x="4838" y="1329"/>
                </a:lnTo>
                <a:lnTo>
                  <a:pt x="4838" y="1329"/>
                </a:lnTo>
                <a:lnTo>
                  <a:pt x="4838" y="1334"/>
                </a:lnTo>
                <a:lnTo>
                  <a:pt x="4838" y="1334"/>
                </a:lnTo>
                <a:lnTo>
                  <a:pt x="4838" y="1334"/>
                </a:lnTo>
                <a:lnTo>
                  <a:pt x="4843" y="1334"/>
                </a:lnTo>
                <a:lnTo>
                  <a:pt x="4843" y="1334"/>
                </a:lnTo>
                <a:lnTo>
                  <a:pt x="4843" y="1334"/>
                </a:lnTo>
                <a:lnTo>
                  <a:pt x="4843" y="1338"/>
                </a:lnTo>
                <a:lnTo>
                  <a:pt x="4843" y="1338"/>
                </a:lnTo>
                <a:lnTo>
                  <a:pt x="4843" y="1338"/>
                </a:lnTo>
                <a:lnTo>
                  <a:pt x="4843" y="1343"/>
                </a:lnTo>
                <a:lnTo>
                  <a:pt x="4847" y="1343"/>
                </a:lnTo>
                <a:lnTo>
                  <a:pt x="4847" y="1343"/>
                </a:lnTo>
                <a:lnTo>
                  <a:pt x="4847" y="1347"/>
                </a:lnTo>
                <a:lnTo>
                  <a:pt x="4852" y="1347"/>
                </a:lnTo>
                <a:lnTo>
                  <a:pt x="4852" y="1347"/>
                </a:lnTo>
                <a:lnTo>
                  <a:pt x="4856" y="1347"/>
                </a:lnTo>
                <a:lnTo>
                  <a:pt x="4856" y="1347"/>
                </a:lnTo>
                <a:lnTo>
                  <a:pt x="4856" y="1347"/>
                </a:lnTo>
                <a:lnTo>
                  <a:pt x="4856" y="1347"/>
                </a:lnTo>
                <a:lnTo>
                  <a:pt x="4856" y="1347"/>
                </a:lnTo>
                <a:lnTo>
                  <a:pt x="4856" y="1343"/>
                </a:lnTo>
                <a:lnTo>
                  <a:pt x="4856" y="1343"/>
                </a:lnTo>
                <a:lnTo>
                  <a:pt x="4856" y="1343"/>
                </a:lnTo>
                <a:lnTo>
                  <a:pt x="4856" y="1343"/>
                </a:lnTo>
                <a:lnTo>
                  <a:pt x="4852" y="1343"/>
                </a:lnTo>
                <a:lnTo>
                  <a:pt x="4852" y="1338"/>
                </a:lnTo>
                <a:lnTo>
                  <a:pt x="4852" y="1338"/>
                </a:lnTo>
                <a:lnTo>
                  <a:pt x="4852" y="1338"/>
                </a:lnTo>
                <a:lnTo>
                  <a:pt x="4852" y="1334"/>
                </a:lnTo>
                <a:lnTo>
                  <a:pt x="4852" y="1334"/>
                </a:lnTo>
                <a:lnTo>
                  <a:pt x="4852" y="1329"/>
                </a:lnTo>
                <a:lnTo>
                  <a:pt x="4852" y="1329"/>
                </a:lnTo>
                <a:lnTo>
                  <a:pt x="4852" y="1325"/>
                </a:lnTo>
                <a:lnTo>
                  <a:pt x="4852" y="1325"/>
                </a:lnTo>
                <a:lnTo>
                  <a:pt x="4847" y="1325"/>
                </a:lnTo>
                <a:close/>
                <a:moveTo>
                  <a:pt x="4807" y="1338"/>
                </a:moveTo>
                <a:lnTo>
                  <a:pt x="4802" y="1338"/>
                </a:lnTo>
                <a:lnTo>
                  <a:pt x="4802" y="1338"/>
                </a:lnTo>
                <a:lnTo>
                  <a:pt x="4798" y="1338"/>
                </a:lnTo>
                <a:lnTo>
                  <a:pt x="4798" y="1338"/>
                </a:lnTo>
                <a:lnTo>
                  <a:pt x="4798" y="1334"/>
                </a:lnTo>
                <a:lnTo>
                  <a:pt x="4793" y="1334"/>
                </a:lnTo>
                <a:lnTo>
                  <a:pt x="4793" y="1334"/>
                </a:lnTo>
                <a:lnTo>
                  <a:pt x="4789" y="1334"/>
                </a:lnTo>
                <a:lnTo>
                  <a:pt x="4789" y="1334"/>
                </a:lnTo>
                <a:lnTo>
                  <a:pt x="4789" y="1334"/>
                </a:lnTo>
                <a:lnTo>
                  <a:pt x="4789" y="1334"/>
                </a:lnTo>
                <a:lnTo>
                  <a:pt x="4793" y="1338"/>
                </a:lnTo>
                <a:lnTo>
                  <a:pt x="4793" y="1338"/>
                </a:lnTo>
                <a:lnTo>
                  <a:pt x="4793" y="1338"/>
                </a:lnTo>
                <a:lnTo>
                  <a:pt x="4793" y="1343"/>
                </a:lnTo>
                <a:lnTo>
                  <a:pt x="4793" y="1347"/>
                </a:lnTo>
                <a:lnTo>
                  <a:pt x="4793" y="1352"/>
                </a:lnTo>
                <a:lnTo>
                  <a:pt x="4793" y="1352"/>
                </a:lnTo>
                <a:lnTo>
                  <a:pt x="4793" y="1356"/>
                </a:lnTo>
                <a:lnTo>
                  <a:pt x="4793" y="1356"/>
                </a:lnTo>
                <a:lnTo>
                  <a:pt x="4793" y="1356"/>
                </a:lnTo>
                <a:lnTo>
                  <a:pt x="4793" y="1361"/>
                </a:lnTo>
                <a:lnTo>
                  <a:pt x="4793" y="1361"/>
                </a:lnTo>
                <a:lnTo>
                  <a:pt x="4793" y="1361"/>
                </a:lnTo>
                <a:lnTo>
                  <a:pt x="4793" y="1361"/>
                </a:lnTo>
                <a:lnTo>
                  <a:pt x="4798" y="1361"/>
                </a:lnTo>
                <a:lnTo>
                  <a:pt x="4798" y="1361"/>
                </a:lnTo>
                <a:lnTo>
                  <a:pt x="4798" y="1356"/>
                </a:lnTo>
                <a:lnTo>
                  <a:pt x="4802" y="1356"/>
                </a:lnTo>
                <a:lnTo>
                  <a:pt x="4807" y="1356"/>
                </a:lnTo>
                <a:lnTo>
                  <a:pt x="4807" y="1356"/>
                </a:lnTo>
                <a:lnTo>
                  <a:pt x="4807" y="1352"/>
                </a:lnTo>
                <a:lnTo>
                  <a:pt x="4807" y="1352"/>
                </a:lnTo>
                <a:lnTo>
                  <a:pt x="4807" y="1352"/>
                </a:lnTo>
                <a:lnTo>
                  <a:pt x="4807" y="1352"/>
                </a:lnTo>
                <a:lnTo>
                  <a:pt x="4811" y="1347"/>
                </a:lnTo>
                <a:lnTo>
                  <a:pt x="4811" y="1347"/>
                </a:lnTo>
                <a:lnTo>
                  <a:pt x="4811" y="1347"/>
                </a:lnTo>
                <a:lnTo>
                  <a:pt x="4811" y="1343"/>
                </a:lnTo>
                <a:lnTo>
                  <a:pt x="4811" y="1343"/>
                </a:lnTo>
                <a:lnTo>
                  <a:pt x="4811" y="1343"/>
                </a:lnTo>
                <a:lnTo>
                  <a:pt x="4811" y="1338"/>
                </a:lnTo>
                <a:lnTo>
                  <a:pt x="4811" y="1338"/>
                </a:lnTo>
                <a:lnTo>
                  <a:pt x="4807" y="1343"/>
                </a:lnTo>
                <a:lnTo>
                  <a:pt x="4807" y="1343"/>
                </a:lnTo>
                <a:lnTo>
                  <a:pt x="4807" y="1338"/>
                </a:lnTo>
                <a:lnTo>
                  <a:pt x="4807" y="1338"/>
                </a:lnTo>
                <a:close/>
                <a:moveTo>
                  <a:pt x="4843" y="1569"/>
                </a:moveTo>
                <a:lnTo>
                  <a:pt x="4847" y="1569"/>
                </a:lnTo>
                <a:lnTo>
                  <a:pt x="4847" y="1569"/>
                </a:lnTo>
                <a:lnTo>
                  <a:pt x="4852" y="1569"/>
                </a:lnTo>
                <a:lnTo>
                  <a:pt x="4852" y="1569"/>
                </a:lnTo>
                <a:lnTo>
                  <a:pt x="4852" y="1564"/>
                </a:lnTo>
                <a:lnTo>
                  <a:pt x="4852" y="1564"/>
                </a:lnTo>
                <a:lnTo>
                  <a:pt x="4856" y="1564"/>
                </a:lnTo>
                <a:lnTo>
                  <a:pt x="4856" y="1560"/>
                </a:lnTo>
                <a:lnTo>
                  <a:pt x="4856" y="1560"/>
                </a:lnTo>
                <a:lnTo>
                  <a:pt x="4861" y="1555"/>
                </a:lnTo>
                <a:lnTo>
                  <a:pt x="4861" y="1555"/>
                </a:lnTo>
                <a:lnTo>
                  <a:pt x="4861" y="1551"/>
                </a:lnTo>
                <a:lnTo>
                  <a:pt x="4866" y="1546"/>
                </a:lnTo>
                <a:lnTo>
                  <a:pt x="4866" y="1546"/>
                </a:lnTo>
                <a:lnTo>
                  <a:pt x="4866" y="1546"/>
                </a:lnTo>
                <a:lnTo>
                  <a:pt x="4866" y="1546"/>
                </a:lnTo>
                <a:lnTo>
                  <a:pt x="4866" y="1542"/>
                </a:lnTo>
                <a:lnTo>
                  <a:pt x="4866" y="1542"/>
                </a:lnTo>
                <a:lnTo>
                  <a:pt x="4861" y="1542"/>
                </a:lnTo>
                <a:lnTo>
                  <a:pt x="4861" y="1542"/>
                </a:lnTo>
                <a:lnTo>
                  <a:pt x="4861" y="1542"/>
                </a:lnTo>
                <a:lnTo>
                  <a:pt x="4856" y="1546"/>
                </a:lnTo>
                <a:lnTo>
                  <a:pt x="4856" y="1546"/>
                </a:lnTo>
                <a:lnTo>
                  <a:pt x="4856" y="1546"/>
                </a:lnTo>
                <a:lnTo>
                  <a:pt x="4856" y="1546"/>
                </a:lnTo>
                <a:lnTo>
                  <a:pt x="4856" y="1551"/>
                </a:lnTo>
                <a:lnTo>
                  <a:pt x="4856" y="1551"/>
                </a:lnTo>
                <a:lnTo>
                  <a:pt x="4852" y="1551"/>
                </a:lnTo>
                <a:lnTo>
                  <a:pt x="4852" y="1555"/>
                </a:lnTo>
                <a:lnTo>
                  <a:pt x="4843" y="1560"/>
                </a:lnTo>
                <a:lnTo>
                  <a:pt x="4843" y="1560"/>
                </a:lnTo>
                <a:lnTo>
                  <a:pt x="4834" y="1555"/>
                </a:lnTo>
                <a:lnTo>
                  <a:pt x="4829" y="1555"/>
                </a:lnTo>
                <a:lnTo>
                  <a:pt x="4829" y="1555"/>
                </a:lnTo>
                <a:lnTo>
                  <a:pt x="4825" y="1555"/>
                </a:lnTo>
                <a:lnTo>
                  <a:pt x="4825" y="1560"/>
                </a:lnTo>
                <a:lnTo>
                  <a:pt x="4825" y="1560"/>
                </a:lnTo>
                <a:lnTo>
                  <a:pt x="4825" y="1560"/>
                </a:lnTo>
                <a:lnTo>
                  <a:pt x="4820" y="1555"/>
                </a:lnTo>
                <a:lnTo>
                  <a:pt x="4820" y="1555"/>
                </a:lnTo>
                <a:lnTo>
                  <a:pt x="4816" y="1555"/>
                </a:lnTo>
                <a:lnTo>
                  <a:pt x="4811" y="1555"/>
                </a:lnTo>
                <a:lnTo>
                  <a:pt x="4807" y="1555"/>
                </a:lnTo>
                <a:lnTo>
                  <a:pt x="4802" y="1555"/>
                </a:lnTo>
                <a:lnTo>
                  <a:pt x="4802" y="1555"/>
                </a:lnTo>
                <a:lnTo>
                  <a:pt x="4802" y="1555"/>
                </a:lnTo>
                <a:lnTo>
                  <a:pt x="4802" y="1551"/>
                </a:lnTo>
                <a:lnTo>
                  <a:pt x="4802" y="1551"/>
                </a:lnTo>
                <a:lnTo>
                  <a:pt x="4798" y="1551"/>
                </a:lnTo>
                <a:lnTo>
                  <a:pt x="4798" y="1551"/>
                </a:lnTo>
                <a:lnTo>
                  <a:pt x="4798" y="1551"/>
                </a:lnTo>
                <a:lnTo>
                  <a:pt x="4798" y="1551"/>
                </a:lnTo>
                <a:lnTo>
                  <a:pt x="4793" y="1551"/>
                </a:lnTo>
                <a:lnTo>
                  <a:pt x="4793" y="1551"/>
                </a:lnTo>
                <a:lnTo>
                  <a:pt x="4793" y="1551"/>
                </a:lnTo>
                <a:lnTo>
                  <a:pt x="4793" y="1551"/>
                </a:lnTo>
                <a:lnTo>
                  <a:pt x="4789" y="1551"/>
                </a:lnTo>
                <a:lnTo>
                  <a:pt x="4789" y="1551"/>
                </a:lnTo>
                <a:lnTo>
                  <a:pt x="4789" y="1555"/>
                </a:lnTo>
                <a:lnTo>
                  <a:pt x="4789" y="1555"/>
                </a:lnTo>
                <a:lnTo>
                  <a:pt x="4789" y="1555"/>
                </a:lnTo>
                <a:lnTo>
                  <a:pt x="4784" y="1555"/>
                </a:lnTo>
                <a:lnTo>
                  <a:pt x="4784" y="1560"/>
                </a:lnTo>
                <a:lnTo>
                  <a:pt x="4784" y="1560"/>
                </a:lnTo>
                <a:lnTo>
                  <a:pt x="4784" y="1560"/>
                </a:lnTo>
                <a:lnTo>
                  <a:pt x="4780" y="1560"/>
                </a:lnTo>
                <a:lnTo>
                  <a:pt x="4780" y="1555"/>
                </a:lnTo>
                <a:lnTo>
                  <a:pt x="4780" y="1555"/>
                </a:lnTo>
                <a:lnTo>
                  <a:pt x="4780" y="1555"/>
                </a:lnTo>
                <a:lnTo>
                  <a:pt x="4780" y="1560"/>
                </a:lnTo>
                <a:lnTo>
                  <a:pt x="4780" y="1560"/>
                </a:lnTo>
                <a:lnTo>
                  <a:pt x="4775" y="1560"/>
                </a:lnTo>
                <a:lnTo>
                  <a:pt x="4775" y="1560"/>
                </a:lnTo>
                <a:lnTo>
                  <a:pt x="4775" y="1564"/>
                </a:lnTo>
                <a:lnTo>
                  <a:pt x="4775" y="1564"/>
                </a:lnTo>
                <a:lnTo>
                  <a:pt x="4775" y="1569"/>
                </a:lnTo>
                <a:lnTo>
                  <a:pt x="4771" y="1569"/>
                </a:lnTo>
                <a:lnTo>
                  <a:pt x="4771" y="1573"/>
                </a:lnTo>
                <a:lnTo>
                  <a:pt x="4775" y="1573"/>
                </a:lnTo>
                <a:lnTo>
                  <a:pt x="4771" y="1578"/>
                </a:lnTo>
                <a:lnTo>
                  <a:pt x="4771" y="1578"/>
                </a:lnTo>
                <a:lnTo>
                  <a:pt x="4771" y="1578"/>
                </a:lnTo>
                <a:lnTo>
                  <a:pt x="4771" y="1578"/>
                </a:lnTo>
                <a:lnTo>
                  <a:pt x="4771" y="1587"/>
                </a:lnTo>
                <a:lnTo>
                  <a:pt x="4771" y="1592"/>
                </a:lnTo>
                <a:lnTo>
                  <a:pt x="4771" y="1592"/>
                </a:lnTo>
                <a:lnTo>
                  <a:pt x="4771" y="1592"/>
                </a:lnTo>
                <a:lnTo>
                  <a:pt x="4771" y="1592"/>
                </a:lnTo>
                <a:lnTo>
                  <a:pt x="4771" y="1592"/>
                </a:lnTo>
                <a:lnTo>
                  <a:pt x="4771" y="1592"/>
                </a:lnTo>
                <a:lnTo>
                  <a:pt x="4766" y="1596"/>
                </a:lnTo>
                <a:lnTo>
                  <a:pt x="4762" y="1601"/>
                </a:lnTo>
                <a:lnTo>
                  <a:pt x="4762" y="1605"/>
                </a:lnTo>
                <a:lnTo>
                  <a:pt x="4762" y="1605"/>
                </a:lnTo>
                <a:lnTo>
                  <a:pt x="4762" y="1610"/>
                </a:lnTo>
                <a:lnTo>
                  <a:pt x="4762" y="1610"/>
                </a:lnTo>
                <a:lnTo>
                  <a:pt x="4762" y="1614"/>
                </a:lnTo>
                <a:lnTo>
                  <a:pt x="4762" y="1614"/>
                </a:lnTo>
                <a:lnTo>
                  <a:pt x="4762" y="1619"/>
                </a:lnTo>
                <a:lnTo>
                  <a:pt x="4762" y="1619"/>
                </a:lnTo>
                <a:lnTo>
                  <a:pt x="4762" y="1623"/>
                </a:lnTo>
                <a:lnTo>
                  <a:pt x="4762" y="1623"/>
                </a:lnTo>
                <a:lnTo>
                  <a:pt x="4757" y="1628"/>
                </a:lnTo>
                <a:lnTo>
                  <a:pt x="4757" y="1628"/>
                </a:lnTo>
                <a:lnTo>
                  <a:pt x="4757" y="1628"/>
                </a:lnTo>
                <a:lnTo>
                  <a:pt x="4753" y="1628"/>
                </a:lnTo>
                <a:lnTo>
                  <a:pt x="4753" y="1632"/>
                </a:lnTo>
                <a:lnTo>
                  <a:pt x="4753" y="1632"/>
                </a:lnTo>
                <a:lnTo>
                  <a:pt x="4753" y="1632"/>
                </a:lnTo>
                <a:lnTo>
                  <a:pt x="4753" y="1632"/>
                </a:lnTo>
                <a:lnTo>
                  <a:pt x="4753" y="1637"/>
                </a:lnTo>
                <a:lnTo>
                  <a:pt x="4753" y="1637"/>
                </a:lnTo>
                <a:lnTo>
                  <a:pt x="4753" y="1641"/>
                </a:lnTo>
                <a:lnTo>
                  <a:pt x="4753" y="1641"/>
                </a:lnTo>
                <a:lnTo>
                  <a:pt x="4753" y="1646"/>
                </a:lnTo>
                <a:lnTo>
                  <a:pt x="4753" y="1646"/>
                </a:lnTo>
                <a:lnTo>
                  <a:pt x="4757" y="1646"/>
                </a:lnTo>
                <a:lnTo>
                  <a:pt x="4762" y="1646"/>
                </a:lnTo>
                <a:lnTo>
                  <a:pt x="4762" y="1646"/>
                </a:lnTo>
                <a:lnTo>
                  <a:pt x="4762" y="1646"/>
                </a:lnTo>
                <a:lnTo>
                  <a:pt x="4766" y="1646"/>
                </a:lnTo>
                <a:lnTo>
                  <a:pt x="4766" y="1650"/>
                </a:lnTo>
                <a:lnTo>
                  <a:pt x="4766" y="1650"/>
                </a:lnTo>
                <a:lnTo>
                  <a:pt x="4766" y="1650"/>
                </a:lnTo>
                <a:lnTo>
                  <a:pt x="4766" y="1650"/>
                </a:lnTo>
                <a:lnTo>
                  <a:pt x="4766" y="1655"/>
                </a:lnTo>
                <a:lnTo>
                  <a:pt x="4766" y="1659"/>
                </a:lnTo>
                <a:lnTo>
                  <a:pt x="4766" y="1659"/>
                </a:lnTo>
                <a:lnTo>
                  <a:pt x="4766" y="1664"/>
                </a:lnTo>
                <a:lnTo>
                  <a:pt x="4766" y="1668"/>
                </a:lnTo>
                <a:lnTo>
                  <a:pt x="4766" y="1668"/>
                </a:lnTo>
                <a:lnTo>
                  <a:pt x="4762" y="1673"/>
                </a:lnTo>
                <a:lnTo>
                  <a:pt x="4762" y="1677"/>
                </a:lnTo>
                <a:lnTo>
                  <a:pt x="4762" y="1677"/>
                </a:lnTo>
                <a:lnTo>
                  <a:pt x="4762" y="1682"/>
                </a:lnTo>
                <a:lnTo>
                  <a:pt x="4762" y="1682"/>
                </a:lnTo>
                <a:lnTo>
                  <a:pt x="4762" y="1686"/>
                </a:lnTo>
                <a:lnTo>
                  <a:pt x="4762" y="1686"/>
                </a:lnTo>
                <a:lnTo>
                  <a:pt x="4762" y="1691"/>
                </a:lnTo>
                <a:lnTo>
                  <a:pt x="4766" y="1691"/>
                </a:lnTo>
                <a:lnTo>
                  <a:pt x="4766" y="1691"/>
                </a:lnTo>
                <a:lnTo>
                  <a:pt x="4766" y="1691"/>
                </a:lnTo>
                <a:lnTo>
                  <a:pt x="4771" y="1691"/>
                </a:lnTo>
                <a:lnTo>
                  <a:pt x="4771" y="1691"/>
                </a:lnTo>
                <a:lnTo>
                  <a:pt x="4771" y="1691"/>
                </a:lnTo>
                <a:lnTo>
                  <a:pt x="4775" y="1691"/>
                </a:lnTo>
                <a:lnTo>
                  <a:pt x="4775" y="1691"/>
                </a:lnTo>
                <a:lnTo>
                  <a:pt x="4775" y="1691"/>
                </a:lnTo>
                <a:lnTo>
                  <a:pt x="4780" y="1691"/>
                </a:lnTo>
                <a:lnTo>
                  <a:pt x="4780" y="1686"/>
                </a:lnTo>
                <a:lnTo>
                  <a:pt x="4780" y="1686"/>
                </a:lnTo>
                <a:lnTo>
                  <a:pt x="4775" y="1682"/>
                </a:lnTo>
                <a:lnTo>
                  <a:pt x="4775" y="1682"/>
                </a:lnTo>
                <a:lnTo>
                  <a:pt x="4775" y="1677"/>
                </a:lnTo>
                <a:lnTo>
                  <a:pt x="4780" y="1673"/>
                </a:lnTo>
                <a:lnTo>
                  <a:pt x="4780" y="1668"/>
                </a:lnTo>
                <a:lnTo>
                  <a:pt x="4780" y="1664"/>
                </a:lnTo>
                <a:lnTo>
                  <a:pt x="4780" y="1659"/>
                </a:lnTo>
                <a:lnTo>
                  <a:pt x="4780" y="1655"/>
                </a:lnTo>
                <a:lnTo>
                  <a:pt x="4780" y="1650"/>
                </a:lnTo>
                <a:lnTo>
                  <a:pt x="4780" y="1650"/>
                </a:lnTo>
                <a:lnTo>
                  <a:pt x="4780" y="1646"/>
                </a:lnTo>
                <a:lnTo>
                  <a:pt x="4780" y="1641"/>
                </a:lnTo>
                <a:lnTo>
                  <a:pt x="4780" y="1641"/>
                </a:lnTo>
                <a:lnTo>
                  <a:pt x="4780" y="1637"/>
                </a:lnTo>
                <a:lnTo>
                  <a:pt x="4780" y="1637"/>
                </a:lnTo>
                <a:lnTo>
                  <a:pt x="4780" y="1632"/>
                </a:lnTo>
                <a:lnTo>
                  <a:pt x="4784" y="1632"/>
                </a:lnTo>
                <a:lnTo>
                  <a:pt x="4784" y="1632"/>
                </a:lnTo>
                <a:lnTo>
                  <a:pt x="4789" y="1628"/>
                </a:lnTo>
                <a:lnTo>
                  <a:pt x="4789" y="1628"/>
                </a:lnTo>
                <a:lnTo>
                  <a:pt x="4793" y="1632"/>
                </a:lnTo>
                <a:lnTo>
                  <a:pt x="4793" y="1632"/>
                </a:lnTo>
                <a:lnTo>
                  <a:pt x="4793" y="1637"/>
                </a:lnTo>
                <a:lnTo>
                  <a:pt x="4793" y="1637"/>
                </a:lnTo>
                <a:lnTo>
                  <a:pt x="4793" y="1641"/>
                </a:lnTo>
                <a:lnTo>
                  <a:pt x="4793" y="1641"/>
                </a:lnTo>
                <a:lnTo>
                  <a:pt x="4789" y="1646"/>
                </a:lnTo>
                <a:lnTo>
                  <a:pt x="4789" y="1646"/>
                </a:lnTo>
                <a:lnTo>
                  <a:pt x="4789" y="1646"/>
                </a:lnTo>
                <a:lnTo>
                  <a:pt x="4789" y="1650"/>
                </a:lnTo>
                <a:lnTo>
                  <a:pt x="4798" y="1655"/>
                </a:lnTo>
                <a:lnTo>
                  <a:pt x="4798" y="1659"/>
                </a:lnTo>
                <a:lnTo>
                  <a:pt x="4798" y="1659"/>
                </a:lnTo>
                <a:lnTo>
                  <a:pt x="4802" y="1659"/>
                </a:lnTo>
                <a:lnTo>
                  <a:pt x="4802" y="1659"/>
                </a:lnTo>
                <a:lnTo>
                  <a:pt x="4802" y="1664"/>
                </a:lnTo>
                <a:lnTo>
                  <a:pt x="4798" y="1664"/>
                </a:lnTo>
                <a:lnTo>
                  <a:pt x="4798" y="1664"/>
                </a:lnTo>
                <a:lnTo>
                  <a:pt x="4798" y="1668"/>
                </a:lnTo>
                <a:lnTo>
                  <a:pt x="4798" y="1673"/>
                </a:lnTo>
                <a:lnTo>
                  <a:pt x="4798" y="1673"/>
                </a:lnTo>
                <a:lnTo>
                  <a:pt x="4802" y="1673"/>
                </a:lnTo>
                <a:lnTo>
                  <a:pt x="4802" y="1673"/>
                </a:lnTo>
                <a:lnTo>
                  <a:pt x="4807" y="1673"/>
                </a:lnTo>
                <a:lnTo>
                  <a:pt x="4807" y="1673"/>
                </a:lnTo>
                <a:lnTo>
                  <a:pt x="4807" y="1673"/>
                </a:lnTo>
                <a:lnTo>
                  <a:pt x="4807" y="1673"/>
                </a:lnTo>
                <a:lnTo>
                  <a:pt x="4807" y="1668"/>
                </a:lnTo>
                <a:lnTo>
                  <a:pt x="4811" y="1668"/>
                </a:lnTo>
                <a:lnTo>
                  <a:pt x="4811" y="1668"/>
                </a:lnTo>
                <a:lnTo>
                  <a:pt x="4816" y="1668"/>
                </a:lnTo>
                <a:lnTo>
                  <a:pt x="4820" y="1668"/>
                </a:lnTo>
                <a:lnTo>
                  <a:pt x="4820" y="1668"/>
                </a:lnTo>
                <a:lnTo>
                  <a:pt x="4820" y="1668"/>
                </a:lnTo>
                <a:lnTo>
                  <a:pt x="4820" y="1664"/>
                </a:lnTo>
                <a:lnTo>
                  <a:pt x="4820" y="1664"/>
                </a:lnTo>
                <a:lnTo>
                  <a:pt x="4820" y="1664"/>
                </a:lnTo>
                <a:lnTo>
                  <a:pt x="4825" y="1664"/>
                </a:lnTo>
                <a:lnTo>
                  <a:pt x="4825" y="1664"/>
                </a:lnTo>
                <a:lnTo>
                  <a:pt x="4825" y="1664"/>
                </a:lnTo>
                <a:lnTo>
                  <a:pt x="4825" y="1659"/>
                </a:lnTo>
                <a:lnTo>
                  <a:pt x="4825" y="1659"/>
                </a:lnTo>
                <a:lnTo>
                  <a:pt x="4825" y="1659"/>
                </a:lnTo>
                <a:lnTo>
                  <a:pt x="4820" y="1659"/>
                </a:lnTo>
                <a:lnTo>
                  <a:pt x="4820" y="1659"/>
                </a:lnTo>
                <a:lnTo>
                  <a:pt x="4820" y="1659"/>
                </a:lnTo>
                <a:lnTo>
                  <a:pt x="4820" y="1659"/>
                </a:lnTo>
                <a:lnTo>
                  <a:pt x="4820" y="1659"/>
                </a:lnTo>
                <a:lnTo>
                  <a:pt x="4820" y="1659"/>
                </a:lnTo>
                <a:lnTo>
                  <a:pt x="4820" y="1655"/>
                </a:lnTo>
                <a:lnTo>
                  <a:pt x="4820" y="1655"/>
                </a:lnTo>
                <a:lnTo>
                  <a:pt x="4816" y="1655"/>
                </a:lnTo>
                <a:lnTo>
                  <a:pt x="4816" y="1650"/>
                </a:lnTo>
                <a:lnTo>
                  <a:pt x="4816" y="1650"/>
                </a:lnTo>
                <a:lnTo>
                  <a:pt x="4816" y="1650"/>
                </a:lnTo>
                <a:lnTo>
                  <a:pt x="4811" y="1650"/>
                </a:lnTo>
                <a:lnTo>
                  <a:pt x="4811" y="1650"/>
                </a:lnTo>
                <a:lnTo>
                  <a:pt x="4811" y="1650"/>
                </a:lnTo>
                <a:lnTo>
                  <a:pt x="4811" y="1650"/>
                </a:lnTo>
                <a:lnTo>
                  <a:pt x="4816" y="1646"/>
                </a:lnTo>
                <a:lnTo>
                  <a:pt x="4816" y="1641"/>
                </a:lnTo>
                <a:lnTo>
                  <a:pt x="4816" y="1641"/>
                </a:lnTo>
                <a:lnTo>
                  <a:pt x="4816" y="1641"/>
                </a:lnTo>
                <a:lnTo>
                  <a:pt x="4816" y="1637"/>
                </a:lnTo>
                <a:lnTo>
                  <a:pt x="4816" y="1637"/>
                </a:lnTo>
                <a:lnTo>
                  <a:pt x="4816" y="1637"/>
                </a:lnTo>
                <a:lnTo>
                  <a:pt x="4816" y="1637"/>
                </a:lnTo>
                <a:lnTo>
                  <a:pt x="4811" y="1632"/>
                </a:lnTo>
                <a:lnTo>
                  <a:pt x="4811" y="1632"/>
                </a:lnTo>
                <a:lnTo>
                  <a:pt x="4807" y="1628"/>
                </a:lnTo>
                <a:lnTo>
                  <a:pt x="4807" y="1623"/>
                </a:lnTo>
                <a:lnTo>
                  <a:pt x="4807" y="1623"/>
                </a:lnTo>
                <a:lnTo>
                  <a:pt x="4807" y="1623"/>
                </a:lnTo>
                <a:lnTo>
                  <a:pt x="4802" y="1619"/>
                </a:lnTo>
                <a:lnTo>
                  <a:pt x="4802" y="1619"/>
                </a:lnTo>
                <a:lnTo>
                  <a:pt x="4802" y="1619"/>
                </a:lnTo>
                <a:lnTo>
                  <a:pt x="4798" y="1614"/>
                </a:lnTo>
                <a:lnTo>
                  <a:pt x="4798" y="1614"/>
                </a:lnTo>
                <a:lnTo>
                  <a:pt x="4798" y="1614"/>
                </a:lnTo>
                <a:lnTo>
                  <a:pt x="4798" y="1614"/>
                </a:lnTo>
                <a:lnTo>
                  <a:pt x="4802" y="1614"/>
                </a:lnTo>
                <a:lnTo>
                  <a:pt x="4802" y="1614"/>
                </a:lnTo>
                <a:lnTo>
                  <a:pt x="4802" y="1614"/>
                </a:lnTo>
                <a:lnTo>
                  <a:pt x="4807" y="1614"/>
                </a:lnTo>
                <a:lnTo>
                  <a:pt x="4807" y="1614"/>
                </a:lnTo>
                <a:lnTo>
                  <a:pt x="4807" y="1610"/>
                </a:lnTo>
                <a:lnTo>
                  <a:pt x="4811" y="1610"/>
                </a:lnTo>
                <a:lnTo>
                  <a:pt x="4816" y="1610"/>
                </a:lnTo>
                <a:lnTo>
                  <a:pt x="4816" y="1605"/>
                </a:lnTo>
                <a:lnTo>
                  <a:pt x="4820" y="1605"/>
                </a:lnTo>
                <a:lnTo>
                  <a:pt x="4820" y="1601"/>
                </a:lnTo>
                <a:lnTo>
                  <a:pt x="4825" y="1596"/>
                </a:lnTo>
                <a:lnTo>
                  <a:pt x="4825" y="1596"/>
                </a:lnTo>
                <a:lnTo>
                  <a:pt x="4825" y="1596"/>
                </a:lnTo>
                <a:lnTo>
                  <a:pt x="4825" y="1596"/>
                </a:lnTo>
                <a:lnTo>
                  <a:pt x="4829" y="1592"/>
                </a:lnTo>
                <a:lnTo>
                  <a:pt x="4829" y="1596"/>
                </a:lnTo>
                <a:lnTo>
                  <a:pt x="4829" y="1596"/>
                </a:lnTo>
                <a:lnTo>
                  <a:pt x="4834" y="1596"/>
                </a:lnTo>
                <a:lnTo>
                  <a:pt x="4834" y="1596"/>
                </a:lnTo>
                <a:lnTo>
                  <a:pt x="4834" y="1596"/>
                </a:lnTo>
                <a:lnTo>
                  <a:pt x="4834" y="1592"/>
                </a:lnTo>
                <a:lnTo>
                  <a:pt x="4834" y="1592"/>
                </a:lnTo>
                <a:lnTo>
                  <a:pt x="4834" y="1587"/>
                </a:lnTo>
                <a:lnTo>
                  <a:pt x="4834" y="1587"/>
                </a:lnTo>
                <a:lnTo>
                  <a:pt x="4829" y="1587"/>
                </a:lnTo>
                <a:lnTo>
                  <a:pt x="4829" y="1587"/>
                </a:lnTo>
                <a:lnTo>
                  <a:pt x="4825" y="1587"/>
                </a:lnTo>
                <a:lnTo>
                  <a:pt x="4825" y="1592"/>
                </a:lnTo>
                <a:lnTo>
                  <a:pt x="4825" y="1592"/>
                </a:lnTo>
                <a:lnTo>
                  <a:pt x="4825" y="1592"/>
                </a:lnTo>
                <a:lnTo>
                  <a:pt x="4825" y="1592"/>
                </a:lnTo>
                <a:lnTo>
                  <a:pt x="4820" y="1592"/>
                </a:lnTo>
                <a:lnTo>
                  <a:pt x="4820" y="1592"/>
                </a:lnTo>
                <a:lnTo>
                  <a:pt x="4816" y="1592"/>
                </a:lnTo>
                <a:lnTo>
                  <a:pt x="4811" y="1592"/>
                </a:lnTo>
                <a:lnTo>
                  <a:pt x="4811" y="1592"/>
                </a:lnTo>
                <a:lnTo>
                  <a:pt x="4811" y="1596"/>
                </a:lnTo>
                <a:lnTo>
                  <a:pt x="4811" y="1596"/>
                </a:lnTo>
                <a:lnTo>
                  <a:pt x="4807" y="1596"/>
                </a:lnTo>
                <a:lnTo>
                  <a:pt x="4807" y="1596"/>
                </a:lnTo>
                <a:lnTo>
                  <a:pt x="4807" y="1596"/>
                </a:lnTo>
                <a:lnTo>
                  <a:pt x="4802" y="1592"/>
                </a:lnTo>
                <a:lnTo>
                  <a:pt x="4802" y="1592"/>
                </a:lnTo>
                <a:lnTo>
                  <a:pt x="4802" y="1592"/>
                </a:lnTo>
                <a:lnTo>
                  <a:pt x="4802" y="1596"/>
                </a:lnTo>
                <a:lnTo>
                  <a:pt x="4798" y="1601"/>
                </a:lnTo>
                <a:lnTo>
                  <a:pt x="4798" y="1601"/>
                </a:lnTo>
                <a:lnTo>
                  <a:pt x="4793" y="1605"/>
                </a:lnTo>
                <a:lnTo>
                  <a:pt x="4793" y="1605"/>
                </a:lnTo>
                <a:lnTo>
                  <a:pt x="4793" y="1605"/>
                </a:lnTo>
                <a:lnTo>
                  <a:pt x="4789" y="1605"/>
                </a:lnTo>
                <a:lnTo>
                  <a:pt x="4789" y="1605"/>
                </a:lnTo>
                <a:lnTo>
                  <a:pt x="4789" y="1605"/>
                </a:lnTo>
                <a:lnTo>
                  <a:pt x="4784" y="1601"/>
                </a:lnTo>
                <a:lnTo>
                  <a:pt x="4784" y="1596"/>
                </a:lnTo>
                <a:lnTo>
                  <a:pt x="4784" y="1596"/>
                </a:lnTo>
                <a:lnTo>
                  <a:pt x="4780" y="1596"/>
                </a:lnTo>
                <a:lnTo>
                  <a:pt x="4780" y="1592"/>
                </a:lnTo>
                <a:lnTo>
                  <a:pt x="4775" y="1587"/>
                </a:lnTo>
                <a:lnTo>
                  <a:pt x="4775" y="1587"/>
                </a:lnTo>
                <a:lnTo>
                  <a:pt x="4775" y="1582"/>
                </a:lnTo>
                <a:lnTo>
                  <a:pt x="4775" y="1582"/>
                </a:lnTo>
                <a:lnTo>
                  <a:pt x="4775" y="1578"/>
                </a:lnTo>
                <a:lnTo>
                  <a:pt x="4775" y="1578"/>
                </a:lnTo>
                <a:lnTo>
                  <a:pt x="4775" y="1573"/>
                </a:lnTo>
                <a:lnTo>
                  <a:pt x="4780" y="1573"/>
                </a:lnTo>
                <a:lnTo>
                  <a:pt x="4780" y="1569"/>
                </a:lnTo>
                <a:lnTo>
                  <a:pt x="4780" y="1569"/>
                </a:lnTo>
                <a:lnTo>
                  <a:pt x="4780" y="1569"/>
                </a:lnTo>
                <a:lnTo>
                  <a:pt x="4784" y="1564"/>
                </a:lnTo>
                <a:lnTo>
                  <a:pt x="4784" y="1564"/>
                </a:lnTo>
                <a:lnTo>
                  <a:pt x="4789" y="1564"/>
                </a:lnTo>
                <a:lnTo>
                  <a:pt x="4793" y="1569"/>
                </a:lnTo>
                <a:lnTo>
                  <a:pt x="4793" y="1569"/>
                </a:lnTo>
                <a:lnTo>
                  <a:pt x="4802" y="1564"/>
                </a:lnTo>
                <a:lnTo>
                  <a:pt x="4802" y="1564"/>
                </a:lnTo>
                <a:lnTo>
                  <a:pt x="4802" y="1564"/>
                </a:lnTo>
                <a:lnTo>
                  <a:pt x="4807" y="1569"/>
                </a:lnTo>
                <a:lnTo>
                  <a:pt x="4807" y="1569"/>
                </a:lnTo>
                <a:lnTo>
                  <a:pt x="4811" y="1564"/>
                </a:lnTo>
                <a:lnTo>
                  <a:pt x="4816" y="1564"/>
                </a:lnTo>
                <a:lnTo>
                  <a:pt x="4825" y="1564"/>
                </a:lnTo>
                <a:lnTo>
                  <a:pt x="4829" y="1564"/>
                </a:lnTo>
                <a:lnTo>
                  <a:pt x="4829" y="1564"/>
                </a:lnTo>
                <a:lnTo>
                  <a:pt x="4829" y="1569"/>
                </a:lnTo>
                <a:lnTo>
                  <a:pt x="4834" y="1569"/>
                </a:lnTo>
                <a:lnTo>
                  <a:pt x="4834" y="1569"/>
                </a:lnTo>
                <a:lnTo>
                  <a:pt x="4838" y="1569"/>
                </a:lnTo>
                <a:lnTo>
                  <a:pt x="4838" y="1569"/>
                </a:lnTo>
                <a:lnTo>
                  <a:pt x="4843" y="1569"/>
                </a:lnTo>
                <a:close/>
                <a:moveTo>
                  <a:pt x="4780" y="1307"/>
                </a:moveTo>
                <a:lnTo>
                  <a:pt x="4775" y="1307"/>
                </a:lnTo>
                <a:lnTo>
                  <a:pt x="4775" y="1307"/>
                </a:lnTo>
                <a:lnTo>
                  <a:pt x="4775" y="1302"/>
                </a:lnTo>
                <a:lnTo>
                  <a:pt x="4771" y="1302"/>
                </a:lnTo>
                <a:lnTo>
                  <a:pt x="4771" y="1302"/>
                </a:lnTo>
                <a:lnTo>
                  <a:pt x="4771" y="1302"/>
                </a:lnTo>
                <a:lnTo>
                  <a:pt x="4766" y="1302"/>
                </a:lnTo>
                <a:lnTo>
                  <a:pt x="4766" y="1302"/>
                </a:lnTo>
                <a:lnTo>
                  <a:pt x="4766" y="1302"/>
                </a:lnTo>
                <a:lnTo>
                  <a:pt x="4762" y="1302"/>
                </a:lnTo>
                <a:lnTo>
                  <a:pt x="4762" y="1302"/>
                </a:lnTo>
                <a:lnTo>
                  <a:pt x="4762" y="1302"/>
                </a:lnTo>
                <a:lnTo>
                  <a:pt x="4757" y="1302"/>
                </a:lnTo>
                <a:lnTo>
                  <a:pt x="4757" y="1302"/>
                </a:lnTo>
                <a:lnTo>
                  <a:pt x="4757" y="1302"/>
                </a:lnTo>
                <a:lnTo>
                  <a:pt x="4757" y="1302"/>
                </a:lnTo>
                <a:lnTo>
                  <a:pt x="4757" y="1302"/>
                </a:lnTo>
                <a:lnTo>
                  <a:pt x="4757" y="1302"/>
                </a:lnTo>
                <a:lnTo>
                  <a:pt x="4757" y="1302"/>
                </a:lnTo>
                <a:lnTo>
                  <a:pt x="4762" y="1307"/>
                </a:lnTo>
                <a:lnTo>
                  <a:pt x="4762" y="1307"/>
                </a:lnTo>
                <a:lnTo>
                  <a:pt x="4762" y="1307"/>
                </a:lnTo>
                <a:lnTo>
                  <a:pt x="4762" y="1307"/>
                </a:lnTo>
                <a:lnTo>
                  <a:pt x="4762" y="1307"/>
                </a:lnTo>
                <a:lnTo>
                  <a:pt x="4766" y="1311"/>
                </a:lnTo>
                <a:lnTo>
                  <a:pt x="4766" y="1316"/>
                </a:lnTo>
                <a:lnTo>
                  <a:pt x="4766" y="1316"/>
                </a:lnTo>
                <a:lnTo>
                  <a:pt x="4766" y="1316"/>
                </a:lnTo>
                <a:lnTo>
                  <a:pt x="4766" y="1316"/>
                </a:lnTo>
                <a:lnTo>
                  <a:pt x="4771" y="1316"/>
                </a:lnTo>
                <a:lnTo>
                  <a:pt x="4771" y="1320"/>
                </a:lnTo>
                <a:lnTo>
                  <a:pt x="4771" y="1320"/>
                </a:lnTo>
                <a:lnTo>
                  <a:pt x="4771" y="1320"/>
                </a:lnTo>
                <a:lnTo>
                  <a:pt x="4771" y="1325"/>
                </a:lnTo>
                <a:lnTo>
                  <a:pt x="4775" y="1325"/>
                </a:lnTo>
                <a:lnTo>
                  <a:pt x="4775" y="1325"/>
                </a:lnTo>
                <a:lnTo>
                  <a:pt x="4775" y="1325"/>
                </a:lnTo>
                <a:lnTo>
                  <a:pt x="4775" y="1325"/>
                </a:lnTo>
                <a:lnTo>
                  <a:pt x="4775" y="1325"/>
                </a:lnTo>
                <a:lnTo>
                  <a:pt x="4775" y="1325"/>
                </a:lnTo>
                <a:lnTo>
                  <a:pt x="4780" y="1325"/>
                </a:lnTo>
                <a:lnTo>
                  <a:pt x="4780" y="1325"/>
                </a:lnTo>
                <a:lnTo>
                  <a:pt x="4780" y="1325"/>
                </a:lnTo>
                <a:lnTo>
                  <a:pt x="4780" y="1325"/>
                </a:lnTo>
                <a:lnTo>
                  <a:pt x="4780" y="1325"/>
                </a:lnTo>
                <a:lnTo>
                  <a:pt x="4780" y="1320"/>
                </a:lnTo>
                <a:lnTo>
                  <a:pt x="4780" y="1320"/>
                </a:lnTo>
                <a:lnTo>
                  <a:pt x="4780" y="1320"/>
                </a:lnTo>
                <a:lnTo>
                  <a:pt x="4780" y="1316"/>
                </a:lnTo>
                <a:lnTo>
                  <a:pt x="4780" y="1316"/>
                </a:lnTo>
                <a:lnTo>
                  <a:pt x="4780" y="1311"/>
                </a:lnTo>
                <a:lnTo>
                  <a:pt x="4780" y="1311"/>
                </a:lnTo>
                <a:lnTo>
                  <a:pt x="4780" y="1307"/>
                </a:lnTo>
                <a:lnTo>
                  <a:pt x="4780" y="1307"/>
                </a:lnTo>
                <a:close/>
                <a:moveTo>
                  <a:pt x="4820" y="1673"/>
                </a:moveTo>
                <a:lnTo>
                  <a:pt x="4820" y="1668"/>
                </a:lnTo>
                <a:lnTo>
                  <a:pt x="4820" y="1673"/>
                </a:lnTo>
                <a:lnTo>
                  <a:pt x="4816" y="1673"/>
                </a:lnTo>
                <a:lnTo>
                  <a:pt x="4811" y="1673"/>
                </a:lnTo>
                <a:lnTo>
                  <a:pt x="4811" y="1673"/>
                </a:lnTo>
                <a:lnTo>
                  <a:pt x="4811" y="1677"/>
                </a:lnTo>
                <a:lnTo>
                  <a:pt x="4811" y="1682"/>
                </a:lnTo>
                <a:lnTo>
                  <a:pt x="4811" y="1682"/>
                </a:lnTo>
                <a:lnTo>
                  <a:pt x="4811" y="1686"/>
                </a:lnTo>
                <a:lnTo>
                  <a:pt x="4811" y="1686"/>
                </a:lnTo>
                <a:lnTo>
                  <a:pt x="4811" y="1686"/>
                </a:lnTo>
                <a:lnTo>
                  <a:pt x="4811" y="1686"/>
                </a:lnTo>
                <a:lnTo>
                  <a:pt x="4816" y="1686"/>
                </a:lnTo>
                <a:lnTo>
                  <a:pt x="4816" y="1686"/>
                </a:lnTo>
                <a:lnTo>
                  <a:pt x="4816" y="1686"/>
                </a:lnTo>
                <a:lnTo>
                  <a:pt x="4816" y="1686"/>
                </a:lnTo>
                <a:lnTo>
                  <a:pt x="4816" y="1682"/>
                </a:lnTo>
                <a:lnTo>
                  <a:pt x="4816" y="1682"/>
                </a:lnTo>
                <a:lnTo>
                  <a:pt x="4820" y="1677"/>
                </a:lnTo>
                <a:lnTo>
                  <a:pt x="4820" y="1673"/>
                </a:lnTo>
                <a:close/>
                <a:moveTo>
                  <a:pt x="4875" y="1397"/>
                </a:moveTo>
                <a:lnTo>
                  <a:pt x="4875" y="1393"/>
                </a:lnTo>
                <a:lnTo>
                  <a:pt x="4875" y="1393"/>
                </a:lnTo>
                <a:lnTo>
                  <a:pt x="4870" y="1388"/>
                </a:lnTo>
                <a:lnTo>
                  <a:pt x="4870" y="1388"/>
                </a:lnTo>
                <a:lnTo>
                  <a:pt x="4870" y="1384"/>
                </a:lnTo>
                <a:lnTo>
                  <a:pt x="4870" y="1384"/>
                </a:lnTo>
                <a:lnTo>
                  <a:pt x="4866" y="1384"/>
                </a:lnTo>
                <a:lnTo>
                  <a:pt x="4866" y="1384"/>
                </a:lnTo>
                <a:lnTo>
                  <a:pt x="4866" y="1379"/>
                </a:lnTo>
                <a:lnTo>
                  <a:pt x="4861" y="1379"/>
                </a:lnTo>
                <a:lnTo>
                  <a:pt x="4856" y="1375"/>
                </a:lnTo>
                <a:lnTo>
                  <a:pt x="4856" y="1375"/>
                </a:lnTo>
                <a:lnTo>
                  <a:pt x="4856" y="1379"/>
                </a:lnTo>
                <a:lnTo>
                  <a:pt x="4861" y="1384"/>
                </a:lnTo>
                <a:lnTo>
                  <a:pt x="4861" y="1388"/>
                </a:lnTo>
                <a:lnTo>
                  <a:pt x="4861" y="1393"/>
                </a:lnTo>
                <a:lnTo>
                  <a:pt x="4856" y="1393"/>
                </a:lnTo>
                <a:lnTo>
                  <a:pt x="4856" y="1388"/>
                </a:lnTo>
                <a:lnTo>
                  <a:pt x="4856" y="1388"/>
                </a:lnTo>
                <a:lnTo>
                  <a:pt x="4856" y="1393"/>
                </a:lnTo>
                <a:lnTo>
                  <a:pt x="4852" y="1393"/>
                </a:lnTo>
                <a:lnTo>
                  <a:pt x="4852" y="1393"/>
                </a:lnTo>
                <a:lnTo>
                  <a:pt x="4852" y="1393"/>
                </a:lnTo>
                <a:lnTo>
                  <a:pt x="4847" y="1393"/>
                </a:lnTo>
                <a:lnTo>
                  <a:pt x="4847" y="1393"/>
                </a:lnTo>
                <a:lnTo>
                  <a:pt x="4847" y="1393"/>
                </a:lnTo>
                <a:lnTo>
                  <a:pt x="4847" y="1397"/>
                </a:lnTo>
                <a:lnTo>
                  <a:pt x="4847" y="1402"/>
                </a:lnTo>
                <a:lnTo>
                  <a:pt x="4847" y="1402"/>
                </a:lnTo>
                <a:lnTo>
                  <a:pt x="4843" y="1397"/>
                </a:lnTo>
                <a:lnTo>
                  <a:pt x="4843" y="1397"/>
                </a:lnTo>
                <a:lnTo>
                  <a:pt x="4843" y="1402"/>
                </a:lnTo>
                <a:lnTo>
                  <a:pt x="4838" y="1402"/>
                </a:lnTo>
                <a:lnTo>
                  <a:pt x="4838" y="1402"/>
                </a:lnTo>
                <a:lnTo>
                  <a:pt x="4838" y="1406"/>
                </a:lnTo>
                <a:lnTo>
                  <a:pt x="4838" y="1406"/>
                </a:lnTo>
                <a:lnTo>
                  <a:pt x="4838" y="1406"/>
                </a:lnTo>
                <a:lnTo>
                  <a:pt x="4834" y="1411"/>
                </a:lnTo>
                <a:lnTo>
                  <a:pt x="4834" y="1411"/>
                </a:lnTo>
                <a:lnTo>
                  <a:pt x="4834" y="1411"/>
                </a:lnTo>
                <a:lnTo>
                  <a:pt x="4834" y="1411"/>
                </a:lnTo>
                <a:lnTo>
                  <a:pt x="4834" y="1411"/>
                </a:lnTo>
                <a:lnTo>
                  <a:pt x="4834" y="1406"/>
                </a:lnTo>
                <a:lnTo>
                  <a:pt x="4834" y="1406"/>
                </a:lnTo>
                <a:lnTo>
                  <a:pt x="4834" y="1402"/>
                </a:lnTo>
                <a:lnTo>
                  <a:pt x="4829" y="1402"/>
                </a:lnTo>
                <a:lnTo>
                  <a:pt x="4829" y="1397"/>
                </a:lnTo>
                <a:lnTo>
                  <a:pt x="4825" y="1397"/>
                </a:lnTo>
                <a:lnTo>
                  <a:pt x="4825" y="1397"/>
                </a:lnTo>
                <a:lnTo>
                  <a:pt x="4825" y="1397"/>
                </a:lnTo>
                <a:lnTo>
                  <a:pt x="4825" y="1397"/>
                </a:lnTo>
                <a:lnTo>
                  <a:pt x="4825" y="1402"/>
                </a:lnTo>
                <a:lnTo>
                  <a:pt x="4820" y="1402"/>
                </a:lnTo>
                <a:lnTo>
                  <a:pt x="4820" y="1402"/>
                </a:lnTo>
                <a:lnTo>
                  <a:pt x="4820" y="1402"/>
                </a:lnTo>
                <a:lnTo>
                  <a:pt x="4820" y="1402"/>
                </a:lnTo>
                <a:lnTo>
                  <a:pt x="4816" y="1402"/>
                </a:lnTo>
                <a:lnTo>
                  <a:pt x="4816" y="1406"/>
                </a:lnTo>
                <a:lnTo>
                  <a:pt x="4816" y="1406"/>
                </a:lnTo>
                <a:lnTo>
                  <a:pt x="4820" y="1406"/>
                </a:lnTo>
                <a:lnTo>
                  <a:pt x="4816" y="1411"/>
                </a:lnTo>
                <a:lnTo>
                  <a:pt x="4816" y="1411"/>
                </a:lnTo>
                <a:lnTo>
                  <a:pt x="4811" y="1411"/>
                </a:lnTo>
                <a:lnTo>
                  <a:pt x="4811" y="1411"/>
                </a:lnTo>
                <a:lnTo>
                  <a:pt x="4807" y="1411"/>
                </a:lnTo>
                <a:lnTo>
                  <a:pt x="4807" y="1411"/>
                </a:lnTo>
                <a:lnTo>
                  <a:pt x="4807" y="1415"/>
                </a:lnTo>
                <a:lnTo>
                  <a:pt x="4802" y="1415"/>
                </a:lnTo>
                <a:lnTo>
                  <a:pt x="4802" y="1415"/>
                </a:lnTo>
                <a:lnTo>
                  <a:pt x="4802" y="1420"/>
                </a:lnTo>
                <a:lnTo>
                  <a:pt x="4802" y="1424"/>
                </a:lnTo>
                <a:lnTo>
                  <a:pt x="4802" y="1429"/>
                </a:lnTo>
                <a:lnTo>
                  <a:pt x="4802" y="1429"/>
                </a:lnTo>
                <a:lnTo>
                  <a:pt x="4802" y="1433"/>
                </a:lnTo>
                <a:lnTo>
                  <a:pt x="4802" y="1433"/>
                </a:lnTo>
                <a:lnTo>
                  <a:pt x="4802" y="1433"/>
                </a:lnTo>
                <a:lnTo>
                  <a:pt x="4807" y="1433"/>
                </a:lnTo>
                <a:lnTo>
                  <a:pt x="4807" y="1433"/>
                </a:lnTo>
                <a:lnTo>
                  <a:pt x="4807" y="1433"/>
                </a:lnTo>
                <a:lnTo>
                  <a:pt x="4807" y="1429"/>
                </a:lnTo>
                <a:lnTo>
                  <a:pt x="4807" y="1424"/>
                </a:lnTo>
                <a:lnTo>
                  <a:pt x="4811" y="1420"/>
                </a:lnTo>
                <a:lnTo>
                  <a:pt x="4811" y="1420"/>
                </a:lnTo>
                <a:lnTo>
                  <a:pt x="4811" y="1420"/>
                </a:lnTo>
                <a:lnTo>
                  <a:pt x="4811" y="1415"/>
                </a:lnTo>
                <a:lnTo>
                  <a:pt x="4816" y="1415"/>
                </a:lnTo>
                <a:lnTo>
                  <a:pt x="4816" y="1420"/>
                </a:lnTo>
                <a:lnTo>
                  <a:pt x="4816" y="1420"/>
                </a:lnTo>
                <a:lnTo>
                  <a:pt x="4816" y="1420"/>
                </a:lnTo>
                <a:lnTo>
                  <a:pt x="4820" y="1420"/>
                </a:lnTo>
                <a:lnTo>
                  <a:pt x="4820" y="1420"/>
                </a:lnTo>
                <a:lnTo>
                  <a:pt x="4820" y="1420"/>
                </a:lnTo>
                <a:lnTo>
                  <a:pt x="4820" y="1420"/>
                </a:lnTo>
                <a:lnTo>
                  <a:pt x="4820" y="1420"/>
                </a:lnTo>
                <a:lnTo>
                  <a:pt x="4820" y="1420"/>
                </a:lnTo>
                <a:lnTo>
                  <a:pt x="4820" y="1420"/>
                </a:lnTo>
                <a:lnTo>
                  <a:pt x="4825" y="1420"/>
                </a:lnTo>
                <a:lnTo>
                  <a:pt x="4825" y="1424"/>
                </a:lnTo>
                <a:lnTo>
                  <a:pt x="4825" y="1424"/>
                </a:lnTo>
                <a:lnTo>
                  <a:pt x="4829" y="1420"/>
                </a:lnTo>
                <a:lnTo>
                  <a:pt x="4829" y="1420"/>
                </a:lnTo>
                <a:lnTo>
                  <a:pt x="4829" y="1415"/>
                </a:lnTo>
                <a:lnTo>
                  <a:pt x="4829" y="1415"/>
                </a:lnTo>
                <a:lnTo>
                  <a:pt x="4829" y="1415"/>
                </a:lnTo>
                <a:lnTo>
                  <a:pt x="4829" y="1415"/>
                </a:lnTo>
                <a:lnTo>
                  <a:pt x="4829" y="1415"/>
                </a:lnTo>
                <a:lnTo>
                  <a:pt x="4834" y="1415"/>
                </a:lnTo>
                <a:lnTo>
                  <a:pt x="4834" y="1415"/>
                </a:lnTo>
                <a:lnTo>
                  <a:pt x="4838" y="1420"/>
                </a:lnTo>
                <a:lnTo>
                  <a:pt x="4838" y="1420"/>
                </a:lnTo>
                <a:lnTo>
                  <a:pt x="4838" y="1424"/>
                </a:lnTo>
                <a:lnTo>
                  <a:pt x="4843" y="1424"/>
                </a:lnTo>
                <a:lnTo>
                  <a:pt x="4843" y="1424"/>
                </a:lnTo>
                <a:lnTo>
                  <a:pt x="4843" y="1429"/>
                </a:lnTo>
                <a:lnTo>
                  <a:pt x="4838" y="1429"/>
                </a:lnTo>
                <a:lnTo>
                  <a:pt x="4838" y="1429"/>
                </a:lnTo>
                <a:lnTo>
                  <a:pt x="4838" y="1429"/>
                </a:lnTo>
                <a:lnTo>
                  <a:pt x="4838" y="1433"/>
                </a:lnTo>
                <a:lnTo>
                  <a:pt x="4838" y="1433"/>
                </a:lnTo>
                <a:lnTo>
                  <a:pt x="4838" y="1433"/>
                </a:lnTo>
                <a:lnTo>
                  <a:pt x="4838" y="1438"/>
                </a:lnTo>
                <a:lnTo>
                  <a:pt x="4838" y="1442"/>
                </a:lnTo>
                <a:lnTo>
                  <a:pt x="4843" y="1442"/>
                </a:lnTo>
                <a:lnTo>
                  <a:pt x="4843" y="1447"/>
                </a:lnTo>
                <a:lnTo>
                  <a:pt x="4847" y="1451"/>
                </a:lnTo>
                <a:lnTo>
                  <a:pt x="4852" y="1451"/>
                </a:lnTo>
                <a:lnTo>
                  <a:pt x="4856" y="1456"/>
                </a:lnTo>
                <a:lnTo>
                  <a:pt x="4856" y="1456"/>
                </a:lnTo>
                <a:lnTo>
                  <a:pt x="4856" y="1456"/>
                </a:lnTo>
                <a:lnTo>
                  <a:pt x="4861" y="1456"/>
                </a:lnTo>
                <a:lnTo>
                  <a:pt x="4861" y="1451"/>
                </a:lnTo>
                <a:lnTo>
                  <a:pt x="4861" y="1451"/>
                </a:lnTo>
                <a:lnTo>
                  <a:pt x="4861" y="1451"/>
                </a:lnTo>
                <a:lnTo>
                  <a:pt x="4861" y="1451"/>
                </a:lnTo>
                <a:lnTo>
                  <a:pt x="4861" y="1456"/>
                </a:lnTo>
                <a:lnTo>
                  <a:pt x="4861" y="1456"/>
                </a:lnTo>
                <a:lnTo>
                  <a:pt x="4861" y="1456"/>
                </a:lnTo>
                <a:lnTo>
                  <a:pt x="4861" y="1460"/>
                </a:lnTo>
                <a:lnTo>
                  <a:pt x="4866" y="1460"/>
                </a:lnTo>
                <a:lnTo>
                  <a:pt x="4866" y="1460"/>
                </a:lnTo>
                <a:lnTo>
                  <a:pt x="4870" y="1456"/>
                </a:lnTo>
                <a:lnTo>
                  <a:pt x="4870" y="1451"/>
                </a:lnTo>
                <a:lnTo>
                  <a:pt x="4870" y="1447"/>
                </a:lnTo>
                <a:lnTo>
                  <a:pt x="4866" y="1442"/>
                </a:lnTo>
                <a:lnTo>
                  <a:pt x="4866" y="1442"/>
                </a:lnTo>
                <a:lnTo>
                  <a:pt x="4866" y="1442"/>
                </a:lnTo>
                <a:lnTo>
                  <a:pt x="4866" y="1438"/>
                </a:lnTo>
                <a:lnTo>
                  <a:pt x="4861" y="1438"/>
                </a:lnTo>
                <a:lnTo>
                  <a:pt x="4861" y="1438"/>
                </a:lnTo>
                <a:lnTo>
                  <a:pt x="4866" y="1433"/>
                </a:lnTo>
                <a:lnTo>
                  <a:pt x="4866" y="1433"/>
                </a:lnTo>
                <a:lnTo>
                  <a:pt x="4866" y="1429"/>
                </a:lnTo>
                <a:lnTo>
                  <a:pt x="4866" y="1429"/>
                </a:lnTo>
                <a:lnTo>
                  <a:pt x="4866" y="1429"/>
                </a:lnTo>
                <a:lnTo>
                  <a:pt x="4866" y="1424"/>
                </a:lnTo>
                <a:lnTo>
                  <a:pt x="4870" y="1424"/>
                </a:lnTo>
                <a:lnTo>
                  <a:pt x="4870" y="1424"/>
                </a:lnTo>
                <a:lnTo>
                  <a:pt x="4870" y="1429"/>
                </a:lnTo>
                <a:lnTo>
                  <a:pt x="4870" y="1433"/>
                </a:lnTo>
                <a:lnTo>
                  <a:pt x="4875" y="1433"/>
                </a:lnTo>
                <a:lnTo>
                  <a:pt x="4875" y="1433"/>
                </a:lnTo>
                <a:lnTo>
                  <a:pt x="4875" y="1438"/>
                </a:lnTo>
                <a:lnTo>
                  <a:pt x="4875" y="1442"/>
                </a:lnTo>
                <a:lnTo>
                  <a:pt x="4875" y="1442"/>
                </a:lnTo>
                <a:lnTo>
                  <a:pt x="4879" y="1447"/>
                </a:lnTo>
                <a:lnTo>
                  <a:pt x="4879" y="1442"/>
                </a:lnTo>
                <a:lnTo>
                  <a:pt x="4879" y="1438"/>
                </a:lnTo>
                <a:lnTo>
                  <a:pt x="4875" y="1433"/>
                </a:lnTo>
                <a:lnTo>
                  <a:pt x="4879" y="1433"/>
                </a:lnTo>
                <a:lnTo>
                  <a:pt x="4879" y="1433"/>
                </a:lnTo>
                <a:lnTo>
                  <a:pt x="4879" y="1433"/>
                </a:lnTo>
                <a:lnTo>
                  <a:pt x="4884" y="1429"/>
                </a:lnTo>
                <a:lnTo>
                  <a:pt x="4884" y="1424"/>
                </a:lnTo>
                <a:lnTo>
                  <a:pt x="4884" y="1424"/>
                </a:lnTo>
                <a:lnTo>
                  <a:pt x="4884" y="1420"/>
                </a:lnTo>
                <a:lnTo>
                  <a:pt x="4884" y="1420"/>
                </a:lnTo>
                <a:lnTo>
                  <a:pt x="4879" y="1415"/>
                </a:lnTo>
                <a:lnTo>
                  <a:pt x="4879" y="1415"/>
                </a:lnTo>
                <a:lnTo>
                  <a:pt x="4879" y="1415"/>
                </a:lnTo>
                <a:lnTo>
                  <a:pt x="4879" y="1411"/>
                </a:lnTo>
                <a:lnTo>
                  <a:pt x="4879" y="1406"/>
                </a:lnTo>
                <a:lnTo>
                  <a:pt x="4879" y="1406"/>
                </a:lnTo>
                <a:lnTo>
                  <a:pt x="4875" y="1406"/>
                </a:lnTo>
                <a:lnTo>
                  <a:pt x="4875" y="1402"/>
                </a:lnTo>
                <a:lnTo>
                  <a:pt x="4875" y="1402"/>
                </a:lnTo>
                <a:lnTo>
                  <a:pt x="4875" y="1402"/>
                </a:lnTo>
                <a:lnTo>
                  <a:pt x="4870" y="1397"/>
                </a:lnTo>
                <a:lnTo>
                  <a:pt x="4870" y="1397"/>
                </a:lnTo>
                <a:lnTo>
                  <a:pt x="4875" y="1397"/>
                </a:lnTo>
                <a:lnTo>
                  <a:pt x="4875" y="1397"/>
                </a:lnTo>
                <a:close/>
                <a:moveTo>
                  <a:pt x="4829" y="1610"/>
                </a:moveTo>
                <a:lnTo>
                  <a:pt x="4829" y="1610"/>
                </a:lnTo>
                <a:lnTo>
                  <a:pt x="4829" y="1610"/>
                </a:lnTo>
                <a:lnTo>
                  <a:pt x="4829" y="1610"/>
                </a:lnTo>
                <a:lnTo>
                  <a:pt x="4834" y="1605"/>
                </a:lnTo>
                <a:lnTo>
                  <a:pt x="4834" y="1605"/>
                </a:lnTo>
                <a:lnTo>
                  <a:pt x="4834" y="1605"/>
                </a:lnTo>
                <a:lnTo>
                  <a:pt x="4834" y="1605"/>
                </a:lnTo>
                <a:lnTo>
                  <a:pt x="4838" y="1605"/>
                </a:lnTo>
                <a:lnTo>
                  <a:pt x="4838" y="1605"/>
                </a:lnTo>
                <a:lnTo>
                  <a:pt x="4838" y="1601"/>
                </a:lnTo>
                <a:lnTo>
                  <a:pt x="4834" y="1601"/>
                </a:lnTo>
                <a:lnTo>
                  <a:pt x="4834" y="1601"/>
                </a:lnTo>
                <a:lnTo>
                  <a:pt x="4834" y="1601"/>
                </a:lnTo>
                <a:lnTo>
                  <a:pt x="4829" y="1605"/>
                </a:lnTo>
                <a:lnTo>
                  <a:pt x="4829" y="1601"/>
                </a:lnTo>
                <a:lnTo>
                  <a:pt x="4829" y="1601"/>
                </a:lnTo>
                <a:lnTo>
                  <a:pt x="4829" y="1601"/>
                </a:lnTo>
                <a:lnTo>
                  <a:pt x="4829" y="1601"/>
                </a:lnTo>
                <a:lnTo>
                  <a:pt x="4825" y="1601"/>
                </a:lnTo>
                <a:lnTo>
                  <a:pt x="4825" y="1601"/>
                </a:lnTo>
                <a:lnTo>
                  <a:pt x="4825" y="1601"/>
                </a:lnTo>
                <a:lnTo>
                  <a:pt x="4825" y="1605"/>
                </a:lnTo>
                <a:lnTo>
                  <a:pt x="4825" y="1610"/>
                </a:lnTo>
                <a:lnTo>
                  <a:pt x="4825" y="1610"/>
                </a:lnTo>
                <a:lnTo>
                  <a:pt x="4829" y="1605"/>
                </a:lnTo>
                <a:lnTo>
                  <a:pt x="4829" y="1605"/>
                </a:lnTo>
                <a:lnTo>
                  <a:pt x="4829" y="1601"/>
                </a:lnTo>
                <a:lnTo>
                  <a:pt x="4829" y="1605"/>
                </a:lnTo>
                <a:lnTo>
                  <a:pt x="4829" y="1610"/>
                </a:lnTo>
                <a:lnTo>
                  <a:pt x="4829" y="1610"/>
                </a:lnTo>
                <a:close/>
                <a:moveTo>
                  <a:pt x="1694" y="59"/>
                </a:moveTo>
                <a:lnTo>
                  <a:pt x="1699" y="59"/>
                </a:lnTo>
                <a:lnTo>
                  <a:pt x="1703" y="59"/>
                </a:lnTo>
                <a:lnTo>
                  <a:pt x="1703" y="63"/>
                </a:lnTo>
                <a:lnTo>
                  <a:pt x="1708" y="63"/>
                </a:lnTo>
                <a:lnTo>
                  <a:pt x="1708" y="63"/>
                </a:lnTo>
                <a:lnTo>
                  <a:pt x="1708" y="59"/>
                </a:lnTo>
                <a:lnTo>
                  <a:pt x="1712" y="59"/>
                </a:lnTo>
                <a:lnTo>
                  <a:pt x="1712" y="59"/>
                </a:lnTo>
                <a:lnTo>
                  <a:pt x="1712" y="59"/>
                </a:lnTo>
                <a:lnTo>
                  <a:pt x="1712" y="63"/>
                </a:lnTo>
                <a:lnTo>
                  <a:pt x="1712" y="63"/>
                </a:lnTo>
                <a:lnTo>
                  <a:pt x="1717" y="63"/>
                </a:lnTo>
                <a:lnTo>
                  <a:pt x="1717" y="63"/>
                </a:lnTo>
                <a:lnTo>
                  <a:pt x="1721" y="63"/>
                </a:lnTo>
                <a:lnTo>
                  <a:pt x="1721" y="63"/>
                </a:lnTo>
                <a:lnTo>
                  <a:pt x="1726" y="63"/>
                </a:lnTo>
                <a:lnTo>
                  <a:pt x="1726" y="63"/>
                </a:lnTo>
                <a:lnTo>
                  <a:pt x="1726" y="63"/>
                </a:lnTo>
                <a:lnTo>
                  <a:pt x="1726" y="59"/>
                </a:lnTo>
                <a:lnTo>
                  <a:pt x="1730" y="59"/>
                </a:lnTo>
                <a:lnTo>
                  <a:pt x="1730" y="59"/>
                </a:lnTo>
                <a:lnTo>
                  <a:pt x="1730" y="59"/>
                </a:lnTo>
                <a:lnTo>
                  <a:pt x="1730" y="59"/>
                </a:lnTo>
                <a:lnTo>
                  <a:pt x="1730" y="59"/>
                </a:lnTo>
                <a:lnTo>
                  <a:pt x="1730" y="59"/>
                </a:lnTo>
                <a:lnTo>
                  <a:pt x="1730" y="59"/>
                </a:lnTo>
                <a:lnTo>
                  <a:pt x="1730" y="54"/>
                </a:lnTo>
                <a:lnTo>
                  <a:pt x="1730" y="54"/>
                </a:lnTo>
                <a:lnTo>
                  <a:pt x="1726" y="54"/>
                </a:lnTo>
                <a:lnTo>
                  <a:pt x="1726" y="54"/>
                </a:lnTo>
                <a:lnTo>
                  <a:pt x="1721" y="54"/>
                </a:lnTo>
                <a:lnTo>
                  <a:pt x="1721" y="54"/>
                </a:lnTo>
                <a:lnTo>
                  <a:pt x="1717" y="54"/>
                </a:lnTo>
                <a:lnTo>
                  <a:pt x="1712" y="54"/>
                </a:lnTo>
                <a:lnTo>
                  <a:pt x="1712" y="59"/>
                </a:lnTo>
                <a:lnTo>
                  <a:pt x="1708" y="59"/>
                </a:lnTo>
                <a:lnTo>
                  <a:pt x="1703" y="59"/>
                </a:lnTo>
                <a:lnTo>
                  <a:pt x="1699" y="59"/>
                </a:lnTo>
                <a:lnTo>
                  <a:pt x="1694" y="59"/>
                </a:lnTo>
                <a:lnTo>
                  <a:pt x="1694" y="59"/>
                </a:lnTo>
                <a:lnTo>
                  <a:pt x="1690" y="59"/>
                </a:lnTo>
                <a:lnTo>
                  <a:pt x="1690" y="59"/>
                </a:lnTo>
                <a:lnTo>
                  <a:pt x="1690" y="59"/>
                </a:lnTo>
                <a:lnTo>
                  <a:pt x="1694" y="59"/>
                </a:lnTo>
                <a:close/>
                <a:moveTo>
                  <a:pt x="4102" y="1433"/>
                </a:moveTo>
                <a:lnTo>
                  <a:pt x="4102" y="1429"/>
                </a:lnTo>
                <a:lnTo>
                  <a:pt x="4102" y="1429"/>
                </a:lnTo>
                <a:lnTo>
                  <a:pt x="4102" y="1429"/>
                </a:lnTo>
                <a:lnTo>
                  <a:pt x="4102" y="1424"/>
                </a:lnTo>
                <a:lnTo>
                  <a:pt x="4102" y="1424"/>
                </a:lnTo>
                <a:lnTo>
                  <a:pt x="4102" y="1424"/>
                </a:lnTo>
                <a:lnTo>
                  <a:pt x="4098" y="1420"/>
                </a:lnTo>
                <a:lnTo>
                  <a:pt x="4098" y="1420"/>
                </a:lnTo>
                <a:lnTo>
                  <a:pt x="4098" y="1415"/>
                </a:lnTo>
                <a:lnTo>
                  <a:pt x="4093" y="1411"/>
                </a:lnTo>
                <a:lnTo>
                  <a:pt x="4093" y="1411"/>
                </a:lnTo>
                <a:lnTo>
                  <a:pt x="4093" y="1411"/>
                </a:lnTo>
                <a:lnTo>
                  <a:pt x="4093" y="1411"/>
                </a:lnTo>
                <a:lnTo>
                  <a:pt x="4093" y="1411"/>
                </a:lnTo>
                <a:lnTo>
                  <a:pt x="4093" y="1411"/>
                </a:lnTo>
                <a:lnTo>
                  <a:pt x="4093" y="1406"/>
                </a:lnTo>
                <a:lnTo>
                  <a:pt x="4088" y="1402"/>
                </a:lnTo>
                <a:lnTo>
                  <a:pt x="4088" y="1402"/>
                </a:lnTo>
                <a:lnTo>
                  <a:pt x="4084" y="1402"/>
                </a:lnTo>
                <a:lnTo>
                  <a:pt x="4084" y="1402"/>
                </a:lnTo>
                <a:lnTo>
                  <a:pt x="4084" y="1402"/>
                </a:lnTo>
                <a:lnTo>
                  <a:pt x="4079" y="1393"/>
                </a:lnTo>
                <a:lnTo>
                  <a:pt x="4075" y="1388"/>
                </a:lnTo>
                <a:lnTo>
                  <a:pt x="4075" y="1388"/>
                </a:lnTo>
                <a:lnTo>
                  <a:pt x="4070" y="1384"/>
                </a:lnTo>
                <a:lnTo>
                  <a:pt x="4070" y="1384"/>
                </a:lnTo>
                <a:lnTo>
                  <a:pt x="4066" y="1384"/>
                </a:lnTo>
                <a:lnTo>
                  <a:pt x="4066" y="1388"/>
                </a:lnTo>
                <a:lnTo>
                  <a:pt x="4066" y="1388"/>
                </a:lnTo>
                <a:lnTo>
                  <a:pt x="4070" y="1388"/>
                </a:lnTo>
                <a:lnTo>
                  <a:pt x="4070" y="1388"/>
                </a:lnTo>
                <a:lnTo>
                  <a:pt x="4075" y="1388"/>
                </a:lnTo>
                <a:lnTo>
                  <a:pt x="4075" y="1393"/>
                </a:lnTo>
                <a:lnTo>
                  <a:pt x="4075" y="1393"/>
                </a:lnTo>
                <a:lnTo>
                  <a:pt x="4075" y="1393"/>
                </a:lnTo>
                <a:lnTo>
                  <a:pt x="4075" y="1393"/>
                </a:lnTo>
                <a:lnTo>
                  <a:pt x="4075" y="1393"/>
                </a:lnTo>
                <a:lnTo>
                  <a:pt x="4070" y="1393"/>
                </a:lnTo>
                <a:lnTo>
                  <a:pt x="4070" y="1388"/>
                </a:lnTo>
                <a:lnTo>
                  <a:pt x="4070" y="1393"/>
                </a:lnTo>
                <a:lnTo>
                  <a:pt x="4070" y="1397"/>
                </a:lnTo>
                <a:lnTo>
                  <a:pt x="4070" y="1397"/>
                </a:lnTo>
                <a:lnTo>
                  <a:pt x="4070" y="1402"/>
                </a:lnTo>
                <a:lnTo>
                  <a:pt x="4070" y="1402"/>
                </a:lnTo>
                <a:lnTo>
                  <a:pt x="4070" y="1406"/>
                </a:lnTo>
                <a:lnTo>
                  <a:pt x="4070" y="1406"/>
                </a:lnTo>
                <a:lnTo>
                  <a:pt x="4070" y="1406"/>
                </a:lnTo>
                <a:lnTo>
                  <a:pt x="4066" y="1411"/>
                </a:lnTo>
                <a:lnTo>
                  <a:pt x="4066" y="1415"/>
                </a:lnTo>
                <a:lnTo>
                  <a:pt x="4066" y="1420"/>
                </a:lnTo>
                <a:lnTo>
                  <a:pt x="4066" y="1420"/>
                </a:lnTo>
                <a:lnTo>
                  <a:pt x="4066" y="1420"/>
                </a:lnTo>
                <a:lnTo>
                  <a:pt x="4066" y="1415"/>
                </a:lnTo>
                <a:lnTo>
                  <a:pt x="4066" y="1415"/>
                </a:lnTo>
                <a:lnTo>
                  <a:pt x="4066" y="1420"/>
                </a:lnTo>
                <a:lnTo>
                  <a:pt x="4066" y="1424"/>
                </a:lnTo>
                <a:lnTo>
                  <a:pt x="4066" y="1429"/>
                </a:lnTo>
                <a:lnTo>
                  <a:pt x="4070" y="1442"/>
                </a:lnTo>
                <a:lnTo>
                  <a:pt x="4070" y="1447"/>
                </a:lnTo>
                <a:lnTo>
                  <a:pt x="4075" y="1451"/>
                </a:lnTo>
                <a:lnTo>
                  <a:pt x="4075" y="1456"/>
                </a:lnTo>
                <a:lnTo>
                  <a:pt x="4079" y="1460"/>
                </a:lnTo>
                <a:lnTo>
                  <a:pt x="4084" y="1460"/>
                </a:lnTo>
                <a:lnTo>
                  <a:pt x="4084" y="1460"/>
                </a:lnTo>
                <a:lnTo>
                  <a:pt x="4088" y="1456"/>
                </a:lnTo>
                <a:lnTo>
                  <a:pt x="4098" y="1456"/>
                </a:lnTo>
                <a:lnTo>
                  <a:pt x="4098" y="1456"/>
                </a:lnTo>
                <a:lnTo>
                  <a:pt x="4102" y="1451"/>
                </a:lnTo>
                <a:lnTo>
                  <a:pt x="4102" y="1451"/>
                </a:lnTo>
                <a:lnTo>
                  <a:pt x="4102" y="1447"/>
                </a:lnTo>
                <a:lnTo>
                  <a:pt x="4102" y="1447"/>
                </a:lnTo>
                <a:lnTo>
                  <a:pt x="4107" y="1442"/>
                </a:lnTo>
                <a:lnTo>
                  <a:pt x="4107" y="1438"/>
                </a:lnTo>
                <a:lnTo>
                  <a:pt x="4107" y="1433"/>
                </a:lnTo>
                <a:lnTo>
                  <a:pt x="4102" y="1433"/>
                </a:lnTo>
                <a:close/>
                <a:moveTo>
                  <a:pt x="2833" y="782"/>
                </a:moveTo>
                <a:lnTo>
                  <a:pt x="2833" y="782"/>
                </a:lnTo>
                <a:lnTo>
                  <a:pt x="2833" y="787"/>
                </a:lnTo>
                <a:lnTo>
                  <a:pt x="2833" y="787"/>
                </a:lnTo>
                <a:lnTo>
                  <a:pt x="2833" y="787"/>
                </a:lnTo>
                <a:lnTo>
                  <a:pt x="2833" y="787"/>
                </a:lnTo>
                <a:lnTo>
                  <a:pt x="2833" y="787"/>
                </a:lnTo>
                <a:lnTo>
                  <a:pt x="2833" y="787"/>
                </a:lnTo>
                <a:lnTo>
                  <a:pt x="2833" y="787"/>
                </a:lnTo>
                <a:lnTo>
                  <a:pt x="2833" y="787"/>
                </a:lnTo>
                <a:lnTo>
                  <a:pt x="2833" y="791"/>
                </a:lnTo>
                <a:lnTo>
                  <a:pt x="2833" y="791"/>
                </a:lnTo>
                <a:lnTo>
                  <a:pt x="2833" y="791"/>
                </a:lnTo>
                <a:lnTo>
                  <a:pt x="2833" y="791"/>
                </a:lnTo>
                <a:lnTo>
                  <a:pt x="2837" y="791"/>
                </a:lnTo>
                <a:lnTo>
                  <a:pt x="2837" y="791"/>
                </a:lnTo>
                <a:lnTo>
                  <a:pt x="2833" y="796"/>
                </a:lnTo>
                <a:lnTo>
                  <a:pt x="2833" y="796"/>
                </a:lnTo>
                <a:lnTo>
                  <a:pt x="2833" y="796"/>
                </a:lnTo>
                <a:lnTo>
                  <a:pt x="2837" y="796"/>
                </a:lnTo>
                <a:lnTo>
                  <a:pt x="2837" y="796"/>
                </a:lnTo>
                <a:lnTo>
                  <a:pt x="2842" y="800"/>
                </a:lnTo>
                <a:lnTo>
                  <a:pt x="2842" y="796"/>
                </a:lnTo>
                <a:lnTo>
                  <a:pt x="2842" y="796"/>
                </a:lnTo>
                <a:lnTo>
                  <a:pt x="2842" y="791"/>
                </a:lnTo>
                <a:lnTo>
                  <a:pt x="2842" y="791"/>
                </a:lnTo>
                <a:lnTo>
                  <a:pt x="2842" y="787"/>
                </a:lnTo>
                <a:lnTo>
                  <a:pt x="2842" y="787"/>
                </a:lnTo>
                <a:lnTo>
                  <a:pt x="2846" y="782"/>
                </a:lnTo>
                <a:lnTo>
                  <a:pt x="2846" y="782"/>
                </a:lnTo>
                <a:lnTo>
                  <a:pt x="2846" y="778"/>
                </a:lnTo>
                <a:lnTo>
                  <a:pt x="2846" y="778"/>
                </a:lnTo>
                <a:lnTo>
                  <a:pt x="2846" y="773"/>
                </a:lnTo>
                <a:lnTo>
                  <a:pt x="2846" y="773"/>
                </a:lnTo>
                <a:lnTo>
                  <a:pt x="2846" y="773"/>
                </a:lnTo>
                <a:lnTo>
                  <a:pt x="2846" y="769"/>
                </a:lnTo>
                <a:lnTo>
                  <a:pt x="2846" y="769"/>
                </a:lnTo>
                <a:lnTo>
                  <a:pt x="2846" y="769"/>
                </a:lnTo>
                <a:lnTo>
                  <a:pt x="2842" y="769"/>
                </a:lnTo>
                <a:lnTo>
                  <a:pt x="2842" y="769"/>
                </a:lnTo>
                <a:lnTo>
                  <a:pt x="2842" y="769"/>
                </a:lnTo>
                <a:lnTo>
                  <a:pt x="2842" y="773"/>
                </a:lnTo>
                <a:lnTo>
                  <a:pt x="2842" y="773"/>
                </a:lnTo>
                <a:lnTo>
                  <a:pt x="2842" y="773"/>
                </a:lnTo>
                <a:lnTo>
                  <a:pt x="2842" y="773"/>
                </a:lnTo>
                <a:lnTo>
                  <a:pt x="2842" y="773"/>
                </a:lnTo>
                <a:lnTo>
                  <a:pt x="2842" y="773"/>
                </a:lnTo>
                <a:lnTo>
                  <a:pt x="2837" y="773"/>
                </a:lnTo>
                <a:lnTo>
                  <a:pt x="2837" y="773"/>
                </a:lnTo>
                <a:lnTo>
                  <a:pt x="2837" y="773"/>
                </a:lnTo>
                <a:lnTo>
                  <a:pt x="2837" y="773"/>
                </a:lnTo>
                <a:lnTo>
                  <a:pt x="2833" y="778"/>
                </a:lnTo>
                <a:lnTo>
                  <a:pt x="2833" y="778"/>
                </a:lnTo>
                <a:lnTo>
                  <a:pt x="2833" y="778"/>
                </a:lnTo>
                <a:lnTo>
                  <a:pt x="2833" y="778"/>
                </a:lnTo>
                <a:lnTo>
                  <a:pt x="2833" y="782"/>
                </a:lnTo>
                <a:lnTo>
                  <a:pt x="2833" y="782"/>
                </a:lnTo>
                <a:lnTo>
                  <a:pt x="2833" y="782"/>
                </a:lnTo>
                <a:lnTo>
                  <a:pt x="2833" y="782"/>
                </a:lnTo>
                <a:lnTo>
                  <a:pt x="2833" y="782"/>
                </a:lnTo>
                <a:lnTo>
                  <a:pt x="2833" y="782"/>
                </a:lnTo>
                <a:close/>
                <a:moveTo>
                  <a:pt x="2936" y="868"/>
                </a:moveTo>
                <a:lnTo>
                  <a:pt x="2936" y="868"/>
                </a:lnTo>
                <a:lnTo>
                  <a:pt x="2936" y="868"/>
                </a:lnTo>
                <a:lnTo>
                  <a:pt x="2936" y="868"/>
                </a:lnTo>
                <a:lnTo>
                  <a:pt x="2941" y="859"/>
                </a:lnTo>
                <a:lnTo>
                  <a:pt x="2941" y="859"/>
                </a:lnTo>
                <a:lnTo>
                  <a:pt x="2941" y="859"/>
                </a:lnTo>
                <a:lnTo>
                  <a:pt x="2941" y="859"/>
                </a:lnTo>
                <a:lnTo>
                  <a:pt x="2941" y="855"/>
                </a:lnTo>
                <a:lnTo>
                  <a:pt x="2941" y="855"/>
                </a:lnTo>
                <a:lnTo>
                  <a:pt x="2936" y="859"/>
                </a:lnTo>
                <a:lnTo>
                  <a:pt x="2936" y="859"/>
                </a:lnTo>
                <a:lnTo>
                  <a:pt x="2936" y="859"/>
                </a:lnTo>
                <a:lnTo>
                  <a:pt x="2936" y="859"/>
                </a:lnTo>
                <a:lnTo>
                  <a:pt x="2932" y="859"/>
                </a:lnTo>
                <a:lnTo>
                  <a:pt x="2932" y="859"/>
                </a:lnTo>
                <a:lnTo>
                  <a:pt x="2927" y="859"/>
                </a:lnTo>
                <a:lnTo>
                  <a:pt x="2927" y="859"/>
                </a:lnTo>
                <a:lnTo>
                  <a:pt x="2927" y="859"/>
                </a:lnTo>
                <a:lnTo>
                  <a:pt x="2927" y="859"/>
                </a:lnTo>
                <a:lnTo>
                  <a:pt x="2923" y="859"/>
                </a:lnTo>
                <a:lnTo>
                  <a:pt x="2923" y="859"/>
                </a:lnTo>
                <a:lnTo>
                  <a:pt x="2918" y="864"/>
                </a:lnTo>
                <a:lnTo>
                  <a:pt x="2918" y="859"/>
                </a:lnTo>
                <a:lnTo>
                  <a:pt x="2914" y="864"/>
                </a:lnTo>
                <a:lnTo>
                  <a:pt x="2914" y="864"/>
                </a:lnTo>
                <a:lnTo>
                  <a:pt x="2914" y="864"/>
                </a:lnTo>
                <a:lnTo>
                  <a:pt x="2909" y="864"/>
                </a:lnTo>
                <a:lnTo>
                  <a:pt x="2909" y="859"/>
                </a:lnTo>
                <a:lnTo>
                  <a:pt x="2905" y="859"/>
                </a:lnTo>
                <a:lnTo>
                  <a:pt x="2905" y="859"/>
                </a:lnTo>
                <a:lnTo>
                  <a:pt x="2905" y="859"/>
                </a:lnTo>
                <a:lnTo>
                  <a:pt x="2905" y="859"/>
                </a:lnTo>
                <a:lnTo>
                  <a:pt x="2905" y="859"/>
                </a:lnTo>
                <a:lnTo>
                  <a:pt x="2900" y="859"/>
                </a:lnTo>
                <a:lnTo>
                  <a:pt x="2900" y="859"/>
                </a:lnTo>
                <a:lnTo>
                  <a:pt x="2900" y="859"/>
                </a:lnTo>
                <a:lnTo>
                  <a:pt x="2900" y="864"/>
                </a:lnTo>
                <a:lnTo>
                  <a:pt x="2896" y="859"/>
                </a:lnTo>
                <a:lnTo>
                  <a:pt x="2896" y="859"/>
                </a:lnTo>
                <a:lnTo>
                  <a:pt x="2896" y="859"/>
                </a:lnTo>
                <a:lnTo>
                  <a:pt x="2896" y="859"/>
                </a:lnTo>
                <a:lnTo>
                  <a:pt x="2896" y="859"/>
                </a:lnTo>
                <a:lnTo>
                  <a:pt x="2891" y="859"/>
                </a:lnTo>
                <a:lnTo>
                  <a:pt x="2891" y="864"/>
                </a:lnTo>
                <a:lnTo>
                  <a:pt x="2891" y="864"/>
                </a:lnTo>
                <a:lnTo>
                  <a:pt x="2891" y="868"/>
                </a:lnTo>
                <a:lnTo>
                  <a:pt x="2891" y="868"/>
                </a:lnTo>
                <a:lnTo>
                  <a:pt x="2896" y="868"/>
                </a:lnTo>
                <a:lnTo>
                  <a:pt x="2896" y="868"/>
                </a:lnTo>
                <a:lnTo>
                  <a:pt x="2896" y="868"/>
                </a:lnTo>
                <a:lnTo>
                  <a:pt x="2900" y="868"/>
                </a:lnTo>
                <a:lnTo>
                  <a:pt x="2900" y="868"/>
                </a:lnTo>
                <a:lnTo>
                  <a:pt x="2900" y="873"/>
                </a:lnTo>
                <a:lnTo>
                  <a:pt x="2905" y="873"/>
                </a:lnTo>
                <a:lnTo>
                  <a:pt x="2905" y="873"/>
                </a:lnTo>
                <a:lnTo>
                  <a:pt x="2905" y="873"/>
                </a:lnTo>
                <a:lnTo>
                  <a:pt x="2905" y="873"/>
                </a:lnTo>
                <a:lnTo>
                  <a:pt x="2909" y="877"/>
                </a:lnTo>
                <a:lnTo>
                  <a:pt x="2914" y="877"/>
                </a:lnTo>
                <a:lnTo>
                  <a:pt x="2914" y="877"/>
                </a:lnTo>
                <a:lnTo>
                  <a:pt x="2918" y="877"/>
                </a:lnTo>
                <a:lnTo>
                  <a:pt x="2918" y="877"/>
                </a:lnTo>
                <a:lnTo>
                  <a:pt x="2918" y="882"/>
                </a:lnTo>
                <a:lnTo>
                  <a:pt x="2923" y="882"/>
                </a:lnTo>
                <a:lnTo>
                  <a:pt x="2923" y="886"/>
                </a:lnTo>
                <a:lnTo>
                  <a:pt x="2927" y="886"/>
                </a:lnTo>
                <a:lnTo>
                  <a:pt x="2927" y="886"/>
                </a:lnTo>
                <a:lnTo>
                  <a:pt x="2927" y="886"/>
                </a:lnTo>
                <a:lnTo>
                  <a:pt x="2932" y="886"/>
                </a:lnTo>
                <a:lnTo>
                  <a:pt x="2932" y="886"/>
                </a:lnTo>
                <a:lnTo>
                  <a:pt x="2936" y="886"/>
                </a:lnTo>
                <a:lnTo>
                  <a:pt x="2936" y="886"/>
                </a:lnTo>
                <a:lnTo>
                  <a:pt x="2932" y="886"/>
                </a:lnTo>
                <a:lnTo>
                  <a:pt x="2936" y="882"/>
                </a:lnTo>
                <a:lnTo>
                  <a:pt x="2936" y="882"/>
                </a:lnTo>
                <a:lnTo>
                  <a:pt x="2936" y="882"/>
                </a:lnTo>
                <a:lnTo>
                  <a:pt x="2936" y="882"/>
                </a:lnTo>
                <a:lnTo>
                  <a:pt x="2936" y="882"/>
                </a:lnTo>
                <a:lnTo>
                  <a:pt x="2936" y="877"/>
                </a:lnTo>
                <a:lnTo>
                  <a:pt x="2936" y="877"/>
                </a:lnTo>
                <a:lnTo>
                  <a:pt x="2936" y="877"/>
                </a:lnTo>
                <a:lnTo>
                  <a:pt x="2936" y="877"/>
                </a:lnTo>
                <a:lnTo>
                  <a:pt x="2936" y="877"/>
                </a:lnTo>
                <a:lnTo>
                  <a:pt x="2936" y="877"/>
                </a:lnTo>
                <a:lnTo>
                  <a:pt x="2932" y="873"/>
                </a:lnTo>
                <a:lnTo>
                  <a:pt x="2932" y="873"/>
                </a:lnTo>
                <a:lnTo>
                  <a:pt x="2932" y="873"/>
                </a:lnTo>
                <a:lnTo>
                  <a:pt x="2932" y="873"/>
                </a:lnTo>
                <a:lnTo>
                  <a:pt x="2936" y="868"/>
                </a:lnTo>
                <a:close/>
                <a:moveTo>
                  <a:pt x="2828" y="809"/>
                </a:moveTo>
                <a:lnTo>
                  <a:pt x="2828" y="809"/>
                </a:lnTo>
                <a:lnTo>
                  <a:pt x="2828" y="809"/>
                </a:lnTo>
                <a:lnTo>
                  <a:pt x="2824" y="809"/>
                </a:lnTo>
                <a:lnTo>
                  <a:pt x="2824" y="809"/>
                </a:lnTo>
                <a:lnTo>
                  <a:pt x="2824" y="809"/>
                </a:lnTo>
                <a:lnTo>
                  <a:pt x="2824" y="809"/>
                </a:lnTo>
                <a:lnTo>
                  <a:pt x="2824" y="814"/>
                </a:lnTo>
                <a:lnTo>
                  <a:pt x="2824" y="814"/>
                </a:lnTo>
                <a:lnTo>
                  <a:pt x="2828" y="814"/>
                </a:lnTo>
                <a:lnTo>
                  <a:pt x="2828" y="814"/>
                </a:lnTo>
                <a:lnTo>
                  <a:pt x="2828" y="818"/>
                </a:lnTo>
                <a:lnTo>
                  <a:pt x="2828" y="818"/>
                </a:lnTo>
                <a:lnTo>
                  <a:pt x="2828" y="818"/>
                </a:lnTo>
                <a:lnTo>
                  <a:pt x="2828" y="823"/>
                </a:lnTo>
                <a:lnTo>
                  <a:pt x="2828" y="823"/>
                </a:lnTo>
                <a:lnTo>
                  <a:pt x="2828" y="823"/>
                </a:lnTo>
                <a:lnTo>
                  <a:pt x="2828" y="823"/>
                </a:lnTo>
                <a:lnTo>
                  <a:pt x="2828" y="827"/>
                </a:lnTo>
                <a:lnTo>
                  <a:pt x="2828" y="827"/>
                </a:lnTo>
                <a:lnTo>
                  <a:pt x="2828" y="827"/>
                </a:lnTo>
                <a:lnTo>
                  <a:pt x="2828" y="827"/>
                </a:lnTo>
                <a:lnTo>
                  <a:pt x="2828" y="827"/>
                </a:lnTo>
                <a:lnTo>
                  <a:pt x="2828" y="832"/>
                </a:lnTo>
                <a:lnTo>
                  <a:pt x="2828" y="827"/>
                </a:lnTo>
                <a:lnTo>
                  <a:pt x="2828" y="832"/>
                </a:lnTo>
                <a:lnTo>
                  <a:pt x="2828" y="832"/>
                </a:lnTo>
                <a:lnTo>
                  <a:pt x="2828" y="832"/>
                </a:lnTo>
                <a:lnTo>
                  <a:pt x="2828" y="832"/>
                </a:lnTo>
                <a:lnTo>
                  <a:pt x="2828" y="832"/>
                </a:lnTo>
                <a:lnTo>
                  <a:pt x="2828" y="836"/>
                </a:lnTo>
                <a:lnTo>
                  <a:pt x="2828" y="841"/>
                </a:lnTo>
                <a:lnTo>
                  <a:pt x="2828" y="841"/>
                </a:lnTo>
                <a:lnTo>
                  <a:pt x="2828" y="841"/>
                </a:lnTo>
                <a:lnTo>
                  <a:pt x="2833" y="846"/>
                </a:lnTo>
                <a:lnTo>
                  <a:pt x="2833" y="846"/>
                </a:lnTo>
                <a:lnTo>
                  <a:pt x="2833" y="846"/>
                </a:lnTo>
                <a:lnTo>
                  <a:pt x="2833" y="846"/>
                </a:lnTo>
                <a:lnTo>
                  <a:pt x="2837" y="846"/>
                </a:lnTo>
                <a:lnTo>
                  <a:pt x="2837" y="846"/>
                </a:lnTo>
                <a:lnTo>
                  <a:pt x="2837" y="841"/>
                </a:lnTo>
                <a:lnTo>
                  <a:pt x="2837" y="841"/>
                </a:lnTo>
                <a:lnTo>
                  <a:pt x="2837" y="841"/>
                </a:lnTo>
                <a:lnTo>
                  <a:pt x="2837" y="841"/>
                </a:lnTo>
                <a:lnTo>
                  <a:pt x="2842" y="841"/>
                </a:lnTo>
                <a:lnTo>
                  <a:pt x="2842" y="841"/>
                </a:lnTo>
                <a:lnTo>
                  <a:pt x="2842" y="841"/>
                </a:lnTo>
                <a:lnTo>
                  <a:pt x="2846" y="841"/>
                </a:lnTo>
                <a:lnTo>
                  <a:pt x="2846" y="841"/>
                </a:lnTo>
                <a:lnTo>
                  <a:pt x="2846" y="836"/>
                </a:lnTo>
                <a:lnTo>
                  <a:pt x="2846" y="836"/>
                </a:lnTo>
                <a:lnTo>
                  <a:pt x="2846" y="827"/>
                </a:lnTo>
                <a:lnTo>
                  <a:pt x="2846" y="823"/>
                </a:lnTo>
                <a:lnTo>
                  <a:pt x="2846" y="823"/>
                </a:lnTo>
                <a:lnTo>
                  <a:pt x="2846" y="823"/>
                </a:lnTo>
                <a:lnTo>
                  <a:pt x="2846" y="818"/>
                </a:lnTo>
                <a:lnTo>
                  <a:pt x="2851" y="818"/>
                </a:lnTo>
                <a:lnTo>
                  <a:pt x="2851" y="818"/>
                </a:lnTo>
                <a:lnTo>
                  <a:pt x="2851" y="814"/>
                </a:lnTo>
                <a:lnTo>
                  <a:pt x="2851" y="814"/>
                </a:lnTo>
                <a:lnTo>
                  <a:pt x="2846" y="809"/>
                </a:lnTo>
                <a:lnTo>
                  <a:pt x="2846" y="809"/>
                </a:lnTo>
                <a:lnTo>
                  <a:pt x="2846" y="809"/>
                </a:lnTo>
                <a:lnTo>
                  <a:pt x="2846" y="805"/>
                </a:lnTo>
                <a:lnTo>
                  <a:pt x="2846" y="805"/>
                </a:lnTo>
                <a:lnTo>
                  <a:pt x="2846" y="805"/>
                </a:lnTo>
                <a:lnTo>
                  <a:pt x="2846" y="805"/>
                </a:lnTo>
                <a:lnTo>
                  <a:pt x="2846" y="805"/>
                </a:lnTo>
                <a:lnTo>
                  <a:pt x="2846" y="805"/>
                </a:lnTo>
                <a:lnTo>
                  <a:pt x="2846" y="805"/>
                </a:lnTo>
                <a:lnTo>
                  <a:pt x="2846" y="805"/>
                </a:lnTo>
                <a:lnTo>
                  <a:pt x="2842" y="800"/>
                </a:lnTo>
                <a:lnTo>
                  <a:pt x="2842" y="800"/>
                </a:lnTo>
                <a:lnTo>
                  <a:pt x="2842" y="800"/>
                </a:lnTo>
                <a:lnTo>
                  <a:pt x="2842" y="800"/>
                </a:lnTo>
                <a:lnTo>
                  <a:pt x="2842" y="800"/>
                </a:lnTo>
                <a:lnTo>
                  <a:pt x="2837" y="805"/>
                </a:lnTo>
                <a:lnTo>
                  <a:pt x="2837" y="805"/>
                </a:lnTo>
                <a:lnTo>
                  <a:pt x="2833" y="805"/>
                </a:lnTo>
                <a:lnTo>
                  <a:pt x="2833" y="809"/>
                </a:lnTo>
                <a:lnTo>
                  <a:pt x="2828" y="809"/>
                </a:lnTo>
                <a:lnTo>
                  <a:pt x="2828" y="809"/>
                </a:lnTo>
                <a:close/>
                <a:moveTo>
                  <a:pt x="4287" y="1320"/>
                </a:moveTo>
                <a:lnTo>
                  <a:pt x="4287" y="1320"/>
                </a:lnTo>
                <a:lnTo>
                  <a:pt x="4287" y="1320"/>
                </a:lnTo>
                <a:lnTo>
                  <a:pt x="4287" y="1320"/>
                </a:lnTo>
                <a:lnTo>
                  <a:pt x="4287" y="1316"/>
                </a:lnTo>
                <a:lnTo>
                  <a:pt x="4287" y="1316"/>
                </a:lnTo>
                <a:lnTo>
                  <a:pt x="4287" y="1316"/>
                </a:lnTo>
                <a:lnTo>
                  <a:pt x="4287" y="1316"/>
                </a:lnTo>
                <a:lnTo>
                  <a:pt x="4287" y="1311"/>
                </a:lnTo>
                <a:lnTo>
                  <a:pt x="4287" y="1311"/>
                </a:lnTo>
                <a:lnTo>
                  <a:pt x="4287" y="1311"/>
                </a:lnTo>
                <a:lnTo>
                  <a:pt x="4287" y="1311"/>
                </a:lnTo>
                <a:lnTo>
                  <a:pt x="4283" y="1311"/>
                </a:lnTo>
                <a:lnTo>
                  <a:pt x="4283" y="1316"/>
                </a:lnTo>
                <a:lnTo>
                  <a:pt x="4283" y="1316"/>
                </a:lnTo>
                <a:lnTo>
                  <a:pt x="4283" y="1320"/>
                </a:lnTo>
                <a:lnTo>
                  <a:pt x="4283" y="1320"/>
                </a:lnTo>
                <a:lnTo>
                  <a:pt x="4283" y="1325"/>
                </a:lnTo>
                <a:lnTo>
                  <a:pt x="4283" y="1325"/>
                </a:lnTo>
                <a:lnTo>
                  <a:pt x="4283" y="1325"/>
                </a:lnTo>
                <a:lnTo>
                  <a:pt x="4283" y="1329"/>
                </a:lnTo>
                <a:lnTo>
                  <a:pt x="4283" y="1329"/>
                </a:lnTo>
                <a:lnTo>
                  <a:pt x="4283" y="1329"/>
                </a:lnTo>
                <a:lnTo>
                  <a:pt x="4283" y="1334"/>
                </a:lnTo>
                <a:lnTo>
                  <a:pt x="4283" y="1334"/>
                </a:lnTo>
                <a:lnTo>
                  <a:pt x="4283" y="1334"/>
                </a:lnTo>
                <a:lnTo>
                  <a:pt x="4287" y="1334"/>
                </a:lnTo>
                <a:lnTo>
                  <a:pt x="4283" y="1334"/>
                </a:lnTo>
                <a:lnTo>
                  <a:pt x="4283" y="1334"/>
                </a:lnTo>
                <a:lnTo>
                  <a:pt x="4283" y="1338"/>
                </a:lnTo>
                <a:lnTo>
                  <a:pt x="4283" y="1338"/>
                </a:lnTo>
                <a:lnTo>
                  <a:pt x="4283" y="1338"/>
                </a:lnTo>
                <a:lnTo>
                  <a:pt x="4283" y="1343"/>
                </a:lnTo>
                <a:lnTo>
                  <a:pt x="4283" y="1343"/>
                </a:lnTo>
                <a:lnTo>
                  <a:pt x="4283" y="1343"/>
                </a:lnTo>
                <a:lnTo>
                  <a:pt x="4283" y="1343"/>
                </a:lnTo>
                <a:lnTo>
                  <a:pt x="4283" y="1347"/>
                </a:lnTo>
                <a:lnTo>
                  <a:pt x="4283" y="1347"/>
                </a:lnTo>
                <a:lnTo>
                  <a:pt x="4287" y="1352"/>
                </a:lnTo>
                <a:lnTo>
                  <a:pt x="4287" y="1347"/>
                </a:lnTo>
                <a:lnTo>
                  <a:pt x="4287" y="1347"/>
                </a:lnTo>
                <a:lnTo>
                  <a:pt x="4287" y="1343"/>
                </a:lnTo>
                <a:lnTo>
                  <a:pt x="4287" y="1343"/>
                </a:lnTo>
                <a:lnTo>
                  <a:pt x="4287" y="1343"/>
                </a:lnTo>
                <a:lnTo>
                  <a:pt x="4287" y="1343"/>
                </a:lnTo>
                <a:lnTo>
                  <a:pt x="4287" y="1338"/>
                </a:lnTo>
                <a:lnTo>
                  <a:pt x="4287" y="1338"/>
                </a:lnTo>
                <a:lnTo>
                  <a:pt x="4287" y="1338"/>
                </a:lnTo>
                <a:lnTo>
                  <a:pt x="4287" y="1338"/>
                </a:lnTo>
                <a:lnTo>
                  <a:pt x="4287" y="1334"/>
                </a:lnTo>
                <a:lnTo>
                  <a:pt x="4287" y="1334"/>
                </a:lnTo>
                <a:lnTo>
                  <a:pt x="4287" y="1329"/>
                </a:lnTo>
                <a:lnTo>
                  <a:pt x="4287" y="1329"/>
                </a:lnTo>
                <a:lnTo>
                  <a:pt x="4287" y="1325"/>
                </a:lnTo>
                <a:lnTo>
                  <a:pt x="4287" y="1320"/>
                </a:lnTo>
                <a:close/>
                <a:moveTo>
                  <a:pt x="4341" y="1243"/>
                </a:moveTo>
                <a:lnTo>
                  <a:pt x="4341" y="1243"/>
                </a:lnTo>
                <a:lnTo>
                  <a:pt x="4341" y="1239"/>
                </a:lnTo>
                <a:lnTo>
                  <a:pt x="4341" y="1239"/>
                </a:lnTo>
                <a:lnTo>
                  <a:pt x="4341" y="1234"/>
                </a:lnTo>
                <a:lnTo>
                  <a:pt x="4341" y="1234"/>
                </a:lnTo>
                <a:lnTo>
                  <a:pt x="4341" y="1234"/>
                </a:lnTo>
                <a:lnTo>
                  <a:pt x="4341" y="1234"/>
                </a:lnTo>
                <a:lnTo>
                  <a:pt x="4346" y="1234"/>
                </a:lnTo>
                <a:lnTo>
                  <a:pt x="4346" y="1239"/>
                </a:lnTo>
                <a:lnTo>
                  <a:pt x="4346" y="1239"/>
                </a:lnTo>
                <a:lnTo>
                  <a:pt x="4346" y="1239"/>
                </a:lnTo>
                <a:lnTo>
                  <a:pt x="4346" y="1243"/>
                </a:lnTo>
                <a:lnTo>
                  <a:pt x="4351" y="1243"/>
                </a:lnTo>
                <a:lnTo>
                  <a:pt x="4351" y="1248"/>
                </a:lnTo>
                <a:lnTo>
                  <a:pt x="4351" y="1248"/>
                </a:lnTo>
                <a:lnTo>
                  <a:pt x="4355" y="1248"/>
                </a:lnTo>
                <a:lnTo>
                  <a:pt x="4355" y="1248"/>
                </a:lnTo>
                <a:lnTo>
                  <a:pt x="4355" y="1248"/>
                </a:lnTo>
                <a:lnTo>
                  <a:pt x="4360" y="1248"/>
                </a:lnTo>
                <a:lnTo>
                  <a:pt x="4355" y="1248"/>
                </a:lnTo>
                <a:lnTo>
                  <a:pt x="4355" y="1252"/>
                </a:lnTo>
                <a:lnTo>
                  <a:pt x="4355" y="1257"/>
                </a:lnTo>
                <a:lnTo>
                  <a:pt x="4355" y="1257"/>
                </a:lnTo>
                <a:lnTo>
                  <a:pt x="4355" y="1261"/>
                </a:lnTo>
                <a:lnTo>
                  <a:pt x="4360" y="1261"/>
                </a:lnTo>
                <a:lnTo>
                  <a:pt x="4364" y="1271"/>
                </a:lnTo>
                <a:lnTo>
                  <a:pt x="4364" y="1275"/>
                </a:lnTo>
                <a:lnTo>
                  <a:pt x="4364" y="1275"/>
                </a:lnTo>
                <a:lnTo>
                  <a:pt x="4364" y="1284"/>
                </a:lnTo>
                <a:lnTo>
                  <a:pt x="4364" y="1284"/>
                </a:lnTo>
                <a:lnTo>
                  <a:pt x="4369" y="1284"/>
                </a:lnTo>
                <a:lnTo>
                  <a:pt x="4369" y="1289"/>
                </a:lnTo>
                <a:lnTo>
                  <a:pt x="4369" y="1284"/>
                </a:lnTo>
                <a:lnTo>
                  <a:pt x="4369" y="1289"/>
                </a:lnTo>
                <a:lnTo>
                  <a:pt x="4369" y="1289"/>
                </a:lnTo>
                <a:lnTo>
                  <a:pt x="4369" y="1293"/>
                </a:lnTo>
                <a:lnTo>
                  <a:pt x="4373" y="1298"/>
                </a:lnTo>
                <a:lnTo>
                  <a:pt x="4373" y="1298"/>
                </a:lnTo>
                <a:lnTo>
                  <a:pt x="4373" y="1302"/>
                </a:lnTo>
                <a:lnTo>
                  <a:pt x="4373" y="1307"/>
                </a:lnTo>
                <a:lnTo>
                  <a:pt x="4373" y="1307"/>
                </a:lnTo>
                <a:lnTo>
                  <a:pt x="4373" y="1298"/>
                </a:lnTo>
                <a:lnTo>
                  <a:pt x="4373" y="1302"/>
                </a:lnTo>
                <a:lnTo>
                  <a:pt x="4373" y="1302"/>
                </a:lnTo>
                <a:lnTo>
                  <a:pt x="4378" y="1307"/>
                </a:lnTo>
                <a:lnTo>
                  <a:pt x="4378" y="1311"/>
                </a:lnTo>
                <a:lnTo>
                  <a:pt x="4382" y="1311"/>
                </a:lnTo>
                <a:lnTo>
                  <a:pt x="4382" y="1316"/>
                </a:lnTo>
                <a:lnTo>
                  <a:pt x="4382" y="1320"/>
                </a:lnTo>
                <a:lnTo>
                  <a:pt x="4387" y="1320"/>
                </a:lnTo>
                <a:lnTo>
                  <a:pt x="4387" y="1325"/>
                </a:lnTo>
                <a:lnTo>
                  <a:pt x="4387" y="1325"/>
                </a:lnTo>
                <a:lnTo>
                  <a:pt x="4387" y="1329"/>
                </a:lnTo>
                <a:lnTo>
                  <a:pt x="4387" y="1329"/>
                </a:lnTo>
                <a:lnTo>
                  <a:pt x="4387" y="1334"/>
                </a:lnTo>
                <a:lnTo>
                  <a:pt x="4387" y="1334"/>
                </a:lnTo>
                <a:lnTo>
                  <a:pt x="4387" y="1334"/>
                </a:lnTo>
                <a:lnTo>
                  <a:pt x="4387" y="1334"/>
                </a:lnTo>
                <a:lnTo>
                  <a:pt x="4387" y="1334"/>
                </a:lnTo>
                <a:lnTo>
                  <a:pt x="4387" y="1334"/>
                </a:lnTo>
                <a:lnTo>
                  <a:pt x="4387" y="1338"/>
                </a:lnTo>
                <a:lnTo>
                  <a:pt x="4387" y="1338"/>
                </a:lnTo>
                <a:lnTo>
                  <a:pt x="4387" y="1338"/>
                </a:lnTo>
                <a:lnTo>
                  <a:pt x="4387" y="1343"/>
                </a:lnTo>
                <a:lnTo>
                  <a:pt x="4387" y="1343"/>
                </a:lnTo>
                <a:lnTo>
                  <a:pt x="4387" y="1343"/>
                </a:lnTo>
                <a:lnTo>
                  <a:pt x="4387" y="1343"/>
                </a:lnTo>
                <a:lnTo>
                  <a:pt x="4391" y="1343"/>
                </a:lnTo>
                <a:lnTo>
                  <a:pt x="4391" y="1343"/>
                </a:lnTo>
                <a:lnTo>
                  <a:pt x="4391" y="1343"/>
                </a:lnTo>
                <a:lnTo>
                  <a:pt x="4391" y="1347"/>
                </a:lnTo>
                <a:lnTo>
                  <a:pt x="4391" y="1347"/>
                </a:lnTo>
                <a:lnTo>
                  <a:pt x="4391" y="1347"/>
                </a:lnTo>
                <a:lnTo>
                  <a:pt x="4391" y="1352"/>
                </a:lnTo>
                <a:lnTo>
                  <a:pt x="4391" y="1352"/>
                </a:lnTo>
                <a:lnTo>
                  <a:pt x="4391" y="1352"/>
                </a:lnTo>
                <a:lnTo>
                  <a:pt x="4391" y="1356"/>
                </a:lnTo>
                <a:lnTo>
                  <a:pt x="4391" y="1356"/>
                </a:lnTo>
                <a:lnTo>
                  <a:pt x="4387" y="1361"/>
                </a:lnTo>
                <a:lnTo>
                  <a:pt x="4387" y="1365"/>
                </a:lnTo>
                <a:lnTo>
                  <a:pt x="4387" y="1365"/>
                </a:lnTo>
                <a:lnTo>
                  <a:pt x="4387" y="1365"/>
                </a:lnTo>
                <a:lnTo>
                  <a:pt x="4387" y="1370"/>
                </a:lnTo>
                <a:lnTo>
                  <a:pt x="4387" y="1375"/>
                </a:lnTo>
                <a:lnTo>
                  <a:pt x="4391" y="1375"/>
                </a:lnTo>
                <a:lnTo>
                  <a:pt x="4391" y="1379"/>
                </a:lnTo>
                <a:lnTo>
                  <a:pt x="4391" y="1375"/>
                </a:lnTo>
                <a:lnTo>
                  <a:pt x="4391" y="1375"/>
                </a:lnTo>
                <a:lnTo>
                  <a:pt x="4391" y="1384"/>
                </a:lnTo>
                <a:lnTo>
                  <a:pt x="4391" y="1388"/>
                </a:lnTo>
                <a:lnTo>
                  <a:pt x="4391" y="1388"/>
                </a:lnTo>
                <a:lnTo>
                  <a:pt x="4387" y="1393"/>
                </a:lnTo>
                <a:lnTo>
                  <a:pt x="4387" y="1397"/>
                </a:lnTo>
                <a:lnTo>
                  <a:pt x="4387" y="1402"/>
                </a:lnTo>
                <a:lnTo>
                  <a:pt x="4387" y="1406"/>
                </a:lnTo>
                <a:lnTo>
                  <a:pt x="4387" y="1411"/>
                </a:lnTo>
                <a:lnTo>
                  <a:pt x="4391" y="1415"/>
                </a:lnTo>
                <a:lnTo>
                  <a:pt x="4391" y="1415"/>
                </a:lnTo>
                <a:lnTo>
                  <a:pt x="4391" y="1415"/>
                </a:lnTo>
                <a:lnTo>
                  <a:pt x="4391" y="1411"/>
                </a:lnTo>
                <a:lnTo>
                  <a:pt x="4391" y="1411"/>
                </a:lnTo>
                <a:lnTo>
                  <a:pt x="4396" y="1411"/>
                </a:lnTo>
                <a:lnTo>
                  <a:pt x="4396" y="1411"/>
                </a:lnTo>
                <a:lnTo>
                  <a:pt x="4396" y="1411"/>
                </a:lnTo>
                <a:lnTo>
                  <a:pt x="4396" y="1415"/>
                </a:lnTo>
                <a:lnTo>
                  <a:pt x="4400" y="1415"/>
                </a:lnTo>
                <a:lnTo>
                  <a:pt x="4400" y="1420"/>
                </a:lnTo>
                <a:lnTo>
                  <a:pt x="4405" y="1420"/>
                </a:lnTo>
                <a:lnTo>
                  <a:pt x="4405" y="1424"/>
                </a:lnTo>
                <a:lnTo>
                  <a:pt x="4405" y="1424"/>
                </a:lnTo>
                <a:lnTo>
                  <a:pt x="4405" y="1424"/>
                </a:lnTo>
                <a:lnTo>
                  <a:pt x="4405" y="1424"/>
                </a:lnTo>
                <a:lnTo>
                  <a:pt x="4409" y="1424"/>
                </a:lnTo>
                <a:lnTo>
                  <a:pt x="4409" y="1429"/>
                </a:lnTo>
                <a:lnTo>
                  <a:pt x="4409" y="1429"/>
                </a:lnTo>
                <a:lnTo>
                  <a:pt x="4414" y="1429"/>
                </a:lnTo>
                <a:lnTo>
                  <a:pt x="4414" y="1429"/>
                </a:lnTo>
                <a:lnTo>
                  <a:pt x="4414" y="1433"/>
                </a:lnTo>
                <a:lnTo>
                  <a:pt x="4414" y="1433"/>
                </a:lnTo>
                <a:lnTo>
                  <a:pt x="4414" y="1433"/>
                </a:lnTo>
                <a:lnTo>
                  <a:pt x="4414" y="1433"/>
                </a:lnTo>
                <a:lnTo>
                  <a:pt x="4414" y="1438"/>
                </a:lnTo>
                <a:lnTo>
                  <a:pt x="4418" y="1442"/>
                </a:lnTo>
                <a:lnTo>
                  <a:pt x="4423" y="1447"/>
                </a:lnTo>
                <a:lnTo>
                  <a:pt x="4423" y="1451"/>
                </a:lnTo>
                <a:lnTo>
                  <a:pt x="4427" y="1451"/>
                </a:lnTo>
                <a:lnTo>
                  <a:pt x="4427" y="1456"/>
                </a:lnTo>
                <a:lnTo>
                  <a:pt x="4427" y="1460"/>
                </a:lnTo>
                <a:lnTo>
                  <a:pt x="4427" y="1465"/>
                </a:lnTo>
                <a:lnTo>
                  <a:pt x="4432" y="1474"/>
                </a:lnTo>
                <a:lnTo>
                  <a:pt x="4436" y="1483"/>
                </a:lnTo>
                <a:lnTo>
                  <a:pt x="4436" y="1488"/>
                </a:lnTo>
                <a:lnTo>
                  <a:pt x="4436" y="1492"/>
                </a:lnTo>
                <a:lnTo>
                  <a:pt x="4436" y="1497"/>
                </a:lnTo>
                <a:lnTo>
                  <a:pt x="4436" y="1497"/>
                </a:lnTo>
                <a:lnTo>
                  <a:pt x="4436" y="1497"/>
                </a:lnTo>
                <a:lnTo>
                  <a:pt x="4436" y="1497"/>
                </a:lnTo>
                <a:lnTo>
                  <a:pt x="4436" y="1501"/>
                </a:lnTo>
                <a:lnTo>
                  <a:pt x="4441" y="1501"/>
                </a:lnTo>
                <a:lnTo>
                  <a:pt x="4441" y="1506"/>
                </a:lnTo>
                <a:lnTo>
                  <a:pt x="4445" y="1506"/>
                </a:lnTo>
                <a:lnTo>
                  <a:pt x="4445" y="1510"/>
                </a:lnTo>
                <a:lnTo>
                  <a:pt x="4450" y="1515"/>
                </a:lnTo>
                <a:lnTo>
                  <a:pt x="4450" y="1515"/>
                </a:lnTo>
                <a:lnTo>
                  <a:pt x="4445" y="1519"/>
                </a:lnTo>
                <a:lnTo>
                  <a:pt x="4450" y="1519"/>
                </a:lnTo>
                <a:lnTo>
                  <a:pt x="4450" y="1519"/>
                </a:lnTo>
                <a:lnTo>
                  <a:pt x="4450" y="1524"/>
                </a:lnTo>
                <a:lnTo>
                  <a:pt x="4454" y="1524"/>
                </a:lnTo>
                <a:lnTo>
                  <a:pt x="4459" y="1528"/>
                </a:lnTo>
                <a:lnTo>
                  <a:pt x="4463" y="1533"/>
                </a:lnTo>
                <a:lnTo>
                  <a:pt x="4468" y="1537"/>
                </a:lnTo>
                <a:lnTo>
                  <a:pt x="4472" y="1537"/>
                </a:lnTo>
                <a:lnTo>
                  <a:pt x="4477" y="1542"/>
                </a:lnTo>
                <a:lnTo>
                  <a:pt x="4486" y="1546"/>
                </a:lnTo>
                <a:lnTo>
                  <a:pt x="4486" y="1546"/>
                </a:lnTo>
                <a:lnTo>
                  <a:pt x="4486" y="1546"/>
                </a:lnTo>
                <a:lnTo>
                  <a:pt x="4486" y="1551"/>
                </a:lnTo>
                <a:lnTo>
                  <a:pt x="4486" y="1551"/>
                </a:lnTo>
                <a:lnTo>
                  <a:pt x="4491" y="1546"/>
                </a:lnTo>
                <a:lnTo>
                  <a:pt x="4491" y="1546"/>
                </a:lnTo>
                <a:lnTo>
                  <a:pt x="4495" y="1546"/>
                </a:lnTo>
                <a:lnTo>
                  <a:pt x="4495" y="1546"/>
                </a:lnTo>
                <a:lnTo>
                  <a:pt x="4495" y="1546"/>
                </a:lnTo>
                <a:lnTo>
                  <a:pt x="4495" y="1542"/>
                </a:lnTo>
                <a:lnTo>
                  <a:pt x="4495" y="1546"/>
                </a:lnTo>
                <a:lnTo>
                  <a:pt x="4495" y="1546"/>
                </a:lnTo>
                <a:lnTo>
                  <a:pt x="4495" y="1546"/>
                </a:lnTo>
                <a:lnTo>
                  <a:pt x="4495" y="1546"/>
                </a:lnTo>
                <a:lnTo>
                  <a:pt x="4500" y="1546"/>
                </a:lnTo>
                <a:lnTo>
                  <a:pt x="4500" y="1551"/>
                </a:lnTo>
                <a:lnTo>
                  <a:pt x="4500" y="1546"/>
                </a:lnTo>
                <a:lnTo>
                  <a:pt x="4500" y="1546"/>
                </a:lnTo>
                <a:lnTo>
                  <a:pt x="4500" y="1546"/>
                </a:lnTo>
                <a:lnTo>
                  <a:pt x="4500" y="1542"/>
                </a:lnTo>
                <a:lnTo>
                  <a:pt x="4495" y="1533"/>
                </a:lnTo>
                <a:lnTo>
                  <a:pt x="4491" y="1524"/>
                </a:lnTo>
                <a:lnTo>
                  <a:pt x="4491" y="1524"/>
                </a:lnTo>
                <a:lnTo>
                  <a:pt x="4486" y="1519"/>
                </a:lnTo>
                <a:lnTo>
                  <a:pt x="4486" y="1519"/>
                </a:lnTo>
                <a:lnTo>
                  <a:pt x="4486" y="1519"/>
                </a:lnTo>
                <a:lnTo>
                  <a:pt x="4486" y="1510"/>
                </a:lnTo>
                <a:lnTo>
                  <a:pt x="4486" y="1510"/>
                </a:lnTo>
                <a:lnTo>
                  <a:pt x="4486" y="1506"/>
                </a:lnTo>
                <a:lnTo>
                  <a:pt x="4482" y="1501"/>
                </a:lnTo>
                <a:lnTo>
                  <a:pt x="4482" y="1501"/>
                </a:lnTo>
                <a:lnTo>
                  <a:pt x="4482" y="1497"/>
                </a:lnTo>
                <a:lnTo>
                  <a:pt x="4486" y="1488"/>
                </a:lnTo>
                <a:lnTo>
                  <a:pt x="4482" y="1483"/>
                </a:lnTo>
                <a:lnTo>
                  <a:pt x="4482" y="1479"/>
                </a:lnTo>
                <a:lnTo>
                  <a:pt x="4477" y="1469"/>
                </a:lnTo>
                <a:lnTo>
                  <a:pt x="4477" y="1469"/>
                </a:lnTo>
                <a:lnTo>
                  <a:pt x="4472" y="1465"/>
                </a:lnTo>
                <a:lnTo>
                  <a:pt x="4472" y="1465"/>
                </a:lnTo>
                <a:lnTo>
                  <a:pt x="4472" y="1465"/>
                </a:lnTo>
                <a:lnTo>
                  <a:pt x="4468" y="1460"/>
                </a:lnTo>
                <a:lnTo>
                  <a:pt x="4463" y="1451"/>
                </a:lnTo>
                <a:lnTo>
                  <a:pt x="4463" y="1451"/>
                </a:lnTo>
                <a:lnTo>
                  <a:pt x="4459" y="1451"/>
                </a:lnTo>
                <a:lnTo>
                  <a:pt x="4454" y="1447"/>
                </a:lnTo>
                <a:lnTo>
                  <a:pt x="4450" y="1442"/>
                </a:lnTo>
                <a:lnTo>
                  <a:pt x="4445" y="1438"/>
                </a:lnTo>
                <a:lnTo>
                  <a:pt x="4445" y="1438"/>
                </a:lnTo>
                <a:lnTo>
                  <a:pt x="4445" y="1438"/>
                </a:lnTo>
                <a:lnTo>
                  <a:pt x="4441" y="1438"/>
                </a:lnTo>
                <a:lnTo>
                  <a:pt x="4436" y="1438"/>
                </a:lnTo>
                <a:lnTo>
                  <a:pt x="4436" y="1438"/>
                </a:lnTo>
                <a:lnTo>
                  <a:pt x="4432" y="1433"/>
                </a:lnTo>
                <a:lnTo>
                  <a:pt x="4432" y="1433"/>
                </a:lnTo>
                <a:lnTo>
                  <a:pt x="4427" y="1433"/>
                </a:lnTo>
                <a:lnTo>
                  <a:pt x="4427" y="1433"/>
                </a:lnTo>
                <a:lnTo>
                  <a:pt x="4427" y="1433"/>
                </a:lnTo>
                <a:lnTo>
                  <a:pt x="4423" y="1429"/>
                </a:lnTo>
                <a:lnTo>
                  <a:pt x="4423" y="1424"/>
                </a:lnTo>
                <a:lnTo>
                  <a:pt x="4423" y="1424"/>
                </a:lnTo>
                <a:lnTo>
                  <a:pt x="4423" y="1420"/>
                </a:lnTo>
                <a:lnTo>
                  <a:pt x="4423" y="1424"/>
                </a:lnTo>
                <a:lnTo>
                  <a:pt x="4427" y="1424"/>
                </a:lnTo>
                <a:lnTo>
                  <a:pt x="4423" y="1424"/>
                </a:lnTo>
                <a:lnTo>
                  <a:pt x="4423" y="1424"/>
                </a:lnTo>
                <a:lnTo>
                  <a:pt x="4427" y="1424"/>
                </a:lnTo>
                <a:lnTo>
                  <a:pt x="4427" y="1424"/>
                </a:lnTo>
                <a:lnTo>
                  <a:pt x="4427" y="1429"/>
                </a:lnTo>
                <a:lnTo>
                  <a:pt x="4427" y="1433"/>
                </a:lnTo>
                <a:lnTo>
                  <a:pt x="4432" y="1433"/>
                </a:lnTo>
                <a:lnTo>
                  <a:pt x="4427" y="1429"/>
                </a:lnTo>
                <a:lnTo>
                  <a:pt x="4427" y="1429"/>
                </a:lnTo>
                <a:lnTo>
                  <a:pt x="4423" y="1411"/>
                </a:lnTo>
                <a:lnTo>
                  <a:pt x="4423" y="1411"/>
                </a:lnTo>
                <a:lnTo>
                  <a:pt x="4423" y="1406"/>
                </a:lnTo>
                <a:lnTo>
                  <a:pt x="4423" y="1406"/>
                </a:lnTo>
                <a:lnTo>
                  <a:pt x="4423" y="1411"/>
                </a:lnTo>
                <a:lnTo>
                  <a:pt x="4418" y="1411"/>
                </a:lnTo>
                <a:lnTo>
                  <a:pt x="4418" y="1406"/>
                </a:lnTo>
                <a:lnTo>
                  <a:pt x="4418" y="1406"/>
                </a:lnTo>
                <a:lnTo>
                  <a:pt x="4418" y="1406"/>
                </a:lnTo>
                <a:lnTo>
                  <a:pt x="4414" y="1397"/>
                </a:lnTo>
                <a:lnTo>
                  <a:pt x="4414" y="1393"/>
                </a:lnTo>
                <a:lnTo>
                  <a:pt x="4414" y="1393"/>
                </a:lnTo>
                <a:lnTo>
                  <a:pt x="4414" y="1393"/>
                </a:lnTo>
                <a:lnTo>
                  <a:pt x="4405" y="1393"/>
                </a:lnTo>
                <a:lnTo>
                  <a:pt x="4405" y="1393"/>
                </a:lnTo>
                <a:lnTo>
                  <a:pt x="4405" y="1393"/>
                </a:lnTo>
                <a:lnTo>
                  <a:pt x="4405" y="1393"/>
                </a:lnTo>
                <a:lnTo>
                  <a:pt x="4405" y="1388"/>
                </a:lnTo>
                <a:lnTo>
                  <a:pt x="4400" y="1384"/>
                </a:lnTo>
                <a:lnTo>
                  <a:pt x="4400" y="1384"/>
                </a:lnTo>
                <a:lnTo>
                  <a:pt x="4400" y="1379"/>
                </a:lnTo>
                <a:lnTo>
                  <a:pt x="4400" y="1375"/>
                </a:lnTo>
                <a:lnTo>
                  <a:pt x="4400" y="1375"/>
                </a:lnTo>
                <a:lnTo>
                  <a:pt x="4400" y="1370"/>
                </a:lnTo>
                <a:lnTo>
                  <a:pt x="4400" y="1370"/>
                </a:lnTo>
                <a:lnTo>
                  <a:pt x="4400" y="1365"/>
                </a:lnTo>
                <a:lnTo>
                  <a:pt x="4405" y="1361"/>
                </a:lnTo>
                <a:lnTo>
                  <a:pt x="4405" y="1356"/>
                </a:lnTo>
                <a:lnTo>
                  <a:pt x="4405" y="1352"/>
                </a:lnTo>
                <a:lnTo>
                  <a:pt x="4405" y="1347"/>
                </a:lnTo>
                <a:lnTo>
                  <a:pt x="4405" y="1343"/>
                </a:lnTo>
                <a:lnTo>
                  <a:pt x="4409" y="1343"/>
                </a:lnTo>
                <a:lnTo>
                  <a:pt x="4409" y="1338"/>
                </a:lnTo>
                <a:lnTo>
                  <a:pt x="4409" y="1338"/>
                </a:lnTo>
                <a:lnTo>
                  <a:pt x="4409" y="1334"/>
                </a:lnTo>
                <a:lnTo>
                  <a:pt x="4409" y="1329"/>
                </a:lnTo>
                <a:lnTo>
                  <a:pt x="4409" y="1325"/>
                </a:lnTo>
                <a:lnTo>
                  <a:pt x="4409" y="1325"/>
                </a:lnTo>
                <a:lnTo>
                  <a:pt x="4409" y="1316"/>
                </a:lnTo>
                <a:lnTo>
                  <a:pt x="4409" y="1316"/>
                </a:lnTo>
                <a:lnTo>
                  <a:pt x="4405" y="1316"/>
                </a:lnTo>
                <a:lnTo>
                  <a:pt x="4409" y="1311"/>
                </a:lnTo>
                <a:lnTo>
                  <a:pt x="4409" y="1311"/>
                </a:lnTo>
                <a:lnTo>
                  <a:pt x="4409" y="1307"/>
                </a:lnTo>
                <a:lnTo>
                  <a:pt x="4414" y="1307"/>
                </a:lnTo>
                <a:lnTo>
                  <a:pt x="4418" y="1307"/>
                </a:lnTo>
                <a:lnTo>
                  <a:pt x="4418" y="1307"/>
                </a:lnTo>
                <a:lnTo>
                  <a:pt x="4423" y="1307"/>
                </a:lnTo>
                <a:lnTo>
                  <a:pt x="4423" y="1311"/>
                </a:lnTo>
                <a:lnTo>
                  <a:pt x="4423" y="1311"/>
                </a:lnTo>
                <a:lnTo>
                  <a:pt x="4423" y="1311"/>
                </a:lnTo>
                <a:lnTo>
                  <a:pt x="4423" y="1316"/>
                </a:lnTo>
                <a:lnTo>
                  <a:pt x="4423" y="1316"/>
                </a:lnTo>
                <a:lnTo>
                  <a:pt x="4423" y="1320"/>
                </a:lnTo>
                <a:lnTo>
                  <a:pt x="4423" y="1325"/>
                </a:lnTo>
                <a:lnTo>
                  <a:pt x="4423" y="1325"/>
                </a:lnTo>
                <a:lnTo>
                  <a:pt x="4427" y="1325"/>
                </a:lnTo>
                <a:lnTo>
                  <a:pt x="4427" y="1325"/>
                </a:lnTo>
                <a:lnTo>
                  <a:pt x="4432" y="1325"/>
                </a:lnTo>
                <a:lnTo>
                  <a:pt x="4436" y="1325"/>
                </a:lnTo>
                <a:lnTo>
                  <a:pt x="4441" y="1325"/>
                </a:lnTo>
                <a:lnTo>
                  <a:pt x="4441" y="1325"/>
                </a:lnTo>
                <a:lnTo>
                  <a:pt x="4441" y="1325"/>
                </a:lnTo>
                <a:lnTo>
                  <a:pt x="4445" y="1325"/>
                </a:lnTo>
                <a:lnTo>
                  <a:pt x="4445" y="1329"/>
                </a:lnTo>
                <a:lnTo>
                  <a:pt x="4450" y="1329"/>
                </a:lnTo>
                <a:lnTo>
                  <a:pt x="4450" y="1329"/>
                </a:lnTo>
                <a:lnTo>
                  <a:pt x="4450" y="1329"/>
                </a:lnTo>
                <a:lnTo>
                  <a:pt x="4450" y="1334"/>
                </a:lnTo>
                <a:lnTo>
                  <a:pt x="4450" y="1334"/>
                </a:lnTo>
                <a:lnTo>
                  <a:pt x="4454" y="1334"/>
                </a:lnTo>
                <a:lnTo>
                  <a:pt x="4454" y="1334"/>
                </a:lnTo>
                <a:lnTo>
                  <a:pt x="4454" y="1334"/>
                </a:lnTo>
                <a:lnTo>
                  <a:pt x="4454" y="1334"/>
                </a:lnTo>
                <a:lnTo>
                  <a:pt x="4459" y="1338"/>
                </a:lnTo>
                <a:lnTo>
                  <a:pt x="4459" y="1338"/>
                </a:lnTo>
                <a:lnTo>
                  <a:pt x="4459" y="1343"/>
                </a:lnTo>
                <a:lnTo>
                  <a:pt x="4463" y="1343"/>
                </a:lnTo>
                <a:lnTo>
                  <a:pt x="4463" y="1343"/>
                </a:lnTo>
                <a:lnTo>
                  <a:pt x="4463" y="1343"/>
                </a:lnTo>
                <a:lnTo>
                  <a:pt x="4463" y="1343"/>
                </a:lnTo>
                <a:lnTo>
                  <a:pt x="4463" y="1343"/>
                </a:lnTo>
                <a:lnTo>
                  <a:pt x="4463" y="1347"/>
                </a:lnTo>
                <a:lnTo>
                  <a:pt x="4468" y="1347"/>
                </a:lnTo>
                <a:lnTo>
                  <a:pt x="4463" y="1352"/>
                </a:lnTo>
                <a:lnTo>
                  <a:pt x="4468" y="1352"/>
                </a:lnTo>
                <a:lnTo>
                  <a:pt x="4468" y="1356"/>
                </a:lnTo>
                <a:lnTo>
                  <a:pt x="4468" y="1361"/>
                </a:lnTo>
                <a:lnTo>
                  <a:pt x="4468" y="1361"/>
                </a:lnTo>
                <a:lnTo>
                  <a:pt x="4472" y="1356"/>
                </a:lnTo>
                <a:lnTo>
                  <a:pt x="4472" y="1356"/>
                </a:lnTo>
                <a:lnTo>
                  <a:pt x="4472" y="1356"/>
                </a:lnTo>
                <a:lnTo>
                  <a:pt x="4472" y="1352"/>
                </a:lnTo>
                <a:lnTo>
                  <a:pt x="4477" y="1356"/>
                </a:lnTo>
                <a:lnTo>
                  <a:pt x="4477" y="1356"/>
                </a:lnTo>
                <a:lnTo>
                  <a:pt x="4477" y="1361"/>
                </a:lnTo>
                <a:lnTo>
                  <a:pt x="4477" y="1361"/>
                </a:lnTo>
                <a:lnTo>
                  <a:pt x="4477" y="1361"/>
                </a:lnTo>
                <a:lnTo>
                  <a:pt x="4477" y="1365"/>
                </a:lnTo>
                <a:lnTo>
                  <a:pt x="4477" y="1365"/>
                </a:lnTo>
                <a:lnTo>
                  <a:pt x="4477" y="1365"/>
                </a:lnTo>
                <a:lnTo>
                  <a:pt x="4477" y="1365"/>
                </a:lnTo>
                <a:lnTo>
                  <a:pt x="4482" y="1365"/>
                </a:lnTo>
                <a:lnTo>
                  <a:pt x="4482" y="1365"/>
                </a:lnTo>
                <a:lnTo>
                  <a:pt x="4482" y="1365"/>
                </a:lnTo>
                <a:lnTo>
                  <a:pt x="4482" y="1365"/>
                </a:lnTo>
                <a:lnTo>
                  <a:pt x="4486" y="1365"/>
                </a:lnTo>
                <a:lnTo>
                  <a:pt x="4491" y="1370"/>
                </a:lnTo>
                <a:lnTo>
                  <a:pt x="4491" y="1370"/>
                </a:lnTo>
                <a:lnTo>
                  <a:pt x="4495" y="1370"/>
                </a:lnTo>
                <a:lnTo>
                  <a:pt x="4495" y="1375"/>
                </a:lnTo>
                <a:lnTo>
                  <a:pt x="4495" y="1375"/>
                </a:lnTo>
                <a:lnTo>
                  <a:pt x="4495" y="1375"/>
                </a:lnTo>
                <a:lnTo>
                  <a:pt x="4500" y="1375"/>
                </a:lnTo>
                <a:lnTo>
                  <a:pt x="4500" y="1375"/>
                </a:lnTo>
                <a:lnTo>
                  <a:pt x="4500" y="1375"/>
                </a:lnTo>
                <a:lnTo>
                  <a:pt x="4504" y="1375"/>
                </a:lnTo>
                <a:lnTo>
                  <a:pt x="4504" y="1375"/>
                </a:lnTo>
                <a:lnTo>
                  <a:pt x="4504" y="1379"/>
                </a:lnTo>
                <a:lnTo>
                  <a:pt x="4504" y="1379"/>
                </a:lnTo>
                <a:lnTo>
                  <a:pt x="4500" y="1379"/>
                </a:lnTo>
                <a:lnTo>
                  <a:pt x="4500" y="1379"/>
                </a:lnTo>
                <a:lnTo>
                  <a:pt x="4500" y="1384"/>
                </a:lnTo>
                <a:lnTo>
                  <a:pt x="4500" y="1393"/>
                </a:lnTo>
                <a:lnTo>
                  <a:pt x="4500" y="1402"/>
                </a:lnTo>
                <a:lnTo>
                  <a:pt x="4504" y="1402"/>
                </a:lnTo>
                <a:lnTo>
                  <a:pt x="4500" y="1406"/>
                </a:lnTo>
                <a:lnTo>
                  <a:pt x="4504" y="1406"/>
                </a:lnTo>
                <a:lnTo>
                  <a:pt x="4509" y="1402"/>
                </a:lnTo>
                <a:lnTo>
                  <a:pt x="4509" y="1402"/>
                </a:lnTo>
                <a:lnTo>
                  <a:pt x="4509" y="1402"/>
                </a:lnTo>
                <a:lnTo>
                  <a:pt x="4513" y="1397"/>
                </a:lnTo>
                <a:lnTo>
                  <a:pt x="4513" y="1393"/>
                </a:lnTo>
                <a:lnTo>
                  <a:pt x="4522" y="1388"/>
                </a:lnTo>
                <a:lnTo>
                  <a:pt x="4522" y="1388"/>
                </a:lnTo>
                <a:lnTo>
                  <a:pt x="4522" y="1388"/>
                </a:lnTo>
                <a:lnTo>
                  <a:pt x="4522" y="1384"/>
                </a:lnTo>
                <a:lnTo>
                  <a:pt x="4522" y="1384"/>
                </a:lnTo>
                <a:lnTo>
                  <a:pt x="4518" y="1375"/>
                </a:lnTo>
                <a:lnTo>
                  <a:pt x="4518" y="1379"/>
                </a:lnTo>
                <a:lnTo>
                  <a:pt x="4522" y="1384"/>
                </a:lnTo>
                <a:lnTo>
                  <a:pt x="4527" y="1384"/>
                </a:lnTo>
                <a:lnTo>
                  <a:pt x="4527" y="1384"/>
                </a:lnTo>
                <a:lnTo>
                  <a:pt x="4531" y="1384"/>
                </a:lnTo>
                <a:lnTo>
                  <a:pt x="4531" y="1384"/>
                </a:lnTo>
                <a:lnTo>
                  <a:pt x="4531" y="1384"/>
                </a:lnTo>
                <a:lnTo>
                  <a:pt x="4527" y="1379"/>
                </a:lnTo>
                <a:lnTo>
                  <a:pt x="4522" y="1375"/>
                </a:lnTo>
                <a:lnTo>
                  <a:pt x="4522" y="1370"/>
                </a:lnTo>
                <a:lnTo>
                  <a:pt x="4527" y="1379"/>
                </a:lnTo>
                <a:lnTo>
                  <a:pt x="4531" y="1379"/>
                </a:lnTo>
                <a:lnTo>
                  <a:pt x="4531" y="1379"/>
                </a:lnTo>
                <a:lnTo>
                  <a:pt x="4531" y="1379"/>
                </a:lnTo>
                <a:lnTo>
                  <a:pt x="4531" y="1379"/>
                </a:lnTo>
                <a:lnTo>
                  <a:pt x="4531" y="1375"/>
                </a:lnTo>
                <a:lnTo>
                  <a:pt x="4531" y="1375"/>
                </a:lnTo>
                <a:lnTo>
                  <a:pt x="4531" y="1375"/>
                </a:lnTo>
                <a:lnTo>
                  <a:pt x="4531" y="1375"/>
                </a:lnTo>
                <a:lnTo>
                  <a:pt x="4531" y="1370"/>
                </a:lnTo>
                <a:lnTo>
                  <a:pt x="4531" y="1370"/>
                </a:lnTo>
                <a:lnTo>
                  <a:pt x="4527" y="1370"/>
                </a:lnTo>
                <a:lnTo>
                  <a:pt x="4527" y="1370"/>
                </a:lnTo>
                <a:lnTo>
                  <a:pt x="4531" y="1370"/>
                </a:lnTo>
                <a:lnTo>
                  <a:pt x="4531" y="1370"/>
                </a:lnTo>
                <a:lnTo>
                  <a:pt x="4531" y="1370"/>
                </a:lnTo>
                <a:lnTo>
                  <a:pt x="4531" y="1370"/>
                </a:lnTo>
                <a:lnTo>
                  <a:pt x="4531" y="1365"/>
                </a:lnTo>
                <a:lnTo>
                  <a:pt x="4531" y="1365"/>
                </a:lnTo>
                <a:lnTo>
                  <a:pt x="4531" y="1365"/>
                </a:lnTo>
                <a:lnTo>
                  <a:pt x="4527" y="1365"/>
                </a:lnTo>
                <a:lnTo>
                  <a:pt x="4531" y="1365"/>
                </a:lnTo>
                <a:lnTo>
                  <a:pt x="4531" y="1365"/>
                </a:lnTo>
                <a:lnTo>
                  <a:pt x="4536" y="1370"/>
                </a:lnTo>
                <a:lnTo>
                  <a:pt x="4536" y="1370"/>
                </a:lnTo>
                <a:lnTo>
                  <a:pt x="4536" y="1365"/>
                </a:lnTo>
                <a:lnTo>
                  <a:pt x="4536" y="1365"/>
                </a:lnTo>
                <a:lnTo>
                  <a:pt x="4536" y="1361"/>
                </a:lnTo>
                <a:lnTo>
                  <a:pt x="4536" y="1365"/>
                </a:lnTo>
                <a:lnTo>
                  <a:pt x="4536" y="1365"/>
                </a:lnTo>
                <a:lnTo>
                  <a:pt x="4536" y="1365"/>
                </a:lnTo>
                <a:lnTo>
                  <a:pt x="4540" y="1365"/>
                </a:lnTo>
                <a:lnTo>
                  <a:pt x="4540" y="1365"/>
                </a:lnTo>
                <a:lnTo>
                  <a:pt x="4540" y="1370"/>
                </a:lnTo>
                <a:lnTo>
                  <a:pt x="4540" y="1365"/>
                </a:lnTo>
                <a:lnTo>
                  <a:pt x="4545" y="1365"/>
                </a:lnTo>
                <a:lnTo>
                  <a:pt x="4545" y="1365"/>
                </a:lnTo>
                <a:lnTo>
                  <a:pt x="4549" y="1361"/>
                </a:lnTo>
                <a:lnTo>
                  <a:pt x="4554" y="1361"/>
                </a:lnTo>
                <a:lnTo>
                  <a:pt x="4554" y="1356"/>
                </a:lnTo>
                <a:lnTo>
                  <a:pt x="4554" y="1356"/>
                </a:lnTo>
                <a:lnTo>
                  <a:pt x="4558" y="1356"/>
                </a:lnTo>
                <a:lnTo>
                  <a:pt x="4558" y="1356"/>
                </a:lnTo>
                <a:lnTo>
                  <a:pt x="4558" y="1352"/>
                </a:lnTo>
                <a:lnTo>
                  <a:pt x="4563" y="1352"/>
                </a:lnTo>
                <a:lnTo>
                  <a:pt x="4563" y="1347"/>
                </a:lnTo>
                <a:lnTo>
                  <a:pt x="4567" y="1347"/>
                </a:lnTo>
                <a:lnTo>
                  <a:pt x="4567" y="1347"/>
                </a:lnTo>
                <a:lnTo>
                  <a:pt x="4567" y="1343"/>
                </a:lnTo>
                <a:lnTo>
                  <a:pt x="4567" y="1343"/>
                </a:lnTo>
                <a:lnTo>
                  <a:pt x="4572" y="1343"/>
                </a:lnTo>
                <a:lnTo>
                  <a:pt x="4572" y="1343"/>
                </a:lnTo>
                <a:lnTo>
                  <a:pt x="4572" y="1338"/>
                </a:lnTo>
                <a:lnTo>
                  <a:pt x="4567" y="1338"/>
                </a:lnTo>
                <a:lnTo>
                  <a:pt x="4567" y="1338"/>
                </a:lnTo>
                <a:lnTo>
                  <a:pt x="4567" y="1334"/>
                </a:lnTo>
                <a:lnTo>
                  <a:pt x="4567" y="1334"/>
                </a:lnTo>
                <a:lnTo>
                  <a:pt x="4567" y="1334"/>
                </a:lnTo>
                <a:lnTo>
                  <a:pt x="4572" y="1338"/>
                </a:lnTo>
                <a:lnTo>
                  <a:pt x="4572" y="1338"/>
                </a:lnTo>
                <a:lnTo>
                  <a:pt x="4572" y="1338"/>
                </a:lnTo>
                <a:lnTo>
                  <a:pt x="4572" y="1334"/>
                </a:lnTo>
                <a:lnTo>
                  <a:pt x="4567" y="1334"/>
                </a:lnTo>
                <a:lnTo>
                  <a:pt x="4567" y="1325"/>
                </a:lnTo>
                <a:lnTo>
                  <a:pt x="4572" y="1329"/>
                </a:lnTo>
                <a:lnTo>
                  <a:pt x="4567" y="1320"/>
                </a:lnTo>
                <a:lnTo>
                  <a:pt x="4567" y="1320"/>
                </a:lnTo>
                <a:lnTo>
                  <a:pt x="4567" y="1320"/>
                </a:lnTo>
                <a:lnTo>
                  <a:pt x="4572" y="1320"/>
                </a:lnTo>
                <a:lnTo>
                  <a:pt x="4572" y="1325"/>
                </a:lnTo>
                <a:lnTo>
                  <a:pt x="4572" y="1320"/>
                </a:lnTo>
                <a:lnTo>
                  <a:pt x="4572" y="1316"/>
                </a:lnTo>
                <a:lnTo>
                  <a:pt x="4567" y="1316"/>
                </a:lnTo>
                <a:lnTo>
                  <a:pt x="4567" y="1311"/>
                </a:lnTo>
                <a:lnTo>
                  <a:pt x="4567" y="1311"/>
                </a:lnTo>
                <a:lnTo>
                  <a:pt x="4567" y="1307"/>
                </a:lnTo>
                <a:lnTo>
                  <a:pt x="4567" y="1302"/>
                </a:lnTo>
                <a:lnTo>
                  <a:pt x="4563" y="1298"/>
                </a:lnTo>
                <a:lnTo>
                  <a:pt x="4567" y="1302"/>
                </a:lnTo>
                <a:lnTo>
                  <a:pt x="4567" y="1298"/>
                </a:lnTo>
                <a:lnTo>
                  <a:pt x="4563" y="1293"/>
                </a:lnTo>
                <a:lnTo>
                  <a:pt x="4563" y="1293"/>
                </a:lnTo>
                <a:lnTo>
                  <a:pt x="4563" y="1293"/>
                </a:lnTo>
                <a:lnTo>
                  <a:pt x="4563" y="1289"/>
                </a:lnTo>
                <a:lnTo>
                  <a:pt x="4563" y="1289"/>
                </a:lnTo>
                <a:lnTo>
                  <a:pt x="4558" y="1284"/>
                </a:lnTo>
                <a:lnTo>
                  <a:pt x="4558" y="1280"/>
                </a:lnTo>
                <a:lnTo>
                  <a:pt x="4558" y="1280"/>
                </a:lnTo>
                <a:lnTo>
                  <a:pt x="4554" y="1275"/>
                </a:lnTo>
                <a:lnTo>
                  <a:pt x="4554" y="1271"/>
                </a:lnTo>
                <a:lnTo>
                  <a:pt x="4554" y="1266"/>
                </a:lnTo>
                <a:lnTo>
                  <a:pt x="4549" y="1266"/>
                </a:lnTo>
                <a:lnTo>
                  <a:pt x="4549" y="1266"/>
                </a:lnTo>
                <a:lnTo>
                  <a:pt x="4545" y="1266"/>
                </a:lnTo>
                <a:lnTo>
                  <a:pt x="4545" y="1261"/>
                </a:lnTo>
                <a:lnTo>
                  <a:pt x="4545" y="1257"/>
                </a:lnTo>
                <a:lnTo>
                  <a:pt x="4540" y="1257"/>
                </a:lnTo>
                <a:lnTo>
                  <a:pt x="4540" y="1257"/>
                </a:lnTo>
                <a:lnTo>
                  <a:pt x="4540" y="1252"/>
                </a:lnTo>
                <a:lnTo>
                  <a:pt x="4540" y="1252"/>
                </a:lnTo>
                <a:lnTo>
                  <a:pt x="4540" y="1252"/>
                </a:lnTo>
                <a:lnTo>
                  <a:pt x="4536" y="1252"/>
                </a:lnTo>
                <a:lnTo>
                  <a:pt x="4536" y="1252"/>
                </a:lnTo>
                <a:lnTo>
                  <a:pt x="4536" y="1248"/>
                </a:lnTo>
                <a:lnTo>
                  <a:pt x="4536" y="1248"/>
                </a:lnTo>
                <a:lnTo>
                  <a:pt x="4531" y="1248"/>
                </a:lnTo>
                <a:lnTo>
                  <a:pt x="4531" y="1248"/>
                </a:lnTo>
                <a:lnTo>
                  <a:pt x="4531" y="1248"/>
                </a:lnTo>
                <a:lnTo>
                  <a:pt x="4531" y="1248"/>
                </a:lnTo>
                <a:lnTo>
                  <a:pt x="4527" y="1248"/>
                </a:lnTo>
                <a:lnTo>
                  <a:pt x="4527" y="1243"/>
                </a:lnTo>
                <a:lnTo>
                  <a:pt x="4527" y="1243"/>
                </a:lnTo>
                <a:lnTo>
                  <a:pt x="4527" y="1243"/>
                </a:lnTo>
                <a:lnTo>
                  <a:pt x="4522" y="1239"/>
                </a:lnTo>
                <a:lnTo>
                  <a:pt x="4518" y="1239"/>
                </a:lnTo>
                <a:lnTo>
                  <a:pt x="4518" y="1234"/>
                </a:lnTo>
                <a:lnTo>
                  <a:pt x="4513" y="1230"/>
                </a:lnTo>
                <a:lnTo>
                  <a:pt x="4509" y="1230"/>
                </a:lnTo>
                <a:lnTo>
                  <a:pt x="4504" y="1225"/>
                </a:lnTo>
                <a:lnTo>
                  <a:pt x="4500" y="1221"/>
                </a:lnTo>
                <a:lnTo>
                  <a:pt x="4500" y="1221"/>
                </a:lnTo>
                <a:lnTo>
                  <a:pt x="4504" y="1221"/>
                </a:lnTo>
                <a:lnTo>
                  <a:pt x="4500" y="1221"/>
                </a:lnTo>
                <a:lnTo>
                  <a:pt x="4504" y="1216"/>
                </a:lnTo>
                <a:lnTo>
                  <a:pt x="4500" y="1216"/>
                </a:lnTo>
                <a:lnTo>
                  <a:pt x="4495" y="1212"/>
                </a:lnTo>
                <a:lnTo>
                  <a:pt x="4495" y="1212"/>
                </a:lnTo>
                <a:lnTo>
                  <a:pt x="4495" y="1212"/>
                </a:lnTo>
                <a:lnTo>
                  <a:pt x="4491" y="1207"/>
                </a:lnTo>
                <a:lnTo>
                  <a:pt x="4486" y="1207"/>
                </a:lnTo>
                <a:lnTo>
                  <a:pt x="4486" y="1203"/>
                </a:lnTo>
                <a:lnTo>
                  <a:pt x="4486" y="1203"/>
                </a:lnTo>
                <a:lnTo>
                  <a:pt x="4486" y="1203"/>
                </a:lnTo>
                <a:lnTo>
                  <a:pt x="4482" y="1198"/>
                </a:lnTo>
                <a:lnTo>
                  <a:pt x="4482" y="1198"/>
                </a:lnTo>
                <a:lnTo>
                  <a:pt x="4482" y="1194"/>
                </a:lnTo>
                <a:lnTo>
                  <a:pt x="4486" y="1189"/>
                </a:lnTo>
                <a:lnTo>
                  <a:pt x="4482" y="1189"/>
                </a:lnTo>
                <a:lnTo>
                  <a:pt x="4482" y="1189"/>
                </a:lnTo>
                <a:lnTo>
                  <a:pt x="4482" y="1185"/>
                </a:lnTo>
                <a:lnTo>
                  <a:pt x="4486" y="1180"/>
                </a:lnTo>
                <a:lnTo>
                  <a:pt x="4486" y="1176"/>
                </a:lnTo>
                <a:lnTo>
                  <a:pt x="4486" y="1176"/>
                </a:lnTo>
                <a:lnTo>
                  <a:pt x="4491" y="1171"/>
                </a:lnTo>
                <a:lnTo>
                  <a:pt x="4491" y="1171"/>
                </a:lnTo>
                <a:lnTo>
                  <a:pt x="4491" y="1171"/>
                </a:lnTo>
                <a:lnTo>
                  <a:pt x="4491" y="1167"/>
                </a:lnTo>
                <a:lnTo>
                  <a:pt x="4495" y="1162"/>
                </a:lnTo>
                <a:lnTo>
                  <a:pt x="4495" y="1162"/>
                </a:lnTo>
                <a:lnTo>
                  <a:pt x="4491" y="1158"/>
                </a:lnTo>
                <a:lnTo>
                  <a:pt x="4491" y="1158"/>
                </a:lnTo>
                <a:lnTo>
                  <a:pt x="4491" y="1158"/>
                </a:lnTo>
                <a:lnTo>
                  <a:pt x="4491" y="1158"/>
                </a:lnTo>
                <a:lnTo>
                  <a:pt x="4495" y="1158"/>
                </a:lnTo>
                <a:lnTo>
                  <a:pt x="4495" y="1158"/>
                </a:lnTo>
                <a:lnTo>
                  <a:pt x="4495" y="1158"/>
                </a:lnTo>
                <a:lnTo>
                  <a:pt x="4495" y="1158"/>
                </a:lnTo>
                <a:lnTo>
                  <a:pt x="4495" y="1158"/>
                </a:lnTo>
                <a:lnTo>
                  <a:pt x="4500" y="1158"/>
                </a:lnTo>
                <a:lnTo>
                  <a:pt x="4500" y="1158"/>
                </a:lnTo>
                <a:lnTo>
                  <a:pt x="4500" y="1158"/>
                </a:lnTo>
                <a:lnTo>
                  <a:pt x="4504" y="1158"/>
                </a:lnTo>
                <a:lnTo>
                  <a:pt x="4504" y="1153"/>
                </a:lnTo>
                <a:lnTo>
                  <a:pt x="4500" y="1153"/>
                </a:lnTo>
                <a:lnTo>
                  <a:pt x="4504" y="1153"/>
                </a:lnTo>
                <a:lnTo>
                  <a:pt x="4504" y="1148"/>
                </a:lnTo>
                <a:lnTo>
                  <a:pt x="4504" y="1148"/>
                </a:lnTo>
                <a:lnTo>
                  <a:pt x="4504" y="1148"/>
                </a:lnTo>
                <a:lnTo>
                  <a:pt x="4509" y="1148"/>
                </a:lnTo>
                <a:lnTo>
                  <a:pt x="4509" y="1148"/>
                </a:lnTo>
                <a:lnTo>
                  <a:pt x="4509" y="1144"/>
                </a:lnTo>
                <a:lnTo>
                  <a:pt x="4513" y="1144"/>
                </a:lnTo>
                <a:lnTo>
                  <a:pt x="4513" y="1144"/>
                </a:lnTo>
                <a:lnTo>
                  <a:pt x="4513" y="1144"/>
                </a:lnTo>
                <a:lnTo>
                  <a:pt x="4513" y="1144"/>
                </a:lnTo>
                <a:lnTo>
                  <a:pt x="4513" y="1144"/>
                </a:lnTo>
                <a:lnTo>
                  <a:pt x="4518" y="1144"/>
                </a:lnTo>
                <a:lnTo>
                  <a:pt x="4518" y="1144"/>
                </a:lnTo>
                <a:lnTo>
                  <a:pt x="4518" y="1144"/>
                </a:lnTo>
                <a:lnTo>
                  <a:pt x="4518" y="1144"/>
                </a:lnTo>
                <a:lnTo>
                  <a:pt x="4518" y="1144"/>
                </a:lnTo>
                <a:lnTo>
                  <a:pt x="4518" y="1139"/>
                </a:lnTo>
                <a:lnTo>
                  <a:pt x="4518" y="1139"/>
                </a:lnTo>
                <a:lnTo>
                  <a:pt x="4518" y="1139"/>
                </a:lnTo>
                <a:lnTo>
                  <a:pt x="4518" y="1139"/>
                </a:lnTo>
                <a:lnTo>
                  <a:pt x="4518" y="1139"/>
                </a:lnTo>
                <a:lnTo>
                  <a:pt x="4518" y="1139"/>
                </a:lnTo>
                <a:lnTo>
                  <a:pt x="4518" y="1139"/>
                </a:lnTo>
                <a:lnTo>
                  <a:pt x="4522" y="1139"/>
                </a:lnTo>
                <a:lnTo>
                  <a:pt x="4522" y="1144"/>
                </a:lnTo>
                <a:lnTo>
                  <a:pt x="4522" y="1144"/>
                </a:lnTo>
                <a:lnTo>
                  <a:pt x="4522" y="1144"/>
                </a:lnTo>
                <a:lnTo>
                  <a:pt x="4527" y="1144"/>
                </a:lnTo>
                <a:lnTo>
                  <a:pt x="4527" y="1144"/>
                </a:lnTo>
                <a:lnTo>
                  <a:pt x="4527" y="1144"/>
                </a:lnTo>
                <a:lnTo>
                  <a:pt x="4531" y="1144"/>
                </a:lnTo>
                <a:lnTo>
                  <a:pt x="4531" y="1144"/>
                </a:lnTo>
                <a:lnTo>
                  <a:pt x="4531" y="1148"/>
                </a:lnTo>
                <a:lnTo>
                  <a:pt x="4531" y="1148"/>
                </a:lnTo>
                <a:lnTo>
                  <a:pt x="4531" y="1148"/>
                </a:lnTo>
                <a:lnTo>
                  <a:pt x="4536" y="1148"/>
                </a:lnTo>
                <a:lnTo>
                  <a:pt x="4536" y="1144"/>
                </a:lnTo>
                <a:lnTo>
                  <a:pt x="4536" y="1144"/>
                </a:lnTo>
                <a:lnTo>
                  <a:pt x="4536" y="1139"/>
                </a:lnTo>
                <a:lnTo>
                  <a:pt x="4536" y="1139"/>
                </a:lnTo>
                <a:lnTo>
                  <a:pt x="4536" y="1144"/>
                </a:lnTo>
                <a:lnTo>
                  <a:pt x="4540" y="1144"/>
                </a:lnTo>
                <a:lnTo>
                  <a:pt x="4540" y="1144"/>
                </a:lnTo>
                <a:lnTo>
                  <a:pt x="4540" y="1144"/>
                </a:lnTo>
                <a:lnTo>
                  <a:pt x="4540" y="1144"/>
                </a:lnTo>
                <a:lnTo>
                  <a:pt x="4545" y="1144"/>
                </a:lnTo>
                <a:lnTo>
                  <a:pt x="4545" y="1148"/>
                </a:lnTo>
                <a:lnTo>
                  <a:pt x="4540" y="1148"/>
                </a:lnTo>
                <a:lnTo>
                  <a:pt x="4540" y="1148"/>
                </a:lnTo>
                <a:lnTo>
                  <a:pt x="4540" y="1153"/>
                </a:lnTo>
                <a:lnTo>
                  <a:pt x="4540" y="1153"/>
                </a:lnTo>
                <a:lnTo>
                  <a:pt x="4540" y="1158"/>
                </a:lnTo>
                <a:lnTo>
                  <a:pt x="4540" y="1158"/>
                </a:lnTo>
                <a:lnTo>
                  <a:pt x="4545" y="1158"/>
                </a:lnTo>
                <a:lnTo>
                  <a:pt x="4545" y="1158"/>
                </a:lnTo>
                <a:lnTo>
                  <a:pt x="4545" y="1162"/>
                </a:lnTo>
                <a:lnTo>
                  <a:pt x="4545" y="1162"/>
                </a:lnTo>
                <a:lnTo>
                  <a:pt x="4549" y="1167"/>
                </a:lnTo>
                <a:lnTo>
                  <a:pt x="4549" y="1167"/>
                </a:lnTo>
                <a:lnTo>
                  <a:pt x="4549" y="1167"/>
                </a:lnTo>
                <a:lnTo>
                  <a:pt x="4549" y="1167"/>
                </a:lnTo>
                <a:lnTo>
                  <a:pt x="4549" y="1167"/>
                </a:lnTo>
                <a:lnTo>
                  <a:pt x="4549" y="1167"/>
                </a:lnTo>
                <a:lnTo>
                  <a:pt x="4549" y="1167"/>
                </a:lnTo>
                <a:lnTo>
                  <a:pt x="4549" y="1171"/>
                </a:lnTo>
                <a:lnTo>
                  <a:pt x="4554" y="1171"/>
                </a:lnTo>
                <a:lnTo>
                  <a:pt x="4558" y="1171"/>
                </a:lnTo>
                <a:lnTo>
                  <a:pt x="4558" y="1167"/>
                </a:lnTo>
                <a:lnTo>
                  <a:pt x="4558" y="1167"/>
                </a:lnTo>
                <a:lnTo>
                  <a:pt x="4558" y="1167"/>
                </a:lnTo>
                <a:lnTo>
                  <a:pt x="4558" y="1167"/>
                </a:lnTo>
                <a:lnTo>
                  <a:pt x="4554" y="1162"/>
                </a:lnTo>
                <a:lnTo>
                  <a:pt x="4554" y="1162"/>
                </a:lnTo>
                <a:lnTo>
                  <a:pt x="4554" y="1162"/>
                </a:lnTo>
                <a:lnTo>
                  <a:pt x="4554" y="1158"/>
                </a:lnTo>
                <a:lnTo>
                  <a:pt x="4554" y="1158"/>
                </a:lnTo>
                <a:lnTo>
                  <a:pt x="4549" y="1158"/>
                </a:lnTo>
                <a:lnTo>
                  <a:pt x="4549" y="1158"/>
                </a:lnTo>
                <a:lnTo>
                  <a:pt x="4549" y="1153"/>
                </a:lnTo>
                <a:lnTo>
                  <a:pt x="4554" y="1153"/>
                </a:lnTo>
                <a:lnTo>
                  <a:pt x="4554" y="1153"/>
                </a:lnTo>
                <a:lnTo>
                  <a:pt x="4554" y="1148"/>
                </a:lnTo>
                <a:lnTo>
                  <a:pt x="4554" y="1148"/>
                </a:lnTo>
                <a:lnTo>
                  <a:pt x="4554" y="1148"/>
                </a:lnTo>
                <a:lnTo>
                  <a:pt x="4554" y="1148"/>
                </a:lnTo>
                <a:lnTo>
                  <a:pt x="4554" y="1148"/>
                </a:lnTo>
                <a:lnTo>
                  <a:pt x="4554" y="1148"/>
                </a:lnTo>
                <a:lnTo>
                  <a:pt x="4558" y="1148"/>
                </a:lnTo>
                <a:lnTo>
                  <a:pt x="4558" y="1148"/>
                </a:lnTo>
                <a:lnTo>
                  <a:pt x="4558" y="1148"/>
                </a:lnTo>
                <a:lnTo>
                  <a:pt x="4563" y="1144"/>
                </a:lnTo>
                <a:lnTo>
                  <a:pt x="4563" y="1144"/>
                </a:lnTo>
                <a:lnTo>
                  <a:pt x="4563" y="1144"/>
                </a:lnTo>
                <a:lnTo>
                  <a:pt x="4563" y="1144"/>
                </a:lnTo>
                <a:lnTo>
                  <a:pt x="4563" y="1144"/>
                </a:lnTo>
                <a:lnTo>
                  <a:pt x="4563" y="1144"/>
                </a:lnTo>
                <a:lnTo>
                  <a:pt x="4567" y="1144"/>
                </a:lnTo>
                <a:lnTo>
                  <a:pt x="4567" y="1144"/>
                </a:lnTo>
                <a:lnTo>
                  <a:pt x="4572" y="1144"/>
                </a:lnTo>
                <a:lnTo>
                  <a:pt x="4572" y="1144"/>
                </a:lnTo>
                <a:lnTo>
                  <a:pt x="4572" y="1139"/>
                </a:lnTo>
                <a:lnTo>
                  <a:pt x="4572" y="1139"/>
                </a:lnTo>
                <a:lnTo>
                  <a:pt x="4572" y="1139"/>
                </a:lnTo>
                <a:lnTo>
                  <a:pt x="4576" y="1139"/>
                </a:lnTo>
                <a:lnTo>
                  <a:pt x="4576" y="1139"/>
                </a:lnTo>
                <a:lnTo>
                  <a:pt x="4576" y="1135"/>
                </a:lnTo>
                <a:lnTo>
                  <a:pt x="4576" y="1135"/>
                </a:lnTo>
                <a:lnTo>
                  <a:pt x="4576" y="1139"/>
                </a:lnTo>
                <a:lnTo>
                  <a:pt x="4581" y="1139"/>
                </a:lnTo>
                <a:lnTo>
                  <a:pt x="4581" y="1139"/>
                </a:lnTo>
                <a:lnTo>
                  <a:pt x="4581" y="1139"/>
                </a:lnTo>
                <a:lnTo>
                  <a:pt x="4581" y="1139"/>
                </a:lnTo>
                <a:lnTo>
                  <a:pt x="4581" y="1135"/>
                </a:lnTo>
                <a:lnTo>
                  <a:pt x="4581" y="1135"/>
                </a:lnTo>
                <a:lnTo>
                  <a:pt x="4581" y="1135"/>
                </a:lnTo>
                <a:lnTo>
                  <a:pt x="4581" y="1135"/>
                </a:lnTo>
                <a:lnTo>
                  <a:pt x="4581" y="1135"/>
                </a:lnTo>
                <a:lnTo>
                  <a:pt x="4581" y="1135"/>
                </a:lnTo>
                <a:lnTo>
                  <a:pt x="4585" y="1139"/>
                </a:lnTo>
                <a:lnTo>
                  <a:pt x="4585" y="1139"/>
                </a:lnTo>
                <a:lnTo>
                  <a:pt x="4585" y="1139"/>
                </a:lnTo>
                <a:lnTo>
                  <a:pt x="4585" y="1135"/>
                </a:lnTo>
                <a:lnTo>
                  <a:pt x="4590" y="1135"/>
                </a:lnTo>
                <a:lnTo>
                  <a:pt x="4590" y="1135"/>
                </a:lnTo>
                <a:lnTo>
                  <a:pt x="4590" y="1135"/>
                </a:lnTo>
                <a:lnTo>
                  <a:pt x="4590" y="1135"/>
                </a:lnTo>
                <a:lnTo>
                  <a:pt x="4590" y="1135"/>
                </a:lnTo>
                <a:lnTo>
                  <a:pt x="4590" y="1130"/>
                </a:lnTo>
                <a:lnTo>
                  <a:pt x="4594" y="1130"/>
                </a:lnTo>
                <a:lnTo>
                  <a:pt x="4594" y="1130"/>
                </a:lnTo>
                <a:lnTo>
                  <a:pt x="4594" y="1130"/>
                </a:lnTo>
                <a:lnTo>
                  <a:pt x="4594" y="1130"/>
                </a:lnTo>
                <a:lnTo>
                  <a:pt x="4599" y="1130"/>
                </a:lnTo>
                <a:lnTo>
                  <a:pt x="4599" y="1130"/>
                </a:lnTo>
                <a:lnTo>
                  <a:pt x="4599" y="1130"/>
                </a:lnTo>
                <a:lnTo>
                  <a:pt x="4599" y="1130"/>
                </a:lnTo>
                <a:lnTo>
                  <a:pt x="4599" y="1126"/>
                </a:lnTo>
                <a:lnTo>
                  <a:pt x="4599" y="1126"/>
                </a:lnTo>
                <a:lnTo>
                  <a:pt x="4599" y="1126"/>
                </a:lnTo>
                <a:lnTo>
                  <a:pt x="4599" y="1121"/>
                </a:lnTo>
                <a:lnTo>
                  <a:pt x="4594" y="1121"/>
                </a:lnTo>
                <a:lnTo>
                  <a:pt x="4594" y="1117"/>
                </a:lnTo>
                <a:lnTo>
                  <a:pt x="4594" y="1117"/>
                </a:lnTo>
                <a:lnTo>
                  <a:pt x="4594" y="1117"/>
                </a:lnTo>
                <a:lnTo>
                  <a:pt x="4594" y="1117"/>
                </a:lnTo>
                <a:lnTo>
                  <a:pt x="4594" y="1117"/>
                </a:lnTo>
                <a:lnTo>
                  <a:pt x="4594" y="1112"/>
                </a:lnTo>
                <a:lnTo>
                  <a:pt x="4594" y="1112"/>
                </a:lnTo>
                <a:lnTo>
                  <a:pt x="4594" y="1112"/>
                </a:lnTo>
                <a:lnTo>
                  <a:pt x="4594" y="1112"/>
                </a:lnTo>
                <a:lnTo>
                  <a:pt x="4594" y="1112"/>
                </a:lnTo>
                <a:lnTo>
                  <a:pt x="4594" y="1112"/>
                </a:lnTo>
                <a:lnTo>
                  <a:pt x="4594" y="1112"/>
                </a:lnTo>
                <a:lnTo>
                  <a:pt x="4594" y="1112"/>
                </a:lnTo>
                <a:lnTo>
                  <a:pt x="4599" y="1117"/>
                </a:lnTo>
                <a:lnTo>
                  <a:pt x="4599" y="1117"/>
                </a:lnTo>
                <a:lnTo>
                  <a:pt x="4599" y="1117"/>
                </a:lnTo>
                <a:lnTo>
                  <a:pt x="4603" y="1121"/>
                </a:lnTo>
                <a:lnTo>
                  <a:pt x="4603" y="1121"/>
                </a:lnTo>
                <a:lnTo>
                  <a:pt x="4608" y="1121"/>
                </a:lnTo>
                <a:lnTo>
                  <a:pt x="4608" y="1121"/>
                </a:lnTo>
                <a:lnTo>
                  <a:pt x="4603" y="1126"/>
                </a:lnTo>
                <a:lnTo>
                  <a:pt x="4603" y="1126"/>
                </a:lnTo>
                <a:lnTo>
                  <a:pt x="4603" y="1126"/>
                </a:lnTo>
                <a:lnTo>
                  <a:pt x="4608" y="1126"/>
                </a:lnTo>
                <a:lnTo>
                  <a:pt x="4608" y="1126"/>
                </a:lnTo>
                <a:lnTo>
                  <a:pt x="4613" y="1126"/>
                </a:lnTo>
                <a:lnTo>
                  <a:pt x="4613" y="1126"/>
                </a:lnTo>
                <a:lnTo>
                  <a:pt x="4613" y="1126"/>
                </a:lnTo>
                <a:lnTo>
                  <a:pt x="4613" y="1126"/>
                </a:lnTo>
                <a:lnTo>
                  <a:pt x="4613" y="1126"/>
                </a:lnTo>
                <a:lnTo>
                  <a:pt x="4613" y="1121"/>
                </a:lnTo>
                <a:lnTo>
                  <a:pt x="4613" y="1121"/>
                </a:lnTo>
                <a:lnTo>
                  <a:pt x="4608" y="1121"/>
                </a:lnTo>
                <a:lnTo>
                  <a:pt x="4613" y="1121"/>
                </a:lnTo>
                <a:lnTo>
                  <a:pt x="4613" y="1121"/>
                </a:lnTo>
                <a:lnTo>
                  <a:pt x="4613" y="1121"/>
                </a:lnTo>
                <a:lnTo>
                  <a:pt x="4617" y="1121"/>
                </a:lnTo>
                <a:lnTo>
                  <a:pt x="4613" y="1121"/>
                </a:lnTo>
                <a:lnTo>
                  <a:pt x="4613" y="1121"/>
                </a:lnTo>
                <a:lnTo>
                  <a:pt x="4613" y="1117"/>
                </a:lnTo>
                <a:lnTo>
                  <a:pt x="4617" y="1117"/>
                </a:lnTo>
                <a:lnTo>
                  <a:pt x="4617" y="1117"/>
                </a:lnTo>
                <a:lnTo>
                  <a:pt x="4617" y="1121"/>
                </a:lnTo>
                <a:lnTo>
                  <a:pt x="4622" y="1121"/>
                </a:lnTo>
                <a:lnTo>
                  <a:pt x="4622" y="1121"/>
                </a:lnTo>
                <a:lnTo>
                  <a:pt x="4622" y="1117"/>
                </a:lnTo>
                <a:lnTo>
                  <a:pt x="4622" y="1117"/>
                </a:lnTo>
                <a:lnTo>
                  <a:pt x="4622" y="1117"/>
                </a:lnTo>
                <a:lnTo>
                  <a:pt x="4626" y="1117"/>
                </a:lnTo>
                <a:lnTo>
                  <a:pt x="4626" y="1117"/>
                </a:lnTo>
                <a:lnTo>
                  <a:pt x="4626" y="1117"/>
                </a:lnTo>
                <a:lnTo>
                  <a:pt x="4631" y="1117"/>
                </a:lnTo>
                <a:lnTo>
                  <a:pt x="4631" y="1117"/>
                </a:lnTo>
                <a:lnTo>
                  <a:pt x="4631" y="1117"/>
                </a:lnTo>
                <a:lnTo>
                  <a:pt x="4631" y="1117"/>
                </a:lnTo>
                <a:lnTo>
                  <a:pt x="4635" y="1117"/>
                </a:lnTo>
                <a:lnTo>
                  <a:pt x="4635" y="1117"/>
                </a:lnTo>
                <a:lnTo>
                  <a:pt x="4640" y="1112"/>
                </a:lnTo>
                <a:lnTo>
                  <a:pt x="4640" y="1112"/>
                </a:lnTo>
                <a:lnTo>
                  <a:pt x="4640" y="1112"/>
                </a:lnTo>
                <a:lnTo>
                  <a:pt x="4640" y="1112"/>
                </a:lnTo>
                <a:lnTo>
                  <a:pt x="4640" y="1112"/>
                </a:lnTo>
                <a:lnTo>
                  <a:pt x="4644" y="1112"/>
                </a:lnTo>
                <a:lnTo>
                  <a:pt x="4644" y="1112"/>
                </a:lnTo>
                <a:lnTo>
                  <a:pt x="4644" y="1112"/>
                </a:lnTo>
                <a:lnTo>
                  <a:pt x="4644" y="1108"/>
                </a:lnTo>
                <a:lnTo>
                  <a:pt x="4644" y="1108"/>
                </a:lnTo>
                <a:lnTo>
                  <a:pt x="4644" y="1108"/>
                </a:lnTo>
                <a:lnTo>
                  <a:pt x="4644" y="1103"/>
                </a:lnTo>
                <a:lnTo>
                  <a:pt x="4644" y="1103"/>
                </a:lnTo>
                <a:lnTo>
                  <a:pt x="4644" y="1103"/>
                </a:lnTo>
                <a:lnTo>
                  <a:pt x="4644" y="1103"/>
                </a:lnTo>
                <a:lnTo>
                  <a:pt x="4649" y="1103"/>
                </a:lnTo>
                <a:lnTo>
                  <a:pt x="4649" y="1103"/>
                </a:lnTo>
                <a:lnTo>
                  <a:pt x="4649" y="1099"/>
                </a:lnTo>
                <a:lnTo>
                  <a:pt x="4649" y="1099"/>
                </a:lnTo>
                <a:lnTo>
                  <a:pt x="4649" y="1099"/>
                </a:lnTo>
                <a:lnTo>
                  <a:pt x="4653" y="1099"/>
                </a:lnTo>
                <a:lnTo>
                  <a:pt x="4653" y="1099"/>
                </a:lnTo>
                <a:lnTo>
                  <a:pt x="4653" y="1094"/>
                </a:lnTo>
                <a:lnTo>
                  <a:pt x="4653" y="1094"/>
                </a:lnTo>
                <a:lnTo>
                  <a:pt x="4653" y="1099"/>
                </a:lnTo>
                <a:lnTo>
                  <a:pt x="4653" y="1099"/>
                </a:lnTo>
                <a:lnTo>
                  <a:pt x="4658" y="1099"/>
                </a:lnTo>
                <a:lnTo>
                  <a:pt x="4658" y="1094"/>
                </a:lnTo>
                <a:lnTo>
                  <a:pt x="4658" y="1094"/>
                </a:lnTo>
                <a:lnTo>
                  <a:pt x="4653" y="1094"/>
                </a:lnTo>
                <a:lnTo>
                  <a:pt x="4658" y="1094"/>
                </a:lnTo>
                <a:lnTo>
                  <a:pt x="4658" y="1094"/>
                </a:lnTo>
                <a:lnTo>
                  <a:pt x="4658" y="1094"/>
                </a:lnTo>
                <a:lnTo>
                  <a:pt x="4658" y="1090"/>
                </a:lnTo>
                <a:lnTo>
                  <a:pt x="4658" y="1090"/>
                </a:lnTo>
                <a:lnTo>
                  <a:pt x="4662" y="1090"/>
                </a:lnTo>
                <a:lnTo>
                  <a:pt x="4662" y="1090"/>
                </a:lnTo>
                <a:lnTo>
                  <a:pt x="4662" y="1085"/>
                </a:lnTo>
                <a:lnTo>
                  <a:pt x="4662" y="1085"/>
                </a:lnTo>
                <a:lnTo>
                  <a:pt x="4662" y="1081"/>
                </a:lnTo>
                <a:lnTo>
                  <a:pt x="4658" y="1081"/>
                </a:lnTo>
                <a:lnTo>
                  <a:pt x="4658" y="1081"/>
                </a:lnTo>
                <a:lnTo>
                  <a:pt x="4658" y="1081"/>
                </a:lnTo>
                <a:lnTo>
                  <a:pt x="4658" y="1081"/>
                </a:lnTo>
                <a:lnTo>
                  <a:pt x="4658" y="1081"/>
                </a:lnTo>
                <a:lnTo>
                  <a:pt x="4662" y="1081"/>
                </a:lnTo>
                <a:lnTo>
                  <a:pt x="4658" y="1081"/>
                </a:lnTo>
                <a:lnTo>
                  <a:pt x="4662" y="1076"/>
                </a:lnTo>
                <a:lnTo>
                  <a:pt x="4662" y="1076"/>
                </a:lnTo>
                <a:lnTo>
                  <a:pt x="4662" y="1076"/>
                </a:lnTo>
                <a:lnTo>
                  <a:pt x="4667" y="1076"/>
                </a:lnTo>
                <a:lnTo>
                  <a:pt x="4667" y="1076"/>
                </a:lnTo>
                <a:lnTo>
                  <a:pt x="4671" y="1076"/>
                </a:lnTo>
                <a:lnTo>
                  <a:pt x="4671" y="1076"/>
                </a:lnTo>
                <a:lnTo>
                  <a:pt x="4671" y="1072"/>
                </a:lnTo>
                <a:lnTo>
                  <a:pt x="4667" y="1072"/>
                </a:lnTo>
                <a:lnTo>
                  <a:pt x="4667" y="1072"/>
                </a:lnTo>
                <a:lnTo>
                  <a:pt x="4671" y="1072"/>
                </a:lnTo>
                <a:lnTo>
                  <a:pt x="4671" y="1072"/>
                </a:lnTo>
                <a:lnTo>
                  <a:pt x="4671" y="1072"/>
                </a:lnTo>
                <a:lnTo>
                  <a:pt x="4671" y="1067"/>
                </a:lnTo>
                <a:lnTo>
                  <a:pt x="4671" y="1067"/>
                </a:lnTo>
                <a:lnTo>
                  <a:pt x="4671" y="1067"/>
                </a:lnTo>
                <a:lnTo>
                  <a:pt x="4671" y="1063"/>
                </a:lnTo>
                <a:lnTo>
                  <a:pt x="4676" y="1067"/>
                </a:lnTo>
                <a:lnTo>
                  <a:pt x="4676" y="1063"/>
                </a:lnTo>
                <a:lnTo>
                  <a:pt x="4676" y="1063"/>
                </a:lnTo>
                <a:lnTo>
                  <a:pt x="4676" y="1063"/>
                </a:lnTo>
                <a:lnTo>
                  <a:pt x="4671" y="1063"/>
                </a:lnTo>
                <a:lnTo>
                  <a:pt x="4671" y="1058"/>
                </a:lnTo>
                <a:lnTo>
                  <a:pt x="4676" y="1058"/>
                </a:lnTo>
                <a:lnTo>
                  <a:pt x="4676" y="1058"/>
                </a:lnTo>
                <a:lnTo>
                  <a:pt x="4676" y="1058"/>
                </a:lnTo>
                <a:lnTo>
                  <a:pt x="4680" y="1063"/>
                </a:lnTo>
                <a:lnTo>
                  <a:pt x="4680" y="1063"/>
                </a:lnTo>
                <a:lnTo>
                  <a:pt x="4680" y="1063"/>
                </a:lnTo>
                <a:lnTo>
                  <a:pt x="4680" y="1058"/>
                </a:lnTo>
                <a:lnTo>
                  <a:pt x="4676" y="1058"/>
                </a:lnTo>
                <a:lnTo>
                  <a:pt x="4676" y="1054"/>
                </a:lnTo>
                <a:lnTo>
                  <a:pt x="4676" y="1054"/>
                </a:lnTo>
                <a:lnTo>
                  <a:pt x="4676" y="1049"/>
                </a:lnTo>
                <a:lnTo>
                  <a:pt x="4676" y="1049"/>
                </a:lnTo>
                <a:lnTo>
                  <a:pt x="4676" y="1049"/>
                </a:lnTo>
                <a:lnTo>
                  <a:pt x="4671" y="1049"/>
                </a:lnTo>
                <a:lnTo>
                  <a:pt x="4671" y="1049"/>
                </a:lnTo>
                <a:lnTo>
                  <a:pt x="4671" y="1049"/>
                </a:lnTo>
                <a:lnTo>
                  <a:pt x="4667" y="1044"/>
                </a:lnTo>
                <a:lnTo>
                  <a:pt x="4671" y="1049"/>
                </a:lnTo>
                <a:lnTo>
                  <a:pt x="4671" y="1049"/>
                </a:lnTo>
                <a:lnTo>
                  <a:pt x="4671" y="1049"/>
                </a:lnTo>
                <a:lnTo>
                  <a:pt x="4671" y="1049"/>
                </a:lnTo>
                <a:lnTo>
                  <a:pt x="4676" y="1044"/>
                </a:lnTo>
                <a:lnTo>
                  <a:pt x="4676" y="1044"/>
                </a:lnTo>
                <a:lnTo>
                  <a:pt x="4676" y="1044"/>
                </a:lnTo>
                <a:lnTo>
                  <a:pt x="4680" y="1040"/>
                </a:lnTo>
                <a:lnTo>
                  <a:pt x="4676" y="1040"/>
                </a:lnTo>
                <a:lnTo>
                  <a:pt x="4676" y="1040"/>
                </a:lnTo>
                <a:lnTo>
                  <a:pt x="4676" y="1040"/>
                </a:lnTo>
                <a:lnTo>
                  <a:pt x="4676" y="1035"/>
                </a:lnTo>
                <a:lnTo>
                  <a:pt x="4676" y="1035"/>
                </a:lnTo>
                <a:lnTo>
                  <a:pt x="4671" y="1035"/>
                </a:lnTo>
                <a:lnTo>
                  <a:pt x="4671" y="1035"/>
                </a:lnTo>
                <a:lnTo>
                  <a:pt x="4671" y="1035"/>
                </a:lnTo>
                <a:lnTo>
                  <a:pt x="4671" y="1031"/>
                </a:lnTo>
                <a:lnTo>
                  <a:pt x="4671" y="1035"/>
                </a:lnTo>
                <a:lnTo>
                  <a:pt x="4671" y="1035"/>
                </a:lnTo>
                <a:lnTo>
                  <a:pt x="4671" y="1031"/>
                </a:lnTo>
                <a:lnTo>
                  <a:pt x="4671" y="1031"/>
                </a:lnTo>
                <a:lnTo>
                  <a:pt x="4676" y="1031"/>
                </a:lnTo>
                <a:lnTo>
                  <a:pt x="4676" y="1031"/>
                </a:lnTo>
                <a:lnTo>
                  <a:pt x="4676" y="1035"/>
                </a:lnTo>
                <a:lnTo>
                  <a:pt x="4676" y="1035"/>
                </a:lnTo>
                <a:lnTo>
                  <a:pt x="4676" y="1035"/>
                </a:lnTo>
                <a:lnTo>
                  <a:pt x="4676" y="1035"/>
                </a:lnTo>
                <a:lnTo>
                  <a:pt x="4676" y="1035"/>
                </a:lnTo>
                <a:lnTo>
                  <a:pt x="4680" y="1035"/>
                </a:lnTo>
                <a:lnTo>
                  <a:pt x="4680" y="1035"/>
                </a:lnTo>
                <a:lnTo>
                  <a:pt x="4680" y="1031"/>
                </a:lnTo>
                <a:lnTo>
                  <a:pt x="4680" y="1031"/>
                </a:lnTo>
                <a:lnTo>
                  <a:pt x="4680" y="1026"/>
                </a:lnTo>
                <a:lnTo>
                  <a:pt x="4680" y="1026"/>
                </a:lnTo>
                <a:lnTo>
                  <a:pt x="4680" y="1022"/>
                </a:lnTo>
                <a:lnTo>
                  <a:pt x="4680" y="1022"/>
                </a:lnTo>
                <a:lnTo>
                  <a:pt x="4680" y="1017"/>
                </a:lnTo>
                <a:lnTo>
                  <a:pt x="4680" y="1017"/>
                </a:lnTo>
                <a:lnTo>
                  <a:pt x="4680" y="1017"/>
                </a:lnTo>
                <a:lnTo>
                  <a:pt x="4680" y="1013"/>
                </a:lnTo>
                <a:lnTo>
                  <a:pt x="4680" y="1013"/>
                </a:lnTo>
                <a:lnTo>
                  <a:pt x="4680" y="1013"/>
                </a:lnTo>
                <a:lnTo>
                  <a:pt x="4680" y="1008"/>
                </a:lnTo>
                <a:lnTo>
                  <a:pt x="4680" y="1008"/>
                </a:lnTo>
                <a:lnTo>
                  <a:pt x="4680" y="1008"/>
                </a:lnTo>
                <a:lnTo>
                  <a:pt x="4680" y="1008"/>
                </a:lnTo>
                <a:lnTo>
                  <a:pt x="4680" y="1008"/>
                </a:lnTo>
                <a:lnTo>
                  <a:pt x="4680" y="1008"/>
                </a:lnTo>
                <a:lnTo>
                  <a:pt x="4685" y="1008"/>
                </a:lnTo>
                <a:lnTo>
                  <a:pt x="4685" y="1004"/>
                </a:lnTo>
                <a:lnTo>
                  <a:pt x="4685" y="1004"/>
                </a:lnTo>
                <a:lnTo>
                  <a:pt x="4685" y="999"/>
                </a:lnTo>
                <a:lnTo>
                  <a:pt x="4685" y="999"/>
                </a:lnTo>
                <a:lnTo>
                  <a:pt x="4685" y="1004"/>
                </a:lnTo>
                <a:lnTo>
                  <a:pt x="4689" y="1004"/>
                </a:lnTo>
                <a:lnTo>
                  <a:pt x="4689" y="999"/>
                </a:lnTo>
                <a:lnTo>
                  <a:pt x="4694" y="999"/>
                </a:lnTo>
                <a:lnTo>
                  <a:pt x="4689" y="999"/>
                </a:lnTo>
                <a:lnTo>
                  <a:pt x="4689" y="995"/>
                </a:lnTo>
                <a:lnTo>
                  <a:pt x="4685" y="995"/>
                </a:lnTo>
                <a:lnTo>
                  <a:pt x="4685" y="995"/>
                </a:lnTo>
                <a:lnTo>
                  <a:pt x="4689" y="990"/>
                </a:lnTo>
                <a:lnTo>
                  <a:pt x="4689" y="990"/>
                </a:lnTo>
                <a:lnTo>
                  <a:pt x="4689" y="990"/>
                </a:lnTo>
                <a:lnTo>
                  <a:pt x="4685" y="990"/>
                </a:lnTo>
                <a:lnTo>
                  <a:pt x="4689" y="990"/>
                </a:lnTo>
                <a:lnTo>
                  <a:pt x="4689" y="986"/>
                </a:lnTo>
                <a:lnTo>
                  <a:pt x="4685" y="986"/>
                </a:lnTo>
                <a:lnTo>
                  <a:pt x="4685" y="986"/>
                </a:lnTo>
                <a:lnTo>
                  <a:pt x="4680" y="986"/>
                </a:lnTo>
                <a:lnTo>
                  <a:pt x="4680" y="981"/>
                </a:lnTo>
                <a:lnTo>
                  <a:pt x="4685" y="981"/>
                </a:lnTo>
                <a:lnTo>
                  <a:pt x="4685" y="981"/>
                </a:lnTo>
                <a:lnTo>
                  <a:pt x="4685" y="981"/>
                </a:lnTo>
                <a:lnTo>
                  <a:pt x="4685" y="981"/>
                </a:lnTo>
                <a:lnTo>
                  <a:pt x="4689" y="986"/>
                </a:lnTo>
                <a:lnTo>
                  <a:pt x="4689" y="986"/>
                </a:lnTo>
                <a:lnTo>
                  <a:pt x="4689" y="977"/>
                </a:lnTo>
                <a:lnTo>
                  <a:pt x="4685" y="977"/>
                </a:lnTo>
                <a:lnTo>
                  <a:pt x="4685" y="972"/>
                </a:lnTo>
                <a:lnTo>
                  <a:pt x="4685" y="977"/>
                </a:lnTo>
                <a:lnTo>
                  <a:pt x="4685" y="977"/>
                </a:lnTo>
                <a:lnTo>
                  <a:pt x="4680" y="977"/>
                </a:lnTo>
                <a:lnTo>
                  <a:pt x="4680" y="977"/>
                </a:lnTo>
                <a:lnTo>
                  <a:pt x="4680" y="977"/>
                </a:lnTo>
                <a:lnTo>
                  <a:pt x="4685" y="972"/>
                </a:lnTo>
                <a:lnTo>
                  <a:pt x="4685" y="968"/>
                </a:lnTo>
                <a:lnTo>
                  <a:pt x="4685" y="968"/>
                </a:lnTo>
                <a:lnTo>
                  <a:pt x="4685" y="968"/>
                </a:lnTo>
                <a:lnTo>
                  <a:pt x="4680" y="968"/>
                </a:lnTo>
                <a:lnTo>
                  <a:pt x="4680" y="968"/>
                </a:lnTo>
                <a:lnTo>
                  <a:pt x="4671" y="963"/>
                </a:lnTo>
                <a:lnTo>
                  <a:pt x="4671" y="963"/>
                </a:lnTo>
                <a:lnTo>
                  <a:pt x="4671" y="963"/>
                </a:lnTo>
                <a:lnTo>
                  <a:pt x="4667" y="963"/>
                </a:lnTo>
                <a:lnTo>
                  <a:pt x="4667" y="963"/>
                </a:lnTo>
                <a:lnTo>
                  <a:pt x="4662" y="963"/>
                </a:lnTo>
                <a:lnTo>
                  <a:pt x="4658" y="963"/>
                </a:lnTo>
                <a:lnTo>
                  <a:pt x="4653" y="963"/>
                </a:lnTo>
                <a:lnTo>
                  <a:pt x="4653" y="963"/>
                </a:lnTo>
                <a:lnTo>
                  <a:pt x="4653" y="963"/>
                </a:lnTo>
                <a:lnTo>
                  <a:pt x="4653" y="963"/>
                </a:lnTo>
                <a:lnTo>
                  <a:pt x="4653" y="963"/>
                </a:lnTo>
                <a:lnTo>
                  <a:pt x="4658" y="959"/>
                </a:lnTo>
                <a:lnTo>
                  <a:pt x="4658" y="959"/>
                </a:lnTo>
                <a:lnTo>
                  <a:pt x="4662" y="959"/>
                </a:lnTo>
                <a:lnTo>
                  <a:pt x="4662" y="959"/>
                </a:lnTo>
                <a:lnTo>
                  <a:pt x="4662" y="959"/>
                </a:lnTo>
                <a:lnTo>
                  <a:pt x="4662" y="954"/>
                </a:lnTo>
                <a:lnTo>
                  <a:pt x="4667" y="954"/>
                </a:lnTo>
                <a:lnTo>
                  <a:pt x="4667" y="950"/>
                </a:lnTo>
                <a:lnTo>
                  <a:pt x="4671" y="950"/>
                </a:lnTo>
                <a:lnTo>
                  <a:pt x="4671" y="950"/>
                </a:lnTo>
                <a:lnTo>
                  <a:pt x="4671" y="950"/>
                </a:lnTo>
                <a:lnTo>
                  <a:pt x="4676" y="950"/>
                </a:lnTo>
                <a:lnTo>
                  <a:pt x="4671" y="945"/>
                </a:lnTo>
                <a:lnTo>
                  <a:pt x="4671" y="945"/>
                </a:lnTo>
                <a:lnTo>
                  <a:pt x="4667" y="940"/>
                </a:lnTo>
                <a:lnTo>
                  <a:pt x="4662" y="936"/>
                </a:lnTo>
                <a:lnTo>
                  <a:pt x="4658" y="936"/>
                </a:lnTo>
                <a:lnTo>
                  <a:pt x="4653" y="931"/>
                </a:lnTo>
                <a:lnTo>
                  <a:pt x="4653" y="931"/>
                </a:lnTo>
                <a:lnTo>
                  <a:pt x="4649" y="931"/>
                </a:lnTo>
                <a:lnTo>
                  <a:pt x="4649" y="931"/>
                </a:lnTo>
                <a:lnTo>
                  <a:pt x="4644" y="927"/>
                </a:lnTo>
                <a:lnTo>
                  <a:pt x="4644" y="927"/>
                </a:lnTo>
                <a:lnTo>
                  <a:pt x="4640" y="927"/>
                </a:lnTo>
                <a:lnTo>
                  <a:pt x="4640" y="931"/>
                </a:lnTo>
                <a:lnTo>
                  <a:pt x="4635" y="931"/>
                </a:lnTo>
                <a:lnTo>
                  <a:pt x="4635" y="927"/>
                </a:lnTo>
                <a:lnTo>
                  <a:pt x="4635" y="927"/>
                </a:lnTo>
                <a:lnTo>
                  <a:pt x="4640" y="927"/>
                </a:lnTo>
                <a:lnTo>
                  <a:pt x="4644" y="927"/>
                </a:lnTo>
                <a:lnTo>
                  <a:pt x="4644" y="927"/>
                </a:lnTo>
                <a:lnTo>
                  <a:pt x="4649" y="927"/>
                </a:lnTo>
                <a:lnTo>
                  <a:pt x="4653" y="931"/>
                </a:lnTo>
                <a:lnTo>
                  <a:pt x="4653" y="931"/>
                </a:lnTo>
                <a:lnTo>
                  <a:pt x="4658" y="931"/>
                </a:lnTo>
                <a:lnTo>
                  <a:pt x="4658" y="931"/>
                </a:lnTo>
                <a:lnTo>
                  <a:pt x="4662" y="931"/>
                </a:lnTo>
                <a:lnTo>
                  <a:pt x="4667" y="931"/>
                </a:lnTo>
                <a:lnTo>
                  <a:pt x="4667" y="931"/>
                </a:lnTo>
                <a:lnTo>
                  <a:pt x="4667" y="931"/>
                </a:lnTo>
                <a:lnTo>
                  <a:pt x="4667" y="927"/>
                </a:lnTo>
                <a:lnTo>
                  <a:pt x="4662" y="927"/>
                </a:lnTo>
                <a:lnTo>
                  <a:pt x="4662" y="927"/>
                </a:lnTo>
                <a:lnTo>
                  <a:pt x="4658" y="922"/>
                </a:lnTo>
                <a:lnTo>
                  <a:pt x="4658" y="922"/>
                </a:lnTo>
                <a:lnTo>
                  <a:pt x="4653" y="922"/>
                </a:lnTo>
                <a:lnTo>
                  <a:pt x="4653" y="918"/>
                </a:lnTo>
                <a:lnTo>
                  <a:pt x="4653" y="918"/>
                </a:lnTo>
                <a:lnTo>
                  <a:pt x="4653" y="918"/>
                </a:lnTo>
                <a:lnTo>
                  <a:pt x="4644" y="918"/>
                </a:lnTo>
                <a:lnTo>
                  <a:pt x="4644" y="913"/>
                </a:lnTo>
                <a:lnTo>
                  <a:pt x="4640" y="913"/>
                </a:lnTo>
                <a:lnTo>
                  <a:pt x="4640" y="909"/>
                </a:lnTo>
                <a:lnTo>
                  <a:pt x="4640" y="909"/>
                </a:lnTo>
                <a:lnTo>
                  <a:pt x="4635" y="904"/>
                </a:lnTo>
                <a:lnTo>
                  <a:pt x="4631" y="900"/>
                </a:lnTo>
                <a:lnTo>
                  <a:pt x="4626" y="895"/>
                </a:lnTo>
                <a:lnTo>
                  <a:pt x="4626" y="895"/>
                </a:lnTo>
                <a:lnTo>
                  <a:pt x="4626" y="891"/>
                </a:lnTo>
                <a:lnTo>
                  <a:pt x="4622" y="886"/>
                </a:lnTo>
                <a:lnTo>
                  <a:pt x="4617" y="882"/>
                </a:lnTo>
                <a:lnTo>
                  <a:pt x="4617" y="882"/>
                </a:lnTo>
                <a:lnTo>
                  <a:pt x="4613" y="882"/>
                </a:lnTo>
                <a:lnTo>
                  <a:pt x="4608" y="877"/>
                </a:lnTo>
                <a:lnTo>
                  <a:pt x="4603" y="877"/>
                </a:lnTo>
                <a:lnTo>
                  <a:pt x="4599" y="877"/>
                </a:lnTo>
                <a:lnTo>
                  <a:pt x="4599" y="873"/>
                </a:lnTo>
                <a:lnTo>
                  <a:pt x="4599" y="873"/>
                </a:lnTo>
                <a:lnTo>
                  <a:pt x="4594" y="873"/>
                </a:lnTo>
                <a:lnTo>
                  <a:pt x="4594" y="868"/>
                </a:lnTo>
                <a:lnTo>
                  <a:pt x="4594" y="868"/>
                </a:lnTo>
                <a:lnTo>
                  <a:pt x="4594" y="864"/>
                </a:lnTo>
                <a:lnTo>
                  <a:pt x="4594" y="864"/>
                </a:lnTo>
                <a:lnTo>
                  <a:pt x="4594" y="859"/>
                </a:lnTo>
                <a:lnTo>
                  <a:pt x="4594" y="859"/>
                </a:lnTo>
                <a:lnTo>
                  <a:pt x="4599" y="859"/>
                </a:lnTo>
                <a:lnTo>
                  <a:pt x="4599" y="855"/>
                </a:lnTo>
                <a:lnTo>
                  <a:pt x="4599" y="855"/>
                </a:lnTo>
                <a:lnTo>
                  <a:pt x="4599" y="855"/>
                </a:lnTo>
                <a:lnTo>
                  <a:pt x="4599" y="855"/>
                </a:lnTo>
                <a:lnTo>
                  <a:pt x="4599" y="850"/>
                </a:lnTo>
                <a:lnTo>
                  <a:pt x="4599" y="850"/>
                </a:lnTo>
                <a:lnTo>
                  <a:pt x="4603" y="850"/>
                </a:lnTo>
                <a:lnTo>
                  <a:pt x="4599" y="850"/>
                </a:lnTo>
                <a:lnTo>
                  <a:pt x="4599" y="850"/>
                </a:lnTo>
                <a:lnTo>
                  <a:pt x="4599" y="846"/>
                </a:lnTo>
                <a:lnTo>
                  <a:pt x="4599" y="846"/>
                </a:lnTo>
                <a:lnTo>
                  <a:pt x="4599" y="846"/>
                </a:lnTo>
                <a:lnTo>
                  <a:pt x="4599" y="846"/>
                </a:lnTo>
                <a:lnTo>
                  <a:pt x="4599" y="846"/>
                </a:lnTo>
                <a:lnTo>
                  <a:pt x="4599" y="846"/>
                </a:lnTo>
                <a:lnTo>
                  <a:pt x="4599" y="846"/>
                </a:lnTo>
                <a:lnTo>
                  <a:pt x="4603" y="846"/>
                </a:lnTo>
                <a:lnTo>
                  <a:pt x="4603" y="846"/>
                </a:lnTo>
                <a:lnTo>
                  <a:pt x="4603" y="846"/>
                </a:lnTo>
                <a:lnTo>
                  <a:pt x="4603" y="846"/>
                </a:lnTo>
                <a:lnTo>
                  <a:pt x="4603" y="846"/>
                </a:lnTo>
                <a:lnTo>
                  <a:pt x="4603" y="841"/>
                </a:lnTo>
                <a:lnTo>
                  <a:pt x="4603" y="841"/>
                </a:lnTo>
                <a:lnTo>
                  <a:pt x="4603" y="841"/>
                </a:lnTo>
                <a:lnTo>
                  <a:pt x="4603" y="841"/>
                </a:lnTo>
                <a:lnTo>
                  <a:pt x="4608" y="841"/>
                </a:lnTo>
                <a:lnTo>
                  <a:pt x="4608" y="836"/>
                </a:lnTo>
                <a:lnTo>
                  <a:pt x="4603" y="836"/>
                </a:lnTo>
                <a:lnTo>
                  <a:pt x="4603" y="836"/>
                </a:lnTo>
                <a:lnTo>
                  <a:pt x="4603" y="836"/>
                </a:lnTo>
                <a:lnTo>
                  <a:pt x="4603" y="836"/>
                </a:lnTo>
                <a:lnTo>
                  <a:pt x="4608" y="836"/>
                </a:lnTo>
                <a:lnTo>
                  <a:pt x="4608" y="836"/>
                </a:lnTo>
                <a:lnTo>
                  <a:pt x="4608" y="836"/>
                </a:lnTo>
                <a:lnTo>
                  <a:pt x="4613" y="832"/>
                </a:lnTo>
                <a:lnTo>
                  <a:pt x="4613" y="832"/>
                </a:lnTo>
                <a:lnTo>
                  <a:pt x="4617" y="827"/>
                </a:lnTo>
                <a:lnTo>
                  <a:pt x="4617" y="827"/>
                </a:lnTo>
                <a:lnTo>
                  <a:pt x="4622" y="827"/>
                </a:lnTo>
                <a:lnTo>
                  <a:pt x="4622" y="827"/>
                </a:lnTo>
                <a:lnTo>
                  <a:pt x="4622" y="827"/>
                </a:lnTo>
                <a:lnTo>
                  <a:pt x="4622" y="832"/>
                </a:lnTo>
                <a:lnTo>
                  <a:pt x="4622" y="832"/>
                </a:lnTo>
                <a:lnTo>
                  <a:pt x="4626" y="832"/>
                </a:lnTo>
                <a:lnTo>
                  <a:pt x="4626" y="827"/>
                </a:lnTo>
                <a:lnTo>
                  <a:pt x="4626" y="827"/>
                </a:lnTo>
                <a:lnTo>
                  <a:pt x="4626" y="827"/>
                </a:lnTo>
                <a:lnTo>
                  <a:pt x="4626" y="827"/>
                </a:lnTo>
                <a:lnTo>
                  <a:pt x="4622" y="827"/>
                </a:lnTo>
                <a:lnTo>
                  <a:pt x="4622" y="823"/>
                </a:lnTo>
                <a:lnTo>
                  <a:pt x="4626" y="823"/>
                </a:lnTo>
                <a:lnTo>
                  <a:pt x="4622" y="818"/>
                </a:lnTo>
                <a:lnTo>
                  <a:pt x="4622" y="818"/>
                </a:lnTo>
                <a:lnTo>
                  <a:pt x="4622" y="818"/>
                </a:lnTo>
                <a:lnTo>
                  <a:pt x="4622" y="818"/>
                </a:lnTo>
                <a:lnTo>
                  <a:pt x="4617" y="818"/>
                </a:lnTo>
                <a:lnTo>
                  <a:pt x="4617" y="818"/>
                </a:lnTo>
                <a:lnTo>
                  <a:pt x="4613" y="818"/>
                </a:lnTo>
                <a:lnTo>
                  <a:pt x="4613" y="818"/>
                </a:lnTo>
                <a:lnTo>
                  <a:pt x="4613" y="818"/>
                </a:lnTo>
                <a:lnTo>
                  <a:pt x="4613" y="818"/>
                </a:lnTo>
                <a:lnTo>
                  <a:pt x="4608" y="818"/>
                </a:lnTo>
                <a:lnTo>
                  <a:pt x="4608" y="818"/>
                </a:lnTo>
                <a:lnTo>
                  <a:pt x="4603" y="818"/>
                </a:lnTo>
                <a:lnTo>
                  <a:pt x="4603" y="818"/>
                </a:lnTo>
                <a:lnTo>
                  <a:pt x="4599" y="818"/>
                </a:lnTo>
                <a:lnTo>
                  <a:pt x="4594" y="814"/>
                </a:lnTo>
                <a:lnTo>
                  <a:pt x="4590" y="814"/>
                </a:lnTo>
                <a:lnTo>
                  <a:pt x="4585" y="814"/>
                </a:lnTo>
                <a:lnTo>
                  <a:pt x="4585" y="814"/>
                </a:lnTo>
                <a:lnTo>
                  <a:pt x="4585" y="814"/>
                </a:lnTo>
                <a:lnTo>
                  <a:pt x="4585" y="818"/>
                </a:lnTo>
                <a:lnTo>
                  <a:pt x="4585" y="818"/>
                </a:lnTo>
                <a:lnTo>
                  <a:pt x="4585" y="818"/>
                </a:lnTo>
                <a:lnTo>
                  <a:pt x="4581" y="823"/>
                </a:lnTo>
                <a:lnTo>
                  <a:pt x="4581" y="823"/>
                </a:lnTo>
                <a:lnTo>
                  <a:pt x="4581" y="823"/>
                </a:lnTo>
                <a:lnTo>
                  <a:pt x="4581" y="827"/>
                </a:lnTo>
                <a:lnTo>
                  <a:pt x="4576" y="827"/>
                </a:lnTo>
                <a:lnTo>
                  <a:pt x="4576" y="827"/>
                </a:lnTo>
                <a:lnTo>
                  <a:pt x="4572" y="827"/>
                </a:lnTo>
                <a:lnTo>
                  <a:pt x="4567" y="823"/>
                </a:lnTo>
                <a:lnTo>
                  <a:pt x="4567" y="823"/>
                </a:lnTo>
                <a:lnTo>
                  <a:pt x="4567" y="823"/>
                </a:lnTo>
                <a:lnTo>
                  <a:pt x="4563" y="818"/>
                </a:lnTo>
                <a:lnTo>
                  <a:pt x="4563" y="818"/>
                </a:lnTo>
                <a:lnTo>
                  <a:pt x="4567" y="818"/>
                </a:lnTo>
                <a:lnTo>
                  <a:pt x="4563" y="814"/>
                </a:lnTo>
                <a:lnTo>
                  <a:pt x="4563" y="814"/>
                </a:lnTo>
                <a:lnTo>
                  <a:pt x="4563" y="814"/>
                </a:lnTo>
                <a:lnTo>
                  <a:pt x="4563" y="814"/>
                </a:lnTo>
                <a:lnTo>
                  <a:pt x="4558" y="809"/>
                </a:lnTo>
                <a:lnTo>
                  <a:pt x="4558" y="809"/>
                </a:lnTo>
                <a:lnTo>
                  <a:pt x="4554" y="809"/>
                </a:lnTo>
                <a:lnTo>
                  <a:pt x="4554" y="809"/>
                </a:lnTo>
                <a:lnTo>
                  <a:pt x="4545" y="809"/>
                </a:lnTo>
                <a:lnTo>
                  <a:pt x="4540" y="805"/>
                </a:lnTo>
                <a:lnTo>
                  <a:pt x="4536" y="805"/>
                </a:lnTo>
                <a:lnTo>
                  <a:pt x="4531" y="800"/>
                </a:lnTo>
                <a:lnTo>
                  <a:pt x="4531" y="800"/>
                </a:lnTo>
                <a:lnTo>
                  <a:pt x="4531" y="796"/>
                </a:lnTo>
                <a:lnTo>
                  <a:pt x="4531" y="791"/>
                </a:lnTo>
                <a:lnTo>
                  <a:pt x="4531" y="787"/>
                </a:lnTo>
                <a:lnTo>
                  <a:pt x="4531" y="787"/>
                </a:lnTo>
                <a:lnTo>
                  <a:pt x="4536" y="787"/>
                </a:lnTo>
                <a:lnTo>
                  <a:pt x="4540" y="791"/>
                </a:lnTo>
                <a:lnTo>
                  <a:pt x="4540" y="791"/>
                </a:lnTo>
                <a:lnTo>
                  <a:pt x="4545" y="787"/>
                </a:lnTo>
                <a:lnTo>
                  <a:pt x="4545" y="787"/>
                </a:lnTo>
                <a:lnTo>
                  <a:pt x="4545" y="787"/>
                </a:lnTo>
                <a:lnTo>
                  <a:pt x="4549" y="787"/>
                </a:lnTo>
                <a:lnTo>
                  <a:pt x="4549" y="787"/>
                </a:lnTo>
                <a:lnTo>
                  <a:pt x="4549" y="787"/>
                </a:lnTo>
                <a:lnTo>
                  <a:pt x="4549" y="782"/>
                </a:lnTo>
                <a:lnTo>
                  <a:pt x="4549" y="778"/>
                </a:lnTo>
                <a:lnTo>
                  <a:pt x="4549" y="778"/>
                </a:lnTo>
                <a:lnTo>
                  <a:pt x="4549" y="778"/>
                </a:lnTo>
                <a:lnTo>
                  <a:pt x="4549" y="773"/>
                </a:lnTo>
                <a:lnTo>
                  <a:pt x="4554" y="769"/>
                </a:lnTo>
                <a:lnTo>
                  <a:pt x="4558" y="764"/>
                </a:lnTo>
                <a:lnTo>
                  <a:pt x="4558" y="764"/>
                </a:lnTo>
                <a:lnTo>
                  <a:pt x="4558" y="760"/>
                </a:lnTo>
                <a:lnTo>
                  <a:pt x="4558" y="755"/>
                </a:lnTo>
                <a:lnTo>
                  <a:pt x="4558" y="755"/>
                </a:lnTo>
                <a:lnTo>
                  <a:pt x="4563" y="755"/>
                </a:lnTo>
                <a:lnTo>
                  <a:pt x="4563" y="751"/>
                </a:lnTo>
                <a:lnTo>
                  <a:pt x="4563" y="751"/>
                </a:lnTo>
                <a:lnTo>
                  <a:pt x="4567" y="751"/>
                </a:lnTo>
                <a:lnTo>
                  <a:pt x="4567" y="751"/>
                </a:lnTo>
                <a:lnTo>
                  <a:pt x="4572" y="751"/>
                </a:lnTo>
                <a:lnTo>
                  <a:pt x="4572" y="751"/>
                </a:lnTo>
                <a:lnTo>
                  <a:pt x="4572" y="751"/>
                </a:lnTo>
                <a:lnTo>
                  <a:pt x="4572" y="751"/>
                </a:lnTo>
                <a:lnTo>
                  <a:pt x="4572" y="751"/>
                </a:lnTo>
                <a:lnTo>
                  <a:pt x="4576" y="755"/>
                </a:lnTo>
                <a:lnTo>
                  <a:pt x="4581" y="755"/>
                </a:lnTo>
                <a:lnTo>
                  <a:pt x="4581" y="760"/>
                </a:lnTo>
                <a:lnTo>
                  <a:pt x="4581" y="760"/>
                </a:lnTo>
                <a:lnTo>
                  <a:pt x="4581" y="760"/>
                </a:lnTo>
                <a:lnTo>
                  <a:pt x="4581" y="760"/>
                </a:lnTo>
                <a:lnTo>
                  <a:pt x="4581" y="764"/>
                </a:lnTo>
                <a:lnTo>
                  <a:pt x="4581" y="769"/>
                </a:lnTo>
                <a:lnTo>
                  <a:pt x="4581" y="769"/>
                </a:lnTo>
                <a:lnTo>
                  <a:pt x="4581" y="773"/>
                </a:lnTo>
                <a:lnTo>
                  <a:pt x="4581" y="773"/>
                </a:lnTo>
                <a:lnTo>
                  <a:pt x="4581" y="773"/>
                </a:lnTo>
                <a:lnTo>
                  <a:pt x="4581" y="778"/>
                </a:lnTo>
                <a:lnTo>
                  <a:pt x="4581" y="778"/>
                </a:lnTo>
                <a:lnTo>
                  <a:pt x="4581" y="778"/>
                </a:lnTo>
                <a:lnTo>
                  <a:pt x="4576" y="778"/>
                </a:lnTo>
                <a:lnTo>
                  <a:pt x="4581" y="778"/>
                </a:lnTo>
                <a:lnTo>
                  <a:pt x="4581" y="778"/>
                </a:lnTo>
                <a:lnTo>
                  <a:pt x="4581" y="782"/>
                </a:lnTo>
                <a:lnTo>
                  <a:pt x="4581" y="782"/>
                </a:lnTo>
                <a:lnTo>
                  <a:pt x="4585" y="782"/>
                </a:lnTo>
                <a:lnTo>
                  <a:pt x="4590" y="782"/>
                </a:lnTo>
                <a:lnTo>
                  <a:pt x="4590" y="782"/>
                </a:lnTo>
                <a:lnTo>
                  <a:pt x="4590" y="782"/>
                </a:lnTo>
                <a:lnTo>
                  <a:pt x="4585" y="782"/>
                </a:lnTo>
                <a:lnTo>
                  <a:pt x="4585" y="782"/>
                </a:lnTo>
                <a:lnTo>
                  <a:pt x="4590" y="787"/>
                </a:lnTo>
                <a:lnTo>
                  <a:pt x="4585" y="791"/>
                </a:lnTo>
                <a:lnTo>
                  <a:pt x="4585" y="791"/>
                </a:lnTo>
                <a:lnTo>
                  <a:pt x="4581" y="791"/>
                </a:lnTo>
                <a:lnTo>
                  <a:pt x="4585" y="791"/>
                </a:lnTo>
                <a:lnTo>
                  <a:pt x="4585" y="796"/>
                </a:lnTo>
                <a:lnTo>
                  <a:pt x="4585" y="796"/>
                </a:lnTo>
                <a:lnTo>
                  <a:pt x="4585" y="791"/>
                </a:lnTo>
                <a:lnTo>
                  <a:pt x="4585" y="791"/>
                </a:lnTo>
                <a:lnTo>
                  <a:pt x="4590" y="791"/>
                </a:lnTo>
                <a:lnTo>
                  <a:pt x="4590" y="791"/>
                </a:lnTo>
                <a:lnTo>
                  <a:pt x="4590" y="791"/>
                </a:lnTo>
                <a:lnTo>
                  <a:pt x="4590" y="791"/>
                </a:lnTo>
                <a:lnTo>
                  <a:pt x="4590" y="787"/>
                </a:lnTo>
                <a:lnTo>
                  <a:pt x="4590" y="787"/>
                </a:lnTo>
                <a:lnTo>
                  <a:pt x="4594" y="787"/>
                </a:lnTo>
                <a:lnTo>
                  <a:pt x="4594" y="787"/>
                </a:lnTo>
                <a:lnTo>
                  <a:pt x="4594" y="787"/>
                </a:lnTo>
                <a:lnTo>
                  <a:pt x="4594" y="787"/>
                </a:lnTo>
                <a:lnTo>
                  <a:pt x="4594" y="787"/>
                </a:lnTo>
                <a:lnTo>
                  <a:pt x="4594" y="787"/>
                </a:lnTo>
                <a:lnTo>
                  <a:pt x="4594" y="782"/>
                </a:lnTo>
                <a:lnTo>
                  <a:pt x="4594" y="782"/>
                </a:lnTo>
                <a:lnTo>
                  <a:pt x="4603" y="773"/>
                </a:lnTo>
                <a:lnTo>
                  <a:pt x="4603" y="773"/>
                </a:lnTo>
                <a:lnTo>
                  <a:pt x="4603" y="773"/>
                </a:lnTo>
                <a:lnTo>
                  <a:pt x="4608" y="773"/>
                </a:lnTo>
                <a:lnTo>
                  <a:pt x="4608" y="773"/>
                </a:lnTo>
                <a:lnTo>
                  <a:pt x="4608" y="773"/>
                </a:lnTo>
                <a:lnTo>
                  <a:pt x="4608" y="773"/>
                </a:lnTo>
                <a:lnTo>
                  <a:pt x="4613" y="769"/>
                </a:lnTo>
                <a:lnTo>
                  <a:pt x="4613" y="769"/>
                </a:lnTo>
                <a:lnTo>
                  <a:pt x="4613" y="769"/>
                </a:lnTo>
                <a:lnTo>
                  <a:pt x="4613" y="769"/>
                </a:lnTo>
                <a:lnTo>
                  <a:pt x="4617" y="769"/>
                </a:lnTo>
                <a:lnTo>
                  <a:pt x="4617" y="769"/>
                </a:lnTo>
                <a:lnTo>
                  <a:pt x="4622" y="764"/>
                </a:lnTo>
                <a:lnTo>
                  <a:pt x="4622" y="764"/>
                </a:lnTo>
                <a:lnTo>
                  <a:pt x="4622" y="764"/>
                </a:lnTo>
                <a:lnTo>
                  <a:pt x="4622" y="769"/>
                </a:lnTo>
                <a:lnTo>
                  <a:pt x="4622" y="769"/>
                </a:lnTo>
                <a:lnTo>
                  <a:pt x="4626" y="769"/>
                </a:lnTo>
                <a:lnTo>
                  <a:pt x="4626" y="773"/>
                </a:lnTo>
                <a:lnTo>
                  <a:pt x="4631" y="773"/>
                </a:lnTo>
                <a:lnTo>
                  <a:pt x="4631" y="773"/>
                </a:lnTo>
                <a:lnTo>
                  <a:pt x="4631" y="773"/>
                </a:lnTo>
                <a:lnTo>
                  <a:pt x="4631" y="769"/>
                </a:lnTo>
                <a:lnTo>
                  <a:pt x="4631" y="769"/>
                </a:lnTo>
                <a:lnTo>
                  <a:pt x="4631" y="773"/>
                </a:lnTo>
                <a:lnTo>
                  <a:pt x="4635" y="773"/>
                </a:lnTo>
                <a:lnTo>
                  <a:pt x="4635" y="773"/>
                </a:lnTo>
                <a:lnTo>
                  <a:pt x="4640" y="773"/>
                </a:lnTo>
                <a:lnTo>
                  <a:pt x="4640" y="778"/>
                </a:lnTo>
                <a:lnTo>
                  <a:pt x="4644" y="778"/>
                </a:lnTo>
                <a:lnTo>
                  <a:pt x="4644" y="778"/>
                </a:lnTo>
                <a:lnTo>
                  <a:pt x="4644" y="787"/>
                </a:lnTo>
                <a:lnTo>
                  <a:pt x="4644" y="787"/>
                </a:lnTo>
                <a:lnTo>
                  <a:pt x="4649" y="791"/>
                </a:lnTo>
                <a:lnTo>
                  <a:pt x="4649" y="791"/>
                </a:lnTo>
                <a:lnTo>
                  <a:pt x="4653" y="791"/>
                </a:lnTo>
                <a:lnTo>
                  <a:pt x="4653" y="791"/>
                </a:lnTo>
                <a:lnTo>
                  <a:pt x="4653" y="791"/>
                </a:lnTo>
                <a:lnTo>
                  <a:pt x="4649" y="791"/>
                </a:lnTo>
                <a:lnTo>
                  <a:pt x="4649" y="791"/>
                </a:lnTo>
                <a:lnTo>
                  <a:pt x="4649" y="791"/>
                </a:lnTo>
                <a:lnTo>
                  <a:pt x="4649" y="796"/>
                </a:lnTo>
                <a:lnTo>
                  <a:pt x="4649" y="796"/>
                </a:lnTo>
                <a:lnTo>
                  <a:pt x="4649" y="800"/>
                </a:lnTo>
                <a:lnTo>
                  <a:pt x="4649" y="800"/>
                </a:lnTo>
                <a:lnTo>
                  <a:pt x="4644" y="800"/>
                </a:lnTo>
                <a:lnTo>
                  <a:pt x="4649" y="805"/>
                </a:lnTo>
                <a:lnTo>
                  <a:pt x="4649" y="800"/>
                </a:lnTo>
                <a:lnTo>
                  <a:pt x="4653" y="805"/>
                </a:lnTo>
                <a:lnTo>
                  <a:pt x="4653" y="800"/>
                </a:lnTo>
                <a:lnTo>
                  <a:pt x="4653" y="800"/>
                </a:lnTo>
                <a:lnTo>
                  <a:pt x="4653" y="805"/>
                </a:lnTo>
                <a:lnTo>
                  <a:pt x="4653" y="805"/>
                </a:lnTo>
                <a:lnTo>
                  <a:pt x="4653" y="805"/>
                </a:lnTo>
                <a:lnTo>
                  <a:pt x="4653" y="805"/>
                </a:lnTo>
                <a:lnTo>
                  <a:pt x="4653" y="805"/>
                </a:lnTo>
                <a:lnTo>
                  <a:pt x="4658" y="809"/>
                </a:lnTo>
                <a:lnTo>
                  <a:pt x="4662" y="809"/>
                </a:lnTo>
                <a:lnTo>
                  <a:pt x="4662" y="809"/>
                </a:lnTo>
                <a:lnTo>
                  <a:pt x="4662" y="809"/>
                </a:lnTo>
                <a:lnTo>
                  <a:pt x="4662" y="809"/>
                </a:lnTo>
                <a:lnTo>
                  <a:pt x="4662" y="809"/>
                </a:lnTo>
                <a:lnTo>
                  <a:pt x="4662" y="805"/>
                </a:lnTo>
                <a:lnTo>
                  <a:pt x="4662" y="805"/>
                </a:lnTo>
                <a:lnTo>
                  <a:pt x="4662" y="805"/>
                </a:lnTo>
                <a:lnTo>
                  <a:pt x="4667" y="805"/>
                </a:lnTo>
                <a:lnTo>
                  <a:pt x="4671" y="805"/>
                </a:lnTo>
                <a:lnTo>
                  <a:pt x="4671" y="809"/>
                </a:lnTo>
                <a:lnTo>
                  <a:pt x="4671" y="809"/>
                </a:lnTo>
                <a:lnTo>
                  <a:pt x="4671" y="805"/>
                </a:lnTo>
                <a:lnTo>
                  <a:pt x="4676" y="805"/>
                </a:lnTo>
                <a:lnTo>
                  <a:pt x="4680" y="805"/>
                </a:lnTo>
                <a:lnTo>
                  <a:pt x="4680" y="805"/>
                </a:lnTo>
                <a:lnTo>
                  <a:pt x="4680" y="805"/>
                </a:lnTo>
                <a:lnTo>
                  <a:pt x="4680" y="809"/>
                </a:lnTo>
                <a:lnTo>
                  <a:pt x="4680" y="809"/>
                </a:lnTo>
                <a:lnTo>
                  <a:pt x="4680" y="809"/>
                </a:lnTo>
                <a:lnTo>
                  <a:pt x="4680" y="809"/>
                </a:lnTo>
                <a:lnTo>
                  <a:pt x="4680" y="809"/>
                </a:lnTo>
                <a:lnTo>
                  <a:pt x="4680" y="809"/>
                </a:lnTo>
                <a:lnTo>
                  <a:pt x="4685" y="814"/>
                </a:lnTo>
                <a:lnTo>
                  <a:pt x="4685" y="814"/>
                </a:lnTo>
                <a:lnTo>
                  <a:pt x="4689" y="818"/>
                </a:lnTo>
                <a:lnTo>
                  <a:pt x="4689" y="818"/>
                </a:lnTo>
                <a:lnTo>
                  <a:pt x="4689" y="818"/>
                </a:lnTo>
                <a:lnTo>
                  <a:pt x="4689" y="818"/>
                </a:lnTo>
                <a:lnTo>
                  <a:pt x="4694" y="823"/>
                </a:lnTo>
                <a:lnTo>
                  <a:pt x="4694" y="823"/>
                </a:lnTo>
                <a:lnTo>
                  <a:pt x="4694" y="823"/>
                </a:lnTo>
                <a:lnTo>
                  <a:pt x="4694" y="823"/>
                </a:lnTo>
                <a:lnTo>
                  <a:pt x="4694" y="823"/>
                </a:lnTo>
                <a:lnTo>
                  <a:pt x="4694" y="827"/>
                </a:lnTo>
                <a:lnTo>
                  <a:pt x="4694" y="827"/>
                </a:lnTo>
                <a:lnTo>
                  <a:pt x="4689" y="823"/>
                </a:lnTo>
                <a:lnTo>
                  <a:pt x="4689" y="823"/>
                </a:lnTo>
                <a:lnTo>
                  <a:pt x="4689" y="823"/>
                </a:lnTo>
                <a:lnTo>
                  <a:pt x="4685" y="823"/>
                </a:lnTo>
                <a:lnTo>
                  <a:pt x="4685" y="823"/>
                </a:lnTo>
                <a:lnTo>
                  <a:pt x="4685" y="823"/>
                </a:lnTo>
                <a:lnTo>
                  <a:pt x="4685" y="827"/>
                </a:lnTo>
                <a:lnTo>
                  <a:pt x="4685" y="827"/>
                </a:lnTo>
                <a:lnTo>
                  <a:pt x="4685" y="827"/>
                </a:lnTo>
                <a:lnTo>
                  <a:pt x="4685" y="827"/>
                </a:lnTo>
                <a:lnTo>
                  <a:pt x="4689" y="827"/>
                </a:lnTo>
                <a:lnTo>
                  <a:pt x="4689" y="827"/>
                </a:lnTo>
                <a:lnTo>
                  <a:pt x="4689" y="827"/>
                </a:lnTo>
                <a:lnTo>
                  <a:pt x="4689" y="832"/>
                </a:lnTo>
                <a:lnTo>
                  <a:pt x="4694" y="832"/>
                </a:lnTo>
                <a:lnTo>
                  <a:pt x="4694" y="832"/>
                </a:lnTo>
                <a:lnTo>
                  <a:pt x="4694" y="836"/>
                </a:lnTo>
                <a:lnTo>
                  <a:pt x="4694" y="836"/>
                </a:lnTo>
                <a:lnTo>
                  <a:pt x="4694" y="841"/>
                </a:lnTo>
                <a:lnTo>
                  <a:pt x="4698" y="841"/>
                </a:lnTo>
                <a:lnTo>
                  <a:pt x="4698" y="841"/>
                </a:lnTo>
                <a:lnTo>
                  <a:pt x="4698" y="841"/>
                </a:lnTo>
                <a:lnTo>
                  <a:pt x="4698" y="841"/>
                </a:lnTo>
                <a:lnTo>
                  <a:pt x="4698" y="846"/>
                </a:lnTo>
                <a:lnTo>
                  <a:pt x="4703" y="846"/>
                </a:lnTo>
                <a:lnTo>
                  <a:pt x="4703" y="846"/>
                </a:lnTo>
                <a:lnTo>
                  <a:pt x="4703" y="846"/>
                </a:lnTo>
                <a:lnTo>
                  <a:pt x="4703" y="850"/>
                </a:lnTo>
                <a:lnTo>
                  <a:pt x="4703" y="850"/>
                </a:lnTo>
                <a:lnTo>
                  <a:pt x="4703" y="850"/>
                </a:lnTo>
                <a:lnTo>
                  <a:pt x="4703" y="850"/>
                </a:lnTo>
                <a:lnTo>
                  <a:pt x="4703" y="850"/>
                </a:lnTo>
                <a:lnTo>
                  <a:pt x="4703" y="850"/>
                </a:lnTo>
                <a:lnTo>
                  <a:pt x="4703" y="850"/>
                </a:lnTo>
                <a:lnTo>
                  <a:pt x="4703" y="850"/>
                </a:lnTo>
                <a:lnTo>
                  <a:pt x="4703" y="855"/>
                </a:lnTo>
                <a:lnTo>
                  <a:pt x="4703" y="855"/>
                </a:lnTo>
                <a:lnTo>
                  <a:pt x="4703" y="859"/>
                </a:lnTo>
                <a:lnTo>
                  <a:pt x="4703" y="859"/>
                </a:lnTo>
                <a:lnTo>
                  <a:pt x="4703" y="864"/>
                </a:lnTo>
                <a:lnTo>
                  <a:pt x="4707" y="864"/>
                </a:lnTo>
                <a:lnTo>
                  <a:pt x="4707" y="864"/>
                </a:lnTo>
                <a:lnTo>
                  <a:pt x="4707" y="868"/>
                </a:lnTo>
                <a:lnTo>
                  <a:pt x="4712" y="864"/>
                </a:lnTo>
                <a:lnTo>
                  <a:pt x="4712" y="864"/>
                </a:lnTo>
                <a:lnTo>
                  <a:pt x="4712" y="868"/>
                </a:lnTo>
                <a:lnTo>
                  <a:pt x="4712" y="868"/>
                </a:lnTo>
                <a:lnTo>
                  <a:pt x="4712" y="868"/>
                </a:lnTo>
                <a:lnTo>
                  <a:pt x="4712" y="868"/>
                </a:lnTo>
                <a:lnTo>
                  <a:pt x="4712" y="868"/>
                </a:lnTo>
                <a:lnTo>
                  <a:pt x="4707" y="868"/>
                </a:lnTo>
                <a:lnTo>
                  <a:pt x="4707" y="868"/>
                </a:lnTo>
                <a:lnTo>
                  <a:pt x="4707" y="873"/>
                </a:lnTo>
                <a:lnTo>
                  <a:pt x="4712" y="873"/>
                </a:lnTo>
                <a:lnTo>
                  <a:pt x="4712" y="873"/>
                </a:lnTo>
                <a:lnTo>
                  <a:pt x="4716" y="877"/>
                </a:lnTo>
                <a:lnTo>
                  <a:pt x="4716" y="877"/>
                </a:lnTo>
                <a:lnTo>
                  <a:pt x="4716" y="877"/>
                </a:lnTo>
                <a:lnTo>
                  <a:pt x="4716" y="873"/>
                </a:lnTo>
                <a:lnTo>
                  <a:pt x="4716" y="873"/>
                </a:lnTo>
                <a:lnTo>
                  <a:pt x="4716" y="873"/>
                </a:lnTo>
                <a:lnTo>
                  <a:pt x="4716" y="873"/>
                </a:lnTo>
                <a:lnTo>
                  <a:pt x="4721" y="873"/>
                </a:lnTo>
                <a:lnTo>
                  <a:pt x="4721" y="868"/>
                </a:lnTo>
                <a:lnTo>
                  <a:pt x="4721" y="868"/>
                </a:lnTo>
                <a:lnTo>
                  <a:pt x="4721" y="868"/>
                </a:lnTo>
                <a:lnTo>
                  <a:pt x="4721" y="868"/>
                </a:lnTo>
                <a:lnTo>
                  <a:pt x="4721" y="868"/>
                </a:lnTo>
                <a:lnTo>
                  <a:pt x="4721" y="873"/>
                </a:lnTo>
                <a:lnTo>
                  <a:pt x="4725" y="873"/>
                </a:lnTo>
                <a:lnTo>
                  <a:pt x="4725" y="873"/>
                </a:lnTo>
                <a:lnTo>
                  <a:pt x="4725" y="868"/>
                </a:lnTo>
                <a:lnTo>
                  <a:pt x="4725" y="868"/>
                </a:lnTo>
                <a:lnTo>
                  <a:pt x="4725" y="868"/>
                </a:lnTo>
                <a:lnTo>
                  <a:pt x="4725" y="868"/>
                </a:lnTo>
                <a:lnTo>
                  <a:pt x="4725" y="864"/>
                </a:lnTo>
                <a:lnTo>
                  <a:pt x="4725" y="864"/>
                </a:lnTo>
                <a:lnTo>
                  <a:pt x="4725" y="864"/>
                </a:lnTo>
                <a:lnTo>
                  <a:pt x="4725" y="864"/>
                </a:lnTo>
                <a:lnTo>
                  <a:pt x="4730" y="868"/>
                </a:lnTo>
                <a:lnTo>
                  <a:pt x="4730" y="868"/>
                </a:lnTo>
                <a:lnTo>
                  <a:pt x="4730" y="864"/>
                </a:lnTo>
                <a:lnTo>
                  <a:pt x="4725" y="864"/>
                </a:lnTo>
                <a:lnTo>
                  <a:pt x="4725" y="864"/>
                </a:lnTo>
                <a:lnTo>
                  <a:pt x="4725" y="864"/>
                </a:lnTo>
                <a:lnTo>
                  <a:pt x="4725" y="864"/>
                </a:lnTo>
                <a:lnTo>
                  <a:pt x="4730" y="864"/>
                </a:lnTo>
                <a:lnTo>
                  <a:pt x="4730" y="859"/>
                </a:lnTo>
                <a:lnTo>
                  <a:pt x="4730" y="859"/>
                </a:lnTo>
                <a:lnTo>
                  <a:pt x="4735" y="864"/>
                </a:lnTo>
                <a:lnTo>
                  <a:pt x="4735" y="864"/>
                </a:lnTo>
                <a:lnTo>
                  <a:pt x="4735" y="864"/>
                </a:lnTo>
                <a:lnTo>
                  <a:pt x="4739" y="864"/>
                </a:lnTo>
                <a:lnTo>
                  <a:pt x="4739" y="864"/>
                </a:lnTo>
                <a:lnTo>
                  <a:pt x="4739" y="864"/>
                </a:lnTo>
                <a:lnTo>
                  <a:pt x="4739" y="859"/>
                </a:lnTo>
                <a:lnTo>
                  <a:pt x="4739" y="859"/>
                </a:lnTo>
                <a:lnTo>
                  <a:pt x="4739" y="859"/>
                </a:lnTo>
                <a:lnTo>
                  <a:pt x="4739" y="859"/>
                </a:lnTo>
                <a:lnTo>
                  <a:pt x="4744" y="859"/>
                </a:lnTo>
                <a:lnTo>
                  <a:pt x="4744" y="859"/>
                </a:lnTo>
                <a:lnTo>
                  <a:pt x="4748" y="859"/>
                </a:lnTo>
                <a:lnTo>
                  <a:pt x="4748" y="855"/>
                </a:lnTo>
                <a:lnTo>
                  <a:pt x="4748" y="855"/>
                </a:lnTo>
                <a:lnTo>
                  <a:pt x="4748" y="850"/>
                </a:lnTo>
                <a:lnTo>
                  <a:pt x="4748" y="846"/>
                </a:lnTo>
                <a:lnTo>
                  <a:pt x="4744" y="841"/>
                </a:lnTo>
                <a:lnTo>
                  <a:pt x="4744" y="836"/>
                </a:lnTo>
                <a:lnTo>
                  <a:pt x="4744" y="836"/>
                </a:lnTo>
                <a:lnTo>
                  <a:pt x="4744" y="841"/>
                </a:lnTo>
                <a:lnTo>
                  <a:pt x="4744" y="841"/>
                </a:lnTo>
                <a:lnTo>
                  <a:pt x="4739" y="836"/>
                </a:lnTo>
                <a:lnTo>
                  <a:pt x="4739" y="836"/>
                </a:lnTo>
                <a:lnTo>
                  <a:pt x="4739" y="836"/>
                </a:lnTo>
                <a:lnTo>
                  <a:pt x="4739" y="832"/>
                </a:lnTo>
                <a:lnTo>
                  <a:pt x="4739" y="832"/>
                </a:lnTo>
                <a:lnTo>
                  <a:pt x="4739" y="832"/>
                </a:lnTo>
                <a:lnTo>
                  <a:pt x="4735" y="827"/>
                </a:lnTo>
                <a:lnTo>
                  <a:pt x="4735" y="823"/>
                </a:lnTo>
                <a:lnTo>
                  <a:pt x="4730" y="823"/>
                </a:lnTo>
                <a:lnTo>
                  <a:pt x="4730" y="818"/>
                </a:lnTo>
                <a:lnTo>
                  <a:pt x="4725" y="814"/>
                </a:lnTo>
                <a:lnTo>
                  <a:pt x="4716" y="805"/>
                </a:lnTo>
                <a:lnTo>
                  <a:pt x="4712" y="800"/>
                </a:lnTo>
                <a:lnTo>
                  <a:pt x="4703" y="796"/>
                </a:lnTo>
                <a:lnTo>
                  <a:pt x="4694" y="787"/>
                </a:lnTo>
                <a:lnTo>
                  <a:pt x="4694" y="787"/>
                </a:lnTo>
                <a:lnTo>
                  <a:pt x="4694" y="787"/>
                </a:lnTo>
                <a:lnTo>
                  <a:pt x="4689" y="787"/>
                </a:lnTo>
                <a:lnTo>
                  <a:pt x="4689" y="787"/>
                </a:lnTo>
                <a:lnTo>
                  <a:pt x="4685" y="782"/>
                </a:lnTo>
                <a:lnTo>
                  <a:pt x="4680" y="778"/>
                </a:lnTo>
                <a:lnTo>
                  <a:pt x="4680" y="778"/>
                </a:lnTo>
                <a:lnTo>
                  <a:pt x="4676" y="778"/>
                </a:lnTo>
                <a:lnTo>
                  <a:pt x="4676" y="778"/>
                </a:lnTo>
                <a:lnTo>
                  <a:pt x="4676" y="778"/>
                </a:lnTo>
                <a:lnTo>
                  <a:pt x="4671" y="778"/>
                </a:lnTo>
                <a:lnTo>
                  <a:pt x="4671" y="773"/>
                </a:lnTo>
                <a:lnTo>
                  <a:pt x="4671" y="773"/>
                </a:lnTo>
                <a:lnTo>
                  <a:pt x="4676" y="773"/>
                </a:lnTo>
                <a:lnTo>
                  <a:pt x="4676" y="773"/>
                </a:lnTo>
                <a:lnTo>
                  <a:pt x="4671" y="769"/>
                </a:lnTo>
                <a:lnTo>
                  <a:pt x="4671" y="769"/>
                </a:lnTo>
                <a:lnTo>
                  <a:pt x="4671" y="764"/>
                </a:lnTo>
                <a:lnTo>
                  <a:pt x="4671" y="764"/>
                </a:lnTo>
                <a:lnTo>
                  <a:pt x="4671" y="760"/>
                </a:lnTo>
                <a:lnTo>
                  <a:pt x="4676" y="760"/>
                </a:lnTo>
                <a:lnTo>
                  <a:pt x="4676" y="760"/>
                </a:lnTo>
                <a:lnTo>
                  <a:pt x="4680" y="760"/>
                </a:lnTo>
                <a:lnTo>
                  <a:pt x="4680" y="760"/>
                </a:lnTo>
                <a:lnTo>
                  <a:pt x="4680" y="755"/>
                </a:lnTo>
                <a:lnTo>
                  <a:pt x="4680" y="755"/>
                </a:lnTo>
                <a:lnTo>
                  <a:pt x="4680" y="755"/>
                </a:lnTo>
                <a:lnTo>
                  <a:pt x="4685" y="751"/>
                </a:lnTo>
                <a:lnTo>
                  <a:pt x="4685" y="751"/>
                </a:lnTo>
                <a:lnTo>
                  <a:pt x="4685" y="746"/>
                </a:lnTo>
                <a:lnTo>
                  <a:pt x="4685" y="746"/>
                </a:lnTo>
                <a:lnTo>
                  <a:pt x="4689" y="742"/>
                </a:lnTo>
                <a:lnTo>
                  <a:pt x="4689" y="742"/>
                </a:lnTo>
                <a:lnTo>
                  <a:pt x="4685" y="737"/>
                </a:lnTo>
                <a:lnTo>
                  <a:pt x="4685" y="733"/>
                </a:lnTo>
                <a:lnTo>
                  <a:pt x="4680" y="733"/>
                </a:lnTo>
                <a:lnTo>
                  <a:pt x="4680" y="728"/>
                </a:lnTo>
                <a:lnTo>
                  <a:pt x="4680" y="728"/>
                </a:lnTo>
                <a:lnTo>
                  <a:pt x="4680" y="728"/>
                </a:lnTo>
                <a:lnTo>
                  <a:pt x="4680" y="723"/>
                </a:lnTo>
                <a:lnTo>
                  <a:pt x="4680" y="723"/>
                </a:lnTo>
                <a:lnTo>
                  <a:pt x="4680" y="719"/>
                </a:lnTo>
                <a:lnTo>
                  <a:pt x="4680" y="719"/>
                </a:lnTo>
                <a:lnTo>
                  <a:pt x="4680" y="719"/>
                </a:lnTo>
                <a:lnTo>
                  <a:pt x="4680" y="714"/>
                </a:lnTo>
                <a:lnTo>
                  <a:pt x="4680" y="714"/>
                </a:lnTo>
                <a:lnTo>
                  <a:pt x="4680" y="714"/>
                </a:lnTo>
                <a:lnTo>
                  <a:pt x="4685" y="714"/>
                </a:lnTo>
                <a:lnTo>
                  <a:pt x="4685" y="714"/>
                </a:lnTo>
                <a:lnTo>
                  <a:pt x="4685" y="714"/>
                </a:lnTo>
                <a:lnTo>
                  <a:pt x="4685" y="714"/>
                </a:lnTo>
                <a:lnTo>
                  <a:pt x="4685" y="710"/>
                </a:lnTo>
                <a:lnTo>
                  <a:pt x="4680" y="705"/>
                </a:lnTo>
                <a:lnTo>
                  <a:pt x="4680" y="705"/>
                </a:lnTo>
                <a:lnTo>
                  <a:pt x="4685" y="705"/>
                </a:lnTo>
                <a:lnTo>
                  <a:pt x="4685" y="705"/>
                </a:lnTo>
                <a:lnTo>
                  <a:pt x="4685" y="705"/>
                </a:lnTo>
                <a:lnTo>
                  <a:pt x="4685" y="705"/>
                </a:lnTo>
                <a:lnTo>
                  <a:pt x="4685" y="701"/>
                </a:lnTo>
                <a:lnTo>
                  <a:pt x="4689" y="701"/>
                </a:lnTo>
                <a:lnTo>
                  <a:pt x="4685" y="696"/>
                </a:lnTo>
                <a:lnTo>
                  <a:pt x="4685" y="696"/>
                </a:lnTo>
                <a:lnTo>
                  <a:pt x="4689" y="692"/>
                </a:lnTo>
                <a:lnTo>
                  <a:pt x="4689" y="692"/>
                </a:lnTo>
                <a:lnTo>
                  <a:pt x="4689" y="692"/>
                </a:lnTo>
                <a:lnTo>
                  <a:pt x="4689" y="692"/>
                </a:lnTo>
                <a:lnTo>
                  <a:pt x="4689" y="696"/>
                </a:lnTo>
                <a:lnTo>
                  <a:pt x="4689" y="696"/>
                </a:lnTo>
                <a:lnTo>
                  <a:pt x="4694" y="696"/>
                </a:lnTo>
                <a:lnTo>
                  <a:pt x="4694" y="696"/>
                </a:lnTo>
                <a:lnTo>
                  <a:pt x="4694" y="692"/>
                </a:lnTo>
                <a:lnTo>
                  <a:pt x="4694" y="692"/>
                </a:lnTo>
                <a:lnTo>
                  <a:pt x="4694" y="692"/>
                </a:lnTo>
                <a:lnTo>
                  <a:pt x="4698" y="701"/>
                </a:lnTo>
                <a:lnTo>
                  <a:pt x="4703" y="701"/>
                </a:lnTo>
                <a:lnTo>
                  <a:pt x="4703" y="701"/>
                </a:lnTo>
                <a:lnTo>
                  <a:pt x="4707" y="701"/>
                </a:lnTo>
                <a:lnTo>
                  <a:pt x="4707" y="701"/>
                </a:lnTo>
                <a:lnTo>
                  <a:pt x="4712" y="701"/>
                </a:lnTo>
                <a:lnTo>
                  <a:pt x="4712" y="701"/>
                </a:lnTo>
                <a:lnTo>
                  <a:pt x="4712" y="701"/>
                </a:lnTo>
                <a:lnTo>
                  <a:pt x="4716" y="701"/>
                </a:lnTo>
                <a:lnTo>
                  <a:pt x="4716" y="701"/>
                </a:lnTo>
                <a:lnTo>
                  <a:pt x="4721" y="701"/>
                </a:lnTo>
                <a:lnTo>
                  <a:pt x="4721" y="701"/>
                </a:lnTo>
                <a:lnTo>
                  <a:pt x="4725" y="696"/>
                </a:lnTo>
                <a:lnTo>
                  <a:pt x="4725" y="696"/>
                </a:lnTo>
                <a:lnTo>
                  <a:pt x="4730" y="687"/>
                </a:lnTo>
                <a:lnTo>
                  <a:pt x="4730" y="687"/>
                </a:lnTo>
                <a:lnTo>
                  <a:pt x="4730" y="683"/>
                </a:lnTo>
                <a:lnTo>
                  <a:pt x="4730" y="678"/>
                </a:lnTo>
                <a:lnTo>
                  <a:pt x="4730" y="678"/>
                </a:lnTo>
                <a:lnTo>
                  <a:pt x="4730" y="674"/>
                </a:lnTo>
                <a:lnTo>
                  <a:pt x="4730" y="674"/>
                </a:lnTo>
                <a:lnTo>
                  <a:pt x="4730" y="665"/>
                </a:lnTo>
                <a:lnTo>
                  <a:pt x="4730" y="665"/>
                </a:lnTo>
                <a:lnTo>
                  <a:pt x="4730" y="665"/>
                </a:lnTo>
                <a:lnTo>
                  <a:pt x="4730" y="660"/>
                </a:lnTo>
                <a:lnTo>
                  <a:pt x="4730" y="660"/>
                </a:lnTo>
                <a:lnTo>
                  <a:pt x="4730" y="656"/>
                </a:lnTo>
                <a:lnTo>
                  <a:pt x="4730" y="651"/>
                </a:lnTo>
                <a:lnTo>
                  <a:pt x="4730" y="651"/>
                </a:lnTo>
                <a:lnTo>
                  <a:pt x="4730" y="651"/>
                </a:lnTo>
                <a:lnTo>
                  <a:pt x="4730" y="642"/>
                </a:lnTo>
                <a:lnTo>
                  <a:pt x="4735" y="638"/>
                </a:lnTo>
                <a:lnTo>
                  <a:pt x="4735" y="633"/>
                </a:lnTo>
                <a:lnTo>
                  <a:pt x="4735" y="633"/>
                </a:lnTo>
                <a:lnTo>
                  <a:pt x="4735" y="624"/>
                </a:lnTo>
                <a:lnTo>
                  <a:pt x="4730" y="624"/>
                </a:lnTo>
                <a:lnTo>
                  <a:pt x="4730" y="619"/>
                </a:lnTo>
                <a:lnTo>
                  <a:pt x="4730" y="615"/>
                </a:lnTo>
                <a:lnTo>
                  <a:pt x="4725" y="615"/>
                </a:lnTo>
                <a:lnTo>
                  <a:pt x="4725" y="610"/>
                </a:lnTo>
                <a:lnTo>
                  <a:pt x="4725" y="610"/>
                </a:lnTo>
                <a:lnTo>
                  <a:pt x="4725" y="601"/>
                </a:lnTo>
                <a:lnTo>
                  <a:pt x="4725" y="597"/>
                </a:lnTo>
                <a:lnTo>
                  <a:pt x="4725" y="592"/>
                </a:lnTo>
                <a:lnTo>
                  <a:pt x="4725" y="592"/>
                </a:lnTo>
                <a:lnTo>
                  <a:pt x="4725" y="588"/>
                </a:lnTo>
                <a:lnTo>
                  <a:pt x="4725" y="588"/>
                </a:lnTo>
                <a:lnTo>
                  <a:pt x="4725" y="583"/>
                </a:lnTo>
                <a:lnTo>
                  <a:pt x="4725" y="583"/>
                </a:lnTo>
                <a:lnTo>
                  <a:pt x="4725" y="579"/>
                </a:lnTo>
                <a:lnTo>
                  <a:pt x="4721" y="574"/>
                </a:lnTo>
                <a:lnTo>
                  <a:pt x="4721" y="570"/>
                </a:lnTo>
                <a:lnTo>
                  <a:pt x="4716" y="570"/>
                </a:lnTo>
                <a:lnTo>
                  <a:pt x="4716" y="570"/>
                </a:lnTo>
                <a:lnTo>
                  <a:pt x="4716" y="570"/>
                </a:lnTo>
                <a:lnTo>
                  <a:pt x="4716" y="565"/>
                </a:lnTo>
                <a:lnTo>
                  <a:pt x="4716" y="565"/>
                </a:lnTo>
                <a:lnTo>
                  <a:pt x="4712" y="565"/>
                </a:lnTo>
                <a:lnTo>
                  <a:pt x="4712" y="565"/>
                </a:lnTo>
                <a:lnTo>
                  <a:pt x="4712" y="556"/>
                </a:lnTo>
                <a:lnTo>
                  <a:pt x="4707" y="556"/>
                </a:lnTo>
                <a:lnTo>
                  <a:pt x="4707" y="556"/>
                </a:lnTo>
                <a:lnTo>
                  <a:pt x="4703" y="552"/>
                </a:lnTo>
                <a:lnTo>
                  <a:pt x="4703" y="552"/>
                </a:lnTo>
                <a:lnTo>
                  <a:pt x="4703" y="547"/>
                </a:lnTo>
                <a:lnTo>
                  <a:pt x="4703" y="547"/>
                </a:lnTo>
                <a:lnTo>
                  <a:pt x="4703" y="547"/>
                </a:lnTo>
                <a:lnTo>
                  <a:pt x="4703" y="547"/>
                </a:lnTo>
                <a:lnTo>
                  <a:pt x="4694" y="538"/>
                </a:lnTo>
                <a:lnTo>
                  <a:pt x="4689" y="534"/>
                </a:lnTo>
                <a:lnTo>
                  <a:pt x="4689" y="534"/>
                </a:lnTo>
                <a:lnTo>
                  <a:pt x="4685" y="529"/>
                </a:lnTo>
                <a:lnTo>
                  <a:pt x="4685" y="525"/>
                </a:lnTo>
                <a:lnTo>
                  <a:pt x="4680" y="525"/>
                </a:lnTo>
                <a:lnTo>
                  <a:pt x="4680" y="520"/>
                </a:lnTo>
                <a:lnTo>
                  <a:pt x="4680" y="515"/>
                </a:lnTo>
                <a:lnTo>
                  <a:pt x="4680" y="515"/>
                </a:lnTo>
                <a:lnTo>
                  <a:pt x="4680" y="511"/>
                </a:lnTo>
                <a:lnTo>
                  <a:pt x="4676" y="511"/>
                </a:lnTo>
                <a:lnTo>
                  <a:pt x="4676" y="506"/>
                </a:lnTo>
                <a:lnTo>
                  <a:pt x="4676" y="506"/>
                </a:lnTo>
                <a:lnTo>
                  <a:pt x="4671" y="506"/>
                </a:lnTo>
                <a:lnTo>
                  <a:pt x="4671" y="506"/>
                </a:lnTo>
                <a:lnTo>
                  <a:pt x="4667" y="502"/>
                </a:lnTo>
                <a:lnTo>
                  <a:pt x="4667" y="502"/>
                </a:lnTo>
                <a:lnTo>
                  <a:pt x="4667" y="497"/>
                </a:lnTo>
                <a:lnTo>
                  <a:pt x="4662" y="497"/>
                </a:lnTo>
                <a:lnTo>
                  <a:pt x="4658" y="493"/>
                </a:lnTo>
                <a:lnTo>
                  <a:pt x="4653" y="493"/>
                </a:lnTo>
                <a:lnTo>
                  <a:pt x="4653" y="493"/>
                </a:lnTo>
                <a:lnTo>
                  <a:pt x="4653" y="493"/>
                </a:lnTo>
                <a:lnTo>
                  <a:pt x="4658" y="493"/>
                </a:lnTo>
                <a:lnTo>
                  <a:pt x="4658" y="488"/>
                </a:lnTo>
                <a:lnTo>
                  <a:pt x="4658" y="488"/>
                </a:lnTo>
                <a:lnTo>
                  <a:pt x="4653" y="488"/>
                </a:lnTo>
                <a:lnTo>
                  <a:pt x="4653" y="488"/>
                </a:lnTo>
                <a:lnTo>
                  <a:pt x="4649" y="484"/>
                </a:lnTo>
                <a:lnTo>
                  <a:pt x="4649" y="484"/>
                </a:lnTo>
                <a:lnTo>
                  <a:pt x="4640" y="484"/>
                </a:lnTo>
                <a:lnTo>
                  <a:pt x="4631" y="479"/>
                </a:lnTo>
                <a:lnTo>
                  <a:pt x="4626" y="475"/>
                </a:lnTo>
                <a:lnTo>
                  <a:pt x="4626" y="475"/>
                </a:lnTo>
                <a:lnTo>
                  <a:pt x="4617" y="470"/>
                </a:lnTo>
                <a:lnTo>
                  <a:pt x="4617" y="470"/>
                </a:lnTo>
                <a:lnTo>
                  <a:pt x="4617" y="470"/>
                </a:lnTo>
                <a:lnTo>
                  <a:pt x="4613" y="475"/>
                </a:lnTo>
                <a:lnTo>
                  <a:pt x="4608" y="475"/>
                </a:lnTo>
                <a:lnTo>
                  <a:pt x="4603" y="470"/>
                </a:lnTo>
                <a:lnTo>
                  <a:pt x="4603" y="470"/>
                </a:lnTo>
                <a:lnTo>
                  <a:pt x="4603" y="475"/>
                </a:lnTo>
                <a:lnTo>
                  <a:pt x="4603" y="475"/>
                </a:lnTo>
                <a:lnTo>
                  <a:pt x="4608" y="475"/>
                </a:lnTo>
                <a:lnTo>
                  <a:pt x="4613" y="479"/>
                </a:lnTo>
                <a:lnTo>
                  <a:pt x="4613" y="484"/>
                </a:lnTo>
                <a:lnTo>
                  <a:pt x="4613" y="484"/>
                </a:lnTo>
                <a:lnTo>
                  <a:pt x="4613" y="488"/>
                </a:lnTo>
                <a:lnTo>
                  <a:pt x="4613" y="488"/>
                </a:lnTo>
                <a:lnTo>
                  <a:pt x="4613" y="488"/>
                </a:lnTo>
                <a:lnTo>
                  <a:pt x="4613" y="484"/>
                </a:lnTo>
                <a:lnTo>
                  <a:pt x="4613" y="484"/>
                </a:lnTo>
                <a:lnTo>
                  <a:pt x="4608" y="479"/>
                </a:lnTo>
                <a:lnTo>
                  <a:pt x="4608" y="479"/>
                </a:lnTo>
                <a:lnTo>
                  <a:pt x="4608" y="479"/>
                </a:lnTo>
                <a:lnTo>
                  <a:pt x="4608" y="479"/>
                </a:lnTo>
                <a:lnTo>
                  <a:pt x="4608" y="479"/>
                </a:lnTo>
                <a:lnTo>
                  <a:pt x="4608" y="484"/>
                </a:lnTo>
                <a:lnTo>
                  <a:pt x="4608" y="484"/>
                </a:lnTo>
                <a:lnTo>
                  <a:pt x="4603" y="488"/>
                </a:lnTo>
                <a:lnTo>
                  <a:pt x="4599" y="488"/>
                </a:lnTo>
                <a:lnTo>
                  <a:pt x="4599" y="488"/>
                </a:lnTo>
                <a:lnTo>
                  <a:pt x="4599" y="488"/>
                </a:lnTo>
                <a:lnTo>
                  <a:pt x="4599" y="488"/>
                </a:lnTo>
                <a:lnTo>
                  <a:pt x="4599" y="484"/>
                </a:lnTo>
                <a:lnTo>
                  <a:pt x="4599" y="479"/>
                </a:lnTo>
                <a:lnTo>
                  <a:pt x="4599" y="479"/>
                </a:lnTo>
                <a:lnTo>
                  <a:pt x="4599" y="479"/>
                </a:lnTo>
                <a:lnTo>
                  <a:pt x="4594" y="479"/>
                </a:lnTo>
                <a:lnTo>
                  <a:pt x="4594" y="479"/>
                </a:lnTo>
                <a:lnTo>
                  <a:pt x="4590" y="479"/>
                </a:lnTo>
                <a:lnTo>
                  <a:pt x="4590" y="475"/>
                </a:lnTo>
                <a:lnTo>
                  <a:pt x="4590" y="475"/>
                </a:lnTo>
                <a:lnTo>
                  <a:pt x="4590" y="475"/>
                </a:lnTo>
                <a:lnTo>
                  <a:pt x="4590" y="475"/>
                </a:lnTo>
                <a:lnTo>
                  <a:pt x="4590" y="475"/>
                </a:lnTo>
                <a:lnTo>
                  <a:pt x="4585" y="475"/>
                </a:lnTo>
                <a:lnTo>
                  <a:pt x="4585" y="475"/>
                </a:lnTo>
                <a:lnTo>
                  <a:pt x="4585" y="479"/>
                </a:lnTo>
                <a:lnTo>
                  <a:pt x="4590" y="479"/>
                </a:lnTo>
                <a:lnTo>
                  <a:pt x="4590" y="479"/>
                </a:lnTo>
                <a:lnTo>
                  <a:pt x="4590" y="484"/>
                </a:lnTo>
                <a:lnTo>
                  <a:pt x="4590" y="484"/>
                </a:lnTo>
                <a:lnTo>
                  <a:pt x="4590" y="484"/>
                </a:lnTo>
                <a:lnTo>
                  <a:pt x="4590" y="484"/>
                </a:lnTo>
                <a:lnTo>
                  <a:pt x="4585" y="484"/>
                </a:lnTo>
                <a:lnTo>
                  <a:pt x="4585" y="479"/>
                </a:lnTo>
                <a:lnTo>
                  <a:pt x="4581" y="479"/>
                </a:lnTo>
                <a:lnTo>
                  <a:pt x="4576" y="475"/>
                </a:lnTo>
                <a:lnTo>
                  <a:pt x="4576" y="470"/>
                </a:lnTo>
                <a:lnTo>
                  <a:pt x="4576" y="470"/>
                </a:lnTo>
                <a:lnTo>
                  <a:pt x="4572" y="470"/>
                </a:lnTo>
                <a:lnTo>
                  <a:pt x="4572" y="470"/>
                </a:lnTo>
                <a:lnTo>
                  <a:pt x="4572" y="470"/>
                </a:lnTo>
                <a:lnTo>
                  <a:pt x="4567" y="470"/>
                </a:lnTo>
                <a:lnTo>
                  <a:pt x="4563" y="470"/>
                </a:lnTo>
                <a:lnTo>
                  <a:pt x="4554" y="470"/>
                </a:lnTo>
                <a:lnTo>
                  <a:pt x="4554" y="470"/>
                </a:lnTo>
                <a:lnTo>
                  <a:pt x="4554" y="470"/>
                </a:lnTo>
                <a:lnTo>
                  <a:pt x="4549" y="466"/>
                </a:lnTo>
                <a:lnTo>
                  <a:pt x="4549" y="466"/>
                </a:lnTo>
                <a:lnTo>
                  <a:pt x="4549" y="466"/>
                </a:lnTo>
                <a:lnTo>
                  <a:pt x="4549" y="461"/>
                </a:lnTo>
                <a:lnTo>
                  <a:pt x="4549" y="461"/>
                </a:lnTo>
                <a:lnTo>
                  <a:pt x="4554" y="457"/>
                </a:lnTo>
                <a:lnTo>
                  <a:pt x="4549" y="452"/>
                </a:lnTo>
                <a:lnTo>
                  <a:pt x="4549" y="452"/>
                </a:lnTo>
                <a:lnTo>
                  <a:pt x="4554" y="448"/>
                </a:lnTo>
                <a:lnTo>
                  <a:pt x="4554" y="448"/>
                </a:lnTo>
                <a:lnTo>
                  <a:pt x="4554" y="443"/>
                </a:lnTo>
                <a:lnTo>
                  <a:pt x="4554" y="443"/>
                </a:lnTo>
                <a:lnTo>
                  <a:pt x="4554" y="439"/>
                </a:lnTo>
                <a:lnTo>
                  <a:pt x="4554" y="439"/>
                </a:lnTo>
                <a:lnTo>
                  <a:pt x="4554" y="434"/>
                </a:lnTo>
                <a:lnTo>
                  <a:pt x="4554" y="430"/>
                </a:lnTo>
                <a:lnTo>
                  <a:pt x="4554" y="430"/>
                </a:lnTo>
                <a:lnTo>
                  <a:pt x="4554" y="430"/>
                </a:lnTo>
                <a:lnTo>
                  <a:pt x="4554" y="421"/>
                </a:lnTo>
                <a:lnTo>
                  <a:pt x="4554" y="421"/>
                </a:lnTo>
                <a:lnTo>
                  <a:pt x="4554" y="416"/>
                </a:lnTo>
                <a:lnTo>
                  <a:pt x="4554" y="416"/>
                </a:lnTo>
                <a:lnTo>
                  <a:pt x="4554" y="416"/>
                </a:lnTo>
                <a:lnTo>
                  <a:pt x="4554" y="411"/>
                </a:lnTo>
                <a:lnTo>
                  <a:pt x="4554" y="411"/>
                </a:lnTo>
                <a:lnTo>
                  <a:pt x="4554" y="411"/>
                </a:lnTo>
                <a:lnTo>
                  <a:pt x="4554" y="407"/>
                </a:lnTo>
                <a:lnTo>
                  <a:pt x="4558" y="402"/>
                </a:lnTo>
                <a:lnTo>
                  <a:pt x="4558" y="402"/>
                </a:lnTo>
                <a:lnTo>
                  <a:pt x="4549" y="398"/>
                </a:lnTo>
                <a:lnTo>
                  <a:pt x="4549" y="393"/>
                </a:lnTo>
                <a:lnTo>
                  <a:pt x="4549" y="393"/>
                </a:lnTo>
                <a:lnTo>
                  <a:pt x="4554" y="389"/>
                </a:lnTo>
                <a:lnTo>
                  <a:pt x="4554" y="389"/>
                </a:lnTo>
                <a:lnTo>
                  <a:pt x="4554" y="384"/>
                </a:lnTo>
                <a:lnTo>
                  <a:pt x="4549" y="380"/>
                </a:lnTo>
                <a:lnTo>
                  <a:pt x="4549" y="375"/>
                </a:lnTo>
                <a:lnTo>
                  <a:pt x="4554" y="375"/>
                </a:lnTo>
                <a:lnTo>
                  <a:pt x="4558" y="371"/>
                </a:lnTo>
                <a:lnTo>
                  <a:pt x="4563" y="371"/>
                </a:lnTo>
                <a:lnTo>
                  <a:pt x="4563" y="371"/>
                </a:lnTo>
                <a:lnTo>
                  <a:pt x="4567" y="371"/>
                </a:lnTo>
                <a:lnTo>
                  <a:pt x="4572" y="371"/>
                </a:lnTo>
                <a:lnTo>
                  <a:pt x="4585" y="366"/>
                </a:lnTo>
                <a:lnTo>
                  <a:pt x="4585" y="366"/>
                </a:lnTo>
                <a:lnTo>
                  <a:pt x="4590" y="371"/>
                </a:lnTo>
                <a:lnTo>
                  <a:pt x="4590" y="371"/>
                </a:lnTo>
                <a:lnTo>
                  <a:pt x="4594" y="371"/>
                </a:lnTo>
                <a:lnTo>
                  <a:pt x="4594" y="371"/>
                </a:lnTo>
                <a:lnTo>
                  <a:pt x="4594" y="366"/>
                </a:lnTo>
                <a:lnTo>
                  <a:pt x="4594" y="366"/>
                </a:lnTo>
                <a:lnTo>
                  <a:pt x="4599" y="366"/>
                </a:lnTo>
                <a:lnTo>
                  <a:pt x="4603" y="366"/>
                </a:lnTo>
                <a:lnTo>
                  <a:pt x="4608" y="366"/>
                </a:lnTo>
                <a:lnTo>
                  <a:pt x="4613" y="366"/>
                </a:lnTo>
                <a:lnTo>
                  <a:pt x="4613" y="366"/>
                </a:lnTo>
                <a:lnTo>
                  <a:pt x="4613" y="362"/>
                </a:lnTo>
                <a:lnTo>
                  <a:pt x="4622" y="366"/>
                </a:lnTo>
                <a:lnTo>
                  <a:pt x="4622" y="366"/>
                </a:lnTo>
                <a:lnTo>
                  <a:pt x="4626" y="366"/>
                </a:lnTo>
                <a:lnTo>
                  <a:pt x="4622" y="362"/>
                </a:lnTo>
                <a:lnTo>
                  <a:pt x="4622" y="362"/>
                </a:lnTo>
                <a:lnTo>
                  <a:pt x="4622" y="362"/>
                </a:lnTo>
                <a:lnTo>
                  <a:pt x="4617" y="362"/>
                </a:lnTo>
                <a:lnTo>
                  <a:pt x="4617" y="362"/>
                </a:lnTo>
                <a:lnTo>
                  <a:pt x="4622" y="362"/>
                </a:lnTo>
                <a:lnTo>
                  <a:pt x="4622" y="362"/>
                </a:lnTo>
                <a:lnTo>
                  <a:pt x="4622" y="362"/>
                </a:lnTo>
                <a:lnTo>
                  <a:pt x="4622" y="362"/>
                </a:lnTo>
                <a:lnTo>
                  <a:pt x="4622" y="362"/>
                </a:lnTo>
                <a:lnTo>
                  <a:pt x="4617" y="357"/>
                </a:lnTo>
                <a:lnTo>
                  <a:pt x="4617" y="357"/>
                </a:lnTo>
                <a:lnTo>
                  <a:pt x="4622" y="357"/>
                </a:lnTo>
                <a:lnTo>
                  <a:pt x="4622" y="357"/>
                </a:lnTo>
                <a:lnTo>
                  <a:pt x="4631" y="357"/>
                </a:lnTo>
                <a:lnTo>
                  <a:pt x="4631" y="357"/>
                </a:lnTo>
                <a:lnTo>
                  <a:pt x="4635" y="357"/>
                </a:lnTo>
                <a:lnTo>
                  <a:pt x="4640" y="357"/>
                </a:lnTo>
                <a:lnTo>
                  <a:pt x="4640" y="357"/>
                </a:lnTo>
                <a:lnTo>
                  <a:pt x="4640" y="357"/>
                </a:lnTo>
                <a:lnTo>
                  <a:pt x="4640" y="357"/>
                </a:lnTo>
                <a:lnTo>
                  <a:pt x="4640" y="357"/>
                </a:lnTo>
                <a:lnTo>
                  <a:pt x="4644" y="357"/>
                </a:lnTo>
                <a:lnTo>
                  <a:pt x="4644" y="357"/>
                </a:lnTo>
                <a:lnTo>
                  <a:pt x="4640" y="357"/>
                </a:lnTo>
                <a:lnTo>
                  <a:pt x="4640" y="357"/>
                </a:lnTo>
                <a:lnTo>
                  <a:pt x="4640" y="357"/>
                </a:lnTo>
                <a:lnTo>
                  <a:pt x="4644" y="357"/>
                </a:lnTo>
                <a:lnTo>
                  <a:pt x="4644" y="357"/>
                </a:lnTo>
                <a:lnTo>
                  <a:pt x="4649" y="357"/>
                </a:lnTo>
                <a:lnTo>
                  <a:pt x="4658" y="362"/>
                </a:lnTo>
                <a:lnTo>
                  <a:pt x="4658" y="362"/>
                </a:lnTo>
                <a:lnTo>
                  <a:pt x="4662" y="362"/>
                </a:lnTo>
                <a:lnTo>
                  <a:pt x="4662" y="362"/>
                </a:lnTo>
                <a:lnTo>
                  <a:pt x="4662" y="362"/>
                </a:lnTo>
                <a:lnTo>
                  <a:pt x="4662" y="362"/>
                </a:lnTo>
                <a:lnTo>
                  <a:pt x="4658" y="362"/>
                </a:lnTo>
                <a:lnTo>
                  <a:pt x="4658" y="362"/>
                </a:lnTo>
                <a:lnTo>
                  <a:pt x="4653" y="366"/>
                </a:lnTo>
                <a:lnTo>
                  <a:pt x="4662" y="371"/>
                </a:lnTo>
                <a:lnTo>
                  <a:pt x="4667" y="366"/>
                </a:lnTo>
                <a:lnTo>
                  <a:pt x="4667" y="366"/>
                </a:lnTo>
                <a:lnTo>
                  <a:pt x="4667" y="366"/>
                </a:lnTo>
                <a:lnTo>
                  <a:pt x="4667" y="366"/>
                </a:lnTo>
                <a:lnTo>
                  <a:pt x="4671" y="366"/>
                </a:lnTo>
                <a:lnTo>
                  <a:pt x="4671" y="366"/>
                </a:lnTo>
                <a:lnTo>
                  <a:pt x="4676" y="366"/>
                </a:lnTo>
                <a:lnTo>
                  <a:pt x="4676" y="366"/>
                </a:lnTo>
                <a:lnTo>
                  <a:pt x="4676" y="362"/>
                </a:lnTo>
                <a:lnTo>
                  <a:pt x="4676" y="362"/>
                </a:lnTo>
                <a:lnTo>
                  <a:pt x="4680" y="362"/>
                </a:lnTo>
                <a:lnTo>
                  <a:pt x="4676" y="362"/>
                </a:lnTo>
                <a:lnTo>
                  <a:pt x="4680" y="357"/>
                </a:lnTo>
                <a:lnTo>
                  <a:pt x="4685" y="362"/>
                </a:lnTo>
                <a:lnTo>
                  <a:pt x="4685" y="362"/>
                </a:lnTo>
                <a:lnTo>
                  <a:pt x="4689" y="362"/>
                </a:lnTo>
                <a:lnTo>
                  <a:pt x="4689" y="357"/>
                </a:lnTo>
                <a:lnTo>
                  <a:pt x="4689" y="357"/>
                </a:lnTo>
                <a:lnTo>
                  <a:pt x="4694" y="357"/>
                </a:lnTo>
                <a:lnTo>
                  <a:pt x="4694" y="357"/>
                </a:lnTo>
                <a:lnTo>
                  <a:pt x="4694" y="357"/>
                </a:lnTo>
                <a:lnTo>
                  <a:pt x="4698" y="357"/>
                </a:lnTo>
                <a:lnTo>
                  <a:pt x="4694" y="357"/>
                </a:lnTo>
                <a:lnTo>
                  <a:pt x="4694" y="353"/>
                </a:lnTo>
                <a:lnTo>
                  <a:pt x="4689" y="353"/>
                </a:lnTo>
                <a:lnTo>
                  <a:pt x="4685" y="353"/>
                </a:lnTo>
                <a:lnTo>
                  <a:pt x="4680" y="353"/>
                </a:lnTo>
                <a:lnTo>
                  <a:pt x="4680" y="353"/>
                </a:lnTo>
                <a:lnTo>
                  <a:pt x="4680" y="353"/>
                </a:lnTo>
                <a:lnTo>
                  <a:pt x="4676" y="353"/>
                </a:lnTo>
                <a:lnTo>
                  <a:pt x="4676" y="353"/>
                </a:lnTo>
                <a:lnTo>
                  <a:pt x="4676" y="348"/>
                </a:lnTo>
                <a:lnTo>
                  <a:pt x="4676" y="348"/>
                </a:lnTo>
                <a:lnTo>
                  <a:pt x="4671" y="348"/>
                </a:lnTo>
                <a:lnTo>
                  <a:pt x="4671" y="348"/>
                </a:lnTo>
                <a:lnTo>
                  <a:pt x="4671" y="344"/>
                </a:lnTo>
                <a:lnTo>
                  <a:pt x="4671" y="344"/>
                </a:lnTo>
                <a:lnTo>
                  <a:pt x="4667" y="335"/>
                </a:lnTo>
                <a:lnTo>
                  <a:pt x="4667" y="335"/>
                </a:lnTo>
                <a:lnTo>
                  <a:pt x="4667" y="330"/>
                </a:lnTo>
                <a:lnTo>
                  <a:pt x="4667" y="330"/>
                </a:lnTo>
                <a:lnTo>
                  <a:pt x="4667" y="326"/>
                </a:lnTo>
                <a:lnTo>
                  <a:pt x="4662" y="321"/>
                </a:lnTo>
                <a:lnTo>
                  <a:pt x="4662" y="321"/>
                </a:lnTo>
                <a:lnTo>
                  <a:pt x="4662" y="317"/>
                </a:lnTo>
                <a:lnTo>
                  <a:pt x="4662" y="312"/>
                </a:lnTo>
                <a:lnTo>
                  <a:pt x="4662" y="312"/>
                </a:lnTo>
                <a:lnTo>
                  <a:pt x="4662" y="312"/>
                </a:lnTo>
                <a:lnTo>
                  <a:pt x="4658" y="312"/>
                </a:lnTo>
                <a:lnTo>
                  <a:pt x="4662" y="308"/>
                </a:lnTo>
                <a:lnTo>
                  <a:pt x="4662" y="308"/>
                </a:lnTo>
                <a:lnTo>
                  <a:pt x="4662" y="308"/>
                </a:lnTo>
                <a:lnTo>
                  <a:pt x="4667" y="308"/>
                </a:lnTo>
                <a:lnTo>
                  <a:pt x="4667" y="308"/>
                </a:lnTo>
                <a:lnTo>
                  <a:pt x="4671" y="308"/>
                </a:lnTo>
                <a:lnTo>
                  <a:pt x="4671" y="308"/>
                </a:lnTo>
                <a:lnTo>
                  <a:pt x="4676" y="303"/>
                </a:lnTo>
                <a:lnTo>
                  <a:pt x="4676" y="303"/>
                </a:lnTo>
                <a:lnTo>
                  <a:pt x="4676" y="303"/>
                </a:lnTo>
                <a:lnTo>
                  <a:pt x="4676" y="303"/>
                </a:lnTo>
                <a:lnTo>
                  <a:pt x="4680" y="303"/>
                </a:lnTo>
                <a:lnTo>
                  <a:pt x="4685" y="303"/>
                </a:lnTo>
                <a:lnTo>
                  <a:pt x="4685" y="308"/>
                </a:lnTo>
                <a:lnTo>
                  <a:pt x="4685" y="303"/>
                </a:lnTo>
                <a:lnTo>
                  <a:pt x="4685" y="303"/>
                </a:lnTo>
                <a:lnTo>
                  <a:pt x="4689" y="303"/>
                </a:lnTo>
                <a:lnTo>
                  <a:pt x="4689" y="303"/>
                </a:lnTo>
                <a:lnTo>
                  <a:pt x="4689" y="303"/>
                </a:lnTo>
                <a:lnTo>
                  <a:pt x="4689" y="303"/>
                </a:lnTo>
                <a:lnTo>
                  <a:pt x="4694" y="308"/>
                </a:lnTo>
                <a:lnTo>
                  <a:pt x="4694" y="308"/>
                </a:lnTo>
                <a:lnTo>
                  <a:pt x="4698" y="312"/>
                </a:lnTo>
                <a:lnTo>
                  <a:pt x="4698" y="312"/>
                </a:lnTo>
                <a:lnTo>
                  <a:pt x="4698" y="312"/>
                </a:lnTo>
                <a:lnTo>
                  <a:pt x="4703" y="317"/>
                </a:lnTo>
                <a:lnTo>
                  <a:pt x="4703" y="317"/>
                </a:lnTo>
                <a:lnTo>
                  <a:pt x="4707" y="317"/>
                </a:lnTo>
                <a:lnTo>
                  <a:pt x="4707" y="317"/>
                </a:lnTo>
                <a:lnTo>
                  <a:pt x="4707" y="317"/>
                </a:lnTo>
                <a:lnTo>
                  <a:pt x="4707" y="317"/>
                </a:lnTo>
                <a:lnTo>
                  <a:pt x="4707" y="317"/>
                </a:lnTo>
                <a:lnTo>
                  <a:pt x="4712" y="317"/>
                </a:lnTo>
                <a:lnTo>
                  <a:pt x="4712" y="321"/>
                </a:lnTo>
                <a:lnTo>
                  <a:pt x="4716" y="321"/>
                </a:lnTo>
                <a:lnTo>
                  <a:pt x="4716" y="321"/>
                </a:lnTo>
                <a:lnTo>
                  <a:pt x="4716" y="326"/>
                </a:lnTo>
                <a:lnTo>
                  <a:pt x="4716" y="321"/>
                </a:lnTo>
                <a:lnTo>
                  <a:pt x="4716" y="321"/>
                </a:lnTo>
                <a:lnTo>
                  <a:pt x="4716" y="321"/>
                </a:lnTo>
                <a:lnTo>
                  <a:pt x="4721" y="321"/>
                </a:lnTo>
                <a:lnTo>
                  <a:pt x="4721" y="317"/>
                </a:lnTo>
                <a:lnTo>
                  <a:pt x="4721" y="317"/>
                </a:lnTo>
                <a:lnTo>
                  <a:pt x="4716" y="303"/>
                </a:lnTo>
                <a:lnTo>
                  <a:pt x="4716" y="303"/>
                </a:lnTo>
                <a:lnTo>
                  <a:pt x="4716" y="303"/>
                </a:lnTo>
                <a:lnTo>
                  <a:pt x="4721" y="303"/>
                </a:lnTo>
                <a:lnTo>
                  <a:pt x="4721" y="303"/>
                </a:lnTo>
                <a:lnTo>
                  <a:pt x="4721" y="303"/>
                </a:lnTo>
                <a:lnTo>
                  <a:pt x="4721" y="298"/>
                </a:lnTo>
                <a:lnTo>
                  <a:pt x="4721" y="298"/>
                </a:lnTo>
                <a:lnTo>
                  <a:pt x="4725" y="303"/>
                </a:lnTo>
                <a:lnTo>
                  <a:pt x="4725" y="303"/>
                </a:lnTo>
                <a:lnTo>
                  <a:pt x="4725" y="303"/>
                </a:lnTo>
                <a:lnTo>
                  <a:pt x="4725" y="303"/>
                </a:lnTo>
                <a:lnTo>
                  <a:pt x="4725" y="303"/>
                </a:lnTo>
                <a:lnTo>
                  <a:pt x="4725" y="303"/>
                </a:lnTo>
                <a:lnTo>
                  <a:pt x="4725" y="298"/>
                </a:lnTo>
                <a:lnTo>
                  <a:pt x="4721" y="298"/>
                </a:lnTo>
                <a:lnTo>
                  <a:pt x="4721" y="298"/>
                </a:lnTo>
                <a:lnTo>
                  <a:pt x="4716" y="298"/>
                </a:lnTo>
                <a:lnTo>
                  <a:pt x="4712" y="294"/>
                </a:lnTo>
                <a:lnTo>
                  <a:pt x="4712" y="294"/>
                </a:lnTo>
                <a:lnTo>
                  <a:pt x="4707" y="289"/>
                </a:lnTo>
                <a:lnTo>
                  <a:pt x="4707" y="289"/>
                </a:lnTo>
                <a:lnTo>
                  <a:pt x="4707" y="289"/>
                </a:lnTo>
                <a:lnTo>
                  <a:pt x="4707" y="289"/>
                </a:lnTo>
                <a:lnTo>
                  <a:pt x="4703" y="285"/>
                </a:lnTo>
                <a:lnTo>
                  <a:pt x="4703" y="285"/>
                </a:lnTo>
                <a:lnTo>
                  <a:pt x="4703" y="285"/>
                </a:lnTo>
                <a:lnTo>
                  <a:pt x="4707" y="280"/>
                </a:lnTo>
                <a:lnTo>
                  <a:pt x="4712" y="280"/>
                </a:lnTo>
                <a:lnTo>
                  <a:pt x="4712" y="280"/>
                </a:lnTo>
                <a:lnTo>
                  <a:pt x="4716" y="280"/>
                </a:lnTo>
                <a:lnTo>
                  <a:pt x="4721" y="285"/>
                </a:lnTo>
                <a:lnTo>
                  <a:pt x="4725" y="285"/>
                </a:lnTo>
                <a:lnTo>
                  <a:pt x="4725" y="285"/>
                </a:lnTo>
                <a:lnTo>
                  <a:pt x="4725" y="285"/>
                </a:lnTo>
                <a:lnTo>
                  <a:pt x="4725" y="285"/>
                </a:lnTo>
                <a:lnTo>
                  <a:pt x="4725" y="285"/>
                </a:lnTo>
                <a:lnTo>
                  <a:pt x="4725" y="285"/>
                </a:lnTo>
                <a:lnTo>
                  <a:pt x="4725" y="285"/>
                </a:lnTo>
                <a:lnTo>
                  <a:pt x="4721" y="285"/>
                </a:lnTo>
                <a:lnTo>
                  <a:pt x="4721" y="285"/>
                </a:lnTo>
                <a:lnTo>
                  <a:pt x="4716" y="285"/>
                </a:lnTo>
                <a:lnTo>
                  <a:pt x="4716" y="285"/>
                </a:lnTo>
                <a:lnTo>
                  <a:pt x="4721" y="289"/>
                </a:lnTo>
                <a:lnTo>
                  <a:pt x="4725" y="294"/>
                </a:lnTo>
                <a:lnTo>
                  <a:pt x="4730" y="294"/>
                </a:lnTo>
                <a:lnTo>
                  <a:pt x="4730" y="298"/>
                </a:lnTo>
                <a:lnTo>
                  <a:pt x="4735" y="298"/>
                </a:lnTo>
                <a:lnTo>
                  <a:pt x="4735" y="303"/>
                </a:lnTo>
                <a:lnTo>
                  <a:pt x="4735" y="303"/>
                </a:lnTo>
                <a:lnTo>
                  <a:pt x="4739" y="303"/>
                </a:lnTo>
                <a:lnTo>
                  <a:pt x="4739" y="303"/>
                </a:lnTo>
                <a:lnTo>
                  <a:pt x="4739" y="303"/>
                </a:lnTo>
                <a:lnTo>
                  <a:pt x="4744" y="308"/>
                </a:lnTo>
                <a:lnTo>
                  <a:pt x="4744" y="308"/>
                </a:lnTo>
                <a:lnTo>
                  <a:pt x="4744" y="312"/>
                </a:lnTo>
                <a:lnTo>
                  <a:pt x="4744" y="312"/>
                </a:lnTo>
                <a:lnTo>
                  <a:pt x="4748" y="312"/>
                </a:lnTo>
                <a:lnTo>
                  <a:pt x="4748" y="312"/>
                </a:lnTo>
                <a:lnTo>
                  <a:pt x="4748" y="317"/>
                </a:lnTo>
                <a:lnTo>
                  <a:pt x="4748" y="317"/>
                </a:lnTo>
                <a:lnTo>
                  <a:pt x="4744" y="317"/>
                </a:lnTo>
                <a:lnTo>
                  <a:pt x="4744" y="321"/>
                </a:lnTo>
                <a:lnTo>
                  <a:pt x="4744" y="321"/>
                </a:lnTo>
                <a:lnTo>
                  <a:pt x="4744" y="326"/>
                </a:lnTo>
                <a:lnTo>
                  <a:pt x="4744" y="326"/>
                </a:lnTo>
                <a:lnTo>
                  <a:pt x="4744" y="330"/>
                </a:lnTo>
                <a:lnTo>
                  <a:pt x="4748" y="330"/>
                </a:lnTo>
                <a:lnTo>
                  <a:pt x="4748" y="330"/>
                </a:lnTo>
                <a:lnTo>
                  <a:pt x="4748" y="335"/>
                </a:lnTo>
                <a:lnTo>
                  <a:pt x="4748" y="339"/>
                </a:lnTo>
                <a:lnTo>
                  <a:pt x="4748" y="339"/>
                </a:lnTo>
                <a:lnTo>
                  <a:pt x="4748" y="344"/>
                </a:lnTo>
                <a:lnTo>
                  <a:pt x="4748" y="344"/>
                </a:lnTo>
                <a:lnTo>
                  <a:pt x="4753" y="353"/>
                </a:lnTo>
                <a:lnTo>
                  <a:pt x="4757" y="357"/>
                </a:lnTo>
                <a:lnTo>
                  <a:pt x="4757" y="357"/>
                </a:lnTo>
                <a:lnTo>
                  <a:pt x="4757" y="362"/>
                </a:lnTo>
                <a:lnTo>
                  <a:pt x="4757" y="362"/>
                </a:lnTo>
                <a:lnTo>
                  <a:pt x="4757" y="366"/>
                </a:lnTo>
                <a:lnTo>
                  <a:pt x="4757" y="366"/>
                </a:lnTo>
                <a:lnTo>
                  <a:pt x="4757" y="371"/>
                </a:lnTo>
                <a:lnTo>
                  <a:pt x="4757" y="371"/>
                </a:lnTo>
                <a:lnTo>
                  <a:pt x="4757" y="375"/>
                </a:lnTo>
                <a:lnTo>
                  <a:pt x="4757" y="375"/>
                </a:lnTo>
                <a:lnTo>
                  <a:pt x="4757" y="375"/>
                </a:lnTo>
                <a:lnTo>
                  <a:pt x="4753" y="375"/>
                </a:lnTo>
                <a:lnTo>
                  <a:pt x="4753" y="380"/>
                </a:lnTo>
                <a:lnTo>
                  <a:pt x="4753" y="380"/>
                </a:lnTo>
                <a:lnTo>
                  <a:pt x="4748" y="380"/>
                </a:lnTo>
                <a:lnTo>
                  <a:pt x="4748" y="380"/>
                </a:lnTo>
                <a:lnTo>
                  <a:pt x="4748" y="380"/>
                </a:lnTo>
                <a:lnTo>
                  <a:pt x="4748" y="380"/>
                </a:lnTo>
                <a:lnTo>
                  <a:pt x="4753" y="380"/>
                </a:lnTo>
                <a:lnTo>
                  <a:pt x="4753" y="384"/>
                </a:lnTo>
                <a:lnTo>
                  <a:pt x="4753" y="384"/>
                </a:lnTo>
                <a:lnTo>
                  <a:pt x="4757" y="384"/>
                </a:lnTo>
                <a:lnTo>
                  <a:pt x="4762" y="389"/>
                </a:lnTo>
                <a:lnTo>
                  <a:pt x="4762" y="393"/>
                </a:lnTo>
                <a:lnTo>
                  <a:pt x="4762" y="393"/>
                </a:lnTo>
                <a:lnTo>
                  <a:pt x="4762" y="398"/>
                </a:lnTo>
                <a:lnTo>
                  <a:pt x="4762" y="398"/>
                </a:lnTo>
                <a:lnTo>
                  <a:pt x="4762" y="402"/>
                </a:lnTo>
                <a:lnTo>
                  <a:pt x="4775" y="411"/>
                </a:lnTo>
                <a:lnTo>
                  <a:pt x="4780" y="416"/>
                </a:lnTo>
                <a:lnTo>
                  <a:pt x="4789" y="425"/>
                </a:lnTo>
                <a:lnTo>
                  <a:pt x="4789" y="430"/>
                </a:lnTo>
                <a:lnTo>
                  <a:pt x="4798" y="434"/>
                </a:lnTo>
                <a:lnTo>
                  <a:pt x="4807" y="443"/>
                </a:lnTo>
                <a:lnTo>
                  <a:pt x="4820" y="452"/>
                </a:lnTo>
                <a:lnTo>
                  <a:pt x="4825" y="457"/>
                </a:lnTo>
                <a:lnTo>
                  <a:pt x="4843" y="470"/>
                </a:lnTo>
                <a:lnTo>
                  <a:pt x="4847" y="470"/>
                </a:lnTo>
                <a:lnTo>
                  <a:pt x="4852" y="475"/>
                </a:lnTo>
                <a:lnTo>
                  <a:pt x="4852" y="475"/>
                </a:lnTo>
                <a:lnTo>
                  <a:pt x="4856" y="479"/>
                </a:lnTo>
                <a:lnTo>
                  <a:pt x="4861" y="479"/>
                </a:lnTo>
                <a:lnTo>
                  <a:pt x="4870" y="488"/>
                </a:lnTo>
                <a:lnTo>
                  <a:pt x="4879" y="497"/>
                </a:lnTo>
                <a:lnTo>
                  <a:pt x="4884" y="497"/>
                </a:lnTo>
                <a:lnTo>
                  <a:pt x="4884" y="502"/>
                </a:lnTo>
                <a:lnTo>
                  <a:pt x="4888" y="502"/>
                </a:lnTo>
                <a:lnTo>
                  <a:pt x="4888" y="502"/>
                </a:lnTo>
                <a:lnTo>
                  <a:pt x="4893" y="506"/>
                </a:lnTo>
                <a:lnTo>
                  <a:pt x="4893" y="506"/>
                </a:lnTo>
                <a:lnTo>
                  <a:pt x="4893" y="506"/>
                </a:lnTo>
                <a:lnTo>
                  <a:pt x="4893" y="502"/>
                </a:lnTo>
                <a:lnTo>
                  <a:pt x="4893" y="497"/>
                </a:lnTo>
                <a:lnTo>
                  <a:pt x="4893" y="497"/>
                </a:lnTo>
                <a:lnTo>
                  <a:pt x="4893" y="493"/>
                </a:lnTo>
                <a:lnTo>
                  <a:pt x="4893" y="493"/>
                </a:lnTo>
                <a:lnTo>
                  <a:pt x="4893" y="488"/>
                </a:lnTo>
                <a:lnTo>
                  <a:pt x="4888" y="484"/>
                </a:lnTo>
                <a:lnTo>
                  <a:pt x="4888" y="479"/>
                </a:lnTo>
                <a:lnTo>
                  <a:pt x="4888" y="475"/>
                </a:lnTo>
                <a:lnTo>
                  <a:pt x="4884" y="475"/>
                </a:lnTo>
                <a:lnTo>
                  <a:pt x="4879" y="470"/>
                </a:lnTo>
                <a:lnTo>
                  <a:pt x="4879" y="470"/>
                </a:lnTo>
                <a:lnTo>
                  <a:pt x="4879" y="466"/>
                </a:lnTo>
                <a:lnTo>
                  <a:pt x="4875" y="466"/>
                </a:lnTo>
                <a:lnTo>
                  <a:pt x="4875" y="466"/>
                </a:lnTo>
                <a:lnTo>
                  <a:pt x="4870" y="466"/>
                </a:lnTo>
                <a:lnTo>
                  <a:pt x="4875" y="466"/>
                </a:lnTo>
                <a:lnTo>
                  <a:pt x="4875" y="466"/>
                </a:lnTo>
                <a:lnTo>
                  <a:pt x="4875" y="466"/>
                </a:lnTo>
                <a:lnTo>
                  <a:pt x="4879" y="466"/>
                </a:lnTo>
                <a:lnTo>
                  <a:pt x="4879" y="466"/>
                </a:lnTo>
                <a:lnTo>
                  <a:pt x="4879" y="461"/>
                </a:lnTo>
                <a:lnTo>
                  <a:pt x="4879" y="457"/>
                </a:lnTo>
                <a:lnTo>
                  <a:pt x="4884" y="457"/>
                </a:lnTo>
                <a:lnTo>
                  <a:pt x="4888" y="461"/>
                </a:lnTo>
                <a:lnTo>
                  <a:pt x="4888" y="461"/>
                </a:lnTo>
                <a:lnTo>
                  <a:pt x="4884" y="457"/>
                </a:lnTo>
                <a:lnTo>
                  <a:pt x="4884" y="457"/>
                </a:lnTo>
                <a:lnTo>
                  <a:pt x="4879" y="457"/>
                </a:lnTo>
                <a:lnTo>
                  <a:pt x="4879" y="452"/>
                </a:lnTo>
                <a:lnTo>
                  <a:pt x="4875" y="452"/>
                </a:lnTo>
                <a:lnTo>
                  <a:pt x="4875" y="452"/>
                </a:lnTo>
                <a:lnTo>
                  <a:pt x="4870" y="448"/>
                </a:lnTo>
                <a:lnTo>
                  <a:pt x="4870" y="443"/>
                </a:lnTo>
                <a:lnTo>
                  <a:pt x="4866" y="443"/>
                </a:lnTo>
                <a:lnTo>
                  <a:pt x="4866" y="439"/>
                </a:lnTo>
                <a:lnTo>
                  <a:pt x="4866" y="439"/>
                </a:lnTo>
                <a:lnTo>
                  <a:pt x="4866" y="434"/>
                </a:lnTo>
                <a:lnTo>
                  <a:pt x="4866" y="434"/>
                </a:lnTo>
                <a:lnTo>
                  <a:pt x="4866" y="430"/>
                </a:lnTo>
                <a:lnTo>
                  <a:pt x="4870" y="430"/>
                </a:lnTo>
                <a:lnTo>
                  <a:pt x="4875" y="434"/>
                </a:lnTo>
                <a:lnTo>
                  <a:pt x="4879" y="430"/>
                </a:lnTo>
                <a:lnTo>
                  <a:pt x="4879" y="430"/>
                </a:lnTo>
                <a:lnTo>
                  <a:pt x="4879" y="430"/>
                </a:lnTo>
                <a:lnTo>
                  <a:pt x="4879" y="425"/>
                </a:lnTo>
                <a:lnTo>
                  <a:pt x="4875" y="425"/>
                </a:lnTo>
                <a:lnTo>
                  <a:pt x="4870" y="421"/>
                </a:lnTo>
                <a:lnTo>
                  <a:pt x="4866" y="421"/>
                </a:lnTo>
                <a:lnTo>
                  <a:pt x="4866" y="421"/>
                </a:lnTo>
                <a:lnTo>
                  <a:pt x="4861" y="416"/>
                </a:lnTo>
                <a:lnTo>
                  <a:pt x="4856" y="411"/>
                </a:lnTo>
                <a:lnTo>
                  <a:pt x="4852" y="411"/>
                </a:lnTo>
                <a:lnTo>
                  <a:pt x="4852" y="407"/>
                </a:lnTo>
                <a:lnTo>
                  <a:pt x="4847" y="402"/>
                </a:lnTo>
                <a:lnTo>
                  <a:pt x="4847" y="402"/>
                </a:lnTo>
                <a:lnTo>
                  <a:pt x="4847" y="398"/>
                </a:lnTo>
                <a:lnTo>
                  <a:pt x="4847" y="398"/>
                </a:lnTo>
                <a:lnTo>
                  <a:pt x="4847" y="398"/>
                </a:lnTo>
                <a:lnTo>
                  <a:pt x="4843" y="393"/>
                </a:lnTo>
                <a:lnTo>
                  <a:pt x="4843" y="393"/>
                </a:lnTo>
                <a:lnTo>
                  <a:pt x="4843" y="393"/>
                </a:lnTo>
                <a:lnTo>
                  <a:pt x="4847" y="393"/>
                </a:lnTo>
                <a:lnTo>
                  <a:pt x="4847" y="393"/>
                </a:lnTo>
                <a:lnTo>
                  <a:pt x="4847" y="393"/>
                </a:lnTo>
                <a:lnTo>
                  <a:pt x="4847" y="393"/>
                </a:lnTo>
                <a:lnTo>
                  <a:pt x="4847" y="393"/>
                </a:lnTo>
                <a:lnTo>
                  <a:pt x="4847" y="398"/>
                </a:lnTo>
                <a:lnTo>
                  <a:pt x="4847" y="398"/>
                </a:lnTo>
                <a:lnTo>
                  <a:pt x="4856" y="402"/>
                </a:lnTo>
                <a:lnTo>
                  <a:pt x="4856" y="402"/>
                </a:lnTo>
                <a:lnTo>
                  <a:pt x="4861" y="402"/>
                </a:lnTo>
                <a:lnTo>
                  <a:pt x="4856" y="398"/>
                </a:lnTo>
                <a:lnTo>
                  <a:pt x="4856" y="398"/>
                </a:lnTo>
                <a:lnTo>
                  <a:pt x="4856" y="398"/>
                </a:lnTo>
                <a:lnTo>
                  <a:pt x="4852" y="393"/>
                </a:lnTo>
                <a:lnTo>
                  <a:pt x="4847" y="393"/>
                </a:lnTo>
                <a:lnTo>
                  <a:pt x="4847" y="389"/>
                </a:lnTo>
                <a:lnTo>
                  <a:pt x="4843" y="389"/>
                </a:lnTo>
                <a:lnTo>
                  <a:pt x="4843" y="389"/>
                </a:lnTo>
                <a:lnTo>
                  <a:pt x="4843" y="389"/>
                </a:lnTo>
                <a:lnTo>
                  <a:pt x="4838" y="389"/>
                </a:lnTo>
                <a:lnTo>
                  <a:pt x="4838" y="389"/>
                </a:lnTo>
                <a:lnTo>
                  <a:pt x="4838" y="384"/>
                </a:lnTo>
                <a:lnTo>
                  <a:pt x="4834" y="384"/>
                </a:lnTo>
                <a:lnTo>
                  <a:pt x="4829" y="384"/>
                </a:lnTo>
                <a:lnTo>
                  <a:pt x="4829" y="380"/>
                </a:lnTo>
                <a:lnTo>
                  <a:pt x="4825" y="380"/>
                </a:lnTo>
                <a:lnTo>
                  <a:pt x="4825" y="380"/>
                </a:lnTo>
                <a:lnTo>
                  <a:pt x="4825" y="375"/>
                </a:lnTo>
                <a:lnTo>
                  <a:pt x="4825" y="375"/>
                </a:lnTo>
                <a:lnTo>
                  <a:pt x="4825" y="371"/>
                </a:lnTo>
                <a:lnTo>
                  <a:pt x="4820" y="371"/>
                </a:lnTo>
                <a:lnTo>
                  <a:pt x="4820" y="371"/>
                </a:lnTo>
                <a:lnTo>
                  <a:pt x="4816" y="366"/>
                </a:lnTo>
                <a:lnTo>
                  <a:pt x="4811" y="366"/>
                </a:lnTo>
                <a:lnTo>
                  <a:pt x="4811" y="366"/>
                </a:lnTo>
                <a:lnTo>
                  <a:pt x="4811" y="366"/>
                </a:lnTo>
                <a:lnTo>
                  <a:pt x="4811" y="371"/>
                </a:lnTo>
                <a:lnTo>
                  <a:pt x="4811" y="371"/>
                </a:lnTo>
                <a:lnTo>
                  <a:pt x="4811" y="371"/>
                </a:lnTo>
                <a:lnTo>
                  <a:pt x="4811" y="371"/>
                </a:lnTo>
                <a:lnTo>
                  <a:pt x="4807" y="371"/>
                </a:lnTo>
                <a:lnTo>
                  <a:pt x="4807" y="371"/>
                </a:lnTo>
                <a:lnTo>
                  <a:pt x="4802" y="371"/>
                </a:lnTo>
                <a:lnTo>
                  <a:pt x="4802" y="366"/>
                </a:lnTo>
                <a:lnTo>
                  <a:pt x="4798" y="366"/>
                </a:lnTo>
                <a:lnTo>
                  <a:pt x="4793" y="362"/>
                </a:lnTo>
                <a:lnTo>
                  <a:pt x="4793" y="357"/>
                </a:lnTo>
                <a:lnTo>
                  <a:pt x="4789" y="353"/>
                </a:lnTo>
                <a:lnTo>
                  <a:pt x="4789" y="353"/>
                </a:lnTo>
                <a:lnTo>
                  <a:pt x="4789" y="348"/>
                </a:lnTo>
                <a:lnTo>
                  <a:pt x="4789" y="348"/>
                </a:lnTo>
                <a:lnTo>
                  <a:pt x="4789" y="348"/>
                </a:lnTo>
                <a:lnTo>
                  <a:pt x="4789" y="348"/>
                </a:lnTo>
                <a:lnTo>
                  <a:pt x="4784" y="344"/>
                </a:lnTo>
                <a:lnTo>
                  <a:pt x="4784" y="344"/>
                </a:lnTo>
                <a:lnTo>
                  <a:pt x="4784" y="344"/>
                </a:lnTo>
                <a:lnTo>
                  <a:pt x="4784" y="344"/>
                </a:lnTo>
                <a:lnTo>
                  <a:pt x="4784" y="344"/>
                </a:lnTo>
                <a:lnTo>
                  <a:pt x="4780" y="339"/>
                </a:lnTo>
                <a:lnTo>
                  <a:pt x="4775" y="335"/>
                </a:lnTo>
                <a:lnTo>
                  <a:pt x="4775" y="335"/>
                </a:lnTo>
                <a:lnTo>
                  <a:pt x="4771" y="330"/>
                </a:lnTo>
                <a:lnTo>
                  <a:pt x="4771" y="330"/>
                </a:lnTo>
                <a:lnTo>
                  <a:pt x="4771" y="330"/>
                </a:lnTo>
                <a:lnTo>
                  <a:pt x="4771" y="330"/>
                </a:lnTo>
                <a:lnTo>
                  <a:pt x="4771" y="330"/>
                </a:lnTo>
                <a:lnTo>
                  <a:pt x="4771" y="330"/>
                </a:lnTo>
                <a:lnTo>
                  <a:pt x="4771" y="330"/>
                </a:lnTo>
                <a:lnTo>
                  <a:pt x="4775" y="330"/>
                </a:lnTo>
                <a:lnTo>
                  <a:pt x="4775" y="330"/>
                </a:lnTo>
                <a:lnTo>
                  <a:pt x="4780" y="330"/>
                </a:lnTo>
                <a:lnTo>
                  <a:pt x="4780" y="330"/>
                </a:lnTo>
                <a:lnTo>
                  <a:pt x="4775" y="326"/>
                </a:lnTo>
                <a:lnTo>
                  <a:pt x="4780" y="326"/>
                </a:lnTo>
                <a:lnTo>
                  <a:pt x="4780" y="326"/>
                </a:lnTo>
                <a:lnTo>
                  <a:pt x="4780" y="326"/>
                </a:lnTo>
                <a:lnTo>
                  <a:pt x="4784" y="330"/>
                </a:lnTo>
                <a:lnTo>
                  <a:pt x="4789" y="330"/>
                </a:lnTo>
                <a:lnTo>
                  <a:pt x="4789" y="330"/>
                </a:lnTo>
                <a:lnTo>
                  <a:pt x="4789" y="330"/>
                </a:lnTo>
                <a:lnTo>
                  <a:pt x="4789" y="326"/>
                </a:lnTo>
                <a:lnTo>
                  <a:pt x="4784" y="326"/>
                </a:lnTo>
                <a:lnTo>
                  <a:pt x="4784" y="326"/>
                </a:lnTo>
                <a:lnTo>
                  <a:pt x="4784" y="326"/>
                </a:lnTo>
                <a:lnTo>
                  <a:pt x="4784" y="321"/>
                </a:lnTo>
                <a:lnTo>
                  <a:pt x="4784" y="321"/>
                </a:lnTo>
                <a:lnTo>
                  <a:pt x="4784" y="321"/>
                </a:lnTo>
                <a:lnTo>
                  <a:pt x="4784" y="317"/>
                </a:lnTo>
                <a:lnTo>
                  <a:pt x="4789" y="317"/>
                </a:lnTo>
                <a:lnTo>
                  <a:pt x="4789" y="317"/>
                </a:lnTo>
                <a:lnTo>
                  <a:pt x="4789" y="317"/>
                </a:lnTo>
                <a:lnTo>
                  <a:pt x="4793" y="321"/>
                </a:lnTo>
                <a:lnTo>
                  <a:pt x="4793" y="321"/>
                </a:lnTo>
                <a:lnTo>
                  <a:pt x="4798" y="326"/>
                </a:lnTo>
                <a:lnTo>
                  <a:pt x="4798" y="326"/>
                </a:lnTo>
                <a:lnTo>
                  <a:pt x="4802" y="326"/>
                </a:lnTo>
                <a:lnTo>
                  <a:pt x="4802" y="326"/>
                </a:lnTo>
                <a:lnTo>
                  <a:pt x="4802" y="326"/>
                </a:lnTo>
                <a:lnTo>
                  <a:pt x="4802" y="326"/>
                </a:lnTo>
                <a:lnTo>
                  <a:pt x="4798" y="317"/>
                </a:lnTo>
                <a:lnTo>
                  <a:pt x="4798" y="317"/>
                </a:lnTo>
                <a:lnTo>
                  <a:pt x="4802" y="312"/>
                </a:lnTo>
                <a:lnTo>
                  <a:pt x="4802" y="312"/>
                </a:lnTo>
                <a:lnTo>
                  <a:pt x="4802" y="312"/>
                </a:lnTo>
                <a:lnTo>
                  <a:pt x="4807" y="312"/>
                </a:lnTo>
                <a:lnTo>
                  <a:pt x="4811" y="312"/>
                </a:lnTo>
                <a:lnTo>
                  <a:pt x="4811" y="312"/>
                </a:lnTo>
                <a:lnTo>
                  <a:pt x="4816" y="308"/>
                </a:lnTo>
                <a:lnTo>
                  <a:pt x="4816" y="308"/>
                </a:lnTo>
                <a:lnTo>
                  <a:pt x="4825" y="312"/>
                </a:lnTo>
                <a:lnTo>
                  <a:pt x="4829" y="312"/>
                </a:lnTo>
                <a:lnTo>
                  <a:pt x="4829" y="312"/>
                </a:lnTo>
                <a:lnTo>
                  <a:pt x="4829" y="317"/>
                </a:lnTo>
                <a:lnTo>
                  <a:pt x="4834" y="317"/>
                </a:lnTo>
                <a:lnTo>
                  <a:pt x="4834" y="317"/>
                </a:lnTo>
                <a:lnTo>
                  <a:pt x="4834" y="317"/>
                </a:lnTo>
                <a:lnTo>
                  <a:pt x="4838" y="317"/>
                </a:lnTo>
                <a:lnTo>
                  <a:pt x="4843" y="317"/>
                </a:lnTo>
                <a:lnTo>
                  <a:pt x="4843" y="317"/>
                </a:lnTo>
                <a:lnTo>
                  <a:pt x="4843" y="317"/>
                </a:lnTo>
                <a:lnTo>
                  <a:pt x="4838" y="312"/>
                </a:lnTo>
                <a:lnTo>
                  <a:pt x="4834" y="312"/>
                </a:lnTo>
                <a:lnTo>
                  <a:pt x="4834" y="312"/>
                </a:lnTo>
                <a:lnTo>
                  <a:pt x="4834" y="308"/>
                </a:lnTo>
                <a:lnTo>
                  <a:pt x="4834" y="308"/>
                </a:lnTo>
                <a:lnTo>
                  <a:pt x="4834" y="308"/>
                </a:lnTo>
                <a:lnTo>
                  <a:pt x="4834" y="303"/>
                </a:lnTo>
                <a:lnTo>
                  <a:pt x="4834" y="298"/>
                </a:lnTo>
                <a:lnTo>
                  <a:pt x="4834" y="298"/>
                </a:lnTo>
                <a:lnTo>
                  <a:pt x="4834" y="298"/>
                </a:lnTo>
                <a:lnTo>
                  <a:pt x="4834" y="298"/>
                </a:lnTo>
                <a:lnTo>
                  <a:pt x="4834" y="298"/>
                </a:lnTo>
                <a:lnTo>
                  <a:pt x="4834" y="298"/>
                </a:lnTo>
                <a:lnTo>
                  <a:pt x="4834" y="294"/>
                </a:lnTo>
                <a:lnTo>
                  <a:pt x="4834" y="294"/>
                </a:lnTo>
                <a:lnTo>
                  <a:pt x="4834" y="294"/>
                </a:lnTo>
                <a:lnTo>
                  <a:pt x="4834" y="294"/>
                </a:lnTo>
                <a:lnTo>
                  <a:pt x="4834" y="294"/>
                </a:lnTo>
                <a:lnTo>
                  <a:pt x="4834" y="294"/>
                </a:lnTo>
                <a:lnTo>
                  <a:pt x="4834" y="289"/>
                </a:lnTo>
                <a:lnTo>
                  <a:pt x="4834" y="289"/>
                </a:lnTo>
                <a:lnTo>
                  <a:pt x="4834" y="289"/>
                </a:lnTo>
                <a:lnTo>
                  <a:pt x="4834" y="289"/>
                </a:lnTo>
                <a:lnTo>
                  <a:pt x="4834" y="289"/>
                </a:lnTo>
                <a:lnTo>
                  <a:pt x="4829" y="289"/>
                </a:lnTo>
                <a:lnTo>
                  <a:pt x="4829" y="289"/>
                </a:lnTo>
                <a:lnTo>
                  <a:pt x="4829" y="289"/>
                </a:lnTo>
                <a:lnTo>
                  <a:pt x="4834" y="289"/>
                </a:lnTo>
                <a:lnTo>
                  <a:pt x="4834" y="289"/>
                </a:lnTo>
                <a:lnTo>
                  <a:pt x="4834" y="285"/>
                </a:lnTo>
                <a:lnTo>
                  <a:pt x="4829" y="280"/>
                </a:lnTo>
                <a:lnTo>
                  <a:pt x="4834" y="280"/>
                </a:lnTo>
                <a:lnTo>
                  <a:pt x="4834" y="280"/>
                </a:lnTo>
                <a:lnTo>
                  <a:pt x="4834" y="280"/>
                </a:lnTo>
                <a:lnTo>
                  <a:pt x="4834" y="280"/>
                </a:lnTo>
                <a:lnTo>
                  <a:pt x="4834" y="276"/>
                </a:lnTo>
                <a:lnTo>
                  <a:pt x="4834" y="276"/>
                </a:lnTo>
                <a:lnTo>
                  <a:pt x="4834" y="276"/>
                </a:lnTo>
                <a:lnTo>
                  <a:pt x="4838" y="276"/>
                </a:lnTo>
                <a:lnTo>
                  <a:pt x="4834" y="271"/>
                </a:lnTo>
                <a:lnTo>
                  <a:pt x="4838" y="271"/>
                </a:lnTo>
                <a:lnTo>
                  <a:pt x="4838" y="271"/>
                </a:lnTo>
                <a:lnTo>
                  <a:pt x="4838" y="271"/>
                </a:lnTo>
                <a:lnTo>
                  <a:pt x="4838" y="267"/>
                </a:lnTo>
                <a:lnTo>
                  <a:pt x="4838" y="267"/>
                </a:lnTo>
                <a:lnTo>
                  <a:pt x="4838" y="262"/>
                </a:lnTo>
                <a:lnTo>
                  <a:pt x="4838" y="262"/>
                </a:lnTo>
                <a:lnTo>
                  <a:pt x="4843" y="262"/>
                </a:lnTo>
                <a:lnTo>
                  <a:pt x="4843" y="262"/>
                </a:lnTo>
                <a:lnTo>
                  <a:pt x="4838" y="262"/>
                </a:lnTo>
                <a:lnTo>
                  <a:pt x="4838" y="262"/>
                </a:lnTo>
                <a:lnTo>
                  <a:pt x="4834" y="258"/>
                </a:lnTo>
                <a:lnTo>
                  <a:pt x="4834" y="258"/>
                </a:lnTo>
                <a:lnTo>
                  <a:pt x="4834" y="258"/>
                </a:lnTo>
                <a:lnTo>
                  <a:pt x="4834" y="258"/>
                </a:lnTo>
                <a:lnTo>
                  <a:pt x="4838" y="258"/>
                </a:lnTo>
                <a:lnTo>
                  <a:pt x="4838" y="258"/>
                </a:lnTo>
                <a:lnTo>
                  <a:pt x="4838" y="258"/>
                </a:lnTo>
                <a:lnTo>
                  <a:pt x="4838" y="258"/>
                </a:lnTo>
                <a:lnTo>
                  <a:pt x="4838" y="258"/>
                </a:lnTo>
                <a:lnTo>
                  <a:pt x="4838" y="258"/>
                </a:lnTo>
                <a:lnTo>
                  <a:pt x="4838" y="262"/>
                </a:lnTo>
                <a:lnTo>
                  <a:pt x="4843" y="262"/>
                </a:lnTo>
                <a:lnTo>
                  <a:pt x="4843" y="262"/>
                </a:lnTo>
                <a:lnTo>
                  <a:pt x="4847" y="262"/>
                </a:lnTo>
                <a:lnTo>
                  <a:pt x="4852" y="262"/>
                </a:lnTo>
                <a:lnTo>
                  <a:pt x="4866" y="262"/>
                </a:lnTo>
                <a:lnTo>
                  <a:pt x="4866" y="262"/>
                </a:lnTo>
                <a:lnTo>
                  <a:pt x="4866" y="262"/>
                </a:lnTo>
                <a:lnTo>
                  <a:pt x="4866" y="262"/>
                </a:lnTo>
                <a:lnTo>
                  <a:pt x="4866" y="258"/>
                </a:lnTo>
                <a:lnTo>
                  <a:pt x="4866" y="258"/>
                </a:lnTo>
                <a:lnTo>
                  <a:pt x="4861" y="258"/>
                </a:lnTo>
                <a:lnTo>
                  <a:pt x="4861" y="253"/>
                </a:lnTo>
                <a:lnTo>
                  <a:pt x="4861" y="253"/>
                </a:lnTo>
                <a:lnTo>
                  <a:pt x="4856" y="253"/>
                </a:lnTo>
                <a:lnTo>
                  <a:pt x="4852" y="253"/>
                </a:lnTo>
                <a:lnTo>
                  <a:pt x="4852" y="253"/>
                </a:lnTo>
                <a:lnTo>
                  <a:pt x="4847" y="249"/>
                </a:lnTo>
                <a:lnTo>
                  <a:pt x="4847" y="249"/>
                </a:lnTo>
                <a:lnTo>
                  <a:pt x="4847" y="249"/>
                </a:lnTo>
                <a:lnTo>
                  <a:pt x="4847" y="249"/>
                </a:lnTo>
                <a:lnTo>
                  <a:pt x="4843" y="249"/>
                </a:lnTo>
                <a:lnTo>
                  <a:pt x="4838" y="244"/>
                </a:lnTo>
                <a:lnTo>
                  <a:pt x="4838" y="244"/>
                </a:lnTo>
                <a:lnTo>
                  <a:pt x="4834" y="244"/>
                </a:lnTo>
                <a:lnTo>
                  <a:pt x="4829" y="244"/>
                </a:lnTo>
                <a:lnTo>
                  <a:pt x="4829" y="244"/>
                </a:lnTo>
                <a:lnTo>
                  <a:pt x="4834" y="244"/>
                </a:lnTo>
                <a:lnTo>
                  <a:pt x="4834" y="244"/>
                </a:lnTo>
                <a:lnTo>
                  <a:pt x="4834" y="244"/>
                </a:lnTo>
                <a:lnTo>
                  <a:pt x="4829" y="244"/>
                </a:lnTo>
                <a:lnTo>
                  <a:pt x="4829" y="244"/>
                </a:lnTo>
                <a:lnTo>
                  <a:pt x="4829" y="244"/>
                </a:lnTo>
                <a:lnTo>
                  <a:pt x="4825" y="244"/>
                </a:lnTo>
                <a:lnTo>
                  <a:pt x="4825" y="244"/>
                </a:lnTo>
                <a:lnTo>
                  <a:pt x="4825" y="240"/>
                </a:lnTo>
                <a:lnTo>
                  <a:pt x="4825" y="240"/>
                </a:lnTo>
                <a:lnTo>
                  <a:pt x="4825" y="240"/>
                </a:lnTo>
                <a:lnTo>
                  <a:pt x="4820" y="240"/>
                </a:lnTo>
                <a:lnTo>
                  <a:pt x="4816" y="235"/>
                </a:lnTo>
                <a:lnTo>
                  <a:pt x="4816" y="235"/>
                </a:lnTo>
                <a:lnTo>
                  <a:pt x="4811" y="235"/>
                </a:lnTo>
                <a:lnTo>
                  <a:pt x="4811" y="235"/>
                </a:lnTo>
                <a:lnTo>
                  <a:pt x="4811" y="235"/>
                </a:lnTo>
                <a:lnTo>
                  <a:pt x="4807" y="231"/>
                </a:lnTo>
                <a:lnTo>
                  <a:pt x="4802" y="231"/>
                </a:lnTo>
                <a:lnTo>
                  <a:pt x="4802" y="231"/>
                </a:lnTo>
                <a:lnTo>
                  <a:pt x="4802" y="231"/>
                </a:lnTo>
                <a:lnTo>
                  <a:pt x="4802" y="231"/>
                </a:lnTo>
                <a:lnTo>
                  <a:pt x="4802" y="231"/>
                </a:lnTo>
                <a:lnTo>
                  <a:pt x="4802" y="231"/>
                </a:lnTo>
                <a:lnTo>
                  <a:pt x="4798" y="231"/>
                </a:lnTo>
                <a:lnTo>
                  <a:pt x="4793" y="231"/>
                </a:lnTo>
                <a:lnTo>
                  <a:pt x="4789" y="226"/>
                </a:lnTo>
                <a:lnTo>
                  <a:pt x="4784" y="226"/>
                </a:lnTo>
                <a:lnTo>
                  <a:pt x="4784" y="226"/>
                </a:lnTo>
                <a:lnTo>
                  <a:pt x="4780" y="226"/>
                </a:lnTo>
                <a:lnTo>
                  <a:pt x="4780" y="226"/>
                </a:lnTo>
                <a:lnTo>
                  <a:pt x="4780" y="226"/>
                </a:lnTo>
                <a:lnTo>
                  <a:pt x="4780" y="226"/>
                </a:lnTo>
                <a:lnTo>
                  <a:pt x="4775" y="226"/>
                </a:lnTo>
                <a:lnTo>
                  <a:pt x="4775" y="231"/>
                </a:lnTo>
                <a:lnTo>
                  <a:pt x="4775" y="231"/>
                </a:lnTo>
                <a:lnTo>
                  <a:pt x="4775" y="231"/>
                </a:lnTo>
                <a:lnTo>
                  <a:pt x="4775" y="226"/>
                </a:lnTo>
                <a:lnTo>
                  <a:pt x="4771" y="226"/>
                </a:lnTo>
                <a:lnTo>
                  <a:pt x="4771" y="226"/>
                </a:lnTo>
                <a:lnTo>
                  <a:pt x="4766" y="226"/>
                </a:lnTo>
                <a:lnTo>
                  <a:pt x="4766" y="226"/>
                </a:lnTo>
                <a:lnTo>
                  <a:pt x="4766" y="226"/>
                </a:lnTo>
                <a:lnTo>
                  <a:pt x="4766" y="226"/>
                </a:lnTo>
                <a:lnTo>
                  <a:pt x="4766" y="226"/>
                </a:lnTo>
                <a:lnTo>
                  <a:pt x="4762" y="231"/>
                </a:lnTo>
                <a:lnTo>
                  <a:pt x="4762" y="231"/>
                </a:lnTo>
                <a:lnTo>
                  <a:pt x="4757" y="231"/>
                </a:lnTo>
                <a:lnTo>
                  <a:pt x="4757" y="231"/>
                </a:lnTo>
                <a:lnTo>
                  <a:pt x="4762" y="231"/>
                </a:lnTo>
                <a:lnTo>
                  <a:pt x="4762" y="226"/>
                </a:lnTo>
                <a:lnTo>
                  <a:pt x="4766" y="226"/>
                </a:lnTo>
                <a:lnTo>
                  <a:pt x="4766" y="226"/>
                </a:lnTo>
                <a:lnTo>
                  <a:pt x="4771" y="226"/>
                </a:lnTo>
                <a:lnTo>
                  <a:pt x="4771" y="226"/>
                </a:lnTo>
                <a:lnTo>
                  <a:pt x="4775" y="226"/>
                </a:lnTo>
                <a:lnTo>
                  <a:pt x="4780" y="226"/>
                </a:lnTo>
                <a:lnTo>
                  <a:pt x="4780" y="226"/>
                </a:lnTo>
                <a:lnTo>
                  <a:pt x="4780" y="222"/>
                </a:lnTo>
                <a:lnTo>
                  <a:pt x="4775" y="222"/>
                </a:lnTo>
                <a:lnTo>
                  <a:pt x="4771" y="222"/>
                </a:lnTo>
                <a:lnTo>
                  <a:pt x="4771" y="222"/>
                </a:lnTo>
                <a:lnTo>
                  <a:pt x="4766" y="222"/>
                </a:lnTo>
                <a:lnTo>
                  <a:pt x="4766" y="222"/>
                </a:lnTo>
                <a:lnTo>
                  <a:pt x="4766" y="222"/>
                </a:lnTo>
                <a:lnTo>
                  <a:pt x="4766" y="222"/>
                </a:lnTo>
                <a:lnTo>
                  <a:pt x="4766" y="222"/>
                </a:lnTo>
                <a:lnTo>
                  <a:pt x="4766" y="222"/>
                </a:lnTo>
                <a:lnTo>
                  <a:pt x="4771" y="222"/>
                </a:lnTo>
                <a:lnTo>
                  <a:pt x="4775" y="222"/>
                </a:lnTo>
                <a:lnTo>
                  <a:pt x="4775" y="222"/>
                </a:lnTo>
                <a:lnTo>
                  <a:pt x="4784" y="226"/>
                </a:lnTo>
                <a:lnTo>
                  <a:pt x="4789" y="226"/>
                </a:lnTo>
                <a:lnTo>
                  <a:pt x="4793" y="226"/>
                </a:lnTo>
                <a:lnTo>
                  <a:pt x="4798" y="226"/>
                </a:lnTo>
                <a:lnTo>
                  <a:pt x="4798" y="226"/>
                </a:lnTo>
                <a:lnTo>
                  <a:pt x="4798" y="222"/>
                </a:lnTo>
                <a:lnTo>
                  <a:pt x="4798" y="222"/>
                </a:lnTo>
                <a:lnTo>
                  <a:pt x="4798" y="217"/>
                </a:lnTo>
                <a:lnTo>
                  <a:pt x="4798" y="217"/>
                </a:lnTo>
                <a:lnTo>
                  <a:pt x="4798" y="217"/>
                </a:lnTo>
                <a:lnTo>
                  <a:pt x="4798" y="213"/>
                </a:lnTo>
                <a:lnTo>
                  <a:pt x="4798" y="213"/>
                </a:lnTo>
                <a:lnTo>
                  <a:pt x="4793" y="208"/>
                </a:lnTo>
                <a:lnTo>
                  <a:pt x="4793" y="208"/>
                </a:lnTo>
                <a:lnTo>
                  <a:pt x="4789" y="208"/>
                </a:lnTo>
                <a:lnTo>
                  <a:pt x="4789" y="208"/>
                </a:lnTo>
                <a:lnTo>
                  <a:pt x="4789" y="204"/>
                </a:lnTo>
                <a:lnTo>
                  <a:pt x="4784" y="204"/>
                </a:lnTo>
                <a:lnTo>
                  <a:pt x="4780" y="204"/>
                </a:lnTo>
                <a:lnTo>
                  <a:pt x="4780" y="204"/>
                </a:lnTo>
                <a:lnTo>
                  <a:pt x="4775" y="204"/>
                </a:lnTo>
                <a:lnTo>
                  <a:pt x="4771" y="199"/>
                </a:lnTo>
                <a:lnTo>
                  <a:pt x="4771" y="199"/>
                </a:lnTo>
                <a:lnTo>
                  <a:pt x="4766" y="199"/>
                </a:lnTo>
                <a:lnTo>
                  <a:pt x="4771" y="199"/>
                </a:lnTo>
                <a:lnTo>
                  <a:pt x="4771" y="199"/>
                </a:lnTo>
                <a:lnTo>
                  <a:pt x="4771" y="199"/>
                </a:lnTo>
                <a:lnTo>
                  <a:pt x="4771" y="194"/>
                </a:lnTo>
                <a:lnTo>
                  <a:pt x="4766" y="194"/>
                </a:lnTo>
                <a:lnTo>
                  <a:pt x="4766" y="194"/>
                </a:lnTo>
                <a:lnTo>
                  <a:pt x="4766" y="194"/>
                </a:lnTo>
                <a:lnTo>
                  <a:pt x="4766" y="194"/>
                </a:lnTo>
                <a:lnTo>
                  <a:pt x="4766" y="194"/>
                </a:lnTo>
                <a:lnTo>
                  <a:pt x="4766" y="194"/>
                </a:lnTo>
                <a:lnTo>
                  <a:pt x="4771" y="194"/>
                </a:lnTo>
                <a:lnTo>
                  <a:pt x="4775" y="194"/>
                </a:lnTo>
                <a:lnTo>
                  <a:pt x="4775" y="194"/>
                </a:lnTo>
                <a:lnTo>
                  <a:pt x="4775" y="194"/>
                </a:lnTo>
                <a:lnTo>
                  <a:pt x="4775" y="194"/>
                </a:lnTo>
                <a:lnTo>
                  <a:pt x="4775" y="194"/>
                </a:lnTo>
                <a:lnTo>
                  <a:pt x="4771" y="194"/>
                </a:lnTo>
                <a:lnTo>
                  <a:pt x="4771" y="190"/>
                </a:lnTo>
                <a:lnTo>
                  <a:pt x="4775" y="194"/>
                </a:lnTo>
                <a:lnTo>
                  <a:pt x="4775" y="194"/>
                </a:lnTo>
                <a:lnTo>
                  <a:pt x="4780" y="194"/>
                </a:lnTo>
                <a:lnTo>
                  <a:pt x="4780" y="194"/>
                </a:lnTo>
                <a:lnTo>
                  <a:pt x="4780" y="199"/>
                </a:lnTo>
                <a:lnTo>
                  <a:pt x="4780" y="199"/>
                </a:lnTo>
                <a:lnTo>
                  <a:pt x="4780" y="199"/>
                </a:lnTo>
                <a:lnTo>
                  <a:pt x="4780" y="199"/>
                </a:lnTo>
                <a:lnTo>
                  <a:pt x="4784" y="199"/>
                </a:lnTo>
                <a:lnTo>
                  <a:pt x="4784" y="199"/>
                </a:lnTo>
                <a:lnTo>
                  <a:pt x="4789" y="204"/>
                </a:lnTo>
                <a:lnTo>
                  <a:pt x="4789" y="204"/>
                </a:lnTo>
                <a:lnTo>
                  <a:pt x="4789" y="204"/>
                </a:lnTo>
                <a:lnTo>
                  <a:pt x="4793" y="204"/>
                </a:lnTo>
                <a:lnTo>
                  <a:pt x="4793" y="204"/>
                </a:lnTo>
                <a:lnTo>
                  <a:pt x="4793" y="204"/>
                </a:lnTo>
                <a:lnTo>
                  <a:pt x="4798" y="204"/>
                </a:lnTo>
                <a:lnTo>
                  <a:pt x="4798" y="208"/>
                </a:lnTo>
                <a:lnTo>
                  <a:pt x="4802" y="208"/>
                </a:lnTo>
                <a:lnTo>
                  <a:pt x="4807" y="204"/>
                </a:lnTo>
                <a:lnTo>
                  <a:pt x="4807" y="204"/>
                </a:lnTo>
                <a:lnTo>
                  <a:pt x="4807" y="204"/>
                </a:lnTo>
                <a:lnTo>
                  <a:pt x="4807" y="204"/>
                </a:lnTo>
                <a:lnTo>
                  <a:pt x="4811" y="204"/>
                </a:lnTo>
                <a:lnTo>
                  <a:pt x="4816" y="204"/>
                </a:lnTo>
                <a:lnTo>
                  <a:pt x="4820" y="204"/>
                </a:lnTo>
                <a:lnTo>
                  <a:pt x="4825" y="204"/>
                </a:lnTo>
                <a:lnTo>
                  <a:pt x="4829" y="208"/>
                </a:lnTo>
                <a:lnTo>
                  <a:pt x="4834" y="208"/>
                </a:lnTo>
                <a:lnTo>
                  <a:pt x="4834" y="208"/>
                </a:lnTo>
                <a:lnTo>
                  <a:pt x="4838" y="208"/>
                </a:lnTo>
                <a:lnTo>
                  <a:pt x="4838" y="208"/>
                </a:lnTo>
                <a:lnTo>
                  <a:pt x="4843" y="213"/>
                </a:lnTo>
                <a:lnTo>
                  <a:pt x="4843" y="213"/>
                </a:lnTo>
                <a:lnTo>
                  <a:pt x="4847" y="213"/>
                </a:lnTo>
                <a:lnTo>
                  <a:pt x="4847" y="213"/>
                </a:lnTo>
                <a:lnTo>
                  <a:pt x="4847" y="213"/>
                </a:lnTo>
                <a:lnTo>
                  <a:pt x="4847" y="213"/>
                </a:lnTo>
                <a:lnTo>
                  <a:pt x="4852" y="213"/>
                </a:lnTo>
                <a:lnTo>
                  <a:pt x="4852" y="213"/>
                </a:lnTo>
                <a:lnTo>
                  <a:pt x="4856" y="213"/>
                </a:lnTo>
                <a:lnTo>
                  <a:pt x="4861" y="213"/>
                </a:lnTo>
                <a:lnTo>
                  <a:pt x="4866" y="213"/>
                </a:lnTo>
                <a:lnTo>
                  <a:pt x="4870" y="217"/>
                </a:lnTo>
                <a:lnTo>
                  <a:pt x="4870" y="217"/>
                </a:lnTo>
                <a:lnTo>
                  <a:pt x="4875" y="217"/>
                </a:lnTo>
                <a:lnTo>
                  <a:pt x="4875" y="217"/>
                </a:lnTo>
                <a:lnTo>
                  <a:pt x="4875" y="217"/>
                </a:lnTo>
                <a:lnTo>
                  <a:pt x="4875" y="213"/>
                </a:lnTo>
                <a:lnTo>
                  <a:pt x="4875" y="213"/>
                </a:lnTo>
                <a:lnTo>
                  <a:pt x="4875" y="213"/>
                </a:lnTo>
                <a:lnTo>
                  <a:pt x="4875" y="213"/>
                </a:lnTo>
                <a:lnTo>
                  <a:pt x="4875" y="213"/>
                </a:lnTo>
                <a:lnTo>
                  <a:pt x="4875" y="213"/>
                </a:lnTo>
                <a:lnTo>
                  <a:pt x="4879" y="217"/>
                </a:lnTo>
                <a:lnTo>
                  <a:pt x="4879" y="217"/>
                </a:lnTo>
                <a:lnTo>
                  <a:pt x="4884" y="217"/>
                </a:lnTo>
                <a:lnTo>
                  <a:pt x="4884" y="217"/>
                </a:lnTo>
                <a:lnTo>
                  <a:pt x="4884" y="217"/>
                </a:lnTo>
                <a:lnTo>
                  <a:pt x="4884" y="213"/>
                </a:lnTo>
                <a:lnTo>
                  <a:pt x="4879" y="213"/>
                </a:lnTo>
                <a:lnTo>
                  <a:pt x="4879" y="213"/>
                </a:lnTo>
                <a:lnTo>
                  <a:pt x="4879" y="213"/>
                </a:lnTo>
                <a:lnTo>
                  <a:pt x="4879" y="213"/>
                </a:lnTo>
                <a:lnTo>
                  <a:pt x="4884" y="213"/>
                </a:lnTo>
                <a:lnTo>
                  <a:pt x="4884" y="213"/>
                </a:lnTo>
                <a:lnTo>
                  <a:pt x="4884" y="213"/>
                </a:lnTo>
                <a:lnTo>
                  <a:pt x="4884" y="213"/>
                </a:lnTo>
                <a:lnTo>
                  <a:pt x="4884" y="213"/>
                </a:lnTo>
                <a:lnTo>
                  <a:pt x="4884" y="213"/>
                </a:lnTo>
                <a:lnTo>
                  <a:pt x="4879" y="213"/>
                </a:lnTo>
                <a:lnTo>
                  <a:pt x="4879" y="213"/>
                </a:lnTo>
                <a:lnTo>
                  <a:pt x="4875" y="213"/>
                </a:lnTo>
                <a:lnTo>
                  <a:pt x="4875" y="213"/>
                </a:lnTo>
                <a:lnTo>
                  <a:pt x="4875" y="208"/>
                </a:lnTo>
                <a:lnTo>
                  <a:pt x="4875" y="208"/>
                </a:lnTo>
                <a:lnTo>
                  <a:pt x="4870" y="208"/>
                </a:lnTo>
                <a:lnTo>
                  <a:pt x="4870" y="208"/>
                </a:lnTo>
                <a:lnTo>
                  <a:pt x="4870" y="208"/>
                </a:lnTo>
                <a:lnTo>
                  <a:pt x="4870" y="208"/>
                </a:lnTo>
                <a:lnTo>
                  <a:pt x="4870" y="208"/>
                </a:lnTo>
                <a:lnTo>
                  <a:pt x="4866" y="208"/>
                </a:lnTo>
                <a:lnTo>
                  <a:pt x="4866" y="208"/>
                </a:lnTo>
                <a:lnTo>
                  <a:pt x="4866" y="208"/>
                </a:lnTo>
                <a:lnTo>
                  <a:pt x="4866" y="208"/>
                </a:lnTo>
                <a:lnTo>
                  <a:pt x="4866" y="208"/>
                </a:lnTo>
                <a:lnTo>
                  <a:pt x="4870" y="208"/>
                </a:lnTo>
                <a:lnTo>
                  <a:pt x="4870" y="204"/>
                </a:lnTo>
                <a:lnTo>
                  <a:pt x="4870" y="204"/>
                </a:lnTo>
                <a:lnTo>
                  <a:pt x="4870" y="204"/>
                </a:lnTo>
                <a:lnTo>
                  <a:pt x="4870" y="204"/>
                </a:lnTo>
                <a:lnTo>
                  <a:pt x="4866" y="199"/>
                </a:lnTo>
                <a:lnTo>
                  <a:pt x="4861" y="199"/>
                </a:lnTo>
                <a:lnTo>
                  <a:pt x="4861" y="199"/>
                </a:lnTo>
                <a:lnTo>
                  <a:pt x="4861" y="199"/>
                </a:lnTo>
                <a:lnTo>
                  <a:pt x="4861" y="199"/>
                </a:lnTo>
                <a:lnTo>
                  <a:pt x="4856" y="199"/>
                </a:lnTo>
                <a:lnTo>
                  <a:pt x="4861" y="199"/>
                </a:lnTo>
                <a:lnTo>
                  <a:pt x="4861" y="199"/>
                </a:lnTo>
                <a:lnTo>
                  <a:pt x="4856" y="194"/>
                </a:lnTo>
                <a:lnTo>
                  <a:pt x="4856" y="194"/>
                </a:lnTo>
                <a:lnTo>
                  <a:pt x="4856" y="194"/>
                </a:lnTo>
                <a:lnTo>
                  <a:pt x="4852" y="194"/>
                </a:lnTo>
                <a:lnTo>
                  <a:pt x="4852" y="194"/>
                </a:lnTo>
                <a:lnTo>
                  <a:pt x="4852" y="194"/>
                </a:lnTo>
                <a:lnTo>
                  <a:pt x="4847" y="194"/>
                </a:lnTo>
                <a:lnTo>
                  <a:pt x="4843" y="194"/>
                </a:lnTo>
                <a:lnTo>
                  <a:pt x="4843" y="194"/>
                </a:lnTo>
                <a:lnTo>
                  <a:pt x="4847" y="194"/>
                </a:lnTo>
                <a:lnTo>
                  <a:pt x="4847" y="194"/>
                </a:lnTo>
                <a:lnTo>
                  <a:pt x="4852" y="194"/>
                </a:lnTo>
                <a:lnTo>
                  <a:pt x="4852" y="194"/>
                </a:lnTo>
                <a:lnTo>
                  <a:pt x="4852" y="194"/>
                </a:lnTo>
                <a:lnTo>
                  <a:pt x="4852" y="194"/>
                </a:lnTo>
                <a:lnTo>
                  <a:pt x="4856" y="194"/>
                </a:lnTo>
                <a:lnTo>
                  <a:pt x="4856" y="194"/>
                </a:lnTo>
                <a:lnTo>
                  <a:pt x="4856" y="194"/>
                </a:lnTo>
                <a:lnTo>
                  <a:pt x="4856" y="194"/>
                </a:lnTo>
                <a:lnTo>
                  <a:pt x="4861" y="194"/>
                </a:lnTo>
                <a:lnTo>
                  <a:pt x="4861" y="194"/>
                </a:lnTo>
                <a:lnTo>
                  <a:pt x="4861" y="194"/>
                </a:lnTo>
                <a:lnTo>
                  <a:pt x="4866" y="194"/>
                </a:lnTo>
                <a:lnTo>
                  <a:pt x="4866" y="194"/>
                </a:lnTo>
                <a:lnTo>
                  <a:pt x="4861" y="194"/>
                </a:lnTo>
                <a:lnTo>
                  <a:pt x="4861" y="190"/>
                </a:lnTo>
                <a:lnTo>
                  <a:pt x="4856" y="190"/>
                </a:lnTo>
                <a:lnTo>
                  <a:pt x="4852" y="190"/>
                </a:lnTo>
                <a:lnTo>
                  <a:pt x="4852" y="190"/>
                </a:lnTo>
                <a:lnTo>
                  <a:pt x="4852" y="190"/>
                </a:lnTo>
                <a:lnTo>
                  <a:pt x="4852" y="190"/>
                </a:lnTo>
                <a:lnTo>
                  <a:pt x="4856" y="190"/>
                </a:lnTo>
                <a:lnTo>
                  <a:pt x="4856" y="190"/>
                </a:lnTo>
                <a:lnTo>
                  <a:pt x="4861" y="190"/>
                </a:lnTo>
                <a:lnTo>
                  <a:pt x="4861" y="190"/>
                </a:lnTo>
                <a:lnTo>
                  <a:pt x="4866" y="190"/>
                </a:lnTo>
                <a:lnTo>
                  <a:pt x="4866" y="190"/>
                </a:lnTo>
                <a:lnTo>
                  <a:pt x="4861" y="190"/>
                </a:lnTo>
                <a:lnTo>
                  <a:pt x="4861" y="185"/>
                </a:lnTo>
                <a:lnTo>
                  <a:pt x="4856" y="185"/>
                </a:lnTo>
                <a:lnTo>
                  <a:pt x="4856" y="185"/>
                </a:lnTo>
                <a:lnTo>
                  <a:pt x="4856" y="185"/>
                </a:lnTo>
                <a:lnTo>
                  <a:pt x="4856" y="185"/>
                </a:lnTo>
                <a:lnTo>
                  <a:pt x="4856" y="185"/>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6" y="181"/>
                </a:lnTo>
                <a:lnTo>
                  <a:pt x="4852" y="181"/>
                </a:lnTo>
                <a:lnTo>
                  <a:pt x="4852" y="181"/>
                </a:lnTo>
                <a:lnTo>
                  <a:pt x="4852" y="181"/>
                </a:lnTo>
                <a:lnTo>
                  <a:pt x="4852" y="181"/>
                </a:lnTo>
                <a:lnTo>
                  <a:pt x="4852" y="181"/>
                </a:lnTo>
                <a:lnTo>
                  <a:pt x="4852" y="181"/>
                </a:lnTo>
                <a:lnTo>
                  <a:pt x="4852" y="181"/>
                </a:lnTo>
                <a:lnTo>
                  <a:pt x="4852" y="181"/>
                </a:lnTo>
                <a:lnTo>
                  <a:pt x="4852" y="181"/>
                </a:lnTo>
                <a:lnTo>
                  <a:pt x="4852" y="181"/>
                </a:lnTo>
                <a:lnTo>
                  <a:pt x="4847" y="181"/>
                </a:lnTo>
                <a:lnTo>
                  <a:pt x="4847" y="181"/>
                </a:lnTo>
                <a:lnTo>
                  <a:pt x="4847" y="181"/>
                </a:lnTo>
                <a:lnTo>
                  <a:pt x="4847" y="181"/>
                </a:lnTo>
                <a:lnTo>
                  <a:pt x="4847" y="181"/>
                </a:lnTo>
                <a:lnTo>
                  <a:pt x="4847" y="181"/>
                </a:lnTo>
                <a:lnTo>
                  <a:pt x="4843" y="181"/>
                </a:lnTo>
                <a:lnTo>
                  <a:pt x="4843" y="181"/>
                </a:lnTo>
                <a:lnTo>
                  <a:pt x="4843" y="181"/>
                </a:lnTo>
                <a:lnTo>
                  <a:pt x="4843" y="181"/>
                </a:lnTo>
                <a:lnTo>
                  <a:pt x="4834" y="176"/>
                </a:lnTo>
                <a:lnTo>
                  <a:pt x="4829" y="176"/>
                </a:lnTo>
                <a:lnTo>
                  <a:pt x="4825" y="176"/>
                </a:lnTo>
                <a:lnTo>
                  <a:pt x="4820" y="172"/>
                </a:lnTo>
                <a:lnTo>
                  <a:pt x="4816" y="172"/>
                </a:lnTo>
                <a:lnTo>
                  <a:pt x="4811" y="172"/>
                </a:lnTo>
                <a:lnTo>
                  <a:pt x="4811" y="172"/>
                </a:lnTo>
                <a:lnTo>
                  <a:pt x="4807" y="172"/>
                </a:lnTo>
                <a:lnTo>
                  <a:pt x="4802" y="172"/>
                </a:lnTo>
                <a:lnTo>
                  <a:pt x="4802" y="172"/>
                </a:lnTo>
                <a:lnTo>
                  <a:pt x="4802" y="172"/>
                </a:lnTo>
                <a:lnTo>
                  <a:pt x="4807" y="172"/>
                </a:lnTo>
                <a:lnTo>
                  <a:pt x="4807" y="172"/>
                </a:lnTo>
                <a:lnTo>
                  <a:pt x="4807" y="172"/>
                </a:lnTo>
                <a:lnTo>
                  <a:pt x="4807" y="172"/>
                </a:lnTo>
                <a:lnTo>
                  <a:pt x="4802" y="176"/>
                </a:lnTo>
                <a:lnTo>
                  <a:pt x="4802" y="176"/>
                </a:lnTo>
                <a:lnTo>
                  <a:pt x="4802" y="172"/>
                </a:lnTo>
                <a:lnTo>
                  <a:pt x="4802" y="172"/>
                </a:lnTo>
                <a:lnTo>
                  <a:pt x="4802" y="176"/>
                </a:lnTo>
                <a:lnTo>
                  <a:pt x="4802" y="176"/>
                </a:lnTo>
                <a:lnTo>
                  <a:pt x="4807" y="176"/>
                </a:lnTo>
                <a:lnTo>
                  <a:pt x="4807" y="176"/>
                </a:lnTo>
                <a:lnTo>
                  <a:pt x="4802" y="176"/>
                </a:lnTo>
                <a:lnTo>
                  <a:pt x="4802" y="176"/>
                </a:lnTo>
                <a:lnTo>
                  <a:pt x="4802" y="176"/>
                </a:lnTo>
                <a:lnTo>
                  <a:pt x="4798" y="172"/>
                </a:lnTo>
                <a:lnTo>
                  <a:pt x="4798" y="172"/>
                </a:lnTo>
                <a:lnTo>
                  <a:pt x="4798" y="172"/>
                </a:lnTo>
                <a:lnTo>
                  <a:pt x="4793" y="172"/>
                </a:lnTo>
                <a:lnTo>
                  <a:pt x="4793" y="172"/>
                </a:lnTo>
                <a:lnTo>
                  <a:pt x="4793" y="172"/>
                </a:lnTo>
                <a:lnTo>
                  <a:pt x="4793" y="172"/>
                </a:lnTo>
                <a:lnTo>
                  <a:pt x="4789" y="176"/>
                </a:lnTo>
                <a:lnTo>
                  <a:pt x="4784" y="176"/>
                </a:lnTo>
                <a:lnTo>
                  <a:pt x="4789" y="176"/>
                </a:lnTo>
                <a:lnTo>
                  <a:pt x="4789" y="176"/>
                </a:lnTo>
                <a:lnTo>
                  <a:pt x="4789" y="176"/>
                </a:lnTo>
                <a:lnTo>
                  <a:pt x="4789" y="176"/>
                </a:lnTo>
                <a:lnTo>
                  <a:pt x="4789" y="176"/>
                </a:lnTo>
                <a:lnTo>
                  <a:pt x="4793" y="176"/>
                </a:lnTo>
                <a:lnTo>
                  <a:pt x="4793" y="176"/>
                </a:lnTo>
                <a:lnTo>
                  <a:pt x="4798" y="176"/>
                </a:lnTo>
                <a:lnTo>
                  <a:pt x="4798" y="176"/>
                </a:lnTo>
                <a:lnTo>
                  <a:pt x="4802" y="176"/>
                </a:lnTo>
                <a:lnTo>
                  <a:pt x="4802" y="181"/>
                </a:lnTo>
                <a:lnTo>
                  <a:pt x="4802" y="181"/>
                </a:lnTo>
                <a:lnTo>
                  <a:pt x="4802" y="181"/>
                </a:lnTo>
                <a:lnTo>
                  <a:pt x="4802" y="181"/>
                </a:lnTo>
                <a:lnTo>
                  <a:pt x="4807" y="181"/>
                </a:lnTo>
                <a:lnTo>
                  <a:pt x="4807" y="181"/>
                </a:lnTo>
                <a:lnTo>
                  <a:pt x="4811" y="181"/>
                </a:lnTo>
                <a:lnTo>
                  <a:pt x="4811" y="185"/>
                </a:lnTo>
                <a:lnTo>
                  <a:pt x="4816" y="185"/>
                </a:lnTo>
                <a:lnTo>
                  <a:pt x="4816" y="185"/>
                </a:lnTo>
                <a:lnTo>
                  <a:pt x="4816" y="185"/>
                </a:lnTo>
                <a:lnTo>
                  <a:pt x="4816" y="185"/>
                </a:lnTo>
                <a:lnTo>
                  <a:pt x="4816" y="185"/>
                </a:lnTo>
                <a:lnTo>
                  <a:pt x="4816" y="185"/>
                </a:lnTo>
                <a:lnTo>
                  <a:pt x="4811" y="185"/>
                </a:lnTo>
                <a:lnTo>
                  <a:pt x="4807" y="185"/>
                </a:lnTo>
                <a:lnTo>
                  <a:pt x="4807" y="185"/>
                </a:lnTo>
                <a:lnTo>
                  <a:pt x="4807" y="185"/>
                </a:lnTo>
                <a:lnTo>
                  <a:pt x="4811" y="185"/>
                </a:lnTo>
                <a:lnTo>
                  <a:pt x="4811" y="185"/>
                </a:lnTo>
                <a:lnTo>
                  <a:pt x="4807" y="185"/>
                </a:lnTo>
                <a:lnTo>
                  <a:pt x="4807" y="185"/>
                </a:lnTo>
                <a:lnTo>
                  <a:pt x="4807" y="185"/>
                </a:lnTo>
                <a:lnTo>
                  <a:pt x="4802" y="181"/>
                </a:lnTo>
                <a:lnTo>
                  <a:pt x="4802" y="181"/>
                </a:lnTo>
                <a:lnTo>
                  <a:pt x="4798" y="181"/>
                </a:lnTo>
                <a:lnTo>
                  <a:pt x="4798" y="181"/>
                </a:lnTo>
                <a:lnTo>
                  <a:pt x="4798" y="181"/>
                </a:lnTo>
                <a:lnTo>
                  <a:pt x="4793" y="181"/>
                </a:lnTo>
                <a:lnTo>
                  <a:pt x="4793" y="181"/>
                </a:lnTo>
                <a:lnTo>
                  <a:pt x="4789" y="176"/>
                </a:lnTo>
                <a:lnTo>
                  <a:pt x="4789" y="176"/>
                </a:lnTo>
                <a:lnTo>
                  <a:pt x="4784" y="176"/>
                </a:lnTo>
                <a:lnTo>
                  <a:pt x="4784" y="176"/>
                </a:lnTo>
                <a:lnTo>
                  <a:pt x="4780" y="172"/>
                </a:lnTo>
                <a:lnTo>
                  <a:pt x="4780" y="172"/>
                </a:lnTo>
                <a:lnTo>
                  <a:pt x="4775" y="172"/>
                </a:lnTo>
                <a:lnTo>
                  <a:pt x="4775" y="172"/>
                </a:lnTo>
                <a:lnTo>
                  <a:pt x="4771" y="172"/>
                </a:lnTo>
                <a:lnTo>
                  <a:pt x="4771" y="172"/>
                </a:lnTo>
                <a:lnTo>
                  <a:pt x="4771" y="172"/>
                </a:lnTo>
                <a:lnTo>
                  <a:pt x="4771" y="172"/>
                </a:lnTo>
                <a:lnTo>
                  <a:pt x="4771" y="172"/>
                </a:lnTo>
                <a:lnTo>
                  <a:pt x="4771" y="172"/>
                </a:lnTo>
                <a:lnTo>
                  <a:pt x="4766" y="167"/>
                </a:lnTo>
                <a:lnTo>
                  <a:pt x="4766" y="167"/>
                </a:lnTo>
                <a:lnTo>
                  <a:pt x="4766" y="167"/>
                </a:lnTo>
                <a:lnTo>
                  <a:pt x="4762" y="167"/>
                </a:lnTo>
                <a:lnTo>
                  <a:pt x="4735" y="163"/>
                </a:lnTo>
                <a:lnTo>
                  <a:pt x="4730" y="163"/>
                </a:lnTo>
                <a:lnTo>
                  <a:pt x="4730" y="163"/>
                </a:lnTo>
                <a:lnTo>
                  <a:pt x="4725" y="163"/>
                </a:lnTo>
                <a:lnTo>
                  <a:pt x="4725" y="163"/>
                </a:lnTo>
                <a:lnTo>
                  <a:pt x="4725" y="163"/>
                </a:lnTo>
                <a:lnTo>
                  <a:pt x="4725" y="163"/>
                </a:lnTo>
                <a:lnTo>
                  <a:pt x="4725" y="163"/>
                </a:lnTo>
                <a:lnTo>
                  <a:pt x="4725" y="163"/>
                </a:lnTo>
                <a:lnTo>
                  <a:pt x="4721" y="158"/>
                </a:lnTo>
                <a:lnTo>
                  <a:pt x="4712" y="158"/>
                </a:lnTo>
                <a:lnTo>
                  <a:pt x="4707" y="158"/>
                </a:lnTo>
                <a:lnTo>
                  <a:pt x="4712" y="158"/>
                </a:lnTo>
                <a:lnTo>
                  <a:pt x="4716" y="158"/>
                </a:lnTo>
                <a:lnTo>
                  <a:pt x="4721" y="163"/>
                </a:lnTo>
                <a:lnTo>
                  <a:pt x="4721" y="163"/>
                </a:lnTo>
                <a:lnTo>
                  <a:pt x="4721" y="163"/>
                </a:lnTo>
                <a:lnTo>
                  <a:pt x="4721" y="163"/>
                </a:lnTo>
                <a:lnTo>
                  <a:pt x="4716" y="158"/>
                </a:lnTo>
                <a:lnTo>
                  <a:pt x="4716" y="158"/>
                </a:lnTo>
                <a:lnTo>
                  <a:pt x="4712" y="158"/>
                </a:lnTo>
                <a:lnTo>
                  <a:pt x="4707" y="158"/>
                </a:lnTo>
                <a:lnTo>
                  <a:pt x="4707" y="158"/>
                </a:lnTo>
                <a:lnTo>
                  <a:pt x="4703" y="158"/>
                </a:lnTo>
                <a:lnTo>
                  <a:pt x="4703" y="158"/>
                </a:lnTo>
                <a:lnTo>
                  <a:pt x="4707" y="158"/>
                </a:lnTo>
                <a:lnTo>
                  <a:pt x="4707" y="158"/>
                </a:lnTo>
                <a:lnTo>
                  <a:pt x="4703" y="158"/>
                </a:lnTo>
                <a:lnTo>
                  <a:pt x="4698" y="154"/>
                </a:lnTo>
                <a:lnTo>
                  <a:pt x="4694" y="154"/>
                </a:lnTo>
                <a:lnTo>
                  <a:pt x="4689" y="154"/>
                </a:lnTo>
                <a:lnTo>
                  <a:pt x="4689" y="154"/>
                </a:lnTo>
                <a:lnTo>
                  <a:pt x="4689" y="154"/>
                </a:lnTo>
                <a:lnTo>
                  <a:pt x="4689" y="154"/>
                </a:lnTo>
                <a:lnTo>
                  <a:pt x="4685" y="154"/>
                </a:lnTo>
                <a:lnTo>
                  <a:pt x="4680" y="154"/>
                </a:lnTo>
                <a:lnTo>
                  <a:pt x="4680" y="154"/>
                </a:lnTo>
                <a:lnTo>
                  <a:pt x="4667" y="149"/>
                </a:lnTo>
                <a:lnTo>
                  <a:pt x="4662" y="149"/>
                </a:lnTo>
                <a:lnTo>
                  <a:pt x="4662" y="149"/>
                </a:lnTo>
                <a:lnTo>
                  <a:pt x="4662" y="149"/>
                </a:lnTo>
                <a:lnTo>
                  <a:pt x="4658" y="149"/>
                </a:lnTo>
                <a:lnTo>
                  <a:pt x="4653" y="149"/>
                </a:lnTo>
                <a:lnTo>
                  <a:pt x="4649" y="149"/>
                </a:lnTo>
                <a:lnTo>
                  <a:pt x="4640" y="149"/>
                </a:lnTo>
                <a:lnTo>
                  <a:pt x="4635" y="149"/>
                </a:lnTo>
                <a:lnTo>
                  <a:pt x="4626" y="149"/>
                </a:lnTo>
                <a:lnTo>
                  <a:pt x="4622" y="145"/>
                </a:lnTo>
                <a:lnTo>
                  <a:pt x="4622" y="145"/>
                </a:lnTo>
                <a:lnTo>
                  <a:pt x="4617" y="145"/>
                </a:lnTo>
                <a:lnTo>
                  <a:pt x="4617" y="149"/>
                </a:lnTo>
                <a:lnTo>
                  <a:pt x="4613" y="149"/>
                </a:lnTo>
                <a:lnTo>
                  <a:pt x="4608" y="149"/>
                </a:lnTo>
                <a:lnTo>
                  <a:pt x="4603" y="149"/>
                </a:lnTo>
                <a:lnTo>
                  <a:pt x="4599" y="149"/>
                </a:lnTo>
                <a:lnTo>
                  <a:pt x="4594" y="149"/>
                </a:lnTo>
                <a:lnTo>
                  <a:pt x="4594" y="149"/>
                </a:lnTo>
                <a:lnTo>
                  <a:pt x="4599" y="149"/>
                </a:lnTo>
                <a:lnTo>
                  <a:pt x="4594" y="149"/>
                </a:lnTo>
                <a:lnTo>
                  <a:pt x="4590" y="149"/>
                </a:lnTo>
                <a:lnTo>
                  <a:pt x="4590" y="149"/>
                </a:lnTo>
                <a:lnTo>
                  <a:pt x="4581" y="149"/>
                </a:lnTo>
                <a:lnTo>
                  <a:pt x="4572" y="149"/>
                </a:lnTo>
                <a:lnTo>
                  <a:pt x="4567" y="149"/>
                </a:lnTo>
                <a:lnTo>
                  <a:pt x="4567" y="149"/>
                </a:lnTo>
                <a:lnTo>
                  <a:pt x="4572" y="154"/>
                </a:lnTo>
                <a:lnTo>
                  <a:pt x="4572" y="154"/>
                </a:lnTo>
                <a:lnTo>
                  <a:pt x="4576" y="158"/>
                </a:lnTo>
                <a:lnTo>
                  <a:pt x="4576" y="158"/>
                </a:lnTo>
                <a:lnTo>
                  <a:pt x="4576" y="158"/>
                </a:lnTo>
                <a:lnTo>
                  <a:pt x="4581" y="158"/>
                </a:lnTo>
                <a:lnTo>
                  <a:pt x="4590" y="163"/>
                </a:lnTo>
                <a:lnTo>
                  <a:pt x="4594" y="163"/>
                </a:lnTo>
                <a:lnTo>
                  <a:pt x="4599" y="163"/>
                </a:lnTo>
                <a:lnTo>
                  <a:pt x="4599" y="167"/>
                </a:lnTo>
                <a:lnTo>
                  <a:pt x="4603" y="172"/>
                </a:lnTo>
                <a:lnTo>
                  <a:pt x="4599" y="172"/>
                </a:lnTo>
                <a:lnTo>
                  <a:pt x="4594" y="172"/>
                </a:lnTo>
                <a:lnTo>
                  <a:pt x="4590" y="172"/>
                </a:lnTo>
                <a:lnTo>
                  <a:pt x="4585" y="167"/>
                </a:lnTo>
                <a:lnTo>
                  <a:pt x="4581" y="167"/>
                </a:lnTo>
                <a:lnTo>
                  <a:pt x="4572" y="167"/>
                </a:lnTo>
                <a:lnTo>
                  <a:pt x="4572" y="167"/>
                </a:lnTo>
                <a:lnTo>
                  <a:pt x="4572" y="167"/>
                </a:lnTo>
                <a:lnTo>
                  <a:pt x="4563" y="163"/>
                </a:lnTo>
                <a:lnTo>
                  <a:pt x="4558" y="163"/>
                </a:lnTo>
                <a:lnTo>
                  <a:pt x="4558" y="163"/>
                </a:lnTo>
                <a:lnTo>
                  <a:pt x="4554" y="158"/>
                </a:lnTo>
                <a:lnTo>
                  <a:pt x="4554" y="158"/>
                </a:lnTo>
                <a:lnTo>
                  <a:pt x="4549" y="158"/>
                </a:lnTo>
                <a:lnTo>
                  <a:pt x="4549" y="163"/>
                </a:lnTo>
                <a:lnTo>
                  <a:pt x="4549" y="163"/>
                </a:lnTo>
                <a:lnTo>
                  <a:pt x="4549" y="163"/>
                </a:lnTo>
                <a:lnTo>
                  <a:pt x="4540" y="167"/>
                </a:lnTo>
                <a:lnTo>
                  <a:pt x="4540" y="163"/>
                </a:lnTo>
                <a:lnTo>
                  <a:pt x="4527" y="167"/>
                </a:lnTo>
                <a:lnTo>
                  <a:pt x="4522" y="163"/>
                </a:lnTo>
                <a:lnTo>
                  <a:pt x="4518" y="163"/>
                </a:lnTo>
                <a:lnTo>
                  <a:pt x="4518" y="167"/>
                </a:lnTo>
                <a:lnTo>
                  <a:pt x="4513" y="167"/>
                </a:lnTo>
                <a:lnTo>
                  <a:pt x="4513" y="167"/>
                </a:lnTo>
                <a:lnTo>
                  <a:pt x="4509" y="167"/>
                </a:lnTo>
                <a:lnTo>
                  <a:pt x="4504" y="167"/>
                </a:lnTo>
                <a:lnTo>
                  <a:pt x="4504" y="167"/>
                </a:lnTo>
                <a:lnTo>
                  <a:pt x="4504" y="172"/>
                </a:lnTo>
                <a:lnTo>
                  <a:pt x="4504" y="172"/>
                </a:lnTo>
                <a:lnTo>
                  <a:pt x="4509" y="176"/>
                </a:lnTo>
                <a:lnTo>
                  <a:pt x="4509" y="176"/>
                </a:lnTo>
                <a:lnTo>
                  <a:pt x="4513" y="181"/>
                </a:lnTo>
                <a:lnTo>
                  <a:pt x="4518" y="181"/>
                </a:lnTo>
                <a:lnTo>
                  <a:pt x="4518" y="181"/>
                </a:lnTo>
                <a:lnTo>
                  <a:pt x="4518" y="181"/>
                </a:lnTo>
                <a:lnTo>
                  <a:pt x="4522" y="185"/>
                </a:lnTo>
                <a:lnTo>
                  <a:pt x="4522" y="190"/>
                </a:lnTo>
                <a:lnTo>
                  <a:pt x="4522" y="190"/>
                </a:lnTo>
                <a:lnTo>
                  <a:pt x="4522" y="185"/>
                </a:lnTo>
                <a:lnTo>
                  <a:pt x="4522" y="185"/>
                </a:lnTo>
                <a:lnTo>
                  <a:pt x="4518" y="181"/>
                </a:lnTo>
                <a:lnTo>
                  <a:pt x="4513" y="181"/>
                </a:lnTo>
                <a:lnTo>
                  <a:pt x="4509" y="181"/>
                </a:lnTo>
                <a:lnTo>
                  <a:pt x="4509" y="181"/>
                </a:lnTo>
                <a:lnTo>
                  <a:pt x="4500" y="176"/>
                </a:lnTo>
                <a:lnTo>
                  <a:pt x="4500" y="172"/>
                </a:lnTo>
                <a:lnTo>
                  <a:pt x="4495" y="172"/>
                </a:lnTo>
                <a:lnTo>
                  <a:pt x="4491" y="172"/>
                </a:lnTo>
                <a:lnTo>
                  <a:pt x="4482" y="172"/>
                </a:lnTo>
                <a:lnTo>
                  <a:pt x="4477" y="167"/>
                </a:lnTo>
                <a:lnTo>
                  <a:pt x="4477" y="167"/>
                </a:lnTo>
                <a:lnTo>
                  <a:pt x="4472" y="167"/>
                </a:lnTo>
                <a:lnTo>
                  <a:pt x="4472" y="163"/>
                </a:lnTo>
                <a:lnTo>
                  <a:pt x="4468" y="163"/>
                </a:lnTo>
                <a:lnTo>
                  <a:pt x="4468" y="163"/>
                </a:lnTo>
                <a:lnTo>
                  <a:pt x="4463" y="163"/>
                </a:lnTo>
                <a:lnTo>
                  <a:pt x="4463" y="158"/>
                </a:lnTo>
                <a:lnTo>
                  <a:pt x="4459" y="158"/>
                </a:lnTo>
                <a:lnTo>
                  <a:pt x="4454" y="158"/>
                </a:lnTo>
                <a:lnTo>
                  <a:pt x="4454" y="154"/>
                </a:lnTo>
                <a:lnTo>
                  <a:pt x="4445" y="154"/>
                </a:lnTo>
                <a:lnTo>
                  <a:pt x="4436" y="154"/>
                </a:lnTo>
                <a:lnTo>
                  <a:pt x="4427" y="154"/>
                </a:lnTo>
                <a:lnTo>
                  <a:pt x="4423" y="154"/>
                </a:lnTo>
                <a:lnTo>
                  <a:pt x="4414" y="154"/>
                </a:lnTo>
                <a:lnTo>
                  <a:pt x="4405" y="154"/>
                </a:lnTo>
                <a:lnTo>
                  <a:pt x="4405" y="154"/>
                </a:lnTo>
                <a:lnTo>
                  <a:pt x="4400" y="154"/>
                </a:lnTo>
                <a:lnTo>
                  <a:pt x="4396" y="158"/>
                </a:lnTo>
                <a:lnTo>
                  <a:pt x="4391" y="158"/>
                </a:lnTo>
                <a:lnTo>
                  <a:pt x="4391" y="158"/>
                </a:lnTo>
                <a:lnTo>
                  <a:pt x="4387" y="163"/>
                </a:lnTo>
                <a:lnTo>
                  <a:pt x="4382" y="163"/>
                </a:lnTo>
                <a:lnTo>
                  <a:pt x="4373" y="158"/>
                </a:lnTo>
                <a:lnTo>
                  <a:pt x="4373" y="158"/>
                </a:lnTo>
                <a:lnTo>
                  <a:pt x="4373" y="158"/>
                </a:lnTo>
                <a:lnTo>
                  <a:pt x="4364" y="158"/>
                </a:lnTo>
                <a:lnTo>
                  <a:pt x="4360" y="154"/>
                </a:lnTo>
                <a:lnTo>
                  <a:pt x="4355" y="154"/>
                </a:lnTo>
                <a:lnTo>
                  <a:pt x="4355" y="154"/>
                </a:lnTo>
                <a:lnTo>
                  <a:pt x="4351" y="154"/>
                </a:lnTo>
                <a:lnTo>
                  <a:pt x="4351" y="158"/>
                </a:lnTo>
                <a:lnTo>
                  <a:pt x="4351" y="158"/>
                </a:lnTo>
                <a:lnTo>
                  <a:pt x="4351" y="154"/>
                </a:lnTo>
                <a:lnTo>
                  <a:pt x="4351" y="154"/>
                </a:lnTo>
                <a:lnTo>
                  <a:pt x="4351" y="154"/>
                </a:lnTo>
                <a:lnTo>
                  <a:pt x="4346" y="154"/>
                </a:lnTo>
                <a:lnTo>
                  <a:pt x="4346" y="154"/>
                </a:lnTo>
                <a:lnTo>
                  <a:pt x="4341" y="154"/>
                </a:lnTo>
                <a:lnTo>
                  <a:pt x="4341" y="154"/>
                </a:lnTo>
                <a:lnTo>
                  <a:pt x="4337" y="154"/>
                </a:lnTo>
                <a:lnTo>
                  <a:pt x="4337" y="154"/>
                </a:lnTo>
                <a:lnTo>
                  <a:pt x="4332" y="154"/>
                </a:lnTo>
                <a:lnTo>
                  <a:pt x="4328" y="154"/>
                </a:lnTo>
                <a:lnTo>
                  <a:pt x="4328" y="154"/>
                </a:lnTo>
                <a:lnTo>
                  <a:pt x="4323" y="149"/>
                </a:lnTo>
                <a:lnTo>
                  <a:pt x="4323" y="149"/>
                </a:lnTo>
                <a:lnTo>
                  <a:pt x="4323" y="149"/>
                </a:lnTo>
                <a:lnTo>
                  <a:pt x="4323" y="149"/>
                </a:lnTo>
                <a:lnTo>
                  <a:pt x="4328" y="149"/>
                </a:lnTo>
                <a:lnTo>
                  <a:pt x="4332" y="149"/>
                </a:lnTo>
                <a:lnTo>
                  <a:pt x="4332" y="149"/>
                </a:lnTo>
                <a:lnTo>
                  <a:pt x="4328" y="145"/>
                </a:lnTo>
                <a:lnTo>
                  <a:pt x="4328" y="145"/>
                </a:lnTo>
                <a:lnTo>
                  <a:pt x="4323" y="145"/>
                </a:lnTo>
                <a:lnTo>
                  <a:pt x="4319" y="145"/>
                </a:lnTo>
                <a:lnTo>
                  <a:pt x="4310" y="145"/>
                </a:lnTo>
                <a:lnTo>
                  <a:pt x="4305" y="140"/>
                </a:lnTo>
                <a:lnTo>
                  <a:pt x="4296" y="145"/>
                </a:lnTo>
                <a:lnTo>
                  <a:pt x="4296" y="145"/>
                </a:lnTo>
                <a:lnTo>
                  <a:pt x="4292" y="145"/>
                </a:lnTo>
                <a:lnTo>
                  <a:pt x="4296" y="145"/>
                </a:lnTo>
                <a:lnTo>
                  <a:pt x="4296" y="149"/>
                </a:lnTo>
                <a:lnTo>
                  <a:pt x="4296" y="154"/>
                </a:lnTo>
                <a:lnTo>
                  <a:pt x="4296" y="154"/>
                </a:lnTo>
                <a:lnTo>
                  <a:pt x="4292" y="154"/>
                </a:lnTo>
                <a:lnTo>
                  <a:pt x="4292" y="154"/>
                </a:lnTo>
                <a:lnTo>
                  <a:pt x="4287" y="154"/>
                </a:lnTo>
                <a:lnTo>
                  <a:pt x="4287" y="154"/>
                </a:lnTo>
                <a:lnTo>
                  <a:pt x="4287" y="154"/>
                </a:lnTo>
                <a:lnTo>
                  <a:pt x="4287" y="154"/>
                </a:lnTo>
                <a:lnTo>
                  <a:pt x="4283" y="154"/>
                </a:lnTo>
                <a:lnTo>
                  <a:pt x="4283" y="154"/>
                </a:lnTo>
                <a:lnTo>
                  <a:pt x="4283" y="154"/>
                </a:lnTo>
                <a:lnTo>
                  <a:pt x="4287" y="154"/>
                </a:lnTo>
                <a:lnTo>
                  <a:pt x="4287" y="154"/>
                </a:lnTo>
                <a:lnTo>
                  <a:pt x="4292" y="149"/>
                </a:lnTo>
                <a:lnTo>
                  <a:pt x="4287" y="149"/>
                </a:lnTo>
                <a:lnTo>
                  <a:pt x="4287" y="149"/>
                </a:lnTo>
                <a:lnTo>
                  <a:pt x="4283" y="149"/>
                </a:lnTo>
                <a:lnTo>
                  <a:pt x="4283" y="145"/>
                </a:lnTo>
                <a:lnTo>
                  <a:pt x="4283" y="145"/>
                </a:lnTo>
                <a:lnTo>
                  <a:pt x="4283" y="145"/>
                </a:lnTo>
                <a:lnTo>
                  <a:pt x="4287" y="149"/>
                </a:lnTo>
                <a:lnTo>
                  <a:pt x="4287" y="149"/>
                </a:lnTo>
                <a:lnTo>
                  <a:pt x="4287" y="149"/>
                </a:lnTo>
                <a:lnTo>
                  <a:pt x="4292" y="149"/>
                </a:lnTo>
                <a:lnTo>
                  <a:pt x="4292" y="149"/>
                </a:lnTo>
                <a:lnTo>
                  <a:pt x="4292" y="149"/>
                </a:lnTo>
                <a:lnTo>
                  <a:pt x="4292" y="149"/>
                </a:lnTo>
                <a:lnTo>
                  <a:pt x="4292" y="145"/>
                </a:lnTo>
                <a:lnTo>
                  <a:pt x="4292" y="145"/>
                </a:lnTo>
                <a:lnTo>
                  <a:pt x="4287" y="145"/>
                </a:lnTo>
                <a:lnTo>
                  <a:pt x="4274" y="145"/>
                </a:lnTo>
                <a:lnTo>
                  <a:pt x="4274" y="149"/>
                </a:lnTo>
                <a:lnTo>
                  <a:pt x="4269" y="149"/>
                </a:lnTo>
                <a:lnTo>
                  <a:pt x="4269" y="149"/>
                </a:lnTo>
                <a:lnTo>
                  <a:pt x="4269" y="149"/>
                </a:lnTo>
                <a:lnTo>
                  <a:pt x="4269" y="145"/>
                </a:lnTo>
                <a:lnTo>
                  <a:pt x="4269" y="145"/>
                </a:lnTo>
                <a:lnTo>
                  <a:pt x="4269" y="145"/>
                </a:lnTo>
                <a:lnTo>
                  <a:pt x="4274" y="145"/>
                </a:lnTo>
                <a:lnTo>
                  <a:pt x="4278" y="145"/>
                </a:lnTo>
                <a:lnTo>
                  <a:pt x="4283" y="145"/>
                </a:lnTo>
                <a:lnTo>
                  <a:pt x="4283" y="145"/>
                </a:lnTo>
                <a:lnTo>
                  <a:pt x="4278" y="140"/>
                </a:lnTo>
                <a:lnTo>
                  <a:pt x="4274" y="140"/>
                </a:lnTo>
                <a:lnTo>
                  <a:pt x="4274" y="140"/>
                </a:lnTo>
                <a:lnTo>
                  <a:pt x="4269" y="140"/>
                </a:lnTo>
                <a:lnTo>
                  <a:pt x="4260" y="140"/>
                </a:lnTo>
                <a:lnTo>
                  <a:pt x="4260" y="140"/>
                </a:lnTo>
                <a:lnTo>
                  <a:pt x="4251" y="140"/>
                </a:lnTo>
                <a:lnTo>
                  <a:pt x="4251" y="140"/>
                </a:lnTo>
                <a:lnTo>
                  <a:pt x="4238" y="140"/>
                </a:lnTo>
                <a:lnTo>
                  <a:pt x="4229" y="140"/>
                </a:lnTo>
                <a:lnTo>
                  <a:pt x="4224" y="140"/>
                </a:lnTo>
                <a:lnTo>
                  <a:pt x="4219" y="140"/>
                </a:lnTo>
                <a:lnTo>
                  <a:pt x="4219" y="140"/>
                </a:lnTo>
                <a:lnTo>
                  <a:pt x="4219" y="140"/>
                </a:lnTo>
                <a:lnTo>
                  <a:pt x="4219" y="140"/>
                </a:lnTo>
                <a:lnTo>
                  <a:pt x="4224" y="145"/>
                </a:lnTo>
                <a:lnTo>
                  <a:pt x="4229" y="145"/>
                </a:lnTo>
                <a:lnTo>
                  <a:pt x="4229" y="145"/>
                </a:lnTo>
                <a:lnTo>
                  <a:pt x="4229" y="149"/>
                </a:lnTo>
                <a:lnTo>
                  <a:pt x="4224" y="149"/>
                </a:lnTo>
                <a:lnTo>
                  <a:pt x="4219" y="149"/>
                </a:lnTo>
                <a:lnTo>
                  <a:pt x="4219" y="149"/>
                </a:lnTo>
                <a:lnTo>
                  <a:pt x="4219" y="154"/>
                </a:lnTo>
                <a:lnTo>
                  <a:pt x="4219" y="154"/>
                </a:lnTo>
                <a:lnTo>
                  <a:pt x="4224" y="154"/>
                </a:lnTo>
                <a:lnTo>
                  <a:pt x="4224" y="154"/>
                </a:lnTo>
                <a:lnTo>
                  <a:pt x="4224" y="154"/>
                </a:lnTo>
                <a:lnTo>
                  <a:pt x="4224" y="154"/>
                </a:lnTo>
                <a:lnTo>
                  <a:pt x="4229" y="154"/>
                </a:lnTo>
                <a:lnTo>
                  <a:pt x="4233" y="154"/>
                </a:lnTo>
                <a:lnTo>
                  <a:pt x="4229" y="154"/>
                </a:lnTo>
                <a:lnTo>
                  <a:pt x="4229" y="154"/>
                </a:lnTo>
                <a:lnTo>
                  <a:pt x="4233" y="158"/>
                </a:lnTo>
                <a:lnTo>
                  <a:pt x="4229" y="158"/>
                </a:lnTo>
                <a:lnTo>
                  <a:pt x="4233" y="158"/>
                </a:lnTo>
                <a:lnTo>
                  <a:pt x="4233" y="158"/>
                </a:lnTo>
                <a:lnTo>
                  <a:pt x="4238" y="163"/>
                </a:lnTo>
                <a:lnTo>
                  <a:pt x="4247" y="163"/>
                </a:lnTo>
                <a:lnTo>
                  <a:pt x="4247" y="163"/>
                </a:lnTo>
                <a:lnTo>
                  <a:pt x="4242" y="167"/>
                </a:lnTo>
                <a:lnTo>
                  <a:pt x="4242" y="167"/>
                </a:lnTo>
                <a:lnTo>
                  <a:pt x="4242" y="167"/>
                </a:lnTo>
                <a:lnTo>
                  <a:pt x="4238" y="163"/>
                </a:lnTo>
                <a:lnTo>
                  <a:pt x="4233" y="163"/>
                </a:lnTo>
                <a:lnTo>
                  <a:pt x="4229" y="163"/>
                </a:lnTo>
                <a:lnTo>
                  <a:pt x="4233" y="167"/>
                </a:lnTo>
                <a:lnTo>
                  <a:pt x="4229" y="163"/>
                </a:lnTo>
                <a:lnTo>
                  <a:pt x="4229" y="163"/>
                </a:lnTo>
                <a:lnTo>
                  <a:pt x="4229" y="167"/>
                </a:lnTo>
                <a:lnTo>
                  <a:pt x="4229" y="167"/>
                </a:lnTo>
                <a:lnTo>
                  <a:pt x="4229" y="167"/>
                </a:lnTo>
                <a:lnTo>
                  <a:pt x="4229" y="167"/>
                </a:lnTo>
                <a:lnTo>
                  <a:pt x="4229" y="167"/>
                </a:lnTo>
                <a:lnTo>
                  <a:pt x="4233" y="167"/>
                </a:lnTo>
                <a:lnTo>
                  <a:pt x="4233" y="167"/>
                </a:lnTo>
                <a:lnTo>
                  <a:pt x="4233" y="167"/>
                </a:lnTo>
                <a:lnTo>
                  <a:pt x="4233" y="172"/>
                </a:lnTo>
                <a:lnTo>
                  <a:pt x="4233" y="172"/>
                </a:lnTo>
                <a:lnTo>
                  <a:pt x="4233" y="172"/>
                </a:lnTo>
                <a:lnTo>
                  <a:pt x="4233" y="172"/>
                </a:lnTo>
                <a:lnTo>
                  <a:pt x="4233" y="172"/>
                </a:lnTo>
                <a:lnTo>
                  <a:pt x="4233" y="172"/>
                </a:lnTo>
                <a:lnTo>
                  <a:pt x="4238" y="172"/>
                </a:lnTo>
                <a:lnTo>
                  <a:pt x="4238" y="172"/>
                </a:lnTo>
                <a:lnTo>
                  <a:pt x="4233" y="172"/>
                </a:lnTo>
                <a:lnTo>
                  <a:pt x="4233" y="172"/>
                </a:lnTo>
                <a:lnTo>
                  <a:pt x="4229" y="172"/>
                </a:lnTo>
                <a:lnTo>
                  <a:pt x="4224" y="172"/>
                </a:lnTo>
                <a:lnTo>
                  <a:pt x="4219" y="167"/>
                </a:lnTo>
                <a:lnTo>
                  <a:pt x="4210" y="167"/>
                </a:lnTo>
                <a:lnTo>
                  <a:pt x="4206" y="167"/>
                </a:lnTo>
                <a:lnTo>
                  <a:pt x="4206" y="167"/>
                </a:lnTo>
                <a:lnTo>
                  <a:pt x="4201" y="167"/>
                </a:lnTo>
                <a:lnTo>
                  <a:pt x="4201" y="167"/>
                </a:lnTo>
                <a:lnTo>
                  <a:pt x="4197" y="167"/>
                </a:lnTo>
                <a:lnTo>
                  <a:pt x="4197" y="172"/>
                </a:lnTo>
                <a:lnTo>
                  <a:pt x="4197" y="172"/>
                </a:lnTo>
                <a:lnTo>
                  <a:pt x="4192" y="172"/>
                </a:lnTo>
                <a:lnTo>
                  <a:pt x="4188" y="172"/>
                </a:lnTo>
                <a:lnTo>
                  <a:pt x="4183" y="172"/>
                </a:lnTo>
                <a:lnTo>
                  <a:pt x="4179" y="172"/>
                </a:lnTo>
                <a:lnTo>
                  <a:pt x="4170" y="167"/>
                </a:lnTo>
                <a:lnTo>
                  <a:pt x="4170" y="167"/>
                </a:lnTo>
                <a:lnTo>
                  <a:pt x="4170" y="167"/>
                </a:lnTo>
                <a:lnTo>
                  <a:pt x="4165" y="167"/>
                </a:lnTo>
                <a:lnTo>
                  <a:pt x="4165" y="163"/>
                </a:lnTo>
                <a:lnTo>
                  <a:pt x="4165" y="167"/>
                </a:lnTo>
                <a:lnTo>
                  <a:pt x="4165" y="167"/>
                </a:lnTo>
                <a:lnTo>
                  <a:pt x="4170" y="172"/>
                </a:lnTo>
                <a:lnTo>
                  <a:pt x="4170" y="172"/>
                </a:lnTo>
                <a:lnTo>
                  <a:pt x="4174" y="176"/>
                </a:lnTo>
                <a:lnTo>
                  <a:pt x="4174" y="176"/>
                </a:lnTo>
                <a:lnTo>
                  <a:pt x="4174" y="176"/>
                </a:lnTo>
                <a:lnTo>
                  <a:pt x="4174" y="176"/>
                </a:lnTo>
                <a:lnTo>
                  <a:pt x="4174" y="181"/>
                </a:lnTo>
                <a:lnTo>
                  <a:pt x="4179" y="185"/>
                </a:lnTo>
                <a:lnTo>
                  <a:pt x="4179" y="185"/>
                </a:lnTo>
                <a:lnTo>
                  <a:pt x="4179" y="185"/>
                </a:lnTo>
                <a:lnTo>
                  <a:pt x="4179" y="185"/>
                </a:lnTo>
                <a:lnTo>
                  <a:pt x="4179" y="185"/>
                </a:lnTo>
                <a:lnTo>
                  <a:pt x="4174" y="185"/>
                </a:lnTo>
                <a:lnTo>
                  <a:pt x="4170" y="185"/>
                </a:lnTo>
                <a:lnTo>
                  <a:pt x="4170" y="181"/>
                </a:lnTo>
                <a:lnTo>
                  <a:pt x="4170" y="185"/>
                </a:lnTo>
                <a:lnTo>
                  <a:pt x="4170" y="185"/>
                </a:lnTo>
                <a:lnTo>
                  <a:pt x="4165" y="185"/>
                </a:lnTo>
                <a:lnTo>
                  <a:pt x="4161" y="181"/>
                </a:lnTo>
                <a:lnTo>
                  <a:pt x="4156" y="181"/>
                </a:lnTo>
                <a:lnTo>
                  <a:pt x="4147" y="176"/>
                </a:lnTo>
                <a:lnTo>
                  <a:pt x="4143" y="176"/>
                </a:lnTo>
                <a:lnTo>
                  <a:pt x="4138" y="172"/>
                </a:lnTo>
                <a:lnTo>
                  <a:pt x="4138" y="172"/>
                </a:lnTo>
                <a:lnTo>
                  <a:pt x="4134" y="172"/>
                </a:lnTo>
                <a:lnTo>
                  <a:pt x="4134" y="172"/>
                </a:lnTo>
                <a:lnTo>
                  <a:pt x="4138" y="172"/>
                </a:lnTo>
                <a:lnTo>
                  <a:pt x="4138" y="172"/>
                </a:lnTo>
                <a:lnTo>
                  <a:pt x="4134" y="167"/>
                </a:lnTo>
                <a:lnTo>
                  <a:pt x="4134" y="167"/>
                </a:lnTo>
                <a:lnTo>
                  <a:pt x="4129" y="167"/>
                </a:lnTo>
                <a:lnTo>
                  <a:pt x="4134" y="167"/>
                </a:lnTo>
                <a:lnTo>
                  <a:pt x="4134" y="172"/>
                </a:lnTo>
                <a:lnTo>
                  <a:pt x="4134" y="172"/>
                </a:lnTo>
                <a:lnTo>
                  <a:pt x="4134" y="172"/>
                </a:lnTo>
                <a:lnTo>
                  <a:pt x="4120" y="167"/>
                </a:lnTo>
                <a:lnTo>
                  <a:pt x="4111" y="163"/>
                </a:lnTo>
                <a:lnTo>
                  <a:pt x="4111" y="163"/>
                </a:lnTo>
                <a:lnTo>
                  <a:pt x="4107" y="163"/>
                </a:lnTo>
                <a:lnTo>
                  <a:pt x="4107" y="163"/>
                </a:lnTo>
                <a:lnTo>
                  <a:pt x="4111" y="163"/>
                </a:lnTo>
                <a:lnTo>
                  <a:pt x="4116" y="163"/>
                </a:lnTo>
                <a:lnTo>
                  <a:pt x="4125" y="167"/>
                </a:lnTo>
                <a:lnTo>
                  <a:pt x="4129" y="167"/>
                </a:lnTo>
                <a:lnTo>
                  <a:pt x="4129" y="163"/>
                </a:lnTo>
                <a:lnTo>
                  <a:pt x="4125" y="163"/>
                </a:lnTo>
                <a:lnTo>
                  <a:pt x="4120" y="158"/>
                </a:lnTo>
                <a:lnTo>
                  <a:pt x="4120" y="158"/>
                </a:lnTo>
                <a:lnTo>
                  <a:pt x="4111" y="158"/>
                </a:lnTo>
                <a:lnTo>
                  <a:pt x="4111" y="158"/>
                </a:lnTo>
                <a:lnTo>
                  <a:pt x="4111" y="158"/>
                </a:lnTo>
                <a:lnTo>
                  <a:pt x="4111" y="158"/>
                </a:lnTo>
                <a:lnTo>
                  <a:pt x="4111" y="158"/>
                </a:lnTo>
                <a:lnTo>
                  <a:pt x="4116" y="154"/>
                </a:lnTo>
                <a:lnTo>
                  <a:pt x="4116" y="154"/>
                </a:lnTo>
                <a:lnTo>
                  <a:pt x="4111" y="154"/>
                </a:lnTo>
                <a:lnTo>
                  <a:pt x="4107" y="154"/>
                </a:lnTo>
                <a:lnTo>
                  <a:pt x="4107" y="154"/>
                </a:lnTo>
                <a:lnTo>
                  <a:pt x="4102" y="154"/>
                </a:lnTo>
                <a:lnTo>
                  <a:pt x="4102" y="149"/>
                </a:lnTo>
                <a:lnTo>
                  <a:pt x="4102" y="149"/>
                </a:lnTo>
                <a:lnTo>
                  <a:pt x="4107" y="149"/>
                </a:lnTo>
                <a:lnTo>
                  <a:pt x="4102" y="149"/>
                </a:lnTo>
                <a:lnTo>
                  <a:pt x="4102" y="149"/>
                </a:lnTo>
                <a:lnTo>
                  <a:pt x="4102" y="149"/>
                </a:lnTo>
                <a:lnTo>
                  <a:pt x="4102" y="149"/>
                </a:lnTo>
                <a:lnTo>
                  <a:pt x="4098" y="149"/>
                </a:lnTo>
                <a:lnTo>
                  <a:pt x="4098" y="145"/>
                </a:lnTo>
                <a:lnTo>
                  <a:pt x="4093" y="145"/>
                </a:lnTo>
                <a:lnTo>
                  <a:pt x="4093" y="145"/>
                </a:lnTo>
                <a:lnTo>
                  <a:pt x="4093" y="145"/>
                </a:lnTo>
                <a:lnTo>
                  <a:pt x="4088" y="145"/>
                </a:lnTo>
                <a:lnTo>
                  <a:pt x="4088" y="145"/>
                </a:lnTo>
                <a:lnTo>
                  <a:pt x="4088" y="145"/>
                </a:lnTo>
                <a:lnTo>
                  <a:pt x="4084" y="145"/>
                </a:lnTo>
                <a:lnTo>
                  <a:pt x="4084" y="145"/>
                </a:lnTo>
                <a:lnTo>
                  <a:pt x="4079" y="145"/>
                </a:lnTo>
                <a:lnTo>
                  <a:pt x="4075" y="145"/>
                </a:lnTo>
                <a:lnTo>
                  <a:pt x="4075" y="145"/>
                </a:lnTo>
                <a:lnTo>
                  <a:pt x="4075" y="145"/>
                </a:lnTo>
                <a:lnTo>
                  <a:pt x="4075" y="145"/>
                </a:lnTo>
                <a:lnTo>
                  <a:pt x="4070" y="145"/>
                </a:lnTo>
                <a:lnTo>
                  <a:pt x="4070" y="145"/>
                </a:lnTo>
                <a:lnTo>
                  <a:pt x="4070" y="145"/>
                </a:lnTo>
                <a:lnTo>
                  <a:pt x="4070" y="145"/>
                </a:lnTo>
                <a:lnTo>
                  <a:pt x="4066" y="145"/>
                </a:lnTo>
                <a:lnTo>
                  <a:pt x="4066" y="145"/>
                </a:lnTo>
                <a:lnTo>
                  <a:pt x="4066" y="145"/>
                </a:lnTo>
                <a:lnTo>
                  <a:pt x="4066" y="145"/>
                </a:lnTo>
                <a:lnTo>
                  <a:pt x="4061" y="145"/>
                </a:lnTo>
                <a:lnTo>
                  <a:pt x="4061" y="145"/>
                </a:lnTo>
                <a:lnTo>
                  <a:pt x="4061" y="145"/>
                </a:lnTo>
                <a:lnTo>
                  <a:pt x="4061" y="145"/>
                </a:lnTo>
                <a:lnTo>
                  <a:pt x="4048" y="140"/>
                </a:lnTo>
                <a:lnTo>
                  <a:pt x="4043" y="140"/>
                </a:lnTo>
                <a:lnTo>
                  <a:pt x="4043" y="140"/>
                </a:lnTo>
                <a:lnTo>
                  <a:pt x="4039" y="145"/>
                </a:lnTo>
                <a:lnTo>
                  <a:pt x="4039" y="145"/>
                </a:lnTo>
                <a:lnTo>
                  <a:pt x="4039" y="145"/>
                </a:lnTo>
                <a:lnTo>
                  <a:pt x="4039" y="145"/>
                </a:lnTo>
                <a:lnTo>
                  <a:pt x="4039" y="145"/>
                </a:lnTo>
                <a:lnTo>
                  <a:pt x="4039" y="145"/>
                </a:lnTo>
                <a:lnTo>
                  <a:pt x="4039" y="149"/>
                </a:lnTo>
                <a:lnTo>
                  <a:pt x="4043" y="149"/>
                </a:lnTo>
                <a:lnTo>
                  <a:pt x="4043" y="149"/>
                </a:lnTo>
                <a:lnTo>
                  <a:pt x="4048" y="149"/>
                </a:lnTo>
                <a:lnTo>
                  <a:pt x="4048" y="154"/>
                </a:lnTo>
                <a:lnTo>
                  <a:pt x="4048" y="154"/>
                </a:lnTo>
                <a:lnTo>
                  <a:pt x="4048" y="154"/>
                </a:lnTo>
                <a:lnTo>
                  <a:pt x="4048" y="154"/>
                </a:lnTo>
                <a:lnTo>
                  <a:pt x="4048" y="154"/>
                </a:lnTo>
                <a:lnTo>
                  <a:pt x="4048" y="154"/>
                </a:lnTo>
                <a:lnTo>
                  <a:pt x="4048" y="158"/>
                </a:lnTo>
                <a:lnTo>
                  <a:pt x="4048" y="158"/>
                </a:lnTo>
                <a:lnTo>
                  <a:pt x="4043" y="154"/>
                </a:lnTo>
                <a:lnTo>
                  <a:pt x="4043" y="154"/>
                </a:lnTo>
                <a:lnTo>
                  <a:pt x="4043" y="158"/>
                </a:lnTo>
                <a:lnTo>
                  <a:pt x="4048" y="158"/>
                </a:lnTo>
                <a:lnTo>
                  <a:pt x="4048" y="158"/>
                </a:lnTo>
                <a:lnTo>
                  <a:pt x="4048" y="158"/>
                </a:lnTo>
                <a:lnTo>
                  <a:pt x="4043" y="158"/>
                </a:lnTo>
                <a:lnTo>
                  <a:pt x="4043" y="158"/>
                </a:lnTo>
                <a:lnTo>
                  <a:pt x="4039" y="158"/>
                </a:lnTo>
                <a:lnTo>
                  <a:pt x="4039" y="158"/>
                </a:lnTo>
                <a:lnTo>
                  <a:pt x="4034" y="158"/>
                </a:lnTo>
                <a:lnTo>
                  <a:pt x="4030" y="158"/>
                </a:lnTo>
                <a:lnTo>
                  <a:pt x="4030" y="158"/>
                </a:lnTo>
                <a:lnTo>
                  <a:pt x="4025" y="158"/>
                </a:lnTo>
                <a:lnTo>
                  <a:pt x="4016" y="158"/>
                </a:lnTo>
                <a:lnTo>
                  <a:pt x="4016" y="158"/>
                </a:lnTo>
                <a:lnTo>
                  <a:pt x="4012" y="158"/>
                </a:lnTo>
                <a:lnTo>
                  <a:pt x="4003" y="158"/>
                </a:lnTo>
                <a:lnTo>
                  <a:pt x="3998" y="154"/>
                </a:lnTo>
                <a:lnTo>
                  <a:pt x="3994" y="154"/>
                </a:lnTo>
                <a:lnTo>
                  <a:pt x="3994" y="149"/>
                </a:lnTo>
                <a:lnTo>
                  <a:pt x="3994" y="149"/>
                </a:lnTo>
                <a:lnTo>
                  <a:pt x="3998" y="149"/>
                </a:lnTo>
                <a:lnTo>
                  <a:pt x="3994" y="149"/>
                </a:lnTo>
                <a:lnTo>
                  <a:pt x="3994" y="149"/>
                </a:lnTo>
                <a:lnTo>
                  <a:pt x="3989" y="149"/>
                </a:lnTo>
                <a:lnTo>
                  <a:pt x="3980" y="149"/>
                </a:lnTo>
                <a:lnTo>
                  <a:pt x="3967" y="149"/>
                </a:lnTo>
                <a:lnTo>
                  <a:pt x="3957" y="149"/>
                </a:lnTo>
                <a:lnTo>
                  <a:pt x="3953" y="154"/>
                </a:lnTo>
                <a:lnTo>
                  <a:pt x="3948" y="154"/>
                </a:lnTo>
                <a:lnTo>
                  <a:pt x="3944" y="154"/>
                </a:lnTo>
                <a:lnTo>
                  <a:pt x="3944" y="154"/>
                </a:lnTo>
                <a:lnTo>
                  <a:pt x="3944" y="154"/>
                </a:lnTo>
                <a:lnTo>
                  <a:pt x="3948" y="158"/>
                </a:lnTo>
                <a:lnTo>
                  <a:pt x="3948" y="158"/>
                </a:lnTo>
                <a:lnTo>
                  <a:pt x="3948" y="158"/>
                </a:lnTo>
                <a:lnTo>
                  <a:pt x="3948" y="158"/>
                </a:lnTo>
                <a:lnTo>
                  <a:pt x="3948" y="158"/>
                </a:lnTo>
                <a:lnTo>
                  <a:pt x="3948" y="158"/>
                </a:lnTo>
                <a:lnTo>
                  <a:pt x="3948" y="158"/>
                </a:lnTo>
                <a:lnTo>
                  <a:pt x="3953" y="163"/>
                </a:lnTo>
                <a:lnTo>
                  <a:pt x="3953" y="163"/>
                </a:lnTo>
                <a:lnTo>
                  <a:pt x="3953" y="163"/>
                </a:lnTo>
                <a:lnTo>
                  <a:pt x="3953" y="167"/>
                </a:lnTo>
                <a:lnTo>
                  <a:pt x="3953" y="167"/>
                </a:lnTo>
                <a:lnTo>
                  <a:pt x="3957" y="167"/>
                </a:lnTo>
                <a:lnTo>
                  <a:pt x="3957" y="167"/>
                </a:lnTo>
                <a:lnTo>
                  <a:pt x="3962" y="167"/>
                </a:lnTo>
                <a:lnTo>
                  <a:pt x="3962" y="167"/>
                </a:lnTo>
                <a:lnTo>
                  <a:pt x="3962" y="172"/>
                </a:lnTo>
                <a:lnTo>
                  <a:pt x="3957" y="172"/>
                </a:lnTo>
                <a:lnTo>
                  <a:pt x="3957" y="167"/>
                </a:lnTo>
                <a:lnTo>
                  <a:pt x="3953" y="167"/>
                </a:lnTo>
                <a:lnTo>
                  <a:pt x="3953" y="167"/>
                </a:lnTo>
                <a:lnTo>
                  <a:pt x="3953" y="167"/>
                </a:lnTo>
                <a:lnTo>
                  <a:pt x="3953" y="163"/>
                </a:lnTo>
                <a:lnTo>
                  <a:pt x="3953" y="163"/>
                </a:lnTo>
                <a:lnTo>
                  <a:pt x="3948" y="163"/>
                </a:lnTo>
                <a:lnTo>
                  <a:pt x="3944" y="158"/>
                </a:lnTo>
                <a:lnTo>
                  <a:pt x="3944" y="158"/>
                </a:lnTo>
                <a:lnTo>
                  <a:pt x="3939" y="154"/>
                </a:lnTo>
                <a:lnTo>
                  <a:pt x="3939" y="154"/>
                </a:lnTo>
                <a:lnTo>
                  <a:pt x="3939" y="154"/>
                </a:lnTo>
                <a:lnTo>
                  <a:pt x="3935" y="149"/>
                </a:lnTo>
                <a:lnTo>
                  <a:pt x="3935" y="149"/>
                </a:lnTo>
                <a:lnTo>
                  <a:pt x="3930" y="149"/>
                </a:lnTo>
                <a:lnTo>
                  <a:pt x="3926" y="149"/>
                </a:lnTo>
                <a:lnTo>
                  <a:pt x="3926" y="149"/>
                </a:lnTo>
                <a:lnTo>
                  <a:pt x="3930" y="149"/>
                </a:lnTo>
                <a:lnTo>
                  <a:pt x="3930" y="149"/>
                </a:lnTo>
                <a:lnTo>
                  <a:pt x="3930" y="149"/>
                </a:lnTo>
                <a:lnTo>
                  <a:pt x="3926" y="154"/>
                </a:lnTo>
                <a:lnTo>
                  <a:pt x="3926" y="154"/>
                </a:lnTo>
                <a:lnTo>
                  <a:pt x="3921" y="154"/>
                </a:lnTo>
                <a:lnTo>
                  <a:pt x="3917" y="149"/>
                </a:lnTo>
                <a:lnTo>
                  <a:pt x="3912" y="149"/>
                </a:lnTo>
                <a:lnTo>
                  <a:pt x="3912" y="149"/>
                </a:lnTo>
                <a:lnTo>
                  <a:pt x="3912" y="149"/>
                </a:lnTo>
                <a:lnTo>
                  <a:pt x="3912" y="149"/>
                </a:lnTo>
                <a:lnTo>
                  <a:pt x="3912" y="145"/>
                </a:lnTo>
                <a:lnTo>
                  <a:pt x="3908" y="149"/>
                </a:lnTo>
                <a:lnTo>
                  <a:pt x="3908" y="149"/>
                </a:lnTo>
                <a:lnTo>
                  <a:pt x="3908" y="149"/>
                </a:lnTo>
                <a:lnTo>
                  <a:pt x="3899" y="149"/>
                </a:lnTo>
                <a:lnTo>
                  <a:pt x="3899" y="149"/>
                </a:lnTo>
                <a:lnTo>
                  <a:pt x="3899" y="149"/>
                </a:lnTo>
                <a:lnTo>
                  <a:pt x="3899" y="149"/>
                </a:lnTo>
                <a:lnTo>
                  <a:pt x="3899" y="154"/>
                </a:lnTo>
                <a:lnTo>
                  <a:pt x="3899" y="154"/>
                </a:lnTo>
                <a:lnTo>
                  <a:pt x="3903" y="154"/>
                </a:lnTo>
                <a:lnTo>
                  <a:pt x="3903" y="154"/>
                </a:lnTo>
                <a:lnTo>
                  <a:pt x="3908" y="154"/>
                </a:lnTo>
                <a:lnTo>
                  <a:pt x="3908" y="154"/>
                </a:lnTo>
                <a:lnTo>
                  <a:pt x="3912" y="154"/>
                </a:lnTo>
                <a:lnTo>
                  <a:pt x="3912" y="154"/>
                </a:lnTo>
                <a:lnTo>
                  <a:pt x="3912" y="154"/>
                </a:lnTo>
                <a:lnTo>
                  <a:pt x="3908" y="154"/>
                </a:lnTo>
                <a:lnTo>
                  <a:pt x="3908" y="158"/>
                </a:lnTo>
                <a:lnTo>
                  <a:pt x="3903" y="158"/>
                </a:lnTo>
                <a:lnTo>
                  <a:pt x="3903" y="158"/>
                </a:lnTo>
                <a:lnTo>
                  <a:pt x="3903" y="158"/>
                </a:lnTo>
                <a:lnTo>
                  <a:pt x="3903" y="158"/>
                </a:lnTo>
                <a:lnTo>
                  <a:pt x="3899" y="163"/>
                </a:lnTo>
                <a:lnTo>
                  <a:pt x="3894" y="163"/>
                </a:lnTo>
                <a:lnTo>
                  <a:pt x="3894" y="163"/>
                </a:lnTo>
                <a:lnTo>
                  <a:pt x="3894" y="163"/>
                </a:lnTo>
                <a:lnTo>
                  <a:pt x="3894" y="163"/>
                </a:lnTo>
                <a:lnTo>
                  <a:pt x="3894" y="163"/>
                </a:lnTo>
                <a:lnTo>
                  <a:pt x="3890" y="167"/>
                </a:lnTo>
                <a:lnTo>
                  <a:pt x="3885" y="167"/>
                </a:lnTo>
                <a:lnTo>
                  <a:pt x="3881" y="167"/>
                </a:lnTo>
                <a:lnTo>
                  <a:pt x="3881" y="167"/>
                </a:lnTo>
                <a:lnTo>
                  <a:pt x="3881" y="167"/>
                </a:lnTo>
                <a:lnTo>
                  <a:pt x="3881" y="167"/>
                </a:lnTo>
                <a:lnTo>
                  <a:pt x="3881" y="172"/>
                </a:lnTo>
                <a:lnTo>
                  <a:pt x="3876" y="172"/>
                </a:lnTo>
                <a:lnTo>
                  <a:pt x="3876" y="172"/>
                </a:lnTo>
                <a:lnTo>
                  <a:pt x="3872" y="172"/>
                </a:lnTo>
                <a:lnTo>
                  <a:pt x="3876" y="172"/>
                </a:lnTo>
                <a:lnTo>
                  <a:pt x="3876" y="172"/>
                </a:lnTo>
                <a:lnTo>
                  <a:pt x="3872" y="163"/>
                </a:lnTo>
                <a:lnTo>
                  <a:pt x="3876" y="163"/>
                </a:lnTo>
                <a:lnTo>
                  <a:pt x="3881" y="163"/>
                </a:lnTo>
                <a:lnTo>
                  <a:pt x="3876" y="158"/>
                </a:lnTo>
                <a:lnTo>
                  <a:pt x="3881" y="158"/>
                </a:lnTo>
                <a:lnTo>
                  <a:pt x="3885" y="158"/>
                </a:lnTo>
                <a:lnTo>
                  <a:pt x="3885" y="154"/>
                </a:lnTo>
                <a:lnTo>
                  <a:pt x="3890" y="149"/>
                </a:lnTo>
                <a:lnTo>
                  <a:pt x="3890" y="149"/>
                </a:lnTo>
                <a:lnTo>
                  <a:pt x="3894" y="145"/>
                </a:lnTo>
                <a:lnTo>
                  <a:pt x="3894" y="145"/>
                </a:lnTo>
                <a:lnTo>
                  <a:pt x="3894" y="145"/>
                </a:lnTo>
                <a:lnTo>
                  <a:pt x="3890" y="145"/>
                </a:lnTo>
                <a:lnTo>
                  <a:pt x="3890" y="145"/>
                </a:lnTo>
                <a:lnTo>
                  <a:pt x="3894" y="140"/>
                </a:lnTo>
                <a:lnTo>
                  <a:pt x="3894" y="140"/>
                </a:lnTo>
                <a:lnTo>
                  <a:pt x="3894" y="140"/>
                </a:lnTo>
                <a:lnTo>
                  <a:pt x="3899" y="136"/>
                </a:lnTo>
                <a:lnTo>
                  <a:pt x="3903" y="136"/>
                </a:lnTo>
                <a:lnTo>
                  <a:pt x="3903" y="131"/>
                </a:lnTo>
                <a:lnTo>
                  <a:pt x="3908" y="131"/>
                </a:lnTo>
                <a:lnTo>
                  <a:pt x="3908" y="122"/>
                </a:lnTo>
                <a:lnTo>
                  <a:pt x="3903" y="122"/>
                </a:lnTo>
                <a:lnTo>
                  <a:pt x="3903" y="122"/>
                </a:lnTo>
                <a:lnTo>
                  <a:pt x="3899" y="122"/>
                </a:lnTo>
                <a:lnTo>
                  <a:pt x="3894" y="118"/>
                </a:lnTo>
                <a:lnTo>
                  <a:pt x="3894" y="118"/>
                </a:lnTo>
                <a:lnTo>
                  <a:pt x="3894" y="118"/>
                </a:lnTo>
                <a:lnTo>
                  <a:pt x="3890" y="118"/>
                </a:lnTo>
                <a:lnTo>
                  <a:pt x="3885" y="118"/>
                </a:lnTo>
                <a:lnTo>
                  <a:pt x="3885" y="113"/>
                </a:lnTo>
                <a:lnTo>
                  <a:pt x="3885" y="113"/>
                </a:lnTo>
                <a:lnTo>
                  <a:pt x="3885" y="113"/>
                </a:lnTo>
                <a:lnTo>
                  <a:pt x="3894" y="118"/>
                </a:lnTo>
                <a:lnTo>
                  <a:pt x="3894" y="118"/>
                </a:lnTo>
                <a:lnTo>
                  <a:pt x="3899" y="118"/>
                </a:lnTo>
                <a:lnTo>
                  <a:pt x="3899" y="118"/>
                </a:lnTo>
                <a:lnTo>
                  <a:pt x="3899" y="118"/>
                </a:lnTo>
                <a:lnTo>
                  <a:pt x="3899" y="118"/>
                </a:lnTo>
                <a:lnTo>
                  <a:pt x="3899" y="118"/>
                </a:lnTo>
                <a:lnTo>
                  <a:pt x="3899" y="118"/>
                </a:lnTo>
                <a:lnTo>
                  <a:pt x="3899" y="113"/>
                </a:lnTo>
                <a:lnTo>
                  <a:pt x="3894" y="113"/>
                </a:lnTo>
                <a:lnTo>
                  <a:pt x="3894" y="113"/>
                </a:lnTo>
                <a:lnTo>
                  <a:pt x="3885" y="109"/>
                </a:lnTo>
                <a:lnTo>
                  <a:pt x="3885" y="109"/>
                </a:lnTo>
                <a:lnTo>
                  <a:pt x="3881" y="109"/>
                </a:lnTo>
                <a:lnTo>
                  <a:pt x="3881" y="109"/>
                </a:lnTo>
                <a:lnTo>
                  <a:pt x="3881" y="109"/>
                </a:lnTo>
                <a:lnTo>
                  <a:pt x="3881" y="109"/>
                </a:lnTo>
                <a:lnTo>
                  <a:pt x="3885" y="109"/>
                </a:lnTo>
                <a:lnTo>
                  <a:pt x="3885" y="109"/>
                </a:lnTo>
                <a:lnTo>
                  <a:pt x="3885" y="109"/>
                </a:lnTo>
                <a:lnTo>
                  <a:pt x="3881" y="113"/>
                </a:lnTo>
                <a:lnTo>
                  <a:pt x="3881" y="113"/>
                </a:lnTo>
                <a:lnTo>
                  <a:pt x="3881" y="113"/>
                </a:lnTo>
                <a:lnTo>
                  <a:pt x="3881" y="109"/>
                </a:lnTo>
                <a:lnTo>
                  <a:pt x="3881" y="109"/>
                </a:lnTo>
                <a:lnTo>
                  <a:pt x="3876" y="109"/>
                </a:lnTo>
                <a:lnTo>
                  <a:pt x="3872" y="104"/>
                </a:lnTo>
                <a:lnTo>
                  <a:pt x="3872" y="104"/>
                </a:lnTo>
                <a:lnTo>
                  <a:pt x="3872" y="104"/>
                </a:lnTo>
                <a:lnTo>
                  <a:pt x="3867" y="104"/>
                </a:lnTo>
                <a:lnTo>
                  <a:pt x="3867" y="109"/>
                </a:lnTo>
                <a:lnTo>
                  <a:pt x="3867" y="104"/>
                </a:lnTo>
                <a:lnTo>
                  <a:pt x="3867" y="104"/>
                </a:lnTo>
                <a:lnTo>
                  <a:pt x="3863" y="104"/>
                </a:lnTo>
                <a:lnTo>
                  <a:pt x="3863" y="104"/>
                </a:lnTo>
                <a:lnTo>
                  <a:pt x="3858" y="104"/>
                </a:lnTo>
                <a:lnTo>
                  <a:pt x="3858" y="100"/>
                </a:lnTo>
                <a:lnTo>
                  <a:pt x="3854" y="100"/>
                </a:lnTo>
                <a:lnTo>
                  <a:pt x="3845" y="100"/>
                </a:lnTo>
                <a:lnTo>
                  <a:pt x="3840" y="104"/>
                </a:lnTo>
                <a:lnTo>
                  <a:pt x="3835" y="104"/>
                </a:lnTo>
                <a:lnTo>
                  <a:pt x="3831" y="104"/>
                </a:lnTo>
                <a:lnTo>
                  <a:pt x="3826" y="104"/>
                </a:lnTo>
                <a:lnTo>
                  <a:pt x="3826" y="104"/>
                </a:lnTo>
                <a:lnTo>
                  <a:pt x="3822" y="104"/>
                </a:lnTo>
                <a:lnTo>
                  <a:pt x="3826" y="104"/>
                </a:lnTo>
                <a:lnTo>
                  <a:pt x="3826" y="104"/>
                </a:lnTo>
                <a:lnTo>
                  <a:pt x="3826" y="109"/>
                </a:lnTo>
                <a:lnTo>
                  <a:pt x="3826" y="109"/>
                </a:lnTo>
                <a:lnTo>
                  <a:pt x="3817" y="109"/>
                </a:lnTo>
                <a:lnTo>
                  <a:pt x="3817" y="109"/>
                </a:lnTo>
                <a:lnTo>
                  <a:pt x="3817" y="109"/>
                </a:lnTo>
                <a:lnTo>
                  <a:pt x="3813" y="109"/>
                </a:lnTo>
                <a:lnTo>
                  <a:pt x="3813" y="109"/>
                </a:lnTo>
                <a:lnTo>
                  <a:pt x="3813" y="109"/>
                </a:lnTo>
                <a:lnTo>
                  <a:pt x="3813" y="109"/>
                </a:lnTo>
                <a:lnTo>
                  <a:pt x="3813" y="104"/>
                </a:lnTo>
                <a:lnTo>
                  <a:pt x="3813" y="104"/>
                </a:lnTo>
                <a:lnTo>
                  <a:pt x="3813" y="100"/>
                </a:lnTo>
                <a:lnTo>
                  <a:pt x="3813" y="100"/>
                </a:lnTo>
                <a:lnTo>
                  <a:pt x="3808" y="100"/>
                </a:lnTo>
                <a:lnTo>
                  <a:pt x="3804" y="100"/>
                </a:lnTo>
                <a:lnTo>
                  <a:pt x="3804" y="100"/>
                </a:lnTo>
                <a:lnTo>
                  <a:pt x="3799" y="100"/>
                </a:lnTo>
                <a:lnTo>
                  <a:pt x="3799" y="100"/>
                </a:lnTo>
                <a:lnTo>
                  <a:pt x="3799" y="100"/>
                </a:lnTo>
                <a:lnTo>
                  <a:pt x="3795" y="100"/>
                </a:lnTo>
                <a:lnTo>
                  <a:pt x="3795" y="100"/>
                </a:lnTo>
                <a:lnTo>
                  <a:pt x="3790" y="100"/>
                </a:lnTo>
                <a:lnTo>
                  <a:pt x="3781" y="100"/>
                </a:lnTo>
                <a:lnTo>
                  <a:pt x="3781" y="100"/>
                </a:lnTo>
                <a:lnTo>
                  <a:pt x="3786" y="100"/>
                </a:lnTo>
                <a:lnTo>
                  <a:pt x="3790" y="95"/>
                </a:lnTo>
                <a:lnTo>
                  <a:pt x="3790" y="95"/>
                </a:lnTo>
                <a:lnTo>
                  <a:pt x="3790" y="95"/>
                </a:lnTo>
                <a:lnTo>
                  <a:pt x="3790" y="90"/>
                </a:lnTo>
                <a:lnTo>
                  <a:pt x="3790" y="90"/>
                </a:lnTo>
                <a:lnTo>
                  <a:pt x="3786" y="90"/>
                </a:lnTo>
                <a:lnTo>
                  <a:pt x="3781" y="90"/>
                </a:lnTo>
                <a:lnTo>
                  <a:pt x="3777" y="90"/>
                </a:lnTo>
                <a:lnTo>
                  <a:pt x="3777" y="90"/>
                </a:lnTo>
                <a:lnTo>
                  <a:pt x="3768" y="86"/>
                </a:lnTo>
                <a:lnTo>
                  <a:pt x="3768" y="90"/>
                </a:lnTo>
                <a:lnTo>
                  <a:pt x="3763" y="90"/>
                </a:lnTo>
                <a:lnTo>
                  <a:pt x="3763" y="90"/>
                </a:lnTo>
                <a:lnTo>
                  <a:pt x="3759" y="90"/>
                </a:lnTo>
                <a:lnTo>
                  <a:pt x="3759" y="95"/>
                </a:lnTo>
                <a:lnTo>
                  <a:pt x="3754" y="100"/>
                </a:lnTo>
                <a:lnTo>
                  <a:pt x="3754" y="100"/>
                </a:lnTo>
                <a:lnTo>
                  <a:pt x="3754" y="104"/>
                </a:lnTo>
                <a:lnTo>
                  <a:pt x="3754" y="104"/>
                </a:lnTo>
                <a:lnTo>
                  <a:pt x="3754" y="104"/>
                </a:lnTo>
                <a:lnTo>
                  <a:pt x="3754" y="104"/>
                </a:lnTo>
                <a:lnTo>
                  <a:pt x="3759" y="109"/>
                </a:lnTo>
                <a:lnTo>
                  <a:pt x="3759" y="109"/>
                </a:lnTo>
                <a:lnTo>
                  <a:pt x="3759" y="109"/>
                </a:lnTo>
                <a:lnTo>
                  <a:pt x="3759" y="109"/>
                </a:lnTo>
                <a:lnTo>
                  <a:pt x="3763" y="109"/>
                </a:lnTo>
                <a:lnTo>
                  <a:pt x="3763" y="109"/>
                </a:lnTo>
                <a:lnTo>
                  <a:pt x="3768" y="113"/>
                </a:lnTo>
                <a:lnTo>
                  <a:pt x="3768" y="113"/>
                </a:lnTo>
                <a:lnTo>
                  <a:pt x="3763" y="113"/>
                </a:lnTo>
                <a:lnTo>
                  <a:pt x="3763" y="113"/>
                </a:lnTo>
                <a:lnTo>
                  <a:pt x="3759" y="113"/>
                </a:lnTo>
                <a:lnTo>
                  <a:pt x="3754" y="113"/>
                </a:lnTo>
                <a:lnTo>
                  <a:pt x="3750" y="113"/>
                </a:lnTo>
                <a:lnTo>
                  <a:pt x="3750" y="113"/>
                </a:lnTo>
                <a:lnTo>
                  <a:pt x="3741" y="113"/>
                </a:lnTo>
                <a:lnTo>
                  <a:pt x="3741" y="113"/>
                </a:lnTo>
                <a:lnTo>
                  <a:pt x="3745" y="113"/>
                </a:lnTo>
                <a:lnTo>
                  <a:pt x="3745" y="113"/>
                </a:lnTo>
                <a:lnTo>
                  <a:pt x="3750" y="118"/>
                </a:lnTo>
                <a:lnTo>
                  <a:pt x="3754" y="118"/>
                </a:lnTo>
                <a:lnTo>
                  <a:pt x="3759" y="118"/>
                </a:lnTo>
                <a:lnTo>
                  <a:pt x="3763" y="122"/>
                </a:lnTo>
                <a:lnTo>
                  <a:pt x="3763" y="122"/>
                </a:lnTo>
                <a:lnTo>
                  <a:pt x="3763" y="122"/>
                </a:lnTo>
                <a:lnTo>
                  <a:pt x="3763" y="127"/>
                </a:lnTo>
                <a:lnTo>
                  <a:pt x="3759" y="127"/>
                </a:lnTo>
                <a:lnTo>
                  <a:pt x="3759" y="122"/>
                </a:lnTo>
                <a:lnTo>
                  <a:pt x="3759" y="122"/>
                </a:lnTo>
                <a:lnTo>
                  <a:pt x="3759" y="122"/>
                </a:lnTo>
                <a:lnTo>
                  <a:pt x="3759" y="118"/>
                </a:lnTo>
                <a:lnTo>
                  <a:pt x="3759" y="118"/>
                </a:lnTo>
                <a:lnTo>
                  <a:pt x="3754" y="118"/>
                </a:lnTo>
                <a:lnTo>
                  <a:pt x="3750" y="118"/>
                </a:lnTo>
                <a:lnTo>
                  <a:pt x="3750" y="118"/>
                </a:lnTo>
                <a:lnTo>
                  <a:pt x="3745" y="118"/>
                </a:lnTo>
                <a:lnTo>
                  <a:pt x="3745" y="118"/>
                </a:lnTo>
                <a:lnTo>
                  <a:pt x="3741" y="118"/>
                </a:lnTo>
                <a:lnTo>
                  <a:pt x="3741" y="118"/>
                </a:lnTo>
                <a:lnTo>
                  <a:pt x="3741" y="118"/>
                </a:lnTo>
                <a:lnTo>
                  <a:pt x="3741" y="122"/>
                </a:lnTo>
                <a:lnTo>
                  <a:pt x="3736" y="122"/>
                </a:lnTo>
                <a:lnTo>
                  <a:pt x="3741" y="122"/>
                </a:lnTo>
                <a:lnTo>
                  <a:pt x="3736" y="122"/>
                </a:lnTo>
                <a:lnTo>
                  <a:pt x="3736" y="122"/>
                </a:lnTo>
                <a:lnTo>
                  <a:pt x="3736" y="122"/>
                </a:lnTo>
                <a:lnTo>
                  <a:pt x="3732" y="122"/>
                </a:lnTo>
                <a:lnTo>
                  <a:pt x="3732" y="127"/>
                </a:lnTo>
                <a:lnTo>
                  <a:pt x="3732" y="122"/>
                </a:lnTo>
                <a:lnTo>
                  <a:pt x="3727" y="122"/>
                </a:lnTo>
                <a:lnTo>
                  <a:pt x="3727" y="122"/>
                </a:lnTo>
                <a:lnTo>
                  <a:pt x="3723" y="122"/>
                </a:lnTo>
                <a:lnTo>
                  <a:pt x="3723" y="127"/>
                </a:lnTo>
                <a:lnTo>
                  <a:pt x="3723" y="127"/>
                </a:lnTo>
                <a:lnTo>
                  <a:pt x="3723" y="122"/>
                </a:lnTo>
                <a:lnTo>
                  <a:pt x="3723" y="122"/>
                </a:lnTo>
                <a:lnTo>
                  <a:pt x="3718" y="122"/>
                </a:lnTo>
                <a:lnTo>
                  <a:pt x="3718" y="122"/>
                </a:lnTo>
                <a:lnTo>
                  <a:pt x="3714" y="122"/>
                </a:lnTo>
                <a:lnTo>
                  <a:pt x="3714" y="122"/>
                </a:lnTo>
                <a:lnTo>
                  <a:pt x="3704" y="122"/>
                </a:lnTo>
                <a:lnTo>
                  <a:pt x="3704" y="122"/>
                </a:lnTo>
                <a:lnTo>
                  <a:pt x="3704" y="122"/>
                </a:lnTo>
                <a:lnTo>
                  <a:pt x="3704" y="122"/>
                </a:lnTo>
                <a:lnTo>
                  <a:pt x="3700" y="122"/>
                </a:lnTo>
                <a:lnTo>
                  <a:pt x="3700" y="122"/>
                </a:lnTo>
                <a:lnTo>
                  <a:pt x="3695" y="122"/>
                </a:lnTo>
                <a:lnTo>
                  <a:pt x="3695" y="122"/>
                </a:lnTo>
                <a:lnTo>
                  <a:pt x="3695" y="122"/>
                </a:lnTo>
                <a:lnTo>
                  <a:pt x="3691" y="122"/>
                </a:lnTo>
                <a:lnTo>
                  <a:pt x="3691" y="127"/>
                </a:lnTo>
                <a:lnTo>
                  <a:pt x="3695" y="127"/>
                </a:lnTo>
                <a:lnTo>
                  <a:pt x="3695" y="127"/>
                </a:lnTo>
                <a:lnTo>
                  <a:pt x="3695" y="127"/>
                </a:lnTo>
                <a:lnTo>
                  <a:pt x="3695" y="127"/>
                </a:lnTo>
                <a:lnTo>
                  <a:pt x="3695" y="127"/>
                </a:lnTo>
                <a:lnTo>
                  <a:pt x="3700" y="127"/>
                </a:lnTo>
                <a:lnTo>
                  <a:pt x="3700" y="127"/>
                </a:lnTo>
                <a:lnTo>
                  <a:pt x="3700" y="127"/>
                </a:lnTo>
                <a:lnTo>
                  <a:pt x="3700" y="127"/>
                </a:lnTo>
                <a:lnTo>
                  <a:pt x="3704" y="127"/>
                </a:lnTo>
                <a:lnTo>
                  <a:pt x="3704" y="127"/>
                </a:lnTo>
                <a:lnTo>
                  <a:pt x="3700" y="127"/>
                </a:lnTo>
                <a:lnTo>
                  <a:pt x="3695" y="127"/>
                </a:lnTo>
                <a:lnTo>
                  <a:pt x="3691" y="131"/>
                </a:lnTo>
                <a:lnTo>
                  <a:pt x="3686" y="131"/>
                </a:lnTo>
                <a:lnTo>
                  <a:pt x="3686" y="131"/>
                </a:lnTo>
                <a:lnTo>
                  <a:pt x="3682" y="131"/>
                </a:lnTo>
                <a:lnTo>
                  <a:pt x="3673" y="136"/>
                </a:lnTo>
                <a:lnTo>
                  <a:pt x="3668" y="136"/>
                </a:lnTo>
                <a:lnTo>
                  <a:pt x="3668" y="136"/>
                </a:lnTo>
                <a:lnTo>
                  <a:pt x="3664" y="140"/>
                </a:lnTo>
                <a:lnTo>
                  <a:pt x="3664" y="140"/>
                </a:lnTo>
                <a:lnTo>
                  <a:pt x="3655" y="145"/>
                </a:lnTo>
                <a:lnTo>
                  <a:pt x="3650" y="140"/>
                </a:lnTo>
                <a:lnTo>
                  <a:pt x="3650" y="145"/>
                </a:lnTo>
                <a:lnTo>
                  <a:pt x="3650" y="145"/>
                </a:lnTo>
                <a:lnTo>
                  <a:pt x="3650" y="145"/>
                </a:lnTo>
                <a:lnTo>
                  <a:pt x="3650" y="145"/>
                </a:lnTo>
                <a:lnTo>
                  <a:pt x="3655" y="145"/>
                </a:lnTo>
                <a:lnTo>
                  <a:pt x="3655" y="145"/>
                </a:lnTo>
                <a:lnTo>
                  <a:pt x="3655" y="145"/>
                </a:lnTo>
                <a:lnTo>
                  <a:pt x="3655" y="149"/>
                </a:lnTo>
                <a:lnTo>
                  <a:pt x="3655" y="149"/>
                </a:lnTo>
                <a:lnTo>
                  <a:pt x="3655" y="154"/>
                </a:lnTo>
                <a:lnTo>
                  <a:pt x="3646" y="149"/>
                </a:lnTo>
                <a:lnTo>
                  <a:pt x="3646" y="149"/>
                </a:lnTo>
                <a:lnTo>
                  <a:pt x="3646" y="149"/>
                </a:lnTo>
                <a:lnTo>
                  <a:pt x="3646" y="149"/>
                </a:lnTo>
                <a:lnTo>
                  <a:pt x="3646" y="154"/>
                </a:lnTo>
                <a:lnTo>
                  <a:pt x="3650" y="154"/>
                </a:lnTo>
                <a:lnTo>
                  <a:pt x="3650" y="154"/>
                </a:lnTo>
                <a:lnTo>
                  <a:pt x="3655" y="154"/>
                </a:lnTo>
                <a:lnTo>
                  <a:pt x="3659" y="154"/>
                </a:lnTo>
                <a:lnTo>
                  <a:pt x="3664" y="158"/>
                </a:lnTo>
                <a:lnTo>
                  <a:pt x="3664" y="158"/>
                </a:lnTo>
                <a:lnTo>
                  <a:pt x="3659" y="158"/>
                </a:lnTo>
                <a:lnTo>
                  <a:pt x="3659" y="158"/>
                </a:lnTo>
                <a:lnTo>
                  <a:pt x="3655" y="158"/>
                </a:lnTo>
                <a:lnTo>
                  <a:pt x="3655" y="158"/>
                </a:lnTo>
                <a:lnTo>
                  <a:pt x="3650" y="158"/>
                </a:lnTo>
                <a:lnTo>
                  <a:pt x="3650" y="158"/>
                </a:lnTo>
                <a:lnTo>
                  <a:pt x="3655" y="158"/>
                </a:lnTo>
                <a:lnTo>
                  <a:pt x="3659" y="158"/>
                </a:lnTo>
                <a:lnTo>
                  <a:pt x="3659" y="158"/>
                </a:lnTo>
                <a:lnTo>
                  <a:pt x="3673" y="167"/>
                </a:lnTo>
                <a:lnTo>
                  <a:pt x="3673" y="167"/>
                </a:lnTo>
                <a:lnTo>
                  <a:pt x="3673" y="167"/>
                </a:lnTo>
                <a:lnTo>
                  <a:pt x="3677" y="167"/>
                </a:lnTo>
                <a:lnTo>
                  <a:pt x="3673" y="167"/>
                </a:lnTo>
                <a:lnTo>
                  <a:pt x="3673" y="167"/>
                </a:lnTo>
                <a:lnTo>
                  <a:pt x="3673" y="172"/>
                </a:lnTo>
                <a:lnTo>
                  <a:pt x="3668" y="172"/>
                </a:lnTo>
                <a:lnTo>
                  <a:pt x="3664" y="172"/>
                </a:lnTo>
                <a:lnTo>
                  <a:pt x="3664" y="172"/>
                </a:lnTo>
                <a:lnTo>
                  <a:pt x="3664" y="172"/>
                </a:lnTo>
                <a:lnTo>
                  <a:pt x="3664" y="176"/>
                </a:lnTo>
                <a:lnTo>
                  <a:pt x="3664" y="176"/>
                </a:lnTo>
                <a:lnTo>
                  <a:pt x="3668" y="176"/>
                </a:lnTo>
                <a:lnTo>
                  <a:pt x="3668" y="176"/>
                </a:lnTo>
                <a:lnTo>
                  <a:pt x="3677" y="181"/>
                </a:lnTo>
                <a:lnTo>
                  <a:pt x="3677" y="181"/>
                </a:lnTo>
                <a:lnTo>
                  <a:pt x="3677" y="181"/>
                </a:lnTo>
                <a:lnTo>
                  <a:pt x="3673" y="181"/>
                </a:lnTo>
                <a:lnTo>
                  <a:pt x="3668" y="176"/>
                </a:lnTo>
                <a:lnTo>
                  <a:pt x="3664" y="176"/>
                </a:lnTo>
                <a:lnTo>
                  <a:pt x="3664" y="176"/>
                </a:lnTo>
                <a:lnTo>
                  <a:pt x="3664" y="176"/>
                </a:lnTo>
                <a:lnTo>
                  <a:pt x="3664" y="176"/>
                </a:lnTo>
                <a:lnTo>
                  <a:pt x="3664" y="172"/>
                </a:lnTo>
                <a:lnTo>
                  <a:pt x="3664" y="172"/>
                </a:lnTo>
                <a:lnTo>
                  <a:pt x="3668" y="172"/>
                </a:lnTo>
                <a:lnTo>
                  <a:pt x="3668" y="167"/>
                </a:lnTo>
                <a:lnTo>
                  <a:pt x="3668" y="167"/>
                </a:lnTo>
                <a:lnTo>
                  <a:pt x="3668" y="167"/>
                </a:lnTo>
                <a:lnTo>
                  <a:pt x="3668" y="167"/>
                </a:lnTo>
                <a:lnTo>
                  <a:pt x="3664" y="167"/>
                </a:lnTo>
                <a:lnTo>
                  <a:pt x="3659" y="167"/>
                </a:lnTo>
                <a:lnTo>
                  <a:pt x="3655" y="167"/>
                </a:lnTo>
                <a:lnTo>
                  <a:pt x="3655" y="167"/>
                </a:lnTo>
                <a:lnTo>
                  <a:pt x="3655" y="172"/>
                </a:lnTo>
                <a:lnTo>
                  <a:pt x="3650" y="172"/>
                </a:lnTo>
                <a:lnTo>
                  <a:pt x="3646" y="167"/>
                </a:lnTo>
                <a:lnTo>
                  <a:pt x="3646" y="172"/>
                </a:lnTo>
                <a:lnTo>
                  <a:pt x="3637" y="172"/>
                </a:lnTo>
                <a:lnTo>
                  <a:pt x="3637" y="172"/>
                </a:lnTo>
                <a:lnTo>
                  <a:pt x="3619" y="172"/>
                </a:lnTo>
                <a:lnTo>
                  <a:pt x="3614" y="172"/>
                </a:lnTo>
                <a:lnTo>
                  <a:pt x="3610" y="176"/>
                </a:lnTo>
                <a:lnTo>
                  <a:pt x="3610" y="176"/>
                </a:lnTo>
                <a:lnTo>
                  <a:pt x="3610" y="176"/>
                </a:lnTo>
                <a:lnTo>
                  <a:pt x="3610" y="176"/>
                </a:lnTo>
                <a:lnTo>
                  <a:pt x="3610" y="181"/>
                </a:lnTo>
                <a:lnTo>
                  <a:pt x="3610" y="181"/>
                </a:lnTo>
                <a:lnTo>
                  <a:pt x="3610" y="181"/>
                </a:lnTo>
                <a:lnTo>
                  <a:pt x="3614" y="181"/>
                </a:lnTo>
                <a:lnTo>
                  <a:pt x="3614" y="185"/>
                </a:lnTo>
                <a:lnTo>
                  <a:pt x="3614" y="185"/>
                </a:lnTo>
                <a:lnTo>
                  <a:pt x="3619" y="185"/>
                </a:lnTo>
                <a:lnTo>
                  <a:pt x="3619" y="185"/>
                </a:lnTo>
                <a:lnTo>
                  <a:pt x="3619" y="190"/>
                </a:lnTo>
                <a:lnTo>
                  <a:pt x="3619" y="190"/>
                </a:lnTo>
                <a:lnTo>
                  <a:pt x="3619" y="190"/>
                </a:lnTo>
                <a:lnTo>
                  <a:pt x="3623" y="190"/>
                </a:lnTo>
                <a:lnTo>
                  <a:pt x="3623" y="194"/>
                </a:lnTo>
                <a:lnTo>
                  <a:pt x="3623" y="194"/>
                </a:lnTo>
                <a:lnTo>
                  <a:pt x="3628" y="194"/>
                </a:lnTo>
                <a:lnTo>
                  <a:pt x="3632" y="199"/>
                </a:lnTo>
                <a:lnTo>
                  <a:pt x="3637" y="194"/>
                </a:lnTo>
                <a:lnTo>
                  <a:pt x="3637" y="199"/>
                </a:lnTo>
                <a:lnTo>
                  <a:pt x="3641" y="199"/>
                </a:lnTo>
                <a:lnTo>
                  <a:pt x="3641" y="199"/>
                </a:lnTo>
                <a:lnTo>
                  <a:pt x="3646" y="199"/>
                </a:lnTo>
                <a:lnTo>
                  <a:pt x="3646" y="199"/>
                </a:lnTo>
                <a:lnTo>
                  <a:pt x="3646" y="204"/>
                </a:lnTo>
                <a:lnTo>
                  <a:pt x="3655" y="204"/>
                </a:lnTo>
                <a:lnTo>
                  <a:pt x="3655" y="204"/>
                </a:lnTo>
                <a:lnTo>
                  <a:pt x="3659" y="204"/>
                </a:lnTo>
                <a:lnTo>
                  <a:pt x="3659" y="204"/>
                </a:lnTo>
                <a:lnTo>
                  <a:pt x="3664" y="208"/>
                </a:lnTo>
                <a:lnTo>
                  <a:pt x="3668" y="208"/>
                </a:lnTo>
                <a:lnTo>
                  <a:pt x="3668" y="208"/>
                </a:lnTo>
                <a:lnTo>
                  <a:pt x="3668" y="208"/>
                </a:lnTo>
                <a:lnTo>
                  <a:pt x="3668" y="213"/>
                </a:lnTo>
                <a:lnTo>
                  <a:pt x="3668" y="213"/>
                </a:lnTo>
                <a:lnTo>
                  <a:pt x="3668" y="217"/>
                </a:lnTo>
                <a:lnTo>
                  <a:pt x="3668" y="217"/>
                </a:lnTo>
                <a:lnTo>
                  <a:pt x="3673" y="222"/>
                </a:lnTo>
                <a:lnTo>
                  <a:pt x="3677" y="226"/>
                </a:lnTo>
                <a:lnTo>
                  <a:pt x="3682" y="226"/>
                </a:lnTo>
                <a:lnTo>
                  <a:pt x="3682" y="226"/>
                </a:lnTo>
                <a:lnTo>
                  <a:pt x="3686" y="231"/>
                </a:lnTo>
                <a:lnTo>
                  <a:pt x="3686" y="231"/>
                </a:lnTo>
                <a:lnTo>
                  <a:pt x="3686" y="231"/>
                </a:lnTo>
                <a:lnTo>
                  <a:pt x="3682" y="231"/>
                </a:lnTo>
                <a:lnTo>
                  <a:pt x="3682" y="235"/>
                </a:lnTo>
                <a:lnTo>
                  <a:pt x="3682" y="235"/>
                </a:lnTo>
                <a:lnTo>
                  <a:pt x="3682" y="235"/>
                </a:lnTo>
                <a:lnTo>
                  <a:pt x="3682" y="235"/>
                </a:lnTo>
                <a:lnTo>
                  <a:pt x="3682" y="235"/>
                </a:lnTo>
                <a:lnTo>
                  <a:pt x="3682" y="235"/>
                </a:lnTo>
                <a:lnTo>
                  <a:pt x="3682" y="235"/>
                </a:lnTo>
                <a:lnTo>
                  <a:pt x="3677" y="235"/>
                </a:lnTo>
                <a:lnTo>
                  <a:pt x="3677" y="235"/>
                </a:lnTo>
                <a:lnTo>
                  <a:pt x="3677" y="235"/>
                </a:lnTo>
                <a:lnTo>
                  <a:pt x="3677" y="231"/>
                </a:lnTo>
                <a:lnTo>
                  <a:pt x="3677" y="226"/>
                </a:lnTo>
                <a:lnTo>
                  <a:pt x="3673" y="226"/>
                </a:lnTo>
                <a:lnTo>
                  <a:pt x="3673" y="222"/>
                </a:lnTo>
                <a:lnTo>
                  <a:pt x="3673" y="222"/>
                </a:lnTo>
                <a:lnTo>
                  <a:pt x="3668" y="222"/>
                </a:lnTo>
                <a:lnTo>
                  <a:pt x="3668" y="222"/>
                </a:lnTo>
                <a:lnTo>
                  <a:pt x="3668" y="222"/>
                </a:lnTo>
                <a:lnTo>
                  <a:pt x="3668" y="226"/>
                </a:lnTo>
                <a:lnTo>
                  <a:pt x="3668" y="231"/>
                </a:lnTo>
                <a:lnTo>
                  <a:pt x="3668" y="231"/>
                </a:lnTo>
                <a:lnTo>
                  <a:pt x="3668" y="231"/>
                </a:lnTo>
                <a:lnTo>
                  <a:pt x="3668" y="231"/>
                </a:lnTo>
                <a:lnTo>
                  <a:pt x="3668" y="231"/>
                </a:lnTo>
                <a:lnTo>
                  <a:pt x="3668" y="226"/>
                </a:lnTo>
                <a:lnTo>
                  <a:pt x="3664" y="226"/>
                </a:lnTo>
                <a:lnTo>
                  <a:pt x="3664" y="226"/>
                </a:lnTo>
                <a:lnTo>
                  <a:pt x="3664" y="222"/>
                </a:lnTo>
                <a:lnTo>
                  <a:pt x="3659" y="222"/>
                </a:lnTo>
                <a:lnTo>
                  <a:pt x="3659" y="222"/>
                </a:lnTo>
                <a:lnTo>
                  <a:pt x="3659" y="217"/>
                </a:lnTo>
                <a:lnTo>
                  <a:pt x="3659" y="217"/>
                </a:lnTo>
                <a:lnTo>
                  <a:pt x="3659" y="217"/>
                </a:lnTo>
                <a:lnTo>
                  <a:pt x="3664" y="213"/>
                </a:lnTo>
                <a:lnTo>
                  <a:pt x="3664" y="213"/>
                </a:lnTo>
                <a:lnTo>
                  <a:pt x="3664" y="208"/>
                </a:lnTo>
                <a:lnTo>
                  <a:pt x="3664" y="208"/>
                </a:lnTo>
                <a:lnTo>
                  <a:pt x="3664" y="208"/>
                </a:lnTo>
                <a:lnTo>
                  <a:pt x="3659" y="208"/>
                </a:lnTo>
                <a:lnTo>
                  <a:pt x="3659" y="208"/>
                </a:lnTo>
                <a:lnTo>
                  <a:pt x="3655" y="208"/>
                </a:lnTo>
                <a:lnTo>
                  <a:pt x="3655" y="208"/>
                </a:lnTo>
                <a:lnTo>
                  <a:pt x="3650" y="208"/>
                </a:lnTo>
                <a:lnTo>
                  <a:pt x="3646" y="208"/>
                </a:lnTo>
                <a:lnTo>
                  <a:pt x="3641" y="208"/>
                </a:lnTo>
                <a:lnTo>
                  <a:pt x="3632" y="204"/>
                </a:lnTo>
                <a:lnTo>
                  <a:pt x="3632" y="204"/>
                </a:lnTo>
                <a:lnTo>
                  <a:pt x="3632" y="204"/>
                </a:lnTo>
                <a:lnTo>
                  <a:pt x="3628" y="204"/>
                </a:lnTo>
                <a:lnTo>
                  <a:pt x="3628" y="199"/>
                </a:lnTo>
                <a:lnTo>
                  <a:pt x="3619" y="199"/>
                </a:lnTo>
                <a:lnTo>
                  <a:pt x="3614" y="199"/>
                </a:lnTo>
                <a:lnTo>
                  <a:pt x="3601" y="199"/>
                </a:lnTo>
                <a:lnTo>
                  <a:pt x="3601" y="199"/>
                </a:lnTo>
                <a:lnTo>
                  <a:pt x="3596" y="199"/>
                </a:lnTo>
                <a:lnTo>
                  <a:pt x="3596" y="199"/>
                </a:lnTo>
                <a:lnTo>
                  <a:pt x="3596" y="204"/>
                </a:lnTo>
                <a:lnTo>
                  <a:pt x="3592" y="204"/>
                </a:lnTo>
                <a:lnTo>
                  <a:pt x="3596" y="204"/>
                </a:lnTo>
                <a:lnTo>
                  <a:pt x="3596" y="204"/>
                </a:lnTo>
                <a:lnTo>
                  <a:pt x="3596" y="204"/>
                </a:lnTo>
                <a:lnTo>
                  <a:pt x="3596" y="204"/>
                </a:lnTo>
                <a:lnTo>
                  <a:pt x="3601" y="204"/>
                </a:lnTo>
                <a:lnTo>
                  <a:pt x="3601" y="204"/>
                </a:lnTo>
                <a:lnTo>
                  <a:pt x="3605" y="208"/>
                </a:lnTo>
                <a:lnTo>
                  <a:pt x="3605" y="208"/>
                </a:lnTo>
                <a:lnTo>
                  <a:pt x="3601" y="208"/>
                </a:lnTo>
                <a:lnTo>
                  <a:pt x="3601" y="208"/>
                </a:lnTo>
                <a:lnTo>
                  <a:pt x="3592" y="204"/>
                </a:lnTo>
                <a:lnTo>
                  <a:pt x="3592" y="204"/>
                </a:lnTo>
                <a:lnTo>
                  <a:pt x="3587" y="208"/>
                </a:lnTo>
                <a:lnTo>
                  <a:pt x="3583" y="208"/>
                </a:lnTo>
                <a:lnTo>
                  <a:pt x="3583" y="208"/>
                </a:lnTo>
                <a:lnTo>
                  <a:pt x="3583" y="208"/>
                </a:lnTo>
                <a:lnTo>
                  <a:pt x="3587" y="213"/>
                </a:lnTo>
                <a:lnTo>
                  <a:pt x="3587" y="213"/>
                </a:lnTo>
                <a:lnTo>
                  <a:pt x="3592" y="213"/>
                </a:lnTo>
                <a:lnTo>
                  <a:pt x="3596" y="217"/>
                </a:lnTo>
                <a:lnTo>
                  <a:pt x="3601" y="217"/>
                </a:lnTo>
                <a:lnTo>
                  <a:pt x="3605" y="217"/>
                </a:lnTo>
                <a:lnTo>
                  <a:pt x="3610" y="217"/>
                </a:lnTo>
                <a:lnTo>
                  <a:pt x="3610" y="217"/>
                </a:lnTo>
                <a:lnTo>
                  <a:pt x="3614" y="217"/>
                </a:lnTo>
                <a:lnTo>
                  <a:pt x="3619" y="222"/>
                </a:lnTo>
                <a:lnTo>
                  <a:pt x="3619" y="222"/>
                </a:lnTo>
                <a:lnTo>
                  <a:pt x="3623" y="222"/>
                </a:lnTo>
                <a:lnTo>
                  <a:pt x="3623" y="222"/>
                </a:lnTo>
                <a:lnTo>
                  <a:pt x="3623" y="222"/>
                </a:lnTo>
                <a:lnTo>
                  <a:pt x="3623" y="222"/>
                </a:lnTo>
                <a:lnTo>
                  <a:pt x="3628" y="222"/>
                </a:lnTo>
                <a:lnTo>
                  <a:pt x="3628" y="222"/>
                </a:lnTo>
                <a:lnTo>
                  <a:pt x="3628" y="226"/>
                </a:lnTo>
                <a:lnTo>
                  <a:pt x="3623" y="226"/>
                </a:lnTo>
                <a:lnTo>
                  <a:pt x="3619" y="226"/>
                </a:lnTo>
                <a:lnTo>
                  <a:pt x="3614" y="222"/>
                </a:lnTo>
                <a:lnTo>
                  <a:pt x="3610" y="222"/>
                </a:lnTo>
                <a:lnTo>
                  <a:pt x="3601" y="222"/>
                </a:lnTo>
                <a:lnTo>
                  <a:pt x="3601" y="222"/>
                </a:lnTo>
                <a:lnTo>
                  <a:pt x="3601" y="222"/>
                </a:lnTo>
                <a:lnTo>
                  <a:pt x="3592" y="222"/>
                </a:lnTo>
                <a:lnTo>
                  <a:pt x="3587" y="222"/>
                </a:lnTo>
                <a:lnTo>
                  <a:pt x="3583" y="217"/>
                </a:lnTo>
                <a:lnTo>
                  <a:pt x="3583" y="217"/>
                </a:lnTo>
                <a:lnTo>
                  <a:pt x="3578" y="217"/>
                </a:lnTo>
                <a:lnTo>
                  <a:pt x="3583" y="217"/>
                </a:lnTo>
                <a:lnTo>
                  <a:pt x="3583" y="217"/>
                </a:lnTo>
                <a:lnTo>
                  <a:pt x="3578" y="213"/>
                </a:lnTo>
                <a:lnTo>
                  <a:pt x="3573" y="208"/>
                </a:lnTo>
                <a:lnTo>
                  <a:pt x="3573" y="208"/>
                </a:lnTo>
                <a:lnTo>
                  <a:pt x="3573" y="208"/>
                </a:lnTo>
                <a:lnTo>
                  <a:pt x="3573" y="204"/>
                </a:lnTo>
                <a:lnTo>
                  <a:pt x="3573" y="204"/>
                </a:lnTo>
                <a:lnTo>
                  <a:pt x="3573" y="204"/>
                </a:lnTo>
                <a:lnTo>
                  <a:pt x="3573" y="199"/>
                </a:lnTo>
                <a:lnTo>
                  <a:pt x="3573" y="199"/>
                </a:lnTo>
                <a:lnTo>
                  <a:pt x="3573" y="199"/>
                </a:lnTo>
                <a:lnTo>
                  <a:pt x="3569" y="199"/>
                </a:lnTo>
                <a:lnTo>
                  <a:pt x="3569" y="199"/>
                </a:lnTo>
                <a:lnTo>
                  <a:pt x="3569" y="194"/>
                </a:lnTo>
                <a:lnTo>
                  <a:pt x="3564" y="194"/>
                </a:lnTo>
                <a:lnTo>
                  <a:pt x="3564" y="190"/>
                </a:lnTo>
                <a:lnTo>
                  <a:pt x="3560" y="190"/>
                </a:lnTo>
                <a:lnTo>
                  <a:pt x="3560" y="190"/>
                </a:lnTo>
                <a:lnTo>
                  <a:pt x="3555" y="190"/>
                </a:lnTo>
                <a:lnTo>
                  <a:pt x="3555" y="190"/>
                </a:lnTo>
                <a:lnTo>
                  <a:pt x="3560" y="194"/>
                </a:lnTo>
                <a:lnTo>
                  <a:pt x="3560" y="194"/>
                </a:lnTo>
                <a:lnTo>
                  <a:pt x="3564" y="194"/>
                </a:lnTo>
                <a:lnTo>
                  <a:pt x="3564" y="199"/>
                </a:lnTo>
                <a:lnTo>
                  <a:pt x="3569" y="204"/>
                </a:lnTo>
                <a:lnTo>
                  <a:pt x="3569" y="204"/>
                </a:lnTo>
                <a:lnTo>
                  <a:pt x="3569" y="204"/>
                </a:lnTo>
                <a:lnTo>
                  <a:pt x="3564" y="204"/>
                </a:lnTo>
                <a:lnTo>
                  <a:pt x="3564" y="208"/>
                </a:lnTo>
                <a:lnTo>
                  <a:pt x="3564" y="208"/>
                </a:lnTo>
                <a:lnTo>
                  <a:pt x="3560" y="208"/>
                </a:lnTo>
                <a:lnTo>
                  <a:pt x="3555" y="208"/>
                </a:lnTo>
                <a:lnTo>
                  <a:pt x="3555" y="217"/>
                </a:lnTo>
                <a:lnTo>
                  <a:pt x="3555" y="217"/>
                </a:lnTo>
                <a:lnTo>
                  <a:pt x="3560" y="222"/>
                </a:lnTo>
                <a:lnTo>
                  <a:pt x="3564" y="222"/>
                </a:lnTo>
                <a:lnTo>
                  <a:pt x="3564" y="222"/>
                </a:lnTo>
                <a:lnTo>
                  <a:pt x="3569" y="226"/>
                </a:lnTo>
                <a:lnTo>
                  <a:pt x="3578" y="231"/>
                </a:lnTo>
                <a:lnTo>
                  <a:pt x="3583" y="235"/>
                </a:lnTo>
                <a:lnTo>
                  <a:pt x="3583" y="235"/>
                </a:lnTo>
                <a:lnTo>
                  <a:pt x="3578" y="240"/>
                </a:lnTo>
                <a:lnTo>
                  <a:pt x="3578" y="240"/>
                </a:lnTo>
                <a:lnTo>
                  <a:pt x="3583" y="249"/>
                </a:lnTo>
                <a:lnTo>
                  <a:pt x="3583" y="249"/>
                </a:lnTo>
                <a:lnTo>
                  <a:pt x="3583" y="253"/>
                </a:lnTo>
                <a:lnTo>
                  <a:pt x="3587" y="253"/>
                </a:lnTo>
                <a:lnTo>
                  <a:pt x="3592" y="253"/>
                </a:lnTo>
                <a:lnTo>
                  <a:pt x="3592" y="258"/>
                </a:lnTo>
                <a:lnTo>
                  <a:pt x="3592" y="258"/>
                </a:lnTo>
                <a:lnTo>
                  <a:pt x="3596" y="262"/>
                </a:lnTo>
                <a:lnTo>
                  <a:pt x="3596" y="258"/>
                </a:lnTo>
                <a:lnTo>
                  <a:pt x="3605" y="262"/>
                </a:lnTo>
                <a:lnTo>
                  <a:pt x="3605" y="258"/>
                </a:lnTo>
                <a:lnTo>
                  <a:pt x="3610" y="258"/>
                </a:lnTo>
                <a:lnTo>
                  <a:pt x="3610" y="258"/>
                </a:lnTo>
                <a:lnTo>
                  <a:pt x="3614" y="258"/>
                </a:lnTo>
                <a:lnTo>
                  <a:pt x="3623" y="258"/>
                </a:lnTo>
                <a:lnTo>
                  <a:pt x="3632" y="262"/>
                </a:lnTo>
                <a:lnTo>
                  <a:pt x="3637" y="262"/>
                </a:lnTo>
                <a:lnTo>
                  <a:pt x="3637" y="262"/>
                </a:lnTo>
                <a:lnTo>
                  <a:pt x="3641" y="267"/>
                </a:lnTo>
                <a:lnTo>
                  <a:pt x="3646" y="271"/>
                </a:lnTo>
                <a:lnTo>
                  <a:pt x="3650" y="271"/>
                </a:lnTo>
                <a:lnTo>
                  <a:pt x="3650" y="276"/>
                </a:lnTo>
                <a:lnTo>
                  <a:pt x="3650" y="276"/>
                </a:lnTo>
                <a:lnTo>
                  <a:pt x="3646" y="276"/>
                </a:lnTo>
                <a:lnTo>
                  <a:pt x="3646" y="276"/>
                </a:lnTo>
                <a:lnTo>
                  <a:pt x="3646" y="280"/>
                </a:lnTo>
                <a:lnTo>
                  <a:pt x="3650" y="280"/>
                </a:lnTo>
                <a:lnTo>
                  <a:pt x="3650" y="285"/>
                </a:lnTo>
                <a:lnTo>
                  <a:pt x="3659" y="285"/>
                </a:lnTo>
                <a:lnTo>
                  <a:pt x="3664" y="285"/>
                </a:lnTo>
                <a:lnTo>
                  <a:pt x="3668" y="285"/>
                </a:lnTo>
                <a:lnTo>
                  <a:pt x="3668" y="285"/>
                </a:lnTo>
                <a:lnTo>
                  <a:pt x="3668" y="285"/>
                </a:lnTo>
                <a:lnTo>
                  <a:pt x="3664" y="285"/>
                </a:lnTo>
                <a:lnTo>
                  <a:pt x="3659" y="285"/>
                </a:lnTo>
                <a:lnTo>
                  <a:pt x="3655" y="285"/>
                </a:lnTo>
                <a:lnTo>
                  <a:pt x="3655" y="285"/>
                </a:lnTo>
                <a:lnTo>
                  <a:pt x="3655" y="285"/>
                </a:lnTo>
                <a:lnTo>
                  <a:pt x="3650" y="285"/>
                </a:lnTo>
                <a:lnTo>
                  <a:pt x="3650" y="285"/>
                </a:lnTo>
                <a:lnTo>
                  <a:pt x="3646" y="285"/>
                </a:lnTo>
                <a:lnTo>
                  <a:pt x="3646" y="280"/>
                </a:lnTo>
                <a:lnTo>
                  <a:pt x="3641" y="271"/>
                </a:lnTo>
                <a:lnTo>
                  <a:pt x="3637" y="271"/>
                </a:lnTo>
                <a:lnTo>
                  <a:pt x="3637" y="267"/>
                </a:lnTo>
                <a:lnTo>
                  <a:pt x="3628" y="267"/>
                </a:lnTo>
                <a:lnTo>
                  <a:pt x="3628" y="262"/>
                </a:lnTo>
                <a:lnTo>
                  <a:pt x="3623" y="262"/>
                </a:lnTo>
                <a:lnTo>
                  <a:pt x="3623" y="262"/>
                </a:lnTo>
                <a:lnTo>
                  <a:pt x="3619" y="262"/>
                </a:lnTo>
                <a:lnTo>
                  <a:pt x="3614" y="262"/>
                </a:lnTo>
                <a:lnTo>
                  <a:pt x="3610" y="262"/>
                </a:lnTo>
                <a:lnTo>
                  <a:pt x="3605" y="267"/>
                </a:lnTo>
                <a:lnTo>
                  <a:pt x="3605" y="267"/>
                </a:lnTo>
                <a:lnTo>
                  <a:pt x="3605" y="271"/>
                </a:lnTo>
                <a:lnTo>
                  <a:pt x="3610" y="276"/>
                </a:lnTo>
                <a:lnTo>
                  <a:pt x="3614" y="276"/>
                </a:lnTo>
                <a:lnTo>
                  <a:pt x="3614" y="280"/>
                </a:lnTo>
                <a:lnTo>
                  <a:pt x="3619" y="280"/>
                </a:lnTo>
                <a:lnTo>
                  <a:pt x="3619" y="280"/>
                </a:lnTo>
                <a:lnTo>
                  <a:pt x="3619" y="285"/>
                </a:lnTo>
                <a:lnTo>
                  <a:pt x="3619" y="285"/>
                </a:lnTo>
                <a:lnTo>
                  <a:pt x="3614" y="289"/>
                </a:lnTo>
                <a:lnTo>
                  <a:pt x="3614" y="294"/>
                </a:lnTo>
                <a:lnTo>
                  <a:pt x="3619" y="298"/>
                </a:lnTo>
                <a:lnTo>
                  <a:pt x="3619" y="298"/>
                </a:lnTo>
                <a:lnTo>
                  <a:pt x="3614" y="303"/>
                </a:lnTo>
                <a:lnTo>
                  <a:pt x="3614" y="303"/>
                </a:lnTo>
                <a:lnTo>
                  <a:pt x="3605" y="308"/>
                </a:lnTo>
                <a:lnTo>
                  <a:pt x="3605" y="308"/>
                </a:lnTo>
                <a:lnTo>
                  <a:pt x="3605" y="312"/>
                </a:lnTo>
                <a:lnTo>
                  <a:pt x="3605" y="312"/>
                </a:lnTo>
                <a:lnTo>
                  <a:pt x="3601" y="317"/>
                </a:lnTo>
                <a:lnTo>
                  <a:pt x="3596" y="312"/>
                </a:lnTo>
                <a:lnTo>
                  <a:pt x="3596" y="312"/>
                </a:lnTo>
                <a:lnTo>
                  <a:pt x="3592" y="312"/>
                </a:lnTo>
                <a:lnTo>
                  <a:pt x="3583" y="312"/>
                </a:lnTo>
                <a:lnTo>
                  <a:pt x="3578" y="312"/>
                </a:lnTo>
                <a:lnTo>
                  <a:pt x="3573" y="312"/>
                </a:lnTo>
                <a:lnTo>
                  <a:pt x="3569" y="312"/>
                </a:lnTo>
                <a:lnTo>
                  <a:pt x="3569" y="308"/>
                </a:lnTo>
                <a:lnTo>
                  <a:pt x="3564" y="308"/>
                </a:lnTo>
                <a:lnTo>
                  <a:pt x="3564" y="308"/>
                </a:lnTo>
                <a:lnTo>
                  <a:pt x="3564" y="308"/>
                </a:lnTo>
                <a:lnTo>
                  <a:pt x="3564" y="308"/>
                </a:lnTo>
                <a:lnTo>
                  <a:pt x="3564" y="308"/>
                </a:lnTo>
                <a:lnTo>
                  <a:pt x="3564" y="303"/>
                </a:lnTo>
                <a:lnTo>
                  <a:pt x="3569" y="303"/>
                </a:lnTo>
                <a:lnTo>
                  <a:pt x="3573" y="303"/>
                </a:lnTo>
                <a:lnTo>
                  <a:pt x="3573" y="303"/>
                </a:lnTo>
                <a:lnTo>
                  <a:pt x="3573" y="308"/>
                </a:lnTo>
                <a:lnTo>
                  <a:pt x="3578" y="308"/>
                </a:lnTo>
                <a:lnTo>
                  <a:pt x="3583" y="308"/>
                </a:lnTo>
                <a:lnTo>
                  <a:pt x="3583" y="308"/>
                </a:lnTo>
                <a:lnTo>
                  <a:pt x="3583" y="308"/>
                </a:lnTo>
                <a:lnTo>
                  <a:pt x="3583" y="308"/>
                </a:lnTo>
                <a:lnTo>
                  <a:pt x="3583" y="308"/>
                </a:lnTo>
                <a:lnTo>
                  <a:pt x="3583" y="308"/>
                </a:lnTo>
                <a:lnTo>
                  <a:pt x="3583" y="308"/>
                </a:lnTo>
                <a:lnTo>
                  <a:pt x="3583" y="308"/>
                </a:lnTo>
                <a:lnTo>
                  <a:pt x="3583" y="308"/>
                </a:lnTo>
                <a:lnTo>
                  <a:pt x="3587" y="312"/>
                </a:lnTo>
                <a:lnTo>
                  <a:pt x="3587" y="308"/>
                </a:lnTo>
                <a:lnTo>
                  <a:pt x="3587" y="308"/>
                </a:lnTo>
                <a:lnTo>
                  <a:pt x="3592" y="308"/>
                </a:lnTo>
                <a:lnTo>
                  <a:pt x="3592" y="308"/>
                </a:lnTo>
                <a:lnTo>
                  <a:pt x="3592" y="303"/>
                </a:lnTo>
                <a:lnTo>
                  <a:pt x="3592" y="303"/>
                </a:lnTo>
                <a:lnTo>
                  <a:pt x="3587" y="303"/>
                </a:lnTo>
                <a:lnTo>
                  <a:pt x="3592" y="303"/>
                </a:lnTo>
                <a:lnTo>
                  <a:pt x="3592" y="298"/>
                </a:lnTo>
                <a:lnTo>
                  <a:pt x="3596" y="289"/>
                </a:lnTo>
                <a:lnTo>
                  <a:pt x="3601" y="285"/>
                </a:lnTo>
                <a:lnTo>
                  <a:pt x="3601" y="285"/>
                </a:lnTo>
                <a:lnTo>
                  <a:pt x="3601" y="285"/>
                </a:lnTo>
                <a:lnTo>
                  <a:pt x="3596" y="280"/>
                </a:lnTo>
                <a:lnTo>
                  <a:pt x="3596" y="280"/>
                </a:lnTo>
                <a:lnTo>
                  <a:pt x="3596" y="276"/>
                </a:lnTo>
                <a:lnTo>
                  <a:pt x="3596" y="276"/>
                </a:lnTo>
                <a:lnTo>
                  <a:pt x="3596" y="271"/>
                </a:lnTo>
                <a:lnTo>
                  <a:pt x="3596" y="271"/>
                </a:lnTo>
                <a:lnTo>
                  <a:pt x="3596" y="271"/>
                </a:lnTo>
                <a:lnTo>
                  <a:pt x="3596" y="271"/>
                </a:lnTo>
                <a:lnTo>
                  <a:pt x="3592" y="267"/>
                </a:lnTo>
                <a:lnTo>
                  <a:pt x="3583" y="267"/>
                </a:lnTo>
                <a:lnTo>
                  <a:pt x="3583" y="267"/>
                </a:lnTo>
                <a:lnTo>
                  <a:pt x="3578" y="262"/>
                </a:lnTo>
                <a:lnTo>
                  <a:pt x="3578" y="262"/>
                </a:lnTo>
                <a:lnTo>
                  <a:pt x="3578" y="262"/>
                </a:lnTo>
                <a:lnTo>
                  <a:pt x="3573" y="258"/>
                </a:lnTo>
                <a:lnTo>
                  <a:pt x="3573" y="253"/>
                </a:lnTo>
                <a:lnTo>
                  <a:pt x="3569" y="249"/>
                </a:lnTo>
                <a:lnTo>
                  <a:pt x="3564" y="240"/>
                </a:lnTo>
                <a:lnTo>
                  <a:pt x="3564" y="240"/>
                </a:lnTo>
                <a:lnTo>
                  <a:pt x="3564" y="240"/>
                </a:lnTo>
                <a:lnTo>
                  <a:pt x="3564" y="235"/>
                </a:lnTo>
                <a:lnTo>
                  <a:pt x="3564" y="235"/>
                </a:lnTo>
                <a:lnTo>
                  <a:pt x="3560" y="231"/>
                </a:lnTo>
                <a:lnTo>
                  <a:pt x="3555" y="226"/>
                </a:lnTo>
                <a:lnTo>
                  <a:pt x="3555" y="222"/>
                </a:lnTo>
                <a:lnTo>
                  <a:pt x="3546" y="222"/>
                </a:lnTo>
                <a:lnTo>
                  <a:pt x="3542" y="217"/>
                </a:lnTo>
                <a:lnTo>
                  <a:pt x="3542" y="217"/>
                </a:lnTo>
                <a:lnTo>
                  <a:pt x="3542" y="217"/>
                </a:lnTo>
                <a:lnTo>
                  <a:pt x="3542" y="217"/>
                </a:lnTo>
                <a:lnTo>
                  <a:pt x="3542" y="213"/>
                </a:lnTo>
                <a:lnTo>
                  <a:pt x="3542" y="213"/>
                </a:lnTo>
                <a:lnTo>
                  <a:pt x="3542" y="208"/>
                </a:lnTo>
                <a:lnTo>
                  <a:pt x="3542" y="208"/>
                </a:lnTo>
                <a:lnTo>
                  <a:pt x="3542" y="204"/>
                </a:lnTo>
                <a:lnTo>
                  <a:pt x="3542" y="199"/>
                </a:lnTo>
                <a:lnTo>
                  <a:pt x="3537" y="194"/>
                </a:lnTo>
                <a:lnTo>
                  <a:pt x="3533" y="194"/>
                </a:lnTo>
                <a:lnTo>
                  <a:pt x="3533" y="194"/>
                </a:lnTo>
                <a:lnTo>
                  <a:pt x="3528" y="194"/>
                </a:lnTo>
                <a:lnTo>
                  <a:pt x="3528" y="194"/>
                </a:lnTo>
                <a:lnTo>
                  <a:pt x="3524" y="190"/>
                </a:lnTo>
                <a:lnTo>
                  <a:pt x="3519" y="190"/>
                </a:lnTo>
                <a:lnTo>
                  <a:pt x="3510" y="194"/>
                </a:lnTo>
                <a:lnTo>
                  <a:pt x="3506" y="194"/>
                </a:lnTo>
                <a:lnTo>
                  <a:pt x="3506" y="194"/>
                </a:lnTo>
                <a:lnTo>
                  <a:pt x="3501" y="194"/>
                </a:lnTo>
                <a:lnTo>
                  <a:pt x="3501" y="194"/>
                </a:lnTo>
                <a:lnTo>
                  <a:pt x="3501" y="190"/>
                </a:lnTo>
                <a:lnTo>
                  <a:pt x="3501" y="190"/>
                </a:lnTo>
                <a:lnTo>
                  <a:pt x="3501" y="190"/>
                </a:lnTo>
                <a:lnTo>
                  <a:pt x="3501" y="190"/>
                </a:lnTo>
                <a:lnTo>
                  <a:pt x="3497" y="190"/>
                </a:lnTo>
                <a:lnTo>
                  <a:pt x="3497" y="199"/>
                </a:lnTo>
                <a:lnTo>
                  <a:pt x="3497" y="204"/>
                </a:lnTo>
                <a:lnTo>
                  <a:pt x="3501" y="208"/>
                </a:lnTo>
                <a:lnTo>
                  <a:pt x="3501" y="213"/>
                </a:lnTo>
                <a:lnTo>
                  <a:pt x="3501" y="217"/>
                </a:lnTo>
                <a:lnTo>
                  <a:pt x="3497" y="217"/>
                </a:lnTo>
                <a:lnTo>
                  <a:pt x="3497" y="222"/>
                </a:lnTo>
                <a:lnTo>
                  <a:pt x="3492" y="222"/>
                </a:lnTo>
                <a:lnTo>
                  <a:pt x="3492" y="222"/>
                </a:lnTo>
                <a:lnTo>
                  <a:pt x="3492" y="226"/>
                </a:lnTo>
                <a:lnTo>
                  <a:pt x="3488" y="226"/>
                </a:lnTo>
                <a:lnTo>
                  <a:pt x="3492" y="226"/>
                </a:lnTo>
                <a:lnTo>
                  <a:pt x="3492" y="226"/>
                </a:lnTo>
                <a:lnTo>
                  <a:pt x="3492" y="231"/>
                </a:lnTo>
                <a:lnTo>
                  <a:pt x="3492" y="231"/>
                </a:lnTo>
                <a:lnTo>
                  <a:pt x="3492" y="231"/>
                </a:lnTo>
                <a:lnTo>
                  <a:pt x="3492" y="231"/>
                </a:lnTo>
                <a:lnTo>
                  <a:pt x="3497" y="231"/>
                </a:lnTo>
                <a:lnTo>
                  <a:pt x="3497" y="231"/>
                </a:lnTo>
                <a:lnTo>
                  <a:pt x="3497" y="231"/>
                </a:lnTo>
                <a:lnTo>
                  <a:pt x="3501" y="235"/>
                </a:lnTo>
                <a:lnTo>
                  <a:pt x="3501" y="240"/>
                </a:lnTo>
                <a:lnTo>
                  <a:pt x="3506" y="240"/>
                </a:lnTo>
                <a:lnTo>
                  <a:pt x="3506" y="244"/>
                </a:lnTo>
                <a:lnTo>
                  <a:pt x="3506" y="244"/>
                </a:lnTo>
                <a:lnTo>
                  <a:pt x="3506" y="244"/>
                </a:lnTo>
                <a:lnTo>
                  <a:pt x="3506" y="249"/>
                </a:lnTo>
                <a:lnTo>
                  <a:pt x="3506" y="249"/>
                </a:lnTo>
                <a:lnTo>
                  <a:pt x="3506" y="249"/>
                </a:lnTo>
                <a:lnTo>
                  <a:pt x="3506" y="249"/>
                </a:lnTo>
                <a:lnTo>
                  <a:pt x="3506" y="253"/>
                </a:lnTo>
                <a:lnTo>
                  <a:pt x="3506" y="253"/>
                </a:lnTo>
                <a:lnTo>
                  <a:pt x="3506" y="253"/>
                </a:lnTo>
                <a:lnTo>
                  <a:pt x="3510" y="258"/>
                </a:lnTo>
                <a:lnTo>
                  <a:pt x="3510" y="253"/>
                </a:lnTo>
                <a:lnTo>
                  <a:pt x="3510" y="253"/>
                </a:lnTo>
                <a:lnTo>
                  <a:pt x="3510" y="253"/>
                </a:lnTo>
                <a:lnTo>
                  <a:pt x="3515" y="253"/>
                </a:lnTo>
                <a:lnTo>
                  <a:pt x="3519" y="258"/>
                </a:lnTo>
                <a:lnTo>
                  <a:pt x="3524" y="258"/>
                </a:lnTo>
                <a:lnTo>
                  <a:pt x="3524" y="258"/>
                </a:lnTo>
                <a:lnTo>
                  <a:pt x="3528" y="262"/>
                </a:lnTo>
                <a:lnTo>
                  <a:pt x="3533" y="262"/>
                </a:lnTo>
                <a:lnTo>
                  <a:pt x="3533" y="267"/>
                </a:lnTo>
                <a:lnTo>
                  <a:pt x="3537" y="267"/>
                </a:lnTo>
                <a:lnTo>
                  <a:pt x="3537" y="267"/>
                </a:lnTo>
                <a:lnTo>
                  <a:pt x="3537" y="267"/>
                </a:lnTo>
                <a:lnTo>
                  <a:pt x="3542" y="267"/>
                </a:lnTo>
                <a:lnTo>
                  <a:pt x="3542" y="267"/>
                </a:lnTo>
                <a:lnTo>
                  <a:pt x="3542" y="271"/>
                </a:lnTo>
                <a:lnTo>
                  <a:pt x="3542" y="276"/>
                </a:lnTo>
                <a:lnTo>
                  <a:pt x="3537" y="276"/>
                </a:lnTo>
                <a:lnTo>
                  <a:pt x="3537" y="276"/>
                </a:lnTo>
                <a:lnTo>
                  <a:pt x="3528" y="276"/>
                </a:lnTo>
                <a:lnTo>
                  <a:pt x="3528" y="271"/>
                </a:lnTo>
                <a:lnTo>
                  <a:pt x="3519" y="271"/>
                </a:lnTo>
                <a:lnTo>
                  <a:pt x="3519" y="267"/>
                </a:lnTo>
                <a:lnTo>
                  <a:pt x="3515" y="267"/>
                </a:lnTo>
                <a:lnTo>
                  <a:pt x="3510" y="267"/>
                </a:lnTo>
                <a:lnTo>
                  <a:pt x="3506" y="267"/>
                </a:lnTo>
                <a:lnTo>
                  <a:pt x="3501" y="267"/>
                </a:lnTo>
                <a:lnTo>
                  <a:pt x="3501" y="262"/>
                </a:lnTo>
                <a:lnTo>
                  <a:pt x="3497" y="262"/>
                </a:lnTo>
                <a:lnTo>
                  <a:pt x="3497" y="262"/>
                </a:lnTo>
                <a:lnTo>
                  <a:pt x="3492" y="262"/>
                </a:lnTo>
                <a:lnTo>
                  <a:pt x="3488" y="262"/>
                </a:lnTo>
                <a:lnTo>
                  <a:pt x="3488" y="262"/>
                </a:lnTo>
                <a:lnTo>
                  <a:pt x="3483" y="258"/>
                </a:lnTo>
                <a:lnTo>
                  <a:pt x="3479" y="258"/>
                </a:lnTo>
                <a:lnTo>
                  <a:pt x="3470" y="253"/>
                </a:lnTo>
                <a:lnTo>
                  <a:pt x="3461" y="253"/>
                </a:lnTo>
                <a:lnTo>
                  <a:pt x="3447" y="253"/>
                </a:lnTo>
                <a:lnTo>
                  <a:pt x="3438" y="253"/>
                </a:lnTo>
                <a:lnTo>
                  <a:pt x="3438" y="253"/>
                </a:lnTo>
                <a:lnTo>
                  <a:pt x="3438" y="253"/>
                </a:lnTo>
                <a:lnTo>
                  <a:pt x="3433" y="258"/>
                </a:lnTo>
                <a:lnTo>
                  <a:pt x="3433" y="258"/>
                </a:lnTo>
                <a:lnTo>
                  <a:pt x="3433" y="258"/>
                </a:lnTo>
                <a:lnTo>
                  <a:pt x="3433" y="262"/>
                </a:lnTo>
                <a:lnTo>
                  <a:pt x="3442" y="267"/>
                </a:lnTo>
                <a:lnTo>
                  <a:pt x="3442" y="267"/>
                </a:lnTo>
                <a:lnTo>
                  <a:pt x="3447" y="267"/>
                </a:lnTo>
                <a:lnTo>
                  <a:pt x="3447" y="271"/>
                </a:lnTo>
                <a:lnTo>
                  <a:pt x="3447" y="271"/>
                </a:lnTo>
                <a:lnTo>
                  <a:pt x="3442" y="276"/>
                </a:lnTo>
                <a:lnTo>
                  <a:pt x="3438" y="276"/>
                </a:lnTo>
                <a:lnTo>
                  <a:pt x="3438" y="276"/>
                </a:lnTo>
                <a:lnTo>
                  <a:pt x="3438" y="276"/>
                </a:lnTo>
                <a:lnTo>
                  <a:pt x="3438" y="280"/>
                </a:lnTo>
                <a:lnTo>
                  <a:pt x="3438" y="280"/>
                </a:lnTo>
                <a:lnTo>
                  <a:pt x="3438" y="280"/>
                </a:lnTo>
                <a:lnTo>
                  <a:pt x="3438" y="280"/>
                </a:lnTo>
                <a:lnTo>
                  <a:pt x="3438" y="280"/>
                </a:lnTo>
                <a:lnTo>
                  <a:pt x="3438" y="280"/>
                </a:lnTo>
                <a:lnTo>
                  <a:pt x="3438" y="280"/>
                </a:lnTo>
                <a:lnTo>
                  <a:pt x="3433" y="280"/>
                </a:lnTo>
                <a:lnTo>
                  <a:pt x="3429" y="280"/>
                </a:lnTo>
                <a:lnTo>
                  <a:pt x="3429" y="276"/>
                </a:lnTo>
                <a:lnTo>
                  <a:pt x="3429" y="276"/>
                </a:lnTo>
                <a:lnTo>
                  <a:pt x="3429" y="276"/>
                </a:lnTo>
                <a:lnTo>
                  <a:pt x="3429" y="276"/>
                </a:lnTo>
                <a:lnTo>
                  <a:pt x="3429" y="271"/>
                </a:lnTo>
                <a:lnTo>
                  <a:pt x="3424" y="271"/>
                </a:lnTo>
                <a:lnTo>
                  <a:pt x="3424" y="271"/>
                </a:lnTo>
                <a:lnTo>
                  <a:pt x="3424" y="271"/>
                </a:lnTo>
                <a:lnTo>
                  <a:pt x="3424" y="271"/>
                </a:lnTo>
                <a:lnTo>
                  <a:pt x="3415" y="271"/>
                </a:lnTo>
                <a:lnTo>
                  <a:pt x="3415" y="271"/>
                </a:lnTo>
                <a:lnTo>
                  <a:pt x="3415" y="271"/>
                </a:lnTo>
                <a:lnTo>
                  <a:pt x="3411" y="276"/>
                </a:lnTo>
                <a:lnTo>
                  <a:pt x="3406" y="280"/>
                </a:lnTo>
                <a:lnTo>
                  <a:pt x="3402" y="280"/>
                </a:lnTo>
                <a:lnTo>
                  <a:pt x="3402" y="276"/>
                </a:lnTo>
                <a:lnTo>
                  <a:pt x="3397" y="276"/>
                </a:lnTo>
                <a:lnTo>
                  <a:pt x="3393" y="276"/>
                </a:lnTo>
                <a:lnTo>
                  <a:pt x="3393" y="276"/>
                </a:lnTo>
                <a:lnTo>
                  <a:pt x="3388" y="280"/>
                </a:lnTo>
                <a:lnTo>
                  <a:pt x="3388" y="280"/>
                </a:lnTo>
                <a:lnTo>
                  <a:pt x="3384" y="280"/>
                </a:lnTo>
                <a:lnTo>
                  <a:pt x="3384" y="285"/>
                </a:lnTo>
                <a:lnTo>
                  <a:pt x="3384" y="285"/>
                </a:lnTo>
                <a:lnTo>
                  <a:pt x="3379" y="285"/>
                </a:lnTo>
                <a:lnTo>
                  <a:pt x="3379" y="285"/>
                </a:lnTo>
                <a:lnTo>
                  <a:pt x="3379" y="285"/>
                </a:lnTo>
                <a:lnTo>
                  <a:pt x="3375" y="285"/>
                </a:lnTo>
                <a:lnTo>
                  <a:pt x="3375" y="285"/>
                </a:lnTo>
                <a:lnTo>
                  <a:pt x="3375" y="285"/>
                </a:lnTo>
                <a:lnTo>
                  <a:pt x="3370" y="285"/>
                </a:lnTo>
                <a:lnTo>
                  <a:pt x="3370" y="285"/>
                </a:lnTo>
                <a:lnTo>
                  <a:pt x="3366" y="285"/>
                </a:lnTo>
                <a:lnTo>
                  <a:pt x="3366" y="285"/>
                </a:lnTo>
                <a:lnTo>
                  <a:pt x="3366" y="285"/>
                </a:lnTo>
                <a:lnTo>
                  <a:pt x="3366" y="285"/>
                </a:lnTo>
                <a:lnTo>
                  <a:pt x="3366" y="285"/>
                </a:lnTo>
                <a:lnTo>
                  <a:pt x="3366" y="285"/>
                </a:lnTo>
                <a:lnTo>
                  <a:pt x="3366" y="285"/>
                </a:lnTo>
                <a:lnTo>
                  <a:pt x="3370" y="285"/>
                </a:lnTo>
                <a:lnTo>
                  <a:pt x="3370" y="280"/>
                </a:lnTo>
                <a:lnTo>
                  <a:pt x="3370" y="280"/>
                </a:lnTo>
                <a:lnTo>
                  <a:pt x="3366" y="280"/>
                </a:lnTo>
                <a:lnTo>
                  <a:pt x="3366" y="276"/>
                </a:lnTo>
                <a:lnTo>
                  <a:pt x="3366" y="276"/>
                </a:lnTo>
                <a:lnTo>
                  <a:pt x="3366" y="276"/>
                </a:lnTo>
                <a:lnTo>
                  <a:pt x="3366" y="276"/>
                </a:lnTo>
                <a:lnTo>
                  <a:pt x="3366" y="276"/>
                </a:lnTo>
                <a:lnTo>
                  <a:pt x="3366" y="276"/>
                </a:lnTo>
                <a:lnTo>
                  <a:pt x="3366" y="271"/>
                </a:lnTo>
                <a:lnTo>
                  <a:pt x="3366" y="271"/>
                </a:lnTo>
                <a:lnTo>
                  <a:pt x="3370" y="271"/>
                </a:lnTo>
                <a:lnTo>
                  <a:pt x="3370" y="271"/>
                </a:lnTo>
                <a:lnTo>
                  <a:pt x="3370" y="271"/>
                </a:lnTo>
                <a:lnTo>
                  <a:pt x="3366" y="271"/>
                </a:lnTo>
                <a:lnTo>
                  <a:pt x="3361" y="271"/>
                </a:lnTo>
                <a:lnTo>
                  <a:pt x="3352" y="276"/>
                </a:lnTo>
                <a:lnTo>
                  <a:pt x="3352" y="280"/>
                </a:lnTo>
                <a:lnTo>
                  <a:pt x="3352" y="280"/>
                </a:lnTo>
                <a:lnTo>
                  <a:pt x="3352" y="280"/>
                </a:lnTo>
                <a:lnTo>
                  <a:pt x="3357" y="280"/>
                </a:lnTo>
                <a:lnTo>
                  <a:pt x="3357" y="280"/>
                </a:lnTo>
                <a:lnTo>
                  <a:pt x="3357" y="285"/>
                </a:lnTo>
                <a:lnTo>
                  <a:pt x="3352" y="285"/>
                </a:lnTo>
                <a:lnTo>
                  <a:pt x="3352" y="285"/>
                </a:lnTo>
                <a:lnTo>
                  <a:pt x="3352" y="285"/>
                </a:lnTo>
                <a:lnTo>
                  <a:pt x="3352" y="285"/>
                </a:lnTo>
                <a:lnTo>
                  <a:pt x="3352" y="285"/>
                </a:lnTo>
                <a:lnTo>
                  <a:pt x="3352" y="285"/>
                </a:lnTo>
                <a:lnTo>
                  <a:pt x="3352" y="280"/>
                </a:lnTo>
                <a:lnTo>
                  <a:pt x="3348" y="280"/>
                </a:lnTo>
                <a:lnTo>
                  <a:pt x="3348" y="280"/>
                </a:lnTo>
                <a:lnTo>
                  <a:pt x="3348" y="280"/>
                </a:lnTo>
                <a:lnTo>
                  <a:pt x="3343" y="280"/>
                </a:lnTo>
                <a:lnTo>
                  <a:pt x="3339" y="285"/>
                </a:lnTo>
                <a:lnTo>
                  <a:pt x="3339" y="285"/>
                </a:lnTo>
                <a:lnTo>
                  <a:pt x="3334" y="285"/>
                </a:lnTo>
                <a:lnTo>
                  <a:pt x="3334" y="285"/>
                </a:lnTo>
                <a:lnTo>
                  <a:pt x="3330" y="289"/>
                </a:lnTo>
                <a:lnTo>
                  <a:pt x="3330" y="289"/>
                </a:lnTo>
                <a:lnTo>
                  <a:pt x="3325" y="289"/>
                </a:lnTo>
                <a:lnTo>
                  <a:pt x="3320" y="294"/>
                </a:lnTo>
                <a:lnTo>
                  <a:pt x="3316" y="294"/>
                </a:lnTo>
                <a:lnTo>
                  <a:pt x="3316" y="294"/>
                </a:lnTo>
                <a:lnTo>
                  <a:pt x="3311" y="294"/>
                </a:lnTo>
                <a:lnTo>
                  <a:pt x="3311" y="294"/>
                </a:lnTo>
                <a:lnTo>
                  <a:pt x="3316" y="294"/>
                </a:lnTo>
                <a:lnTo>
                  <a:pt x="3316" y="298"/>
                </a:lnTo>
                <a:lnTo>
                  <a:pt x="3316" y="298"/>
                </a:lnTo>
                <a:lnTo>
                  <a:pt x="3316" y="298"/>
                </a:lnTo>
                <a:lnTo>
                  <a:pt x="3311" y="298"/>
                </a:lnTo>
                <a:lnTo>
                  <a:pt x="3307" y="298"/>
                </a:lnTo>
                <a:lnTo>
                  <a:pt x="3307" y="303"/>
                </a:lnTo>
                <a:lnTo>
                  <a:pt x="3307" y="303"/>
                </a:lnTo>
                <a:lnTo>
                  <a:pt x="3307" y="303"/>
                </a:lnTo>
                <a:lnTo>
                  <a:pt x="3307" y="308"/>
                </a:lnTo>
                <a:lnTo>
                  <a:pt x="3307" y="312"/>
                </a:lnTo>
                <a:lnTo>
                  <a:pt x="3307" y="312"/>
                </a:lnTo>
                <a:lnTo>
                  <a:pt x="3307" y="312"/>
                </a:lnTo>
                <a:lnTo>
                  <a:pt x="3298" y="317"/>
                </a:lnTo>
                <a:lnTo>
                  <a:pt x="3293" y="317"/>
                </a:lnTo>
                <a:lnTo>
                  <a:pt x="3293" y="317"/>
                </a:lnTo>
                <a:lnTo>
                  <a:pt x="3293" y="317"/>
                </a:lnTo>
                <a:lnTo>
                  <a:pt x="3293" y="317"/>
                </a:lnTo>
                <a:lnTo>
                  <a:pt x="3289" y="317"/>
                </a:lnTo>
                <a:lnTo>
                  <a:pt x="3289" y="317"/>
                </a:lnTo>
                <a:lnTo>
                  <a:pt x="3284" y="312"/>
                </a:lnTo>
                <a:lnTo>
                  <a:pt x="3284" y="312"/>
                </a:lnTo>
                <a:lnTo>
                  <a:pt x="3280" y="308"/>
                </a:lnTo>
                <a:lnTo>
                  <a:pt x="3275" y="308"/>
                </a:lnTo>
                <a:lnTo>
                  <a:pt x="3271" y="308"/>
                </a:lnTo>
                <a:lnTo>
                  <a:pt x="3271" y="303"/>
                </a:lnTo>
                <a:lnTo>
                  <a:pt x="3271" y="303"/>
                </a:lnTo>
                <a:lnTo>
                  <a:pt x="3275" y="298"/>
                </a:lnTo>
                <a:lnTo>
                  <a:pt x="3275" y="298"/>
                </a:lnTo>
                <a:lnTo>
                  <a:pt x="3284" y="298"/>
                </a:lnTo>
                <a:lnTo>
                  <a:pt x="3284" y="294"/>
                </a:lnTo>
                <a:lnTo>
                  <a:pt x="3289" y="294"/>
                </a:lnTo>
                <a:lnTo>
                  <a:pt x="3289" y="294"/>
                </a:lnTo>
                <a:lnTo>
                  <a:pt x="3284" y="289"/>
                </a:lnTo>
                <a:lnTo>
                  <a:pt x="3280" y="289"/>
                </a:lnTo>
                <a:lnTo>
                  <a:pt x="3275" y="285"/>
                </a:lnTo>
                <a:lnTo>
                  <a:pt x="3271" y="285"/>
                </a:lnTo>
                <a:lnTo>
                  <a:pt x="3266" y="280"/>
                </a:lnTo>
                <a:lnTo>
                  <a:pt x="3257" y="285"/>
                </a:lnTo>
                <a:lnTo>
                  <a:pt x="3253" y="285"/>
                </a:lnTo>
                <a:lnTo>
                  <a:pt x="3248" y="280"/>
                </a:lnTo>
                <a:lnTo>
                  <a:pt x="3244" y="280"/>
                </a:lnTo>
                <a:lnTo>
                  <a:pt x="3244" y="280"/>
                </a:lnTo>
                <a:lnTo>
                  <a:pt x="3244" y="280"/>
                </a:lnTo>
                <a:lnTo>
                  <a:pt x="3244" y="280"/>
                </a:lnTo>
                <a:lnTo>
                  <a:pt x="3257" y="289"/>
                </a:lnTo>
                <a:lnTo>
                  <a:pt x="3257" y="289"/>
                </a:lnTo>
                <a:lnTo>
                  <a:pt x="3257" y="289"/>
                </a:lnTo>
                <a:lnTo>
                  <a:pt x="3257" y="289"/>
                </a:lnTo>
                <a:lnTo>
                  <a:pt x="3257" y="294"/>
                </a:lnTo>
                <a:lnTo>
                  <a:pt x="3257" y="294"/>
                </a:lnTo>
                <a:lnTo>
                  <a:pt x="3257" y="298"/>
                </a:lnTo>
                <a:lnTo>
                  <a:pt x="3257" y="303"/>
                </a:lnTo>
                <a:lnTo>
                  <a:pt x="3257" y="308"/>
                </a:lnTo>
                <a:lnTo>
                  <a:pt x="3257" y="308"/>
                </a:lnTo>
                <a:lnTo>
                  <a:pt x="3262" y="308"/>
                </a:lnTo>
                <a:lnTo>
                  <a:pt x="3262" y="308"/>
                </a:lnTo>
                <a:lnTo>
                  <a:pt x="3266" y="312"/>
                </a:lnTo>
                <a:lnTo>
                  <a:pt x="3266" y="312"/>
                </a:lnTo>
                <a:lnTo>
                  <a:pt x="3266" y="312"/>
                </a:lnTo>
                <a:lnTo>
                  <a:pt x="3271" y="317"/>
                </a:lnTo>
                <a:lnTo>
                  <a:pt x="3271" y="317"/>
                </a:lnTo>
                <a:lnTo>
                  <a:pt x="3271" y="321"/>
                </a:lnTo>
                <a:lnTo>
                  <a:pt x="3271" y="321"/>
                </a:lnTo>
                <a:lnTo>
                  <a:pt x="3271" y="326"/>
                </a:lnTo>
                <a:lnTo>
                  <a:pt x="3271" y="330"/>
                </a:lnTo>
                <a:lnTo>
                  <a:pt x="3271" y="330"/>
                </a:lnTo>
                <a:lnTo>
                  <a:pt x="3271" y="330"/>
                </a:lnTo>
                <a:lnTo>
                  <a:pt x="3271" y="330"/>
                </a:lnTo>
                <a:lnTo>
                  <a:pt x="3266" y="330"/>
                </a:lnTo>
                <a:lnTo>
                  <a:pt x="3266" y="330"/>
                </a:lnTo>
                <a:lnTo>
                  <a:pt x="3266" y="330"/>
                </a:lnTo>
                <a:lnTo>
                  <a:pt x="3262" y="330"/>
                </a:lnTo>
                <a:lnTo>
                  <a:pt x="3262" y="330"/>
                </a:lnTo>
                <a:lnTo>
                  <a:pt x="3262" y="326"/>
                </a:lnTo>
                <a:lnTo>
                  <a:pt x="3262" y="326"/>
                </a:lnTo>
                <a:lnTo>
                  <a:pt x="3262" y="326"/>
                </a:lnTo>
                <a:lnTo>
                  <a:pt x="3262" y="326"/>
                </a:lnTo>
                <a:lnTo>
                  <a:pt x="3257" y="326"/>
                </a:lnTo>
                <a:lnTo>
                  <a:pt x="3253" y="326"/>
                </a:lnTo>
                <a:lnTo>
                  <a:pt x="3253" y="326"/>
                </a:lnTo>
                <a:lnTo>
                  <a:pt x="3248" y="326"/>
                </a:lnTo>
                <a:lnTo>
                  <a:pt x="3248" y="321"/>
                </a:lnTo>
                <a:lnTo>
                  <a:pt x="3244" y="321"/>
                </a:lnTo>
                <a:lnTo>
                  <a:pt x="3244" y="321"/>
                </a:lnTo>
                <a:lnTo>
                  <a:pt x="3244" y="321"/>
                </a:lnTo>
                <a:lnTo>
                  <a:pt x="3239" y="326"/>
                </a:lnTo>
                <a:lnTo>
                  <a:pt x="3239" y="330"/>
                </a:lnTo>
                <a:lnTo>
                  <a:pt x="3235" y="330"/>
                </a:lnTo>
                <a:lnTo>
                  <a:pt x="3230" y="330"/>
                </a:lnTo>
                <a:lnTo>
                  <a:pt x="3230" y="335"/>
                </a:lnTo>
                <a:lnTo>
                  <a:pt x="3226" y="335"/>
                </a:lnTo>
                <a:lnTo>
                  <a:pt x="3226" y="335"/>
                </a:lnTo>
                <a:lnTo>
                  <a:pt x="3221" y="339"/>
                </a:lnTo>
                <a:lnTo>
                  <a:pt x="3221" y="339"/>
                </a:lnTo>
                <a:lnTo>
                  <a:pt x="3221" y="344"/>
                </a:lnTo>
                <a:lnTo>
                  <a:pt x="3221" y="344"/>
                </a:lnTo>
                <a:lnTo>
                  <a:pt x="3221" y="348"/>
                </a:lnTo>
                <a:lnTo>
                  <a:pt x="3226" y="348"/>
                </a:lnTo>
                <a:lnTo>
                  <a:pt x="3230" y="353"/>
                </a:lnTo>
                <a:lnTo>
                  <a:pt x="3230" y="353"/>
                </a:lnTo>
                <a:lnTo>
                  <a:pt x="3230" y="353"/>
                </a:lnTo>
                <a:lnTo>
                  <a:pt x="3230" y="357"/>
                </a:lnTo>
                <a:lnTo>
                  <a:pt x="3230" y="353"/>
                </a:lnTo>
                <a:lnTo>
                  <a:pt x="3226" y="357"/>
                </a:lnTo>
                <a:lnTo>
                  <a:pt x="3226" y="357"/>
                </a:lnTo>
                <a:lnTo>
                  <a:pt x="3226" y="357"/>
                </a:lnTo>
                <a:lnTo>
                  <a:pt x="3226" y="357"/>
                </a:lnTo>
                <a:lnTo>
                  <a:pt x="3221" y="357"/>
                </a:lnTo>
                <a:lnTo>
                  <a:pt x="3217" y="357"/>
                </a:lnTo>
                <a:lnTo>
                  <a:pt x="3208" y="357"/>
                </a:lnTo>
                <a:lnTo>
                  <a:pt x="3208" y="357"/>
                </a:lnTo>
                <a:lnTo>
                  <a:pt x="3208" y="353"/>
                </a:lnTo>
                <a:lnTo>
                  <a:pt x="3208" y="353"/>
                </a:lnTo>
                <a:lnTo>
                  <a:pt x="3203" y="353"/>
                </a:lnTo>
                <a:lnTo>
                  <a:pt x="3203" y="353"/>
                </a:lnTo>
                <a:lnTo>
                  <a:pt x="3203" y="353"/>
                </a:lnTo>
                <a:lnTo>
                  <a:pt x="3194" y="348"/>
                </a:lnTo>
                <a:lnTo>
                  <a:pt x="3189" y="348"/>
                </a:lnTo>
                <a:lnTo>
                  <a:pt x="3189" y="348"/>
                </a:lnTo>
                <a:lnTo>
                  <a:pt x="3185" y="348"/>
                </a:lnTo>
                <a:lnTo>
                  <a:pt x="3185" y="353"/>
                </a:lnTo>
                <a:lnTo>
                  <a:pt x="3185" y="353"/>
                </a:lnTo>
                <a:lnTo>
                  <a:pt x="3180" y="353"/>
                </a:lnTo>
                <a:lnTo>
                  <a:pt x="3185" y="353"/>
                </a:lnTo>
                <a:lnTo>
                  <a:pt x="3185" y="357"/>
                </a:lnTo>
                <a:lnTo>
                  <a:pt x="3185" y="357"/>
                </a:lnTo>
                <a:lnTo>
                  <a:pt x="3185" y="357"/>
                </a:lnTo>
                <a:lnTo>
                  <a:pt x="3189" y="362"/>
                </a:lnTo>
                <a:lnTo>
                  <a:pt x="3194" y="362"/>
                </a:lnTo>
                <a:lnTo>
                  <a:pt x="3194" y="362"/>
                </a:lnTo>
                <a:lnTo>
                  <a:pt x="3199" y="362"/>
                </a:lnTo>
                <a:lnTo>
                  <a:pt x="3199" y="362"/>
                </a:lnTo>
                <a:lnTo>
                  <a:pt x="3203" y="362"/>
                </a:lnTo>
                <a:lnTo>
                  <a:pt x="3203" y="366"/>
                </a:lnTo>
                <a:lnTo>
                  <a:pt x="3203" y="366"/>
                </a:lnTo>
                <a:lnTo>
                  <a:pt x="3208" y="366"/>
                </a:lnTo>
                <a:lnTo>
                  <a:pt x="3208" y="371"/>
                </a:lnTo>
                <a:lnTo>
                  <a:pt x="3203" y="371"/>
                </a:lnTo>
                <a:lnTo>
                  <a:pt x="3203" y="371"/>
                </a:lnTo>
                <a:lnTo>
                  <a:pt x="3199" y="375"/>
                </a:lnTo>
                <a:lnTo>
                  <a:pt x="3199" y="375"/>
                </a:lnTo>
                <a:lnTo>
                  <a:pt x="3194" y="371"/>
                </a:lnTo>
                <a:lnTo>
                  <a:pt x="3189" y="371"/>
                </a:lnTo>
                <a:lnTo>
                  <a:pt x="3185" y="371"/>
                </a:lnTo>
                <a:lnTo>
                  <a:pt x="3185" y="371"/>
                </a:lnTo>
                <a:lnTo>
                  <a:pt x="3180" y="366"/>
                </a:lnTo>
                <a:lnTo>
                  <a:pt x="3176" y="366"/>
                </a:lnTo>
                <a:lnTo>
                  <a:pt x="3176" y="362"/>
                </a:lnTo>
                <a:lnTo>
                  <a:pt x="3171" y="366"/>
                </a:lnTo>
                <a:lnTo>
                  <a:pt x="3171" y="362"/>
                </a:lnTo>
                <a:lnTo>
                  <a:pt x="3167" y="362"/>
                </a:lnTo>
                <a:lnTo>
                  <a:pt x="3162" y="362"/>
                </a:lnTo>
                <a:lnTo>
                  <a:pt x="3162" y="357"/>
                </a:lnTo>
                <a:lnTo>
                  <a:pt x="3162" y="357"/>
                </a:lnTo>
                <a:lnTo>
                  <a:pt x="3162" y="357"/>
                </a:lnTo>
                <a:lnTo>
                  <a:pt x="3162" y="357"/>
                </a:lnTo>
                <a:lnTo>
                  <a:pt x="3162" y="353"/>
                </a:lnTo>
                <a:lnTo>
                  <a:pt x="3162" y="353"/>
                </a:lnTo>
                <a:lnTo>
                  <a:pt x="3158" y="348"/>
                </a:lnTo>
                <a:lnTo>
                  <a:pt x="3158" y="348"/>
                </a:lnTo>
                <a:lnTo>
                  <a:pt x="3153" y="344"/>
                </a:lnTo>
                <a:lnTo>
                  <a:pt x="3158" y="344"/>
                </a:lnTo>
                <a:lnTo>
                  <a:pt x="3158" y="344"/>
                </a:lnTo>
                <a:lnTo>
                  <a:pt x="3158" y="339"/>
                </a:lnTo>
                <a:lnTo>
                  <a:pt x="3158" y="339"/>
                </a:lnTo>
                <a:lnTo>
                  <a:pt x="3158" y="339"/>
                </a:lnTo>
                <a:lnTo>
                  <a:pt x="3158" y="335"/>
                </a:lnTo>
                <a:lnTo>
                  <a:pt x="3158" y="335"/>
                </a:lnTo>
                <a:lnTo>
                  <a:pt x="3153" y="335"/>
                </a:lnTo>
                <a:lnTo>
                  <a:pt x="3153" y="330"/>
                </a:lnTo>
                <a:lnTo>
                  <a:pt x="3149" y="330"/>
                </a:lnTo>
                <a:lnTo>
                  <a:pt x="3140" y="326"/>
                </a:lnTo>
                <a:lnTo>
                  <a:pt x="3140" y="326"/>
                </a:lnTo>
                <a:lnTo>
                  <a:pt x="3140" y="326"/>
                </a:lnTo>
                <a:lnTo>
                  <a:pt x="3140" y="326"/>
                </a:lnTo>
                <a:lnTo>
                  <a:pt x="3140" y="326"/>
                </a:lnTo>
                <a:lnTo>
                  <a:pt x="3140" y="326"/>
                </a:lnTo>
                <a:lnTo>
                  <a:pt x="3140" y="326"/>
                </a:lnTo>
                <a:lnTo>
                  <a:pt x="3140" y="326"/>
                </a:lnTo>
                <a:lnTo>
                  <a:pt x="3135" y="326"/>
                </a:lnTo>
                <a:lnTo>
                  <a:pt x="3135" y="321"/>
                </a:lnTo>
                <a:lnTo>
                  <a:pt x="3135" y="321"/>
                </a:lnTo>
                <a:lnTo>
                  <a:pt x="3135" y="321"/>
                </a:lnTo>
                <a:lnTo>
                  <a:pt x="3131" y="321"/>
                </a:lnTo>
                <a:lnTo>
                  <a:pt x="3131" y="321"/>
                </a:lnTo>
                <a:lnTo>
                  <a:pt x="3131" y="321"/>
                </a:lnTo>
                <a:lnTo>
                  <a:pt x="3126" y="317"/>
                </a:lnTo>
                <a:lnTo>
                  <a:pt x="3126" y="317"/>
                </a:lnTo>
                <a:lnTo>
                  <a:pt x="3126" y="317"/>
                </a:lnTo>
                <a:lnTo>
                  <a:pt x="3122" y="312"/>
                </a:lnTo>
                <a:lnTo>
                  <a:pt x="3122" y="312"/>
                </a:lnTo>
                <a:lnTo>
                  <a:pt x="3117" y="312"/>
                </a:lnTo>
                <a:lnTo>
                  <a:pt x="3117" y="312"/>
                </a:lnTo>
                <a:lnTo>
                  <a:pt x="3122" y="312"/>
                </a:lnTo>
                <a:lnTo>
                  <a:pt x="3131" y="312"/>
                </a:lnTo>
                <a:lnTo>
                  <a:pt x="3131" y="312"/>
                </a:lnTo>
                <a:lnTo>
                  <a:pt x="3131" y="317"/>
                </a:lnTo>
                <a:lnTo>
                  <a:pt x="3131" y="317"/>
                </a:lnTo>
                <a:lnTo>
                  <a:pt x="3131" y="317"/>
                </a:lnTo>
                <a:lnTo>
                  <a:pt x="3135" y="321"/>
                </a:lnTo>
                <a:lnTo>
                  <a:pt x="3140" y="321"/>
                </a:lnTo>
                <a:lnTo>
                  <a:pt x="3140" y="321"/>
                </a:lnTo>
                <a:lnTo>
                  <a:pt x="3140" y="321"/>
                </a:lnTo>
                <a:lnTo>
                  <a:pt x="3144" y="321"/>
                </a:lnTo>
                <a:lnTo>
                  <a:pt x="3144" y="321"/>
                </a:lnTo>
                <a:lnTo>
                  <a:pt x="3149" y="321"/>
                </a:lnTo>
                <a:lnTo>
                  <a:pt x="3149" y="321"/>
                </a:lnTo>
                <a:lnTo>
                  <a:pt x="3149" y="321"/>
                </a:lnTo>
                <a:lnTo>
                  <a:pt x="3149" y="321"/>
                </a:lnTo>
                <a:lnTo>
                  <a:pt x="3153" y="321"/>
                </a:lnTo>
                <a:lnTo>
                  <a:pt x="3153" y="321"/>
                </a:lnTo>
                <a:lnTo>
                  <a:pt x="3162" y="326"/>
                </a:lnTo>
                <a:lnTo>
                  <a:pt x="3162" y="326"/>
                </a:lnTo>
                <a:lnTo>
                  <a:pt x="3176" y="326"/>
                </a:lnTo>
                <a:lnTo>
                  <a:pt x="3180" y="326"/>
                </a:lnTo>
                <a:lnTo>
                  <a:pt x="3180" y="326"/>
                </a:lnTo>
                <a:lnTo>
                  <a:pt x="3185" y="330"/>
                </a:lnTo>
                <a:lnTo>
                  <a:pt x="3189" y="330"/>
                </a:lnTo>
                <a:lnTo>
                  <a:pt x="3194" y="330"/>
                </a:lnTo>
                <a:lnTo>
                  <a:pt x="3199" y="330"/>
                </a:lnTo>
                <a:lnTo>
                  <a:pt x="3203" y="330"/>
                </a:lnTo>
                <a:lnTo>
                  <a:pt x="3212" y="330"/>
                </a:lnTo>
                <a:lnTo>
                  <a:pt x="3221" y="326"/>
                </a:lnTo>
                <a:lnTo>
                  <a:pt x="3226" y="326"/>
                </a:lnTo>
                <a:lnTo>
                  <a:pt x="3230" y="317"/>
                </a:lnTo>
                <a:lnTo>
                  <a:pt x="3230" y="317"/>
                </a:lnTo>
                <a:lnTo>
                  <a:pt x="3230" y="312"/>
                </a:lnTo>
                <a:lnTo>
                  <a:pt x="3230" y="308"/>
                </a:lnTo>
                <a:lnTo>
                  <a:pt x="3230" y="308"/>
                </a:lnTo>
                <a:lnTo>
                  <a:pt x="3226" y="308"/>
                </a:lnTo>
                <a:lnTo>
                  <a:pt x="3226" y="308"/>
                </a:lnTo>
                <a:lnTo>
                  <a:pt x="3226" y="303"/>
                </a:lnTo>
                <a:lnTo>
                  <a:pt x="3221" y="298"/>
                </a:lnTo>
                <a:lnTo>
                  <a:pt x="3221" y="298"/>
                </a:lnTo>
                <a:lnTo>
                  <a:pt x="3217" y="298"/>
                </a:lnTo>
                <a:lnTo>
                  <a:pt x="3217" y="298"/>
                </a:lnTo>
                <a:lnTo>
                  <a:pt x="3217" y="298"/>
                </a:lnTo>
                <a:lnTo>
                  <a:pt x="3212" y="294"/>
                </a:lnTo>
                <a:lnTo>
                  <a:pt x="3208" y="294"/>
                </a:lnTo>
                <a:lnTo>
                  <a:pt x="3208" y="294"/>
                </a:lnTo>
                <a:lnTo>
                  <a:pt x="3208" y="294"/>
                </a:lnTo>
                <a:lnTo>
                  <a:pt x="3208" y="289"/>
                </a:lnTo>
                <a:lnTo>
                  <a:pt x="3208" y="294"/>
                </a:lnTo>
                <a:lnTo>
                  <a:pt x="3208" y="294"/>
                </a:lnTo>
                <a:lnTo>
                  <a:pt x="3203" y="294"/>
                </a:lnTo>
                <a:lnTo>
                  <a:pt x="3194" y="289"/>
                </a:lnTo>
                <a:lnTo>
                  <a:pt x="3194" y="289"/>
                </a:lnTo>
                <a:lnTo>
                  <a:pt x="3194" y="289"/>
                </a:lnTo>
                <a:lnTo>
                  <a:pt x="3189" y="289"/>
                </a:lnTo>
                <a:lnTo>
                  <a:pt x="3189" y="289"/>
                </a:lnTo>
                <a:lnTo>
                  <a:pt x="3180" y="280"/>
                </a:lnTo>
                <a:lnTo>
                  <a:pt x="3162" y="276"/>
                </a:lnTo>
                <a:lnTo>
                  <a:pt x="3153" y="271"/>
                </a:lnTo>
                <a:lnTo>
                  <a:pt x="3149" y="271"/>
                </a:lnTo>
                <a:lnTo>
                  <a:pt x="3149" y="271"/>
                </a:lnTo>
                <a:lnTo>
                  <a:pt x="3144" y="271"/>
                </a:lnTo>
                <a:lnTo>
                  <a:pt x="3144" y="271"/>
                </a:lnTo>
                <a:lnTo>
                  <a:pt x="3144" y="271"/>
                </a:lnTo>
                <a:lnTo>
                  <a:pt x="3135" y="271"/>
                </a:lnTo>
                <a:lnTo>
                  <a:pt x="3135" y="271"/>
                </a:lnTo>
                <a:lnTo>
                  <a:pt x="3131" y="271"/>
                </a:lnTo>
                <a:lnTo>
                  <a:pt x="3126" y="271"/>
                </a:lnTo>
                <a:lnTo>
                  <a:pt x="3126" y="276"/>
                </a:lnTo>
                <a:lnTo>
                  <a:pt x="3126" y="276"/>
                </a:lnTo>
                <a:lnTo>
                  <a:pt x="3122" y="276"/>
                </a:lnTo>
                <a:lnTo>
                  <a:pt x="3122" y="276"/>
                </a:lnTo>
                <a:lnTo>
                  <a:pt x="3126" y="276"/>
                </a:lnTo>
                <a:lnTo>
                  <a:pt x="3126" y="271"/>
                </a:lnTo>
                <a:lnTo>
                  <a:pt x="3126" y="271"/>
                </a:lnTo>
                <a:lnTo>
                  <a:pt x="3126" y="271"/>
                </a:lnTo>
                <a:lnTo>
                  <a:pt x="3126" y="271"/>
                </a:lnTo>
                <a:lnTo>
                  <a:pt x="3126" y="271"/>
                </a:lnTo>
                <a:lnTo>
                  <a:pt x="3122" y="271"/>
                </a:lnTo>
                <a:lnTo>
                  <a:pt x="3122" y="271"/>
                </a:lnTo>
                <a:lnTo>
                  <a:pt x="3122" y="271"/>
                </a:lnTo>
                <a:lnTo>
                  <a:pt x="3122" y="271"/>
                </a:lnTo>
                <a:lnTo>
                  <a:pt x="3122" y="267"/>
                </a:lnTo>
                <a:lnTo>
                  <a:pt x="3117" y="267"/>
                </a:lnTo>
                <a:lnTo>
                  <a:pt x="3117" y="267"/>
                </a:lnTo>
                <a:lnTo>
                  <a:pt x="3113" y="267"/>
                </a:lnTo>
                <a:lnTo>
                  <a:pt x="3113" y="267"/>
                </a:lnTo>
                <a:lnTo>
                  <a:pt x="3108" y="267"/>
                </a:lnTo>
                <a:lnTo>
                  <a:pt x="3108" y="267"/>
                </a:lnTo>
                <a:lnTo>
                  <a:pt x="3108" y="267"/>
                </a:lnTo>
                <a:lnTo>
                  <a:pt x="3117" y="267"/>
                </a:lnTo>
                <a:lnTo>
                  <a:pt x="3117" y="267"/>
                </a:lnTo>
                <a:lnTo>
                  <a:pt x="3117" y="267"/>
                </a:lnTo>
                <a:lnTo>
                  <a:pt x="3117" y="267"/>
                </a:lnTo>
                <a:lnTo>
                  <a:pt x="3117" y="262"/>
                </a:lnTo>
                <a:lnTo>
                  <a:pt x="3117" y="262"/>
                </a:lnTo>
                <a:lnTo>
                  <a:pt x="3113" y="262"/>
                </a:lnTo>
                <a:lnTo>
                  <a:pt x="3113" y="262"/>
                </a:lnTo>
                <a:lnTo>
                  <a:pt x="3108" y="258"/>
                </a:lnTo>
                <a:lnTo>
                  <a:pt x="3108" y="262"/>
                </a:lnTo>
                <a:lnTo>
                  <a:pt x="3108" y="262"/>
                </a:lnTo>
                <a:lnTo>
                  <a:pt x="3108" y="262"/>
                </a:lnTo>
                <a:lnTo>
                  <a:pt x="3104" y="262"/>
                </a:lnTo>
                <a:lnTo>
                  <a:pt x="3104" y="262"/>
                </a:lnTo>
                <a:lnTo>
                  <a:pt x="3104" y="262"/>
                </a:lnTo>
                <a:lnTo>
                  <a:pt x="3104" y="267"/>
                </a:lnTo>
                <a:lnTo>
                  <a:pt x="3099" y="267"/>
                </a:lnTo>
                <a:lnTo>
                  <a:pt x="3095" y="262"/>
                </a:lnTo>
                <a:lnTo>
                  <a:pt x="3095" y="262"/>
                </a:lnTo>
                <a:lnTo>
                  <a:pt x="3090" y="262"/>
                </a:lnTo>
                <a:lnTo>
                  <a:pt x="3090" y="262"/>
                </a:lnTo>
                <a:lnTo>
                  <a:pt x="3090" y="262"/>
                </a:lnTo>
                <a:lnTo>
                  <a:pt x="3090" y="262"/>
                </a:lnTo>
                <a:lnTo>
                  <a:pt x="3090" y="262"/>
                </a:lnTo>
                <a:lnTo>
                  <a:pt x="3090" y="262"/>
                </a:lnTo>
                <a:lnTo>
                  <a:pt x="3086" y="262"/>
                </a:lnTo>
                <a:lnTo>
                  <a:pt x="3086" y="262"/>
                </a:lnTo>
                <a:lnTo>
                  <a:pt x="3086" y="262"/>
                </a:lnTo>
                <a:lnTo>
                  <a:pt x="3086" y="267"/>
                </a:lnTo>
                <a:lnTo>
                  <a:pt x="3086" y="262"/>
                </a:lnTo>
                <a:lnTo>
                  <a:pt x="3081" y="262"/>
                </a:lnTo>
                <a:lnTo>
                  <a:pt x="3081" y="262"/>
                </a:lnTo>
                <a:lnTo>
                  <a:pt x="3081" y="262"/>
                </a:lnTo>
                <a:lnTo>
                  <a:pt x="3081" y="262"/>
                </a:lnTo>
                <a:lnTo>
                  <a:pt x="3081" y="262"/>
                </a:lnTo>
                <a:lnTo>
                  <a:pt x="3081" y="262"/>
                </a:lnTo>
                <a:lnTo>
                  <a:pt x="3081" y="258"/>
                </a:lnTo>
                <a:lnTo>
                  <a:pt x="3068" y="258"/>
                </a:lnTo>
                <a:lnTo>
                  <a:pt x="3068" y="258"/>
                </a:lnTo>
                <a:lnTo>
                  <a:pt x="3081" y="258"/>
                </a:lnTo>
                <a:lnTo>
                  <a:pt x="3086" y="258"/>
                </a:lnTo>
                <a:lnTo>
                  <a:pt x="3090" y="253"/>
                </a:lnTo>
                <a:lnTo>
                  <a:pt x="3095" y="253"/>
                </a:lnTo>
                <a:lnTo>
                  <a:pt x="3095" y="253"/>
                </a:lnTo>
                <a:lnTo>
                  <a:pt x="3095" y="253"/>
                </a:lnTo>
                <a:lnTo>
                  <a:pt x="3090" y="249"/>
                </a:lnTo>
                <a:lnTo>
                  <a:pt x="3086" y="249"/>
                </a:lnTo>
                <a:lnTo>
                  <a:pt x="3086" y="249"/>
                </a:lnTo>
                <a:lnTo>
                  <a:pt x="3086" y="249"/>
                </a:lnTo>
                <a:lnTo>
                  <a:pt x="3086" y="249"/>
                </a:lnTo>
                <a:lnTo>
                  <a:pt x="3081" y="244"/>
                </a:lnTo>
                <a:lnTo>
                  <a:pt x="3081" y="244"/>
                </a:lnTo>
                <a:lnTo>
                  <a:pt x="3077" y="249"/>
                </a:lnTo>
                <a:lnTo>
                  <a:pt x="3077" y="249"/>
                </a:lnTo>
                <a:lnTo>
                  <a:pt x="3077" y="249"/>
                </a:lnTo>
                <a:lnTo>
                  <a:pt x="3077" y="244"/>
                </a:lnTo>
                <a:lnTo>
                  <a:pt x="3072" y="244"/>
                </a:lnTo>
                <a:lnTo>
                  <a:pt x="3072" y="244"/>
                </a:lnTo>
                <a:lnTo>
                  <a:pt x="3072" y="244"/>
                </a:lnTo>
                <a:lnTo>
                  <a:pt x="3072" y="244"/>
                </a:lnTo>
                <a:lnTo>
                  <a:pt x="3068" y="244"/>
                </a:lnTo>
                <a:lnTo>
                  <a:pt x="3068" y="244"/>
                </a:lnTo>
                <a:lnTo>
                  <a:pt x="3063" y="244"/>
                </a:lnTo>
                <a:lnTo>
                  <a:pt x="3063" y="249"/>
                </a:lnTo>
                <a:lnTo>
                  <a:pt x="3063" y="249"/>
                </a:lnTo>
                <a:lnTo>
                  <a:pt x="3063" y="253"/>
                </a:lnTo>
                <a:lnTo>
                  <a:pt x="3063" y="253"/>
                </a:lnTo>
                <a:lnTo>
                  <a:pt x="3063" y="253"/>
                </a:lnTo>
                <a:lnTo>
                  <a:pt x="3063" y="253"/>
                </a:lnTo>
                <a:lnTo>
                  <a:pt x="3063" y="253"/>
                </a:lnTo>
                <a:lnTo>
                  <a:pt x="3063" y="253"/>
                </a:lnTo>
                <a:lnTo>
                  <a:pt x="3058" y="249"/>
                </a:lnTo>
                <a:lnTo>
                  <a:pt x="3063" y="249"/>
                </a:lnTo>
                <a:lnTo>
                  <a:pt x="3058" y="244"/>
                </a:lnTo>
                <a:lnTo>
                  <a:pt x="3058" y="249"/>
                </a:lnTo>
                <a:lnTo>
                  <a:pt x="3058" y="249"/>
                </a:lnTo>
                <a:lnTo>
                  <a:pt x="3058" y="244"/>
                </a:lnTo>
                <a:lnTo>
                  <a:pt x="3058" y="244"/>
                </a:lnTo>
                <a:lnTo>
                  <a:pt x="3063" y="244"/>
                </a:lnTo>
                <a:lnTo>
                  <a:pt x="3063" y="244"/>
                </a:lnTo>
                <a:lnTo>
                  <a:pt x="3063" y="240"/>
                </a:lnTo>
                <a:lnTo>
                  <a:pt x="3058" y="240"/>
                </a:lnTo>
                <a:lnTo>
                  <a:pt x="3054" y="240"/>
                </a:lnTo>
                <a:lnTo>
                  <a:pt x="3054" y="240"/>
                </a:lnTo>
                <a:lnTo>
                  <a:pt x="3054" y="240"/>
                </a:lnTo>
                <a:lnTo>
                  <a:pt x="3049" y="240"/>
                </a:lnTo>
                <a:lnTo>
                  <a:pt x="3049" y="240"/>
                </a:lnTo>
                <a:lnTo>
                  <a:pt x="3049" y="244"/>
                </a:lnTo>
                <a:lnTo>
                  <a:pt x="3054" y="244"/>
                </a:lnTo>
                <a:lnTo>
                  <a:pt x="3054" y="244"/>
                </a:lnTo>
                <a:lnTo>
                  <a:pt x="3049" y="244"/>
                </a:lnTo>
                <a:lnTo>
                  <a:pt x="3049" y="244"/>
                </a:lnTo>
                <a:lnTo>
                  <a:pt x="3049" y="249"/>
                </a:lnTo>
                <a:lnTo>
                  <a:pt x="3049" y="249"/>
                </a:lnTo>
                <a:lnTo>
                  <a:pt x="3045" y="249"/>
                </a:lnTo>
                <a:lnTo>
                  <a:pt x="3045" y="253"/>
                </a:lnTo>
                <a:lnTo>
                  <a:pt x="3045" y="253"/>
                </a:lnTo>
                <a:lnTo>
                  <a:pt x="3040" y="253"/>
                </a:lnTo>
                <a:lnTo>
                  <a:pt x="3040" y="249"/>
                </a:lnTo>
                <a:lnTo>
                  <a:pt x="3045" y="249"/>
                </a:lnTo>
                <a:lnTo>
                  <a:pt x="3040" y="249"/>
                </a:lnTo>
                <a:lnTo>
                  <a:pt x="3040" y="249"/>
                </a:lnTo>
                <a:lnTo>
                  <a:pt x="3045" y="244"/>
                </a:lnTo>
                <a:lnTo>
                  <a:pt x="3045" y="244"/>
                </a:lnTo>
                <a:lnTo>
                  <a:pt x="3040" y="244"/>
                </a:lnTo>
                <a:lnTo>
                  <a:pt x="3040" y="244"/>
                </a:lnTo>
                <a:lnTo>
                  <a:pt x="3036" y="244"/>
                </a:lnTo>
                <a:lnTo>
                  <a:pt x="3036" y="249"/>
                </a:lnTo>
                <a:lnTo>
                  <a:pt x="3031" y="253"/>
                </a:lnTo>
                <a:lnTo>
                  <a:pt x="3031" y="258"/>
                </a:lnTo>
                <a:lnTo>
                  <a:pt x="3027" y="258"/>
                </a:lnTo>
                <a:lnTo>
                  <a:pt x="3027" y="258"/>
                </a:lnTo>
                <a:lnTo>
                  <a:pt x="3027" y="258"/>
                </a:lnTo>
                <a:lnTo>
                  <a:pt x="3027" y="258"/>
                </a:lnTo>
                <a:lnTo>
                  <a:pt x="3027" y="253"/>
                </a:lnTo>
                <a:lnTo>
                  <a:pt x="3027" y="249"/>
                </a:lnTo>
                <a:lnTo>
                  <a:pt x="3027" y="249"/>
                </a:lnTo>
                <a:lnTo>
                  <a:pt x="3031" y="249"/>
                </a:lnTo>
                <a:lnTo>
                  <a:pt x="3031" y="244"/>
                </a:lnTo>
                <a:lnTo>
                  <a:pt x="3031" y="244"/>
                </a:lnTo>
                <a:lnTo>
                  <a:pt x="3031" y="244"/>
                </a:lnTo>
                <a:lnTo>
                  <a:pt x="3031" y="244"/>
                </a:lnTo>
                <a:lnTo>
                  <a:pt x="3031" y="244"/>
                </a:lnTo>
                <a:lnTo>
                  <a:pt x="3031" y="244"/>
                </a:lnTo>
                <a:lnTo>
                  <a:pt x="3027" y="244"/>
                </a:lnTo>
                <a:lnTo>
                  <a:pt x="3027" y="244"/>
                </a:lnTo>
                <a:lnTo>
                  <a:pt x="3027" y="244"/>
                </a:lnTo>
                <a:lnTo>
                  <a:pt x="3027" y="244"/>
                </a:lnTo>
                <a:lnTo>
                  <a:pt x="3027" y="244"/>
                </a:lnTo>
                <a:lnTo>
                  <a:pt x="3022" y="244"/>
                </a:lnTo>
                <a:lnTo>
                  <a:pt x="3022" y="240"/>
                </a:lnTo>
                <a:lnTo>
                  <a:pt x="3022" y="240"/>
                </a:lnTo>
                <a:lnTo>
                  <a:pt x="3018" y="240"/>
                </a:lnTo>
                <a:lnTo>
                  <a:pt x="3018" y="244"/>
                </a:lnTo>
                <a:lnTo>
                  <a:pt x="3013" y="244"/>
                </a:lnTo>
                <a:lnTo>
                  <a:pt x="3013" y="244"/>
                </a:lnTo>
                <a:lnTo>
                  <a:pt x="3018" y="244"/>
                </a:lnTo>
                <a:lnTo>
                  <a:pt x="3018" y="249"/>
                </a:lnTo>
                <a:lnTo>
                  <a:pt x="3018" y="249"/>
                </a:lnTo>
                <a:lnTo>
                  <a:pt x="3018" y="249"/>
                </a:lnTo>
                <a:lnTo>
                  <a:pt x="3013" y="253"/>
                </a:lnTo>
                <a:lnTo>
                  <a:pt x="3013" y="253"/>
                </a:lnTo>
                <a:lnTo>
                  <a:pt x="3009" y="253"/>
                </a:lnTo>
                <a:lnTo>
                  <a:pt x="3004" y="258"/>
                </a:lnTo>
                <a:lnTo>
                  <a:pt x="3004" y="258"/>
                </a:lnTo>
                <a:lnTo>
                  <a:pt x="3004" y="258"/>
                </a:lnTo>
                <a:lnTo>
                  <a:pt x="3004" y="258"/>
                </a:lnTo>
                <a:lnTo>
                  <a:pt x="3009" y="258"/>
                </a:lnTo>
                <a:lnTo>
                  <a:pt x="3009" y="262"/>
                </a:lnTo>
                <a:lnTo>
                  <a:pt x="3004" y="262"/>
                </a:lnTo>
                <a:lnTo>
                  <a:pt x="3004" y="258"/>
                </a:lnTo>
                <a:lnTo>
                  <a:pt x="3004" y="258"/>
                </a:lnTo>
                <a:lnTo>
                  <a:pt x="3000" y="258"/>
                </a:lnTo>
                <a:lnTo>
                  <a:pt x="3000" y="253"/>
                </a:lnTo>
                <a:lnTo>
                  <a:pt x="3000" y="253"/>
                </a:lnTo>
                <a:lnTo>
                  <a:pt x="3000" y="253"/>
                </a:lnTo>
                <a:lnTo>
                  <a:pt x="2995" y="253"/>
                </a:lnTo>
                <a:lnTo>
                  <a:pt x="2995" y="253"/>
                </a:lnTo>
                <a:lnTo>
                  <a:pt x="2995" y="253"/>
                </a:lnTo>
                <a:lnTo>
                  <a:pt x="2991" y="253"/>
                </a:lnTo>
                <a:lnTo>
                  <a:pt x="2991" y="253"/>
                </a:lnTo>
                <a:lnTo>
                  <a:pt x="2991" y="253"/>
                </a:lnTo>
                <a:lnTo>
                  <a:pt x="2986" y="258"/>
                </a:lnTo>
                <a:lnTo>
                  <a:pt x="2986" y="258"/>
                </a:lnTo>
                <a:lnTo>
                  <a:pt x="2982" y="258"/>
                </a:lnTo>
                <a:lnTo>
                  <a:pt x="2982" y="258"/>
                </a:lnTo>
                <a:lnTo>
                  <a:pt x="2982" y="258"/>
                </a:lnTo>
                <a:lnTo>
                  <a:pt x="2986" y="258"/>
                </a:lnTo>
                <a:lnTo>
                  <a:pt x="2991" y="258"/>
                </a:lnTo>
                <a:lnTo>
                  <a:pt x="2991" y="262"/>
                </a:lnTo>
                <a:lnTo>
                  <a:pt x="2991" y="262"/>
                </a:lnTo>
                <a:lnTo>
                  <a:pt x="2991" y="262"/>
                </a:lnTo>
                <a:lnTo>
                  <a:pt x="2991" y="262"/>
                </a:lnTo>
                <a:lnTo>
                  <a:pt x="2986" y="262"/>
                </a:lnTo>
                <a:lnTo>
                  <a:pt x="2986" y="262"/>
                </a:lnTo>
                <a:lnTo>
                  <a:pt x="2982" y="262"/>
                </a:lnTo>
                <a:lnTo>
                  <a:pt x="2982" y="262"/>
                </a:lnTo>
                <a:lnTo>
                  <a:pt x="2982" y="262"/>
                </a:lnTo>
                <a:lnTo>
                  <a:pt x="2982" y="262"/>
                </a:lnTo>
                <a:lnTo>
                  <a:pt x="2977" y="262"/>
                </a:lnTo>
                <a:lnTo>
                  <a:pt x="2977" y="262"/>
                </a:lnTo>
                <a:lnTo>
                  <a:pt x="2973" y="262"/>
                </a:lnTo>
                <a:lnTo>
                  <a:pt x="2973" y="267"/>
                </a:lnTo>
                <a:lnTo>
                  <a:pt x="2977" y="267"/>
                </a:lnTo>
                <a:lnTo>
                  <a:pt x="2977" y="267"/>
                </a:lnTo>
                <a:lnTo>
                  <a:pt x="2977" y="271"/>
                </a:lnTo>
                <a:lnTo>
                  <a:pt x="2977" y="271"/>
                </a:lnTo>
                <a:lnTo>
                  <a:pt x="2973" y="267"/>
                </a:lnTo>
                <a:lnTo>
                  <a:pt x="2973" y="271"/>
                </a:lnTo>
                <a:lnTo>
                  <a:pt x="2973" y="271"/>
                </a:lnTo>
                <a:lnTo>
                  <a:pt x="2968" y="271"/>
                </a:lnTo>
                <a:lnTo>
                  <a:pt x="2968" y="271"/>
                </a:lnTo>
                <a:lnTo>
                  <a:pt x="2973" y="271"/>
                </a:lnTo>
                <a:lnTo>
                  <a:pt x="2973" y="267"/>
                </a:lnTo>
                <a:lnTo>
                  <a:pt x="2973" y="267"/>
                </a:lnTo>
                <a:lnTo>
                  <a:pt x="2973" y="262"/>
                </a:lnTo>
                <a:lnTo>
                  <a:pt x="2973" y="262"/>
                </a:lnTo>
                <a:lnTo>
                  <a:pt x="2973" y="262"/>
                </a:lnTo>
                <a:lnTo>
                  <a:pt x="2973" y="262"/>
                </a:lnTo>
                <a:lnTo>
                  <a:pt x="2968" y="262"/>
                </a:lnTo>
                <a:lnTo>
                  <a:pt x="2968" y="262"/>
                </a:lnTo>
                <a:lnTo>
                  <a:pt x="2968" y="262"/>
                </a:lnTo>
                <a:lnTo>
                  <a:pt x="2968" y="267"/>
                </a:lnTo>
                <a:lnTo>
                  <a:pt x="2968" y="271"/>
                </a:lnTo>
                <a:lnTo>
                  <a:pt x="2964" y="271"/>
                </a:lnTo>
                <a:lnTo>
                  <a:pt x="2964" y="271"/>
                </a:lnTo>
                <a:lnTo>
                  <a:pt x="2964" y="267"/>
                </a:lnTo>
                <a:lnTo>
                  <a:pt x="2964" y="267"/>
                </a:lnTo>
                <a:lnTo>
                  <a:pt x="2964" y="262"/>
                </a:lnTo>
                <a:lnTo>
                  <a:pt x="2959" y="267"/>
                </a:lnTo>
                <a:lnTo>
                  <a:pt x="2959" y="267"/>
                </a:lnTo>
                <a:lnTo>
                  <a:pt x="2959" y="267"/>
                </a:lnTo>
                <a:lnTo>
                  <a:pt x="2959" y="267"/>
                </a:lnTo>
                <a:lnTo>
                  <a:pt x="2959" y="267"/>
                </a:lnTo>
                <a:lnTo>
                  <a:pt x="2955" y="271"/>
                </a:lnTo>
                <a:lnTo>
                  <a:pt x="2955" y="271"/>
                </a:lnTo>
                <a:lnTo>
                  <a:pt x="2955" y="271"/>
                </a:lnTo>
                <a:lnTo>
                  <a:pt x="2955" y="271"/>
                </a:lnTo>
                <a:lnTo>
                  <a:pt x="2955" y="271"/>
                </a:lnTo>
                <a:lnTo>
                  <a:pt x="2955" y="271"/>
                </a:lnTo>
                <a:lnTo>
                  <a:pt x="2955" y="271"/>
                </a:lnTo>
                <a:lnTo>
                  <a:pt x="2955" y="271"/>
                </a:lnTo>
                <a:lnTo>
                  <a:pt x="2955" y="271"/>
                </a:lnTo>
                <a:lnTo>
                  <a:pt x="2950" y="271"/>
                </a:lnTo>
                <a:lnTo>
                  <a:pt x="2950" y="271"/>
                </a:lnTo>
                <a:lnTo>
                  <a:pt x="2950" y="271"/>
                </a:lnTo>
                <a:lnTo>
                  <a:pt x="2950" y="271"/>
                </a:lnTo>
                <a:lnTo>
                  <a:pt x="2950" y="271"/>
                </a:lnTo>
                <a:lnTo>
                  <a:pt x="2946" y="271"/>
                </a:lnTo>
                <a:lnTo>
                  <a:pt x="2946" y="276"/>
                </a:lnTo>
                <a:lnTo>
                  <a:pt x="2946" y="276"/>
                </a:lnTo>
                <a:lnTo>
                  <a:pt x="2946" y="276"/>
                </a:lnTo>
                <a:lnTo>
                  <a:pt x="2941" y="276"/>
                </a:lnTo>
                <a:lnTo>
                  <a:pt x="2941" y="280"/>
                </a:lnTo>
                <a:lnTo>
                  <a:pt x="2941" y="280"/>
                </a:lnTo>
                <a:lnTo>
                  <a:pt x="2941" y="285"/>
                </a:lnTo>
                <a:lnTo>
                  <a:pt x="2936" y="285"/>
                </a:lnTo>
                <a:lnTo>
                  <a:pt x="2932" y="285"/>
                </a:lnTo>
                <a:lnTo>
                  <a:pt x="2932" y="285"/>
                </a:lnTo>
                <a:lnTo>
                  <a:pt x="2932" y="289"/>
                </a:lnTo>
                <a:lnTo>
                  <a:pt x="2927" y="289"/>
                </a:lnTo>
                <a:lnTo>
                  <a:pt x="2932" y="289"/>
                </a:lnTo>
                <a:lnTo>
                  <a:pt x="2932" y="289"/>
                </a:lnTo>
                <a:lnTo>
                  <a:pt x="2936" y="289"/>
                </a:lnTo>
                <a:lnTo>
                  <a:pt x="2941" y="289"/>
                </a:lnTo>
                <a:lnTo>
                  <a:pt x="2941" y="289"/>
                </a:lnTo>
                <a:lnTo>
                  <a:pt x="2941" y="289"/>
                </a:lnTo>
                <a:lnTo>
                  <a:pt x="2941" y="289"/>
                </a:lnTo>
                <a:lnTo>
                  <a:pt x="2941" y="289"/>
                </a:lnTo>
                <a:lnTo>
                  <a:pt x="2941" y="289"/>
                </a:lnTo>
                <a:lnTo>
                  <a:pt x="2941" y="289"/>
                </a:lnTo>
                <a:lnTo>
                  <a:pt x="2936" y="289"/>
                </a:lnTo>
                <a:lnTo>
                  <a:pt x="2936" y="289"/>
                </a:lnTo>
                <a:lnTo>
                  <a:pt x="2932" y="289"/>
                </a:lnTo>
                <a:lnTo>
                  <a:pt x="2932" y="289"/>
                </a:lnTo>
                <a:lnTo>
                  <a:pt x="2927" y="289"/>
                </a:lnTo>
                <a:lnTo>
                  <a:pt x="2927" y="294"/>
                </a:lnTo>
                <a:lnTo>
                  <a:pt x="2927" y="294"/>
                </a:lnTo>
                <a:lnTo>
                  <a:pt x="2927" y="294"/>
                </a:lnTo>
                <a:lnTo>
                  <a:pt x="2927" y="298"/>
                </a:lnTo>
                <a:lnTo>
                  <a:pt x="2927" y="298"/>
                </a:lnTo>
                <a:lnTo>
                  <a:pt x="2927" y="298"/>
                </a:lnTo>
                <a:lnTo>
                  <a:pt x="2927" y="298"/>
                </a:lnTo>
                <a:lnTo>
                  <a:pt x="2927" y="298"/>
                </a:lnTo>
                <a:lnTo>
                  <a:pt x="2927" y="298"/>
                </a:lnTo>
                <a:lnTo>
                  <a:pt x="2927" y="298"/>
                </a:lnTo>
                <a:lnTo>
                  <a:pt x="2927" y="298"/>
                </a:lnTo>
                <a:lnTo>
                  <a:pt x="2923" y="294"/>
                </a:lnTo>
                <a:lnTo>
                  <a:pt x="2923" y="294"/>
                </a:lnTo>
                <a:lnTo>
                  <a:pt x="2923" y="294"/>
                </a:lnTo>
                <a:lnTo>
                  <a:pt x="2923" y="294"/>
                </a:lnTo>
                <a:lnTo>
                  <a:pt x="2918" y="294"/>
                </a:lnTo>
                <a:lnTo>
                  <a:pt x="2918" y="298"/>
                </a:lnTo>
                <a:lnTo>
                  <a:pt x="2914" y="298"/>
                </a:lnTo>
                <a:lnTo>
                  <a:pt x="2914" y="298"/>
                </a:lnTo>
                <a:lnTo>
                  <a:pt x="2918" y="298"/>
                </a:lnTo>
                <a:lnTo>
                  <a:pt x="2918" y="298"/>
                </a:lnTo>
                <a:lnTo>
                  <a:pt x="2918" y="298"/>
                </a:lnTo>
                <a:lnTo>
                  <a:pt x="2918" y="298"/>
                </a:lnTo>
                <a:lnTo>
                  <a:pt x="2918" y="298"/>
                </a:lnTo>
                <a:lnTo>
                  <a:pt x="2914" y="298"/>
                </a:lnTo>
                <a:lnTo>
                  <a:pt x="2914" y="298"/>
                </a:lnTo>
                <a:lnTo>
                  <a:pt x="2914" y="298"/>
                </a:lnTo>
                <a:lnTo>
                  <a:pt x="2909" y="303"/>
                </a:lnTo>
                <a:lnTo>
                  <a:pt x="2909" y="303"/>
                </a:lnTo>
                <a:lnTo>
                  <a:pt x="2909" y="303"/>
                </a:lnTo>
                <a:lnTo>
                  <a:pt x="2909" y="303"/>
                </a:lnTo>
                <a:lnTo>
                  <a:pt x="2914" y="303"/>
                </a:lnTo>
                <a:lnTo>
                  <a:pt x="2914" y="303"/>
                </a:lnTo>
                <a:lnTo>
                  <a:pt x="2918" y="303"/>
                </a:lnTo>
                <a:lnTo>
                  <a:pt x="2914" y="303"/>
                </a:lnTo>
                <a:lnTo>
                  <a:pt x="2914" y="303"/>
                </a:lnTo>
                <a:lnTo>
                  <a:pt x="2914" y="308"/>
                </a:lnTo>
                <a:lnTo>
                  <a:pt x="2918" y="308"/>
                </a:lnTo>
                <a:lnTo>
                  <a:pt x="2918" y="308"/>
                </a:lnTo>
                <a:lnTo>
                  <a:pt x="2918" y="308"/>
                </a:lnTo>
                <a:lnTo>
                  <a:pt x="2923" y="308"/>
                </a:lnTo>
                <a:lnTo>
                  <a:pt x="2918" y="308"/>
                </a:lnTo>
                <a:lnTo>
                  <a:pt x="2918" y="312"/>
                </a:lnTo>
                <a:lnTo>
                  <a:pt x="2918" y="312"/>
                </a:lnTo>
                <a:lnTo>
                  <a:pt x="2918" y="308"/>
                </a:lnTo>
                <a:lnTo>
                  <a:pt x="2918" y="308"/>
                </a:lnTo>
                <a:lnTo>
                  <a:pt x="2914" y="308"/>
                </a:lnTo>
                <a:lnTo>
                  <a:pt x="2914" y="308"/>
                </a:lnTo>
                <a:lnTo>
                  <a:pt x="2914" y="308"/>
                </a:lnTo>
                <a:lnTo>
                  <a:pt x="2909" y="308"/>
                </a:lnTo>
                <a:lnTo>
                  <a:pt x="2909" y="312"/>
                </a:lnTo>
                <a:lnTo>
                  <a:pt x="2909" y="312"/>
                </a:lnTo>
                <a:lnTo>
                  <a:pt x="2905" y="312"/>
                </a:lnTo>
                <a:lnTo>
                  <a:pt x="2905" y="312"/>
                </a:lnTo>
                <a:lnTo>
                  <a:pt x="2905" y="312"/>
                </a:lnTo>
                <a:lnTo>
                  <a:pt x="2909" y="312"/>
                </a:lnTo>
                <a:lnTo>
                  <a:pt x="2909" y="312"/>
                </a:lnTo>
                <a:lnTo>
                  <a:pt x="2918" y="312"/>
                </a:lnTo>
                <a:lnTo>
                  <a:pt x="2918" y="312"/>
                </a:lnTo>
                <a:lnTo>
                  <a:pt x="2918" y="312"/>
                </a:lnTo>
                <a:lnTo>
                  <a:pt x="2909" y="312"/>
                </a:lnTo>
                <a:lnTo>
                  <a:pt x="2909" y="312"/>
                </a:lnTo>
                <a:lnTo>
                  <a:pt x="2905" y="317"/>
                </a:lnTo>
                <a:lnTo>
                  <a:pt x="2905" y="312"/>
                </a:lnTo>
                <a:lnTo>
                  <a:pt x="2905" y="317"/>
                </a:lnTo>
                <a:lnTo>
                  <a:pt x="2900" y="317"/>
                </a:lnTo>
                <a:lnTo>
                  <a:pt x="2900" y="317"/>
                </a:lnTo>
                <a:lnTo>
                  <a:pt x="2900" y="317"/>
                </a:lnTo>
                <a:lnTo>
                  <a:pt x="2900" y="317"/>
                </a:lnTo>
                <a:lnTo>
                  <a:pt x="2896" y="317"/>
                </a:lnTo>
                <a:lnTo>
                  <a:pt x="2896" y="321"/>
                </a:lnTo>
                <a:lnTo>
                  <a:pt x="2896" y="321"/>
                </a:lnTo>
                <a:lnTo>
                  <a:pt x="2900" y="321"/>
                </a:lnTo>
                <a:lnTo>
                  <a:pt x="2900" y="321"/>
                </a:lnTo>
                <a:lnTo>
                  <a:pt x="2900" y="321"/>
                </a:lnTo>
                <a:lnTo>
                  <a:pt x="2896" y="321"/>
                </a:lnTo>
                <a:lnTo>
                  <a:pt x="2896" y="321"/>
                </a:lnTo>
                <a:lnTo>
                  <a:pt x="2896" y="321"/>
                </a:lnTo>
                <a:lnTo>
                  <a:pt x="2891" y="321"/>
                </a:lnTo>
                <a:lnTo>
                  <a:pt x="2891" y="326"/>
                </a:lnTo>
                <a:lnTo>
                  <a:pt x="2891" y="326"/>
                </a:lnTo>
                <a:lnTo>
                  <a:pt x="2891" y="326"/>
                </a:lnTo>
                <a:lnTo>
                  <a:pt x="2891" y="330"/>
                </a:lnTo>
                <a:lnTo>
                  <a:pt x="2891" y="330"/>
                </a:lnTo>
                <a:lnTo>
                  <a:pt x="2896" y="330"/>
                </a:lnTo>
                <a:lnTo>
                  <a:pt x="2896" y="330"/>
                </a:lnTo>
                <a:lnTo>
                  <a:pt x="2896" y="330"/>
                </a:lnTo>
                <a:lnTo>
                  <a:pt x="2896" y="330"/>
                </a:lnTo>
                <a:lnTo>
                  <a:pt x="2900" y="330"/>
                </a:lnTo>
                <a:lnTo>
                  <a:pt x="2900" y="330"/>
                </a:lnTo>
                <a:lnTo>
                  <a:pt x="2900" y="330"/>
                </a:lnTo>
                <a:lnTo>
                  <a:pt x="2900" y="330"/>
                </a:lnTo>
                <a:lnTo>
                  <a:pt x="2896" y="335"/>
                </a:lnTo>
                <a:lnTo>
                  <a:pt x="2896" y="335"/>
                </a:lnTo>
                <a:lnTo>
                  <a:pt x="2887" y="335"/>
                </a:lnTo>
                <a:lnTo>
                  <a:pt x="2887" y="335"/>
                </a:lnTo>
                <a:lnTo>
                  <a:pt x="2891" y="335"/>
                </a:lnTo>
                <a:lnTo>
                  <a:pt x="2891" y="335"/>
                </a:lnTo>
                <a:lnTo>
                  <a:pt x="2891" y="339"/>
                </a:lnTo>
                <a:lnTo>
                  <a:pt x="2887" y="339"/>
                </a:lnTo>
                <a:lnTo>
                  <a:pt x="2887" y="339"/>
                </a:lnTo>
                <a:lnTo>
                  <a:pt x="2887" y="339"/>
                </a:lnTo>
                <a:lnTo>
                  <a:pt x="2882" y="344"/>
                </a:lnTo>
                <a:lnTo>
                  <a:pt x="2882" y="344"/>
                </a:lnTo>
                <a:lnTo>
                  <a:pt x="2878" y="344"/>
                </a:lnTo>
                <a:lnTo>
                  <a:pt x="2878" y="348"/>
                </a:lnTo>
                <a:lnTo>
                  <a:pt x="2878" y="348"/>
                </a:lnTo>
                <a:lnTo>
                  <a:pt x="2878" y="348"/>
                </a:lnTo>
                <a:lnTo>
                  <a:pt x="2882" y="348"/>
                </a:lnTo>
                <a:lnTo>
                  <a:pt x="2882" y="348"/>
                </a:lnTo>
                <a:lnTo>
                  <a:pt x="2882" y="353"/>
                </a:lnTo>
                <a:lnTo>
                  <a:pt x="2882" y="353"/>
                </a:lnTo>
                <a:lnTo>
                  <a:pt x="2882" y="353"/>
                </a:lnTo>
                <a:lnTo>
                  <a:pt x="2887" y="348"/>
                </a:lnTo>
                <a:lnTo>
                  <a:pt x="2887" y="348"/>
                </a:lnTo>
                <a:lnTo>
                  <a:pt x="2887" y="348"/>
                </a:lnTo>
                <a:lnTo>
                  <a:pt x="2887" y="353"/>
                </a:lnTo>
                <a:lnTo>
                  <a:pt x="2882" y="353"/>
                </a:lnTo>
                <a:lnTo>
                  <a:pt x="2882" y="353"/>
                </a:lnTo>
                <a:lnTo>
                  <a:pt x="2882" y="353"/>
                </a:lnTo>
                <a:lnTo>
                  <a:pt x="2878" y="353"/>
                </a:lnTo>
                <a:lnTo>
                  <a:pt x="2873" y="357"/>
                </a:lnTo>
                <a:lnTo>
                  <a:pt x="2869" y="357"/>
                </a:lnTo>
                <a:lnTo>
                  <a:pt x="2869" y="357"/>
                </a:lnTo>
                <a:lnTo>
                  <a:pt x="2869" y="357"/>
                </a:lnTo>
                <a:lnTo>
                  <a:pt x="2869" y="357"/>
                </a:lnTo>
                <a:lnTo>
                  <a:pt x="2873" y="357"/>
                </a:lnTo>
                <a:lnTo>
                  <a:pt x="2873" y="357"/>
                </a:lnTo>
                <a:lnTo>
                  <a:pt x="2873" y="362"/>
                </a:lnTo>
                <a:lnTo>
                  <a:pt x="2869" y="362"/>
                </a:lnTo>
                <a:lnTo>
                  <a:pt x="2869" y="362"/>
                </a:lnTo>
                <a:lnTo>
                  <a:pt x="2864" y="362"/>
                </a:lnTo>
                <a:lnTo>
                  <a:pt x="2864" y="362"/>
                </a:lnTo>
                <a:lnTo>
                  <a:pt x="2864" y="366"/>
                </a:lnTo>
                <a:lnTo>
                  <a:pt x="2860" y="366"/>
                </a:lnTo>
                <a:lnTo>
                  <a:pt x="2855" y="371"/>
                </a:lnTo>
                <a:lnTo>
                  <a:pt x="2851" y="371"/>
                </a:lnTo>
                <a:lnTo>
                  <a:pt x="2851" y="375"/>
                </a:lnTo>
                <a:lnTo>
                  <a:pt x="2851" y="375"/>
                </a:lnTo>
                <a:lnTo>
                  <a:pt x="2851" y="375"/>
                </a:lnTo>
                <a:lnTo>
                  <a:pt x="2846" y="375"/>
                </a:lnTo>
                <a:lnTo>
                  <a:pt x="2846" y="380"/>
                </a:lnTo>
                <a:lnTo>
                  <a:pt x="2846" y="380"/>
                </a:lnTo>
                <a:lnTo>
                  <a:pt x="2846" y="380"/>
                </a:lnTo>
                <a:lnTo>
                  <a:pt x="2851" y="380"/>
                </a:lnTo>
                <a:lnTo>
                  <a:pt x="2851" y="380"/>
                </a:lnTo>
                <a:lnTo>
                  <a:pt x="2851" y="380"/>
                </a:lnTo>
                <a:lnTo>
                  <a:pt x="2851" y="384"/>
                </a:lnTo>
                <a:lnTo>
                  <a:pt x="2855" y="384"/>
                </a:lnTo>
                <a:lnTo>
                  <a:pt x="2855" y="380"/>
                </a:lnTo>
                <a:lnTo>
                  <a:pt x="2864" y="380"/>
                </a:lnTo>
                <a:lnTo>
                  <a:pt x="2864" y="375"/>
                </a:lnTo>
                <a:lnTo>
                  <a:pt x="2864" y="375"/>
                </a:lnTo>
                <a:lnTo>
                  <a:pt x="2864" y="375"/>
                </a:lnTo>
                <a:lnTo>
                  <a:pt x="2864" y="375"/>
                </a:lnTo>
                <a:lnTo>
                  <a:pt x="2869" y="375"/>
                </a:lnTo>
                <a:lnTo>
                  <a:pt x="2869" y="371"/>
                </a:lnTo>
                <a:lnTo>
                  <a:pt x="2869" y="375"/>
                </a:lnTo>
                <a:lnTo>
                  <a:pt x="2873" y="375"/>
                </a:lnTo>
                <a:lnTo>
                  <a:pt x="2869" y="375"/>
                </a:lnTo>
                <a:lnTo>
                  <a:pt x="2869" y="375"/>
                </a:lnTo>
                <a:lnTo>
                  <a:pt x="2869" y="375"/>
                </a:lnTo>
                <a:lnTo>
                  <a:pt x="2869" y="375"/>
                </a:lnTo>
                <a:lnTo>
                  <a:pt x="2869" y="375"/>
                </a:lnTo>
                <a:lnTo>
                  <a:pt x="2869" y="375"/>
                </a:lnTo>
                <a:lnTo>
                  <a:pt x="2869" y="380"/>
                </a:lnTo>
                <a:lnTo>
                  <a:pt x="2869" y="380"/>
                </a:lnTo>
                <a:lnTo>
                  <a:pt x="2864" y="380"/>
                </a:lnTo>
                <a:lnTo>
                  <a:pt x="2864" y="380"/>
                </a:lnTo>
                <a:lnTo>
                  <a:pt x="2860" y="380"/>
                </a:lnTo>
                <a:lnTo>
                  <a:pt x="2860" y="380"/>
                </a:lnTo>
                <a:lnTo>
                  <a:pt x="2860" y="384"/>
                </a:lnTo>
                <a:lnTo>
                  <a:pt x="2864" y="384"/>
                </a:lnTo>
                <a:lnTo>
                  <a:pt x="2860" y="384"/>
                </a:lnTo>
                <a:lnTo>
                  <a:pt x="2860" y="384"/>
                </a:lnTo>
                <a:lnTo>
                  <a:pt x="2855" y="384"/>
                </a:lnTo>
                <a:lnTo>
                  <a:pt x="2855" y="384"/>
                </a:lnTo>
                <a:lnTo>
                  <a:pt x="2855" y="384"/>
                </a:lnTo>
                <a:lnTo>
                  <a:pt x="2851" y="384"/>
                </a:lnTo>
                <a:lnTo>
                  <a:pt x="2851" y="384"/>
                </a:lnTo>
                <a:lnTo>
                  <a:pt x="2851" y="384"/>
                </a:lnTo>
                <a:lnTo>
                  <a:pt x="2851" y="384"/>
                </a:lnTo>
                <a:lnTo>
                  <a:pt x="2851" y="384"/>
                </a:lnTo>
                <a:lnTo>
                  <a:pt x="2851" y="380"/>
                </a:lnTo>
                <a:lnTo>
                  <a:pt x="2846" y="380"/>
                </a:lnTo>
                <a:lnTo>
                  <a:pt x="2846" y="380"/>
                </a:lnTo>
                <a:lnTo>
                  <a:pt x="2846" y="380"/>
                </a:lnTo>
                <a:lnTo>
                  <a:pt x="2842" y="384"/>
                </a:lnTo>
                <a:lnTo>
                  <a:pt x="2842" y="384"/>
                </a:lnTo>
                <a:lnTo>
                  <a:pt x="2842" y="384"/>
                </a:lnTo>
                <a:lnTo>
                  <a:pt x="2842" y="380"/>
                </a:lnTo>
                <a:lnTo>
                  <a:pt x="2842" y="380"/>
                </a:lnTo>
                <a:lnTo>
                  <a:pt x="2837" y="380"/>
                </a:lnTo>
                <a:lnTo>
                  <a:pt x="2837" y="380"/>
                </a:lnTo>
                <a:lnTo>
                  <a:pt x="2833" y="380"/>
                </a:lnTo>
                <a:lnTo>
                  <a:pt x="2833" y="384"/>
                </a:lnTo>
                <a:lnTo>
                  <a:pt x="2833" y="384"/>
                </a:lnTo>
                <a:lnTo>
                  <a:pt x="2833" y="384"/>
                </a:lnTo>
                <a:lnTo>
                  <a:pt x="2833" y="384"/>
                </a:lnTo>
                <a:lnTo>
                  <a:pt x="2833" y="384"/>
                </a:lnTo>
                <a:lnTo>
                  <a:pt x="2837" y="384"/>
                </a:lnTo>
                <a:lnTo>
                  <a:pt x="2837" y="384"/>
                </a:lnTo>
                <a:lnTo>
                  <a:pt x="2833" y="384"/>
                </a:lnTo>
                <a:lnTo>
                  <a:pt x="2833" y="389"/>
                </a:lnTo>
                <a:lnTo>
                  <a:pt x="2828" y="389"/>
                </a:lnTo>
                <a:lnTo>
                  <a:pt x="2828" y="389"/>
                </a:lnTo>
                <a:lnTo>
                  <a:pt x="2828" y="389"/>
                </a:lnTo>
                <a:lnTo>
                  <a:pt x="2833" y="393"/>
                </a:lnTo>
                <a:lnTo>
                  <a:pt x="2833" y="393"/>
                </a:lnTo>
                <a:lnTo>
                  <a:pt x="2837" y="393"/>
                </a:lnTo>
                <a:lnTo>
                  <a:pt x="2833" y="393"/>
                </a:lnTo>
                <a:lnTo>
                  <a:pt x="2828" y="393"/>
                </a:lnTo>
                <a:lnTo>
                  <a:pt x="2828" y="389"/>
                </a:lnTo>
                <a:lnTo>
                  <a:pt x="2824" y="389"/>
                </a:lnTo>
                <a:lnTo>
                  <a:pt x="2824" y="389"/>
                </a:lnTo>
                <a:lnTo>
                  <a:pt x="2824" y="389"/>
                </a:lnTo>
                <a:lnTo>
                  <a:pt x="2824" y="389"/>
                </a:lnTo>
                <a:lnTo>
                  <a:pt x="2819" y="393"/>
                </a:lnTo>
                <a:lnTo>
                  <a:pt x="2815" y="393"/>
                </a:lnTo>
                <a:lnTo>
                  <a:pt x="2815" y="393"/>
                </a:lnTo>
                <a:lnTo>
                  <a:pt x="2815" y="393"/>
                </a:lnTo>
                <a:lnTo>
                  <a:pt x="2810" y="398"/>
                </a:lnTo>
                <a:lnTo>
                  <a:pt x="2810" y="398"/>
                </a:lnTo>
                <a:lnTo>
                  <a:pt x="2810" y="398"/>
                </a:lnTo>
                <a:lnTo>
                  <a:pt x="2815" y="398"/>
                </a:lnTo>
                <a:lnTo>
                  <a:pt x="2815" y="398"/>
                </a:lnTo>
                <a:lnTo>
                  <a:pt x="2819" y="398"/>
                </a:lnTo>
                <a:lnTo>
                  <a:pt x="2819" y="398"/>
                </a:lnTo>
                <a:lnTo>
                  <a:pt x="2828" y="398"/>
                </a:lnTo>
                <a:lnTo>
                  <a:pt x="2828" y="398"/>
                </a:lnTo>
                <a:lnTo>
                  <a:pt x="2824" y="398"/>
                </a:lnTo>
                <a:lnTo>
                  <a:pt x="2819" y="398"/>
                </a:lnTo>
                <a:lnTo>
                  <a:pt x="2819" y="398"/>
                </a:lnTo>
                <a:lnTo>
                  <a:pt x="2819" y="398"/>
                </a:lnTo>
                <a:lnTo>
                  <a:pt x="2824" y="398"/>
                </a:lnTo>
                <a:lnTo>
                  <a:pt x="2824" y="402"/>
                </a:lnTo>
                <a:lnTo>
                  <a:pt x="2824" y="402"/>
                </a:lnTo>
                <a:lnTo>
                  <a:pt x="2819" y="402"/>
                </a:lnTo>
                <a:lnTo>
                  <a:pt x="2819" y="398"/>
                </a:lnTo>
                <a:lnTo>
                  <a:pt x="2815" y="398"/>
                </a:lnTo>
                <a:lnTo>
                  <a:pt x="2810" y="398"/>
                </a:lnTo>
                <a:lnTo>
                  <a:pt x="2810" y="398"/>
                </a:lnTo>
                <a:lnTo>
                  <a:pt x="2805" y="398"/>
                </a:lnTo>
                <a:lnTo>
                  <a:pt x="2805" y="398"/>
                </a:lnTo>
                <a:lnTo>
                  <a:pt x="2805" y="398"/>
                </a:lnTo>
                <a:lnTo>
                  <a:pt x="2805" y="402"/>
                </a:lnTo>
                <a:lnTo>
                  <a:pt x="2805" y="402"/>
                </a:lnTo>
                <a:lnTo>
                  <a:pt x="2801" y="402"/>
                </a:lnTo>
                <a:lnTo>
                  <a:pt x="2801" y="402"/>
                </a:lnTo>
                <a:lnTo>
                  <a:pt x="2805" y="402"/>
                </a:lnTo>
                <a:lnTo>
                  <a:pt x="2805" y="402"/>
                </a:lnTo>
                <a:lnTo>
                  <a:pt x="2810" y="402"/>
                </a:lnTo>
                <a:lnTo>
                  <a:pt x="2810" y="402"/>
                </a:lnTo>
                <a:lnTo>
                  <a:pt x="2810" y="402"/>
                </a:lnTo>
                <a:lnTo>
                  <a:pt x="2805" y="402"/>
                </a:lnTo>
                <a:lnTo>
                  <a:pt x="2801" y="402"/>
                </a:lnTo>
                <a:lnTo>
                  <a:pt x="2801" y="402"/>
                </a:lnTo>
                <a:lnTo>
                  <a:pt x="2801" y="402"/>
                </a:lnTo>
                <a:lnTo>
                  <a:pt x="2801" y="402"/>
                </a:lnTo>
                <a:lnTo>
                  <a:pt x="2796" y="402"/>
                </a:lnTo>
                <a:lnTo>
                  <a:pt x="2796" y="402"/>
                </a:lnTo>
                <a:lnTo>
                  <a:pt x="2796" y="407"/>
                </a:lnTo>
                <a:lnTo>
                  <a:pt x="2796" y="407"/>
                </a:lnTo>
                <a:lnTo>
                  <a:pt x="2792" y="407"/>
                </a:lnTo>
                <a:lnTo>
                  <a:pt x="2792" y="407"/>
                </a:lnTo>
                <a:lnTo>
                  <a:pt x="2792" y="407"/>
                </a:lnTo>
                <a:lnTo>
                  <a:pt x="2792" y="407"/>
                </a:lnTo>
                <a:lnTo>
                  <a:pt x="2792" y="407"/>
                </a:lnTo>
                <a:lnTo>
                  <a:pt x="2787" y="411"/>
                </a:lnTo>
                <a:lnTo>
                  <a:pt x="2792" y="411"/>
                </a:lnTo>
                <a:lnTo>
                  <a:pt x="2792" y="411"/>
                </a:lnTo>
                <a:lnTo>
                  <a:pt x="2792" y="411"/>
                </a:lnTo>
                <a:lnTo>
                  <a:pt x="2796" y="411"/>
                </a:lnTo>
                <a:lnTo>
                  <a:pt x="2801" y="416"/>
                </a:lnTo>
                <a:lnTo>
                  <a:pt x="2805" y="416"/>
                </a:lnTo>
                <a:lnTo>
                  <a:pt x="2810" y="411"/>
                </a:lnTo>
                <a:lnTo>
                  <a:pt x="2810" y="411"/>
                </a:lnTo>
                <a:lnTo>
                  <a:pt x="2805" y="416"/>
                </a:lnTo>
                <a:lnTo>
                  <a:pt x="2801" y="416"/>
                </a:lnTo>
                <a:lnTo>
                  <a:pt x="2796" y="416"/>
                </a:lnTo>
                <a:lnTo>
                  <a:pt x="2792" y="411"/>
                </a:lnTo>
                <a:lnTo>
                  <a:pt x="2787" y="411"/>
                </a:lnTo>
                <a:lnTo>
                  <a:pt x="2787" y="411"/>
                </a:lnTo>
                <a:lnTo>
                  <a:pt x="2787" y="411"/>
                </a:lnTo>
                <a:lnTo>
                  <a:pt x="2787" y="416"/>
                </a:lnTo>
                <a:lnTo>
                  <a:pt x="2787" y="416"/>
                </a:lnTo>
                <a:lnTo>
                  <a:pt x="2787" y="416"/>
                </a:lnTo>
                <a:lnTo>
                  <a:pt x="2787" y="416"/>
                </a:lnTo>
                <a:lnTo>
                  <a:pt x="2792" y="421"/>
                </a:lnTo>
                <a:lnTo>
                  <a:pt x="2792" y="421"/>
                </a:lnTo>
                <a:lnTo>
                  <a:pt x="2792" y="421"/>
                </a:lnTo>
                <a:lnTo>
                  <a:pt x="2792" y="421"/>
                </a:lnTo>
                <a:lnTo>
                  <a:pt x="2792" y="421"/>
                </a:lnTo>
                <a:lnTo>
                  <a:pt x="2787" y="421"/>
                </a:lnTo>
                <a:lnTo>
                  <a:pt x="2787" y="421"/>
                </a:lnTo>
                <a:lnTo>
                  <a:pt x="2787" y="425"/>
                </a:lnTo>
                <a:lnTo>
                  <a:pt x="2787" y="425"/>
                </a:lnTo>
                <a:lnTo>
                  <a:pt x="2792" y="430"/>
                </a:lnTo>
                <a:lnTo>
                  <a:pt x="2792" y="430"/>
                </a:lnTo>
                <a:lnTo>
                  <a:pt x="2796" y="425"/>
                </a:lnTo>
                <a:lnTo>
                  <a:pt x="2801" y="425"/>
                </a:lnTo>
                <a:lnTo>
                  <a:pt x="2805" y="430"/>
                </a:lnTo>
                <a:lnTo>
                  <a:pt x="2805" y="425"/>
                </a:lnTo>
                <a:lnTo>
                  <a:pt x="2805" y="425"/>
                </a:lnTo>
                <a:lnTo>
                  <a:pt x="2810" y="425"/>
                </a:lnTo>
                <a:lnTo>
                  <a:pt x="2810" y="425"/>
                </a:lnTo>
                <a:lnTo>
                  <a:pt x="2810" y="425"/>
                </a:lnTo>
                <a:lnTo>
                  <a:pt x="2810" y="425"/>
                </a:lnTo>
                <a:lnTo>
                  <a:pt x="2810" y="425"/>
                </a:lnTo>
                <a:lnTo>
                  <a:pt x="2815" y="425"/>
                </a:lnTo>
                <a:lnTo>
                  <a:pt x="2815" y="425"/>
                </a:lnTo>
                <a:lnTo>
                  <a:pt x="2819" y="425"/>
                </a:lnTo>
                <a:lnTo>
                  <a:pt x="2819" y="425"/>
                </a:lnTo>
                <a:lnTo>
                  <a:pt x="2819" y="425"/>
                </a:lnTo>
                <a:lnTo>
                  <a:pt x="2819" y="425"/>
                </a:lnTo>
                <a:lnTo>
                  <a:pt x="2819" y="421"/>
                </a:lnTo>
                <a:lnTo>
                  <a:pt x="2819" y="421"/>
                </a:lnTo>
                <a:lnTo>
                  <a:pt x="2819" y="425"/>
                </a:lnTo>
                <a:lnTo>
                  <a:pt x="2819" y="425"/>
                </a:lnTo>
                <a:lnTo>
                  <a:pt x="2819" y="425"/>
                </a:lnTo>
                <a:lnTo>
                  <a:pt x="2819" y="425"/>
                </a:lnTo>
                <a:lnTo>
                  <a:pt x="2815" y="430"/>
                </a:lnTo>
                <a:lnTo>
                  <a:pt x="2815" y="430"/>
                </a:lnTo>
                <a:lnTo>
                  <a:pt x="2815" y="430"/>
                </a:lnTo>
                <a:lnTo>
                  <a:pt x="2815" y="430"/>
                </a:lnTo>
                <a:lnTo>
                  <a:pt x="2815" y="430"/>
                </a:lnTo>
                <a:lnTo>
                  <a:pt x="2815" y="430"/>
                </a:lnTo>
                <a:lnTo>
                  <a:pt x="2810" y="430"/>
                </a:lnTo>
                <a:lnTo>
                  <a:pt x="2810" y="425"/>
                </a:lnTo>
                <a:lnTo>
                  <a:pt x="2810" y="430"/>
                </a:lnTo>
                <a:lnTo>
                  <a:pt x="2805" y="430"/>
                </a:lnTo>
                <a:lnTo>
                  <a:pt x="2805" y="430"/>
                </a:lnTo>
                <a:lnTo>
                  <a:pt x="2801" y="430"/>
                </a:lnTo>
                <a:lnTo>
                  <a:pt x="2792" y="430"/>
                </a:lnTo>
                <a:lnTo>
                  <a:pt x="2792" y="430"/>
                </a:lnTo>
                <a:lnTo>
                  <a:pt x="2787" y="430"/>
                </a:lnTo>
                <a:lnTo>
                  <a:pt x="2787" y="430"/>
                </a:lnTo>
                <a:lnTo>
                  <a:pt x="2787" y="430"/>
                </a:lnTo>
                <a:lnTo>
                  <a:pt x="2787" y="430"/>
                </a:lnTo>
                <a:lnTo>
                  <a:pt x="2787" y="434"/>
                </a:lnTo>
                <a:lnTo>
                  <a:pt x="2787" y="434"/>
                </a:lnTo>
                <a:lnTo>
                  <a:pt x="2787" y="439"/>
                </a:lnTo>
                <a:lnTo>
                  <a:pt x="2792" y="439"/>
                </a:lnTo>
                <a:lnTo>
                  <a:pt x="2792" y="439"/>
                </a:lnTo>
                <a:lnTo>
                  <a:pt x="2796" y="434"/>
                </a:lnTo>
                <a:lnTo>
                  <a:pt x="2796" y="434"/>
                </a:lnTo>
                <a:lnTo>
                  <a:pt x="2792" y="439"/>
                </a:lnTo>
                <a:lnTo>
                  <a:pt x="2787" y="439"/>
                </a:lnTo>
                <a:lnTo>
                  <a:pt x="2787" y="439"/>
                </a:lnTo>
                <a:lnTo>
                  <a:pt x="2787" y="443"/>
                </a:lnTo>
                <a:lnTo>
                  <a:pt x="2792" y="443"/>
                </a:lnTo>
                <a:lnTo>
                  <a:pt x="2792" y="448"/>
                </a:lnTo>
                <a:lnTo>
                  <a:pt x="2792" y="448"/>
                </a:lnTo>
                <a:lnTo>
                  <a:pt x="2796" y="448"/>
                </a:lnTo>
                <a:lnTo>
                  <a:pt x="2796" y="448"/>
                </a:lnTo>
                <a:lnTo>
                  <a:pt x="2792" y="448"/>
                </a:lnTo>
                <a:lnTo>
                  <a:pt x="2792" y="448"/>
                </a:lnTo>
                <a:lnTo>
                  <a:pt x="2792" y="448"/>
                </a:lnTo>
                <a:lnTo>
                  <a:pt x="2787" y="448"/>
                </a:lnTo>
                <a:lnTo>
                  <a:pt x="2787" y="448"/>
                </a:lnTo>
                <a:lnTo>
                  <a:pt x="2787" y="448"/>
                </a:lnTo>
                <a:lnTo>
                  <a:pt x="2787" y="452"/>
                </a:lnTo>
                <a:lnTo>
                  <a:pt x="2787" y="452"/>
                </a:lnTo>
                <a:lnTo>
                  <a:pt x="2787" y="452"/>
                </a:lnTo>
                <a:lnTo>
                  <a:pt x="2787" y="457"/>
                </a:lnTo>
                <a:lnTo>
                  <a:pt x="2787" y="457"/>
                </a:lnTo>
                <a:lnTo>
                  <a:pt x="2787" y="457"/>
                </a:lnTo>
                <a:lnTo>
                  <a:pt x="2787" y="457"/>
                </a:lnTo>
                <a:lnTo>
                  <a:pt x="2787" y="452"/>
                </a:lnTo>
                <a:lnTo>
                  <a:pt x="2792" y="452"/>
                </a:lnTo>
                <a:lnTo>
                  <a:pt x="2792" y="452"/>
                </a:lnTo>
                <a:lnTo>
                  <a:pt x="2792" y="452"/>
                </a:lnTo>
                <a:lnTo>
                  <a:pt x="2796" y="448"/>
                </a:lnTo>
                <a:lnTo>
                  <a:pt x="2796" y="448"/>
                </a:lnTo>
                <a:lnTo>
                  <a:pt x="2796" y="448"/>
                </a:lnTo>
                <a:lnTo>
                  <a:pt x="2796" y="448"/>
                </a:lnTo>
                <a:lnTo>
                  <a:pt x="2801" y="443"/>
                </a:lnTo>
                <a:lnTo>
                  <a:pt x="2801" y="443"/>
                </a:lnTo>
                <a:lnTo>
                  <a:pt x="2801" y="443"/>
                </a:lnTo>
                <a:lnTo>
                  <a:pt x="2805" y="439"/>
                </a:lnTo>
                <a:lnTo>
                  <a:pt x="2810" y="439"/>
                </a:lnTo>
                <a:lnTo>
                  <a:pt x="2815" y="439"/>
                </a:lnTo>
                <a:lnTo>
                  <a:pt x="2815" y="439"/>
                </a:lnTo>
                <a:lnTo>
                  <a:pt x="2810" y="439"/>
                </a:lnTo>
                <a:lnTo>
                  <a:pt x="2810" y="439"/>
                </a:lnTo>
                <a:lnTo>
                  <a:pt x="2810" y="443"/>
                </a:lnTo>
                <a:lnTo>
                  <a:pt x="2805" y="448"/>
                </a:lnTo>
                <a:lnTo>
                  <a:pt x="2805" y="443"/>
                </a:lnTo>
                <a:lnTo>
                  <a:pt x="2805" y="443"/>
                </a:lnTo>
                <a:lnTo>
                  <a:pt x="2805" y="443"/>
                </a:lnTo>
                <a:lnTo>
                  <a:pt x="2805" y="443"/>
                </a:lnTo>
                <a:lnTo>
                  <a:pt x="2801" y="443"/>
                </a:lnTo>
                <a:lnTo>
                  <a:pt x="2801" y="448"/>
                </a:lnTo>
                <a:lnTo>
                  <a:pt x="2801" y="448"/>
                </a:lnTo>
                <a:lnTo>
                  <a:pt x="2801" y="448"/>
                </a:lnTo>
                <a:lnTo>
                  <a:pt x="2801" y="448"/>
                </a:lnTo>
                <a:lnTo>
                  <a:pt x="2796" y="452"/>
                </a:lnTo>
                <a:lnTo>
                  <a:pt x="2796" y="452"/>
                </a:lnTo>
                <a:lnTo>
                  <a:pt x="2796" y="452"/>
                </a:lnTo>
                <a:lnTo>
                  <a:pt x="2796" y="452"/>
                </a:lnTo>
                <a:lnTo>
                  <a:pt x="2801" y="452"/>
                </a:lnTo>
                <a:lnTo>
                  <a:pt x="2801" y="452"/>
                </a:lnTo>
                <a:lnTo>
                  <a:pt x="2801" y="452"/>
                </a:lnTo>
                <a:lnTo>
                  <a:pt x="2801" y="452"/>
                </a:lnTo>
                <a:lnTo>
                  <a:pt x="2801" y="452"/>
                </a:lnTo>
                <a:lnTo>
                  <a:pt x="2796" y="452"/>
                </a:lnTo>
                <a:lnTo>
                  <a:pt x="2796" y="457"/>
                </a:lnTo>
                <a:lnTo>
                  <a:pt x="2792" y="457"/>
                </a:lnTo>
                <a:lnTo>
                  <a:pt x="2792" y="452"/>
                </a:lnTo>
                <a:lnTo>
                  <a:pt x="2792" y="452"/>
                </a:lnTo>
                <a:lnTo>
                  <a:pt x="2792" y="457"/>
                </a:lnTo>
                <a:lnTo>
                  <a:pt x="2792" y="457"/>
                </a:lnTo>
                <a:lnTo>
                  <a:pt x="2787" y="457"/>
                </a:lnTo>
                <a:lnTo>
                  <a:pt x="2787" y="457"/>
                </a:lnTo>
                <a:lnTo>
                  <a:pt x="2787" y="461"/>
                </a:lnTo>
                <a:lnTo>
                  <a:pt x="2787" y="466"/>
                </a:lnTo>
                <a:lnTo>
                  <a:pt x="2792" y="466"/>
                </a:lnTo>
                <a:lnTo>
                  <a:pt x="2792" y="466"/>
                </a:lnTo>
                <a:lnTo>
                  <a:pt x="2792" y="461"/>
                </a:lnTo>
                <a:lnTo>
                  <a:pt x="2796" y="461"/>
                </a:lnTo>
                <a:lnTo>
                  <a:pt x="2796" y="461"/>
                </a:lnTo>
                <a:lnTo>
                  <a:pt x="2796" y="461"/>
                </a:lnTo>
                <a:lnTo>
                  <a:pt x="2801" y="461"/>
                </a:lnTo>
                <a:lnTo>
                  <a:pt x="2801" y="457"/>
                </a:lnTo>
                <a:lnTo>
                  <a:pt x="2801" y="457"/>
                </a:lnTo>
                <a:lnTo>
                  <a:pt x="2805" y="457"/>
                </a:lnTo>
                <a:lnTo>
                  <a:pt x="2805" y="457"/>
                </a:lnTo>
                <a:lnTo>
                  <a:pt x="2805" y="457"/>
                </a:lnTo>
                <a:lnTo>
                  <a:pt x="2801" y="461"/>
                </a:lnTo>
                <a:lnTo>
                  <a:pt x="2801" y="461"/>
                </a:lnTo>
                <a:lnTo>
                  <a:pt x="2796" y="461"/>
                </a:lnTo>
                <a:lnTo>
                  <a:pt x="2796" y="461"/>
                </a:lnTo>
                <a:lnTo>
                  <a:pt x="2796" y="466"/>
                </a:lnTo>
                <a:lnTo>
                  <a:pt x="2796" y="466"/>
                </a:lnTo>
                <a:lnTo>
                  <a:pt x="2796" y="466"/>
                </a:lnTo>
                <a:lnTo>
                  <a:pt x="2796" y="466"/>
                </a:lnTo>
                <a:lnTo>
                  <a:pt x="2801" y="466"/>
                </a:lnTo>
                <a:lnTo>
                  <a:pt x="2801" y="470"/>
                </a:lnTo>
                <a:lnTo>
                  <a:pt x="2805" y="466"/>
                </a:lnTo>
                <a:lnTo>
                  <a:pt x="2805" y="466"/>
                </a:lnTo>
                <a:lnTo>
                  <a:pt x="2801" y="470"/>
                </a:lnTo>
                <a:lnTo>
                  <a:pt x="2801" y="470"/>
                </a:lnTo>
                <a:lnTo>
                  <a:pt x="2801" y="470"/>
                </a:lnTo>
                <a:lnTo>
                  <a:pt x="2796" y="470"/>
                </a:lnTo>
                <a:lnTo>
                  <a:pt x="2792" y="466"/>
                </a:lnTo>
                <a:lnTo>
                  <a:pt x="2792" y="466"/>
                </a:lnTo>
                <a:lnTo>
                  <a:pt x="2792" y="470"/>
                </a:lnTo>
                <a:lnTo>
                  <a:pt x="2792" y="475"/>
                </a:lnTo>
                <a:lnTo>
                  <a:pt x="2792" y="475"/>
                </a:lnTo>
                <a:lnTo>
                  <a:pt x="2796" y="475"/>
                </a:lnTo>
                <a:lnTo>
                  <a:pt x="2796" y="479"/>
                </a:lnTo>
                <a:lnTo>
                  <a:pt x="2801" y="479"/>
                </a:lnTo>
                <a:lnTo>
                  <a:pt x="2805" y="479"/>
                </a:lnTo>
                <a:lnTo>
                  <a:pt x="2805" y="479"/>
                </a:lnTo>
                <a:lnTo>
                  <a:pt x="2805" y="479"/>
                </a:lnTo>
                <a:lnTo>
                  <a:pt x="2805" y="479"/>
                </a:lnTo>
                <a:lnTo>
                  <a:pt x="2805" y="484"/>
                </a:lnTo>
                <a:lnTo>
                  <a:pt x="2810" y="484"/>
                </a:lnTo>
                <a:lnTo>
                  <a:pt x="2805" y="484"/>
                </a:lnTo>
                <a:lnTo>
                  <a:pt x="2805" y="484"/>
                </a:lnTo>
                <a:lnTo>
                  <a:pt x="2805" y="484"/>
                </a:lnTo>
                <a:lnTo>
                  <a:pt x="2810" y="484"/>
                </a:lnTo>
                <a:lnTo>
                  <a:pt x="2810" y="484"/>
                </a:lnTo>
                <a:lnTo>
                  <a:pt x="2810" y="484"/>
                </a:lnTo>
                <a:lnTo>
                  <a:pt x="2810" y="484"/>
                </a:lnTo>
                <a:lnTo>
                  <a:pt x="2810" y="484"/>
                </a:lnTo>
                <a:lnTo>
                  <a:pt x="2810" y="484"/>
                </a:lnTo>
                <a:lnTo>
                  <a:pt x="2810" y="484"/>
                </a:lnTo>
                <a:lnTo>
                  <a:pt x="2810" y="484"/>
                </a:lnTo>
                <a:lnTo>
                  <a:pt x="2810" y="484"/>
                </a:lnTo>
                <a:lnTo>
                  <a:pt x="2810" y="484"/>
                </a:lnTo>
                <a:lnTo>
                  <a:pt x="2815" y="484"/>
                </a:lnTo>
                <a:lnTo>
                  <a:pt x="2819" y="484"/>
                </a:lnTo>
                <a:lnTo>
                  <a:pt x="2824" y="484"/>
                </a:lnTo>
                <a:lnTo>
                  <a:pt x="2828" y="484"/>
                </a:lnTo>
                <a:lnTo>
                  <a:pt x="2828" y="484"/>
                </a:lnTo>
                <a:lnTo>
                  <a:pt x="2828" y="484"/>
                </a:lnTo>
                <a:lnTo>
                  <a:pt x="2833" y="479"/>
                </a:lnTo>
                <a:lnTo>
                  <a:pt x="2837" y="475"/>
                </a:lnTo>
                <a:lnTo>
                  <a:pt x="2842" y="475"/>
                </a:lnTo>
                <a:lnTo>
                  <a:pt x="2842" y="475"/>
                </a:lnTo>
                <a:lnTo>
                  <a:pt x="2842" y="470"/>
                </a:lnTo>
                <a:lnTo>
                  <a:pt x="2842" y="470"/>
                </a:lnTo>
                <a:lnTo>
                  <a:pt x="2846" y="470"/>
                </a:lnTo>
                <a:lnTo>
                  <a:pt x="2842" y="470"/>
                </a:lnTo>
                <a:lnTo>
                  <a:pt x="2846" y="470"/>
                </a:lnTo>
                <a:lnTo>
                  <a:pt x="2846" y="470"/>
                </a:lnTo>
                <a:lnTo>
                  <a:pt x="2846" y="470"/>
                </a:lnTo>
                <a:lnTo>
                  <a:pt x="2851" y="466"/>
                </a:lnTo>
                <a:lnTo>
                  <a:pt x="2846" y="466"/>
                </a:lnTo>
                <a:lnTo>
                  <a:pt x="2846" y="466"/>
                </a:lnTo>
                <a:lnTo>
                  <a:pt x="2846" y="466"/>
                </a:lnTo>
                <a:lnTo>
                  <a:pt x="2851" y="466"/>
                </a:lnTo>
                <a:lnTo>
                  <a:pt x="2851" y="470"/>
                </a:lnTo>
                <a:lnTo>
                  <a:pt x="2851" y="470"/>
                </a:lnTo>
                <a:lnTo>
                  <a:pt x="2855" y="466"/>
                </a:lnTo>
                <a:lnTo>
                  <a:pt x="2855" y="466"/>
                </a:lnTo>
                <a:lnTo>
                  <a:pt x="2855" y="466"/>
                </a:lnTo>
                <a:lnTo>
                  <a:pt x="2855" y="466"/>
                </a:lnTo>
                <a:lnTo>
                  <a:pt x="2860" y="461"/>
                </a:lnTo>
                <a:lnTo>
                  <a:pt x="2860" y="461"/>
                </a:lnTo>
                <a:lnTo>
                  <a:pt x="2860" y="461"/>
                </a:lnTo>
                <a:lnTo>
                  <a:pt x="2860" y="461"/>
                </a:lnTo>
                <a:lnTo>
                  <a:pt x="2860" y="457"/>
                </a:lnTo>
                <a:lnTo>
                  <a:pt x="2860" y="457"/>
                </a:lnTo>
                <a:lnTo>
                  <a:pt x="2860" y="457"/>
                </a:lnTo>
                <a:lnTo>
                  <a:pt x="2860" y="457"/>
                </a:lnTo>
                <a:lnTo>
                  <a:pt x="2860" y="452"/>
                </a:lnTo>
                <a:lnTo>
                  <a:pt x="2860" y="457"/>
                </a:lnTo>
                <a:lnTo>
                  <a:pt x="2860" y="457"/>
                </a:lnTo>
                <a:lnTo>
                  <a:pt x="2860" y="461"/>
                </a:lnTo>
                <a:lnTo>
                  <a:pt x="2860" y="461"/>
                </a:lnTo>
                <a:lnTo>
                  <a:pt x="2864" y="461"/>
                </a:lnTo>
                <a:lnTo>
                  <a:pt x="2864" y="466"/>
                </a:lnTo>
                <a:lnTo>
                  <a:pt x="2864" y="466"/>
                </a:lnTo>
                <a:lnTo>
                  <a:pt x="2864" y="466"/>
                </a:lnTo>
                <a:lnTo>
                  <a:pt x="2869" y="466"/>
                </a:lnTo>
                <a:lnTo>
                  <a:pt x="2869" y="466"/>
                </a:lnTo>
                <a:lnTo>
                  <a:pt x="2869" y="466"/>
                </a:lnTo>
                <a:lnTo>
                  <a:pt x="2873" y="466"/>
                </a:lnTo>
                <a:lnTo>
                  <a:pt x="2873" y="466"/>
                </a:lnTo>
                <a:lnTo>
                  <a:pt x="2869" y="466"/>
                </a:lnTo>
                <a:lnTo>
                  <a:pt x="2869" y="466"/>
                </a:lnTo>
                <a:lnTo>
                  <a:pt x="2869" y="466"/>
                </a:lnTo>
                <a:lnTo>
                  <a:pt x="2869" y="466"/>
                </a:lnTo>
                <a:lnTo>
                  <a:pt x="2869" y="470"/>
                </a:lnTo>
                <a:lnTo>
                  <a:pt x="2869" y="470"/>
                </a:lnTo>
                <a:lnTo>
                  <a:pt x="2869" y="475"/>
                </a:lnTo>
                <a:lnTo>
                  <a:pt x="2869" y="479"/>
                </a:lnTo>
                <a:lnTo>
                  <a:pt x="2869" y="479"/>
                </a:lnTo>
                <a:lnTo>
                  <a:pt x="2869" y="479"/>
                </a:lnTo>
                <a:lnTo>
                  <a:pt x="2869" y="479"/>
                </a:lnTo>
                <a:lnTo>
                  <a:pt x="2873" y="479"/>
                </a:lnTo>
                <a:lnTo>
                  <a:pt x="2873" y="484"/>
                </a:lnTo>
                <a:lnTo>
                  <a:pt x="2873" y="488"/>
                </a:lnTo>
                <a:lnTo>
                  <a:pt x="2878" y="488"/>
                </a:lnTo>
                <a:lnTo>
                  <a:pt x="2878" y="493"/>
                </a:lnTo>
                <a:lnTo>
                  <a:pt x="2878" y="493"/>
                </a:lnTo>
                <a:lnTo>
                  <a:pt x="2878" y="493"/>
                </a:lnTo>
                <a:lnTo>
                  <a:pt x="2878" y="493"/>
                </a:lnTo>
                <a:lnTo>
                  <a:pt x="2878" y="497"/>
                </a:lnTo>
                <a:lnTo>
                  <a:pt x="2878" y="497"/>
                </a:lnTo>
                <a:lnTo>
                  <a:pt x="2882" y="497"/>
                </a:lnTo>
                <a:lnTo>
                  <a:pt x="2882" y="502"/>
                </a:lnTo>
                <a:lnTo>
                  <a:pt x="2887" y="506"/>
                </a:lnTo>
                <a:lnTo>
                  <a:pt x="2887" y="506"/>
                </a:lnTo>
                <a:lnTo>
                  <a:pt x="2891" y="511"/>
                </a:lnTo>
                <a:lnTo>
                  <a:pt x="2891" y="511"/>
                </a:lnTo>
                <a:lnTo>
                  <a:pt x="2891" y="511"/>
                </a:lnTo>
                <a:lnTo>
                  <a:pt x="2891" y="515"/>
                </a:lnTo>
                <a:lnTo>
                  <a:pt x="2891" y="515"/>
                </a:lnTo>
                <a:lnTo>
                  <a:pt x="2891" y="515"/>
                </a:lnTo>
                <a:lnTo>
                  <a:pt x="2891" y="515"/>
                </a:lnTo>
                <a:lnTo>
                  <a:pt x="2891" y="515"/>
                </a:lnTo>
                <a:lnTo>
                  <a:pt x="2891" y="515"/>
                </a:lnTo>
                <a:lnTo>
                  <a:pt x="2891" y="520"/>
                </a:lnTo>
                <a:lnTo>
                  <a:pt x="2891" y="520"/>
                </a:lnTo>
                <a:lnTo>
                  <a:pt x="2891" y="520"/>
                </a:lnTo>
                <a:lnTo>
                  <a:pt x="2887" y="520"/>
                </a:lnTo>
                <a:lnTo>
                  <a:pt x="2887" y="520"/>
                </a:lnTo>
                <a:lnTo>
                  <a:pt x="2887" y="520"/>
                </a:lnTo>
                <a:lnTo>
                  <a:pt x="2887" y="520"/>
                </a:lnTo>
                <a:lnTo>
                  <a:pt x="2891" y="525"/>
                </a:lnTo>
                <a:lnTo>
                  <a:pt x="2891" y="529"/>
                </a:lnTo>
                <a:lnTo>
                  <a:pt x="2896" y="529"/>
                </a:lnTo>
                <a:lnTo>
                  <a:pt x="2896" y="529"/>
                </a:lnTo>
                <a:lnTo>
                  <a:pt x="2896" y="529"/>
                </a:lnTo>
                <a:lnTo>
                  <a:pt x="2891" y="534"/>
                </a:lnTo>
                <a:lnTo>
                  <a:pt x="2891" y="534"/>
                </a:lnTo>
                <a:lnTo>
                  <a:pt x="2891" y="534"/>
                </a:lnTo>
                <a:lnTo>
                  <a:pt x="2900" y="538"/>
                </a:lnTo>
                <a:lnTo>
                  <a:pt x="2905" y="534"/>
                </a:lnTo>
                <a:lnTo>
                  <a:pt x="2909" y="534"/>
                </a:lnTo>
                <a:lnTo>
                  <a:pt x="2909" y="534"/>
                </a:lnTo>
                <a:lnTo>
                  <a:pt x="2914" y="534"/>
                </a:lnTo>
                <a:lnTo>
                  <a:pt x="2914" y="529"/>
                </a:lnTo>
                <a:lnTo>
                  <a:pt x="2909" y="529"/>
                </a:lnTo>
                <a:lnTo>
                  <a:pt x="2909" y="529"/>
                </a:lnTo>
                <a:lnTo>
                  <a:pt x="2914" y="525"/>
                </a:lnTo>
                <a:lnTo>
                  <a:pt x="2914" y="525"/>
                </a:lnTo>
                <a:lnTo>
                  <a:pt x="2914" y="525"/>
                </a:lnTo>
                <a:lnTo>
                  <a:pt x="2914" y="525"/>
                </a:lnTo>
                <a:lnTo>
                  <a:pt x="2918" y="525"/>
                </a:lnTo>
                <a:lnTo>
                  <a:pt x="2918" y="525"/>
                </a:lnTo>
                <a:lnTo>
                  <a:pt x="2918" y="520"/>
                </a:lnTo>
                <a:lnTo>
                  <a:pt x="2918" y="520"/>
                </a:lnTo>
                <a:lnTo>
                  <a:pt x="2923" y="520"/>
                </a:lnTo>
                <a:lnTo>
                  <a:pt x="2927" y="520"/>
                </a:lnTo>
                <a:lnTo>
                  <a:pt x="2927" y="520"/>
                </a:lnTo>
                <a:lnTo>
                  <a:pt x="2932" y="520"/>
                </a:lnTo>
                <a:lnTo>
                  <a:pt x="2932" y="520"/>
                </a:lnTo>
                <a:lnTo>
                  <a:pt x="2932" y="520"/>
                </a:lnTo>
                <a:lnTo>
                  <a:pt x="2936" y="520"/>
                </a:lnTo>
                <a:lnTo>
                  <a:pt x="2936" y="520"/>
                </a:lnTo>
                <a:lnTo>
                  <a:pt x="2936" y="515"/>
                </a:lnTo>
                <a:lnTo>
                  <a:pt x="2936" y="511"/>
                </a:lnTo>
                <a:lnTo>
                  <a:pt x="2941" y="511"/>
                </a:lnTo>
                <a:lnTo>
                  <a:pt x="2941" y="506"/>
                </a:lnTo>
                <a:lnTo>
                  <a:pt x="2941" y="506"/>
                </a:lnTo>
                <a:lnTo>
                  <a:pt x="2941" y="502"/>
                </a:lnTo>
                <a:lnTo>
                  <a:pt x="2941" y="502"/>
                </a:lnTo>
                <a:lnTo>
                  <a:pt x="2941" y="502"/>
                </a:lnTo>
                <a:lnTo>
                  <a:pt x="2941" y="502"/>
                </a:lnTo>
                <a:lnTo>
                  <a:pt x="2941" y="497"/>
                </a:lnTo>
                <a:lnTo>
                  <a:pt x="2941" y="497"/>
                </a:lnTo>
                <a:lnTo>
                  <a:pt x="2941" y="493"/>
                </a:lnTo>
                <a:lnTo>
                  <a:pt x="2941" y="493"/>
                </a:lnTo>
                <a:lnTo>
                  <a:pt x="2941" y="493"/>
                </a:lnTo>
                <a:lnTo>
                  <a:pt x="2941" y="488"/>
                </a:lnTo>
                <a:lnTo>
                  <a:pt x="2941" y="488"/>
                </a:lnTo>
                <a:lnTo>
                  <a:pt x="2946" y="488"/>
                </a:lnTo>
                <a:lnTo>
                  <a:pt x="2941" y="484"/>
                </a:lnTo>
                <a:lnTo>
                  <a:pt x="2946" y="484"/>
                </a:lnTo>
                <a:lnTo>
                  <a:pt x="2946" y="479"/>
                </a:lnTo>
                <a:lnTo>
                  <a:pt x="2941" y="479"/>
                </a:lnTo>
                <a:lnTo>
                  <a:pt x="2946" y="479"/>
                </a:lnTo>
                <a:lnTo>
                  <a:pt x="2946" y="475"/>
                </a:lnTo>
                <a:lnTo>
                  <a:pt x="2946" y="475"/>
                </a:lnTo>
                <a:lnTo>
                  <a:pt x="2941" y="475"/>
                </a:lnTo>
                <a:lnTo>
                  <a:pt x="2941" y="475"/>
                </a:lnTo>
                <a:lnTo>
                  <a:pt x="2936" y="475"/>
                </a:lnTo>
                <a:lnTo>
                  <a:pt x="2936" y="475"/>
                </a:lnTo>
                <a:lnTo>
                  <a:pt x="2936" y="475"/>
                </a:lnTo>
                <a:lnTo>
                  <a:pt x="2936" y="475"/>
                </a:lnTo>
                <a:lnTo>
                  <a:pt x="2941" y="475"/>
                </a:lnTo>
                <a:lnTo>
                  <a:pt x="2946" y="475"/>
                </a:lnTo>
                <a:lnTo>
                  <a:pt x="2950" y="475"/>
                </a:lnTo>
                <a:lnTo>
                  <a:pt x="2950" y="470"/>
                </a:lnTo>
                <a:lnTo>
                  <a:pt x="2955" y="470"/>
                </a:lnTo>
                <a:lnTo>
                  <a:pt x="2955" y="470"/>
                </a:lnTo>
                <a:lnTo>
                  <a:pt x="2955" y="466"/>
                </a:lnTo>
                <a:lnTo>
                  <a:pt x="2959" y="470"/>
                </a:lnTo>
                <a:lnTo>
                  <a:pt x="2959" y="466"/>
                </a:lnTo>
                <a:lnTo>
                  <a:pt x="2959" y="466"/>
                </a:lnTo>
                <a:lnTo>
                  <a:pt x="2964" y="466"/>
                </a:lnTo>
                <a:lnTo>
                  <a:pt x="2964" y="466"/>
                </a:lnTo>
                <a:lnTo>
                  <a:pt x="2964" y="466"/>
                </a:lnTo>
                <a:lnTo>
                  <a:pt x="2964" y="461"/>
                </a:lnTo>
                <a:lnTo>
                  <a:pt x="2968" y="461"/>
                </a:lnTo>
                <a:lnTo>
                  <a:pt x="2968" y="461"/>
                </a:lnTo>
                <a:lnTo>
                  <a:pt x="2968" y="461"/>
                </a:lnTo>
                <a:lnTo>
                  <a:pt x="2968" y="461"/>
                </a:lnTo>
                <a:lnTo>
                  <a:pt x="2964" y="461"/>
                </a:lnTo>
                <a:lnTo>
                  <a:pt x="2964" y="461"/>
                </a:lnTo>
                <a:lnTo>
                  <a:pt x="2964" y="461"/>
                </a:lnTo>
                <a:lnTo>
                  <a:pt x="2964" y="461"/>
                </a:lnTo>
                <a:lnTo>
                  <a:pt x="2964" y="461"/>
                </a:lnTo>
                <a:lnTo>
                  <a:pt x="2959" y="461"/>
                </a:lnTo>
                <a:lnTo>
                  <a:pt x="2959" y="461"/>
                </a:lnTo>
                <a:lnTo>
                  <a:pt x="2959" y="461"/>
                </a:lnTo>
                <a:lnTo>
                  <a:pt x="2955" y="461"/>
                </a:lnTo>
                <a:lnTo>
                  <a:pt x="2955" y="461"/>
                </a:lnTo>
                <a:lnTo>
                  <a:pt x="2950" y="461"/>
                </a:lnTo>
                <a:lnTo>
                  <a:pt x="2950" y="461"/>
                </a:lnTo>
                <a:lnTo>
                  <a:pt x="2950" y="461"/>
                </a:lnTo>
                <a:lnTo>
                  <a:pt x="2946" y="461"/>
                </a:lnTo>
                <a:lnTo>
                  <a:pt x="2946" y="461"/>
                </a:lnTo>
                <a:lnTo>
                  <a:pt x="2941" y="461"/>
                </a:lnTo>
                <a:lnTo>
                  <a:pt x="2941" y="457"/>
                </a:lnTo>
                <a:lnTo>
                  <a:pt x="2936" y="461"/>
                </a:lnTo>
                <a:lnTo>
                  <a:pt x="2932" y="457"/>
                </a:lnTo>
                <a:lnTo>
                  <a:pt x="2936" y="457"/>
                </a:lnTo>
                <a:lnTo>
                  <a:pt x="2941" y="457"/>
                </a:lnTo>
                <a:lnTo>
                  <a:pt x="2941" y="457"/>
                </a:lnTo>
                <a:lnTo>
                  <a:pt x="2941" y="457"/>
                </a:lnTo>
                <a:lnTo>
                  <a:pt x="2941" y="457"/>
                </a:lnTo>
                <a:lnTo>
                  <a:pt x="2946" y="457"/>
                </a:lnTo>
                <a:lnTo>
                  <a:pt x="2946" y="457"/>
                </a:lnTo>
                <a:lnTo>
                  <a:pt x="2946" y="457"/>
                </a:lnTo>
                <a:lnTo>
                  <a:pt x="2950" y="457"/>
                </a:lnTo>
                <a:lnTo>
                  <a:pt x="2950" y="457"/>
                </a:lnTo>
                <a:lnTo>
                  <a:pt x="2955" y="457"/>
                </a:lnTo>
                <a:lnTo>
                  <a:pt x="2955" y="457"/>
                </a:lnTo>
                <a:lnTo>
                  <a:pt x="2955" y="457"/>
                </a:lnTo>
                <a:lnTo>
                  <a:pt x="2955" y="457"/>
                </a:lnTo>
                <a:lnTo>
                  <a:pt x="2955" y="457"/>
                </a:lnTo>
                <a:lnTo>
                  <a:pt x="2955" y="457"/>
                </a:lnTo>
                <a:lnTo>
                  <a:pt x="2955" y="461"/>
                </a:lnTo>
                <a:lnTo>
                  <a:pt x="2959" y="461"/>
                </a:lnTo>
                <a:lnTo>
                  <a:pt x="2959" y="461"/>
                </a:lnTo>
                <a:lnTo>
                  <a:pt x="2964" y="461"/>
                </a:lnTo>
                <a:lnTo>
                  <a:pt x="2964" y="461"/>
                </a:lnTo>
                <a:lnTo>
                  <a:pt x="2964" y="461"/>
                </a:lnTo>
                <a:lnTo>
                  <a:pt x="2964" y="457"/>
                </a:lnTo>
                <a:lnTo>
                  <a:pt x="2964" y="457"/>
                </a:lnTo>
                <a:lnTo>
                  <a:pt x="2968" y="457"/>
                </a:lnTo>
                <a:lnTo>
                  <a:pt x="2968" y="457"/>
                </a:lnTo>
                <a:lnTo>
                  <a:pt x="2968" y="457"/>
                </a:lnTo>
                <a:lnTo>
                  <a:pt x="2973" y="452"/>
                </a:lnTo>
                <a:lnTo>
                  <a:pt x="2973" y="452"/>
                </a:lnTo>
                <a:lnTo>
                  <a:pt x="2973" y="452"/>
                </a:lnTo>
                <a:lnTo>
                  <a:pt x="2973" y="448"/>
                </a:lnTo>
                <a:lnTo>
                  <a:pt x="2973" y="448"/>
                </a:lnTo>
                <a:lnTo>
                  <a:pt x="2968" y="448"/>
                </a:lnTo>
                <a:lnTo>
                  <a:pt x="2968" y="448"/>
                </a:lnTo>
                <a:lnTo>
                  <a:pt x="2968" y="448"/>
                </a:lnTo>
                <a:lnTo>
                  <a:pt x="2964" y="448"/>
                </a:lnTo>
                <a:lnTo>
                  <a:pt x="2964" y="443"/>
                </a:lnTo>
                <a:lnTo>
                  <a:pt x="2964" y="443"/>
                </a:lnTo>
                <a:lnTo>
                  <a:pt x="2964" y="443"/>
                </a:lnTo>
                <a:lnTo>
                  <a:pt x="2959" y="439"/>
                </a:lnTo>
                <a:lnTo>
                  <a:pt x="2959" y="439"/>
                </a:lnTo>
                <a:lnTo>
                  <a:pt x="2959" y="439"/>
                </a:lnTo>
                <a:lnTo>
                  <a:pt x="2955" y="439"/>
                </a:lnTo>
                <a:lnTo>
                  <a:pt x="2955" y="439"/>
                </a:lnTo>
                <a:lnTo>
                  <a:pt x="2955" y="439"/>
                </a:lnTo>
                <a:lnTo>
                  <a:pt x="2955" y="439"/>
                </a:lnTo>
                <a:lnTo>
                  <a:pt x="2955" y="439"/>
                </a:lnTo>
                <a:lnTo>
                  <a:pt x="2950" y="439"/>
                </a:lnTo>
                <a:lnTo>
                  <a:pt x="2950" y="439"/>
                </a:lnTo>
                <a:lnTo>
                  <a:pt x="2950" y="439"/>
                </a:lnTo>
                <a:lnTo>
                  <a:pt x="2950" y="434"/>
                </a:lnTo>
                <a:lnTo>
                  <a:pt x="2950" y="434"/>
                </a:lnTo>
                <a:lnTo>
                  <a:pt x="2950" y="434"/>
                </a:lnTo>
                <a:lnTo>
                  <a:pt x="2946" y="430"/>
                </a:lnTo>
                <a:lnTo>
                  <a:pt x="2946" y="430"/>
                </a:lnTo>
                <a:lnTo>
                  <a:pt x="2946" y="425"/>
                </a:lnTo>
                <a:lnTo>
                  <a:pt x="2946" y="425"/>
                </a:lnTo>
                <a:lnTo>
                  <a:pt x="2946" y="425"/>
                </a:lnTo>
                <a:lnTo>
                  <a:pt x="2946" y="425"/>
                </a:lnTo>
                <a:lnTo>
                  <a:pt x="2946" y="425"/>
                </a:lnTo>
                <a:lnTo>
                  <a:pt x="2946" y="421"/>
                </a:lnTo>
                <a:lnTo>
                  <a:pt x="2946" y="421"/>
                </a:lnTo>
                <a:lnTo>
                  <a:pt x="2946" y="421"/>
                </a:lnTo>
                <a:lnTo>
                  <a:pt x="2946" y="421"/>
                </a:lnTo>
                <a:lnTo>
                  <a:pt x="2946" y="416"/>
                </a:lnTo>
                <a:lnTo>
                  <a:pt x="2946" y="416"/>
                </a:lnTo>
                <a:lnTo>
                  <a:pt x="2950" y="416"/>
                </a:lnTo>
                <a:lnTo>
                  <a:pt x="2950" y="416"/>
                </a:lnTo>
                <a:lnTo>
                  <a:pt x="2950" y="416"/>
                </a:lnTo>
                <a:lnTo>
                  <a:pt x="2950" y="416"/>
                </a:lnTo>
                <a:lnTo>
                  <a:pt x="2950" y="411"/>
                </a:lnTo>
                <a:lnTo>
                  <a:pt x="2950" y="411"/>
                </a:lnTo>
                <a:lnTo>
                  <a:pt x="2950" y="411"/>
                </a:lnTo>
                <a:lnTo>
                  <a:pt x="2950" y="407"/>
                </a:lnTo>
                <a:lnTo>
                  <a:pt x="2950" y="407"/>
                </a:lnTo>
                <a:lnTo>
                  <a:pt x="2950" y="407"/>
                </a:lnTo>
                <a:lnTo>
                  <a:pt x="2950" y="407"/>
                </a:lnTo>
                <a:lnTo>
                  <a:pt x="2950" y="402"/>
                </a:lnTo>
                <a:lnTo>
                  <a:pt x="2946" y="402"/>
                </a:lnTo>
                <a:lnTo>
                  <a:pt x="2946" y="402"/>
                </a:lnTo>
                <a:lnTo>
                  <a:pt x="2950" y="402"/>
                </a:lnTo>
                <a:lnTo>
                  <a:pt x="2950" y="402"/>
                </a:lnTo>
                <a:lnTo>
                  <a:pt x="2950" y="402"/>
                </a:lnTo>
                <a:lnTo>
                  <a:pt x="2950" y="402"/>
                </a:lnTo>
                <a:lnTo>
                  <a:pt x="2950" y="402"/>
                </a:lnTo>
                <a:lnTo>
                  <a:pt x="2955" y="402"/>
                </a:lnTo>
                <a:lnTo>
                  <a:pt x="2955" y="398"/>
                </a:lnTo>
                <a:lnTo>
                  <a:pt x="2955" y="398"/>
                </a:lnTo>
                <a:lnTo>
                  <a:pt x="2955" y="398"/>
                </a:lnTo>
                <a:lnTo>
                  <a:pt x="2955" y="398"/>
                </a:lnTo>
                <a:lnTo>
                  <a:pt x="2955" y="398"/>
                </a:lnTo>
                <a:lnTo>
                  <a:pt x="2955" y="398"/>
                </a:lnTo>
                <a:lnTo>
                  <a:pt x="2955" y="398"/>
                </a:lnTo>
                <a:lnTo>
                  <a:pt x="2955" y="398"/>
                </a:lnTo>
                <a:lnTo>
                  <a:pt x="2955" y="393"/>
                </a:lnTo>
                <a:lnTo>
                  <a:pt x="2955" y="393"/>
                </a:lnTo>
                <a:lnTo>
                  <a:pt x="2955" y="393"/>
                </a:lnTo>
                <a:lnTo>
                  <a:pt x="2955" y="393"/>
                </a:lnTo>
                <a:lnTo>
                  <a:pt x="2955" y="393"/>
                </a:lnTo>
                <a:lnTo>
                  <a:pt x="2955" y="393"/>
                </a:lnTo>
                <a:lnTo>
                  <a:pt x="2955" y="398"/>
                </a:lnTo>
                <a:lnTo>
                  <a:pt x="2959" y="398"/>
                </a:lnTo>
                <a:lnTo>
                  <a:pt x="2959" y="393"/>
                </a:lnTo>
                <a:lnTo>
                  <a:pt x="2959" y="393"/>
                </a:lnTo>
                <a:lnTo>
                  <a:pt x="2959" y="393"/>
                </a:lnTo>
                <a:lnTo>
                  <a:pt x="2959" y="393"/>
                </a:lnTo>
                <a:lnTo>
                  <a:pt x="2959" y="393"/>
                </a:lnTo>
                <a:lnTo>
                  <a:pt x="2959" y="393"/>
                </a:lnTo>
                <a:lnTo>
                  <a:pt x="2959" y="393"/>
                </a:lnTo>
                <a:lnTo>
                  <a:pt x="2959" y="393"/>
                </a:lnTo>
                <a:lnTo>
                  <a:pt x="2959" y="393"/>
                </a:lnTo>
                <a:lnTo>
                  <a:pt x="2964" y="389"/>
                </a:lnTo>
                <a:lnTo>
                  <a:pt x="2964" y="389"/>
                </a:lnTo>
                <a:lnTo>
                  <a:pt x="2964" y="389"/>
                </a:lnTo>
                <a:lnTo>
                  <a:pt x="2964" y="389"/>
                </a:lnTo>
                <a:lnTo>
                  <a:pt x="2964" y="389"/>
                </a:lnTo>
                <a:lnTo>
                  <a:pt x="2964" y="389"/>
                </a:lnTo>
                <a:lnTo>
                  <a:pt x="2964" y="389"/>
                </a:lnTo>
                <a:lnTo>
                  <a:pt x="2964" y="389"/>
                </a:lnTo>
                <a:lnTo>
                  <a:pt x="2964" y="389"/>
                </a:lnTo>
                <a:lnTo>
                  <a:pt x="2964" y="389"/>
                </a:lnTo>
                <a:lnTo>
                  <a:pt x="2968" y="389"/>
                </a:lnTo>
                <a:lnTo>
                  <a:pt x="2968" y="384"/>
                </a:lnTo>
                <a:lnTo>
                  <a:pt x="2973" y="384"/>
                </a:lnTo>
                <a:lnTo>
                  <a:pt x="2973" y="384"/>
                </a:lnTo>
                <a:lnTo>
                  <a:pt x="2973" y="384"/>
                </a:lnTo>
                <a:lnTo>
                  <a:pt x="2973" y="384"/>
                </a:lnTo>
                <a:lnTo>
                  <a:pt x="2973" y="384"/>
                </a:lnTo>
                <a:lnTo>
                  <a:pt x="2973" y="384"/>
                </a:lnTo>
                <a:lnTo>
                  <a:pt x="2977" y="384"/>
                </a:lnTo>
                <a:lnTo>
                  <a:pt x="2977" y="384"/>
                </a:lnTo>
                <a:lnTo>
                  <a:pt x="2977" y="380"/>
                </a:lnTo>
                <a:lnTo>
                  <a:pt x="2977" y="380"/>
                </a:lnTo>
                <a:lnTo>
                  <a:pt x="2982" y="380"/>
                </a:lnTo>
                <a:lnTo>
                  <a:pt x="2982" y="380"/>
                </a:lnTo>
                <a:lnTo>
                  <a:pt x="2986" y="375"/>
                </a:lnTo>
                <a:lnTo>
                  <a:pt x="2986" y="375"/>
                </a:lnTo>
                <a:lnTo>
                  <a:pt x="2991" y="375"/>
                </a:lnTo>
                <a:lnTo>
                  <a:pt x="2991" y="371"/>
                </a:lnTo>
                <a:lnTo>
                  <a:pt x="2995" y="366"/>
                </a:lnTo>
                <a:lnTo>
                  <a:pt x="2995" y="366"/>
                </a:lnTo>
                <a:lnTo>
                  <a:pt x="2995" y="366"/>
                </a:lnTo>
                <a:lnTo>
                  <a:pt x="2995" y="366"/>
                </a:lnTo>
                <a:lnTo>
                  <a:pt x="2995" y="362"/>
                </a:lnTo>
                <a:lnTo>
                  <a:pt x="2995" y="362"/>
                </a:lnTo>
                <a:lnTo>
                  <a:pt x="2995" y="357"/>
                </a:lnTo>
                <a:lnTo>
                  <a:pt x="2991" y="357"/>
                </a:lnTo>
                <a:lnTo>
                  <a:pt x="2991" y="357"/>
                </a:lnTo>
                <a:lnTo>
                  <a:pt x="2991" y="357"/>
                </a:lnTo>
                <a:lnTo>
                  <a:pt x="2995" y="357"/>
                </a:lnTo>
                <a:lnTo>
                  <a:pt x="2995" y="353"/>
                </a:lnTo>
                <a:lnTo>
                  <a:pt x="2995" y="353"/>
                </a:lnTo>
                <a:lnTo>
                  <a:pt x="2995" y="353"/>
                </a:lnTo>
                <a:lnTo>
                  <a:pt x="2995" y="348"/>
                </a:lnTo>
                <a:lnTo>
                  <a:pt x="2995" y="348"/>
                </a:lnTo>
                <a:lnTo>
                  <a:pt x="2995" y="348"/>
                </a:lnTo>
                <a:lnTo>
                  <a:pt x="2995" y="348"/>
                </a:lnTo>
                <a:lnTo>
                  <a:pt x="2995" y="348"/>
                </a:lnTo>
                <a:lnTo>
                  <a:pt x="2995" y="348"/>
                </a:lnTo>
                <a:lnTo>
                  <a:pt x="2995" y="348"/>
                </a:lnTo>
                <a:lnTo>
                  <a:pt x="2995" y="348"/>
                </a:lnTo>
                <a:lnTo>
                  <a:pt x="2995" y="348"/>
                </a:lnTo>
                <a:lnTo>
                  <a:pt x="2995" y="348"/>
                </a:lnTo>
                <a:lnTo>
                  <a:pt x="2995" y="348"/>
                </a:lnTo>
                <a:lnTo>
                  <a:pt x="2995" y="348"/>
                </a:lnTo>
                <a:lnTo>
                  <a:pt x="2995" y="348"/>
                </a:lnTo>
                <a:lnTo>
                  <a:pt x="2995" y="348"/>
                </a:lnTo>
                <a:lnTo>
                  <a:pt x="3000" y="348"/>
                </a:lnTo>
                <a:lnTo>
                  <a:pt x="3000" y="348"/>
                </a:lnTo>
                <a:lnTo>
                  <a:pt x="3000" y="344"/>
                </a:lnTo>
                <a:lnTo>
                  <a:pt x="3000" y="344"/>
                </a:lnTo>
                <a:lnTo>
                  <a:pt x="3000" y="344"/>
                </a:lnTo>
                <a:lnTo>
                  <a:pt x="3000" y="344"/>
                </a:lnTo>
                <a:lnTo>
                  <a:pt x="3004" y="344"/>
                </a:lnTo>
                <a:lnTo>
                  <a:pt x="3004" y="344"/>
                </a:lnTo>
                <a:lnTo>
                  <a:pt x="3000" y="344"/>
                </a:lnTo>
                <a:lnTo>
                  <a:pt x="3000" y="344"/>
                </a:lnTo>
                <a:lnTo>
                  <a:pt x="3004" y="344"/>
                </a:lnTo>
                <a:lnTo>
                  <a:pt x="3004" y="344"/>
                </a:lnTo>
                <a:lnTo>
                  <a:pt x="3004" y="339"/>
                </a:lnTo>
                <a:lnTo>
                  <a:pt x="3004" y="339"/>
                </a:lnTo>
                <a:lnTo>
                  <a:pt x="3004" y="339"/>
                </a:lnTo>
                <a:lnTo>
                  <a:pt x="3004" y="339"/>
                </a:lnTo>
                <a:lnTo>
                  <a:pt x="3004" y="339"/>
                </a:lnTo>
                <a:lnTo>
                  <a:pt x="3004" y="339"/>
                </a:lnTo>
                <a:lnTo>
                  <a:pt x="3009" y="339"/>
                </a:lnTo>
                <a:lnTo>
                  <a:pt x="3009" y="339"/>
                </a:lnTo>
                <a:lnTo>
                  <a:pt x="3009" y="339"/>
                </a:lnTo>
                <a:lnTo>
                  <a:pt x="3013" y="339"/>
                </a:lnTo>
                <a:lnTo>
                  <a:pt x="3013" y="339"/>
                </a:lnTo>
                <a:lnTo>
                  <a:pt x="3013" y="339"/>
                </a:lnTo>
                <a:lnTo>
                  <a:pt x="3013" y="339"/>
                </a:lnTo>
                <a:lnTo>
                  <a:pt x="3018" y="339"/>
                </a:lnTo>
                <a:lnTo>
                  <a:pt x="3018" y="339"/>
                </a:lnTo>
                <a:lnTo>
                  <a:pt x="3022" y="339"/>
                </a:lnTo>
                <a:lnTo>
                  <a:pt x="3022" y="339"/>
                </a:lnTo>
                <a:lnTo>
                  <a:pt x="3027" y="339"/>
                </a:lnTo>
                <a:lnTo>
                  <a:pt x="3027" y="339"/>
                </a:lnTo>
                <a:lnTo>
                  <a:pt x="3031" y="339"/>
                </a:lnTo>
                <a:lnTo>
                  <a:pt x="3031" y="339"/>
                </a:lnTo>
                <a:lnTo>
                  <a:pt x="3031" y="339"/>
                </a:lnTo>
                <a:lnTo>
                  <a:pt x="3031" y="339"/>
                </a:lnTo>
                <a:lnTo>
                  <a:pt x="3031" y="339"/>
                </a:lnTo>
                <a:lnTo>
                  <a:pt x="3031" y="339"/>
                </a:lnTo>
                <a:lnTo>
                  <a:pt x="3031" y="339"/>
                </a:lnTo>
                <a:lnTo>
                  <a:pt x="3036" y="344"/>
                </a:lnTo>
                <a:lnTo>
                  <a:pt x="3036" y="344"/>
                </a:lnTo>
                <a:lnTo>
                  <a:pt x="3040" y="344"/>
                </a:lnTo>
                <a:lnTo>
                  <a:pt x="3040" y="344"/>
                </a:lnTo>
                <a:lnTo>
                  <a:pt x="3040" y="348"/>
                </a:lnTo>
                <a:lnTo>
                  <a:pt x="3040" y="348"/>
                </a:lnTo>
                <a:lnTo>
                  <a:pt x="3040" y="353"/>
                </a:lnTo>
                <a:lnTo>
                  <a:pt x="3045" y="353"/>
                </a:lnTo>
                <a:lnTo>
                  <a:pt x="3045" y="353"/>
                </a:lnTo>
                <a:lnTo>
                  <a:pt x="3045" y="353"/>
                </a:lnTo>
                <a:lnTo>
                  <a:pt x="3040" y="353"/>
                </a:lnTo>
                <a:lnTo>
                  <a:pt x="3040" y="353"/>
                </a:lnTo>
                <a:lnTo>
                  <a:pt x="3045" y="357"/>
                </a:lnTo>
                <a:lnTo>
                  <a:pt x="3045" y="357"/>
                </a:lnTo>
                <a:lnTo>
                  <a:pt x="3040" y="357"/>
                </a:lnTo>
                <a:lnTo>
                  <a:pt x="3040" y="357"/>
                </a:lnTo>
                <a:lnTo>
                  <a:pt x="3040" y="357"/>
                </a:lnTo>
                <a:lnTo>
                  <a:pt x="3036" y="357"/>
                </a:lnTo>
                <a:lnTo>
                  <a:pt x="3036" y="357"/>
                </a:lnTo>
                <a:lnTo>
                  <a:pt x="3036" y="357"/>
                </a:lnTo>
                <a:lnTo>
                  <a:pt x="3036" y="357"/>
                </a:lnTo>
                <a:lnTo>
                  <a:pt x="3031" y="362"/>
                </a:lnTo>
                <a:lnTo>
                  <a:pt x="3031" y="362"/>
                </a:lnTo>
                <a:lnTo>
                  <a:pt x="3027" y="366"/>
                </a:lnTo>
                <a:lnTo>
                  <a:pt x="3027" y="366"/>
                </a:lnTo>
                <a:lnTo>
                  <a:pt x="3027" y="366"/>
                </a:lnTo>
                <a:lnTo>
                  <a:pt x="3022" y="371"/>
                </a:lnTo>
                <a:lnTo>
                  <a:pt x="3022" y="371"/>
                </a:lnTo>
                <a:lnTo>
                  <a:pt x="3022" y="371"/>
                </a:lnTo>
                <a:lnTo>
                  <a:pt x="3018" y="375"/>
                </a:lnTo>
                <a:lnTo>
                  <a:pt x="3018" y="375"/>
                </a:lnTo>
                <a:lnTo>
                  <a:pt x="3018" y="375"/>
                </a:lnTo>
                <a:lnTo>
                  <a:pt x="3013" y="380"/>
                </a:lnTo>
                <a:lnTo>
                  <a:pt x="3013" y="380"/>
                </a:lnTo>
                <a:lnTo>
                  <a:pt x="3013" y="380"/>
                </a:lnTo>
                <a:lnTo>
                  <a:pt x="3009" y="384"/>
                </a:lnTo>
                <a:lnTo>
                  <a:pt x="3009" y="384"/>
                </a:lnTo>
                <a:lnTo>
                  <a:pt x="3009" y="384"/>
                </a:lnTo>
                <a:lnTo>
                  <a:pt x="3009" y="384"/>
                </a:lnTo>
                <a:lnTo>
                  <a:pt x="3009" y="384"/>
                </a:lnTo>
                <a:lnTo>
                  <a:pt x="3009" y="384"/>
                </a:lnTo>
                <a:lnTo>
                  <a:pt x="3009" y="384"/>
                </a:lnTo>
                <a:lnTo>
                  <a:pt x="3009" y="384"/>
                </a:lnTo>
                <a:lnTo>
                  <a:pt x="3009" y="384"/>
                </a:lnTo>
                <a:lnTo>
                  <a:pt x="3009" y="389"/>
                </a:lnTo>
                <a:lnTo>
                  <a:pt x="3004" y="389"/>
                </a:lnTo>
                <a:lnTo>
                  <a:pt x="3004" y="389"/>
                </a:lnTo>
                <a:lnTo>
                  <a:pt x="3000" y="389"/>
                </a:lnTo>
                <a:lnTo>
                  <a:pt x="3000" y="389"/>
                </a:lnTo>
                <a:lnTo>
                  <a:pt x="3000" y="389"/>
                </a:lnTo>
                <a:lnTo>
                  <a:pt x="3000" y="389"/>
                </a:lnTo>
                <a:lnTo>
                  <a:pt x="3000" y="393"/>
                </a:lnTo>
                <a:lnTo>
                  <a:pt x="3000" y="393"/>
                </a:lnTo>
                <a:lnTo>
                  <a:pt x="2995" y="398"/>
                </a:lnTo>
                <a:lnTo>
                  <a:pt x="2995" y="398"/>
                </a:lnTo>
                <a:lnTo>
                  <a:pt x="2995" y="398"/>
                </a:lnTo>
                <a:lnTo>
                  <a:pt x="2995" y="398"/>
                </a:lnTo>
                <a:lnTo>
                  <a:pt x="2995" y="402"/>
                </a:lnTo>
                <a:lnTo>
                  <a:pt x="2995" y="402"/>
                </a:lnTo>
                <a:lnTo>
                  <a:pt x="3000" y="402"/>
                </a:lnTo>
                <a:lnTo>
                  <a:pt x="3000" y="407"/>
                </a:lnTo>
                <a:lnTo>
                  <a:pt x="3000" y="407"/>
                </a:lnTo>
                <a:lnTo>
                  <a:pt x="3000" y="407"/>
                </a:lnTo>
                <a:lnTo>
                  <a:pt x="3000" y="411"/>
                </a:lnTo>
                <a:lnTo>
                  <a:pt x="3000" y="411"/>
                </a:lnTo>
                <a:lnTo>
                  <a:pt x="3000" y="416"/>
                </a:lnTo>
                <a:lnTo>
                  <a:pt x="3004" y="416"/>
                </a:lnTo>
                <a:lnTo>
                  <a:pt x="3004" y="416"/>
                </a:lnTo>
                <a:lnTo>
                  <a:pt x="3004" y="416"/>
                </a:lnTo>
                <a:lnTo>
                  <a:pt x="3004" y="421"/>
                </a:lnTo>
                <a:lnTo>
                  <a:pt x="3004" y="421"/>
                </a:lnTo>
                <a:lnTo>
                  <a:pt x="3004" y="421"/>
                </a:lnTo>
                <a:lnTo>
                  <a:pt x="3004" y="421"/>
                </a:lnTo>
                <a:lnTo>
                  <a:pt x="3004" y="421"/>
                </a:lnTo>
                <a:lnTo>
                  <a:pt x="3004" y="421"/>
                </a:lnTo>
                <a:lnTo>
                  <a:pt x="3004" y="421"/>
                </a:lnTo>
                <a:lnTo>
                  <a:pt x="3004" y="421"/>
                </a:lnTo>
                <a:lnTo>
                  <a:pt x="3004" y="421"/>
                </a:lnTo>
                <a:lnTo>
                  <a:pt x="3004" y="421"/>
                </a:lnTo>
                <a:lnTo>
                  <a:pt x="3004" y="425"/>
                </a:lnTo>
                <a:lnTo>
                  <a:pt x="3004" y="425"/>
                </a:lnTo>
                <a:lnTo>
                  <a:pt x="3004" y="425"/>
                </a:lnTo>
                <a:lnTo>
                  <a:pt x="3000" y="430"/>
                </a:lnTo>
                <a:lnTo>
                  <a:pt x="3000" y="430"/>
                </a:lnTo>
                <a:lnTo>
                  <a:pt x="3000" y="434"/>
                </a:lnTo>
                <a:lnTo>
                  <a:pt x="3004" y="434"/>
                </a:lnTo>
                <a:lnTo>
                  <a:pt x="3004" y="434"/>
                </a:lnTo>
                <a:lnTo>
                  <a:pt x="3004" y="434"/>
                </a:lnTo>
                <a:lnTo>
                  <a:pt x="3004" y="439"/>
                </a:lnTo>
                <a:lnTo>
                  <a:pt x="3004" y="439"/>
                </a:lnTo>
                <a:lnTo>
                  <a:pt x="3004" y="439"/>
                </a:lnTo>
                <a:lnTo>
                  <a:pt x="3009" y="439"/>
                </a:lnTo>
                <a:lnTo>
                  <a:pt x="3009" y="439"/>
                </a:lnTo>
                <a:lnTo>
                  <a:pt x="3009" y="439"/>
                </a:lnTo>
                <a:lnTo>
                  <a:pt x="3009" y="439"/>
                </a:lnTo>
                <a:lnTo>
                  <a:pt x="3013" y="439"/>
                </a:lnTo>
                <a:lnTo>
                  <a:pt x="3018" y="443"/>
                </a:lnTo>
                <a:lnTo>
                  <a:pt x="3018" y="439"/>
                </a:lnTo>
                <a:lnTo>
                  <a:pt x="3018" y="443"/>
                </a:lnTo>
                <a:lnTo>
                  <a:pt x="3018" y="443"/>
                </a:lnTo>
                <a:lnTo>
                  <a:pt x="3018" y="443"/>
                </a:lnTo>
                <a:lnTo>
                  <a:pt x="3018" y="443"/>
                </a:lnTo>
                <a:lnTo>
                  <a:pt x="3018" y="443"/>
                </a:lnTo>
                <a:lnTo>
                  <a:pt x="3018" y="443"/>
                </a:lnTo>
                <a:lnTo>
                  <a:pt x="3018" y="443"/>
                </a:lnTo>
                <a:lnTo>
                  <a:pt x="3018" y="443"/>
                </a:lnTo>
                <a:lnTo>
                  <a:pt x="3018" y="443"/>
                </a:lnTo>
                <a:lnTo>
                  <a:pt x="3018" y="443"/>
                </a:lnTo>
                <a:lnTo>
                  <a:pt x="3018" y="443"/>
                </a:lnTo>
                <a:lnTo>
                  <a:pt x="3018" y="448"/>
                </a:lnTo>
                <a:lnTo>
                  <a:pt x="3018" y="448"/>
                </a:lnTo>
                <a:lnTo>
                  <a:pt x="3018" y="448"/>
                </a:lnTo>
                <a:lnTo>
                  <a:pt x="3022" y="448"/>
                </a:lnTo>
                <a:lnTo>
                  <a:pt x="3022" y="448"/>
                </a:lnTo>
                <a:lnTo>
                  <a:pt x="3022" y="448"/>
                </a:lnTo>
                <a:lnTo>
                  <a:pt x="3022" y="448"/>
                </a:lnTo>
                <a:lnTo>
                  <a:pt x="3022" y="448"/>
                </a:lnTo>
                <a:lnTo>
                  <a:pt x="3022" y="443"/>
                </a:lnTo>
                <a:lnTo>
                  <a:pt x="3022" y="443"/>
                </a:lnTo>
                <a:lnTo>
                  <a:pt x="3022" y="443"/>
                </a:lnTo>
                <a:lnTo>
                  <a:pt x="3027" y="448"/>
                </a:lnTo>
                <a:lnTo>
                  <a:pt x="3027" y="448"/>
                </a:lnTo>
                <a:lnTo>
                  <a:pt x="3027" y="448"/>
                </a:lnTo>
                <a:lnTo>
                  <a:pt x="3027" y="448"/>
                </a:lnTo>
                <a:lnTo>
                  <a:pt x="3027" y="448"/>
                </a:lnTo>
                <a:lnTo>
                  <a:pt x="3027" y="448"/>
                </a:lnTo>
                <a:lnTo>
                  <a:pt x="3027" y="452"/>
                </a:lnTo>
                <a:lnTo>
                  <a:pt x="3027" y="452"/>
                </a:lnTo>
                <a:lnTo>
                  <a:pt x="3027" y="452"/>
                </a:lnTo>
                <a:lnTo>
                  <a:pt x="3027" y="452"/>
                </a:lnTo>
                <a:lnTo>
                  <a:pt x="3031" y="448"/>
                </a:lnTo>
                <a:lnTo>
                  <a:pt x="3031" y="448"/>
                </a:lnTo>
                <a:lnTo>
                  <a:pt x="3031" y="448"/>
                </a:lnTo>
                <a:lnTo>
                  <a:pt x="3036" y="448"/>
                </a:lnTo>
                <a:lnTo>
                  <a:pt x="3040" y="448"/>
                </a:lnTo>
                <a:lnTo>
                  <a:pt x="3040" y="448"/>
                </a:lnTo>
                <a:lnTo>
                  <a:pt x="3045" y="448"/>
                </a:lnTo>
                <a:lnTo>
                  <a:pt x="3045" y="448"/>
                </a:lnTo>
                <a:lnTo>
                  <a:pt x="3045" y="448"/>
                </a:lnTo>
                <a:lnTo>
                  <a:pt x="3049" y="443"/>
                </a:lnTo>
                <a:lnTo>
                  <a:pt x="3049" y="443"/>
                </a:lnTo>
                <a:lnTo>
                  <a:pt x="3054" y="443"/>
                </a:lnTo>
                <a:lnTo>
                  <a:pt x="3054" y="443"/>
                </a:lnTo>
                <a:lnTo>
                  <a:pt x="3058" y="443"/>
                </a:lnTo>
                <a:lnTo>
                  <a:pt x="3058" y="443"/>
                </a:lnTo>
                <a:lnTo>
                  <a:pt x="3058" y="443"/>
                </a:lnTo>
                <a:lnTo>
                  <a:pt x="3058" y="443"/>
                </a:lnTo>
                <a:lnTo>
                  <a:pt x="3063" y="443"/>
                </a:lnTo>
                <a:lnTo>
                  <a:pt x="3063" y="443"/>
                </a:lnTo>
                <a:lnTo>
                  <a:pt x="3063" y="443"/>
                </a:lnTo>
                <a:lnTo>
                  <a:pt x="3063" y="443"/>
                </a:lnTo>
                <a:lnTo>
                  <a:pt x="3063" y="439"/>
                </a:lnTo>
                <a:lnTo>
                  <a:pt x="3063" y="439"/>
                </a:lnTo>
                <a:lnTo>
                  <a:pt x="3063" y="439"/>
                </a:lnTo>
                <a:lnTo>
                  <a:pt x="3063" y="439"/>
                </a:lnTo>
                <a:lnTo>
                  <a:pt x="3068" y="439"/>
                </a:lnTo>
                <a:lnTo>
                  <a:pt x="3068" y="439"/>
                </a:lnTo>
                <a:lnTo>
                  <a:pt x="3068" y="439"/>
                </a:lnTo>
                <a:lnTo>
                  <a:pt x="3068" y="439"/>
                </a:lnTo>
                <a:lnTo>
                  <a:pt x="3072" y="434"/>
                </a:lnTo>
                <a:lnTo>
                  <a:pt x="3072" y="434"/>
                </a:lnTo>
                <a:lnTo>
                  <a:pt x="3072" y="434"/>
                </a:lnTo>
                <a:lnTo>
                  <a:pt x="3072" y="439"/>
                </a:lnTo>
                <a:lnTo>
                  <a:pt x="3072" y="439"/>
                </a:lnTo>
                <a:lnTo>
                  <a:pt x="3072" y="439"/>
                </a:lnTo>
                <a:lnTo>
                  <a:pt x="3072" y="439"/>
                </a:lnTo>
                <a:lnTo>
                  <a:pt x="3072" y="439"/>
                </a:lnTo>
                <a:lnTo>
                  <a:pt x="3077" y="439"/>
                </a:lnTo>
                <a:lnTo>
                  <a:pt x="3077" y="439"/>
                </a:lnTo>
                <a:lnTo>
                  <a:pt x="3081" y="439"/>
                </a:lnTo>
                <a:lnTo>
                  <a:pt x="3081" y="439"/>
                </a:lnTo>
                <a:lnTo>
                  <a:pt x="3081" y="439"/>
                </a:lnTo>
                <a:lnTo>
                  <a:pt x="3086" y="439"/>
                </a:lnTo>
                <a:lnTo>
                  <a:pt x="3086" y="439"/>
                </a:lnTo>
                <a:lnTo>
                  <a:pt x="3086" y="439"/>
                </a:lnTo>
                <a:lnTo>
                  <a:pt x="3086" y="439"/>
                </a:lnTo>
                <a:lnTo>
                  <a:pt x="3090" y="439"/>
                </a:lnTo>
                <a:lnTo>
                  <a:pt x="3095" y="434"/>
                </a:lnTo>
                <a:lnTo>
                  <a:pt x="3095" y="434"/>
                </a:lnTo>
                <a:lnTo>
                  <a:pt x="3099" y="434"/>
                </a:lnTo>
                <a:lnTo>
                  <a:pt x="3099" y="439"/>
                </a:lnTo>
                <a:lnTo>
                  <a:pt x="3099" y="439"/>
                </a:lnTo>
                <a:lnTo>
                  <a:pt x="3095" y="439"/>
                </a:lnTo>
                <a:lnTo>
                  <a:pt x="3095" y="439"/>
                </a:lnTo>
                <a:lnTo>
                  <a:pt x="3099" y="439"/>
                </a:lnTo>
                <a:lnTo>
                  <a:pt x="3099" y="443"/>
                </a:lnTo>
                <a:lnTo>
                  <a:pt x="3104" y="443"/>
                </a:lnTo>
                <a:lnTo>
                  <a:pt x="3108" y="443"/>
                </a:lnTo>
                <a:lnTo>
                  <a:pt x="3113" y="443"/>
                </a:lnTo>
                <a:lnTo>
                  <a:pt x="3113" y="443"/>
                </a:lnTo>
                <a:lnTo>
                  <a:pt x="3117" y="443"/>
                </a:lnTo>
                <a:lnTo>
                  <a:pt x="3117" y="448"/>
                </a:lnTo>
                <a:lnTo>
                  <a:pt x="3117" y="448"/>
                </a:lnTo>
                <a:lnTo>
                  <a:pt x="3122" y="448"/>
                </a:lnTo>
                <a:lnTo>
                  <a:pt x="3122" y="448"/>
                </a:lnTo>
                <a:lnTo>
                  <a:pt x="3122" y="448"/>
                </a:lnTo>
                <a:lnTo>
                  <a:pt x="3113" y="448"/>
                </a:lnTo>
                <a:lnTo>
                  <a:pt x="3108" y="448"/>
                </a:lnTo>
                <a:lnTo>
                  <a:pt x="3104" y="448"/>
                </a:lnTo>
                <a:lnTo>
                  <a:pt x="3104" y="448"/>
                </a:lnTo>
                <a:lnTo>
                  <a:pt x="3104" y="448"/>
                </a:lnTo>
                <a:lnTo>
                  <a:pt x="3104" y="452"/>
                </a:lnTo>
                <a:lnTo>
                  <a:pt x="3104" y="452"/>
                </a:lnTo>
                <a:lnTo>
                  <a:pt x="3104" y="452"/>
                </a:lnTo>
                <a:lnTo>
                  <a:pt x="3099" y="452"/>
                </a:lnTo>
                <a:lnTo>
                  <a:pt x="3099" y="452"/>
                </a:lnTo>
                <a:lnTo>
                  <a:pt x="3099" y="452"/>
                </a:lnTo>
                <a:lnTo>
                  <a:pt x="3099" y="452"/>
                </a:lnTo>
                <a:lnTo>
                  <a:pt x="3095" y="452"/>
                </a:lnTo>
                <a:lnTo>
                  <a:pt x="3095" y="452"/>
                </a:lnTo>
                <a:lnTo>
                  <a:pt x="3095" y="452"/>
                </a:lnTo>
                <a:lnTo>
                  <a:pt x="3095" y="452"/>
                </a:lnTo>
                <a:lnTo>
                  <a:pt x="3090" y="452"/>
                </a:lnTo>
                <a:lnTo>
                  <a:pt x="3095" y="452"/>
                </a:lnTo>
                <a:lnTo>
                  <a:pt x="3095" y="457"/>
                </a:lnTo>
                <a:lnTo>
                  <a:pt x="3095" y="457"/>
                </a:lnTo>
                <a:lnTo>
                  <a:pt x="3095" y="457"/>
                </a:lnTo>
                <a:lnTo>
                  <a:pt x="3090" y="457"/>
                </a:lnTo>
                <a:lnTo>
                  <a:pt x="3086" y="457"/>
                </a:lnTo>
                <a:lnTo>
                  <a:pt x="3081" y="457"/>
                </a:lnTo>
                <a:lnTo>
                  <a:pt x="3077" y="457"/>
                </a:lnTo>
                <a:lnTo>
                  <a:pt x="3072" y="457"/>
                </a:lnTo>
                <a:lnTo>
                  <a:pt x="3072" y="457"/>
                </a:lnTo>
                <a:lnTo>
                  <a:pt x="3063" y="457"/>
                </a:lnTo>
                <a:lnTo>
                  <a:pt x="3058" y="457"/>
                </a:lnTo>
                <a:lnTo>
                  <a:pt x="3058" y="452"/>
                </a:lnTo>
                <a:lnTo>
                  <a:pt x="3058" y="457"/>
                </a:lnTo>
                <a:lnTo>
                  <a:pt x="3058" y="457"/>
                </a:lnTo>
                <a:lnTo>
                  <a:pt x="3058" y="457"/>
                </a:lnTo>
                <a:lnTo>
                  <a:pt x="3049" y="457"/>
                </a:lnTo>
                <a:lnTo>
                  <a:pt x="3045" y="457"/>
                </a:lnTo>
                <a:lnTo>
                  <a:pt x="3045" y="457"/>
                </a:lnTo>
                <a:lnTo>
                  <a:pt x="3040" y="461"/>
                </a:lnTo>
                <a:lnTo>
                  <a:pt x="3040" y="461"/>
                </a:lnTo>
                <a:lnTo>
                  <a:pt x="3040" y="461"/>
                </a:lnTo>
                <a:lnTo>
                  <a:pt x="3036" y="461"/>
                </a:lnTo>
                <a:lnTo>
                  <a:pt x="3036" y="461"/>
                </a:lnTo>
                <a:lnTo>
                  <a:pt x="3031" y="461"/>
                </a:lnTo>
                <a:lnTo>
                  <a:pt x="3031" y="466"/>
                </a:lnTo>
                <a:lnTo>
                  <a:pt x="3031" y="466"/>
                </a:lnTo>
                <a:lnTo>
                  <a:pt x="3031" y="466"/>
                </a:lnTo>
                <a:lnTo>
                  <a:pt x="3036" y="466"/>
                </a:lnTo>
                <a:lnTo>
                  <a:pt x="3031" y="466"/>
                </a:lnTo>
                <a:lnTo>
                  <a:pt x="3031" y="470"/>
                </a:lnTo>
                <a:lnTo>
                  <a:pt x="3036" y="470"/>
                </a:lnTo>
                <a:lnTo>
                  <a:pt x="3036" y="470"/>
                </a:lnTo>
                <a:lnTo>
                  <a:pt x="3036" y="470"/>
                </a:lnTo>
                <a:lnTo>
                  <a:pt x="3036" y="470"/>
                </a:lnTo>
                <a:lnTo>
                  <a:pt x="3036" y="470"/>
                </a:lnTo>
                <a:lnTo>
                  <a:pt x="3036" y="470"/>
                </a:lnTo>
                <a:lnTo>
                  <a:pt x="3036" y="475"/>
                </a:lnTo>
                <a:lnTo>
                  <a:pt x="3036" y="475"/>
                </a:lnTo>
                <a:lnTo>
                  <a:pt x="3036" y="475"/>
                </a:lnTo>
                <a:lnTo>
                  <a:pt x="3036" y="479"/>
                </a:lnTo>
                <a:lnTo>
                  <a:pt x="3040" y="479"/>
                </a:lnTo>
                <a:lnTo>
                  <a:pt x="3040" y="479"/>
                </a:lnTo>
                <a:lnTo>
                  <a:pt x="3045" y="479"/>
                </a:lnTo>
                <a:lnTo>
                  <a:pt x="3045" y="479"/>
                </a:lnTo>
                <a:lnTo>
                  <a:pt x="3045" y="479"/>
                </a:lnTo>
                <a:lnTo>
                  <a:pt x="3045" y="479"/>
                </a:lnTo>
                <a:lnTo>
                  <a:pt x="3045" y="479"/>
                </a:lnTo>
                <a:lnTo>
                  <a:pt x="3049" y="479"/>
                </a:lnTo>
                <a:lnTo>
                  <a:pt x="3049" y="479"/>
                </a:lnTo>
                <a:lnTo>
                  <a:pt x="3049" y="479"/>
                </a:lnTo>
                <a:lnTo>
                  <a:pt x="3049" y="479"/>
                </a:lnTo>
                <a:lnTo>
                  <a:pt x="3049" y="484"/>
                </a:lnTo>
                <a:lnTo>
                  <a:pt x="3045" y="488"/>
                </a:lnTo>
                <a:lnTo>
                  <a:pt x="3045" y="488"/>
                </a:lnTo>
                <a:lnTo>
                  <a:pt x="3045" y="488"/>
                </a:lnTo>
                <a:lnTo>
                  <a:pt x="3049" y="493"/>
                </a:lnTo>
                <a:lnTo>
                  <a:pt x="3049" y="497"/>
                </a:lnTo>
                <a:lnTo>
                  <a:pt x="3049" y="497"/>
                </a:lnTo>
                <a:lnTo>
                  <a:pt x="3049" y="502"/>
                </a:lnTo>
                <a:lnTo>
                  <a:pt x="3045" y="502"/>
                </a:lnTo>
                <a:lnTo>
                  <a:pt x="3045" y="502"/>
                </a:lnTo>
                <a:lnTo>
                  <a:pt x="3040" y="506"/>
                </a:lnTo>
                <a:lnTo>
                  <a:pt x="3036" y="502"/>
                </a:lnTo>
                <a:lnTo>
                  <a:pt x="3031" y="497"/>
                </a:lnTo>
                <a:lnTo>
                  <a:pt x="3031" y="497"/>
                </a:lnTo>
                <a:lnTo>
                  <a:pt x="3027" y="493"/>
                </a:lnTo>
                <a:lnTo>
                  <a:pt x="3022" y="493"/>
                </a:lnTo>
                <a:lnTo>
                  <a:pt x="3022" y="493"/>
                </a:lnTo>
                <a:lnTo>
                  <a:pt x="3018" y="493"/>
                </a:lnTo>
                <a:lnTo>
                  <a:pt x="3013" y="493"/>
                </a:lnTo>
                <a:lnTo>
                  <a:pt x="3013" y="493"/>
                </a:lnTo>
                <a:lnTo>
                  <a:pt x="3009" y="497"/>
                </a:lnTo>
                <a:lnTo>
                  <a:pt x="3009" y="502"/>
                </a:lnTo>
                <a:lnTo>
                  <a:pt x="3009" y="502"/>
                </a:lnTo>
                <a:lnTo>
                  <a:pt x="3009" y="506"/>
                </a:lnTo>
                <a:lnTo>
                  <a:pt x="3009" y="506"/>
                </a:lnTo>
                <a:lnTo>
                  <a:pt x="3004" y="506"/>
                </a:lnTo>
                <a:lnTo>
                  <a:pt x="3004" y="511"/>
                </a:lnTo>
                <a:lnTo>
                  <a:pt x="3004" y="520"/>
                </a:lnTo>
                <a:lnTo>
                  <a:pt x="3004" y="520"/>
                </a:lnTo>
                <a:lnTo>
                  <a:pt x="3004" y="525"/>
                </a:lnTo>
                <a:lnTo>
                  <a:pt x="3004" y="529"/>
                </a:lnTo>
                <a:lnTo>
                  <a:pt x="3009" y="529"/>
                </a:lnTo>
                <a:lnTo>
                  <a:pt x="3009" y="534"/>
                </a:lnTo>
                <a:lnTo>
                  <a:pt x="3009" y="534"/>
                </a:lnTo>
                <a:lnTo>
                  <a:pt x="3009" y="538"/>
                </a:lnTo>
                <a:lnTo>
                  <a:pt x="3009" y="538"/>
                </a:lnTo>
                <a:lnTo>
                  <a:pt x="3009" y="543"/>
                </a:lnTo>
                <a:lnTo>
                  <a:pt x="3004" y="543"/>
                </a:lnTo>
                <a:lnTo>
                  <a:pt x="3004" y="543"/>
                </a:lnTo>
                <a:lnTo>
                  <a:pt x="3004" y="543"/>
                </a:lnTo>
                <a:lnTo>
                  <a:pt x="3000" y="543"/>
                </a:lnTo>
                <a:lnTo>
                  <a:pt x="3000" y="543"/>
                </a:lnTo>
                <a:lnTo>
                  <a:pt x="3004" y="538"/>
                </a:lnTo>
                <a:lnTo>
                  <a:pt x="3004" y="534"/>
                </a:lnTo>
                <a:lnTo>
                  <a:pt x="3009" y="534"/>
                </a:lnTo>
                <a:lnTo>
                  <a:pt x="3009" y="534"/>
                </a:lnTo>
                <a:lnTo>
                  <a:pt x="3009" y="529"/>
                </a:lnTo>
                <a:lnTo>
                  <a:pt x="3009" y="529"/>
                </a:lnTo>
                <a:lnTo>
                  <a:pt x="3004" y="534"/>
                </a:lnTo>
                <a:lnTo>
                  <a:pt x="3004" y="534"/>
                </a:lnTo>
                <a:lnTo>
                  <a:pt x="3004" y="538"/>
                </a:lnTo>
                <a:lnTo>
                  <a:pt x="3004" y="538"/>
                </a:lnTo>
                <a:lnTo>
                  <a:pt x="3000" y="538"/>
                </a:lnTo>
                <a:lnTo>
                  <a:pt x="3000" y="543"/>
                </a:lnTo>
                <a:lnTo>
                  <a:pt x="3000" y="543"/>
                </a:lnTo>
                <a:lnTo>
                  <a:pt x="2995" y="543"/>
                </a:lnTo>
                <a:lnTo>
                  <a:pt x="2991" y="543"/>
                </a:lnTo>
                <a:lnTo>
                  <a:pt x="2991" y="547"/>
                </a:lnTo>
                <a:lnTo>
                  <a:pt x="2991" y="547"/>
                </a:lnTo>
                <a:lnTo>
                  <a:pt x="2991" y="547"/>
                </a:lnTo>
                <a:lnTo>
                  <a:pt x="2991" y="552"/>
                </a:lnTo>
                <a:lnTo>
                  <a:pt x="2986" y="552"/>
                </a:lnTo>
                <a:lnTo>
                  <a:pt x="2986" y="552"/>
                </a:lnTo>
                <a:lnTo>
                  <a:pt x="2986" y="552"/>
                </a:lnTo>
                <a:lnTo>
                  <a:pt x="2977" y="556"/>
                </a:lnTo>
                <a:lnTo>
                  <a:pt x="2977" y="556"/>
                </a:lnTo>
                <a:lnTo>
                  <a:pt x="2973" y="552"/>
                </a:lnTo>
                <a:lnTo>
                  <a:pt x="2973" y="552"/>
                </a:lnTo>
                <a:lnTo>
                  <a:pt x="2973" y="547"/>
                </a:lnTo>
                <a:lnTo>
                  <a:pt x="2973" y="547"/>
                </a:lnTo>
                <a:lnTo>
                  <a:pt x="2973" y="547"/>
                </a:lnTo>
                <a:lnTo>
                  <a:pt x="2977" y="547"/>
                </a:lnTo>
                <a:lnTo>
                  <a:pt x="2977" y="547"/>
                </a:lnTo>
                <a:lnTo>
                  <a:pt x="2973" y="547"/>
                </a:lnTo>
                <a:lnTo>
                  <a:pt x="2968" y="547"/>
                </a:lnTo>
                <a:lnTo>
                  <a:pt x="2964" y="547"/>
                </a:lnTo>
                <a:lnTo>
                  <a:pt x="2964" y="547"/>
                </a:lnTo>
                <a:lnTo>
                  <a:pt x="2955" y="547"/>
                </a:lnTo>
                <a:lnTo>
                  <a:pt x="2950" y="547"/>
                </a:lnTo>
                <a:lnTo>
                  <a:pt x="2950" y="552"/>
                </a:lnTo>
                <a:lnTo>
                  <a:pt x="2946" y="552"/>
                </a:lnTo>
                <a:lnTo>
                  <a:pt x="2941" y="552"/>
                </a:lnTo>
                <a:lnTo>
                  <a:pt x="2941" y="556"/>
                </a:lnTo>
                <a:lnTo>
                  <a:pt x="2941" y="556"/>
                </a:lnTo>
                <a:lnTo>
                  <a:pt x="2941" y="556"/>
                </a:lnTo>
                <a:lnTo>
                  <a:pt x="2936" y="556"/>
                </a:lnTo>
                <a:lnTo>
                  <a:pt x="2936" y="556"/>
                </a:lnTo>
                <a:lnTo>
                  <a:pt x="2927" y="561"/>
                </a:lnTo>
                <a:lnTo>
                  <a:pt x="2918" y="561"/>
                </a:lnTo>
                <a:lnTo>
                  <a:pt x="2914" y="561"/>
                </a:lnTo>
                <a:lnTo>
                  <a:pt x="2914" y="561"/>
                </a:lnTo>
                <a:lnTo>
                  <a:pt x="2914" y="561"/>
                </a:lnTo>
                <a:lnTo>
                  <a:pt x="2909" y="561"/>
                </a:lnTo>
                <a:lnTo>
                  <a:pt x="2905" y="561"/>
                </a:lnTo>
                <a:lnTo>
                  <a:pt x="2905" y="561"/>
                </a:lnTo>
                <a:lnTo>
                  <a:pt x="2905" y="561"/>
                </a:lnTo>
                <a:lnTo>
                  <a:pt x="2909" y="561"/>
                </a:lnTo>
                <a:lnTo>
                  <a:pt x="2909" y="561"/>
                </a:lnTo>
                <a:lnTo>
                  <a:pt x="2909" y="561"/>
                </a:lnTo>
                <a:lnTo>
                  <a:pt x="2909" y="565"/>
                </a:lnTo>
                <a:lnTo>
                  <a:pt x="2909" y="565"/>
                </a:lnTo>
                <a:lnTo>
                  <a:pt x="2909" y="565"/>
                </a:lnTo>
                <a:lnTo>
                  <a:pt x="2914" y="565"/>
                </a:lnTo>
                <a:lnTo>
                  <a:pt x="2918" y="565"/>
                </a:lnTo>
                <a:lnTo>
                  <a:pt x="2918" y="565"/>
                </a:lnTo>
                <a:lnTo>
                  <a:pt x="2918" y="565"/>
                </a:lnTo>
                <a:lnTo>
                  <a:pt x="2918" y="570"/>
                </a:lnTo>
                <a:lnTo>
                  <a:pt x="2918" y="570"/>
                </a:lnTo>
                <a:lnTo>
                  <a:pt x="2914" y="570"/>
                </a:lnTo>
                <a:lnTo>
                  <a:pt x="2914" y="565"/>
                </a:lnTo>
                <a:lnTo>
                  <a:pt x="2909" y="565"/>
                </a:lnTo>
                <a:lnTo>
                  <a:pt x="2909" y="565"/>
                </a:lnTo>
                <a:lnTo>
                  <a:pt x="2909" y="565"/>
                </a:lnTo>
                <a:lnTo>
                  <a:pt x="2905" y="561"/>
                </a:lnTo>
                <a:lnTo>
                  <a:pt x="2905" y="561"/>
                </a:lnTo>
                <a:lnTo>
                  <a:pt x="2900" y="561"/>
                </a:lnTo>
                <a:lnTo>
                  <a:pt x="2896" y="556"/>
                </a:lnTo>
                <a:lnTo>
                  <a:pt x="2896" y="552"/>
                </a:lnTo>
                <a:lnTo>
                  <a:pt x="2891" y="552"/>
                </a:lnTo>
                <a:lnTo>
                  <a:pt x="2891" y="552"/>
                </a:lnTo>
                <a:lnTo>
                  <a:pt x="2887" y="552"/>
                </a:lnTo>
                <a:lnTo>
                  <a:pt x="2887" y="556"/>
                </a:lnTo>
                <a:lnTo>
                  <a:pt x="2887" y="556"/>
                </a:lnTo>
                <a:lnTo>
                  <a:pt x="2882" y="556"/>
                </a:lnTo>
                <a:lnTo>
                  <a:pt x="2882" y="556"/>
                </a:lnTo>
                <a:lnTo>
                  <a:pt x="2878" y="561"/>
                </a:lnTo>
                <a:lnTo>
                  <a:pt x="2878" y="561"/>
                </a:lnTo>
                <a:lnTo>
                  <a:pt x="2873" y="561"/>
                </a:lnTo>
                <a:lnTo>
                  <a:pt x="2873" y="561"/>
                </a:lnTo>
                <a:lnTo>
                  <a:pt x="2869" y="561"/>
                </a:lnTo>
                <a:lnTo>
                  <a:pt x="2864" y="561"/>
                </a:lnTo>
                <a:lnTo>
                  <a:pt x="2864" y="561"/>
                </a:lnTo>
                <a:lnTo>
                  <a:pt x="2864" y="561"/>
                </a:lnTo>
                <a:lnTo>
                  <a:pt x="2869" y="556"/>
                </a:lnTo>
                <a:lnTo>
                  <a:pt x="2869" y="556"/>
                </a:lnTo>
                <a:lnTo>
                  <a:pt x="2869" y="556"/>
                </a:lnTo>
                <a:lnTo>
                  <a:pt x="2864" y="556"/>
                </a:lnTo>
                <a:lnTo>
                  <a:pt x="2864" y="556"/>
                </a:lnTo>
                <a:lnTo>
                  <a:pt x="2860" y="552"/>
                </a:lnTo>
                <a:lnTo>
                  <a:pt x="2855" y="552"/>
                </a:lnTo>
                <a:lnTo>
                  <a:pt x="2855" y="552"/>
                </a:lnTo>
                <a:lnTo>
                  <a:pt x="2855" y="552"/>
                </a:lnTo>
                <a:lnTo>
                  <a:pt x="2851" y="552"/>
                </a:lnTo>
                <a:lnTo>
                  <a:pt x="2851" y="552"/>
                </a:lnTo>
                <a:lnTo>
                  <a:pt x="2855" y="552"/>
                </a:lnTo>
                <a:lnTo>
                  <a:pt x="2851" y="547"/>
                </a:lnTo>
                <a:lnTo>
                  <a:pt x="2851" y="547"/>
                </a:lnTo>
                <a:lnTo>
                  <a:pt x="2851" y="547"/>
                </a:lnTo>
                <a:lnTo>
                  <a:pt x="2851" y="547"/>
                </a:lnTo>
                <a:lnTo>
                  <a:pt x="2851" y="543"/>
                </a:lnTo>
                <a:lnTo>
                  <a:pt x="2851" y="543"/>
                </a:lnTo>
                <a:lnTo>
                  <a:pt x="2846" y="543"/>
                </a:lnTo>
                <a:lnTo>
                  <a:pt x="2846" y="543"/>
                </a:lnTo>
                <a:lnTo>
                  <a:pt x="2846" y="543"/>
                </a:lnTo>
                <a:lnTo>
                  <a:pt x="2846" y="543"/>
                </a:lnTo>
                <a:lnTo>
                  <a:pt x="2846" y="543"/>
                </a:lnTo>
                <a:lnTo>
                  <a:pt x="2846" y="538"/>
                </a:lnTo>
                <a:lnTo>
                  <a:pt x="2846" y="538"/>
                </a:lnTo>
                <a:lnTo>
                  <a:pt x="2846" y="538"/>
                </a:lnTo>
                <a:lnTo>
                  <a:pt x="2846" y="534"/>
                </a:lnTo>
                <a:lnTo>
                  <a:pt x="2846" y="534"/>
                </a:lnTo>
                <a:lnTo>
                  <a:pt x="2846" y="534"/>
                </a:lnTo>
                <a:lnTo>
                  <a:pt x="2851" y="529"/>
                </a:lnTo>
                <a:lnTo>
                  <a:pt x="2851" y="529"/>
                </a:lnTo>
                <a:lnTo>
                  <a:pt x="2851" y="529"/>
                </a:lnTo>
                <a:lnTo>
                  <a:pt x="2851" y="529"/>
                </a:lnTo>
                <a:lnTo>
                  <a:pt x="2855" y="529"/>
                </a:lnTo>
                <a:lnTo>
                  <a:pt x="2851" y="529"/>
                </a:lnTo>
                <a:lnTo>
                  <a:pt x="2851" y="529"/>
                </a:lnTo>
                <a:lnTo>
                  <a:pt x="2851" y="525"/>
                </a:lnTo>
                <a:lnTo>
                  <a:pt x="2855" y="525"/>
                </a:lnTo>
                <a:lnTo>
                  <a:pt x="2855" y="525"/>
                </a:lnTo>
                <a:lnTo>
                  <a:pt x="2855" y="525"/>
                </a:lnTo>
                <a:lnTo>
                  <a:pt x="2855" y="525"/>
                </a:lnTo>
                <a:lnTo>
                  <a:pt x="2855" y="520"/>
                </a:lnTo>
                <a:lnTo>
                  <a:pt x="2860" y="520"/>
                </a:lnTo>
                <a:lnTo>
                  <a:pt x="2860" y="520"/>
                </a:lnTo>
                <a:lnTo>
                  <a:pt x="2860" y="520"/>
                </a:lnTo>
                <a:lnTo>
                  <a:pt x="2860" y="520"/>
                </a:lnTo>
                <a:lnTo>
                  <a:pt x="2864" y="520"/>
                </a:lnTo>
                <a:lnTo>
                  <a:pt x="2864" y="520"/>
                </a:lnTo>
                <a:lnTo>
                  <a:pt x="2864" y="515"/>
                </a:lnTo>
                <a:lnTo>
                  <a:pt x="2864" y="515"/>
                </a:lnTo>
                <a:lnTo>
                  <a:pt x="2864" y="515"/>
                </a:lnTo>
                <a:lnTo>
                  <a:pt x="2864" y="515"/>
                </a:lnTo>
                <a:lnTo>
                  <a:pt x="2860" y="515"/>
                </a:lnTo>
                <a:lnTo>
                  <a:pt x="2860" y="515"/>
                </a:lnTo>
                <a:lnTo>
                  <a:pt x="2855" y="511"/>
                </a:lnTo>
                <a:lnTo>
                  <a:pt x="2855" y="511"/>
                </a:lnTo>
                <a:lnTo>
                  <a:pt x="2855" y="506"/>
                </a:lnTo>
                <a:lnTo>
                  <a:pt x="2855" y="506"/>
                </a:lnTo>
                <a:lnTo>
                  <a:pt x="2855" y="506"/>
                </a:lnTo>
                <a:lnTo>
                  <a:pt x="2860" y="502"/>
                </a:lnTo>
                <a:lnTo>
                  <a:pt x="2860" y="502"/>
                </a:lnTo>
                <a:lnTo>
                  <a:pt x="2860" y="497"/>
                </a:lnTo>
                <a:lnTo>
                  <a:pt x="2860" y="497"/>
                </a:lnTo>
                <a:lnTo>
                  <a:pt x="2860" y="493"/>
                </a:lnTo>
                <a:lnTo>
                  <a:pt x="2860" y="493"/>
                </a:lnTo>
                <a:lnTo>
                  <a:pt x="2860" y="493"/>
                </a:lnTo>
                <a:lnTo>
                  <a:pt x="2860" y="493"/>
                </a:lnTo>
                <a:lnTo>
                  <a:pt x="2860" y="493"/>
                </a:lnTo>
                <a:lnTo>
                  <a:pt x="2855" y="493"/>
                </a:lnTo>
                <a:lnTo>
                  <a:pt x="2851" y="493"/>
                </a:lnTo>
                <a:lnTo>
                  <a:pt x="2851" y="497"/>
                </a:lnTo>
                <a:lnTo>
                  <a:pt x="2846" y="502"/>
                </a:lnTo>
                <a:lnTo>
                  <a:pt x="2846" y="502"/>
                </a:lnTo>
                <a:lnTo>
                  <a:pt x="2842" y="502"/>
                </a:lnTo>
                <a:lnTo>
                  <a:pt x="2842" y="502"/>
                </a:lnTo>
                <a:lnTo>
                  <a:pt x="2837" y="502"/>
                </a:lnTo>
                <a:lnTo>
                  <a:pt x="2837" y="502"/>
                </a:lnTo>
                <a:lnTo>
                  <a:pt x="2833" y="502"/>
                </a:lnTo>
                <a:lnTo>
                  <a:pt x="2833" y="506"/>
                </a:lnTo>
                <a:lnTo>
                  <a:pt x="2828" y="506"/>
                </a:lnTo>
                <a:lnTo>
                  <a:pt x="2828" y="506"/>
                </a:lnTo>
                <a:lnTo>
                  <a:pt x="2828" y="511"/>
                </a:lnTo>
                <a:lnTo>
                  <a:pt x="2828" y="511"/>
                </a:lnTo>
                <a:lnTo>
                  <a:pt x="2833" y="511"/>
                </a:lnTo>
                <a:lnTo>
                  <a:pt x="2833" y="511"/>
                </a:lnTo>
                <a:lnTo>
                  <a:pt x="2837" y="511"/>
                </a:lnTo>
                <a:lnTo>
                  <a:pt x="2837" y="506"/>
                </a:lnTo>
                <a:lnTo>
                  <a:pt x="2837" y="506"/>
                </a:lnTo>
                <a:lnTo>
                  <a:pt x="2842" y="506"/>
                </a:lnTo>
                <a:lnTo>
                  <a:pt x="2842" y="506"/>
                </a:lnTo>
                <a:lnTo>
                  <a:pt x="2842" y="511"/>
                </a:lnTo>
                <a:lnTo>
                  <a:pt x="2842" y="511"/>
                </a:lnTo>
                <a:lnTo>
                  <a:pt x="2842" y="511"/>
                </a:lnTo>
                <a:lnTo>
                  <a:pt x="2842" y="511"/>
                </a:lnTo>
                <a:lnTo>
                  <a:pt x="2837" y="511"/>
                </a:lnTo>
                <a:lnTo>
                  <a:pt x="2837" y="511"/>
                </a:lnTo>
                <a:lnTo>
                  <a:pt x="2837" y="511"/>
                </a:lnTo>
                <a:lnTo>
                  <a:pt x="2837" y="515"/>
                </a:lnTo>
                <a:lnTo>
                  <a:pt x="2833" y="515"/>
                </a:lnTo>
                <a:lnTo>
                  <a:pt x="2833" y="515"/>
                </a:lnTo>
                <a:lnTo>
                  <a:pt x="2833" y="515"/>
                </a:lnTo>
                <a:lnTo>
                  <a:pt x="2833" y="515"/>
                </a:lnTo>
                <a:lnTo>
                  <a:pt x="2828" y="511"/>
                </a:lnTo>
                <a:lnTo>
                  <a:pt x="2828" y="511"/>
                </a:lnTo>
                <a:lnTo>
                  <a:pt x="2828" y="511"/>
                </a:lnTo>
                <a:lnTo>
                  <a:pt x="2828" y="520"/>
                </a:lnTo>
                <a:lnTo>
                  <a:pt x="2828" y="520"/>
                </a:lnTo>
                <a:lnTo>
                  <a:pt x="2828" y="525"/>
                </a:lnTo>
                <a:lnTo>
                  <a:pt x="2828" y="525"/>
                </a:lnTo>
                <a:lnTo>
                  <a:pt x="2828" y="534"/>
                </a:lnTo>
                <a:lnTo>
                  <a:pt x="2828" y="534"/>
                </a:lnTo>
                <a:lnTo>
                  <a:pt x="2833" y="534"/>
                </a:lnTo>
                <a:lnTo>
                  <a:pt x="2833" y="538"/>
                </a:lnTo>
                <a:lnTo>
                  <a:pt x="2833" y="538"/>
                </a:lnTo>
                <a:lnTo>
                  <a:pt x="2833" y="538"/>
                </a:lnTo>
                <a:lnTo>
                  <a:pt x="2833" y="543"/>
                </a:lnTo>
                <a:lnTo>
                  <a:pt x="2833" y="543"/>
                </a:lnTo>
                <a:lnTo>
                  <a:pt x="2833" y="547"/>
                </a:lnTo>
                <a:lnTo>
                  <a:pt x="2837" y="547"/>
                </a:lnTo>
                <a:lnTo>
                  <a:pt x="2837" y="552"/>
                </a:lnTo>
                <a:lnTo>
                  <a:pt x="2837" y="552"/>
                </a:lnTo>
                <a:lnTo>
                  <a:pt x="2837" y="552"/>
                </a:lnTo>
                <a:lnTo>
                  <a:pt x="2837" y="552"/>
                </a:lnTo>
                <a:lnTo>
                  <a:pt x="2833" y="556"/>
                </a:lnTo>
                <a:lnTo>
                  <a:pt x="2833" y="556"/>
                </a:lnTo>
                <a:lnTo>
                  <a:pt x="2833" y="556"/>
                </a:lnTo>
                <a:lnTo>
                  <a:pt x="2833" y="556"/>
                </a:lnTo>
                <a:lnTo>
                  <a:pt x="2837" y="556"/>
                </a:lnTo>
                <a:lnTo>
                  <a:pt x="2837" y="556"/>
                </a:lnTo>
                <a:lnTo>
                  <a:pt x="2837" y="556"/>
                </a:lnTo>
                <a:lnTo>
                  <a:pt x="2837" y="561"/>
                </a:lnTo>
                <a:lnTo>
                  <a:pt x="2837" y="561"/>
                </a:lnTo>
                <a:lnTo>
                  <a:pt x="2837" y="561"/>
                </a:lnTo>
                <a:lnTo>
                  <a:pt x="2842" y="565"/>
                </a:lnTo>
                <a:lnTo>
                  <a:pt x="2842" y="565"/>
                </a:lnTo>
                <a:lnTo>
                  <a:pt x="2842" y="565"/>
                </a:lnTo>
                <a:lnTo>
                  <a:pt x="2846" y="570"/>
                </a:lnTo>
                <a:lnTo>
                  <a:pt x="2851" y="570"/>
                </a:lnTo>
                <a:lnTo>
                  <a:pt x="2846" y="570"/>
                </a:lnTo>
                <a:lnTo>
                  <a:pt x="2846" y="570"/>
                </a:lnTo>
                <a:lnTo>
                  <a:pt x="2842" y="565"/>
                </a:lnTo>
                <a:lnTo>
                  <a:pt x="2842" y="565"/>
                </a:lnTo>
                <a:lnTo>
                  <a:pt x="2837" y="565"/>
                </a:lnTo>
                <a:lnTo>
                  <a:pt x="2833" y="565"/>
                </a:lnTo>
                <a:lnTo>
                  <a:pt x="2833" y="565"/>
                </a:lnTo>
                <a:lnTo>
                  <a:pt x="2833" y="565"/>
                </a:lnTo>
                <a:lnTo>
                  <a:pt x="2833" y="570"/>
                </a:lnTo>
                <a:lnTo>
                  <a:pt x="2833" y="570"/>
                </a:lnTo>
                <a:lnTo>
                  <a:pt x="2833" y="574"/>
                </a:lnTo>
                <a:lnTo>
                  <a:pt x="2833" y="570"/>
                </a:lnTo>
                <a:lnTo>
                  <a:pt x="2833" y="570"/>
                </a:lnTo>
                <a:lnTo>
                  <a:pt x="2828" y="570"/>
                </a:lnTo>
                <a:lnTo>
                  <a:pt x="2828" y="570"/>
                </a:lnTo>
                <a:lnTo>
                  <a:pt x="2828" y="570"/>
                </a:lnTo>
                <a:lnTo>
                  <a:pt x="2828" y="570"/>
                </a:lnTo>
                <a:lnTo>
                  <a:pt x="2828" y="574"/>
                </a:lnTo>
                <a:lnTo>
                  <a:pt x="2824" y="570"/>
                </a:lnTo>
                <a:lnTo>
                  <a:pt x="2828" y="570"/>
                </a:lnTo>
                <a:lnTo>
                  <a:pt x="2824" y="565"/>
                </a:lnTo>
                <a:lnTo>
                  <a:pt x="2819" y="565"/>
                </a:lnTo>
                <a:lnTo>
                  <a:pt x="2815" y="565"/>
                </a:lnTo>
                <a:lnTo>
                  <a:pt x="2815" y="570"/>
                </a:lnTo>
                <a:lnTo>
                  <a:pt x="2810" y="570"/>
                </a:lnTo>
                <a:lnTo>
                  <a:pt x="2810" y="570"/>
                </a:lnTo>
                <a:lnTo>
                  <a:pt x="2810" y="574"/>
                </a:lnTo>
                <a:lnTo>
                  <a:pt x="2810" y="574"/>
                </a:lnTo>
                <a:lnTo>
                  <a:pt x="2815" y="574"/>
                </a:lnTo>
                <a:lnTo>
                  <a:pt x="2810" y="574"/>
                </a:lnTo>
                <a:lnTo>
                  <a:pt x="2810" y="574"/>
                </a:lnTo>
                <a:lnTo>
                  <a:pt x="2810" y="574"/>
                </a:lnTo>
                <a:lnTo>
                  <a:pt x="2805" y="570"/>
                </a:lnTo>
                <a:lnTo>
                  <a:pt x="2805" y="574"/>
                </a:lnTo>
                <a:lnTo>
                  <a:pt x="2801" y="574"/>
                </a:lnTo>
                <a:lnTo>
                  <a:pt x="2796" y="574"/>
                </a:lnTo>
                <a:lnTo>
                  <a:pt x="2792" y="574"/>
                </a:lnTo>
                <a:lnTo>
                  <a:pt x="2787" y="574"/>
                </a:lnTo>
                <a:lnTo>
                  <a:pt x="2787" y="574"/>
                </a:lnTo>
                <a:lnTo>
                  <a:pt x="2787" y="579"/>
                </a:lnTo>
                <a:lnTo>
                  <a:pt x="2783" y="579"/>
                </a:lnTo>
                <a:lnTo>
                  <a:pt x="2778" y="583"/>
                </a:lnTo>
                <a:lnTo>
                  <a:pt x="2778" y="583"/>
                </a:lnTo>
                <a:lnTo>
                  <a:pt x="2778" y="583"/>
                </a:lnTo>
                <a:lnTo>
                  <a:pt x="2778" y="583"/>
                </a:lnTo>
                <a:lnTo>
                  <a:pt x="2778" y="583"/>
                </a:lnTo>
                <a:lnTo>
                  <a:pt x="2774" y="592"/>
                </a:lnTo>
                <a:lnTo>
                  <a:pt x="2774" y="592"/>
                </a:lnTo>
                <a:lnTo>
                  <a:pt x="2774" y="597"/>
                </a:lnTo>
                <a:lnTo>
                  <a:pt x="2769" y="597"/>
                </a:lnTo>
                <a:lnTo>
                  <a:pt x="2769" y="597"/>
                </a:lnTo>
                <a:lnTo>
                  <a:pt x="2769" y="597"/>
                </a:lnTo>
                <a:lnTo>
                  <a:pt x="2765" y="601"/>
                </a:lnTo>
                <a:lnTo>
                  <a:pt x="2765" y="601"/>
                </a:lnTo>
                <a:lnTo>
                  <a:pt x="2765" y="601"/>
                </a:lnTo>
                <a:lnTo>
                  <a:pt x="2769" y="606"/>
                </a:lnTo>
                <a:lnTo>
                  <a:pt x="2769" y="606"/>
                </a:lnTo>
                <a:lnTo>
                  <a:pt x="2769" y="606"/>
                </a:lnTo>
                <a:lnTo>
                  <a:pt x="2765" y="606"/>
                </a:lnTo>
                <a:lnTo>
                  <a:pt x="2769" y="606"/>
                </a:lnTo>
                <a:lnTo>
                  <a:pt x="2769" y="606"/>
                </a:lnTo>
                <a:lnTo>
                  <a:pt x="2769" y="610"/>
                </a:lnTo>
                <a:lnTo>
                  <a:pt x="2769" y="610"/>
                </a:lnTo>
                <a:lnTo>
                  <a:pt x="2769" y="610"/>
                </a:lnTo>
                <a:lnTo>
                  <a:pt x="2769" y="610"/>
                </a:lnTo>
                <a:lnTo>
                  <a:pt x="2765" y="606"/>
                </a:lnTo>
                <a:lnTo>
                  <a:pt x="2760" y="606"/>
                </a:lnTo>
                <a:lnTo>
                  <a:pt x="2760" y="606"/>
                </a:lnTo>
                <a:lnTo>
                  <a:pt x="2760" y="606"/>
                </a:lnTo>
                <a:lnTo>
                  <a:pt x="2760" y="606"/>
                </a:lnTo>
                <a:lnTo>
                  <a:pt x="2760" y="610"/>
                </a:lnTo>
                <a:lnTo>
                  <a:pt x="2760" y="610"/>
                </a:lnTo>
                <a:lnTo>
                  <a:pt x="2760" y="610"/>
                </a:lnTo>
                <a:lnTo>
                  <a:pt x="2765" y="610"/>
                </a:lnTo>
                <a:lnTo>
                  <a:pt x="2765" y="610"/>
                </a:lnTo>
                <a:lnTo>
                  <a:pt x="2769" y="610"/>
                </a:lnTo>
                <a:lnTo>
                  <a:pt x="2769" y="610"/>
                </a:lnTo>
                <a:lnTo>
                  <a:pt x="2769" y="610"/>
                </a:lnTo>
                <a:lnTo>
                  <a:pt x="2765" y="610"/>
                </a:lnTo>
                <a:lnTo>
                  <a:pt x="2765" y="610"/>
                </a:lnTo>
                <a:lnTo>
                  <a:pt x="2760" y="610"/>
                </a:lnTo>
                <a:lnTo>
                  <a:pt x="2760" y="610"/>
                </a:lnTo>
                <a:lnTo>
                  <a:pt x="2756" y="610"/>
                </a:lnTo>
                <a:lnTo>
                  <a:pt x="2756" y="610"/>
                </a:lnTo>
                <a:lnTo>
                  <a:pt x="2756" y="610"/>
                </a:lnTo>
                <a:lnTo>
                  <a:pt x="2751" y="610"/>
                </a:lnTo>
                <a:lnTo>
                  <a:pt x="2742" y="615"/>
                </a:lnTo>
                <a:lnTo>
                  <a:pt x="2742" y="615"/>
                </a:lnTo>
                <a:lnTo>
                  <a:pt x="2733" y="619"/>
                </a:lnTo>
                <a:lnTo>
                  <a:pt x="2733" y="619"/>
                </a:lnTo>
                <a:lnTo>
                  <a:pt x="2733" y="619"/>
                </a:lnTo>
                <a:lnTo>
                  <a:pt x="2729" y="619"/>
                </a:lnTo>
                <a:lnTo>
                  <a:pt x="2729" y="624"/>
                </a:lnTo>
                <a:lnTo>
                  <a:pt x="2729" y="633"/>
                </a:lnTo>
                <a:lnTo>
                  <a:pt x="2729" y="633"/>
                </a:lnTo>
                <a:lnTo>
                  <a:pt x="2729" y="633"/>
                </a:lnTo>
                <a:lnTo>
                  <a:pt x="2729" y="633"/>
                </a:lnTo>
                <a:lnTo>
                  <a:pt x="2729" y="633"/>
                </a:lnTo>
                <a:lnTo>
                  <a:pt x="2724" y="638"/>
                </a:lnTo>
                <a:lnTo>
                  <a:pt x="2720" y="638"/>
                </a:lnTo>
                <a:lnTo>
                  <a:pt x="2715" y="638"/>
                </a:lnTo>
                <a:lnTo>
                  <a:pt x="2711" y="642"/>
                </a:lnTo>
                <a:lnTo>
                  <a:pt x="2706" y="642"/>
                </a:lnTo>
                <a:lnTo>
                  <a:pt x="2706" y="647"/>
                </a:lnTo>
                <a:lnTo>
                  <a:pt x="2706" y="647"/>
                </a:lnTo>
                <a:lnTo>
                  <a:pt x="2711" y="647"/>
                </a:lnTo>
                <a:lnTo>
                  <a:pt x="2711" y="647"/>
                </a:lnTo>
                <a:lnTo>
                  <a:pt x="2711" y="647"/>
                </a:lnTo>
                <a:lnTo>
                  <a:pt x="2706" y="647"/>
                </a:lnTo>
                <a:lnTo>
                  <a:pt x="2706" y="647"/>
                </a:lnTo>
                <a:lnTo>
                  <a:pt x="2702" y="651"/>
                </a:lnTo>
                <a:lnTo>
                  <a:pt x="2697" y="647"/>
                </a:lnTo>
                <a:lnTo>
                  <a:pt x="2693" y="647"/>
                </a:lnTo>
                <a:lnTo>
                  <a:pt x="2693" y="647"/>
                </a:lnTo>
                <a:lnTo>
                  <a:pt x="2688" y="647"/>
                </a:lnTo>
                <a:lnTo>
                  <a:pt x="2688" y="647"/>
                </a:lnTo>
                <a:lnTo>
                  <a:pt x="2688" y="647"/>
                </a:lnTo>
                <a:lnTo>
                  <a:pt x="2688" y="642"/>
                </a:lnTo>
                <a:lnTo>
                  <a:pt x="2688" y="642"/>
                </a:lnTo>
                <a:lnTo>
                  <a:pt x="2688" y="642"/>
                </a:lnTo>
                <a:lnTo>
                  <a:pt x="2684" y="642"/>
                </a:lnTo>
                <a:lnTo>
                  <a:pt x="2679" y="642"/>
                </a:lnTo>
                <a:lnTo>
                  <a:pt x="2679" y="642"/>
                </a:lnTo>
                <a:lnTo>
                  <a:pt x="2679" y="642"/>
                </a:lnTo>
                <a:lnTo>
                  <a:pt x="2679" y="642"/>
                </a:lnTo>
                <a:lnTo>
                  <a:pt x="2679" y="647"/>
                </a:lnTo>
                <a:lnTo>
                  <a:pt x="2679" y="651"/>
                </a:lnTo>
                <a:lnTo>
                  <a:pt x="2684" y="651"/>
                </a:lnTo>
                <a:lnTo>
                  <a:pt x="2684" y="660"/>
                </a:lnTo>
                <a:lnTo>
                  <a:pt x="2684" y="660"/>
                </a:lnTo>
                <a:lnTo>
                  <a:pt x="2684" y="660"/>
                </a:lnTo>
                <a:lnTo>
                  <a:pt x="2684" y="660"/>
                </a:lnTo>
                <a:lnTo>
                  <a:pt x="2679" y="660"/>
                </a:lnTo>
                <a:lnTo>
                  <a:pt x="2679" y="660"/>
                </a:lnTo>
                <a:lnTo>
                  <a:pt x="2679" y="660"/>
                </a:lnTo>
                <a:lnTo>
                  <a:pt x="2674" y="660"/>
                </a:lnTo>
                <a:lnTo>
                  <a:pt x="2674" y="665"/>
                </a:lnTo>
                <a:lnTo>
                  <a:pt x="2674" y="660"/>
                </a:lnTo>
                <a:lnTo>
                  <a:pt x="2670" y="660"/>
                </a:lnTo>
                <a:lnTo>
                  <a:pt x="2665" y="665"/>
                </a:lnTo>
                <a:lnTo>
                  <a:pt x="2665" y="660"/>
                </a:lnTo>
                <a:lnTo>
                  <a:pt x="2661" y="660"/>
                </a:lnTo>
                <a:lnTo>
                  <a:pt x="2656" y="656"/>
                </a:lnTo>
                <a:lnTo>
                  <a:pt x="2652" y="660"/>
                </a:lnTo>
                <a:lnTo>
                  <a:pt x="2652" y="660"/>
                </a:lnTo>
                <a:lnTo>
                  <a:pt x="2652" y="660"/>
                </a:lnTo>
                <a:lnTo>
                  <a:pt x="2647" y="660"/>
                </a:lnTo>
                <a:lnTo>
                  <a:pt x="2643" y="660"/>
                </a:lnTo>
                <a:lnTo>
                  <a:pt x="2638" y="660"/>
                </a:lnTo>
                <a:lnTo>
                  <a:pt x="2634" y="665"/>
                </a:lnTo>
                <a:lnTo>
                  <a:pt x="2634" y="665"/>
                </a:lnTo>
                <a:lnTo>
                  <a:pt x="2634" y="665"/>
                </a:lnTo>
                <a:lnTo>
                  <a:pt x="2634" y="665"/>
                </a:lnTo>
                <a:lnTo>
                  <a:pt x="2638" y="665"/>
                </a:lnTo>
                <a:lnTo>
                  <a:pt x="2638" y="665"/>
                </a:lnTo>
                <a:lnTo>
                  <a:pt x="2638" y="665"/>
                </a:lnTo>
                <a:lnTo>
                  <a:pt x="2638" y="665"/>
                </a:lnTo>
                <a:lnTo>
                  <a:pt x="2643" y="665"/>
                </a:lnTo>
                <a:lnTo>
                  <a:pt x="2643" y="669"/>
                </a:lnTo>
                <a:lnTo>
                  <a:pt x="2638" y="669"/>
                </a:lnTo>
                <a:lnTo>
                  <a:pt x="2638" y="669"/>
                </a:lnTo>
                <a:lnTo>
                  <a:pt x="2638" y="669"/>
                </a:lnTo>
                <a:lnTo>
                  <a:pt x="2638" y="669"/>
                </a:lnTo>
                <a:lnTo>
                  <a:pt x="2638" y="669"/>
                </a:lnTo>
                <a:lnTo>
                  <a:pt x="2638" y="669"/>
                </a:lnTo>
                <a:lnTo>
                  <a:pt x="2638" y="669"/>
                </a:lnTo>
                <a:lnTo>
                  <a:pt x="2638" y="669"/>
                </a:lnTo>
                <a:lnTo>
                  <a:pt x="2638" y="669"/>
                </a:lnTo>
                <a:lnTo>
                  <a:pt x="2638" y="669"/>
                </a:lnTo>
                <a:lnTo>
                  <a:pt x="2634" y="674"/>
                </a:lnTo>
                <a:lnTo>
                  <a:pt x="2634" y="674"/>
                </a:lnTo>
                <a:lnTo>
                  <a:pt x="2638" y="674"/>
                </a:lnTo>
                <a:lnTo>
                  <a:pt x="2638" y="674"/>
                </a:lnTo>
                <a:lnTo>
                  <a:pt x="2638" y="678"/>
                </a:lnTo>
                <a:lnTo>
                  <a:pt x="2643" y="678"/>
                </a:lnTo>
                <a:lnTo>
                  <a:pt x="2643" y="678"/>
                </a:lnTo>
                <a:lnTo>
                  <a:pt x="2647" y="678"/>
                </a:lnTo>
                <a:lnTo>
                  <a:pt x="2652" y="678"/>
                </a:lnTo>
                <a:lnTo>
                  <a:pt x="2652" y="678"/>
                </a:lnTo>
                <a:lnTo>
                  <a:pt x="2652" y="678"/>
                </a:lnTo>
                <a:lnTo>
                  <a:pt x="2656" y="678"/>
                </a:lnTo>
                <a:lnTo>
                  <a:pt x="2656" y="678"/>
                </a:lnTo>
                <a:lnTo>
                  <a:pt x="2656" y="678"/>
                </a:lnTo>
                <a:lnTo>
                  <a:pt x="2656" y="678"/>
                </a:lnTo>
                <a:lnTo>
                  <a:pt x="2656" y="683"/>
                </a:lnTo>
                <a:lnTo>
                  <a:pt x="2661" y="683"/>
                </a:lnTo>
                <a:lnTo>
                  <a:pt x="2661" y="683"/>
                </a:lnTo>
                <a:lnTo>
                  <a:pt x="2661" y="678"/>
                </a:lnTo>
                <a:lnTo>
                  <a:pt x="2661" y="683"/>
                </a:lnTo>
                <a:lnTo>
                  <a:pt x="2661" y="683"/>
                </a:lnTo>
                <a:lnTo>
                  <a:pt x="2661" y="683"/>
                </a:lnTo>
                <a:lnTo>
                  <a:pt x="2665" y="683"/>
                </a:lnTo>
                <a:lnTo>
                  <a:pt x="2665" y="683"/>
                </a:lnTo>
                <a:lnTo>
                  <a:pt x="2665" y="683"/>
                </a:lnTo>
                <a:lnTo>
                  <a:pt x="2665" y="683"/>
                </a:lnTo>
                <a:lnTo>
                  <a:pt x="2665" y="683"/>
                </a:lnTo>
                <a:lnTo>
                  <a:pt x="2665" y="687"/>
                </a:lnTo>
                <a:lnTo>
                  <a:pt x="2665" y="687"/>
                </a:lnTo>
                <a:lnTo>
                  <a:pt x="2665" y="687"/>
                </a:lnTo>
                <a:lnTo>
                  <a:pt x="2670" y="687"/>
                </a:lnTo>
                <a:lnTo>
                  <a:pt x="2674" y="687"/>
                </a:lnTo>
                <a:lnTo>
                  <a:pt x="2679" y="687"/>
                </a:lnTo>
                <a:lnTo>
                  <a:pt x="2674" y="687"/>
                </a:lnTo>
                <a:lnTo>
                  <a:pt x="2674" y="687"/>
                </a:lnTo>
                <a:lnTo>
                  <a:pt x="2674" y="687"/>
                </a:lnTo>
                <a:lnTo>
                  <a:pt x="2670" y="687"/>
                </a:lnTo>
                <a:lnTo>
                  <a:pt x="2670" y="687"/>
                </a:lnTo>
                <a:lnTo>
                  <a:pt x="2670" y="687"/>
                </a:lnTo>
                <a:lnTo>
                  <a:pt x="2670" y="692"/>
                </a:lnTo>
                <a:lnTo>
                  <a:pt x="2670" y="692"/>
                </a:lnTo>
                <a:lnTo>
                  <a:pt x="2674" y="692"/>
                </a:lnTo>
                <a:lnTo>
                  <a:pt x="2670" y="692"/>
                </a:lnTo>
                <a:lnTo>
                  <a:pt x="2670" y="696"/>
                </a:lnTo>
                <a:lnTo>
                  <a:pt x="2670" y="696"/>
                </a:lnTo>
                <a:lnTo>
                  <a:pt x="2674" y="696"/>
                </a:lnTo>
                <a:lnTo>
                  <a:pt x="2674" y="701"/>
                </a:lnTo>
                <a:lnTo>
                  <a:pt x="2684" y="705"/>
                </a:lnTo>
                <a:lnTo>
                  <a:pt x="2684" y="705"/>
                </a:lnTo>
                <a:lnTo>
                  <a:pt x="2684" y="705"/>
                </a:lnTo>
                <a:lnTo>
                  <a:pt x="2684" y="705"/>
                </a:lnTo>
                <a:lnTo>
                  <a:pt x="2684" y="705"/>
                </a:lnTo>
                <a:lnTo>
                  <a:pt x="2684" y="705"/>
                </a:lnTo>
                <a:lnTo>
                  <a:pt x="2684" y="714"/>
                </a:lnTo>
                <a:lnTo>
                  <a:pt x="2684" y="714"/>
                </a:lnTo>
                <a:lnTo>
                  <a:pt x="2688" y="714"/>
                </a:lnTo>
                <a:lnTo>
                  <a:pt x="2688" y="714"/>
                </a:lnTo>
                <a:lnTo>
                  <a:pt x="2684" y="714"/>
                </a:lnTo>
                <a:lnTo>
                  <a:pt x="2684" y="714"/>
                </a:lnTo>
                <a:lnTo>
                  <a:pt x="2684" y="714"/>
                </a:lnTo>
                <a:lnTo>
                  <a:pt x="2684" y="719"/>
                </a:lnTo>
                <a:lnTo>
                  <a:pt x="2688" y="719"/>
                </a:lnTo>
                <a:lnTo>
                  <a:pt x="2688" y="723"/>
                </a:lnTo>
                <a:lnTo>
                  <a:pt x="2688" y="723"/>
                </a:lnTo>
                <a:lnTo>
                  <a:pt x="2693" y="728"/>
                </a:lnTo>
                <a:lnTo>
                  <a:pt x="2693" y="728"/>
                </a:lnTo>
                <a:lnTo>
                  <a:pt x="2693" y="728"/>
                </a:lnTo>
                <a:lnTo>
                  <a:pt x="2693" y="728"/>
                </a:lnTo>
                <a:lnTo>
                  <a:pt x="2693" y="728"/>
                </a:lnTo>
                <a:lnTo>
                  <a:pt x="2688" y="723"/>
                </a:lnTo>
                <a:lnTo>
                  <a:pt x="2688" y="723"/>
                </a:lnTo>
                <a:lnTo>
                  <a:pt x="2688" y="723"/>
                </a:lnTo>
                <a:lnTo>
                  <a:pt x="2684" y="719"/>
                </a:lnTo>
                <a:lnTo>
                  <a:pt x="2684" y="723"/>
                </a:lnTo>
                <a:lnTo>
                  <a:pt x="2684" y="728"/>
                </a:lnTo>
                <a:lnTo>
                  <a:pt x="2684" y="737"/>
                </a:lnTo>
                <a:lnTo>
                  <a:pt x="2684" y="737"/>
                </a:lnTo>
                <a:lnTo>
                  <a:pt x="2684" y="737"/>
                </a:lnTo>
                <a:lnTo>
                  <a:pt x="2684" y="733"/>
                </a:lnTo>
                <a:lnTo>
                  <a:pt x="2684" y="737"/>
                </a:lnTo>
                <a:lnTo>
                  <a:pt x="2684" y="737"/>
                </a:lnTo>
                <a:lnTo>
                  <a:pt x="2684" y="737"/>
                </a:lnTo>
                <a:lnTo>
                  <a:pt x="2679" y="751"/>
                </a:lnTo>
                <a:lnTo>
                  <a:pt x="2674" y="755"/>
                </a:lnTo>
                <a:lnTo>
                  <a:pt x="2674" y="760"/>
                </a:lnTo>
                <a:lnTo>
                  <a:pt x="2670" y="760"/>
                </a:lnTo>
                <a:lnTo>
                  <a:pt x="2670" y="760"/>
                </a:lnTo>
                <a:lnTo>
                  <a:pt x="2670" y="760"/>
                </a:lnTo>
                <a:lnTo>
                  <a:pt x="2665" y="760"/>
                </a:lnTo>
                <a:lnTo>
                  <a:pt x="2661" y="760"/>
                </a:lnTo>
                <a:lnTo>
                  <a:pt x="2661" y="760"/>
                </a:lnTo>
                <a:lnTo>
                  <a:pt x="2656" y="760"/>
                </a:lnTo>
                <a:lnTo>
                  <a:pt x="2652" y="760"/>
                </a:lnTo>
                <a:lnTo>
                  <a:pt x="2652" y="760"/>
                </a:lnTo>
                <a:lnTo>
                  <a:pt x="2647" y="760"/>
                </a:lnTo>
                <a:lnTo>
                  <a:pt x="2647" y="760"/>
                </a:lnTo>
                <a:lnTo>
                  <a:pt x="2643" y="760"/>
                </a:lnTo>
                <a:lnTo>
                  <a:pt x="2643" y="760"/>
                </a:lnTo>
                <a:lnTo>
                  <a:pt x="2638" y="760"/>
                </a:lnTo>
                <a:lnTo>
                  <a:pt x="2638" y="760"/>
                </a:lnTo>
                <a:lnTo>
                  <a:pt x="2634" y="760"/>
                </a:lnTo>
                <a:lnTo>
                  <a:pt x="2629" y="760"/>
                </a:lnTo>
                <a:lnTo>
                  <a:pt x="2620" y="760"/>
                </a:lnTo>
                <a:lnTo>
                  <a:pt x="2616" y="755"/>
                </a:lnTo>
                <a:lnTo>
                  <a:pt x="2611" y="755"/>
                </a:lnTo>
                <a:lnTo>
                  <a:pt x="2611" y="755"/>
                </a:lnTo>
                <a:lnTo>
                  <a:pt x="2607" y="755"/>
                </a:lnTo>
                <a:lnTo>
                  <a:pt x="2602" y="755"/>
                </a:lnTo>
                <a:lnTo>
                  <a:pt x="2602" y="755"/>
                </a:lnTo>
                <a:lnTo>
                  <a:pt x="2598" y="755"/>
                </a:lnTo>
                <a:lnTo>
                  <a:pt x="2593" y="755"/>
                </a:lnTo>
                <a:lnTo>
                  <a:pt x="2593" y="755"/>
                </a:lnTo>
                <a:lnTo>
                  <a:pt x="2589" y="755"/>
                </a:lnTo>
                <a:lnTo>
                  <a:pt x="2584" y="755"/>
                </a:lnTo>
                <a:lnTo>
                  <a:pt x="2584" y="755"/>
                </a:lnTo>
                <a:lnTo>
                  <a:pt x="2584" y="755"/>
                </a:lnTo>
                <a:lnTo>
                  <a:pt x="2580" y="751"/>
                </a:lnTo>
                <a:lnTo>
                  <a:pt x="2580" y="755"/>
                </a:lnTo>
                <a:lnTo>
                  <a:pt x="2575" y="755"/>
                </a:lnTo>
                <a:lnTo>
                  <a:pt x="2575" y="755"/>
                </a:lnTo>
                <a:lnTo>
                  <a:pt x="2571" y="755"/>
                </a:lnTo>
                <a:lnTo>
                  <a:pt x="2571" y="755"/>
                </a:lnTo>
                <a:lnTo>
                  <a:pt x="2571" y="755"/>
                </a:lnTo>
                <a:lnTo>
                  <a:pt x="2571" y="760"/>
                </a:lnTo>
                <a:lnTo>
                  <a:pt x="2571" y="760"/>
                </a:lnTo>
                <a:lnTo>
                  <a:pt x="2571" y="760"/>
                </a:lnTo>
                <a:lnTo>
                  <a:pt x="2566" y="760"/>
                </a:lnTo>
                <a:lnTo>
                  <a:pt x="2566" y="760"/>
                </a:lnTo>
                <a:lnTo>
                  <a:pt x="2562" y="760"/>
                </a:lnTo>
                <a:lnTo>
                  <a:pt x="2562" y="764"/>
                </a:lnTo>
                <a:lnTo>
                  <a:pt x="2557" y="764"/>
                </a:lnTo>
                <a:lnTo>
                  <a:pt x="2557" y="764"/>
                </a:lnTo>
                <a:lnTo>
                  <a:pt x="2557" y="764"/>
                </a:lnTo>
                <a:lnTo>
                  <a:pt x="2557" y="769"/>
                </a:lnTo>
                <a:lnTo>
                  <a:pt x="2557" y="769"/>
                </a:lnTo>
                <a:lnTo>
                  <a:pt x="2557" y="769"/>
                </a:lnTo>
                <a:lnTo>
                  <a:pt x="2557" y="769"/>
                </a:lnTo>
                <a:lnTo>
                  <a:pt x="2562" y="769"/>
                </a:lnTo>
                <a:lnTo>
                  <a:pt x="2562" y="773"/>
                </a:lnTo>
                <a:lnTo>
                  <a:pt x="2557" y="773"/>
                </a:lnTo>
                <a:lnTo>
                  <a:pt x="2557" y="773"/>
                </a:lnTo>
                <a:lnTo>
                  <a:pt x="2562" y="773"/>
                </a:lnTo>
                <a:lnTo>
                  <a:pt x="2562" y="773"/>
                </a:lnTo>
                <a:lnTo>
                  <a:pt x="2562" y="773"/>
                </a:lnTo>
                <a:lnTo>
                  <a:pt x="2562" y="773"/>
                </a:lnTo>
                <a:lnTo>
                  <a:pt x="2562" y="778"/>
                </a:lnTo>
                <a:lnTo>
                  <a:pt x="2562" y="778"/>
                </a:lnTo>
                <a:lnTo>
                  <a:pt x="2562" y="778"/>
                </a:lnTo>
                <a:lnTo>
                  <a:pt x="2562" y="778"/>
                </a:lnTo>
                <a:lnTo>
                  <a:pt x="2562" y="778"/>
                </a:lnTo>
                <a:lnTo>
                  <a:pt x="2562" y="782"/>
                </a:lnTo>
                <a:lnTo>
                  <a:pt x="2562" y="782"/>
                </a:lnTo>
                <a:lnTo>
                  <a:pt x="2562" y="782"/>
                </a:lnTo>
                <a:lnTo>
                  <a:pt x="2562" y="782"/>
                </a:lnTo>
                <a:lnTo>
                  <a:pt x="2562" y="782"/>
                </a:lnTo>
                <a:lnTo>
                  <a:pt x="2562" y="787"/>
                </a:lnTo>
                <a:lnTo>
                  <a:pt x="2562" y="787"/>
                </a:lnTo>
                <a:lnTo>
                  <a:pt x="2562" y="787"/>
                </a:lnTo>
                <a:lnTo>
                  <a:pt x="2562" y="787"/>
                </a:lnTo>
                <a:lnTo>
                  <a:pt x="2562" y="791"/>
                </a:lnTo>
                <a:lnTo>
                  <a:pt x="2562" y="791"/>
                </a:lnTo>
                <a:lnTo>
                  <a:pt x="2562" y="791"/>
                </a:lnTo>
                <a:lnTo>
                  <a:pt x="2562" y="791"/>
                </a:lnTo>
                <a:lnTo>
                  <a:pt x="2562" y="796"/>
                </a:lnTo>
                <a:lnTo>
                  <a:pt x="2562" y="800"/>
                </a:lnTo>
                <a:lnTo>
                  <a:pt x="2562" y="800"/>
                </a:lnTo>
                <a:lnTo>
                  <a:pt x="2562" y="805"/>
                </a:lnTo>
                <a:lnTo>
                  <a:pt x="2562" y="805"/>
                </a:lnTo>
                <a:lnTo>
                  <a:pt x="2562" y="805"/>
                </a:lnTo>
                <a:lnTo>
                  <a:pt x="2562" y="809"/>
                </a:lnTo>
                <a:lnTo>
                  <a:pt x="2562" y="809"/>
                </a:lnTo>
                <a:lnTo>
                  <a:pt x="2562" y="814"/>
                </a:lnTo>
                <a:lnTo>
                  <a:pt x="2557" y="818"/>
                </a:lnTo>
                <a:lnTo>
                  <a:pt x="2557" y="818"/>
                </a:lnTo>
                <a:lnTo>
                  <a:pt x="2557" y="818"/>
                </a:lnTo>
                <a:lnTo>
                  <a:pt x="2557" y="823"/>
                </a:lnTo>
                <a:lnTo>
                  <a:pt x="2552" y="827"/>
                </a:lnTo>
                <a:lnTo>
                  <a:pt x="2552" y="832"/>
                </a:lnTo>
                <a:lnTo>
                  <a:pt x="2548" y="832"/>
                </a:lnTo>
                <a:lnTo>
                  <a:pt x="2548" y="836"/>
                </a:lnTo>
                <a:lnTo>
                  <a:pt x="2548" y="836"/>
                </a:lnTo>
                <a:lnTo>
                  <a:pt x="2548" y="836"/>
                </a:lnTo>
                <a:lnTo>
                  <a:pt x="2548" y="836"/>
                </a:lnTo>
                <a:lnTo>
                  <a:pt x="2548" y="841"/>
                </a:lnTo>
                <a:lnTo>
                  <a:pt x="2548" y="841"/>
                </a:lnTo>
                <a:lnTo>
                  <a:pt x="2543" y="846"/>
                </a:lnTo>
                <a:lnTo>
                  <a:pt x="2543" y="846"/>
                </a:lnTo>
                <a:lnTo>
                  <a:pt x="2543" y="846"/>
                </a:lnTo>
                <a:lnTo>
                  <a:pt x="2548" y="846"/>
                </a:lnTo>
                <a:lnTo>
                  <a:pt x="2548" y="846"/>
                </a:lnTo>
                <a:lnTo>
                  <a:pt x="2548" y="846"/>
                </a:lnTo>
                <a:lnTo>
                  <a:pt x="2552" y="846"/>
                </a:lnTo>
                <a:lnTo>
                  <a:pt x="2552" y="846"/>
                </a:lnTo>
                <a:lnTo>
                  <a:pt x="2552" y="841"/>
                </a:lnTo>
                <a:lnTo>
                  <a:pt x="2557" y="841"/>
                </a:lnTo>
                <a:lnTo>
                  <a:pt x="2557" y="841"/>
                </a:lnTo>
                <a:lnTo>
                  <a:pt x="2552" y="841"/>
                </a:lnTo>
                <a:lnTo>
                  <a:pt x="2552" y="846"/>
                </a:lnTo>
                <a:lnTo>
                  <a:pt x="2552" y="846"/>
                </a:lnTo>
                <a:lnTo>
                  <a:pt x="2552" y="846"/>
                </a:lnTo>
                <a:lnTo>
                  <a:pt x="2552" y="846"/>
                </a:lnTo>
                <a:lnTo>
                  <a:pt x="2548" y="846"/>
                </a:lnTo>
                <a:lnTo>
                  <a:pt x="2548" y="850"/>
                </a:lnTo>
                <a:lnTo>
                  <a:pt x="2548" y="850"/>
                </a:lnTo>
                <a:lnTo>
                  <a:pt x="2548" y="850"/>
                </a:lnTo>
                <a:lnTo>
                  <a:pt x="2548" y="855"/>
                </a:lnTo>
                <a:lnTo>
                  <a:pt x="2552" y="850"/>
                </a:lnTo>
                <a:lnTo>
                  <a:pt x="2552" y="850"/>
                </a:lnTo>
                <a:lnTo>
                  <a:pt x="2552" y="850"/>
                </a:lnTo>
                <a:lnTo>
                  <a:pt x="2557" y="850"/>
                </a:lnTo>
                <a:lnTo>
                  <a:pt x="2557" y="850"/>
                </a:lnTo>
                <a:lnTo>
                  <a:pt x="2557" y="855"/>
                </a:lnTo>
                <a:lnTo>
                  <a:pt x="2552" y="850"/>
                </a:lnTo>
                <a:lnTo>
                  <a:pt x="2557" y="855"/>
                </a:lnTo>
                <a:lnTo>
                  <a:pt x="2552" y="859"/>
                </a:lnTo>
                <a:lnTo>
                  <a:pt x="2552" y="864"/>
                </a:lnTo>
                <a:lnTo>
                  <a:pt x="2552" y="864"/>
                </a:lnTo>
                <a:lnTo>
                  <a:pt x="2552" y="864"/>
                </a:lnTo>
                <a:lnTo>
                  <a:pt x="2552" y="868"/>
                </a:lnTo>
                <a:lnTo>
                  <a:pt x="2552" y="873"/>
                </a:lnTo>
                <a:lnTo>
                  <a:pt x="2552" y="877"/>
                </a:lnTo>
                <a:lnTo>
                  <a:pt x="2548" y="877"/>
                </a:lnTo>
                <a:lnTo>
                  <a:pt x="2552" y="877"/>
                </a:lnTo>
                <a:lnTo>
                  <a:pt x="2552" y="877"/>
                </a:lnTo>
                <a:lnTo>
                  <a:pt x="2552" y="877"/>
                </a:lnTo>
                <a:lnTo>
                  <a:pt x="2557" y="877"/>
                </a:lnTo>
                <a:lnTo>
                  <a:pt x="2557" y="877"/>
                </a:lnTo>
                <a:lnTo>
                  <a:pt x="2562" y="877"/>
                </a:lnTo>
                <a:lnTo>
                  <a:pt x="2566" y="882"/>
                </a:lnTo>
                <a:lnTo>
                  <a:pt x="2566" y="882"/>
                </a:lnTo>
                <a:lnTo>
                  <a:pt x="2575" y="877"/>
                </a:lnTo>
                <a:lnTo>
                  <a:pt x="2575" y="877"/>
                </a:lnTo>
                <a:lnTo>
                  <a:pt x="2580" y="877"/>
                </a:lnTo>
                <a:lnTo>
                  <a:pt x="2584" y="877"/>
                </a:lnTo>
                <a:lnTo>
                  <a:pt x="2584" y="877"/>
                </a:lnTo>
                <a:lnTo>
                  <a:pt x="2584" y="873"/>
                </a:lnTo>
                <a:lnTo>
                  <a:pt x="2584" y="877"/>
                </a:lnTo>
                <a:lnTo>
                  <a:pt x="2584" y="877"/>
                </a:lnTo>
                <a:lnTo>
                  <a:pt x="2589" y="882"/>
                </a:lnTo>
                <a:lnTo>
                  <a:pt x="2589" y="882"/>
                </a:lnTo>
                <a:lnTo>
                  <a:pt x="2593" y="882"/>
                </a:lnTo>
                <a:lnTo>
                  <a:pt x="2593" y="882"/>
                </a:lnTo>
                <a:lnTo>
                  <a:pt x="2593" y="882"/>
                </a:lnTo>
                <a:lnTo>
                  <a:pt x="2593" y="882"/>
                </a:lnTo>
                <a:lnTo>
                  <a:pt x="2589" y="886"/>
                </a:lnTo>
                <a:lnTo>
                  <a:pt x="2589" y="886"/>
                </a:lnTo>
                <a:lnTo>
                  <a:pt x="2593" y="886"/>
                </a:lnTo>
                <a:lnTo>
                  <a:pt x="2593" y="886"/>
                </a:lnTo>
                <a:lnTo>
                  <a:pt x="2593" y="891"/>
                </a:lnTo>
                <a:lnTo>
                  <a:pt x="2593" y="891"/>
                </a:lnTo>
                <a:lnTo>
                  <a:pt x="2593" y="891"/>
                </a:lnTo>
                <a:lnTo>
                  <a:pt x="2598" y="895"/>
                </a:lnTo>
                <a:lnTo>
                  <a:pt x="2598" y="895"/>
                </a:lnTo>
                <a:lnTo>
                  <a:pt x="2598" y="895"/>
                </a:lnTo>
                <a:lnTo>
                  <a:pt x="2602" y="900"/>
                </a:lnTo>
                <a:lnTo>
                  <a:pt x="2602" y="900"/>
                </a:lnTo>
                <a:lnTo>
                  <a:pt x="2607" y="895"/>
                </a:lnTo>
                <a:lnTo>
                  <a:pt x="2607" y="895"/>
                </a:lnTo>
                <a:lnTo>
                  <a:pt x="2607" y="895"/>
                </a:lnTo>
                <a:lnTo>
                  <a:pt x="2607" y="895"/>
                </a:lnTo>
                <a:lnTo>
                  <a:pt x="2607" y="895"/>
                </a:lnTo>
                <a:lnTo>
                  <a:pt x="2607" y="895"/>
                </a:lnTo>
                <a:lnTo>
                  <a:pt x="2607" y="891"/>
                </a:lnTo>
                <a:lnTo>
                  <a:pt x="2611" y="891"/>
                </a:lnTo>
                <a:lnTo>
                  <a:pt x="2616" y="891"/>
                </a:lnTo>
                <a:lnTo>
                  <a:pt x="2616" y="891"/>
                </a:lnTo>
                <a:lnTo>
                  <a:pt x="2620" y="886"/>
                </a:lnTo>
                <a:lnTo>
                  <a:pt x="2620" y="886"/>
                </a:lnTo>
                <a:lnTo>
                  <a:pt x="2625" y="886"/>
                </a:lnTo>
                <a:lnTo>
                  <a:pt x="2634" y="886"/>
                </a:lnTo>
                <a:lnTo>
                  <a:pt x="2634" y="886"/>
                </a:lnTo>
                <a:lnTo>
                  <a:pt x="2638" y="886"/>
                </a:lnTo>
                <a:lnTo>
                  <a:pt x="2643" y="886"/>
                </a:lnTo>
                <a:lnTo>
                  <a:pt x="2643" y="886"/>
                </a:lnTo>
                <a:lnTo>
                  <a:pt x="2647" y="886"/>
                </a:lnTo>
                <a:lnTo>
                  <a:pt x="2647" y="886"/>
                </a:lnTo>
                <a:lnTo>
                  <a:pt x="2652" y="886"/>
                </a:lnTo>
                <a:lnTo>
                  <a:pt x="2652" y="882"/>
                </a:lnTo>
                <a:lnTo>
                  <a:pt x="2652" y="882"/>
                </a:lnTo>
                <a:lnTo>
                  <a:pt x="2656" y="882"/>
                </a:lnTo>
                <a:lnTo>
                  <a:pt x="2656" y="886"/>
                </a:lnTo>
                <a:lnTo>
                  <a:pt x="2661" y="886"/>
                </a:lnTo>
                <a:lnTo>
                  <a:pt x="2661" y="882"/>
                </a:lnTo>
                <a:lnTo>
                  <a:pt x="2665" y="877"/>
                </a:lnTo>
                <a:lnTo>
                  <a:pt x="2665" y="873"/>
                </a:lnTo>
                <a:lnTo>
                  <a:pt x="2674" y="868"/>
                </a:lnTo>
                <a:lnTo>
                  <a:pt x="2679" y="868"/>
                </a:lnTo>
                <a:lnTo>
                  <a:pt x="2679" y="868"/>
                </a:lnTo>
                <a:lnTo>
                  <a:pt x="2684" y="868"/>
                </a:lnTo>
                <a:lnTo>
                  <a:pt x="2684" y="868"/>
                </a:lnTo>
                <a:lnTo>
                  <a:pt x="2679" y="868"/>
                </a:lnTo>
                <a:lnTo>
                  <a:pt x="2679" y="868"/>
                </a:lnTo>
                <a:lnTo>
                  <a:pt x="2684" y="864"/>
                </a:lnTo>
                <a:lnTo>
                  <a:pt x="2684" y="864"/>
                </a:lnTo>
                <a:lnTo>
                  <a:pt x="2684" y="864"/>
                </a:lnTo>
                <a:lnTo>
                  <a:pt x="2684" y="859"/>
                </a:lnTo>
                <a:lnTo>
                  <a:pt x="2684" y="859"/>
                </a:lnTo>
                <a:lnTo>
                  <a:pt x="2688" y="855"/>
                </a:lnTo>
                <a:lnTo>
                  <a:pt x="2688" y="855"/>
                </a:lnTo>
                <a:lnTo>
                  <a:pt x="2693" y="850"/>
                </a:lnTo>
                <a:lnTo>
                  <a:pt x="2697" y="850"/>
                </a:lnTo>
                <a:lnTo>
                  <a:pt x="2697" y="846"/>
                </a:lnTo>
                <a:lnTo>
                  <a:pt x="2697" y="846"/>
                </a:lnTo>
                <a:lnTo>
                  <a:pt x="2693" y="846"/>
                </a:lnTo>
                <a:lnTo>
                  <a:pt x="2693" y="846"/>
                </a:lnTo>
                <a:lnTo>
                  <a:pt x="2693" y="841"/>
                </a:lnTo>
                <a:lnTo>
                  <a:pt x="2688" y="836"/>
                </a:lnTo>
                <a:lnTo>
                  <a:pt x="2688" y="832"/>
                </a:lnTo>
                <a:lnTo>
                  <a:pt x="2693" y="827"/>
                </a:lnTo>
                <a:lnTo>
                  <a:pt x="2697" y="823"/>
                </a:lnTo>
                <a:lnTo>
                  <a:pt x="2697" y="823"/>
                </a:lnTo>
                <a:lnTo>
                  <a:pt x="2702" y="818"/>
                </a:lnTo>
                <a:lnTo>
                  <a:pt x="2706" y="814"/>
                </a:lnTo>
                <a:lnTo>
                  <a:pt x="2706" y="814"/>
                </a:lnTo>
                <a:lnTo>
                  <a:pt x="2706" y="814"/>
                </a:lnTo>
                <a:lnTo>
                  <a:pt x="2706" y="814"/>
                </a:lnTo>
                <a:lnTo>
                  <a:pt x="2711" y="809"/>
                </a:lnTo>
                <a:lnTo>
                  <a:pt x="2711" y="809"/>
                </a:lnTo>
                <a:lnTo>
                  <a:pt x="2711" y="809"/>
                </a:lnTo>
                <a:lnTo>
                  <a:pt x="2706" y="809"/>
                </a:lnTo>
                <a:lnTo>
                  <a:pt x="2711" y="809"/>
                </a:lnTo>
                <a:lnTo>
                  <a:pt x="2711" y="805"/>
                </a:lnTo>
                <a:lnTo>
                  <a:pt x="2715" y="805"/>
                </a:lnTo>
                <a:lnTo>
                  <a:pt x="2720" y="800"/>
                </a:lnTo>
                <a:lnTo>
                  <a:pt x="2729" y="800"/>
                </a:lnTo>
                <a:lnTo>
                  <a:pt x="2729" y="800"/>
                </a:lnTo>
                <a:lnTo>
                  <a:pt x="2733" y="796"/>
                </a:lnTo>
                <a:lnTo>
                  <a:pt x="2742" y="791"/>
                </a:lnTo>
                <a:lnTo>
                  <a:pt x="2747" y="791"/>
                </a:lnTo>
                <a:lnTo>
                  <a:pt x="2747" y="787"/>
                </a:lnTo>
                <a:lnTo>
                  <a:pt x="2747" y="787"/>
                </a:lnTo>
                <a:lnTo>
                  <a:pt x="2747" y="787"/>
                </a:lnTo>
                <a:lnTo>
                  <a:pt x="2747" y="782"/>
                </a:lnTo>
                <a:lnTo>
                  <a:pt x="2747" y="782"/>
                </a:lnTo>
                <a:lnTo>
                  <a:pt x="2747" y="782"/>
                </a:lnTo>
                <a:lnTo>
                  <a:pt x="2747" y="782"/>
                </a:lnTo>
                <a:lnTo>
                  <a:pt x="2751" y="782"/>
                </a:lnTo>
                <a:lnTo>
                  <a:pt x="2747" y="782"/>
                </a:lnTo>
                <a:lnTo>
                  <a:pt x="2747" y="778"/>
                </a:lnTo>
                <a:lnTo>
                  <a:pt x="2747" y="778"/>
                </a:lnTo>
                <a:lnTo>
                  <a:pt x="2747" y="778"/>
                </a:lnTo>
                <a:lnTo>
                  <a:pt x="2747" y="778"/>
                </a:lnTo>
                <a:lnTo>
                  <a:pt x="2747" y="773"/>
                </a:lnTo>
                <a:lnTo>
                  <a:pt x="2747" y="769"/>
                </a:lnTo>
                <a:lnTo>
                  <a:pt x="2747" y="769"/>
                </a:lnTo>
                <a:lnTo>
                  <a:pt x="2747" y="764"/>
                </a:lnTo>
                <a:lnTo>
                  <a:pt x="2756" y="760"/>
                </a:lnTo>
                <a:lnTo>
                  <a:pt x="2760" y="760"/>
                </a:lnTo>
                <a:lnTo>
                  <a:pt x="2760" y="760"/>
                </a:lnTo>
                <a:lnTo>
                  <a:pt x="2760" y="755"/>
                </a:lnTo>
                <a:lnTo>
                  <a:pt x="2760" y="755"/>
                </a:lnTo>
                <a:lnTo>
                  <a:pt x="2760" y="760"/>
                </a:lnTo>
                <a:lnTo>
                  <a:pt x="2765" y="760"/>
                </a:lnTo>
                <a:lnTo>
                  <a:pt x="2765" y="760"/>
                </a:lnTo>
                <a:lnTo>
                  <a:pt x="2765" y="760"/>
                </a:lnTo>
                <a:lnTo>
                  <a:pt x="2765" y="760"/>
                </a:lnTo>
                <a:lnTo>
                  <a:pt x="2769" y="760"/>
                </a:lnTo>
                <a:lnTo>
                  <a:pt x="2769" y="760"/>
                </a:lnTo>
                <a:lnTo>
                  <a:pt x="2774" y="760"/>
                </a:lnTo>
                <a:lnTo>
                  <a:pt x="2774" y="760"/>
                </a:lnTo>
                <a:lnTo>
                  <a:pt x="2774" y="760"/>
                </a:lnTo>
                <a:lnTo>
                  <a:pt x="2774" y="760"/>
                </a:lnTo>
                <a:lnTo>
                  <a:pt x="2774" y="760"/>
                </a:lnTo>
                <a:lnTo>
                  <a:pt x="2774" y="760"/>
                </a:lnTo>
                <a:lnTo>
                  <a:pt x="2774" y="760"/>
                </a:lnTo>
                <a:lnTo>
                  <a:pt x="2778" y="760"/>
                </a:lnTo>
                <a:lnTo>
                  <a:pt x="2778" y="760"/>
                </a:lnTo>
                <a:lnTo>
                  <a:pt x="2778" y="760"/>
                </a:lnTo>
                <a:lnTo>
                  <a:pt x="2778" y="760"/>
                </a:lnTo>
                <a:lnTo>
                  <a:pt x="2778" y="760"/>
                </a:lnTo>
                <a:lnTo>
                  <a:pt x="2783" y="760"/>
                </a:lnTo>
                <a:lnTo>
                  <a:pt x="2783" y="764"/>
                </a:lnTo>
                <a:lnTo>
                  <a:pt x="2787" y="764"/>
                </a:lnTo>
                <a:lnTo>
                  <a:pt x="2787" y="764"/>
                </a:lnTo>
                <a:lnTo>
                  <a:pt x="2792" y="764"/>
                </a:lnTo>
                <a:lnTo>
                  <a:pt x="2792" y="769"/>
                </a:lnTo>
                <a:lnTo>
                  <a:pt x="2796" y="764"/>
                </a:lnTo>
                <a:lnTo>
                  <a:pt x="2796" y="764"/>
                </a:lnTo>
                <a:lnTo>
                  <a:pt x="2801" y="764"/>
                </a:lnTo>
                <a:lnTo>
                  <a:pt x="2801" y="764"/>
                </a:lnTo>
                <a:lnTo>
                  <a:pt x="2801" y="760"/>
                </a:lnTo>
                <a:lnTo>
                  <a:pt x="2801" y="760"/>
                </a:lnTo>
                <a:lnTo>
                  <a:pt x="2805" y="760"/>
                </a:lnTo>
                <a:lnTo>
                  <a:pt x="2810" y="755"/>
                </a:lnTo>
                <a:lnTo>
                  <a:pt x="2810" y="755"/>
                </a:lnTo>
                <a:lnTo>
                  <a:pt x="2815" y="755"/>
                </a:lnTo>
                <a:lnTo>
                  <a:pt x="2819" y="755"/>
                </a:lnTo>
                <a:lnTo>
                  <a:pt x="2824" y="751"/>
                </a:lnTo>
                <a:lnTo>
                  <a:pt x="2824" y="751"/>
                </a:lnTo>
                <a:lnTo>
                  <a:pt x="2828" y="746"/>
                </a:lnTo>
                <a:lnTo>
                  <a:pt x="2833" y="742"/>
                </a:lnTo>
                <a:lnTo>
                  <a:pt x="2833" y="742"/>
                </a:lnTo>
                <a:lnTo>
                  <a:pt x="2837" y="742"/>
                </a:lnTo>
                <a:lnTo>
                  <a:pt x="2842" y="742"/>
                </a:lnTo>
                <a:lnTo>
                  <a:pt x="2842" y="742"/>
                </a:lnTo>
                <a:lnTo>
                  <a:pt x="2851" y="746"/>
                </a:lnTo>
                <a:lnTo>
                  <a:pt x="2855" y="751"/>
                </a:lnTo>
                <a:lnTo>
                  <a:pt x="2855" y="751"/>
                </a:lnTo>
                <a:lnTo>
                  <a:pt x="2855" y="751"/>
                </a:lnTo>
                <a:lnTo>
                  <a:pt x="2860" y="760"/>
                </a:lnTo>
                <a:lnTo>
                  <a:pt x="2860" y="760"/>
                </a:lnTo>
                <a:lnTo>
                  <a:pt x="2860" y="764"/>
                </a:lnTo>
                <a:lnTo>
                  <a:pt x="2860" y="764"/>
                </a:lnTo>
                <a:lnTo>
                  <a:pt x="2860" y="769"/>
                </a:lnTo>
                <a:lnTo>
                  <a:pt x="2860" y="769"/>
                </a:lnTo>
                <a:lnTo>
                  <a:pt x="2860" y="769"/>
                </a:lnTo>
                <a:lnTo>
                  <a:pt x="2864" y="769"/>
                </a:lnTo>
                <a:lnTo>
                  <a:pt x="2864" y="769"/>
                </a:lnTo>
                <a:lnTo>
                  <a:pt x="2864" y="769"/>
                </a:lnTo>
                <a:lnTo>
                  <a:pt x="2864" y="773"/>
                </a:lnTo>
                <a:lnTo>
                  <a:pt x="2864" y="773"/>
                </a:lnTo>
                <a:lnTo>
                  <a:pt x="2869" y="773"/>
                </a:lnTo>
                <a:lnTo>
                  <a:pt x="2869" y="778"/>
                </a:lnTo>
                <a:lnTo>
                  <a:pt x="2869" y="778"/>
                </a:lnTo>
                <a:lnTo>
                  <a:pt x="2869" y="778"/>
                </a:lnTo>
                <a:lnTo>
                  <a:pt x="2869" y="778"/>
                </a:lnTo>
                <a:lnTo>
                  <a:pt x="2869" y="778"/>
                </a:lnTo>
                <a:lnTo>
                  <a:pt x="2869" y="778"/>
                </a:lnTo>
                <a:lnTo>
                  <a:pt x="2873" y="778"/>
                </a:lnTo>
                <a:lnTo>
                  <a:pt x="2873" y="778"/>
                </a:lnTo>
                <a:lnTo>
                  <a:pt x="2878" y="782"/>
                </a:lnTo>
                <a:lnTo>
                  <a:pt x="2878" y="782"/>
                </a:lnTo>
                <a:lnTo>
                  <a:pt x="2882" y="787"/>
                </a:lnTo>
                <a:lnTo>
                  <a:pt x="2887" y="787"/>
                </a:lnTo>
                <a:lnTo>
                  <a:pt x="2887" y="791"/>
                </a:lnTo>
                <a:lnTo>
                  <a:pt x="2891" y="796"/>
                </a:lnTo>
                <a:lnTo>
                  <a:pt x="2896" y="796"/>
                </a:lnTo>
                <a:lnTo>
                  <a:pt x="2900" y="800"/>
                </a:lnTo>
                <a:lnTo>
                  <a:pt x="2900" y="800"/>
                </a:lnTo>
                <a:lnTo>
                  <a:pt x="2900" y="800"/>
                </a:lnTo>
                <a:lnTo>
                  <a:pt x="2900" y="800"/>
                </a:lnTo>
                <a:lnTo>
                  <a:pt x="2905" y="800"/>
                </a:lnTo>
                <a:lnTo>
                  <a:pt x="2905" y="800"/>
                </a:lnTo>
                <a:lnTo>
                  <a:pt x="2909" y="800"/>
                </a:lnTo>
                <a:lnTo>
                  <a:pt x="2909" y="800"/>
                </a:lnTo>
                <a:lnTo>
                  <a:pt x="2909" y="800"/>
                </a:lnTo>
                <a:lnTo>
                  <a:pt x="2914" y="805"/>
                </a:lnTo>
                <a:lnTo>
                  <a:pt x="2914" y="809"/>
                </a:lnTo>
                <a:lnTo>
                  <a:pt x="2914" y="809"/>
                </a:lnTo>
                <a:lnTo>
                  <a:pt x="2918" y="809"/>
                </a:lnTo>
                <a:lnTo>
                  <a:pt x="2918" y="809"/>
                </a:lnTo>
                <a:lnTo>
                  <a:pt x="2918" y="809"/>
                </a:lnTo>
                <a:lnTo>
                  <a:pt x="2918" y="809"/>
                </a:lnTo>
                <a:lnTo>
                  <a:pt x="2923" y="809"/>
                </a:lnTo>
                <a:lnTo>
                  <a:pt x="2923" y="809"/>
                </a:lnTo>
                <a:lnTo>
                  <a:pt x="2918" y="814"/>
                </a:lnTo>
                <a:lnTo>
                  <a:pt x="2923" y="814"/>
                </a:lnTo>
                <a:lnTo>
                  <a:pt x="2923" y="814"/>
                </a:lnTo>
                <a:lnTo>
                  <a:pt x="2923" y="814"/>
                </a:lnTo>
                <a:lnTo>
                  <a:pt x="2923" y="814"/>
                </a:lnTo>
                <a:lnTo>
                  <a:pt x="2927" y="814"/>
                </a:lnTo>
                <a:lnTo>
                  <a:pt x="2927" y="814"/>
                </a:lnTo>
                <a:lnTo>
                  <a:pt x="2927" y="814"/>
                </a:lnTo>
                <a:lnTo>
                  <a:pt x="2932" y="814"/>
                </a:lnTo>
                <a:lnTo>
                  <a:pt x="2932" y="818"/>
                </a:lnTo>
                <a:lnTo>
                  <a:pt x="2932" y="818"/>
                </a:lnTo>
                <a:lnTo>
                  <a:pt x="2932" y="818"/>
                </a:lnTo>
                <a:lnTo>
                  <a:pt x="2932" y="818"/>
                </a:lnTo>
                <a:lnTo>
                  <a:pt x="2936" y="823"/>
                </a:lnTo>
                <a:lnTo>
                  <a:pt x="2936" y="823"/>
                </a:lnTo>
                <a:lnTo>
                  <a:pt x="2941" y="823"/>
                </a:lnTo>
                <a:lnTo>
                  <a:pt x="2941" y="823"/>
                </a:lnTo>
                <a:lnTo>
                  <a:pt x="2941" y="827"/>
                </a:lnTo>
                <a:lnTo>
                  <a:pt x="2946" y="832"/>
                </a:lnTo>
                <a:lnTo>
                  <a:pt x="2946" y="836"/>
                </a:lnTo>
                <a:lnTo>
                  <a:pt x="2950" y="841"/>
                </a:lnTo>
                <a:lnTo>
                  <a:pt x="2950" y="841"/>
                </a:lnTo>
                <a:lnTo>
                  <a:pt x="2950" y="846"/>
                </a:lnTo>
                <a:lnTo>
                  <a:pt x="2950" y="846"/>
                </a:lnTo>
                <a:lnTo>
                  <a:pt x="2950" y="850"/>
                </a:lnTo>
                <a:lnTo>
                  <a:pt x="2946" y="850"/>
                </a:lnTo>
                <a:lnTo>
                  <a:pt x="2946" y="850"/>
                </a:lnTo>
                <a:lnTo>
                  <a:pt x="2946" y="850"/>
                </a:lnTo>
                <a:lnTo>
                  <a:pt x="2946" y="855"/>
                </a:lnTo>
                <a:lnTo>
                  <a:pt x="2946" y="855"/>
                </a:lnTo>
                <a:lnTo>
                  <a:pt x="2941" y="859"/>
                </a:lnTo>
                <a:lnTo>
                  <a:pt x="2941" y="859"/>
                </a:lnTo>
                <a:lnTo>
                  <a:pt x="2941" y="859"/>
                </a:lnTo>
                <a:lnTo>
                  <a:pt x="2946" y="864"/>
                </a:lnTo>
                <a:lnTo>
                  <a:pt x="2950" y="864"/>
                </a:lnTo>
                <a:lnTo>
                  <a:pt x="2950" y="864"/>
                </a:lnTo>
                <a:lnTo>
                  <a:pt x="2950" y="859"/>
                </a:lnTo>
                <a:lnTo>
                  <a:pt x="2950" y="859"/>
                </a:lnTo>
                <a:lnTo>
                  <a:pt x="2955" y="855"/>
                </a:lnTo>
                <a:lnTo>
                  <a:pt x="2955" y="855"/>
                </a:lnTo>
                <a:lnTo>
                  <a:pt x="2955" y="850"/>
                </a:lnTo>
                <a:lnTo>
                  <a:pt x="2959" y="846"/>
                </a:lnTo>
                <a:lnTo>
                  <a:pt x="2959" y="846"/>
                </a:lnTo>
                <a:lnTo>
                  <a:pt x="2964" y="846"/>
                </a:lnTo>
                <a:lnTo>
                  <a:pt x="2964" y="846"/>
                </a:lnTo>
                <a:lnTo>
                  <a:pt x="2964" y="841"/>
                </a:lnTo>
                <a:lnTo>
                  <a:pt x="2964" y="841"/>
                </a:lnTo>
                <a:lnTo>
                  <a:pt x="2964" y="836"/>
                </a:lnTo>
                <a:lnTo>
                  <a:pt x="2964" y="832"/>
                </a:lnTo>
                <a:lnTo>
                  <a:pt x="2959" y="832"/>
                </a:lnTo>
                <a:lnTo>
                  <a:pt x="2955" y="832"/>
                </a:lnTo>
                <a:lnTo>
                  <a:pt x="2955" y="827"/>
                </a:lnTo>
                <a:lnTo>
                  <a:pt x="2955" y="827"/>
                </a:lnTo>
                <a:lnTo>
                  <a:pt x="2959" y="823"/>
                </a:lnTo>
                <a:lnTo>
                  <a:pt x="2959" y="818"/>
                </a:lnTo>
                <a:lnTo>
                  <a:pt x="2959" y="814"/>
                </a:lnTo>
                <a:lnTo>
                  <a:pt x="2964" y="814"/>
                </a:lnTo>
                <a:lnTo>
                  <a:pt x="2964" y="814"/>
                </a:lnTo>
                <a:lnTo>
                  <a:pt x="2964" y="814"/>
                </a:lnTo>
                <a:lnTo>
                  <a:pt x="2968" y="814"/>
                </a:lnTo>
                <a:lnTo>
                  <a:pt x="2968" y="818"/>
                </a:lnTo>
                <a:lnTo>
                  <a:pt x="2968" y="818"/>
                </a:lnTo>
                <a:lnTo>
                  <a:pt x="2968" y="818"/>
                </a:lnTo>
                <a:lnTo>
                  <a:pt x="2977" y="818"/>
                </a:lnTo>
                <a:lnTo>
                  <a:pt x="2977" y="827"/>
                </a:lnTo>
                <a:lnTo>
                  <a:pt x="2982" y="827"/>
                </a:lnTo>
                <a:lnTo>
                  <a:pt x="2982" y="827"/>
                </a:lnTo>
                <a:lnTo>
                  <a:pt x="2986" y="827"/>
                </a:lnTo>
                <a:lnTo>
                  <a:pt x="2986" y="823"/>
                </a:lnTo>
                <a:lnTo>
                  <a:pt x="2986" y="823"/>
                </a:lnTo>
                <a:lnTo>
                  <a:pt x="2986" y="818"/>
                </a:lnTo>
                <a:lnTo>
                  <a:pt x="2982" y="818"/>
                </a:lnTo>
                <a:lnTo>
                  <a:pt x="2977" y="814"/>
                </a:lnTo>
                <a:lnTo>
                  <a:pt x="2977" y="814"/>
                </a:lnTo>
                <a:lnTo>
                  <a:pt x="2968" y="809"/>
                </a:lnTo>
                <a:lnTo>
                  <a:pt x="2968" y="805"/>
                </a:lnTo>
                <a:lnTo>
                  <a:pt x="2964" y="805"/>
                </a:lnTo>
                <a:lnTo>
                  <a:pt x="2955" y="800"/>
                </a:lnTo>
                <a:lnTo>
                  <a:pt x="2946" y="796"/>
                </a:lnTo>
                <a:lnTo>
                  <a:pt x="2946" y="796"/>
                </a:lnTo>
                <a:lnTo>
                  <a:pt x="2946" y="796"/>
                </a:lnTo>
                <a:lnTo>
                  <a:pt x="2946" y="791"/>
                </a:lnTo>
                <a:lnTo>
                  <a:pt x="2950" y="791"/>
                </a:lnTo>
                <a:lnTo>
                  <a:pt x="2950" y="791"/>
                </a:lnTo>
                <a:lnTo>
                  <a:pt x="2950" y="787"/>
                </a:lnTo>
                <a:lnTo>
                  <a:pt x="2946" y="787"/>
                </a:lnTo>
                <a:lnTo>
                  <a:pt x="2946" y="787"/>
                </a:lnTo>
                <a:lnTo>
                  <a:pt x="2936" y="787"/>
                </a:lnTo>
                <a:lnTo>
                  <a:pt x="2932" y="787"/>
                </a:lnTo>
                <a:lnTo>
                  <a:pt x="2927" y="787"/>
                </a:lnTo>
                <a:lnTo>
                  <a:pt x="2923" y="782"/>
                </a:lnTo>
                <a:lnTo>
                  <a:pt x="2918" y="778"/>
                </a:lnTo>
                <a:lnTo>
                  <a:pt x="2914" y="773"/>
                </a:lnTo>
                <a:lnTo>
                  <a:pt x="2914" y="769"/>
                </a:lnTo>
                <a:lnTo>
                  <a:pt x="2909" y="764"/>
                </a:lnTo>
                <a:lnTo>
                  <a:pt x="2909" y="760"/>
                </a:lnTo>
                <a:lnTo>
                  <a:pt x="2909" y="755"/>
                </a:lnTo>
                <a:lnTo>
                  <a:pt x="2905" y="755"/>
                </a:lnTo>
                <a:lnTo>
                  <a:pt x="2905" y="755"/>
                </a:lnTo>
                <a:lnTo>
                  <a:pt x="2896" y="751"/>
                </a:lnTo>
                <a:lnTo>
                  <a:pt x="2896" y="751"/>
                </a:lnTo>
                <a:lnTo>
                  <a:pt x="2891" y="746"/>
                </a:lnTo>
                <a:lnTo>
                  <a:pt x="2891" y="746"/>
                </a:lnTo>
                <a:lnTo>
                  <a:pt x="2887" y="742"/>
                </a:lnTo>
                <a:lnTo>
                  <a:pt x="2887" y="737"/>
                </a:lnTo>
                <a:lnTo>
                  <a:pt x="2887" y="733"/>
                </a:lnTo>
                <a:lnTo>
                  <a:pt x="2887" y="733"/>
                </a:lnTo>
                <a:lnTo>
                  <a:pt x="2887" y="733"/>
                </a:lnTo>
                <a:lnTo>
                  <a:pt x="2891" y="733"/>
                </a:lnTo>
                <a:lnTo>
                  <a:pt x="2891" y="733"/>
                </a:lnTo>
                <a:lnTo>
                  <a:pt x="2891" y="733"/>
                </a:lnTo>
                <a:lnTo>
                  <a:pt x="2887" y="728"/>
                </a:lnTo>
                <a:lnTo>
                  <a:pt x="2887" y="728"/>
                </a:lnTo>
                <a:lnTo>
                  <a:pt x="2887" y="728"/>
                </a:lnTo>
                <a:lnTo>
                  <a:pt x="2887" y="723"/>
                </a:lnTo>
                <a:lnTo>
                  <a:pt x="2887" y="723"/>
                </a:lnTo>
                <a:lnTo>
                  <a:pt x="2887" y="723"/>
                </a:lnTo>
                <a:lnTo>
                  <a:pt x="2891" y="719"/>
                </a:lnTo>
                <a:lnTo>
                  <a:pt x="2891" y="719"/>
                </a:lnTo>
                <a:lnTo>
                  <a:pt x="2891" y="723"/>
                </a:lnTo>
                <a:lnTo>
                  <a:pt x="2891" y="723"/>
                </a:lnTo>
                <a:lnTo>
                  <a:pt x="2891" y="719"/>
                </a:lnTo>
                <a:lnTo>
                  <a:pt x="2896" y="719"/>
                </a:lnTo>
                <a:lnTo>
                  <a:pt x="2896" y="719"/>
                </a:lnTo>
                <a:lnTo>
                  <a:pt x="2900" y="719"/>
                </a:lnTo>
                <a:lnTo>
                  <a:pt x="2900" y="719"/>
                </a:lnTo>
                <a:lnTo>
                  <a:pt x="2900" y="714"/>
                </a:lnTo>
                <a:lnTo>
                  <a:pt x="2900" y="714"/>
                </a:lnTo>
                <a:lnTo>
                  <a:pt x="2905" y="719"/>
                </a:lnTo>
                <a:lnTo>
                  <a:pt x="2905" y="714"/>
                </a:lnTo>
                <a:lnTo>
                  <a:pt x="2909" y="714"/>
                </a:lnTo>
                <a:lnTo>
                  <a:pt x="2909" y="719"/>
                </a:lnTo>
                <a:lnTo>
                  <a:pt x="2909" y="719"/>
                </a:lnTo>
                <a:lnTo>
                  <a:pt x="2909" y="719"/>
                </a:lnTo>
                <a:lnTo>
                  <a:pt x="2905" y="719"/>
                </a:lnTo>
                <a:lnTo>
                  <a:pt x="2905" y="723"/>
                </a:lnTo>
                <a:lnTo>
                  <a:pt x="2909" y="728"/>
                </a:lnTo>
                <a:lnTo>
                  <a:pt x="2909" y="728"/>
                </a:lnTo>
                <a:lnTo>
                  <a:pt x="2909" y="728"/>
                </a:lnTo>
                <a:lnTo>
                  <a:pt x="2909" y="733"/>
                </a:lnTo>
                <a:lnTo>
                  <a:pt x="2909" y="733"/>
                </a:lnTo>
                <a:lnTo>
                  <a:pt x="2914" y="733"/>
                </a:lnTo>
                <a:lnTo>
                  <a:pt x="2914" y="733"/>
                </a:lnTo>
                <a:lnTo>
                  <a:pt x="2914" y="733"/>
                </a:lnTo>
                <a:lnTo>
                  <a:pt x="2914" y="733"/>
                </a:lnTo>
                <a:lnTo>
                  <a:pt x="2918" y="728"/>
                </a:lnTo>
                <a:lnTo>
                  <a:pt x="2918" y="723"/>
                </a:lnTo>
                <a:lnTo>
                  <a:pt x="2918" y="723"/>
                </a:lnTo>
                <a:lnTo>
                  <a:pt x="2918" y="723"/>
                </a:lnTo>
                <a:lnTo>
                  <a:pt x="2923" y="723"/>
                </a:lnTo>
                <a:lnTo>
                  <a:pt x="2923" y="728"/>
                </a:lnTo>
                <a:lnTo>
                  <a:pt x="2927" y="728"/>
                </a:lnTo>
                <a:lnTo>
                  <a:pt x="2927" y="733"/>
                </a:lnTo>
                <a:lnTo>
                  <a:pt x="2927" y="733"/>
                </a:lnTo>
                <a:lnTo>
                  <a:pt x="2927" y="737"/>
                </a:lnTo>
                <a:lnTo>
                  <a:pt x="2927" y="737"/>
                </a:lnTo>
                <a:lnTo>
                  <a:pt x="2932" y="742"/>
                </a:lnTo>
                <a:lnTo>
                  <a:pt x="2936" y="742"/>
                </a:lnTo>
                <a:lnTo>
                  <a:pt x="2936" y="746"/>
                </a:lnTo>
                <a:lnTo>
                  <a:pt x="2936" y="742"/>
                </a:lnTo>
                <a:lnTo>
                  <a:pt x="2932" y="746"/>
                </a:lnTo>
                <a:lnTo>
                  <a:pt x="2932" y="746"/>
                </a:lnTo>
                <a:lnTo>
                  <a:pt x="2932" y="746"/>
                </a:lnTo>
                <a:lnTo>
                  <a:pt x="2932" y="746"/>
                </a:lnTo>
                <a:lnTo>
                  <a:pt x="2932" y="746"/>
                </a:lnTo>
                <a:lnTo>
                  <a:pt x="2936" y="751"/>
                </a:lnTo>
                <a:lnTo>
                  <a:pt x="2941" y="751"/>
                </a:lnTo>
                <a:lnTo>
                  <a:pt x="2941" y="755"/>
                </a:lnTo>
                <a:lnTo>
                  <a:pt x="2946" y="755"/>
                </a:lnTo>
                <a:lnTo>
                  <a:pt x="2946" y="755"/>
                </a:lnTo>
                <a:lnTo>
                  <a:pt x="2946" y="755"/>
                </a:lnTo>
                <a:lnTo>
                  <a:pt x="2946" y="760"/>
                </a:lnTo>
                <a:lnTo>
                  <a:pt x="2946" y="760"/>
                </a:lnTo>
                <a:lnTo>
                  <a:pt x="2946" y="760"/>
                </a:lnTo>
                <a:lnTo>
                  <a:pt x="2950" y="760"/>
                </a:lnTo>
                <a:lnTo>
                  <a:pt x="2950" y="760"/>
                </a:lnTo>
                <a:lnTo>
                  <a:pt x="2955" y="760"/>
                </a:lnTo>
                <a:lnTo>
                  <a:pt x="2959" y="760"/>
                </a:lnTo>
                <a:lnTo>
                  <a:pt x="2964" y="764"/>
                </a:lnTo>
                <a:lnTo>
                  <a:pt x="2964" y="764"/>
                </a:lnTo>
                <a:lnTo>
                  <a:pt x="2968" y="769"/>
                </a:lnTo>
                <a:lnTo>
                  <a:pt x="2968" y="769"/>
                </a:lnTo>
                <a:lnTo>
                  <a:pt x="2973" y="769"/>
                </a:lnTo>
                <a:lnTo>
                  <a:pt x="2973" y="769"/>
                </a:lnTo>
                <a:lnTo>
                  <a:pt x="2964" y="769"/>
                </a:lnTo>
                <a:lnTo>
                  <a:pt x="2964" y="769"/>
                </a:lnTo>
                <a:lnTo>
                  <a:pt x="2959" y="769"/>
                </a:lnTo>
                <a:lnTo>
                  <a:pt x="2964" y="769"/>
                </a:lnTo>
                <a:lnTo>
                  <a:pt x="2968" y="773"/>
                </a:lnTo>
                <a:lnTo>
                  <a:pt x="2973" y="773"/>
                </a:lnTo>
                <a:lnTo>
                  <a:pt x="2977" y="773"/>
                </a:lnTo>
                <a:lnTo>
                  <a:pt x="2982" y="778"/>
                </a:lnTo>
                <a:lnTo>
                  <a:pt x="2986" y="778"/>
                </a:lnTo>
                <a:lnTo>
                  <a:pt x="2986" y="778"/>
                </a:lnTo>
                <a:lnTo>
                  <a:pt x="2986" y="778"/>
                </a:lnTo>
                <a:lnTo>
                  <a:pt x="2986" y="778"/>
                </a:lnTo>
                <a:lnTo>
                  <a:pt x="2986" y="778"/>
                </a:lnTo>
                <a:lnTo>
                  <a:pt x="2986" y="778"/>
                </a:lnTo>
                <a:lnTo>
                  <a:pt x="2986" y="778"/>
                </a:lnTo>
                <a:lnTo>
                  <a:pt x="2991" y="782"/>
                </a:lnTo>
                <a:lnTo>
                  <a:pt x="2995" y="787"/>
                </a:lnTo>
                <a:lnTo>
                  <a:pt x="2995" y="787"/>
                </a:lnTo>
                <a:lnTo>
                  <a:pt x="2995" y="787"/>
                </a:lnTo>
                <a:lnTo>
                  <a:pt x="3000" y="791"/>
                </a:lnTo>
                <a:lnTo>
                  <a:pt x="3000" y="791"/>
                </a:lnTo>
                <a:lnTo>
                  <a:pt x="3000" y="791"/>
                </a:lnTo>
                <a:lnTo>
                  <a:pt x="3000" y="796"/>
                </a:lnTo>
                <a:lnTo>
                  <a:pt x="3000" y="796"/>
                </a:lnTo>
                <a:lnTo>
                  <a:pt x="3000" y="796"/>
                </a:lnTo>
                <a:lnTo>
                  <a:pt x="3000" y="800"/>
                </a:lnTo>
                <a:lnTo>
                  <a:pt x="3000" y="800"/>
                </a:lnTo>
                <a:lnTo>
                  <a:pt x="3000" y="805"/>
                </a:lnTo>
                <a:lnTo>
                  <a:pt x="3000" y="805"/>
                </a:lnTo>
                <a:lnTo>
                  <a:pt x="3000" y="809"/>
                </a:lnTo>
                <a:lnTo>
                  <a:pt x="3000" y="814"/>
                </a:lnTo>
                <a:lnTo>
                  <a:pt x="3000" y="814"/>
                </a:lnTo>
                <a:lnTo>
                  <a:pt x="3000" y="814"/>
                </a:lnTo>
                <a:lnTo>
                  <a:pt x="3000" y="818"/>
                </a:lnTo>
                <a:lnTo>
                  <a:pt x="3000" y="818"/>
                </a:lnTo>
                <a:lnTo>
                  <a:pt x="3000" y="818"/>
                </a:lnTo>
                <a:lnTo>
                  <a:pt x="3000" y="818"/>
                </a:lnTo>
                <a:lnTo>
                  <a:pt x="3000" y="818"/>
                </a:lnTo>
                <a:lnTo>
                  <a:pt x="3000" y="818"/>
                </a:lnTo>
                <a:lnTo>
                  <a:pt x="3000" y="818"/>
                </a:lnTo>
                <a:lnTo>
                  <a:pt x="3000" y="818"/>
                </a:lnTo>
                <a:lnTo>
                  <a:pt x="3009" y="823"/>
                </a:lnTo>
                <a:lnTo>
                  <a:pt x="3009" y="827"/>
                </a:lnTo>
                <a:lnTo>
                  <a:pt x="3009" y="827"/>
                </a:lnTo>
                <a:lnTo>
                  <a:pt x="3009" y="827"/>
                </a:lnTo>
                <a:lnTo>
                  <a:pt x="3013" y="832"/>
                </a:lnTo>
                <a:lnTo>
                  <a:pt x="3013" y="832"/>
                </a:lnTo>
                <a:lnTo>
                  <a:pt x="3013" y="836"/>
                </a:lnTo>
                <a:lnTo>
                  <a:pt x="3018" y="836"/>
                </a:lnTo>
                <a:lnTo>
                  <a:pt x="3018" y="841"/>
                </a:lnTo>
                <a:lnTo>
                  <a:pt x="3022" y="841"/>
                </a:lnTo>
                <a:lnTo>
                  <a:pt x="3022" y="841"/>
                </a:lnTo>
                <a:lnTo>
                  <a:pt x="3022" y="841"/>
                </a:lnTo>
                <a:lnTo>
                  <a:pt x="3027" y="841"/>
                </a:lnTo>
                <a:lnTo>
                  <a:pt x="3027" y="841"/>
                </a:lnTo>
                <a:lnTo>
                  <a:pt x="3027" y="841"/>
                </a:lnTo>
                <a:lnTo>
                  <a:pt x="3027" y="841"/>
                </a:lnTo>
                <a:lnTo>
                  <a:pt x="3027" y="841"/>
                </a:lnTo>
                <a:lnTo>
                  <a:pt x="3027" y="846"/>
                </a:lnTo>
                <a:lnTo>
                  <a:pt x="3027" y="846"/>
                </a:lnTo>
                <a:lnTo>
                  <a:pt x="3027" y="846"/>
                </a:lnTo>
                <a:lnTo>
                  <a:pt x="3022" y="846"/>
                </a:lnTo>
                <a:lnTo>
                  <a:pt x="3022" y="846"/>
                </a:lnTo>
                <a:lnTo>
                  <a:pt x="3022" y="846"/>
                </a:lnTo>
                <a:lnTo>
                  <a:pt x="3022" y="846"/>
                </a:lnTo>
                <a:lnTo>
                  <a:pt x="3022" y="846"/>
                </a:lnTo>
                <a:lnTo>
                  <a:pt x="3027" y="850"/>
                </a:lnTo>
                <a:lnTo>
                  <a:pt x="3027" y="850"/>
                </a:lnTo>
                <a:lnTo>
                  <a:pt x="3027" y="855"/>
                </a:lnTo>
                <a:lnTo>
                  <a:pt x="3031" y="855"/>
                </a:lnTo>
                <a:lnTo>
                  <a:pt x="3031" y="855"/>
                </a:lnTo>
                <a:lnTo>
                  <a:pt x="3031" y="855"/>
                </a:lnTo>
                <a:lnTo>
                  <a:pt x="3031" y="855"/>
                </a:lnTo>
                <a:lnTo>
                  <a:pt x="3031" y="855"/>
                </a:lnTo>
                <a:lnTo>
                  <a:pt x="3031" y="855"/>
                </a:lnTo>
                <a:lnTo>
                  <a:pt x="3036" y="855"/>
                </a:lnTo>
                <a:lnTo>
                  <a:pt x="3036" y="855"/>
                </a:lnTo>
                <a:lnTo>
                  <a:pt x="3036" y="855"/>
                </a:lnTo>
                <a:lnTo>
                  <a:pt x="3036" y="855"/>
                </a:lnTo>
                <a:lnTo>
                  <a:pt x="3040" y="855"/>
                </a:lnTo>
                <a:lnTo>
                  <a:pt x="3040" y="855"/>
                </a:lnTo>
                <a:lnTo>
                  <a:pt x="3045" y="855"/>
                </a:lnTo>
                <a:lnTo>
                  <a:pt x="3049" y="855"/>
                </a:lnTo>
                <a:lnTo>
                  <a:pt x="3049" y="855"/>
                </a:lnTo>
                <a:lnTo>
                  <a:pt x="3049" y="855"/>
                </a:lnTo>
                <a:lnTo>
                  <a:pt x="3054" y="855"/>
                </a:lnTo>
                <a:lnTo>
                  <a:pt x="3054" y="855"/>
                </a:lnTo>
                <a:lnTo>
                  <a:pt x="3054" y="855"/>
                </a:lnTo>
                <a:lnTo>
                  <a:pt x="3054" y="859"/>
                </a:lnTo>
                <a:lnTo>
                  <a:pt x="3058" y="859"/>
                </a:lnTo>
                <a:lnTo>
                  <a:pt x="3058" y="859"/>
                </a:lnTo>
                <a:lnTo>
                  <a:pt x="3058" y="859"/>
                </a:lnTo>
                <a:lnTo>
                  <a:pt x="3058" y="859"/>
                </a:lnTo>
                <a:lnTo>
                  <a:pt x="3063" y="859"/>
                </a:lnTo>
                <a:lnTo>
                  <a:pt x="3063" y="859"/>
                </a:lnTo>
                <a:lnTo>
                  <a:pt x="3063" y="859"/>
                </a:lnTo>
                <a:lnTo>
                  <a:pt x="3058" y="859"/>
                </a:lnTo>
                <a:lnTo>
                  <a:pt x="3058" y="859"/>
                </a:lnTo>
                <a:lnTo>
                  <a:pt x="3058" y="859"/>
                </a:lnTo>
                <a:lnTo>
                  <a:pt x="3058" y="859"/>
                </a:lnTo>
                <a:lnTo>
                  <a:pt x="3058" y="864"/>
                </a:lnTo>
                <a:lnTo>
                  <a:pt x="3058" y="864"/>
                </a:lnTo>
                <a:lnTo>
                  <a:pt x="3054" y="864"/>
                </a:lnTo>
                <a:lnTo>
                  <a:pt x="3054" y="859"/>
                </a:lnTo>
                <a:lnTo>
                  <a:pt x="3049" y="859"/>
                </a:lnTo>
                <a:lnTo>
                  <a:pt x="3045" y="859"/>
                </a:lnTo>
                <a:lnTo>
                  <a:pt x="3040" y="855"/>
                </a:lnTo>
                <a:lnTo>
                  <a:pt x="3040" y="855"/>
                </a:lnTo>
                <a:lnTo>
                  <a:pt x="3040" y="855"/>
                </a:lnTo>
                <a:lnTo>
                  <a:pt x="3036" y="859"/>
                </a:lnTo>
                <a:lnTo>
                  <a:pt x="3036" y="859"/>
                </a:lnTo>
                <a:lnTo>
                  <a:pt x="3036" y="859"/>
                </a:lnTo>
                <a:lnTo>
                  <a:pt x="3031" y="859"/>
                </a:lnTo>
                <a:lnTo>
                  <a:pt x="3031" y="859"/>
                </a:lnTo>
                <a:lnTo>
                  <a:pt x="3031" y="864"/>
                </a:lnTo>
                <a:lnTo>
                  <a:pt x="3031" y="864"/>
                </a:lnTo>
                <a:lnTo>
                  <a:pt x="3031" y="864"/>
                </a:lnTo>
                <a:lnTo>
                  <a:pt x="3031" y="864"/>
                </a:lnTo>
                <a:lnTo>
                  <a:pt x="3031" y="864"/>
                </a:lnTo>
                <a:lnTo>
                  <a:pt x="3031" y="868"/>
                </a:lnTo>
                <a:lnTo>
                  <a:pt x="3036" y="868"/>
                </a:lnTo>
                <a:lnTo>
                  <a:pt x="3036" y="868"/>
                </a:lnTo>
                <a:lnTo>
                  <a:pt x="3040" y="873"/>
                </a:lnTo>
                <a:lnTo>
                  <a:pt x="3040" y="873"/>
                </a:lnTo>
                <a:lnTo>
                  <a:pt x="3036" y="877"/>
                </a:lnTo>
                <a:lnTo>
                  <a:pt x="3036" y="877"/>
                </a:lnTo>
                <a:lnTo>
                  <a:pt x="3040" y="882"/>
                </a:lnTo>
                <a:lnTo>
                  <a:pt x="3040" y="886"/>
                </a:lnTo>
                <a:lnTo>
                  <a:pt x="3045" y="886"/>
                </a:lnTo>
                <a:lnTo>
                  <a:pt x="3045" y="882"/>
                </a:lnTo>
                <a:lnTo>
                  <a:pt x="3045" y="882"/>
                </a:lnTo>
                <a:lnTo>
                  <a:pt x="3045" y="882"/>
                </a:lnTo>
                <a:lnTo>
                  <a:pt x="3045" y="882"/>
                </a:lnTo>
                <a:lnTo>
                  <a:pt x="3045" y="882"/>
                </a:lnTo>
                <a:lnTo>
                  <a:pt x="3045" y="882"/>
                </a:lnTo>
                <a:lnTo>
                  <a:pt x="3049" y="882"/>
                </a:lnTo>
                <a:lnTo>
                  <a:pt x="3049" y="886"/>
                </a:lnTo>
                <a:lnTo>
                  <a:pt x="3049" y="886"/>
                </a:lnTo>
                <a:lnTo>
                  <a:pt x="3049" y="891"/>
                </a:lnTo>
                <a:lnTo>
                  <a:pt x="3049" y="891"/>
                </a:lnTo>
                <a:lnTo>
                  <a:pt x="3054" y="891"/>
                </a:lnTo>
                <a:lnTo>
                  <a:pt x="3054" y="886"/>
                </a:lnTo>
                <a:lnTo>
                  <a:pt x="3054" y="886"/>
                </a:lnTo>
                <a:lnTo>
                  <a:pt x="3054" y="886"/>
                </a:lnTo>
                <a:lnTo>
                  <a:pt x="3058" y="886"/>
                </a:lnTo>
                <a:lnTo>
                  <a:pt x="3058" y="886"/>
                </a:lnTo>
                <a:lnTo>
                  <a:pt x="3058" y="891"/>
                </a:lnTo>
                <a:lnTo>
                  <a:pt x="3063" y="891"/>
                </a:lnTo>
                <a:lnTo>
                  <a:pt x="3063" y="891"/>
                </a:lnTo>
                <a:lnTo>
                  <a:pt x="3063" y="891"/>
                </a:lnTo>
                <a:lnTo>
                  <a:pt x="3063" y="891"/>
                </a:lnTo>
                <a:lnTo>
                  <a:pt x="3063" y="886"/>
                </a:lnTo>
                <a:lnTo>
                  <a:pt x="3063" y="886"/>
                </a:lnTo>
                <a:lnTo>
                  <a:pt x="3063" y="882"/>
                </a:lnTo>
                <a:lnTo>
                  <a:pt x="3058" y="882"/>
                </a:lnTo>
                <a:lnTo>
                  <a:pt x="3058" y="873"/>
                </a:lnTo>
                <a:lnTo>
                  <a:pt x="3054" y="873"/>
                </a:lnTo>
                <a:lnTo>
                  <a:pt x="3054" y="868"/>
                </a:lnTo>
                <a:lnTo>
                  <a:pt x="3054" y="868"/>
                </a:lnTo>
                <a:lnTo>
                  <a:pt x="3058" y="868"/>
                </a:lnTo>
                <a:lnTo>
                  <a:pt x="3058" y="873"/>
                </a:lnTo>
                <a:lnTo>
                  <a:pt x="3058" y="873"/>
                </a:lnTo>
                <a:lnTo>
                  <a:pt x="3063" y="873"/>
                </a:lnTo>
                <a:lnTo>
                  <a:pt x="3063" y="873"/>
                </a:lnTo>
                <a:lnTo>
                  <a:pt x="3063" y="873"/>
                </a:lnTo>
                <a:lnTo>
                  <a:pt x="3063" y="873"/>
                </a:lnTo>
                <a:lnTo>
                  <a:pt x="3063" y="873"/>
                </a:lnTo>
                <a:lnTo>
                  <a:pt x="3068" y="873"/>
                </a:lnTo>
                <a:lnTo>
                  <a:pt x="3068" y="873"/>
                </a:lnTo>
                <a:lnTo>
                  <a:pt x="3068" y="873"/>
                </a:lnTo>
                <a:lnTo>
                  <a:pt x="3068" y="868"/>
                </a:lnTo>
                <a:lnTo>
                  <a:pt x="3068" y="868"/>
                </a:lnTo>
                <a:lnTo>
                  <a:pt x="3063" y="868"/>
                </a:lnTo>
                <a:lnTo>
                  <a:pt x="3063" y="868"/>
                </a:lnTo>
                <a:lnTo>
                  <a:pt x="3063" y="868"/>
                </a:lnTo>
                <a:lnTo>
                  <a:pt x="3063" y="868"/>
                </a:lnTo>
                <a:lnTo>
                  <a:pt x="3063" y="864"/>
                </a:lnTo>
                <a:lnTo>
                  <a:pt x="3058" y="864"/>
                </a:lnTo>
                <a:lnTo>
                  <a:pt x="3058" y="864"/>
                </a:lnTo>
                <a:lnTo>
                  <a:pt x="3058" y="864"/>
                </a:lnTo>
                <a:lnTo>
                  <a:pt x="3058" y="864"/>
                </a:lnTo>
                <a:lnTo>
                  <a:pt x="3063" y="864"/>
                </a:lnTo>
                <a:lnTo>
                  <a:pt x="3068" y="864"/>
                </a:lnTo>
                <a:lnTo>
                  <a:pt x="3068" y="859"/>
                </a:lnTo>
                <a:lnTo>
                  <a:pt x="3068" y="859"/>
                </a:lnTo>
                <a:lnTo>
                  <a:pt x="3068" y="859"/>
                </a:lnTo>
                <a:lnTo>
                  <a:pt x="3072" y="864"/>
                </a:lnTo>
                <a:lnTo>
                  <a:pt x="3072" y="864"/>
                </a:lnTo>
                <a:lnTo>
                  <a:pt x="3077" y="868"/>
                </a:lnTo>
                <a:lnTo>
                  <a:pt x="3077" y="868"/>
                </a:lnTo>
                <a:lnTo>
                  <a:pt x="3077" y="868"/>
                </a:lnTo>
                <a:lnTo>
                  <a:pt x="3077" y="864"/>
                </a:lnTo>
                <a:lnTo>
                  <a:pt x="3077" y="864"/>
                </a:lnTo>
                <a:lnTo>
                  <a:pt x="3077" y="864"/>
                </a:lnTo>
                <a:lnTo>
                  <a:pt x="3077" y="859"/>
                </a:lnTo>
                <a:lnTo>
                  <a:pt x="3077" y="859"/>
                </a:lnTo>
                <a:lnTo>
                  <a:pt x="3072" y="855"/>
                </a:lnTo>
                <a:lnTo>
                  <a:pt x="3072" y="855"/>
                </a:lnTo>
                <a:lnTo>
                  <a:pt x="3068" y="855"/>
                </a:lnTo>
                <a:lnTo>
                  <a:pt x="3068" y="850"/>
                </a:lnTo>
                <a:lnTo>
                  <a:pt x="3063" y="850"/>
                </a:lnTo>
                <a:lnTo>
                  <a:pt x="3063" y="850"/>
                </a:lnTo>
                <a:lnTo>
                  <a:pt x="3058" y="850"/>
                </a:lnTo>
                <a:lnTo>
                  <a:pt x="3058" y="846"/>
                </a:lnTo>
                <a:lnTo>
                  <a:pt x="3054" y="846"/>
                </a:lnTo>
                <a:lnTo>
                  <a:pt x="3054" y="846"/>
                </a:lnTo>
                <a:lnTo>
                  <a:pt x="3054" y="846"/>
                </a:lnTo>
                <a:lnTo>
                  <a:pt x="3049" y="846"/>
                </a:lnTo>
                <a:lnTo>
                  <a:pt x="3049" y="846"/>
                </a:lnTo>
                <a:lnTo>
                  <a:pt x="3054" y="846"/>
                </a:lnTo>
                <a:lnTo>
                  <a:pt x="3054" y="846"/>
                </a:lnTo>
                <a:lnTo>
                  <a:pt x="3058" y="846"/>
                </a:lnTo>
                <a:lnTo>
                  <a:pt x="3058" y="841"/>
                </a:lnTo>
                <a:lnTo>
                  <a:pt x="3058" y="841"/>
                </a:lnTo>
                <a:lnTo>
                  <a:pt x="3058" y="841"/>
                </a:lnTo>
                <a:lnTo>
                  <a:pt x="3054" y="841"/>
                </a:lnTo>
                <a:lnTo>
                  <a:pt x="3054" y="836"/>
                </a:lnTo>
                <a:lnTo>
                  <a:pt x="3054" y="836"/>
                </a:lnTo>
                <a:lnTo>
                  <a:pt x="3058" y="836"/>
                </a:lnTo>
                <a:lnTo>
                  <a:pt x="3058" y="836"/>
                </a:lnTo>
                <a:lnTo>
                  <a:pt x="3058" y="836"/>
                </a:lnTo>
                <a:lnTo>
                  <a:pt x="3058" y="841"/>
                </a:lnTo>
                <a:lnTo>
                  <a:pt x="3058" y="841"/>
                </a:lnTo>
                <a:lnTo>
                  <a:pt x="3063" y="841"/>
                </a:lnTo>
                <a:lnTo>
                  <a:pt x="3063" y="841"/>
                </a:lnTo>
                <a:lnTo>
                  <a:pt x="3063" y="836"/>
                </a:lnTo>
                <a:lnTo>
                  <a:pt x="3063" y="836"/>
                </a:lnTo>
                <a:lnTo>
                  <a:pt x="3058" y="832"/>
                </a:lnTo>
                <a:lnTo>
                  <a:pt x="3058" y="832"/>
                </a:lnTo>
                <a:lnTo>
                  <a:pt x="3054" y="832"/>
                </a:lnTo>
                <a:lnTo>
                  <a:pt x="3054" y="827"/>
                </a:lnTo>
                <a:lnTo>
                  <a:pt x="3049" y="823"/>
                </a:lnTo>
                <a:lnTo>
                  <a:pt x="3049" y="823"/>
                </a:lnTo>
                <a:lnTo>
                  <a:pt x="3049" y="818"/>
                </a:lnTo>
                <a:lnTo>
                  <a:pt x="3049" y="818"/>
                </a:lnTo>
                <a:lnTo>
                  <a:pt x="3049" y="814"/>
                </a:lnTo>
                <a:lnTo>
                  <a:pt x="3049" y="814"/>
                </a:lnTo>
                <a:lnTo>
                  <a:pt x="3054" y="814"/>
                </a:lnTo>
                <a:lnTo>
                  <a:pt x="3054" y="814"/>
                </a:lnTo>
                <a:lnTo>
                  <a:pt x="3054" y="814"/>
                </a:lnTo>
                <a:lnTo>
                  <a:pt x="3054" y="814"/>
                </a:lnTo>
                <a:lnTo>
                  <a:pt x="3054" y="814"/>
                </a:lnTo>
                <a:lnTo>
                  <a:pt x="3054" y="818"/>
                </a:lnTo>
                <a:lnTo>
                  <a:pt x="3058" y="818"/>
                </a:lnTo>
                <a:lnTo>
                  <a:pt x="3063" y="818"/>
                </a:lnTo>
                <a:lnTo>
                  <a:pt x="3063" y="823"/>
                </a:lnTo>
                <a:lnTo>
                  <a:pt x="3063" y="823"/>
                </a:lnTo>
                <a:lnTo>
                  <a:pt x="3068" y="823"/>
                </a:lnTo>
                <a:lnTo>
                  <a:pt x="3068" y="823"/>
                </a:lnTo>
                <a:lnTo>
                  <a:pt x="3068" y="823"/>
                </a:lnTo>
                <a:lnTo>
                  <a:pt x="3063" y="823"/>
                </a:lnTo>
                <a:lnTo>
                  <a:pt x="3063" y="823"/>
                </a:lnTo>
                <a:lnTo>
                  <a:pt x="3063" y="818"/>
                </a:lnTo>
                <a:lnTo>
                  <a:pt x="3063" y="818"/>
                </a:lnTo>
                <a:lnTo>
                  <a:pt x="3068" y="818"/>
                </a:lnTo>
                <a:lnTo>
                  <a:pt x="3068" y="823"/>
                </a:lnTo>
                <a:lnTo>
                  <a:pt x="3072" y="823"/>
                </a:lnTo>
                <a:lnTo>
                  <a:pt x="3072" y="823"/>
                </a:lnTo>
                <a:lnTo>
                  <a:pt x="3072" y="823"/>
                </a:lnTo>
                <a:lnTo>
                  <a:pt x="3072" y="823"/>
                </a:lnTo>
                <a:lnTo>
                  <a:pt x="3072" y="823"/>
                </a:lnTo>
                <a:lnTo>
                  <a:pt x="3068" y="818"/>
                </a:lnTo>
                <a:lnTo>
                  <a:pt x="3068" y="818"/>
                </a:lnTo>
                <a:lnTo>
                  <a:pt x="3068" y="818"/>
                </a:lnTo>
                <a:lnTo>
                  <a:pt x="3068" y="818"/>
                </a:lnTo>
                <a:lnTo>
                  <a:pt x="3072" y="818"/>
                </a:lnTo>
                <a:lnTo>
                  <a:pt x="3072" y="818"/>
                </a:lnTo>
                <a:lnTo>
                  <a:pt x="3072" y="818"/>
                </a:lnTo>
                <a:lnTo>
                  <a:pt x="3077" y="818"/>
                </a:lnTo>
                <a:lnTo>
                  <a:pt x="3077" y="823"/>
                </a:lnTo>
                <a:lnTo>
                  <a:pt x="3077" y="818"/>
                </a:lnTo>
                <a:lnTo>
                  <a:pt x="3077" y="818"/>
                </a:lnTo>
                <a:lnTo>
                  <a:pt x="3072" y="814"/>
                </a:lnTo>
                <a:lnTo>
                  <a:pt x="3072" y="814"/>
                </a:lnTo>
                <a:lnTo>
                  <a:pt x="3068" y="814"/>
                </a:lnTo>
                <a:lnTo>
                  <a:pt x="3068" y="814"/>
                </a:lnTo>
                <a:lnTo>
                  <a:pt x="3068" y="814"/>
                </a:lnTo>
                <a:lnTo>
                  <a:pt x="3068" y="814"/>
                </a:lnTo>
                <a:lnTo>
                  <a:pt x="3068" y="809"/>
                </a:lnTo>
                <a:lnTo>
                  <a:pt x="3068" y="809"/>
                </a:lnTo>
                <a:lnTo>
                  <a:pt x="3072" y="809"/>
                </a:lnTo>
                <a:lnTo>
                  <a:pt x="3072" y="809"/>
                </a:lnTo>
                <a:lnTo>
                  <a:pt x="3077" y="809"/>
                </a:lnTo>
                <a:lnTo>
                  <a:pt x="3077" y="805"/>
                </a:lnTo>
                <a:lnTo>
                  <a:pt x="3077" y="805"/>
                </a:lnTo>
                <a:lnTo>
                  <a:pt x="3081" y="805"/>
                </a:lnTo>
                <a:lnTo>
                  <a:pt x="3081" y="809"/>
                </a:lnTo>
                <a:lnTo>
                  <a:pt x="3086" y="809"/>
                </a:lnTo>
                <a:lnTo>
                  <a:pt x="3086" y="805"/>
                </a:lnTo>
                <a:lnTo>
                  <a:pt x="3090" y="805"/>
                </a:lnTo>
                <a:lnTo>
                  <a:pt x="3090" y="805"/>
                </a:lnTo>
                <a:lnTo>
                  <a:pt x="3090" y="805"/>
                </a:lnTo>
                <a:lnTo>
                  <a:pt x="3095" y="805"/>
                </a:lnTo>
                <a:lnTo>
                  <a:pt x="3099" y="809"/>
                </a:lnTo>
                <a:lnTo>
                  <a:pt x="3104" y="809"/>
                </a:lnTo>
                <a:lnTo>
                  <a:pt x="3104" y="809"/>
                </a:lnTo>
                <a:lnTo>
                  <a:pt x="3104" y="809"/>
                </a:lnTo>
                <a:lnTo>
                  <a:pt x="3104" y="814"/>
                </a:lnTo>
                <a:lnTo>
                  <a:pt x="3108" y="814"/>
                </a:lnTo>
                <a:lnTo>
                  <a:pt x="3108" y="814"/>
                </a:lnTo>
                <a:lnTo>
                  <a:pt x="3113" y="809"/>
                </a:lnTo>
                <a:lnTo>
                  <a:pt x="3113" y="809"/>
                </a:lnTo>
                <a:lnTo>
                  <a:pt x="3113" y="814"/>
                </a:lnTo>
                <a:lnTo>
                  <a:pt x="3108" y="814"/>
                </a:lnTo>
                <a:lnTo>
                  <a:pt x="3108" y="814"/>
                </a:lnTo>
                <a:lnTo>
                  <a:pt x="3108" y="818"/>
                </a:lnTo>
                <a:lnTo>
                  <a:pt x="3108" y="818"/>
                </a:lnTo>
                <a:lnTo>
                  <a:pt x="3108" y="818"/>
                </a:lnTo>
                <a:lnTo>
                  <a:pt x="3108" y="823"/>
                </a:lnTo>
                <a:lnTo>
                  <a:pt x="3108" y="823"/>
                </a:lnTo>
                <a:lnTo>
                  <a:pt x="3108" y="823"/>
                </a:lnTo>
                <a:lnTo>
                  <a:pt x="3108" y="823"/>
                </a:lnTo>
                <a:lnTo>
                  <a:pt x="3108" y="818"/>
                </a:lnTo>
                <a:lnTo>
                  <a:pt x="3113" y="814"/>
                </a:lnTo>
                <a:lnTo>
                  <a:pt x="3117" y="814"/>
                </a:lnTo>
                <a:lnTo>
                  <a:pt x="3122" y="809"/>
                </a:lnTo>
                <a:lnTo>
                  <a:pt x="3126" y="809"/>
                </a:lnTo>
                <a:lnTo>
                  <a:pt x="3126" y="805"/>
                </a:lnTo>
                <a:lnTo>
                  <a:pt x="3131" y="805"/>
                </a:lnTo>
                <a:lnTo>
                  <a:pt x="3131" y="805"/>
                </a:lnTo>
                <a:lnTo>
                  <a:pt x="3135" y="805"/>
                </a:lnTo>
                <a:lnTo>
                  <a:pt x="3135" y="805"/>
                </a:lnTo>
                <a:lnTo>
                  <a:pt x="3140" y="805"/>
                </a:lnTo>
                <a:lnTo>
                  <a:pt x="3144" y="805"/>
                </a:lnTo>
                <a:lnTo>
                  <a:pt x="3149" y="805"/>
                </a:lnTo>
                <a:lnTo>
                  <a:pt x="3149" y="805"/>
                </a:lnTo>
                <a:lnTo>
                  <a:pt x="3149" y="800"/>
                </a:lnTo>
                <a:lnTo>
                  <a:pt x="3149" y="800"/>
                </a:lnTo>
                <a:lnTo>
                  <a:pt x="3149" y="800"/>
                </a:lnTo>
                <a:lnTo>
                  <a:pt x="3140" y="796"/>
                </a:lnTo>
                <a:lnTo>
                  <a:pt x="3135" y="796"/>
                </a:lnTo>
                <a:lnTo>
                  <a:pt x="3131" y="791"/>
                </a:lnTo>
                <a:lnTo>
                  <a:pt x="3131" y="787"/>
                </a:lnTo>
                <a:lnTo>
                  <a:pt x="3131" y="787"/>
                </a:lnTo>
                <a:lnTo>
                  <a:pt x="3131" y="787"/>
                </a:lnTo>
                <a:lnTo>
                  <a:pt x="3126" y="782"/>
                </a:lnTo>
                <a:lnTo>
                  <a:pt x="3126" y="778"/>
                </a:lnTo>
                <a:lnTo>
                  <a:pt x="3126" y="778"/>
                </a:lnTo>
                <a:lnTo>
                  <a:pt x="3122" y="778"/>
                </a:lnTo>
                <a:lnTo>
                  <a:pt x="3126" y="773"/>
                </a:lnTo>
                <a:lnTo>
                  <a:pt x="3126" y="773"/>
                </a:lnTo>
                <a:lnTo>
                  <a:pt x="3126" y="773"/>
                </a:lnTo>
                <a:lnTo>
                  <a:pt x="3126" y="764"/>
                </a:lnTo>
                <a:lnTo>
                  <a:pt x="3126" y="764"/>
                </a:lnTo>
                <a:lnTo>
                  <a:pt x="3131" y="764"/>
                </a:lnTo>
                <a:lnTo>
                  <a:pt x="3131" y="760"/>
                </a:lnTo>
                <a:lnTo>
                  <a:pt x="3131" y="760"/>
                </a:lnTo>
                <a:lnTo>
                  <a:pt x="3135" y="760"/>
                </a:lnTo>
                <a:lnTo>
                  <a:pt x="3135" y="760"/>
                </a:lnTo>
                <a:lnTo>
                  <a:pt x="3135" y="755"/>
                </a:lnTo>
                <a:lnTo>
                  <a:pt x="3135" y="751"/>
                </a:lnTo>
                <a:lnTo>
                  <a:pt x="3135" y="751"/>
                </a:lnTo>
                <a:lnTo>
                  <a:pt x="3140" y="746"/>
                </a:lnTo>
                <a:lnTo>
                  <a:pt x="3135" y="742"/>
                </a:lnTo>
                <a:lnTo>
                  <a:pt x="3140" y="742"/>
                </a:lnTo>
                <a:lnTo>
                  <a:pt x="3140" y="737"/>
                </a:lnTo>
                <a:lnTo>
                  <a:pt x="3140" y="737"/>
                </a:lnTo>
                <a:lnTo>
                  <a:pt x="3140" y="737"/>
                </a:lnTo>
                <a:lnTo>
                  <a:pt x="3140" y="737"/>
                </a:lnTo>
                <a:lnTo>
                  <a:pt x="3140" y="737"/>
                </a:lnTo>
                <a:lnTo>
                  <a:pt x="3140" y="733"/>
                </a:lnTo>
                <a:lnTo>
                  <a:pt x="3140" y="733"/>
                </a:lnTo>
                <a:lnTo>
                  <a:pt x="3140" y="733"/>
                </a:lnTo>
                <a:lnTo>
                  <a:pt x="3140" y="733"/>
                </a:lnTo>
                <a:lnTo>
                  <a:pt x="3140" y="728"/>
                </a:lnTo>
                <a:lnTo>
                  <a:pt x="3140" y="728"/>
                </a:lnTo>
                <a:lnTo>
                  <a:pt x="3144" y="728"/>
                </a:lnTo>
                <a:lnTo>
                  <a:pt x="3140" y="733"/>
                </a:lnTo>
                <a:lnTo>
                  <a:pt x="3144" y="733"/>
                </a:lnTo>
                <a:lnTo>
                  <a:pt x="3144" y="733"/>
                </a:lnTo>
                <a:lnTo>
                  <a:pt x="3144" y="733"/>
                </a:lnTo>
                <a:lnTo>
                  <a:pt x="3149" y="733"/>
                </a:lnTo>
                <a:lnTo>
                  <a:pt x="3149" y="733"/>
                </a:lnTo>
                <a:lnTo>
                  <a:pt x="3149" y="728"/>
                </a:lnTo>
                <a:lnTo>
                  <a:pt x="3149" y="728"/>
                </a:lnTo>
                <a:lnTo>
                  <a:pt x="3149" y="723"/>
                </a:lnTo>
                <a:lnTo>
                  <a:pt x="3153" y="723"/>
                </a:lnTo>
                <a:lnTo>
                  <a:pt x="3153" y="723"/>
                </a:lnTo>
                <a:lnTo>
                  <a:pt x="3149" y="719"/>
                </a:lnTo>
                <a:lnTo>
                  <a:pt x="3149" y="719"/>
                </a:lnTo>
                <a:lnTo>
                  <a:pt x="3149" y="714"/>
                </a:lnTo>
                <a:lnTo>
                  <a:pt x="3149" y="714"/>
                </a:lnTo>
                <a:lnTo>
                  <a:pt x="3149" y="714"/>
                </a:lnTo>
                <a:lnTo>
                  <a:pt x="3153" y="714"/>
                </a:lnTo>
                <a:lnTo>
                  <a:pt x="3153" y="714"/>
                </a:lnTo>
                <a:lnTo>
                  <a:pt x="3153" y="714"/>
                </a:lnTo>
                <a:lnTo>
                  <a:pt x="3158" y="714"/>
                </a:lnTo>
                <a:lnTo>
                  <a:pt x="3158" y="714"/>
                </a:lnTo>
                <a:lnTo>
                  <a:pt x="3162" y="710"/>
                </a:lnTo>
                <a:lnTo>
                  <a:pt x="3162" y="710"/>
                </a:lnTo>
                <a:lnTo>
                  <a:pt x="3162" y="705"/>
                </a:lnTo>
                <a:lnTo>
                  <a:pt x="3162" y="705"/>
                </a:lnTo>
                <a:lnTo>
                  <a:pt x="3162" y="701"/>
                </a:lnTo>
                <a:lnTo>
                  <a:pt x="3162" y="701"/>
                </a:lnTo>
                <a:lnTo>
                  <a:pt x="3167" y="701"/>
                </a:lnTo>
                <a:lnTo>
                  <a:pt x="3171" y="696"/>
                </a:lnTo>
                <a:lnTo>
                  <a:pt x="3171" y="696"/>
                </a:lnTo>
                <a:lnTo>
                  <a:pt x="3171" y="696"/>
                </a:lnTo>
                <a:lnTo>
                  <a:pt x="3176" y="696"/>
                </a:lnTo>
                <a:lnTo>
                  <a:pt x="3176" y="696"/>
                </a:lnTo>
                <a:lnTo>
                  <a:pt x="3176" y="696"/>
                </a:lnTo>
                <a:lnTo>
                  <a:pt x="3176" y="696"/>
                </a:lnTo>
                <a:lnTo>
                  <a:pt x="3180" y="696"/>
                </a:lnTo>
                <a:lnTo>
                  <a:pt x="3180" y="696"/>
                </a:lnTo>
                <a:lnTo>
                  <a:pt x="3180" y="696"/>
                </a:lnTo>
                <a:lnTo>
                  <a:pt x="3180" y="692"/>
                </a:lnTo>
                <a:lnTo>
                  <a:pt x="3180" y="692"/>
                </a:lnTo>
                <a:lnTo>
                  <a:pt x="3180" y="687"/>
                </a:lnTo>
                <a:lnTo>
                  <a:pt x="3176" y="687"/>
                </a:lnTo>
                <a:lnTo>
                  <a:pt x="3180" y="687"/>
                </a:lnTo>
                <a:lnTo>
                  <a:pt x="3180" y="687"/>
                </a:lnTo>
                <a:lnTo>
                  <a:pt x="3180" y="692"/>
                </a:lnTo>
                <a:lnTo>
                  <a:pt x="3180" y="692"/>
                </a:lnTo>
                <a:lnTo>
                  <a:pt x="3180" y="696"/>
                </a:lnTo>
                <a:lnTo>
                  <a:pt x="3180" y="696"/>
                </a:lnTo>
                <a:lnTo>
                  <a:pt x="3185" y="696"/>
                </a:lnTo>
                <a:lnTo>
                  <a:pt x="3185" y="696"/>
                </a:lnTo>
                <a:lnTo>
                  <a:pt x="3189" y="701"/>
                </a:lnTo>
                <a:lnTo>
                  <a:pt x="3189" y="696"/>
                </a:lnTo>
                <a:lnTo>
                  <a:pt x="3189" y="696"/>
                </a:lnTo>
                <a:lnTo>
                  <a:pt x="3189" y="701"/>
                </a:lnTo>
                <a:lnTo>
                  <a:pt x="3189" y="701"/>
                </a:lnTo>
                <a:lnTo>
                  <a:pt x="3185" y="701"/>
                </a:lnTo>
                <a:lnTo>
                  <a:pt x="3180" y="701"/>
                </a:lnTo>
                <a:lnTo>
                  <a:pt x="3180" y="701"/>
                </a:lnTo>
                <a:lnTo>
                  <a:pt x="3176" y="701"/>
                </a:lnTo>
                <a:lnTo>
                  <a:pt x="3176" y="701"/>
                </a:lnTo>
                <a:lnTo>
                  <a:pt x="3180" y="701"/>
                </a:lnTo>
                <a:lnTo>
                  <a:pt x="3180" y="701"/>
                </a:lnTo>
                <a:lnTo>
                  <a:pt x="3185" y="701"/>
                </a:lnTo>
                <a:lnTo>
                  <a:pt x="3185" y="701"/>
                </a:lnTo>
                <a:lnTo>
                  <a:pt x="3185" y="701"/>
                </a:lnTo>
                <a:lnTo>
                  <a:pt x="3180" y="701"/>
                </a:lnTo>
                <a:lnTo>
                  <a:pt x="3180" y="705"/>
                </a:lnTo>
                <a:lnTo>
                  <a:pt x="3180" y="705"/>
                </a:lnTo>
                <a:lnTo>
                  <a:pt x="3180" y="705"/>
                </a:lnTo>
                <a:lnTo>
                  <a:pt x="3180" y="705"/>
                </a:lnTo>
                <a:lnTo>
                  <a:pt x="3185" y="705"/>
                </a:lnTo>
                <a:lnTo>
                  <a:pt x="3189" y="705"/>
                </a:lnTo>
                <a:lnTo>
                  <a:pt x="3189" y="710"/>
                </a:lnTo>
                <a:lnTo>
                  <a:pt x="3194" y="705"/>
                </a:lnTo>
                <a:lnTo>
                  <a:pt x="3199" y="705"/>
                </a:lnTo>
                <a:lnTo>
                  <a:pt x="3203" y="705"/>
                </a:lnTo>
                <a:lnTo>
                  <a:pt x="3203" y="705"/>
                </a:lnTo>
                <a:lnTo>
                  <a:pt x="3208" y="710"/>
                </a:lnTo>
                <a:lnTo>
                  <a:pt x="3208" y="710"/>
                </a:lnTo>
                <a:lnTo>
                  <a:pt x="3208" y="705"/>
                </a:lnTo>
                <a:lnTo>
                  <a:pt x="3208" y="710"/>
                </a:lnTo>
                <a:lnTo>
                  <a:pt x="3208" y="710"/>
                </a:lnTo>
                <a:lnTo>
                  <a:pt x="3208" y="714"/>
                </a:lnTo>
                <a:lnTo>
                  <a:pt x="3203" y="714"/>
                </a:lnTo>
                <a:lnTo>
                  <a:pt x="3203" y="714"/>
                </a:lnTo>
                <a:lnTo>
                  <a:pt x="3199" y="719"/>
                </a:lnTo>
                <a:lnTo>
                  <a:pt x="3194" y="719"/>
                </a:lnTo>
                <a:lnTo>
                  <a:pt x="3194" y="723"/>
                </a:lnTo>
                <a:lnTo>
                  <a:pt x="3194" y="723"/>
                </a:lnTo>
                <a:lnTo>
                  <a:pt x="3199" y="723"/>
                </a:lnTo>
                <a:lnTo>
                  <a:pt x="3199" y="723"/>
                </a:lnTo>
                <a:lnTo>
                  <a:pt x="3203" y="723"/>
                </a:lnTo>
                <a:lnTo>
                  <a:pt x="3203" y="723"/>
                </a:lnTo>
                <a:lnTo>
                  <a:pt x="3208" y="723"/>
                </a:lnTo>
                <a:lnTo>
                  <a:pt x="3212" y="728"/>
                </a:lnTo>
                <a:lnTo>
                  <a:pt x="3212" y="728"/>
                </a:lnTo>
                <a:lnTo>
                  <a:pt x="3212" y="728"/>
                </a:lnTo>
                <a:lnTo>
                  <a:pt x="3212" y="733"/>
                </a:lnTo>
                <a:lnTo>
                  <a:pt x="3212" y="737"/>
                </a:lnTo>
                <a:lnTo>
                  <a:pt x="3208" y="737"/>
                </a:lnTo>
                <a:lnTo>
                  <a:pt x="3208" y="737"/>
                </a:lnTo>
                <a:lnTo>
                  <a:pt x="3212" y="737"/>
                </a:lnTo>
                <a:lnTo>
                  <a:pt x="3217" y="742"/>
                </a:lnTo>
                <a:lnTo>
                  <a:pt x="3217" y="742"/>
                </a:lnTo>
                <a:lnTo>
                  <a:pt x="3221" y="737"/>
                </a:lnTo>
                <a:lnTo>
                  <a:pt x="3221" y="737"/>
                </a:lnTo>
                <a:lnTo>
                  <a:pt x="3226" y="733"/>
                </a:lnTo>
                <a:lnTo>
                  <a:pt x="3230" y="733"/>
                </a:lnTo>
                <a:lnTo>
                  <a:pt x="3230" y="733"/>
                </a:lnTo>
                <a:lnTo>
                  <a:pt x="3235" y="733"/>
                </a:lnTo>
                <a:lnTo>
                  <a:pt x="3235" y="728"/>
                </a:lnTo>
                <a:lnTo>
                  <a:pt x="3239" y="728"/>
                </a:lnTo>
                <a:lnTo>
                  <a:pt x="3239" y="728"/>
                </a:lnTo>
                <a:lnTo>
                  <a:pt x="3239" y="723"/>
                </a:lnTo>
                <a:lnTo>
                  <a:pt x="3244" y="728"/>
                </a:lnTo>
                <a:lnTo>
                  <a:pt x="3244" y="728"/>
                </a:lnTo>
                <a:lnTo>
                  <a:pt x="3244" y="728"/>
                </a:lnTo>
                <a:lnTo>
                  <a:pt x="3244" y="728"/>
                </a:lnTo>
                <a:lnTo>
                  <a:pt x="3248" y="728"/>
                </a:lnTo>
                <a:lnTo>
                  <a:pt x="3253" y="728"/>
                </a:lnTo>
                <a:lnTo>
                  <a:pt x="3253" y="728"/>
                </a:lnTo>
                <a:lnTo>
                  <a:pt x="3253" y="723"/>
                </a:lnTo>
                <a:lnTo>
                  <a:pt x="3253" y="723"/>
                </a:lnTo>
                <a:lnTo>
                  <a:pt x="3253" y="723"/>
                </a:lnTo>
                <a:lnTo>
                  <a:pt x="3253" y="719"/>
                </a:lnTo>
                <a:lnTo>
                  <a:pt x="3253" y="719"/>
                </a:lnTo>
                <a:lnTo>
                  <a:pt x="3248" y="719"/>
                </a:lnTo>
                <a:lnTo>
                  <a:pt x="3248" y="719"/>
                </a:lnTo>
                <a:lnTo>
                  <a:pt x="3248" y="719"/>
                </a:lnTo>
                <a:lnTo>
                  <a:pt x="3248" y="719"/>
                </a:lnTo>
                <a:lnTo>
                  <a:pt x="3244" y="719"/>
                </a:lnTo>
                <a:lnTo>
                  <a:pt x="3244" y="719"/>
                </a:lnTo>
                <a:lnTo>
                  <a:pt x="3239" y="723"/>
                </a:lnTo>
                <a:lnTo>
                  <a:pt x="3239" y="723"/>
                </a:lnTo>
                <a:lnTo>
                  <a:pt x="3235" y="719"/>
                </a:lnTo>
                <a:lnTo>
                  <a:pt x="3235" y="719"/>
                </a:lnTo>
                <a:lnTo>
                  <a:pt x="3230" y="714"/>
                </a:lnTo>
                <a:lnTo>
                  <a:pt x="3230" y="710"/>
                </a:lnTo>
                <a:lnTo>
                  <a:pt x="3226" y="710"/>
                </a:lnTo>
                <a:lnTo>
                  <a:pt x="3226" y="710"/>
                </a:lnTo>
                <a:lnTo>
                  <a:pt x="3226" y="705"/>
                </a:lnTo>
                <a:lnTo>
                  <a:pt x="3230" y="705"/>
                </a:lnTo>
                <a:lnTo>
                  <a:pt x="3230" y="705"/>
                </a:lnTo>
                <a:lnTo>
                  <a:pt x="3230" y="701"/>
                </a:lnTo>
                <a:lnTo>
                  <a:pt x="3235" y="701"/>
                </a:lnTo>
                <a:lnTo>
                  <a:pt x="3235" y="701"/>
                </a:lnTo>
                <a:lnTo>
                  <a:pt x="3235" y="705"/>
                </a:lnTo>
                <a:lnTo>
                  <a:pt x="3230" y="705"/>
                </a:lnTo>
                <a:lnTo>
                  <a:pt x="3230" y="705"/>
                </a:lnTo>
                <a:lnTo>
                  <a:pt x="3230" y="705"/>
                </a:lnTo>
                <a:lnTo>
                  <a:pt x="3230" y="705"/>
                </a:lnTo>
                <a:lnTo>
                  <a:pt x="3230" y="705"/>
                </a:lnTo>
                <a:lnTo>
                  <a:pt x="3235" y="705"/>
                </a:lnTo>
                <a:lnTo>
                  <a:pt x="3235" y="701"/>
                </a:lnTo>
                <a:lnTo>
                  <a:pt x="3239" y="696"/>
                </a:lnTo>
                <a:lnTo>
                  <a:pt x="3244" y="696"/>
                </a:lnTo>
                <a:lnTo>
                  <a:pt x="3244" y="696"/>
                </a:lnTo>
                <a:lnTo>
                  <a:pt x="3248" y="696"/>
                </a:lnTo>
                <a:lnTo>
                  <a:pt x="3248" y="696"/>
                </a:lnTo>
                <a:lnTo>
                  <a:pt x="3253" y="696"/>
                </a:lnTo>
                <a:lnTo>
                  <a:pt x="3253" y="696"/>
                </a:lnTo>
                <a:lnTo>
                  <a:pt x="3253" y="696"/>
                </a:lnTo>
                <a:lnTo>
                  <a:pt x="3257" y="692"/>
                </a:lnTo>
                <a:lnTo>
                  <a:pt x="3257" y="692"/>
                </a:lnTo>
                <a:lnTo>
                  <a:pt x="3262" y="692"/>
                </a:lnTo>
                <a:lnTo>
                  <a:pt x="3262" y="692"/>
                </a:lnTo>
                <a:lnTo>
                  <a:pt x="3266" y="687"/>
                </a:lnTo>
                <a:lnTo>
                  <a:pt x="3266" y="687"/>
                </a:lnTo>
                <a:lnTo>
                  <a:pt x="3275" y="687"/>
                </a:lnTo>
                <a:lnTo>
                  <a:pt x="3275" y="687"/>
                </a:lnTo>
                <a:lnTo>
                  <a:pt x="3280" y="687"/>
                </a:lnTo>
                <a:lnTo>
                  <a:pt x="3280" y="683"/>
                </a:lnTo>
                <a:lnTo>
                  <a:pt x="3280" y="683"/>
                </a:lnTo>
                <a:lnTo>
                  <a:pt x="3280" y="683"/>
                </a:lnTo>
                <a:lnTo>
                  <a:pt x="3280" y="687"/>
                </a:lnTo>
                <a:lnTo>
                  <a:pt x="3280" y="687"/>
                </a:lnTo>
                <a:lnTo>
                  <a:pt x="3280" y="687"/>
                </a:lnTo>
                <a:lnTo>
                  <a:pt x="3284" y="687"/>
                </a:lnTo>
                <a:lnTo>
                  <a:pt x="3284" y="683"/>
                </a:lnTo>
                <a:lnTo>
                  <a:pt x="3289" y="683"/>
                </a:lnTo>
                <a:lnTo>
                  <a:pt x="3289" y="687"/>
                </a:lnTo>
                <a:lnTo>
                  <a:pt x="3289" y="687"/>
                </a:lnTo>
                <a:lnTo>
                  <a:pt x="3289" y="687"/>
                </a:lnTo>
                <a:lnTo>
                  <a:pt x="3289" y="687"/>
                </a:lnTo>
                <a:lnTo>
                  <a:pt x="3289" y="687"/>
                </a:lnTo>
                <a:lnTo>
                  <a:pt x="3284" y="692"/>
                </a:lnTo>
                <a:lnTo>
                  <a:pt x="3280" y="692"/>
                </a:lnTo>
                <a:lnTo>
                  <a:pt x="3280" y="692"/>
                </a:lnTo>
                <a:lnTo>
                  <a:pt x="3280" y="696"/>
                </a:lnTo>
                <a:lnTo>
                  <a:pt x="3280" y="696"/>
                </a:lnTo>
                <a:lnTo>
                  <a:pt x="3275" y="696"/>
                </a:lnTo>
                <a:lnTo>
                  <a:pt x="3275" y="696"/>
                </a:lnTo>
                <a:lnTo>
                  <a:pt x="3275" y="696"/>
                </a:lnTo>
                <a:lnTo>
                  <a:pt x="3271" y="696"/>
                </a:lnTo>
                <a:lnTo>
                  <a:pt x="3271" y="696"/>
                </a:lnTo>
                <a:lnTo>
                  <a:pt x="3271" y="696"/>
                </a:lnTo>
                <a:lnTo>
                  <a:pt x="3271" y="696"/>
                </a:lnTo>
                <a:lnTo>
                  <a:pt x="3271" y="701"/>
                </a:lnTo>
                <a:lnTo>
                  <a:pt x="3271" y="701"/>
                </a:lnTo>
                <a:lnTo>
                  <a:pt x="3275" y="701"/>
                </a:lnTo>
                <a:lnTo>
                  <a:pt x="3280" y="705"/>
                </a:lnTo>
                <a:lnTo>
                  <a:pt x="3280" y="705"/>
                </a:lnTo>
                <a:lnTo>
                  <a:pt x="3280" y="705"/>
                </a:lnTo>
                <a:lnTo>
                  <a:pt x="3280" y="705"/>
                </a:lnTo>
                <a:lnTo>
                  <a:pt x="3275" y="705"/>
                </a:lnTo>
                <a:lnTo>
                  <a:pt x="3275" y="710"/>
                </a:lnTo>
                <a:lnTo>
                  <a:pt x="3275" y="710"/>
                </a:lnTo>
                <a:lnTo>
                  <a:pt x="3275" y="710"/>
                </a:lnTo>
                <a:lnTo>
                  <a:pt x="3275" y="710"/>
                </a:lnTo>
                <a:lnTo>
                  <a:pt x="3275" y="705"/>
                </a:lnTo>
                <a:lnTo>
                  <a:pt x="3275" y="710"/>
                </a:lnTo>
                <a:lnTo>
                  <a:pt x="3271" y="710"/>
                </a:lnTo>
                <a:lnTo>
                  <a:pt x="3271" y="714"/>
                </a:lnTo>
                <a:lnTo>
                  <a:pt x="3271" y="714"/>
                </a:lnTo>
                <a:lnTo>
                  <a:pt x="3271" y="719"/>
                </a:lnTo>
                <a:lnTo>
                  <a:pt x="3271" y="719"/>
                </a:lnTo>
                <a:lnTo>
                  <a:pt x="3271" y="719"/>
                </a:lnTo>
                <a:lnTo>
                  <a:pt x="3271" y="719"/>
                </a:lnTo>
                <a:lnTo>
                  <a:pt x="3271" y="719"/>
                </a:lnTo>
                <a:lnTo>
                  <a:pt x="3266" y="723"/>
                </a:lnTo>
                <a:lnTo>
                  <a:pt x="3266" y="723"/>
                </a:lnTo>
                <a:lnTo>
                  <a:pt x="3262" y="723"/>
                </a:lnTo>
                <a:lnTo>
                  <a:pt x="3262" y="719"/>
                </a:lnTo>
                <a:lnTo>
                  <a:pt x="3257" y="719"/>
                </a:lnTo>
                <a:lnTo>
                  <a:pt x="3257" y="719"/>
                </a:lnTo>
                <a:lnTo>
                  <a:pt x="3257" y="719"/>
                </a:lnTo>
                <a:lnTo>
                  <a:pt x="3257" y="719"/>
                </a:lnTo>
                <a:lnTo>
                  <a:pt x="3257" y="719"/>
                </a:lnTo>
                <a:lnTo>
                  <a:pt x="3262" y="723"/>
                </a:lnTo>
                <a:lnTo>
                  <a:pt x="3262" y="723"/>
                </a:lnTo>
                <a:lnTo>
                  <a:pt x="3257" y="723"/>
                </a:lnTo>
                <a:lnTo>
                  <a:pt x="3257" y="723"/>
                </a:lnTo>
                <a:lnTo>
                  <a:pt x="3257" y="723"/>
                </a:lnTo>
                <a:lnTo>
                  <a:pt x="3262" y="728"/>
                </a:lnTo>
                <a:lnTo>
                  <a:pt x="3266" y="728"/>
                </a:lnTo>
                <a:lnTo>
                  <a:pt x="3266" y="728"/>
                </a:lnTo>
                <a:lnTo>
                  <a:pt x="3266" y="733"/>
                </a:lnTo>
                <a:lnTo>
                  <a:pt x="3271" y="733"/>
                </a:lnTo>
                <a:lnTo>
                  <a:pt x="3271" y="733"/>
                </a:lnTo>
                <a:lnTo>
                  <a:pt x="3271" y="733"/>
                </a:lnTo>
                <a:lnTo>
                  <a:pt x="3275" y="733"/>
                </a:lnTo>
                <a:lnTo>
                  <a:pt x="3275" y="733"/>
                </a:lnTo>
                <a:lnTo>
                  <a:pt x="3280" y="737"/>
                </a:lnTo>
                <a:lnTo>
                  <a:pt x="3284" y="737"/>
                </a:lnTo>
                <a:lnTo>
                  <a:pt x="3289" y="742"/>
                </a:lnTo>
                <a:lnTo>
                  <a:pt x="3289" y="742"/>
                </a:lnTo>
                <a:lnTo>
                  <a:pt x="3302" y="746"/>
                </a:lnTo>
                <a:lnTo>
                  <a:pt x="3302" y="751"/>
                </a:lnTo>
                <a:lnTo>
                  <a:pt x="3311" y="755"/>
                </a:lnTo>
                <a:lnTo>
                  <a:pt x="3311" y="755"/>
                </a:lnTo>
                <a:lnTo>
                  <a:pt x="3316" y="760"/>
                </a:lnTo>
                <a:lnTo>
                  <a:pt x="3320" y="760"/>
                </a:lnTo>
                <a:lnTo>
                  <a:pt x="3320" y="760"/>
                </a:lnTo>
                <a:lnTo>
                  <a:pt x="3325" y="764"/>
                </a:lnTo>
                <a:lnTo>
                  <a:pt x="3330" y="764"/>
                </a:lnTo>
                <a:lnTo>
                  <a:pt x="3334" y="769"/>
                </a:lnTo>
                <a:lnTo>
                  <a:pt x="3339" y="769"/>
                </a:lnTo>
                <a:lnTo>
                  <a:pt x="3339" y="769"/>
                </a:lnTo>
                <a:lnTo>
                  <a:pt x="3339" y="773"/>
                </a:lnTo>
                <a:lnTo>
                  <a:pt x="3343" y="778"/>
                </a:lnTo>
                <a:lnTo>
                  <a:pt x="3343" y="782"/>
                </a:lnTo>
                <a:lnTo>
                  <a:pt x="3343" y="787"/>
                </a:lnTo>
                <a:lnTo>
                  <a:pt x="3343" y="787"/>
                </a:lnTo>
                <a:lnTo>
                  <a:pt x="3343" y="787"/>
                </a:lnTo>
                <a:lnTo>
                  <a:pt x="3343" y="791"/>
                </a:lnTo>
                <a:lnTo>
                  <a:pt x="3339" y="796"/>
                </a:lnTo>
                <a:lnTo>
                  <a:pt x="3334" y="796"/>
                </a:lnTo>
                <a:lnTo>
                  <a:pt x="3334" y="796"/>
                </a:lnTo>
                <a:lnTo>
                  <a:pt x="3334" y="800"/>
                </a:lnTo>
                <a:lnTo>
                  <a:pt x="3330" y="800"/>
                </a:lnTo>
                <a:lnTo>
                  <a:pt x="3325" y="805"/>
                </a:lnTo>
                <a:lnTo>
                  <a:pt x="3320" y="805"/>
                </a:lnTo>
                <a:lnTo>
                  <a:pt x="3320" y="800"/>
                </a:lnTo>
                <a:lnTo>
                  <a:pt x="3320" y="805"/>
                </a:lnTo>
                <a:lnTo>
                  <a:pt x="3316" y="800"/>
                </a:lnTo>
                <a:lnTo>
                  <a:pt x="3311" y="800"/>
                </a:lnTo>
                <a:lnTo>
                  <a:pt x="3302" y="800"/>
                </a:lnTo>
                <a:lnTo>
                  <a:pt x="3298" y="805"/>
                </a:lnTo>
                <a:lnTo>
                  <a:pt x="3293" y="805"/>
                </a:lnTo>
                <a:lnTo>
                  <a:pt x="3289" y="800"/>
                </a:lnTo>
                <a:lnTo>
                  <a:pt x="3284" y="800"/>
                </a:lnTo>
                <a:lnTo>
                  <a:pt x="3280" y="800"/>
                </a:lnTo>
                <a:lnTo>
                  <a:pt x="3275" y="800"/>
                </a:lnTo>
                <a:lnTo>
                  <a:pt x="3271" y="796"/>
                </a:lnTo>
                <a:lnTo>
                  <a:pt x="3271" y="796"/>
                </a:lnTo>
                <a:lnTo>
                  <a:pt x="3266" y="796"/>
                </a:lnTo>
                <a:lnTo>
                  <a:pt x="3266" y="796"/>
                </a:lnTo>
                <a:lnTo>
                  <a:pt x="3266" y="796"/>
                </a:lnTo>
                <a:lnTo>
                  <a:pt x="3262" y="796"/>
                </a:lnTo>
                <a:lnTo>
                  <a:pt x="3262" y="796"/>
                </a:lnTo>
                <a:lnTo>
                  <a:pt x="3257" y="796"/>
                </a:lnTo>
                <a:lnTo>
                  <a:pt x="3257" y="791"/>
                </a:lnTo>
                <a:lnTo>
                  <a:pt x="3257" y="791"/>
                </a:lnTo>
                <a:lnTo>
                  <a:pt x="3253" y="791"/>
                </a:lnTo>
                <a:lnTo>
                  <a:pt x="3248" y="791"/>
                </a:lnTo>
                <a:lnTo>
                  <a:pt x="3244" y="791"/>
                </a:lnTo>
                <a:lnTo>
                  <a:pt x="3244" y="787"/>
                </a:lnTo>
                <a:lnTo>
                  <a:pt x="3244" y="787"/>
                </a:lnTo>
                <a:lnTo>
                  <a:pt x="3244" y="787"/>
                </a:lnTo>
                <a:lnTo>
                  <a:pt x="3244" y="782"/>
                </a:lnTo>
                <a:lnTo>
                  <a:pt x="3244" y="782"/>
                </a:lnTo>
                <a:lnTo>
                  <a:pt x="3239" y="782"/>
                </a:lnTo>
                <a:lnTo>
                  <a:pt x="3235" y="787"/>
                </a:lnTo>
                <a:lnTo>
                  <a:pt x="3226" y="787"/>
                </a:lnTo>
                <a:lnTo>
                  <a:pt x="3217" y="782"/>
                </a:lnTo>
                <a:lnTo>
                  <a:pt x="3212" y="787"/>
                </a:lnTo>
                <a:lnTo>
                  <a:pt x="3208" y="787"/>
                </a:lnTo>
                <a:lnTo>
                  <a:pt x="3203" y="787"/>
                </a:lnTo>
                <a:lnTo>
                  <a:pt x="3199" y="791"/>
                </a:lnTo>
                <a:lnTo>
                  <a:pt x="3194" y="791"/>
                </a:lnTo>
                <a:lnTo>
                  <a:pt x="3185" y="796"/>
                </a:lnTo>
                <a:lnTo>
                  <a:pt x="3185" y="800"/>
                </a:lnTo>
                <a:lnTo>
                  <a:pt x="3185" y="800"/>
                </a:lnTo>
                <a:lnTo>
                  <a:pt x="3176" y="800"/>
                </a:lnTo>
                <a:lnTo>
                  <a:pt x="3171" y="800"/>
                </a:lnTo>
                <a:lnTo>
                  <a:pt x="3162" y="800"/>
                </a:lnTo>
                <a:lnTo>
                  <a:pt x="3153" y="800"/>
                </a:lnTo>
                <a:lnTo>
                  <a:pt x="3149" y="800"/>
                </a:lnTo>
                <a:lnTo>
                  <a:pt x="3149" y="800"/>
                </a:lnTo>
                <a:lnTo>
                  <a:pt x="3149" y="800"/>
                </a:lnTo>
                <a:lnTo>
                  <a:pt x="3149" y="805"/>
                </a:lnTo>
                <a:lnTo>
                  <a:pt x="3149" y="805"/>
                </a:lnTo>
                <a:lnTo>
                  <a:pt x="3149" y="805"/>
                </a:lnTo>
                <a:lnTo>
                  <a:pt x="3153" y="805"/>
                </a:lnTo>
                <a:lnTo>
                  <a:pt x="3153" y="809"/>
                </a:lnTo>
                <a:lnTo>
                  <a:pt x="3162" y="809"/>
                </a:lnTo>
                <a:lnTo>
                  <a:pt x="3162" y="809"/>
                </a:lnTo>
                <a:lnTo>
                  <a:pt x="3162" y="809"/>
                </a:lnTo>
                <a:lnTo>
                  <a:pt x="3158" y="809"/>
                </a:lnTo>
                <a:lnTo>
                  <a:pt x="3149" y="809"/>
                </a:lnTo>
                <a:lnTo>
                  <a:pt x="3149" y="809"/>
                </a:lnTo>
                <a:lnTo>
                  <a:pt x="3144" y="814"/>
                </a:lnTo>
                <a:lnTo>
                  <a:pt x="3149" y="814"/>
                </a:lnTo>
                <a:lnTo>
                  <a:pt x="3149" y="814"/>
                </a:lnTo>
                <a:lnTo>
                  <a:pt x="3149" y="814"/>
                </a:lnTo>
                <a:lnTo>
                  <a:pt x="3149" y="814"/>
                </a:lnTo>
                <a:lnTo>
                  <a:pt x="3149" y="814"/>
                </a:lnTo>
                <a:lnTo>
                  <a:pt x="3144" y="814"/>
                </a:lnTo>
                <a:lnTo>
                  <a:pt x="3144" y="814"/>
                </a:lnTo>
                <a:lnTo>
                  <a:pt x="3140" y="814"/>
                </a:lnTo>
                <a:lnTo>
                  <a:pt x="3135" y="818"/>
                </a:lnTo>
                <a:lnTo>
                  <a:pt x="3135" y="814"/>
                </a:lnTo>
                <a:lnTo>
                  <a:pt x="3135" y="814"/>
                </a:lnTo>
                <a:lnTo>
                  <a:pt x="3135" y="814"/>
                </a:lnTo>
                <a:lnTo>
                  <a:pt x="3135" y="814"/>
                </a:lnTo>
                <a:lnTo>
                  <a:pt x="3131" y="814"/>
                </a:lnTo>
                <a:lnTo>
                  <a:pt x="3131" y="814"/>
                </a:lnTo>
                <a:lnTo>
                  <a:pt x="3131" y="814"/>
                </a:lnTo>
                <a:lnTo>
                  <a:pt x="3131" y="814"/>
                </a:lnTo>
                <a:lnTo>
                  <a:pt x="3131" y="818"/>
                </a:lnTo>
                <a:lnTo>
                  <a:pt x="3131" y="818"/>
                </a:lnTo>
                <a:lnTo>
                  <a:pt x="3126" y="818"/>
                </a:lnTo>
                <a:lnTo>
                  <a:pt x="3122" y="818"/>
                </a:lnTo>
                <a:lnTo>
                  <a:pt x="3122" y="814"/>
                </a:lnTo>
                <a:lnTo>
                  <a:pt x="3122" y="814"/>
                </a:lnTo>
                <a:lnTo>
                  <a:pt x="3122" y="814"/>
                </a:lnTo>
                <a:lnTo>
                  <a:pt x="3117" y="814"/>
                </a:lnTo>
                <a:lnTo>
                  <a:pt x="3113" y="814"/>
                </a:lnTo>
                <a:lnTo>
                  <a:pt x="3113" y="818"/>
                </a:lnTo>
                <a:lnTo>
                  <a:pt x="3108" y="823"/>
                </a:lnTo>
                <a:lnTo>
                  <a:pt x="3108" y="823"/>
                </a:lnTo>
                <a:lnTo>
                  <a:pt x="3108" y="827"/>
                </a:lnTo>
                <a:lnTo>
                  <a:pt x="3108" y="832"/>
                </a:lnTo>
                <a:lnTo>
                  <a:pt x="3104" y="832"/>
                </a:lnTo>
                <a:lnTo>
                  <a:pt x="3104" y="832"/>
                </a:lnTo>
                <a:lnTo>
                  <a:pt x="3108" y="832"/>
                </a:lnTo>
                <a:lnTo>
                  <a:pt x="3108" y="832"/>
                </a:lnTo>
                <a:lnTo>
                  <a:pt x="3113" y="832"/>
                </a:lnTo>
                <a:lnTo>
                  <a:pt x="3117" y="832"/>
                </a:lnTo>
                <a:lnTo>
                  <a:pt x="3117" y="832"/>
                </a:lnTo>
                <a:lnTo>
                  <a:pt x="3117" y="832"/>
                </a:lnTo>
                <a:lnTo>
                  <a:pt x="3117" y="836"/>
                </a:lnTo>
                <a:lnTo>
                  <a:pt x="3117" y="836"/>
                </a:lnTo>
                <a:lnTo>
                  <a:pt x="3117" y="836"/>
                </a:lnTo>
                <a:lnTo>
                  <a:pt x="3117" y="836"/>
                </a:lnTo>
                <a:lnTo>
                  <a:pt x="3117" y="841"/>
                </a:lnTo>
                <a:lnTo>
                  <a:pt x="3117" y="841"/>
                </a:lnTo>
                <a:lnTo>
                  <a:pt x="3117" y="841"/>
                </a:lnTo>
                <a:lnTo>
                  <a:pt x="3117" y="841"/>
                </a:lnTo>
                <a:lnTo>
                  <a:pt x="3117" y="846"/>
                </a:lnTo>
                <a:lnTo>
                  <a:pt x="3122" y="846"/>
                </a:lnTo>
                <a:lnTo>
                  <a:pt x="3122" y="846"/>
                </a:lnTo>
                <a:lnTo>
                  <a:pt x="3122" y="846"/>
                </a:lnTo>
                <a:lnTo>
                  <a:pt x="3122" y="846"/>
                </a:lnTo>
                <a:lnTo>
                  <a:pt x="3117" y="846"/>
                </a:lnTo>
                <a:lnTo>
                  <a:pt x="3117" y="846"/>
                </a:lnTo>
                <a:lnTo>
                  <a:pt x="3117" y="850"/>
                </a:lnTo>
                <a:lnTo>
                  <a:pt x="3117" y="850"/>
                </a:lnTo>
                <a:lnTo>
                  <a:pt x="3117" y="850"/>
                </a:lnTo>
                <a:lnTo>
                  <a:pt x="3122" y="850"/>
                </a:lnTo>
                <a:lnTo>
                  <a:pt x="3122" y="855"/>
                </a:lnTo>
                <a:lnTo>
                  <a:pt x="3122" y="855"/>
                </a:lnTo>
                <a:lnTo>
                  <a:pt x="3122" y="855"/>
                </a:lnTo>
                <a:lnTo>
                  <a:pt x="3122" y="855"/>
                </a:lnTo>
                <a:lnTo>
                  <a:pt x="3117" y="855"/>
                </a:lnTo>
                <a:lnTo>
                  <a:pt x="3117" y="855"/>
                </a:lnTo>
                <a:lnTo>
                  <a:pt x="3117" y="855"/>
                </a:lnTo>
                <a:lnTo>
                  <a:pt x="3117" y="855"/>
                </a:lnTo>
                <a:lnTo>
                  <a:pt x="3117" y="855"/>
                </a:lnTo>
                <a:lnTo>
                  <a:pt x="3117" y="855"/>
                </a:lnTo>
                <a:lnTo>
                  <a:pt x="3117" y="850"/>
                </a:lnTo>
                <a:lnTo>
                  <a:pt x="3113" y="850"/>
                </a:lnTo>
                <a:lnTo>
                  <a:pt x="3113" y="850"/>
                </a:lnTo>
                <a:lnTo>
                  <a:pt x="3113" y="850"/>
                </a:lnTo>
                <a:lnTo>
                  <a:pt x="3113" y="850"/>
                </a:lnTo>
                <a:lnTo>
                  <a:pt x="3113" y="850"/>
                </a:lnTo>
                <a:lnTo>
                  <a:pt x="3113" y="855"/>
                </a:lnTo>
                <a:lnTo>
                  <a:pt x="3113" y="855"/>
                </a:lnTo>
                <a:lnTo>
                  <a:pt x="3113" y="855"/>
                </a:lnTo>
                <a:lnTo>
                  <a:pt x="3113" y="855"/>
                </a:lnTo>
                <a:lnTo>
                  <a:pt x="3113" y="855"/>
                </a:lnTo>
                <a:lnTo>
                  <a:pt x="3113" y="859"/>
                </a:lnTo>
                <a:lnTo>
                  <a:pt x="3113" y="859"/>
                </a:lnTo>
                <a:lnTo>
                  <a:pt x="3117" y="859"/>
                </a:lnTo>
                <a:lnTo>
                  <a:pt x="3117" y="859"/>
                </a:lnTo>
                <a:lnTo>
                  <a:pt x="3117" y="859"/>
                </a:lnTo>
                <a:lnTo>
                  <a:pt x="3117" y="859"/>
                </a:lnTo>
                <a:lnTo>
                  <a:pt x="3122" y="859"/>
                </a:lnTo>
                <a:lnTo>
                  <a:pt x="3122" y="859"/>
                </a:lnTo>
                <a:lnTo>
                  <a:pt x="3126" y="859"/>
                </a:lnTo>
                <a:lnTo>
                  <a:pt x="3126" y="859"/>
                </a:lnTo>
                <a:lnTo>
                  <a:pt x="3126" y="864"/>
                </a:lnTo>
                <a:lnTo>
                  <a:pt x="3126" y="868"/>
                </a:lnTo>
                <a:lnTo>
                  <a:pt x="3122" y="868"/>
                </a:lnTo>
                <a:lnTo>
                  <a:pt x="3122" y="868"/>
                </a:lnTo>
                <a:lnTo>
                  <a:pt x="3126" y="868"/>
                </a:lnTo>
                <a:lnTo>
                  <a:pt x="3126" y="873"/>
                </a:lnTo>
                <a:lnTo>
                  <a:pt x="3126" y="873"/>
                </a:lnTo>
                <a:lnTo>
                  <a:pt x="3126" y="873"/>
                </a:lnTo>
                <a:lnTo>
                  <a:pt x="3131" y="873"/>
                </a:lnTo>
                <a:lnTo>
                  <a:pt x="3131" y="873"/>
                </a:lnTo>
                <a:lnTo>
                  <a:pt x="3131" y="877"/>
                </a:lnTo>
                <a:lnTo>
                  <a:pt x="3131" y="877"/>
                </a:lnTo>
                <a:lnTo>
                  <a:pt x="3131" y="877"/>
                </a:lnTo>
                <a:lnTo>
                  <a:pt x="3126" y="877"/>
                </a:lnTo>
                <a:lnTo>
                  <a:pt x="3126" y="877"/>
                </a:lnTo>
                <a:lnTo>
                  <a:pt x="3126" y="882"/>
                </a:lnTo>
                <a:lnTo>
                  <a:pt x="3131" y="882"/>
                </a:lnTo>
                <a:lnTo>
                  <a:pt x="3131" y="877"/>
                </a:lnTo>
                <a:lnTo>
                  <a:pt x="3135" y="882"/>
                </a:lnTo>
                <a:lnTo>
                  <a:pt x="3140" y="877"/>
                </a:lnTo>
                <a:lnTo>
                  <a:pt x="3144" y="877"/>
                </a:lnTo>
                <a:lnTo>
                  <a:pt x="3144" y="882"/>
                </a:lnTo>
                <a:lnTo>
                  <a:pt x="3140" y="882"/>
                </a:lnTo>
                <a:lnTo>
                  <a:pt x="3140" y="882"/>
                </a:lnTo>
                <a:lnTo>
                  <a:pt x="3140" y="882"/>
                </a:lnTo>
                <a:lnTo>
                  <a:pt x="3135" y="882"/>
                </a:lnTo>
                <a:lnTo>
                  <a:pt x="3131" y="886"/>
                </a:lnTo>
                <a:lnTo>
                  <a:pt x="3131" y="886"/>
                </a:lnTo>
                <a:lnTo>
                  <a:pt x="3131" y="886"/>
                </a:lnTo>
                <a:lnTo>
                  <a:pt x="3131" y="886"/>
                </a:lnTo>
                <a:lnTo>
                  <a:pt x="3135" y="886"/>
                </a:lnTo>
                <a:lnTo>
                  <a:pt x="3135" y="886"/>
                </a:lnTo>
                <a:lnTo>
                  <a:pt x="3140" y="886"/>
                </a:lnTo>
                <a:lnTo>
                  <a:pt x="3140" y="886"/>
                </a:lnTo>
                <a:lnTo>
                  <a:pt x="3140" y="886"/>
                </a:lnTo>
                <a:lnTo>
                  <a:pt x="3140" y="886"/>
                </a:lnTo>
                <a:lnTo>
                  <a:pt x="3144" y="886"/>
                </a:lnTo>
                <a:lnTo>
                  <a:pt x="3144" y="882"/>
                </a:lnTo>
                <a:lnTo>
                  <a:pt x="3149" y="882"/>
                </a:lnTo>
                <a:lnTo>
                  <a:pt x="3153" y="886"/>
                </a:lnTo>
                <a:lnTo>
                  <a:pt x="3153" y="886"/>
                </a:lnTo>
                <a:lnTo>
                  <a:pt x="3153" y="886"/>
                </a:lnTo>
                <a:lnTo>
                  <a:pt x="3153" y="886"/>
                </a:lnTo>
                <a:lnTo>
                  <a:pt x="3158" y="886"/>
                </a:lnTo>
                <a:lnTo>
                  <a:pt x="3158" y="886"/>
                </a:lnTo>
                <a:lnTo>
                  <a:pt x="3158" y="886"/>
                </a:lnTo>
                <a:lnTo>
                  <a:pt x="3158" y="886"/>
                </a:lnTo>
                <a:lnTo>
                  <a:pt x="3158" y="891"/>
                </a:lnTo>
                <a:lnTo>
                  <a:pt x="3162" y="891"/>
                </a:lnTo>
                <a:lnTo>
                  <a:pt x="3162" y="895"/>
                </a:lnTo>
                <a:lnTo>
                  <a:pt x="3167" y="895"/>
                </a:lnTo>
                <a:lnTo>
                  <a:pt x="3171" y="895"/>
                </a:lnTo>
                <a:lnTo>
                  <a:pt x="3176" y="895"/>
                </a:lnTo>
                <a:lnTo>
                  <a:pt x="3176" y="891"/>
                </a:lnTo>
                <a:lnTo>
                  <a:pt x="3176" y="891"/>
                </a:lnTo>
                <a:lnTo>
                  <a:pt x="3180" y="895"/>
                </a:lnTo>
                <a:lnTo>
                  <a:pt x="3180" y="891"/>
                </a:lnTo>
                <a:lnTo>
                  <a:pt x="3180" y="891"/>
                </a:lnTo>
                <a:lnTo>
                  <a:pt x="3180" y="891"/>
                </a:lnTo>
                <a:lnTo>
                  <a:pt x="3180" y="886"/>
                </a:lnTo>
                <a:lnTo>
                  <a:pt x="3180" y="882"/>
                </a:lnTo>
                <a:lnTo>
                  <a:pt x="3180" y="882"/>
                </a:lnTo>
                <a:lnTo>
                  <a:pt x="3185" y="882"/>
                </a:lnTo>
                <a:lnTo>
                  <a:pt x="3189" y="882"/>
                </a:lnTo>
                <a:lnTo>
                  <a:pt x="3194" y="882"/>
                </a:lnTo>
                <a:lnTo>
                  <a:pt x="3199" y="886"/>
                </a:lnTo>
                <a:lnTo>
                  <a:pt x="3203" y="886"/>
                </a:lnTo>
                <a:lnTo>
                  <a:pt x="3208" y="891"/>
                </a:lnTo>
                <a:lnTo>
                  <a:pt x="3208" y="891"/>
                </a:lnTo>
                <a:lnTo>
                  <a:pt x="3212" y="895"/>
                </a:lnTo>
                <a:lnTo>
                  <a:pt x="3212" y="895"/>
                </a:lnTo>
                <a:lnTo>
                  <a:pt x="3217" y="895"/>
                </a:lnTo>
                <a:lnTo>
                  <a:pt x="3221" y="895"/>
                </a:lnTo>
                <a:lnTo>
                  <a:pt x="3221" y="895"/>
                </a:lnTo>
                <a:lnTo>
                  <a:pt x="3230" y="895"/>
                </a:lnTo>
                <a:lnTo>
                  <a:pt x="3230" y="895"/>
                </a:lnTo>
                <a:lnTo>
                  <a:pt x="3230" y="895"/>
                </a:lnTo>
                <a:lnTo>
                  <a:pt x="3235" y="891"/>
                </a:lnTo>
                <a:lnTo>
                  <a:pt x="3239" y="891"/>
                </a:lnTo>
                <a:lnTo>
                  <a:pt x="3239" y="886"/>
                </a:lnTo>
                <a:lnTo>
                  <a:pt x="3244" y="882"/>
                </a:lnTo>
                <a:lnTo>
                  <a:pt x="3248" y="882"/>
                </a:lnTo>
                <a:lnTo>
                  <a:pt x="3248" y="882"/>
                </a:lnTo>
                <a:lnTo>
                  <a:pt x="3253" y="882"/>
                </a:lnTo>
                <a:lnTo>
                  <a:pt x="3253" y="886"/>
                </a:lnTo>
                <a:lnTo>
                  <a:pt x="3257" y="886"/>
                </a:lnTo>
                <a:lnTo>
                  <a:pt x="3262" y="886"/>
                </a:lnTo>
                <a:lnTo>
                  <a:pt x="3262" y="886"/>
                </a:lnTo>
                <a:lnTo>
                  <a:pt x="3262" y="882"/>
                </a:lnTo>
                <a:lnTo>
                  <a:pt x="3262" y="882"/>
                </a:lnTo>
                <a:lnTo>
                  <a:pt x="3266" y="882"/>
                </a:lnTo>
                <a:lnTo>
                  <a:pt x="3266" y="882"/>
                </a:lnTo>
                <a:lnTo>
                  <a:pt x="3266" y="882"/>
                </a:lnTo>
                <a:lnTo>
                  <a:pt x="3271" y="882"/>
                </a:lnTo>
                <a:lnTo>
                  <a:pt x="3271" y="882"/>
                </a:lnTo>
                <a:lnTo>
                  <a:pt x="3271" y="882"/>
                </a:lnTo>
                <a:lnTo>
                  <a:pt x="3271" y="886"/>
                </a:lnTo>
                <a:lnTo>
                  <a:pt x="3271" y="886"/>
                </a:lnTo>
                <a:lnTo>
                  <a:pt x="3266" y="891"/>
                </a:lnTo>
                <a:lnTo>
                  <a:pt x="3266" y="891"/>
                </a:lnTo>
                <a:lnTo>
                  <a:pt x="3266" y="895"/>
                </a:lnTo>
                <a:lnTo>
                  <a:pt x="3271" y="895"/>
                </a:lnTo>
                <a:lnTo>
                  <a:pt x="3266" y="900"/>
                </a:lnTo>
                <a:lnTo>
                  <a:pt x="3266" y="900"/>
                </a:lnTo>
                <a:lnTo>
                  <a:pt x="3266" y="904"/>
                </a:lnTo>
                <a:lnTo>
                  <a:pt x="3271" y="909"/>
                </a:lnTo>
                <a:lnTo>
                  <a:pt x="3271" y="909"/>
                </a:lnTo>
                <a:lnTo>
                  <a:pt x="3271" y="909"/>
                </a:lnTo>
                <a:lnTo>
                  <a:pt x="3271" y="913"/>
                </a:lnTo>
                <a:lnTo>
                  <a:pt x="3271" y="913"/>
                </a:lnTo>
                <a:lnTo>
                  <a:pt x="3271" y="918"/>
                </a:lnTo>
                <a:lnTo>
                  <a:pt x="3271" y="918"/>
                </a:lnTo>
                <a:lnTo>
                  <a:pt x="3271" y="922"/>
                </a:lnTo>
                <a:lnTo>
                  <a:pt x="3271" y="922"/>
                </a:lnTo>
                <a:lnTo>
                  <a:pt x="3271" y="927"/>
                </a:lnTo>
                <a:lnTo>
                  <a:pt x="3271" y="927"/>
                </a:lnTo>
                <a:lnTo>
                  <a:pt x="3266" y="931"/>
                </a:lnTo>
                <a:lnTo>
                  <a:pt x="3266" y="936"/>
                </a:lnTo>
                <a:lnTo>
                  <a:pt x="3266" y="936"/>
                </a:lnTo>
                <a:lnTo>
                  <a:pt x="3262" y="945"/>
                </a:lnTo>
                <a:lnTo>
                  <a:pt x="3262" y="945"/>
                </a:lnTo>
                <a:lnTo>
                  <a:pt x="3262" y="950"/>
                </a:lnTo>
                <a:lnTo>
                  <a:pt x="3262" y="950"/>
                </a:lnTo>
                <a:lnTo>
                  <a:pt x="3262" y="954"/>
                </a:lnTo>
                <a:lnTo>
                  <a:pt x="3262" y="954"/>
                </a:lnTo>
                <a:lnTo>
                  <a:pt x="3262" y="959"/>
                </a:lnTo>
                <a:lnTo>
                  <a:pt x="3257" y="963"/>
                </a:lnTo>
                <a:lnTo>
                  <a:pt x="3257" y="968"/>
                </a:lnTo>
                <a:lnTo>
                  <a:pt x="3257" y="977"/>
                </a:lnTo>
                <a:lnTo>
                  <a:pt x="3253" y="981"/>
                </a:lnTo>
                <a:lnTo>
                  <a:pt x="3253" y="981"/>
                </a:lnTo>
                <a:lnTo>
                  <a:pt x="3253" y="981"/>
                </a:lnTo>
                <a:lnTo>
                  <a:pt x="3248" y="986"/>
                </a:lnTo>
                <a:lnTo>
                  <a:pt x="3248" y="986"/>
                </a:lnTo>
                <a:lnTo>
                  <a:pt x="3244" y="990"/>
                </a:lnTo>
                <a:lnTo>
                  <a:pt x="3239" y="990"/>
                </a:lnTo>
                <a:lnTo>
                  <a:pt x="3235" y="990"/>
                </a:lnTo>
                <a:lnTo>
                  <a:pt x="3235" y="990"/>
                </a:lnTo>
                <a:lnTo>
                  <a:pt x="3235" y="990"/>
                </a:lnTo>
                <a:lnTo>
                  <a:pt x="3230" y="990"/>
                </a:lnTo>
                <a:lnTo>
                  <a:pt x="3230" y="990"/>
                </a:lnTo>
                <a:lnTo>
                  <a:pt x="3226" y="990"/>
                </a:lnTo>
                <a:lnTo>
                  <a:pt x="3226" y="990"/>
                </a:lnTo>
                <a:lnTo>
                  <a:pt x="3226" y="990"/>
                </a:lnTo>
                <a:lnTo>
                  <a:pt x="3221" y="990"/>
                </a:lnTo>
                <a:lnTo>
                  <a:pt x="3217" y="986"/>
                </a:lnTo>
                <a:lnTo>
                  <a:pt x="3217" y="986"/>
                </a:lnTo>
                <a:lnTo>
                  <a:pt x="3217" y="986"/>
                </a:lnTo>
                <a:lnTo>
                  <a:pt x="3217" y="986"/>
                </a:lnTo>
                <a:lnTo>
                  <a:pt x="3217" y="990"/>
                </a:lnTo>
                <a:lnTo>
                  <a:pt x="3217" y="990"/>
                </a:lnTo>
                <a:lnTo>
                  <a:pt x="3217" y="990"/>
                </a:lnTo>
                <a:lnTo>
                  <a:pt x="3217" y="990"/>
                </a:lnTo>
                <a:lnTo>
                  <a:pt x="3212" y="986"/>
                </a:lnTo>
                <a:lnTo>
                  <a:pt x="3212" y="986"/>
                </a:lnTo>
                <a:lnTo>
                  <a:pt x="3208" y="986"/>
                </a:lnTo>
                <a:lnTo>
                  <a:pt x="3212" y="986"/>
                </a:lnTo>
                <a:lnTo>
                  <a:pt x="3212" y="981"/>
                </a:lnTo>
                <a:lnTo>
                  <a:pt x="3217" y="986"/>
                </a:lnTo>
                <a:lnTo>
                  <a:pt x="3217" y="986"/>
                </a:lnTo>
                <a:lnTo>
                  <a:pt x="3212" y="981"/>
                </a:lnTo>
                <a:lnTo>
                  <a:pt x="3212" y="981"/>
                </a:lnTo>
                <a:lnTo>
                  <a:pt x="3212" y="981"/>
                </a:lnTo>
                <a:lnTo>
                  <a:pt x="3208" y="981"/>
                </a:lnTo>
                <a:lnTo>
                  <a:pt x="3203" y="981"/>
                </a:lnTo>
                <a:lnTo>
                  <a:pt x="3199" y="981"/>
                </a:lnTo>
                <a:lnTo>
                  <a:pt x="3199" y="981"/>
                </a:lnTo>
                <a:lnTo>
                  <a:pt x="3199" y="981"/>
                </a:lnTo>
                <a:lnTo>
                  <a:pt x="3199" y="981"/>
                </a:lnTo>
                <a:lnTo>
                  <a:pt x="3199" y="981"/>
                </a:lnTo>
                <a:lnTo>
                  <a:pt x="3194" y="986"/>
                </a:lnTo>
                <a:lnTo>
                  <a:pt x="3194" y="986"/>
                </a:lnTo>
                <a:lnTo>
                  <a:pt x="3189" y="986"/>
                </a:lnTo>
                <a:lnTo>
                  <a:pt x="3194" y="981"/>
                </a:lnTo>
                <a:lnTo>
                  <a:pt x="3194" y="981"/>
                </a:lnTo>
                <a:lnTo>
                  <a:pt x="3189" y="981"/>
                </a:lnTo>
                <a:lnTo>
                  <a:pt x="3185" y="986"/>
                </a:lnTo>
                <a:lnTo>
                  <a:pt x="3185" y="986"/>
                </a:lnTo>
                <a:lnTo>
                  <a:pt x="3185" y="986"/>
                </a:lnTo>
                <a:lnTo>
                  <a:pt x="3185" y="986"/>
                </a:lnTo>
                <a:lnTo>
                  <a:pt x="3185" y="986"/>
                </a:lnTo>
                <a:lnTo>
                  <a:pt x="3180" y="986"/>
                </a:lnTo>
                <a:lnTo>
                  <a:pt x="3180" y="986"/>
                </a:lnTo>
                <a:lnTo>
                  <a:pt x="3180" y="986"/>
                </a:lnTo>
                <a:lnTo>
                  <a:pt x="3176" y="990"/>
                </a:lnTo>
                <a:lnTo>
                  <a:pt x="3171" y="995"/>
                </a:lnTo>
                <a:lnTo>
                  <a:pt x="3171" y="995"/>
                </a:lnTo>
                <a:lnTo>
                  <a:pt x="3167" y="995"/>
                </a:lnTo>
                <a:lnTo>
                  <a:pt x="3167" y="995"/>
                </a:lnTo>
                <a:lnTo>
                  <a:pt x="3162" y="995"/>
                </a:lnTo>
                <a:lnTo>
                  <a:pt x="3162" y="995"/>
                </a:lnTo>
                <a:lnTo>
                  <a:pt x="3158" y="990"/>
                </a:lnTo>
                <a:lnTo>
                  <a:pt x="3149" y="990"/>
                </a:lnTo>
                <a:lnTo>
                  <a:pt x="3144" y="990"/>
                </a:lnTo>
                <a:lnTo>
                  <a:pt x="3140" y="990"/>
                </a:lnTo>
                <a:lnTo>
                  <a:pt x="3140" y="990"/>
                </a:lnTo>
                <a:lnTo>
                  <a:pt x="3135" y="986"/>
                </a:lnTo>
                <a:lnTo>
                  <a:pt x="3126" y="986"/>
                </a:lnTo>
                <a:lnTo>
                  <a:pt x="3122" y="981"/>
                </a:lnTo>
                <a:lnTo>
                  <a:pt x="3113" y="981"/>
                </a:lnTo>
                <a:lnTo>
                  <a:pt x="3104" y="981"/>
                </a:lnTo>
                <a:lnTo>
                  <a:pt x="3104" y="981"/>
                </a:lnTo>
                <a:lnTo>
                  <a:pt x="3099" y="981"/>
                </a:lnTo>
                <a:lnTo>
                  <a:pt x="3099" y="981"/>
                </a:lnTo>
                <a:lnTo>
                  <a:pt x="3099" y="977"/>
                </a:lnTo>
                <a:lnTo>
                  <a:pt x="3099" y="977"/>
                </a:lnTo>
                <a:lnTo>
                  <a:pt x="3095" y="972"/>
                </a:lnTo>
                <a:lnTo>
                  <a:pt x="3095" y="972"/>
                </a:lnTo>
                <a:lnTo>
                  <a:pt x="3090" y="972"/>
                </a:lnTo>
                <a:lnTo>
                  <a:pt x="3086" y="972"/>
                </a:lnTo>
                <a:lnTo>
                  <a:pt x="3081" y="972"/>
                </a:lnTo>
                <a:lnTo>
                  <a:pt x="3081" y="972"/>
                </a:lnTo>
                <a:lnTo>
                  <a:pt x="3077" y="972"/>
                </a:lnTo>
                <a:lnTo>
                  <a:pt x="3068" y="972"/>
                </a:lnTo>
                <a:lnTo>
                  <a:pt x="3068" y="968"/>
                </a:lnTo>
                <a:lnTo>
                  <a:pt x="3068" y="968"/>
                </a:lnTo>
                <a:lnTo>
                  <a:pt x="3068" y="968"/>
                </a:lnTo>
                <a:lnTo>
                  <a:pt x="3068" y="963"/>
                </a:lnTo>
                <a:lnTo>
                  <a:pt x="3063" y="963"/>
                </a:lnTo>
                <a:lnTo>
                  <a:pt x="3058" y="959"/>
                </a:lnTo>
                <a:lnTo>
                  <a:pt x="3058" y="959"/>
                </a:lnTo>
                <a:lnTo>
                  <a:pt x="3054" y="959"/>
                </a:lnTo>
                <a:lnTo>
                  <a:pt x="3049" y="959"/>
                </a:lnTo>
                <a:lnTo>
                  <a:pt x="3045" y="959"/>
                </a:lnTo>
                <a:lnTo>
                  <a:pt x="3045" y="959"/>
                </a:lnTo>
                <a:lnTo>
                  <a:pt x="3040" y="959"/>
                </a:lnTo>
                <a:lnTo>
                  <a:pt x="3040" y="959"/>
                </a:lnTo>
                <a:lnTo>
                  <a:pt x="3036" y="959"/>
                </a:lnTo>
                <a:lnTo>
                  <a:pt x="3031" y="959"/>
                </a:lnTo>
                <a:lnTo>
                  <a:pt x="3027" y="963"/>
                </a:lnTo>
                <a:lnTo>
                  <a:pt x="3022" y="968"/>
                </a:lnTo>
                <a:lnTo>
                  <a:pt x="3018" y="972"/>
                </a:lnTo>
                <a:lnTo>
                  <a:pt x="3018" y="972"/>
                </a:lnTo>
                <a:lnTo>
                  <a:pt x="3018" y="977"/>
                </a:lnTo>
                <a:lnTo>
                  <a:pt x="3013" y="977"/>
                </a:lnTo>
                <a:lnTo>
                  <a:pt x="3018" y="981"/>
                </a:lnTo>
                <a:lnTo>
                  <a:pt x="3018" y="986"/>
                </a:lnTo>
                <a:lnTo>
                  <a:pt x="3018" y="986"/>
                </a:lnTo>
                <a:lnTo>
                  <a:pt x="3018" y="990"/>
                </a:lnTo>
                <a:lnTo>
                  <a:pt x="3018" y="990"/>
                </a:lnTo>
                <a:lnTo>
                  <a:pt x="3018" y="995"/>
                </a:lnTo>
                <a:lnTo>
                  <a:pt x="3018" y="995"/>
                </a:lnTo>
                <a:lnTo>
                  <a:pt x="3013" y="1004"/>
                </a:lnTo>
                <a:lnTo>
                  <a:pt x="3009" y="1004"/>
                </a:lnTo>
                <a:lnTo>
                  <a:pt x="3004" y="1008"/>
                </a:lnTo>
                <a:lnTo>
                  <a:pt x="3004" y="1008"/>
                </a:lnTo>
                <a:lnTo>
                  <a:pt x="3000" y="1008"/>
                </a:lnTo>
                <a:lnTo>
                  <a:pt x="2995" y="1004"/>
                </a:lnTo>
                <a:lnTo>
                  <a:pt x="2986" y="999"/>
                </a:lnTo>
                <a:lnTo>
                  <a:pt x="2982" y="995"/>
                </a:lnTo>
                <a:lnTo>
                  <a:pt x="2982" y="995"/>
                </a:lnTo>
                <a:lnTo>
                  <a:pt x="2973" y="990"/>
                </a:lnTo>
                <a:lnTo>
                  <a:pt x="2964" y="990"/>
                </a:lnTo>
                <a:lnTo>
                  <a:pt x="2959" y="990"/>
                </a:lnTo>
                <a:lnTo>
                  <a:pt x="2955" y="990"/>
                </a:lnTo>
                <a:lnTo>
                  <a:pt x="2950" y="986"/>
                </a:lnTo>
                <a:lnTo>
                  <a:pt x="2946" y="986"/>
                </a:lnTo>
                <a:lnTo>
                  <a:pt x="2946" y="986"/>
                </a:lnTo>
                <a:lnTo>
                  <a:pt x="2941" y="981"/>
                </a:lnTo>
                <a:lnTo>
                  <a:pt x="2941" y="977"/>
                </a:lnTo>
                <a:lnTo>
                  <a:pt x="2941" y="977"/>
                </a:lnTo>
                <a:lnTo>
                  <a:pt x="2941" y="972"/>
                </a:lnTo>
                <a:lnTo>
                  <a:pt x="2936" y="968"/>
                </a:lnTo>
                <a:lnTo>
                  <a:pt x="2936" y="968"/>
                </a:lnTo>
                <a:lnTo>
                  <a:pt x="2927" y="963"/>
                </a:lnTo>
                <a:lnTo>
                  <a:pt x="2923" y="963"/>
                </a:lnTo>
                <a:lnTo>
                  <a:pt x="2923" y="963"/>
                </a:lnTo>
                <a:lnTo>
                  <a:pt x="2918" y="963"/>
                </a:lnTo>
                <a:lnTo>
                  <a:pt x="2914" y="959"/>
                </a:lnTo>
                <a:lnTo>
                  <a:pt x="2914" y="959"/>
                </a:lnTo>
                <a:lnTo>
                  <a:pt x="2909" y="959"/>
                </a:lnTo>
                <a:lnTo>
                  <a:pt x="2905" y="959"/>
                </a:lnTo>
                <a:lnTo>
                  <a:pt x="2905" y="959"/>
                </a:lnTo>
                <a:lnTo>
                  <a:pt x="2896" y="959"/>
                </a:lnTo>
                <a:lnTo>
                  <a:pt x="2891" y="959"/>
                </a:lnTo>
                <a:lnTo>
                  <a:pt x="2891" y="959"/>
                </a:lnTo>
                <a:lnTo>
                  <a:pt x="2882" y="954"/>
                </a:lnTo>
                <a:lnTo>
                  <a:pt x="2878" y="954"/>
                </a:lnTo>
                <a:lnTo>
                  <a:pt x="2878" y="954"/>
                </a:lnTo>
                <a:lnTo>
                  <a:pt x="2873" y="950"/>
                </a:lnTo>
                <a:lnTo>
                  <a:pt x="2873" y="954"/>
                </a:lnTo>
                <a:lnTo>
                  <a:pt x="2873" y="950"/>
                </a:lnTo>
                <a:lnTo>
                  <a:pt x="2873" y="950"/>
                </a:lnTo>
                <a:lnTo>
                  <a:pt x="2873" y="950"/>
                </a:lnTo>
                <a:lnTo>
                  <a:pt x="2873" y="950"/>
                </a:lnTo>
                <a:lnTo>
                  <a:pt x="2873" y="950"/>
                </a:lnTo>
                <a:lnTo>
                  <a:pt x="2873" y="950"/>
                </a:lnTo>
                <a:lnTo>
                  <a:pt x="2869" y="945"/>
                </a:lnTo>
                <a:lnTo>
                  <a:pt x="2869" y="945"/>
                </a:lnTo>
                <a:lnTo>
                  <a:pt x="2869" y="945"/>
                </a:lnTo>
                <a:lnTo>
                  <a:pt x="2864" y="945"/>
                </a:lnTo>
                <a:lnTo>
                  <a:pt x="2864" y="945"/>
                </a:lnTo>
                <a:lnTo>
                  <a:pt x="2864" y="945"/>
                </a:lnTo>
                <a:lnTo>
                  <a:pt x="2864" y="945"/>
                </a:lnTo>
                <a:lnTo>
                  <a:pt x="2860" y="945"/>
                </a:lnTo>
                <a:lnTo>
                  <a:pt x="2860" y="940"/>
                </a:lnTo>
                <a:lnTo>
                  <a:pt x="2855" y="940"/>
                </a:lnTo>
                <a:lnTo>
                  <a:pt x="2855" y="936"/>
                </a:lnTo>
                <a:lnTo>
                  <a:pt x="2855" y="936"/>
                </a:lnTo>
                <a:lnTo>
                  <a:pt x="2855" y="931"/>
                </a:lnTo>
                <a:lnTo>
                  <a:pt x="2855" y="931"/>
                </a:lnTo>
                <a:lnTo>
                  <a:pt x="2855" y="931"/>
                </a:lnTo>
                <a:lnTo>
                  <a:pt x="2860" y="927"/>
                </a:lnTo>
                <a:lnTo>
                  <a:pt x="2864" y="922"/>
                </a:lnTo>
                <a:lnTo>
                  <a:pt x="2869" y="922"/>
                </a:lnTo>
                <a:lnTo>
                  <a:pt x="2869" y="918"/>
                </a:lnTo>
                <a:lnTo>
                  <a:pt x="2869" y="913"/>
                </a:lnTo>
                <a:lnTo>
                  <a:pt x="2869" y="913"/>
                </a:lnTo>
                <a:lnTo>
                  <a:pt x="2869" y="909"/>
                </a:lnTo>
                <a:lnTo>
                  <a:pt x="2869" y="909"/>
                </a:lnTo>
                <a:lnTo>
                  <a:pt x="2869" y="904"/>
                </a:lnTo>
                <a:lnTo>
                  <a:pt x="2864" y="904"/>
                </a:lnTo>
                <a:lnTo>
                  <a:pt x="2864" y="904"/>
                </a:lnTo>
                <a:lnTo>
                  <a:pt x="2864" y="900"/>
                </a:lnTo>
                <a:lnTo>
                  <a:pt x="2860" y="900"/>
                </a:lnTo>
                <a:lnTo>
                  <a:pt x="2860" y="895"/>
                </a:lnTo>
                <a:lnTo>
                  <a:pt x="2860" y="895"/>
                </a:lnTo>
                <a:lnTo>
                  <a:pt x="2860" y="895"/>
                </a:lnTo>
                <a:lnTo>
                  <a:pt x="2864" y="891"/>
                </a:lnTo>
                <a:lnTo>
                  <a:pt x="2864" y="891"/>
                </a:lnTo>
                <a:lnTo>
                  <a:pt x="2869" y="886"/>
                </a:lnTo>
                <a:lnTo>
                  <a:pt x="2869" y="882"/>
                </a:lnTo>
                <a:lnTo>
                  <a:pt x="2869" y="882"/>
                </a:lnTo>
                <a:lnTo>
                  <a:pt x="2869" y="882"/>
                </a:lnTo>
                <a:lnTo>
                  <a:pt x="2869" y="882"/>
                </a:lnTo>
                <a:lnTo>
                  <a:pt x="2869" y="882"/>
                </a:lnTo>
                <a:lnTo>
                  <a:pt x="2864" y="882"/>
                </a:lnTo>
                <a:lnTo>
                  <a:pt x="2860" y="882"/>
                </a:lnTo>
                <a:lnTo>
                  <a:pt x="2860" y="886"/>
                </a:lnTo>
                <a:lnTo>
                  <a:pt x="2860" y="886"/>
                </a:lnTo>
                <a:lnTo>
                  <a:pt x="2855" y="886"/>
                </a:lnTo>
                <a:lnTo>
                  <a:pt x="2860" y="882"/>
                </a:lnTo>
                <a:lnTo>
                  <a:pt x="2855" y="882"/>
                </a:lnTo>
                <a:lnTo>
                  <a:pt x="2855" y="877"/>
                </a:lnTo>
                <a:lnTo>
                  <a:pt x="2855" y="877"/>
                </a:lnTo>
                <a:lnTo>
                  <a:pt x="2851" y="877"/>
                </a:lnTo>
                <a:lnTo>
                  <a:pt x="2851" y="877"/>
                </a:lnTo>
                <a:lnTo>
                  <a:pt x="2851" y="877"/>
                </a:lnTo>
                <a:lnTo>
                  <a:pt x="2851" y="877"/>
                </a:lnTo>
                <a:lnTo>
                  <a:pt x="2851" y="877"/>
                </a:lnTo>
                <a:lnTo>
                  <a:pt x="2851" y="877"/>
                </a:lnTo>
                <a:lnTo>
                  <a:pt x="2851" y="877"/>
                </a:lnTo>
                <a:lnTo>
                  <a:pt x="2851" y="877"/>
                </a:lnTo>
                <a:lnTo>
                  <a:pt x="2851" y="873"/>
                </a:lnTo>
                <a:lnTo>
                  <a:pt x="2846" y="873"/>
                </a:lnTo>
                <a:lnTo>
                  <a:pt x="2837" y="877"/>
                </a:lnTo>
                <a:lnTo>
                  <a:pt x="2837" y="877"/>
                </a:lnTo>
                <a:lnTo>
                  <a:pt x="2833" y="882"/>
                </a:lnTo>
                <a:lnTo>
                  <a:pt x="2828" y="882"/>
                </a:lnTo>
                <a:lnTo>
                  <a:pt x="2824" y="882"/>
                </a:lnTo>
                <a:lnTo>
                  <a:pt x="2819" y="882"/>
                </a:lnTo>
                <a:lnTo>
                  <a:pt x="2819" y="882"/>
                </a:lnTo>
                <a:lnTo>
                  <a:pt x="2815" y="882"/>
                </a:lnTo>
                <a:lnTo>
                  <a:pt x="2810" y="882"/>
                </a:lnTo>
                <a:lnTo>
                  <a:pt x="2810" y="877"/>
                </a:lnTo>
                <a:lnTo>
                  <a:pt x="2810" y="882"/>
                </a:lnTo>
                <a:lnTo>
                  <a:pt x="2805" y="882"/>
                </a:lnTo>
                <a:lnTo>
                  <a:pt x="2805" y="882"/>
                </a:lnTo>
                <a:lnTo>
                  <a:pt x="2796" y="882"/>
                </a:lnTo>
                <a:lnTo>
                  <a:pt x="2796" y="877"/>
                </a:lnTo>
                <a:lnTo>
                  <a:pt x="2792" y="882"/>
                </a:lnTo>
                <a:lnTo>
                  <a:pt x="2792" y="882"/>
                </a:lnTo>
                <a:lnTo>
                  <a:pt x="2792" y="882"/>
                </a:lnTo>
                <a:lnTo>
                  <a:pt x="2783" y="886"/>
                </a:lnTo>
                <a:lnTo>
                  <a:pt x="2778" y="886"/>
                </a:lnTo>
                <a:lnTo>
                  <a:pt x="2778" y="886"/>
                </a:lnTo>
                <a:lnTo>
                  <a:pt x="2774" y="886"/>
                </a:lnTo>
                <a:lnTo>
                  <a:pt x="2774" y="886"/>
                </a:lnTo>
                <a:lnTo>
                  <a:pt x="2769" y="882"/>
                </a:lnTo>
                <a:lnTo>
                  <a:pt x="2769" y="882"/>
                </a:lnTo>
                <a:lnTo>
                  <a:pt x="2751" y="882"/>
                </a:lnTo>
                <a:lnTo>
                  <a:pt x="2751" y="886"/>
                </a:lnTo>
                <a:lnTo>
                  <a:pt x="2742" y="886"/>
                </a:lnTo>
                <a:lnTo>
                  <a:pt x="2738" y="886"/>
                </a:lnTo>
                <a:lnTo>
                  <a:pt x="2733" y="886"/>
                </a:lnTo>
                <a:lnTo>
                  <a:pt x="2729" y="886"/>
                </a:lnTo>
                <a:lnTo>
                  <a:pt x="2724" y="891"/>
                </a:lnTo>
                <a:lnTo>
                  <a:pt x="2711" y="891"/>
                </a:lnTo>
                <a:lnTo>
                  <a:pt x="2706" y="891"/>
                </a:lnTo>
                <a:lnTo>
                  <a:pt x="2706" y="891"/>
                </a:lnTo>
                <a:lnTo>
                  <a:pt x="2702" y="895"/>
                </a:lnTo>
                <a:lnTo>
                  <a:pt x="2697" y="895"/>
                </a:lnTo>
                <a:lnTo>
                  <a:pt x="2693" y="900"/>
                </a:lnTo>
                <a:lnTo>
                  <a:pt x="2693" y="900"/>
                </a:lnTo>
                <a:lnTo>
                  <a:pt x="2693" y="904"/>
                </a:lnTo>
                <a:lnTo>
                  <a:pt x="2688" y="904"/>
                </a:lnTo>
                <a:lnTo>
                  <a:pt x="2688" y="900"/>
                </a:lnTo>
                <a:lnTo>
                  <a:pt x="2684" y="900"/>
                </a:lnTo>
                <a:lnTo>
                  <a:pt x="2679" y="904"/>
                </a:lnTo>
                <a:lnTo>
                  <a:pt x="2674" y="909"/>
                </a:lnTo>
                <a:lnTo>
                  <a:pt x="2674" y="909"/>
                </a:lnTo>
                <a:lnTo>
                  <a:pt x="2670" y="913"/>
                </a:lnTo>
                <a:lnTo>
                  <a:pt x="2670" y="913"/>
                </a:lnTo>
                <a:lnTo>
                  <a:pt x="2665" y="913"/>
                </a:lnTo>
                <a:lnTo>
                  <a:pt x="2661" y="918"/>
                </a:lnTo>
                <a:lnTo>
                  <a:pt x="2661" y="918"/>
                </a:lnTo>
                <a:lnTo>
                  <a:pt x="2656" y="918"/>
                </a:lnTo>
                <a:lnTo>
                  <a:pt x="2652" y="913"/>
                </a:lnTo>
                <a:lnTo>
                  <a:pt x="2647" y="918"/>
                </a:lnTo>
                <a:lnTo>
                  <a:pt x="2647" y="913"/>
                </a:lnTo>
                <a:lnTo>
                  <a:pt x="2647" y="913"/>
                </a:lnTo>
                <a:lnTo>
                  <a:pt x="2647" y="913"/>
                </a:lnTo>
                <a:lnTo>
                  <a:pt x="2643" y="913"/>
                </a:lnTo>
                <a:lnTo>
                  <a:pt x="2643" y="913"/>
                </a:lnTo>
                <a:lnTo>
                  <a:pt x="2643" y="909"/>
                </a:lnTo>
                <a:lnTo>
                  <a:pt x="2643" y="909"/>
                </a:lnTo>
                <a:lnTo>
                  <a:pt x="2643" y="913"/>
                </a:lnTo>
                <a:lnTo>
                  <a:pt x="2638" y="913"/>
                </a:lnTo>
                <a:lnTo>
                  <a:pt x="2638" y="913"/>
                </a:lnTo>
                <a:lnTo>
                  <a:pt x="2634" y="913"/>
                </a:lnTo>
                <a:lnTo>
                  <a:pt x="2634" y="913"/>
                </a:lnTo>
                <a:lnTo>
                  <a:pt x="2629" y="913"/>
                </a:lnTo>
                <a:lnTo>
                  <a:pt x="2629" y="913"/>
                </a:lnTo>
                <a:lnTo>
                  <a:pt x="2620" y="913"/>
                </a:lnTo>
                <a:lnTo>
                  <a:pt x="2616" y="913"/>
                </a:lnTo>
                <a:lnTo>
                  <a:pt x="2616" y="913"/>
                </a:lnTo>
                <a:lnTo>
                  <a:pt x="2611" y="909"/>
                </a:lnTo>
                <a:lnTo>
                  <a:pt x="2607" y="904"/>
                </a:lnTo>
                <a:lnTo>
                  <a:pt x="2607" y="904"/>
                </a:lnTo>
                <a:lnTo>
                  <a:pt x="2607" y="900"/>
                </a:lnTo>
                <a:lnTo>
                  <a:pt x="2607" y="900"/>
                </a:lnTo>
                <a:lnTo>
                  <a:pt x="2607" y="900"/>
                </a:lnTo>
                <a:lnTo>
                  <a:pt x="2602" y="900"/>
                </a:lnTo>
                <a:lnTo>
                  <a:pt x="2602" y="900"/>
                </a:lnTo>
                <a:lnTo>
                  <a:pt x="2598" y="904"/>
                </a:lnTo>
                <a:lnTo>
                  <a:pt x="2598" y="904"/>
                </a:lnTo>
                <a:lnTo>
                  <a:pt x="2598" y="904"/>
                </a:lnTo>
                <a:lnTo>
                  <a:pt x="2589" y="922"/>
                </a:lnTo>
                <a:lnTo>
                  <a:pt x="2580" y="931"/>
                </a:lnTo>
                <a:lnTo>
                  <a:pt x="2580" y="936"/>
                </a:lnTo>
                <a:lnTo>
                  <a:pt x="2575" y="940"/>
                </a:lnTo>
                <a:lnTo>
                  <a:pt x="2566" y="945"/>
                </a:lnTo>
                <a:lnTo>
                  <a:pt x="2557" y="950"/>
                </a:lnTo>
                <a:lnTo>
                  <a:pt x="2552" y="950"/>
                </a:lnTo>
                <a:lnTo>
                  <a:pt x="2552" y="950"/>
                </a:lnTo>
                <a:lnTo>
                  <a:pt x="2548" y="954"/>
                </a:lnTo>
                <a:lnTo>
                  <a:pt x="2539" y="963"/>
                </a:lnTo>
                <a:lnTo>
                  <a:pt x="2539" y="963"/>
                </a:lnTo>
                <a:lnTo>
                  <a:pt x="2539" y="968"/>
                </a:lnTo>
                <a:lnTo>
                  <a:pt x="2534" y="972"/>
                </a:lnTo>
                <a:lnTo>
                  <a:pt x="2530" y="977"/>
                </a:lnTo>
                <a:lnTo>
                  <a:pt x="2530" y="986"/>
                </a:lnTo>
                <a:lnTo>
                  <a:pt x="2525" y="990"/>
                </a:lnTo>
                <a:lnTo>
                  <a:pt x="2525" y="995"/>
                </a:lnTo>
                <a:lnTo>
                  <a:pt x="2525" y="999"/>
                </a:lnTo>
                <a:lnTo>
                  <a:pt x="2525" y="999"/>
                </a:lnTo>
                <a:lnTo>
                  <a:pt x="2525" y="999"/>
                </a:lnTo>
                <a:lnTo>
                  <a:pt x="2530" y="1004"/>
                </a:lnTo>
                <a:lnTo>
                  <a:pt x="2530" y="1004"/>
                </a:lnTo>
                <a:lnTo>
                  <a:pt x="2530" y="1008"/>
                </a:lnTo>
                <a:lnTo>
                  <a:pt x="2525" y="1013"/>
                </a:lnTo>
                <a:lnTo>
                  <a:pt x="2525" y="1013"/>
                </a:lnTo>
                <a:lnTo>
                  <a:pt x="2521" y="1017"/>
                </a:lnTo>
                <a:lnTo>
                  <a:pt x="2521" y="1022"/>
                </a:lnTo>
                <a:lnTo>
                  <a:pt x="2512" y="1026"/>
                </a:lnTo>
                <a:lnTo>
                  <a:pt x="2512" y="1031"/>
                </a:lnTo>
                <a:lnTo>
                  <a:pt x="2503" y="1035"/>
                </a:lnTo>
                <a:lnTo>
                  <a:pt x="2498" y="1040"/>
                </a:lnTo>
                <a:lnTo>
                  <a:pt x="2498" y="1040"/>
                </a:lnTo>
                <a:lnTo>
                  <a:pt x="2494" y="1044"/>
                </a:lnTo>
                <a:lnTo>
                  <a:pt x="2489" y="1044"/>
                </a:lnTo>
                <a:lnTo>
                  <a:pt x="2480" y="1049"/>
                </a:lnTo>
                <a:lnTo>
                  <a:pt x="2476" y="1049"/>
                </a:lnTo>
                <a:lnTo>
                  <a:pt x="2471" y="1049"/>
                </a:lnTo>
                <a:lnTo>
                  <a:pt x="2471" y="1054"/>
                </a:lnTo>
                <a:lnTo>
                  <a:pt x="2467" y="1054"/>
                </a:lnTo>
                <a:lnTo>
                  <a:pt x="2467" y="1058"/>
                </a:lnTo>
                <a:lnTo>
                  <a:pt x="2462" y="1063"/>
                </a:lnTo>
                <a:lnTo>
                  <a:pt x="2462" y="1072"/>
                </a:lnTo>
                <a:lnTo>
                  <a:pt x="2458" y="1072"/>
                </a:lnTo>
                <a:lnTo>
                  <a:pt x="2458" y="1072"/>
                </a:lnTo>
                <a:lnTo>
                  <a:pt x="2453" y="1076"/>
                </a:lnTo>
                <a:lnTo>
                  <a:pt x="2449" y="1076"/>
                </a:lnTo>
                <a:lnTo>
                  <a:pt x="2444" y="1081"/>
                </a:lnTo>
                <a:lnTo>
                  <a:pt x="2444" y="1081"/>
                </a:lnTo>
                <a:lnTo>
                  <a:pt x="2444" y="1081"/>
                </a:lnTo>
                <a:lnTo>
                  <a:pt x="2444" y="1085"/>
                </a:lnTo>
                <a:lnTo>
                  <a:pt x="2440" y="1090"/>
                </a:lnTo>
                <a:lnTo>
                  <a:pt x="2440" y="1094"/>
                </a:lnTo>
                <a:lnTo>
                  <a:pt x="2435" y="1099"/>
                </a:lnTo>
                <a:lnTo>
                  <a:pt x="2435" y="1099"/>
                </a:lnTo>
                <a:lnTo>
                  <a:pt x="2435" y="1108"/>
                </a:lnTo>
                <a:lnTo>
                  <a:pt x="2435" y="1108"/>
                </a:lnTo>
                <a:lnTo>
                  <a:pt x="2431" y="1112"/>
                </a:lnTo>
                <a:lnTo>
                  <a:pt x="2431" y="1112"/>
                </a:lnTo>
                <a:lnTo>
                  <a:pt x="2421" y="1121"/>
                </a:lnTo>
                <a:lnTo>
                  <a:pt x="2417" y="1126"/>
                </a:lnTo>
                <a:lnTo>
                  <a:pt x="2417" y="1126"/>
                </a:lnTo>
                <a:lnTo>
                  <a:pt x="2417" y="1126"/>
                </a:lnTo>
                <a:lnTo>
                  <a:pt x="2412" y="1130"/>
                </a:lnTo>
                <a:lnTo>
                  <a:pt x="2417" y="1130"/>
                </a:lnTo>
                <a:lnTo>
                  <a:pt x="2417" y="1126"/>
                </a:lnTo>
                <a:lnTo>
                  <a:pt x="2417" y="1126"/>
                </a:lnTo>
                <a:lnTo>
                  <a:pt x="2417" y="1126"/>
                </a:lnTo>
                <a:lnTo>
                  <a:pt x="2417" y="1126"/>
                </a:lnTo>
                <a:lnTo>
                  <a:pt x="2417" y="1130"/>
                </a:lnTo>
                <a:lnTo>
                  <a:pt x="2412" y="1135"/>
                </a:lnTo>
                <a:lnTo>
                  <a:pt x="2412" y="1139"/>
                </a:lnTo>
                <a:lnTo>
                  <a:pt x="2408" y="1139"/>
                </a:lnTo>
                <a:lnTo>
                  <a:pt x="2412" y="1139"/>
                </a:lnTo>
                <a:lnTo>
                  <a:pt x="2408" y="1144"/>
                </a:lnTo>
                <a:lnTo>
                  <a:pt x="2408" y="1144"/>
                </a:lnTo>
                <a:lnTo>
                  <a:pt x="2408" y="1148"/>
                </a:lnTo>
                <a:lnTo>
                  <a:pt x="2403" y="1153"/>
                </a:lnTo>
                <a:lnTo>
                  <a:pt x="2399" y="1158"/>
                </a:lnTo>
                <a:lnTo>
                  <a:pt x="2399" y="1158"/>
                </a:lnTo>
                <a:lnTo>
                  <a:pt x="2394" y="1162"/>
                </a:lnTo>
                <a:lnTo>
                  <a:pt x="2394" y="1171"/>
                </a:lnTo>
                <a:lnTo>
                  <a:pt x="2390" y="1180"/>
                </a:lnTo>
                <a:lnTo>
                  <a:pt x="2394" y="1185"/>
                </a:lnTo>
                <a:lnTo>
                  <a:pt x="2394" y="1180"/>
                </a:lnTo>
                <a:lnTo>
                  <a:pt x="2394" y="1180"/>
                </a:lnTo>
                <a:lnTo>
                  <a:pt x="2394" y="1176"/>
                </a:lnTo>
                <a:lnTo>
                  <a:pt x="2394" y="1180"/>
                </a:lnTo>
                <a:lnTo>
                  <a:pt x="2399" y="1185"/>
                </a:lnTo>
                <a:lnTo>
                  <a:pt x="2399" y="1185"/>
                </a:lnTo>
                <a:lnTo>
                  <a:pt x="2399" y="1189"/>
                </a:lnTo>
                <a:lnTo>
                  <a:pt x="2403" y="1185"/>
                </a:lnTo>
                <a:lnTo>
                  <a:pt x="2403" y="1185"/>
                </a:lnTo>
                <a:lnTo>
                  <a:pt x="2403" y="1185"/>
                </a:lnTo>
                <a:lnTo>
                  <a:pt x="2403" y="1185"/>
                </a:lnTo>
                <a:lnTo>
                  <a:pt x="2403" y="1189"/>
                </a:lnTo>
                <a:lnTo>
                  <a:pt x="2408" y="1194"/>
                </a:lnTo>
                <a:lnTo>
                  <a:pt x="2403" y="1198"/>
                </a:lnTo>
                <a:lnTo>
                  <a:pt x="2403" y="1198"/>
                </a:lnTo>
                <a:lnTo>
                  <a:pt x="2403" y="1203"/>
                </a:lnTo>
                <a:lnTo>
                  <a:pt x="2403" y="1207"/>
                </a:lnTo>
                <a:lnTo>
                  <a:pt x="2403" y="1207"/>
                </a:lnTo>
                <a:lnTo>
                  <a:pt x="2403" y="1212"/>
                </a:lnTo>
                <a:lnTo>
                  <a:pt x="2399" y="1212"/>
                </a:lnTo>
                <a:lnTo>
                  <a:pt x="2399" y="1212"/>
                </a:lnTo>
                <a:lnTo>
                  <a:pt x="2399" y="1212"/>
                </a:lnTo>
                <a:lnTo>
                  <a:pt x="2403" y="1216"/>
                </a:lnTo>
                <a:lnTo>
                  <a:pt x="2403" y="1216"/>
                </a:lnTo>
                <a:lnTo>
                  <a:pt x="2403" y="1221"/>
                </a:lnTo>
                <a:lnTo>
                  <a:pt x="2408" y="1225"/>
                </a:lnTo>
                <a:lnTo>
                  <a:pt x="2408" y="1234"/>
                </a:lnTo>
                <a:lnTo>
                  <a:pt x="2408" y="1239"/>
                </a:lnTo>
                <a:lnTo>
                  <a:pt x="2403" y="1243"/>
                </a:lnTo>
                <a:lnTo>
                  <a:pt x="2403" y="1252"/>
                </a:lnTo>
                <a:lnTo>
                  <a:pt x="2399" y="1257"/>
                </a:lnTo>
                <a:lnTo>
                  <a:pt x="2399" y="1261"/>
                </a:lnTo>
                <a:lnTo>
                  <a:pt x="2399" y="1266"/>
                </a:lnTo>
                <a:lnTo>
                  <a:pt x="2394" y="1271"/>
                </a:lnTo>
                <a:lnTo>
                  <a:pt x="2394" y="1275"/>
                </a:lnTo>
                <a:lnTo>
                  <a:pt x="2394" y="1280"/>
                </a:lnTo>
                <a:lnTo>
                  <a:pt x="2390" y="1289"/>
                </a:lnTo>
                <a:lnTo>
                  <a:pt x="2385" y="1293"/>
                </a:lnTo>
                <a:lnTo>
                  <a:pt x="2381" y="1298"/>
                </a:lnTo>
                <a:lnTo>
                  <a:pt x="2376" y="1298"/>
                </a:lnTo>
                <a:lnTo>
                  <a:pt x="2381" y="1298"/>
                </a:lnTo>
                <a:lnTo>
                  <a:pt x="2381" y="1298"/>
                </a:lnTo>
                <a:lnTo>
                  <a:pt x="2381" y="1298"/>
                </a:lnTo>
                <a:lnTo>
                  <a:pt x="2381" y="1298"/>
                </a:lnTo>
                <a:lnTo>
                  <a:pt x="2385" y="1298"/>
                </a:lnTo>
                <a:lnTo>
                  <a:pt x="2385" y="1302"/>
                </a:lnTo>
                <a:lnTo>
                  <a:pt x="2385" y="1302"/>
                </a:lnTo>
                <a:lnTo>
                  <a:pt x="2390" y="1307"/>
                </a:lnTo>
                <a:lnTo>
                  <a:pt x="2390" y="1311"/>
                </a:lnTo>
                <a:lnTo>
                  <a:pt x="2390" y="1311"/>
                </a:lnTo>
                <a:lnTo>
                  <a:pt x="2390" y="1311"/>
                </a:lnTo>
                <a:lnTo>
                  <a:pt x="2394" y="1311"/>
                </a:lnTo>
                <a:lnTo>
                  <a:pt x="2394" y="1311"/>
                </a:lnTo>
                <a:lnTo>
                  <a:pt x="2394" y="1311"/>
                </a:lnTo>
                <a:lnTo>
                  <a:pt x="2390" y="1311"/>
                </a:lnTo>
                <a:lnTo>
                  <a:pt x="2390" y="1316"/>
                </a:lnTo>
                <a:lnTo>
                  <a:pt x="2390" y="1316"/>
                </a:lnTo>
                <a:lnTo>
                  <a:pt x="2394" y="1316"/>
                </a:lnTo>
                <a:lnTo>
                  <a:pt x="2394" y="1316"/>
                </a:lnTo>
                <a:lnTo>
                  <a:pt x="2394" y="1320"/>
                </a:lnTo>
                <a:lnTo>
                  <a:pt x="2394" y="1320"/>
                </a:lnTo>
                <a:lnTo>
                  <a:pt x="2394" y="1325"/>
                </a:lnTo>
                <a:lnTo>
                  <a:pt x="2399" y="1325"/>
                </a:lnTo>
                <a:lnTo>
                  <a:pt x="2399" y="1320"/>
                </a:lnTo>
                <a:lnTo>
                  <a:pt x="2408" y="1320"/>
                </a:lnTo>
                <a:lnTo>
                  <a:pt x="2412" y="1320"/>
                </a:lnTo>
                <a:lnTo>
                  <a:pt x="2412" y="1320"/>
                </a:lnTo>
                <a:lnTo>
                  <a:pt x="2412" y="1320"/>
                </a:lnTo>
                <a:lnTo>
                  <a:pt x="2412" y="1320"/>
                </a:lnTo>
                <a:lnTo>
                  <a:pt x="2408" y="1320"/>
                </a:lnTo>
                <a:lnTo>
                  <a:pt x="2408" y="1325"/>
                </a:lnTo>
                <a:lnTo>
                  <a:pt x="2403" y="1325"/>
                </a:lnTo>
                <a:lnTo>
                  <a:pt x="2399" y="1325"/>
                </a:lnTo>
                <a:lnTo>
                  <a:pt x="2399" y="1325"/>
                </a:lnTo>
                <a:lnTo>
                  <a:pt x="2399" y="1325"/>
                </a:lnTo>
                <a:lnTo>
                  <a:pt x="2399" y="1325"/>
                </a:lnTo>
                <a:lnTo>
                  <a:pt x="2394" y="1325"/>
                </a:lnTo>
                <a:lnTo>
                  <a:pt x="2394" y="1325"/>
                </a:lnTo>
                <a:lnTo>
                  <a:pt x="2394" y="1325"/>
                </a:lnTo>
                <a:lnTo>
                  <a:pt x="2394" y="1320"/>
                </a:lnTo>
                <a:lnTo>
                  <a:pt x="2390" y="1320"/>
                </a:lnTo>
                <a:lnTo>
                  <a:pt x="2390" y="1325"/>
                </a:lnTo>
                <a:lnTo>
                  <a:pt x="2390" y="1325"/>
                </a:lnTo>
                <a:lnTo>
                  <a:pt x="2390" y="1329"/>
                </a:lnTo>
                <a:lnTo>
                  <a:pt x="2390" y="1329"/>
                </a:lnTo>
                <a:lnTo>
                  <a:pt x="2390" y="1329"/>
                </a:lnTo>
                <a:lnTo>
                  <a:pt x="2390" y="1334"/>
                </a:lnTo>
                <a:lnTo>
                  <a:pt x="2390" y="1338"/>
                </a:lnTo>
                <a:lnTo>
                  <a:pt x="2390" y="1338"/>
                </a:lnTo>
                <a:lnTo>
                  <a:pt x="2390" y="1338"/>
                </a:lnTo>
                <a:lnTo>
                  <a:pt x="2390" y="1338"/>
                </a:lnTo>
                <a:lnTo>
                  <a:pt x="2390" y="1338"/>
                </a:lnTo>
                <a:lnTo>
                  <a:pt x="2390" y="1338"/>
                </a:lnTo>
                <a:lnTo>
                  <a:pt x="2390" y="1338"/>
                </a:lnTo>
                <a:lnTo>
                  <a:pt x="2394" y="1334"/>
                </a:lnTo>
                <a:lnTo>
                  <a:pt x="2394" y="1338"/>
                </a:lnTo>
                <a:lnTo>
                  <a:pt x="2394" y="1338"/>
                </a:lnTo>
                <a:lnTo>
                  <a:pt x="2394" y="1338"/>
                </a:lnTo>
                <a:lnTo>
                  <a:pt x="2394" y="1338"/>
                </a:lnTo>
                <a:lnTo>
                  <a:pt x="2394" y="1338"/>
                </a:lnTo>
                <a:lnTo>
                  <a:pt x="2394" y="1338"/>
                </a:lnTo>
                <a:lnTo>
                  <a:pt x="2390" y="1338"/>
                </a:lnTo>
                <a:lnTo>
                  <a:pt x="2390" y="1338"/>
                </a:lnTo>
                <a:lnTo>
                  <a:pt x="2390" y="1338"/>
                </a:lnTo>
                <a:lnTo>
                  <a:pt x="2390" y="1343"/>
                </a:lnTo>
                <a:lnTo>
                  <a:pt x="2390" y="1343"/>
                </a:lnTo>
                <a:lnTo>
                  <a:pt x="2394" y="1347"/>
                </a:lnTo>
                <a:lnTo>
                  <a:pt x="2399" y="1343"/>
                </a:lnTo>
                <a:lnTo>
                  <a:pt x="2399" y="1343"/>
                </a:lnTo>
                <a:lnTo>
                  <a:pt x="2399" y="1347"/>
                </a:lnTo>
                <a:lnTo>
                  <a:pt x="2399" y="1347"/>
                </a:lnTo>
                <a:lnTo>
                  <a:pt x="2394" y="1347"/>
                </a:lnTo>
                <a:lnTo>
                  <a:pt x="2399" y="1352"/>
                </a:lnTo>
                <a:lnTo>
                  <a:pt x="2399" y="1352"/>
                </a:lnTo>
                <a:lnTo>
                  <a:pt x="2403" y="1352"/>
                </a:lnTo>
                <a:lnTo>
                  <a:pt x="2403" y="1352"/>
                </a:lnTo>
                <a:lnTo>
                  <a:pt x="2403" y="1352"/>
                </a:lnTo>
                <a:lnTo>
                  <a:pt x="2403" y="1352"/>
                </a:lnTo>
                <a:lnTo>
                  <a:pt x="2403" y="1352"/>
                </a:lnTo>
                <a:lnTo>
                  <a:pt x="2408" y="1352"/>
                </a:lnTo>
                <a:lnTo>
                  <a:pt x="2412" y="1352"/>
                </a:lnTo>
                <a:lnTo>
                  <a:pt x="2412" y="1352"/>
                </a:lnTo>
                <a:lnTo>
                  <a:pt x="2417" y="1352"/>
                </a:lnTo>
                <a:lnTo>
                  <a:pt x="2417" y="1352"/>
                </a:lnTo>
                <a:lnTo>
                  <a:pt x="2417" y="1352"/>
                </a:lnTo>
                <a:lnTo>
                  <a:pt x="2417" y="1352"/>
                </a:lnTo>
                <a:lnTo>
                  <a:pt x="2417" y="1352"/>
                </a:lnTo>
                <a:lnTo>
                  <a:pt x="2417" y="1352"/>
                </a:lnTo>
                <a:lnTo>
                  <a:pt x="2417" y="1352"/>
                </a:lnTo>
                <a:lnTo>
                  <a:pt x="2412" y="1352"/>
                </a:lnTo>
                <a:lnTo>
                  <a:pt x="2412" y="1352"/>
                </a:lnTo>
                <a:lnTo>
                  <a:pt x="2412" y="1352"/>
                </a:lnTo>
                <a:lnTo>
                  <a:pt x="2412" y="1356"/>
                </a:lnTo>
                <a:lnTo>
                  <a:pt x="2412" y="1356"/>
                </a:lnTo>
                <a:lnTo>
                  <a:pt x="2412" y="1356"/>
                </a:lnTo>
                <a:lnTo>
                  <a:pt x="2412" y="1356"/>
                </a:lnTo>
                <a:lnTo>
                  <a:pt x="2417" y="1356"/>
                </a:lnTo>
                <a:lnTo>
                  <a:pt x="2417" y="1356"/>
                </a:lnTo>
                <a:lnTo>
                  <a:pt x="2417" y="1356"/>
                </a:lnTo>
                <a:lnTo>
                  <a:pt x="2417" y="1356"/>
                </a:lnTo>
                <a:lnTo>
                  <a:pt x="2417" y="1356"/>
                </a:lnTo>
                <a:lnTo>
                  <a:pt x="2412" y="1361"/>
                </a:lnTo>
                <a:lnTo>
                  <a:pt x="2412" y="1361"/>
                </a:lnTo>
                <a:lnTo>
                  <a:pt x="2412" y="1361"/>
                </a:lnTo>
                <a:lnTo>
                  <a:pt x="2412" y="1361"/>
                </a:lnTo>
                <a:lnTo>
                  <a:pt x="2412" y="1361"/>
                </a:lnTo>
                <a:lnTo>
                  <a:pt x="2412" y="1361"/>
                </a:lnTo>
                <a:lnTo>
                  <a:pt x="2412" y="1361"/>
                </a:lnTo>
                <a:lnTo>
                  <a:pt x="2412" y="1365"/>
                </a:lnTo>
                <a:lnTo>
                  <a:pt x="2412" y="1365"/>
                </a:lnTo>
                <a:lnTo>
                  <a:pt x="2412" y="1365"/>
                </a:lnTo>
                <a:lnTo>
                  <a:pt x="2412" y="1365"/>
                </a:lnTo>
                <a:lnTo>
                  <a:pt x="2417" y="1365"/>
                </a:lnTo>
                <a:lnTo>
                  <a:pt x="2417" y="1370"/>
                </a:lnTo>
                <a:lnTo>
                  <a:pt x="2417" y="1370"/>
                </a:lnTo>
                <a:lnTo>
                  <a:pt x="2417" y="1365"/>
                </a:lnTo>
                <a:lnTo>
                  <a:pt x="2417" y="1365"/>
                </a:lnTo>
                <a:lnTo>
                  <a:pt x="2417" y="1370"/>
                </a:lnTo>
                <a:lnTo>
                  <a:pt x="2417" y="1370"/>
                </a:lnTo>
                <a:lnTo>
                  <a:pt x="2417" y="1370"/>
                </a:lnTo>
                <a:lnTo>
                  <a:pt x="2417" y="1370"/>
                </a:lnTo>
                <a:lnTo>
                  <a:pt x="2421" y="1370"/>
                </a:lnTo>
                <a:lnTo>
                  <a:pt x="2421" y="1370"/>
                </a:lnTo>
                <a:lnTo>
                  <a:pt x="2421" y="1370"/>
                </a:lnTo>
                <a:lnTo>
                  <a:pt x="2421" y="1370"/>
                </a:lnTo>
                <a:lnTo>
                  <a:pt x="2421" y="1370"/>
                </a:lnTo>
                <a:lnTo>
                  <a:pt x="2421" y="1370"/>
                </a:lnTo>
                <a:lnTo>
                  <a:pt x="2426" y="1375"/>
                </a:lnTo>
                <a:lnTo>
                  <a:pt x="2426" y="1375"/>
                </a:lnTo>
                <a:lnTo>
                  <a:pt x="2426" y="1375"/>
                </a:lnTo>
                <a:lnTo>
                  <a:pt x="2426" y="1375"/>
                </a:lnTo>
                <a:lnTo>
                  <a:pt x="2426" y="1375"/>
                </a:lnTo>
                <a:lnTo>
                  <a:pt x="2426" y="1379"/>
                </a:lnTo>
                <a:lnTo>
                  <a:pt x="2431" y="1384"/>
                </a:lnTo>
                <a:lnTo>
                  <a:pt x="2435" y="1384"/>
                </a:lnTo>
                <a:lnTo>
                  <a:pt x="2435" y="1384"/>
                </a:lnTo>
                <a:lnTo>
                  <a:pt x="2435" y="1384"/>
                </a:lnTo>
                <a:lnTo>
                  <a:pt x="2435" y="1384"/>
                </a:lnTo>
                <a:lnTo>
                  <a:pt x="2435" y="1388"/>
                </a:lnTo>
                <a:lnTo>
                  <a:pt x="2435" y="1388"/>
                </a:lnTo>
                <a:lnTo>
                  <a:pt x="2440" y="1388"/>
                </a:lnTo>
                <a:lnTo>
                  <a:pt x="2440" y="1388"/>
                </a:lnTo>
                <a:lnTo>
                  <a:pt x="2440" y="1388"/>
                </a:lnTo>
                <a:lnTo>
                  <a:pt x="2440" y="1388"/>
                </a:lnTo>
                <a:lnTo>
                  <a:pt x="2440" y="1388"/>
                </a:lnTo>
                <a:lnTo>
                  <a:pt x="2440" y="1393"/>
                </a:lnTo>
                <a:lnTo>
                  <a:pt x="2440" y="1393"/>
                </a:lnTo>
                <a:lnTo>
                  <a:pt x="2440" y="1397"/>
                </a:lnTo>
                <a:lnTo>
                  <a:pt x="2444" y="1397"/>
                </a:lnTo>
                <a:lnTo>
                  <a:pt x="2444" y="1397"/>
                </a:lnTo>
                <a:lnTo>
                  <a:pt x="2444" y="1402"/>
                </a:lnTo>
                <a:lnTo>
                  <a:pt x="2444" y="1402"/>
                </a:lnTo>
                <a:lnTo>
                  <a:pt x="2449" y="1402"/>
                </a:lnTo>
                <a:lnTo>
                  <a:pt x="2449" y="1402"/>
                </a:lnTo>
                <a:lnTo>
                  <a:pt x="2449" y="1406"/>
                </a:lnTo>
                <a:lnTo>
                  <a:pt x="2449" y="1406"/>
                </a:lnTo>
                <a:lnTo>
                  <a:pt x="2449" y="1406"/>
                </a:lnTo>
                <a:lnTo>
                  <a:pt x="2449" y="1406"/>
                </a:lnTo>
                <a:lnTo>
                  <a:pt x="2453" y="1411"/>
                </a:lnTo>
                <a:lnTo>
                  <a:pt x="2453" y="1411"/>
                </a:lnTo>
                <a:lnTo>
                  <a:pt x="2449" y="1411"/>
                </a:lnTo>
                <a:lnTo>
                  <a:pt x="2449" y="1411"/>
                </a:lnTo>
                <a:lnTo>
                  <a:pt x="2449" y="1411"/>
                </a:lnTo>
                <a:lnTo>
                  <a:pt x="2449" y="1415"/>
                </a:lnTo>
                <a:lnTo>
                  <a:pt x="2449" y="1415"/>
                </a:lnTo>
                <a:lnTo>
                  <a:pt x="2453" y="1415"/>
                </a:lnTo>
                <a:lnTo>
                  <a:pt x="2453" y="1415"/>
                </a:lnTo>
                <a:lnTo>
                  <a:pt x="2453" y="1411"/>
                </a:lnTo>
                <a:lnTo>
                  <a:pt x="2453" y="1415"/>
                </a:lnTo>
                <a:lnTo>
                  <a:pt x="2453" y="1415"/>
                </a:lnTo>
                <a:lnTo>
                  <a:pt x="2453" y="1415"/>
                </a:lnTo>
                <a:lnTo>
                  <a:pt x="2453" y="1415"/>
                </a:lnTo>
                <a:lnTo>
                  <a:pt x="2449" y="1415"/>
                </a:lnTo>
                <a:lnTo>
                  <a:pt x="2449" y="1415"/>
                </a:lnTo>
                <a:lnTo>
                  <a:pt x="2449" y="1415"/>
                </a:lnTo>
                <a:lnTo>
                  <a:pt x="2449" y="1415"/>
                </a:lnTo>
                <a:lnTo>
                  <a:pt x="2449" y="1420"/>
                </a:lnTo>
                <a:lnTo>
                  <a:pt x="2449" y="1420"/>
                </a:lnTo>
                <a:lnTo>
                  <a:pt x="2453" y="1420"/>
                </a:lnTo>
                <a:lnTo>
                  <a:pt x="2453" y="1424"/>
                </a:lnTo>
                <a:lnTo>
                  <a:pt x="2453" y="1424"/>
                </a:lnTo>
                <a:lnTo>
                  <a:pt x="2453" y="1429"/>
                </a:lnTo>
                <a:lnTo>
                  <a:pt x="2453" y="1429"/>
                </a:lnTo>
                <a:lnTo>
                  <a:pt x="2458" y="1429"/>
                </a:lnTo>
                <a:lnTo>
                  <a:pt x="2458" y="1429"/>
                </a:lnTo>
                <a:lnTo>
                  <a:pt x="2458" y="1429"/>
                </a:lnTo>
                <a:lnTo>
                  <a:pt x="2462" y="1429"/>
                </a:lnTo>
                <a:lnTo>
                  <a:pt x="2462" y="1429"/>
                </a:lnTo>
                <a:lnTo>
                  <a:pt x="2462" y="1433"/>
                </a:lnTo>
                <a:lnTo>
                  <a:pt x="2462" y="1433"/>
                </a:lnTo>
                <a:lnTo>
                  <a:pt x="2462" y="1438"/>
                </a:lnTo>
                <a:lnTo>
                  <a:pt x="2462" y="1438"/>
                </a:lnTo>
                <a:lnTo>
                  <a:pt x="2462" y="1438"/>
                </a:lnTo>
                <a:lnTo>
                  <a:pt x="2471" y="1442"/>
                </a:lnTo>
                <a:lnTo>
                  <a:pt x="2476" y="1442"/>
                </a:lnTo>
                <a:lnTo>
                  <a:pt x="2476" y="1447"/>
                </a:lnTo>
                <a:lnTo>
                  <a:pt x="2476" y="1447"/>
                </a:lnTo>
                <a:lnTo>
                  <a:pt x="2480" y="1451"/>
                </a:lnTo>
                <a:lnTo>
                  <a:pt x="2485" y="1451"/>
                </a:lnTo>
                <a:lnTo>
                  <a:pt x="2489" y="1456"/>
                </a:lnTo>
                <a:lnTo>
                  <a:pt x="2489" y="1456"/>
                </a:lnTo>
                <a:lnTo>
                  <a:pt x="2494" y="1456"/>
                </a:lnTo>
                <a:lnTo>
                  <a:pt x="2494" y="1460"/>
                </a:lnTo>
                <a:lnTo>
                  <a:pt x="2498" y="1460"/>
                </a:lnTo>
                <a:lnTo>
                  <a:pt x="2498" y="1460"/>
                </a:lnTo>
                <a:lnTo>
                  <a:pt x="2512" y="1474"/>
                </a:lnTo>
                <a:lnTo>
                  <a:pt x="2516" y="1479"/>
                </a:lnTo>
                <a:lnTo>
                  <a:pt x="2521" y="1479"/>
                </a:lnTo>
                <a:lnTo>
                  <a:pt x="2534" y="1488"/>
                </a:lnTo>
                <a:lnTo>
                  <a:pt x="2539" y="1492"/>
                </a:lnTo>
                <a:lnTo>
                  <a:pt x="2543" y="1492"/>
                </a:lnTo>
                <a:lnTo>
                  <a:pt x="2548" y="1492"/>
                </a:lnTo>
                <a:lnTo>
                  <a:pt x="2548" y="1492"/>
                </a:lnTo>
                <a:lnTo>
                  <a:pt x="2552" y="1492"/>
                </a:lnTo>
                <a:lnTo>
                  <a:pt x="2557" y="1492"/>
                </a:lnTo>
                <a:lnTo>
                  <a:pt x="2557" y="1488"/>
                </a:lnTo>
                <a:lnTo>
                  <a:pt x="2557" y="1488"/>
                </a:lnTo>
                <a:lnTo>
                  <a:pt x="2562" y="1488"/>
                </a:lnTo>
                <a:lnTo>
                  <a:pt x="2571" y="1483"/>
                </a:lnTo>
                <a:lnTo>
                  <a:pt x="2575" y="1483"/>
                </a:lnTo>
                <a:lnTo>
                  <a:pt x="2580" y="1479"/>
                </a:lnTo>
                <a:lnTo>
                  <a:pt x="2589" y="1479"/>
                </a:lnTo>
                <a:lnTo>
                  <a:pt x="2589" y="1479"/>
                </a:lnTo>
                <a:lnTo>
                  <a:pt x="2584" y="1479"/>
                </a:lnTo>
                <a:lnTo>
                  <a:pt x="2584" y="1479"/>
                </a:lnTo>
                <a:lnTo>
                  <a:pt x="2584" y="1479"/>
                </a:lnTo>
                <a:lnTo>
                  <a:pt x="2584" y="1479"/>
                </a:lnTo>
                <a:lnTo>
                  <a:pt x="2589" y="1479"/>
                </a:lnTo>
                <a:lnTo>
                  <a:pt x="2593" y="1479"/>
                </a:lnTo>
                <a:lnTo>
                  <a:pt x="2593" y="1479"/>
                </a:lnTo>
                <a:lnTo>
                  <a:pt x="2598" y="1479"/>
                </a:lnTo>
                <a:lnTo>
                  <a:pt x="2607" y="1479"/>
                </a:lnTo>
                <a:lnTo>
                  <a:pt x="2607" y="1479"/>
                </a:lnTo>
                <a:lnTo>
                  <a:pt x="2607" y="1479"/>
                </a:lnTo>
                <a:lnTo>
                  <a:pt x="2598" y="1479"/>
                </a:lnTo>
                <a:lnTo>
                  <a:pt x="2598" y="1479"/>
                </a:lnTo>
                <a:lnTo>
                  <a:pt x="2602" y="1474"/>
                </a:lnTo>
                <a:lnTo>
                  <a:pt x="2607" y="1474"/>
                </a:lnTo>
                <a:lnTo>
                  <a:pt x="2607" y="1479"/>
                </a:lnTo>
                <a:lnTo>
                  <a:pt x="2611" y="1479"/>
                </a:lnTo>
                <a:lnTo>
                  <a:pt x="2620" y="1479"/>
                </a:lnTo>
                <a:lnTo>
                  <a:pt x="2620" y="1479"/>
                </a:lnTo>
                <a:lnTo>
                  <a:pt x="2620" y="1474"/>
                </a:lnTo>
                <a:lnTo>
                  <a:pt x="2620" y="1474"/>
                </a:lnTo>
                <a:lnTo>
                  <a:pt x="2625" y="1474"/>
                </a:lnTo>
                <a:lnTo>
                  <a:pt x="2625" y="1479"/>
                </a:lnTo>
                <a:lnTo>
                  <a:pt x="2625" y="1479"/>
                </a:lnTo>
                <a:lnTo>
                  <a:pt x="2625" y="1479"/>
                </a:lnTo>
                <a:lnTo>
                  <a:pt x="2625" y="1479"/>
                </a:lnTo>
                <a:lnTo>
                  <a:pt x="2625" y="1479"/>
                </a:lnTo>
                <a:lnTo>
                  <a:pt x="2620" y="1479"/>
                </a:lnTo>
                <a:lnTo>
                  <a:pt x="2620" y="1479"/>
                </a:lnTo>
                <a:lnTo>
                  <a:pt x="2625" y="1479"/>
                </a:lnTo>
                <a:lnTo>
                  <a:pt x="2625" y="1479"/>
                </a:lnTo>
                <a:lnTo>
                  <a:pt x="2625" y="1483"/>
                </a:lnTo>
                <a:lnTo>
                  <a:pt x="2629" y="1483"/>
                </a:lnTo>
                <a:lnTo>
                  <a:pt x="2638" y="1483"/>
                </a:lnTo>
                <a:lnTo>
                  <a:pt x="2638" y="1483"/>
                </a:lnTo>
                <a:lnTo>
                  <a:pt x="2643" y="1488"/>
                </a:lnTo>
                <a:lnTo>
                  <a:pt x="2643" y="1488"/>
                </a:lnTo>
                <a:lnTo>
                  <a:pt x="2647" y="1483"/>
                </a:lnTo>
                <a:lnTo>
                  <a:pt x="2647" y="1483"/>
                </a:lnTo>
                <a:lnTo>
                  <a:pt x="2652" y="1483"/>
                </a:lnTo>
                <a:lnTo>
                  <a:pt x="2661" y="1479"/>
                </a:lnTo>
                <a:lnTo>
                  <a:pt x="2665" y="1479"/>
                </a:lnTo>
                <a:lnTo>
                  <a:pt x="2665" y="1474"/>
                </a:lnTo>
                <a:lnTo>
                  <a:pt x="2670" y="1474"/>
                </a:lnTo>
                <a:lnTo>
                  <a:pt x="2670" y="1474"/>
                </a:lnTo>
                <a:lnTo>
                  <a:pt x="2674" y="1469"/>
                </a:lnTo>
                <a:lnTo>
                  <a:pt x="2684" y="1469"/>
                </a:lnTo>
                <a:lnTo>
                  <a:pt x="2688" y="1469"/>
                </a:lnTo>
                <a:lnTo>
                  <a:pt x="2693" y="1469"/>
                </a:lnTo>
                <a:lnTo>
                  <a:pt x="2693" y="1465"/>
                </a:lnTo>
                <a:lnTo>
                  <a:pt x="2697" y="1465"/>
                </a:lnTo>
                <a:lnTo>
                  <a:pt x="2697" y="1465"/>
                </a:lnTo>
                <a:lnTo>
                  <a:pt x="2697" y="1460"/>
                </a:lnTo>
                <a:lnTo>
                  <a:pt x="2697" y="1460"/>
                </a:lnTo>
                <a:lnTo>
                  <a:pt x="2702" y="1460"/>
                </a:lnTo>
                <a:lnTo>
                  <a:pt x="2706" y="1460"/>
                </a:lnTo>
                <a:lnTo>
                  <a:pt x="2711" y="1460"/>
                </a:lnTo>
                <a:lnTo>
                  <a:pt x="2720" y="1456"/>
                </a:lnTo>
                <a:lnTo>
                  <a:pt x="2724" y="1456"/>
                </a:lnTo>
                <a:lnTo>
                  <a:pt x="2729" y="1456"/>
                </a:lnTo>
                <a:lnTo>
                  <a:pt x="2738" y="1456"/>
                </a:lnTo>
                <a:lnTo>
                  <a:pt x="2738" y="1451"/>
                </a:lnTo>
                <a:lnTo>
                  <a:pt x="2738" y="1451"/>
                </a:lnTo>
                <a:lnTo>
                  <a:pt x="2742" y="1451"/>
                </a:lnTo>
                <a:lnTo>
                  <a:pt x="2742" y="1451"/>
                </a:lnTo>
                <a:lnTo>
                  <a:pt x="2742" y="1456"/>
                </a:lnTo>
                <a:lnTo>
                  <a:pt x="2738" y="1456"/>
                </a:lnTo>
                <a:lnTo>
                  <a:pt x="2738" y="1456"/>
                </a:lnTo>
                <a:lnTo>
                  <a:pt x="2738" y="1456"/>
                </a:lnTo>
                <a:lnTo>
                  <a:pt x="2751" y="1456"/>
                </a:lnTo>
                <a:lnTo>
                  <a:pt x="2756" y="1456"/>
                </a:lnTo>
                <a:lnTo>
                  <a:pt x="2760" y="1460"/>
                </a:lnTo>
                <a:lnTo>
                  <a:pt x="2765" y="1465"/>
                </a:lnTo>
                <a:lnTo>
                  <a:pt x="2765" y="1465"/>
                </a:lnTo>
                <a:lnTo>
                  <a:pt x="2765" y="1469"/>
                </a:lnTo>
                <a:lnTo>
                  <a:pt x="2769" y="1469"/>
                </a:lnTo>
                <a:lnTo>
                  <a:pt x="2769" y="1469"/>
                </a:lnTo>
                <a:lnTo>
                  <a:pt x="2769" y="1469"/>
                </a:lnTo>
                <a:lnTo>
                  <a:pt x="2769" y="1469"/>
                </a:lnTo>
                <a:lnTo>
                  <a:pt x="2769" y="1469"/>
                </a:lnTo>
                <a:lnTo>
                  <a:pt x="2769" y="1469"/>
                </a:lnTo>
                <a:lnTo>
                  <a:pt x="2769" y="1469"/>
                </a:lnTo>
                <a:lnTo>
                  <a:pt x="2769" y="1469"/>
                </a:lnTo>
                <a:lnTo>
                  <a:pt x="2774" y="1469"/>
                </a:lnTo>
                <a:lnTo>
                  <a:pt x="2774" y="1469"/>
                </a:lnTo>
                <a:lnTo>
                  <a:pt x="2774" y="1469"/>
                </a:lnTo>
                <a:lnTo>
                  <a:pt x="2769" y="1469"/>
                </a:lnTo>
                <a:lnTo>
                  <a:pt x="2769" y="1469"/>
                </a:lnTo>
                <a:lnTo>
                  <a:pt x="2769" y="1474"/>
                </a:lnTo>
                <a:lnTo>
                  <a:pt x="2769" y="1474"/>
                </a:lnTo>
                <a:lnTo>
                  <a:pt x="2774" y="1474"/>
                </a:lnTo>
                <a:lnTo>
                  <a:pt x="2774" y="1474"/>
                </a:lnTo>
                <a:lnTo>
                  <a:pt x="2774" y="1474"/>
                </a:lnTo>
                <a:lnTo>
                  <a:pt x="2774" y="1474"/>
                </a:lnTo>
                <a:lnTo>
                  <a:pt x="2774" y="1474"/>
                </a:lnTo>
                <a:lnTo>
                  <a:pt x="2774" y="1474"/>
                </a:lnTo>
                <a:lnTo>
                  <a:pt x="2774" y="1479"/>
                </a:lnTo>
                <a:lnTo>
                  <a:pt x="2774" y="1479"/>
                </a:lnTo>
                <a:lnTo>
                  <a:pt x="2774" y="1479"/>
                </a:lnTo>
                <a:lnTo>
                  <a:pt x="2774" y="1479"/>
                </a:lnTo>
                <a:lnTo>
                  <a:pt x="2774" y="1479"/>
                </a:lnTo>
                <a:lnTo>
                  <a:pt x="2774" y="1479"/>
                </a:lnTo>
                <a:lnTo>
                  <a:pt x="2774" y="1479"/>
                </a:lnTo>
                <a:lnTo>
                  <a:pt x="2774" y="1483"/>
                </a:lnTo>
                <a:lnTo>
                  <a:pt x="2774" y="1483"/>
                </a:lnTo>
                <a:lnTo>
                  <a:pt x="2774" y="1488"/>
                </a:lnTo>
                <a:lnTo>
                  <a:pt x="2774" y="1488"/>
                </a:lnTo>
                <a:lnTo>
                  <a:pt x="2778" y="1492"/>
                </a:lnTo>
                <a:lnTo>
                  <a:pt x="2783" y="1492"/>
                </a:lnTo>
                <a:lnTo>
                  <a:pt x="2783" y="1497"/>
                </a:lnTo>
                <a:lnTo>
                  <a:pt x="2783" y="1497"/>
                </a:lnTo>
                <a:lnTo>
                  <a:pt x="2787" y="1497"/>
                </a:lnTo>
                <a:lnTo>
                  <a:pt x="2787" y="1497"/>
                </a:lnTo>
                <a:lnTo>
                  <a:pt x="2787" y="1492"/>
                </a:lnTo>
                <a:lnTo>
                  <a:pt x="2787" y="1492"/>
                </a:lnTo>
                <a:lnTo>
                  <a:pt x="2787" y="1492"/>
                </a:lnTo>
                <a:lnTo>
                  <a:pt x="2787" y="1497"/>
                </a:lnTo>
                <a:lnTo>
                  <a:pt x="2787" y="1497"/>
                </a:lnTo>
                <a:lnTo>
                  <a:pt x="2787" y="1497"/>
                </a:lnTo>
                <a:lnTo>
                  <a:pt x="2792" y="1497"/>
                </a:lnTo>
                <a:lnTo>
                  <a:pt x="2792" y="1497"/>
                </a:lnTo>
                <a:lnTo>
                  <a:pt x="2792" y="1497"/>
                </a:lnTo>
                <a:lnTo>
                  <a:pt x="2792" y="1492"/>
                </a:lnTo>
                <a:lnTo>
                  <a:pt x="2792" y="1492"/>
                </a:lnTo>
                <a:lnTo>
                  <a:pt x="2792" y="1492"/>
                </a:lnTo>
                <a:lnTo>
                  <a:pt x="2792" y="1497"/>
                </a:lnTo>
                <a:lnTo>
                  <a:pt x="2796" y="1492"/>
                </a:lnTo>
                <a:lnTo>
                  <a:pt x="2796" y="1492"/>
                </a:lnTo>
                <a:lnTo>
                  <a:pt x="2796" y="1492"/>
                </a:lnTo>
                <a:lnTo>
                  <a:pt x="2796" y="1492"/>
                </a:lnTo>
                <a:lnTo>
                  <a:pt x="2796" y="1488"/>
                </a:lnTo>
                <a:lnTo>
                  <a:pt x="2796" y="1488"/>
                </a:lnTo>
                <a:lnTo>
                  <a:pt x="2796" y="1488"/>
                </a:lnTo>
                <a:lnTo>
                  <a:pt x="2796" y="1488"/>
                </a:lnTo>
                <a:lnTo>
                  <a:pt x="2796" y="1488"/>
                </a:lnTo>
                <a:lnTo>
                  <a:pt x="2796" y="1492"/>
                </a:lnTo>
                <a:lnTo>
                  <a:pt x="2796" y="1492"/>
                </a:lnTo>
                <a:lnTo>
                  <a:pt x="2801" y="1492"/>
                </a:lnTo>
                <a:lnTo>
                  <a:pt x="2801" y="1492"/>
                </a:lnTo>
                <a:lnTo>
                  <a:pt x="2801" y="1492"/>
                </a:lnTo>
                <a:lnTo>
                  <a:pt x="2801" y="1488"/>
                </a:lnTo>
                <a:lnTo>
                  <a:pt x="2801" y="1488"/>
                </a:lnTo>
                <a:lnTo>
                  <a:pt x="2801" y="1488"/>
                </a:lnTo>
                <a:lnTo>
                  <a:pt x="2801" y="1488"/>
                </a:lnTo>
                <a:lnTo>
                  <a:pt x="2805" y="1488"/>
                </a:lnTo>
                <a:lnTo>
                  <a:pt x="2805" y="1492"/>
                </a:lnTo>
                <a:lnTo>
                  <a:pt x="2810" y="1492"/>
                </a:lnTo>
                <a:lnTo>
                  <a:pt x="2810" y="1488"/>
                </a:lnTo>
                <a:lnTo>
                  <a:pt x="2810" y="1488"/>
                </a:lnTo>
                <a:lnTo>
                  <a:pt x="2810" y="1488"/>
                </a:lnTo>
                <a:lnTo>
                  <a:pt x="2810" y="1492"/>
                </a:lnTo>
                <a:lnTo>
                  <a:pt x="2810" y="1492"/>
                </a:lnTo>
                <a:lnTo>
                  <a:pt x="2815" y="1492"/>
                </a:lnTo>
                <a:lnTo>
                  <a:pt x="2819" y="1492"/>
                </a:lnTo>
                <a:lnTo>
                  <a:pt x="2824" y="1492"/>
                </a:lnTo>
                <a:lnTo>
                  <a:pt x="2824" y="1488"/>
                </a:lnTo>
                <a:lnTo>
                  <a:pt x="2824" y="1483"/>
                </a:lnTo>
                <a:lnTo>
                  <a:pt x="2824" y="1483"/>
                </a:lnTo>
                <a:lnTo>
                  <a:pt x="2824" y="1483"/>
                </a:lnTo>
                <a:lnTo>
                  <a:pt x="2824" y="1488"/>
                </a:lnTo>
                <a:lnTo>
                  <a:pt x="2824" y="1488"/>
                </a:lnTo>
                <a:lnTo>
                  <a:pt x="2828" y="1488"/>
                </a:lnTo>
                <a:lnTo>
                  <a:pt x="2828" y="1488"/>
                </a:lnTo>
                <a:lnTo>
                  <a:pt x="2828" y="1488"/>
                </a:lnTo>
                <a:lnTo>
                  <a:pt x="2828" y="1488"/>
                </a:lnTo>
                <a:lnTo>
                  <a:pt x="2828" y="1488"/>
                </a:lnTo>
                <a:lnTo>
                  <a:pt x="2828" y="1492"/>
                </a:lnTo>
                <a:lnTo>
                  <a:pt x="2828" y="1492"/>
                </a:lnTo>
                <a:lnTo>
                  <a:pt x="2828" y="1492"/>
                </a:lnTo>
                <a:lnTo>
                  <a:pt x="2828" y="1492"/>
                </a:lnTo>
                <a:lnTo>
                  <a:pt x="2828" y="1488"/>
                </a:lnTo>
                <a:lnTo>
                  <a:pt x="2828" y="1488"/>
                </a:lnTo>
                <a:lnTo>
                  <a:pt x="2833" y="1492"/>
                </a:lnTo>
                <a:lnTo>
                  <a:pt x="2833" y="1492"/>
                </a:lnTo>
                <a:lnTo>
                  <a:pt x="2833" y="1492"/>
                </a:lnTo>
                <a:lnTo>
                  <a:pt x="2833" y="1492"/>
                </a:lnTo>
                <a:lnTo>
                  <a:pt x="2833" y="1492"/>
                </a:lnTo>
                <a:lnTo>
                  <a:pt x="2833" y="1492"/>
                </a:lnTo>
                <a:lnTo>
                  <a:pt x="2833" y="1492"/>
                </a:lnTo>
                <a:lnTo>
                  <a:pt x="2833" y="1497"/>
                </a:lnTo>
                <a:lnTo>
                  <a:pt x="2833" y="1497"/>
                </a:lnTo>
                <a:lnTo>
                  <a:pt x="2837" y="1501"/>
                </a:lnTo>
                <a:lnTo>
                  <a:pt x="2837" y="1501"/>
                </a:lnTo>
                <a:lnTo>
                  <a:pt x="2842" y="1501"/>
                </a:lnTo>
                <a:lnTo>
                  <a:pt x="2842" y="1501"/>
                </a:lnTo>
                <a:lnTo>
                  <a:pt x="2842" y="1501"/>
                </a:lnTo>
                <a:lnTo>
                  <a:pt x="2842" y="1501"/>
                </a:lnTo>
                <a:lnTo>
                  <a:pt x="2842" y="1501"/>
                </a:lnTo>
                <a:lnTo>
                  <a:pt x="2842" y="1501"/>
                </a:lnTo>
                <a:lnTo>
                  <a:pt x="2842" y="1501"/>
                </a:lnTo>
                <a:lnTo>
                  <a:pt x="2842" y="1501"/>
                </a:lnTo>
                <a:lnTo>
                  <a:pt x="2846" y="1501"/>
                </a:lnTo>
                <a:lnTo>
                  <a:pt x="2846" y="1501"/>
                </a:lnTo>
                <a:lnTo>
                  <a:pt x="2846" y="1501"/>
                </a:lnTo>
                <a:lnTo>
                  <a:pt x="2846" y="1501"/>
                </a:lnTo>
                <a:lnTo>
                  <a:pt x="2846" y="1501"/>
                </a:lnTo>
                <a:lnTo>
                  <a:pt x="2846" y="1501"/>
                </a:lnTo>
                <a:lnTo>
                  <a:pt x="2846" y="1501"/>
                </a:lnTo>
                <a:lnTo>
                  <a:pt x="2846" y="1501"/>
                </a:lnTo>
                <a:lnTo>
                  <a:pt x="2846" y="1506"/>
                </a:lnTo>
                <a:lnTo>
                  <a:pt x="2846" y="1501"/>
                </a:lnTo>
                <a:lnTo>
                  <a:pt x="2846" y="1506"/>
                </a:lnTo>
                <a:lnTo>
                  <a:pt x="2846" y="1506"/>
                </a:lnTo>
                <a:lnTo>
                  <a:pt x="2846" y="1506"/>
                </a:lnTo>
                <a:lnTo>
                  <a:pt x="2846" y="1510"/>
                </a:lnTo>
                <a:lnTo>
                  <a:pt x="2851" y="1506"/>
                </a:lnTo>
                <a:lnTo>
                  <a:pt x="2846" y="1510"/>
                </a:lnTo>
                <a:lnTo>
                  <a:pt x="2851" y="1515"/>
                </a:lnTo>
                <a:lnTo>
                  <a:pt x="2851" y="1515"/>
                </a:lnTo>
                <a:lnTo>
                  <a:pt x="2851" y="1519"/>
                </a:lnTo>
                <a:lnTo>
                  <a:pt x="2851" y="1519"/>
                </a:lnTo>
                <a:lnTo>
                  <a:pt x="2851" y="1524"/>
                </a:lnTo>
                <a:lnTo>
                  <a:pt x="2851" y="1528"/>
                </a:lnTo>
                <a:lnTo>
                  <a:pt x="2851" y="1533"/>
                </a:lnTo>
                <a:lnTo>
                  <a:pt x="2851" y="1537"/>
                </a:lnTo>
                <a:lnTo>
                  <a:pt x="2851" y="1542"/>
                </a:lnTo>
                <a:lnTo>
                  <a:pt x="2846" y="1542"/>
                </a:lnTo>
                <a:lnTo>
                  <a:pt x="2846" y="1546"/>
                </a:lnTo>
                <a:lnTo>
                  <a:pt x="2846" y="1546"/>
                </a:lnTo>
                <a:lnTo>
                  <a:pt x="2846" y="1546"/>
                </a:lnTo>
                <a:lnTo>
                  <a:pt x="2842" y="1551"/>
                </a:lnTo>
                <a:lnTo>
                  <a:pt x="2842" y="1551"/>
                </a:lnTo>
                <a:lnTo>
                  <a:pt x="2842" y="1555"/>
                </a:lnTo>
                <a:lnTo>
                  <a:pt x="2842" y="1555"/>
                </a:lnTo>
                <a:lnTo>
                  <a:pt x="2846" y="1555"/>
                </a:lnTo>
                <a:lnTo>
                  <a:pt x="2846" y="1555"/>
                </a:lnTo>
                <a:lnTo>
                  <a:pt x="2846" y="1555"/>
                </a:lnTo>
                <a:lnTo>
                  <a:pt x="2846" y="1555"/>
                </a:lnTo>
                <a:lnTo>
                  <a:pt x="2846" y="1560"/>
                </a:lnTo>
                <a:lnTo>
                  <a:pt x="2846" y="1564"/>
                </a:lnTo>
                <a:lnTo>
                  <a:pt x="2846" y="1564"/>
                </a:lnTo>
                <a:lnTo>
                  <a:pt x="2846" y="1564"/>
                </a:lnTo>
                <a:lnTo>
                  <a:pt x="2846" y="1564"/>
                </a:lnTo>
                <a:lnTo>
                  <a:pt x="2846" y="1564"/>
                </a:lnTo>
                <a:lnTo>
                  <a:pt x="2842" y="1564"/>
                </a:lnTo>
                <a:lnTo>
                  <a:pt x="2842" y="1564"/>
                </a:lnTo>
                <a:lnTo>
                  <a:pt x="2842" y="1564"/>
                </a:lnTo>
                <a:lnTo>
                  <a:pt x="2842" y="1569"/>
                </a:lnTo>
                <a:lnTo>
                  <a:pt x="2842" y="1569"/>
                </a:lnTo>
                <a:lnTo>
                  <a:pt x="2846" y="1569"/>
                </a:lnTo>
                <a:lnTo>
                  <a:pt x="2851" y="1573"/>
                </a:lnTo>
                <a:lnTo>
                  <a:pt x="2851" y="1573"/>
                </a:lnTo>
                <a:lnTo>
                  <a:pt x="2851" y="1573"/>
                </a:lnTo>
                <a:lnTo>
                  <a:pt x="2851" y="1573"/>
                </a:lnTo>
                <a:lnTo>
                  <a:pt x="2851" y="1573"/>
                </a:lnTo>
                <a:lnTo>
                  <a:pt x="2846" y="1573"/>
                </a:lnTo>
                <a:lnTo>
                  <a:pt x="2846" y="1573"/>
                </a:lnTo>
                <a:lnTo>
                  <a:pt x="2842" y="1573"/>
                </a:lnTo>
                <a:lnTo>
                  <a:pt x="2842" y="1573"/>
                </a:lnTo>
                <a:lnTo>
                  <a:pt x="2842" y="1573"/>
                </a:lnTo>
                <a:lnTo>
                  <a:pt x="2842" y="1569"/>
                </a:lnTo>
                <a:lnTo>
                  <a:pt x="2842" y="1569"/>
                </a:lnTo>
                <a:lnTo>
                  <a:pt x="2842" y="1569"/>
                </a:lnTo>
                <a:lnTo>
                  <a:pt x="2842" y="1573"/>
                </a:lnTo>
                <a:lnTo>
                  <a:pt x="2842" y="1578"/>
                </a:lnTo>
                <a:lnTo>
                  <a:pt x="2842" y="1582"/>
                </a:lnTo>
                <a:lnTo>
                  <a:pt x="2837" y="1587"/>
                </a:lnTo>
                <a:lnTo>
                  <a:pt x="2837" y="1587"/>
                </a:lnTo>
                <a:lnTo>
                  <a:pt x="2837" y="1587"/>
                </a:lnTo>
                <a:lnTo>
                  <a:pt x="2837" y="1587"/>
                </a:lnTo>
                <a:lnTo>
                  <a:pt x="2833" y="1587"/>
                </a:lnTo>
                <a:lnTo>
                  <a:pt x="2833" y="1587"/>
                </a:lnTo>
                <a:lnTo>
                  <a:pt x="2833" y="1587"/>
                </a:lnTo>
                <a:lnTo>
                  <a:pt x="2828" y="1587"/>
                </a:lnTo>
                <a:lnTo>
                  <a:pt x="2833" y="1592"/>
                </a:lnTo>
                <a:lnTo>
                  <a:pt x="2833" y="1592"/>
                </a:lnTo>
                <a:lnTo>
                  <a:pt x="2833" y="1596"/>
                </a:lnTo>
                <a:lnTo>
                  <a:pt x="2833" y="1596"/>
                </a:lnTo>
                <a:lnTo>
                  <a:pt x="2837" y="1601"/>
                </a:lnTo>
                <a:lnTo>
                  <a:pt x="2837" y="1601"/>
                </a:lnTo>
                <a:lnTo>
                  <a:pt x="2842" y="1601"/>
                </a:lnTo>
                <a:lnTo>
                  <a:pt x="2842" y="1601"/>
                </a:lnTo>
                <a:lnTo>
                  <a:pt x="2842" y="1601"/>
                </a:lnTo>
                <a:lnTo>
                  <a:pt x="2842" y="1601"/>
                </a:lnTo>
                <a:lnTo>
                  <a:pt x="2842" y="1605"/>
                </a:lnTo>
                <a:lnTo>
                  <a:pt x="2842" y="1605"/>
                </a:lnTo>
                <a:lnTo>
                  <a:pt x="2842" y="1605"/>
                </a:lnTo>
                <a:lnTo>
                  <a:pt x="2842" y="1605"/>
                </a:lnTo>
                <a:lnTo>
                  <a:pt x="2842" y="1605"/>
                </a:lnTo>
                <a:lnTo>
                  <a:pt x="2842" y="1605"/>
                </a:lnTo>
                <a:lnTo>
                  <a:pt x="2846" y="1605"/>
                </a:lnTo>
                <a:lnTo>
                  <a:pt x="2842" y="1605"/>
                </a:lnTo>
                <a:lnTo>
                  <a:pt x="2842" y="1605"/>
                </a:lnTo>
                <a:lnTo>
                  <a:pt x="2842" y="1605"/>
                </a:lnTo>
                <a:lnTo>
                  <a:pt x="2837" y="1601"/>
                </a:lnTo>
                <a:lnTo>
                  <a:pt x="2837" y="1601"/>
                </a:lnTo>
                <a:lnTo>
                  <a:pt x="2837" y="1605"/>
                </a:lnTo>
                <a:lnTo>
                  <a:pt x="2842" y="1610"/>
                </a:lnTo>
                <a:lnTo>
                  <a:pt x="2842" y="1610"/>
                </a:lnTo>
                <a:lnTo>
                  <a:pt x="2842" y="1610"/>
                </a:lnTo>
                <a:lnTo>
                  <a:pt x="2842" y="1610"/>
                </a:lnTo>
                <a:lnTo>
                  <a:pt x="2842" y="1610"/>
                </a:lnTo>
                <a:lnTo>
                  <a:pt x="2842" y="1614"/>
                </a:lnTo>
                <a:lnTo>
                  <a:pt x="2842" y="1614"/>
                </a:lnTo>
                <a:lnTo>
                  <a:pt x="2842" y="1610"/>
                </a:lnTo>
                <a:lnTo>
                  <a:pt x="2842" y="1610"/>
                </a:lnTo>
                <a:lnTo>
                  <a:pt x="2842" y="1614"/>
                </a:lnTo>
                <a:lnTo>
                  <a:pt x="2842" y="1614"/>
                </a:lnTo>
                <a:lnTo>
                  <a:pt x="2846" y="1619"/>
                </a:lnTo>
                <a:lnTo>
                  <a:pt x="2846" y="1619"/>
                </a:lnTo>
                <a:lnTo>
                  <a:pt x="2846" y="1619"/>
                </a:lnTo>
                <a:lnTo>
                  <a:pt x="2846" y="1619"/>
                </a:lnTo>
                <a:lnTo>
                  <a:pt x="2846" y="1623"/>
                </a:lnTo>
                <a:lnTo>
                  <a:pt x="2851" y="1623"/>
                </a:lnTo>
                <a:lnTo>
                  <a:pt x="2851" y="1623"/>
                </a:lnTo>
                <a:lnTo>
                  <a:pt x="2851" y="1623"/>
                </a:lnTo>
                <a:lnTo>
                  <a:pt x="2855" y="1623"/>
                </a:lnTo>
                <a:lnTo>
                  <a:pt x="2855" y="1623"/>
                </a:lnTo>
                <a:lnTo>
                  <a:pt x="2851" y="1623"/>
                </a:lnTo>
                <a:lnTo>
                  <a:pt x="2851" y="1623"/>
                </a:lnTo>
                <a:lnTo>
                  <a:pt x="2846" y="1623"/>
                </a:lnTo>
                <a:lnTo>
                  <a:pt x="2846" y="1623"/>
                </a:lnTo>
                <a:lnTo>
                  <a:pt x="2851" y="1628"/>
                </a:lnTo>
                <a:lnTo>
                  <a:pt x="2860" y="1632"/>
                </a:lnTo>
                <a:lnTo>
                  <a:pt x="2864" y="1637"/>
                </a:lnTo>
                <a:lnTo>
                  <a:pt x="2864" y="1641"/>
                </a:lnTo>
                <a:lnTo>
                  <a:pt x="2869" y="1641"/>
                </a:lnTo>
                <a:lnTo>
                  <a:pt x="2869" y="1646"/>
                </a:lnTo>
                <a:lnTo>
                  <a:pt x="2869" y="1646"/>
                </a:lnTo>
                <a:lnTo>
                  <a:pt x="2873" y="1650"/>
                </a:lnTo>
                <a:lnTo>
                  <a:pt x="2878" y="1655"/>
                </a:lnTo>
                <a:lnTo>
                  <a:pt x="2878" y="1655"/>
                </a:lnTo>
                <a:lnTo>
                  <a:pt x="2882" y="1659"/>
                </a:lnTo>
                <a:lnTo>
                  <a:pt x="2882" y="1664"/>
                </a:lnTo>
                <a:lnTo>
                  <a:pt x="2882" y="1664"/>
                </a:lnTo>
                <a:lnTo>
                  <a:pt x="2882" y="1664"/>
                </a:lnTo>
                <a:lnTo>
                  <a:pt x="2882" y="1664"/>
                </a:lnTo>
                <a:lnTo>
                  <a:pt x="2887" y="1668"/>
                </a:lnTo>
                <a:lnTo>
                  <a:pt x="2887" y="1668"/>
                </a:lnTo>
                <a:lnTo>
                  <a:pt x="2887" y="1668"/>
                </a:lnTo>
                <a:lnTo>
                  <a:pt x="2887" y="1668"/>
                </a:lnTo>
                <a:lnTo>
                  <a:pt x="2887" y="1668"/>
                </a:lnTo>
                <a:lnTo>
                  <a:pt x="2891" y="1673"/>
                </a:lnTo>
                <a:lnTo>
                  <a:pt x="2891" y="1677"/>
                </a:lnTo>
                <a:lnTo>
                  <a:pt x="2891" y="1677"/>
                </a:lnTo>
                <a:lnTo>
                  <a:pt x="2891" y="1682"/>
                </a:lnTo>
                <a:lnTo>
                  <a:pt x="2891" y="1682"/>
                </a:lnTo>
                <a:lnTo>
                  <a:pt x="2891" y="1682"/>
                </a:lnTo>
                <a:lnTo>
                  <a:pt x="2891" y="1682"/>
                </a:lnTo>
                <a:lnTo>
                  <a:pt x="2891" y="1686"/>
                </a:lnTo>
                <a:lnTo>
                  <a:pt x="2891" y="1686"/>
                </a:lnTo>
                <a:lnTo>
                  <a:pt x="2896" y="1686"/>
                </a:lnTo>
                <a:lnTo>
                  <a:pt x="2896" y="1686"/>
                </a:lnTo>
                <a:lnTo>
                  <a:pt x="2896" y="1686"/>
                </a:lnTo>
                <a:lnTo>
                  <a:pt x="2900" y="1686"/>
                </a:lnTo>
                <a:lnTo>
                  <a:pt x="2900" y="1686"/>
                </a:lnTo>
                <a:lnTo>
                  <a:pt x="2900" y="1686"/>
                </a:lnTo>
                <a:lnTo>
                  <a:pt x="2905" y="1686"/>
                </a:lnTo>
                <a:lnTo>
                  <a:pt x="2905" y="1686"/>
                </a:lnTo>
                <a:lnTo>
                  <a:pt x="2905" y="1686"/>
                </a:lnTo>
                <a:lnTo>
                  <a:pt x="2900" y="1686"/>
                </a:lnTo>
                <a:lnTo>
                  <a:pt x="2896" y="1691"/>
                </a:lnTo>
                <a:lnTo>
                  <a:pt x="2896" y="1691"/>
                </a:lnTo>
                <a:lnTo>
                  <a:pt x="2891" y="1691"/>
                </a:lnTo>
                <a:lnTo>
                  <a:pt x="2891" y="1691"/>
                </a:lnTo>
                <a:lnTo>
                  <a:pt x="2891" y="1691"/>
                </a:lnTo>
                <a:lnTo>
                  <a:pt x="2896" y="1696"/>
                </a:lnTo>
                <a:lnTo>
                  <a:pt x="2896" y="1700"/>
                </a:lnTo>
                <a:lnTo>
                  <a:pt x="2900" y="1705"/>
                </a:lnTo>
                <a:lnTo>
                  <a:pt x="2900" y="1714"/>
                </a:lnTo>
                <a:lnTo>
                  <a:pt x="2905" y="1723"/>
                </a:lnTo>
                <a:lnTo>
                  <a:pt x="2909" y="1732"/>
                </a:lnTo>
                <a:lnTo>
                  <a:pt x="2909" y="1736"/>
                </a:lnTo>
                <a:lnTo>
                  <a:pt x="2909" y="1736"/>
                </a:lnTo>
                <a:lnTo>
                  <a:pt x="2909" y="1736"/>
                </a:lnTo>
                <a:lnTo>
                  <a:pt x="2909" y="1741"/>
                </a:lnTo>
                <a:lnTo>
                  <a:pt x="2905" y="1745"/>
                </a:lnTo>
                <a:lnTo>
                  <a:pt x="2905" y="1745"/>
                </a:lnTo>
                <a:lnTo>
                  <a:pt x="2905" y="1745"/>
                </a:lnTo>
                <a:lnTo>
                  <a:pt x="2905" y="1745"/>
                </a:lnTo>
                <a:lnTo>
                  <a:pt x="2905" y="1745"/>
                </a:lnTo>
                <a:lnTo>
                  <a:pt x="2905" y="1745"/>
                </a:lnTo>
                <a:lnTo>
                  <a:pt x="2905" y="1745"/>
                </a:lnTo>
                <a:lnTo>
                  <a:pt x="2905" y="1750"/>
                </a:lnTo>
                <a:lnTo>
                  <a:pt x="2909" y="1754"/>
                </a:lnTo>
                <a:lnTo>
                  <a:pt x="2909" y="1754"/>
                </a:lnTo>
                <a:lnTo>
                  <a:pt x="2909" y="1759"/>
                </a:lnTo>
                <a:lnTo>
                  <a:pt x="2909" y="1759"/>
                </a:lnTo>
                <a:lnTo>
                  <a:pt x="2909" y="1763"/>
                </a:lnTo>
                <a:lnTo>
                  <a:pt x="2914" y="1768"/>
                </a:lnTo>
                <a:lnTo>
                  <a:pt x="2914" y="1772"/>
                </a:lnTo>
                <a:lnTo>
                  <a:pt x="2914" y="1772"/>
                </a:lnTo>
                <a:lnTo>
                  <a:pt x="2918" y="1777"/>
                </a:lnTo>
                <a:lnTo>
                  <a:pt x="2918" y="1777"/>
                </a:lnTo>
                <a:lnTo>
                  <a:pt x="2918" y="1781"/>
                </a:lnTo>
                <a:lnTo>
                  <a:pt x="2918" y="1781"/>
                </a:lnTo>
                <a:lnTo>
                  <a:pt x="2918" y="1790"/>
                </a:lnTo>
                <a:lnTo>
                  <a:pt x="2918" y="1800"/>
                </a:lnTo>
                <a:lnTo>
                  <a:pt x="2918" y="1804"/>
                </a:lnTo>
                <a:lnTo>
                  <a:pt x="2914" y="1809"/>
                </a:lnTo>
                <a:lnTo>
                  <a:pt x="2914" y="1813"/>
                </a:lnTo>
                <a:lnTo>
                  <a:pt x="2909" y="1813"/>
                </a:lnTo>
                <a:lnTo>
                  <a:pt x="2905" y="1818"/>
                </a:lnTo>
                <a:lnTo>
                  <a:pt x="2905" y="1822"/>
                </a:lnTo>
                <a:lnTo>
                  <a:pt x="2896" y="1827"/>
                </a:lnTo>
                <a:lnTo>
                  <a:pt x="2896" y="1836"/>
                </a:lnTo>
                <a:lnTo>
                  <a:pt x="2896" y="1840"/>
                </a:lnTo>
                <a:lnTo>
                  <a:pt x="2891" y="1849"/>
                </a:lnTo>
                <a:lnTo>
                  <a:pt x="2887" y="1863"/>
                </a:lnTo>
                <a:lnTo>
                  <a:pt x="2887" y="1867"/>
                </a:lnTo>
                <a:lnTo>
                  <a:pt x="2887" y="1872"/>
                </a:lnTo>
                <a:lnTo>
                  <a:pt x="2887" y="1872"/>
                </a:lnTo>
                <a:lnTo>
                  <a:pt x="2882" y="1872"/>
                </a:lnTo>
                <a:lnTo>
                  <a:pt x="2882" y="1872"/>
                </a:lnTo>
                <a:lnTo>
                  <a:pt x="2882" y="1876"/>
                </a:lnTo>
                <a:lnTo>
                  <a:pt x="2882" y="1876"/>
                </a:lnTo>
                <a:lnTo>
                  <a:pt x="2882" y="1885"/>
                </a:lnTo>
                <a:lnTo>
                  <a:pt x="2882" y="1890"/>
                </a:lnTo>
                <a:lnTo>
                  <a:pt x="2882" y="1894"/>
                </a:lnTo>
                <a:lnTo>
                  <a:pt x="2882" y="1899"/>
                </a:lnTo>
                <a:lnTo>
                  <a:pt x="2882" y="1904"/>
                </a:lnTo>
                <a:lnTo>
                  <a:pt x="2882" y="1908"/>
                </a:lnTo>
                <a:lnTo>
                  <a:pt x="2882" y="1913"/>
                </a:lnTo>
                <a:lnTo>
                  <a:pt x="2887" y="1917"/>
                </a:lnTo>
                <a:lnTo>
                  <a:pt x="2887" y="1922"/>
                </a:lnTo>
                <a:lnTo>
                  <a:pt x="2887" y="1926"/>
                </a:lnTo>
                <a:lnTo>
                  <a:pt x="2891" y="1926"/>
                </a:lnTo>
                <a:lnTo>
                  <a:pt x="2896" y="1931"/>
                </a:lnTo>
                <a:lnTo>
                  <a:pt x="2905" y="1953"/>
                </a:lnTo>
                <a:lnTo>
                  <a:pt x="2905" y="1953"/>
                </a:lnTo>
                <a:lnTo>
                  <a:pt x="2909" y="1962"/>
                </a:lnTo>
                <a:lnTo>
                  <a:pt x="2909" y="1967"/>
                </a:lnTo>
                <a:lnTo>
                  <a:pt x="2918" y="1980"/>
                </a:lnTo>
                <a:lnTo>
                  <a:pt x="2918" y="1980"/>
                </a:lnTo>
                <a:lnTo>
                  <a:pt x="2918" y="1985"/>
                </a:lnTo>
                <a:lnTo>
                  <a:pt x="2927" y="1994"/>
                </a:lnTo>
                <a:lnTo>
                  <a:pt x="2927" y="1998"/>
                </a:lnTo>
                <a:lnTo>
                  <a:pt x="2927" y="2003"/>
                </a:lnTo>
                <a:lnTo>
                  <a:pt x="2927" y="2003"/>
                </a:lnTo>
                <a:lnTo>
                  <a:pt x="2927" y="2007"/>
                </a:lnTo>
                <a:lnTo>
                  <a:pt x="2927" y="2007"/>
                </a:lnTo>
                <a:lnTo>
                  <a:pt x="2927" y="2007"/>
                </a:lnTo>
                <a:lnTo>
                  <a:pt x="2927" y="2007"/>
                </a:lnTo>
                <a:lnTo>
                  <a:pt x="2927" y="2007"/>
                </a:lnTo>
                <a:lnTo>
                  <a:pt x="2927" y="2012"/>
                </a:lnTo>
                <a:lnTo>
                  <a:pt x="2927" y="2017"/>
                </a:lnTo>
                <a:lnTo>
                  <a:pt x="2927" y="2021"/>
                </a:lnTo>
                <a:lnTo>
                  <a:pt x="2927" y="2026"/>
                </a:lnTo>
                <a:lnTo>
                  <a:pt x="2927" y="2030"/>
                </a:lnTo>
                <a:lnTo>
                  <a:pt x="2932" y="2039"/>
                </a:lnTo>
                <a:lnTo>
                  <a:pt x="2932" y="2044"/>
                </a:lnTo>
                <a:lnTo>
                  <a:pt x="2932" y="2048"/>
                </a:lnTo>
                <a:lnTo>
                  <a:pt x="2932" y="2048"/>
                </a:lnTo>
                <a:lnTo>
                  <a:pt x="2932" y="2053"/>
                </a:lnTo>
                <a:lnTo>
                  <a:pt x="2932" y="2057"/>
                </a:lnTo>
                <a:lnTo>
                  <a:pt x="2932" y="2057"/>
                </a:lnTo>
                <a:lnTo>
                  <a:pt x="2936" y="2062"/>
                </a:lnTo>
                <a:lnTo>
                  <a:pt x="2936" y="2071"/>
                </a:lnTo>
                <a:lnTo>
                  <a:pt x="2936" y="2071"/>
                </a:lnTo>
                <a:lnTo>
                  <a:pt x="2936" y="2075"/>
                </a:lnTo>
                <a:lnTo>
                  <a:pt x="2941" y="2075"/>
                </a:lnTo>
                <a:lnTo>
                  <a:pt x="2936" y="2075"/>
                </a:lnTo>
                <a:lnTo>
                  <a:pt x="2936" y="2080"/>
                </a:lnTo>
                <a:lnTo>
                  <a:pt x="2941" y="2084"/>
                </a:lnTo>
                <a:lnTo>
                  <a:pt x="2941" y="2089"/>
                </a:lnTo>
                <a:lnTo>
                  <a:pt x="2941" y="2089"/>
                </a:lnTo>
                <a:lnTo>
                  <a:pt x="2946" y="2102"/>
                </a:lnTo>
                <a:lnTo>
                  <a:pt x="2950" y="2107"/>
                </a:lnTo>
                <a:lnTo>
                  <a:pt x="2955" y="2107"/>
                </a:lnTo>
                <a:lnTo>
                  <a:pt x="2959" y="2111"/>
                </a:lnTo>
                <a:lnTo>
                  <a:pt x="2959" y="2111"/>
                </a:lnTo>
                <a:lnTo>
                  <a:pt x="2959" y="2116"/>
                </a:lnTo>
                <a:lnTo>
                  <a:pt x="2964" y="2121"/>
                </a:lnTo>
                <a:lnTo>
                  <a:pt x="2968" y="2130"/>
                </a:lnTo>
                <a:lnTo>
                  <a:pt x="2973" y="2143"/>
                </a:lnTo>
                <a:lnTo>
                  <a:pt x="2973" y="2148"/>
                </a:lnTo>
                <a:lnTo>
                  <a:pt x="2977" y="2157"/>
                </a:lnTo>
                <a:lnTo>
                  <a:pt x="2982" y="2166"/>
                </a:lnTo>
                <a:lnTo>
                  <a:pt x="2986" y="2170"/>
                </a:lnTo>
                <a:lnTo>
                  <a:pt x="2986" y="2170"/>
                </a:lnTo>
                <a:lnTo>
                  <a:pt x="2986" y="2179"/>
                </a:lnTo>
                <a:lnTo>
                  <a:pt x="2991" y="2184"/>
                </a:lnTo>
                <a:lnTo>
                  <a:pt x="2986" y="2188"/>
                </a:lnTo>
                <a:lnTo>
                  <a:pt x="2986" y="2188"/>
                </a:lnTo>
                <a:lnTo>
                  <a:pt x="2986" y="2193"/>
                </a:lnTo>
                <a:lnTo>
                  <a:pt x="2982" y="2193"/>
                </a:lnTo>
                <a:lnTo>
                  <a:pt x="2982" y="2188"/>
                </a:lnTo>
                <a:lnTo>
                  <a:pt x="2982" y="2193"/>
                </a:lnTo>
                <a:lnTo>
                  <a:pt x="2982" y="2193"/>
                </a:lnTo>
                <a:lnTo>
                  <a:pt x="2982" y="2197"/>
                </a:lnTo>
                <a:lnTo>
                  <a:pt x="2982" y="2197"/>
                </a:lnTo>
                <a:lnTo>
                  <a:pt x="2982" y="2197"/>
                </a:lnTo>
                <a:lnTo>
                  <a:pt x="2982" y="2202"/>
                </a:lnTo>
                <a:lnTo>
                  <a:pt x="2986" y="2202"/>
                </a:lnTo>
                <a:lnTo>
                  <a:pt x="2986" y="2202"/>
                </a:lnTo>
                <a:lnTo>
                  <a:pt x="2986" y="2206"/>
                </a:lnTo>
                <a:lnTo>
                  <a:pt x="2991" y="2211"/>
                </a:lnTo>
                <a:lnTo>
                  <a:pt x="2991" y="2211"/>
                </a:lnTo>
                <a:lnTo>
                  <a:pt x="2991" y="2211"/>
                </a:lnTo>
                <a:lnTo>
                  <a:pt x="2986" y="2215"/>
                </a:lnTo>
                <a:lnTo>
                  <a:pt x="2986" y="2215"/>
                </a:lnTo>
                <a:lnTo>
                  <a:pt x="2986" y="2220"/>
                </a:lnTo>
                <a:lnTo>
                  <a:pt x="2991" y="2220"/>
                </a:lnTo>
                <a:lnTo>
                  <a:pt x="2991" y="2220"/>
                </a:lnTo>
                <a:lnTo>
                  <a:pt x="2991" y="2220"/>
                </a:lnTo>
                <a:lnTo>
                  <a:pt x="2991" y="2215"/>
                </a:lnTo>
                <a:lnTo>
                  <a:pt x="2991" y="2215"/>
                </a:lnTo>
                <a:lnTo>
                  <a:pt x="2991" y="2215"/>
                </a:lnTo>
                <a:lnTo>
                  <a:pt x="2995" y="2215"/>
                </a:lnTo>
                <a:lnTo>
                  <a:pt x="2995" y="2215"/>
                </a:lnTo>
                <a:lnTo>
                  <a:pt x="2995" y="2215"/>
                </a:lnTo>
                <a:lnTo>
                  <a:pt x="2995" y="2220"/>
                </a:lnTo>
                <a:lnTo>
                  <a:pt x="2995" y="2220"/>
                </a:lnTo>
                <a:lnTo>
                  <a:pt x="2995" y="2220"/>
                </a:lnTo>
                <a:lnTo>
                  <a:pt x="2995" y="2220"/>
                </a:lnTo>
                <a:lnTo>
                  <a:pt x="2995" y="2220"/>
                </a:lnTo>
                <a:lnTo>
                  <a:pt x="2995" y="2220"/>
                </a:lnTo>
                <a:lnTo>
                  <a:pt x="3000" y="2220"/>
                </a:lnTo>
                <a:lnTo>
                  <a:pt x="3000" y="2225"/>
                </a:lnTo>
                <a:lnTo>
                  <a:pt x="3004" y="2225"/>
                </a:lnTo>
                <a:lnTo>
                  <a:pt x="3004" y="2225"/>
                </a:lnTo>
                <a:lnTo>
                  <a:pt x="3004" y="2225"/>
                </a:lnTo>
                <a:lnTo>
                  <a:pt x="3004" y="2225"/>
                </a:lnTo>
                <a:lnTo>
                  <a:pt x="3004" y="2225"/>
                </a:lnTo>
                <a:lnTo>
                  <a:pt x="3004" y="2225"/>
                </a:lnTo>
                <a:lnTo>
                  <a:pt x="3009" y="2229"/>
                </a:lnTo>
                <a:lnTo>
                  <a:pt x="3013" y="2229"/>
                </a:lnTo>
                <a:lnTo>
                  <a:pt x="3013" y="2229"/>
                </a:lnTo>
                <a:lnTo>
                  <a:pt x="3013" y="2229"/>
                </a:lnTo>
                <a:lnTo>
                  <a:pt x="3022" y="2225"/>
                </a:lnTo>
                <a:lnTo>
                  <a:pt x="3022" y="2225"/>
                </a:lnTo>
                <a:lnTo>
                  <a:pt x="3027" y="2225"/>
                </a:lnTo>
                <a:lnTo>
                  <a:pt x="3027" y="2225"/>
                </a:lnTo>
                <a:lnTo>
                  <a:pt x="3031" y="2220"/>
                </a:lnTo>
                <a:lnTo>
                  <a:pt x="3031" y="2220"/>
                </a:lnTo>
                <a:lnTo>
                  <a:pt x="3036" y="2225"/>
                </a:lnTo>
                <a:lnTo>
                  <a:pt x="3036" y="2225"/>
                </a:lnTo>
                <a:lnTo>
                  <a:pt x="3040" y="2220"/>
                </a:lnTo>
                <a:lnTo>
                  <a:pt x="3045" y="2220"/>
                </a:lnTo>
                <a:lnTo>
                  <a:pt x="3049" y="2215"/>
                </a:lnTo>
                <a:lnTo>
                  <a:pt x="3054" y="2215"/>
                </a:lnTo>
                <a:lnTo>
                  <a:pt x="3054" y="2215"/>
                </a:lnTo>
                <a:lnTo>
                  <a:pt x="3058" y="2215"/>
                </a:lnTo>
                <a:lnTo>
                  <a:pt x="3063" y="2215"/>
                </a:lnTo>
                <a:lnTo>
                  <a:pt x="3068" y="2215"/>
                </a:lnTo>
                <a:lnTo>
                  <a:pt x="3068" y="2215"/>
                </a:lnTo>
                <a:lnTo>
                  <a:pt x="3072" y="2215"/>
                </a:lnTo>
                <a:lnTo>
                  <a:pt x="3077" y="2215"/>
                </a:lnTo>
                <a:lnTo>
                  <a:pt x="3081" y="2215"/>
                </a:lnTo>
                <a:lnTo>
                  <a:pt x="3090" y="2220"/>
                </a:lnTo>
                <a:lnTo>
                  <a:pt x="3095" y="2220"/>
                </a:lnTo>
                <a:lnTo>
                  <a:pt x="3095" y="2215"/>
                </a:lnTo>
                <a:lnTo>
                  <a:pt x="3095" y="2215"/>
                </a:lnTo>
                <a:lnTo>
                  <a:pt x="3099" y="2215"/>
                </a:lnTo>
                <a:lnTo>
                  <a:pt x="3104" y="2215"/>
                </a:lnTo>
                <a:lnTo>
                  <a:pt x="3104" y="2215"/>
                </a:lnTo>
                <a:lnTo>
                  <a:pt x="3104" y="2215"/>
                </a:lnTo>
                <a:lnTo>
                  <a:pt x="3108" y="2211"/>
                </a:lnTo>
                <a:lnTo>
                  <a:pt x="3108" y="2211"/>
                </a:lnTo>
                <a:lnTo>
                  <a:pt x="3113" y="2211"/>
                </a:lnTo>
                <a:lnTo>
                  <a:pt x="3117" y="2211"/>
                </a:lnTo>
                <a:lnTo>
                  <a:pt x="3122" y="2211"/>
                </a:lnTo>
                <a:lnTo>
                  <a:pt x="3131" y="2206"/>
                </a:lnTo>
                <a:lnTo>
                  <a:pt x="3135" y="2202"/>
                </a:lnTo>
                <a:lnTo>
                  <a:pt x="3140" y="2197"/>
                </a:lnTo>
                <a:lnTo>
                  <a:pt x="3144" y="2197"/>
                </a:lnTo>
                <a:lnTo>
                  <a:pt x="3149" y="2193"/>
                </a:lnTo>
                <a:lnTo>
                  <a:pt x="3153" y="2188"/>
                </a:lnTo>
                <a:lnTo>
                  <a:pt x="3162" y="2184"/>
                </a:lnTo>
                <a:lnTo>
                  <a:pt x="3167" y="2179"/>
                </a:lnTo>
                <a:lnTo>
                  <a:pt x="3171" y="2170"/>
                </a:lnTo>
                <a:lnTo>
                  <a:pt x="3176" y="2170"/>
                </a:lnTo>
                <a:lnTo>
                  <a:pt x="3176" y="2166"/>
                </a:lnTo>
                <a:lnTo>
                  <a:pt x="3180" y="2166"/>
                </a:lnTo>
                <a:lnTo>
                  <a:pt x="3185" y="2161"/>
                </a:lnTo>
                <a:lnTo>
                  <a:pt x="3189" y="2152"/>
                </a:lnTo>
                <a:lnTo>
                  <a:pt x="3194" y="2148"/>
                </a:lnTo>
                <a:lnTo>
                  <a:pt x="3199" y="2143"/>
                </a:lnTo>
                <a:lnTo>
                  <a:pt x="3199" y="2139"/>
                </a:lnTo>
                <a:lnTo>
                  <a:pt x="3203" y="2134"/>
                </a:lnTo>
                <a:lnTo>
                  <a:pt x="3203" y="2130"/>
                </a:lnTo>
                <a:lnTo>
                  <a:pt x="3212" y="2121"/>
                </a:lnTo>
                <a:lnTo>
                  <a:pt x="3217" y="2121"/>
                </a:lnTo>
                <a:lnTo>
                  <a:pt x="3217" y="2121"/>
                </a:lnTo>
                <a:lnTo>
                  <a:pt x="3217" y="2121"/>
                </a:lnTo>
                <a:lnTo>
                  <a:pt x="3221" y="2116"/>
                </a:lnTo>
                <a:lnTo>
                  <a:pt x="3226" y="2111"/>
                </a:lnTo>
                <a:lnTo>
                  <a:pt x="3226" y="2107"/>
                </a:lnTo>
                <a:lnTo>
                  <a:pt x="3230" y="2098"/>
                </a:lnTo>
                <a:lnTo>
                  <a:pt x="3230" y="2093"/>
                </a:lnTo>
                <a:lnTo>
                  <a:pt x="3235" y="2084"/>
                </a:lnTo>
                <a:lnTo>
                  <a:pt x="3235" y="2080"/>
                </a:lnTo>
                <a:lnTo>
                  <a:pt x="3235" y="2080"/>
                </a:lnTo>
                <a:lnTo>
                  <a:pt x="3235" y="2071"/>
                </a:lnTo>
                <a:lnTo>
                  <a:pt x="3235" y="2066"/>
                </a:lnTo>
                <a:lnTo>
                  <a:pt x="3235" y="2066"/>
                </a:lnTo>
                <a:lnTo>
                  <a:pt x="3235" y="2066"/>
                </a:lnTo>
                <a:lnTo>
                  <a:pt x="3235" y="2071"/>
                </a:lnTo>
                <a:lnTo>
                  <a:pt x="3235" y="2071"/>
                </a:lnTo>
                <a:lnTo>
                  <a:pt x="3235" y="2071"/>
                </a:lnTo>
                <a:lnTo>
                  <a:pt x="3230" y="2071"/>
                </a:lnTo>
                <a:lnTo>
                  <a:pt x="3230" y="2066"/>
                </a:lnTo>
                <a:lnTo>
                  <a:pt x="3230" y="2066"/>
                </a:lnTo>
                <a:lnTo>
                  <a:pt x="3230" y="2062"/>
                </a:lnTo>
                <a:lnTo>
                  <a:pt x="3235" y="2062"/>
                </a:lnTo>
                <a:lnTo>
                  <a:pt x="3235" y="2057"/>
                </a:lnTo>
                <a:lnTo>
                  <a:pt x="3239" y="2057"/>
                </a:lnTo>
                <a:lnTo>
                  <a:pt x="3244" y="2053"/>
                </a:lnTo>
                <a:lnTo>
                  <a:pt x="3248" y="2053"/>
                </a:lnTo>
                <a:lnTo>
                  <a:pt x="3253" y="2048"/>
                </a:lnTo>
                <a:lnTo>
                  <a:pt x="3266" y="2044"/>
                </a:lnTo>
                <a:lnTo>
                  <a:pt x="3271" y="2039"/>
                </a:lnTo>
                <a:lnTo>
                  <a:pt x="3275" y="2039"/>
                </a:lnTo>
                <a:lnTo>
                  <a:pt x="3275" y="2035"/>
                </a:lnTo>
                <a:lnTo>
                  <a:pt x="3280" y="2030"/>
                </a:lnTo>
                <a:lnTo>
                  <a:pt x="3280" y="2030"/>
                </a:lnTo>
                <a:lnTo>
                  <a:pt x="3284" y="2026"/>
                </a:lnTo>
                <a:lnTo>
                  <a:pt x="3284" y="2026"/>
                </a:lnTo>
                <a:lnTo>
                  <a:pt x="3284" y="2026"/>
                </a:lnTo>
                <a:lnTo>
                  <a:pt x="3280" y="2026"/>
                </a:lnTo>
                <a:lnTo>
                  <a:pt x="3280" y="2026"/>
                </a:lnTo>
                <a:lnTo>
                  <a:pt x="3280" y="2026"/>
                </a:lnTo>
                <a:lnTo>
                  <a:pt x="3280" y="2021"/>
                </a:lnTo>
                <a:lnTo>
                  <a:pt x="3284" y="2012"/>
                </a:lnTo>
                <a:lnTo>
                  <a:pt x="3284" y="2007"/>
                </a:lnTo>
                <a:lnTo>
                  <a:pt x="3284" y="2007"/>
                </a:lnTo>
                <a:lnTo>
                  <a:pt x="3284" y="2003"/>
                </a:lnTo>
                <a:lnTo>
                  <a:pt x="3284" y="1998"/>
                </a:lnTo>
                <a:lnTo>
                  <a:pt x="3284" y="1998"/>
                </a:lnTo>
                <a:lnTo>
                  <a:pt x="3284" y="1994"/>
                </a:lnTo>
                <a:lnTo>
                  <a:pt x="3284" y="1994"/>
                </a:lnTo>
                <a:lnTo>
                  <a:pt x="3284" y="1994"/>
                </a:lnTo>
                <a:lnTo>
                  <a:pt x="3284" y="1994"/>
                </a:lnTo>
                <a:lnTo>
                  <a:pt x="3284" y="1994"/>
                </a:lnTo>
                <a:lnTo>
                  <a:pt x="3284" y="1998"/>
                </a:lnTo>
                <a:lnTo>
                  <a:pt x="3284" y="1998"/>
                </a:lnTo>
                <a:lnTo>
                  <a:pt x="3284" y="1998"/>
                </a:lnTo>
                <a:lnTo>
                  <a:pt x="3280" y="1998"/>
                </a:lnTo>
                <a:lnTo>
                  <a:pt x="3280" y="1994"/>
                </a:lnTo>
                <a:lnTo>
                  <a:pt x="3280" y="1989"/>
                </a:lnTo>
                <a:lnTo>
                  <a:pt x="3280" y="1985"/>
                </a:lnTo>
                <a:lnTo>
                  <a:pt x="3280" y="1985"/>
                </a:lnTo>
                <a:lnTo>
                  <a:pt x="3280" y="1980"/>
                </a:lnTo>
                <a:lnTo>
                  <a:pt x="3280" y="1976"/>
                </a:lnTo>
                <a:lnTo>
                  <a:pt x="3275" y="1967"/>
                </a:lnTo>
                <a:lnTo>
                  <a:pt x="3275" y="1967"/>
                </a:lnTo>
                <a:lnTo>
                  <a:pt x="3275" y="1962"/>
                </a:lnTo>
                <a:lnTo>
                  <a:pt x="3271" y="1962"/>
                </a:lnTo>
                <a:lnTo>
                  <a:pt x="3271" y="1962"/>
                </a:lnTo>
                <a:lnTo>
                  <a:pt x="3275" y="1953"/>
                </a:lnTo>
                <a:lnTo>
                  <a:pt x="3275" y="1953"/>
                </a:lnTo>
                <a:lnTo>
                  <a:pt x="3275" y="1949"/>
                </a:lnTo>
                <a:lnTo>
                  <a:pt x="3275" y="1949"/>
                </a:lnTo>
                <a:lnTo>
                  <a:pt x="3271" y="1949"/>
                </a:lnTo>
                <a:lnTo>
                  <a:pt x="3275" y="1949"/>
                </a:lnTo>
                <a:lnTo>
                  <a:pt x="3275" y="1949"/>
                </a:lnTo>
                <a:lnTo>
                  <a:pt x="3275" y="1949"/>
                </a:lnTo>
                <a:lnTo>
                  <a:pt x="3280" y="1949"/>
                </a:lnTo>
                <a:lnTo>
                  <a:pt x="3284" y="1944"/>
                </a:lnTo>
                <a:lnTo>
                  <a:pt x="3289" y="1935"/>
                </a:lnTo>
                <a:lnTo>
                  <a:pt x="3293" y="1935"/>
                </a:lnTo>
                <a:lnTo>
                  <a:pt x="3298" y="1931"/>
                </a:lnTo>
                <a:lnTo>
                  <a:pt x="3298" y="1931"/>
                </a:lnTo>
                <a:lnTo>
                  <a:pt x="3298" y="1931"/>
                </a:lnTo>
                <a:lnTo>
                  <a:pt x="3302" y="1931"/>
                </a:lnTo>
                <a:lnTo>
                  <a:pt x="3302" y="1931"/>
                </a:lnTo>
                <a:lnTo>
                  <a:pt x="3302" y="1931"/>
                </a:lnTo>
                <a:lnTo>
                  <a:pt x="3302" y="1931"/>
                </a:lnTo>
                <a:lnTo>
                  <a:pt x="3302" y="1931"/>
                </a:lnTo>
                <a:lnTo>
                  <a:pt x="3307" y="1926"/>
                </a:lnTo>
                <a:lnTo>
                  <a:pt x="3307" y="1926"/>
                </a:lnTo>
                <a:lnTo>
                  <a:pt x="3311" y="1922"/>
                </a:lnTo>
                <a:lnTo>
                  <a:pt x="3311" y="1917"/>
                </a:lnTo>
                <a:lnTo>
                  <a:pt x="3311" y="1917"/>
                </a:lnTo>
                <a:lnTo>
                  <a:pt x="3316" y="1917"/>
                </a:lnTo>
                <a:lnTo>
                  <a:pt x="3316" y="1913"/>
                </a:lnTo>
                <a:lnTo>
                  <a:pt x="3316" y="1913"/>
                </a:lnTo>
                <a:lnTo>
                  <a:pt x="3320" y="1913"/>
                </a:lnTo>
                <a:lnTo>
                  <a:pt x="3325" y="1908"/>
                </a:lnTo>
                <a:lnTo>
                  <a:pt x="3330" y="1904"/>
                </a:lnTo>
                <a:lnTo>
                  <a:pt x="3334" y="1904"/>
                </a:lnTo>
                <a:lnTo>
                  <a:pt x="3334" y="1904"/>
                </a:lnTo>
                <a:lnTo>
                  <a:pt x="3334" y="1904"/>
                </a:lnTo>
                <a:lnTo>
                  <a:pt x="3339" y="1899"/>
                </a:lnTo>
                <a:lnTo>
                  <a:pt x="3343" y="1899"/>
                </a:lnTo>
                <a:lnTo>
                  <a:pt x="3343" y="1899"/>
                </a:lnTo>
                <a:lnTo>
                  <a:pt x="3343" y="1899"/>
                </a:lnTo>
                <a:lnTo>
                  <a:pt x="3348" y="1899"/>
                </a:lnTo>
                <a:lnTo>
                  <a:pt x="3348" y="1899"/>
                </a:lnTo>
                <a:lnTo>
                  <a:pt x="3348" y="1899"/>
                </a:lnTo>
                <a:lnTo>
                  <a:pt x="3352" y="1894"/>
                </a:lnTo>
                <a:lnTo>
                  <a:pt x="3352" y="1894"/>
                </a:lnTo>
                <a:lnTo>
                  <a:pt x="3357" y="1894"/>
                </a:lnTo>
                <a:lnTo>
                  <a:pt x="3361" y="1890"/>
                </a:lnTo>
                <a:lnTo>
                  <a:pt x="3366" y="1885"/>
                </a:lnTo>
                <a:lnTo>
                  <a:pt x="3366" y="1885"/>
                </a:lnTo>
                <a:lnTo>
                  <a:pt x="3366" y="1885"/>
                </a:lnTo>
                <a:lnTo>
                  <a:pt x="3366" y="1881"/>
                </a:lnTo>
                <a:lnTo>
                  <a:pt x="3370" y="1881"/>
                </a:lnTo>
                <a:lnTo>
                  <a:pt x="3370" y="1881"/>
                </a:lnTo>
                <a:lnTo>
                  <a:pt x="3370" y="1881"/>
                </a:lnTo>
                <a:lnTo>
                  <a:pt x="3370" y="1876"/>
                </a:lnTo>
                <a:lnTo>
                  <a:pt x="3370" y="1876"/>
                </a:lnTo>
                <a:lnTo>
                  <a:pt x="3375" y="1872"/>
                </a:lnTo>
                <a:lnTo>
                  <a:pt x="3379" y="1867"/>
                </a:lnTo>
                <a:lnTo>
                  <a:pt x="3379" y="1863"/>
                </a:lnTo>
                <a:lnTo>
                  <a:pt x="3379" y="1863"/>
                </a:lnTo>
                <a:lnTo>
                  <a:pt x="3379" y="1863"/>
                </a:lnTo>
                <a:lnTo>
                  <a:pt x="3379" y="1863"/>
                </a:lnTo>
                <a:lnTo>
                  <a:pt x="3379" y="1863"/>
                </a:lnTo>
                <a:lnTo>
                  <a:pt x="3379" y="1858"/>
                </a:lnTo>
                <a:lnTo>
                  <a:pt x="3384" y="1858"/>
                </a:lnTo>
                <a:lnTo>
                  <a:pt x="3384" y="1858"/>
                </a:lnTo>
                <a:lnTo>
                  <a:pt x="3384" y="1854"/>
                </a:lnTo>
                <a:lnTo>
                  <a:pt x="3384" y="1854"/>
                </a:lnTo>
                <a:lnTo>
                  <a:pt x="3384" y="1854"/>
                </a:lnTo>
                <a:lnTo>
                  <a:pt x="3384" y="1849"/>
                </a:lnTo>
                <a:lnTo>
                  <a:pt x="3384" y="1849"/>
                </a:lnTo>
                <a:lnTo>
                  <a:pt x="3384" y="1849"/>
                </a:lnTo>
                <a:lnTo>
                  <a:pt x="3384" y="1849"/>
                </a:lnTo>
                <a:lnTo>
                  <a:pt x="3384" y="1849"/>
                </a:lnTo>
                <a:lnTo>
                  <a:pt x="3379" y="1849"/>
                </a:lnTo>
                <a:lnTo>
                  <a:pt x="3379" y="1849"/>
                </a:lnTo>
                <a:lnTo>
                  <a:pt x="3379" y="1849"/>
                </a:lnTo>
                <a:lnTo>
                  <a:pt x="3384" y="1845"/>
                </a:lnTo>
                <a:lnTo>
                  <a:pt x="3384" y="1845"/>
                </a:lnTo>
                <a:lnTo>
                  <a:pt x="3384" y="1845"/>
                </a:lnTo>
                <a:lnTo>
                  <a:pt x="3379" y="1845"/>
                </a:lnTo>
                <a:lnTo>
                  <a:pt x="3379" y="1845"/>
                </a:lnTo>
                <a:lnTo>
                  <a:pt x="3379" y="1836"/>
                </a:lnTo>
                <a:lnTo>
                  <a:pt x="3379" y="1831"/>
                </a:lnTo>
                <a:lnTo>
                  <a:pt x="3379" y="1831"/>
                </a:lnTo>
                <a:lnTo>
                  <a:pt x="3379" y="1831"/>
                </a:lnTo>
                <a:lnTo>
                  <a:pt x="3379" y="1827"/>
                </a:lnTo>
                <a:lnTo>
                  <a:pt x="3379" y="1827"/>
                </a:lnTo>
                <a:lnTo>
                  <a:pt x="3379" y="1827"/>
                </a:lnTo>
                <a:lnTo>
                  <a:pt x="3379" y="1822"/>
                </a:lnTo>
                <a:lnTo>
                  <a:pt x="3379" y="1822"/>
                </a:lnTo>
                <a:lnTo>
                  <a:pt x="3379" y="1822"/>
                </a:lnTo>
                <a:lnTo>
                  <a:pt x="3379" y="1822"/>
                </a:lnTo>
                <a:lnTo>
                  <a:pt x="3379" y="1822"/>
                </a:lnTo>
                <a:lnTo>
                  <a:pt x="3379" y="1818"/>
                </a:lnTo>
                <a:lnTo>
                  <a:pt x="3379" y="1818"/>
                </a:lnTo>
                <a:lnTo>
                  <a:pt x="3384" y="1818"/>
                </a:lnTo>
                <a:lnTo>
                  <a:pt x="3384" y="1813"/>
                </a:lnTo>
                <a:lnTo>
                  <a:pt x="3379" y="1813"/>
                </a:lnTo>
                <a:lnTo>
                  <a:pt x="3379" y="1813"/>
                </a:lnTo>
                <a:lnTo>
                  <a:pt x="3379" y="1809"/>
                </a:lnTo>
                <a:lnTo>
                  <a:pt x="3379" y="1809"/>
                </a:lnTo>
                <a:lnTo>
                  <a:pt x="3379" y="1804"/>
                </a:lnTo>
                <a:lnTo>
                  <a:pt x="3379" y="1804"/>
                </a:lnTo>
                <a:lnTo>
                  <a:pt x="3379" y="1800"/>
                </a:lnTo>
                <a:lnTo>
                  <a:pt x="3379" y="1800"/>
                </a:lnTo>
                <a:lnTo>
                  <a:pt x="3379" y="1795"/>
                </a:lnTo>
                <a:lnTo>
                  <a:pt x="3379" y="1790"/>
                </a:lnTo>
                <a:lnTo>
                  <a:pt x="3379" y="1790"/>
                </a:lnTo>
                <a:lnTo>
                  <a:pt x="3379" y="1790"/>
                </a:lnTo>
                <a:lnTo>
                  <a:pt x="3379" y="1786"/>
                </a:lnTo>
                <a:lnTo>
                  <a:pt x="3384" y="1786"/>
                </a:lnTo>
                <a:lnTo>
                  <a:pt x="3384" y="1786"/>
                </a:lnTo>
                <a:lnTo>
                  <a:pt x="3384" y="1786"/>
                </a:lnTo>
                <a:lnTo>
                  <a:pt x="3384" y="1781"/>
                </a:lnTo>
                <a:lnTo>
                  <a:pt x="3384" y="1781"/>
                </a:lnTo>
                <a:lnTo>
                  <a:pt x="3384" y="1781"/>
                </a:lnTo>
                <a:lnTo>
                  <a:pt x="3384" y="1777"/>
                </a:lnTo>
                <a:lnTo>
                  <a:pt x="3384" y="1777"/>
                </a:lnTo>
                <a:lnTo>
                  <a:pt x="3384" y="1777"/>
                </a:lnTo>
                <a:lnTo>
                  <a:pt x="3379" y="1772"/>
                </a:lnTo>
                <a:lnTo>
                  <a:pt x="3379" y="1772"/>
                </a:lnTo>
                <a:lnTo>
                  <a:pt x="3379" y="1772"/>
                </a:lnTo>
                <a:lnTo>
                  <a:pt x="3379" y="1772"/>
                </a:lnTo>
                <a:lnTo>
                  <a:pt x="3379" y="1768"/>
                </a:lnTo>
                <a:lnTo>
                  <a:pt x="3375" y="1768"/>
                </a:lnTo>
                <a:lnTo>
                  <a:pt x="3375" y="1768"/>
                </a:lnTo>
                <a:lnTo>
                  <a:pt x="3375" y="1768"/>
                </a:lnTo>
                <a:lnTo>
                  <a:pt x="3375" y="1768"/>
                </a:lnTo>
                <a:lnTo>
                  <a:pt x="3370" y="1763"/>
                </a:lnTo>
                <a:lnTo>
                  <a:pt x="3370" y="1763"/>
                </a:lnTo>
                <a:lnTo>
                  <a:pt x="3370" y="1763"/>
                </a:lnTo>
                <a:lnTo>
                  <a:pt x="3370" y="1763"/>
                </a:lnTo>
                <a:lnTo>
                  <a:pt x="3370" y="1759"/>
                </a:lnTo>
                <a:lnTo>
                  <a:pt x="3370" y="1759"/>
                </a:lnTo>
                <a:lnTo>
                  <a:pt x="3366" y="1754"/>
                </a:lnTo>
                <a:lnTo>
                  <a:pt x="3370" y="1750"/>
                </a:lnTo>
                <a:lnTo>
                  <a:pt x="3366" y="1745"/>
                </a:lnTo>
                <a:lnTo>
                  <a:pt x="3366" y="1745"/>
                </a:lnTo>
                <a:lnTo>
                  <a:pt x="3366" y="1745"/>
                </a:lnTo>
                <a:lnTo>
                  <a:pt x="3366" y="1741"/>
                </a:lnTo>
                <a:lnTo>
                  <a:pt x="3361" y="1736"/>
                </a:lnTo>
                <a:lnTo>
                  <a:pt x="3361" y="1732"/>
                </a:lnTo>
                <a:lnTo>
                  <a:pt x="3361" y="1732"/>
                </a:lnTo>
                <a:lnTo>
                  <a:pt x="3366" y="1727"/>
                </a:lnTo>
                <a:lnTo>
                  <a:pt x="3366" y="1723"/>
                </a:lnTo>
                <a:lnTo>
                  <a:pt x="3361" y="1723"/>
                </a:lnTo>
                <a:lnTo>
                  <a:pt x="3361" y="1723"/>
                </a:lnTo>
                <a:lnTo>
                  <a:pt x="3361" y="1718"/>
                </a:lnTo>
                <a:lnTo>
                  <a:pt x="3366" y="1714"/>
                </a:lnTo>
                <a:lnTo>
                  <a:pt x="3366" y="1714"/>
                </a:lnTo>
                <a:lnTo>
                  <a:pt x="3366" y="1709"/>
                </a:lnTo>
                <a:lnTo>
                  <a:pt x="3366" y="1709"/>
                </a:lnTo>
                <a:lnTo>
                  <a:pt x="3366" y="1705"/>
                </a:lnTo>
                <a:lnTo>
                  <a:pt x="3361" y="1705"/>
                </a:lnTo>
                <a:lnTo>
                  <a:pt x="3361" y="1700"/>
                </a:lnTo>
                <a:lnTo>
                  <a:pt x="3361" y="1700"/>
                </a:lnTo>
                <a:lnTo>
                  <a:pt x="3361" y="1700"/>
                </a:lnTo>
                <a:lnTo>
                  <a:pt x="3357" y="1700"/>
                </a:lnTo>
                <a:lnTo>
                  <a:pt x="3357" y="1696"/>
                </a:lnTo>
                <a:lnTo>
                  <a:pt x="3357" y="1691"/>
                </a:lnTo>
                <a:lnTo>
                  <a:pt x="3357" y="1691"/>
                </a:lnTo>
                <a:lnTo>
                  <a:pt x="3357" y="1686"/>
                </a:lnTo>
                <a:lnTo>
                  <a:pt x="3357" y="1682"/>
                </a:lnTo>
                <a:lnTo>
                  <a:pt x="3357" y="1682"/>
                </a:lnTo>
                <a:lnTo>
                  <a:pt x="3361" y="1673"/>
                </a:lnTo>
                <a:lnTo>
                  <a:pt x="3361" y="1673"/>
                </a:lnTo>
                <a:lnTo>
                  <a:pt x="3361" y="1673"/>
                </a:lnTo>
                <a:lnTo>
                  <a:pt x="3361" y="1668"/>
                </a:lnTo>
                <a:lnTo>
                  <a:pt x="3361" y="1664"/>
                </a:lnTo>
                <a:lnTo>
                  <a:pt x="3361" y="1664"/>
                </a:lnTo>
                <a:lnTo>
                  <a:pt x="3361" y="1664"/>
                </a:lnTo>
                <a:lnTo>
                  <a:pt x="3366" y="1664"/>
                </a:lnTo>
                <a:lnTo>
                  <a:pt x="3366" y="1664"/>
                </a:lnTo>
                <a:lnTo>
                  <a:pt x="3366" y="1659"/>
                </a:lnTo>
                <a:lnTo>
                  <a:pt x="3370" y="1655"/>
                </a:lnTo>
                <a:lnTo>
                  <a:pt x="3370" y="1655"/>
                </a:lnTo>
                <a:lnTo>
                  <a:pt x="3370" y="1655"/>
                </a:lnTo>
                <a:lnTo>
                  <a:pt x="3370" y="1650"/>
                </a:lnTo>
                <a:lnTo>
                  <a:pt x="3370" y="1650"/>
                </a:lnTo>
                <a:lnTo>
                  <a:pt x="3370" y="1650"/>
                </a:lnTo>
                <a:lnTo>
                  <a:pt x="3375" y="1646"/>
                </a:lnTo>
                <a:lnTo>
                  <a:pt x="3375" y="1641"/>
                </a:lnTo>
                <a:lnTo>
                  <a:pt x="3375" y="1641"/>
                </a:lnTo>
                <a:lnTo>
                  <a:pt x="3375" y="1641"/>
                </a:lnTo>
                <a:lnTo>
                  <a:pt x="3375" y="1641"/>
                </a:lnTo>
                <a:lnTo>
                  <a:pt x="3379" y="1637"/>
                </a:lnTo>
                <a:lnTo>
                  <a:pt x="3379" y="1637"/>
                </a:lnTo>
                <a:lnTo>
                  <a:pt x="3379" y="1632"/>
                </a:lnTo>
                <a:lnTo>
                  <a:pt x="3379" y="1628"/>
                </a:lnTo>
                <a:lnTo>
                  <a:pt x="3379" y="1628"/>
                </a:lnTo>
                <a:lnTo>
                  <a:pt x="3384" y="1628"/>
                </a:lnTo>
                <a:lnTo>
                  <a:pt x="3384" y="1623"/>
                </a:lnTo>
                <a:lnTo>
                  <a:pt x="3388" y="1623"/>
                </a:lnTo>
                <a:lnTo>
                  <a:pt x="3393" y="1623"/>
                </a:lnTo>
                <a:lnTo>
                  <a:pt x="3393" y="1619"/>
                </a:lnTo>
                <a:lnTo>
                  <a:pt x="3393" y="1619"/>
                </a:lnTo>
                <a:lnTo>
                  <a:pt x="3393" y="1619"/>
                </a:lnTo>
                <a:lnTo>
                  <a:pt x="3393" y="1614"/>
                </a:lnTo>
                <a:lnTo>
                  <a:pt x="3393" y="1614"/>
                </a:lnTo>
                <a:lnTo>
                  <a:pt x="3393" y="1614"/>
                </a:lnTo>
                <a:lnTo>
                  <a:pt x="3393" y="1614"/>
                </a:lnTo>
                <a:lnTo>
                  <a:pt x="3393" y="1614"/>
                </a:lnTo>
                <a:lnTo>
                  <a:pt x="3393" y="1614"/>
                </a:lnTo>
                <a:lnTo>
                  <a:pt x="3397" y="1614"/>
                </a:lnTo>
                <a:lnTo>
                  <a:pt x="3397" y="1614"/>
                </a:lnTo>
                <a:lnTo>
                  <a:pt x="3397" y="1614"/>
                </a:lnTo>
                <a:lnTo>
                  <a:pt x="3402" y="1610"/>
                </a:lnTo>
                <a:lnTo>
                  <a:pt x="3402" y="1610"/>
                </a:lnTo>
                <a:lnTo>
                  <a:pt x="3406" y="1605"/>
                </a:lnTo>
                <a:lnTo>
                  <a:pt x="3406" y="1605"/>
                </a:lnTo>
                <a:lnTo>
                  <a:pt x="3411" y="1601"/>
                </a:lnTo>
                <a:lnTo>
                  <a:pt x="3411" y="1596"/>
                </a:lnTo>
                <a:lnTo>
                  <a:pt x="3411" y="1596"/>
                </a:lnTo>
                <a:lnTo>
                  <a:pt x="3411" y="1596"/>
                </a:lnTo>
                <a:lnTo>
                  <a:pt x="3415" y="1592"/>
                </a:lnTo>
                <a:lnTo>
                  <a:pt x="3415" y="1592"/>
                </a:lnTo>
                <a:lnTo>
                  <a:pt x="3420" y="1587"/>
                </a:lnTo>
                <a:lnTo>
                  <a:pt x="3420" y="1582"/>
                </a:lnTo>
                <a:lnTo>
                  <a:pt x="3420" y="1582"/>
                </a:lnTo>
                <a:lnTo>
                  <a:pt x="3424" y="1582"/>
                </a:lnTo>
                <a:lnTo>
                  <a:pt x="3424" y="1578"/>
                </a:lnTo>
                <a:lnTo>
                  <a:pt x="3438" y="1564"/>
                </a:lnTo>
                <a:lnTo>
                  <a:pt x="3442" y="1560"/>
                </a:lnTo>
                <a:lnTo>
                  <a:pt x="3447" y="1555"/>
                </a:lnTo>
                <a:lnTo>
                  <a:pt x="3451" y="1551"/>
                </a:lnTo>
                <a:lnTo>
                  <a:pt x="3465" y="1542"/>
                </a:lnTo>
                <a:lnTo>
                  <a:pt x="3479" y="1533"/>
                </a:lnTo>
                <a:lnTo>
                  <a:pt x="3483" y="1528"/>
                </a:lnTo>
                <a:lnTo>
                  <a:pt x="3497" y="1515"/>
                </a:lnTo>
                <a:lnTo>
                  <a:pt x="3506" y="1501"/>
                </a:lnTo>
                <a:lnTo>
                  <a:pt x="3515" y="1492"/>
                </a:lnTo>
                <a:lnTo>
                  <a:pt x="3519" y="1483"/>
                </a:lnTo>
                <a:lnTo>
                  <a:pt x="3528" y="1469"/>
                </a:lnTo>
                <a:lnTo>
                  <a:pt x="3533" y="1460"/>
                </a:lnTo>
                <a:lnTo>
                  <a:pt x="3533" y="1456"/>
                </a:lnTo>
                <a:lnTo>
                  <a:pt x="3537" y="1447"/>
                </a:lnTo>
                <a:lnTo>
                  <a:pt x="3537" y="1442"/>
                </a:lnTo>
                <a:lnTo>
                  <a:pt x="3542" y="1438"/>
                </a:lnTo>
                <a:lnTo>
                  <a:pt x="3542" y="1433"/>
                </a:lnTo>
                <a:lnTo>
                  <a:pt x="3546" y="1429"/>
                </a:lnTo>
                <a:lnTo>
                  <a:pt x="3546" y="1424"/>
                </a:lnTo>
                <a:lnTo>
                  <a:pt x="3551" y="1420"/>
                </a:lnTo>
                <a:lnTo>
                  <a:pt x="3555" y="1415"/>
                </a:lnTo>
                <a:lnTo>
                  <a:pt x="3555" y="1411"/>
                </a:lnTo>
                <a:lnTo>
                  <a:pt x="3555" y="1406"/>
                </a:lnTo>
                <a:lnTo>
                  <a:pt x="3560" y="1402"/>
                </a:lnTo>
                <a:lnTo>
                  <a:pt x="3560" y="1402"/>
                </a:lnTo>
                <a:lnTo>
                  <a:pt x="3560" y="1397"/>
                </a:lnTo>
                <a:lnTo>
                  <a:pt x="3560" y="1393"/>
                </a:lnTo>
                <a:lnTo>
                  <a:pt x="3564" y="1388"/>
                </a:lnTo>
                <a:lnTo>
                  <a:pt x="3564" y="1379"/>
                </a:lnTo>
                <a:lnTo>
                  <a:pt x="3564" y="1379"/>
                </a:lnTo>
                <a:lnTo>
                  <a:pt x="3564" y="1379"/>
                </a:lnTo>
                <a:lnTo>
                  <a:pt x="3569" y="1379"/>
                </a:lnTo>
                <a:lnTo>
                  <a:pt x="3569" y="1379"/>
                </a:lnTo>
                <a:lnTo>
                  <a:pt x="3569" y="1379"/>
                </a:lnTo>
                <a:lnTo>
                  <a:pt x="3569" y="1379"/>
                </a:lnTo>
                <a:lnTo>
                  <a:pt x="3569" y="1379"/>
                </a:lnTo>
                <a:lnTo>
                  <a:pt x="3569" y="1375"/>
                </a:lnTo>
                <a:lnTo>
                  <a:pt x="3569" y="1375"/>
                </a:lnTo>
                <a:lnTo>
                  <a:pt x="3569" y="1375"/>
                </a:lnTo>
                <a:lnTo>
                  <a:pt x="3569" y="1379"/>
                </a:lnTo>
                <a:lnTo>
                  <a:pt x="3564" y="1379"/>
                </a:lnTo>
                <a:lnTo>
                  <a:pt x="3564" y="1379"/>
                </a:lnTo>
                <a:lnTo>
                  <a:pt x="3564" y="1379"/>
                </a:lnTo>
                <a:lnTo>
                  <a:pt x="3564" y="1375"/>
                </a:lnTo>
                <a:lnTo>
                  <a:pt x="3564" y="1375"/>
                </a:lnTo>
                <a:lnTo>
                  <a:pt x="3564" y="1375"/>
                </a:lnTo>
                <a:lnTo>
                  <a:pt x="3564" y="1375"/>
                </a:lnTo>
                <a:lnTo>
                  <a:pt x="3564" y="1365"/>
                </a:lnTo>
                <a:lnTo>
                  <a:pt x="3564" y="1361"/>
                </a:lnTo>
                <a:lnTo>
                  <a:pt x="3564" y="1356"/>
                </a:lnTo>
                <a:lnTo>
                  <a:pt x="3569" y="1356"/>
                </a:lnTo>
                <a:lnTo>
                  <a:pt x="3569" y="1352"/>
                </a:lnTo>
                <a:lnTo>
                  <a:pt x="3569" y="1352"/>
                </a:lnTo>
                <a:lnTo>
                  <a:pt x="3564" y="1352"/>
                </a:lnTo>
                <a:lnTo>
                  <a:pt x="3560" y="1347"/>
                </a:lnTo>
                <a:lnTo>
                  <a:pt x="3555" y="1347"/>
                </a:lnTo>
                <a:lnTo>
                  <a:pt x="3555" y="1352"/>
                </a:lnTo>
                <a:lnTo>
                  <a:pt x="3555" y="1352"/>
                </a:lnTo>
                <a:lnTo>
                  <a:pt x="3546" y="1356"/>
                </a:lnTo>
                <a:lnTo>
                  <a:pt x="3542" y="1356"/>
                </a:lnTo>
                <a:lnTo>
                  <a:pt x="3537" y="1361"/>
                </a:lnTo>
                <a:lnTo>
                  <a:pt x="3528" y="1361"/>
                </a:lnTo>
                <a:lnTo>
                  <a:pt x="3528" y="1361"/>
                </a:lnTo>
                <a:lnTo>
                  <a:pt x="3528" y="1361"/>
                </a:lnTo>
                <a:lnTo>
                  <a:pt x="3524" y="1361"/>
                </a:lnTo>
                <a:lnTo>
                  <a:pt x="3519" y="1361"/>
                </a:lnTo>
                <a:lnTo>
                  <a:pt x="3519" y="1361"/>
                </a:lnTo>
                <a:lnTo>
                  <a:pt x="3510" y="1365"/>
                </a:lnTo>
                <a:lnTo>
                  <a:pt x="3506" y="1365"/>
                </a:lnTo>
                <a:lnTo>
                  <a:pt x="3501" y="1365"/>
                </a:lnTo>
                <a:lnTo>
                  <a:pt x="3501" y="1365"/>
                </a:lnTo>
                <a:lnTo>
                  <a:pt x="3497" y="1365"/>
                </a:lnTo>
                <a:lnTo>
                  <a:pt x="3492" y="1370"/>
                </a:lnTo>
                <a:lnTo>
                  <a:pt x="3488" y="1375"/>
                </a:lnTo>
                <a:lnTo>
                  <a:pt x="3483" y="1375"/>
                </a:lnTo>
                <a:lnTo>
                  <a:pt x="3483" y="1370"/>
                </a:lnTo>
                <a:lnTo>
                  <a:pt x="3479" y="1370"/>
                </a:lnTo>
                <a:lnTo>
                  <a:pt x="3474" y="1370"/>
                </a:lnTo>
                <a:lnTo>
                  <a:pt x="3474" y="1370"/>
                </a:lnTo>
                <a:lnTo>
                  <a:pt x="3465" y="1375"/>
                </a:lnTo>
                <a:lnTo>
                  <a:pt x="3461" y="1379"/>
                </a:lnTo>
                <a:lnTo>
                  <a:pt x="3451" y="1379"/>
                </a:lnTo>
                <a:lnTo>
                  <a:pt x="3447" y="1379"/>
                </a:lnTo>
                <a:lnTo>
                  <a:pt x="3447" y="1375"/>
                </a:lnTo>
                <a:lnTo>
                  <a:pt x="3438" y="1370"/>
                </a:lnTo>
                <a:lnTo>
                  <a:pt x="3438" y="1365"/>
                </a:lnTo>
                <a:lnTo>
                  <a:pt x="3433" y="1361"/>
                </a:lnTo>
                <a:lnTo>
                  <a:pt x="3429" y="1356"/>
                </a:lnTo>
                <a:lnTo>
                  <a:pt x="3429" y="1356"/>
                </a:lnTo>
                <a:lnTo>
                  <a:pt x="3424" y="1356"/>
                </a:lnTo>
                <a:lnTo>
                  <a:pt x="3424" y="1356"/>
                </a:lnTo>
                <a:lnTo>
                  <a:pt x="3420" y="1356"/>
                </a:lnTo>
                <a:lnTo>
                  <a:pt x="3420" y="1356"/>
                </a:lnTo>
                <a:lnTo>
                  <a:pt x="3415" y="1356"/>
                </a:lnTo>
                <a:lnTo>
                  <a:pt x="3415" y="1356"/>
                </a:lnTo>
                <a:lnTo>
                  <a:pt x="3415" y="1356"/>
                </a:lnTo>
                <a:lnTo>
                  <a:pt x="3420" y="1356"/>
                </a:lnTo>
                <a:lnTo>
                  <a:pt x="3420" y="1352"/>
                </a:lnTo>
                <a:lnTo>
                  <a:pt x="3424" y="1352"/>
                </a:lnTo>
                <a:lnTo>
                  <a:pt x="3429" y="1347"/>
                </a:lnTo>
                <a:lnTo>
                  <a:pt x="3429" y="1347"/>
                </a:lnTo>
                <a:lnTo>
                  <a:pt x="3429" y="1347"/>
                </a:lnTo>
                <a:lnTo>
                  <a:pt x="3429" y="1347"/>
                </a:lnTo>
                <a:lnTo>
                  <a:pt x="3429" y="1343"/>
                </a:lnTo>
                <a:lnTo>
                  <a:pt x="3429" y="1338"/>
                </a:lnTo>
                <a:lnTo>
                  <a:pt x="3424" y="1338"/>
                </a:lnTo>
                <a:lnTo>
                  <a:pt x="3424" y="1334"/>
                </a:lnTo>
                <a:lnTo>
                  <a:pt x="3424" y="1334"/>
                </a:lnTo>
                <a:lnTo>
                  <a:pt x="3424" y="1334"/>
                </a:lnTo>
                <a:lnTo>
                  <a:pt x="3424" y="1334"/>
                </a:lnTo>
                <a:lnTo>
                  <a:pt x="3420" y="1334"/>
                </a:lnTo>
                <a:lnTo>
                  <a:pt x="3420" y="1329"/>
                </a:lnTo>
                <a:lnTo>
                  <a:pt x="3415" y="1325"/>
                </a:lnTo>
                <a:lnTo>
                  <a:pt x="3411" y="1325"/>
                </a:lnTo>
                <a:lnTo>
                  <a:pt x="3411" y="1325"/>
                </a:lnTo>
                <a:lnTo>
                  <a:pt x="3411" y="1320"/>
                </a:lnTo>
                <a:lnTo>
                  <a:pt x="3397" y="1311"/>
                </a:lnTo>
                <a:lnTo>
                  <a:pt x="3397" y="1307"/>
                </a:lnTo>
                <a:lnTo>
                  <a:pt x="3388" y="1298"/>
                </a:lnTo>
                <a:lnTo>
                  <a:pt x="3384" y="1298"/>
                </a:lnTo>
                <a:lnTo>
                  <a:pt x="3379" y="1293"/>
                </a:lnTo>
                <a:lnTo>
                  <a:pt x="3379" y="1293"/>
                </a:lnTo>
                <a:lnTo>
                  <a:pt x="3379" y="1293"/>
                </a:lnTo>
                <a:lnTo>
                  <a:pt x="3375" y="1293"/>
                </a:lnTo>
                <a:lnTo>
                  <a:pt x="3375" y="1293"/>
                </a:lnTo>
                <a:lnTo>
                  <a:pt x="3370" y="1289"/>
                </a:lnTo>
                <a:lnTo>
                  <a:pt x="3370" y="1289"/>
                </a:lnTo>
                <a:lnTo>
                  <a:pt x="3370" y="1284"/>
                </a:lnTo>
                <a:lnTo>
                  <a:pt x="3370" y="1284"/>
                </a:lnTo>
                <a:lnTo>
                  <a:pt x="3366" y="1284"/>
                </a:lnTo>
                <a:lnTo>
                  <a:pt x="3366" y="1284"/>
                </a:lnTo>
                <a:lnTo>
                  <a:pt x="3366" y="1289"/>
                </a:lnTo>
                <a:lnTo>
                  <a:pt x="3366" y="1289"/>
                </a:lnTo>
                <a:lnTo>
                  <a:pt x="3366" y="1289"/>
                </a:lnTo>
                <a:lnTo>
                  <a:pt x="3366" y="1289"/>
                </a:lnTo>
                <a:lnTo>
                  <a:pt x="3366" y="1289"/>
                </a:lnTo>
                <a:lnTo>
                  <a:pt x="3361" y="1284"/>
                </a:lnTo>
                <a:lnTo>
                  <a:pt x="3361" y="1284"/>
                </a:lnTo>
                <a:lnTo>
                  <a:pt x="3361" y="1284"/>
                </a:lnTo>
                <a:lnTo>
                  <a:pt x="3357" y="1280"/>
                </a:lnTo>
                <a:lnTo>
                  <a:pt x="3357" y="1275"/>
                </a:lnTo>
                <a:lnTo>
                  <a:pt x="3357" y="1271"/>
                </a:lnTo>
                <a:lnTo>
                  <a:pt x="3352" y="1261"/>
                </a:lnTo>
                <a:lnTo>
                  <a:pt x="3352" y="1252"/>
                </a:lnTo>
                <a:lnTo>
                  <a:pt x="3348" y="1248"/>
                </a:lnTo>
                <a:lnTo>
                  <a:pt x="3343" y="1234"/>
                </a:lnTo>
                <a:lnTo>
                  <a:pt x="3343" y="1234"/>
                </a:lnTo>
                <a:lnTo>
                  <a:pt x="3339" y="1230"/>
                </a:lnTo>
                <a:lnTo>
                  <a:pt x="3339" y="1230"/>
                </a:lnTo>
                <a:lnTo>
                  <a:pt x="3334" y="1230"/>
                </a:lnTo>
                <a:lnTo>
                  <a:pt x="3334" y="1230"/>
                </a:lnTo>
                <a:lnTo>
                  <a:pt x="3334" y="1230"/>
                </a:lnTo>
                <a:lnTo>
                  <a:pt x="3334" y="1230"/>
                </a:lnTo>
                <a:lnTo>
                  <a:pt x="3330" y="1225"/>
                </a:lnTo>
                <a:lnTo>
                  <a:pt x="3325" y="1221"/>
                </a:lnTo>
                <a:lnTo>
                  <a:pt x="3325" y="1221"/>
                </a:lnTo>
                <a:lnTo>
                  <a:pt x="3325" y="1221"/>
                </a:lnTo>
                <a:lnTo>
                  <a:pt x="3320" y="1221"/>
                </a:lnTo>
                <a:lnTo>
                  <a:pt x="3320" y="1216"/>
                </a:lnTo>
                <a:lnTo>
                  <a:pt x="3316" y="1207"/>
                </a:lnTo>
                <a:lnTo>
                  <a:pt x="3316" y="1203"/>
                </a:lnTo>
                <a:lnTo>
                  <a:pt x="3316" y="1198"/>
                </a:lnTo>
                <a:lnTo>
                  <a:pt x="3316" y="1189"/>
                </a:lnTo>
                <a:lnTo>
                  <a:pt x="3316" y="1189"/>
                </a:lnTo>
                <a:lnTo>
                  <a:pt x="3316" y="1185"/>
                </a:lnTo>
                <a:lnTo>
                  <a:pt x="3316" y="1180"/>
                </a:lnTo>
                <a:lnTo>
                  <a:pt x="3316" y="1180"/>
                </a:lnTo>
                <a:lnTo>
                  <a:pt x="3316" y="1176"/>
                </a:lnTo>
                <a:lnTo>
                  <a:pt x="3316" y="1180"/>
                </a:lnTo>
                <a:lnTo>
                  <a:pt x="3316" y="1180"/>
                </a:lnTo>
                <a:lnTo>
                  <a:pt x="3316" y="1180"/>
                </a:lnTo>
                <a:lnTo>
                  <a:pt x="3316" y="1176"/>
                </a:lnTo>
                <a:lnTo>
                  <a:pt x="3316" y="1176"/>
                </a:lnTo>
                <a:lnTo>
                  <a:pt x="3311" y="1176"/>
                </a:lnTo>
                <a:lnTo>
                  <a:pt x="3311" y="1167"/>
                </a:lnTo>
                <a:lnTo>
                  <a:pt x="3307" y="1167"/>
                </a:lnTo>
                <a:lnTo>
                  <a:pt x="3307" y="1162"/>
                </a:lnTo>
                <a:lnTo>
                  <a:pt x="3307" y="1162"/>
                </a:lnTo>
                <a:lnTo>
                  <a:pt x="3307" y="1158"/>
                </a:lnTo>
                <a:lnTo>
                  <a:pt x="3298" y="1153"/>
                </a:lnTo>
                <a:lnTo>
                  <a:pt x="3298" y="1148"/>
                </a:lnTo>
                <a:lnTo>
                  <a:pt x="3289" y="1148"/>
                </a:lnTo>
                <a:lnTo>
                  <a:pt x="3289" y="1144"/>
                </a:lnTo>
                <a:lnTo>
                  <a:pt x="3289" y="1144"/>
                </a:lnTo>
                <a:lnTo>
                  <a:pt x="3289" y="1144"/>
                </a:lnTo>
                <a:lnTo>
                  <a:pt x="3284" y="1135"/>
                </a:lnTo>
                <a:lnTo>
                  <a:pt x="3284" y="1135"/>
                </a:lnTo>
                <a:lnTo>
                  <a:pt x="3284" y="1126"/>
                </a:lnTo>
                <a:lnTo>
                  <a:pt x="3284" y="1126"/>
                </a:lnTo>
                <a:lnTo>
                  <a:pt x="3284" y="1126"/>
                </a:lnTo>
                <a:lnTo>
                  <a:pt x="3284" y="1126"/>
                </a:lnTo>
                <a:lnTo>
                  <a:pt x="3284" y="1126"/>
                </a:lnTo>
                <a:lnTo>
                  <a:pt x="3289" y="1126"/>
                </a:lnTo>
                <a:lnTo>
                  <a:pt x="3284" y="1121"/>
                </a:lnTo>
                <a:lnTo>
                  <a:pt x="3280" y="1121"/>
                </a:lnTo>
                <a:lnTo>
                  <a:pt x="3280" y="1117"/>
                </a:lnTo>
                <a:lnTo>
                  <a:pt x="3275" y="1112"/>
                </a:lnTo>
                <a:lnTo>
                  <a:pt x="3271" y="1103"/>
                </a:lnTo>
                <a:lnTo>
                  <a:pt x="3266" y="1094"/>
                </a:lnTo>
                <a:lnTo>
                  <a:pt x="3266" y="1090"/>
                </a:lnTo>
                <a:lnTo>
                  <a:pt x="3262" y="1085"/>
                </a:lnTo>
                <a:lnTo>
                  <a:pt x="3253" y="1076"/>
                </a:lnTo>
                <a:lnTo>
                  <a:pt x="3253" y="1072"/>
                </a:lnTo>
                <a:lnTo>
                  <a:pt x="3253" y="1067"/>
                </a:lnTo>
                <a:lnTo>
                  <a:pt x="3248" y="1063"/>
                </a:lnTo>
                <a:lnTo>
                  <a:pt x="3248" y="1063"/>
                </a:lnTo>
                <a:lnTo>
                  <a:pt x="3248" y="1063"/>
                </a:lnTo>
                <a:lnTo>
                  <a:pt x="3248" y="1058"/>
                </a:lnTo>
                <a:lnTo>
                  <a:pt x="3244" y="1054"/>
                </a:lnTo>
                <a:lnTo>
                  <a:pt x="3244" y="1054"/>
                </a:lnTo>
                <a:lnTo>
                  <a:pt x="3244" y="1049"/>
                </a:lnTo>
                <a:lnTo>
                  <a:pt x="3244" y="1049"/>
                </a:lnTo>
                <a:lnTo>
                  <a:pt x="3239" y="1049"/>
                </a:lnTo>
                <a:lnTo>
                  <a:pt x="3239" y="1044"/>
                </a:lnTo>
                <a:lnTo>
                  <a:pt x="3235" y="1040"/>
                </a:lnTo>
                <a:lnTo>
                  <a:pt x="3230" y="1035"/>
                </a:lnTo>
                <a:lnTo>
                  <a:pt x="3230" y="1035"/>
                </a:lnTo>
                <a:lnTo>
                  <a:pt x="3230" y="1035"/>
                </a:lnTo>
                <a:lnTo>
                  <a:pt x="3230" y="1035"/>
                </a:lnTo>
                <a:lnTo>
                  <a:pt x="3226" y="1031"/>
                </a:lnTo>
                <a:lnTo>
                  <a:pt x="3226" y="1031"/>
                </a:lnTo>
                <a:lnTo>
                  <a:pt x="3226" y="1026"/>
                </a:lnTo>
                <a:lnTo>
                  <a:pt x="3226" y="1022"/>
                </a:lnTo>
                <a:lnTo>
                  <a:pt x="3226" y="1022"/>
                </a:lnTo>
                <a:lnTo>
                  <a:pt x="3221" y="1017"/>
                </a:lnTo>
                <a:lnTo>
                  <a:pt x="3221" y="1017"/>
                </a:lnTo>
                <a:lnTo>
                  <a:pt x="3221" y="1017"/>
                </a:lnTo>
                <a:lnTo>
                  <a:pt x="3226" y="1013"/>
                </a:lnTo>
                <a:lnTo>
                  <a:pt x="3221" y="1013"/>
                </a:lnTo>
                <a:lnTo>
                  <a:pt x="3226" y="1013"/>
                </a:lnTo>
                <a:lnTo>
                  <a:pt x="3226" y="1013"/>
                </a:lnTo>
                <a:lnTo>
                  <a:pt x="3226" y="1022"/>
                </a:lnTo>
                <a:lnTo>
                  <a:pt x="3230" y="1022"/>
                </a:lnTo>
                <a:lnTo>
                  <a:pt x="3230" y="1022"/>
                </a:lnTo>
                <a:lnTo>
                  <a:pt x="3230" y="1022"/>
                </a:lnTo>
                <a:lnTo>
                  <a:pt x="3235" y="1026"/>
                </a:lnTo>
                <a:lnTo>
                  <a:pt x="3235" y="1031"/>
                </a:lnTo>
                <a:lnTo>
                  <a:pt x="3235" y="1035"/>
                </a:lnTo>
                <a:lnTo>
                  <a:pt x="3239" y="1035"/>
                </a:lnTo>
                <a:lnTo>
                  <a:pt x="3239" y="1035"/>
                </a:lnTo>
                <a:lnTo>
                  <a:pt x="3239" y="1040"/>
                </a:lnTo>
                <a:lnTo>
                  <a:pt x="3244" y="1044"/>
                </a:lnTo>
                <a:lnTo>
                  <a:pt x="3248" y="1049"/>
                </a:lnTo>
                <a:lnTo>
                  <a:pt x="3253" y="1054"/>
                </a:lnTo>
                <a:lnTo>
                  <a:pt x="3257" y="1054"/>
                </a:lnTo>
                <a:lnTo>
                  <a:pt x="3257" y="1049"/>
                </a:lnTo>
                <a:lnTo>
                  <a:pt x="3257" y="1049"/>
                </a:lnTo>
                <a:lnTo>
                  <a:pt x="3257" y="1044"/>
                </a:lnTo>
                <a:lnTo>
                  <a:pt x="3257" y="1040"/>
                </a:lnTo>
                <a:lnTo>
                  <a:pt x="3262" y="1035"/>
                </a:lnTo>
                <a:lnTo>
                  <a:pt x="3262" y="1022"/>
                </a:lnTo>
                <a:lnTo>
                  <a:pt x="3262" y="1022"/>
                </a:lnTo>
                <a:lnTo>
                  <a:pt x="3262" y="1022"/>
                </a:lnTo>
                <a:lnTo>
                  <a:pt x="3266" y="1017"/>
                </a:lnTo>
                <a:lnTo>
                  <a:pt x="3266" y="1022"/>
                </a:lnTo>
                <a:lnTo>
                  <a:pt x="3266" y="1022"/>
                </a:lnTo>
                <a:lnTo>
                  <a:pt x="3262" y="1035"/>
                </a:lnTo>
                <a:lnTo>
                  <a:pt x="3262" y="1040"/>
                </a:lnTo>
                <a:lnTo>
                  <a:pt x="3262" y="1044"/>
                </a:lnTo>
                <a:lnTo>
                  <a:pt x="3262" y="1044"/>
                </a:lnTo>
                <a:lnTo>
                  <a:pt x="3262" y="1049"/>
                </a:lnTo>
                <a:lnTo>
                  <a:pt x="3262" y="1044"/>
                </a:lnTo>
                <a:lnTo>
                  <a:pt x="3266" y="1044"/>
                </a:lnTo>
                <a:lnTo>
                  <a:pt x="3271" y="1044"/>
                </a:lnTo>
                <a:lnTo>
                  <a:pt x="3271" y="1049"/>
                </a:lnTo>
                <a:lnTo>
                  <a:pt x="3275" y="1054"/>
                </a:lnTo>
                <a:lnTo>
                  <a:pt x="3280" y="1058"/>
                </a:lnTo>
                <a:lnTo>
                  <a:pt x="3280" y="1063"/>
                </a:lnTo>
                <a:lnTo>
                  <a:pt x="3284" y="1067"/>
                </a:lnTo>
                <a:lnTo>
                  <a:pt x="3289" y="1067"/>
                </a:lnTo>
                <a:lnTo>
                  <a:pt x="3289" y="1072"/>
                </a:lnTo>
                <a:lnTo>
                  <a:pt x="3289" y="1076"/>
                </a:lnTo>
                <a:lnTo>
                  <a:pt x="3298" y="1085"/>
                </a:lnTo>
                <a:lnTo>
                  <a:pt x="3298" y="1085"/>
                </a:lnTo>
                <a:lnTo>
                  <a:pt x="3298" y="1085"/>
                </a:lnTo>
                <a:lnTo>
                  <a:pt x="3302" y="1090"/>
                </a:lnTo>
                <a:lnTo>
                  <a:pt x="3302" y="1090"/>
                </a:lnTo>
                <a:lnTo>
                  <a:pt x="3302" y="1094"/>
                </a:lnTo>
                <a:lnTo>
                  <a:pt x="3307" y="1099"/>
                </a:lnTo>
                <a:lnTo>
                  <a:pt x="3311" y="1103"/>
                </a:lnTo>
                <a:lnTo>
                  <a:pt x="3311" y="1103"/>
                </a:lnTo>
                <a:lnTo>
                  <a:pt x="3311" y="1103"/>
                </a:lnTo>
                <a:lnTo>
                  <a:pt x="3311" y="1108"/>
                </a:lnTo>
                <a:lnTo>
                  <a:pt x="3307" y="1108"/>
                </a:lnTo>
                <a:lnTo>
                  <a:pt x="3311" y="1112"/>
                </a:lnTo>
                <a:lnTo>
                  <a:pt x="3316" y="1112"/>
                </a:lnTo>
                <a:lnTo>
                  <a:pt x="3316" y="1117"/>
                </a:lnTo>
                <a:lnTo>
                  <a:pt x="3316" y="1117"/>
                </a:lnTo>
                <a:lnTo>
                  <a:pt x="3320" y="1117"/>
                </a:lnTo>
                <a:lnTo>
                  <a:pt x="3320" y="1121"/>
                </a:lnTo>
                <a:lnTo>
                  <a:pt x="3320" y="1121"/>
                </a:lnTo>
                <a:lnTo>
                  <a:pt x="3325" y="1121"/>
                </a:lnTo>
                <a:lnTo>
                  <a:pt x="3325" y="1121"/>
                </a:lnTo>
                <a:lnTo>
                  <a:pt x="3330" y="1126"/>
                </a:lnTo>
                <a:lnTo>
                  <a:pt x="3334" y="1130"/>
                </a:lnTo>
                <a:lnTo>
                  <a:pt x="3334" y="1130"/>
                </a:lnTo>
                <a:lnTo>
                  <a:pt x="3339" y="1135"/>
                </a:lnTo>
                <a:lnTo>
                  <a:pt x="3339" y="1139"/>
                </a:lnTo>
                <a:lnTo>
                  <a:pt x="3339" y="1139"/>
                </a:lnTo>
                <a:lnTo>
                  <a:pt x="3339" y="1144"/>
                </a:lnTo>
                <a:lnTo>
                  <a:pt x="3343" y="1144"/>
                </a:lnTo>
                <a:lnTo>
                  <a:pt x="3339" y="1144"/>
                </a:lnTo>
                <a:lnTo>
                  <a:pt x="3343" y="1144"/>
                </a:lnTo>
                <a:lnTo>
                  <a:pt x="3343" y="1144"/>
                </a:lnTo>
                <a:lnTo>
                  <a:pt x="3343" y="1148"/>
                </a:lnTo>
                <a:lnTo>
                  <a:pt x="3343" y="1148"/>
                </a:lnTo>
                <a:lnTo>
                  <a:pt x="3343" y="1153"/>
                </a:lnTo>
                <a:lnTo>
                  <a:pt x="3343" y="1153"/>
                </a:lnTo>
                <a:lnTo>
                  <a:pt x="3343" y="1158"/>
                </a:lnTo>
                <a:lnTo>
                  <a:pt x="3343" y="1162"/>
                </a:lnTo>
                <a:lnTo>
                  <a:pt x="3343" y="1162"/>
                </a:lnTo>
                <a:lnTo>
                  <a:pt x="3343" y="1167"/>
                </a:lnTo>
                <a:lnTo>
                  <a:pt x="3348" y="1167"/>
                </a:lnTo>
                <a:lnTo>
                  <a:pt x="3348" y="1171"/>
                </a:lnTo>
                <a:lnTo>
                  <a:pt x="3348" y="1171"/>
                </a:lnTo>
                <a:lnTo>
                  <a:pt x="3348" y="1176"/>
                </a:lnTo>
                <a:lnTo>
                  <a:pt x="3352" y="1180"/>
                </a:lnTo>
                <a:lnTo>
                  <a:pt x="3352" y="1185"/>
                </a:lnTo>
                <a:lnTo>
                  <a:pt x="3357" y="1189"/>
                </a:lnTo>
                <a:lnTo>
                  <a:pt x="3357" y="1189"/>
                </a:lnTo>
                <a:lnTo>
                  <a:pt x="3361" y="1194"/>
                </a:lnTo>
                <a:lnTo>
                  <a:pt x="3366" y="1194"/>
                </a:lnTo>
                <a:lnTo>
                  <a:pt x="3370" y="1198"/>
                </a:lnTo>
                <a:lnTo>
                  <a:pt x="3375" y="1203"/>
                </a:lnTo>
                <a:lnTo>
                  <a:pt x="3379" y="1203"/>
                </a:lnTo>
                <a:lnTo>
                  <a:pt x="3379" y="1203"/>
                </a:lnTo>
                <a:lnTo>
                  <a:pt x="3379" y="1203"/>
                </a:lnTo>
                <a:lnTo>
                  <a:pt x="3379" y="1207"/>
                </a:lnTo>
                <a:lnTo>
                  <a:pt x="3379" y="1207"/>
                </a:lnTo>
                <a:lnTo>
                  <a:pt x="3384" y="1216"/>
                </a:lnTo>
                <a:lnTo>
                  <a:pt x="3384" y="1216"/>
                </a:lnTo>
                <a:lnTo>
                  <a:pt x="3384" y="1221"/>
                </a:lnTo>
                <a:lnTo>
                  <a:pt x="3388" y="1221"/>
                </a:lnTo>
                <a:lnTo>
                  <a:pt x="3388" y="1221"/>
                </a:lnTo>
                <a:lnTo>
                  <a:pt x="3388" y="1225"/>
                </a:lnTo>
                <a:lnTo>
                  <a:pt x="3393" y="1230"/>
                </a:lnTo>
                <a:lnTo>
                  <a:pt x="3393" y="1234"/>
                </a:lnTo>
                <a:lnTo>
                  <a:pt x="3397" y="1239"/>
                </a:lnTo>
                <a:lnTo>
                  <a:pt x="3402" y="1243"/>
                </a:lnTo>
                <a:lnTo>
                  <a:pt x="3406" y="1248"/>
                </a:lnTo>
                <a:lnTo>
                  <a:pt x="3406" y="1248"/>
                </a:lnTo>
                <a:lnTo>
                  <a:pt x="3406" y="1252"/>
                </a:lnTo>
                <a:lnTo>
                  <a:pt x="3411" y="1252"/>
                </a:lnTo>
                <a:lnTo>
                  <a:pt x="3411" y="1257"/>
                </a:lnTo>
                <a:lnTo>
                  <a:pt x="3411" y="1257"/>
                </a:lnTo>
                <a:lnTo>
                  <a:pt x="3411" y="1257"/>
                </a:lnTo>
                <a:lnTo>
                  <a:pt x="3415" y="1261"/>
                </a:lnTo>
                <a:lnTo>
                  <a:pt x="3415" y="1261"/>
                </a:lnTo>
                <a:lnTo>
                  <a:pt x="3415" y="1261"/>
                </a:lnTo>
                <a:lnTo>
                  <a:pt x="3415" y="1266"/>
                </a:lnTo>
                <a:lnTo>
                  <a:pt x="3415" y="1266"/>
                </a:lnTo>
                <a:lnTo>
                  <a:pt x="3415" y="1271"/>
                </a:lnTo>
                <a:lnTo>
                  <a:pt x="3415" y="1280"/>
                </a:lnTo>
                <a:lnTo>
                  <a:pt x="3415" y="1284"/>
                </a:lnTo>
                <a:lnTo>
                  <a:pt x="3415" y="1284"/>
                </a:lnTo>
                <a:lnTo>
                  <a:pt x="3415" y="1289"/>
                </a:lnTo>
                <a:lnTo>
                  <a:pt x="3415" y="1289"/>
                </a:lnTo>
                <a:lnTo>
                  <a:pt x="3415" y="1284"/>
                </a:lnTo>
                <a:lnTo>
                  <a:pt x="3415" y="1289"/>
                </a:lnTo>
                <a:lnTo>
                  <a:pt x="3420" y="1289"/>
                </a:lnTo>
                <a:lnTo>
                  <a:pt x="3420" y="1293"/>
                </a:lnTo>
                <a:lnTo>
                  <a:pt x="3420" y="1293"/>
                </a:lnTo>
                <a:lnTo>
                  <a:pt x="3420" y="1293"/>
                </a:lnTo>
                <a:lnTo>
                  <a:pt x="3420" y="1293"/>
                </a:lnTo>
                <a:lnTo>
                  <a:pt x="3420" y="1298"/>
                </a:lnTo>
                <a:lnTo>
                  <a:pt x="3420" y="1298"/>
                </a:lnTo>
                <a:lnTo>
                  <a:pt x="3420" y="1302"/>
                </a:lnTo>
                <a:lnTo>
                  <a:pt x="3420" y="1302"/>
                </a:lnTo>
                <a:lnTo>
                  <a:pt x="3420" y="1302"/>
                </a:lnTo>
                <a:lnTo>
                  <a:pt x="3424" y="1307"/>
                </a:lnTo>
                <a:lnTo>
                  <a:pt x="3424" y="1307"/>
                </a:lnTo>
                <a:lnTo>
                  <a:pt x="3424" y="1311"/>
                </a:lnTo>
                <a:lnTo>
                  <a:pt x="3424" y="1316"/>
                </a:lnTo>
                <a:lnTo>
                  <a:pt x="3429" y="1316"/>
                </a:lnTo>
                <a:lnTo>
                  <a:pt x="3429" y="1316"/>
                </a:lnTo>
                <a:lnTo>
                  <a:pt x="3429" y="1325"/>
                </a:lnTo>
                <a:lnTo>
                  <a:pt x="3433" y="1334"/>
                </a:lnTo>
                <a:lnTo>
                  <a:pt x="3433" y="1334"/>
                </a:lnTo>
                <a:lnTo>
                  <a:pt x="3433" y="1334"/>
                </a:lnTo>
                <a:lnTo>
                  <a:pt x="3438" y="1338"/>
                </a:lnTo>
                <a:lnTo>
                  <a:pt x="3438" y="1338"/>
                </a:lnTo>
                <a:lnTo>
                  <a:pt x="3442" y="1338"/>
                </a:lnTo>
                <a:lnTo>
                  <a:pt x="3442" y="1338"/>
                </a:lnTo>
                <a:lnTo>
                  <a:pt x="3447" y="1338"/>
                </a:lnTo>
                <a:lnTo>
                  <a:pt x="3447" y="1338"/>
                </a:lnTo>
                <a:lnTo>
                  <a:pt x="3451" y="1334"/>
                </a:lnTo>
                <a:lnTo>
                  <a:pt x="3456" y="1334"/>
                </a:lnTo>
                <a:lnTo>
                  <a:pt x="3456" y="1334"/>
                </a:lnTo>
                <a:lnTo>
                  <a:pt x="3461" y="1334"/>
                </a:lnTo>
                <a:lnTo>
                  <a:pt x="3461" y="1329"/>
                </a:lnTo>
                <a:lnTo>
                  <a:pt x="3461" y="1329"/>
                </a:lnTo>
                <a:lnTo>
                  <a:pt x="3465" y="1329"/>
                </a:lnTo>
                <a:lnTo>
                  <a:pt x="3465" y="1325"/>
                </a:lnTo>
                <a:lnTo>
                  <a:pt x="3470" y="1325"/>
                </a:lnTo>
                <a:lnTo>
                  <a:pt x="3474" y="1320"/>
                </a:lnTo>
                <a:lnTo>
                  <a:pt x="3479" y="1320"/>
                </a:lnTo>
                <a:lnTo>
                  <a:pt x="3483" y="1320"/>
                </a:lnTo>
                <a:lnTo>
                  <a:pt x="3488" y="1320"/>
                </a:lnTo>
                <a:lnTo>
                  <a:pt x="3488" y="1320"/>
                </a:lnTo>
                <a:lnTo>
                  <a:pt x="3492" y="1320"/>
                </a:lnTo>
                <a:lnTo>
                  <a:pt x="3497" y="1320"/>
                </a:lnTo>
                <a:lnTo>
                  <a:pt x="3497" y="1316"/>
                </a:lnTo>
                <a:lnTo>
                  <a:pt x="3501" y="1311"/>
                </a:lnTo>
                <a:lnTo>
                  <a:pt x="3506" y="1311"/>
                </a:lnTo>
                <a:lnTo>
                  <a:pt x="3506" y="1311"/>
                </a:lnTo>
                <a:lnTo>
                  <a:pt x="3510" y="1311"/>
                </a:lnTo>
                <a:lnTo>
                  <a:pt x="3515" y="1311"/>
                </a:lnTo>
                <a:lnTo>
                  <a:pt x="3515" y="1311"/>
                </a:lnTo>
                <a:lnTo>
                  <a:pt x="3519" y="1311"/>
                </a:lnTo>
                <a:lnTo>
                  <a:pt x="3519" y="1311"/>
                </a:lnTo>
                <a:lnTo>
                  <a:pt x="3524" y="1307"/>
                </a:lnTo>
                <a:lnTo>
                  <a:pt x="3524" y="1307"/>
                </a:lnTo>
                <a:lnTo>
                  <a:pt x="3524" y="1302"/>
                </a:lnTo>
                <a:lnTo>
                  <a:pt x="3528" y="1302"/>
                </a:lnTo>
                <a:lnTo>
                  <a:pt x="3528" y="1302"/>
                </a:lnTo>
                <a:lnTo>
                  <a:pt x="3533" y="1298"/>
                </a:lnTo>
                <a:lnTo>
                  <a:pt x="3533" y="1298"/>
                </a:lnTo>
                <a:lnTo>
                  <a:pt x="3542" y="1293"/>
                </a:lnTo>
                <a:lnTo>
                  <a:pt x="3546" y="1293"/>
                </a:lnTo>
                <a:lnTo>
                  <a:pt x="3546" y="1293"/>
                </a:lnTo>
                <a:lnTo>
                  <a:pt x="3551" y="1289"/>
                </a:lnTo>
                <a:lnTo>
                  <a:pt x="3560" y="1289"/>
                </a:lnTo>
                <a:lnTo>
                  <a:pt x="3564" y="1289"/>
                </a:lnTo>
                <a:lnTo>
                  <a:pt x="3569" y="1284"/>
                </a:lnTo>
                <a:lnTo>
                  <a:pt x="3569" y="1284"/>
                </a:lnTo>
                <a:lnTo>
                  <a:pt x="3573" y="1284"/>
                </a:lnTo>
                <a:lnTo>
                  <a:pt x="3573" y="1284"/>
                </a:lnTo>
                <a:lnTo>
                  <a:pt x="3573" y="1280"/>
                </a:lnTo>
                <a:lnTo>
                  <a:pt x="3578" y="1280"/>
                </a:lnTo>
                <a:lnTo>
                  <a:pt x="3578" y="1280"/>
                </a:lnTo>
                <a:lnTo>
                  <a:pt x="3578" y="1275"/>
                </a:lnTo>
                <a:lnTo>
                  <a:pt x="3578" y="1275"/>
                </a:lnTo>
                <a:lnTo>
                  <a:pt x="3578" y="1271"/>
                </a:lnTo>
                <a:lnTo>
                  <a:pt x="3578" y="1266"/>
                </a:lnTo>
                <a:lnTo>
                  <a:pt x="3583" y="1266"/>
                </a:lnTo>
                <a:lnTo>
                  <a:pt x="3583" y="1261"/>
                </a:lnTo>
                <a:lnTo>
                  <a:pt x="3592" y="1261"/>
                </a:lnTo>
                <a:lnTo>
                  <a:pt x="3596" y="1257"/>
                </a:lnTo>
                <a:lnTo>
                  <a:pt x="3601" y="1257"/>
                </a:lnTo>
                <a:lnTo>
                  <a:pt x="3605" y="1257"/>
                </a:lnTo>
                <a:lnTo>
                  <a:pt x="3605" y="1252"/>
                </a:lnTo>
                <a:lnTo>
                  <a:pt x="3610" y="1252"/>
                </a:lnTo>
                <a:lnTo>
                  <a:pt x="3614" y="1252"/>
                </a:lnTo>
                <a:lnTo>
                  <a:pt x="3619" y="1252"/>
                </a:lnTo>
                <a:lnTo>
                  <a:pt x="3619" y="1252"/>
                </a:lnTo>
                <a:lnTo>
                  <a:pt x="3619" y="1252"/>
                </a:lnTo>
                <a:lnTo>
                  <a:pt x="3628" y="1252"/>
                </a:lnTo>
                <a:lnTo>
                  <a:pt x="3628" y="1248"/>
                </a:lnTo>
                <a:lnTo>
                  <a:pt x="3628" y="1248"/>
                </a:lnTo>
                <a:lnTo>
                  <a:pt x="3628" y="1243"/>
                </a:lnTo>
                <a:lnTo>
                  <a:pt x="3628" y="1243"/>
                </a:lnTo>
                <a:lnTo>
                  <a:pt x="3628" y="1243"/>
                </a:lnTo>
                <a:lnTo>
                  <a:pt x="3628" y="1243"/>
                </a:lnTo>
                <a:lnTo>
                  <a:pt x="3632" y="1234"/>
                </a:lnTo>
                <a:lnTo>
                  <a:pt x="3632" y="1234"/>
                </a:lnTo>
                <a:lnTo>
                  <a:pt x="3641" y="1234"/>
                </a:lnTo>
                <a:lnTo>
                  <a:pt x="3646" y="1234"/>
                </a:lnTo>
                <a:lnTo>
                  <a:pt x="3646" y="1234"/>
                </a:lnTo>
                <a:lnTo>
                  <a:pt x="3650" y="1230"/>
                </a:lnTo>
                <a:lnTo>
                  <a:pt x="3650" y="1221"/>
                </a:lnTo>
                <a:lnTo>
                  <a:pt x="3655" y="1221"/>
                </a:lnTo>
                <a:lnTo>
                  <a:pt x="3655" y="1216"/>
                </a:lnTo>
                <a:lnTo>
                  <a:pt x="3659" y="1216"/>
                </a:lnTo>
                <a:lnTo>
                  <a:pt x="3664" y="1216"/>
                </a:lnTo>
                <a:lnTo>
                  <a:pt x="3668" y="1216"/>
                </a:lnTo>
                <a:lnTo>
                  <a:pt x="3668" y="1216"/>
                </a:lnTo>
                <a:lnTo>
                  <a:pt x="3668" y="1212"/>
                </a:lnTo>
                <a:lnTo>
                  <a:pt x="3668" y="1212"/>
                </a:lnTo>
                <a:lnTo>
                  <a:pt x="3668" y="1207"/>
                </a:lnTo>
                <a:lnTo>
                  <a:pt x="3668" y="1207"/>
                </a:lnTo>
                <a:lnTo>
                  <a:pt x="3668" y="1203"/>
                </a:lnTo>
                <a:lnTo>
                  <a:pt x="3664" y="1203"/>
                </a:lnTo>
                <a:lnTo>
                  <a:pt x="3668" y="1198"/>
                </a:lnTo>
                <a:lnTo>
                  <a:pt x="3668" y="1194"/>
                </a:lnTo>
                <a:lnTo>
                  <a:pt x="3668" y="1194"/>
                </a:lnTo>
                <a:lnTo>
                  <a:pt x="3668" y="1189"/>
                </a:lnTo>
                <a:lnTo>
                  <a:pt x="3668" y="1189"/>
                </a:lnTo>
                <a:lnTo>
                  <a:pt x="3668" y="1185"/>
                </a:lnTo>
                <a:lnTo>
                  <a:pt x="3673" y="1185"/>
                </a:lnTo>
                <a:lnTo>
                  <a:pt x="3673" y="1185"/>
                </a:lnTo>
                <a:lnTo>
                  <a:pt x="3673" y="1185"/>
                </a:lnTo>
                <a:lnTo>
                  <a:pt x="3673" y="1185"/>
                </a:lnTo>
                <a:lnTo>
                  <a:pt x="3673" y="1189"/>
                </a:lnTo>
                <a:lnTo>
                  <a:pt x="3677" y="1189"/>
                </a:lnTo>
                <a:lnTo>
                  <a:pt x="3677" y="1189"/>
                </a:lnTo>
                <a:lnTo>
                  <a:pt x="3677" y="1185"/>
                </a:lnTo>
                <a:lnTo>
                  <a:pt x="3682" y="1180"/>
                </a:lnTo>
                <a:lnTo>
                  <a:pt x="3682" y="1176"/>
                </a:lnTo>
                <a:lnTo>
                  <a:pt x="3686" y="1171"/>
                </a:lnTo>
                <a:lnTo>
                  <a:pt x="3691" y="1167"/>
                </a:lnTo>
                <a:lnTo>
                  <a:pt x="3691" y="1167"/>
                </a:lnTo>
                <a:lnTo>
                  <a:pt x="3691" y="1162"/>
                </a:lnTo>
                <a:lnTo>
                  <a:pt x="3695" y="1158"/>
                </a:lnTo>
                <a:lnTo>
                  <a:pt x="3695" y="1158"/>
                </a:lnTo>
                <a:lnTo>
                  <a:pt x="3695" y="1153"/>
                </a:lnTo>
                <a:lnTo>
                  <a:pt x="3695" y="1148"/>
                </a:lnTo>
                <a:lnTo>
                  <a:pt x="3695" y="1148"/>
                </a:lnTo>
                <a:lnTo>
                  <a:pt x="3695" y="1148"/>
                </a:lnTo>
                <a:lnTo>
                  <a:pt x="3691" y="1144"/>
                </a:lnTo>
                <a:lnTo>
                  <a:pt x="3691" y="1144"/>
                </a:lnTo>
                <a:lnTo>
                  <a:pt x="3686" y="1144"/>
                </a:lnTo>
                <a:lnTo>
                  <a:pt x="3686" y="1139"/>
                </a:lnTo>
                <a:lnTo>
                  <a:pt x="3682" y="1139"/>
                </a:lnTo>
                <a:lnTo>
                  <a:pt x="3682" y="1135"/>
                </a:lnTo>
                <a:lnTo>
                  <a:pt x="3677" y="1135"/>
                </a:lnTo>
                <a:lnTo>
                  <a:pt x="3677" y="1130"/>
                </a:lnTo>
                <a:lnTo>
                  <a:pt x="3677" y="1130"/>
                </a:lnTo>
                <a:lnTo>
                  <a:pt x="3673" y="1126"/>
                </a:lnTo>
                <a:lnTo>
                  <a:pt x="3673" y="1126"/>
                </a:lnTo>
                <a:lnTo>
                  <a:pt x="3668" y="1126"/>
                </a:lnTo>
                <a:lnTo>
                  <a:pt x="3668" y="1126"/>
                </a:lnTo>
                <a:lnTo>
                  <a:pt x="3668" y="1126"/>
                </a:lnTo>
                <a:lnTo>
                  <a:pt x="3664" y="1126"/>
                </a:lnTo>
                <a:lnTo>
                  <a:pt x="3659" y="1121"/>
                </a:lnTo>
                <a:lnTo>
                  <a:pt x="3655" y="1121"/>
                </a:lnTo>
                <a:lnTo>
                  <a:pt x="3646" y="1121"/>
                </a:lnTo>
                <a:lnTo>
                  <a:pt x="3646" y="1121"/>
                </a:lnTo>
                <a:lnTo>
                  <a:pt x="3641" y="1117"/>
                </a:lnTo>
                <a:lnTo>
                  <a:pt x="3641" y="1112"/>
                </a:lnTo>
                <a:lnTo>
                  <a:pt x="3637" y="1112"/>
                </a:lnTo>
                <a:lnTo>
                  <a:pt x="3632" y="1103"/>
                </a:lnTo>
                <a:lnTo>
                  <a:pt x="3632" y="1099"/>
                </a:lnTo>
                <a:lnTo>
                  <a:pt x="3632" y="1099"/>
                </a:lnTo>
                <a:lnTo>
                  <a:pt x="3628" y="1090"/>
                </a:lnTo>
                <a:lnTo>
                  <a:pt x="3628" y="1090"/>
                </a:lnTo>
                <a:lnTo>
                  <a:pt x="3628" y="1085"/>
                </a:lnTo>
                <a:lnTo>
                  <a:pt x="3628" y="1085"/>
                </a:lnTo>
                <a:lnTo>
                  <a:pt x="3628" y="1085"/>
                </a:lnTo>
                <a:lnTo>
                  <a:pt x="3628" y="1081"/>
                </a:lnTo>
                <a:lnTo>
                  <a:pt x="3628" y="1076"/>
                </a:lnTo>
                <a:lnTo>
                  <a:pt x="3628" y="1076"/>
                </a:lnTo>
                <a:lnTo>
                  <a:pt x="3628" y="1076"/>
                </a:lnTo>
                <a:lnTo>
                  <a:pt x="3628" y="1076"/>
                </a:lnTo>
                <a:lnTo>
                  <a:pt x="3628" y="1076"/>
                </a:lnTo>
                <a:lnTo>
                  <a:pt x="3628" y="1076"/>
                </a:lnTo>
                <a:lnTo>
                  <a:pt x="3623" y="1076"/>
                </a:lnTo>
                <a:lnTo>
                  <a:pt x="3623" y="1076"/>
                </a:lnTo>
                <a:lnTo>
                  <a:pt x="3623" y="1076"/>
                </a:lnTo>
                <a:lnTo>
                  <a:pt x="3623" y="1081"/>
                </a:lnTo>
                <a:lnTo>
                  <a:pt x="3623" y="1081"/>
                </a:lnTo>
                <a:lnTo>
                  <a:pt x="3623" y="1081"/>
                </a:lnTo>
                <a:lnTo>
                  <a:pt x="3623" y="1085"/>
                </a:lnTo>
                <a:lnTo>
                  <a:pt x="3614" y="1090"/>
                </a:lnTo>
                <a:lnTo>
                  <a:pt x="3614" y="1094"/>
                </a:lnTo>
                <a:lnTo>
                  <a:pt x="3614" y="1094"/>
                </a:lnTo>
                <a:lnTo>
                  <a:pt x="3614" y="1094"/>
                </a:lnTo>
                <a:lnTo>
                  <a:pt x="3610" y="1099"/>
                </a:lnTo>
                <a:lnTo>
                  <a:pt x="3605" y="1103"/>
                </a:lnTo>
                <a:lnTo>
                  <a:pt x="3601" y="1108"/>
                </a:lnTo>
                <a:lnTo>
                  <a:pt x="3601" y="1108"/>
                </a:lnTo>
                <a:lnTo>
                  <a:pt x="3601" y="1108"/>
                </a:lnTo>
                <a:lnTo>
                  <a:pt x="3601" y="1108"/>
                </a:lnTo>
                <a:lnTo>
                  <a:pt x="3601" y="1112"/>
                </a:lnTo>
                <a:lnTo>
                  <a:pt x="3601" y="1112"/>
                </a:lnTo>
                <a:lnTo>
                  <a:pt x="3601" y="1112"/>
                </a:lnTo>
                <a:lnTo>
                  <a:pt x="3596" y="1117"/>
                </a:lnTo>
                <a:lnTo>
                  <a:pt x="3596" y="1117"/>
                </a:lnTo>
                <a:lnTo>
                  <a:pt x="3592" y="1117"/>
                </a:lnTo>
                <a:lnTo>
                  <a:pt x="3592" y="1117"/>
                </a:lnTo>
                <a:lnTo>
                  <a:pt x="3583" y="1117"/>
                </a:lnTo>
                <a:lnTo>
                  <a:pt x="3578" y="1117"/>
                </a:lnTo>
                <a:lnTo>
                  <a:pt x="3569" y="1117"/>
                </a:lnTo>
                <a:lnTo>
                  <a:pt x="3569" y="1117"/>
                </a:lnTo>
                <a:lnTo>
                  <a:pt x="3564" y="1121"/>
                </a:lnTo>
                <a:lnTo>
                  <a:pt x="3560" y="1121"/>
                </a:lnTo>
                <a:lnTo>
                  <a:pt x="3560" y="1121"/>
                </a:lnTo>
                <a:lnTo>
                  <a:pt x="3555" y="1121"/>
                </a:lnTo>
                <a:lnTo>
                  <a:pt x="3555" y="1117"/>
                </a:lnTo>
                <a:lnTo>
                  <a:pt x="3555" y="1117"/>
                </a:lnTo>
                <a:lnTo>
                  <a:pt x="3555" y="1117"/>
                </a:lnTo>
                <a:lnTo>
                  <a:pt x="3555" y="1117"/>
                </a:lnTo>
                <a:lnTo>
                  <a:pt x="3551" y="1117"/>
                </a:lnTo>
                <a:lnTo>
                  <a:pt x="3551" y="1112"/>
                </a:lnTo>
                <a:lnTo>
                  <a:pt x="3551" y="1117"/>
                </a:lnTo>
                <a:lnTo>
                  <a:pt x="3551" y="1117"/>
                </a:lnTo>
                <a:lnTo>
                  <a:pt x="3551" y="1112"/>
                </a:lnTo>
                <a:lnTo>
                  <a:pt x="3551" y="1112"/>
                </a:lnTo>
                <a:lnTo>
                  <a:pt x="3546" y="1112"/>
                </a:lnTo>
                <a:lnTo>
                  <a:pt x="3546" y="1112"/>
                </a:lnTo>
                <a:lnTo>
                  <a:pt x="3551" y="1112"/>
                </a:lnTo>
                <a:lnTo>
                  <a:pt x="3546" y="1108"/>
                </a:lnTo>
                <a:lnTo>
                  <a:pt x="3546" y="1108"/>
                </a:lnTo>
                <a:lnTo>
                  <a:pt x="3546" y="1108"/>
                </a:lnTo>
                <a:lnTo>
                  <a:pt x="3546" y="1108"/>
                </a:lnTo>
                <a:lnTo>
                  <a:pt x="3546" y="1108"/>
                </a:lnTo>
                <a:lnTo>
                  <a:pt x="3551" y="1103"/>
                </a:lnTo>
                <a:lnTo>
                  <a:pt x="3551" y="1103"/>
                </a:lnTo>
                <a:lnTo>
                  <a:pt x="3551" y="1099"/>
                </a:lnTo>
                <a:lnTo>
                  <a:pt x="3551" y="1099"/>
                </a:lnTo>
                <a:lnTo>
                  <a:pt x="3551" y="1094"/>
                </a:lnTo>
                <a:lnTo>
                  <a:pt x="3546" y="1094"/>
                </a:lnTo>
                <a:lnTo>
                  <a:pt x="3546" y="1094"/>
                </a:lnTo>
                <a:lnTo>
                  <a:pt x="3546" y="1090"/>
                </a:lnTo>
                <a:lnTo>
                  <a:pt x="3546" y="1090"/>
                </a:lnTo>
                <a:lnTo>
                  <a:pt x="3546" y="1085"/>
                </a:lnTo>
                <a:lnTo>
                  <a:pt x="3546" y="1085"/>
                </a:lnTo>
                <a:lnTo>
                  <a:pt x="3546" y="1081"/>
                </a:lnTo>
                <a:lnTo>
                  <a:pt x="3542" y="1081"/>
                </a:lnTo>
                <a:lnTo>
                  <a:pt x="3542" y="1081"/>
                </a:lnTo>
                <a:lnTo>
                  <a:pt x="3537" y="1081"/>
                </a:lnTo>
                <a:lnTo>
                  <a:pt x="3537" y="1090"/>
                </a:lnTo>
                <a:lnTo>
                  <a:pt x="3537" y="1090"/>
                </a:lnTo>
                <a:lnTo>
                  <a:pt x="3537" y="1094"/>
                </a:lnTo>
                <a:lnTo>
                  <a:pt x="3537" y="1094"/>
                </a:lnTo>
                <a:lnTo>
                  <a:pt x="3537" y="1094"/>
                </a:lnTo>
                <a:lnTo>
                  <a:pt x="3537" y="1099"/>
                </a:lnTo>
                <a:lnTo>
                  <a:pt x="3537" y="1103"/>
                </a:lnTo>
                <a:lnTo>
                  <a:pt x="3537" y="1103"/>
                </a:lnTo>
                <a:lnTo>
                  <a:pt x="3537" y="1103"/>
                </a:lnTo>
                <a:lnTo>
                  <a:pt x="3537" y="1103"/>
                </a:lnTo>
                <a:lnTo>
                  <a:pt x="3537" y="1103"/>
                </a:lnTo>
                <a:lnTo>
                  <a:pt x="3533" y="1099"/>
                </a:lnTo>
                <a:lnTo>
                  <a:pt x="3533" y="1094"/>
                </a:lnTo>
                <a:lnTo>
                  <a:pt x="3528" y="1094"/>
                </a:lnTo>
                <a:lnTo>
                  <a:pt x="3528" y="1090"/>
                </a:lnTo>
                <a:lnTo>
                  <a:pt x="3528" y="1090"/>
                </a:lnTo>
                <a:lnTo>
                  <a:pt x="3524" y="1085"/>
                </a:lnTo>
                <a:lnTo>
                  <a:pt x="3524" y="1085"/>
                </a:lnTo>
                <a:lnTo>
                  <a:pt x="3524" y="1085"/>
                </a:lnTo>
                <a:lnTo>
                  <a:pt x="3524" y="1081"/>
                </a:lnTo>
                <a:lnTo>
                  <a:pt x="3524" y="1081"/>
                </a:lnTo>
                <a:lnTo>
                  <a:pt x="3524" y="1081"/>
                </a:lnTo>
                <a:lnTo>
                  <a:pt x="3524" y="1081"/>
                </a:lnTo>
                <a:lnTo>
                  <a:pt x="3524" y="1081"/>
                </a:lnTo>
                <a:lnTo>
                  <a:pt x="3524" y="1076"/>
                </a:lnTo>
                <a:lnTo>
                  <a:pt x="3524" y="1076"/>
                </a:lnTo>
                <a:lnTo>
                  <a:pt x="3524" y="1076"/>
                </a:lnTo>
                <a:lnTo>
                  <a:pt x="3519" y="1072"/>
                </a:lnTo>
                <a:lnTo>
                  <a:pt x="3519" y="1072"/>
                </a:lnTo>
                <a:lnTo>
                  <a:pt x="3519" y="1072"/>
                </a:lnTo>
                <a:lnTo>
                  <a:pt x="3519" y="1072"/>
                </a:lnTo>
                <a:lnTo>
                  <a:pt x="3519" y="1072"/>
                </a:lnTo>
                <a:lnTo>
                  <a:pt x="3524" y="1072"/>
                </a:lnTo>
                <a:lnTo>
                  <a:pt x="3524" y="1072"/>
                </a:lnTo>
                <a:lnTo>
                  <a:pt x="3519" y="1067"/>
                </a:lnTo>
                <a:lnTo>
                  <a:pt x="3515" y="1063"/>
                </a:lnTo>
                <a:lnTo>
                  <a:pt x="3510" y="1063"/>
                </a:lnTo>
                <a:lnTo>
                  <a:pt x="3510" y="1063"/>
                </a:lnTo>
                <a:lnTo>
                  <a:pt x="3506" y="1058"/>
                </a:lnTo>
                <a:lnTo>
                  <a:pt x="3506" y="1054"/>
                </a:lnTo>
                <a:lnTo>
                  <a:pt x="3506" y="1054"/>
                </a:lnTo>
                <a:lnTo>
                  <a:pt x="3506" y="1054"/>
                </a:lnTo>
                <a:lnTo>
                  <a:pt x="3501" y="1054"/>
                </a:lnTo>
                <a:lnTo>
                  <a:pt x="3501" y="1054"/>
                </a:lnTo>
                <a:lnTo>
                  <a:pt x="3497" y="1049"/>
                </a:lnTo>
                <a:lnTo>
                  <a:pt x="3497" y="1049"/>
                </a:lnTo>
                <a:lnTo>
                  <a:pt x="3497" y="1049"/>
                </a:lnTo>
                <a:lnTo>
                  <a:pt x="3497" y="1049"/>
                </a:lnTo>
                <a:lnTo>
                  <a:pt x="3497" y="1044"/>
                </a:lnTo>
                <a:lnTo>
                  <a:pt x="3492" y="1044"/>
                </a:lnTo>
                <a:lnTo>
                  <a:pt x="3492" y="1040"/>
                </a:lnTo>
                <a:lnTo>
                  <a:pt x="3492" y="1035"/>
                </a:lnTo>
                <a:lnTo>
                  <a:pt x="3488" y="1035"/>
                </a:lnTo>
                <a:lnTo>
                  <a:pt x="3488" y="1035"/>
                </a:lnTo>
                <a:lnTo>
                  <a:pt x="3488" y="1031"/>
                </a:lnTo>
                <a:lnTo>
                  <a:pt x="3488" y="1031"/>
                </a:lnTo>
                <a:lnTo>
                  <a:pt x="3488" y="1026"/>
                </a:lnTo>
                <a:lnTo>
                  <a:pt x="3483" y="1026"/>
                </a:lnTo>
                <a:lnTo>
                  <a:pt x="3483" y="1022"/>
                </a:lnTo>
                <a:lnTo>
                  <a:pt x="3483" y="1022"/>
                </a:lnTo>
                <a:lnTo>
                  <a:pt x="3483" y="1022"/>
                </a:lnTo>
                <a:lnTo>
                  <a:pt x="3479" y="1017"/>
                </a:lnTo>
                <a:lnTo>
                  <a:pt x="3479" y="1017"/>
                </a:lnTo>
                <a:lnTo>
                  <a:pt x="3479" y="1017"/>
                </a:lnTo>
                <a:lnTo>
                  <a:pt x="3474" y="1017"/>
                </a:lnTo>
                <a:lnTo>
                  <a:pt x="3474" y="1017"/>
                </a:lnTo>
                <a:lnTo>
                  <a:pt x="3479" y="1017"/>
                </a:lnTo>
                <a:lnTo>
                  <a:pt x="3479" y="1013"/>
                </a:lnTo>
                <a:lnTo>
                  <a:pt x="3479" y="1017"/>
                </a:lnTo>
                <a:lnTo>
                  <a:pt x="3483" y="1017"/>
                </a:lnTo>
                <a:lnTo>
                  <a:pt x="3483" y="1017"/>
                </a:lnTo>
                <a:lnTo>
                  <a:pt x="3483" y="1013"/>
                </a:lnTo>
                <a:lnTo>
                  <a:pt x="3479" y="1013"/>
                </a:lnTo>
                <a:lnTo>
                  <a:pt x="3479" y="1013"/>
                </a:lnTo>
                <a:lnTo>
                  <a:pt x="3479" y="1008"/>
                </a:lnTo>
                <a:lnTo>
                  <a:pt x="3479" y="1008"/>
                </a:lnTo>
                <a:lnTo>
                  <a:pt x="3479" y="1008"/>
                </a:lnTo>
                <a:lnTo>
                  <a:pt x="3479" y="1008"/>
                </a:lnTo>
                <a:lnTo>
                  <a:pt x="3479" y="1008"/>
                </a:lnTo>
                <a:lnTo>
                  <a:pt x="3483" y="1008"/>
                </a:lnTo>
                <a:lnTo>
                  <a:pt x="3488" y="1008"/>
                </a:lnTo>
                <a:lnTo>
                  <a:pt x="3488" y="1008"/>
                </a:lnTo>
                <a:lnTo>
                  <a:pt x="3488" y="1008"/>
                </a:lnTo>
                <a:lnTo>
                  <a:pt x="3488" y="1008"/>
                </a:lnTo>
                <a:lnTo>
                  <a:pt x="3492" y="1008"/>
                </a:lnTo>
                <a:lnTo>
                  <a:pt x="3492" y="1008"/>
                </a:lnTo>
                <a:lnTo>
                  <a:pt x="3492" y="1004"/>
                </a:lnTo>
                <a:lnTo>
                  <a:pt x="3492" y="1004"/>
                </a:lnTo>
                <a:lnTo>
                  <a:pt x="3492" y="999"/>
                </a:lnTo>
                <a:lnTo>
                  <a:pt x="3492" y="999"/>
                </a:lnTo>
                <a:lnTo>
                  <a:pt x="3492" y="999"/>
                </a:lnTo>
                <a:lnTo>
                  <a:pt x="3492" y="999"/>
                </a:lnTo>
                <a:lnTo>
                  <a:pt x="3497" y="999"/>
                </a:lnTo>
                <a:lnTo>
                  <a:pt x="3497" y="999"/>
                </a:lnTo>
                <a:lnTo>
                  <a:pt x="3497" y="999"/>
                </a:lnTo>
                <a:lnTo>
                  <a:pt x="3497" y="999"/>
                </a:lnTo>
                <a:lnTo>
                  <a:pt x="3497" y="999"/>
                </a:lnTo>
                <a:lnTo>
                  <a:pt x="3497" y="999"/>
                </a:lnTo>
                <a:lnTo>
                  <a:pt x="3492" y="999"/>
                </a:lnTo>
                <a:lnTo>
                  <a:pt x="3497" y="999"/>
                </a:lnTo>
                <a:lnTo>
                  <a:pt x="3497" y="999"/>
                </a:lnTo>
                <a:lnTo>
                  <a:pt x="3501" y="1004"/>
                </a:lnTo>
                <a:lnTo>
                  <a:pt x="3506" y="1008"/>
                </a:lnTo>
                <a:lnTo>
                  <a:pt x="3510" y="1004"/>
                </a:lnTo>
                <a:lnTo>
                  <a:pt x="3510" y="1004"/>
                </a:lnTo>
                <a:lnTo>
                  <a:pt x="3515" y="1008"/>
                </a:lnTo>
                <a:lnTo>
                  <a:pt x="3515" y="1008"/>
                </a:lnTo>
                <a:lnTo>
                  <a:pt x="3515" y="1008"/>
                </a:lnTo>
                <a:lnTo>
                  <a:pt x="3519" y="1013"/>
                </a:lnTo>
                <a:lnTo>
                  <a:pt x="3524" y="1017"/>
                </a:lnTo>
                <a:lnTo>
                  <a:pt x="3524" y="1017"/>
                </a:lnTo>
                <a:lnTo>
                  <a:pt x="3524" y="1017"/>
                </a:lnTo>
                <a:lnTo>
                  <a:pt x="3524" y="1022"/>
                </a:lnTo>
                <a:lnTo>
                  <a:pt x="3524" y="1022"/>
                </a:lnTo>
                <a:lnTo>
                  <a:pt x="3528" y="1022"/>
                </a:lnTo>
                <a:lnTo>
                  <a:pt x="3528" y="1026"/>
                </a:lnTo>
                <a:lnTo>
                  <a:pt x="3528" y="1026"/>
                </a:lnTo>
                <a:lnTo>
                  <a:pt x="3528" y="1026"/>
                </a:lnTo>
                <a:lnTo>
                  <a:pt x="3528" y="1026"/>
                </a:lnTo>
                <a:lnTo>
                  <a:pt x="3533" y="1031"/>
                </a:lnTo>
                <a:lnTo>
                  <a:pt x="3533" y="1031"/>
                </a:lnTo>
                <a:lnTo>
                  <a:pt x="3533" y="1035"/>
                </a:lnTo>
                <a:lnTo>
                  <a:pt x="3533" y="1035"/>
                </a:lnTo>
                <a:lnTo>
                  <a:pt x="3537" y="1040"/>
                </a:lnTo>
                <a:lnTo>
                  <a:pt x="3537" y="1040"/>
                </a:lnTo>
                <a:lnTo>
                  <a:pt x="3542" y="1044"/>
                </a:lnTo>
                <a:lnTo>
                  <a:pt x="3542" y="1049"/>
                </a:lnTo>
                <a:lnTo>
                  <a:pt x="3546" y="1049"/>
                </a:lnTo>
                <a:lnTo>
                  <a:pt x="3546" y="1049"/>
                </a:lnTo>
                <a:lnTo>
                  <a:pt x="3551" y="1049"/>
                </a:lnTo>
                <a:lnTo>
                  <a:pt x="3555" y="1049"/>
                </a:lnTo>
                <a:lnTo>
                  <a:pt x="3560" y="1054"/>
                </a:lnTo>
                <a:lnTo>
                  <a:pt x="3560" y="1054"/>
                </a:lnTo>
                <a:lnTo>
                  <a:pt x="3560" y="1054"/>
                </a:lnTo>
                <a:lnTo>
                  <a:pt x="3564" y="1058"/>
                </a:lnTo>
                <a:lnTo>
                  <a:pt x="3569" y="1063"/>
                </a:lnTo>
                <a:lnTo>
                  <a:pt x="3573" y="1063"/>
                </a:lnTo>
                <a:lnTo>
                  <a:pt x="3578" y="1063"/>
                </a:lnTo>
                <a:lnTo>
                  <a:pt x="3578" y="1067"/>
                </a:lnTo>
                <a:lnTo>
                  <a:pt x="3583" y="1067"/>
                </a:lnTo>
                <a:lnTo>
                  <a:pt x="3583" y="1067"/>
                </a:lnTo>
                <a:lnTo>
                  <a:pt x="3587" y="1067"/>
                </a:lnTo>
                <a:lnTo>
                  <a:pt x="3592" y="1067"/>
                </a:lnTo>
                <a:lnTo>
                  <a:pt x="3596" y="1072"/>
                </a:lnTo>
                <a:lnTo>
                  <a:pt x="3596" y="1072"/>
                </a:lnTo>
                <a:lnTo>
                  <a:pt x="3601" y="1072"/>
                </a:lnTo>
                <a:lnTo>
                  <a:pt x="3601" y="1072"/>
                </a:lnTo>
                <a:lnTo>
                  <a:pt x="3605" y="1067"/>
                </a:lnTo>
                <a:lnTo>
                  <a:pt x="3610" y="1067"/>
                </a:lnTo>
                <a:lnTo>
                  <a:pt x="3610" y="1067"/>
                </a:lnTo>
                <a:lnTo>
                  <a:pt x="3610" y="1067"/>
                </a:lnTo>
                <a:lnTo>
                  <a:pt x="3614" y="1063"/>
                </a:lnTo>
                <a:lnTo>
                  <a:pt x="3614" y="1063"/>
                </a:lnTo>
                <a:lnTo>
                  <a:pt x="3619" y="1063"/>
                </a:lnTo>
                <a:lnTo>
                  <a:pt x="3619" y="1058"/>
                </a:lnTo>
                <a:lnTo>
                  <a:pt x="3623" y="1058"/>
                </a:lnTo>
                <a:lnTo>
                  <a:pt x="3623" y="1058"/>
                </a:lnTo>
                <a:lnTo>
                  <a:pt x="3632" y="1058"/>
                </a:lnTo>
                <a:lnTo>
                  <a:pt x="3632" y="1058"/>
                </a:lnTo>
                <a:lnTo>
                  <a:pt x="3632" y="1063"/>
                </a:lnTo>
                <a:lnTo>
                  <a:pt x="3637" y="1063"/>
                </a:lnTo>
                <a:lnTo>
                  <a:pt x="3637" y="1067"/>
                </a:lnTo>
                <a:lnTo>
                  <a:pt x="3637" y="1067"/>
                </a:lnTo>
                <a:lnTo>
                  <a:pt x="3641" y="1072"/>
                </a:lnTo>
                <a:lnTo>
                  <a:pt x="3641" y="1076"/>
                </a:lnTo>
                <a:lnTo>
                  <a:pt x="3641" y="1081"/>
                </a:lnTo>
                <a:lnTo>
                  <a:pt x="3641" y="1081"/>
                </a:lnTo>
                <a:lnTo>
                  <a:pt x="3646" y="1085"/>
                </a:lnTo>
                <a:lnTo>
                  <a:pt x="3650" y="1085"/>
                </a:lnTo>
                <a:lnTo>
                  <a:pt x="3655" y="1085"/>
                </a:lnTo>
                <a:lnTo>
                  <a:pt x="3655" y="1085"/>
                </a:lnTo>
                <a:lnTo>
                  <a:pt x="3655" y="1090"/>
                </a:lnTo>
                <a:lnTo>
                  <a:pt x="3659" y="1090"/>
                </a:lnTo>
                <a:lnTo>
                  <a:pt x="3659" y="1090"/>
                </a:lnTo>
                <a:lnTo>
                  <a:pt x="3664" y="1090"/>
                </a:lnTo>
                <a:lnTo>
                  <a:pt x="3668" y="1090"/>
                </a:lnTo>
                <a:lnTo>
                  <a:pt x="3673" y="1090"/>
                </a:lnTo>
                <a:lnTo>
                  <a:pt x="3677" y="1090"/>
                </a:lnTo>
                <a:lnTo>
                  <a:pt x="3682" y="1090"/>
                </a:lnTo>
                <a:lnTo>
                  <a:pt x="3682" y="1090"/>
                </a:lnTo>
                <a:lnTo>
                  <a:pt x="3686" y="1090"/>
                </a:lnTo>
                <a:lnTo>
                  <a:pt x="3686" y="1094"/>
                </a:lnTo>
                <a:lnTo>
                  <a:pt x="3691" y="1090"/>
                </a:lnTo>
                <a:lnTo>
                  <a:pt x="3695" y="1094"/>
                </a:lnTo>
                <a:lnTo>
                  <a:pt x="3700" y="1090"/>
                </a:lnTo>
                <a:lnTo>
                  <a:pt x="3700" y="1090"/>
                </a:lnTo>
                <a:lnTo>
                  <a:pt x="3700" y="1094"/>
                </a:lnTo>
                <a:lnTo>
                  <a:pt x="3700" y="1094"/>
                </a:lnTo>
                <a:lnTo>
                  <a:pt x="3709" y="1094"/>
                </a:lnTo>
                <a:lnTo>
                  <a:pt x="3714" y="1094"/>
                </a:lnTo>
                <a:lnTo>
                  <a:pt x="3714" y="1099"/>
                </a:lnTo>
                <a:lnTo>
                  <a:pt x="3718" y="1094"/>
                </a:lnTo>
                <a:lnTo>
                  <a:pt x="3718" y="1094"/>
                </a:lnTo>
                <a:lnTo>
                  <a:pt x="3718" y="1094"/>
                </a:lnTo>
                <a:lnTo>
                  <a:pt x="3723" y="1094"/>
                </a:lnTo>
                <a:lnTo>
                  <a:pt x="3727" y="1094"/>
                </a:lnTo>
                <a:lnTo>
                  <a:pt x="3727" y="1094"/>
                </a:lnTo>
                <a:lnTo>
                  <a:pt x="3727" y="1094"/>
                </a:lnTo>
                <a:lnTo>
                  <a:pt x="3727" y="1094"/>
                </a:lnTo>
                <a:lnTo>
                  <a:pt x="3732" y="1094"/>
                </a:lnTo>
                <a:lnTo>
                  <a:pt x="3732" y="1094"/>
                </a:lnTo>
                <a:lnTo>
                  <a:pt x="3732" y="1094"/>
                </a:lnTo>
                <a:lnTo>
                  <a:pt x="3732" y="1094"/>
                </a:lnTo>
                <a:lnTo>
                  <a:pt x="3736" y="1094"/>
                </a:lnTo>
                <a:lnTo>
                  <a:pt x="3741" y="1094"/>
                </a:lnTo>
                <a:lnTo>
                  <a:pt x="3745" y="1094"/>
                </a:lnTo>
                <a:lnTo>
                  <a:pt x="3745" y="1094"/>
                </a:lnTo>
                <a:lnTo>
                  <a:pt x="3750" y="1094"/>
                </a:lnTo>
                <a:lnTo>
                  <a:pt x="3750" y="1094"/>
                </a:lnTo>
                <a:lnTo>
                  <a:pt x="3750" y="1090"/>
                </a:lnTo>
                <a:lnTo>
                  <a:pt x="3754" y="1090"/>
                </a:lnTo>
                <a:lnTo>
                  <a:pt x="3754" y="1090"/>
                </a:lnTo>
                <a:lnTo>
                  <a:pt x="3759" y="1090"/>
                </a:lnTo>
                <a:lnTo>
                  <a:pt x="3759" y="1090"/>
                </a:lnTo>
                <a:lnTo>
                  <a:pt x="3759" y="1090"/>
                </a:lnTo>
                <a:lnTo>
                  <a:pt x="3759" y="1090"/>
                </a:lnTo>
                <a:lnTo>
                  <a:pt x="3768" y="1094"/>
                </a:lnTo>
                <a:lnTo>
                  <a:pt x="3768" y="1094"/>
                </a:lnTo>
                <a:lnTo>
                  <a:pt x="3768" y="1094"/>
                </a:lnTo>
                <a:lnTo>
                  <a:pt x="3772" y="1090"/>
                </a:lnTo>
                <a:lnTo>
                  <a:pt x="3777" y="1090"/>
                </a:lnTo>
                <a:lnTo>
                  <a:pt x="3781" y="1090"/>
                </a:lnTo>
                <a:lnTo>
                  <a:pt x="3786" y="1090"/>
                </a:lnTo>
                <a:lnTo>
                  <a:pt x="3790" y="1090"/>
                </a:lnTo>
                <a:lnTo>
                  <a:pt x="3795" y="1090"/>
                </a:lnTo>
                <a:lnTo>
                  <a:pt x="3795" y="1090"/>
                </a:lnTo>
                <a:lnTo>
                  <a:pt x="3795" y="1090"/>
                </a:lnTo>
                <a:lnTo>
                  <a:pt x="3799" y="1090"/>
                </a:lnTo>
                <a:lnTo>
                  <a:pt x="3795" y="1090"/>
                </a:lnTo>
                <a:lnTo>
                  <a:pt x="3795" y="1085"/>
                </a:lnTo>
                <a:lnTo>
                  <a:pt x="3790" y="1090"/>
                </a:lnTo>
                <a:lnTo>
                  <a:pt x="3795" y="1085"/>
                </a:lnTo>
                <a:lnTo>
                  <a:pt x="3795" y="1085"/>
                </a:lnTo>
                <a:lnTo>
                  <a:pt x="3795" y="1085"/>
                </a:lnTo>
                <a:lnTo>
                  <a:pt x="3795" y="1085"/>
                </a:lnTo>
                <a:lnTo>
                  <a:pt x="3799" y="1090"/>
                </a:lnTo>
                <a:lnTo>
                  <a:pt x="3799" y="1090"/>
                </a:lnTo>
                <a:lnTo>
                  <a:pt x="3804" y="1094"/>
                </a:lnTo>
                <a:lnTo>
                  <a:pt x="3804" y="1094"/>
                </a:lnTo>
                <a:lnTo>
                  <a:pt x="3804" y="1099"/>
                </a:lnTo>
                <a:lnTo>
                  <a:pt x="3804" y="1099"/>
                </a:lnTo>
                <a:lnTo>
                  <a:pt x="3813" y="1099"/>
                </a:lnTo>
                <a:lnTo>
                  <a:pt x="3813" y="1103"/>
                </a:lnTo>
                <a:lnTo>
                  <a:pt x="3817" y="1108"/>
                </a:lnTo>
                <a:lnTo>
                  <a:pt x="3817" y="1112"/>
                </a:lnTo>
                <a:lnTo>
                  <a:pt x="3817" y="1112"/>
                </a:lnTo>
                <a:lnTo>
                  <a:pt x="3817" y="1112"/>
                </a:lnTo>
                <a:lnTo>
                  <a:pt x="3817" y="1117"/>
                </a:lnTo>
                <a:lnTo>
                  <a:pt x="3817" y="1117"/>
                </a:lnTo>
                <a:lnTo>
                  <a:pt x="3817" y="1117"/>
                </a:lnTo>
                <a:lnTo>
                  <a:pt x="3822" y="1117"/>
                </a:lnTo>
                <a:lnTo>
                  <a:pt x="3822" y="1117"/>
                </a:lnTo>
                <a:lnTo>
                  <a:pt x="3822" y="1117"/>
                </a:lnTo>
                <a:lnTo>
                  <a:pt x="3822" y="1117"/>
                </a:lnTo>
                <a:lnTo>
                  <a:pt x="3822" y="1121"/>
                </a:lnTo>
                <a:lnTo>
                  <a:pt x="3826" y="1117"/>
                </a:lnTo>
                <a:lnTo>
                  <a:pt x="3826" y="1117"/>
                </a:lnTo>
                <a:lnTo>
                  <a:pt x="3826" y="1117"/>
                </a:lnTo>
                <a:lnTo>
                  <a:pt x="3831" y="1117"/>
                </a:lnTo>
                <a:lnTo>
                  <a:pt x="3831" y="1117"/>
                </a:lnTo>
                <a:lnTo>
                  <a:pt x="3831" y="1121"/>
                </a:lnTo>
                <a:lnTo>
                  <a:pt x="3831" y="1121"/>
                </a:lnTo>
                <a:lnTo>
                  <a:pt x="3831" y="1121"/>
                </a:lnTo>
                <a:lnTo>
                  <a:pt x="3831" y="1117"/>
                </a:lnTo>
                <a:lnTo>
                  <a:pt x="3831" y="1121"/>
                </a:lnTo>
                <a:lnTo>
                  <a:pt x="3835" y="1121"/>
                </a:lnTo>
                <a:lnTo>
                  <a:pt x="3835" y="1121"/>
                </a:lnTo>
                <a:lnTo>
                  <a:pt x="3835" y="1121"/>
                </a:lnTo>
                <a:lnTo>
                  <a:pt x="3835" y="1121"/>
                </a:lnTo>
                <a:lnTo>
                  <a:pt x="3840" y="1121"/>
                </a:lnTo>
                <a:lnTo>
                  <a:pt x="3840" y="1117"/>
                </a:lnTo>
                <a:lnTo>
                  <a:pt x="3840" y="1121"/>
                </a:lnTo>
                <a:lnTo>
                  <a:pt x="3835" y="1121"/>
                </a:lnTo>
                <a:lnTo>
                  <a:pt x="3835" y="1126"/>
                </a:lnTo>
                <a:lnTo>
                  <a:pt x="3840" y="1126"/>
                </a:lnTo>
                <a:lnTo>
                  <a:pt x="3840" y="1130"/>
                </a:lnTo>
                <a:lnTo>
                  <a:pt x="3845" y="1135"/>
                </a:lnTo>
                <a:lnTo>
                  <a:pt x="3854" y="1139"/>
                </a:lnTo>
                <a:lnTo>
                  <a:pt x="3863" y="1139"/>
                </a:lnTo>
                <a:lnTo>
                  <a:pt x="3863" y="1139"/>
                </a:lnTo>
                <a:lnTo>
                  <a:pt x="3863" y="1135"/>
                </a:lnTo>
                <a:lnTo>
                  <a:pt x="3867" y="1135"/>
                </a:lnTo>
                <a:lnTo>
                  <a:pt x="3867" y="1135"/>
                </a:lnTo>
                <a:lnTo>
                  <a:pt x="3872" y="1135"/>
                </a:lnTo>
                <a:lnTo>
                  <a:pt x="3872" y="1135"/>
                </a:lnTo>
                <a:lnTo>
                  <a:pt x="3872" y="1135"/>
                </a:lnTo>
                <a:lnTo>
                  <a:pt x="3872" y="1135"/>
                </a:lnTo>
                <a:lnTo>
                  <a:pt x="3872" y="1130"/>
                </a:lnTo>
                <a:lnTo>
                  <a:pt x="3872" y="1130"/>
                </a:lnTo>
                <a:lnTo>
                  <a:pt x="3872" y="1135"/>
                </a:lnTo>
                <a:lnTo>
                  <a:pt x="3876" y="1135"/>
                </a:lnTo>
                <a:lnTo>
                  <a:pt x="3872" y="1135"/>
                </a:lnTo>
                <a:lnTo>
                  <a:pt x="3872" y="1139"/>
                </a:lnTo>
                <a:lnTo>
                  <a:pt x="3872" y="1144"/>
                </a:lnTo>
                <a:lnTo>
                  <a:pt x="3867" y="1144"/>
                </a:lnTo>
                <a:lnTo>
                  <a:pt x="3867" y="1144"/>
                </a:lnTo>
                <a:lnTo>
                  <a:pt x="3863" y="1144"/>
                </a:lnTo>
                <a:lnTo>
                  <a:pt x="3863" y="1144"/>
                </a:lnTo>
                <a:lnTo>
                  <a:pt x="3863" y="1144"/>
                </a:lnTo>
                <a:lnTo>
                  <a:pt x="3858" y="1144"/>
                </a:lnTo>
                <a:lnTo>
                  <a:pt x="3854" y="1148"/>
                </a:lnTo>
                <a:lnTo>
                  <a:pt x="3854" y="1148"/>
                </a:lnTo>
                <a:lnTo>
                  <a:pt x="3854" y="1148"/>
                </a:lnTo>
                <a:lnTo>
                  <a:pt x="3854" y="1144"/>
                </a:lnTo>
                <a:lnTo>
                  <a:pt x="3849" y="1144"/>
                </a:lnTo>
                <a:lnTo>
                  <a:pt x="3849" y="1148"/>
                </a:lnTo>
                <a:lnTo>
                  <a:pt x="3849" y="1148"/>
                </a:lnTo>
                <a:lnTo>
                  <a:pt x="3849" y="1148"/>
                </a:lnTo>
                <a:lnTo>
                  <a:pt x="3854" y="1153"/>
                </a:lnTo>
                <a:lnTo>
                  <a:pt x="3858" y="1158"/>
                </a:lnTo>
                <a:lnTo>
                  <a:pt x="3863" y="1158"/>
                </a:lnTo>
                <a:lnTo>
                  <a:pt x="3867" y="1162"/>
                </a:lnTo>
                <a:lnTo>
                  <a:pt x="3872" y="1171"/>
                </a:lnTo>
                <a:lnTo>
                  <a:pt x="3872" y="1171"/>
                </a:lnTo>
                <a:lnTo>
                  <a:pt x="3881" y="1176"/>
                </a:lnTo>
                <a:lnTo>
                  <a:pt x="3885" y="1176"/>
                </a:lnTo>
                <a:lnTo>
                  <a:pt x="3885" y="1176"/>
                </a:lnTo>
                <a:lnTo>
                  <a:pt x="3890" y="1176"/>
                </a:lnTo>
                <a:lnTo>
                  <a:pt x="3894" y="1176"/>
                </a:lnTo>
                <a:lnTo>
                  <a:pt x="3899" y="1171"/>
                </a:lnTo>
                <a:lnTo>
                  <a:pt x="3903" y="1171"/>
                </a:lnTo>
                <a:lnTo>
                  <a:pt x="3908" y="1167"/>
                </a:lnTo>
                <a:lnTo>
                  <a:pt x="3908" y="1162"/>
                </a:lnTo>
                <a:lnTo>
                  <a:pt x="3908" y="1158"/>
                </a:lnTo>
                <a:lnTo>
                  <a:pt x="3908" y="1158"/>
                </a:lnTo>
                <a:lnTo>
                  <a:pt x="3908" y="1158"/>
                </a:lnTo>
                <a:lnTo>
                  <a:pt x="3903" y="1158"/>
                </a:lnTo>
                <a:lnTo>
                  <a:pt x="3903" y="1158"/>
                </a:lnTo>
                <a:lnTo>
                  <a:pt x="3903" y="1158"/>
                </a:lnTo>
                <a:lnTo>
                  <a:pt x="3903" y="1153"/>
                </a:lnTo>
                <a:lnTo>
                  <a:pt x="3903" y="1153"/>
                </a:lnTo>
                <a:lnTo>
                  <a:pt x="3908" y="1153"/>
                </a:lnTo>
                <a:lnTo>
                  <a:pt x="3908" y="1153"/>
                </a:lnTo>
                <a:lnTo>
                  <a:pt x="3908" y="1148"/>
                </a:lnTo>
                <a:lnTo>
                  <a:pt x="3903" y="1148"/>
                </a:lnTo>
                <a:lnTo>
                  <a:pt x="3903" y="1148"/>
                </a:lnTo>
                <a:lnTo>
                  <a:pt x="3908" y="1148"/>
                </a:lnTo>
                <a:lnTo>
                  <a:pt x="3908" y="1148"/>
                </a:lnTo>
                <a:lnTo>
                  <a:pt x="3912" y="1148"/>
                </a:lnTo>
                <a:lnTo>
                  <a:pt x="3912" y="1148"/>
                </a:lnTo>
                <a:lnTo>
                  <a:pt x="3917" y="1148"/>
                </a:lnTo>
                <a:lnTo>
                  <a:pt x="3912" y="1148"/>
                </a:lnTo>
                <a:lnTo>
                  <a:pt x="3912" y="1148"/>
                </a:lnTo>
                <a:lnTo>
                  <a:pt x="3912" y="1148"/>
                </a:lnTo>
                <a:lnTo>
                  <a:pt x="3912" y="1153"/>
                </a:lnTo>
                <a:lnTo>
                  <a:pt x="3912" y="1153"/>
                </a:lnTo>
                <a:lnTo>
                  <a:pt x="3912" y="1153"/>
                </a:lnTo>
                <a:lnTo>
                  <a:pt x="3912" y="1153"/>
                </a:lnTo>
                <a:lnTo>
                  <a:pt x="3912" y="1153"/>
                </a:lnTo>
                <a:lnTo>
                  <a:pt x="3912" y="1158"/>
                </a:lnTo>
                <a:lnTo>
                  <a:pt x="3917" y="1158"/>
                </a:lnTo>
                <a:lnTo>
                  <a:pt x="3921" y="1158"/>
                </a:lnTo>
                <a:lnTo>
                  <a:pt x="3921" y="1158"/>
                </a:lnTo>
                <a:lnTo>
                  <a:pt x="3921" y="1158"/>
                </a:lnTo>
                <a:lnTo>
                  <a:pt x="3917" y="1158"/>
                </a:lnTo>
                <a:lnTo>
                  <a:pt x="3917" y="1162"/>
                </a:lnTo>
                <a:lnTo>
                  <a:pt x="3912" y="1162"/>
                </a:lnTo>
                <a:lnTo>
                  <a:pt x="3917" y="1162"/>
                </a:lnTo>
                <a:lnTo>
                  <a:pt x="3917" y="1162"/>
                </a:lnTo>
                <a:lnTo>
                  <a:pt x="3917" y="1162"/>
                </a:lnTo>
                <a:lnTo>
                  <a:pt x="3917" y="1167"/>
                </a:lnTo>
                <a:lnTo>
                  <a:pt x="3917" y="1167"/>
                </a:lnTo>
                <a:lnTo>
                  <a:pt x="3917" y="1171"/>
                </a:lnTo>
                <a:lnTo>
                  <a:pt x="3917" y="1171"/>
                </a:lnTo>
                <a:lnTo>
                  <a:pt x="3917" y="1171"/>
                </a:lnTo>
                <a:lnTo>
                  <a:pt x="3921" y="1171"/>
                </a:lnTo>
                <a:lnTo>
                  <a:pt x="3921" y="1176"/>
                </a:lnTo>
                <a:lnTo>
                  <a:pt x="3921" y="1176"/>
                </a:lnTo>
                <a:lnTo>
                  <a:pt x="3921" y="1180"/>
                </a:lnTo>
                <a:lnTo>
                  <a:pt x="3921" y="1189"/>
                </a:lnTo>
                <a:lnTo>
                  <a:pt x="3921" y="1194"/>
                </a:lnTo>
                <a:lnTo>
                  <a:pt x="3921" y="1194"/>
                </a:lnTo>
                <a:lnTo>
                  <a:pt x="3921" y="1194"/>
                </a:lnTo>
                <a:lnTo>
                  <a:pt x="3921" y="1198"/>
                </a:lnTo>
                <a:lnTo>
                  <a:pt x="3921" y="1198"/>
                </a:lnTo>
                <a:lnTo>
                  <a:pt x="3921" y="1203"/>
                </a:lnTo>
                <a:lnTo>
                  <a:pt x="3921" y="1203"/>
                </a:lnTo>
                <a:lnTo>
                  <a:pt x="3921" y="1203"/>
                </a:lnTo>
                <a:lnTo>
                  <a:pt x="3926" y="1203"/>
                </a:lnTo>
                <a:lnTo>
                  <a:pt x="3926" y="1203"/>
                </a:lnTo>
                <a:lnTo>
                  <a:pt x="3926" y="1207"/>
                </a:lnTo>
                <a:lnTo>
                  <a:pt x="3926" y="1207"/>
                </a:lnTo>
                <a:lnTo>
                  <a:pt x="3926" y="1207"/>
                </a:lnTo>
                <a:lnTo>
                  <a:pt x="3926" y="1212"/>
                </a:lnTo>
                <a:lnTo>
                  <a:pt x="3926" y="1212"/>
                </a:lnTo>
                <a:lnTo>
                  <a:pt x="3926" y="1207"/>
                </a:lnTo>
                <a:lnTo>
                  <a:pt x="3926" y="1212"/>
                </a:lnTo>
                <a:lnTo>
                  <a:pt x="3926" y="1212"/>
                </a:lnTo>
                <a:lnTo>
                  <a:pt x="3926" y="1216"/>
                </a:lnTo>
                <a:lnTo>
                  <a:pt x="3926" y="1216"/>
                </a:lnTo>
                <a:lnTo>
                  <a:pt x="3926" y="1216"/>
                </a:lnTo>
                <a:lnTo>
                  <a:pt x="3926" y="1216"/>
                </a:lnTo>
                <a:lnTo>
                  <a:pt x="3930" y="1221"/>
                </a:lnTo>
                <a:lnTo>
                  <a:pt x="3930" y="1225"/>
                </a:lnTo>
                <a:lnTo>
                  <a:pt x="3930" y="1225"/>
                </a:lnTo>
                <a:lnTo>
                  <a:pt x="3930" y="1230"/>
                </a:lnTo>
                <a:lnTo>
                  <a:pt x="3935" y="1234"/>
                </a:lnTo>
                <a:lnTo>
                  <a:pt x="3935" y="1239"/>
                </a:lnTo>
                <a:lnTo>
                  <a:pt x="3935" y="1243"/>
                </a:lnTo>
                <a:lnTo>
                  <a:pt x="3939" y="1257"/>
                </a:lnTo>
                <a:lnTo>
                  <a:pt x="3944" y="1266"/>
                </a:lnTo>
                <a:lnTo>
                  <a:pt x="3944" y="1266"/>
                </a:lnTo>
                <a:lnTo>
                  <a:pt x="3948" y="1271"/>
                </a:lnTo>
                <a:lnTo>
                  <a:pt x="3948" y="1275"/>
                </a:lnTo>
                <a:lnTo>
                  <a:pt x="3948" y="1275"/>
                </a:lnTo>
                <a:lnTo>
                  <a:pt x="3948" y="1275"/>
                </a:lnTo>
                <a:lnTo>
                  <a:pt x="3948" y="1275"/>
                </a:lnTo>
                <a:lnTo>
                  <a:pt x="3948" y="1275"/>
                </a:lnTo>
                <a:lnTo>
                  <a:pt x="3953" y="1280"/>
                </a:lnTo>
                <a:lnTo>
                  <a:pt x="3953" y="1280"/>
                </a:lnTo>
                <a:lnTo>
                  <a:pt x="3948" y="1280"/>
                </a:lnTo>
                <a:lnTo>
                  <a:pt x="3953" y="1280"/>
                </a:lnTo>
                <a:lnTo>
                  <a:pt x="3953" y="1284"/>
                </a:lnTo>
                <a:lnTo>
                  <a:pt x="3957" y="1289"/>
                </a:lnTo>
                <a:lnTo>
                  <a:pt x="3957" y="1289"/>
                </a:lnTo>
                <a:lnTo>
                  <a:pt x="3957" y="1293"/>
                </a:lnTo>
                <a:lnTo>
                  <a:pt x="3962" y="1293"/>
                </a:lnTo>
                <a:lnTo>
                  <a:pt x="3962" y="1293"/>
                </a:lnTo>
                <a:lnTo>
                  <a:pt x="3962" y="1298"/>
                </a:lnTo>
                <a:lnTo>
                  <a:pt x="3962" y="1298"/>
                </a:lnTo>
                <a:lnTo>
                  <a:pt x="3967" y="1302"/>
                </a:lnTo>
                <a:lnTo>
                  <a:pt x="3967" y="1302"/>
                </a:lnTo>
                <a:lnTo>
                  <a:pt x="3967" y="1307"/>
                </a:lnTo>
                <a:lnTo>
                  <a:pt x="3967" y="1307"/>
                </a:lnTo>
                <a:lnTo>
                  <a:pt x="3971" y="1311"/>
                </a:lnTo>
                <a:lnTo>
                  <a:pt x="3971" y="1316"/>
                </a:lnTo>
                <a:lnTo>
                  <a:pt x="3971" y="1316"/>
                </a:lnTo>
                <a:lnTo>
                  <a:pt x="3971" y="1325"/>
                </a:lnTo>
                <a:lnTo>
                  <a:pt x="3971" y="1325"/>
                </a:lnTo>
                <a:lnTo>
                  <a:pt x="3976" y="1329"/>
                </a:lnTo>
                <a:lnTo>
                  <a:pt x="3976" y="1334"/>
                </a:lnTo>
                <a:lnTo>
                  <a:pt x="3980" y="1343"/>
                </a:lnTo>
                <a:lnTo>
                  <a:pt x="3980" y="1343"/>
                </a:lnTo>
                <a:lnTo>
                  <a:pt x="3985" y="1343"/>
                </a:lnTo>
                <a:lnTo>
                  <a:pt x="3985" y="1347"/>
                </a:lnTo>
                <a:lnTo>
                  <a:pt x="3989" y="1352"/>
                </a:lnTo>
                <a:lnTo>
                  <a:pt x="3989" y="1356"/>
                </a:lnTo>
                <a:lnTo>
                  <a:pt x="3994" y="1356"/>
                </a:lnTo>
                <a:lnTo>
                  <a:pt x="3994" y="1361"/>
                </a:lnTo>
                <a:lnTo>
                  <a:pt x="3998" y="1365"/>
                </a:lnTo>
                <a:lnTo>
                  <a:pt x="3998" y="1375"/>
                </a:lnTo>
                <a:lnTo>
                  <a:pt x="3998" y="1375"/>
                </a:lnTo>
                <a:lnTo>
                  <a:pt x="4003" y="1379"/>
                </a:lnTo>
                <a:lnTo>
                  <a:pt x="4003" y="1379"/>
                </a:lnTo>
                <a:lnTo>
                  <a:pt x="4003" y="1379"/>
                </a:lnTo>
                <a:lnTo>
                  <a:pt x="4003" y="1384"/>
                </a:lnTo>
                <a:lnTo>
                  <a:pt x="4003" y="1384"/>
                </a:lnTo>
                <a:lnTo>
                  <a:pt x="4003" y="1384"/>
                </a:lnTo>
                <a:lnTo>
                  <a:pt x="4007" y="1393"/>
                </a:lnTo>
                <a:lnTo>
                  <a:pt x="4007" y="1393"/>
                </a:lnTo>
                <a:lnTo>
                  <a:pt x="4007" y="1393"/>
                </a:lnTo>
                <a:lnTo>
                  <a:pt x="4007" y="1388"/>
                </a:lnTo>
                <a:lnTo>
                  <a:pt x="4007" y="1388"/>
                </a:lnTo>
                <a:lnTo>
                  <a:pt x="4003" y="1384"/>
                </a:lnTo>
                <a:lnTo>
                  <a:pt x="4003" y="1384"/>
                </a:lnTo>
                <a:lnTo>
                  <a:pt x="4003" y="1388"/>
                </a:lnTo>
                <a:lnTo>
                  <a:pt x="4007" y="1393"/>
                </a:lnTo>
                <a:lnTo>
                  <a:pt x="4007" y="1397"/>
                </a:lnTo>
                <a:lnTo>
                  <a:pt x="4007" y="1397"/>
                </a:lnTo>
                <a:lnTo>
                  <a:pt x="4007" y="1397"/>
                </a:lnTo>
                <a:lnTo>
                  <a:pt x="4007" y="1397"/>
                </a:lnTo>
                <a:lnTo>
                  <a:pt x="4007" y="1402"/>
                </a:lnTo>
                <a:lnTo>
                  <a:pt x="4012" y="1402"/>
                </a:lnTo>
                <a:lnTo>
                  <a:pt x="4012" y="1406"/>
                </a:lnTo>
                <a:lnTo>
                  <a:pt x="4016" y="1415"/>
                </a:lnTo>
                <a:lnTo>
                  <a:pt x="4021" y="1415"/>
                </a:lnTo>
                <a:lnTo>
                  <a:pt x="4025" y="1420"/>
                </a:lnTo>
                <a:lnTo>
                  <a:pt x="4030" y="1420"/>
                </a:lnTo>
                <a:lnTo>
                  <a:pt x="4030" y="1420"/>
                </a:lnTo>
                <a:lnTo>
                  <a:pt x="4030" y="1415"/>
                </a:lnTo>
                <a:lnTo>
                  <a:pt x="4039" y="1415"/>
                </a:lnTo>
                <a:lnTo>
                  <a:pt x="4039" y="1411"/>
                </a:lnTo>
                <a:lnTo>
                  <a:pt x="4039" y="1406"/>
                </a:lnTo>
                <a:lnTo>
                  <a:pt x="4039" y="1402"/>
                </a:lnTo>
                <a:lnTo>
                  <a:pt x="4039" y="1402"/>
                </a:lnTo>
                <a:lnTo>
                  <a:pt x="4043" y="1402"/>
                </a:lnTo>
                <a:lnTo>
                  <a:pt x="4052" y="1397"/>
                </a:lnTo>
                <a:lnTo>
                  <a:pt x="4057" y="1397"/>
                </a:lnTo>
                <a:lnTo>
                  <a:pt x="4061" y="1397"/>
                </a:lnTo>
                <a:lnTo>
                  <a:pt x="4057" y="1397"/>
                </a:lnTo>
                <a:lnTo>
                  <a:pt x="4057" y="1397"/>
                </a:lnTo>
                <a:lnTo>
                  <a:pt x="4052" y="1397"/>
                </a:lnTo>
                <a:lnTo>
                  <a:pt x="4052" y="1397"/>
                </a:lnTo>
                <a:lnTo>
                  <a:pt x="4052" y="1393"/>
                </a:lnTo>
                <a:lnTo>
                  <a:pt x="4052" y="1393"/>
                </a:lnTo>
                <a:lnTo>
                  <a:pt x="4052" y="1393"/>
                </a:lnTo>
                <a:lnTo>
                  <a:pt x="4052" y="1388"/>
                </a:lnTo>
                <a:lnTo>
                  <a:pt x="4057" y="1384"/>
                </a:lnTo>
                <a:lnTo>
                  <a:pt x="4057" y="1379"/>
                </a:lnTo>
                <a:lnTo>
                  <a:pt x="4057" y="1379"/>
                </a:lnTo>
                <a:lnTo>
                  <a:pt x="4057" y="1375"/>
                </a:lnTo>
                <a:lnTo>
                  <a:pt x="4061" y="1375"/>
                </a:lnTo>
                <a:lnTo>
                  <a:pt x="4061" y="1375"/>
                </a:lnTo>
                <a:lnTo>
                  <a:pt x="4061" y="1375"/>
                </a:lnTo>
                <a:lnTo>
                  <a:pt x="4061" y="1375"/>
                </a:lnTo>
                <a:lnTo>
                  <a:pt x="4066" y="1375"/>
                </a:lnTo>
                <a:lnTo>
                  <a:pt x="4066" y="1365"/>
                </a:lnTo>
                <a:lnTo>
                  <a:pt x="4061" y="1361"/>
                </a:lnTo>
                <a:lnTo>
                  <a:pt x="4061" y="1356"/>
                </a:lnTo>
                <a:lnTo>
                  <a:pt x="4061" y="1356"/>
                </a:lnTo>
                <a:lnTo>
                  <a:pt x="4061" y="1356"/>
                </a:lnTo>
                <a:lnTo>
                  <a:pt x="4061" y="1356"/>
                </a:lnTo>
                <a:lnTo>
                  <a:pt x="4061" y="1352"/>
                </a:lnTo>
                <a:lnTo>
                  <a:pt x="4061" y="1352"/>
                </a:lnTo>
                <a:lnTo>
                  <a:pt x="4061" y="1347"/>
                </a:lnTo>
                <a:lnTo>
                  <a:pt x="4061" y="1343"/>
                </a:lnTo>
                <a:lnTo>
                  <a:pt x="4066" y="1338"/>
                </a:lnTo>
                <a:lnTo>
                  <a:pt x="4066" y="1338"/>
                </a:lnTo>
                <a:lnTo>
                  <a:pt x="4066" y="1334"/>
                </a:lnTo>
                <a:lnTo>
                  <a:pt x="4066" y="1329"/>
                </a:lnTo>
                <a:lnTo>
                  <a:pt x="4066" y="1316"/>
                </a:lnTo>
                <a:lnTo>
                  <a:pt x="4066" y="1316"/>
                </a:lnTo>
                <a:lnTo>
                  <a:pt x="4061" y="1316"/>
                </a:lnTo>
                <a:lnTo>
                  <a:pt x="4061" y="1311"/>
                </a:lnTo>
                <a:lnTo>
                  <a:pt x="4066" y="1311"/>
                </a:lnTo>
                <a:lnTo>
                  <a:pt x="4066" y="1311"/>
                </a:lnTo>
                <a:lnTo>
                  <a:pt x="4066" y="1316"/>
                </a:lnTo>
                <a:lnTo>
                  <a:pt x="4066" y="1316"/>
                </a:lnTo>
                <a:lnTo>
                  <a:pt x="4066" y="1311"/>
                </a:lnTo>
                <a:lnTo>
                  <a:pt x="4066" y="1307"/>
                </a:lnTo>
                <a:lnTo>
                  <a:pt x="4066" y="1307"/>
                </a:lnTo>
                <a:lnTo>
                  <a:pt x="4061" y="1302"/>
                </a:lnTo>
                <a:lnTo>
                  <a:pt x="4061" y="1302"/>
                </a:lnTo>
                <a:lnTo>
                  <a:pt x="4061" y="1298"/>
                </a:lnTo>
                <a:lnTo>
                  <a:pt x="4061" y="1298"/>
                </a:lnTo>
                <a:lnTo>
                  <a:pt x="4061" y="1293"/>
                </a:lnTo>
                <a:lnTo>
                  <a:pt x="4061" y="1293"/>
                </a:lnTo>
                <a:lnTo>
                  <a:pt x="4061" y="1289"/>
                </a:lnTo>
                <a:lnTo>
                  <a:pt x="4057" y="1284"/>
                </a:lnTo>
                <a:lnTo>
                  <a:pt x="4057" y="1280"/>
                </a:lnTo>
                <a:lnTo>
                  <a:pt x="4061" y="1271"/>
                </a:lnTo>
                <a:lnTo>
                  <a:pt x="4061" y="1271"/>
                </a:lnTo>
                <a:lnTo>
                  <a:pt x="4066" y="1266"/>
                </a:lnTo>
                <a:lnTo>
                  <a:pt x="4066" y="1266"/>
                </a:lnTo>
                <a:lnTo>
                  <a:pt x="4070" y="1266"/>
                </a:lnTo>
                <a:lnTo>
                  <a:pt x="4070" y="1271"/>
                </a:lnTo>
                <a:lnTo>
                  <a:pt x="4070" y="1271"/>
                </a:lnTo>
                <a:lnTo>
                  <a:pt x="4070" y="1271"/>
                </a:lnTo>
                <a:lnTo>
                  <a:pt x="4075" y="1271"/>
                </a:lnTo>
                <a:lnTo>
                  <a:pt x="4075" y="1271"/>
                </a:lnTo>
                <a:lnTo>
                  <a:pt x="4075" y="1266"/>
                </a:lnTo>
                <a:lnTo>
                  <a:pt x="4075" y="1266"/>
                </a:lnTo>
                <a:lnTo>
                  <a:pt x="4075" y="1261"/>
                </a:lnTo>
                <a:lnTo>
                  <a:pt x="4075" y="1257"/>
                </a:lnTo>
                <a:lnTo>
                  <a:pt x="4079" y="1257"/>
                </a:lnTo>
                <a:lnTo>
                  <a:pt x="4084" y="1257"/>
                </a:lnTo>
                <a:lnTo>
                  <a:pt x="4084" y="1257"/>
                </a:lnTo>
                <a:lnTo>
                  <a:pt x="4093" y="1257"/>
                </a:lnTo>
                <a:lnTo>
                  <a:pt x="4093" y="1252"/>
                </a:lnTo>
                <a:lnTo>
                  <a:pt x="4093" y="1252"/>
                </a:lnTo>
                <a:lnTo>
                  <a:pt x="4093" y="1252"/>
                </a:lnTo>
                <a:lnTo>
                  <a:pt x="4093" y="1248"/>
                </a:lnTo>
                <a:lnTo>
                  <a:pt x="4093" y="1248"/>
                </a:lnTo>
                <a:lnTo>
                  <a:pt x="4093" y="1248"/>
                </a:lnTo>
                <a:lnTo>
                  <a:pt x="4093" y="1248"/>
                </a:lnTo>
                <a:lnTo>
                  <a:pt x="4093" y="1248"/>
                </a:lnTo>
                <a:lnTo>
                  <a:pt x="4093" y="1243"/>
                </a:lnTo>
                <a:lnTo>
                  <a:pt x="4098" y="1239"/>
                </a:lnTo>
                <a:lnTo>
                  <a:pt x="4102" y="1234"/>
                </a:lnTo>
                <a:lnTo>
                  <a:pt x="4107" y="1234"/>
                </a:lnTo>
                <a:lnTo>
                  <a:pt x="4107" y="1230"/>
                </a:lnTo>
                <a:lnTo>
                  <a:pt x="4111" y="1225"/>
                </a:lnTo>
                <a:lnTo>
                  <a:pt x="4111" y="1225"/>
                </a:lnTo>
                <a:lnTo>
                  <a:pt x="4120" y="1221"/>
                </a:lnTo>
                <a:lnTo>
                  <a:pt x="4120" y="1216"/>
                </a:lnTo>
                <a:lnTo>
                  <a:pt x="4125" y="1212"/>
                </a:lnTo>
                <a:lnTo>
                  <a:pt x="4125" y="1207"/>
                </a:lnTo>
                <a:lnTo>
                  <a:pt x="4129" y="1207"/>
                </a:lnTo>
                <a:lnTo>
                  <a:pt x="4129" y="1207"/>
                </a:lnTo>
                <a:lnTo>
                  <a:pt x="4129" y="1203"/>
                </a:lnTo>
                <a:lnTo>
                  <a:pt x="4134" y="1198"/>
                </a:lnTo>
                <a:lnTo>
                  <a:pt x="4138" y="1194"/>
                </a:lnTo>
                <a:lnTo>
                  <a:pt x="4138" y="1194"/>
                </a:lnTo>
                <a:lnTo>
                  <a:pt x="4138" y="1194"/>
                </a:lnTo>
                <a:lnTo>
                  <a:pt x="4134" y="1194"/>
                </a:lnTo>
                <a:lnTo>
                  <a:pt x="4134" y="1194"/>
                </a:lnTo>
                <a:lnTo>
                  <a:pt x="4134" y="1194"/>
                </a:lnTo>
                <a:lnTo>
                  <a:pt x="4134" y="1189"/>
                </a:lnTo>
                <a:lnTo>
                  <a:pt x="4138" y="1189"/>
                </a:lnTo>
                <a:lnTo>
                  <a:pt x="4138" y="1189"/>
                </a:lnTo>
                <a:lnTo>
                  <a:pt x="4138" y="1189"/>
                </a:lnTo>
                <a:lnTo>
                  <a:pt x="4138" y="1189"/>
                </a:lnTo>
                <a:lnTo>
                  <a:pt x="4138" y="1194"/>
                </a:lnTo>
                <a:lnTo>
                  <a:pt x="4138" y="1194"/>
                </a:lnTo>
                <a:lnTo>
                  <a:pt x="4138" y="1194"/>
                </a:lnTo>
                <a:lnTo>
                  <a:pt x="4143" y="1189"/>
                </a:lnTo>
                <a:lnTo>
                  <a:pt x="4152" y="1189"/>
                </a:lnTo>
                <a:lnTo>
                  <a:pt x="4152" y="1189"/>
                </a:lnTo>
                <a:lnTo>
                  <a:pt x="4152" y="1189"/>
                </a:lnTo>
                <a:lnTo>
                  <a:pt x="4152" y="1185"/>
                </a:lnTo>
                <a:lnTo>
                  <a:pt x="4152" y="1185"/>
                </a:lnTo>
                <a:lnTo>
                  <a:pt x="4152" y="1185"/>
                </a:lnTo>
                <a:lnTo>
                  <a:pt x="4152" y="1185"/>
                </a:lnTo>
                <a:lnTo>
                  <a:pt x="4152" y="1185"/>
                </a:lnTo>
                <a:lnTo>
                  <a:pt x="4152" y="1185"/>
                </a:lnTo>
                <a:lnTo>
                  <a:pt x="4156" y="1180"/>
                </a:lnTo>
                <a:lnTo>
                  <a:pt x="4156" y="1180"/>
                </a:lnTo>
                <a:lnTo>
                  <a:pt x="4156" y="1176"/>
                </a:lnTo>
                <a:lnTo>
                  <a:pt x="4156" y="1176"/>
                </a:lnTo>
                <a:lnTo>
                  <a:pt x="4161" y="1176"/>
                </a:lnTo>
                <a:lnTo>
                  <a:pt x="4161" y="1171"/>
                </a:lnTo>
                <a:lnTo>
                  <a:pt x="4161" y="1171"/>
                </a:lnTo>
                <a:lnTo>
                  <a:pt x="4156" y="1167"/>
                </a:lnTo>
                <a:lnTo>
                  <a:pt x="4156" y="1167"/>
                </a:lnTo>
                <a:lnTo>
                  <a:pt x="4156" y="1162"/>
                </a:lnTo>
                <a:lnTo>
                  <a:pt x="4156" y="1158"/>
                </a:lnTo>
                <a:lnTo>
                  <a:pt x="4161" y="1158"/>
                </a:lnTo>
                <a:lnTo>
                  <a:pt x="4161" y="1158"/>
                </a:lnTo>
                <a:lnTo>
                  <a:pt x="4170" y="1153"/>
                </a:lnTo>
                <a:lnTo>
                  <a:pt x="4170" y="1153"/>
                </a:lnTo>
                <a:lnTo>
                  <a:pt x="4170" y="1148"/>
                </a:lnTo>
                <a:lnTo>
                  <a:pt x="4174" y="1148"/>
                </a:lnTo>
                <a:lnTo>
                  <a:pt x="4174" y="1144"/>
                </a:lnTo>
                <a:lnTo>
                  <a:pt x="4174" y="1144"/>
                </a:lnTo>
                <a:lnTo>
                  <a:pt x="4174" y="1144"/>
                </a:lnTo>
                <a:lnTo>
                  <a:pt x="4170" y="1144"/>
                </a:lnTo>
                <a:lnTo>
                  <a:pt x="4170" y="1139"/>
                </a:lnTo>
                <a:lnTo>
                  <a:pt x="4170" y="1139"/>
                </a:lnTo>
                <a:lnTo>
                  <a:pt x="4170" y="1139"/>
                </a:lnTo>
                <a:lnTo>
                  <a:pt x="4174" y="1144"/>
                </a:lnTo>
                <a:lnTo>
                  <a:pt x="4174" y="1144"/>
                </a:lnTo>
                <a:lnTo>
                  <a:pt x="4174" y="1144"/>
                </a:lnTo>
                <a:lnTo>
                  <a:pt x="4174" y="1148"/>
                </a:lnTo>
                <a:lnTo>
                  <a:pt x="4174" y="1153"/>
                </a:lnTo>
                <a:lnTo>
                  <a:pt x="4174" y="1153"/>
                </a:lnTo>
                <a:lnTo>
                  <a:pt x="4179" y="1153"/>
                </a:lnTo>
                <a:lnTo>
                  <a:pt x="4179" y="1153"/>
                </a:lnTo>
                <a:lnTo>
                  <a:pt x="4179" y="1153"/>
                </a:lnTo>
                <a:lnTo>
                  <a:pt x="4179" y="1153"/>
                </a:lnTo>
                <a:lnTo>
                  <a:pt x="4179" y="1153"/>
                </a:lnTo>
                <a:lnTo>
                  <a:pt x="4183" y="1153"/>
                </a:lnTo>
                <a:lnTo>
                  <a:pt x="4183" y="1153"/>
                </a:lnTo>
                <a:lnTo>
                  <a:pt x="4183" y="1148"/>
                </a:lnTo>
                <a:lnTo>
                  <a:pt x="4183" y="1144"/>
                </a:lnTo>
                <a:lnTo>
                  <a:pt x="4183" y="1144"/>
                </a:lnTo>
                <a:lnTo>
                  <a:pt x="4183" y="1144"/>
                </a:lnTo>
                <a:lnTo>
                  <a:pt x="4183" y="1144"/>
                </a:lnTo>
                <a:lnTo>
                  <a:pt x="4183" y="1144"/>
                </a:lnTo>
                <a:lnTo>
                  <a:pt x="4183" y="1153"/>
                </a:lnTo>
                <a:lnTo>
                  <a:pt x="4183" y="1153"/>
                </a:lnTo>
                <a:lnTo>
                  <a:pt x="4183" y="1153"/>
                </a:lnTo>
                <a:lnTo>
                  <a:pt x="4188" y="1153"/>
                </a:lnTo>
                <a:lnTo>
                  <a:pt x="4188" y="1153"/>
                </a:lnTo>
                <a:lnTo>
                  <a:pt x="4188" y="1153"/>
                </a:lnTo>
                <a:lnTo>
                  <a:pt x="4188" y="1153"/>
                </a:lnTo>
                <a:lnTo>
                  <a:pt x="4188" y="1153"/>
                </a:lnTo>
                <a:lnTo>
                  <a:pt x="4192" y="1153"/>
                </a:lnTo>
                <a:lnTo>
                  <a:pt x="4192" y="1153"/>
                </a:lnTo>
                <a:lnTo>
                  <a:pt x="4188" y="1148"/>
                </a:lnTo>
                <a:lnTo>
                  <a:pt x="4188" y="1148"/>
                </a:lnTo>
                <a:lnTo>
                  <a:pt x="4188" y="1148"/>
                </a:lnTo>
                <a:lnTo>
                  <a:pt x="4188" y="1144"/>
                </a:lnTo>
                <a:lnTo>
                  <a:pt x="4192" y="1144"/>
                </a:lnTo>
                <a:lnTo>
                  <a:pt x="4192" y="1148"/>
                </a:lnTo>
                <a:lnTo>
                  <a:pt x="4192" y="1148"/>
                </a:lnTo>
                <a:lnTo>
                  <a:pt x="4192" y="1153"/>
                </a:lnTo>
                <a:lnTo>
                  <a:pt x="4197" y="1153"/>
                </a:lnTo>
                <a:lnTo>
                  <a:pt x="4197" y="1153"/>
                </a:lnTo>
                <a:lnTo>
                  <a:pt x="4197" y="1148"/>
                </a:lnTo>
                <a:lnTo>
                  <a:pt x="4197" y="1148"/>
                </a:lnTo>
                <a:lnTo>
                  <a:pt x="4197" y="1144"/>
                </a:lnTo>
                <a:lnTo>
                  <a:pt x="4197" y="1144"/>
                </a:lnTo>
                <a:lnTo>
                  <a:pt x="4197" y="1139"/>
                </a:lnTo>
                <a:lnTo>
                  <a:pt x="4197" y="1144"/>
                </a:lnTo>
                <a:lnTo>
                  <a:pt x="4197" y="1148"/>
                </a:lnTo>
                <a:lnTo>
                  <a:pt x="4201" y="1148"/>
                </a:lnTo>
                <a:lnTo>
                  <a:pt x="4201" y="1148"/>
                </a:lnTo>
                <a:lnTo>
                  <a:pt x="4201" y="1148"/>
                </a:lnTo>
                <a:lnTo>
                  <a:pt x="4201" y="1148"/>
                </a:lnTo>
                <a:lnTo>
                  <a:pt x="4201" y="1144"/>
                </a:lnTo>
                <a:lnTo>
                  <a:pt x="4201" y="1144"/>
                </a:lnTo>
                <a:lnTo>
                  <a:pt x="4201" y="1144"/>
                </a:lnTo>
                <a:lnTo>
                  <a:pt x="4201" y="1139"/>
                </a:lnTo>
                <a:lnTo>
                  <a:pt x="4201" y="1139"/>
                </a:lnTo>
                <a:lnTo>
                  <a:pt x="4201" y="1135"/>
                </a:lnTo>
                <a:lnTo>
                  <a:pt x="4201" y="1139"/>
                </a:lnTo>
                <a:lnTo>
                  <a:pt x="4201" y="1144"/>
                </a:lnTo>
                <a:lnTo>
                  <a:pt x="4206" y="1144"/>
                </a:lnTo>
                <a:lnTo>
                  <a:pt x="4206" y="1144"/>
                </a:lnTo>
                <a:lnTo>
                  <a:pt x="4206" y="1144"/>
                </a:lnTo>
                <a:lnTo>
                  <a:pt x="4206" y="1144"/>
                </a:lnTo>
                <a:lnTo>
                  <a:pt x="4210" y="1144"/>
                </a:lnTo>
                <a:lnTo>
                  <a:pt x="4206" y="1144"/>
                </a:lnTo>
                <a:lnTo>
                  <a:pt x="4206" y="1148"/>
                </a:lnTo>
                <a:lnTo>
                  <a:pt x="4206" y="1148"/>
                </a:lnTo>
                <a:lnTo>
                  <a:pt x="4210" y="1148"/>
                </a:lnTo>
                <a:lnTo>
                  <a:pt x="4210" y="1148"/>
                </a:lnTo>
                <a:lnTo>
                  <a:pt x="4210" y="1148"/>
                </a:lnTo>
                <a:lnTo>
                  <a:pt x="4210" y="1148"/>
                </a:lnTo>
                <a:lnTo>
                  <a:pt x="4210" y="1144"/>
                </a:lnTo>
                <a:lnTo>
                  <a:pt x="4215" y="1144"/>
                </a:lnTo>
                <a:lnTo>
                  <a:pt x="4215" y="1139"/>
                </a:lnTo>
                <a:lnTo>
                  <a:pt x="4215" y="1139"/>
                </a:lnTo>
                <a:lnTo>
                  <a:pt x="4215" y="1139"/>
                </a:lnTo>
                <a:lnTo>
                  <a:pt x="4215" y="1135"/>
                </a:lnTo>
                <a:lnTo>
                  <a:pt x="4210" y="1135"/>
                </a:lnTo>
                <a:lnTo>
                  <a:pt x="4210" y="1135"/>
                </a:lnTo>
                <a:lnTo>
                  <a:pt x="4210" y="1135"/>
                </a:lnTo>
                <a:lnTo>
                  <a:pt x="4210" y="1130"/>
                </a:lnTo>
                <a:lnTo>
                  <a:pt x="4210" y="1130"/>
                </a:lnTo>
                <a:lnTo>
                  <a:pt x="4210" y="1130"/>
                </a:lnTo>
                <a:lnTo>
                  <a:pt x="4210" y="1130"/>
                </a:lnTo>
                <a:lnTo>
                  <a:pt x="4210" y="1126"/>
                </a:lnTo>
                <a:lnTo>
                  <a:pt x="4210" y="1126"/>
                </a:lnTo>
                <a:lnTo>
                  <a:pt x="4210" y="1126"/>
                </a:lnTo>
                <a:lnTo>
                  <a:pt x="4210" y="1126"/>
                </a:lnTo>
                <a:lnTo>
                  <a:pt x="4210" y="1121"/>
                </a:lnTo>
                <a:lnTo>
                  <a:pt x="4210" y="1121"/>
                </a:lnTo>
                <a:lnTo>
                  <a:pt x="4210" y="1121"/>
                </a:lnTo>
                <a:lnTo>
                  <a:pt x="4210" y="1121"/>
                </a:lnTo>
                <a:lnTo>
                  <a:pt x="4206" y="1117"/>
                </a:lnTo>
                <a:lnTo>
                  <a:pt x="4206" y="1117"/>
                </a:lnTo>
                <a:lnTo>
                  <a:pt x="4206" y="1117"/>
                </a:lnTo>
                <a:lnTo>
                  <a:pt x="4210" y="1117"/>
                </a:lnTo>
                <a:lnTo>
                  <a:pt x="4210" y="1117"/>
                </a:lnTo>
                <a:lnTo>
                  <a:pt x="4210" y="1117"/>
                </a:lnTo>
                <a:lnTo>
                  <a:pt x="4210" y="1117"/>
                </a:lnTo>
                <a:lnTo>
                  <a:pt x="4210" y="1112"/>
                </a:lnTo>
                <a:lnTo>
                  <a:pt x="4210" y="1117"/>
                </a:lnTo>
                <a:lnTo>
                  <a:pt x="4210" y="1117"/>
                </a:lnTo>
                <a:lnTo>
                  <a:pt x="4210" y="1121"/>
                </a:lnTo>
                <a:lnTo>
                  <a:pt x="4210" y="1126"/>
                </a:lnTo>
                <a:lnTo>
                  <a:pt x="4210" y="1126"/>
                </a:lnTo>
                <a:lnTo>
                  <a:pt x="4215" y="1130"/>
                </a:lnTo>
                <a:lnTo>
                  <a:pt x="4219" y="1135"/>
                </a:lnTo>
                <a:lnTo>
                  <a:pt x="4224" y="1135"/>
                </a:lnTo>
                <a:lnTo>
                  <a:pt x="4224" y="1130"/>
                </a:lnTo>
                <a:lnTo>
                  <a:pt x="4224" y="1130"/>
                </a:lnTo>
                <a:lnTo>
                  <a:pt x="4224" y="1130"/>
                </a:lnTo>
                <a:lnTo>
                  <a:pt x="4229" y="1126"/>
                </a:lnTo>
                <a:lnTo>
                  <a:pt x="4229" y="1130"/>
                </a:lnTo>
                <a:lnTo>
                  <a:pt x="4229" y="1130"/>
                </a:lnTo>
                <a:lnTo>
                  <a:pt x="4233" y="1135"/>
                </a:lnTo>
                <a:lnTo>
                  <a:pt x="4233" y="1135"/>
                </a:lnTo>
                <a:lnTo>
                  <a:pt x="4233" y="1139"/>
                </a:lnTo>
                <a:lnTo>
                  <a:pt x="4233" y="1139"/>
                </a:lnTo>
                <a:lnTo>
                  <a:pt x="4238" y="1139"/>
                </a:lnTo>
                <a:lnTo>
                  <a:pt x="4238" y="1139"/>
                </a:lnTo>
                <a:lnTo>
                  <a:pt x="4238" y="1139"/>
                </a:lnTo>
                <a:lnTo>
                  <a:pt x="4238" y="1144"/>
                </a:lnTo>
                <a:lnTo>
                  <a:pt x="4238" y="1148"/>
                </a:lnTo>
                <a:lnTo>
                  <a:pt x="4242" y="1153"/>
                </a:lnTo>
                <a:lnTo>
                  <a:pt x="4242" y="1153"/>
                </a:lnTo>
                <a:lnTo>
                  <a:pt x="4242" y="1162"/>
                </a:lnTo>
                <a:lnTo>
                  <a:pt x="4247" y="1167"/>
                </a:lnTo>
                <a:lnTo>
                  <a:pt x="4247" y="1167"/>
                </a:lnTo>
                <a:lnTo>
                  <a:pt x="4251" y="1167"/>
                </a:lnTo>
                <a:lnTo>
                  <a:pt x="4251" y="1167"/>
                </a:lnTo>
                <a:lnTo>
                  <a:pt x="4251" y="1171"/>
                </a:lnTo>
                <a:lnTo>
                  <a:pt x="4256" y="1176"/>
                </a:lnTo>
                <a:lnTo>
                  <a:pt x="4260" y="1176"/>
                </a:lnTo>
                <a:lnTo>
                  <a:pt x="4260" y="1176"/>
                </a:lnTo>
                <a:lnTo>
                  <a:pt x="4256" y="1171"/>
                </a:lnTo>
                <a:lnTo>
                  <a:pt x="4256" y="1171"/>
                </a:lnTo>
                <a:lnTo>
                  <a:pt x="4260" y="1176"/>
                </a:lnTo>
                <a:lnTo>
                  <a:pt x="4260" y="1176"/>
                </a:lnTo>
                <a:lnTo>
                  <a:pt x="4260" y="1176"/>
                </a:lnTo>
                <a:lnTo>
                  <a:pt x="4260" y="1176"/>
                </a:lnTo>
                <a:lnTo>
                  <a:pt x="4260" y="1180"/>
                </a:lnTo>
                <a:lnTo>
                  <a:pt x="4260" y="1180"/>
                </a:lnTo>
                <a:lnTo>
                  <a:pt x="4260" y="1180"/>
                </a:lnTo>
                <a:lnTo>
                  <a:pt x="4260" y="1180"/>
                </a:lnTo>
                <a:lnTo>
                  <a:pt x="4265" y="1176"/>
                </a:lnTo>
                <a:lnTo>
                  <a:pt x="4265" y="1176"/>
                </a:lnTo>
                <a:lnTo>
                  <a:pt x="4265" y="1176"/>
                </a:lnTo>
                <a:lnTo>
                  <a:pt x="4265" y="1176"/>
                </a:lnTo>
                <a:lnTo>
                  <a:pt x="4265" y="1180"/>
                </a:lnTo>
                <a:lnTo>
                  <a:pt x="4265" y="1180"/>
                </a:lnTo>
                <a:lnTo>
                  <a:pt x="4265" y="1180"/>
                </a:lnTo>
                <a:lnTo>
                  <a:pt x="4265" y="1180"/>
                </a:lnTo>
                <a:lnTo>
                  <a:pt x="4265" y="1180"/>
                </a:lnTo>
                <a:lnTo>
                  <a:pt x="4269" y="1185"/>
                </a:lnTo>
                <a:lnTo>
                  <a:pt x="4269" y="1185"/>
                </a:lnTo>
                <a:lnTo>
                  <a:pt x="4269" y="1185"/>
                </a:lnTo>
                <a:lnTo>
                  <a:pt x="4265" y="1185"/>
                </a:lnTo>
                <a:lnTo>
                  <a:pt x="4269" y="1180"/>
                </a:lnTo>
                <a:lnTo>
                  <a:pt x="4269" y="1180"/>
                </a:lnTo>
                <a:lnTo>
                  <a:pt x="4269" y="1185"/>
                </a:lnTo>
                <a:lnTo>
                  <a:pt x="4274" y="1185"/>
                </a:lnTo>
                <a:lnTo>
                  <a:pt x="4274" y="1185"/>
                </a:lnTo>
                <a:lnTo>
                  <a:pt x="4278" y="1185"/>
                </a:lnTo>
                <a:lnTo>
                  <a:pt x="4278" y="1185"/>
                </a:lnTo>
                <a:lnTo>
                  <a:pt x="4274" y="1189"/>
                </a:lnTo>
                <a:lnTo>
                  <a:pt x="4278" y="1189"/>
                </a:lnTo>
                <a:lnTo>
                  <a:pt x="4278" y="1189"/>
                </a:lnTo>
                <a:lnTo>
                  <a:pt x="4278" y="1189"/>
                </a:lnTo>
                <a:lnTo>
                  <a:pt x="4278" y="1189"/>
                </a:lnTo>
                <a:lnTo>
                  <a:pt x="4278" y="1194"/>
                </a:lnTo>
                <a:lnTo>
                  <a:pt x="4283" y="1194"/>
                </a:lnTo>
                <a:lnTo>
                  <a:pt x="4283" y="1194"/>
                </a:lnTo>
                <a:lnTo>
                  <a:pt x="4283" y="1194"/>
                </a:lnTo>
                <a:lnTo>
                  <a:pt x="4283" y="1198"/>
                </a:lnTo>
                <a:lnTo>
                  <a:pt x="4283" y="1198"/>
                </a:lnTo>
                <a:lnTo>
                  <a:pt x="4283" y="1198"/>
                </a:lnTo>
                <a:lnTo>
                  <a:pt x="4278" y="1198"/>
                </a:lnTo>
                <a:lnTo>
                  <a:pt x="4278" y="1194"/>
                </a:lnTo>
                <a:lnTo>
                  <a:pt x="4274" y="1194"/>
                </a:lnTo>
                <a:lnTo>
                  <a:pt x="4274" y="1194"/>
                </a:lnTo>
                <a:lnTo>
                  <a:pt x="4278" y="1198"/>
                </a:lnTo>
                <a:lnTo>
                  <a:pt x="4278" y="1203"/>
                </a:lnTo>
                <a:lnTo>
                  <a:pt x="4283" y="1203"/>
                </a:lnTo>
                <a:lnTo>
                  <a:pt x="4283" y="1203"/>
                </a:lnTo>
                <a:lnTo>
                  <a:pt x="4283" y="1203"/>
                </a:lnTo>
                <a:lnTo>
                  <a:pt x="4283" y="1203"/>
                </a:lnTo>
                <a:lnTo>
                  <a:pt x="4283" y="1198"/>
                </a:lnTo>
                <a:lnTo>
                  <a:pt x="4283" y="1198"/>
                </a:lnTo>
                <a:lnTo>
                  <a:pt x="4283" y="1198"/>
                </a:lnTo>
                <a:lnTo>
                  <a:pt x="4283" y="1198"/>
                </a:lnTo>
                <a:lnTo>
                  <a:pt x="4287" y="1198"/>
                </a:lnTo>
                <a:lnTo>
                  <a:pt x="4287" y="1203"/>
                </a:lnTo>
                <a:lnTo>
                  <a:pt x="4287" y="1207"/>
                </a:lnTo>
                <a:lnTo>
                  <a:pt x="4292" y="1207"/>
                </a:lnTo>
                <a:lnTo>
                  <a:pt x="4287" y="1207"/>
                </a:lnTo>
                <a:lnTo>
                  <a:pt x="4292" y="1212"/>
                </a:lnTo>
                <a:lnTo>
                  <a:pt x="4292" y="1212"/>
                </a:lnTo>
                <a:lnTo>
                  <a:pt x="4296" y="1216"/>
                </a:lnTo>
                <a:lnTo>
                  <a:pt x="4296" y="1225"/>
                </a:lnTo>
                <a:lnTo>
                  <a:pt x="4301" y="1230"/>
                </a:lnTo>
                <a:lnTo>
                  <a:pt x="4301" y="1230"/>
                </a:lnTo>
                <a:lnTo>
                  <a:pt x="4301" y="1234"/>
                </a:lnTo>
                <a:lnTo>
                  <a:pt x="4301" y="1239"/>
                </a:lnTo>
                <a:lnTo>
                  <a:pt x="4301" y="1239"/>
                </a:lnTo>
                <a:lnTo>
                  <a:pt x="4301" y="1243"/>
                </a:lnTo>
                <a:lnTo>
                  <a:pt x="4301" y="1243"/>
                </a:lnTo>
                <a:lnTo>
                  <a:pt x="4301" y="1248"/>
                </a:lnTo>
                <a:lnTo>
                  <a:pt x="4301" y="1248"/>
                </a:lnTo>
                <a:lnTo>
                  <a:pt x="4301" y="1252"/>
                </a:lnTo>
                <a:lnTo>
                  <a:pt x="4301" y="1257"/>
                </a:lnTo>
                <a:lnTo>
                  <a:pt x="4301" y="1261"/>
                </a:lnTo>
                <a:lnTo>
                  <a:pt x="4301" y="1261"/>
                </a:lnTo>
                <a:lnTo>
                  <a:pt x="4301" y="1261"/>
                </a:lnTo>
                <a:lnTo>
                  <a:pt x="4305" y="1257"/>
                </a:lnTo>
                <a:lnTo>
                  <a:pt x="4305" y="1257"/>
                </a:lnTo>
                <a:lnTo>
                  <a:pt x="4305" y="1257"/>
                </a:lnTo>
                <a:lnTo>
                  <a:pt x="4305" y="1252"/>
                </a:lnTo>
                <a:lnTo>
                  <a:pt x="4305" y="1252"/>
                </a:lnTo>
                <a:lnTo>
                  <a:pt x="4305" y="1252"/>
                </a:lnTo>
                <a:lnTo>
                  <a:pt x="4305" y="1252"/>
                </a:lnTo>
                <a:lnTo>
                  <a:pt x="4305" y="1252"/>
                </a:lnTo>
                <a:lnTo>
                  <a:pt x="4305" y="1257"/>
                </a:lnTo>
                <a:lnTo>
                  <a:pt x="4305" y="1257"/>
                </a:lnTo>
                <a:lnTo>
                  <a:pt x="4305" y="1261"/>
                </a:lnTo>
                <a:lnTo>
                  <a:pt x="4305" y="1261"/>
                </a:lnTo>
                <a:lnTo>
                  <a:pt x="4305" y="1261"/>
                </a:lnTo>
                <a:lnTo>
                  <a:pt x="4310" y="1261"/>
                </a:lnTo>
                <a:lnTo>
                  <a:pt x="4310" y="1261"/>
                </a:lnTo>
                <a:lnTo>
                  <a:pt x="4310" y="1257"/>
                </a:lnTo>
                <a:lnTo>
                  <a:pt x="4310" y="1257"/>
                </a:lnTo>
                <a:lnTo>
                  <a:pt x="4310" y="1257"/>
                </a:lnTo>
                <a:lnTo>
                  <a:pt x="4310" y="1261"/>
                </a:lnTo>
                <a:lnTo>
                  <a:pt x="4310" y="1261"/>
                </a:lnTo>
                <a:lnTo>
                  <a:pt x="4310" y="1261"/>
                </a:lnTo>
                <a:lnTo>
                  <a:pt x="4314" y="1266"/>
                </a:lnTo>
                <a:lnTo>
                  <a:pt x="4314" y="1266"/>
                </a:lnTo>
                <a:lnTo>
                  <a:pt x="4314" y="1266"/>
                </a:lnTo>
                <a:lnTo>
                  <a:pt x="4319" y="1261"/>
                </a:lnTo>
                <a:lnTo>
                  <a:pt x="4319" y="1261"/>
                </a:lnTo>
                <a:lnTo>
                  <a:pt x="4319" y="1257"/>
                </a:lnTo>
                <a:lnTo>
                  <a:pt x="4319" y="1261"/>
                </a:lnTo>
                <a:lnTo>
                  <a:pt x="4319" y="1261"/>
                </a:lnTo>
                <a:lnTo>
                  <a:pt x="4319" y="1266"/>
                </a:lnTo>
                <a:lnTo>
                  <a:pt x="4319" y="1266"/>
                </a:lnTo>
                <a:lnTo>
                  <a:pt x="4319" y="1266"/>
                </a:lnTo>
                <a:lnTo>
                  <a:pt x="4323" y="1266"/>
                </a:lnTo>
                <a:lnTo>
                  <a:pt x="4323" y="1261"/>
                </a:lnTo>
                <a:lnTo>
                  <a:pt x="4323" y="1261"/>
                </a:lnTo>
                <a:lnTo>
                  <a:pt x="4323" y="1257"/>
                </a:lnTo>
                <a:lnTo>
                  <a:pt x="4328" y="1257"/>
                </a:lnTo>
                <a:lnTo>
                  <a:pt x="4328" y="1257"/>
                </a:lnTo>
                <a:lnTo>
                  <a:pt x="4328" y="1252"/>
                </a:lnTo>
                <a:lnTo>
                  <a:pt x="4328" y="1252"/>
                </a:lnTo>
                <a:lnTo>
                  <a:pt x="4332" y="1252"/>
                </a:lnTo>
                <a:lnTo>
                  <a:pt x="4332" y="1252"/>
                </a:lnTo>
                <a:lnTo>
                  <a:pt x="4332" y="1252"/>
                </a:lnTo>
                <a:lnTo>
                  <a:pt x="4332" y="1248"/>
                </a:lnTo>
                <a:lnTo>
                  <a:pt x="4332" y="1248"/>
                </a:lnTo>
                <a:lnTo>
                  <a:pt x="4332" y="1243"/>
                </a:lnTo>
                <a:lnTo>
                  <a:pt x="4332" y="1243"/>
                </a:lnTo>
                <a:lnTo>
                  <a:pt x="4332" y="1243"/>
                </a:lnTo>
                <a:lnTo>
                  <a:pt x="4332" y="1248"/>
                </a:lnTo>
                <a:lnTo>
                  <a:pt x="4332" y="1248"/>
                </a:lnTo>
                <a:lnTo>
                  <a:pt x="4332" y="1252"/>
                </a:lnTo>
                <a:lnTo>
                  <a:pt x="4337" y="1252"/>
                </a:lnTo>
                <a:lnTo>
                  <a:pt x="4337" y="1252"/>
                </a:lnTo>
                <a:lnTo>
                  <a:pt x="4337" y="1248"/>
                </a:lnTo>
                <a:lnTo>
                  <a:pt x="4341" y="1248"/>
                </a:lnTo>
                <a:lnTo>
                  <a:pt x="4341" y="1243"/>
                </a:lnTo>
                <a:close/>
                <a:moveTo>
                  <a:pt x="3555" y="877"/>
                </a:moveTo>
                <a:lnTo>
                  <a:pt x="3551" y="877"/>
                </a:lnTo>
                <a:lnTo>
                  <a:pt x="3551" y="877"/>
                </a:lnTo>
                <a:lnTo>
                  <a:pt x="3551" y="877"/>
                </a:lnTo>
                <a:lnTo>
                  <a:pt x="3551" y="877"/>
                </a:lnTo>
                <a:lnTo>
                  <a:pt x="3551" y="873"/>
                </a:lnTo>
                <a:lnTo>
                  <a:pt x="3551" y="873"/>
                </a:lnTo>
                <a:lnTo>
                  <a:pt x="3542" y="877"/>
                </a:lnTo>
                <a:lnTo>
                  <a:pt x="3524" y="882"/>
                </a:lnTo>
                <a:lnTo>
                  <a:pt x="3519" y="882"/>
                </a:lnTo>
                <a:lnTo>
                  <a:pt x="3510" y="877"/>
                </a:lnTo>
                <a:lnTo>
                  <a:pt x="3506" y="877"/>
                </a:lnTo>
                <a:lnTo>
                  <a:pt x="3497" y="873"/>
                </a:lnTo>
                <a:lnTo>
                  <a:pt x="3497" y="873"/>
                </a:lnTo>
                <a:lnTo>
                  <a:pt x="3492" y="868"/>
                </a:lnTo>
                <a:lnTo>
                  <a:pt x="3492" y="868"/>
                </a:lnTo>
                <a:lnTo>
                  <a:pt x="3492" y="868"/>
                </a:lnTo>
                <a:lnTo>
                  <a:pt x="3488" y="868"/>
                </a:lnTo>
                <a:lnTo>
                  <a:pt x="3483" y="864"/>
                </a:lnTo>
                <a:lnTo>
                  <a:pt x="3479" y="864"/>
                </a:lnTo>
                <a:lnTo>
                  <a:pt x="3479" y="864"/>
                </a:lnTo>
                <a:lnTo>
                  <a:pt x="3474" y="864"/>
                </a:lnTo>
                <a:lnTo>
                  <a:pt x="3474" y="864"/>
                </a:lnTo>
                <a:lnTo>
                  <a:pt x="3470" y="859"/>
                </a:lnTo>
                <a:lnTo>
                  <a:pt x="3470" y="859"/>
                </a:lnTo>
                <a:lnTo>
                  <a:pt x="3470" y="855"/>
                </a:lnTo>
                <a:lnTo>
                  <a:pt x="3470" y="855"/>
                </a:lnTo>
                <a:lnTo>
                  <a:pt x="3465" y="850"/>
                </a:lnTo>
                <a:lnTo>
                  <a:pt x="3465" y="846"/>
                </a:lnTo>
                <a:lnTo>
                  <a:pt x="3465" y="841"/>
                </a:lnTo>
                <a:lnTo>
                  <a:pt x="3465" y="841"/>
                </a:lnTo>
                <a:lnTo>
                  <a:pt x="3465" y="836"/>
                </a:lnTo>
                <a:lnTo>
                  <a:pt x="3465" y="836"/>
                </a:lnTo>
                <a:lnTo>
                  <a:pt x="3465" y="836"/>
                </a:lnTo>
                <a:lnTo>
                  <a:pt x="3470" y="836"/>
                </a:lnTo>
                <a:lnTo>
                  <a:pt x="3470" y="836"/>
                </a:lnTo>
                <a:lnTo>
                  <a:pt x="3470" y="836"/>
                </a:lnTo>
                <a:lnTo>
                  <a:pt x="3470" y="836"/>
                </a:lnTo>
                <a:lnTo>
                  <a:pt x="3470" y="836"/>
                </a:lnTo>
                <a:lnTo>
                  <a:pt x="3470" y="832"/>
                </a:lnTo>
                <a:lnTo>
                  <a:pt x="3470" y="832"/>
                </a:lnTo>
                <a:lnTo>
                  <a:pt x="3470" y="832"/>
                </a:lnTo>
                <a:lnTo>
                  <a:pt x="3470" y="827"/>
                </a:lnTo>
                <a:lnTo>
                  <a:pt x="3470" y="827"/>
                </a:lnTo>
                <a:lnTo>
                  <a:pt x="3470" y="827"/>
                </a:lnTo>
                <a:lnTo>
                  <a:pt x="3470" y="823"/>
                </a:lnTo>
                <a:lnTo>
                  <a:pt x="3470" y="818"/>
                </a:lnTo>
                <a:lnTo>
                  <a:pt x="3470" y="814"/>
                </a:lnTo>
                <a:lnTo>
                  <a:pt x="3474" y="814"/>
                </a:lnTo>
                <a:lnTo>
                  <a:pt x="3474" y="814"/>
                </a:lnTo>
                <a:lnTo>
                  <a:pt x="3479" y="814"/>
                </a:lnTo>
                <a:lnTo>
                  <a:pt x="3479" y="814"/>
                </a:lnTo>
                <a:lnTo>
                  <a:pt x="3483" y="814"/>
                </a:lnTo>
                <a:lnTo>
                  <a:pt x="3483" y="809"/>
                </a:lnTo>
                <a:lnTo>
                  <a:pt x="3483" y="809"/>
                </a:lnTo>
                <a:lnTo>
                  <a:pt x="3479" y="809"/>
                </a:lnTo>
                <a:lnTo>
                  <a:pt x="3479" y="809"/>
                </a:lnTo>
                <a:lnTo>
                  <a:pt x="3479" y="805"/>
                </a:lnTo>
                <a:lnTo>
                  <a:pt x="3474" y="805"/>
                </a:lnTo>
                <a:lnTo>
                  <a:pt x="3474" y="805"/>
                </a:lnTo>
                <a:lnTo>
                  <a:pt x="3474" y="805"/>
                </a:lnTo>
                <a:lnTo>
                  <a:pt x="3470" y="805"/>
                </a:lnTo>
                <a:lnTo>
                  <a:pt x="3470" y="805"/>
                </a:lnTo>
                <a:lnTo>
                  <a:pt x="3465" y="800"/>
                </a:lnTo>
                <a:lnTo>
                  <a:pt x="3461" y="796"/>
                </a:lnTo>
                <a:lnTo>
                  <a:pt x="3461" y="796"/>
                </a:lnTo>
                <a:lnTo>
                  <a:pt x="3461" y="796"/>
                </a:lnTo>
                <a:lnTo>
                  <a:pt x="3461" y="791"/>
                </a:lnTo>
                <a:lnTo>
                  <a:pt x="3456" y="787"/>
                </a:lnTo>
                <a:lnTo>
                  <a:pt x="3451" y="787"/>
                </a:lnTo>
                <a:lnTo>
                  <a:pt x="3451" y="782"/>
                </a:lnTo>
                <a:lnTo>
                  <a:pt x="3447" y="782"/>
                </a:lnTo>
                <a:lnTo>
                  <a:pt x="3447" y="782"/>
                </a:lnTo>
                <a:lnTo>
                  <a:pt x="3447" y="782"/>
                </a:lnTo>
                <a:lnTo>
                  <a:pt x="3447" y="778"/>
                </a:lnTo>
                <a:lnTo>
                  <a:pt x="3442" y="778"/>
                </a:lnTo>
                <a:lnTo>
                  <a:pt x="3442" y="773"/>
                </a:lnTo>
                <a:lnTo>
                  <a:pt x="3433" y="769"/>
                </a:lnTo>
                <a:lnTo>
                  <a:pt x="3433" y="769"/>
                </a:lnTo>
                <a:lnTo>
                  <a:pt x="3433" y="769"/>
                </a:lnTo>
                <a:lnTo>
                  <a:pt x="3433" y="764"/>
                </a:lnTo>
                <a:lnTo>
                  <a:pt x="3433" y="764"/>
                </a:lnTo>
                <a:lnTo>
                  <a:pt x="3429" y="764"/>
                </a:lnTo>
                <a:lnTo>
                  <a:pt x="3429" y="764"/>
                </a:lnTo>
                <a:lnTo>
                  <a:pt x="3429" y="760"/>
                </a:lnTo>
                <a:lnTo>
                  <a:pt x="3429" y="760"/>
                </a:lnTo>
                <a:lnTo>
                  <a:pt x="3429" y="755"/>
                </a:lnTo>
                <a:lnTo>
                  <a:pt x="3429" y="755"/>
                </a:lnTo>
                <a:lnTo>
                  <a:pt x="3429" y="751"/>
                </a:lnTo>
                <a:lnTo>
                  <a:pt x="3429" y="751"/>
                </a:lnTo>
                <a:lnTo>
                  <a:pt x="3429" y="746"/>
                </a:lnTo>
                <a:lnTo>
                  <a:pt x="3429" y="746"/>
                </a:lnTo>
                <a:lnTo>
                  <a:pt x="3429" y="746"/>
                </a:lnTo>
                <a:lnTo>
                  <a:pt x="3424" y="751"/>
                </a:lnTo>
                <a:lnTo>
                  <a:pt x="3424" y="746"/>
                </a:lnTo>
                <a:lnTo>
                  <a:pt x="3424" y="742"/>
                </a:lnTo>
                <a:lnTo>
                  <a:pt x="3420" y="742"/>
                </a:lnTo>
                <a:lnTo>
                  <a:pt x="3420" y="742"/>
                </a:lnTo>
                <a:lnTo>
                  <a:pt x="3420" y="737"/>
                </a:lnTo>
                <a:lnTo>
                  <a:pt x="3415" y="737"/>
                </a:lnTo>
                <a:lnTo>
                  <a:pt x="3415" y="737"/>
                </a:lnTo>
                <a:lnTo>
                  <a:pt x="3411" y="737"/>
                </a:lnTo>
                <a:lnTo>
                  <a:pt x="3411" y="737"/>
                </a:lnTo>
                <a:lnTo>
                  <a:pt x="3411" y="733"/>
                </a:lnTo>
                <a:lnTo>
                  <a:pt x="3411" y="733"/>
                </a:lnTo>
                <a:lnTo>
                  <a:pt x="3411" y="733"/>
                </a:lnTo>
                <a:lnTo>
                  <a:pt x="3411" y="728"/>
                </a:lnTo>
                <a:lnTo>
                  <a:pt x="3415" y="728"/>
                </a:lnTo>
                <a:lnTo>
                  <a:pt x="3415" y="728"/>
                </a:lnTo>
                <a:lnTo>
                  <a:pt x="3415" y="728"/>
                </a:lnTo>
                <a:lnTo>
                  <a:pt x="3415" y="728"/>
                </a:lnTo>
                <a:lnTo>
                  <a:pt x="3415" y="728"/>
                </a:lnTo>
                <a:lnTo>
                  <a:pt x="3415" y="728"/>
                </a:lnTo>
                <a:lnTo>
                  <a:pt x="3415" y="723"/>
                </a:lnTo>
                <a:lnTo>
                  <a:pt x="3415" y="723"/>
                </a:lnTo>
                <a:lnTo>
                  <a:pt x="3415" y="723"/>
                </a:lnTo>
                <a:lnTo>
                  <a:pt x="3420" y="719"/>
                </a:lnTo>
                <a:lnTo>
                  <a:pt x="3420" y="719"/>
                </a:lnTo>
                <a:lnTo>
                  <a:pt x="3420" y="714"/>
                </a:lnTo>
                <a:lnTo>
                  <a:pt x="3420" y="714"/>
                </a:lnTo>
                <a:lnTo>
                  <a:pt x="3420" y="714"/>
                </a:lnTo>
                <a:lnTo>
                  <a:pt x="3420" y="714"/>
                </a:lnTo>
                <a:lnTo>
                  <a:pt x="3420" y="714"/>
                </a:lnTo>
                <a:lnTo>
                  <a:pt x="3420" y="714"/>
                </a:lnTo>
                <a:lnTo>
                  <a:pt x="3420" y="710"/>
                </a:lnTo>
                <a:lnTo>
                  <a:pt x="3420" y="710"/>
                </a:lnTo>
                <a:lnTo>
                  <a:pt x="3420" y="710"/>
                </a:lnTo>
                <a:lnTo>
                  <a:pt x="3420" y="714"/>
                </a:lnTo>
                <a:lnTo>
                  <a:pt x="3420" y="714"/>
                </a:lnTo>
                <a:lnTo>
                  <a:pt x="3420" y="710"/>
                </a:lnTo>
                <a:lnTo>
                  <a:pt x="3420" y="710"/>
                </a:lnTo>
                <a:lnTo>
                  <a:pt x="3424" y="710"/>
                </a:lnTo>
                <a:lnTo>
                  <a:pt x="3424" y="710"/>
                </a:lnTo>
                <a:lnTo>
                  <a:pt x="3424" y="710"/>
                </a:lnTo>
                <a:lnTo>
                  <a:pt x="3429" y="710"/>
                </a:lnTo>
                <a:lnTo>
                  <a:pt x="3429" y="710"/>
                </a:lnTo>
                <a:lnTo>
                  <a:pt x="3433" y="705"/>
                </a:lnTo>
                <a:lnTo>
                  <a:pt x="3433" y="705"/>
                </a:lnTo>
                <a:lnTo>
                  <a:pt x="3433" y="705"/>
                </a:lnTo>
                <a:lnTo>
                  <a:pt x="3433" y="705"/>
                </a:lnTo>
                <a:lnTo>
                  <a:pt x="3433" y="705"/>
                </a:lnTo>
                <a:lnTo>
                  <a:pt x="3438" y="705"/>
                </a:lnTo>
                <a:lnTo>
                  <a:pt x="3438" y="705"/>
                </a:lnTo>
                <a:lnTo>
                  <a:pt x="3433" y="705"/>
                </a:lnTo>
                <a:lnTo>
                  <a:pt x="3433" y="705"/>
                </a:lnTo>
                <a:lnTo>
                  <a:pt x="3433" y="705"/>
                </a:lnTo>
                <a:lnTo>
                  <a:pt x="3433" y="705"/>
                </a:lnTo>
                <a:lnTo>
                  <a:pt x="3438" y="705"/>
                </a:lnTo>
                <a:lnTo>
                  <a:pt x="3438" y="701"/>
                </a:lnTo>
                <a:lnTo>
                  <a:pt x="3438" y="701"/>
                </a:lnTo>
                <a:lnTo>
                  <a:pt x="3438" y="701"/>
                </a:lnTo>
                <a:lnTo>
                  <a:pt x="3442" y="701"/>
                </a:lnTo>
                <a:lnTo>
                  <a:pt x="3442" y="696"/>
                </a:lnTo>
                <a:lnTo>
                  <a:pt x="3442" y="696"/>
                </a:lnTo>
                <a:lnTo>
                  <a:pt x="3442" y="696"/>
                </a:lnTo>
                <a:lnTo>
                  <a:pt x="3442" y="696"/>
                </a:lnTo>
                <a:lnTo>
                  <a:pt x="3442" y="696"/>
                </a:lnTo>
                <a:lnTo>
                  <a:pt x="3442" y="696"/>
                </a:lnTo>
                <a:lnTo>
                  <a:pt x="3442" y="696"/>
                </a:lnTo>
                <a:lnTo>
                  <a:pt x="3447" y="696"/>
                </a:lnTo>
                <a:lnTo>
                  <a:pt x="3447" y="692"/>
                </a:lnTo>
                <a:lnTo>
                  <a:pt x="3447" y="692"/>
                </a:lnTo>
                <a:lnTo>
                  <a:pt x="3451" y="692"/>
                </a:lnTo>
                <a:lnTo>
                  <a:pt x="3451" y="692"/>
                </a:lnTo>
                <a:lnTo>
                  <a:pt x="3451" y="692"/>
                </a:lnTo>
                <a:lnTo>
                  <a:pt x="3456" y="687"/>
                </a:lnTo>
                <a:lnTo>
                  <a:pt x="3456" y="687"/>
                </a:lnTo>
                <a:lnTo>
                  <a:pt x="3456" y="687"/>
                </a:lnTo>
                <a:lnTo>
                  <a:pt x="3461" y="687"/>
                </a:lnTo>
                <a:lnTo>
                  <a:pt x="3461" y="687"/>
                </a:lnTo>
                <a:lnTo>
                  <a:pt x="3461" y="687"/>
                </a:lnTo>
                <a:lnTo>
                  <a:pt x="3461" y="687"/>
                </a:lnTo>
                <a:lnTo>
                  <a:pt x="3465" y="683"/>
                </a:lnTo>
                <a:lnTo>
                  <a:pt x="3465" y="683"/>
                </a:lnTo>
                <a:lnTo>
                  <a:pt x="3470" y="683"/>
                </a:lnTo>
                <a:lnTo>
                  <a:pt x="3474" y="683"/>
                </a:lnTo>
                <a:lnTo>
                  <a:pt x="3474" y="683"/>
                </a:lnTo>
                <a:lnTo>
                  <a:pt x="3474" y="687"/>
                </a:lnTo>
                <a:lnTo>
                  <a:pt x="3479" y="687"/>
                </a:lnTo>
                <a:lnTo>
                  <a:pt x="3479" y="687"/>
                </a:lnTo>
                <a:lnTo>
                  <a:pt x="3483" y="687"/>
                </a:lnTo>
                <a:lnTo>
                  <a:pt x="3483" y="687"/>
                </a:lnTo>
                <a:lnTo>
                  <a:pt x="3483" y="687"/>
                </a:lnTo>
                <a:lnTo>
                  <a:pt x="3483" y="687"/>
                </a:lnTo>
                <a:lnTo>
                  <a:pt x="3488" y="687"/>
                </a:lnTo>
                <a:lnTo>
                  <a:pt x="3488" y="687"/>
                </a:lnTo>
                <a:lnTo>
                  <a:pt x="3488" y="683"/>
                </a:lnTo>
                <a:lnTo>
                  <a:pt x="3492" y="687"/>
                </a:lnTo>
                <a:lnTo>
                  <a:pt x="3492" y="687"/>
                </a:lnTo>
                <a:lnTo>
                  <a:pt x="3497" y="687"/>
                </a:lnTo>
                <a:lnTo>
                  <a:pt x="3497" y="687"/>
                </a:lnTo>
                <a:lnTo>
                  <a:pt x="3497" y="687"/>
                </a:lnTo>
                <a:lnTo>
                  <a:pt x="3497" y="692"/>
                </a:lnTo>
                <a:lnTo>
                  <a:pt x="3497" y="692"/>
                </a:lnTo>
                <a:lnTo>
                  <a:pt x="3497" y="692"/>
                </a:lnTo>
                <a:lnTo>
                  <a:pt x="3497" y="696"/>
                </a:lnTo>
                <a:lnTo>
                  <a:pt x="3501" y="696"/>
                </a:lnTo>
                <a:lnTo>
                  <a:pt x="3501" y="701"/>
                </a:lnTo>
                <a:lnTo>
                  <a:pt x="3501" y="705"/>
                </a:lnTo>
                <a:lnTo>
                  <a:pt x="3497" y="710"/>
                </a:lnTo>
                <a:lnTo>
                  <a:pt x="3497" y="710"/>
                </a:lnTo>
                <a:lnTo>
                  <a:pt x="3501" y="714"/>
                </a:lnTo>
                <a:lnTo>
                  <a:pt x="3506" y="714"/>
                </a:lnTo>
                <a:lnTo>
                  <a:pt x="3506" y="714"/>
                </a:lnTo>
                <a:lnTo>
                  <a:pt x="3506" y="714"/>
                </a:lnTo>
                <a:lnTo>
                  <a:pt x="3501" y="714"/>
                </a:lnTo>
                <a:lnTo>
                  <a:pt x="3501" y="714"/>
                </a:lnTo>
                <a:lnTo>
                  <a:pt x="3497" y="714"/>
                </a:lnTo>
                <a:lnTo>
                  <a:pt x="3492" y="714"/>
                </a:lnTo>
                <a:lnTo>
                  <a:pt x="3488" y="714"/>
                </a:lnTo>
                <a:lnTo>
                  <a:pt x="3483" y="714"/>
                </a:lnTo>
                <a:lnTo>
                  <a:pt x="3479" y="714"/>
                </a:lnTo>
                <a:lnTo>
                  <a:pt x="3479" y="714"/>
                </a:lnTo>
                <a:lnTo>
                  <a:pt x="3479" y="719"/>
                </a:lnTo>
                <a:lnTo>
                  <a:pt x="3479" y="719"/>
                </a:lnTo>
                <a:lnTo>
                  <a:pt x="3479" y="719"/>
                </a:lnTo>
                <a:lnTo>
                  <a:pt x="3474" y="723"/>
                </a:lnTo>
                <a:lnTo>
                  <a:pt x="3474" y="723"/>
                </a:lnTo>
                <a:lnTo>
                  <a:pt x="3474" y="723"/>
                </a:lnTo>
                <a:lnTo>
                  <a:pt x="3474" y="728"/>
                </a:lnTo>
                <a:lnTo>
                  <a:pt x="3474" y="728"/>
                </a:lnTo>
                <a:lnTo>
                  <a:pt x="3479" y="728"/>
                </a:lnTo>
                <a:lnTo>
                  <a:pt x="3479" y="728"/>
                </a:lnTo>
                <a:lnTo>
                  <a:pt x="3483" y="733"/>
                </a:lnTo>
                <a:lnTo>
                  <a:pt x="3483" y="733"/>
                </a:lnTo>
                <a:lnTo>
                  <a:pt x="3483" y="733"/>
                </a:lnTo>
                <a:lnTo>
                  <a:pt x="3483" y="733"/>
                </a:lnTo>
                <a:lnTo>
                  <a:pt x="3483" y="733"/>
                </a:lnTo>
                <a:lnTo>
                  <a:pt x="3479" y="733"/>
                </a:lnTo>
                <a:lnTo>
                  <a:pt x="3479" y="733"/>
                </a:lnTo>
                <a:lnTo>
                  <a:pt x="3479" y="733"/>
                </a:lnTo>
                <a:lnTo>
                  <a:pt x="3479" y="733"/>
                </a:lnTo>
                <a:lnTo>
                  <a:pt x="3474" y="728"/>
                </a:lnTo>
                <a:lnTo>
                  <a:pt x="3470" y="728"/>
                </a:lnTo>
                <a:lnTo>
                  <a:pt x="3465" y="733"/>
                </a:lnTo>
                <a:lnTo>
                  <a:pt x="3465" y="733"/>
                </a:lnTo>
                <a:lnTo>
                  <a:pt x="3465" y="733"/>
                </a:lnTo>
                <a:lnTo>
                  <a:pt x="3465" y="733"/>
                </a:lnTo>
                <a:lnTo>
                  <a:pt x="3465" y="733"/>
                </a:lnTo>
                <a:lnTo>
                  <a:pt x="3465" y="737"/>
                </a:lnTo>
                <a:lnTo>
                  <a:pt x="3465" y="737"/>
                </a:lnTo>
                <a:lnTo>
                  <a:pt x="3470" y="737"/>
                </a:lnTo>
                <a:lnTo>
                  <a:pt x="3474" y="737"/>
                </a:lnTo>
                <a:lnTo>
                  <a:pt x="3474" y="737"/>
                </a:lnTo>
                <a:lnTo>
                  <a:pt x="3474" y="737"/>
                </a:lnTo>
                <a:lnTo>
                  <a:pt x="3479" y="742"/>
                </a:lnTo>
                <a:lnTo>
                  <a:pt x="3479" y="746"/>
                </a:lnTo>
                <a:lnTo>
                  <a:pt x="3483" y="751"/>
                </a:lnTo>
                <a:lnTo>
                  <a:pt x="3483" y="751"/>
                </a:lnTo>
                <a:lnTo>
                  <a:pt x="3483" y="751"/>
                </a:lnTo>
                <a:lnTo>
                  <a:pt x="3483" y="751"/>
                </a:lnTo>
                <a:lnTo>
                  <a:pt x="3488" y="751"/>
                </a:lnTo>
                <a:lnTo>
                  <a:pt x="3488" y="755"/>
                </a:lnTo>
                <a:lnTo>
                  <a:pt x="3488" y="755"/>
                </a:lnTo>
                <a:lnTo>
                  <a:pt x="3488" y="760"/>
                </a:lnTo>
                <a:lnTo>
                  <a:pt x="3488" y="760"/>
                </a:lnTo>
                <a:lnTo>
                  <a:pt x="3488" y="760"/>
                </a:lnTo>
                <a:lnTo>
                  <a:pt x="3492" y="760"/>
                </a:lnTo>
                <a:lnTo>
                  <a:pt x="3492" y="760"/>
                </a:lnTo>
                <a:lnTo>
                  <a:pt x="3497" y="760"/>
                </a:lnTo>
                <a:lnTo>
                  <a:pt x="3497" y="760"/>
                </a:lnTo>
                <a:lnTo>
                  <a:pt x="3497" y="764"/>
                </a:lnTo>
                <a:lnTo>
                  <a:pt x="3497" y="764"/>
                </a:lnTo>
                <a:lnTo>
                  <a:pt x="3497" y="764"/>
                </a:lnTo>
                <a:lnTo>
                  <a:pt x="3497" y="764"/>
                </a:lnTo>
                <a:lnTo>
                  <a:pt x="3501" y="764"/>
                </a:lnTo>
                <a:lnTo>
                  <a:pt x="3501" y="764"/>
                </a:lnTo>
                <a:lnTo>
                  <a:pt x="3501" y="764"/>
                </a:lnTo>
                <a:lnTo>
                  <a:pt x="3506" y="764"/>
                </a:lnTo>
                <a:lnTo>
                  <a:pt x="3506" y="764"/>
                </a:lnTo>
                <a:lnTo>
                  <a:pt x="3506" y="764"/>
                </a:lnTo>
                <a:lnTo>
                  <a:pt x="3506" y="764"/>
                </a:lnTo>
                <a:lnTo>
                  <a:pt x="3510" y="764"/>
                </a:lnTo>
                <a:lnTo>
                  <a:pt x="3510" y="769"/>
                </a:lnTo>
                <a:lnTo>
                  <a:pt x="3510" y="773"/>
                </a:lnTo>
                <a:lnTo>
                  <a:pt x="3510" y="773"/>
                </a:lnTo>
                <a:lnTo>
                  <a:pt x="3510" y="773"/>
                </a:lnTo>
                <a:lnTo>
                  <a:pt x="3510" y="778"/>
                </a:lnTo>
                <a:lnTo>
                  <a:pt x="3510" y="778"/>
                </a:lnTo>
                <a:lnTo>
                  <a:pt x="3510" y="782"/>
                </a:lnTo>
                <a:lnTo>
                  <a:pt x="3510" y="782"/>
                </a:lnTo>
                <a:lnTo>
                  <a:pt x="3515" y="787"/>
                </a:lnTo>
                <a:lnTo>
                  <a:pt x="3515" y="791"/>
                </a:lnTo>
                <a:lnTo>
                  <a:pt x="3519" y="796"/>
                </a:lnTo>
                <a:lnTo>
                  <a:pt x="3519" y="796"/>
                </a:lnTo>
                <a:lnTo>
                  <a:pt x="3519" y="796"/>
                </a:lnTo>
                <a:lnTo>
                  <a:pt x="3519" y="791"/>
                </a:lnTo>
                <a:lnTo>
                  <a:pt x="3519" y="787"/>
                </a:lnTo>
                <a:lnTo>
                  <a:pt x="3519" y="787"/>
                </a:lnTo>
                <a:lnTo>
                  <a:pt x="3515" y="787"/>
                </a:lnTo>
                <a:lnTo>
                  <a:pt x="3515" y="782"/>
                </a:lnTo>
                <a:lnTo>
                  <a:pt x="3519" y="778"/>
                </a:lnTo>
                <a:lnTo>
                  <a:pt x="3519" y="778"/>
                </a:lnTo>
                <a:lnTo>
                  <a:pt x="3519" y="778"/>
                </a:lnTo>
                <a:lnTo>
                  <a:pt x="3519" y="778"/>
                </a:lnTo>
                <a:lnTo>
                  <a:pt x="3524" y="778"/>
                </a:lnTo>
                <a:lnTo>
                  <a:pt x="3528" y="778"/>
                </a:lnTo>
                <a:lnTo>
                  <a:pt x="3528" y="778"/>
                </a:lnTo>
                <a:lnTo>
                  <a:pt x="3528" y="778"/>
                </a:lnTo>
                <a:lnTo>
                  <a:pt x="3528" y="778"/>
                </a:lnTo>
                <a:lnTo>
                  <a:pt x="3533" y="782"/>
                </a:lnTo>
                <a:lnTo>
                  <a:pt x="3533" y="782"/>
                </a:lnTo>
                <a:lnTo>
                  <a:pt x="3533" y="787"/>
                </a:lnTo>
                <a:lnTo>
                  <a:pt x="3537" y="787"/>
                </a:lnTo>
                <a:lnTo>
                  <a:pt x="3537" y="791"/>
                </a:lnTo>
                <a:lnTo>
                  <a:pt x="3542" y="791"/>
                </a:lnTo>
                <a:lnTo>
                  <a:pt x="3546" y="796"/>
                </a:lnTo>
                <a:lnTo>
                  <a:pt x="3546" y="796"/>
                </a:lnTo>
                <a:lnTo>
                  <a:pt x="3546" y="796"/>
                </a:lnTo>
                <a:lnTo>
                  <a:pt x="3546" y="796"/>
                </a:lnTo>
                <a:lnTo>
                  <a:pt x="3546" y="800"/>
                </a:lnTo>
                <a:lnTo>
                  <a:pt x="3546" y="800"/>
                </a:lnTo>
                <a:lnTo>
                  <a:pt x="3546" y="800"/>
                </a:lnTo>
                <a:lnTo>
                  <a:pt x="3546" y="800"/>
                </a:lnTo>
                <a:lnTo>
                  <a:pt x="3546" y="800"/>
                </a:lnTo>
                <a:lnTo>
                  <a:pt x="3542" y="800"/>
                </a:lnTo>
                <a:lnTo>
                  <a:pt x="3542" y="800"/>
                </a:lnTo>
                <a:lnTo>
                  <a:pt x="3542" y="800"/>
                </a:lnTo>
                <a:lnTo>
                  <a:pt x="3546" y="805"/>
                </a:lnTo>
                <a:lnTo>
                  <a:pt x="3542" y="805"/>
                </a:lnTo>
                <a:lnTo>
                  <a:pt x="3542" y="805"/>
                </a:lnTo>
                <a:lnTo>
                  <a:pt x="3542" y="805"/>
                </a:lnTo>
                <a:lnTo>
                  <a:pt x="3542" y="805"/>
                </a:lnTo>
                <a:lnTo>
                  <a:pt x="3537" y="805"/>
                </a:lnTo>
                <a:lnTo>
                  <a:pt x="3533" y="805"/>
                </a:lnTo>
                <a:lnTo>
                  <a:pt x="3533" y="800"/>
                </a:lnTo>
                <a:lnTo>
                  <a:pt x="3533" y="800"/>
                </a:lnTo>
                <a:lnTo>
                  <a:pt x="3528" y="800"/>
                </a:lnTo>
                <a:lnTo>
                  <a:pt x="3528" y="800"/>
                </a:lnTo>
                <a:lnTo>
                  <a:pt x="3528" y="800"/>
                </a:lnTo>
                <a:lnTo>
                  <a:pt x="3524" y="800"/>
                </a:lnTo>
                <a:lnTo>
                  <a:pt x="3524" y="800"/>
                </a:lnTo>
                <a:lnTo>
                  <a:pt x="3524" y="800"/>
                </a:lnTo>
                <a:lnTo>
                  <a:pt x="3524" y="800"/>
                </a:lnTo>
                <a:lnTo>
                  <a:pt x="3519" y="796"/>
                </a:lnTo>
                <a:lnTo>
                  <a:pt x="3519" y="800"/>
                </a:lnTo>
                <a:lnTo>
                  <a:pt x="3519" y="805"/>
                </a:lnTo>
                <a:lnTo>
                  <a:pt x="3519" y="805"/>
                </a:lnTo>
                <a:lnTo>
                  <a:pt x="3519" y="809"/>
                </a:lnTo>
                <a:lnTo>
                  <a:pt x="3519" y="814"/>
                </a:lnTo>
                <a:lnTo>
                  <a:pt x="3524" y="814"/>
                </a:lnTo>
                <a:lnTo>
                  <a:pt x="3524" y="818"/>
                </a:lnTo>
                <a:lnTo>
                  <a:pt x="3524" y="818"/>
                </a:lnTo>
                <a:lnTo>
                  <a:pt x="3528" y="823"/>
                </a:lnTo>
                <a:lnTo>
                  <a:pt x="3524" y="818"/>
                </a:lnTo>
                <a:lnTo>
                  <a:pt x="3524" y="818"/>
                </a:lnTo>
                <a:lnTo>
                  <a:pt x="3528" y="818"/>
                </a:lnTo>
                <a:lnTo>
                  <a:pt x="3528" y="818"/>
                </a:lnTo>
                <a:lnTo>
                  <a:pt x="3533" y="818"/>
                </a:lnTo>
                <a:lnTo>
                  <a:pt x="3533" y="818"/>
                </a:lnTo>
                <a:lnTo>
                  <a:pt x="3533" y="818"/>
                </a:lnTo>
                <a:lnTo>
                  <a:pt x="3533" y="818"/>
                </a:lnTo>
                <a:lnTo>
                  <a:pt x="3533" y="823"/>
                </a:lnTo>
                <a:lnTo>
                  <a:pt x="3533" y="823"/>
                </a:lnTo>
                <a:lnTo>
                  <a:pt x="3537" y="823"/>
                </a:lnTo>
                <a:lnTo>
                  <a:pt x="3537" y="823"/>
                </a:lnTo>
                <a:lnTo>
                  <a:pt x="3537" y="823"/>
                </a:lnTo>
                <a:lnTo>
                  <a:pt x="3537" y="827"/>
                </a:lnTo>
                <a:lnTo>
                  <a:pt x="3533" y="827"/>
                </a:lnTo>
                <a:lnTo>
                  <a:pt x="3533" y="823"/>
                </a:lnTo>
                <a:lnTo>
                  <a:pt x="3533" y="823"/>
                </a:lnTo>
                <a:lnTo>
                  <a:pt x="3528" y="827"/>
                </a:lnTo>
                <a:lnTo>
                  <a:pt x="3528" y="827"/>
                </a:lnTo>
                <a:lnTo>
                  <a:pt x="3533" y="832"/>
                </a:lnTo>
                <a:lnTo>
                  <a:pt x="3533" y="827"/>
                </a:lnTo>
                <a:lnTo>
                  <a:pt x="3533" y="827"/>
                </a:lnTo>
                <a:lnTo>
                  <a:pt x="3533" y="827"/>
                </a:lnTo>
                <a:lnTo>
                  <a:pt x="3537" y="832"/>
                </a:lnTo>
                <a:lnTo>
                  <a:pt x="3537" y="832"/>
                </a:lnTo>
                <a:lnTo>
                  <a:pt x="3537" y="832"/>
                </a:lnTo>
                <a:lnTo>
                  <a:pt x="3542" y="832"/>
                </a:lnTo>
                <a:lnTo>
                  <a:pt x="3542" y="832"/>
                </a:lnTo>
                <a:lnTo>
                  <a:pt x="3542" y="832"/>
                </a:lnTo>
                <a:lnTo>
                  <a:pt x="3542" y="836"/>
                </a:lnTo>
                <a:lnTo>
                  <a:pt x="3542" y="836"/>
                </a:lnTo>
                <a:lnTo>
                  <a:pt x="3546" y="836"/>
                </a:lnTo>
                <a:lnTo>
                  <a:pt x="3546" y="841"/>
                </a:lnTo>
                <a:lnTo>
                  <a:pt x="3546" y="841"/>
                </a:lnTo>
                <a:lnTo>
                  <a:pt x="3546" y="846"/>
                </a:lnTo>
                <a:lnTo>
                  <a:pt x="3546" y="846"/>
                </a:lnTo>
                <a:lnTo>
                  <a:pt x="3546" y="850"/>
                </a:lnTo>
                <a:lnTo>
                  <a:pt x="3546" y="855"/>
                </a:lnTo>
                <a:lnTo>
                  <a:pt x="3546" y="855"/>
                </a:lnTo>
                <a:lnTo>
                  <a:pt x="3546" y="859"/>
                </a:lnTo>
                <a:lnTo>
                  <a:pt x="3551" y="864"/>
                </a:lnTo>
                <a:lnTo>
                  <a:pt x="3551" y="868"/>
                </a:lnTo>
                <a:lnTo>
                  <a:pt x="3551" y="868"/>
                </a:lnTo>
                <a:lnTo>
                  <a:pt x="3555" y="873"/>
                </a:lnTo>
                <a:lnTo>
                  <a:pt x="3555" y="877"/>
                </a:lnTo>
                <a:lnTo>
                  <a:pt x="3555" y="877"/>
                </a:lnTo>
                <a:lnTo>
                  <a:pt x="3555" y="877"/>
                </a:lnTo>
                <a:close/>
                <a:moveTo>
                  <a:pt x="2747" y="823"/>
                </a:moveTo>
                <a:lnTo>
                  <a:pt x="2742" y="827"/>
                </a:lnTo>
                <a:lnTo>
                  <a:pt x="2738" y="827"/>
                </a:lnTo>
                <a:lnTo>
                  <a:pt x="2733" y="832"/>
                </a:lnTo>
                <a:lnTo>
                  <a:pt x="2733" y="832"/>
                </a:lnTo>
                <a:lnTo>
                  <a:pt x="2733" y="832"/>
                </a:lnTo>
                <a:lnTo>
                  <a:pt x="2733" y="832"/>
                </a:lnTo>
                <a:lnTo>
                  <a:pt x="2733" y="832"/>
                </a:lnTo>
                <a:lnTo>
                  <a:pt x="2738" y="832"/>
                </a:lnTo>
                <a:lnTo>
                  <a:pt x="2738" y="832"/>
                </a:lnTo>
                <a:lnTo>
                  <a:pt x="2738" y="832"/>
                </a:lnTo>
                <a:lnTo>
                  <a:pt x="2738" y="832"/>
                </a:lnTo>
                <a:lnTo>
                  <a:pt x="2738" y="836"/>
                </a:lnTo>
                <a:lnTo>
                  <a:pt x="2738" y="836"/>
                </a:lnTo>
                <a:lnTo>
                  <a:pt x="2742" y="836"/>
                </a:lnTo>
                <a:lnTo>
                  <a:pt x="2742" y="836"/>
                </a:lnTo>
                <a:lnTo>
                  <a:pt x="2747" y="836"/>
                </a:lnTo>
                <a:lnTo>
                  <a:pt x="2747" y="836"/>
                </a:lnTo>
                <a:lnTo>
                  <a:pt x="2747" y="832"/>
                </a:lnTo>
                <a:lnTo>
                  <a:pt x="2747" y="832"/>
                </a:lnTo>
                <a:lnTo>
                  <a:pt x="2751" y="832"/>
                </a:lnTo>
                <a:lnTo>
                  <a:pt x="2751" y="832"/>
                </a:lnTo>
                <a:lnTo>
                  <a:pt x="2751" y="827"/>
                </a:lnTo>
                <a:lnTo>
                  <a:pt x="2747" y="827"/>
                </a:lnTo>
                <a:lnTo>
                  <a:pt x="2747" y="827"/>
                </a:lnTo>
                <a:lnTo>
                  <a:pt x="2747" y="827"/>
                </a:lnTo>
                <a:lnTo>
                  <a:pt x="2747" y="827"/>
                </a:lnTo>
                <a:lnTo>
                  <a:pt x="2747" y="827"/>
                </a:lnTo>
                <a:lnTo>
                  <a:pt x="2747" y="827"/>
                </a:lnTo>
                <a:lnTo>
                  <a:pt x="2747" y="827"/>
                </a:lnTo>
                <a:lnTo>
                  <a:pt x="2747" y="827"/>
                </a:lnTo>
                <a:lnTo>
                  <a:pt x="2747" y="827"/>
                </a:lnTo>
                <a:lnTo>
                  <a:pt x="2747" y="823"/>
                </a:lnTo>
                <a:lnTo>
                  <a:pt x="2747" y="823"/>
                </a:lnTo>
                <a:close/>
                <a:moveTo>
                  <a:pt x="2869" y="529"/>
                </a:moveTo>
                <a:lnTo>
                  <a:pt x="2869" y="529"/>
                </a:lnTo>
                <a:lnTo>
                  <a:pt x="2869" y="529"/>
                </a:lnTo>
                <a:lnTo>
                  <a:pt x="2864" y="529"/>
                </a:lnTo>
                <a:lnTo>
                  <a:pt x="2869" y="529"/>
                </a:lnTo>
                <a:lnTo>
                  <a:pt x="2869" y="529"/>
                </a:lnTo>
                <a:lnTo>
                  <a:pt x="2869" y="534"/>
                </a:lnTo>
                <a:lnTo>
                  <a:pt x="2869" y="534"/>
                </a:lnTo>
                <a:lnTo>
                  <a:pt x="2869" y="534"/>
                </a:lnTo>
                <a:lnTo>
                  <a:pt x="2869" y="534"/>
                </a:lnTo>
                <a:lnTo>
                  <a:pt x="2869" y="538"/>
                </a:lnTo>
                <a:lnTo>
                  <a:pt x="2869" y="538"/>
                </a:lnTo>
                <a:lnTo>
                  <a:pt x="2869" y="538"/>
                </a:lnTo>
                <a:lnTo>
                  <a:pt x="2873" y="538"/>
                </a:lnTo>
                <a:lnTo>
                  <a:pt x="2873" y="538"/>
                </a:lnTo>
                <a:lnTo>
                  <a:pt x="2878" y="538"/>
                </a:lnTo>
                <a:lnTo>
                  <a:pt x="2878" y="543"/>
                </a:lnTo>
                <a:lnTo>
                  <a:pt x="2878" y="543"/>
                </a:lnTo>
                <a:lnTo>
                  <a:pt x="2878" y="543"/>
                </a:lnTo>
                <a:lnTo>
                  <a:pt x="2878" y="543"/>
                </a:lnTo>
                <a:lnTo>
                  <a:pt x="2878" y="547"/>
                </a:lnTo>
                <a:lnTo>
                  <a:pt x="2882" y="547"/>
                </a:lnTo>
                <a:lnTo>
                  <a:pt x="2882" y="543"/>
                </a:lnTo>
                <a:lnTo>
                  <a:pt x="2882" y="543"/>
                </a:lnTo>
                <a:lnTo>
                  <a:pt x="2882" y="543"/>
                </a:lnTo>
                <a:lnTo>
                  <a:pt x="2882" y="538"/>
                </a:lnTo>
                <a:lnTo>
                  <a:pt x="2887" y="538"/>
                </a:lnTo>
                <a:lnTo>
                  <a:pt x="2887" y="538"/>
                </a:lnTo>
                <a:lnTo>
                  <a:pt x="2887" y="534"/>
                </a:lnTo>
                <a:lnTo>
                  <a:pt x="2882" y="534"/>
                </a:lnTo>
                <a:lnTo>
                  <a:pt x="2882" y="534"/>
                </a:lnTo>
                <a:lnTo>
                  <a:pt x="2882" y="534"/>
                </a:lnTo>
                <a:lnTo>
                  <a:pt x="2887" y="534"/>
                </a:lnTo>
                <a:lnTo>
                  <a:pt x="2887" y="529"/>
                </a:lnTo>
                <a:lnTo>
                  <a:pt x="2887" y="529"/>
                </a:lnTo>
                <a:lnTo>
                  <a:pt x="2887" y="529"/>
                </a:lnTo>
                <a:lnTo>
                  <a:pt x="2887" y="529"/>
                </a:lnTo>
                <a:lnTo>
                  <a:pt x="2887" y="529"/>
                </a:lnTo>
                <a:lnTo>
                  <a:pt x="2887" y="525"/>
                </a:lnTo>
                <a:lnTo>
                  <a:pt x="2887" y="525"/>
                </a:lnTo>
                <a:lnTo>
                  <a:pt x="2887" y="525"/>
                </a:lnTo>
                <a:lnTo>
                  <a:pt x="2887" y="525"/>
                </a:lnTo>
                <a:lnTo>
                  <a:pt x="2887" y="525"/>
                </a:lnTo>
                <a:lnTo>
                  <a:pt x="2887" y="520"/>
                </a:lnTo>
                <a:lnTo>
                  <a:pt x="2887" y="520"/>
                </a:lnTo>
                <a:lnTo>
                  <a:pt x="2882" y="520"/>
                </a:lnTo>
                <a:lnTo>
                  <a:pt x="2882" y="525"/>
                </a:lnTo>
                <a:lnTo>
                  <a:pt x="2878" y="525"/>
                </a:lnTo>
                <a:lnTo>
                  <a:pt x="2878" y="525"/>
                </a:lnTo>
                <a:lnTo>
                  <a:pt x="2878" y="525"/>
                </a:lnTo>
                <a:lnTo>
                  <a:pt x="2878" y="529"/>
                </a:lnTo>
                <a:lnTo>
                  <a:pt x="2878" y="529"/>
                </a:lnTo>
                <a:lnTo>
                  <a:pt x="2878" y="529"/>
                </a:lnTo>
                <a:lnTo>
                  <a:pt x="2878" y="529"/>
                </a:lnTo>
                <a:lnTo>
                  <a:pt x="2878" y="529"/>
                </a:lnTo>
                <a:lnTo>
                  <a:pt x="2878" y="529"/>
                </a:lnTo>
                <a:lnTo>
                  <a:pt x="2878" y="529"/>
                </a:lnTo>
                <a:lnTo>
                  <a:pt x="2878" y="525"/>
                </a:lnTo>
                <a:lnTo>
                  <a:pt x="2873" y="525"/>
                </a:lnTo>
                <a:lnTo>
                  <a:pt x="2873" y="525"/>
                </a:lnTo>
                <a:lnTo>
                  <a:pt x="2873" y="525"/>
                </a:lnTo>
                <a:lnTo>
                  <a:pt x="2873" y="525"/>
                </a:lnTo>
                <a:lnTo>
                  <a:pt x="2869" y="529"/>
                </a:lnTo>
                <a:lnTo>
                  <a:pt x="2869" y="529"/>
                </a:lnTo>
                <a:close/>
                <a:moveTo>
                  <a:pt x="2864" y="534"/>
                </a:moveTo>
                <a:lnTo>
                  <a:pt x="2864" y="534"/>
                </a:lnTo>
                <a:lnTo>
                  <a:pt x="2860" y="529"/>
                </a:lnTo>
                <a:lnTo>
                  <a:pt x="2860" y="529"/>
                </a:lnTo>
                <a:lnTo>
                  <a:pt x="2860" y="534"/>
                </a:lnTo>
                <a:lnTo>
                  <a:pt x="2860" y="534"/>
                </a:lnTo>
                <a:lnTo>
                  <a:pt x="2860" y="534"/>
                </a:lnTo>
                <a:lnTo>
                  <a:pt x="2855" y="529"/>
                </a:lnTo>
                <a:lnTo>
                  <a:pt x="2851" y="534"/>
                </a:lnTo>
                <a:lnTo>
                  <a:pt x="2851" y="534"/>
                </a:lnTo>
                <a:lnTo>
                  <a:pt x="2851" y="538"/>
                </a:lnTo>
                <a:lnTo>
                  <a:pt x="2851" y="538"/>
                </a:lnTo>
                <a:lnTo>
                  <a:pt x="2851" y="538"/>
                </a:lnTo>
                <a:lnTo>
                  <a:pt x="2851" y="538"/>
                </a:lnTo>
                <a:lnTo>
                  <a:pt x="2855" y="543"/>
                </a:lnTo>
                <a:lnTo>
                  <a:pt x="2860" y="543"/>
                </a:lnTo>
                <a:lnTo>
                  <a:pt x="2860" y="543"/>
                </a:lnTo>
                <a:lnTo>
                  <a:pt x="2864" y="538"/>
                </a:lnTo>
                <a:lnTo>
                  <a:pt x="2864" y="538"/>
                </a:lnTo>
                <a:lnTo>
                  <a:pt x="2864" y="538"/>
                </a:lnTo>
                <a:lnTo>
                  <a:pt x="2864" y="538"/>
                </a:lnTo>
                <a:lnTo>
                  <a:pt x="2864" y="534"/>
                </a:lnTo>
                <a:close/>
                <a:moveTo>
                  <a:pt x="3077" y="850"/>
                </a:moveTo>
                <a:lnTo>
                  <a:pt x="3077" y="850"/>
                </a:lnTo>
                <a:lnTo>
                  <a:pt x="3077" y="850"/>
                </a:lnTo>
                <a:lnTo>
                  <a:pt x="3077" y="850"/>
                </a:lnTo>
                <a:lnTo>
                  <a:pt x="3072" y="850"/>
                </a:lnTo>
                <a:lnTo>
                  <a:pt x="3068" y="846"/>
                </a:lnTo>
                <a:lnTo>
                  <a:pt x="3068" y="846"/>
                </a:lnTo>
                <a:lnTo>
                  <a:pt x="3068" y="846"/>
                </a:lnTo>
                <a:lnTo>
                  <a:pt x="3068" y="846"/>
                </a:lnTo>
                <a:lnTo>
                  <a:pt x="3063" y="846"/>
                </a:lnTo>
                <a:lnTo>
                  <a:pt x="3063" y="841"/>
                </a:lnTo>
                <a:lnTo>
                  <a:pt x="3063" y="841"/>
                </a:lnTo>
                <a:lnTo>
                  <a:pt x="3058" y="841"/>
                </a:lnTo>
                <a:lnTo>
                  <a:pt x="3058" y="846"/>
                </a:lnTo>
                <a:lnTo>
                  <a:pt x="3054" y="846"/>
                </a:lnTo>
                <a:lnTo>
                  <a:pt x="3054" y="846"/>
                </a:lnTo>
                <a:lnTo>
                  <a:pt x="3058" y="846"/>
                </a:lnTo>
                <a:lnTo>
                  <a:pt x="3058" y="846"/>
                </a:lnTo>
                <a:lnTo>
                  <a:pt x="3058" y="846"/>
                </a:lnTo>
                <a:lnTo>
                  <a:pt x="3063" y="846"/>
                </a:lnTo>
                <a:lnTo>
                  <a:pt x="3063" y="846"/>
                </a:lnTo>
                <a:lnTo>
                  <a:pt x="3068" y="850"/>
                </a:lnTo>
                <a:lnTo>
                  <a:pt x="3068" y="850"/>
                </a:lnTo>
                <a:lnTo>
                  <a:pt x="3068" y="850"/>
                </a:lnTo>
                <a:lnTo>
                  <a:pt x="3068" y="850"/>
                </a:lnTo>
                <a:lnTo>
                  <a:pt x="3068" y="855"/>
                </a:lnTo>
                <a:lnTo>
                  <a:pt x="3072" y="855"/>
                </a:lnTo>
                <a:lnTo>
                  <a:pt x="3072" y="855"/>
                </a:lnTo>
                <a:lnTo>
                  <a:pt x="3077" y="855"/>
                </a:lnTo>
                <a:lnTo>
                  <a:pt x="3077" y="855"/>
                </a:lnTo>
                <a:lnTo>
                  <a:pt x="3077" y="855"/>
                </a:lnTo>
                <a:lnTo>
                  <a:pt x="3077" y="855"/>
                </a:lnTo>
                <a:lnTo>
                  <a:pt x="3077" y="855"/>
                </a:lnTo>
                <a:lnTo>
                  <a:pt x="3077" y="859"/>
                </a:lnTo>
                <a:lnTo>
                  <a:pt x="3077" y="859"/>
                </a:lnTo>
                <a:lnTo>
                  <a:pt x="3077" y="859"/>
                </a:lnTo>
                <a:lnTo>
                  <a:pt x="3081" y="859"/>
                </a:lnTo>
                <a:lnTo>
                  <a:pt x="3081" y="859"/>
                </a:lnTo>
                <a:lnTo>
                  <a:pt x="3081" y="859"/>
                </a:lnTo>
                <a:lnTo>
                  <a:pt x="3081" y="859"/>
                </a:lnTo>
                <a:lnTo>
                  <a:pt x="3081" y="864"/>
                </a:lnTo>
                <a:lnTo>
                  <a:pt x="3081" y="864"/>
                </a:lnTo>
                <a:lnTo>
                  <a:pt x="3081" y="864"/>
                </a:lnTo>
                <a:lnTo>
                  <a:pt x="3086" y="859"/>
                </a:lnTo>
                <a:lnTo>
                  <a:pt x="3086" y="859"/>
                </a:lnTo>
                <a:lnTo>
                  <a:pt x="3086" y="859"/>
                </a:lnTo>
                <a:lnTo>
                  <a:pt x="3081" y="859"/>
                </a:lnTo>
                <a:lnTo>
                  <a:pt x="3081" y="859"/>
                </a:lnTo>
                <a:lnTo>
                  <a:pt x="3077" y="859"/>
                </a:lnTo>
                <a:lnTo>
                  <a:pt x="3077" y="855"/>
                </a:lnTo>
                <a:lnTo>
                  <a:pt x="3077" y="855"/>
                </a:lnTo>
                <a:lnTo>
                  <a:pt x="3077" y="850"/>
                </a:lnTo>
                <a:lnTo>
                  <a:pt x="3077" y="850"/>
                </a:lnTo>
                <a:close/>
                <a:moveTo>
                  <a:pt x="3072" y="909"/>
                </a:moveTo>
                <a:lnTo>
                  <a:pt x="3072" y="909"/>
                </a:lnTo>
                <a:lnTo>
                  <a:pt x="3072" y="909"/>
                </a:lnTo>
                <a:lnTo>
                  <a:pt x="3072" y="909"/>
                </a:lnTo>
                <a:lnTo>
                  <a:pt x="3072" y="913"/>
                </a:lnTo>
                <a:lnTo>
                  <a:pt x="3072" y="913"/>
                </a:lnTo>
                <a:lnTo>
                  <a:pt x="3072" y="913"/>
                </a:lnTo>
                <a:lnTo>
                  <a:pt x="3072" y="913"/>
                </a:lnTo>
                <a:lnTo>
                  <a:pt x="3077" y="913"/>
                </a:lnTo>
                <a:lnTo>
                  <a:pt x="3077" y="913"/>
                </a:lnTo>
                <a:lnTo>
                  <a:pt x="3086" y="913"/>
                </a:lnTo>
                <a:lnTo>
                  <a:pt x="3086" y="913"/>
                </a:lnTo>
                <a:lnTo>
                  <a:pt x="3090" y="918"/>
                </a:lnTo>
                <a:lnTo>
                  <a:pt x="3090" y="918"/>
                </a:lnTo>
                <a:lnTo>
                  <a:pt x="3090" y="918"/>
                </a:lnTo>
                <a:lnTo>
                  <a:pt x="3090" y="918"/>
                </a:lnTo>
                <a:lnTo>
                  <a:pt x="3090" y="918"/>
                </a:lnTo>
                <a:lnTo>
                  <a:pt x="3099" y="918"/>
                </a:lnTo>
                <a:lnTo>
                  <a:pt x="3104" y="918"/>
                </a:lnTo>
                <a:lnTo>
                  <a:pt x="3108" y="918"/>
                </a:lnTo>
                <a:lnTo>
                  <a:pt x="3113" y="918"/>
                </a:lnTo>
                <a:lnTo>
                  <a:pt x="3113" y="918"/>
                </a:lnTo>
                <a:lnTo>
                  <a:pt x="3113" y="918"/>
                </a:lnTo>
                <a:lnTo>
                  <a:pt x="3113" y="918"/>
                </a:lnTo>
                <a:lnTo>
                  <a:pt x="3113" y="913"/>
                </a:lnTo>
                <a:lnTo>
                  <a:pt x="3113" y="913"/>
                </a:lnTo>
                <a:lnTo>
                  <a:pt x="3117" y="913"/>
                </a:lnTo>
                <a:lnTo>
                  <a:pt x="3113" y="913"/>
                </a:lnTo>
                <a:lnTo>
                  <a:pt x="3113" y="913"/>
                </a:lnTo>
                <a:lnTo>
                  <a:pt x="3113" y="913"/>
                </a:lnTo>
                <a:lnTo>
                  <a:pt x="3108" y="913"/>
                </a:lnTo>
                <a:lnTo>
                  <a:pt x="3108" y="913"/>
                </a:lnTo>
                <a:lnTo>
                  <a:pt x="3108" y="913"/>
                </a:lnTo>
                <a:lnTo>
                  <a:pt x="3108" y="913"/>
                </a:lnTo>
                <a:lnTo>
                  <a:pt x="3108" y="913"/>
                </a:lnTo>
                <a:lnTo>
                  <a:pt x="3108" y="913"/>
                </a:lnTo>
                <a:lnTo>
                  <a:pt x="3104" y="909"/>
                </a:lnTo>
                <a:lnTo>
                  <a:pt x="3104" y="913"/>
                </a:lnTo>
                <a:lnTo>
                  <a:pt x="3104" y="913"/>
                </a:lnTo>
                <a:lnTo>
                  <a:pt x="3099" y="913"/>
                </a:lnTo>
                <a:lnTo>
                  <a:pt x="3095" y="909"/>
                </a:lnTo>
                <a:lnTo>
                  <a:pt x="3095" y="909"/>
                </a:lnTo>
                <a:lnTo>
                  <a:pt x="3090" y="909"/>
                </a:lnTo>
                <a:lnTo>
                  <a:pt x="3086" y="909"/>
                </a:lnTo>
                <a:lnTo>
                  <a:pt x="3086" y="909"/>
                </a:lnTo>
                <a:lnTo>
                  <a:pt x="3086" y="909"/>
                </a:lnTo>
                <a:lnTo>
                  <a:pt x="3086" y="909"/>
                </a:lnTo>
                <a:lnTo>
                  <a:pt x="3081" y="909"/>
                </a:lnTo>
                <a:lnTo>
                  <a:pt x="3081" y="909"/>
                </a:lnTo>
                <a:lnTo>
                  <a:pt x="3081" y="909"/>
                </a:lnTo>
                <a:lnTo>
                  <a:pt x="3081" y="909"/>
                </a:lnTo>
                <a:lnTo>
                  <a:pt x="3081" y="909"/>
                </a:lnTo>
                <a:lnTo>
                  <a:pt x="3081" y="909"/>
                </a:lnTo>
                <a:lnTo>
                  <a:pt x="3081" y="909"/>
                </a:lnTo>
                <a:lnTo>
                  <a:pt x="3081" y="909"/>
                </a:lnTo>
                <a:lnTo>
                  <a:pt x="3081" y="909"/>
                </a:lnTo>
                <a:lnTo>
                  <a:pt x="3081" y="904"/>
                </a:lnTo>
                <a:lnTo>
                  <a:pt x="3081" y="904"/>
                </a:lnTo>
                <a:lnTo>
                  <a:pt x="3077" y="909"/>
                </a:lnTo>
                <a:lnTo>
                  <a:pt x="3077" y="909"/>
                </a:lnTo>
                <a:lnTo>
                  <a:pt x="3077" y="909"/>
                </a:lnTo>
                <a:lnTo>
                  <a:pt x="3077" y="909"/>
                </a:lnTo>
                <a:lnTo>
                  <a:pt x="3072" y="909"/>
                </a:lnTo>
                <a:lnTo>
                  <a:pt x="3072" y="904"/>
                </a:lnTo>
                <a:lnTo>
                  <a:pt x="3072" y="904"/>
                </a:lnTo>
                <a:lnTo>
                  <a:pt x="3072" y="904"/>
                </a:lnTo>
                <a:lnTo>
                  <a:pt x="3072" y="909"/>
                </a:lnTo>
                <a:lnTo>
                  <a:pt x="3072" y="909"/>
                </a:lnTo>
                <a:lnTo>
                  <a:pt x="3072" y="909"/>
                </a:lnTo>
                <a:close/>
                <a:moveTo>
                  <a:pt x="3244" y="904"/>
                </a:moveTo>
                <a:lnTo>
                  <a:pt x="3248" y="904"/>
                </a:lnTo>
                <a:lnTo>
                  <a:pt x="3244" y="904"/>
                </a:lnTo>
                <a:lnTo>
                  <a:pt x="3244" y="904"/>
                </a:lnTo>
                <a:lnTo>
                  <a:pt x="3239" y="904"/>
                </a:lnTo>
                <a:lnTo>
                  <a:pt x="3239" y="909"/>
                </a:lnTo>
                <a:lnTo>
                  <a:pt x="3230" y="909"/>
                </a:lnTo>
                <a:lnTo>
                  <a:pt x="3230" y="909"/>
                </a:lnTo>
                <a:lnTo>
                  <a:pt x="3226" y="909"/>
                </a:lnTo>
                <a:lnTo>
                  <a:pt x="3226" y="909"/>
                </a:lnTo>
                <a:lnTo>
                  <a:pt x="3221" y="909"/>
                </a:lnTo>
                <a:lnTo>
                  <a:pt x="3221" y="913"/>
                </a:lnTo>
                <a:lnTo>
                  <a:pt x="3221" y="913"/>
                </a:lnTo>
                <a:lnTo>
                  <a:pt x="3221" y="913"/>
                </a:lnTo>
                <a:lnTo>
                  <a:pt x="3217" y="913"/>
                </a:lnTo>
                <a:lnTo>
                  <a:pt x="3217" y="913"/>
                </a:lnTo>
                <a:lnTo>
                  <a:pt x="3217" y="913"/>
                </a:lnTo>
                <a:lnTo>
                  <a:pt x="3217" y="913"/>
                </a:lnTo>
                <a:lnTo>
                  <a:pt x="3212" y="913"/>
                </a:lnTo>
                <a:lnTo>
                  <a:pt x="3212" y="913"/>
                </a:lnTo>
                <a:lnTo>
                  <a:pt x="3212" y="918"/>
                </a:lnTo>
                <a:lnTo>
                  <a:pt x="3212" y="922"/>
                </a:lnTo>
                <a:lnTo>
                  <a:pt x="3217" y="922"/>
                </a:lnTo>
                <a:lnTo>
                  <a:pt x="3217" y="922"/>
                </a:lnTo>
                <a:lnTo>
                  <a:pt x="3217" y="922"/>
                </a:lnTo>
                <a:lnTo>
                  <a:pt x="3221" y="922"/>
                </a:lnTo>
                <a:lnTo>
                  <a:pt x="3221" y="922"/>
                </a:lnTo>
                <a:lnTo>
                  <a:pt x="3221" y="922"/>
                </a:lnTo>
                <a:lnTo>
                  <a:pt x="3221" y="922"/>
                </a:lnTo>
                <a:lnTo>
                  <a:pt x="3226" y="922"/>
                </a:lnTo>
                <a:lnTo>
                  <a:pt x="3226" y="922"/>
                </a:lnTo>
                <a:lnTo>
                  <a:pt x="3226" y="922"/>
                </a:lnTo>
                <a:lnTo>
                  <a:pt x="3226" y="922"/>
                </a:lnTo>
                <a:lnTo>
                  <a:pt x="3226" y="922"/>
                </a:lnTo>
                <a:lnTo>
                  <a:pt x="3226" y="922"/>
                </a:lnTo>
                <a:lnTo>
                  <a:pt x="3230" y="922"/>
                </a:lnTo>
                <a:lnTo>
                  <a:pt x="3230" y="922"/>
                </a:lnTo>
                <a:lnTo>
                  <a:pt x="3230" y="918"/>
                </a:lnTo>
                <a:lnTo>
                  <a:pt x="3235" y="918"/>
                </a:lnTo>
                <a:lnTo>
                  <a:pt x="3235" y="918"/>
                </a:lnTo>
                <a:lnTo>
                  <a:pt x="3235" y="918"/>
                </a:lnTo>
                <a:lnTo>
                  <a:pt x="3239" y="918"/>
                </a:lnTo>
                <a:lnTo>
                  <a:pt x="3239" y="918"/>
                </a:lnTo>
                <a:lnTo>
                  <a:pt x="3239" y="913"/>
                </a:lnTo>
                <a:lnTo>
                  <a:pt x="3239" y="913"/>
                </a:lnTo>
                <a:lnTo>
                  <a:pt x="3239" y="913"/>
                </a:lnTo>
                <a:lnTo>
                  <a:pt x="3239" y="913"/>
                </a:lnTo>
                <a:lnTo>
                  <a:pt x="3239" y="909"/>
                </a:lnTo>
                <a:lnTo>
                  <a:pt x="3244" y="904"/>
                </a:lnTo>
                <a:close/>
                <a:moveTo>
                  <a:pt x="1369" y="1221"/>
                </a:moveTo>
                <a:lnTo>
                  <a:pt x="1373" y="1221"/>
                </a:lnTo>
                <a:lnTo>
                  <a:pt x="1373" y="1225"/>
                </a:lnTo>
                <a:lnTo>
                  <a:pt x="1373" y="1225"/>
                </a:lnTo>
                <a:lnTo>
                  <a:pt x="1378" y="1225"/>
                </a:lnTo>
                <a:lnTo>
                  <a:pt x="1378" y="1221"/>
                </a:lnTo>
                <a:lnTo>
                  <a:pt x="1378" y="1221"/>
                </a:lnTo>
                <a:lnTo>
                  <a:pt x="1378" y="1216"/>
                </a:lnTo>
                <a:lnTo>
                  <a:pt x="1373" y="1216"/>
                </a:lnTo>
                <a:lnTo>
                  <a:pt x="1369" y="1216"/>
                </a:lnTo>
                <a:lnTo>
                  <a:pt x="1369" y="1212"/>
                </a:lnTo>
                <a:lnTo>
                  <a:pt x="1369" y="1212"/>
                </a:lnTo>
                <a:lnTo>
                  <a:pt x="1364" y="1212"/>
                </a:lnTo>
                <a:lnTo>
                  <a:pt x="1364" y="1212"/>
                </a:lnTo>
                <a:lnTo>
                  <a:pt x="1364" y="1212"/>
                </a:lnTo>
                <a:lnTo>
                  <a:pt x="1360" y="1212"/>
                </a:lnTo>
                <a:lnTo>
                  <a:pt x="1360" y="1212"/>
                </a:lnTo>
                <a:lnTo>
                  <a:pt x="1351" y="1212"/>
                </a:lnTo>
                <a:lnTo>
                  <a:pt x="1351" y="1212"/>
                </a:lnTo>
                <a:lnTo>
                  <a:pt x="1351" y="1212"/>
                </a:lnTo>
                <a:lnTo>
                  <a:pt x="1346" y="1212"/>
                </a:lnTo>
                <a:lnTo>
                  <a:pt x="1346" y="1212"/>
                </a:lnTo>
                <a:lnTo>
                  <a:pt x="1346" y="1212"/>
                </a:lnTo>
                <a:lnTo>
                  <a:pt x="1342" y="1212"/>
                </a:lnTo>
                <a:lnTo>
                  <a:pt x="1342" y="1216"/>
                </a:lnTo>
                <a:lnTo>
                  <a:pt x="1342" y="1216"/>
                </a:lnTo>
                <a:lnTo>
                  <a:pt x="1346" y="1216"/>
                </a:lnTo>
                <a:lnTo>
                  <a:pt x="1346" y="1216"/>
                </a:lnTo>
                <a:lnTo>
                  <a:pt x="1351" y="1221"/>
                </a:lnTo>
                <a:lnTo>
                  <a:pt x="1351" y="1221"/>
                </a:lnTo>
                <a:lnTo>
                  <a:pt x="1351" y="1221"/>
                </a:lnTo>
                <a:lnTo>
                  <a:pt x="1351" y="1221"/>
                </a:lnTo>
                <a:lnTo>
                  <a:pt x="1355" y="1225"/>
                </a:lnTo>
                <a:lnTo>
                  <a:pt x="1355" y="1225"/>
                </a:lnTo>
                <a:lnTo>
                  <a:pt x="1360" y="1225"/>
                </a:lnTo>
                <a:lnTo>
                  <a:pt x="1360" y="1225"/>
                </a:lnTo>
                <a:lnTo>
                  <a:pt x="1360" y="1225"/>
                </a:lnTo>
                <a:lnTo>
                  <a:pt x="1360" y="1225"/>
                </a:lnTo>
                <a:lnTo>
                  <a:pt x="1364" y="1225"/>
                </a:lnTo>
                <a:lnTo>
                  <a:pt x="1364" y="1221"/>
                </a:lnTo>
                <a:lnTo>
                  <a:pt x="1364" y="1225"/>
                </a:lnTo>
                <a:lnTo>
                  <a:pt x="1364" y="1225"/>
                </a:lnTo>
                <a:lnTo>
                  <a:pt x="1369" y="1221"/>
                </a:lnTo>
                <a:lnTo>
                  <a:pt x="1369" y="1221"/>
                </a:lnTo>
                <a:lnTo>
                  <a:pt x="1369" y="1221"/>
                </a:lnTo>
                <a:lnTo>
                  <a:pt x="1369" y="1221"/>
                </a:lnTo>
                <a:lnTo>
                  <a:pt x="1369" y="1221"/>
                </a:lnTo>
                <a:lnTo>
                  <a:pt x="1369" y="1221"/>
                </a:lnTo>
                <a:close/>
                <a:moveTo>
                  <a:pt x="1373" y="1090"/>
                </a:moveTo>
                <a:lnTo>
                  <a:pt x="1369" y="1090"/>
                </a:lnTo>
                <a:lnTo>
                  <a:pt x="1373" y="1090"/>
                </a:lnTo>
                <a:lnTo>
                  <a:pt x="1373" y="1094"/>
                </a:lnTo>
                <a:lnTo>
                  <a:pt x="1373" y="1094"/>
                </a:lnTo>
                <a:lnTo>
                  <a:pt x="1373" y="1094"/>
                </a:lnTo>
                <a:lnTo>
                  <a:pt x="1373" y="1094"/>
                </a:lnTo>
                <a:lnTo>
                  <a:pt x="1373" y="1094"/>
                </a:lnTo>
                <a:lnTo>
                  <a:pt x="1373" y="1099"/>
                </a:lnTo>
                <a:lnTo>
                  <a:pt x="1378" y="1094"/>
                </a:lnTo>
                <a:lnTo>
                  <a:pt x="1378" y="1094"/>
                </a:lnTo>
                <a:lnTo>
                  <a:pt x="1378" y="1094"/>
                </a:lnTo>
                <a:lnTo>
                  <a:pt x="1382" y="1094"/>
                </a:lnTo>
                <a:lnTo>
                  <a:pt x="1382" y="1094"/>
                </a:lnTo>
                <a:lnTo>
                  <a:pt x="1382" y="1090"/>
                </a:lnTo>
                <a:lnTo>
                  <a:pt x="1382" y="1090"/>
                </a:lnTo>
                <a:lnTo>
                  <a:pt x="1382" y="1085"/>
                </a:lnTo>
                <a:lnTo>
                  <a:pt x="1382" y="1085"/>
                </a:lnTo>
                <a:lnTo>
                  <a:pt x="1382" y="1081"/>
                </a:lnTo>
                <a:lnTo>
                  <a:pt x="1382" y="1081"/>
                </a:lnTo>
                <a:lnTo>
                  <a:pt x="1378" y="1081"/>
                </a:lnTo>
                <a:lnTo>
                  <a:pt x="1378" y="1081"/>
                </a:lnTo>
                <a:lnTo>
                  <a:pt x="1378" y="1081"/>
                </a:lnTo>
                <a:lnTo>
                  <a:pt x="1378" y="1081"/>
                </a:lnTo>
                <a:lnTo>
                  <a:pt x="1378" y="1085"/>
                </a:lnTo>
                <a:lnTo>
                  <a:pt x="1373" y="1090"/>
                </a:lnTo>
                <a:lnTo>
                  <a:pt x="1373" y="1090"/>
                </a:lnTo>
                <a:lnTo>
                  <a:pt x="1373" y="1090"/>
                </a:lnTo>
                <a:lnTo>
                  <a:pt x="1373" y="1090"/>
                </a:lnTo>
                <a:lnTo>
                  <a:pt x="1373" y="1090"/>
                </a:lnTo>
                <a:lnTo>
                  <a:pt x="1373" y="1090"/>
                </a:lnTo>
                <a:close/>
                <a:moveTo>
                  <a:pt x="1279" y="1148"/>
                </a:moveTo>
                <a:lnTo>
                  <a:pt x="1279" y="1148"/>
                </a:lnTo>
                <a:lnTo>
                  <a:pt x="1274" y="1148"/>
                </a:lnTo>
                <a:lnTo>
                  <a:pt x="1274" y="1148"/>
                </a:lnTo>
                <a:lnTo>
                  <a:pt x="1279" y="1148"/>
                </a:lnTo>
                <a:lnTo>
                  <a:pt x="1279" y="1148"/>
                </a:lnTo>
                <a:lnTo>
                  <a:pt x="1279" y="1148"/>
                </a:lnTo>
                <a:lnTo>
                  <a:pt x="1279" y="1148"/>
                </a:lnTo>
                <a:lnTo>
                  <a:pt x="1283" y="1148"/>
                </a:lnTo>
                <a:lnTo>
                  <a:pt x="1288" y="1148"/>
                </a:lnTo>
                <a:lnTo>
                  <a:pt x="1288" y="1148"/>
                </a:lnTo>
                <a:lnTo>
                  <a:pt x="1288" y="1144"/>
                </a:lnTo>
                <a:lnTo>
                  <a:pt x="1288" y="1144"/>
                </a:lnTo>
                <a:lnTo>
                  <a:pt x="1283" y="1139"/>
                </a:lnTo>
                <a:lnTo>
                  <a:pt x="1283" y="1139"/>
                </a:lnTo>
                <a:lnTo>
                  <a:pt x="1283" y="1139"/>
                </a:lnTo>
                <a:lnTo>
                  <a:pt x="1279" y="1144"/>
                </a:lnTo>
                <a:lnTo>
                  <a:pt x="1279" y="1144"/>
                </a:lnTo>
                <a:lnTo>
                  <a:pt x="1279" y="1148"/>
                </a:lnTo>
                <a:lnTo>
                  <a:pt x="1279" y="1148"/>
                </a:lnTo>
                <a:lnTo>
                  <a:pt x="1279" y="1148"/>
                </a:lnTo>
                <a:close/>
                <a:moveTo>
                  <a:pt x="1405" y="1185"/>
                </a:moveTo>
                <a:lnTo>
                  <a:pt x="1405" y="1185"/>
                </a:lnTo>
                <a:lnTo>
                  <a:pt x="1410" y="1185"/>
                </a:lnTo>
                <a:lnTo>
                  <a:pt x="1410" y="1185"/>
                </a:lnTo>
                <a:lnTo>
                  <a:pt x="1414" y="1180"/>
                </a:lnTo>
                <a:lnTo>
                  <a:pt x="1419" y="1180"/>
                </a:lnTo>
                <a:lnTo>
                  <a:pt x="1419" y="1180"/>
                </a:lnTo>
                <a:lnTo>
                  <a:pt x="1419" y="1180"/>
                </a:lnTo>
                <a:lnTo>
                  <a:pt x="1423" y="1180"/>
                </a:lnTo>
                <a:lnTo>
                  <a:pt x="1423" y="1180"/>
                </a:lnTo>
                <a:lnTo>
                  <a:pt x="1423" y="1176"/>
                </a:lnTo>
                <a:lnTo>
                  <a:pt x="1423" y="1176"/>
                </a:lnTo>
                <a:lnTo>
                  <a:pt x="1423" y="1176"/>
                </a:lnTo>
                <a:lnTo>
                  <a:pt x="1419" y="1176"/>
                </a:lnTo>
                <a:lnTo>
                  <a:pt x="1419" y="1176"/>
                </a:lnTo>
                <a:lnTo>
                  <a:pt x="1419" y="1176"/>
                </a:lnTo>
                <a:lnTo>
                  <a:pt x="1414" y="1171"/>
                </a:lnTo>
                <a:lnTo>
                  <a:pt x="1414" y="1171"/>
                </a:lnTo>
                <a:lnTo>
                  <a:pt x="1410" y="1171"/>
                </a:lnTo>
                <a:lnTo>
                  <a:pt x="1410" y="1171"/>
                </a:lnTo>
                <a:lnTo>
                  <a:pt x="1405" y="1167"/>
                </a:lnTo>
                <a:lnTo>
                  <a:pt x="1405" y="1167"/>
                </a:lnTo>
                <a:lnTo>
                  <a:pt x="1400" y="1167"/>
                </a:lnTo>
                <a:lnTo>
                  <a:pt x="1400" y="1167"/>
                </a:lnTo>
                <a:lnTo>
                  <a:pt x="1396" y="1167"/>
                </a:lnTo>
                <a:lnTo>
                  <a:pt x="1396" y="1167"/>
                </a:lnTo>
                <a:lnTo>
                  <a:pt x="1396" y="1167"/>
                </a:lnTo>
                <a:lnTo>
                  <a:pt x="1396" y="1167"/>
                </a:lnTo>
                <a:lnTo>
                  <a:pt x="1400" y="1167"/>
                </a:lnTo>
                <a:lnTo>
                  <a:pt x="1400" y="1167"/>
                </a:lnTo>
                <a:lnTo>
                  <a:pt x="1400" y="1162"/>
                </a:lnTo>
                <a:lnTo>
                  <a:pt x="1400" y="1162"/>
                </a:lnTo>
                <a:lnTo>
                  <a:pt x="1400" y="1162"/>
                </a:lnTo>
                <a:lnTo>
                  <a:pt x="1400" y="1162"/>
                </a:lnTo>
                <a:lnTo>
                  <a:pt x="1396" y="1162"/>
                </a:lnTo>
                <a:lnTo>
                  <a:pt x="1391" y="1162"/>
                </a:lnTo>
                <a:lnTo>
                  <a:pt x="1391" y="1158"/>
                </a:lnTo>
                <a:lnTo>
                  <a:pt x="1387" y="1158"/>
                </a:lnTo>
                <a:lnTo>
                  <a:pt x="1387" y="1158"/>
                </a:lnTo>
                <a:lnTo>
                  <a:pt x="1382" y="1158"/>
                </a:lnTo>
                <a:lnTo>
                  <a:pt x="1382" y="1158"/>
                </a:lnTo>
                <a:lnTo>
                  <a:pt x="1382" y="1153"/>
                </a:lnTo>
                <a:lnTo>
                  <a:pt x="1382" y="1153"/>
                </a:lnTo>
                <a:lnTo>
                  <a:pt x="1382" y="1158"/>
                </a:lnTo>
                <a:lnTo>
                  <a:pt x="1382" y="1153"/>
                </a:lnTo>
                <a:lnTo>
                  <a:pt x="1382" y="1153"/>
                </a:lnTo>
                <a:lnTo>
                  <a:pt x="1382" y="1153"/>
                </a:lnTo>
                <a:lnTo>
                  <a:pt x="1378" y="1148"/>
                </a:lnTo>
                <a:lnTo>
                  <a:pt x="1378" y="1153"/>
                </a:lnTo>
                <a:lnTo>
                  <a:pt x="1378" y="1153"/>
                </a:lnTo>
                <a:lnTo>
                  <a:pt x="1373" y="1153"/>
                </a:lnTo>
                <a:lnTo>
                  <a:pt x="1373" y="1153"/>
                </a:lnTo>
                <a:lnTo>
                  <a:pt x="1373" y="1148"/>
                </a:lnTo>
                <a:lnTo>
                  <a:pt x="1378" y="1148"/>
                </a:lnTo>
                <a:lnTo>
                  <a:pt x="1378" y="1148"/>
                </a:lnTo>
                <a:lnTo>
                  <a:pt x="1378" y="1148"/>
                </a:lnTo>
                <a:lnTo>
                  <a:pt x="1378" y="1148"/>
                </a:lnTo>
                <a:lnTo>
                  <a:pt x="1373" y="1148"/>
                </a:lnTo>
                <a:lnTo>
                  <a:pt x="1373" y="1148"/>
                </a:lnTo>
                <a:lnTo>
                  <a:pt x="1373" y="1144"/>
                </a:lnTo>
                <a:lnTo>
                  <a:pt x="1373" y="1144"/>
                </a:lnTo>
                <a:lnTo>
                  <a:pt x="1373" y="1144"/>
                </a:lnTo>
                <a:lnTo>
                  <a:pt x="1373" y="1144"/>
                </a:lnTo>
                <a:lnTo>
                  <a:pt x="1373" y="1148"/>
                </a:lnTo>
                <a:lnTo>
                  <a:pt x="1373" y="1148"/>
                </a:lnTo>
                <a:lnTo>
                  <a:pt x="1369" y="1144"/>
                </a:lnTo>
                <a:lnTo>
                  <a:pt x="1369" y="1144"/>
                </a:lnTo>
                <a:lnTo>
                  <a:pt x="1364" y="1144"/>
                </a:lnTo>
                <a:lnTo>
                  <a:pt x="1364" y="1139"/>
                </a:lnTo>
                <a:lnTo>
                  <a:pt x="1355" y="1135"/>
                </a:lnTo>
                <a:lnTo>
                  <a:pt x="1355" y="1135"/>
                </a:lnTo>
                <a:lnTo>
                  <a:pt x="1355" y="1135"/>
                </a:lnTo>
                <a:lnTo>
                  <a:pt x="1351" y="1135"/>
                </a:lnTo>
                <a:lnTo>
                  <a:pt x="1351" y="1135"/>
                </a:lnTo>
                <a:lnTo>
                  <a:pt x="1346" y="1135"/>
                </a:lnTo>
                <a:lnTo>
                  <a:pt x="1346" y="1135"/>
                </a:lnTo>
                <a:lnTo>
                  <a:pt x="1346" y="1130"/>
                </a:lnTo>
                <a:lnTo>
                  <a:pt x="1342" y="1130"/>
                </a:lnTo>
                <a:lnTo>
                  <a:pt x="1342" y="1130"/>
                </a:lnTo>
                <a:lnTo>
                  <a:pt x="1342" y="1126"/>
                </a:lnTo>
                <a:lnTo>
                  <a:pt x="1337" y="1126"/>
                </a:lnTo>
                <a:lnTo>
                  <a:pt x="1337" y="1121"/>
                </a:lnTo>
                <a:lnTo>
                  <a:pt x="1337" y="1126"/>
                </a:lnTo>
                <a:lnTo>
                  <a:pt x="1337" y="1121"/>
                </a:lnTo>
                <a:lnTo>
                  <a:pt x="1333" y="1121"/>
                </a:lnTo>
                <a:lnTo>
                  <a:pt x="1333" y="1121"/>
                </a:lnTo>
                <a:lnTo>
                  <a:pt x="1333" y="1121"/>
                </a:lnTo>
                <a:lnTo>
                  <a:pt x="1328" y="1121"/>
                </a:lnTo>
                <a:lnTo>
                  <a:pt x="1328" y="1121"/>
                </a:lnTo>
                <a:lnTo>
                  <a:pt x="1328" y="1121"/>
                </a:lnTo>
                <a:lnTo>
                  <a:pt x="1328" y="1121"/>
                </a:lnTo>
                <a:lnTo>
                  <a:pt x="1324" y="1117"/>
                </a:lnTo>
                <a:lnTo>
                  <a:pt x="1319" y="1117"/>
                </a:lnTo>
                <a:lnTo>
                  <a:pt x="1319" y="1121"/>
                </a:lnTo>
                <a:lnTo>
                  <a:pt x="1315" y="1121"/>
                </a:lnTo>
                <a:lnTo>
                  <a:pt x="1315" y="1117"/>
                </a:lnTo>
                <a:lnTo>
                  <a:pt x="1315" y="1117"/>
                </a:lnTo>
                <a:lnTo>
                  <a:pt x="1315" y="1117"/>
                </a:lnTo>
                <a:lnTo>
                  <a:pt x="1310" y="1117"/>
                </a:lnTo>
                <a:lnTo>
                  <a:pt x="1306" y="1117"/>
                </a:lnTo>
                <a:lnTo>
                  <a:pt x="1301" y="1117"/>
                </a:lnTo>
                <a:lnTo>
                  <a:pt x="1297" y="1117"/>
                </a:lnTo>
                <a:lnTo>
                  <a:pt x="1292" y="1117"/>
                </a:lnTo>
                <a:lnTo>
                  <a:pt x="1292" y="1117"/>
                </a:lnTo>
                <a:lnTo>
                  <a:pt x="1283" y="1121"/>
                </a:lnTo>
                <a:lnTo>
                  <a:pt x="1283" y="1121"/>
                </a:lnTo>
                <a:lnTo>
                  <a:pt x="1265" y="1126"/>
                </a:lnTo>
                <a:lnTo>
                  <a:pt x="1265" y="1126"/>
                </a:lnTo>
                <a:lnTo>
                  <a:pt x="1260" y="1130"/>
                </a:lnTo>
                <a:lnTo>
                  <a:pt x="1260" y="1130"/>
                </a:lnTo>
                <a:lnTo>
                  <a:pt x="1260" y="1135"/>
                </a:lnTo>
                <a:lnTo>
                  <a:pt x="1260" y="1135"/>
                </a:lnTo>
                <a:lnTo>
                  <a:pt x="1256" y="1139"/>
                </a:lnTo>
                <a:lnTo>
                  <a:pt x="1256" y="1139"/>
                </a:lnTo>
                <a:lnTo>
                  <a:pt x="1256" y="1139"/>
                </a:lnTo>
                <a:lnTo>
                  <a:pt x="1256" y="1139"/>
                </a:lnTo>
                <a:lnTo>
                  <a:pt x="1247" y="1139"/>
                </a:lnTo>
                <a:lnTo>
                  <a:pt x="1247" y="1139"/>
                </a:lnTo>
                <a:lnTo>
                  <a:pt x="1251" y="1139"/>
                </a:lnTo>
                <a:lnTo>
                  <a:pt x="1251" y="1139"/>
                </a:lnTo>
                <a:lnTo>
                  <a:pt x="1251" y="1139"/>
                </a:lnTo>
                <a:lnTo>
                  <a:pt x="1251" y="1139"/>
                </a:lnTo>
                <a:lnTo>
                  <a:pt x="1256" y="1139"/>
                </a:lnTo>
                <a:lnTo>
                  <a:pt x="1256" y="1139"/>
                </a:lnTo>
                <a:lnTo>
                  <a:pt x="1256" y="1139"/>
                </a:lnTo>
                <a:lnTo>
                  <a:pt x="1256" y="1144"/>
                </a:lnTo>
                <a:lnTo>
                  <a:pt x="1256" y="1144"/>
                </a:lnTo>
                <a:lnTo>
                  <a:pt x="1260" y="1139"/>
                </a:lnTo>
                <a:lnTo>
                  <a:pt x="1260" y="1139"/>
                </a:lnTo>
                <a:lnTo>
                  <a:pt x="1265" y="1139"/>
                </a:lnTo>
                <a:lnTo>
                  <a:pt x="1265" y="1139"/>
                </a:lnTo>
                <a:lnTo>
                  <a:pt x="1265" y="1135"/>
                </a:lnTo>
                <a:lnTo>
                  <a:pt x="1265" y="1135"/>
                </a:lnTo>
                <a:lnTo>
                  <a:pt x="1265" y="1135"/>
                </a:lnTo>
                <a:lnTo>
                  <a:pt x="1269" y="1135"/>
                </a:lnTo>
                <a:lnTo>
                  <a:pt x="1269" y="1135"/>
                </a:lnTo>
                <a:lnTo>
                  <a:pt x="1274" y="1135"/>
                </a:lnTo>
                <a:lnTo>
                  <a:pt x="1274" y="1135"/>
                </a:lnTo>
                <a:lnTo>
                  <a:pt x="1274" y="1135"/>
                </a:lnTo>
                <a:lnTo>
                  <a:pt x="1274" y="1135"/>
                </a:lnTo>
                <a:lnTo>
                  <a:pt x="1279" y="1135"/>
                </a:lnTo>
                <a:lnTo>
                  <a:pt x="1279" y="1130"/>
                </a:lnTo>
                <a:lnTo>
                  <a:pt x="1279" y="1130"/>
                </a:lnTo>
                <a:lnTo>
                  <a:pt x="1283" y="1130"/>
                </a:lnTo>
                <a:lnTo>
                  <a:pt x="1283" y="1130"/>
                </a:lnTo>
                <a:lnTo>
                  <a:pt x="1288" y="1126"/>
                </a:lnTo>
                <a:lnTo>
                  <a:pt x="1288" y="1126"/>
                </a:lnTo>
                <a:lnTo>
                  <a:pt x="1288" y="1126"/>
                </a:lnTo>
                <a:lnTo>
                  <a:pt x="1301" y="1126"/>
                </a:lnTo>
                <a:lnTo>
                  <a:pt x="1306" y="1126"/>
                </a:lnTo>
                <a:lnTo>
                  <a:pt x="1306" y="1126"/>
                </a:lnTo>
                <a:lnTo>
                  <a:pt x="1306" y="1126"/>
                </a:lnTo>
                <a:lnTo>
                  <a:pt x="1306" y="1130"/>
                </a:lnTo>
                <a:lnTo>
                  <a:pt x="1306" y="1130"/>
                </a:lnTo>
                <a:lnTo>
                  <a:pt x="1306" y="1130"/>
                </a:lnTo>
                <a:lnTo>
                  <a:pt x="1306" y="1130"/>
                </a:lnTo>
                <a:lnTo>
                  <a:pt x="1301" y="1130"/>
                </a:lnTo>
                <a:lnTo>
                  <a:pt x="1297" y="1130"/>
                </a:lnTo>
                <a:lnTo>
                  <a:pt x="1301" y="1135"/>
                </a:lnTo>
                <a:lnTo>
                  <a:pt x="1301" y="1135"/>
                </a:lnTo>
                <a:lnTo>
                  <a:pt x="1301" y="1135"/>
                </a:lnTo>
                <a:lnTo>
                  <a:pt x="1310" y="1135"/>
                </a:lnTo>
                <a:lnTo>
                  <a:pt x="1310" y="1139"/>
                </a:lnTo>
                <a:lnTo>
                  <a:pt x="1310" y="1139"/>
                </a:lnTo>
                <a:lnTo>
                  <a:pt x="1310" y="1139"/>
                </a:lnTo>
                <a:lnTo>
                  <a:pt x="1310" y="1135"/>
                </a:lnTo>
                <a:lnTo>
                  <a:pt x="1315" y="1135"/>
                </a:lnTo>
                <a:lnTo>
                  <a:pt x="1315" y="1135"/>
                </a:lnTo>
                <a:lnTo>
                  <a:pt x="1315" y="1139"/>
                </a:lnTo>
                <a:lnTo>
                  <a:pt x="1315" y="1139"/>
                </a:lnTo>
                <a:lnTo>
                  <a:pt x="1315" y="1139"/>
                </a:lnTo>
                <a:lnTo>
                  <a:pt x="1315" y="1139"/>
                </a:lnTo>
                <a:lnTo>
                  <a:pt x="1324" y="1139"/>
                </a:lnTo>
                <a:lnTo>
                  <a:pt x="1324" y="1139"/>
                </a:lnTo>
                <a:lnTo>
                  <a:pt x="1324" y="1139"/>
                </a:lnTo>
                <a:lnTo>
                  <a:pt x="1324" y="1139"/>
                </a:lnTo>
                <a:lnTo>
                  <a:pt x="1324" y="1144"/>
                </a:lnTo>
                <a:lnTo>
                  <a:pt x="1328" y="1144"/>
                </a:lnTo>
                <a:lnTo>
                  <a:pt x="1328" y="1144"/>
                </a:lnTo>
                <a:lnTo>
                  <a:pt x="1333" y="1144"/>
                </a:lnTo>
                <a:lnTo>
                  <a:pt x="1342" y="1148"/>
                </a:lnTo>
                <a:lnTo>
                  <a:pt x="1342" y="1148"/>
                </a:lnTo>
                <a:lnTo>
                  <a:pt x="1342" y="1148"/>
                </a:lnTo>
                <a:lnTo>
                  <a:pt x="1351" y="1148"/>
                </a:lnTo>
                <a:lnTo>
                  <a:pt x="1351" y="1148"/>
                </a:lnTo>
                <a:lnTo>
                  <a:pt x="1351" y="1153"/>
                </a:lnTo>
                <a:lnTo>
                  <a:pt x="1351" y="1153"/>
                </a:lnTo>
                <a:lnTo>
                  <a:pt x="1351" y="1158"/>
                </a:lnTo>
                <a:lnTo>
                  <a:pt x="1351" y="1162"/>
                </a:lnTo>
                <a:lnTo>
                  <a:pt x="1351" y="1162"/>
                </a:lnTo>
                <a:lnTo>
                  <a:pt x="1355" y="1162"/>
                </a:lnTo>
                <a:lnTo>
                  <a:pt x="1355" y="1162"/>
                </a:lnTo>
                <a:lnTo>
                  <a:pt x="1355" y="1167"/>
                </a:lnTo>
                <a:lnTo>
                  <a:pt x="1360" y="1167"/>
                </a:lnTo>
                <a:lnTo>
                  <a:pt x="1360" y="1167"/>
                </a:lnTo>
                <a:lnTo>
                  <a:pt x="1364" y="1167"/>
                </a:lnTo>
                <a:lnTo>
                  <a:pt x="1369" y="1167"/>
                </a:lnTo>
                <a:lnTo>
                  <a:pt x="1369" y="1167"/>
                </a:lnTo>
                <a:lnTo>
                  <a:pt x="1373" y="1171"/>
                </a:lnTo>
                <a:lnTo>
                  <a:pt x="1373" y="1171"/>
                </a:lnTo>
                <a:lnTo>
                  <a:pt x="1373" y="1171"/>
                </a:lnTo>
                <a:lnTo>
                  <a:pt x="1373" y="1171"/>
                </a:lnTo>
                <a:lnTo>
                  <a:pt x="1373" y="1171"/>
                </a:lnTo>
                <a:lnTo>
                  <a:pt x="1373" y="1176"/>
                </a:lnTo>
                <a:lnTo>
                  <a:pt x="1373" y="1176"/>
                </a:lnTo>
                <a:lnTo>
                  <a:pt x="1369" y="1176"/>
                </a:lnTo>
                <a:lnTo>
                  <a:pt x="1364" y="1180"/>
                </a:lnTo>
                <a:lnTo>
                  <a:pt x="1360" y="1185"/>
                </a:lnTo>
                <a:lnTo>
                  <a:pt x="1364" y="1185"/>
                </a:lnTo>
                <a:lnTo>
                  <a:pt x="1369" y="1185"/>
                </a:lnTo>
                <a:lnTo>
                  <a:pt x="1373" y="1185"/>
                </a:lnTo>
                <a:lnTo>
                  <a:pt x="1373" y="1185"/>
                </a:lnTo>
                <a:lnTo>
                  <a:pt x="1378" y="1185"/>
                </a:lnTo>
                <a:lnTo>
                  <a:pt x="1382" y="1185"/>
                </a:lnTo>
                <a:lnTo>
                  <a:pt x="1387" y="1180"/>
                </a:lnTo>
                <a:lnTo>
                  <a:pt x="1387" y="1180"/>
                </a:lnTo>
                <a:lnTo>
                  <a:pt x="1396" y="1185"/>
                </a:lnTo>
                <a:lnTo>
                  <a:pt x="1396" y="1185"/>
                </a:lnTo>
                <a:lnTo>
                  <a:pt x="1396" y="1185"/>
                </a:lnTo>
                <a:lnTo>
                  <a:pt x="1400" y="1185"/>
                </a:lnTo>
                <a:lnTo>
                  <a:pt x="1405" y="1185"/>
                </a:lnTo>
                <a:lnTo>
                  <a:pt x="1405" y="1185"/>
                </a:lnTo>
                <a:lnTo>
                  <a:pt x="1405" y="1180"/>
                </a:lnTo>
                <a:lnTo>
                  <a:pt x="1405" y="1185"/>
                </a:lnTo>
                <a:lnTo>
                  <a:pt x="1405" y="1185"/>
                </a:lnTo>
                <a:lnTo>
                  <a:pt x="1405" y="1185"/>
                </a:lnTo>
                <a:close/>
                <a:moveTo>
                  <a:pt x="2964" y="502"/>
                </a:moveTo>
                <a:lnTo>
                  <a:pt x="2964" y="502"/>
                </a:lnTo>
                <a:lnTo>
                  <a:pt x="2968" y="502"/>
                </a:lnTo>
                <a:lnTo>
                  <a:pt x="2964" y="506"/>
                </a:lnTo>
                <a:lnTo>
                  <a:pt x="2964" y="506"/>
                </a:lnTo>
                <a:lnTo>
                  <a:pt x="2964" y="506"/>
                </a:lnTo>
                <a:lnTo>
                  <a:pt x="2968" y="506"/>
                </a:lnTo>
                <a:lnTo>
                  <a:pt x="2968" y="502"/>
                </a:lnTo>
                <a:lnTo>
                  <a:pt x="2968" y="502"/>
                </a:lnTo>
                <a:lnTo>
                  <a:pt x="2968" y="502"/>
                </a:lnTo>
                <a:lnTo>
                  <a:pt x="2973" y="502"/>
                </a:lnTo>
                <a:lnTo>
                  <a:pt x="2973" y="497"/>
                </a:lnTo>
                <a:lnTo>
                  <a:pt x="2973" y="497"/>
                </a:lnTo>
                <a:lnTo>
                  <a:pt x="2973" y="497"/>
                </a:lnTo>
                <a:lnTo>
                  <a:pt x="2973" y="497"/>
                </a:lnTo>
                <a:lnTo>
                  <a:pt x="2973" y="497"/>
                </a:lnTo>
                <a:lnTo>
                  <a:pt x="2973" y="493"/>
                </a:lnTo>
                <a:lnTo>
                  <a:pt x="2973" y="493"/>
                </a:lnTo>
                <a:lnTo>
                  <a:pt x="2973" y="493"/>
                </a:lnTo>
                <a:lnTo>
                  <a:pt x="2973" y="488"/>
                </a:lnTo>
                <a:lnTo>
                  <a:pt x="2977" y="488"/>
                </a:lnTo>
                <a:lnTo>
                  <a:pt x="2973" y="488"/>
                </a:lnTo>
                <a:lnTo>
                  <a:pt x="2973" y="488"/>
                </a:lnTo>
                <a:lnTo>
                  <a:pt x="2973" y="488"/>
                </a:lnTo>
                <a:lnTo>
                  <a:pt x="2973" y="488"/>
                </a:lnTo>
                <a:lnTo>
                  <a:pt x="2973" y="488"/>
                </a:lnTo>
                <a:lnTo>
                  <a:pt x="2968" y="488"/>
                </a:lnTo>
                <a:lnTo>
                  <a:pt x="2968" y="488"/>
                </a:lnTo>
                <a:lnTo>
                  <a:pt x="2964" y="493"/>
                </a:lnTo>
                <a:lnTo>
                  <a:pt x="2964" y="493"/>
                </a:lnTo>
                <a:lnTo>
                  <a:pt x="2964" y="493"/>
                </a:lnTo>
                <a:lnTo>
                  <a:pt x="2964" y="497"/>
                </a:lnTo>
                <a:lnTo>
                  <a:pt x="2964" y="497"/>
                </a:lnTo>
                <a:lnTo>
                  <a:pt x="2964" y="502"/>
                </a:lnTo>
                <a:lnTo>
                  <a:pt x="2964" y="502"/>
                </a:lnTo>
                <a:close/>
                <a:moveTo>
                  <a:pt x="1455" y="1225"/>
                </a:moveTo>
                <a:lnTo>
                  <a:pt x="1455" y="1230"/>
                </a:lnTo>
                <a:lnTo>
                  <a:pt x="1459" y="1230"/>
                </a:lnTo>
                <a:lnTo>
                  <a:pt x="1459" y="1230"/>
                </a:lnTo>
                <a:lnTo>
                  <a:pt x="1459" y="1230"/>
                </a:lnTo>
                <a:lnTo>
                  <a:pt x="1459" y="1230"/>
                </a:lnTo>
                <a:lnTo>
                  <a:pt x="1464" y="1225"/>
                </a:lnTo>
                <a:lnTo>
                  <a:pt x="1464" y="1221"/>
                </a:lnTo>
                <a:lnTo>
                  <a:pt x="1468" y="1221"/>
                </a:lnTo>
                <a:lnTo>
                  <a:pt x="1468" y="1221"/>
                </a:lnTo>
                <a:lnTo>
                  <a:pt x="1468" y="1216"/>
                </a:lnTo>
                <a:lnTo>
                  <a:pt x="1468" y="1216"/>
                </a:lnTo>
                <a:lnTo>
                  <a:pt x="1468" y="1216"/>
                </a:lnTo>
                <a:lnTo>
                  <a:pt x="1473" y="1216"/>
                </a:lnTo>
                <a:lnTo>
                  <a:pt x="1473" y="1216"/>
                </a:lnTo>
                <a:lnTo>
                  <a:pt x="1477" y="1216"/>
                </a:lnTo>
                <a:lnTo>
                  <a:pt x="1477" y="1221"/>
                </a:lnTo>
                <a:lnTo>
                  <a:pt x="1482" y="1221"/>
                </a:lnTo>
                <a:lnTo>
                  <a:pt x="1482" y="1216"/>
                </a:lnTo>
                <a:lnTo>
                  <a:pt x="1486" y="1216"/>
                </a:lnTo>
                <a:lnTo>
                  <a:pt x="1486" y="1216"/>
                </a:lnTo>
                <a:lnTo>
                  <a:pt x="1486" y="1216"/>
                </a:lnTo>
                <a:lnTo>
                  <a:pt x="1491" y="1216"/>
                </a:lnTo>
                <a:lnTo>
                  <a:pt x="1491" y="1216"/>
                </a:lnTo>
                <a:lnTo>
                  <a:pt x="1495" y="1216"/>
                </a:lnTo>
                <a:lnTo>
                  <a:pt x="1495" y="1216"/>
                </a:lnTo>
                <a:lnTo>
                  <a:pt x="1500" y="1216"/>
                </a:lnTo>
                <a:lnTo>
                  <a:pt x="1500" y="1216"/>
                </a:lnTo>
                <a:lnTo>
                  <a:pt x="1504" y="1216"/>
                </a:lnTo>
                <a:lnTo>
                  <a:pt x="1504" y="1216"/>
                </a:lnTo>
                <a:lnTo>
                  <a:pt x="1504" y="1221"/>
                </a:lnTo>
                <a:lnTo>
                  <a:pt x="1509" y="1221"/>
                </a:lnTo>
                <a:lnTo>
                  <a:pt x="1509" y="1221"/>
                </a:lnTo>
                <a:lnTo>
                  <a:pt x="1509" y="1221"/>
                </a:lnTo>
                <a:lnTo>
                  <a:pt x="1509" y="1216"/>
                </a:lnTo>
                <a:lnTo>
                  <a:pt x="1509" y="1216"/>
                </a:lnTo>
                <a:lnTo>
                  <a:pt x="1513" y="1216"/>
                </a:lnTo>
                <a:lnTo>
                  <a:pt x="1513" y="1216"/>
                </a:lnTo>
                <a:lnTo>
                  <a:pt x="1513" y="1212"/>
                </a:lnTo>
                <a:lnTo>
                  <a:pt x="1513" y="1212"/>
                </a:lnTo>
                <a:lnTo>
                  <a:pt x="1513" y="1212"/>
                </a:lnTo>
                <a:lnTo>
                  <a:pt x="1513" y="1212"/>
                </a:lnTo>
                <a:lnTo>
                  <a:pt x="1509" y="1207"/>
                </a:lnTo>
                <a:lnTo>
                  <a:pt x="1504" y="1203"/>
                </a:lnTo>
                <a:lnTo>
                  <a:pt x="1504" y="1203"/>
                </a:lnTo>
                <a:lnTo>
                  <a:pt x="1504" y="1203"/>
                </a:lnTo>
                <a:lnTo>
                  <a:pt x="1500" y="1203"/>
                </a:lnTo>
                <a:lnTo>
                  <a:pt x="1500" y="1203"/>
                </a:lnTo>
                <a:lnTo>
                  <a:pt x="1495" y="1203"/>
                </a:lnTo>
                <a:lnTo>
                  <a:pt x="1495" y="1203"/>
                </a:lnTo>
                <a:lnTo>
                  <a:pt x="1495" y="1203"/>
                </a:lnTo>
                <a:lnTo>
                  <a:pt x="1495" y="1198"/>
                </a:lnTo>
                <a:lnTo>
                  <a:pt x="1495" y="1198"/>
                </a:lnTo>
                <a:lnTo>
                  <a:pt x="1500" y="1203"/>
                </a:lnTo>
                <a:lnTo>
                  <a:pt x="1500" y="1198"/>
                </a:lnTo>
                <a:lnTo>
                  <a:pt x="1500" y="1198"/>
                </a:lnTo>
                <a:lnTo>
                  <a:pt x="1500" y="1198"/>
                </a:lnTo>
                <a:lnTo>
                  <a:pt x="1495" y="1198"/>
                </a:lnTo>
                <a:lnTo>
                  <a:pt x="1491" y="1198"/>
                </a:lnTo>
                <a:lnTo>
                  <a:pt x="1491" y="1194"/>
                </a:lnTo>
                <a:lnTo>
                  <a:pt x="1491" y="1194"/>
                </a:lnTo>
                <a:lnTo>
                  <a:pt x="1491" y="1189"/>
                </a:lnTo>
                <a:lnTo>
                  <a:pt x="1491" y="1189"/>
                </a:lnTo>
                <a:lnTo>
                  <a:pt x="1486" y="1194"/>
                </a:lnTo>
                <a:lnTo>
                  <a:pt x="1486" y="1194"/>
                </a:lnTo>
                <a:lnTo>
                  <a:pt x="1486" y="1189"/>
                </a:lnTo>
                <a:lnTo>
                  <a:pt x="1482" y="1189"/>
                </a:lnTo>
                <a:lnTo>
                  <a:pt x="1482" y="1189"/>
                </a:lnTo>
                <a:lnTo>
                  <a:pt x="1482" y="1189"/>
                </a:lnTo>
                <a:lnTo>
                  <a:pt x="1477" y="1189"/>
                </a:lnTo>
                <a:lnTo>
                  <a:pt x="1477" y="1189"/>
                </a:lnTo>
                <a:lnTo>
                  <a:pt x="1477" y="1185"/>
                </a:lnTo>
                <a:lnTo>
                  <a:pt x="1477" y="1185"/>
                </a:lnTo>
                <a:lnTo>
                  <a:pt x="1473" y="1185"/>
                </a:lnTo>
                <a:lnTo>
                  <a:pt x="1468" y="1189"/>
                </a:lnTo>
                <a:lnTo>
                  <a:pt x="1468" y="1189"/>
                </a:lnTo>
                <a:lnTo>
                  <a:pt x="1468" y="1185"/>
                </a:lnTo>
                <a:lnTo>
                  <a:pt x="1464" y="1185"/>
                </a:lnTo>
                <a:lnTo>
                  <a:pt x="1464" y="1185"/>
                </a:lnTo>
                <a:lnTo>
                  <a:pt x="1464" y="1185"/>
                </a:lnTo>
                <a:lnTo>
                  <a:pt x="1464" y="1189"/>
                </a:lnTo>
                <a:lnTo>
                  <a:pt x="1459" y="1189"/>
                </a:lnTo>
                <a:lnTo>
                  <a:pt x="1459" y="1189"/>
                </a:lnTo>
                <a:lnTo>
                  <a:pt x="1459" y="1189"/>
                </a:lnTo>
                <a:lnTo>
                  <a:pt x="1459" y="1189"/>
                </a:lnTo>
                <a:lnTo>
                  <a:pt x="1455" y="1189"/>
                </a:lnTo>
                <a:lnTo>
                  <a:pt x="1450" y="1189"/>
                </a:lnTo>
                <a:lnTo>
                  <a:pt x="1446" y="1185"/>
                </a:lnTo>
                <a:lnTo>
                  <a:pt x="1441" y="1185"/>
                </a:lnTo>
                <a:lnTo>
                  <a:pt x="1437" y="1185"/>
                </a:lnTo>
                <a:lnTo>
                  <a:pt x="1437" y="1185"/>
                </a:lnTo>
                <a:lnTo>
                  <a:pt x="1437" y="1185"/>
                </a:lnTo>
                <a:lnTo>
                  <a:pt x="1432" y="1189"/>
                </a:lnTo>
                <a:lnTo>
                  <a:pt x="1432" y="1189"/>
                </a:lnTo>
                <a:lnTo>
                  <a:pt x="1432" y="1189"/>
                </a:lnTo>
                <a:lnTo>
                  <a:pt x="1432" y="1189"/>
                </a:lnTo>
                <a:lnTo>
                  <a:pt x="1437" y="1189"/>
                </a:lnTo>
                <a:lnTo>
                  <a:pt x="1441" y="1194"/>
                </a:lnTo>
                <a:lnTo>
                  <a:pt x="1446" y="1194"/>
                </a:lnTo>
                <a:lnTo>
                  <a:pt x="1441" y="1198"/>
                </a:lnTo>
                <a:lnTo>
                  <a:pt x="1441" y="1198"/>
                </a:lnTo>
                <a:lnTo>
                  <a:pt x="1441" y="1203"/>
                </a:lnTo>
                <a:lnTo>
                  <a:pt x="1441" y="1203"/>
                </a:lnTo>
                <a:lnTo>
                  <a:pt x="1441" y="1207"/>
                </a:lnTo>
                <a:lnTo>
                  <a:pt x="1446" y="1207"/>
                </a:lnTo>
                <a:lnTo>
                  <a:pt x="1446" y="1212"/>
                </a:lnTo>
                <a:lnTo>
                  <a:pt x="1446" y="1212"/>
                </a:lnTo>
                <a:lnTo>
                  <a:pt x="1446" y="1212"/>
                </a:lnTo>
                <a:lnTo>
                  <a:pt x="1446" y="1212"/>
                </a:lnTo>
                <a:lnTo>
                  <a:pt x="1441" y="1212"/>
                </a:lnTo>
                <a:lnTo>
                  <a:pt x="1441" y="1212"/>
                </a:lnTo>
                <a:lnTo>
                  <a:pt x="1441" y="1212"/>
                </a:lnTo>
                <a:lnTo>
                  <a:pt x="1441" y="1212"/>
                </a:lnTo>
                <a:lnTo>
                  <a:pt x="1437" y="1216"/>
                </a:lnTo>
                <a:lnTo>
                  <a:pt x="1437" y="1212"/>
                </a:lnTo>
                <a:lnTo>
                  <a:pt x="1423" y="1212"/>
                </a:lnTo>
                <a:lnTo>
                  <a:pt x="1423" y="1212"/>
                </a:lnTo>
                <a:lnTo>
                  <a:pt x="1419" y="1212"/>
                </a:lnTo>
                <a:lnTo>
                  <a:pt x="1419" y="1212"/>
                </a:lnTo>
                <a:lnTo>
                  <a:pt x="1419" y="1212"/>
                </a:lnTo>
                <a:lnTo>
                  <a:pt x="1414" y="1207"/>
                </a:lnTo>
                <a:lnTo>
                  <a:pt x="1414" y="1207"/>
                </a:lnTo>
                <a:lnTo>
                  <a:pt x="1414" y="1212"/>
                </a:lnTo>
                <a:lnTo>
                  <a:pt x="1410" y="1212"/>
                </a:lnTo>
                <a:lnTo>
                  <a:pt x="1410" y="1216"/>
                </a:lnTo>
                <a:lnTo>
                  <a:pt x="1410" y="1216"/>
                </a:lnTo>
                <a:lnTo>
                  <a:pt x="1414" y="1216"/>
                </a:lnTo>
                <a:lnTo>
                  <a:pt x="1414" y="1216"/>
                </a:lnTo>
                <a:lnTo>
                  <a:pt x="1419" y="1221"/>
                </a:lnTo>
                <a:lnTo>
                  <a:pt x="1419" y="1221"/>
                </a:lnTo>
                <a:lnTo>
                  <a:pt x="1419" y="1221"/>
                </a:lnTo>
                <a:lnTo>
                  <a:pt x="1419" y="1221"/>
                </a:lnTo>
                <a:lnTo>
                  <a:pt x="1423" y="1216"/>
                </a:lnTo>
                <a:lnTo>
                  <a:pt x="1423" y="1216"/>
                </a:lnTo>
                <a:lnTo>
                  <a:pt x="1428" y="1216"/>
                </a:lnTo>
                <a:lnTo>
                  <a:pt x="1428" y="1216"/>
                </a:lnTo>
                <a:lnTo>
                  <a:pt x="1428" y="1216"/>
                </a:lnTo>
                <a:lnTo>
                  <a:pt x="1432" y="1216"/>
                </a:lnTo>
                <a:lnTo>
                  <a:pt x="1437" y="1221"/>
                </a:lnTo>
                <a:lnTo>
                  <a:pt x="1437" y="1221"/>
                </a:lnTo>
                <a:lnTo>
                  <a:pt x="1441" y="1221"/>
                </a:lnTo>
                <a:lnTo>
                  <a:pt x="1441" y="1221"/>
                </a:lnTo>
                <a:lnTo>
                  <a:pt x="1441" y="1221"/>
                </a:lnTo>
                <a:lnTo>
                  <a:pt x="1441" y="1216"/>
                </a:lnTo>
                <a:lnTo>
                  <a:pt x="1450" y="1216"/>
                </a:lnTo>
                <a:lnTo>
                  <a:pt x="1450" y="1221"/>
                </a:lnTo>
                <a:lnTo>
                  <a:pt x="1450" y="1221"/>
                </a:lnTo>
                <a:lnTo>
                  <a:pt x="1455" y="1221"/>
                </a:lnTo>
                <a:lnTo>
                  <a:pt x="1455" y="1221"/>
                </a:lnTo>
                <a:lnTo>
                  <a:pt x="1455" y="1221"/>
                </a:lnTo>
                <a:lnTo>
                  <a:pt x="1455" y="1225"/>
                </a:lnTo>
                <a:lnTo>
                  <a:pt x="1455" y="1225"/>
                </a:lnTo>
                <a:lnTo>
                  <a:pt x="1455" y="1225"/>
                </a:lnTo>
                <a:lnTo>
                  <a:pt x="1455" y="1225"/>
                </a:lnTo>
                <a:close/>
                <a:moveTo>
                  <a:pt x="1563" y="782"/>
                </a:moveTo>
                <a:lnTo>
                  <a:pt x="1563" y="782"/>
                </a:lnTo>
                <a:lnTo>
                  <a:pt x="1572" y="782"/>
                </a:lnTo>
                <a:lnTo>
                  <a:pt x="1572" y="778"/>
                </a:lnTo>
                <a:lnTo>
                  <a:pt x="1572" y="778"/>
                </a:lnTo>
                <a:lnTo>
                  <a:pt x="1577" y="778"/>
                </a:lnTo>
                <a:lnTo>
                  <a:pt x="1577" y="778"/>
                </a:lnTo>
                <a:lnTo>
                  <a:pt x="1586" y="773"/>
                </a:lnTo>
                <a:lnTo>
                  <a:pt x="1586" y="778"/>
                </a:lnTo>
                <a:lnTo>
                  <a:pt x="1581" y="778"/>
                </a:lnTo>
                <a:lnTo>
                  <a:pt x="1581" y="773"/>
                </a:lnTo>
                <a:lnTo>
                  <a:pt x="1581" y="773"/>
                </a:lnTo>
                <a:lnTo>
                  <a:pt x="1581" y="778"/>
                </a:lnTo>
                <a:lnTo>
                  <a:pt x="1577" y="778"/>
                </a:lnTo>
                <a:lnTo>
                  <a:pt x="1577" y="778"/>
                </a:lnTo>
                <a:lnTo>
                  <a:pt x="1577" y="778"/>
                </a:lnTo>
                <a:lnTo>
                  <a:pt x="1572" y="778"/>
                </a:lnTo>
                <a:lnTo>
                  <a:pt x="1577" y="778"/>
                </a:lnTo>
                <a:lnTo>
                  <a:pt x="1577" y="773"/>
                </a:lnTo>
                <a:lnTo>
                  <a:pt x="1581" y="773"/>
                </a:lnTo>
                <a:lnTo>
                  <a:pt x="1581" y="773"/>
                </a:lnTo>
                <a:lnTo>
                  <a:pt x="1577" y="773"/>
                </a:lnTo>
                <a:lnTo>
                  <a:pt x="1572" y="778"/>
                </a:lnTo>
                <a:lnTo>
                  <a:pt x="1572" y="778"/>
                </a:lnTo>
                <a:lnTo>
                  <a:pt x="1568" y="778"/>
                </a:lnTo>
                <a:lnTo>
                  <a:pt x="1568" y="778"/>
                </a:lnTo>
                <a:lnTo>
                  <a:pt x="1563" y="778"/>
                </a:lnTo>
                <a:lnTo>
                  <a:pt x="1563" y="778"/>
                </a:lnTo>
                <a:lnTo>
                  <a:pt x="1563" y="778"/>
                </a:lnTo>
                <a:lnTo>
                  <a:pt x="1563" y="778"/>
                </a:lnTo>
                <a:lnTo>
                  <a:pt x="1563" y="778"/>
                </a:lnTo>
                <a:lnTo>
                  <a:pt x="1559" y="778"/>
                </a:lnTo>
                <a:lnTo>
                  <a:pt x="1559" y="778"/>
                </a:lnTo>
                <a:lnTo>
                  <a:pt x="1559" y="778"/>
                </a:lnTo>
                <a:lnTo>
                  <a:pt x="1559" y="778"/>
                </a:lnTo>
                <a:lnTo>
                  <a:pt x="1559" y="778"/>
                </a:lnTo>
                <a:lnTo>
                  <a:pt x="1559" y="778"/>
                </a:lnTo>
                <a:lnTo>
                  <a:pt x="1554" y="778"/>
                </a:lnTo>
                <a:lnTo>
                  <a:pt x="1554" y="778"/>
                </a:lnTo>
                <a:lnTo>
                  <a:pt x="1550" y="782"/>
                </a:lnTo>
                <a:lnTo>
                  <a:pt x="1550" y="782"/>
                </a:lnTo>
                <a:lnTo>
                  <a:pt x="1550" y="782"/>
                </a:lnTo>
                <a:lnTo>
                  <a:pt x="1550" y="782"/>
                </a:lnTo>
                <a:lnTo>
                  <a:pt x="1550" y="782"/>
                </a:lnTo>
                <a:lnTo>
                  <a:pt x="1554" y="782"/>
                </a:lnTo>
                <a:lnTo>
                  <a:pt x="1554" y="782"/>
                </a:lnTo>
                <a:lnTo>
                  <a:pt x="1554" y="782"/>
                </a:lnTo>
                <a:lnTo>
                  <a:pt x="1554" y="782"/>
                </a:lnTo>
                <a:lnTo>
                  <a:pt x="1550" y="782"/>
                </a:lnTo>
                <a:lnTo>
                  <a:pt x="1554" y="782"/>
                </a:lnTo>
                <a:lnTo>
                  <a:pt x="1554" y="782"/>
                </a:lnTo>
                <a:lnTo>
                  <a:pt x="1563" y="782"/>
                </a:lnTo>
                <a:lnTo>
                  <a:pt x="1563" y="782"/>
                </a:lnTo>
                <a:close/>
                <a:moveTo>
                  <a:pt x="2449" y="240"/>
                </a:moveTo>
                <a:lnTo>
                  <a:pt x="2453" y="240"/>
                </a:lnTo>
                <a:lnTo>
                  <a:pt x="2453" y="240"/>
                </a:lnTo>
                <a:lnTo>
                  <a:pt x="2453" y="240"/>
                </a:lnTo>
                <a:lnTo>
                  <a:pt x="2453" y="240"/>
                </a:lnTo>
                <a:lnTo>
                  <a:pt x="2449" y="240"/>
                </a:lnTo>
                <a:lnTo>
                  <a:pt x="2449" y="235"/>
                </a:lnTo>
                <a:lnTo>
                  <a:pt x="2449" y="235"/>
                </a:lnTo>
                <a:lnTo>
                  <a:pt x="2449" y="235"/>
                </a:lnTo>
                <a:lnTo>
                  <a:pt x="2440" y="240"/>
                </a:lnTo>
                <a:lnTo>
                  <a:pt x="2440" y="240"/>
                </a:lnTo>
                <a:lnTo>
                  <a:pt x="2435" y="240"/>
                </a:lnTo>
                <a:lnTo>
                  <a:pt x="2431" y="240"/>
                </a:lnTo>
                <a:lnTo>
                  <a:pt x="2431" y="240"/>
                </a:lnTo>
                <a:lnTo>
                  <a:pt x="2426" y="240"/>
                </a:lnTo>
                <a:lnTo>
                  <a:pt x="2426" y="240"/>
                </a:lnTo>
                <a:lnTo>
                  <a:pt x="2426" y="240"/>
                </a:lnTo>
                <a:lnTo>
                  <a:pt x="2426" y="240"/>
                </a:lnTo>
                <a:lnTo>
                  <a:pt x="2421" y="244"/>
                </a:lnTo>
                <a:lnTo>
                  <a:pt x="2421" y="244"/>
                </a:lnTo>
                <a:lnTo>
                  <a:pt x="2421" y="244"/>
                </a:lnTo>
                <a:lnTo>
                  <a:pt x="2417" y="244"/>
                </a:lnTo>
                <a:lnTo>
                  <a:pt x="2417" y="244"/>
                </a:lnTo>
                <a:lnTo>
                  <a:pt x="2417" y="244"/>
                </a:lnTo>
                <a:lnTo>
                  <a:pt x="2421" y="249"/>
                </a:lnTo>
                <a:lnTo>
                  <a:pt x="2421" y="244"/>
                </a:lnTo>
                <a:lnTo>
                  <a:pt x="2431" y="244"/>
                </a:lnTo>
                <a:lnTo>
                  <a:pt x="2435" y="244"/>
                </a:lnTo>
                <a:lnTo>
                  <a:pt x="2440" y="244"/>
                </a:lnTo>
                <a:lnTo>
                  <a:pt x="2440" y="249"/>
                </a:lnTo>
                <a:lnTo>
                  <a:pt x="2440" y="249"/>
                </a:lnTo>
                <a:lnTo>
                  <a:pt x="2440" y="244"/>
                </a:lnTo>
                <a:lnTo>
                  <a:pt x="2444" y="244"/>
                </a:lnTo>
                <a:lnTo>
                  <a:pt x="2444" y="244"/>
                </a:lnTo>
                <a:lnTo>
                  <a:pt x="2449" y="244"/>
                </a:lnTo>
                <a:lnTo>
                  <a:pt x="2449" y="244"/>
                </a:lnTo>
                <a:lnTo>
                  <a:pt x="2449" y="244"/>
                </a:lnTo>
                <a:lnTo>
                  <a:pt x="2449" y="240"/>
                </a:lnTo>
                <a:lnTo>
                  <a:pt x="2449" y="240"/>
                </a:lnTo>
                <a:lnTo>
                  <a:pt x="2449" y="240"/>
                </a:lnTo>
                <a:lnTo>
                  <a:pt x="2449" y="240"/>
                </a:lnTo>
                <a:close/>
                <a:moveTo>
                  <a:pt x="2833" y="1515"/>
                </a:moveTo>
                <a:lnTo>
                  <a:pt x="2833" y="1510"/>
                </a:lnTo>
                <a:lnTo>
                  <a:pt x="2833" y="1506"/>
                </a:lnTo>
                <a:lnTo>
                  <a:pt x="2833" y="1506"/>
                </a:lnTo>
                <a:lnTo>
                  <a:pt x="2833" y="1506"/>
                </a:lnTo>
                <a:lnTo>
                  <a:pt x="2833" y="1506"/>
                </a:lnTo>
                <a:lnTo>
                  <a:pt x="2833" y="1506"/>
                </a:lnTo>
                <a:lnTo>
                  <a:pt x="2828" y="1506"/>
                </a:lnTo>
                <a:lnTo>
                  <a:pt x="2828" y="1506"/>
                </a:lnTo>
                <a:lnTo>
                  <a:pt x="2828" y="1510"/>
                </a:lnTo>
                <a:lnTo>
                  <a:pt x="2828" y="1510"/>
                </a:lnTo>
                <a:lnTo>
                  <a:pt x="2828" y="1510"/>
                </a:lnTo>
                <a:lnTo>
                  <a:pt x="2824" y="1510"/>
                </a:lnTo>
                <a:lnTo>
                  <a:pt x="2824" y="1510"/>
                </a:lnTo>
                <a:lnTo>
                  <a:pt x="2824" y="1515"/>
                </a:lnTo>
                <a:lnTo>
                  <a:pt x="2824" y="1515"/>
                </a:lnTo>
                <a:lnTo>
                  <a:pt x="2828" y="1515"/>
                </a:lnTo>
                <a:lnTo>
                  <a:pt x="2828" y="1515"/>
                </a:lnTo>
                <a:lnTo>
                  <a:pt x="2828" y="1515"/>
                </a:lnTo>
                <a:lnTo>
                  <a:pt x="2833" y="1515"/>
                </a:lnTo>
                <a:close/>
                <a:moveTo>
                  <a:pt x="3546" y="1858"/>
                </a:moveTo>
                <a:lnTo>
                  <a:pt x="3546" y="1854"/>
                </a:lnTo>
                <a:lnTo>
                  <a:pt x="3546" y="1849"/>
                </a:lnTo>
                <a:lnTo>
                  <a:pt x="3546" y="1840"/>
                </a:lnTo>
                <a:lnTo>
                  <a:pt x="3546" y="1836"/>
                </a:lnTo>
                <a:lnTo>
                  <a:pt x="3542" y="1827"/>
                </a:lnTo>
                <a:lnTo>
                  <a:pt x="3542" y="1822"/>
                </a:lnTo>
                <a:lnTo>
                  <a:pt x="3542" y="1822"/>
                </a:lnTo>
                <a:lnTo>
                  <a:pt x="3542" y="1822"/>
                </a:lnTo>
                <a:lnTo>
                  <a:pt x="3537" y="1818"/>
                </a:lnTo>
                <a:lnTo>
                  <a:pt x="3537" y="1813"/>
                </a:lnTo>
                <a:lnTo>
                  <a:pt x="3537" y="1813"/>
                </a:lnTo>
                <a:lnTo>
                  <a:pt x="3537" y="1809"/>
                </a:lnTo>
                <a:lnTo>
                  <a:pt x="3533" y="1809"/>
                </a:lnTo>
                <a:lnTo>
                  <a:pt x="3533" y="1809"/>
                </a:lnTo>
                <a:lnTo>
                  <a:pt x="3533" y="1804"/>
                </a:lnTo>
                <a:lnTo>
                  <a:pt x="3533" y="1804"/>
                </a:lnTo>
                <a:lnTo>
                  <a:pt x="3533" y="1804"/>
                </a:lnTo>
                <a:lnTo>
                  <a:pt x="3528" y="1809"/>
                </a:lnTo>
                <a:lnTo>
                  <a:pt x="3528" y="1813"/>
                </a:lnTo>
                <a:lnTo>
                  <a:pt x="3524" y="1813"/>
                </a:lnTo>
                <a:lnTo>
                  <a:pt x="3524" y="1813"/>
                </a:lnTo>
                <a:lnTo>
                  <a:pt x="3524" y="1813"/>
                </a:lnTo>
                <a:lnTo>
                  <a:pt x="3524" y="1813"/>
                </a:lnTo>
                <a:lnTo>
                  <a:pt x="3524" y="1818"/>
                </a:lnTo>
                <a:lnTo>
                  <a:pt x="3524" y="1818"/>
                </a:lnTo>
                <a:lnTo>
                  <a:pt x="3524" y="1822"/>
                </a:lnTo>
                <a:lnTo>
                  <a:pt x="3524" y="1827"/>
                </a:lnTo>
                <a:lnTo>
                  <a:pt x="3519" y="1831"/>
                </a:lnTo>
                <a:lnTo>
                  <a:pt x="3519" y="1831"/>
                </a:lnTo>
                <a:lnTo>
                  <a:pt x="3515" y="1831"/>
                </a:lnTo>
                <a:lnTo>
                  <a:pt x="3515" y="1836"/>
                </a:lnTo>
                <a:lnTo>
                  <a:pt x="3515" y="1836"/>
                </a:lnTo>
                <a:lnTo>
                  <a:pt x="3510" y="1836"/>
                </a:lnTo>
                <a:lnTo>
                  <a:pt x="3510" y="1836"/>
                </a:lnTo>
                <a:lnTo>
                  <a:pt x="3510" y="1836"/>
                </a:lnTo>
                <a:lnTo>
                  <a:pt x="3510" y="1836"/>
                </a:lnTo>
                <a:lnTo>
                  <a:pt x="3506" y="1836"/>
                </a:lnTo>
                <a:lnTo>
                  <a:pt x="3506" y="1836"/>
                </a:lnTo>
                <a:lnTo>
                  <a:pt x="3506" y="1836"/>
                </a:lnTo>
                <a:lnTo>
                  <a:pt x="3506" y="1840"/>
                </a:lnTo>
                <a:lnTo>
                  <a:pt x="3510" y="1840"/>
                </a:lnTo>
                <a:lnTo>
                  <a:pt x="3510" y="1840"/>
                </a:lnTo>
                <a:lnTo>
                  <a:pt x="3506" y="1840"/>
                </a:lnTo>
                <a:lnTo>
                  <a:pt x="3506" y="1845"/>
                </a:lnTo>
                <a:lnTo>
                  <a:pt x="3506" y="1849"/>
                </a:lnTo>
                <a:lnTo>
                  <a:pt x="3506" y="1854"/>
                </a:lnTo>
                <a:lnTo>
                  <a:pt x="3506" y="1854"/>
                </a:lnTo>
                <a:lnTo>
                  <a:pt x="3506" y="1854"/>
                </a:lnTo>
                <a:lnTo>
                  <a:pt x="3506" y="1854"/>
                </a:lnTo>
                <a:lnTo>
                  <a:pt x="3501" y="1854"/>
                </a:lnTo>
                <a:lnTo>
                  <a:pt x="3501" y="1854"/>
                </a:lnTo>
                <a:lnTo>
                  <a:pt x="3501" y="1858"/>
                </a:lnTo>
                <a:lnTo>
                  <a:pt x="3501" y="1858"/>
                </a:lnTo>
                <a:lnTo>
                  <a:pt x="3497" y="1858"/>
                </a:lnTo>
                <a:lnTo>
                  <a:pt x="3497" y="1858"/>
                </a:lnTo>
                <a:lnTo>
                  <a:pt x="3497" y="1858"/>
                </a:lnTo>
                <a:lnTo>
                  <a:pt x="3497" y="1858"/>
                </a:lnTo>
                <a:lnTo>
                  <a:pt x="3497" y="1858"/>
                </a:lnTo>
                <a:lnTo>
                  <a:pt x="3497" y="1854"/>
                </a:lnTo>
                <a:lnTo>
                  <a:pt x="3497" y="1854"/>
                </a:lnTo>
                <a:lnTo>
                  <a:pt x="3497" y="1854"/>
                </a:lnTo>
                <a:lnTo>
                  <a:pt x="3497" y="1854"/>
                </a:lnTo>
                <a:lnTo>
                  <a:pt x="3497" y="1858"/>
                </a:lnTo>
                <a:lnTo>
                  <a:pt x="3497" y="1858"/>
                </a:lnTo>
                <a:lnTo>
                  <a:pt x="3492" y="1863"/>
                </a:lnTo>
                <a:lnTo>
                  <a:pt x="3492" y="1863"/>
                </a:lnTo>
                <a:lnTo>
                  <a:pt x="3492" y="1863"/>
                </a:lnTo>
                <a:lnTo>
                  <a:pt x="3492" y="1863"/>
                </a:lnTo>
                <a:lnTo>
                  <a:pt x="3492" y="1867"/>
                </a:lnTo>
                <a:lnTo>
                  <a:pt x="3492" y="1867"/>
                </a:lnTo>
                <a:lnTo>
                  <a:pt x="3492" y="1867"/>
                </a:lnTo>
                <a:lnTo>
                  <a:pt x="3492" y="1867"/>
                </a:lnTo>
                <a:lnTo>
                  <a:pt x="3492" y="1867"/>
                </a:lnTo>
                <a:lnTo>
                  <a:pt x="3492" y="1867"/>
                </a:lnTo>
                <a:lnTo>
                  <a:pt x="3488" y="1863"/>
                </a:lnTo>
                <a:lnTo>
                  <a:pt x="3488" y="1863"/>
                </a:lnTo>
                <a:lnTo>
                  <a:pt x="3488" y="1863"/>
                </a:lnTo>
                <a:lnTo>
                  <a:pt x="3483" y="1867"/>
                </a:lnTo>
                <a:lnTo>
                  <a:pt x="3479" y="1872"/>
                </a:lnTo>
                <a:lnTo>
                  <a:pt x="3479" y="1872"/>
                </a:lnTo>
                <a:lnTo>
                  <a:pt x="3479" y="1872"/>
                </a:lnTo>
                <a:lnTo>
                  <a:pt x="3479" y="1876"/>
                </a:lnTo>
                <a:lnTo>
                  <a:pt x="3479" y="1876"/>
                </a:lnTo>
                <a:lnTo>
                  <a:pt x="3479" y="1876"/>
                </a:lnTo>
                <a:lnTo>
                  <a:pt x="3479" y="1876"/>
                </a:lnTo>
                <a:lnTo>
                  <a:pt x="3479" y="1876"/>
                </a:lnTo>
                <a:lnTo>
                  <a:pt x="3479" y="1876"/>
                </a:lnTo>
                <a:lnTo>
                  <a:pt x="3474" y="1876"/>
                </a:lnTo>
                <a:lnTo>
                  <a:pt x="3474" y="1872"/>
                </a:lnTo>
                <a:lnTo>
                  <a:pt x="3474" y="1876"/>
                </a:lnTo>
                <a:lnTo>
                  <a:pt x="3470" y="1876"/>
                </a:lnTo>
                <a:lnTo>
                  <a:pt x="3465" y="1876"/>
                </a:lnTo>
                <a:lnTo>
                  <a:pt x="3465" y="1876"/>
                </a:lnTo>
                <a:lnTo>
                  <a:pt x="3465" y="1876"/>
                </a:lnTo>
                <a:lnTo>
                  <a:pt x="3465" y="1876"/>
                </a:lnTo>
                <a:lnTo>
                  <a:pt x="3465" y="1881"/>
                </a:lnTo>
                <a:lnTo>
                  <a:pt x="3465" y="1876"/>
                </a:lnTo>
                <a:lnTo>
                  <a:pt x="3465" y="1876"/>
                </a:lnTo>
                <a:lnTo>
                  <a:pt x="3461" y="1881"/>
                </a:lnTo>
                <a:lnTo>
                  <a:pt x="3461" y="1881"/>
                </a:lnTo>
                <a:lnTo>
                  <a:pt x="3461" y="1876"/>
                </a:lnTo>
                <a:lnTo>
                  <a:pt x="3461" y="1876"/>
                </a:lnTo>
                <a:lnTo>
                  <a:pt x="3456" y="1876"/>
                </a:lnTo>
                <a:lnTo>
                  <a:pt x="3456" y="1881"/>
                </a:lnTo>
                <a:lnTo>
                  <a:pt x="3451" y="1881"/>
                </a:lnTo>
                <a:lnTo>
                  <a:pt x="3451" y="1881"/>
                </a:lnTo>
                <a:lnTo>
                  <a:pt x="3447" y="1881"/>
                </a:lnTo>
                <a:lnTo>
                  <a:pt x="3447" y="1881"/>
                </a:lnTo>
                <a:lnTo>
                  <a:pt x="3442" y="1885"/>
                </a:lnTo>
                <a:lnTo>
                  <a:pt x="3442" y="1885"/>
                </a:lnTo>
                <a:lnTo>
                  <a:pt x="3442" y="1885"/>
                </a:lnTo>
                <a:lnTo>
                  <a:pt x="3442" y="1890"/>
                </a:lnTo>
                <a:lnTo>
                  <a:pt x="3442" y="1890"/>
                </a:lnTo>
                <a:lnTo>
                  <a:pt x="3433" y="1904"/>
                </a:lnTo>
                <a:lnTo>
                  <a:pt x="3433" y="1908"/>
                </a:lnTo>
                <a:lnTo>
                  <a:pt x="3433" y="1913"/>
                </a:lnTo>
                <a:lnTo>
                  <a:pt x="3433" y="1913"/>
                </a:lnTo>
                <a:lnTo>
                  <a:pt x="3433" y="1917"/>
                </a:lnTo>
                <a:lnTo>
                  <a:pt x="3433" y="1922"/>
                </a:lnTo>
                <a:lnTo>
                  <a:pt x="3438" y="1926"/>
                </a:lnTo>
                <a:lnTo>
                  <a:pt x="3438" y="1926"/>
                </a:lnTo>
                <a:lnTo>
                  <a:pt x="3438" y="1931"/>
                </a:lnTo>
                <a:lnTo>
                  <a:pt x="3438" y="1931"/>
                </a:lnTo>
                <a:lnTo>
                  <a:pt x="3438" y="1935"/>
                </a:lnTo>
                <a:lnTo>
                  <a:pt x="3438" y="1935"/>
                </a:lnTo>
                <a:lnTo>
                  <a:pt x="3438" y="1940"/>
                </a:lnTo>
                <a:lnTo>
                  <a:pt x="3442" y="1944"/>
                </a:lnTo>
                <a:lnTo>
                  <a:pt x="3442" y="1944"/>
                </a:lnTo>
                <a:lnTo>
                  <a:pt x="3438" y="1949"/>
                </a:lnTo>
                <a:lnTo>
                  <a:pt x="3438" y="1953"/>
                </a:lnTo>
                <a:lnTo>
                  <a:pt x="3438" y="1953"/>
                </a:lnTo>
                <a:lnTo>
                  <a:pt x="3438" y="1958"/>
                </a:lnTo>
                <a:lnTo>
                  <a:pt x="3433" y="1962"/>
                </a:lnTo>
                <a:lnTo>
                  <a:pt x="3433" y="1967"/>
                </a:lnTo>
                <a:lnTo>
                  <a:pt x="3433" y="1967"/>
                </a:lnTo>
                <a:lnTo>
                  <a:pt x="3429" y="1971"/>
                </a:lnTo>
                <a:lnTo>
                  <a:pt x="3429" y="1976"/>
                </a:lnTo>
                <a:lnTo>
                  <a:pt x="3424" y="1976"/>
                </a:lnTo>
                <a:lnTo>
                  <a:pt x="3424" y="1976"/>
                </a:lnTo>
                <a:lnTo>
                  <a:pt x="3424" y="1980"/>
                </a:lnTo>
                <a:lnTo>
                  <a:pt x="3420" y="1980"/>
                </a:lnTo>
                <a:lnTo>
                  <a:pt x="3420" y="1985"/>
                </a:lnTo>
                <a:lnTo>
                  <a:pt x="3420" y="1985"/>
                </a:lnTo>
                <a:lnTo>
                  <a:pt x="3420" y="1985"/>
                </a:lnTo>
                <a:lnTo>
                  <a:pt x="3420" y="1989"/>
                </a:lnTo>
                <a:lnTo>
                  <a:pt x="3415" y="1989"/>
                </a:lnTo>
                <a:lnTo>
                  <a:pt x="3415" y="1989"/>
                </a:lnTo>
                <a:lnTo>
                  <a:pt x="3415" y="1994"/>
                </a:lnTo>
                <a:lnTo>
                  <a:pt x="3415" y="1998"/>
                </a:lnTo>
                <a:lnTo>
                  <a:pt x="3415" y="1998"/>
                </a:lnTo>
                <a:lnTo>
                  <a:pt x="3415" y="2003"/>
                </a:lnTo>
                <a:lnTo>
                  <a:pt x="3415" y="2007"/>
                </a:lnTo>
                <a:lnTo>
                  <a:pt x="3415" y="2007"/>
                </a:lnTo>
                <a:lnTo>
                  <a:pt x="3420" y="2012"/>
                </a:lnTo>
                <a:lnTo>
                  <a:pt x="3420" y="2017"/>
                </a:lnTo>
                <a:lnTo>
                  <a:pt x="3420" y="2017"/>
                </a:lnTo>
                <a:lnTo>
                  <a:pt x="3420" y="2021"/>
                </a:lnTo>
                <a:lnTo>
                  <a:pt x="3420" y="2021"/>
                </a:lnTo>
                <a:lnTo>
                  <a:pt x="3420" y="2021"/>
                </a:lnTo>
                <a:lnTo>
                  <a:pt x="3420" y="2026"/>
                </a:lnTo>
                <a:lnTo>
                  <a:pt x="3420" y="2030"/>
                </a:lnTo>
                <a:lnTo>
                  <a:pt x="3420" y="2030"/>
                </a:lnTo>
                <a:lnTo>
                  <a:pt x="3420" y="2035"/>
                </a:lnTo>
                <a:lnTo>
                  <a:pt x="3420" y="2035"/>
                </a:lnTo>
                <a:lnTo>
                  <a:pt x="3420" y="2039"/>
                </a:lnTo>
                <a:lnTo>
                  <a:pt x="3424" y="2044"/>
                </a:lnTo>
                <a:lnTo>
                  <a:pt x="3424" y="2044"/>
                </a:lnTo>
                <a:lnTo>
                  <a:pt x="3424" y="2048"/>
                </a:lnTo>
                <a:lnTo>
                  <a:pt x="3424" y="2048"/>
                </a:lnTo>
                <a:lnTo>
                  <a:pt x="3424" y="2048"/>
                </a:lnTo>
                <a:lnTo>
                  <a:pt x="3424" y="2048"/>
                </a:lnTo>
                <a:lnTo>
                  <a:pt x="3429" y="2053"/>
                </a:lnTo>
                <a:lnTo>
                  <a:pt x="3429" y="2053"/>
                </a:lnTo>
                <a:lnTo>
                  <a:pt x="3429" y="2053"/>
                </a:lnTo>
                <a:lnTo>
                  <a:pt x="3429" y="2053"/>
                </a:lnTo>
                <a:lnTo>
                  <a:pt x="3433" y="2053"/>
                </a:lnTo>
                <a:lnTo>
                  <a:pt x="3438" y="2057"/>
                </a:lnTo>
                <a:lnTo>
                  <a:pt x="3442" y="2057"/>
                </a:lnTo>
                <a:lnTo>
                  <a:pt x="3442" y="2062"/>
                </a:lnTo>
                <a:lnTo>
                  <a:pt x="3447" y="2062"/>
                </a:lnTo>
                <a:lnTo>
                  <a:pt x="3447" y="2057"/>
                </a:lnTo>
                <a:lnTo>
                  <a:pt x="3451" y="2057"/>
                </a:lnTo>
                <a:lnTo>
                  <a:pt x="3456" y="2057"/>
                </a:lnTo>
                <a:lnTo>
                  <a:pt x="3461" y="2053"/>
                </a:lnTo>
                <a:lnTo>
                  <a:pt x="3465" y="2053"/>
                </a:lnTo>
                <a:lnTo>
                  <a:pt x="3465" y="2053"/>
                </a:lnTo>
                <a:lnTo>
                  <a:pt x="3470" y="2053"/>
                </a:lnTo>
                <a:lnTo>
                  <a:pt x="3474" y="2048"/>
                </a:lnTo>
                <a:lnTo>
                  <a:pt x="3474" y="2048"/>
                </a:lnTo>
                <a:lnTo>
                  <a:pt x="3479" y="2044"/>
                </a:lnTo>
                <a:lnTo>
                  <a:pt x="3479" y="2039"/>
                </a:lnTo>
                <a:lnTo>
                  <a:pt x="3479" y="2039"/>
                </a:lnTo>
                <a:lnTo>
                  <a:pt x="3479" y="2035"/>
                </a:lnTo>
                <a:lnTo>
                  <a:pt x="3483" y="2035"/>
                </a:lnTo>
                <a:lnTo>
                  <a:pt x="3483" y="2035"/>
                </a:lnTo>
                <a:lnTo>
                  <a:pt x="3483" y="2030"/>
                </a:lnTo>
                <a:lnTo>
                  <a:pt x="3488" y="2026"/>
                </a:lnTo>
                <a:lnTo>
                  <a:pt x="3488" y="2026"/>
                </a:lnTo>
                <a:lnTo>
                  <a:pt x="3488" y="2017"/>
                </a:lnTo>
                <a:lnTo>
                  <a:pt x="3492" y="2012"/>
                </a:lnTo>
                <a:lnTo>
                  <a:pt x="3492" y="2007"/>
                </a:lnTo>
                <a:lnTo>
                  <a:pt x="3492" y="2003"/>
                </a:lnTo>
                <a:lnTo>
                  <a:pt x="3497" y="1998"/>
                </a:lnTo>
                <a:lnTo>
                  <a:pt x="3501" y="1989"/>
                </a:lnTo>
                <a:lnTo>
                  <a:pt x="3506" y="1980"/>
                </a:lnTo>
                <a:lnTo>
                  <a:pt x="3506" y="1971"/>
                </a:lnTo>
                <a:lnTo>
                  <a:pt x="3510" y="1962"/>
                </a:lnTo>
                <a:lnTo>
                  <a:pt x="3510" y="1958"/>
                </a:lnTo>
                <a:lnTo>
                  <a:pt x="3515" y="1953"/>
                </a:lnTo>
                <a:lnTo>
                  <a:pt x="3515" y="1944"/>
                </a:lnTo>
                <a:lnTo>
                  <a:pt x="3519" y="1940"/>
                </a:lnTo>
                <a:lnTo>
                  <a:pt x="3524" y="1931"/>
                </a:lnTo>
                <a:lnTo>
                  <a:pt x="3524" y="1926"/>
                </a:lnTo>
                <a:lnTo>
                  <a:pt x="3524" y="1922"/>
                </a:lnTo>
                <a:lnTo>
                  <a:pt x="3528" y="1917"/>
                </a:lnTo>
                <a:lnTo>
                  <a:pt x="3528" y="1913"/>
                </a:lnTo>
                <a:lnTo>
                  <a:pt x="3528" y="1904"/>
                </a:lnTo>
                <a:lnTo>
                  <a:pt x="3528" y="1904"/>
                </a:lnTo>
                <a:lnTo>
                  <a:pt x="3533" y="1899"/>
                </a:lnTo>
                <a:lnTo>
                  <a:pt x="3533" y="1899"/>
                </a:lnTo>
                <a:lnTo>
                  <a:pt x="3533" y="1894"/>
                </a:lnTo>
                <a:lnTo>
                  <a:pt x="3533" y="1894"/>
                </a:lnTo>
                <a:lnTo>
                  <a:pt x="3537" y="1894"/>
                </a:lnTo>
                <a:lnTo>
                  <a:pt x="3533" y="1894"/>
                </a:lnTo>
                <a:lnTo>
                  <a:pt x="3533" y="1894"/>
                </a:lnTo>
                <a:lnTo>
                  <a:pt x="3537" y="1890"/>
                </a:lnTo>
                <a:lnTo>
                  <a:pt x="3537" y="1890"/>
                </a:lnTo>
                <a:lnTo>
                  <a:pt x="3537" y="1885"/>
                </a:lnTo>
                <a:lnTo>
                  <a:pt x="3537" y="1881"/>
                </a:lnTo>
                <a:lnTo>
                  <a:pt x="3537" y="1881"/>
                </a:lnTo>
                <a:lnTo>
                  <a:pt x="3537" y="1881"/>
                </a:lnTo>
                <a:lnTo>
                  <a:pt x="3537" y="1876"/>
                </a:lnTo>
                <a:lnTo>
                  <a:pt x="3537" y="1876"/>
                </a:lnTo>
                <a:lnTo>
                  <a:pt x="3537" y="1872"/>
                </a:lnTo>
                <a:lnTo>
                  <a:pt x="3533" y="1872"/>
                </a:lnTo>
                <a:lnTo>
                  <a:pt x="3537" y="1872"/>
                </a:lnTo>
                <a:lnTo>
                  <a:pt x="3537" y="1867"/>
                </a:lnTo>
                <a:lnTo>
                  <a:pt x="3537" y="1867"/>
                </a:lnTo>
                <a:lnTo>
                  <a:pt x="3537" y="1867"/>
                </a:lnTo>
                <a:lnTo>
                  <a:pt x="3542" y="1872"/>
                </a:lnTo>
                <a:lnTo>
                  <a:pt x="3542" y="1876"/>
                </a:lnTo>
                <a:lnTo>
                  <a:pt x="3542" y="1876"/>
                </a:lnTo>
                <a:lnTo>
                  <a:pt x="3542" y="1881"/>
                </a:lnTo>
                <a:lnTo>
                  <a:pt x="3542" y="1881"/>
                </a:lnTo>
                <a:lnTo>
                  <a:pt x="3546" y="1876"/>
                </a:lnTo>
                <a:lnTo>
                  <a:pt x="3546" y="1876"/>
                </a:lnTo>
                <a:lnTo>
                  <a:pt x="3546" y="1872"/>
                </a:lnTo>
                <a:lnTo>
                  <a:pt x="3551" y="1867"/>
                </a:lnTo>
                <a:lnTo>
                  <a:pt x="3551" y="1863"/>
                </a:lnTo>
                <a:lnTo>
                  <a:pt x="3546" y="1858"/>
                </a:lnTo>
                <a:close/>
                <a:moveTo>
                  <a:pt x="2381" y="285"/>
                </a:moveTo>
                <a:lnTo>
                  <a:pt x="2381" y="285"/>
                </a:lnTo>
                <a:lnTo>
                  <a:pt x="2385" y="285"/>
                </a:lnTo>
                <a:lnTo>
                  <a:pt x="2385" y="285"/>
                </a:lnTo>
                <a:lnTo>
                  <a:pt x="2390" y="285"/>
                </a:lnTo>
                <a:lnTo>
                  <a:pt x="2390" y="285"/>
                </a:lnTo>
                <a:lnTo>
                  <a:pt x="2394" y="285"/>
                </a:lnTo>
                <a:lnTo>
                  <a:pt x="2399" y="285"/>
                </a:lnTo>
                <a:lnTo>
                  <a:pt x="2403" y="285"/>
                </a:lnTo>
                <a:lnTo>
                  <a:pt x="2408" y="285"/>
                </a:lnTo>
                <a:lnTo>
                  <a:pt x="2412" y="280"/>
                </a:lnTo>
                <a:lnTo>
                  <a:pt x="2417" y="280"/>
                </a:lnTo>
                <a:lnTo>
                  <a:pt x="2421" y="280"/>
                </a:lnTo>
                <a:lnTo>
                  <a:pt x="2421" y="280"/>
                </a:lnTo>
                <a:lnTo>
                  <a:pt x="2421" y="280"/>
                </a:lnTo>
                <a:lnTo>
                  <a:pt x="2426" y="280"/>
                </a:lnTo>
                <a:lnTo>
                  <a:pt x="2426" y="280"/>
                </a:lnTo>
                <a:lnTo>
                  <a:pt x="2431" y="280"/>
                </a:lnTo>
                <a:lnTo>
                  <a:pt x="2431" y="276"/>
                </a:lnTo>
                <a:lnTo>
                  <a:pt x="2435" y="276"/>
                </a:lnTo>
                <a:lnTo>
                  <a:pt x="2435" y="276"/>
                </a:lnTo>
                <a:lnTo>
                  <a:pt x="2435" y="276"/>
                </a:lnTo>
                <a:lnTo>
                  <a:pt x="2435" y="276"/>
                </a:lnTo>
                <a:lnTo>
                  <a:pt x="2435" y="271"/>
                </a:lnTo>
                <a:lnTo>
                  <a:pt x="2440" y="271"/>
                </a:lnTo>
                <a:lnTo>
                  <a:pt x="2444" y="271"/>
                </a:lnTo>
                <a:lnTo>
                  <a:pt x="2444" y="271"/>
                </a:lnTo>
                <a:lnTo>
                  <a:pt x="2444" y="271"/>
                </a:lnTo>
                <a:lnTo>
                  <a:pt x="2444" y="271"/>
                </a:lnTo>
                <a:lnTo>
                  <a:pt x="2449" y="271"/>
                </a:lnTo>
                <a:lnTo>
                  <a:pt x="2449" y="267"/>
                </a:lnTo>
                <a:lnTo>
                  <a:pt x="2453" y="267"/>
                </a:lnTo>
                <a:lnTo>
                  <a:pt x="2453" y="267"/>
                </a:lnTo>
                <a:lnTo>
                  <a:pt x="2453" y="267"/>
                </a:lnTo>
                <a:lnTo>
                  <a:pt x="2458" y="267"/>
                </a:lnTo>
                <a:lnTo>
                  <a:pt x="2458" y="262"/>
                </a:lnTo>
                <a:lnTo>
                  <a:pt x="2453" y="262"/>
                </a:lnTo>
                <a:lnTo>
                  <a:pt x="2458" y="262"/>
                </a:lnTo>
                <a:lnTo>
                  <a:pt x="2458" y="262"/>
                </a:lnTo>
                <a:lnTo>
                  <a:pt x="2462" y="262"/>
                </a:lnTo>
                <a:lnTo>
                  <a:pt x="2462" y="262"/>
                </a:lnTo>
                <a:lnTo>
                  <a:pt x="2462" y="262"/>
                </a:lnTo>
                <a:lnTo>
                  <a:pt x="2462" y="262"/>
                </a:lnTo>
                <a:lnTo>
                  <a:pt x="2462" y="262"/>
                </a:lnTo>
                <a:lnTo>
                  <a:pt x="2462" y="262"/>
                </a:lnTo>
                <a:lnTo>
                  <a:pt x="2462" y="262"/>
                </a:lnTo>
                <a:lnTo>
                  <a:pt x="2467" y="262"/>
                </a:lnTo>
                <a:lnTo>
                  <a:pt x="2467" y="262"/>
                </a:lnTo>
                <a:lnTo>
                  <a:pt x="2471" y="262"/>
                </a:lnTo>
                <a:lnTo>
                  <a:pt x="2471" y="262"/>
                </a:lnTo>
                <a:lnTo>
                  <a:pt x="2471" y="258"/>
                </a:lnTo>
                <a:lnTo>
                  <a:pt x="2471" y="258"/>
                </a:lnTo>
                <a:lnTo>
                  <a:pt x="2476" y="258"/>
                </a:lnTo>
                <a:lnTo>
                  <a:pt x="2476" y="258"/>
                </a:lnTo>
                <a:lnTo>
                  <a:pt x="2476" y="258"/>
                </a:lnTo>
                <a:lnTo>
                  <a:pt x="2480" y="258"/>
                </a:lnTo>
                <a:lnTo>
                  <a:pt x="2480" y="258"/>
                </a:lnTo>
                <a:lnTo>
                  <a:pt x="2480" y="253"/>
                </a:lnTo>
                <a:lnTo>
                  <a:pt x="2480" y="253"/>
                </a:lnTo>
                <a:lnTo>
                  <a:pt x="2480" y="253"/>
                </a:lnTo>
                <a:lnTo>
                  <a:pt x="2471" y="253"/>
                </a:lnTo>
                <a:lnTo>
                  <a:pt x="2467" y="253"/>
                </a:lnTo>
                <a:lnTo>
                  <a:pt x="2462" y="253"/>
                </a:lnTo>
                <a:lnTo>
                  <a:pt x="2453" y="249"/>
                </a:lnTo>
                <a:lnTo>
                  <a:pt x="2444" y="249"/>
                </a:lnTo>
                <a:lnTo>
                  <a:pt x="2444" y="249"/>
                </a:lnTo>
                <a:lnTo>
                  <a:pt x="2440" y="249"/>
                </a:lnTo>
                <a:lnTo>
                  <a:pt x="2435" y="253"/>
                </a:lnTo>
                <a:lnTo>
                  <a:pt x="2431" y="249"/>
                </a:lnTo>
                <a:lnTo>
                  <a:pt x="2426" y="253"/>
                </a:lnTo>
                <a:lnTo>
                  <a:pt x="2426" y="253"/>
                </a:lnTo>
                <a:lnTo>
                  <a:pt x="2426" y="253"/>
                </a:lnTo>
                <a:lnTo>
                  <a:pt x="2421" y="253"/>
                </a:lnTo>
                <a:lnTo>
                  <a:pt x="2421" y="253"/>
                </a:lnTo>
                <a:lnTo>
                  <a:pt x="2421" y="253"/>
                </a:lnTo>
                <a:lnTo>
                  <a:pt x="2426" y="253"/>
                </a:lnTo>
                <a:lnTo>
                  <a:pt x="2426" y="249"/>
                </a:lnTo>
                <a:lnTo>
                  <a:pt x="2426" y="249"/>
                </a:lnTo>
                <a:lnTo>
                  <a:pt x="2431" y="249"/>
                </a:lnTo>
                <a:lnTo>
                  <a:pt x="2435" y="249"/>
                </a:lnTo>
                <a:lnTo>
                  <a:pt x="2435" y="249"/>
                </a:lnTo>
                <a:lnTo>
                  <a:pt x="2435" y="249"/>
                </a:lnTo>
                <a:lnTo>
                  <a:pt x="2435" y="249"/>
                </a:lnTo>
                <a:lnTo>
                  <a:pt x="2435" y="249"/>
                </a:lnTo>
                <a:lnTo>
                  <a:pt x="2435" y="244"/>
                </a:lnTo>
                <a:lnTo>
                  <a:pt x="2421" y="249"/>
                </a:lnTo>
                <a:lnTo>
                  <a:pt x="2417" y="249"/>
                </a:lnTo>
                <a:lnTo>
                  <a:pt x="2412" y="244"/>
                </a:lnTo>
                <a:lnTo>
                  <a:pt x="2412" y="244"/>
                </a:lnTo>
                <a:lnTo>
                  <a:pt x="2408" y="244"/>
                </a:lnTo>
                <a:lnTo>
                  <a:pt x="2408" y="244"/>
                </a:lnTo>
                <a:lnTo>
                  <a:pt x="2408" y="244"/>
                </a:lnTo>
                <a:lnTo>
                  <a:pt x="2412" y="244"/>
                </a:lnTo>
                <a:lnTo>
                  <a:pt x="2417" y="244"/>
                </a:lnTo>
                <a:lnTo>
                  <a:pt x="2417" y="244"/>
                </a:lnTo>
                <a:lnTo>
                  <a:pt x="2421" y="240"/>
                </a:lnTo>
                <a:lnTo>
                  <a:pt x="2421" y="240"/>
                </a:lnTo>
                <a:lnTo>
                  <a:pt x="2421" y="240"/>
                </a:lnTo>
                <a:lnTo>
                  <a:pt x="2421" y="240"/>
                </a:lnTo>
                <a:lnTo>
                  <a:pt x="2421" y="240"/>
                </a:lnTo>
                <a:lnTo>
                  <a:pt x="2417" y="235"/>
                </a:lnTo>
                <a:lnTo>
                  <a:pt x="2417" y="235"/>
                </a:lnTo>
                <a:lnTo>
                  <a:pt x="2421" y="235"/>
                </a:lnTo>
                <a:lnTo>
                  <a:pt x="2426" y="235"/>
                </a:lnTo>
                <a:lnTo>
                  <a:pt x="2426" y="235"/>
                </a:lnTo>
                <a:lnTo>
                  <a:pt x="2431" y="235"/>
                </a:lnTo>
                <a:lnTo>
                  <a:pt x="2435" y="240"/>
                </a:lnTo>
                <a:lnTo>
                  <a:pt x="2435" y="240"/>
                </a:lnTo>
                <a:lnTo>
                  <a:pt x="2440" y="235"/>
                </a:lnTo>
                <a:lnTo>
                  <a:pt x="2444" y="235"/>
                </a:lnTo>
                <a:lnTo>
                  <a:pt x="2444" y="235"/>
                </a:lnTo>
                <a:lnTo>
                  <a:pt x="2449" y="235"/>
                </a:lnTo>
                <a:lnTo>
                  <a:pt x="2449" y="231"/>
                </a:lnTo>
                <a:lnTo>
                  <a:pt x="2453" y="231"/>
                </a:lnTo>
                <a:lnTo>
                  <a:pt x="2453" y="231"/>
                </a:lnTo>
                <a:lnTo>
                  <a:pt x="2449" y="226"/>
                </a:lnTo>
                <a:lnTo>
                  <a:pt x="2449" y="226"/>
                </a:lnTo>
                <a:lnTo>
                  <a:pt x="2444" y="226"/>
                </a:lnTo>
                <a:lnTo>
                  <a:pt x="2440" y="226"/>
                </a:lnTo>
                <a:lnTo>
                  <a:pt x="2435" y="226"/>
                </a:lnTo>
                <a:lnTo>
                  <a:pt x="2435" y="226"/>
                </a:lnTo>
                <a:lnTo>
                  <a:pt x="2440" y="226"/>
                </a:lnTo>
                <a:lnTo>
                  <a:pt x="2440" y="226"/>
                </a:lnTo>
                <a:lnTo>
                  <a:pt x="2440" y="226"/>
                </a:lnTo>
                <a:lnTo>
                  <a:pt x="2449" y="226"/>
                </a:lnTo>
                <a:lnTo>
                  <a:pt x="2449" y="226"/>
                </a:lnTo>
                <a:lnTo>
                  <a:pt x="2453" y="226"/>
                </a:lnTo>
                <a:lnTo>
                  <a:pt x="2453" y="226"/>
                </a:lnTo>
                <a:lnTo>
                  <a:pt x="2458" y="231"/>
                </a:lnTo>
                <a:lnTo>
                  <a:pt x="2458" y="231"/>
                </a:lnTo>
                <a:lnTo>
                  <a:pt x="2462" y="231"/>
                </a:lnTo>
                <a:lnTo>
                  <a:pt x="2462" y="235"/>
                </a:lnTo>
                <a:lnTo>
                  <a:pt x="2467" y="235"/>
                </a:lnTo>
                <a:lnTo>
                  <a:pt x="2467" y="235"/>
                </a:lnTo>
                <a:lnTo>
                  <a:pt x="2467" y="240"/>
                </a:lnTo>
                <a:lnTo>
                  <a:pt x="2467" y="240"/>
                </a:lnTo>
                <a:lnTo>
                  <a:pt x="2467" y="244"/>
                </a:lnTo>
                <a:lnTo>
                  <a:pt x="2467" y="244"/>
                </a:lnTo>
                <a:lnTo>
                  <a:pt x="2471" y="249"/>
                </a:lnTo>
                <a:lnTo>
                  <a:pt x="2471" y="249"/>
                </a:lnTo>
                <a:lnTo>
                  <a:pt x="2476" y="249"/>
                </a:lnTo>
                <a:lnTo>
                  <a:pt x="2480" y="249"/>
                </a:lnTo>
                <a:lnTo>
                  <a:pt x="2480" y="249"/>
                </a:lnTo>
                <a:lnTo>
                  <a:pt x="2480" y="244"/>
                </a:lnTo>
                <a:lnTo>
                  <a:pt x="2485" y="244"/>
                </a:lnTo>
                <a:lnTo>
                  <a:pt x="2485" y="240"/>
                </a:lnTo>
                <a:lnTo>
                  <a:pt x="2485" y="240"/>
                </a:lnTo>
                <a:lnTo>
                  <a:pt x="2485" y="244"/>
                </a:lnTo>
                <a:lnTo>
                  <a:pt x="2485" y="244"/>
                </a:lnTo>
                <a:lnTo>
                  <a:pt x="2485" y="244"/>
                </a:lnTo>
                <a:lnTo>
                  <a:pt x="2485" y="249"/>
                </a:lnTo>
                <a:lnTo>
                  <a:pt x="2485" y="249"/>
                </a:lnTo>
                <a:lnTo>
                  <a:pt x="2485" y="249"/>
                </a:lnTo>
                <a:lnTo>
                  <a:pt x="2489" y="249"/>
                </a:lnTo>
                <a:lnTo>
                  <a:pt x="2489" y="249"/>
                </a:lnTo>
                <a:lnTo>
                  <a:pt x="2494" y="249"/>
                </a:lnTo>
                <a:lnTo>
                  <a:pt x="2494" y="244"/>
                </a:lnTo>
                <a:lnTo>
                  <a:pt x="2494" y="240"/>
                </a:lnTo>
                <a:lnTo>
                  <a:pt x="2494" y="240"/>
                </a:lnTo>
                <a:lnTo>
                  <a:pt x="2494" y="240"/>
                </a:lnTo>
                <a:lnTo>
                  <a:pt x="2494" y="235"/>
                </a:lnTo>
                <a:lnTo>
                  <a:pt x="2494" y="235"/>
                </a:lnTo>
                <a:lnTo>
                  <a:pt x="2494" y="231"/>
                </a:lnTo>
                <a:lnTo>
                  <a:pt x="2494" y="231"/>
                </a:lnTo>
                <a:lnTo>
                  <a:pt x="2494" y="231"/>
                </a:lnTo>
                <a:lnTo>
                  <a:pt x="2489" y="231"/>
                </a:lnTo>
                <a:lnTo>
                  <a:pt x="2489" y="231"/>
                </a:lnTo>
                <a:lnTo>
                  <a:pt x="2489" y="231"/>
                </a:lnTo>
                <a:lnTo>
                  <a:pt x="2489" y="231"/>
                </a:lnTo>
                <a:lnTo>
                  <a:pt x="2489" y="235"/>
                </a:lnTo>
                <a:lnTo>
                  <a:pt x="2489" y="231"/>
                </a:lnTo>
                <a:lnTo>
                  <a:pt x="2489" y="231"/>
                </a:lnTo>
                <a:lnTo>
                  <a:pt x="2489" y="231"/>
                </a:lnTo>
                <a:lnTo>
                  <a:pt x="2489" y="226"/>
                </a:lnTo>
                <a:lnTo>
                  <a:pt x="2489" y="226"/>
                </a:lnTo>
                <a:lnTo>
                  <a:pt x="2494" y="226"/>
                </a:lnTo>
                <a:lnTo>
                  <a:pt x="2494" y="226"/>
                </a:lnTo>
                <a:lnTo>
                  <a:pt x="2494" y="222"/>
                </a:lnTo>
                <a:lnTo>
                  <a:pt x="2489" y="222"/>
                </a:lnTo>
                <a:lnTo>
                  <a:pt x="2489" y="222"/>
                </a:lnTo>
                <a:lnTo>
                  <a:pt x="2489" y="222"/>
                </a:lnTo>
                <a:lnTo>
                  <a:pt x="2485" y="222"/>
                </a:lnTo>
                <a:lnTo>
                  <a:pt x="2485" y="217"/>
                </a:lnTo>
                <a:lnTo>
                  <a:pt x="2485" y="217"/>
                </a:lnTo>
                <a:lnTo>
                  <a:pt x="2480" y="217"/>
                </a:lnTo>
                <a:lnTo>
                  <a:pt x="2476" y="217"/>
                </a:lnTo>
                <a:lnTo>
                  <a:pt x="2476" y="213"/>
                </a:lnTo>
                <a:lnTo>
                  <a:pt x="2471" y="213"/>
                </a:lnTo>
                <a:lnTo>
                  <a:pt x="2471" y="213"/>
                </a:lnTo>
                <a:lnTo>
                  <a:pt x="2471" y="213"/>
                </a:lnTo>
                <a:lnTo>
                  <a:pt x="2467" y="213"/>
                </a:lnTo>
                <a:lnTo>
                  <a:pt x="2467" y="213"/>
                </a:lnTo>
                <a:lnTo>
                  <a:pt x="2462" y="213"/>
                </a:lnTo>
                <a:lnTo>
                  <a:pt x="2467" y="213"/>
                </a:lnTo>
                <a:lnTo>
                  <a:pt x="2467" y="208"/>
                </a:lnTo>
                <a:lnTo>
                  <a:pt x="2471" y="208"/>
                </a:lnTo>
                <a:lnTo>
                  <a:pt x="2471" y="208"/>
                </a:lnTo>
                <a:lnTo>
                  <a:pt x="2471" y="204"/>
                </a:lnTo>
                <a:lnTo>
                  <a:pt x="2471" y="204"/>
                </a:lnTo>
                <a:lnTo>
                  <a:pt x="2471" y="204"/>
                </a:lnTo>
                <a:lnTo>
                  <a:pt x="2471" y="204"/>
                </a:lnTo>
                <a:lnTo>
                  <a:pt x="2467" y="204"/>
                </a:lnTo>
                <a:lnTo>
                  <a:pt x="2467" y="204"/>
                </a:lnTo>
                <a:lnTo>
                  <a:pt x="2462" y="204"/>
                </a:lnTo>
                <a:lnTo>
                  <a:pt x="2458" y="204"/>
                </a:lnTo>
                <a:lnTo>
                  <a:pt x="2453" y="204"/>
                </a:lnTo>
                <a:lnTo>
                  <a:pt x="2453" y="204"/>
                </a:lnTo>
                <a:lnTo>
                  <a:pt x="2453" y="204"/>
                </a:lnTo>
                <a:lnTo>
                  <a:pt x="2449" y="204"/>
                </a:lnTo>
                <a:lnTo>
                  <a:pt x="2458" y="204"/>
                </a:lnTo>
                <a:lnTo>
                  <a:pt x="2458" y="204"/>
                </a:lnTo>
                <a:lnTo>
                  <a:pt x="2458" y="204"/>
                </a:lnTo>
                <a:lnTo>
                  <a:pt x="2467" y="199"/>
                </a:lnTo>
                <a:lnTo>
                  <a:pt x="2467" y="199"/>
                </a:lnTo>
                <a:lnTo>
                  <a:pt x="2471" y="199"/>
                </a:lnTo>
                <a:lnTo>
                  <a:pt x="2471" y="199"/>
                </a:lnTo>
                <a:lnTo>
                  <a:pt x="2476" y="199"/>
                </a:lnTo>
                <a:lnTo>
                  <a:pt x="2476" y="204"/>
                </a:lnTo>
                <a:lnTo>
                  <a:pt x="2476" y="208"/>
                </a:lnTo>
                <a:lnTo>
                  <a:pt x="2476" y="208"/>
                </a:lnTo>
                <a:lnTo>
                  <a:pt x="2480" y="213"/>
                </a:lnTo>
                <a:lnTo>
                  <a:pt x="2480" y="213"/>
                </a:lnTo>
                <a:lnTo>
                  <a:pt x="2485" y="213"/>
                </a:lnTo>
                <a:lnTo>
                  <a:pt x="2489" y="217"/>
                </a:lnTo>
                <a:lnTo>
                  <a:pt x="2494" y="217"/>
                </a:lnTo>
                <a:lnTo>
                  <a:pt x="2494" y="217"/>
                </a:lnTo>
                <a:lnTo>
                  <a:pt x="2494" y="217"/>
                </a:lnTo>
                <a:lnTo>
                  <a:pt x="2494" y="213"/>
                </a:lnTo>
                <a:lnTo>
                  <a:pt x="2498" y="213"/>
                </a:lnTo>
                <a:lnTo>
                  <a:pt x="2498" y="208"/>
                </a:lnTo>
                <a:lnTo>
                  <a:pt x="2503" y="208"/>
                </a:lnTo>
                <a:lnTo>
                  <a:pt x="2503" y="204"/>
                </a:lnTo>
                <a:lnTo>
                  <a:pt x="2498" y="204"/>
                </a:lnTo>
                <a:lnTo>
                  <a:pt x="2498" y="199"/>
                </a:lnTo>
                <a:lnTo>
                  <a:pt x="2494" y="199"/>
                </a:lnTo>
                <a:lnTo>
                  <a:pt x="2494" y="199"/>
                </a:lnTo>
                <a:lnTo>
                  <a:pt x="2489" y="199"/>
                </a:lnTo>
                <a:lnTo>
                  <a:pt x="2489" y="194"/>
                </a:lnTo>
                <a:lnTo>
                  <a:pt x="2485" y="194"/>
                </a:lnTo>
                <a:lnTo>
                  <a:pt x="2485" y="194"/>
                </a:lnTo>
                <a:lnTo>
                  <a:pt x="2485" y="194"/>
                </a:lnTo>
                <a:lnTo>
                  <a:pt x="2476" y="190"/>
                </a:lnTo>
                <a:lnTo>
                  <a:pt x="2471" y="194"/>
                </a:lnTo>
                <a:lnTo>
                  <a:pt x="2471" y="194"/>
                </a:lnTo>
                <a:lnTo>
                  <a:pt x="2467" y="194"/>
                </a:lnTo>
                <a:lnTo>
                  <a:pt x="2462" y="194"/>
                </a:lnTo>
                <a:lnTo>
                  <a:pt x="2458" y="194"/>
                </a:lnTo>
                <a:lnTo>
                  <a:pt x="2458" y="194"/>
                </a:lnTo>
                <a:lnTo>
                  <a:pt x="2453" y="199"/>
                </a:lnTo>
                <a:lnTo>
                  <a:pt x="2449" y="199"/>
                </a:lnTo>
                <a:lnTo>
                  <a:pt x="2449" y="199"/>
                </a:lnTo>
                <a:lnTo>
                  <a:pt x="2444" y="199"/>
                </a:lnTo>
                <a:lnTo>
                  <a:pt x="2444" y="199"/>
                </a:lnTo>
                <a:lnTo>
                  <a:pt x="2444" y="199"/>
                </a:lnTo>
                <a:lnTo>
                  <a:pt x="2444" y="199"/>
                </a:lnTo>
                <a:lnTo>
                  <a:pt x="2444" y="194"/>
                </a:lnTo>
                <a:lnTo>
                  <a:pt x="2444" y="194"/>
                </a:lnTo>
                <a:lnTo>
                  <a:pt x="2449" y="194"/>
                </a:lnTo>
                <a:lnTo>
                  <a:pt x="2449" y="194"/>
                </a:lnTo>
                <a:lnTo>
                  <a:pt x="2453" y="194"/>
                </a:lnTo>
                <a:lnTo>
                  <a:pt x="2453" y="194"/>
                </a:lnTo>
                <a:lnTo>
                  <a:pt x="2453" y="194"/>
                </a:lnTo>
                <a:lnTo>
                  <a:pt x="2458" y="194"/>
                </a:lnTo>
                <a:lnTo>
                  <a:pt x="2453" y="194"/>
                </a:lnTo>
                <a:lnTo>
                  <a:pt x="2449" y="194"/>
                </a:lnTo>
                <a:lnTo>
                  <a:pt x="2449" y="190"/>
                </a:lnTo>
                <a:lnTo>
                  <a:pt x="2453" y="194"/>
                </a:lnTo>
                <a:lnTo>
                  <a:pt x="2453" y="194"/>
                </a:lnTo>
                <a:lnTo>
                  <a:pt x="2458" y="194"/>
                </a:lnTo>
                <a:lnTo>
                  <a:pt x="2458" y="194"/>
                </a:lnTo>
                <a:lnTo>
                  <a:pt x="2462" y="194"/>
                </a:lnTo>
                <a:lnTo>
                  <a:pt x="2462" y="194"/>
                </a:lnTo>
                <a:lnTo>
                  <a:pt x="2467" y="194"/>
                </a:lnTo>
                <a:lnTo>
                  <a:pt x="2467" y="194"/>
                </a:lnTo>
                <a:lnTo>
                  <a:pt x="2471" y="190"/>
                </a:lnTo>
                <a:lnTo>
                  <a:pt x="2476" y="190"/>
                </a:lnTo>
                <a:lnTo>
                  <a:pt x="2476" y="190"/>
                </a:lnTo>
                <a:lnTo>
                  <a:pt x="2476" y="190"/>
                </a:lnTo>
                <a:lnTo>
                  <a:pt x="2476" y="190"/>
                </a:lnTo>
                <a:lnTo>
                  <a:pt x="2471" y="185"/>
                </a:lnTo>
                <a:lnTo>
                  <a:pt x="2471" y="185"/>
                </a:lnTo>
                <a:lnTo>
                  <a:pt x="2471" y="185"/>
                </a:lnTo>
                <a:lnTo>
                  <a:pt x="2471" y="185"/>
                </a:lnTo>
                <a:lnTo>
                  <a:pt x="2471" y="185"/>
                </a:lnTo>
                <a:lnTo>
                  <a:pt x="2476" y="185"/>
                </a:lnTo>
                <a:lnTo>
                  <a:pt x="2476" y="190"/>
                </a:lnTo>
                <a:lnTo>
                  <a:pt x="2476" y="190"/>
                </a:lnTo>
                <a:lnTo>
                  <a:pt x="2480" y="190"/>
                </a:lnTo>
                <a:lnTo>
                  <a:pt x="2480" y="190"/>
                </a:lnTo>
                <a:lnTo>
                  <a:pt x="2480" y="190"/>
                </a:lnTo>
                <a:lnTo>
                  <a:pt x="2480" y="185"/>
                </a:lnTo>
                <a:lnTo>
                  <a:pt x="2485" y="185"/>
                </a:lnTo>
                <a:lnTo>
                  <a:pt x="2489" y="190"/>
                </a:lnTo>
                <a:lnTo>
                  <a:pt x="2494" y="194"/>
                </a:lnTo>
                <a:lnTo>
                  <a:pt x="2494" y="194"/>
                </a:lnTo>
                <a:lnTo>
                  <a:pt x="2503" y="194"/>
                </a:lnTo>
                <a:lnTo>
                  <a:pt x="2503" y="194"/>
                </a:lnTo>
                <a:lnTo>
                  <a:pt x="2507" y="194"/>
                </a:lnTo>
                <a:lnTo>
                  <a:pt x="2512" y="194"/>
                </a:lnTo>
                <a:lnTo>
                  <a:pt x="2512" y="194"/>
                </a:lnTo>
                <a:lnTo>
                  <a:pt x="2521" y="194"/>
                </a:lnTo>
                <a:lnTo>
                  <a:pt x="2521" y="190"/>
                </a:lnTo>
                <a:lnTo>
                  <a:pt x="2525" y="190"/>
                </a:lnTo>
                <a:lnTo>
                  <a:pt x="2525" y="185"/>
                </a:lnTo>
                <a:lnTo>
                  <a:pt x="2525" y="185"/>
                </a:lnTo>
                <a:lnTo>
                  <a:pt x="2521" y="185"/>
                </a:lnTo>
                <a:lnTo>
                  <a:pt x="2516" y="181"/>
                </a:lnTo>
                <a:lnTo>
                  <a:pt x="2507" y="181"/>
                </a:lnTo>
                <a:lnTo>
                  <a:pt x="2507" y="181"/>
                </a:lnTo>
                <a:lnTo>
                  <a:pt x="2507" y="181"/>
                </a:lnTo>
                <a:lnTo>
                  <a:pt x="2507" y="181"/>
                </a:lnTo>
                <a:lnTo>
                  <a:pt x="2507" y="181"/>
                </a:lnTo>
                <a:lnTo>
                  <a:pt x="2507" y="181"/>
                </a:lnTo>
                <a:lnTo>
                  <a:pt x="2507" y="181"/>
                </a:lnTo>
                <a:lnTo>
                  <a:pt x="2507" y="176"/>
                </a:lnTo>
                <a:lnTo>
                  <a:pt x="2507" y="176"/>
                </a:lnTo>
                <a:lnTo>
                  <a:pt x="2507" y="176"/>
                </a:lnTo>
                <a:lnTo>
                  <a:pt x="2507" y="176"/>
                </a:lnTo>
                <a:lnTo>
                  <a:pt x="2507" y="176"/>
                </a:lnTo>
                <a:lnTo>
                  <a:pt x="2512" y="176"/>
                </a:lnTo>
                <a:lnTo>
                  <a:pt x="2512" y="176"/>
                </a:lnTo>
                <a:lnTo>
                  <a:pt x="2512" y="172"/>
                </a:lnTo>
                <a:lnTo>
                  <a:pt x="2512" y="172"/>
                </a:lnTo>
                <a:lnTo>
                  <a:pt x="2512" y="172"/>
                </a:lnTo>
                <a:lnTo>
                  <a:pt x="2516" y="172"/>
                </a:lnTo>
                <a:lnTo>
                  <a:pt x="2512" y="176"/>
                </a:lnTo>
                <a:lnTo>
                  <a:pt x="2512" y="176"/>
                </a:lnTo>
                <a:lnTo>
                  <a:pt x="2516" y="181"/>
                </a:lnTo>
                <a:lnTo>
                  <a:pt x="2521" y="181"/>
                </a:lnTo>
                <a:lnTo>
                  <a:pt x="2525" y="181"/>
                </a:lnTo>
                <a:lnTo>
                  <a:pt x="2530" y="176"/>
                </a:lnTo>
                <a:lnTo>
                  <a:pt x="2530" y="176"/>
                </a:lnTo>
                <a:lnTo>
                  <a:pt x="2530" y="176"/>
                </a:lnTo>
                <a:lnTo>
                  <a:pt x="2534" y="176"/>
                </a:lnTo>
                <a:lnTo>
                  <a:pt x="2539" y="176"/>
                </a:lnTo>
                <a:lnTo>
                  <a:pt x="2539" y="176"/>
                </a:lnTo>
                <a:lnTo>
                  <a:pt x="2539" y="176"/>
                </a:lnTo>
                <a:lnTo>
                  <a:pt x="2539" y="176"/>
                </a:lnTo>
                <a:lnTo>
                  <a:pt x="2543" y="176"/>
                </a:lnTo>
                <a:lnTo>
                  <a:pt x="2543" y="172"/>
                </a:lnTo>
                <a:lnTo>
                  <a:pt x="2543" y="172"/>
                </a:lnTo>
                <a:lnTo>
                  <a:pt x="2539" y="172"/>
                </a:lnTo>
                <a:lnTo>
                  <a:pt x="2539" y="172"/>
                </a:lnTo>
                <a:lnTo>
                  <a:pt x="2539" y="167"/>
                </a:lnTo>
                <a:lnTo>
                  <a:pt x="2539" y="163"/>
                </a:lnTo>
                <a:lnTo>
                  <a:pt x="2534" y="163"/>
                </a:lnTo>
                <a:lnTo>
                  <a:pt x="2534" y="163"/>
                </a:lnTo>
                <a:lnTo>
                  <a:pt x="2530" y="167"/>
                </a:lnTo>
                <a:lnTo>
                  <a:pt x="2530" y="167"/>
                </a:lnTo>
                <a:lnTo>
                  <a:pt x="2525" y="172"/>
                </a:lnTo>
                <a:lnTo>
                  <a:pt x="2525" y="172"/>
                </a:lnTo>
                <a:lnTo>
                  <a:pt x="2525" y="172"/>
                </a:lnTo>
                <a:lnTo>
                  <a:pt x="2525" y="167"/>
                </a:lnTo>
                <a:lnTo>
                  <a:pt x="2525" y="167"/>
                </a:lnTo>
                <a:lnTo>
                  <a:pt x="2525" y="167"/>
                </a:lnTo>
                <a:lnTo>
                  <a:pt x="2530" y="167"/>
                </a:lnTo>
                <a:lnTo>
                  <a:pt x="2530" y="163"/>
                </a:lnTo>
                <a:lnTo>
                  <a:pt x="2530" y="163"/>
                </a:lnTo>
                <a:lnTo>
                  <a:pt x="2525" y="163"/>
                </a:lnTo>
                <a:lnTo>
                  <a:pt x="2525" y="163"/>
                </a:lnTo>
                <a:lnTo>
                  <a:pt x="2525" y="163"/>
                </a:lnTo>
                <a:lnTo>
                  <a:pt x="2521" y="163"/>
                </a:lnTo>
                <a:lnTo>
                  <a:pt x="2521" y="163"/>
                </a:lnTo>
                <a:lnTo>
                  <a:pt x="2521" y="163"/>
                </a:lnTo>
                <a:lnTo>
                  <a:pt x="2516" y="163"/>
                </a:lnTo>
                <a:lnTo>
                  <a:pt x="2516" y="163"/>
                </a:lnTo>
                <a:lnTo>
                  <a:pt x="2516" y="163"/>
                </a:lnTo>
                <a:lnTo>
                  <a:pt x="2516" y="163"/>
                </a:lnTo>
                <a:lnTo>
                  <a:pt x="2516" y="163"/>
                </a:lnTo>
                <a:lnTo>
                  <a:pt x="2521" y="163"/>
                </a:lnTo>
                <a:lnTo>
                  <a:pt x="2521" y="163"/>
                </a:lnTo>
                <a:lnTo>
                  <a:pt x="2525" y="163"/>
                </a:lnTo>
                <a:lnTo>
                  <a:pt x="2525" y="163"/>
                </a:lnTo>
                <a:lnTo>
                  <a:pt x="2530" y="163"/>
                </a:lnTo>
                <a:lnTo>
                  <a:pt x="2534" y="158"/>
                </a:lnTo>
                <a:lnTo>
                  <a:pt x="2539" y="158"/>
                </a:lnTo>
                <a:lnTo>
                  <a:pt x="2539" y="158"/>
                </a:lnTo>
                <a:lnTo>
                  <a:pt x="2539" y="158"/>
                </a:lnTo>
                <a:lnTo>
                  <a:pt x="2539" y="163"/>
                </a:lnTo>
                <a:lnTo>
                  <a:pt x="2543" y="163"/>
                </a:lnTo>
                <a:lnTo>
                  <a:pt x="2543" y="158"/>
                </a:lnTo>
                <a:lnTo>
                  <a:pt x="2543" y="158"/>
                </a:lnTo>
                <a:lnTo>
                  <a:pt x="2543" y="158"/>
                </a:lnTo>
                <a:lnTo>
                  <a:pt x="2548" y="158"/>
                </a:lnTo>
                <a:lnTo>
                  <a:pt x="2548" y="154"/>
                </a:lnTo>
                <a:lnTo>
                  <a:pt x="2548" y="154"/>
                </a:lnTo>
                <a:lnTo>
                  <a:pt x="2548" y="154"/>
                </a:lnTo>
                <a:lnTo>
                  <a:pt x="2548" y="154"/>
                </a:lnTo>
                <a:lnTo>
                  <a:pt x="2548" y="149"/>
                </a:lnTo>
                <a:lnTo>
                  <a:pt x="2548" y="149"/>
                </a:lnTo>
                <a:lnTo>
                  <a:pt x="2548" y="149"/>
                </a:lnTo>
                <a:lnTo>
                  <a:pt x="2543" y="149"/>
                </a:lnTo>
                <a:lnTo>
                  <a:pt x="2543" y="145"/>
                </a:lnTo>
                <a:lnTo>
                  <a:pt x="2543" y="145"/>
                </a:lnTo>
                <a:lnTo>
                  <a:pt x="2543" y="140"/>
                </a:lnTo>
                <a:lnTo>
                  <a:pt x="2543" y="140"/>
                </a:lnTo>
                <a:lnTo>
                  <a:pt x="2539" y="140"/>
                </a:lnTo>
                <a:lnTo>
                  <a:pt x="2539" y="140"/>
                </a:lnTo>
                <a:lnTo>
                  <a:pt x="2539" y="140"/>
                </a:lnTo>
                <a:lnTo>
                  <a:pt x="2534" y="140"/>
                </a:lnTo>
                <a:lnTo>
                  <a:pt x="2534" y="140"/>
                </a:lnTo>
                <a:lnTo>
                  <a:pt x="2530" y="140"/>
                </a:lnTo>
                <a:lnTo>
                  <a:pt x="2530" y="140"/>
                </a:lnTo>
                <a:lnTo>
                  <a:pt x="2530" y="140"/>
                </a:lnTo>
                <a:lnTo>
                  <a:pt x="2530" y="136"/>
                </a:lnTo>
                <a:lnTo>
                  <a:pt x="2530" y="136"/>
                </a:lnTo>
                <a:lnTo>
                  <a:pt x="2525" y="136"/>
                </a:lnTo>
                <a:lnTo>
                  <a:pt x="2525" y="136"/>
                </a:lnTo>
                <a:lnTo>
                  <a:pt x="2525" y="131"/>
                </a:lnTo>
                <a:lnTo>
                  <a:pt x="2521" y="131"/>
                </a:lnTo>
                <a:lnTo>
                  <a:pt x="2521" y="131"/>
                </a:lnTo>
                <a:lnTo>
                  <a:pt x="2521" y="131"/>
                </a:lnTo>
                <a:lnTo>
                  <a:pt x="2521" y="131"/>
                </a:lnTo>
                <a:lnTo>
                  <a:pt x="2525" y="131"/>
                </a:lnTo>
                <a:lnTo>
                  <a:pt x="2525" y="131"/>
                </a:lnTo>
                <a:lnTo>
                  <a:pt x="2530" y="131"/>
                </a:lnTo>
                <a:lnTo>
                  <a:pt x="2530" y="131"/>
                </a:lnTo>
                <a:lnTo>
                  <a:pt x="2530" y="131"/>
                </a:lnTo>
                <a:lnTo>
                  <a:pt x="2539" y="131"/>
                </a:lnTo>
                <a:lnTo>
                  <a:pt x="2539" y="127"/>
                </a:lnTo>
                <a:lnTo>
                  <a:pt x="2543" y="127"/>
                </a:lnTo>
                <a:lnTo>
                  <a:pt x="2548" y="127"/>
                </a:lnTo>
                <a:lnTo>
                  <a:pt x="2552" y="127"/>
                </a:lnTo>
                <a:lnTo>
                  <a:pt x="2552" y="131"/>
                </a:lnTo>
                <a:lnTo>
                  <a:pt x="2557" y="131"/>
                </a:lnTo>
                <a:lnTo>
                  <a:pt x="2557" y="131"/>
                </a:lnTo>
                <a:lnTo>
                  <a:pt x="2562" y="131"/>
                </a:lnTo>
                <a:lnTo>
                  <a:pt x="2562" y="131"/>
                </a:lnTo>
                <a:lnTo>
                  <a:pt x="2562" y="131"/>
                </a:lnTo>
                <a:lnTo>
                  <a:pt x="2562" y="131"/>
                </a:lnTo>
                <a:lnTo>
                  <a:pt x="2566" y="131"/>
                </a:lnTo>
                <a:lnTo>
                  <a:pt x="2566" y="127"/>
                </a:lnTo>
                <a:lnTo>
                  <a:pt x="2566" y="127"/>
                </a:lnTo>
                <a:lnTo>
                  <a:pt x="2566" y="122"/>
                </a:lnTo>
                <a:lnTo>
                  <a:pt x="2566" y="122"/>
                </a:lnTo>
                <a:lnTo>
                  <a:pt x="2566" y="122"/>
                </a:lnTo>
                <a:lnTo>
                  <a:pt x="2566" y="122"/>
                </a:lnTo>
                <a:lnTo>
                  <a:pt x="2562" y="122"/>
                </a:lnTo>
                <a:lnTo>
                  <a:pt x="2562" y="122"/>
                </a:lnTo>
                <a:lnTo>
                  <a:pt x="2557" y="122"/>
                </a:lnTo>
                <a:lnTo>
                  <a:pt x="2557" y="122"/>
                </a:lnTo>
                <a:lnTo>
                  <a:pt x="2557" y="122"/>
                </a:lnTo>
                <a:lnTo>
                  <a:pt x="2552" y="122"/>
                </a:lnTo>
                <a:lnTo>
                  <a:pt x="2548" y="118"/>
                </a:lnTo>
                <a:lnTo>
                  <a:pt x="2548" y="118"/>
                </a:lnTo>
                <a:lnTo>
                  <a:pt x="2548" y="113"/>
                </a:lnTo>
                <a:lnTo>
                  <a:pt x="2548" y="113"/>
                </a:lnTo>
                <a:lnTo>
                  <a:pt x="2552" y="113"/>
                </a:lnTo>
                <a:lnTo>
                  <a:pt x="2557" y="113"/>
                </a:lnTo>
                <a:lnTo>
                  <a:pt x="2557" y="118"/>
                </a:lnTo>
                <a:lnTo>
                  <a:pt x="2557" y="118"/>
                </a:lnTo>
                <a:lnTo>
                  <a:pt x="2562" y="118"/>
                </a:lnTo>
                <a:lnTo>
                  <a:pt x="2562" y="113"/>
                </a:lnTo>
                <a:lnTo>
                  <a:pt x="2562" y="113"/>
                </a:lnTo>
                <a:lnTo>
                  <a:pt x="2562" y="113"/>
                </a:lnTo>
                <a:lnTo>
                  <a:pt x="2557" y="113"/>
                </a:lnTo>
                <a:lnTo>
                  <a:pt x="2557" y="113"/>
                </a:lnTo>
                <a:lnTo>
                  <a:pt x="2552" y="109"/>
                </a:lnTo>
                <a:lnTo>
                  <a:pt x="2552" y="109"/>
                </a:lnTo>
                <a:lnTo>
                  <a:pt x="2548" y="109"/>
                </a:lnTo>
                <a:lnTo>
                  <a:pt x="2543" y="109"/>
                </a:lnTo>
                <a:lnTo>
                  <a:pt x="2539" y="113"/>
                </a:lnTo>
                <a:lnTo>
                  <a:pt x="2539" y="113"/>
                </a:lnTo>
                <a:lnTo>
                  <a:pt x="2539" y="113"/>
                </a:lnTo>
                <a:lnTo>
                  <a:pt x="2539" y="113"/>
                </a:lnTo>
                <a:lnTo>
                  <a:pt x="2539" y="109"/>
                </a:lnTo>
                <a:lnTo>
                  <a:pt x="2543" y="109"/>
                </a:lnTo>
                <a:lnTo>
                  <a:pt x="2543" y="104"/>
                </a:lnTo>
                <a:lnTo>
                  <a:pt x="2543" y="104"/>
                </a:lnTo>
                <a:lnTo>
                  <a:pt x="2548" y="104"/>
                </a:lnTo>
                <a:lnTo>
                  <a:pt x="2548" y="100"/>
                </a:lnTo>
                <a:lnTo>
                  <a:pt x="2552" y="100"/>
                </a:lnTo>
                <a:lnTo>
                  <a:pt x="2552" y="95"/>
                </a:lnTo>
                <a:lnTo>
                  <a:pt x="2548" y="95"/>
                </a:lnTo>
                <a:lnTo>
                  <a:pt x="2548" y="95"/>
                </a:lnTo>
                <a:lnTo>
                  <a:pt x="2557" y="95"/>
                </a:lnTo>
                <a:lnTo>
                  <a:pt x="2557" y="90"/>
                </a:lnTo>
                <a:lnTo>
                  <a:pt x="2562" y="90"/>
                </a:lnTo>
                <a:lnTo>
                  <a:pt x="2562" y="90"/>
                </a:lnTo>
                <a:lnTo>
                  <a:pt x="2562" y="90"/>
                </a:lnTo>
                <a:lnTo>
                  <a:pt x="2566" y="90"/>
                </a:lnTo>
                <a:lnTo>
                  <a:pt x="2566" y="90"/>
                </a:lnTo>
                <a:lnTo>
                  <a:pt x="2566" y="90"/>
                </a:lnTo>
                <a:lnTo>
                  <a:pt x="2566" y="90"/>
                </a:lnTo>
                <a:lnTo>
                  <a:pt x="2566" y="86"/>
                </a:lnTo>
                <a:lnTo>
                  <a:pt x="2571" y="86"/>
                </a:lnTo>
                <a:lnTo>
                  <a:pt x="2575" y="86"/>
                </a:lnTo>
                <a:lnTo>
                  <a:pt x="2575" y="86"/>
                </a:lnTo>
                <a:lnTo>
                  <a:pt x="2575" y="86"/>
                </a:lnTo>
                <a:lnTo>
                  <a:pt x="2575" y="86"/>
                </a:lnTo>
                <a:lnTo>
                  <a:pt x="2575" y="86"/>
                </a:lnTo>
                <a:lnTo>
                  <a:pt x="2575" y="81"/>
                </a:lnTo>
                <a:lnTo>
                  <a:pt x="2575" y="81"/>
                </a:lnTo>
                <a:lnTo>
                  <a:pt x="2571" y="81"/>
                </a:lnTo>
                <a:lnTo>
                  <a:pt x="2571" y="81"/>
                </a:lnTo>
                <a:lnTo>
                  <a:pt x="2571" y="81"/>
                </a:lnTo>
                <a:lnTo>
                  <a:pt x="2571" y="81"/>
                </a:lnTo>
                <a:lnTo>
                  <a:pt x="2575" y="77"/>
                </a:lnTo>
                <a:lnTo>
                  <a:pt x="2575" y="77"/>
                </a:lnTo>
                <a:lnTo>
                  <a:pt x="2575" y="77"/>
                </a:lnTo>
                <a:lnTo>
                  <a:pt x="2575" y="77"/>
                </a:lnTo>
                <a:lnTo>
                  <a:pt x="2575" y="77"/>
                </a:lnTo>
                <a:lnTo>
                  <a:pt x="2575" y="77"/>
                </a:lnTo>
                <a:lnTo>
                  <a:pt x="2571" y="77"/>
                </a:lnTo>
                <a:lnTo>
                  <a:pt x="2571" y="77"/>
                </a:lnTo>
                <a:lnTo>
                  <a:pt x="2566" y="77"/>
                </a:lnTo>
                <a:lnTo>
                  <a:pt x="2566" y="72"/>
                </a:lnTo>
                <a:lnTo>
                  <a:pt x="2566" y="72"/>
                </a:lnTo>
                <a:lnTo>
                  <a:pt x="2566" y="72"/>
                </a:lnTo>
                <a:lnTo>
                  <a:pt x="2571" y="72"/>
                </a:lnTo>
                <a:lnTo>
                  <a:pt x="2571" y="68"/>
                </a:lnTo>
                <a:lnTo>
                  <a:pt x="2571" y="68"/>
                </a:lnTo>
                <a:lnTo>
                  <a:pt x="2575" y="68"/>
                </a:lnTo>
                <a:lnTo>
                  <a:pt x="2580" y="68"/>
                </a:lnTo>
                <a:lnTo>
                  <a:pt x="2580" y="68"/>
                </a:lnTo>
                <a:lnTo>
                  <a:pt x="2580" y="68"/>
                </a:lnTo>
                <a:lnTo>
                  <a:pt x="2584" y="68"/>
                </a:lnTo>
                <a:lnTo>
                  <a:pt x="2589" y="68"/>
                </a:lnTo>
                <a:lnTo>
                  <a:pt x="2593" y="68"/>
                </a:lnTo>
                <a:lnTo>
                  <a:pt x="2598" y="68"/>
                </a:lnTo>
                <a:lnTo>
                  <a:pt x="2598" y="68"/>
                </a:lnTo>
                <a:lnTo>
                  <a:pt x="2598" y="68"/>
                </a:lnTo>
                <a:lnTo>
                  <a:pt x="2602" y="68"/>
                </a:lnTo>
                <a:lnTo>
                  <a:pt x="2607" y="68"/>
                </a:lnTo>
                <a:lnTo>
                  <a:pt x="2607" y="63"/>
                </a:lnTo>
                <a:lnTo>
                  <a:pt x="2611" y="63"/>
                </a:lnTo>
                <a:lnTo>
                  <a:pt x="2611" y="63"/>
                </a:lnTo>
                <a:lnTo>
                  <a:pt x="2607" y="63"/>
                </a:lnTo>
                <a:lnTo>
                  <a:pt x="2607" y="63"/>
                </a:lnTo>
                <a:lnTo>
                  <a:pt x="2602" y="59"/>
                </a:lnTo>
                <a:lnTo>
                  <a:pt x="2607" y="59"/>
                </a:lnTo>
                <a:lnTo>
                  <a:pt x="2611" y="59"/>
                </a:lnTo>
                <a:lnTo>
                  <a:pt x="2616" y="59"/>
                </a:lnTo>
                <a:lnTo>
                  <a:pt x="2620" y="59"/>
                </a:lnTo>
                <a:lnTo>
                  <a:pt x="2625" y="59"/>
                </a:lnTo>
                <a:lnTo>
                  <a:pt x="2629" y="59"/>
                </a:lnTo>
                <a:lnTo>
                  <a:pt x="2629" y="54"/>
                </a:lnTo>
                <a:lnTo>
                  <a:pt x="2629" y="54"/>
                </a:lnTo>
                <a:lnTo>
                  <a:pt x="2629" y="54"/>
                </a:lnTo>
                <a:lnTo>
                  <a:pt x="2629" y="54"/>
                </a:lnTo>
                <a:lnTo>
                  <a:pt x="2629" y="54"/>
                </a:lnTo>
                <a:lnTo>
                  <a:pt x="2629" y="54"/>
                </a:lnTo>
                <a:lnTo>
                  <a:pt x="2634" y="54"/>
                </a:lnTo>
                <a:lnTo>
                  <a:pt x="2638" y="54"/>
                </a:lnTo>
                <a:lnTo>
                  <a:pt x="2643" y="50"/>
                </a:lnTo>
                <a:lnTo>
                  <a:pt x="2647" y="50"/>
                </a:lnTo>
                <a:lnTo>
                  <a:pt x="2652" y="45"/>
                </a:lnTo>
                <a:lnTo>
                  <a:pt x="2656" y="45"/>
                </a:lnTo>
                <a:lnTo>
                  <a:pt x="2656" y="45"/>
                </a:lnTo>
                <a:lnTo>
                  <a:pt x="2656" y="45"/>
                </a:lnTo>
                <a:lnTo>
                  <a:pt x="2656" y="45"/>
                </a:lnTo>
                <a:lnTo>
                  <a:pt x="2656" y="41"/>
                </a:lnTo>
                <a:lnTo>
                  <a:pt x="2652" y="41"/>
                </a:lnTo>
                <a:lnTo>
                  <a:pt x="2652" y="41"/>
                </a:lnTo>
                <a:lnTo>
                  <a:pt x="2647" y="41"/>
                </a:lnTo>
                <a:lnTo>
                  <a:pt x="2638" y="36"/>
                </a:lnTo>
                <a:lnTo>
                  <a:pt x="2634" y="36"/>
                </a:lnTo>
                <a:lnTo>
                  <a:pt x="2625" y="36"/>
                </a:lnTo>
                <a:lnTo>
                  <a:pt x="2625" y="36"/>
                </a:lnTo>
                <a:lnTo>
                  <a:pt x="2625" y="36"/>
                </a:lnTo>
                <a:lnTo>
                  <a:pt x="2620" y="36"/>
                </a:lnTo>
                <a:lnTo>
                  <a:pt x="2616" y="36"/>
                </a:lnTo>
                <a:lnTo>
                  <a:pt x="2616" y="41"/>
                </a:lnTo>
                <a:lnTo>
                  <a:pt x="2616" y="41"/>
                </a:lnTo>
                <a:lnTo>
                  <a:pt x="2611" y="41"/>
                </a:lnTo>
                <a:lnTo>
                  <a:pt x="2611" y="41"/>
                </a:lnTo>
                <a:lnTo>
                  <a:pt x="2607" y="45"/>
                </a:lnTo>
                <a:lnTo>
                  <a:pt x="2607" y="45"/>
                </a:lnTo>
                <a:lnTo>
                  <a:pt x="2602" y="45"/>
                </a:lnTo>
                <a:lnTo>
                  <a:pt x="2602" y="45"/>
                </a:lnTo>
                <a:lnTo>
                  <a:pt x="2598" y="45"/>
                </a:lnTo>
                <a:lnTo>
                  <a:pt x="2598" y="45"/>
                </a:lnTo>
                <a:lnTo>
                  <a:pt x="2593" y="41"/>
                </a:lnTo>
                <a:lnTo>
                  <a:pt x="2593" y="45"/>
                </a:lnTo>
                <a:lnTo>
                  <a:pt x="2589" y="41"/>
                </a:lnTo>
                <a:lnTo>
                  <a:pt x="2589" y="41"/>
                </a:lnTo>
                <a:lnTo>
                  <a:pt x="2584" y="41"/>
                </a:lnTo>
                <a:lnTo>
                  <a:pt x="2580" y="41"/>
                </a:lnTo>
                <a:lnTo>
                  <a:pt x="2575" y="45"/>
                </a:lnTo>
                <a:lnTo>
                  <a:pt x="2571" y="45"/>
                </a:lnTo>
                <a:lnTo>
                  <a:pt x="2571" y="50"/>
                </a:lnTo>
                <a:lnTo>
                  <a:pt x="2566" y="50"/>
                </a:lnTo>
                <a:lnTo>
                  <a:pt x="2562" y="50"/>
                </a:lnTo>
                <a:lnTo>
                  <a:pt x="2557" y="50"/>
                </a:lnTo>
                <a:lnTo>
                  <a:pt x="2552" y="54"/>
                </a:lnTo>
                <a:lnTo>
                  <a:pt x="2548" y="54"/>
                </a:lnTo>
                <a:lnTo>
                  <a:pt x="2548" y="54"/>
                </a:lnTo>
                <a:lnTo>
                  <a:pt x="2548" y="54"/>
                </a:lnTo>
                <a:lnTo>
                  <a:pt x="2548" y="54"/>
                </a:lnTo>
                <a:lnTo>
                  <a:pt x="2548" y="54"/>
                </a:lnTo>
                <a:lnTo>
                  <a:pt x="2548" y="54"/>
                </a:lnTo>
                <a:lnTo>
                  <a:pt x="2557" y="50"/>
                </a:lnTo>
                <a:lnTo>
                  <a:pt x="2557" y="50"/>
                </a:lnTo>
                <a:lnTo>
                  <a:pt x="2562" y="45"/>
                </a:lnTo>
                <a:lnTo>
                  <a:pt x="2566" y="45"/>
                </a:lnTo>
                <a:lnTo>
                  <a:pt x="2566" y="45"/>
                </a:lnTo>
                <a:lnTo>
                  <a:pt x="2571" y="41"/>
                </a:lnTo>
                <a:lnTo>
                  <a:pt x="2571" y="41"/>
                </a:lnTo>
                <a:lnTo>
                  <a:pt x="2575" y="36"/>
                </a:lnTo>
                <a:lnTo>
                  <a:pt x="2575" y="36"/>
                </a:lnTo>
                <a:lnTo>
                  <a:pt x="2575" y="36"/>
                </a:lnTo>
                <a:lnTo>
                  <a:pt x="2575" y="32"/>
                </a:lnTo>
                <a:lnTo>
                  <a:pt x="2575" y="32"/>
                </a:lnTo>
                <a:lnTo>
                  <a:pt x="2571" y="32"/>
                </a:lnTo>
                <a:lnTo>
                  <a:pt x="2562" y="32"/>
                </a:lnTo>
                <a:lnTo>
                  <a:pt x="2557" y="32"/>
                </a:lnTo>
                <a:lnTo>
                  <a:pt x="2557" y="32"/>
                </a:lnTo>
                <a:lnTo>
                  <a:pt x="2557" y="32"/>
                </a:lnTo>
                <a:lnTo>
                  <a:pt x="2557" y="32"/>
                </a:lnTo>
                <a:lnTo>
                  <a:pt x="2552" y="36"/>
                </a:lnTo>
                <a:lnTo>
                  <a:pt x="2552" y="36"/>
                </a:lnTo>
                <a:lnTo>
                  <a:pt x="2552" y="36"/>
                </a:lnTo>
                <a:lnTo>
                  <a:pt x="2552" y="36"/>
                </a:lnTo>
                <a:lnTo>
                  <a:pt x="2543" y="36"/>
                </a:lnTo>
                <a:lnTo>
                  <a:pt x="2543" y="36"/>
                </a:lnTo>
                <a:lnTo>
                  <a:pt x="2539" y="32"/>
                </a:lnTo>
                <a:lnTo>
                  <a:pt x="2521" y="32"/>
                </a:lnTo>
                <a:lnTo>
                  <a:pt x="2516" y="32"/>
                </a:lnTo>
                <a:lnTo>
                  <a:pt x="2507" y="32"/>
                </a:lnTo>
                <a:lnTo>
                  <a:pt x="2498" y="32"/>
                </a:lnTo>
                <a:lnTo>
                  <a:pt x="2498" y="32"/>
                </a:lnTo>
                <a:lnTo>
                  <a:pt x="2498" y="32"/>
                </a:lnTo>
                <a:lnTo>
                  <a:pt x="2498" y="32"/>
                </a:lnTo>
                <a:lnTo>
                  <a:pt x="2503" y="27"/>
                </a:lnTo>
                <a:lnTo>
                  <a:pt x="2552" y="27"/>
                </a:lnTo>
                <a:lnTo>
                  <a:pt x="2562" y="27"/>
                </a:lnTo>
                <a:lnTo>
                  <a:pt x="2566" y="27"/>
                </a:lnTo>
                <a:lnTo>
                  <a:pt x="2571" y="23"/>
                </a:lnTo>
                <a:lnTo>
                  <a:pt x="2575" y="23"/>
                </a:lnTo>
                <a:lnTo>
                  <a:pt x="2575" y="23"/>
                </a:lnTo>
                <a:lnTo>
                  <a:pt x="2575" y="23"/>
                </a:lnTo>
                <a:lnTo>
                  <a:pt x="2575" y="23"/>
                </a:lnTo>
                <a:lnTo>
                  <a:pt x="2575" y="18"/>
                </a:lnTo>
                <a:lnTo>
                  <a:pt x="2571" y="18"/>
                </a:lnTo>
                <a:lnTo>
                  <a:pt x="2562" y="18"/>
                </a:lnTo>
                <a:lnTo>
                  <a:pt x="2557" y="18"/>
                </a:lnTo>
                <a:lnTo>
                  <a:pt x="2557" y="18"/>
                </a:lnTo>
                <a:lnTo>
                  <a:pt x="2557" y="18"/>
                </a:lnTo>
                <a:lnTo>
                  <a:pt x="2557" y="18"/>
                </a:lnTo>
                <a:lnTo>
                  <a:pt x="2552" y="18"/>
                </a:lnTo>
                <a:lnTo>
                  <a:pt x="2552" y="14"/>
                </a:lnTo>
                <a:lnTo>
                  <a:pt x="2548" y="9"/>
                </a:lnTo>
                <a:lnTo>
                  <a:pt x="2539" y="14"/>
                </a:lnTo>
                <a:lnTo>
                  <a:pt x="2534" y="14"/>
                </a:lnTo>
                <a:lnTo>
                  <a:pt x="2525" y="14"/>
                </a:lnTo>
                <a:lnTo>
                  <a:pt x="2521" y="14"/>
                </a:lnTo>
                <a:lnTo>
                  <a:pt x="2512" y="14"/>
                </a:lnTo>
                <a:lnTo>
                  <a:pt x="2507" y="14"/>
                </a:lnTo>
                <a:lnTo>
                  <a:pt x="2503" y="14"/>
                </a:lnTo>
                <a:lnTo>
                  <a:pt x="2494" y="14"/>
                </a:lnTo>
                <a:lnTo>
                  <a:pt x="2489" y="14"/>
                </a:lnTo>
                <a:lnTo>
                  <a:pt x="2489" y="14"/>
                </a:lnTo>
                <a:lnTo>
                  <a:pt x="2489" y="14"/>
                </a:lnTo>
                <a:lnTo>
                  <a:pt x="2494" y="14"/>
                </a:lnTo>
                <a:lnTo>
                  <a:pt x="2507" y="9"/>
                </a:lnTo>
                <a:lnTo>
                  <a:pt x="2530" y="9"/>
                </a:lnTo>
                <a:lnTo>
                  <a:pt x="2539" y="9"/>
                </a:lnTo>
                <a:lnTo>
                  <a:pt x="2543" y="9"/>
                </a:lnTo>
                <a:lnTo>
                  <a:pt x="2543" y="9"/>
                </a:lnTo>
                <a:lnTo>
                  <a:pt x="2543" y="9"/>
                </a:lnTo>
                <a:lnTo>
                  <a:pt x="2534" y="9"/>
                </a:lnTo>
                <a:lnTo>
                  <a:pt x="2530" y="5"/>
                </a:lnTo>
                <a:lnTo>
                  <a:pt x="2525" y="5"/>
                </a:lnTo>
                <a:lnTo>
                  <a:pt x="2521" y="5"/>
                </a:lnTo>
                <a:lnTo>
                  <a:pt x="2521" y="5"/>
                </a:lnTo>
                <a:lnTo>
                  <a:pt x="2512" y="5"/>
                </a:lnTo>
                <a:lnTo>
                  <a:pt x="2507" y="5"/>
                </a:lnTo>
                <a:lnTo>
                  <a:pt x="2485" y="0"/>
                </a:lnTo>
                <a:lnTo>
                  <a:pt x="2485" y="0"/>
                </a:lnTo>
                <a:lnTo>
                  <a:pt x="2480" y="5"/>
                </a:lnTo>
                <a:lnTo>
                  <a:pt x="2476" y="5"/>
                </a:lnTo>
                <a:lnTo>
                  <a:pt x="2476" y="5"/>
                </a:lnTo>
                <a:lnTo>
                  <a:pt x="2471" y="0"/>
                </a:lnTo>
                <a:lnTo>
                  <a:pt x="2471" y="0"/>
                </a:lnTo>
                <a:lnTo>
                  <a:pt x="2467" y="5"/>
                </a:lnTo>
                <a:lnTo>
                  <a:pt x="2467" y="5"/>
                </a:lnTo>
                <a:lnTo>
                  <a:pt x="2453" y="5"/>
                </a:lnTo>
                <a:lnTo>
                  <a:pt x="2453" y="5"/>
                </a:lnTo>
                <a:lnTo>
                  <a:pt x="2453" y="5"/>
                </a:lnTo>
                <a:lnTo>
                  <a:pt x="2453" y="5"/>
                </a:lnTo>
                <a:lnTo>
                  <a:pt x="2453" y="5"/>
                </a:lnTo>
                <a:lnTo>
                  <a:pt x="2449" y="5"/>
                </a:lnTo>
                <a:lnTo>
                  <a:pt x="2449" y="5"/>
                </a:lnTo>
                <a:lnTo>
                  <a:pt x="2444" y="5"/>
                </a:lnTo>
                <a:lnTo>
                  <a:pt x="2444" y="5"/>
                </a:lnTo>
                <a:lnTo>
                  <a:pt x="2444" y="5"/>
                </a:lnTo>
                <a:lnTo>
                  <a:pt x="2440" y="5"/>
                </a:lnTo>
                <a:lnTo>
                  <a:pt x="2440" y="5"/>
                </a:lnTo>
                <a:lnTo>
                  <a:pt x="2440" y="5"/>
                </a:lnTo>
                <a:lnTo>
                  <a:pt x="2435" y="5"/>
                </a:lnTo>
                <a:lnTo>
                  <a:pt x="2435" y="5"/>
                </a:lnTo>
                <a:lnTo>
                  <a:pt x="2435" y="5"/>
                </a:lnTo>
                <a:lnTo>
                  <a:pt x="2435" y="5"/>
                </a:lnTo>
                <a:lnTo>
                  <a:pt x="2435" y="9"/>
                </a:lnTo>
                <a:lnTo>
                  <a:pt x="2440" y="9"/>
                </a:lnTo>
                <a:lnTo>
                  <a:pt x="2440" y="9"/>
                </a:lnTo>
                <a:lnTo>
                  <a:pt x="2440" y="9"/>
                </a:lnTo>
                <a:lnTo>
                  <a:pt x="2440" y="9"/>
                </a:lnTo>
                <a:lnTo>
                  <a:pt x="2435" y="14"/>
                </a:lnTo>
                <a:lnTo>
                  <a:pt x="2435" y="14"/>
                </a:lnTo>
                <a:lnTo>
                  <a:pt x="2435" y="14"/>
                </a:lnTo>
                <a:lnTo>
                  <a:pt x="2431" y="9"/>
                </a:lnTo>
                <a:lnTo>
                  <a:pt x="2431" y="9"/>
                </a:lnTo>
                <a:lnTo>
                  <a:pt x="2426" y="9"/>
                </a:lnTo>
                <a:lnTo>
                  <a:pt x="2426" y="5"/>
                </a:lnTo>
                <a:lnTo>
                  <a:pt x="2421" y="5"/>
                </a:lnTo>
                <a:lnTo>
                  <a:pt x="2417" y="5"/>
                </a:lnTo>
                <a:lnTo>
                  <a:pt x="2412" y="9"/>
                </a:lnTo>
                <a:lnTo>
                  <a:pt x="2412" y="9"/>
                </a:lnTo>
                <a:lnTo>
                  <a:pt x="2408" y="9"/>
                </a:lnTo>
                <a:lnTo>
                  <a:pt x="2408" y="9"/>
                </a:lnTo>
                <a:lnTo>
                  <a:pt x="2408" y="9"/>
                </a:lnTo>
                <a:lnTo>
                  <a:pt x="2403" y="9"/>
                </a:lnTo>
                <a:lnTo>
                  <a:pt x="2403" y="9"/>
                </a:lnTo>
                <a:lnTo>
                  <a:pt x="2399" y="5"/>
                </a:lnTo>
                <a:lnTo>
                  <a:pt x="2399" y="5"/>
                </a:lnTo>
                <a:lnTo>
                  <a:pt x="2394" y="5"/>
                </a:lnTo>
                <a:lnTo>
                  <a:pt x="2385" y="9"/>
                </a:lnTo>
                <a:lnTo>
                  <a:pt x="2381" y="9"/>
                </a:lnTo>
                <a:lnTo>
                  <a:pt x="2376" y="9"/>
                </a:lnTo>
                <a:lnTo>
                  <a:pt x="2372" y="9"/>
                </a:lnTo>
                <a:lnTo>
                  <a:pt x="2372" y="9"/>
                </a:lnTo>
                <a:lnTo>
                  <a:pt x="2367" y="9"/>
                </a:lnTo>
                <a:lnTo>
                  <a:pt x="2363" y="9"/>
                </a:lnTo>
                <a:lnTo>
                  <a:pt x="2367" y="14"/>
                </a:lnTo>
                <a:lnTo>
                  <a:pt x="2367" y="14"/>
                </a:lnTo>
                <a:lnTo>
                  <a:pt x="2372" y="14"/>
                </a:lnTo>
                <a:lnTo>
                  <a:pt x="2376" y="14"/>
                </a:lnTo>
                <a:lnTo>
                  <a:pt x="2376" y="14"/>
                </a:lnTo>
                <a:lnTo>
                  <a:pt x="2381" y="14"/>
                </a:lnTo>
                <a:lnTo>
                  <a:pt x="2403" y="14"/>
                </a:lnTo>
                <a:lnTo>
                  <a:pt x="2403" y="14"/>
                </a:lnTo>
                <a:lnTo>
                  <a:pt x="2403" y="18"/>
                </a:lnTo>
                <a:lnTo>
                  <a:pt x="2399" y="18"/>
                </a:lnTo>
                <a:lnTo>
                  <a:pt x="2399" y="18"/>
                </a:lnTo>
                <a:lnTo>
                  <a:pt x="2399" y="18"/>
                </a:lnTo>
                <a:lnTo>
                  <a:pt x="2399" y="18"/>
                </a:lnTo>
                <a:lnTo>
                  <a:pt x="2394" y="14"/>
                </a:lnTo>
                <a:lnTo>
                  <a:pt x="2372" y="14"/>
                </a:lnTo>
                <a:lnTo>
                  <a:pt x="2372" y="14"/>
                </a:lnTo>
                <a:lnTo>
                  <a:pt x="2367" y="14"/>
                </a:lnTo>
                <a:lnTo>
                  <a:pt x="2367" y="14"/>
                </a:lnTo>
                <a:lnTo>
                  <a:pt x="2376" y="18"/>
                </a:lnTo>
                <a:lnTo>
                  <a:pt x="2376" y="18"/>
                </a:lnTo>
                <a:lnTo>
                  <a:pt x="2376" y="23"/>
                </a:lnTo>
                <a:lnTo>
                  <a:pt x="2372" y="23"/>
                </a:lnTo>
                <a:lnTo>
                  <a:pt x="2372" y="23"/>
                </a:lnTo>
                <a:lnTo>
                  <a:pt x="2367" y="27"/>
                </a:lnTo>
                <a:lnTo>
                  <a:pt x="2367" y="27"/>
                </a:lnTo>
                <a:lnTo>
                  <a:pt x="2367" y="32"/>
                </a:lnTo>
                <a:lnTo>
                  <a:pt x="2367" y="32"/>
                </a:lnTo>
                <a:lnTo>
                  <a:pt x="2367" y="32"/>
                </a:lnTo>
                <a:lnTo>
                  <a:pt x="2363" y="32"/>
                </a:lnTo>
                <a:lnTo>
                  <a:pt x="2363" y="32"/>
                </a:lnTo>
                <a:lnTo>
                  <a:pt x="2363" y="32"/>
                </a:lnTo>
                <a:lnTo>
                  <a:pt x="2358" y="32"/>
                </a:lnTo>
                <a:lnTo>
                  <a:pt x="2349" y="27"/>
                </a:lnTo>
                <a:lnTo>
                  <a:pt x="2345" y="23"/>
                </a:lnTo>
                <a:lnTo>
                  <a:pt x="2336" y="18"/>
                </a:lnTo>
                <a:lnTo>
                  <a:pt x="2327" y="18"/>
                </a:lnTo>
                <a:lnTo>
                  <a:pt x="2322" y="18"/>
                </a:lnTo>
                <a:lnTo>
                  <a:pt x="2318" y="18"/>
                </a:lnTo>
                <a:lnTo>
                  <a:pt x="2318" y="18"/>
                </a:lnTo>
                <a:lnTo>
                  <a:pt x="2318" y="23"/>
                </a:lnTo>
                <a:lnTo>
                  <a:pt x="2318" y="27"/>
                </a:lnTo>
                <a:lnTo>
                  <a:pt x="2322" y="27"/>
                </a:lnTo>
                <a:lnTo>
                  <a:pt x="2322" y="27"/>
                </a:lnTo>
                <a:lnTo>
                  <a:pt x="2322" y="27"/>
                </a:lnTo>
                <a:lnTo>
                  <a:pt x="2322" y="27"/>
                </a:lnTo>
                <a:lnTo>
                  <a:pt x="2318" y="27"/>
                </a:lnTo>
                <a:lnTo>
                  <a:pt x="2313" y="27"/>
                </a:lnTo>
                <a:lnTo>
                  <a:pt x="2309" y="27"/>
                </a:lnTo>
                <a:lnTo>
                  <a:pt x="2304" y="27"/>
                </a:lnTo>
                <a:lnTo>
                  <a:pt x="2300" y="23"/>
                </a:lnTo>
                <a:lnTo>
                  <a:pt x="2300" y="23"/>
                </a:lnTo>
                <a:lnTo>
                  <a:pt x="2295" y="23"/>
                </a:lnTo>
                <a:lnTo>
                  <a:pt x="2295" y="23"/>
                </a:lnTo>
                <a:lnTo>
                  <a:pt x="2295" y="27"/>
                </a:lnTo>
                <a:lnTo>
                  <a:pt x="2295" y="27"/>
                </a:lnTo>
                <a:lnTo>
                  <a:pt x="2290" y="27"/>
                </a:lnTo>
                <a:lnTo>
                  <a:pt x="2290" y="32"/>
                </a:lnTo>
                <a:lnTo>
                  <a:pt x="2286" y="32"/>
                </a:lnTo>
                <a:lnTo>
                  <a:pt x="2286" y="32"/>
                </a:lnTo>
                <a:lnTo>
                  <a:pt x="2286" y="32"/>
                </a:lnTo>
                <a:lnTo>
                  <a:pt x="2286" y="32"/>
                </a:lnTo>
                <a:lnTo>
                  <a:pt x="2286" y="32"/>
                </a:lnTo>
                <a:lnTo>
                  <a:pt x="2290" y="27"/>
                </a:lnTo>
                <a:lnTo>
                  <a:pt x="2290" y="23"/>
                </a:lnTo>
                <a:lnTo>
                  <a:pt x="2290" y="23"/>
                </a:lnTo>
                <a:lnTo>
                  <a:pt x="2290" y="23"/>
                </a:lnTo>
                <a:lnTo>
                  <a:pt x="2286" y="18"/>
                </a:lnTo>
                <a:lnTo>
                  <a:pt x="2286" y="18"/>
                </a:lnTo>
                <a:lnTo>
                  <a:pt x="2286" y="18"/>
                </a:lnTo>
                <a:lnTo>
                  <a:pt x="2277" y="23"/>
                </a:lnTo>
                <a:lnTo>
                  <a:pt x="2277" y="23"/>
                </a:lnTo>
                <a:lnTo>
                  <a:pt x="2277" y="23"/>
                </a:lnTo>
                <a:lnTo>
                  <a:pt x="2268" y="23"/>
                </a:lnTo>
                <a:lnTo>
                  <a:pt x="2268" y="23"/>
                </a:lnTo>
                <a:lnTo>
                  <a:pt x="2254" y="23"/>
                </a:lnTo>
                <a:lnTo>
                  <a:pt x="2245" y="23"/>
                </a:lnTo>
                <a:lnTo>
                  <a:pt x="2241" y="23"/>
                </a:lnTo>
                <a:lnTo>
                  <a:pt x="2241" y="27"/>
                </a:lnTo>
                <a:lnTo>
                  <a:pt x="2241" y="27"/>
                </a:lnTo>
                <a:lnTo>
                  <a:pt x="2245" y="27"/>
                </a:lnTo>
                <a:lnTo>
                  <a:pt x="2245" y="27"/>
                </a:lnTo>
                <a:lnTo>
                  <a:pt x="2245" y="32"/>
                </a:lnTo>
                <a:lnTo>
                  <a:pt x="2250" y="32"/>
                </a:lnTo>
                <a:lnTo>
                  <a:pt x="2250" y="36"/>
                </a:lnTo>
                <a:lnTo>
                  <a:pt x="2254" y="36"/>
                </a:lnTo>
                <a:lnTo>
                  <a:pt x="2254" y="36"/>
                </a:lnTo>
                <a:lnTo>
                  <a:pt x="2250" y="36"/>
                </a:lnTo>
                <a:lnTo>
                  <a:pt x="2250" y="36"/>
                </a:lnTo>
                <a:lnTo>
                  <a:pt x="2250" y="36"/>
                </a:lnTo>
                <a:lnTo>
                  <a:pt x="2250" y="32"/>
                </a:lnTo>
                <a:lnTo>
                  <a:pt x="2245" y="32"/>
                </a:lnTo>
                <a:lnTo>
                  <a:pt x="2245" y="32"/>
                </a:lnTo>
                <a:lnTo>
                  <a:pt x="2241" y="32"/>
                </a:lnTo>
                <a:lnTo>
                  <a:pt x="2241" y="27"/>
                </a:lnTo>
                <a:lnTo>
                  <a:pt x="2236" y="27"/>
                </a:lnTo>
                <a:lnTo>
                  <a:pt x="2236" y="27"/>
                </a:lnTo>
                <a:lnTo>
                  <a:pt x="2232" y="27"/>
                </a:lnTo>
                <a:lnTo>
                  <a:pt x="2232" y="27"/>
                </a:lnTo>
                <a:lnTo>
                  <a:pt x="2227" y="27"/>
                </a:lnTo>
                <a:lnTo>
                  <a:pt x="2223" y="27"/>
                </a:lnTo>
                <a:lnTo>
                  <a:pt x="2223" y="27"/>
                </a:lnTo>
                <a:lnTo>
                  <a:pt x="2218" y="27"/>
                </a:lnTo>
                <a:lnTo>
                  <a:pt x="2218" y="27"/>
                </a:lnTo>
                <a:lnTo>
                  <a:pt x="2218" y="32"/>
                </a:lnTo>
                <a:lnTo>
                  <a:pt x="2214" y="32"/>
                </a:lnTo>
                <a:lnTo>
                  <a:pt x="2214" y="36"/>
                </a:lnTo>
                <a:lnTo>
                  <a:pt x="2209" y="36"/>
                </a:lnTo>
                <a:lnTo>
                  <a:pt x="2209" y="36"/>
                </a:lnTo>
                <a:lnTo>
                  <a:pt x="2205" y="41"/>
                </a:lnTo>
                <a:lnTo>
                  <a:pt x="2205" y="41"/>
                </a:lnTo>
                <a:lnTo>
                  <a:pt x="2205" y="41"/>
                </a:lnTo>
                <a:lnTo>
                  <a:pt x="2205" y="41"/>
                </a:lnTo>
                <a:lnTo>
                  <a:pt x="2200" y="36"/>
                </a:lnTo>
                <a:lnTo>
                  <a:pt x="2200" y="36"/>
                </a:lnTo>
                <a:lnTo>
                  <a:pt x="2196" y="36"/>
                </a:lnTo>
                <a:lnTo>
                  <a:pt x="2196" y="36"/>
                </a:lnTo>
                <a:lnTo>
                  <a:pt x="2196" y="36"/>
                </a:lnTo>
                <a:lnTo>
                  <a:pt x="2191" y="36"/>
                </a:lnTo>
                <a:lnTo>
                  <a:pt x="2191" y="41"/>
                </a:lnTo>
                <a:lnTo>
                  <a:pt x="2187" y="41"/>
                </a:lnTo>
                <a:lnTo>
                  <a:pt x="2187" y="41"/>
                </a:lnTo>
                <a:lnTo>
                  <a:pt x="2187" y="45"/>
                </a:lnTo>
                <a:lnTo>
                  <a:pt x="2187" y="41"/>
                </a:lnTo>
                <a:lnTo>
                  <a:pt x="2187" y="41"/>
                </a:lnTo>
                <a:lnTo>
                  <a:pt x="2187" y="41"/>
                </a:lnTo>
                <a:lnTo>
                  <a:pt x="2182" y="41"/>
                </a:lnTo>
                <a:lnTo>
                  <a:pt x="2178" y="41"/>
                </a:lnTo>
                <a:lnTo>
                  <a:pt x="2173" y="41"/>
                </a:lnTo>
                <a:lnTo>
                  <a:pt x="2168" y="45"/>
                </a:lnTo>
                <a:lnTo>
                  <a:pt x="2164" y="45"/>
                </a:lnTo>
                <a:lnTo>
                  <a:pt x="2159" y="45"/>
                </a:lnTo>
                <a:lnTo>
                  <a:pt x="2159" y="45"/>
                </a:lnTo>
                <a:lnTo>
                  <a:pt x="2159" y="45"/>
                </a:lnTo>
                <a:lnTo>
                  <a:pt x="2155" y="45"/>
                </a:lnTo>
                <a:lnTo>
                  <a:pt x="2155" y="45"/>
                </a:lnTo>
                <a:lnTo>
                  <a:pt x="2150" y="50"/>
                </a:lnTo>
                <a:lnTo>
                  <a:pt x="2146" y="50"/>
                </a:lnTo>
                <a:lnTo>
                  <a:pt x="2146" y="50"/>
                </a:lnTo>
                <a:lnTo>
                  <a:pt x="2141" y="54"/>
                </a:lnTo>
                <a:lnTo>
                  <a:pt x="2141" y="54"/>
                </a:lnTo>
                <a:lnTo>
                  <a:pt x="2141" y="54"/>
                </a:lnTo>
                <a:lnTo>
                  <a:pt x="2141" y="54"/>
                </a:lnTo>
                <a:lnTo>
                  <a:pt x="2141" y="54"/>
                </a:lnTo>
                <a:lnTo>
                  <a:pt x="2141" y="54"/>
                </a:lnTo>
                <a:lnTo>
                  <a:pt x="2146" y="54"/>
                </a:lnTo>
                <a:lnTo>
                  <a:pt x="2146" y="54"/>
                </a:lnTo>
                <a:lnTo>
                  <a:pt x="2146" y="59"/>
                </a:lnTo>
                <a:lnTo>
                  <a:pt x="2150" y="59"/>
                </a:lnTo>
                <a:lnTo>
                  <a:pt x="2150" y="59"/>
                </a:lnTo>
                <a:lnTo>
                  <a:pt x="2155" y="54"/>
                </a:lnTo>
                <a:lnTo>
                  <a:pt x="2155" y="54"/>
                </a:lnTo>
                <a:lnTo>
                  <a:pt x="2155" y="54"/>
                </a:lnTo>
                <a:lnTo>
                  <a:pt x="2159" y="54"/>
                </a:lnTo>
                <a:lnTo>
                  <a:pt x="2164" y="54"/>
                </a:lnTo>
                <a:lnTo>
                  <a:pt x="2164" y="54"/>
                </a:lnTo>
                <a:lnTo>
                  <a:pt x="2164" y="54"/>
                </a:lnTo>
                <a:lnTo>
                  <a:pt x="2164" y="54"/>
                </a:lnTo>
                <a:lnTo>
                  <a:pt x="2164" y="54"/>
                </a:lnTo>
                <a:lnTo>
                  <a:pt x="2159" y="59"/>
                </a:lnTo>
                <a:lnTo>
                  <a:pt x="2159" y="59"/>
                </a:lnTo>
                <a:lnTo>
                  <a:pt x="2159" y="59"/>
                </a:lnTo>
                <a:lnTo>
                  <a:pt x="2155" y="59"/>
                </a:lnTo>
                <a:lnTo>
                  <a:pt x="2155" y="59"/>
                </a:lnTo>
                <a:lnTo>
                  <a:pt x="2150" y="63"/>
                </a:lnTo>
                <a:lnTo>
                  <a:pt x="2146" y="63"/>
                </a:lnTo>
                <a:lnTo>
                  <a:pt x="2141" y="68"/>
                </a:lnTo>
                <a:lnTo>
                  <a:pt x="2141" y="68"/>
                </a:lnTo>
                <a:lnTo>
                  <a:pt x="2137" y="72"/>
                </a:lnTo>
                <a:lnTo>
                  <a:pt x="2132" y="72"/>
                </a:lnTo>
                <a:lnTo>
                  <a:pt x="2132" y="72"/>
                </a:lnTo>
                <a:lnTo>
                  <a:pt x="2132" y="72"/>
                </a:lnTo>
                <a:lnTo>
                  <a:pt x="2128" y="72"/>
                </a:lnTo>
                <a:lnTo>
                  <a:pt x="2128" y="72"/>
                </a:lnTo>
                <a:lnTo>
                  <a:pt x="2119" y="72"/>
                </a:lnTo>
                <a:lnTo>
                  <a:pt x="2119" y="72"/>
                </a:lnTo>
                <a:lnTo>
                  <a:pt x="2114" y="72"/>
                </a:lnTo>
                <a:lnTo>
                  <a:pt x="2114" y="72"/>
                </a:lnTo>
                <a:lnTo>
                  <a:pt x="2110" y="72"/>
                </a:lnTo>
                <a:lnTo>
                  <a:pt x="2110" y="72"/>
                </a:lnTo>
                <a:lnTo>
                  <a:pt x="2101" y="72"/>
                </a:lnTo>
                <a:lnTo>
                  <a:pt x="2101" y="77"/>
                </a:lnTo>
                <a:lnTo>
                  <a:pt x="2101" y="77"/>
                </a:lnTo>
                <a:lnTo>
                  <a:pt x="2101" y="77"/>
                </a:lnTo>
                <a:lnTo>
                  <a:pt x="2101" y="77"/>
                </a:lnTo>
                <a:lnTo>
                  <a:pt x="2101" y="77"/>
                </a:lnTo>
                <a:lnTo>
                  <a:pt x="2087" y="77"/>
                </a:lnTo>
                <a:lnTo>
                  <a:pt x="2083" y="77"/>
                </a:lnTo>
                <a:lnTo>
                  <a:pt x="2083" y="77"/>
                </a:lnTo>
                <a:lnTo>
                  <a:pt x="2078" y="77"/>
                </a:lnTo>
                <a:lnTo>
                  <a:pt x="2078" y="81"/>
                </a:lnTo>
                <a:lnTo>
                  <a:pt x="2074" y="77"/>
                </a:lnTo>
                <a:lnTo>
                  <a:pt x="2074" y="77"/>
                </a:lnTo>
                <a:lnTo>
                  <a:pt x="2069" y="81"/>
                </a:lnTo>
                <a:lnTo>
                  <a:pt x="2065" y="81"/>
                </a:lnTo>
                <a:lnTo>
                  <a:pt x="2060" y="81"/>
                </a:lnTo>
                <a:lnTo>
                  <a:pt x="2060" y="81"/>
                </a:lnTo>
                <a:lnTo>
                  <a:pt x="2056" y="81"/>
                </a:lnTo>
                <a:lnTo>
                  <a:pt x="2056" y="81"/>
                </a:lnTo>
                <a:lnTo>
                  <a:pt x="2056" y="86"/>
                </a:lnTo>
                <a:lnTo>
                  <a:pt x="2056" y="86"/>
                </a:lnTo>
                <a:lnTo>
                  <a:pt x="2056" y="86"/>
                </a:lnTo>
                <a:lnTo>
                  <a:pt x="2051" y="86"/>
                </a:lnTo>
                <a:lnTo>
                  <a:pt x="2051" y="86"/>
                </a:lnTo>
                <a:lnTo>
                  <a:pt x="2051" y="90"/>
                </a:lnTo>
                <a:lnTo>
                  <a:pt x="2056" y="90"/>
                </a:lnTo>
                <a:lnTo>
                  <a:pt x="2056" y="90"/>
                </a:lnTo>
                <a:lnTo>
                  <a:pt x="2056" y="90"/>
                </a:lnTo>
                <a:lnTo>
                  <a:pt x="2056" y="90"/>
                </a:lnTo>
                <a:lnTo>
                  <a:pt x="2060" y="90"/>
                </a:lnTo>
                <a:lnTo>
                  <a:pt x="2060" y="95"/>
                </a:lnTo>
                <a:lnTo>
                  <a:pt x="2060" y="95"/>
                </a:lnTo>
                <a:lnTo>
                  <a:pt x="2060" y="95"/>
                </a:lnTo>
                <a:lnTo>
                  <a:pt x="2065" y="95"/>
                </a:lnTo>
                <a:lnTo>
                  <a:pt x="2065" y="95"/>
                </a:lnTo>
                <a:lnTo>
                  <a:pt x="2069" y="95"/>
                </a:lnTo>
                <a:lnTo>
                  <a:pt x="2069" y="95"/>
                </a:lnTo>
                <a:lnTo>
                  <a:pt x="2069" y="95"/>
                </a:lnTo>
                <a:lnTo>
                  <a:pt x="2069" y="95"/>
                </a:lnTo>
                <a:lnTo>
                  <a:pt x="2065" y="95"/>
                </a:lnTo>
                <a:lnTo>
                  <a:pt x="2065" y="95"/>
                </a:lnTo>
                <a:lnTo>
                  <a:pt x="2065" y="95"/>
                </a:lnTo>
                <a:lnTo>
                  <a:pt x="2069" y="100"/>
                </a:lnTo>
                <a:lnTo>
                  <a:pt x="2065" y="100"/>
                </a:lnTo>
                <a:lnTo>
                  <a:pt x="2069" y="100"/>
                </a:lnTo>
                <a:lnTo>
                  <a:pt x="2074" y="100"/>
                </a:lnTo>
                <a:lnTo>
                  <a:pt x="2074" y="100"/>
                </a:lnTo>
                <a:lnTo>
                  <a:pt x="2074" y="100"/>
                </a:lnTo>
                <a:lnTo>
                  <a:pt x="2074" y="100"/>
                </a:lnTo>
                <a:lnTo>
                  <a:pt x="2078" y="100"/>
                </a:lnTo>
                <a:lnTo>
                  <a:pt x="2078" y="100"/>
                </a:lnTo>
                <a:lnTo>
                  <a:pt x="2083" y="100"/>
                </a:lnTo>
                <a:lnTo>
                  <a:pt x="2083" y="100"/>
                </a:lnTo>
                <a:lnTo>
                  <a:pt x="2083" y="100"/>
                </a:lnTo>
                <a:lnTo>
                  <a:pt x="2083" y="100"/>
                </a:lnTo>
                <a:lnTo>
                  <a:pt x="2087" y="100"/>
                </a:lnTo>
                <a:lnTo>
                  <a:pt x="2087" y="100"/>
                </a:lnTo>
                <a:lnTo>
                  <a:pt x="2092" y="100"/>
                </a:lnTo>
                <a:lnTo>
                  <a:pt x="2096" y="100"/>
                </a:lnTo>
                <a:lnTo>
                  <a:pt x="2096" y="100"/>
                </a:lnTo>
                <a:lnTo>
                  <a:pt x="2101" y="100"/>
                </a:lnTo>
                <a:lnTo>
                  <a:pt x="2101" y="100"/>
                </a:lnTo>
                <a:lnTo>
                  <a:pt x="2101" y="100"/>
                </a:lnTo>
                <a:lnTo>
                  <a:pt x="2101" y="100"/>
                </a:lnTo>
                <a:lnTo>
                  <a:pt x="2101" y="100"/>
                </a:lnTo>
                <a:lnTo>
                  <a:pt x="2101" y="104"/>
                </a:lnTo>
                <a:lnTo>
                  <a:pt x="2096" y="104"/>
                </a:lnTo>
                <a:lnTo>
                  <a:pt x="2096" y="104"/>
                </a:lnTo>
                <a:lnTo>
                  <a:pt x="2096" y="104"/>
                </a:lnTo>
                <a:lnTo>
                  <a:pt x="2096" y="104"/>
                </a:lnTo>
                <a:lnTo>
                  <a:pt x="2096" y="104"/>
                </a:lnTo>
                <a:lnTo>
                  <a:pt x="2092" y="104"/>
                </a:lnTo>
                <a:lnTo>
                  <a:pt x="2087" y="104"/>
                </a:lnTo>
                <a:lnTo>
                  <a:pt x="2083" y="104"/>
                </a:lnTo>
                <a:lnTo>
                  <a:pt x="2078" y="104"/>
                </a:lnTo>
                <a:lnTo>
                  <a:pt x="2074" y="104"/>
                </a:lnTo>
                <a:lnTo>
                  <a:pt x="2069" y="104"/>
                </a:lnTo>
                <a:lnTo>
                  <a:pt x="2065" y="104"/>
                </a:lnTo>
                <a:lnTo>
                  <a:pt x="2056" y="104"/>
                </a:lnTo>
                <a:lnTo>
                  <a:pt x="2051" y="104"/>
                </a:lnTo>
                <a:lnTo>
                  <a:pt x="2051" y="104"/>
                </a:lnTo>
                <a:lnTo>
                  <a:pt x="2051" y="104"/>
                </a:lnTo>
                <a:lnTo>
                  <a:pt x="2047" y="109"/>
                </a:lnTo>
                <a:lnTo>
                  <a:pt x="2047" y="109"/>
                </a:lnTo>
                <a:lnTo>
                  <a:pt x="2047" y="109"/>
                </a:lnTo>
                <a:lnTo>
                  <a:pt x="2051" y="109"/>
                </a:lnTo>
                <a:lnTo>
                  <a:pt x="2047" y="109"/>
                </a:lnTo>
                <a:lnTo>
                  <a:pt x="2047" y="109"/>
                </a:lnTo>
                <a:lnTo>
                  <a:pt x="2047" y="109"/>
                </a:lnTo>
                <a:lnTo>
                  <a:pt x="2047" y="113"/>
                </a:lnTo>
                <a:lnTo>
                  <a:pt x="2047" y="113"/>
                </a:lnTo>
                <a:lnTo>
                  <a:pt x="2051" y="113"/>
                </a:lnTo>
                <a:lnTo>
                  <a:pt x="2051" y="113"/>
                </a:lnTo>
                <a:lnTo>
                  <a:pt x="2060" y="109"/>
                </a:lnTo>
                <a:lnTo>
                  <a:pt x="2060" y="109"/>
                </a:lnTo>
                <a:lnTo>
                  <a:pt x="2060" y="109"/>
                </a:lnTo>
                <a:lnTo>
                  <a:pt x="2056" y="113"/>
                </a:lnTo>
                <a:lnTo>
                  <a:pt x="2056" y="113"/>
                </a:lnTo>
                <a:lnTo>
                  <a:pt x="2056" y="113"/>
                </a:lnTo>
                <a:lnTo>
                  <a:pt x="2056" y="113"/>
                </a:lnTo>
                <a:lnTo>
                  <a:pt x="2056" y="113"/>
                </a:lnTo>
                <a:lnTo>
                  <a:pt x="2060" y="113"/>
                </a:lnTo>
                <a:lnTo>
                  <a:pt x="2065" y="113"/>
                </a:lnTo>
                <a:lnTo>
                  <a:pt x="2069" y="113"/>
                </a:lnTo>
                <a:lnTo>
                  <a:pt x="2069" y="118"/>
                </a:lnTo>
                <a:lnTo>
                  <a:pt x="2069" y="118"/>
                </a:lnTo>
                <a:lnTo>
                  <a:pt x="2069" y="118"/>
                </a:lnTo>
                <a:lnTo>
                  <a:pt x="2065" y="118"/>
                </a:lnTo>
                <a:lnTo>
                  <a:pt x="2060" y="118"/>
                </a:lnTo>
                <a:lnTo>
                  <a:pt x="2056" y="118"/>
                </a:lnTo>
                <a:lnTo>
                  <a:pt x="2051" y="118"/>
                </a:lnTo>
                <a:lnTo>
                  <a:pt x="2051" y="122"/>
                </a:lnTo>
                <a:lnTo>
                  <a:pt x="2051" y="122"/>
                </a:lnTo>
                <a:lnTo>
                  <a:pt x="2056" y="122"/>
                </a:lnTo>
                <a:lnTo>
                  <a:pt x="2056" y="122"/>
                </a:lnTo>
                <a:lnTo>
                  <a:pt x="2056" y="127"/>
                </a:lnTo>
                <a:lnTo>
                  <a:pt x="2060" y="127"/>
                </a:lnTo>
                <a:lnTo>
                  <a:pt x="2060" y="127"/>
                </a:lnTo>
                <a:lnTo>
                  <a:pt x="2069" y="127"/>
                </a:lnTo>
                <a:lnTo>
                  <a:pt x="2074" y="127"/>
                </a:lnTo>
                <a:lnTo>
                  <a:pt x="2074" y="127"/>
                </a:lnTo>
                <a:lnTo>
                  <a:pt x="2074" y="127"/>
                </a:lnTo>
                <a:lnTo>
                  <a:pt x="2074" y="127"/>
                </a:lnTo>
                <a:lnTo>
                  <a:pt x="2074" y="122"/>
                </a:lnTo>
                <a:lnTo>
                  <a:pt x="2074" y="122"/>
                </a:lnTo>
                <a:lnTo>
                  <a:pt x="2078" y="127"/>
                </a:lnTo>
                <a:lnTo>
                  <a:pt x="2078" y="127"/>
                </a:lnTo>
                <a:lnTo>
                  <a:pt x="2078" y="127"/>
                </a:lnTo>
                <a:lnTo>
                  <a:pt x="2078" y="127"/>
                </a:lnTo>
                <a:lnTo>
                  <a:pt x="2083" y="127"/>
                </a:lnTo>
                <a:lnTo>
                  <a:pt x="2083" y="122"/>
                </a:lnTo>
                <a:lnTo>
                  <a:pt x="2083" y="122"/>
                </a:lnTo>
                <a:lnTo>
                  <a:pt x="2087" y="127"/>
                </a:lnTo>
                <a:lnTo>
                  <a:pt x="2087" y="127"/>
                </a:lnTo>
                <a:lnTo>
                  <a:pt x="2087" y="127"/>
                </a:lnTo>
                <a:lnTo>
                  <a:pt x="2087" y="127"/>
                </a:lnTo>
                <a:lnTo>
                  <a:pt x="2087" y="127"/>
                </a:lnTo>
                <a:lnTo>
                  <a:pt x="2087" y="127"/>
                </a:lnTo>
                <a:lnTo>
                  <a:pt x="2092" y="127"/>
                </a:lnTo>
                <a:lnTo>
                  <a:pt x="2092" y="127"/>
                </a:lnTo>
                <a:lnTo>
                  <a:pt x="2096" y="127"/>
                </a:lnTo>
                <a:lnTo>
                  <a:pt x="2096" y="127"/>
                </a:lnTo>
                <a:lnTo>
                  <a:pt x="2101" y="122"/>
                </a:lnTo>
                <a:lnTo>
                  <a:pt x="2101" y="122"/>
                </a:lnTo>
                <a:lnTo>
                  <a:pt x="2101" y="122"/>
                </a:lnTo>
                <a:lnTo>
                  <a:pt x="2101" y="127"/>
                </a:lnTo>
                <a:lnTo>
                  <a:pt x="2105" y="127"/>
                </a:lnTo>
                <a:lnTo>
                  <a:pt x="2105" y="127"/>
                </a:lnTo>
                <a:lnTo>
                  <a:pt x="2110" y="127"/>
                </a:lnTo>
                <a:lnTo>
                  <a:pt x="2110" y="122"/>
                </a:lnTo>
                <a:lnTo>
                  <a:pt x="2110" y="122"/>
                </a:lnTo>
                <a:lnTo>
                  <a:pt x="2114" y="122"/>
                </a:lnTo>
                <a:lnTo>
                  <a:pt x="2114" y="127"/>
                </a:lnTo>
                <a:lnTo>
                  <a:pt x="2114" y="127"/>
                </a:lnTo>
                <a:lnTo>
                  <a:pt x="2119" y="127"/>
                </a:lnTo>
                <a:lnTo>
                  <a:pt x="2123" y="127"/>
                </a:lnTo>
                <a:lnTo>
                  <a:pt x="2128" y="127"/>
                </a:lnTo>
                <a:lnTo>
                  <a:pt x="2128" y="127"/>
                </a:lnTo>
                <a:lnTo>
                  <a:pt x="2128" y="127"/>
                </a:lnTo>
                <a:lnTo>
                  <a:pt x="2132" y="131"/>
                </a:lnTo>
                <a:lnTo>
                  <a:pt x="2137" y="131"/>
                </a:lnTo>
                <a:lnTo>
                  <a:pt x="2141" y="136"/>
                </a:lnTo>
                <a:lnTo>
                  <a:pt x="2141" y="136"/>
                </a:lnTo>
                <a:lnTo>
                  <a:pt x="2146" y="136"/>
                </a:lnTo>
                <a:lnTo>
                  <a:pt x="2146" y="136"/>
                </a:lnTo>
                <a:lnTo>
                  <a:pt x="2146" y="136"/>
                </a:lnTo>
                <a:lnTo>
                  <a:pt x="2150" y="136"/>
                </a:lnTo>
                <a:lnTo>
                  <a:pt x="2150" y="136"/>
                </a:lnTo>
                <a:lnTo>
                  <a:pt x="2150" y="140"/>
                </a:lnTo>
                <a:lnTo>
                  <a:pt x="2150" y="140"/>
                </a:lnTo>
                <a:lnTo>
                  <a:pt x="2150" y="140"/>
                </a:lnTo>
                <a:lnTo>
                  <a:pt x="2146" y="145"/>
                </a:lnTo>
                <a:lnTo>
                  <a:pt x="2146" y="145"/>
                </a:lnTo>
                <a:lnTo>
                  <a:pt x="2146" y="145"/>
                </a:lnTo>
                <a:lnTo>
                  <a:pt x="2146" y="145"/>
                </a:lnTo>
                <a:lnTo>
                  <a:pt x="2146" y="145"/>
                </a:lnTo>
                <a:lnTo>
                  <a:pt x="2146" y="149"/>
                </a:lnTo>
                <a:lnTo>
                  <a:pt x="2146" y="149"/>
                </a:lnTo>
                <a:lnTo>
                  <a:pt x="2150" y="154"/>
                </a:lnTo>
                <a:lnTo>
                  <a:pt x="2150" y="154"/>
                </a:lnTo>
                <a:lnTo>
                  <a:pt x="2150" y="154"/>
                </a:lnTo>
                <a:lnTo>
                  <a:pt x="2150" y="154"/>
                </a:lnTo>
                <a:lnTo>
                  <a:pt x="2150" y="154"/>
                </a:lnTo>
                <a:lnTo>
                  <a:pt x="2150" y="158"/>
                </a:lnTo>
                <a:lnTo>
                  <a:pt x="2150" y="158"/>
                </a:lnTo>
                <a:lnTo>
                  <a:pt x="2155" y="158"/>
                </a:lnTo>
                <a:lnTo>
                  <a:pt x="2155" y="158"/>
                </a:lnTo>
                <a:lnTo>
                  <a:pt x="2155" y="163"/>
                </a:lnTo>
                <a:lnTo>
                  <a:pt x="2155" y="163"/>
                </a:lnTo>
                <a:lnTo>
                  <a:pt x="2150" y="163"/>
                </a:lnTo>
                <a:lnTo>
                  <a:pt x="2150" y="163"/>
                </a:lnTo>
                <a:lnTo>
                  <a:pt x="2150" y="163"/>
                </a:lnTo>
                <a:lnTo>
                  <a:pt x="2150" y="163"/>
                </a:lnTo>
                <a:lnTo>
                  <a:pt x="2150" y="163"/>
                </a:lnTo>
                <a:lnTo>
                  <a:pt x="2146" y="167"/>
                </a:lnTo>
                <a:lnTo>
                  <a:pt x="2146" y="167"/>
                </a:lnTo>
                <a:lnTo>
                  <a:pt x="2141" y="167"/>
                </a:lnTo>
                <a:lnTo>
                  <a:pt x="2141" y="167"/>
                </a:lnTo>
                <a:lnTo>
                  <a:pt x="2141" y="167"/>
                </a:lnTo>
                <a:lnTo>
                  <a:pt x="2141" y="167"/>
                </a:lnTo>
                <a:lnTo>
                  <a:pt x="2146" y="167"/>
                </a:lnTo>
                <a:lnTo>
                  <a:pt x="2150" y="167"/>
                </a:lnTo>
                <a:lnTo>
                  <a:pt x="2150" y="167"/>
                </a:lnTo>
                <a:lnTo>
                  <a:pt x="2150" y="167"/>
                </a:lnTo>
                <a:lnTo>
                  <a:pt x="2150" y="167"/>
                </a:lnTo>
                <a:lnTo>
                  <a:pt x="2150" y="167"/>
                </a:lnTo>
                <a:lnTo>
                  <a:pt x="2150" y="167"/>
                </a:lnTo>
                <a:lnTo>
                  <a:pt x="2150" y="172"/>
                </a:lnTo>
                <a:lnTo>
                  <a:pt x="2150" y="172"/>
                </a:lnTo>
                <a:lnTo>
                  <a:pt x="2150" y="172"/>
                </a:lnTo>
                <a:lnTo>
                  <a:pt x="2150" y="172"/>
                </a:lnTo>
                <a:lnTo>
                  <a:pt x="2150" y="172"/>
                </a:lnTo>
                <a:lnTo>
                  <a:pt x="2150" y="172"/>
                </a:lnTo>
                <a:lnTo>
                  <a:pt x="2150" y="176"/>
                </a:lnTo>
                <a:lnTo>
                  <a:pt x="2150" y="172"/>
                </a:lnTo>
                <a:lnTo>
                  <a:pt x="2146" y="176"/>
                </a:lnTo>
                <a:lnTo>
                  <a:pt x="2146" y="176"/>
                </a:lnTo>
                <a:lnTo>
                  <a:pt x="2146" y="176"/>
                </a:lnTo>
                <a:lnTo>
                  <a:pt x="2146" y="176"/>
                </a:lnTo>
                <a:lnTo>
                  <a:pt x="2146" y="176"/>
                </a:lnTo>
                <a:lnTo>
                  <a:pt x="2146" y="181"/>
                </a:lnTo>
                <a:lnTo>
                  <a:pt x="2146" y="181"/>
                </a:lnTo>
                <a:lnTo>
                  <a:pt x="2146" y="181"/>
                </a:lnTo>
                <a:lnTo>
                  <a:pt x="2146" y="181"/>
                </a:lnTo>
                <a:lnTo>
                  <a:pt x="2146" y="181"/>
                </a:lnTo>
                <a:lnTo>
                  <a:pt x="2150" y="181"/>
                </a:lnTo>
                <a:lnTo>
                  <a:pt x="2150" y="181"/>
                </a:lnTo>
                <a:lnTo>
                  <a:pt x="2150" y="181"/>
                </a:lnTo>
                <a:lnTo>
                  <a:pt x="2150" y="185"/>
                </a:lnTo>
                <a:lnTo>
                  <a:pt x="2146" y="185"/>
                </a:lnTo>
                <a:lnTo>
                  <a:pt x="2146" y="185"/>
                </a:lnTo>
                <a:lnTo>
                  <a:pt x="2146" y="185"/>
                </a:lnTo>
                <a:lnTo>
                  <a:pt x="2141" y="185"/>
                </a:lnTo>
                <a:lnTo>
                  <a:pt x="2141" y="185"/>
                </a:lnTo>
                <a:lnTo>
                  <a:pt x="2141" y="190"/>
                </a:lnTo>
                <a:lnTo>
                  <a:pt x="2141" y="190"/>
                </a:lnTo>
                <a:lnTo>
                  <a:pt x="2141" y="190"/>
                </a:lnTo>
                <a:lnTo>
                  <a:pt x="2141" y="190"/>
                </a:lnTo>
                <a:lnTo>
                  <a:pt x="2146" y="190"/>
                </a:lnTo>
                <a:lnTo>
                  <a:pt x="2146" y="190"/>
                </a:lnTo>
                <a:lnTo>
                  <a:pt x="2146" y="190"/>
                </a:lnTo>
                <a:lnTo>
                  <a:pt x="2146" y="190"/>
                </a:lnTo>
                <a:lnTo>
                  <a:pt x="2146" y="190"/>
                </a:lnTo>
                <a:lnTo>
                  <a:pt x="2150" y="190"/>
                </a:lnTo>
                <a:lnTo>
                  <a:pt x="2150" y="190"/>
                </a:lnTo>
                <a:lnTo>
                  <a:pt x="2150" y="190"/>
                </a:lnTo>
                <a:lnTo>
                  <a:pt x="2150" y="190"/>
                </a:lnTo>
                <a:lnTo>
                  <a:pt x="2150" y="194"/>
                </a:lnTo>
                <a:lnTo>
                  <a:pt x="2146" y="194"/>
                </a:lnTo>
                <a:lnTo>
                  <a:pt x="2146" y="194"/>
                </a:lnTo>
                <a:lnTo>
                  <a:pt x="2146" y="194"/>
                </a:lnTo>
                <a:lnTo>
                  <a:pt x="2146" y="194"/>
                </a:lnTo>
                <a:lnTo>
                  <a:pt x="2141" y="199"/>
                </a:lnTo>
                <a:lnTo>
                  <a:pt x="2141" y="199"/>
                </a:lnTo>
                <a:lnTo>
                  <a:pt x="2137" y="199"/>
                </a:lnTo>
                <a:lnTo>
                  <a:pt x="2137" y="199"/>
                </a:lnTo>
                <a:lnTo>
                  <a:pt x="2137" y="199"/>
                </a:lnTo>
                <a:lnTo>
                  <a:pt x="2137" y="199"/>
                </a:lnTo>
                <a:lnTo>
                  <a:pt x="2137" y="199"/>
                </a:lnTo>
                <a:lnTo>
                  <a:pt x="2137" y="199"/>
                </a:lnTo>
                <a:lnTo>
                  <a:pt x="2132" y="199"/>
                </a:lnTo>
                <a:lnTo>
                  <a:pt x="2132" y="199"/>
                </a:lnTo>
                <a:lnTo>
                  <a:pt x="2132" y="204"/>
                </a:lnTo>
                <a:lnTo>
                  <a:pt x="2132" y="204"/>
                </a:lnTo>
                <a:lnTo>
                  <a:pt x="2137" y="204"/>
                </a:lnTo>
                <a:lnTo>
                  <a:pt x="2141" y="199"/>
                </a:lnTo>
                <a:lnTo>
                  <a:pt x="2141" y="199"/>
                </a:lnTo>
                <a:lnTo>
                  <a:pt x="2141" y="199"/>
                </a:lnTo>
                <a:lnTo>
                  <a:pt x="2141" y="199"/>
                </a:lnTo>
                <a:lnTo>
                  <a:pt x="2141" y="204"/>
                </a:lnTo>
                <a:lnTo>
                  <a:pt x="2132" y="204"/>
                </a:lnTo>
                <a:lnTo>
                  <a:pt x="2132" y="208"/>
                </a:lnTo>
                <a:lnTo>
                  <a:pt x="2128" y="213"/>
                </a:lnTo>
                <a:lnTo>
                  <a:pt x="2123" y="213"/>
                </a:lnTo>
                <a:lnTo>
                  <a:pt x="2123" y="213"/>
                </a:lnTo>
                <a:lnTo>
                  <a:pt x="2123" y="213"/>
                </a:lnTo>
                <a:lnTo>
                  <a:pt x="2123" y="213"/>
                </a:lnTo>
                <a:lnTo>
                  <a:pt x="2123" y="217"/>
                </a:lnTo>
                <a:lnTo>
                  <a:pt x="2123" y="217"/>
                </a:lnTo>
                <a:lnTo>
                  <a:pt x="2128" y="217"/>
                </a:lnTo>
                <a:lnTo>
                  <a:pt x="2128" y="217"/>
                </a:lnTo>
                <a:lnTo>
                  <a:pt x="2132" y="217"/>
                </a:lnTo>
                <a:lnTo>
                  <a:pt x="2137" y="217"/>
                </a:lnTo>
                <a:lnTo>
                  <a:pt x="2137" y="217"/>
                </a:lnTo>
                <a:lnTo>
                  <a:pt x="2137" y="217"/>
                </a:lnTo>
                <a:lnTo>
                  <a:pt x="2141" y="217"/>
                </a:lnTo>
                <a:lnTo>
                  <a:pt x="2141" y="217"/>
                </a:lnTo>
                <a:lnTo>
                  <a:pt x="2141" y="213"/>
                </a:lnTo>
                <a:lnTo>
                  <a:pt x="2141" y="213"/>
                </a:lnTo>
                <a:lnTo>
                  <a:pt x="2141" y="213"/>
                </a:lnTo>
                <a:lnTo>
                  <a:pt x="2141" y="213"/>
                </a:lnTo>
                <a:lnTo>
                  <a:pt x="2146" y="213"/>
                </a:lnTo>
                <a:lnTo>
                  <a:pt x="2146" y="213"/>
                </a:lnTo>
                <a:lnTo>
                  <a:pt x="2146" y="213"/>
                </a:lnTo>
                <a:lnTo>
                  <a:pt x="2150" y="213"/>
                </a:lnTo>
                <a:lnTo>
                  <a:pt x="2150" y="208"/>
                </a:lnTo>
                <a:lnTo>
                  <a:pt x="2150" y="208"/>
                </a:lnTo>
                <a:lnTo>
                  <a:pt x="2150" y="208"/>
                </a:lnTo>
                <a:lnTo>
                  <a:pt x="2150" y="208"/>
                </a:lnTo>
                <a:lnTo>
                  <a:pt x="2150" y="208"/>
                </a:lnTo>
                <a:lnTo>
                  <a:pt x="2150" y="204"/>
                </a:lnTo>
                <a:lnTo>
                  <a:pt x="2150" y="204"/>
                </a:lnTo>
                <a:lnTo>
                  <a:pt x="2150" y="204"/>
                </a:lnTo>
                <a:lnTo>
                  <a:pt x="2150" y="204"/>
                </a:lnTo>
                <a:lnTo>
                  <a:pt x="2150" y="204"/>
                </a:lnTo>
                <a:lnTo>
                  <a:pt x="2150" y="199"/>
                </a:lnTo>
                <a:lnTo>
                  <a:pt x="2155" y="199"/>
                </a:lnTo>
                <a:lnTo>
                  <a:pt x="2155" y="199"/>
                </a:lnTo>
                <a:lnTo>
                  <a:pt x="2155" y="204"/>
                </a:lnTo>
                <a:lnTo>
                  <a:pt x="2150" y="204"/>
                </a:lnTo>
                <a:lnTo>
                  <a:pt x="2150" y="204"/>
                </a:lnTo>
                <a:lnTo>
                  <a:pt x="2150" y="204"/>
                </a:lnTo>
                <a:lnTo>
                  <a:pt x="2150" y="204"/>
                </a:lnTo>
                <a:lnTo>
                  <a:pt x="2150" y="208"/>
                </a:lnTo>
                <a:lnTo>
                  <a:pt x="2150" y="208"/>
                </a:lnTo>
                <a:lnTo>
                  <a:pt x="2150" y="208"/>
                </a:lnTo>
                <a:lnTo>
                  <a:pt x="2150" y="213"/>
                </a:lnTo>
                <a:lnTo>
                  <a:pt x="2150" y="213"/>
                </a:lnTo>
                <a:lnTo>
                  <a:pt x="2155" y="213"/>
                </a:lnTo>
                <a:lnTo>
                  <a:pt x="2155" y="213"/>
                </a:lnTo>
                <a:lnTo>
                  <a:pt x="2150" y="213"/>
                </a:lnTo>
                <a:lnTo>
                  <a:pt x="2150" y="213"/>
                </a:lnTo>
                <a:lnTo>
                  <a:pt x="2146" y="213"/>
                </a:lnTo>
                <a:lnTo>
                  <a:pt x="2146" y="213"/>
                </a:lnTo>
                <a:lnTo>
                  <a:pt x="2146" y="217"/>
                </a:lnTo>
                <a:lnTo>
                  <a:pt x="2150" y="217"/>
                </a:lnTo>
                <a:lnTo>
                  <a:pt x="2150" y="217"/>
                </a:lnTo>
                <a:lnTo>
                  <a:pt x="2155" y="217"/>
                </a:lnTo>
                <a:lnTo>
                  <a:pt x="2155" y="213"/>
                </a:lnTo>
                <a:lnTo>
                  <a:pt x="2155" y="213"/>
                </a:lnTo>
                <a:lnTo>
                  <a:pt x="2159" y="217"/>
                </a:lnTo>
                <a:lnTo>
                  <a:pt x="2164" y="213"/>
                </a:lnTo>
                <a:lnTo>
                  <a:pt x="2164" y="213"/>
                </a:lnTo>
                <a:lnTo>
                  <a:pt x="2168" y="213"/>
                </a:lnTo>
                <a:lnTo>
                  <a:pt x="2168" y="213"/>
                </a:lnTo>
                <a:lnTo>
                  <a:pt x="2164" y="217"/>
                </a:lnTo>
                <a:lnTo>
                  <a:pt x="2155" y="217"/>
                </a:lnTo>
                <a:lnTo>
                  <a:pt x="2150" y="217"/>
                </a:lnTo>
                <a:lnTo>
                  <a:pt x="2150" y="217"/>
                </a:lnTo>
                <a:lnTo>
                  <a:pt x="2150" y="217"/>
                </a:lnTo>
                <a:lnTo>
                  <a:pt x="2150" y="222"/>
                </a:lnTo>
                <a:lnTo>
                  <a:pt x="2146" y="222"/>
                </a:lnTo>
                <a:lnTo>
                  <a:pt x="2146" y="222"/>
                </a:lnTo>
                <a:lnTo>
                  <a:pt x="2146" y="222"/>
                </a:lnTo>
                <a:lnTo>
                  <a:pt x="2150" y="222"/>
                </a:lnTo>
                <a:lnTo>
                  <a:pt x="2150" y="222"/>
                </a:lnTo>
                <a:lnTo>
                  <a:pt x="2155" y="222"/>
                </a:lnTo>
                <a:lnTo>
                  <a:pt x="2155" y="222"/>
                </a:lnTo>
                <a:lnTo>
                  <a:pt x="2155" y="226"/>
                </a:lnTo>
                <a:lnTo>
                  <a:pt x="2159" y="226"/>
                </a:lnTo>
                <a:lnTo>
                  <a:pt x="2164" y="226"/>
                </a:lnTo>
                <a:lnTo>
                  <a:pt x="2164" y="226"/>
                </a:lnTo>
                <a:lnTo>
                  <a:pt x="2168" y="226"/>
                </a:lnTo>
                <a:lnTo>
                  <a:pt x="2168" y="226"/>
                </a:lnTo>
                <a:lnTo>
                  <a:pt x="2164" y="226"/>
                </a:lnTo>
                <a:lnTo>
                  <a:pt x="2164" y="226"/>
                </a:lnTo>
                <a:lnTo>
                  <a:pt x="2159" y="226"/>
                </a:lnTo>
                <a:lnTo>
                  <a:pt x="2159" y="226"/>
                </a:lnTo>
                <a:lnTo>
                  <a:pt x="2159" y="226"/>
                </a:lnTo>
                <a:lnTo>
                  <a:pt x="2159" y="226"/>
                </a:lnTo>
                <a:lnTo>
                  <a:pt x="2159" y="226"/>
                </a:lnTo>
                <a:lnTo>
                  <a:pt x="2159" y="231"/>
                </a:lnTo>
                <a:lnTo>
                  <a:pt x="2164" y="231"/>
                </a:lnTo>
                <a:lnTo>
                  <a:pt x="2159" y="231"/>
                </a:lnTo>
                <a:lnTo>
                  <a:pt x="2159" y="231"/>
                </a:lnTo>
                <a:lnTo>
                  <a:pt x="2159" y="231"/>
                </a:lnTo>
                <a:lnTo>
                  <a:pt x="2159" y="235"/>
                </a:lnTo>
                <a:lnTo>
                  <a:pt x="2159" y="235"/>
                </a:lnTo>
                <a:lnTo>
                  <a:pt x="2159" y="235"/>
                </a:lnTo>
                <a:lnTo>
                  <a:pt x="2164" y="240"/>
                </a:lnTo>
                <a:lnTo>
                  <a:pt x="2164" y="240"/>
                </a:lnTo>
                <a:lnTo>
                  <a:pt x="2164" y="240"/>
                </a:lnTo>
                <a:lnTo>
                  <a:pt x="2159" y="240"/>
                </a:lnTo>
                <a:lnTo>
                  <a:pt x="2159" y="240"/>
                </a:lnTo>
                <a:lnTo>
                  <a:pt x="2155" y="235"/>
                </a:lnTo>
                <a:lnTo>
                  <a:pt x="2155" y="235"/>
                </a:lnTo>
                <a:lnTo>
                  <a:pt x="2150" y="235"/>
                </a:lnTo>
                <a:lnTo>
                  <a:pt x="2146" y="231"/>
                </a:lnTo>
                <a:lnTo>
                  <a:pt x="2146" y="231"/>
                </a:lnTo>
                <a:lnTo>
                  <a:pt x="2146" y="231"/>
                </a:lnTo>
                <a:lnTo>
                  <a:pt x="2141" y="231"/>
                </a:lnTo>
                <a:lnTo>
                  <a:pt x="2137" y="231"/>
                </a:lnTo>
                <a:lnTo>
                  <a:pt x="2137" y="231"/>
                </a:lnTo>
                <a:lnTo>
                  <a:pt x="2137" y="231"/>
                </a:lnTo>
                <a:lnTo>
                  <a:pt x="2132" y="231"/>
                </a:lnTo>
                <a:lnTo>
                  <a:pt x="2128" y="231"/>
                </a:lnTo>
                <a:lnTo>
                  <a:pt x="2128" y="231"/>
                </a:lnTo>
                <a:lnTo>
                  <a:pt x="2128" y="231"/>
                </a:lnTo>
                <a:lnTo>
                  <a:pt x="2123" y="231"/>
                </a:lnTo>
                <a:lnTo>
                  <a:pt x="2123" y="231"/>
                </a:lnTo>
                <a:lnTo>
                  <a:pt x="2123" y="235"/>
                </a:lnTo>
                <a:lnTo>
                  <a:pt x="2128" y="235"/>
                </a:lnTo>
                <a:lnTo>
                  <a:pt x="2128" y="235"/>
                </a:lnTo>
                <a:lnTo>
                  <a:pt x="2128" y="235"/>
                </a:lnTo>
                <a:lnTo>
                  <a:pt x="2132" y="240"/>
                </a:lnTo>
                <a:lnTo>
                  <a:pt x="2137" y="240"/>
                </a:lnTo>
                <a:lnTo>
                  <a:pt x="2137" y="240"/>
                </a:lnTo>
                <a:lnTo>
                  <a:pt x="2141" y="240"/>
                </a:lnTo>
                <a:lnTo>
                  <a:pt x="2141" y="244"/>
                </a:lnTo>
                <a:lnTo>
                  <a:pt x="2141" y="244"/>
                </a:lnTo>
                <a:lnTo>
                  <a:pt x="2150" y="244"/>
                </a:lnTo>
                <a:lnTo>
                  <a:pt x="2150" y="244"/>
                </a:lnTo>
                <a:lnTo>
                  <a:pt x="2150" y="244"/>
                </a:lnTo>
                <a:lnTo>
                  <a:pt x="2155" y="244"/>
                </a:lnTo>
                <a:lnTo>
                  <a:pt x="2155" y="244"/>
                </a:lnTo>
                <a:lnTo>
                  <a:pt x="2155" y="244"/>
                </a:lnTo>
                <a:lnTo>
                  <a:pt x="2159" y="244"/>
                </a:lnTo>
                <a:lnTo>
                  <a:pt x="2159" y="244"/>
                </a:lnTo>
                <a:lnTo>
                  <a:pt x="2164" y="244"/>
                </a:lnTo>
                <a:lnTo>
                  <a:pt x="2164" y="244"/>
                </a:lnTo>
                <a:lnTo>
                  <a:pt x="2164" y="244"/>
                </a:lnTo>
                <a:lnTo>
                  <a:pt x="2164" y="244"/>
                </a:lnTo>
                <a:lnTo>
                  <a:pt x="2159" y="244"/>
                </a:lnTo>
                <a:lnTo>
                  <a:pt x="2159" y="249"/>
                </a:lnTo>
                <a:lnTo>
                  <a:pt x="2159" y="249"/>
                </a:lnTo>
                <a:lnTo>
                  <a:pt x="2159" y="249"/>
                </a:lnTo>
                <a:lnTo>
                  <a:pt x="2159" y="249"/>
                </a:lnTo>
                <a:lnTo>
                  <a:pt x="2155" y="249"/>
                </a:lnTo>
                <a:lnTo>
                  <a:pt x="2155" y="253"/>
                </a:lnTo>
                <a:lnTo>
                  <a:pt x="2150" y="253"/>
                </a:lnTo>
                <a:lnTo>
                  <a:pt x="2150" y="253"/>
                </a:lnTo>
                <a:lnTo>
                  <a:pt x="2150" y="258"/>
                </a:lnTo>
                <a:lnTo>
                  <a:pt x="2146" y="258"/>
                </a:lnTo>
                <a:lnTo>
                  <a:pt x="2146" y="258"/>
                </a:lnTo>
                <a:lnTo>
                  <a:pt x="2146" y="262"/>
                </a:lnTo>
                <a:lnTo>
                  <a:pt x="2150" y="258"/>
                </a:lnTo>
                <a:lnTo>
                  <a:pt x="2150" y="258"/>
                </a:lnTo>
                <a:lnTo>
                  <a:pt x="2150" y="262"/>
                </a:lnTo>
                <a:lnTo>
                  <a:pt x="2155" y="262"/>
                </a:lnTo>
                <a:lnTo>
                  <a:pt x="2155" y="262"/>
                </a:lnTo>
                <a:lnTo>
                  <a:pt x="2150" y="262"/>
                </a:lnTo>
                <a:lnTo>
                  <a:pt x="2146" y="262"/>
                </a:lnTo>
                <a:lnTo>
                  <a:pt x="2146" y="262"/>
                </a:lnTo>
                <a:lnTo>
                  <a:pt x="2141" y="262"/>
                </a:lnTo>
                <a:lnTo>
                  <a:pt x="2141" y="267"/>
                </a:lnTo>
                <a:lnTo>
                  <a:pt x="2137" y="267"/>
                </a:lnTo>
                <a:lnTo>
                  <a:pt x="2137" y="267"/>
                </a:lnTo>
                <a:lnTo>
                  <a:pt x="2141" y="267"/>
                </a:lnTo>
                <a:lnTo>
                  <a:pt x="2146" y="267"/>
                </a:lnTo>
                <a:lnTo>
                  <a:pt x="2141" y="267"/>
                </a:lnTo>
                <a:lnTo>
                  <a:pt x="2141" y="271"/>
                </a:lnTo>
                <a:lnTo>
                  <a:pt x="2137" y="271"/>
                </a:lnTo>
                <a:lnTo>
                  <a:pt x="2137" y="271"/>
                </a:lnTo>
                <a:lnTo>
                  <a:pt x="2132" y="271"/>
                </a:lnTo>
                <a:lnTo>
                  <a:pt x="2132" y="271"/>
                </a:lnTo>
                <a:lnTo>
                  <a:pt x="2128" y="271"/>
                </a:lnTo>
                <a:lnTo>
                  <a:pt x="2123" y="267"/>
                </a:lnTo>
                <a:lnTo>
                  <a:pt x="2123" y="267"/>
                </a:lnTo>
                <a:lnTo>
                  <a:pt x="2119" y="271"/>
                </a:lnTo>
                <a:lnTo>
                  <a:pt x="2114" y="271"/>
                </a:lnTo>
                <a:lnTo>
                  <a:pt x="2110" y="271"/>
                </a:lnTo>
                <a:lnTo>
                  <a:pt x="2110" y="276"/>
                </a:lnTo>
                <a:lnTo>
                  <a:pt x="2110" y="276"/>
                </a:lnTo>
                <a:lnTo>
                  <a:pt x="2110" y="276"/>
                </a:lnTo>
                <a:lnTo>
                  <a:pt x="2110" y="276"/>
                </a:lnTo>
                <a:lnTo>
                  <a:pt x="2114" y="276"/>
                </a:lnTo>
                <a:lnTo>
                  <a:pt x="2114" y="276"/>
                </a:lnTo>
                <a:lnTo>
                  <a:pt x="2114" y="276"/>
                </a:lnTo>
                <a:lnTo>
                  <a:pt x="2119" y="276"/>
                </a:lnTo>
                <a:lnTo>
                  <a:pt x="2123" y="276"/>
                </a:lnTo>
                <a:lnTo>
                  <a:pt x="2128" y="276"/>
                </a:lnTo>
                <a:lnTo>
                  <a:pt x="2128" y="276"/>
                </a:lnTo>
                <a:lnTo>
                  <a:pt x="2132" y="276"/>
                </a:lnTo>
                <a:lnTo>
                  <a:pt x="2132" y="276"/>
                </a:lnTo>
                <a:lnTo>
                  <a:pt x="2132" y="276"/>
                </a:lnTo>
                <a:lnTo>
                  <a:pt x="2132" y="276"/>
                </a:lnTo>
                <a:lnTo>
                  <a:pt x="2137" y="276"/>
                </a:lnTo>
                <a:lnTo>
                  <a:pt x="2137" y="276"/>
                </a:lnTo>
                <a:lnTo>
                  <a:pt x="2132" y="276"/>
                </a:lnTo>
                <a:lnTo>
                  <a:pt x="2132" y="276"/>
                </a:lnTo>
                <a:lnTo>
                  <a:pt x="2132" y="280"/>
                </a:lnTo>
                <a:lnTo>
                  <a:pt x="2128" y="280"/>
                </a:lnTo>
                <a:lnTo>
                  <a:pt x="2128" y="280"/>
                </a:lnTo>
                <a:lnTo>
                  <a:pt x="2128" y="280"/>
                </a:lnTo>
                <a:lnTo>
                  <a:pt x="2128" y="280"/>
                </a:lnTo>
                <a:lnTo>
                  <a:pt x="2128" y="280"/>
                </a:lnTo>
                <a:lnTo>
                  <a:pt x="2123" y="280"/>
                </a:lnTo>
                <a:lnTo>
                  <a:pt x="2123" y="280"/>
                </a:lnTo>
                <a:lnTo>
                  <a:pt x="2119" y="280"/>
                </a:lnTo>
                <a:lnTo>
                  <a:pt x="2114" y="276"/>
                </a:lnTo>
                <a:lnTo>
                  <a:pt x="2110" y="276"/>
                </a:lnTo>
                <a:lnTo>
                  <a:pt x="2110" y="276"/>
                </a:lnTo>
                <a:lnTo>
                  <a:pt x="2110" y="280"/>
                </a:lnTo>
                <a:lnTo>
                  <a:pt x="2105" y="280"/>
                </a:lnTo>
                <a:lnTo>
                  <a:pt x="2101" y="285"/>
                </a:lnTo>
                <a:lnTo>
                  <a:pt x="2101" y="285"/>
                </a:lnTo>
                <a:lnTo>
                  <a:pt x="2101" y="285"/>
                </a:lnTo>
                <a:lnTo>
                  <a:pt x="2096" y="285"/>
                </a:lnTo>
                <a:lnTo>
                  <a:pt x="2096" y="289"/>
                </a:lnTo>
                <a:lnTo>
                  <a:pt x="2096" y="289"/>
                </a:lnTo>
                <a:lnTo>
                  <a:pt x="2101" y="289"/>
                </a:lnTo>
                <a:lnTo>
                  <a:pt x="2105" y="285"/>
                </a:lnTo>
                <a:lnTo>
                  <a:pt x="2110" y="285"/>
                </a:lnTo>
                <a:lnTo>
                  <a:pt x="2110" y="285"/>
                </a:lnTo>
                <a:lnTo>
                  <a:pt x="2114" y="285"/>
                </a:lnTo>
                <a:lnTo>
                  <a:pt x="2114" y="285"/>
                </a:lnTo>
                <a:lnTo>
                  <a:pt x="2119" y="285"/>
                </a:lnTo>
                <a:lnTo>
                  <a:pt x="2119" y="285"/>
                </a:lnTo>
                <a:lnTo>
                  <a:pt x="2119" y="285"/>
                </a:lnTo>
                <a:lnTo>
                  <a:pt x="2123" y="285"/>
                </a:lnTo>
                <a:lnTo>
                  <a:pt x="2128" y="285"/>
                </a:lnTo>
                <a:lnTo>
                  <a:pt x="2132" y="285"/>
                </a:lnTo>
                <a:lnTo>
                  <a:pt x="2132" y="285"/>
                </a:lnTo>
                <a:lnTo>
                  <a:pt x="2128" y="285"/>
                </a:lnTo>
                <a:lnTo>
                  <a:pt x="2128" y="289"/>
                </a:lnTo>
                <a:lnTo>
                  <a:pt x="2128" y="289"/>
                </a:lnTo>
                <a:lnTo>
                  <a:pt x="2132" y="289"/>
                </a:lnTo>
                <a:lnTo>
                  <a:pt x="2132" y="289"/>
                </a:lnTo>
                <a:lnTo>
                  <a:pt x="2132" y="289"/>
                </a:lnTo>
                <a:lnTo>
                  <a:pt x="2128" y="289"/>
                </a:lnTo>
                <a:lnTo>
                  <a:pt x="2123" y="289"/>
                </a:lnTo>
                <a:lnTo>
                  <a:pt x="2119" y="289"/>
                </a:lnTo>
                <a:lnTo>
                  <a:pt x="2119" y="289"/>
                </a:lnTo>
                <a:lnTo>
                  <a:pt x="2114" y="285"/>
                </a:lnTo>
                <a:lnTo>
                  <a:pt x="2114" y="285"/>
                </a:lnTo>
                <a:lnTo>
                  <a:pt x="2110" y="285"/>
                </a:lnTo>
                <a:lnTo>
                  <a:pt x="2105" y="285"/>
                </a:lnTo>
                <a:lnTo>
                  <a:pt x="2101" y="289"/>
                </a:lnTo>
                <a:lnTo>
                  <a:pt x="2101" y="289"/>
                </a:lnTo>
                <a:lnTo>
                  <a:pt x="2096" y="289"/>
                </a:lnTo>
                <a:lnTo>
                  <a:pt x="2092" y="289"/>
                </a:lnTo>
                <a:lnTo>
                  <a:pt x="2092" y="294"/>
                </a:lnTo>
                <a:lnTo>
                  <a:pt x="2087" y="298"/>
                </a:lnTo>
                <a:lnTo>
                  <a:pt x="2092" y="298"/>
                </a:lnTo>
                <a:lnTo>
                  <a:pt x="2092" y="298"/>
                </a:lnTo>
                <a:lnTo>
                  <a:pt x="2092" y="303"/>
                </a:lnTo>
                <a:lnTo>
                  <a:pt x="2092" y="303"/>
                </a:lnTo>
                <a:lnTo>
                  <a:pt x="2096" y="303"/>
                </a:lnTo>
                <a:lnTo>
                  <a:pt x="2096" y="303"/>
                </a:lnTo>
                <a:lnTo>
                  <a:pt x="2101" y="303"/>
                </a:lnTo>
                <a:lnTo>
                  <a:pt x="2105" y="303"/>
                </a:lnTo>
                <a:lnTo>
                  <a:pt x="2105" y="303"/>
                </a:lnTo>
                <a:lnTo>
                  <a:pt x="2105" y="303"/>
                </a:lnTo>
                <a:lnTo>
                  <a:pt x="2101" y="303"/>
                </a:lnTo>
                <a:lnTo>
                  <a:pt x="2101" y="303"/>
                </a:lnTo>
                <a:lnTo>
                  <a:pt x="2096" y="303"/>
                </a:lnTo>
                <a:lnTo>
                  <a:pt x="2092" y="303"/>
                </a:lnTo>
                <a:lnTo>
                  <a:pt x="2092" y="303"/>
                </a:lnTo>
                <a:lnTo>
                  <a:pt x="2087" y="308"/>
                </a:lnTo>
                <a:lnTo>
                  <a:pt x="2087" y="308"/>
                </a:lnTo>
                <a:lnTo>
                  <a:pt x="2087" y="308"/>
                </a:lnTo>
                <a:lnTo>
                  <a:pt x="2087" y="308"/>
                </a:lnTo>
                <a:lnTo>
                  <a:pt x="2083" y="312"/>
                </a:lnTo>
                <a:lnTo>
                  <a:pt x="2083" y="312"/>
                </a:lnTo>
                <a:lnTo>
                  <a:pt x="2083" y="312"/>
                </a:lnTo>
                <a:lnTo>
                  <a:pt x="2083" y="317"/>
                </a:lnTo>
                <a:lnTo>
                  <a:pt x="2083" y="317"/>
                </a:lnTo>
                <a:lnTo>
                  <a:pt x="2083" y="317"/>
                </a:lnTo>
                <a:lnTo>
                  <a:pt x="2087" y="317"/>
                </a:lnTo>
                <a:lnTo>
                  <a:pt x="2087" y="317"/>
                </a:lnTo>
                <a:lnTo>
                  <a:pt x="2092" y="312"/>
                </a:lnTo>
                <a:lnTo>
                  <a:pt x="2092" y="312"/>
                </a:lnTo>
                <a:lnTo>
                  <a:pt x="2096" y="312"/>
                </a:lnTo>
                <a:lnTo>
                  <a:pt x="2101" y="312"/>
                </a:lnTo>
                <a:lnTo>
                  <a:pt x="2110" y="308"/>
                </a:lnTo>
                <a:lnTo>
                  <a:pt x="2110" y="303"/>
                </a:lnTo>
                <a:lnTo>
                  <a:pt x="2114" y="303"/>
                </a:lnTo>
                <a:lnTo>
                  <a:pt x="2119" y="303"/>
                </a:lnTo>
                <a:lnTo>
                  <a:pt x="2119" y="303"/>
                </a:lnTo>
                <a:lnTo>
                  <a:pt x="2119" y="303"/>
                </a:lnTo>
                <a:lnTo>
                  <a:pt x="2114" y="308"/>
                </a:lnTo>
                <a:lnTo>
                  <a:pt x="2110" y="308"/>
                </a:lnTo>
                <a:lnTo>
                  <a:pt x="2110" y="308"/>
                </a:lnTo>
                <a:lnTo>
                  <a:pt x="2105" y="308"/>
                </a:lnTo>
                <a:lnTo>
                  <a:pt x="2105" y="308"/>
                </a:lnTo>
                <a:lnTo>
                  <a:pt x="2105" y="308"/>
                </a:lnTo>
                <a:lnTo>
                  <a:pt x="2101" y="312"/>
                </a:lnTo>
                <a:lnTo>
                  <a:pt x="2101" y="312"/>
                </a:lnTo>
                <a:lnTo>
                  <a:pt x="2096" y="312"/>
                </a:lnTo>
                <a:lnTo>
                  <a:pt x="2087" y="317"/>
                </a:lnTo>
                <a:lnTo>
                  <a:pt x="2083" y="317"/>
                </a:lnTo>
                <a:lnTo>
                  <a:pt x="2083" y="317"/>
                </a:lnTo>
                <a:lnTo>
                  <a:pt x="2083" y="317"/>
                </a:lnTo>
                <a:lnTo>
                  <a:pt x="2083" y="317"/>
                </a:lnTo>
                <a:lnTo>
                  <a:pt x="2083" y="317"/>
                </a:lnTo>
                <a:lnTo>
                  <a:pt x="2087" y="317"/>
                </a:lnTo>
                <a:lnTo>
                  <a:pt x="2083" y="321"/>
                </a:lnTo>
                <a:lnTo>
                  <a:pt x="2078" y="326"/>
                </a:lnTo>
                <a:lnTo>
                  <a:pt x="2078" y="326"/>
                </a:lnTo>
                <a:lnTo>
                  <a:pt x="2083" y="326"/>
                </a:lnTo>
                <a:lnTo>
                  <a:pt x="2087" y="326"/>
                </a:lnTo>
                <a:lnTo>
                  <a:pt x="2087" y="330"/>
                </a:lnTo>
                <a:lnTo>
                  <a:pt x="2087" y="330"/>
                </a:lnTo>
                <a:lnTo>
                  <a:pt x="2092" y="326"/>
                </a:lnTo>
                <a:lnTo>
                  <a:pt x="2096" y="326"/>
                </a:lnTo>
                <a:lnTo>
                  <a:pt x="2096" y="326"/>
                </a:lnTo>
                <a:lnTo>
                  <a:pt x="2101" y="326"/>
                </a:lnTo>
                <a:lnTo>
                  <a:pt x="2105" y="321"/>
                </a:lnTo>
                <a:lnTo>
                  <a:pt x="2105" y="321"/>
                </a:lnTo>
                <a:lnTo>
                  <a:pt x="2105" y="326"/>
                </a:lnTo>
                <a:lnTo>
                  <a:pt x="2105" y="326"/>
                </a:lnTo>
                <a:lnTo>
                  <a:pt x="2105" y="326"/>
                </a:lnTo>
                <a:lnTo>
                  <a:pt x="2101" y="326"/>
                </a:lnTo>
                <a:lnTo>
                  <a:pt x="2101" y="326"/>
                </a:lnTo>
                <a:lnTo>
                  <a:pt x="2096" y="326"/>
                </a:lnTo>
                <a:lnTo>
                  <a:pt x="2092" y="330"/>
                </a:lnTo>
                <a:lnTo>
                  <a:pt x="2087" y="330"/>
                </a:lnTo>
                <a:lnTo>
                  <a:pt x="2087" y="330"/>
                </a:lnTo>
                <a:lnTo>
                  <a:pt x="2087" y="330"/>
                </a:lnTo>
                <a:lnTo>
                  <a:pt x="2087" y="330"/>
                </a:lnTo>
                <a:lnTo>
                  <a:pt x="2087" y="335"/>
                </a:lnTo>
                <a:lnTo>
                  <a:pt x="2083" y="335"/>
                </a:lnTo>
                <a:lnTo>
                  <a:pt x="2087" y="335"/>
                </a:lnTo>
                <a:lnTo>
                  <a:pt x="2087" y="335"/>
                </a:lnTo>
                <a:lnTo>
                  <a:pt x="2083" y="339"/>
                </a:lnTo>
                <a:lnTo>
                  <a:pt x="2083" y="344"/>
                </a:lnTo>
                <a:lnTo>
                  <a:pt x="2083" y="344"/>
                </a:lnTo>
                <a:lnTo>
                  <a:pt x="2083" y="348"/>
                </a:lnTo>
                <a:lnTo>
                  <a:pt x="2083" y="348"/>
                </a:lnTo>
                <a:lnTo>
                  <a:pt x="2078" y="353"/>
                </a:lnTo>
                <a:lnTo>
                  <a:pt x="2083" y="353"/>
                </a:lnTo>
                <a:lnTo>
                  <a:pt x="2083" y="353"/>
                </a:lnTo>
                <a:lnTo>
                  <a:pt x="2083" y="353"/>
                </a:lnTo>
                <a:lnTo>
                  <a:pt x="2087" y="348"/>
                </a:lnTo>
                <a:lnTo>
                  <a:pt x="2092" y="348"/>
                </a:lnTo>
                <a:lnTo>
                  <a:pt x="2092" y="344"/>
                </a:lnTo>
                <a:lnTo>
                  <a:pt x="2092" y="344"/>
                </a:lnTo>
                <a:lnTo>
                  <a:pt x="2096" y="344"/>
                </a:lnTo>
                <a:lnTo>
                  <a:pt x="2096" y="344"/>
                </a:lnTo>
                <a:lnTo>
                  <a:pt x="2096" y="344"/>
                </a:lnTo>
                <a:lnTo>
                  <a:pt x="2092" y="344"/>
                </a:lnTo>
                <a:lnTo>
                  <a:pt x="2096" y="344"/>
                </a:lnTo>
                <a:lnTo>
                  <a:pt x="2096" y="344"/>
                </a:lnTo>
                <a:lnTo>
                  <a:pt x="2101" y="344"/>
                </a:lnTo>
                <a:lnTo>
                  <a:pt x="2101" y="344"/>
                </a:lnTo>
                <a:lnTo>
                  <a:pt x="2101" y="339"/>
                </a:lnTo>
                <a:lnTo>
                  <a:pt x="2101" y="339"/>
                </a:lnTo>
                <a:lnTo>
                  <a:pt x="2101" y="335"/>
                </a:lnTo>
                <a:lnTo>
                  <a:pt x="2101" y="335"/>
                </a:lnTo>
                <a:lnTo>
                  <a:pt x="2105" y="335"/>
                </a:lnTo>
                <a:lnTo>
                  <a:pt x="2105" y="335"/>
                </a:lnTo>
                <a:lnTo>
                  <a:pt x="2101" y="339"/>
                </a:lnTo>
                <a:lnTo>
                  <a:pt x="2105" y="339"/>
                </a:lnTo>
                <a:lnTo>
                  <a:pt x="2101" y="339"/>
                </a:lnTo>
                <a:lnTo>
                  <a:pt x="2101" y="339"/>
                </a:lnTo>
                <a:lnTo>
                  <a:pt x="2105" y="344"/>
                </a:lnTo>
                <a:lnTo>
                  <a:pt x="2105" y="344"/>
                </a:lnTo>
                <a:lnTo>
                  <a:pt x="2105" y="344"/>
                </a:lnTo>
                <a:lnTo>
                  <a:pt x="2110" y="344"/>
                </a:lnTo>
                <a:lnTo>
                  <a:pt x="2105" y="348"/>
                </a:lnTo>
                <a:lnTo>
                  <a:pt x="2105" y="348"/>
                </a:lnTo>
                <a:lnTo>
                  <a:pt x="2105" y="348"/>
                </a:lnTo>
                <a:lnTo>
                  <a:pt x="2105" y="348"/>
                </a:lnTo>
                <a:lnTo>
                  <a:pt x="2105" y="344"/>
                </a:lnTo>
                <a:lnTo>
                  <a:pt x="2105" y="344"/>
                </a:lnTo>
                <a:lnTo>
                  <a:pt x="2105" y="344"/>
                </a:lnTo>
                <a:lnTo>
                  <a:pt x="2101" y="344"/>
                </a:lnTo>
                <a:lnTo>
                  <a:pt x="2096" y="344"/>
                </a:lnTo>
                <a:lnTo>
                  <a:pt x="2096" y="344"/>
                </a:lnTo>
                <a:lnTo>
                  <a:pt x="2096" y="348"/>
                </a:lnTo>
                <a:lnTo>
                  <a:pt x="2096" y="348"/>
                </a:lnTo>
                <a:lnTo>
                  <a:pt x="2096" y="344"/>
                </a:lnTo>
                <a:lnTo>
                  <a:pt x="2092" y="348"/>
                </a:lnTo>
                <a:lnTo>
                  <a:pt x="2092" y="348"/>
                </a:lnTo>
                <a:lnTo>
                  <a:pt x="2087" y="348"/>
                </a:lnTo>
                <a:lnTo>
                  <a:pt x="2083" y="353"/>
                </a:lnTo>
                <a:lnTo>
                  <a:pt x="2083" y="353"/>
                </a:lnTo>
                <a:lnTo>
                  <a:pt x="2083" y="353"/>
                </a:lnTo>
                <a:lnTo>
                  <a:pt x="2083" y="353"/>
                </a:lnTo>
                <a:lnTo>
                  <a:pt x="2083" y="353"/>
                </a:lnTo>
                <a:lnTo>
                  <a:pt x="2087" y="353"/>
                </a:lnTo>
                <a:lnTo>
                  <a:pt x="2087" y="353"/>
                </a:lnTo>
                <a:lnTo>
                  <a:pt x="2092" y="353"/>
                </a:lnTo>
                <a:lnTo>
                  <a:pt x="2096" y="353"/>
                </a:lnTo>
                <a:lnTo>
                  <a:pt x="2101" y="353"/>
                </a:lnTo>
                <a:lnTo>
                  <a:pt x="2101" y="353"/>
                </a:lnTo>
                <a:lnTo>
                  <a:pt x="2101" y="353"/>
                </a:lnTo>
                <a:lnTo>
                  <a:pt x="2096" y="353"/>
                </a:lnTo>
                <a:lnTo>
                  <a:pt x="2096" y="353"/>
                </a:lnTo>
                <a:lnTo>
                  <a:pt x="2101" y="353"/>
                </a:lnTo>
                <a:lnTo>
                  <a:pt x="2101" y="353"/>
                </a:lnTo>
                <a:lnTo>
                  <a:pt x="2101" y="353"/>
                </a:lnTo>
                <a:lnTo>
                  <a:pt x="2096" y="353"/>
                </a:lnTo>
                <a:lnTo>
                  <a:pt x="2096" y="353"/>
                </a:lnTo>
                <a:lnTo>
                  <a:pt x="2092" y="353"/>
                </a:lnTo>
                <a:lnTo>
                  <a:pt x="2087" y="357"/>
                </a:lnTo>
                <a:lnTo>
                  <a:pt x="2083" y="357"/>
                </a:lnTo>
                <a:lnTo>
                  <a:pt x="2083" y="357"/>
                </a:lnTo>
                <a:lnTo>
                  <a:pt x="2083" y="362"/>
                </a:lnTo>
                <a:lnTo>
                  <a:pt x="2078" y="362"/>
                </a:lnTo>
                <a:lnTo>
                  <a:pt x="2083" y="366"/>
                </a:lnTo>
                <a:lnTo>
                  <a:pt x="2083" y="371"/>
                </a:lnTo>
                <a:lnTo>
                  <a:pt x="2083" y="371"/>
                </a:lnTo>
                <a:lnTo>
                  <a:pt x="2083" y="375"/>
                </a:lnTo>
                <a:lnTo>
                  <a:pt x="2083" y="375"/>
                </a:lnTo>
                <a:lnTo>
                  <a:pt x="2083" y="375"/>
                </a:lnTo>
                <a:lnTo>
                  <a:pt x="2083" y="375"/>
                </a:lnTo>
                <a:lnTo>
                  <a:pt x="2087" y="375"/>
                </a:lnTo>
                <a:lnTo>
                  <a:pt x="2087" y="380"/>
                </a:lnTo>
                <a:lnTo>
                  <a:pt x="2087" y="380"/>
                </a:lnTo>
                <a:lnTo>
                  <a:pt x="2087" y="380"/>
                </a:lnTo>
                <a:lnTo>
                  <a:pt x="2092" y="375"/>
                </a:lnTo>
                <a:lnTo>
                  <a:pt x="2096" y="375"/>
                </a:lnTo>
                <a:lnTo>
                  <a:pt x="2092" y="375"/>
                </a:lnTo>
                <a:lnTo>
                  <a:pt x="2087" y="380"/>
                </a:lnTo>
                <a:lnTo>
                  <a:pt x="2087" y="380"/>
                </a:lnTo>
                <a:lnTo>
                  <a:pt x="2087" y="380"/>
                </a:lnTo>
                <a:lnTo>
                  <a:pt x="2083" y="384"/>
                </a:lnTo>
                <a:lnTo>
                  <a:pt x="2083" y="384"/>
                </a:lnTo>
                <a:lnTo>
                  <a:pt x="2083" y="384"/>
                </a:lnTo>
                <a:lnTo>
                  <a:pt x="2083" y="384"/>
                </a:lnTo>
                <a:lnTo>
                  <a:pt x="2083" y="384"/>
                </a:lnTo>
                <a:lnTo>
                  <a:pt x="2087" y="389"/>
                </a:lnTo>
                <a:lnTo>
                  <a:pt x="2087" y="389"/>
                </a:lnTo>
                <a:lnTo>
                  <a:pt x="2087" y="389"/>
                </a:lnTo>
                <a:lnTo>
                  <a:pt x="2087" y="389"/>
                </a:lnTo>
                <a:lnTo>
                  <a:pt x="2092" y="389"/>
                </a:lnTo>
                <a:lnTo>
                  <a:pt x="2087" y="393"/>
                </a:lnTo>
                <a:lnTo>
                  <a:pt x="2087" y="393"/>
                </a:lnTo>
                <a:lnTo>
                  <a:pt x="2087" y="393"/>
                </a:lnTo>
                <a:lnTo>
                  <a:pt x="2087" y="393"/>
                </a:lnTo>
                <a:lnTo>
                  <a:pt x="2092" y="393"/>
                </a:lnTo>
                <a:lnTo>
                  <a:pt x="2092" y="393"/>
                </a:lnTo>
                <a:lnTo>
                  <a:pt x="2092" y="393"/>
                </a:lnTo>
                <a:lnTo>
                  <a:pt x="2096" y="393"/>
                </a:lnTo>
                <a:lnTo>
                  <a:pt x="2096" y="393"/>
                </a:lnTo>
                <a:lnTo>
                  <a:pt x="2096" y="393"/>
                </a:lnTo>
                <a:lnTo>
                  <a:pt x="2096" y="393"/>
                </a:lnTo>
                <a:lnTo>
                  <a:pt x="2096" y="393"/>
                </a:lnTo>
                <a:lnTo>
                  <a:pt x="2092" y="393"/>
                </a:lnTo>
                <a:lnTo>
                  <a:pt x="2092" y="398"/>
                </a:lnTo>
                <a:lnTo>
                  <a:pt x="2087" y="398"/>
                </a:lnTo>
                <a:lnTo>
                  <a:pt x="2087" y="398"/>
                </a:lnTo>
                <a:lnTo>
                  <a:pt x="2087" y="398"/>
                </a:lnTo>
                <a:lnTo>
                  <a:pt x="2087" y="398"/>
                </a:lnTo>
                <a:lnTo>
                  <a:pt x="2087" y="398"/>
                </a:lnTo>
                <a:lnTo>
                  <a:pt x="2092" y="402"/>
                </a:lnTo>
                <a:lnTo>
                  <a:pt x="2087" y="402"/>
                </a:lnTo>
                <a:lnTo>
                  <a:pt x="2087" y="402"/>
                </a:lnTo>
                <a:lnTo>
                  <a:pt x="2087" y="402"/>
                </a:lnTo>
                <a:lnTo>
                  <a:pt x="2092" y="402"/>
                </a:lnTo>
                <a:lnTo>
                  <a:pt x="2092" y="407"/>
                </a:lnTo>
                <a:lnTo>
                  <a:pt x="2087" y="407"/>
                </a:lnTo>
                <a:lnTo>
                  <a:pt x="2087" y="407"/>
                </a:lnTo>
                <a:lnTo>
                  <a:pt x="2092" y="407"/>
                </a:lnTo>
                <a:lnTo>
                  <a:pt x="2092" y="411"/>
                </a:lnTo>
                <a:lnTo>
                  <a:pt x="2096" y="411"/>
                </a:lnTo>
                <a:lnTo>
                  <a:pt x="2096" y="411"/>
                </a:lnTo>
                <a:lnTo>
                  <a:pt x="2096" y="411"/>
                </a:lnTo>
                <a:lnTo>
                  <a:pt x="2096" y="411"/>
                </a:lnTo>
                <a:lnTo>
                  <a:pt x="2092" y="416"/>
                </a:lnTo>
                <a:lnTo>
                  <a:pt x="2096" y="416"/>
                </a:lnTo>
                <a:lnTo>
                  <a:pt x="2096" y="416"/>
                </a:lnTo>
                <a:lnTo>
                  <a:pt x="2101" y="416"/>
                </a:lnTo>
                <a:lnTo>
                  <a:pt x="2101" y="416"/>
                </a:lnTo>
                <a:lnTo>
                  <a:pt x="2101" y="416"/>
                </a:lnTo>
                <a:lnTo>
                  <a:pt x="2096" y="416"/>
                </a:lnTo>
                <a:lnTo>
                  <a:pt x="2092" y="416"/>
                </a:lnTo>
                <a:lnTo>
                  <a:pt x="2096" y="421"/>
                </a:lnTo>
                <a:lnTo>
                  <a:pt x="2096" y="421"/>
                </a:lnTo>
                <a:lnTo>
                  <a:pt x="2096" y="421"/>
                </a:lnTo>
                <a:lnTo>
                  <a:pt x="2096" y="421"/>
                </a:lnTo>
                <a:lnTo>
                  <a:pt x="2101" y="421"/>
                </a:lnTo>
                <a:lnTo>
                  <a:pt x="2101" y="416"/>
                </a:lnTo>
                <a:lnTo>
                  <a:pt x="2101" y="416"/>
                </a:lnTo>
                <a:lnTo>
                  <a:pt x="2101" y="416"/>
                </a:lnTo>
                <a:lnTo>
                  <a:pt x="2101" y="416"/>
                </a:lnTo>
                <a:lnTo>
                  <a:pt x="2105" y="416"/>
                </a:lnTo>
                <a:lnTo>
                  <a:pt x="2105" y="416"/>
                </a:lnTo>
                <a:lnTo>
                  <a:pt x="2105" y="421"/>
                </a:lnTo>
                <a:lnTo>
                  <a:pt x="2110" y="416"/>
                </a:lnTo>
                <a:lnTo>
                  <a:pt x="2110" y="416"/>
                </a:lnTo>
                <a:lnTo>
                  <a:pt x="2110" y="416"/>
                </a:lnTo>
                <a:lnTo>
                  <a:pt x="2114" y="416"/>
                </a:lnTo>
                <a:lnTo>
                  <a:pt x="2114" y="416"/>
                </a:lnTo>
                <a:lnTo>
                  <a:pt x="2114" y="416"/>
                </a:lnTo>
                <a:lnTo>
                  <a:pt x="2119" y="416"/>
                </a:lnTo>
                <a:lnTo>
                  <a:pt x="2123" y="411"/>
                </a:lnTo>
                <a:lnTo>
                  <a:pt x="2123" y="411"/>
                </a:lnTo>
                <a:lnTo>
                  <a:pt x="2128" y="411"/>
                </a:lnTo>
                <a:lnTo>
                  <a:pt x="2128" y="411"/>
                </a:lnTo>
                <a:lnTo>
                  <a:pt x="2128" y="411"/>
                </a:lnTo>
                <a:lnTo>
                  <a:pt x="2128" y="411"/>
                </a:lnTo>
                <a:lnTo>
                  <a:pt x="2128" y="411"/>
                </a:lnTo>
                <a:lnTo>
                  <a:pt x="2123" y="416"/>
                </a:lnTo>
                <a:lnTo>
                  <a:pt x="2123" y="416"/>
                </a:lnTo>
                <a:lnTo>
                  <a:pt x="2119" y="421"/>
                </a:lnTo>
                <a:lnTo>
                  <a:pt x="2119" y="421"/>
                </a:lnTo>
                <a:lnTo>
                  <a:pt x="2119" y="421"/>
                </a:lnTo>
                <a:lnTo>
                  <a:pt x="2123" y="425"/>
                </a:lnTo>
                <a:lnTo>
                  <a:pt x="2123" y="425"/>
                </a:lnTo>
                <a:lnTo>
                  <a:pt x="2123" y="425"/>
                </a:lnTo>
                <a:lnTo>
                  <a:pt x="2128" y="425"/>
                </a:lnTo>
                <a:lnTo>
                  <a:pt x="2128" y="425"/>
                </a:lnTo>
                <a:lnTo>
                  <a:pt x="2128" y="425"/>
                </a:lnTo>
                <a:lnTo>
                  <a:pt x="2132" y="425"/>
                </a:lnTo>
                <a:lnTo>
                  <a:pt x="2137" y="421"/>
                </a:lnTo>
                <a:lnTo>
                  <a:pt x="2137" y="421"/>
                </a:lnTo>
                <a:lnTo>
                  <a:pt x="2137" y="425"/>
                </a:lnTo>
                <a:lnTo>
                  <a:pt x="2132" y="425"/>
                </a:lnTo>
                <a:lnTo>
                  <a:pt x="2132" y="425"/>
                </a:lnTo>
                <a:lnTo>
                  <a:pt x="2128" y="425"/>
                </a:lnTo>
                <a:lnTo>
                  <a:pt x="2128" y="425"/>
                </a:lnTo>
                <a:lnTo>
                  <a:pt x="2128" y="430"/>
                </a:lnTo>
                <a:lnTo>
                  <a:pt x="2123" y="430"/>
                </a:lnTo>
                <a:lnTo>
                  <a:pt x="2132" y="434"/>
                </a:lnTo>
                <a:lnTo>
                  <a:pt x="2132" y="434"/>
                </a:lnTo>
                <a:lnTo>
                  <a:pt x="2137" y="434"/>
                </a:lnTo>
                <a:lnTo>
                  <a:pt x="2137" y="434"/>
                </a:lnTo>
                <a:lnTo>
                  <a:pt x="2137" y="430"/>
                </a:lnTo>
                <a:lnTo>
                  <a:pt x="2141" y="430"/>
                </a:lnTo>
                <a:lnTo>
                  <a:pt x="2141" y="430"/>
                </a:lnTo>
                <a:lnTo>
                  <a:pt x="2141" y="430"/>
                </a:lnTo>
                <a:lnTo>
                  <a:pt x="2137" y="434"/>
                </a:lnTo>
                <a:lnTo>
                  <a:pt x="2137" y="434"/>
                </a:lnTo>
                <a:lnTo>
                  <a:pt x="2137" y="434"/>
                </a:lnTo>
                <a:lnTo>
                  <a:pt x="2137" y="439"/>
                </a:lnTo>
                <a:lnTo>
                  <a:pt x="2137" y="439"/>
                </a:lnTo>
                <a:lnTo>
                  <a:pt x="2137" y="439"/>
                </a:lnTo>
                <a:lnTo>
                  <a:pt x="2137" y="439"/>
                </a:lnTo>
                <a:lnTo>
                  <a:pt x="2141" y="439"/>
                </a:lnTo>
                <a:lnTo>
                  <a:pt x="2137" y="439"/>
                </a:lnTo>
                <a:lnTo>
                  <a:pt x="2137" y="439"/>
                </a:lnTo>
                <a:lnTo>
                  <a:pt x="2141" y="439"/>
                </a:lnTo>
                <a:lnTo>
                  <a:pt x="2141" y="439"/>
                </a:lnTo>
                <a:lnTo>
                  <a:pt x="2146" y="439"/>
                </a:lnTo>
                <a:lnTo>
                  <a:pt x="2146" y="439"/>
                </a:lnTo>
                <a:lnTo>
                  <a:pt x="2146" y="439"/>
                </a:lnTo>
                <a:lnTo>
                  <a:pt x="2141" y="434"/>
                </a:lnTo>
                <a:lnTo>
                  <a:pt x="2141" y="434"/>
                </a:lnTo>
                <a:lnTo>
                  <a:pt x="2146" y="434"/>
                </a:lnTo>
                <a:lnTo>
                  <a:pt x="2146" y="439"/>
                </a:lnTo>
                <a:lnTo>
                  <a:pt x="2150" y="439"/>
                </a:lnTo>
                <a:lnTo>
                  <a:pt x="2150" y="434"/>
                </a:lnTo>
                <a:lnTo>
                  <a:pt x="2155" y="434"/>
                </a:lnTo>
                <a:lnTo>
                  <a:pt x="2155" y="430"/>
                </a:lnTo>
                <a:lnTo>
                  <a:pt x="2155" y="430"/>
                </a:lnTo>
                <a:lnTo>
                  <a:pt x="2155" y="430"/>
                </a:lnTo>
                <a:lnTo>
                  <a:pt x="2155" y="430"/>
                </a:lnTo>
                <a:lnTo>
                  <a:pt x="2155" y="425"/>
                </a:lnTo>
                <a:lnTo>
                  <a:pt x="2150" y="425"/>
                </a:lnTo>
                <a:lnTo>
                  <a:pt x="2150" y="425"/>
                </a:lnTo>
                <a:lnTo>
                  <a:pt x="2146" y="425"/>
                </a:lnTo>
                <a:lnTo>
                  <a:pt x="2146" y="425"/>
                </a:lnTo>
                <a:lnTo>
                  <a:pt x="2146" y="425"/>
                </a:lnTo>
                <a:lnTo>
                  <a:pt x="2150" y="425"/>
                </a:lnTo>
                <a:lnTo>
                  <a:pt x="2150" y="425"/>
                </a:lnTo>
                <a:lnTo>
                  <a:pt x="2155" y="425"/>
                </a:lnTo>
                <a:lnTo>
                  <a:pt x="2155" y="425"/>
                </a:lnTo>
                <a:lnTo>
                  <a:pt x="2155" y="425"/>
                </a:lnTo>
                <a:lnTo>
                  <a:pt x="2159" y="425"/>
                </a:lnTo>
                <a:lnTo>
                  <a:pt x="2164" y="421"/>
                </a:lnTo>
                <a:lnTo>
                  <a:pt x="2168" y="416"/>
                </a:lnTo>
                <a:lnTo>
                  <a:pt x="2173" y="411"/>
                </a:lnTo>
                <a:lnTo>
                  <a:pt x="2173" y="407"/>
                </a:lnTo>
                <a:lnTo>
                  <a:pt x="2178" y="407"/>
                </a:lnTo>
                <a:lnTo>
                  <a:pt x="2178" y="402"/>
                </a:lnTo>
                <a:lnTo>
                  <a:pt x="2173" y="402"/>
                </a:lnTo>
                <a:lnTo>
                  <a:pt x="2173" y="402"/>
                </a:lnTo>
                <a:lnTo>
                  <a:pt x="2178" y="402"/>
                </a:lnTo>
                <a:lnTo>
                  <a:pt x="2178" y="402"/>
                </a:lnTo>
                <a:lnTo>
                  <a:pt x="2182" y="402"/>
                </a:lnTo>
                <a:lnTo>
                  <a:pt x="2182" y="398"/>
                </a:lnTo>
                <a:lnTo>
                  <a:pt x="2182" y="398"/>
                </a:lnTo>
                <a:lnTo>
                  <a:pt x="2182" y="398"/>
                </a:lnTo>
                <a:lnTo>
                  <a:pt x="2182" y="393"/>
                </a:lnTo>
                <a:lnTo>
                  <a:pt x="2182" y="393"/>
                </a:lnTo>
                <a:lnTo>
                  <a:pt x="2182" y="393"/>
                </a:lnTo>
                <a:lnTo>
                  <a:pt x="2187" y="389"/>
                </a:lnTo>
                <a:lnTo>
                  <a:pt x="2187" y="389"/>
                </a:lnTo>
                <a:lnTo>
                  <a:pt x="2187" y="389"/>
                </a:lnTo>
                <a:lnTo>
                  <a:pt x="2187" y="389"/>
                </a:lnTo>
                <a:lnTo>
                  <a:pt x="2182" y="389"/>
                </a:lnTo>
                <a:lnTo>
                  <a:pt x="2182" y="384"/>
                </a:lnTo>
                <a:lnTo>
                  <a:pt x="2178" y="384"/>
                </a:lnTo>
                <a:lnTo>
                  <a:pt x="2178" y="384"/>
                </a:lnTo>
                <a:lnTo>
                  <a:pt x="2178" y="384"/>
                </a:lnTo>
                <a:lnTo>
                  <a:pt x="2182" y="384"/>
                </a:lnTo>
                <a:lnTo>
                  <a:pt x="2187" y="384"/>
                </a:lnTo>
                <a:lnTo>
                  <a:pt x="2187" y="384"/>
                </a:lnTo>
                <a:lnTo>
                  <a:pt x="2187" y="384"/>
                </a:lnTo>
                <a:lnTo>
                  <a:pt x="2191" y="384"/>
                </a:lnTo>
                <a:lnTo>
                  <a:pt x="2191" y="384"/>
                </a:lnTo>
                <a:lnTo>
                  <a:pt x="2196" y="380"/>
                </a:lnTo>
                <a:lnTo>
                  <a:pt x="2196" y="380"/>
                </a:lnTo>
                <a:lnTo>
                  <a:pt x="2196" y="380"/>
                </a:lnTo>
                <a:lnTo>
                  <a:pt x="2196" y="380"/>
                </a:lnTo>
                <a:lnTo>
                  <a:pt x="2191" y="380"/>
                </a:lnTo>
                <a:lnTo>
                  <a:pt x="2191" y="375"/>
                </a:lnTo>
                <a:lnTo>
                  <a:pt x="2191" y="375"/>
                </a:lnTo>
                <a:lnTo>
                  <a:pt x="2191" y="375"/>
                </a:lnTo>
                <a:lnTo>
                  <a:pt x="2191" y="375"/>
                </a:lnTo>
                <a:lnTo>
                  <a:pt x="2196" y="380"/>
                </a:lnTo>
                <a:lnTo>
                  <a:pt x="2196" y="380"/>
                </a:lnTo>
                <a:lnTo>
                  <a:pt x="2200" y="380"/>
                </a:lnTo>
                <a:lnTo>
                  <a:pt x="2200" y="380"/>
                </a:lnTo>
                <a:lnTo>
                  <a:pt x="2200" y="380"/>
                </a:lnTo>
                <a:lnTo>
                  <a:pt x="2205" y="375"/>
                </a:lnTo>
                <a:lnTo>
                  <a:pt x="2205" y="375"/>
                </a:lnTo>
                <a:lnTo>
                  <a:pt x="2205" y="375"/>
                </a:lnTo>
                <a:lnTo>
                  <a:pt x="2205" y="375"/>
                </a:lnTo>
                <a:lnTo>
                  <a:pt x="2209" y="371"/>
                </a:lnTo>
                <a:lnTo>
                  <a:pt x="2209" y="371"/>
                </a:lnTo>
                <a:lnTo>
                  <a:pt x="2209" y="371"/>
                </a:lnTo>
                <a:lnTo>
                  <a:pt x="2214" y="371"/>
                </a:lnTo>
                <a:lnTo>
                  <a:pt x="2214" y="371"/>
                </a:lnTo>
                <a:lnTo>
                  <a:pt x="2218" y="366"/>
                </a:lnTo>
                <a:lnTo>
                  <a:pt x="2218" y="366"/>
                </a:lnTo>
                <a:lnTo>
                  <a:pt x="2218" y="362"/>
                </a:lnTo>
                <a:lnTo>
                  <a:pt x="2218" y="357"/>
                </a:lnTo>
                <a:lnTo>
                  <a:pt x="2218" y="357"/>
                </a:lnTo>
                <a:lnTo>
                  <a:pt x="2214" y="357"/>
                </a:lnTo>
                <a:lnTo>
                  <a:pt x="2214" y="357"/>
                </a:lnTo>
                <a:lnTo>
                  <a:pt x="2214" y="357"/>
                </a:lnTo>
                <a:lnTo>
                  <a:pt x="2209" y="357"/>
                </a:lnTo>
                <a:lnTo>
                  <a:pt x="2214" y="357"/>
                </a:lnTo>
                <a:lnTo>
                  <a:pt x="2214" y="357"/>
                </a:lnTo>
                <a:lnTo>
                  <a:pt x="2214" y="357"/>
                </a:lnTo>
                <a:lnTo>
                  <a:pt x="2218" y="357"/>
                </a:lnTo>
                <a:lnTo>
                  <a:pt x="2218" y="357"/>
                </a:lnTo>
                <a:lnTo>
                  <a:pt x="2218" y="357"/>
                </a:lnTo>
                <a:lnTo>
                  <a:pt x="2223" y="357"/>
                </a:lnTo>
                <a:lnTo>
                  <a:pt x="2227" y="353"/>
                </a:lnTo>
                <a:lnTo>
                  <a:pt x="2227" y="353"/>
                </a:lnTo>
                <a:lnTo>
                  <a:pt x="2227" y="353"/>
                </a:lnTo>
                <a:lnTo>
                  <a:pt x="2227" y="353"/>
                </a:lnTo>
                <a:lnTo>
                  <a:pt x="2227" y="348"/>
                </a:lnTo>
                <a:lnTo>
                  <a:pt x="2227" y="348"/>
                </a:lnTo>
                <a:lnTo>
                  <a:pt x="2227" y="344"/>
                </a:lnTo>
                <a:lnTo>
                  <a:pt x="2223" y="344"/>
                </a:lnTo>
                <a:lnTo>
                  <a:pt x="2223" y="344"/>
                </a:lnTo>
                <a:lnTo>
                  <a:pt x="2223" y="344"/>
                </a:lnTo>
                <a:lnTo>
                  <a:pt x="2223" y="344"/>
                </a:lnTo>
                <a:lnTo>
                  <a:pt x="2223" y="339"/>
                </a:lnTo>
                <a:lnTo>
                  <a:pt x="2223" y="344"/>
                </a:lnTo>
                <a:lnTo>
                  <a:pt x="2227" y="339"/>
                </a:lnTo>
                <a:lnTo>
                  <a:pt x="2232" y="344"/>
                </a:lnTo>
                <a:lnTo>
                  <a:pt x="2236" y="344"/>
                </a:lnTo>
                <a:lnTo>
                  <a:pt x="2236" y="339"/>
                </a:lnTo>
                <a:lnTo>
                  <a:pt x="2241" y="339"/>
                </a:lnTo>
                <a:lnTo>
                  <a:pt x="2241" y="339"/>
                </a:lnTo>
                <a:lnTo>
                  <a:pt x="2241" y="339"/>
                </a:lnTo>
                <a:lnTo>
                  <a:pt x="2241" y="335"/>
                </a:lnTo>
                <a:lnTo>
                  <a:pt x="2236" y="335"/>
                </a:lnTo>
                <a:lnTo>
                  <a:pt x="2236" y="335"/>
                </a:lnTo>
                <a:lnTo>
                  <a:pt x="2241" y="335"/>
                </a:lnTo>
                <a:lnTo>
                  <a:pt x="2245" y="335"/>
                </a:lnTo>
                <a:lnTo>
                  <a:pt x="2250" y="335"/>
                </a:lnTo>
                <a:lnTo>
                  <a:pt x="2254" y="335"/>
                </a:lnTo>
                <a:lnTo>
                  <a:pt x="2263" y="330"/>
                </a:lnTo>
                <a:lnTo>
                  <a:pt x="2263" y="330"/>
                </a:lnTo>
                <a:lnTo>
                  <a:pt x="2263" y="330"/>
                </a:lnTo>
                <a:lnTo>
                  <a:pt x="2259" y="326"/>
                </a:lnTo>
                <a:lnTo>
                  <a:pt x="2259" y="326"/>
                </a:lnTo>
                <a:lnTo>
                  <a:pt x="2263" y="326"/>
                </a:lnTo>
                <a:lnTo>
                  <a:pt x="2263" y="326"/>
                </a:lnTo>
                <a:lnTo>
                  <a:pt x="2263" y="326"/>
                </a:lnTo>
                <a:lnTo>
                  <a:pt x="2268" y="321"/>
                </a:lnTo>
                <a:lnTo>
                  <a:pt x="2268" y="321"/>
                </a:lnTo>
                <a:lnTo>
                  <a:pt x="2272" y="321"/>
                </a:lnTo>
                <a:lnTo>
                  <a:pt x="2268" y="321"/>
                </a:lnTo>
                <a:lnTo>
                  <a:pt x="2268" y="317"/>
                </a:lnTo>
                <a:lnTo>
                  <a:pt x="2268" y="317"/>
                </a:lnTo>
                <a:lnTo>
                  <a:pt x="2272" y="317"/>
                </a:lnTo>
                <a:lnTo>
                  <a:pt x="2277" y="321"/>
                </a:lnTo>
                <a:lnTo>
                  <a:pt x="2277" y="321"/>
                </a:lnTo>
                <a:lnTo>
                  <a:pt x="2277" y="321"/>
                </a:lnTo>
                <a:lnTo>
                  <a:pt x="2272" y="321"/>
                </a:lnTo>
                <a:lnTo>
                  <a:pt x="2268" y="326"/>
                </a:lnTo>
                <a:lnTo>
                  <a:pt x="2268" y="326"/>
                </a:lnTo>
                <a:lnTo>
                  <a:pt x="2268" y="330"/>
                </a:lnTo>
                <a:lnTo>
                  <a:pt x="2268" y="330"/>
                </a:lnTo>
                <a:lnTo>
                  <a:pt x="2263" y="330"/>
                </a:lnTo>
                <a:lnTo>
                  <a:pt x="2263" y="335"/>
                </a:lnTo>
                <a:lnTo>
                  <a:pt x="2268" y="335"/>
                </a:lnTo>
                <a:lnTo>
                  <a:pt x="2268" y="335"/>
                </a:lnTo>
                <a:lnTo>
                  <a:pt x="2268" y="335"/>
                </a:lnTo>
                <a:lnTo>
                  <a:pt x="2272" y="335"/>
                </a:lnTo>
                <a:lnTo>
                  <a:pt x="2272" y="330"/>
                </a:lnTo>
                <a:lnTo>
                  <a:pt x="2272" y="330"/>
                </a:lnTo>
                <a:lnTo>
                  <a:pt x="2272" y="330"/>
                </a:lnTo>
                <a:lnTo>
                  <a:pt x="2277" y="330"/>
                </a:lnTo>
                <a:lnTo>
                  <a:pt x="2277" y="330"/>
                </a:lnTo>
                <a:lnTo>
                  <a:pt x="2277" y="330"/>
                </a:lnTo>
                <a:lnTo>
                  <a:pt x="2277" y="330"/>
                </a:lnTo>
                <a:lnTo>
                  <a:pt x="2281" y="330"/>
                </a:lnTo>
                <a:lnTo>
                  <a:pt x="2281" y="330"/>
                </a:lnTo>
                <a:lnTo>
                  <a:pt x="2281" y="330"/>
                </a:lnTo>
                <a:lnTo>
                  <a:pt x="2286" y="326"/>
                </a:lnTo>
                <a:lnTo>
                  <a:pt x="2286" y="326"/>
                </a:lnTo>
                <a:lnTo>
                  <a:pt x="2286" y="326"/>
                </a:lnTo>
                <a:lnTo>
                  <a:pt x="2286" y="326"/>
                </a:lnTo>
                <a:lnTo>
                  <a:pt x="2286" y="326"/>
                </a:lnTo>
                <a:lnTo>
                  <a:pt x="2286" y="330"/>
                </a:lnTo>
                <a:lnTo>
                  <a:pt x="2286" y="330"/>
                </a:lnTo>
                <a:lnTo>
                  <a:pt x="2290" y="326"/>
                </a:lnTo>
                <a:lnTo>
                  <a:pt x="2295" y="326"/>
                </a:lnTo>
                <a:lnTo>
                  <a:pt x="2295" y="326"/>
                </a:lnTo>
                <a:lnTo>
                  <a:pt x="2295" y="326"/>
                </a:lnTo>
                <a:lnTo>
                  <a:pt x="2295" y="321"/>
                </a:lnTo>
                <a:lnTo>
                  <a:pt x="2295" y="321"/>
                </a:lnTo>
                <a:lnTo>
                  <a:pt x="2295" y="321"/>
                </a:lnTo>
                <a:lnTo>
                  <a:pt x="2295" y="321"/>
                </a:lnTo>
                <a:lnTo>
                  <a:pt x="2295" y="317"/>
                </a:lnTo>
                <a:lnTo>
                  <a:pt x="2300" y="321"/>
                </a:lnTo>
                <a:lnTo>
                  <a:pt x="2300" y="321"/>
                </a:lnTo>
                <a:lnTo>
                  <a:pt x="2300" y="321"/>
                </a:lnTo>
                <a:lnTo>
                  <a:pt x="2300" y="321"/>
                </a:lnTo>
                <a:lnTo>
                  <a:pt x="2304" y="321"/>
                </a:lnTo>
                <a:lnTo>
                  <a:pt x="2304" y="321"/>
                </a:lnTo>
                <a:lnTo>
                  <a:pt x="2309" y="321"/>
                </a:lnTo>
                <a:lnTo>
                  <a:pt x="2313" y="317"/>
                </a:lnTo>
                <a:lnTo>
                  <a:pt x="2313" y="317"/>
                </a:lnTo>
                <a:lnTo>
                  <a:pt x="2313" y="317"/>
                </a:lnTo>
                <a:lnTo>
                  <a:pt x="2313" y="317"/>
                </a:lnTo>
                <a:lnTo>
                  <a:pt x="2318" y="317"/>
                </a:lnTo>
                <a:lnTo>
                  <a:pt x="2318" y="317"/>
                </a:lnTo>
                <a:lnTo>
                  <a:pt x="2318" y="317"/>
                </a:lnTo>
                <a:lnTo>
                  <a:pt x="2318" y="312"/>
                </a:lnTo>
                <a:lnTo>
                  <a:pt x="2322" y="312"/>
                </a:lnTo>
                <a:lnTo>
                  <a:pt x="2327" y="308"/>
                </a:lnTo>
                <a:lnTo>
                  <a:pt x="2331" y="303"/>
                </a:lnTo>
                <a:lnTo>
                  <a:pt x="2331" y="303"/>
                </a:lnTo>
                <a:lnTo>
                  <a:pt x="2331" y="303"/>
                </a:lnTo>
                <a:lnTo>
                  <a:pt x="2331" y="303"/>
                </a:lnTo>
                <a:lnTo>
                  <a:pt x="2331" y="303"/>
                </a:lnTo>
                <a:lnTo>
                  <a:pt x="2336" y="303"/>
                </a:lnTo>
                <a:lnTo>
                  <a:pt x="2336" y="298"/>
                </a:lnTo>
                <a:lnTo>
                  <a:pt x="2336" y="298"/>
                </a:lnTo>
                <a:lnTo>
                  <a:pt x="2340" y="298"/>
                </a:lnTo>
                <a:lnTo>
                  <a:pt x="2340" y="298"/>
                </a:lnTo>
                <a:lnTo>
                  <a:pt x="2340" y="294"/>
                </a:lnTo>
                <a:lnTo>
                  <a:pt x="2349" y="294"/>
                </a:lnTo>
                <a:lnTo>
                  <a:pt x="2349" y="294"/>
                </a:lnTo>
                <a:lnTo>
                  <a:pt x="2349" y="294"/>
                </a:lnTo>
                <a:lnTo>
                  <a:pt x="2354" y="289"/>
                </a:lnTo>
                <a:lnTo>
                  <a:pt x="2354" y="289"/>
                </a:lnTo>
                <a:lnTo>
                  <a:pt x="2354" y="289"/>
                </a:lnTo>
                <a:lnTo>
                  <a:pt x="2354" y="285"/>
                </a:lnTo>
                <a:lnTo>
                  <a:pt x="2354" y="285"/>
                </a:lnTo>
                <a:lnTo>
                  <a:pt x="2354" y="285"/>
                </a:lnTo>
                <a:lnTo>
                  <a:pt x="2354" y="285"/>
                </a:lnTo>
                <a:lnTo>
                  <a:pt x="2354" y="285"/>
                </a:lnTo>
                <a:lnTo>
                  <a:pt x="2354" y="285"/>
                </a:lnTo>
                <a:lnTo>
                  <a:pt x="2354" y="285"/>
                </a:lnTo>
                <a:lnTo>
                  <a:pt x="2354" y="285"/>
                </a:lnTo>
                <a:lnTo>
                  <a:pt x="2354" y="280"/>
                </a:lnTo>
                <a:lnTo>
                  <a:pt x="2354" y="285"/>
                </a:lnTo>
                <a:lnTo>
                  <a:pt x="2358" y="285"/>
                </a:lnTo>
                <a:lnTo>
                  <a:pt x="2363" y="289"/>
                </a:lnTo>
                <a:lnTo>
                  <a:pt x="2363" y="289"/>
                </a:lnTo>
                <a:lnTo>
                  <a:pt x="2367" y="289"/>
                </a:lnTo>
                <a:lnTo>
                  <a:pt x="2367" y="289"/>
                </a:lnTo>
                <a:lnTo>
                  <a:pt x="2372" y="289"/>
                </a:lnTo>
                <a:lnTo>
                  <a:pt x="2372" y="289"/>
                </a:lnTo>
                <a:lnTo>
                  <a:pt x="2372" y="285"/>
                </a:lnTo>
                <a:lnTo>
                  <a:pt x="2372" y="285"/>
                </a:lnTo>
                <a:lnTo>
                  <a:pt x="2376" y="289"/>
                </a:lnTo>
                <a:lnTo>
                  <a:pt x="2376" y="289"/>
                </a:lnTo>
                <a:lnTo>
                  <a:pt x="2381" y="285"/>
                </a:lnTo>
                <a:lnTo>
                  <a:pt x="2381" y="285"/>
                </a:lnTo>
                <a:close/>
                <a:moveTo>
                  <a:pt x="2114" y="244"/>
                </a:moveTo>
                <a:lnTo>
                  <a:pt x="2114" y="244"/>
                </a:lnTo>
                <a:lnTo>
                  <a:pt x="2110" y="244"/>
                </a:lnTo>
                <a:lnTo>
                  <a:pt x="2110" y="249"/>
                </a:lnTo>
                <a:lnTo>
                  <a:pt x="2110" y="249"/>
                </a:lnTo>
                <a:lnTo>
                  <a:pt x="2110" y="249"/>
                </a:lnTo>
                <a:lnTo>
                  <a:pt x="2110" y="249"/>
                </a:lnTo>
                <a:lnTo>
                  <a:pt x="2110" y="253"/>
                </a:lnTo>
                <a:lnTo>
                  <a:pt x="2114" y="253"/>
                </a:lnTo>
                <a:lnTo>
                  <a:pt x="2114" y="253"/>
                </a:lnTo>
                <a:lnTo>
                  <a:pt x="2119" y="253"/>
                </a:lnTo>
                <a:lnTo>
                  <a:pt x="2119" y="253"/>
                </a:lnTo>
                <a:lnTo>
                  <a:pt x="2119" y="253"/>
                </a:lnTo>
                <a:lnTo>
                  <a:pt x="2119" y="253"/>
                </a:lnTo>
                <a:lnTo>
                  <a:pt x="2119" y="253"/>
                </a:lnTo>
                <a:lnTo>
                  <a:pt x="2114" y="253"/>
                </a:lnTo>
                <a:lnTo>
                  <a:pt x="2114" y="253"/>
                </a:lnTo>
                <a:lnTo>
                  <a:pt x="2114" y="253"/>
                </a:lnTo>
                <a:lnTo>
                  <a:pt x="2114" y="253"/>
                </a:lnTo>
                <a:lnTo>
                  <a:pt x="2114" y="253"/>
                </a:lnTo>
                <a:lnTo>
                  <a:pt x="2114" y="258"/>
                </a:lnTo>
                <a:lnTo>
                  <a:pt x="2114" y="258"/>
                </a:lnTo>
                <a:lnTo>
                  <a:pt x="2114" y="258"/>
                </a:lnTo>
                <a:lnTo>
                  <a:pt x="2114" y="258"/>
                </a:lnTo>
                <a:lnTo>
                  <a:pt x="2119" y="258"/>
                </a:lnTo>
                <a:lnTo>
                  <a:pt x="2123" y="258"/>
                </a:lnTo>
                <a:lnTo>
                  <a:pt x="2128" y="258"/>
                </a:lnTo>
                <a:lnTo>
                  <a:pt x="2137" y="253"/>
                </a:lnTo>
                <a:lnTo>
                  <a:pt x="2137" y="253"/>
                </a:lnTo>
                <a:lnTo>
                  <a:pt x="2141" y="253"/>
                </a:lnTo>
                <a:lnTo>
                  <a:pt x="2141" y="253"/>
                </a:lnTo>
                <a:lnTo>
                  <a:pt x="2141" y="253"/>
                </a:lnTo>
                <a:lnTo>
                  <a:pt x="2141" y="249"/>
                </a:lnTo>
                <a:lnTo>
                  <a:pt x="2141" y="249"/>
                </a:lnTo>
                <a:lnTo>
                  <a:pt x="2141" y="249"/>
                </a:lnTo>
                <a:lnTo>
                  <a:pt x="2141" y="249"/>
                </a:lnTo>
                <a:lnTo>
                  <a:pt x="2141" y="249"/>
                </a:lnTo>
                <a:lnTo>
                  <a:pt x="2141" y="249"/>
                </a:lnTo>
                <a:lnTo>
                  <a:pt x="2137" y="249"/>
                </a:lnTo>
                <a:lnTo>
                  <a:pt x="2137" y="244"/>
                </a:lnTo>
                <a:lnTo>
                  <a:pt x="2132" y="240"/>
                </a:lnTo>
                <a:lnTo>
                  <a:pt x="2132" y="240"/>
                </a:lnTo>
                <a:lnTo>
                  <a:pt x="2132" y="240"/>
                </a:lnTo>
                <a:lnTo>
                  <a:pt x="2123" y="240"/>
                </a:lnTo>
                <a:lnTo>
                  <a:pt x="2123" y="240"/>
                </a:lnTo>
                <a:lnTo>
                  <a:pt x="2119" y="240"/>
                </a:lnTo>
                <a:lnTo>
                  <a:pt x="2114" y="240"/>
                </a:lnTo>
                <a:lnTo>
                  <a:pt x="2114" y="240"/>
                </a:lnTo>
                <a:lnTo>
                  <a:pt x="2114" y="240"/>
                </a:lnTo>
                <a:lnTo>
                  <a:pt x="2114" y="240"/>
                </a:lnTo>
                <a:lnTo>
                  <a:pt x="2114" y="240"/>
                </a:lnTo>
                <a:lnTo>
                  <a:pt x="2114" y="244"/>
                </a:lnTo>
                <a:lnTo>
                  <a:pt x="2114" y="244"/>
                </a:lnTo>
                <a:lnTo>
                  <a:pt x="2119" y="244"/>
                </a:lnTo>
                <a:lnTo>
                  <a:pt x="2119" y="244"/>
                </a:lnTo>
                <a:lnTo>
                  <a:pt x="2114" y="244"/>
                </a:lnTo>
                <a:close/>
                <a:moveTo>
                  <a:pt x="1775" y="1587"/>
                </a:moveTo>
                <a:lnTo>
                  <a:pt x="1775" y="1592"/>
                </a:lnTo>
                <a:lnTo>
                  <a:pt x="1775" y="1596"/>
                </a:lnTo>
                <a:lnTo>
                  <a:pt x="1771" y="1601"/>
                </a:lnTo>
                <a:lnTo>
                  <a:pt x="1771" y="1605"/>
                </a:lnTo>
                <a:lnTo>
                  <a:pt x="1771" y="1605"/>
                </a:lnTo>
                <a:lnTo>
                  <a:pt x="1775" y="1601"/>
                </a:lnTo>
                <a:lnTo>
                  <a:pt x="1780" y="1601"/>
                </a:lnTo>
                <a:lnTo>
                  <a:pt x="1780" y="1596"/>
                </a:lnTo>
                <a:lnTo>
                  <a:pt x="1780" y="1596"/>
                </a:lnTo>
                <a:lnTo>
                  <a:pt x="1784" y="1587"/>
                </a:lnTo>
                <a:lnTo>
                  <a:pt x="1780" y="1587"/>
                </a:lnTo>
                <a:lnTo>
                  <a:pt x="1780" y="1587"/>
                </a:lnTo>
                <a:lnTo>
                  <a:pt x="1775" y="1587"/>
                </a:lnTo>
                <a:close/>
                <a:moveTo>
                  <a:pt x="5317" y="2487"/>
                </a:moveTo>
                <a:lnTo>
                  <a:pt x="5313" y="2487"/>
                </a:lnTo>
                <a:lnTo>
                  <a:pt x="5313" y="2487"/>
                </a:lnTo>
                <a:lnTo>
                  <a:pt x="5313" y="2487"/>
                </a:lnTo>
                <a:lnTo>
                  <a:pt x="5317" y="2487"/>
                </a:lnTo>
                <a:lnTo>
                  <a:pt x="5317" y="2482"/>
                </a:lnTo>
                <a:lnTo>
                  <a:pt x="5317" y="2482"/>
                </a:lnTo>
                <a:lnTo>
                  <a:pt x="5317" y="2482"/>
                </a:lnTo>
                <a:lnTo>
                  <a:pt x="5317" y="2482"/>
                </a:lnTo>
                <a:lnTo>
                  <a:pt x="5317" y="2482"/>
                </a:lnTo>
                <a:lnTo>
                  <a:pt x="5317" y="2482"/>
                </a:lnTo>
                <a:lnTo>
                  <a:pt x="5317" y="2482"/>
                </a:lnTo>
                <a:lnTo>
                  <a:pt x="5317" y="2482"/>
                </a:lnTo>
                <a:lnTo>
                  <a:pt x="5317" y="2482"/>
                </a:lnTo>
                <a:lnTo>
                  <a:pt x="5313" y="2482"/>
                </a:lnTo>
                <a:lnTo>
                  <a:pt x="5313" y="2482"/>
                </a:lnTo>
                <a:lnTo>
                  <a:pt x="5313" y="2482"/>
                </a:lnTo>
                <a:lnTo>
                  <a:pt x="5313" y="2482"/>
                </a:lnTo>
                <a:lnTo>
                  <a:pt x="5313" y="2487"/>
                </a:lnTo>
                <a:lnTo>
                  <a:pt x="5308" y="2487"/>
                </a:lnTo>
                <a:lnTo>
                  <a:pt x="5308" y="2487"/>
                </a:lnTo>
                <a:lnTo>
                  <a:pt x="5308" y="2487"/>
                </a:lnTo>
                <a:lnTo>
                  <a:pt x="5313" y="2482"/>
                </a:lnTo>
                <a:lnTo>
                  <a:pt x="5313" y="2482"/>
                </a:lnTo>
                <a:lnTo>
                  <a:pt x="5313" y="2482"/>
                </a:lnTo>
                <a:lnTo>
                  <a:pt x="5313" y="2482"/>
                </a:lnTo>
                <a:lnTo>
                  <a:pt x="5317" y="2482"/>
                </a:lnTo>
                <a:lnTo>
                  <a:pt x="5317" y="2478"/>
                </a:lnTo>
                <a:lnTo>
                  <a:pt x="5317" y="2478"/>
                </a:lnTo>
                <a:lnTo>
                  <a:pt x="5317" y="2482"/>
                </a:lnTo>
                <a:lnTo>
                  <a:pt x="5313" y="2482"/>
                </a:lnTo>
                <a:lnTo>
                  <a:pt x="5313" y="2482"/>
                </a:lnTo>
                <a:lnTo>
                  <a:pt x="5308" y="2482"/>
                </a:lnTo>
                <a:lnTo>
                  <a:pt x="5304" y="2482"/>
                </a:lnTo>
                <a:lnTo>
                  <a:pt x="5304" y="2482"/>
                </a:lnTo>
                <a:lnTo>
                  <a:pt x="5299" y="2487"/>
                </a:lnTo>
                <a:lnTo>
                  <a:pt x="5299" y="2487"/>
                </a:lnTo>
                <a:lnTo>
                  <a:pt x="5299" y="2482"/>
                </a:lnTo>
                <a:lnTo>
                  <a:pt x="5299" y="2482"/>
                </a:lnTo>
                <a:lnTo>
                  <a:pt x="5304" y="2478"/>
                </a:lnTo>
                <a:lnTo>
                  <a:pt x="5304" y="2478"/>
                </a:lnTo>
                <a:lnTo>
                  <a:pt x="5304" y="2478"/>
                </a:lnTo>
                <a:lnTo>
                  <a:pt x="5304" y="2473"/>
                </a:lnTo>
                <a:lnTo>
                  <a:pt x="5304" y="2473"/>
                </a:lnTo>
                <a:lnTo>
                  <a:pt x="5304" y="2473"/>
                </a:lnTo>
                <a:lnTo>
                  <a:pt x="5304" y="2469"/>
                </a:lnTo>
                <a:lnTo>
                  <a:pt x="5308" y="2469"/>
                </a:lnTo>
                <a:lnTo>
                  <a:pt x="5308" y="2469"/>
                </a:lnTo>
                <a:lnTo>
                  <a:pt x="5308" y="2469"/>
                </a:lnTo>
                <a:lnTo>
                  <a:pt x="5308" y="2469"/>
                </a:lnTo>
                <a:lnTo>
                  <a:pt x="5308" y="2469"/>
                </a:lnTo>
                <a:lnTo>
                  <a:pt x="5304" y="2469"/>
                </a:lnTo>
                <a:lnTo>
                  <a:pt x="5295" y="2473"/>
                </a:lnTo>
                <a:lnTo>
                  <a:pt x="5290" y="2478"/>
                </a:lnTo>
                <a:lnTo>
                  <a:pt x="5286" y="2482"/>
                </a:lnTo>
                <a:lnTo>
                  <a:pt x="5281" y="2487"/>
                </a:lnTo>
                <a:lnTo>
                  <a:pt x="5277" y="2487"/>
                </a:lnTo>
                <a:lnTo>
                  <a:pt x="5272" y="2491"/>
                </a:lnTo>
                <a:lnTo>
                  <a:pt x="5272" y="2491"/>
                </a:lnTo>
                <a:lnTo>
                  <a:pt x="5268" y="2491"/>
                </a:lnTo>
                <a:lnTo>
                  <a:pt x="5268" y="2491"/>
                </a:lnTo>
                <a:lnTo>
                  <a:pt x="5268" y="2491"/>
                </a:lnTo>
                <a:lnTo>
                  <a:pt x="5263" y="2496"/>
                </a:lnTo>
                <a:lnTo>
                  <a:pt x="5259" y="2496"/>
                </a:lnTo>
                <a:lnTo>
                  <a:pt x="5259" y="2500"/>
                </a:lnTo>
                <a:lnTo>
                  <a:pt x="5254" y="2500"/>
                </a:lnTo>
                <a:lnTo>
                  <a:pt x="5250" y="2505"/>
                </a:lnTo>
                <a:lnTo>
                  <a:pt x="5250" y="2505"/>
                </a:lnTo>
                <a:lnTo>
                  <a:pt x="5250" y="2505"/>
                </a:lnTo>
                <a:lnTo>
                  <a:pt x="5250" y="2505"/>
                </a:lnTo>
                <a:lnTo>
                  <a:pt x="5250" y="2505"/>
                </a:lnTo>
                <a:lnTo>
                  <a:pt x="5250" y="2505"/>
                </a:lnTo>
                <a:lnTo>
                  <a:pt x="5245" y="2509"/>
                </a:lnTo>
                <a:lnTo>
                  <a:pt x="5240" y="2514"/>
                </a:lnTo>
                <a:lnTo>
                  <a:pt x="5240" y="2514"/>
                </a:lnTo>
                <a:lnTo>
                  <a:pt x="5240" y="2514"/>
                </a:lnTo>
                <a:lnTo>
                  <a:pt x="5240" y="2514"/>
                </a:lnTo>
                <a:lnTo>
                  <a:pt x="5240" y="2509"/>
                </a:lnTo>
                <a:lnTo>
                  <a:pt x="5240" y="2509"/>
                </a:lnTo>
                <a:lnTo>
                  <a:pt x="5236" y="2514"/>
                </a:lnTo>
                <a:lnTo>
                  <a:pt x="5236" y="2514"/>
                </a:lnTo>
                <a:lnTo>
                  <a:pt x="5231" y="2514"/>
                </a:lnTo>
                <a:lnTo>
                  <a:pt x="5231" y="2514"/>
                </a:lnTo>
                <a:lnTo>
                  <a:pt x="5231" y="2514"/>
                </a:lnTo>
                <a:lnTo>
                  <a:pt x="5231" y="2514"/>
                </a:lnTo>
                <a:lnTo>
                  <a:pt x="5231" y="2514"/>
                </a:lnTo>
                <a:lnTo>
                  <a:pt x="5231" y="2514"/>
                </a:lnTo>
                <a:lnTo>
                  <a:pt x="5231" y="2518"/>
                </a:lnTo>
                <a:lnTo>
                  <a:pt x="5227" y="2514"/>
                </a:lnTo>
                <a:lnTo>
                  <a:pt x="5227" y="2514"/>
                </a:lnTo>
                <a:lnTo>
                  <a:pt x="5227" y="2514"/>
                </a:lnTo>
                <a:lnTo>
                  <a:pt x="5227" y="2518"/>
                </a:lnTo>
                <a:lnTo>
                  <a:pt x="5227" y="2518"/>
                </a:lnTo>
                <a:lnTo>
                  <a:pt x="5227" y="2518"/>
                </a:lnTo>
                <a:lnTo>
                  <a:pt x="5227" y="2518"/>
                </a:lnTo>
                <a:lnTo>
                  <a:pt x="5222" y="2518"/>
                </a:lnTo>
                <a:lnTo>
                  <a:pt x="5222" y="2518"/>
                </a:lnTo>
                <a:lnTo>
                  <a:pt x="5222" y="2518"/>
                </a:lnTo>
                <a:lnTo>
                  <a:pt x="5222" y="2518"/>
                </a:lnTo>
                <a:lnTo>
                  <a:pt x="5218" y="2518"/>
                </a:lnTo>
                <a:lnTo>
                  <a:pt x="5218" y="2523"/>
                </a:lnTo>
                <a:lnTo>
                  <a:pt x="5213" y="2523"/>
                </a:lnTo>
                <a:lnTo>
                  <a:pt x="5213" y="2523"/>
                </a:lnTo>
                <a:lnTo>
                  <a:pt x="5213" y="2523"/>
                </a:lnTo>
                <a:lnTo>
                  <a:pt x="5213" y="2523"/>
                </a:lnTo>
                <a:lnTo>
                  <a:pt x="5213" y="2523"/>
                </a:lnTo>
                <a:lnTo>
                  <a:pt x="5209" y="2523"/>
                </a:lnTo>
                <a:lnTo>
                  <a:pt x="5209" y="2523"/>
                </a:lnTo>
                <a:lnTo>
                  <a:pt x="5209" y="2523"/>
                </a:lnTo>
                <a:lnTo>
                  <a:pt x="5204" y="2527"/>
                </a:lnTo>
                <a:lnTo>
                  <a:pt x="5200" y="2527"/>
                </a:lnTo>
                <a:lnTo>
                  <a:pt x="5195" y="2527"/>
                </a:lnTo>
                <a:lnTo>
                  <a:pt x="5195" y="2527"/>
                </a:lnTo>
                <a:lnTo>
                  <a:pt x="5195" y="2532"/>
                </a:lnTo>
                <a:lnTo>
                  <a:pt x="5195" y="2532"/>
                </a:lnTo>
                <a:lnTo>
                  <a:pt x="5195" y="2527"/>
                </a:lnTo>
                <a:lnTo>
                  <a:pt x="5191" y="2532"/>
                </a:lnTo>
                <a:lnTo>
                  <a:pt x="5186" y="2532"/>
                </a:lnTo>
                <a:lnTo>
                  <a:pt x="5186" y="2532"/>
                </a:lnTo>
                <a:lnTo>
                  <a:pt x="5186" y="2532"/>
                </a:lnTo>
                <a:lnTo>
                  <a:pt x="5182" y="2532"/>
                </a:lnTo>
                <a:lnTo>
                  <a:pt x="5182" y="2532"/>
                </a:lnTo>
                <a:lnTo>
                  <a:pt x="5177" y="2536"/>
                </a:lnTo>
                <a:lnTo>
                  <a:pt x="5168" y="2536"/>
                </a:lnTo>
                <a:lnTo>
                  <a:pt x="5164" y="2541"/>
                </a:lnTo>
                <a:lnTo>
                  <a:pt x="5164" y="2541"/>
                </a:lnTo>
                <a:lnTo>
                  <a:pt x="5164" y="2541"/>
                </a:lnTo>
                <a:lnTo>
                  <a:pt x="5164" y="2541"/>
                </a:lnTo>
                <a:lnTo>
                  <a:pt x="5164" y="2541"/>
                </a:lnTo>
                <a:lnTo>
                  <a:pt x="5164" y="2541"/>
                </a:lnTo>
                <a:lnTo>
                  <a:pt x="5159" y="2541"/>
                </a:lnTo>
                <a:lnTo>
                  <a:pt x="5159" y="2546"/>
                </a:lnTo>
                <a:lnTo>
                  <a:pt x="5155" y="2546"/>
                </a:lnTo>
                <a:lnTo>
                  <a:pt x="5155" y="2546"/>
                </a:lnTo>
                <a:lnTo>
                  <a:pt x="5155" y="2546"/>
                </a:lnTo>
                <a:lnTo>
                  <a:pt x="5155" y="2546"/>
                </a:lnTo>
                <a:lnTo>
                  <a:pt x="5150" y="2546"/>
                </a:lnTo>
                <a:lnTo>
                  <a:pt x="5150" y="2550"/>
                </a:lnTo>
                <a:lnTo>
                  <a:pt x="5155" y="2546"/>
                </a:lnTo>
                <a:lnTo>
                  <a:pt x="5146" y="2546"/>
                </a:lnTo>
                <a:lnTo>
                  <a:pt x="5146" y="2550"/>
                </a:lnTo>
                <a:lnTo>
                  <a:pt x="5146" y="2550"/>
                </a:lnTo>
                <a:lnTo>
                  <a:pt x="5146" y="2550"/>
                </a:lnTo>
                <a:lnTo>
                  <a:pt x="5146" y="2550"/>
                </a:lnTo>
                <a:lnTo>
                  <a:pt x="5146" y="2550"/>
                </a:lnTo>
                <a:lnTo>
                  <a:pt x="5141" y="2550"/>
                </a:lnTo>
                <a:lnTo>
                  <a:pt x="5141" y="2550"/>
                </a:lnTo>
                <a:lnTo>
                  <a:pt x="5141" y="2555"/>
                </a:lnTo>
                <a:lnTo>
                  <a:pt x="5141" y="2555"/>
                </a:lnTo>
                <a:lnTo>
                  <a:pt x="5141" y="2555"/>
                </a:lnTo>
                <a:lnTo>
                  <a:pt x="5141" y="2555"/>
                </a:lnTo>
                <a:lnTo>
                  <a:pt x="5141" y="2555"/>
                </a:lnTo>
                <a:lnTo>
                  <a:pt x="5141" y="2555"/>
                </a:lnTo>
                <a:lnTo>
                  <a:pt x="5141" y="2555"/>
                </a:lnTo>
                <a:lnTo>
                  <a:pt x="5137" y="2555"/>
                </a:lnTo>
                <a:lnTo>
                  <a:pt x="5137" y="2555"/>
                </a:lnTo>
                <a:lnTo>
                  <a:pt x="5137" y="2555"/>
                </a:lnTo>
                <a:lnTo>
                  <a:pt x="5137" y="2555"/>
                </a:lnTo>
                <a:lnTo>
                  <a:pt x="5137" y="2555"/>
                </a:lnTo>
                <a:lnTo>
                  <a:pt x="5137" y="2555"/>
                </a:lnTo>
                <a:lnTo>
                  <a:pt x="5132" y="2555"/>
                </a:lnTo>
                <a:lnTo>
                  <a:pt x="5132" y="2555"/>
                </a:lnTo>
                <a:lnTo>
                  <a:pt x="5132" y="2559"/>
                </a:lnTo>
                <a:lnTo>
                  <a:pt x="5132" y="2559"/>
                </a:lnTo>
                <a:lnTo>
                  <a:pt x="5132" y="2559"/>
                </a:lnTo>
                <a:lnTo>
                  <a:pt x="5132" y="2559"/>
                </a:lnTo>
                <a:lnTo>
                  <a:pt x="5128" y="2559"/>
                </a:lnTo>
                <a:lnTo>
                  <a:pt x="5128" y="2564"/>
                </a:lnTo>
                <a:lnTo>
                  <a:pt x="5132" y="2564"/>
                </a:lnTo>
                <a:lnTo>
                  <a:pt x="5128" y="2564"/>
                </a:lnTo>
                <a:lnTo>
                  <a:pt x="5128" y="2564"/>
                </a:lnTo>
                <a:lnTo>
                  <a:pt x="5123" y="2564"/>
                </a:lnTo>
                <a:lnTo>
                  <a:pt x="5123" y="2564"/>
                </a:lnTo>
                <a:lnTo>
                  <a:pt x="5119" y="2564"/>
                </a:lnTo>
                <a:lnTo>
                  <a:pt x="5119" y="2568"/>
                </a:lnTo>
                <a:lnTo>
                  <a:pt x="5119" y="2568"/>
                </a:lnTo>
                <a:lnTo>
                  <a:pt x="5123" y="2564"/>
                </a:lnTo>
                <a:lnTo>
                  <a:pt x="5123" y="2564"/>
                </a:lnTo>
                <a:lnTo>
                  <a:pt x="5123" y="2568"/>
                </a:lnTo>
                <a:lnTo>
                  <a:pt x="5119" y="2568"/>
                </a:lnTo>
                <a:lnTo>
                  <a:pt x="5119" y="2568"/>
                </a:lnTo>
                <a:lnTo>
                  <a:pt x="5123" y="2568"/>
                </a:lnTo>
                <a:lnTo>
                  <a:pt x="5123" y="2568"/>
                </a:lnTo>
                <a:lnTo>
                  <a:pt x="5119" y="2568"/>
                </a:lnTo>
                <a:lnTo>
                  <a:pt x="5119" y="2573"/>
                </a:lnTo>
                <a:lnTo>
                  <a:pt x="5119" y="2573"/>
                </a:lnTo>
                <a:lnTo>
                  <a:pt x="5123" y="2573"/>
                </a:lnTo>
                <a:lnTo>
                  <a:pt x="5123" y="2573"/>
                </a:lnTo>
                <a:lnTo>
                  <a:pt x="5123" y="2573"/>
                </a:lnTo>
                <a:lnTo>
                  <a:pt x="5128" y="2573"/>
                </a:lnTo>
                <a:lnTo>
                  <a:pt x="5128" y="2573"/>
                </a:lnTo>
                <a:lnTo>
                  <a:pt x="5128" y="2573"/>
                </a:lnTo>
                <a:lnTo>
                  <a:pt x="5128" y="2573"/>
                </a:lnTo>
                <a:lnTo>
                  <a:pt x="5128" y="2577"/>
                </a:lnTo>
                <a:lnTo>
                  <a:pt x="5128" y="2577"/>
                </a:lnTo>
                <a:lnTo>
                  <a:pt x="5132" y="2577"/>
                </a:lnTo>
                <a:lnTo>
                  <a:pt x="5132" y="2577"/>
                </a:lnTo>
                <a:lnTo>
                  <a:pt x="5132" y="2577"/>
                </a:lnTo>
                <a:lnTo>
                  <a:pt x="5132" y="2577"/>
                </a:lnTo>
                <a:lnTo>
                  <a:pt x="5132" y="2577"/>
                </a:lnTo>
                <a:lnTo>
                  <a:pt x="5132" y="2582"/>
                </a:lnTo>
                <a:lnTo>
                  <a:pt x="5132" y="2582"/>
                </a:lnTo>
                <a:lnTo>
                  <a:pt x="5132" y="2582"/>
                </a:lnTo>
                <a:lnTo>
                  <a:pt x="5132" y="2582"/>
                </a:lnTo>
                <a:lnTo>
                  <a:pt x="5132" y="2582"/>
                </a:lnTo>
                <a:lnTo>
                  <a:pt x="5132" y="2582"/>
                </a:lnTo>
                <a:lnTo>
                  <a:pt x="5132" y="2582"/>
                </a:lnTo>
                <a:lnTo>
                  <a:pt x="5137" y="2582"/>
                </a:lnTo>
                <a:lnTo>
                  <a:pt x="5137" y="2582"/>
                </a:lnTo>
                <a:lnTo>
                  <a:pt x="5137" y="2582"/>
                </a:lnTo>
                <a:lnTo>
                  <a:pt x="5137" y="2586"/>
                </a:lnTo>
                <a:lnTo>
                  <a:pt x="5141" y="2586"/>
                </a:lnTo>
                <a:lnTo>
                  <a:pt x="5146" y="2582"/>
                </a:lnTo>
                <a:lnTo>
                  <a:pt x="5150" y="2582"/>
                </a:lnTo>
                <a:lnTo>
                  <a:pt x="5150" y="2582"/>
                </a:lnTo>
                <a:lnTo>
                  <a:pt x="5155" y="2582"/>
                </a:lnTo>
                <a:lnTo>
                  <a:pt x="5164" y="2577"/>
                </a:lnTo>
                <a:lnTo>
                  <a:pt x="5164" y="2577"/>
                </a:lnTo>
                <a:lnTo>
                  <a:pt x="5168" y="2573"/>
                </a:lnTo>
                <a:lnTo>
                  <a:pt x="5168" y="2573"/>
                </a:lnTo>
                <a:lnTo>
                  <a:pt x="5173" y="2573"/>
                </a:lnTo>
                <a:lnTo>
                  <a:pt x="5177" y="2573"/>
                </a:lnTo>
                <a:lnTo>
                  <a:pt x="5177" y="2573"/>
                </a:lnTo>
                <a:lnTo>
                  <a:pt x="5177" y="2573"/>
                </a:lnTo>
                <a:lnTo>
                  <a:pt x="5177" y="2573"/>
                </a:lnTo>
                <a:lnTo>
                  <a:pt x="5177" y="2568"/>
                </a:lnTo>
                <a:lnTo>
                  <a:pt x="5177" y="2568"/>
                </a:lnTo>
                <a:lnTo>
                  <a:pt x="5177" y="2568"/>
                </a:lnTo>
                <a:lnTo>
                  <a:pt x="5182" y="2564"/>
                </a:lnTo>
                <a:lnTo>
                  <a:pt x="5186" y="2564"/>
                </a:lnTo>
                <a:lnTo>
                  <a:pt x="5191" y="2559"/>
                </a:lnTo>
                <a:lnTo>
                  <a:pt x="5195" y="2559"/>
                </a:lnTo>
                <a:lnTo>
                  <a:pt x="5195" y="2555"/>
                </a:lnTo>
                <a:lnTo>
                  <a:pt x="5200" y="2555"/>
                </a:lnTo>
                <a:lnTo>
                  <a:pt x="5200" y="2555"/>
                </a:lnTo>
                <a:lnTo>
                  <a:pt x="5200" y="2555"/>
                </a:lnTo>
                <a:lnTo>
                  <a:pt x="5200" y="2555"/>
                </a:lnTo>
                <a:lnTo>
                  <a:pt x="5204" y="2550"/>
                </a:lnTo>
                <a:lnTo>
                  <a:pt x="5209" y="2550"/>
                </a:lnTo>
                <a:lnTo>
                  <a:pt x="5209" y="2546"/>
                </a:lnTo>
                <a:lnTo>
                  <a:pt x="5213" y="2541"/>
                </a:lnTo>
                <a:lnTo>
                  <a:pt x="5213" y="2541"/>
                </a:lnTo>
                <a:lnTo>
                  <a:pt x="5213" y="2541"/>
                </a:lnTo>
                <a:lnTo>
                  <a:pt x="5218" y="2541"/>
                </a:lnTo>
                <a:lnTo>
                  <a:pt x="5218" y="2541"/>
                </a:lnTo>
                <a:lnTo>
                  <a:pt x="5218" y="2541"/>
                </a:lnTo>
                <a:lnTo>
                  <a:pt x="5222" y="2541"/>
                </a:lnTo>
                <a:lnTo>
                  <a:pt x="5222" y="2541"/>
                </a:lnTo>
                <a:lnTo>
                  <a:pt x="5222" y="2541"/>
                </a:lnTo>
                <a:lnTo>
                  <a:pt x="5227" y="2536"/>
                </a:lnTo>
                <a:lnTo>
                  <a:pt x="5227" y="2536"/>
                </a:lnTo>
                <a:lnTo>
                  <a:pt x="5231" y="2536"/>
                </a:lnTo>
                <a:lnTo>
                  <a:pt x="5231" y="2536"/>
                </a:lnTo>
                <a:lnTo>
                  <a:pt x="5236" y="2536"/>
                </a:lnTo>
                <a:lnTo>
                  <a:pt x="5236" y="2536"/>
                </a:lnTo>
                <a:lnTo>
                  <a:pt x="5236" y="2532"/>
                </a:lnTo>
                <a:lnTo>
                  <a:pt x="5236" y="2532"/>
                </a:lnTo>
                <a:lnTo>
                  <a:pt x="5236" y="2532"/>
                </a:lnTo>
                <a:lnTo>
                  <a:pt x="5236" y="2536"/>
                </a:lnTo>
                <a:lnTo>
                  <a:pt x="5236" y="2536"/>
                </a:lnTo>
                <a:lnTo>
                  <a:pt x="5236" y="2536"/>
                </a:lnTo>
                <a:lnTo>
                  <a:pt x="5240" y="2536"/>
                </a:lnTo>
                <a:lnTo>
                  <a:pt x="5240" y="2532"/>
                </a:lnTo>
                <a:lnTo>
                  <a:pt x="5240" y="2532"/>
                </a:lnTo>
                <a:lnTo>
                  <a:pt x="5240" y="2532"/>
                </a:lnTo>
                <a:lnTo>
                  <a:pt x="5240" y="2532"/>
                </a:lnTo>
                <a:lnTo>
                  <a:pt x="5240" y="2536"/>
                </a:lnTo>
                <a:lnTo>
                  <a:pt x="5240" y="2536"/>
                </a:lnTo>
                <a:lnTo>
                  <a:pt x="5240" y="2536"/>
                </a:lnTo>
                <a:lnTo>
                  <a:pt x="5240" y="2536"/>
                </a:lnTo>
                <a:lnTo>
                  <a:pt x="5245" y="2536"/>
                </a:lnTo>
                <a:lnTo>
                  <a:pt x="5245" y="2536"/>
                </a:lnTo>
                <a:lnTo>
                  <a:pt x="5245" y="2536"/>
                </a:lnTo>
                <a:lnTo>
                  <a:pt x="5245" y="2536"/>
                </a:lnTo>
                <a:lnTo>
                  <a:pt x="5245" y="2536"/>
                </a:lnTo>
                <a:lnTo>
                  <a:pt x="5250" y="2536"/>
                </a:lnTo>
                <a:lnTo>
                  <a:pt x="5250" y="2536"/>
                </a:lnTo>
                <a:lnTo>
                  <a:pt x="5250" y="2532"/>
                </a:lnTo>
                <a:lnTo>
                  <a:pt x="5250" y="2532"/>
                </a:lnTo>
                <a:lnTo>
                  <a:pt x="5250" y="2532"/>
                </a:lnTo>
                <a:lnTo>
                  <a:pt x="5250" y="2532"/>
                </a:lnTo>
                <a:lnTo>
                  <a:pt x="5250" y="2532"/>
                </a:lnTo>
                <a:lnTo>
                  <a:pt x="5250" y="2527"/>
                </a:lnTo>
                <a:lnTo>
                  <a:pt x="5250" y="2527"/>
                </a:lnTo>
                <a:lnTo>
                  <a:pt x="5250" y="2527"/>
                </a:lnTo>
                <a:lnTo>
                  <a:pt x="5250" y="2527"/>
                </a:lnTo>
                <a:lnTo>
                  <a:pt x="5250" y="2527"/>
                </a:lnTo>
                <a:lnTo>
                  <a:pt x="5250" y="2527"/>
                </a:lnTo>
                <a:lnTo>
                  <a:pt x="5250" y="2527"/>
                </a:lnTo>
                <a:lnTo>
                  <a:pt x="5254" y="2527"/>
                </a:lnTo>
                <a:lnTo>
                  <a:pt x="5254" y="2527"/>
                </a:lnTo>
                <a:lnTo>
                  <a:pt x="5254" y="2523"/>
                </a:lnTo>
                <a:lnTo>
                  <a:pt x="5254" y="2523"/>
                </a:lnTo>
                <a:lnTo>
                  <a:pt x="5254" y="2523"/>
                </a:lnTo>
                <a:lnTo>
                  <a:pt x="5259" y="2523"/>
                </a:lnTo>
                <a:lnTo>
                  <a:pt x="5259" y="2523"/>
                </a:lnTo>
                <a:lnTo>
                  <a:pt x="5263" y="2523"/>
                </a:lnTo>
                <a:lnTo>
                  <a:pt x="5263" y="2518"/>
                </a:lnTo>
                <a:lnTo>
                  <a:pt x="5268" y="2518"/>
                </a:lnTo>
                <a:lnTo>
                  <a:pt x="5272" y="2518"/>
                </a:lnTo>
                <a:lnTo>
                  <a:pt x="5281" y="2509"/>
                </a:lnTo>
                <a:lnTo>
                  <a:pt x="5281" y="2509"/>
                </a:lnTo>
                <a:lnTo>
                  <a:pt x="5290" y="2505"/>
                </a:lnTo>
                <a:lnTo>
                  <a:pt x="5290" y="2505"/>
                </a:lnTo>
                <a:lnTo>
                  <a:pt x="5290" y="2505"/>
                </a:lnTo>
                <a:lnTo>
                  <a:pt x="5295" y="2505"/>
                </a:lnTo>
                <a:lnTo>
                  <a:pt x="5295" y="2500"/>
                </a:lnTo>
                <a:lnTo>
                  <a:pt x="5304" y="2500"/>
                </a:lnTo>
                <a:lnTo>
                  <a:pt x="5304" y="2500"/>
                </a:lnTo>
                <a:lnTo>
                  <a:pt x="5304" y="2496"/>
                </a:lnTo>
                <a:lnTo>
                  <a:pt x="5304" y="2496"/>
                </a:lnTo>
                <a:lnTo>
                  <a:pt x="5304" y="2496"/>
                </a:lnTo>
                <a:lnTo>
                  <a:pt x="5304" y="2496"/>
                </a:lnTo>
                <a:lnTo>
                  <a:pt x="5308" y="2491"/>
                </a:lnTo>
                <a:lnTo>
                  <a:pt x="5308" y="2491"/>
                </a:lnTo>
                <a:lnTo>
                  <a:pt x="5308" y="2491"/>
                </a:lnTo>
                <a:lnTo>
                  <a:pt x="5308" y="2491"/>
                </a:lnTo>
                <a:lnTo>
                  <a:pt x="5308" y="2487"/>
                </a:lnTo>
                <a:lnTo>
                  <a:pt x="5313" y="2487"/>
                </a:lnTo>
                <a:lnTo>
                  <a:pt x="5313" y="2487"/>
                </a:lnTo>
                <a:lnTo>
                  <a:pt x="5313" y="2487"/>
                </a:lnTo>
                <a:lnTo>
                  <a:pt x="5317" y="2487"/>
                </a:lnTo>
                <a:lnTo>
                  <a:pt x="5317" y="2482"/>
                </a:lnTo>
                <a:lnTo>
                  <a:pt x="5317" y="2487"/>
                </a:lnTo>
                <a:close/>
                <a:moveTo>
                  <a:pt x="5439" y="2419"/>
                </a:moveTo>
                <a:lnTo>
                  <a:pt x="5439" y="2419"/>
                </a:lnTo>
                <a:lnTo>
                  <a:pt x="5435" y="2419"/>
                </a:lnTo>
                <a:lnTo>
                  <a:pt x="5435" y="2419"/>
                </a:lnTo>
                <a:lnTo>
                  <a:pt x="5435" y="2419"/>
                </a:lnTo>
                <a:lnTo>
                  <a:pt x="5430" y="2419"/>
                </a:lnTo>
                <a:lnTo>
                  <a:pt x="5430" y="2419"/>
                </a:lnTo>
                <a:lnTo>
                  <a:pt x="5426" y="2423"/>
                </a:lnTo>
                <a:lnTo>
                  <a:pt x="5421" y="2423"/>
                </a:lnTo>
                <a:lnTo>
                  <a:pt x="5421" y="2423"/>
                </a:lnTo>
                <a:lnTo>
                  <a:pt x="5417" y="2428"/>
                </a:lnTo>
                <a:lnTo>
                  <a:pt x="5417" y="2428"/>
                </a:lnTo>
                <a:lnTo>
                  <a:pt x="5417" y="2423"/>
                </a:lnTo>
                <a:lnTo>
                  <a:pt x="5412" y="2423"/>
                </a:lnTo>
                <a:lnTo>
                  <a:pt x="5412" y="2423"/>
                </a:lnTo>
                <a:lnTo>
                  <a:pt x="5408" y="2419"/>
                </a:lnTo>
                <a:lnTo>
                  <a:pt x="5408" y="2419"/>
                </a:lnTo>
                <a:lnTo>
                  <a:pt x="5408" y="2419"/>
                </a:lnTo>
                <a:lnTo>
                  <a:pt x="5408" y="2414"/>
                </a:lnTo>
                <a:lnTo>
                  <a:pt x="5408" y="2414"/>
                </a:lnTo>
                <a:lnTo>
                  <a:pt x="5408" y="2414"/>
                </a:lnTo>
                <a:lnTo>
                  <a:pt x="5408" y="2414"/>
                </a:lnTo>
                <a:lnTo>
                  <a:pt x="5408" y="2414"/>
                </a:lnTo>
                <a:lnTo>
                  <a:pt x="5408" y="2414"/>
                </a:lnTo>
                <a:lnTo>
                  <a:pt x="5408" y="2410"/>
                </a:lnTo>
                <a:lnTo>
                  <a:pt x="5412" y="2405"/>
                </a:lnTo>
                <a:lnTo>
                  <a:pt x="5417" y="2401"/>
                </a:lnTo>
                <a:lnTo>
                  <a:pt x="5417" y="2401"/>
                </a:lnTo>
                <a:lnTo>
                  <a:pt x="5417" y="2396"/>
                </a:lnTo>
                <a:lnTo>
                  <a:pt x="5417" y="2396"/>
                </a:lnTo>
                <a:lnTo>
                  <a:pt x="5417" y="2396"/>
                </a:lnTo>
                <a:lnTo>
                  <a:pt x="5417" y="2392"/>
                </a:lnTo>
                <a:lnTo>
                  <a:pt x="5417" y="2392"/>
                </a:lnTo>
                <a:lnTo>
                  <a:pt x="5421" y="2392"/>
                </a:lnTo>
                <a:lnTo>
                  <a:pt x="5417" y="2392"/>
                </a:lnTo>
                <a:lnTo>
                  <a:pt x="5417" y="2392"/>
                </a:lnTo>
                <a:lnTo>
                  <a:pt x="5417" y="2392"/>
                </a:lnTo>
                <a:lnTo>
                  <a:pt x="5417" y="2396"/>
                </a:lnTo>
                <a:lnTo>
                  <a:pt x="5417" y="2396"/>
                </a:lnTo>
                <a:lnTo>
                  <a:pt x="5417" y="2396"/>
                </a:lnTo>
                <a:lnTo>
                  <a:pt x="5412" y="2396"/>
                </a:lnTo>
                <a:lnTo>
                  <a:pt x="5412" y="2401"/>
                </a:lnTo>
                <a:lnTo>
                  <a:pt x="5412" y="2401"/>
                </a:lnTo>
                <a:lnTo>
                  <a:pt x="5408" y="2405"/>
                </a:lnTo>
                <a:lnTo>
                  <a:pt x="5408" y="2405"/>
                </a:lnTo>
                <a:lnTo>
                  <a:pt x="5408" y="2405"/>
                </a:lnTo>
                <a:lnTo>
                  <a:pt x="5403" y="2405"/>
                </a:lnTo>
                <a:lnTo>
                  <a:pt x="5403" y="2405"/>
                </a:lnTo>
                <a:lnTo>
                  <a:pt x="5408" y="2401"/>
                </a:lnTo>
                <a:lnTo>
                  <a:pt x="5408" y="2401"/>
                </a:lnTo>
                <a:lnTo>
                  <a:pt x="5408" y="2401"/>
                </a:lnTo>
                <a:lnTo>
                  <a:pt x="5408" y="2401"/>
                </a:lnTo>
                <a:lnTo>
                  <a:pt x="5403" y="2396"/>
                </a:lnTo>
                <a:lnTo>
                  <a:pt x="5403" y="2396"/>
                </a:lnTo>
                <a:lnTo>
                  <a:pt x="5403" y="2401"/>
                </a:lnTo>
                <a:lnTo>
                  <a:pt x="5403" y="2396"/>
                </a:lnTo>
                <a:lnTo>
                  <a:pt x="5403" y="2396"/>
                </a:lnTo>
                <a:lnTo>
                  <a:pt x="5403" y="2396"/>
                </a:lnTo>
                <a:lnTo>
                  <a:pt x="5403" y="2396"/>
                </a:lnTo>
                <a:lnTo>
                  <a:pt x="5403" y="2396"/>
                </a:lnTo>
                <a:lnTo>
                  <a:pt x="5408" y="2392"/>
                </a:lnTo>
                <a:lnTo>
                  <a:pt x="5408" y="2392"/>
                </a:lnTo>
                <a:lnTo>
                  <a:pt x="5408" y="2392"/>
                </a:lnTo>
                <a:lnTo>
                  <a:pt x="5408" y="2387"/>
                </a:lnTo>
                <a:lnTo>
                  <a:pt x="5412" y="2387"/>
                </a:lnTo>
                <a:lnTo>
                  <a:pt x="5412" y="2387"/>
                </a:lnTo>
                <a:lnTo>
                  <a:pt x="5412" y="2383"/>
                </a:lnTo>
                <a:lnTo>
                  <a:pt x="5412" y="2378"/>
                </a:lnTo>
                <a:lnTo>
                  <a:pt x="5417" y="2378"/>
                </a:lnTo>
                <a:lnTo>
                  <a:pt x="5417" y="2374"/>
                </a:lnTo>
                <a:lnTo>
                  <a:pt x="5417" y="2374"/>
                </a:lnTo>
                <a:lnTo>
                  <a:pt x="5417" y="2374"/>
                </a:lnTo>
                <a:lnTo>
                  <a:pt x="5417" y="2374"/>
                </a:lnTo>
                <a:lnTo>
                  <a:pt x="5421" y="2374"/>
                </a:lnTo>
                <a:lnTo>
                  <a:pt x="5421" y="2369"/>
                </a:lnTo>
                <a:lnTo>
                  <a:pt x="5421" y="2369"/>
                </a:lnTo>
                <a:lnTo>
                  <a:pt x="5421" y="2369"/>
                </a:lnTo>
                <a:lnTo>
                  <a:pt x="5421" y="2365"/>
                </a:lnTo>
                <a:lnTo>
                  <a:pt x="5421" y="2365"/>
                </a:lnTo>
                <a:lnTo>
                  <a:pt x="5421" y="2365"/>
                </a:lnTo>
                <a:lnTo>
                  <a:pt x="5421" y="2365"/>
                </a:lnTo>
                <a:lnTo>
                  <a:pt x="5426" y="2365"/>
                </a:lnTo>
                <a:lnTo>
                  <a:pt x="5421" y="2365"/>
                </a:lnTo>
                <a:lnTo>
                  <a:pt x="5421" y="2365"/>
                </a:lnTo>
                <a:lnTo>
                  <a:pt x="5421" y="2365"/>
                </a:lnTo>
                <a:lnTo>
                  <a:pt x="5421" y="2365"/>
                </a:lnTo>
                <a:lnTo>
                  <a:pt x="5421" y="2360"/>
                </a:lnTo>
                <a:lnTo>
                  <a:pt x="5421" y="2360"/>
                </a:lnTo>
                <a:lnTo>
                  <a:pt x="5421" y="2360"/>
                </a:lnTo>
                <a:lnTo>
                  <a:pt x="5421" y="2360"/>
                </a:lnTo>
                <a:lnTo>
                  <a:pt x="5421" y="2356"/>
                </a:lnTo>
                <a:lnTo>
                  <a:pt x="5421" y="2356"/>
                </a:lnTo>
                <a:lnTo>
                  <a:pt x="5417" y="2360"/>
                </a:lnTo>
                <a:lnTo>
                  <a:pt x="5417" y="2356"/>
                </a:lnTo>
                <a:lnTo>
                  <a:pt x="5417" y="2356"/>
                </a:lnTo>
                <a:lnTo>
                  <a:pt x="5417" y="2356"/>
                </a:lnTo>
                <a:lnTo>
                  <a:pt x="5417" y="2356"/>
                </a:lnTo>
                <a:lnTo>
                  <a:pt x="5417" y="2351"/>
                </a:lnTo>
                <a:lnTo>
                  <a:pt x="5417" y="2356"/>
                </a:lnTo>
                <a:lnTo>
                  <a:pt x="5412" y="2356"/>
                </a:lnTo>
                <a:lnTo>
                  <a:pt x="5412" y="2356"/>
                </a:lnTo>
                <a:lnTo>
                  <a:pt x="5412" y="2356"/>
                </a:lnTo>
                <a:lnTo>
                  <a:pt x="5412" y="2356"/>
                </a:lnTo>
                <a:lnTo>
                  <a:pt x="5412" y="2351"/>
                </a:lnTo>
                <a:lnTo>
                  <a:pt x="5412" y="2351"/>
                </a:lnTo>
                <a:lnTo>
                  <a:pt x="5417" y="2347"/>
                </a:lnTo>
                <a:lnTo>
                  <a:pt x="5417" y="2347"/>
                </a:lnTo>
                <a:lnTo>
                  <a:pt x="5417" y="2347"/>
                </a:lnTo>
                <a:lnTo>
                  <a:pt x="5417" y="2342"/>
                </a:lnTo>
                <a:lnTo>
                  <a:pt x="5417" y="2342"/>
                </a:lnTo>
                <a:lnTo>
                  <a:pt x="5412" y="2342"/>
                </a:lnTo>
                <a:lnTo>
                  <a:pt x="5412" y="2347"/>
                </a:lnTo>
                <a:lnTo>
                  <a:pt x="5412" y="2351"/>
                </a:lnTo>
                <a:lnTo>
                  <a:pt x="5412" y="2356"/>
                </a:lnTo>
                <a:lnTo>
                  <a:pt x="5412" y="2356"/>
                </a:lnTo>
                <a:lnTo>
                  <a:pt x="5408" y="2360"/>
                </a:lnTo>
                <a:lnTo>
                  <a:pt x="5408" y="2360"/>
                </a:lnTo>
                <a:lnTo>
                  <a:pt x="5408" y="2360"/>
                </a:lnTo>
                <a:lnTo>
                  <a:pt x="5408" y="2365"/>
                </a:lnTo>
                <a:lnTo>
                  <a:pt x="5408" y="2365"/>
                </a:lnTo>
                <a:lnTo>
                  <a:pt x="5408" y="2365"/>
                </a:lnTo>
                <a:lnTo>
                  <a:pt x="5408" y="2365"/>
                </a:lnTo>
                <a:lnTo>
                  <a:pt x="5408" y="2365"/>
                </a:lnTo>
                <a:lnTo>
                  <a:pt x="5408" y="2365"/>
                </a:lnTo>
                <a:lnTo>
                  <a:pt x="5408" y="2365"/>
                </a:lnTo>
                <a:lnTo>
                  <a:pt x="5408" y="2365"/>
                </a:lnTo>
                <a:lnTo>
                  <a:pt x="5408" y="2365"/>
                </a:lnTo>
                <a:lnTo>
                  <a:pt x="5412" y="2365"/>
                </a:lnTo>
                <a:lnTo>
                  <a:pt x="5412" y="2365"/>
                </a:lnTo>
                <a:lnTo>
                  <a:pt x="5412" y="2365"/>
                </a:lnTo>
                <a:lnTo>
                  <a:pt x="5412" y="2365"/>
                </a:lnTo>
                <a:lnTo>
                  <a:pt x="5412" y="2365"/>
                </a:lnTo>
                <a:lnTo>
                  <a:pt x="5408" y="2365"/>
                </a:lnTo>
                <a:lnTo>
                  <a:pt x="5408" y="2369"/>
                </a:lnTo>
                <a:lnTo>
                  <a:pt x="5403" y="2383"/>
                </a:lnTo>
                <a:lnTo>
                  <a:pt x="5403" y="2383"/>
                </a:lnTo>
                <a:lnTo>
                  <a:pt x="5403" y="2387"/>
                </a:lnTo>
                <a:lnTo>
                  <a:pt x="5403" y="2387"/>
                </a:lnTo>
                <a:lnTo>
                  <a:pt x="5403" y="2387"/>
                </a:lnTo>
                <a:lnTo>
                  <a:pt x="5403" y="2387"/>
                </a:lnTo>
                <a:lnTo>
                  <a:pt x="5403" y="2383"/>
                </a:lnTo>
                <a:lnTo>
                  <a:pt x="5403" y="2383"/>
                </a:lnTo>
                <a:lnTo>
                  <a:pt x="5403" y="2378"/>
                </a:lnTo>
                <a:lnTo>
                  <a:pt x="5408" y="2378"/>
                </a:lnTo>
                <a:lnTo>
                  <a:pt x="5408" y="2378"/>
                </a:lnTo>
                <a:lnTo>
                  <a:pt x="5408" y="2378"/>
                </a:lnTo>
                <a:lnTo>
                  <a:pt x="5403" y="2383"/>
                </a:lnTo>
                <a:lnTo>
                  <a:pt x="5408" y="2383"/>
                </a:lnTo>
                <a:lnTo>
                  <a:pt x="5408" y="2383"/>
                </a:lnTo>
                <a:lnTo>
                  <a:pt x="5408" y="2383"/>
                </a:lnTo>
                <a:lnTo>
                  <a:pt x="5408" y="2383"/>
                </a:lnTo>
                <a:lnTo>
                  <a:pt x="5408" y="2383"/>
                </a:lnTo>
                <a:lnTo>
                  <a:pt x="5408" y="2383"/>
                </a:lnTo>
                <a:lnTo>
                  <a:pt x="5408" y="2383"/>
                </a:lnTo>
                <a:lnTo>
                  <a:pt x="5408" y="2387"/>
                </a:lnTo>
                <a:lnTo>
                  <a:pt x="5403" y="2387"/>
                </a:lnTo>
                <a:lnTo>
                  <a:pt x="5403" y="2387"/>
                </a:lnTo>
                <a:lnTo>
                  <a:pt x="5403" y="2387"/>
                </a:lnTo>
                <a:lnTo>
                  <a:pt x="5403" y="2392"/>
                </a:lnTo>
                <a:lnTo>
                  <a:pt x="5403" y="2392"/>
                </a:lnTo>
                <a:lnTo>
                  <a:pt x="5403" y="2392"/>
                </a:lnTo>
                <a:lnTo>
                  <a:pt x="5403" y="2387"/>
                </a:lnTo>
                <a:lnTo>
                  <a:pt x="5399" y="2387"/>
                </a:lnTo>
                <a:lnTo>
                  <a:pt x="5399" y="2396"/>
                </a:lnTo>
                <a:lnTo>
                  <a:pt x="5399" y="2396"/>
                </a:lnTo>
                <a:lnTo>
                  <a:pt x="5399" y="2396"/>
                </a:lnTo>
                <a:lnTo>
                  <a:pt x="5399" y="2401"/>
                </a:lnTo>
                <a:lnTo>
                  <a:pt x="5399" y="2401"/>
                </a:lnTo>
                <a:lnTo>
                  <a:pt x="5399" y="2401"/>
                </a:lnTo>
                <a:lnTo>
                  <a:pt x="5399" y="2401"/>
                </a:lnTo>
                <a:lnTo>
                  <a:pt x="5399" y="2401"/>
                </a:lnTo>
                <a:lnTo>
                  <a:pt x="5403" y="2401"/>
                </a:lnTo>
                <a:lnTo>
                  <a:pt x="5399" y="2401"/>
                </a:lnTo>
                <a:lnTo>
                  <a:pt x="5399" y="2401"/>
                </a:lnTo>
                <a:lnTo>
                  <a:pt x="5399" y="2401"/>
                </a:lnTo>
                <a:lnTo>
                  <a:pt x="5399" y="2405"/>
                </a:lnTo>
                <a:lnTo>
                  <a:pt x="5394" y="2405"/>
                </a:lnTo>
                <a:lnTo>
                  <a:pt x="5399" y="2401"/>
                </a:lnTo>
                <a:lnTo>
                  <a:pt x="5399" y="2401"/>
                </a:lnTo>
                <a:lnTo>
                  <a:pt x="5394" y="2401"/>
                </a:lnTo>
                <a:lnTo>
                  <a:pt x="5394" y="2405"/>
                </a:lnTo>
                <a:lnTo>
                  <a:pt x="5394" y="2405"/>
                </a:lnTo>
                <a:lnTo>
                  <a:pt x="5394" y="2405"/>
                </a:lnTo>
                <a:lnTo>
                  <a:pt x="5394" y="2410"/>
                </a:lnTo>
                <a:lnTo>
                  <a:pt x="5390" y="2410"/>
                </a:lnTo>
                <a:lnTo>
                  <a:pt x="5390" y="2410"/>
                </a:lnTo>
                <a:lnTo>
                  <a:pt x="5390" y="2414"/>
                </a:lnTo>
                <a:lnTo>
                  <a:pt x="5390" y="2419"/>
                </a:lnTo>
                <a:lnTo>
                  <a:pt x="5385" y="2419"/>
                </a:lnTo>
                <a:lnTo>
                  <a:pt x="5385" y="2419"/>
                </a:lnTo>
                <a:lnTo>
                  <a:pt x="5385" y="2419"/>
                </a:lnTo>
                <a:lnTo>
                  <a:pt x="5381" y="2423"/>
                </a:lnTo>
                <a:lnTo>
                  <a:pt x="5381" y="2423"/>
                </a:lnTo>
                <a:lnTo>
                  <a:pt x="5376" y="2428"/>
                </a:lnTo>
                <a:lnTo>
                  <a:pt x="5371" y="2428"/>
                </a:lnTo>
                <a:lnTo>
                  <a:pt x="5367" y="2432"/>
                </a:lnTo>
                <a:lnTo>
                  <a:pt x="5367" y="2437"/>
                </a:lnTo>
                <a:lnTo>
                  <a:pt x="5362" y="2437"/>
                </a:lnTo>
                <a:lnTo>
                  <a:pt x="5362" y="2442"/>
                </a:lnTo>
                <a:lnTo>
                  <a:pt x="5358" y="2442"/>
                </a:lnTo>
                <a:lnTo>
                  <a:pt x="5358" y="2442"/>
                </a:lnTo>
                <a:lnTo>
                  <a:pt x="5358" y="2442"/>
                </a:lnTo>
                <a:lnTo>
                  <a:pt x="5353" y="2442"/>
                </a:lnTo>
                <a:lnTo>
                  <a:pt x="5349" y="2442"/>
                </a:lnTo>
                <a:lnTo>
                  <a:pt x="5349" y="2442"/>
                </a:lnTo>
                <a:lnTo>
                  <a:pt x="5344" y="2446"/>
                </a:lnTo>
                <a:lnTo>
                  <a:pt x="5344" y="2446"/>
                </a:lnTo>
                <a:lnTo>
                  <a:pt x="5344" y="2446"/>
                </a:lnTo>
                <a:lnTo>
                  <a:pt x="5344" y="2446"/>
                </a:lnTo>
                <a:lnTo>
                  <a:pt x="5344" y="2451"/>
                </a:lnTo>
                <a:lnTo>
                  <a:pt x="5344" y="2451"/>
                </a:lnTo>
                <a:lnTo>
                  <a:pt x="5344" y="2451"/>
                </a:lnTo>
                <a:lnTo>
                  <a:pt x="5344" y="2455"/>
                </a:lnTo>
                <a:lnTo>
                  <a:pt x="5344" y="2455"/>
                </a:lnTo>
                <a:lnTo>
                  <a:pt x="5344" y="2460"/>
                </a:lnTo>
                <a:lnTo>
                  <a:pt x="5349" y="2460"/>
                </a:lnTo>
                <a:lnTo>
                  <a:pt x="5349" y="2460"/>
                </a:lnTo>
                <a:lnTo>
                  <a:pt x="5349" y="2464"/>
                </a:lnTo>
                <a:lnTo>
                  <a:pt x="5349" y="2464"/>
                </a:lnTo>
                <a:lnTo>
                  <a:pt x="5349" y="2469"/>
                </a:lnTo>
                <a:lnTo>
                  <a:pt x="5344" y="2469"/>
                </a:lnTo>
                <a:lnTo>
                  <a:pt x="5340" y="2473"/>
                </a:lnTo>
                <a:lnTo>
                  <a:pt x="5340" y="2478"/>
                </a:lnTo>
                <a:lnTo>
                  <a:pt x="5331" y="2482"/>
                </a:lnTo>
                <a:lnTo>
                  <a:pt x="5326" y="2482"/>
                </a:lnTo>
                <a:lnTo>
                  <a:pt x="5322" y="2487"/>
                </a:lnTo>
                <a:lnTo>
                  <a:pt x="5322" y="2487"/>
                </a:lnTo>
                <a:lnTo>
                  <a:pt x="5317" y="2487"/>
                </a:lnTo>
                <a:lnTo>
                  <a:pt x="5317" y="2487"/>
                </a:lnTo>
                <a:lnTo>
                  <a:pt x="5317" y="2491"/>
                </a:lnTo>
                <a:lnTo>
                  <a:pt x="5317" y="2491"/>
                </a:lnTo>
                <a:lnTo>
                  <a:pt x="5322" y="2487"/>
                </a:lnTo>
                <a:lnTo>
                  <a:pt x="5322" y="2487"/>
                </a:lnTo>
                <a:lnTo>
                  <a:pt x="5322" y="2487"/>
                </a:lnTo>
                <a:lnTo>
                  <a:pt x="5322" y="2487"/>
                </a:lnTo>
                <a:lnTo>
                  <a:pt x="5322" y="2487"/>
                </a:lnTo>
                <a:lnTo>
                  <a:pt x="5322" y="2487"/>
                </a:lnTo>
                <a:lnTo>
                  <a:pt x="5322" y="2491"/>
                </a:lnTo>
                <a:lnTo>
                  <a:pt x="5317" y="2491"/>
                </a:lnTo>
                <a:lnTo>
                  <a:pt x="5317" y="2491"/>
                </a:lnTo>
                <a:lnTo>
                  <a:pt x="5322" y="2491"/>
                </a:lnTo>
                <a:lnTo>
                  <a:pt x="5322" y="2491"/>
                </a:lnTo>
                <a:lnTo>
                  <a:pt x="5322" y="2491"/>
                </a:lnTo>
                <a:lnTo>
                  <a:pt x="5322" y="2496"/>
                </a:lnTo>
                <a:lnTo>
                  <a:pt x="5322" y="2496"/>
                </a:lnTo>
                <a:lnTo>
                  <a:pt x="5322" y="2496"/>
                </a:lnTo>
                <a:lnTo>
                  <a:pt x="5322" y="2496"/>
                </a:lnTo>
                <a:lnTo>
                  <a:pt x="5326" y="2496"/>
                </a:lnTo>
                <a:lnTo>
                  <a:pt x="5331" y="2491"/>
                </a:lnTo>
                <a:lnTo>
                  <a:pt x="5335" y="2491"/>
                </a:lnTo>
                <a:lnTo>
                  <a:pt x="5340" y="2491"/>
                </a:lnTo>
                <a:lnTo>
                  <a:pt x="5340" y="2487"/>
                </a:lnTo>
                <a:lnTo>
                  <a:pt x="5344" y="2487"/>
                </a:lnTo>
                <a:lnTo>
                  <a:pt x="5349" y="2482"/>
                </a:lnTo>
                <a:lnTo>
                  <a:pt x="5353" y="2482"/>
                </a:lnTo>
                <a:lnTo>
                  <a:pt x="5353" y="2478"/>
                </a:lnTo>
                <a:lnTo>
                  <a:pt x="5358" y="2478"/>
                </a:lnTo>
                <a:lnTo>
                  <a:pt x="5362" y="2473"/>
                </a:lnTo>
                <a:lnTo>
                  <a:pt x="5367" y="2473"/>
                </a:lnTo>
                <a:lnTo>
                  <a:pt x="5367" y="2473"/>
                </a:lnTo>
                <a:lnTo>
                  <a:pt x="5371" y="2469"/>
                </a:lnTo>
                <a:lnTo>
                  <a:pt x="5376" y="2464"/>
                </a:lnTo>
                <a:lnTo>
                  <a:pt x="5385" y="2460"/>
                </a:lnTo>
                <a:lnTo>
                  <a:pt x="5381" y="2460"/>
                </a:lnTo>
                <a:lnTo>
                  <a:pt x="5385" y="2460"/>
                </a:lnTo>
                <a:lnTo>
                  <a:pt x="5385" y="2455"/>
                </a:lnTo>
                <a:lnTo>
                  <a:pt x="5385" y="2455"/>
                </a:lnTo>
                <a:lnTo>
                  <a:pt x="5390" y="2451"/>
                </a:lnTo>
                <a:lnTo>
                  <a:pt x="5390" y="2451"/>
                </a:lnTo>
                <a:lnTo>
                  <a:pt x="5394" y="2451"/>
                </a:lnTo>
                <a:lnTo>
                  <a:pt x="5399" y="2451"/>
                </a:lnTo>
                <a:lnTo>
                  <a:pt x="5399" y="2451"/>
                </a:lnTo>
                <a:lnTo>
                  <a:pt x="5399" y="2451"/>
                </a:lnTo>
                <a:lnTo>
                  <a:pt x="5403" y="2451"/>
                </a:lnTo>
                <a:lnTo>
                  <a:pt x="5403" y="2451"/>
                </a:lnTo>
                <a:lnTo>
                  <a:pt x="5403" y="2451"/>
                </a:lnTo>
                <a:lnTo>
                  <a:pt x="5403" y="2451"/>
                </a:lnTo>
                <a:lnTo>
                  <a:pt x="5403" y="2455"/>
                </a:lnTo>
                <a:lnTo>
                  <a:pt x="5403" y="2451"/>
                </a:lnTo>
                <a:lnTo>
                  <a:pt x="5408" y="2451"/>
                </a:lnTo>
                <a:lnTo>
                  <a:pt x="5408" y="2451"/>
                </a:lnTo>
                <a:lnTo>
                  <a:pt x="5408" y="2451"/>
                </a:lnTo>
                <a:lnTo>
                  <a:pt x="5412" y="2446"/>
                </a:lnTo>
                <a:lnTo>
                  <a:pt x="5412" y="2442"/>
                </a:lnTo>
                <a:lnTo>
                  <a:pt x="5417" y="2442"/>
                </a:lnTo>
                <a:lnTo>
                  <a:pt x="5417" y="2442"/>
                </a:lnTo>
                <a:lnTo>
                  <a:pt x="5421" y="2442"/>
                </a:lnTo>
                <a:lnTo>
                  <a:pt x="5421" y="2437"/>
                </a:lnTo>
                <a:lnTo>
                  <a:pt x="5430" y="2432"/>
                </a:lnTo>
                <a:lnTo>
                  <a:pt x="5435" y="2428"/>
                </a:lnTo>
                <a:lnTo>
                  <a:pt x="5435" y="2423"/>
                </a:lnTo>
                <a:lnTo>
                  <a:pt x="5439" y="2423"/>
                </a:lnTo>
                <a:lnTo>
                  <a:pt x="5439" y="2423"/>
                </a:lnTo>
                <a:lnTo>
                  <a:pt x="5439" y="2423"/>
                </a:lnTo>
                <a:lnTo>
                  <a:pt x="5439" y="2419"/>
                </a:lnTo>
                <a:close/>
                <a:moveTo>
                  <a:pt x="5453" y="1759"/>
                </a:moveTo>
                <a:lnTo>
                  <a:pt x="5453" y="1763"/>
                </a:lnTo>
                <a:lnTo>
                  <a:pt x="5457" y="1763"/>
                </a:lnTo>
                <a:lnTo>
                  <a:pt x="5457" y="1763"/>
                </a:lnTo>
                <a:lnTo>
                  <a:pt x="5457" y="1763"/>
                </a:lnTo>
                <a:lnTo>
                  <a:pt x="5457" y="1763"/>
                </a:lnTo>
                <a:lnTo>
                  <a:pt x="5457" y="1759"/>
                </a:lnTo>
                <a:lnTo>
                  <a:pt x="5453" y="1754"/>
                </a:lnTo>
                <a:lnTo>
                  <a:pt x="5448" y="1754"/>
                </a:lnTo>
                <a:lnTo>
                  <a:pt x="5448" y="1750"/>
                </a:lnTo>
                <a:lnTo>
                  <a:pt x="5448" y="1750"/>
                </a:lnTo>
                <a:lnTo>
                  <a:pt x="5444" y="1750"/>
                </a:lnTo>
                <a:lnTo>
                  <a:pt x="5444" y="1750"/>
                </a:lnTo>
                <a:lnTo>
                  <a:pt x="5444" y="1750"/>
                </a:lnTo>
                <a:lnTo>
                  <a:pt x="5444" y="1745"/>
                </a:lnTo>
                <a:lnTo>
                  <a:pt x="5439" y="1745"/>
                </a:lnTo>
                <a:lnTo>
                  <a:pt x="5435" y="1741"/>
                </a:lnTo>
                <a:lnTo>
                  <a:pt x="5435" y="1741"/>
                </a:lnTo>
                <a:lnTo>
                  <a:pt x="5439" y="1745"/>
                </a:lnTo>
                <a:lnTo>
                  <a:pt x="5439" y="1745"/>
                </a:lnTo>
                <a:lnTo>
                  <a:pt x="5439" y="1750"/>
                </a:lnTo>
                <a:lnTo>
                  <a:pt x="5439" y="1750"/>
                </a:lnTo>
                <a:lnTo>
                  <a:pt x="5439" y="1750"/>
                </a:lnTo>
                <a:lnTo>
                  <a:pt x="5439" y="1750"/>
                </a:lnTo>
                <a:lnTo>
                  <a:pt x="5444" y="1754"/>
                </a:lnTo>
                <a:lnTo>
                  <a:pt x="5444" y="1754"/>
                </a:lnTo>
                <a:lnTo>
                  <a:pt x="5448" y="1759"/>
                </a:lnTo>
                <a:lnTo>
                  <a:pt x="5448" y="1759"/>
                </a:lnTo>
                <a:lnTo>
                  <a:pt x="5448" y="1759"/>
                </a:lnTo>
                <a:lnTo>
                  <a:pt x="5453" y="1759"/>
                </a:lnTo>
                <a:close/>
                <a:moveTo>
                  <a:pt x="5462" y="1795"/>
                </a:moveTo>
                <a:lnTo>
                  <a:pt x="5466" y="1795"/>
                </a:lnTo>
                <a:lnTo>
                  <a:pt x="5466" y="1795"/>
                </a:lnTo>
                <a:lnTo>
                  <a:pt x="5466" y="1795"/>
                </a:lnTo>
                <a:lnTo>
                  <a:pt x="5466" y="1795"/>
                </a:lnTo>
                <a:lnTo>
                  <a:pt x="5466" y="1790"/>
                </a:lnTo>
                <a:lnTo>
                  <a:pt x="5466" y="1790"/>
                </a:lnTo>
                <a:lnTo>
                  <a:pt x="5466" y="1790"/>
                </a:lnTo>
                <a:lnTo>
                  <a:pt x="5466" y="1786"/>
                </a:lnTo>
                <a:lnTo>
                  <a:pt x="5466" y="1786"/>
                </a:lnTo>
                <a:lnTo>
                  <a:pt x="5462" y="1786"/>
                </a:lnTo>
                <a:lnTo>
                  <a:pt x="5457" y="1786"/>
                </a:lnTo>
                <a:lnTo>
                  <a:pt x="5457" y="1786"/>
                </a:lnTo>
                <a:lnTo>
                  <a:pt x="5453" y="1781"/>
                </a:lnTo>
                <a:lnTo>
                  <a:pt x="5453" y="1781"/>
                </a:lnTo>
                <a:lnTo>
                  <a:pt x="5448" y="1781"/>
                </a:lnTo>
                <a:lnTo>
                  <a:pt x="5448" y="1781"/>
                </a:lnTo>
                <a:lnTo>
                  <a:pt x="5448" y="1786"/>
                </a:lnTo>
                <a:lnTo>
                  <a:pt x="5448" y="1786"/>
                </a:lnTo>
                <a:lnTo>
                  <a:pt x="5448" y="1790"/>
                </a:lnTo>
                <a:lnTo>
                  <a:pt x="5448" y="1790"/>
                </a:lnTo>
                <a:lnTo>
                  <a:pt x="5453" y="1790"/>
                </a:lnTo>
                <a:lnTo>
                  <a:pt x="5453" y="1790"/>
                </a:lnTo>
                <a:lnTo>
                  <a:pt x="5453" y="1790"/>
                </a:lnTo>
                <a:lnTo>
                  <a:pt x="5462" y="1795"/>
                </a:lnTo>
                <a:lnTo>
                  <a:pt x="5462" y="1795"/>
                </a:lnTo>
                <a:close/>
                <a:moveTo>
                  <a:pt x="5037" y="1867"/>
                </a:moveTo>
                <a:lnTo>
                  <a:pt x="5037" y="1867"/>
                </a:lnTo>
                <a:lnTo>
                  <a:pt x="5037" y="1867"/>
                </a:lnTo>
                <a:lnTo>
                  <a:pt x="5037" y="1867"/>
                </a:lnTo>
                <a:lnTo>
                  <a:pt x="5037" y="1867"/>
                </a:lnTo>
                <a:lnTo>
                  <a:pt x="5037" y="1863"/>
                </a:lnTo>
                <a:lnTo>
                  <a:pt x="5037" y="1863"/>
                </a:lnTo>
                <a:lnTo>
                  <a:pt x="5037" y="1867"/>
                </a:lnTo>
                <a:lnTo>
                  <a:pt x="5037" y="1867"/>
                </a:lnTo>
                <a:lnTo>
                  <a:pt x="5037" y="1867"/>
                </a:lnTo>
                <a:lnTo>
                  <a:pt x="5037" y="1863"/>
                </a:lnTo>
                <a:lnTo>
                  <a:pt x="5037" y="1863"/>
                </a:lnTo>
                <a:lnTo>
                  <a:pt x="5037" y="1863"/>
                </a:lnTo>
                <a:lnTo>
                  <a:pt x="5033" y="1863"/>
                </a:lnTo>
                <a:lnTo>
                  <a:pt x="5033" y="1863"/>
                </a:lnTo>
                <a:lnTo>
                  <a:pt x="5033" y="1867"/>
                </a:lnTo>
                <a:lnTo>
                  <a:pt x="5028" y="1867"/>
                </a:lnTo>
                <a:lnTo>
                  <a:pt x="5028" y="1872"/>
                </a:lnTo>
                <a:lnTo>
                  <a:pt x="5028" y="1872"/>
                </a:lnTo>
                <a:lnTo>
                  <a:pt x="5028" y="1872"/>
                </a:lnTo>
                <a:lnTo>
                  <a:pt x="5028" y="1872"/>
                </a:lnTo>
                <a:lnTo>
                  <a:pt x="5028" y="1876"/>
                </a:lnTo>
                <a:lnTo>
                  <a:pt x="5033" y="1876"/>
                </a:lnTo>
                <a:lnTo>
                  <a:pt x="5033" y="1876"/>
                </a:lnTo>
                <a:lnTo>
                  <a:pt x="5037" y="1876"/>
                </a:lnTo>
                <a:lnTo>
                  <a:pt x="5037" y="1876"/>
                </a:lnTo>
                <a:lnTo>
                  <a:pt x="5037" y="1872"/>
                </a:lnTo>
                <a:lnTo>
                  <a:pt x="5037" y="1872"/>
                </a:lnTo>
                <a:lnTo>
                  <a:pt x="5037" y="1872"/>
                </a:lnTo>
                <a:lnTo>
                  <a:pt x="5037" y="1872"/>
                </a:lnTo>
                <a:lnTo>
                  <a:pt x="5037" y="1872"/>
                </a:lnTo>
                <a:lnTo>
                  <a:pt x="5037" y="1872"/>
                </a:lnTo>
                <a:lnTo>
                  <a:pt x="5037" y="1867"/>
                </a:lnTo>
                <a:close/>
                <a:moveTo>
                  <a:pt x="5119" y="2586"/>
                </a:moveTo>
                <a:lnTo>
                  <a:pt x="5119" y="2586"/>
                </a:lnTo>
                <a:lnTo>
                  <a:pt x="5114" y="2586"/>
                </a:lnTo>
                <a:lnTo>
                  <a:pt x="5114" y="2591"/>
                </a:lnTo>
                <a:lnTo>
                  <a:pt x="5109" y="2591"/>
                </a:lnTo>
                <a:lnTo>
                  <a:pt x="5109" y="2591"/>
                </a:lnTo>
                <a:lnTo>
                  <a:pt x="5109" y="2591"/>
                </a:lnTo>
                <a:lnTo>
                  <a:pt x="5105" y="2591"/>
                </a:lnTo>
                <a:lnTo>
                  <a:pt x="5105" y="2595"/>
                </a:lnTo>
                <a:lnTo>
                  <a:pt x="5105" y="2595"/>
                </a:lnTo>
                <a:lnTo>
                  <a:pt x="5109" y="2595"/>
                </a:lnTo>
                <a:lnTo>
                  <a:pt x="5109" y="2591"/>
                </a:lnTo>
                <a:lnTo>
                  <a:pt x="5109" y="2591"/>
                </a:lnTo>
                <a:lnTo>
                  <a:pt x="5114" y="2591"/>
                </a:lnTo>
                <a:lnTo>
                  <a:pt x="5114" y="2591"/>
                </a:lnTo>
                <a:lnTo>
                  <a:pt x="5119" y="2591"/>
                </a:lnTo>
                <a:lnTo>
                  <a:pt x="5119" y="2591"/>
                </a:lnTo>
                <a:lnTo>
                  <a:pt x="5119" y="2591"/>
                </a:lnTo>
                <a:lnTo>
                  <a:pt x="5119" y="2591"/>
                </a:lnTo>
                <a:lnTo>
                  <a:pt x="5119" y="2591"/>
                </a:lnTo>
                <a:lnTo>
                  <a:pt x="5119" y="2591"/>
                </a:lnTo>
                <a:lnTo>
                  <a:pt x="5119" y="2586"/>
                </a:lnTo>
                <a:lnTo>
                  <a:pt x="5119" y="2586"/>
                </a:lnTo>
                <a:lnTo>
                  <a:pt x="5123" y="2586"/>
                </a:lnTo>
                <a:lnTo>
                  <a:pt x="5123" y="2586"/>
                </a:lnTo>
                <a:lnTo>
                  <a:pt x="5123" y="2582"/>
                </a:lnTo>
                <a:lnTo>
                  <a:pt x="5119" y="2582"/>
                </a:lnTo>
                <a:lnTo>
                  <a:pt x="5119" y="2586"/>
                </a:lnTo>
                <a:close/>
                <a:moveTo>
                  <a:pt x="1532" y="1225"/>
                </a:moveTo>
                <a:lnTo>
                  <a:pt x="1532" y="1225"/>
                </a:lnTo>
                <a:lnTo>
                  <a:pt x="1536" y="1225"/>
                </a:lnTo>
                <a:lnTo>
                  <a:pt x="1536" y="1225"/>
                </a:lnTo>
                <a:lnTo>
                  <a:pt x="1536" y="1225"/>
                </a:lnTo>
                <a:lnTo>
                  <a:pt x="1536" y="1225"/>
                </a:lnTo>
                <a:lnTo>
                  <a:pt x="1541" y="1225"/>
                </a:lnTo>
                <a:lnTo>
                  <a:pt x="1541" y="1225"/>
                </a:lnTo>
                <a:lnTo>
                  <a:pt x="1545" y="1225"/>
                </a:lnTo>
                <a:lnTo>
                  <a:pt x="1545" y="1225"/>
                </a:lnTo>
                <a:lnTo>
                  <a:pt x="1545" y="1225"/>
                </a:lnTo>
                <a:lnTo>
                  <a:pt x="1550" y="1225"/>
                </a:lnTo>
                <a:lnTo>
                  <a:pt x="1550" y="1225"/>
                </a:lnTo>
                <a:lnTo>
                  <a:pt x="1550" y="1225"/>
                </a:lnTo>
                <a:lnTo>
                  <a:pt x="1554" y="1225"/>
                </a:lnTo>
                <a:lnTo>
                  <a:pt x="1554" y="1225"/>
                </a:lnTo>
                <a:lnTo>
                  <a:pt x="1559" y="1221"/>
                </a:lnTo>
                <a:lnTo>
                  <a:pt x="1559" y="1221"/>
                </a:lnTo>
                <a:lnTo>
                  <a:pt x="1559" y="1221"/>
                </a:lnTo>
                <a:lnTo>
                  <a:pt x="1559" y="1216"/>
                </a:lnTo>
                <a:lnTo>
                  <a:pt x="1559" y="1216"/>
                </a:lnTo>
                <a:lnTo>
                  <a:pt x="1554" y="1216"/>
                </a:lnTo>
                <a:lnTo>
                  <a:pt x="1554" y="1216"/>
                </a:lnTo>
                <a:lnTo>
                  <a:pt x="1554" y="1216"/>
                </a:lnTo>
                <a:lnTo>
                  <a:pt x="1554" y="1216"/>
                </a:lnTo>
                <a:lnTo>
                  <a:pt x="1554" y="1216"/>
                </a:lnTo>
                <a:lnTo>
                  <a:pt x="1554" y="1216"/>
                </a:lnTo>
                <a:lnTo>
                  <a:pt x="1550" y="1216"/>
                </a:lnTo>
                <a:lnTo>
                  <a:pt x="1550" y="1216"/>
                </a:lnTo>
                <a:lnTo>
                  <a:pt x="1541" y="1216"/>
                </a:lnTo>
                <a:lnTo>
                  <a:pt x="1536" y="1216"/>
                </a:lnTo>
                <a:lnTo>
                  <a:pt x="1536" y="1216"/>
                </a:lnTo>
                <a:lnTo>
                  <a:pt x="1536" y="1216"/>
                </a:lnTo>
                <a:lnTo>
                  <a:pt x="1536" y="1216"/>
                </a:lnTo>
                <a:lnTo>
                  <a:pt x="1532" y="1216"/>
                </a:lnTo>
                <a:lnTo>
                  <a:pt x="1532" y="1216"/>
                </a:lnTo>
                <a:lnTo>
                  <a:pt x="1532" y="1216"/>
                </a:lnTo>
                <a:lnTo>
                  <a:pt x="1532" y="1221"/>
                </a:lnTo>
                <a:lnTo>
                  <a:pt x="1532" y="1221"/>
                </a:lnTo>
                <a:lnTo>
                  <a:pt x="1532" y="1221"/>
                </a:lnTo>
                <a:lnTo>
                  <a:pt x="1532" y="1225"/>
                </a:lnTo>
                <a:close/>
                <a:moveTo>
                  <a:pt x="5484" y="2066"/>
                </a:moveTo>
                <a:lnTo>
                  <a:pt x="5480" y="2062"/>
                </a:lnTo>
                <a:lnTo>
                  <a:pt x="5480" y="2062"/>
                </a:lnTo>
                <a:lnTo>
                  <a:pt x="5480" y="2057"/>
                </a:lnTo>
                <a:lnTo>
                  <a:pt x="5475" y="2053"/>
                </a:lnTo>
                <a:lnTo>
                  <a:pt x="5475" y="2053"/>
                </a:lnTo>
                <a:lnTo>
                  <a:pt x="5475" y="2053"/>
                </a:lnTo>
                <a:lnTo>
                  <a:pt x="5475" y="2053"/>
                </a:lnTo>
                <a:lnTo>
                  <a:pt x="5475" y="2048"/>
                </a:lnTo>
                <a:lnTo>
                  <a:pt x="5471" y="2048"/>
                </a:lnTo>
                <a:lnTo>
                  <a:pt x="5471" y="2048"/>
                </a:lnTo>
                <a:lnTo>
                  <a:pt x="5471" y="2044"/>
                </a:lnTo>
                <a:lnTo>
                  <a:pt x="5471" y="2044"/>
                </a:lnTo>
                <a:lnTo>
                  <a:pt x="5471" y="2044"/>
                </a:lnTo>
                <a:lnTo>
                  <a:pt x="5471" y="2044"/>
                </a:lnTo>
                <a:lnTo>
                  <a:pt x="5471" y="2039"/>
                </a:lnTo>
                <a:lnTo>
                  <a:pt x="5471" y="2039"/>
                </a:lnTo>
                <a:lnTo>
                  <a:pt x="5471" y="2039"/>
                </a:lnTo>
                <a:lnTo>
                  <a:pt x="5466" y="2039"/>
                </a:lnTo>
                <a:lnTo>
                  <a:pt x="5466" y="2035"/>
                </a:lnTo>
                <a:lnTo>
                  <a:pt x="5462" y="2030"/>
                </a:lnTo>
                <a:lnTo>
                  <a:pt x="5462" y="2026"/>
                </a:lnTo>
                <a:lnTo>
                  <a:pt x="5457" y="2026"/>
                </a:lnTo>
                <a:lnTo>
                  <a:pt x="5457" y="2026"/>
                </a:lnTo>
                <a:lnTo>
                  <a:pt x="5457" y="2021"/>
                </a:lnTo>
                <a:lnTo>
                  <a:pt x="5457" y="2021"/>
                </a:lnTo>
                <a:lnTo>
                  <a:pt x="5453" y="2026"/>
                </a:lnTo>
                <a:lnTo>
                  <a:pt x="5453" y="2026"/>
                </a:lnTo>
                <a:lnTo>
                  <a:pt x="5457" y="2026"/>
                </a:lnTo>
                <a:lnTo>
                  <a:pt x="5457" y="2026"/>
                </a:lnTo>
                <a:lnTo>
                  <a:pt x="5457" y="2030"/>
                </a:lnTo>
                <a:lnTo>
                  <a:pt x="5453" y="2030"/>
                </a:lnTo>
                <a:lnTo>
                  <a:pt x="5457" y="2035"/>
                </a:lnTo>
                <a:lnTo>
                  <a:pt x="5457" y="2035"/>
                </a:lnTo>
                <a:lnTo>
                  <a:pt x="5457" y="2039"/>
                </a:lnTo>
                <a:lnTo>
                  <a:pt x="5457" y="2039"/>
                </a:lnTo>
                <a:lnTo>
                  <a:pt x="5457" y="2044"/>
                </a:lnTo>
                <a:lnTo>
                  <a:pt x="5457" y="2048"/>
                </a:lnTo>
                <a:lnTo>
                  <a:pt x="5462" y="2048"/>
                </a:lnTo>
                <a:lnTo>
                  <a:pt x="5462" y="2048"/>
                </a:lnTo>
                <a:lnTo>
                  <a:pt x="5462" y="2053"/>
                </a:lnTo>
                <a:lnTo>
                  <a:pt x="5462" y="2057"/>
                </a:lnTo>
                <a:lnTo>
                  <a:pt x="5466" y="2057"/>
                </a:lnTo>
                <a:lnTo>
                  <a:pt x="5466" y="2057"/>
                </a:lnTo>
                <a:lnTo>
                  <a:pt x="5466" y="2062"/>
                </a:lnTo>
                <a:lnTo>
                  <a:pt x="5471" y="2062"/>
                </a:lnTo>
                <a:lnTo>
                  <a:pt x="5471" y="2062"/>
                </a:lnTo>
                <a:lnTo>
                  <a:pt x="5471" y="2066"/>
                </a:lnTo>
                <a:lnTo>
                  <a:pt x="5471" y="2066"/>
                </a:lnTo>
                <a:lnTo>
                  <a:pt x="5471" y="2066"/>
                </a:lnTo>
                <a:lnTo>
                  <a:pt x="5471" y="2066"/>
                </a:lnTo>
                <a:lnTo>
                  <a:pt x="5475" y="2071"/>
                </a:lnTo>
                <a:lnTo>
                  <a:pt x="5475" y="2071"/>
                </a:lnTo>
                <a:lnTo>
                  <a:pt x="5475" y="2071"/>
                </a:lnTo>
                <a:lnTo>
                  <a:pt x="5475" y="2071"/>
                </a:lnTo>
                <a:lnTo>
                  <a:pt x="5475" y="2071"/>
                </a:lnTo>
                <a:lnTo>
                  <a:pt x="5475" y="2071"/>
                </a:lnTo>
                <a:lnTo>
                  <a:pt x="5480" y="2075"/>
                </a:lnTo>
                <a:lnTo>
                  <a:pt x="5480" y="2075"/>
                </a:lnTo>
                <a:lnTo>
                  <a:pt x="5480" y="2075"/>
                </a:lnTo>
                <a:lnTo>
                  <a:pt x="5484" y="2075"/>
                </a:lnTo>
                <a:lnTo>
                  <a:pt x="5484" y="2071"/>
                </a:lnTo>
                <a:lnTo>
                  <a:pt x="5484" y="2071"/>
                </a:lnTo>
                <a:lnTo>
                  <a:pt x="5484" y="2066"/>
                </a:lnTo>
                <a:lnTo>
                  <a:pt x="5484" y="2066"/>
                </a:lnTo>
                <a:close/>
                <a:moveTo>
                  <a:pt x="5751" y="1953"/>
                </a:moveTo>
                <a:lnTo>
                  <a:pt x="5751" y="1953"/>
                </a:lnTo>
                <a:lnTo>
                  <a:pt x="5751" y="1953"/>
                </a:lnTo>
                <a:lnTo>
                  <a:pt x="5751" y="1953"/>
                </a:lnTo>
                <a:lnTo>
                  <a:pt x="5746" y="1953"/>
                </a:lnTo>
                <a:lnTo>
                  <a:pt x="5746" y="1953"/>
                </a:lnTo>
                <a:lnTo>
                  <a:pt x="5742" y="1958"/>
                </a:lnTo>
                <a:lnTo>
                  <a:pt x="5742" y="1958"/>
                </a:lnTo>
                <a:lnTo>
                  <a:pt x="5742" y="1958"/>
                </a:lnTo>
                <a:lnTo>
                  <a:pt x="5737" y="1958"/>
                </a:lnTo>
                <a:lnTo>
                  <a:pt x="5737" y="1958"/>
                </a:lnTo>
                <a:lnTo>
                  <a:pt x="5733" y="1958"/>
                </a:lnTo>
                <a:lnTo>
                  <a:pt x="5733" y="1962"/>
                </a:lnTo>
                <a:lnTo>
                  <a:pt x="5733" y="1962"/>
                </a:lnTo>
                <a:lnTo>
                  <a:pt x="5728" y="1962"/>
                </a:lnTo>
                <a:lnTo>
                  <a:pt x="5728" y="1962"/>
                </a:lnTo>
                <a:lnTo>
                  <a:pt x="5728" y="1962"/>
                </a:lnTo>
                <a:lnTo>
                  <a:pt x="5728" y="1962"/>
                </a:lnTo>
                <a:lnTo>
                  <a:pt x="5728" y="1962"/>
                </a:lnTo>
                <a:lnTo>
                  <a:pt x="5728" y="1962"/>
                </a:lnTo>
                <a:lnTo>
                  <a:pt x="5724" y="1962"/>
                </a:lnTo>
                <a:lnTo>
                  <a:pt x="5728" y="1962"/>
                </a:lnTo>
                <a:lnTo>
                  <a:pt x="5728" y="1967"/>
                </a:lnTo>
                <a:lnTo>
                  <a:pt x="5728" y="1967"/>
                </a:lnTo>
                <a:lnTo>
                  <a:pt x="5728" y="1967"/>
                </a:lnTo>
                <a:lnTo>
                  <a:pt x="5728" y="1967"/>
                </a:lnTo>
                <a:lnTo>
                  <a:pt x="5733" y="1967"/>
                </a:lnTo>
                <a:lnTo>
                  <a:pt x="5733" y="1967"/>
                </a:lnTo>
                <a:lnTo>
                  <a:pt x="5733" y="1967"/>
                </a:lnTo>
                <a:lnTo>
                  <a:pt x="5733" y="1967"/>
                </a:lnTo>
                <a:lnTo>
                  <a:pt x="5737" y="1962"/>
                </a:lnTo>
                <a:lnTo>
                  <a:pt x="5737" y="1962"/>
                </a:lnTo>
                <a:lnTo>
                  <a:pt x="5742" y="1962"/>
                </a:lnTo>
                <a:lnTo>
                  <a:pt x="5742" y="1962"/>
                </a:lnTo>
                <a:lnTo>
                  <a:pt x="5742" y="1967"/>
                </a:lnTo>
                <a:lnTo>
                  <a:pt x="5742" y="1967"/>
                </a:lnTo>
                <a:lnTo>
                  <a:pt x="5742" y="1967"/>
                </a:lnTo>
                <a:lnTo>
                  <a:pt x="5742" y="1967"/>
                </a:lnTo>
                <a:lnTo>
                  <a:pt x="5746" y="1962"/>
                </a:lnTo>
                <a:lnTo>
                  <a:pt x="5746" y="1962"/>
                </a:lnTo>
                <a:lnTo>
                  <a:pt x="5751" y="1962"/>
                </a:lnTo>
                <a:lnTo>
                  <a:pt x="5751" y="1962"/>
                </a:lnTo>
                <a:lnTo>
                  <a:pt x="5751" y="1962"/>
                </a:lnTo>
                <a:lnTo>
                  <a:pt x="5751" y="1962"/>
                </a:lnTo>
                <a:lnTo>
                  <a:pt x="5751" y="1958"/>
                </a:lnTo>
                <a:lnTo>
                  <a:pt x="5751" y="1958"/>
                </a:lnTo>
                <a:lnTo>
                  <a:pt x="5751" y="1958"/>
                </a:lnTo>
                <a:lnTo>
                  <a:pt x="5746" y="1962"/>
                </a:lnTo>
                <a:lnTo>
                  <a:pt x="5742" y="1962"/>
                </a:lnTo>
                <a:lnTo>
                  <a:pt x="5746" y="1962"/>
                </a:lnTo>
                <a:lnTo>
                  <a:pt x="5746" y="1958"/>
                </a:lnTo>
                <a:lnTo>
                  <a:pt x="5751" y="1958"/>
                </a:lnTo>
                <a:lnTo>
                  <a:pt x="5751" y="1958"/>
                </a:lnTo>
                <a:lnTo>
                  <a:pt x="5751" y="1953"/>
                </a:lnTo>
                <a:lnTo>
                  <a:pt x="5755" y="1953"/>
                </a:lnTo>
                <a:lnTo>
                  <a:pt x="5755" y="1953"/>
                </a:lnTo>
                <a:lnTo>
                  <a:pt x="5751" y="1953"/>
                </a:lnTo>
                <a:close/>
                <a:moveTo>
                  <a:pt x="5719" y="1980"/>
                </a:moveTo>
                <a:lnTo>
                  <a:pt x="5715" y="1980"/>
                </a:lnTo>
                <a:lnTo>
                  <a:pt x="5715" y="1980"/>
                </a:lnTo>
                <a:lnTo>
                  <a:pt x="5715" y="1976"/>
                </a:lnTo>
                <a:lnTo>
                  <a:pt x="5715" y="1976"/>
                </a:lnTo>
                <a:lnTo>
                  <a:pt x="5715" y="1976"/>
                </a:lnTo>
                <a:lnTo>
                  <a:pt x="5715" y="1976"/>
                </a:lnTo>
                <a:lnTo>
                  <a:pt x="5715" y="1976"/>
                </a:lnTo>
                <a:lnTo>
                  <a:pt x="5710" y="1976"/>
                </a:lnTo>
                <a:lnTo>
                  <a:pt x="5710" y="1976"/>
                </a:lnTo>
                <a:lnTo>
                  <a:pt x="5706" y="1980"/>
                </a:lnTo>
                <a:lnTo>
                  <a:pt x="5701" y="1980"/>
                </a:lnTo>
                <a:lnTo>
                  <a:pt x="5701" y="1980"/>
                </a:lnTo>
                <a:lnTo>
                  <a:pt x="5701" y="1985"/>
                </a:lnTo>
                <a:lnTo>
                  <a:pt x="5701" y="1985"/>
                </a:lnTo>
                <a:lnTo>
                  <a:pt x="5697" y="1985"/>
                </a:lnTo>
                <a:lnTo>
                  <a:pt x="5697" y="1985"/>
                </a:lnTo>
                <a:lnTo>
                  <a:pt x="5697" y="1985"/>
                </a:lnTo>
                <a:lnTo>
                  <a:pt x="5697" y="1985"/>
                </a:lnTo>
                <a:lnTo>
                  <a:pt x="5697" y="1985"/>
                </a:lnTo>
                <a:lnTo>
                  <a:pt x="5697" y="1985"/>
                </a:lnTo>
                <a:lnTo>
                  <a:pt x="5697" y="1989"/>
                </a:lnTo>
                <a:lnTo>
                  <a:pt x="5692" y="1989"/>
                </a:lnTo>
                <a:lnTo>
                  <a:pt x="5692" y="1994"/>
                </a:lnTo>
                <a:lnTo>
                  <a:pt x="5697" y="1994"/>
                </a:lnTo>
                <a:lnTo>
                  <a:pt x="5697" y="1994"/>
                </a:lnTo>
                <a:lnTo>
                  <a:pt x="5697" y="1994"/>
                </a:lnTo>
                <a:lnTo>
                  <a:pt x="5701" y="1994"/>
                </a:lnTo>
                <a:lnTo>
                  <a:pt x="5701" y="1998"/>
                </a:lnTo>
                <a:lnTo>
                  <a:pt x="5701" y="1998"/>
                </a:lnTo>
                <a:lnTo>
                  <a:pt x="5706" y="1998"/>
                </a:lnTo>
                <a:lnTo>
                  <a:pt x="5706" y="1998"/>
                </a:lnTo>
                <a:lnTo>
                  <a:pt x="5710" y="1994"/>
                </a:lnTo>
                <a:lnTo>
                  <a:pt x="5710" y="1994"/>
                </a:lnTo>
                <a:lnTo>
                  <a:pt x="5710" y="1994"/>
                </a:lnTo>
                <a:lnTo>
                  <a:pt x="5715" y="1994"/>
                </a:lnTo>
                <a:lnTo>
                  <a:pt x="5715" y="1994"/>
                </a:lnTo>
                <a:lnTo>
                  <a:pt x="5715" y="1994"/>
                </a:lnTo>
                <a:lnTo>
                  <a:pt x="5715" y="1994"/>
                </a:lnTo>
                <a:lnTo>
                  <a:pt x="5719" y="1989"/>
                </a:lnTo>
                <a:lnTo>
                  <a:pt x="5719" y="1989"/>
                </a:lnTo>
                <a:lnTo>
                  <a:pt x="5719" y="1985"/>
                </a:lnTo>
                <a:lnTo>
                  <a:pt x="5719" y="1985"/>
                </a:lnTo>
                <a:lnTo>
                  <a:pt x="5719" y="1985"/>
                </a:lnTo>
                <a:lnTo>
                  <a:pt x="5719" y="1980"/>
                </a:lnTo>
                <a:lnTo>
                  <a:pt x="5719" y="1980"/>
                </a:lnTo>
                <a:close/>
                <a:moveTo>
                  <a:pt x="5548" y="1944"/>
                </a:moveTo>
                <a:lnTo>
                  <a:pt x="5548" y="1944"/>
                </a:lnTo>
                <a:lnTo>
                  <a:pt x="5548" y="1940"/>
                </a:lnTo>
                <a:lnTo>
                  <a:pt x="5548" y="1940"/>
                </a:lnTo>
                <a:lnTo>
                  <a:pt x="5548" y="1940"/>
                </a:lnTo>
                <a:lnTo>
                  <a:pt x="5548" y="1940"/>
                </a:lnTo>
                <a:lnTo>
                  <a:pt x="5548" y="1940"/>
                </a:lnTo>
                <a:lnTo>
                  <a:pt x="5543" y="1935"/>
                </a:lnTo>
                <a:lnTo>
                  <a:pt x="5543" y="1935"/>
                </a:lnTo>
                <a:lnTo>
                  <a:pt x="5543" y="1931"/>
                </a:lnTo>
                <a:lnTo>
                  <a:pt x="5543" y="1931"/>
                </a:lnTo>
                <a:lnTo>
                  <a:pt x="5543" y="1935"/>
                </a:lnTo>
                <a:lnTo>
                  <a:pt x="5539" y="1935"/>
                </a:lnTo>
                <a:lnTo>
                  <a:pt x="5543" y="1940"/>
                </a:lnTo>
                <a:lnTo>
                  <a:pt x="5543" y="1940"/>
                </a:lnTo>
                <a:lnTo>
                  <a:pt x="5543" y="1935"/>
                </a:lnTo>
                <a:lnTo>
                  <a:pt x="5543" y="1940"/>
                </a:lnTo>
                <a:lnTo>
                  <a:pt x="5543" y="1940"/>
                </a:lnTo>
                <a:lnTo>
                  <a:pt x="5543" y="1944"/>
                </a:lnTo>
                <a:lnTo>
                  <a:pt x="5543" y="1944"/>
                </a:lnTo>
                <a:lnTo>
                  <a:pt x="5543" y="1944"/>
                </a:lnTo>
                <a:lnTo>
                  <a:pt x="5543" y="1949"/>
                </a:lnTo>
                <a:lnTo>
                  <a:pt x="5543" y="1949"/>
                </a:lnTo>
                <a:lnTo>
                  <a:pt x="5543" y="1944"/>
                </a:lnTo>
                <a:lnTo>
                  <a:pt x="5548" y="1949"/>
                </a:lnTo>
                <a:lnTo>
                  <a:pt x="5548" y="1944"/>
                </a:lnTo>
                <a:lnTo>
                  <a:pt x="5548" y="1944"/>
                </a:lnTo>
                <a:lnTo>
                  <a:pt x="5548" y="1944"/>
                </a:lnTo>
                <a:close/>
                <a:moveTo>
                  <a:pt x="5548" y="1922"/>
                </a:moveTo>
                <a:lnTo>
                  <a:pt x="5548" y="1922"/>
                </a:lnTo>
                <a:lnTo>
                  <a:pt x="5548" y="1922"/>
                </a:lnTo>
                <a:lnTo>
                  <a:pt x="5548" y="1917"/>
                </a:lnTo>
                <a:lnTo>
                  <a:pt x="5548" y="1917"/>
                </a:lnTo>
                <a:lnTo>
                  <a:pt x="5548" y="1913"/>
                </a:lnTo>
                <a:lnTo>
                  <a:pt x="5548" y="1913"/>
                </a:lnTo>
                <a:lnTo>
                  <a:pt x="5548" y="1913"/>
                </a:lnTo>
                <a:lnTo>
                  <a:pt x="5548" y="1913"/>
                </a:lnTo>
                <a:lnTo>
                  <a:pt x="5548" y="1913"/>
                </a:lnTo>
                <a:lnTo>
                  <a:pt x="5543" y="1913"/>
                </a:lnTo>
                <a:lnTo>
                  <a:pt x="5543" y="1917"/>
                </a:lnTo>
                <a:lnTo>
                  <a:pt x="5543" y="1917"/>
                </a:lnTo>
                <a:lnTo>
                  <a:pt x="5543" y="1917"/>
                </a:lnTo>
                <a:lnTo>
                  <a:pt x="5543" y="1908"/>
                </a:lnTo>
                <a:lnTo>
                  <a:pt x="5543" y="1908"/>
                </a:lnTo>
                <a:lnTo>
                  <a:pt x="5543" y="1904"/>
                </a:lnTo>
                <a:lnTo>
                  <a:pt x="5539" y="1904"/>
                </a:lnTo>
                <a:lnTo>
                  <a:pt x="5539" y="1908"/>
                </a:lnTo>
                <a:lnTo>
                  <a:pt x="5539" y="1908"/>
                </a:lnTo>
                <a:lnTo>
                  <a:pt x="5539" y="1917"/>
                </a:lnTo>
                <a:lnTo>
                  <a:pt x="5539" y="1922"/>
                </a:lnTo>
                <a:lnTo>
                  <a:pt x="5539" y="1922"/>
                </a:lnTo>
                <a:lnTo>
                  <a:pt x="5539" y="1926"/>
                </a:lnTo>
                <a:lnTo>
                  <a:pt x="5539" y="1926"/>
                </a:lnTo>
                <a:lnTo>
                  <a:pt x="5539" y="1926"/>
                </a:lnTo>
                <a:lnTo>
                  <a:pt x="5539" y="1926"/>
                </a:lnTo>
                <a:lnTo>
                  <a:pt x="5543" y="1926"/>
                </a:lnTo>
                <a:lnTo>
                  <a:pt x="5548" y="1922"/>
                </a:lnTo>
                <a:close/>
                <a:moveTo>
                  <a:pt x="5489" y="1813"/>
                </a:moveTo>
                <a:lnTo>
                  <a:pt x="5489" y="1809"/>
                </a:lnTo>
                <a:lnTo>
                  <a:pt x="5489" y="1809"/>
                </a:lnTo>
                <a:lnTo>
                  <a:pt x="5484" y="1809"/>
                </a:lnTo>
                <a:lnTo>
                  <a:pt x="5484" y="1809"/>
                </a:lnTo>
                <a:lnTo>
                  <a:pt x="5484" y="1809"/>
                </a:lnTo>
                <a:lnTo>
                  <a:pt x="5480" y="1804"/>
                </a:lnTo>
                <a:lnTo>
                  <a:pt x="5480" y="1804"/>
                </a:lnTo>
                <a:lnTo>
                  <a:pt x="5480" y="1804"/>
                </a:lnTo>
                <a:lnTo>
                  <a:pt x="5480" y="1804"/>
                </a:lnTo>
                <a:lnTo>
                  <a:pt x="5475" y="1804"/>
                </a:lnTo>
                <a:lnTo>
                  <a:pt x="5475" y="1804"/>
                </a:lnTo>
                <a:lnTo>
                  <a:pt x="5475" y="1804"/>
                </a:lnTo>
                <a:lnTo>
                  <a:pt x="5475" y="1804"/>
                </a:lnTo>
                <a:lnTo>
                  <a:pt x="5475" y="1804"/>
                </a:lnTo>
                <a:lnTo>
                  <a:pt x="5475" y="1804"/>
                </a:lnTo>
                <a:lnTo>
                  <a:pt x="5475" y="1809"/>
                </a:lnTo>
                <a:lnTo>
                  <a:pt x="5480" y="1809"/>
                </a:lnTo>
                <a:lnTo>
                  <a:pt x="5475" y="1809"/>
                </a:lnTo>
                <a:lnTo>
                  <a:pt x="5480" y="1813"/>
                </a:lnTo>
                <a:lnTo>
                  <a:pt x="5484" y="1813"/>
                </a:lnTo>
                <a:lnTo>
                  <a:pt x="5484" y="1813"/>
                </a:lnTo>
                <a:lnTo>
                  <a:pt x="5484" y="1818"/>
                </a:lnTo>
                <a:lnTo>
                  <a:pt x="5489" y="1818"/>
                </a:lnTo>
                <a:lnTo>
                  <a:pt x="5489" y="1818"/>
                </a:lnTo>
                <a:lnTo>
                  <a:pt x="5489" y="1818"/>
                </a:lnTo>
                <a:lnTo>
                  <a:pt x="5489" y="1813"/>
                </a:lnTo>
                <a:lnTo>
                  <a:pt x="5489" y="1813"/>
                </a:lnTo>
                <a:close/>
                <a:moveTo>
                  <a:pt x="4387" y="1555"/>
                </a:moveTo>
                <a:lnTo>
                  <a:pt x="4387" y="1551"/>
                </a:lnTo>
                <a:lnTo>
                  <a:pt x="4382" y="1546"/>
                </a:lnTo>
                <a:lnTo>
                  <a:pt x="4378" y="1546"/>
                </a:lnTo>
                <a:lnTo>
                  <a:pt x="4378" y="1546"/>
                </a:lnTo>
                <a:lnTo>
                  <a:pt x="4378" y="1546"/>
                </a:lnTo>
                <a:lnTo>
                  <a:pt x="4378" y="1546"/>
                </a:lnTo>
                <a:lnTo>
                  <a:pt x="4373" y="1546"/>
                </a:lnTo>
                <a:lnTo>
                  <a:pt x="4378" y="1551"/>
                </a:lnTo>
                <a:lnTo>
                  <a:pt x="4378" y="1555"/>
                </a:lnTo>
                <a:lnTo>
                  <a:pt x="4382" y="1555"/>
                </a:lnTo>
                <a:lnTo>
                  <a:pt x="4382" y="1555"/>
                </a:lnTo>
                <a:lnTo>
                  <a:pt x="4382" y="1560"/>
                </a:lnTo>
                <a:lnTo>
                  <a:pt x="4387" y="1564"/>
                </a:lnTo>
                <a:lnTo>
                  <a:pt x="4387" y="1564"/>
                </a:lnTo>
                <a:lnTo>
                  <a:pt x="4387" y="1564"/>
                </a:lnTo>
                <a:lnTo>
                  <a:pt x="4387" y="1564"/>
                </a:lnTo>
                <a:lnTo>
                  <a:pt x="4391" y="1560"/>
                </a:lnTo>
                <a:lnTo>
                  <a:pt x="4391" y="1555"/>
                </a:lnTo>
                <a:lnTo>
                  <a:pt x="4391" y="1555"/>
                </a:lnTo>
                <a:lnTo>
                  <a:pt x="4387" y="1555"/>
                </a:lnTo>
                <a:close/>
                <a:moveTo>
                  <a:pt x="5109" y="2292"/>
                </a:moveTo>
                <a:lnTo>
                  <a:pt x="5109" y="2288"/>
                </a:lnTo>
                <a:lnTo>
                  <a:pt x="5109" y="2288"/>
                </a:lnTo>
                <a:lnTo>
                  <a:pt x="5114" y="2288"/>
                </a:lnTo>
                <a:lnTo>
                  <a:pt x="5114" y="2283"/>
                </a:lnTo>
                <a:lnTo>
                  <a:pt x="5119" y="2283"/>
                </a:lnTo>
                <a:lnTo>
                  <a:pt x="5123" y="2279"/>
                </a:lnTo>
                <a:lnTo>
                  <a:pt x="5123" y="2274"/>
                </a:lnTo>
                <a:lnTo>
                  <a:pt x="5128" y="2274"/>
                </a:lnTo>
                <a:lnTo>
                  <a:pt x="5132" y="2274"/>
                </a:lnTo>
                <a:lnTo>
                  <a:pt x="5128" y="2274"/>
                </a:lnTo>
                <a:lnTo>
                  <a:pt x="5132" y="2274"/>
                </a:lnTo>
                <a:lnTo>
                  <a:pt x="5132" y="2274"/>
                </a:lnTo>
                <a:lnTo>
                  <a:pt x="5132" y="2274"/>
                </a:lnTo>
                <a:lnTo>
                  <a:pt x="5137" y="2270"/>
                </a:lnTo>
                <a:lnTo>
                  <a:pt x="5137" y="2270"/>
                </a:lnTo>
                <a:lnTo>
                  <a:pt x="5141" y="2265"/>
                </a:lnTo>
                <a:lnTo>
                  <a:pt x="5141" y="2265"/>
                </a:lnTo>
                <a:lnTo>
                  <a:pt x="5146" y="2261"/>
                </a:lnTo>
                <a:lnTo>
                  <a:pt x="5150" y="2256"/>
                </a:lnTo>
                <a:lnTo>
                  <a:pt x="5159" y="2247"/>
                </a:lnTo>
                <a:lnTo>
                  <a:pt x="5159" y="2243"/>
                </a:lnTo>
                <a:lnTo>
                  <a:pt x="5164" y="2243"/>
                </a:lnTo>
                <a:lnTo>
                  <a:pt x="5164" y="2238"/>
                </a:lnTo>
                <a:lnTo>
                  <a:pt x="5168" y="2234"/>
                </a:lnTo>
                <a:lnTo>
                  <a:pt x="5168" y="2229"/>
                </a:lnTo>
                <a:lnTo>
                  <a:pt x="5177" y="2225"/>
                </a:lnTo>
                <a:lnTo>
                  <a:pt x="5177" y="2220"/>
                </a:lnTo>
                <a:lnTo>
                  <a:pt x="5182" y="2215"/>
                </a:lnTo>
                <a:lnTo>
                  <a:pt x="5186" y="2211"/>
                </a:lnTo>
                <a:lnTo>
                  <a:pt x="5191" y="2206"/>
                </a:lnTo>
                <a:lnTo>
                  <a:pt x="5195" y="2202"/>
                </a:lnTo>
                <a:lnTo>
                  <a:pt x="5200" y="2197"/>
                </a:lnTo>
                <a:lnTo>
                  <a:pt x="5200" y="2193"/>
                </a:lnTo>
                <a:lnTo>
                  <a:pt x="5200" y="2188"/>
                </a:lnTo>
                <a:lnTo>
                  <a:pt x="5204" y="2184"/>
                </a:lnTo>
                <a:lnTo>
                  <a:pt x="5204" y="2179"/>
                </a:lnTo>
                <a:lnTo>
                  <a:pt x="5204" y="2175"/>
                </a:lnTo>
                <a:lnTo>
                  <a:pt x="5209" y="2175"/>
                </a:lnTo>
                <a:lnTo>
                  <a:pt x="5209" y="2166"/>
                </a:lnTo>
                <a:lnTo>
                  <a:pt x="5209" y="2161"/>
                </a:lnTo>
                <a:lnTo>
                  <a:pt x="5213" y="2157"/>
                </a:lnTo>
                <a:lnTo>
                  <a:pt x="5218" y="2143"/>
                </a:lnTo>
                <a:lnTo>
                  <a:pt x="5222" y="2134"/>
                </a:lnTo>
                <a:lnTo>
                  <a:pt x="5222" y="2134"/>
                </a:lnTo>
                <a:lnTo>
                  <a:pt x="5222" y="2134"/>
                </a:lnTo>
                <a:lnTo>
                  <a:pt x="5222" y="2130"/>
                </a:lnTo>
                <a:lnTo>
                  <a:pt x="5222" y="2130"/>
                </a:lnTo>
                <a:lnTo>
                  <a:pt x="5222" y="2125"/>
                </a:lnTo>
                <a:lnTo>
                  <a:pt x="5222" y="2121"/>
                </a:lnTo>
                <a:lnTo>
                  <a:pt x="5222" y="2121"/>
                </a:lnTo>
                <a:lnTo>
                  <a:pt x="5222" y="2116"/>
                </a:lnTo>
                <a:lnTo>
                  <a:pt x="5222" y="2111"/>
                </a:lnTo>
                <a:lnTo>
                  <a:pt x="5222" y="2111"/>
                </a:lnTo>
                <a:lnTo>
                  <a:pt x="5222" y="2111"/>
                </a:lnTo>
                <a:lnTo>
                  <a:pt x="5222" y="2107"/>
                </a:lnTo>
                <a:lnTo>
                  <a:pt x="5222" y="2107"/>
                </a:lnTo>
                <a:lnTo>
                  <a:pt x="5218" y="2107"/>
                </a:lnTo>
                <a:lnTo>
                  <a:pt x="5218" y="2102"/>
                </a:lnTo>
                <a:lnTo>
                  <a:pt x="5218" y="2098"/>
                </a:lnTo>
                <a:lnTo>
                  <a:pt x="5218" y="2093"/>
                </a:lnTo>
                <a:lnTo>
                  <a:pt x="5218" y="2093"/>
                </a:lnTo>
                <a:lnTo>
                  <a:pt x="5218" y="2093"/>
                </a:lnTo>
                <a:lnTo>
                  <a:pt x="5213" y="2093"/>
                </a:lnTo>
                <a:lnTo>
                  <a:pt x="5213" y="2089"/>
                </a:lnTo>
                <a:lnTo>
                  <a:pt x="5209" y="2089"/>
                </a:lnTo>
                <a:lnTo>
                  <a:pt x="5209" y="2084"/>
                </a:lnTo>
                <a:lnTo>
                  <a:pt x="5209" y="2084"/>
                </a:lnTo>
                <a:lnTo>
                  <a:pt x="5209" y="2080"/>
                </a:lnTo>
                <a:lnTo>
                  <a:pt x="5209" y="2080"/>
                </a:lnTo>
                <a:lnTo>
                  <a:pt x="5209" y="2075"/>
                </a:lnTo>
                <a:lnTo>
                  <a:pt x="5213" y="2066"/>
                </a:lnTo>
                <a:lnTo>
                  <a:pt x="5213" y="2062"/>
                </a:lnTo>
                <a:lnTo>
                  <a:pt x="5213" y="2057"/>
                </a:lnTo>
                <a:lnTo>
                  <a:pt x="5213" y="2057"/>
                </a:lnTo>
                <a:lnTo>
                  <a:pt x="5213" y="2057"/>
                </a:lnTo>
                <a:lnTo>
                  <a:pt x="5213" y="2057"/>
                </a:lnTo>
                <a:lnTo>
                  <a:pt x="5213" y="2062"/>
                </a:lnTo>
                <a:lnTo>
                  <a:pt x="5213" y="2062"/>
                </a:lnTo>
                <a:lnTo>
                  <a:pt x="5209" y="2057"/>
                </a:lnTo>
                <a:lnTo>
                  <a:pt x="5209" y="2057"/>
                </a:lnTo>
                <a:lnTo>
                  <a:pt x="5209" y="2053"/>
                </a:lnTo>
                <a:lnTo>
                  <a:pt x="5209" y="2053"/>
                </a:lnTo>
                <a:lnTo>
                  <a:pt x="5209" y="2053"/>
                </a:lnTo>
                <a:lnTo>
                  <a:pt x="5204" y="2053"/>
                </a:lnTo>
                <a:lnTo>
                  <a:pt x="5204" y="2053"/>
                </a:lnTo>
                <a:lnTo>
                  <a:pt x="5204" y="2057"/>
                </a:lnTo>
                <a:lnTo>
                  <a:pt x="5204" y="2057"/>
                </a:lnTo>
                <a:lnTo>
                  <a:pt x="5204" y="2057"/>
                </a:lnTo>
                <a:lnTo>
                  <a:pt x="5200" y="2057"/>
                </a:lnTo>
                <a:lnTo>
                  <a:pt x="5200" y="2057"/>
                </a:lnTo>
                <a:lnTo>
                  <a:pt x="5200" y="2057"/>
                </a:lnTo>
                <a:lnTo>
                  <a:pt x="5200" y="2053"/>
                </a:lnTo>
                <a:lnTo>
                  <a:pt x="5200" y="2053"/>
                </a:lnTo>
                <a:lnTo>
                  <a:pt x="5200" y="2048"/>
                </a:lnTo>
                <a:lnTo>
                  <a:pt x="5200" y="2044"/>
                </a:lnTo>
                <a:lnTo>
                  <a:pt x="5204" y="2039"/>
                </a:lnTo>
                <a:lnTo>
                  <a:pt x="5200" y="2035"/>
                </a:lnTo>
                <a:lnTo>
                  <a:pt x="5200" y="2030"/>
                </a:lnTo>
                <a:lnTo>
                  <a:pt x="5200" y="2030"/>
                </a:lnTo>
                <a:lnTo>
                  <a:pt x="5200" y="2030"/>
                </a:lnTo>
                <a:lnTo>
                  <a:pt x="5200" y="2026"/>
                </a:lnTo>
                <a:lnTo>
                  <a:pt x="5200" y="2021"/>
                </a:lnTo>
                <a:lnTo>
                  <a:pt x="5200" y="2021"/>
                </a:lnTo>
                <a:lnTo>
                  <a:pt x="5195" y="2017"/>
                </a:lnTo>
                <a:lnTo>
                  <a:pt x="5200" y="2012"/>
                </a:lnTo>
                <a:lnTo>
                  <a:pt x="5200" y="2017"/>
                </a:lnTo>
                <a:lnTo>
                  <a:pt x="5200" y="2017"/>
                </a:lnTo>
                <a:lnTo>
                  <a:pt x="5200" y="2012"/>
                </a:lnTo>
                <a:lnTo>
                  <a:pt x="5200" y="2012"/>
                </a:lnTo>
                <a:lnTo>
                  <a:pt x="5200" y="2007"/>
                </a:lnTo>
                <a:lnTo>
                  <a:pt x="5200" y="2007"/>
                </a:lnTo>
                <a:lnTo>
                  <a:pt x="5195" y="2007"/>
                </a:lnTo>
                <a:lnTo>
                  <a:pt x="5195" y="2003"/>
                </a:lnTo>
                <a:lnTo>
                  <a:pt x="5191" y="2003"/>
                </a:lnTo>
                <a:lnTo>
                  <a:pt x="5191" y="2003"/>
                </a:lnTo>
                <a:lnTo>
                  <a:pt x="5191" y="2003"/>
                </a:lnTo>
                <a:lnTo>
                  <a:pt x="5191" y="1998"/>
                </a:lnTo>
                <a:lnTo>
                  <a:pt x="5186" y="1998"/>
                </a:lnTo>
                <a:lnTo>
                  <a:pt x="5186" y="1994"/>
                </a:lnTo>
                <a:lnTo>
                  <a:pt x="5186" y="1994"/>
                </a:lnTo>
                <a:lnTo>
                  <a:pt x="5186" y="1989"/>
                </a:lnTo>
                <a:lnTo>
                  <a:pt x="5186" y="1989"/>
                </a:lnTo>
                <a:lnTo>
                  <a:pt x="5182" y="1989"/>
                </a:lnTo>
                <a:lnTo>
                  <a:pt x="5182" y="1989"/>
                </a:lnTo>
                <a:lnTo>
                  <a:pt x="5182" y="1989"/>
                </a:lnTo>
                <a:lnTo>
                  <a:pt x="5182" y="1989"/>
                </a:lnTo>
                <a:lnTo>
                  <a:pt x="5177" y="1985"/>
                </a:lnTo>
                <a:lnTo>
                  <a:pt x="5177" y="1985"/>
                </a:lnTo>
                <a:lnTo>
                  <a:pt x="5173" y="1985"/>
                </a:lnTo>
                <a:lnTo>
                  <a:pt x="5173" y="1985"/>
                </a:lnTo>
                <a:lnTo>
                  <a:pt x="5173" y="1985"/>
                </a:lnTo>
                <a:lnTo>
                  <a:pt x="5173" y="1980"/>
                </a:lnTo>
                <a:lnTo>
                  <a:pt x="5168" y="1976"/>
                </a:lnTo>
                <a:lnTo>
                  <a:pt x="5173" y="1976"/>
                </a:lnTo>
                <a:lnTo>
                  <a:pt x="5173" y="1971"/>
                </a:lnTo>
                <a:lnTo>
                  <a:pt x="5173" y="1971"/>
                </a:lnTo>
                <a:lnTo>
                  <a:pt x="5168" y="1967"/>
                </a:lnTo>
                <a:lnTo>
                  <a:pt x="5168" y="1962"/>
                </a:lnTo>
                <a:lnTo>
                  <a:pt x="5173" y="1958"/>
                </a:lnTo>
                <a:lnTo>
                  <a:pt x="5177" y="1953"/>
                </a:lnTo>
                <a:lnTo>
                  <a:pt x="5177" y="1949"/>
                </a:lnTo>
                <a:lnTo>
                  <a:pt x="5177" y="1940"/>
                </a:lnTo>
                <a:lnTo>
                  <a:pt x="5177" y="1935"/>
                </a:lnTo>
                <a:lnTo>
                  <a:pt x="5173" y="1935"/>
                </a:lnTo>
                <a:lnTo>
                  <a:pt x="5173" y="1935"/>
                </a:lnTo>
                <a:lnTo>
                  <a:pt x="5173" y="1931"/>
                </a:lnTo>
                <a:lnTo>
                  <a:pt x="5173" y="1931"/>
                </a:lnTo>
                <a:lnTo>
                  <a:pt x="5173" y="1926"/>
                </a:lnTo>
                <a:lnTo>
                  <a:pt x="5173" y="1926"/>
                </a:lnTo>
                <a:lnTo>
                  <a:pt x="5173" y="1922"/>
                </a:lnTo>
                <a:lnTo>
                  <a:pt x="5173" y="1922"/>
                </a:lnTo>
                <a:lnTo>
                  <a:pt x="5173" y="1917"/>
                </a:lnTo>
                <a:lnTo>
                  <a:pt x="5173" y="1913"/>
                </a:lnTo>
                <a:lnTo>
                  <a:pt x="5173" y="1913"/>
                </a:lnTo>
                <a:lnTo>
                  <a:pt x="5173" y="1908"/>
                </a:lnTo>
                <a:lnTo>
                  <a:pt x="5173" y="1904"/>
                </a:lnTo>
                <a:lnTo>
                  <a:pt x="5177" y="1899"/>
                </a:lnTo>
                <a:lnTo>
                  <a:pt x="5177" y="1899"/>
                </a:lnTo>
                <a:lnTo>
                  <a:pt x="5177" y="1894"/>
                </a:lnTo>
                <a:lnTo>
                  <a:pt x="5177" y="1894"/>
                </a:lnTo>
                <a:lnTo>
                  <a:pt x="5177" y="1894"/>
                </a:lnTo>
                <a:lnTo>
                  <a:pt x="5173" y="1890"/>
                </a:lnTo>
                <a:lnTo>
                  <a:pt x="5173" y="1890"/>
                </a:lnTo>
                <a:lnTo>
                  <a:pt x="5168" y="1885"/>
                </a:lnTo>
                <a:lnTo>
                  <a:pt x="5168" y="1881"/>
                </a:lnTo>
                <a:lnTo>
                  <a:pt x="5168" y="1881"/>
                </a:lnTo>
                <a:lnTo>
                  <a:pt x="5164" y="1881"/>
                </a:lnTo>
                <a:lnTo>
                  <a:pt x="5164" y="1881"/>
                </a:lnTo>
                <a:lnTo>
                  <a:pt x="5159" y="1881"/>
                </a:lnTo>
                <a:lnTo>
                  <a:pt x="5155" y="1885"/>
                </a:lnTo>
                <a:lnTo>
                  <a:pt x="5155" y="1881"/>
                </a:lnTo>
                <a:lnTo>
                  <a:pt x="5155" y="1881"/>
                </a:lnTo>
                <a:lnTo>
                  <a:pt x="5155" y="1876"/>
                </a:lnTo>
                <a:lnTo>
                  <a:pt x="5155" y="1872"/>
                </a:lnTo>
                <a:lnTo>
                  <a:pt x="5155" y="1872"/>
                </a:lnTo>
                <a:lnTo>
                  <a:pt x="5155" y="1867"/>
                </a:lnTo>
                <a:lnTo>
                  <a:pt x="5155" y="1863"/>
                </a:lnTo>
                <a:lnTo>
                  <a:pt x="5155" y="1858"/>
                </a:lnTo>
                <a:lnTo>
                  <a:pt x="5155" y="1854"/>
                </a:lnTo>
                <a:lnTo>
                  <a:pt x="5155" y="1849"/>
                </a:lnTo>
                <a:lnTo>
                  <a:pt x="5155" y="1845"/>
                </a:lnTo>
                <a:lnTo>
                  <a:pt x="5155" y="1845"/>
                </a:lnTo>
                <a:lnTo>
                  <a:pt x="5155" y="1840"/>
                </a:lnTo>
                <a:lnTo>
                  <a:pt x="5155" y="1840"/>
                </a:lnTo>
                <a:lnTo>
                  <a:pt x="5155" y="1840"/>
                </a:lnTo>
                <a:lnTo>
                  <a:pt x="5155" y="1836"/>
                </a:lnTo>
                <a:lnTo>
                  <a:pt x="5155" y="1836"/>
                </a:lnTo>
                <a:lnTo>
                  <a:pt x="5155" y="1836"/>
                </a:lnTo>
                <a:lnTo>
                  <a:pt x="5155" y="1831"/>
                </a:lnTo>
                <a:lnTo>
                  <a:pt x="5155" y="1831"/>
                </a:lnTo>
                <a:lnTo>
                  <a:pt x="5155" y="1831"/>
                </a:lnTo>
                <a:lnTo>
                  <a:pt x="5150" y="1831"/>
                </a:lnTo>
                <a:lnTo>
                  <a:pt x="5150" y="1827"/>
                </a:lnTo>
                <a:lnTo>
                  <a:pt x="5150" y="1827"/>
                </a:lnTo>
                <a:lnTo>
                  <a:pt x="5150" y="1822"/>
                </a:lnTo>
                <a:lnTo>
                  <a:pt x="5150" y="1818"/>
                </a:lnTo>
                <a:lnTo>
                  <a:pt x="5150" y="1818"/>
                </a:lnTo>
                <a:lnTo>
                  <a:pt x="5150" y="1813"/>
                </a:lnTo>
                <a:lnTo>
                  <a:pt x="5150" y="1813"/>
                </a:lnTo>
                <a:lnTo>
                  <a:pt x="5150" y="1809"/>
                </a:lnTo>
                <a:lnTo>
                  <a:pt x="5150" y="1809"/>
                </a:lnTo>
                <a:lnTo>
                  <a:pt x="5150" y="1804"/>
                </a:lnTo>
                <a:lnTo>
                  <a:pt x="5150" y="1804"/>
                </a:lnTo>
                <a:lnTo>
                  <a:pt x="5150" y="1804"/>
                </a:lnTo>
                <a:lnTo>
                  <a:pt x="5146" y="1804"/>
                </a:lnTo>
                <a:lnTo>
                  <a:pt x="5146" y="1804"/>
                </a:lnTo>
                <a:lnTo>
                  <a:pt x="5146" y="1809"/>
                </a:lnTo>
                <a:lnTo>
                  <a:pt x="5141" y="1809"/>
                </a:lnTo>
                <a:lnTo>
                  <a:pt x="5141" y="1813"/>
                </a:lnTo>
                <a:lnTo>
                  <a:pt x="5137" y="1822"/>
                </a:lnTo>
                <a:lnTo>
                  <a:pt x="5132" y="1827"/>
                </a:lnTo>
                <a:lnTo>
                  <a:pt x="5132" y="1831"/>
                </a:lnTo>
                <a:lnTo>
                  <a:pt x="5132" y="1831"/>
                </a:lnTo>
                <a:lnTo>
                  <a:pt x="5132" y="1831"/>
                </a:lnTo>
                <a:lnTo>
                  <a:pt x="5132" y="1831"/>
                </a:lnTo>
                <a:lnTo>
                  <a:pt x="5132" y="1831"/>
                </a:lnTo>
                <a:lnTo>
                  <a:pt x="5128" y="1836"/>
                </a:lnTo>
                <a:lnTo>
                  <a:pt x="5128" y="1840"/>
                </a:lnTo>
                <a:lnTo>
                  <a:pt x="5128" y="1840"/>
                </a:lnTo>
                <a:lnTo>
                  <a:pt x="5128" y="1840"/>
                </a:lnTo>
                <a:lnTo>
                  <a:pt x="5128" y="1840"/>
                </a:lnTo>
                <a:lnTo>
                  <a:pt x="5132" y="1845"/>
                </a:lnTo>
                <a:lnTo>
                  <a:pt x="5132" y="1845"/>
                </a:lnTo>
                <a:lnTo>
                  <a:pt x="5132" y="1845"/>
                </a:lnTo>
                <a:lnTo>
                  <a:pt x="5132" y="1849"/>
                </a:lnTo>
                <a:lnTo>
                  <a:pt x="5128" y="1845"/>
                </a:lnTo>
                <a:lnTo>
                  <a:pt x="5128" y="1845"/>
                </a:lnTo>
                <a:lnTo>
                  <a:pt x="5128" y="1849"/>
                </a:lnTo>
                <a:lnTo>
                  <a:pt x="5123" y="1849"/>
                </a:lnTo>
                <a:lnTo>
                  <a:pt x="5123" y="1858"/>
                </a:lnTo>
                <a:lnTo>
                  <a:pt x="5123" y="1858"/>
                </a:lnTo>
                <a:lnTo>
                  <a:pt x="5119" y="1863"/>
                </a:lnTo>
                <a:lnTo>
                  <a:pt x="5119" y="1867"/>
                </a:lnTo>
                <a:lnTo>
                  <a:pt x="5119" y="1872"/>
                </a:lnTo>
                <a:lnTo>
                  <a:pt x="5119" y="1872"/>
                </a:lnTo>
                <a:lnTo>
                  <a:pt x="5119" y="1876"/>
                </a:lnTo>
                <a:lnTo>
                  <a:pt x="5119" y="1881"/>
                </a:lnTo>
                <a:lnTo>
                  <a:pt x="5114" y="1881"/>
                </a:lnTo>
                <a:lnTo>
                  <a:pt x="5114" y="1890"/>
                </a:lnTo>
                <a:lnTo>
                  <a:pt x="5114" y="1894"/>
                </a:lnTo>
                <a:lnTo>
                  <a:pt x="5114" y="1899"/>
                </a:lnTo>
                <a:lnTo>
                  <a:pt x="5109" y="1908"/>
                </a:lnTo>
                <a:lnTo>
                  <a:pt x="5105" y="1913"/>
                </a:lnTo>
                <a:lnTo>
                  <a:pt x="5105" y="1917"/>
                </a:lnTo>
                <a:lnTo>
                  <a:pt x="5105" y="1917"/>
                </a:lnTo>
                <a:lnTo>
                  <a:pt x="5100" y="1926"/>
                </a:lnTo>
                <a:lnTo>
                  <a:pt x="5100" y="1926"/>
                </a:lnTo>
                <a:lnTo>
                  <a:pt x="5091" y="1935"/>
                </a:lnTo>
                <a:lnTo>
                  <a:pt x="5091" y="1940"/>
                </a:lnTo>
                <a:lnTo>
                  <a:pt x="5087" y="1944"/>
                </a:lnTo>
                <a:lnTo>
                  <a:pt x="5082" y="1944"/>
                </a:lnTo>
                <a:lnTo>
                  <a:pt x="5082" y="1949"/>
                </a:lnTo>
                <a:lnTo>
                  <a:pt x="5073" y="1949"/>
                </a:lnTo>
                <a:lnTo>
                  <a:pt x="5073" y="1949"/>
                </a:lnTo>
                <a:lnTo>
                  <a:pt x="5069" y="1949"/>
                </a:lnTo>
                <a:lnTo>
                  <a:pt x="5069" y="1949"/>
                </a:lnTo>
                <a:lnTo>
                  <a:pt x="5069" y="1944"/>
                </a:lnTo>
                <a:lnTo>
                  <a:pt x="5064" y="1940"/>
                </a:lnTo>
                <a:lnTo>
                  <a:pt x="5060" y="1940"/>
                </a:lnTo>
                <a:lnTo>
                  <a:pt x="5060" y="1935"/>
                </a:lnTo>
                <a:lnTo>
                  <a:pt x="5060" y="1935"/>
                </a:lnTo>
                <a:lnTo>
                  <a:pt x="5060" y="1935"/>
                </a:lnTo>
                <a:lnTo>
                  <a:pt x="5060" y="1931"/>
                </a:lnTo>
                <a:lnTo>
                  <a:pt x="5055" y="1931"/>
                </a:lnTo>
                <a:lnTo>
                  <a:pt x="5055" y="1931"/>
                </a:lnTo>
                <a:lnTo>
                  <a:pt x="5051" y="1931"/>
                </a:lnTo>
                <a:lnTo>
                  <a:pt x="5046" y="1926"/>
                </a:lnTo>
                <a:lnTo>
                  <a:pt x="5046" y="1926"/>
                </a:lnTo>
                <a:lnTo>
                  <a:pt x="5042" y="1922"/>
                </a:lnTo>
                <a:lnTo>
                  <a:pt x="5042" y="1917"/>
                </a:lnTo>
                <a:lnTo>
                  <a:pt x="5037" y="1917"/>
                </a:lnTo>
                <a:lnTo>
                  <a:pt x="5033" y="1913"/>
                </a:lnTo>
                <a:lnTo>
                  <a:pt x="5033" y="1913"/>
                </a:lnTo>
                <a:lnTo>
                  <a:pt x="5033" y="1908"/>
                </a:lnTo>
                <a:lnTo>
                  <a:pt x="5033" y="1908"/>
                </a:lnTo>
                <a:lnTo>
                  <a:pt x="5028" y="1908"/>
                </a:lnTo>
                <a:lnTo>
                  <a:pt x="5028" y="1908"/>
                </a:lnTo>
                <a:lnTo>
                  <a:pt x="5024" y="1908"/>
                </a:lnTo>
                <a:lnTo>
                  <a:pt x="5028" y="1908"/>
                </a:lnTo>
                <a:lnTo>
                  <a:pt x="5028" y="1908"/>
                </a:lnTo>
                <a:lnTo>
                  <a:pt x="5028" y="1904"/>
                </a:lnTo>
                <a:lnTo>
                  <a:pt x="5028" y="1904"/>
                </a:lnTo>
                <a:lnTo>
                  <a:pt x="5024" y="1904"/>
                </a:lnTo>
                <a:lnTo>
                  <a:pt x="5024" y="1904"/>
                </a:lnTo>
                <a:lnTo>
                  <a:pt x="5024" y="1904"/>
                </a:lnTo>
                <a:lnTo>
                  <a:pt x="5024" y="1904"/>
                </a:lnTo>
                <a:lnTo>
                  <a:pt x="5019" y="1904"/>
                </a:lnTo>
                <a:lnTo>
                  <a:pt x="5019" y="1899"/>
                </a:lnTo>
                <a:lnTo>
                  <a:pt x="5019" y="1899"/>
                </a:lnTo>
                <a:lnTo>
                  <a:pt x="5015" y="1894"/>
                </a:lnTo>
                <a:lnTo>
                  <a:pt x="5015" y="1894"/>
                </a:lnTo>
                <a:lnTo>
                  <a:pt x="5010" y="1890"/>
                </a:lnTo>
                <a:lnTo>
                  <a:pt x="5010" y="1890"/>
                </a:lnTo>
                <a:lnTo>
                  <a:pt x="5010" y="1885"/>
                </a:lnTo>
                <a:lnTo>
                  <a:pt x="5010" y="1885"/>
                </a:lnTo>
                <a:lnTo>
                  <a:pt x="5010" y="1881"/>
                </a:lnTo>
                <a:lnTo>
                  <a:pt x="5010" y="1881"/>
                </a:lnTo>
                <a:lnTo>
                  <a:pt x="5019" y="1876"/>
                </a:lnTo>
                <a:lnTo>
                  <a:pt x="5019" y="1872"/>
                </a:lnTo>
                <a:lnTo>
                  <a:pt x="5019" y="1872"/>
                </a:lnTo>
                <a:lnTo>
                  <a:pt x="5024" y="1867"/>
                </a:lnTo>
                <a:lnTo>
                  <a:pt x="5024" y="1867"/>
                </a:lnTo>
                <a:lnTo>
                  <a:pt x="5024" y="1863"/>
                </a:lnTo>
                <a:lnTo>
                  <a:pt x="5024" y="1854"/>
                </a:lnTo>
                <a:lnTo>
                  <a:pt x="5028" y="1854"/>
                </a:lnTo>
                <a:lnTo>
                  <a:pt x="5033" y="1854"/>
                </a:lnTo>
                <a:lnTo>
                  <a:pt x="5033" y="1849"/>
                </a:lnTo>
                <a:lnTo>
                  <a:pt x="5033" y="1854"/>
                </a:lnTo>
                <a:lnTo>
                  <a:pt x="5033" y="1854"/>
                </a:lnTo>
                <a:lnTo>
                  <a:pt x="5033" y="1854"/>
                </a:lnTo>
                <a:lnTo>
                  <a:pt x="5037" y="1849"/>
                </a:lnTo>
                <a:lnTo>
                  <a:pt x="5037" y="1845"/>
                </a:lnTo>
                <a:lnTo>
                  <a:pt x="5037" y="1845"/>
                </a:lnTo>
                <a:lnTo>
                  <a:pt x="5037" y="1845"/>
                </a:lnTo>
                <a:lnTo>
                  <a:pt x="5046" y="1836"/>
                </a:lnTo>
                <a:lnTo>
                  <a:pt x="5046" y="1831"/>
                </a:lnTo>
                <a:lnTo>
                  <a:pt x="5046" y="1831"/>
                </a:lnTo>
                <a:lnTo>
                  <a:pt x="5042" y="1831"/>
                </a:lnTo>
                <a:lnTo>
                  <a:pt x="5042" y="1831"/>
                </a:lnTo>
                <a:lnTo>
                  <a:pt x="5042" y="1827"/>
                </a:lnTo>
                <a:lnTo>
                  <a:pt x="5037" y="1827"/>
                </a:lnTo>
                <a:lnTo>
                  <a:pt x="5037" y="1831"/>
                </a:lnTo>
                <a:lnTo>
                  <a:pt x="5037" y="1831"/>
                </a:lnTo>
                <a:lnTo>
                  <a:pt x="5037" y="1831"/>
                </a:lnTo>
                <a:lnTo>
                  <a:pt x="5037" y="1836"/>
                </a:lnTo>
                <a:lnTo>
                  <a:pt x="5033" y="1836"/>
                </a:lnTo>
                <a:lnTo>
                  <a:pt x="5033" y="1836"/>
                </a:lnTo>
                <a:lnTo>
                  <a:pt x="5033" y="1836"/>
                </a:lnTo>
                <a:lnTo>
                  <a:pt x="5033" y="1836"/>
                </a:lnTo>
                <a:lnTo>
                  <a:pt x="5033" y="1831"/>
                </a:lnTo>
                <a:lnTo>
                  <a:pt x="5028" y="1831"/>
                </a:lnTo>
                <a:lnTo>
                  <a:pt x="5028" y="1831"/>
                </a:lnTo>
                <a:lnTo>
                  <a:pt x="5028" y="1831"/>
                </a:lnTo>
                <a:lnTo>
                  <a:pt x="5028" y="1831"/>
                </a:lnTo>
                <a:lnTo>
                  <a:pt x="5024" y="1831"/>
                </a:lnTo>
                <a:lnTo>
                  <a:pt x="5024" y="1831"/>
                </a:lnTo>
                <a:lnTo>
                  <a:pt x="5028" y="1827"/>
                </a:lnTo>
                <a:lnTo>
                  <a:pt x="5028" y="1827"/>
                </a:lnTo>
                <a:lnTo>
                  <a:pt x="5028" y="1827"/>
                </a:lnTo>
                <a:lnTo>
                  <a:pt x="5028" y="1827"/>
                </a:lnTo>
                <a:lnTo>
                  <a:pt x="5028" y="1827"/>
                </a:lnTo>
                <a:lnTo>
                  <a:pt x="5033" y="1822"/>
                </a:lnTo>
                <a:lnTo>
                  <a:pt x="5028" y="1822"/>
                </a:lnTo>
                <a:lnTo>
                  <a:pt x="5028" y="1827"/>
                </a:lnTo>
                <a:lnTo>
                  <a:pt x="5028" y="1827"/>
                </a:lnTo>
                <a:lnTo>
                  <a:pt x="5024" y="1827"/>
                </a:lnTo>
                <a:lnTo>
                  <a:pt x="5019" y="1831"/>
                </a:lnTo>
                <a:lnTo>
                  <a:pt x="5019" y="1831"/>
                </a:lnTo>
                <a:lnTo>
                  <a:pt x="5015" y="1831"/>
                </a:lnTo>
                <a:lnTo>
                  <a:pt x="5010" y="1831"/>
                </a:lnTo>
                <a:lnTo>
                  <a:pt x="5010" y="1827"/>
                </a:lnTo>
                <a:lnTo>
                  <a:pt x="5010" y="1827"/>
                </a:lnTo>
                <a:lnTo>
                  <a:pt x="5006" y="1827"/>
                </a:lnTo>
                <a:lnTo>
                  <a:pt x="5006" y="1827"/>
                </a:lnTo>
                <a:lnTo>
                  <a:pt x="5001" y="1827"/>
                </a:lnTo>
                <a:lnTo>
                  <a:pt x="5001" y="1827"/>
                </a:lnTo>
                <a:lnTo>
                  <a:pt x="5001" y="1827"/>
                </a:lnTo>
                <a:lnTo>
                  <a:pt x="4997" y="1822"/>
                </a:lnTo>
                <a:lnTo>
                  <a:pt x="4992" y="1822"/>
                </a:lnTo>
                <a:lnTo>
                  <a:pt x="4987" y="1822"/>
                </a:lnTo>
                <a:lnTo>
                  <a:pt x="4987" y="1822"/>
                </a:lnTo>
                <a:lnTo>
                  <a:pt x="4987" y="1822"/>
                </a:lnTo>
                <a:lnTo>
                  <a:pt x="4983" y="1822"/>
                </a:lnTo>
                <a:lnTo>
                  <a:pt x="4983" y="1818"/>
                </a:lnTo>
                <a:lnTo>
                  <a:pt x="4983" y="1813"/>
                </a:lnTo>
                <a:lnTo>
                  <a:pt x="4983" y="1813"/>
                </a:lnTo>
                <a:lnTo>
                  <a:pt x="4978" y="1813"/>
                </a:lnTo>
                <a:lnTo>
                  <a:pt x="4978" y="1813"/>
                </a:lnTo>
                <a:lnTo>
                  <a:pt x="4974" y="1818"/>
                </a:lnTo>
                <a:lnTo>
                  <a:pt x="4974" y="1813"/>
                </a:lnTo>
                <a:lnTo>
                  <a:pt x="4969" y="1809"/>
                </a:lnTo>
                <a:lnTo>
                  <a:pt x="4969" y="1809"/>
                </a:lnTo>
                <a:lnTo>
                  <a:pt x="4969" y="1809"/>
                </a:lnTo>
                <a:lnTo>
                  <a:pt x="4969" y="1813"/>
                </a:lnTo>
                <a:lnTo>
                  <a:pt x="4969" y="1813"/>
                </a:lnTo>
                <a:lnTo>
                  <a:pt x="4965" y="1809"/>
                </a:lnTo>
                <a:lnTo>
                  <a:pt x="4965" y="1809"/>
                </a:lnTo>
                <a:lnTo>
                  <a:pt x="4965" y="1809"/>
                </a:lnTo>
                <a:lnTo>
                  <a:pt x="4960" y="1809"/>
                </a:lnTo>
                <a:lnTo>
                  <a:pt x="4960" y="1813"/>
                </a:lnTo>
                <a:lnTo>
                  <a:pt x="4965" y="1813"/>
                </a:lnTo>
                <a:lnTo>
                  <a:pt x="4965" y="1813"/>
                </a:lnTo>
                <a:lnTo>
                  <a:pt x="4965" y="1813"/>
                </a:lnTo>
                <a:lnTo>
                  <a:pt x="4969" y="1813"/>
                </a:lnTo>
                <a:lnTo>
                  <a:pt x="4974" y="1813"/>
                </a:lnTo>
                <a:lnTo>
                  <a:pt x="4974" y="1818"/>
                </a:lnTo>
                <a:lnTo>
                  <a:pt x="4974" y="1822"/>
                </a:lnTo>
                <a:lnTo>
                  <a:pt x="4974" y="1822"/>
                </a:lnTo>
                <a:lnTo>
                  <a:pt x="4974" y="1827"/>
                </a:lnTo>
                <a:lnTo>
                  <a:pt x="4974" y="1827"/>
                </a:lnTo>
                <a:lnTo>
                  <a:pt x="4974" y="1827"/>
                </a:lnTo>
                <a:lnTo>
                  <a:pt x="4974" y="1827"/>
                </a:lnTo>
                <a:lnTo>
                  <a:pt x="4974" y="1827"/>
                </a:lnTo>
                <a:lnTo>
                  <a:pt x="4969" y="1827"/>
                </a:lnTo>
                <a:lnTo>
                  <a:pt x="4969" y="1831"/>
                </a:lnTo>
                <a:lnTo>
                  <a:pt x="4969" y="1831"/>
                </a:lnTo>
                <a:lnTo>
                  <a:pt x="4969" y="1831"/>
                </a:lnTo>
                <a:lnTo>
                  <a:pt x="4965" y="1831"/>
                </a:lnTo>
                <a:lnTo>
                  <a:pt x="4965" y="1831"/>
                </a:lnTo>
                <a:lnTo>
                  <a:pt x="4960" y="1831"/>
                </a:lnTo>
                <a:lnTo>
                  <a:pt x="4960" y="1831"/>
                </a:lnTo>
                <a:lnTo>
                  <a:pt x="4960" y="1831"/>
                </a:lnTo>
                <a:lnTo>
                  <a:pt x="4956" y="1831"/>
                </a:lnTo>
                <a:lnTo>
                  <a:pt x="4951" y="1831"/>
                </a:lnTo>
                <a:lnTo>
                  <a:pt x="4951" y="1831"/>
                </a:lnTo>
                <a:lnTo>
                  <a:pt x="4951" y="1827"/>
                </a:lnTo>
                <a:lnTo>
                  <a:pt x="4951" y="1827"/>
                </a:lnTo>
                <a:lnTo>
                  <a:pt x="4951" y="1827"/>
                </a:lnTo>
                <a:lnTo>
                  <a:pt x="4947" y="1827"/>
                </a:lnTo>
                <a:lnTo>
                  <a:pt x="4947" y="1831"/>
                </a:lnTo>
                <a:lnTo>
                  <a:pt x="4947" y="1831"/>
                </a:lnTo>
                <a:lnTo>
                  <a:pt x="4947" y="1831"/>
                </a:lnTo>
                <a:lnTo>
                  <a:pt x="4942" y="1831"/>
                </a:lnTo>
                <a:lnTo>
                  <a:pt x="4942" y="1831"/>
                </a:lnTo>
                <a:lnTo>
                  <a:pt x="4942" y="1831"/>
                </a:lnTo>
                <a:lnTo>
                  <a:pt x="4942" y="1836"/>
                </a:lnTo>
                <a:lnTo>
                  <a:pt x="4942" y="1836"/>
                </a:lnTo>
                <a:lnTo>
                  <a:pt x="4942" y="1836"/>
                </a:lnTo>
                <a:lnTo>
                  <a:pt x="4938" y="1836"/>
                </a:lnTo>
                <a:lnTo>
                  <a:pt x="4938" y="1836"/>
                </a:lnTo>
                <a:lnTo>
                  <a:pt x="4938" y="1831"/>
                </a:lnTo>
                <a:lnTo>
                  <a:pt x="4938" y="1836"/>
                </a:lnTo>
                <a:lnTo>
                  <a:pt x="4938" y="1836"/>
                </a:lnTo>
                <a:lnTo>
                  <a:pt x="4938" y="1840"/>
                </a:lnTo>
                <a:lnTo>
                  <a:pt x="4933" y="1840"/>
                </a:lnTo>
                <a:lnTo>
                  <a:pt x="4933" y="1840"/>
                </a:lnTo>
                <a:lnTo>
                  <a:pt x="4933" y="1840"/>
                </a:lnTo>
                <a:lnTo>
                  <a:pt x="4929" y="1845"/>
                </a:lnTo>
                <a:lnTo>
                  <a:pt x="4929" y="1845"/>
                </a:lnTo>
                <a:lnTo>
                  <a:pt x="4929" y="1845"/>
                </a:lnTo>
                <a:lnTo>
                  <a:pt x="4924" y="1849"/>
                </a:lnTo>
                <a:lnTo>
                  <a:pt x="4929" y="1854"/>
                </a:lnTo>
                <a:lnTo>
                  <a:pt x="4924" y="1854"/>
                </a:lnTo>
                <a:lnTo>
                  <a:pt x="4924" y="1854"/>
                </a:lnTo>
                <a:lnTo>
                  <a:pt x="4924" y="1854"/>
                </a:lnTo>
                <a:lnTo>
                  <a:pt x="4920" y="1854"/>
                </a:lnTo>
                <a:lnTo>
                  <a:pt x="4920" y="1858"/>
                </a:lnTo>
                <a:lnTo>
                  <a:pt x="4920" y="1858"/>
                </a:lnTo>
                <a:lnTo>
                  <a:pt x="4920" y="1858"/>
                </a:lnTo>
                <a:lnTo>
                  <a:pt x="4915" y="1863"/>
                </a:lnTo>
                <a:lnTo>
                  <a:pt x="4915" y="1863"/>
                </a:lnTo>
                <a:lnTo>
                  <a:pt x="4915" y="1867"/>
                </a:lnTo>
                <a:lnTo>
                  <a:pt x="4915" y="1867"/>
                </a:lnTo>
                <a:lnTo>
                  <a:pt x="4911" y="1872"/>
                </a:lnTo>
                <a:lnTo>
                  <a:pt x="4906" y="1872"/>
                </a:lnTo>
                <a:lnTo>
                  <a:pt x="4911" y="1876"/>
                </a:lnTo>
                <a:lnTo>
                  <a:pt x="4911" y="1876"/>
                </a:lnTo>
                <a:lnTo>
                  <a:pt x="4911" y="1876"/>
                </a:lnTo>
                <a:lnTo>
                  <a:pt x="4911" y="1876"/>
                </a:lnTo>
                <a:lnTo>
                  <a:pt x="4911" y="1881"/>
                </a:lnTo>
                <a:lnTo>
                  <a:pt x="4911" y="1881"/>
                </a:lnTo>
                <a:lnTo>
                  <a:pt x="4911" y="1881"/>
                </a:lnTo>
                <a:lnTo>
                  <a:pt x="4915" y="1881"/>
                </a:lnTo>
                <a:lnTo>
                  <a:pt x="4915" y="1881"/>
                </a:lnTo>
                <a:lnTo>
                  <a:pt x="4911" y="1885"/>
                </a:lnTo>
                <a:lnTo>
                  <a:pt x="4911" y="1885"/>
                </a:lnTo>
                <a:lnTo>
                  <a:pt x="4911" y="1885"/>
                </a:lnTo>
                <a:lnTo>
                  <a:pt x="4911" y="1885"/>
                </a:lnTo>
                <a:lnTo>
                  <a:pt x="4911" y="1890"/>
                </a:lnTo>
                <a:lnTo>
                  <a:pt x="4911" y="1890"/>
                </a:lnTo>
                <a:lnTo>
                  <a:pt x="4906" y="1890"/>
                </a:lnTo>
                <a:lnTo>
                  <a:pt x="4906" y="1885"/>
                </a:lnTo>
                <a:lnTo>
                  <a:pt x="4906" y="1885"/>
                </a:lnTo>
                <a:lnTo>
                  <a:pt x="4906" y="1885"/>
                </a:lnTo>
                <a:lnTo>
                  <a:pt x="4902" y="1885"/>
                </a:lnTo>
                <a:lnTo>
                  <a:pt x="4902" y="1885"/>
                </a:lnTo>
                <a:lnTo>
                  <a:pt x="4902" y="1890"/>
                </a:lnTo>
                <a:lnTo>
                  <a:pt x="4902" y="1890"/>
                </a:lnTo>
                <a:lnTo>
                  <a:pt x="4902" y="1890"/>
                </a:lnTo>
                <a:lnTo>
                  <a:pt x="4902" y="1885"/>
                </a:lnTo>
                <a:lnTo>
                  <a:pt x="4902" y="1885"/>
                </a:lnTo>
                <a:lnTo>
                  <a:pt x="4893" y="1881"/>
                </a:lnTo>
                <a:lnTo>
                  <a:pt x="4893" y="1881"/>
                </a:lnTo>
                <a:lnTo>
                  <a:pt x="4893" y="1881"/>
                </a:lnTo>
                <a:lnTo>
                  <a:pt x="4888" y="1881"/>
                </a:lnTo>
                <a:lnTo>
                  <a:pt x="4888" y="1881"/>
                </a:lnTo>
                <a:lnTo>
                  <a:pt x="4888" y="1885"/>
                </a:lnTo>
                <a:lnTo>
                  <a:pt x="4888" y="1885"/>
                </a:lnTo>
                <a:lnTo>
                  <a:pt x="4884" y="1885"/>
                </a:lnTo>
                <a:lnTo>
                  <a:pt x="4884" y="1885"/>
                </a:lnTo>
                <a:lnTo>
                  <a:pt x="4884" y="1885"/>
                </a:lnTo>
                <a:lnTo>
                  <a:pt x="4884" y="1890"/>
                </a:lnTo>
                <a:lnTo>
                  <a:pt x="4884" y="1890"/>
                </a:lnTo>
                <a:lnTo>
                  <a:pt x="4884" y="1890"/>
                </a:lnTo>
                <a:lnTo>
                  <a:pt x="4884" y="1890"/>
                </a:lnTo>
                <a:lnTo>
                  <a:pt x="4884" y="1890"/>
                </a:lnTo>
                <a:lnTo>
                  <a:pt x="4884" y="1890"/>
                </a:lnTo>
                <a:lnTo>
                  <a:pt x="4879" y="1894"/>
                </a:lnTo>
                <a:lnTo>
                  <a:pt x="4884" y="1885"/>
                </a:lnTo>
                <a:lnTo>
                  <a:pt x="4884" y="1885"/>
                </a:lnTo>
                <a:lnTo>
                  <a:pt x="4884" y="1881"/>
                </a:lnTo>
                <a:lnTo>
                  <a:pt x="4888" y="1881"/>
                </a:lnTo>
                <a:lnTo>
                  <a:pt x="4888" y="1881"/>
                </a:lnTo>
                <a:lnTo>
                  <a:pt x="4884" y="1876"/>
                </a:lnTo>
                <a:lnTo>
                  <a:pt x="4879" y="1872"/>
                </a:lnTo>
                <a:lnTo>
                  <a:pt x="4879" y="1867"/>
                </a:lnTo>
                <a:lnTo>
                  <a:pt x="4879" y="1867"/>
                </a:lnTo>
                <a:lnTo>
                  <a:pt x="4875" y="1867"/>
                </a:lnTo>
                <a:lnTo>
                  <a:pt x="4875" y="1863"/>
                </a:lnTo>
                <a:lnTo>
                  <a:pt x="4870" y="1863"/>
                </a:lnTo>
                <a:lnTo>
                  <a:pt x="4870" y="1858"/>
                </a:lnTo>
                <a:lnTo>
                  <a:pt x="4870" y="1858"/>
                </a:lnTo>
                <a:lnTo>
                  <a:pt x="4866" y="1858"/>
                </a:lnTo>
                <a:lnTo>
                  <a:pt x="4866" y="1863"/>
                </a:lnTo>
                <a:lnTo>
                  <a:pt x="4866" y="1863"/>
                </a:lnTo>
                <a:lnTo>
                  <a:pt x="4861" y="1867"/>
                </a:lnTo>
                <a:lnTo>
                  <a:pt x="4861" y="1867"/>
                </a:lnTo>
                <a:lnTo>
                  <a:pt x="4861" y="1867"/>
                </a:lnTo>
                <a:lnTo>
                  <a:pt x="4856" y="1863"/>
                </a:lnTo>
                <a:lnTo>
                  <a:pt x="4856" y="1867"/>
                </a:lnTo>
                <a:lnTo>
                  <a:pt x="4856" y="1867"/>
                </a:lnTo>
                <a:lnTo>
                  <a:pt x="4856" y="1867"/>
                </a:lnTo>
                <a:lnTo>
                  <a:pt x="4856" y="1867"/>
                </a:lnTo>
                <a:lnTo>
                  <a:pt x="4856" y="1863"/>
                </a:lnTo>
                <a:lnTo>
                  <a:pt x="4852" y="1863"/>
                </a:lnTo>
                <a:lnTo>
                  <a:pt x="4852" y="1863"/>
                </a:lnTo>
                <a:lnTo>
                  <a:pt x="4852" y="1867"/>
                </a:lnTo>
                <a:lnTo>
                  <a:pt x="4852" y="1867"/>
                </a:lnTo>
                <a:lnTo>
                  <a:pt x="4852" y="1867"/>
                </a:lnTo>
                <a:lnTo>
                  <a:pt x="4852" y="1867"/>
                </a:lnTo>
                <a:lnTo>
                  <a:pt x="4852" y="1872"/>
                </a:lnTo>
                <a:lnTo>
                  <a:pt x="4852" y="1872"/>
                </a:lnTo>
                <a:lnTo>
                  <a:pt x="4852" y="1872"/>
                </a:lnTo>
                <a:lnTo>
                  <a:pt x="4847" y="1876"/>
                </a:lnTo>
                <a:lnTo>
                  <a:pt x="4847" y="1876"/>
                </a:lnTo>
                <a:lnTo>
                  <a:pt x="4847" y="1876"/>
                </a:lnTo>
                <a:lnTo>
                  <a:pt x="4847" y="1876"/>
                </a:lnTo>
                <a:lnTo>
                  <a:pt x="4847" y="1872"/>
                </a:lnTo>
                <a:lnTo>
                  <a:pt x="4843" y="1872"/>
                </a:lnTo>
                <a:lnTo>
                  <a:pt x="4843" y="1872"/>
                </a:lnTo>
                <a:lnTo>
                  <a:pt x="4843" y="1876"/>
                </a:lnTo>
                <a:lnTo>
                  <a:pt x="4843" y="1876"/>
                </a:lnTo>
                <a:lnTo>
                  <a:pt x="4843" y="1872"/>
                </a:lnTo>
                <a:lnTo>
                  <a:pt x="4843" y="1872"/>
                </a:lnTo>
                <a:lnTo>
                  <a:pt x="4847" y="1872"/>
                </a:lnTo>
                <a:lnTo>
                  <a:pt x="4843" y="1867"/>
                </a:lnTo>
                <a:lnTo>
                  <a:pt x="4843" y="1867"/>
                </a:lnTo>
                <a:lnTo>
                  <a:pt x="4843" y="1872"/>
                </a:lnTo>
                <a:lnTo>
                  <a:pt x="4843" y="1872"/>
                </a:lnTo>
                <a:lnTo>
                  <a:pt x="4843" y="1872"/>
                </a:lnTo>
                <a:lnTo>
                  <a:pt x="4838" y="1876"/>
                </a:lnTo>
                <a:lnTo>
                  <a:pt x="4838" y="1876"/>
                </a:lnTo>
                <a:lnTo>
                  <a:pt x="4838" y="1876"/>
                </a:lnTo>
                <a:lnTo>
                  <a:pt x="4838" y="1876"/>
                </a:lnTo>
                <a:lnTo>
                  <a:pt x="4834" y="1876"/>
                </a:lnTo>
                <a:lnTo>
                  <a:pt x="4834" y="1881"/>
                </a:lnTo>
                <a:lnTo>
                  <a:pt x="4834" y="1881"/>
                </a:lnTo>
                <a:lnTo>
                  <a:pt x="4834" y="1881"/>
                </a:lnTo>
                <a:lnTo>
                  <a:pt x="4838" y="1885"/>
                </a:lnTo>
                <a:lnTo>
                  <a:pt x="4838" y="1885"/>
                </a:lnTo>
                <a:lnTo>
                  <a:pt x="4834" y="1885"/>
                </a:lnTo>
                <a:lnTo>
                  <a:pt x="4834" y="1885"/>
                </a:lnTo>
                <a:lnTo>
                  <a:pt x="4834" y="1885"/>
                </a:lnTo>
                <a:lnTo>
                  <a:pt x="4829" y="1885"/>
                </a:lnTo>
                <a:lnTo>
                  <a:pt x="4829" y="1885"/>
                </a:lnTo>
                <a:lnTo>
                  <a:pt x="4829" y="1885"/>
                </a:lnTo>
                <a:lnTo>
                  <a:pt x="4829" y="1885"/>
                </a:lnTo>
                <a:lnTo>
                  <a:pt x="4829" y="1885"/>
                </a:lnTo>
                <a:lnTo>
                  <a:pt x="4829" y="1885"/>
                </a:lnTo>
                <a:lnTo>
                  <a:pt x="4825" y="1885"/>
                </a:lnTo>
                <a:lnTo>
                  <a:pt x="4829" y="1890"/>
                </a:lnTo>
                <a:lnTo>
                  <a:pt x="4825" y="1890"/>
                </a:lnTo>
                <a:lnTo>
                  <a:pt x="4829" y="1890"/>
                </a:lnTo>
                <a:lnTo>
                  <a:pt x="4829" y="1890"/>
                </a:lnTo>
                <a:lnTo>
                  <a:pt x="4829" y="1890"/>
                </a:lnTo>
                <a:lnTo>
                  <a:pt x="4829" y="1890"/>
                </a:lnTo>
                <a:lnTo>
                  <a:pt x="4829" y="1894"/>
                </a:lnTo>
                <a:lnTo>
                  <a:pt x="4829" y="1894"/>
                </a:lnTo>
                <a:lnTo>
                  <a:pt x="4829" y="1890"/>
                </a:lnTo>
                <a:lnTo>
                  <a:pt x="4825" y="1890"/>
                </a:lnTo>
                <a:lnTo>
                  <a:pt x="4825" y="1890"/>
                </a:lnTo>
                <a:lnTo>
                  <a:pt x="4825" y="1890"/>
                </a:lnTo>
                <a:lnTo>
                  <a:pt x="4825" y="1890"/>
                </a:lnTo>
                <a:lnTo>
                  <a:pt x="4820" y="1894"/>
                </a:lnTo>
                <a:lnTo>
                  <a:pt x="4820" y="1894"/>
                </a:lnTo>
                <a:lnTo>
                  <a:pt x="4820" y="1894"/>
                </a:lnTo>
                <a:lnTo>
                  <a:pt x="4820" y="1894"/>
                </a:lnTo>
                <a:lnTo>
                  <a:pt x="4816" y="1894"/>
                </a:lnTo>
                <a:lnTo>
                  <a:pt x="4816" y="1899"/>
                </a:lnTo>
                <a:lnTo>
                  <a:pt x="4816" y="1899"/>
                </a:lnTo>
                <a:lnTo>
                  <a:pt x="4816" y="1904"/>
                </a:lnTo>
                <a:lnTo>
                  <a:pt x="4820" y="1899"/>
                </a:lnTo>
                <a:lnTo>
                  <a:pt x="4820" y="1899"/>
                </a:lnTo>
                <a:lnTo>
                  <a:pt x="4820" y="1904"/>
                </a:lnTo>
                <a:lnTo>
                  <a:pt x="4820" y="1904"/>
                </a:lnTo>
                <a:lnTo>
                  <a:pt x="4820" y="1904"/>
                </a:lnTo>
                <a:lnTo>
                  <a:pt x="4816" y="1908"/>
                </a:lnTo>
                <a:lnTo>
                  <a:pt x="4816" y="1908"/>
                </a:lnTo>
                <a:lnTo>
                  <a:pt x="4816" y="1908"/>
                </a:lnTo>
                <a:lnTo>
                  <a:pt x="4816" y="1908"/>
                </a:lnTo>
                <a:lnTo>
                  <a:pt x="4816" y="1908"/>
                </a:lnTo>
                <a:lnTo>
                  <a:pt x="4816" y="1908"/>
                </a:lnTo>
                <a:lnTo>
                  <a:pt x="4816" y="1913"/>
                </a:lnTo>
                <a:lnTo>
                  <a:pt x="4816" y="1913"/>
                </a:lnTo>
                <a:lnTo>
                  <a:pt x="4820" y="1913"/>
                </a:lnTo>
                <a:lnTo>
                  <a:pt x="4820" y="1913"/>
                </a:lnTo>
                <a:lnTo>
                  <a:pt x="4820" y="1913"/>
                </a:lnTo>
                <a:lnTo>
                  <a:pt x="4820" y="1913"/>
                </a:lnTo>
                <a:lnTo>
                  <a:pt x="4816" y="1913"/>
                </a:lnTo>
                <a:lnTo>
                  <a:pt x="4816" y="1913"/>
                </a:lnTo>
                <a:lnTo>
                  <a:pt x="4811" y="1913"/>
                </a:lnTo>
                <a:lnTo>
                  <a:pt x="4811" y="1913"/>
                </a:lnTo>
                <a:lnTo>
                  <a:pt x="4811" y="1908"/>
                </a:lnTo>
                <a:lnTo>
                  <a:pt x="4807" y="1908"/>
                </a:lnTo>
                <a:lnTo>
                  <a:pt x="4807" y="1908"/>
                </a:lnTo>
                <a:lnTo>
                  <a:pt x="4807" y="1913"/>
                </a:lnTo>
                <a:lnTo>
                  <a:pt x="4802" y="1913"/>
                </a:lnTo>
                <a:lnTo>
                  <a:pt x="4802" y="1908"/>
                </a:lnTo>
                <a:lnTo>
                  <a:pt x="4802" y="1908"/>
                </a:lnTo>
                <a:lnTo>
                  <a:pt x="4802" y="1908"/>
                </a:lnTo>
                <a:lnTo>
                  <a:pt x="4802" y="1913"/>
                </a:lnTo>
                <a:lnTo>
                  <a:pt x="4802" y="1913"/>
                </a:lnTo>
                <a:lnTo>
                  <a:pt x="4798" y="1913"/>
                </a:lnTo>
                <a:lnTo>
                  <a:pt x="4798" y="1913"/>
                </a:lnTo>
                <a:lnTo>
                  <a:pt x="4798" y="1913"/>
                </a:lnTo>
                <a:lnTo>
                  <a:pt x="4798" y="1913"/>
                </a:lnTo>
                <a:lnTo>
                  <a:pt x="4798" y="1917"/>
                </a:lnTo>
                <a:lnTo>
                  <a:pt x="4798" y="1917"/>
                </a:lnTo>
                <a:lnTo>
                  <a:pt x="4802" y="1922"/>
                </a:lnTo>
                <a:lnTo>
                  <a:pt x="4802" y="1922"/>
                </a:lnTo>
                <a:lnTo>
                  <a:pt x="4802" y="1922"/>
                </a:lnTo>
                <a:lnTo>
                  <a:pt x="4802" y="1922"/>
                </a:lnTo>
                <a:lnTo>
                  <a:pt x="4802" y="1926"/>
                </a:lnTo>
                <a:lnTo>
                  <a:pt x="4802" y="1926"/>
                </a:lnTo>
                <a:lnTo>
                  <a:pt x="4798" y="1926"/>
                </a:lnTo>
                <a:lnTo>
                  <a:pt x="4798" y="1926"/>
                </a:lnTo>
                <a:lnTo>
                  <a:pt x="4798" y="1926"/>
                </a:lnTo>
                <a:lnTo>
                  <a:pt x="4798" y="1926"/>
                </a:lnTo>
                <a:lnTo>
                  <a:pt x="4798" y="1926"/>
                </a:lnTo>
                <a:lnTo>
                  <a:pt x="4798" y="1926"/>
                </a:lnTo>
                <a:lnTo>
                  <a:pt x="4798" y="1931"/>
                </a:lnTo>
                <a:lnTo>
                  <a:pt x="4793" y="1931"/>
                </a:lnTo>
                <a:lnTo>
                  <a:pt x="4793" y="1935"/>
                </a:lnTo>
                <a:lnTo>
                  <a:pt x="4793" y="1935"/>
                </a:lnTo>
                <a:lnTo>
                  <a:pt x="4793" y="1935"/>
                </a:lnTo>
                <a:lnTo>
                  <a:pt x="4793" y="1931"/>
                </a:lnTo>
                <a:lnTo>
                  <a:pt x="4793" y="1931"/>
                </a:lnTo>
                <a:lnTo>
                  <a:pt x="4793" y="1926"/>
                </a:lnTo>
                <a:lnTo>
                  <a:pt x="4789" y="1922"/>
                </a:lnTo>
                <a:lnTo>
                  <a:pt x="4789" y="1917"/>
                </a:lnTo>
                <a:lnTo>
                  <a:pt x="4789" y="1913"/>
                </a:lnTo>
                <a:lnTo>
                  <a:pt x="4789" y="1913"/>
                </a:lnTo>
                <a:lnTo>
                  <a:pt x="4784" y="1913"/>
                </a:lnTo>
                <a:lnTo>
                  <a:pt x="4784" y="1917"/>
                </a:lnTo>
                <a:lnTo>
                  <a:pt x="4784" y="1917"/>
                </a:lnTo>
                <a:lnTo>
                  <a:pt x="4780" y="1922"/>
                </a:lnTo>
                <a:lnTo>
                  <a:pt x="4780" y="1922"/>
                </a:lnTo>
                <a:lnTo>
                  <a:pt x="4775" y="1922"/>
                </a:lnTo>
                <a:lnTo>
                  <a:pt x="4775" y="1926"/>
                </a:lnTo>
                <a:lnTo>
                  <a:pt x="4775" y="1926"/>
                </a:lnTo>
                <a:lnTo>
                  <a:pt x="4771" y="1931"/>
                </a:lnTo>
                <a:lnTo>
                  <a:pt x="4771" y="1931"/>
                </a:lnTo>
                <a:lnTo>
                  <a:pt x="4771" y="1935"/>
                </a:lnTo>
                <a:lnTo>
                  <a:pt x="4771" y="1940"/>
                </a:lnTo>
                <a:lnTo>
                  <a:pt x="4771" y="1944"/>
                </a:lnTo>
                <a:lnTo>
                  <a:pt x="4771" y="1944"/>
                </a:lnTo>
                <a:lnTo>
                  <a:pt x="4771" y="1944"/>
                </a:lnTo>
                <a:lnTo>
                  <a:pt x="4771" y="1944"/>
                </a:lnTo>
                <a:lnTo>
                  <a:pt x="4771" y="1949"/>
                </a:lnTo>
                <a:lnTo>
                  <a:pt x="4762" y="1953"/>
                </a:lnTo>
                <a:lnTo>
                  <a:pt x="4762" y="1953"/>
                </a:lnTo>
                <a:lnTo>
                  <a:pt x="4757" y="1953"/>
                </a:lnTo>
                <a:lnTo>
                  <a:pt x="4757" y="1958"/>
                </a:lnTo>
                <a:lnTo>
                  <a:pt x="4753" y="1958"/>
                </a:lnTo>
                <a:lnTo>
                  <a:pt x="4753" y="1962"/>
                </a:lnTo>
                <a:lnTo>
                  <a:pt x="4753" y="1967"/>
                </a:lnTo>
                <a:lnTo>
                  <a:pt x="4748" y="1971"/>
                </a:lnTo>
                <a:lnTo>
                  <a:pt x="4744" y="1971"/>
                </a:lnTo>
                <a:lnTo>
                  <a:pt x="4739" y="1976"/>
                </a:lnTo>
                <a:lnTo>
                  <a:pt x="4739" y="1976"/>
                </a:lnTo>
                <a:lnTo>
                  <a:pt x="4730" y="1980"/>
                </a:lnTo>
                <a:lnTo>
                  <a:pt x="4725" y="1980"/>
                </a:lnTo>
                <a:lnTo>
                  <a:pt x="4716" y="1980"/>
                </a:lnTo>
                <a:lnTo>
                  <a:pt x="4712" y="1985"/>
                </a:lnTo>
                <a:lnTo>
                  <a:pt x="4712" y="1980"/>
                </a:lnTo>
                <a:lnTo>
                  <a:pt x="4707" y="1980"/>
                </a:lnTo>
                <a:lnTo>
                  <a:pt x="4698" y="1985"/>
                </a:lnTo>
                <a:lnTo>
                  <a:pt x="4694" y="1989"/>
                </a:lnTo>
                <a:lnTo>
                  <a:pt x="4689" y="1989"/>
                </a:lnTo>
                <a:lnTo>
                  <a:pt x="4685" y="1989"/>
                </a:lnTo>
                <a:lnTo>
                  <a:pt x="4680" y="1994"/>
                </a:lnTo>
                <a:lnTo>
                  <a:pt x="4680" y="1994"/>
                </a:lnTo>
                <a:lnTo>
                  <a:pt x="4671" y="1994"/>
                </a:lnTo>
                <a:lnTo>
                  <a:pt x="4671" y="1994"/>
                </a:lnTo>
                <a:lnTo>
                  <a:pt x="4667" y="1994"/>
                </a:lnTo>
                <a:lnTo>
                  <a:pt x="4667" y="1994"/>
                </a:lnTo>
                <a:lnTo>
                  <a:pt x="4662" y="1994"/>
                </a:lnTo>
                <a:lnTo>
                  <a:pt x="4662" y="1994"/>
                </a:lnTo>
                <a:lnTo>
                  <a:pt x="4658" y="1994"/>
                </a:lnTo>
                <a:lnTo>
                  <a:pt x="4649" y="2003"/>
                </a:lnTo>
                <a:lnTo>
                  <a:pt x="4644" y="2003"/>
                </a:lnTo>
                <a:lnTo>
                  <a:pt x="4644" y="2003"/>
                </a:lnTo>
                <a:lnTo>
                  <a:pt x="4640" y="2007"/>
                </a:lnTo>
                <a:lnTo>
                  <a:pt x="4635" y="2012"/>
                </a:lnTo>
                <a:lnTo>
                  <a:pt x="4631" y="2012"/>
                </a:lnTo>
                <a:lnTo>
                  <a:pt x="4626" y="2017"/>
                </a:lnTo>
                <a:lnTo>
                  <a:pt x="4622" y="2017"/>
                </a:lnTo>
                <a:lnTo>
                  <a:pt x="4617" y="2017"/>
                </a:lnTo>
                <a:lnTo>
                  <a:pt x="4613" y="2026"/>
                </a:lnTo>
                <a:lnTo>
                  <a:pt x="4613" y="2026"/>
                </a:lnTo>
                <a:lnTo>
                  <a:pt x="4613" y="2026"/>
                </a:lnTo>
                <a:lnTo>
                  <a:pt x="4608" y="2030"/>
                </a:lnTo>
                <a:lnTo>
                  <a:pt x="4608" y="2030"/>
                </a:lnTo>
                <a:lnTo>
                  <a:pt x="4608" y="2026"/>
                </a:lnTo>
                <a:lnTo>
                  <a:pt x="4608" y="2021"/>
                </a:lnTo>
                <a:lnTo>
                  <a:pt x="4613" y="2017"/>
                </a:lnTo>
                <a:lnTo>
                  <a:pt x="4613" y="2017"/>
                </a:lnTo>
                <a:lnTo>
                  <a:pt x="4608" y="2017"/>
                </a:lnTo>
                <a:lnTo>
                  <a:pt x="4608" y="2017"/>
                </a:lnTo>
                <a:lnTo>
                  <a:pt x="4603" y="2026"/>
                </a:lnTo>
                <a:lnTo>
                  <a:pt x="4599" y="2030"/>
                </a:lnTo>
                <a:lnTo>
                  <a:pt x="4599" y="2035"/>
                </a:lnTo>
                <a:lnTo>
                  <a:pt x="4599" y="2039"/>
                </a:lnTo>
                <a:lnTo>
                  <a:pt x="4599" y="2039"/>
                </a:lnTo>
                <a:lnTo>
                  <a:pt x="4599" y="2044"/>
                </a:lnTo>
                <a:lnTo>
                  <a:pt x="4599" y="2044"/>
                </a:lnTo>
                <a:lnTo>
                  <a:pt x="4594" y="2048"/>
                </a:lnTo>
                <a:lnTo>
                  <a:pt x="4590" y="2053"/>
                </a:lnTo>
                <a:lnTo>
                  <a:pt x="4590" y="2057"/>
                </a:lnTo>
                <a:lnTo>
                  <a:pt x="4585" y="2062"/>
                </a:lnTo>
                <a:lnTo>
                  <a:pt x="4585" y="2062"/>
                </a:lnTo>
                <a:lnTo>
                  <a:pt x="4585" y="2066"/>
                </a:lnTo>
                <a:lnTo>
                  <a:pt x="4585" y="2071"/>
                </a:lnTo>
                <a:lnTo>
                  <a:pt x="4585" y="2071"/>
                </a:lnTo>
                <a:lnTo>
                  <a:pt x="4585" y="2080"/>
                </a:lnTo>
                <a:lnTo>
                  <a:pt x="4585" y="2084"/>
                </a:lnTo>
                <a:lnTo>
                  <a:pt x="4585" y="2089"/>
                </a:lnTo>
                <a:lnTo>
                  <a:pt x="4590" y="2098"/>
                </a:lnTo>
                <a:lnTo>
                  <a:pt x="4590" y="2098"/>
                </a:lnTo>
                <a:lnTo>
                  <a:pt x="4585" y="2102"/>
                </a:lnTo>
                <a:lnTo>
                  <a:pt x="4585" y="2107"/>
                </a:lnTo>
                <a:lnTo>
                  <a:pt x="4585" y="2107"/>
                </a:lnTo>
                <a:lnTo>
                  <a:pt x="4581" y="2107"/>
                </a:lnTo>
                <a:lnTo>
                  <a:pt x="4581" y="2107"/>
                </a:lnTo>
                <a:lnTo>
                  <a:pt x="4581" y="2102"/>
                </a:lnTo>
                <a:lnTo>
                  <a:pt x="4581" y="2098"/>
                </a:lnTo>
                <a:lnTo>
                  <a:pt x="4581" y="2098"/>
                </a:lnTo>
                <a:lnTo>
                  <a:pt x="4581" y="2102"/>
                </a:lnTo>
                <a:lnTo>
                  <a:pt x="4581" y="2102"/>
                </a:lnTo>
                <a:lnTo>
                  <a:pt x="4581" y="2102"/>
                </a:lnTo>
                <a:lnTo>
                  <a:pt x="4576" y="2102"/>
                </a:lnTo>
                <a:lnTo>
                  <a:pt x="4576" y="2098"/>
                </a:lnTo>
                <a:lnTo>
                  <a:pt x="4581" y="2098"/>
                </a:lnTo>
                <a:lnTo>
                  <a:pt x="4581" y="2093"/>
                </a:lnTo>
                <a:lnTo>
                  <a:pt x="4581" y="2093"/>
                </a:lnTo>
                <a:lnTo>
                  <a:pt x="4581" y="2093"/>
                </a:lnTo>
                <a:lnTo>
                  <a:pt x="4576" y="2089"/>
                </a:lnTo>
                <a:lnTo>
                  <a:pt x="4576" y="2093"/>
                </a:lnTo>
                <a:lnTo>
                  <a:pt x="4576" y="2093"/>
                </a:lnTo>
                <a:lnTo>
                  <a:pt x="4576" y="2098"/>
                </a:lnTo>
                <a:lnTo>
                  <a:pt x="4576" y="2102"/>
                </a:lnTo>
                <a:lnTo>
                  <a:pt x="4576" y="2102"/>
                </a:lnTo>
                <a:lnTo>
                  <a:pt x="4581" y="2102"/>
                </a:lnTo>
                <a:lnTo>
                  <a:pt x="4581" y="2107"/>
                </a:lnTo>
                <a:lnTo>
                  <a:pt x="4576" y="2107"/>
                </a:lnTo>
                <a:lnTo>
                  <a:pt x="4576" y="2111"/>
                </a:lnTo>
                <a:lnTo>
                  <a:pt x="4576" y="2111"/>
                </a:lnTo>
                <a:lnTo>
                  <a:pt x="4572" y="2111"/>
                </a:lnTo>
                <a:lnTo>
                  <a:pt x="4572" y="2107"/>
                </a:lnTo>
                <a:lnTo>
                  <a:pt x="4572" y="2102"/>
                </a:lnTo>
                <a:lnTo>
                  <a:pt x="4572" y="2102"/>
                </a:lnTo>
                <a:lnTo>
                  <a:pt x="4572" y="2098"/>
                </a:lnTo>
                <a:lnTo>
                  <a:pt x="4572" y="2102"/>
                </a:lnTo>
                <a:lnTo>
                  <a:pt x="4572" y="2102"/>
                </a:lnTo>
                <a:lnTo>
                  <a:pt x="4572" y="2102"/>
                </a:lnTo>
                <a:lnTo>
                  <a:pt x="4572" y="2102"/>
                </a:lnTo>
                <a:lnTo>
                  <a:pt x="4572" y="2102"/>
                </a:lnTo>
                <a:lnTo>
                  <a:pt x="4572" y="2102"/>
                </a:lnTo>
                <a:lnTo>
                  <a:pt x="4567" y="2102"/>
                </a:lnTo>
                <a:lnTo>
                  <a:pt x="4572" y="2102"/>
                </a:lnTo>
                <a:lnTo>
                  <a:pt x="4572" y="2107"/>
                </a:lnTo>
                <a:lnTo>
                  <a:pt x="4572" y="2116"/>
                </a:lnTo>
                <a:lnTo>
                  <a:pt x="4576" y="2125"/>
                </a:lnTo>
                <a:lnTo>
                  <a:pt x="4576" y="2130"/>
                </a:lnTo>
                <a:lnTo>
                  <a:pt x="4572" y="2139"/>
                </a:lnTo>
                <a:lnTo>
                  <a:pt x="4572" y="2139"/>
                </a:lnTo>
                <a:lnTo>
                  <a:pt x="4572" y="2143"/>
                </a:lnTo>
                <a:lnTo>
                  <a:pt x="4576" y="2152"/>
                </a:lnTo>
                <a:lnTo>
                  <a:pt x="4576" y="2152"/>
                </a:lnTo>
                <a:lnTo>
                  <a:pt x="4576" y="2157"/>
                </a:lnTo>
                <a:lnTo>
                  <a:pt x="4572" y="2157"/>
                </a:lnTo>
                <a:lnTo>
                  <a:pt x="4576" y="2161"/>
                </a:lnTo>
                <a:lnTo>
                  <a:pt x="4576" y="2166"/>
                </a:lnTo>
                <a:lnTo>
                  <a:pt x="4576" y="2170"/>
                </a:lnTo>
                <a:lnTo>
                  <a:pt x="4572" y="2175"/>
                </a:lnTo>
                <a:lnTo>
                  <a:pt x="4572" y="2179"/>
                </a:lnTo>
                <a:lnTo>
                  <a:pt x="4567" y="2184"/>
                </a:lnTo>
                <a:lnTo>
                  <a:pt x="4567" y="2188"/>
                </a:lnTo>
                <a:lnTo>
                  <a:pt x="4567" y="2197"/>
                </a:lnTo>
                <a:lnTo>
                  <a:pt x="4567" y="2197"/>
                </a:lnTo>
                <a:lnTo>
                  <a:pt x="4567" y="2206"/>
                </a:lnTo>
                <a:lnTo>
                  <a:pt x="4567" y="2215"/>
                </a:lnTo>
                <a:lnTo>
                  <a:pt x="4567" y="2215"/>
                </a:lnTo>
                <a:lnTo>
                  <a:pt x="4563" y="2229"/>
                </a:lnTo>
                <a:lnTo>
                  <a:pt x="4563" y="2229"/>
                </a:lnTo>
                <a:lnTo>
                  <a:pt x="4558" y="2229"/>
                </a:lnTo>
                <a:lnTo>
                  <a:pt x="4558" y="2234"/>
                </a:lnTo>
                <a:lnTo>
                  <a:pt x="4558" y="2238"/>
                </a:lnTo>
                <a:lnTo>
                  <a:pt x="4554" y="2243"/>
                </a:lnTo>
                <a:lnTo>
                  <a:pt x="4554" y="2247"/>
                </a:lnTo>
                <a:lnTo>
                  <a:pt x="4549" y="2252"/>
                </a:lnTo>
                <a:lnTo>
                  <a:pt x="4545" y="2252"/>
                </a:lnTo>
                <a:lnTo>
                  <a:pt x="4545" y="2252"/>
                </a:lnTo>
                <a:lnTo>
                  <a:pt x="4545" y="2252"/>
                </a:lnTo>
                <a:lnTo>
                  <a:pt x="4540" y="2247"/>
                </a:lnTo>
                <a:lnTo>
                  <a:pt x="4540" y="2256"/>
                </a:lnTo>
                <a:lnTo>
                  <a:pt x="4536" y="2261"/>
                </a:lnTo>
                <a:lnTo>
                  <a:pt x="4536" y="2261"/>
                </a:lnTo>
                <a:lnTo>
                  <a:pt x="4536" y="2265"/>
                </a:lnTo>
                <a:lnTo>
                  <a:pt x="4536" y="2265"/>
                </a:lnTo>
                <a:lnTo>
                  <a:pt x="4540" y="2265"/>
                </a:lnTo>
                <a:lnTo>
                  <a:pt x="4540" y="2265"/>
                </a:lnTo>
                <a:lnTo>
                  <a:pt x="4545" y="2265"/>
                </a:lnTo>
                <a:lnTo>
                  <a:pt x="4545" y="2270"/>
                </a:lnTo>
                <a:lnTo>
                  <a:pt x="4545" y="2274"/>
                </a:lnTo>
                <a:lnTo>
                  <a:pt x="4549" y="2279"/>
                </a:lnTo>
                <a:lnTo>
                  <a:pt x="4554" y="2279"/>
                </a:lnTo>
                <a:lnTo>
                  <a:pt x="4558" y="2279"/>
                </a:lnTo>
                <a:lnTo>
                  <a:pt x="4563" y="2279"/>
                </a:lnTo>
                <a:lnTo>
                  <a:pt x="4567" y="2283"/>
                </a:lnTo>
                <a:lnTo>
                  <a:pt x="4572" y="2283"/>
                </a:lnTo>
                <a:lnTo>
                  <a:pt x="4572" y="2283"/>
                </a:lnTo>
                <a:lnTo>
                  <a:pt x="4576" y="2283"/>
                </a:lnTo>
                <a:lnTo>
                  <a:pt x="4576" y="2279"/>
                </a:lnTo>
                <a:lnTo>
                  <a:pt x="4585" y="2274"/>
                </a:lnTo>
                <a:lnTo>
                  <a:pt x="4594" y="2270"/>
                </a:lnTo>
                <a:lnTo>
                  <a:pt x="4599" y="2270"/>
                </a:lnTo>
                <a:lnTo>
                  <a:pt x="4599" y="2270"/>
                </a:lnTo>
                <a:lnTo>
                  <a:pt x="4603" y="2270"/>
                </a:lnTo>
                <a:lnTo>
                  <a:pt x="4608" y="2265"/>
                </a:lnTo>
                <a:lnTo>
                  <a:pt x="4613" y="2265"/>
                </a:lnTo>
                <a:lnTo>
                  <a:pt x="4613" y="2261"/>
                </a:lnTo>
                <a:lnTo>
                  <a:pt x="4622" y="2261"/>
                </a:lnTo>
                <a:lnTo>
                  <a:pt x="4622" y="2261"/>
                </a:lnTo>
                <a:lnTo>
                  <a:pt x="4626" y="2261"/>
                </a:lnTo>
                <a:lnTo>
                  <a:pt x="4631" y="2261"/>
                </a:lnTo>
                <a:lnTo>
                  <a:pt x="4640" y="2261"/>
                </a:lnTo>
                <a:lnTo>
                  <a:pt x="4644" y="2261"/>
                </a:lnTo>
                <a:lnTo>
                  <a:pt x="4649" y="2261"/>
                </a:lnTo>
                <a:lnTo>
                  <a:pt x="4649" y="2261"/>
                </a:lnTo>
                <a:lnTo>
                  <a:pt x="4649" y="2265"/>
                </a:lnTo>
                <a:lnTo>
                  <a:pt x="4662" y="2265"/>
                </a:lnTo>
                <a:lnTo>
                  <a:pt x="4662" y="2265"/>
                </a:lnTo>
                <a:lnTo>
                  <a:pt x="4667" y="2265"/>
                </a:lnTo>
                <a:lnTo>
                  <a:pt x="4667" y="2265"/>
                </a:lnTo>
                <a:lnTo>
                  <a:pt x="4671" y="2265"/>
                </a:lnTo>
                <a:lnTo>
                  <a:pt x="4671" y="2265"/>
                </a:lnTo>
                <a:lnTo>
                  <a:pt x="4676" y="2265"/>
                </a:lnTo>
                <a:lnTo>
                  <a:pt x="4680" y="2261"/>
                </a:lnTo>
                <a:lnTo>
                  <a:pt x="4685" y="2256"/>
                </a:lnTo>
                <a:lnTo>
                  <a:pt x="4689" y="2252"/>
                </a:lnTo>
                <a:lnTo>
                  <a:pt x="4694" y="2247"/>
                </a:lnTo>
                <a:lnTo>
                  <a:pt x="4694" y="2247"/>
                </a:lnTo>
                <a:lnTo>
                  <a:pt x="4698" y="2247"/>
                </a:lnTo>
                <a:lnTo>
                  <a:pt x="4703" y="2247"/>
                </a:lnTo>
                <a:lnTo>
                  <a:pt x="4712" y="2243"/>
                </a:lnTo>
                <a:lnTo>
                  <a:pt x="4716" y="2238"/>
                </a:lnTo>
                <a:lnTo>
                  <a:pt x="4716" y="2238"/>
                </a:lnTo>
                <a:lnTo>
                  <a:pt x="4725" y="2234"/>
                </a:lnTo>
                <a:lnTo>
                  <a:pt x="4730" y="2234"/>
                </a:lnTo>
                <a:lnTo>
                  <a:pt x="4739" y="2238"/>
                </a:lnTo>
                <a:lnTo>
                  <a:pt x="4744" y="2238"/>
                </a:lnTo>
                <a:lnTo>
                  <a:pt x="4748" y="2234"/>
                </a:lnTo>
                <a:lnTo>
                  <a:pt x="4753" y="2234"/>
                </a:lnTo>
                <a:lnTo>
                  <a:pt x="4762" y="2234"/>
                </a:lnTo>
                <a:lnTo>
                  <a:pt x="4771" y="2229"/>
                </a:lnTo>
                <a:lnTo>
                  <a:pt x="4780" y="2225"/>
                </a:lnTo>
                <a:lnTo>
                  <a:pt x="4784" y="2225"/>
                </a:lnTo>
                <a:lnTo>
                  <a:pt x="4789" y="2225"/>
                </a:lnTo>
                <a:lnTo>
                  <a:pt x="4798" y="2225"/>
                </a:lnTo>
                <a:lnTo>
                  <a:pt x="4811" y="2225"/>
                </a:lnTo>
                <a:lnTo>
                  <a:pt x="4811" y="2225"/>
                </a:lnTo>
                <a:lnTo>
                  <a:pt x="4816" y="2225"/>
                </a:lnTo>
                <a:lnTo>
                  <a:pt x="4816" y="2225"/>
                </a:lnTo>
                <a:lnTo>
                  <a:pt x="4816" y="2225"/>
                </a:lnTo>
                <a:lnTo>
                  <a:pt x="4820" y="2225"/>
                </a:lnTo>
                <a:lnTo>
                  <a:pt x="4825" y="2229"/>
                </a:lnTo>
                <a:lnTo>
                  <a:pt x="4829" y="2234"/>
                </a:lnTo>
                <a:lnTo>
                  <a:pt x="4829" y="2238"/>
                </a:lnTo>
                <a:lnTo>
                  <a:pt x="4834" y="2234"/>
                </a:lnTo>
                <a:lnTo>
                  <a:pt x="4838" y="2234"/>
                </a:lnTo>
                <a:lnTo>
                  <a:pt x="4843" y="2243"/>
                </a:lnTo>
                <a:lnTo>
                  <a:pt x="4843" y="2243"/>
                </a:lnTo>
                <a:lnTo>
                  <a:pt x="4847" y="2243"/>
                </a:lnTo>
                <a:lnTo>
                  <a:pt x="4847" y="2243"/>
                </a:lnTo>
                <a:lnTo>
                  <a:pt x="4847" y="2243"/>
                </a:lnTo>
                <a:lnTo>
                  <a:pt x="4852" y="2247"/>
                </a:lnTo>
                <a:lnTo>
                  <a:pt x="4852" y="2247"/>
                </a:lnTo>
                <a:lnTo>
                  <a:pt x="4852" y="2252"/>
                </a:lnTo>
                <a:lnTo>
                  <a:pt x="4852" y="2252"/>
                </a:lnTo>
                <a:lnTo>
                  <a:pt x="4852" y="2252"/>
                </a:lnTo>
                <a:lnTo>
                  <a:pt x="4847" y="2252"/>
                </a:lnTo>
                <a:lnTo>
                  <a:pt x="4847" y="2256"/>
                </a:lnTo>
                <a:lnTo>
                  <a:pt x="4847" y="2261"/>
                </a:lnTo>
                <a:lnTo>
                  <a:pt x="4852" y="2261"/>
                </a:lnTo>
                <a:lnTo>
                  <a:pt x="4852" y="2265"/>
                </a:lnTo>
                <a:lnTo>
                  <a:pt x="4852" y="2265"/>
                </a:lnTo>
                <a:lnTo>
                  <a:pt x="4852" y="2270"/>
                </a:lnTo>
                <a:lnTo>
                  <a:pt x="4852" y="2270"/>
                </a:lnTo>
                <a:lnTo>
                  <a:pt x="4852" y="2274"/>
                </a:lnTo>
                <a:lnTo>
                  <a:pt x="4852" y="2279"/>
                </a:lnTo>
                <a:lnTo>
                  <a:pt x="4852" y="2279"/>
                </a:lnTo>
                <a:lnTo>
                  <a:pt x="4852" y="2283"/>
                </a:lnTo>
                <a:lnTo>
                  <a:pt x="4852" y="2283"/>
                </a:lnTo>
                <a:lnTo>
                  <a:pt x="4852" y="2288"/>
                </a:lnTo>
                <a:lnTo>
                  <a:pt x="4852" y="2292"/>
                </a:lnTo>
                <a:lnTo>
                  <a:pt x="4852" y="2292"/>
                </a:lnTo>
                <a:lnTo>
                  <a:pt x="4847" y="2292"/>
                </a:lnTo>
                <a:lnTo>
                  <a:pt x="4847" y="2292"/>
                </a:lnTo>
                <a:lnTo>
                  <a:pt x="4847" y="2288"/>
                </a:lnTo>
                <a:lnTo>
                  <a:pt x="4847" y="2288"/>
                </a:lnTo>
                <a:lnTo>
                  <a:pt x="4847" y="2288"/>
                </a:lnTo>
                <a:lnTo>
                  <a:pt x="4847" y="2292"/>
                </a:lnTo>
                <a:lnTo>
                  <a:pt x="4847" y="2292"/>
                </a:lnTo>
                <a:lnTo>
                  <a:pt x="4847" y="2292"/>
                </a:lnTo>
                <a:lnTo>
                  <a:pt x="4847" y="2292"/>
                </a:lnTo>
                <a:lnTo>
                  <a:pt x="4847" y="2292"/>
                </a:lnTo>
                <a:lnTo>
                  <a:pt x="4847" y="2297"/>
                </a:lnTo>
                <a:lnTo>
                  <a:pt x="4847" y="2297"/>
                </a:lnTo>
                <a:lnTo>
                  <a:pt x="4852" y="2297"/>
                </a:lnTo>
                <a:lnTo>
                  <a:pt x="4852" y="2297"/>
                </a:lnTo>
                <a:lnTo>
                  <a:pt x="4852" y="2301"/>
                </a:lnTo>
                <a:lnTo>
                  <a:pt x="4852" y="2301"/>
                </a:lnTo>
                <a:lnTo>
                  <a:pt x="4856" y="2301"/>
                </a:lnTo>
                <a:lnTo>
                  <a:pt x="4856" y="2297"/>
                </a:lnTo>
                <a:lnTo>
                  <a:pt x="4856" y="2297"/>
                </a:lnTo>
                <a:lnTo>
                  <a:pt x="4856" y="2292"/>
                </a:lnTo>
                <a:lnTo>
                  <a:pt x="4856" y="2292"/>
                </a:lnTo>
                <a:lnTo>
                  <a:pt x="4861" y="2292"/>
                </a:lnTo>
                <a:lnTo>
                  <a:pt x="4861" y="2288"/>
                </a:lnTo>
                <a:lnTo>
                  <a:pt x="4870" y="2283"/>
                </a:lnTo>
                <a:lnTo>
                  <a:pt x="4875" y="2279"/>
                </a:lnTo>
                <a:lnTo>
                  <a:pt x="4875" y="2279"/>
                </a:lnTo>
                <a:lnTo>
                  <a:pt x="4879" y="2279"/>
                </a:lnTo>
                <a:lnTo>
                  <a:pt x="4884" y="2274"/>
                </a:lnTo>
                <a:lnTo>
                  <a:pt x="4884" y="2274"/>
                </a:lnTo>
                <a:lnTo>
                  <a:pt x="4888" y="2274"/>
                </a:lnTo>
                <a:lnTo>
                  <a:pt x="4888" y="2274"/>
                </a:lnTo>
                <a:lnTo>
                  <a:pt x="4893" y="2270"/>
                </a:lnTo>
                <a:lnTo>
                  <a:pt x="4897" y="2265"/>
                </a:lnTo>
                <a:lnTo>
                  <a:pt x="4902" y="2265"/>
                </a:lnTo>
                <a:lnTo>
                  <a:pt x="4902" y="2261"/>
                </a:lnTo>
                <a:lnTo>
                  <a:pt x="4906" y="2261"/>
                </a:lnTo>
                <a:lnTo>
                  <a:pt x="4906" y="2256"/>
                </a:lnTo>
                <a:lnTo>
                  <a:pt x="4911" y="2252"/>
                </a:lnTo>
                <a:lnTo>
                  <a:pt x="4911" y="2256"/>
                </a:lnTo>
                <a:lnTo>
                  <a:pt x="4911" y="2256"/>
                </a:lnTo>
                <a:lnTo>
                  <a:pt x="4906" y="2265"/>
                </a:lnTo>
                <a:lnTo>
                  <a:pt x="4906" y="2265"/>
                </a:lnTo>
                <a:lnTo>
                  <a:pt x="4902" y="2265"/>
                </a:lnTo>
                <a:lnTo>
                  <a:pt x="4902" y="2270"/>
                </a:lnTo>
                <a:lnTo>
                  <a:pt x="4902" y="2270"/>
                </a:lnTo>
                <a:lnTo>
                  <a:pt x="4902" y="2274"/>
                </a:lnTo>
                <a:lnTo>
                  <a:pt x="4897" y="2274"/>
                </a:lnTo>
                <a:lnTo>
                  <a:pt x="4893" y="2279"/>
                </a:lnTo>
                <a:lnTo>
                  <a:pt x="4888" y="2283"/>
                </a:lnTo>
                <a:lnTo>
                  <a:pt x="4884" y="2288"/>
                </a:lnTo>
                <a:lnTo>
                  <a:pt x="4884" y="2288"/>
                </a:lnTo>
                <a:lnTo>
                  <a:pt x="4884" y="2292"/>
                </a:lnTo>
                <a:lnTo>
                  <a:pt x="4884" y="2292"/>
                </a:lnTo>
                <a:lnTo>
                  <a:pt x="4879" y="2297"/>
                </a:lnTo>
                <a:lnTo>
                  <a:pt x="4875" y="2301"/>
                </a:lnTo>
                <a:lnTo>
                  <a:pt x="4875" y="2301"/>
                </a:lnTo>
                <a:lnTo>
                  <a:pt x="4875" y="2301"/>
                </a:lnTo>
                <a:lnTo>
                  <a:pt x="4870" y="2301"/>
                </a:lnTo>
                <a:lnTo>
                  <a:pt x="4870" y="2301"/>
                </a:lnTo>
                <a:lnTo>
                  <a:pt x="4866" y="2306"/>
                </a:lnTo>
                <a:lnTo>
                  <a:pt x="4866" y="2306"/>
                </a:lnTo>
                <a:lnTo>
                  <a:pt x="4866" y="2306"/>
                </a:lnTo>
                <a:lnTo>
                  <a:pt x="4870" y="2306"/>
                </a:lnTo>
                <a:lnTo>
                  <a:pt x="4870" y="2306"/>
                </a:lnTo>
                <a:lnTo>
                  <a:pt x="4875" y="2306"/>
                </a:lnTo>
                <a:lnTo>
                  <a:pt x="4875" y="2306"/>
                </a:lnTo>
                <a:lnTo>
                  <a:pt x="4879" y="2306"/>
                </a:lnTo>
                <a:lnTo>
                  <a:pt x="4888" y="2297"/>
                </a:lnTo>
                <a:lnTo>
                  <a:pt x="4888" y="2292"/>
                </a:lnTo>
                <a:lnTo>
                  <a:pt x="4893" y="2288"/>
                </a:lnTo>
                <a:lnTo>
                  <a:pt x="4893" y="2288"/>
                </a:lnTo>
                <a:lnTo>
                  <a:pt x="4897" y="2288"/>
                </a:lnTo>
                <a:lnTo>
                  <a:pt x="4897" y="2288"/>
                </a:lnTo>
                <a:lnTo>
                  <a:pt x="4897" y="2292"/>
                </a:lnTo>
                <a:lnTo>
                  <a:pt x="4897" y="2297"/>
                </a:lnTo>
                <a:lnTo>
                  <a:pt x="4897" y="2297"/>
                </a:lnTo>
                <a:lnTo>
                  <a:pt x="4893" y="2306"/>
                </a:lnTo>
                <a:lnTo>
                  <a:pt x="4888" y="2310"/>
                </a:lnTo>
                <a:lnTo>
                  <a:pt x="4884" y="2310"/>
                </a:lnTo>
                <a:lnTo>
                  <a:pt x="4884" y="2315"/>
                </a:lnTo>
                <a:lnTo>
                  <a:pt x="4879" y="2315"/>
                </a:lnTo>
                <a:lnTo>
                  <a:pt x="4884" y="2315"/>
                </a:lnTo>
                <a:lnTo>
                  <a:pt x="4884" y="2315"/>
                </a:lnTo>
                <a:lnTo>
                  <a:pt x="4888" y="2315"/>
                </a:lnTo>
                <a:lnTo>
                  <a:pt x="4888" y="2315"/>
                </a:lnTo>
                <a:lnTo>
                  <a:pt x="4893" y="2315"/>
                </a:lnTo>
                <a:lnTo>
                  <a:pt x="4893" y="2315"/>
                </a:lnTo>
                <a:lnTo>
                  <a:pt x="4897" y="2315"/>
                </a:lnTo>
                <a:lnTo>
                  <a:pt x="4897" y="2310"/>
                </a:lnTo>
                <a:lnTo>
                  <a:pt x="4897" y="2310"/>
                </a:lnTo>
                <a:lnTo>
                  <a:pt x="4902" y="2310"/>
                </a:lnTo>
                <a:lnTo>
                  <a:pt x="4902" y="2310"/>
                </a:lnTo>
                <a:lnTo>
                  <a:pt x="4902" y="2315"/>
                </a:lnTo>
                <a:lnTo>
                  <a:pt x="4897" y="2315"/>
                </a:lnTo>
                <a:lnTo>
                  <a:pt x="4897" y="2315"/>
                </a:lnTo>
                <a:lnTo>
                  <a:pt x="4897" y="2315"/>
                </a:lnTo>
                <a:lnTo>
                  <a:pt x="4897" y="2315"/>
                </a:lnTo>
                <a:lnTo>
                  <a:pt x="4897" y="2315"/>
                </a:lnTo>
                <a:lnTo>
                  <a:pt x="4893" y="2315"/>
                </a:lnTo>
                <a:lnTo>
                  <a:pt x="4893" y="2315"/>
                </a:lnTo>
                <a:lnTo>
                  <a:pt x="4893" y="2315"/>
                </a:lnTo>
                <a:lnTo>
                  <a:pt x="4893" y="2319"/>
                </a:lnTo>
                <a:lnTo>
                  <a:pt x="4893" y="2319"/>
                </a:lnTo>
                <a:lnTo>
                  <a:pt x="4897" y="2324"/>
                </a:lnTo>
                <a:lnTo>
                  <a:pt x="4897" y="2329"/>
                </a:lnTo>
                <a:lnTo>
                  <a:pt x="4893" y="2333"/>
                </a:lnTo>
                <a:lnTo>
                  <a:pt x="4893" y="2338"/>
                </a:lnTo>
                <a:lnTo>
                  <a:pt x="4893" y="2342"/>
                </a:lnTo>
                <a:lnTo>
                  <a:pt x="4888" y="2342"/>
                </a:lnTo>
                <a:lnTo>
                  <a:pt x="4888" y="2347"/>
                </a:lnTo>
                <a:lnTo>
                  <a:pt x="4884" y="2347"/>
                </a:lnTo>
                <a:lnTo>
                  <a:pt x="4884" y="2351"/>
                </a:lnTo>
                <a:lnTo>
                  <a:pt x="4884" y="2351"/>
                </a:lnTo>
                <a:lnTo>
                  <a:pt x="4884" y="2360"/>
                </a:lnTo>
                <a:lnTo>
                  <a:pt x="4884" y="2365"/>
                </a:lnTo>
                <a:lnTo>
                  <a:pt x="4888" y="2365"/>
                </a:lnTo>
                <a:lnTo>
                  <a:pt x="4893" y="2369"/>
                </a:lnTo>
                <a:lnTo>
                  <a:pt x="4893" y="2369"/>
                </a:lnTo>
                <a:lnTo>
                  <a:pt x="4893" y="2374"/>
                </a:lnTo>
                <a:lnTo>
                  <a:pt x="4897" y="2374"/>
                </a:lnTo>
                <a:lnTo>
                  <a:pt x="4897" y="2374"/>
                </a:lnTo>
                <a:lnTo>
                  <a:pt x="4902" y="2374"/>
                </a:lnTo>
                <a:lnTo>
                  <a:pt x="4902" y="2374"/>
                </a:lnTo>
                <a:lnTo>
                  <a:pt x="4906" y="2378"/>
                </a:lnTo>
                <a:lnTo>
                  <a:pt x="4906" y="2378"/>
                </a:lnTo>
                <a:lnTo>
                  <a:pt x="4911" y="2378"/>
                </a:lnTo>
                <a:lnTo>
                  <a:pt x="4911" y="2378"/>
                </a:lnTo>
                <a:lnTo>
                  <a:pt x="4911" y="2383"/>
                </a:lnTo>
                <a:lnTo>
                  <a:pt x="4915" y="2383"/>
                </a:lnTo>
                <a:lnTo>
                  <a:pt x="4915" y="2383"/>
                </a:lnTo>
                <a:lnTo>
                  <a:pt x="4915" y="2387"/>
                </a:lnTo>
                <a:lnTo>
                  <a:pt x="4920" y="2387"/>
                </a:lnTo>
                <a:lnTo>
                  <a:pt x="4924" y="2387"/>
                </a:lnTo>
                <a:lnTo>
                  <a:pt x="4924" y="2383"/>
                </a:lnTo>
                <a:lnTo>
                  <a:pt x="4933" y="2378"/>
                </a:lnTo>
                <a:lnTo>
                  <a:pt x="4938" y="2378"/>
                </a:lnTo>
                <a:lnTo>
                  <a:pt x="4938" y="2378"/>
                </a:lnTo>
                <a:lnTo>
                  <a:pt x="4942" y="2378"/>
                </a:lnTo>
                <a:lnTo>
                  <a:pt x="4942" y="2378"/>
                </a:lnTo>
                <a:lnTo>
                  <a:pt x="4942" y="2374"/>
                </a:lnTo>
                <a:lnTo>
                  <a:pt x="4942" y="2374"/>
                </a:lnTo>
                <a:lnTo>
                  <a:pt x="4942" y="2374"/>
                </a:lnTo>
                <a:lnTo>
                  <a:pt x="4942" y="2374"/>
                </a:lnTo>
                <a:lnTo>
                  <a:pt x="4942" y="2374"/>
                </a:lnTo>
                <a:lnTo>
                  <a:pt x="4951" y="2369"/>
                </a:lnTo>
                <a:lnTo>
                  <a:pt x="4951" y="2369"/>
                </a:lnTo>
                <a:lnTo>
                  <a:pt x="4951" y="2374"/>
                </a:lnTo>
                <a:lnTo>
                  <a:pt x="4951" y="2374"/>
                </a:lnTo>
                <a:lnTo>
                  <a:pt x="4951" y="2378"/>
                </a:lnTo>
                <a:lnTo>
                  <a:pt x="4947" y="2378"/>
                </a:lnTo>
                <a:lnTo>
                  <a:pt x="4947" y="2378"/>
                </a:lnTo>
                <a:lnTo>
                  <a:pt x="4942" y="2378"/>
                </a:lnTo>
                <a:lnTo>
                  <a:pt x="4942" y="2378"/>
                </a:lnTo>
                <a:lnTo>
                  <a:pt x="4942" y="2383"/>
                </a:lnTo>
                <a:lnTo>
                  <a:pt x="4947" y="2383"/>
                </a:lnTo>
                <a:lnTo>
                  <a:pt x="4951" y="2378"/>
                </a:lnTo>
                <a:lnTo>
                  <a:pt x="4951" y="2378"/>
                </a:lnTo>
                <a:lnTo>
                  <a:pt x="4951" y="2378"/>
                </a:lnTo>
                <a:lnTo>
                  <a:pt x="4956" y="2378"/>
                </a:lnTo>
                <a:lnTo>
                  <a:pt x="4956" y="2378"/>
                </a:lnTo>
                <a:lnTo>
                  <a:pt x="4956" y="2378"/>
                </a:lnTo>
                <a:lnTo>
                  <a:pt x="4956" y="2383"/>
                </a:lnTo>
                <a:lnTo>
                  <a:pt x="4951" y="2383"/>
                </a:lnTo>
                <a:lnTo>
                  <a:pt x="4951" y="2383"/>
                </a:lnTo>
                <a:lnTo>
                  <a:pt x="4951" y="2383"/>
                </a:lnTo>
                <a:lnTo>
                  <a:pt x="4951" y="2387"/>
                </a:lnTo>
                <a:lnTo>
                  <a:pt x="4951" y="2387"/>
                </a:lnTo>
                <a:lnTo>
                  <a:pt x="4951" y="2387"/>
                </a:lnTo>
                <a:lnTo>
                  <a:pt x="4956" y="2387"/>
                </a:lnTo>
                <a:lnTo>
                  <a:pt x="4956" y="2387"/>
                </a:lnTo>
                <a:lnTo>
                  <a:pt x="4951" y="2392"/>
                </a:lnTo>
                <a:lnTo>
                  <a:pt x="4956" y="2392"/>
                </a:lnTo>
                <a:lnTo>
                  <a:pt x="4956" y="2392"/>
                </a:lnTo>
                <a:lnTo>
                  <a:pt x="4956" y="2392"/>
                </a:lnTo>
                <a:lnTo>
                  <a:pt x="4956" y="2392"/>
                </a:lnTo>
                <a:lnTo>
                  <a:pt x="4956" y="2396"/>
                </a:lnTo>
                <a:lnTo>
                  <a:pt x="4956" y="2396"/>
                </a:lnTo>
                <a:lnTo>
                  <a:pt x="4956" y="2396"/>
                </a:lnTo>
                <a:lnTo>
                  <a:pt x="4956" y="2396"/>
                </a:lnTo>
                <a:lnTo>
                  <a:pt x="4960" y="2396"/>
                </a:lnTo>
                <a:lnTo>
                  <a:pt x="4960" y="2392"/>
                </a:lnTo>
                <a:lnTo>
                  <a:pt x="4960" y="2392"/>
                </a:lnTo>
                <a:lnTo>
                  <a:pt x="4960" y="2392"/>
                </a:lnTo>
                <a:lnTo>
                  <a:pt x="4960" y="2392"/>
                </a:lnTo>
                <a:lnTo>
                  <a:pt x="4960" y="2392"/>
                </a:lnTo>
                <a:lnTo>
                  <a:pt x="4960" y="2392"/>
                </a:lnTo>
                <a:lnTo>
                  <a:pt x="4960" y="2387"/>
                </a:lnTo>
                <a:lnTo>
                  <a:pt x="4960" y="2387"/>
                </a:lnTo>
                <a:lnTo>
                  <a:pt x="4960" y="2387"/>
                </a:lnTo>
                <a:lnTo>
                  <a:pt x="4965" y="2387"/>
                </a:lnTo>
                <a:lnTo>
                  <a:pt x="4969" y="2387"/>
                </a:lnTo>
                <a:lnTo>
                  <a:pt x="4983" y="2378"/>
                </a:lnTo>
                <a:lnTo>
                  <a:pt x="4992" y="2378"/>
                </a:lnTo>
                <a:lnTo>
                  <a:pt x="4997" y="2374"/>
                </a:lnTo>
                <a:lnTo>
                  <a:pt x="5001" y="2374"/>
                </a:lnTo>
                <a:lnTo>
                  <a:pt x="5001" y="2374"/>
                </a:lnTo>
                <a:lnTo>
                  <a:pt x="5015" y="2374"/>
                </a:lnTo>
                <a:lnTo>
                  <a:pt x="5019" y="2374"/>
                </a:lnTo>
                <a:lnTo>
                  <a:pt x="5024" y="2374"/>
                </a:lnTo>
                <a:lnTo>
                  <a:pt x="5024" y="2374"/>
                </a:lnTo>
                <a:lnTo>
                  <a:pt x="5028" y="2369"/>
                </a:lnTo>
                <a:lnTo>
                  <a:pt x="5028" y="2369"/>
                </a:lnTo>
                <a:lnTo>
                  <a:pt x="5033" y="2369"/>
                </a:lnTo>
                <a:lnTo>
                  <a:pt x="5033" y="2369"/>
                </a:lnTo>
                <a:lnTo>
                  <a:pt x="5033" y="2365"/>
                </a:lnTo>
                <a:lnTo>
                  <a:pt x="5037" y="2365"/>
                </a:lnTo>
                <a:lnTo>
                  <a:pt x="5037" y="2360"/>
                </a:lnTo>
                <a:lnTo>
                  <a:pt x="5042" y="2356"/>
                </a:lnTo>
                <a:lnTo>
                  <a:pt x="5042" y="2356"/>
                </a:lnTo>
                <a:lnTo>
                  <a:pt x="5046" y="2351"/>
                </a:lnTo>
                <a:lnTo>
                  <a:pt x="5051" y="2347"/>
                </a:lnTo>
                <a:lnTo>
                  <a:pt x="5055" y="2342"/>
                </a:lnTo>
                <a:lnTo>
                  <a:pt x="5055" y="2338"/>
                </a:lnTo>
                <a:lnTo>
                  <a:pt x="5060" y="2338"/>
                </a:lnTo>
                <a:lnTo>
                  <a:pt x="5064" y="2333"/>
                </a:lnTo>
                <a:lnTo>
                  <a:pt x="5064" y="2333"/>
                </a:lnTo>
                <a:lnTo>
                  <a:pt x="5073" y="2324"/>
                </a:lnTo>
                <a:lnTo>
                  <a:pt x="5073" y="2324"/>
                </a:lnTo>
                <a:lnTo>
                  <a:pt x="5073" y="2324"/>
                </a:lnTo>
                <a:lnTo>
                  <a:pt x="5078" y="2324"/>
                </a:lnTo>
                <a:lnTo>
                  <a:pt x="5078" y="2324"/>
                </a:lnTo>
                <a:lnTo>
                  <a:pt x="5078" y="2324"/>
                </a:lnTo>
                <a:lnTo>
                  <a:pt x="5078" y="2319"/>
                </a:lnTo>
                <a:lnTo>
                  <a:pt x="5078" y="2319"/>
                </a:lnTo>
                <a:lnTo>
                  <a:pt x="5078" y="2319"/>
                </a:lnTo>
                <a:lnTo>
                  <a:pt x="5078" y="2319"/>
                </a:lnTo>
                <a:lnTo>
                  <a:pt x="5078" y="2319"/>
                </a:lnTo>
                <a:lnTo>
                  <a:pt x="5078" y="2319"/>
                </a:lnTo>
                <a:lnTo>
                  <a:pt x="5082" y="2319"/>
                </a:lnTo>
                <a:lnTo>
                  <a:pt x="5082" y="2315"/>
                </a:lnTo>
                <a:lnTo>
                  <a:pt x="5087" y="2310"/>
                </a:lnTo>
                <a:lnTo>
                  <a:pt x="5091" y="2306"/>
                </a:lnTo>
                <a:lnTo>
                  <a:pt x="5091" y="2306"/>
                </a:lnTo>
                <a:lnTo>
                  <a:pt x="5096" y="2301"/>
                </a:lnTo>
                <a:lnTo>
                  <a:pt x="5100" y="2301"/>
                </a:lnTo>
                <a:lnTo>
                  <a:pt x="5100" y="2301"/>
                </a:lnTo>
                <a:lnTo>
                  <a:pt x="5096" y="2301"/>
                </a:lnTo>
                <a:lnTo>
                  <a:pt x="5100" y="2297"/>
                </a:lnTo>
                <a:lnTo>
                  <a:pt x="5100" y="2297"/>
                </a:lnTo>
                <a:lnTo>
                  <a:pt x="5100" y="2301"/>
                </a:lnTo>
                <a:lnTo>
                  <a:pt x="5100" y="2297"/>
                </a:lnTo>
                <a:lnTo>
                  <a:pt x="5100" y="2297"/>
                </a:lnTo>
                <a:lnTo>
                  <a:pt x="5105" y="2292"/>
                </a:lnTo>
                <a:lnTo>
                  <a:pt x="5105" y="2292"/>
                </a:lnTo>
                <a:lnTo>
                  <a:pt x="5105" y="2292"/>
                </a:lnTo>
                <a:lnTo>
                  <a:pt x="5109" y="2292"/>
                </a:lnTo>
                <a:close/>
                <a:moveTo>
                  <a:pt x="4540" y="1628"/>
                </a:moveTo>
                <a:lnTo>
                  <a:pt x="4545" y="1628"/>
                </a:lnTo>
                <a:lnTo>
                  <a:pt x="4545" y="1628"/>
                </a:lnTo>
                <a:lnTo>
                  <a:pt x="4536" y="1623"/>
                </a:lnTo>
                <a:lnTo>
                  <a:pt x="4536" y="1619"/>
                </a:lnTo>
                <a:lnTo>
                  <a:pt x="4531" y="1614"/>
                </a:lnTo>
                <a:lnTo>
                  <a:pt x="4531" y="1614"/>
                </a:lnTo>
                <a:lnTo>
                  <a:pt x="4531" y="1610"/>
                </a:lnTo>
                <a:lnTo>
                  <a:pt x="4531" y="1610"/>
                </a:lnTo>
                <a:lnTo>
                  <a:pt x="4531" y="1610"/>
                </a:lnTo>
                <a:lnTo>
                  <a:pt x="4531" y="1605"/>
                </a:lnTo>
                <a:lnTo>
                  <a:pt x="4527" y="1605"/>
                </a:lnTo>
                <a:lnTo>
                  <a:pt x="4527" y="1605"/>
                </a:lnTo>
                <a:lnTo>
                  <a:pt x="4527" y="1605"/>
                </a:lnTo>
                <a:lnTo>
                  <a:pt x="4527" y="1610"/>
                </a:lnTo>
                <a:lnTo>
                  <a:pt x="4527" y="1610"/>
                </a:lnTo>
                <a:lnTo>
                  <a:pt x="4522" y="1610"/>
                </a:lnTo>
                <a:lnTo>
                  <a:pt x="4522" y="1610"/>
                </a:lnTo>
                <a:lnTo>
                  <a:pt x="4522" y="1605"/>
                </a:lnTo>
                <a:lnTo>
                  <a:pt x="4522" y="1605"/>
                </a:lnTo>
                <a:lnTo>
                  <a:pt x="4522" y="1610"/>
                </a:lnTo>
                <a:lnTo>
                  <a:pt x="4518" y="1610"/>
                </a:lnTo>
                <a:lnTo>
                  <a:pt x="4518" y="1610"/>
                </a:lnTo>
                <a:lnTo>
                  <a:pt x="4518" y="1610"/>
                </a:lnTo>
                <a:lnTo>
                  <a:pt x="4518" y="1614"/>
                </a:lnTo>
                <a:lnTo>
                  <a:pt x="4518" y="1614"/>
                </a:lnTo>
                <a:lnTo>
                  <a:pt x="4518" y="1614"/>
                </a:lnTo>
                <a:lnTo>
                  <a:pt x="4513" y="1614"/>
                </a:lnTo>
                <a:lnTo>
                  <a:pt x="4513" y="1619"/>
                </a:lnTo>
                <a:lnTo>
                  <a:pt x="4518" y="1619"/>
                </a:lnTo>
                <a:lnTo>
                  <a:pt x="4518" y="1619"/>
                </a:lnTo>
                <a:lnTo>
                  <a:pt x="4518" y="1619"/>
                </a:lnTo>
                <a:lnTo>
                  <a:pt x="4522" y="1619"/>
                </a:lnTo>
                <a:lnTo>
                  <a:pt x="4522" y="1619"/>
                </a:lnTo>
                <a:lnTo>
                  <a:pt x="4527" y="1619"/>
                </a:lnTo>
                <a:lnTo>
                  <a:pt x="4527" y="1619"/>
                </a:lnTo>
                <a:lnTo>
                  <a:pt x="4527" y="1623"/>
                </a:lnTo>
                <a:lnTo>
                  <a:pt x="4527" y="1623"/>
                </a:lnTo>
                <a:lnTo>
                  <a:pt x="4527" y="1623"/>
                </a:lnTo>
                <a:lnTo>
                  <a:pt x="4527" y="1628"/>
                </a:lnTo>
                <a:lnTo>
                  <a:pt x="4527" y="1628"/>
                </a:lnTo>
                <a:lnTo>
                  <a:pt x="4527" y="1632"/>
                </a:lnTo>
                <a:lnTo>
                  <a:pt x="4531" y="1632"/>
                </a:lnTo>
                <a:lnTo>
                  <a:pt x="4531" y="1632"/>
                </a:lnTo>
                <a:lnTo>
                  <a:pt x="4536" y="1632"/>
                </a:lnTo>
                <a:lnTo>
                  <a:pt x="4536" y="1637"/>
                </a:lnTo>
                <a:lnTo>
                  <a:pt x="4536" y="1637"/>
                </a:lnTo>
                <a:lnTo>
                  <a:pt x="4536" y="1637"/>
                </a:lnTo>
                <a:lnTo>
                  <a:pt x="4540" y="1637"/>
                </a:lnTo>
                <a:lnTo>
                  <a:pt x="4540" y="1637"/>
                </a:lnTo>
                <a:lnTo>
                  <a:pt x="4540" y="1637"/>
                </a:lnTo>
                <a:lnTo>
                  <a:pt x="4540" y="1637"/>
                </a:lnTo>
                <a:lnTo>
                  <a:pt x="4540" y="1637"/>
                </a:lnTo>
                <a:lnTo>
                  <a:pt x="4540" y="1637"/>
                </a:lnTo>
                <a:lnTo>
                  <a:pt x="4540" y="1632"/>
                </a:lnTo>
                <a:lnTo>
                  <a:pt x="4540" y="1632"/>
                </a:lnTo>
                <a:lnTo>
                  <a:pt x="4540" y="1628"/>
                </a:lnTo>
                <a:close/>
                <a:moveTo>
                  <a:pt x="3013" y="484"/>
                </a:moveTo>
                <a:lnTo>
                  <a:pt x="3013" y="488"/>
                </a:lnTo>
                <a:lnTo>
                  <a:pt x="3013" y="488"/>
                </a:lnTo>
                <a:lnTo>
                  <a:pt x="3018" y="488"/>
                </a:lnTo>
                <a:lnTo>
                  <a:pt x="3018" y="488"/>
                </a:lnTo>
                <a:lnTo>
                  <a:pt x="3018" y="484"/>
                </a:lnTo>
                <a:lnTo>
                  <a:pt x="3018" y="484"/>
                </a:lnTo>
                <a:lnTo>
                  <a:pt x="3018" y="479"/>
                </a:lnTo>
                <a:lnTo>
                  <a:pt x="3022" y="479"/>
                </a:lnTo>
                <a:lnTo>
                  <a:pt x="3027" y="479"/>
                </a:lnTo>
                <a:lnTo>
                  <a:pt x="3027" y="479"/>
                </a:lnTo>
                <a:lnTo>
                  <a:pt x="3027" y="479"/>
                </a:lnTo>
                <a:lnTo>
                  <a:pt x="3027" y="479"/>
                </a:lnTo>
                <a:lnTo>
                  <a:pt x="3027" y="479"/>
                </a:lnTo>
                <a:lnTo>
                  <a:pt x="3031" y="479"/>
                </a:lnTo>
                <a:lnTo>
                  <a:pt x="3031" y="479"/>
                </a:lnTo>
                <a:lnTo>
                  <a:pt x="3031" y="479"/>
                </a:lnTo>
                <a:lnTo>
                  <a:pt x="3031" y="475"/>
                </a:lnTo>
                <a:lnTo>
                  <a:pt x="3027" y="475"/>
                </a:lnTo>
                <a:lnTo>
                  <a:pt x="3027" y="475"/>
                </a:lnTo>
                <a:lnTo>
                  <a:pt x="3022" y="475"/>
                </a:lnTo>
                <a:lnTo>
                  <a:pt x="3022" y="475"/>
                </a:lnTo>
                <a:lnTo>
                  <a:pt x="3022" y="475"/>
                </a:lnTo>
                <a:lnTo>
                  <a:pt x="3022" y="475"/>
                </a:lnTo>
                <a:lnTo>
                  <a:pt x="3022" y="475"/>
                </a:lnTo>
                <a:lnTo>
                  <a:pt x="3018" y="475"/>
                </a:lnTo>
                <a:lnTo>
                  <a:pt x="3018" y="475"/>
                </a:lnTo>
                <a:lnTo>
                  <a:pt x="3018" y="475"/>
                </a:lnTo>
                <a:lnTo>
                  <a:pt x="3018" y="475"/>
                </a:lnTo>
                <a:lnTo>
                  <a:pt x="3013" y="475"/>
                </a:lnTo>
                <a:lnTo>
                  <a:pt x="3013" y="475"/>
                </a:lnTo>
                <a:lnTo>
                  <a:pt x="3013" y="475"/>
                </a:lnTo>
                <a:lnTo>
                  <a:pt x="3013" y="475"/>
                </a:lnTo>
                <a:lnTo>
                  <a:pt x="3013" y="479"/>
                </a:lnTo>
                <a:lnTo>
                  <a:pt x="3013" y="479"/>
                </a:lnTo>
                <a:lnTo>
                  <a:pt x="3013" y="479"/>
                </a:lnTo>
                <a:lnTo>
                  <a:pt x="3013" y="479"/>
                </a:lnTo>
                <a:lnTo>
                  <a:pt x="3013" y="479"/>
                </a:lnTo>
                <a:lnTo>
                  <a:pt x="3013" y="479"/>
                </a:lnTo>
                <a:lnTo>
                  <a:pt x="3013" y="484"/>
                </a:lnTo>
                <a:lnTo>
                  <a:pt x="3018" y="484"/>
                </a:lnTo>
                <a:lnTo>
                  <a:pt x="3018" y="484"/>
                </a:lnTo>
                <a:lnTo>
                  <a:pt x="3018" y="484"/>
                </a:lnTo>
                <a:lnTo>
                  <a:pt x="3013" y="484"/>
                </a:lnTo>
                <a:close/>
                <a:moveTo>
                  <a:pt x="4572" y="461"/>
                </a:moveTo>
                <a:lnTo>
                  <a:pt x="4576" y="466"/>
                </a:lnTo>
                <a:lnTo>
                  <a:pt x="4576" y="466"/>
                </a:lnTo>
                <a:lnTo>
                  <a:pt x="4576" y="461"/>
                </a:lnTo>
                <a:lnTo>
                  <a:pt x="4576" y="466"/>
                </a:lnTo>
                <a:lnTo>
                  <a:pt x="4585" y="466"/>
                </a:lnTo>
                <a:lnTo>
                  <a:pt x="4585" y="466"/>
                </a:lnTo>
                <a:lnTo>
                  <a:pt x="4585" y="466"/>
                </a:lnTo>
                <a:lnTo>
                  <a:pt x="4585" y="466"/>
                </a:lnTo>
                <a:lnTo>
                  <a:pt x="4585" y="466"/>
                </a:lnTo>
                <a:lnTo>
                  <a:pt x="4585" y="461"/>
                </a:lnTo>
                <a:lnTo>
                  <a:pt x="4585" y="461"/>
                </a:lnTo>
                <a:lnTo>
                  <a:pt x="4581" y="461"/>
                </a:lnTo>
                <a:lnTo>
                  <a:pt x="4581" y="457"/>
                </a:lnTo>
                <a:lnTo>
                  <a:pt x="4581" y="457"/>
                </a:lnTo>
                <a:lnTo>
                  <a:pt x="4581" y="457"/>
                </a:lnTo>
                <a:lnTo>
                  <a:pt x="4581" y="457"/>
                </a:lnTo>
                <a:lnTo>
                  <a:pt x="4576" y="457"/>
                </a:lnTo>
                <a:lnTo>
                  <a:pt x="4572" y="457"/>
                </a:lnTo>
                <a:lnTo>
                  <a:pt x="4572" y="457"/>
                </a:lnTo>
                <a:lnTo>
                  <a:pt x="4572" y="461"/>
                </a:lnTo>
                <a:lnTo>
                  <a:pt x="4572" y="461"/>
                </a:lnTo>
                <a:lnTo>
                  <a:pt x="4572" y="461"/>
                </a:lnTo>
                <a:close/>
                <a:moveTo>
                  <a:pt x="4567" y="1189"/>
                </a:moveTo>
                <a:lnTo>
                  <a:pt x="4567" y="1185"/>
                </a:lnTo>
                <a:lnTo>
                  <a:pt x="4567" y="1185"/>
                </a:lnTo>
                <a:lnTo>
                  <a:pt x="4572" y="1180"/>
                </a:lnTo>
                <a:lnTo>
                  <a:pt x="4572" y="1180"/>
                </a:lnTo>
                <a:lnTo>
                  <a:pt x="4567" y="1176"/>
                </a:lnTo>
                <a:lnTo>
                  <a:pt x="4567" y="1176"/>
                </a:lnTo>
                <a:lnTo>
                  <a:pt x="4567" y="1176"/>
                </a:lnTo>
                <a:lnTo>
                  <a:pt x="4567" y="1176"/>
                </a:lnTo>
                <a:lnTo>
                  <a:pt x="4563" y="1176"/>
                </a:lnTo>
                <a:lnTo>
                  <a:pt x="4563" y="1171"/>
                </a:lnTo>
                <a:lnTo>
                  <a:pt x="4563" y="1171"/>
                </a:lnTo>
                <a:lnTo>
                  <a:pt x="4563" y="1171"/>
                </a:lnTo>
                <a:lnTo>
                  <a:pt x="4563" y="1171"/>
                </a:lnTo>
                <a:lnTo>
                  <a:pt x="4563" y="1176"/>
                </a:lnTo>
                <a:lnTo>
                  <a:pt x="4558" y="1176"/>
                </a:lnTo>
                <a:lnTo>
                  <a:pt x="4558" y="1176"/>
                </a:lnTo>
                <a:lnTo>
                  <a:pt x="4558" y="1176"/>
                </a:lnTo>
                <a:lnTo>
                  <a:pt x="4558" y="1176"/>
                </a:lnTo>
                <a:lnTo>
                  <a:pt x="4558" y="1176"/>
                </a:lnTo>
                <a:lnTo>
                  <a:pt x="4554" y="1176"/>
                </a:lnTo>
                <a:lnTo>
                  <a:pt x="4554" y="1176"/>
                </a:lnTo>
                <a:lnTo>
                  <a:pt x="4554" y="1176"/>
                </a:lnTo>
                <a:lnTo>
                  <a:pt x="4549" y="1176"/>
                </a:lnTo>
                <a:lnTo>
                  <a:pt x="4545" y="1176"/>
                </a:lnTo>
                <a:lnTo>
                  <a:pt x="4545" y="1176"/>
                </a:lnTo>
                <a:lnTo>
                  <a:pt x="4545" y="1176"/>
                </a:lnTo>
                <a:lnTo>
                  <a:pt x="4545" y="1176"/>
                </a:lnTo>
                <a:lnTo>
                  <a:pt x="4540" y="1176"/>
                </a:lnTo>
                <a:lnTo>
                  <a:pt x="4540" y="1176"/>
                </a:lnTo>
                <a:lnTo>
                  <a:pt x="4540" y="1180"/>
                </a:lnTo>
                <a:lnTo>
                  <a:pt x="4540" y="1180"/>
                </a:lnTo>
                <a:lnTo>
                  <a:pt x="4540" y="1180"/>
                </a:lnTo>
                <a:lnTo>
                  <a:pt x="4540" y="1180"/>
                </a:lnTo>
                <a:lnTo>
                  <a:pt x="4540" y="1180"/>
                </a:lnTo>
                <a:lnTo>
                  <a:pt x="4536" y="1185"/>
                </a:lnTo>
                <a:lnTo>
                  <a:pt x="4536" y="1185"/>
                </a:lnTo>
                <a:lnTo>
                  <a:pt x="4536" y="1189"/>
                </a:lnTo>
                <a:lnTo>
                  <a:pt x="4531" y="1189"/>
                </a:lnTo>
                <a:lnTo>
                  <a:pt x="4531" y="1189"/>
                </a:lnTo>
                <a:lnTo>
                  <a:pt x="4531" y="1189"/>
                </a:lnTo>
                <a:lnTo>
                  <a:pt x="4536" y="1198"/>
                </a:lnTo>
                <a:lnTo>
                  <a:pt x="4536" y="1198"/>
                </a:lnTo>
                <a:lnTo>
                  <a:pt x="4536" y="1203"/>
                </a:lnTo>
                <a:lnTo>
                  <a:pt x="4536" y="1203"/>
                </a:lnTo>
                <a:lnTo>
                  <a:pt x="4540" y="1207"/>
                </a:lnTo>
                <a:lnTo>
                  <a:pt x="4545" y="1207"/>
                </a:lnTo>
                <a:lnTo>
                  <a:pt x="4545" y="1207"/>
                </a:lnTo>
                <a:lnTo>
                  <a:pt x="4549" y="1207"/>
                </a:lnTo>
                <a:lnTo>
                  <a:pt x="4549" y="1212"/>
                </a:lnTo>
                <a:lnTo>
                  <a:pt x="4554" y="1212"/>
                </a:lnTo>
                <a:lnTo>
                  <a:pt x="4554" y="1212"/>
                </a:lnTo>
                <a:lnTo>
                  <a:pt x="4554" y="1212"/>
                </a:lnTo>
                <a:lnTo>
                  <a:pt x="4554" y="1212"/>
                </a:lnTo>
                <a:lnTo>
                  <a:pt x="4554" y="1207"/>
                </a:lnTo>
                <a:lnTo>
                  <a:pt x="4558" y="1207"/>
                </a:lnTo>
                <a:lnTo>
                  <a:pt x="4558" y="1207"/>
                </a:lnTo>
                <a:lnTo>
                  <a:pt x="4558" y="1207"/>
                </a:lnTo>
                <a:lnTo>
                  <a:pt x="4558" y="1207"/>
                </a:lnTo>
                <a:lnTo>
                  <a:pt x="4558" y="1207"/>
                </a:lnTo>
                <a:lnTo>
                  <a:pt x="4558" y="1203"/>
                </a:lnTo>
                <a:lnTo>
                  <a:pt x="4563" y="1203"/>
                </a:lnTo>
                <a:lnTo>
                  <a:pt x="4563" y="1203"/>
                </a:lnTo>
                <a:lnTo>
                  <a:pt x="4563" y="1203"/>
                </a:lnTo>
                <a:lnTo>
                  <a:pt x="4563" y="1203"/>
                </a:lnTo>
                <a:lnTo>
                  <a:pt x="4563" y="1203"/>
                </a:lnTo>
                <a:lnTo>
                  <a:pt x="4567" y="1198"/>
                </a:lnTo>
                <a:lnTo>
                  <a:pt x="4567" y="1198"/>
                </a:lnTo>
                <a:lnTo>
                  <a:pt x="4567" y="1194"/>
                </a:lnTo>
                <a:lnTo>
                  <a:pt x="4567" y="1194"/>
                </a:lnTo>
                <a:lnTo>
                  <a:pt x="4567" y="1194"/>
                </a:lnTo>
                <a:lnTo>
                  <a:pt x="4567" y="1189"/>
                </a:lnTo>
                <a:lnTo>
                  <a:pt x="4567" y="1189"/>
                </a:lnTo>
                <a:lnTo>
                  <a:pt x="4567" y="1189"/>
                </a:lnTo>
                <a:close/>
                <a:moveTo>
                  <a:pt x="4558" y="1641"/>
                </a:moveTo>
                <a:lnTo>
                  <a:pt x="4563" y="1641"/>
                </a:lnTo>
                <a:lnTo>
                  <a:pt x="4563" y="1637"/>
                </a:lnTo>
                <a:lnTo>
                  <a:pt x="4563" y="1637"/>
                </a:lnTo>
                <a:lnTo>
                  <a:pt x="4563" y="1637"/>
                </a:lnTo>
                <a:lnTo>
                  <a:pt x="4563" y="1641"/>
                </a:lnTo>
                <a:lnTo>
                  <a:pt x="4563" y="1641"/>
                </a:lnTo>
                <a:lnTo>
                  <a:pt x="4567" y="1641"/>
                </a:lnTo>
                <a:lnTo>
                  <a:pt x="4567" y="1641"/>
                </a:lnTo>
                <a:lnTo>
                  <a:pt x="4567" y="1637"/>
                </a:lnTo>
                <a:lnTo>
                  <a:pt x="4567" y="1637"/>
                </a:lnTo>
                <a:lnTo>
                  <a:pt x="4567" y="1637"/>
                </a:lnTo>
                <a:lnTo>
                  <a:pt x="4572" y="1632"/>
                </a:lnTo>
                <a:lnTo>
                  <a:pt x="4567" y="1628"/>
                </a:lnTo>
                <a:lnTo>
                  <a:pt x="4567" y="1628"/>
                </a:lnTo>
                <a:lnTo>
                  <a:pt x="4563" y="1628"/>
                </a:lnTo>
                <a:lnTo>
                  <a:pt x="4563" y="1628"/>
                </a:lnTo>
                <a:lnTo>
                  <a:pt x="4558" y="1628"/>
                </a:lnTo>
                <a:lnTo>
                  <a:pt x="4558" y="1632"/>
                </a:lnTo>
                <a:lnTo>
                  <a:pt x="4558" y="1632"/>
                </a:lnTo>
                <a:lnTo>
                  <a:pt x="4558" y="1632"/>
                </a:lnTo>
                <a:lnTo>
                  <a:pt x="4558" y="1632"/>
                </a:lnTo>
                <a:lnTo>
                  <a:pt x="4558" y="1637"/>
                </a:lnTo>
                <a:lnTo>
                  <a:pt x="4558" y="1637"/>
                </a:lnTo>
                <a:lnTo>
                  <a:pt x="4558" y="1637"/>
                </a:lnTo>
                <a:lnTo>
                  <a:pt x="4558" y="1637"/>
                </a:lnTo>
                <a:lnTo>
                  <a:pt x="4558" y="1641"/>
                </a:lnTo>
                <a:lnTo>
                  <a:pt x="4558" y="1641"/>
                </a:lnTo>
                <a:close/>
                <a:moveTo>
                  <a:pt x="4875" y="2319"/>
                </a:moveTo>
                <a:lnTo>
                  <a:pt x="4870" y="2315"/>
                </a:lnTo>
                <a:lnTo>
                  <a:pt x="4870" y="2315"/>
                </a:lnTo>
                <a:lnTo>
                  <a:pt x="4870" y="2315"/>
                </a:lnTo>
                <a:lnTo>
                  <a:pt x="4870" y="2315"/>
                </a:lnTo>
                <a:lnTo>
                  <a:pt x="4870" y="2315"/>
                </a:lnTo>
                <a:lnTo>
                  <a:pt x="4866" y="2315"/>
                </a:lnTo>
                <a:lnTo>
                  <a:pt x="4861" y="2315"/>
                </a:lnTo>
                <a:lnTo>
                  <a:pt x="4856" y="2315"/>
                </a:lnTo>
                <a:lnTo>
                  <a:pt x="4852" y="2319"/>
                </a:lnTo>
                <a:lnTo>
                  <a:pt x="4852" y="2319"/>
                </a:lnTo>
                <a:lnTo>
                  <a:pt x="4852" y="2319"/>
                </a:lnTo>
                <a:lnTo>
                  <a:pt x="4852" y="2324"/>
                </a:lnTo>
                <a:lnTo>
                  <a:pt x="4856" y="2324"/>
                </a:lnTo>
                <a:lnTo>
                  <a:pt x="4856" y="2324"/>
                </a:lnTo>
                <a:lnTo>
                  <a:pt x="4861" y="2324"/>
                </a:lnTo>
                <a:lnTo>
                  <a:pt x="4861" y="2319"/>
                </a:lnTo>
                <a:lnTo>
                  <a:pt x="4861" y="2324"/>
                </a:lnTo>
                <a:lnTo>
                  <a:pt x="4866" y="2324"/>
                </a:lnTo>
                <a:lnTo>
                  <a:pt x="4866" y="2324"/>
                </a:lnTo>
                <a:lnTo>
                  <a:pt x="4870" y="2319"/>
                </a:lnTo>
                <a:lnTo>
                  <a:pt x="4870" y="2319"/>
                </a:lnTo>
                <a:lnTo>
                  <a:pt x="4870" y="2319"/>
                </a:lnTo>
                <a:lnTo>
                  <a:pt x="4875" y="2319"/>
                </a:lnTo>
                <a:lnTo>
                  <a:pt x="4875" y="2319"/>
                </a:lnTo>
                <a:lnTo>
                  <a:pt x="4875" y="2319"/>
                </a:lnTo>
                <a:lnTo>
                  <a:pt x="4875" y="2319"/>
                </a:lnTo>
                <a:lnTo>
                  <a:pt x="4875" y="2319"/>
                </a:lnTo>
                <a:lnTo>
                  <a:pt x="4875" y="2319"/>
                </a:lnTo>
                <a:close/>
                <a:moveTo>
                  <a:pt x="4956" y="2432"/>
                </a:moveTo>
                <a:lnTo>
                  <a:pt x="4951" y="2432"/>
                </a:lnTo>
                <a:lnTo>
                  <a:pt x="4951" y="2432"/>
                </a:lnTo>
                <a:lnTo>
                  <a:pt x="4951" y="2432"/>
                </a:lnTo>
                <a:lnTo>
                  <a:pt x="4947" y="2432"/>
                </a:lnTo>
                <a:lnTo>
                  <a:pt x="4947" y="2437"/>
                </a:lnTo>
                <a:lnTo>
                  <a:pt x="4947" y="2437"/>
                </a:lnTo>
                <a:lnTo>
                  <a:pt x="4942" y="2437"/>
                </a:lnTo>
                <a:lnTo>
                  <a:pt x="4942" y="2437"/>
                </a:lnTo>
                <a:lnTo>
                  <a:pt x="4942" y="2437"/>
                </a:lnTo>
                <a:lnTo>
                  <a:pt x="4942" y="2437"/>
                </a:lnTo>
                <a:lnTo>
                  <a:pt x="4938" y="2437"/>
                </a:lnTo>
                <a:lnTo>
                  <a:pt x="4938" y="2437"/>
                </a:lnTo>
                <a:lnTo>
                  <a:pt x="4938" y="2437"/>
                </a:lnTo>
                <a:lnTo>
                  <a:pt x="4933" y="2437"/>
                </a:lnTo>
                <a:lnTo>
                  <a:pt x="4933" y="2437"/>
                </a:lnTo>
                <a:lnTo>
                  <a:pt x="4933" y="2437"/>
                </a:lnTo>
                <a:lnTo>
                  <a:pt x="4933" y="2437"/>
                </a:lnTo>
                <a:lnTo>
                  <a:pt x="4933" y="2437"/>
                </a:lnTo>
                <a:lnTo>
                  <a:pt x="4933" y="2437"/>
                </a:lnTo>
                <a:lnTo>
                  <a:pt x="4929" y="2437"/>
                </a:lnTo>
                <a:lnTo>
                  <a:pt x="4924" y="2437"/>
                </a:lnTo>
                <a:lnTo>
                  <a:pt x="4924" y="2437"/>
                </a:lnTo>
                <a:lnTo>
                  <a:pt x="4920" y="2432"/>
                </a:lnTo>
                <a:lnTo>
                  <a:pt x="4920" y="2432"/>
                </a:lnTo>
                <a:lnTo>
                  <a:pt x="4920" y="2432"/>
                </a:lnTo>
                <a:lnTo>
                  <a:pt x="4920" y="2432"/>
                </a:lnTo>
                <a:lnTo>
                  <a:pt x="4920" y="2432"/>
                </a:lnTo>
                <a:lnTo>
                  <a:pt x="4920" y="2432"/>
                </a:lnTo>
                <a:lnTo>
                  <a:pt x="4920" y="2428"/>
                </a:lnTo>
                <a:lnTo>
                  <a:pt x="4920" y="2428"/>
                </a:lnTo>
                <a:lnTo>
                  <a:pt x="4915" y="2428"/>
                </a:lnTo>
                <a:lnTo>
                  <a:pt x="4915" y="2428"/>
                </a:lnTo>
                <a:lnTo>
                  <a:pt x="4915" y="2428"/>
                </a:lnTo>
                <a:lnTo>
                  <a:pt x="4915" y="2428"/>
                </a:lnTo>
                <a:lnTo>
                  <a:pt x="4915" y="2428"/>
                </a:lnTo>
                <a:lnTo>
                  <a:pt x="4911" y="2428"/>
                </a:lnTo>
                <a:lnTo>
                  <a:pt x="4911" y="2423"/>
                </a:lnTo>
                <a:lnTo>
                  <a:pt x="4906" y="2428"/>
                </a:lnTo>
                <a:lnTo>
                  <a:pt x="4906" y="2432"/>
                </a:lnTo>
                <a:lnTo>
                  <a:pt x="4902" y="2432"/>
                </a:lnTo>
                <a:lnTo>
                  <a:pt x="4902" y="2437"/>
                </a:lnTo>
                <a:lnTo>
                  <a:pt x="4902" y="2437"/>
                </a:lnTo>
                <a:lnTo>
                  <a:pt x="4902" y="2442"/>
                </a:lnTo>
                <a:lnTo>
                  <a:pt x="4902" y="2442"/>
                </a:lnTo>
                <a:lnTo>
                  <a:pt x="4897" y="2446"/>
                </a:lnTo>
                <a:lnTo>
                  <a:pt x="4897" y="2451"/>
                </a:lnTo>
                <a:lnTo>
                  <a:pt x="4897" y="2451"/>
                </a:lnTo>
                <a:lnTo>
                  <a:pt x="4897" y="2455"/>
                </a:lnTo>
                <a:lnTo>
                  <a:pt x="4893" y="2455"/>
                </a:lnTo>
                <a:lnTo>
                  <a:pt x="4897" y="2455"/>
                </a:lnTo>
                <a:lnTo>
                  <a:pt x="4897" y="2455"/>
                </a:lnTo>
                <a:lnTo>
                  <a:pt x="4897" y="2455"/>
                </a:lnTo>
                <a:lnTo>
                  <a:pt x="4897" y="2455"/>
                </a:lnTo>
                <a:lnTo>
                  <a:pt x="4897" y="2460"/>
                </a:lnTo>
                <a:lnTo>
                  <a:pt x="4897" y="2460"/>
                </a:lnTo>
                <a:lnTo>
                  <a:pt x="4893" y="2464"/>
                </a:lnTo>
                <a:lnTo>
                  <a:pt x="4893" y="2460"/>
                </a:lnTo>
                <a:lnTo>
                  <a:pt x="4893" y="2460"/>
                </a:lnTo>
                <a:lnTo>
                  <a:pt x="4893" y="2455"/>
                </a:lnTo>
                <a:lnTo>
                  <a:pt x="4893" y="2460"/>
                </a:lnTo>
                <a:lnTo>
                  <a:pt x="4888" y="2464"/>
                </a:lnTo>
                <a:lnTo>
                  <a:pt x="4888" y="2473"/>
                </a:lnTo>
                <a:lnTo>
                  <a:pt x="4888" y="2473"/>
                </a:lnTo>
                <a:lnTo>
                  <a:pt x="4888" y="2473"/>
                </a:lnTo>
                <a:lnTo>
                  <a:pt x="4888" y="2473"/>
                </a:lnTo>
                <a:lnTo>
                  <a:pt x="4888" y="2473"/>
                </a:lnTo>
                <a:lnTo>
                  <a:pt x="4888" y="2478"/>
                </a:lnTo>
                <a:lnTo>
                  <a:pt x="4888" y="2478"/>
                </a:lnTo>
                <a:lnTo>
                  <a:pt x="4888" y="2478"/>
                </a:lnTo>
                <a:lnTo>
                  <a:pt x="4888" y="2478"/>
                </a:lnTo>
                <a:lnTo>
                  <a:pt x="4893" y="2478"/>
                </a:lnTo>
                <a:lnTo>
                  <a:pt x="4893" y="2478"/>
                </a:lnTo>
                <a:lnTo>
                  <a:pt x="4893" y="2482"/>
                </a:lnTo>
                <a:lnTo>
                  <a:pt x="4888" y="2482"/>
                </a:lnTo>
                <a:lnTo>
                  <a:pt x="4888" y="2482"/>
                </a:lnTo>
                <a:lnTo>
                  <a:pt x="4888" y="2482"/>
                </a:lnTo>
                <a:lnTo>
                  <a:pt x="4888" y="2482"/>
                </a:lnTo>
                <a:lnTo>
                  <a:pt x="4884" y="2482"/>
                </a:lnTo>
                <a:lnTo>
                  <a:pt x="4888" y="2482"/>
                </a:lnTo>
                <a:lnTo>
                  <a:pt x="4893" y="2482"/>
                </a:lnTo>
                <a:lnTo>
                  <a:pt x="4893" y="2482"/>
                </a:lnTo>
                <a:lnTo>
                  <a:pt x="4893" y="2487"/>
                </a:lnTo>
                <a:lnTo>
                  <a:pt x="4897" y="2487"/>
                </a:lnTo>
                <a:lnTo>
                  <a:pt x="4897" y="2487"/>
                </a:lnTo>
                <a:lnTo>
                  <a:pt x="4897" y="2487"/>
                </a:lnTo>
                <a:lnTo>
                  <a:pt x="4902" y="2482"/>
                </a:lnTo>
                <a:lnTo>
                  <a:pt x="4902" y="2482"/>
                </a:lnTo>
                <a:lnTo>
                  <a:pt x="4906" y="2482"/>
                </a:lnTo>
                <a:lnTo>
                  <a:pt x="4902" y="2478"/>
                </a:lnTo>
                <a:lnTo>
                  <a:pt x="4906" y="2478"/>
                </a:lnTo>
                <a:lnTo>
                  <a:pt x="4906" y="2478"/>
                </a:lnTo>
                <a:lnTo>
                  <a:pt x="4906" y="2482"/>
                </a:lnTo>
                <a:lnTo>
                  <a:pt x="4906" y="2478"/>
                </a:lnTo>
                <a:lnTo>
                  <a:pt x="4911" y="2478"/>
                </a:lnTo>
                <a:lnTo>
                  <a:pt x="4911" y="2478"/>
                </a:lnTo>
                <a:lnTo>
                  <a:pt x="4911" y="2478"/>
                </a:lnTo>
                <a:lnTo>
                  <a:pt x="4911" y="2478"/>
                </a:lnTo>
                <a:lnTo>
                  <a:pt x="4911" y="2473"/>
                </a:lnTo>
                <a:lnTo>
                  <a:pt x="4915" y="2473"/>
                </a:lnTo>
                <a:lnTo>
                  <a:pt x="4915" y="2473"/>
                </a:lnTo>
                <a:lnTo>
                  <a:pt x="4915" y="2473"/>
                </a:lnTo>
                <a:lnTo>
                  <a:pt x="4915" y="2473"/>
                </a:lnTo>
                <a:lnTo>
                  <a:pt x="4915" y="2478"/>
                </a:lnTo>
                <a:lnTo>
                  <a:pt x="4915" y="2478"/>
                </a:lnTo>
                <a:lnTo>
                  <a:pt x="4915" y="2473"/>
                </a:lnTo>
                <a:lnTo>
                  <a:pt x="4915" y="2473"/>
                </a:lnTo>
                <a:lnTo>
                  <a:pt x="4920" y="2473"/>
                </a:lnTo>
                <a:lnTo>
                  <a:pt x="4920" y="2473"/>
                </a:lnTo>
                <a:lnTo>
                  <a:pt x="4920" y="2473"/>
                </a:lnTo>
                <a:lnTo>
                  <a:pt x="4920" y="2473"/>
                </a:lnTo>
                <a:lnTo>
                  <a:pt x="4920" y="2478"/>
                </a:lnTo>
                <a:lnTo>
                  <a:pt x="4920" y="2478"/>
                </a:lnTo>
                <a:lnTo>
                  <a:pt x="4915" y="2478"/>
                </a:lnTo>
                <a:lnTo>
                  <a:pt x="4915" y="2478"/>
                </a:lnTo>
                <a:lnTo>
                  <a:pt x="4915" y="2478"/>
                </a:lnTo>
                <a:lnTo>
                  <a:pt x="4915" y="2482"/>
                </a:lnTo>
                <a:lnTo>
                  <a:pt x="4915" y="2478"/>
                </a:lnTo>
                <a:lnTo>
                  <a:pt x="4920" y="2478"/>
                </a:lnTo>
                <a:lnTo>
                  <a:pt x="4920" y="2478"/>
                </a:lnTo>
                <a:lnTo>
                  <a:pt x="4920" y="2478"/>
                </a:lnTo>
                <a:lnTo>
                  <a:pt x="4924" y="2473"/>
                </a:lnTo>
                <a:lnTo>
                  <a:pt x="4924" y="2469"/>
                </a:lnTo>
                <a:lnTo>
                  <a:pt x="4929" y="2469"/>
                </a:lnTo>
                <a:lnTo>
                  <a:pt x="4929" y="2469"/>
                </a:lnTo>
                <a:lnTo>
                  <a:pt x="4929" y="2464"/>
                </a:lnTo>
                <a:lnTo>
                  <a:pt x="4933" y="2464"/>
                </a:lnTo>
                <a:lnTo>
                  <a:pt x="4933" y="2460"/>
                </a:lnTo>
                <a:lnTo>
                  <a:pt x="4933" y="2460"/>
                </a:lnTo>
                <a:lnTo>
                  <a:pt x="4938" y="2460"/>
                </a:lnTo>
                <a:lnTo>
                  <a:pt x="4938" y="2460"/>
                </a:lnTo>
                <a:lnTo>
                  <a:pt x="4938" y="2460"/>
                </a:lnTo>
                <a:lnTo>
                  <a:pt x="4938" y="2455"/>
                </a:lnTo>
                <a:lnTo>
                  <a:pt x="4942" y="2455"/>
                </a:lnTo>
                <a:lnTo>
                  <a:pt x="4942" y="2455"/>
                </a:lnTo>
                <a:lnTo>
                  <a:pt x="4938" y="2460"/>
                </a:lnTo>
                <a:lnTo>
                  <a:pt x="4938" y="2460"/>
                </a:lnTo>
                <a:lnTo>
                  <a:pt x="4938" y="2460"/>
                </a:lnTo>
                <a:lnTo>
                  <a:pt x="4938" y="2460"/>
                </a:lnTo>
                <a:lnTo>
                  <a:pt x="4938" y="2460"/>
                </a:lnTo>
                <a:lnTo>
                  <a:pt x="4938" y="2460"/>
                </a:lnTo>
                <a:lnTo>
                  <a:pt x="4938" y="2464"/>
                </a:lnTo>
                <a:lnTo>
                  <a:pt x="4938" y="2464"/>
                </a:lnTo>
                <a:lnTo>
                  <a:pt x="4938" y="2460"/>
                </a:lnTo>
                <a:lnTo>
                  <a:pt x="4938" y="2460"/>
                </a:lnTo>
                <a:lnTo>
                  <a:pt x="4942" y="2460"/>
                </a:lnTo>
                <a:lnTo>
                  <a:pt x="4942" y="2460"/>
                </a:lnTo>
                <a:lnTo>
                  <a:pt x="4942" y="2460"/>
                </a:lnTo>
                <a:lnTo>
                  <a:pt x="4942" y="2455"/>
                </a:lnTo>
                <a:lnTo>
                  <a:pt x="4942" y="2455"/>
                </a:lnTo>
                <a:lnTo>
                  <a:pt x="4942" y="2455"/>
                </a:lnTo>
                <a:lnTo>
                  <a:pt x="4947" y="2451"/>
                </a:lnTo>
                <a:lnTo>
                  <a:pt x="4947" y="2446"/>
                </a:lnTo>
                <a:lnTo>
                  <a:pt x="4951" y="2446"/>
                </a:lnTo>
                <a:lnTo>
                  <a:pt x="4951" y="2446"/>
                </a:lnTo>
                <a:lnTo>
                  <a:pt x="4951" y="2442"/>
                </a:lnTo>
                <a:lnTo>
                  <a:pt x="4956" y="2442"/>
                </a:lnTo>
                <a:lnTo>
                  <a:pt x="4956" y="2442"/>
                </a:lnTo>
                <a:lnTo>
                  <a:pt x="4956" y="2437"/>
                </a:lnTo>
                <a:lnTo>
                  <a:pt x="4956" y="2432"/>
                </a:lnTo>
                <a:lnTo>
                  <a:pt x="4956" y="2432"/>
                </a:lnTo>
                <a:lnTo>
                  <a:pt x="4956" y="2432"/>
                </a:lnTo>
                <a:close/>
                <a:moveTo>
                  <a:pt x="4545" y="1727"/>
                </a:moveTo>
                <a:lnTo>
                  <a:pt x="4549" y="1727"/>
                </a:lnTo>
                <a:lnTo>
                  <a:pt x="4554" y="1727"/>
                </a:lnTo>
                <a:lnTo>
                  <a:pt x="4554" y="1727"/>
                </a:lnTo>
                <a:lnTo>
                  <a:pt x="4554" y="1732"/>
                </a:lnTo>
                <a:lnTo>
                  <a:pt x="4558" y="1732"/>
                </a:lnTo>
                <a:lnTo>
                  <a:pt x="4563" y="1732"/>
                </a:lnTo>
                <a:lnTo>
                  <a:pt x="4563" y="1732"/>
                </a:lnTo>
                <a:lnTo>
                  <a:pt x="4567" y="1732"/>
                </a:lnTo>
                <a:lnTo>
                  <a:pt x="4567" y="1732"/>
                </a:lnTo>
                <a:lnTo>
                  <a:pt x="4567" y="1732"/>
                </a:lnTo>
                <a:lnTo>
                  <a:pt x="4572" y="1732"/>
                </a:lnTo>
                <a:lnTo>
                  <a:pt x="4572" y="1732"/>
                </a:lnTo>
                <a:lnTo>
                  <a:pt x="4576" y="1732"/>
                </a:lnTo>
                <a:lnTo>
                  <a:pt x="4581" y="1732"/>
                </a:lnTo>
                <a:lnTo>
                  <a:pt x="4581" y="1732"/>
                </a:lnTo>
                <a:lnTo>
                  <a:pt x="4590" y="1732"/>
                </a:lnTo>
                <a:lnTo>
                  <a:pt x="4594" y="1736"/>
                </a:lnTo>
                <a:lnTo>
                  <a:pt x="4603" y="1741"/>
                </a:lnTo>
                <a:lnTo>
                  <a:pt x="4608" y="1741"/>
                </a:lnTo>
                <a:lnTo>
                  <a:pt x="4613" y="1741"/>
                </a:lnTo>
                <a:lnTo>
                  <a:pt x="4617" y="1741"/>
                </a:lnTo>
                <a:lnTo>
                  <a:pt x="4617" y="1745"/>
                </a:lnTo>
                <a:lnTo>
                  <a:pt x="4631" y="1745"/>
                </a:lnTo>
                <a:lnTo>
                  <a:pt x="4635" y="1745"/>
                </a:lnTo>
                <a:lnTo>
                  <a:pt x="4635" y="1745"/>
                </a:lnTo>
                <a:lnTo>
                  <a:pt x="4640" y="1745"/>
                </a:lnTo>
                <a:lnTo>
                  <a:pt x="4640" y="1745"/>
                </a:lnTo>
                <a:lnTo>
                  <a:pt x="4644" y="1745"/>
                </a:lnTo>
                <a:lnTo>
                  <a:pt x="4644" y="1745"/>
                </a:lnTo>
                <a:lnTo>
                  <a:pt x="4649" y="1745"/>
                </a:lnTo>
                <a:lnTo>
                  <a:pt x="4649" y="1745"/>
                </a:lnTo>
                <a:lnTo>
                  <a:pt x="4658" y="1745"/>
                </a:lnTo>
                <a:lnTo>
                  <a:pt x="4662" y="1750"/>
                </a:lnTo>
                <a:lnTo>
                  <a:pt x="4662" y="1750"/>
                </a:lnTo>
                <a:lnTo>
                  <a:pt x="4667" y="1750"/>
                </a:lnTo>
                <a:lnTo>
                  <a:pt x="4667" y="1750"/>
                </a:lnTo>
                <a:lnTo>
                  <a:pt x="4667" y="1750"/>
                </a:lnTo>
                <a:lnTo>
                  <a:pt x="4667" y="1754"/>
                </a:lnTo>
                <a:lnTo>
                  <a:pt x="4671" y="1754"/>
                </a:lnTo>
                <a:lnTo>
                  <a:pt x="4671" y="1754"/>
                </a:lnTo>
                <a:lnTo>
                  <a:pt x="4671" y="1750"/>
                </a:lnTo>
                <a:lnTo>
                  <a:pt x="4671" y="1750"/>
                </a:lnTo>
                <a:lnTo>
                  <a:pt x="4667" y="1750"/>
                </a:lnTo>
                <a:lnTo>
                  <a:pt x="4667" y="1745"/>
                </a:lnTo>
                <a:lnTo>
                  <a:pt x="4667" y="1745"/>
                </a:lnTo>
                <a:lnTo>
                  <a:pt x="4667" y="1741"/>
                </a:lnTo>
                <a:lnTo>
                  <a:pt x="4671" y="1736"/>
                </a:lnTo>
                <a:lnTo>
                  <a:pt x="4671" y="1736"/>
                </a:lnTo>
                <a:lnTo>
                  <a:pt x="4671" y="1732"/>
                </a:lnTo>
                <a:lnTo>
                  <a:pt x="4671" y="1732"/>
                </a:lnTo>
                <a:lnTo>
                  <a:pt x="4662" y="1732"/>
                </a:lnTo>
                <a:lnTo>
                  <a:pt x="4662" y="1732"/>
                </a:lnTo>
                <a:lnTo>
                  <a:pt x="4662" y="1732"/>
                </a:lnTo>
                <a:lnTo>
                  <a:pt x="4658" y="1732"/>
                </a:lnTo>
                <a:lnTo>
                  <a:pt x="4653" y="1732"/>
                </a:lnTo>
                <a:lnTo>
                  <a:pt x="4649" y="1732"/>
                </a:lnTo>
                <a:lnTo>
                  <a:pt x="4644" y="1732"/>
                </a:lnTo>
                <a:lnTo>
                  <a:pt x="4644" y="1727"/>
                </a:lnTo>
                <a:lnTo>
                  <a:pt x="4644" y="1727"/>
                </a:lnTo>
                <a:lnTo>
                  <a:pt x="4644" y="1723"/>
                </a:lnTo>
                <a:lnTo>
                  <a:pt x="4644" y="1723"/>
                </a:lnTo>
                <a:lnTo>
                  <a:pt x="4640" y="1723"/>
                </a:lnTo>
                <a:lnTo>
                  <a:pt x="4640" y="1723"/>
                </a:lnTo>
                <a:lnTo>
                  <a:pt x="4640" y="1718"/>
                </a:lnTo>
                <a:lnTo>
                  <a:pt x="4640" y="1714"/>
                </a:lnTo>
                <a:lnTo>
                  <a:pt x="4635" y="1714"/>
                </a:lnTo>
                <a:lnTo>
                  <a:pt x="4635" y="1714"/>
                </a:lnTo>
                <a:lnTo>
                  <a:pt x="4631" y="1714"/>
                </a:lnTo>
                <a:lnTo>
                  <a:pt x="4631" y="1714"/>
                </a:lnTo>
                <a:lnTo>
                  <a:pt x="4631" y="1714"/>
                </a:lnTo>
                <a:lnTo>
                  <a:pt x="4626" y="1714"/>
                </a:lnTo>
                <a:lnTo>
                  <a:pt x="4626" y="1714"/>
                </a:lnTo>
                <a:lnTo>
                  <a:pt x="4622" y="1709"/>
                </a:lnTo>
                <a:lnTo>
                  <a:pt x="4622" y="1709"/>
                </a:lnTo>
                <a:lnTo>
                  <a:pt x="4622" y="1709"/>
                </a:lnTo>
                <a:lnTo>
                  <a:pt x="4617" y="1709"/>
                </a:lnTo>
                <a:lnTo>
                  <a:pt x="4617" y="1709"/>
                </a:lnTo>
                <a:lnTo>
                  <a:pt x="4617" y="1709"/>
                </a:lnTo>
                <a:lnTo>
                  <a:pt x="4617" y="1709"/>
                </a:lnTo>
                <a:lnTo>
                  <a:pt x="4613" y="1705"/>
                </a:lnTo>
                <a:lnTo>
                  <a:pt x="4613" y="1705"/>
                </a:lnTo>
                <a:lnTo>
                  <a:pt x="4608" y="1705"/>
                </a:lnTo>
                <a:lnTo>
                  <a:pt x="4608" y="1705"/>
                </a:lnTo>
                <a:lnTo>
                  <a:pt x="4608" y="1705"/>
                </a:lnTo>
                <a:lnTo>
                  <a:pt x="4608" y="1709"/>
                </a:lnTo>
                <a:lnTo>
                  <a:pt x="4608" y="1709"/>
                </a:lnTo>
                <a:lnTo>
                  <a:pt x="4608" y="1709"/>
                </a:lnTo>
                <a:lnTo>
                  <a:pt x="4603" y="1714"/>
                </a:lnTo>
                <a:lnTo>
                  <a:pt x="4603" y="1714"/>
                </a:lnTo>
                <a:lnTo>
                  <a:pt x="4603" y="1714"/>
                </a:lnTo>
                <a:lnTo>
                  <a:pt x="4599" y="1714"/>
                </a:lnTo>
                <a:lnTo>
                  <a:pt x="4599" y="1714"/>
                </a:lnTo>
                <a:lnTo>
                  <a:pt x="4599" y="1714"/>
                </a:lnTo>
                <a:lnTo>
                  <a:pt x="4599" y="1714"/>
                </a:lnTo>
                <a:lnTo>
                  <a:pt x="4594" y="1714"/>
                </a:lnTo>
                <a:lnTo>
                  <a:pt x="4594" y="1714"/>
                </a:lnTo>
                <a:lnTo>
                  <a:pt x="4590" y="1714"/>
                </a:lnTo>
                <a:lnTo>
                  <a:pt x="4585" y="1714"/>
                </a:lnTo>
                <a:lnTo>
                  <a:pt x="4585" y="1714"/>
                </a:lnTo>
                <a:lnTo>
                  <a:pt x="4585" y="1714"/>
                </a:lnTo>
                <a:lnTo>
                  <a:pt x="4581" y="1714"/>
                </a:lnTo>
                <a:lnTo>
                  <a:pt x="4576" y="1714"/>
                </a:lnTo>
                <a:lnTo>
                  <a:pt x="4576" y="1714"/>
                </a:lnTo>
                <a:lnTo>
                  <a:pt x="4572" y="1714"/>
                </a:lnTo>
                <a:lnTo>
                  <a:pt x="4572" y="1714"/>
                </a:lnTo>
                <a:lnTo>
                  <a:pt x="4572" y="1709"/>
                </a:lnTo>
                <a:lnTo>
                  <a:pt x="4572" y="1705"/>
                </a:lnTo>
                <a:lnTo>
                  <a:pt x="4567" y="1705"/>
                </a:lnTo>
                <a:lnTo>
                  <a:pt x="4567" y="1705"/>
                </a:lnTo>
                <a:lnTo>
                  <a:pt x="4567" y="1700"/>
                </a:lnTo>
                <a:lnTo>
                  <a:pt x="4567" y="1700"/>
                </a:lnTo>
                <a:lnTo>
                  <a:pt x="4567" y="1700"/>
                </a:lnTo>
                <a:lnTo>
                  <a:pt x="4563" y="1700"/>
                </a:lnTo>
                <a:lnTo>
                  <a:pt x="4563" y="1700"/>
                </a:lnTo>
                <a:lnTo>
                  <a:pt x="4563" y="1700"/>
                </a:lnTo>
                <a:lnTo>
                  <a:pt x="4558" y="1700"/>
                </a:lnTo>
                <a:lnTo>
                  <a:pt x="4558" y="1700"/>
                </a:lnTo>
                <a:lnTo>
                  <a:pt x="4554" y="1700"/>
                </a:lnTo>
                <a:lnTo>
                  <a:pt x="4554" y="1700"/>
                </a:lnTo>
                <a:lnTo>
                  <a:pt x="4554" y="1700"/>
                </a:lnTo>
                <a:lnTo>
                  <a:pt x="4549" y="1696"/>
                </a:lnTo>
                <a:lnTo>
                  <a:pt x="4549" y="1696"/>
                </a:lnTo>
                <a:lnTo>
                  <a:pt x="4545" y="1696"/>
                </a:lnTo>
                <a:lnTo>
                  <a:pt x="4545" y="1696"/>
                </a:lnTo>
                <a:lnTo>
                  <a:pt x="4545" y="1696"/>
                </a:lnTo>
                <a:lnTo>
                  <a:pt x="4545" y="1696"/>
                </a:lnTo>
                <a:lnTo>
                  <a:pt x="4540" y="1696"/>
                </a:lnTo>
                <a:lnTo>
                  <a:pt x="4540" y="1700"/>
                </a:lnTo>
                <a:lnTo>
                  <a:pt x="4540" y="1696"/>
                </a:lnTo>
                <a:lnTo>
                  <a:pt x="4536" y="1696"/>
                </a:lnTo>
                <a:lnTo>
                  <a:pt x="4536" y="1696"/>
                </a:lnTo>
                <a:lnTo>
                  <a:pt x="4531" y="1696"/>
                </a:lnTo>
                <a:lnTo>
                  <a:pt x="4531" y="1696"/>
                </a:lnTo>
                <a:lnTo>
                  <a:pt x="4527" y="1696"/>
                </a:lnTo>
                <a:lnTo>
                  <a:pt x="4527" y="1696"/>
                </a:lnTo>
                <a:lnTo>
                  <a:pt x="4527" y="1696"/>
                </a:lnTo>
                <a:lnTo>
                  <a:pt x="4522" y="1700"/>
                </a:lnTo>
                <a:lnTo>
                  <a:pt x="4522" y="1705"/>
                </a:lnTo>
                <a:lnTo>
                  <a:pt x="4522" y="1705"/>
                </a:lnTo>
                <a:lnTo>
                  <a:pt x="4522" y="1705"/>
                </a:lnTo>
                <a:lnTo>
                  <a:pt x="4518" y="1705"/>
                </a:lnTo>
                <a:lnTo>
                  <a:pt x="4518" y="1709"/>
                </a:lnTo>
                <a:lnTo>
                  <a:pt x="4518" y="1709"/>
                </a:lnTo>
                <a:lnTo>
                  <a:pt x="4518" y="1709"/>
                </a:lnTo>
                <a:lnTo>
                  <a:pt x="4518" y="1714"/>
                </a:lnTo>
                <a:lnTo>
                  <a:pt x="4513" y="1709"/>
                </a:lnTo>
                <a:lnTo>
                  <a:pt x="4513" y="1709"/>
                </a:lnTo>
                <a:lnTo>
                  <a:pt x="4513" y="1709"/>
                </a:lnTo>
                <a:lnTo>
                  <a:pt x="4513" y="1709"/>
                </a:lnTo>
                <a:lnTo>
                  <a:pt x="4513" y="1709"/>
                </a:lnTo>
                <a:lnTo>
                  <a:pt x="4513" y="1709"/>
                </a:lnTo>
                <a:lnTo>
                  <a:pt x="4513" y="1714"/>
                </a:lnTo>
                <a:lnTo>
                  <a:pt x="4513" y="1714"/>
                </a:lnTo>
                <a:lnTo>
                  <a:pt x="4513" y="1714"/>
                </a:lnTo>
                <a:lnTo>
                  <a:pt x="4513" y="1714"/>
                </a:lnTo>
                <a:lnTo>
                  <a:pt x="4518" y="1714"/>
                </a:lnTo>
                <a:lnTo>
                  <a:pt x="4518" y="1714"/>
                </a:lnTo>
                <a:lnTo>
                  <a:pt x="4522" y="1714"/>
                </a:lnTo>
                <a:lnTo>
                  <a:pt x="4522" y="1714"/>
                </a:lnTo>
                <a:lnTo>
                  <a:pt x="4522" y="1714"/>
                </a:lnTo>
                <a:lnTo>
                  <a:pt x="4527" y="1714"/>
                </a:lnTo>
                <a:lnTo>
                  <a:pt x="4536" y="1718"/>
                </a:lnTo>
                <a:lnTo>
                  <a:pt x="4531" y="1718"/>
                </a:lnTo>
                <a:lnTo>
                  <a:pt x="4531" y="1718"/>
                </a:lnTo>
                <a:lnTo>
                  <a:pt x="4531" y="1723"/>
                </a:lnTo>
                <a:lnTo>
                  <a:pt x="4531" y="1723"/>
                </a:lnTo>
                <a:lnTo>
                  <a:pt x="4531" y="1723"/>
                </a:lnTo>
                <a:lnTo>
                  <a:pt x="4536" y="1723"/>
                </a:lnTo>
                <a:lnTo>
                  <a:pt x="4536" y="1723"/>
                </a:lnTo>
                <a:lnTo>
                  <a:pt x="4545" y="1723"/>
                </a:lnTo>
                <a:lnTo>
                  <a:pt x="4545" y="1727"/>
                </a:lnTo>
                <a:close/>
                <a:moveTo>
                  <a:pt x="4414" y="1605"/>
                </a:moveTo>
                <a:lnTo>
                  <a:pt x="4409" y="1605"/>
                </a:lnTo>
                <a:lnTo>
                  <a:pt x="4409" y="1605"/>
                </a:lnTo>
                <a:lnTo>
                  <a:pt x="4409" y="1605"/>
                </a:lnTo>
                <a:lnTo>
                  <a:pt x="4409" y="1601"/>
                </a:lnTo>
                <a:lnTo>
                  <a:pt x="4409" y="1601"/>
                </a:lnTo>
                <a:lnTo>
                  <a:pt x="4409" y="1596"/>
                </a:lnTo>
                <a:lnTo>
                  <a:pt x="4405" y="1596"/>
                </a:lnTo>
                <a:lnTo>
                  <a:pt x="4405" y="1596"/>
                </a:lnTo>
                <a:lnTo>
                  <a:pt x="4400" y="1596"/>
                </a:lnTo>
                <a:lnTo>
                  <a:pt x="4400" y="1601"/>
                </a:lnTo>
                <a:lnTo>
                  <a:pt x="4400" y="1601"/>
                </a:lnTo>
                <a:lnTo>
                  <a:pt x="4405" y="1605"/>
                </a:lnTo>
                <a:lnTo>
                  <a:pt x="4405" y="1610"/>
                </a:lnTo>
                <a:lnTo>
                  <a:pt x="4405" y="1610"/>
                </a:lnTo>
                <a:lnTo>
                  <a:pt x="4409" y="1610"/>
                </a:lnTo>
                <a:lnTo>
                  <a:pt x="4409" y="1610"/>
                </a:lnTo>
                <a:lnTo>
                  <a:pt x="4414" y="1610"/>
                </a:lnTo>
                <a:lnTo>
                  <a:pt x="4414" y="1610"/>
                </a:lnTo>
                <a:lnTo>
                  <a:pt x="4414" y="1605"/>
                </a:lnTo>
                <a:close/>
                <a:moveTo>
                  <a:pt x="4518" y="1686"/>
                </a:moveTo>
                <a:lnTo>
                  <a:pt x="4518" y="1691"/>
                </a:lnTo>
                <a:lnTo>
                  <a:pt x="4518" y="1691"/>
                </a:lnTo>
                <a:lnTo>
                  <a:pt x="4518" y="1691"/>
                </a:lnTo>
                <a:lnTo>
                  <a:pt x="4522" y="1691"/>
                </a:lnTo>
                <a:lnTo>
                  <a:pt x="4522" y="1691"/>
                </a:lnTo>
                <a:lnTo>
                  <a:pt x="4522" y="1691"/>
                </a:lnTo>
                <a:lnTo>
                  <a:pt x="4522" y="1691"/>
                </a:lnTo>
                <a:lnTo>
                  <a:pt x="4522" y="1691"/>
                </a:lnTo>
                <a:lnTo>
                  <a:pt x="4527" y="1677"/>
                </a:lnTo>
                <a:lnTo>
                  <a:pt x="4527" y="1673"/>
                </a:lnTo>
                <a:lnTo>
                  <a:pt x="4527" y="1668"/>
                </a:lnTo>
                <a:lnTo>
                  <a:pt x="4527" y="1668"/>
                </a:lnTo>
                <a:lnTo>
                  <a:pt x="4527" y="1659"/>
                </a:lnTo>
                <a:lnTo>
                  <a:pt x="4527" y="1659"/>
                </a:lnTo>
                <a:lnTo>
                  <a:pt x="4527" y="1655"/>
                </a:lnTo>
                <a:lnTo>
                  <a:pt x="4527" y="1650"/>
                </a:lnTo>
                <a:lnTo>
                  <a:pt x="4527" y="1650"/>
                </a:lnTo>
                <a:lnTo>
                  <a:pt x="4527" y="1650"/>
                </a:lnTo>
                <a:lnTo>
                  <a:pt x="4527" y="1650"/>
                </a:lnTo>
                <a:lnTo>
                  <a:pt x="4527" y="1646"/>
                </a:lnTo>
                <a:lnTo>
                  <a:pt x="4527" y="1646"/>
                </a:lnTo>
                <a:lnTo>
                  <a:pt x="4531" y="1641"/>
                </a:lnTo>
                <a:lnTo>
                  <a:pt x="4531" y="1641"/>
                </a:lnTo>
                <a:lnTo>
                  <a:pt x="4531" y="1641"/>
                </a:lnTo>
                <a:lnTo>
                  <a:pt x="4531" y="1637"/>
                </a:lnTo>
                <a:lnTo>
                  <a:pt x="4527" y="1632"/>
                </a:lnTo>
                <a:lnTo>
                  <a:pt x="4522" y="1628"/>
                </a:lnTo>
                <a:lnTo>
                  <a:pt x="4522" y="1623"/>
                </a:lnTo>
                <a:lnTo>
                  <a:pt x="4518" y="1623"/>
                </a:lnTo>
                <a:lnTo>
                  <a:pt x="4518" y="1623"/>
                </a:lnTo>
                <a:lnTo>
                  <a:pt x="4513" y="1623"/>
                </a:lnTo>
                <a:lnTo>
                  <a:pt x="4513" y="1623"/>
                </a:lnTo>
                <a:lnTo>
                  <a:pt x="4513" y="1623"/>
                </a:lnTo>
                <a:lnTo>
                  <a:pt x="4509" y="1623"/>
                </a:lnTo>
                <a:lnTo>
                  <a:pt x="4509" y="1628"/>
                </a:lnTo>
                <a:lnTo>
                  <a:pt x="4509" y="1628"/>
                </a:lnTo>
                <a:lnTo>
                  <a:pt x="4504" y="1628"/>
                </a:lnTo>
                <a:lnTo>
                  <a:pt x="4504" y="1628"/>
                </a:lnTo>
                <a:lnTo>
                  <a:pt x="4504" y="1623"/>
                </a:lnTo>
                <a:lnTo>
                  <a:pt x="4509" y="1623"/>
                </a:lnTo>
                <a:lnTo>
                  <a:pt x="4509" y="1623"/>
                </a:lnTo>
                <a:lnTo>
                  <a:pt x="4509" y="1619"/>
                </a:lnTo>
                <a:lnTo>
                  <a:pt x="4509" y="1619"/>
                </a:lnTo>
                <a:lnTo>
                  <a:pt x="4509" y="1619"/>
                </a:lnTo>
                <a:lnTo>
                  <a:pt x="4509" y="1619"/>
                </a:lnTo>
                <a:lnTo>
                  <a:pt x="4509" y="1614"/>
                </a:lnTo>
                <a:lnTo>
                  <a:pt x="4504" y="1614"/>
                </a:lnTo>
                <a:lnTo>
                  <a:pt x="4504" y="1614"/>
                </a:lnTo>
                <a:lnTo>
                  <a:pt x="4504" y="1610"/>
                </a:lnTo>
                <a:lnTo>
                  <a:pt x="4504" y="1610"/>
                </a:lnTo>
                <a:lnTo>
                  <a:pt x="4504" y="1605"/>
                </a:lnTo>
                <a:lnTo>
                  <a:pt x="4504" y="1601"/>
                </a:lnTo>
                <a:lnTo>
                  <a:pt x="4504" y="1596"/>
                </a:lnTo>
                <a:lnTo>
                  <a:pt x="4500" y="1596"/>
                </a:lnTo>
                <a:lnTo>
                  <a:pt x="4500" y="1596"/>
                </a:lnTo>
                <a:lnTo>
                  <a:pt x="4500" y="1596"/>
                </a:lnTo>
                <a:lnTo>
                  <a:pt x="4495" y="1596"/>
                </a:lnTo>
                <a:lnTo>
                  <a:pt x="4495" y="1596"/>
                </a:lnTo>
                <a:lnTo>
                  <a:pt x="4491" y="1592"/>
                </a:lnTo>
                <a:lnTo>
                  <a:pt x="4486" y="1592"/>
                </a:lnTo>
                <a:lnTo>
                  <a:pt x="4486" y="1592"/>
                </a:lnTo>
                <a:lnTo>
                  <a:pt x="4486" y="1587"/>
                </a:lnTo>
                <a:lnTo>
                  <a:pt x="4486" y="1587"/>
                </a:lnTo>
                <a:lnTo>
                  <a:pt x="4486" y="1587"/>
                </a:lnTo>
                <a:lnTo>
                  <a:pt x="4486" y="1582"/>
                </a:lnTo>
                <a:lnTo>
                  <a:pt x="4486" y="1582"/>
                </a:lnTo>
                <a:lnTo>
                  <a:pt x="4486" y="1582"/>
                </a:lnTo>
                <a:lnTo>
                  <a:pt x="4486" y="1582"/>
                </a:lnTo>
                <a:lnTo>
                  <a:pt x="4486" y="1578"/>
                </a:lnTo>
                <a:lnTo>
                  <a:pt x="4491" y="1578"/>
                </a:lnTo>
                <a:lnTo>
                  <a:pt x="4491" y="1578"/>
                </a:lnTo>
                <a:lnTo>
                  <a:pt x="4491" y="1573"/>
                </a:lnTo>
                <a:lnTo>
                  <a:pt x="4491" y="1573"/>
                </a:lnTo>
                <a:lnTo>
                  <a:pt x="4491" y="1569"/>
                </a:lnTo>
                <a:lnTo>
                  <a:pt x="4486" y="1569"/>
                </a:lnTo>
                <a:lnTo>
                  <a:pt x="4486" y="1564"/>
                </a:lnTo>
                <a:lnTo>
                  <a:pt x="4486" y="1564"/>
                </a:lnTo>
                <a:lnTo>
                  <a:pt x="4486" y="1564"/>
                </a:lnTo>
                <a:lnTo>
                  <a:pt x="4482" y="1564"/>
                </a:lnTo>
                <a:lnTo>
                  <a:pt x="4482" y="1569"/>
                </a:lnTo>
                <a:lnTo>
                  <a:pt x="4477" y="1569"/>
                </a:lnTo>
                <a:lnTo>
                  <a:pt x="4477" y="1569"/>
                </a:lnTo>
                <a:lnTo>
                  <a:pt x="4472" y="1569"/>
                </a:lnTo>
                <a:lnTo>
                  <a:pt x="4472" y="1573"/>
                </a:lnTo>
                <a:lnTo>
                  <a:pt x="4472" y="1569"/>
                </a:lnTo>
                <a:lnTo>
                  <a:pt x="4477" y="1569"/>
                </a:lnTo>
                <a:lnTo>
                  <a:pt x="4482" y="1564"/>
                </a:lnTo>
                <a:lnTo>
                  <a:pt x="4477" y="1564"/>
                </a:lnTo>
                <a:lnTo>
                  <a:pt x="4477" y="1564"/>
                </a:lnTo>
                <a:lnTo>
                  <a:pt x="4477" y="1560"/>
                </a:lnTo>
                <a:lnTo>
                  <a:pt x="4472" y="1560"/>
                </a:lnTo>
                <a:lnTo>
                  <a:pt x="4468" y="1560"/>
                </a:lnTo>
                <a:lnTo>
                  <a:pt x="4468" y="1560"/>
                </a:lnTo>
                <a:lnTo>
                  <a:pt x="4463" y="1555"/>
                </a:lnTo>
                <a:lnTo>
                  <a:pt x="4463" y="1555"/>
                </a:lnTo>
                <a:lnTo>
                  <a:pt x="4463" y="1555"/>
                </a:lnTo>
                <a:lnTo>
                  <a:pt x="4463" y="1551"/>
                </a:lnTo>
                <a:lnTo>
                  <a:pt x="4463" y="1551"/>
                </a:lnTo>
                <a:lnTo>
                  <a:pt x="4459" y="1546"/>
                </a:lnTo>
                <a:lnTo>
                  <a:pt x="4454" y="1542"/>
                </a:lnTo>
                <a:lnTo>
                  <a:pt x="4454" y="1542"/>
                </a:lnTo>
                <a:lnTo>
                  <a:pt x="4454" y="1542"/>
                </a:lnTo>
                <a:lnTo>
                  <a:pt x="4450" y="1542"/>
                </a:lnTo>
                <a:lnTo>
                  <a:pt x="4450" y="1542"/>
                </a:lnTo>
                <a:lnTo>
                  <a:pt x="4450" y="1537"/>
                </a:lnTo>
                <a:lnTo>
                  <a:pt x="4450" y="1537"/>
                </a:lnTo>
                <a:lnTo>
                  <a:pt x="4445" y="1533"/>
                </a:lnTo>
                <a:lnTo>
                  <a:pt x="4445" y="1533"/>
                </a:lnTo>
                <a:lnTo>
                  <a:pt x="4441" y="1528"/>
                </a:lnTo>
                <a:lnTo>
                  <a:pt x="4441" y="1533"/>
                </a:lnTo>
                <a:lnTo>
                  <a:pt x="4441" y="1533"/>
                </a:lnTo>
                <a:lnTo>
                  <a:pt x="4441" y="1533"/>
                </a:lnTo>
                <a:lnTo>
                  <a:pt x="4441" y="1533"/>
                </a:lnTo>
                <a:lnTo>
                  <a:pt x="4441" y="1537"/>
                </a:lnTo>
                <a:lnTo>
                  <a:pt x="4441" y="1537"/>
                </a:lnTo>
                <a:lnTo>
                  <a:pt x="4441" y="1537"/>
                </a:lnTo>
                <a:lnTo>
                  <a:pt x="4436" y="1533"/>
                </a:lnTo>
                <a:lnTo>
                  <a:pt x="4436" y="1533"/>
                </a:lnTo>
                <a:lnTo>
                  <a:pt x="4436" y="1533"/>
                </a:lnTo>
                <a:lnTo>
                  <a:pt x="4432" y="1533"/>
                </a:lnTo>
                <a:lnTo>
                  <a:pt x="4432" y="1528"/>
                </a:lnTo>
                <a:lnTo>
                  <a:pt x="4432" y="1528"/>
                </a:lnTo>
                <a:lnTo>
                  <a:pt x="4432" y="1528"/>
                </a:lnTo>
                <a:lnTo>
                  <a:pt x="4427" y="1524"/>
                </a:lnTo>
                <a:lnTo>
                  <a:pt x="4427" y="1519"/>
                </a:lnTo>
                <a:lnTo>
                  <a:pt x="4423" y="1519"/>
                </a:lnTo>
                <a:lnTo>
                  <a:pt x="4423" y="1515"/>
                </a:lnTo>
                <a:lnTo>
                  <a:pt x="4418" y="1515"/>
                </a:lnTo>
                <a:lnTo>
                  <a:pt x="4418" y="1510"/>
                </a:lnTo>
                <a:lnTo>
                  <a:pt x="4409" y="1506"/>
                </a:lnTo>
                <a:lnTo>
                  <a:pt x="4405" y="1501"/>
                </a:lnTo>
                <a:lnTo>
                  <a:pt x="4405" y="1501"/>
                </a:lnTo>
                <a:lnTo>
                  <a:pt x="4400" y="1501"/>
                </a:lnTo>
                <a:lnTo>
                  <a:pt x="4400" y="1501"/>
                </a:lnTo>
                <a:lnTo>
                  <a:pt x="4400" y="1497"/>
                </a:lnTo>
                <a:lnTo>
                  <a:pt x="4400" y="1497"/>
                </a:lnTo>
                <a:lnTo>
                  <a:pt x="4396" y="1497"/>
                </a:lnTo>
                <a:lnTo>
                  <a:pt x="4391" y="1492"/>
                </a:lnTo>
                <a:lnTo>
                  <a:pt x="4396" y="1492"/>
                </a:lnTo>
                <a:lnTo>
                  <a:pt x="4391" y="1488"/>
                </a:lnTo>
                <a:lnTo>
                  <a:pt x="4387" y="1483"/>
                </a:lnTo>
                <a:lnTo>
                  <a:pt x="4387" y="1483"/>
                </a:lnTo>
                <a:lnTo>
                  <a:pt x="4387" y="1483"/>
                </a:lnTo>
                <a:lnTo>
                  <a:pt x="4387" y="1479"/>
                </a:lnTo>
                <a:lnTo>
                  <a:pt x="4382" y="1479"/>
                </a:lnTo>
                <a:lnTo>
                  <a:pt x="4382" y="1474"/>
                </a:lnTo>
                <a:lnTo>
                  <a:pt x="4382" y="1474"/>
                </a:lnTo>
                <a:lnTo>
                  <a:pt x="4378" y="1474"/>
                </a:lnTo>
                <a:lnTo>
                  <a:pt x="4378" y="1474"/>
                </a:lnTo>
                <a:lnTo>
                  <a:pt x="4373" y="1474"/>
                </a:lnTo>
                <a:lnTo>
                  <a:pt x="4373" y="1474"/>
                </a:lnTo>
                <a:lnTo>
                  <a:pt x="4369" y="1474"/>
                </a:lnTo>
                <a:lnTo>
                  <a:pt x="4369" y="1474"/>
                </a:lnTo>
                <a:lnTo>
                  <a:pt x="4364" y="1474"/>
                </a:lnTo>
                <a:lnTo>
                  <a:pt x="4360" y="1474"/>
                </a:lnTo>
                <a:lnTo>
                  <a:pt x="4360" y="1474"/>
                </a:lnTo>
                <a:lnTo>
                  <a:pt x="4355" y="1469"/>
                </a:lnTo>
                <a:lnTo>
                  <a:pt x="4355" y="1469"/>
                </a:lnTo>
                <a:lnTo>
                  <a:pt x="4351" y="1465"/>
                </a:lnTo>
                <a:lnTo>
                  <a:pt x="4346" y="1465"/>
                </a:lnTo>
                <a:lnTo>
                  <a:pt x="4346" y="1465"/>
                </a:lnTo>
                <a:lnTo>
                  <a:pt x="4346" y="1465"/>
                </a:lnTo>
                <a:lnTo>
                  <a:pt x="4341" y="1465"/>
                </a:lnTo>
                <a:lnTo>
                  <a:pt x="4341" y="1465"/>
                </a:lnTo>
                <a:lnTo>
                  <a:pt x="4337" y="1465"/>
                </a:lnTo>
                <a:lnTo>
                  <a:pt x="4337" y="1465"/>
                </a:lnTo>
                <a:lnTo>
                  <a:pt x="4341" y="1469"/>
                </a:lnTo>
                <a:lnTo>
                  <a:pt x="4341" y="1469"/>
                </a:lnTo>
                <a:lnTo>
                  <a:pt x="4341" y="1469"/>
                </a:lnTo>
                <a:lnTo>
                  <a:pt x="4337" y="1474"/>
                </a:lnTo>
                <a:lnTo>
                  <a:pt x="4341" y="1479"/>
                </a:lnTo>
                <a:lnTo>
                  <a:pt x="4341" y="1479"/>
                </a:lnTo>
                <a:lnTo>
                  <a:pt x="4346" y="1483"/>
                </a:lnTo>
                <a:lnTo>
                  <a:pt x="4346" y="1483"/>
                </a:lnTo>
                <a:lnTo>
                  <a:pt x="4355" y="1492"/>
                </a:lnTo>
                <a:lnTo>
                  <a:pt x="4360" y="1497"/>
                </a:lnTo>
                <a:lnTo>
                  <a:pt x="4360" y="1497"/>
                </a:lnTo>
                <a:lnTo>
                  <a:pt x="4364" y="1501"/>
                </a:lnTo>
                <a:lnTo>
                  <a:pt x="4364" y="1501"/>
                </a:lnTo>
                <a:lnTo>
                  <a:pt x="4369" y="1501"/>
                </a:lnTo>
                <a:lnTo>
                  <a:pt x="4369" y="1506"/>
                </a:lnTo>
                <a:lnTo>
                  <a:pt x="4373" y="1506"/>
                </a:lnTo>
                <a:lnTo>
                  <a:pt x="4378" y="1510"/>
                </a:lnTo>
                <a:lnTo>
                  <a:pt x="4378" y="1515"/>
                </a:lnTo>
                <a:lnTo>
                  <a:pt x="4378" y="1515"/>
                </a:lnTo>
                <a:lnTo>
                  <a:pt x="4378" y="1519"/>
                </a:lnTo>
                <a:lnTo>
                  <a:pt x="4382" y="1519"/>
                </a:lnTo>
                <a:lnTo>
                  <a:pt x="4382" y="1519"/>
                </a:lnTo>
                <a:lnTo>
                  <a:pt x="4382" y="1524"/>
                </a:lnTo>
                <a:lnTo>
                  <a:pt x="4382" y="1528"/>
                </a:lnTo>
                <a:lnTo>
                  <a:pt x="4387" y="1528"/>
                </a:lnTo>
                <a:lnTo>
                  <a:pt x="4387" y="1533"/>
                </a:lnTo>
                <a:lnTo>
                  <a:pt x="4387" y="1533"/>
                </a:lnTo>
                <a:lnTo>
                  <a:pt x="4391" y="1533"/>
                </a:lnTo>
                <a:lnTo>
                  <a:pt x="4391" y="1533"/>
                </a:lnTo>
                <a:lnTo>
                  <a:pt x="4400" y="1537"/>
                </a:lnTo>
                <a:lnTo>
                  <a:pt x="4400" y="1537"/>
                </a:lnTo>
                <a:lnTo>
                  <a:pt x="4405" y="1542"/>
                </a:lnTo>
                <a:lnTo>
                  <a:pt x="4405" y="1546"/>
                </a:lnTo>
                <a:lnTo>
                  <a:pt x="4409" y="1555"/>
                </a:lnTo>
                <a:lnTo>
                  <a:pt x="4409" y="1564"/>
                </a:lnTo>
                <a:lnTo>
                  <a:pt x="4409" y="1569"/>
                </a:lnTo>
                <a:lnTo>
                  <a:pt x="4409" y="1569"/>
                </a:lnTo>
                <a:lnTo>
                  <a:pt x="4414" y="1569"/>
                </a:lnTo>
                <a:lnTo>
                  <a:pt x="4414" y="1573"/>
                </a:lnTo>
                <a:lnTo>
                  <a:pt x="4418" y="1573"/>
                </a:lnTo>
                <a:lnTo>
                  <a:pt x="4418" y="1573"/>
                </a:lnTo>
                <a:lnTo>
                  <a:pt x="4423" y="1578"/>
                </a:lnTo>
                <a:lnTo>
                  <a:pt x="4423" y="1582"/>
                </a:lnTo>
                <a:lnTo>
                  <a:pt x="4423" y="1582"/>
                </a:lnTo>
                <a:lnTo>
                  <a:pt x="4427" y="1587"/>
                </a:lnTo>
                <a:lnTo>
                  <a:pt x="4427" y="1587"/>
                </a:lnTo>
                <a:lnTo>
                  <a:pt x="4432" y="1592"/>
                </a:lnTo>
                <a:lnTo>
                  <a:pt x="4432" y="1592"/>
                </a:lnTo>
                <a:lnTo>
                  <a:pt x="4432" y="1596"/>
                </a:lnTo>
                <a:lnTo>
                  <a:pt x="4432" y="1601"/>
                </a:lnTo>
                <a:lnTo>
                  <a:pt x="4441" y="1614"/>
                </a:lnTo>
                <a:lnTo>
                  <a:pt x="4441" y="1619"/>
                </a:lnTo>
                <a:lnTo>
                  <a:pt x="4441" y="1619"/>
                </a:lnTo>
                <a:lnTo>
                  <a:pt x="4441" y="1623"/>
                </a:lnTo>
                <a:lnTo>
                  <a:pt x="4445" y="1628"/>
                </a:lnTo>
                <a:lnTo>
                  <a:pt x="4445" y="1628"/>
                </a:lnTo>
                <a:lnTo>
                  <a:pt x="4450" y="1632"/>
                </a:lnTo>
                <a:lnTo>
                  <a:pt x="4450" y="1632"/>
                </a:lnTo>
                <a:lnTo>
                  <a:pt x="4450" y="1632"/>
                </a:lnTo>
                <a:lnTo>
                  <a:pt x="4454" y="1637"/>
                </a:lnTo>
                <a:lnTo>
                  <a:pt x="4454" y="1641"/>
                </a:lnTo>
                <a:lnTo>
                  <a:pt x="4454" y="1641"/>
                </a:lnTo>
                <a:lnTo>
                  <a:pt x="4463" y="1646"/>
                </a:lnTo>
                <a:lnTo>
                  <a:pt x="4463" y="1650"/>
                </a:lnTo>
                <a:lnTo>
                  <a:pt x="4463" y="1655"/>
                </a:lnTo>
                <a:lnTo>
                  <a:pt x="4468" y="1659"/>
                </a:lnTo>
                <a:lnTo>
                  <a:pt x="4472" y="1664"/>
                </a:lnTo>
                <a:lnTo>
                  <a:pt x="4477" y="1668"/>
                </a:lnTo>
                <a:lnTo>
                  <a:pt x="4482" y="1668"/>
                </a:lnTo>
                <a:lnTo>
                  <a:pt x="4482" y="1673"/>
                </a:lnTo>
                <a:lnTo>
                  <a:pt x="4482" y="1673"/>
                </a:lnTo>
                <a:lnTo>
                  <a:pt x="4491" y="1677"/>
                </a:lnTo>
                <a:lnTo>
                  <a:pt x="4491" y="1677"/>
                </a:lnTo>
                <a:lnTo>
                  <a:pt x="4495" y="1682"/>
                </a:lnTo>
                <a:lnTo>
                  <a:pt x="4495" y="1686"/>
                </a:lnTo>
                <a:lnTo>
                  <a:pt x="4495" y="1686"/>
                </a:lnTo>
                <a:lnTo>
                  <a:pt x="4500" y="1691"/>
                </a:lnTo>
                <a:lnTo>
                  <a:pt x="4500" y="1691"/>
                </a:lnTo>
                <a:lnTo>
                  <a:pt x="4504" y="1696"/>
                </a:lnTo>
                <a:lnTo>
                  <a:pt x="4504" y="1696"/>
                </a:lnTo>
                <a:lnTo>
                  <a:pt x="4504" y="1696"/>
                </a:lnTo>
                <a:lnTo>
                  <a:pt x="4504" y="1691"/>
                </a:lnTo>
                <a:lnTo>
                  <a:pt x="4504" y="1686"/>
                </a:lnTo>
                <a:lnTo>
                  <a:pt x="4504" y="1686"/>
                </a:lnTo>
                <a:lnTo>
                  <a:pt x="4504" y="1686"/>
                </a:lnTo>
                <a:lnTo>
                  <a:pt x="4509" y="1691"/>
                </a:lnTo>
                <a:lnTo>
                  <a:pt x="4509" y="1691"/>
                </a:lnTo>
                <a:lnTo>
                  <a:pt x="4509" y="1691"/>
                </a:lnTo>
                <a:lnTo>
                  <a:pt x="4513" y="1691"/>
                </a:lnTo>
                <a:lnTo>
                  <a:pt x="4513" y="1686"/>
                </a:lnTo>
                <a:lnTo>
                  <a:pt x="4518" y="1686"/>
                </a:lnTo>
                <a:close/>
                <a:moveTo>
                  <a:pt x="1757" y="348"/>
                </a:moveTo>
                <a:lnTo>
                  <a:pt x="1757" y="348"/>
                </a:lnTo>
                <a:lnTo>
                  <a:pt x="1753" y="348"/>
                </a:lnTo>
                <a:lnTo>
                  <a:pt x="1748" y="348"/>
                </a:lnTo>
                <a:lnTo>
                  <a:pt x="1748" y="348"/>
                </a:lnTo>
                <a:lnTo>
                  <a:pt x="1748" y="348"/>
                </a:lnTo>
                <a:lnTo>
                  <a:pt x="1748" y="348"/>
                </a:lnTo>
                <a:lnTo>
                  <a:pt x="1748" y="353"/>
                </a:lnTo>
                <a:lnTo>
                  <a:pt x="1748" y="353"/>
                </a:lnTo>
                <a:lnTo>
                  <a:pt x="1753" y="353"/>
                </a:lnTo>
                <a:lnTo>
                  <a:pt x="1753" y="353"/>
                </a:lnTo>
                <a:lnTo>
                  <a:pt x="1757" y="353"/>
                </a:lnTo>
                <a:lnTo>
                  <a:pt x="1757" y="353"/>
                </a:lnTo>
                <a:lnTo>
                  <a:pt x="1757" y="353"/>
                </a:lnTo>
                <a:lnTo>
                  <a:pt x="1757" y="353"/>
                </a:lnTo>
                <a:lnTo>
                  <a:pt x="1757" y="353"/>
                </a:lnTo>
                <a:lnTo>
                  <a:pt x="1757" y="348"/>
                </a:lnTo>
                <a:lnTo>
                  <a:pt x="1757" y="348"/>
                </a:lnTo>
                <a:lnTo>
                  <a:pt x="1757" y="348"/>
                </a:lnTo>
                <a:lnTo>
                  <a:pt x="1757" y="348"/>
                </a:lnTo>
                <a:close/>
                <a:moveTo>
                  <a:pt x="994" y="375"/>
                </a:moveTo>
                <a:lnTo>
                  <a:pt x="994" y="371"/>
                </a:lnTo>
                <a:lnTo>
                  <a:pt x="989" y="375"/>
                </a:lnTo>
                <a:lnTo>
                  <a:pt x="989" y="375"/>
                </a:lnTo>
                <a:lnTo>
                  <a:pt x="989" y="375"/>
                </a:lnTo>
                <a:lnTo>
                  <a:pt x="989" y="375"/>
                </a:lnTo>
                <a:lnTo>
                  <a:pt x="985" y="380"/>
                </a:lnTo>
                <a:lnTo>
                  <a:pt x="985" y="380"/>
                </a:lnTo>
                <a:lnTo>
                  <a:pt x="980" y="384"/>
                </a:lnTo>
                <a:lnTo>
                  <a:pt x="980" y="384"/>
                </a:lnTo>
                <a:lnTo>
                  <a:pt x="976" y="389"/>
                </a:lnTo>
                <a:lnTo>
                  <a:pt x="976" y="389"/>
                </a:lnTo>
                <a:lnTo>
                  <a:pt x="976" y="389"/>
                </a:lnTo>
                <a:lnTo>
                  <a:pt x="971" y="393"/>
                </a:lnTo>
                <a:lnTo>
                  <a:pt x="971" y="393"/>
                </a:lnTo>
                <a:lnTo>
                  <a:pt x="967" y="393"/>
                </a:lnTo>
                <a:lnTo>
                  <a:pt x="967" y="398"/>
                </a:lnTo>
                <a:lnTo>
                  <a:pt x="967" y="398"/>
                </a:lnTo>
                <a:lnTo>
                  <a:pt x="967" y="398"/>
                </a:lnTo>
                <a:lnTo>
                  <a:pt x="967" y="398"/>
                </a:lnTo>
                <a:lnTo>
                  <a:pt x="971" y="393"/>
                </a:lnTo>
                <a:lnTo>
                  <a:pt x="976" y="393"/>
                </a:lnTo>
                <a:lnTo>
                  <a:pt x="980" y="393"/>
                </a:lnTo>
                <a:lnTo>
                  <a:pt x="980" y="393"/>
                </a:lnTo>
                <a:lnTo>
                  <a:pt x="980" y="393"/>
                </a:lnTo>
                <a:lnTo>
                  <a:pt x="980" y="389"/>
                </a:lnTo>
                <a:lnTo>
                  <a:pt x="985" y="389"/>
                </a:lnTo>
                <a:lnTo>
                  <a:pt x="985" y="389"/>
                </a:lnTo>
                <a:lnTo>
                  <a:pt x="985" y="389"/>
                </a:lnTo>
                <a:lnTo>
                  <a:pt x="985" y="384"/>
                </a:lnTo>
                <a:lnTo>
                  <a:pt x="989" y="384"/>
                </a:lnTo>
                <a:lnTo>
                  <a:pt x="989" y="380"/>
                </a:lnTo>
                <a:lnTo>
                  <a:pt x="989" y="380"/>
                </a:lnTo>
                <a:lnTo>
                  <a:pt x="994" y="380"/>
                </a:lnTo>
                <a:lnTo>
                  <a:pt x="994" y="380"/>
                </a:lnTo>
                <a:lnTo>
                  <a:pt x="994" y="380"/>
                </a:lnTo>
                <a:lnTo>
                  <a:pt x="994" y="380"/>
                </a:lnTo>
                <a:lnTo>
                  <a:pt x="994" y="380"/>
                </a:lnTo>
                <a:lnTo>
                  <a:pt x="989" y="384"/>
                </a:lnTo>
                <a:lnTo>
                  <a:pt x="989" y="384"/>
                </a:lnTo>
                <a:lnTo>
                  <a:pt x="989" y="384"/>
                </a:lnTo>
                <a:lnTo>
                  <a:pt x="989" y="384"/>
                </a:lnTo>
                <a:lnTo>
                  <a:pt x="989" y="389"/>
                </a:lnTo>
                <a:lnTo>
                  <a:pt x="989" y="389"/>
                </a:lnTo>
                <a:lnTo>
                  <a:pt x="989" y="389"/>
                </a:lnTo>
                <a:lnTo>
                  <a:pt x="989" y="384"/>
                </a:lnTo>
                <a:lnTo>
                  <a:pt x="989" y="384"/>
                </a:lnTo>
                <a:lnTo>
                  <a:pt x="994" y="384"/>
                </a:lnTo>
                <a:lnTo>
                  <a:pt x="994" y="380"/>
                </a:lnTo>
                <a:lnTo>
                  <a:pt x="994" y="375"/>
                </a:lnTo>
                <a:lnTo>
                  <a:pt x="994" y="375"/>
                </a:lnTo>
                <a:lnTo>
                  <a:pt x="989" y="375"/>
                </a:lnTo>
                <a:lnTo>
                  <a:pt x="989" y="375"/>
                </a:lnTo>
                <a:lnTo>
                  <a:pt x="994" y="375"/>
                </a:lnTo>
                <a:close/>
                <a:moveTo>
                  <a:pt x="962" y="384"/>
                </a:moveTo>
                <a:lnTo>
                  <a:pt x="958" y="389"/>
                </a:lnTo>
                <a:lnTo>
                  <a:pt x="962" y="389"/>
                </a:lnTo>
                <a:lnTo>
                  <a:pt x="962" y="389"/>
                </a:lnTo>
                <a:lnTo>
                  <a:pt x="967" y="384"/>
                </a:lnTo>
                <a:lnTo>
                  <a:pt x="967" y="384"/>
                </a:lnTo>
                <a:lnTo>
                  <a:pt x="967" y="384"/>
                </a:lnTo>
                <a:lnTo>
                  <a:pt x="971" y="384"/>
                </a:lnTo>
                <a:lnTo>
                  <a:pt x="971" y="384"/>
                </a:lnTo>
                <a:lnTo>
                  <a:pt x="971" y="389"/>
                </a:lnTo>
                <a:lnTo>
                  <a:pt x="971" y="389"/>
                </a:lnTo>
                <a:lnTo>
                  <a:pt x="976" y="384"/>
                </a:lnTo>
                <a:lnTo>
                  <a:pt x="976" y="384"/>
                </a:lnTo>
                <a:lnTo>
                  <a:pt x="976" y="384"/>
                </a:lnTo>
                <a:lnTo>
                  <a:pt x="976" y="384"/>
                </a:lnTo>
                <a:lnTo>
                  <a:pt x="976" y="384"/>
                </a:lnTo>
                <a:lnTo>
                  <a:pt x="976" y="380"/>
                </a:lnTo>
                <a:lnTo>
                  <a:pt x="976" y="384"/>
                </a:lnTo>
                <a:lnTo>
                  <a:pt x="976" y="384"/>
                </a:lnTo>
                <a:lnTo>
                  <a:pt x="980" y="384"/>
                </a:lnTo>
                <a:lnTo>
                  <a:pt x="985" y="380"/>
                </a:lnTo>
                <a:lnTo>
                  <a:pt x="985" y="380"/>
                </a:lnTo>
                <a:lnTo>
                  <a:pt x="985" y="380"/>
                </a:lnTo>
                <a:lnTo>
                  <a:pt x="985" y="375"/>
                </a:lnTo>
                <a:lnTo>
                  <a:pt x="980" y="375"/>
                </a:lnTo>
                <a:lnTo>
                  <a:pt x="980" y="375"/>
                </a:lnTo>
                <a:lnTo>
                  <a:pt x="980" y="375"/>
                </a:lnTo>
                <a:lnTo>
                  <a:pt x="976" y="380"/>
                </a:lnTo>
                <a:lnTo>
                  <a:pt x="976" y="380"/>
                </a:lnTo>
                <a:lnTo>
                  <a:pt x="976" y="380"/>
                </a:lnTo>
                <a:lnTo>
                  <a:pt x="976" y="375"/>
                </a:lnTo>
                <a:lnTo>
                  <a:pt x="976" y="375"/>
                </a:lnTo>
                <a:lnTo>
                  <a:pt x="980" y="375"/>
                </a:lnTo>
                <a:lnTo>
                  <a:pt x="980" y="375"/>
                </a:lnTo>
                <a:lnTo>
                  <a:pt x="980" y="375"/>
                </a:lnTo>
                <a:lnTo>
                  <a:pt x="980" y="371"/>
                </a:lnTo>
                <a:lnTo>
                  <a:pt x="980" y="375"/>
                </a:lnTo>
                <a:lnTo>
                  <a:pt x="976" y="375"/>
                </a:lnTo>
                <a:lnTo>
                  <a:pt x="976" y="375"/>
                </a:lnTo>
                <a:lnTo>
                  <a:pt x="976" y="375"/>
                </a:lnTo>
                <a:lnTo>
                  <a:pt x="971" y="375"/>
                </a:lnTo>
                <a:lnTo>
                  <a:pt x="971" y="375"/>
                </a:lnTo>
                <a:lnTo>
                  <a:pt x="971" y="375"/>
                </a:lnTo>
                <a:lnTo>
                  <a:pt x="971" y="371"/>
                </a:lnTo>
                <a:lnTo>
                  <a:pt x="971" y="375"/>
                </a:lnTo>
                <a:lnTo>
                  <a:pt x="967" y="375"/>
                </a:lnTo>
                <a:lnTo>
                  <a:pt x="967" y="375"/>
                </a:lnTo>
                <a:lnTo>
                  <a:pt x="967" y="375"/>
                </a:lnTo>
                <a:lnTo>
                  <a:pt x="962" y="375"/>
                </a:lnTo>
                <a:lnTo>
                  <a:pt x="962" y="380"/>
                </a:lnTo>
                <a:lnTo>
                  <a:pt x="962" y="380"/>
                </a:lnTo>
                <a:lnTo>
                  <a:pt x="962" y="384"/>
                </a:lnTo>
                <a:lnTo>
                  <a:pt x="962" y="384"/>
                </a:lnTo>
                <a:close/>
                <a:moveTo>
                  <a:pt x="980" y="402"/>
                </a:moveTo>
                <a:lnTo>
                  <a:pt x="980" y="402"/>
                </a:lnTo>
                <a:lnTo>
                  <a:pt x="980" y="402"/>
                </a:lnTo>
                <a:lnTo>
                  <a:pt x="980" y="398"/>
                </a:lnTo>
                <a:lnTo>
                  <a:pt x="980" y="398"/>
                </a:lnTo>
                <a:lnTo>
                  <a:pt x="980" y="402"/>
                </a:lnTo>
                <a:lnTo>
                  <a:pt x="980" y="398"/>
                </a:lnTo>
                <a:lnTo>
                  <a:pt x="976" y="398"/>
                </a:lnTo>
                <a:lnTo>
                  <a:pt x="976" y="398"/>
                </a:lnTo>
                <a:lnTo>
                  <a:pt x="971" y="398"/>
                </a:lnTo>
                <a:lnTo>
                  <a:pt x="971" y="398"/>
                </a:lnTo>
                <a:lnTo>
                  <a:pt x="971" y="398"/>
                </a:lnTo>
                <a:lnTo>
                  <a:pt x="971" y="402"/>
                </a:lnTo>
                <a:lnTo>
                  <a:pt x="971" y="402"/>
                </a:lnTo>
                <a:lnTo>
                  <a:pt x="971" y="402"/>
                </a:lnTo>
                <a:lnTo>
                  <a:pt x="971" y="402"/>
                </a:lnTo>
                <a:lnTo>
                  <a:pt x="967" y="407"/>
                </a:lnTo>
                <a:lnTo>
                  <a:pt x="967" y="407"/>
                </a:lnTo>
                <a:lnTo>
                  <a:pt x="967" y="407"/>
                </a:lnTo>
                <a:lnTo>
                  <a:pt x="967" y="407"/>
                </a:lnTo>
                <a:lnTo>
                  <a:pt x="967" y="411"/>
                </a:lnTo>
                <a:lnTo>
                  <a:pt x="967" y="411"/>
                </a:lnTo>
                <a:lnTo>
                  <a:pt x="971" y="411"/>
                </a:lnTo>
                <a:lnTo>
                  <a:pt x="971" y="411"/>
                </a:lnTo>
                <a:lnTo>
                  <a:pt x="971" y="411"/>
                </a:lnTo>
                <a:lnTo>
                  <a:pt x="971" y="407"/>
                </a:lnTo>
                <a:lnTo>
                  <a:pt x="971" y="407"/>
                </a:lnTo>
                <a:lnTo>
                  <a:pt x="971" y="407"/>
                </a:lnTo>
                <a:lnTo>
                  <a:pt x="976" y="407"/>
                </a:lnTo>
                <a:lnTo>
                  <a:pt x="976" y="407"/>
                </a:lnTo>
                <a:lnTo>
                  <a:pt x="976" y="407"/>
                </a:lnTo>
                <a:lnTo>
                  <a:pt x="976" y="402"/>
                </a:lnTo>
                <a:lnTo>
                  <a:pt x="976" y="402"/>
                </a:lnTo>
                <a:lnTo>
                  <a:pt x="976" y="402"/>
                </a:lnTo>
                <a:lnTo>
                  <a:pt x="976" y="402"/>
                </a:lnTo>
                <a:lnTo>
                  <a:pt x="976" y="407"/>
                </a:lnTo>
                <a:lnTo>
                  <a:pt x="976" y="407"/>
                </a:lnTo>
                <a:lnTo>
                  <a:pt x="976" y="407"/>
                </a:lnTo>
                <a:lnTo>
                  <a:pt x="976" y="407"/>
                </a:lnTo>
                <a:lnTo>
                  <a:pt x="976" y="407"/>
                </a:lnTo>
                <a:lnTo>
                  <a:pt x="976" y="407"/>
                </a:lnTo>
                <a:lnTo>
                  <a:pt x="980" y="402"/>
                </a:lnTo>
                <a:lnTo>
                  <a:pt x="980" y="402"/>
                </a:lnTo>
                <a:lnTo>
                  <a:pt x="980" y="402"/>
                </a:lnTo>
                <a:close/>
                <a:moveTo>
                  <a:pt x="944" y="488"/>
                </a:moveTo>
                <a:lnTo>
                  <a:pt x="940" y="493"/>
                </a:lnTo>
                <a:lnTo>
                  <a:pt x="940" y="493"/>
                </a:lnTo>
                <a:lnTo>
                  <a:pt x="940" y="493"/>
                </a:lnTo>
                <a:lnTo>
                  <a:pt x="940" y="493"/>
                </a:lnTo>
                <a:lnTo>
                  <a:pt x="944" y="493"/>
                </a:lnTo>
                <a:lnTo>
                  <a:pt x="944" y="493"/>
                </a:lnTo>
                <a:lnTo>
                  <a:pt x="949" y="488"/>
                </a:lnTo>
                <a:lnTo>
                  <a:pt x="953" y="484"/>
                </a:lnTo>
                <a:lnTo>
                  <a:pt x="958" y="479"/>
                </a:lnTo>
                <a:lnTo>
                  <a:pt x="958" y="479"/>
                </a:lnTo>
                <a:lnTo>
                  <a:pt x="953" y="475"/>
                </a:lnTo>
                <a:lnTo>
                  <a:pt x="953" y="475"/>
                </a:lnTo>
                <a:lnTo>
                  <a:pt x="953" y="475"/>
                </a:lnTo>
                <a:lnTo>
                  <a:pt x="953" y="475"/>
                </a:lnTo>
                <a:lnTo>
                  <a:pt x="949" y="479"/>
                </a:lnTo>
                <a:lnTo>
                  <a:pt x="949" y="479"/>
                </a:lnTo>
                <a:lnTo>
                  <a:pt x="949" y="479"/>
                </a:lnTo>
                <a:lnTo>
                  <a:pt x="944" y="479"/>
                </a:lnTo>
                <a:lnTo>
                  <a:pt x="944" y="479"/>
                </a:lnTo>
                <a:lnTo>
                  <a:pt x="944" y="484"/>
                </a:lnTo>
                <a:lnTo>
                  <a:pt x="944" y="484"/>
                </a:lnTo>
                <a:lnTo>
                  <a:pt x="944" y="484"/>
                </a:lnTo>
                <a:lnTo>
                  <a:pt x="944" y="488"/>
                </a:lnTo>
                <a:lnTo>
                  <a:pt x="944" y="488"/>
                </a:lnTo>
                <a:lnTo>
                  <a:pt x="949" y="484"/>
                </a:lnTo>
                <a:lnTo>
                  <a:pt x="949" y="484"/>
                </a:lnTo>
                <a:lnTo>
                  <a:pt x="944" y="488"/>
                </a:lnTo>
                <a:lnTo>
                  <a:pt x="944" y="488"/>
                </a:lnTo>
                <a:close/>
                <a:moveTo>
                  <a:pt x="944" y="439"/>
                </a:moveTo>
                <a:lnTo>
                  <a:pt x="944" y="439"/>
                </a:lnTo>
                <a:lnTo>
                  <a:pt x="944" y="434"/>
                </a:lnTo>
                <a:lnTo>
                  <a:pt x="949" y="434"/>
                </a:lnTo>
                <a:lnTo>
                  <a:pt x="949" y="434"/>
                </a:lnTo>
                <a:lnTo>
                  <a:pt x="949" y="434"/>
                </a:lnTo>
                <a:lnTo>
                  <a:pt x="949" y="434"/>
                </a:lnTo>
                <a:lnTo>
                  <a:pt x="949" y="439"/>
                </a:lnTo>
                <a:lnTo>
                  <a:pt x="944" y="439"/>
                </a:lnTo>
                <a:lnTo>
                  <a:pt x="944" y="439"/>
                </a:lnTo>
                <a:lnTo>
                  <a:pt x="944" y="439"/>
                </a:lnTo>
                <a:lnTo>
                  <a:pt x="944" y="439"/>
                </a:lnTo>
                <a:lnTo>
                  <a:pt x="949" y="439"/>
                </a:lnTo>
                <a:lnTo>
                  <a:pt x="949" y="439"/>
                </a:lnTo>
                <a:lnTo>
                  <a:pt x="944" y="443"/>
                </a:lnTo>
                <a:lnTo>
                  <a:pt x="944" y="443"/>
                </a:lnTo>
                <a:lnTo>
                  <a:pt x="944" y="443"/>
                </a:lnTo>
                <a:lnTo>
                  <a:pt x="944" y="443"/>
                </a:lnTo>
                <a:lnTo>
                  <a:pt x="949" y="443"/>
                </a:lnTo>
                <a:lnTo>
                  <a:pt x="949" y="443"/>
                </a:lnTo>
                <a:lnTo>
                  <a:pt x="949" y="443"/>
                </a:lnTo>
                <a:lnTo>
                  <a:pt x="949" y="443"/>
                </a:lnTo>
                <a:lnTo>
                  <a:pt x="949" y="439"/>
                </a:lnTo>
                <a:lnTo>
                  <a:pt x="953" y="439"/>
                </a:lnTo>
                <a:lnTo>
                  <a:pt x="953" y="439"/>
                </a:lnTo>
                <a:lnTo>
                  <a:pt x="953" y="439"/>
                </a:lnTo>
                <a:lnTo>
                  <a:pt x="958" y="434"/>
                </a:lnTo>
                <a:lnTo>
                  <a:pt x="958" y="434"/>
                </a:lnTo>
                <a:lnTo>
                  <a:pt x="953" y="434"/>
                </a:lnTo>
                <a:lnTo>
                  <a:pt x="953" y="434"/>
                </a:lnTo>
                <a:lnTo>
                  <a:pt x="953" y="434"/>
                </a:lnTo>
                <a:lnTo>
                  <a:pt x="958" y="434"/>
                </a:lnTo>
                <a:lnTo>
                  <a:pt x="958" y="434"/>
                </a:lnTo>
                <a:lnTo>
                  <a:pt x="958" y="434"/>
                </a:lnTo>
                <a:lnTo>
                  <a:pt x="958" y="430"/>
                </a:lnTo>
                <a:lnTo>
                  <a:pt x="958" y="430"/>
                </a:lnTo>
                <a:lnTo>
                  <a:pt x="958" y="430"/>
                </a:lnTo>
                <a:lnTo>
                  <a:pt x="958" y="430"/>
                </a:lnTo>
                <a:lnTo>
                  <a:pt x="953" y="430"/>
                </a:lnTo>
                <a:lnTo>
                  <a:pt x="958" y="430"/>
                </a:lnTo>
                <a:lnTo>
                  <a:pt x="958" y="430"/>
                </a:lnTo>
                <a:lnTo>
                  <a:pt x="958" y="425"/>
                </a:lnTo>
                <a:lnTo>
                  <a:pt x="958" y="425"/>
                </a:lnTo>
                <a:lnTo>
                  <a:pt x="958" y="430"/>
                </a:lnTo>
                <a:lnTo>
                  <a:pt x="962" y="430"/>
                </a:lnTo>
                <a:lnTo>
                  <a:pt x="962" y="430"/>
                </a:lnTo>
                <a:lnTo>
                  <a:pt x="962" y="430"/>
                </a:lnTo>
                <a:lnTo>
                  <a:pt x="962" y="430"/>
                </a:lnTo>
                <a:lnTo>
                  <a:pt x="962" y="425"/>
                </a:lnTo>
                <a:lnTo>
                  <a:pt x="962" y="425"/>
                </a:lnTo>
                <a:lnTo>
                  <a:pt x="962" y="421"/>
                </a:lnTo>
                <a:lnTo>
                  <a:pt x="967" y="421"/>
                </a:lnTo>
                <a:lnTo>
                  <a:pt x="967" y="421"/>
                </a:lnTo>
                <a:lnTo>
                  <a:pt x="962" y="416"/>
                </a:lnTo>
                <a:lnTo>
                  <a:pt x="962" y="416"/>
                </a:lnTo>
                <a:lnTo>
                  <a:pt x="962" y="416"/>
                </a:lnTo>
                <a:lnTo>
                  <a:pt x="967" y="416"/>
                </a:lnTo>
                <a:lnTo>
                  <a:pt x="967" y="416"/>
                </a:lnTo>
                <a:lnTo>
                  <a:pt x="967" y="416"/>
                </a:lnTo>
                <a:lnTo>
                  <a:pt x="967" y="411"/>
                </a:lnTo>
                <a:lnTo>
                  <a:pt x="967" y="411"/>
                </a:lnTo>
                <a:lnTo>
                  <a:pt x="962" y="411"/>
                </a:lnTo>
                <a:lnTo>
                  <a:pt x="962" y="411"/>
                </a:lnTo>
                <a:lnTo>
                  <a:pt x="962" y="411"/>
                </a:lnTo>
                <a:lnTo>
                  <a:pt x="958" y="411"/>
                </a:lnTo>
                <a:lnTo>
                  <a:pt x="958" y="416"/>
                </a:lnTo>
                <a:lnTo>
                  <a:pt x="958" y="416"/>
                </a:lnTo>
                <a:lnTo>
                  <a:pt x="958" y="416"/>
                </a:lnTo>
                <a:lnTo>
                  <a:pt x="953" y="416"/>
                </a:lnTo>
                <a:lnTo>
                  <a:pt x="953" y="416"/>
                </a:lnTo>
                <a:lnTo>
                  <a:pt x="953" y="421"/>
                </a:lnTo>
                <a:lnTo>
                  <a:pt x="958" y="416"/>
                </a:lnTo>
                <a:lnTo>
                  <a:pt x="958" y="416"/>
                </a:lnTo>
                <a:lnTo>
                  <a:pt x="958" y="416"/>
                </a:lnTo>
                <a:lnTo>
                  <a:pt x="958" y="421"/>
                </a:lnTo>
                <a:lnTo>
                  <a:pt x="958" y="421"/>
                </a:lnTo>
                <a:lnTo>
                  <a:pt x="958" y="421"/>
                </a:lnTo>
                <a:lnTo>
                  <a:pt x="953" y="421"/>
                </a:lnTo>
                <a:lnTo>
                  <a:pt x="953" y="421"/>
                </a:lnTo>
                <a:lnTo>
                  <a:pt x="953" y="421"/>
                </a:lnTo>
                <a:lnTo>
                  <a:pt x="953" y="421"/>
                </a:lnTo>
                <a:lnTo>
                  <a:pt x="953" y="421"/>
                </a:lnTo>
                <a:lnTo>
                  <a:pt x="949" y="421"/>
                </a:lnTo>
                <a:lnTo>
                  <a:pt x="949" y="421"/>
                </a:lnTo>
                <a:lnTo>
                  <a:pt x="949" y="421"/>
                </a:lnTo>
                <a:lnTo>
                  <a:pt x="949" y="425"/>
                </a:lnTo>
                <a:lnTo>
                  <a:pt x="949" y="425"/>
                </a:lnTo>
                <a:lnTo>
                  <a:pt x="953" y="425"/>
                </a:lnTo>
                <a:lnTo>
                  <a:pt x="949" y="425"/>
                </a:lnTo>
                <a:lnTo>
                  <a:pt x="949" y="425"/>
                </a:lnTo>
                <a:lnTo>
                  <a:pt x="949" y="425"/>
                </a:lnTo>
                <a:lnTo>
                  <a:pt x="953" y="425"/>
                </a:lnTo>
                <a:lnTo>
                  <a:pt x="953" y="425"/>
                </a:lnTo>
                <a:lnTo>
                  <a:pt x="953" y="425"/>
                </a:lnTo>
                <a:lnTo>
                  <a:pt x="949" y="430"/>
                </a:lnTo>
                <a:lnTo>
                  <a:pt x="949" y="430"/>
                </a:lnTo>
                <a:lnTo>
                  <a:pt x="949" y="430"/>
                </a:lnTo>
                <a:lnTo>
                  <a:pt x="949" y="430"/>
                </a:lnTo>
                <a:lnTo>
                  <a:pt x="949" y="430"/>
                </a:lnTo>
                <a:lnTo>
                  <a:pt x="944" y="430"/>
                </a:lnTo>
                <a:lnTo>
                  <a:pt x="944" y="430"/>
                </a:lnTo>
                <a:lnTo>
                  <a:pt x="944" y="434"/>
                </a:lnTo>
                <a:lnTo>
                  <a:pt x="944" y="439"/>
                </a:lnTo>
                <a:close/>
                <a:moveTo>
                  <a:pt x="953" y="402"/>
                </a:moveTo>
                <a:lnTo>
                  <a:pt x="953" y="402"/>
                </a:lnTo>
                <a:lnTo>
                  <a:pt x="953" y="407"/>
                </a:lnTo>
                <a:lnTo>
                  <a:pt x="949" y="407"/>
                </a:lnTo>
                <a:lnTo>
                  <a:pt x="949" y="407"/>
                </a:lnTo>
                <a:lnTo>
                  <a:pt x="949" y="411"/>
                </a:lnTo>
                <a:lnTo>
                  <a:pt x="949" y="411"/>
                </a:lnTo>
                <a:lnTo>
                  <a:pt x="949" y="411"/>
                </a:lnTo>
                <a:lnTo>
                  <a:pt x="949" y="411"/>
                </a:lnTo>
                <a:lnTo>
                  <a:pt x="949" y="411"/>
                </a:lnTo>
                <a:lnTo>
                  <a:pt x="949" y="411"/>
                </a:lnTo>
                <a:lnTo>
                  <a:pt x="953" y="407"/>
                </a:lnTo>
                <a:lnTo>
                  <a:pt x="953" y="407"/>
                </a:lnTo>
                <a:lnTo>
                  <a:pt x="953" y="407"/>
                </a:lnTo>
                <a:lnTo>
                  <a:pt x="958" y="407"/>
                </a:lnTo>
                <a:lnTo>
                  <a:pt x="958" y="407"/>
                </a:lnTo>
                <a:lnTo>
                  <a:pt x="958" y="402"/>
                </a:lnTo>
                <a:lnTo>
                  <a:pt x="958" y="402"/>
                </a:lnTo>
                <a:lnTo>
                  <a:pt x="962" y="402"/>
                </a:lnTo>
                <a:lnTo>
                  <a:pt x="962" y="398"/>
                </a:lnTo>
                <a:lnTo>
                  <a:pt x="967" y="393"/>
                </a:lnTo>
                <a:lnTo>
                  <a:pt x="967" y="393"/>
                </a:lnTo>
                <a:lnTo>
                  <a:pt x="967" y="389"/>
                </a:lnTo>
                <a:lnTo>
                  <a:pt x="967" y="389"/>
                </a:lnTo>
                <a:lnTo>
                  <a:pt x="967" y="389"/>
                </a:lnTo>
                <a:lnTo>
                  <a:pt x="967" y="389"/>
                </a:lnTo>
                <a:lnTo>
                  <a:pt x="967" y="389"/>
                </a:lnTo>
                <a:lnTo>
                  <a:pt x="967" y="389"/>
                </a:lnTo>
                <a:lnTo>
                  <a:pt x="962" y="389"/>
                </a:lnTo>
                <a:lnTo>
                  <a:pt x="962" y="389"/>
                </a:lnTo>
                <a:lnTo>
                  <a:pt x="962" y="389"/>
                </a:lnTo>
                <a:lnTo>
                  <a:pt x="962" y="389"/>
                </a:lnTo>
                <a:lnTo>
                  <a:pt x="958" y="389"/>
                </a:lnTo>
                <a:lnTo>
                  <a:pt x="958" y="389"/>
                </a:lnTo>
                <a:lnTo>
                  <a:pt x="958" y="393"/>
                </a:lnTo>
                <a:lnTo>
                  <a:pt x="953" y="393"/>
                </a:lnTo>
                <a:lnTo>
                  <a:pt x="953" y="393"/>
                </a:lnTo>
                <a:lnTo>
                  <a:pt x="953" y="393"/>
                </a:lnTo>
                <a:lnTo>
                  <a:pt x="953" y="393"/>
                </a:lnTo>
                <a:lnTo>
                  <a:pt x="953" y="393"/>
                </a:lnTo>
                <a:lnTo>
                  <a:pt x="962" y="393"/>
                </a:lnTo>
                <a:lnTo>
                  <a:pt x="962" y="393"/>
                </a:lnTo>
                <a:lnTo>
                  <a:pt x="962" y="393"/>
                </a:lnTo>
                <a:lnTo>
                  <a:pt x="958" y="393"/>
                </a:lnTo>
                <a:lnTo>
                  <a:pt x="958" y="398"/>
                </a:lnTo>
                <a:lnTo>
                  <a:pt x="958" y="398"/>
                </a:lnTo>
                <a:lnTo>
                  <a:pt x="958" y="398"/>
                </a:lnTo>
                <a:lnTo>
                  <a:pt x="953" y="398"/>
                </a:lnTo>
                <a:lnTo>
                  <a:pt x="953" y="398"/>
                </a:lnTo>
                <a:lnTo>
                  <a:pt x="953" y="398"/>
                </a:lnTo>
                <a:lnTo>
                  <a:pt x="953" y="398"/>
                </a:lnTo>
                <a:lnTo>
                  <a:pt x="953" y="402"/>
                </a:lnTo>
                <a:lnTo>
                  <a:pt x="953" y="398"/>
                </a:lnTo>
                <a:lnTo>
                  <a:pt x="953" y="402"/>
                </a:lnTo>
                <a:lnTo>
                  <a:pt x="953" y="402"/>
                </a:lnTo>
                <a:lnTo>
                  <a:pt x="953" y="402"/>
                </a:lnTo>
                <a:lnTo>
                  <a:pt x="953" y="402"/>
                </a:lnTo>
                <a:lnTo>
                  <a:pt x="953" y="402"/>
                </a:lnTo>
                <a:lnTo>
                  <a:pt x="953" y="402"/>
                </a:lnTo>
                <a:lnTo>
                  <a:pt x="953" y="402"/>
                </a:lnTo>
                <a:lnTo>
                  <a:pt x="953" y="402"/>
                </a:lnTo>
                <a:close/>
                <a:moveTo>
                  <a:pt x="967" y="421"/>
                </a:moveTo>
                <a:lnTo>
                  <a:pt x="967" y="421"/>
                </a:lnTo>
                <a:lnTo>
                  <a:pt x="967" y="421"/>
                </a:lnTo>
                <a:lnTo>
                  <a:pt x="967" y="421"/>
                </a:lnTo>
                <a:lnTo>
                  <a:pt x="971" y="421"/>
                </a:lnTo>
                <a:lnTo>
                  <a:pt x="971" y="421"/>
                </a:lnTo>
                <a:lnTo>
                  <a:pt x="971" y="421"/>
                </a:lnTo>
                <a:lnTo>
                  <a:pt x="976" y="416"/>
                </a:lnTo>
                <a:lnTo>
                  <a:pt x="980" y="416"/>
                </a:lnTo>
                <a:lnTo>
                  <a:pt x="980" y="411"/>
                </a:lnTo>
                <a:lnTo>
                  <a:pt x="980" y="411"/>
                </a:lnTo>
                <a:lnTo>
                  <a:pt x="980" y="411"/>
                </a:lnTo>
                <a:lnTo>
                  <a:pt x="976" y="411"/>
                </a:lnTo>
                <a:lnTo>
                  <a:pt x="976" y="411"/>
                </a:lnTo>
                <a:lnTo>
                  <a:pt x="971" y="416"/>
                </a:lnTo>
                <a:lnTo>
                  <a:pt x="971" y="416"/>
                </a:lnTo>
                <a:lnTo>
                  <a:pt x="971" y="416"/>
                </a:lnTo>
                <a:lnTo>
                  <a:pt x="967" y="416"/>
                </a:lnTo>
                <a:lnTo>
                  <a:pt x="967" y="416"/>
                </a:lnTo>
                <a:lnTo>
                  <a:pt x="967" y="416"/>
                </a:lnTo>
                <a:lnTo>
                  <a:pt x="971" y="421"/>
                </a:lnTo>
                <a:lnTo>
                  <a:pt x="971" y="421"/>
                </a:lnTo>
                <a:lnTo>
                  <a:pt x="967" y="421"/>
                </a:lnTo>
                <a:close/>
                <a:moveTo>
                  <a:pt x="1613" y="2523"/>
                </a:moveTo>
                <a:lnTo>
                  <a:pt x="1617" y="2523"/>
                </a:lnTo>
                <a:lnTo>
                  <a:pt x="1617" y="2523"/>
                </a:lnTo>
                <a:lnTo>
                  <a:pt x="1613" y="2518"/>
                </a:lnTo>
                <a:lnTo>
                  <a:pt x="1613" y="2518"/>
                </a:lnTo>
                <a:lnTo>
                  <a:pt x="1613" y="2518"/>
                </a:lnTo>
                <a:lnTo>
                  <a:pt x="1613" y="2518"/>
                </a:lnTo>
                <a:lnTo>
                  <a:pt x="1613" y="2518"/>
                </a:lnTo>
                <a:lnTo>
                  <a:pt x="1608" y="2514"/>
                </a:lnTo>
                <a:lnTo>
                  <a:pt x="1608" y="2514"/>
                </a:lnTo>
                <a:lnTo>
                  <a:pt x="1608" y="2514"/>
                </a:lnTo>
                <a:lnTo>
                  <a:pt x="1608" y="2514"/>
                </a:lnTo>
                <a:lnTo>
                  <a:pt x="1608" y="2514"/>
                </a:lnTo>
                <a:lnTo>
                  <a:pt x="1604" y="2509"/>
                </a:lnTo>
                <a:lnTo>
                  <a:pt x="1604" y="2509"/>
                </a:lnTo>
                <a:lnTo>
                  <a:pt x="1604" y="2509"/>
                </a:lnTo>
                <a:lnTo>
                  <a:pt x="1599" y="2509"/>
                </a:lnTo>
                <a:lnTo>
                  <a:pt x="1599" y="2514"/>
                </a:lnTo>
                <a:lnTo>
                  <a:pt x="1599" y="2514"/>
                </a:lnTo>
                <a:lnTo>
                  <a:pt x="1604" y="2514"/>
                </a:lnTo>
                <a:lnTo>
                  <a:pt x="1604" y="2518"/>
                </a:lnTo>
                <a:lnTo>
                  <a:pt x="1604" y="2518"/>
                </a:lnTo>
                <a:lnTo>
                  <a:pt x="1608" y="2518"/>
                </a:lnTo>
                <a:lnTo>
                  <a:pt x="1608" y="2518"/>
                </a:lnTo>
                <a:lnTo>
                  <a:pt x="1608" y="2523"/>
                </a:lnTo>
                <a:lnTo>
                  <a:pt x="1613" y="2523"/>
                </a:lnTo>
                <a:lnTo>
                  <a:pt x="1613" y="2523"/>
                </a:lnTo>
                <a:close/>
                <a:moveTo>
                  <a:pt x="953" y="416"/>
                </a:moveTo>
                <a:lnTo>
                  <a:pt x="953" y="416"/>
                </a:lnTo>
                <a:lnTo>
                  <a:pt x="953" y="411"/>
                </a:lnTo>
                <a:lnTo>
                  <a:pt x="958" y="411"/>
                </a:lnTo>
                <a:lnTo>
                  <a:pt x="962" y="411"/>
                </a:lnTo>
                <a:lnTo>
                  <a:pt x="962" y="407"/>
                </a:lnTo>
                <a:lnTo>
                  <a:pt x="967" y="407"/>
                </a:lnTo>
                <a:lnTo>
                  <a:pt x="967" y="407"/>
                </a:lnTo>
                <a:lnTo>
                  <a:pt x="967" y="407"/>
                </a:lnTo>
                <a:lnTo>
                  <a:pt x="967" y="407"/>
                </a:lnTo>
                <a:lnTo>
                  <a:pt x="967" y="402"/>
                </a:lnTo>
                <a:lnTo>
                  <a:pt x="971" y="402"/>
                </a:lnTo>
                <a:lnTo>
                  <a:pt x="967" y="402"/>
                </a:lnTo>
                <a:lnTo>
                  <a:pt x="967" y="402"/>
                </a:lnTo>
                <a:lnTo>
                  <a:pt x="971" y="402"/>
                </a:lnTo>
                <a:lnTo>
                  <a:pt x="971" y="402"/>
                </a:lnTo>
                <a:lnTo>
                  <a:pt x="967" y="398"/>
                </a:lnTo>
                <a:lnTo>
                  <a:pt x="967" y="398"/>
                </a:lnTo>
                <a:lnTo>
                  <a:pt x="962" y="402"/>
                </a:lnTo>
                <a:lnTo>
                  <a:pt x="962" y="402"/>
                </a:lnTo>
                <a:lnTo>
                  <a:pt x="962" y="402"/>
                </a:lnTo>
                <a:lnTo>
                  <a:pt x="962" y="407"/>
                </a:lnTo>
                <a:lnTo>
                  <a:pt x="958" y="407"/>
                </a:lnTo>
                <a:lnTo>
                  <a:pt x="958" y="407"/>
                </a:lnTo>
                <a:lnTo>
                  <a:pt x="958" y="407"/>
                </a:lnTo>
                <a:lnTo>
                  <a:pt x="958" y="407"/>
                </a:lnTo>
                <a:lnTo>
                  <a:pt x="953" y="411"/>
                </a:lnTo>
                <a:lnTo>
                  <a:pt x="949" y="416"/>
                </a:lnTo>
                <a:lnTo>
                  <a:pt x="949" y="416"/>
                </a:lnTo>
                <a:lnTo>
                  <a:pt x="953" y="416"/>
                </a:lnTo>
                <a:lnTo>
                  <a:pt x="953" y="416"/>
                </a:lnTo>
                <a:lnTo>
                  <a:pt x="953" y="416"/>
                </a:lnTo>
                <a:lnTo>
                  <a:pt x="953" y="416"/>
                </a:lnTo>
                <a:close/>
                <a:moveTo>
                  <a:pt x="1721" y="366"/>
                </a:moveTo>
                <a:lnTo>
                  <a:pt x="1721" y="366"/>
                </a:lnTo>
                <a:lnTo>
                  <a:pt x="1721" y="366"/>
                </a:lnTo>
                <a:lnTo>
                  <a:pt x="1717" y="366"/>
                </a:lnTo>
                <a:lnTo>
                  <a:pt x="1717" y="366"/>
                </a:lnTo>
                <a:lnTo>
                  <a:pt x="1717" y="366"/>
                </a:lnTo>
                <a:lnTo>
                  <a:pt x="1712" y="371"/>
                </a:lnTo>
                <a:lnTo>
                  <a:pt x="1708" y="371"/>
                </a:lnTo>
                <a:lnTo>
                  <a:pt x="1708" y="371"/>
                </a:lnTo>
                <a:lnTo>
                  <a:pt x="1708" y="371"/>
                </a:lnTo>
                <a:lnTo>
                  <a:pt x="1708" y="371"/>
                </a:lnTo>
                <a:lnTo>
                  <a:pt x="1703" y="375"/>
                </a:lnTo>
                <a:lnTo>
                  <a:pt x="1703" y="375"/>
                </a:lnTo>
                <a:lnTo>
                  <a:pt x="1703" y="375"/>
                </a:lnTo>
                <a:lnTo>
                  <a:pt x="1703" y="375"/>
                </a:lnTo>
                <a:lnTo>
                  <a:pt x="1708" y="380"/>
                </a:lnTo>
                <a:lnTo>
                  <a:pt x="1708" y="380"/>
                </a:lnTo>
                <a:lnTo>
                  <a:pt x="1708" y="380"/>
                </a:lnTo>
                <a:lnTo>
                  <a:pt x="1708" y="380"/>
                </a:lnTo>
                <a:lnTo>
                  <a:pt x="1708" y="380"/>
                </a:lnTo>
                <a:lnTo>
                  <a:pt x="1708" y="380"/>
                </a:lnTo>
                <a:lnTo>
                  <a:pt x="1712" y="380"/>
                </a:lnTo>
                <a:lnTo>
                  <a:pt x="1712" y="375"/>
                </a:lnTo>
                <a:lnTo>
                  <a:pt x="1717" y="375"/>
                </a:lnTo>
                <a:lnTo>
                  <a:pt x="1717" y="375"/>
                </a:lnTo>
                <a:lnTo>
                  <a:pt x="1717" y="371"/>
                </a:lnTo>
                <a:lnTo>
                  <a:pt x="1721" y="371"/>
                </a:lnTo>
                <a:lnTo>
                  <a:pt x="1721" y="371"/>
                </a:lnTo>
                <a:lnTo>
                  <a:pt x="1721" y="371"/>
                </a:lnTo>
                <a:lnTo>
                  <a:pt x="1721" y="366"/>
                </a:lnTo>
                <a:lnTo>
                  <a:pt x="1721" y="366"/>
                </a:lnTo>
                <a:lnTo>
                  <a:pt x="1721" y="366"/>
                </a:lnTo>
                <a:lnTo>
                  <a:pt x="1721" y="366"/>
                </a:lnTo>
                <a:close/>
                <a:moveTo>
                  <a:pt x="1730" y="344"/>
                </a:moveTo>
                <a:lnTo>
                  <a:pt x="1730" y="339"/>
                </a:lnTo>
                <a:lnTo>
                  <a:pt x="1735" y="339"/>
                </a:lnTo>
                <a:lnTo>
                  <a:pt x="1730" y="339"/>
                </a:lnTo>
                <a:lnTo>
                  <a:pt x="1730" y="339"/>
                </a:lnTo>
                <a:lnTo>
                  <a:pt x="1730" y="339"/>
                </a:lnTo>
                <a:lnTo>
                  <a:pt x="1730" y="335"/>
                </a:lnTo>
                <a:lnTo>
                  <a:pt x="1730" y="335"/>
                </a:lnTo>
                <a:lnTo>
                  <a:pt x="1730" y="335"/>
                </a:lnTo>
                <a:lnTo>
                  <a:pt x="1730" y="335"/>
                </a:lnTo>
                <a:lnTo>
                  <a:pt x="1730" y="335"/>
                </a:lnTo>
                <a:lnTo>
                  <a:pt x="1730" y="335"/>
                </a:lnTo>
                <a:lnTo>
                  <a:pt x="1730" y="335"/>
                </a:lnTo>
                <a:lnTo>
                  <a:pt x="1726" y="335"/>
                </a:lnTo>
                <a:lnTo>
                  <a:pt x="1726" y="335"/>
                </a:lnTo>
                <a:lnTo>
                  <a:pt x="1721" y="335"/>
                </a:lnTo>
                <a:lnTo>
                  <a:pt x="1717" y="335"/>
                </a:lnTo>
                <a:lnTo>
                  <a:pt x="1717" y="335"/>
                </a:lnTo>
                <a:lnTo>
                  <a:pt x="1721" y="330"/>
                </a:lnTo>
                <a:lnTo>
                  <a:pt x="1721" y="330"/>
                </a:lnTo>
                <a:lnTo>
                  <a:pt x="1721" y="330"/>
                </a:lnTo>
                <a:lnTo>
                  <a:pt x="1721" y="330"/>
                </a:lnTo>
                <a:lnTo>
                  <a:pt x="1726" y="326"/>
                </a:lnTo>
                <a:lnTo>
                  <a:pt x="1726" y="326"/>
                </a:lnTo>
                <a:lnTo>
                  <a:pt x="1726" y="321"/>
                </a:lnTo>
                <a:lnTo>
                  <a:pt x="1726" y="321"/>
                </a:lnTo>
                <a:lnTo>
                  <a:pt x="1726" y="321"/>
                </a:lnTo>
                <a:lnTo>
                  <a:pt x="1721" y="321"/>
                </a:lnTo>
                <a:lnTo>
                  <a:pt x="1721" y="321"/>
                </a:lnTo>
                <a:lnTo>
                  <a:pt x="1717" y="317"/>
                </a:lnTo>
                <a:lnTo>
                  <a:pt x="1717" y="317"/>
                </a:lnTo>
                <a:lnTo>
                  <a:pt x="1717" y="317"/>
                </a:lnTo>
                <a:lnTo>
                  <a:pt x="1717" y="312"/>
                </a:lnTo>
                <a:lnTo>
                  <a:pt x="1717" y="312"/>
                </a:lnTo>
                <a:lnTo>
                  <a:pt x="1712" y="312"/>
                </a:lnTo>
                <a:lnTo>
                  <a:pt x="1712" y="312"/>
                </a:lnTo>
                <a:lnTo>
                  <a:pt x="1712" y="312"/>
                </a:lnTo>
                <a:lnTo>
                  <a:pt x="1712" y="308"/>
                </a:lnTo>
                <a:lnTo>
                  <a:pt x="1712" y="308"/>
                </a:lnTo>
                <a:lnTo>
                  <a:pt x="1712" y="308"/>
                </a:lnTo>
                <a:lnTo>
                  <a:pt x="1712" y="308"/>
                </a:lnTo>
                <a:lnTo>
                  <a:pt x="1708" y="308"/>
                </a:lnTo>
                <a:lnTo>
                  <a:pt x="1708" y="308"/>
                </a:lnTo>
                <a:lnTo>
                  <a:pt x="1703" y="308"/>
                </a:lnTo>
                <a:lnTo>
                  <a:pt x="1703" y="308"/>
                </a:lnTo>
                <a:lnTo>
                  <a:pt x="1703" y="308"/>
                </a:lnTo>
                <a:lnTo>
                  <a:pt x="1703" y="308"/>
                </a:lnTo>
                <a:lnTo>
                  <a:pt x="1703" y="308"/>
                </a:lnTo>
                <a:lnTo>
                  <a:pt x="1703" y="303"/>
                </a:lnTo>
                <a:lnTo>
                  <a:pt x="1703" y="303"/>
                </a:lnTo>
                <a:lnTo>
                  <a:pt x="1703" y="303"/>
                </a:lnTo>
                <a:lnTo>
                  <a:pt x="1703" y="303"/>
                </a:lnTo>
                <a:lnTo>
                  <a:pt x="1708" y="303"/>
                </a:lnTo>
                <a:lnTo>
                  <a:pt x="1708" y="298"/>
                </a:lnTo>
                <a:lnTo>
                  <a:pt x="1708" y="298"/>
                </a:lnTo>
                <a:lnTo>
                  <a:pt x="1708" y="298"/>
                </a:lnTo>
                <a:lnTo>
                  <a:pt x="1708" y="298"/>
                </a:lnTo>
                <a:lnTo>
                  <a:pt x="1708" y="298"/>
                </a:lnTo>
                <a:lnTo>
                  <a:pt x="1708" y="298"/>
                </a:lnTo>
                <a:lnTo>
                  <a:pt x="1708" y="294"/>
                </a:lnTo>
                <a:lnTo>
                  <a:pt x="1703" y="298"/>
                </a:lnTo>
                <a:lnTo>
                  <a:pt x="1703" y="298"/>
                </a:lnTo>
                <a:lnTo>
                  <a:pt x="1699" y="298"/>
                </a:lnTo>
                <a:lnTo>
                  <a:pt x="1694" y="303"/>
                </a:lnTo>
                <a:lnTo>
                  <a:pt x="1694" y="303"/>
                </a:lnTo>
                <a:lnTo>
                  <a:pt x="1690" y="303"/>
                </a:lnTo>
                <a:lnTo>
                  <a:pt x="1685" y="312"/>
                </a:lnTo>
                <a:lnTo>
                  <a:pt x="1681" y="312"/>
                </a:lnTo>
                <a:lnTo>
                  <a:pt x="1676" y="317"/>
                </a:lnTo>
                <a:lnTo>
                  <a:pt x="1676" y="321"/>
                </a:lnTo>
                <a:lnTo>
                  <a:pt x="1672" y="321"/>
                </a:lnTo>
                <a:lnTo>
                  <a:pt x="1672" y="326"/>
                </a:lnTo>
                <a:lnTo>
                  <a:pt x="1672" y="326"/>
                </a:lnTo>
                <a:lnTo>
                  <a:pt x="1667" y="326"/>
                </a:lnTo>
                <a:lnTo>
                  <a:pt x="1667" y="330"/>
                </a:lnTo>
                <a:lnTo>
                  <a:pt x="1667" y="330"/>
                </a:lnTo>
                <a:lnTo>
                  <a:pt x="1667" y="330"/>
                </a:lnTo>
                <a:lnTo>
                  <a:pt x="1658" y="330"/>
                </a:lnTo>
                <a:lnTo>
                  <a:pt x="1658" y="330"/>
                </a:lnTo>
                <a:lnTo>
                  <a:pt x="1653" y="335"/>
                </a:lnTo>
                <a:lnTo>
                  <a:pt x="1649" y="335"/>
                </a:lnTo>
                <a:lnTo>
                  <a:pt x="1649" y="335"/>
                </a:lnTo>
                <a:lnTo>
                  <a:pt x="1649" y="335"/>
                </a:lnTo>
                <a:lnTo>
                  <a:pt x="1649" y="339"/>
                </a:lnTo>
                <a:lnTo>
                  <a:pt x="1649" y="339"/>
                </a:lnTo>
                <a:lnTo>
                  <a:pt x="1649" y="339"/>
                </a:lnTo>
                <a:lnTo>
                  <a:pt x="1649" y="339"/>
                </a:lnTo>
                <a:lnTo>
                  <a:pt x="1653" y="339"/>
                </a:lnTo>
                <a:lnTo>
                  <a:pt x="1658" y="335"/>
                </a:lnTo>
                <a:lnTo>
                  <a:pt x="1658" y="335"/>
                </a:lnTo>
                <a:lnTo>
                  <a:pt x="1667" y="335"/>
                </a:lnTo>
                <a:lnTo>
                  <a:pt x="1667" y="335"/>
                </a:lnTo>
                <a:lnTo>
                  <a:pt x="1667" y="335"/>
                </a:lnTo>
                <a:lnTo>
                  <a:pt x="1667" y="339"/>
                </a:lnTo>
                <a:lnTo>
                  <a:pt x="1663" y="344"/>
                </a:lnTo>
                <a:lnTo>
                  <a:pt x="1663" y="348"/>
                </a:lnTo>
                <a:lnTo>
                  <a:pt x="1663" y="348"/>
                </a:lnTo>
                <a:lnTo>
                  <a:pt x="1663" y="348"/>
                </a:lnTo>
                <a:lnTo>
                  <a:pt x="1667" y="348"/>
                </a:lnTo>
                <a:lnTo>
                  <a:pt x="1672" y="344"/>
                </a:lnTo>
                <a:lnTo>
                  <a:pt x="1676" y="344"/>
                </a:lnTo>
                <a:lnTo>
                  <a:pt x="1676" y="344"/>
                </a:lnTo>
                <a:lnTo>
                  <a:pt x="1676" y="344"/>
                </a:lnTo>
                <a:lnTo>
                  <a:pt x="1681" y="339"/>
                </a:lnTo>
                <a:lnTo>
                  <a:pt x="1681" y="339"/>
                </a:lnTo>
                <a:lnTo>
                  <a:pt x="1685" y="339"/>
                </a:lnTo>
                <a:lnTo>
                  <a:pt x="1685" y="339"/>
                </a:lnTo>
                <a:lnTo>
                  <a:pt x="1685" y="339"/>
                </a:lnTo>
                <a:lnTo>
                  <a:pt x="1694" y="335"/>
                </a:lnTo>
                <a:lnTo>
                  <a:pt x="1694" y="335"/>
                </a:lnTo>
                <a:lnTo>
                  <a:pt x="1694" y="335"/>
                </a:lnTo>
                <a:lnTo>
                  <a:pt x="1699" y="335"/>
                </a:lnTo>
                <a:lnTo>
                  <a:pt x="1699" y="330"/>
                </a:lnTo>
                <a:lnTo>
                  <a:pt x="1699" y="330"/>
                </a:lnTo>
                <a:lnTo>
                  <a:pt x="1703" y="330"/>
                </a:lnTo>
                <a:lnTo>
                  <a:pt x="1703" y="330"/>
                </a:lnTo>
                <a:lnTo>
                  <a:pt x="1708" y="330"/>
                </a:lnTo>
                <a:lnTo>
                  <a:pt x="1708" y="330"/>
                </a:lnTo>
                <a:lnTo>
                  <a:pt x="1703" y="330"/>
                </a:lnTo>
                <a:lnTo>
                  <a:pt x="1703" y="335"/>
                </a:lnTo>
                <a:lnTo>
                  <a:pt x="1703" y="335"/>
                </a:lnTo>
                <a:lnTo>
                  <a:pt x="1708" y="335"/>
                </a:lnTo>
                <a:lnTo>
                  <a:pt x="1708" y="335"/>
                </a:lnTo>
                <a:lnTo>
                  <a:pt x="1708" y="339"/>
                </a:lnTo>
                <a:lnTo>
                  <a:pt x="1708" y="339"/>
                </a:lnTo>
                <a:lnTo>
                  <a:pt x="1708" y="339"/>
                </a:lnTo>
                <a:lnTo>
                  <a:pt x="1712" y="339"/>
                </a:lnTo>
                <a:lnTo>
                  <a:pt x="1717" y="344"/>
                </a:lnTo>
                <a:lnTo>
                  <a:pt x="1717" y="344"/>
                </a:lnTo>
                <a:lnTo>
                  <a:pt x="1721" y="344"/>
                </a:lnTo>
                <a:lnTo>
                  <a:pt x="1721" y="344"/>
                </a:lnTo>
                <a:lnTo>
                  <a:pt x="1721" y="344"/>
                </a:lnTo>
                <a:lnTo>
                  <a:pt x="1726" y="344"/>
                </a:lnTo>
                <a:lnTo>
                  <a:pt x="1730" y="344"/>
                </a:lnTo>
                <a:close/>
                <a:moveTo>
                  <a:pt x="940" y="552"/>
                </a:moveTo>
                <a:lnTo>
                  <a:pt x="940" y="552"/>
                </a:lnTo>
                <a:lnTo>
                  <a:pt x="940" y="547"/>
                </a:lnTo>
                <a:lnTo>
                  <a:pt x="940" y="547"/>
                </a:lnTo>
                <a:lnTo>
                  <a:pt x="940" y="543"/>
                </a:lnTo>
                <a:lnTo>
                  <a:pt x="940" y="543"/>
                </a:lnTo>
                <a:lnTo>
                  <a:pt x="944" y="538"/>
                </a:lnTo>
                <a:lnTo>
                  <a:pt x="944" y="538"/>
                </a:lnTo>
                <a:lnTo>
                  <a:pt x="944" y="538"/>
                </a:lnTo>
                <a:lnTo>
                  <a:pt x="940" y="538"/>
                </a:lnTo>
                <a:lnTo>
                  <a:pt x="940" y="534"/>
                </a:lnTo>
                <a:lnTo>
                  <a:pt x="935" y="534"/>
                </a:lnTo>
                <a:lnTo>
                  <a:pt x="931" y="534"/>
                </a:lnTo>
                <a:lnTo>
                  <a:pt x="926" y="529"/>
                </a:lnTo>
                <a:lnTo>
                  <a:pt x="922" y="525"/>
                </a:lnTo>
                <a:lnTo>
                  <a:pt x="922" y="525"/>
                </a:lnTo>
                <a:lnTo>
                  <a:pt x="917" y="525"/>
                </a:lnTo>
                <a:lnTo>
                  <a:pt x="917" y="525"/>
                </a:lnTo>
                <a:lnTo>
                  <a:pt x="917" y="525"/>
                </a:lnTo>
                <a:lnTo>
                  <a:pt x="913" y="525"/>
                </a:lnTo>
                <a:lnTo>
                  <a:pt x="913" y="525"/>
                </a:lnTo>
                <a:lnTo>
                  <a:pt x="913" y="529"/>
                </a:lnTo>
                <a:lnTo>
                  <a:pt x="913" y="529"/>
                </a:lnTo>
                <a:lnTo>
                  <a:pt x="913" y="529"/>
                </a:lnTo>
                <a:lnTo>
                  <a:pt x="913" y="529"/>
                </a:lnTo>
                <a:lnTo>
                  <a:pt x="917" y="529"/>
                </a:lnTo>
                <a:lnTo>
                  <a:pt x="917" y="529"/>
                </a:lnTo>
                <a:lnTo>
                  <a:pt x="917" y="529"/>
                </a:lnTo>
                <a:lnTo>
                  <a:pt x="917" y="529"/>
                </a:lnTo>
                <a:lnTo>
                  <a:pt x="922" y="529"/>
                </a:lnTo>
                <a:lnTo>
                  <a:pt x="922" y="529"/>
                </a:lnTo>
                <a:lnTo>
                  <a:pt x="922" y="529"/>
                </a:lnTo>
                <a:lnTo>
                  <a:pt x="922" y="529"/>
                </a:lnTo>
                <a:lnTo>
                  <a:pt x="917" y="534"/>
                </a:lnTo>
                <a:lnTo>
                  <a:pt x="917" y="534"/>
                </a:lnTo>
                <a:lnTo>
                  <a:pt x="917" y="529"/>
                </a:lnTo>
                <a:lnTo>
                  <a:pt x="917" y="529"/>
                </a:lnTo>
                <a:lnTo>
                  <a:pt x="917" y="529"/>
                </a:lnTo>
                <a:lnTo>
                  <a:pt x="913" y="529"/>
                </a:lnTo>
                <a:lnTo>
                  <a:pt x="913" y="529"/>
                </a:lnTo>
                <a:lnTo>
                  <a:pt x="913" y="534"/>
                </a:lnTo>
                <a:lnTo>
                  <a:pt x="913" y="534"/>
                </a:lnTo>
                <a:lnTo>
                  <a:pt x="913" y="534"/>
                </a:lnTo>
                <a:lnTo>
                  <a:pt x="913" y="534"/>
                </a:lnTo>
                <a:lnTo>
                  <a:pt x="913" y="534"/>
                </a:lnTo>
                <a:lnTo>
                  <a:pt x="908" y="538"/>
                </a:lnTo>
                <a:lnTo>
                  <a:pt x="908" y="538"/>
                </a:lnTo>
                <a:lnTo>
                  <a:pt x="908" y="538"/>
                </a:lnTo>
                <a:lnTo>
                  <a:pt x="908" y="538"/>
                </a:lnTo>
                <a:lnTo>
                  <a:pt x="913" y="538"/>
                </a:lnTo>
                <a:lnTo>
                  <a:pt x="913" y="538"/>
                </a:lnTo>
                <a:lnTo>
                  <a:pt x="913" y="538"/>
                </a:lnTo>
                <a:lnTo>
                  <a:pt x="913" y="538"/>
                </a:lnTo>
                <a:lnTo>
                  <a:pt x="913" y="538"/>
                </a:lnTo>
                <a:lnTo>
                  <a:pt x="913" y="538"/>
                </a:lnTo>
                <a:lnTo>
                  <a:pt x="917" y="538"/>
                </a:lnTo>
                <a:lnTo>
                  <a:pt x="917" y="538"/>
                </a:lnTo>
                <a:lnTo>
                  <a:pt x="917" y="538"/>
                </a:lnTo>
                <a:lnTo>
                  <a:pt x="917" y="538"/>
                </a:lnTo>
                <a:lnTo>
                  <a:pt x="917" y="538"/>
                </a:lnTo>
                <a:lnTo>
                  <a:pt x="917" y="538"/>
                </a:lnTo>
                <a:lnTo>
                  <a:pt x="917" y="538"/>
                </a:lnTo>
                <a:lnTo>
                  <a:pt x="913" y="543"/>
                </a:lnTo>
                <a:lnTo>
                  <a:pt x="913" y="543"/>
                </a:lnTo>
                <a:lnTo>
                  <a:pt x="913" y="543"/>
                </a:lnTo>
                <a:lnTo>
                  <a:pt x="913" y="543"/>
                </a:lnTo>
                <a:lnTo>
                  <a:pt x="913" y="543"/>
                </a:lnTo>
                <a:lnTo>
                  <a:pt x="917" y="543"/>
                </a:lnTo>
                <a:lnTo>
                  <a:pt x="917" y="543"/>
                </a:lnTo>
                <a:lnTo>
                  <a:pt x="917" y="543"/>
                </a:lnTo>
                <a:lnTo>
                  <a:pt x="917" y="543"/>
                </a:lnTo>
                <a:lnTo>
                  <a:pt x="917" y="543"/>
                </a:lnTo>
                <a:lnTo>
                  <a:pt x="917" y="543"/>
                </a:lnTo>
                <a:lnTo>
                  <a:pt x="917" y="543"/>
                </a:lnTo>
                <a:lnTo>
                  <a:pt x="917" y="547"/>
                </a:lnTo>
                <a:lnTo>
                  <a:pt x="917" y="547"/>
                </a:lnTo>
                <a:lnTo>
                  <a:pt x="917" y="547"/>
                </a:lnTo>
                <a:lnTo>
                  <a:pt x="917" y="547"/>
                </a:lnTo>
                <a:lnTo>
                  <a:pt x="917" y="547"/>
                </a:lnTo>
                <a:lnTo>
                  <a:pt x="922" y="547"/>
                </a:lnTo>
                <a:lnTo>
                  <a:pt x="922" y="547"/>
                </a:lnTo>
                <a:lnTo>
                  <a:pt x="922" y="547"/>
                </a:lnTo>
                <a:lnTo>
                  <a:pt x="917" y="547"/>
                </a:lnTo>
                <a:lnTo>
                  <a:pt x="917" y="547"/>
                </a:lnTo>
                <a:lnTo>
                  <a:pt x="917" y="552"/>
                </a:lnTo>
                <a:lnTo>
                  <a:pt x="913" y="552"/>
                </a:lnTo>
                <a:lnTo>
                  <a:pt x="913" y="552"/>
                </a:lnTo>
                <a:lnTo>
                  <a:pt x="913" y="552"/>
                </a:lnTo>
                <a:lnTo>
                  <a:pt x="913" y="552"/>
                </a:lnTo>
                <a:lnTo>
                  <a:pt x="913" y="552"/>
                </a:lnTo>
                <a:lnTo>
                  <a:pt x="913" y="552"/>
                </a:lnTo>
                <a:lnTo>
                  <a:pt x="917" y="552"/>
                </a:lnTo>
                <a:lnTo>
                  <a:pt x="917" y="552"/>
                </a:lnTo>
                <a:lnTo>
                  <a:pt x="917" y="552"/>
                </a:lnTo>
                <a:lnTo>
                  <a:pt x="917" y="552"/>
                </a:lnTo>
                <a:lnTo>
                  <a:pt x="917" y="552"/>
                </a:lnTo>
                <a:lnTo>
                  <a:pt x="917" y="552"/>
                </a:lnTo>
                <a:lnTo>
                  <a:pt x="917" y="552"/>
                </a:lnTo>
                <a:lnTo>
                  <a:pt x="917" y="556"/>
                </a:lnTo>
                <a:lnTo>
                  <a:pt x="917" y="556"/>
                </a:lnTo>
                <a:lnTo>
                  <a:pt x="922" y="556"/>
                </a:lnTo>
                <a:lnTo>
                  <a:pt x="922" y="556"/>
                </a:lnTo>
                <a:lnTo>
                  <a:pt x="917" y="556"/>
                </a:lnTo>
                <a:lnTo>
                  <a:pt x="917" y="556"/>
                </a:lnTo>
                <a:lnTo>
                  <a:pt x="917" y="556"/>
                </a:lnTo>
                <a:lnTo>
                  <a:pt x="917" y="556"/>
                </a:lnTo>
                <a:lnTo>
                  <a:pt x="922" y="556"/>
                </a:lnTo>
                <a:lnTo>
                  <a:pt x="922" y="556"/>
                </a:lnTo>
                <a:lnTo>
                  <a:pt x="922" y="556"/>
                </a:lnTo>
                <a:lnTo>
                  <a:pt x="922" y="556"/>
                </a:lnTo>
                <a:lnTo>
                  <a:pt x="922" y="561"/>
                </a:lnTo>
                <a:lnTo>
                  <a:pt x="917" y="561"/>
                </a:lnTo>
                <a:lnTo>
                  <a:pt x="917" y="561"/>
                </a:lnTo>
                <a:lnTo>
                  <a:pt x="917" y="561"/>
                </a:lnTo>
                <a:lnTo>
                  <a:pt x="917" y="561"/>
                </a:lnTo>
                <a:lnTo>
                  <a:pt x="917" y="565"/>
                </a:lnTo>
                <a:lnTo>
                  <a:pt x="917" y="565"/>
                </a:lnTo>
                <a:lnTo>
                  <a:pt x="917" y="565"/>
                </a:lnTo>
                <a:lnTo>
                  <a:pt x="922" y="561"/>
                </a:lnTo>
                <a:lnTo>
                  <a:pt x="922" y="565"/>
                </a:lnTo>
                <a:lnTo>
                  <a:pt x="926" y="561"/>
                </a:lnTo>
                <a:lnTo>
                  <a:pt x="926" y="561"/>
                </a:lnTo>
                <a:lnTo>
                  <a:pt x="931" y="561"/>
                </a:lnTo>
                <a:lnTo>
                  <a:pt x="931" y="561"/>
                </a:lnTo>
                <a:lnTo>
                  <a:pt x="931" y="561"/>
                </a:lnTo>
                <a:lnTo>
                  <a:pt x="931" y="561"/>
                </a:lnTo>
                <a:lnTo>
                  <a:pt x="931" y="561"/>
                </a:lnTo>
                <a:lnTo>
                  <a:pt x="931" y="561"/>
                </a:lnTo>
                <a:lnTo>
                  <a:pt x="926" y="561"/>
                </a:lnTo>
                <a:lnTo>
                  <a:pt x="926" y="565"/>
                </a:lnTo>
                <a:lnTo>
                  <a:pt x="922" y="565"/>
                </a:lnTo>
                <a:lnTo>
                  <a:pt x="922" y="565"/>
                </a:lnTo>
                <a:lnTo>
                  <a:pt x="922" y="565"/>
                </a:lnTo>
                <a:lnTo>
                  <a:pt x="922" y="570"/>
                </a:lnTo>
                <a:lnTo>
                  <a:pt x="922" y="570"/>
                </a:lnTo>
                <a:lnTo>
                  <a:pt x="922" y="570"/>
                </a:lnTo>
                <a:lnTo>
                  <a:pt x="926" y="574"/>
                </a:lnTo>
                <a:lnTo>
                  <a:pt x="926" y="574"/>
                </a:lnTo>
                <a:lnTo>
                  <a:pt x="931" y="574"/>
                </a:lnTo>
                <a:lnTo>
                  <a:pt x="931" y="579"/>
                </a:lnTo>
                <a:lnTo>
                  <a:pt x="931" y="579"/>
                </a:lnTo>
                <a:lnTo>
                  <a:pt x="935" y="579"/>
                </a:lnTo>
                <a:lnTo>
                  <a:pt x="935" y="579"/>
                </a:lnTo>
                <a:lnTo>
                  <a:pt x="935" y="574"/>
                </a:lnTo>
                <a:lnTo>
                  <a:pt x="935" y="579"/>
                </a:lnTo>
                <a:lnTo>
                  <a:pt x="940" y="579"/>
                </a:lnTo>
                <a:lnTo>
                  <a:pt x="940" y="574"/>
                </a:lnTo>
                <a:lnTo>
                  <a:pt x="940" y="574"/>
                </a:lnTo>
                <a:lnTo>
                  <a:pt x="940" y="570"/>
                </a:lnTo>
                <a:lnTo>
                  <a:pt x="940" y="570"/>
                </a:lnTo>
                <a:lnTo>
                  <a:pt x="940" y="570"/>
                </a:lnTo>
                <a:lnTo>
                  <a:pt x="940" y="570"/>
                </a:lnTo>
                <a:lnTo>
                  <a:pt x="940" y="574"/>
                </a:lnTo>
                <a:lnTo>
                  <a:pt x="940" y="574"/>
                </a:lnTo>
                <a:lnTo>
                  <a:pt x="940" y="570"/>
                </a:lnTo>
                <a:lnTo>
                  <a:pt x="940" y="565"/>
                </a:lnTo>
                <a:lnTo>
                  <a:pt x="944" y="565"/>
                </a:lnTo>
                <a:lnTo>
                  <a:pt x="944" y="561"/>
                </a:lnTo>
                <a:lnTo>
                  <a:pt x="944" y="561"/>
                </a:lnTo>
                <a:lnTo>
                  <a:pt x="944" y="561"/>
                </a:lnTo>
                <a:lnTo>
                  <a:pt x="940" y="561"/>
                </a:lnTo>
                <a:lnTo>
                  <a:pt x="940" y="556"/>
                </a:lnTo>
                <a:lnTo>
                  <a:pt x="940" y="556"/>
                </a:lnTo>
                <a:lnTo>
                  <a:pt x="935" y="552"/>
                </a:lnTo>
                <a:lnTo>
                  <a:pt x="940" y="552"/>
                </a:lnTo>
                <a:lnTo>
                  <a:pt x="940" y="552"/>
                </a:lnTo>
                <a:close/>
                <a:moveTo>
                  <a:pt x="967" y="434"/>
                </a:moveTo>
                <a:lnTo>
                  <a:pt x="971" y="434"/>
                </a:lnTo>
                <a:lnTo>
                  <a:pt x="971" y="434"/>
                </a:lnTo>
                <a:lnTo>
                  <a:pt x="976" y="430"/>
                </a:lnTo>
                <a:lnTo>
                  <a:pt x="976" y="430"/>
                </a:lnTo>
                <a:lnTo>
                  <a:pt x="980" y="430"/>
                </a:lnTo>
                <a:lnTo>
                  <a:pt x="980" y="425"/>
                </a:lnTo>
                <a:lnTo>
                  <a:pt x="980" y="425"/>
                </a:lnTo>
                <a:lnTo>
                  <a:pt x="980" y="421"/>
                </a:lnTo>
                <a:lnTo>
                  <a:pt x="980" y="421"/>
                </a:lnTo>
                <a:lnTo>
                  <a:pt x="976" y="425"/>
                </a:lnTo>
                <a:lnTo>
                  <a:pt x="971" y="430"/>
                </a:lnTo>
                <a:lnTo>
                  <a:pt x="967" y="430"/>
                </a:lnTo>
                <a:lnTo>
                  <a:pt x="962" y="430"/>
                </a:lnTo>
                <a:lnTo>
                  <a:pt x="962" y="434"/>
                </a:lnTo>
                <a:lnTo>
                  <a:pt x="958" y="434"/>
                </a:lnTo>
                <a:lnTo>
                  <a:pt x="958" y="434"/>
                </a:lnTo>
                <a:lnTo>
                  <a:pt x="962" y="434"/>
                </a:lnTo>
                <a:lnTo>
                  <a:pt x="962" y="434"/>
                </a:lnTo>
                <a:lnTo>
                  <a:pt x="967" y="434"/>
                </a:lnTo>
                <a:lnTo>
                  <a:pt x="967" y="434"/>
                </a:lnTo>
                <a:lnTo>
                  <a:pt x="967" y="434"/>
                </a:lnTo>
                <a:lnTo>
                  <a:pt x="967" y="434"/>
                </a:lnTo>
                <a:lnTo>
                  <a:pt x="967" y="434"/>
                </a:lnTo>
                <a:lnTo>
                  <a:pt x="967" y="434"/>
                </a:lnTo>
                <a:lnTo>
                  <a:pt x="967" y="434"/>
                </a:lnTo>
                <a:lnTo>
                  <a:pt x="967" y="434"/>
                </a:lnTo>
                <a:lnTo>
                  <a:pt x="967" y="434"/>
                </a:lnTo>
                <a:lnTo>
                  <a:pt x="967" y="434"/>
                </a:lnTo>
                <a:close/>
                <a:moveTo>
                  <a:pt x="1780" y="2650"/>
                </a:moveTo>
                <a:lnTo>
                  <a:pt x="1780" y="2650"/>
                </a:lnTo>
                <a:lnTo>
                  <a:pt x="1780" y="2645"/>
                </a:lnTo>
                <a:lnTo>
                  <a:pt x="1775" y="2645"/>
                </a:lnTo>
                <a:lnTo>
                  <a:pt x="1775" y="2645"/>
                </a:lnTo>
                <a:lnTo>
                  <a:pt x="1775" y="2645"/>
                </a:lnTo>
                <a:lnTo>
                  <a:pt x="1775" y="2645"/>
                </a:lnTo>
                <a:lnTo>
                  <a:pt x="1771" y="2645"/>
                </a:lnTo>
                <a:lnTo>
                  <a:pt x="1771" y="2640"/>
                </a:lnTo>
                <a:lnTo>
                  <a:pt x="1771" y="2640"/>
                </a:lnTo>
                <a:lnTo>
                  <a:pt x="1766" y="2640"/>
                </a:lnTo>
                <a:lnTo>
                  <a:pt x="1766" y="2640"/>
                </a:lnTo>
                <a:lnTo>
                  <a:pt x="1771" y="2640"/>
                </a:lnTo>
                <a:lnTo>
                  <a:pt x="1766" y="2636"/>
                </a:lnTo>
                <a:lnTo>
                  <a:pt x="1766" y="2640"/>
                </a:lnTo>
                <a:lnTo>
                  <a:pt x="1762" y="2640"/>
                </a:lnTo>
                <a:lnTo>
                  <a:pt x="1753" y="2640"/>
                </a:lnTo>
                <a:lnTo>
                  <a:pt x="1748" y="2636"/>
                </a:lnTo>
                <a:lnTo>
                  <a:pt x="1748" y="2640"/>
                </a:lnTo>
                <a:lnTo>
                  <a:pt x="1748" y="2640"/>
                </a:lnTo>
                <a:lnTo>
                  <a:pt x="1748" y="2640"/>
                </a:lnTo>
                <a:lnTo>
                  <a:pt x="1748" y="2645"/>
                </a:lnTo>
                <a:lnTo>
                  <a:pt x="1753" y="2645"/>
                </a:lnTo>
                <a:lnTo>
                  <a:pt x="1753" y="2645"/>
                </a:lnTo>
                <a:lnTo>
                  <a:pt x="1753" y="2645"/>
                </a:lnTo>
                <a:lnTo>
                  <a:pt x="1753" y="2645"/>
                </a:lnTo>
                <a:lnTo>
                  <a:pt x="1753" y="2645"/>
                </a:lnTo>
                <a:lnTo>
                  <a:pt x="1757" y="2645"/>
                </a:lnTo>
                <a:lnTo>
                  <a:pt x="1757" y="2645"/>
                </a:lnTo>
                <a:lnTo>
                  <a:pt x="1757" y="2645"/>
                </a:lnTo>
                <a:lnTo>
                  <a:pt x="1757" y="2645"/>
                </a:lnTo>
                <a:lnTo>
                  <a:pt x="1757" y="2645"/>
                </a:lnTo>
                <a:lnTo>
                  <a:pt x="1762" y="2650"/>
                </a:lnTo>
                <a:lnTo>
                  <a:pt x="1762" y="2650"/>
                </a:lnTo>
                <a:lnTo>
                  <a:pt x="1762" y="2650"/>
                </a:lnTo>
                <a:lnTo>
                  <a:pt x="1766" y="2650"/>
                </a:lnTo>
                <a:lnTo>
                  <a:pt x="1762" y="2645"/>
                </a:lnTo>
                <a:lnTo>
                  <a:pt x="1762" y="2645"/>
                </a:lnTo>
                <a:lnTo>
                  <a:pt x="1762" y="2645"/>
                </a:lnTo>
                <a:lnTo>
                  <a:pt x="1757" y="2640"/>
                </a:lnTo>
                <a:lnTo>
                  <a:pt x="1762" y="2640"/>
                </a:lnTo>
                <a:lnTo>
                  <a:pt x="1762" y="2645"/>
                </a:lnTo>
                <a:lnTo>
                  <a:pt x="1762" y="2645"/>
                </a:lnTo>
                <a:lnTo>
                  <a:pt x="1766" y="2645"/>
                </a:lnTo>
                <a:lnTo>
                  <a:pt x="1766" y="2645"/>
                </a:lnTo>
                <a:lnTo>
                  <a:pt x="1766" y="2645"/>
                </a:lnTo>
                <a:lnTo>
                  <a:pt x="1766" y="2645"/>
                </a:lnTo>
                <a:lnTo>
                  <a:pt x="1766" y="2645"/>
                </a:lnTo>
                <a:lnTo>
                  <a:pt x="1766" y="2645"/>
                </a:lnTo>
                <a:lnTo>
                  <a:pt x="1766" y="2645"/>
                </a:lnTo>
                <a:lnTo>
                  <a:pt x="1766" y="2650"/>
                </a:lnTo>
                <a:lnTo>
                  <a:pt x="1771" y="2650"/>
                </a:lnTo>
                <a:lnTo>
                  <a:pt x="1771" y="2650"/>
                </a:lnTo>
                <a:lnTo>
                  <a:pt x="1771" y="2650"/>
                </a:lnTo>
                <a:lnTo>
                  <a:pt x="1775" y="2650"/>
                </a:lnTo>
                <a:lnTo>
                  <a:pt x="1775" y="2650"/>
                </a:lnTo>
                <a:lnTo>
                  <a:pt x="1775" y="2650"/>
                </a:lnTo>
                <a:lnTo>
                  <a:pt x="1780" y="2650"/>
                </a:lnTo>
                <a:lnTo>
                  <a:pt x="1780" y="2650"/>
                </a:lnTo>
                <a:lnTo>
                  <a:pt x="1780" y="2650"/>
                </a:lnTo>
                <a:lnTo>
                  <a:pt x="1780" y="2650"/>
                </a:lnTo>
                <a:lnTo>
                  <a:pt x="1780" y="2650"/>
                </a:lnTo>
                <a:lnTo>
                  <a:pt x="1780" y="2650"/>
                </a:lnTo>
                <a:close/>
                <a:moveTo>
                  <a:pt x="1703" y="2618"/>
                </a:moveTo>
                <a:lnTo>
                  <a:pt x="1703" y="2618"/>
                </a:lnTo>
                <a:lnTo>
                  <a:pt x="1699" y="2618"/>
                </a:lnTo>
                <a:lnTo>
                  <a:pt x="1699" y="2613"/>
                </a:lnTo>
                <a:lnTo>
                  <a:pt x="1694" y="2613"/>
                </a:lnTo>
                <a:lnTo>
                  <a:pt x="1694" y="2613"/>
                </a:lnTo>
                <a:lnTo>
                  <a:pt x="1694" y="2618"/>
                </a:lnTo>
                <a:lnTo>
                  <a:pt x="1694" y="2613"/>
                </a:lnTo>
                <a:lnTo>
                  <a:pt x="1690" y="2613"/>
                </a:lnTo>
                <a:lnTo>
                  <a:pt x="1690" y="2613"/>
                </a:lnTo>
                <a:lnTo>
                  <a:pt x="1690" y="2613"/>
                </a:lnTo>
                <a:lnTo>
                  <a:pt x="1690" y="2613"/>
                </a:lnTo>
                <a:lnTo>
                  <a:pt x="1690" y="2613"/>
                </a:lnTo>
                <a:lnTo>
                  <a:pt x="1690" y="2613"/>
                </a:lnTo>
                <a:lnTo>
                  <a:pt x="1690" y="2613"/>
                </a:lnTo>
                <a:lnTo>
                  <a:pt x="1690" y="2613"/>
                </a:lnTo>
                <a:lnTo>
                  <a:pt x="1690" y="2613"/>
                </a:lnTo>
                <a:lnTo>
                  <a:pt x="1685" y="2613"/>
                </a:lnTo>
                <a:lnTo>
                  <a:pt x="1685" y="2613"/>
                </a:lnTo>
                <a:lnTo>
                  <a:pt x="1681" y="2613"/>
                </a:lnTo>
                <a:lnTo>
                  <a:pt x="1681" y="2618"/>
                </a:lnTo>
                <a:lnTo>
                  <a:pt x="1681" y="2618"/>
                </a:lnTo>
                <a:lnTo>
                  <a:pt x="1685" y="2618"/>
                </a:lnTo>
                <a:lnTo>
                  <a:pt x="1685" y="2618"/>
                </a:lnTo>
                <a:lnTo>
                  <a:pt x="1690" y="2618"/>
                </a:lnTo>
                <a:lnTo>
                  <a:pt x="1690" y="2618"/>
                </a:lnTo>
                <a:lnTo>
                  <a:pt x="1690" y="2618"/>
                </a:lnTo>
                <a:lnTo>
                  <a:pt x="1690" y="2618"/>
                </a:lnTo>
                <a:lnTo>
                  <a:pt x="1690" y="2622"/>
                </a:lnTo>
                <a:lnTo>
                  <a:pt x="1690" y="2622"/>
                </a:lnTo>
                <a:lnTo>
                  <a:pt x="1690" y="2622"/>
                </a:lnTo>
                <a:lnTo>
                  <a:pt x="1694" y="2622"/>
                </a:lnTo>
                <a:lnTo>
                  <a:pt x="1694" y="2622"/>
                </a:lnTo>
                <a:lnTo>
                  <a:pt x="1694" y="2622"/>
                </a:lnTo>
                <a:lnTo>
                  <a:pt x="1694" y="2622"/>
                </a:lnTo>
                <a:lnTo>
                  <a:pt x="1694" y="2622"/>
                </a:lnTo>
                <a:lnTo>
                  <a:pt x="1694" y="2622"/>
                </a:lnTo>
                <a:lnTo>
                  <a:pt x="1694" y="2622"/>
                </a:lnTo>
                <a:lnTo>
                  <a:pt x="1694" y="2622"/>
                </a:lnTo>
                <a:lnTo>
                  <a:pt x="1694" y="2622"/>
                </a:lnTo>
                <a:lnTo>
                  <a:pt x="1699" y="2622"/>
                </a:lnTo>
                <a:lnTo>
                  <a:pt x="1699" y="2622"/>
                </a:lnTo>
                <a:lnTo>
                  <a:pt x="1699" y="2622"/>
                </a:lnTo>
                <a:lnTo>
                  <a:pt x="1699" y="2622"/>
                </a:lnTo>
                <a:lnTo>
                  <a:pt x="1699" y="2627"/>
                </a:lnTo>
                <a:lnTo>
                  <a:pt x="1699" y="2627"/>
                </a:lnTo>
                <a:lnTo>
                  <a:pt x="1699" y="2627"/>
                </a:lnTo>
                <a:lnTo>
                  <a:pt x="1699" y="2627"/>
                </a:lnTo>
                <a:lnTo>
                  <a:pt x="1699" y="2627"/>
                </a:lnTo>
                <a:lnTo>
                  <a:pt x="1699" y="2627"/>
                </a:lnTo>
                <a:lnTo>
                  <a:pt x="1703" y="2627"/>
                </a:lnTo>
                <a:lnTo>
                  <a:pt x="1703" y="2627"/>
                </a:lnTo>
                <a:lnTo>
                  <a:pt x="1703" y="2622"/>
                </a:lnTo>
                <a:lnTo>
                  <a:pt x="1703" y="2622"/>
                </a:lnTo>
                <a:lnTo>
                  <a:pt x="1703" y="2622"/>
                </a:lnTo>
                <a:lnTo>
                  <a:pt x="1703" y="2622"/>
                </a:lnTo>
                <a:lnTo>
                  <a:pt x="1703" y="2622"/>
                </a:lnTo>
                <a:lnTo>
                  <a:pt x="1703" y="2618"/>
                </a:lnTo>
                <a:lnTo>
                  <a:pt x="1703" y="2618"/>
                </a:lnTo>
                <a:close/>
                <a:moveTo>
                  <a:pt x="1789" y="2640"/>
                </a:moveTo>
                <a:lnTo>
                  <a:pt x="1789" y="2640"/>
                </a:lnTo>
                <a:lnTo>
                  <a:pt x="1784" y="2636"/>
                </a:lnTo>
                <a:lnTo>
                  <a:pt x="1784" y="2636"/>
                </a:lnTo>
                <a:lnTo>
                  <a:pt x="1775" y="2636"/>
                </a:lnTo>
                <a:lnTo>
                  <a:pt x="1771" y="2636"/>
                </a:lnTo>
                <a:lnTo>
                  <a:pt x="1771" y="2640"/>
                </a:lnTo>
                <a:lnTo>
                  <a:pt x="1775" y="2640"/>
                </a:lnTo>
                <a:lnTo>
                  <a:pt x="1775" y="2640"/>
                </a:lnTo>
                <a:lnTo>
                  <a:pt x="1775" y="2640"/>
                </a:lnTo>
                <a:lnTo>
                  <a:pt x="1775" y="2645"/>
                </a:lnTo>
                <a:lnTo>
                  <a:pt x="1780" y="2645"/>
                </a:lnTo>
                <a:lnTo>
                  <a:pt x="1780" y="2645"/>
                </a:lnTo>
                <a:lnTo>
                  <a:pt x="1780" y="2645"/>
                </a:lnTo>
                <a:lnTo>
                  <a:pt x="1784" y="2640"/>
                </a:lnTo>
                <a:lnTo>
                  <a:pt x="1784" y="2640"/>
                </a:lnTo>
                <a:lnTo>
                  <a:pt x="1784" y="2640"/>
                </a:lnTo>
                <a:lnTo>
                  <a:pt x="1784" y="2640"/>
                </a:lnTo>
                <a:lnTo>
                  <a:pt x="1784" y="2640"/>
                </a:lnTo>
                <a:lnTo>
                  <a:pt x="1784" y="2640"/>
                </a:lnTo>
                <a:lnTo>
                  <a:pt x="1784" y="2645"/>
                </a:lnTo>
                <a:lnTo>
                  <a:pt x="1789" y="2645"/>
                </a:lnTo>
                <a:lnTo>
                  <a:pt x="1789" y="2645"/>
                </a:lnTo>
                <a:lnTo>
                  <a:pt x="1789" y="2640"/>
                </a:lnTo>
                <a:lnTo>
                  <a:pt x="1789" y="2640"/>
                </a:lnTo>
                <a:lnTo>
                  <a:pt x="1789" y="2640"/>
                </a:lnTo>
                <a:lnTo>
                  <a:pt x="1789" y="2640"/>
                </a:lnTo>
                <a:close/>
                <a:moveTo>
                  <a:pt x="913" y="470"/>
                </a:moveTo>
                <a:lnTo>
                  <a:pt x="913" y="470"/>
                </a:lnTo>
                <a:lnTo>
                  <a:pt x="913" y="470"/>
                </a:lnTo>
                <a:lnTo>
                  <a:pt x="913" y="470"/>
                </a:lnTo>
                <a:lnTo>
                  <a:pt x="908" y="470"/>
                </a:lnTo>
                <a:lnTo>
                  <a:pt x="908" y="470"/>
                </a:lnTo>
                <a:lnTo>
                  <a:pt x="908" y="470"/>
                </a:lnTo>
                <a:lnTo>
                  <a:pt x="913" y="470"/>
                </a:lnTo>
                <a:lnTo>
                  <a:pt x="917" y="470"/>
                </a:lnTo>
                <a:lnTo>
                  <a:pt x="917" y="470"/>
                </a:lnTo>
                <a:lnTo>
                  <a:pt x="922" y="470"/>
                </a:lnTo>
                <a:lnTo>
                  <a:pt x="926" y="466"/>
                </a:lnTo>
                <a:lnTo>
                  <a:pt x="926" y="461"/>
                </a:lnTo>
                <a:lnTo>
                  <a:pt x="931" y="461"/>
                </a:lnTo>
                <a:lnTo>
                  <a:pt x="935" y="457"/>
                </a:lnTo>
                <a:lnTo>
                  <a:pt x="935" y="457"/>
                </a:lnTo>
                <a:lnTo>
                  <a:pt x="940" y="457"/>
                </a:lnTo>
                <a:lnTo>
                  <a:pt x="940" y="457"/>
                </a:lnTo>
                <a:lnTo>
                  <a:pt x="935" y="457"/>
                </a:lnTo>
                <a:lnTo>
                  <a:pt x="935" y="457"/>
                </a:lnTo>
                <a:lnTo>
                  <a:pt x="931" y="457"/>
                </a:lnTo>
                <a:lnTo>
                  <a:pt x="931" y="457"/>
                </a:lnTo>
                <a:lnTo>
                  <a:pt x="931" y="461"/>
                </a:lnTo>
                <a:lnTo>
                  <a:pt x="926" y="461"/>
                </a:lnTo>
                <a:lnTo>
                  <a:pt x="926" y="461"/>
                </a:lnTo>
                <a:lnTo>
                  <a:pt x="926" y="461"/>
                </a:lnTo>
                <a:lnTo>
                  <a:pt x="922" y="461"/>
                </a:lnTo>
                <a:lnTo>
                  <a:pt x="917" y="461"/>
                </a:lnTo>
                <a:lnTo>
                  <a:pt x="917" y="461"/>
                </a:lnTo>
                <a:lnTo>
                  <a:pt x="917" y="461"/>
                </a:lnTo>
                <a:lnTo>
                  <a:pt x="917" y="461"/>
                </a:lnTo>
                <a:lnTo>
                  <a:pt x="917" y="461"/>
                </a:lnTo>
                <a:lnTo>
                  <a:pt x="926" y="461"/>
                </a:lnTo>
                <a:lnTo>
                  <a:pt x="926" y="461"/>
                </a:lnTo>
                <a:lnTo>
                  <a:pt x="926" y="461"/>
                </a:lnTo>
                <a:lnTo>
                  <a:pt x="931" y="457"/>
                </a:lnTo>
                <a:lnTo>
                  <a:pt x="931" y="457"/>
                </a:lnTo>
                <a:lnTo>
                  <a:pt x="931" y="457"/>
                </a:lnTo>
                <a:lnTo>
                  <a:pt x="931" y="457"/>
                </a:lnTo>
                <a:lnTo>
                  <a:pt x="931" y="457"/>
                </a:lnTo>
                <a:lnTo>
                  <a:pt x="926" y="457"/>
                </a:lnTo>
                <a:lnTo>
                  <a:pt x="926" y="452"/>
                </a:lnTo>
                <a:lnTo>
                  <a:pt x="926" y="452"/>
                </a:lnTo>
                <a:lnTo>
                  <a:pt x="922" y="452"/>
                </a:lnTo>
                <a:lnTo>
                  <a:pt x="922" y="452"/>
                </a:lnTo>
                <a:lnTo>
                  <a:pt x="922" y="452"/>
                </a:lnTo>
                <a:lnTo>
                  <a:pt x="917" y="457"/>
                </a:lnTo>
                <a:lnTo>
                  <a:pt x="917" y="457"/>
                </a:lnTo>
                <a:lnTo>
                  <a:pt x="917" y="457"/>
                </a:lnTo>
                <a:lnTo>
                  <a:pt x="913" y="461"/>
                </a:lnTo>
                <a:lnTo>
                  <a:pt x="913" y="461"/>
                </a:lnTo>
                <a:lnTo>
                  <a:pt x="913" y="461"/>
                </a:lnTo>
                <a:lnTo>
                  <a:pt x="913" y="466"/>
                </a:lnTo>
                <a:lnTo>
                  <a:pt x="913" y="466"/>
                </a:lnTo>
                <a:lnTo>
                  <a:pt x="913" y="466"/>
                </a:lnTo>
                <a:lnTo>
                  <a:pt x="913" y="470"/>
                </a:lnTo>
                <a:lnTo>
                  <a:pt x="913" y="470"/>
                </a:lnTo>
                <a:lnTo>
                  <a:pt x="913" y="470"/>
                </a:lnTo>
                <a:close/>
                <a:moveTo>
                  <a:pt x="1717" y="2627"/>
                </a:moveTo>
                <a:lnTo>
                  <a:pt x="1721" y="2627"/>
                </a:lnTo>
                <a:lnTo>
                  <a:pt x="1721" y="2627"/>
                </a:lnTo>
                <a:lnTo>
                  <a:pt x="1726" y="2631"/>
                </a:lnTo>
                <a:lnTo>
                  <a:pt x="1726" y="2627"/>
                </a:lnTo>
                <a:lnTo>
                  <a:pt x="1726" y="2627"/>
                </a:lnTo>
                <a:lnTo>
                  <a:pt x="1726" y="2627"/>
                </a:lnTo>
                <a:lnTo>
                  <a:pt x="1726" y="2627"/>
                </a:lnTo>
                <a:lnTo>
                  <a:pt x="1726" y="2627"/>
                </a:lnTo>
                <a:lnTo>
                  <a:pt x="1726" y="2622"/>
                </a:lnTo>
                <a:lnTo>
                  <a:pt x="1721" y="2622"/>
                </a:lnTo>
                <a:lnTo>
                  <a:pt x="1717" y="2622"/>
                </a:lnTo>
                <a:lnTo>
                  <a:pt x="1717" y="2622"/>
                </a:lnTo>
                <a:lnTo>
                  <a:pt x="1712" y="2622"/>
                </a:lnTo>
                <a:lnTo>
                  <a:pt x="1708" y="2622"/>
                </a:lnTo>
                <a:lnTo>
                  <a:pt x="1708" y="2622"/>
                </a:lnTo>
                <a:lnTo>
                  <a:pt x="1708" y="2622"/>
                </a:lnTo>
                <a:lnTo>
                  <a:pt x="1708" y="2622"/>
                </a:lnTo>
                <a:lnTo>
                  <a:pt x="1712" y="2627"/>
                </a:lnTo>
                <a:lnTo>
                  <a:pt x="1712" y="2627"/>
                </a:lnTo>
                <a:lnTo>
                  <a:pt x="1712" y="2627"/>
                </a:lnTo>
                <a:lnTo>
                  <a:pt x="1717" y="2627"/>
                </a:lnTo>
                <a:lnTo>
                  <a:pt x="1717" y="2627"/>
                </a:lnTo>
                <a:lnTo>
                  <a:pt x="1717" y="2627"/>
                </a:lnTo>
                <a:lnTo>
                  <a:pt x="1717" y="2627"/>
                </a:lnTo>
                <a:close/>
                <a:moveTo>
                  <a:pt x="1631" y="2546"/>
                </a:moveTo>
                <a:lnTo>
                  <a:pt x="1631" y="2546"/>
                </a:lnTo>
                <a:lnTo>
                  <a:pt x="1631" y="2546"/>
                </a:lnTo>
                <a:lnTo>
                  <a:pt x="1626" y="2541"/>
                </a:lnTo>
                <a:lnTo>
                  <a:pt x="1626" y="2541"/>
                </a:lnTo>
                <a:lnTo>
                  <a:pt x="1626" y="2541"/>
                </a:lnTo>
                <a:lnTo>
                  <a:pt x="1626" y="2541"/>
                </a:lnTo>
                <a:lnTo>
                  <a:pt x="1626" y="2536"/>
                </a:lnTo>
                <a:lnTo>
                  <a:pt x="1622" y="2532"/>
                </a:lnTo>
                <a:lnTo>
                  <a:pt x="1617" y="2527"/>
                </a:lnTo>
                <a:lnTo>
                  <a:pt x="1617" y="2527"/>
                </a:lnTo>
                <a:lnTo>
                  <a:pt x="1617" y="2527"/>
                </a:lnTo>
                <a:lnTo>
                  <a:pt x="1617" y="2527"/>
                </a:lnTo>
                <a:lnTo>
                  <a:pt x="1613" y="2523"/>
                </a:lnTo>
                <a:lnTo>
                  <a:pt x="1613" y="2523"/>
                </a:lnTo>
                <a:lnTo>
                  <a:pt x="1613" y="2527"/>
                </a:lnTo>
                <a:lnTo>
                  <a:pt x="1613" y="2527"/>
                </a:lnTo>
                <a:lnTo>
                  <a:pt x="1613" y="2527"/>
                </a:lnTo>
                <a:lnTo>
                  <a:pt x="1613" y="2527"/>
                </a:lnTo>
                <a:lnTo>
                  <a:pt x="1613" y="2532"/>
                </a:lnTo>
                <a:lnTo>
                  <a:pt x="1613" y="2532"/>
                </a:lnTo>
                <a:lnTo>
                  <a:pt x="1613" y="2532"/>
                </a:lnTo>
                <a:lnTo>
                  <a:pt x="1613" y="2532"/>
                </a:lnTo>
                <a:lnTo>
                  <a:pt x="1613" y="2536"/>
                </a:lnTo>
                <a:lnTo>
                  <a:pt x="1617" y="2536"/>
                </a:lnTo>
                <a:lnTo>
                  <a:pt x="1613" y="2536"/>
                </a:lnTo>
                <a:lnTo>
                  <a:pt x="1613" y="2536"/>
                </a:lnTo>
                <a:lnTo>
                  <a:pt x="1613" y="2536"/>
                </a:lnTo>
                <a:lnTo>
                  <a:pt x="1613" y="2536"/>
                </a:lnTo>
                <a:lnTo>
                  <a:pt x="1613" y="2536"/>
                </a:lnTo>
                <a:lnTo>
                  <a:pt x="1613" y="2541"/>
                </a:lnTo>
                <a:lnTo>
                  <a:pt x="1613" y="2541"/>
                </a:lnTo>
                <a:lnTo>
                  <a:pt x="1613" y="2541"/>
                </a:lnTo>
                <a:lnTo>
                  <a:pt x="1617" y="2541"/>
                </a:lnTo>
                <a:lnTo>
                  <a:pt x="1613" y="2541"/>
                </a:lnTo>
                <a:lnTo>
                  <a:pt x="1613" y="2546"/>
                </a:lnTo>
                <a:lnTo>
                  <a:pt x="1613" y="2546"/>
                </a:lnTo>
                <a:lnTo>
                  <a:pt x="1617" y="2546"/>
                </a:lnTo>
                <a:lnTo>
                  <a:pt x="1617" y="2546"/>
                </a:lnTo>
                <a:lnTo>
                  <a:pt x="1622" y="2546"/>
                </a:lnTo>
                <a:lnTo>
                  <a:pt x="1622" y="2546"/>
                </a:lnTo>
                <a:lnTo>
                  <a:pt x="1622" y="2546"/>
                </a:lnTo>
                <a:lnTo>
                  <a:pt x="1622" y="2546"/>
                </a:lnTo>
                <a:lnTo>
                  <a:pt x="1622" y="2541"/>
                </a:lnTo>
                <a:lnTo>
                  <a:pt x="1622" y="2541"/>
                </a:lnTo>
                <a:lnTo>
                  <a:pt x="1622" y="2541"/>
                </a:lnTo>
                <a:lnTo>
                  <a:pt x="1622" y="2536"/>
                </a:lnTo>
                <a:lnTo>
                  <a:pt x="1622" y="2536"/>
                </a:lnTo>
                <a:lnTo>
                  <a:pt x="1622" y="2541"/>
                </a:lnTo>
                <a:lnTo>
                  <a:pt x="1622" y="2541"/>
                </a:lnTo>
                <a:lnTo>
                  <a:pt x="1622" y="2541"/>
                </a:lnTo>
                <a:lnTo>
                  <a:pt x="1622" y="2541"/>
                </a:lnTo>
                <a:lnTo>
                  <a:pt x="1622" y="2541"/>
                </a:lnTo>
                <a:lnTo>
                  <a:pt x="1622" y="2541"/>
                </a:lnTo>
                <a:lnTo>
                  <a:pt x="1622" y="2546"/>
                </a:lnTo>
                <a:lnTo>
                  <a:pt x="1622" y="2546"/>
                </a:lnTo>
                <a:lnTo>
                  <a:pt x="1626" y="2546"/>
                </a:lnTo>
                <a:lnTo>
                  <a:pt x="1626" y="2546"/>
                </a:lnTo>
                <a:lnTo>
                  <a:pt x="1626" y="2550"/>
                </a:lnTo>
                <a:lnTo>
                  <a:pt x="1626" y="2550"/>
                </a:lnTo>
                <a:lnTo>
                  <a:pt x="1631" y="2550"/>
                </a:lnTo>
                <a:lnTo>
                  <a:pt x="1631" y="2550"/>
                </a:lnTo>
                <a:lnTo>
                  <a:pt x="1631" y="2550"/>
                </a:lnTo>
                <a:lnTo>
                  <a:pt x="1631" y="2550"/>
                </a:lnTo>
                <a:lnTo>
                  <a:pt x="1631" y="2546"/>
                </a:lnTo>
                <a:close/>
                <a:moveTo>
                  <a:pt x="1653" y="2586"/>
                </a:moveTo>
                <a:lnTo>
                  <a:pt x="1653" y="2586"/>
                </a:lnTo>
                <a:lnTo>
                  <a:pt x="1649" y="2586"/>
                </a:lnTo>
                <a:lnTo>
                  <a:pt x="1649" y="2586"/>
                </a:lnTo>
                <a:lnTo>
                  <a:pt x="1649" y="2586"/>
                </a:lnTo>
                <a:lnTo>
                  <a:pt x="1644" y="2582"/>
                </a:lnTo>
                <a:lnTo>
                  <a:pt x="1644" y="2582"/>
                </a:lnTo>
                <a:lnTo>
                  <a:pt x="1644" y="2582"/>
                </a:lnTo>
                <a:lnTo>
                  <a:pt x="1644" y="2582"/>
                </a:lnTo>
                <a:lnTo>
                  <a:pt x="1644" y="2582"/>
                </a:lnTo>
                <a:lnTo>
                  <a:pt x="1644" y="2586"/>
                </a:lnTo>
                <a:lnTo>
                  <a:pt x="1644" y="2586"/>
                </a:lnTo>
                <a:lnTo>
                  <a:pt x="1649" y="2591"/>
                </a:lnTo>
                <a:lnTo>
                  <a:pt x="1653" y="2591"/>
                </a:lnTo>
                <a:lnTo>
                  <a:pt x="1653" y="2591"/>
                </a:lnTo>
                <a:lnTo>
                  <a:pt x="1653" y="2591"/>
                </a:lnTo>
                <a:lnTo>
                  <a:pt x="1653" y="2586"/>
                </a:lnTo>
                <a:close/>
                <a:moveTo>
                  <a:pt x="1644" y="479"/>
                </a:moveTo>
                <a:lnTo>
                  <a:pt x="1644" y="479"/>
                </a:lnTo>
                <a:lnTo>
                  <a:pt x="1644" y="479"/>
                </a:lnTo>
                <a:lnTo>
                  <a:pt x="1644" y="475"/>
                </a:lnTo>
                <a:lnTo>
                  <a:pt x="1644" y="475"/>
                </a:lnTo>
                <a:lnTo>
                  <a:pt x="1644" y="475"/>
                </a:lnTo>
                <a:lnTo>
                  <a:pt x="1644" y="475"/>
                </a:lnTo>
                <a:lnTo>
                  <a:pt x="1644" y="475"/>
                </a:lnTo>
                <a:lnTo>
                  <a:pt x="1644" y="475"/>
                </a:lnTo>
                <a:lnTo>
                  <a:pt x="1644" y="475"/>
                </a:lnTo>
                <a:lnTo>
                  <a:pt x="1644" y="475"/>
                </a:lnTo>
                <a:lnTo>
                  <a:pt x="1644" y="475"/>
                </a:lnTo>
                <a:lnTo>
                  <a:pt x="1640" y="479"/>
                </a:lnTo>
                <a:lnTo>
                  <a:pt x="1640" y="479"/>
                </a:lnTo>
                <a:lnTo>
                  <a:pt x="1635" y="479"/>
                </a:lnTo>
                <a:lnTo>
                  <a:pt x="1635" y="479"/>
                </a:lnTo>
                <a:lnTo>
                  <a:pt x="1635" y="479"/>
                </a:lnTo>
                <a:lnTo>
                  <a:pt x="1635" y="479"/>
                </a:lnTo>
                <a:lnTo>
                  <a:pt x="1640" y="479"/>
                </a:lnTo>
                <a:lnTo>
                  <a:pt x="1640" y="475"/>
                </a:lnTo>
                <a:lnTo>
                  <a:pt x="1640" y="475"/>
                </a:lnTo>
                <a:lnTo>
                  <a:pt x="1640" y="475"/>
                </a:lnTo>
                <a:lnTo>
                  <a:pt x="1640" y="475"/>
                </a:lnTo>
                <a:lnTo>
                  <a:pt x="1640" y="475"/>
                </a:lnTo>
                <a:lnTo>
                  <a:pt x="1640" y="475"/>
                </a:lnTo>
                <a:lnTo>
                  <a:pt x="1640" y="479"/>
                </a:lnTo>
                <a:lnTo>
                  <a:pt x="1640" y="479"/>
                </a:lnTo>
                <a:lnTo>
                  <a:pt x="1635" y="479"/>
                </a:lnTo>
                <a:lnTo>
                  <a:pt x="1631" y="484"/>
                </a:lnTo>
                <a:lnTo>
                  <a:pt x="1626" y="484"/>
                </a:lnTo>
                <a:lnTo>
                  <a:pt x="1626" y="484"/>
                </a:lnTo>
                <a:lnTo>
                  <a:pt x="1626" y="488"/>
                </a:lnTo>
                <a:lnTo>
                  <a:pt x="1626" y="488"/>
                </a:lnTo>
                <a:lnTo>
                  <a:pt x="1631" y="484"/>
                </a:lnTo>
                <a:lnTo>
                  <a:pt x="1635" y="484"/>
                </a:lnTo>
                <a:lnTo>
                  <a:pt x="1635" y="484"/>
                </a:lnTo>
                <a:lnTo>
                  <a:pt x="1635" y="484"/>
                </a:lnTo>
                <a:lnTo>
                  <a:pt x="1635" y="484"/>
                </a:lnTo>
                <a:lnTo>
                  <a:pt x="1626" y="488"/>
                </a:lnTo>
                <a:lnTo>
                  <a:pt x="1631" y="488"/>
                </a:lnTo>
                <a:lnTo>
                  <a:pt x="1631" y="488"/>
                </a:lnTo>
                <a:lnTo>
                  <a:pt x="1631" y="488"/>
                </a:lnTo>
                <a:lnTo>
                  <a:pt x="1631" y="488"/>
                </a:lnTo>
                <a:lnTo>
                  <a:pt x="1635" y="488"/>
                </a:lnTo>
                <a:lnTo>
                  <a:pt x="1640" y="484"/>
                </a:lnTo>
                <a:lnTo>
                  <a:pt x="1640" y="479"/>
                </a:lnTo>
                <a:lnTo>
                  <a:pt x="1640" y="484"/>
                </a:lnTo>
                <a:lnTo>
                  <a:pt x="1640" y="484"/>
                </a:lnTo>
                <a:lnTo>
                  <a:pt x="1640" y="484"/>
                </a:lnTo>
                <a:lnTo>
                  <a:pt x="1635" y="488"/>
                </a:lnTo>
                <a:lnTo>
                  <a:pt x="1635" y="488"/>
                </a:lnTo>
                <a:lnTo>
                  <a:pt x="1635" y="488"/>
                </a:lnTo>
                <a:lnTo>
                  <a:pt x="1640" y="484"/>
                </a:lnTo>
                <a:lnTo>
                  <a:pt x="1644" y="484"/>
                </a:lnTo>
                <a:lnTo>
                  <a:pt x="1644" y="479"/>
                </a:lnTo>
                <a:lnTo>
                  <a:pt x="1644" y="479"/>
                </a:lnTo>
                <a:lnTo>
                  <a:pt x="1644" y="479"/>
                </a:lnTo>
                <a:lnTo>
                  <a:pt x="1644" y="479"/>
                </a:lnTo>
                <a:lnTo>
                  <a:pt x="1644" y="479"/>
                </a:lnTo>
                <a:close/>
                <a:moveTo>
                  <a:pt x="800" y="339"/>
                </a:moveTo>
                <a:lnTo>
                  <a:pt x="800" y="339"/>
                </a:lnTo>
                <a:lnTo>
                  <a:pt x="800" y="339"/>
                </a:lnTo>
                <a:lnTo>
                  <a:pt x="795" y="339"/>
                </a:lnTo>
                <a:lnTo>
                  <a:pt x="795" y="339"/>
                </a:lnTo>
                <a:lnTo>
                  <a:pt x="795" y="344"/>
                </a:lnTo>
                <a:lnTo>
                  <a:pt x="795" y="344"/>
                </a:lnTo>
                <a:lnTo>
                  <a:pt x="795" y="344"/>
                </a:lnTo>
                <a:lnTo>
                  <a:pt x="791" y="344"/>
                </a:lnTo>
                <a:lnTo>
                  <a:pt x="791" y="344"/>
                </a:lnTo>
                <a:lnTo>
                  <a:pt x="791" y="344"/>
                </a:lnTo>
                <a:lnTo>
                  <a:pt x="782" y="344"/>
                </a:lnTo>
                <a:lnTo>
                  <a:pt x="782" y="348"/>
                </a:lnTo>
                <a:lnTo>
                  <a:pt x="786" y="348"/>
                </a:lnTo>
                <a:lnTo>
                  <a:pt x="786" y="348"/>
                </a:lnTo>
                <a:lnTo>
                  <a:pt x="786" y="348"/>
                </a:lnTo>
                <a:lnTo>
                  <a:pt x="786" y="348"/>
                </a:lnTo>
                <a:lnTo>
                  <a:pt x="786" y="348"/>
                </a:lnTo>
                <a:lnTo>
                  <a:pt x="791" y="348"/>
                </a:lnTo>
                <a:lnTo>
                  <a:pt x="791" y="348"/>
                </a:lnTo>
                <a:lnTo>
                  <a:pt x="791" y="344"/>
                </a:lnTo>
                <a:lnTo>
                  <a:pt x="795" y="344"/>
                </a:lnTo>
                <a:lnTo>
                  <a:pt x="791" y="348"/>
                </a:lnTo>
                <a:lnTo>
                  <a:pt x="791" y="348"/>
                </a:lnTo>
                <a:lnTo>
                  <a:pt x="795" y="348"/>
                </a:lnTo>
                <a:lnTo>
                  <a:pt x="795" y="348"/>
                </a:lnTo>
                <a:lnTo>
                  <a:pt x="795" y="348"/>
                </a:lnTo>
                <a:lnTo>
                  <a:pt x="795" y="348"/>
                </a:lnTo>
                <a:lnTo>
                  <a:pt x="795" y="344"/>
                </a:lnTo>
                <a:lnTo>
                  <a:pt x="795" y="344"/>
                </a:lnTo>
                <a:lnTo>
                  <a:pt x="800" y="344"/>
                </a:lnTo>
                <a:lnTo>
                  <a:pt x="800" y="344"/>
                </a:lnTo>
                <a:lnTo>
                  <a:pt x="800" y="344"/>
                </a:lnTo>
                <a:lnTo>
                  <a:pt x="800" y="348"/>
                </a:lnTo>
                <a:lnTo>
                  <a:pt x="800" y="348"/>
                </a:lnTo>
                <a:lnTo>
                  <a:pt x="800" y="348"/>
                </a:lnTo>
                <a:lnTo>
                  <a:pt x="800" y="348"/>
                </a:lnTo>
                <a:lnTo>
                  <a:pt x="800" y="344"/>
                </a:lnTo>
                <a:lnTo>
                  <a:pt x="804" y="344"/>
                </a:lnTo>
                <a:lnTo>
                  <a:pt x="804" y="344"/>
                </a:lnTo>
                <a:lnTo>
                  <a:pt x="804" y="344"/>
                </a:lnTo>
                <a:lnTo>
                  <a:pt x="804" y="344"/>
                </a:lnTo>
                <a:lnTo>
                  <a:pt x="804" y="344"/>
                </a:lnTo>
                <a:lnTo>
                  <a:pt x="804" y="344"/>
                </a:lnTo>
                <a:lnTo>
                  <a:pt x="804" y="344"/>
                </a:lnTo>
                <a:lnTo>
                  <a:pt x="800" y="344"/>
                </a:lnTo>
                <a:lnTo>
                  <a:pt x="800" y="344"/>
                </a:lnTo>
                <a:lnTo>
                  <a:pt x="800" y="344"/>
                </a:lnTo>
                <a:lnTo>
                  <a:pt x="800" y="344"/>
                </a:lnTo>
                <a:lnTo>
                  <a:pt x="800" y="339"/>
                </a:lnTo>
                <a:close/>
                <a:moveTo>
                  <a:pt x="2069" y="1723"/>
                </a:moveTo>
                <a:lnTo>
                  <a:pt x="2069" y="1723"/>
                </a:lnTo>
                <a:lnTo>
                  <a:pt x="2074" y="1723"/>
                </a:lnTo>
                <a:lnTo>
                  <a:pt x="2069" y="1723"/>
                </a:lnTo>
                <a:lnTo>
                  <a:pt x="2069" y="1718"/>
                </a:lnTo>
                <a:lnTo>
                  <a:pt x="2074" y="1718"/>
                </a:lnTo>
                <a:lnTo>
                  <a:pt x="2074" y="1714"/>
                </a:lnTo>
                <a:lnTo>
                  <a:pt x="2074" y="1709"/>
                </a:lnTo>
                <a:lnTo>
                  <a:pt x="2069" y="1709"/>
                </a:lnTo>
                <a:lnTo>
                  <a:pt x="2069" y="1709"/>
                </a:lnTo>
                <a:lnTo>
                  <a:pt x="2069" y="1705"/>
                </a:lnTo>
                <a:lnTo>
                  <a:pt x="2069" y="1696"/>
                </a:lnTo>
                <a:lnTo>
                  <a:pt x="2065" y="1696"/>
                </a:lnTo>
                <a:lnTo>
                  <a:pt x="2065" y="1686"/>
                </a:lnTo>
                <a:lnTo>
                  <a:pt x="2065" y="1682"/>
                </a:lnTo>
                <a:lnTo>
                  <a:pt x="2060" y="1677"/>
                </a:lnTo>
                <a:lnTo>
                  <a:pt x="2060" y="1673"/>
                </a:lnTo>
                <a:lnTo>
                  <a:pt x="2056" y="1673"/>
                </a:lnTo>
                <a:lnTo>
                  <a:pt x="2051" y="1673"/>
                </a:lnTo>
                <a:lnTo>
                  <a:pt x="2047" y="1673"/>
                </a:lnTo>
                <a:lnTo>
                  <a:pt x="2042" y="1673"/>
                </a:lnTo>
                <a:lnTo>
                  <a:pt x="2037" y="1673"/>
                </a:lnTo>
                <a:lnTo>
                  <a:pt x="2037" y="1673"/>
                </a:lnTo>
                <a:lnTo>
                  <a:pt x="2033" y="1668"/>
                </a:lnTo>
                <a:lnTo>
                  <a:pt x="2033" y="1668"/>
                </a:lnTo>
                <a:lnTo>
                  <a:pt x="2028" y="1668"/>
                </a:lnTo>
                <a:lnTo>
                  <a:pt x="2028" y="1664"/>
                </a:lnTo>
                <a:lnTo>
                  <a:pt x="2019" y="1664"/>
                </a:lnTo>
                <a:lnTo>
                  <a:pt x="2019" y="1659"/>
                </a:lnTo>
                <a:lnTo>
                  <a:pt x="2015" y="1655"/>
                </a:lnTo>
                <a:lnTo>
                  <a:pt x="2010" y="1650"/>
                </a:lnTo>
                <a:lnTo>
                  <a:pt x="2006" y="1650"/>
                </a:lnTo>
                <a:lnTo>
                  <a:pt x="2006" y="1646"/>
                </a:lnTo>
                <a:lnTo>
                  <a:pt x="2001" y="1646"/>
                </a:lnTo>
                <a:lnTo>
                  <a:pt x="1997" y="1641"/>
                </a:lnTo>
                <a:lnTo>
                  <a:pt x="1997" y="1641"/>
                </a:lnTo>
                <a:lnTo>
                  <a:pt x="1992" y="1637"/>
                </a:lnTo>
                <a:lnTo>
                  <a:pt x="1988" y="1637"/>
                </a:lnTo>
                <a:lnTo>
                  <a:pt x="1988" y="1632"/>
                </a:lnTo>
                <a:lnTo>
                  <a:pt x="1983" y="1632"/>
                </a:lnTo>
                <a:lnTo>
                  <a:pt x="1979" y="1632"/>
                </a:lnTo>
                <a:lnTo>
                  <a:pt x="1974" y="1628"/>
                </a:lnTo>
                <a:lnTo>
                  <a:pt x="1970" y="1628"/>
                </a:lnTo>
                <a:lnTo>
                  <a:pt x="1965" y="1632"/>
                </a:lnTo>
                <a:lnTo>
                  <a:pt x="1956" y="1632"/>
                </a:lnTo>
                <a:lnTo>
                  <a:pt x="1956" y="1632"/>
                </a:lnTo>
                <a:lnTo>
                  <a:pt x="1952" y="1632"/>
                </a:lnTo>
                <a:lnTo>
                  <a:pt x="1952" y="1632"/>
                </a:lnTo>
                <a:lnTo>
                  <a:pt x="1947" y="1628"/>
                </a:lnTo>
                <a:lnTo>
                  <a:pt x="1947" y="1628"/>
                </a:lnTo>
                <a:lnTo>
                  <a:pt x="1943" y="1628"/>
                </a:lnTo>
                <a:lnTo>
                  <a:pt x="1938" y="1628"/>
                </a:lnTo>
                <a:lnTo>
                  <a:pt x="1934" y="1628"/>
                </a:lnTo>
                <a:lnTo>
                  <a:pt x="1934" y="1623"/>
                </a:lnTo>
                <a:lnTo>
                  <a:pt x="1929" y="1623"/>
                </a:lnTo>
                <a:lnTo>
                  <a:pt x="1929" y="1623"/>
                </a:lnTo>
                <a:lnTo>
                  <a:pt x="1925" y="1623"/>
                </a:lnTo>
                <a:lnTo>
                  <a:pt x="1920" y="1623"/>
                </a:lnTo>
                <a:lnTo>
                  <a:pt x="1920" y="1623"/>
                </a:lnTo>
                <a:lnTo>
                  <a:pt x="1920" y="1623"/>
                </a:lnTo>
                <a:lnTo>
                  <a:pt x="1916" y="1623"/>
                </a:lnTo>
                <a:lnTo>
                  <a:pt x="1911" y="1628"/>
                </a:lnTo>
                <a:lnTo>
                  <a:pt x="1911" y="1623"/>
                </a:lnTo>
                <a:lnTo>
                  <a:pt x="1911" y="1628"/>
                </a:lnTo>
                <a:lnTo>
                  <a:pt x="1906" y="1628"/>
                </a:lnTo>
                <a:lnTo>
                  <a:pt x="1906" y="1628"/>
                </a:lnTo>
                <a:lnTo>
                  <a:pt x="1906" y="1628"/>
                </a:lnTo>
                <a:lnTo>
                  <a:pt x="1906" y="1628"/>
                </a:lnTo>
                <a:lnTo>
                  <a:pt x="1906" y="1623"/>
                </a:lnTo>
                <a:lnTo>
                  <a:pt x="1906" y="1623"/>
                </a:lnTo>
                <a:lnTo>
                  <a:pt x="1906" y="1623"/>
                </a:lnTo>
                <a:lnTo>
                  <a:pt x="1906" y="1623"/>
                </a:lnTo>
                <a:lnTo>
                  <a:pt x="1902" y="1623"/>
                </a:lnTo>
                <a:lnTo>
                  <a:pt x="1902" y="1628"/>
                </a:lnTo>
                <a:lnTo>
                  <a:pt x="1902" y="1632"/>
                </a:lnTo>
                <a:lnTo>
                  <a:pt x="1897" y="1637"/>
                </a:lnTo>
                <a:lnTo>
                  <a:pt x="1897" y="1637"/>
                </a:lnTo>
                <a:lnTo>
                  <a:pt x="1897" y="1637"/>
                </a:lnTo>
                <a:lnTo>
                  <a:pt x="1897" y="1628"/>
                </a:lnTo>
                <a:lnTo>
                  <a:pt x="1897" y="1628"/>
                </a:lnTo>
                <a:lnTo>
                  <a:pt x="1897" y="1623"/>
                </a:lnTo>
                <a:lnTo>
                  <a:pt x="1897" y="1623"/>
                </a:lnTo>
                <a:lnTo>
                  <a:pt x="1902" y="1623"/>
                </a:lnTo>
                <a:lnTo>
                  <a:pt x="1902" y="1623"/>
                </a:lnTo>
                <a:lnTo>
                  <a:pt x="1902" y="1623"/>
                </a:lnTo>
                <a:lnTo>
                  <a:pt x="1902" y="1619"/>
                </a:lnTo>
                <a:lnTo>
                  <a:pt x="1902" y="1619"/>
                </a:lnTo>
                <a:lnTo>
                  <a:pt x="1902" y="1619"/>
                </a:lnTo>
                <a:lnTo>
                  <a:pt x="1897" y="1619"/>
                </a:lnTo>
                <a:lnTo>
                  <a:pt x="1897" y="1623"/>
                </a:lnTo>
                <a:lnTo>
                  <a:pt x="1897" y="1619"/>
                </a:lnTo>
                <a:lnTo>
                  <a:pt x="1897" y="1619"/>
                </a:lnTo>
                <a:lnTo>
                  <a:pt x="1897" y="1619"/>
                </a:lnTo>
                <a:lnTo>
                  <a:pt x="1897" y="1619"/>
                </a:lnTo>
                <a:lnTo>
                  <a:pt x="1897" y="1619"/>
                </a:lnTo>
                <a:lnTo>
                  <a:pt x="1897" y="1614"/>
                </a:lnTo>
                <a:lnTo>
                  <a:pt x="1897" y="1614"/>
                </a:lnTo>
                <a:lnTo>
                  <a:pt x="1897" y="1614"/>
                </a:lnTo>
                <a:lnTo>
                  <a:pt x="1897" y="1610"/>
                </a:lnTo>
                <a:lnTo>
                  <a:pt x="1897" y="1610"/>
                </a:lnTo>
                <a:lnTo>
                  <a:pt x="1897" y="1610"/>
                </a:lnTo>
                <a:lnTo>
                  <a:pt x="1897" y="1610"/>
                </a:lnTo>
                <a:lnTo>
                  <a:pt x="1897" y="1610"/>
                </a:lnTo>
                <a:lnTo>
                  <a:pt x="1893" y="1610"/>
                </a:lnTo>
                <a:lnTo>
                  <a:pt x="1893" y="1610"/>
                </a:lnTo>
                <a:lnTo>
                  <a:pt x="1893" y="1605"/>
                </a:lnTo>
                <a:lnTo>
                  <a:pt x="1893" y="1605"/>
                </a:lnTo>
                <a:lnTo>
                  <a:pt x="1888" y="1605"/>
                </a:lnTo>
                <a:lnTo>
                  <a:pt x="1888" y="1605"/>
                </a:lnTo>
                <a:lnTo>
                  <a:pt x="1888" y="1605"/>
                </a:lnTo>
                <a:lnTo>
                  <a:pt x="1888" y="1610"/>
                </a:lnTo>
                <a:lnTo>
                  <a:pt x="1884" y="1610"/>
                </a:lnTo>
                <a:lnTo>
                  <a:pt x="1884" y="1605"/>
                </a:lnTo>
                <a:lnTo>
                  <a:pt x="1884" y="1601"/>
                </a:lnTo>
                <a:lnTo>
                  <a:pt x="1884" y="1601"/>
                </a:lnTo>
                <a:lnTo>
                  <a:pt x="1879" y="1601"/>
                </a:lnTo>
                <a:lnTo>
                  <a:pt x="1879" y="1601"/>
                </a:lnTo>
                <a:lnTo>
                  <a:pt x="1875" y="1601"/>
                </a:lnTo>
                <a:lnTo>
                  <a:pt x="1875" y="1596"/>
                </a:lnTo>
                <a:lnTo>
                  <a:pt x="1870" y="1596"/>
                </a:lnTo>
                <a:lnTo>
                  <a:pt x="1870" y="1596"/>
                </a:lnTo>
                <a:lnTo>
                  <a:pt x="1870" y="1596"/>
                </a:lnTo>
                <a:lnTo>
                  <a:pt x="1870" y="1596"/>
                </a:lnTo>
                <a:lnTo>
                  <a:pt x="1866" y="1596"/>
                </a:lnTo>
                <a:lnTo>
                  <a:pt x="1866" y="1596"/>
                </a:lnTo>
                <a:lnTo>
                  <a:pt x="1861" y="1596"/>
                </a:lnTo>
                <a:lnTo>
                  <a:pt x="1861" y="1592"/>
                </a:lnTo>
                <a:lnTo>
                  <a:pt x="1861" y="1592"/>
                </a:lnTo>
                <a:lnTo>
                  <a:pt x="1861" y="1592"/>
                </a:lnTo>
                <a:lnTo>
                  <a:pt x="1857" y="1592"/>
                </a:lnTo>
                <a:lnTo>
                  <a:pt x="1857" y="1592"/>
                </a:lnTo>
                <a:lnTo>
                  <a:pt x="1857" y="1592"/>
                </a:lnTo>
                <a:lnTo>
                  <a:pt x="1852" y="1592"/>
                </a:lnTo>
                <a:lnTo>
                  <a:pt x="1852" y="1587"/>
                </a:lnTo>
                <a:lnTo>
                  <a:pt x="1852" y="1587"/>
                </a:lnTo>
                <a:lnTo>
                  <a:pt x="1848" y="1587"/>
                </a:lnTo>
                <a:lnTo>
                  <a:pt x="1848" y="1587"/>
                </a:lnTo>
                <a:lnTo>
                  <a:pt x="1848" y="1587"/>
                </a:lnTo>
                <a:lnTo>
                  <a:pt x="1848" y="1592"/>
                </a:lnTo>
                <a:lnTo>
                  <a:pt x="1848" y="1592"/>
                </a:lnTo>
                <a:lnTo>
                  <a:pt x="1848" y="1592"/>
                </a:lnTo>
                <a:lnTo>
                  <a:pt x="1848" y="1587"/>
                </a:lnTo>
                <a:lnTo>
                  <a:pt x="1843" y="1592"/>
                </a:lnTo>
                <a:lnTo>
                  <a:pt x="1843" y="1592"/>
                </a:lnTo>
                <a:lnTo>
                  <a:pt x="1843" y="1592"/>
                </a:lnTo>
                <a:lnTo>
                  <a:pt x="1843" y="1587"/>
                </a:lnTo>
                <a:lnTo>
                  <a:pt x="1843" y="1587"/>
                </a:lnTo>
                <a:lnTo>
                  <a:pt x="1839" y="1587"/>
                </a:lnTo>
                <a:lnTo>
                  <a:pt x="1839" y="1592"/>
                </a:lnTo>
                <a:lnTo>
                  <a:pt x="1839" y="1592"/>
                </a:lnTo>
                <a:lnTo>
                  <a:pt x="1839" y="1592"/>
                </a:lnTo>
                <a:lnTo>
                  <a:pt x="1839" y="1592"/>
                </a:lnTo>
                <a:lnTo>
                  <a:pt x="1839" y="1592"/>
                </a:lnTo>
                <a:lnTo>
                  <a:pt x="1834" y="1592"/>
                </a:lnTo>
                <a:lnTo>
                  <a:pt x="1834" y="1592"/>
                </a:lnTo>
                <a:lnTo>
                  <a:pt x="1834" y="1596"/>
                </a:lnTo>
                <a:lnTo>
                  <a:pt x="1834" y="1596"/>
                </a:lnTo>
                <a:lnTo>
                  <a:pt x="1830" y="1596"/>
                </a:lnTo>
                <a:lnTo>
                  <a:pt x="1830" y="1601"/>
                </a:lnTo>
                <a:lnTo>
                  <a:pt x="1830" y="1601"/>
                </a:lnTo>
                <a:lnTo>
                  <a:pt x="1830" y="1601"/>
                </a:lnTo>
                <a:lnTo>
                  <a:pt x="1830" y="1605"/>
                </a:lnTo>
                <a:lnTo>
                  <a:pt x="1834" y="1605"/>
                </a:lnTo>
                <a:lnTo>
                  <a:pt x="1830" y="1605"/>
                </a:lnTo>
                <a:lnTo>
                  <a:pt x="1830" y="1605"/>
                </a:lnTo>
                <a:lnTo>
                  <a:pt x="1830" y="1605"/>
                </a:lnTo>
                <a:lnTo>
                  <a:pt x="1830" y="1605"/>
                </a:lnTo>
                <a:lnTo>
                  <a:pt x="1825" y="1605"/>
                </a:lnTo>
                <a:lnTo>
                  <a:pt x="1821" y="1610"/>
                </a:lnTo>
                <a:lnTo>
                  <a:pt x="1821" y="1614"/>
                </a:lnTo>
                <a:lnTo>
                  <a:pt x="1816" y="1614"/>
                </a:lnTo>
                <a:lnTo>
                  <a:pt x="1816" y="1623"/>
                </a:lnTo>
                <a:lnTo>
                  <a:pt x="1812" y="1623"/>
                </a:lnTo>
                <a:lnTo>
                  <a:pt x="1812" y="1628"/>
                </a:lnTo>
                <a:lnTo>
                  <a:pt x="1812" y="1628"/>
                </a:lnTo>
                <a:lnTo>
                  <a:pt x="1812" y="1628"/>
                </a:lnTo>
                <a:lnTo>
                  <a:pt x="1812" y="1628"/>
                </a:lnTo>
                <a:lnTo>
                  <a:pt x="1812" y="1623"/>
                </a:lnTo>
                <a:lnTo>
                  <a:pt x="1812" y="1619"/>
                </a:lnTo>
                <a:lnTo>
                  <a:pt x="1812" y="1619"/>
                </a:lnTo>
                <a:lnTo>
                  <a:pt x="1816" y="1614"/>
                </a:lnTo>
                <a:lnTo>
                  <a:pt x="1816" y="1610"/>
                </a:lnTo>
                <a:lnTo>
                  <a:pt x="1812" y="1610"/>
                </a:lnTo>
                <a:lnTo>
                  <a:pt x="1807" y="1614"/>
                </a:lnTo>
                <a:lnTo>
                  <a:pt x="1807" y="1610"/>
                </a:lnTo>
                <a:lnTo>
                  <a:pt x="1803" y="1610"/>
                </a:lnTo>
                <a:lnTo>
                  <a:pt x="1803" y="1610"/>
                </a:lnTo>
                <a:lnTo>
                  <a:pt x="1803" y="1614"/>
                </a:lnTo>
                <a:lnTo>
                  <a:pt x="1798" y="1614"/>
                </a:lnTo>
                <a:lnTo>
                  <a:pt x="1798" y="1614"/>
                </a:lnTo>
                <a:lnTo>
                  <a:pt x="1794" y="1610"/>
                </a:lnTo>
                <a:lnTo>
                  <a:pt x="1794" y="1610"/>
                </a:lnTo>
                <a:lnTo>
                  <a:pt x="1794" y="1610"/>
                </a:lnTo>
                <a:lnTo>
                  <a:pt x="1794" y="1610"/>
                </a:lnTo>
                <a:lnTo>
                  <a:pt x="1794" y="1610"/>
                </a:lnTo>
                <a:lnTo>
                  <a:pt x="1789" y="1605"/>
                </a:lnTo>
                <a:lnTo>
                  <a:pt x="1789" y="1601"/>
                </a:lnTo>
                <a:lnTo>
                  <a:pt x="1789" y="1601"/>
                </a:lnTo>
                <a:lnTo>
                  <a:pt x="1789" y="1601"/>
                </a:lnTo>
                <a:lnTo>
                  <a:pt x="1789" y="1596"/>
                </a:lnTo>
                <a:lnTo>
                  <a:pt x="1789" y="1596"/>
                </a:lnTo>
                <a:lnTo>
                  <a:pt x="1789" y="1596"/>
                </a:lnTo>
                <a:lnTo>
                  <a:pt x="1789" y="1596"/>
                </a:lnTo>
                <a:lnTo>
                  <a:pt x="1789" y="1596"/>
                </a:lnTo>
                <a:lnTo>
                  <a:pt x="1784" y="1596"/>
                </a:lnTo>
                <a:lnTo>
                  <a:pt x="1784" y="1596"/>
                </a:lnTo>
                <a:lnTo>
                  <a:pt x="1784" y="1596"/>
                </a:lnTo>
                <a:lnTo>
                  <a:pt x="1780" y="1601"/>
                </a:lnTo>
                <a:lnTo>
                  <a:pt x="1775" y="1601"/>
                </a:lnTo>
                <a:lnTo>
                  <a:pt x="1775" y="1601"/>
                </a:lnTo>
                <a:lnTo>
                  <a:pt x="1771" y="1605"/>
                </a:lnTo>
                <a:lnTo>
                  <a:pt x="1766" y="1610"/>
                </a:lnTo>
                <a:lnTo>
                  <a:pt x="1762" y="1605"/>
                </a:lnTo>
                <a:lnTo>
                  <a:pt x="1757" y="1605"/>
                </a:lnTo>
                <a:lnTo>
                  <a:pt x="1757" y="1605"/>
                </a:lnTo>
                <a:lnTo>
                  <a:pt x="1766" y="1601"/>
                </a:lnTo>
                <a:lnTo>
                  <a:pt x="1771" y="1605"/>
                </a:lnTo>
                <a:lnTo>
                  <a:pt x="1771" y="1601"/>
                </a:lnTo>
                <a:lnTo>
                  <a:pt x="1771" y="1601"/>
                </a:lnTo>
                <a:lnTo>
                  <a:pt x="1771" y="1601"/>
                </a:lnTo>
                <a:lnTo>
                  <a:pt x="1771" y="1596"/>
                </a:lnTo>
                <a:lnTo>
                  <a:pt x="1775" y="1596"/>
                </a:lnTo>
                <a:lnTo>
                  <a:pt x="1775" y="1592"/>
                </a:lnTo>
                <a:lnTo>
                  <a:pt x="1775" y="1592"/>
                </a:lnTo>
                <a:lnTo>
                  <a:pt x="1775" y="1587"/>
                </a:lnTo>
                <a:lnTo>
                  <a:pt x="1780" y="1587"/>
                </a:lnTo>
                <a:lnTo>
                  <a:pt x="1780" y="1582"/>
                </a:lnTo>
                <a:lnTo>
                  <a:pt x="1780" y="1578"/>
                </a:lnTo>
                <a:lnTo>
                  <a:pt x="1780" y="1578"/>
                </a:lnTo>
                <a:lnTo>
                  <a:pt x="1784" y="1578"/>
                </a:lnTo>
                <a:lnTo>
                  <a:pt x="1789" y="1573"/>
                </a:lnTo>
                <a:lnTo>
                  <a:pt x="1789" y="1573"/>
                </a:lnTo>
                <a:lnTo>
                  <a:pt x="1789" y="1573"/>
                </a:lnTo>
                <a:lnTo>
                  <a:pt x="1789" y="1573"/>
                </a:lnTo>
                <a:lnTo>
                  <a:pt x="1794" y="1569"/>
                </a:lnTo>
                <a:lnTo>
                  <a:pt x="1798" y="1564"/>
                </a:lnTo>
                <a:lnTo>
                  <a:pt x="1798" y="1560"/>
                </a:lnTo>
                <a:lnTo>
                  <a:pt x="1798" y="1560"/>
                </a:lnTo>
                <a:lnTo>
                  <a:pt x="1803" y="1555"/>
                </a:lnTo>
                <a:lnTo>
                  <a:pt x="1803" y="1555"/>
                </a:lnTo>
                <a:lnTo>
                  <a:pt x="1807" y="1555"/>
                </a:lnTo>
                <a:lnTo>
                  <a:pt x="1807" y="1555"/>
                </a:lnTo>
                <a:lnTo>
                  <a:pt x="1807" y="1551"/>
                </a:lnTo>
                <a:lnTo>
                  <a:pt x="1807" y="1551"/>
                </a:lnTo>
                <a:lnTo>
                  <a:pt x="1803" y="1542"/>
                </a:lnTo>
                <a:lnTo>
                  <a:pt x="1803" y="1542"/>
                </a:lnTo>
                <a:lnTo>
                  <a:pt x="1803" y="1542"/>
                </a:lnTo>
                <a:lnTo>
                  <a:pt x="1798" y="1542"/>
                </a:lnTo>
                <a:lnTo>
                  <a:pt x="1798" y="1542"/>
                </a:lnTo>
                <a:lnTo>
                  <a:pt x="1794" y="1537"/>
                </a:lnTo>
                <a:lnTo>
                  <a:pt x="1794" y="1537"/>
                </a:lnTo>
                <a:lnTo>
                  <a:pt x="1794" y="1537"/>
                </a:lnTo>
                <a:lnTo>
                  <a:pt x="1794" y="1533"/>
                </a:lnTo>
                <a:lnTo>
                  <a:pt x="1794" y="1533"/>
                </a:lnTo>
                <a:lnTo>
                  <a:pt x="1794" y="1533"/>
                </a:lnTo>
                <a:lnTo>
                  <a:pt x="1794" y="1533"/>
                </a:lnTo>
                <a:lnTo>
                  <a:pt x="1794" y="1528"/>
                </a:lnTo>
                <a:lnTo>
                  <a:pt x="1789" y="1528"/>
                </a:lnTo>
                <a:lnTo>
                  <a:pt x="1789" y="1528"/>
                </a:lnTo>
                <a:lnTo>
                  <a:pt x="1789" y="1524"/>
                </a:lnTo>
                <a:lnTo>
                  <a:pt x="1789" y="1515"/>
                </a:lnTo>
                <a:lnTo>
                  <a:pt x="1784" y="1515"/>
                </a:lnTo>
                <a:lnTo>
                  <a:pt x="1784" y="1506"/>
                </a:lnTo>
                <a:lnTo>
                  <a:pt x="1784" y="1497"/>
                </a:lnTo>
                <a:lnTo>
                  <a:pt x="1780" y="1497"/>
                </a:lnTo>
                <a:lnTo>
                  <a:pt x="1780" y="1492"/>
                </a:lnTo>
                <a:lnTo>
                  <a:pt x="1780" y="1492"/>
                </a:lnTo>
                <a:lnTo>
                  <a:pt x="1780" y="1497"/>
                </a:lnTo>
                <a:lnTo>
                  <a:pt x="1775" y="1497"/>
                </a:lnTo>
                <a:lnTo>
                  <a:pt x="1775" y="1497"/>
                </a:lnTo>
                <a:lnTo>
                  <a:pt x="1775" y="1497"/>
                </a:lnTo>
                <a:lnTo>
                  <a:pt x="1775" y="1497"/>
                </a:lnTo>
                <a:lnTo>
                  <a:pt x="1775" y="1492"/>
                </a:lnTo>
                <a:lnTo>
                  <a:pt x="1775" y="1488"/>
                </a:lnTo>
                <a:lnTo>
                  <a:pt x="1775" y="1488"/>
                </a:lnTo>
                <a:lnTo>
                  <a:pt x="1771" y="1488"/>
                </a:lnTo>
                <a:lnTo>
                  <a:pt x="1771" y="1488"/>
                </a:lnTo>
                <a:lnTo>
                  <a:pt x="1771" y="1492"/>
                </a:lnTo>
                <a:lnTo>
                  <a:pt x="1771" y="1492"/>
                </a:lnTo>
                <a:lnTo>
                  <a:pt x="1771" y="1492"/>
                </a:lnTo>
                <a:lnTo>
                  <a:pt x="1771" y="1492"/>
                </a:lnTo>
                <a:lnTo>
                  <a:pt x="1771" y="1492"/>
                </a:lnTo>
                <a:lnTo>
                  <a:pt x="1771" y="1488"/>
                </a:lnTo>
                <a:lnTo>
                  <a:pt x="1771" y="1488"/>
                </a:lnTo>
                <a:lnTo>
                  <a:pt x="1771" y="1483"/>
                </a:lnTo>
                <a:lnTo>
                  <a:pt x="1766" y="1483"/>
                </a:lnTo>
                <a:lnTo>
                  <a:pt x="1766" y="1483"/>
                </a:lnTo>
                <a:lnTo>
                  <a:pt x="1766" y="1483"/>
                </a:lnTo>
                <a:lnTo>
                  <a:pt x="1766" y="1479"/>
                </a:lnTo>
                <a:lnTo>
                  <a:pt x="1762" y="1479"/>
                </a:lnTo>
                <a:lnTo>
                  <a:pt x="1757" y="1474"/>
                </a:lnTo>
                <a:lnTo>
                  <a:pt x="1757" y="1469"/>
                </a:lnTo>
                <a:lnTo>
                  <a:pt x="1748" y="1469"/>
                </a:lnTo>
                <a:lnTo>
                  <a:pt x="1744" y="1469"/>
                </a:lnTo>
                <a:lnTo>
                  <a:pt x="1739" y="1465"/>
                </a:lnTo>
                <a:lnTo>
                  <a:pt x="1739" y="1465"/>
                </a:lnTo>
                <a:lnTo>
                  <a:pt x="1735" y="1465"/>
                </a:lnTo>
                <a:lnTo>
                  <a:pt x="1735" y="1469"/>
                </a:lnTo>
                <a:lnTo>
                  <a:pt x="1735" y="1474"/>
                </a:lnTo>
                <a:lnTo>
                  <a:pt x="1735" y="1469"/>
                </a:lnTo>
                <a:lnTo>
                  <a:pt x="1735" y="1469"/>
                </a:lnTo>
                <a:lnTo>
                  <a:pt x="1735" y="1465"/>
                </a:lnTo>
                <a:lnTo>
                  <a:pt x="1735" y="1465"/>
                </a:lnTo>
                <a:lnTo>
                  <a:pt x="1735" y="1465"/>
                </a:lnTo>
                <a:lnTo>
                  <a:pt x="1730" y="1460"/>
                </a:lnTo>
                <a:lnTo>
                  <a:pt x="1721" y="1460"/>
                </a:lnTo>
                <a:lnTo>
                  <a:pt x="1717" y="1460"/>
                </a:lnTo>
                <a:lnTo>
                  <a:pt x="1712" y="1460"/>
                </a:lnTo>
                <a:lnTo>
                  <a:pt x="1708" y="1460"/>
                </a:lnTo>
                <a:lnTo>
                  <a:pt x="1703" y="1460"/>
                </a:lnTo>
                <a:lnTo>
                  <a:pt x="1703" y="1460"/>
                </a:lnTo>
                <a:lnTo>
                  <a:pt x="1703" y="1465"/>
                </a:lnTo>
                <a:lnTo>
                  <a:pt x="1703" y="1465"/>
                </a:lnTo>
                <a:lnTo>
                  <a:pt x="1703" y="1465"/>
                </a:lnTo>
                <a:lnTo>
                  <a:pt x="1699" y="1460"/>
                </a:lnTo>
                <a:lnTo>
                  <a:pt x="1694" y="1460"/>
                </a:lnTo>
                <a:lnTo>
                  <a:pt x="1685" y="1460"/>
                </a:lnTo>
                <a:lnTo>
                  <a:pt x="1685" y="1460"/>
                </a:lnTo>
                <a:lnTo>
                  <a:pt x="1681" y="1465"/>
                </a:lnTo>
                <a:lnTo>
                  <a:pt x="1681" y="1465"/>
                </a:lnTo>
                <a:lnTo>
                  <a:pt x="1681" y="1465"/>
                </a:lnTo>
                <a:lnTo>
                  <a:pt x="1681" y="1469"/>
                </a:lnTo>
                <a:lnTo>
                  <a:pt x="1681" y="1469"/>
                </a:lnTo>
                <a:lnTo>
                  <a:pt x="1681" y="1469"/>
                </a:lnTo>
                <a:lnTo>
                  <a:pt x="1681" y="1460"/>
                </a:lnTo>
                <a:lnTo>
                  <a:pt x="1681" y="1456"/>
                </a:lnTo>
                <a:lnTo>
                  <a:pt x="1681" y="1456"/>
                </a:lnTo>
                <a:lnTo>
                  <a:pt x="1681" y="1456"/>
                </a:lnTo>
                <a:lnTo>
                  <a:pt x="1676" y="1451"/>
                </a:lnTo>
                <a:lnTo>
                  <a:pt x="1676" y="1451"/>
                </a:lnTo>
                <a:lnTo>
                  <a:pt x="1672" y="1447"/>
                </a:lnTo>
                <a:lnTo>
                  <a:pt x="1667" y="1442"/>
                </a:lnTo>
                <a:lnTo>
                  <a:pt x="1667" y="1442"/>
                </a:lnTo>
                <a:lnTo>
                  <a:pt x="1663" y="1442"/>
                </a:lnTo>
                <a:lnTo>
                  <a:pt x="1663" y="1442"/>
                </a:lnTo>
                <a:lnTo>
                  <a:pt x="1663" y="1442"/>
                </a:lnTo>
                <a:lnTo>
                  <a:pt x="1658" y="1447"/>
                </a:lnTo>
                <a:lnTo>
                  <a:pt x="1658" y="1447"/>
                </a:lnTo>
                <a:lnTo>
                  <a:pt x="1658" y="1451"/>
                </a:lnTo>
                <a:lnTo>
                  <a:pt x="1653" y="1451"/>
                </a:lnTo>
                <a:lnTo>
                  <a:pt x="1658" y="1451"/>
                </a:lnTo>
                <a:lnTo>
                  <a:pt x="1658" y="1447"/>
                </a:lnTo>
                <a:lnTo>
                  <a:pt x="1658" y="1442"/>
                </a:lnTo>
                <a:lnTo>
                  <a:pt x="1658" y="1438"/>
                </a:lnTo>
                <a:lnTo>
                  <a:pt x="1658" y="1433"/>
                </a:lnTo>
                <a:lnTo>
                  <a:pt x="1658" y="1433"/>
                </a:lnTo>
                <a:lnTo>
                  <a:pt x="1658" y="1429"/>
                </a:lnTo>
                <a:lnTo>
                  <a:pt x="1658" y="1429"/>
                </a:lnTo>
                <a:lnTo>
                  <a:pt x="1653" y="1424"/>
                </a:lnTo>
                <a:lnTo>
                  <a:pt x="1649" y="1420"/>
                </a:lnTo>
                <a:lnTo>
                  <a:pt x="1644" y="1415"/>
                </a:lnTo>
                <a:lnTo>
                  <a:pt x="1640" y="1415"/>
                </a:lnTo>
                <a:lnTo>
                  <a:pt x="1640" y="1415"/>
                </a:lnTo>
                <a:lnTo>
                  <a:pt x="1640" y="1415"/>
                </a:lnTo>
                <a:lnTo>
                  <a:pt x="1640" y="1415"/>
                </a:lnTo>
                <a:lnTo>
                  <a:pt x="1635" y="1415"/>
                </a:lnTo>
                <a:lnTo>
                  <a:pt x="1635" y="1411"/>
                </a:lnTo>
                <a:lnTo>
                  <a:pt x="1635" y="1411"/>
                </a:lnTo>
                <a:lnTo>
                  <a:pt x="1631" y="1411"/>
                </a:lnTo>
                <a:lnTo>
                  <a:pt x="1631" y="1411"/>
                </a:lnTo>
                <a:lnTo>
                  <a:pt x="1626" y="1411"/>
                </a:lnTo>
                <a:lnTo>
                  <a:pt x="1626" y="1411"/>
                </a:lnTo>
                <a:lnTo>
                  <a:pt x="1622" y="1411"/>
                </a:lnTo>
                <a:lnTo>
                  <a:pt x="1622" y="1411"/>
                </a:lnTo>
                <a:lnTo>
                  <a:pt x="1617" y="1411"/>
                </a:lnTo>
                <a:lnTo>
                  <a:pt x="1613" y="1411"/>
                </a:lnTo>
                <a:lnTo>
                  <a:pt x="1613" y="1411"/>
                </a:lnTo>
                <a:lnTo>
                  <a:pt x="1608" y="1411"/>
                </a:lnTo>
                <a:lnTo>
                  <a:pt x="1608" y="1411"/>
                </a:lnTo>
                <a:lnTo>
                  <a:pt x="1608" y="1411"/>
                </a:lnTo>
                <a:lnTo>
                  <a:pt x="1613" y="1411"/>
                </a:lnTo>
                <a:lnTo>
                  <a:pt x="1613" y="1406"/>
                </a:lnTo>
                <a:lnTo>
                  <a:pt x="1617" y="1406"/>
                </a:lnTo>
                <a:lnTo>
                  <a:pt x="1617" y="1402"/>
                </a:lnTo>
                <a:lnTo>
                  <a:pt x="1617" y="1402"/>
                </a:lnTo>
                <a:lnTo>
                  <a:pt x="1617" y="1402"/>
                </a:lnTo>
                <a:lnTo>
                  <a:pt x="1617" y="1397"/>
                </a:lnTo>
                <a:lnTo>
                  <a:pt x="1617" y="1397"/>
                </a:lnTo>
                <a:lnTo>
                  <a:pt x="1617" y="1397"/>
                </a:lnTo>
                <a:lnTo>
                  <a:pt x="1622" y="1397"/>
                </a:lnTo>
                <a:lnTo>
                  <a:pt x="1622" y="1393"/>
                </a:lnTo>
                <a:lnTo>
                  <a:pt x="1622" y="1393"/>
                </a:lnTo>
                <a:lnTo>
                  <a:pt x="1617" y="1393"/>
                </a:lnTo>
                <a:lnTo>
                  <a:pt x="1613" y="1388"/>
                </a:lnTo>
                <a:lnTo>
                  <a:pt x="1613" y="1388"/>
                </a:lnTo>
                <a:lnTo>
                  <a:pt x="1613" y="1384"/>
                </a:lnTo>
                <a:lnTo>
                  <a:pt x="1608" y="1384"/>
                </a:lnTo>
                <a:lnTo>
                  <a:pt x="1608" y="1384"/>
                </a:lnTo>
                <a:lnTo>
                  <a:pt x="1608" y="1384"/>
                </a:lnTo>
                <a:lnTo>
                  <a:pt x="1608" y="1388"/>
                </a:lnTo>
                <a:lnTo>
                  <a:pt x="1608" y="1388"/>
                </a:lnTo>
                <a:lnTo>
                  <a:pt x="1608" y="1388"/>
                </a:lnTo>
                <a:lnTo>
                  <a:pt x="1604" y="1388"/>
                </a:lnTo>
                <a:lnTo>
                  <a:pt x="1604" y="1388"/>
                </a:lnTo>
                <a:lnTo>
                  <a:pt x="1604" y="1388"/>
                </a:lnTo>
                <a:lnTo>
                  <a:pt x="1604" y="1388"/>
                </a:lnTo>
                <a:lnTo>
                  <a:pt x="1604" y="1384"/>
                </a:lnTo>
                <a:lnTo>
                  <a:pt x="1604" y="1384"/>
                </a:lnTo>
                <a:lnTo>
                  <a:pt x="1599" y="1384"/>
                </a:lnTo>
                <a:lnTo>
                  <a:pt x="1599" y="1384"/>
                </a:lnTo>
                <a:lnTo>
                  <a:pt x="1599" y="1384"/>
                </a:lnTo>
                <a:lnTo>
                  <a:pt x="1599" y="1384"/>
                </a:lnTo>
                <a:lnTo>
                  <a:pt x="1599" y="1384"/>
                </a:lnTo>
                <a:lnTo>
                  <a:pt x="1599" y="1384"/>
                </a:lnTo>
                <a:lnTo>
                  <a:pt x="1599" y="1384"/>
                </a:lnTo>
                <a:lnTo>
                  <a:pt x="1599" y="1384"/>
                </a:lnTo>
                <a:lnTo>
                  <a:pt x="1599" y="1384"/>
                </a:lnTo>
                <a:lnTo>
                  <a:pt x="1599" y="1384"/>
                </a:lnTo>
                <a:lnTo>
                  <a:pt x="1599" y="1384"/>
                </a:lnTo>
                <a:lnTo>
                  <a:pt x="1595" y="1384"/>
                </a:lnTo>
                <a:lnTo>
                  <a:pt x="1595" y="1384"/>
                </a:lnTo>
                <a:lnTo>
                  <a:pt x="1595" y="1384"/>
                </a:lnTo>
                <a:lnTo>
                  <a:pt x="1595" y="1379"/>
                </a:lnTo>
                <a:lnTo>
                  <a:pt x="1595" y="1379"/>
                </a:lnTo>
                <a:lnTo>
                  <a:pt x="1590" y="1379"/>
                </a:lnTo>
                <a:lnTo>
                  <a:pt x="1590" y="1379"/>
                </a:lnTo>
                <a:lnTo>
                  <a:pt x="1590" y="1379"/>
                </a:lnTo>
                <a:lnTo>
                  <a:pt x="1590" y="1379"/>
                </a:lnTo>
                <a:lnTo>
                  <a:pt x="1590" y="1379"/>
                </a:lnTo>
                <a:lnTo>
                  <a:pt x="1590" y="1379"/>
                </a:lnTo>
                <a:lnTo>
                  <a:pt x="1590" y="1379"/>
                </a:lnTo>
                <a:lnTo>
                  <a:pt x="1590" y="1375"/>
                </a:lnTo>
                <a:lnTo>
                  <a:pt x="1590" y="1375"/>
                </a:lnTo>
                <a:lnTo>
                  <a:pt x="1590" y="1375"/>
                </a:lnTo>
                <a:lnTo>
                  <a:pt x="1590" y="1375"/>
                </a:lnTo>
                <a:lnTo>
                  <a:pt x="1590" y="1375"/>
                </a:lnTo>
                <a:lnTo>
                  <a:pt x="1590" y="1370"/>
                </a:lnTo>
                <a:lnTo>
                  <a:pt x="1586" y="1370"/>
                </a:lnTo>
                <a:lnTo>
                  <a:pt x="1590" y="1370"/>
                </a:lnTo>
                <a:lnTo>
                  <a:pt x="1595" y="1370"/>
                </a:lnTo>
                <a:lnTo>
                  <a:pt x="1599" y="1370"/>
                </a:lnTo>
                <a:lnTo>
                  <a:pt x="1604" y="1370"/>
                </a:lnTo>
                <a:lnTo>
                  <a:pt x="1604" y="1370"/>
                </a:lnTo>
                <a:lnTo>
                  <a:pt x="1604" y="1365"/>
                </a:lnTo>
                <a:lnTo>
                  <a:pt x="1599" y="1370"/>
                </a:lnTo>
                <a:lnTo>
                  <a:pt x="1590" y="1365"/>
                </a:lnTo>
                <a:lnTo>
                  <a:pt x="1586" y="1365"/>
                </a:lnTo>
                <a:lnTo>
                  <a:pt x="1586" y="1365"/>
                </a:lnTo>
                <a:lnTo>
                  <a:pt x="1581" y="1365"/>
                </a:lnTo>
                <a:lnTo>
                  <a:pt x="1577" y="1370"/>
                </a:lnTo>
                <a:lnTo>
                  <a:pt x="1572" y="1370"/>
                </a:lnTo>
                <a:lnTo>
                  <a:pt x="1563" y="1370"/>
                </a:lnTo>
                <a:lnTo>
                  <a:pt x="1563" y="1370"/>
                </a:lnTo>
                <a:lnTo>
                  <a:pt x="1563" y="1370"/>
                </a:lnTo>
                <a:lnTo>
                  <a:pt x="1568" y="1370"/>
                </a:lnTo>
                <a:lnTo>
                  <a:pt x="1572" y="1370"/>
                </a:lnTo>
                <a:lnTo>
                  <a:pt x="1572" y="1370"/>
                </a:lnTo>
                <a:lnTo>
                  <a:pt x="1572" y="1370"/>
                </a:lnTo>
                <a:lnTo>
                  <a:pt x="1572" y="1375"/>
                </a:lnTo>
                <a:lnTo>
                  <a:pt x="1563" y="1375"/>
                </a:lnTo>
                <a:lnTo>
                  <a:pt x="1554" y="1379"/>
                </a:lnTo>
                <a:lnTo>
                  <a:pt x="1550" y="1379"/>
                </a:lnTo>
                <a:lnTo>
                  <a:pt x="1550" y="1379"/>
                </a:lnTo>
                <a:lnTo>
                  <a:pt x="1550" y="1379"/>
                </a:lnTo>
                <a:lnTo>
                  <a:pt x="1545" y="1379"/>
                </a:lnTo>
                <a:lnTo>
                  <a:pt x="1541" y="1379"/>
                </a:lnTo>
                <a:lnTo>
                  <a:pt x="1541" y="1375"/>
                </a:lnTo>
                <a:lnTo>
                  <a:pt x="1536" y="1375"/>
                </a:lnTo>
                <a:lnTo>
                  <a:pt x="1532" y="1370"/>
                </a:lnTo>
                <a:lnTo>
                  <a:pt x="1532" y="1370"/>
                </a:lnTo>
                <a:lnTo>
                  <a:pt x="1532" y="1370"/>
                </a:lnTo>
                <a:lnTo>
                  <a:pt x="1532" y="1370"/>
                </a:lnTo>
                <a:lnTo>
                  <a:pt x="1518" y="1370"/>
                </a:lnTo>
                <a:lnTo>
                  <a:pt x="1513" y="1370"/>
                </a:lnTo>
                <a:lnTo>
                  <a:pt x="1504" y="1370"/>
                </a:lnTo>
                <a:lnTo>
                  <a:pt x="1500" y="1370"/>
                </a:lnTo>
                <a:lnTo>
                  <a:pt x="1495" y="1370"/>
                </a:lnTo>
                <a:lnTo>
                  <a:pt x="1495" y="1370"/>
                </a:lnTo>
                <a:lnTo>
                  <a:pt x="1495" y="1365"/>
                </a:lnTo>
                <a:lnTo>
                  <a:pt x="1495" y="1365"/>
                </a:lnTo>
                <a:lnTo>
                  <a:pt x="1495" y="1361"/>
                </a:lnTo>
                <a:lnTo>
                  <a:pt x="1495" y="1361"/>
                </a:lnTo>
                <a:lnTo>
                  <a:pt x="1495" y="1361"/>
                </a:lnTo>
                <a:lnTo>
                  <a:pt x="1495" y="1356"/>
                </a:lnTo>
                <a:lnTo>
                  <a:pt x="1491" y="1356"/>
                </a:lnTo>
                <a:lnTo>
                  <a:pt x="1486" y="1352"/>
                </a:lnTo>
                <a:lnTo>
                  <a:pt x="1482" y="1352"/>
                </a:lnTo>
                <a:lnTo>
                  <a:pt x="1482" y="1352"/>
                </a:lnTo>
                <a:lnTo>
                  <a:pt x="1473" y="1352"/>
                </a:lnTo>
                <a:lnTo>
                  <a:pt x="1473" y="1352"/>
                </a:lnTo>
                <a:lnTo>
                  <a:pt x="1473" y="1352"/>
                </a:lnTo>
                <a:lnTo>
                  <a:pt x="1473" y="1347"/>
                </a:lnTo>
                <a:lnTo>
                  <a:pt x="1473" y="1347"/>
                </a:lnTo>
                <a:lnTo>
                  <a:pt x="1473" y="1343"/>
                </a:lnTo>
                <a:lnTo>
                  <a:pt x="1473" y="1343"/>
                </a:lnTo>
                <a:lnTo>
                  <a:pt x="1468" y="1338"/>
                </a:lnTo>
                <a:lnTo>
                  <a:pt x="1468" y="1338"/>
                </a:lnTo>
                <a:lnTo>
                  <a:pt x="1468" y="1338"/>
                </a:lnTo>
                <a:lnTo>
                  <a:pt x="1464" y="1338"/>
                </a:lnTo>
                <a:lnTo>
                  <a:pt x="1464" y="1338"/>
                </a:lnTo>
                <a:lnTo>
                  <a:pt x="1464" y="1343"/>
                </a:lnTo>
                <a:lnTo>
                  <a:pt x="1464" y="1343"/>
                </a:lnTo>
                <a:lnTo>
                  <a:pt x="1464" y="1347"/>
                </a:lnTo>
                <a:lnTo>
                  <a:pt x="1464" y="1347"/>
                </a:lnTo>
                <a:lnTo>
                  <a:pt x="1464" y="1347"/>
                </a:lnTo>
                <a:lnTo>
                  <a:pt x="1468" y="1347"/>
                </a:lnTo>
                <a:lnTo>
                  <a:pt x="1468" y="1347"/>
                </a:lnTo>
                <a:lnTo>
                  <a:pt x="1473" y="1352"/>
                </a:lnTo>
                <a:lnTo>
                  <a:pt x="1468" y="1352"/>
                </a:lnTo>
                <a:lnTo>
                  <a:pt x="1468" y="1352"/>
                </a:lnTo>
                <a:lnTo>
                  <a:pt x="1464" y="1352"/>
                </a:lnTo>
                <a:lnTo>
                  <a:pt x="1464" y="1352"/>
                </a:lnTo>
                <a:lnTo>
                  <a:pt x="1464" y="1352"/>
                </a:lnTo>
                <a:lnTo>
                  <a:pt x="1464" y="1352"/>
                </a:lnTo>
                <a:lnTo>
                  <a:pt x="1455" y="1356"/>
                </a:lnTo>
                <a:lnTo>
                  <a:pt x="1450" y="1356"/>
                </a:lnTo>
                <a:lnTo>
                  <a:pt x="1446" y="1361"/>
                </a:lnTo>
                <a:lnTo>
                  <a:pt x="1441" y="1361"/>
                </a:lnTo>
                <a:lnTo>
                  <a:pt x="1441" y="1365"/>
                </a:lnTo>
                <a:lnTo>
                  <a:pt x="1437" y="1365"/>
                </a:lnTo>
                <a:lnTo>
                  <a:pt x="1437" y="1365"/>
                </a:lnTo>
                <a:lnTo>
                  <a:pt x="1437" y="1370"/>
                </a:lnTo>
                <a:lnTo>
                  <a:pt x="1441" y="1370"/>
                </a:lnTo>
                <a:lnTo>
                  <a:pt x="1441" y="1375"/>
                </a:lnTo>
                <a:lnTo>
                  <a:pt x="1441" y="1379"/>
                </a:lnTo>
                <a:lnTo>
                  <a:pt x="1441" y="1379"/>
                </a:lnTo>
                <a:lnTo>
                  <a:pt x="1446" y="1384"/>
                </a:lnTo>
                <a:lnTo>
                  <a:pt x="1446" y="1384"/>
                </a:lnTo>
                <a:lnTo>
                  <a:pt x="1446" y="1388"/>
                </a:lnTo>
                <a:lnTo>
                  <a:pt x="1446" y="1393"/>
                </a:lnTo>
                <a:lnTo>
                  <a:pt x="1441" y="1397"/>
                </a:lnTo>
                <a:lnTo>
                  <a:pt x="1441" y="1397"/>
                </a:lnTo>
                <a:lnTo>
                  <a:pt x="1441" y="1397"/>
                </a:lnTo>
                <a:lnTo>
                  <a:pt x="1437" y="1397"/>
                </a:lnTo>
                <a:lnTo>
                  <a:pt x="1432" y="1397"/>
                </a:lnTo>
                <a:lnTo>
                  <a:pt x="1432" y="1397"/>
                </a:lnTo>
                <a:lnTo>
                  <a:pt x="1432" y="1397"/>
                </a:lnTo>
                <a:lnTo>
                  <a:pt x="1432" y="1393"/>
                </a:lnTo>
                <a:lnTo>
                  <a:pt x="1432" y="1393"/>
                </a:lnTo>
                <a:lnTo>
                  <a:pt x="1432" y="1393"/>
                </a:lnTo>
                <a:lnTo>
                  <a:pt x="1432" y="1393"/>
                </a:lnTo>
                <a:lnTo>
                  <a:pt x="1428" y="1388"/>
                </a:lnTo>
                <a:lnTo>
                  <a:pt x="1428" y="1388"/>
                </a:lnTo>
                <a:lnTo>
                  <a:pt x="1428" y="1384"/>
                </a:lnTo>
                <a:lnTo>
                  <a:pt x="1432" y="1379"/>
                </a:lnTo>
                <a:lnTo>
                  <a:pt x="1432" y="1375"/>
                </a:lnTo>
                <a:lnTo>
                  <a:pt x="1432" y="1375"/>
                </a:lnTo>
                <a:lnTo>
                  <a:pt x="1437" y="1370"/>
                </a:lnTo>
                <a:lnTo>
                  <a:pt x="1437" y="1365"/>
                </a:lnTo>
                <a:lnTo>
                  <a:pt x="1437" y="1365"/>
                </a:lnTo>
                <a:lnTo>
                  <a:pt x="1437" y="1365"/>
                </a:lnTo>
                <a:lnTo>
                  <a:pt x="1437" y="1361"/>
                </a:lnTo>
                <a:lnTo>
                  <a:pt x="1437" y="1361"/>
                </a:lnTo>
                <a:lnTo>
                  <a:pt x="1437" y="1361"/>
                </a:lnTo>
                <a:lnTo>
                  <a:pt x="1437" y="1356"/>
                </a:lnTo>
                <a:lnTo>
                  <a:pt x="1432" y="1356"/>
                </a:lnTo>
                <a:lnTo>
                  <a:pt x="1432" y="1352"/>
                </a:lnTo>
                <a:lnTo>
                  <a:pt x="1432" y="1352"/>
                </a:lnTo>
                <a:lnTo>
                  <a:pt x="1432" y="1347"/>
                </a:lnTo>
                <a:lnTo>
                  <a:pt x="1432" y="1347"/>
                </a:lnTo>
                <a:lnTo>
                  <a:pt x="1437" y="1347"/>
                </a:lnTo>
                <a:lnTo>
                  <a:pt x="1441" y="1347"/>
                </a:lnTo>
                <a:lnTo>
                  <a:pt x="1441" y="1347"/>
                </a:lnTo>
                <a:lnTo>
                  <a:pt x="1446" y="1343"/>
                </a:lnTo>
                <a:lnTo>
                  <a:pt x="1446" y="1343"/>
                </a:lnTo>
                <a:lnTo>
                  <a:pt x="1446" y="1343"/>
                </a:lnTo>
                <a:lnTo>
                  <a:pt x="1450" y="1338"/>
                </a:lnTo>
                <a:lnTo>
                  <a:pt x="1450" y="1338"/>
                </a:lnTo>
                <a:lnTo>
                  <a:pt x="1446" y="1334"/>
                </a:lnTo>
                <a:lnTo>
                  <a:pt x="1441" y="1334"/>
                </a:lnTo>
                <a:lnTo>
                  <a:pt x="1441" y="1334"/>
                </a:lnTo>
                <a:lnTo>
                  <a:pt x="1441" y="1334"/>
                </a:lnTo>
                <a:lnTo>
                  <a:pt x="1437" y="1334"/>
                </a:lnTo>
                <a:lnTo>
                  <a:pt x="1437" y="1334"/>
                </a:lnTo>
                <a:lnTo>
                  <a:pt x="1432" y="1334"/>
                </a:lnTo>
                <a:lnTo>
                  <a:pt x="1432" y="1334"/>
                </a:lnTo>
                <a:lnTo>
                  <a:pt x="1432" y="1338"/>
                </a:lnTo>
                <a:lnTo>
                  <a:pt x="1432" y="1338"/>
                </a:lnTo>
                <a:lnTo>
                  <a:pt x="1428" y="1343"/>
                </a:lnTo>
                <a:lnTo>
                  <a:pt x="1423" y="1343"/>
                </a:lnTo>
                <a:lnTo>
                  <a:pt x="1419" y="1347"/>
                </a:lnTo>
                <a:lnTo>
                  <a:pt x="1410" y="1352"/>
                </a:lnTo>
                <a:lnTo>
                  <a:pt x="1400" y="1356"/>
                </a:lnTo>
                <a:lnTo>
                  <a:pt x="1400" y="1352"/>
                </a:lnTo>
                <a:lnTo>
                  <a:pt x="1400" y="1352"/>
                </a:lnTo>
                <a:lnTo>
                  <a:pt x="1396" y="1352"/>
                </a:lnTo>
                <a:lnTo>
                  <a:pt x="1396" y="1352"/>
                </a:lnTo>
                <a:lnTo>
                  <a:pt x="1391" y="1356"/>
                </a:lnTo>
                <a:lnTo>
                  <a:pt x="1391" y="1356"/>
                </a:lnTo>
                <a:lnTo>
                  <a:pt x="1391" y="1361"/>
                </a:lnTo>
                <a:lnTo>
                  <a:pt x="1391" y="1361"/>
                </a:lnTo>
                <a:lnTo>
                  <a:pt x="1387" y="1365"/>
                </a:lnTo>
                <a:lnTo>
                  <a:pt x="1387" y="1365"/>
                </a:lnTo>
                <a:lnTo>
                  <a:pt x="1387" y="1361"/>
                </a:lnTo>
                <a:lnTo>
                  <a:pt x="1387" y="1361"/>
                </a:lnTo>
                <a:lnTo>
                  <a:pt x="1387" y="1361"/>
                </a:lnTo>
                <a:lnTo>
                  <a:pt x="1391" y="1361"/>
                </a:lnTo>
                <a:lnTo>
                  <a:pt x="1391" y="1361"/>
                </a:lnTo>
                <a:lnTo>
                  <a:pt x="1387" y="1361"/>
                </a:lnTo>
                <a:lnTo>
                  <a:pt x="1382" y="1356"/>
                </a:lnTo>
                <a:lnTo>
                  <a:pt x="1382" y="1356"/>
                </a:lnTo>
                <a:lnTo>
                  <a:pt x="1378" y="1361"/>
                </a:lnTo>
                <a:lnTo>
                  <a:pt x="1373" y="1365"/>
                </a:lnTo>
                <a:lnTo>
                  <a:pt x="1373" y="1365"/>
                </a:lnTo>
                <a:lnTo>
                  <a:pt x="1369" y="1365"/>
                </a:lnTo>
                <a:lnTo>
                  <a:pt x="1369" y="1370"/>
                </a:lnTo>
                <a:lnTo>
                  <a:pt x="1369" y="1375"/>
                </a:lnTo>
                <a:lnTo>
                  <a:pt x="1364" y="1375"/>
                </a:lnTo>
                <a:lnTo>
                  <a:pt x="1364" y="1375"/>
                </a:lnTo>
                <a:lnTo>
                  <a:pt x="1364" y="1375"/>
                </a:lnTo>
                <a:lnTo>
                  <a:pt x="1369" y="1375"/>
                </a:lnTo>
                <a:lnTo>
                  <a:pt x="1369" y="1375"/>
                </a:lnTo>
                <a:lnTo>
                  <a:pt x="1369" y="1375"/>
                </a:lnTo>
                <a:lnTo>
                  <a:pt x="1364" y="1379"/>
                </a:lnTo>
                <a:lnTo>
                  <a:pt x="1364" y="1384"/>
                </a:lnTo>
                <a:lnTo>
                  <a:pt x="1364" y="1384"/>
                </a:lnTo>
                <a:lnTo>
                  <a:pt x="1364" y="1384"/>
                </a:lnTo>
                <a:lnTo>
                  <a:pt x="1364" y="1388"/>
                </a:lnTo>
                <a:lnTo>
                  <a:pt x="1364" y="1388"/>
                </a:lnTo>
                <a:lnTo>
                  <a:pt x="1364" y="1388"/>
                </a:lnTo>
                <a:lnTo>
                  <a:pt x="1360" y="1388"/>
                </a:lnTo>
                <a:lnTo>
                  <a:pt x="1360" y="1393"/>
                </a:lnTo>
                <a:lnTo>
                  <a:pt x="1355" y="1393"/>
                </a:lnTo>
                <a:lnTo>
                  <a:pt x="1351" y="1397"/>
                </a:lnTo>
                <a:lnTo>
                  <a:pt x="1346" y="1406"/>
                </a:lnTo>
                <a:lnTo>
                  <a:pt x="1342" y="1406"/>
                </a:lnTo>
                <a:lnTo>
                  <a:pt x="1342" y="1406"/>
                </a:lnTo>
                <a:lnTo>
                  <a:pt x="1342" y="1406"/>
                </a:lnTo>
                <a:lnTo>
                  <a:pt x="1342" y="1406"/>
                </a:lnTo>
                <a:lnTo>
                  <a:pt x="1342" y="1411"/>
                </a:lnTo>
                <a:lnTo>
                  <a:pt x="1342" y="1411"/>
                </a:lnTo>
                <a:lnTo>
                  <a:pt x="1342" y="1420"/>
                </a:lnTo>
                <a:lnTo>
                  <a:pt x="1342" y="1420"/>
                </a:lnTo>
                <a:lnTo>
                  <a:pt x="1342" y="1420"/>
                </a:lnTo>
                <a:lnTo>
                  <a:pt x="1342" y="1420"/>
                </a:lnTo>
                <a:lnTo>
                  <a:pt x="1342" y="1420"/>
                </a:lnTo>
                <a:lnTo>
                  <a:pt x="1342" y="1415"/>
                </a:lnTo>
                <a:lnTo>
                  <a:pt x="1342" y="1415"/>
                </a:lnTo>
                <a:lnTo>
                  <a:pt x="1342" y="1415"/>
                </a:lnTo>
                <a:lnTo>
                  <a:pt x="1342" y="1415"/>
                </a:lnTo>
                <a:lnTo>
                  <a:pt x="1342" y="1415"/>
                </a:lnTo>
                <a:lnTo>
                  <a:pt x="1337" y="1415"/>
                </a:lnTo>
                <a:lnTo>
                  <a:pt x="1337" y="1411"/>
                </a:lnTo>
                <a:lnTo>
                  <a:pt x="1333" y="1406"/>
                </a:lnTo>
                <a:lnTo>
                  <a:pt x="1333" y="1406"/>
                </a:lnTo>
                <a:lnTo>
                  <a:pt x="1333" y="1406"/>
                </a:lnTo>
                <a:lnTo>
                  <a:pt x="1328" y="1402"/>
                </a:lnTo>
                <a:lnTo>
                  <a:pt x="1324" y="1397"/>
                </a:lnTo>
                <a:lnTo>
                  <a:pt x="1324" y="1393"/>
                </a:lnTo>
                <a:lnTo>
                  <a:pt x="1315" y="1388"/>
                </a:lnTo>
                <a:lnTo>
                  <a:pt x="1310" y="1388"/>
                </a:lnTo>
                <a:lnTo>
                  <a:pt x="1306" y="1388"/>
                </a:lnTo>
                <a:lnTo>
                  <a:pt x="1306" y="1388"/>
                </a:lnTo>
                <a:lnTo>
                  <a:pt x="1306" y="1388"/>
                </a:lnTo>
                <a:lnTo>
                  <a:pt x="1306" y="1388"/>
                </a:lnTo>
                <a:lnTo>
                  <a:pt x="1301" y="1388"/>
                </a:lnTo>
                <a:lnTo>
                  <a:pt x="1301" y="1388"/>
                </a:lnTo>
                <a:lnTo>
                  <a:pt x="1297" y="1384"/>
                </a:lnTo>
                <a:lnTo>
                  <a:pt x="1297" y="1388"/>
                </a:lnTo>
                <a:lnTo>
                  <a:pt x="1292" y="1388"/>
                </a:lnTo>
                <a:lnTo>
                  <a:pt x="1292" y="1388"/>
                </a:lnTo>
                <a:lnTo>
                  <a:pt x="1292" y="1393"/>
                </a:lnTo>
                <a:lnTo>
                  <a:pt x="1288" y="1393"/>
                </a:lnTo>
                <a:lnTo>
                  <a:pt x="1288" y="1393"/>
                </a:lnTo>
                <a:lnTo>
                  <a:pt x="1279" y="1397"/>
                </a:lnTo>
                <a:lnTo>
                  <a:pt x="1279" y="1397"/>
                </a:lnTo>
                <a:lnTo>
                  <a:pt x="1274" y="1402"/>
                </a:lnTo>
                <a:lnTo>
                  <a:pt x="1269" y="1402"/>
                </a:lnTo>
                <a:lnTo>
                  <a:pt x="1265" y="1402"/>
                </a:lnTo>
                <a:lnTo>
                  <a:pt x="1265" y="1402"/>
                </a:lnTo>
                <a:lnTo>
                  <a:pt x="1260" y="1402"/>
                </a:lnTo>
                <a:lnTo>
                  <a:pt x="1260" y="1397"/>
                </a:lnTo>
                <a:lnTo>
                  <a:pt x="1256" y="1397"/>
                </a:lnTo>
                <a:lnTo>
                  <a:pt x="1256" y="1393"/>
                </a:lnTo>
                <a:lnTo>
                  <a:pt x="1256" y="1393"/>
                </a:lnTo>
                <a:lnTo>
                  <a:pt x="1256" y="1397"/>
                </a:lnTo>
                <a:lnTo>
                  <a:pt x="1256" y="1397"/>
                </a:lnTo>
                <a:lnTo>
                  <a:pt x="1256" y="1397"/>
                </a:lnTo>
                <a:lnTo>
                  <a:pt x="1256" y="1397"/>
                </a:lnTo>
                <a:lnTo>
                  <a:pt x="1256" y="1397"/>
                </a:lnTo>
                <a:lnTo>
                  <a:pt x="1251" y="1397"/>
                </a:lnTo>
                <a:lnTo>
                  <a:pt x="1251" y="1397"/>
                </a:lnTo>
                <a:lnTo>
                  <a:pt x="1251" y="1397"/>
                </a:lnTo>
                <a:lnTo>
                  <a:pt x="1251" y="1393"/>
                </a:lnTo>
                <a:lnTo>
                  <a:pt x="1251" y="1393"/>
                </a:lnTo>
                <a:lnTo>
                  <a:pt x="1251" y="1393"/>
                </a:lnTo>
                <a:lnTo>
                  <a:pt x="1251" y="1393"/>
                </a:lnTo>
                <a:lnTo>
                  <a:pt x="1247" y="1393"/>
                </a:lnTo>
                <a:lnTo>
                  <a:pt x="1247" y="1393"/>
                </a:lnTo>
                <a:lnTo>
                  <a:pt x="1247" y="1388"/>
                </a:lnTo>
                <a:lnTo>
                  <a:pt x="1247" y="1388"/>
                </a:lnTo>
                <a:lnTo>
                  <a:pt x="1247" y="1388"/>
                </a:lnTo>
                <a:lnTo>
                  <a:pt x="1247" y="1388"/>
                </a:lnTo>
                <a:lnTo>
                  <a:pt x="1247" y="1384"/>
                </a:lnTo>
                <a:lnTo>
                  <a:pt x="1242" y="1384"/>
                </a:lnTo>
                <a:lnTo>
                  <a:pt x="1242" y="1384"/>
                </a:lnTo>
                <a:lnTo>
                  <a:pt x="1242" y="1384"/>
                </a:lnTo>
                <a:lnTo>
                  <a:pt x="1238" y="1384"/>
                </a:lnTo>
                <a:lnTo>
                  <a:pt x="1238" y="1379"/>
                </a:lnTo>
                <a:lnTo>
                  <a:pt x="1238" y="1375"/>
                </a:lnTo>
                <a:lnTo>
                  <a:pt x="1233" y="1370"/>
                </a:lnTo>
                <a:lnTo>
                  <a:pt x="1233" y="1365"/>
                </a:lnTo>
                <a:lnTo>
                  <a:pt x="1229" y="1361"/>
                </a:lnTo>
                <a:lnTo>
                  <a:pt x="1229" y="1361"/>
                </a:lnTo>
                <a:lnTo>
                  <a:pt x="1229" y="1361"/>
                </a:lnTo>
                <a:lnTo>
                  <a:pt x="1229" y="1356"/>
                </a:lnTo>
                <a:lnTo>
                  <a:pt x="1229" y="1356"/>
                </a:lnTo>
                <a:lnTo>
                  <a:pt x="1229" y="1356"/>
                </a:lnTo>
                <a:lnTo>
                  <a:pt x="1224" y="1356"/>
                </a:lnTo>
                <a:lnTo>
                  <a:pt x="1224" y="1352"/>
                </a:lnTo>
                <a:lnTo>
                  <a:pt x="1224" y="1352"/>
                </a:lnTo>
                <a:lnTo>
                  <a:pt x="1229" y="1347"/>
                </a:lnTo>
                <a:lnTo>
                  <a:pt x="1229" y="1347"/>
                </a:lnTo>
                <a:lnTo>
                  <a:pt x="1229" y="1347"/>
                </a:lnTo>
                <a:lnTo>
                  <a:pt x="1229" y="1343"/>
                </a:lnTo>
                <a:lnTo>
                  <a:pt x="1229" y="1343"/>
                </a:lnTo>
                <a:lnTo>
                  <a:pt x="1229" y="1338"/>
                </a:lnTo>
                <a:lnTo>
                  <a:pt x="1229" y="1338"/>
                </a:lnTo>
                <a:lnTo>
                  <a:pt x="1229" y="1338"/>
                </a:lnTo>
                <a:lnTo>
                  <a:pt x="1229" y="1338"/>
                </a:lnTo>
                <a:lnTo>
                  <a:pt x="1229" y="1338"/>
                </a:lnTo>
                <a:lnTo>
                  <a:pt x="1229" y="1338"/>
                </a:lnTo>
                <a:lnTo>
                  <a:pt x="1229" y="1338"/>
                </a:lnTo>
                <a:lnTo>
                  <a:pt x="1229" y="1334"/>
                </a:lnTo>
                <a:lnTo>
                  <a:pt x="1229" y="1334"/>
                </a:lnTo>
                <a:lnTo>
                  <a:pt x="1229" y="1338"/>
                </a:lnTo>
                <a:lnTo>
                  <a:pt x="1233" y="1338"/>
                </a:lnTo>
                <a:lnTo>
                  <a:pt x="1233" y="1334"/>
                </a:lnTo>
                <a:lnTo>
                  <a:pt x="1233" y="1329"/>
                </a:lnTo>
                <a:lnTo>
                  <a:pt x="1233" y="1329"/>
                </a:lnTo>
                <a:lnTo>
                  <a:pt x="1233" y="1329"/>
                </a:lnTo>
                <a:lnTo>
                  <a:pt x="1233" y="1329"/>
                </a:lnTo>
                <a:lnTo>
                  <a:pt x="1233" y="1325"/>
                </a:lnTo>
                <a:lnTo>
                  <a:pt x="1233" y="1325"/>
                </a:lnTo>
                <a:lnTo>
                  <a:pt x="1233" y="1325"/>
                </a:lnTo>
                <a:lnTo>
                  <a:pt x="1233" y="1325"/>
                </a:lnTo>
                <a:lnTo>
                  <a:pt x="1233" y="1325"/>
                </a:lnTo>
                <a:lnTo>
                  <a:pt x="1233" y="1325"/>
                </a:lnTo>
                <a:lnTo>
                  <a:pt x="1233" y="1325"/>
                </a:lnTo>
                <a:lnTo>
                  <a:pt x="1233" y="1329"/>
                </a:lnTo>
                <a:lnTo>
                  <a:pt x="1233" y="1329"/>
                </a:lnTo>
                <a:lnTo>
                  <a:pt x="1233" y="1329"/>
                </a:lnTo>
                <a:lnTo>
                  <a:pt x="1233" y="1329"/>
                </a:lnTo>
                <a:lnTo>
                  <a:pt x="1233" y="1325"/>
                </a:lnTo>
                <a:lnTo>
                  <a:pt x="1233" y="1325"/>
                </a:lnTo>
                <a:lnTo>
                  <a:pt x="1238" y="1320"/>
                </a:lnTo>
                <a:lnTo>
                  <a:pt x="1238" y="1311"/>
                </a:lnTo>
                <a:lnTo>
                  <a:pt x="1238" y="1302"/>
                </a:lnTo>
                <a:lnTo>
                  <a:pt x="1242" y="1298"/>
                </a:lnTo>
                <a:lnTo>
                  <a:pt x="1242" y="1298"/>
                </a:lnTo>
                <a:lnTo>
                  <a:pt x="1242" y="1293"/>
                </a:lnTo>
                <a:lnTo>
                  <a:pt x="1247" y="1293"/>
                </a:lnTo>
                <a:lnTo>
                  <a:pt x="1247" y="1289"/>
                </a:lnTo>
                <a:lnTo>
                  <a:pt x="1247" y="1284"/>
                </a:lnTo>
                <a:lnTo>
                  <a:pt x="1247" y="1284"/>
                </a:lnTo>
                <a:lnTo>
                  <a:pt x="1247" y="1284"/>
                </a:lnTo>
                <a:lnTo>
                  <a:pt x="1242" y="1280"/>
                </a:lnTo>
                <a:lnTo>
                  <a:pt x="1247" y="1280"/>
                </a:lnTo>
                <a:lnTo>
                  <a:pt x="1247" y="1280"/>
                </a:lnTo>
                <a:lnTo>
                  <a:pt x="1247" y="1280"/>
                </a:lnTo>
                <a:lnTo>
                  <a:pt x="1247" y="1280"/>
                </a:lnTo>
                <a:lnTo>
                  <a:pt x="1247" y="1280"/>
                </a:lnTo>
                <a:lnTo>
                  <a:pt x="1247" y="1280"/>
                </a:lnTo>
                <a:lnTo>
                  <a:pt x="1247" y="1280"/>
                </a:lnTo>
                <a:lnTo>
                  <a:pt x="1251" y="1280"/>
                </a:lnTo>
                <a:lnTo>
                  <a:pt x="1247" y="1275"/>
                </a:lnTo>
                <a:lnTo>
                  <a:pt x="1247" y="1275"/>
                </a:lnTo>
                <a:lnTo>
                  <a:pt x="1247" y="1275"/>
                </a:lnTo>
                <a:lnTo>
                  <a:pt x="1242" y="1271"/>
                </a:lnTo>
                <a:lnTo>
                  <a:pt x="1242" y="1271"/>
                </a:lnTo>
                <a:lnTo>
                  <a:pt x="1242" y="1271"/>
                </a:lnTo>
                <a:lnTo>
                  <a:pt x="1242" y="1275"/>
                </a:lnTo>
                <a:lnTo>
                  <a:pt x="1242" y="1275"/>
                </a:lnTo>
                <a:lnTo>
                  <a:pt x="1242" y="1271"/>
                </a:lnTo>
                <a:lnTo>
                  <a:pt x="1242" y="1271"/>
                </a:lnTo>
                <a:lnTo>
                  <a:pt x="1242" y="1275"/>
                </a:lnTo>
                <a:lnTo>
                  <a:pt x="1238" y="1275"/>
                </a:lnTo>
                <a:lnTo>
                  <a:pt x="1238" y="1271"/>
                </a:lnTo>
                <a:lnTo>
                  <a:pt x="1238" y="1271"/>
                </a:lnTo>
                <a:lnTo>
                  <a:pt x="1238" y="1271"/>
                </a:lnTo>
                <a:lnTo>
                  <a:pt x="1238" y="1271"/>
                </a:lnTo>
                <a:lnTo>
                  <a:pt x="1233" y="1271"/>
                </a:lnTo>
                <a:lnTo>
                  <a:pt x="1233" y="1271"/>
                </a:lnTo>
                <a:lnTo>
                  <a:pt x="1233" y="1271"/>
                </a:lnTo>
                <a:lnTo>
                  <a:pt x="1233" y="1266"/>
                </a:lnTo>
                <a:lnTo>
                  <a:pt x="1233" y="1266"/>
                </a:lnTo>
                <a:lnTo>
                  <a:pt x="1238" y="1266"/>
                </a:lnTo>
                <a:lnTo>
                  <a:pt x="1242" y="1271"/>
                </a:lnTo>
                <a:lnTo>
                  <a:pt x="1242" y="1271"/>
                </a:lnTo>
                <a:lnTo>
                  <a:pt x="1233" y="1261"/>
                </a:lnTo>
                <a:lnTo>
                  <a:pt x="1229" y="1261"/>
                </a:lnTo>
                <a:lnTo>
                  <a:pt x="1229" y="1261"/>
                </a:lnTo>
                <a:lnTo>
                  <a:pt x="1229" y="1261"/>
                </a:lnTo>
                <a:lnTo>
                  <a:pt x="1229" y="1261"/>
                </a:lnTo>
                <a:lnTo>
                  <a:pt x="1229" y="1261"/>
                </a:lnTo>
                <a:lnTo>
                  <a:pt x="1229" y="1261"/>
                </a:lnTo>
                <a:lnTo>
                  <a:pt x="1229" y="1261"/>
                </a:lnTo>
                <a:lnTo>
                  <a:pt x="1220" y="1257"/>
                </a:lnTo>
                <a:lnTo>
                  <a:pt x="1220" y="1257"/>
                </a:lnTo>
                <a:lnTo>
                  <a:pt x="1220" y="1257"/>
                </a:lnTo>
                <a:lnTo>
                  <a:pt x="1211" y="1257"/>
                </a:lnTo>
                <a:lnTo>
                  <a:pt x="1206" y="1257"/>
                </a:lnTo>
                <a:lnTo>
                  <a:pt x="1206" y="1257"/>
                </a:lnTo>
                <a:lnTo>
                  <a:pt x="1206" y="1257"/>
                </a:lnTo>
                <a:lnTo>
                  <a:pt x="1206" y="1257"/>
                </a:lnTo>
                <a:lnTo>
                  <a:pt x="1202" y="1257"/>
                </a:lnTo>
                <a:lnTo>
                  <a:pt x="1202" y="1257"/>
                </a:lnTo>
                <a:lnTo>
                  <a:pt x="1197" y="1261"/>
                </a:lnTo>
                <a:lnTo>
                  <a:pt x="1197" y="1261"/>
                </a:lnTo>
                <a:lnTo>
                  <a:pt x="1188" y="1261"/>
                </a:lnTo>
                <a:lnTo>
                  <a:pt x="1188" y="1261"/>
                </a:lnTo>
                <a:lnTo>
                  <a:pt x="1184" y="1261"/>
                </a:lnTo>
                <a:lnTo>
                  <a:pt x="1179" y="1261"/>
                </a:lnTo>
                <a:lnTo>
                  <a:pt x="1179" y="1261"/>
                </a:lnTo>
                <a:lnTo>
                  <a:pt x="1179" y="1261"/>
                </a:lnTo>
                <a:lnTo>
                  <a:pt x="1175" y="1257"/>
                </a:lnTo>
                <a:lnTo>
                  <a:pt x="1175" y="1257"/>
                </a:lnTo>
                <a:lnTo>
                  <a:pt x="1170" y="1257"/>
                </a:lnTo>
                <a:lnTo>
                  <a:pt x="1170" y="1257"/>
                </a:lnTo>
                <a:lnTo>
                  <a:pt x="1170" y="1261"/>
                </a:lnTo>
                <a:lnTo>
                  <a:pt x="1170" y="1261"/>
                </a:lnTo>
                <a:lnTo>
                  <a:pt x="1166" y="1261"/>
                </a:lnTo>
                <a:lnTo>
                  <a:pt x="1166" y="1261"/>
                </a:lnTo>
                <a:lnTo>
                  <a:pt x="1161" y="1257"/>
                </a:lnTo>
                <a:lnTo>
                  <a:pt x="1161" y="1257"/>
                </a:lnTo>
                <a:lnTo>
                  <a:pt x="1161" y="1257"/>
                </a:lnTo>
                <a:lnTo>
                  <a:pt x="1161" y="1257"/>
                </a:lnTo>
                <a:lnTo>
                  <a:pt x="1157" y="1261"/>
                </a:lnTo>
                <a:lnTo>
                  <a:pt x="1157" y="1261"/>
                </a:lnTo>
                <a:lnTo>
                  <a:pt x="1157" y="1257"/>
                </a:lnTo>
                <a:lnTo>
                  <a:pt x="1157" y="1257"/>
                </a:lnTo>
                <a:lnTo>
                  <a:pt x="1152" y="1257"/>
                </a:lnTo>
                <a:lnTo>
                  <a:pt x="1152" y="1257"/>
                </a:lnTo>
                <a:lnTo>
                  <a:pt x="1157" y="1257"/>
                </a:lnTo>
                <a:lnTo>
                  <a:pt x="1161" y="1252"/>
                </a:lnTo>
                <a:lnTo>
                  <a:pt x="1161" y="1248"/>
                </a:lnTo>
                <a:lnTo>
                  <a:pt x="1166" y="1248"/>
                </a:lnTo>
                <a:lnTo>
                  <a:pt x="1166" y="1248"/>
                </a:lnTo>
                <a:lnTo>
                  <a:pt x="1166" y="1243"/>
                </a:lnTo>
                <a:lnTo>
                  <a:pt x="1170" y="1234"/>
                </a:lnTo>
                <a:lnTo>
                  <a:pt x="1170" y="1230"/>
                </a:lnTo>
                <a:lnTo>
                  <a:pt x="1170" y="1230"/>
                </a:lnTo>
                <a:lnTo>
                  <a:pt x="1170" y="1230"/>
                </a:lnTo>
                <a:lnTo>
                  <a:pt x="1175" y="1225"/>
                </a:lnTo>
                <a:lnTo>
                  <a:pt x="1170" y="1225"/>
                </a:lnTo>
                <a:lnTo>
                  <a:pt x="1175" y="1221"/>
                </a:lnTo>
                <a:lnTo>
                  <a:pt x="1175" y="1221"/>
                </a:lnTo>
                <a:lnTo>
                  <a:pt x="1175" y="1212"/>
                </a:lnTo>
                <a:lnTo>
                  <a:pt x="1179" y="1212"/>
                </a:lnTo>
                <a:lnTo>
                  <a:pt x="1179" y="1207"/>
                </a:lnTo>
                <a:lnTo>
                  <a:pt x="1175" y="1207"/>
                </a:lnTo>
                <a:lnTo>
                  <a:pt x="1175" y="1207"/>
                </a:lnTo>
                <a:lnTo>
                  <a:pt x="1175" y="1207"/>
                </a:lnTo>
                <a:lnTo>
                  <a:pt x="1175" y="1207"/>
                </a:lnTo>
                <a:lnTo>
                  <a:pt x="1175" y="1207"/>
                </a:lnTo>
                <a:lnTo>
                  <a:pt x="1179" y="1203"/>
                </a:lnTo>
                <a:lnTo>
                  <a:pt x="1179" y="1203"/>
                </a:lnTo>
                <a:lnTo>
                  <a:pt x="1179" y="1203"/>
                </a:lnTo>
                <a:lnTo>
                  <a:pt x="1179" y="1198"/>
                </a:lnTo>
                <a:lnTo>
                  <a:pt x="1179" y="1198"/>
                </a:lnTo>
                <a:lnTo>
                  <a:pt x="1179" y="1203"/>
                </a:lnTo>
                <a:lnTo>
                  <a:pt x="1179" y="1207"/>
                </a:lnTo>
                <a:lnTo>
                  <a:pt x="1179" y="1207"/>
                </a:lnTo>
                <a:lnTo>
                  <a:pt x="1179" y="1207"/>
                </a:lnTo>
                <a:lnTo>
                  <a:pt x="1179" y="1212"/>
                </a:lnTo>
                <a:lnTo>
                  <a:pt x="1184" y="1212"/>
                </a:lnTo>
                <a:lnTo>
                  <a:pt x="1184" y="1207"/>
                </a:lnTo>
                <a:lnTo>
                  <a:pt x="1184" y="1207"/>
                </a:lnTo>
                <a:lnTo>
                  <a:pt x="1184" y="1203"/>
                </a:lnTo>
                <a:lnTo>
                  <a:pt x="1188" y="1198"/>
                </a:lnTo>
                <a:lnTo>
                  <a:pt x="1188" y="1194"/>
                </a:lnTo>
                <a:lnTo>
                  <a:pt x="1193" y="1189"/>
                </a:lnTo>
                <a:lnTo>
                  <a:pt x="1193" y="1189"/>
                </a:lnTo>
                <a:lnTo>
                  <a:pt x="1193" y="1189"/>
                </a:lnTo>
                <a:lnTo>
                  <a:pt x="1188" y="1189"/>
                </a:lnTo>
                <a:lnTo>
                  <a:pt x="1188" y="1189"/>
                </a:lnTo>
                <a:lnTo>
                  <a:pt x="1188" y="1189"/>
                </a:lnTo>
                <a:lnTo>
                  <a:pt x="1193" y="1189"/>
                </a:lnTo>
                <a:lnTo>
                  <a:pt x="1193" y="1189"/>
                </a:lnTo>
                <a:lnTo>
                  <a:pt x="1193" y="1189"/>
                </a:lnTo>
                <a:lnTo>
                  <a:pt x="1193" y="1189"/>
                </a:lnTo>
                <a:lnTo>
                  <a:pt x="1193" y="1185"/>
                </a:lnTo>
                <a:lnTo>
                  <a:pt x="1193" y="1185"/>
                </a:lnTo>
                <a:lnTo>
                  <a:pt x="1193" y="1185"/>
                </a:lnTo>
                <a:lnTo>
                  <a:pt x="1193" y="1185"/>
                </a:lnTo>
                <a:lnTo>
                  <a:pt x="1193" y="1185"/>
                </a:lnTo>
                <a:lnTo>
                  <a:pt x="1193" y="1185"/>
                </a:lnTo>
                <a:lnTo>
                  <a:pt x="1188" y="1185"/>
                </a:lnTo>
                <a:lnTo>
                  <a:pt x="1193" y="1185"/>
                </a:lnTo>
                <a:lnTo>
                  <a:pt x="1193" y="1180"/>
                </a:lnTo>
                <a:lnTo>
                  <a:pt x="1193" y="1180"/>
                </a:lnTo>
                <a:lnTo>
                  <a:pt x="1197" y="1180"/>
                </a:lnTo>
                <a:lnTo>
                  <a:pt x="1197" y="1180"/>
                </a:lnTo>
                <a:lnTo>
                  <a:pt x="1197" y="1180"/>
                </a:lnTo>
                <a:lnTo>
                  <a:pt x="1197" y="1176"/>
                </a:lnTo>
                <a:lnTo>
                  <a:pt x="1197" y="1176"/>
                </a:lnTo>
                <a:lnTo>
                  <a:pt x="1197" y="1171"/>
                </a:lnTo>
                <a:lnTo>
                  <a:pt x="1202" y="1167"/>
                </a:lnTo>
                <a:lnTo>
                  <a:pt x="1206" y="1162"/>
                </a:lnTo>
                <a:lnTo>
                  <a:pt x="1211" y="1162"/>
                </a:lnTo>
                <a:lnTo>
                  <a:pt x="1211" y="1158"/>
                </a:lnTo>
                <a:lnTo>
                  <a:pt x="1211" y="1158"/>
                </a:lnTo>
                <a:lnTo>
                  <a:pt x="1215" y="1153"/>
                </a:lnTo>
                <a:lnTo>
                  <a:pt x="1215" y="1153"/>
                </a:lnTo>
                <a:lnTo>
                  <a:pt x="1211" y="1153"/>
                </a:lnTo>
                <a:lnTo>
                  <a:pt x="1215" y="1148"/>
                </a:lnTo>
                <a:lnTo>
                  <a:pt x="1211" y="1148"/>
                </a:lnTo>
                <a:lnTo>
                  <a:pt x="1211" y="1144"/>
                </a:lnTo>
                <a:lnTo>
                  <a:pt x="1211" y="1144"/>
                </a:lnTo>
                <a:lnTo>
                  <a:pt x="1206" y="1144"/>
                </a:lnTo>
                <a:lnTo>
                  <a:pt x="1206" y="1144"/>
                </a:lnTo>
                <a:lnTo>
                  <a:pt x="1206" y="1144"/>
                </a:lnTo>
                <a:lnTo>
                  <a:pt x="1206" y="1144"/>
                </a:lnTo>
                <a:lnTo>
                  <a:pt x="1206" y="1148"/>
                </a:lnTo>
                <a:lnTo>
                  <a:pt x="1206" y="1148"/>
                </a:lnTo>
                <a:lnTo>
                  <a:pt x="1206" y="1144"/>
                </a:lnTo>
                <a:lnTo>
                  <a:pt x="1206" y="1144"/>
                </a:lnTo>
                <a:lnTo>
                  <a:pt x="1211" y="1148"/>
                </a:lnTo>
                <a:lnTo>
                  <a:pt x="1206" y="1148"/>
                </a:lnTo>
                <a:lnTo>
                  <a:pt x="1206" y="1148"/>
                </a:lnTo>
                <a:lnTo>
                  <a:pt x="1206" y="1148"/>
                </a:lnTo>
                <a:lnTo>
                  <a:pt x="1202" y="1148"/>
                </a:lnTo>
                <a:lnTo>
                  <a:pt x="1202" y="1144"/>
                </a:lnTo>
                <a:lnTo>
                  <a:pt x="1197" y="1144"/>
                </a:lnTo>
                <a:lnTo>
                  <a:pt x="1193" y="1144"/>
                </a:lnTo>
                <a:lnTo>
                  <a:pt x="1193" y="1144"/>
                </a:lnTo>
                <a:lnTo>
                  <a:pt x="1193" y="1144"/>
                </a:lnTo>
                <a:lnTo>
                  <a:pt x="1193" y="1144"/>
                </a:lnTo>
                <a:lnTo>
                  <a:pt x="1193" y="1144"/>
                </a:lnTo>
                <a:lnTo>
                  <a:pt x="1193" y="1144"/>
                </a:lnTo>
                <a:lnTo>
                  <a:pt x="1188" y="1144"/>
                </a:lnTo>
                <a:lnTo>
                  <a:pt x="1184" y="1144"/>
                </a:lnTo>
                <a:lnTo>
                  <a:pt x="1184" y="1148"/>
                </a:lnTo>
                <a:lnTo>
                  <a:pt x="1179" y="1148"/>
                </a:lnTo>
                <a:lnTo>
                  <a:pt x="1161" y="1148"/>
                </a:lnTo>
                <a:lnTo>
                  <a:pt x="1161" y="1148"/>
                </a:lnTo>
                <a:lnTo>
                  <a:pt x="1157" y="1153"/>
                </a:lnTo>
                <a:lnTo>
                  <a:pt x="1152" y="1153"/>
                </a:lnTo>
                <a:lnTo>
                  <a:pt x="1148" y="1158"/>
                </a:lnTo>
                <a:lnTo>
                  <a:pt x="1148" y="1162"/>
                </a:lnTo>
                <a:lnTo>
                  <a:pt x="1148" y="1162"/>
                </a:lnTo>
                <a:lnTo>
                  <a:pt x="1148" y="1167"/>
                </a:lnTo>
                <a:lnTo>
                  <a:pt x="1148" y="1171"/>
                </a:lnTo>
                <a:lnTo>
                  <a:pt x="1143" y="1176"/>
                </a:lnTo>
                <a:lnTo>
                  <a:pt x="1143" y="1176"/>
                </a:lnTo>
                <a:lnTo>
                  <a:pt x="1143" y="1176"/>
                </a:lnTo>
                <a:lnTo>
                  <a:pt x="1143" y="1180"/>
                </a:lnTo>
                <a:lnTo>
                  <a:pt x="1138" y="1180"/>
                </a:lnTo>
                <a:lnTo>
                  <a:pt x="1138" y="1189"/>
                </a:lnTo>
                <a:lnTo>
                  <a:pt x="1134" y="1194"/>
                </a:lnTo>
                <a:lnTo>
                  <a:pt x="1129" y="1194"/>
                </a:lnTo>
                <a:lnTo>
                  <a:pt x="1129" y="1194"/>
                </a:lnTo>
                <a:lnTo>
                  <a:pt x="1125" y="1198"/>
                </a:lnTo>
                <a:lnTo>
                  <a:pt x="1125" y="1198"/>
                </a:lnTo>
                <a:lnTo>
                  <a:pt x="1125" y="1198"/>
                </a:lnTo>
                <a:lnTo>
                  <a:pt x="1125" y="1198"/>
                </a:lnTo>
                <a:lnTo>
                  <a:pt x="1125" y="1198"/>
                </a:lnTo>
                <a:lnTo>
                  <a:pt x="1125" y="1198"/>
                </a:lnTo>
                <a:lnTo>
                  <a:pt x="1125" y="1198"/>
                </a:lnTo>
                <a:lnTo>
                  <a:pt x="1125" y="1198"/>
                </a:lnTo>
                <a:lnTo>
                  <a:pt x="1125" y="1198"/>
                </a:lnTo>
                <a:lnTo>
                  <a:pt x="1125" y="1198"/>
                </a:lnTo>
                <a:lnTo>
                  <a:pt x="1125" y="1203"/>
                </a:lnTo>
                <a:lnTo>
                  <a:pt x="1120" y="1203"/>
                </a:lnTo>
                <a:lnTo>
                  <a:pt x="1120" y="1207"/>
                </a:lnTo>
                <a:lnTo>
                  <a:pt x="1120" y="1207"/>
                </a:lnTo>
                <a:lnTo>
                  <a:pt x="1116" y="1203"/>
                </a:lnTo>
                <a:lnTo>
                  <a:pt x="1116" y="1203"/>
                </a:lnTo>
                <a:lnTo>
                  <a:pt x="1111" y="1203"/>
                </a:lnTo>
                <a:lnTo>
                  <a:pt x="1116" y="1203"/>
                </a:lnTo>
                <a:lnTo>
                  <a:pt x="1116" y="1203"/>
                </a:lnTo>
                <a:lnTo>
                  <a:pt x="1116" y="1198"/>
                </a:lnTo>
                <a:lnTo>
                  <a:pt x="1111" y="1198"/>
                </a:lnTo>
                <a:lnTo>
                  <a:pt x="1111" y="1198"/>
                </a:lnTo>
                <a:lnTo>
                  <a:pt x="1107" y="1198"/>
                </a:lnTo>
                <a:lnTo>
                  <a:pt x="1107" y="1198"/>
                </a:lnTo>
                <a:lnTo>
                  <a:pt x="1102" y="1203"/>
                </a:lnTo>
                <a:lnTo>
                  <a:pt x="1102" y="1203"/>
                </a:lnTo>
                <a:lnTo>
                  <a:pt x="1098" y="1203"/>
                </a:lnTo>
                <a:lnTo>
                  <a:pt x="1098" y="1203"/>
                </a:lnTo>
                <a:lnTo>
                  <a:pt x="1093" y="1203"/>
                </a:lnTo>
                <a:lnTo>
                  <a:pt x="1093" y="1203"/>
                </a:lnTo>
                <a:lnTo>
                  <a:pt x="1084" y="1203"/>
                </a:lnTo>
                <a:lnTo>
                  <a:pt x="1080" y="1207"/>
                </a:lnTo>
                <a:lnTo>
                  <a:pt x="1080" y="1207"/>
                </a:lnTo>
                <a:lnTo>
                  <a:pt x="1075" y="1207"/>
                </a:lnTo>
                <a:lnTo>
                  <a:pt x="1071" y="1207"/>
                </a:lnTo>
                <a:lnTo>
                  <a:pt x="1071" y="1207"/>
                </a:lnTo>
                <a:lnTo>
                  <a:pt x="1066" y="1207"/>
                </a:lnTo>
                <a:lnTo>
                  <a:pt x="1066" y="1207"/>
                </a:lnTo>
                <a:lnTo>
                  <a:pt x="1066" y="1203"/>
                </a:lnTo>
                <a:lnTo>
                  <a:pt x="1062" y="1203"/>
                </a:lnTo>
                <a:lnTo>
                  <a:pt x="1057" y="1198"/>
                </a:lnTo>
                <a:lnTo>
                  <a:pt x="1053" y="1198"/>
                </a:lnTo>
                <a:lnTo>
                  <a:pt x="1053" y="1198"/>
                </a:lnTo>
                <a:lnTo>
                  <a:pt x="1053" y="1198"/>
                </a:lnTo>
                <a:lnTo>
                  <a:pt x="1053" y="1198"/>
                </a:lnTo>
                <a:lnTo>
                  <a:pt x="1053" y="1198"/>
                </a:lnTo>
                <a:lnTo>
                  <a:pt x="1053" y="1198"/>
                </a:lnTo>
                <a:lnTo>
                  <a:pt x="1048" y="1198"/>
                </a:lnTo>
                <a:lnTo>
                  <a:pt x="1048" y="1194"/>
                </a:lnTo>
                <a:lnTo>
                  <a:pt x="1048" y="1194"/>
                </a:lnTo>
                <a:lnTo>
                  <a:pt x="1048" y="1194"/>
                </a:lnTo>
                <a:lnTo>
                  <a:pt x="1048" y="1194"/>
                </a:lnTo>
                <a:lnTo>
                  <a:pt x="1048" y="1194"/>
                </a:lnTo>
                <a:lnTo>
                  <a:pt x="1048" y="1189"/>
                </a:lnTo>
                <a:lnTo>
                  <a:pt x="1048" y="1189"/>
                </a:lnTo>
                <a:lnTo>
                  <a:pt x="1044" y="1189"/>
                </a:lnTo>
                <a:lnTo>
                  <a:pt x="1044" y="1185"/>
                </a:lnTo>
                <a:lnTo>
                  <a:pt x="1044" y="1180"/>
                </a:lnTo>
                <a:lnTo>
                  <a:pt x="1044" y="1180"/>
                </a:lnTo>
                <a:lnTo>
                  <a:pt x="1044" y="1176"/>
                </a:lnTo>
                <a:lnTo>
                  <a:pt x="1039" y="1167"/>
                </a:lnTo>
                <a:lnTo>
                  <a:pt x="1035" y="1158"/>
                </a:lnTo>
                <a:lnTo>
                  <a:pt x="1035" y="1158"/>
                </a:lnTo>
                <a:lnTo>
                  <a:pt x="1035" y="1153"/>
                </a:lnTo>
                <a:lnTo>
                  <a:pt x="1035" y="1148"/>
                </a:lnTo>
                <a:lnTo>
                  <a:pt x="1035" y="1144"/>
                </a:lnTo>
                <a:lnTo>
                  <a:pt x="1035" y="1144"/>
                </a:lnTo>
                <a:lnTo>
                  <a:pt x="1035" y="1139"/>
                </a:lnTo>
                <a:lnTo>
                  <a:pt x="1035" y="1139"/>
                </a:lnTo>
                <a:lnTo>
                  <a:pt x="1035" y="1139"/>
                </a:lnTo>
                <a:lnTo>
                  <a:pt x="1035" y="1139"/>
                </a:lnTo>
                <a:lnTo>
                  <a:pt x="1035" y="1130"/>
                </a:lnTo>
                <a:lnTo>
                  <a:pt x="1035" y="1135"/>
                </a:lnTo>
                <a:lnTo>
                  <a:pt x="1035" y="1139"/>
                </a:lnTo>
                <a:lnTo>
                  <a:pt x="1039" y="1139"/>
                </a:lnTo>
                <a:lnTo>
                  <a:pt x="1039" y="1139"/>
                </a:lnTo>
                <a:lnTo>
                  <a:pt x="1035" y="1139"/>
                </a:lnTo>
                <a:lnTo>
                  <a:pt x="1035" y="1144"/>
                </a:lnTo>
                <a:lnTo>
                  <a:pt x="1035" y="1144"/>
                </a:lnTo>
                <a:lnTo>
                  <a:pt x="1035" y="1144"/>
                </a:lnTo>
                <a:lnTo>
                  <a:pt x="1039" y="1144"/>
                </a:lnTo>
                <a:lnTo>
                  <a:pt x="1039" y="1139"/>
                </a:lnTo>
                <a:lnTo>
                  <a:pt x="1039" y="1139"/>
                </a:lnTo>
                <a:lnTo>
                  <a:pt x="1035" y="1135"/>
                </a:lnTo>
                <a:lnTo>
                  <a:pt x="1035" y="1135"/>
                </a:lnTo>
                <a:lnTo>
                  <a:pt x="1035" y="1130"/>
                </a:lnTo>
                <a:lnTo>
                  <a:pt x="1035" y="1126"/>
                </a:lnTo>
                <a:lnTo>
                  <a:pt x="1035" y="1121"/>
                </a:lnTo>
                <a:lnTo>
                  <a:pt x="1035" y="1121"/>
                </a:lnTo>
                <a:lnTo>
                  <a:pt x="1035" y="1117"/>
                </a:lnTo>
                <a:lnTo>
                  <a:pt x="1039" y="1117"/>
                </a:lnTo>
                <a:lnTo>
                  <a:pt x="1039" y="1112"/>
                </a:lnTo>
                <a:lnTo>
                  <a:pt x="1039" y="1112"/>
                </a:lnTo>
                <a:lnTo>
                  <a:pt x="1044" y="1103"/>
                </a:lnTo>
                <a:lnTo>
                  <a:pt x="1044" y="1094"/>
                </a:lnTo>
                <a:lnTo>
                  <a:pt x="1044" y="1094"/>
                </a:lnTo>
                <a:lnTo>
                  <a:pt x="1044" y="1094"/>
                </a:lnTo>
                <a:lnTo>
                  <a:pt x="1048" y="1090"/>
                </a:lnTo>
                <a:lnTo>
                  <a:pt x="1048" y="1081"/>
                </a:lnTo>
                <a:lnTo>
                  <a:pt x="1057" y="1072"/>
                </a:lnTo>
                <a:lnTo>
                  <a:pt x="1062" y="1067"/>
                </a:lnTo>
                <a:lnTo>
                  <a:pt x="1066" y="1058"/>
                </a:lnTo>
                <a:lnTo>
                  <a:pt x="1066" y="1054"/>
                </a:lnTo>
                <a:lnTo>
                  <a:pt x="1071" y="1054"/>
                </a:lnTo>
                <a:lnTo>
                  <a:pt x="1071" y="1049"/>
                </a:lnTo>
                <a:lnTo>
                  <a:pt x="1071" y="1049"/>
                </a:lnTo>
                <a:lnTo>
                  <a:pt x="1071" y="1049"/>
                </a:lnTo>
                <a:lnTo>
                  <a:pt x="1066" y="1044"/>
                </a:lnTo>
                <a:lnTo>
                  <a:pt x="1066" y="1040"/>
                </a:lnTo>
                <a:lnTo>
                  <a:pt x="1071" y="1035"/>
                </a:lnTo>
                <a:lnTo>
                  <a:pt x="1071" y="1035"/>
                </a:lnTo>
                <a:lnTo>
                  <a:pt x="1071" y="1031"/>
                </a:lnTo>
                <a:lnTo>
                  <a:pt x="1071" y="1031"/>
                </a:lnTo>
                <a:lnTo>
                  <a:pt x="1071" y="1031"/>
                </a:lnTo>
                <a:lnTo>
                  <a:pt x="1071" y="1026"/>
                </a:lnTo>
                <a:lnTo>
                  <a:pt x="1071" y="1026"/>
                </a:lnTo>
                <a:lnTo>
                  <a:pt x="1071" y="1026"/>
                </a:lnTo>
                <a:lnTo>
                  <a:pt x="1071" y="1026"/>
                </a:lnTo>
                <a:lnTo>
                  <a:pt x="1071" y="1022"/>
                </a:lnTo>
                <a:lnTo>
                  <a:pt x="1071" y="1022"/>
                </a:lnTo>
                <a:lnTo>
                  <a:pt x="1071" y="1022"/>
                </a:lnTo>
                <a:lnTo>
                  <a:pt x="1075" y="1022"/>
                </a:lnTo>
                <a:lnTo>
                  <a:pt x="1075" y="1022"/>
                </a:lnTo>
                <a:lnTo>
                  <a:pt x="1075" y="1022"/>
                </a:lnTo>
                <a:lnTo>
                  <a:pt x="1080" y="1017"/>
                </a:lnTo>
                <a:lnTo>
                  <a:pt x="1080" y="1013"/>
                </a:lnTo>
                <a:lnTo>
                  <a:pt x="1080" y="1013"/>
                </a:lnTo>
                <a:lnTo>
                  <a:pt x="1080" y="1013"/>
                </a:lnTo>
                <a:lnTo>
                  <a:pt x="1080" y="1013"/>
                </a:lnTo>
                <a:lnTo>
                  <a:pt x="1084" y="1013"/>
                </a:lnTo>
                <a:lnTo>
                  <a:pt x="1084" y="1013"/>
                </a:lnTo>
                <a:lnTo>
                  <a:pt x="1084" y="1008"/>
                </a:lnTo>
                <a:lnTo>
                  <a:pt x="1084" y="1008"/>
                </a:lnTo>
                <a:lnTo>
                  <a:pt x="1084" y="1008"/>
                </a:lnTo>
                <a:lnTo>
                  <a:pt x="1084" y="1008"/>
                </a:lnTo>
                <a:lnTo>
                  <a:pt x="1084" y="1008"/>
                </a:lnTo>
                <a:lnTo>
                  <a:pt x="1089" y="1008"/>
                </a:lnTo>
                <a:lnTo>
                  <a:pt x="1089" y="1008"/>
                </a:lnTo>
                <a:lnTo>
                  <a:pt x="1089" y="1008"/>
                </a:lnTo>
                <a:lnTo>
                  <a:pt x="1089" y="1008"/>
                </a:lnTo>
                <a:lnTo>
                  <a:pt x="1089" y="1008"/>
                </a:lnTo>
                <a:lnTo>
                  <a:pt x="1089" y="1008"/>
                </a:lnTo>
                <a:lnTo>
                  <a:pt x="1089" y="1008"/>
                </a:lnTo>
                <a:lnTo>
                  <a:pt x="1093" y="1004"/>
                </a:lnTo>
                <a:lnTo>
                  <a:pt x="1093" y="1004"/>
                </a:lnTo>
                <a:lnTo>
                  <a:pt x="1093" y="1004"/>
                </a:lnTo>
                <a:lnTo>
                  <a:pt x="1098" y="1004"/>
                </a:lnTo>
                <a:lnTo>
                  <a:pt x="1098" y="1004"/>
                </a:lnTo>
                <a:lnTo>
                  <a:pt x="1098" y="1004"/>
                </a:lnTo>
                <a:lnTo>
                  <a:pt x="1098" y="1004"/>
                </a:lnTo>
                <a:lnTo>
                  <a:pt x="1098" y="999"/>
                </a:lnTo>
                <a:lnTo>
                  <a:pt x="1098" y="995"/>
                </a:lnTo>
                <a:lnTo>
                  <a:pt x="1098" y="995"/>
                </a:lnTo>
                <a:lnTo>
                  <a:pt x="1098" y="995"/>
                </a:lnTo>
                <a:lnTo>
                  <a:pt x="1098" y="999"/>
                </a:lnTo>
                <a:lnTo>
                  <a:pt x="1098" y="999"/>
                </a:lnTo>
                <a:lnTo>
                  <a:pt x="1098" y="999"/>
                </a:lnTo>
                <a:lnTo>
                  <a:pt x="1102" y="999"/>
                </a:lnTo>
                <a:lnTo>
                  <a:pt x="1102" y="999"/>
                </a:lnTo>
                <a:lnTo>
                  <a:pt x="1102" y="999"/>
                </a:lnTo>
                <a:lnTo>
                  <a:pt x="1107" y="999"/>
                </a:lnTo>
                <a:lnTo>
                  <a:pt x="1107" y="999"/>
                </a:lnTo>
                <a:lnTo>
                  <a:pt x="1102" y="999"/>
                </a:lnTo>
                <a:lnTo>
                  <a:pt x="1102" y="1004"/>
                </a:lnTo>
                <a:lnTo>
                  <a:pt x="1102" y="999"/>
                </a:lnTo>
                <a:lnTo>
                  <a:pt x="1107" y="999"/>
                </a:lnTo>
                <a:lnTo>
                  <a:pt x="1111" y="999"/>
                </a:lnTo>
                <a:lnTo>
                  <a:pt x="1111" y="999"/>
                </a:lnTo>
                <a:lnTo>
                  <a:pt x="1111" y="995"/>
                </a:lnTo>
                <a:lnTo>
                  <a:pt x="1120" y="995"/>
                </a:lnTo>
                <a:lnTo>
                  <a:pt x="1120" y="995"/>
                </a:lnTo>
                <a:lnTo>
                  <a:pt x="1125" y="990"/>
                </a:lnTo>
                <a:lnTo>
                  <a:pt x="1125" y="990"/>
                </a:lnTo>
                <a:lnTo>
                  <a:pt x="1129" y="986"/>
                </a:lnTo>
                <a:lnTo>
                  <a:pt x="1129" y="986"/>
                </a:lnTo>
                <a:lnTo>
                  <a:pt x="1129" y="981"/>
                </a:lnTo>
                <a:lnTo>
                  <a:pt x="1129" y="981"/>
                </a:lnTo>
                <a:lnTo>
                  <a:pt x="1129" y="977"/>
                </a:lnTo>
                <a:lnTo>
                  <a:pt x="1134" y="977"/>
                </a:lnTo>
                <a:lnTo>
                  <a:pt x="1134" y="981"/>
                </a:lnTo>
                <a:lnTo>
                  <a:pt x="1134" y="981"/>
                </a:lnTo>
                <a:lnTo>
                  <a:pt x="1134" y="977"/>
                </a:lnTo>
                <a:lnTo>
                  <a:pt x="1134" y="977"/>
                </a:lnTo>
                <a:lnTo>
                  <a:pt x="1134" y="981"/>
                </a:lnTo>
                <a:lnTo>
                  <a:pt x="1134" y="981"/>
                </a:lnTo>
                <a:lnTo>
                  <a:pt x="1134" y="981"/>
                </a:lnTo>
                <a:lnTo>
                  <a:pt x="1138" y="981"/>
                </a:lnTo>
                <a:lnTo>
                  <a:pt x="1138" y="981"/>
                </a:lnTo>
                <a:lnTo>
                  <a:pt x="1134" y="986"/>
                </a:lnTo>
                <a:lnTo>
                  <a:pt x="1134" y="986"/>
                </a:lnTo>
                <a:lnTo>
                  <a:pt x="1138" y="981"/>
                </a:lnTo>
                <a:lnTo>
                  <a:pt x="1148" y="981"/>
                </a:lnTo>
                <a:lnTo>
                  <a:pt x="1148" y="981"/>
                </a:lnTo>
                <a:lnTo>
                  <a:pt x="1148" y="981"/>
                </a:lnTo>
                <a:lnTo>
                  <a:pt x="1148" y="977"/>
                </a:lnTo>
                <a:lnTo>
                  <a:pt x="1152" y="972"/>
                </a:lnTo>
                <a:lnTo>
                  <a:pt x="1152" y="972"/>
                </a:lnTo>
                <a:lnTo>
                  <a:pt x="1152" y="977"/>
                </a:lnTo>
                <a:lnTo>
                  <a:pt x="1152" y="977"/>
                </a:lnTo>
                <a:lnTo>
                  <a:pt x="1152" y="977"/>
                </a:lnTo>
                <a:lnTo>
                  <a:pt x="1152" y="977"/>
                </a:lnTo>
                <a:lnTo>
                  <a:pt x="1152" y="977"/>
                </a:lnTo>
                <a:lnTo>
                  <a:pt x="1152" y="977"/>
                </a:lnTo>
                <a:lnTo>
                  <a:pt x="1152" y="981"/>
                </a:lnTo>
                <a:lnTo>
                  <a:pt x="1152" y="977"/>
                </a:lnTo>
                <a:lnTo>
                  <a:pt x="1152" y="977"/>
                </a:lnTo>
                <a:lnTo>
                  <a:pt x="1157" y="977"/>
                </a:lnTo>
                <a:lnTo>
                  <a:pt x="1161" y="977"/>
                </a:lnTo>
                <a:lnTo>
                  <a:pt x="1161" y="977"/>
                </a:lnTo>
                <a:lnTo>
                  <a:pt x="1166" y="981"/>
                </a:lnTo>
                <a:lnTo>
                  <a:pt x="1166" y="981"/>
                </a:lnTo>
                <a:lnTo>
                  <a:pt x="1170" y="981"/>
                </a:lnTo>
                <a:lnTo>
                  <a:pt x="1175" y="986"/>
                </a:lnTo>
                <a:lnTo>
                  <a:pt x="1179" y="981"/>
                </a:lnTo>
                <a:lnTo>
                  <a:pt x="1179" y="981"/>
                </a:lnTo>
                <a:lnTo>
                  <a:pt x="1179" y="981"/>
                </a:lnTo>
                <a:lnTo>
                  <a:pt x="1179" y="981"/>
                </a:lnTo>
                <a:lnTo>
                  <a:pt x="1179" y="981"/>
                </a:lnTo>
                <a:lnTo>
                  <a:pt x="1179" y="981"/>
                </a:lnTo>
                <a:lnTo>
                  <a:pt x="1184" y="977"/>
                </a:lnTo>
                <a:lnTo>
                  <a:pt x="1184" y="981"/>
                </a:lnTo>
                <a:lnTo>
                  <a:pt x="1184" y="981"/>
                </a:lnTo>
                <a:lnTo>
                  <a:pt x="1188" y="981"/>
                </a:lnTo>
                <a:lnTo>
                  <a:pt x="1188" y="986"/>
                </a:lnTo>
                <a:lnTo>
                  <a:pt x="1188" y="986"/>
                </a:lnTo>
                <a:lnTo>
                  <a:pt x="1193" y="986"/>
                </a:lnTo>
                <a:lnTo>
                  <a:pt x="1193" y="986"/>
                </a:lnTo>
                <a:lnTo>
                  <a:pt x="1193" y="986"/>
                </a:lnTo>
                <a:lnTo>
                  <a:pt x="1188" y="986"/>
                </a:lnTo>
                <a:lnTo>
                  <a:pt x="1193" y="990"/>
                </a:lnTo>
                <a:lnTo>
                  <a:pt x="1193" y="990"/>
                </a:lnTo>
                <a:lnTo>
                  <a:pt x="1188" y="990"/>
                </a:lnTo>
                <a:lnTo>
                  <a:pt x="1188" y="990"/>
                </a:lnTo>
                <a:lnTo>
                  <a:pt x="1188" y="990"/>
                </a:lnTo>
                <a:lnTo>
                  <a:pt x="1193" y="990"/>
                </a:lnTo>
                <a:lnTo>
                  <a:pt x="1197" y="995"/>
                </a:lnTo>
                <a:lnTo>
                  <a:pt x="1197" y="995"/>
                </a:lnTo>
                <a:lnTo>
                  <a:pt x="1202" y="990"/>
                </a:lnTo>
                <a:lnTo>
                  <a:pt x="1202" y="990"/>
                </a:lnTo>
                <a:lnTo>
                  <a:pt x="1202" y="990"/>
                </a:lnTo>
                <a:lnTo>
                  <a:pt x="1206" y="990"/>
                </a:lnTo>
                <a:lnTo>
                  <a:pt x="1206" y="995"/>
                </a:lnTo>
                <a:lnTo>
                  <a:pt x="1206" y="995"/>
                </a:lnTo>
                <a:lnTo>
                  <a:pt x="1206" y="995"/>
                </a:lnTo>
                <a:lnTo>
                  <a:pt x="1206" y="995"/>
                </a:lnTo>
                <a:lnTo>
                  <a:pt x="1206" y="990"/>
                </a:lnTo>
                <a:lnTo>
                  <a:pt x="1206" y="990"/>
                </a:lnTo>
                <a:lnTo>
                  <a:pt x="1211" y="990"/>
                </a:lnTo>
                <a:lnTo>
                  <a:pt x="1211" y="986"/>
                </a:lnTo>
                <a:lnTo>
                  <a:pt x="1211" y="986"/>
                </a:lnTo>
                <a:lnTo>
                  <a:pt x="1206" y="986"/>
                </a:lnTo>
                <a:lnTo>
                  <a:pt x="1206" y="986"/>
                </a:lnTo>
                <a:lnTo>
                  <a:pt x="1211" y="986"/>
                </a:lnTo>
                <a:lnTo>
                  <a:pt x="1211" y="986"/>
                </a:lnTo>
                <a:lnTo>
                  <a:pt x="1215" y="990"/>
                </a:lnTo>
                <a:lnTo>
                  <a:pt x="1215" y="990"/>
                </a:lnTo>
                <a:lnTo>
                  <a:pt x="1211" y="990"/>
                </a:lnTo>
                <a:lnTo>
                  <a:pt x="1215" y="990"/>
                </a:lnTo>
                <a:lnTo>
                  <a:pt x="1215" y="990"/>
                </a:lnTo>
                <a:lnTo>
                  <a:pt x="1215" y="990"/>
                </a:lnTo>
                <a:lnTo>
                  <a:pt x="1215" y="990"/>
                </a:lnTo>
                <a:lnTo>
                  <a:pt x="1215" y="990"/>
                </a:lnTo>
                <a:lnTo>
                  <a:pt x="1220" y="995"/>
                </a:lnTo>
                <a:lnTo>
                  <a:pt x="1220" y="995"/>
                </a:lnTo>
                <a:lnTo>
                  <a:pt x="1220" y="995"/>
                </a:lnTo>
                <a:lnTo>
                  <a:pt x="1215" y="999"/>
                </a:lnTo>
                <a:lnTo>
                  <a:pt x="1220" y="995"/>
                </a:lnTo>
                <a:lnTo>
                  <a:pt x="1220" y="995"/>
                </a:lnTo>
                <a:lnTo>
                  <a:pt x="1220" y="995"/>
                </a:lnTo>
                <a:lnTo>
                  <a:pt x="1220" y="995"/>
                </a:lnTo>
                <a:lnTo>
                  <a:pt x="1220" y="995"/>
                </a:lnTo>
                <a:lnTo>
                  <a:pt x="1224" y="995"/>
                </a:lnTo>
                <a:lnTo>
                  <a:pt x="1224" y="995"/>
                </a:lnTo>
                <a:lnTo>
                  <a:pt x="1224" y="995"/>
                </a:lnTo>
                <a:lnTo>
                  <a:pt x="1224" y="995"/>
                </a:lnTo>
                <a:lnTo>
                  <a:pt x="1224" y="990"/>
                </a:lnTo>
                <a:lnTo>
                  <a:pt x="1224" y="990"/>
                </a:lnTo>
                <a:lnTo>
                  <a:pt x="1220" y="990"/>
                </a:lnTo>
                <a:lnTo>
                  <a:pt x="1220" y="990"/>
                </a:lnTo>
                <a:lnTo>
                  <a:pt x="1215" y="986"/>
                </a:lnTo>
                <a:lnTo>
                  <a:pt x="1215" y="986"/>
                </a:lnTo>
                <a:lnTo>
                  <a:pt x="1215" y="986"/>
                </a:lnTo>
                <a:lnTo>
                  <a:pt x="1215" y="986"/>
                </a:lnTo>
                <a:lnTo>
                  <a:pt x="1215" y="981"/>
                </a:lnTo>
                <a:lnTo>
                  <a:pt x="1220" y="981"/>
                </a:lnTo>
                <a:lnTo>
                  <a:pt x="1220" y="981"/>
                </a:lnTo>
                <a:lnTo>
                  <a:pt x="1220" y="981"/>
                </a:lnTo>
                <a:lnTo>
                  <a:pt x="1220" y="981"/>
                </a:lnTo>
                <a:lnTo>
                  <a:pt x="1220" y="981"/>
                </a:lnTo>
                <a:lnTo>
                  <a:pt x="1220" y="981"/>
                </a:lnTo>
                <a:lnTo>
                  <a:pt x="1224" y="981"/>
                </a:lnTo>
                <a:lnTo>
                  <a:pt x="1224" y="981"/>
                </a:lnTo>
                <a:lnTo>
                  <a:pt x="1224" y="977"/>
                </a:lnTo>
                <a:lnTo>
                  <a:pt x="1224" y="977"/>
                </a:lnTo>
                <a:lnTo>
                  <a:pt x="1224" y="977"/>
                </a:lnTo>
                <a:lnTo>
                  <a:pt x="1224" y="977"/>
                </a:lnTo>
                <a:lnTo>
                  <a:pt x="1224" y="977"/>
                </a:lnTo>
                <a:lnTo>
                  <a:pt x="1220" y="977"/>
                </a:lnTo>
                <a:lnTo>
                  <a:pt x="1220" y="977"/>
                </a:lnTo>
                <a:lnTo>
                  <a:pt x="1220" y="977"/>
                </a:lnTo>
                <a:lnTo>
                  <a:pt x="1220" y="977"/>
                </a:lnTo>
                <a:lnTo>
                  <a:pt x="1215" y="977"/>
                </a:lnTo>
                <a:lnTo>
                  <a:pt x="1220" y="977"/>
                </a:lnTo>
                <a:lnTo>
                  <a:pt x="1220" y="977"/>
                </a:lnTo>
                <a:lnTo>
                  <a:pt x="1220" y="977"/>
                </a:lnTo>
                <a:lnTo>
                  <a:pt x="1220" y="972"/>
                </a:lnTo>
                <a:lnTo>
                  <a:pt x="1220" y="972"/>
                </a:lnTo>
                <a:lnTo>
                  <a:pt x="1220" y="972"/>
                </a:lnTo>
                <a:lnTo>
                  <a:pt x="1220" y="972"/>
                </a:lnTo>
                <a:lnTo>
                  <a:pt x="1215" y="972"/>
                </a:lnTo>
                <a:lnTo>
                  <a:pt x="1215" y="977"/>
                </a:lnTo>
                <a:lnTo>
                  <a:pt x="1211" y="977"/>
                </a:lnTo>
                <a:lnTo>
                  <a:pt x="1211" y="977"/>
                </a:lnTo>
                <a:lnTo>
                  <a:pt x="1211" y="972"/>
                </a:lnTo>
                <a:lnTo>
                  <a:pt x="1211" y="972"/>
                </a:lnTo>
                <a:lnTo>
                  <a:pt x="1215" y="968"/>
                </a:lnTo>
                <a:lnTo>
                  <a:pt x="1215" y="968"/>
                </a:lnTo>
                <a:lnTo>
                  <a:pt x="1215" y="968"/>
                </a:lnTo>
                <a:lnTo>
                  <a:pt x="1215" y="972"/>
                </a:lnTo>
                <a:lnTo>
                  <a:pt x="1224" y="972"/>
                </a:lnTo>
                <a:lnTo>
                  <a:pt x="1224" y="972"/>
                </a:lnTo>
                <a:lnTo>
                  <a:pt x="1229" y="972"/>
                </a:lnTo>
                <a:lnTo>
                  <a:pt x="1229" y="972"/>
                </a:lnTo>
                <a:lnTo>
                  <a:pt x="1229" y="972"/>
                </a:lnTo>
                <a:lnTo>
                  <a:pt x="1233" y="972"/>
                </a:lnTo>
                <a:lnTo>
                  <a:pt x="1233" y="968"/>
                </a:lnTo>
                <a:lnTo>
                  <a:pt x="1238" y="968"/>
                </a:lnTo>
                <a:lnTo>
                  <a:pt x="1238" y="968"/>
                </a:lnTo>
                <a:lnTo>
                  <a:pt x="1238" y="972"/>
                </a:lnTo>
                <a:lnTo>
                  <a:pt x="1242" y="972"/>
                </a:lnTo>
                <a:lnTo>
                  <a:pt x="1247" y="972"/>
                </a:lnTo>
                <a:lnTo>
                  <a:pt x="1247" y="972"/>
                </a:lnTo>
                <a:lnTo>
                  <a:pt x="1247" y="968"/>
                </a:lnTo>
                <a:lnTo>
                  <a:pt x="1251" y="968"/>
                </a:lnTo>
                <a:lnTo>
                  <a:pt x="1251" y="963"/>
                </a:lnTo>
                <a:lnTo>
                  <a:pt x="1251" y="963"/>
                </a:lnTo>
                <a:lnTo>
                  <a:pt x="1251" y="968"/>
                </a:lnTo>
                <a:lnTo>
                  <a:pt x="1251" y="968"/>
                </a:lnTo>
                <a:lnTo>
                  <a:pt x="1251" y="968"/>
                </a:lnTo>
                <a:lnTo>
                  <a:pt x="1251" y="972"/>
                </a:lnTo>
                <a:lnTo>
                  <a:pt x="1251" y="972"/>
                </a:lnTo>
                <a:lnTo>
                  <a:pt x="1251" y="972"/>
                </a:lnTo>
                <a:lnTo>
                  <a:pt x="1251" y="972"/>
                </a:lnTo>
                <a:lnTo>
                  <a:pt x="1251" y="972"/>
                </a:lnTo>
                <a:lnTo>
                  <a:pt x="1247" y="972"/>
                </a:lnTo>
                <a:lnTo>
                  <a:pt x="1247" y="972"/>
                </a:lnTo>
                <a:lnTo>
                  <a:pt x="1256" y="972"/>
                </a:lnTo>
                <a:lnTo>
                  <a:pt x="1256" y="972"/>
                </a:lnTo>
                <a:lnTo>
                  <a:pt x="1260" y="972"/>
                </a:lnTo>
                <a:lnTo>
                  <a:pt x="1260" y="972"/>
                </a:lnTo>
                <a:lnTo>
                  <a:pt x="1256" y="972"/>
                </a:lnTo>
                <a:lnTo>
                  <a:pt x="1256" y="972"/>
                </a:lnTo>
                <a:lnTo>
                  <a:pt x="1260" y="972"/>
                </a:lnTo>
                <a:lnTo>
                  <a:pt x="1260" y="972"/>
                </a:lnTo>
                <a:lnTo>
                  <a:pt x="1265" y="968"/>
                </a:lnTo>
                <a:lnTo>
                  <a:pt x="1265" y="968"/>
                </a:lnTo>
                <a:lnTo>
                  <a:pt x="1265" y="968"/>
                </a:lnTo>
                <a:lnTo>
                  <a:pt x="1265" y="968"/>
                </a:lnTo>
                <a:lnTo>
                  <a:pt x="1265" y="968"/>
                </a:lnTo>
                <a:lnTo>
                  <a:pt x="1265" y="968"/>
                </a:lnTo>
                <a:lnTo>
                  <a:pt x="1265" y="968"/>
                </a:lnTo>
                <a:lnTo>
                  <a:pt x="1265" y="972"/>
                </a:lnTo>
                <a:lnTo>
                  <a:pt x="1265" y="972"/>
                </a:lnTo>
                <a:lnTo>
                  <a:pt x="1265" y="972"/>
                </a:lnTo>
                <a:lnTo>
                  <a:pt x="1260" y="972"/>
                </a:lnTo>
                <a:lnTo>
                  <a:pt x="1265" y="972"/>
                </a:lnTo>
                <a:lnTo>
                  <a:pt x="1269" y="972"/>
                </a:lnTo>
                <a:lnTo>
                  <a:pt x="1274" y="972"/>
                </a:lnTo>
                <a:lnTo>
                  <a:pt x="1274" y="972"/>
                </a:lnTo>
                <a:lnTo>
                  <a:pt x="1274" y="968"/>
                </a:lnTo>
                <a:lnTo>
                  <a:pt x="1279" y="968"/>
                </a:lnTo>
                <a:lnTo>
                  <a:pt x="1279" y="968"/>
                </a:lnTo>
                <a:lnTo>
                  <a:pt x="1279" y="972"/>
                </a:lnTo>
                <a:lnTo>
                  <a:pt x="1279" y="972"/>
                </a:lnTo>
                <a:lnTo>
                  <a:pt x="1279" y="972"/>
                </a:lnTo>
                <a:lnTo>
                  <a:pt x="1279" y="972"/>
                </a:lnTo>
                <a:lnTo>
                  <a:pt x="1274" y="972"/>
                </a:lnTo>
                <a:lnTo>
                  <a:pt x="1279" y="972"/>
                </a:lnTo>
                <a:lnTo>
                  <a:pt x="1283" y="977"/>
                </a:lnTo>
                <a:lnTo>
                  <a:pt x="1283" y="977"/>
                </a:lnTo>
                <a:lnTo>
                  <a:pt x="1283" y="977"/>
                </a:lnTo>
                <a:lnTo>
                  <a:pt x="1283" y="977"/>
                </a:lnTo>
                <a:lnTo>
                  <a:pt x="1283" y="977"/>
                </a:lnTo>
                <a:lnTo>
                  <a:pt x="1288" y="972"/>
                </a:lnTo>
                <a:lnTo>
                  <a:pt x="1288" y="972"/>
                </a:lnTo>
                <a:lnTo>
                  <a:pt x="1288" y="977"/>
                </a:lnTo>
                <a:lnTo>
                  <a:pt x="1288" y="977"/>
                </a:lnTo>
                <a:lnTo>
                  <a:pt x="1288" y="977"/>
                </a:lnTo>
                <a:lnTo>
                  <a:pt x="1288" y="977"/>
                </a:lnTo>
                <a:lnTo>
                  <a:pt x="1283" y="977"/>
                </a:lnTo>
                <a:lnTo>
                  <a:pt x="1288" y="981"/>
                </a:lnTo>
                <a:lnTo>
                  <a:pt x="1288" y="981"/>
                </a:lnTo>
                <a:lnTo>
                  <a:pt x="1288" y="986"/>
                </a:lnTo>
                <a:lnTo>
                  <a:pt x="1288" y="986"/>
                </a:lnTo>
                <a:lnTo>
                  <a:pt x="1288" y="986"/>
                </a:lnTo>
                <a:lnTo>
                  <a:pt x="1288" y="986"/>
                </a:lnTo>
                <a:lnTo>
                  <a:pt x="1288" y="981"/>
                </a:lnTo>
                <a:lnTo>
                  <a:pt x="1288" y="986"/>
                </a:lnTo>
                <a:lnTo>
                  <a:pt x="1288" y="986"/>
                </a:lnTo>
                <a:lnTo>
                  <a:pt x="1288" y="986"/>
                </a:lnTo>
                <a:lnTo>
                  <a:pt x="1292" y="986"/>
                </a:lnTo>
                <a:lnTo>
                  <a:pt x="1292" y="986"/>
                </a:lnTo>
                <a:lnTo>
                  <a:pt x="1292" y="986"/>
                </a:lnTo>
                <a:lnTo>
                  <a:pt x="1297" y="986"/>
                </a:lnTo>
                <a:lnTo>
                  <a:pt x="1297" y="986"/>
                </a:lnTo>
                <a:lnTo>
                  <a:pt x="1301" y="981"/>
                </a:lnTo>
                <a:lnTo>
                  <a:pt x="1306" y="981"/>
                </a:lnTo>
                <a:lnTo>
                  <a:pt x="1306" y="981"/>
                </a:lnTo>
                <a:lnTo>
                  <a:pt x="1306" y="981"/>
                </a:lnTo>
                <a:lnTo>
                  <a:pt x="1306" y="981"/>
                </a:lnTo>
                <a:lnTo>
                  <a:pt x="1306" y="981"/>
                </a:lnTo>
                <a:lnTo>
                  <a:pt x="1306" y="981"/>
                </a:lnTo>
                <a:lnTo>
                  <a:pt x="1310" y="981"/>
                </a:lnTo>
                <a:lnTo>
                  <a:pt x="1315" y="981"/>
                </a:lnTo>
                <a:lnTo>
                  <a:pt x="1319" y="990"/>
                </a:lnTo>
                <a:lnTo>
                  <a:pt x="1324" y="999"/>
                </a:lnTo>
                <a:lnTo>
                  <a:pt x="1328" y="1004"/>
                </a:lnTo>
                <a:lnTo>
                  <a:pt x="1324" y="1004"/>
                </a:lnTo>
                <a:lnTo>
                  <a:pt x="1324" y="1008"/>
                </a:lnTo>
                <a:lnTo>
                  <a:pt x="1324" y="1013"/>
                </a:lnTo>
                <a:lnTo>
                  <a:pt x="1319" y="1017"/>
                </a:lnTo>
                <a:lnTo>
                  <a:pt x="1315" y="1026"/>
                </a:lnTo>
                <a:lnTo>
                  <a:pt x="1315" y="1026"/>
                </a:lnTo>
                <a:lnTo>
                  <a:pt x="1315" y="1026"/>
                </a:lnTo>
                <a:lnTo>
                  <a:pt x="1319" y="1026"/>
                </a:lnTo>
                <a:lnTo>
                  <a:pt x="1319" y="1026"/>
                </a:lnTo>
                <a:lnTo>
                  <a:pt x="1319" y="1026"/>
                </a:lnTo>
                <a:lnTo>
                  <a:pt x="1319" y="1026"/>
                </a:lnTo>
                <a:lnTo>
                  <a:pt x="1319" y="1026"/>
                </a:lnTo>
                <a:lnTo>
                  <a:pt x="1319" y="1022"/>
                </a:lnTo>
                <a:lnTo>
                  <a:pt x="1319" y="1022"/>
                </a:lnTo>
                <a:lnTo>
                  <a:pt x="1319" y="1022"/>
                </a:lnTo>
                <a:lnTo>
                  <a:pt x="1319" y="1022"/>
                </a:lnTo>
                <a:lnTo>
                  <a:pt x="1319" y="1022"/>
                </a:lnTo>
                <a:lnTo>
                  <a:pt x="1324" y="1022"/>
                </a:lnTo>
                <a:lnTo>
                  <a:pt x="1324" y="1022"/>
                </a:lnTo>
                <a:lnTo>
                  <a:pt x="1324" y="1022"/>
                </a:lnTo>
                <a:lnTo>
                  <a:pt x="1324" y="1022"/>
                </a:lnTo>
                <a:lnTo>
                  <a:pt x="1324" y="1026"/>
                </a:lnTo>
                <a:lnTo>
                  <a:pt x="1324" y="1026"/>
                </a:lnTo>
                <a:lnTo>
                  <a:pt x="1319" y="1026"/>
                </a:lnTo>
                <a:lnTo>
                  <a:pt x="1319" y="1031"/>
                </a:lnTo>
                <a:lnTo>
                  <a:pt x="1315" y="1031"/>
                </a:lnTo>
                <a:lnTo>
                  <a:pt x="1315" y="1031"/>
                </a:lnTo>
                <a:lnTo>
                  <a:pt x="1315" y="1031"/>
                </a:lnTo>
                <a:lnTo>
                  <a:pt x="1319" y="1031"/>
                </a:lnTo>
                <a:lnTo>
                  <a:pt x="1319" y="1040"/>
                </a:lnTo>
                <a:lnTo>
                  <a:pt x="1319" y="1044"/>
                </a:lnTo>
                <a:lnTo>
                  <a:pt x="1319" y="1044"/>
                </a:lnTo>
                <a:lnTo>
                  <a:pt x="1319" y="1044"/>
                </a:lnTo>
                <a:lnTo>
                  <a:pt x="1319" y="1044"/>
                </a:lnTo>
                <a:lnTo>
                  <a:pt x="1319" y="1044"/>
                </a:lnTo>
                <a:lnTo>
                  <a:pt x="1324" y="1044"/>
                </a:lnTo>
                <a:lnTo>
                  <a:pt x="1324" y="1040"/>
                </a:lnTo>
                <a:lnTo>
                  <a:pt x="1324" y="1040"/>
                </a:lnTo>
                <a:lnTo>
                  <a:pt x="1324" y="1044"/>
                </a:lnTo>
                <a:lnTo>
                  <a:pt x="1324" y="1049"/>
                </a:lnTo>
                <a:lnTo>
                  <a:pt x="1324" y="1049"/>
                </a:lnTo>
                <a:lnTo>
                  <a:pt x="1324" y="1049"/>
                </a:lnTo>
                <a:lnTo>
                  <a:pt x="1324" y="1049"/>
                </a:lnTo>
                <a:lnTo>
                  <a:pt x="1324" y="1049"/>
                </a:lnTo>
                <a:lnTo>
                  <a:pt x="1324" y="1049"/>
                </a:lnTo>
                <a:lnTo>
                  <a:pt x="1324" y="1049"/>
                </a:lnTo>
                <a:lnTo>
                  <a:pt x="1324" y="1049"/>
                </a:lnTo>
                <a:lnTo>
                  <a:pt x="1324" y="1054"/>
                </a:lnTo>
                <a:lnTo>
                  <a:pt x="1324" y="1054"/>
                </a:lnTo>
                <a:lnTo>
                  <a:pt x="1324" y="1054"/>
                </a:lnTo>
                <a:lnTo>
                  <a:pt x="1324" y="1058"/>
                </a:lnTo>
                <a:lnTo>
                  <a:pt x="1324" y="1063"/>
                </a:lnTo>
                <a:lnTo>
                  <a:pt x="1324" y="1063"/>
                </a:lnTo>
                <a:lnTo>
                  <a:pt x="1328" y="1063"/>
                </a:lnTo>
                <a:lnTo>
                  <a:pt x="1328" y="1067"/>
                </a:lnTo>
                <a:lnTo>
                  <a:pt x="1328" y="1072"/>
                </a:lnTo>
                <a:lnTo>
                  <a:pt x="1328" y="1076"/>
                </a:lnTo>
                <a:lnTo>
                  <a:pt x="1333" y="1076"/>
                </a:lnTo>
                <a:lnTo>
                  <a:pt x="1333" y="1076"/>
                </a:lnTo>
                <a:lnTo>
                  <a:pt x="1333" y="1076"/>
                </a:lnTo>
                <a:lnTo>
                  <a:pt x="1333" y="1076"/>
                </a:lnTo>
                <a:lnTo>
                  <a:pt x="1328" y="1076"/>
                </a:lnTo>
                <a:lnTo>
                  <a:pt x="1328" y="1076"/>
                </a:lnTo>
                <a:lnTo>
                  <a:pt x="1328" y="1076"/>
                </a:lnTo>
                <a:lnTo>
                  <a:pt x="1328" y="1076"/>
                </a:lnTo>
                <a:lnTo>
                  <a:pt x="1328" y="1081"/>
                </a:lnTo>
                <a:lnTo>
                  <a:pt x="1328" y="1081"/>
                </a:lnTo>
                <a:lnTo>
                  <a:pt x="1333" y="1076"/>
                </a:lnTo>
                <a:lnTo>
                  <a:pt x="1337" y="1076"/>
                </a:lnTo>
                <a:lnTo>
                  <a:pt x="1337" y="1076"/>
                </a:lnTo>
                <a:lnTo>
                  <a:pt x="1342" y="1076"/>
                </a:lnTo>
                <a:lnTo>
                  <a:pt x="1342" y="1076"/>
                </a:lnTo>
                <a:lnTo>
                  <a:pt x="1342" y="1072"/>
                </a:lnTo>
                <a:lnTo>
                  <a:pt x="1346" y="1072"/>
                </a:lnTo>
                <a:lnTo>
                  <a:pt x="1346" y="1067"/>
                </a:lnTo>
                <a:lnTo>
                  <a:pt x="1351" y="1063"/>
                </a:lnTo>
                <a:lnTo>
                  <a:pt x="1351" y="1063"/>
                </a:lnTo>
                <a:lnTo>
                  <a:pt x="1351" y="1067"/>
                </a:lnTo>
                <a:lnTo>
                  <a:pt x="1351" y="1067"/>
                </a:lnTo>
                <a:lnTo>
                  <a:pt x="1351" y="1058"/>
                </a:lnTo>
                <a:lnTo>
                  <a:pt x="1355" y="1049"/>
                </a:lnTo>
                <a:lnTo>
                  <a:pt x="1355" y="1044"/>
                </a:lnTo>
                <a:lnTo>
                  <a:pt x="1355" y="1044"/>
                </a:lnTo>
                <a:lnTo>
                  <a:pt x="1355" y="1040"/>
                </a:lnTo>
                <a:lnTo>
                  <a:pt x="1355" y="1040"/>
                </a:lnTo>
                <a:lnTo>
                  <a:pt x="1355" y="1017"/>
                </a:lnTo>
                <a:lnTo>
                  <a:pt x="1355" y="1017"/>
                </a:lnTo>
                <a:lnTo>
                  <a:pt x="1355" y="1013"/>
                </a:lnTo>
                <a:lnTo>
                  <a:pt x="1355" y="1013"/>
                </a:lnTo>
                <a:lnTo>
                  <a:pt x="1355" y="1008"/>
                </a:lnTo>
                <a:lnTo>
                  <a:pt x="1355" y="1008"/>
                </a:lnTo>
                <a:lnTo>
                  <a:pt x="1355" y="1008"/>
                </a:lnTo>
                <a:lnTo>
                  <a:pt x="1355" y="1008"/>
                </a:lnTo>
                <a:lnTo>
                  <a:pt x="1355" y="1008"/>
                </a:lnTo>
                <a:lnTo>
                  <a:pt x="1355" y="1008"/>
                </a:lnTo>
                <a:lnTo>
                  <a:pt x="1355" y="1013"/>
                </a:lnTo>
                <a:lnTo>
                  <a:pt x="1355" y="1013"/>
                </a:lnTo>
                <a:lnTo>
                  <a:pt x="1355" y="1013"/>
                </a:lnTo>
                <a:lnTo>
                  <a:pt x="1355" y="1013"/>
                </a:lnTo>
                <a:lnTo>
                  <a:pt x="1355" y="1017"/>
                </a:lnTo>
                <a:lnTo>
                  <a:pt x="1355" y="1017"/>
                </a:lnTo>
                <a:lnTo>
                  <a:pt x="1355" y="1013"/>
                </a:lnTo>
                <a:lnTo>
                  <a:pt x="1355" y="1013"/>
                </a:lnTo>
                <a:lnTo>
                  <a:pt x="1355" y="1013"/>
                </a:lnTo>
                <a:lnTo>
                  <a:pt x="1355" y="1017"/>
                </a:lnTo>
                <a:lnTo>
                  <a:pt x="1355" y="1017"/>
                </a:lnTo>
                <a:lnTo>
                  <a:pt x="1355" y="1022"/>
                </a:lnTo>
                <a:lnTo>
                  <a:pt x="1355" y="1026"/>
                </a:lnTo>
                <a:lnTo>
                  <a:pt x="1355" y="1022"/>
                </a:lnTo>
                <a:lnTo>
                  <a:pt x="1355" y="1017"/>
                </a:lnTo>
                <a:lnTo>
                  <a:pt x="1355" y="1017"/>
                </a:lnTo>
                <a:lnTo>
                  <a:pt x="1355" y="1017"/>
                </a:lnTo>
                <a:lnTo>
                  <a:pt x="1355" y="1013"/>
                </a:lnTo>
                <a:lnTo>
                  <a:pt x="1360" y="1013"/>
                </a:lnTo>
                <a:lnTo>
                  <a:pt x="1360" y="1013"/>
                </a:lnTo>
                <a:lnTo>
                  <a:pt x="1355" y="1004"/>
                </a:lnTo>
                <a:lnTo>
                  <a:pt x="1355" y="995"/>
                </a:lnTo>
                <a:lnTo>
                  <a:pt x="1355" y="986"/>
                </a:lnTo>
                <a:lnTo>
                  <a:pt x="1355" y="981"/>
                </a:lnTo>
                <a:lnTo>
                  <a:pt x="1355" y="977"/>
                </a:lnTo>
                <a:lnTo>
                  <a:pt x="1355" y="972"/>
                </a:lnTo>
                <a:lnTo>
                  <a:pt x="1355" y="968"/>
                </a:lnTo>
                <a:lnTo>
                  <a:pt x="1355" y="968"/>
                </a:lnTo>
                <a:lnTo>
                  <a:pt x="1360" y="968"/>
                </a:lnTo>
                <a:lnTo>
                  <a:pt x="1360" y="963"/>
                </a:lnTo>
                <a:lnTo>
                  <a:pt x="1360" y="963"/>
                </a:lnTo>
                <a:lnTo>
                  <a:pt x="1360" y="963"/>
                </a:lnTo>
                <a:lnTo>
                  <a:pt x="1360" y="959"/>
                </a:lnTo>
                <a:lnTo>
                  <a:pt x="1360" y="959"/>
                </a:lnTo>
                <a:lnTo>
                  <a:pt x="1360" y="959"/>
                </a:lnTo>
                <a:lnTo>
                  <a:pt x="1364" y="959"/>
                </a:lnTo>
                <a:lnTo>
                  <a:pt x="1364" y="959"/>
                </a:lnTo>
                <a:lnTo>
                  <a:pt x="1364" y="959"/>
                </a:lnTo>
                <a:lnTo>
                  <a:pt x="1364" y="959"/>
                </a:lnTo>
                <a:lnTo>
                  <a:pt x="1364" y="959"/>
                </a:lnTo>
                <a:lnTo>
                  <a:pt x="1364" y="954"/>
                </a:lnTo>
                <a:lnTo>
                  <a:pt x="1364" y="954"/>
                </a:lnTo>
                <a:lnTo>
                  <a:pt x="1369" y="954"/>
                </a:lnTo>
                <a:lnTo>
                  <a:pt x="1369" y="954"/>
                </a:lnTo>
                <a:lnTo>
                  <a:pt x="1369" y="954"/>
                </a:lnTo>
                <a:lnTo>
                  <a:pt x="1369" y="954"/>
                </a:lnTo>
                <a:lnTo>
                  <a:pt x="1364" y="954"/>
                </a:lnTo>
                <a:lnTo>
                  <a:pt x="1369" y="954"/>
                </a:lnTo>
                <a:lnTo>
                  <a:pt x="1369" y="950"/>
                </a:lnTo>
                <a:lnTo>
                  <a:pt x="1369" y="950"/>
                </a:lnTo>
                <a:lnTo>
                  <a:pt x="1369" y="950"/>
                </a:lnTo>
                <a:lnTo>
                  <a:pt x="1369" y="950"/>
                </a:lnTo>
                <a:lnTo>
                  <a:pt x="1369" y="950"/>
                </a:lnTo>
                <a:lnTo>
                  <a:pt x="1369" y="950"/>
                </a:lnTo>
                <a:lnTo>
                  <a:pt x="1373" y="950"/>
                </a:lnTo>
                <a:lnTo>
                  <a:pt x="1373" y="950"/>
                </a:lnTo>
                <a:lnTo>
                  <a:pt x="1373" y="945"/>
                </a:lnTo>
                <a:lnTo>
                  <a:pt x="1373" y="945"/>
                </a:lnTo>
                <a:lnTo>
                  <a:pt x="1373" y="945"/>
                </a:lnTo>
                <a:lnTo>
                  <a:pt x="1373" y="945"/>
                </a:lnTo>
                <a:lnTo>
                  <a:pt x="1373" y="945"/>
                </a:lnTo>
                <a:lnTo>
                  <a:pt x="1378" y="945"/>
                </a:lnTo>
                <a:lnTo>
                  <a:pt x="1378" y="945"/>
                </a:lnTo>
                <a:lnTo>
                  <a:pt x="1378" y="940"/>
                </a:lnTo>
                <a:lnTo>
                  <a:pt x="1378" y="940"/>
                </a:lnTo>
                <a:lnTo>
                  <a:pt x="1378" y="940"/>
                </a:lnTo>
                <a:lnTo>
                  <a:pt x="1382" y="940"/>
                </a:lnTo>
                <a:lnTo>
                  <a:pt x="1382" y="940"/>
                </a:lnTo>
                <a:lnTo>
                  <a:pt x="1378" y="940"/>
                </a:lnTo>
                <a:lnTo>
                  <a:pt x="1378" y="940"/>
                </a:lnTo>
                <a:lnTo>
                  <a:pt x="1378" y="936"/>
                </a:lnTo>
                <a:lnTo>
                  <a:pt x="1382" y="936"/>
                </a:lnTo>
                <a:lnTo>
                  <a:pt x="1382" y="936"/>
                </a:lnTo>
                <a:lnTo>
                  <a:pt x="1382" y="936"/>
                </a:lnTo>
                <a:lnTo>
                  <a:pt x="1382" y="936"/>
                </a:lnTo>
                <a:lnTo>
                  <a:pt x="1382" y="936"/>
                </a:lnTo>
                <a:lnTo>
                  <a:pt x="1382" y="936"/>
                </a:lnTo>
                <a:lnTo>
                  <a:pt x="1382" y="940"/>
                </a:lnTo>
                <a:lnTo>
                  <a:pt x="1382" y="940"/>
                </a:lnTo>
                <a:lnTo>
                  <a:pt x="1382" y="936"/>
                </a:lnTo>
                <a:lnTo>
                  <a:pt x="1382" y="936"/>
                </a:lnTo>
                <a:lnTo>
                  <a:pt x="1387" y="936"/>
                </a:lnTo>
                <a:lnTo>
                  <a:pt x="1387" y="936"/>
                </a:lnTo>
                <a:lnTo>
                  <a:pt x="1382" y="936"/>
                </a:lnTo>
                <a:lnTo>
                  <a:pt x="1382" y="936"/>
                </a:lnTo>
                <a:lnTo>
                  <a:pt x="1387" y="936"/>
                </a:lnTo>
                <a:lnTo>
                  <a:pt x="1387" y="936"/>
                </a:lnTo>
                <a:lnTo>
                  <a:pt x="1391" y="936"/>
                </a:lnTo>
                <a:lnTo>
                  <a:pt x="1391" y="931"/>
                </a:lnTo>
                <a:lnTo>
                  <a:pt x="1391" y="931"/>
                </a:lnTo>
                <a:lnTo>
                  <a:pt x="1391" y="931"/>
                </a:lnTo>
                <a:lnTo>
                  <a:pt x="1396" y="931"/>
                </a:lnTo>
                <a:lnTo>
                  <a:pt x="1396" y="931"/>
                </a:lnTo>
                <a:lnTo>
                  <a:pt x="1396" y="931"/>
                </a:lnTo>
                <a:lnTo>
                  <a:pt x="1396" y="927"/>
                </a:lnTo>
                <a:lnTo>
                  <a:pt x="1400" y="931"/>
                </a:lnTo>
                <a:lnTo>
                  <a:pt x="1400" y="927"/>
                </a:lnTo>
                <a:lnTo>
                  <a:pt x="1400" y="927"/>
                </a:lnTo>
                <a:lnTo>
                  <a:pt x="1405" y="927"/>
                </a:lnTo>
                <a:lnTo>
                  <a:pt x="1405" y="927"/>
                </a:lnTo>
                <a:lnTo>
                  <a:pt x="1405" y="927"/>
                </a:lnTo>
                <a:lnTo>
                  <a:pt x="1410" y="922"/>
                </a:lnTo>
                <a:lnTo>
                  <a:pt x="1410" y="922"/>
                </a:lnTo>
                <a:lnTo>
                  <a:pt x="1410" y="918"/>
                </a:lnTo>
                <a:lnTo>
                  <a:pt x="1414" y="918"/>
                </a:lnTo>
                <a:lnTo>
                  <a:pt x="1414" y="918"/>
                </a:lnTo>
                <a:lnTo>
                  <a:pt x="1410" y="918"/>
                </a:lnTo>
                <a:lnTo>
                  <a:pt x="1410" y="922"/>
                </a:lnTo>
                <a:lnTo>
                  <a:pt x="1414" y="918"/>
                </a:lnTo>
                <a:lnTo>
                  <a:pt x="1419" y="913"/>
                </a:lnTo>
                <a:lnTo>
                  <a:pt x="1419" y="913"/>
                </a:lnTo>
                <a:lnTo>
                  <a:pt x="1428" y="909"/>
                </a:lnTo>
                <a:lnTo>
                  <a:pt x="1428" y="909"/>
                </a:lnTo>
                <a:lnTo>
                  <a:pt x="1437" y="909"/>
                </a:lnTo>
                <a:lnTo>
                  <a:pt x="1437" y="909"/>
                </a:lnTo>
                <a:lnTo>
                  <a:pt x="1437" y="904"/>
                </a:lnTo>
                <a:lnTo>
                  <a:pt x="1437" y="904"/>
                </a:lnTo>
                <a:lnTo>
                  <a:pt x="1437" y="909"/>
                </a:lnTo>
                <a:lnTo>
                  <a:pt x="1437" y="909"/>
                </a:lnTo>
                <a:lnTo>
                  <a:pt x="1437" y="904"/>
                </a:lnTo>
                <a:lnTo>
                  <a:pt x="1441" y="904"/>
                </a:lnTo>
                <a:lnTo>
                  <a:pt x="1441" y="900"/>
                </a:lnTo>
                <a:lnTo>
                  <a:pt x="1441" y="900"/>
                </a:lnTo>
                <a:lnTo>
                  <a:pt x="1446" y="900"/>
                </a:lnTo>
                <a:lnTo>
                  <a:pt x="1446" y="900"/>
                </a:lnTo>
                <a:lnTo>
                  <a:pt x="1450" y="895"/>
                </a:lnTo>
                <a:lnTo>
                  <a:pt x="1450" y="895"/>
                </a:lnTo>
                <a:lnTo>
                  <a:pt x="1450" y="895"/>
                </a:lnTo>
                <a:lnTo>
                  <a:pt x="1450" y="895"/>
                </a:lnTo>
                <a:lnTo>
                  <a:pt x="1450" y="895"/>
                </a:lnTo>
                <a:lnTo>
                  <a:pt x="1450" y="895"/>
                </a:lnTo>
                <a:lnTo>
                  <a:pt x="1450" y="895"/>
                </a:lnTo>
                <a:lnTo>
                  <a:pt x="1455" y="895"/>
                </a:lnTo>
                <a:lnTo>
                  <a:pt x="1455" y="895"/>
                </a:lnTo>
                <a:lnTo>
                  <a:pt x="1455" y="895"/>
                </a:lnTo>
                <a:lnTo>
                  <a:pt x="1459" y="895"/>
                </a:lnTo>
                <a:lnTo>
                  <a:pt x="1459" y="895"/>
                </a:lnTo>
                <a:lnTo>
                  <a:pt x="1459" y="895"/>
                </a:lnTo>
                <a:lnTo>
                  <a:pt x="1464" y="895"/>
                </a:lnTo>
                <a:lnTo>
                  <a:pt x="1464" y="895"/>
                </a:lnTo>
                <a:lnTo>
                  <a:pt x="1464" y="895"/>
                </a:lnTo>
                <a:lnTo>
                  <a:pt x="1468" y="891"/>
                </a:lnTo>
                <a:lnTo>
                  <a:pt x="1468" y="891"/>
                </a:lnTo>
                <a:lnTo>
                  <a:pt x="1468" y="891"/>
                </a:lnTo>
                <a:lnTo>
                  <a:pt x="1464" y="891"/>
                </a:lnTo>
                <a:lnTo>
                  <a:pt x="1459" y="891"/>
                </a:lnTo>
                <a:lnTo>
                  <a:pt x="1459" y="886"/>
                </a:lnTo>
                <a:lnTo>
                  <a:pt x="1459" y="886"/>
                </a:lnTo>
                <a:lnTo>
                  <a:pt x="1464" y="891"/>
                </a:lnTo>
                <a:lnTo>
                  <a:pt x="1464" y="891"/>
                </a:lnTo>
                <a:lnTo>
                  <a:pt x="1464" y="886"/>
                </a:lnTo>
                <a:lnTo>
                  <a:pt x="1468" y="886"/>
                </a:lnTo>
                <a:lnTo>
                  <a:pt x="1468" y="886"/>
                </a:lnTo>
                <a:lnTo>
                  <a:pt x="1468" y="886"/>
                </a:lnTo>
                <a:lnTo>
                  <a:pt x="1468" y="882"/>
                </a:lnTo>
                <a:lnTo>
                  <a:pt x="1468" y="882"/>
                </a:lnTo>
                <a:lnTo>
                  <a:pt x="1468" y="882"/>
                </a:lnTo>
                <a:lnTo>
                  <a:pt x="1464" y="882"/>
                </a:lnTo>
                <a:lnTo>
                  <a:pt x="1464" y="877"/>
                </a:lnTo>
                <a:lnTo>
                  <a:pt x="1464" y="882"/>
                </a:lnTo>
                <a:lnTo>
                  <a:pt x="1468" y="882"/>
                </a:lnTo>
                <a:lnTo>
                  <a:pt x="1468" y="882"/>
                </a:lnTo>
                <a:lnTo>
                  <a:pt x="1468" y="877"/>
                </a:lnTo>
                <a:lnTo>
                  <a:pt x="1468" y="877"/>
                </a:lnTo>
                <a:lnTo>
                  <a:pt x="1468" y="877"/>
                </a:lnTo>
                <a:lnTo>
                  <a:pt x="1468" y="882"/>
                </a:lnTo>
                <a:lnTo>
                  <a:pt x="1468" y="882"/>
                </a:lnTo>
                <a:lnTo>
                  <a:pt x="1473" y="882"/>
                </a:lnTo>
                <a:lnTo>
                  <a:pt x="1473" y="882"/>
                </a:lnTo>
                <a:lnTo>
                  <a:pt x="1473" y="882"/>
                </a:lnTo>
                <a:lnTo>
                  <a:pt x="1473" y="882"/>
                </a:lnTo>
                <a:lnTo>
                  <a:pt x="1477" y="882"/>
                </a:lnTo>
                <a:lnTo>
                  <a:pt x="1477" y="877"/>
                </a:lnTo>
                <a:lnTo>
                  <a:pt x="1482" y="877"/>
                </a:lnTo>
                <a:lnTo>
                  <a:pt x="1486" y="873"/>
                </a:lnTo>
                <a:lnTo>
                  <a:pt x="1486" y="873"/>
                </a:lnTo>
                <a:lnTo>
                  <a:pt x="1486" y="873"/>
                </a:lnTo>
                <a:lnTo>
                  <a:pt x="1486" y="873"/>
                </a:lnTo>
                <a:lnTo>
                  <a:pt x="1486" y="873"/>
                </a:lnTo>
                <a:lnTo>
                  <a:pt x="1482" y="873"/>
                </a:lnTo>
                <a:lnTo>
                  <a:pt x="1482" y="877"/>
                </a:lnTo>
                <a:lnTo>
                  <a:pt x="1477" y="877"/>
                </a:lnTo>
                <a:lnTo>
                  <a:pt x="1477" y="877"/>
                </a:lnTo>
                <a:lnTo>
                  <a:pt x="1482" y="873"/>
                </a:lnTo>
                <a:lnTo>
                  <a:pt x="1482" y="873"/>
                </a:lnTo>
                <a:lnTo>
                  <a:pt x="1482" y="868"/>
                </a:lnTo>
                <a:lnTo>
                  <a:pt x="1477" y="868"/>
                </a:lnTo>
                <a:lnTo>
                  <a:pt x="1477" y="868"/>
                </a:lnTo>
                <a:lnTo>
                  <a:pt x="1477" y="873"/>
                </a:lnTo>
                <a:lnTo>
                  <a:pt x="1473" y="868"/>
                </a:lnTo>
                <a:lnTo>
                  <a:pt x="1473" y="873"/>
                </a:lnTo>
                <a:lnTo>
                  <a:pt x="1473" y="868"/>
                </a:lnTo>
                <a:lnTo>
                  <a:pt x="1473" y="868"/>
                </a:lnTo>
                <a:lnTo>
                  <a:pt x="1473" y="868"/>
                </a:lnTo>
                <a:lnTo>
                  <a:pt x="1473" y="864"/>
                </a:lnTo>
                <a:lnTo>
                  <a:pt x="1473" y="868"/>
                </a:lnTo>
                <a:lnTo>
                  <a:pt x="1473" y="868"/>
                </a:lnTo>
                <a:lnTo>
                  <a:pt x="1473" y="868"/>
                </a:lnTo>
                <a:lnTo>
                  <a:pt x="1477" y="868"/>
                </a:lnTo>
                <a:lnTo>
                  <a:pt x="1477" y="868"/>
                </a:lnTo>
                <a:lnTo>
                  <a:pt x="1477" y="868"/>
                </a:lnTo>
                <a:lnTo>
                  <a:pt x="1477" y="868"/>
                </a:lnTo>
                <a:lnTo>
                  <a:pt x="1482" y="868"/>
                </a:lnTo>
                <a:lnTo>
                  <a:pt x="1482" y="868"/>
                </a:lnTo>
                <a:lnTo>
                  <a:pt x="1482" y="868"/>
                </a:lnTo>
                <a:lnTo>
                  <a:pt x="1482" y="868"/>
                </a:lnTo>
                <a:lnTo>
                  <a:pt x="1482" y="864"/>
                </a:lnTo>
                <a:lnTo>
                  <a:pt x="1482" y="864"/>
                </a:lnTo>
                <a:lnTo>
                  <a:pt x="1482" y="864"/>
                </a:lnTo>
                <a:lnTo>
                  <a:pt x="1486" y="864"/>
                </a:lnTo>
                <a:lnTo>
                  <a:pt x="1486" y="868"/>
                </a:lnTo>
                <a:lnTo>
                  <a:pt x="1486" y="868"/>
                </a:lnTo>
                <a:lnTo>
                  <a:pt x="1486" y="864"/>
                </a:lnTo>
                <a:lnTo>
                  <a:pt x="1486" y="864"/>
                </a:lnTo>
                <a:lnTo>
                  <a:pt x="1486" y="864"/>
                </a:lnTo>
                <a:lnTo>
                  <a:pt x="1486" y="859"/>
                </a:lnTo>
                <a:lnTo>
                  <a:pt x="1486" y="859"/>
                </a:lnTo>
                <a:lnTo>
                  <a:pt x="1486" y="859"/>
                </a:lnTo>
                <a:lnTo>
                  <a:pt x="1486" y="859"/>
                </a:lnTo>
                <a:lnTo>
                  <a:pt x="1486" y="859"/>
                </a:lnTo>
                <a:lnTo>
                  <a:pt x="1491" y="859"/>
                </a:lnTo>
                <a:lnTo>
                  <a:pt x="1486" y="859"/>
                </a:lnTo>
                <a:lnTo>
                  <a:pt x="1486" y="864"/>
                </a:lnTo>
                <a:lnTo>
                  <a:pt x="1486" y="868"/>
                </a:lnTo>
                <a:lnTo>
                  <a:pt x="1486" y="873"/>
                </a:lnTo>
                <a:lnTo>
                  <a:pt x="1486" y="873"/>
                </a:lnTo>
                <a:lnTo>
                  <a:pt x="1486" y="873"/>
                </a:lnTo>
                <a:lnTo>
                  <a:pt x="1486" y="864"/>
                </a:lnTo>
                <a:lnTo>
                  <a:pt x="1491" y="859"/>
                </a:lnTo>
                <a:lnTo>
                  <a:pt x="1491" y="855"/>
                </a:lnTo>
                <a:lnTo>
                  <a:pt x="1491" y="855"/>
                </a:lnTo>
                <a:lnTo>
                  <a:pt x="1491" y="850"/>
                </a:lnTo>
                <a:lnTo>
                  <a:pt x="1486" y="850"/>
                </a:lnTo>
                <a:lnTo>
                  <a:pt x="1486" y="850"/>
                </a:lnTo>
                <a:lnTo>
                  <a:pt x="1482" y="855"/>
                </a:lnTo>
                <a:lnTo>
                  <a:pt x="1482" y="850"/>
                </a:lnTo>
                <a:lnTo>
                  <a:pt x="1482" y="850"/>
                </a:lnTo>
                <a:lnTo>
                  <a:pt x="1482" y="850"/>
                </a:lnTo>
                <a:lnTo>
                  <a:pt x="1482" y="846"/>
                </a:lnTo>
                <a:lnTo>
                  <a:pt x="1482" y="846"/>
                </a:lnTo>
                <a:lnTo>
                  <a:pt x="1477" y="846"/>
                </a:lnTo>
                <a:lnTo>
                  <a:pt x="1477" y="846"/>
                </a:lnTo>
                <a:lnTo>
                  <a:pt x="1473" y="846"/>
                </a:lnTo>
                <a:lnTo>
                  <a:pt x="1473" y="846"/>
                </a:lnTo>
                <a:lnTo>
                  <a:pt x="1473" y="841"/>
                </a:lnTo>
                <a:lnTo>
                  <a:pt x="1477" y="846"/>
                </a:lnTo>
                <a:lnTo>
                  <a:pt x="1482" y="846"/>
                </a:lnTo>
                <a:lnTo>
                  <a:pt x="1482" y="846"/>
                </a:lnTo>
                <a:lnTo>
                  <a:pt x="1482" y="846"/>
                </a:lnTo>
                <a:lnTo>
                  <a:pt x="1482" y="850"/>
                </a:lnTo>
                <a:lnTo>
                  <a:pt x="1482" y="850"/>
                </a:lnTo>
                <a:lnTo>
                  <a:pt x="1482" y="850"/>
                </a:lnTo>
                <a:lnTo>
                  <a:pt x="1486" y="850"/>
                </a:lnTo>
                <a:lnTo>
                  <a:pt x="1486" y="850"/>
                </a:lnTo>
                <a:lnTo>
                  <a:pt x="1486" y="850"/>
                </a:lnTo>
                <a:lnTo>
                  <a:pt x="1486" y="846"/>
                </a:lnTo>
                <a:lnTo>
                  <a:pt x="1486" y="846"/>
                </a:lnTo>
                <a:lnTo>
                  <a:pt x="1486" y="846"/>
                </a:lnTo>
                <a:lnTo>
                  <a:pt x="1482" y="846"/>
                </a:lnTo>
                <a:lnTo>
                  <a:pt x="1482" y="841"/>
                </a:lnTo>
                <a:lnTo>
                  <a:pt x="1482" y="841"/>
                </a:lnTo>
                <a:lnTo>
                  <a:pt x="1482" y="841"/>
                </a:lnTo>
                <a:lnTo>
                  <a:pt x="1486" y="846"/>
                </a:lnTo>
                <a:lnTo>
                  <a:pt x="1486" y="846"/>
                </a:lnTo>
                <a:lnTo>
                  <a:pt x="1486" y="846"/>
                </a:lnTo>
                <a:lnTo>
                  <a:pt x="1486" y="846"/>
                </a:lnTo>
                <a:lnTo>
                  <a:pt x="1486" y="841"/>
                </a:lnTo>
                <a:lnTo>
                  <a:pt x="1491" y="846"/>
                </a:lnTo>
                <a:lnTo>
                  <a:pt x="1491" y="841"/>
                </a:lnTo>
                <a:lnTo>
                  <a:pt x="1491" y="841"/>
                </a:lnTo>
                <a:lnTo>
                  <a:pt x="1486" y="841"/>
                </a:lnTo>
                <a:lnTo>
                  <a:pt x="1491" y="841"/>
                </a:lnTo>
                <a:lnTo>
                  <a:pt x="1486" y="836"/>
                </a:lnTo>
                <a:lnTo>
                  <a:pt x="1486" y="836"/>
                </a:lnTo>
                <a:lnTo>
                  <a:pt x="1486" y="836"/>
                </a:lnTo>
                <a:lnTo>
                  <a:pt x="1486" y="836"/>
                </a:lnTo>
                <a:lnTo>
                  <a:pt x="1486" y="832"/>
                </a:lnTo>
                <a:lnTo>
                  <a:pt x="1482" y="832"/>
                </a:lnTo>
                <a:lnTo>
                  <a:pt x="1482" y="827"/>
                </a:lnTo>
                <a:lnTo>
                  <a:pt x="1482" y="827"/>
                </a:lnTo>
                <a:lnTo>
                  <a:pt x="1486" y="827"/>
                </a:lnTo>
                <a:lnTo>
                  <a:pt x="1486" y="832"/>
                </a:lnTo>
                <a:lnTo>
                  <a:pt x="1486" y="832"/>
                </a:lnTo>
                <a:lnTo>
                  <a:pt x="1486" y="836"/>
                </a:lnTo>
                <a:lnTo>
                  <a:pt x="1491" y="836"/>
                </a:lnTo>
                <a:lnTo>
                  <a:pt x="1491" y="836"/>
                </a:lnTo>
                <a:lnTo>
                  <a:pt x="1491" y="836"/>
                </a:lnTo>
                <a:lnTo>
                  <a:pt x="1491" y="836"/>
                </a:lnTo>
                <a:lnTo>
                  <a:pt x="1491" y="832"/>
                </a:lnTo>
                <a:lnTo>
                  <a:pt x="1491" y="832"/>
                </a:lnTo>
                <a:lnTo>
                  <a:pt x="1491" y="832"/>
                </a:lnTo>
                <a:lnTo>
                  <a:pt x="1491" y="832"/>
                </a:lnTo>
                <a:lnTo>
                  <a:pt x="1491" y="827"/>
                </a:lnTo>
                <a:lnTo>
                  <a:pt x="1491" y="827"/>
                </a:lnTo>
                <a:lnTo>
                  <a:pt x="1486" y="827"/>
                </a:lnTo>
                <a:lnTo>
                  <a:pt x="1486" y="823"/>
                </a:lnTo>
                <a:lnTo>
                  <a:pt x="1482" y="823"/>
                </a:lnTo>
                <a:lnTo>
                  <a:pt x="1482" y="823"/>
                </a:lnTo>
                <a:lnTo>
                  <a:pt x="1482" y="823"/>
                </a:lnTo>
                <a:lnTo>
                  <a:pt x="1482" y="823"/>
                </a:lnTo>
                <a:lnTo>
                  <a:pt x="1482" y="818"/>
                </a:lnTo>
                <a:lnTo>
                  <a:pt x="1482" y="818"/>
                </a:lnTo>
                <a:lnTo>
                  <a:pt x="1486" y="818"/>
                </a:lnTo>
                <a:lnTo>
                  <a:pt x="1486" y="818"/>
                </a:lnTo>
                <a:lnTo>
                  <a:pt x="1486" y="814"/>
                </a:lnTo>
                <a:lnTo>
                  <a:pt x="1491" y="814"/>
                </a:lnTo>
                <a:lnTo>
                  <a:pt x="1491" y="814"/>
                </a:lnTo>
                <a:lnTo>
                  <a:pt x="1486" y="818"/>
                </a:lnTo>
                <a:lnTo>
                  <a:pt x="1486" y="818"/>
                </a:lnTo>
                <a:lnTo>
                  <a:pt x="1482" y="818"/>
                </a:lnTo>
                <a:lnTo>
                  <a:pt x="1482" y="818"/>
                </a:lnTo>
                <a:lnTo>
                  <a:pt x="1482" y="823"/>
                </a:lnTo>
                <a:lnTo>
                  <a:pt x="1482" y="823"/>
                </a:lnTo>
                <a:lnTo>
                  <a:pt x="1486" y="823"/>
                </a:lnTo>
                <a:lnTo>
                  <a:pt x="1486" y="823"/>
                </a:lnTo>
                <a:lnTo>
                  <a:pt x="1486" y="823"/>
                </a:lnTo>
                <a:lnTo>
                  <a:pt x="1486" y="823"/>
                </a:lnTo>
                <a:lnTo>
                  <a:pt x="1486" y="823"/>
                </a:lnTo>
                <a:lnTo>
                  <a:pt x="1486" y="823"/>
                </a:lnTo>
                <a:lnTo>
                  <a:pt x="1486" y="823"/>
                </a:lnTo>
                <a:lnTo>
                  <a:pt x="1486" y="827"/>
                </a:lnTo>
                <a:lnTo>
                  <a:pt x="1491" y="827"/>
                </a:lnTo>
                <a:lnTo>
                  <a:pt x="1491" y="827"/>
                </a:lnTo>
                <a:lnTo>
                  <a:pt x="1491" y="827"/>
                </a:lnTo>
                <a:lnTo>
                  <a:pt x="1495" y="827"/>
                </a:lnTo>
                <a:lnTo>
                  <a:pt x="1495" y="827"/>
                </a:lnTo>
                <a:lnTo>
                  <a:pt x="1495" y="827"/>
                </a:lnTo>
                <a:lnTo>
                  <a:pt x="1495" y="827"/>
                </a:lnTo>
                <a:lnTo>
                  <a:pt x="1491" y="823"/>
                </a:lnTo>
                <a:lnTo>
                  <a:pt x="1491" y="818"/>
                </a:lnTo>
                <a:lnTo>
                  <a:pt x="1491" y="818"/>
                </a:lnTo>
                <a:lnTo>
                  <a:pt x="1491" y="818"/>
                </a:lnTo>
                <a:lnTo>
                  <a:pt x="1491" y="818"/>
                </a:lnTo>
                <a:lnTo>
                  <a:pt x="1491" y="823"/>
                </a:lnTo>
                <a:lnTo>
                  <a:pt x="1495" y="823"/>
                </a:lnTo>
                <a:lnTo>
                  <a:pt x="1495" y="823"/>
                </a:lnTo>
                <a:lnTo>
                  <a:pt x="1495" y="823"/>
                </a:lnTo>
                <a:lnTo>
                  <a:pt x="1495" y="823"/>
                </a:lnTo>
                <a:lnTo>
                  <a:pt x="1495" y="823"/>
                </a:lnTo>
                <a:lnTo>
                  <a:pt x="1495" y="818"/>
                </a:lnTo>
                <a:lnTo>
                  <a:pt x="1495" y="818"/>
                </a:lnTo>
                <a:lnTo>
                  <a:pt x="1495" y="814"/>
                </a:lnTo>
                <a:lnTo>
                  <a:pt x="1495" y="814"/>
                </a:lnTo>
                <a:lnTo>
                  <a:pt x="1495" y="814"/>
                </a:lnTo>
                <a:lnTo>
                  <a:pt x="1500" y="814"/>
                </a:lnTo>
                <a:lnTo>
                  <a:pt x="1500" y="809"/>
                </a:lnTo>
                <a:lnTo>
                  <a:pt x="1500" y="809"/>
                </a:lnTo>
                <a:lnTo>
                  <a:pt x="1500" y="809"/>
                </a:lnTo>
                <a:lnTo>
                  <a:pt x="1500" y="809"/>
                </a:lnTo>
                <a:lnTo>
                  <a:pt x="1500" y="809"/>
                </a:lnTo>
                <a:lnTo>
                  <a:pt x="1500" y="809"/>
                </a:lnTo>
                <a:lnTo>
                  <a:pt x="1500" y="809"/>
                </a:lnTo>
                <a:lnTo>
                  <a:pt x="1500" y="805"/>
                </a:lnTo>
                <a:lnTo>
                  <a:pt x="1500" y="805"/>
                </a:lnTo>
                <a:lnTo>
                  <a:pt x="1500" y="809"/>
                </a:lnTo>
                <a:lnTo>
                  <a:pt x="1500" y="805"/>
                </a:lnTo>
                <a:lnTo>
                  <a:pt x="1504" y="805"/>
                </a:lnTo>
                <a:lnTo>
                  <a:pt x="1504" y="805"/>
                </a:lnTo>
                <a:lnTo>
                  <a:pt x="1504" y="805"/>
                </a:lnTo>
                <a:lnTo>
                  <a:pt x="1504" y="805"/>
                </a:lnTo>
                <a:lnTo>
                  <a:pt x="1504" y="805"/>
                </a:lnTo>
                <a:lnTo>
                  <a:pt x="1504" y="805"/>
                </a:lnTo>
                <a:lnTo>
                  <a:pt x="1504" y="805"/>
                </a:lnTo>
                <a:lnTo>
                  <a:pt x="1504" y="805"/>
                </a:lnTo>
                <a:lnTo>
                  <a:pt x="1504" y="805"/>
                </a:lnTo>
                <a:lnTo>
                  <a:pt x="1504" y="805"/>
                </a:lnTo>
                <a:lnTo>
                  <a:pt x="1509" y="805"/>
                </a:lnTo>
                <a:lnTo>
                  <a:pt x="1509" y="805"/>
                </a:lnTo>
                <a:lnTo>
                  <a:pt x="1509" y="805"/>
                </a:lnTo>
                <a:lnTo>
                  <a:pt x="1509" y="800"/>
                </a:lnTo>
                <a:lnTo>
                  <a:pt x="1509" y="800"/>
                </a:lnTo>
                <a:lnTo>
                  <a:pt x="1509" y="800"/>
                </a:lnTo>
                <a:lnTo>
                  <a:pt x="1513" y="800"/>
                </a:lnTo>
                <a:lnTo>
                  <a:pt x="1509" y="800"/>
                </a:lnTo>
                <a:lnTo>
                  <a:pt x="1513" y="800"/>
                </a:lnTo>
                <a:lnTo>
                  <a:pt x="1513" y="805"/>
                </a:lnTo>
                <a:lnTo>
                  <a:pt x="1509" y="805"/>
                </a:lnTo>
                <a:lnTo>
                  <a:pt x="1509" y="805"/>
                </a:lnTo>
                <a:lnTo>
                  <a:pt x="1509" y="805"/>
                </a:lnTo>
                <a:lnTo>
                  <a:pt x="1509" y="805"/>
                </a:lnTo>
                <a:lnTo>
                  <a:pt x="1509" y="805"/>
                </a:lnTo>
                <a:lnTo>
                  <a:pt x="1509" y="805"/>
                </a:lnTo>
                <a:lnTo>
                  <a:pt x="1504" y="805"/>
                </a:lnTo>
                <a:lnTo>
                  <a:pt x="1504" y="809"/>
                </a:lnTo>
                <a:lnTo>
                  <a:pt x="1504" y="809"/>
                </a:lnTo>
                <a:lnTo>
                  <a:pt x="1504" y="809"/>
                </a:lnTo>
                <a:lnTo>
                  <a:pt x="1504" y="809"/>
                </a:lnTo>
                <a:lnTo>
                  <a:pt x="1504" y="814"/>
                </a:lnTo>
                <a:lnTo>
                  <a:pt x="1504" y="809"/>
                </a:lnTo>
                <a:lnTo>
                  <a:pt x="1500" y="809"/>
                </a:lnTo>
                <a:lnTo>
                  <a:pt x="1500" y="814"/>
                </a:lnTo>
                <a:lnTo>
                  <a:pt x="1500" y="814"/>
                </a:lnTo>
                <a:lnTo>
                  <a:pt x="1500" y="814"/>
                </a:lnTo>
                <a:lnTo>
                  <a:pt x="1504" y="814"/>
                </a:lnTo>
                <a:lnTo>
                  <a:pt x="1504" y="814"/>
                </a:lnTo>
                <a:lnTo>
                  <a:pt x="1500" y="814"/>
                </a:lnTo>
                <a:lnTo>
                  <a:pt x="1500" y="814"/>
                </a:lnTo>
                <a:lnTo>
                  <a:pt x="1500" y="818"/>
                </a:lnTo>
                <a:lnTo>
                  <a:pt x="1500" y="818"/>
                </a:lnTo>
                <a:lnTo>
                  <a:pt x="1500" y="814"/>
                </a:lnTo>
                <a:lnTo>
                  <a:pt x="1500" y="818"/>
                </a:lnTo>
                <a:lnTo>
                  <a:pt x="1500" y="818"/>
                </a:lnTo>
                <a:lnTo>
                  <a:pt x="1500" y="818"/>
                </a:lnTo>
                <a:lnTo>
                  <a:pt x="1504" y="818"/>
                </a:lnTo>
                <a:lnTo>
                  <a:pt x="1504" y="818"/>
                </a:lnTo>
                <a:lnTo>
                  <a:pt x="1500" y="818"/>
                </a:lnTo>
                <a:lnTo>
                  <a:pt x="1500" y="818"/>
                </a:lnTo>
                <a:lnTo>
                  <a:pt x="1500" y="818"/>
                </a:lnTo>
                <a:lnTo>
                  <a:pt x="1495" y="823"/>
                </a:lnTo>
                <a:lnTo>
                  <a:pt x="1495" y="823"/>
                </a:lnTo>
                <a:lnTo>
                  <a:pt x="1500" y="823"/>
                </a:lnTo>
                <a:lnTo>
                  <a:pt x="1500" y="823"/>
                </a:lnTo>
                <a:lnTo>
                  <a:pt x="1500" y="827"/>
                </a:lnTo>
                <a:lnTo>
                  <a:pt x="1500" y="827"/>
                </a:lnTo>
                <a:lnTo>
                  <a:pt x="1500" y="823"/>
                </a:lnTo>
                <a:lnTo>
                  <a:pt x="1500" y="823"/>
                </a:lnTo>
                <a:lnTo>
                  <a:pt x="1500" y="827"/>
                </a:lnTo>
                <a:lnTo>
                  <a:pt x="1500" y="827"/>
                </a:lnTo>
                <a:lnTo>
                  <a:pt x="1504" y="823"/>
                </a:lnTo>
                <a:lnTo>
                  <a:pt x="1504" y="823"/>
                </a:lnTo>
                <a:lnTo>
                  <a:pt x="1504" y="823"/>
                </a:lnTo>
                <a:lnTo>
                  <a:pt x="1504" y="827"/>
                </a:lnTo>
                <a:lnTo>
                  <a:pt x="1500" y="827"/>
                </a:lnTo>
                <a:lnTo>
                  <a:pt x="1500" y="827"/>
                </a:lnTo>
                <a:lnTo>
                  <a:pt x="1500" y="827"/>
                </a:lnTo>
                <a:lnTo>
                  <a:pt x="1500" y="827"/>
                </a:lnTo>
                <a:lnTo>
                  <a:pt x="1500" y="827"/>
                </a:lnTo>
                <a:lnTo>
                  <a:pt x="1500" y="832"/>
                </a:lnTo>
                <a:lnTo>
                  <a:pt x="1500" y="832"/>
                </a:lnTo>
                <a:lnTo>
                  <a:pt x="1500" y="832"/>
                </a:lnTo>
                <a:lnTo>
                  <a:pt x="1504" y="832"/>
                </a:lnTo>
                <a:lnTo>
                  <a:pt x="1500" y="836"/>
                </a:lnTo>
                <a:lnTo>
                  <a:pt x="1500" y="836"/>
                </a:lnTo>
                <a:lnTo>
                  <a:pt x="1495" y="836"/>
                </a:lnTo>
                <a:lnTo>
                  <a:pt x="1495" y="841"/>
                </a:lnTo>
                <a:lnTo>
                  <a:pt x="1491" y="846"/>
                </a:lnTo>
                <a:lnTo>
                  <a:pt x="1491" y="846"/>
                </a:lnTo>
                <a:lnTo>
                  <a:pt x="1491" y="846"/>
                </a:lnTo>
                <a:lnTo>
                  <a:pt x="1495" y="846"/>
                </a:lnTo>
                <a:lnTo>
                  <a:pt x="1495" y="841"/>
                </a:lnTo>
                <a:lnTo>
                  <a:pt x="1495" y="841"/>
                </a:lnTo>
                <a:lnTo>
                  <a:pt x="1500" y="841"/>
                </a:lnTo>
                <a:lnTo>
                  <a:pt x="1500" y="841"/>
                </a:lnTo>
                <a:lnTo>
                  <a:pt x="1500" y="841"/>
                </a:lnTo>
                <a:lnTo>
                  <a:pt x="1500" y="836"/>
                </a:lnTo>
                <a:lnTo>
                  <a:pt x="1509" y="832"/>
                </a:lnTo>
                <a:lnTo>
                  <a:pt x="1509" y="827"/>
                </a:lnTo>
                <a:lnTo>
                  <a:pt x="1513" y="827"/>
                </a:lnTo>
                <a:lnTo>
                  <a:pt x="1513" y="827"/>
                </a:lnTo>
                <a:lnTo>
                  <a:pt x="1513" y="827"/>
                </a:lnTo>
                <a:lnTo>
                  <a:pt x="1513" y="823"/>
                </a:lnTo>
                <a:lnTo>
                  <a:pt x="1513" y="823"/>
                </a:lnTo>
                <a:lnTo>
                  <a:pt x="1513" y="823"/>
                </a:lnTo>
                <a:lnTo>
                  <a:pt x="1513" y="823"/>
                </a:lnTo>
                <a:lnTo>
                  <a:pt x="1513" y="823"/>
                </a:lnTo>
                <a:lnTo>
                  <a:pt x="1518" y="823"/>
                </a:lnTo>
                <a:lnTo>
                  <a:pt x="1518" y="823"/>
                </a:lnTo>
                <a:lnTo>
                  <a:pt x="1518" y="823"/>
                </a:lnTo>
                <a:lnTo>
                  <a:pt x="1518" y="823"/>
                </a:lnTo>
                <a:lnTo>
                  <a:pt x="1518" y="818"/>
                </a:lnTo>
                <a:lnTo>
                  <a:pt x="1513" y="818"/>
                </a:lnTo>
                <a:lnTo>
                  <a:pt x="1518" y="818"/>
                </a:lnTo>
                <a:lnTo>
                  <a:pt x="1518" y="818"/>
                </a:lnTo>
                <a:lnTo>
                  <a:pt x="1518" y="818"/>
                </a:lnTo>
                <a:lnTo>
                  <a:pt x="1518" y="814"/>
                </a:lnTo>
                <a:lnTo>
                  <a:pt x="1518" y="814"/>
                </a:lnTo>
                <a:lnTo>
                  <a:pt x="1518" y="809"/>
                </a:lnTo>
                <a:lnTo>
                  <a:pt x="1518" y="805"/>
                </a:lnTo>
                <a:lnTo>
                  <a:pt x="1518" y="805"/>
                </a:lnTo>
                <a:lnTo>
                  <a:pt x="1518" y="805"/>
                </a:lnTo>
                <a:lnTo>
                  <a:pt x="1518" y="800"/>
                </a:lnTo>
                <a:lnTo>
                  <a:pt x="1518" y="800"/>
                </a:lnTo>
                <a:lnTo>
                  <a:pt x="1518" y="800"/>
                </a:lnTo>
                <a:lnTo>
                  <a:pt x="1518" y="800"/>
                </a:lnTo>
                <a:lnTo>
                  <a:pt x="1522" y="796"/>
                </a:lnTo>
                <a:lnTo>
                  <a:pt x="1522" y="796"/>
                </a:lnTo>
                <a:lnTo>
                  <a:pt x="1522" y="796"/>
                </a:lnTo>
                <a:lnTo>
                  <a:pt x="1527" y="796"/>
                </a:lnTo>
                <a:lnTo>
                  <a:pt x="1527" y="796"/>
                </a:lnTo>
                <a:lnTo>
                  <a:pt x="1527" y="796"/>
                </a:lnTo>
                <a:lnTo>
                  <a:pt x="1527" y="796"/>
                </a:lnTo>
                <a:lnTo>
                  <a:pt x="1522" y="796"/>
                </a:lnTo>
                <a:lnTo>
                  <a:pt x="1522" y="796"/>
                </a:lnTo>
                <a:lnTo>
                  <a:pt x="1518" y="800"/>
                </a:lnTo>
                <a:lnTo>
                  <a:pt x="1518" y="800"/>
                </a:lnTo>
                <a:lnTo>
                  <a:pt x="1518" y="800"/>
                </a:lnTo>
                <a:lnTo>
                  <a:pt x="1518" y="805"/>
                </a:lnTo>
                <a:lnTo>
                  <a:pt x="1518" y="805"/>
                </a:lnTo>
                <a:lnTo>
                  <a:pt x="1522" y="805"/>
                </a:lnTo>
                <a:lnTo>
                  <a:pt x="1522" y="809"/>
                </a:lnTo>
                <a:lnTo>
                  <a:pt x="1522" y="809"/>
                </a:lnTo>
                <a:lnTo>
                  <a:pt x="1522" y="809"/>
                </a:lnTo>
                <a:lnTo>
                  <a:pt x="1522" y="809"/>
                </a:lnTo>
                <a:lnTo>
                  <a:pt x="1522" y="814"/>
                </a:lnTo>
                <a:lnTo>
                  <a:pt x="1522" y="814"/>
                </a:lnTo>
                <a:lnTo>
                  <a:pt x="1522" y="814"/>
                </a:lnTo>
                <a:lnTo>
                  <a:pt x="1522" y="814"/>
                </a:lnTo>
                <a:lnTo>
                  <a:pt x="1527" y="809"/>
                </a:lnTo>
                <a:lnTo>
                  <a:pt x="1532" y="809"/>
                </a:lnTo>
                <a:lnTo>
                  <a:pt x="1532" y="809"/>
                </a:lnTo>
                <a:lnTo>
                  <a:pt x="1532" y="805"/>
                </a:lnTo>
                <a:lnTo>
                  <a:pt x="1532" y="805"/>
                </a:lnTo>
                <a:lnTo>
                  <a:pt x="1532" y="805"/>
                </a:lnTo>
                <a:lnTo>
                  <a:pt x="1532" y="805"/>
                </a:lnTo>
                <a:lnTo>
                  <a:pt x="1536" y="805"/>
                </a:lnTo>
                <a:lnTo>
                  <a:pt x="1536" y="805"/>
                </a:lnTo>
                <a:lnTo>
                  <a:pt x="1536" y="800"/>
                </a:lnTo>
                <a:lnTo>
                  <a:pt x="1536" y="805"/>
                </a:lnTo>
                <a:lnTo>
                  <a:pt x="1536" y="800"/>
                </a:lnTo>
                <a:lnTo>
                  <a:pt x="1541" y="800"/>
                </a:lnTo>
                <a:lnTo>
                  <a:pt x="1541" y="796"/>
                </a:lnTo>
                <a:lnTo>
                  <a:pt x="1545" y="796"/>
                </a:lnTo>
                <a:lnTo>
                  <a:pt x="1545" y="796"/>
                </a:lnTo>
                <a:lnTo>
                  <a:pt x="1541" y="796"/>
                </a:lnTo>
                <a:lnTo>
                  <a:pt x="1541" y="800"/>
                </a:lnTo>
                <a:lnTo>
                  <a:pt x="1545" y="796"/>
                </a:lnTo>
                <a:lnTo>
                  <a:pt x="1545" y="791"/>
                </a:lnTo>
                <a:lnTo>
                  <a:pt x="1545" y="791"/>
                </a:lnTo>
                <a:lnTo>
                  <a:pt x="1550" y="791"/>
                </a:lnTo>
                <a:lnTo>
                  <a:pt x="1550" y="787"/>
                </a:lnTo>
                <a:lnTo>
                  <a:pt x="1550" y="787"/>
                </a:lnTo>
                <a:lnTo>
                  <a:pt x="1550" y="787"/>
                </a:lnTo>
                <a:lnTo>
                  <a:pt x="1550" y="787"/>
                </a:lnTo>
                <a:lnTo>
                  <a:pt x="1545" y="787"/>
                </a:lnTo>
                <a:lnTo>
                  <a:pt x="1545" y="782"/>
                </a:lnTo>
                <a:lnTo>
                  <a:pt x="1545" y="782"/>
                </a:lnTo>
                <a:lnTo>
                  <a:pt x="1550" y="782"/>
                </a:lnTo>
                <a:lnTo>
                  <a:pt x="1550" y="782"/>
                </a:lnTo>
                <a:lnTo>
                  <a:pt x="1550" y="782"/>
                </a:lnTo>
                <a:lnTo>
                  <a:pt x="1550" y="782"/>
                </a:lnTo>
                <a:lnTo>
                  <a:pt x="1550" y="778"/>
                </a:lnTo>
                <a:lnTo>
                  <a:pt x="1554" y="778"/>
                </a:lnTo>
                <a:lnTo>
                  <a:pt x="1554" y="773"/>
                </a:lnTo>
                <a:lnTo>
                  <a:pt x="1554" y="773"/>
                </a:lnTo>
                <a:lnTo>
                  <a:pt x="1554" y="769"/>
                </a:lnTo>
                <a:lnTo>
                  <a:pt x="1554" y="769"/>
                </a:lnTo>
                <a:lnTo>
                  <a:pt x="1559" y="773"/>
                </a:lnTo>
                <a:lnTo>
                  <a:pt x="1554" y="773"/>
                </a:lnTo>
                <a:lnTo>
                  <a:pt x="1554" y="778"/>
                </a:lnTo>
                <a:lnTo>
                  <a:pt x="1554" y="778"/>
                </a:lnTo>
                <a:lnTo>
                  <a:pt x="1550" y="778"/>
                </a:lnTo>
                <a:lnTo>
                  <a:pt x="1554" y="778"/>
                </a:lnTo>
                <a:lnTo>
                  <a:pt x="1554" y="778"/>
                </a:lnTo>
                <a:lnTo>
                  <a:pt x="1554" y="778"/>
                </a:lnTo>
                <a:lnTo>
                  <a:pt x="1554" y="778"/>
                </a:lnTo>
                <a:lnTo>
                  <a:pt x="1559" y="778"/>
                </a:lnTo>
                <a:lnTo>
                  <a:pt x="1559" y="773"/>
                </a:lnTo>
                <a:lnTo>
                  <a:pt x="1568" y="773"/>
                </a:lnTo>
                <a:lnTo>
                  <a:pt x="1572" y="773"/>
                </a:lnTo>
                <a:lnTo>
                  <a:pt x="1572" y="769"/>
                </a:lnTo>
                <a:lnTo>
                  <a:pt x="1572" y="769"/>
                </a:lnTo>
                <a:lnTo>
                  <a:pt x="1577" y="769"/>
                </a:lnTo>
                <a:lnTo>
                  <a:pt x="1581" y="769"/>
                </a:lnTo>
                <a:lnTo>
                  <a:pt x="1581" y="769"/>
                </a:lnTo>
                <a:lnTo>
                  <a:pt x="1586" y="769"/>
                </a:lnTo>
                <a:lnTo>
                  <a:pt x="1586" y="769"/>
                </a:lnTo>
                <a:lnTo>
                  <a:pt x="1590" y="769"/>
                </a:lnTo>
                <a:lnTo>
                  <a:pt x="1595" y="769"/>
                </a:lnTo>
                <a:lnTo>
                  <a:pt x="1595" y="769"/>
                </a:lnTo>
                <a:lnTo>
                  <a:pt x="1599" y="764"/>
                </a:lnTo>
                <a:lnTo>
                  <a:pt x="1599" y="764"/>
                </a:lnTo>
                <a:lnTo>
                  <a:pt x="1599" y="760"/>
                </a:lnTo>
                <a:lnTo>
                  <a:pt x="1599" y="760"/>
                </a:lnTo>
                <a:lnTo>
                  <a:pt x="1599" y="764"/>
                </a:lnTo>
                <a:lnTo>
                  <a:pt x="1599" y="764"/>
                </a:lnTo>
                <a:lnTo>
                  <a:pt x="1599" y="764"/>
                </a:lnTo>
                <a:lnTo>
                  <a:pt x="1604" y="764"/>
                </a:lnTo>
                <a:lnTo>
                  <a:pt x="1604" y="764"/>
                </a:lnTo>
                <a:lnTo>
                  <a:pt x="1599" y="764"/>
                </a:lnTo>
                <a:lnTo>
                  <a:pt x="1599" y="769"/>
                </a:lnTo>
                <a:lnTo>
                  <a:pt x="1599" y="769"/>
                </a:lnTo>
                <a:lnTo>
                  <a:pt x="1604" y="769"/>
                </a:lnTo>
                <a:lnTo>
                  <a:pt x="1604" y="769"/>
                </a:lnTo>
                <a:lnTo>
                  <a:pt x="1608" y="764"/>
                </a:lnTo>
                <a:lnTo>
                  <a:pt x="1608" y="764"/>
                </a:lnTo>
                <a:lnTo>
                  <a:pt x="1608" y="764"/>
                </a:lnTo>
                <a:lnTo>
                  <a:pt x="1608" y="769"/>
                </a:lnTo>
                <a:lnTo>
                  <a:pt x="1608" y="769"/>
                </a:lnTo>
                <a:lnTo>
                  <a:pt x="1613" y="764"/>
                </a:lnTo>
                <a:lnTo>
                  <a:pt x="1613" y="764"/>
                </a:lnTo>
                <a:lnTo>
                  <a:pt x="1617" y="764"/>
                </a:lnTo>
                <a:lnTo>
                  <a:pt x="1622" y="764"/>
                </a:lnTo>
                <a:lnTo>
                  <a:pt x="1622" y="764"/>
                </a:lnTo>
                <a:lnTo>
                  <a:pt x="1622" y="764"/>
                </a:lnTo>
                <a:lnTo>
                  <a:pt x="1622" y="764"/>
                </a:lnTo>
                <a:lnTo>
                  <a:pt x="1622" y="760"/>
                </a:lnTo>
                <a:lnTo>
                  <a:pt x="1622" y="755"/>
                </a:lnTo>
                <a:lnTo>
                  <a:pt x="1622" y="755"/>
                </a:lnTo>
                <a:lnTo>
                  <a:pt x="1622" y="755"/>
                </a:lnTo>
                <a:lnTo>
                  <a:pt x="1617" y="755"/>
                </a:lnTo>
                <a:lnTo>
                  <a:pt x="1617" y="755"/>
                </a:lnTo>
                <a:lnTo>
                  <a:pt x="1622" y="760"/>
                </a:lnTo>
                <a:lnTo>
                  <a:pt x="1622" y="755"/>
                </a:lnTo>
                <a:lnTo>
                  <a:pt x="1622" y="760"/>
                </a:lnTo>
                <a:lnTo>
                  <a:pt x="1622" y="760"/>
                </a:lnTo>
                <a:lnTo>
                  <a:pt x="1622" y="760"/>
                </a:lnTo>
                <a:lnTo>
                  <a:pt x="1622" y="764"/>
                </a:lnTo>
                <a:lnTo>
                  <a:pt x="1617" y="764"/>
                </a:lnTo>
                <a:lnTo>
                  <a:pt x="1617" y="764"/>
                </a:lnTo>
                <a:lnTo>
                  <a:pt x="1613" y="764"/>
                </a:lnTo>
                <a:lnTo>
                  <a:pt x="1613" y="764"/>
                </a:lnTo>
                <a:lnTo>
                  <a:pt x="1613" y="760"/>
                </a:lnTo>
                <a:lnTo>
                  <a:pt x="1613" y="760"/>
                </a:lnTo>
                <a:lnTo>
                  <a:pt x="1613" y="760"/>
                </a:lnTo>
                <a:lnTo>
                  <a:pt x="1613" y="760"/>
                </a:lnTo>
                <a:lnTo>
                  <a:pt x="1613" y="755"/>
                </a:lnTo>
                <a:lnTo>
                  <a:pt x="1613" y="755"/>
                </a:lnTo>
                <a:lnTo>
                  <a:pt x="1608" y="751"/>
                </a:lnTo>
                <a:lnTo>
                  <a:pt x="1608" y="751"/>
                </a:lnTo>
                <a:lnTo>
                  <a:pt x="1613" y="751"/>
                </a:lnTo>
                <a:lnTo>
                  <a:pt x="1613" y="751"/>
                </a:lnTo>
                <a:lnTo>
                  <a:pt x="1613" y="746"/>
                </a:lnTo>
                <a:lnTo>
                  <a:pt x="1617" y="746"/>
                </a:lnTo>
                <a:lnTo>
                  <a:pt x="1617" y="746"/>
                </a:lnTo>
                <a:lnTo>
                  <a:pt x="1617" y="746"/>
                </a:lnTo>
                <a:lnTo>
                  <a:pt x="1617" y="746"/>
                </a:lnTo>
                <a:lnTo>
                  <a:pt x="1617" y="746"/>
                </a:lnTo>
                <a:lnTo>
                  <a:pt x="1617" y="746"/>
                </a:lnTo>
                <a:lnTo>
                  <a:pt x="1617" y="746"/>
                </a:lnTo>
                <a:lnTo>
                  <a:pt x="1617" y="746"/>
                </a:lnTo>
                <a:lnTo>
                  <a:pt x="1617" y="746"/>
                </a:lnTo>
                <a:lnTo>
                  <a:pt x="1617" y="742"/>
                </a:lnTo>
                <a:lnTo>
                  <a:pt x="1617" y="742"/>
                </a:lnTo>
                <a:lnTo>
                  <a:pt x="1617" y="742"/>
                </a:lnTo>
                <a:lnTo>
                  <a:pt x="1622" y="737"/>
                </a:lnTo>
                <a:lnTo>
                  <a:pt x="1622" y="737"/>
                </a:lnTo>
                <a:lnTo>
                  <a:pt x="1622" y="737"/>
                </a:lnTo>
                <a:lnTo>
                  <a:pt x="1626" y="733"/>
                </a:lnTo>
                <a:lnTo>
                  <a:pt x="1631" y="728"/>
                </a:lnTo>
                <a:lnTo>
                  <a:pt x="1631" y="728"/>
                </a:lnTo>
                <a:lnTo>
                  <a:pt x="1631" y="728"/>
                </a:lnTo>
                <a:lnTo>
                  <a:pt x="1631" y="728"/>
                </a:lnTo>
                <a:lnTo>
                  <a:pt x="1635" y="723"/>
                </a:lnTo>
                <a:lnTo>
                  <a:pt x="1635" y="723"/>
                </a:lnTo>
                <a:lnTo>
                  <a:pt x="1640" y="723"/>
                </a:lnTo>
                <a:lnTo>
                  <a:pt x="1640" y="723"/>
                </a:lnTo>
                <a:lnTo>
                  <a:pt x="1640" y="723"/>
                </a:lnTo>
                <a:lnTo>
                  <a:pt x="1640" y="723"/>
                </a:lnTo>
                <a:lnTo>
                  <a:pt x="1640" y="723"/>
                </a:lnTo>
                <a:lnTo>
                  <a:pt x="1640" y="723"/>
                </a:lnTo>
                <a:lnTo>
                  <a:pt x="1640" y="723"/>
                </a:lnTo>
                <a:lnTo>
                  <a:pt x="1640" y="723"/>
                </a:lnTo>
                <a:lnTo>
                  <a:pt x="1640" y="723"/>
                </a:lnTo>
                <a:lnTo>
                  <a:pt x="1640" y="723"/>
                </a:lnTo>
                <a:lnTo>
                  <a:pt x="1640" y="723"/>
                </a:lnTo>
                <a:lnTo>
                  <a:pt x="1640" y="723"/>
                </a:lnTo>
                <a:lnTo>
                  <a:pt x="1640" y="723"/>
                </a:lnTo>
                <a:lnTo>
                  <a:pt x="1644" y="723"/>
                </a:lnTo>
                <a:lnTo>
                  <a:pt x="1644" y="719"/>
                </a:lnTo>
                <a:lnTo>
                  <a:pt x="1644" y="723"/>
                </a:lnTo>
                <a:lnTo>
                  <a:pt x="1644" y="723"/>
                </a:lnTo>
                <a:lnTo>
                  <a:pt x="1644" y="723"/>
                </a:lnTo>
                <a:lnTo>
                  <a:pt x="1644" y="719"/>
                </a:lnTo>
                <a:lnTo>
                  <a:pt x="1644" y="723"/>
                </a:lnTo>
                <a:lnTo>
                  <a:pt x="1644" y="723"/>
                </a:lnTo>
                <a:lnTo>
                  <a:pt x="1644" y="723"/>
                </a:lnTo>
                <a:lnTo>
                  <a:pt x="1649" y="723"/>
                </a:lnTo>
                <a:lnTo>
                  <a:pt x="1649" y="719"/>
                </a:lnTo>
                <a:lnTo>
                  <a:pt x="1649" y="723"/>
                </a:lnTo>
                <a:lnTo>
                  <a:pt x="1653" y="719"/>
                </a:lnTo>
                <a:lnTo>
                  <a:pt x="1653" y="719"/>
                </a:lnTo>
                <a:lnTo>
                  <a:pt x="1653" y="719"/>
                </a:lnTo>
                <a:lnTo>
                  <a:pt x="1658" y="714"/>
                </a:lnTo>
                <a:lnTo>
                  <a:pt x="1658" y="714"/>
                </a:lnTo>
                <a:lnTo>
                  <a:pt x="1663" y="710"/>
                </a:lnTo>
                <a:lnTo>
                  <a:pt x="1663" y="710"/>
                </a:lnTo>
                <a:lnTo>
                  <a:pt x="1663" y="710"/>
                </a:lnTo>
                <a:lnTo>
                  <a:pt x="1663" y="710"/>
                </a:lnTo>
                <a:lnTo>
                  <a:pt x="1663" y="714"/>
                </a:lnTo>
                <a:lnTo>
                  <a:pt x="1663" y="714"/>
                </a:lnTo>
                <a:lnTo>
                  <a:pt x="1663" y="714"/>
                </a:lnTo>
                <a:lnTo>
                  <a:pt x="1663" y="714"/>
                </a:lnTo>
                <a:lnTo>
                  <a:pt x="1663" y="714"/>
                </a:lnTo>
                <a:lnTo>
                  <a:pt x="1658" y="714"/>
                </a:lnTo>
                <a:lnTo>
                  <a:pt x="1663" y="714"/>
                </a:lnTo>
                <a:lnTo>
                  <a:pt x="1663" y="714"/>
                </a:lnTo>
                <a:lnTo>
                  <a:pt x="1663" y="714"/>
                </a:lnTo>
                <a:lnTo>
                  <a:pt x="1663" y="714"/>
                </a:lnTo>
                <a:lnTo>
                  <a:pt x="1663" y="714"/>
                </a:lnTo>
                <a:lnTo>
                  <a:pt x="1663" y="714"/>
                </a:lnTo>
                <a:lnTo>
                  <a:pt x="1667" y="714"/>
                </a:lnTo>
                <a:lnTo>
                  <a:pt x="1667" y="710"/>
                </a:lnTo>
                <a:lnTo>
                  <a:pt x="1667" y="714"/>
                </a:lnTo>
                <a:lnTo>
                  <a:pt x="1667" y="714"/>
                </a:lnTo>
                <a:lnTo>
                  <a:pt x="1667" y="714"/>
                </a:lnTo>
                <a:lnTo>
                  <a:pt x="1667" y="710"/>
                </a:lnTo>
                <a:lnTo>
                  <a:pt x="1672" y="710"/>
                </a:lnTo>
                <a:lnTo>
                  <a:pt x="1672" y="710"/>
                </a:lnTo>
                <a:lnTo>
                  <a:pt x="1672" y="714"/>
                </a:lnTo>
                <a:lnTo>
                  <a:pt x="1672" y="714"/>
                </a:lnTo>
                <a:lnTo>
                  <a:pt x="1672" y="714"/>
                </a:lnTo>
                <a:lnTo>
                  <a:pt x="1672" y="714"/>
                </a:lnTo>
                <a:lnTo>
                  <a:pt x="1672" y="714"/>
                </a:lnTo>
                <a:lnTo>
                  <a:pt x="1672" y="714"/>
                </a:lnTo>
                <a:lnTo>
                  <a:pt x="1672" y="714"/>
                </a:lnTo>
                <a:lnTo>
                  <a:pt x="1676" y="714"/>
                </a:lnTo>
                <a:lnTo>
                  <a:pt x="1676" y="710"/>
                </a:lnTo>
                <a:lnTo>
                  <a:pt x="1676" y="710"/>
                </a:lnTo>
                <a:lnTo>
                  <a:pt x="1676" y="710"/>
                </a:lnTo>
                <a:lnTo>
                  <a:pt x="1681" y="710"/>
                </a:lnTo>
                <a:lnTo>
                  <a:pt x="1681" y="710"/>
                </a:lnTo>
                <a:lnTo>
                  <a:pt x="1681" y="710"/>
                </a:lnTo>
                <a:lnTo>
                  <a:pt x="1681" y="710"/>
                </a:lnTo>
                <a:lnTo>
                  <a:pt x="1685" y="710"/>
                </a:lnTo>
                <a:lnTo>
                  <a:pt x="1685" y="710"/>
                </a:lnTo>
                <a:lnTo>
                  <a:pt x="1690" y="705"/>
                </a:lnTo>
                <a:lnTo>
                  <a:pt x="1690" y="705"/>
                </a:lnTo>
                <a:lnTo>
                  <a:pt x="1690" y="705"/>
                </a:lnTo>
                <a:lnTo>
                  <a:pt x="1690" y="705"/>
                </a:lnTo>
                <a:lnTo>
                  <a:pt x="1690" y="705"/>
                </a:lnTo>
                <a:lnTo>
                  <a:pt x="1690" y="705"/>
                </a:lnTo>
                <a:lnTo>
                  <a:pt x="1690" y="701"/>
                </a:lnTo>
                <a:lnTo>
                  <a:pt x="1690" y="701"/>
                </a:lnTo>
                <a:lnTo>
                  <a:pt x="1694" y="701"/>
                </a:lnTo>
                <a:lnTo>
                  <a:pt x="1694" y="701"/>
                </a:lnTo>
                <a:lnTo>
                  <a:pt x="1694" y="701"/>
                </a:lnTo>
                <a:lnTo>
                  <a:pt x="1694" y="701"/>
                </a:lnTo>
                <a:lnTo>
                  <a:pt x="1694" y="701"/>
                </a:lnTo>
                <a:lnTo>
                  <a:pt x="1694" y="701"/>
                </a:lnTo>
                <a:lnTo>
                  <a:pt x="1699" y="701"/>
                </a:lnTo>
                <a:lnTo>
                  <a:pt x="1699" y="701"/>
                </a:lnTo>
                <a:lnTo>
                  <a:pt x="1703" y="701"/>
                </a:lnTo>
                <a:lnTo>
                  <a:pt x="1703" y="701"/>
                </a:lnTo>
                <a:lnTo>
                  <a:pt x="1703" y="701"/>
                </a:lnTo>
                <a:lnTo>
                  <a:pt x="1708" y="701"/>
                </a:lnTo>
                <a:lnTo>
                  <a:pt x="1708" y="701"/>
                </a:lnTo>
                <a:lnTo>
                  <a:pt x="1708" y="696"/>
                </a:lnTo>
                <a:lnTo>
                  <a:pt x="1708" y="696"/>
                </a:lnTo>
                <a:lnTo>
                  <a:pt x="1708" y="696"/>
                </a:lnTo>
                <a:lnTo>
                  <a:pt x="1712" y="696"/>
                </a:lnTo>
                <a:lnTo>
                  <a:pt x="1708" y="696"/>
                </a:lnTo>
                <a:lnTo>
                  <a:pt x="1708" y="696"/>
                </a:lnTo>
                <a:lnTo>
                  <a:pt x="1708" y="701"/>
                </a:lnTo>
                <a:lnTo>
                  <a:pt x="1712" y="701"/>
                </a:lnTo>
                <a:lnTo>
                  <a:pt x="1717" y="696"/>
                </a:lnTo>
                <a:lnTo>
                  <a:pt x="1721" y="696"/>
                </a:lnTo>
                <a:lnTo>
                  <a:pt x="1726" y="696"/>
                </a:lnTo>
                <a:lnTo>
                  <a:pt x="1730" y="692"/>
                </a:lnTo>
                <a:lnTo>
                  <a:pt x="1730" y="692"/>
                </a:lnTo>
                <a:lnTo>
                  <a:pt x="1735" y="692"/>
                </a:lnTo>
                <a:lnTo>
                  <a:pt x="1735" y="687"/>
                </a:lnTo>
                <a:lnTo>
                  <a:pt x="1735" y="687"/>
                </a:lnTo>
                <a:lnTo>
                  <a:pt x="1735" y="687"/>
                </a:lnTo>
                <a:lnTo>
                  <a:pt x="1735" y="692"/>
                </a:lnTo>
                <a:lnTo>
                  <a:pt x="1739" y="692"/>
                </a:lnTo>
                <a:lnTo>
                  <a:pt x="1739" y="687"/>
                </a:lnTo>
                <a:lnTo>
                  <a:pt x="1739" y="692"/>
                </a:lnTo>
                <a:lnTo>
                  <a:pt x="1739" y="692"/>
                </a:lnTo>
                <a:lnTo>
                  <a:pt x="1735" y="692"/>
                </a:lnTo>
                <a:lnTo>
                  <a:pt x="1730" y="696"/>
                </a:lnTo>
                <a:lnTo>
                  <a:pt x="1726" y="696"/>
                </a:lnTo>
                <a:lnTo>
                  <a:pt x="1726" y="696"/>
                </a:lnTo>
                <a:lnTo>
                  <a:pt x="1726" y="696"/>
                </a:lnTo>
                <a:lnTo>
                  <a:pt x="1730" y="701"/>
                </a:lnTo>
                <a:lnTo>
                  <a:pt x="1730" y="696"/>
                </a:lnTo>
                <a:lnTo>
                  <a:pt x="1730" y="696"/>
                </a:lnTo>
                <a:lnTo>
                  <a:pt x="1735" y="696"/>
                </a:lnTo>
                <a:lnTo>
                  <a:pt x="1739" y="696"/>
                </a:lnTo>
                <a:lnTo>
                  <a:pt x="1739" y="696"/>
                </a:lnTo>
                <a:lnTo>
                  <a:pt x="1744" y="696"/>
                </a:lnTo>
                <a:lnTo>
                  <a:pt x="1748" y="701"/>
                </a:lnTo>
                <a:lnTo>
                  <a:pt x="1748" y="701"/>
                </a:lnTo>
                <a:lnTo>
                  <a:pt x="1744" y="701"/>
                </a:lnTo>
                <a:lnTo>
                  <a:pt x="1739" y="701"/>
                </a:lnTo>
                <a:lnTo>
                  <a:pt x="1735" y="701"/>
                </a:lnTo>
                <a:lnTo>
                  <a:pt x="1735" y="705"/>
                </a:lnTo>
                <a:lnTo>
                  <a:pt x="1735" y="705"/>
                </a:lnTo>
                <a:lnTo>
                  <a:pt x="1735" y="701"/>
                </a:lnTo>
                <a:lnTo>
                  <a:pt x="1735" y="701"/>
                </a:lnTo>
                <a:lnTo>
                  <a:pt x="1735" y="701"/>
                </a:lnTo>
                <a:lnTo>
                  <a:pt x="1735" y="701"/>
                </a:lnTo>
                <a:lnTo>
                  <a:pt x="1735" y="701"/>
                </a:lnTo>
                <a:lnTo>
                  <a:pt x="1735" y="701"/>
                </a:lnTo>
                <a:lnTo>
                  <a:pt x="1735" y="701"/>
                </a:lnTo>
                <a:lnTo>
                  <a:pt x="1730" y="701"/>
                </a:lnTo>
                <a:lnTo>
                  <a:pt x="1726" y="701"/>
                </a:lnTo>
                <a:lnTo>
                  <a:pt x="1726" y="701"/>
                </a:lnTo>
                <a:lnTo>
                  <a:pt x="1712" y="710"/>
                </a:lnTo>
                <a:lnTo>
                  <a:pt x="1708" y="710"/>
                </a:lnTo>
                <a:lnTo>
                  <a:pt x="1708" y="710"/>
                </a:lnTo>
                <a:lnTo>
                  <a:pt x="1712" y="710"/>
                </a:lnTo>
                <a:lnTo>
                  <a:pt x="1712" y="710"/>
                </a:lnTo>
                <a:lnTo>
                  <a:pt x="1712" y="710"/>
                </a:lnTo>
                <a:lnTo>
                  <a:pt x="1712" y="710"/>
                </a:lnTo>
                <a:lnTo>
                  <a:pt x="1708" y="710"/>
                </a:lnTo>
                <a:lnTo>
                  <a:pt x="1708" y="710"/>
                </a:lnTo>
                <a:lnTo>
                  <a:pt x="1703" y="710"/>
                </a:lnTo>
                <a:lnTo>
                  <a:pt x="1703" y="714"/>
                </a:lnTo>
                <a:lnTo>
                  <a:pt x="1703" y="714"/>
                </a:lnTo>
                <a:lnTo>
                  <a:pt x="1703" y="714"/>
                </a:lnTo>
                <a:lnTo>
                  <a:pt x="1699" y="714"/>
                </a:lnTo>
                <a:lnTo>
                  <a:pt x="1703" y="714"/>
                </a:lnTo>
                <a:lnTo>
                  <a:pt x="1708" y="714"/>
                </a:lnTo>
                <a:lnTo>
                  <a:pt x="1699" y="714"/>
                </a:lnTo>
                <a:lnTo>
                  <a:pt x="1699" y="719"/>
                </a:lnTo>
                <a:lnTo>
                  <a:pt x="1699" y="723"/>
                </a:lnTo>
                <a:lnTo>
                  <a:pt x="1694" y="728"/>
                </a:lnTo>
                <a:lnTo>
                  <a:pt x="1694" y="728"/>
                </a:lnTo>
                <a:lnTo>
                  <a:pt x="1699" y="728"/>
                </a:lnTo>
                <a:lnTo>
                  <a:pt x="1699" y="728"/>
                </a:lnTo>
                <a:lnTo>
                  <a:pt x="1699" y="728"/>
                </a:lnTo>
                <a:lnTo>
                  <a:pt x="1699" y="728"/>
                </a:lnTo>
                <a:lnTo>
                  <a:pt x="1699" y="733"/>
                </a:lnTo>
                <a:lnTo>
                  <a:pt x="1699" y="733"/>
                </a:lnTo>
                <a:lnTo>
                  <a:pt x="1703" y="733"/>
                </a:lnTo>
                <a:lnTo>
                  <a:pt x="1703" y="733"/>
                </a:lnTo>
                <a:lnTo>
                  <a:pt x="1703" y="733"/>
                </a:lnTo>
                <a:lnTo>
                  <a:pt x="1703" y="733"/>
                </a:lnTo>
                <a:lnTo>
                  <a:pt x="1703" y="733"/>
                </a:lnTo>
                <a:lnTo>
                  <a:pt x="1703" y="733"/>
                </a:lnTo>
                <a:lnTo>
                  <a:pt x="1708" y="728"/>
                </a:lnTo>
                <a:lnTo>
                  <a:pt x="1708" y="728"/>
                </a:lnTo>
                <a:lnTo>
                  <a:pt x="1708" y="728"/>
                </a:lnTo>
                <a:lnTo>
                  <a:pt x="1712" y="728"/>
                </a:lnTo>
                <a:lnTo>
                  <a:pt x="1717" y="728"/>
                </a:lnTo>
                <a:lnTo>
                  <a:pt x="1717" y="723"/>
                </a:lnTo>
                <a:lnTo>
                  <a:pt x="1717" y="723"/>
                </a:lnTo>
                <a:lnTo>
                  <a:pt x="1721" y="723"/>
                </a:lnTo>
                <a:lnTo>
                  <a:pt x="1721" y="719"/>
                </a:lnTo>
                <a:lnTo>
                  <a:pt x="1726" y="719"/>
                </a:lnTo>
                <a:lnTo>
                  <a:pt x="1726" y="719"/>
                </a:lnTo>
                <a:lnTo>
                  <a:pt x="1726" y="719"/>
                </a:lnTo>
                <a:lnTo>
                  <a:pt x="1726" y="714"/>
                </a:lnTo>
                <a:lnTo>
                  <a:pt x="1726" y="714"/>
                </a:lnTo>
                <a:lnTo>
                  <a:pt x="1730" y="714"/>
                </a:lnTo>
                <a:lnTo>
                  <a:pt x="1730" y="714"/>
                </a:lnTo>
                <a:lnTo>
                  <a:pt x="1730" y="714"/>
                </a:lnTo>
                <a:lnTo>
                  <a:pt x="1735" y="714"/>
                </a:lnTo>
                <a:lnTo>
                  <a:pt x="1735" y="714"/>
                </a:lnTo>
                <a:lnTo>
                  <a:pt x="1735" y="714"/>
                </a:lnTo>
                <a:lnTo>
                  <a:pt x="1735" y="714"/>
                </a:lnTo>
                <a:lnTo>
                  <a:pt x="1735" y="714"/>
                </a:lnTo>
                <a:lnTo>
                  <a:pt x="1735" y="714"/>
                </a:lnTo>
                <a:lnTo>
                  <a:pt x="1735" y="714"/>
                </a:lnTo>
                <a:lnTo>
                  <a:pt x="1739" y="714"/>
                </a:lnTo>
                <a:lnTo>
                  <a:pt x="1739" y="714"/>
                </a:lnTo>
                <a:lnTo>
                  <a:pt x="1739" y="714"/>
                </a:lnTo>
                <a:lnTo>
                  <a:pt x="1739" y="714"/>
                </a:lnTo>
                <a:lnTo>
                  <a:pt x="1739" y="710"/>
                </a:lnTo>
                <a:lnTo>
                  <a:pt x="1739" y="714"/>
                </a:lnTo>
                <a:lnTo>
                  <a:pt x="1744" y="714"/>
                </a:lnTo>
                <a:lnTo>
                  <a:pt x="1744" y="714"/>
                </a:lnTo>
                <a:lnTo>
                  <a:pt x="1744" y="714"/>
                </a:lnTo>
                <a:lnTo>
                  <a:pt x="1748" y="710"/>
                </a:lnTo>
                <a:lnTo>
                  <a:pt x="1748" y="710"/>
                </a:lnTo>
                <a:lnTo>
                  <a:pt x="1748" y="710"/>
                </a:lnTo>
                <a:lnTo>
                  <a:pt x="1753" y="710"/>
                </a:lnTo>
                <a:lnTo>
                  <a:pt x="1757" y="710"/>
                </a:lnTo>
                <a:lnTo>
                  <a:pt x="1762" y="710"/>
                </a:lnTo>
                <a:lnTo>
                  <a:pt x="1766" y="705"/>
                </a:lnTo>
                <a:lnTo>
                  <a:pt x="1771" y="705"/>
                </a:lnTo>
                <a:lnTo>
                  <a:pt x="1771" y="705"/>
                </a:lnTo>
                <a:lnTo>
                  <a:pt x="1771" y="705"/>
                </a:lnTo>
                <a:lnTo>
                  <a:pt x="1775" y="705"/>
                </a:lnTo>
                <a:lnTo>
                  <a:pt x="1775" y="705"/>
                </a:lnTo>
                <a:lnTo>
                  <a:pt x="1775" y="705"/>
                </a:lnTo>
                <a:lnTo>
                  <a:pt x="1780" y="701"/>
                </a:lnTo>
                <a:lnTo>
                  <a:pt x="1780" y="701"/>
                </a:lnTo>
                <a:lnTo>
                  <a:pt x="1780" y="705"/>
                </a:lnTo>
                <a:lnTo>
                  <a:pt x="1784" y="701"/>
                </a:lnTo>
                <a:lnTo>
                  <a:pt x="1784" y="701"/>
                </a:lnTo>
                <a:lnTo>
                  <a:pt x="1784" y="701"/>
                </a:lnTo>
                <a:lnTo>
                  <a:pt x="1784" y="701"/>
                </a:lnTo>
                <a:lnTo>
                  <a:pt x="1775" y="701"/>
                </a:lnTo>
                <a:lnTo>
                  <a:pt x="1780" y="701"/>
                </a:lnTo>
                <a:lnTo>
                  <a:pt x="1780" y="701"/>
                </a:lnTo>
                <a:lnTo>
                  <a:pt x="1780" y="696"/>
                </a:lnTo>
                <a:lnTo>
                  <a:pt x="1780" y="696"/>
                </a:lnTo>
                <a:lnTo>
                  <a:pt x="1780" y="696"/>
                </a:lnTo>
                <a:lnTo>
                  <a:pt x="1780" y="696"/>
                </a:lnTo>
                <a:lnTo>
                  <a:pt x="1775" y="696"/>
                </a:lnTo>
                <a:lnTo>
                  <a:pt x="1775" y="696"/>
                </a:lnTo>
                <a:lnTo>
                  <a:pt x="1775" y="692"/>
                </a:lnTo>
                <a:lnTo>
                  <a:pt x="1775" y="692"/>
                </a:lnTo>
                <a:lnTo>
                  <a:pt x="1775" y="692"/>
                </a:lnTo>
                <a:lnTo>
                  <a:pt x="1775" y="692"/>
                </a:lnTo>
                <a:lnTo>
                  <a:pt x="1771" y="692"/>
                </a:lnTo>
                <a:lnTo>
                  <a:pt x="1766" y="696"/>
                </a:lnTo>
                <a:lnTo>
                  <a:pt x="1766" y="696"/>
                </a:lnTo>
                <a:lnTo>
                  <a:pt x="1766" y="696"/>
                </a:lnTo>
                <a:lnTo>
                  <a:pt x="1762" y="692"/>
                </a:lnTo>
                <a:lnTo>
                  <a:pt x="1762" y="696"/>
                </a:lnTo>
                <a:lnTo>
                  <a:pt x="1762" y="692"/>
                </a:lnTo>
                <a:lnTo>
                  <a:pt x="1762" y="692"/>
                </a:lnTo>
                <a:lnTo>
                  <a:pt x="1757" y="692"/>
                </a:lnTo>
                <a:lnTo>
                  <a:pt x="1757" y="692"/>
                </a:lnTo>
                <a:lnTo>
                  <a:pt x="1753" y="692"/>
                </a:lnTo>
                <a:lnTo>
                  <a:pt x="1753" y="692"/>
                </a:lnTo>
                <a:lnTo>
                  <a:pt x="1753" y="692"/>
                </a:lnTo>
                <a:lnTo>
                  <a:pt x="1753" y="692"/>
                </a:lnTo>
                <a:lnTo>
                  <a:pt x="1753" y="687"/>
                </a:lnTo>
                <a:lnTo>
                  <a:pt x="1748" y="687"/>
                </a:lnTo>
                <a:lnTo>
                  <a:pt x="1748" y="687"/>
                </a:lnTo>
                <a:lnTo>
                  <a:pt x="1748" y="687"/>
                </a:lnTo>
                <a:lnTo>
                  <a:pt x="1744" y="687"/>
                </a:lnTo>
                <a:lnTo>
                  <a:pt x="1748" y="683"/>
                </a:lnTo>
                <a:lnTo>
                  <a:pt x="1748" y="683"/>
                </a:lnTo>
                <a:lnTo>
                  <a:pt x="1748" y="683"/>
                </a:lnTo>
                <a:lnTo>
                  <a:pt x="1744" y="683"/>
                </a:lnTo>
                <a:lnTo>
                  <a:pt x="1744" y="683"/>
                </a:lnTo>
                <a:lnTo>
                  <a:pt x="1739" y="683"/>
                </a:lnTo>
                <a:lnTo>
                  <a:pt x="1739" y="678"/>
                </a:lnTo>
                <a:lnTo>
                  <a:pt x="1739" y="678"/>
                </a:lnTo>
                <a:lnTo>
                  <a:pt x="1739" y="678"/>
                </a:lnTo>
                <a:lnTo>
                  <a:pt x="1739" y="678"/>
                </a:lnTo>
                <a:lnTo>
                  <a:pt x="1739" y="674"/>
                </a:lnTo>
                <a:lnTo>
                  <a:pt x="1739" y="674"/>
                </a:lnTo>
                <a:lnTo>
                  <a:pt x="1739" y="669"/>
                </a:lnTo>
                <a:lnTo>
                  <a:pt x="1739" y="669"/>
                </a:lnTo>
                <a:lnTo>
                  <a:pt x="1739" y="669"/>
                </a:lnTo>
                <a:lnTo>
                  <a:pt x="1744" y="665"/>
                </a:lnTo>
                <a:lnTo>
                  <a:pt x="1739" y="665"/>
                </a:lnTo>
                <a:lnTo>
                  <a:pt x="1739" y="665"/>
                </a:lnTo>
                <a:lnTo>
                  <a:pt x="1735" y="665"/>
                </a:lnTo>
                <a:lnTo>
                  <a:pt x="1735" y="665"/>
                </a:lnTo>
                <a:lnTo>
                  <a:pt x="1735" y="665"/>
                </a:lnTo>
                <a:lnTo>
                  <a:pt x="1739" y="660"/>
                </a:lnTo>
                <a:lnTo>
                  <a:pt x="1744" y="660"/>
                </a:lnTo>
                <a:lnTo>
                  <a:pt x="1748" y="656"/>
                </a:lnTo>
                <a:lnTo>
                  <a:pt x="1748" y="656"/>
                </a:lnTo>
                <a:lnTo>
                  <a:pt x="1748" y="651"/>
                </a:lnTo>
                <a:lnTo>
                  <a:pt x="1748" y="651"/>
                </a:lnTo>
                <a:lnTo>
                  <a:pt x="1744" y="651"/>
                </a:lnTo>
                <a:lnTo>
                  <a:pt x="1748" y="651"/>
                </a:lnTo>
                <a:lnTo>
                  <a:pt x="1744" y="651"/>
                </a:lnTo>
                <a:lnTo>
                  <a:pt x="1739" y="651"/>
                </a:lnTo>
                <a:lnTo>
                  <a:pt x="1739" y="656"/>
                </a:lnTo>
                <a:lnTo>
                  <a:pt x="1735" y="656"/>
                </a:lnTo>
                <a:lnTo>
                  <a:pt x="1735" y="651"/>
                </a:lnTo>
                <a:lnTo>
                  <a:pt x="1735" y="651"/>
                </a:lnTo>
                <a:lnTo>
                  <a:pt x="1735" y="651"/>
                </a:lnTo>
                <a:lnTo>
                  <a:pt x="1730" y="647"/>
                </a:lnTo>
                <a:lnTo>
                  <a:pt x="1730" y="647"/>
                </a:lnTo>
                <a:lnTo>
                  <a:pt x="1726" y="647"/>
                </a:lnTo>
                <a:lnTo>
                  <a:pt x="1726" y="647"/>
                </a:lnTo>
                <a:lnTo>
                  <a:pt x="1721" y="647"/>
                </a:lnTo>
                <a:lnTo>
                  <a:pt x="1726" y="647"/>
                </a:lnTo>
                <a:lnTo>
                  <a:pt x="1730" y="647"/>
                </a:lnTo>
                <a:lnTo>
                  <a:pt x="1730" y="647"/>
                </a:lnTo>
                <a:lnTo>
                  <a:pt x="1735" y="647"/>
                </a:lnTo>
                <a:lnTo>
                  <a:pt x="1735" y="642"/>
                </a:lnTo>
                <a:lnTo>
                  <a:pt x="1735" y="642"/>
                </a:lnTo>
                <a:lnTo>
                  <a:pt x="1739" y="647"/>
                </a:lnTo>
                <a:lnTo>
                  <a:pt x="1739" y="647"/>
                </a:lnTo>
                <a:lnTo>
                  <a:pt x="1744" y="647"/>
                </a:lnTo>
                <a:lnTo>
                  <a:pt x="1744" y="647"/>
                </a:lnTo>
                <a:lnTo>
                  <a:pt x="1748" y="647"/>
                </a:lnTo>
                <a:lnTo>
                  <a:pt x="1748" y="647"/>
                </a:lnTo>
                <a:lnTo>
                  <a:pt x="1753" y="642"/>
                </a:lnTo>
                <a:lnTo>
                  <a:pt x="1753" y="642"/>
                </a:lnTo>
                <a:lnTo>
                  <a:pt x="1753" y="642"/>
                </a:lnTo>
                <a:lnTo>
                  <a:pt x="1757" y="642"/>
                </a:lnTo>
                <a:lnTo>
                  <a:pt x="1762" y="642"/>
                </a:lnTo>
                <a:lnTo>
                  <a:pt x="1762" y="638"/>
                </a:lnTo>
                <a:lnTo>
                  <a:pt x="1766" y="633"/>
                </a:lnTo>
                <a:lnTo>
                  <a:pt x="1762" y="633"/>
                </a:lnTo>
                <a:lnTo>
                  <a:pt x="1762" y="633"/>
                </a:lnTo>
                <a:lnTo>
                  <a:pt x="1766" y="633"/>
                </a:lnTo>
                <a:lnTo>
                  <a:pt x="1766" y="633"/>
                </a:lnTo>
                <a:lnTo>
                  <a:pt x="1766" y="633"/>
                </a:lnTo>
                <a:lnTo>
                  <a:pt x="1766" y="633"/>
                </a:lnTo>
                <a:lnTo>
                  <a:pt x="1762" y="629"/>
                </a:lnTo>
                <a:lnTo>
                  <a:pt x="1762" y="624"/>
                </a:lnTo>
                <a:lnTo>
                  <a:pt x="1753" y="624"/>
                </a:lnTo>
                <a:lnTo>
                  <a:pt x="1753" y="624"/>
                </a:lnTo>
                <a:lnTo>
                  <a:pt x="1748" y="624"/>
                </a:lnTo>
                <a:lnTo>
                  <a:pt x="1744" y="624"/>
                </a:lnTo>
                <a:lnTo>
                  <a:pt x="1735" y="624"/>
                </a:lnTo>
                <a:lnTo>
                  <a:pt x="1726" y="629"/>
                </a:lnTo>
                <a:lnTo>
                  <a:pt x="1717" y="629"/>
                </a:lnTo>
                <a:lnTo>
                  <a:pt x="1712" y="633"/>
                </a:lnTo>
                <a:lnTo>
                  <a:pt x="1708" y="633"/>
                </a:lnTo>
                <a:lnTo>
                  <a:pt x="1703" y="633"/>
                </a:lnTo>
                <a:lnTo>
                  <a:pt x="1699" y="638"/>
                </a:lnTo>
                <a:lnTo>
                  <a:pt x="1699" y="638"/>
                </a:lnTo>
                <a:lnTo>
                  <a:pt x="1694" y="638"/>
                </a:lnTo>
                <a:lnTo>
                  <a:pt x="1694" y="638"/>
                </a:lnTo>
                <a:lnTo>
                  <a:pt x="1685" y="642"/>
                </a:lnTo>
                <a:lnTo>
                  <a:pt x="1685" y="647"/>
                </a:lnTo>
                <a:lnTo>
                  <a:pt x="1681" y="647"/>
                </a:lnTo>
                <a:lnTo>
                  <a:pt x="1676" y="651"/>
                </a:lnTo>
                <a:lnTo>
                  <a:pt x="1672" y="656"/>
                </a:lnTo>
                <a:lnTo>
                  <a:pt x="1667" y="656"/>
                </a:lnTo>
                <a:lnTo>
                  <a:pt x="1667" y="656"/>
                </a:lnTo>
                <a:lnTo>
                  <a:pt x="1663" y="660"/>
                </a:lnTo>
                <a:lnTo>
                  <a:pt x="1658" y="660"/>
                </a:lnTo>
                <a:lnTo>
                  <a:pt x="1649" y="665"/>
                </a:lnTo>
                <a:lnTo>
                  <a:pt x="1649" y="665"/>
                </a:lnTo>
                <a:lnTo>
                  <a:pt x="1644" y="665"/>
                </a:lnTo>
                <a:lnTo>
                  <a:pt x="1644" y="669"/>
                </a:lnTo>
                <a:lnTo>
                  <a:pt x="1640" y="669"/>
                </a:lnTo>
                <a:lnTo>
                  <a:pt x="1635" y="669"/>
                </a:lnTo>
                <a:lnTo>
                  <a:pt x="1631" y="669"/>
                </a:lnTo>
                <a:lnTo>
                  <a:pt x="1631" y="669"/>
                </a:lnTo>
                <a:lnTo>
                  <a:pt x="1626" y="674"/>
                </a:lnTo>
                <a:lnTo>
                  <a:pt x="1626" y="674"/>
                </a:lnTo>
                <a:lnTo>
                  <a:pt x="1622" y="674"/>
                </a:lnTo>
                <a:lnTo>
                  <a:pt x="1617" y="678"/>
                </a:lnTo>
                <a:lnTo>
                  <a:pt x="1613" y="678"/>
                </a:lnTo>
                <a:lnTo>
                  <a:pt x="1613" y="678"/>
                </a:lnTo>
                <a:lnTo>
                  <a:pt x="1608" y="683"/>
                </a:lnTo>
                <a:lnTo>
                  <a:pt x="1604" y="683"/>
                </a:lnTo>
                <a:lnTo>
                  <a:pt x="1604" y="687"/>
                </a:lnTo>
                <a:lnTo>
                  <a:pt x="1604" y="687"/>
                </a:lnTo>
                <a:lnTo>
                  <a:pt x="1599" y="692"/>
                </a:lnTo>
                <a:lnTo>
                  <a:pt x="1599" y="692"/>
                </a:lnTo>
                <a:lnTo>
                  <a:pt x="1595" y="692"/>
                </a:lnTo>
                <a:lnTo>
                  <a:pt x="1590" y="692"/>
                </a:lnTo>
                <a:lnTo>
                  <a:pt x="1586" y="696"/>
                </a:lnTo>
                <a:lnTo>
                  <a:pt x="1581" y="696"/>
                </a:lnTo>
                <a:lnTo>
                  <a:pt x="1577" y="696"/>
                </a:lnTo>
                <a:lnTo>
                  <a:pt x="1586" y="692"/>
                </a:lnTo>
                <a:lnTo>
                  <a:pt x="1590" y="692"/>
                </a:lnTo>
                <a:lnTo>
                  <a:pt x="1595" y="692"/>
                </a:lnTo>
                <a:lnTo>
                  <a:pt x="1595" y="692"/>
                </a:lnTo>
                <a:lnTo>
                  <a:pt x="1590" y="687"/>
                </a:lnTo>
                <a:lnTo>
                  <a:pt x="1590" y="687"/>
                </a:lnTo>
                <a:lnTo>
                  <a:pt x="1595" y="687"/>
                </a:lnTo>
                <a:lnTo>
                  <a:pt x="1595" y="687"/>
                </a:lnTo>
                <a:lnTo>
                  <a:pt x="1599" y="687"/>
                </a:lnTo>
                <a:lnTo>
                  <a:pt x="1599" y="683"/>
                </a:lnTo>
                <a:lnTo>
                  <a:pt x="1604" y="683"/>
                </a:lnTo>
                <a:lnTo>
                  <a:pt x="1608" y="683"/>
                </a:lnTo>
                <a:lnTo>
                  <a:pt x="1613" y="678"/>
                </a:lnTo>
                <a:lnTo>
                  <a:pt x="1613" y="678"/>
                </a:lnTo>
                <a:lnTo>
                  <a:pt x="1613" y="678"/>
                </a:lnTo>
                <a:lnTo>
                  <a:pt x="1617" y="674"/>
                </a:lnTo>
                <a:lnTo>
                  <a:pt x="1617" y="674"/>
                </a:lnTo>
                <a:lnTo>
                  <a:pt x="1622" y="674"/>
                </a:lnTo>
                <a:lnTo>
                  <a:pt x="1626" y="669"/>
                </a:lnTo>
                <a:lnTo>
                  <a:pt x="1631" y="669"/>
                </a:lnTo>
                <a:lnTo>
                  <a:pt x="1631" y="669"/>
                </a:lnTo>
                <a:lnTo>
                  <a:pt x="1635" y="669"/>
                </a:lnTo>
                <a:lnTo>
                  <a:pt x="1635" y="669"/>
                </a:lnTo>
                <a:lnTo>
                  <a:pt x="1640" y="669"/>
                </a:lnTo>
                <a:lnTo>
                  <a:pt x="1644" y="665"/>
                </a:lnTo>
                <a:lnTo>
                  <a:pt x="1649" y="665"/>
                </a:lnTo>
                <a:lnTo>
                  <a:pt x="1653" y="660"/>
                </a:lnTo>
                <a:lnTo>
                  <a:pt x="1658" y="660"/>
                </a:lnTo>
                <a:lnTo>
                  <a:pt x="1663" y="656"/>
                </a:lnTo>
                <a:lnTo>
                  <a:pt x="1667" y="651"/>
                </a:lnTo>
                <a:lnTo>
                  <a:pt x="1672" y="651"/>
                </a:lnTo>
                <a:lnTo>
                  <a:pt x="1676" y="647"/>
                </a:lnTo>
                <a:lnTo>
                  <a:pt x="1676" y="647"/>
                </a:lnTo>
                <a:lnTo>
                  <a:pt x="1681" y="642"/>
                </a:lnTo>
                <a:lnTo>
                  <a:pt x="1681" y="642"/>
                </a:lnTo>
                <a:lnTo>
                  <a:pt x="1676" y="642"/>
                </a:lnTo>
                <a:lnTo>
                  <a:pt x="1676" y="638"/>
                </a:lnTo>
                <a:lnTo>
                  <a:pt x="1672" y="638"/>
                </a:lnTo>
                <a:lnTo>
                  <a:pt x="1672" y="638"/>
                </a:lnTo>
                <a:lnTo>
                  <a:pt x="1667" y="638"/>
                </a:lnTo>
                <a:lnTo>
                  <a:pt x="1667" y="638"/>
                </a:lnTo>
                <a:lnTo>
                  <a:pt x="1667" y="633"/>
                </a:lnTo>
                <a:lnTo>
                  <a:pt x="1672" y="638"/>
                </a:lnTo>
                <a:lnTo>
                  <a:pt x="1676" y="638"/>
                </a:lnTo>
                <a:lnTo>
                  <a:pt x="1676" y="638"/>
                </a:lnTo>
                <a:lnTo>
                  <a:pt x="1681" y="642"/>
                </a:lnTo>
                <a:lnTo>
                  <a:pt x="1681" y="642"/>
                </a:lnTo>
                <a:lnTo>
                  <a:pt x="1681" y="642"/>
                </a:lnTo>
                <a:lnTo>
                  <a:pt x="1685" y="638"/>
                </a:lnTo>
                <a:lnTo>
                  <a:pt x="1690" y="638"/>
                </a:lnTo>
                <a:lnTo>
                  <a:pt x="1694" y="633"/>
                </a:lnTo>
                <a:lnTo>
                  <a:pt x="1699" y="629"/>
                </a:lnTo>
                <a:lnTo>
                  <a:pt x="1703" y="629"/>
                </a:lnTo>
                <a:lnTo>
                  <a:pt x="1703" y="624"/>
                </a:lnTo>
                <a:lnTo>
                  <a:pt x="1708" y="624"/>
                </a:lnTo>
                <a:lnTo>
                  <a:pt x="1708" y="624"/>
                </a:lnTo>
                <a:lnTo>
                  <a:pt x="1712" y="624"/>
                </a:lnTo>
                <a:lnTo>
                  <a:pt x="1712" y="624"/>
                </a:lnTo>
                <a:lnTo>
                  <a:pt x="1712" y="624"/>
                </a:lnTo>
                <a:lnTo>
                  <a:pt x="1717" y="619"/>
                </a:lnTo>
                <a:lnTo>
                  <a:pt x="1721" y="619"/>
                </a:lnTo>
                <a:lnTo>
                  <a:pt x="1726" y="619"/>
                </a:lnTo>
                <a:lnTo>
                  <a:pt x="1726" y="619"/>
                </a:lnTo>
                <a:lnTo>
                  <a:pt x="1730" y="619"/>
                </a:lnTo>
                <a:lnTo>
                  <a:pt x="1730" y="615"/>
                </a:lnTo>
                <a:lnTo>
                  <a:pt x="1739" y="610"/>
                </a:lnTo>
                <a:lnTo>
                  <a:pt x="1744" y="606"/>
                </a:lnTo>
                <a:lnTo>
                  <a:pt x="1744" y="606"/>
                </a:lnTo>
                <a:lnTo>
                  <a:pt x="1744" y="606"/>
                </a:lnTo>
                <a:lnTo>
                  <a:pt x="1748" y="606"/>
                </a:lnTo>
                <a:lnTo>
                  <a:pt x="1748" y="606"/>
                </a:lnTo>
                <a:lnTo>
                  <a:pt x="1748" y="606"/>
                </a:lnTo>
                <a:lnTo>
                  <a:pt x="1748" y="606"/>
                </a:lnTo>
                <a:lnTo>
                  <a:pt x="1753" y="606"/>
                </a:lnTo>
                <a:lnTo>
                  <a:pt x="1757" y="606"/>
                </a:lnTo>
                <a:lnTo>
                  <a:pt x="1757" y="606"/>
                </a:lnTo>
                <a:lnTo>
                  <a:pt x="1766" y="606"/>
                </a:lnTo>
                <a:lnTo>
                  <a:pt x="1766" y="606"/>
                </a:lnTo>
                <a:lnTo>
                  <a:pt x="1771" y="606"/>
                </a:lnTo>
                <a:lnTo>
                  <a:pt x="1775" y="606"/>
                </a:lnTo>
                <a:lnTo>
                  <a:pt x="1780" y="606"/>
                </a:lnTo>
                <a:lnTo>
                  <a:pt x="1784" y="606"/>
                </a:lnTo>
                <a:lnTo>
                  <a:pt x="1784" y="606"/>
                </a:lnTo>
                <a:lnTo>
                  <a:pt x="1789" y="606"/>
                </a:lnTo>
                <a:lnTo>
                  <a:pt x="1789" y="606"/>
                </a:lnTo>
                <a:lnTo>
                  <a:pt x="1794" y="606"/>
                </a:lnTo>
                <a:lnTo>
                  <a:pt x="1794" y="606"/>
                </a:lnTo>
                <a:lnTo>
                  <a:pt x="1798" y="606"/>
                </a:lnTo>
                <a:lnTo>
                  <a:pt x="1798" y="606"/>
                </a:lnTo>
                <a:lnTo>
                  <a:pt x="1803" y="606"/>
                </a:lnTo>
                <a:lnTo>
                  <a:pt x="1803" y="606"/>
                </a:lnTo>
                <a:lnTo>
                  <a:pt x="1807" y="606"/>
                </a:lnTo>
                <a:lnTo>
                  <a:pt x="1807" y="606"/>
                </a:lnTo>
                <a:lnTo>
                  <a:pt x="1812" y="606"/>
                </a:lnTo>
                <a:lnTo>
                  <a:pt x="1812" y="610"/>
                </a:lnTo>
                <a:lnTo>
                  <a:pt x="1812" y="610"/>
                </a:lnTo>
                <a:lnTo>
                  <a:pt x="1821" y="610"/>
                </a:lnTo>
                <a:lnTo>
                  <a:pt x="1821" y="610"/>
                </a:lnTo>
                <a:lnTo>
                  <a:pt x="1825" y="610"/>
                </a:lnTo>
                <a:lnTo>
                  <a:pt x="1830" y="610"/>
                </a:lnTo>
                <a:lnTo>
                  <a:pt x="1830" y="610"/>
                </a:lnTo>
                <a:lnTo>
                  <a:pt x="1834" y="610"/>
                </a:lnTo>
                <a:lnTo>
                  <a:pt x="1839" y="610"/>
                </a:lnTo>
                <a:lnTo>
                  <a:pt x="1843" y="606"/>
                </a:lnTo>
                <a:lnTo>
                  <a:pt x="1843" y="606"/>
                </a:lnTo>
                <a:lnTo>
                  <a:pt x="1848" y="606"/>
                </a:lnTo>
                <a:lnTo>
                  <a:pt x="1852" y="601"/>
                </a:lnTo>
                <a:lnTo>
                  <a:pt x="1857" y="601"/>
                </a:lnTo>
                <a:lnTo>
                  <a:pt x="1857" y="597"/>
                </a:lnTo>
                <a:lnTo>
                  <a:pt x="1866" y="592"/>
                </a:lnTo>
                <a:lnTo>
                  <a:pt x="1866" y="592"/>
                </a:lnTo>
                <a:lnTo>
                  <a:pt x="1870" y="592"/>
                </a:lnTo>
                <a:lnTo>
                  <a:pt x="1870" y="588"/>
                </a:lnTo>
                <a:lnTo>
                  <a:pt x="1870" y="588"/>
                </a:lnTo>
                <a:lnTo>
                  <a:pt x="1875" y="592"/>
                </a:lnTo>
                <a:lnTo>
                  <a:pt x="1875" y="588"/>
                </a:lnTo>
                <a:lnTo>
                  <a:pt x="1875" y="588"/>
                </a:lnTo>
                <a:lnTo>
                  <a:pt x="1879" y="588"/>
                </a:lnTo>
                <a:lnTo>
                  <a:pt x="1879" y="588"/>
                </a:lnTo>
                <a:lnTo>
                  <a:pt x="1884" y="588"/>
                </a:lnTo>
                <a:lnTo>
                  <a:pt x="1888" y="588"/>
                </a:lnTo>
                <a:lnTo>
                  <a:pt x="1893" y="588"/>
                </a:lnTo>
                <a:lnTo>
                  <a:pt x="1893" y="588"/>
                </a:lnTo>
                <a:lnTo>
                  <a:pt x="1893" y="588"/>
                </a:lnTo>
                <a:lnTo>
                  <a:pt x="1902" y="583"/>
                </a:lnTo>
                <a:lnTo>
                  <a:pt x="1906" y="583"/>
                </a:lnTo>
                <a:lnTo>
                  <a:pt x="1911" y="579"/>
                </a:lnTo>
                <a:lnTo>
                  <a:pt x="1916" y="574"/>
                </a:lnTo>
                <a:lnTo>
                  <a:pt x="1916" y="574"/>
                </a:lnTo>
                <a:lnTo>
                  <a:pt x="1916" y="574"/>
                </a:lnTo>
                <a:lnTo>
                  <a:pt x="1916" y="574"/>
                </a:lnTo>
                <a:lnTo>
                  <a:pt x="1916" y="574"/>
                </a:lnTo>
                <a:lnTo>
                  <a:pt x="1916" y="570"/>
                </a:lnTo>
                <a:lnTo>
                  <a:pt x="1916" y="570"/>
                </a:lnTo>
                <a:lnTo>
                  <a:pt x="1916" y="570"/>
                </a:lnTo>
                <a:lnTo>
                  <a:pt x="1916" y="570"/>
                </a:lnTo>
                <a:lnTo>
                  <a:pt x="1920" y="570"/>
                </a:lnTo>
                <a:lnTo>
                  <a:pt x="1920" y="570"/>
                </a:lnTo>
                <a:lnTo>
                  <a:pt x="1920" y="570"/>
                </a:lnTo>
                <a:lnTo>
                  <a:pt x="1916" y="570"/>
                </a:lnTo>
                <a:lnTo>
                  <a:pt x="1916" y="570"/>
                </a:lnTo>
                <a:lnTo>
                  <a:pt x="1911" y="570"/>
                </a:lnTo>
                <a:lnTo>
                  <a:pt x="1911" y="570"/>
                </a:lnTo>
                <a:lnTo>
                  <a:pt x="1911" y="565"/>
                </a:lnTo>
                <a:lnTo>
                  <a:pt x="1916" y="565"/>
                </a:lnTo>
                <a:lnTo>
                  <a:pt x="1920" y="565"/>
                </a:lnTo>
                <a:lnTo>
                  <a:pt x="1920" y="565"/>
                </a:lnTo>
                <a:lnTo>
                  <a:pt x="1920" y="565"/>
                </a:lnTo>
                <a:lnTo>
                  <a:pt x="1920" y="565"/>
                </a:lnTo>
                <a:lnTo>
                  <a:pt x="1920" y="561"/>
                </a:lnTo>
                <a:lnTo>
                  <a:pt x="1920" y="561"/>
                </a:lnTo>
                <a:lnTo>
                  <a:pt x="1920" y="561"/>
                </a:lnTo>
                <a:lnTo>
                  <a:pt x="1925" y="556"/>
                </a:lnTo>
                <a:lnTo>
                  <a:pt x="1925" y="556"/>
                </a:lnTo>
                <a:lnTo>
                  <a:pt x="1925" y="556"/>
                </a:lnTo>
                <a:lnTo>
                  <a:pt x="1925" y="556"/>
                </a:lnTo>
                <a:lnTo>
                  <a:pt x="1925" y="552"/>
                </a:lnTo>
                <a:lnTo>
                  <a:pt x="1925" y="552"/>
                </a:lnTo>
                <a:lnTo>
                  <a:pt x="1925" y="552"/>
                </a:lnTo>
                <a:lnTo>
                  <a:pt x="1925" y="552"/>
                </a:lnTo>
                <a:lnTo>
                  <a:pt x="1925" y="547"/>
                </a:lnTo>
                <a:lnTo>
                  <a:pt x="1920" y="547"/>
                </a:lnTo>
                <a:lnTo>
                  <a:pt x="1920" y="547"/>
                </a:lnTo>
                <a:lnTo>
                  <a:pt x="1920" y="547"/>
                </a:lnTo>
                <a:lnTo>
                  <a:pt x="1920" y="543"/>
                </a:lnTo>
                <a:lnTo>
                  <a:pt x="1920" y="543"/>
                </a:lnTo>
                <a:lnTo>
                  <a:pt x="1916" y="543"/>
                </a:lnTo>
                <a:lnTo>
                  <a:pt x="1916" y="547"/>
                </a:lnTo>
                <a:lnTo>
                  <a:pt x="1911" y="547"/>
                </a:lnTo>
                <a:lnTo>
                  <a:pt x="1906" y="547"/>
                </a:lnTo>
                <a:lnTo>
                  <a:pt x="1906" y="552"/>
                </a:lnTo>
                <a:lnTo>
                  <a:pt x="1906" y="547"/>
                </a:lnTo>
                <a:lnTo>
                  <a:pt x="1906" y="547"/>
                </a:lnTo>
                <a:lnTo>
                  <a:pt x="1902" y="547"/>
                </a:lnTo>
                <a:lnTo>
                  <a:pt x="1902" y="547"/>
                </a:lnTo>
                <a:lnTo>
                  <a:pt x="1906" y="547"/>
                </a:lnTo>
                <a:lnTo>
                  <a:pt x="1911" y="547"/>
                </a:lnTo>
                <a:lnTo>
                  <a:pt x="1911" y="543"/>
                </a:lnTo>
                <a:lnTo>
                  <a:pt x="1911" y="543"/>
                </a:lnTo>
                <a:lnTo>
                  <a:pt x="1911" y="543"/>
                </a:lnTo>
                <a:lnTo>
                  <a:pt x="1911" y="543"/>
                </a:lnTo>
                <a:lnTo>
                  <a:pt x="1911" y="538"/>
                </a:lnTo>
                <a:lnTo>
                  <a:pt x="1906" y="538"/>
                </a:lnTo>
                <a:lnTo>
                  <a:pt x="1902" y="534"/>
                </a:lnTo>
                <a:lnTo>
                  <a:pt x="1897" y="534"/>
                </a:lnTo>
                <a:lnTo>
                  <a:pt x="1897" y="538"/>
                </a:lnTo>
                <a:lnTo>
                  <a:pt x="1897" y="538"/>
                </a:lnTo>
                <a:lnTo>
                  <a:pt x="1897" y="538"/>
                </a:lnTo>
                <a:lnTo>
                  <a:pt x="1902" y="538"/>
                </a:lnTo>
                <a:lnTo>
                  <a:pt x="1902" y="538"/>
                </a:lnTo>
                <a:lnTo>
                  <a:pt x="1902" y="538"/>
                </a:lnTo>
                <a:lnTo>
                  <a:pt x="1902" y="538"/>
                </a:lnTo>
                <a:lnTo>
                  <a:pt x="1902" y="538"/>
                </a:lnTo>
                <a:lnTo>
                  <a:pt x="1897" y="538"/>
                </a:lnTo>
                <a:lnTo>
                  <a:pt x="1893" y="538"/>
                </a:lnTo>
                <a:lnTo>
                  <a:pt x="1888" y="543"/>
                </a:lnTo>
                <a:lnTo>
                  <a:pt x="1884" y="543"/>
                </a:lnTo>
                <a:lnTo>
                  <a:pt x="1879" y="547"/>
                </a:lnTo>
                <a:lnTo>
                  <a:pt x="1875" y="547"/>
                </a:lnTo>
                <a:lnTo>
                  <a:pt x="1875" y="547"/>
                </a:lnTo>
                <a:lnTo>
                  <a:pt x="1870" y="547"/>
                </a:lnTo>
                <a:lnTo>
                  <a:pt x="1870" y="547"/>
                </a:lnTo>
                <a:lnTo>
                  <a:pt x="1870" y="552"/>
                </a:lnTo>
                <a:lnTo>
                  <a:pt x="1866" y="552"/>
                </a:lnTo>
                <a:lnTo>
                  <a:pt x="1861" y="552"/>
                </a:lnTo>
                <a:lnTo>
                  <a:pt x="1861" y="552"/>
                </a:lnTo>
                <a:lnTo>
                  <a:pt x="1861" y="552"/>
                </a:lnTo>
                <a:lnTo>
                  <a:pt x="1861" y="552"/>
                </a:lnTo>
                <a:lnTo>
                  <a:pt x="1866" y="552"/>
                </a:lnTo>
                <a:lnTo>
                  <a:pt x="1861" y="552"/>
                </a:lnTo>
                <a:lnTo>
                  <a:pt x="1866" y="547"/>
                </a:lnTo>
                <a:lnTo>
                  <a:pt x="1866" y="547"/>
                </a:lnTo>
                <a:lnTo>
                  <a:pt x="1866" y="547"/>
                </a:lnTo>
                <a:lnTo>
                  <a:pt x="1866" y="547"/>
                </a:lnTo>
                <a:lnTo>
                  <a:pt x="1866" y="547"/>
                </a:lnTo>
                <a:lnTo>
                  <a:pt x="1866" y="543"/>
                </a:lnTo>
                <a:lnTo>
                  <a:pt x="1866" y="547"/>
                </a:lnTo>
                <a:lnTo>
                  <a:pt x="1866" y="547"/>
                </a:lnTo>
                <a:lnTo>
                  <a:pt x="1870" y="547"/>
                </a:lnTo>
                <a:lnTo>
                  <a:pt x="1870" y="543"/>
                </a:lnTo>
                <a:lnTo>
                  <a:pt x="1870" y="543"/>
                </a:lnTo>
                <a:lnTo>
                  <a:pt x="1870" y="543"/>
                </a:lnTo>
                <a:lnTo>
                  <a:pt x="1870" y="543"/>
                </a:lnTo>
                <a:lnTo>
                  <a:pt x="1875" y="543"/>
                </a:lnTo>
                <a:lnTo>
                  <a:pt x="1875" y="543"/>
                </a:lnTo>
                <a:lnTo>
                  <a:pt x="1875" y="543"/>
                </a:lnTo>
                <a:lnTo>
                  <a:pt x="1875" y="543"/>
                </a:lnTo>
                <a:lnTo>
                  <a:pt x="1879" y="543"/>
                </a:lnTo>
                <a:lnTo>
                  <a:pt x="1884" y="538"/>
                </a:lnTo>
                <a:lnTo>
                  <a:pt x="1888" y="538"/>
                </a:lnTo>
                <a:lnTo>
                  <a:pt x="1888" y="538"/>
                </a:lnTo>
                <a:lnTo>
                  <a:pt x="1888" y="538"/>
                </a:lnTo>
                <a:lnTo>
                  <a:pt x="1888" y="538"/>
                </a:lnTo>
                <a:lnTo>
                  <a:pt x="1888" y="538"/>
                </a:lnTo>
                <a:lnTo>
                  <a:pt x="1893" y="538"/>
                </a:lnTo>
                <a:lnTo>
                  <a:pt x="1893" y="538"/>
                </a:lnTo>
                <a:lnTo>
                  <a:pt x="1893" y="538"/>
                </a:lnTo>
                <a:lnTo>
                  <a:pt x="1897" y="534"/>
                </a:lnTo>
                <a:lnTo>
                  <a:pt x="1897" y="534"/>
                </a:lnTo>
                <a:lnTo>
                  <a:pt x="1902" y="534"/>
                </a:lnTo>
                <a:lnTo>
                  <a:pt x="1902" y="534"/>
                </a:lnTo>
                <a:lnTo>
                  <a:pt x="1902" y="534"/>
                </a:lnTo>
                <a:lnTo>
                  <a:pt x="1906" y="534"/>
                </a:lnTo>
                <a:lnTo>
                  <a:pt x="1911" y="534"/>
                </a:lnTo>
                <a:lnTo>
                  <a:pt x="1911" y="529"/>
                </a:lnTo>
                <a:lnTo>
                  <a:pt x="1911" y="529"/>
                </a:lnTo>
                <a:lnTo>
                  <a:pt x="1916" y="529"/>
                </a:lnTo>
                <a:lnTo>
                  <a:pt x="1916" y="529"/>
                </a:lnTo>
                <a:lnTo>
                  <a:pt x="1916" y="529"/>
                </a:lnTo>
                <a:lnTo>
                  <a:pt x="1911" y="529"/>
                </a:lnTo>
                <a:lnTo>
                  <a:pt x="1911" y="529"/>
                </a:lnTo>
                <a:lnTo>
                  <a:pt x="1911" y="525"/>
                </a:lnTo>
                <a:lnTo>
                  <a:pt x="1911" y="525"/>
                </a:lnTo>
                <a:lnTo>
                  <a:pt x="1911" y="525"/>
                </a:lnTo>
                <a:lnTo>
                  <a:pt x="1906" y="525"/>
                </a:lnTo>
                <a:lnTo>
                  <a:pt x="1906" y="525"/>
                </a:lnTo>
                <a:lnTo>
                  <a:pt x="1906" y="525"/>
                </a:lnTo>
                <a:lnTo>
                  <a:pt x="1902" y="525"/>
                </a:lnTo>
                <a:lnTo>
                  <a:pt x="1902" y="525"/>
                </a:lnTo>
                <a:lnTo>
                  <a:pt x="1897" y="525"/>
                </a:lnTo>
                <a:lnTo>
                  <a:pt x="1897" y="520"/>
                </a:lnTo>
                <a:lnTo>
                  <a:pt x="1897" y="520"/>
                </a:lnTo>
                <a:lnTo>
                  <a:pt x="1897" y="515"/>
                </a:lnTo>
                <a:lnTo>
                  <a:pt x="1897" y="515"/>
                </a:lnTo>
                <a:lnTo>
                  <a:pt x="1897" y="515"/>
                </a:lnTo>
                <a:lnTo>
                  <a:pt x="1893" y="515"/>
                </a:lnTo>
                <a:lnTo>
                  <a:pt x="1893" y="520"/>
                </a:lnTo>
                <a:lnTo>
                  <a:pt x="1893" y="520"/>
                </a:lnTo>
                <a:lnTo>
                  <a:pt x="1884" y="520"/>
                </a:lnTo>
                <a:lnTo>
                  <a:pt x="1884" y="525"/>
                </a:lnTo>
                <a:lnTo>
                  <a:pt x="1884" y="520"/>
                </a:lnTo>
                <a:lnTo>
                  <a:pt x="1888" y="520"/>
                </a:lnTo>
                <a:lnTo>
                  <a:pt x="1893" y="515"/>
                </a:lnTo>
                <a:lnTo>
                  <a:pt x="1893" y="515"/>
                </a:lnTo>
                <a:lnTo>
                  <a:pt x="1893" y="515"/>
                </a:lnTo>
                <a:lnTo>
                  <a:pt x="1888" y="515"/>
                </a:lnTo>
                <a:lnTo>
                  <a:pt x="1888" y="515"/>
                </a:lnTo>
                <a:lnTo>
                  <a:pt x="1888" y="515"/>
                </a:lnTo>
                <a:lnTo>
                  <a:pt x="1888" y="515"/>
                </a:lnTo>
                <a:lnTo>
                  <a:pt x="1888" y="515"/>
                </a:lnTo>
                <a:lnTo>
                  <a:pt x="1888" y="515"/>
                </a:lnTo>
                <a:lnTo>
                  <a:pt x="1884" y="515"/>
                </a:lnTo>
                <a:lnTo>
                  <a:pt x="1879" y="515"/>
                </a:lnTo>
                <a:lnTo>
                  <a:pt x="1875" y="515"/>
                </a:lnTo>
                <a:lnTo>
                  <a:pt x="1875" y="515"/>
                </a:lnTo>
                <a:lnTo>
                  <a:pt x="1879" y="515"/>
                </a:lnTo>
                <a:lnTo>
                  <a:pt x="1879" y="515"/>
                </a:lnTo>
                <a:lnTo>
                  <a:pt x="1879" y="515"/>
                </a:lnTo>
                <a:lnTo>
                  <a:pt x="1884" y="511"/>
                </a:lnTo>
                <a:lnTo>
                  <a:pt x="1884" y="511"/>
                </a:lnTo>
                <a:lnTo>
                  <a:pt x="1884" y="511"/>
                </a:lnTo>
                <a:lnTo>
                  <a:pt x="1884" y="506"/>
                </a:lnTo>
                <a:lnTo>
                  <a:pt x="1884" y="506"/>
                </a:lnTo>
                <a:lnTo>
                  <a:pt x="1884" y="506"/>
                </a:lnTo>
                <a:lnTo>
                  <a:pt x="1884" y="506"/>
                </a:lnTo>
                <a:lnTo>
                  <a:pt x="1888" y="502"/>
                </a:lnTo>
                <a:lnTo>
                  <a:pt x="1884" y="502"/>
                </a:lnTo>
                <a:lnTo>
                  <a:pt x="1884" y="502"/>
                </a:lnTo>
                <a:lnTo>
                  <a:pt x="1884" y="506"/>
                </a:lnTo>
                <a:lnTo>
                  <a:pt x="1884" y="502"/>
                </a:lnTo>
                <a:lnTo>
                  <a:pt x="1884" y="502"/>
                </a:lnTo>
                <a:lnTo>
                  <a:pt x="1884" y="502"/>
                </a:lnTo>
                <a:lnTo>
                  <a:pt x="1884" y="502"/>
                </a:lnTo>
                <a:lnTo>
                  <a:pt x="1879" y="502"/>
                </a:lnTo>
                <a:lnTo>
                  <a:pt x="1879" y="502"/>
                </a:lnTo>
                <a:lnTo>
                  <a:pt x="1879" y="502"/>
                </a:lnTo>
                <a:lnTo>
                  <a:pt x="1879" y="502"/>
                </a:lnTo>
                <a:lnTo>
                  <a:pt x="1875" y="502"/>
                </a:lnTo>
                <a:lnTo>
                  <a:pt x="1879" y="502"/>
                </a:lnTo>
                <a:lnTo>
                  <a:pt x="1875" y="502"/>
                </a:lnTo>
                <a:lnTo>
                  <a:pt x="1875" y="502"/>
                </a:lnTo>
                <a:lnTo>
                  <a:pt x="1875" y="497"/>
                </a:lnTo>
                <a:lnTo>
                  <a:pt x="1875" y="497"/>
                </a:lnTo>
                <a:lnTo>
                  <a:pt x="1875" y="497"/>
                </a:lnTo>
                <a:lnTo>
                  <a:pt x="1875" y="497"/>
                </a:lnTo>
                <a:lnTo>
                  <a:pt x="1875" y="497"/>
                </a:lnTo>
                <a:lnTo>
                  <a:pt x="1875" y="497"/>
                </a:lnTo>
                <a:lnTo>
                  <a:pt x="1875" y="497"/>
                </a:lnTo>
                <a:lnTo>
                  <a:pt x="1870" y="493"/>
                </a:lnTo>
                <a:lnTo>
                  <a:pt x="1875" y="493"/>
                </a:lnTo>
                <a:lnTo>
                  <a:pt x="1875" y="493"/>
                </a:lnTo>
                <a:lnTo>
                  <a:pt x="1879" y="493"/>
                </a:lnTo>
                <a:lnTo>
                  <a:pt x="1875" y="493"/>
                </a:lnTo>
                <a:lnTo>
                  <a:pt x="1875" y="493"/>
                </a:lnTo>
                <a:lnTo>
                  <a:pt x="1870" y="493"/>
                </a:lnTo>
                <a:lnTo>
                  <a:pt x="1870" y="488"/>
                </a:lnTo>
                <a:lnTo>
                  <a:pt x="1875" y="488"/>
                </a:lnTo>
                <a:lnTo>
                  <a:pt x="1875" y="488"/>
                </a:lnTo>
                <a:lnTo>
                  <a:pt x="1875" y="488"/>
                </a:lnTo>
                <a:lnTo>
                  <a:pt x="1875" y="488"/>
                </a:lnTo>
                <a:lnTo>
                  <a:pt x="1875" y="488"/>
                </a:lnTo>
                <a:lnTo>
                  <a:pt x="1870" y="488"/>
                </a:lnTo>
                <a:lnTo>
                  <a:pt x="1870" y="488"/>
                </a:lnTo>
                <a:lnTo>
                  <a:pt x="1870" y="484"/>
                </a:lnTo>
                <a:lnTo>
                  <a:pt x="1866" y="484"/>
                </a:lnTo>
                <a:lnTo>
                  <a:pt x="1870" y="484"/>
                </a:lnTo>
                <a:lnTo>
                  <a:pt x="1870" y="484"/>
                </a:lnTo>
                <a:lnTo>
                  <a:pt x="1870" y="484"/>
                </a:lnTo>
                <a:lnTo>
                  <a:pt x="1870" y="484"/>
                </a:lnTo>
                <a:lnTo>
                  <a:pt x="1870" y="484"/>
                </a:lnTo>
                <a:lnTo>
                  <a:pt x="1875" y="484"/>
                </a:lnTo>
                <a:lnTo>
                  <a:pt x="1879" y="488"/>
                </a:lnTo>
                <a:lnTo>
                  <a:pt x="1884" y="488"/>
                </a:lnTo>
                <a:lnTo>
                  <a:pt x="1884" y="484"/>
                </a:lnTo>
                <a:lnTo>
                  <a:pt x="1884" y="484"/>
                </a:lnTo>
                <a:lnTo>
                  <a:pt x="1884" y="484"/>
                </a:lnTo>
                <a:lnTo>
                  <a:pt x="1884" y="479"/>
                </a:lnTo>
                <a:lnTo>
                  <a:pt x="1884" y="475"/>
                </a:lnTo>
                <a:lnTo>
                  <a:pt x="1884" y="475"/>
                </a:lnTo>
                <a:lnTo>
                  <a:pt x="1879" y="475"/>
                </a:lnTo>
                <a:lnTo>
                  <a:pt x="1879" y="475"/>
                </a:lnTo>
                <a:lnTo>
                  <a:pt x="1879" y="475"/>
                </a:lnTo>
                <a:lnTo>
                  <a:pt x="1879" y="475"/>
                </a:lnTo>
                <a:lnTo>
                  <a:pt x="1879" y="475"/>
                </a:lnTo>
                <a:lnTo>
                  <a:pt x="1884" y="475"/>
                </a:lnTo>
                <a:lnTo>
                  <a:pt x="1884" y="475"/>
                </a:lnTo>
                <a:lnTo>
                  <a:pt x="1884" y="475"/>
                </a:lnTo>
                <a:lnTo>
                  <a:pt x="1884" y="470"/>
                </a:lnTo>
                <a:lnTo>
                  <a:pt x="1879" y="470"/>
                </a:lnTo>
                <a:lnTo>
                  <a:pt x="1879" y="470"/>
                </a:lnTo>
                <a:lnTo>
                  <a:pt x="1879" y="470"/>
                </a:lnTo>
                <a:lnTo>
                  <a:pt x="1875" y="470"/>
                </a:lnTo>
                <a:lnTo>
                  <a:pt x="1875" y="470"/>
                </a:lnTo>
                <a:lnTo>
                  <a:pt x="1875" y="470"/>
                </a:lnTo>
                <a:lnTo>
                  <a:pt x="1875" y="470"/>
                </a:lnTo>
                <a:lnTo>
                  <a:pt x="1879" y="470"/>
                </a:lnTo>
                <a:lnTo>
                  <a:pt x="1879" y="470"/>
                </a:lnTo>
                <a:lnTo>
                  <a:pt x="1879" y="470"/>
                </a:lnTo>
                <a:lnTo>
                  <a:pt x="1879" y="470"/>
                </a:lnTo>
                <a:lnTo>
                  <a:pt x="1884" y="470"/>
                </a:lnTo>
                <a:lnTo>
                  <a:pt x="1884" y="466"/>
                </a:lnTo>
                <a:lnTo>
                  <a:pt x="1884" y="466"/>
                </a:lnTo>
                <a:lnTo>
                  <a:pt x="1884" y="466"/>
                </a:lnTo>
                <a:lnTo>
                  <a:pt x="1888" y="466"/>
                </a:lnTo>
                <a:lnTo>
                  <a:pt x="1888" y="466"/>
                </a:lnTo>
                <a:lnTo>
                  <a:pt x="1888" y="461"/>
                </a:lnTo>
                <a:lnTo>
                  <a:pt x="1884" y="461"/>
                </a:lnTo>
                <a:lnTo>
                  <a:pt x="1884" y="461"/>
                </a:lnTo>
                <a:lnTo>
                  <a:pt x="1884" y="461"/>
                </a:lnTo>
                <a:lnTo>
                  <a:pt x="1884" y="457"/>
                </a:lnTo>
                <a:lnTo>
                  <a:pt x="1879" y="457"/>
                </a:lnTo>
                <a:lnTo>
                  <a:pt x="1879" y="457"/>
                </a:lnTo>
                <a:lnTo>
                  <a:pt x="1875" y="461"/>
                </a:lnTo>
                <a:lnTo>
                  <a:pt x="1870" y="461"/>
                </a:lnTo>
                <a:lnTo>
                  <a:pt x="1870" y="461"/>
                </a:lnTo>
                <a:lnTo>
                  <a:pt x="1875" y="461"/>
                </a:lnTo>
                <a:lnTo>
                  <a:pt x="1875" y="457"/>
                </a:lnTo>
                <a:lnTo>
                  <a:pt x="1879" y="457"/>
                </a:lnTo>
                <a:lnTo>
                  <a:pt x="1884" y="457"/>
                </a:lnTo>
                <a:lnTo>
                  <a:pt x="1884" y="452"/>
                </a:lnTo>
                <a:lnTo>
                  <a:pt x="1884" y="452"/>
                </a:lnTo>
                <a:lnTo>
                  <a:pt x="1884" y="452"/>
                </a:lnTo>
                <a:lnTo>
                  <a:pt x="1879" y="452"/>
                </a:lnTo>
                <a:lnTo>
                  <a:pt x="1879" y="452"/>
                </a:lnTo>
                <a:lnTo>
                  <a:pt x="1875" y="452"/>
                </a:lnTo>
                <a:lnTo>
                  <a:pt x="1879" y="452"/>
                </a:lnTo>
                <a:lnTo>
                  <a:pt x="1879" y="452"/>
                </a:lnTo>
                <a:lnTo>
                  <a:pt x="1875" y="452"/>
                </a:lnTo>
                <a:lnTo>
                  <a:pt x="1875" y="452"/>
                </a:lnTo>
                <a:lnTo>
                  <a:pt x="1870" y="452"/>
                </a:lnTo>
                <a:lnTo>
                  <a:pt x="1870" y="452"/>
                </a:lnTo>
                <a:lnTo>
                  <a:pt x="1875" y="452"/>
                </a:lnTo>
                <a:lnTo>
                  <a:pt x="1875" y="452"/>
                </a:lnTo>
                <a:lnTo>
                  <a:pt x="1875" y="452"/>
                </a:lnTo>
                <a:lnTo>
                  <a:pt x="1879" y="452"/>
                </a:lnTo>
                <a:lnTo>
                  <a:pt x="1884" y="448"/>
                </a:lnTo>
                <a:lnTo>
                  <a:pt x="1884" y="448"/>
                </a:lnTo>
                <a:lnTo>
                  <a:pt x="1884" y="443"/>
                </a:lnTo>
                <a:lnTo>
                  <a:pt x="1884" y="443"/>
                </a:lnTo>
                <a:lnTo>
                  <a:pt x="1879" y="443"/>
                </a:lnTo>
                <a:lnTo>
                  <a:pt x="1879" y="443"/>
                </a:lnTo>
                <a:lnTo>
                  <a:pt x="1879" y="443"/>
                </a:lnTo>
                <a:lnTo>
                  <a:pt x="1879" y="443"/>
                </a:lnTo>
                <a:lnTo>
                  <a:pt x="1879" y="443"/>
                </a:lnTo>
                <a:lnTo>
                  <a:pt x="1879" y="443"/>
                </a:lnTo>
                <a:lnTo>
                  <a:pt x="1879" y="443"/>
                </a:lnTo>
                <a:lnTo>
                  <a:pt x="1884" y="439"/>
                </a:lnTo>
                <a:lnTo>
                  <a:pt x="1884" y="439"/>
                </a:lnTo>
                <a:lnTo>
                  <a:pt x="1884" y="439"/>
                </a:lnTo>
                <a:lnTo>
                  <a:pt x="1879" y="439"/>
                </a:lnTo>
                <a:lnTo>
                  <a:pt x="1879" y="439"/>
                </a:lnTo>
                <a:lnTo>
                  <a:pt x="1875" y="443"/>
                </a:lnTo>
                <a:lnTo>
                  <a:pt x="1875" y="439"/>
                </a:lnTo>
                <a:lnTo>
                  <a:pt x="1875" y="439"/>
                </a:lnTo>
                <a:lnTo>
                  <a:pt x="1875" y="439"/>
                </a:lnTo>
                <a:lnTo>
                  <a:pt x="1875" y="439"/>
                </a:lnTo>
                <a:lnTo>
                  <a:pt x="1879" y="439"/>
                </a:lnTo>
                <a:lnTo>
                  <a:pt x="1879" y="439"/>
                </a:lnTo>
                <a:lnTo>
                  <a:pt x="1884" y="439"/>
                </a:lnTo>
                <a:lnTo>
                  <a:pt x="1884" y="434"/>
                </a:lnTo>
                <a:lnTo>
                  <a:pt x="1879" y="434"/>
                </a:lnTo>
                <a:lnTo>
                  <a:pt x="1879" y="434"/>
                </a:lnTo>
                <a:lnTo>
                  <a:pt x="1879" y="434"/>
                </a:lnTo>
                <a:lnTo>
                  <a:pt x="1879" y="434"/>
                </a:lnTo>
                <a:lnTo>
                  <a:pt x="1879" y="434"/>
                </a:lnTo>
                <a:lnTo>
                  <a:pt x="1879" y="434"/>
                </a:lnTo>
                <a:lnTo>
                  <a:pt x="1879" y="434"/>
                </a:lnTo>
                <a:lnTo>
                  <a:pt x="1879" y="434"/>
                </a:lnTo>
                <a:lnTo>
                  <a:pt x="1879" y="434"/>
                </a:lnTo>
                <a:lnTo>
                  <a:pt x="1879" y="430"/>
                </a:lnTo>
                <a:lnTo>
                  <a:pt x="1879" y="430"/>
                </a:lnTo>
                <a:lnTo>
                  <a:pt x="1879" y="430"/>
                </a:lnTo>
                <a:lnTo>
                  <a:pt x="1879" y="425"/>
                </a:lnTo>
                <a:lnTo>
                  <a:pt x="1879" y="425"/>
                </a:lnTo>
                <a:lnTo>
                  <a:pt x="1879" y="425"/>
                </a:lnTo>
                <a:lnTo>
                  <a:pt x="1879" y="425"/>
                </a:lnTo>
                <a:lnTo>
                  <a:pt x="1879" y="425"/>
                </a:lnTo>
                <a:lnTo>
                  <a:pt x="1879" y="425"/>
                </a:lnTo>
                <a:lnTo>
                  <a:pt x="1879" y="421"/>
                </a:lnTo>
                <a:lnTo>
                  <a:pt x="1879" y="421"/>
                </a:lnTo>
                <a:lnTo>
                  <a:pt x="1875" y="421"/>
                </a:lnTo>
                <a:lnTo>
                  <a:pt x="1875" y="421"/>
                </a:lnTo>
                <a:lnTo>
                  <a:pt x="1875" y="421"/>
                </a:lnTo>
                <a:lnTo>
                  <a:pt x="1875" y="421"/>
                </a:lnTo>
                <a:lnTo>
                  <a:pt x="1879" y="421"/>
                </a:lnTo>
                <a:lnTo>
                  <a:pt x="1879" y="421"/>
                </a:lnTo>
                <a:lnTo>
                  <a:pt x="1879" y="416"/>
                </a:lnTo>
                <a:lnTo>
                  <a:pt x="1879" y="416"/>
                </a:lnTo>
                <a:lnTo>
                  <a:pt x="1879" y="416"/>
                </a:lnTo>
                <a:lnTo>
                  <a:pt x="1875" y="416"/>
                </a:lnTo>
                <a:lnTo>
                  <a:pt x="1875" y="416"/>
                </a:lnTo>
                <a:lnTo>
                  <a:pt x="1875" y="416"/>
                </a:lnTo>
                <a:lnTo>
                  <a:pt x="1875" y="416"/>
                </a:lnTo>
                <a:lnTo>
                  <a:pt x="1870" y="421"/>
                </a:lnTo>
                <a:lnTo>
                  <a:pt x="1870" y="421"/>
                </a:lnTo>
                <a:lnTo>
                  <a:pt x="1866" y="425"/>
                </a:lnTo>
                <a:lnTo>
                  <a:pt x="1866" y="425"/>
                </a:lnTo>
                <a:lnTo>
                  <a:pt x="1866" y="425"/>
                </a:lnTo>
                <a:lnTo>
                  <a:pt x="1866" y="425"/>
                </a:lnTo>
                <a:lnTo>
                  <a:pt x="1866" y="425"/>
                </a:lnTo>
                <a:lnTo>
                  <a:pt x="1866" y="425"/>
                </a:lnTo>
                <a:lnTo>
                  <a:pt x="1866" y="425"/>
                </a:lnTo>
                <a:lnTo>
                  <a:pt x="1866" y="425"/>
                </a:lnTo>
                <a:lnTo>
                  <a:pt x="1866" y="425"/>
                </a:lnTo>
                <a:lnTo>
                  <a:pt x="1861" y="425"/>
                </a:lnTo>
                <a:lnTo>
                  <a:pt x="1861" y="425"/>
                </a:lnTo>
                <a:lnTo>
                  <a:pt x="1861" y="430"/>
                </a:lnTo>
                <a:lnTo>
                  <a:pt x="1861" y="430"/>
                </a:lnTo>
                <a:lnTo>
                  <a:pt x="1861" y="430"/>
                </a:lnTo>
                <a:lnTo>
                  <a:pt x="1861" y="430"/>
                </a:lnTo>
                <a:lnTo>
                  <a:pt x="1861" y="430"/>
                </a:lnTo>
                <a:lnTo>
                  <a:pt x="1861" y="430"/>
                </a:lnTo>
                <a:lnTo>
                  <a:pt x="1861" y="430"/>
                </a:lnTo>
                <a:lnTo>
                  <a:pt x="1861" y="434"/>
                </a:lnTo>
                <a:lnTo>
                  <a:pt x="1861" y="434"/>
                </a:lnTo>
                <a:lnTo>
                  <a:pt x="1861" y="434"/>
                </a:lnTo>
                <a:lnTo>
                  <a:pt x="1861" y="430"/>
                </a:lnTo>
                <a:lnTo>
                  <a:pt x="1861" y="430"/>
                </a:lnTo>
                <a:lnTo>
                  <a:pt x="1857" y="430"/>
                </a:lnTo>
                <a:lnTo>
                  <a:pt x="1857" y="434"/>
                </a:lnTo>
                <a:lnTo>
                  <a:pt x="1857" y="434"/>
                </a:lnTo>
                <a:lnTo>
                  <a:pt x="1857" y="434"/>
                </a:lnTo>
                <a:lnTo>
                  <a:pt x="1857" y="434"/>
                </a:lnTo>
                <a:lnTo>
                  <a:pt x="1857" y="434"/>
                </a:lnTo>
                <a:lnTo>
                  <a:pt x="1857" y="434"/>
                </a:lnTo>
                <a:lnTo>
                  <a:pt x="1852" y="434"/>
                </a:lnTo>
                <a:lnTo>
                  <a:pt x="1852" y="434"/>
                </a:lnTo>
                <a:lnTo>
                  <a:pt x="1852" y="434"/>
                </a:lnTo>
                <a:lnTo>
                  <a:pt x="1852" y="434"/>
                </a:lnTo>
                <a:lnTo>
                  <a:pt x="1852" y="439"/>
                </a:lnTo>
                <a:lnTo>
                  <a:pt x="1852" y="439"/>
                </a:lnTo>
                <a:lnTo>
                  <a:pt x="1852" y="439"/>
                </a:lnTo>
                <a:lnTo>
                  <a:pt x="1852" y="439"/>
                </a:lnTo>
                <a:lnTo>
                  <a:pt x="1857" y="439"/>
                </a:lnTo>
                <a:lnTo>
                  <a:pt x="1857" y="439"/>
                </a:lnTo>
                <a:lnTo>
                  <a:pt x="1852" y="439"/>
                </a:lnTo>
                <a:lnTo>
                  <a:pt x="1852" y="439"/>
                </a:lnTo>
                <a:lnTo>
                  <a:pt x="1852" y="439"/>
                </a:lnTo>
                <a:lnTo>
                  <a:pt x="1852" y="439"/>
                </a:lnTo>
                <a:lnTo>
                  <a:pt x="1848" y="439"/>
                </a:lnTo>
                <a:lnTo>
                  <a:pt x="1848" y="439"/>
                </a:lnTo>
                <a:lnTo>
                  <a:pt x="1848" y="439"/>
                </a:lnTo>
                <a:lnTo>
                  <a:pt x="1848" y="439"/>
                </a:lnTo>
                <a:lnTo>
                  <a:pt x="1848" y="443"/>
                </a:lnTo>
                <a:lnTo>
                  <a:pt x="1848" y="443"/>
                </a:lnTo>
                <a:lnTo>
                  <a:pt x="1848" y="443"/>
                </a:lnTo>
                <a:lnTo>
                  <a:pt x="1848" y="443"/>
                </a:lnTo>
                <a:lnTo>
                  <a:pt x="1843" y="443"/>
                </a:lnTo>
                <a:lnTo>
                  <a:pt x="1843" y="443"/>
                </a:lnTo>
                <a:lnTo>
                  <a:pt x="1843" y="443"/>
                </a:lnTo>
                <a:lnTo>
                  <a:pt x="1843" y="443"/>
                </a:lnTo>
                <a:lnTo>
                  <a:pt x="1843" y="448"/>
                </a:lnTo>
                <a:lnTo>
                  <a:pt x="1843" y="448"/>
                </a:lnTo>
                <a:lnTo>
                  <a:pt x="1843" y="448"/>
                </a:lnTo>
                <a:lnTo>
                  <a:pt x="1843" y="448"/>
                </a:lnTo>
                <a:lnTo>
                  <a:pt x="1839" y="452"/>
                </a:lnTo>
                <a:lnTo>
                  <a:pt x="1839" y="452"/>
                </a:lnTo>
                <a:lnTo>
                  <a:pt x="1843" y="448"/>
                </a:lnTo>
                <a:lnTo>
                  <a:pt x="1843" y="448"/>
                </a:lnTo>
                <a:lnTo>
                  <a:pt x="1843" y="448"/>
                </a:lnTo>
                <a:lnTo>
                  <a:pt x="1843" y="443"/>
                </a:lnTo>
                <a:lnTo>
                  <a:pt x="1839" y="443"/>
                </a:lnTo>
                <a:lnTo>
                  <a:pt x="1839" y="443"/>
                </a:lnTo>
                <a:lnTo>
                  <a:pt x="1839" y="443"/>
                </a:lnTo>
                <a:lnTo>
                  <a:pt x="1839" y="443"/>
                </a:lnTo>
                <a:lnTo>
                  <a:pt x="1834" y="443"/>
                </a:lnTo>
                <a:lnTo>
                  <a:pt x="1834" y="448"/>
                </a:lnTo>
                <a:lnTo>
                  <a:pt x="1834" y="448"/>
                </a:lnTo>
                <a:lnTo>
                  <a:pt x="1830" y="448"/>
                </a:lnTo>
                <a:lnTo>
                  <a:pt x="1830" y="448"/>
                </a:lnTo>
                <a:lnTo>
                  <a:pt x="1825" y="448"/>
                </a:lnTo>
                <a:lnTo>
                  <a:pt x="1825" y="452"/>
                </a:lnTo>
                <a:lnTo>
                  <a:pt x="1821" y="452"/>
                </a:lnTo>
                <a:lnTo>
                  <a:pt x="1816" y="452"/>
                </a:lnTo>
                <a:lnTo>
                  <a:pt x="1816" y="452"/>
                </a:lnTo>
                <a:lnTo>
                  <a:pt x="1816" y="457"/>
                </a:lnTo>
                <a:lnTo>
                  <a:pt x="1816" y="457"/>
                </a:lnTo>
                <a:lnTo>
                  <a:pt x="1812" y="457"/>
                </a:lnTo>
                <a:lnTo>
                  <a:pt x="1812" y="457"/>
                </a:lnTo>
                <a:lnTo>
                  <a:pt x="1816" y="457"/>
                </a:lnTo>
                <a:lnTo>
                  <a:pt x="1816" y="457"/>
                </a:lnTo>
                <a:lnTo>
                  <a:pt x="1816" y="452"/>
                </a:lnTo>
                <a:lnTo>
                  <a:pt x="1816" y="452"/>
                </a:lnTo>
                <a:lnTo>
                  <a:pt x="1816" y="448"/>
                </a:lnTo>
                <a:lnTo>
                  <a:pt x="1816" y="452"/>
                </a:lnTo>
                <a:lnTo>
                  <a:pt x="1816" y="452"/>
                </a:lnTo>
                <a:lnTo>
                  <a:pt x="1816" y="452"/>
                </a:lnTo>
                <a:lnTo>
                  <a:pt x="1812" y="452"/>
                </a:lnTo>
                <a:lnTo>
                  <a:pt x="1812" y="452"/>
                </a:lnTo>
                <a:lnTo>
                  <a:pt x="1812" y="452"/>
                </a:lnTo>
                <a:lnTo>
                  <a:pt x="1812" y="452"/>
                </a:lnTo>
                <a:lnTo>
                  <a:pt x="1816" y="452"/>
                </a:lnTo>
                <a:lnTo>
                  <a:pt x="1816" y="448"/>
                </a:lnTo>
                <a:lnTo>
                  <a:pt x="1816" y="448"/>
                </a:lnTo>
                <a:lnTo>
                  <a:pt x="1812" y="448"/>
                </a:lnTo>
                <a:lnTo>
                  <a:pt x="1812" y="448"/>
                </a:lnTo>
                <a:lnTo>
                  <a:pt x="1807" y="452"/>
                </a:lnTo>
                <a:lnTo>
                  <a:pt x="1807" y="457"/>
                </a:lnTo>
                <a:lnTo>
                  <a:pt x="1803" y="457"/>
                </a:lnTo>
                <a:lnTo>
                  <a:pt x="1803" y="457"/>
                </a:lnTo>
                <a:lnTo>
                  <a:pt x="1798" y="457"/>
                </a:lnTo>
                <a:lnTo>
                  <a:pt x="1794" y="457"/>
                </a:lnTo>
                <a:lnTo>
                  <a:pt x="1794" y="457"/>
                </a:lnTo>
                <a:lnTo>
                  <a:pt x="1798" y="457"/>
                </a:lnTo>
                <a:lnTo>
                  <a:pt x="1798" y="457"/>
                </a:lnTo>
                <a:lnTo>
                  <a:pt x="1803" y="457"/>
                </a:lnTo>
                <a:lnTo>
                  <a:pt x="1803" y="457"/>
                </a:lnTo>
                <a:lnTo>
                  <a:pt x="1807" y="452"/>
                </a:lnTo>
                <a:lnTo>
                  <a:pt x="1807" y="452"/>
                </a:lnTo>
                <a:lnTo>
                  <a:pt x="1812" y="448"/>
                </a:lnTo>
                <a:lnTo>
                  <a:pt x="1812" y="448"/>
                </a:lnTo>
                <a:lnTo>
                  <a:pt x="1812" y="448"/>
                </a:lnTo>
                <a:lnTo>
                  <a:pt x="1812" y="448"/>
                </a:lnTo>
                <a:lnTo>
                  <a:pt x="1812" y="448"/>
                </a:lnTo>
                <a:lnTo>
                  <a:pt x="1812" y="443"/>
                </a:lnTo>
                <a:lnTo>
                  <a:pt x="1812" y="443"/>
                </a:lnTo>
                <a:lnTo>
                  <a:pt x="1812" y="443"/>
                </a:lnTo>
                <a:lnTo>
                  <a:pt x="1812" y="439"/>
                </a:lnTo>
                <a:lnTo>
                  <a:pt x="1812" y="439"/>
                </a:lnTo>
                <a:lnTo>
                  <a:pt x="1812" y="439"/>
                </a:lnTo>
                <a:lnTo>
                  <a:pt x="1807" y="439"/>
                </a:lnTo>
                <a:lnTo>
                  <a:pt x="1807" y="439"/>
                </a:lnTo>
                <a:lnTo>
                  <a:pt x="1803" y="439"/>
                </a:lnTo>
                <a:lnTo>
                  <a:pt x="1803" y="439"/>
                </a:lnTo>
                <a:lnTo>
                  <a:pt x="1803" y="439"/>
                </a:lnTo>
                <a:lnTo>
                  <a:pt x="1798" y="443"/>
                </a:lnTo>
                <a:lnTo>
                  <a:pt x="1794" y="443"/>
                </a:lnTo>
                <a:lnTo>
                  <a:pt x="1794" y="443"/>
                </a:lnTo>
                <a:lnTo>
                  <a:pt x="1794" y="443"/>
                </a:lnTo>
                <a:lnTo>
                  <a:pt x="1789" y="443"/>
                </a:lnTo>
                <a:lnTo>
                  <a:pt x="1789" y="439"/>
                </a:lnTo>
                <a:lnTo>
                  <a:pt x="1794" y="439"/>
                </a:lnTo>
                <a:lnTo>
                  <a:pt x="1794" y="439"/>
                </a:lnTo>
                <a:lnTo>
                  <a:pt x="1794" y="439"/>
                </a:lnTo>
                <a:lnTo>
                  <a:pt x="1798" y="439"/>
                </a:lnTo>
                <a:lnTo>
                  <a:pt x="1798" y="439"/>
                </a:lnTo>
                <a:lnTo>
                  <a:pt x="1798" y="439"/>
                </a:lnTo>
                <a:lnTo>
                  <a:pt x="1798" y="439"/>
                </a:lnTo>
                <a:lnTo>
                  <a:pt x="1798" y="439"/>
                </a:lnTo>
                <a:lnTo>
                  <a:pt x="1798" y="439"/>
                </a:lnTo>
                <a:lnTo>
                  <a:pt x="1798" y="439"/>
                </a:lnTo>
                <a:lnTo>
                  <a:pt x="1798" y="439"/>
                </a:lnTo>
                <a:lnTo>
                  <a:pt x="1798" y="439"/>
                </a:lnTo>
                <a:lnTo>
                  <a:pt x="1803" y="439"/>
                </a:lnTo>
                <a:lnTo>
                  <a:pt x="1803" y="439"/>
                </a:lnTo>
                <a:lnTo>
                  <a:pt x="1803" y="434"/>
                </a:lnTo>
                <a:lnTo>
                  <a:pt x="1803" y="434"/>
                </a:lnTo>
                <a:lnTo>
                  <a:pt x="1803" y="434"/>
                </a:lnTo>
                <a:lnTo>
                  <a:pt x="1803" y="434"/>
                </a:lnTo>
                <a:lnTo>
                  <a:pt x="1803" y="434"/>
                </a:lnTo>
                <a:lnTo>
                  <a:pt x="1807" y="434"/>
                </a:lnTo>
                <a:lnTo>
                  <a:pt x="1807" y="430"/>
                </a:lnTo>
                <a:lnTo>
                  <a:pt x="1807" y="430"/>
                </a:lnTo>
                <a:lnTo>
                  <a:pt x="1803" y="430"/>
                </a:lnTo>
                <a:lnTo>
                  <a:pt x="1803" y="430"/>
                </a:lnTo>
                <a:lnTo>
                  <a:pt x="1803" y="430"/>
                </a:lnTo>
                <a:lnTo>
                  <a:pt x="1807" y="425"/>
                </a:lnTo>
                <a:lnTo>
                  <a:pt x="1807" y="425"/>
                </a:lnTo>
                <a:lnTo>
                  <a:pt x="1807" y="425"/>
                </a:lnTo>
                <a:lnTo>
                  <a:pt x="1807" y="425"/>
                </a:lnTo>
                <a:lnTo>
                  <a:pt x="1812" y="421"/>
                </a:lnTo>
                <a:lnTo>
                  <a:pt x="1812" y="421"/>
                </a:lnTo>
                <a:lnTo>
                  <a:pt x="1812" y="421"/>
                </a:lnTo>
                <a:lnTo>
                  <a:pt x="1807" y="421"/>
                </a:lnTo>
                <a:lnTo>
                  <a:pt x="1803" y="421"/>
                </a:lnTo>
                <a:lnTo>
                  <a:pt x="1803" y="421"/>
                </a:lnTo>
                <a:lnTo>
                  <a:pt x="1798" y="416"/>
                </a:lnTo>
                <a:lnTo>
                  <a:pt x="1798" y="416"/>
                </a:lnTo>
                <a:lnTo>
                  <a:pt x="1803" y="416"/>
                </a:lnTo>
                <a:lnTo>
                  <a:pt x="1807" y="416"/>
                </a:lnTo>
                <a:lnTo>
                  <a:pt x="1812" y="416"/>
                </a:lnTo>
                <a:lnTo>
                  <a:pt x="1812" y="416"/>
                </a:lnTo>
                <a:lnTo>
                  <a:pt x="1812" y="416"/>
                </a:lnTo>
                <a:lnTo>
                  <a:pt x="1812" y="416"/>
                </a:lnTo>
                <a:lnTo>
                  <a:pt x="1816" y="416"/>
                </a:lnTo>
                <a:lnTo>
                  <a:pt x="1816" y="416"/>
                </a:lnTo>
                <a:lnTo>
                  <a:pt x="1816" y="411"/>
                </a:lnTo>
                <a:lnTo>
                  <a:pt x="1816" y="411"/>
                </a:lnTo>
                <a:lnTo>
                  <a:pt x="1816" y="411"/>
                </a:lnTo>
                <a:lnTo>
                  <a:pt x="1816" y="411"/>
                </a:lnTo>
                <a:lnTo>
                  <a:pt x="1816" y="411"/>
                </a:lnTo>
                <a:lnTo>
                  <a:pt x="1816" y="407"/>
                </a:lnTo>
                <a:lnTo>
                  <a:pt x="1821" y="407"/>
                </a:lnTo>
                <a:lnTo>
                  <a:pt x="1821" y="402"/>
                </a:lnTo>
                <a:lnTo>
                  <a:pt x="1825" y="402"/>
                </a:lnTo>
                <a:lnTo>
                  <a:pt x="1825" y="402"/>
                </a:lnTo>
                <a:lnTo>
                  <a:pt x="1825" y="402"/>
                </a:lnTo>
                <a:lnTo>
                  <a:pt x="1825" y="402"/>
                </a:lnTo>
                <a:lnTo>
                  <a:pt x="1825" y="402"/>
                </a:lnTo>
                <a:lnTo>
                  <a:pt x="1825" y="398"/>
                </a:lnTo>
                <a:lnTo>
                  <a:pt x="1825" y="398"/>
                </a:lnTo>
                <a:lnTo>
                  <a:pt x="1825" y="398"/>
                </a:lnTo>
                <a:lnTo>
                  <a:pt x="1825" y="398"/>
                </a:lnTo>
                <a:lnTo>
                  <a:pt x="1825" y="398"/>
                </a:lnTo>
                <a:lnTo>
                  <a:pt x="1825" y="402"/>
                </a:lnTo>
                <a:lnTo>
                  <a:pt x="1821" y="402"/>
                </a:lnTo>
                <a:lnTo>
                  <a:pt x="1821" y="402"/>
                </a:lnTo>
                <a:lnTo>
                  <a:pt x="1821" y="402"/>
                </a:lnTo>
                <a:lnTo>
                  <a:pt x="1816" y="402"/>
                </a:lnTo>
                <a:lnTo>
                  <a:pt x="1816" y="402"/>
                </a:lnTo>
                <a:lnTo>
                  <a:pt x="1816" y="402"/>
                </a:lnTo>
                <a:lnTo>
                  <a:pt x="1816" y="398"/>
                </a:lnTo>
                <a:lnTo>
                  <a:pt x="1816" y="398"/>
                </a:lnTo>
                <a:lnTo>
                  <a:pt x="1816" y="398"/>
                </a:lnTo>
                <a:lnTo>
                  <a:pt x="1816" y="398"/>
                </a:lnTo>
                <a:lnTo>
                  <a:pt x="1816" y="398"/>
                </a:lnTo>
                <a:lnTo>
                  <a:pt x="1812" y="398"/>
                </a:lnTo>
                <a:lnTo>
                  <a:pt x="1812" y="398"/>
                </a:lnTo>
                <a:lnTo>
                  <a:pt x="1807" y="398"/>
                </a:lnTo>
                <a:lnTo>
                  <a:pt x="1807" y="398"/>
                </a:lnTo>
                <a:lnTo>
                  <a:pt x="1803" y="398"/>
                </a:lnTo>
                <a:lnTo>
                  <a:pt x="1803" y="393"/>
                </a:lnTo>
                <a:lnTo>
                  <a:pt x="1803" y="393"/>
                </a:lnTo>
                <a:lnTo>
                  <a:pt x="1803" y="393"/>
                </a:lnTo>
                <a:lnTo>
                  <a:pt x="1803" y="393"/>
                </a:lnTo>
                <a:lnTo>
                  <a:pt x="1803" y="389"/>
                </a:lnTo>
                <a:lnTo>
                  <a:pt x="1803" y="389"/>
                </a:lnTo>
                <a:lnTo>
                  <a:pt x="1803" y="389"/>
                </a:lnTo>
                <a:lnTo>
                  <a:pt x="1803" y="389"/>
                </a:lnTo>
                <a:lnTo>
                  <a:pt x="1803" y="389"/>
                </a:lnTo>
                <a:lnTo>
                  <a:pt x="1803" y="389"/>
                </a:lnTo>
                <a:lnTo>
                  <a:pt x="1807" y="389"/>
                </a:lnTo>
                <a:lnTo>
                  <a:pt x="1807" y="389"/>
                </a:lnTo>
                <a:lnTo>
                  <a:pt x="1807" y="389"/>
                </a:lnTo>
                <a:lnTo>
                  <a:pt x="1807" y="389"/>
                </a:lnTo>
                <a:lnTo>
                  <a:pt x="1807" y="384"/>
                </a:lnTo>
                <a:lnTo>
                  <a:pt x="1803" y="384"/>
                </a:lnTo>
                <a:lnTo>
                  <a:pt x="1803" y="384"/>
                </a:lnTo>
                <a:lnTo>
                  <a:pt x="1803" y="384"/>
                </a:lnTo>
                <a:lnTo>
                  <a:pt x="1798" y="389"/>
                </a:lnTo>
                <a:lnTo>
                  <a:pt x="1798" y="384"/>
                </a:lnTo>
                <a:lnTo>
                  <a:pt x="1803" y="384"/>
                </a:lnTo>
                <a:lnTo>
                  <a:pt x="1803" y="384"/>
                </a:lnTo>
                <a:lnTo>
                  <a:pt x="1803" y="384"/>
                </a:lnTo>
                <a:lnTo>
                  <a:pt x="1803" y="384"/>
                </a:lnTo>
                <a:lnTo>
                  <a:pt x="1803" y="384"/>
                </a:lnTo>
                <a:lnTo>
                  <a:pt x="1803" y="384"/>
                </a:lnTo>
                <a:lnTo>
                  <a:pt x="1803" y="384"/>
                </a:lnTo>
                <a:lnTo>
                  <a:pt x="1803" y="380"/>
                </a:lnTo>
                <a:lnTo>
                  <a:pt x="1803" y="380"/>
                </a:lnTo>
                <a:lnTo>
                  <a:pt x="1798" y="380"/>
                </a:lnTo>
                <a:lnTo>
                  <a:pt x="1798" y="380"/>
                </a:lnTo>
                <a:lnTo>
                  <a:pt x="1798" y="380"/>
                </a:lnTo>
                <a:lnTo>
                  <a:pt x="1798" y="380"/>
                </a:lnTo>
                <a:lnTo>
                  <a:pt x="1798" y="380"/>
                </a:lnTo>
                <a:lnTo>
                  <a:pt x="1803" y="380"/>
                </a:lnTo>
                <a:lnTo>
                  <a:pt x="1803" y="380"/>
                </a:lnTo>
                <a:lnTo>
                  <a:pt x="1803" y="375"/>
                </a:lnTo>
                <a:lnTo>
                  <a:pt x="1803" y="375"/>
                </a:lnTo>
                <a:lnTo>
                  <a:pt x="1803" y="375"/>
                </a:lnTo>
                <a:lnTo>
                  <a:pt x="1803" y="375"/>
                </a:lnTo>
                <a:lnTo>
                  <a:pt x="1798" y="375"/>
                </a:lnTo>
                <a:lnTo>
                  <a:pt x="1798" y="375"/>
                </a:lnTo>
                <a:lnTo>
                  <a:pt x="1798" y="375"/>
                </a:lnTo>
                <a:lnTo>
                  <a:pt x="1798" y="375"/>
                </a:lnTo>
                <a:lnTo>
                  <a:pt x="1798" y="371"/>
                </a:lnTo>
                <a:lnTo>
                  <a:pt x="1794" y="371"/>
                </a:lnTo>
                <a:lnTo>
                  <a:pt x="1794" y="371"/>
                </a:lnTo>
                <a:lnTo>
                  <a:pt x="1794" y="371"/>
                </a:lnTo>
                <a:lnTo>
                  <a:pt x="1794" y="371"/>
                </a:lnTo>
                <a:lnTo>
                  <a:pt x="1789" y="371"/>
                </a:lnTo>
                <a:lnTo>
                  <a:pt x="1789" y="371"/>
                </a:lnTo>
                <a:lnTo>
                  <a:pt x="1784" y="371"/>
                </a:lnTo>
                <a:lnTo>
                  <a:pt x="1780" y="371"/>
                </a:lnTo>
                <a:lnTo>
                  <a:pt x="1780" y="375"/>
                </a:lnTo>
                <a:lnTo>
                  <a:pt x="1775" y="375"/>
                </a:lnTo>
                <a:lnTo>
                  <a:pt x="1775" y="375"/>
                </a:lnTo>
                <a:lnTo>
                  <a:pt x="1775" y="375"/>
                </a:lnTo>
                <a:lnTo>
                  <a:pt x="1775" y="371"/>
                </a:lnTo>
                <a:lnTo>
                  <a:pt x="1775" y="371"/>
                </a:lnTo>
                <a:lnTo>
                  <a:pt x="1775" y="371"/>
                </a:lnTo>
                <a:lnTo>
                  <a:pt x="1771" y="371"/>
                </a:lnTo>
                <a:lnTo>
                  <a:pt x="1771" y="371"/>
                </a:lnTo>
                <a:lnTo>
                  <a:pt x="1771" y="371"/>
                </a:lnTo>
                <a:lnTo>
                  <a:pt x="1762" y="371"/>
                </a:lnTo>
                <a:lnTo>
                  <a:pt x="1762" y="371"/>
                </a:lnTo>
                <a:lnTo>
                  <a:pt x="1766" y="371"/>
                </a:lnTo>
                <a:lnTo>
                  <a:pt x="1766" y="371"/>
                </a:lnTo>
                <a:lnTo>
                  <a:pt x="1757" y="366"/>
                </a:lnTo>
                <a:lnTo>
                  <a:pt x="1757" y="366"/>
                </a:lnTo>
                <a:lnTo>
                  <a:pt x="1753" y="366"/>
                </a:lnTo>
                <a:lnTo>
                  <a:pt x="1748" y="366"/>
                </a:lnTo>
                <a:lnTo>
                  <a:pt x="1748" y="366"/>
                </a:lnTo>
                <a:lnTo>
                  <a:pt x="1744" y="366"/>
                </a:lnTo>
                <a:lnTo>
                  <a:pt x="1739" y="366"/>
                </a:lnTo>
                <a:lnTo>
                  <a:pt x="1739" y="366"/>
                </a:lnTo>
                <a:lnTo>
                  <a:pt x="1735" y="371"/>
                </a:lnTo>
                <a:lnTo>
                  <a:pt x="1735" y="371"/>
                </a:lnTo>
                <a:lnTo>
                  <a:pt x="1735" y="371"/>
                </a:lnTo>
                <a:lnTo>
                  <a:pt x="1730" y="375"/>
                </a:lnTo>
                <a:lnTo>
                  <a:pt x="1730" y="375"/>
                </a:lnTo>
                <a:lnTo>
                  <a:pt x="1730" y="380"/>
                </a:lnTo>
                <a:lnTo>
                  <a:pt x="1730" y="380"/>
                </a:lnTo>
                <a:lnTo>
                  <a:pt x="1730" y="380"/>
                </a:lnTo>
                <a:lnTo>
                  <a:pt x="1735" y="380"/>
                </a:lnTo>
                <a:lnTo>
                  <a:pt x="1735" y="384"/>
                </a:lnTo>
                <a:lnTo>
                  <a:pt x="1730" y="384"/>
                </a:lnTo>
                <a:lnTo>
                  <a:pt x="1730" y="384"/>
                </a:lnTo>
                <a:lnTo>
                  <a:pt x="1730" y="384"/>
                </a:lnTo>
                <a:lnTo>
                  <a:pt x="1726" y="389"/>
                </a:lnTo>
                <a:lnTo>
                  <a:pt x="1726" y="389"/>
                </a:lnTo>
                <a:lnTo>
                  <a:pt x="1726" y="389"/>
                </a:lnTo>
                <a:lnTo>
                  <a:pt x="1721" y="393"/>
                </a:lnTo>
                <a:lnTo>
                  <a:pt x="1721" y="393"/>
                </a:lnTo>
                <a:lnTo>
                  <a:pt x="1717" y="393"/>
                </a:lnTo>
                <a:lnTo>
                  <a:pt x="1717" y="398"/>
                </a:lnTo>
                <a:lnTo>
                  <a:pt x="1717" y="398"/>
                </a:lnTo>
                <a:lnTo>
                  <a:pt x="1717" y="398"/>
                </a:lnTo>
                <a:lnTo>
                  <a:pt x="1717" y="398"/>
                </a:lnTo>
                <a:lnTo>
                  <a:pt x="1721" y="398"/>
                </a:lnTo>
                <a:lnTo>
                  <a:pt x="1721" y="398"/>
                </a:lnTo>
                <a:lnTo>
                  <a:pt x="1721" y="398"/>
                </a:lnTo>
                <a:lnTo>
                  <a:pt x="1721" y="398"/>
                </a:lnTo>
                <a:lnTo>
                  <a:pt x="1717" y="398"/>
                </a:lnTo>
                <a:lnTo>
                  <a:pt x="1717" y="398"/>
                </a:lnTo>
                <a:lnTo>
                  <a:pt x="1717" y="402"/>
                </a:lnTo>
                <a:lnTo>
                  <a:pt x="1717" y="402"/>
                </a:lnTo>
                <a:lnTo>
                  <a:pt x="1721" y="402"/>
                </a:lnTo>
                <a:lnTo>
                  <a:pt x="1721" y="402"/>
                </a:lnTo>
                <a:lnTo>
                  <a:pt x="1717" y="402"/>
                </a:lnTo>
                <a:lnTo>
                  <a:pt x="1717" y="402"/>
                </a:lnTo>
                <a:lnTo>
                  <a:pt x="1717" y="407"/>
                </a:lnTo>
                <a:lnTo>
                  <a:pt x="1717" y="411"/>
                </a:lnTo>
                <a:lnTo>
                  <a:pt x="1717" y="411"/>
                </a:lnTo>
                <a:lnTo>
                  <a:pt x="1712" y="411"/>
                </a:lnTo>
                <a:lnTo>
                  <a:pt x="1712" y="411"/>
                </a:lnTo>
                <a:lnTo>
                  <a:pt x="1712" y="411"/>
                </a:lnTo>
                <a:lnTo>
                  <a:pt x="1717" y="411"/>
                </a:lnTo>
                <a:lnTo>
                  <a:pt x="1717" y="411"/>
                </a:lnTo>
                <a:lnTo>
                  <a:pt x="1712" y="411"/>
                </a:lnTo>
                <a:lnTo>
                  <a:pt x="1712" y="416"/>
                </a:lnTo>
                <a:lnTo>
                  <a:pt x="1712" y="416"/>
                </a:lnTo>
                <a:lnTo>
                  <a:pt x="1712" y="416"/>
                </a:lnTo>
                <a:lnTo>
                  <a:pt x="1708" y="416"/>
                </a:lnTo>
                <a:lnTo>
                  <a:pt x="1708" y="416"/>
                </a:lnTo>
                <a:lnTo>
                  <a:pt x="1708" y="421"/>
                </a:lnTo>
                <a:lnTo>
                  <a:pt x="1708" y="421"/>
                </a:lnTo>
                <a:lnTo>
                  <a:pt x="1708" y="421"/>
                </a:lnTo>
                <a:lnTo>
                  <a:pt x="1708" y="416"/>
                </a:lnTo>
                <a:lnTo>
                  <a:pt x="1703" y="416"/>
                </a:lnTo>
                <a:lnTo>
                  <a:pt x="1703" y="416"/>
                </a:lnTo>
                <a:lnTo>
                  <a:pt x="1703" y="421"/>
                </a:lnTo>
                <a:lnTo>
                  <a:pt x="1703" y="421"/>
                </a:lnTo>
                <a:lnTo>
                  <a:pt x="1703" y="421"/>
                </a:lnTo>
                <a:lnTo>
                  <a:pt x="1699" y="421"/>
                </a:lnTo>
                <a:lnTo>
                  <a:pt x="1703" y="421"/>
                </a:lnTo>
                <a:lnTo>
                  <a:pt x="1699" y="425"/>
                </a:lnTo>
                <a:lnTo>
                  <a:pt x="1699" y="425"/>
                </a:lnTo>
                <a:lnTo>
                  <a:pt x="1694" y="425"/>
                </a:lnTo>
                <a:lnTo>
                  <a:pt x="1694" y="425"/>
                </a:lnTo>
                <a:lnTo>
                  <a:pt x="1694" y="430"/>
                </a:lnTo>
                <a:lnTo>
                  <a:pt x="1690" y="430"/>
                </a:lnTo>
                <a:lnTo>
                  <a:pt x="1685" y="430"/>
                </a:lnTo>
                <a:lnTo>
                  <a:pt x="1685" y="434"/>
                </a:lnTo>
                <a:lnTo>
                  <a:pt x="1685" y="434"/>
                </a:lnTo>
                <a:lnTo>
                  <a:pt x="1685" y="434"/>
                </a:lnTo>
                <a:lnTo>
                  <a:pt x="1681" y="434"/>
                </a:lnTo>
                <a:lnTo>
                  <a:pt x="1681" y="434"/>
                </a:lnTo>
                <a:lnTo>
                  <a:pt x="1681" y="439"/>
                </a:lnTo>
                <a:lnTo>
                  <a:pt x="1681" y="439"/>
                </a:lnTo>
                <a:lnTo>
                  <a:pt x="1685" y="443"/>
                </a:lnTo>
                <a:lnTo>
                  <a:pt x="1685" y="443"/>
                </a:lnTo>
                <a:lnTo>
                  <a:pt x="1685" y="443"/>
                </a:lnTo>
                <a:lnTo>
                  <a:pt x="1690" y="443"/>
                </a:lnTo>
                <a:lnTo>
                  <a:pt x="1690" y="448"/>
                </a:lnTo>
                <a:lnTo>
                  <a:pt x="1690" y="448"/>
                </a:lnTo>
                <a:lnTo>
                  <a:pt x="1690" y="452"/>
                </a:lnTo>
                <a:lnTo>
                  <a:pt x="1690" y="457"/>
                </a:lnTo>
                <a:lnTo>
                  <a:pt x="1690" y="457"/>
                </a:lnTo>
                <a:lnTo>
                  <a:pt x="1690" y="461"/>
                </a:lnTo>
                <a:lnTo>
                  <a:pt x="1690" y="466"/>
                </a:lnTo>
                <a:lnTo>
                  <a:pt x="1685" y="466"/>
                </a:lnTo>
                <a:lnTo>
                  <a:pt x="1685" y="470"/>
                </a:lnTo>
                <a:lnTo>
                  <a:pt x="1681" y="475"/>
                </a:lnTo>
                <a:lnTo>
                  <a:pt x="1681" y="479"/>
                </a:lnTo>
                <a:lnTo>
                  <a:pt x="1676" y="479"/>
                </a:lnTo>
                <a:lnTo>
                  <a:pt x="1676" y="484"/>
                </a:lnTo>
                <a:lnTo>
                  <a:pt x="1672" y="484"/>
                </a:lnTo>
                <a:lnTo>
                  <a:pt x="1672" y="488"/>
                </a:lnTo>
                <a:lnTo>
                  <a:pt x="1667" y="488"/>
                </a:lnTo>
                <a:lnTo>
                  <a:pt x="1663" y="493"/>
                </a:lnTo>
                <a:lnTo>
                  <a:pt x="1663" y="493"/>
                </a:lnTo>
                <a:lnTo>
                  <a:pt x="1658" y="493"/>
                </a:lnTo>
                <a:lnTo>
                  <a:pt x="1649" y="497"/>
                </a:lnTo>
                <a:lnTo>
                  <a:pt x="1649" y="502"/>
                </a:lnTo>
                <a:lnTo>
                  <a:pt x="1644" y="502"/>
                </a:lnTo>
                <a:lnTo>
                  <a:pt x="1640" y="502"/>
                </a:lnTo>
                <a:lnTo>
                  <a:pt x="1640" y="502"/>
                </a:lnTo>
                <a:lnTo>
                  <a:pt x="1635" y="506"/>
                </a:lnTo>
                <a:lnTo>
                  <a:pt x="1631" y="506"/>
                </a:lnTo>
                <a:lnTo>
                  <a:pt x="1626" y="506"/>
                </a:lnTo>
                <a:lnTo>
                  <a:pt x="1617" y="511"/>
                </a:lnTo>
                <a:lnTo>
                  <a:pt x="1613" y="511"/>
                </a:lnTo>
                <a:lnTo>
                  <a:pt x="1613" y="511"/>
                </a:lnTo>
                <a:lnTo>
                  <a:pt x="1613" y="511"/>
                </a:lnTo>
                <a:lnTo>
                  <a:pt x="1613" y="511"/>
                </a:lnTo>
                <a:lnTo>
                  <a:pt x="1613" y="511"/>
                </a:lnTo>
                <a:lnTo>
                  <a:pt x="1613" y="511"/>
                </a:lnTo>
                <a:lnTo>
                  <a:pt x="1613" y="515"/>
                </a:lnTo>
                <a:lnTo>
                  <a:pt x="1613" y="515"/>
                </a:lnTo>
                <a:lnTo>
                  <a:pt x="1613" y="515"/>
                </a:lnTo>
                <a:lnTo>
                  <a:pt x="1613" y="520"/>
                </a:lnTo>
                <a:lnTo>
                  <a:pt x="1613" y="520"/>
                </a:lnTo>
                <a:lnTo>
                  <a:pt x="1617" y="520"/>
                </a:lnTo>
                <a:lnTo>
                  <a:pt x="1617" y="520"/>
                </a:lnTo>
                <a:lnTo>
                  <a:pt x="1613" y="520"/>
                </a:lnTo>
                <a:lnTo>
                  <a:pt x="1613" y="520"/>
                </a:lnTo>
                <a:lnTo>
                  <a:pt x="1617" y="520"/>
                </a:lnTo>
                <a:lnTo>
                  <a:pt x="1617" y="525"/>
                </a:lnTo>
                <a:lnTo>
                  <a:pt x="1617" y="525"/>
                </a:lnTo>
                <a:lnTo>
                  <a:pt x="1613" y="525"/>
                </a:lnTo>
                <a:lnTo>
                  <a:pt x="1613" y="525"/>
                </a:lnTo>
                <a:lnTo>
                  <a:pt x="1613" y="525"/>
                </a:lnTo>
                <a:lnTo>
                  <a:pt x="1613" y="525"/>
                </a:lnTo>
                <a:lnTo>
                  <a:pt x="1613" y="525"/>
                </a:lnTo>
                <a:lnTo>
                  <a:pt x="1613" y="525"/>
                </a:lnTo>
                <a:lnTo>
                  <a:pt x="1613" y="525"/>
                </a:lnTo>
                <a:lnTo>
                  <a:pt x="1613" y="529"/>
                </a:lnTo>
                <a:lnTo>
                  <a:pt x="1608" y="529"/>
                </a:lnTo>
                <a:lnTo>
                  <a:pt x="1608" y="529"/>
                </a:lnTo>
                <a:lnTo>
                  <a:pt x="1608" y="529"/>
                </a:lnTo>
                <a:lnTo>
                  <a:pt x="1608" y="534"/>
                </a:lnTo>
                <a:lnTo>
                  <a:pt x="1608" y="538"/>
                </a:lnTo>
                <a:lnTo>
                  <a:pt x="1604" y="543"/>
                </a:lnTo>
                <a:lnTo>
                  <a:pt x="1604" y="543"/>
                </a:lnTo>
                <a:lnTo>
                  <a:pt x="1604" y="543"/>
                </a:lnTo>
                <a:lnTo>
                  <a:pt x="1604" y="543"/>
                </a:lnTo>
                <a:lnTo>
                  <a:pt x="1604" y="547"/>
                </a:lnTo>
                <a:lnTo>
                  <a:pt x="1604" y="547"/>
                </a:lnTo>
                <a:lnTo>
                  <a:pt x="1604" y="547"/>
                </a:lnTo>
                <a:lnTo>
                  <a:pt x="1604" y="547"/>
                </a:lnTo>
                <a:lnTo>
                  <a:pt x="1604" y="552"/>
                </a:lnTo>
                <a:lnTo>
                  <a:pt x="1604" y="552"/>
                </a:lnTo>
                <a:lnTo>
                  <a:pt x="1604" y="552"/>
                </a:lnTo>
                <a:lnTo>
                  <a:pt x="1604" y="556"/>
                </a:lnTo>
                <a:lnTo>
                  <a:pt x="1599" y="556"/>
                </a:lnTo>
                <a:lnTo>
                  <a:pt x="1604" y="556"/>
                </a:lnTo>
                <a:lnTo>
                  <a:pt x="1599" y="556"/>
                </a:lnTo>
                <a:lnTo>
                  <a:pt x="1599" y="556"/>
                </a:lnTo>
                <a:lnTo>
                  <a:pt x="1599" y="556"/>
                </a:lnTo>
                <a:lnTo>
                  <a:pt x="1595" y="561"/>
                </a:lnTo>
                <a:lnTo>
                  <a:pt x="1595" y="561"/>
                </a:lnTo>
                <a:lnTo>
                  <a:pt x="1590" y="561"/>
                </a:lnTo>
                <a:lnTo>
                  <a:pt x="1590" y="565"/>
                </a:lnTo>
                <a:lnTo>
                  <a:pt x="1590" y="565"/>
                </a:lnTo>
                <a:lnTo>
                  <a:pt x="1590" y="565"/>
                </a:lnTo>
                <a:lnTo>
                  <a:pt x="1590" y="565"/>
                </a:lnTo>
                <a:lnTo>
                  <a:pt x="1590" y="570"/>
                </a:lnTo>
                <a:lnTo>
                  <a:pt x="1590" y="570"/>
                </a:lnTo>
                <a:lnTo>
                  <a:pt x="1590" y="570"/>
                </a:lnTo>
                <a:lnTo>
                  <a:pt x="1586" y="570"/>
                </a:lnTo>
                <a:lnTo>
                  <a:pt x="1586" y="574"/>
                </a:lnTo>
                <a:lnTo>
                  <a:pt x="1586" y="574"/>
                </a:lnTo>
                <a:lnTo>
                  <a:pt x="1581" y="574"/>
                </a:lnTo>
                <a:lnTo>
                  <a:pt x="1586" y="574"/>
                </a:lnTo>
                <a:lnTo>
                  <a:pt x="1586" y="574"/>
                </a:lnTo>
                <a:lnTo>
                  <a:pt x="1586" y="570"/>
                </a:lnTo>
                <a:lnTo>
                  <a:pt x="1586" y="570"/>
                </a:lnTo>
                <a:lnTo>
                  <a:pt x="1586" y="570"/>
                </a:lnTo>
                <a:lnTo>
                  <a:pt x="1586" y="570"/>
                </a:lnTo>
                <a:lnTo>
                  <a:pt x="1581" y="570"/>
                </a:lnTo>
                <a:lnTo>
                  <a:pt x="1581" y="570"/>
                </a:lnTo>
                <a:lnTo>
                  <a:pt x="1581" y="570"/>
                </a:lnTo>
                <a:lnTo>
                  <a:pt x="1581" y="565"/>
                </a:lnTo>
                <a:lnTo>
                  <a:pt x="1581" y="570"/>
                </a:lnTo>
                <a:lnTo>
                  <a:pt x="1577" y="570"/>
                </a:lnTo>
                <a:lnTo>
                  <a:pt x="1577" y="570"/>
                </a:lnTo>
                <a:lnTo>
                  <a:pt x="1577" y="570"/>
                </a:lnTo>
                <a:lnTo>
                  <a:pt x="1577" y="570"/>
                </a:lnTo>
                <a:lnTo>
                  <a:pt x="1572" y="574"/>
                </a:lnTo>
                <a:lnTo>
                  <a:pt x="1572" y="574"/>
                </a:lnTo>
                <a:lnTo>
                  <a:pt x="1572" y="574"/>
                </a:lnTo>
                <a:lnTo>
                  <a:pt x="1572" y="574"/>
                </a:lnTo>
                <a:lnTo>
                  <a:pt x="1572" y="579"/>
                </a:lnTo>
                <a:lnTo>
                  <a:pt x="1572" y="579"/>
                </a:lnTo>
                <a:lnTo>
                  <a:pt x="1572" y="579"/>
                </a:lnTo>
                <a:lnTo>
                  <a:pt x="1572" y="583"/>
                </a:lnTo>
                <a:lnTo>
                  <a:pt x="1572" y="583"/>
                </a:lnTo>
                <a:lnTo>
                  <a:pt x="1572" y="583"/>
                </a:lnTo>
                <a:lnTo>
                  <a:pt x="1572" y="579"/>
                </a:lnTo>
                <a:lnTo>
                  <a:pt x="1572" y="574"/>
                </a:lnTo>
                <a:lnTo>
                  <a:pt x="1568" y="574"/>
                </a:lnTo>
                <a:lnTo>
                  <a:pt x="1568" y="574"/>
                </a:lnTo>
                <a:lnTo>
                  <a:pt x="1568" y="574"/>
                </a:lnTo>
                <a:lnTo>
                  <a:pt x="1563" y="574"/>
                </a:lnTo>
                <a:lnTo>
                  <a:pt x="1563" y="574"/>
                </a:lnTo>
                <a:lnTo>
                  <a:pt x="1559" y="574"/>
                </a:lnTo>
                <a:lnTo>
                  <a:pt x="1559" y="574"/>
                </a:lnTo>
                <a:lnTo>
                  <a:pt x="1554" y="574"/>
                </a:lnTo>
                <a:lnTo>
                  <a:pt x="1559" y="574"/>
                </a:lnTo>
                <a:lnTo>
                  <a:pt x="1563" y="570"/>
                </a:lnTo>
                <a:lnTo>
                  <a:pt x="1563" y="570"/>
                </a:lnTo>
                <a:lnTo>
                  <a:pt x="1563" y="570"/>
                </a:lnTo>
                <a:lnTo>
                  <a:pt x="1563" y="570"/>
                </a:lnTo>
                <a:lnTo>
                  <a:pt x="1568" y="565"/>
                </a:lnTo>
                <a:lnTo>
                  <a:pt x="1568" y="565"/>
                </a:lnTo>
                <a:lnTo>
                  <a:pt x="1568" y="561"/>
                </a:lnTo>
                <a:lnTo>
                  <a:pt x="1563" y="561"/>
                </a:lnTo>
                <a:lnTo>
                  <a:pt x="1563" y="556"/>
                </a:lnTo>
                <a:lnTo>
                  <a:pt x="1563" y="556"/>
                </a:lnTo>
                <a:lnTo>
                  <a:pt x="1559" y="556"/>
                </a:lnTo>
                <a:lnTo>
                  <a:pt x="1559" y="556"/>
                </a:lnTo>
                <a:lnTo>
                  <a:pt x="1559" y="552"/>
                </a:lnTo>
                <a:lnTo>
                  <a:pt x="1559" y="552"/>
                </a:lnTo>
                <a:lnTo>
                  <a:pt x="1554" y="556"/>
                </a:lnTo>
                <a:lnTo>
                  <a:pt x="1554" y="552"/>
                </a:lnTo>
                <a:lnTo>
                  <a:pt x="1559" y="552"/>
                </a:lnTo>
                <a:lnTo>
                  <a:pt x="1559" y="552"/>
                </a:lnTo>
                <a:lnTo>
                  <a:pt x="1559" y="552"/>
                </a:lnTo>
                <a:lnTo>
                  <a:pt x="1559" y="552"/>
                </a:lnTo>
                <a:lnTo>
                  <a:pt x="1563" y="552"/>
                </a:lnTo>
                <a:lnTo>
                  <a:pt x="1559" y="547"/>
                </a:lnTo>
                <a:lnTo>
                  <a:pt x="1559" y="547"/>
                </a:lnTo>
                <a:lnTo>
                  <a:pt x="1559" y="543"/>
                </a:lnTo>
                <a:lnTo>
                  <a:pt x="1559" y="543"/>
                </a:lnTo>
                <a:lnTo>
                  <a:pt x="1559" y="538"/>
                </a:lnTo>
                <a:lnTo>
                  <a:pt x="1559" y="538"/>
                </a:lnTo>
                <a:lnTo>
                  <a:pt x="1559" y="538"/>
                </a:lnTo>
                <a:lnTo>
                  <a:pt x="1559" y="538"/>
                </a:lnTo>
                <a:lnTo>
                  <a:pt x="1563" y="534"/>
                </a:lnTo>
                <a:lnTo>
                  <a:pt x="1563" y="534"/>
                </a:lnTo>
                <a:lnTo>
                  <a:pt x="1563" y="534"/>
                </a:lnTo>
                <a:lnTo>
                  <a:pt x="1563" y="534"/>
                </a:lnTo>
                <a:lnTo>
                  <a:pt x="1568" y="529"/>
                </a:lnTo>
                <a:lnTo>
                  <a:pt x="1568" y="529"/>
                </a:lnTo>
                <a:lnTo>
                  <a:pt x="1568" y="525"/>
                </a:lnTo>
                <a:lnTo>
                  <a:pt x="1572" y="525"/>
                </a:lnTo>
                <a:lnTo>
                  <a:pt x="1572" y="520"/>
                </a:lnTo>
                <a:lnTo>
                  <a:pt x="1572" y="520"/>
                </a:lnTo>
                <a:lnTo>
                  <a:pt x="1572" y="520"/>
                </a:lnTo>
                <a:lnTo>
                  <a:pt x="1572" y="515"/>
                </a:lnTo>
                <a:lnTo>
                  <a:pt x="1572" y="515"/>
                </a:lnTo>
                <a:lnTo>
                  <a:pt x="1572" y="511"/>
                </a:lnTo>
                <a:lnTo>
                  <a:pt x="1577" y="511"/>
                </a:lnTo>
                <a:lnTo>
                  <a:pt x="1581" y="506"/>
                </a:lnTo>
                <a:lnTo>
                  <a:pt x="1581" y="502"/>
                </a:lnTo>
                <a:lnTo>
                  <a:pt x="1586" y="502"/>
                </a:lnTo>
                <a:lnTo>
                  <a:pt x="1586" y="502"/>
                </a:lnTo>
                <a:lnTo>
                  <a:pt x="1581" y="497"/>
                </a:lnTo>
                <a:lnTo>
                  <a:pt x="1581" y="497"/>
                </a:lnTo>
                <a:lnTo>
                  <a:pt x="1581" y="497"/>
                </a:lnTo>
                <a:lnTo>
                  <a:pt x="1577" y="497"/>
                </a:lnTo>
                <a:lnTo>
                  <a:pt x="1577" y="497"/>
                </a:lnTo>
                <a:lnTo>
                  <a:pt x="1577" y="497"/>
                </a:lnTo>
                <a:lnTo>
                  <a:pt x="1577" y="497"/>
                </a:lnTo>
                <a:lnTo>
                  <a:pt x="1572" y="493"/>
                </a:lnTo>
                <a:lnTo>
                  <a:pt x="1568" y="493"/>
                </a:lnTo>
                <a:lnTo>
                  <a:pt x="1568" y="493"/>
                </a:lnTo>
                <a:lnTo>
                  <a:pt x="1568" y="493"/>
                </a:lnTo>
                <a:lnTo>
                  <a:pt x="1563" y="493"/>
                </a:lnTo>
                <a:lnTo>
                  <a:pt x="1563" y="493"/>
                </a:lnTo>
                <a:lnTo>
                  <a:pt x="1563" y="493"/>
                </a:lnTo>
                <a:lnTo>
                  <a:pt x="1559" y="493"/>
                </a:lnTo>
                <a:lnTo>
                  <a:pt x="1559" y="493"/>
                </a:lnTo>
                <a:lnTo>
                  <a:pt x="1554" y="493"/>
                </a:lnTo>
                <a:lnTo>
                  <a:pt x="1554" y="493"/>
                </a:lnTo>
                <a:lnTo>
                  <a:pt x="1550" y="493"/>
                </a:lnTo>
                <a:lnTo>
                  <a:pt x="1550" y="493"/>
                </a:lnTo>
                <a:lnTo>
                  <a:pt x="1550" y="493"/>
                </a:lnTo>
                <a:lnTo>
                  <a:pt x="1545" y="497"/>
                </a:lnTo>
                <a:lnTo>
                  <a:pt x="1545" y="497"/>
                </a:lnTo>
                <a:lnTo>
                  <a:pt x="1550" y="493"/>
                </a:lnTo>
                <a:lnTo>
                  <a:pt x="1550" y="493"/>
                </a:lnTo>
                <a:lnTo>
                  <a:pt x="1550" y="493"/>
                </a:lnTo>
                <a:lnTo>
                  <a:pt x="1550" y="488"/>
                </a:lnTo>
                <a:lnTo>
                  <a:pt x="1550" y="488"/>
                </a:lnTo>
                <a:lnTo>
                  <a:pt x="1550" y="488"/>
                </a:lnTo>
                <a:lnTo>
                  <a:pt x="1550" y="488"/>
                </a:lnTo>
                <a:lnTo>
                  <a:pt x="1545" y="484"/>
                </a:lnTo>
                <a:lnTo>
                  <a:pt x="1545" y="484"/>
                </a:lnTo>
                <a:lnTo>
                  <a:pt x="1545" y="484"/>
                </a:lnTo>
                <a:lnTo>
                  <a:pt x="1541" y="484"/>
                </a:lnTo>
                <a:lnTo>
                  <a:pt x="1536" y="479"/>
                </a:lnTo>
                <a:lnTo>
                  <a:pt x="1532" y="479"/>
                </a:lnTo>
                <a:lnTo>
                  <a:pt x="1532" y="475"/>
                </a:lnTo>
                <a:lnTo>
                  <a:pt x="1527" y="475"/>
                </a:lnTo>
                <a:lnTo>
                  <a:pt x="1527" y="470"/>
                </a:lnTo>
                <a:lnTo>
                  <a:pt x="1527" y="466"/>
                </a:lnTo>
                <a:lnTo>
                  <a:pt x="1527" y="466"/>
                </a:lnTo>
                <a:lnTo>
                  <a:pt x="1527" y="466"/>
                </a:lnTo>
                <a:lnTo>
                  <a:pt x="1522" y="461"/>
                </a:lnTo>
                <a:lnTo>
                  <a:pt x="1522" y="461"/>
                </a:lnTo>
                <a:lnTo>
                  <a:pt x="1522" y="461"/>
                </a:lnTo>
                <a:lnTo>
                  <a:pt x="1518" y="461"/>
                </a:lnTo>
                <a:lnTo>
                  <a:pt x="1518" y="457"/>
                </a:lnTo>
                <a:lnTo>
                  <a:pt x="1513" y="457"/>
                </a:lnTo>
                <a:lnTo>
                  <a:pt x="1513" y="457"/>
                </a:lnTo>
                <a:lnTo>
                  <a:pt x="1509" y="452"/>
                </a:lnTo>
                <a:lnTo>
                  <a:pt x="1509" y="452"/>
                </a:lnTo>
                <a:lnTo>
                  <a:pt x="1504" y="452"/>
                </a:lnTo>
                <a:lnTo>
                  <a:pt x="1500" y="452"/>
                </a:lnTo>
                <a:lnTo>
                  <a:pt x="1486" y="452"/>
                </a:lnTo>
                <a:lnTo>
                  <a:pt x="1482" y="452"/>
                </a:lnTo>
                <a:lnTo>
                  <a:pt x="1482" y="452"/>
                </a:lnTo>
                <a:lnTo>
                  <a:pt x="1482" y="452"/>
                </a:lnTo>
                <a:lnTo>
                  <a:pt x="1482" y="452"/>
                </a:lnTo>
                <a:lnTo>
                  <a:pt x="1482" y="452"/>
                </a:lnTo>
                <a:lnTo>
                  <a:pt x="1482" y="452"/>
                </a:lnTo>
                <a:lnTo>
                  <a:pt x="1482" y="452"/>
                </a:lnTo>
                <a:lnTo>
                  <a:pt x="1477" y="452"/>
                </a:lnTo>
                <a:lnTo>
                  <a:pt x="1477" y="452"/>
                </a:lnTo>
                <a:lnTo>
                  <a:pt x="1473" y="457"/>
                </a:lnTo>
                <a:lnTo>
                  <a:pt x="1473" y="452"/>
                </a:lnTo>
                <a:lnTo>
                  <a:pt x="1477" y="452"/>
                </a:lnTo>
                <a:lnTo>
                  <a:pt x="1477" y="452"/>
                </a:lnTo>
                <a:lnTo>
                  <a:pt x="1477" y="452"/>
                </a:lnTo>
                <a:lnTo>
                  <a:pt x="1482" y="452"/>
                </a:lnTo>
                <a:lnTo>
                  <a:pt x="1482" y="448"/>
                </a:lnTo>
                <a:lnTo>
                  <a:pt x="1486" y="448"/>
                </a:lnTo>
                <a:lnTo>
                  <a:pt x="1486" y="448"/>
                </a:lnTo>
                <a:lnTo>
                  <a:pt x="1486" y="448"/>
                </a:lnTo>
                <a:lnTo>
                  <a:pt x="1486" y="443"/>
                </a:lnTo>
                <a:lnTo>
                  <a:pt x="1491" y="439"/>
                </a:lnTo>
                <a:lnTo>
                  <a:pt x="1491" y="439"/>
                </a:lnTo>
                <a:lnTo>
                  <a:pt x="1491" y="434"/>
                </a:lnTo>
                <a:lnTo>
                  <a:pt x="1491" y="430"/>
                </a:lnTo>
                <a:lnTo>
                  <a:pt x="1495" y="425"/>
                </a:lnTo>
                <a:lnTo>
                  <a:pt x="1495" y="425"/>
                </a:lnTo>
                <a:lnTo>
                  <a:pt x="1495" y="421"/>
                </a:lnTo>
                <a:lnTo>
                  <a:pt x="1500" y="421"/>
                </a:lnTo>
                <a:lnTo>
                  <a:pt x="1495" y="421"/>
                </a:lnTo>
                <a:lnTo>
                  <a:pt x="1495" y="421"/>
                </a:lnTo>
                <a:lnTo>
                  <a:pt x="1495" y="421"/>
                </a:lnTo>
                <a:lnTo>
                  <a:pt x="1491" y="421"/>
                </a:lnTo>
                <a:lnTo>
                  <a:pt x="1486" y="421"/>
                </a:lnTo>
                <a:lnTo>
                  <a:pt x="1486" y="421"/>
                </a:lnTo>
                <a:lnTo>
                  <a:pt x="1482" y="421"/>
                </a:lnTo>
                <a:lnTo>
                  <a:pt x="1477" y="425"/>
                </a:lnTo>
                <a:lnTo>
                  <a:pt x="1477" y="430"/>
                </a:lnTo>
                <a:lnTo>
                  <a:pt x="1477" y="425"/>
                </a:lnTo>
                <a:lnTo>
                  <a:pt x="1482" y="421"/>
                </a:lnTo>
                <a:lnTo>
                  <a:pt x="1482" y="421"/>
                </a:lnTo>
                <a:lnTo>
                  <a:pt x="1482" y="421"/>
                </a:lnTo>
                <a:lnTo>
                  <a:pt x="1482" y="416"/>
                </a:lnTo>
                <a:lnTo>
                  <a:pt x="1482" y="416"/>
                </a:lnTo>
                <a:lnTo>
                  <a:pt x="1482" y="416"/>
                </a:lnTo>
                <a:lnTo>
                  <a:pt x="1482" y="416"/>
                </a:lnTo>
                <a:lnTo>
                  <a:pt x="1482" y="416"/>
                </a:lnTo>
                <a:lnTo>
                  <a:pt x="1482" y="416"/>
                </a:lnTo>
                <a:lnTo>
                  <a:pt x="1482" y="411"/>
                </a:lnTo>
                <a:lnTo>
                  <a:pt x="1482" y="411"/>
                </a:lnTo>
                <a:lnTo>
                  <a:pt x="1482" y="411"/>
                </a:lnTo>
                <a:lnTo>
                  <a:pt x="1482" y="411"/>
                </a:lnTo>
                <a:lnTo>
                  <a:pt x="1486" y="411"/>
                </a:lnTo>
                <a:lnTo>
                  <a:pt x="1486" y="407"/>
                </a:lnTo>
                <a:lnTo>
                  <a:pt x="1491" y="407"/>
                </a:lnTo>
                <a:lnTo>
                  <a:pt x="1495" y="398"/>
                </a:lnTo>
                <a:lnTo>
                  <a:pt x="1500" y="393"/>
                </a:lnTo>
                <a:lnTo>
                  <a:pt x="1504" y="389"/>
                </a:lnTo>
                <a:lnTo>
                  <a:pt x="1509" y="389"/>
                </a:lnTo>
                <a:lnTo>
                  <a:pt x="1509" y="389"/>
                </a:lnTo>
                <a:lnTo>
                  <a:pt x="1509" y="389"/>
                </a:lnTo>
                <a:lnTo>
                  <a:pt x="1509" y="384"/>
                </a:lnTo>
                <a:lnTo>
                  <a:pt x="1509" y="384"/>
                </a:lnTo>
                <a:lnTo>
                  <a:pt x="1509" y="384"/>
                </a:lnTo>
                <a:lnTo>
                  <a:pt x="1513" y="384"/>
                </a:lnTo>
                <a:lnTo>
                  <a:pt x="1513" y="384"/>
                </a:lnTo>
                <a:lnTo>
                  <a:pt x="1518" y="380"/>
                </a:lnTo>
                <a:lnTo>
                  <a:pt x="1522" y="375"/>
                </a:lnTo>
                <a:lnTo>
                  <a:pt x="1527" y="375"/>
                </a:lnTo>
                <a:lnTo>
                  <a:pt x="1527" y="375"/>
                </a:lnTo>
                <a:lnTo>
                  <a:pt x="1527" y="371"/>
                </a:lnTo>
                <a:lnTo>
                  <a:pt x="1527" y="371"/>
                </a:lnTo>
                <a:lnTo>
                  <a:pt x="1527" y="371"/>
                </a:lnTo>
                <a:lnTo>
                  <a:pt x="1532" y="371"/>
                </a:lnTo>
                <a:lnTo>
                  <a:pt x="1532" y="371"/>
                </a:lnTo>
                <a:lnTo>
                  <a:pt x="1532" y="371"/>
                </a:lnTo>
                <a:lnTo>
                  <a:pt x="1532" y="371"/>
                </a:lnTo>
                <a:lnTo>
                  <a:pt x="1532" y="371"/>
                </a:lnTo>
                <a:lnTo>
                  <a:pt x="1536" y="366"/>
                </a:lnTo>
                <a:lnTo>
                  <a:pt x="1545" y="366"/>
                </a:lnTo>
                <a:lnTo>
                  <a:pt x="1545" y="366"/>
                </a:lnTo>
                <a:lnTo>
                  <a:pt x="1545" y="366"/>
                </a:lnTo>
                <a:lnTo>
                  <a:pt x="1545" y="366"/>
                </a:lnTo>
                <a:lnTo>
                  <a:pt x="1545" y="362"/>
                </a:lnTo>
                <a:lnTo>
                  <a:pt x="1545" y="362"/>
                </a:lnTo>
                <a:lnTo>
                  <a:pt x="1545" y="362"/>
                </a:lnTo>
                <a:lnTo>
                  <a:pt x="1545" y="362"/>
                </a:lnTo>
                <a:lnTo>
                  <a:pt x="1550" y="362"/>
                </a:lnTo>
                <a:lnTo>
                  <a:pt x="1550" y="362"/>
                </a:lnTo>
                <a:lnTo>
                  <a:pt x="1550" y="362"/>
                </a:lnTo>
                <a:lnTo>
                  <a:pt x="1550" y="362"/>
                </a:lnTo>
                <a:lnTo>
                  <a:pt x="1550" y="362"/>
                </a:lnTo>
                <a:lnTo>
                  <a:pt x="1550" y="362"/>
                </a:lnTo>
                <a:lnTo>
                  <a:pt x="1550" y="362"/>
                </a:lnTo>
                <a:lnTo>
                  <a:pt x="1554" y="357"/>
                </a:lnTo>
                <a:lnTo>
                  <a:pt x="1554" y="357"/>
                </a:lnTo>
                <a:lnTo>
                  <a:pt x="1554" y="357"/>
                </a:lnTo>
                <a:lnTo>
                  <a:pt x="1554" y="357"/>
                </a:lnTo>
                <a:lnTo>
                  <a:pt x="1554" y="357"/>
                </a:lnTo>
                <a:lnTo>
                  <a:pt x="1559" y="357"/>
                </a:lnTo>
                <a:lnTo>
                  <a:pt x="1559" y="357"/>
                </a:lnTo>
                <a:lnTo>
                  <a:pt x="1559" y="357"/>
                </a:lnTo>
                <a:lnTo>
                  <a:pt x="1559" y="353"/>
                </a:lnTo>
                <a:lnTo>
                  <a:pt x="1559" y="353"/>
                </a:lnTo>
                <a:lnTo>
                  <a:pt x="1559" y="353"/>
                </a:lnTo>
                <a:lnTo>
                  <a:pt x="1559" y="357"/>
                </a:lnTo>
                <a:lnTo>
                  <a:pt x="1559" y="357"/>
                </a:lnTo>
                <a:lnTo>
                  <a:pt x="1559" y="357"/>
                </a:lnTo>
                <a:lnTo>
                  <a:pt x="1563" y="357"/>
                </a:lnTo>
                <a:lnTo>
                  <a:pt x="1563" y="357"/>
                </a:lnTo>
                <a:lnTo>
                  <a:pt x="1563" y="357"/>
                </a:lnTo>
                <a:lnTo>
                  <a:pt x="1563" y="357"/>
                </a:lnTo>
                <a:lnTo>
                  <a:pt x="1563" y="353"/>
                </a:lnTo>
                <a:lnTo>
                  <a:pt x="1563" y="353"/>
                </a:lnTo>
                <a:lnTo>
                  <a:pt x="1563" y="353"/>
                </a:lnTo>
                <a:lnTo>
                  <a:pt x="1563" y="353"/>
                </a:lnTo>
                <a:lnTo>
                  <a:pt x="1568" y="353"/>
                </a:lnTo>
                <a:lnTo>
                  <a:pt x="1568" y="353"/>
                </a:lnTo>
                <a:lnTo>
                  <a:pt x="1568" y="353"/>
                </a:lnTo>
                <a:lnTo>
                  <a:pt x="1568" y="353"/>
                </a:lnTo>
                <a:lnTo>
                  <a:pt x="1568" y="353"/>
                </a:lnTo>
                <a:lnTo>
                  <a:pt x="1572" y="353"/>
                </a:lnTo>
                <a:lnTo>
                  <a:pt x="1572" y="348"/>
                </a:lnTo>
                <a:lnTo>
                  <a:pt x="1572" y="353"/>
                </a:lnTo>
                <a:lnTo>
                  <a:pt x="1572" y="353"/>
                </a:lnTo>
                <a:lnTo>
                  <a:pt x="1572" y="353"/>
                </a:lnTo>
                <a:lnTo>
                  <a:pt x="1577" y="353"/>
                </a:lnTo>
                <a:lnTo>
                  <a:pt x="1577" y="353"/>
                </a:lnTo>
                <a:lnTo>
                  <a:pt x="1577" y="348"/>
                </a:lnTo>
                <a:lnTo>
                  <a:pt x="1577" y="348"/>
                </a:lnTo>
                <a:lnTo>
                  <a:pt x="1572" y="348"/>
                </a:lnTo>
                <a:lnTo>
                  <a:pt x="1572" y="348"/>
                </a:lnTo>
                <a:lnTo>
                  <a:pt x="1572" y="348"/>
                </a:lnTo>
                <a:lnTo>
                  <a:pt x="1572" y="348"/>
                </a:lnTo>
                <a:lnTo>
                  <a:pt x="1572" y="348"/>
                </a:lnTo>
                <a:lnTo>
                  <a:pt x="1577" y="348"/>
                </a:lnTo>
                <a:lnTo>
                  <a:pt x="1577" y="348"/>
                </a:lnTo>
                <a:lnTo>
                  <a:pt x="1577" y="348"/>
                </a:lnTo>
                <a:lnTo>
                  <a:pt x="1577" y="344"/>
                </a:lnTo>
                <a:lnTo>
                  <a:pt x="1581" y="344"/>
                </a:lnTo>
                <a:lnTo>
                  <a:pt x="1581" y="348"/>
                </a:lnTo>
                <a:lnTo>
                  <a:pt x="1586" y="348"/>
                </a:lnTo>
                <a:lnTo>
                  <a:pt x="1586" y="348"/>
                </a:lnTo>
                <a:lnTo>
                  <a:pt x="1590" y="344"/>
                </a:lnTo>
                <a:lnTo>
                  <a:pt x="1595" y="344"/>
                </a:lnTo>
                <a:lnTo>
                  <a:pt x="1595" y="344"/>
                </a:lnTo>
                <a:lnTo>
                  <a:pt x="1595" y="344"/>
                </a:lnTo>
                <a:lnTo>
                  <a:pt x="1599" y="344"/>
                </a:lnTo>
                <a:lnTo>
                  <a:pt x="1599" y="344"/>
                </a:lnTo>
                <a:lnTo>
                  <a:pt x="1599" y="344"/>
                </a:lnTo>
                <a:lnTo>
                  <a:pt x="1604" y="339"/>
                </a:lnTo>
                <a:lnTo>
                  <a:pt x="1604" y="339"/>
                </a:lnTo>
                <a:lnTo>
                  <a:pt x="1599" y="335"/>
                </a:lnTo>
                <a:lnTo>
                  <a:pt x="1599" y="335"/>
                </a:lnTo>
                <a:lnTo>
                  <a:pt x="1599" y="335"/>
                </a:lnTo>
                <a:lnTo>
                  <a:pt x="1599" y="335"/>
                </a:lnTo>
                <a:lnTo>
                  <a:pt x="1595" y="330"/>
                </a:lnTo>
                <a:lnTo>
                  <a:pt x="1595" y="330"/>
                </a:lnTo>
                <a:lnTo>
                  <a:pt x="1595" y="330"/>
                </a:lnTo>
                <a:lnTo>
                  <a:pt x="1590" y="330"/>
                </a:lnTo>
                <a:lnTo>
                  <a:pt x="1590" y="335"/>
                </a:lnTo>
                <a:lnTo>
                  <a:pt x="1586" y="335"/>
                </a:lnTo>
                <a:lnTo>
                  <a:pt x="1586" y="330"/>
                </a:lnTo>
                <a:lnTo>
                  <a:pt x="1590" y="330"/>
                </a:lnTo>
                <a:lnTo>
                  <a:pt x="1590" y="330"/>
                </a:lnTo>
                <a:lnTo>
                  <a:pt x="1590" y="330"/>
                </a:lnTo>
                <a:lnTo>
                  <a:pt x="1590" y="330"/>
                </a:lnTo>
                <a:lnTo>
                  <a:pt x="1590" y="330"/>
                </a:lnTo>
                <a:lnTo>
                  <a:pt x="1586" y="326"/>
                </a:lnTo>
                <a:lnTo>
                  <a:pt x="1581" y="326"/>
                </a:lnTo>
                <a:lnTo>
                  <a:pt x="1581" y="326"/>
                </a:lnTo>
                <a:lnTo>
                  <a:pt x="1581" y="326"/>
                </a:lnTo>
                <a:lnTo>
                  <a:pt x="1581" y="326"/>
                </a:lnTo>
                <a:lnTo>
                  <a:pt x="1581" y="326"/>
                </a:lnTo>
                <a:lnTo>
                  <a:pt x="1581" y="326"/>
                </a:lnTo>
                <a:lnTo>
                  <a:pt x="1581" y="326"/>
                </a:lnTo>
                <a:lnTo>
                  <a:pt x="1581" y="326"/>
                </a:lnTo>
                <a:lnTo>
                  <a:pt x="1577" y="326"/>
                </a:lnTo>
                <a:lnTo>
                  <a:pt x="1577" y="326"/>
                </a:lnTo>
                <a:lnTo>
                  <a:pt x="1581" y="326"/>
                </a:lnTo>
                <a:lnTo>
                  <a:pt x="1581" y="321"/>
                </a:lnTo>
                <a:lnTo>
                  <a:pt x="1581" y="321"/>
                </a:lnTo>
                <a:lnTo>
                  <a:pt x="1581" y="321"/>
                </a:lnTo>
                <a:lnTo>
                  <a:pt x="1581" y="321"/>
                </a:lnTo>
                <a:lnTo>
                  <a:pt x="1586" y="326"/>
                </a:lnTo>
                <a:lnTo>
                  <a:pt x="1590" y="326"/>
                </a:lnTo>
                <a:lnTo>
                  <a:pt x="1590" y="330"/>
                </a:lnTo>
                <a:lnTo>
                  <a:pt x="1595" y="330"/>
                </a:lnTo>
                <a:lnTo>
                  <a:pt x="1595" y="330"/>
                </a:lnTo>
                <a:lnTo>
                  <a:pt x="1595" y="330"/>
                </a:lnTo>
                <a:lnTo>
                  <a:pt x="1595" y="330"/>
                </a:lnTo>
                <a:lnTo>
                  <a:pt x="1595" y="330"/>
                </a:lnTo>
                <a:lnTo>
                  <a:pt x="1595" y="330"/>
                </a:lnTo>
                <a:lnTo>
                  <a:pt x="1595" y="330"/>
                </a:lnTo>
                <a:lnTo>
                  <a:pt x="1595" y="330"/>
                </a:lnTo>
                <a:lnTo>
                  <a:pt x="1595" y="330"/>
                </a:lnTo>
                <a:lnTo>
                  <a:pt x="1599" y="330"/>
                </a:lnTo>
                <a:lnTo>
                  <a:pt x="1599" y="330"/>
                </a:lnTo>
                <a:lnTo>
                  <a:pt x="1604" y="335"/>
                </a:lnTo>
                <a:lnTo>
                  <a:pt x="1604" y="335"/>
                </a:lnTo>
                <a:lnTo>
                  <a:pt x="1604" y="335"/>
                </a:lnTo>
                <a:lnTo>
                  <a:pt x="1608" y="335"/>
                </a:lnTo>
                <a:lnTo>
                  <a:pt x="1608" y="335"/>
                </a:lnTo>
                <a:lnTo>
                  <a:pt x="1608" y="335"/>
                </a:lnTo>
                <a:lnTo>
                  <a:pt x="1608" y="335"/>
                </a:lnTo>
                <a:lnTo>
                  <a:pt x="1613" y="335"/>
                </a:lnTo>
                <a:lnTo>
                  <a:pt x="1613" y="335"/>
                </a:lnTo>
                <a:lnTo>
                  <a:pt x="1613" y="335"/>
                </a:lnTo>
                <a:lnTo>
                  <a:pt x="1617" y="335"/>
                </a:lnTo>
                <a:lnTo>
                  <a:pt x="1617" y="330"/>
                </a:lnTo>
                <a:lnTo>
                  <a:pt x="1617" y="330"/>
                </a:lnTo>
                <a:lnTo>
                  <a:pt x="1617" y="330"/>
                </a:lnTo>
                <a:lnTo>
                  <a:pt x="1622" y="326"/>
                </a:lnTo>
                <a:lnTo>
                  <a:pt x="1622" y="326"/>
                </a:lnTo>
                <a:lnTo>
                  <a:pt x="1622" y="330"/>
                </a:lnTo>
                <a:lnTo>
                  <a:pt x="1622" y="326"/>
                </a:lnTo>
                <a:lnTo>
                  <a:pt x="1622" y="326"/>
                </a:lnTo>
                <a:lnTo>
                  <a:pt x="1626" y="326"/>
                </a:lnTo>
                <a:lnTo>
                  <a:pt x="1622" y="326"/>
                </a:lnTo>
                <a:lnTo>
                  <a:pt x="1622" y="326"/>
                </a:lnTo>
                <a:lnTo>
                  <a:pt x="1626" y="326"/>
                </a:lnTo>
                <a:lnTo>
                  <a:pt x="1626" y="326"/>
                </a:lnTo>
                <a:lnTo>
                  <a:pt x="1626" y="326"/>
                </a:lnTo>
                <a:lnTo>
                  <a:pt x="1626" y="326"/>
                </a:lnTo>
                <a:lnTo>
                  <a:pt x="1626" y="326"/>
                </a:lnTo>
                <a:lnTo>
                  <a:pt x="1626" y="326"/>
                </a:lnTo>
                <a:lnTo>
                  <a:pt x="1626" y="326"/>
                </a:lnTo>
                <a:lnTo>
                  <a:pt x="1626" y="326"/>
                </a:lnTo>
                <a:lnTo>
                  <a:pt x="1631" y="326"/>
                </a:lnTo>
                <a:lnTo>
                  <a:pt x="1631" y="326"/>
                </a:lnTo>
                <a:lnTo>
                  <a:pt x="1631" y="330"/>
                </a:lnTo>
                <a:lnTo>
                  <a:pt x="1631" y="330"/>
                </a:lnTo>
                <a:lnTo>
                  <a:pt x="1631" y="330"/>
                </a:lnTo>
                <a:lnTo>
                  <a:pt x="1635" y="326"/>
                </a:lnTo>
                <a:lnTo>
                  <a:pt x="1635" y="326"/>
                </a:lnTo>
                <a:lnTo>
                  <a:pt x="1635" y="326"/>
                </a:lnTo>
                <a:lnTo>
                  <a:pt x="1635" y="326"/>
                </a:lnTo>
                <a:lnTo>
                  <a:pt x="1635" y="330"/>
                </a:lnTo>
                <a:lnTo>
                  <a:pt x="1640" y="330"/>
                </a:lnTo>
                <a:lnTo>
                  <a:pt x="1644" y="326"/>
                </a:lnTo>
                <a:lnTo>
                  <a:pt x="1649" y="326"/>
                </a:lnTo>
                <a:lnTo>
                  <a:pt x="1649" y="326"/>
                </a:lnTo>
                <a:lnTo>
                  <a:pt x="1649" y="321"/>
                </a:lnTo>
                <a:lnTo>
                  <a:pt x="1653" y="321"/>
                </a:lnTo>
                <a:lnTo>
                  <a:pt x="1667" y="317"/>
                </a:lnTo>
                <a:lnTo>
                  <a:pt x="1672" y="312"/>
                </a:lnTo>
                <a:lnTo>
                  <a:pt x="1676" y="312"/>
                </a:lnTo>
                <a:lnTo>
                  <a:pt x="1676" y="308"/>
                </a:lnTo>
                <a:lnTo>
                  <a:pt x="1676" y="308"/>
                </a:lnTo>
                <a:lnTo>
                  <a:pt x="1676" y="308"/>
                </a:lnTo>
                <a:lnTo>
                  <a:pt x="1672" y="308"/>
                </a:lnTo>
                <a:lnTo>
                  <a:pt x="1667" y="308"/>
                </a:lnTo>
                <a:lnTo>
                  <a:pt x="1663" y="308"/>
                </a:lnTo>
                <a:lnTo>
                  <a:pt x="1658" y="303"/>
                </a:lnTo>
                <a:lnTo>
                  <a:pt x="1658" y="303"/>
                </a:lnTo>
                <a:lnTo>
                  <a:pt x="1653" y="303"/>
                </a:lnTo>
                <a:lnTo>
                  <a:pt x="1653" y="298"/>
                </a:lnTo>
                <a:lnTo>
                  <a:pt x="1653" y="294"/>
                </a:lnTo>
                <a:lnTo>
                  <a:pt x="1653" y="294"/>
                </a:lnTo>
                <a:lnTo>
                  <a:pt x="1653" y="294"/>
                </a:lnTo>
                <a:lnTo>
                  <a:pt x="1653" y="294"/>
                </a:lnTo>
                <a:lnTo>
                  <a:pt x="1649" y="294"/>
                </a:lnTo>
                <a:lnTo>
                  <a:pt x="1644" y="289"/>
                </a:lnTo>
                <a:lnTo>
                  <a:pt x="1644" y="289"/>
                </a:lnTo>
                <a:lnTo>
                  <a:pt x="1644" y="294"/>
                </a:lnTo>
                <a:lnTo>
                  <a:pt x="1640" y="294"/>
                </a:lnTo>
                <a:lnTo>
                  <a:pt x="1640" y="289"/>
                </a:lnTo>
                <a:lnTo>
                  <a:pt x="1640" y="289"/>
                </a:lnTo>
                <a:lnTo>
                  <a:pt x="1640" y="289"/>
                </a:lnTo>
                <a:lnTo>
                  <a:pt x="1640" y="289"/>
                </a:lnTo>
                <a:lnTo>
                  <a:pt x="1644" y="289"/>
                </a:lnTo>
                <a:lnTo>
                  <a:pt x="1644" y="289"/>
                </a:lnTo>
                <a:lnTo>
                  <a:pt x="1649" y="289"/>
                </a:lnTo>
                <a:lnTo>
                  <a:pt x="1649" y="289"/>
                </a:lnTo>
                <a:lnTo>
                  <a:pt x="1653" y="289"/>
                </a:lnTo>
                <a:lnTo>
                  <a:pt x="1653" y="294"/>
                </a:lnTo>
                <a:lnTo>
                  <a:pt x="1653" y="294"/>
                </a:lnTo>
                <a:lnTo>
                  <a:pt x="1653" y="294"/>
                </a:lnTo>
                <a:lnTo>
                  <a:pt x="1658" y="294"/>
                </a:lnTo>
                <a:lnTo>
                  <a:pt x="1658" y="294"/>
                </a:lnTo>
                <a:lnTo>
                  <a:pt x="1658" y="294"/>
                </a:lnTo>
                <a:lnTo>
                  <a:pt x="1658" y="294"/>
                </a:lnTo>
                <a:lnTo>
                  <a:pt x="1658" y="294"/>
                </a:lnTo>
                <a:lnTo>
                  <a:pt x="1663" y="294"/>
                </a:lnTo>
                <a:lnTo>
                  <a:pt x="1663" y="294"/>
                </a:lnTo>
                <a:lnTo>
                  <a:pt x="1663" y="298"/>
                </a:lnTo>
                <a:lnTo>
                  <a:pt x="1667" y="298"/>
                </a:lnTo>
                <a:lnTo>
                  <a:pt x="1667" y="298"/>
                </a:lnTo>
                <a:lnTo>
                  <a:pt x="1667" y="298"/>
                </a:lnTo>
                <a:lnTo>
                  <a:pt x="1667" y="298"/>
                </a:lnTo>
                <a:lnTo>
                  <a:pt x="1667" y="303"/>
                </a:lnTo>
                <a:lnTo>
                  <a:pt x="1667" y="303"/>
                </a:lnTo>
                <a:lnTo>
                  <a:pt x="1667" y="303"/>
                </a:lnTo>
                <a:lnTo>
                  <a:pt x="1672" y="303"/>
                </a:lnTo>
                <a:lnTo>
                  <a:pt x="1676" y="303"/>
                </a:lnTo>
                <a:lnTo>
                  <a:pt x="1676" y="303"/>
                </a:lnTo>
                <a:lnTo>
                  <a:pt x="1676" y="303"/>
                </a:lnTo>
                <a:lnTo>
                  <a:pt x="1681" y="303"/>
                </a:lnTo>
                <a:lnTo>
                  <a:pt x="1685" y="303"/>
                </a:lnTo>
                <a:lnTo>
                  <a:pt x="1690" y="298"/>
                </a:lnTo>
                <a:lnTo>
                  <a:pt x="1703" y="294"/>
                </a:lnTo>
                <a:lnTo>
                  <a:pt x="1703" y="294"/>
                </a:lnTo>
                <a:lnTo>
                  <a:pt x="1703" y="294"/>
                </a:lnTo>
                <a:lnTo>
                  <a:pt x="1703" y="289"/>
                </a:lnTo>
                <a:lnTo>
                  <a:pt x="1703" y="289"/>
                </a:lnTo>
                <a:lnTo>
                  <a:pt x="1703" y="289"/>
                </a:lnTo>
                <a:lnTo>
                  <a:pt x="1703" y="289"/>
                </a:lnTo>
                <a:lnTo>
                  <a:pt x="1699" y="289"/>
                </a:lnTo>
                <a:lnTo>
                  <a:pt x="1699" y="285"/>
                </a:lnTo>
                <a:lnTo>
                  <a:pt x="1699" y="285"/>
                </a:lnTo>
                <a:lnTo>
                  <a:pt x="1703" y="285"/>
                </a:lnTo>
                <a:lnTo>
                  <a:pt x="1703" y="285"/>
                </a:lnTo>
                <a:lnTo>
                  <a:pt x="1703" y="285"/>
                </a:lnTo>
                <a:lnTo>
                  <a:pt x="1703" y="285"/>
                </a:lnTo>
                <a:lnTo>
                  <a:pt x="1703" y="285"/>
                </a:lnTo>
                <a:lnTo>
                  <a:pt x="1703" y="285"/>
                </a:lnTo>
                <a:lnTo>
                  <a:pt x="1712" y="285"/>
                </a:lnTo>
                <a:lnTo>
                  <a:pt x="1712" y="285"/>
                </a:lnTo>
                <a:lnTo>
                  <a:pt x="1717" y="285"/>
                </a:lnTo>
                <a:lnTo>
                  <a:pt x="1717" y="285"/>
                </a:lnTo>
                <a:lnTo>
                  <a:pt x="1717" y="285"/>
                </a:lnTo>
                <a:lnTo>
                  <a:pt x="1717" y="289"/>
                </a:lnTo>
                <a:lnTo>
                  <a:pt x="1717" y="289"/>
                </a:lnTo>
                <a:lnTo>
                  <a:pt x="1717" y="289"/>
                </a:lnTo>
                <a:lnTo>
                  <a:pt x="1721" y="294"/>
                </a:lnTo>
                <a:lnTo>
                  <a:pt x="1721" y="294"/>
                </a:lnTo>
                <a:lnTo>
                  <a:pt x="1721" y="294"/>
                </a:lnTo>
                <a:lnTo>
                  <a:pt x="1726" y="289"/>
                </a:lnTo>
                <a:lnTo>
                  <a:pt x="1726" y="289"/>
                </a:lnTo>
                <a:lnTo>
                  <a:pt x="1726" y="289"/>
                </a:lnTo>
                <a:lnTo>
                  <a:pt x="1730" y="294"/>
                </a:lnTo>
                <a:lnTo>
                  <a:pt x="1730" y="294"/>
                </a:lnTo>
                <a:lnTo>
                  <a:pt x="1730" y="294"/>
                </a:lnTo>
                <a:lnTo>
                  <a:pt x="1730" y="294"/>
                </a:lnTo>
                <a:lnTo>
                  <a:pt x="1730" y="289"/>
                </a:lnTo>
                <a:lnTo>
                  <a:pt x="1730" y="289"/>
                </a:lnTo>
                <a:lnTo>
                  <a:pt x="1730" y="285"/>
                </a:lnTo>
                <a:lnTo>
                  <a:pt x="1735" y="285"/>
                </a:lnTo>
                <a:lnTo>
                  <a:pt x="1735" y="285"/>
                </a:lnTo>
                <a:lnTo>
                  <a:pt x="1735" y="285"/>
                </a:lnTo>
                <a:lnTo>
                  <a:pt x="1735" y="285"/>
                </a:lnTo>
                <a:lnTo>
                  <a:pt x="1730" y="280"/>
                </a:lnTo>
                <a:lnTo>
                  <a:pt x="1730" y="280"/>
                </a:lnTo>
                <a:lnTo>
                  <a:pt x="1735" y="280"/>
                </a:lnTo>
                <a:lnTo>
                  <a:pt x="1730" y="280"/>
                </a:lnTo>
                <a:lnTo>
                  <a:pt x="1730" y="280"/>
                </a:lnTo>
                <a:lnTo>
                  <a:pt x="1730" y="280"/>
                </a:lnTo>
                <a:lnTo>
                  <a:pt x="1730" y="280"/>
                </a:lnTo>
                <a:lnTo>
                  <a:pt x="1726" y="280"/>
                </a:lnTo>
                <a:lnTo>
                  <a:pt x="1726" y="280"/>
                </a:lnTo>
                <a:lnTo>
                  <a:pt x="1726" y="280"/>
                </a:lnTo>
                <a:lnTo>
                  <a:pt x="1730" y="276"/>
                </a:lnTo>
                <a:lnTo>
                  <a:pt x="1730" y="276"/>
                </a:lnTo>
                <a:lnTo>
                  <a:pt x="1735" y="276"/>
                </a:lnTo>
                <a:lnTo>
                  <a:pt x="1735" y="276"/>
                </a:lnTo>
                <a:lnTo>
                  <a:pt x="1735" y="280"/>
                </a:lnTo>
                <a:lnTo>
                  <a:pt x="1735" y="280"/>
                </a:lnTo>
                <a:lnTo>
                  <a:pt x="1735" y="280"/>
                </a:lnTo>
                <a:lnTo>
                  <a:pt x="1735" y="280"/>
                </a:lnTo>
                <a:lnTo>
                  <a:pt x="1735" y="280"/>
                </a:lnTo>
                <a:lnTo>
                  <a:pt x="1735" y="280"/>
                </a:lnTo>
                <a:lnTo>
                  <a:pt x="1735" y="280"/>
                </a:lnTo>
                <a:lnTo>
                  <a:pt x="1735" y="280"/>
                </a:lnTo>
                <a:lnTo>
                  <a:pt x="1735" y="280"/>
                </a:lnTo>
                <a:lnTo>
                  <a:pt x="1735" y="280"/>
                </a:lnTo>
                <a:lnTo>
                  <a:pt x="1735" y="285"/>
                </a:lnTo>
                <a:lnTo>
                  <a:pt x="1735" y="285"/>
                </a:lnTo>
                <a:lnTo>
                  <a:pt x="1735" y="285"/>
                </a:lnTo>
                <a:lnTo>
                  <a:pt x="1735" y="289"/>
                </a:lnTo>
                <a:lnTo>
                  <a:pt x="1735" y="289"/>
                </a:lnTo>
                <a:lnTo>
                  <a:pt x="1735" y="289"/>
                </a:lnTo>
                <a:lnTo>
                  <a:pt x="1735" y="289"/>
                </a:lnTo>
                <a:lnTo>
                  <a:pt x="1739" y="289"/>
                </a:lnTo>
                <a:lnTo>
                  <a:pt x="1739" y="289"/>
                </a:lnTo>
                <a:lnTo>
                  <a:pt x="1739" y="289"/>
                </a:lnTo>
                <a:lnTo>
                  <a:pt x="1744" y="285"/>
                </a:lnTo>
                <a:lnTo>
                  <a:pt x="1748" y="285"/>
                </a:lnTo>
                <a:lnTo>
                  <a:pt x="1753" y="285"/>
                </a:lnTo>
                <a:lnTo>
                  <a:pt x="1753" y="285"/>
                </a:lnTo>
                <a:lnTo>
                  <a:pt x="1757" y="285"/>
                </a:lnTo>
                <a:lnTo>
                  <a:pt x="1757" y="285"/>
                </a:lnTo>
                <a:lnTo>
                  <a:pt x="1762" y="285"/>
                </a:lnTo>
                <a:lnTo>
                  <a:pt x="1762" y="280"/>
                </a:lnTo>
                <a:lnTo>
                  <a:pt x="1766" y="280"/>
                </a:lnTo>
                <a:lnTo>
                  <a:pt x="1766" y="280"/>
                </a:lnTo>
                <a:lnTo>
                  <a:pt x="1766" y="280"/>
                </a:lnTo>
                <a:lnTo>
                  <a:pt x="1766" y="280"/>
                </a:lnTo>
                <a:lnTo>
                  <a:pt x="1771" y="280"/>
                </a:lnTo>
                <a:lnTo>
                  <a:pt x="1771" y="280"/>
                </a:lnTo>
                <a:lnTo>
                  <a:pt x="1775" y="276"/>
                </a:lnTo>
                <a:lnTo>
                  <a:pt x="1775" y="276"/>
                </a:lnTo>
                <a:lnTo>
                  <a:pt x="1780" y="271"/>
                </a:lnTo>
                <a:lnTo>
                  <a:pt x="1780" y="271"/>
                </a:lnTo>
                <a:lnTo>
                  <a:pt x="1780" y="271"/>
                </a:lnTo>
                <a:lnTo>
                  <a:pt x="1780" y="267"/>
                </a:lnTo>
                <a:lnTo>
                  <a:pt x="1780" y="267"/>
                </a:lnTo>
                <a:lnTo>
                  <a:pt x="1780" y="267"/>
                </a:lnTo>
                <a:lnTo>
                  <a:pt x="1780" y="262"/>
                </a:lnTo>
                <a:lnTo>
                  <a:pt x="1780" y="262"/>
                </a:lnTo>
                <a:lnTo>
                  <a:pt x="1780" y="262"/>
                </a:lnTo>
                <a:lnTo>
                  <a:pt x="1780" y="262"/>
                </a:lnTo>
                <a:lnTo>
                  <a:pt x="1780" y="262"/>
                </a:lnTo>
                <a:lnTo>
                  <a:pt x="1784" y="258"/>
                </a:lnTo>
                <a:lnTo>
                  <a:pt x="1784" y="258"/>
                </a:lnTo>
                <a:lnTo>
                  <a:pt x="1784" y="258"/>
                </a:lnTo>
                <a:lnTo>
                  <a:pt x="1784" y="258"/>
                </a:lnTo>
                <a:lnTo>
                  <a:pt x="1780" y="258"/>
                </a:lnTo>
                <a:lnTo>
                  <a:pt x="1780" y="258"/>
                </a:lnTo>
                <a:lnTo>
                  <a:pt x="1780" y="258"/>
                </a:lnTo>
                <a:lnTo>
                  <a:pt x="1780" y="258"/>
                </a:lnTo>
                <a:lnTo>
                  <a:pt x="1780" y="258"/>
                </a:lnTo>
                <a:lnTo>
                  <a:pt x="1780" y="258"/>
                </a:lnTo>
                <a:lnTo>
                  <a:pt x="1780" y="253"/>
                </a:lnTo>
                <a:lnTo>
                  <a:pt x="1780" y="253"/>
                </a:lnTo>
                <a:lnTo>
                  <a:pt x="1780" y="253"/>
                </a:lnTo>
                <a:lnTo>
                  <a:pt x="1780" y="253"/>
                </a:lnTo>
                <a:lnTo>
                  <a:pt x="1784" y="253"/>
                </a:lnTo>
                <a:lnTo>
                  <a:pt x="1784" y="253"/>
                </a:lnTo>
                <a:lnTo>
                  <a:pt x="1784" y="253"/>
                </a:lnTo>
                <a:lnTo>
                  <a:pt x="1784" y="253"/>
                </a:lnTo>
                <a:lnTo>
                  <a:pt x="1789" y="253"/>
                </a:lnTo>
                <a:lnTo>
                  <a:pt x="1789" y="253"/>
                </a:lnTo>
                <a:lnTo>
                  <a:pt x="1789" y="253"/>
                </a:lnTo>
                <a:lnTo>
                  <a:pt x="1789" y="253"/>
                </a:lnTo>
                <a:lnTo>
                  <a:pt x="1794" y="253"/>
                </a:lnTo>
                <a:lnTo>
                  <a:pt x="1794" y="253"/>
                </a:lnTo>
                <a:lnTo>
                  <a:pt x="1798" y="249"/>
                </a:lnTo>
                <a:lnTo>
                  <a:pt x="1798" y="249"/>
                </a:lnTo>
                <a:lnTo>
                  <a:pt x="1803" y="249"/>
                </a:lnTo>
                <a:lnTo>
                  <a:pt x="1803" y="249"/>
                </a:lnTo>
                <a:lnTo>
                  <a:pt x="1803" y="249"/>
                </a:lnTo>
                <a:lnTo>
                  <a:pt x="1803" y="249"/>
                </a:lnTo>
                <a:lnTo>
                  <a:pt x="1803" y="244"/>
                </a:lnTo>
                <a:lnTo>
                  <a:pt x="1798" y="244"/>
                </a:lnTo>
                <a:lnTo>
                  <a:pt x="1798" y="244"/>
                </a:lnTo>
                <a:lnTo>
                  <a:pt x="1798" y="244"/>
                </a:lnTo>
                <a:lnTo>
                  <a:pt x="1798" y="244"/>
                </a:lnTo>
                <a:lnTo>
                  <a:pt x="1803" y="244"/>
                </a:lnTo>
                <a:lnTo>
                  <a:pt x="1807" y="240"/>
                </a:lnTo>
                <a:lnTo>
                  <a:pt x="1807" y="240"/>
                </a:lnTo>
                <a:lnTo>
                  <a:pt x="1807" y="240"/>
                </a:lnTo>
                <a:lnTo>
                  <a:pt x="1807" y="240"/>
                </a:lnTo>
                <a:lnTo>
                  <a:pt x="1803" y="240"/>
                </a:lnTo>
                <a:lnTo>
                  <a:pt x="1803" y="240"/>
                </a:lnTo>
                <a:lnTo>
                  <a:pt x="1798" y="240"/>
                </a:lnTo>
                <a:lnTo>
                  <a:pt x="1798" y="240"/>
                </a:lnTo>
                <a:lnTo>
                  <a:pt x="1798" y="240"/>
                </a:lnTo>
                <a:lnTo>
                  <a:pt x="1798" y="240"/>
                </a:lnTo>
                <a:lnTo>
                  <a:pt x="1803" y="235"/>
                </a:lnTo>
                <a:lnTo>
                  <a:pt x="1803" y="235"/>
                </a:lnTo>
                <a:lnTo>
                  <a:pt x="1798" y="235"/>
                </a:lnTo>
                <a:lnTo>
                  <a:pt x="1798" y="235"/>
                </a:lnTo>
                <a:lnTo>
                  <a:pt x="1798" y="235"/>
                </a:lnTo>
                <a:lnTo>
                  <a:pt x="1803" y="235"/>
                </a:lnTo>
                <a:lnTo>
                  <a:pt x="1803" y="231"/>
                </a:lnTo>
                <a:lnTo>
                  <a:pt x="1803" y="231"/>
                </a:lnTo>
                <a:lnTo>
                  <a:pt x="1803" y="231"/>
                </a:lnTo>
                <a:lnTo>
                  <a:pt x="1803" y="231"/>
                </a:lnTo>
                <a:lnTo>
                  <a:pt x="1798" y="231"/>
                </a:lnTo>
                <a:lnTo>
                  <a:pt x="1794" y="231"/>
                </a:lnTo>
                <a:lnTo>
                  <a:pt x="1794" y="231"/>
                </a:lnTo>
                <a:lnTo>
                  <a:pt x="1789" y="231"/>
                </a:lnTo>
                <a:lnTo>
                  <a:pt x="1789" y="226"/>
                </a:lnTo>
                <a:lnTo>
                  <a:pt x="1789" y="226"/>
                </a:lnTo>
                <a:lnTo>
                  <a:pt x="1784" y="226"/>
                </a:lnTo>
                <a:lnTo>
                  <a:pt x="1780" y="226"/>
                </a:lnTo>
                <a:lnTo>
                  <a:pt x="1780" y="226"/>
                </a:lnTo>
                <a:lnTo>
                  <a:pt x="1775" y="226"/>
                </a:lnTo>
                <a:lnTo>
                  <a:pt x="1775" y="226"/>
                </a:lnTo>
                <a:lnTo>
                  <a:pt x="1775" y="226"/>
                </a:lnTo>
                <a:lnTo>
                  <a:pt x="1775" y="226"/>
                </a:lnTo>
                <a:lnTo>
                  <a:pt x="1775" y="226"/>
                </a:lnTo>
                <a:lnTo>
                  <a:pt x="1775" y="226"/>
                </a:lnTo>
                <a:lnTo>
                  <a:pt x="1775" y="226"/>
                </a:lnTo>
                <a:lnTo>
                  <a:pt x="1771" y="226"/>
                </a:lnTo>
                <a:lnTo>
                  <a:pt x="1771" y="231"/>
                </a:lnTo>
                <a:lnTo>
                  <a:pt x="1771" y="231"/>
                </a:lnTo>
                <a:lnTo>
                  <a:pt x="1771" y="231"/>
                </a:lnTo>
                <a:lnTo>
                  <a:pt x="1771" y="231"/>
                </a:lnTo>
                <a:lnTo>
                  <a:pt x="1771" y="231"/>
                </a:lnTo>
                <a:lnTo>
                  <a:pt x="1766" y="231"/>
                </a:lnTo>
                <a:lnTo>
                  <a:pt x="1766" y="231"/>
                </a:lnTo>
                <a:lnTo>
                  <a:pt x="1766" y="235"/>
                </a:lnTo>
                <a:lnTo>
                  <a:pt x="1766" y="235"/>
                </a:lnTo>
                <a:lnTo>
                  <a:pt x="1766" y="235"/>
                </a:lnTo>
                <a:lnTo>
                  <a:pt x="1766" y="235"/>
                </a:lnTo>
                <a:lnTo>
                  <a:pt x="1766" y="235"/>
                </a:lnTo>
                <a:lnTo>
                  <a:pt x="1766" y="240"/>
                </a:lnTo>
                <a:lnTo>
                  <a:pt x="1766" y="240"/>
                </a:lnTo>
                <a:lnTo>
                  <a:pt x="1766" y="240"/>
                </a:lnTo>
                <a:lnTo>
                  <a:pt x="1766" y="240"/>
                </a:lnTo>
                <a:lnTo>
                  <a:pt x="1766" y="240"/>
                </a:lnTo>
                <a:lnTo>
                  <a:pt x="1766" y="240"/>
                </a:lnTo>
                <a:lnTo>
                  <a:pt x="1766" y="240"/>
                </a:lnTo>
                <a:lnTo>
                  <a:pt x="1766" y="240"/>
                </a:lnTo>
                <a:lnTo>
                  <a:pt x="1762" y="244"/>
                </a:lnTo>
                <a:lnTo>
                  <a:pt x="1762" y="244"/>
                </a:lnTo>
                <a:lnTo>
                  <a:pt x="1762" y="244"/>
                </a:lnTo>
                <a:lnTo>
                  <a:pt x="1762" y="244"/>
                </a:lnTo>
                <a:lnTo>
                  <a:pt x="1762" y="244"/>
                </a:lnTo>
                <a:lnTo>
                  <a:pt x="1762" y="244"/>
                </a:lnTo>
                <a:lnTo>
                  <a:pt x="1757" y="244"/>
                </a:lnTo>
                <a:lnTo>
                  <a:pt x="1757" y="244"/>
                </a:lnTo>
                <a:lnTo>
                  <a:pt x="1757" y="244"/>
                </a:lnTo>
                <a:lnTo>
                  <a:pt x="1757" y="244"/>
                </a:lnTo>
                <a:lnTo>
                  <a:pt x="1753" y="244"/>
                </a:lnTo>
                <a:lnTo>
                  <a:pt x="1753" y="244"/>
                </a:lnTo>
                <a:lnTo>
                  <a:pt x="1753" y="244"/>
                </a:lnTo>
                <a:lnTo>
                  <a:pt x="1753" y="244"/>
                </a:lnTo>
                <a:lnTo>
                  <a:pt x="1748" y="249"/>
                </a:lnTo>
                <a:lnTo>
                  <a:pt x="1748" y="249"/>
                </a:lnTo>
                <a:lnTo>
                  <a:pt x="1748" y="249"/>
                </a:lnTo>
                <a:lnTo>
                  <a:pt x="1748" y="249"/>
                </a:lnTo>
                <a:lnTo>
                  <a:pt x="1744" y="253"/>
                </a:lnTo>
                <a:lnTo>
                  <a:pt x="1739" y="258"/>
                </a:lnTo>
                <a:lnTo>
                  <a:pt x="1739" y="258"/>
                </a:lnTo>
                <a:lnTo>
                  <a:pt x="1730" y="262"/>
                </a:lnTo>
                <a:lnTo>
                  <a:pt x="1730" y="262"/>
                </a:lnTo>
                <a:lnTo>
                  <a:pt x="1726" y="262"/>
                </a:lnTo>
                <a:lnTo>
                  <a:pt x="1726" y="262"/>
                </a:lnTo>
                <a:lnTo>
                  <a:pt x="1721" y="267"/>
                </a:lnTo>
                <a:lnTo>
                  <a:pt x="1721" y="267"/>
                </a:lnTo>
                <a:lnTo>
                  <a:pt x="1721" y="267"/>
                </a:lnTo>
                <a:lnTo>
                  <a:pt x="1717" y="267"/>
                </a:lnTo>
                <a:lnTo>
                  <a:pt x="1717" y="267"/>
                </a:lnTo>
                <a:lnTo>
                  <a:pt x="1717" y="267"/>
                </a:lnTo>
                <a:lnTo>
                  <a:pt x="1717" y="267"/>
                </a:lnTo>
                <a:lnTo>
                  <a:pt x="1712" y="271"/>
                </a:lnTo>
                <a:lnTo>
                  <a:pt x="1708" y="271"/>
                </a:lnTo>
                <a:lnTo>
                  <a:pt x="1708" y="271"/>
                </a:lnTo>
                <a:lnTo>
                  <a:pt x="1708" y="271"/>
                </a:lnTo>
                <a:lnTo>
                  <a:pt x="1708" y="271"/>
                </a:lnTo>
                <a:lnTo>
                  <a:pt x="1708" y="271"/>
                </a:lnTo>
                <a:lnTo>
                  <a:pt x="1708" y="267"/>
                </a:lnTo>
                <a:lnTo>
                  <a:pt x="1708" y="267"/>
                </a:lnTo>
                <a:lnTo>
                  <a:pt x="1708" y="262"/>
                </a:lnTo>
                <a:lnTo>
                  <a:pt x="1708" y="262"/>
                </a:lnTo>
                <a:lnTo>
                  <a:pt x="1708" y="258"/>
                </a:lnTo>
                <a:lnTo>
                  <a:pt x="1712" y="258"/>
                </a:lnTo>
                <a:lnTo>
                  <a:pt x="1712" y="253"/>
                </a:lnTo>
                <a:lnTo>
                  <a:pt x="1717" y="253"/>
                </a:lnTo>
                <a:lnTo>
                  <a:pt x="1717" y="249"/>
                </a:lnTo>
                <a:lnTo>
                  <a:pt x="1717" y="249"/>
                </a:lnTo>
                <a:lnTo>
                  <a:pt x="1717" y="249"/>
                </a:lnTo>
                <a:lnTo>
                  <a:pt x="1717" y="253"/>
                </a:lnTo>
                <a:lnTo>
                  <a:pt x="1717" y="253"/>
                </a:lnTo>
                <a:lnTo>
                  <a:pt x="1717" y="253"/>
                </a:lnTo>
                <a:lnTo>
                  <a:pt x="1721" y="253"/>
                </a:lnTo>
                <a:lnTo>
                  <a:pt x="1721" y="253"/>
                </a:lnTo>
                <a:lnTo>
                  <a:pt x="1721" y="253"/>
                </a:lnTo>
                <a:lnTo>
                  <a:pt x="1721" y="249"/>
                </a:lnTo>
                <a:lnTo>
                  <a:pt x="1726" y="249"/>
                </a:lnTo>
                <a:lnTo>
                  <a:pt x="1726" y="249"/>
                </a:lnTo>
                <a:lnTo>
                  <a:pt x="1726" y="249"/>
                </a:lnTo>
                <a:lnTo>
                  <a:pt x="1726" y="244"/>
                </a:lnTo>
                <a:lnTo>
                  <a:pt x="1726" y="244"/>
                </a:lnTo>
                <a:lnTo>
                  <a:pt x="1730" y="240"/>
                </a:lnTo>
                <a:lnTo>
                  <a:pt x="1730" y="240"/>
                </a:lnTo>
                <a:lnTo>
                  <a:pt x="1726" y="240"/>
                </a:lnTo>
                <a:lnTo>
                  <a:pt x="1726" y="235"/>
                </a:lnTo>
                <a:lnTo>
                  <a:pt x="1726" y="235"/>
                </a:lnTo>
                <a:lnTo>
                  <a:pt x="1726" y="235"/>
                </a:lnTo>
                <a:lnTo>
                  <a:pt x="1726" y="231"/>
                </a:lnTo>
                <a:lnTo>
                  <a:pt x="1726" y="231"/>
                </a:lnTo>
                <a:lnTo>
                  <a:pt x="1721" y="231"/>
                </a:lnTo>
                <a:lnTo>
                  <a:pt x="1721" y="235"/>
                </a:lnTo>
                <a:lnTo>
                  <a:pt x="1717" y="235"/>
                </a:lnTo>
                <a:lnTo>
                  <a:pt x="1717" y="235"/>
                </a:lnTo>
                <a:lnTo>
                  <a:pt x="1712" y="240"/>
                </a:lnTo>
                <a:lnTo>
                  <a:pt x="1708" y="240"/>
                </a:lnTo>
                <a:lnTo>
                  <a:pt x="1708" y="240"/>
                </a:lnTo>
                <a:lnTo>
                  <a:pt x="1703" y="244"/>
                </a:lnTo>
                <a:lnTo>
                  <a:pt x="1703" y="244"/>
                </a:lnTo>
                <a:lnTo>
                  <a:pt x="1703" y="244"/>
                </a:lnTo>
                <a:lnTo>
                  <a:pt x="1703" y="244"/>
                </a:lnTo>
                <a:lnTo>
                  <a:pt x="1699" y="249"/>
                </a:lnTo>
                <a:lnTo>
                  <a:pt x="1699" y="249"/>
                </a:lnTo>
                <a:lnTo>
                  <a:pt x="1694" y="249"/>
                </a:lnTo>
                <a:lnTo>
                  <a:pt x="1694" y="249"/>
                </a:lnTo>
                <a:lnTo>
                  <a:pt x="1694" y="249"/>
                </a:lnTo>
                <a:lnTo>
                  <a:pt x="1694" y="249"/>
                </a:lnTo>
                <a:lnTo>
                  <a:pt x="1694" y="249"/>
                </a:lnTo>
                <a:lnTo>
                  <a:pt x="1694" y="249"/>
                </a:lnTo>
                <a:lnTo>
                  <a:pt x="1694" y="249"/>
                </a:lnTo>
                <a:lnTo>
                  <a:pt x="1694" y="249"/>
                </a:lnTo>
                <a:lnTo>
                  <a:pt x="1694" y="249"/>
                </a:lnTo>
                <a:lnTo>
                  <a:pt x="1694" y="244"/>
                </a:lnTo>
                <a:lnTo>
                  <a:pt x="1699" y="244"/>
                </a:lnTo>
                <a:lnTo>
                  <a:pt x="1699" y="240"/>
                </a:lnTo>
                <a:lnTo>
                  <a:pt x="1699" y="240"/>
                </a:lnTo>
                <a:lnTo>
                  <a:pt x="1703" y="240"/>
                </a:lnTo>
                <a:lnTo>
                  <a:pt x="1703" y="240"/>
                </a:lnTo>
                <a:lnTo>
                  <a:pt x="1703" y="240"/>
                </a:lnTo>
                <a:lnTo>
                  <a:pt x="1703" y="235"/>
                </a:lnTo>
                <a:lnTo>
                  <a:pt x="1703" y="235"/>
                </a:lnTo>
                <a:lnTo>
                  <a:pt x="1703" y="231"/>
                </a:lnTo>
                <a:lnTo>
                  <a:pt x="1703" y="231"/>
                </a:lnTo>
                <a:lnTo>
                  <a:pt x="1703" y="231"/>
                </a:lnTo>
                <a:lnTo>
                  <a:pt x="1703" y="231"/>
                </a:lnTo>
                <a:lnTo>
                  <a:pt x="1708" y="231"/>
                </a:lnTo>
                <a:lnTo>
                  <a:pt x="1703" y="231"/>
                </a:lnTo>
                <a:lnTo>
                  <a:pt x="1703" y="231"/>
                </a:lnTo>
                <a:lnTo>
                  <a:pt x="1708" y="231"/>
                </a:lnTo>
                <a:lnTo>
                  <a:pt x="1708" y="231"/>
                </a:lnTo>
                <a:lnTo>
                  <a:pt x="1708" y="231"/>
                </a:lnTo>
                <a:lnTo>
                  <a:pt x="1708" y="231"/>
                </a:lnTo>
                <a:lnTo>
                  <a:pt x="1712" y="231"/>
                </a:lnTo>
                <a:lnTo>
                  <a:pt x="1712" y="226"/>
                </a:lnTo>
                <a:lnTo>
                  <a:pt x="1712" y="231"/>
                </a:lnTo>
                <a:lnTo>
                  <a:pt x="1717" y="226"/>
                </a:lnTo>
                <a:lnTo>
                  <a:pt x="1717" y="226"/>
                </a:lnTo>
                <a:lnTo>
                  <a:pt x="1712" y="226"/>
                </a:lnTo>
                <a:lnTo>
                  <a:pt x="1712" y="226"/>
                </a:lnTo>
                <a:lnTo>
                  <a:pt x="1712" y="226"/>
                </a:lnTo>
                <a:lnTo>
                  <a:pt x="1712" y="226"/>
                </a:lnTo>
                <a:lnTo>
                  <a:pt x="1708" y="226"/>
                </a:lnTo>
                <a:lnTo>
                  <a:pt x="1703" y="226"/>
                </a:lnTo>
                <a:lnTo>
                  <a:pt x="1703" y="226"/>
                </a:lnTo>
                <a:lnTo>
                  <a:pt x="1708" y="226"/>
                </a:lnTo>
                <a:lnTo>
                  <a:pt x="1708" y="226"/>
                </a:lnTo>
                <a:lnTo>
                  <a:pt x="1712" y="226"/>
                </a:lnTo>
                <a:lnTo>
                  <a:pt x="1708" y="226"/>
                </a:lnTo>
                <a:lnTo>
                  <a:pt x="1708" y="226"/>
                </a:lnTo>
                <a:lnTo>
                  <a:pt x="1708" y="226"/>
                </a:lnTo>
                <a:lnTo>
                  <a:pt x="1703" y="226"/>
                </a:lnTo>
                <a:lnTo>
                  <a:pt x="1699" y="226"/>
                </a:lnTo>
                <a:lnTo>
                  <a:pt x="1699" y="226"/>
                </a:lnTo>
                <a:lnTo>
                  <a:pt x="1699" y="222"/>
                </a:lnTo>
                <a:lnTo>
                  <a:pt x="1699" y="222"/>
                </a:lnTo>
                <a:lnTo>
                  <a:pt x="1699" y="222"/>
                </a:lnTo>
                <a:lnTo>
                  <a:pt x="1699" y="222"/>
                </a:lnTo>
                <a:lnTo>
                  <a:pt x="1694" y="222"/>
                </a:lnTo>
                <a:lnTo>
                  <a:pt x="1694" y="222"/>
                </a:lnTo>
                <a:lnTo>
                  <a:pt x="1694" y="222"/>
                </a:lnTo>
                <a:lnTo>
                  <a:pt x="1694" y="222"/>
                </a:lnTo>
                <a:lnTo>
                  <a:pt x="1694" y="222"/>
                </a:lnTo>
                <a:lnTo>
                  <a:pt x="1703" y="217"/>
                </a:lnTo>
                <a:lnTo>
                  <a:pt x="1708" y="217"/>
                </a:lnTo>
                <a:lnTo>
                  <a:pt x="1708" y="217"/>
                </a:lnTo>
                <a:lnTo>
                  <a:pt x="1708" y="217"/>
                </a:lnTo>
                <a:lnTo>
                  <a:pt x="1708" y="217"/>
                </a:lnTo>
                <a:lnTo>
                  <a:pt x="1703" y="217"/>
                </a:lnTo>
                <a:lnTo>
                  <a:pt x="1703" y="217"/>
                </a:lnTo>
                <a:lnTo>
                  <a:pt x="1708" y="213"/>
                </a:lnTo>
                <a:lnTo>
                  <a:pt x="1708" y="213"/>
                </a:lnTo>
                <a:lnTo>
                  <a:pt x="1708" y="213"/>
                </a:lnTo>
                <a:lnTo>
                  <a:pt x="1708" y="213"/>
                </a:lnTo>
                <a:lnTo>
                  <a:pt x="1708" y="213"/>
                </a:lnTo>
                <a:lnTo>
                  <a:pt x="1712" y="213"/>
                </a:lnTo>
                <a:lnTo>
                  <a:pt x="1712" y="213"/>
                </a:lnTo>
                <a:lnTo>
                  <a:pt x="1712" y="217"/>
                </a:lnTo>
                <a:lnTo>
                  <a:pt x="1717" y="217"/>
                </a:lnTo>
                <a:lnTo>
                  <a:pt x="1717" y="217"/>
                </a:lnTo>
                <a:lnTo>
                  <a:pt x="1717" y="213"/>
                </a:lnTo>
                <a:lnTo>
                  <a:pt x="1717" y="213"/>
                </a:lnTo>
                <a:lnTo>
                  <a:pt x="1717" y="213"/>
                </a:lnTo>
                <a:lnTo>
                  <a:pt x="1717" y="213"/>
                </a:lnTo>
                <a:lnTo>
                  <a:pt x="1717" y="213"/>
                </a:lnTo>
                <a:lnTo>
                  <a:pt x="1717" y="213"/>
                </a:lnTo>
                <a:lnTo>
                  <a:pt x="1717" y="213"/>
                </a:lnTo>
                <a:lnTo>
                  <a:pt x="1712" y="213"/>
                </a:lnTo>
                <a:lnTo>
                  <a:pt x="1712" y="213"/>
                </a:lnTo>
                <a:lnTo>
                  <a:pt x="1712" y="213"/>
                </a:lnTo>
                <a:lnTo>
                  <a:pt x="1717" y="213"/>
                </a:lnTo>
                <a:lnTo>
                  <a:pt x="1717" y="213"/>
                </a:lnTo>
                <a:lnTo>
                  <a:pt x="1717" y="208"/>
                </a:lnTo>
                <a:lnTo>
                  <a:pt x="1717" y="208"/>
                </a:lnTo>
                <a:lnTo>
                  <a:pt x="1717" y="208"/>
                </a:lnTo>
                <a:lnTo>
                  <a:pt x="1717" y="204"/>
                </a:lnTo>
                <a:lnTo>
                  <a:pt x="1717" y="204"/>
                </a:lnTo>
                <a:lnTo>
                  <a:pt x="1717" y="204"/>
                </a:lnTo>
                <a:lnTo>
                  <a:pt x="1717" y="204"/>
                </a:lnTo>
                <a:lnTo>
                  <a:pt x="1712" y="204"/>
                </a:lnTo>
                <a:lnTo>
                  <a:pt x="1712" y="204"/>
                </a:lnTo>
                <a:lnTo>
                  <a:pt x="1717" y="199"/>
                </a:lnTo>
                <a:lnTo>
                  <a:pt x="1717" y="199"/>
                </a:lnTo>
                <a:lnTo>
                  <a:pt x="1721" y="199"/>
                </a:lnTo>
                <a:lnTo>
                  <a:pt x="1721" y="199"/>
                </a:lnTo>
                <a:lnTo>
                  <a:pt x="1721" y="194"/>
                </a:lnTo>
                <a:lnTo>
                  <a:pt x="1721" y="194"/>
                </a:lnTo>
                <a:lnTo>
                  <a:pt x="1721" y="194"/>
                </a:lnTo>
                <a:lnTo>
                  <a:pt x="1726" y="190"/>
                </a:lnTo>
                <a:lnTo>
                  <a:pt x="1721" y="190"/>
                </a:lnTo>
                <a:lnTo>
                  <a:pt x="1721" y="190"/>
                </a:lnTo>
                <a:lnTo>
                  <a:pt x="1721" y="185"/>
                </a:lnTo>
                <a:lnTo>
                  <a:pt x="1721" y="185"/>
                </a:lnTo>
                <a:lnTo>
                  <a:pt x="1726" y="185"/>
                </a:lnTo>
                <a:lnTo>
                  <a:pt x="1726" y="185"/>
                </a:lnTo>
                <a:lnTo>
                  <a:pt x="1726" y="185"/>
                </a:lnTo>
                <a:lnTo>
                  <a:pt x="1721" y="185"/>
                </a:lnTo>
                <a:lnTo>
                  <a:pt x="1721" y="185"/>
                </a:lnTo>
                <a:lnTo>
                  <a:pt x="1717" y="185"/>
                </a:lnTo>
                <a:lnTo>
                  <a:pt x="1717" y="181"/>
                </a:lnTo>
                <a:lnTo>
                  <a:pt x="1721" y="181"/>
                </a:lnTo>
                <a:lnTo>
                  <a:pt x="1721" y="181"/>
                </a:lnTo>
                <a:lnTo>
                  <a:pt x="1721" y="181"/>
                </a:lnTo>
                <a:lnTo>
                  <a:pt x="1721" y="181"/>
                </a:lnTo>
                <a:lnTo>
                  <a:pt x="1717" y="181"/>
                </a:lnTo>
                <a:lnTo>
                  <a:pt x="1712" y="181"/>
                </a:lnTo>
                <a:lnTo>
                  <a:pt x="1708" y="181"/>
                </a:lnTo>
                <a:lnTo>
                  <a:pt x="1703" y="185"/>
                </a:lnTo>
                <a:lnTo>
                  <a:pt x="1699" y="185"/>
                </a:lnTo>
                <a:lnTo>
                  <a:pt x="1699" y="185"/>
                </a:lnTo>
                <a:lnTo>
                  <a:pt x="1699" y="185"/>
                </a:lnTo>
                <a:lnTo>
                  <a:pt x="1699" y="185"/>
                </a:lnTo>
                <a:lnTo>
                  <a:pt x="1699" y="190"/>
                </a:lnTo>
                <a:lnTo>
                  <a:pt x="1703" y="190"/>
                </a:lnTo>
                <a:lnTo>
                  <a:pt x="1703" y="190"/>
                </a:lnTo>
                <a:lnTo>
                  <a:pt x="1703" y="190"/>
                </a:lnTo>
                <a:lnTo>
                  <a:pt x="1699" y="190"/>
                </a:lnTo>
                <a:lnTo>
                  <a:pt x="1694" y="190"/>
                </a:lnTo>
                <a:lnTo>
                  <a:pt x="1694" y="190"/>
                </a:lnTo>
                <a:lnTo>
                  <a:pt x="1694" y="190"/>
                </a:lnTo>
                <a:lnTo>
                  <a:pt x="1694" y="190"/>
                </a:lnTo>
                <a:lnTo>
                  <a:pt x="1694" y="190"/>
                </a:lnTo>
                <a:lnTo>
                  <a:pt x="1694" y="190"/>
                </a:lnTo>
                <a:lnTo>
                  <a:pt x="1694" y="190"/>
                </a:lnTo>
                <a:lnTo>
                  <a:pt x="1690" y="190"/>
                </a:lnTo>
                <a:lnTo>
                  <a:pt x="1690" y="190"/>
                </a:lnTo>
                <a:lnTo>
                  <a:pt x="1685" y="190"/>
                </a:lnTo>
                <a:lnTo>
                  <a:pt x="1685" y="194"/>
                </a:lnTo>
                <a:lnTo>
                  <a:pt x="1685" y="194"/>
                </a:lnTo>
                <a:lnTo>
                  <a:pt x="1685" y="194"/>
                </a:lnTo>
                <a:lnTo>
                  <a:pt x="1685" y="194"/>
                </a:lnTo>
                <a:lnTo>
                  <a:pt x="1681" y="194"/>
                </a:lnTo>
                <a:lnTo>
                  <a:pt x="1681" y="194"/>
                </a:lnTo>
                <a:lnTo>
                  <a:pt x="1676" y="199"/>
                </a:lnTo>
                <a:lnTo>
                  <a:pt x="1676" y="199"/>
                </a:lnTo>
                <a:lnTo>
                  <a:pt x="1676" y="204"/>
                </a:lnTo>
                <a:lnTo>
                  <a:pt x="1676" y="204"/>
                </a:lnTo>
                <a:lnTo>
                  <a:pt x="1676" y="204"/>
                </a:lnTo>
                <a:lnTo>
                  <a:pt x="1681" y="204"/>
                </a:lnTo>
                <a:lnTo>
                  <a:pt x="1681" y="204"/>
                </a:lnTo>
                <a:lnTo>
                  <a:pt x="1681" y="204"/>
                </a:lnTo>
                <a:lnTo>
                  <a:pt x="1676" y="204"/>
                </a:lnTo>
                <a:lnTo>
                  <a:pt x="1681" y="204"/>
                </a:lnTo>
                <a:lnTo>
                  <a:pt x="1676" y="204"/>
                </a:lnTo>
                <a:lnTo>
                  <a:pt x="1676" y="204"/>
                </a:lnTo>
                <a:lnTo>
                  <a:pt x="1676" y="204"/>
                </a:lnTo>
                <a:lnTo>
                  <a:pt x="1672" y="204"/>
                </a:lnTo>
                <a:lnTo>
                  <a:pt x="1672" y="204"/>
                </a:lnTo>
                <a:lnTo>
                  <a:pt x="1667" y="208"/>
                </a:lnTo>
                <a:lnTo>
                  <a:pt x="1667" y="208"/>
                </a:lnTo>
                <a:lnTo>
                  <a:pt x="1663" y="208"/>
                </a:lnTo>
                <a:lnTo>
                  <a:pt x="1663" y="213"/>
                </a:lnTo>
                <a:lnTo>
                  <a:pt x="1663" y="213"/>
                </a:lnTo>
                <a:lnTo>
                  <a:pt x="1663" y="217"/>
                </a:lnTo>
                <a:lnTo>
                  <a:pt x="1663" y="217"/>
                </a:lnTo>
                <a:lnTo>
                  <a:pt x="1663" y="217"/>
                </a:lnTo>
                <a:lnTo>
                  <a:pt x="1663" y="217"/>
                </a:lnTo>
                <a:lnTo>
                  <a:pt x="1663" y="217"/>
                </a:lnTo>
                <a:lnTo>
                  <a:pt x="1667" y="217"/>
                </a:lnTo>
                <a:lnTo>
                  <a:pt x="1667" y="217"/>
                </a:lnTo>
                <a:lnTo>
                  <a:pt x="1667" y="217"/>
                </a:lnTo>
                <a:lnTo>
                  <a:pt x="1667" y="222"/>
                </a:lnTo>
                <a:lnTo>
                  <a:pt x="1672" y="222"/>
                </a:lnTo>
                <a:lnTo>
                  <a:pt x="1672" y="222"/>
                </a:lnTo>
                <a:lnTo>
                  <a:pt x="1672" y="222"/>
                </a:lnTo>
                <a:lnTo>
                  <a:pt x="1672" y="222"/>
                </a:lnTo>
                <a:lnTo>
                  <a:pt x="1672" y="222"/>
                </a:lnTo>
                <a:lnTo>
                  <a:pt x="1672" y="222"/>
                </a:lnTo>
                <a:lnTo>
                  <a:pt x="1672" y="222"/>
                </a:lnTo>
                <a:lnTo>
                  <a:pt x="1672" y="226"/>
                </a:lnTo>
                <a:lnTo>
                  <a:pt x="1672" y="226"/>
                </a:lnTo>
                <a:lnTo>
                  <a:pt x="1676" y="226"/>
                </a:lnTo>
                <a:lnTo>
                  <a:pt x="1676" y="226"/>
                </a:lnTo>
                <a:lnTo>
                  <a:pt x="1676" y="226"/>
                </a:lnTo>
                <a:lnTo>
                  <a:pt x="1681" y="226"/>
                </a:lnTo>
                <a:lnTo>
                  <a:pt x="1681" y="226"/>
                </a:lnTo>
                <a:lnTo>
                  <a:pt x="1681" y="226"/>
                </a:lnTo>
                <a:lnTo>
                  <a:pt x="1681" y="226"/>
                </a:lnTo>
                <a:lnTo>
                  <a:pt x="1681" y="226"/>
                </a:lnTo>
                <a:lnTo>
                  <a:pt x="1681" y="226"/>
                </a:lnTo>
                <a:lnTo>
                  <a:pt x="1681" y="226"/>
                </a:lnTo>
                <a:lnTo>
                  <a:pt x="1681" y="226"/>
                </a:lnTo>
                <a:lnTo>
                  <a:pt x="1676" y="231"/>
                </a:lnTo>
                <a:lnTo>
                  <a:pt x="1676" y="231"/>
                </a:lnTo>
                <a:lnTo>
                  <a:pt x="1676" y="231"/>
                </a:lnTo>
                <a:lnTo>
                  <a:pt x="1676" y="231"/>
                </a:lnTo>
                <a:lnTo>
                  <a:pt x="1681" y="226"/>
                </a:lnTo>
                <a:lnTo>
                  <a:pt x="1681" y="226"/>
                </a:lnTo>
                <a:lnTo>
                  <a:pt x="1676" y="226"/>
                </a:lnTo>
                <a:lnTo>
                  <a:pt x="1672" y="226"/>
                </a:lnTo>
                <a:lnTo>
                  <a:pt x="1672" y="226"/>
                </a:lnTo>
                <a:lnTo>
                  <a:pt x="1672" y="226"/>
                </a:lnTo>
                <a:lnTo>
                  <a:pt x="1672" y="231"/>
                </a:lnTo>
                <a:lnTo>
                  <a:pt x="1667" y="231"/>
                </a:lnTo>
                <a:lnTo>
                  <a:pt x="1667" y="231"/>
                </a:lnTo>
                <a:lnTo>
                  <a:pt x="1672" y="231"/>
                </a:lnTo>
                <a:lnTo>
                  <a:pt x="1667" y="231"/>
                </a:lnTo>
                <a:lnTo>
                  <a:pt x="1667" y="231"/>
                </a:lnTo>
                <a:lnTo>
                  <a:pt x="1663" y="235"/>
                </a:lnTo>
                <a:lnTo>
                  <a:pt x="1658" y="235"/>
                </a:lnTo>
                <a:lnTo>
                  <a:pt x="1658" y="235"/>
                </a:lnTo>
                <a:lnTo>
                  <a:pt x="1658" y="235"/>
                </a:lnTo>
                <a:lnTo>
                  <a:pt x="1658" y="235"/>
                </a:lnTo>
                <a:lnTo>
                  <a:pt x="1663" y="235"/>
                </a:lnTo>
                <a:lnTo>
                  <a:pt x="1663" y="235"/>
                </a:lnTo>
                <a:lnTo>
                  <a:pt x="1663" y="235"/>
                </a:lnTo>
                <a:lnTo>
                  <a:pt x="1667" y="235"/>
                </a:lnTo>
                <a:lnTo>
                  <a:pt x="1667" y="235"/>
                </a:lnTo>
                <a:lnTo>
                  <a:pt x="1667" y="235"/>
                </a:lnTo>
                <a:lnTo>
                  <a:pt x="1672" y="235"/>
                </a:lnTo>
                <a:lnTo>
                  <a:pt x="1672" y="235"/>
                </a:lnTo>
                <a:lnTo>
                  <a:pt x="1672" y="235"/>
                </a:lnTo>
                <a:lnTo>
                  <a:pt x="1672" y="235"/>
                </a:lnTo>
                <a:lnTo>
                  <a:pt x="1667" y="235"/>
                </a:lnTo>
                <a:lnTo>
                  <a:pt x="1667" y="235"/>
                </a:lnTo>
                <a:lnTo>
                  <a:pt x="1667" y="235"/>
                </a:lnTo>
                <a:lnTo>
                  <a:pt x="1667" y="240"/>
                </a:lnTo>
                <a:lnTo>
                  <a:pt x="1663" y="240"/>
                </a:lnTo>
                <a:lnTo>
                  <a:pt x="1663" y="240"/>
                </a:lnTo>
                <a:lnTo>
                  <a:pt x="1667" y="240"/>
                </a:lnTo>
                <a:lnTo>
                  <a:pt x="1667" y="240"/>
                </a:lnTo>
                <a:lnTo>
                  <a:pt x="1663" y="240"/>
                </a:lnTo>
                <a:lnTo>
                  <a:pt x="1658" y="244"/>
                </a:lnTo>
                <a:lnTo>
                  <a:pt x="1653" y="244"/>
                </a:lnTo>
                <a:lnTo>
                  <a:pt x="1653" y="244"/>
                </a:lnTo>
                <a:lnTo>
                  <a:pt x="1649" y="249"/>
                </a:lnTo>
                <a:lnTo>
                  <a:pt x="1649" y="249"/>
                </a:lnTo>
                <a:lnTo>
                  <a:pt x="1640" y="249"/>
                </a:lnTo>
                <a:lnTo>
                  <a:pt x="1640" y="249"/>
                </a:lnTo>
                <a:lnTo>
                  <a:pt x="1640" y="249"/>
                </a:lnTo>
                <a:lnTo>
                  <a:pt x="1640" y="249"/>
                </a:lnTo>
                <a:lnTo>
                  <a:pt x="1635" y="249"/>
                </a:lnTo>
                <a:lnTo>
                  <a:pt x="1635" y="249"/>
                </a:lnTo>
                <a:lnTo>
                  <a:pt x="1635" y="249"/>
                </a:lnTo>
                <a:lnTo>
                  <a:pt x="1635" y="249"/>
                </a:lnTo>
                <a:lnTo>
                  <a:pt x="1626" y="253"/>
                </a:lnTo>
                <a:lnTo>
                  <a:pt x="1626" y="253"/>
                </a:lnTo>
                <a:lnTo>
                  <a:pt x="1626" y="258"/>
                </a:lnTo>
                <a:lnTo>
                  <a:pt x="1626" y="258"/>
                </a:lnTo>
                <a:lnTo>
                  <a:pt x="1622" y="262"/>
                </a:lnTo>
                <a:lnTo>
                  <a:pt x="1622" y="262"/>
                </a:lnTo>
                <a:lnTo>
                  <a:pt x="1617" y="267"/>
                </a:lnTo>
                <a:lnTo>
                  <a:pt x="1613" y="267"/>
                </a:lnTo>
                <a:lnTo>
                  <a:pt x="1613" y="267"/>
                </a:lnTo>
                <a:lnTo>
                  <a:pt x="1613" y="267"/>
                </a:lnTo>
                <a:lnTo>
                  <a:pt x="1608" y="267"/>
                </a:lnTo>
                <a:lnTo>
                  <a:pt x="1608" y="267"/>
                </a:lnTo>
                <a:lnTo>
                  <a:pt x="1608" y="267"/>
                </a:lnTo>
                <a:lnTo>
                  <a:pt x="1604" y="267"/>
                </a:lnTo>
                <a:lnTo>
                  <a:pt x="1604" y="271"/>
                </a:lnTo>
                <a:lnTo>
                  <a:pt x="1604" y="271"/>
                </a:lnTo>
                <a:lnTo>
                  <a:pt x="1604" y="271"/>
                </a:lnTo>
                <a:lnTo>
                  <a:pt x="1604" y="276"/>
                </a:lnTo>
                <a:lnTo>
                  <a:pt x="1604" y="276"/>
                </a:lnTo>
                <a:lnTo>
                  <a:pt x="1604" y="271"/>
                </a:lnTo>
                <a:lnTo>
                  <a:pt x="1604" y="271"/>
                </a:lnTo>
                <a:lnTo>
                  <a:pt x="1604" y="267"/>
                </a:lnTo>
                <a:lnTo>
                  <a:pt x="1604" y="267"/>
                </a:lnTo>
                <a:lnTo>
                  <a:pt x="1604" y="267"/>
                </a:lnTo>
                <a:lnTo>
                  <a:pt x="1604" y="267"/>
                </a:lnTo>
                <a:lnTo>
                  <a:pt x="1604" y="267"/>
                </a:lnTo>
                <a:lnTo>
                  <a:pt x="1604" y="267"/>
                </a:lnTo>
                <a:lnTo>
                  <a:pt x="1608" y="267"/>
                </a:lnTo>
                <a:lnTo>
                  <a:pt x="1608" y="267"/>
                </a:lnTo>
                <a:lnTo>
                  <a:pt x="1608" y="267"/>
                </a:lnTo>
                <a:lnTo>
                  <a:pt x="1608" y="267"/>
                </a:lnTo>
                <a:lnTo>
                  <a:pt x="1608" y="267"/>
                </a:lnTo>
                <a:lnTo>
                  <a:pt x="1613" y="267"/>
                </a:lnTo>
                <a:lnTo>
                  <a:pt x="1613" y="267"/>
                </a:lnTo>
                <a:lnTo>
                  <a:pt x="1613" y="267"/>
                </a:lnTo>
                <a:lnTo>
                  <a:pt x="1613" y="267"/>
                </a:lnTo>
                <a:lnTo>
                  <a:pt x="1613" y="267"/>
                </a:lnTo>
                <a:lnTo>
                  <a:pt x="1617" y="267"/>
                </a:lnTo>
                <a:lnTo>
                  <a:pt x="1617" y="267"/>
                </a:lnTo>
                <a:lnTo>
                  <a:pt x="1617" y="267"/>
                </a:lnTo>
                <a:lnTo>
                  <a:pt x="1617" y="262"/>
                </a:lnTo>
                <a:lnTo>
                  <a:pt x="1617" y="262"/>
                </a:lnTo>
                <a:lnTo>
                  <a:pt x="1617" y="262"/>
                </a:lnTo>
                <a:lnTo>
                  <a:pt x="1613" y="262"/>
                </a:lnTo>
                <a:lnTo>
                  <a:pt x="1613" y="262"/>
                </a:lnTo>
                <a:lnTo>
                  <a:pt x="1617" y="262"/>
                </a:lnTo>
                <a:lnTo>
                  <a:pt x="1617" y="262"/>
                </a:lnTo>
                <a:lnTo>
                  <a:pt x="1613" y="262"/>
                </a:lnTo>
                <a:lnTo>
                  <a:pt x="1613" y="262"/>
                </a:lnTo>
                <a:lnTo>
                  <a:pt x="1613" y="262"/>
                </a:lnTo>
                <a:lnTo>
                  <a:pt x="1613" y="262"/>
                </a:lnTo>
                <a:lnTo>
                  <a:pt x="1613" y="262"/>
                </a:lnTo>
                <a:lnTo>
                  <a:pt x="1613" y="258"/>
                </a:lnTo>
                <a:lnTo>
                  <a:pt x="1613" y="258"/>
                </a:lnTo>
                <a:lnTo>
                  <a:pt x="1613" y="258"/>
                </a:lnTo>
                <a:lnTo>
                  <a:pt x="1617" y="253"/>
                </a:lnTo>
                <a:lnTo>
                  <a:pt x="1617" y="253"/>
                </a:lnTo>
                <a:lnTo>
                  <a:pt x="1622" y="253"/>
                </a:lnTo>
                <a:lnTo>
                  <a:pt x="1631" y="244"/>
                </a:lnTo>
                <a:lnTo>
                  <a:pt x="1631" y="244"/>
                </a:lnTo>
                <a:lnTo>
                  <a:pt x="1631" y="244"/>
                </a:lnTo>
                <a:lnTo>
                  <a:pt x="1626" y="244"/>
                </a:lnTo>
                <a:lnTo>
                  <a:pt x="1626" y="244"/>
                </a:lnTo>
                <a:lnTo>
                  <a:pt x="1622" y="249"/>
                </a:lnTo>
                <a:lnTo>
                  <a:pt x="1622" y="249"/>
                </a:lnTo>
                <a:lnTo>
                  <a:pt x="1622" y="249"/>
                </a:lnTo>
                <a:lnTo>
                  <a:pt x="1622" y="249"/>
                </a:lnTo>
                <a:lnTo>
                  <a:pt x="1622" y="249"/>
                </a:lnTo>
                <a:lnTo>
                  <a:pt x="1626" y="244"/>
                </a:lnTo>
                <a:lnTo>
                  <a:pt x="1626" y="244"/>
                </a:lnTo>
                <a:lnTo>
                  <a:pt x="1626" y="244"/>
                </a:lnTo>
                <a:lnTo>
                  <a:pt x="1626" y="244"/>
                </a:lnTo>
                <a:lnTo>
                  <a:pt x="1622" y="244"/>
                </a:lnTo>
                <a:lnTo>
                  <a:pt x="1622" y="244"/>
                </a:lnTo>
                <a:lnTo>
                  <a:pt x="1622" y="244"/>
                </a:lnTo>
                <a:lnTo>
                  <a:pt x="1622" y="240"/>
                </a:lnTo>
                <a:lnTo>
                  <a:pt x="1622" y="240"/>
                </a:lnTo>
                <a:lnTo>
                  <a:pt x="1622" y="240"/>
                </a:lnTo>
                <a:lnTo>
                  <a:pt x="1622" y="240"/>
                </a:lnTo>
                <a:lnTo>
                  <a:pt x="1622" y="240"/>
                </a:lnTo>
                <a:lnTo>
                  <a:pt x="1622" y="240"/>
                </a:lnTo>
                <a:lnTo>
                  <a:pt x="1617" y="240"/>
                </a:lnTo>
                <a:lnTo>
                  <a:pt x="1617" y="240"/>
                </a:lnTo>
                <a:lnTo>
                  <a:pt x="1617" y="240"/>
                </a:lnTo>
                <a:lnTo>
                  <a:pt x="1617" y="240"/>
                </a:lnTo>
                <a:lnTo>
                  <a:pt x="1617" y="240"/>
                </a:lnTo>
                <a:lnTo>
                  <a:pt x="1617" y="240"/>
                </a:lnTo>
                <a:lnTo>
                  <a:pt x="1613" y="240"/>
                </a:lnTo>
                <a:lnTo>
                  <a:pt x="1608" y="240"/>
                </a:lnTo>
                <a:lnTo>
                  <a:pt x="1608" y="240"/>
                </a:lnTo>
                <a:lnTo>
                  <a:pt x="1608" y="240"/>
                </a:lnTo>
                <a:lnTo>
                  <a:pt x="1608" y="240"/>
                </a:lnTo>
                <a:lnTo>
                  <a:pt x="1604" y="240"/>
                </a:lnTo>
                <a:lnTo>
                  <a:pt x="1604" y="240"/>
                </a:lnTo>
                <a:lnTo>
                  <a:pt x="1604" y="244"/>
                </a:lnTo>
                <a:lnTo>
                  <a:pt x="1604" y="244"/>
                </a:lnTo>
                <a:lnTo>
                  <a:pt x="1604" y="244"/>
                </a:lnTo>
                <a:lnTo>
                  <a:pt x="1604" y="244"/>
                </a:lnTo>
                <a:lnTo>
                  <a:pt x="1604" y="244"/>
                </a:lnTo>
                <a:lnTo>
                  <a:pt x="1604" y="244"/>
                </a:lnTo>
                <a:lnTo>
                  <a:pt x="1604" y="244"/>
                </a:lnTo>
                <a:lnTo>
                  <a:pt x="1604" y="249"/>
                </a:lnTo>
                <a:lnTo>
                  <a:pt x="1604" y="249"/>
                </a:lnTo>
                <a:lnTo>
                  <a:pt x="1604" y="249"/>
                </a:lnTo>
                <a:lnTo>
                  <a:pt x="1608" y="249"/>
                </a:lnTo>
                <a:lnTo>
                  <a:pt x="1608" y="249"/>
                </a:lnTo>
                <a:lnTo>
                  <a:pt x="1613" y="249"/>
                </a:lnTo>
                <a:lnTo>
                  <a:pt x="1613" y="249"/>
                </a:lnTo>
                <a:lnTo>
                  <a:pt x="1613" y="253"/>
                </a:lnTo>
                <a:lnTo>
                  <a:pt x="1613" y="253"/>
                </a:lnTo>
                <a:lnTo>
                  <a:pt x="1608" y="253"/>
                </a:lnTo>
                <a:lnTo>
                  <a:pt x="1608" y="253"/>
                </a:lnTo>
                <a:lnTo>
                  <a:pt x="1608" y="253"/>
                </a:lnTo>
                <a:lnTo>
                  <a:pt x="1608" y="253"/>
                </a:lnTo>
                <a:lnTo>
                  <a:pt x="1604" y="253"/>
                </a:lnTo>
                <a:lnTo>
                  <a:pt x="1604" y="253"/>
                </a:lnTo>
                <a:lnTo>
                  <a:pt x="1599" y="253"/>
                </a:lnTo>
                <a:lnTo>
                  <a:pt x="1599" y="253"/>
                </a:lnTo>
                <a:lnTo>
                  <a:pt x="1599" y="253"/>
                </a:lnTo>
                <a:lnTo>
                  <a:pt x="1599" y="249"/>
                </a:lnTo>
                <a:lnTo>
                  <a:pt x="1599" y="244"/>
                </a:lnTo>
                <a:lnTo>
                  <a:pt x="1599" y="244"/>
                </a:lnTo>
                <a:lnTo>
                  <a:pt x="1599" y="244"/>
                </a:lnTo>
                <a:lnTo>
                  <a:pt x="1599" y="244"/>
                </a:lnTo>
                <a:lnTo>
                  <a:pt x="1599" y="249"/>
                </a:lnTo>
                <a:lnTo>
                  <a:pt x="1599" y="249"/>
                </a:lnTo>
                <a:lnTo>
                  <a:pt x="1599" y="249"/>
                </a:lnTo>
                <a:lnTo>
                  <a:pt x="1599" y="249"/>
                </a:lnTo>
                <a:lnTo>
                  <a:pt x="1599" y="249"/>
                </a:lnTo>
                <a:lnTo>
                  <a:pt x="1599" y="249"/>
                </a:lnTo>
                <a:lnTo>
                  <a:pt x="1595" y="249"/>
                </a:lnTo>
                <a:lnTo>
                  <a:pt x="1595" y="249"/>
                </a:lnTo>
                <a:lnTo>
                  <a:pt x="1590" y="253"/>
                </a:lnTo>
                <a:lnTo>
                  <a:pt x="1590" y="253"/>
                </a:lnTo>
                <a:lnTo>
                  <a:pt x="1590" y="253"/>
                </a:lnTo>
                <a:lnTo>
                  <a:pt x="1586" y="253"/>
                </a:lnTo>
                <a:lnTo>
                  <a:pt x="1586" y="249"/>
                </a:lnTo>
                <a:lnTo>
                  <a:pt x="1586" y="249"/>
                </a:lnTo>
                <a:lnTo>
                  <a:pt x="1581" y="249"/>
                </a:lnTo>
                <a:lnTo>
                  <a:pt x="1577" y="249"/>
                </a:lnTo>
                <a:lnTo>
                  <a:pt x="1577" y="249"/>
                </a:lnTo>
                <a:lnTo>
                  <a:pt x="1577" y="249"/>
                </a:lnTo>
                <a:lnTo>
                  <a:pt x="1572" y="249"/>
                </a:lnTo>
                <a:lnTo>
                  <a:pt x="1572" y="249"/>
                </a:lnTo>
                <a:lnTo>
                  <a:pt x="1572" y="249"/>
                </a:lnTo>
                <a:lnTo>
                  <a:pt x="1568" y="249"/>
                </a:lnTo>
                <a:lnTo>
                  <a:pt x="1568" y="249"/>
                </a:lnTo>
                <a:lnTo>
                  <a:pt x="1563" y="249"/>
                </a:lnTo>
                <a:lnTo>
                  <a:pt x="1559" y="249"/>
                </a:lnTo>
                <a:lnTo>
                  <a:pt x="1559" y="249"/>
                </a:lnTo>
                <a:lnTo>
                  <a:pt x="1559" y="249"/>
                </a:lnTo>
                <a:lnTo>
                  <a:pt x="1554" y="249"/>
                </a:lnTo>
                <a:lnTo>
                  <a:pt x="1554" y="249"/>
                </a:lnTo>
                <a:lnTo>
                  <a:pt x="1554" y="249"/>
                </a:lnTo>
                <a:lnTo>
                  <a:pt x="1550" y="244"/>
                </a:lnTo>
                <a:lnTo>
                  <a:pt x="1550" y="244"/>
                </a:lnTo>
                <a:lnTo>
                  <a:pt x="1550" y="244"/>
                </a:lnTo>
                <a:lnTo>
                  <a:pt x="1550" y="240"/>
                </a:lnTo>
                <a:lnTo>
                  <a:pt x="1550" y="240"/>
                </a:lnTo>
                <a:lnTo>
                  <a:pt x="1545" y="240"/>
                </a:lnTo>
                <a:lnTo>
                  <a:pt x="1545" y="240"/>
                </a:lnTo>
                <a:lnTo>
                  <a:pt x="1541" y="240"/>
                </a:lnTo>
                <a:lnTo>
                  <a:pt x="1541" y="240"/>
                </a:lnTo>
                <a:lnTo>
                  <a:pt x="1536" y="240"/>
                </a:lnTo>
                <a:lnTo>
                  <a:pt x="1536" y="240"/>
                </a:lnTo>
                <a:lnTo>
                  <a:pt x="1536" y="240"/>
                </a:lnTo>
                <a:lnTo>
                  <a:pt x="1541" y="235"/>
                </a:lnTo>
                <a:lnTo>
                  <a:pt x="1541" y="235"/>
                </a:lnTo>
                <a:lnTo>
                  <a:pt x="1541" y="235"/>
                </a:lnTo>
                <a:lnTo>
                  <a:pt x="1536" y="235"/>
                </a:lnTo>
                <a:lnTo>
                  <a:pt x="1536" y="235"/>
                </a:lnTo>
                <a:lnTo>
                  <a:pt x="1536" y="235"/>
                </a:lnTo>
                <a:lnTo>
                  <a:pt x="1536" y="235"/>
                </a:lnTo>
                <a:lnTo>
                  <a:pt x="1536" y="235"/>
                </a:lnTo>
                <a:lnTo>
                  <a:pt x="1536" y="235"/>
                </a:lnTo>
                <a:lnTo>
                  <a:pt x="1536" y="235"/>
                </a:lnTo>
                <a:lnTo>
                  <a:pt x="1536" y="235"/>
                </a:lnTo>
                <a:lnTo>
                  <a:pt x="1536" y="231"/>
                </a:lnTo>
                <a:lnTo>
                  <a:pt x="1536" y="231"/>
                </a:lnTo>
                <a:lnTo>
                  <a:pt x="1536" y="231"/>
                </a:lnTo>
                <a:lnTo>
                  <a:pt x="1541" y="226"/>
                </a:lnTo>
                <a:lnTo>
                  <a:pt x="1541" y="226"/>
                </a:lnTo>
                <a:lnTo>
                  <a:pt x="1541" y="226"/>
                </a:lnTo>
                <a:lnTo>
                  <a:pt x="1541" y="226"/>
                </a:lnTo>
                <a:lnTo>
                  <a:pt x="1541" y="222"/>
                </a:lnTo>
                <a:lnTo>
                  <a:pt x="1536" y="222"/>
                </a:lnTo>
                <a:lnTo>
                  <a:pt x="1536" y="222"/>
                </a:lnTo>
                <a:lnTo>
                  <a:pt x="1532" y="226"/>
                </a:lnTo>
                <a:lnTo>
                  <a:pt x="1527" y="226"/>
                </a:lnTo>
                <a:lnTo>
                  <a:pt x="1518" y="226"/>
                </a:lnTo>
                <a:lnTo>
                  <a:pt x="1513" y="226"/>
                </a:lnTo>
                <a:lnTo>
                  <a:pt x="1509" y="226"/>
                </a:lnTo>
                <a:lnTo>
                  <a:pt x="1509" y="226"/>
                </a:lnTo>
                <a:lnTo>
                  <a:pt x="1500" y="231"/>
                </a:lnTo>
                <a:lnTo>
                  <a:pt x="1500" y="231"/>
                </a:lnTo>
                <a:lnTo>
                  <a:pt x="1500" y="231"/>
                </a:lnTo>
                <a:lnTo>
                  <a:pt x="1500" y="235"/>
                </a:lnTo>
                <a:lnTo>
                  <a:pt x="1500" y="235"/>
                </a:lnTo>
                <a:lnTo>
                  <a:pt x="1500" y="235"/>
                </a:lnTo>
                <a:lnTo>
                  <a:pt x="1500" y="235"/>
                </a:lnTo>
                <a:lnTo>
                  <a:pt x="1504" y="235"/>
                </a:lnTo>
                <a:lnTo>
                  <a:pt x="1504" y="235"/>
                </a:lnTo>
                <a:lnTo>
                  <a:pt x="1509" y="235"/>
                </a:lnTo>
                <a:lnTo>
                  <a:pt x="1509" y="235"/>
                </a:lnTo>
                <a:lnTo>
                  <a:pt x="1509" y="231"/>
                </a:lnTo>
                <a:lnTo>
                  <a:pt x="1509" y="231"/>
                </a:lnTo>
                <a:lnTo>
                  <a:pt x="1509" y="231"/>
                </a:lnTo>
                <a:lnTo>
                  <a:pt x="1513" y="231"/>
                </a:lnTo>
                <a:lnTo>
                  <a:pt x="1513" y="231"/>
                </a:lnTo>
                <a:lnTo>
                  <a:pt x="1518" y="231"/>
                </a:lnTo>
                <a:lnTo>
                  <a:pt x="1518" y="231"/>
                </a:lnTo>
                <a:lnTo>
                  <a:pt x="1518" y="231"/>
                </a:lnTo>
                <a:lnTo>
                  <a:pt x="1518" y="231"/>
                </a:lnTo>
                <a:lnTo>
                  <a:pt x="1522" y="231"/>
                </a:lnTo>
                <a:lnTo>
                  <a:pt x="1522" y="231"/>
                </a:lnTo>
                <a:lnTo>
                  <a:pt x="1522" y="231"/>
                </a:lnTo>
                <a:lnTo>
                  <a:pt x="1527" y="231"/>
                </a:lnTo>
                <a:lnTo>
                  <a:pt x="1532" y="231"/>
                </a:lnTo>
                <a:lnTo>
                  <a:pt x="1532" y="226"/>
                </a:lnTo>
                <a:lnTo>
                  <a:pt x="1536" y="226"/>
                </a:lnTo>
                <a:lnTo>
                  <a:pt x="1536" y="231"/>
                </a:lnTo>
                <a:lnTo>
                  <a:pt x="1536" y="231"/>
                </a:lnTo>
                <a:lnTo>
                  <a:pt x="1532" y="231"/>
                </a:lnTo>
                <a:lnTo>
                  <a:pt x="1532" y="231"/>
                </a:lnTo>
                <a:lnTo>
                  <a:pt x="1532" y="231"/>
                </a:lnTo>
                <a:lnTo>
                  <a:pt x="1527" y="231"/>
                </a:lnTo>
                <a:lnTo>
                  <a:pt x="1527" y="231"/>
                </a:lnTo>
                <a:lnTo>
                  <a:pt x="1527" y="231"/>
                </a:lnTo>
                <a:lnTo>
                  <a:pt x="1522" y="235"/>
                </a:lnTo>
                <a:lnTo>
                  <a:pt x="1522" y="235"/>
                </a:lnTo>
                <a:lnTo>
                  <a:pt x="1518" y="235"/>
                </a:lnTo>
                <a:lnTo>
                  <a:pt x="1518" y="235"/>
                </a:lnTo>
                <a:lnTo>
                  <a:pt x="1518" y="235"/>
                </a:lnTo>
                <a:lnTo>
                  <a:pt x="1518" y="235"/>
                </a:lnTo>
                <a:lnTo>
                  <a:pt x="1518" y="235"/>
                </a:lnTo>
                <a:lnTo>
                  <a:pt x="1513" y="235"/>
                </a:lnTo>
                <a:lnTo>
                  <a:pt x="1513" y="235"/>
                </a:lnTo>
                <a:lnTo>
                  <a:pt x="1513" y="235"/>
                </a:lnTo>
                <a:lnTo>
                  <a:pt x="1513" y="235"/>
                </a:lnTo>
                <a:lnTo>
                  <a:pt x="1509" y="235"/>
                </a:lnTo>
                <a:lnTo>
                  <a:pt x="1509" y="235"/>
                </a:lnTo>
                <a:lnTo>
                  <a:pt x="1509" y="235"/>
                </a:lnTo>
                <a:lnTo>
                  <a:pt x="1504" y="235"/>
                </a:lnTo>
                <a:lnTo>
                  <a:pt x="1504" y="235"/>
                </a:lnTo>
                <a:lnTo>
                  <a:pt x="1504" y="235"/>
                </a:lnTo>
                <a:lnTo>
                  <a:pt x="1500" y="235"/>
                </a:lnTo>
                <a:lnTo>
                  <a:pt x="1500" y="235"/>
                </a:lnTo>
                <a:lnTo>
                  <a:pt x="1500" y="240"/>
                </a:lnTo>
                <a:lnTo>
                  <a:pt x="1500" y="240"/>
                </a:lnTo>
                <a:lnTo>
                  <a:pt x="1495" y="240"/>
                </a:lnTo>
                <a:lnTo>
                  <a:pt x="1495" y="240"/>
                </a:lnTo>
                <a:lnTo>
                  <a:pt x="1495" y="240"/>
                </a:lnTo>
                <a:lnTo>
                  <a:pt x="1491" y="244"/>
                </a:lnTo>
                <a:lnTo>
                  <a:pt x="1491" y="244"/>
                </a:lnTo>
                <a:lnTo>
                  <a:pt x="1491" y="244"/>
                </a:lnTo>
                <a:lnTo>
                  <a:pt x="1491" y="244"/>
                </a:lnTo>
                <a:lnTo>
                  <a:pt x="1491" y="249"/>
                </a:lnTo>
                <a:lnTo>
                  <a:pt x="1491" y="249"/>
                </a:lnTo>
                <a:lnTo>
                  <a:pt x="1491" y="249"/>
                </a:lnTo>
                <a:lnTo>
                  <a:pt x="1486" y="249"/>
                </a:lnTo>
                <a:lnTo>
                  <a:pt x="1486" y="253"/>
                </a:lnTo>
                <a:lnTo>
                  <a:pt x="1486" y="253"/>
                </a:lnTo>
                <a:lnTo>
                  <a:pt x="1486" y="253"/>
                </a:lnTo>
                <a:lnTo>
                  <a:pt x="1486" y="253"/>
                </a:lnTo>
                <a:lnTo>
                  <a:pt x="1486" y="253"/>
                </a:lnTo>
                <a:lnTo>
                  <a:pt x="1486" y="258"/>
                </a:lnTo>
                <a:lnTo>
                  <a:pt x="1486" y="258"/>
                </a:lnTo>
                <a:lnTo>
                  <a:pt x="1482" y="258"/>
                </a:lnTo>
                <a:lnTo>
                  <a:pt x="1482" y="258"/>
                </a:lnTo>
                <a:lnTo>
                  <a:pt x="1482" y="258"/>
                </a:lnTo>
                <a:lnTo>
                  <a:pt x="1482" y="258"/>
                </a:lnTo>
                <a:lnTo>
                  <a:pt x="1482" y="258"/>
                </a:lnTo>
                <a:lnTo>
                  <a:pt x="1482" y="258"/>
                </a:lnTo>
                <a:lnTo>
                  <a:pt x="1482" y="253"/>
                </a:lnTo>
                <a:lnTo>
                  <a:pt x="1482" y="253"/>
                </a:lnTo>
                <a:lnTo>
                  <a:pt x="1482" y="258"/>
                </a:lnTo>
                <a:lnTo>
                  <a:pt x="1477" y="258"/>
                </a:lnTo>
                <a:lnTo>
                  <a:pt x="1477" y="258"/>
                </a:lnTo>
                <a:lnTo>
                  <a:pt x="1477" y="258"/>
                </a:lnTo>
                <a:lnTo>
                  <a:pt x="1473" y="262"/>
                </a:lnTo>
                <a:lnTo>
                  <a:pt x="1473" y="267"/>
                </a:lnTo>
                <a:lnTo>
                  <a:pt x="1473" y="267"/>
                </a:lnTo>
                <a:lnTo>
                  <a:pt x="1473" y="267"/>
                </a:lnTo>
                <a:lnTo>
                  <a:pt x="1473" y="267"/>
                </a:lnTo>
                <a:lnTo>
                  <a:pt x="1473" y="262"/>
                </a:lnTo>
                <a:lnTo>
                  <a:pt x="1473" y="262"/>
                </a:lnTo>
                <a:lnTo>
                  <a:pt x="1473" y="262"/>
                </a:lnTo>
                <a:lnTo>
                  <a:pt x="1473" y="258"/>
                </a:lnTo>
                <a:lnTo>
                  <a:pt x="1473" y="258"/>
                </a:lnTo>
                <a:lnTo>
                  <a:pt x="1473" y="258"/>
                </a:lnTo>
                <a:lnTo>
                  <a:pt x="1473" y="258"/>
                </a:lnTo>
                <a:lnTo>
                  <a:pt x="1473" y="258"/>
                </a:lnTo>
                <a:lnTo>
                  <a:pt x="1473" y="253"/>
                </a:lnTo>
                <a:lnTo>
                  <a:pt x="1473" y="253"/>
                </a:lnTo>
                <a:lnTo>
                  <a:pt x="1473" y="253"/>
                </a:lnTo>
                <a:lnTo>
                  <a:pt x="1473" y="253"/>
                </a:lnTo>
                <a:lnTo>
                  <a:pt x="1477" y="253"/>
                </a:lnTo>
                <a:lnTo>
                  <a:pt x="1477" y="253"/>
                </a:lnTo>
                <a:lnTo>
                  <a:pt x="1477" y="253"/>
                </a:lnTo>
                <a:lnTo>
                  <a:pt x="1482" y="253"/>
                </a:lnTo>
                <a:lnTo>
                  <a:pt x="1482" y="253"/>
                </a:lnTo>
                <a:lnTo>
                  <a:pt x="1482" y="253"/>
                </a:lnTo>
                <a:lnTo>
                  <a:pt x="1482" y="253"/>
                </a:lnTo>
                <a:lnTo>
                  <a:pt x="1482" y="249"/>
                </a:lnTo>
                <a:lnTo>
                  <a:pt x="1482" y="249"/>
                </a:lnTo>
                <a:lnTo>
                  <a:pt x="1482" y="244"/>
                </a:lnTo>
                <a:lnTo>
                  <a:pt x="1482" y="244"/>
                </a:lnTo>
                <a:lnTo>
                  <a:pt x="1482" y="244"/>
                </a:lnTo>
                <a:lnTo>
                  <a:pt x="1482" y="244"/>
                </a:lnTo>
                <a:lnTo>
                  <a:pt x="1482" y="244"/>
                </a:lnTo>
                <a:lnTo>
                  <a:pt x="1477" y="244"/>
                </a:lnTo>
                <a:lnTo>
                  <a:pt x="1477" y="244"/>
                </a:lnTo>
                <a:lnTo>
                  <a:pt x="1477" y="244"/>
                </a:lnTo>
                <a:lnTo>
                  <a:pt x="1477" y="244"/>
                </a:lnTo>
                <a:lnTo>
                  <a:pt x="1477" y="244"/>
                </a:lnTo>
                <a:lnTo>
                  <a:pt x="1482" y="244"/>
                </a:lnTo>
                <a:lnTo>
                  <a:pt x="1482" y="240"/>
                </a:lnTo>
                <a:lnTo>
                  <a:pt x="1482" y="240"/>
                </a:lnTo>
                <a:lnTo>
                  <a:pt x="1482" y="240"/>
                </a:lnTo>
                <a:lnTo>
                  <a:pt x="1477" y="240"/>
                </a:lnTo>
                <a:lnTo>
                  <a:pt x="1477" y="240"/>
                </a:lnTo>
                <a:lnTo>
                  <a:pt x="1477" y="240"/>
                </a:lnTo>
                <a:lnTo>
                  <a:pt x="1477" y="240"/>
                </a:lnTo>
                <a:lnTo>
                  <a:pt x="1477" y="235"/>
                </a:lnTo>
                <a:lnTo>
                  <a:pt x="1477" y="235"/>
                </a:lnTo>
                <a:lnTo>
                  <a:pt x="1477" y="235"/>
                </a:lnTo>
                <a:lnTo>
                  <a:pt x="1477" y="235"/>
                </a:lnTo>
                <a:lnTo>
                  <a:pt x="1477" y="235"/>
                </a:lnTo>
                <a:lnTo>
                  <a:pt x="1473" y="235"/>
                </a:lnTo>
                <a:lnTo>
                  <a:pt x="1473" y="235"/>
                </a:lnTo>
                <a:lnTo>
                  <a:pt x="1464" y="235"/>
                </a:lnTo>
                <a:lnTo>
                  <a:pt x="1464" y="240"/>
                </a:lnTo>
                <a:lnTo>
                  <a:pt x="1464" y="240"/>
                </a:lnTo>
                <a:lnTo>
                  <a:pt x="1464" y="235"/>
                </a:lnTo>
                <a:lnTo>
                  <a:pt x="1464" y="235"/>
                </a:lnTo>
                <a:lnTo>
                  <a:pt x="1459" y="235"/>
                </a:lnTo>
                <a:lnTo>
                  <a:pt x="1459" y="235"/>
                </a:lnTo>
                <a:lnTo>
                  <a:pt x="1455" y="240"/>
                </a:lnTo>
                <a:lnTo>
                  <a:pt x="1455" y="235"/>
                </a:lnTo>
                <a:lnTo>
                  <a:pt x="1450" y="235"/>
                </a:lnTo>
                <a:lnTo>
                  <a:pt x="1450" y="235"/>
                </a:lnTo>
                <a:lnTo>
                  <a:pt x="1446" y="235"/>
                </a:lnTo>
                <a:lnTo>
                  <a:pt x="1446" y="240"/>
                </a:lnTo>
                <a:lnTo>
                  <a:pt x="1446" y="240"/>
                </a:lnTo>
                <a:lnTo>
                  <a:pt x="1441" y="235"/>
                </a:lnTo>
                <a:lnTo>
                  <a:pt x="1441" y="235"/>
                </a:lnTo>
                <a:lnTo>
                  <a:pt x="1437" y="235"/>
                </a:lnTo>
                <a:lnTo>
                  <a:pt x="1432" y="235"/>
                </a:lnTo>
                <a:lnTo>
                  <a:pt x="1432" y="235"/>
                </a:lnTo>
                <a:lnTo>
                  <a:pt x="1428" y="235"/>
                </a:lnTo>
                <a:lnTo>
                  <a:pt x="1428" y="235"/>
                </a:lnTo>
                <a:lnTo>
                  <a:pt x="1428" y="235"/>
                </a:lnTo>
                <a:lnTo>
                  <a:pt x="1428" y="235"/>
                </a:lnTo>
                <a:lnTo>
                  <a:pt x="1423" y="235"/>
                </a:lnTo>
                <a:lnTo>
                  <a:pt x="1423" y="231"/>
                </a:lnTo>
                <a:lnTo>
                  <a:pt x="1423" y="231"/>
                </a:lnTo>
                <a:lnTo>
                  <a:pt x="1419" y="231"/>
                </a:lnTo>
                <a:lnTo>
                  <a:pt x="1419" y="231"/>
                </a:lnTo>
                <a:lnTo>
                  <a:pt x="1419" y="231"/>
                </a:lnTo>
                <a:lnTo>
                  <a:pt x="1419" y="231"/>
                </a:lnTo>
                <a:lnTo>
                  <a:pt x="1423" y="231"/>
                </a:lnTo>
                <a:lnTo>
                  <a:pt x="1423" y="231"/>
                </a:lnTo>
                <a:lnTo>
                  <a:pt x="1428" y="226"/>
                </a:lnTo>
                <a:lnTo>
                  <a:pt x="1428" y="226"/>
                </a:lnTo>
                <a:lnTo>
                  <a:pt x="1428" y="226"/>
                </a:lnTo>
                <a:lnTo>
                  <a:pt x="1432" y="226"/>
                </a:lnTo>
                <a:lnTo>
                  <a:pt x="1437" y="226"/>
                </a:lnTo>
                <a:lnTo>
                  <a:pt x="1441" y="226"/>
                </a:lnTo>
                <a:lnTo>
                  <a:pt x="1441" y="226"/>
                </a:lnTo>
                <a:lnTo>
                  <a:pt x="1441" y="226"/>
                </a:lnTo>
                <a:lnTo>
                  <a:pt x="1441" y="226"/>
                </a:lnTo>
                <a:lnTo>
                  <a:pt x="1446" y="222"/>
                </a:lnTo>
                <a:lnTo>
                  <a:pt x="1446" y="222"/>
                </a:lnTo>
                <a:lnTo>
                  <a:pt x="1446" y="222"/>
                </a:lnTo>
                <a:lnTo>
                  <a:pt x="1446" y="222"/>
                </a:lnTo>
                <a:lnTo>
                  <a:pt x="1446" y="222"/>
                </a:lnTo>
                <a:lnTo>
                  <a:pt x="1446" y="222"/>
                </a:lnTo>
                <a:lnTo>
                  <a:pt x="1446" y="217"/>
                </a:lnTo>
                <a:lnTo>
                  <a:pt x="1446" y="217"/>
                </a:lnTo>
                <a:lnTo>
                  <a:pt x="1446" y="217"/>
                </a:lnTo>
                <a:lnTo>
                  <a:pt x="1446" y="213"/>
                </a:lnTo>
                <a:lnTo>
                  <a:pt x="1441" y="213"/>
                </a:lnTo>
                <a:lnTo>
                  <a:pt x="1441" y="213"/>
                </a:lnTo>
                <a:lnTo>
                  <a:pt x="1441" y="213"/>
                </a:lnTo>
                <a:lnTo>
                  <a:pt x="1441" y="213"/>
                </a:lnTo>
                <a:lnTo>
                  <a:pt x="1437" y="213"/>
                </a:lnTo>
                <a:lnTo>
                  <a:pt x="1437" y="213"/>
                </a:lnTo>
                <a:lnTo>
                  <a:pt x="1437" y="213"/>
                </a:lnTo>
                <a:lnTo>
                  <a:pt x="1437" y="213"/>
                </a:lnTo>
                <a:lnTo>
                  <a:pt x="1437" y="213"/>
                </a:lnTo>
                <a:lnTo>
                  <a:pt x="1432" y="213"/>
                </a:lnTo>
                <a:lnTo>
                  <a:pt x="1432" y="213"/>
                </a:lnTo>
                <a:lnTo>
                  <a:pt x="1432" y="213"/>
                </a:lnTo>
                <a:lnTo>
                  <a:pt x="1432" y="213"/>
                </a:lnTo>
                <a:lnTo>
                  <a:pt x="1432" y="213"/>
                </a:lnTo>
                <a:lnTo>
                  <a:pt x="1428" y="213"/>
                </a:lnTo>
                <a:lnTo>
                  <a:pt x="1423" y="213"/>
                </a:lnTo>
                <a:lnTo>
                  <a:pt x="1423" y="213"/>
                </a:lnTo>
                <a:lnTo>
                  <a:pt x="1423" y="213"/>
                </a:lnTo>
                <a:lnTo>
                  <a:pt x="1419" y="208"/>
                </a:lnTo>
                <a:lnTo>
                  <a:pt x="1419" y="208"/>
                </a:lnTo>
                <a:lnTo>
                  <a:pt x="1419" y="208"/>
                </a:lnTo>
                <a:lnTo>
                  <a:pt x="1419" y="208"/>
                </a:lnTo>
                <a:lnTo>
                  <a:pt x="1419" y="204"/>
                </a:lnTo>
                <a:lnTo>
                  <a:pt x="1414" y="204"/>
                </a:lnTo>
                <a:lnTo>
                  <a:pt x="1410" y="199"/>
                </a:lnTo>
                <a:lnTo>
                  <a:pt x="1405" y="199"/>
                </a:lnTo>
                <a:lnTo>
                  <a:pt x="1405" y="199"/>
                </a:lnTo>
                <a:lnTo>
                  <a:pt x="1405" y="194"/>
                </a:lnTo>
                <a:lnTo>
                  <a:pt x="1405" y="194"/>
                </a:lnTo>
                <a:lnTo>
                  <a:pt x="1400" y="194"/>
                </a:lnTo>
                <a:lnTo>
                  <a:pt x="1400" y="190"/>
                </a:lnTo>
                <a:lnTo>
                  <a:pt x="1400" y="190"/>
                </a:lnTo>
                <a:lnTo>
                  <a:pt x="1396" y="190"/>
                </a:lnTo>
                <a:lnTo>
                  <a:pt x="1396" y="190"/>
                </a:lnTo>
                <a:lnTo>
                  <a:pt x="1391" y="190"/>
                </a:lnTo>
                <a:lnTo>
                  <a:pt x="1391" y="190"/>
                </a:lnTo>
                <a:lnTo>
                  <a:pt x="1387" y="190"/>
                </a:lnTo>
                <a:lnTo>
                  <a:pt x="1387" y="190"/>
                </a:lnTo>
                <a:lnTo>
                  <a:pt x="1387" y="190"/>
                </a:lnTo>
                <a:lnTo>
                  <a:pt x="1387" y="190"/>
                </a:lnTo>
                <a:lnTo>
                  <a:pt x="1382" y="194"/>
                </a:lnTo>
                <a:lnTo>
                  <a:pt x="1378" y="194"/>
                </a:lnTo>
                <a:lnTo>
                  <a:pt x="1378" y="194"/>
                </a:lnTo>
                <a:lnTo>
                  <a:pt x="1378" y="194"/>
                </a:lnTo>
                <a:lnTo>
                  <a:pt x="1373" y="194"/>
                </a:lnTo>
                <a:lnTo>
                  <a:pt x="1373" y="194"/>
                </a:lnTo>
                <a:lnTo>
                  <a:pt x="1373" y="194"/>
                </a:lnTo>
                <a:lnTo>
                  <a:pt x="1369" y="194"/>
                </a:lnTo>
                <a:lnTo>
                  <a:pt x="1364" y="194"/>
                </a:lnTo>
                <a:lnTo>
                  <a:pt x="1364" y="194"/>
                </a:lnTo>
                <a:lnTo>
                  <a:pt x="1364" y="194"/>
                </a:lnTo>
                <a:lnTo>
                  <a:pt x="1364" y="194"/>
                </a:lnTo>
                <a:lnTo>
                  <a:pt x="1364" y="194"/>
                </a:lnTo>
                <a:lnTo>
                  <a:pt x="1364" y="194"/>
                </a:lnTo>
                <a:lnTo>
                  <a:pt x="1364" y="194"/>
                </a:lnTo>
                <a:lnTo>
                  <a:pt x="1373" y="190"/>
                </a:lnTo>
                <a:lnTo>
                  <a:pt x="1373" y="190"/>
                </a:lnTo>
                <a:lnTo>
                  <a:pt x="1373" y="190"/>
                </a:lnTo>
                <a:lnTo>
                  <a:pt x="1373" y="190"/>
                </a:lnTo>
                <a:lnTo>
                  <a:pt x="1378" y="185"/>
                </a:lnTo>
                <a:lnTo>
                  <a:pt x="1378" y="185"/>
                </a:lnTo>
                <a:lnTo>
                  <a:pt x="1382" y="185"/>
                </a:lnTo>
                <a:lnTo>
                  <a:pt x="1382" y="181"/>
                </a:lnTo>
                <a:lnTo>
                  <a:pt x="1382" y="181"/>
                </a:lnTo>
                <a:lnTo>
                  <a:pt x="1382" y="181"/>
                </a:lnTo>
                <a:lnTo>
                  <a:pt x="1382" y="181"/>
                </a:lnTo>
                <a:lnTo>
                  <a:pt x="1378" y="181"/>
                </a:lnTo>
                <a:lnTo>
                  <a:pt x="1378" y="181"/>
                </a:lnTo>
                <a:lnTo>
                  <a:pt x="1373" y="185"/>
                </a:lnTo>
                <a:lnTo>
                  <a:pt x="1373" y="185"/>
                </a:lnTo>
                <a:lnTo>
                  <a:pt x="1373" y="185"/>
                </a:lnTo>
                <a:lnTo>
                  <a:pt x="1373" y="185"/>
                </a:lnTo>
                <a:lnTo>
                  <a:pt x="1373" y="185"/>
                </a:lnTo>
                <a:lnTo>
                  <a:pt x="1373" y="185"/>
                </a:lnTo>
                <a:lnTo>
                  <a:pt x="1373" y="185"/>
                </a:lnTo>
                <a:lnTo>
                  <a:pt x="1373" y="185"/>
                </a:lnTo>
                <a:lnTo>
                  <a:pt x="1369" y="185"/>
                </a:lnTo>
                <a:lnTo>
                  <a:pt x="1369" y="185"/>
                </a:lnTo>
                <a:lnTo>
                  <a:pt x="1369" y="185"/>
                </a:lnTo>
                <a:lnTo>
                  <a:pt x="1369" y="185"/>
                </a:lnTo>
                <a:lnTo>
                  <a:pt x="1369" y="185"/>
                </a:lnTo>
                <a:lnTo>
                  <a:pt x="1364" y="190"/>
                </a:lnTo>
                <a:lnTo>
                  <a:pt x="1364" y="190"/>
                </a:lnTo>
                <a:lnTo>
                  <a:pt x="1360" y="190"/>
                </a:lnTo>
                <a:lnTo>
                  <a:pt x="1360" y="190"/>
                </a:lnTo>
                <a:lnTo>
                  <a:pt x="1360" y="190"/>
                </a:lnTo>
                <a:lnTo>
                  <a:pt x="1360" y="194"/>
                </a:lnTo>
                <a:lnTo>
                  <a:pt x="1355" y="194"/>
                </a:lnTo>
                <a:lnTo>
                  <a:pt x="1355" y="194"/>
                </a:lnTo>
                <a:lnTo>
                  <a:pt x="1351" y="194"/>
                </a:lnTo>
                <a:lnTo>
                  <a:pt x="1351" y="194"/>
                </a:lnTo>
                <a:lnTo>
                  <a:pt x="1351" y="194"/>
                </a:lnTo>
                <a:lnTo>
                  <a:pt x="1351" y="190"/>
                </a:lnTo>
                <a:lnTo>
                  <a:pt x="1351" y="190"/>
                </a:lnTo>
                <a:lnTo>
                  <a:pt x="1351" y="185"/>
                </a:lnTo>
                <a:lnTo>
                  <a:pt x="1351" y="185"/>
                </a:lnTo>
                <a:lnTo>
                  <a:pt x="1351" y="185"/>
                </a:lnTo>
                <a:lnTo>
                  <a:pt x="1355" y="181"/>
                </a:lnTo>
                <a:lnTo>
                  <a:pt x="1355" y="181"/>
                </a:lnTo>
                <a:lnTo>
                  <a:pt x="1360" y="176"/>
                </a:lnTo>
                <a:lnTo>
                  <a:pt x="1360" y="176"/>
                </a:lnTo>
                <a:lnTo>
                  <a:pt x="1360" y="176"/>
                </a:lnTo>
                <a:lnTo>
                  <a:pt x="1360" y="172"/>
                </a:lnTo>
                <a:lnTo>
                  <a:pt x="1360" y="172"/>
                </a:lnTo>
                <a:lnTo>
                  <a:pt x="1360" y="172"/>
                </a:lnTo>
                <a:lnTo>
                  <a:pt x="1360" y="172"/>
                </a:lnTo>
                <a:lnTo>
                  <a:pt x="1355" y="172"/>
                </a:lnTo>
                <a:lnTo>
                  <a:pt x="1355" y="172"/>
                </a:lnTo>
                <a:lnTo>
                  <a:pt x="1355" y="172"/>
                </a:lnTo>
                <a:lnTo>
                  <a:pt x="1355" y="172"/>
                </a:lnTo>
                <a:lnTo>
                  <a:pt x="1355" y="176"/>
                </a:lnTo>
                <a:lnTo>
                  <a:pt x="1351" y="176"/>
                </a:lnTo>
                <a:lnTo>
                  <a:pt x="1351" y="176"/>
                </a:lnTo>
                <a:lnTo>
                  <a:pt x="1351" y="176"/>
                </a:lnTo>
                <a:lnTo>
                  <a:pt x="1355" y="176"/>
                </a:lnTo>
                <a:lnTo>
                  <a:pt x="1351" y="176"/>
                </a:lnTo>
                <a:lnTo>
                  <a:pt x="1346" y="176"/>
                </a:lnTo>
                <a:lnTo>
                  <a:pt x="1346" y="176"/>
                </a:lnTo>
                <a:lnTo>
                  <a:pt x="1342" y="181"/>
                </a:lnTo>
                <a:lnTo>
                  <a:pt x="1337" y="181"/>
                </a:lnTo>
                <a:lnTo>
                  <a:pt x="1333" y="181"/>
                </a:lnTo>
                <a:lnTo>
                  <a:pt x="1328" y="185"/>
                </a:lnTo>
                <a:lnTo>
                  <a:pt x="1328" y="185"/>
                </a:lnTo>
                <a:lnTo>
                  <a:pt x="1328" y="185"/>
                </a:lnTo>
                <a:lnTo>
                  <a:pt x="1328" y="185"/>
                </a:lnTo>
                <a:lnTo>
                  <a:pt x="1328" y="185"/>
                </a:lnTo>
                <a:lnTo>
                  <a:pt x="1328" y="181"/>
                </a:lnTo>
                <a:lnTo>
                  <a:pt x="1328" y="181"/>
                </a:lnTo>
                <a:lnTo>
                  <a:pt x="1333" y="181"/>
                </a:lnTo>
                <a:lnTo>
                  <a:pt x="1333" y="181"/>
                </a:lnTo>
                <a:lnTo>
                  <a:pt x="1333" y="181"/>
                </a:lnTo>
                <a:lnTo>
                  <a:pt x="1333" y="181"/>
                </a:lnTo>
                <a:lnTo>
                  <a:pt x="1333" y="181"/>
                </a:lnTo>
                <a:lnTo>
                  <a:pt x="1333" y="181"/>
                </a:lnTo>
                <a:lnTo>
                  <a:pt x="1333" y="181"/>
                </a:lnTo>
                <a:lnTo>
                  <a:pt x="1328" y="181"/>
                </a:lnTo>
                <a:lnTo>
                  <a:pt x="1324" y="181"/>
                </a:lnTo>
                <a:lnTo>
                  <a:pt x="1315" y="181"/>
                </a:lnTo>
                <a:lnTo>
                  <a:pt x="1315" y="185"/>
                </a:lnTo>
                <a:lnTo>
                  <a:pt x="1310" y="185"/>
                </a:lnTo>
                <a:lnTo>
                  <a:pt x="1306" y="185"/>
                </a:lnTo>
                <a:lnTo>
                  <a:pt x="1301" y="190"/>
                </a:lnTo>
                <a:lnTo>
                  <a:pt x="1297" y="190"/>
                </a:lnTo>
                <a:lnTo>
                  <a:pt x="1297" y="190"/>
                </a:lnTo>
                <a:lnTo>
                  <a:pt x="1297" y="190"/>
                </a:lnTo>
                <a:lnTo>
                  <a:pt x="1301" y="185"/>
                </a:lnTo>
                <a:lnTo>
                  <a:pt x="1301" y="185"/>
                </a:lnTo>
                <a:lnTo>
                  <a:pt x="1301" y="185"/>
                </a:lnTo>
                <a:lnTo>
                  <a:pt x="1301" y="185"/>
                </a:lnTo>
                <a:lnTo>
                  <a:pt x="1301" y="185"/>
                </a:lnTo>
                <a:lnTo>
                  <a:pt x="1297" y="185"/>
                </a:lnTo>
                <a:lnTo>
                  <a:pt x="1297" y="185"/>
                </a:lnTo>
                <a:lnTo>
                  <a:pt x="1297" y="185"/>
                </a:lnTo>
                <a:lnTo>
                  <a:pt x="1297" y="185"/>
                </a:lnTo>
                <a:lnTo>
                  <a:pt x="1297" y="185"/>
                </a:lnTo>
                <a:lnTo>
                  <a:pt x="1297" y="185"/>
                </a:lnTo>
                <a:lnTo>
                  <a:pt x="1297" y="185"/>
                </a:lnTo>
                <a:lnTo>
                  <a:pt x="1292" y="185"/>
                </a:lnTo>
                <a:lnTo>
                  <a:pt x="1292" y="185"/>
                </a:lnTo>
                <a:lnTo>
                  <a:pt x="1292" y="185"/>
                </a:lnTo>
                <a:lnTo>
                  <a:pt x="1292" y="185"/>
                </a:lnTo>
                <a:lnTo>
                  <a:pt x="1292" y="185"/>
                </a:lnTo>
                <a:lnTo>
                  <a:pt x="1288" y="185"/>
                </a:lnTo>
                <a:lnTo>
                  <a:pt x="1283" y="190"/>
                </a:lnTo>
                <a:lnTo>
                  <a:pt x="1283" y="190"/>
                </a:lnTo>
                <a:lnTo>
                  <a:pt x="1283" y="190"/>
                </a:lnTo>
                <a:lnTo>
                  <a:pt x="1279" y="190"/>
                </a:lnTo>
                <a:lnTo>
                  <a:pt x="1274" y="190"/>
                </a:lnTo>
                <a:lnTo>
                  <a:pt x="1274" y="190"/>
                </a:lnTo>
                <a:lnTo>
                  <a:pt x="1274" y="190"/>
                </a:lnTo>
                <a:lnTo>
                  <a:pt x="1274" y="190"/>
                </a:lnTo>
                <a:lnTo>
                  <a:pt x="1269" y="194"/>
                </a:lnTo>
                <a:lnTo>
                  <a:pt x="1269" y="194"/>
                </a:lnTo>
                <a:lnTo>
                  <a:pt x="1274" y="194"/>
                </a:lnTo>
                <a:lnTo>
                  <a:pt x="1274" y="194"/>
                </a:lnTo>
                <a:lnTo>
                  <a:pt x="1269" y="194"/>
                </a:lnTo>
                <a:lnTo>
                  <a:pt x="1269" y="194"/>
                </a:lnTo>
                <a:lnTo>
                  <a:pt x="1265" y="194"/>
                </a:lnTo>
                <a:lnTo>
                  <a:pt x="1265" y="194"/>
                </a:lnTo>
                <a:lnTo>
                  <a:pt x="1265" y="194"/>
                </a:lnTo>
                <a:lnTo>
                  <a:pt x="1265" y="194"/>
                </a:lnTo>
                <a:lnTo>
                  <a:pt x="1260" y="194"/>
                </a:lnTo>
                <a:lnTo>
                  <a:pt x="1260" y="194"/>
                </a:lnTo>
                <a:lnTo>
                  <a:pt x="1260" y="194"/>
                </a:lnTo>
                <a:lnTo>
                  <a:pt x="1260" y="194"/>
                </a:lnTo>
                <a:lnTo>
                  <a:pt x="1260" y="194"/>
                </a:lnTo>
                <a:lnTo>
                  <a:pt x="1265" y="194"/>
                </a:lnTo>
                <a:lnTo>
                  <a:pt x="1269" y="190"/>
                </a:lnTo>
                <a:lnTo>
                  <a:pt x="1269" y="190"/>
                </a:lnTo>
                <a:lnTo>
                  <a:pt x="1274" y="190"/>
                </a:lnTo>
                <a:lnTo>
                  <a:pt x="1279" y="190"/>
                </a:lnTo>
                <a:lnTo>
                  <a:pt x="1279" y="185"/>
                </a:lnTo>
                <a:lnTo>
                  <a:pt x="1283" y="185"/>
                </a:lnTo>
                <a:lnTo>
                  <a:pt x="1283" y="185"/>
                </a:lnTo>
                <a:lnTo>
                  <a:pt x="1288" y="185"/>
                </a:lnTo>
                <a:lnTo>
                  <a:pt x="1288" y="185"/>
                </a:lnTo>
                <a:lnTo>
                  <a:pt x="1292" y="185"/>
                </a:lnTo>
                <a:lnTo>
                  <a:pt x="1297" y="185"/>
                </a:lnTo>
                <a:lnTo>
                  <a:pt x="1297" y="185"/>
                </a:lnTo>
                <a:lnTo>
                  <a:pt x="1301" y="185"/>
                </a:lnTo>
                <a:lnTo>
                  <a:pt x="1301" y="185"/>
                </a:lnTo>
                <a:lnTo>
                  <a:pt x="1306" y="181"/>
                </a:lnTo>
                <a:lnTo>
                  <a:pt x="1306" y="185"/>
                </a:lnTo>
                <a:lnTo>
                  <a:pt x="1310" y="181"/>
                </a:lnTo>
                <a:lnTo>
                  <a:pt x="1310" y="181"/>
                </a:lnTo>
                <a:lnTo>
                  <a:pt x="1315" y="181"/>
                </a:lnTo>
                <a:lnTo>
                  <a:pt x="1328" y="181"/>
                </a:lnTo>
                <a:lnTo>
                  <a:pt x="1333" y="176"/>
                </a:lnTo>
                <a:lnTo>
                  <a:pt x="1333" y="176"/>
                </a:lnTo>
                <a:lnTo>
                  <a:pt x="1333" y="176"/>
                </a:lnTo>
                <a:lnTo>
                  <a:pt x="1333" y="176"/>
                </a:lnTo>
                <a:lnTo>
                  <a:pt x="1333" y="176"/>
                </a:lnTo>
                <a:lnTo>
                  <a:pt x="1328" y="176"/>
                </a:lnTo>
                <a:lnTo>
                  <a:pt x="1328" y="176"/>
                </a:lnTo>
                <a:lnTo>
                  <a:pt x="1328" y="176"/>
                </a:lnTo>
                <a:lnTo>
                  <a:pt x="1324" y="176"/>
                </a:lnTo>
                <a:lnTo>
                  <a:pt x="1324" y="176"/>
                </a:lnTo>
                <a:lnTo>
                  <a:pt x="1324" y="176"/>
                </a:lnTo>
                <a:lnTo>
                  <a:pt x="1324" y="176"/>
                </a:lnTo>
                <a:lnTo>
                  <a:pt x="1324" y="176"/>
                </a:lnTo>
                <a:lnTo>
                  <a:pt x="1319" y="176"/>
                </a:lnTo>
                <a:lnTo>
                  <a:pt x="1315" y="176"/>
                </a:lnTo>
                <a:lnTo>
                  <a:pt x="1315" y="176"/>
                </a:lnTo>
                <a:lnTo>
                  <a:pt x="1310" y="176"/>
                </a:lnTo>
                <a:lnTo>
                  <a:pt x="1310" y="176"/>
                </a:lnTo>
                <a:lnTo>
                  <a:pt x="1310" y="176"/>
                </a:lnTo>
                <a:lnTo>
                  <a:pt x="1310" y="176"/>
                </a:lnTo>
                <a:lnTo>
                  <a:pt x="1306" y="176"/>
                </a:lnTo>
                <a:lnTo>
                  <a:pt x="1301" y="181"/>
                </a:lnTo>
                <a:lnTo>
                  <a:pt x="1297" y="181"/>
                </a:lnTo>
                <a:lnTo>
                  <a:pt x="1297" y="181"/>
                </a:lnTo>
                <a:lnTo>
                  <a:pt x="1297" y="181"/>
                </a:lnTo>
                <a:lnTo>
                  <a:pt x="1297" y="181"/>
                </a:lnTo>
                <a:lnTo>
                  <a:pt x="1292" y="181"/>
                </a:lnTo>
                <a:lnTo>
                  <a:pt x="1292" y="181"/>
                </a:lnTo>
                <a:lnTo>
                  <a:pt x="1292" y="181"/>
                </a:lnTo>
                <a:lnTo>
                  <a:pt x="1292" y="181"/>
                </a:lnTo>
                <a:lnTo>
                  <a:pt x="1292" y="181"/>
                </a:lnTo>
                <a:lnTo>
                  <a:pt x="1292" y="181"/>
                </a:lnTo>
                <a:lnTo>
                  <a:pt x="1292" y="181"/>
                </a:lnTo>
                <a:lnTo>
                  <a:pt x="1292" y="181"/>
                </a:lnTo>
                <a:lnTo>
                  <a:pt x="1288" y="181"/>
                </a:lnTo>
                <a:lnTo>
                  <a:pt x="1288" y="181"/>
                </a:lnTo>
                <a:lnTo>
                  <a:pt x="1283" y="181"/>
                </a:lnTo>
                <a:lnTo>
                  <a:pt x="1283" y="185"/>
                </a:lnTo>
                <a:lnTo>
                  <a:pt x="1279" y="185"/>
                </a:lnTo>
                <a:lnTo>
                  <a:pt x="1279" y="185"/>
                </a:lnTo>
                <a:lnTo>
                  <a:pt x="1279" y="185"/>
                </a:lnTo>
                <a:lnTo>
                  <a:pt x="1274" y="185"/>
                </a:lnTo>
                <a:lnTo>
                  <a:pt x="1269" y="185"/>
                </a:lnTo>
                <a:lnTo>
                  <a:pt x="1265" y="185"/>
                </a:lnTo>
                <a:lnTo>
                  <a:pt x="1265" y="185"/>
                </a:lnTo>
                <a:lnTo>
                  <a:pt x="1269" y="185"/>
                </a:lnTo>
                <a:lnTo>
                  <a:pt x="1274" y="181"/>
                </a:lnTo>
                <a:lnTo>
                  <a:pt x="1274" y="181"/>
                </a:lnTo>
                <a:lnTo>
                  <a:pt x="1274" y="181"/>
                </a:lnTo>
                <a:lnTo>
                  <a:pt x="1274" y="181"/>
                </a:lnTo>
                <a:lnTo>
                  <a:pt x="1274" y="181"/>
                </a:lnTo>
                <a:lnTo>
                  <a:pt x="1274" y="181"/>
                </a:lnTo>
                <a:lnTo>
                  <a:pt x="1274" y="176"/>
                </a:lnTo>
                <a:lnTo>
                  <a:pt x="1274" y="176"/>
                </a:lnTo>
                <a:lnTo>
                  <a:pt x="1274" y="176"/>
                </a:lnTo>
                <a:lnTo>
                  <a:pt x="1274" y="181"/>
                </a:lnTo>
                <a:lnTo>
                  <a:pt x="1269" y="181"/>
                </a:lnTo>
                <a:lnTo>
                  <a:pt x="1269" y="181"/>
                </a:lnTo>
                <a:lnTo>
                  <a:pt x="1269" y="181"/>
                </a:lnTo>
                <a:lnTo>
                  <a:pt x="1269" y="181"/>
                </a:lnTo>
                <a:lnTo>
                  <a:pt x="1265" y="181"/>
                </a:lnTo>
                <a:lnTo>
                  <a:pt x="1260" y="181"/>
                </a:lnTo>
                <a:lnTo>
                  <a:pt x="1260" y="181"/>
                </a:lnTo>
                <a:lnTo>
                  <a:pt x="1260" y="181"/>
                </a:lnTo>
                <a:lnTo>
                  <a:pt x="1256" y="181"/>
                </a:lnTo>
                <a:lnTo>
                  <a:pt x="1256" y="181"/>
                </a:lnTo>
                <a:lnTo>
                  <a:pt x="1256" y="181"/>
                </a:lnTo>
                <a:lnTo>
                  <a:pt x="1251" y="181"/>
                </a:lnTo>
                <a:lnTo>
                  <a:pt x="1251" y="181"/>
                </a:lnTo>
                <a:lnTo>
                  <a:pt x="1247" y="185"/>
                </a:lnTo>
                <a:lnTo>
                  <a:pt x="1247" y="185"/>
                </a:lnTo>
                <a:lnTo>
                  <a:pt x="1247" y="185"/>
                </a:lnTo>
                <a:lnTo>
                  <a:pt x="1247" y="185"/>
                </a:lnTo>
                <a:lnTo>
                  <a:pt x="1247" y="185"/>
                </a:lnTo>
                <a:lnTo>
                  <a:pt x="1247" y="185"/>
                </a:lnTo>
                <a:lnTo>
                  <a:pt x="1247" y="185"/>
                </a:lnTo>
                <a:lnTo>
                  <a:pt x="1242" y="185"/>
                </a:lnTo>
                <a:lnTo>
                  <a:pt x="1242" y="185"/>
                </a:lnTo>
                <a:lnTo>
                  <a:pt x="1242" y="190"/>
                </a:lnTo>
                <a:lnTo>
                  <a:pt x="1242" y="190"/>
                </a:lnTo>
                <a:lnTo>
                  <a:pt x="1242" y="190"/>
                </a:lnTo>
                <a:lnTo>
                  <a:pt x="1242" y="190"/>
                </a:lnTo>
                <a:lnTo>
                  <a:pt x="1242" y="190"/>
                </a:lnTo>
                <a:lnTo>
                  <a:pt x="1242" y="190"/>
                </a:lnTo>
                <a:lnTo>
                  <a:pt x="1242" y="194"/>
                </a:lnTo>
                <a:lnTo>
                  <a:pt x="1242" y="194"/>
                </a:lnTo>
                <a:lnTo>
                  <a:pt x="1238" y="194"/>
                </a:lnTo>
                <a:lnTo>
                  <a:pt x="1238" y="190"/>
                </a:lnTo>
                <a:lnTo>
                  <a:pt x="1238" y="190"/>
                </a:lnTo>
                <a:lnTo>
                  <a:pt x="1233" y="190"/>
                </a:lnTo>
                <a:lnTo>
                  <a:pt x="1233" y="190"/>
                </a:lnTo>
                <a:lnTo>
                  <a:pt x="1229" y="185"/>
                </a:lnTo>
                <a:lnTo>
                  <a:pt x="1229" y="185"/>
                </a:lnTo>
                <a:lnTo>
                  <a:pt x="1224" y="185"/>
                </a:lnTo>
                <a:lnTo>
                  <a:pt x="1224" y="181"/>
                </a:lnTo>
                <a:lnTo>
                  <a:pt x="1224" y="181"/>
                </a:lnTo>
                <a:lnTo>
                  <a:pt x="1224" y="176"/>
                </a:lnTo>
                <a:lnTo>
                  <a:pt x="1224" y="176"/>
                </a:lnTo>
                <a:lnTo>
                  <a:pt x="1220" y="172"/>
                </a:lnTo>
                <a:lnTo>
                  <a:pt x="1215" y="172"/>
                </a:lnTo>
                <a:lnTo>
                  <a:pt x="1215" y="172"/>
                </a:lnTo>
                <a:lnTo>
                  <a:pt x="1211" y="172"/>
                </a:lnTo>
                <a:lnTo>
                  <a:pt x="1211" y="172"/>
                </a:lnTo>
                <a:lnTo>
                  <a:pt x="1211" y="172"/>
                </a:lnTo>
                <a:lnTo>
                  <a:pt x="1211" y="172"/>
                </a:lnTo>
                <a:lnTo>
                  <a:pt x="1211" y="172"/>
                </a:lnTo>
                <a:lnTo>
                  <a:pt x="1211" y="167"/>
                </a:lnTo>
                <a:lnTo>
                  <a:pt x="1211" y="167"/>
                </a:lnTo>
                <a:lnTo>
                  <a:pt x="1206" y="163"/>
                </a:lnTo>
                <a:lnTo>
                  <a:pt x="1206" y="163"/>
                </a:lnTo>
                <a:lnTo>
                  <a:pt x="1206" y="163"/>
                </a:lnTo>
                <a:lnTo>
                  <a:pt x="1206" y="158"/>
                </a:lnTo>
                <a:lnTo>
                  <a:pt x="1202" y="158"/>
                </a:lnTo>
                <a:lnTo>
                  <a:pt x="1202" y="158"/>
                </a:lnTo>
                <a:lnTo>
                  <a:pt x="1202" y="158"/>
                </a:lnTo>
                <a:lnTo>
                  <a:pt x="1202" y="158"/>
                </a:lnTo>
                <a:lnTo>
                  <a:pt x="1197" y="158"/>
                </a:lnTo>
                <a:lnTo>
                  <a:pt x="1193" y="158"/>
                </a:lnTo>
                <a:lnTo>
                  <a:pt x="1188" y="158"/>
                </a:lnTo>
                <a:lnTo>
                  <a:pt x="1184" y="158"/>
                </a:lnTo>
                <a:lnTo>
                  <a:pt x="1184" y="158"/>
                </a:lnTo>
                <a:lnTo>
                  <a:pt x="1184" y="158"/>
                </a:lnTo>
                <a:lnTo>
                  <a:pt x="1184" y="154"/>
                </a:lnTo>
                <a:lnTo>
                  <a:pt x="1179" y="154"/>
                </a:lnTo>
                <a:lnTo>
                  <a:pt x="1179" y="154"/>
                </a:lnTo>
                <a:lnTo>
                  <a:pt x="1175" y="154"/>
                </a:lnTo>
                <a:lnTo>
                  <a:pt x="1170" y="154"/>
                </a:lnTo>
                <a:lnTo>
                  <a:pt x="1166" y="154"/>
                </a:lnTo>
                <a:lnTo>
                  <a:pt x="1166" y="154"/>
                </a:lnTo>
                <a:lnTo>
                  <a:pt x="1170" y="149"/>
                </a:lnTo>
                <a:lnTo>
                  <a:pt x="1166" y="149"/>
                </a:lnTo>
                <a:lnTo>
                  <a:pt x="1166" y="149"/>
                </a:lnTo>
                <a:lnTo>
                  <a:pt x="1166" y="149"/>
                </a:lnTo>
                <a:lnTo>
                  <a:pt x="1166" y="149"/>
                </a:lnTo>
                <a:lnTo>
                  <a:pt x="1161" y="149"/>
                </a:lnTo>
                <a:lnTo>
                  <a:pt x="1166" y="149"/>
                </a:lnTo>
                <a:lnTo>
                  <a:pt x="1161" y="149"/>
                </a:lnTo>
                <a:lnTo>
                  <a:pt x="1161" y="145"/>
                </a:lnTo>
                <a:lnTo>
                  <a:pt x="1161" y="145"/>
                </a:lnTo>
                <a:lnTo>
                  <a:pt x="1161" y="145"/>
                </a:lnTo>
                <a:lnTo>
                  <a:pt x="1157" y="145"/>
                </a:lnTo>
                <a:lnTo>
                  <a:pt x="1152" y="145"/>
                </a:lnTo>
                <a:lnTo>
                  <a:pt x="1152" y="145"/>
                </a:lnTo>
                <a:lnTo>
                  <a:pt x="1152" y="145"/>
                </a:lnTo>
                <a:lnTo>
                  <a:pt x="1152" y="145"/>
                </a:lnTo>
                <a:lnTo>
                  <a:pt x="1148" y="145"/>
                </a:lnTo>
                <a:lnTo>
                  <a:pt x="1148" y="145"/>
                </a:lnTo>
                <a:lnTo>
                  <a:pt x="1143" y="145"/>
                </a:lnTo>
                <a:lnTo>
                  <a:pt x="1143" y="145"/>
                </a:lnTo>
                <a:lnTo>
                  <a:pt x="1138" y="145"/>
                </a:lnTo>
                <a:lnTo>
                  <a:pt x="1138" y="140"/>
                </a:lnTo>
                <a:lnTo>
                  <a:pt x="1138" y="140"/>
                </a:lnTo>
                <a:lnTo>
                  <a:pt x="1143" y="140"/>
                </a:lnTo>
                <a:lnTo>
                  <a:pt x="1138" y="140"/>
                </a:lnTo>
                <a:lnTo>
                  <a:pt x="1138" y="140"/>
                </a:lnTo>
                <a:lnTo>
                  <a:pt x="1138" y="140"/>
                </a:lnTo>
                <a:lnTo>
                  <a:pt x="1138" y="140"/>
                </a:lnTo>
                <a:lnTo>
                  <a:pt x="1138" y="140"/>
                </a:lnTo>
                <a:lnTo>
                  <a:pt x="1138" y="140"/>
                </a:lnTo>
                <a:lnTo>
                  <a:pt x="1143" y="136"/>
                </a:lnTo>
                <a:lnTo>
                  <a:pt x="1143" y="136"/>
                </a:lnTo>
                <a:lnTo>
                  <a:pt x="1143" y="136"/>
                </a:lnTo>
                <a:lnTo>
                  <a:pt x="1143" y="136"/>
                </a:lnTo>
                <a:lnTo>
                  <a:pt x="1143" y="136"/>
                </a:lnTo>
                <a:lnTo>
                  <a:pt x="1138" y="136"/>
                </a:lnTo>
                <a:lnTo>
                  <a:pt x="1134" y="136"/>
                </a:lnTo>
                <a:lnTo>
                  <a:pt x="1134" y="136"/>
                </a:lnTo>
                <a:lnTo>
                  <a:pt x="1134" y="136"/>
                </a:lnTo>
                <a:lnTo>
                  <a:pt x="1129" y="136"/>
                </a:lnTo>
                <a:lnTo>
                  <a:pt x="1125" y="136"/>
                </a:lnTo>
                <a:lnTo>
                  <a:pt x="1125" y="136"/>
                </a:lnTo>
                <a:lnTo>
                  <a:pt x="1125" y="131"/>
                </a:lnTo>
                <a:lnTo>
                  <a:pt x="1125" y="131"/>
                </a:lnTo>
                <a:lnTo>
                  <a:pt x="1129" y="131"/>
                </a:lnTo>
                <a:lnTo>
                  <a:pt x="1129" y="131"/>
                </a:lnTo>
                <a:lnTo>
                  <a:pt x="1129" y="131"/>
                </a:lnTo>
                <a:lnTo>
                  <a:pt x="1129" y="131"/>
                </a:lnTo>
                <a:lnTo>
                  <a:pt x="1125" y="131"/>
                </a:lnTo>
                <a:lnTo>
                  <a:pt x="1125" y="131"/>
                </a:lnTo>
                <a:lnTo>
                  <a:pt x="1120" y="131"/>
                </a:lnTo>
                <a:lnTo>
                  <a:pt x="1116" y="131"/>
                </a:lnTo>
                <a:lnTo>
                  <a:pt x="1116" y="131"/>
                </a:lnTo>
                <a:lnTo>
                  <a:pt x="1111" y="131"/>
                </a:lnTo>
                <a:lnTo>
                  <a:pt x="1116" y="131"/>
                </a:lnTo>
                <a:lnTo>
                  <a:pt x="1116" y="131"/>
                </a:lnTo>
                <a:lnTo>
                  <a:pt x="1120" y="131"/>
                </a:lnTo>
                <a:lnTo>
                  <a:pt x="1125" y="127"/>
                </a:lnTo>
                <a:lnTo>
                  <a:pt x="1125" y="127"/>
                </a:lnTo>
                <a:lnTo>
                  <a:pt x="1125" y="127"/>
                </a:lnTo>
                <a:lnTo>
                  <a:pt x="1125" y="127"/>
                </a:lnTo>
                <a:lnTo>
                  <a:pt x="1125" y="122"/>
                </a:lnTo>
                <a:lnTo>
                  <a:pt x="1125" y="122"/>
                </a:lnTo>
                <a:lnTo>
                  <a:pt x="1125" y="122"/>
                </a:lnTo>
                <a:lnTo>
                  <a:pt x="1125" y="122"/>
                </a:lnTo>
                <a:lnTo>
                  <a:pt x="1125" y="122"/>
                </a:lnTo>
                <a:lnTo>
                  <a:pt x="1120" y="122"/>
                </a:lnTo>
                <a:lnTo>
                  <a:pt x="1116" y="127"/>
                </a:lnTo>
                <a:lnTo>
                  <a:pt x="1111" y="127"/>
                </a:lnTo>
                <a:lnTo>
                  <a:pt x="1107" y="127"/>
                </a:lnTo>
                <a:lnTo>
                  <a:pt x="1102" y="127"/>
                </a:lnTo>
                <a:lnTo>
                  <a:pt x="1098" y="127"/>
                </a:lnTo>
                <a:lnTo>
                  <a:pt x="1098" y="131"/>
                </a:lnTo>
                <a:lnTo>
                  <a:pt x="1093" y="127"/>
                </a:lnTo>
                <a:lnTo>
                  <a:pt x="1093" y="127"/>
                </a:lnTo>
                <a:lnTo>
                  <a:pt x="1089" y="127"/>
                </a:lnTo>
                <a:lnTo>
                  <a:pt x="1089" y="127"/>
                </a:lnTo>
                <a:lnTo>
                  <a:pt x="1084" y="127"/>
                </a:lnTo>
                <a:lnTo>
                  <a:pt x="1084" y="127"/>
                </a:lnTo>
                <a:lnTo>
                  <a:pt x="1084" y="127"/>
                </a:lnTo>
                <a:lnTo>
                  <a:pt x="1084" y="127"/>
                </a:lnTo>
                <a:lnTo>
                  <a:pt x="1084" y="127"/>
                </a:lnTo>
                <a:lnTo>
                  <a:pt x="1084" y="127"/>
                </a:lnTo>
                <a:lnTo>
                  <a:pt x="1089" y="127"/>
                </a:lnTo>
                <a:lnTo>
                  <a:pt x="1089" y="127"/>
                </a:lnTo>
                <a:lnTo>
                  <a:pt x="1084" y="127"/>
                </a:lnTo>
                <a:lnTo>
                  <a:pt x="1080" y="127"/>
                </a:lnTo>
                <a:lnTo>
                  <a:pt x="1071" y="131"/>
                </a:lnTo>
                <a:lnTo>
                  <a:pt x="1075" y="131"/>
                </a:lnTo>
                <a:lnTo>
                  <a:pt x="1071" y="131"/>
                </a:lnTo>
                <a:lnTo>
                  <a:pt x="1075" y="131"/>
                </a:lnTo>
                <a:lnTo>
                  <a:pt x="1071" y="131"/>
                </a:lnTo>
                <a:lnTo>
                  <a:pt x="1071" y="131"/>
                </a:lnTo>
                <a:lnTo>
                  <a:pt x="1071" y="131"/>
                </a:lnTo>
                <a:lnTo>
                  <a:pt x="1066" y="131"/>
                </a:lnTo>
                <a:lnTo>
                  <a:pt x="1066" y="136"/>
                </a:lnTo>
                <a:lnTo>
                  <a:pt x="1062" y="136"/>
                </a:lnTo>
                <a:lnTo>
                  <a:pt x="1066" y="136"/>
                </a:lnTo>
                <a:lnTo>
                  <a:pt x="1062" y="136"/>
                </a:lnTo>
                <a:lnTo>
                  <a:pt x="1066" y="131"/>
                </a:lnTo>
                <a:lnTo>
                  <a:pt x="1066" y="131"/>
                </a:lnTo>
                <a:lnTo>
                  <a:pt x="1071" y="131"/>
                </a:lnTo>
                <a:lnTo>
                  <a:pt x="1071" y="131"/>
                </a:lnTo>
                <a:lnTo>
                  <a:pt x="1071" y="131"/>
                </a:lnTo>
                <a:lnTo>
                  <a:pt x="1062" y="131"/>
                </a:lnTo>
                <a:lnTo>
                  <a:pt x="1062" y="131"/>
                </a:lnTo>
                <a:lnTo>
                  <a:pt x="1053" y="131"/>
                </a:lnTo>
                <a:lnTo>
                  <a:pt x="1048" y="131"/>
                </a:lnTo>
                <a:lnTo>
                  <a:pt x="1044" y="131"/>
                </a:lnTo>
                <a:lnTo>
                  <a:pt x="1044" y="136"/>
                </a:lnTo>
                <a:lnTo>
                  <a:pt x="1044" y="131"/>
                </a:lnTo>
                <a:lnTo>
                  <a:pt x="1044" y="131"/>
                </a:lnTo>
                <a:lnTo>
                  <a:pt x="1044" y="131"/>
                </a:lnTo>
                <a:lnTo>
                  <a:pt x="1048" y="131"/>
                </a:lnTo>
                <a:lnTo>
                  <a:pt x="1048" y="131"/>
                </a:lnTo>
                <a:lnTo>
                  <a:pt x="1048" y="131"/>
                </a:lnTo>
                <a:lnTo>
                  <a:pt x="1048" y="131"/>
                </a:lnTo>
                <a:lnTo>
                  <a:pt x="1048" y="131"/>
                </a:lnTo>
                <a:lnTo>
                  <a:pt x="1048" y="131"/>
                </a:lnTo>
                <a:lnTo>
                  <a:pt x="1044" y="131"/>
                </a:lnTo>
                <a:lnTo>
                  <a:pt x="1039" y="136"/>
                </a:lnTo>
                <a:lnTo>
                  <a:pt x="1021" y="140"/>
                </a:lnTo>
                <a:lnTo>
                  <a:pt x="1017" y="140"/>
                </a:lnTo>
                <a:lnTo>
                  <a:pt x="1012" y="140"/>
                </a:lnTo>
                <a:lnTo>
                  <a:pt x="1007" y="145"/>
                </a:lnTo>
                <a:lnTo>
                  <a:pt x="1007" y="145"/>
                </a:lnTo>
                <a:lnTo>
                  <a:pt x="1007" y="145"/>
                </a:lnTo>
                <a:lnTo>
                  <a:pt x="1007" y="145"/>
                </a:lnTo>
                <a:lnTo>
                  <a:pt x="998" y="145"/>
                </a:lnTo>
                <a:lnTo>
                  <a:pt x="994" y="149"/>
                </a:lnTo>
                <a:lnTo>
                  <a:pt x="989" y="149"/>
                </a:lnTo>
                <a:lnTo>
                  <a:pt x="985" y="149"/>
                </a:lnTo>
                <a:lnTo>
                  <a:pt x="980" y="149"/>
                </a:lnTo>
                <a:lnTo>
                  <a:pt x="976" y="149"/>
                </a:lnTo>
                <a:lnTo>
                  <a:pt x="971" y="149"/>
                </a:lnTo>
                <a:lnTo>
                  <a:pt x="967" y="145"/>
                </a:lnTo>
                <a:lnTo>
                  <a:pt x="967" y="149"/>
                </a:lnTo>
                <a:lnTo>
                  <a:pt x="958" y="149"/>
                </a:lnTo>
                <a:lnTo>
                  <a:pt x="953" y="154"/>
                </a:lnTo>
                <a:lnTo>
                  <a:pt x="949" y="154"/>
                </a:lnTo>
                <a:lnTo>
                  <a:pt x="949" y="154"/>
                </a:lnTo>
                <a:lnTo>
                  <a:pt x="949" y="154"/>
                </a:lnTo>
                <a:lnTo>
                  <a:pt x="949" y="154"/>
                </a:lnTo>
                <a:lnTo>
                  <a:pt x="949" y="154"/>
                </a:lnTo>
                <a:lnTo>
                  <a:pt x="949" y="154"/>
                </a:lnTo>
                <a:lnTo>
                  <a:pt x="949" y="154"/>
                </a:lnTo>
                <a:lnTo>
                  <a:pt x="949" y="154"/>
                </a:lnTo>
                <a:lnTo>
                  <a:pt x="949" y="154"/>
                </a:lnTo>
                <a:lnTo>
                  <a:pt x="949" y="158"/>
                </a:lnTo>
                <a:lnTo>
                  <a:pt x="949" y="158"/>
                </a:lnTo>
                <a:lnTo>
                  <a:pt x="944" y="167"/>
                </a:lnTo>
                <a:lnTo>
                  <a:pt x="944" y="172"/>
                </a:lnTo>
                <a:lnTo>
                  <a:pt x="940" y="176"/>
                </a:lnTo>
                <a:lnTo>
                  <a:pt x="935" y="176"/>
                </a:lnTo>
                <a:lnTo>
                  <a:pt x="935" y="176"/>
                </a:lnTo>
                <a:lnTo>
                  <a:pt x="940" y="181"/>
                </a:lnTo>
                <a:lnTo>
                  <a:pt x="940" y="181"/>
                </a:lnTo>
                <a:lnTo>
                  <a:pt x="944" y="181"/>
                </a:lnTo>
                <a:lnTo>
                  <a:pt x="944" y="181"/>
                </a:lnTo>
                <a:lnTo>
                  <a:pt x="944" y="181"/>
                </a:lnTo>
                <a:lnTo>
                  <a:pt x="944" y="181"/>
                </a:lnTo>
                <a:lnTo>
                  <a:pt x="949" y="181"/>
                </a:lnTo>
                <a:lnTo>
                  <a:pt x="949" y="181"/>
                </a:lnTo>
                <a:lnTo>
                  <a:pt x="949" y="181"/>
                </a:lnTo>
                <a:lnTo>
                  <a:pt x="949" y="185"/>
                </a:lnTo>
                <a:lnTo>
                  <a:pt x="940" y="185"/>
                </a:lnTo>
                <a:lnTo>
                  <a:pt x="940" y="185"/>
                </a:lnTo>
                <a:lnTo>
                  <a:pt x="940" y="190"/>
                </a:lnTo>
                <a:lnTo>
                  <a:pt x="940" y="190"/>
                </a:lnTo>
                <a:lnTo>
                  <a:pt x="940" y="190"/>
                </a:lnTo>
                <a:lnTo>
                  <a:pt x="944" y="190"/>
                </a:lnTo>
                <a:lnTo>
                  <a:pt x="949" y="190"/>
                </a:lnTo>
                <a:lnTo>
                  <a:pt x="949" y="190"/>
                </a:lnTo>
                <a:lnTo>
                  <a:pt x="949" y="190"/>
                </a:lnTo>
                <a:lnTo>
                  <a:pt x="949" y="190"/>
                </a:lnTo>
                <a:lnTo>
                  <a:pt x="949" y="194"/>
                </a:lnTo>
                <a:lnTo>
                  <a:pt x="944" y="194"/>
                </a:lnTo>
                <a:lnTo>
                  <a:pt x="940" y="194"/>
                </a:lnTo>
                <a:lnTo>
                  <a:pt x="940" y="194"/>
                </a:lnTo>
                <a:lnTo>
                  <a:pt x="940" y="190"/>
                </a:lnTo>
                <a:lnTo>
                  <a:pt x="940" y="190"/>
                </a:lnTo>
                <a:lnTo>
                  <a:pt x="940" y="190"/>
                </a:lnTo>
                <a:lnTo>
                  <a:pt x="935" y="190"/>
                </a:lnTo>
                <a:lnTo>
                  <a:pt x="935" y="190"/>
                </a:lnTo>
                <a:lnTo>
                  <a:pt x="935" y="185"/>
                </a:lnTo>
                <a:lnTo>
                  <a:pt x="940" y="185"/>
                </a:lnTo>
                <a:lnTo>
                  <a:pt x="940" y="185"/>
                </a:lnTo>
                <a:lnTo>
                  <a:pt x="940" y="181"/>
                </a:lnTo>
                <a:lnTo>
                  <a:pt x="940" y="181"/>
                </a:lnTo>
                <a:lnTo>
                  <a:pt x="940" y="181"/>
                </a:lnTo>
                <a:lnTo>
                  <a:pt x="940" y="181"/>
                </a:lnTo>
                <a:lnTo>
                  <a:pt x="935" y="185"/>
                </a:lnTo>
                <a:lnTo>
                  <a:pt x="935" y="185"/>
                </a:lnTo>
                <a:lnTo>
                  <a:pt x="935" y="185"/>
                </a:lnTo>
                <a:lnTo>
                  <a:pt x="935" y="185"/>
                </a:lnTo>
                <a:lnTo>
                  <a:pt x="931" y="190"/>
                </a:lnTo>
                <a:lnTo>
                  <a:pt x="931" y="190"/>
                </a:lnTo>
                <a:lnTo>
                  <a:pt x="931" y="190"/>
                </a:lnTo>
                <a:lnTo>
                  <a:pt x="935" y="190"/>
                </a:lnTo>
                <a:lnTo>
                  <a:pt x="935" y="194"/>
                </a:lnTo>
                <a:lnTo>
                  <a:pt x="935" y="194"/>
                </a:lnTo>
                <a:lnTo>
                  <a:pt x="931" y="194"/>
                </a:lnTo>
                <a:lnTo>
                  <a:pt x="931" y="194"/>
                </a:lnTo>
                <a:lnTo>
                  <a:pt x="931" y="194"/>
                </a:lnTo>
                <a:lnTo>
                  <a:pt x="931" y="194"/>
                </a:lnTo>
                <a:lnTo>
                  <a:pt x="931" y="194"/>
                </a:lnTo>
                <a:lnTo>
                  <a:pt x="926" y="194"/>
                </a:lnTo>
                <a:lnTo>
                  <a:pt x="922" y="199"/>
                </a:lnTo>
                <a:lnTo>
                  <a:pt x="917" y="199"/>
                </a:lnTo>
                <a:lnTo>
                  <a:pt x="917" y="194"/>
                </a:lnTo>
                <a:lnTo>
                  <a:pt x="913" y="194"/>
                </a:lnTo>
                <a:lnTo>
                  <a:pt x="913" y="194"/>
                </a:lnTo>
                <a:lnTo>
                  <a:pt x="913" y="194"/>
                </a:lnTo>
                <a:lnTo>
                  <a:pt x="908" y="194"/>
                </a:lnTo>
                <a:lnTo>
                  <a:pt x="904" y="194"/>
                </a:lnTo>
                <a:lnTo>
                  <a:pt x="904" y="190"/>
                </a:lnTo>
                <a:lnTo>
                  <a:pt x="908" y="190"/>
                </a:lnTo>
                <a:lnTo>
                  <a:pt x="908" y="190"/>
                </a:lnTo>
                <a:lnTo>
                  <a:pt x="913" y="190"/>
                </a:lnTo>
                <a:lnTo>
                  <a:pt x="917" y="185"/>
                </a:lnTo>
                <a:lnTo>
                  <a:pt x="917" y="185"/>
                </a:lnTo>
                <a:lnTo>
                  <a:pt x="917" y="185"/>
                </a:lnTo>
                <a:lnTo>
                  <a:pt x="917" y="185"/>
                </a:lnTo>
                <a:lnTo>
                  <a:pt x="917" y="185"/>
                </a:lnTo>
                <a:lnTo>
                  <a:pt x="922" y="185"/>
                </a:lnTo>
                <a:lnTo>
                  <a:pt x="922" y="185"/>
                </a:lnTo>
                <a:lnTo>
                  <a:pt x="917" y="185"/>
                </a:lnTo>
                <a:lnTo>
                  <a:pt x="913" y="185"/>
                </a:lnTo>
                <a:lnTo>
                  <a:pt x="908" y="185"/>
                </a:lnTo>
                <a:lnTo>
                  <a:pt x="904" y="185"/>
                </a:lnTo>
                <a:lnTo>
                  <a:pt x="904" y="185"/>
                </a:lnTo>
                <a:lnTo>
                  <a:pt x="899" y="185"/>
                </a:lnTo>
                <a:lnTo>
                  <a:pt x="895" y="185"/>
                </a:lnTo>
                <a:lnTo>
                  <a:pt x="890" y="185"/>
                </a:lnTo>
                <a:lnTo>
                  <a:pt x="890" y="185"/>
                </a:lnTo>
                <a:lnTo>
                  <a:pt x="890" y="190"/>
                </a:lnTo>
                <a:lnTo>
                  <a:pt x="890" y="190"/>
                </a:lnTo>
                <a:lnTo>
                  <a:pt x="890" y="190"/>
                </a:lnTo>
                <a:lnTo>
                  <a:pt x="885" y="190"/>
                </a:lnTo>
                <a:lnTo>
                  <a:pt x="885" y="190"/>
                </a:lnTo>
                <a:lnTo>
                  <a:pt x="885" y="190"/>
                </a:lnTo>
                <a:lnTo>
                  <a:pt x="885" y="185"/>
                </a:lnTo>
                <a:lnTo>
                  <a:pt x="881" y="190"/>
                </a:lnTo>
                <a:lnTo>
                  <a:pt x="881" y="190"/>
                </a:lnTo>
                <a:lnTo>
                  <a:pt x="876" y="190"/>
                </a:lnTo>
                <a:lnTo>
                  <a:pt x="872" y="190"/>
                </a:lnTo>
                <a:lnTo>
                  <a:pt x="872" y="190"/>
                </a:lnTo>
                <a:lnTo>
                  <a:pt x="867" y="190"/>
                </a:lnTo>
                <a:lnTo>
                  <a:pt x="863" y="190"/>
                </a:lnTo>
                <a:lnTo>
                  <a:pt x="858" y="190"/>
                </a:lnTo>
                <a:lnTo>
                  <a:pt x="854" y="194"/>
                </a:lnTo>
                <a:lnTo>
                  <a:pt x="854" y="190"/>
                </a:lnTo>
                <a:lnTo>
                  <a:pt x="858" y="190"/>
                </a:lnTo>
                <a:lnTo>
                  <a:pt x="854" y="190"/>
                </a:lnTo>
                <a:lnTo>
                  <a:pt x="854" y="194"/>
                </a:lnTo>
                <a:lnTo>
                  <a:pt x="849" y="194"/>
                </a:lnTo>
                <a:lnTo>
                  <a:pt x="849" y="194"/>
                </a:lnTo>
                <a:lnTo>
                  <a:pt x="854" y="199"/>
                </a:lnTo>
                <a:lnTo>
                  <a:pt x="854" y="199"/>
                </a:lnTo>
                <a:lnTo>
                  <a:pt x="858" y="199"/>
                </a:lnTo>
                <a:lnTo>
                  <a:pt x="858" y="199"/>
                </a:lnTo>
                <a:lnTo>
                  <a:pt x="858" y="204"/>
                </a:lnTo>
                <a:lnTo>
                  <a:pt x="858" y="204"/>
                </a:lnTo>
                <a:lnTo>
                  <a:pt x="858" y="204"/>
                </a:lnTo>
                <a:lnTo>
                  <a:pt x="854" y="204"/>
                </a:lnTo>
                <a:lnTo>
                  <a:pt x="849" y="204"/>
                </a:lnTo>
                <a:lnTo>
                  <a:pt x="849" y="204"/>
                </a:lnTo>
                <a:lnTo>
                  <a:pt x="849" y="204"/>
                </a:lnTo>
                <a:lnTo>
                  <a:pt x="849" y="204"/>
                </a:lnTo>
                <a:lnTo>
                  <a:pt x="849" y="204"/>
                </a:lnTo>
                <a:lnTo>
                  <a:pt x="849" y="204"/>
                </a:lnTo>
                <a:lnTo>
                  <a:pt x="845" y="208"/>
                </a:lnTo>
                <a:lnTo>
                  <a:pt x="845" y="208"/>
                </a:lnTo>
                <a:lnTo>
                  <a:pt x="845" y="208"/>
                </a:lnTo>
                <a:lnTo>
                  <a:pt x="840" y="208"/>
                </a:lnTo>
                <a:lnTo>
                  <a:pt x="840" y="208"/>
                </a:lnTo>
                <a:lnTo>
                  <a:pt x="836" y="213"/>
                </a:lnTo>
                <a:lnTo>
                  <a:pt x="836" y="213"/>
                </a:lnTo>
                <a:lnTo>
                  <a:pt x="840" y="217"/>
                </a:lnTo>
                <a:lnTo>
                  <a:pt x="845" y="217"/>
                </a:lnTo>
                <a:lnTo>
                  <a:pt x="845" y="217"/>
                </a:lnTo>
                <a:lnTo>
                  <a:pt x="845" y="217"/>
                </a:lnTo>
                <a:lnTo>
                  <a:pt x="845" y="217"/>
                </a:lnTo>
                <a:lnTo>
                  <a:pt x="849" y="217"/>
                </a:lnTo>
                <a:lnTo>
                  <a:pt x="849" y="217"/>
                </a:lnTo>
                <a:lnTo>
                  <a:pt x="849" y="217"/>
                </a:lnTo>
                <a:lnTo>
                  <a:pt x="849" y="217"/>
                </a:lnTo>
                <a:lnTo>
                  <a:pt x="854" y="217"/>
                </a:lnTo>
                <a:lnTo>
                  <a:pt x="858" y="217"/>
                </a:lnTo>
                <a:lnTo>
                  <a:pt x="863" y="217"/>
                </a:lnTo>
                <a:lnTo>
                  <a:pt x="863" y="222"/>
                </a:lnTo>
                <a:lnTo>
                  <a:pt x="858" y="222"/>
                </a:lnTo>
                <a:lnTo>
                  <a:pt x="863" y="222"/>
                </a:lnTo>
                <a:lnTo>
                  <a:pt x="863" y="217"/>
                </a:lnTo>
                <a:lnTo>
                  <a:pt x="863" y="217"/>
                </a:lnTo>
                <a:lnTo>
                  <a:pt x="863" y="217"/>
                </a:lnTo>
                <a:lnTo>
                  <a:pt x="863" y="217"/>
                </a:lnTo>
                <a:lnTo>
                  <a:pt x="867" y="217"/>
                </a:lnTo>
                <a:lnTo>
                  <a:pt x="867" y="222"/>
                </a:lnTo>
                <a:lnTo>
                  <a:pt x="863" y="222"/>
                </a:lnTo>
                <a:lnTo>
                  <a:pt x="863" y="222"/>
                </a:lnTo>
                <a:lnTo>
                  <a:pt x="867" y="222"/>
                </a:lnTo>
                <a:lnTo>
                  <a:pt x="872" y="217"/>
                </a:lnTo>
                <a:lnTo>
                  <a:pt x="876" y="217"/>
                </a:lnTo>
                <a:lnTo>
                  <a:pt x="881" y="217"/>
                </a:lnTo>
                <a:lnTo>
                  <a:pt x="885" y="217"/>
                </a:lnTo>
                <a:lnTo>
                  <a:pt x="885" y="217"/>
                </a:lnTo>
                <a:lnTo>
                  <a:pt x="885" y="217"/>
                </a:lnTo>
                <a:lnTo>
                  <a:pt x="895" y="217"/>
                </a:lnTo>
                <a:lnTo>
                  <a:pt x="895" y="217"/>
                </a:lnTo>
                <a:lnTo>
                  <a:pt x="895" y="217"/>
                </a:lnTo>
                <a:lnTo>
                  <a:pt x="895" y="217"/>
                </a:lnTo>
                <a:lnTo>
                  <a:pt x="890" y="217"/>
                </a:lnTo>
                <a:lnTo>
                  <a:pt x="890" y="217"/>
                </a:lnTo>
                <a:lnTo>
                  <a:pt x="890" y="222"/>
                </a:lnTo>
                <a:lnTo>
                  <a:pt x="885" y="222"/>
                </a:lnTo>
                <a:lnTo>
                  <a:pt x="885" y="222"/>
                </a:lnTo>
                <a:lnTo>
                  <a:pt x="881" y="222"/>
                </a:lnTo>
                <a:lnTo>
                  <a:pt x="881" y="222"/>
                </a:lnTo>
                <a:lnTo>
                  <a:pt x="881" y="222"/>
                </a:lnTo>
                <a:lnTo>
                  <a:pt x="876" y="222"/>
                </a:lnTo>
                <a:lnTo>
                  <a:pt x="876" y="222"/>
                </a:lnTo>
                <a:lnTo>
                  <a:pt x="876" y="226"/>
                </a:lnTo>
                <a:lnTo>
                  <a:pt x="876" y="226"/>
                </a:lnTo>
                <a:lnTo>
                  <a:pt x="867" y="231"/>
                </a:lnTo>
                <a:lnTo>
                  <a:pt x="867" y="231"/>
                </a:lnTo>
                <a:lnTo>
                  <a:pt x="863" y="235"/>
                </a:lnTo>
                <a:lnTo>
                  <a:pt x="863" y="235"/>
                </a:lnTo>
                <a:lnTo>
                  <a:pt x="858" y="235"/>
                </a:lnTo>
                <a:lnTo>
                  <a:pt x="854" y="240"/>
                </a:lnTo>
                <a:lnTo>
                  <a:pt x="849" y="240"/>
                </a:lnTo>
                <a:lnTo>
                  <a:pt x="849" y="240"/>
                </a:lnTo>
                <a:lnTo>
                  <a:pt x="845" y="240"/>
                </a:lnTo>
                <a:lnTo>
                  <a:pt x="845" y="240"/>
                </a:lnTo>
                <a:lnTo>
                  <a:pt x="845" y="235"/>
                </a:lnTo>
                <a:lnTo>
                  <a:pt x="845" y="235"/>
                </a:lnTo>
                <a:lnTo>
                  <a:pt x="840" y="235"/>
                </a:lnTo>
                <a:lnTo>
                  <a:pt x="840" y="240"/>
                </a:lnTo>
                <a:lnTo>
                  <a:pt x="831" y="240"/>
                </a:lnTo>
                <a:lnTo>
                  <a:pt x="827" y="240"/>
                </a:lnTo>
                <a:lnTo>
                  <a:pt x="822" y="244"/>
                </a:lnTo>
                <a:lnTo>
                  <a:pt x="822" y="244"/>
                </a:lnTo>
                <a:lnTo>
                  <a:pt x="818" y="244"/>
                </a:lnTo>
                <a:lnTo>
                  <a:pt x="818" y="244"/>
                </a:lnTo>
                <a:lnTo>
                  <a:pt x="818" y="240"/>
                </a:lnTo>
                <a:lnTo>
                  <a:pt x="818" y="240"/>
                </a:lnTo>
                <a:lnTo>
                  <a:pt x="818" y="240"/>
                </a:lnTo>
                <a:lnTo>
                  <a:pt x="813" y="244"/>
                </a:lnTo>
                <a:lnTo>
                  <a:pt x="813" y="244"/>
                </a:lnTo>
                <a:lnTo>
                  <a:pt x="813" y="240"/>
                </a:lnTo>
                <a:lnTo>
                  <a:pt x="818" y="240"/>
                </a:lnTo>
                <a:lnTo>
                  <a:pt x="818" y="240"/>
                </a:lnTo>
                <a:lnTo>
                  <a:pt x="818" y="240"/>
                </a:lnTo>
                <a:lnTo>
                  <a:pt x="818" y="240"/>
                </a:lnTo>
                <a:lnTo>
                  <a:pt x="818" y="240"/>
                </a:lnTo>
                <a:lnTo>
                  <a:pt x="818" y="240"/>
                </a:lnTo>
                <a:lnTo>
                  <a:pt x="813" y="240"/>
                </a:lnTo>
                <a:lnTo>
                  <a:pt x="813" y="240"/>
                </a:lnTo>
                <a:lnTo>
                  <a:pt x="809" y="240"/>
                </a:lnTo>
                <a:lnTo>
                  <a:pt x="809" y="240"/>
                </a:lnTo>
                <a:lnTo>
                  <a:pt x="809" y="240"/>
                </a:lnTo>
                <a:lnTo>
                  <a:pt x="809" y="240"/>
                </a:lnTo>
                <a:lnTo>
                  <a:pt x="804" y="240"/>
                </a:lnTo>
                <a:lnTo>
                  <a:pt x="804" y="240"/>
                </a:lnTo>
                <a:lnTo>
                  <a:pt x="800" y="244"/>
                </a:lnTo>
                <a:lnTo>
                  <a:pt x="795" y="244"/>
                </a:lnTo>
                <a:lnTo>
                  <a:pt x="795" y="244"/>
                </a:lnTo>
                <a:lnTo>
                  <a:pt x="791" y="249"/>
                </a:lnTo>
                <a:lnTo>
                  <a:pt x="795" y="244"/>
                </a:lnTo>
                <a:lnTo>
                  <a:pt x="795" y="244"/>
                </a:lnTo>
                <a:lnTo>
                  <a:pt x="795" y="244"/>
                </a:lnTo>
                <a:lnTo>
                  <a:pt x="795" y="249"/>
                </a:lnTo>
                <a:lnTo>
                  <a:pt x="791" y="249"/>
                </a:lnTo>
                <a:lnTo>
                  <a:pt x="791" y="249"/>
                </a:lnTo>
                <a:lnTo>
                  <a:pt x="791" y="249"/>
                </a:lnTo>
                <a:lnTo>
                  <a:pt x="791" y="249"/>
                </a:lnTo>
                <a:lnTo>
                  <a:pt x="791" y="249"/>
                </a:lnTo>
                <a:lnTo>
                  <a:pt x="786" y="249"/>
                </a:lnTo>
                <a:lnTo>
                  <a:pt x="786" y="249"/>
                </a:lnTo>
                <a:lnTo>
                  <a:pt x="786" y="249"/>
                </a:lnTo>
                <a:lnTo>
                  <a:pt x="777" y="249"/>
                </a:lnTo>
                <a:lnTo>
                  <a:pt x="768" y="253"/>
                </a:lnTo>
                <a:lnTo>
                  <a:pt x="768" y="253"/>
                </a:lnTo>
                <a:lnTo>
                  <a:pt x="764" y="258"/>
                </a:lnTo>
                <a:lnTo>
                  <a:pt x="764" y="258"/>
                </a:lnTo>
                <a:lnTo>
                  <a:pt x="764" y="258"/>
                </a:lnTo>
                <a:lnTo>
                  <a:pt x="759" y="258"/>
                </a:lnTo>
                <a:lnTo>
                  <a:pt x="759" y="258"/>
                </a:lnTo>
                <a:lnTo>
                  <a:pt x="759" y="258"/>
                </a:lnTo>
                <a:lnTo>
                  <a:pt x="754" y="258"/>
                </a:lnTo>
                <a:lnTo>
                  <a:pt x="754" y="262"/>
                </a:lnTo>
                <a:lnTo>
                  <a:pt x="754" y="262"/>
                </a:lnTo>
                <a:lnTo>
                  <a:pt x="750" y="262"/>
                </a:lnTo>
                <a:lnTo>
                  <a:pt x="750" y="262"/>
                </a:lnTo>
                <a:lnTo>
                  <a:pt x="750" y="262"/>
                </a:lnTo>
                <a:lnTo>
                  <a:pt x="750" y="262"/>
                </a:lnTo>
                <a:lnTo>
                  <a:pt x="750" y="262"/>
                </a:lnTo>
                <a:lnTo>
                  <a:pt x="750" y="262"/>
                </a:lnTo>
                <a:lnTo>
                  <a:pt x="750" y="262"/>
                </a:lnTo>
                <a:lnTo>
                  <a:pt x="750" y="262"/>
                </a:lnTo>
                <a:lnTo>
                  <a:pt x="750" y="262"/>
                </a:lnTo>
                <a:lnTo>
                  <a:pt x="745" y="267"/>
                </a:lnTo>
                <a:lnTo>
                  <a:pt x="745" y="267"/>
                </a:lnTo>
                <a:lnTo>
                  <a:pt x="745" y="267"/>
                </a:lnTo>
                <a:lnTo>
                  <a:pt x="741" y="271"/>
                </a:lnTo>
                <a:lnTo>
                  <a:pt x="741" y="271"/>
                </a:lnTo>
                <a:lnTo>
                  <a:pt x="741" y="271"/>
                </a:lnTo>
                <a:lnTo>
                  <a:pt x="745" y="271"/>
                </a:lnTo>
                <a:lnTo>
                  <a:pt x="745" y="271"/>
                </a:lnTo>
                <a:lnTo>
                  <a:pt x="745" y="271"/>
                </a:lnTo>
                <a:lnTo>
                  <a:pt x="750" y="267"/>
                </a:lnTo>
                <a:lnTo>
                  <a:pt x="750" y="267"/>
                </a:lnTo>
                <a:lnTo>
                  <a:pt x="750" y="267"/>
                </a:lnTo>
                <a:lnTo>
                  <a:pt x="745" y="267"/>
                </a:lnTo>
                <a:lnTo>
                  <a:pt x="745" y="271"/>
                </a:lnTo>
                <a:lnTo>
                  <a:pt x="745" y="271"/>
                </a:lnTo>
                <a:lnTo>
                  <a:pt x="745" y="271"/>
                </a:lnTo>
                <a:lnTo>
                  <a:pt x="750" y="271"/>
                </a:lnTo>
                <a:lnTo>
                  <a:pt x="750" y="271"/>
                </a:lnTo>
                <a:lnTo>
                  <a:pt x="745" y="271"/>
                </a:lnTo>
                <a:lnTo>
                  <a:pt x="745" y="271"/>
                </a:lnTo>
                <a:lnTo>
                  <a:pt x="750" y="271"/>
                </a:lnTo>
                <a:lnTo>
                  <a:pt x="750" y="271"/>
                </a:lnTo>
                <a:lnTo>
                  <a:pt x="745" y="271"/>
                </a:lnTo>
                <a:lnTo>
                  <a:pt x="745" y="271"/>
                </a:lnTo>
                <a:lnTo>
                  <a:pt x="741" y="276"/>
                </a:lnTo>
                <a:lnTo>
                  <a:pt x="741" y="276"/>
                </a:lnTo>
                <a:lnTo>
                  <a:pt x="741" y="276"/>
                </a:lnTo>
                <a:lnTo>
                  <a:pt x="745" y="276"/>
                </a:lnTo>
                <a:lnTo>
                  <a:pt x="745" y="276"/>
                </a:lnTo>
                <a:lnTo>
                  <a:pt x="750" y="276"/>
                </a:lnTo>
                <a:lnTo>
                  <a:pt x="754" y="276"/>
                </a:lnTo>
                <a:lnTo>
                  <a:pt x="754" y="276"/>
                </a:lnTo>
                <a:lnTo>
                  <a:pt x="754" y="276"/>
                </a:lnTo>
                <a:lnTo>
                  <a:pt x="754" y="276"/>
                </a:lnTo>
                <a:lnTo>
                  <a:pt x="750" y="276"/>
                </a:lnTo>
                <a:lnTo>
                  <a:pt x="750" y="276"/>
                </a:lnTo>
                <a:lnTo>
                  <a:pt x="750" y="280"/>
                </a:lnTo>
                <a:lnTo>
                  <a:pt x="754" y="280"/>
                </a:lnTo>
                <a:lnTo>
                  <a:pt x="754" y="280"/>
                </a:lnTo>
                <a:lnTo>
                  <a:pt x="750" y="280"/>
                </a:lnTo>
                <a:lnTo>
                  <a:pt x="745" y="285"/>
                </a:lnTo>
                <a:lnTo>
                  <a:pt x="745" y="280"/>
                </a:lnTo>
                <a:lnTo>
                  <a:pt x="745" y="280"/>
                </a:lnTo>
                <a:lnTo>
                  <a:pt x="745" y="280"/>
                </a:lnTo>
                <a:lnTo>
                  <a:pt x="745" y="280"/>
                </a:lnTo>
                <a:lnTo>
                  <a:pt x="745" y="280"/>
                </a:lnTo>
                <a:lnTo>
                  <a:pt x="741" y="280"/>
                </a:lnTo>
                <a:lnTo>
                  <a:pt x="736" y="280"/>
                </a:lnTo>
                <a:lnTo>
                  <a:pt x="741" y="280"/>
                </a:lnTo>
                <a:lnTo>
                  <a:pt x="745" y="280"/>
                </a:lnTo>
                <a:lnTo>
                  <a:pt x="745" y="280"/>
                </a:lnTo>
                <a:lnTo>
                  <a:pt x="745" y="276"/>
                </a:lnTo>
                <a:lnTo>
                  <a:pt x="745" y="276"/>
                </a:lnTo>
                <a:lnTo>
                  <a:pt x="745" y="276"/>
                </a:lnTo>
                <a:lnTo>
                  <a:pt x="741" y="276"/>
                </a:lnTo>
                <a:lnTo>
                  <a:pt x="741" y="276"/>
                </a:lnTo>
                <a:lnTo>
                  <a:pt x="736" y="276"/>
                </a:lnTo>
                <a:lnTo>
                  <a:pt x="727" y="280"/>
                </a:lnTo>
                <a:lnTo>
                  <a:pt x="727" y="280"/>
                </a:lnTo>
                <a:lnTo>
                  <a:pt x="727" y="280"/>
                </a:lnTo>
                <a:lnTo>
                  <a:pt x="727" y="280"/>
                </a:lnTo>
                <a:lnTo>
                  <a:pt x="727" y="280"/>
                </a:lnTo>
                <a:lnTo>
                  <a:pt x="727" y="285"/>
                </a:lnTo>
                <a:lnTo>
                  <a:pt x="727" y="285"/>
                </a:lnTo>
                <a:lnTo>
                  <a:pt x="727" y="285"/>
                </a:lnTo>
                <a:lnTo>
                  <a:pt x="727" y="285"/>
                </a:lnTo>
                <a:lnTo>
                  <a:pt x="723" y="289"/>
                </a:lnTo>
                <a:lnTo>
                  <a:pt x="723" y="294"/>
                </a:lnTo>
                <a:lnTo>
                  <a:pt x="723" y="294"/>
                </a:lnTo>
                <a:lnTo>
                  <a:pt x="723" y="294"/>
                </a:lnTo>
                <a:lnTo>
                  <a:pt x="723" y="294"/>
                </a:lnTo>
                <a:lnTo>
                  <a:pt x="723" y="298"/>
                </a:lnTo>
                <a:lnTo>
                  <a:pt x="727" y="298"/>
                </a:lnTo>
                <a:lnTo>
                  <a:pt x="736" y="294"/>
                </a:lnTo>
                <a:lnTo>
                  <a:pt x="736" y="294"/>
                </a:lnTo>
                <a:lnTo>
                  <a:pt x="741" y="294"/>
                </a:lnTo>
                <a:lnTo>
                  <a:pt x="741" y="294"/>
                </a:lnTo>
                <a:lnTo>
                  <a:pt x="745" y="294"/>
                </a:lnTo>
                <a:lnTo>
                  <a:pt x="745" y="289"/>
                </a:lnTo>
                <a:lnTo>
                  <a:pt x="745" y="289"/>
                </a:lnTo>
                <a:lnTo>
                  <a:pt x="745" y="289"/>
                </a:lnTo>
                <a:lnTo>
                  <a:pt x="745" y="289"/>
                </a:lnTo>
                <a:lnTo>
                  <a:pt x="750" y="289"/>
                </a:lnTo>
                <a:lnTo>
                  <a:pt x="759" y="285"/>
                </a:lnTo>
                <a:lnTo>
                  <a:pt x="759" y="285"/>
                </a:lnTo>
                <a:lnTo>
                  <a:pt x="764" y="285"/>
                </a:lnTo>
                <a:lnTo>
                  <a:pt x="764" y="285"/>
                </a:lnTo>
                <a:lnTo>
                  <a:pt x="764" y="285"/>
                </a:lnTo>
                <a:lnTo>
                  <a:pt x="764" y="285"/>
                </a:lnTo>
                <a:lnTo>
                  <a:pt x="759" y="285"/>
                </a:lnTo>
                <a:lnTo>
                  <a:pt x="754" y="289"/>
                </a:lnTo>
                <a:lnTo>
                  <a:pt x="750" y="289"/>
                </a:lnTo>
                <a:lnTo>
                  <a:pt x="745" y="294"/>
                </a:lnTo>
                <a:lnTo>
                  <a:pt x="741" y="294"/>
                </a:lnTo>
                <a:lnTo>
                  <a:pt x="736" y="303"/>
                </a:lnTo>
                <a:lnTo>
                  <a:pt x="736" y="303"/>
                </a:lnTo>
                <a:lnTo>
                  <a:pt x="732" y="303"/>
                </a:lnTo>
                <a:lnTo>
                  <a:pt x="732" y="308"/>
                </a:lnTo>
                <a:lnTo>
                  <a:pt x="727" y="308"/>
                </a:lnTo>
                <a:lnTo>
                  <a:pt x="723" y="308"/>
                </a:lnTo>
                <a:lnTo>
                  <a:pt x="723" y="312"/>
                </a:lnTo>
                <a:lnTo>
                  <a:pt x="723" y="312"/>
                </a:lnTo>
                <a:lnTo>
                  <a:pt x="723" y="312"/>
                </a:lnTo>
                <a:lnTo>
                  <a:pt x="723" y="312"/>
                </a:lnTo>
                <a:lnTo>
                  <a:pt x="718" y="312"/>
                </a:lnTo>
                <a:lnTo>
                  <a:pt x="718" y="317"/>
                </a:lnTo>
                <a:lnTo>
                  <a:pt x="718" y="317"/>
                </a:lnTo>
                <a:lnTo>
                  <a:pt x="714" y="317"/>
                </a:lnTo>
                <a:lnTo>
                  <a:pt x="709" y="317"/>
                </a:lnTo>
                <a:lnTo>
                  <a:pt x="709" y="317"/>
                </a:lnTo>
                <a:lnTo>
                  <a:pt x="705" y="321"/>
                </a:lnTo>
                <a:lnTo>
                  <a:pt x="709" y="321"/>
                </a:lnTo>
                <a:lnTo>
                  <a:pt x="714" y="321"/>
                </a:lnTo>
                <a:lnTo>
                  <a:pt x="718" y="321"/>
                </a:lnTo>
                <a:lnTo>
                  <a:pt x="718" y="317"/>
                </a:lnTo>
                <a:lnTo>
                  <a:pt x="718" y="317"/>
                </a:lnTo>
                <a:lnTo>
                  <a:pt x="718" y="317"/>
                </a:lnTo>
                <a:lnTo>
                  <a:pt x="723" y="317"/>
                </a:lnTo>
                <a:lnTo>
                  <a:pt x="727" y="317"/>
                </a:lnTo>
                <a:lnTo>
                  <a:pt x="732" y="317"/>
                </a:lnTo>
                <a:lnTo>
                  <a:pt x="732" y="317"/>
                </a:lnTo>
                <a:lnTo>
                  <a:pt x="736" y="317"/>
                </a:lnTo>
                <a:lnTo>
                  <a:pt x="736" y="317"/>
                </a:lnTo>
                <a:lnTo>
                  <a:pt x="732" y="317"/>
                </a:lnTo>
                <a:lnTo>
                  <a:pt x="732" y="321"/>
                </a:lnTo>
                <a:lnTo>
                  <a:pt x="736" y="321"/>
                </a:lnTo>
                <a:lnTo>
                  <a:pt x="736" y="321"/>
                </a:lnTo>
                <a:lnTo>
                  <a:pt x="736" y="321"/>
                </a:lnTo>
                <a:lnTo>
                  <a:pt x="736" y="321"/>
                </a:lnTo>
                <a:lnTo>
                  <a:pt x="736" y="321"/>
                </a:lnTo>
                <a:lnTo>
                  <a:pt x="732" y="330"/>
                </a:lnTo>
                <a:lnTo>
                  <a:pt x="732" y="330"/>
                </a:lnTo>
                <a:lnTo>
                  <a:pt x="736" y="330"/>
                </a:lnTo>
                <a:lnTo>
                  <a:pt x="736" y="330"/>
                </a:lnTo>
                <a:lnTo>
                  <a:pt x="741" y="326"/>
                </a:lnTo>
                <a:lnTo>
                  <a:pt x="745" y="321"/>
                </a:lnTo>
                <a:lnTo>
                  <a:pt x="745" y="321"/>
                </a:lnTo>
                <a:lnTo>
                  <a:pt x="750" y="321"/>
                </a:lnTo>
                <a:lnTo>
                  <a:pt x="750" y="321"/>
                </a:lnTo>
                <a:lnTo>
                  <a:pt x="750" y="321"/>
                </a:lnTo>
                <a:lnTo>
                  <a:pt x="750" y="321"/>
                </a:lnTo>
                <a:lnTo>
                  <a:pt x="754" y="317"/>
                </a:lnTo>
                <a:lnTo>
                  <a:pt x="754" y="317"/>
                </a:lnTo>
                <a:lnTo>
                  <a:pt x="759" y="321"/>
                </a:lnTo>
                <a:lnTo>
                  <a:pt x="754" y="321"/>
                </a:lnTo>
                <a:lnTo>
                  <a:pt x="754" y="321"/>
                </a:lnTo>
                <a:lnTo>
                  <a:pt x="754" y="321"/>
                </a:lnTo>
                <a:lnTo>
                  <a:pt x="754" y="321"/>
                </a:lnTo>
                <a:lnTo>
                  <a:pt x="750" y="321"/>
                </a:lnTo>
                <a:lnTo>
                  <a:pt x="750" y="321"/>
                </a:lnTo>
                <a:lnTo>
                  <a:pt x="750" y="326"/>
                </a:lnTo>
                <a:lnTo>
                  <a:pt x="745" y="326"/>
                </a:lnTo>
                <a:lnTo>
                  <a:pt x="745" y="326"/>
                </a:lnTo>
                <a:lnTo>
                  <a:pt x="745" y="326"/>
                </a:lnTo>
                <a:lnTo>
                  <a:pt x="750" y="326"/>
                </a:lnTo>
                <a:lnTo>
                  <a:pt x="754" y="326"/>
                </a:lnTo>
                <a:lnTo>
                  <a:pt x="764" y="326"/>
                </a:lnTo>
                <a:lnTo>
                  <a:pt x="768" y="321"/>
                </a:lnTo>
                <a:lnTo>
                  <a:pt x="773" y="321"/>
                </a:lnTo>
                <a:lnTo>
                  <a:pt x="768" y="326"/>
                </a:lnTo>
                <a:lnTo>
                  <a:pt x="764" y="326"/>
                </a:lnTo>
                <a:lnTo>
                  <a:pt x="764" y="326"/>
                </a:lnTo>
                <a:lnTo>
                  <a:pt x="764" y="326"/>
                </a:lnTo>
                <a:lnTo>
                  <a:pt x="754" y="330"/>
                </a:lnTo>
                <a:lnTo>
                  <a:pt x="750" y="330"/>
                </a:lnTo>
                <a:lnTo>
                  <a:pt x="745" y="330"/>
                </a:lnTo>
                <a:lnTo>
                  <a:pt x="745" y="335"/>
                </a:lnTo>
                <a:lnTo>
                  <a:pt x="745" y="335"/>
                </a:lnTo>
                <a:lnTo>
                  <a:pt x="745" y="335"/>
                </a:lnTo>
                <a:lnTo>
                  <a:pt x="745" y="335"/>
                </a:lnTo>
                <a:lnTo>
                  <a:pt x="745" y="335"/>
                </a:lnTo>
                <a:lnTo>
                  <a:pt x="741" y="335"/>
                </a:lnTo>
                <a:lnTo>
                  <a:pt x="741" y="335"/>
                </a:lnTo>
                <a:lnTo>
                  <a:pt x="736" y="339"/>
                </a:lnTo>
                <a:lnTo>
                  <a:pt x="732" y="339"/>
                </a:lnTo>
                <a:lnTo>
                  <a:pt x="727" y="344"/>
                </a:lnTo>
                <a:lnTo>
                  <a:pt x="727" y="344"/>
                </a:lnTo>
                <a:lnTo>
                  <a:pt x="727" y="344"/>
                </a:lnTo>
                <a:lnTo>
                  <a:pt x="723" y="348"/>
                </a:lnTo>
                <a:lnTo>
                  <a:pt x="723" y="348"/>
                </a:lnTo>
                <a:lnTo>
                  <a:pt x="723" y="348"/>
                </a:lnTo>
                <a:lnTo>
                  <a:pt x="723" y="348"/>
                </a:lnTo>
                <a:lnTo>
                  <a:pt x="723" y="348"/>
                </a:lnTo>
                <a:lnTo>
                  <a:pt x="723" y="348"/>
                </a:lnTo>
                <a:lnTo>
                  <a:pt x="723" y="348"/>
                </a:lnTo>
                <a:lnTo>
                  <a:pt x="723" y="348"/>
                </a:lnTo>
                <a:lnTo>
                  <a:pt x="723" y="348"/>
                </a:lnTo>
                <a:lnTo>
                  <a:pt x="723" y="348"/>
                </a:lnTo>
                <a:lnTo>
                  <a:pt x="723" y="348"/>
                </a:lnTo>
                <a:lnTo>
                  <a:pt x="718" y="348"/>
                </a:lnTo>
                <a:lnTo>
                  <a:pt x="714" y="348"/>
                </a:lnTo>
                <a:lnTo>
                  <a:pt x="714" y="348"/>
                </a:lnTo>
                <a:lnTo>
                  <a:pt x="714" y="348"/>
                </a:lnTo>
                <a:lnTo>
                  <a:pt x="709" y="348"/>
                </a:lnTo>
                <a:lnTo>
                  <a:pt x="705" y="353"/>
                </a:lnTo>
                <a:lnTo>
                  <a:pt x="700" y="353"/>
                </a:lnTo>
                <a:lnTo>
                  <a:pt x="700" y="353"/>
                </a:lnTo>
                <a:lnTo>
                  <a:pt x="696" y="353"/>
                </a:lnTo>
                <a:lnTo>
                  <a:pt x="696" y="357"/>
                </a:lnTo>
                <a:lnTo>
                  <a:pt x="696" y="357"/>
                </a:lnTo>
                <a:lnTo>
                  <a:pt x="696" y="357"/>
                </a:lnTo>
                <a:lnTo>
                  <a:pt x="691" y="357"/>
                </a:lnTo>
                <a:lnTo>
                  <a:pt x="691" y="357"/>
                </a:lnTo>
                <a:lnTo>
                  <a:pt x="691" y="357"/>
                </a:lnTo>
                <a:lnTo>
                  <a:pt x="691" y="357"/>
                </a:lnTo>
                <a:lnTo>
                  <a:pt x="691" y="357"/>
                </a:lnTo>
                <a:lnTo>
                  <a:pt x="691" y="357"/>
                </a:lnTo>
                <a:lnTo>
                  <a:pt x="691" y="357"/>
                </a:lnTo>
                <a:lnTo>
                  <a:pt x="687" y="357"/>
                </a:lnTo>
                <a:lnTo>
                  <a:pt x="682" y="357"/>
                </a:lnTo>
                <a:lnTo>
                  <a:pt x="673" y="362"/>
                </a:lnTo>
                <a:lnTo>
                  <a:pt x="669" y="362"/>
                </a:lnTo>
                <a:lnTo>
                  <a:pt x="669" y="362"/>
                </a:lnTo>
                <a:lnTo>
                  <a:pt x="664" y="362"/>
                </a:lnTo>
                <a:lnTo>
                  <a:pt x="660" y="366"/>
                </a:lnTo>
                <a:lnTo>
                  <a:pt x="655" y="366"/>
                </a:lnTo>
                <a:lnTo>
                  <a:pt x="655" y="366"/>
                </a:lnTo>
                <a:lnTo>
                  <a:pt x="651" y="371"/>
                </a:lnTo>
                <a:lnTo>
                  <a:pt x="651" y="371"/>
                </a:lnTo>
                <a:lnTo>
                  <a:pt x="651" y="371"/>
                </a:lnTo>
                <a:lnTo>
                  <a:pt x="651" y="371"/>
                </a:lnTo>
                <a:lnTo>
                  <a:pt x="651" y="371"/>
                </a:lnTo>
                <a:lnTo>
                  <a:pt x="651" y="371"/>
                </a:lnTo>
                <a:lnTo>
                  <a:pt x="651" y="371"/>
                </a:lnTo>
                <a:lnTo>
                  <a:pt x="651" y="371"/>
                </a:lnTo>
                <a:lnTo>
                  <a:pt x="651" y="371"/>
                </a:lnTo>
                <a:lnTo>
                  <a:pt x="651" y="371"/>
                </a:lnTo>
                <a:lnTo>
                  <a:pt x="646" y="371"/>
                </a:lnTo>
                <a:lnTo>
                  <a:pt x="646" y="371"/>
                </a:lnTo>
                <a:lnTo>
                  <a:pt x="646" y="371"/>
                </a:lnTo>
                <a:lnTo>
                  <a:pt x="646" y="371"/>
                </a:lnTo>
                <a:lnTo>
                  <a:pt x="642" y="371"/>
                </a:lnTo>
                <a:lnTo>
                  <a:pt x="642" y="371"/>
                </a:lnTo>
                <a:lnTo>
                  <a:pt x="642" y="371"/>
                </a:lnTo>
                <a:lnTo>
                  <a:pt x="646" y="371"/>
                </a:lnTo>
                <a:lnTo>
                  <a:pt x="646" y="371"/>
                </a:lnTo>
                <a:lnTo>
                  <a:pt x="646" y="371"/>
                </a:lnTo>
                <a:lnTo>
                  <a:pt x="646" y="371"/>
                </a:lnTo>
                <a:lnTo>
                  <a:pt x="646" y="366"/>
                </a:lnTo>
                <a:lnTo>
                  <a:pt x="646" y="371"/>
                </a:lnTo>
                <a:lnTo>
                  <a:pt x="646" y="371"/>
                </a:lnTo>
                <a:lnTo>
                  <a:pt x="646" y="366"/>
                </a:lnTo>
                <a:lnTo>
                  <a:pt x="646" y="366"/>
                </a:lnTo>
                <a:lnTo>
                  <a:pt x="646" y="366"/>
                </a:lnTo>
                <a:lnTo>
                  <a:pt x="646" y="366"/>
                </a:lnTo>
                <a:lnTo>
                  <a:pt x="637" y="366"/>
                </a:lnTo>
                <a:lnTo>
                  <a:pt x="633" y="371"/>
                </a:lnTo>
                <a:lnTo>
                  <a:pt x="628" y="371"/>
                </a:lnTo>
                <a:lnTo>
                  <a:pt x="623" y="371"/>
                </a:lnTo>
                <a:lnTo>
                  <a:pt x="619" y="375"/>
                </a:lnTo>
                <a:lnTo>
                  <a:pt x="614" y="375"/>
                </a:lnTo>
                <a:lnTo>
                  <a:pt x="610" y="375"/>
                </a:lnTo>
                <a:lnTo>
                  <a:pt x="610" y="380"/>
                </a:lnTo>
                <a:lnTo>
                  <a:pt x="605" y="380"/>
                </a:lnTo>
                <a:lnTo>
                  <a:pt x="605" y="380"/>
                </a:lnTo>
                <a:lnTo>
                  <a:pt x="605" y="380"/>
                </a:lnTo>
                <a:lnTo>
                  <a:pt x="605" y="380"/>
                </a:lnTo>
                <a:lnTo>
                  <a:pt x="605" y="380"/>
                </a:lnTo>
                <a:lnTo>
                  <a:pt x="605" y="380"/>
                </a:lnTo>
                <a:lnTo>
                  <a:pt x="601" y="380"/>
                </a:lnTo>
                <a:lnTo>
                  <a:pt x="601" y="380"/>
                </a:lnTo>
                <a:lnTo>
                  <a:pt x="596" y="380"/>
                </a:lnTo>
                <a:lnTo>
                  <a:pt x="596" y="380"/>
                </a:lnTo>
                <a:lnTo>
                  <a:pt x="596" y="384"/>
                </a:lnTo>
                <a:lnTo>
                  <a:pt x="592" y="384"/>
                </a:lnTo>
                <a:lnTo>
                  <a:pt x="592" y="384"/>
                </a:lnTo>
                <a:lnTo>
                  <a:pt x="592" y="384"/>
                </a:lnTo>
                <a:lnTo>
                  <a:pt x="592" y="384"/>
                </a:lnTo>
                <a:lnTo>
                  <a:pt x="596" y="384"/>
                </a:lnTo>
                <a:lnTo>
                  <a:pt x="596" y="384"/>
                </a:lnTo>
                <a:lnTo>
                  <a:pt x="601" y="380"/>
                </a:lnTo>
                <a:lnTo>
                  <a:pt x="601" y="380"/>
                </a:lnTo>
                <a:lnTo>
                  <a:pt x="601" y="380"/>
                </a:lnTo>
                <a:lnTo>
                  <a:pt x="601" y="384"/>
                </a:lnTo>
                <a:lnTo>
                  <a:pt x="601" y="384"/>
                </a:lnTo>
                <a:lnTo>
                  <a:pt x="601" y="384"/>
                </a:lnTo>
                <a:lnTo>
                  <a:pt x="605" y="380"/>
                </a:lnTo>
                <a:lnTo>
                  <a:pt x="605" y="380"/>
                </a:lnTo>
                <a:lnTo>
                  <a:pt x="610" y="380"/>
                </a:lnTo>
                <a:lnTo>
                  <a:pt x="610" y="380"/>
                </a:lnTo>
                <a:lnTo>
                  <a:pt x="610" y="380"/>
                </a:lnTo>
                <a:lnTo>
                  <a:pt x="610" y="380"/>
                </a:lnTo>
                <a:lnTo>
                  <a:pt x="610" y="380"/>
                </a:lnTo>
                <a:lnTo>
                  <a:pt x="610" y="380"/>
                </a:lnTo>
                <a:lnTo>
                  <a:pt x="610" y="380"/>
                </a:lnTo>
                <a:lnTo>
                  <a:pt x="605" y="380"/>
                </a:lnTo>
                <a:lnTo>
                  <a:pt x="605" y="380"/>
                </a:lnTo>
                <a:lnTo>
                  <a:pt x="605" y="384"/>
                </a:lnTo>
                <a:lnTo>
                  <a:pt x="610" y="384"/>
                </a:lnTo>
                <a:lnTo>
                  <a:pt x="610" y="380"/>
                </a:lnTo>
                <a:lnTo>
                  <a:pt x="610" y="380"/>
                </a:lnTo>
                <a:lnTo>
                  <a:pt x="614" y="380"/>
                </a:lnTo>
                <a:lnTo>
                  <a:pt x="614" y="380"/>
                </a:lnTo>
                <a:lnTo>
                  <a:pt x="614" y="380"/>
                </a:lnTo>
                <a:lnTo>
                  <a:pt x="623" y="375"/>
                </a:lnTo>
                <a:lnTo>
                  <a:pt x="623" y="375"/>
                </a:lnTo>
                <a:lnTo>
                  <a:pt x="628" y="375"/>
                </a:lnTo>
                <a:lnTo>
                  <a:pt x="628" y="375"/>
                </a:lnTo>
                <a:lnTo>
                  <a:pt x="628" y="375"/>
                </a:lnTo>
                <a:lnTo>
                  <a:pt x="633" y="375"/>
                </a:lnTo>
                <a:lnTo>
                  <a:pt x="633" y="375"/>
                </a:lnTo>
                <a:lnTo>
                  <a:pt x="633" y="375"/>
                </a:lnTo>
                <a:lnTo>
                  <a:pt x="633" y="375"/>
                </a:lnTo>
                <a:lnTo>
                  <a:pt x="633" y="375"/>
                </a:lnTo>
                <a:lnTo>
                  <a:pt x="633" y="375"/>
                </a:lnTo>
                <a:lnTo>
                  <a:pt x="633" y="375"/>
                </a:lnTo>
                <a:lnTo>
                  <a:pt x="633" y="375"/>
                </a:lnTo>
                <a:lnTo>
                  <a:pt x="633" y="375"/>
                </a:lnTo>
                <a:lnTo>
                  <a:pt x="628" y="375"/>
                </a:lnTo>
                <a:lnTo>
                  <a:pt x="628" y="375"/>
                </a:lnTo>
                <a:lnTo>
                  <a:pt x="628" y="380"/>
                </a:lnTo>
                <a:lnTo>
                  <a:pt x="628" y="380"/>
                </a:lnTo>
                <a:lnTo>
                  <a:pt x="628" y="380"/>
                </a:lnTo>
                <a:lnTo>
                  <a:pt x="628" y="380"/>
                </a:lnTo>
                <a:lnTo>
                  <a:pt x="633" y="380"/>
                </a:lnTo>
                <a:lnTo>
                  <a:pt x="633" y="380"/>
                </a:lnTo>
                <a:lnTo>
                  <a:pt x="633" y="375"/>
                </a:lnTo>
                <a:lnTo>
                  <a:pt x="637" y="375"/>
                </a:lnTo>
                <a:lnTo>
                  <a:pt x="637" y="380"/>
                </a:lnTo>
                <a:lnTo>
                  <a:pt x="637" y="375"/>
                </a:lnTo>
                <a:lnTo>
                  <a:pt x="637" y="375"/>
                </a:lnTo>
                <a:lnTo>
                  <a:pt x="642" y="375"/>
                </a:lnTo>
                <a:lnTo>
                  <a:pt x="642" y="375"/>
                </a:lnTo>
                <a:lnTo>
                  <a:pt x="642" y="375"/>
                </a:lnTo>
                <a:lnTo>
                  <a:pt x="642" y="375"/>
                </a:lnTo>
                <a:lnTo>
                  <a:pt x="642" y="375"/>
                </a:lnTo>
                <a:lnTo>
                  <a:pt x="646" y="375"/>
                </a:lnTo>
                <a:lnTo>
                  <a:pt x="646" y="375"/>
                </a:lnTo>
                <a:lnTo>
                  <a:pt x="651" y="375"/>
                </a:lnTo>
                <a:lnTo>
                  <a:pt x="655" y="375"/>
                </a:lnTo>
                <a:lnTo>
                  <a:pt x="655" y="375"/>
                </a:lnTo>
                <a:lnTo>
                  <a:pt x="655" y="375"/>
                </a:lnTo>
                <a:lnTo>
                  <a:pt x="655" y="375"/>
                </a:lnTo>
                <a:lnTo>
                  <a:pt x="655" y="375"/>
                </a:lnTo>
                <a:lnTo>
                  <a:pt x="655" y="375"/>
                </a:lnTo>
                <a:lnTo>
                  <a:pt x="655" y="375"/>
                </a:lnTo>
                <a:lnTo>
                  <a:pt x="655" y="375"/>
                </a:lnTo>
                <a:lnTo>
                  <a:pt x="651" y="375"/>
                </a:lnTo>
                <a:lnTo>
                  <a:pt x="651" y="375"/>
                </a:lnTo>
                <a:lnTo>
                  <a:pt x="655" y="375"/>
                </a:lnTo>
                <a:lnTo>
                  <a:pt x="655" y="375"/>
                </a:lnTo>
                <a:lnTo>
                  <a:pt x="655" y="375"/>
                </a:lnTo>
                <a:lnTo>
                  <a:pt x="660" y="375"/>
                </a:lnTo>
                <a:lnTo>
                  <a:pt x="660" y="375"/>
                </a:lnTo>
                <a:lnTo>
                  <a:pt x="669" y="371"/>
                </a:lnTo>
                <a:lnTo>
                  <a:pt x="673" y="371"/>
                </a:lnTo>
                <a:lnTo>
                  <a:pt x="678" y="371"/>
                </a:lnTo>
                <a:lnTo>
                  <a:pt x="678" y="371"/>
                </a:lnTo>
                <a:lnTo>
                  <a:pt x="678" y="371"/>
                </a:lnTo>
                <a:lnTo>
                  <a:pt x="678" y="371"/>
                </a:lnTo>
                <a:lnTo>
                  <a:pt x="678" y="371"/>
                </a:lnTo>
                <a:lnTo>
                  <a:pt x="678" y="371"/>
                </a:lnTo>
                <a:lnTo>
                  <a:pt x="678" y="371"/>
                </a:lnTo>
                <a:lnTo>
                  <a:pt x="678" y="371"/>
                </a:lnTo>
                <a:lnTo>
                  <a:pt x="682" y="371"/>
                </a:lnTo>
                <a:lnTo>
                  <a:pt x="682" y="371"/>
                </a:lnTo>
                <a:lnTo>
                  <a:pt x="682" y="371"/>
                </a:lnTo>
                <a:lnTo>
                  <a:pt x="682" y="366"/>
                </a:lnTo>
                <a:lnTo>
                  <a:pt x="682" y="366"/>
                </a:lnTo>
                <a:lnTo>
                  <a:pt x="682" y="366"/>
                </a:lnTo>
                <a:lnTo>
                  <a:pt x="682" y="366"/>
                </a:lnTo>
                <a:lnTo>
                  <a:pt x="682" y="366"/>
                </a:lnTo>
                <a:lnTo>
                  <a:pt x="682" y="366"/>
                </a:lnTo>
                <a:lnTo>
                  <a:pt x="687" y="366"/>
                </a:lnTo>
                <a:lnTo>
                  <a:pt x="687" y="366"/>
                </a:lnTo>
                <a:lnTo>
                  <a:pt x="691" y="366"/>
                </a:lnTo>
                <a:lnTo>
                  <a:pt x="691" y="366"/>
                </a:lnTo>
                <a:lnTo>
                  <a:pt x="691" y="366"/>
                </a:lnTo>
                <a:lnTo>
                  <a:pt x="691" y="366"/>
                </a:lnTo>
                <a:lnTo>
                  <a:pt x="696" y="366"/>
                </a:lnTo>
                <a:lnTo>
                  <a:pt x="696" y="366"/>
                </a:lnTo>
                <a:lnTo>
                  <a:pt x="696" y="366"/>
                </a:lnTo>
                <a:lnTo>
                  <a:pt x="691" y="362"/>
                </a:lnTo>
                <a:lnTo>
                  <a:pt x="696" y="362"/>
                </a:lnTo>
                <a:lnTo>
                  <a:pt x="696" y="362"/>
                </a:lnTo>
                <a:lnTo>
                  <a:pt x="700" y="362"/>
                </a:lnTo>
                <a:lnTo>
                  <a:pt x="700" y="362"/>
                </a:lnTo>
                <a:lnTo>
                  <a:pt x="700" y="362"/>
                </a:lnTo>
                <a:lnTo>
                  <a:pt x="700" y="362"/>
                </a:lnTo>
                <a:lnTo>
                  <a:pt x="700" y="362"/>
                </a:lnTo>
                <a:lnTo>
                  <a:pt x="705" y="362"/>
                </a:lnTo>
                <a:lnTo>
                  <a:pt x="705" y="362"/>
                </a:lnTo>
                <a:lnTo>
                  <a:pt x="705" y="362"/>
                </a:lnTo>
                <a:lnTo>
                  <a:pt x="709" y="362"/>
                </a:lnTo>
                <a:lnTo>
                  <a:pt x="709" y="362"/>
                </a:lnTo>
                <a:lnTo>
                  <a:pt x="709" y="362"/>
                </a:lnTo>
                <a:lnTo>
                  <a:pt x="709" y="362"/>
                </a:lnTo>
                <a:lnTo>
                  <a:pt x="709" y="362"/>
                </a:lnTo>
                <a:lnTo>
                  <a:pt x="714" y="362"/>
                </a:lnTo>
                <a:lnTo>
                  <a:pt x="714" y="357"/>
                </a:lnTo>
                <a:lnTo>
                  <a:pt x="714" y="357"/>
                </a:lnTo>
                <a:lnTo>
                  <a:pt x="718" y="357"/>
                </a:lnTo>
                <a:lnTo>
                  <a:pt x="718" y="357"/>
                </a:lnTo>
                <a:lnTo>
                  <a:pt x="718" y="357"/>
                </a:lnTo>
                <a:lnTo>
                  <a:pt x="718" y="357"/>
                </a:lnTo>
                <a:lnTo>
                  <a:pt x="723" y="357"/>
                </a:lnTo>
                <a:lnTo>
                  <a:pt x="723" y="357"/>
                </a:lnTo>
                <a:lnTo>
                  <a:pt x="723" y="357"/>
                </a:lnTo>
                <a:lnTo>
                  <a:pt x="727" y="357"/>
                </a:lnTo>
                <a:lnTo>
                  <a:pt x="727" y="357"/>
                </a:lnTo>
                <a:lnTo>
                  <a:pt x="727" y="353"/>
                </a:lnTo>
                <a:lnTo>
                  <a:pt x="727" y="353"/>
                </a:lnTo>
                <a:lnTo>
                  <a:pt x="732" y="353"/>
                </a:lnTo>
                <a:lnTo>
                  <a:pt x="732" y="353"/>
                </a:lnTo>
                <a:lnTo>
                  <a:pt x="736" y="353"/>
                </a:lnTo>
                <a:lnTo>
                  <a:pt x="736" y="353"/>
                </a:lnTo>
                <a:lnTo>
                  <a:pt x="736" y="353"/>
                </a:lnTo>
                <a:lnTo>
                  <a:pt x="736" y="353"/>
                </a:lnTo>
                <a:lnTo>
                  <a:pt x="741" y="353"/>
                </a:lnTo>
                <a:lnTo>
                  <a:pt x="741" y="348"/>
                </a:lnTo>
                <a:lnTo>
                  <a:pt x="741" y="348"/>
                </a:lnTo>
                <a:lnTo>
                  <a:pt x="745" y="348"/>
                </a:lnTo>
                <a:lnTo>
                  <a:pt x="745" y="348"/>
                </a:lnTo>
                <a:lnTo>
                  <a:pt x="750" y="348"/>
                </a:lnTo>
                <a:lnTo>
                  <a:pt x="750" y="348"/>
                </a:lnTo>
                <a:lnTo>
                  <a:pt x="750" y="348"/>
                </a:lnTo>
                <a:lnTo>
                  <a:pt x="750" y="348"/>
                </a:lnTo>
                <a:lnTo>
                  <a:pt x="754" y="348"/>
                </a:lnTo>
                <a:lnTo>
                  <a:pt x="754" y="348"/>
                </a:lnTo>
                <a:lnTo>
                  <a:pt x="759" y="348"/>
                </a:lnTo>
                <a:lnTo>
                  <a:pt x="759" y="344"/>
                </a:lnTo>
                <a:lnTo>
                  <a:pt x="764" y="344"/>
                </a:lnTo>
                <a:lnTo>
                  <a:pt x="768" y="344"/>
                </a:lnTo>
                <a:lnTo>
                  <a:pt x="768" y="344"/>
                </a:lnTo>
                <a:lnTo>
                  <a:pt x="773" y="344"/>
                </a:lnTo>
                <a:lnTo>
                  <a:pt x="773" y="344"/>
                </a:lnTo>
                <a:lnTo>
                  <a:pt x="773" y="344"/>
                </a:lnTo>
                <a:lnTo>
                  <a:pt x="777" y="344"/>
                </a:lnTo>
                <a:lnTo>
                  <a:pt x="777" y="344"/>
                </a:lnTo>
                <a:lnTo>
                  <a:pt x="777" y="339"/>
                </a:lnTo>
                <a:lnTo>
                  <a:pt x="777" y="339"/>
                </a:lnTo>
                <a:lnTo>
                  <a:pt x="777" y="339"/>
                </a:lnTo>
                <a:lnTo>
                  <a:pt x="782" y="339"/>
                </a:lnTo>
                <a:lnTo>
                  <a:pt x="782" y="339"/>
                </a:lnTo>
                <a:lnTo>
                  <a:pt x="786" y="339"/>
                </a:lnTo>
                <a:lnTo>
                  <a:pt x="786" y="339"/>
                </a:lnTo>
                <a:lnTo>
                  <a:pt x="791" y="335"/>
                </a:lnTo>
                <a:lnTo>
                  <a:pt x="791" y="335"/>
                </a:lnTo>
                <a:lnTo>
                  <a:pt x="795" y="335"/>
                </a:lnTo>
                <a:lnTo>
                  <a:pt x="795" y="335"/>
                </a:lnTo>
                <a:lnTo>
                  <a:pt x="800" y="335"/>
                </a:lnTo>
                <a:lnTo>
                  <a:pt x="800" y="335"/>
                </a:lnTo>
                <a:lnTo>
                  <a:pt x="804" y="330"/>
                </a:lnTo>
                <a:lnTo>
                  <a:pt x="804" y="330"/>
                </a:lnTo>
                <a:lnTo>
                  <a:pt x="804" y="330"/>
                </a:lnTo>
                <a:lnTo>
                  <a:pt x="804" y="330"/>
                </a:lnTo>
                <a:lnTo>
                  <a:pt x="804" y="330"/>
                </a:lnTo>
                <a:lnTo>
                  <a:pt x="804" y="326"/>
                </a:lnTo>
                <a:lnTo>
                  <a:pt x="804" y="326"/>
                </a:lnTo>
                <a:lnTo>
                  <a:pt x="800" y="326"/>
                </a:lnTo>
                <a:lnTo>
                  <a:pt x="800" y="326"/>
                </a:lnTo>
                <a:lnTo>
                  <a:pt x="804" y="326"/>
                </a:lnTo>
                <a:lnTo>
                  <a:pt x="809" y="321"/>
                </a:lnTo>
                <a:lnTo>
                  <a:pt x="809" y="321"/>
                </a:lnTo>
                <a:lnTo>
                  <a:pt x="813" y="321"/>
                </a:lnTo>
                <a:lnTo>
                  <a:pt x="813" y="321"/>
                </a:lnTo>
                <a:lnTo>
                  <a:pt x="818" y="321"/>
                </a:lnTo>
                <a:lnTo>
                  <a:pt x="818" y="317"/>
                </a:lnTo>
                <a:lnTo>
                  <a:pt x="818" y="317"/>
                </a:lnTo>
                <a:lnTo>
                  <a:pt x="818" y="317"/>
                </a:lnTo>
                <a:lnTo>
                  <a:pt x="822" y="317"/>
                </a:lnTo>
                <a:lnTo>
                  <a:pt x="822" y="317"/>
                </a:lnTo>
                <a:lnTo>
                  <a:pt x="827" y="317"/>
                </a:lnTo>
                <a:lnTo>
                  <a:pt x="827" y="317"/>
                </a:lnTo>
                <a:lnTo>
                  <a:pt x="827" y="317"/>
                </a:lnTo>
                <a:lnTo>
                  <a:pt x="822" y="317"/>
                </a:lnTo>
                <a:lnTo>
                  <a:pt x="822" y="317"/>
                </a:lnTo>
                <a:lnTo>
                  <a:pt x="827" y="317"/>
                </a:lnTo>
                <a:lnTo>
                  <a:pt x="827" y="317"/>
                </a:lnTo>
                <a:lnTo>
                  <a:pt x="827" y="317"/>
                </a:lnTo>
                <a:lnTo>
                  <a:pt x="831" y="317"/>
                </a:lnTo>
                <a:lnTo>
                  <a:pt x="831" y="317"/>
                </a:lnTo>
                <a:lnTo>
                  <a:pt x="831" y="317"/>
                </a:lnTo>
                <a:lnTo>
                  <a:pt x="831" y="317"/>
                </a:lnTo>
                <a:lnTo>
                  <a:pt x="831" y="317"/>
                </a:lnTo>
                <a:lnTo>
                  <a:pt x="836" y="317"/>
                </a:lnTo>
                <a:lnTo>
                  <a:pt x="836" y="317"/>
                </a:lnTo>
                <a:lnTo>
                  <a:pt x="840" y="312"/>
                </a:lnTo>
                <a:lnTo>
                  <a:pt x="840" y="312"/>
                </a:lnTo>
                <a:lnTo>
                  <a:pt x="840" y="312"/>
                </a:lnTo>
                <a:lnTo>
                  <a:pt x="845" y="312"/>
                </a:lnTo>
                <a:lnTo>
                  <a:pt x="845" y="312"/>
                </a:lnTo>
                <a:lnTo>
                  <a:pt x="845" y="308"/>
                </a:lnTo>
                <a:lnTo>
                  <a:pt x="845" y="308"/>
                </a:lnTo>
                <a:lnTo>
                  <a:pt x="845" y="308"/>
                </a:lnTo>
                <a:lnTo>
                  <a:pt x="845" y="308"/>
                </a:lnTo>
                <a:lnTo>
                  <a:pt x="845" y="308"/>
                </a:lnTo>
                <a:lnTo>
                  <a:pt x="845" y="308"/>
                </a:lnTo>
                <a:lnTo>
                  <a:pt x="845" y="308"/>
                </a:lnTo>
                <a:lnTo>
                  <a:pt x="849" y="308"/>
                </a:lnTo>
                <a:lnTo>
                  <a:pt x="849" y="308"/>
                </a:lnTo>
                <a:lnTo>
                  <a:pt x="854" y="308"/>
                </a:lnTo>
                <a:lnTo>
                  <a:pt x="854" y="308"/>
                </a:lnTo>
                <a:lnTo>
                  <a:pt x="854" y="308"/>
                </a:lnTo>
                <a:lnTo>
                  <a:pt x="854" y="308"/>
                </a:lnTo>
                <a:lnTo>
                  <a:pt x="858" y="303"/>
                </a:lnTo>
                <a:lnTo>
                  <a:pt x="863" y="303"/>
                </a:lnTo>
                <a:lnTo>
                  <a:pt x="867" y="303"/>
                </a:lnTo>
                <a:lnTo>
                  <a:pt x="867" y="303"/>
                </a:lnTo>
                <a:lnTo>
                  <a:pt x="867" y="303"/>
                </a:lnTo>
                <a:lnTo>
                  <a:pt x="872" y="298"/>
                </a:lnTo>
                <a:lnTo>
                  <a:pt x="872" y="298"/>
                </a:lnTo>
                <a:lnTo>
                  <a:pt x="872" y="298"/>
                </a:lnTo>
                <a:lnTo>
                  <a:pt x="876" y="298"/>
                </a:lnTo>
                <a:lnTo>
                  <a:pt x="876" y="298"/>
                </a:lnTo>
                <a:lnTo>
                  <a:pt x="881" y="298"/>
                </a:lnTo>
                <a:lnTo>
                  <a:pt x="885" y="298"/>
                </a:lnTo>
                <a:lnTo>
                  <a:pt x="885" y="298"/>
                </a:lnTo>
                <a:lnTo>
                  <a:pt x="890" y="294"/>
                </a:lnTo>
                <a:lnTo>
                  <a:pt x="895" y="294"/>
                </a:lnTo>
                <a:lnTo>
                  <a:pt x="895" y="294"/>
                </a:lnTo>
                <a:lnTo>
                  <a:pt x="895" y="294"/>
                </a:lnTo>
                <a:lnTo>
                  <a:pt x="895" y="294"/>
                </a:lnTo>
                <a:lnTo>
                  <a:pt x="899" y="294"/>
                </a:lnTo>
                <a:lnTo>
                  <a:pt x="899" y="294"/>
                </a:lnTo>
                <a:lnTo>
                  <a:pt x="904" y="294"/>
                </a:lnTo>
                <a:lnTo>
                  <a:pt x="904" y="294"/>
                </a:lnTo>
                <a:lnTo>
                  <a:pt x="904" y="294"/>
                </a:lnTo>
                <a:lnTo>
                  <a:pt x="908" y="294"/>
                </a:lnTo>
                <a:lnTo>
                  <a:pt x="908" y="294"/>
                </a:lnTo>
                <a:lnTo>
                  <a:pt x="913" y="294"/>
                </a:lnTo>
                <a:lnTo>
                  <a:pt x="913" y="294"/>
                </a:lnTo>
                <a:lnTo>
                  <a:pt x="908" y="294"/>
                </a:lnTo>
                <a:lnTo>
                  <a:pt x="904" y="294"/>
                </a:lnTo>
                <a:lnTo>
                  <a:pt x="904" y="294"/>
                </a:lnTo>
                <a:lnTo>
                  <a:pt x="899" y="298"/>
                </a:lnTo>
                <a:lnTo>
                  <a:pt x="899" y="298"/>
                </a:lnTo>
                <a:lnTo>
                  <a:pt x="899" y="298"/>
                </a:lnTo>
                <a:lnTo>
                  <a:pt x="899" y="298"/>
                </a:lnTo>
                <a:lnTo>
                  <a:pt x="899" y="298"/>
                </a:lnTo>
                <a:lnTo>
                  <a:pt x="895" y="298"/>
                </a:lnTo>
                <a:lnTo>
                  <a:pt x="899" y="303"/>
                </a:lnTo>
                <a:lnTo>
                  <a:pt x="899" y="303"/>
                </a:lnTo>
                <a:lnTo>
                  <a:pt x="899" y="303"/>
                </a:lnTo>
                <a:lnTo>
                  <a:pt x="899" y="303"/>
                </a:lnTo>
                <a:lnTo>
                  <a:pt x="899" y="303"/>
                </a:lnTo>
                <a:lnTo>
                  <a:pt x="899" y="303"/>
                </a:lnTo>
                <a:lnTo>
                  <a:pt x="895" y="303"/>
                </a:lnTo>
                <a:lnTo>
                  <a:pt x="895" y="303"/>
                </a:lnTo>
                <a:lnTo>
                  <a:pt x="890" y="303"/>
                </a:lnTo>
                <a:lnTo>
                  <a:pt x="890" y="303"/>
                </a:lnTo>
                <a:lnTo>
                  <a:pt x="890" y="303"/>
                </a:lnTo>
                <a:lnTo>
                  <a:pt x="890" y="298"/>
                </a:lnTo>
                <a:lnTo>
                  <a:pt x="890" y="298"/>
                </a:lnTo>
                <a:lnTo>
                  <a:pt x="890" y="298"/>
                </a:lnTo>
                <a:lnTo>
                  <a:pt x="881" y="303"/>
                </a:lnTo>
                <a:lnTo>
                  <a:pt x="881" y="303"/>
                </a:lnTo>
                <a:lnTo>
                  <a:pt x="872" y="303"/>
                </a:lnTo>
                <a:lnTo>
                  <a:pt x="872" y="303"/>
                </a:lnTo>
                <a:lnTo>
                  <a:pt x="872" y="303"/>
                </a:lnTo>
                <a:lnTo>
                  <a:pt x="867" y="308"/>
                </a:lnTo>
                <a:lnTo>
                  <a:pt x="867" y="308"/>
                </a:lnTo>
                <a:lnTo>
                  <a:pt x="858" y="312"/>
                </a:lnTo>
                <a:lnTo>
                  <a:pt x="858" y="312"/>
                </a:lnTo>
                <a:lnTo>
                  <a:pt x="854" y="312"/>
                </a:lnTo>
                <a:lnTo>
                  <a:pt x="849" y="317"/>
                </a:lnTo>
                <a:lnTo>
                  <a:pt x="845" y="317"/>
                </a:lnTo>
                <a:lnTo>
                  <a:pt x="840" y="317"/>
                </a:lnTo>
                <a:lnTo>
                  <a:pt x="840" y="321"/>
                </a:lnTo>
                <a:lnTo>
                  <a:pt x="840" y="321"/>
                </a:lnTo>
                <a:lnTo>
                  <a:pt x="840" y="321"/>
                </a:lnTo>
                <a:lnTo>
                  <a:pt x="845" y="321"/>
                </a:lnTo>
                <a:lnTo>
                  <a:pt x="845" y="321"/>
                </a:lnTo>
                <a:lnTo>
                  <a:pt x="849" y="321"/>
                </a:lnTo>
                <a:lnTo>
                  <a:pt x="849" y="321"/>
                </a:lnTo>
                <a:lnTo>
                  <a:pt x="849" y="321"/>
                </a:lnTo>
                <a:lnTo>
                  <a:pt x="845" y="321"/>
                </a:lnTo>
                <a:lnTo>
                  <a:pt x="845" y="321"/>
                </a:lnTo>
                <a:lnTo>
                  <a:pt x="840" y="326"/>
                </a:lnTo>
                <a:lnTo>
                  <a:pt x="836" y="326"/>
                </a:lnTo>
                <a:lnTo>
                  <a:pt x="836" y="326"/>
                </a:lnTo>
                <a:lnTo>
                  <a:pt x="831" y="326"/>
                </a:lnTo>
                <a:lnTo>
                  <a:pt x="831" y="326"/>
                </a:lnTo>
                <a:lnTo>
                  <a:pt x="831" y="326"/>
                </a:lnTo>
                <a:lnTo>
                  <a:pt x="827" y="326"/>
                </a:lnTo>
                <a:lnTo>
                  <a:pt x="827" y="326"/>
                </a:lnTo>
                <a:lnTo>
                  <a:pt x="827" y="326"/>
                </a:lnTo>
                <a:lnTo>
                  <a:pt x="827" y="330"/>
                </a:lnTo>
                <a:lnTo>
                  <a:pt x="831" y="330"/>
                </a:lnTo>
                <a:lnTo>
                  <a:pt x="831" y="330"/>
                </a:lnTo>
                <a:lnTo>
                  <a:pt x="831" y="330"/>
                </a:lnTo>
                <a:lnTo>
                  <a:pt x="836" y="330"/>
                </a:lnTo>
                <a:lnTo>
                  <a:pt x="836" y="330"/>
                </a:lnTo>
                <a:lnTo>
                  <a:pt x="836" y="330"/>
                </a:lnTo>
                <a:lnTo>
                  <a:pt x="836" y="330"/>
                </a:lnTo>
                <a:lnTo>
                  <a:pt x="836" y="330"/>
                </a:lnTo>
                <a:lnTo>
                  <a:pt x="836" y="330"/>
                </a:lnTo>
                <a:lnTo>
                  <a:pt x="836" y="330"/>
                </a:lnTo>
                <a:lnTo>
                  <a:pt x="836" y="330"/>
                </a:lnTo>
                <a:lnTo>
                  <a:pt x="840" y="330"/>
                </a:lnTo>
                <a:lnTo>
                  <a:pt x="840" y="330"/>
                </a:lnTo>
                <a:lnTo>
                  <a:pt x="840" y="330"/>
                </a:lnTo>
                <a:lnTo>
                  <a:pt x="845" y="326"/>
                </a:lnTo>
                <a:lnTo>
                  <a:pt x="849" y="326"/>
                </a:lnTo>
                <a:lnTo>
                  <a:pt x="849" y="326"/>
                </a:lnTo>
                <a:lnTo>
                  <a:pt x="849" y="326"/>
                </a:lnTo>
                <a:lnTo>
                  <a:pt x="849" y="326"/>
                </a:lnTo>
                <a:lnTo>
                  <a:pt x="849" y="326"/>
                </a:lnTo>
                <a:lnTo>
                  <a:pt x="849" y="326"/>
                </a:lnTo>
                <a:lnTo>
                  <a:pt x="854" y="326"/>
                </a:lnTo>
                <a:lnTo>
                  <a:pt x="854" y="326"/>
                </a:lnTo>
                <a:lnTo>
                  <a:pt x="854" y="326"/>
                </a:lnTo>
                <a:lnTo>
                  <a:pt x="854" y="326"/>
                </a:lnTo>
                <a:lnTo>
                  <a:pt x="858" y="326"/>
                </a:lnTo>
                <a:lnTo>
                  <a:pt x="858" y="321"/>
                </a:lnTo>
                <a:lnTo>
                  <a:pt x="863" y="321"/>
                </a:lnTo>
                <a:lnTo>
                  <a:pt x="863" y="321"/>
                </a:lnTo>
                <a:lnTo>
                  <a:pt x="863" y="321"/>
                </a:lnTo>
                <a:lnTo>
                  <a:pt x="863" y="321"/>
                </a:lnTo>
                <a:lnTo>
                  <a:pt x="863" y="321"/>
                </a:lnTo>
                <a:lnTo>
                  <a:pt x="863" y="321"/>
                </a:lnTo>
                <a:lnTo>
                  <a:pt x="867" y="321"/>
                </a:lnTo>
                <a:lnTo>
                  <a:pt x="867" y="321"/>
                </a:lnTo>
                <a:lnTo>
                  <a:pt x="867" y="321"/>
                </a:lnTo>
                <a:lnTo>
                  <a:pt x="867" y="321"/>
                </a:lnTo>
                <a:lnTo>
                  <a:pt x="867" y="321"/>
                </a:lnTo>
                <a:lnTo>
                  <a:pt x="867" y="321"/>
                </a:lnTo>
                <a:lnTo>
                  <a:pt x="867" y="321"/>
                </a:lnTo>
                <a:lnTo>
                  <a:pt x="872" y="321"/>
                </a:lnTo>
                <a:lnTo>
                  <a:pt x="872" y="321"/>
                </a:lnTo>
                <a:lnTo>
                  <a:pt x="876" y="317"/>
                </a:lnTo>
                <a:lnTo>
                  <a:pt x="876" y="317"/>
                </a:lnTo>
                <a:lnTo>
                  <a:pt x="876" y="321"/>
                </a:lnTo>
                <a:lnTo>
                  <a:pt x="876" y="321"/>
                </a:lnTo>
                <a:lnTo>
                  <a:pt x="876" y="321"/>
                </a:lnTo>
                <a:lnTo>
                  <a:pt x="876" y="321"/>
                </a:lnTo>
                <a:lnTo>
                  <a:pt x="876" y="321"/>
                </a:lnTo>
                <a:lnTo>
                  <a:pt x="876" y="321"/>
                </a:lnTo>
                <a:lnTo>
                  <a:pt x="881" y="321"/>
                </a:lnTo>
                <a:lnTo>
                  <a:pt x="881" y="321"/>
                </a:lnTo>
                <a:lnTo>
                  <a:pt x="881" y="321"/>
                </a:lnTo>
                <a:lnTo>
                  <a:pt x="881" y="321"/>
                </a:lnTo>
                <a:lnTo>
                  <a:pt x="881" y="321"/>
                </a:lnTo>
                <a:lnTo>
                  <a:pt x="881" y="321"/>
                </a:lnTo>
                <a:lnTo>
                  <a:pt x="885" y="321"/>
                </a:lnTo>
                <a:lnTo>
                  <a:pt x="890" y="321"/>
                </a:lnTo>
                <a:lnTo>
                  <a:pt x="890" y="317"/>
                </a:lnTo>
                <a:lnTo>
                  <a:pt x="890" y="317"/>
                </a:lnTo>
                <a:lnTo>
                  <a:pt x="890" y="317"/>
                </a:lnTo>
                <a:lnTo>
                  <a:pt x="890" y="317"/>
                </a:lnTo>
                <a:lnTo>
                  <a:pt x="895" y="317"/>
                </a:lnTo>
                <a:lnTo>
                  <a:pt x="895" y="317"/>
                </a:lnTo>
                <a:lnTo>
                  <a:pt x="895" y="317"/>
                </a:lnTo>
                <a:lnTo>
                  <a:pt x="895" y="317"/>
                </a:lnTo>
                <a:lnTo>
                  <a:pt x="899" y="312"/>
                </a:lnTo>
                <a:lnTo>
                  <a:pt x="899" y="312"/>
                </a:lnTo>
                <a:lnTo>
                  <a:pt x="899" y="312"/>
                </a:lnTo>
                <a:lnTo>
                  <a:pt x="899" y="312"/>
                </a:lnTo>
                <a:lnTo>
                  <a:pt x="904" y="312"/>
                </a:lnTo>
                <a:lnTo>
                  <a:pt x="904" y="312"/>
                </a:lnTo>
                <a:lnTo>
                  <a:pt x="904" y="312"/>
                </a:lnTo>
                <a:lnTo>
                  <a:pt x="899" y="312"/>
                </a:lnTo>
                <a:lnTo>
                  <a:pt x="899" y="312"/>
                </a:lnTo>
                <a:lnTo>
                  <a:pt x="899" y="312"/>
                </a:lnTo>
                <a:lnTo>
                  <a:pt x="895" y="312"/>
                </a:lnTo>
                <a:lnTo>
                  <a:pt x="895" y="312"/>
                </a:lnTo>
                <a:lnTo>
                  <a:pt x="895" y="312"/>
                </a:lnTo>
                <a:lnTo>
                  <a:pt x="895" y="312"/>
                </a:lnTo>
                <a:lnTo>
                  <a:pt x="899" y="312"/>
                </a:lnTo>
                <a:lnTo>
                  <a:pt x="899" y="312"/>
                </a:lnTo>
                <a:lnTo>
                  <a:pt x="899" y="312"/>
                </a:lnTo>
                <a:lnTo>
                  <a:pt x="899" y="312"/>
                </a:lnTo>
                <a:lnTo>
                  <a:pt x="899" y="312"/>
                </a:lnTo>
                <a:lnTo>
                  <a:pt x="904" y="308"/>
                </a:lnTo>
                <a:lnTo>
                  <a:pt x="904" y="308"/>
                </a:lnTo>
                <a:lnTo>
                  <a:pt x="904" y="308"/>
                </a:lnTo>
                <a:lnTo>
                  <a:pt x="904" y="308"/>
                </a:lnTo>
                <a:lnTo>
                  <a:pt x="904" y="308"/>
                </a:lnTo>
                <a:lnTo>
                  <a:pt x="904" y="308"/>
                </a:lnTo>
                <a:lnTo>
                  <a:pt x="904" y="308"/>
                </a:lnTo>
                <a:lnTo>
                  <a:pt x="904" y="308"/>
                </a:lnTo>
                <a:lnTo>
                  <a:pt x="908" y="308"/>
                </a:lnTo>
                <a:lnTo>
                  <a:pt x="908" y="303"/>
                </a:lnTo>
                <a:lnTo>
                  <a:pt x="913" y="303"/>
                </a:lnTo>
                <a:lnTo>
                  <a:pt x="913" y="303"/>
                </a:lnTo>
                <a:lnTo>
                  <a:pt x="913" y="303"/>
                </a:lnTo>
                <a:lnTo>
                  <a:pt x="908" y="303"/>
                </a:lnTo>
                <a:lnTo>
                  <a:pt x="908" y="303"/>
                </a:lnTo>
                <a:lnTo>
                  <a:pt x="913" y="303"/>
                </a:lnTo>
                <a:lnTo>
                  <a:pt x="913" y="303"/>
                </a:lnTo>
                <a:lnTo>
                  <a:pt x="913" y="303"/>
                </a:lnTo>
                <a:lnTo>
                  <a:pt x="913" y="303"/>
                </a:lnTo>
                <a:lnTo>
                  <a:pt x="913" y="303"/>
                </a:lnTo>
                <a:lnTo>
                  <a:pt x="917" y="303"/>
                </a:lnTo>
                <a:lnTo>
                  <a:pt x="917" y="303"/>
                </a:lnTo>
                <a:lnTo>
                  <a:pt x="922" y="303"/>
                </a:lnTo>
                <a:lnTo>
                  <a:pt x="922" y="303"/>
                </a:lnTo>
                <a:lnTo>
                  <a:pt x="922" y="303"/>
                </a:lnTo>
                <a:lnTo>
                  <a:pt x="913" y="303"/>
                </a:lnTo>
                <a:lnTo>
                  <a:pt x="913" y="303"/>
                </a:lnTo>
                <a:lnTo>
                  <a:pt x="913" y="303"/>
                </a:lnTo>
                <a:lnTo>
                  <a:pt x="913" y="308"/>
                </a:lnTo>
                <a:lnTo>
                  <a:pt x="913" y="308"/>
                </a:lnTo>
                <a:lnTo>
                  <a:pt x="917" y="308"/>
                </a:lnTo>
                <a:lnTo>
                  <a:pt x="917" y="308"/>
                </a:lnTo>
                <a:lnTo>
                  <a:pt x="917" y="308"/>
                </a:lnTo>
                <a:lnTo>
                  <a:pt x="917" y="303"/>
                </a:lnTo>
                <a:lnTo>
                  <a:pt x="917" y="308"/>
                </a:lnTo>
                <a:lnTo>
                  <a:pt x="917" y="308"/>
                </a:lnTo>
                <a:lnTo>
                  <a:pt x="917" y="308"/>
                </a:lnTo>
                <a:lnTo>
                  <a:pt x="917" y="308"/>
                </a:lnTo>
                <a:lnTo>
                  <a:pt x="917" y="308"/>
                </a:lnTo>
                <a:lnTo>
                  <a:pt x="922" y="308"/>
                </a:lnTo>
                <a:lnTo>
                  <a:pt x="922" y="308"/>
                </a:lnTo>
                <a:lnTo>
                  <a:pt x="922" y="308"/>
                </a:lnTo>
                <a:lnTo>
                  <a:pt x="922" y="308"/>
                </a:lnTo>
                <a:lnTo>
                  <a:pt x="922" y="308"/>
                </a:lnTo>
                <a:lnTo>
                  <a:pt x="922" y="308"/>
                </a:lnTo>
                <a:lnTo>
                  <a:pt x="926" y="308"/>
                </a:lnTo>
                <a:lnTo>
                  <a:pt x="931" y="303"/>
                </a:lnTo>
                <a:lnTo>
                  <a:pt x="931" y="303"/>
                </a:lnTo>
                <a:lnTo>
                  <a:pt x="935" y="303"/>
                </a:lnTo>
                <a:lnTo>
                  <a:pt x="935" y="303"/>
                </a:lnTo>
                <a:lnTo>
                  <a:pt x="931" y="308"/>
                </a:lnTo>
                <a:lnTo>
                  <a:pt x="926" y="308"/>
                </a:lnTo>
                <a:lnTo>
                  <a:pt x="926" y="308"/>
                </a:lnTo>
                <a:lnTo>
                  <a:pt x="926" y="308"/>
                </a:lnTo>
                <a:lnTo>
                  <a:pt x="926" y="308"/>
                </a:lnTo>
                <a:lnTo>
                  <a:pt x="926" y="312"/>
                </a:lnTo>
                <a:lnTo>
                  <a:pt x="922" y="312"/>
                </a:lnTo>
                <a:lnTo>
                  <a:pt x="922" y="312"/>
                </a:lnTo>
                <a:lnTo>
                  <a:pt x="922" y="312"/>
                </a:lnTo>
                <a:lnTo>
                  <a:pt x="922" y="312"/>
                </a:lnTo>
                <a:lnTo>
                  <a:pt x="926" y="312"/>
                </a:lnTo>
                <a:lnTo>
                  <a:pt x="926" y="312"/>
                </a:lnTo>
                <a:lnTo>
                  <a:pt x="926" y="312"/>
                </a:lnTo>
                <a:lnTo>
                  <a:pt x="926" y="312"/>
                </a:lnTo>
                <a:lnTo>
                  <a:pt x="926" y="312"/>
                </a:lnTo>
                <a:lnTo>
                  <a:pt x="926" y="312"/>
                </a:lnTo>
                <a:lnTo>
                  <a:pt x="931" y="312"/>
                </a:lnTo>
                <a:lnTo>
                  <a:pt x="926" y="317"/>
                </a:lnTo>
                <a:lnTo>
                  <a:pt x="926" y="317"/>
                </a:lnTo>
                <a:lnTo>
                  <a:pt x="926" y="317"/>
                </a:lnTo>
                <a:lnTo>
                  <a:pt x="922" y="317"/>
                </a:lnTo>
                <a:lnTo>
                  <a:pt x="922" y="317"/>
                </a:lnTo>
                <a:lnTo>
                  <a:pt x="926" y="317"/>
                </a:lnTo>
                <a:lnTo>
                  <a:pt x="926" y="317"/>
                </a:lnTo>
                <a:lnTo>
                  <a:pt x="926" y="321"/>
                </a:lnTo>
                <a:lnTo>
                  <a:pt x="926" y="321"/>
                </a:lnTo>
                <a:lnTo>
                  <a:pt x="931" y="321"/>
                </a:lnTo>
                <a:lnTo>
                  <a:pt x="931" y="317"/>
                </a:lnTo>
                <a:lnTo>
                  <a:pt x="935" y="317"/>
                </a:lnTo>
                <a:lnTo>
                  <a:pt x="935" y="317"/>
                </a:lnTo>
                <a:lnTo>
                  <a:pt x="940" y="317"/>
                </a:lnTo>
                <a:lnTo>
                  <a:pt x="940" y="317"/>
                </a:lnTo>
                <a:lnTo>
                  <a:pt x="935" y="317"/>
                </a:lnTo>
                <a:lnTo>
                  <a:pt x="935" y="317"/>
                </a:lnTo>
                <a:lnTo>
                  <a:pt x="931" y="321"/>
                </a:lnTo>
                <a:lnTo>
                  <a:pt x="931" y="321"/>
                </a:lnTo>
                <a:lnTo>
                  <a:pt x="931" y="321"/>
                </a:lnTo>
                <a:lnTo>
                  <a:pt x="931" y="321"/>
                </a:lnTo>
                <a:lnTo>
                  <a:pt x="931" y="321"/>
                </a:lnTo>
                <a:lnTo>
                  <a:pt x="931" y="326"/>
                </a:lnTo>
                <a:lnTo>
                  <a:pt x="931" y="326"/>
                </a:lnTo>
                <a:lnTo>
                  <a:pt x="931" y="326"/>
                </a:lnTo>
                <a:lnTo>
                  <a:pt x="931" y="326"/>
                </a:lnTo>
                <a:lnTo>
                  <a:pt x="931" y="326"/>
                </a:lnTo>
                <a:lnTo>
                  <a:pt x="931" y="326"/>
                </a:lnTo>
                <a:lnTo>
                  <a:pt x="931" y="326"/>
                </a:lnTo>
                <a:lnTo>
                  <a:pt x="931" y="330"/>
                </a:lnTo>
                <a:lnTo>
                  <a:pt x="931" y="330"/>
                </a:lnTo>
                <a:lnTo>
                  <a:pt x="935" y="330"/>
                </a:lnTo>
                <a:lnTo>
                  <a:pt x="935" y="330"/>
                </a:lnTo>
                <a:lnTo>
                  <a:pt x="944" y="330"/>
                </a:lnTo>
                <a:lnTo>
                  <a:pt x="949" y="330"/>
                </a:lnTo>
                <a:lnTo>
                  <a:pt x="953" y="330"/>
                </a:lnTo>
                <a:lnTo>
                  <a:pt x="953" y="335"/>
                </a:lnTo>
                <a:lnTo>
                  <a:pt x="958" y="335"/>
                </a:lnTo>
                <a:lnTo>
                  <a:pt x="958" y="330"/>
                </a:lnTo>
                <a:lnTo>
                  <a:pt x="958" y="330"/>
                </a:lnTo>
                <a:lnTo>
                  <a:pt x="962" y="330"/>
                </a:lnTo>
                <a:lnTo>
                  <a:pt x="962" y="330"/>
                </a:lnTo>
                <a:lnTo>
                  <a:pt x="962" y="330"/>
                </a:lnTo>
                <a:lnTo>
                  <a:pt x="962" y="330"/>
                </a:lnTo>
                <a:lnTo>
                  <a:pt x="962" y="330"/>
                </a:lnTo>
                <a:lnTo>
                  <a:pt x="958" y="335"/>
                </a:lnTo>
                <a:lnTo>
                  <a:pt x="958" y="335"/>
                </a:lnTo>
                <a:lnTo>
                  <a:pt x="958" y="335"/>
                </a:lnTo>
                <a:lnTo>
                  <a:pt x="958" y="335"/>
                </a:lnTo>
                <a:lnTo>
                  <a:pt x="958" y="339"/>
                </a:lnTo>
                <a:lnTo>
                  <a:pt x="962" y="339"/>
                </a:lnTo>
                <a:lnTo>
                  <a:pt x="962" y="339"/>
                </a:lnTo>
                <a:lnTo>
                  <a:pt x="967" y="339"/>
                </a:lnTo>
                <a:lnTo>
                  <a:pt x="971" y="339"/>
                </a:lnTo>
                <a:lnTo>
                  <a:pt x="971" y="339"/>
                </a:lnTo>
                <a:lnTo>
                  <a:pt x="976" y="335"/>
                </a:lnTo>
                <a:lnTo>
                  <a:pt x="980" y="335"/>
                </a:lnTo>
                <a:lnTo>
                  <a:pt x="980" y="335"/>
                </a:lnTo>
                <a:lnTo>
                  <a:pt x="980" y="335"/>
                </a:lnTo>
                <a:lnTo>
                  <a:pt x="980" y="339"/>
                </a:lnTo>
                <a:lnTo>
                  <a:pt x="980" y="339"/>
                </a:lnTo>
                <a:lnTo>
                  <a:pt x="980" y="339"/>
                </a:lnTo>
                <a:lnTo>
                  <a:pt x="980" y="339"/>
                </a:lnTo>
                <a:lnTo>
                  <a:pt x="976" y="339"/>
                </a:lnTo>
                <a:lnTo>
                  <a:pt x="976" y="339"/>
                </a:lnTo>
                <a:lnTo>
                  <a:pt x="976" y="339"/>
                </a:lnTo>
                <a:lnTo>
                  <a:pt x="976" y="344"/>
                </a:lnTo>
                <a:lnTo>
                  <a:pt x="971" y="344"/>
                </a:lnTo>
                <a:lnTo>
                  <a:pt x="971" y="344"/>
                </a:lnTo>
                <a:lnTo>
                  <a:pt x="976" y="339"/>
                </a:lnTo>
                <a:lnTo>
                  <a:pt x="976" y="339"/>
                </a:lnTo>
                <a:lnTo>
                  <a:pt x="980" y="339"/>
                </a:lnTo>
                <a:lnTo>
                  <a:pt x="980" y="335"/>
                </a:lnTo>
                <a:lnTo>
                  <a:pt x="980" y="335"/>
                </a:lnTo>
                <a:lnTo>
                  <a:pt x="976" y="335"/>
                </a:lnTo>
                <a:lnTo>
                  <a:pt x="976" y="339"/>
                </a:lnTo>
                <a:lnTo>
                  <a:pt x="976" y="339"/>
                </a:lnTo>
                <a:lnTo>
                  <a:pt x="976" y="339"/>
                </a:lnTo>
                <a:lnTo>
                  <a:pt x="976" y="339"/>
                </a:lnTo>
                <a:lnTo>
                  <a:pt x="971" y="339"/>
                </a:lnTo>
                <a:lnTo>
                  <a:pt x="971" y="339"/>
                </a:lnTo>
                <a:lnTo>
                  <a:pt x="971" y="339"/>
                </a:lnTo>
                <a:lnTo>
                  <a:pt x="967" y="344"/>
                </a:lnTo>
                <a:lnTo>
                  <a:pt x="967" y="344"/>
                </a:lnTo>
                <a:lnTo>
                  <a:pt x="967" y="344"/>
                </a:lnTo>
                <a:lnTo>
                  <a:pt x="967" y="344"/>
                </a:lnTo>
                <a:lnTo>
                  <a:pt x="967" y="344"/>
                </a:lnTo>
                <a:lnTo>
                  <a:pt x="967" y="344"/>
                </a:lnTo>
                <a:lnTo>
                  <a:pt x="967" y="344"/>
                </a:lnTo>
                <a:lnTo>
                  <a:pt x="967" y="348"/>
                </a:lnTo>
                <a:lnTo>
                  <a:pt x="967" y="348"/>
                </a:lnTo>
                <a:lnTo>
                  <a:pt x="967" y="353"/>
                </a:lnTo>
                <a:lnTo>
                  <a:pt x="971" y="353"/>
                </a:lnTo>
                <a:lnTo>
                  <a:pt x="971" y="353"/>
                </a:lnTo>
                <a:lnTo>
                  <a:pt x="967" y="353"/>
                </a:lnTo>
                <a:lnTo>
                  <a:pt x="967" y="353"/>
                </a:lnTo>
                <a:lnTo>
                  <a:pt x="971" y="353"/>
                </a:lnTo>
                <a:lnTo>
                  <a:pt x="971" y="353"/>
                </a:lnTo>
                <a:lnTo>
                  <a:pt x="971" y="353"/>
                </a:lnTo>
                <a:lnTo>
                  <a:pt x="971" y="357"/>
                </a:lnTo>
                <a:lnTo>
                  <a:pt x="971" y="357"/>
                </a:lnTo>
                <a:lnTo>
                  <a:pt x="971" y="357"/>
                </a:lnTo>
                <a:lnTo>
                  <a:pt x="967" y="362"/>
                </a:lnTo>
                <a:lnTo>
                  <a:pt x="967" y="362"/>
                </a:lnTo>
                <a:lnTo>
                  <a:pt x="967" y="362"/>
                </a:lnTo>
                <a:lnTo>
                  <a:pt x="967" y="362"/>
                </a:lnTo>
                <a:lnTo>
                  <a:pt x="967" y="362"/>
                </a:lnTo>
                <a:lnTo>
                  <a:pt x="967" y="366"/>
                </a:lnTo>
                <a:lnTo>
                  <a:pt x="967" y="366"/>
                </a:lnTo>
                <a:lnTo>
                  <a:pt x="967" y="366"/>
                </a:lnTo>
                <a:lnTo>
                  <a:pt x="971" y="371"/>
                </a:lnTo>
                <a:lnTo>
                  <a:pt x="971" y="371"/>
                </a:lnTo>
                <a:lnTo>
                  <a:pt x="971" y="371"/>
                </a:lnTo>
                <a:lnTo>
                  <a:pt x="971" y="371"/>
                </a:lnTo>
                <a:lnTo>
                  <a:pt x="976" y="371"/>
                </a:lnTo>
                <a:lnTo>
                  <a:pt x="976" y="371"/>
                </a:lnTo>
                <a:lnTo>
                  <a:pt x="980" y="371"/>
                </a:lnTo>
                <a:lnTo>
                  <a:pt x="980" y="371"/>
                </a:lnTo>
                <a:lnTo>
                  <a:pt x="980" y="371"/>
                </a:lnTo>
                <a:lnTo>
                  <a:pt x="980" y="366"/>
                </a:lnTo>
                <a:lnTo>
                  <a:pt x="985" y="366"/>
                </a:lnTo>
                <a:lnTo>
                  <a:pt x="980" y="366"/>
                </a:lnTo>
                <a:lnTo>
                  <a:pt x="980" y="366"/>
                </a:lnTo>
                <a:lnTo>
                  <a:pt x="980" y="366"/>
                </a:lnTo>
                <a:lnTo>
                  <a:pt x="985" y="366"/>
                </a:lnTo>
                <a:lnTo>
                  <a:pt x="980" y="362"/>
                </a:lnTo>
                <a:lnTo>
                  <a:pt x="980" y="362"/>
                </a:lnTo>
                <a:lnTo>
                  <a:pt x="985" y="362"/>
                </a:lnTo>
                <a:lnTo>
                  <a:pt x="985" y="362"/>
                </a:lnTo>
                <a:lnTo>
                  <a:pt x="980" y="362"/>
                </a:lnTo>
                <a:lnTo>
                  <a:pt x="980" y="362"/>
                </a:lnTo>
                <a:lnTo>
                  <a:pt x="980" y="362"/>
                </a:lnTo>
                <a:lnTo>
                  <a:pt x="980" y="362"/>
                </a:lnTo>
                <a:lnTo>
                  <a:pt x="980" y="362"/>
                </a:lnTo>
                <a:lnTo>
                  <a:pt x="980" y="357"/>
                </a:lnTo>
                <a:lnTo>
                  <a:pt x="980" y="357"/>
                </a:lnTo>
                <a:lnTo>
                  <a:pt x="985" y="357"/>
                </a:lnTo>
                <a:lnTo>
                  <a:pt x="985" y="357"/>
                </a:lnTo>
                <a:lnTo>
                  <a:pt x="985" y="357"/>
                </a:lnTo>
                <a:lnTo>
                  <a:pt x="985" y="357"/>
                </a:lnTo>
                <a:lnTo>
                  <a:pt x="985" y="357"/>
                </a:lnTo>
                <a:lnTo>
                  <a:pt x="985" y="362"/>
                </a:lnTo>
                <a:lnTo>
                  <a:pt x="985" y="362"/>
                </a:lnTo>
                <a:lnTo>
                  <a:pt x="985" y="362"/>
                </a:lnTo>
                <a:lnTo>
                  <a:pt x="985" y="362"/>
                </a:lnTo>
                <a:lnTo>
                  <a:pt x="985" y="362"/>
                </a:lnTo>
                <a:lnTo>
                  <a:pt x="985" y="362"/>
                </a:lnTo>
                <a:lnTo>
                  <a:pt x="985" y="362"/>
                </a:lnTo>
                <a:lnTo>
                  <a:pt x="989" y="362"/>
                </a:lnTo>
                <a:lnTo>
                  <a:pt x="989" y="362"/>
                </a:lnTo>
                <a:lnTo>
                  <a:pt x="989" y="362"/>
                </a:lnTo>
                <a:lnTo>
                  <a:pt x="989" y="362"/>
                </a:lnTo>
                <a:lnTo>
                  <a:pt x="989" y="362"/>
                </a:lnTo>
                <a:lnTo>
                  <a:pt x="994" y="357"/>
                </a:lnTo>
                <a:lnTo>
                  <a:pt x="994" y="357"/>
                </a:lnTo>
                <a:lnTo>
                  <a:pt x="994" y="357"/>
                </a:lnTo>
                <a:lnTo>
                  <a:pt x="989" y="362"/>
                </a:lnTo>
                <a:lnTo>
                  <a:pt x="989" y="362"/>
                </a:lnTo>
                <a:lnTo>
                  <a:pt x="994" y="362"/>
                </a:lnTo>
                <a:lnTo>
                  <a:pt x="994" y="362"/>
                </a:lnTo>
                <a:lnTo>
                  <a:pt x="989" y="362"/>
                </a:lnTo>
                <a:lnTo>
                  <a:pt x="989" y="362"/>
                </a:lnTo>
                <a:lnTo>
                  <a:pt x="985" y="366"/>
                </a:lnTo>
                <a:lnTo>
                  <a:pt x="985" y="366"/>
                </a:lnTo>
                <a:lnTo>
                  <a:pt x="985" y="371"/>
                </a:lnTo>
                <a:lnTo>
                  <a:pt x="980" y="371"/>
                </a:lnTo>
                <a:lnTo>
                  <a:pt x="980" y="371"/>
                </a:lnTo>
                <a:lnTo>
                  <a:pt x="985" y="371"/>
                </a:lnTo>
                <a:lnTo>
                  <a:pt x="985" y="371"/>
                </a:lnTo>
                <a:lnTo>
                  <a:pt x="985" y="371"/>
                </a:lnTo>
                <a:lnTo>
                  <a:pt x="985" y="375"/>
                </a:lnTo>
                <a:lnTo>
                  <a:pt x="985" y="375"/>
                </a:lnTo>
                <a:lnTo>
                  <a:pt x="989" y="375"/>
                </a:lnTo>
                <a:lnTo>
                  <a:pt x="989" y="375"/>
                </a:lnTo>
                <a:lnTo>
                  <a:pt x="989" y="375"/>
                </a:lnTo>
                <a:lnTo>
                  <a:pt x="989" y="371"/>
                </a:lnTo>
                <a:lnTo>
                  <a:pt x="994" y="371"/>
                </a:lnTo>
                <a:lnTo>
                  <a:pt x="994" y="366"/>
                </a:lnTo>
                <a:lnTo>
                  <a:pt x="994" y="366"/>
                </a:lnTo>
                <a:lnTo>
                  <a:pt x="998" y="366"/>
                </a:lnTo>
                <a:lnTo>
                  <a:pt x="998" y="362"/>
                </a:lnTo>
                <a:lnTo>
                  <a:pt x="1003" y="357"/>
                </a:lnTo>
                <a:lnTo>
                  <a:pt x="1003" y="357"/>
                </a:lnTo>
                <a:lnTo>
                  <a:pt x="1007" y="357"/>
                </a:lnTo>
                <a:lnTo>
                  <a:pt x="1007" y="357"/>
                </a:lnTo>
                <a:lnTo>
                  <a:pt x="1007" y="357"/>
                </a:lnTo>
                <a:lnTo>
                  <a:pt x="1007" y="353"/>
                </a:lnTo>
                <a:lnTo>
                  <a:pt x="1007" y="353"/>
                </a:lnTo>
                <a:lnTo>
                  <a:pt x="1007" y="353"/>
                </a:lnTo>
                <a:lnTo>
                  <a:pt x="1012" y="353"/>
                </a:lnTo>
                <a:lnTo>
                  <a:pt x="1012" y="353"/>
                </a:lnTo>
                <a:lnTo>
                  <a:pt x="1007" y="353"/>
                </a:lnTo>
                <a:lnTo>
                  <a:pt x="1007" y="357"/>
                </a:lnTo>
                <a:lnTo>
                  <a:pt x="1003" y="357"/>
                </a:lnTo>
                <a:lnTo>
                  <a:pt x="998" y="362"/>
                </a:lnTo>
                <a:lnTo>
                  <a:pt x="998" y="366"/>
                </a:lnTo>
                <a:lnTo>
                  <a:pt x="998" y="366"/>
                </a:lnTo>
                <a:lnTo>
                  <a:pt x="998" y="366"/>
                </a:lnTo>
                <a:lnTo>
                  <a:pt x="998" y="366"/>
                </a:lnTo>
                <a:lnTo>
                  <a:pt x="994" y="371"/>
                </a:lnTo>
                <a:lnTo>
                  <a:pt x="994" y="371"/>
                </a:lnTo>
                <a:lnTo>
                  <a:pt x="998" y="375"/>
                </a:lnTo>
                <a:lnTo>
                  <a:pt x="998" y="375"/>
                </a:lnTo>
                <a:lnTo>
                  <a:pt x="998" y="375"/>
                </a:lnTo>
                <a:lnTo>
                  <a:pt x="998" y="375"/>
                </a:lnTo>
                <a:lnTo>
                  <a:pt x="998" y="375"/>
                </a:lnTo>
                <a:lnTo>
                  <a:pt x="1003" y="371"/>
                </a:lnTo>
                <a:lnTo>
                  <a:pt x="1007" y="371"/>
                </a:lnTo>
                <a:lnTo>
                  <a:pt x="1007" y="371"/>
                </a:lnTo>
                <a:lnTo>
                  <a:pt x="1007" y="371"/>
                </a:lnTo>
                <a:lnTo>
                  <a:pt x="1007" y="371"/>
                </a:lnTo>
                <a:lnTo>
                  <a:pt x="1007" y="371"/>
                </a:lnTo>
                <a:lnTo>
                  <a:pt x="998" y="375"/>
                </a:lnTo>
                <a:lnTo>
                  <a:pt x="998" y="375"/>
                </a:lnTo>
                <a:lnTo>
                  <a:pt x="998" y="380"/>
                </a:lnTo>
                <a:lnTo>
                  <a:pt x="994" y="380"/>
                </a:lnTo>
                <a:lnTo>
                  <a:pt x="994" y="380"/>
                </a:lnTo>
                <a:lnTo>
                  <a:pt x="994" y="380"/>
                </a:lnTo>
                <a:lnTo>
                  <a:pt x="994" y="384"/>
                </a:lnTo>
                <a:lnTo>
                  <a:pt x="994" y="384"/>
                </a:lnTo>
                <a:lnTo>
                  <a:pt x="994" y="384"/>
                </a:lnTo>
                <a:lnTo>
                  <a:pt x="994" y="384"/>
                </a:lnTo>
                <a:lnTo>
                  <a:pt x="998" y="384"/>
                </a:lnTo>
                <a:lnTo>
                  <a:pt x="998" y="384"/>
                </a:lnTo>
                <a:lnTo>
                  <a:pt x="1003" y="384"/>
                </a:lnTo>
                <a:lnTo>
                  <a:pt x="998" y="384"/>
                </a:lnTo>
                <a:lnTo>
                  <a:pt x="998" y="384"/>
                </a:lnTo>
                <a:lnTo>
                  <a:pt x="998" y="384"/>
                </a:lnTo>
                <a:lnTo>
                  <a:pt x="994" y="384"/>
                </a:lnTo>
                <a:lnTo>
                  <a:pt x="994" y="384"/>
                </a:lnTo>
                <a:lnTo>
                  <a:pt x="994" y="384"/>
                </a:lnTo>
                <a:lnTo>
                  <a:pt x="994" y="389"/>
                </a:lnTo>
                <a:lnTo>
                  <a:pt x="994" y="389"/>
                </a:lnTo>
                <a:lnTo>
                  <a:pt x="994" y="389"/>
                </a:lnTo>
                <a:lnTo>
                  <a:pt x="994" y="389"/>
                </a:lnTo>
                <a:lnTo>
                  <a:pt x="994" y="389"/>
                </a:lnTo>
                <a:lnTo>
                  <a:pt x="989" y="389"/>
                </a:lnTo>
                <a:lnTo>
                  <a:pt x="989" y="389"/>
                </a:lnTo>
                <a:lnTo>
                  <a:pt x="989" y="389"/>
                </a:lnTo>
                <a:lnTo>
                  <a:pt x="985" y="393"/>
                </a:lnTo>
                <a:lnTo>
                  <a:pt x="980" y="398"/>
                </a:lnTo>
                <a:lnTo>
                  <a:pt x="985" y="398"/>
                </a:lnTo>
                <a:lnTo>
                  <a:pt x="985" y="398"/>
                </a:lnTo>
                <a:lnTo>
                  <a:pt x="985" y="398"/>
                </a:lnTo>
                <a:lnTo>
                  <a:pt x="985" y="402"/>
                </a:lnTo>
                <a:lnTo>
                  <a:pt x="985" y="402"/>
                </a:lnTo>
                <a:lnTo>
                  <a:pt x="985" y="402"/>
                </a:lnTo>
                <a:lnTo>
                  <a:pt x="985" y="402"/>
                </a:lnTo>
                <a:lnTo>
                  <a:pt x="985" y="402"/>
                </a:lnTo>
                <a:lnTo>
                  <a:pt x="985" y="407"/>
                </a:lnTo>
                <a:lnTo>
                  <a:pt x="980" y="407"/>
                </a:lnTo>
                <a:lnTo>
                  <a:pt x="980" y="407"/>
                </a:lnTo>
                <a:lnTo>
                  <a:pt x="985" y="407"/>
                </a:lnTo>
                <a:lnTo>
                  <a:pt x="985" y="407"/>
                </a:lnTo>
                <a:lnTo>
                  <a:pt x="980" y="411"/>
                </a:lnTo>
                <a:lnTo>
                  <a:pt x="980" y="411"/>
                </a:lnTo>
                <a:lnTo>
                  <a:pt x="980" y="411"/>
                </a:lnTo>
                <a:lnTo>
                  <a:pt x="980" y="411"/>
                </a:lnTo>
                <a:lnTo>
                  <a:pt x="980" y="411"/>
                </a:lnTo>
                <a:lnTo>
                  <a:pt x="980" y="411"/>
                </a:lnTo>
                <a:lnTo>
                  <a:pt x="980" y="416"/>
                </a:lnTo>
                <a:lnTo>
                  <a:pt x="980" y="416"/>
                </a:lnTo>
                <a:lnTo>
                  <a:pt x="980" y="416"/>
                </a:lnTo>
                <a:lnTo>
                  <a:pt x="980" y="416"/>
                </a:lnTo>
                <a:lnTo>
                  <a:pt x="985" y="416"/>
                </a:lnTo>
                <a:lnTo>
                  <a:pt x="980" y="416"/>
                </a:lnTo>
                <a:lnTo>
                  <a:pt x="980" y="416"/>
                </a:lnTo>
                <a:lnTo>
                  <a:pt x="971" y="421"/>
                </a:lnTo>
                <a:lnTo>
                  <a:pt x="971" y="425"/>
                </a:lnTo>
                <a:lnTo>
                  <a:pt x="967" y="425"/>
                </a:lnTo>
                <a:lnTo>
                  <a:pt x="967" y="425"/>
                </a:lnTo>
                <a:lnTo>
                  <a:pt x="967" y="425"/>
                </a:lnTo>
                <a:lnTo>
                  <a:pt x="962" y="430"/>
                </a:lnTo>
                <a:lnTo>
                  <a:pt x="962" y="430"/>
                </a:lnTo>
                <a:lnTo>
                  <a:pt x="962" y="430"/>
                </a:lnTo>
                <a:lnTo>
                  <a:pt x="967" y="430"/>
                </a:lnTo>
                <a:lnTo>
                  <a:pt x="967" y="425"/>
                </a:lnTo>
                <a:lnTo>
                  <a:pt x="971" y="425"/>
                </a:lnTo>
                <a:lnTo>
                  <a:pt x="971" y="425"/>
                </a:lnTo>
                <a:lnTo>
                  <a:pt x="971" y="425"/>
                </a:lnTo>
                <a:lnTo>
                  <a:pt x="971" y="425"/>
                </a:lnTo>
                <a:lnTo>
                  <a:pt x="971" y="425"/>
                </a:lnTo>
                <a:lnTo>
                  <a:pt x="976" y="425"/>
                </a:lnTo>
                <a:lnTo>
                  <a:pt x="976" y="421"/>
                </a:lnTo>
                <a:lnTo>
                  <a:pt x="985" y="421"/>
                </a:lnTo>
                <a:lnTo>
                  <a:pt x="989" y="421"/>
                </a:lnTo>
                <a:lnTo>
                  <a:pt x="985" y="421"/>
                </a:lnTo>
                <a:lnTo>
                  <a:pt x="985" y="421"/>
                </a:lnTo>
                <a:lnTo>
                  <a:pt x="985" y="421"/>
                </a:lnTo>
                <a:lnTo>
                  <a:pt x="980" y="425"/>
                </a:lnTo>
                <a:lnTo>
                  <a:pt x="980" y="425"/>
                </a:lnTo>
                <a:lnTo>
                  <a:pt x="980" y="430"/>
                </a:lnTo>
                <a:lnTo>
                  <a:pt x="976" y="430"/>
                </a:lnTo>
                <a:lnTo>
                  <a:pt x="976" y="434"/>
                </a:lnTo>
                <a:lnTo>
                  <a:pt x="976" y="434"/>
                </a:lnTo>
                <a:lnTo>
                  <a:pt x="976" y="434"/>
                </a:lnTo>
                <a:lnTo>
                  <a:pt x="976" y="434"/>
                </a:lnTo>
                <a:lnTo>
                  <a:pt x="976" y="434"/>
                </a:lnTo>
                <a:lnTo>
                  <a:pt x="971" y="434"/>
                </a:lnTo>
                <a:lnTo>
                  <a:pt x="967" y="439"/>
                </a:lnTo>
                <a:lnTo>
                  <a:pt x="967" y="439"/>
                </a:lnTo>
                <a:lnTo>
                  <a:pt x="967" y="439"/>
                </a:lnTo>
                <a:lnTo>
                  <a:pt x="967" y="443"/>
                </a:lnTo>
                <a:lnTo>
                  <a:pt x="962" y="443"/>
                </a:lnTo>
                <a:lnTo>
                  <a:pt x="967" y="443"/>
                </a:lnTo>
                <a:lnTo>
                  <a:pt x="967" y="443"/>
                </a:lnTo>
                <a:lnTo>
                  <a:pt x="967" y="448"/>
                </a:lnTo>
                <a:lnTo>
                  <a:pt x="967" y="443"/>
                </a:lnTo>
                <a:lnTo>
                  <a:pt x="971" y="443"/>
                </a:lnTo>
                <a:lnTo>
                  <a:pt x="976" y="443"/>
                </a:lnTo>
                <a:lnTo>
                  <a:pt x="976" y="439"/>
                </a:lnTo>
                <a:lnTo>
                  <a:pt x="976" y="439"/>
                </a:lnTo>
                <a:lnTo>
                  <a:pt x="980" y="434"/>
                </a:lnTo>
                <a:lnTo>
                  <a:pt x="985" y="434"/>
                </a:lnTo>
                <a:lnTo>
                  <a:pt x="985" y="434"/>
                </a:lnTo>
                <a:lnTo>
                  <a:pt x="985" y="434"/>
                </a:lnTo>
                <a:lnTo>
                  <a:pt x="989" y="430"/>
                </a:lnTo>
                <a:lnTo>
                  <a:pt x="989" y="430"/>
                </a:lnTo>
                <a:lnTo>
                  <a:pt x="989" y="430"/>
                </a:lnTo>
                <a:lnTo>
                  <a:pt x="994" y="425"/>
                </a:lnTo>
                <a:lnTo>
                  <a:pt x="994" y="425"/>
                </a:lnTo>
                <a:lnTo>
                  <a:pt x="994" y="425"/>
                </a:lnTo>
                <a:lnTo>
                  <a:pt x="994" y="425"/>
                </a:lnTo>
                <a:lnTo>
                  <a:pt x="994" y="425"/>
                </a:lnTo>
                <a:lnTo>
                  <a:pt x="989" y="430"/>
                </a:lnTo>
                <a:lnTo>
                  <a:pt x="989" y="430"/>
                </a:lnTo>
                <a:lnTo>
                  <a:pt x="989" y="430"/>
                </a:lnTo>
                <a:lnTo>
                  <a:pt x="989" y="430"/>
                </a:lnTo>
                <a:lnTo>
                  <a:pt x="985" y="434"/>
                </a:lnTo>
                <a:lnTo>
                  <a:pt x="985" y="434"/>
                </a:lnTo>
                <a:lnTo>
                  <a:pt x="980" y="439"/>
                </a:lnTo>
                <a:lnTo>
                  <a:pt x="980" y="439"/>
                </a:lnTo>
                <a:lnTo>
                  <a:pt x="976" y="439"/>
                </a:lnTo>
                <a:lnTo>
                  <a:pt x="976" y="439"/>
                </a:lnTo>
                <a:lnTo>
                  <a:pt x="980" y="439"/>
                </a:lnTo>
                <a:lnTo>
                  <a:pt x="985" y="439"/>
                </a:lnTo>
                <a:lnTo>
                  <a:pt x="985" y="434"/>
                </a:lnTo>
                <a:lnTo>
                  <a:pt x="989" y="434"/>
                </a:lnTo>
                <a:lnTo>
                  <a:pt x="989" y="434"/>
                </a:lnTo>
                <a:lnTo>
                  <a:pt x="989" y="434"/>
                </a:lnTo>
                <a:lnTo>
                  <a:pt x="989" y="434"/>
                </a:lnTo>
                <a:lnTo>
                  <a:pt x="989" y="434"/>
                </a:lnTo>
                <a:lnTo>
                  <a:pt x="989" y="434"/>
                </a:lnTo>
                <a:lnTo>
                  <a:pt x="989" y="434"/>
                </a:lnTo>
                <a:lnTo>
                  <a:pt x="989" y="434"/>
                </a:lnTo>
                <a:lnTo>
                  <a:pt x="994" y="434"/>
                </a:lnTo>
                <a:lnTo>
                  <a:pt x="985" y="439"/>
                </a:lnTo>
                <a:lnTo>
                  <a:pt x="980" y="439"/>
                </a:lnTo>
                <a:lnTo>
                  <a:pt x="980" y="439"/>
                </a:lnTo>
                <a:lnTo>
                  <a:pt x="971" y="443"/>
                </a:lnTo>
                <a:lnTo>
                  <a:pt x="971" y="443"/>
                </a:lnTo>
                <a:lnTo>
                  <a:pt x="967" y="448"/>
                </a:lnTo>
                <a:lnTo>
                  <a:pt x="967" y="448"/>
                </a:lnTo>
                <a:lnTo>
                  <a:pt x="967" y="448"/>
                </a:lnTo>
                <a:lnTo>
                  <a:pt x="967" y="448"/>
                </a:lnTo>
                <a:lnTo>
                  <a:pt x="962" y="448"/>
                </a:lnTo>
                <a:lnTo>
                  <a:pt x="962" y="452"/>
                </a:lnTo>
                <a:lnTo>
                  <a:pt x="958" y="452"/>
                </a:lnTo>
                <a:lnTo>
                  <a:pt x="958" y="452"/>
                </a:lnTo>
                <a:lnTo>
                  <a:pt x="958" y="457"/>
                </a:lnTo>
                <a:lnTo>
                  <a:pt x="958" y="457"/>
                </a:lnTo>
                <a:lnTo>
                  <a:pt x="962" y="457"/>
                </a:lnTo>
                <a:lnTo>
                  <a:pt x="962" y="457"/>
                </a:lnTo>
                <a:lnTo>
                  <a:pt x="967" y="457"/>
                </a:lnTo>
                <a:lnTo>
                  <a:pt x="962" y="457"/>
                </a:lnTo>
                <a:lnTo>
                  <a:pt x="958" y="457"/>
                </a:lnTo>
                <a:lnTo>
                  <a:pt x="958" y="457"/>
                </a:lnTo>
                <a:lnTo>
                  <a:pt x="953" y="461"/>
                </a:lnTo>
                <a:lnTo>
                  <a:pt x="949" y="461"/>
                </a:lnTo>
                <a:lnTo>
                  <a:pt x="949" y="466"/>
                </a:lnTo>
                <a:lnTo>
                  <a:pt x="944" y="466"/>
                </a:lnTo>
                <a:lnTo>
                  <a:pt x="949" y="470"/>
                </a:lnTo>
                <a:lnTo>
                  <a:pt x="949" y="470"/>
                </a:lnTo>
                <a:lnTo>
                  <a:pt x="949" y="470"/>
                </a:lnTo>
                <a:lnTo>
                  <a:pt x="949" y="475"/>
                </a:lnTo>
                <a:lnTo>
                  <a:pt x="949" y="475"/>
                </a:lnTo>
                <a:lnTo>
                  <a:pt x="949" y="475"/>
                </a:lnTo>
                <a:lnTo>
                  <a:pt x="953" y="475"/>
                </a:lnTo>
                <a:lnTo>
                  <a:pt x="953" y="475"/>
                </a:lnTo>
                <a:lnTo>
                  <a:pt x="953" y="470"/>
                </a:lnTo>
                <a:lnTo>
                  <a:pt x="958" y="470"/>
                </a:lnTo>
                <a:lnTo>
                  <a:pt x="958" y="470"/>
                </a:lnTo>
                <a:lnTo>
                  <a:pt x="962" y="466"/>
                </a:lnTo>
                <a:lnTo>
                  <a:pt x="962" y="466"/>
                </a:lnTo>
                <a:lnTo>
                  <a:pt x="967" y="466"/>
                </a:lnTo>
                <a:lnTo>
                  <a:pt x="967" y="466"/>
                </a:lnTo>
                <a:lnTo>
                  <a:pt x="967" y="466"/>
                </a:lnTo>
                <a:lnTo>
                  <a:pt x="967" y="466"/>
                </a:lnTo>
                <a:lnTo>
                  <a:pt x="971" y="466"/>
                </a:lnTo>
                <a:lnTo>
                  <a:pt x="971" y="466"/>
                </a:lnTo>
                <a:lnTo>
                  <a:pt x="971" y="466"/>
                </a:lnTo>
                <a:lnTo>
                  <a:pt x="971" y="466"/>
                </a:lnTo>
                <a:lnTo>
                  <a:pt x="971" y="466"/>
                </a:lnTo>
                <a:lnTo>
                  <a:pt x="967" y="466"/>
                </a:lnTo>
                <a:lnTo>
                  <a:pt x="967" y="466"/>
                </a:lnTo>
                <a:lnTo>
                  <a:pt x="967" y="466"/>
                </a:lnTo>
                <a:lnTo>
                  <a:pt x="967" y="466"/>
                </a:lnTo>
                <a:lnTo>
                  <a:pt x="967" y="470"/>
                </a:lnTo>
                <a:lnTo>
                  <a:pt x="962" y="470"/>
                </a:lnTo>
                <a:lnTo>
                  <a:pt x="962" y="470"/>
                </a:lnTo>
                <a:lnTo>
                  <a:pt x="962" y="475"/>
                </a:lnTo>
                <a:lnTo>
                  <a:pt x="967" y="475"/>
                </a:lnTo>
                <a:lnTo>
                  <a:pt x="967" y="475"/>
                </a:lnTo>
                <a:lnTo>
                  <a:pt x="967" y="475"/>
                </a:lnTo>
                <a:lnTo>
                  <a:pt x="967" y="475"/>
                </a:lnTo>
                <a:lnTo>
                  <a:pt x="967" y="475"/>
                </a:lnTo>
                <a:lnTo>
                  <a:pt x="967" y="479"/>
                </a:lnTo>
                <a:lnTo>
                  <a:pt x="967" y="475"/>
                </a:lnTo>
                <a:lnTo>
                  <a:pt x="967" y="475"/>
                </a:lnTo>
                <a:lnTo>
                  <a:pt x="967" y="475"/>
                </a:lnTo>
                <a:lnTo>
                  <a:pt x="967" y="475"/>
                </a:lnTo>
                <a:lnTo>
                  <a:pt x="962" y="475"/>
                </a:lnTo>
                <a:lnTo>
                  <a:pt x="962" y="475"/>
                </a:lnTo>
                <a:lnTo>
                  <a:pt x="962" y="470"/>
                </a:lnTo>
                <a:lnTo>
                  <a:pt x="962" y="470"/>
                </a:lnTo>
                <a:lnTo>
                  <a:pt x="962" y="470"/>
                </a:lnTo>
                <a:lnTo>
                  <a:pt x="967" y="466"/>
                </a:lnTo>
                <a:lnTo>
                  <a:pt x="962" y="466"/>
                </a:lnTo>
                <a:lnTo>
                  <a:pt x="962" y="466"/>
                </a:lnTo>
                <a:lnTo>
                  <a:pt x="962" y="470"/>
                </a:lnTo>
                <a:lnTo>
                  <a:pt x="958" y="470"/>
                </a:lnTo>
                <a:lnTo>
                  <a:pt x="958" y="470"/>
                </a:lnTo>
                <a:lnTo>
                  <a:pt x="953" y="475"/>
                </a:lnTo>
                <a:lnTo>
                  <a:pt x="958" y="475"/>
                </a:lnTo>
                <a:lnTo>
                  <a:pt x="958" y="475"/>
                </a:lnTo>
                <a:lnTo>
                  <a:pt x="958" y="479"/>
                </a:lnTo>
                <a:lnTo>
                  <a:pt x="953" y="484"/>
                </a:lnTo>
                <a:lnTo>
                  <a:pt x="953" y="484"/>
                </a:lnTo>
                <a:lnTo>
                  <a:pt x="958" y="484"/>
                </a:lnTo>
                <a:lnTo>
                  <a:pt x="958" y="484"/>
                </a:lnTo>
                <a:lnTo>
                  <a:pt x="958" y="484"/>
                </a:lnTo>
                <a:lnTo>
                  <a:pt x="958" y="484"/>
                </a:lnTo>
                <a:lnTo>
                  <a:pt x="953" y="488"/>
                </a:lnTo>
                <a:lnTo>
                  <a:pt x="949" y="493"/>
                </a:lnTo>
                <a:lnTo>
                  <a:pt x="944" y="493"/>
                </a:lnTo>
                <a:lnTo>
                  <a:pt x="944" y="493"/>
                </a:lnTo>
                <a:lnTo>
                  <a:pt x="949" y="493"/>
                </a:lnTo>
                <a:lnTo>
                  <a:pt x="953" y="493"/>
                </a:lnTo>
                <a:lnTo>
                  <a:pt x="953" y="493"/>
                </a:lnTo>
                <a:lnTo>
                  <a:pt x="953" y="493"/>
                </a:lnTo>
                <a:lnTo>
                  <a:pt x="953" y="493"/>
                </a:lnTo>
                <a:lnTo>
                  <a:pt x="949" y="493"/>
                </a:lnTo>
                <a:lnTo>
                  <a:pt x="949" y="493"/>
                </a:lnTo>
                <a:lnTo>
                  <a:pt x="949" y="493"/>
                </a:lnTo>
                <a:lnTo>
                  <a:pt x="949" y="497"/>
                </a:lnTo>
                <a:lnTo>
                  <a:pt x="940" y="497"/>
                </a:lnTo>
                <a:lnTo>
                  <a:pt x="940" y="502"/>
                </a:lnTo>
                <a:lnTo>
                  <a:pt x="935" y="506"/>
                </a:lnTo>
                <a:lnTo>
                  <a:pt x="940" y="502"/>
                </a:lnTo>
                <a:lnTo>
                  <a:pt x="944" y="497"/>
                </a:lnTo>
                <a:lnTo>
                  <a:pt x="949" y="497"/>
                </a:lnTo>
                <a:lnTo>
                  <a:pt x="949" y="497"/>
                </a:lnTo>
                <a:lnTo>
                  <a:pt x="953" y="497"/>
                </a:lnTo>
                <a:lnTo>
                  <a:pt x="953" y="497"/>
                </a:lnTo>
                <a:lnTo>
                  <a:pt x="953" y="497"/>
                </a:lnTo>
                <a:lnTo>
                  <a:pt x="967" y="493"/>
                </a:lnTo>
                <a:lnTo>
                  <a:pt x="967" y="488"/>
                </a:lnTo>
                <a:lnTo>
                  <a:pt x="967" y="488"/>
                </a:lnTo>
                <a:lnTo>
                  <a:pt x="967" y="488"/>
                </a:lnTo>
                <a:lnTo>
                  <a:pt x="967" y="488"/>
                </a:lnTo>
                <a:lnTo>
                  <a:pt x="971" y="488"/>
                </a:lnTo>
                <a:lnTo>
                  <a:pt x="971" y="488"/>
                </a:lnTo>
                <a:lnTo>
                  <a:pt x="971" y="488"/>
                </a:lnTo>
                <a:lnTo>
                  <a:pt x="971" y="488"/>
                </a:lnTo>
                <a:lnTo>
                  <a:pt x="967" y="488"/>
                </a:lnTo>
                <a:lnTo>
                  <a:pt x="967" y="488"/>
                </a:lnTo>
                <a:lnTo>
                  <a:pt x="962" y="493"/>
                </a:lnTo>
                <a:lnTo>
                  <a:pt x="962" y="493"/>
                </a:lnTo>
                <a:lnTo>
                  <a:pt x="962" y="493"/>
                </a:lnTo>
                <a:lnTo>
                  <a:pt x="962" y="493"/>
                </a:lnTo>
                <a:lnTo>
                  <a:pt x="962" y="497"/>
                </a:lnTo>
                <a:lnTo>
                  <a:pt x="962" y="497"/>
                </a:lnTo>
                <a:lnTo>
                  <a:pt x="962" y="497"/>
                </a:lnTo>
                <a:lnTo>
                  <a:pt x="962" y="497"/>
                </a:lnTo>
                <a:lnTo>
                  <a:pt x="958" y="502"/>
                </a:lnTo>
                <a:lnTo>
                  <a:pt x="958" y="502"/>
                </a:lnTo>
                <a:lnTo>
                  <a:pt x="958" y="502"/>
                </a:lnTo>
                <a:lnTo>
                  <a:pt x="958" y="502"/>
                </a:lnTo>
                <a:lnTo>
                  <a:pt x="958" y="497"/>
                </a:lnTo>
                <a:lnTo>
                  <a:pt x="958" y="497"/>
                </a:lnTo>
                <a:lnTo>
                  <a:pt x="958" y="497"/>
                </a:lnTo>
                <a:lnTo>
                  <a:pt x="958" y="497"/>
                </a:lnTo>
                <a:lnTo>
                  <a:pt x="958" y="493"/>
                </a:lnTo>
                <a:lnTo>
                  <a:pt x="958" y="497"/>
                </a:lnTo>
                <a:lnTo>
                  <a:pt x="953" y="497"/>
                </a:lnTo>
                <a:lnTo>
                  <a:pt x="949" y="497"/>
                </a:lnTo>
                <a:lnTo>
                  <a:pt x="949" y="497"/>
                </a:lnTo>
                <a:lnTo>
                  <a:pt x="944" y="502"/>
                </a:lnTo>
                <a:lnTo>
                  <a:pt x="944" y="502"/>
                </a:lnTo>
                <a:lnTo>
                  <a:pt x="944" y="502"/>
                </a:lnTo>
                <a:lnTo>
                  <a:pt x="940" y="502"/>
                </a:lnTo>
                <a:lnTo>
                  <a:pt x="940" y="506"/>
                </a:lnTo>
                <a:lnTo>
                  <a:pt x="940" y="506"/>
                </a:lnTo>
                <a:lnTo>
                  <a:pt x="940" y="506"/>
                </a:lnTo>
                <a:lnTo>
                  <a:pt x="935" y="511"/>
                </a:lnTo>
                <a:lnTo>
                  <a:pt x="935" y="511"/>
                </a:lnTo>
                <a:lnTo>
                  <a:pt x="935" y="511"/>
                </a:lnTo>
                <a:lnTo>
                  <a:pt x="935" y="511"/>
                </a:lnTo>
                <a:lnTo>
                  <a:pt x="935" y="511"/>
                </a:lnTo>
                <a:lnTo>
                  <a:pt x="935" y="511"/>
                </a:lnTo>
                <a:lnTo>
                  <a:pt x="940" y="511"/>
                </a:lnTo>
                <a:lnTo>
                  <a:pt x="940" y="511"/>
                </a:lnTo>
                <a:lnTo>
                  <a:pt x="944" y="506"/>
                </a:lnTo>
                <a:lnTo>
                  <a:pt x="944" y="506"/>
                </a:lnTo>
                <a:lnTo>
                  <a:pt x="949" y="506"/>
                </a:lnTo>
                <a:lnTo>
                  <a:pt x="953" y="511"/>
                </a:lnTo>
                <a:lnTo>
                  <a:pt x="953" y="511"/>
                </a:lnTo>
                <a:lnTo>
                  <a:pt x="949" y="511"/>
                </a:lnTo>
                <a:lnTo>
                  <a:pt x="944" y="511"/>
                </a:lnTo>
                <a:lnTo>
                  <a:pt x="944" y="511"/>
                </a:lnTo>
                <a:lnTo>
                  <a:pt x="940" y="511"/>
                </a:lnTo>
                <a:lnTo>
                  <a:pt x="935" y="511"/>
                </a:lnTo>
                <a:lnTo>
                  <a:pt x="935" y="515"/>
                </a:lnTo>
                <a:lnTo>
                  <a:pt x="931" y="515"/>
                </a:lnTo>
                <a:lnTo>
                  <a:pt x="931" y="520"/>
                </a:lnTo>
                <a:lnTo>
                  <a:pt x="931" y="520"/>
                </a:lnTo>
                <a:lnTo>
                  <a:pt x="931" y="520"/>
                </a:lnTo>
                <a:lnTo>
                  <a:pt x="931" y="520"/>
                </a:lnTo>
                <a:lnTo>
                  <a:pt x="931" y="525"/>
                </a:lnTo>
                <a:lnTo>
                  <a:pt x="931" y="525"/>
                </a:lnTo>
                <a:lnTo>
                  <a:pt x="935" y="525"/>
                </a:lnTo>
                <a:lnTo>
                  <a:pt x="935" y="525"/>
                </a:lnTo>
                <a:lnTo>
                  <a:pt x="940" y="525"/>
                </a:lnTo>
                <a:lnTo>
                  <a:pt x="940" y="525"/>
                </a:lnTo>
                <a:lnTo>
                  <a:pt x="944" y="520"/>
                </a:lnTo>
                <a:lnTo>
                  <a:pt x="940" y="525"/>
                </a:lnTo>
                <a:lnTo>
                  <a:pt x="940" y="525"/>
                </a:lnTo>
                <a:lnTo>
                  <a:pt x="940" y="525"/>
                </a:lnTo>
                <a:lnTo>
                  <a:pt x="940" y="525"/>
                </a:lnTo>
                <a:lnTo>
                  <a:pt x="940" y="525"/>
                </a:lnTo>
                <a:lnTo>
                  <a:pt x="940" y="525"/>
                </a:lnTo>
                <a:lnTo>
                  <a:pt x="940" y="529"/>
                </a:lnTo>
                <a:lnTo>
                  <a:pt x="935" y="529"/>
                </a:lnTo>
                <a:lnTo>
                  <a:pt x="935" y="529"/>
                </a:lnTo>
                <a:lnTo>
                  <a:pt x="935" y="529"/>
                </a:lnTo>
                <a:lnTo>
                  <a:pt x="940" y="529"/>
                </a:lnTo>
                <a:lnTo>
                  <a:pt x="944" y="529"/>
                </a:lnTo>
                <a:lnTo>
                  <a:pt x="944" y="529"/>
                </a:lnTo>
                <a:lnTo>
                  <a:pt x="944" y="529"/>
                </a:lnTo>
                <a:lnTo>
                  <a:pt x="940" y="529"/>
                </a:lnTo>
                <a:lnTo>
                  <a:pt x="940" y="529"/>
                </a:lnTo>
                <a:lnTo>
                  <a:pt x="935" y="529"/>
                </a:lnTo>
                <a:lnTo>
                  <a:pt x="935" y="529"/>
                </a:lnTo>
                <a:lnTo>
                  <a:pt x="935" y="529"/>
                </a:lnTo>
                <a:lnTo>
                  <a:pt x="935" y="534"/>
                </a:lnTo>
                <a:lnTo>
                  <a:pt x="935" y="534"/>
                </a:lnTo>
                <a:lnTo>
                  <a:pt x="940" y="534"/>
                </a:lnTo>
                <a:lnTo>
                  <a:pt x="940" y="534"/>
                </a:lnTo>
                <a:lnTo>
                  <a:pt x="940" y="534"/>
                </a:lnTo>
                <a:lnTo>
                  <a:pt x="940" y="534"/>
                </a:lnTo>
                <a:lnTo>
                  <a:pt x="944" y="534"/>
                </a:lnTo>
                <a:lnTo>
                  <a:pt x="944" y="534"/>
                </a:lnTo>
                <a:lnTo>
                  <a:pt x="944" y="534"/>
                </a:lnTo>
                <a:lnTo>
                  <a:pt x="944" y="534"/>
                </a:lnTo>
                <a:lnTo>
                  <a:pt x="944" y="534"/>
                </a:lnTo>
                <a:lnTo>
                  <a:pt x="944" y="534"/>
                </a:lnTo>
                <a:lnTo>
                  <a:pt x="949" y="529"/>
                </a:lnTo>
                <a:lnTo>
                  <a:pt x="949" y="529"/>
                </a:lnTo>
                <a:lnTo>
                  <a:pt x="944" y="534"/>
                </a:lnTo>
                <a:lnTo>
                  <a:pt x="944" y="534"/>
                </a:lnTo>
                <a:lnTo>
                  <a:pt x="944" y="534"/>
                </a:lnTo>
                <a:lnTo>
                  <a:pt x="949" y="534"/>
                </a:lnTo>
                <a:lnTo>
                  <a:pt x="953" y="534"/>
                </a:lnTo>
                <a:lnTo>
                  <a:pt x="953" y="534"/>
                </a:lnTo>
                <a:lnTo>
                  <a:pt x="958" y="529"/>
                </a:lnTo>
                <a:lnTo>
                  <a:pt x="958" y="529"/>
                </a:lnTo>
                <a:lnTo>
                  <a:pt x="958" y="529"/>
                </a:lnTo>
                <a:lnTo>
                  <a:pt x="958" y="529"/>
                </a:lnTo>
                <a:lnTo>
                  <a:pt x="962" y="529"/>
                </a:lnTo>
                <a:lnTo>
                  <a:pt x="958" y="529"/>
                </a:lnTo>
                <a:lnTo>
                  <a:pt x="958" y="529"/>
                </a:lnTo>
                <a:lnTo>
                  <a:pt x="958" y="534"/>
                </a:lnTo>
                <a:lnTo>
                  <a:pt x="958" y="534"/>
                </a:lnTo>
                <a:lnTo>
                  <a:pt x="953" y="534"/>
                </a:lnTo>
                <a:lnTo>
                  <a:pt x="949" y="534"/>
                </a:lnTo>
                <a:lnTo>
                  <a:pt x="949" y="538"/>
                </a:lnTo>
                <a:lnTo>
                  <a:pt x="949" y="538"/>
                </a:lnTo>
                <a:lnTo>
                  <a:pt x="949" y="538"/>
                </a:lnTo>
                <a:lnTo>
                  <a:pt x="949" y="538"/>
                </a:lnTo>
                <a:lnTo>
                  <a:pt x="949" y="543"/>
                </a:lnTo>
                <a:lnTo>
                  <a:pt x="944" y="543"/>
                </a:lnTo>
                <a:lnTo>
                  <a:pt x="944" y="547"/>
                </a:lnTo>
                <a:lnTo>
                  <a:pt x="949" y="547"/>
                </a:lnTo>
                <a:lnTo>
                  <a:pt x="949" y="547"/>
                </a:lnTo>
                <a:lnTo>
                  <a:pt x="949" y="547"/>
                </a:lnTo>
                <a:lnTo>
                  <a:pt x="949" y="547"/>
                </a:lnTo>
                <a:lnTo>
                  <a:pt x="953" y="547"/>
                </a:lnTo>
                <a:lnTo>
                  <a:pt x="953" y="547"/>
                </a:lnTo>
                <a:lnTo>
                  <a:pt x="953" y="547"/>
                </a:lnTo>
                <a:lnTo>
                  <a:pt x="958" y="547"/>
                </a:lnTo>
                <a:lnTo>
                  <a:pt x="958" y="547"/>
                </a:lnTo>
                <a:lnTo>
                  <a:pt x="958" y="543"/>
                </a:lnTo>
                <a:lnTo>
                  <a:pt x="958" y="543"/>
                </a:lnTo>
                <a:lnTo>
                  <a:pt x="962" y="543"/>
                </a:lnTo>
                <a:lnTo>
                  <a:pt x="962" y="543"/>
                </a:lnTo>
                <a:lnTo>
                  <a:pt x="962" y="543"/>
                </a:lnTo>
                <a:lnTo>
                  <a:pt x="962" y="543"/>
                </a:lnTo>
                <a:lnTo>
                  <a:pt x="962" y="543"/>
                </a:lnTo>
                <a:lnTo>
                  <a:pt x="962" y="543"/>
                </a:lnTo>
                <a:lnTo>
                  <a:pt x="958" y="543"/>
                </a:lnTo>
                <a:lnTo>
                  <a:pt x="958" y="547"/>
                </a:lnTo>
                <a:lnTo>
                  <a:pt x="958" y="547"/>
                </a:lnTo>
                <a:lnTo>
                  <a:pt x="953" y="552"/>
                </a:lnTo>
                <a:lnTo>
                  <a:pt x="953" y="552"/>
                </a:lnTo>
                <a:lnTo>
                  <a:pt x="953" y="552"/>
                </a:lnTo>
                <a:lnTo>
                  <a:pt x="953" y="552"/>
                </a:lnTo>
                <a:lnTo>
                  <a:pt x="953" y="552"/>
                </a:lnTo>
                <a:lnTo>
                  <a:pt x="958" y="552"/>
                </a:lnTo>
                <a:lnTo>
                  <a:pt x="953" y="552"/>
                </a:lnTo>
                <a:lnTo>
                  <a:pt x="953" y="552"/>
                </a:lnTo>
                <a:lnTo>
                  <a:pt x="953" y="552"/>
                </a:lnTo>
                <a:lnTo>
                  <a:pt x="953" y="552"/>
                </a:lnTo>
                <a:lnTo>
                  <a:pt x="953" y="552"/>
                </a:lnTo>
                <a:lnTo>
                  <a:pt x="953" y="552"/>
                </a:lnTo>
                <a:lnTo>
                  <a:pt x="953" y="552"/>
                </a:lnTo>
                <a:lnTo>
                  <a:pt x="949" y="552"/>
                </a:lnTo>
                <a:lnTo>
                  <a:pt x="949" y="552"/>
                </a:lnTo>
                <a:lnTo>
                  <a:pt x="949" y="552"/>
                </a:lnTo>
                <a:lnTo>
                  <a:pt x="949" y="556"/>
                </a:lnTo>
                <a:lnTo>
                  <a:pt x="949" y="556"/>
                </a:lnTo>
                <a:lnTo>
                  <a:pt x="949" y="556"/>
                </a:lnTo>
                <a:lnTo>
                  <a:pt x="953" y="556"/>
                </a:lnTo>
                <a:lnTo>
                  <a:pt x="953" y="556"/>
                </a:lnTo>
                <a:lnTo>
                  <a:pt x="953" y="556"/>
                </a:lnTo>
                <a:lnTo>
                  <a:pt x="953" y="556"/>
                </a:lnTo>
                <a:lnTo>
                  <a:pt x="953" y="556"/>
                </a:lnTo>
                <a:lnTo>
                  <a:pt x="958" y="556"/>
                </a:lnTo>
                <a:lnTo>
                  <a:pt x="958" y="556"/>
                </a:lnTo>
                <a:lnTo>
                  <a:pt x="958" y="556"/>
                </a:lnTo>
                <a:lnTo>
                  <a:pt x="962" y="552"/>
                </a:lnTo>
                <a:lnTo>
                  <a:pt x="962" y="552"/>
                </a:lnTo>
                <a:lnTo>
                  <a:pt x="962" y="552"/>
                </a:lnTo>
                <a:lnTo>
                  <a:pt x="958" y="556"/>
                </a:lnTo>
                <a:lnTo>
                  <a:pt x="958" y="556"/>
                </a:lnTo>
                <a:lnTo>
                  <a:pt x="953" y="556"/>
                </a:lnTo>
                <a:lnTo>
                  <a:pt x="953" y="556"/>
                </a:lnTo>
                <a:lnTo>
                  <a:pt x="953" y="561"/>
                </a:lnTo>
                <a:lnTo>
                  <a:pt x="953" y="561"/>
                </a:lnTo>
                <a:lnTo>
                  <a:pt x="958" y="561"/>
                </a:lnTo>
                <a:lnTo>
                  <a:pt x="958" y="561"/>
                </a:lnTo>
                <a:lnTo>
                  <a:pt x="958" y="561"/>
                </a:lnTo>
                <a:lnTo>
                  <a:pt x="962" y="561"/>
                </a:lnTo>
                <a:lnTo>
                  <a:pt x="958" y="561"/>
                </a:lnTo>
                <a:lnTo>
                  <a:pt x="958" y="561"/>
                </a:lnTo>
                <a:lnTo>
                  <a:pt x="958" y="561"/>
                </a:lnTo>
                <a:lnTo>
                  <a:pt x="953" y="561"/>
                </a:lnTo>
                <a:lnTo>
                  <a:pt x="953" y="561"/>
                </a:lnTo>
                <a:lnTo>
                  <a:pt x="953" y="561"/>
                </a:lnTo>
                <a:lnTo>
                  <a:pt x="953" y="561"/>
                </a:lnTo>
                <a:lnTo>
                  <a:pt x="953" y="565"/>
                </a:lnTo>
                <a:lnTo>
                  <a:pt x="953" y="565"/>
                </a:lnTo>
                <a:lnTo>
                  <a:pt x="953" y="565"/>
                </a:lnTo>
                <a:lnTo>
                  <a:pt x="953" y="565"/>
                </a:lnTo>
                <a:lnTo>
                  <a:pt x="953" y="565"/>
                </a:lnTo>
                <a:lnTo>
                  <a:pt x="953" y="565"/>
                </a:lnTo>
                <a:lnTo>
                  <a:pt x="949" y="565"/>
                </a:lnTo>
                <a:lnTo>
                  <a:pt x="949" y="565"/>
                </a:lnTo>
                <a:lnTo>
                  <a:pt x="949" y="565"/>
                </a:lnTo>
                <a:lnTo>
                  <a:pt x="953" y="565"/>
                </a:lnTo>
                <a:lnTo>
                  <a:pt x="953" y="565"/>
                </a:lnTo>
                <a:lnTo>
                  <a:pt x="953" y="565"/>
                </a:lnTo>
                <a:lnTo>
                  <a:pt x="953" y="565"/>
                </a:lnTo>
                <a:lnTo>
                  <a:pt x="953" y="565"/>
                </a:lnTo>
                <a:lnTo>
                  <a:pt x="953" y="565"/>
                </a:lnTo>
                <a:lnTo>
                  <a:pt x="953" y="565"/>
                </a:lnTo>
                <a:lnTo>
                  <a:pt x="953" y="570"/>
                </a:lnTo>
                <a:lnTo>
                  <a:pt x="953" y="570"/>
                </a:lnTo>
                <a:lnTo>
                  <a:pt x="953" y="570"/>
                </a:lnTo>
                <a:lnTo>
                  <a:pt x="953" y="570"/>
                </a:lnTo>
                <a:lnTo>
                  <a:pt x="953" y="570"/>
                </a:lnTo>
                <a:lnTo>
                  <a:pt x="953" y="570"/>
                </a:lnTo>
                <a:lnTo>
                  <a:pt x="953" y="570"/>
                </a:lnTo>
                <a:lnTo>
                  <a:pt x="953" y="574"/>
                </a:lnTo>
                <a:lnTo>
                  <a:pt x="949" y="574"/>
                </a:lnTo>
                <a:lnTo>
                  <a:pt x="949" y="574"/>
                </a:lnTo>
                <a:lnTo>
                  <a:pt x="949" y="574"/>
                </a:lnTo>
                <a:lnTo>
                  <a:pt x="949" y="579"/>
                </a:lnTo>
                <a:lnTo>
                  <a:pt x="949" y="574"/>
                </a:lnTo>
                <a:lnTo>
                  <a:pt x="949" y="574"/>
                </a:lnTo>
                <a:lnTo>
                  <a:pt x="949" y="579"/>
                </a:lnTo>
                <a:lnTo>
                  <a:pt x="949" y="579"/>
                </a:lnTo>
                <a:lnTo>
                  <a:pt x="949" y="579"/>
                </a:lnTo>
                <a:lnTo>
                  <a:pt x="949" y="579"/>
                </a:lnTo>
                <a:lnTo>
                  <a:pt x="949" y="579"/>
                </a:lnTo>
                <a:lnTo>
                  <a:pt x="949" y="579"/>
                </a:lnTo>
                <a:lnTo>
                  <a:pt x="949" y="579"/>
                </a:lnTo>
                <a:lnTo>
                  <a:pt x="949" y="579"/>
                </a:lnTo>
                <a:lnTo>
                  <a:pt x="944" y="583"/>
                </a:lnTo>
                <a:lnTo>
                  <a:pt x="944" y="583"/>
                </a:lnTo>
                <a:lnTo>
                  <a:pt x="944" y="583"/>
                </a:lnTo>
                <a:lnTo>
                  <a:pt x="944" y="583"/>
                </a:lnTo>
                <a:lnTo>
                  <a:pt x="944" y="583"/>
                </a:lnTo>
                <a:lnTo>
                  <a:pt x="944" y="583"/>
                </a:lnTo>
                <a:lnTo>
                  <a:pt x="944" y="583"/>
                </a:lnTo>
                <a:lnTo>
                  <a:pt x="944" y="583"/>
                </a:lnTo>
                <a:lnTo>
                  <a:pt x="944" y="583"/>
                </a:lnTo>
                <a:lnTo>
                  <a:pt x="944" y="583"/>
                </a:lnTo>
                <a:lnTo>
                  <a:pt x="944" y="583"/>
                </a:lnTo>
                <a:lnTo>
                  <a:pt x="944" y="583"/>
                </a:lnTo>
                <a:lnTo>
                  <a:pt x="944" y="588"/>
                </a:lnTo>
                <a:lnTo>
                  <a:pt x="944" y="588"/>
                </a:lnTo>
                <a:lnTo>
                  <a:pt x="944" y="588"/>
                </a:lnTo>
                <a:lnTo>
                  <a:pt x="944" y="588"/>
                </a:lnTo>
                <a:lnTo>
                  <a:pt x="940" y="588"/>
                </a:lnTo>
                <a:lnTo>
                  <a:pt x="940" y="592"/>
                </a:lnTo>
                <a:lnTo>
                  <a:pt x="940" y="592"/>
                </a:lnTo>
                <a:lnTo>
                  <a:pt x="940" y="592"/>
                </a:lnTo>
                <a:lnTo>
                  <a:pt x="935" y="592"/>
                </a:lnTo>
                <a:lnTo>
                  <a:pt x="935" y="592"/>
                </a:lnTo>
                <a:lnTo>
                  <a:pt x="935" y="592"/>
                </a:lnTo>
                <a:lnTo>
                  <a:pt x="935" y="592"/>
                </a:lnTo>
                <a:lnTo>
                  <a:pt x="935" y="597"/>
                </a:lnTo>
                <a:lnTo>
                  <a:pt x="935" y="597"/>
                </a:lnTo>
                <a:lnTo>
                  <a:pt x="931" y="597"/>
                </a:lnTo>
                <a:lnTo>
                  <a:pt x="931" y="601"/>
                </a:lnTo>
                <a:lnTo>
                  <a:pt x="931" y="601"/>
                </a:lnTo>
                <a:lnTo>
                  <a:pt x="931" y="601"/>
                </a:lnTo>
                <a:lnTo>
                  <a:pt x="931" y="601"/>
                </a:lnTo>
                <a:lnTo>
                  <a:pt x="926" y="601"/>
                </a:lnTo>
                <a:lnTo>
                  <a:pt x="926" y="601"/>
                </a:lnTo>
                <a:lnTo>
                  <a:pt x="922" y="601"/>
                </a:lnTo>
                <a:lnTo>
                  <a:pt x="922" y="601"/>
                </a:lnTo>
                <a:lnTo>
                  <a:pt x="922" y="601"/>
                </a:lnTo>
                <a:lnTo>
                  <a:pt x="922" y="601"/>
                </a:lnTo>
                <a:lnTo>
                  <a:pt x="922" y="601"/>
                </a:lnTo>
                <a:lnTo>
                  <a:pt x="922" y="601"/>
                </a:lnTo>
                <a:lnTo>
                  <a:pt x="922" y="601"/>
                </a:lnTo>
                <a:lnTo>
                  <a:pt x="926" y="601"/>
                </a:lnTo>
                <a:lnTo>
                  <a:pt x="926" y="597"/>
                </a:lnTo>
                <a:lnTo>
                  <a:pt x="926" y="597"/>
                </a:lnTo>
                <a:lnTo>
                  <a:pt x="926" y="601"/>
                </a:lnTo>
                <a:lnTo>
                  <a:pt x="926" y="601"/>
                </a:lnTo>
                <a:lnTo>
                  <a:pt x="926" y="601"/>
                </a:lnTo>
                <a:lnTo>
                  <a:pt x="926" y="597"/>
                </a:lnTo>
                <a:lnTo>
                  <a:pt x="926" y="601"/>
                </a:lnTo>
                <a:lnTo>
                  <a:pt x="926" y="601"/>
                </a:lnTo>
                <a:lnTo>
                  <a:pt x="931" y="601"/>
                </a:lnTo>
                <a:lnTo>
                  <a:pt x="931" y="597"/>
                </a:lnTo>
                <a:lnTo>
                  <a:pt x="931" y="597"/>
                </a:lnTo>
                <a:lnTo>
                  <a:pt x="931" y="597"/>
                </a:lnTo>
                <a:lnTo>
                  <a:pt x="931" y="592"/>
                </a:lnTo>
                <a:lnTo>
                  <a:pt x="931" y="592"/>
                </a:lnTo>
                <a:lnTo>
                  <a:pt x="935" y="592"/>
                </a:lnTo>
                <a:lnTo>
                  <a:pt x="935" y="592"/>
                </a:lnTo>
                <a:lnTo>
                  <a:pt x="935" y="592"/>
                </a:lnTo>
                <a:lnTo>
                  <a:pt x="935" y="592"/>
                </a:lnTo>
                <a:lnTo>
                  <a:pt x="935" y="592"/>
                </a:lnTo>
                <a:lnTo>
                  <a:pt x="940" y="588"/>
                </a:lnTo>
                <a:lnTo>
                  <a:pt x="940" y="588"/>
                </a:lnTo>
                <a:lnTo>
                  <a:pt x="940" y="588"/>
                </a:lnTo>
                <a:lnTo>
                  <a:pt x="940" y="588"/>
                </a:lnTo>
                <a:lnTo>
                  <a:pt x="940" y="588"/>
                </a:lnTo>
                <a:lnTo>
                  <a:pt x="935" y="588"/>
                </a:lnTo>
                <a:lnTo>
                  <a:pt x="935" y="592"/>
                </a:lnTo>
                <a:lnTo>
                  <a:pt x="935" y="592"/>
                </a:lnTo>
                <a:lnTo>
                  <a:pt x="931" y="592"/>
                </a:lnTo>
                <a:lnTo>
                  <a:pt x="931" y="592"/>
                </a:lnTo>
                <a:lnTo>
                  <a:pt x="926" y="592"/>
                </a:lnTo>
                <a:lnTo>
                  <a:pt x="926" y="597"/>
                </a:lnTo>
                <a:lnTo>
                  <a:pt x="926" y="597"/>
                </a:lnTo>
                <a:lnTo>
                  <a:pt x="922" y="597"/>
                </a:lnTo>
                <a:lnTo>
                  <a:pt x="926" y="597"/>
                </a:lnTo>
                <a:lnTo>
                  <a:pt x="926" y="597"/>
                </a:lnTo>
                <a:lnTo>
                  <a:pt x="926" y="597"/>
                </a:lnTo>
                <a:lnTo>
                  <a:pt x="922" y="597"/>
                </a:lnTo>
                <a:lnTo>
                  <a:pt x="922" y="597"/>
                </a:lnTo>
                <a:lnTo>
                  <a:pt x="922" y="597"/>
                </a:lnTo>
                <a:lnTo>
                  <a:pt x="922" y="597"/>
                </a:lnTo>
                <a:lnTo>
                  <a:pt x="922" y="597"/>
                </a:lnTo>
                <a:lnTo>
                  <a:pt x="926" y="592"/>
                </a:lnTo>
                <a:lnTo>
                  <a:pt x="935" y="588"/>
                </a:lnTo>
                <a:lnTo>
                  <a:pt x="935" y="588"/>
                </a:lnTo>
                <a:lnTo>
                  <a:pt x="935" y="592"/>
                </a:lnTo>
                <a:lnTo>
                  <a:pt x="935" y="592"/>
                </a:lnTo>
                <a:lnTo>
                  <a:pt x="935" y="588"/>
                </a:lnTo>
                <a:lnTo>
                  <a:pt x="940" y="588"/>
                </a:lnTo>
                <a:lnTo>
                  <a:pt x="940" y="583"/>
                </a:lnTo>
                <a:lnTo>
                  <a:pt x="940" y="583"/>
                </a:lnTo>
                <a:lnTo>
                  <a:pt x="940" y="583"/>
                </a:lnTo>
                <a:lnTo>
                  <a:pt x="940" y="583"/>
                </a:lnTo>
                <a:lnTo>
                  <a:pt x="940" y="583"/>
                </a:lnTo>
                <a:lnTo>
                  <a:pt x="935" y="583"/>
                </a:lnTo>
                <a:lnTo>
                  <a:pt x="935" y="583"/>
                </a:lnTo>
                <a:lnTo>
                  <a:pt x="935" y="583"/>
                </a:lnTo>
                <a:lnTo>
                  <a:pt x="935" y="583"/>
                </a:lnTo>
                <a:lnTo>
                  <a:pt x="935" y="583"/>
                </a:lnTo>
                <a:lnTo>
                  <a:pt x="935" y="583"/>
                </a:lnTo>
                <a:lnTo>
                  <a:pt x="931" y="583"/>
                </a:lnTo>
                <a:lnTo>
                  <a:pt x="926" y="579"/>
                </a:lnTo>
                <a:lnTo>
                  <a:pt x="922" y="579"/>
                </a:lnTo>
                <a:lnTo>
                  <a:pt x="922" y="579"/>
                </a:lnTo>
                <a:lnTo>
                  <a:pt x="922" y="579"/>
                </a:lnTo>
                <a:lnTo>
                  <a:pt x="922" y="574"/>
                </a:lnTo>
                <a:lnTo>
                  <a:pt x="917" y="574"/>
                </a:lnTo>
                <a:lnTo>
                  <a:pt x="917" y="579"/>
                </a:lnTo>
                <a:lnTo>
                  <a:pt x="913" y="579"/>
                </a:lnTo>
                <a:lnTo>
                  <a:pt x="913" y="583"/>
                </a:lnTo>
                <a:lnTo>
                  <a:pt x="913" y="583"/>
                </a:lnTo>
                <a:lnTo>
                  <a:pt x="913" y="588"/>
                </a:lnTo>
                <a:lnTo>
                  <a:pt x="913" y="588"/>
                </a:lnTo>
                <a:lnTo>
                  <a:pt x="908" y="597"/>
                </a:lnTo>
                <a:lnTo>
                  <a:pt x="904" y="597"/>
                </a:lnTo>
                <a:lnTo>
                  <a:pt x="904" y="601"/>
                </a:lnTo>
                <a:lnTo>
                  <a:pt x="904" y="601"/>
                </a:lnTo>
                <a:lnTo>
                  <a:pt x="904" y="606"/>
                </a:lnTo>
                <a:lnTo>
                  <a:pt x="904" y="601"/>
                </a:lnTo>
                <a:lnTo>
                  <a:pt x="904" y="601"/>
                </a:lnTo>
                <a:lnTo>
                  <a:pt x="904" y="601"/>
                </a:lnTo>
                <a:lnTo>
                  <a:pt x="904" y="601"/>
                </a:lnTo>
                <a:lnTo>
                  <a:pt x="908" y="606"/>
                </a:lnTo>
                <a:lnTo>
                  <a:pt x="899" y="606"/>
                </a:lnTo>
                <a:lnTo>
                  <a:pt x="899" y="606"/>
                </a:lnTo>
                <a:lnTo>
                  <a:pt x="899" y="610"/>
                </a:lnTo>
                <a:lnTo>
                  <a:pt x="899" y="610"/>
                </a:lnTo>
                <a:lnTo>
                  <a:pt x="899" y="610"/>
                </a:lnTo>
                <a:lnTo>
                  <a:pt x="895" y="615"/>
                </a:lnTo>
                <a:lnTo>
                  <a:pt x="895" y="610"/>
                </a:lnTo>
                <a:lnTo>
                  <a:pt x="899" y="610"/>
                </a:lnTo>
                <a:lnTo>
                  <a:pt x="895" y="615"/>
                </a:lnTo>
                <a:lnTo>
                  <a:pt x="895" y="615"/>
                </a:lnTo>
                <a:lnTo>
                  <a:pt x="890" y="615"/>
                </a:lnTo>
                <a:lnTo>
                  <a:pt x="895" y="615"/>
                </a:lnTo>
                <a:lnTo>
                  <a:pt x="895" y="619"/>
                </a:lnTo>
                <a:lnTo>
                  <a:pt x="899" y="619"/>
                </a:lnTo>
                <a:lnTo>
                  <a:pt x="899" y="619"/>
                </a:lnTo>
                <a:lnTo>
                  <a:pt x="899" y="619"/>
                </a:lnTo>
                <a:lnTo>
                  <a:pt x="899" y="619"/>
                </a:lnTo>
                <a:lnTo>
                  <a:pt x="899" y="619"/>
                </a:lnTo>
                <a:lnTo>
                  <a:pt x="899" y="619"/>
                </a:lnTo>
                <a:lnTo>
                  <a:pt x="899" y="619"/>
                </a:lnTo>
                <a:lnTo>
                  <a:pt x="899" y="619"/>
                </a:lnTo>
                <a:lnTo>
                  <a:pt x="899" y="619"/>
                </a:lnTo>
                <a:lnTo>
                  <a:pt x="899" y="619"/>
                </a:lnTo>
                <a:lnTo>
                  <a:pt x="899" y="619"/>
                </a:lnTo>
                <a:lnTo>
                  <a:pt x="895" y="619"/>
                </a:lnTo>
                <a:lnTo>
                  <a:pt x="890" y="619"/>
                </a:lnTo>
                <a:lnTo>
                  <a:pt x="890" y="619"/>
                </a:lnTo>
                <a:lnTo>
                  <a:pt x="890" y="619"/>
                </a:lnTo>
                <a:lnTo>
                  <a:pt x="890" y="619"/>
                </a:lnTo>
                <a:lnTo>
                  <a:pt x="890" y="619"/>
                </a:lnTo>
                <a:lnTo>
                  <a:pt x="885" y="624"/>
                </a:lnTo>
                <a:lnTo>
                  <a:pt x="881" y="633"/>
                </a:lnTo>
                <a:lnTo>
                  <a:pt x="881" y="633"/>
                </a:lnTo>
                <a:lnTo>
                  <a:pt x="881" y="633"/>
                </a:lnTo>
                <a:lnTo>
                  <a:pt x="867" y="647"/>
                </a:lnTo>
                <a:lnTo>
                  <a:pt x="867" y="651"/>
                </a:lnTo>
                <a:lnTo>
                  <a:pt x="863" y="651"/>
                </a:lnTo>
                <a:lnTo>
                  <a:pt x="863" y="651"/>
                </a:lnTo>
                <a:lnTo>
                  <a:pt x="858" y="656"/>
                </a:lnTo>
                <a:lnTo>
                  <a:pt x="854" y="660"/>
                </a:lnTo>
                <a:lnTo>
                  <a:pt x="849" y="669"/>
                </a:lnTo>
                <a:lnTo>
                  <a:pt x="849" y="669"/>
                </a:lnTo>
                <a:lnTo>
                  <a:pt x="845" y="669"/>
                </a:lnTo>
                <a:lnTo>
                  <a:pt x="840" y="674"/>
                </a:lnTo>
                <a:lnTo>
                  <a:pt x="845" y="674"/>
                </a:lnTo>
                <a:lnTo>
                  <a:pt x="845" y="674"/>
                </a:lnTo>
                <a:lnTo>
                  <a:pt x="840" y="674"/>
                </a:lnTo>
                <a:lnTo>
                  <a:pt x="840" y="674"/>
                </a:lnTo>
                <a:lnTo>
                  <a:pt x="840" y="674"/>
                </a:lnTo>
                <a:lnTo>
                  <a:pt x="836" y="678"/>
                </a:lnTo>
                <a:lnTo>
                  <a:pt x="831" y="683"/>
                </a:lnTo>
                <a:lnTo>
                  <a:pt x="831" y="683"/>
                </a:lnTo>
                <a:lnTo>
                  <a:pt x="827" y="687"/>
                </a:lnTo>
                <a:lnTo>
                  <a:pt x="827" y="687"/>
                </a:lnTo>
                <a:lnTo>
                  <a:pt x="827" y="692"/>
                </a:lnTo>
                <a:lnTo>
                  <a:pt x="822" y="696"/>
                </a:lnTo>
                <a:lnTo>
                  <a:pt x="822" y="696"/>
                </a:lnTo>
                <a:lnTo>
                  <a:pt x="822" y="701"/>
                </a:lnTo>
                <a:lnTo>
                  <a:pt x="822" y="701"/>
                </a:lnTo>
                <a:lnTo>
                  <a:pt x="818" y="705"/>
                </a:lnTo>
                <a:lnTo>
                  <a:pt x="818" y="705"/>
                </a:lnTo>
                <a:lnTo>
                  <a:pt x="818" y="710"/>
                </a:lnTo>
                <a:lnTo>
                  <a:pt x="818" y="710"/>
                </a:lnTo>
                <a:lnTo>
                  <a:pt x="813" y="714"/>
                </a:lnTo>
                <a:lnTo>
                  <a:pt x="809" y="719"/>
                </a:lnTo>
                <a:lnTo>
                  <a:pt x="809" y="723"/>
                </a:lnTo>
                <a:lnTo>
                  <a:pt x="804" y="723"/>
                </a:lnTo>
                <a:lnTo>
                  <a:pt x="804" y="723"/>
                </a:lnTo>
                <a:lnTo>
                  <a:pt x="804" y="723"/>
                </a:lnTo>
                <a:lnTo>
                  <a:pt x="804" y="723"/>
                </a:lnTo>
                <a:lnTo>
                  <a:pt x="804" y="728"/>
                </a:lnTo>
                <a:lnTo>
                  <a:pt x="804" y="728"/>
                </a:lnTo>
                <a:lnTo>
                  <a:pt x="804" y="728"/>
                </a:lnTo>
                <a:lnTo>
                  <a:pt x="804" y="728"/>
                </a:lnTo>
                <a:lnTo>
                  <a:pt x="804" y="728"/>
                </a:lnTo>
                <a:lnTo>
                  <a:pt x="800" y="728"/>
                </a:lnTo>
                <a:lnTo>
                  <a:pt x="800" y="728"/>
                </a:lnTo>
                <a:lnTo>
                  <a:pt x="800" y="733"/>
                </a:lnTo>
                <a:lnTo>
                  <a:pt x="795" y="733"/>
                </a:lnTo>
                <a:lnTo>
                  <a:pt x="795" y="737"/>
                </a:lnTo>
                <a:lnTo>
                  <a:pt x="795" y="737"/>
                </a:lnTo>
                <a:lnTo>
                  <a:pt x="795" y="746"/>
                </a:lnTo>
                <a:lnTo>
                  <a:pt x="795" y="746"/>
                </a:lnTo>
                <a:lnTo>
                  <a:pt x="795" y="751"/>
                </a:lnTo>
                <a:lnTo>
                  <a:pt x="791" y="751"/>
                </a:lnTo>
                <a:lnTo>
                  <a:pt x="791" y="755"/>
                </a:lnTo>
                <a:lnTo>
                  <a:pt x="786" y="760"/>
                </a:lnTo>
                <a:lnTo>
                  <a:pt x="786" y="764"/>
                </a:lnTo>
                <a:lnTo>
                  <a:pt x="786" y="769"/>
                </a:lnTo>
                <a:lnTo>
                  <a:pt x="786" y="773"/>
                </a:lnTo>
                <a:lnTo>
                  <a:pt x="786" y="773"/>
                </a:lnTo>
                <a:lnTo>
                  <a:pt x="786" y="778"/>
                </a:lnTo>
                <a:lnTo>
                  <a:pt x="786" y="778"/>
                </a:lnTo>
                <a:lnTo>
                  <a:pt x="786" y="778"/>
                </a:lnTo>
                <a:lnTo>
                  <a:pt x="786" y="782"/>
                </a:lnTo>
                <a:lnTo>
                  <a:pt x="786" y="778"/>
                </a:lnTo>
                <a:lnTo>
                  <a:pt x="786" y="782"/>
                </a:lnTo>
                <a:lnTo>
                  <a:pt x="782" y="782"/>
                </a:lnTo>
                <a:lnTo>
                  <a:pt x="782" y="782"/>
                </a:lnTo>
                <a:lnTo>
                  <a:pt x="786" y="782"/>
                </a:lnTo>
                <a:lnTo>
                  <a:pt x="786" y="782"/>
                </a:lnTo>
                <a:lnTo>
                  <a:pt x="786" y="782"/>
                </a:lnTo>
                <a:lnTo>
                  <a:pt x="786" y="787"/>
                </a:lnTo>
                <a:lnTo>
                  <a:pt x="786" y="787"/>
                </a:lnTo>
                <a:lnTo>
                  <a:pt x="786" y="787"/>
                </a:lnTo>
                <a:lnTo>
                  <a:pt x="791" y="787"/>
                </a:lnTo>
                <a:lnTo>
                  <a:pt x="791" y="782"/>
                </a:lnTo>
                <a:lnTo>
                  <a:pt x="791" y="782"/>
                </a:lnTo>
                <a:lnTo>
                  <a:pt x="795" y="782"/>
                </a:lnTo>
                <a:lnTo>
                  <a:pt x="795" y="782"/>
                </a:lnTo>
                <a:lnTo>
                  <a:pt x="795" y="782"/>
                </a:lnTo>
                <a:lnTo>
                  <a:pt x="795" y="782"/>
                </a:lnTo>
                <a:lnTo>
                  <a:pt x="800" y="782"/>
                </a:lnTo>
                <a:lnTo>
                  <a:pt x="800" y="782"/>
                </a:lnTo>
                <a:lnTo>
                  <a:pt x="800" y="782"/>
                </a:lnTo>
                <a:lnTo>
                  <a:pt x="800" y="782"/>
                </a:lnTo>
                <a:lnTo>
                  <a:pt x="804" y="782"/>
                </a:lnTo>
                <a:lnTo>
                  <a:pt x="804" y="782"/>
                </a:lnTo>
                <a:lnTo>
                  <a:pt x="804" y="782"/>
                </a:lnTo>
                <a:lnTo>
                  <a:pt x="804" y="782"/>
                </a:lnTo>
                <a:lnTo>
                  <a:pt x="804" y="782"/>
                </a:lnTo>
                <a:lnTo>
                  <a:pt x="804" y="782"/>
                </a:lnTo>
                <a:lnTo>
                  <a:pt x="804" y="782"/>
                </a:lnTo>
                <a:lnTo>
                  <a:pt x="795" y="782"/>
                </a:lnTo>
                <a:lnTo>
                  <a:pt x="795" y="782"/>
                </a:lnTo>
                <a:lnTo>
                  <a:pt x="795" y="782"/>
                </a:lnTo>
                <a:lnTo>
                  <a:pt x="791" y="782"/>
                </a:lnTo>
                <a:lnTo>
                  <a:pt x="791" y="787"/>
                </a:lnTo>
                <a:lnTo>
                  <a:pt x="791" y="787"/>
                </a:lnTo>
                <a:lnTo>
                  <a:pt x="791" y="787"/>
                </a:lnTo>
                <a:lnTo>
                  <a:pt x="791" y="787"/>
                </a:lnTo>
                <a:lnTo>
                  <a:pt x="791" y="791"/>
                </a:lnTo>
                <a:lnTo>
                  <a:pt x="791" y="791"/>
                </a:lnTo>
                <a:lnTo>
                  <a:pt x="791" y="791"/>
                </a:lnTo>
                <a:lnTo>
                  <a:pt x="791" y="796"/>
                </a:lnTo>
                <a:lnTo>
                  <a:pt x="791" y="796"/>
                </a:lnTo>
                <a:lnTo>
                  <a:pt x="791" y="791"/>
                </a:lnTo>
                <a:lnTo>
                  <a:pt x="791" y="791"/>
                </a:lnTo>
                <a:lnTo>
                  <a:pt x="786" y="791"/>
                </a:lnTo>
                <a:lnTo>
                  <a:pt x="786" y="791"/>
                </a:lnTo>
                <a:lnTo>
                  <a:pt x="791" y="787"/>
                </a:lnTo>
                <a:lnTo>
                  <a:pt x="791" y="787"/>
                </a:lnTo>
                <a:lnTo>
                  <a:pt x="786" y="787"/>
                </a:lnTo>
                <a:lnTo>
                  <a:pt x="786" y="787"/>
                </a:lnTo>
                <a:lnTo>
                  <a:pt x="786" y="791"/>
                </a:lnTo>
                <a:lnTo>
                  <a:pt x="786" y="791"/>
                </a:lnTo>
                <a:lnTo>
                  <a:pt x="782" y="796"/>
                </a:lnTo>
                <a:lnTo>
                  <a:pt x="782" y="800"/>
                </a:lnTo>
                <a:lnTo>
                  <a:pt x="782" y="805"/>
                </a:lnTo>
                <a:lnTo>
                  <a:pt x="786" y="805"/>
                </a:lnTo>
                <a:lnTo>
                  <a:pt x="786" y="805"/>
                </a:lnTo>
                <a:lnTo>
                  <a:pt x="786" y="809"/>
                </a:lnTo>
                <a:lnTo>
                  <a:pt x="786" y="809"/>
                </a:lnTo>
                <a:lnTo>
                  <a:pt x="782" y="809"/>
                </a:lnTo>
                <a:lnTo>
                  <a:pt x="782" y="814"/>
                </a:lnTo>
                <a:lnTo>
                  <a:pt x="777" y="814"/>
                </a:lnTo>
                <a:lnTo>
                  <a:pt x="777" y="818"/>
                </a:lnTo>
                <a:lnTo>
                  <a:pt x="777" y="823"/>
                </a:lnTo>
                <a:lnTo>
                  <a:pt x="777" y="827"/>
                </a:lnTo>
                <a:lnTo>
                  <a:pt x="777" y="827"/>
                </a:lnTo>
                <a:lnTo>
                  <a:pt x="777" y="827"/>
                </a:lnTo>
                <a:lnTo>
                  <a:pt x="777" y="832"/>
                </a:lnTo>
                <a:lnTo>
                  <a:pt x="782" y="832"/>
                </a:lnTo>
                <a:lnTo>
                  <a:pt x="782" y="836"/>
                </a:lnTo>
                <a:lnTo>
                  <a:pt x="782" y="836"/>
                </a:lnTo>
                <a:lnTo>
                  <a:pt x="782" y="836"/>
                </a:lnTo>
                <a:lnTo>
                  <a:pt x="782" y="841"/>
                </a:lnTo>
                <a:lnTo>
                  <a:pt x="777" y="841"/>
                </a:lnTo>
                <a:lnTo>
                  <a:pt x="782" y="841"/>
                </a:lnTo>
                <a:lnTo>
                  <a:pt x="782" y="846"/>
                </a:lnTo>
                <a:lnTo>
                  <a:pt x="782" y="846"/>
                </a:lnTo>
                <a:lnTo>
                  <a:pt x="777" y="846"/>
                </a:lnTo>
                <a:lnTo>
                  <a:pt x="777" y="850"/>
                </a:lnTo>
                <a:lnTo>
                  <a:pt x="777" y="850"/>
                </a:lnTo>
                <a:lnTo>
                  <a:pt x="777" y="855"/>
                </a:lnTo>
                <a:lnTo>
                  <a:pt x="777" y="855"/>
                </a:lnTo>
                <a:lnTo>
                  <a:pt x="777" y="855"/>
                </a:lnTo>
                <a:lnTo>
                  <a:pt x="777" y="855"/>
                </a:lnTo>
                <a:lnTo>
                  <a:pt x="777" y="859"/>
                </a:lnTo>
                <a:lnTo>
                  <a:pt x="782" y="859"/>
                </a:lnTo>
                <a:lnTo>
                  <a:pt x="782" y="859"/>
                </a:lnTo>
                <a:lnTo>
                  <a:pt x="786" y="859"/>
                </a:lnTo>
                <a:lnTo>
                  <a:pt x="786" y="859"/>
                </a:lnTo>
                <a:lnTo>
                  <a:pt x="791" y="859"/>
                </a:lnTo>
                <a:lnTo>
                  <a:pt x="791" y="859"/>
                </a:lnTo>
                <a:lnTo>
                  <a:pt x="791" y="864"/>
                </a:lnTo>
                <a:lnTo>
                  <a:pt x="791" y="864"/>
                </a:lnTo>
                <a:lnTo>
                  <a:pt x="791" y="864"/>
                </a:lnTo>
                <a:lnTo>
                  <a:pt x="795" y="868"/>
                </a:lnTo>
                <a:lnTo>
                  <a:pt x="800" y="868"/>
                </a:lnTo>
                <a:lnTo>
                  <a:pt x="800" y="868"/>
                </a:lnTo>
                <a:lnTo>
                  <a:pt x="800" y="873"/>
                </a:lnTo>
                <a:lnTo>
                  <a:pt x="800" y="873"/>
                </a:lnTo>
                <a:lnTo>
                  <a:pt x="800" y="873"/>
                </a:lnTo>
                <a:lnTo>
                  <a:pt x="804" y="873"/>
                </a:lnTo>
                <a:lnTo>
                  <a:pt x="804" y="873"/>
                </a:lnTo>
                <a:lnTo>
                  <a:pt x="804" y="873"/>
                </a:lnTo>
                <a:lnTo>
                  <a:pt x="804" y="877"/>
                </a:lnTo>
                <a:lnTo>
                  <a:pt x="809" y="877"/>
                </a:lnTo>
                <a:lnTo>
                  <a:pt x="809" y="886"/>
                </a:lnTo>
                <a:lnTo>
                  <a:pt x="809" y="886"/>
                </a:lnTo>
                <a:lnTo>
                  <a:pt x="809" y="891"/>
                </a:lnTo>
                <a:lnTo>
                  <a:pt x="809" y="891"/>
                </a:lnTo>
                <a:lnTo>
                  <a:pt x="809" y="895"/>
                </a:lnTo>
                <a:lnTo>
                  <a:pt x="804" y="895"/>
                </a:lnTo>
                <a:lnTo>
                  <a:pt x="809" y="895"/>
                </a:lnTo>
                <a:lnTo>
                  <a:pt x="809" y="900"/>
                </a:lnTo>
                <a:lnTo>
                  <a:pt x="804" y="900"/>
                </a:lnTo>
                <a:lnTo>
                  <a:pt x="804" y="900"/>
                </a:lnTo>
                <a:lnTo>
                  <a:pt x="804" y="904"/>
                </a:lnTo>
                <a:lnTo>
                  <a:pt x="804" y="904"/>
                </a:lnTo>
                <a:lnTo>
                  <a:pt x="804" y="909"/>
                </a:lnTo>
                <a:lnTo>
                  <a:pt x="804" y="913"/>
                </a:lnTo>
                <a:lnTo>
                  <a:pt x="809" y="913"/>
                </a:lnTo>
                <a:lnTo>
                  <a:pt x="804" y="918"/>
                </a:lnTo>
                <a:lnTo>
                  <a:pt x="804" y="918"/>
                </a:lnTo>
                <a:lnTo>
                  <a:pt x="804" y="918"/>
                </a:lnTo>
                <a:lnTo>
                  <a:pt x="804" y="918"/>
                </a:lnTo>
                <a:lnTo>
                  <a:pt x="804" y="918"/>
                </a:lnTo>
                <a:lnTo>
                  <a:pt x="804" y="922"/>
                </a:lnTo>
                <a:lnTo>
                  <a:pt x="804" y="922"/>
                </a:lnTo>
                <a:lnTo>
                  <a:pt x="804" y="922"/>
                </a:lnTo>
                <a:lnTo>
                  <a:pt x="804" y="927"/>
                </a:lnTo>
                <a:lnTo>
                  <a:pt x="804" y="931"/>
                </a:lnTo>
                <a:lnTo>
                  <a:pt x="804" y="931"/>
                </a:lnTo>
                <a:lnTo>
                  <a:pt x="804" y="931"/>
                </a:lnTo>
                <a:lnTo>
                  <a:pt x="804" y="936"/>
                </a:lnTo>
                <a:lnTo>
                  <a:pt x="804" y="940"/>
                </a:lnTo>
                <a:lnTo>
                  <a:pt x="804" y="940"/>
                </a:lnTo>
                <a:lnTo>
                  <a:pt x="800" y="945"/>
                </a:lnTo>
                <a:lnTo>
                  <a:pt x="804" y="945"/>
                </a:lnTo>
                <a:lnTo>
                  <a:pt x="804" y="945"/>
                </a:lnTo>
                <a:lnTo>
                  <a:pt x="800" y="950"/>
                </a:lnTo>
                <a:lnTo>
                  <a:pt x="800" y="954"/>
                </a:lnTo>
                <a:lnTo>
                  <a:pt x="800" y="954"/>
                </a:lnTo>
                <a:lnTo>
                  <a:pt x="800" y="959"/>
                </a:lnTo>
                <a:lnTo>
                  <a:pt x="800" y="959"/>
                </a:lnTo>
                <a:lnTo>
                  <a:pt x="804" y="963"/>
                </a:lnTo>
                <a:lnTo>
                  <a:pt x="804" y="963"/>
                </a:lnTo>
                <a:lnTo>
                  <a:pt x="809" y="968"/>
                </a:lnTo>
                <a:lnTo>
                  <a:pt x="809" y="968"/>
                </a:lnTo>
                <a:lnTo>
                  <a:pt x="809" y="968"/>
                </a:lnTo>
                <a:lnTo>
                  <a:pt x="809" y="972"/>
                </a:lnTo>
                <a:lnTo>
                  <a:pt x="813" y="981"/>
                </a:lnTo>
                <a:lnTo>
                  <a:pt x="813" y="981"/>
                </a:lnTo>
                <a:lnTo>
                  <a:pt x="813" y="986"/>
                </a:lnTo>
                <a:lnTo>
                  <a:pt x="813" y="990"/>
                </a:lnTo>
                <a:lnTo>
                  <a:pt x="809" y="995"/>
                </a:lnTo>
                <a:lnTo>
                  <a:pt x="804" y="995"/>
                </a:lnTo>
                <a:lnTo>
                  <a:pt x="804" y="999"/>
                </a:lnTo>
                <a:lnTo>
                  <a:pt x="809" y="995"/>
                </a:lnTo>
                <a:lnTo>
                  <a:pt x="809" y="999"/>
                </a:lnTo>
                <a:lnTo>
                  <a:pt x="809" y="999"/>
                </a:lnTo>
                <a:lnTo>
                  <a:pt x="804" y="999"/>
                </a:lnTo>
                <a:lnTo>
                  <a:pt x="809" y="1004"/>
                </a:lnTo>
                <a:lnTo>
                  <a:pt x="804" y="1004"/>
                </a:lnTo>
                <a:lnTo>
                  <a:pt x="804" y="999"/>
                </a:lnTo>
                <a:lnTo>
                  <a:pt x="804" y="999"/>
                </a:lnTo>
                <a:lnTo>
                  <a:pt x="804" y="999"/>
                </a:lnTo>
                <a:lnTo>
                  <a:pt x="804" y="999"/>
                </a:lnTo>
                <a:lnTo>
                  <a:pt x="804" y="999"/>
                </a:lnTo>
                <a:lnTo>
                  <a:pt x="800" y="999"/>
                </a:lnTo>
                <a:lnTo>
                  <a:pt x="800" y="999"/>
                </a:lnTo>
                <a:lnTo>
                  <a:pt x="795" y="999"/>
                </a:lnTo>
                <a:lnTo>
                  <a:pt x="791" y="999"/>
                </a:lnTo>
                <a:lnTo>
                  <a:pt x="791" y="999"/>
                </a:lnTo>
                <a:lnTo>
                  <a:pt x="791" y="999"/>
                </a:lnTo>
                <a:lnTo>
                  <a:pt x="795" y="1004"/>
                </a:lnTo>
                <a:lnTo>
                  <a:pt x="795" y="1004"/>
                </a:lnTo>
                <a:lnTo>
                  <a:pt x="795" y="1008"/>
                </a:lnTo>
                <a:lnTo>
                  <a:pt x="795" y="1008"/>
                </a:lnTo>
                <a:lnTo>
                  <a:pt x="795" y="1008"/>
                </a:lnTo>
                <a:lnTo>
                  <a:pt x="795" y="1013"/>
                </a:lnTo>
                <a:lnTo>
                  <a:pt x="800" y="1013"/>
                </a:lnTo>
                <a:lnTo>
                  <a:pt x="800" y="1013"/>
                </a:lnTo>
                <a:lnTo>
                  <a:pt x="800" y="1013"/>
                </a:lnTo>
                <a:lnTo>
                  <a:pt x="800" y="1017"/>
                </a:lnTo>
                <a:lnTo>
                  <a:pt x="804" y="1017"/>
                </a:lnTo>
                <a:lnTo>
                  <a:pt x="804" y="1017"/>
                </a:lnTo>
                <a:lnTo>
                  <a:pt x="804" y="1017"/>
                </a:lnTo>
                <a:lnTo>
                  <a:pt x="804" y="1022"/>
                </a:lnTo>
                <a:lnTo>
                  <a:pt x="804" y="1022"/>
                </a:lnTo>
                <a:lnTo>
                  <a:pt x="809" y="1022"/>
                </a:lnTo>
                <a:lnTo>
                  <a:pt x="813" y="1022"/>
                </a:lnTo>
                <a:lnTo>
                  <a:pt x="813" y="1017"/>
                </a:lnTo>
                <a:lnTo>
                  <a:pt x="813" y="1017"/>
                </a:lnTo>
                <a:lnTo>
                  <a:pt x="813" y="1022"/>
                </a:lnTo>
                <a:lnTo>
                  <a:pt x="813" y="1022"/>
                </a:lnTo>
                <a:lnTo>
                  <a:pt x="813" y="1026"/>
                </a:lnTo>
                <a:lnTo>
                  <a:pt x="818" y="1031"/>
                </a:lnTo>
                <a:lnTo>
                  <a:pt x="818" y="1031"/>
                </a:lnTo>
                <a:lnTo>
                  <a:pt x="822" y="1035"/>
                </a:lnTo>
                <a:lnTo>
                  <a:pt x="822" y="1040"/>
                </a:lnTo>
                <a:lnTo>
                  <a:pt x="822" y="1044"/>
                </a:lnTo>
                <a:lnTo>
                  <a:pt x="822" y="1044"/>
                </a:lnTo>
                <a:lnTo>
                  <a:pt x="822" y="1044"/>
                </a:lnTo>
                <a:lnTo>
                  <a:pt x="822" y="1049"/>
                </a:lnTo>
                <a:lnTo>
                  <a:pt x="822" y="1049"/>
                </a:lnTo>
                <a:lnTo>
                  <a:pt x="818" y="1054"/>
                </a:lnTo>
                <a:lnTo>
                  <a:pt x="818" y="1058"/>
                </a:lnTo>
                <a:lnTo>
                  <a:pt x="818" y="1058"/>
                </a:lnTo>
                <a:lnTo>
                  <a:pt x="818" y="1063"/>
                </a:lnTo>
                <a:lnTo>
                  <a:pt x="818" y="1067"/>
                </a:lnTo>
                <a:lnTo>
                  <a:pt x="818" y="1067"/>
                </a:lnTo>
                <a:lnTo>
                  <a:pt x="818" y="1067"/>
                </a:lnTo>
                <a:lnTo>
                  <a:pt x="818" y="1067"/>
                </a:lnTo>
                <a:lnTo>
                  <a:pt x="818" y="1067"/>
                </a:lnTo>
                <a:lnTo>
                  <a:pt x="818" y="1067"/>
                </a:lnTo>
                <a:lnTo>
                  <a:pt x="822" y="1072"/>
                </a:lnTo>
                <a:lnTo>
                  <a:pt x="822" y="1072"/>
                </a:lnTo>
                <a:lnTo>
                  <a:pt x="827" y="1076"/>
                </a:lnTo>
                <a:lnTo>
                  <a:pt x="827" y="1081"/>
                </a:lnTo>
                <a:lnTo>
                  <a:pt x="831" y="1081"/>
                </a:lnTo>
                <a:lnTo>
                  <a:pt x="831" y="1085"/>
                </a:lnTo>
                <a:lnTo>
                  <a:pt x="836" y="1090"/>
                </a:lnTo>
                <a:lnTo>
                  <a:pt x="836" y="1090"/>
                </a:lnTo>
                <a:lnTo>
                  <a:pt x="836" y="1094"/>
                </a:lnTo>
                <a:lnTo>
                  <a:pt x="836" y="1094"/>
                </a:lnTo>
                <a:lnTo>
                  <a:pt x="836" y="1099"/>
                </a:lnTo>
                <a:lnTo>
                  <a:pt x="836" y="1103"/>
                </a:lnTo>
                <a:lnTo>
                  <a:pt x="836" y="1103"/>
                </a:lnTo>
                <a:lnTo>
                  <a:pt x="840" y="1103"/>
                </a:lnTo>
                <a:lnTo>
                  <a:pt x="840" y="1103"/>
                </a:lnTo>
                <a:lnTo>
                  <a:pt x="845" y="1099"/>
                </a:lnTo>
                <a:lnTo>
                  <a:pt x="845" y="1099"/>
                </a:lnTo>
                <a:lnTo>
                  <a:pt x="845" y="1099"/>
                </a:lnTo>
                <a:lnTo>
                  <a:pt x="849" y="1094"/>
                </a:lnTo>
                <a:lnTo>
                  <a:pt x="849" y="1090"/>
                </a:lnTo>
                <a:lnTo>
                  <a:pt x="849" y="1090"/>
                </a:lnTo>
                <a:lnTo>
                  <a:pt x="845" y="1090"/>
                </a:lnTo>
                <a:lnTo>
                  <a:pt x="845" y="1085"/>
                </a:lnTo>
                <a:lnTo>
                  <a:pt x="845" y="1085"/>
                </a:lnTo>
                <a:lnTo>
                  <a:pt x="845" y="1081"/>
                </a:lnTo>
                <a:lnTo>
                  <a:pt x="845" y="1081"/>
                </a:lnTo>
                <a:lnTo>
                  <a:pt x="845" y="1081"/>
                </a:lnTo>
                <a:lnTo>
                  <a:pt x="845" y="1076"/>
                </a:lnTo>
                <a:lnTo>
                  <a:pt x="840" y="1072"/>
                </a:lnTo>
                <a:lnTo>
                  <a:pt x="840" y="1072"/>
                </a:lnTo>
                <a:lnTo>
                  <a:pt x="840" y="1076"/>
                </a:lnTo>
                <a:lnTo>
                  <a:pt x="840" y="1076"/>
                </a:lnTo>
                <a:lnTo>
                  <a:pt x="840" y="1076"/>
                </a:lnTo>
                <a:lnTo>
                  <a:pt x="840" y="1076"/>
                </a:lnTo>
                <a:lnTo>
                  <a:pt x="836" y="1076"/>
                </a:lnTo>
                <a:lnTo>
                  <a:pt x="836" y="1076"/>
                </a:lnTo>
                <a:lnTo>
                  <a:pt x="836" y="1076"/>
                </a:lnTo>
                <a:lnTo>
                  <a:pt x="836" y="1076"/>
                </a:lnTo>
                <a:lnTo>
                  <a:pt x="836" y="1076"/>
                </a:lnTo>
                <a:lnTo>
                  <a:pt x="836" y="1072"/>
                </a:lnTo>
                <a:lnTo>
                  <a:pt x="836" y="1067"/>
                </a:lnTo>
                <a:lnTo>
                  <a:pt x="836" y="1067"/>
                </a:lnTo>
                <a:lnTo>
                  <a:pt x="840" y="1063"/>
                </a:lnTo>
                <a:lnTo>
                  <a:pt x="840" y="1063"/>
                </a:lnTo>
                <a:lnTo>
                  <a:pt x="840" y="1058"/>
                </a:lnTo>
                <a:lnTo>
                  <a:pt x="836" y="1058"/>
                </a:lnTo>
                <a:lnTo>
                  <a:pt x="836" y="1049"/>
                </a:lnTo>
                <a:lnTo>
                  <a:pt x="836" y="1049"/>
                </a:lnTo>
                <a:lnTo>
                  <a:pt x="836" y="1049"/>
                </a:lnTo>
                <a:lnTo>
                  <a:pt x="836" y="1044"/>
                </a:lnTo>
                <a:lnTo>
                  <a:pt x="836" y="1040"/>
                </a:lnTo>
                <a:lnTo>
                  <a:pt x="836" y="1035"/>
                </a:lnTo>
                <a:lnTo>
                  <a:pt x="836" y="1035"/>
                </a:lnTo>
                <a:lnTo>
                  <a:pt x="840" y="1031"/>
                </a:lnTo>
                <a:lnTo>
                  <a:pt x="840" y="1031"/>
                </a:lnTo>
                <a:lnTo>
                  <a:pt x="840" y="1026"/>
                </a:lnTo>
                <a:lnTo>
                  <a:pt x="840" y="1026"/>
                </a:lnTo>
                <a:lnTo>
                  <a:pt x="840" y="1026"/>
                </a:lnTo>
                <a:lnTo>
                  <a:pt x="836" y="1022"/>
                </a:lnTo>
                <a:lnTo>
                  <a:pt x="836" y="1022"/>
                </a:lnTo>
                <a:lnTo>
                  <a:pt x="836" y="1022"/>
                </a:lnTo>
                <a:lnTo>
                  <a:pt x="836" y="1026"/>
                </a:lnTo>
                <a:lnTo>
                  <a:pt x="836" y="1026"/>
                </a:lnTo>
                <a:lnTo>
                  <a:pt x="836" y="1026"/>
                </a:lnTo>
                <a:lnTo>
                  <a:pt x="836" y="1026"/>
                </a:lnTo>
                <a:lnTo>
                  <a:pt x="836" y="1026"/>
                </a:lnTo>
                <a:lnTo>
                  <a:pt x="836" y="1022"/>
                </a:lnTo>
                <a:lnTo>
                  <a:pt x="836" y="1017"/>
                </a:lnTo>
                <a:lnTo>
                  <a:pt x="836" y="1017"/>
                </a:lnTo>
                <a:lnTo>
                  <a:pt x="836" y="1017"/>
                </a:lnTo>
                <a:lnTo>
                  <a:pt x="836" y="1013"/>
                </a:lnTo>
                <a:lnTo>
                  <a:pt x="831" y="1013"/>
                </a:lnTo>
                <a:lnTo>
                  <a:pt x="831" y="1008"/>
                </a:lnTo>
                <a:lnTo>
                  <a:pt x="836" y="1008"/>
                </a:lnTo>
                <a:lnTo>
                  <a:pt x="831" y="1004"/>
                </a:lnTo>
                <a:lnTo>
                  <a:pt x="831" y="999"/>
                </a:lnTo>
                <a:lnTo>
                  <a:pt x="831" y="999"/>
                </a:lnTo>
                <a:lnTo>
                  <a:pt x="831" y="995"/>
                </a:lnTo>
                <a:lnTo>
                  <a:pt x="831" y="995"/>
                </a:lnTo>
                <a:lnTo>
                  <a:pt x="831" y="990"/>
                </a:lnTo>
                <a:lnTo>
                  <a:pt x="831" y="990"/>
                </a:lnTo>
                <a:lnTo>
                  <a:pt x="831" y="990"/>
                </a:lnTo>
                <a:lnTo>
                  <a:pt x="831" y="990"/>
                </a:lnTo>
                <a:lnTo>
                  <a:pt x="831" y="986"/>
                </a:lnTo>
                <a:lnTo>
                  <a:pt x="831" y="986"/>
                </a:lnTo>
                <a:lnTo>
                  <a:pt x="831" y="986"/>
                </a:lnTo>
                <a:lnTo>
                  <a:pt x="831" y="981"/>
                </a:lnTo>
                <a:lnTo>
                  <a:pt x="831" y="981"/>
                </a:lnTo>
                <a:lnTo>
                  <a:pt x="831" y="981"/>
                </a:lnTo>
                <a:lnTo>
                  <a:pt x="831" y="981"/>
                </a:lnTo>
                <a:lnTo>
                  <a:pt x="831" y="977"/>
                </a:lnTo>
                <a:lnTo>
                  <a:pt x="831" y="977"/>
                </a:lnTo>
                <a:lnTo>
                  <a:pt x="827" y="977"/>
                </a:lnTo>
                <a:lnTo>
                  <a:pt x="827" y="977"/>
                </a:lnTo>
                <a:lnTo>
                  <a:pt x="827" y="972"/>
                </a:lnTo>
                <a:lnTo>
                  <a:pt x="827" y="968"/>
                </a:lnTo>
                <a:lnTo>
                  <a:pt x="827" y="968"/>
                </a:lnTo>
                <a:lnTo>
                  <a:pt x="827" y="963"/>
                </a:lnTo>
                <a:lnTo>
                  <a:pt x="822" y="959"/>
                </a:lnTo>
                <a:lnTo>
                  <a:pt x="822" y="959"/>
                </a:lnTo>
                <a:lnTo>
                  <a:pt x="822" y="959"/>
                </a:lnTo>
                <a:lnTo>
                  <a:pt x="822" y="954"/>
                </a:lnTo>
                <a:lnTo>
                  <a:pt x="822" y="950"/>
                </a:lnTo>
                <a:lnTo>
                  <a:pt x="822" y="950"/>
                </a:lnTo>
                <a:lnTo>
                  <a:pt x="822" y="945"/>
                </a:lnTo>
                <a:lnTo>
                  <a:pt x="827" y="940"/>
                </a:lnTo>
                <a:lnTo>
                  <a:pt x="827" y="940"/>
                </a:lnTo>
                <a:lnTo>
                  <a:pt x="827" y="936"/>
                </a:lnTo>
                <a:lnTo>
                  <a:pt x="827" y="931"/>
                </a:lnTo>
                <a:lnTo>
                  <a:pt x="827" y="931"/>
                </a:lnTo>
                <a:lnTo>
                  <a:pt x="831" y="922"/>
                </a:lnTo>
                <a:lnTo>
                  <a:pt x="831" y="922"/>
                </a:lnTo>
                <a:lnTo>
                  <a:pt x="836" y="918"/>
                </a:lnTo>
                <a:lnTo>
                  <a:pt x="836" y="918"/>
                </a:lnTo>
                <a:lnTo>
                  <a:pt x="836" y="913"/>
                </a:lnTo>
                <a:lnTo>
                  <a:pt x="836" y="918"/>
                </a:lnTo>
                <a:lnTo>
                  <a:pt x="836" y="918"/>
                </a:lnTo>
                <a:lnTo>
                  <a:pt x="836" y="918"/>
                </a:lnTo>
                <a:lnTo>
                  <a:pt x="836" y="918"/>
                </a:lnTo>
                <a:lnTo>
                  <a:pt x="840" y="922"/>
                </a:lnTo>
                <a:lnTo>
                  <a:pt x="840" y="922"/>
                </a:lnTo>
                <a:lnTo>
                  <a:pt x="845" y="922"/>
                </a:lnTo>
                <a:lnTo>
                  <a:pt x="845" y="922"/>
                </a:lnTo>
                <a:lnTo>
                  <a:pt x="845" y="922"/>
                </a:lnTo>
                <a:lnTo>
                  <a:pt x="845" y="922"/>
                </a:lnTo>
                <a:lnTo>
                  <a:pt x="849" y="922"/>
                </a:lnTo>
                <a:lnTo>
                  <a:pt x="849" y="922"/>
                </a:lnTo>
                <a:lnTo>
                  <a:pt x="849" y="927"/>
                </a:lnTo>
                <a:lnTo>
                  <a:pt x="849" y="927"/>
                </a:lnTo>
                <a:lnTo>
                  <a:pt x="849" y="927"/>
                </a:lnTo>
                <a:lnTo>
                  <a:pt x="854" y="931"/>
                </a:lnTo>
                <a:lnTo>
                  <a:pt x="854" y="931"/>
                </a:lnTo>
                <a:lnTo>
                  <a:pt x="854" y="931"/>
                </a:lnTo>
                <a:lnTo>
                  <a:pt x="854" y="931"/>
                </a:lnTo>
                <a:lnTo>
                  <a:pt x="854" y="936"/>
                </a:lnTo>
                <a:lnTo>
                  <a:pt x="854" y="936"/>
                </a:lnTo>
                <a:lnTo>
                  <a:pt x="854" y="936"/>
                </a:lnTo>
                <a:lnTo>
                  <a:pt x="854" y="936"/>
                </a:lnTo>
                <a:lnTo>
                  <a:pt x="854" y="936"/>
                </a:lnTo>
                <a:lnTo>
                  <a:pt x="854" y="936"/>
                </a:lnTo>
                <a:lnTo>
                  <a:pt x="849" y="940"/>
                </a:lnTo>
                <a:lnTo>
                  <a:pt x="849" y="940"/>
                </a:lnTo>
                <a:lnTo>
                  <a:pt x="849" y="945"/>
                </a:lnTo>
                <a:lnTo>
                  <a:pt x="849" y="950"/>
                </a:lnTo>
                <a:lnTo>
                  <a:pt x="849" y="954"/>
                </a:lnTo>
                <a:lnTo>
                  <a:pt x="849" y="959"/>
                </a:lnTo>
                <a:lnTo>
                  <a:pt x="849" y="959"/>
                </a:lnTo>
                <a:lnTo>
                  <a:pt x="849" y="959"/>
                </a:lnTo>
                <a:lnTo>
                  <a:pt x="849" y="963"/>
                </a:lnTo>
                <a:lnTo>
                  <a:pt x="849" y="968"/>
                </a:lnTo>
                <a:lnTo>
                  <a:pt x="849" y="968"/>
                </a:lnTo>
                <a:lnTo>
                  <a:pt x="849" y="968"/>
                </a:lnTo>
                <a:lnTo>
                  <a:pt x="849" y="968"/>
                </a:lnTo>
                <a:lnTo>
                  <a:pt x="849" y="972"/>
                </a:lnTo>
                <a:lnTo>
                  <a:pt x="849" y="972"/>
                </a:lnTo>
                <a:lnTo>
                  <a:pt x="849" y="977"/>
                </a:lnTo>
                <a:lnTo>
                  <a:pt x="849" y="977"/>
                </a:lnTo>
                <a:lnTo>
                  <a:pt x="849" y="981"/>
                </a:lnTo>
                <a:lnTo>
                  <a:pt x="849" y="981"/>
                </a:lnTo>
                <a:lnTo>
                  <a:pt x="849" y="981"/>
                </a:lnTo>
                <a:lnTo>
                  <a:pt x="849" y="981"/>
                </a:lnTo>
                <a:lnTo>
                  <a:pt x="849" y="986"/>
                </a:lnTo>
                <a:lnTo>
                  <a:pt x="854" y="986"/>
                </a:lnTo>
                <a:lnTo>
                  <a:pt x="854" y="990"/>
                </a:lnTo>
                <a:lnTo>
                  <a:pt x="854" y="990"/>
                </a:lnTo>
                <a:lnTo>
                  <a:pt x="854" y="995"/>
                </a:lnTo>
                <a:lnTo>
                  <a:pt x="858" y="999"/>
                </a:lnTo>
                <a:lnTo>
                  <a:pt x="858" y="999"/>
                </a:lnTo>
                <a:lnTo>
                  <a:pt x="858" y="999"/>
                </a:lnTo>
                <a:lnTo>
                  <a:pt x="863" y="999"/>
                </a:lnTo>
                <a:lnTo>
                  <a:pt x="863" y="999"/>
                </a:lnTo>
                <a:lnTo>
                  <a:pt x="867" y="1004"/>
                </a:lnTo>
                <a:lnTo>
                  <a:pt x="863" y="1004"/>
                </a:lnTo>
                <a:lnTo>
                  <a:pt x="863" y="1004"/>
                </a:lnTo>
                <a:lnTo>
                  <a:pt x="863" y="1008"/>
                </a:lnTo>
                <a:lnTo>
                  <a:pt x="863" y="1008"/>
                </a:lnTo>
                <a:lnTo>
                  <a:pt x="863" y="1013"/>
                </a:lnTo>
                <a:lnTo>
                  <a:pt x="863" y="1013"/>
                </a:lnTo>
                <a:lnTo>
                  <a:pt x="863" y="1013"/>
                </a:lnTo>
                <a:lnTo>
                  <a:pt x="863" y="1017"/>
                </a:lnTo>
                <a:lnTo>
                  <a:pt x="867" y="1017"/>
                </a:lnTo>
                <a:lnTo>
                  <a:pt x="867" y="1017"/>
                </a:lnTo>
                <a:lnTo>
                  <a:pt x="867" y="1022"/>
                </a:lnTo>
                <a:lnTo>
                  <a:pt x="867" y="1022"/>
                </a:lnTo>
                <a:lnTo>
                  <a:pt x="867" y="1026"/>
                </a:lnTo>
                <a:lnTo>
                  <a:pt x="867" y="1026"/>
                </a:lnTo>
                <a:lnTo>
                  <a:pt x="867" y="1026"/>
                </a:lnTo>
                <a:lnTo>
                  <a:pt x="872" y="1026"/>
                </a:lnTo>
                <a:lnTo>
                  <a:pt x="876" y="1031"/>
                </a:lnTo>
                <a:lnTo>
                  <a:pt x="876" y="1031"/>
                </a:lnTo>
                <a:lnTo>
                  <a:pt x="876" y="1031"/>
                </a:lnTo>
                <a:lnTo>
                  <a:pt x="876" y="1035"/>
                </a:lnTo>
                <a:lnTo>
                  <a:pt x="876" y="1035"/>
                </a:lnTo>
                <a:lnTo>
                  <a:pt x="876" y="1035"/>
                </a:lnTo>
                <a:lnTo>
                  <a:pt x="876" y="1035"/>
                </a:lnTo>
                <a:lnTo>
                  <a:pt x="876" y="1035"/>
                </a:lnTo>
                <a:lnTo>
                  <a:pt x="872" y="1035"/>
                </a:lnTo>
                <a:lnTo>
                  <a:pt x="872" y="1040"/>
                </a:lnTo>
                <a:lnTo>
                  <a:pt x="867" y="1040"/>
                </a:lnTo>
                <a:lnTo>
                  <a:pt x="867" y="1044"/>
                </a:lnTo>
                <a:lnTo>
                  <a:pt x="867" y="1049"/>
                </a:lnTo>
                <a:lnTo>
                  <a:pt x="867" y="1049"/>
                </a:lnTo>
                <a:lnTo>
                  <a:pt x="867" y="1049"/>
                </a:lnTo>
                <a:lnTo>
                  <a:pt x="872" y="1049"/>
                </a:lnTo>
                <a:lnTo>
                  <a:pt x="872" y="1049"/>
                </a:lnTo>
                <a:lnTo>
                  <a:pt x="872" y="1049"/>
                </a:lnTo>
                <a:lnTo>
                  <a:pt x="876" y="1044"/>
                </a:lnTo>
                <a:lnTo>
                  <a:pt x="876" y="1049"/>
                </a:lnTo>
                <a:lnTo>
                  <a:pt x="872" y="1049"/>
                </a:lnTo>
                <a:lnTo>
                  <a:pt x="872" y="1049"/>
                </a:lnTo>
                <a:lnTo>
                  <a:pt x="872" y="1049"/>
                </a:lnTo>
                <a:lnTo>
                  <a:pt x="872" y="1054"/>
                </a:lnTo>
                <a:lnTo>
                  <a:pt x="872" y="1049"/>
                </a:lnTo>
                <a:lnTo>
                  <a:pt x="872" y="1049"/>
                </a:lnTo>
                <a:lnTo>
                  <a:pt x="876" y="1049"/>
                </a:lnTo>
                <a:lnTo>
                  <a:pt x="876" y="1054"/>
                </a:lnTo>
                <a:lnTo>
                  <a:pt x="876" y="1054"/>
                </a:lnTo>
                <a:lnTo>
                  <a:pt x="876" y="1058"/>
                </a:lnTo>
                <a:lnTo>
                  <a:pt x="881" y="1058"/>
                </a:lnTo>
                <a:lnTo>
                  <a:pt x="881" y="1058"/>
                </a:lnTo>
                <a:lnTo>
                  <a:pt x="885" y="1063"/>
                </a:lnTo>
                <a:lnTo>
                  <a:pt x="885" y="1063"/>
                </a:lnTo>
                <a:lnTo>
                  <a:pt x="881" y="1063"/>
                </a:lnTo>
                <a:lnTo>
                  <a:pt x="881" y="1063"/>
                </a:lnTo>
                <a:lnTo>
                  <a:pt x="881" y="1063"/>
                </a:lnTo>
                <a:lnTo>
                  <a:pt x="881" y="1063"/>
                </a:lnTo>
                <a:lnTo>
                  <a:pt x="881" y="1058"/>
                </a:lnTo>
                <a:lnTo>
                  <a:pt x="881" y="1063"/>
                </a:lnTo>
                <a:lnTo>
                  <a:pt x="881" y="1067"/>
                </a:lnTo>
                <a:lnTo>
                  <a:pt x="881" y="1067"/>
                </a:lnTo>
                <a:lnTo>
                  <a:pt x="881" y="1072"/>
                </a:lnTo>
                <a:lnTo>
                  <a:pt x="885" y="1072"/>
                </a:lnTo>
                <a:lnTo>
                  <a:pt x="885" y="1072"/>
                </a:lnTo>
                <a:lnTo>
                  <a:pt x="885" y="1072"/>
                </a:lnTo>
                <a:lnTo>
                  <a:pt x="885" y="1072"/>
                </a:lnTo>
                <a:lnTo>
                  <a:pt x="885" y="1072"/>
                </a:lnTo>
                <a:lnTo>
                  <a:pt x="890" y="1072"/>
                </a:lnTo>
                <a:lnTo>
                  <a:pt x="890" y="1076"/>
                </a:lnTo>
                <a:lnTo>
                  <a:pt x="885" y="1076"/>
                </a:lnTo>
                <a:lnTo>
                  <a:pt x="885" y="1076"/>
                </a:lnTo>
                <a:lnTo>
                  <a:pt x="885" y="1072"/>
                </a:lnTo>
                <a:lnTo>
                  <a:pt x="885" y="1072"/>
                </a:lnTo>
                <a:lnTo>
                  <a:pt x="890" y="1081"/>
                </a:lnTo>
                <a:lnTo>
                  <a:pt x="895" y="1085"/>
                </a:lnTo>
                <a:lnTo>
                  <a:pt x="895" y="1090"/>
                </a:lnTo>
                <a:lnTo>
                  <a:pt x="895" y="1094"/>
                </a:lnTo>
                <a:lnTo>
                  <a:pt x="899" y="1099"/>
                </a:lnTo>
                <a:lnTo>
                  <a:pt x="899" y="1103"/>
                </a:lnTo>
                <a:lnTo>
                  <a:pt x="899" y="1108"/>
                </a:lnTo>
                <a:lnTo>
                  <a:pt x="904" y="1108"/>
                </a:lnTo>
                <a:lnTo>
                  <a:pt x="904" y="1112"/>
                </a:lnTo>
                <a:lnTo>
                  <a:pt x="904" y="1117"/>
                </a:lnTo>
                <a:lnTo>
                  <a:pt x="904" y="1126"/>
                </a:lnTo>
                <a:lnTo>
                  <a:pt x="904" y="1130"/>
                </a:lnTo>
                <a:lnTo>
                  <a:pt x="904" y="1130"/>
                </a:lnTo>
                <a:lnTo>
                  <a:pt x="904" y="1135"/>
                </a:lnTo>
                <a:lnTo>
                  <a:pt x="908" y="1135"/>
                </a:lnTo>
                <a:lnTo>
                  <a:pt x="904" y="1139"/>
                </a:lnTo>
                <a:lnTo>
                  <a:pt x="904" y="1139"/>
                </a:lnTo>
                <a:lnTo>
                  <a:pt x="904" y="1144"/>
                </a:lnTo>
                <a:lnTo>
                  <a:pt x="904" y="1144"/>
                </a:lnTo>
                <a:lnTo>
                  <a:pt x="899" y="1148"/>
                </a:lnTo>
                <a:lnTo>
                  <a:pt x="899" y="1148"/>
                </a:lnTo>
                <a:lnTo>
                  <a:pt x="895" y="1148"/>
                </a:lnTo>
                <a:lnTo>
                  <a:pt x="895" y="1148"/>
                </a:lnTo>
                <a:lnTo>
                  <a:pt x="899" y="1148"/>
                </a:lnTo>
                <a:lnTo>
                  <a:pt x="899" y="1148"/>
                </a:lnTo>
                <a:lnTo>
                  <a:pt x="899" y="1153"/>
                </a:lnTo>
                <a:lnTo>
                  <a:pt x="899" y="1153"/>
                </a:lnTo>
                <a:lnTo>
                  <a:pt x="899" y="1153"/>
                </a:lnTo>
                <a:lnTo>
                  <a:pt x="899" y="1158"/>
                </a:lnTo>
                <a:lnTo>
                  <a:pt x="895" y="1158"/>
                </a:lnTo>
                <a:lnTo>
                  <a:pt x="890" y="1158"/>
                </a:lnTo>
                <a:lnTo>
                  <a:pt x="890" y="1158"/>
                </a:lnTo>
                <a:lnTo>
                  <a:pt x="890" y="1158"/>
                </a:lnTo>
                <a:lnTo>
                  <a:pt x="890" y="1162"/>
                </a:lnTo>
                <a:lnTo>
                  <a:pt x="890" y="1162"/>
                </a:lnTo>
                <a:lnTo>
                  <a:pt x="890" y="1167"/>
                </a:lnTo>
                <a:lnTo>
                  <a:pt x="895" y="1171"/>
                </a:lnTo>
                <a:lnTo>
                  <a:pt x="895" y="1176"/>
                </a:lnTo>
                <a:lnTo>
                  <a:pt x="895" y="1176"/>
                </a:lnTo>
                <a:lnTo>
                  <a:pt x="899" y="1180"/>
                </a:lnTo>
                <a:lnTo>
                  <a:pt x="904" y="1185"/>
                </a:lnTo>
                <a:lnTo>
                  <a:pt x="904" y="1185"/>
                </a:lnTo>
                <a:lnTo>
                  <a:pt x="908" y="1185"/>
                </a:lnTo>
                <a:lnTo>
                  <a:pt x="913" y="1189"/>
                </a:lnTo>
                <a:lnTo>
                  <a:pt x="913" y="1189"/>
                </a:lnTo>
                <a:lnTo>
                  <a:pt x="913" y="1194"/>
                </a:lnTo>
                <a:lnTo>
                  <a:pt x="917" y="1198"/>
                </a:lnTo>
                <a:lnTo>
                  <a:pt x="917" y="1203"/>
                </a:lnTo>
                <a:lnTo>
                  <a:pt x="926" y="1203"/>
                </a:lnTo>
                <a:lnTo>
                  <a:pt x="931" y="1207"/>
                </a:lnTo>
                <a:lnTo>
                  <a:pt x="931" y="1207"/>
                </a:lnTo>
                <a:lnTo>
                  <a:pt x="935" y="1207"/>
                </a:lnTo>
                <a:lnTo>
                  <a:pt x="940" y="1207"/>
                </a:lnTo>
                <a:lnTo>
                  <a:pt x="940" y="1207"/>
                </a:lnTo>
                <a:lnTo>
                  <a:pt x="944" y="1212"/>
                </a:lnTo>
                <a:lnTo>
                  <a:pt x="944" y="1212"/>
                </a:lnTo>
                <a:lnTo>
                  <a:pt x="944" y="1216"/>
                </a:lnTo>
                <a:lnTo>
                  <a:pt x="949" y="1216"/>
                </a:lnTo>
                <a:lnTo>
                  <a:pt x="949" y="1221"/>
                </a:lnTo>
                <a:lnTo>
                  <a:pt x="953" y="1221"/>
                </a:lnTo>
                <a:lnTo>
                  <a:pt x="953" y="1225"/>
                </a:lnTo>
                <a:lnTo>
                  <a:pt x="958" y="1225"/>
                </a:lnTo>
                <a:lnTo>
                  <a:pt x="962" y="1230"/>
                </a:lnTo>
                <a:lnTo>
                  <a:pt x="967" y="1230"/>
                </a:lnTo>
                <a:lnTo>
                  <a:pt x="967" y="1230"/>
                </a:lnTo>
                <a:lnTo>
                  <a:pt x="971" y="1234"/>
                </a:lnTo>
                <a:lnTo>
                  <a:pt x="980" y="1239"/>
                </a:lnTo>
                <a:lnTo>
                  <a:pt x="985" y="1239"/>
                </a:lnTo>
                <a:lnTo>
                  <a:pt x="985" y="1239"/>
                </a:lnTo>
                <a:lnTo>
                  <a:pt x="989" y="1239"/>
                </a:lnTo>
                <a:lnTo>
                  <a:pt x="989" y="1243"/>
                </a:lnTo>
                <a:lnTo>
                  <a:pt x="998" y="1248"/>
                </a:lnTo>
                <a:lnTo>
                  <a:pt x="1003" y="1252"/>
                </a:lnTo>
                <a:lnTo>
                  <a:pt x="1012" y="1252"/>
                </a:lnTo>
                <a:lnTo>
                  <a:pt x="1017" y="1257"/>
                </a:lnTo>
                <a:lnTo>
                  <a:pt x="1021" y="1257"/>
                </a:lnTo>
                <a:lnTo>
                  <a:pt x="1026" y="1257"/>
                </a:lnTo>
                <a:lnTo>
                  <a:pt x="1030" y="1257"/>
                </a:lnTo>
                <a:lnTo>
                  <a:pt x="1035" y="1252"/>
                </a:lnTo>
                <a:lnTo>
                  <a:pt x="1044" y="1252"/>
                </a:lnTo>
                <a:lnTo>
                  <a:pt x="1048" y="1248"/>
                </a:lnTo>
                <a:lnTo>
                  <a:pt x="1053" y="1248"/>
                </a:lnTo>
                <a:lnTo>
                  <a:pt x="1053" y="1248"/>
                </a:lnTo>
                <a:lnTo>
                  <a:pt x="1053" y="1248"/>
                </a:lnTo>
                <a:lnTo>
                  <a:pt x="1053" y="1248"/>
                </a:lnTo>
                <a:lnTo>
                  <a:pt x="1053" y="1248"/>
                </a:lnTo>
                <a:lnTo>
                  <a:pt x="1053" y="1248"/>
                </a:lnTo>
                <a:lnTo>
                  <a:pt x="1053" y="1243"/>
                </a:lnTo>
                <a:lnTo>
                  <a:pt x="1053" y="1243"/>
                </a:lnTo>
                <a:lnTo>
                  <a:pt x="1053" y="1243"/>
                </a:lnTo>
                <a:lnTo>
                  <a:pt x="1057" y="1243"/>
                </a:lnTo>
                <a:lnTo>
                  <a:pt x="1057" y="1248"/>
                </a:lnTo>
                <a:lnTo>
                  <a:pt x="1057" y="1248"/>
                </a:lnTo>
                <a:lnTo>
                  <a:pt x="1057" y="1248"/>
                </a:lnTo>
                <a:lnTo>
                  <a:pt x="1057" y="1248"/>
                </a:lnTo>
                <a:lnTo>
                  <a:pt x="1057" y="1248"/>
                </a:lnTo>
                <a:lnTo>
                  <a:pt x="1057" y="1248"/>
                </a:lnTo>
                <a:lnTo>
                  <a:pt x="1057" y="1248"/>
                </a:lnTo>
                <a:lnTo>
                  <a:pt x="1057" y="1248"/>
                </a:lnTo>
                <a:lnTo>
                  <a:pt x="1062" y="1248"/>
                </a:lnTo>
                <a:lnTo>
                  <a:pt x="1066" y="1252"/>
                </a:lnTo>
                <a:lnTo>
                  <a:pt x="1066" y="1252"/>
                </a:lnTo>
                <a:lnTo>
                  <a:pt x="1066" y="1248"/>
                </a:lnTo>
                <a:lnTo>
                  <a:pt x="1062" y="1248"/>
                </a:lnTo>
                <a:lnTo>
                  <a:pt x="1062" y="1248"/>
                </a:lnTo>
                <a:lnTo>
                  <a:pt x="1062" y="1248"/>
                </a:lnTo>
                <a:lnTo>
                  <a:pt x="1062" y="1248"/>
                </a:lnTo>
                <a:lnTo>
                  <a:pt x="1062" y="1248"/>
                </a:lnTo>
                <a:lnTo>
                  <a:pt x="1062" y="1248"/>
                </a:lnTo>
                <a:lnTo>
                  <a:pt x="1062" y="1248"/>
                </a:lnTo>
                <a:lnTo>
                  <a:pt x="1066" y="1248"/>
                </a:lnTo>
                <a:lnTo>
                  <a:pt x="1066" y="1248"/>
                </a:lnTo>
                <a:lnTo>
                  <a:pt x="1071" y="1252"/>
                </a:lnTo>
                <a:lnTo>
                  <a:pt x="1071" y="1257"/>
                </a:lnTo>
                <a:lnTo>
                  <a:pt x="1075" y="1257"/>
                </a:lnTo>
                <a:lnTo>
                  <a:pt x="1080" y="1266"/>
                </a:lnTo>
                <a:lnTo>
                  <a:pt x="1080" y="1266"/>
                </a:lnTo>
                <a:lnTo>
                  <a:pt x="1084" y="1271"/>
                </a:lnTo>
                <a:lnTo>
                  <a:pt x="1084" y="1271"/>
                </a:lnTo>
                <a:lnTo>
                  <a:pt x="1089" y="1275"/>
                </a:lnTo>
                <a:lnTo>
                  <a:pt x="1093" y="1284"/>
                </a:lnTo>
                <a:lnTo>
                  <a:pt x="1093" y="1284"/>
                </a:lnTo>
                <a:lnTo>
                  <a:pt x="1098" y="1289"/>
                </a:lnTo>
                <a:lnTo>
                  <a:pt x="1102" y="1293"/>
                </a:lnTo>
                <a:lnTo>
                  <a:pt x="1107" y="1293"/>
                </a:lnTo>
                <a:lnTo>
                  <a:pt x="1107" y="1298"/>
                </a:lnTo>
                <a:lnTo>
                  <a:pt x="1116" y="1298"/>
                </a:lnTo>
                <a:lnTo>
                  <a:pt x="1120" y="1298"/>
                </a:lnTo>
                <a:lnTo>
                  <a:pt x="1125" y="1302"/>
                </a:lnTo>
                <a:lnTo>
                  <a:pt x="1129" y="1302"/>
                </a:lnTo>
                <a:lnTo>
                  <a:pt x="1129" y="1302"/>
                </a:lnTo>
                <a:lnTo>
                  <a:pt x="1134" y="1307"/>
                </a:lnTo>
                <a:lnTo>
                  <a:pt x="1138" y="1307"/>
                </a:lnTo>
                <a:lnTo>
                  <a:pt x="1148" y="1311"/>
                </a:lnTo>
                <a:lnTo>
                  <a:pt x="1152" y="1311"/>
                </a:lnTo>
                <a:lnTo>
                  <a:pt x="1152" y="1311"/>
                </a:lnTo>
                <a:lnTo>
                  <a:pt x="1152" y="1311"/>
                </a:lnTo>
                <a:lnTo>
                  <a:pt x="1148" y="1311"/>
                </a:lnTo>
                <a:lnTo>
                  <a:pt x="1148" y="1311"/>
                </a:lnTo>
                <a:lnTo>
                  <a:pt x="1152" y="1311"/>
                </a:lnTo>
                <a:lnTo>
                  <a:pt x="1152" y="1311"/>
                </a:lnTo>
                <a:lnTo>
                  <a:pt x="1157" y="1311"/>
                </a:lnTo>
                <a:lnTo>
                  <a:pt x="1161" y="1311"/>
                </a:lnTo>
                <a:lnTo>
                  <a:pt x="1161" y="1311"/>
                </a:lnTo>
                <a:lnTo>
                  <a:pt x="1161" y="1311"/>
                </a:lnTo>
                <a:lnTo>
                  <a:pt x="1166" y="1311"/>
                </a:lnTo>
                <a:lnTo>
                  <a:pt x="1166" y="1307"/>
                </a:lnTo>
                <a:lnTo>
                  <a:pt x="1166" y="1307"/>
                </a:lnTo>
                <a:lnTo>
                  <a:pt x="1166" y="1307"/>
                </a:lnTo>
                <a:lnTo>
                  <a:pt x="1166" y="1307"/>
                </a:lnTo>
                <a:lnTo>
                  <a:pt x="1166" y="1307"/>
                </a:lnTo>
                <a:lnTo>
                  <a:pt x="1170" y="1307"/>
                </a:lnTo>
                <a:lnTo>
                  <a:pt x="1170" y="1311"/>
                </a:lnTo>
                <a:lnTo>
                  <a:pt x="1170" y="1311"/>
                </a:lnTo>
                <a:lnTo>
                  <a:pt x="1170" y="1311"/>
                </a:lnTo>
                <a:lnTo>
                  <a:pt x="1170" y="1311"/>
                </a:lnTo>
                <a:lnTo>
                  <a:pt x="1170" y="1316"/>
                </a:lnTo>
                <a:lnTo>
                  <a:pt x="1170" y="1316"/>
                </a:lnTo>
                <a:lnTo>
                  <a:pt x="1170" y="1316"/>
                </a:lnTo>
                <a:lnTo>
                  <a:pt x="1170" y="1316"/>
                </a:lnTo>
                <a:lnTo>
                  <a:pt x="1170" y="1316"/>
                </a:lnTo>
                <a:lnTo>
                  <a:pt x="1170" y="1316"/>
                </a:lnTo>
                <a:lnTo>
                  <a:pt x="1166" y="1316"/>
                </a:lnTo>
                <a:lnTo>
                  <a:pt x="1166" y="1316"/>
                </a:lnTo>
                <a:lnTo>
                  <a:pt x="1166" y="1316"/>
                </a:lnTo>
                <a:lnTo>
                  <a:pt x="1166" y="1316"/>
                </a:lnTo>
                <a:lnTo>
                  <a:pt x="1170" y="1320"/>
                </a:lnTo>
                <a:lnTo>
                  <a:pt x="1170" y="1325"/>
                </a:lnTo>
                <a:lnTo>
                  <a:pt x="1175" y="1329"/>
                </a:lnTo>
                <a:lnTo>
                  <a:pt x="1179" y="1329"/>
                </a:lnTo>
                <a:lnTo>
                  <a:pt x="1179" y="1334"/>
                </a:lnTo>
                <a:lnTo>
                  <a:pt x="1179" y="1338"/>
                </a:lnTo>
                <a:lnTo>
                  <a:pt x="1184" y="1343"/>
                </a:lnTo>
                <a:lnTo>
                  <a:pt x="1188" y="1352"/>
                </a:lnTo>
                <a:lnTo>
                  <a:pt x="1193" y="1352"/>
                </a:lnTo>
                <a:lnTo>
                  <a:pt x="1193" y="1356"/>
                </a:lnTo>
                <a:lnTo>
                  <a:pt x="1193" y="1356"/>
                </a:lnTo>
                <a:lnTo>
                  <a:pt x="1193" y="1356"/>
                </a:lnTo>
                <a:lnTo>
                  <a:pt x="1193" y="1356"/>
                </a:lnTo>
                <a:lnTo>
                  <a:pt x="1188" y="1356"/>
                </a:lnTo>
                <a:lnTo>
                  <a:pt x="1188" y="1356"/>
                </a:lnTo>
                <a:lnTo>
                  <a:pt x="1193" y="1361"/>
                </a:lnTo>
                <a:lnTo>
                  <a:pt x="1193" y="1361"/>
                </a:lnTo>
                <a:lnTo>
                  <a:pt x="1193" y="1361"/>
                </a:lnTo>
                <a:lnTo>
                  <a:pt x="1193" y="1361"/>
                </a:lnTo>
                <a:lnTo>
                  <a:pt x="1193" y="1365"/>
                </a:lnTo>
                <a:lnTo>
                  <a:pt x="1193" y="1365"/>
                </a:lnTo>
                <a:lnTo>
                  <a:pt x="1188" y="1370"/>
                </a:lnTo>
                <a:lnTo>
                  <a:pt x="1188" y="1370"/>
                </a:lnTo>
                <a:lnTo>
                  <a:pt x="1188" y="1375"/>
                </a:lnTo>
                <a:lnTo>
                  <a:pt x="1193" y="1379"/>
                </a:lnTo>
                <a:lnTo>
                  <a:pt x="1193" y="1379"/>
                </a:lnTo>
                <a:lnTo>
                  <a:pt x="1197" y="1379"/>
                </a:lnTo>
                <a:lnTo>
                  <a:pt x="1202" y="1384"/>
                </a:lnTo>
                <a:lnTo>
                  <a:pt x="1202" y="1384"/>
                </a:lnTo>
                <a:lnTo>
                  <a:pt x="1202" y="1384"/>
                </a:lnTo>
                <a:lnTo>
                  <a:pt x="1202" y="1384"/>
                </a:lnTo>
                <a:lnTo>
                  <a:pt x="1202" y="1384"/>
                </a:lnTo>
                <a:lnTo>
                  <a:pt x="1206" y="1379"/>
                </a:lnTo>
                <a:lnTo>
                  <a:pt x="1206" y="1379"/>
                </a:lnTo>
                <a:lnTo>
                  <a:pt x="1202" y="1379"/>
                </a:lnTo>
                <a:lnTo>
                  <a:pt x="1202" y="1375"/>
                </a:lnTo>
                <a:lnTo>
                  <a:pt x="1202" y="1375"/>
                </a:lnTo>
                <a:lnTo>
                  <a:pt x="1202" y="1370"/>
                </a:lnTo>
                <a:lnTo>
                  <a:pt x="1202" y="1370"/>
                </a:lnTo>
                <a:lnTo>
                  <a:pt x="1202" y="1375"/>
                </a:lnTo>
                <a:lnTo>
                  <a:pt x="1202" y="1375"/>
                </a:lnTo>
                <a:lnTo>
                  <a:pt x="1206" y="1379"/>
                </a:lnTo>
                <a:lnTo>
                  <a:pt x="1211" y="1379"/>
                </a:lnTo>
                <a:lnTo>
                  <a:pt x="1211" y="1384"/>
                </a:lnTo>
                <a:lnTo>
                  <a:pt x="1211" y="1384"/>
                </a:lnTo>
                <a:lnTo>
                  <a:pt x="1211" y="1384"/>
                </a:lnTo>
                <a:lnTo>
                  <a:pt x="1211" y="1388"/>
                </a:lnTo>
                <a:lnTo>
                  <a:pt x="1215" y="1388"/>
                </a:lnTo>
                <a:lnTo>
                  <a:pt x="1215" y="1388"/>
                </a:lnTo>
                <a:lnTo>
                  <a:pt x="1220" y="1393"/>
                </a:lnTo>
                <a:lnTo>
                  <a:pt x="1224" y="1393"/>
                </a:lnTo>
                <a:lnTo>
                  <a:pt x="1224" y="1397"/>
                </a:lnTo>
                <a:lnTo>
                  <a:pt x="1224" y="1397"/>
                </a:lnTo>
                <a:lnTo>
                  <a:pt x="1224" y="1402"/>
                </a:lnTo>
                <a:lnTo>
                  <a:pt x="1224" y="1402"/>
                </a:lnTo>
                <a:lnTo>
                  <a:pt x="1224" y="1406"/>
                </a:lnTo>
                <a:lnTo>
                  <a:pt x="1224" y="1406"/>
                </a:lnTo>
                <a:lnTo>
                  <a:pt x="1224" y="1406"/>
                </a:lnTo>
                <a:lnTo>
                  <a:pt x="1229" y="1406"/>
                </a:lnTo>
                <a:lnTo>
                  <a:pt x="1229" y="1406"/>
                </a:lnTo>
                <a:lnTo>
                  <a:pt x="1229" y="1411"/>
                </a:lnTo>
                <a:lnTo>
                  <a:pt x="1229" y="1406"/>
                </a:lnTo>
                <a:lnTo>
                  <a:pt x="1229" y="1406"/>
                </a:lnTo>
                <a:lnTo>
                  <a:pt x="1229" y="1406"/>
                </a:lnTo>
                <a:lnTo>
                  <a:pt x="1229" y="1402"/>
                </a:lnTo>
                <a:lnTo>
                  <a:pt x="1229" y="1402"/>
                </a:lnTo>
                <a:lnTo>
                  <a:pt x="1229" y="1402"/>
                </a:lnTo>
                <a:lnTo>
                  <a:pt x="1233" y="1406"/>
                </a:lnTo>
                <a:lnTo>
                  <a:pt x="1233" y="1406"/>
                </a:lnTo>
                <a:lnTo>
                  <a:pt x="1233" y="1411"/>
                </a:lnTo>
                <a:lnTo>
                  <a:pt x="1233" y="1411"/>
                </a:lnTo>
                <a:lnTo>
                  <a:pt x="1233" y="1415"/>
                </a:lnTo>
                <a:lnTo>
                  <a:pt x="1238" y="1415"/>
                </a:lnTo>
                <a:lnTo>
                  <a:pt x="1238" y="1415"/>
                </a:lnTo>
                <a:lnTo>
                  <a:pt x="1238" y="1411"/>
                </a:lnTo>
                <a:lnTo>
                  <a:pt x="1238" y="1411"/>
                </a:lnTo>
                <a:lnTo>
                  <a:pt x="1242" y="1411"/>
                </a:lnTo>
                <a:lnTo>
                  <a:pt x="1242" y="1411"/>
                </a:lnTo>
                <a:lnTo>
                  <a:pt x="1247" y="1411"/>
                </a:lnTo>
                <a:lnTo>
                  <a:pt x="1247" y="1411"/>
                </a:lnTo>
                <a:lnTo>
                  <a:pt x="1247" y="1411"/>
                </a:lnTo>
                <a:lnTo>
                  <a:pt x="1247" y="1415"/>
                </a:lnTo>
                <a:lnTo>
                  <a:pt x="1251" y="1411"/>
                </a:lnTo>
                <a:lnTo>
                  <a:pt x="1251" y="1411"/>
                </a:lnTo>
                <a:lnTo>
                  <a:pt x="1256" y="1415"/>
                </a:lnTo>
                <a:lnTo>
                  <a:pt x="1256" y="1415"/>
                </a:lnTo>
                <a:lnTo>
                  <a:pt x="1256" y="1415"/>
                </a:lnTo>
                <a:lnTo>
                  <a:pt x="1256" y="1415"/>
                </a:lnTo>
                <a:lnTo>
                  <a:pt x="1260" y="1424"/>
                </a:lnTo>
                <a:lnTo>
                  <a:pt x="1260" y="1424"/>
                </a:lnTo>
                <a:lnTo>
                  <a:pt x="1265" y="1424"/>
                </a:lnTo>
                <a:lnTo>
                  <a:pt x="1265" y="1424"/>
                </a:lnTo>
                <a:lnTo>
                  <a:pt x="1265" y="1424"/>
                </a:lnTo>
                <a:lnTo>
                  <a:pt x="1265" y="1420"/>
                </a:lnTo>
                <a:lnTo>
                  <a:pt x="1265" y="1420"/>
                </a:lnTo>
                <a:lnTo>
                  <a:pt x="1265" y="1420"/>
                </a:lnTo>
                <a:lnTo>
                  <a:pt x="1269" y="1420"/>
                </a:lnTo>
                <a:lnTo>
                  <a:pt x="1269" y="1424"/>
                </a:lnTo>
                <a:lnTo>
                  <a:pt x="1269" y="1429"/>
                </a:lnTo>
                <a:lnTo>
                  <a:pt x="1269" y="1433"/>
                </a:lnTo>
                <a:lnTo>
                  <a:pt x="1269" y="1433"/>
                </a:lnTo>
                <a:lnTo>
                  <a:pt x="1274" y="1433"/>
                </a:lnTo>
                <a:lnTo>
                  <a:pt x="1279" y="1433"/>
                </a:lnTo>
                <a:lnTo>
                  <a:pt x="1279" y="1429"/>
                </a:lnTo>
                <a:lnTo>
                  <a:pt x="1279" y="1429"/>
                </a:lnTo>
                <a:lnTo>
                  <a:pt x="1279" y="1429"/>
                </a:lnTo>
                <a:lnTo>
                  <a:pt x="1283" y="1429"/>
                </a:lnTo>
                <a:lnTo>
                  <a:pt x="1283" y="1429"/>
                </a:lnTo>
                <a:lnTo>
                  <a:pt x="1283" y="1429"/>
                </a:lnTo>
                <a:lnTo>
                  <a:pt x="1283" y="1424"/>
                </a:lnTo>
                <a:lnTo>
                  <a:pt x="1283" y="1424"/>
                </a:lnTo>
                <a:lnTo>
                  <a:pt x="1283" y="1420"/>
                </a:lnTo>
                <a:lnTo>
                  <a:pt x="1279" y="1415"/>
                </a:lnTo>
                <a:lnTo>
                  <a:pt x="1279" y="1415"/>
                </a:lnTo>
                <a:lnTo>
                  <a:pt x="1279" y="1415"/>
                </a:lnTo>
                <a:lnTo>
                  <a:pt x="1279" y="1415"/>
                </a:lnTo>
                <a:lnTo>
                  <a:pt x="1279" y="1415"/>
                </a:lnTo>
                <a:lnTo>
                  <a:pt x="1279" y="1411"/>
                </a:lnTo>
                <a:lnTo>
                  <a:pt x="1279" y="1411"/>
                </a:lnTo>
                <a:lnTo>
                  <a:pt x="1283" y="1411"/>
                </a:lnTo>
                <a:lnTo>
                  <a:pt x="1283" y="1411"/>
                </a:lnTo>
                <a:lnTo>
                  <a:pt x="1292" y="1406"/>
                </a:lnTo>
                <a:lnTo>
                  <a:pt x="1292" y="1406"/>
                </a:lnTo>
                <a:lnTo>
                  <a:pt x="1292" y="1402"/>
                </a:lnTo>
                <a:lnTo>
                  <a:pt x="1292" y="1402"/>
                </a:lnTo>
                <a:lnTo>
                  <a:pt x="1292" y="1402"/>
                </a:lnTo>
                <a:lnTo>
                  <a:pt x="1297" y="1402"/>
                </a:lnTo>
                <a:lnTo>
                  <a:pt x="1297" y="1397"/>
                </a:lnTo>
                <a:lnTo>
                  <a:pt x="1297" y="1397"/>
                </a:lnTo>
                <a:lnTo>
                  <a:pt x="1297" y="1397"/>
                </a:lnTo>
                <a:lnTo>
                  <a:pt x="1301" y="1397"/>
                </a:lnTo>
                <a:lnTo>
                  <a:pt x="1306" y="1397"/>
                </a:lnTo>
                <a:lnTo>
                  <a:pt x="1306" y="1397"/>
                </a:lnTo>
                <a:lnTo>
                  <a:pt x="1306" y="1402"/>
                </a:lnTo>
                <a:lnTo>
                  <a:pt x="1310" y="1402"/>
                </a:lnTo>
                <a:lnTo>
                  <a:pt x="1310" y="1402"/>
                </a:lnTo>
                <a:lnTo>
                  <a:pt x="1310" y="1402"/>
                </a:lnTo>
                <a:lnTo>
                  <a:pt x="1310" y="1402"/>
                </a:lnTo>
                <a:lnTo>
                  <a:pt x="1315" y="1406"/>
                </a:lnTo>
                <a:lnTo>
                  <a:pt x="1315" y="1411"/>
                </a:lnTo>
                <a:lnTo>
                  <a:pt x="1315" y="1411"/>
                </a:lnTo>
                <a:lnTo>
                  <a:pt x="1315" y="1411"/>
                </a:lnTo>
                <a:lnTo>
                  <a:pt x="1315" y="1411"/>
                </a:lnTo>
                <a:lnTo>
                  <a:pt x="1315" y="1411"/>
                </a:lnTo>
                <a:lnTo>
                  <a:pt x="1315" y="1411"/>
                </a:lnTo>
                <a:lnTo>
                  <a:pt x="1315" y="1406"/>
                </a:lnTo>
                <a:lnTo>
                  <a:pt x="1315" y="1406"/>
                </a:lnTo>
                <a:lnTo>
                  <a:pt x="1315" y="1411"/>
                </a:lnTo>
                <a:lnTo>
                  <a:pt x="1319" y="1411"/>
                </a:lnTo>
                <a:lnTo>
                  <a:pt x="1319" y="1411"/>
                </a:lnTo>
                <a:lnTo>
                  <a:pt x="1319" y="1411"/>
                </a:lnTo>
                <a:lnTo>
                  <a:pt x="1319" y="1411"/>
                </a:lnTo>
                <a:lnTo>
                  <a:pt x="1319" y="1411"/>
                </a:lnTo>
                <a:lnTo>
                  <a:pt x="1319" y="1406"/>
                </a:lnTo>
                <a:lnTo>
                  <a:pt x="1319" y="1411"/>
                </a:lnTo>
                <a:lnTo>
                  <a:pt x="1319" y="1411"/>
                </a:lnTo>
                <a:lnTo>
                  <a:pt x="1324" y="1415"/>
                </a:lnTo>
                <a:lnTo>
                  <a:pt x="1324" y="1415"/>
                </a:lnTo>
                <a:lnTo>
                  <a:pt x="1324" y="1415"/>
                </a:lnTo>
                <a:lnTo>
                  <a:pt x="1324" y="1415"/>
                </a:lnTo>
                <a:lnTo>
                  <a:pt x="1319" y="1411"/>
                </a:lnTo>
                <a:lnTo>
                  <a:pt x="1319" y="1411"/>
                </a:lnTo>
                <a:lnTo>
                  <a:pt x="1319" y="1411"/>
                </a:lnTo>
                <a:lnTo>
                  <a:pt x="1319" y="1411"/>
                </a:lnTo>
                <a:lnTo>
                  <a:pt x="1315" y="1411"/>
                </a:lnTo>
                <a:lnTo>
                  <a:pt x="1315" y="1415"/>
                </a:lnTo>
                <a:lnTo>
                  <a:pt x="1315" y="1415"/>
                </a:lnTo>
                <a:lnTo>
                  <a:pt x="1315" y="1415"/>
                </a:lnTo>
                <a:lnTo>
                  <a:pt x="1315" y="1415"/>
                </a:lnTo>
                <a:lnTo>
                  <a:pt x="1315" y="1415"/>
                </a:lnTo>
                <a:lnTo>
                  <a:pt x="1315" y="1420"/>
                </a:lnTo>
                <a:lnTo>
                  <a:pt x="1319" y="1429"/>
                </a:lnTo>
                <a:lnTo>
                  <a:pt x="1319" y="1433"/>
                </a:lnTo>
                <a:lnTo>
                  <a:pt x="1324" y="1433"/>
                </a:lnTo>
                <a:lnTo>
                  <a:pt x="1324" y="1433"/>
                </a:lnTo>
                <a:lnTo>
                  <a:pt x="1324" y="1438"/>
                </a:lnTo>
                <a:lnTo>
                  <a:pt x="1324" y="1442"/>
                </a:lnTo>
                <a:lnTo>
                  <a:pt x="1328" y="1442"/>
                </a:lnTo>
                <a:lnTo>
                  <a:pt x="1328" y="1442"/>
                </a:lnTo>
                <a:lnTo>
                  <a:pt x="1328" y="1442"/>
                </a:lnTo>
                <a:lnTo>
                  <a:pt x="1328" y="1447"/>
                </a:lnTo>
                <a:lnTo>
                  <a:pt x="1328" y="1447"/>
                </a:lnTo>
                <a:lnTo>
                  <a:pt x="1328" y="1451"/>
                </a:lnTo>
                <a:lnTo>
                  <a:pt x="1328" y="1451"/>
                </a:lnTo>
                <a:lnTo>
                  <a:pt x="1328" y="1451"/>
                </a:lnTo>
                <a:lnTo>
                  <a:pt x="1328" y="1456"/>
                </a:lnTo>
                <a:lnTo>
                  <a:pt x="1328" y="1456"/>
                </a:lnTo>
                <a:lnTo>
                  <a:pt x="1333" y="1460"/>
                </a:lnTo>
                <a:lnTo>
                  <a:pt x="1328" y="1465"/>
                </a:lnTo>
                <a:lnTo>
                  <a:pt x="1324" y="1465"/>
                </a:lnTo>
                <a:lnTo>
                  <a:pt x="1328" y="1469"/>
                </a:lnTo>
                <a:lnTo>
                  <a:pt x="1328" y="1469"/>
                </a:lnTo>
                <a:lnTo>
                  <a:pt x="1328" y="1474"/>
                </a:lnTo>
                <a:lnTo>
                  <a:pt x="1328" y="1474"/>
                </a:lnTo>
                <a:lnTo>
                  <a:pt x="1328" y="1479"/>
                </a:lnTo>
                <a:lnTo>
                  <a:pt x="1328" y="1483"/>
                </a:lnTo>
                <a:lnTo>
                  <a:pt x="1328" y="1483"/>
                </a:lnTo>
                <a:lnTo>
                  <a:pt x="1328" y="1483"/>
                </a:lnTo>
                <a:lnTo>
                  <a:pt x="1328" y="1488"/>
                </a:lnTo>
                <a:lnTo>
                  <a:pt x="1328" y="1488"/>
                </a:lnTo>
                <a:lnTo>
                  <a:pt x="1328" y="1492"/>
                </a:lnTo>
                <a:lnTo>
                  <a:pt x="1328" y="1492"/>
                </a:lnTo>
                <a:lnTo>
                  <a:pt x="1324" y="1492"/>
                </a:lnTo>
                <a:lnTo>
                  <a:pt x="1324" y="1492"/>
                </a:lnTo>
                <a:lnTo>
                  <a:pt x="1328" y="1492"/>
                </a:lnTo>
                <a:lnTo>
                  <a:pt x="1328" y="1492"/>
                </a:lnTo>
                <a:lnTo>
                  <a:pt x="1328" y="1492"/>
                </a:lnTo>
                <a:lnTo>
                  <a:pt x="1328" y="1497"/>
                </a:lnTo>
                <a:lnTo>
                  <a:pt x="1328" y="1497"/>
                </a:lnTo>
                <a:lnTo>
                  <a:pt x="1328" y="1497"/>
                </a:lnTo>
                <a:lnTo>
                  <a:pt x="1328" y="1497"/>
                </a:lnTo>
                <a:lnTo>
                  <a:pt x="1328" y="1501"/>
                </a:lnTo>
                <a:lnTo>
                  <a:pt x="1328" y="1501"/>
                </a:lnTo>
                <a:lnTo>
                  <a:pt x="1333" y="1501"/>
                </a:lnTo>
                <a:lnTo>
                  <a:pt x="1333" y="1497"/>
                </a:lnTo>
                <a:lnTo>
                  <a:pt x="1333" y="1497"/>
                </a:lnTo>
                <a:lnTo>
                  <a:pt x="1328" y="1506"/>
                </a:lnTo>
                <a:lnTo>
                  <a:pt x="1328" y="1506"/>
                </a:lnTo>
                <a:lnTo>
                  <a:pt x="1328" y="1510"/>
                </a:lnTo>
                <a:lnTo>
                  <a:pt x="1324" y="1510"/>
                </a:lnTo>
                <a:lnTo>
                  <a:pt x="1324" y="1510"/>
                </a:lnTo>
                <a:lnTo>
                  <a:pt x="1324" y="1515"/>
                </a:lnTo>
                <a:lnTo>
                  <a:pt x="1324" y="1515"/>
                </a:lnTo>
                <a:lnTo>
                  <a:pt x="1324" y="1515"/>
                </a:lnTo>
                <a:lnTo>
                  <a:pt x="1319" y="1515"/>
                </a:lnTo>
                <a:lnTo>
                  <a:pt x="1319" y="1515"/>
                </a:lnTo>
                <a:lnTo>
                  <a:pt x="1319" y="1519"/>
                </a:lnTo>
                <a:lnTo>
                  <a:pt x="1319" y="1519"/>
                </a:lnTo>
                <a:lnTo>
                  <a:pt x="1319" y="1519"/>
                </a:lnTo>
                <a:lnTo>
                  <a:pt x="1319" y="1524"/>
                </a:lnTo>
                <a:lnTo>
                  <a:pt x="1319" y="1524"/>
                </a:lnTo>
                <a:lnTo>
                  <a:pt x="1319" y="1524"/>
                </a:lnTo>
                <a:lnTo>
                  <a:pt x="1319" y="1524"/>
                </a:lnTo>
                <a:lnTo>
                  <a:pt x="1315" y="1524"/>
                </a:lnTo>
                <a:lnTo>
                  <a:pt x="1315" y="1524"/>
                </a:lnTo>
                <a:lnTo>
                  <a:pt x="1315" y="1524"/>
                </a:lnTo>
                <a:lnTo>
                  <a:pt x="1315" y="1528"/>
                </a:lnTo>
                <a:lnTo>
                  <a:pt x="1315" y="1528"/>
                </a:lnTo>
                <a:lnTo>
                  <a:pt x="1310" y="1528"/>
                </a:lnTo>
                <a:lnTo>
                  <a:pt x="1310" y="1528"/>
                </a:lnTo>
                <a:lnTo>
                  <a:pt x="1306" y="1528"/>
                </a:lnTo>
                <a:lnTo>
                  <a:pt x="1306" y="1528"/>
                </a:lnTo>
                <a:lnTo>
                  <a:pt x="1306" y="1528"/>
                </a:lnTo>
                <a:lnTo>
                  <a:pt x="1306" y="1528"/>
                </a:lnTo>
                <a:lnTo>
                  <a:pt x="1306" y="1528"/>
                </a:lnTo>
                <a:lnTo>
                  <a:pt x="1306" y="1537"/>
                </a:lnTo>
                <a:lnTo>
                  <a:pt x="1306" y="1537"/>
                </a:lnTo>
                <a:lnTo>
                  <a:pt x="1306" y="1542"/>
                </a:lnTo>
                <a:lnTo>
                  <a:pt x="1301" y="1537"/>
                </a:lnTo>
                <a:lnTo>
                  <a:pt x="1297" y="1542"/>
                </a:lnTo>
                <a:lnTo>
                  <a:pt x="1297" y="1542"/>
                </a:lnTo>
                <a:lnTo>
                  <a:pt x="1301" y="1546"/>
                </a:lnTo>
                <a:lnTo>
                  <a:pt x="1301" y="1546"/>
                </a:lnTo>
                <a:lnTo>
                  <a:pt x="1301" y="1551"/>
                </a:lnTo>
                <a:lnTo>
                  <a:pt x="1301" y="1551"/>
                </a:lnTo>
                <a:lnTo>
                  <a:pt x="1292" y="1555"/>
                </a:lnTo>
                <a:lnTo>
                  <a:pt x="1288" y="1555"/>
                </a:lnTo>
                <a:lnTo>
                  <a:pt x="1288" y="1555"/>
                </a:lnTo>
                <a:lnTo>
                  <a:pt x="1283" y="1555"/>
                </a:lnTo>
                <a:lnTo>
                  <a:pt x="1283" y="1560"/>
                </a:lnTo>
                <a:lnTo>
                  <a:pt x="1283" y="1560"/>
                </a:lnTo>
                <a:lnTo>
                  <a:pt x="1279" y="1560"/>
                </a:lnTo>
                <a:lnTo>
                  <a:pt x="1279" y="1560"/>
                </a:lnTo>
                <a:lnTo>
                  <a:pt x="1279" y="1564"/>
                </a:lnTo>
                <a:lnTo>
                  <a:pt x="1279" y="1569"/>
                </a:lnTo>
                <a:lnTo>
                  <a:pt x="1279" y="1573"/>
                </a:lnTo>
                <a:lnTo>
                  <a:pt x="1279" y="1578"/>
                </a:lnTo>
                <a:lnTo>
                  <a:pt x="1274" y="1578"/>
                </a:lnTo>
                <a:lnTo>
                  <a:pt x="1274" y="1578"/>
                </a:lnTo>
                <a:lnTo>
                  <a:pt x="1269" y="1582"/>
                </a:lnTo>
                <a:lnTo>
                  <a:pt x="1269" y="1582"/>
                </a:lnTo>
                <a:lnTo>
                  <a:pt x="1274" y="1587"/>
                </a:lnTo>
                <a:lnTo>
                  <a:pt x="1274" y="1587"/>
                </a:lnTo>
                <a:lnTo>
                  <a:pt x="1274" y="1587"/>
                </a:lnTo>
                <a:lnTo>
                  <a:pt x="1269" y="1587"/>
                </a:lnTo>
                <a:lnTo>
                  <a:pt x="1269" y="1592"/>
                </a:lnTo>
                <a:lnTo>
                  <a:pt x="1269" y="1592"/>
                </a:lnTo>
                <a:lnTo>
                  <a:pt x="1269" y="1592"/>
                </a:lnTo>
                <a:lnTo>
                  <a:pt x="1265" y="1596"/>
                </a:lnTo>
                <a:lnTo>
                  <a:pt x="1265" y="1596"/>
                </a:lnTo>
                <a:lnTo>
                  <a:pt x="1265" y="1601"/>
                </a:lnTo>
                <a:lnTo>
                  <a:pt x="1265" y="1605"/>
                </a:lnTo>
                <a:lnTo>
                  <a:pt x="1265" y="1610"/>
                </a:lnTo>
                <a:lnTo>
                  <a:pt x="1265" y="1614"/>
                </a:lnTo>
                <a:lnTo>
                  <a:pt x="1265" y="1614"/>
                </a:lnTo>
                <a:lnTo>
                  <a:pt x="1265" y="1619"/>
                </a:lnTo>
                <a:lnTo>
                  <a:pt x="1265" y="1619"/>
                </a:lnTo>
                <a:lnTo>
                  <a:pt x="1265" y="1619"/>
                </a:lnTo>
                <a:lnTo>
                  <a:pt x="1265" y="1619"/>
                </a:lnTo>
                <a:lnTo>
                  <a:pt x="1265" y="1623"/>
                </a:lnTo>
                <a:lnTo>
                  <a:pt x="1265" y="1623"/>
                </a:lnTo>
                <a:lnTo>
                  <a:pt x="1269" y="1623"/>
                </a:lnTo>
                <a:lnTo>
                  <a:pt x="1274" y="1628"/>
                </a:lnTo>
                <a:lnTo>
                  <a:pt x="1274" y="1628"/>
                </a:lnTo>
                <a:lnTo>
                  <a:pt x="1274" y="1628"/>
                </a:lnTo>
                <a:lnTo>
                  <a:pt x="1274" y="1628"/>
                </a:lnTo>
                <a:lnTo>
                  <a:pt x="1274" y="1628"/>
                </a:lnTo>
                <a:lnTo>
                  <a:pt x="1279" y="1628"/>
                </a:lnTo>
                <a:lnTo>
                  <a:pt x="1279" y="1623"/>
                </a:lnTo>
                <a:lnTo>
                  <a:pt x="1279" y="1623"/>
                </a:lnTo>
                <a:lnTo>
                  <a:pt x="1279" y="1628"/>
                </a:lnTo>
                <a:lnTo>
                  <a:pt x="1279" y="1628"/>
                </a:lnTo>
                <a:lnTo>
                  <a:pt x="1283" y="1628"/>
                </a:lnTo>
                <a:lnTo>
                  <a:pt x="1283" y="1623"/>
                </a:lnTo>
                <a:lnTo>
                  <a:pt x="1283" y="1619"/>
                </a:lnTo>
                <a:lnTo>
                  <a:pt x="1283" y="1619"/>
                </a:lnTo>
                <a:lnTo>
                  <a:pt x="1283" y="1619"/>
                </a:lnTo>
                <a:lnTo>
                  <a:pt x="1283" y="1619"/>
                </a:lnTo>
                <a:lnTo>
                  <a:pt x="1283" y="1623"/>
                </a:lnTo>
                <a:lnTo>
                  <a:pt x="1283" y="1623"/>
                </a:lnTo>
                <a:lnTo>
                  <a:pt x="1283" y="1628"/>
                </a:lnTo>
                <a:lnTo>
                  <a:pt x="1283" y="1632"/>
                </a:lnTo>
                <a:lnTo>
                  <a:pt x="1283" y="1637"/>
                </a:lnTo>
                <a:lnTo>
                  <a:pt x="1283" y="1637"/>
                </a:lnTo>
                <a:lnTo>
                  <a:pt x="1279" y="1641"/>
                </a:lnTo>
                <a:lnTo>
                  <a:pt x="1279" y="1641"/>
                </a:lnTo>
                <a:lnTo>
                  <a:pt x="1279" y="1641"/>
                </a:lnTo>
                <a:lnTo>
                  <a:pt x="1274" y="1641"/>
                </a:lnTo>
                <a:lnTo>
                  <a:pt x="1274" y="1641"/>
                </a:lnTo>
                <a:lnTo>
                  <a:pt x="1274" y="1646"/>
                </a:lnTo>
                <a:lnTo>
                  <a:pt x="1269" y="1650"/>
                </a:lnTo>
                <a:lnTo>
                  <a:pt x="1265" y="1650"/>
                </a:lnTo>
                <a:lnTo>
                  <a:pt x="1265" y="1655"/>
                </a:lnTo>
                <a:lnTo>
                  <a:pt x="1260" y="1659"/>
                </a:lnTo>
                <a:lnTo>
                  <a:pt x="1260" y="1664"/>
                </a:lnTo>
                <a:lnTo>
                  <a:pt x="1260" y="1668"/>
                </a:lnTo>
                <a:lnTo>
                  <a:pt x="1260" y="1668"/>
                </a:lnTo>
                <a:lnTo>
                  <a:pt x="1260" y="1673"/>
                </a:lnTo>
                <a:lnTo>
                  <a:pt x="1265" y="1677"/>
                </a:lnTo>
                <a:lnTo>
                  <a:pt x="1260" y="1677"/>
                </a:lnTo>
                <a:lnTo>
                  <a:pt x="1260" y="1677"/>
                </a:lnTo>
                <a:lnTo>
                  <a:pt x="1265" y="1686"/>
                </a:lnTo>
                <a:lnTo>
                  <a:pt x="1269" y="1686"/>
                </a:lnTo>
                <a:lnTo>
                  <a:pt x="1269" y="1691"/>
                </a:lnTo>
                <a:lnTo>
                  <a:pt x="1265" y="1691"/>
                </a:lnTo>
                <a:lnTo>
                  <a:pt x="1265" y="1691"/>
                </a:lnTo>
                <a:lnTo>
                  <a:pt x="1265" y="1691"/>
                </a:lnTo>
                <a:lnTo>
                  <a:pt x="1265" y="1691"/>
                </a:lnTo>
                <a:lnTo>
                  <a:pt x="1260" y="1696"/>
                </a:lnTo>
                <a:lnTo>
                  <a:pt x="1265" y="1696"/>
                </a:lnTo>
                <a:lnTo>
                  <a:pt x="1265" y="1696"/>
                </a:lnTo>
                <a:lnTo>
                  <a:pt x="1269" y="1700"/>
                </a:lnTo>
                <a:lnTo>
                  <a:pt x="1283" y="1709"/>
                </a:lnTo>
                <a:lnTo>
                  <a:pt x="1283" y="1709"/>
                </a:lnTo>
                <a:lnTo>
                  <a:pt x="1288" y="1714"/>
                </a:lnTo>
                <a:lnTo>
                  <a:pt x="1288" y="1718"/>
                </a:lnTo>
                <a:lnTo>
                  <a:pt x="1292" y="1723"/>
                </a:lnTo>
                <a:lnTo>
                  <a:pt x="1292" y="1723"/>
                </a:lnTo>
                <a:lnTo>
                  <a:pt x="1297" y="1732"/>
                </a:lnTo>
                <a:lnTo>
                  <a:pt x="1297" y="1732"/>
                </a:lnTo>
                <a:lnTo>
                  <a:pt x="1301" y="1736"/>
                </a:lnTo>
                <a:lnTo>
                  <a:pt x="1306" y="1736"/>
                </a:lnTo>
                <a:lnTo>
                  <a:pt x="1306" y="1741"/>
                </a:lnTo>
                <a:lnTo>
                  <a:pt x="1310" y="1745"/>
                </a:lnTo>
                <a:lnTo>
                  <a:pt x="1310" y="1750"/>
                </a:lnTo>
                <a:lnTo>
                  <a:pt x="1310" y="1754"/>
                </a:lnTo>
                <a:lnTo>
                  <a:pt x="1315" y="1759"/>
                </a:lnTo>
                <a:lnTo>
                  <a:pt x="1315" y="1763"/>
                </a:lnTo>
                <a:lnTo>
                  <a:pt x="1319" y="1768"/>
                </a:lnTo>
                <a:lnTo>
                  <a:pt x="1319" y="1768"/>
                </a:lnTo>
                <a:lnTo>
                  <a:pt x="1324" y="1777"/>
                </a:lnTo>
                <a:lnTo>
                  <a:pt x="1324" y="1777"/>
                </a:lnTo>
                <a:lnTo>
                  <a:pt x="1333" y="1790"/>
                </a:lnTo>
                <a:lnTo>
                  <a:pt x="1333" y="1795"/>
                </a:lnTo>
                <a:lnTo>
                  <a:pt x="1333" y="1795"/>
                </a:lnTo>
                <a:lnTo>
                  <a:pt x="1333" y="1800"/>
                </a:lnTo>
                <a:lnTo>
                  <a:pt x="1342" y="1804"/>
                </a:lnTo>
                <a:lnTo>
                  <a:pt x="1342" y="1804"/>
                </a:lnTo>
                <a:lnTo>
                  <a:pt x="1342" y="1813"/>
                </a:lnTo>
                <a:lnTo>
                  <a:pt x="1346" y="1813"/>
                </a:lnTo>
                <a:lnTo>
                  <a:pt x="1346" y="1813"/>
                </a:lnTo>
                <a:lnTo>
                  <a:pt x="1346" y="1818"/>
                </a:lnTo>
                <a:lnTo>
                  <a:pt x="1346" y="1818"/>
                </a:lnTo>
                <a:lnTo>
                  <a:pt x="1351" y="1818"/>
                </a:lnTo>
                <a:lnTo>
                  <a:pt x="1351" y="1822"/>
                </a:lnTo>
                <a:lnTo>
                  <a:pt x="1355" y="1827"/>
                </a:lnTo>
                <a:lnTo>
                  <a:pt x="1355" y="1827"/>
                </a:lnTo>
                <a:lnTo>
                  <a:pt x="1360" y="1831"/>
                </a:lnTo>
                <a:lnTo>
                  <a:pt x="1360" y="1836"/>
                </a:lnTo>
                <a:lnTo>
                  <a:pt x="1364" y="1840"/>
                </a:lnTo>
                <a:lnTo>
                  <a:pt x="1364" y="1840"/>
                </a:lnTo>
                <a:lnTo>
                  <a:pt x="1364" y="1849"/>
                </a:lnTo>
                <a:lnTo>
                  <a:pt x="1364" y="1849"/>
                </a:lnTo>
                <a:lnTo>
                  <a:pt x="1364" y="1849"/>
                </a:lnTo>
                <a:lnTo>
                  <a:pt x="1364" y="1849"/>
                </a:lnTo>
                <a:lnTo>
                  <a:pt x="1364" y="1854"/>
                </a:lnTo>
                <a:lnTo>
                  <a:pt x="1369" y="1858"/>
                </a:lnTo>
                <a:lnTo>
                  <a:pt x="1369" y="1858"/>
                </a:lnTo>
                <a:lnTo>
                  <a:pt x="1369" y="1863"/>
                </a:lnTo>
                <a:lnTo>
                  <a:pt x="1373" y="1863"/>
                </a:lnTo>
                <a:lnTo>
                  <a:pt x="1378" y="1867"/>
                </a:lnTo>
                <a:lnTo>
                  <a:pt x="1378" y="1867"/>
                </a:lnTo>
                <a:lnTo>
                  <a:pt x="1382" y="1872"/>
                </a:lnTo>
                <a:lnTo>
                  <a:pt x="1387" y="1876"/>
                </a:lnTo>
                <a:lnTo>
                  <a:pt x="1387" y="1876"/>
                </a:lnTo>
                <a:lnTo>
                  <a:pt x="1387" y="1881"/>
                </a:lnTo>
                <a:lnTo>
                  <a:pt x="1400" y="1885"/>
                </a:lnTo>
                <a:lnTo>
                  <a:pt x="1400" y="1885"/>
                </a:lnTo>
                <a:lnTo>
                  <a:pt x="1405" y="1890"/>
                </a:lnTo>
                <a:lnTo>
                  <a:pt x="1414" y="1894"/>
                </a:lnTo>
                <a:lnTo>
                  <a:pt x="1414" y="1894"/>
                </a:lnTo>
                <a:lnTo>
                  <a:pt x="1423" y="1894"/>
                </a:lnTo>
                <a:lnTo>
                  <a:pt x="1423" y="1899"/>
                </a:lnTo>
                <a:lnTo>
                  <a:pt x="1428" y="1899"/>
                </a:lnTo>
                <a:lnTo>
                  <a:pt x="1432" y="1904"/>
                </a:lnTo>
                <a:lnTo>
                  <a:pt x="1437" y="1904"/>
                </a:lnTo>
                <a:lnTo>
                  <a:pt x="1441" y="1904"/>
                </a:lnTo>
                <a:lnTo>
                  <a:pt x="1441" y="1908"/>
                </a:lnTo>
                <a:lnTo>
                  <a:pt x="1446" y="1908"/>
                </a:lnTo>
                <a:lnTo>
                  <a:pt x="1446" y="1913"/>
                </a:lnTo>
                <a:lnTo>
                  <a:pt x="1450" y="1913"/>
                </a:lnTo>
                <a:lnTo>
                  <a:pt x="1450" y="1913"/>
                </a:lnTo>
                <a:lnTo>
                  <a:pt x="1455" y="1917"/>
                </a:lnTo>
                <a:lnTo>
                  <a:pt x="1459" y="1917"/>
                </a:lnTo>
                <a:lnTo>
                  <a:pt x="1459" y="1917"/>
                </a:lnTo>
                <a:lnTo>
                  <a:pt x="1459" y="1922"/>
                </a:lnTo>
                <a:lnTo>
                  <a:pt x="1459" y="1922"/>
                </a:lnTo>
                <a:lnTo>
                  <a:pt x="1468" y="1926"/>
                </a:lnTo>
                <a:lnTo>
                  <a:pt x="1468" y="1926"/>
                </a:lnTo>
                <a:lnTo>
                  <a:pt x="1473" y="1931"/>
                </a:lnTo>
                <a:lnTo>
                  <a:pt x="1477" y="1935"/>
                </a:lnTo>
                <a:lnTo>
                  <a:pt x="1477" y="1935"/>
                </a:lnTo>
                <a:lnTo>
                  <a:pt x="1482" y="1935"/>
                </a:lnTo>
                <a:lnTo>
                  <a:pt x="1482" y="1940"/>
                </a:lnTo>
                <a:lnTo>
                  <a:pt x="1482" y="1944"/>
                </a:lnTo>
                <a:lnTo>
                  <a:pt x="1486" y="1953"/>
                </a:lnTo>
                <a:lnTo>
                  <a:pt x="1486" y="1958"/>
                </a:lnTo>
                <a:lnTo>
                  <a:pt x="1486" y="1958"/>
                </a:lnTo>
                <a:lnTo>
                  <a:pt x="1486" y="1962"/>
                </a:lnTo>
                <a:lnTo>
                  <a:pt x="1486" y="1962"/>
                </a:lnTo>
                <a:lnTo>
                  <a:pt x="1491" y="1971"/>
                </a:lnTo>
                <a:lnTo>
                  <a:pt x="1491" y="1976"/>
                </a:lnTo>
                <a:lnTo>
                  <a:pt x="1491" y="1980"/>
                </a:lnTo>
                <a:lnTo>
                  <a:pt x="1495" y="1994"/>
                </a:lnTo>
                <a:lnTo>
                  <a:pt x="1495" y="1994"/>
                </a:lnTo>
                <a:lnTo>
                  <a:pt x="1495" y="1998"/>
                </a:lnTo>
                <a:lnTo>
                  <a:pt x="1495" y="1998"/>
                </a:lnTo>
                <a:lnTo>
                  <a:pt x="1495" y="2003"/>
                </a:lnTo>
                <a:lnTo>
                  <a:pt x="1495" y="2007"/>
                </a:lnTo>
                <a:lnTo>
                  <a:pt x="1495" y="2012"/>
                </a:lnTo>
                <a:lnTo>
                  <a:pt x="1495" y="2017"/>
                </a:lnTo>
                <a:lnTo>
                  <a:pt x="1495" y="2021"/>
                </a:lnTo>
                <a:lnTo>
                  <a:pt x="1495" y="2026"/>
                </a:lnTo>
                <a:lnTo>
                  <a:pt x="1495" y="2026"/>
                </a:lnTo>
                <a:lnTo>
                  <a:pt x="1495" y="2026"/>
                </a:lnTo>
                <a:lnTo>
                  <a:pt x="1495" y="2030"/>
                </a:lnTo>
                <a:lnTo>
                  <a:pt x="1495" y="2030"/>
                </a:lnTo>
                <a:lnTo>
                  <a:pt x="1495" y="2035"/>
                </a:lnTo>
                <a:lnTo>
                  <a:pt x="1495" y="2035"/>
                </a:lnTo>
                <a:lnTo>
                  <a:pt x="1500" y="2035"/>
                </a:lnTo>
                <a:lnTo>
                  <a:pt x="1500" y="2039"/>
                </a:lnTo>
                <a:lnTo>
                  <a:pt x="1500" y="2039"/>
                </a:lnTo>
                <a:lnTo>
                  <a:pt x="1500" y="2039"/>
                </a:lnTo>
                <a:lnTo>
                  <a:pt x="1500" y="2044"/>
                </a:lnTo>
                <a:lnTo>
                  <a:pt x="1500" y="2044"/>
                </a:lnTo>
                <a:lnTo>
                  <a:pt x="1500" y="2048"/>
                </a:lnTo>
                <a:lnTo>
                  <a:pt x="1500" y="2053"/>
                </a:lnTo>
                <a:lnTo>
                  <a:pt x="1500" y="2057"/>
                </a:lnTo>
                <a:lnTo>
                  <a:pt x="1504" y="2062"/>
                </a:lnTo>
                <a:lnTo>
                  <a:pt x="1504" y="2066"/>
                </a:lnTo>
                <a:lnTo>
                  <a:pt x="1504" y="2071"/>
                </a:lnTo>
                <a:lnTo>
                  <a:pt x="1504" y="2071"/>
                </a:lnTo>
                <a:lnTo>
                  <a:pt x="1504" y="2075"/>
                </a:lnTo>
                <a:lnTo>
                  <a:pt x="1504" y="2075"/>
                </a:lnTo>
                <a:lnTo>
                  <a:pt x="1504" y="2080"/>
                </a:lnTo>
                <a:lnTo>
                  <a:pt x="1504" y="2080"/>
                </a:lnTo>
                <a:lnTo>
                  <a:pt x="1509" y="2084"/>
                </a:lnTo>
                <a:lnTo>
                  <a:pt x="1509" y="2089"/>
                </a:lnTo>
                <a:lnTo>
                  <a:pt x="1509" y="2089"/>
                </a:lnTo>
                <a:lnTo>
                  <a:pt x="1509" y="2093"/>
                </a:lnTo>
                <a:lnTo>
                  <a:pt x="1509" y="2098"/>
                </a:lnTo>
                <a:lnTo>
                  <a:pt x="1509" y="2102"/>
                </a:lnTo>
                <a:lnTo>
                  <a:pt x="1509" y="2102"/>
                </a:lnTo>
                <a:lnTo>
                  <a:pt x="1509" y="2107"/>
                </a:lnTo>
                <a:lnTo>
                  <a:pt x="1509" y="2111"/>
                </a:lnTo>
                <a:lnTo>
                  <a:pt x="1509" y="2116"/>
                </a:lnTo>
                <a:lnTo>
                  <a:pt x="1509" y="2116"/>
                </a:lnTo>
                <a:lnTo>
                  <a:pt x="1509" y="2116"/>
                </a:lnTo>
                <a:lnTo>
                  <a:pt x="1509" y="2116"/>
                </a:lnTo>
                <a:lnTo>
                  <a:pt x="1509" y="2121"/>
                </a:lnTo>
                <a:lnTo>
                  <a:pt x="1509" y="2125"/>
                </a:lnTo>
                <a:lnTo>
                  <a:pt x="1509" y="2130"/>
                </a:lnTo>
                <a:lnTo>
                  <a:pt x="1509" y="2134"/>
                </a:lnTo>
                <a:lnTo>
                  <a:pt x="1509" y="2139"/>
                </a:lnTo>
                <a:lnTo>
                  <a:pt x="1509" y="2139"/>
                </a:lnTo>
                <a:lnTo>
                  <a:pt x="1509" y="2139"/>
                </a:lnTo>
                <a:lnTo>
                  <a:pt x="1509" y="2143"/>
                </a:lnTo>
                <a:lnTo>
                  <a:pt x="1509" y="2148"/>
                </a:lnTo>
                <a:lnTo>
                  <a:pt x="1513" y="2148"/>
                </a:lnTo>
                <a:lnTo>
                  <a:pt x="1513" y="2152"/>
                </a:lnTo>
                <a:lnTo>
                  <a:pt x="1513" y="2157"/>
                </a:lnTo>
                <a:lnTo>
                  <a:pt x="1518" y="2161"/>
                </a:lnTo>
                <a:lnTo>
                  <a:pt x="1518" y="2166"/>
                </a:lnTo>
                <a:lnTo>
                  <a:pt x="1513" y="2170"/>
                </a:lnTo>
                <a:lnTo>
                  <a:pt x="1513" y="2175"/>
                </a:lnTo>
                <a:lnTo>
                  <a:pt x="1513" y="2179"/>
                </a:lnTo>
                <a:lnTo>
                  <a:pt x="1518" y="2184"/>
                </a:lnTo>
                <a:lnTo>
                  <a:pt x="1518" y="2184"/>
                </a:lnTo>
                <a:lnTo>
                  <a:pt x="1522" y="2193"/>
                </a:lnTo>
                <a:lnTo>
                  <a:pt x="1527" y="2197"/>
                </a:lnTo>
                <a:lnTo>
                  <a:pt x="1527" y="2206"/>
                </a:lnTo>
                <a:lnTo>
                  <a:pt x="1532" y="2211"/>
                </a:lnTo>
                <a:lnTo>
                  <a:pt x="1532" y="2211"/>
                </a:lnTo>
                <a:lnTo>
                  <a:pt x="1532" y="2215"/>
                </a:lnTo>
                <a:lnTo>
                  <a:pt x="1532" y="2220"/>
                </a:lnTo>
                <a:lnTo>
                  <a:pt x="1532" y="2220"/>
                </a:lnTo>
                <a:lnTo>
                  <a:pt x="1532" y="2225"/>
                </a:lnTo>
                <a:lnTo>
                  <a:pt x="1532" y="2225"/>
                </a:lnTo>
                <a:lnTo>
                  <a:pt x="1532" y="2229"/>
                </a:lnTo>
                <a:lnTo>
                  <a:pt x="1536" y="2229"/>
                </a:lnTo>
                <a:lnTo>
                  <a:pt x="1536" y="2234"/>
                </a:lnTo>
                <a:lnTo>
                  <a:pt x="1532" y="2238"/>
                </a:lnTo>
                <a:lnTo>
                  <a:pt x="1532" y="2238"/>
                </a:lnTo>
                <a:lnTo>
                  <a:pt x="1532" y="2243"/>
                </a:lnTo>
                <a:lnTo>
                  <a:pt x="1532" y="2243"/>
                </a:lnTo>
                <a:lnTo>
                  <a:pt x="1532" y="2247"/>
                </a:lnTo>
                <a:lnTo>
                  <a:pt x="1536" y="2247"/>
                </a:lnTo>
                <a:lnTo>
                  <a:pt x="1536" y="2252"/>
                </a:lnTo>
                <a:lnTo>
                  <a:pt x="1536" y="2256"/>
                </a:lnTo>
                <a:lnTo>
                  <a:pt x="1536" y="2261"/>
                </a:lnTo>
                <a:lnTo>
                  <a:pt x="1536" y="2265"/>
                </a:lnTo>
                <a:lnTo>
                  <a:pt x="1532" y="2265"/>
                </a:lnTo>
                <a:lnTo>
                  <a:pt x="1532" y="2270"/>
                </a:lnTo>
                <a:lnTo>
                  <a:pt x="1532" y="2270"/>
                </a:lnTo>
                <a:lnTo>
                  <a:pt x="1532" y="2270"/>
                </a:lnTo>
                <a:lnTo>
                  <a:pt x="1536" y="2274"/>
                </a:lnTo>
                <a:lnTo>
                  <a:pt x="1536" y="2279"/>
                </a:lnTo>
                <a:lnTo>
                  <a:pt x="1532" y="2279"/>
                </a:lnTo>
                <a:lnTo>
                  <a:pt x="1536" y="2288"/>
                </a:lnTo>
                <a:lnTo>
                  <a:pt x="1536" y="2292"/>
                </a:lnTo>
                <a:lnTo>
                  <a:pt x="1536" y="2292"/>
                </a:lnTo>
                <a:lnTo>
                  <a:pt x="1532" y="2292"/>
                </a:lnTo>
                <a:lnTo>
                  <a:pt x="1532" y="2297"/>
                </a:lnTo>
                <a:lnTo>
                  <a:pt x="1532" y="2297"/>
                </a:lnTo>
                <a:lnTo>
                  <a:pt x="1536" y="2301"/>
                </a:lnTo>
                <a:lnTo>
                  <a:pt x="1536" y="2301"/>
                </a:lnTo>
                <a:lnTo>
                  <a:pt x="1536" y="2301"/>
                </a:lnTo>
                <a:lnTo>
                  <a:pt x="1532" y="2306"/>
                </a:lnTo>
                <a:lnTo>
                  <a:pt x="1527" y="2301"/>
                </a:lnTo>
                <a:lnTo>
                  <a:pt x="1527" y="2306"/>
                </a:lnTo>
                <a:lnTo>
                  <a:pt x="1527" y="2306"/>
                </a:lnTo>
                <a:lnTo>
                  <a:pt x="1532" y="2310"/>
                </a:lnTo>
                <a:lnTo>
                  <a:pt x="1532" y="2310"/>
                </a:lnTo>
                <a:lnTo>
                  <a:pt x="1532" y="2315"/>
                </a:lnTo>
                <a:lnTo>
                  <a:pt x="1536" y="2315"/>
                </a:lnTo>
                <a:lnTo>
                  <a:pt x="1536" y="2319"/>
                </a:lnTo>
                <a:lnTo>
                  <a:pt x="1536" y="2319"/>
                </a:lnTo>
                <a:lnTo>
                  <a:pt x="1541" y="2324"/>
                </a:lnTo>
                <a:lnTo>
                  <a:pt x="1541" y="2329"/>
                </a:lnTo>
                <a:lnTo>
                  <a:pt x="1541" y="2333"/>
                </a:lnTo>
                <a:lnTo>
                  <a:pt x="1550" y="2342"/>
                </a:lnTo>
                <a:lnTo>
                  <a:pt x="1554" y="2347"/>
                </a:lnTo>
                <a:lnTo>
                  <a:pt x="1554" y="2351"/>
                </a:lnTo>
                <a:lnTo>
                  <a:pt x="1550" y="2356"/>
                </a:lnTo>
                <a:lnTo>
                  <a:pt x="1550" y="2356"/>
                </a:lnTo>
                <a:lnTo>
                  <a:pt x="1550" y="2360"/>
                </a:lnTo>
                <a:lnTo>
                  <a:pt x="1550" y="2365"/>
                </a:lnTo>
                <a:lnTo>
                  <a:pt x="1554" y="2365"/>
                </a:lnTo>
                <a:lnTo>
                  <a:pt x="1554" y="2374"/>
                </a:lnTo>
                <a:lnTo>
                  <a:pt x="1554" y="2378"/>
                </a:lnTo>
                <a:lnTo>
                  <a:pt x="1554" y="2378"/>
                </a:lnTo>
                <a:lnTo>
                  <a:pt x="1559" y="2383"/>
                </a:lnTo>
                <a:lnTo>
                  <a:pt x="1559" y="2387"/>
                </a:lnTo>
                <a:lnTo>
                  <a:pt x="1559" y="2387"/>
                </a:lnTo>
                <a:lnTo>
                  <a:pt x="1563" y="2387"/>
                </a:lnTo>
                <a:lnTo>
                  <a:pt x="1563" y="2387"/>
                </a:lnTo>
                <a:lnTo>
                  <a:pt x="1563" y="2387"/>
                </a:lnTo>
                <a:lnTo>
                  <a:pt x="1563" y="2387"/>
                </a:lnTo>
                <a:lnTo>
                  <a:pt x="1563" y="2392"/>
                </a:lnTo>
                <a:lnTo>
                  <a:pt x="1563" y="2392"/>
                </a:lnTo>
                <a:lnTo>
                  <a:pt x="1568" y="2392"/>
                </a:lnTo>
                <a:lnTo>
                  <a:pt x="1568" y="2392"/>
                </a:lnTo>
                <a:lnTo>
                  <a:pt x="1572" y="2392"/>
                </a:lnTo>
                <a:lnTo>
                  <a:pt x="1572" y="2392"/>
                </a:lnTo>
                <a:lnTo>
                  <a:pt x="1572" y="2387"/>
                </a:lnTo>
                <a:lnTo>
                  <a:pt x="1572" y="2387"/>
                </a:lnTo>
                <a:lnTo>
                  <a:pt x="1577" y="2387"/>
                </a:lnTo>
                <a:lnTo>
                  <a:pt x="1577" y="2387"/>
                </a:lnTo>
                <a:lnTo>
                  <a:pt x="1581" y="2387"/>
                </a:lnTo>
                <a:lnTo>
                  <a:pt x="1581" y="2387"/>
                </a:lnTo>
                <a:lnTo>
                  <a:pt x="1581" y="2387"/>
                </a:lnTo>
                <a:lnTo>
                  <a:pt x="1581" y="2387"/>
                </a:lnTo>
                <a:lnTo>
                  <a:pt x="1581" y="2387"/>
                </a:lnTo>
                <a:lnTo>
                  <a:pt x="1581" y="2387"/>
                </a:lnTo>
                <a:lnTo>
                  <a:pt x="1586" y="2387"/>
                </a:lnTo>
                <a:lnTo>
                  <a:pt x="1581" y="2392"/>
                </a:lnTo>
                <a:lnTo>
                  <a:pt x="1581" y="2392"/>
                </a:lnTo>
                <a:lnTo>
                  <a:pt x="1581" y="2392"/>
                </a:lnTo>
                <a:lnTo>
                  <a:pt x="1581" y="2392"/>
                </a:lnTo>
                <a:lnTo>
                  <a:pt x="1577" y="2392"/>
                </a:lnTo>
                <a:lnTo>
                  <a:pt x="1581" y="2396"/>
                </a:lnTo>
                <a:lnTo>
                  <a:pt x="1581" y="2396"/>
                </a:lnTo>
                <a:lnTo>
                  <a:pt x="1581" y="2396"/>
                </a:lnTo>
                <a:lnTo>
                  <a:pt x="1586" y="2396"/>
                </a:lnTo>
                <a:lnTo>
                  <a:pt x="1586" y="2401"/>
                </a:lnTo>
                <a:lnTo>
                  <a:pt x="1590" y="2401"/>
                </a:lnTo>
                <a:lnTo>
                  <a:pt x="1590" y="2405"/>
                </a:lnTo>
                <a:lnTo>
                  <a:pt x="1586" y="2401"/>
                </a:lnTo>
                <a:lnTo>
                  <a:pt x="1586" y="2401"/>
                </a:lnTo>
                <a:lnTo>
                  <a:pt x="1581" y="2401"/>
                </a:lnTo>
                <a:lnTo>
                  <a:pt x="1581" y="2401"/>
                </a:lnTo>
                <a:lnTo>
                  <a:pt x="1581" y="2401"/>
                </a:lnTo>
                <a:lnTo>
                  <a:pt x="1586" y="2401"/>
                </a:lnTo>
                <a:lnTo>
                  <a:pt x="1586" y="2405"/>
                </a:lnTo>
                <a:lnTo>
                  <a:pt x="1586" y="2405"/>
                </a:lnTo>
                <a:lnTo>
                  <a:pt x="1586" y="2405"/>
                </a:lnTo>
                <a:lnTo>
                  <a:pt x="1586" y="2410"/>
                </a:lnTo>
                <a:lnTo>
                  <a:pt x="1586" y="2410"/>
                </a:lnTo>
                <a:lnTo>
                  <a:pt x="1590" y="2414"/>
                </a:lnTo>
                <a:lnTo>
                  <a:pt x="1590" y="2414"/>
                </a:lnTo>
                <a:lnTo>
                  <a:pt x="1590" y="2414"/>
                </a:lnTo>
                <a:lnTo>
                  <a:pt x="1586" y="2414"/>
                </a:lnTo>
                <a:lnTo>
                  <a:pt x="1590" y="2419"/>
                </a:lnTo>
                <a:lnTo>
                  <a:pt x="1590" y="2419"/>
                </a:lnTo>
                <a:lnTo>
                  <a:pt x="1586" y="2419"/>
                </a:lnTo>
                <a:lnTo>
                  <a:pt x="1590" y="2423"/>
                </a:lnTo>
                <a:lnTo>
                  <a:pt x="1590" y="2428"/>
                </a:lnTo>
                <a:lnTo>
                  <a:pt x="1590" y="2432"/>
                </a:lnTo>
                <a:lnTo>
                  <a:pt x="1590" y="2432"/>
                </a:lnTo>
                <a:lnTo>
                  <a:pt x="1590" y="2437"/>
                </a:lnTo>
                <a:lnTo>
                  <a:pt x="1590" y="2437"/>
                </a:lnTo>
                <a:lnTo>
                  <a:pt x="1595" y="2437"/>
                </a:lnTo>
                <a:lnTo>
                  <a:pt x="1599" y="2442"/>
                </a:lnTo>
                <a:lnTo>
                  <a:pt x="1599" y="2442"/>
                </a:lnTo>
                <a:lnTo>
                  <a:pt x="1604" y="2442"/>
                </a:lnTo>
                <a:lnTo>
                  <a:pt x="1604" y="2446"/>
                </a:lnTo>
                <a:lnTo>
                  <a:pt x="1604" y="2446"/>
                </a:lnTo>
                <a:lnTo>
                  <a:pt x="1604" y="2451"/>
                </a:lnTo>
                <a:lnTo>
                  <a:pt x="1599" y="2451"/>
                </a:lnTo>
                <a:lnTo>
                  <a:pt x="1599" y="2451"/>
                </a:lnTo>
                <a:lnTo>
                  <a:pt x="1599" y="2455"/>
                </a:lnTo>
                <a:lnTo>
                  <a:pt x="1599" y="2460"/>
                </a:lnTo>
                <a:lnTo>
                  <a:pt x="1604" y="2460"/>
                </a:lnTo>
                <a:lnTo>
                  <a:pt x="1608" y="2460"/>
                </a:lnTo>
                <a:lnTo>
                  <a:pt x="1608" y="2460"/>
                </a:lnTo>
                <a:lnTo>
                  <a:pt x="1608" y="2460"/>
                </a:lnTo>
                <a:lnTo>
                  <a:pt x="1608" y="2460"/>
                </a:lnTo>
                <a:lnTo>
                  <a:pt x="1608" y="2460"/>
                </a:lnTo>
                <a:lnTo>
                  <a:pt x="1604" y="2460"/>
                </a:lnTo>
                <a:lnTo>
                  <a:pt x="1604" y="2460"/>
                </a:lnTo>
                <a:lnTo>
                  <a:pt x="1604" y="2460"/>
                </a:lnTo>
                <a:lnTo>
                  <a:pt x="1599" y="2464"/>
                </a:lnTo>
                <a:lnTo>
                  <a:pt x="1599" y="2464"/>
                </a:lnTo>
                <a:lnTo>
                  <a:pt x="1599" y="2464"/>
                </a:lnTo>
                <a:lnTo>
                  <a:pt x="1599" y="2469"/>
                </a:lnTo>
                <a:lnTo>
                  <a:pt x="1599" y="2469"/>
                </a:lnTo>
                <a:lnTo>
                  <a:pt x="1604" y="2469"/>
                </a:lnTo>
                <a:lnTo>
                  <a:pt x="1604" y="2469"/>
                </a:lnTo>
                <a:lnTo>
                  <a:pt x="1604" y="2473"/>
                </a:lnTo>
                <a:lnTo>
                  <a:pt x="1604" y="2478"/>
                </a:lnTo>
                <a:lnTo>
                  <a:pt x="1604" y="2478"/>
                </a:lnTo>
                <a:lnTo>
                  <a:pt x="1608" y="2478"/>
                </a:lnTo>
                <a:lnTo>
                  <a:pt x="1608" y="2482"/>
                </a:lnTo>
                <a:lnTo>
                  <a:pt x="1608" y="2482"/>
                </a:lnTo>
                <a:lnTo>
                  <a:pt x="1608" y="2482"/>
                </a:lnTo>
                <a:lnTo>
                  <a:pt x="1604" y="2482"/>
                </a:lnTo>
                <a:lnTo>
                  <a:pt x="1604" y="2482"/>
                </a:lnTo>
                <a:lnTo>
                  <a:pt x="1604" y="2482"/>
                </a:lnTo>
                <a:lnTo>
                  <a:pt x="1604" y="2478"/>
                </a:lnTo>
                <a:lnTo>
                  <a:pt x="1604" y="2473"/>
                </a:lnTo>
                <a:lnTo>
                  <a:pt x="1604" y="2473"/>
                </a:lnTo>
                <a:lnTo>
                  <a:pt x="1604" y="2469"/>
                </a:lnTo>
                <a:lnTo>
                  <a:pt x="1599" y="2469"/>
                </a:lnTo>
                <a:lnTo>
                  <a:pt x="1599" y="2469"/>
                </a:lnTo>
                <a:lnTo>
                  <a:pt x="1599" y="2469"/>
                </a:lnTo>
                <a:lnTo>
                  <a:pt x="1599" y="2473"/>
                </a:lnTo>
                <a:lnTo>
                  <a:pt x="1599" y="2478"/>
                </a:lnTo>
                <a:lnTo>
                  <a:pt x="1599" y="2478"/>
                </a:lnTo>
                <a:lnTo>
                  <a:pt x="1599" y="2478"/>
                </a:lnTo>
                <a:lnTo>
                  <a:pt x="1595" y="2478"/>
                </a:lnTo>
                <a:lnTo>
                  <a:pt x="1595" y="2478"/>
                </a:lnTo>
                <a:lnTo>
                  <a:pt x="1595" y="2478"/>
                </a:lnTo>
                <a:lnTo>
                  <a:pt x="1599" y="2473"/>
                </a:lnTo>
                <a:lnTo>
                  <a:pt x="1599" y="2473"/>
                </a:lnTo>
                <a:lnTo>
                  <a:pt x="1599" y="2473"/>
                </a:lnTo>
                <a:lnTo>
                  <a:pt x="1599" y="2469"/>
                </a:lnTo>
                <a:lnTo>
                  <a:pt x="1599" y="2469"/>
                </a:lnTo>
                <a:lnTo>
                  <a:pt x="1595" y="2464"/>
                </a:lnTo>
                <a:lnTo>
                  <a:pt x="1595" y="2464"/>
                </a:lnTo>
                <a:lnTo>
                  <a:pt x="1595" y="2464"/>
                </a:lnTo>
                <a:lnTo>
                  <a:pt x="1595" y="2460"/>
                </a:lnTo>
                <a:lnTo>
                  <a:pt x="1595" y="2460"/>
                </a:lnTo>
                <a:lnTo>
                  <a:pt x="1590" y="2460"/>
                </a:lnTo>
                <a:lnTo>
                  <a:pt x="1590" y="2464"/>
                </a:lnTo>
                <a:lnTo>
                  <a:pt x="1590" y="2464"/>
                </a:lnTo>
                <a:lnTo>
                  <a:pt x="1595" y="2464"/>
                </a:lnTo>
                <a:lnTo>
                  <a:pt x="1595" y="2464"/>
                </a:lnTo>
                <a:lnTo>
                  <a:pt x="1595" y="2469"/>
                </a:lnTo>
                <a:lnTo>
                  <a:pt x="1595" y="2469"/>
                </a:lnTo>
                <a:lnTo>
                  <a:pt x="1595" y="2469"/>
                </a:lnTo>
                <a:lnTo>
                  <a:pt x="1590" y="2469"/>
                </a:lnTo>
                <a:lnTo>
                  <a:pt x="1590" y="2469"/>
                </a:lnTo>
                <a:lnTo>
                  <a:pt x="1590" y="2469"/>
                </a:lnTo>
                <a:lnTo>
                  <a:pt x="1586" y="2469"/>
                </a:lnTo>
                <a:lnTo>
                  <a:pt x="1586" y="2469"/>
                </a:lnTo>
                <a:lnTo>
                  <a:pt x="1581" y="2473"/>
                </a:lnTo>
                <a:lnTo>
                  <a:pt x="1581" y="2473"/>
                </a:lnTo>
                <a:lnTo>
                  <a:pt x="1586" y="2478"/>
                </a:lnTo>
                <a:lnTo>
                  <a:pt x="1586" y="2478"/>
                </a:lnTo>
                <a:lnTo>
                  <a:pt x="1586" y="2478"/>
                </a:lnTo>
                <a:lnTo>
                  <a:pt x="1586" y="2482"/>
                </a:lnTo>
                <a:lnTo>
                  <a:pt x="1581" y="2482"/>
                </a:lnTo>
                <a:lnTo>
                  <a:pt x="1581" y="2482"/>
                </a:lnTo>
                <a:lnTo>
                  <a:pt x="1581" y="2487"/>
                </a:lnTo>
                <a:lnTo>
                  <a:pt x="1581" y="2487"/>
                </a:lnTo>
                <a:lnTo>
                  <a:pt x="1581" y="2491"/>
                </a:lnTo>
                <a:lnTo>
                  <a:pt x="1581" y="2491"/>
                </a:lnTo>
                <a:lnTo>
                  <a:pt x="1586" y="2491"/>
                </a:lnTo>
                <a:lnTo>
                  <a:pt x="1586" y="2491"/>
                </a:lnTo>
                <a:lnTo>
                  <a:pt x="1586" y="2491"/>
                </a:lnTo>
                <a:lnTo>
                  <a:pt x="1586" y="2491"/>
                </a:lnTo>
                <a:lnTo>
                  <a:pt x="1586" y="2487"/>
                </a:lnTo>
                <a:lnTo>
                  <a:pt x="1586" y="2487"/>
                </a:lnTo>
                <a:lnTo>
                  <a:pt x="1581" y="2487"/>
                </a:lnTo>
                <a:lnTo>
                  <a:pt x="1581" y="2487"/>
                </a:lnTo>
                <a:lnTo>
                  <a:pt x="1581" y="2487"/>
                </a:lnTo>
                <a:lnTo>
                  <a:pt x="1586" y="2487"/>
                </a:lnTo>
                <a:lnTo>
                  <a:pt x="1586" y="2487"/>
                </a:lnTo>
                <a:lnTo>
                  <a:pt x="1590" y="2482"/>
                </a:lnTo>
                <a:lnTo>
                  <a:pt x="1590" y="2482"/>
                </a:lnTo>
                <a:lnTo>
                  <a:pt x="1590" y="2487"/>
                </a:lnTo>
                <a:lnTo>
                  <a:pt x="1590" y="2487"/>
                </a:lnTo>
                <a:lnTo>
                  <a:pt x="1590" y="2487"/>
                </a:lnTo>
                <a:lnTo>
                  <a:pt x="1595" y="2487"/>
                </a:lnTo>
                <a:lnTo>
                  <a:pt x="1595" y="2491"/>
                </a:lnTo>
                <a:lnTo>
                  <a:pt x="1599" y="2491"/>
                </a:lnTo>
                <a:lnTo>
                  <a:pt x="1599" y="2491"/>
                </a:lnTo>
                <a:lnTo>
                  <a:pt x="1599" y="2491"/>
                </a:lnTo>
                <a:lnTo>
                  <a:pt x="1599" y="2491"/>
                </a:lnTo>
                <a:lnTo>
                  <a:pt x="1599" y="2487"/>
                </a:lnTo>
                <a:lnTo>
                  <a:pt x="1599" y="2487"/>
                </a:lnTo>
                <a:lnTo>
                  <a:pt x="1604" y="2487"/>
                </a:lnTo>
                <a:lnTo>
                  <a:pt x="1604" y="2491"/>
                </a:lnTo>
                <a:lnTo>
                  <a:pt x="1604" y="2491"/>
                </a:lnTo>
                <a:lnTo>
                  <a:pt x="1604" y="2496"/>
                </a:lnTo>
                <a:lnTo>
                  <a:pt x="1608" y="2496"/>
                </a:lnTo>
                <a:lnTo>
                  <a:pt x="1608" y="2496"/>
                </a:lnTo>
                <a:lnTo>
                  <a:pt x="1604" y="2500"/>
                </a:lnTo>
                <a:lnTo>
                  <a:pt x="1604" y="2500"/>
                </a:lnTo>
                <a:lnTo>
                  <a:pt x="1608" y="2500"/>
                </a:lnTo>
                <a:lnTo>
                  <a:pt x="1608" y="2505"/>
                </a:lnTo>
                <a:lnTo>
                  <a:pt x="1613" y="2505"/>
                </a:lnTo>
                <a:lnTo>
                  <a:pt x="1613" y="2505"/>
                </a:lnTo>
                <a:lnTo>
                  <a:pt x="1613" y="2505"/>
                </a:lnTo>
                <a:lnTo>
                  <a:pt x="1613" y="2505"/>
                </a:lnTo>
                <a:lnTo>
                  <a:pt x="1608" y="2505"/>
                </a:lnTo>
                <a:lnTo>
                  <a:pt x="1608" y="2505"/>
                </a:lnTo>
                <a:lnTo>
                  <a:pt x="1608" y="2505"/>
                </a:lnTo>
                <a:lnTo>
                  <a:pt x="1608" y="2505"/>
                </a:lnTo>
                <a:lnTo>
                  <a:pt x="1604" y="2505"/>
                </a:lnTo>
                <a:lnTo>
                  <a:pt x="1604" y="2505"/>
                </a:lnTo>
                <a:lnTo>
                  <a:pt x="1608" y="2505"/>
                </a:lnTo>
                <a:lnTo>
                  <a:pt x="1608" y="2505"/>
                </a:lnTo>
                <a:lnTo>
                  <a:pt x="1608" y="2509"/>
                </a:lnTo>
                <a:lnTo>
                  <a:pt x="1613" y="2509"/>
                </a:lnTo>
                <a:lnTo>
                  <a:pt x="1613" y="2509"/>
                </a:lnTo>
                <a:lnTo>
                  <a:pt x="1613" y="2509"/>
                </a:lnTo>
                <a:lnTo>
                  <a:pt x="1613" y="2509"/>
                </a:lnTo>
                <a:lnTo>
                  <a:pt x="1617" y="2509"/>
                </a:lnTo>
                <a:lnTo>
                  <a:pt x="1617" y="2509"/>
                </a:lnTo>
                <a:lnTo>
                  <a:pt x="1617" y="2509"/>
                </a:lnTo>
                <a:lnTo>
                  <a:pt x="1617" y="2505"/>
                </a:lnTo>
                <a:lnTo>
                  <a:pt x="1617" y="2505"/>
                </a:lnTo>
                <a:lnTo>
                  <a:pt x="1617" y="2505"/>
                </a:lnTo>
                <a:lnTo>
                  <a:pt x="1622" y="2509"/>
                </a:lnTo>
                <a:lnTo>
                  <a:pt x="1622" y="2509"/>
                </a:lnTo>
                <a:lnTo>
                  <a:pt x="1622" y="2509"/>
                </a:lnTo>
                <a:lnTo>
                  <a:pt x="1626" y="2509"/>
                </a:lnTo>
                <a:lnTo>
                  <a:pt x="1626" y="2514"/>
                </a:lnTo>
                <a:lnTo>
                  <a:pt x="1626" y="2514"/>
                </a:lnTo>
                <a:lnTo>
                  <a:pt x="1631" y="2514"/>
                </a:lnTo>
                <a:lnTo>
                  <a:pt x="1626" y="2514"/>
                </a:lnTo>
                <a:lnTo>
                  <a:pt x="1622" y="2514"/>
                </a:lnTo>
                <a:lnTo>
                  <a:pt x="1613" y="2514"/>
                </a:lnTo>
                <a:lnTo>
                  <a:pt x="1613" y="2509"/>
                </a:lnTo>
                <a:lnTo>
                  <a:pt x="1608" y="2509"/>
                </a:lnTo>
                <a:lnTo>
                  <a:pt x="1613" y="2514"/>
                </a:lnTo>
                <a:lnTo>
                  <a:pt x="1613" y="2518"/>
                </a:lnTo>
                <a:lnTo>
                  <a:pt x="1613" y="2518"/>
                </a:lnTo>
                <a:lnTo>
                  <a:pt x="1617" y="2518"/>
                </a:lnTo>
                <a:lnTo>
                  <a:pt x="1617" y="2518"/>
                </a:lnTo>
                <a:lnTo>
                  <a:pt x="1617" y="2518"/>
                </a:lnTo>
                <a:lnTo>
                  <a:pt x="1622" y="2518"/>
                </a:lnTo>
                <a:lnTo>
                  <a:pt x="1622" y="2518"/>
                </a:lnTo>
                <a:lnTo>
                  <a:pt x="1622" y="2518"/>
                </a:lnTo>
                <a:lnTo>
                  <a:pt x="1622" y="2518"/>
                </a:lnTo>
                <a:lnTo>
                  <a:pt x="1622" y="2518"/>
                </a:lnTo>
                <a:lnTo>
                  <a:pt x="1622" y="2523"/>
                </a:lnTo>
                <a:lnTo>
                  <a:pt x="1617" y="2523"/>
                </a:lnTo>
                <a:lnTo>
                  <a:pt x="1622" y="2527"/>
                </a:lnTo>
                <a:lnTo>
                  <a:pt x="1622" y="2532"/>
                </a:lnTo>
                <a:lnTo>
                  <a:pt x="1626" y="2536"/>
                </a:lnTo>
                <a:lnTo>
                  <a:pt x="1626" y="2536"/>
                </a:lnTo>
                <a:lnTo>
                  <a:pt x="1626" y="2536"/>
                </a:lnTo>
                <a:lnTo>
                  <a:pt x="1631" y="2541"/>
                </a:lnTo>
                <a:lnTo>
                  <a:pt x="1631" y="2541"/>
                </a:lnTo>
                <a:lnTo>
                  <a:pt x="1631" y="2536"/>
                </a:lnTo>
                <a:lnTo>
                  <a:pt x="1631" y="2536"/>
                </a:lnTo>
                <a:lnTo>
                  <a:pt x="1631" y="2536"/>
                </a:lnTo>
                <a:lnTo>
                  <a:pt x="1631" y="2532"/>
                </a:lnTo>
                <a:lnTo>
                  <a:pt x="1626" y="2532"/>
                </a:lnTo>
                <a:lnTo>
                  <a:pt x="1626" y="2532"/>
                </a:lnTo>
                <a:lnTo>
                  <a:pt x="1631" y="2532"/>
                </a:lnTo>
                <a:lnTo>
                  <a:pt x="1631" y="2532"/>
                </a:lnTo>
                <a:lnTo>
                  <a:pt x="1631" y="2532"/>
                </a:lnTo>
                <a:lnTo>
                  <a:pt x="1631" y="2532"/>
                </a:lnTo>
                <a:lnTo>
                  <a:pt x="1631" y="2532"/>
                </a:lnTo>
                <a:lnTo>
                  <a:pt x="1631" y="2536"/>
                </a:lnTo>
                <a:lnTo>
                  <a:pt x="1631" y="2536"/>
                </a:lnTo>
                <a:lnTo>
                  <a:pt x="1631" y="2536"/>
                </a:lnTo>
                <a:lnTo>
                  <a:pt x="1631" y="2536"/>
                </a:lnTo>
                <a:lnTo>
                  <a:pt x="1635" y="2541"/>
                </a:lnTo>
                <a:lnTo>
                  <a:pt x="1635" y="2541"/>
                </a:lnTo>
                <a:lnTo>
                  <a:pt x="1635" y="2541"/>
                </a:lnTo>
                <a:lnTo>
                  <a:pt x="1635" y="2541"/>
                </a:lnTo>
                <a:lnTo>
                  <a:pt x="1635" y="2541"/>
                </a:lnTo>
                <a:lnTo>
                  <a:pt x="1631" y="2541"/>
                </a:lnTo>
                <a:lnTo>
                  <a:pt x="1631" y="2541"/>
                </a:lnTo>
                <a:lnTo>
                  <a:pt x="1631" y="2541"/>
                </a:lnTo>
                <a:lnTo>
                  <a:pt x="1631" y="2546"/>
                </a:lnTo>
                <a:lnTo>
                  <a:pt x="1631" y="2546"/>
                </a:lnTo>
                <a:lnTo>
                  <a:pt x="1635" y="2546"/>
                </a:lnTo>
                <a:lnTo>
                  <a:pt x="1635" y="2550"/>
                </a:lnTo>
                <a:lnTo>
                  <a:pt x="1640" y="2546"/>
                </a:lnTo>
                <a:lnTo>
                  <a:pt x="1640" y="2550"/>
                </a:lnTo>
                <a:lnTo>
                  <a:pt x="1640" y="2550"/>
                </a:lnTo>
                <a:lnTo>
                  <a:pt x="1635" y="2550"/>
                </a:lnTo>
                <a:lnTo>
                  <a:pt x="1635" y="2550"/>
                </a:lnTo>
                <a:lnTo>
                  <a:pt x="1631" y="2555"/>
                </a:lnTo>
                <a:lnTo>
                  <a:pt x="1635" y="2555"/>
                </a:lnTo>
                <a:lnTo>
                  <a:pt x="1635" y="2555"/>
                </a:lnTo>
                <a:lnTo>
                  <a:pt x="1635" y="2555"/>
                </a:lnTo>
                <a:lnTo>
                  <a:pt x="1640" y="2555"/>
                </a:lnTo>
                <a:lnTo>
                  <a:pt x="1644" y="2559"/>
                </a:lnTo>
                <a:lnTo>
                  <a:pt x="1644" y="2559"/>
                </a:lnTo>
                <a:lnTo>
                  <a:pt x="1640" y="2559"/>
                </a:lnTo>
                <a:lnTo>
                  <a:pt x="1644" y="2559"/>
                </a:lnTo>
                <a:lnTo>
                  <a:pt x="1644" y="2559"/>
                </a:lnTo>
                <a:lnTo>
                  <a:pt x="1644" y="2564"/>
                </a:lnTo>
                <a:lnTo>
                  <a:pt x="1649" y="2564"/>
                </a:lnTo>
                <a:lnTo>
                  <a:pt x="1649" y="2564"/>
                </a:lnTo>
                <a:lnTo>
                  <a:pt x="1649" y="2559"/>
                </a:lnTo>
                <a:lnTo>
                  <a:pt x="1649" y="2559"/>
                </a:lnTo>
                <a:lnTo>
                  <a:pt x="1649" y="2559"/>
                </a:lnTo>
                <a:lnTo>
                  <a:pt x="1649" y="2559"/>
                </a:lnTo>
                <a:lnTo>
                  <a:pt x="1649" y="2559"/>
                </a:lnTo>
                <a:lnTo>
                  <a:pt x="1649" y="2559"/>
                </a:lnTo>
                <a:lnTo>
                  <a:pt x="1649" y="2559"/>
                </a:lnTo>
                <a:lnTo>
                  <a:pt x="1649" y="2564"/>
                </a:lnTo>
                <a:lnTo>
                  <a:pt x="1649" y="2564"/>
                </a:lnTo>
                <a:lnTo>
                  <a:pt x="1653" y="2568"/>
                </a:lnTo>
                <a:lnTo>
                  <a:pt x="1649" y="2568"/>
                </a:lnTo>
                <a:lnTo>
                  <a:pt x="1644" y="2564"/>
                </a:lnTo>
                <a:lnTo>
                  <a:pt x="1644" y="2564"/>
                </a:lnTo>
                <a:lnTo>
                  <a:pt x="1644" y="2564"/>
                </a:lnTo>
                <a:lnTo>
                  <a:pt x="1640" y="2559"/>
                </a:lnTo>
                <a:lnTo>
                  <a:pt x="1640" y="2559"/>
                </a:lnTo>
                <a:lnTo>
                  <a:pt x="1635" y="2555"/>
                </a:lnTo>
                <a:lnTo>
                  <a:pt x="1635" y="2555"/>
                </a:lnTo>
                <a:lnTo>
                  <a:pt x="1631" y="2559"/>
                </a:lnTo>
                <a:lnTo>
                  <a:pt x="1631" y="2559"/>
                </a:lnTo>
                <a:lnTo>
                  <a:pt x="1635" y="2559"/>
                </a:lnTo>
                <a:lnTo>
                  <a:pt x="1635" y="2559"/>
                </a:lnTo>
                <a:lnTo>
                  <a:pt x="1635" y="2564"/>
                </a:lnTo>
                <a:lnTo>
                  <a:pt x="1635" y="2564"/>
                </a:lnTo>
                <a:lnTo>
                  <a:pt x="1631" y="2564"/>
                </a:lnTo>
                <a:lnTo>
                  <a:pt x="1631" y="2564"/>
                </a:lnTo>
                <a:lnTo>
                  <a:pt x="1635" y="2568"/>
                </a:lnTo>
                <a:lnTo>
                  <a:pt x="1640" y="2568"/>
                </a:lnTo>
                <a:lnTo>
                  <a:pt x="1640" y="2568"/>
                </a:lnTo>
                <a:lnTo>
                  <a:pt x="1644" y="2573"/>
                </a:lnTo>
                <a:lnTo>
                  <a:pt x="1644" y="2573"/>
                </a:lnTo>
                <a:lnTo>
                  <a:pt x="1644" y="2573"/>
                </a:lnTo>
                <a:lnTo>
                  <a:pt x="1649" y="2573"/>
                </a:lnTo>
                <a:lnTo>
                  <a:pt x="1649" y="2573"/>
                </a:lnTo>
                <a:lnTo>
                  <a:pt x="1649" y="2573"/>
                </a:lnTo>
                <a:lnTo>
                  <a:pt x="1653" y="2573"/>
                </a:lnTo>
                <a:lnTo>
                  <a:pt x="1653" y="2573"/>
                </a:lnTo>
                <a:lnTo>
                  <a:pt x="1658" y="2582"/>
                </a:lnTo>
                <a:lnTo>
                  <a:pt x="1653" y="2577"/>
                </a:lnTo>
                <a:lnTo>
                  <a:pt x="1653" y="2582"/>
                </a:lnTo>
                <a:lnTo>
                  <a:pt x="1653" y="2582"/>
                </a:lnTo>
                <a:lnTo>
                  <a:pt x="1658" y="2582"/>
                </a:lnTo>
                <a:lnTo>
                  <a:pt x="1658" y="2582"/>
                </a:lnTo>
                <a:lnTo>
                  <a:pt x="1658" y="2582"/>
                </a:lnTo>
                <a:lnTo>
                  <a:pt x="1663" y="2582"/>
                </a:lnTo>
                <a:lnTo>
                  <a:pt x="1663" y="2582"/>
                </a:lnTo>
                <a:lnTo>
                  <a:pt x="1663" y="2582"/>
                </a:lnTo>
                <a:lnTo>
                  <a:pt x="1667" y="2586"/>
                </a:lnTo>
                <a:lnTo>
                  <a:pt x="1667" y="2586"/>
                </a:lnTo>
                <a:lnTo>
                  <a:pt x="1672" y="2586"/>
                </a:lnTo>
                <a:lnTo>
                  <a:pt x="1672" y="2586"/>
                </a:lnTo>
                <a:lnTo>
                  <a:pt x="1672" y="2582"/>
                </a:lnTo>
                <a:lnTo>
                  <a:pt x="1676" y="2582"/>
                </a:lnTo>
                <a:lnTo>
                  <a:pt x="1676" y="2582"/>
                </a:lnTo>
                <a:lnTo>
                  <a:pt x="1676" y="2582"/>
                </a:lnTo>
                <a:lnTo>
                  <a:pt x="1676" y="2582"/>
                </a:lnTo>
                <a:lnTo>
                  <a:pt x="1672" y="2577"/>
                </a:lnTo>
                <a:lnTo>
                  <a:pt x="1667" y="2577"/>
                </a:lnTo>
                <a:lnTo>
                  <a:pt x="1667" y="2577"/>
                </a:lnTo>
                <a:lnTo>
                  <a:pt x="1667" y="2577"/>
                </a:lnTo>
                <a:lnTo>
                  <a:pt x="1667" y="2577"/>
                </a:lnTo>
                <a:lnTo>
                  <a:pt x="1667" y="2577"/>
                </a:lnTo>
                <a:lnTo>
                  <a:pt x="1672" y="2577"/>
                </a:lnTo>
                <a:lnTo>
                  <a:pt x="1676" y="2582"/>
                </a:lnTo>
                <a:lnTo>
                  <a:pt x="1681" y="2582"/>
                </a:lnTo>
                <a:lnTo>
                  <a:pt x="1681" y="2582"/>
                </a:lnTo>
                <a:lnTo>
                  <a:pt x="1681" y="2582"/>
                </a:lnTo>
                <a:lnTo>
                  <a:pt x="1681" y="2586"/>
                </a:lnTo>
                <a:lnTo>
                  <a:pt x="1681" y="2586"/>
                </a:lnTo>
                <a:lnTo>
                  <a:pt x="1681" y="2586"/>
                </a:lnTo>
                <a:lnTo>
                  <a:pt x="1681" y="2591"/>
                </a:lnTo>
                <a:lnTo>
                  <a:pt x="1685" y="2591"/>
                </a:lnTo>
                <a:lnTo>
                  <a:pt x="1685" y="2591"/>
                </a:lnTo>
                <a:lnTo>
                  <a:pt x="1685" y="2591"/>
                </a:lnTo>
                <a:lnTo>
                  <a:pt x="1685" y="2591"/>
                </a:lnTo>
                <a:lnTo>
                  <a:pt x="1685" y="2591"/>
                </a:lnTo>
                <a:lnTo>
                  <a:pt x="1681" y="2595"/>
                </a:lnTo>
                <a:lnTo>
                  <a:pt x="1681" y="2591"/>
                </a:lnTo>
                <a:lnTo>
                  <a:pt x="1681" y="2591"/>
                </a:lnTo>
                <a:lnTo>
                  <a:pt x="1681" y="2591"/>
                </a:lnTo>
                <a:lnTo>
                  <a:pt x="1681" y="2591"/>
                </a:lnTo>
                <a:lnTo>
                  <a:pt x="1681" y="2586"/>
                </a:lnTo>
                <a:lnTo>
                  <a:pt x="1681" y="2586"/>
                </a:lnTo>
                <a:lnTo>
                  <a:pt x="1681" y="2586"/>
                </a:lnTo>
                <a:lnTo>
                  <a:pt x="1676" y="2586"/>
                </a:lnTo>
                <a:lnTo>
                  <a:pt x="1676" y="2586"/>
                </a:lnTo>
                <a:lnTo>
                  <a:pt x="1676" y="2586"/>
                </a:lnTo>
                <a:lnTo>
                  <a:pt x="1676" y="2586"/>
                </a:lnTo>
                <a:lnTo>
                  <a:pt x="1676" y="2586"/>
                </a:lnTo>
                <a:lnTo>
                  <a:pt x="1672" y="2591"/>
                </a:lnTo>
                <a:lnTo>
                  <a:pt x="1672" y="2591"/>
                </a:lnTo>
                <a:lnTo>
                  <a:pt x="1672" y="2591"/>
                </a:lnTo>
                <a:lnTo>
                  <a:pt x="1672" y="2591"/>
                </a:lnTo>
                <a:lnTo>
                  <a:pt x="1667" y="2591"/>
                </a:lnTo>
                <a:lnTo>
                  <a:pt x="1667" y="2586"/>
                </a:lnTo>
                <a:lnTo>
                  <a:pt x="1667" y="2586"/>
                </a:lnTo>
                <a:lnTo>
                  <a:pt x="1667" y="2591"/>
                </a:lnTo>
                <a:lnTo>
                  <a:pt x="1667" y="2591"/>
                </a:lnTo>
                <a:lnTo>
                  <a:pt x="1667" y="2591"/>
                </a:lnTo>
                <a:lnTo>
                  <a:pt x="1667" y="2591"/>
                </a:lnTo>
                <a:lnTo>
                  <a:pt x="1663" y="2591"/>
                </a:lnTo>
                <a:lnTo>
                  <a:pt x="1658" y="2591"/>
                </a:lnTo>
                <a:lnTo>
                  <a:pt x="1658" y="2591"/>
                </a:lnTo>
                <a:lnTo>
                  <a:pt x="1658" y="2591"/>
                </a:lnTo>
                <a:lnTo>
                  <a:pt x="1658" y="2591"/>
                </a:lnTo>
                <a:lnTo>
                  <a:pt x="1658" y="2591"/>
                </a:lnTo>
                <a:lnTo>
                  <a:pt x="1658" y="2591"/>
                </a:lnTo>
                <a:lnTo>
                  <a:pt x="1663" y="2591"/>
                </a:lnTo>
                <a:lnTo>
                  <a:pt x="1663" y="2595"/>
                </a:lnTo>
                <a:lnTo>
                  <a:pt x="1663" y="2595"/>
                </a:lnTo>
                <a:lnTo>
                  <a:pt x="1663" y="2595"/>
                </a:lnTo>
                <a:lnTo>
                  <a:pt x="1667" y="2595"/>
                </a:lnTo>
                <a:lnTo>
                  <a:pt x="1667" y="2600"/>
                </a:lnTo>
                <a:lnTo>
                  <a:pt x="1667" y="2600"/>
                </a:lnTo>
                <a:lnTo>
                  <a:pt x="1667" y="2600"/>
                </a:lnTo>
                <a:lnTo>
                  <a:pt x="1672" y="2600"/>
                </a:lnTo>
                <a:lnTo>
                  <a:pt x="1672" y="2600"/>
                </a:lnTo>
                <a:lnTo>
                  <a:pt x="1676" y="2600"/>
                </a:lnTo>
                <a:lnTo>
                  <a:pt x="1676" y="2600"/>
                </a:lnTo>
                <a:lnTo>
                  <a:pt x="1676" y="2595"/>
                </a:lnTo>
                <a:lnTo>
                  <a:pt x="1676" y="2595"/>
                </a:lnTo>
                <a:lnTo>
                  <a:pt x="1676" y="2595"/>
                </a:lnTo>
                <a:lnTo>
                  <a:pt x="1681" y="2595"/>
                </a:lnTo>
                <a:lnTo>
                  <a:pt x="1681" y="2595"/>
                </a:lnTo>
                <a:lnTo>
                  <a:pt x="1681" y="2600"/>
                </a:lnTo>
                <a:lnTo>
                  <a:pt x="1676" y="2600"/>
                </a:lnTo>
                <a:lnTo>
                  <a:pt x="1676" y="2604"/>
                </a:lnTo>
                <a:lnTo>
                  <a:pt x="1676" y="2604"/>
                </a:lnTo>
                <a:lnTo>
                  <a:pt x="1681" y="2604"/>
                </a:lnTo>
                <a:lnTo>
                  <a:pt x="1681" y="2604"/>
                </a:lnTo>
                <a:lnTo>
                  <a:pt x="1685" y="2604"/>
                </a:lnTo>
                <a:lnTo>
                  <a:pt x="1685" y="2604"/>
                </a:lnTo>
                <a:lnTo>
                  <a:pt x="1685" y="2604"/>
                </a:lnTo>
                <a:lnTo>
                  <a:pt x="1685" y="2604"/>
                </a:lnTo>
                <a:lnTo>
                  <a:pt x="1685" y="2604"/>
                </a:lnTo>
                <a:lnTo>
                  <a:pt x="1685" y="2600"/>
                </a:lnTo>
                <a:lnTo>
                  <a:pt x="1685" y="2600"/>
                </a:lnTo>
                <a:lnTo>
                  <a:pt x="1685" y="2600"/>
                </a:lnTo>
                <a:lnTo>
                  <a:pt x="1685" y="2595"/>
                </a:lnTo>
                <a:lnTo>
                  <a:pt x="1685" y="2595"/>
                </a:lnTo>
                <a:lnTo>
                  <a:pt x="1685" y="2595"/>
                </a:lnTo>
                <a:lnTo>
                  <a:pt x="1685" y="2595"/>
                </a:lnTo>
                <a:lnTo>
                  <a:pt x="1690" y="2595"/>
                </a:lnTo>
                <a:lnTo>
                  <a:pt x="1690" y="2595"/>
                </a:lnTo>
                <a:lnTo>
                  <a:pt x="1690" y="2595"/>
                </a:lnTo>
                <a:lnTo>
                  <a:pt x="1690" y="2595"/>
                </a:lnTo>
                <a:lnTo>
                  <a:pt x="1694" y="2595"/>
                </a:lnTo>
                <a:lnTo>
                  <a:pt x="1699" y="2595"/>
                </a:lnTo>
                <a:lnTo>
                  <a:pt x="1703" y="2595"/>
                </a:lnTo>
                <a:lnTo>
                  <a:pt x="1703" y="2595"/>
                </a:lnTo>
                <a:lnTo>
                  <a:pt x="1699" y="2595"/>
                </a:lnTo>
                <a:lnTo>
                  <a:pt x="1699" y="2600"/>
                </a:lnTo>
                <a:lnTo>
                  <a:pt x="1694" y="2595"/>
                </a:lnTo>
                <a:lnTo>
                  <a:pt x="1694" y="2600"/>
                </a:lnTo>
                <a:lnTo>
                  <a:pt x="1690" y="2600"/>
                </a:lnTo>
                <a:lnTo>
                  <a:pt x="1690" y="2600"/>
                </a:lnTo>
                <a:lnTo>
                  <a:pt x="1690" y="2600"/>
                </a:lnTo>
                <a:lnTo>
                  <a:pt x="1685" y="2600"/>
                </a:lnTo>
                <a:lnTo>
                  <a:pt x="1685" y="2600"/>
                </a:lnTo>
                <a:lnTo>
                  <a:pt x="1685" y="2600"/>
                </a:lnTo>
                <a:lnTo>
                  <a:pt x="1685" y="2604"/>
                </a:lnTo>
                <a:lnTo>
                  <a:pt x="1685" y="2604"/>
                </a:lnTo>
                <a:lnTo>
                  <a:pt x="1690" y="2609"/>
                </a:lnTo>
                <a:lnTo>
                  <a:pt x="1685" y="2609"/>
                </a:lnTo>
                <a:lnTo>
                  <a:pt x="1685" y="2609"/>
                </a:lnTo>
                <a:lnTo>
                  <a:pt x="1690" y="2609"/>
                </a:lnTo>
                <a:lnTo>
                  <a:pt x="1694" y="2613"/>
                </a:lnTo>
                <a:lnTo>
                  <a:pt x="1699" y="2613"/>
                </a:lnTo>
                <a:lnTo>
                  <a:pt x="1694" y="2613"/>
                </a:lnTo>
                <a:lnTo>
                  <a:pt x="1694" y="2609"/>
                </a:lnTo>
                <a:lnTo>
                  <a:pt x="1694" y="2609"/>
                </a:lnTo>
                <a:lnTo>
                  <a:pt x="1699" y="2609"/>
                </a:lnTo>
                <a:lnTo>
                  <a:pt x="1699" y="2604"/>
                </a:lnTo>
                <a:lnTo>
                  <a:pt x="1699" y="2604"/>
                </a:lnTo>
                <a:lnTo>
                  <a:pt x="1703" y="2600"/>
                </a:lnTo>
                <a:lnTo>
                  <a:pt x="1708" y="2600"/>
                </a:lnTo>
                <a:lnTo>
                  <a:pt x="1708" y="2600"/>
                </a:lnTo>
                <a:lnTo>
                  <a:pt x="1708" y="2600"/>
                </a:lnTo>
                <a:lnTo>
                  <a:pt x="1708" y="2600"/>
                </a:lnTo>
                <a:lnTo>
                  <a:pt x="1708" y="2604"/>
                </a:lnTo>
                <a:lnTo>
                  <a:pt x="1708" y="2604"/>
                </a:lnTo>
                <a:lnTo>
                  <a:pt x="1703" y="2609"/>
                </a:lnTo>
                <a:lnTo>
                  <a:pt x="1708" y="2613"/>
                </a:lnTo>
                <a:lnTo>
                  <a:pt x="1708" y="2613"/>
                </a:lnTo>
                <a:lnTo>
                  <a:pt x="1708" y="2613"/>
                </a:lnTo>
                <a:lnTo>
                  <a:pt x="1708" y="2613"/>
                </a:lnTo>
                <a:lnTo>
                  <a:pt x="1708" y="2613"/>
                </a:lnTo>
                <a:lnTo>
                  <a:pt x="1703" y="2609"/>
                </a:lnTo>
                <a:lnTo>
                  <a:pt x="1703" y="2609"/>
                </a:lnTo>
                <a:lnTo>
                  <a:pt x="1699" y="2609"/>
                </a:lnTo>
                <a:lnTo>
                  <a:pt x="1699" y="2609"/>
                </a:lnTo>
                <a:lnTo>
                  <a:pt x="1699" y="2609"/>
                </a:lnTo>
                <a:lnTo>
                  <a:pt x="1699" y="2609"/>
                </a:lnTo>
                <a:lnTo>
                  <a:pt x="1699" y="2613"/>
                </a:lnTo>
                <a:lnTo>
                  <a:pt x="1699" y="2613"/>
                </a:lnTo>
                <a:lnTo>
                  <a:pt x="1703" y="2618"/>
                </a:lnTo>
                <a:lnTo>
                  <a:pt x="1703" y="2618"/>
                </a:lnTo>
                <a:lnTo>
                  <a:pt x="1708" y="2618"/>
                </a:lnTo>
                <a:lnTo>
                  <a:pt x="1712" y="2618"/>
                </a:lnTo>
                <a:lnTo>
                  <a:pt x="1717" y="2618"/>
                </a:lnTo>
                <a:lnTo>
                  <a:pt x="1717" y="2622"/>
                </a:lnTo>
                <a:lnTo>
                  <a:pt x="1721" y="2618"/>
                </a:lnTo>
                <a:lnTo>
                  <a:pt x="1721" y="2618"/>
                </a:lnTo>
                <a:lnTo>
                  <a:pt x="1721" y="2613"/>
                </a:lnTo>
                <a:lnTo>
                  <a:pt x="1717" y="2613"/>
                </a:lnTo>
                <a:lnTo>
                  <a:pt x="1717" y="2609"/>
                </a:lnTo>
                <a:lnTo>
                  <a:pt x="1717" y="2609"/>
                </a:lnTo>
                <a:lnTo>
                  <a:pt x="1717" y="2604"/>
                </a:lnTo>
                <a:lnTo>
                  <a:pt x="1712" y="2600"/>
                </a:lnTo>
                <a:lnTo>
                  <a:pt x="1712" y="2600"/>
                </a:lnTo>
                <a:lnTo>
                  <a:pt x="1712" y="2600"/>
                </a:lnTo>
                <a:lnTo>
                  <a:pt x="1717" y="2595"/>
                </a:lnTo>
                <a:lnTo>
                  <a:pt x="1717" y="2595"/>
                </a:lnTo>
                <a:lnTo>
                  <a:pt x="1721" y="2595"/>
                </a:lnTo>
                <a:lnTo>
                  <a:pt x="1726" y="2591"/>
                </a:lnTo>
                <a:lnTo>
                  <a:pt x="1726" y="2591"/>
                </a:lnTo>
                <a:lnTo>
                  <a:pt x="1726" y="2591"/>
                </a:lnTo>
                <a:lnTo>
                  <a:pt x="1726" y="2586"/>
                </a:lnTo>
                <a:lnTo>
                  <a:pt x="1730" y="2586"/>
                </a:lnTo>
                <a:lnTo>
                  <a:pt x="1730" y="2586"/>
                </a:lnTo>
                <a:lnTo>
                  <a:pt x="1730" y="2586"/>
                </a:lnTo>
                <a:lnTo>
                  <a:pt x="1739" y="2591"/>
                </a:lnTo>
                <a:lnTo>
                  <a:pt x="1739" y="2586"/>
                </a:lnTo>
                <a:lnTo>
                  <a:pt x="1739" y="2586"/>
                </a:lnTo>
                <a:lnTo>
                  <a:pt x="1735" y="2582"/>
                </a:lnTo>
                <a:lnTo>
                  <a:pt x="1726" y="2577"/>
                </a:lnTo>
                <a:lnTo>
                  <a:pt x="1726" y="2577"/>
                </a:lnTo>
                <a:lnTo>
                  <a:pt x="1726" y="2577"/>
                </a:lnTo>
                <a:lnTo>
                  <a:pt x="1726" y="2577"/>
                </a:lnTo>
                <a:lnTo>
                  <a:pt x="1721" y="2577"/>
                </a:lnTo>
                <a:lnTo>
                  <a:pt x="1721" y="2577"/>
                </a:lnTo>
                <a:lnTo>
                  <a:pt x="1717" y="2577"/>
                </a:lnTo>
                <a:lnTo>
                  <a:pt x="1721" y="2573"/>
                </a:lnTo>
                <a:lnTo>
                  <a:pt x="1721" y="2573"/>
                </a:lnTo>
                <a:lnTo>
                  <a:pt x="1726" y="2573"/>
                </a:lnTo>
                <a:lnTo>
                  <a:pt x="1726" y="2573"/>
                </a:lnTo>
                <a:lnTo>
                  <a:pt x="1721" y="2573"/>
                </a:lnTo>
                <a:lnTo>
                  <a:pt x="1721" y="2568"/>
                </a:lnTo>
                <a:lnTo>
                  <a:pt x="1717" y="2564"/>
                </a:lnTo>
                <a:lnTo>
                  <a:pt x="1717" y="2564"/>
                </a:lnTo>
                <a:lnTo>
                  <a:pt x="1717" y="2564"/>
                </a:lnTo>
                <a:lnTo>
                  <a:pt x="1717" y="2564"/>
                </a:lnTo>
                <a:lnTo>
                  <a:pt x="1717" y="2564"/>
                </a:lnTo>
                <a:lnTo>
                  <a:pt x="1717" y="2564"/>
                </a:lnTo>
                <a:lnTo>
                  <a:pt x="1717" y="2564"/>
                </a:lnTo>
                <a:lnTo>
                  <a:pt x="1717" y="2559"/>
                </a:lnTo>
                <a:lnTo>
                  <a:pt x="1712" y="2555"/>
                </a:lnTo>
                <a:lnTo>
                  <a:pt x="1712" y="2555"/>
                </a:lnTo>
                <a:lnTo>
                  <a:pt x="1712" y="2550"/>
                </a:lnTo>
                <a:lnTo>
                  <a:pt x="1717" y="2550"/>
                </a:lnTo>
                <a:lnTo>
                  <a:pt x="1717" y="2550"/>
                </a:lnTo>
                <a:lnTo>
                  <a:pt x="1717" y="2550"/>
                </a:lnTo>
                <a:lnTo>
                  <a:pt x="1721" y="2546"/>
                </a:lnTo>
                <a:lnTo>
                  <a:pt x="1717" y="2546"/>
                </a:lnTo>
                <a:lnTo>
                  <a:pt x="1717" y="2546"/>
                </a:lnTo>
                <a:lnTo>
                  <a:pt x="1717" y="2546"/>
                </a:lnTo>
                <a:lnTo>
                  <a:pt x="1712" y="2546"/>
                </a:lnTo>
                <a:lnTo>
                  <a:pt x="1708" y="2546"/>
                </a:lnTo>
                <a:lnTo>
                  <a:pt x="1712" y="2546"/>
                </a:lnTo>
                <a:lnTo>
                  <a:pt x="1712" y="2546"/>
                </a:lnTo>
                <a:lnTo>
                  <a:pt x="1712" y="2541"/>
                </a:lnTo>
                <a:lnTo>
                  <a:pt x="1712" y="2541"/>
                </a:lnTo>
                <a:lnTo>
                  <a:pt x="1712" y="2541"/>
                </a:lnTo>
                <a:lnTo>
                  <a:pt x="1712" y="2541"/>
                </a:lnTo>
                <a:lnTo>
                  <a:pt x="1717" y="2546"/>
                </a:lnTo>
                <a:lnTo>
                  <a:pt x="1717" y="2546"/>
                </a:lnTo>
                <a:lnTo>
                  <a:pt x="1721" y="2546"/>
                </a:lnTo>
                <a:lnTo>
                  <a:pt x="1721" y="2546"/>
                </a:lnTo>
                <a:lnTo>
                  <a:pt x="1726" y="2546"/>
                </a:lnTo>
                <a:lnTo>
                  <a:pt x="1726" y="2541"/>
                </a:lnTo>
                <a:lnTo>
                  <a:pt x="1726" y="2541"/>
                </a:lnTo>
                <a:lnTo>
                  <a:pt x="1721" y="2532"/>
                </a:lnTo>
                <a:lnTo>
                  <a:pt x="1721" y="2532"/>
                </a:lnTo>
                <a:lnTo>
                  <a:pt x="1721" y="2527"/>
                </a:lnTo>
                <a:lnTo>
                  <a:pt x="1721" y="2523"/>
                </a:lnTo>
                <a:lnTo>
                  <a:pt x="1721" y="2523"/>
                </a:lnTo>
                <a:lnTo>
                  <a:pt x="1721" y="2518"/>
                </a:lnTo>
                <a:lnTo>
                  <a:pt x="1726" y="2518"/>
                </a:lnTo>
                <a:lnTo>
                  <a:pt x="1726" y="2514"/>
                </a:lnTo>
                <a:lnTo>
                  <a:pt x="1730" y="2514"/>
                </a:lnTo>
                <a:lnTo>
                  <a:pt x="1730" y="2509"/>
                </a:lnTo>
                <a:lnTo>
                  <a:pt x="1735" y="2505"/>
                </a:lnTo>
                <a:lnTo>
                  <a:pt x="1735" y="2505"/>
                </a:lnTo>
                <a:lnTo>
                  <a:pt x="1735" y="2505"/>
                </a:lnTo>
                <a:lnTo>
                  <a:pt x="1735" y="2505"/>
                </a:lnTo>
                <a:lnTo>
                  <a:pt x="1735" y="2500"/>
                </a:lnTo>
                <a:lnTo>
                  <a:pt x="1735" y="2500"/>
                </a:lnTo>
                <a:lnTo>
                  <a:pt x="1730" y="2500"/>
                </a:lnTo>
                <a:lnTo>
                  <a:pt x="1730" y="2500"/>
                </a:lnTo>
                <a:lnTo>
                  <a:pt x="1730" y="2500"/>
                </a:lnTo>
                <a:lnTo>
                  <a:pt x="1730" y="2500"/>
                </a:lnTo>
                <a:lnTo>
                  <a:pt x="1730" y="2500"/>
                </a:lnTo>
                <a:lnTo>
                  <a:pt x="1735" y="2496"/>
                </a:lnTo>
                <a:lnTo>
                  <a:pt x="1735" y="2496"/>
                </a:lnTo>
                <a:lnTo>
                  <a:pt x="1730" y="2491"/>
                </a:lnTo>
                <a:lnTo>
                  <a:pt x="1730" y="2491"/>
                </a:lnTo>
                <a:lnTo>
                  <a:pt x="1726" y="2487"/>
                </a:lnTo>
                <a:lnTo>
                  <a:pt x="1726" y="2487"/>
                </a:lnTo>
                <a:lnTo>
                  <a:pt x="1717" y="2487"/>
                </a:lnTo>
                <a:lnTo>
                  <a:pt x="1712" y="2487"/>
                </a:lnTo>
                <a:lnTo>
                  <a:pt x="1699" y="2478"/>
                </a:lnTo>
                <a:lnTo>
                  <a:pt x="1699" y="2478"/>
                </a:lnTo>
                <a:lnTo>
                  <a:pt x="1694" y="2473"/>
                </a:lnTo>
                <a:lnTo>
                  <a:pt x="1694" y="2473"/>
                </a:lnTo>
                <a:lnTo>
                  <a:pt x="1694" y="2473"/>
                </a:lnTo>
                <a:lnTo>
                  <a:pt x="1694" y="2469"/>
                </a:lnTo>
                <a:lnTo>
                  <a:pt x="1694" y="2469"/>
                </a:lnTo>
                <a:lnTo>
                  <a:pt x="1694" y="2464"/>
                </a:lnTo>
                <a:lnTo>
                  <a:pt x="1694" y="2460"/>
                </a:lnTo>
                <a:lnTo>
                  <a:pt x="1694" y="2455"/>
                </a:lnTo>
                <a:lnTo>
                  <a:pt x="1694" y="2451"/>
                </a:lnTo>
                <a:lnTo>
                  <a:pt x="1699" y="2451"/>
                </a:lnTo>
                <a:lnTo>
                  <a:pt x="1699" y="2451"/>
                </a:lnTo>
                <a:lnTo>
                  <a:pt x="1699" y="2451"/>
                </a:lnTo>
                <a:lnTo>
                  <a:pt x="1703" y="2451"/>
                </a:lnTo>
                <a:lnTo>
                  <a:pt x="1703" y="2446"/>
                </a:lnTo>
                <a:lnTo>
                  <a:pt x="1712" y="2446"/>
                </a:lnTo>
                <a:lnTo>
                  <a:pt x="1712" y="2446"/>
                </a:lnTo>
                <a:lnTo>
                  <a:pt x="1712" y="2446"/>
                </a:lnTo>
                <a:lnTo>
                  <a:pt x="1712" y="2446"/>
                </a:lnTo>
                <a:lnTo>
                  <a:pt x="1712" y="2442"/>
                </a:lnTo>
                <a:lnTo>
                  <a:pt x="1708" y="2442"/>
                </a:lnTo>
                <a:lnTo>
                  <a:pt x="1712" y="2437"/>
                </a:lnTo>
                <a:lnTo>
                  <a:pt x="1712" y="2437"/>
                </a:lnTo>
                <a:lnTo>
                  <a:pt x="1712" y="2432"/>
                </a:lnTo>
                <a:lnTo>
                  <a:pt x="1712" y="2432"/>
                </a:lnTo>
                <a:lnTo>
                  <a:pt x="1712" y="2428"/>
                </a:lnTo>
                <a:lnTo>
                  <a:pt x="1708" y="2423"/>
                </a:lnTo>
                <a:lnTo>
                  <a:pt x="1708" y="2419"/>
                </a:lnTo>
                <a:lnTo>
                  <a:pt x="1708" y="2419"/>
                </a:lnTo>
                <a:lnTo>
                  <a:pt x="1708" y="2419"/>
                </a:lnTo>
                <a:lnTo>
                  <a:pt x="1708" y="2414"/>
                </a:lnTo>
                <a:lnTo>
                  <a:pt x="1708" y="2414"/>
                </a:lnTo>
                <a:lnTo>
                  <a:pt x="1712" y="2410"/>
                </a:lnTo>
                <a:lnTo>
                  <a:pt x="1717" y="2410"/>
                </a:lnTo>
                <a:lnTo>
                  <a:pt x="1717" y="2410"/>
                </a:lnTo>
                <a:lnTo>
                  <a:pt x="1717" y="2410"/>
                </a:lnTo>
                <a:lnTo>
                  <a:pt x="1717" y="2405"/>
                </a:lnTo>
                <a:lnTo>
                  <a:pt x="1712" y="2405"/>
                </a:lnTo>
                <a:lnTo>
                  <a:pt x="1712" y="2405"/>
                </a:lnTo>
                <a:lnTo>
                  <a:pt x="1703" y="2405"/>
                </a:lnTo>
                <a:lnTo>
                  <a:pt x="1703" y="2401"/>
                </a:lnTo>
                <a:lnTo>
                  <a:pt x="1708" y="2401"/>
                </a:lnTo>
                <a:lnTo>
                  <a:pt x="1708" y="2401"/>
                </a:lnTo>
                <a:lnTo>
                  <a:pt x="1708" y="2401"/>
                </a:lnTo>
                <a:lnTo>
                  <a:pt x="1712" y="2401"/>
                </a:lnTo>
                <a:lnTo>
                  <a:pt x="1717" y="2401"/>
                </a:lnTo>
                <a:lnTo>
                  <a:pt x="1717" y="2405"/>
                </a:lnTo>
                <a:lnTo>
                  <a:pt x="1717" y="2405"/>
                </a:lnTo>
                <a:lnTo>
                  <a:pt x="1721" y="2405"/>
                </a:lnTo>
                <a:lnTo>
                  <a:pt x="1726" y="2405"/>
                </a:lnTo>
                <a:lnTo>
                  <a:pt x="1726" y="2401"/>
                </a:lnTo>
                <a:lnTo>
                  <a:pt x="1726" y="2401"/>
                </a:lnTo>
                <a:lnTo>
                  <a:pt x="1726" y="2401"/>
                </a:lnTo>
                <a:lnTo>
                  <a:pt x="1721" y="2396"/>
                </a:lnTo>
                <a:lnTo>
                  <a:pt x="1721" y="2396"/>
                </a:lnTo>
                <a:lnTo>
                  <a:pt x="1721" y="2392"/>
                </a:lnTo>
                <a:lnTo>
                  <a:pt x="1717" y="2392"/>
                </a:lnTo>
                <a:lnTo>
                  <a:pt x="1717" y="2392"/>
                </a:lnTo>
                <a:lnTo>
                  <a:pt x="1717" y="2392"/>
                </a:lnTo>
                <a:lnTo>
                  <a:pt x="1712" y="2392"/>
                </a:lnTo>
                <a:lnTo>
                  <a:pt x="1712" y="2392"/>
                </a:lnTo>
                <a:lnTo>
                  <a:pt x="1712" y="2392"/>
                </a:lnTo>
                <a:lnTo>
                  <a:pt x="1712" y="2392"/>
                </a:lnTo>
                <a:lnTo>
                  <a:pt x="1717" y="2396"/>
                </a:lnTo>
                <a:lnTo>
                  <a:pt x="1717" y="2396"/>
                </a:lnTo>
                <a:lnTo>
                  <a:pt x="1712" y="2396"/>
                </a:lnTo>
                <a:lnTo>
                  <a:pt x="1712" y="2396"/>
                </a:lnTo>
                <a:lnTo>
                  <a:pt x="1708" y="2396"/>
                </a:lnTo>
                <a:lnTo>
                  <a:pt x="1708" y="2396"/>
                </a:lnTo>
                <a:lnTo>
                  <a:pt x="1708" y="2396"/>
                </a:lnTo>
                <a:lnTo>
                  <a:pt x="1708" y="2396"/>
                </a:lnTo>
                <a:lnTo>
                  <a:pt x="1708" y="2396"/>
                </a:lnTo>
                <a:lnTo>
                  <a:pt x="1708" y="2396"/>
                </a:lnTo>
                <a:lnTo>
                  <a:pt x="1703" y="2392"/>
                </a:lnTo>
                <a:lnTo>
                  <a:pt x="1703" y="2392"/>
                </a:lnTo>
                <a:lnTo>
                  <a:pt x="1699" y="2392"/>
                </a:lnTo>
                <a:lnTo>
                  <a:pt x="1699" y="2387"/>
                </a:lnTo>
                <a:lnTo>
                  <a:pt x="1694" y="2383"/>
                </a:lnTo>
                <a:lnTo>
                  <a:pt x="1694" y="2383"/>
                </a:lnTo>
                <a:lnTo>
                  <a:pt x="1690" y="2374"/>
                </a:lnTo>
                <a:lnTo>
                  <a:pt x="1690" y="2374"/>
                </a:lnTo>
                <a:lnTo>
                  <a:pt x="1690" y="2369"/>
                </a:lnTo>
                <a:lnTo>
                  <a:pt x="1690" y="2369"/>
                </a:lnTo>
                <a:lnTo>
                  <a:pt x="1690" y="2365"/>
                </a:lnTo>
                <a:lnTo>
                  <a:pt x="1690" y="2365"/>
                </a:lnTo>
                <a:lnTo>
                  <a:pt x="1690" y="2365"/>
                </a:lnTo>
                <a:lnTo>
                  <a:pt x="1690" y="2365"/>
                </a:lnTo>
                <a:lnTo>
                  <a:pt x="1690" y="2365"/>
                </a:lnTo>
                <a:lnTo>
                  <a:pt x="1690" y="2365"/>
                </a:lnTo>
                <a:lnTo>
                  <a:pt x="1694" y="2369"/>
                </a:lnTo>
                <a:lnTo>
                  <a:pt x="1699" y="2369"/>
                </a:lnTo>
                <a:lnTo>
                  <a:pt x="1703" y="2369"/>
                </a:lnTo>
                <a:lnTo>
                  <a:pt x="1712" y="2374"/>
                </a:lnTo>
                <a:lnTo>
                  <a:pt x="1712" y="2374"/>
                </a:lnTo>
                <a:lnTo>
                  <a:pt x="1721" y="2374"/>
                </a:lnTo>
                <a:lnTo>
                  <a:pt x="1721" y="2369"/>
                </a:lnTo>
                <a:lnTo>
                  <a:pt x="1726" y="2369"/>
                </a:lnTo>
                <a:lnTo>
                  <a:pt x="1730" y="2365"/>
                </a:lnTo>
                <a:lnTo>
                  <a:pt x="1730" y="2365"/>
                </a:lnTo>
                <a:lnTo>
                  <a:pt x="1730" y="2365"/>
                </a:lnTo>
                <a:lnTo>
                  <a:pt x="1726" y="2360"/>
                </a:lnTo>
                <a:lnTo>
                  <a:pt x="1726" y="2356"/>
                </a:lnTo>
                <a:lnTo>
                  <a:pt x="1726" y="2356"/>
                </a:lnTo>
                <a:lnTo>
                  <a:pt x="1726" y="2347"/>
                </a:lnTo>
                <a:lnTo>
                  <a:pt x="1726" y="2347"/>
                </a:lnTo>
                <a:lnTo>
                  <a:pt x="1726" y="2347"/>
                </a:lnTo>
                <a:lnTo>
                  <a:pt x="1726" y="2347"/>
                </a:lnTo>
                <a:lnTo>
                  <a:pt x="1726" y="2342"/>
                </a:lnTo>
                <a:lnTo>
                  <a:pt x="1726" y="2338"/>
                </a:lnTo>
                <a:lnTo>
                  <a:pt x="1726" y="2338"/>
                </a:lnTo>
                <a:lnTo>
                  <a:pt x="1721" y="2338"/>
                </a:lnTo>
                <a:lnTo>
                  <a:pt x="1726" y="2338"/>
                </a:lnTo>
                <a:lnTo>
                  <a:pt x="1721" y="2338"/>
                </a:lnTo>
                <a:lnTo>
                  <a:pt x="1721" y="2338"/>
                </a:lnTo>
                <a:lnTo>
                  <a:pt x="1721" y="2333"/>
                </a:lnTo>
                <a:lnTo>
                  <a:pt x="1717" y="2333"/>
                </a:lnTo>
                <a:lnTo>
                  <a:pt x="1717" y="2329"/>
                </a:lnTo>
                <a:lnTo>
                  <a:pt x="1717" y="2329"/>
                </a:lnTo>
                <a:lnTo>
                  <a:pt x="1717" y="2329"/>
                </a:lnTo>
                <a:lnTo>
                  <a:pt x="1717" y="2329"/>
                </a:lnTo>
                <a:lnTo>
                  <a:pt x="1721" y="2329"/>
                </a:lnTo>
                <a:lnTo>
                  <a:pt x="1726" y="2329"/>
                </a:lnTo>
                <a:lnTo>
                  <a:pt x="1730" y="2329"/>
                </a:lnTo>
                <a:lnTo>
                  <a:pt x="1730" y="2329"/>
                </a:lnTo>
                <a:lnTo>
                  <a:pt x="1735" y="2329"/>
                </a:lnTo>
                <a:lnTo>
                  <a:pt x="1739" y="2329"/>
                </a:lnTo>
                <a:lnTo>
                  <a:pt x="1757" y="2324"/>
                </a:lnTo>
                <a:lnTo>
                  <a:pt x="1757" y="2324"/>
                </a:lnTo>
                <a:lnTo>
                  <a:pt x="1766" y="2324"/>
                </a:lnTo>
                <a:lnTo>
                  <a:pt x="1780" y="2315"/>
                </a:lnTo>
                <a:lnTo>
                  <a:pt x="1784" y="2310"/>
                </a:lnTo>
                <a:lnTo>
                  <a:pt x="1784" y="2310"/>
                </a:lnTo>
                <a:lnTo>
                  <a:pt x="1784" y="2306"/>
                </a:lnTo>
                <a:lnTo>
                  <a:pt x="1784" y="2301"/>
                </a:lnTo>
                <a:lnTo>
                  <a:pt x="1789" y="2297"/>
                </a:lnTo>
                <a:lnTo>
                  <a:pt x="1794" y="2288"/>
                </a:lnTo>
                <a:lnTo>
                  <a:pt x="1794" y="2288"/>
                </a:lnTo>
                <a:lnTo>
                  <a:pt x="1794" y="2283"/>
                </a:lnTo>
                <a:lnTo>
                  <a:pt x="1789" y="2279"/>
                </a:lnTo>
                <a:lnTo>
                  <a:pt x="1789" y="2279"/>
                </a:lnTo>
                <a:lnTo>
                  <a:pt x="1789" y="2274"/>
                </a:lnTo>
                <a:lnTo>
                  <a:pt x="1784" y="2279"/>
                </a:lnTo>
                <a:lnTo>
                  <a:pt x="1784" y="2274"/>
                </a:lnTo>
                <a:lnTo>
                  <a:pt x="1780" y="2274"/>
                </a:lnTo>
                <a:lnTo>
                  <a:pt x="1775" y="2270"/>
                </a:lnTo>
                <a:lnTo>
                  <a:pt x="1775" y="2270"/>
                </a:lnTo>
                <a:lnTo>
                  <a:pt x="1775" y="2265"/>
                </a:lnTo>
                <a:lnTo>
                  <a:pt x="1775" y="2261"/>
                </a:lnTo>
                <a:lnTo>
                  <a:pt x="1775" y="2256"/>
                </a:lnTo>
                <a:lnTo>
                  <a:pt x="1771" y="2256"/>
                </a:lnTo>
                <a:lnTo>
                  <a:pt x="1766" y="2252"/>
                </a:lnTo>
                <a:lnTo>
                  <a:pt x="1762" y="2247"/>
                </a:lnTo>
                <a:lnTo>
                  <a:pt x="1753" y="2247"/>
                </a:lnTo>
                <a:lnTo>
                  <a:pt x="1753" y="2243"/>
                </a:lnTo>
                <a:lnTo>
                  <a:pt x="1748" y="2243"/>
                </a:lnTo>
                <a:lnTo>
                  <a:pt x="1748" y="2238"/>
                </a:lnTo>
                <a:lnTo>
                  <a:pt x="1748" y="2238"/>
                </a:lnTo>
                <a:lnTo>
                  <a:pt x="1748" y="2238"/>
                </a:lnTo>
                <a:lnTo>
                  <a:pt x="1748" y="2238"/>
                </a:lnTo>
                <a:lnTo>
                  <a:pt x="1748" y="2234"/>
                </a:lnTo>
                <a:lnTo>
                  <a:pt x="1748" y="2234"/>
                </a:lnTo>
                <a:lnTo>
                  <a:pt x="1748" y="2229"/>
                </a:lnTo>
                <a:lnTo>
                  <a:pt x="1744" y="2229"/>
                </a:lnTo>
                <a:lnTo>
                  <a:pt x="1744" y="2225"/>
                </a:lnTo>
                <a:lnTo>
                  <a:pt x="1744" y="2220"/>
                </a:lnTo>
                <a:lnTo>
                  <a:pt x="1744" y="2215"/>
                </a:lnTo>
                <a:lnTo>
                  <a:pt x="1744" y="2215"/>
                </a:lnTo>
                <a:lnTo>
                  <a:pt x="1744" y="2215"/>
                </a:lnTo>
                <a:lnTo>
                  <a:pt x="1748" y="2215"/>
                </a:lnTo>
                <a:lnTo>
                  <a:pt x="1748" y="2215"/>
                </a:lnTo>
                <a:lnTo>
                  <a:pt x="1748" y="2211"/>
                </a:lnTo>
                <a:lnTo>
                  <a:pt x="1744" y="2206"/>
                </a:lnTo>
                <a:lnTo>
                  <a:pt x="1744" y="2202"/>
                </a:lnTo>
                <a:lnTo>
                  <a:pt x="1744" y="2206"/>
                </a:lnTo>
                <a:lnTo>
                  <a:pt x="1748" y="2206"/>
                </a:lnTo>
                <a:lnTo>
                  <a:pt x="1748" y="2211"/>
                </a:lnTo>
                <a:lnTo>
                  <a:pt x="1748" y="2211"/>
                </a:lnTo>
                <a:lnTo>
                  <a:pt x="1748" y="2215"/>
                </a:lnTo>
                <a:lnTo>
                  <a:pt x="1748" y="2215"/>
                </a:lnTo>
                <a:lnTo>
                  <a:pt x="1744" y="2215"/>
                </a:lnTo>
                <a:lnTo>
                  <a:pt x="1744" y="2215"/>
                </a:lnTo>
                <a:lnTo>
                  <a:pt x="1744" y="2220"/>
                </a:lnTo>
                <a:lnTo>
                  <a:pt x="1744" y="2225"/>
                </a:lnTo>
                <a:lnTo>
                  <a:pt x="1748" y="2229"/>
                </a:lnTo>
                <a:lnTo>
                  <a:pt x="1748" y="2229"/>
                </a:lnTo>
                <a:lnTo>
                  <a:pt x="1753" y="2234"/>
                </a:lnTo>
                <a:lnTo>
                  <a:pt x="1757" y="2238"/>
                </a:lnTo>
                <a:lnTo>
                  <a:pt x="1757" y="2238"/>
                </a:lnTo>
                <a:lnTo>
                  <a:pt x="1762" y="2243"/>
                </a:lnTo>
                <a:lnTo>
                  <a:pt x="1762" y="2243"/>
                </a:lnTo>
                <a:lnTo>
                  <a:pt x="1766" y="2243"/>
                </a:lnTo>
                <a:lnTo>
                  <a:pt x="1771" y="2238"/>
                </a:lnTo>
                <a:lnTo>
                  <a:pt x="1775" y="2243"/>
                </a:lnTo>
                <a:lnTo>
                  <a:pt x="1784" y="2247"/>
                </a:lnTo>
                <a:lnTo>
                  <a:pt x="1784" y="2247"/>
                </a:lnTo>
                <a:lnTo>
                  <a:pt x="1789" y="2247"/>
                </a:lnTo>
                <a:lnTo>
                  <a:pt x="1789" y="2247"/>
                </a:lnTo>
                <a:lnTo>
                  <a:pt x="1789" y="2247"/>
                </a:lnTo>
                <a:lnTo>
                  <a:pt x="1794" y="2247"/>
                </a:lnTo>
                <a:lnTo>
                  <a:pt x="1798" y="2247"/>
                </a:lnTo>
                <a:lnTo>
                  <a:pt x="1803" y="2247"/>
                </a:lnTo>
                <a:lnTo>
                  <a:pt x="1803" y="2247"/>
                </a:lnTo>
                <a:lnTo>
                  <a:pt x="1807" y="2247"/>
                </a:lnTo>
                <a:lnTo>
                  <a:pt x="1812" y="2247"/>
                </a:lnTo>
                <a:lnTo>
                  <a:pt x="1816" y="2243"/>
                </a:lnTo>
                <a:lnTo>
                  <a:pt x="1821" y="2243"/>
                </a:lnTo>
                <a:lnTo>
                  <a:pt x="1821" y="2243"/>
                </a:lnTo>
                <a:lnTo>
                  <a:pt x="1821" y="2238"/>
                </a:lnTo>
                <a:lnTo>
                  <a:pt x="1825" y="2238"/>
                </a:lnTo>
                <a:lnTo>
                  <a:pt x="1825" y="2234"/>
                </a:lnTo>
                <a:lnTo>
                  <a:pt x="1825" y="2229"/>
                </a:lnTo>
                <a:lnTo>
                  <a:pt x="1825" y="2229"/>
                </a:lnTo>
                <a:lnTo>
                  <a:pt x="1830" y="2225"/>
                </a:lnTo>
                <a:lnTo>
                  <a:pt x="1830" y="2225"/>
                </a:lnTo>
                <a:lnTo>
                  <a:pt x="1834" y="2220"/>
                </a:lnTo>
                <a:lnTo>
                  <a:pt x="1834" y="2215"/>
                </a:lnTo>
                <a:lnTo>
                  <a:pt x="1839" y="2211"/>
                </a:lnTo>
                <a:lnTo>
                  <a:pt x="1839" y="2206"/>
                </a:lnTo>
                <a:lnTo>
                  <a:pt x="1839" y="2197"/>
                </a:lnTo>
                <a:lnTo>
                  <a:pt x="1839" y="2197"/>
                </a:lnTo>
                <a:lnTo>
                  <a:pt x="1839" y="2197"/>
                </a:lnTo>
                <a:lnTo>
                  <a:pt x="1839" y="2193"/>
                </a:lnTo>
                <a:lnTo>
                  <a:pt x="1839" y="2193"/>
                </a:lnTo>
                <a:lnTo>
                  <a:pt x="1839" y="2188"/>
                </a:lnTo>
                <a:lnTo>
                  <a:pt x="1839" y="2188"/>
                </a:lnTo>
                <a:lnTo>
                  <a:pt x="1839" y="2184"/>
                </a:lnTo>
                <a:lnTo>
                  <a:pt x="1839" y="2184"/>
                </a:lnTo>
                <a:lnTo>
                  <a:pt x="1839" y="2179"/>
                </a:lnTo>
                <a:lnTo>
                  <a:pt x="1839" y="2179"/>
                </a:lnTo>
                <a:lnTo>
                  <a:pt x="1839" y="2179"/>
                </a:lnTo>
                <a:lnTo>
                  <a:pt x="1843" y="2175"/>
                </a:lnTo>
                <a:lnTo>
                  <a:pt x="1848" y="2175"/>
                </a:lnTo>
                <a:lnTo>
                  <a:pt x="1848" y="2170"/>
                </a:lnTo>
                <a:lnTo>
                  <a:pt x="1848" y="2170"/>
                </a:lnTo>
                <a:lnTo>
                  <a:pt x="1848" y="2170"/>
                </a:lnTo>
                <a:lnTo>
                  <a:pt x="1848" y="2170"/>
                </a:lnTo>
                <a:lnTo>
                  <a:pt x="1848" y="2166"/>
                </a:lnTo>
                <a:lnTo>
                  <a:pt x="1848" y="2166"/>
                </a:lnTo>
                <a:lnTo>
                  <a:pt x="1848" y="2166"/>
                </a:lnTo>
                <a:lnTo>
                  <a:pt x="1848" y="2166"/>
                </a:lnTo>
                <a:lnTo>
                  <a:pt x="1848" y="2161"/>
                </a:lnTo>
                <a:lnTo>
                  <a:pt x="1848" y="2161"/>
                </a:lnTo>
                <a:lnTo>
                  <a:pt x="1848" y="2161"/>
                </a:lnTo>
                <a:lnTo>
                  <a:pt x="1848" y="2157"/>
                </a:lnTo>
                <a:lnTo>
                  <a:pt x="1843" y="2157"/>
                </a:lnTo>
                <a:lnTo>
                  <a:pt x="1843" y="2152"/>
                </a:lnTo>
                <a:lnTo>
                  <a:pt x="1843" y="2152"/>
                </a:lnTo>
                <a:lnTo>
                  <a:pt x="1848" y="2157"/>
                </a:lnTo>
                <a:lnTo>
                  <a:pt x="1848" y="2157"/>
                </a:lnTo>
                <a:lnTo>
                  <a:pt x="1848" y="2157"/>
                </a:lnTo>
                <a:lnTo>
                  <a:pt x="1852" y="2161"/>
                </a:lnTo>
                <a:lnTo>
                  <a:pt x="1852" y="2161"/>
                </a:lnTo>
                <a:lnTo>
                  <a:pt x="1857" y="2157"/>
                </a:lnTo>
                <a:lnTo>
                  <a:pt x="1857" y="2157"/>
                </a:lnTo>
                <a:lnTo>
                  <a:pt x="1857" y="2157"/>
                </a:lnTo>
                <a:lnTo>
                  <a:pt x="1857" y="2161"/>
                </a:lnTo>
                <a:lnTo>
                  <a:pt x="1857" y="2161"/>
                </a:lnTo>
                <a:lnTo>
                  <a:pt x="1857" y="2161"/>
                </a:lnTo>
                <a:lnTo>
                  <a:pt x="1857" y="2161"/>
                </a:lnTo>
                <a:lnTo>
                  <a:pt x="1857" y="2166"/>
                </a:lnTo>
                <a:lnTo>
                  <a:pt x="1857" y="2166"/>
                </a:lnTo>
                <a:lnTo>
                  <a:pt x="1852" y="2170"/>
                </a:lnTo>
                <a:lnTo>
                  <a:pt x="1852" y="2170"/>
                </a:lnTo>
                <a:lnTo>
                  <a:pt x="1857" y="2170"/>
                </a:lnTo>
                <a:lnTo>
                  <a:pt x="1852" y="2175"/>
                </a:lnTo>
                <a:lnTo>
                  <a:pt x="1852" y="2175"/>
                </a:lnTo>
                <a:lnTo>
                  <a:pt x="1852" y="2175"/>
                </a:lnTo>
                <a:lnTo>
                  <a:pt x="1852" y="2175"/>
                </a:lnTo>
                <a:lnTo>
                  <a:pt x="1852" y="2179"/>
                </a:lnTo>
                <a:lnTo>
                  <a:pt x="1852" y="2179"/>
                </a:lnTo>
                <a:lnTo>
                  <a:pt x="1848" y="2184"/>
                </a:lnTo>
                <a:lnTo>
                  <a:pt x="1848" y="2188"/>
                </a:lnTo>
                <a:lnTo>
                  <a:pt x="1843" y="2188"/>
                </a:lnTo>
                <a:lnTo>
                  <a:pt x="1843" y="2188"/>
                </a:lnTo>
                <a:lnTo>
                  <a:pt x="1843" y="2188"/>
                </a:lnTo>
                <a:lnTo>
                  <a:pt x="1843" y="2188"/>
                </a:lnTo>
                <a:lnTo>
                  <a:pt x="1839" y="2188"/>
                </a:lnTo>
                <a:lnTo>
                  <a:pt x="1839" y="2188"/>
                </a:lnTo>
                <a:lnTo>
                  <a:pt x="1843" y="2188"/>
                </a:lnTo>
                <a:lnTo>
                  <a:pt x="1843" y="2193"/>
                </a:lnTo>
                <a:lnTo>
                  <a:pt x="1843" y="2193"/>
                </a:lnTo>
                <a:lnTo>
                  <a:pt x="1843" y="2188"/>
                </a:lnTo>
                <a:lnTo>
                  <a:pt x="1843" y="2188"/>
                </a:lnTo>
                <a:lnTo>
                  <a:pt x="1848" y="2184"/>
                </a:lnTo>
                <a:lnTo>
                  <a:pt x="1852" y="2179"/>
                </a:lnTo>
                <a:lnTo>
                  <a:pt x="1857" y="2175"/>
                </a:lnTo>
                <a:lnTo>
                  <a:pt x="1857" y="2170"/>
                </a:lnTo>
                <a:lnTo>
                  <a:pt x="1861" y="2170"/>
                </a:lnTo>
                <a:lnTo>
                  <a:pt x="1861" y="2161"/>
                </a:lnTo>
                <a:lnTo>
                  <a:pt x="1866" y="2148"/>
                </a:lnTo>
                <a:lnTo>
                  <a:pt x="1866" y="2139"/>
                </a:lnTo>
                <a:lnTo>
                  <a:pt x="1870" y="2134"/>
                </a:lnTo>
                <a:lnTo>
                  <a:pt x="1875" y="2130"/>
                </a:lnTo>
                <a:lnTo>
                  <a:pt x="1875" y="2125"/>
                </a:lnTo>
                <a:lnTo>
                  <a:pt x="1879" y="2125"/>
                </a:lnTo>
                <a:lnTo>
                  <a:pt x="1879" y="2121"/>
                </a:lnTo>
                <a:lnTo>
                  <a:pt x="1879" y="2121"/>
                </a:lnTo>
                <a:lnTo>
                  <a:pt x="1879" y="2116"/>
                </a:lnTo>
                <a:lnTo>
                  <a:pt x="1879" y="2116"/>
                </a:lnTo>
                <a:lnTo>
                  <a:pt x="1879" y="2111"/>
                </a:lnTo>
                <a:lnTo>
                  <a:pt x="1879" y="2102"/>
                </a:lnTo>
                <a:lnTo>
                  <a:pt x="1879" y="2102"/>
                </a:lnTo>
                <a:lnTo>
                  <a:pt x="1879" y="2098"/>
                </a:lnTo>
                <a:lnTo>
                  <a:pt x="1879" y="2098"/>
                </a:lnTo>
                <a:lnTo>
                  <a:pt x="1879" y="2098"/>
                </a:lnTo>
                <a:lnTo>
                  <a:pt x="1879" y="2093"/>
                </a:lnTo>
                <a:lnTo>
                  <a:pt x="1875" y="2093"/>
                </a:lnTo>
                <a:lnTo>
                  <a:pt x="1875" y="2089"/>
                </a:lnTo>
                <a:lnTo>
                  <a:pt x="1875" y="2084"/>
                </a:lnTo>
                <a:lnTo>
                  <a:pt x="1875" y="2084"/>
                </a:lnTo>
                <a:lnTo>
                  <a:pt x="1875" y="2084"/>
                </a:lnTo>
                <a:lnTo>
                  <a:pt x="1875" y="2080"/>
                </a:lnTo>
                <a:lnTo>
                  <a:pt x="1870" y="2080"/>
                </a:lnTo>
                <a:lnTo>
                  <a:pt x="1870" y="2080"/>
                </a:lnTo>
                <a:lnTo>
                  <a:pt x="1875" y="2080"/>
                </a:lnTo>
                <a:lnTo>
                  <a:pt x="1875" y="2080"/>
                </a:lnTo>
                <a:lnTo>
                  <a:pt x="1875" y="2075"/>
                </a:lnTo>
                <a:lnTo>
                  <a:pt x="1875" y="2071"/>
                </a:lnTo>
                <a:lnTo>
                  <a:pt x="1870" y="2071"/>
                </a:lnTo>
                <a:lnTo>
                  <a:pt x="1870" y="2071"/>
                </a:lnTo>
                <a:lnTo>
                  <a:pt x="1875" y="2071"/>
                </a:lnTo>
                <a:lnTo>
                  <a:pt x="1875" y="2066"/>
                </a:lnTo>
                <a:lnTo>
                  <a:pt x="1875" y="2066"/>
                </a:lnTo>
                <a:lnTo>
                  <a:pt x="1875" y="2066"/>
                </a:lnTo>
                <a:lnTo>
                  <a:pt x="1870" y="2066"/>
                </a:lnTo>
                <a:lnTo>
                  <a:pt x="1870" y="2062"/>
                </a:lnTo>
                <a:lnTo>
                  <a:pt x="1870" y="2062"/>
                </a:lnTo>
                <a:lnTo>
                  <a:pt x="1870" y="2066"/>
                </a:lnTo>
                <a:lnTo>
                  <a:pt x="1875" y="2062"/>
                </a:lnTo>
                <a:lnTo>
                  <a:pt x="1875" y="2062"/>
                </a:lnTo>
                <a:lnTo>
                  <a:pt x="1875" y="2062"/>
                </a:lnTo>
                <a:lnTo>
                  <a:pt x="1875" y="2062"/>
                </a:lnTo>
                <a:lnTo>
                  <a:pt x="1875" y="2062"/>
                </a:lnTo>
                <a:lnTo>
                  <a:pt x="1879" y="2062"/>
                </a:lnTo>
                <a:lnTo>
                  <a:pt x="1879" y="2062"/>
                </a:lnTo>
                <a:lnTo>
                  <a:pt x="1879" y="2062"/>
                </a:lnTo>
                <a:lnTo>
                  <a:pt x="1879" y="2062"/>
                </a:lnTo>
                <a:lnTo>
                  <a:pt x="1884" y="2057"/>
                </a:lnTo>
                <a:lnTo>
                  <a:pt x="1884" y="2057"/>
                </a:lnTo>
                <a:lnTo>
                  <a:pt x="1879" y="2057"/>
                </a:lnTo>
                <a:lnTo>
                  <a:pt x="1879" y="2057"/>
                </a:lnTo>
                <a:lnTo>
                  <a:pt x="1879" y="2057"/>
                </a:lnTo>
                <a:lnTo>
                  <a:pt x="1884" y="2057"/>
                </a:lnTo>
                <a:lnTo>
                  <a:pt x="1884" y="2053"/>
                </a:lnTo>
                <a:lnTo>
                  <a:pt x="1884" y="2053"/>
                </a:lnTo>
                <a:lnTo>
                  <a:pt x="1893" y="2044"/>
                </a:lnTo>
                <a:lnTo>
                  <a:pt x="1897" y="2039"/>
                </a:lnTo>
                <a:lnTo>
                  <a:pt x="1902" y="2039"/>
                </a:lnTo>
                <a:lnTo>
                  <a:pt x="1911" y="2030"/>
                </a:lnTo>
                <a:lnTo>
                  <a:pt x="1911" y="2030"/>
                </a:lnTo>
                <a:lnTo>
                  <a:pt x="1916" y="2030"/>
                </a:lnTo>
                <a:lnTo>
                  <a:pt x="1916" y="2030"/>
                </a:lnTo>
                <a:lnTo>
                  <a:pt x="1920" y="2030"/>
                </a:lnTo>
                <a:lnTo>
                  <a:pt x="1920" y="2030"/>
                </a:lnTo>
                <a:lnTo>
                  <a:pt x="1920" y="2030"/>
                </a:lnTo>
                <a:lnTo>
                  <a:pt x="1920" y="2026"/>
                </a:lnTo>
                <a:lnTo>
                  <a:pt x="1920" y="2026"/>
                </a:lnTo>
                <a:lnTo>
                  <a:pt x="1925" y="2026"/>
                </a:lnTo>
                <a:lnTo>
                  <a:pt x="1929" y="2021"/>
                </a:lnTo>
                <a:lnTo>
                  <a:pt x="1934" y="2021"/>
                </a:lnTo>
                <a:lnTo>
                  <a:pt x="1934" y="2021"/>
                </a:lnTo>
                <a:lnTo>
                  <a:pt x="1929" y="2021"/>
                </a:lnTo>
                <a:lnTo>
                  <a:pt x="1929" y="2021"/>
                </a:lnTo>
                <a:lnTo>
                  <a:pt x="1929" y="2017"/>
                </a:lnTo>
                <a:lnTo>
                  <a:pt x="1929" y="2017"/>
                </a:lnTo>
                <a:lnTo>
                  <a:pt x="1934" y="2017"/>
                </a:lnTo>
                <a:lnTo>
                  <a:pt x="1938" y="2017"/>
                </a:lnTo>
                <a:lnTo>
                  <a:pt x="1938" y="2017"/>
                </a:lnTo>
                <a:lnTo>
                  <a:pt x="1943" y="2012"/>
                </a:lnTo>
                <a:lnTo>
                  <a:pt x="1947" y="2017"/>
                </a:lnTo>
                <a:lnTo>
                  <a:pt x="1947" y="2017"/>
                </a:lnTo>
                <a:lnTo>
                  <a:pt x="1943" y="2017"/>
                </a:lnTo>
                <a:lnTo>
                  <a:pt x="1943" y="2017"/>
                </a:lnTo>
                <a:lnTo>
                  <a:pt x="1943" y="2017"/>
                </a:lnTo>
                <a:lnTo>
                  <a:pt x="1943" y="2017"/>
                </a:lnTo>
                <a:lnTo>
                  <a:pt x="1947" y="2017"/>
                </a:lnTo>
                <a:lnTo>
                  <a:pt x="1947" y="2017"/>
                </a:lnTo>
                <a:lnTo>
                  <a:pt x="1952" y="2017"/>
                </a:lnTo>
                <a:lnTo>
                  <a:pt x="1956" y="2017"/>
                </a:lnTo>
                <a:lnTo>
                  <a:pt x="1956" y="2017"/>
                </a:lnTo>
                <a:lnTo>
                  <a:pt x="1956" y="2012"/>
                </a:lnTo>
                <a:lnTo>
                  <a:pt x="1952" y="2012"/>
                </a:lnTo>
                <a:lnTo>
                  <a:pt x="1952" y="2012"/>
                </a:lnTo>
                <a:lnTo>
                  <a:pt x="1952" y="2012"/>
                </a:lnTo>
                <a:lnTo>
                  <a:pt x="1956" y="2012"/>
                </a:lnTo>
                <a:lnTo>
                  <a:pt x="1956" y="2012"/>
                </a:lnTo>
                <a:lnTo>
                  <a:pt x="1956" y="2012"/>
                </a:lnTo>
                <a:lnTo>
                  <a:pt x="1956" y="2012"/>
                </a:lnTo>
                <a:lnTo>
                  <a:pt x="1956" y="2012"/>
                </a:lnTo>
                <a:lnTo>
                  <a:pt x="1956" y="2017"/>
                </a:lnTo>
                <a:lnTo>
                  <a:pt x="1961" y="2017"/>
                </a:lnTo>
                <a:lnTo>
                  <a:pt x="1961" y="2017"/>
                </a:lnTo>
                <a:lnTo>
                  <a:pt x="1965" y="2012"/>
                </a:lnTo>
                <a:lnTo>
                  <a:pt x="1974" y="2012"/>
                </a:lnTo>
                <a:lnTo>
                  <a:pt x="1974" y="2012"/>
                </a:lnTo>
                <a:lnTo>
                  <a:pt x="1974" y="2012"/>
                </a:lnTo>
                <a:lnTo>
                  <a:pt x="1974" y="2012"/>
                </a:lnTo>
                <a:lnTo>
                  <a:pt x="1974" y="2012"/>
                </a:lnTo>
                <a:lnTo>
                  <a:pt x="1974" y="2007"/>
                </a:lnTo>
                <a:lnTo>
                  <a:pt x="1974" y="2007"/>
                </a:lnTo>
                <a:lnTo>
                  <a:pt x="1979" y="2003"/>
                </a:lnTo>
                <a:lnTo>
                  <a:pt x="1979" y="1998"/>
                </a:lnTo>
                <a:lnTo>
                  <a:pt x="1988" y="1998"/>
                </a:lnTo>
                <a:lnTo>
                  <a:pt x="1988" y="1994"/>
                </a:lnTo>
                <a:lnTo>
                  <a:pt x="1988" y="1994"/>
                </a:lnTo>
                <a:lnTo>
                  <a:pt x="1988" y="1989"/>
                </a:lnTo>
                <a:lnTo>
                  <a:pt x="1988" y="1989"/>
                </a:lnTo>
                <a:lnTo>
                  <a:pt x="1988" y="1985"/>
                </a:lnTo>
                <a:lnTo>
                  <a:pt x="1988" y="1980"/>
                </a:lnTo>
                <a:lnTo>
                  <a:pt x="1988" y="1976"/>
                </a:lnTo>
                <a:lnTo>
                  <a:pt x="1988" y="1976"/>
                </a:lnTo>
                <a:lnTo>
                  <a:pt x="1992" y="1976"/>
                </a:lnTo>
                <a:lnTo>
                  <a:pt x="1992" y="1971"/>
                </a:lnTo>
                <a:lnTo>
                  <a:pt x="1997" y="1967"/>
                </a:lnTo>
                <a:lnTo>
                  <a:pt x="1997" y="1967"/>
                </a:lnTo>
                <a:lnTo>
                  <a:pt x="1997" y="1962"/>
                </a:lnTo>
                <a:lnTo>
                  <a:pt x="1997" y="1962"/>
                </a:lnTo>
                <a:lnTo>
                  <a:pt x="1997" y="1958"/>
                </a:lnTo>
                <a:lnTo>
                  <a:pt x="2001" y="1953"/>
                </a:lnTo>
                <a:lnTo>
                  <a:pt x="2001" y="1949"/>
                </a:lnTo>
                <a:lnTo>
                  <a:pt x="2006" y="1949"/>
                </a:lnTo>
                <a:lnTo>
                  <a:pt x="2006" y="1949"/>
                </a:lnTo>
                <a:lnTo>
                  <a:pt x="2006" y="1944"/>
                </a:lnTo>
                <a:lnTo>
                  <a:pt x="2001" y="1935"/>
                </a:lnTo>
                <a:lnTo>
                  <a:pt x="2001" y="1931"/>
                </a:lnTo>
                <a:lnTo>
                  <a:pt x="2001" y="1926"/>
                </a:lnTo>
                <a:lnTo>
                  <a:pt x="2006" y="1917"/>
                </a:lnTo>
                <a:lnTo>
                  <a:pt x="2006" y="1917"/>
                </a:lnTo>
                <a:lnTo>
                  <a:pt x="2010" y="1917"/>
                </a:lnTo>
                <a:lnTo>
                  <a:pt x="2010" y="1913"/>
                </a:lnTo>
                <a:lnTo>
                  <a:pt x="2010" y="1913"/>
                </a:lnTo>
                <a:lnTo>
                  <a:pt x="2010" y="1908"/>
                </a:lnTo>
                <a:lnTo>
                  <a:pt x="2010" y="1904"/>
                </a:lnTo>
                <a:lnTo>
                  <a:pt x="2010" y="1899"/>
                </a:lnTo>
                <a:lnTo>
                  <a:pt x="2010" y="1894"/>
                </a:lnTo>
                <a:lnTo>
                  <a:pt x="2010" y="1890"/>
                </a:lnTo>
                <a:lnTo>
                  <a:pt x="2010" y="1885"/>
                </a:lnTo>
                <a:lnTo>
                  <a:pt x="2010" y="1876"/>
                </a:lnTo>
                <a:lnTo>
                  <a:pt x="2010" y="1876"/>
                </a:lnTo>
                <a:lnTo>
                  <a:pt x="2010" y="1872"/>
                </a:lnTo>
                <a:lnTo>
                  <a:pt x="2010" y="1867"/>
                </a:lnTo>
                <a:lnTo>
                  <a:pt x="2006" y="1863"/>
                </a:lnTo>
                <a:lnTo>
                  <a:pt x="2006" y="1854"/>
                </a:lnTo>
                <a:lnTo>
                  <a:pt x="2006" y="1845"/>
                </a:lnTo>
                <a:lnTo>
                  <a:pt x="2006" y="1845"/>
                </a:lnTo>
                <a:lnTo>
                  <a:pt x="2006" y="1845"/>
                </a:lnTo>
                <a:lnTo>
                  <a:pt x="2006" y="1845"/>
                </a:lnTo>
                <a:lnTo>
                  <a:pt x="2006" y="1845"/>
                </a:lnTo>
                <a:lnTo>
                  <a:pt x="2006" y="1840"/>
                </a:lnTo>
                <a:lnTo>
                  <a:pt x="2006" y="1836"/>
                </a:lnTo>
                <a:lnTo>
                  <a:pt x="2006" y="1836"/>
                </a:lnTo>
                <a:lnTo>
                  <a:pt x="2006" y="1836"/>
                </a:lnTo>
                <a:lnTo>
                  <a:pt x="2006" y="1836"/>
                </a:lnTo>
                <a:lnTo>
                  <a:pt x="2006" y="1836"/>
                </a:lnTo>
                <a:lnTo>
                  <a:pt x="2006" y="1831"/>
                </a:lnTo>
                <a:lnTo>
                  <a:pt x="2006" y="1831"/>
                </a:lnTo>
                <a:lnTo>
                  <a:pt x="2006" y="1831"/>
                </a:lnTo>
                <a:lnTo>
                  <a:pt x="2010" y="1827"/>
                </a:lnTo>
                <a:lnTo>
                  <a:pt x="2010" y="1827"/>
                </a:lnTo>
                <a:lnTo>
                  <a:pt x="2010" y="1822"/>
                </a:lnTo>
                <a:lnTo>
                  <a:pt x="2010" y="1822"/>
                </a:lnTo>
                <a:lnTo>
                  <a:pt x="2006" y="1818"/>
                </a:lnTo>
                <a:lnTo>
                  <a:pt x="2010" y="1818"/>
                </a:lnTo>
                <a:lnTo>
                  <a:pt x="2010" y="1818"/>
                </a:lnTo>
                <a:lnTo>
                  <a:pt x="2010" y="1818"/>
                </a:lnTo>
                <a:lnTo>
                  <a:pt x="2010" y="1818"/>
                </a:lnTo>
                <a:lnTo>
                  <a:pt x="2015" y="1818"/>
                </a:lnTo>
                <a:lnTo>
                  <a:pt x="2015" y="1822"/>
                </a:lnTo>
                <a:lnTo>
                  <a:pt x="2015" y="1822"/>
                </a:lnTo>
                <a:lnTo>
                  <a:pt x="2015" y="1822"/>
                </a:lnTo>
                <a:lnTo>
                  <a:pt x="2019" y="1822"/>
                </a:lnTo>
                <a:lnTo>
                  <a:pt x="2024" y="1818"/>
                </a:lnTo>
                <a:lnTo>
                  <a:pt x="2024" y="1813"/>
                </a:lnTo>
                <a:lnTo>
                  <a:pt x="2028" y="1809"/>
                </a:lnTo>
                <a:lnTo>
                  <a:pt x="2028" y="1800"/>
                </a:lnTo>
                <a:lnTo>
                  <a:pt x="2033" y="1795"/>
                </a:lnTo>
                <a:lnTo>
                  <a:pt x="2028" y="1795"/>
                </a:lnTo>
                <a:lnTo>
                  <a:pt x="2033" y="1790"/>
                </a:lnTo>
                <a:lnTo>
                  <a:pt x="2033" y="1790"/>
                </a:lnTo>
                <a:lnTo>
                  <a:pt x="2033" y="1790"/>
                </a:lnTo>
                <a:lnTo>
                  <a:pt x="2033" y="1790"/>
                </a:lnTo>
                <a:lnTo>
                  <a:pt x="2033" y="1790"/>
                </a:lnTo>
                <a:lnTo>
                  <a:pt x="2033" y="1795"/>
                </a:lnTo>
                <a:lnTo>
                  <a:pt x="2033" y="1790"/>
                </a:lnTo>
                <a:lnTo>
                  <a:pt x="2033" y="1790"/>
                </a:lnTo>
                <a:lnTo>
                  <a:pt x="2033" y="1786"/>
                </a:lnTo>
                <a:lnTo>
                  <a:pt x="2037" y="1786"/>
                </a:lnTo>
                <a:lnTo>
                  <a:pt x="2037" y="1786"/>
                </a:lnTo>
                <a:lnTo>
                  <a:pt x="2037" y="1781"/>
                </a:lnTo>
                <a:lnTo>
                  <a:pt x="2042" y="1781"/>
                </a:lnTo>
                <a:lnTo>
                  <a:pt x="2042" y="1777"/>
                </a:lnTo>
                <a:lnTo>
                  <a:pt x="2047" y="1777"/>
                </a:lnTo>
                <a:lnTo>
                  <a:pt x="2047" y="1777"/>
                </a:lnTo>
                <a:lnTo>
                  <a:pt x="2051" y="1772"/>
                </a:lnTo>
                <a:lnTo>
                  <a:pt x="2051" y="1768"/>
                </a:lnTo>
                <a:lnTo>
                  <a:pt x="2056" y="1763"/>
                </a:lnTo>
                <a:lnTo>
                  <a:pt x="2056" y="1763"/>
                </a:lnTo>
                <a:lnTo>
                  <a:pt x="2056" y="1759"/>
                </a:lnTo>
                <a:lnTo>
                  <a:pt x="2056" y="1759"/>
                </a:lnTo>
                <a:lnTo>
                  <a:pt x="2056" y="1759"/>
                </a:lnTo>
                <a:lnTo>
                  <a:pt x="2060" y="1759"/>
                </a:lnTo>
                <a:lnTo>
                  <a:pt x="2065" y="1750"/>
                </a:lnTo>
                <a:lnTo>
                  <a:pt x="2069" y="1745"/>
                </a:lnTo>
                <a:lnTo>
                  <a:pt x="2069" y="1736"/>
                </a:lnTo>
                <a:lnTo>
                  <a:pt x="2069" y="1732"/>
                </a:lnTo>
                <a:lnTo>
                  <a:pt x="2074" y="1727"/>
                </a:lnTo>
                <a:lnTo>
                  <a:pt x="2074" y="1727"/>
                </a:lnTo>
                <a:lnTo>
                  <a:pt x="2069" y="1723"/>
                </a:lnTo>
                <a:close/>
                <a:moveTo>
                  <a:pt x="904" y="488"/>
                </a:moveTo>
                <a:lnTo>
                  <a:pt x="904" y="493"/>
                </a:lnTo>
                <a:lnTo>
                  <a:pt x="904" y="493"/>
                </a:lnTo>
                <a:lnTo>
                  <a:pt x="908" y="493"/>
                </a:lnTo>
                <a:lnTo>
                  <a:pt x="908" y="493"/>
                </a:lnTo>
                <a:lnTo>
                  <a:pt x="908" y="488"/>
                </a:lnTo>
                <a:lnTo>
                  <a:pt x="908" y="488"/>
                </a:lnTo>
                <a:lnTo>
                  <a:pt x="908" y="488"/>
                </a:lnTo>
                <a:lnTo>
                  <a:pt x="908" y="488"/>
                </a:lnTo>
                <a:lnTo>
                  <a:pt x="908" y="488"/>
                </a:lnTo>
                <a:lnTo>
                  <a:pt x="908" y="488"/>
                </a:lnTo>
                <a:lnTo>
                  <a:pt x="908" y="488"/>
                </a:lnTo>
                <a:lnTo>
                  <a:pt x="908" y="488"/>
                </a:lnTo>
                <a:lnTo>
                  <a:pt x="908" y="488"/>
                </a:lnTo>
                <a:lnTo>
                  <a:pt x="908" y="484"/>
                </a:lnTo>
                <a:lnTo>
                  <a:pt x="908" y="484"/>
                </a:lnTo>
                <a:lnTo>
                  <a:pt x="913" y="484"/>
                </a:lnTo>
                <a:lnTo>
                  <a:pt x="913" y="479"/>
                </a:lnTo>
                <a:lnTo>
                  <a:pt x="908" y="479"/>
                </a:lnTo>
                <a:lnTo>
                  <a:pt x="913" y="479"/>
                </a:lnTo>
                <a:lnTo>
                  <a:pt x="908" y="479"/>
                </a:lnTo>
                <a:lnTo>
                  <a:pt x="908" y="479"/>
                </a:lnTo>
                <a:lnTo>
                  <a:pt x="913" y="479"/>
                </a:lnTo>
                <a:lnTo>
                  <a:pt x="913" y="479"/>
                </a:lnTo>
                <a:lnTo>
                  <a:pt x="913" y="479"/>
                </a:lnTo>
                <a:lnTo>
                  <a:pt x="913" y="479"/>
                </a:lnTo>
                <a:lnTo>
                  <a:pt x="917" y="475"/>
                </a:lnTo>
                <a:lnTo>
                  <a:pt x="917" y="475"/>
                </a:lnTo>
                <a:lnTo>
                  <a:pt x="917" y="475"/>
                </a:lnTo>
                <a:lnTo>
                  <a:pt x="917" y="470"/>
                </a:lnTo>
                <a:lnTo>
                  <a:pt x="917" y="470"/>
                </a:lnTo>
                <a:lnTo>
                  <a:pt x="917" y="470"/>
                </a:lnTo>
                <a:lnTo>
                  <a:pt x="917" y="475"/>
                </a:lnTo>
                <a:lnTo>
                  <a:pt x="913" y="475"/>
                </a:lnTo>
                <a:lnTo>
                  <a:pt x="908" y="475"/>
                </a:lnTo>
                <a:lnTo>
                  <a:pt x="908" y="470"/>
                </a:lnTo>
                <a:lnTo>
                  <a:pt x="908" y="475"/>
                </a:lnTo>
                <a:lnTo>
                  <a:pt x="908" y="475"/>
                </a:lnTo>
                <a:lnTo>
                  <a:pt x="908" y="475"/>
                </a:lnTo>
                <a:lnTo>
                  <a:pt x="908" y="475"/>
                </a:lnTo>
                <a:lnTo>
                  <a:pt x="908" y="475"/>
                </a:lnTo>
                <a:lnTo>
                  <a:pt x="908" y="475"/>
                </a:lnTo>
                <a:lnTo>
                  <a:pt x="908" y="475"/>
                </a:lnTo>
                <a:lnTo>
                  <a:pt x="908" y="479"/>
                </a:lnTo>
                <a:lnTo>
                  <a:pt x="908" y="479"/>
                </a:lnTo>
                <a:lnTo>
                  <a:pt x="904" y="479"/>
                </a:lnTo>
                <a:lnTo>
                  <a:pt x="904" y="479"/>
                </a:lnTo>
                <a:lnTo>
                  <a:pt x="904" y="484"/>
                </a:lnTo>
                <a:lnTo>
                  <a:pt x="904" y="488"/>
                </a:lnTo>
                <a:lnTo>
                  <a:pt x="904" y="488"/>
                </a:lnTo>
                <a:lnTo>
                  <a:pt x="904" y="488"/>
                </a:lnTo>
                <a:close/>
                <a:moveTo>
                  <a:pt x="1879" y="2568"/>
                </a:moveTo>
                <a:lnTo>
                  <a:pt x="1879" y="2568"/>
                </a:lnTo>
                <a:lnTo>
                  <a:pt x="1879" y="2568"/>
                </a:lnTo>
                <a:lnTo>
                  <a:pt x="1879" y="2564"/>
                </a:lnTo>
                <a:lnTo>
                  <a:pt x="1879" y="2564"/>
                </a:lnTo>
                <a:lnTo>
                  <a:pt x="1879" y="2564"/>
                </a:lnTo>
                <a:lnTo>
                  <a:pt x="1875" y="2564"/>
                </a:lnTo>
                <a:lnTo>
                  <a:pt x="1875" y="2564"/>
                </a:lnTo>
                <a:lnTo>
                  <a:pt x="1875" y="2564"/>
                </a:lnTo>
                <a:lnTo>
                  <a:pt x="1875" y="2564"/>
                </a:lnTo>
                <a:lnTo>
                  <a:pt x="1875" y="2568"/>
                </a:lnTo>
                <a:lnTo>
                  <a:pt x="1875" y="2568"/>
                </a:lnTo>
                <a:lnTo>
                  <a:pt x="1875" y="2568"/>
                </a:lnTo>
                <a:lnTo>
                  <a:pt x="1870" y="2564"/>
                </a:lnTo>
                <a:lnTo>
                  <a:pt x="1870" y="2564"/>
                </a:lnTo>
                <a:lnTo>
                  <a:pt x="1870" y="2564"/>
                </a:lnTo>
                <a:lnTo>
                  <a:pt x="1870" y="2564"/>
                </a:lnTo>
                <a:lnTo>
                  <a:pt x="1870" y="2564"/>
                </a:lnTo>
                <a:lnTo>
                  <a:pt x="1870" y="2564"/>
                </a:lnTo>
                <a:lnTo>
                  <a:pt x="1870" y="2564"/>
                </a:lnTo>
                <a:lnTo>
                  <a:pt x="1870" y="2564"/>
                </a:lnTo>
                <a:lnTo>
                  <a:pt x="1866" y="2564"/>
                </a:lnTo>
                <a:lnTo>
                  <a:pt x="1866" y="2564"/>
                </a:lnTo>
                <a:lnTo>
                  <a:pt x="1866" y="2564"/>
                </a:lnTo>
                <a:lnTo>
                  <a:pt x="1866" y="2564"/>
                </a:lnTo>
                <a:lnTo>
                  <a:pt x="1861" y="2568"/>
                </a:lnTo>
                <a:lnTo>
                  <a:pt x="1866" y="2568"/>
                </a:lnTo>
                <a:lnTo>
                  <a:pt x="1866" y="2568"/>
                </a:lnTo>
                <a:lnTo>
                  <a:pt x="1866" y="2568"/>
                </a:lnTo>
                <a:lnTo>
                  <a:pt x="1866" y="2568"/>
                </a:lnTo>
                <a:lnTo>
                  <a:pt x="1866" y="2568"/>
                </a:lnTo>
                <a:lnTo>
                  <a:pt x="1861" y="2573"/>
                </a:lnTo>
                <a:lnTo>
                  <a:pt x="1861" y="2573"/>
                </a:lnTo>
                <a:lnTo>
                  <a:pt x="1861" y="2573"/>
                </a:lnTo>
                <a:lnTo>
                  <a:pt x="1861" y="2577"/>
                </a:lnTo>
                <a:lnTo>
                  <a:pt x="1861" y="2577"/>
                </a:lnTo>
                <a:lnTo>
                  <a:pt x="1861" y="2577"/>
                </a:lnTo>
                <a:lnTo>
                  <a:pt x="1866" y="2582"/>
                </a:lnTo>
                <a:lnTo>
                  <a:pt x="1866" y="2582"/>
                </a:lnTo>
                <a:lnTo>
                  <a:pt x="1866" y="2577"/>
                </a:lnTo>
                <a:lnTo>
                  <a:pt x="1866" y="2577"/>
                </a:lnTo>
                <a:lnTo>
                  <a:pt x="1870" y="2577"/>
                </a:lnTo>
                <a:lnTo>
                  <a:pt x="1870" y="2577"/>
                </a:lnTo>
                <a:lnTo>
                  <a:pt x="1866" y="2577"/>
                </a:lnTo>
                <a:lnTo>
                  <a:pt x="1866" y="2577"/>
                </a:lnTo>
                <a:lnTo>
                  <a:pt x="1875" y="2577"/>
                </a:lnTo>
                <a:lnTo>
                  <a:pt x="1875" y="2577"/>
                </a:lnTo>
                <a:lnTo>
                  <a:pt x="1875" y="2577"/>
                </a:lnTo>
                <a:lnTo>
                  <a:pt x="1875" y="2573"/>
                </a:lnTo>
                <a:lnTo>
                  <a:pt x="1879" y="2573"/>
                </a:lnTo>
                <a:lnTo>
                  <a:pt x="1879" y="2573"/>
                </a:lnTo>
                <a:lnTo>
                  <a:pt x="1879" y="2573"/>
                </a:lnTo>
                <a:lnTo>
                  <a:pt x="1879" y="2568"/>
                </a:lnTo>
                <a:lnTo>
                  <a:pt x="1884" y="2568"/>
                </a:lnTo>
                <a:lnTo>
                  <a:pt x="1884" y="2568"/>
                </a:lnTo>
                <a:lnTo>
                  <a:pt x="1884" y="2568"/>
                </a:lnTo>
                <a:lnTo>
                  <a:pt x="1879" y="2568"/>
                </a:lnTo>
                <a:close/>
                <a:moveTo>
                  <a:pt x="1861" y="2564"/>
                </a:moveTo>
                <a:lnTo>
                  <a:pt x="1857" y="2564"/>
                </a:lnTo>
                <a:lnTo>
                  <a:pt x="1857" y="2564"/>
                </a:lnTo>
                <a:lnTo>
                  <a:pt x="1857" y="2564"/>
                </a:lnTo>
                <a:lnTo>
                  <a:pt x="1852" y="2564"/>
                </a:lnTo>
                <a:lnTo>
                  <a:pt x="1852" y="2564"/>
                </a:lnTo>
                <a:lnTo>
                  <a:pt x="1852" y="2564"/>
                </a:lnTo>
                <a:lnTo>
                  <a:pt x="1852" y="2564"/>
                </a:lnTo>
                <a:lnTo>
                  <a:pt x="1848" y="2564"/>
                </a:lnTo>
                <a:lnTo>
                  <a:pt x="1848" y="2568"/>
                </a:lnTo>
                <a:lnTo>
                  <a:pt x="1848" y="2568"/>
                </a:lnTo>
                <a:lnTo>
                  <a:pt x="1843" y="2564"/>
                </a:lnTo>
                <a:lnTo>
                  <a:pt x="1843" y="2564"/>
                </a:lnTo>
                <a:lnTo>
                  <a:pt x="1843" y="2564"/>
                </a:lnTo>
                <a:lnTo>
                  <a:pt x="1843" y="2564"/>
                </a:lnTo>
                <a:lnTo>
                  <a:pt x="1843" y="2568"/>
                </a:lnTo>
                <a:lnTo>
                  <a:pt x="1843" y="2568"/>
                </a:lnTo>
                <a:lnTo>
                  <a:pt x="1843" y="2568"/>
                </a:lnTo>
                <a:lnTo>
                  <a:pt x="1848" y="2568"/>
                </a:lnTo>
                <a:lnTo>
                  <a:pt x="1848" y="2568"/>
                </a:lnTo>
                <a:lnTo>
                  <a:pt x="1848" y="2568"/>
                </a:lnTo>
                <a:lnTo>
                  <a:pt x="1848" y="2573"/>
                </a:lnTo>
                <a:lnTo>
                  <a:pt x="1843" y="2573"/>
                </a:lnTo>
                <a:lnTo>
                  <a:pt x="1843" y="2573"/>
                </a:lnTo>
                <a:lnTo>
                  <a:pt x="1848" y="2573"/>
                </a:lnTo>
                <a:lnTo>
                  <a:pt x="1848" y="2573"/>
                </a:lnTo>
                <a:lnTo>
                  <a:pt x="1848" y="2573"/>
                </a:lnTo>
                <a:lnTo>
                  <a:pt x="1848" y="2573"/>
                </a:lnTo>
                <a:lnTo>
                  <a:pt x="1848" y="2573"/>
                </a:lnTo>
                <a:lnTo>
                  <a:pt x="1848" y="2573"/>
                </a:lnTo>
                <a:lnTo>
                  <a:pt x="1848" y="2573"/>
                </a:lnTo>
                <a:lnTo>
                  <a:pt x="1848" y="2573"/>
                </a:lnTo>
                <a:lnTo>
                  <a:pt x="1848" y="2573"/>
                </a:lnTo>
                <a:lnTo>
                  <a:pt x="1848" y="2577"/>
                </a:lnTo>
                <a:lnTo>
                  <a:pt x="1843" y="2577"/>
                </a:lnTo>
                <a:lnTo>
                  <a:pt x="1843" y="2577"/>
                </a:lnTo>
                <a:lnTo>
                  <a:pt x="1843" y="2582"/>
                </a:lnTo>
                <a:lnTo>
                  <a:pt x="1848" y="2582"/>
                </a:lnTo>
                <a:lnTo>
                  <a:pt x="1848" y="2582"/>
                </a:lnTo>
                <a:lnTo>
                  <a:pt x="1848" y="2582"/>
                </a:lnTo>
                <a:lnTo>
                  <a:pt x="1852" y="2582"/>
                </a:lnTo>
                <a:lnTo>
                  <a:pt x="1852" y="2577"/>
                </a:lnTo>
                <a:lnTo>
                  <a:pt x="1852" y="2577"/>
                </a:lnTo>
                <a:lnTo>
                  <a:pt x="1852" y="2577"/>
                </a:lnTo>
                <a:lnTo>
                  <a:pt x="1852" y="2577"/>
                </a:lnTo>
                <a:lnTo>
                  <a:pt x="1852" y="2577"/>
                </a:lnTo>
                <a:lnTo>
                  <a:pt x="1852" y="2577"/>
                </a:lnTo>
                <a:lnTo>
                  <a:pt x="1857" y="2577"/>
                </a:lnTo>
                <a:lnTo>
                  <a:pt x="1857" y="2577"/>
                </a:lnTo>
                <a:lnTo>
                  <a:pt x="1857" y="2573"/>
                </a:lnTo>
                <a:lnTo>
                  <a:pt x="1857" y="2568"/>
                </a:lnTo>
                <a:lnTo>
                  <a:pt x="1857" y="2568"/>
                </a:lnTo>
                <a:lnTo>
                  <a:pt x="1861" y="2568"/>
                </a:lnTo>
                <a:lnTo>
                  <a:pt x="1861" y="2568"/>
                </a:lnTo>
                <a:lnTo>
                  <a:pt x="1861" y="2568"/>
                </a:lnTo>
                <a:lnTo>
                  <a:pt x="1861" y="2564"/>
                </a:lnTo>
                <a:lnTo>
                  <a:pt x="1861" y="2564"/>
                </a:lnTo>
                <a:lnTo>
                  <a:pt x="1861" y="2564"/>
                </a:lnTo>
                <a:close/>
                <a:moveTo>
                  <a:pt x="1807" y="2631"/>
                </a:moveTo>
                <a:lnTo>
                  <a:pt x="1807" y="2631"/>
                </a:lnTo>
                <a:lnTo>
                  <a:pt x="1803" y="2631"/>
                </a:lnTo>
                <a:lnTo>
                  <a:pt x="1798" y="2631"/>
                </a:lnTo>
                <a:lnTo>
                  <a:pt x="1794" y="2627"/>
                </a:lnTo>
                <a:lnTo>
                  <a:pt x="1789" y="2627"/>
                </a:lnTo>
                <a:lnTo>
                  <a:pt x="1784" y="2622"/>
                </a:lnTo>
                <a:lnTo>
                  <a:pt x="1780" y="2622"/>
                </a:lnTo>
                <a:lnTo>
                  <a:pt x="1780" y="2622"/>
                </a:lnTo>
                <a:lnTo>
                  <a:pt x="1775" y="2622"/>
                </a:lnTo>
                <a:lnTo>
                  <a:pt x="1771" y="2618"/>
                </a:lnTo>
                <a:lnTo>
                  <a:pt x="1766" y="2613"/>
                </a:lnTo>
                <a:lnTo>
                  <a:pt x="1762" y="2613"/>
                </a:lnTo>
                <a:lnTo>
                  <a:pt x="1762" y="2613"/>
                </a:lnTo>
                <a:lnTo>
                  <a:pt x="1757" y="2613"/>
                </a:lnTo>
                <a:lnTo>
                  <a:pt x="1757" y="2609"/>
                </a:lnTo>
                <a:lnTo>
                  <a:pt x="1753" y="2609"/>
                </a:lnTo>
                <a:lnTo>
                  <a:pt x="1753" y="2609"/>
                </a:lnTo>
                <a:lnTo>
                  <a:pt x="1748" y="2604"/>
                </a:lnTo>
                <a:lnTo>
                  <a:pt x="1748" y="2604"/>
                </a:lnTo>
                <a:lnTo>
                  <a:pt x="1748" y="2604"/>
                </a:lnTo>
                <a:lnTo>
                  <a:pt x="1748" y="2604"/>
                </a:lnTo>
                <a:lnTo>
                  <a:pt x="1748" y="2604"/>
                </a:lnTo>
                <a:lnTo>
                  <a:pt x="1748" y="2600"/>
                </a:lnTo>
                <a:lnTo>
                  <a:pt x="1753" y="2604"/>
                </a:lnTo>
                <a:lnTo>
                  <a:pt x="1748" y="2600"/>
                </a:lnTo>
                <a:lnTo>
                  <a:pt x="1748" y="2600"/>
                </a:lnTo>
                <a:lnTo>
                  <a:pt x="1744" y="2595"/>
                </a:lnTo>
                <a:lnTo>
                  <a:pt x="1739" y="2595"/>
                </a:lnTo>
                <a:lnTo>
                  <a:pt x="1739" y="2595"/>
                </a:lnTo>
                <a:lnTo>
                  <a:pt x="1739" y="2595"/>
                </a:lnTo>
                <a:lnTo>
                  <a:pt x="1739" y="2595"/>
                </a:lnTo>
                <a:lnTo>
                  <a:pt x="1735" y="2595"/>
                </a:lnTo>
                <a:lnTo>
                  <a:pt x="1735" y="2595"/>
                </a:lnTo>
                <a:lnTo>
                  <a:pt x="1730" y="2591"/>
                </a:lnTo>
                <a:lnTo>
                  <a:pt x="1726" y="2591"/>
                </a:lnTo>
                <a:lnTo>
                  <a:pt x="1726" y="2595"/>
                </a:lnTo>
                <a:lnTo>
                  <a:pt x="1726" y="2595"/>
                </a:lnTo>
                <a:lnTo>
                  <a:pt x="1726" y="2595"/>
                </a:lnTo>
                <a:lnTo>
                  <a:pt x="1726" y="2600"/>
                </a:lnTo>
                <a:lnTo>
                  <a:pt x="1726" y="2600"/>
                </a:lnTo>
                <a:lnTo>
                  <a:pt x="1726" y="2600"/>
                </a:lnTo>
                <a:lnTo>
                  <a:pt x="1721" y="2600"/>
                </a:lnTo>
                <a:lnTo>
                  <a:pt x="1721" y="2595"/>
                </a:lnTo>
                <a:lnTo>
                  <a:pt x="1717" y="2600"/>
                </a:lnTo>
                <a:lnTo>
                  <a:pt x="1717" y="2600"/>
                </a:lnTo>
                <a:lnTo>
                  <a:pt x="1721" y="2600"/>
                </a:lnTo>
                <a:lnTo>
                  <a:pt x="1721" y="2600"/>
                </a:lnTo>
                <a:lnTo>
                  <a:pt x="1721" y="2600"/>
                </a:lnTo>
                <a:lnTo>
                  <a:pt x="1721" y="2600"/>
                </a:lnTo>
                <a:lnTo>
                  <a:pt x="1726" y="2600"/>
                </a:lnTo>
                <a:lnTo>
                  <a:pt x="1726" y="2600"/>
                </a:lnTo>
                <a:lnTo>
                  <a:pt x="1721" y="2604"/>
                </a:lnTo>
                <a:lnTo>
                  <a:pt x="1721" y="2604"/>
                </a:lnTo>
                <a:lnTo>
                  <a:pt x="1721" y="2604"/>
                </a:lnTo>
                <a:lnTo>
                  <a:pt x="1721" y="2604"/>
                </a:lnTo>
                <a:lnTo>
                  <a:pt x="1721" y="2604"/>
                </a:lnTo>
                <a:lnTo>
                  <a:pt x="1721" y="2604"/>
                </a:lnTo>
                <a:lnTo>
                  <a:pt x="1721" y="2609"/>
                </a:lnTo>
                <a:lnTo>
                  <a:pt x="1726" y="2609"/>
                </a:lnTo>
                <a:lnTo>
                  <a:pt x="1726" y="2609"/>
                </a:lnTo>
                <a:lnTo>
                  <a:pt x="1726" y="2609"/>
                </a:lnTo>
                <a:lnTo>
                  <a:pt x="1730" y="2609"/>
                </a:lnTo>
                <a:lnTo>
                  <a:pt x="1730" y="2609"/>
                </a:lnTo>
                <a:lnTo>
                  <a:pt x="1735" y="2609"/>
                </a:lnTo>
                <a:lnTo>
                  <a:pt x="1735" y="2609"/>
                </a:lnTo>
                <a:lnTo>
                  <a:pt x="1735" y="2609"/>
                </a:lnTo>
                <a:lnTo>
                  <a:pt x="1739" y="2609"/>
                </a:lnTo>
                <a:lnTo>
                  <a:pt x="1739" y="2609"/>
                </a:lnTo>
                <a:lnTo>
                  <a:pt x="1739" y="2609"/>
                </a:lnTo>
                <a:lnTo>
                  <a:pt x="1739" y="2613"/>
                </a:lnTo>
                <a:lnTo>
                  <a:pt x="1735" y="2613"/>
                </a:lnTo>
                <a:lnTo>
                  <a:pt x="1735" y="2613"/>
                </a:lnTo>
                <a:lnTo>
                  <a:pt x="1735" y="2618"/>
                </a:lnTo>
                <a:lnTo>
                  <a:pt x="1730" y="2618"/>
                </a:lnTo>
                <a:lnTo>
                  <a:pt x="1735" y="2618"/>
                </a:lnTo>
                <a:lnTo>
                  <a:pt x="1735" y="2622"/>
                </a:lnTo>
                <a:lnTo>
                  <a:pt x="1739" y="2622"/>
                </a:lnTo>
                <a:lnTo>
                  <a:pt x="1753" y="2627"/>
                </a:lnTo>
                <a:lnTo>
                  <a:pt x="1753" y="2627"/>
                </a:lnTo>
                <a:lnTo>
                  <a:pt x="1753" y="2627"/>
                </a:lnTo>
                <a:lnTo>
                  <a:pt x="1753" y="2627"/>
                </a:lnTo>
                <a:lnTo>
                  <a:pt x="1753" y="2631"/>
                </a:lnTo>
                <a:lnTo>
                  <a:pt x="1753" y="2631"/>
                </a:lnTo>
                <a:lnTo>
                  <a:pt x="1753" y="2631"/>
                </a:lnTo>
                <a:lnTo>
                  <a:pt x="1753" y="2631"/>
                </a:lnTo>
                <a:lnTo>
                  <a:pt x="1753" y="2631"/>
                </a:lnTo>
                <a:lnTo>
                  <a:pt x="1753" y="2631"/>
                </a:lnTo>
                <a:lnTo>
                  <a:pt x="1748" y="2627"/>
                </a:lnTo>
                <a:lnTo>
                  <a:pt x="1748" y="2627"/>
                </a:lnTo>
                <a:lnTo>
                  <a:pt x="1748" y="2627"/>
                </a:lnTo>
                <a:lnTo>
                  <a:pt x="1744" y="2627"/>
                </a:lnTo>
                <a:lnTo>
                  <a:pt x="1744" y="2627"/>
                </a:lnTo>
                <a:lnTo>
                  <a:pt x="1744" y="2627"/>
                </a:lnTo>
                <a:lnTo>
                  <a:pt x="1739" y="2627"/>
                </a:lnTo>
                <a:lnTo>
                  <a:pt x="1739" y="2627"/>
                </a:lnTo>
                <a:lnTo>
                  <a:pt x="1739" y="2627"/>
                </a:lnTo>
                <a:lnTo>
                  <a:pt x="1735" y="2627"/>
                </a:lnTo>
                <a:lnTo>
                  <a:pt x="1735" y="2627"/>
                </a:lnTo>
                <a:lnTo>
                  <a:pt x="1730" y="2622"/>
                </a:lnTo>
                <a:lnTo>
                  <a:pt x="1730" y="2622"/>
                </a:lnTo>
                <a:lnTo>
                  <a:pt x="1730" y="2622"/>
                </a:lnTo>
                <a:lnTo>
                  <a:pt x="1730" y="2622"/>
                </a:lnTo>
                <a:lnTo>
                  <a:pt x="1730" y="2618"/>
                </a:lnTo>
                <a:lnTo>
                  <a:pt x="1726" y="2613"/>
                </a:lnTo>
                <a:lnTo>
                  <a:pt x="1726" y="2613"/>
                </a:lnTo>
                <a:lnTo>
                  <a:pt x="1726" y="2618"/>
                </a:lnTo>
                <a:lnTo>
                  <a:pt x="1726" y="2618"/>
                </a:lnTo>
                <a:lnTo>
                  <a:pt x="1726" y="2618"/>
                </a:lnTo>
                <a:lnTo>
                  <a:pt x="1726" y="2622"/>
                </a:lnTo>
                <a:lnTo>
                  <a:pt x="1726" y="2622"/>
                </a:lnTo>
                <a:lnTo>
                  <a:pt x="1730" y="2627"/>
                </a:lnTo>
                <a:lnTo>
                  <a:pt x="1730" y="2627"/>
                </a:lnTo>
                <a:lnTo>
                  <a:pt x="1735" y="2627"/>
                </a:lnTo>
                <a:lnTo>
                  <a:pt x="1735" y="2627"/>
                </a:lnTo>
                <a:lnTo>
                  <a:pt x="1739" y="2631"/>
                </a:lnTo>
                <a:lnTo>
                  <a:pt x="1739" y="2631"/>
                </a:lnTo>
                <a:lnTo>
                  <a:pt x="1735" y="2631"/>
                </a:lnTo>
                <a:lnTo>
                  <a:pt x="1735" y="2631"/>
                </a:lnTo>
                <a:lnTo>
                  <a:pt x="1735" y="2631"/>
                </a:lnTo>
                <a:lnTo>
                  <a:pt x="1730" y="2631"/>
                </a:lnTo>
                <a:lnTo>
                  <a:pt x="1730" y="2627"/>
                </a:lnTo>
                <a:lnTo>
                  <a:pt x="1730" y="2627"/>
                </a:lnTo>
                <a:lnTo>
                  <a:pt x="1730" y="2627"/>
                </a:lnTo>
                <a:lnTo>
                  <a:pt x="1730" y="2627"/>
                </a:lnTo>
                <a:lnTo>
                  <a:pt x="1730" y="2631"/>
                </a:lnTo>
                <a:lnTo>
                  <a:pt x="1730" y="2631"/>
                </a:lnTo>
                <a:lnTo>
                  <a:pt x="1726" y="2631"/>
                </a:lnTo>
                <a:lnTo>
                  <a:pt x="1726" y="2631"/>
                </a:lnTo>
                <a:lnTo>
                  <a:pt x="1721" y="2631"/>
                </a:lnTo>
                <a:lnTo>
                  <a:pt x="1721" y="2631"/>
                </a:lnTo>
                <a:lnTo>
                  <a:pt x="1721" y="2631"/>
                </a:lnTo>
                <a:lnTo>
                  <a:pt x="1721" y="2631"/>
                </a:lnTo>
                <a:lnTo>
                  <a:pt x="1721" y="2631"/>
                </a:lnTo>
                <a:lnTo>
                  <a:pt x="1717" y="2631"/>
                </a:lnTo>
                <a:lnTo>
                  <a:pt x="1717" y="2631"/>
                </a:lnTo>
                <a:lnTo>
                  <a:pt x="1717" y="2631"/>
                </a:lnTo>
                <a:lnTo>
                  <a:pt x="1717" y="2631"/>
                </a:lnTo>
                <a:lnTo>
                  <a:pt x="1717" y="2631"/>
                </a:lnTo>
                <a:lnTo>
                  <a:pt x="1717" y="2636"/>
                </a:lnTo>
                <a:lnTo>
                  <a:pt x="1721" y="2636"/>
                </a:lnTo>
                <a:lnTo>
                  <a:pt x="1726" y="2636"/>
                </a:lnTo>
                <a:lnTo>
                  <a:pt x="1730" y="2636"/>
                </a:lnTo>
                <a:lnTo>
                  <a:pt x="1730" y="2636"/>
                </a:lnTo>
                <a:lnTo>
                  <a:pt x="1735" y="2636"/>
                </a:lnTo>
                <a:lnTo>
                  <a:pt x="1739" y="2636"/>
                </a:lnTo>
                <a:lnTo>
                  <a:pt x="1744" y="2636"/>
                </a:lnTo>
                <a:lnTo>
                  <a:pt x="1744" y="2636"/>
                </a:lnTo>
                <a:lnTo>
                  <a:pt x="1744" y="2636"/>
                </a:lnTo>
                <a:lnTo>
                  <a:pt x="1744" y="2636"/>
                </a:lnTo>
                <a:lnTo>
                  <a:pt x="1744" y="2636"/>
                </a:lnTo>
                <a:lnTo>
                  <a:pt x="1748" y="2636"/>
                </a:lnTo>
                <a:lnTo>
                  <a:pt x="1748" y="2636"/>
                </a:lnTo>
                <a:lnTo>
                  <a:pt x="1748" y="2636"/>
                </a:lnTo>
                <a:lnTo>
                  <a:pt x="1753" y="2636"/>
                </a:lnTo>
                <a:lnTo>
                  <a:pt x="1753" y="2636"/>
                </a:lnTo>
                <a:lnTo>
                  <a:pt x="1757" y="2636"/>
                </a:lnTo>
                <a:lnTo>
                  <a:pt x="1762" y="2636"/>
                </a:lnTo>
                <a:lnTo>
                  <a:pt x="1762" y="2636"/>
                </a:lnTo>
                <a:lnTo>
                  <a:pt x="1766" y="2636"/>
                </a:lnTo>
                <a:lnTo>
                  <a:pt x="1766" y="2636"/>
                </a:lnTo>
                <a:lnTo>
                  <a:pt x="1766" y="2636"/>
                </a:lnTo>
                <a:lnTo>
                  <a:pt x="1766" y="2636"/>
                </a:lnTo>
                <a:lnTo>
                  <a:pt x="1771" y="2636"/>
                </a:lnTo>
                <a:lnTo>
                  <a:pt x="1775" y="2636"/>
                </a:lnTo>
                <a:lnTo>
                  <a:pt x="1775" y="2636"/>
                </a:lnTo>
                <a:lnTo>
                  <a:pt x="1784" y="2636"/>
                </a:lnTo>
                <a:lnTo>
                  <a:pt x="1789" y="2636"/>
                </a:lnTo>
                <a:lnTo>
                  <a:pt x="1794" y="2636"/>
                </a:lnTo>
                <a:lnTo>
                  <a:pt x="1794" y="2636"/>
                </a:lnTo>
                <a:lnTo>
                  <a:pt x="1798" y="2636"/>
                </a:lnTo>
                <a:lnTo>
                  <a:pt x="1798" y="2636"/>
                </a:lnTo>
                <a:lnTo>
                  <a:pt x="1798" y="2636"/>
                </a:lnTo>
                <a:lnTo>
                  <a:pt x="1803" y="2636"/>
                </a:lnTo>
                <a:lnTo>
                  <a:pt x="1803" y="2636"/>
                </a:lnTo>
                <a:lnTo>
                  <a:pt x="1803" y="2636"/>
                </a:lnTo>
                <a:lnTo>
                  <a:pt x="1807" y="2636"/>
                </a:lnTo>
                <a:lnTo>
                  <a:pt x="1807" y="2636"/>
                </a:lnTo>
                <a:lnTo>
                  <a:pt x="1807" y="2636"/>
                </a:lnTo>
                <a:lnTo>
                  <a:pt x="1812" y="2636"/>
                </a:lnTo>
                <a:lnTo>
                  <a:pt x="1812" y="2631"/>
                </a:lnTo>
                <a:lnTo>
                  <a:pt x="1812" y="2631"/>
                </a:lnTo>
                <a:lnTo>
                  <a:pt x="1807" y="2631"/>
                </a:lnTo>
                <a:close/>
                <a:moveTo>
                  <a:pt x="1667" y="366"/>
                </a:moveTo>
                <a:lnTo>
                  <a:pt x="1667" y="366"/>
                </a:lnTo>
                <a:lnTo>
                  <a:pt x="1672" y="366"/>
                </a:lnTo>
                <a:lnTo>
                  <a:pt x="1676" y="366"/>
                </a:lnTo>
                <a:lnTo>
                  <a:pt x="1676" y="366"/>
                </a:lnTo>
                <a:lnTo>
                  <a:pt x="1676" y="366"/>
                </a:lnTo>
                <a:lnTo>
                  <a:pt x="1676" y="366"/>
                </a:lnTo>
                <a:lnTo>
                  <a:pt x="1685" y="362"/>
                </a:lnTo>
                <a:lnTo>
                  <a:pt x="1685" y="362"/>
                </a:lnTo>
                <a:lnTo>
                  <a:pt x="1690" y="362"/>
                </a:lnTo>
                <a:lnTo>
                  <a:pt x="1694" y="357"/>
                </a:lnTo>
                <a:lnTo>
                  <a:pt x="1694" y="357"/>
                </a:lnTo>
                <a:lnTo>
                  <a:pt x="1699" y="357"/>
                </a:lnTo>
                <a:lnTo>
                  <a:pt x="1699" y="357"/>
                </a:lnTo>
                <a:lnTo>
                  <a:pt x="1699" y="353"/>
                </a:lnTo>
                <a:lnTo>
                  <a:pt x="1699" y="353"/>
                </a:lnTo>
                <a:lnTo>
                  <a:pt x="1699" y="353"/>
                </a:lnTo>
                <a:lnTo>
                  <a:pt x="1699" y="353"/>
                </a:lnTo>
                <a:lnTo>
                  <a:pt x="1699" y="353"/>
                </a:lnTo>
                <a:lnTo>
                  <a:pt x="1699" y="353"/>
                </a:lnTo>
                <a:lnTo>
                  <a:pt x="1694" y="353"/>
                </a:lnTo>
                <a:lnTo>
                  <a:pt x="1690" y="353"/>
                </a:lnTo>
                <a:lnTo>
                  <a:pt x="1685" y="353"/>
                </a:lnTo>
                <a:lnTo>
                  <a:pt x="1685" y="353"/>
                </a:lnTo>
                <a:lnTo>
                  <a:pt x="1685" y="353"/>
                </a:lnTo>
                <a:lnTo>
                  <a:pt x="1685" y="353"/>
                </a:lnTo>
                <a:lnTo>
                  <a:pt x="1681" y="353"/>
                </a:lnTo>
                <a:lnTo>
                  <a:pt x="1672" y="357"/>
                </a:lnTo>
                <a:lnTo>
                  <a:pt x="1672" y="362"/>
                </a:lnTo>
                <a:lnTo>
                  <a:pt x="1672" y="362"/>
                </a:lnTo>
                <a:lnTo>
                  <a:pt x="1667" y="362"/>
                </a:lnTo>
                <a:lnTo>
                  <a:pt x="1667" y="362"/>
                </a:lnTo>
                <a:lnTo>
                  <a:pt x="1667" y="362"/>
                </a:lnTo>
                <a:lnTo>
                  <a:pt x="1667" y="366"/>
                </a:lnTo>
                <a:lnTo>
                  <a:pt x="1667" y="366"/>
                </a:lnTo>
                <a:close/>
                <a:moveTo>
                  <a:pt x="1622" y="1365"/>
                </a:moveTo>
                <a:lnTo>
                  <a:pt x="1622" y="1365"/>
                </a:lnTo>
                <a:lnTo>
                  <a:pt x="1617" y="1365"/>
                </a:lnTo>
                <a:lnTo>
                  <a:pt x="1613" y="1365"/>
                </a:lnTo>
                <a:lnTo>
                  <a:pt x="1613" y="1365"/>
                </a:lnTo>
                <a:lnTo>
                  <a:pt x="1613" y="1365"/>
                </a:lnTo>
                <a:lnTo>
                  <a:pt x="1608" y="1370"/>
                </a:lnTo>
                <a:lnTo>
                  <a:pt x="1608" y="1370"/>
                </a:lnTo>
                <a:lnTo>
                  <a:pt x="1613" y="1370"/>
                </a:lnTo>
                <a:lnTo>
                  <a:pt x="1613" y="1370"/>
                </a:lnTo>
                <a:lnTo>
                  <a:pt x="1613" y="1370"/>
                </a:lnTo>
                <a:lnTo>
                  <a:pt x="1613" y="1370"/>
                </a:lnTo>
                <a:lnTo>
                  <a:pt x="1613" y="1375"/>
                </a:lnTo>
                <a:lnTo>
                  <a:pt x="1613" y="1379"/>
                </a:lnTo>
                <a:lnTo>
                  <a:pt x="1608" y="1379"/>
                </a:lnTo>
                <a:lnTo>
                  <a:pt x="1608" y="1379"/>
                </a:lnTo>
                <a:lnTo>
                  <a:pt x="1604" y="1379"/>
                </a:lnTo>
                <a:lnTo>
                  <a:pt x="1608" y="1379"/>
                </a:lnTo>
                <a:lnTo>
                  <a:pt x="1608" y="1379"/>
                </a:lnTo>
                <a:lnTo>
                  <a:pt x="1617" y="1379"/>
                </a:lnTo>
                <a:lnTo>
                  <a:pt x="1622" y="1379"/>
                </a:lnTo>
                <a:lnTo>
                  <a:pt x="1622" y="1379"/>
                </a:lnTo>
                <a:lnTo>
                  <a:pt x="1622" y="1375"/>
                </a:lnTo>
                <a:lnTo>
                  <a:pt x="1622" y="1375"/>
                </a:lnTo>
                <a:lnTo>
                  <a:pt x="1622" y="1375"/>
                </a:lnTo>
                <a:lnTo>
                  <a:pt x="1622" y="1375"/>
                </a:lnTo>
                <a:lnTo>
                  <a:pt x="1622" y="1370"/>
                </a:lnTo>
                <a:lnTo>
                  <a:pt x="1622" y="1370"/>
                </a:lnTo>
                <a:lnTo>
                  <a:pt x="1622" y="1370"/>
                </a:lnTo>
                <a:lnTo>
                  <a:pt x="1622" y="1365"/>
                </a:lnTo>
                <a:close/>
                <a:moveTo>
                  <a:pt x="1572" y="534"/>
                </a:moveTo>
                <a:lnTo>
                  <a:pt x="1568" y="534"/>
                </a:lnTo>
                <a:lnTo>
                  <a:pt x="1568" y="538"/>
                </a:lnTo>
                <a:lnTo>
                  <a:pt x="1563" y="538"/>
                </a:lnTo>
                <a:lnTo>
                  <a:pt x="1563" y="538"/>
                </a:lnTo>
                <a:lnTo>
                  <a:pt x="1563" y="538"/>
                </a:lnTo>
                <a:lnTo>
                  <a:pt x="1563" y="538"/>
                </a:lnTo>
                <a:lnTo>
                  <a:pt x="1568" y="543"/>
                </a:lnTo>
                <a:lnTo>
                  <a:pt x="1572" y="543"/>
                </a:lnTo>
                <a:lnTo>
                  <a:pt x="1572" y="543"/>
                </a:lnTo>
                <a:lnTo>
                  <a:pt x="1577" y="547"/>
                </a:lnTo>
                <a:lnTo>
                  <a:pt x="1577" y="547"/>
                </a:lnTo>
                <a:lnTo>
                  <a:pt x="1577" y="543"/>
                </a:lnTo>
                <a:lnTo>
                  <a:pt x="1577" y="543"/>
                </a:lnTo>
                <a:lnTo>
                  <a:pt x="1577" y="543"/>
                </a:lnTo>
                <a:lnTo>
                  <a:pt x="1577" y="538"/>
                </a:lnTo>
                <a:lnTo>
                  <a:pt x="1577" y="538"/>
                </a:lnTo>
                <a:lnTo>
                  <a:pt x="1572" y="534"/>
                </a:lnTo>
                <a:close/>
                <a:moveTo>
                  <a:pt x="2801" y="570"/>
                </a:moveTo>
                <a:lnTo>
                  <a:pt x="2796" y="570"/>
                </a:lnTo>
                <a:lnTo>
                  <a:pt x="2796" y="570"/>
                </a:lnTo>
                <a:lnTo>
                  <a:pt x="2796" y="570"/>
                </a:lnTo>
                <a:lnTo>
                  <a:pt x="2801" y="570"/>
                </a:lnTo>
                <a:lnTo>
                  <a:pt x="2801" y="570"/>
                </a:lnTo>
                <a:close/>
                <a:moveTo>
                  <a:pt x="2796" y="570"/>
                </a:moveTo>
                <a:lnTo>
                  <a:pt x="2796" y="570"/>
                </a:lnTo>
                <a:lnTo>
                  <a:pt x="2792" y="570"/>
                </a:lnTo>
                <a:lnTo>
                  <a:pt x="2792" y="570"/>
                </a:lnTo>
                <a:lnTo>
                  <a:pt x="2792" y="570"/>
                </a:lnTo>
                <a:lnTo>
                  <a:pt x="2792" y="570"/>
                </a:lnTo>
                <a:lnTo>
                  <a:pt x="2792" y="570"/>
                </a:lnTo>
                <a:lnTo>
                  <a:pt x="2796" y="570"/>
                </a:lnTo>
                <a:close/>
                <a:moveTo>
                  <a:pt x="2783" y="574"/>
                </a:moveTo>
                <a:lnTo>
                  <a:pt x="2783" y="574"/>
                </a:lnTo>
                <a:lnTo>
                  <a:pt x="2778" y="574"/>
                </a:lnTo>
                <a:lnTo>
                  <a:pt x="2778" y="574"/>
                </a:lnTo>
                <a:lnTo>
                  <a:pt x="2783" y="574"/>
                </a:lnTo>
                <a:close/>
                <a:moveTo>
                  <a:pt x="2792" y="570"/>
                </a:moveTo>
                <a:lnTo>
                  <a:pt x="2787" y="570"/>
                </a:lnTo>
                <a:lnTo>
                  <a:pt x="2787" y="574"/>
                </a:lnTo>
                <a:lnTo>
                  <a:pt x="2783" y="574"/>
                </a:lnTo>
                <a:lnTo>
                  <a:pt x="2783" y="574"/>
                </a:lnTo>
                <a:lnTo>
                  <a:pt x="2787" y="574"/>
                </a:lnTo>
                <a:lnTo>
                  <a:pt x="2792" y="570"/>
                </a:lnTo>
                <a:close/>
                <a:moveTo>
                  <a:pt x="3099" y="877"/>
                </a:moveTo>
                <a:lnTo>
                  <a:pt x="3099" y="877"/>
                </a:lnTo>
                <a:lnTo>
                  <a:pt x="3099" y="877"/>
                </a:lnTo>
                <a:lnTo>
                  <a:pt x="3099" y="877"/>
                </a:lnTo>
                <a:lnTo>
                  <a:pt x="3099" y="877"/>
                </a:lnTo>
                <a:lnTo>
                  <a:pt x="3099" y="882"/>
                </a:lnTo>
                <a:lnTo>
                  <a:pt x="3099" y="882"/>
                </a:lnTo>
                <a:lnTo>
                  <a:pt x="3099" y="882"/>
                </a:lnTo>
                <a:lnTo>
                  <a:pt x="3099" y="877"/>
                </a:lnTo>
                <a:close/>
                <a:moveTo>
                  <a:pt x="3095" y="877"/>
                </a:moveTo>
                <a:lnTo>
                  <a:pt x="3095" y="877"/>
                </a:lnTo>
                <a:lnTo>
                  <a:pt x="3095" y="877"/>
                </a:lnTo>
                <a:lnTo>
                  <a:pt x="3095" y="877"/>
                </a:lnTo>
                <a:lnTo>
                  <a:pt x="3095" y="882"/>
                </a:lnTo>
                <a:lnTo>
                  <a:pt x="3095" y="882"/>
                </a:lnTo>
                <a:lnTo>
                  <a:pt x="3095" y="877"/>
                </a:lnTo>
                <a:lnTo>
                  <a:pt x="3095" y="877"/>
                </a:lnTo>
                <a:lnTo>
                  <a:pt x="3095" y="877"/>
                </a:lnTo>
                <a:close/>
                <a:moveTo>
                  <a:pt x="3099" y="891"/>
                </a:moveTo>
                <a:lnTo>
                  <a:pt x="3099" y="891"/>
                </a:lnTo>
                <a:lnTo>
                  <a:pt x="3099" y="891"/>
                </a:lnTo>
                <a:lnTo>
                  <a:pt x="3099" y="891"/>
                </a:lnTo>
                <a:lnTo>
                  <a:pt x="3099" y="891"/>
                </a:lnTo>
                <a:lnTo>
                  <a:pt x="3099" y="891"/>
                </a:lnTo>
                <a:lnTo>
                  <a:pt x="3099" y="891"/>
                </a:lnTo>
                <a:lnTo>
                  <a:pt x="3099" y="891"/>
                </a:lnTo>
                <a:lnTo>
                  <a:pt x="3099" y="891"/>
                </a:lnTo>
                <a:lnTo>
                  <a:pt x="3099" y="891"/>
                </a:lnTo>
                <a:close/>
                <a:moveTo>
                  <a:pt x="3095" y="886"/>
                </a:moveTo>
                <a:lnTo>
                  <a:pt x="3095" y="886"/>
                </a:lnTo>
                <a:lnTo>
                  <a:pt x="3099" y="886"/>
                </a:lnTo>
                <a:lnTo>
                  <a:pt x="3099" y="886"/>
                </a:lnTo>
                <a:lnTo>
                  <a:pt x="3099" y="886"/>
                </a:lnTo>
                <a:lnTo>
                  <a:pt x="3095" y="882"/>
                </a:lnTo>
                <a:lnTo>
                  <a:pt x="3095" y="886"/>
                </a:lnTo>
                <a:close/>
                <a:moveTo>
                  <a:pt x="3108" y="868"/>
                </a:moveTo>
                <a:lnTo>
                  <a:pt x="3113" y="868"/>
                </a:lnTo>
                <a:lnTo>
                  <a:pt x="3113" y="868"/>
                </a:lnTo>
                <a:lnTo>
                  <a:pt x="3113" y="868"/>
                </a:lnTo>
                <a:lnTo>
                  <a:pt x="3108" y="868"/>
                </a:lnTo>
                <a:lnTo>
                  <a:pt x="3108" y="868"/>
                </a:lnTo>
                <a:lnTo>
                  <a:pt x="3108" y="868"/>
                </a:lnTo>
                <a:lnTo>
                  <a:pt x="3108" y="868"/>
                </a:lnTo>
                <a:lnTo>
                  <a:pt x="3108" y="868"/>
                </a:lnTo>
                <a:lnTo>
                  <a:pt x="3108" y="868"/>
                </a:lnTo>
                <a:close/>
                <a:moveTo>
                  <a:pt x="3104" y="882"/>
                </a:moveTo>
                <a:lnTo>
                  <a:pt x="3104" y="882"/>
                </a:lnTo>
                <a:lnTo>
                  <a:pt x="3104" y="882"/>
                </a:lnTo>
                <a:lnTo>
                  <a:pt x="3104" y="886"/>
                </a:lnTo>
                <a:lnTo>
                  <a:pt x="3104" y="882"/>
                </a:lnTo>
                <a:lnTo>
                  <a:pt x="3108" y="882"/>
                </a:lnTo>
                <a:lnTo>
                  <a:pt x="3108" y="882"/>
                </a:lnTo>
                <a:lnTo>
                  <a:pt x="3108" y="882"/>
                </a:lnTo>
                <a:lnTo>
                  <a:pt x="3108" y="882"/>
                </a:lnTo>
                <a:lnTo>
                  <a:pt x="3104" y="882"/>
                </a:lnTo>
                <a:lnTo>
                  <a:pt x="3104" y="882"/>
                </a:lnTo>
                <a:close/>
                <a:moveTo>
                  <a:pt x="3113" y="886"/>
                </a:moveTo>
                <a:lnTo>
                  <a:pt x="3113" y="886"/>
                </a:lnTo>
                <a:lnTo>
                  <a:pt x="3113" y="891"/>
                </a:lnTo>
                <a:lnTo>
                  <a:pt x="3113" y="886"/>
                </a:lnTo>
                <a:lnTo>
                  <a:pt x="3117" y="886"/>
                </a:lnTo>
                <a:lnTo>
                  <a:pt x="3117" y="886"/>
                </a:lnTo>
                <a:lnTo>
                  <a:pt x="3113" y="886"/>
                </a:lnTo>
                <a:lnTo>
                  <a:pt x="3113" y="886"/>
                </a:lnTo>
                <a:lnTo>
                  <a:pt x="3113" y="886"/>
                </a:lnTo>
                <a:lnTo>
                  <a:pt x="3113" y="886"/>
                </a:lnTo>
                <a:close/>
                <a:moveTo>
                  <a:pt x="3081" y="868"/>
                </a:moveTo>
                <a:lnTo>
                  <a:pt x="3081" y="868"/>
                </a:lnTo>
                <a:lnTo>
                  <a:pt x="3081" y="868"/>
                </a:lnTo>
                <a:lnTo>
                  <a:pt x="3081" y="868"/>
                </a:lnTo>
                <a:lnTo>
                  <a:pt x="3081" y="868"/>
                </a:lnTo>
                <a:lnTo>
                  <a:pt x="3081" y="868"/>
                </a:lnTo>
                <a:lnTo>
                  <a:pt x="3081" y="868"/>
                </a:lnTo>
                <a:close/>
                <a:moveTo>
                  <a:pt x="3081" y="873"/>
                </a:moveTo>
                <a:lnTo>
                  <a:pt x="3081" y="873"/>
                </a:lnTo>
                <a:lnTo>
                  <a:pt x="3081" y="873"/>
                </a:lnTo>
                <a:lnTo>
                  <a:pt x="3081" y="873"/>
                </a:lnTo>
                <a:lnTo>
                  <a:pt x="3081" y="873"/>
                </a:lnTo>
                <a:lnTo>
                  <a:pt x="3081" y="873"/>
                </a:lnTo>
                <a:lnTo>
                  <a:pt x="3081" y="873"/>
                </a:lnTo>
                <a:lnTo>
                  <a:pt x="3081" y="873"/>
                </a:lnTo>
                <a:lnTo>
                  <a:pt x="3081" y="873"/>
                </a:lnTo>
                <a:close/>
                <a:moveTo>
                  <a:pt x="3086" y="886"/>
                </a:moveTo>
                <a:lnTo>
                  <a:pt x="3086" y="886"/>
                </a:lnTo>
                <a:lnTo>
                  <a:pt x="3086" y="886"/>
                </a:lnTo>
                <a:lnTo>
                  <a:pt x="3086" y="886"/>
                </a:lnTo>
                <a:lnTo>
                  <a:pt x="3081" y="886"/>
                </a:lnTo>
                <a:lnTo>
                  <a:pt x="3081" y="886"/>
                </a:lnTo>
                <a:lnTo>
                  <a:pt x="3081" y="886"/>
                </a:lnTo>
                <a:lnTo>
                  <a:pt x="3081" y="886"/>
                </a:lnTo>
                <a:lnTo>
                  <a:pt x="3086" y="886"/>
                </a:lnTo>
                <a:lnTo>
                  <a:pt x="3086" y="886"/>
                </a:lnTo>
                <a:close/>
                <a:moveTo>
                  <a:pt x="3090" y="873"/>
                </a:moveTo>
                <a:lnTo>
                  <a:pt x="3090" y="873"/>
                </a:lnTo>
                <a:lnTo>
                  <a:pt x="3090" y="873"/>
                </a:lnTo>
                <a:lnTo>
                  <a:pt x="3090" y="873"/>
                </a:lnTo>
                <a:lnTo>
                  <a:pt x="3090" y="873"/>
                </a:lnTo>
                <a:lnTo>
                  <a:pt x="3090" y="873"/>
                </a:lnTo>
                <a:lnTo>
                  <a:pt x="3090" y="873"/>
                </a:lnTo>
                <a:close/>
                <a:moveTo>
                  <a:pt x="3090" y="864"/>
                </a:moveTo>
                <a:lnTo>
                  <a:pt x="3086" y="864"/>
                </a:lnTo>
                <a:lnTo>
                  <a:pt x="3086" y="864"/>
                </a:lnTo>
                <a:lnTo>
                  <a:pt x="3086" y="864"/>
                </a:lnTo>
                <a:lnTo>
                  <a:pt x="3086" y="864"/>
                </a:lnTo>
                <a:lnTo>
                  <a:pt x="3086" y="864"/>
                </a:lnTo>
                <a:lnTo>
                  <a:pt x="3086" y="864"/>
                </a:lnTo>
                <a:lnTo>
                  <a:pt x="3090" y="864"/>
                </a:lnTo>
                <a:lnTo>
                  <a:pt x="3090" y="868"/>
                </a:lnTo>
                <a:lnTo>
                  <a:pt x="3090" y="864"/>
                </a:lnTo>
                <a:lnTo>
                  <a:pt x="3090" y="864"/>
                </a:lnTo>
                <a:lnTo>
                  <a:pt x="3090" y="864"/>
                </a:lnTo>
                <a:lnTo>
                  <a:pt x="3090" y="864"/>
                </a:lnTo>
                <a:lnTo>
                  <a:pt x="3090" y="864"/>
                </a:lnTo>
                <a:close/>
                <a:moveTo>
                  <a:pt x="3095" y="868"/>
                </a:moveTo>
                <a:lnTo>
                  <a:pt x="3090" y="868"/>
                </a:lnTo>
                <a:lnTo>
                  <a:pt x="3090" y="868"/>
                </a:lnTo>
                <a:lnTo>
                  <a:pt x="3090" y="868"/>
                </a:lnTo>
                <a:lnTo>
                  <a:pt x="3090" y="868"/>
                </a:lnTo>
                <a:lnTo>
                  <a:pt x="3095" y="868"/>
                </a:lnTo>
                <a:lnTo>
                  <a:pt x="3095" y="868"/>
                </a:lnTo>
                <a:lnTo>
                  <a:pt x="3095" y="868"/>
                </a:lnTo>
                <a:lnTo>
                  <a:pt x="3095" y="868"/>
                </a:lnTo>
                <a:lnTo>
                  <a:pt x="3095" y="868"/>
                </a:lnTo>
                <a:close/>
                <a:moveTo>
                  <a:pt x="3086" y="882"/>
                </a:moveTo>
                <a:lnTo>
                  <a:pt x="3086" y="882"/>
                </a:lnTo>
                <a:lnTo>
                  <a:pt x="3086" y="882"/>
                </a:lnTo>
                <a:lnTo>
                  <a:pt x="3086" y="882"/>
                </a:lnTo>
                <a:lnTo>
                  <a:pt x="3086" y="882"/>
                </a:lnTo>
                <a:lnTo>
                  <a:pt x="3090" y="882"/>
                </a:lnTo>
                <a:lnTo>
                  <a:pt x="3086" y="882"/>
                </a:lnTo>
                <a:lnTo>
                  <a:pt x="3086" y="882"/>
                </a:lnTo>
                <a:close/>
                <a:moveTo>
                  <a:pt x="2778" y="579"/>
                </a:moveTo>
                <a:lnTo>
                  <a:pt x="2778" y="579"/>
                </a:lnTo>
                <a:lnTo>
                  <a:pt x="2778" y="579"/>
                </a:lnTo>
                <a:lnTo>
                  <a:pt x="2778" y="579"/>
                </a:lnTo>
                <a:lnTo>
                  <a:pt x="2778" y="579"/>
                </a:lnTo>
                <a:lnTo>
                  <a:pt x="2778" y="579"/>
                </a:lnTo>
                <a:lnTo>
                  <a:pt x="2778" y="579"/>
                </a:lnTo>
                <a:close/>
                <a:moveTo>
                  <a:pt x="3018" y="855"/>
                </a:moveTo>
                <a:lnTo>
                  <a:pt x="3018" y="855"/>
                </a:lnTo>
                <a:lnTo>
                  <a:pt x="3018" y="855"/>
                </a:lnTo>
                <a:lnTo>
                  <a:pt x="3018" y="859"/>
                </a:lnTo>
                <a:lnTo>
                  <a:pt x="3018" y="859"/>
                </a:lnTo>
                <a:lnTo>
                  <a:pt x="3018" y="859"/>
                </a:lnTo>
                <a:lnTo>
                  <a:pt x="3018" y="859"/>
                </a:lnTo>
                <a:lnTo>
                  <a:pt x="3018" y="859"/>
                </a:lnTo>
                <a:lnTo>
                  <a:pt x="3018" y="859"/>
                </a:lnTo>
                <a:lnTo>
                  <a:pt x="3018" y="859"/>
                </a:lnTo>
                <a:lnTo>
                  <a:pt x="3018" y="859"/>
                </a:lnTo>
                <a:lnTo>
                  <a:pt x="3022" y="859"/>
                </a:lnTo>
                <a:lnTo>
                  <a:pt x="3022" y="859"/>
                </a:lnTo>
                <a:lnTo>
                  <a:pt x="3022" y="859"/>
                </a:lnTo>
                <a:lnTo>
                  <a:pt x="3022" y="859"/>
                </a:lnTo>
                <a:lnTo>
                  <a:pt x="3022" y="859"/>
                </a:lnTo>
                <a:lnTo>
                  <a:pt x="3022" y="859"/>
                </a:lnTo>
                <a:lnTo>
                  <a:pt x="3022" y="855"/>
                </a:lnTo>
                <a:lnTo>
                  <a:pt x="3022" y="855"/>
                </a:lnTo>
                <a:lnTo>
                  <a:pt x="3018" y="855"/>
                </a:lnTo>
                <a:lnTo>
                  <a:pt x="3018" y="855"/>
                </a:lnTo>
                <a:lnTo>
                  <a:pt x="3018" y="855"/>
                </a:lnTo>
                <a:lnTo>
                  <a:pt x="3018" y="855"/>
                </a:lnTo>
                <a:lnTo>
                  <a:pt x="3018" y="855"/>
                </a:lnTo>
                <a:close/>
                <a:moveTo>
                  <a:pt x="3022" y="864"/>
                </a:moveTo>
                <a:lnTo>
                  <a:pt x="3022" y="864"/>
                </a:lnTo>
                <a:lnTo>
                  <a:pt x="3022" y="864"/>
                </a:lnTo>
                <a:lnTo>
                  <a:pt x="3022" y="868"/>
                </a:lnTo>
                <a:lnTo>
                  <a:pt x="3022" y="868"/>
                </a:lnTo>
                <a:lnTo>
                  <a:pt x="3027" y="868"/>
                </a:lnTo>
                <a:lnTo>
                  <a:pt x="3027" y="868"/>
                </a:lnTo>
                <a:lnTo>
                  <a:pt x="3027" y="864"/>
                </a:lnTo>
                <a:lnTo>
                  <a:pt x="3027" y="864"/>
                </a:lnTo>
                <a:lnTo>
                  <a:pt x="3022" y="864"/>
                </a:lnTo>
                <a:lnTo>
                  <a:pt x="3022" y="864"/>
                </a:lnTo>
                <a:close/>
                <a:moveTo>
                  <a:pt x="2805" y="570"/>
                </a:moveTo>
                <a:lnTo>
                  <a:pt x="2805" y="570"/>
                </a:lnTo>
                <a:lnTo>
                  <a:pt x="2805" y="570"/>
                </a:lnTo>
                <a:lnTo>
                  <a:pt x="2805" y="570"/>
                </a:lnTo>
                <a:lnTo>
                  <a:pt x="2805" y="570"/>
                </a:lnTo>
                <a:lnTo>
                  <a:pt x="2805" y="570"/>
                </a:lnTo>
                <a:close/>
                <a:moveTo>
                  <a:pt x="3095" y="873"/>
                </a:moveTo>
                <a:lnTo>
                  <a:pt x="3095" y="873"/>
                </a:lnTo>
                <a:lnTo>
                  <a:pt x="3099" y="873"/>
                </a:lnTo>
                <a:lnTo>
                  <a:pt x="3099" y="873"/>
                </a:lnTo>
                <a:lnTo>
                  <a:pt x="3099" y="873"/>
                </a:lnTo>
                <a:lnTo>
                  <a:pt x="3095" y="868"/>
                </a:lnTo>
                <a:lnTo>
                  <a:pt x="3095" y="873"/>
                </a:lnTo>
                <a:close/>
                <a:moveTo>
                  <a:pt x="3086" y="877"/>
                </a:moveTo>
                <a:lnTo>
                  <a:pt x="3081" y="877"/>
                </a:lnTo>
                <a:lnTo>
                  <a:pt x="3081" y="877"/>
                </a:lnTo>
                <a:lnTo>
                  <a:pt x="3086" y="877"/>
                </a:lnTo>
                <a:lnTo>
                  <a:pt x="3086" y="877"/>
                </a:lnTo>
                <a:lnTo>
                  <a:pt x="3086" y="877"/>
                </a:lnTo>
                <a:lnTo>
                  <a:pt x="3086" y="877"/>
                </a:lnTo>
                <a:lnTo>
                  <a:pt x="3086" y="877"/>
                </a:lnTo>
                <a:close/>
                <a:moveTo>
                  <a:pt x="1400" y="1049"/>
                </a:moveTo>
                <a:lnTo>
                  <a:pt x="1400" y="1049"/>
                </a:lnTo>
                <a:lnTo>
                  <a:pt x="1400" y="1049"/>
                </a:lnTo>
                <a:lnTo>
                  <a:pt x="1396" y="1044"/>
                </a:lnTo>
                <a:lnTo>
                  <a:pt x="1396" y="1044"/>
                </a:lnTo>
                <a:lnTo>
                  <a:pt x="1396" y="1044"/>
                </a:lnTo>
                <a:lnTo>
                  <a:pt x="1391" y="1044"/>
                </a:lnTo>
                <a:lnTo>
                  <a:pt x="1391" y="1044"/>
                </a:lnTo>
                <a:lnTo>
                  <a:pt x="1391" y="1044"/>
                </a:lnTo>
                <a:lnTo>
                  <a:pt x="1396" y="1049"/>
                </a:lnTo>
                <a:lnTo>
                  <a:pt x="1400" y="1054"/>
                </a:lnTo>
                <a:lnTo>
                  <a:pt x="1400" y="1054"/>
                </a:lnTo>
                <a:lnTo>
                  <a:pt x="1400" y="1054"/>
                </a:lnTo>
                <a:lnTo>
                  <a:pt x="1400" y="1054"/>
                </a:lnTo>
                <a:lnTo>
                  <a:pt x="1400" y="1058"/>
                </a:lnTo>
                <a:lnTo>
                  <a:pt x="1400" y="1058"/>
                </a:lnTo>
                <a:lnTo>
                  <a:pt x="1400" y="1063"/>
                </a:lnTo>
                <a:lnTo>
                  <a:pt x="1396" y="1063"/>
                </a:lnTo>
                <a:lnTo>
                  <a:pt x="1396" y="1063"/>
                </a:lnTo>
                <a:lnTo>
                  <a:pt x="1396" y="1063"/>
                </a:lnTo>
                <a:lnTo>
                  <a:pt x="1396" y="1067"/>
                </a:lnTo>
                <a:lnTo>
                  <a:pt x="1396" y="1067"/>
                </a:lnTo>
                <a:lnTo>
                  <a:pt x="1400" y="1063"/>
                </a:lnTo>
                <a:lnTo>
                  <a:pt x="1400" y="1058"/>
                </a:lnTo>
                <a:lnTo>
                  <a:pt x="1405" y="1058"/>
                </a:lnTo>
                <a:lnTo>
                  <a:pt x="1405" y="1054"/>
                </a:lnTo>
                <a:lnTo>
                  <a:pt x="1400" y="1054"/>
                </a:lnTo>
                <a:lnTo>
                  <a:pt x="1400" y="1054"/>
                </a:lnTo>
                <a:lnTo>
                  <a:pt x="1400" y="1049"/>
                </a:lnTo>
                <a:lnTo>
                  <a:pt x="1400" y="1049"/>
                </a:lnTo>
                <a:lnTo>
                  <a:pt x="1400" y="1049"/>
                </a:lnTo>
                <a:close/>
                <a:moveTo>
                  <a:pt x="1432" y="1130"/>
                </a:moveTo>
                <a:lnTo>
                  <a:pt x="1432" y="1130"/>
                </a:lnTo>
                <a:lnTo>
                  <a:pt x="1437" y="1130"/>
                </a:lnTo>
                <a:lnTo>
                  <a:pt x="1437" y="1130"/>
                </a:lnTo>
                <a:lnTo>
                  <a:pt x="1432" y="1130"/>
                </a:lnTo>
                <a:lnTo>
                  <a:pt x="1432" y="1126"/>
                </a:lnTo>
                <a:lnTo>
                  <a:pt x="1432" y="1126"/>
                </a:lnTo>
                <a:lnTo>
                  <a:pt x="1432" y="1126"/>
                </a:lnTo>
                <a:lnTo>
                  <a:pt x="1432" y="1130"/>
                </a:lnTo>
                <a:lnTo>
                  <a:pt x="1432" y="1130"/>
                </a:lnTo>
                <a:lnTo>
                  <a:pt x="1432" y="1130"/>
                </a:lnTo>
                <a:close/>
                <a:moveTo>
                  <a:pt x="1428" y="1139"/>
                </a:moveTo>
                <a:lnTo>
                  <a:pt x="1428" y="1139"/>
                </a:lnTo>
                <a:lnTo>
                  <a:pt x="1432" y="1139"/>
                </a:lnTo>
                <a:lnTo>
                  <a:pt x="1432" y="1135"/>
                </a:lnTo>
                <a:lnTo>
                  <a:pt x="1437" y="1135"/>
                </a:lnTo>
                <a:lnTo>
                  <a:pt x="1437" y="1130"/>
                </a:lnTo>
                <a:lnTo>
                  <a:pt x="1437" y="1130"/>
                </a:lnTo>
                <a:lnTo>
                  <a:pt x="1437" y="1130"/>
                </a:lnTo>
                <a:lnTo>
                  <a:pt x="1437" y="1130"/>
                </a:lnTo>
                <a:lnTo>
                  <a:pt x="1437" y="1130"/>
                </a:lnTo>
                <a:lnTo>
                  <a:pt x="1437" y="1135"/>
                </a:lnTo>
                <a:lnTo>
                  <a:pt x="1437" y="1135"/>
                </a:lnTo>
                <a:lnTo>
                  <a:pt x="1437" y="1135"/>
                </a:lnTo>
                <a:lnTo>
                  <a:pt x="1432" y="1135"/>
                </a:lnTo>
                <a:lnTo>
                  <a:pt x="1432" y="1135"/>
                </a:lnTo>
                <a:lnTo>
                  <a:pt x="1432" y="1135"/>
                </a:lnTo>
                <a:lnTo>
                  <a:pt x="1432" y="1139"/>
                </a:lnTo>
                <a:lnTo>
                  <a:pt x="1428" y="1139"/>
                </a:lnTo>
                <a:lnTo>
                  <a:pt x="1428" y="1139"/>
                </a:lnTo>
                <a:close/>
                <a:moveTo>
                  <a:pt x="1410" y="1085"/>
                </a:moveTo>
                <a:lnTo>
                  <a:pt x="1410" y="1085"/>
                </a:lnTo>
                <a:lnTo>
                  <a:pt x="1405" y="1090"/>
                </a:lnTo>
                <a:lnTo>
                  <a:pt x="1405" y="1090"/>
                </a:lnTo>
                <a:lnTo>
                  <a:pt x="1410" y="1090"/>
                </a:lnTo>
                <a:lnTo>
                  <a:pt x="1410" y="1090"/>
                </a:lnTo>
                <a:lnTo>
                  <a:pt x="1410" y="1090"/>
                </a:lnTo>
                <a:lnTo>
                  <a:pt x="1410" y="1090"/>
                </a:lnTo>
                <a:lnTo>
                  <a:pt x="1410" y="1085"/>
                </a:lnTo>
                <a:lnTo>
                  <a:pt x="1410" y="1081"/>
                </a:lnTo>
                <a:lnTo>
                  <a:pt x="1410" y="1081"/>
                </a:lnTo>
                <a:lnTo>
                  <a:pt x="1410" y="1081"/>
                </a:lnTo>
                <a:lnTo>
                  <a:pt x="1410" y="1076"/>
                </a:lnTo>
                <a:lnTo>
                  <a:pt x="1405" y="1076"/>
                </a:lnTo>
                <a:lnTo>
                  <a:pt x="1405" y="1076"/>
                </a:lnTo>
                <a:lnTo>
                  <a:pt x="1405" y="1072"/>
                </a:lnTo>
                <a:lnTo>
                  <a:pt x="1405" y="1072"/>
                </a:lnTo>
                <a:lnTo>
                  <a:pt x="1405" y="1076"/>
                </a:lnTo>
                <a:lnTo>
                  <a:pt x="1400" y="1076"/>
                </a:lnTo>
                <a:lnTo>
                  <a:pt x="1405" y="1076"/>
                </a:lnTo>
                <a:lnTo>
                  <a:pt x="1405" y="1076"/>
                </a:lnTo>
                <a:lnTo>
                  <a:pt x="1405" y="1076"/>
                </a:lnTo>
                <a:lnTo>
                  <a:pt x="1410" y="1076"/>
                </a:lnTo>
                <a:lnTo>
                  <a:pt x="1410" y="1081"/>
                </a:lnTo>
                <a:lnTo>
                  <a:pt x="1410" y="1081"/>
                </a:lnTo>
                <a:lnTo>
                  <a:pt x="1410" y="1085"/>
                </a:lnTo>
                <a:lnTo>
                  <a:pt x="1410" y="1085"/>
                </a:lnTo>
                <a:close/>
                <a:moveTo>
                  <a:pt x="1419" y="1121"/>
                </a:moveTo>
                <a:lnTo>
                  <a:pt x="1419" y="1121"/>
                </a:lnTo>
                <a:lnTo>
                  <a:pt x="1419" y="1121"/>
                </a:lnTo>
                <a:lnTo>
                  <a:pt x="1419" y="1121"/>
                </a:lnTo>
                <a:lnTo>
                  <a:pt x="1423" y="1126"/>
                </a:lnTo>
                <a:lnTo>
                  <a:pt x="1423" y="1126"/>
                </a:lnTo>
                <a:lnTo>
                  <a:pt x="1423" y="1126"/>
                </a:lnTo>
                <a:lnTo>
                  <a:pt x="1423" y="1121"/>
                </a:lnTo>
                <a:lnTo>
                  <a:pt x="1419" y="1121"/>
                </a:lnTo>
                <a:lnTo>
                  <a:pt x="1419" y="1117"/>
                </a:lnTo>
                <a:lnTo>
                  <a:pt x="1419" y="1117"/>
                </a:lnTo>
                <a:lnTo>
                  <a:pt x="1419" y="1112"/>
                </a:lnTo>
                <a:lnTo>
                  <a:pt x="1419" y="1112"/>
                </a:lnTo>
                <a:lnTo>
                  <a:pt x="1419" y="1112"/>
                </a:lnTo>
                <a:lnTo>
                  <a:pt x="1419" y="1112"/>
                </a:lnTo>
                <a:lnTo>
                  <a:pt x="1419" y="1112"/>
                </a:lnTo>
                <a:lnTo>
                  <a:pt x="1419" y="1117"/>
                </a:lnTo>
                <a:lnTo>
                  <a:pt x="1419" y="1117"/>
                </a:lnTo>
                <a:lnTo>
                  <a:pt x="1419" y="1121"/>
                </a:lnTo>
                <a:lnTo>
                  <a:pt x="1419" y="1121"/>
                </a:lnTo>
                <a:close/>
                <a:moveTo>
                  <a:pt x="1378" y="1049"/>
                </a:moveTo>
                <a:lnTo>
                  <a:pt x="1373" y="1054"/>
                </a:lnTo>
                <a:lnTo>
                  <a:pt x="1373" y="1049"/>
                </a:lnTo>
                <a:lnTo>
                  <a:pt x="1373" y="1049"/>
                </a:lnTo>
                <a:lnTo>
                  <a:pt x="1373" y="1054"/>
                </a:lnTo>
                <a:lnTo>
                  <a:pt x="1373" y="1054"/>
                </a:lnTo>
                <a:lnTo>
                  <a:pt x="1378" y="1054"/>
                </a:lnTo>
                <a:lnTo>
                  <a:pt x="1378" y="1054"/>
                </a:lnTo>
                <a:lnTo>
                  <a:pt x="1387" y="1049"/>
                </a:lnTo>
                <a:lnTo>
                  <a:pt x="1391" y="1049"/>
                </a:lnTo>
                <a:lnTo>
                  <a:pt x="1391" y="1049"/>
                </a:lnTo>
                <a:lnTo>
                  <a:pt x="1391" y="1049"/>
                </a:lnTo>
                <a:lnTo>
                  <a:pt x="1387" y="1049"/>
                </a:lnTo>
                <a:lnTo>
                  <a:pt x="1387" y="1049"/>
                </a:lnTo>
                <a:lnTo>
                  <a:pt x="1382" y="1049"/>
                </a:lnTo>
                <a:lnTo>
                  <a:pt x="1382" y="1049"/>
                </a:lnTo>
                <a:lnTo>
                  <a:pt x="1382" y="1049"/>
                </a:lnTo>
                <a:lnTo>
                  <a:pt x="1378" y="1049"/>
                </a:lnTo>
                <a:lnTo>
                  <a:pt x="1378" y="1049"/>
                </a:lnTo>
                <a:lnTo>
                  <a:pt x="1378" y="1049"/>
                </a:lnTo>
                <a:lnTo>
                  <a:pt x="1378" y="1049"/>
                </a:lnTo>
                <a:lnTo>
                  <a:pt x="1378" y="1049"/>
                </a:lnTo>
                <a:close/>
                <a:moveTo>
                  <a:pt x="1437" y="1207"/>
                </a:moveTo>
                <a:lnTo>
                  <a:pt x="1441" y="1207"/>
                </a:lnTo>
                <a:lnTo>
                  <a:pt x="1441" y="1207"/>
                </a:lnTo>
                <a:lnTo>
                  <a:pt x="1437" y="1207"/>
                </a:lnTo>
                <a:lnTo>
                  <a:pt x="1437" y="1203"/>
                </a:lnTo>
                <a:lnTo>
                  <a:pt x="1432" y="1203"/>
                </a:lnTo>
                <a:lnTo>
                  <a:pt x="1432" y="1203"/>
                </a:lnTo>
                <a:lnTo>
                  <a:pt x="1432" y="1203"/>
                </a:lnTo>
                <a:lnTo>
                  <a:pt x="1437" y="1207"/>
                </a:lnTo>
                <a:close/>
                <a:moveTo>
                  <a:pt x="1604" y="1225"/>
                </a:moveTo>
                <a:lnTo>
                  <a:pt x="1604" y="1225"/>
                </a:lnTo>
                <a:lnTo>
                  <a:pt x="1604" y="1225"/>
                </a:lnTo>
                <a:lnTo>
                  <a:pt x="1604" y="1225"/>
                </a:lnTo>
                <a:lnTo>
                  <a:pt x="1604" y="1225"/>
                </a:lnTo>
                <a:lnTo>
                  <a:pt x="1604" y="1225"/>
                </a:lnTo>
                <a:lnTo>
                  <a:pt x="1604" y="1225"/>
                </a:lnTo>
                <a:lnTo>
                  <a:pt x="1604" y="1225"/>
                </a:lnTo>
                <a:lnTo>
                  <a:pt x="1604" y="1225"/>
                </a:lnTo>
                <a:close/>
                <a:moveTo>
                  <a:pt x="1608" y="1243"/>
                </a:moveTo>
                <a:lnTo>
                  <a:pt x="1608" y="1243"/>
                </a:lnTo>
                <a:lnTo>
                  <a:pt x="1608" y="1243"/>
                </a:lnTo>
                <a:lnTo>
                  <a:pt x="1608" y="1243"/>
                </a:lnTo>
                <a:lnTo>
                  <a:pt x="1608" y="1243"/>
                </a:lnTo>
                <a:lnTo>
                  <a:pt x="1608" y="1243"/>
                </a:lnTo>
                <a:lnTo>
                  <a:pt x="1608" y="1243"/>
                </a:lnTo>
                <a:close/>
                <a:moveTo>
                  <a:pt x="1604" y="1239"/>
                </a:moveTo>
                <a:lnTo>
                  <a:pt x="1608" y="1239"/>
                </a:lnTo>
                <a:lnTo>
                  <a:pt x="1608" y="1243"/>
                </a:lnTo>
                <a:lnTo>
                  <a:pt x="1608" y="1239"/>
                </a:lnTo>
                <a:lnTo>
                  <a:pt x="1608" y="1239"/>
                </a:lnTo>
                <a:lnTo>
                  <a:pt x="1608" y="1239"/>
                </a:lnTo>
                <a:lnTo>
                  <a:pt x="1608" y="1239"/>
                </a:lnTo>
                <a:lnTo>
                  <a:pt x="1604" y="1239"/>
                </a:lnTo>
                <a:lnTo>
                  <a:pt x="1604" y="1239"/>
                </a:lnTo>
                <a:lnTo>
                  <a:pt x="1604" y="1239"/>
                </a:lnTo>
                <a:lnTo>
                  <a:pt x="1604" y="1239"/>
                </a:lnTo>
                <a:lnTo>
                  <a:pt x="1604" y="1239"/>
                </a:lnTo>
                <a:lnTo>
                  <a:pt x="1604" y="1239"/>
                </a:lnTo>
                <a:close/>
                <a:moveTo>
                  <a:pt x="1626" y="1302"/>
                </a:moveTo>
                <a:lnTo>
                  <a:pt x="1626" y="1307"/>
                </a:lnTo>
                <a:lnTo>
                  <a:pt x="1626" y="1307"/>
                </a:lnTo>
                <a:lnTo>
                  <a:pt x="1626" y="1307"/>
                </a:lnTo>
                <a:lnTo>
                  <a:pt x="1626" y="1311"/>
                </a:lnTo>
                <a:lnTo>
                  <a:pt x="1631" y="1307"/>
                </a:lnTo>
                <a:lnTo>
                  <a:pt x="1631" y="1302"/>
                </a:lnTo>
                <a:lnTo>
                  <a:pt x="1631" y="1302"/>
                </a:lnTo>
                <a:lnTo>
                  <a:pt x="1631" y="1302"/>
                </a:lnTo>
                <a:lnTo>
                  <a:pt x="1626" y="1302"/>
                </a:lnTo>
                <a:close/>
                <a:moveTo>
                  <a:pt x="1631" y="1298"/>
                </a:moveTo>
                <a:lnTo>
                  <a:pt x="1631" y="1298"/>
                </a:lnTo>
                <a:lnTo>
                  <a:pt x="1631" y="1293"/>
                </a:lnTo>
                <a:lnTo>
                  <a:pt x="1631" y="1293"/>
                </a:lnTo>
                <a:lnTo>
                  <a:pt x="1631" y="1293"/>
                </a:lnTo>
                <a:lnTo>
                  <a:pt x="1631" y="1293"/>
                </a:lnTo>
                <a:lnTo>
                  <a:pt x="1631" y="1289"/>
                </a:lnTo>
                <a:lnTo>
                  <a:pt x="1631" y="1289"/>
                </a:lnTo>
                <a:lnTo>
                  <a:pt x="1631" y="1289"/>
                </a:lnTo>
                <a:lnTo>
                  <a:pt x="1631" y="1289"/>
                </a:lnTo>
                <a:lnTo>
                  <a:pt x="1626" y="1289"/>
                </a:lnTo>
                <a:lnTo>
                  <a:pt x="1626" y="1289"/>
                </a:lnTo>
                <a:lnTo>
                  <a:pt x="1626" y="1289"/>
                </a:lnTo>
                <a:lnTo>
                  <a:pt x="1626" y="1289"/>
                </a:lnTo>
                <a:lnTo>
                  <a:pt x="1626" y="1293"/>
                </a:lnTo>
                <a:lnTo>
                  <a:pt x="1626" y="1293"/>
                </a:lnTo>
                <a:lnTo>
                  <a:pt x="1631" y="1293"/>
                </a:lnTo>
                <a:lnTo>
                  <a:pt x="1626" y="1293"/>
                </a:lnTo>
                <a:lnTo>
                  <a:pt x="1626" y="1293"/>
                </a:lnTo>
                <a:lnTo>
                  <a:pt x="1626" y="1293"/>
                </a:lnTo>
                <a:lnTo>
                  <a:pt x="1631" y="1293"/>
                </a:lnTo>
                <a:lnTo>
                  <a:pt x="1631" y="1298"/>
                </a:lnTo>
                <a:close/>
                <a:moveTo>
                  <a:pt x="1613" y="1248"/>
                </a:moveTo>
                <a:lnTo>
                  <a:pt x="1613" y="1248"/>
                </a:lnTo>
                <a:lnTo>
                  <a:pt x="1613" y="1252"/>
                </a:lnTo>
                <a:lnTo>
                  <a:pt x="1613" y="1252"/>
                </a:lnTo>
                <a:lnTo>
                  <a:pt x="1613" y="1252"/>
                </a:lnTo>
                <a:lnTo>
                  <a:pt x="1613" y="1252"/>
                </a:lnTo>
                <a:lnTo>
                  <a:pt x="1613" y="1248"/>
                </a:lnTo>
                <a:close/>
                <a:moveTo>
                  <a:pt x="1649" y="1316"/>
                </a:moveTo>
                <a:lnTo>
                  <a:pt x="1649" y="1320"/>
                </a:lnTo>
                <a:lnTo>
                  <a:pt x="1649" y="1320"/>
                </a:lnTo>
                <a:lnTo>
                  <a:pt x="1649" y="1320"/>
                </a:lnTo>
                <a:lnTo>
                  <a:pt x="1649" y="1325"/>
                </a:lnTo>
                <a:lnTo>
                  <a:pt x="1653" y="1320"/>
                </a:lnTo>
                <a:lnTo>
                  <a:pt x="1653" y="1320"/>
                </a:lnTo>
                <a:lnTo>
                  <a:pt x="1653" y="1320"/>
                </a:lnTo>
                <a:lnTo>
                  <a:pt x="1649" y="1316"/>
                </a:lnTo>
                <a:close/>
                <a:moveTo>
                  <a:pt x="1604" y="1221"/>
                </a:moveTo>
                <a:lnTo>
                  <a:pt x="1604" y="1221"/>
                </a:lnTo>
                <a:lnTo>
                  <a:pt x="1604" y="1221"/>
                </a:lnTo>
                <a:lnTo>
                  <a:pt x="1604" y="1221"/>
                </a:lnTo>
                <a:lnTo>
                  <a:pt x="1604" y="1221"/>
                </a:lnTo>
                <a:lnTo>
                  <a:pt x="1604" y="1221"/>
                </a:lnTo>
                <a:close/>
                <a:moveTo>
                  <a:pt x="1613" y="1343"/>
                </a:moveTo>
                <a:lnTo>
                  <a:pt x="1613" y="1338"/>
                </a:lnTo>
                <a:lnTo>
                  <a:pt x="1613" y="1338"/>
                </a:lnTo>
                <a:lnTo>
                  <a:pt x="1613" y="1338"/>
                </a:lnTo>
                <a:lnTo>
                  <a:pt x="1608" y="1343"/>
                </a:lnTo>
                <a:lnTo>
                  <a:pt x="1608" y="1343"/>
                </a:lnTo>
                <a:lnTo>
                  <a:pt x="1608" y="1343"/>
                </a:lnTo>
                <a:lnTo>
                  <a:pt x="1613" y="1343"/>
                </a:lnTo>
                <a:lnTo>
                  <a:pt x="1613" y="1343"/>
                </a:lnTo>
                <a:close/>
                <a:moveTo>
                  <a:pt x="1622" y="1234"/>
                </a:moveTo>
                <a:lnTo>
                  <a:pt x="1622" y="1230"/>
                </a:lnTo>
                <a:lnTo>
                  <a:pt x="1622" y="1234"/>
                </a:lnTo>
                <a:lnTo>
                  <a:pt x="1622" y="1234"/>
                </a:lnTo>
                <a:lnTo>
                  <a:pt x="1622" y="1234"/>
                </a:lnTo>
                <a:lnTo>
                  <a:pt x="1622" y="1234"/>
                </a:lnTo>
                <a:lnTo>
                  <a:pt x="1622" y="1234"/>
                </a:lnTo>
                <a:lnTo>
                  <a:pt x="1626" y="1234"/>
                </a:lnTo>
                <a:lnTo>
                  <a:pt x="1622" y="1234"/>
                </a:lnTo>
                <a:lnTo>
                  <a:pt x="1622" y="1234"/>
                </a:lnTo>
                <a:close/>
                <a:moveTo>
                  <a:pt x="1626" y="1266"/>
                </a:moveTo>
                <a:lnTo>
                  <a:pt x="1626" y="1266"/>
                </a:lnTo>
                <a:lnTo>
                  <a:pt x="1626" y="1266"/>
                </a:lnTo>
                <a:lnTo>
                  <a:pt x="1626" y="1266"/>
                </a:lnTo>
                <a:lnTo>
                  <a:pt x="1626" y="1266"/>
                </a:lnTo>
                <a:lnTo>
                  <a:pt x="1631" y="1266"/>
                </a:lnTo>
                <a:lnTo>
                  <a:pt x="1631" y="1266"/>
                </a:lnTo>
                <a:lnTo>
                  <a:pt x="1626" y="1266"/>
                </a:lnTo>
                <a:lnTo>
                  <a:pt x="1626" y="1266"/>
                </a:lnTo>
                <a:close/>
                <a:moveTo>
                  <a:pt x="1622" y="1243"/>
                </a:moveTo>
                <a:lnTo>
                  <a:pt x="1622" y="1243"/>
                </a:lnTo>
                <a:lnTo>
                  <a:pt x="1622" y="1243"/>
                </a:lnTo>
                <a:lnTo>
                  <a:pt x="1622" y="1248"/>
                </a:lnTo>
                <a:lnTo>
                  <a:pt x="1622" y="1243"/>
                </a:lnTo>
                <a:lnTo>
                  <a:pt x="1622" y="1243"/>
                </a:lnTo>
                <a:lnTo>
                  <a:pt x="1622" y="1243"/>
                </a:lnTo>
                <a:lnTo>
                  <a:pt x="1622" y="1243"/>
                </a:lnTo>
                <a:lnTo>
                  <a:pt x="1622" y="1243"/>
                </a:lnTo>
                <a:lnTo>
                  <a:pt x="1622" y="1243"/>
                </a:lnTo>
                <a:lnTo>
                  <a:pt x="1622" y="1243"/>
                </a:lnTo>
                <a:lnTo>
                  <a:pt x="1622" y="1243"/>
                </a:lnTo>
                <a:close/>
                <a:moveTo>
                  <a:pt x="1626" y="1280"/>
                </a:moveTo>
                <a:lnTo>
                  <a:pt x="1626" y="1280"/>
                </a:lnTo>
                <a:lnTo>
                  <a:pt x="1626" y="1275"/>
                </a:lnTo>
                <a:lnTo>
                  <a:pt x="1626" y="1275"/>
                </a:lnTo>
                <a:lnTo>
                  <a:pt x="1622" y="1271"/>
                </a:lnTo>
                <a:lnTo>
                  <a:pt x="1622" y="1275"/>
                </a:lnTo>
                <a:lnTo>
                  <a:pt x="1622" y="1275"/>
                </a:lnTo>
                <a:lnTo>
                  <a:pt x="1622" y="1275"/>
                </a:lnTo>
                <a:lnTo>
                  <a:pt x="1622" y="1280"/>
                </a:lnTo>
                <a:lnTo>
                  <a:pt x="1626" y="1280"/>
                </a:lnTo>
                <a:close/>
                <a:moveTo>
                  <a:pt x="1622" y="1261"/>
                </a:moveTo>
                <a:lnTo>
                  <a:pt x="1626" y="1261"/>
                </a:lnTo>
                <a:lnTo>
                  <a:pt x="1626" y="1261"/>
                </a:lnTo>
                <a:lnTo>
                  <a:pt x="1631" y="1261"/>
                </a:lnTo>
                <a:lnTo>
                  <a:pt x="1626" y="1257"/>
                </a:lnTo>
                <a:lnTo>
                  <a:pt x="1626" y="1257"/>
                </a:lnTo>
                <a:lnTo>
                  <a:pt x="1626" y="1257"/>
                </a:lnTo>
                <a:lnTo>
                  <a:pt x="1626" y="1257"/>
                </a:lnTo>
                <a:lnTo>
                  <a:pt x="1626" y="1257"/>
                </a:lnTo>
                <a:lnTo>
                  <a:pt x="1626" y="1257"/>
                </a:lnTo>
                <a:lnTo>
                  <a:pt x="1626" y="1257"/>
                </a:lnTo>
                <a:lnTo>
                  <a:pt x="1622" y="1261"/>
                </a:lnTo>
                <a:lnTo>
                  <a:pt x="1622" y="1261"/>
                </a:lnTo>
                <a:close/>
                <a:moveTo>
                  <a:pt x="1622" y="1261"/>
                </a:moveTo>
                <a:lnTo>
                  <a:pt x="1617" y="1266"/>
                </a:lnTo>
                <a:lnTo>
                  <a:pt x="1622" y="1266"/>
                </a:lnTo>
                <a:lnTo>
                  <a:pt x="1622" y="1266"/>
                </a:lnTo>
                <a:lnTo>
                  <a:pt x="1622" y="1266"/>
                </a:lnTo>
                <a:lnTo>
                  <a:pt x="1622" y="1266"/>
                </a:lnTo>
                <a:lnTo>
                  <a:pt x="1622" y="1261"/>
                </a:lnTo>
                <a:lnTo>
                  <a:pt x="1622" y="1261"/>
                </a:lnTo>
                <a:lnTo>
                  <a:pt x="1622" y="1261"/>
                </a:lnTo>
                <a:lnTo>
                  <a:pt x="1622" y="1257"/>
                </a:lnTo>
                <a:lnTo>
                  <a:pt x="1622" y="1257"/>
                </a:lnTo>
                <a:lnTo>
                  <a:pt x="1622" y="1257"/>
                </a:lnTo>
                <a:lnTo>
                  <a:pt x="1622" y="1261"/>
                </a:lnTo>
                <a:close/>
                <a:moveTo>
                  <a:pt x="1622" y="1320"/>
                </a:moveTo>
                <a:lnTo>
                  <a:pt x="1622" y="1316"/>
                </a:lnTo>
                <a:lnTo>
                  <a:pt x="1622" y="1316"/>
                </a:lnTo>
                <a:lnTo>
                  <a:pt x="1622" y="1316"/>
                </a:lnTo>
                <a:lnTo>
                  <a:pt x="1622" y="1316"/>
                </a:lnTo>
                <a:lnTo>
                  <a:pt x="1622" y="1320"/>
                </a:lnTo>
                <a:lnTo>
                  <a:pt x="1622" y="1320"/>
                </a:lnTo>
                <a:lnTo>
                  <a:pt x="1622" y="1320"/>
                </a:lnTo>
                <a:lnTo>
                  <a:pt x="1622" y="1320"/>
                </a:lnTo>
                <a:lnTo>
                  <a:pt x="1622" y="1320"/>
                </a:lnTo>
                <a:close/>
                <a:moveTo>
                  <a:pt x="50" y="1094"/>
                </a:moveTo>
                <a:lnTo>
                  <a:pt x="50" y="1094"/>
                </a:lnTo>
                <a:lnTo>
                  <a:pt x="50" y="1090"/>
                </a:lnTo>
                <a:lnTo>
                  <a:pt x="50" y="1090"/>
                </a:lnTo>
                <a:lnTo>
                  <a:pt x="50" y="1090"/>
                </a:lnTo>
                <a:lnTo>
                  <a:pt x="50" y="1090"/>
                </a:lnTo>
                <a:lnTo>
                  <a:pt x="45" y="1090"/>
                </a:lnTo>
                <a:lnTo>
                  <a:pt x="45" y="1090"/>
                </a:lnTo>
                <a:lnTo>
                  <a:pt x="45" y="1090"/>
                </a:lnTo>
                <a:lnTo>
                  <a:pt x="41" y="1090"/>
                </a:lnTo>
                <a:lnTo>
                  <a:pt x="41" y="1090"/>
                </a:lnTo>
                <a:lnTo>
                  <a:pt x="41" y="1090"/>
                </a:lnTo>
                <a:lnTo>
                  <a:pt x="45" y="1094"/>
                </a:lnTo>
                <a:lnTo>
                  <a:pt x="50" y="1094"/>
                </a:lnTo>
                <a:close/>
                <a:moveTo>
                  <a:pt x="5" y="1067"/>
                </a:moveTo>
                <a:lnTo>
                  <a:pt x="5" y="1072"/>
                </a:lnTo>
                <a:lnTo>
                  <a:pt x="0" y="1072"/>
                </a:lnTo>
                <a:lnTo>
                  <a:pt x="0" y="1072"/>
                </a:lnTo>
                <a:lnTo>
                  <a:pt x="0" y="1072"/>
                </a:lnTo>
                <a:lnTo>
                  <a:pt x="5" y="1072"/>
                </a:lnTo>
                <a:lnTo>
                  <a:pt x="5" y="1072"/>
                </a:lnTo>
                <a:lnTo>
                  <a:pt x="5" y="1072"/>
                </a:lnTo>
                <a:lnTo>
                  <a:pt x="5" y="1067"/>
                </a:lnTo>
                <a:lnTo>
                  <a:pt x="5" y="1067"/>
                </a:lnTo>
                <a:lnTo>
                  <a:pt x="5" y="1067"/>
                </a:lnTo>
                <a:lnTo>
                  <a:pt x="5" y="1067"/>
                </a:lnTo>
                <a:close/>
                <a:moveTo>
                  <a:pt x="18" y="1063"/>
                </a:moveTo>
                <a:lnTo>
                  <a:pt x="14" y="1067"/>
                </a:lnTo>
                <a:lnTo>
                  <a:pt x="9" y="1067"/>
                </a:lnTo>
                <a:lnTo>
                  <a:pt x="9" y="1067"/>
                </a:lnTo>
                <a:lnTo>
                  <a:pt x="14" y="1072"/>
                </a:lnTo>
                <a:lnTo>
                  <a:pt x="14" y="1072"/>
                </a:lnTo>
                <a:lnTo>
                  <a:pt x="14" y="1072"/>
                </a:lnTo>
                <a:lnTo>
                  <a:pt x="14" y="1072"/>
                </a:lnTo>
                <a:lnTo>
                  <a:pt x="18" y="1072"/>
                </a:lnTo>
                <a:lnTo>
                  <a:pt x="18" y="1072"/>
                </a:lnTo>
                <a:lnTo>
                  <a:pt x="18" y="1067"/>
                </a:lnTo>
                <a:lnTo>
                  <a:pt x="18" y="1067"/>
                </a:lnTo>
                <a:lnTo>
                  <a:pt x="18" y="1067"/>
                </a:lnTo>
                <a:lnTo>
                  <a:pt x="18" y="1063"/>
                </a:lnTo>
                <a:lnTo>
                  <a:pt x="18" y="1063"/>
                </a:lnTo>
                <a:close/>
                <a:moveTo>
                  <a:pt x="45" y="1099"/>
                </a:moveTo>
                <a:lnTo>
                  <a:pt x="45" y="1099"/>
                </a:lnTo>
                <a:lnTo>
                  <a:pt x="45" y="1099"/>
                </a:lnTo>
                <a:lnTo>
                  <a:pt x="45" y="1094"/>
                </a:lnTo>
                <a:lnTo>
                  <a:pt x="45" y="1094"/>
                </a:lnTo>
                <a:lnTo>
                  <a:pt x="45" y="1099"/>
                </a:lnTo>
                <a:lnTo>
                  <a:pt x="41" y="1099"/>
                </a:lnTo>
                <a:lnTo>
                  <a:pt x="45" y="1099"/>
                </a:lnTo>
                <a:lnTo>
                  <a:pt x="45" y="1099"/>
                </a:lnTo>
                <a:lnTo>
                  <a:pt x="45" y="1099"/>
                </a:lnTo>
                <a:close/>
              </a:path>
            </a:pathLst>
          </a:custGeom>
          <a:noFill/>
          <a:ln w="127"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p>
        </p:txBody>
      </p:sp>
      <p:sp>
        <p:nvSpPr>
          <p:cNvPr id="646" name="Title 3">
            <a:extLst>
              <a:ext uri="{FF2B5EF4-FFF2-40B4-BE49-F238E27FC236}">
                <a16:creationId xmlns:a16="http://schemas.microsoft.com/office/drawing/2014/main" id="{A8749F1F-6ECB-1340-95AD-1602B1F0DF78}"/>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en-US" sz="2800" dirty="0"/>
              <a:t>Les services </a:t>
            </a:r>
            <a:r>
              <a:rPr lang="en-US" sz="2800" dirty="0" err="1"/>
              <a:t>basiques</a:t>
            </a:r>
            <a:br>
              <a:rPr lang="en-US" dirty="0"/>
            </a:br>
            <a:r>
              <a:rPr lang="en-US" sz="2400" b="0" dirty="0"/>
              <a:t>La </a:t>
            </a:r>
            <a:r>
              <a:rPr lang="en-US" sz="2400" b="0" dirty="0" err="1"/>
              <a:t>disponibilité</a:t>
            </a:r>
            <a:r>
              <a:rPr lang="en-US" sz="2400" b="0" dirty="0"/>
              <a:t> de </a:t>
            </a:r>
            <a:r>
              <a:rPr lang="en-US" sz="2400" b="0" dirty="0" err="1"/>
              <a:t>nos</a:t>
            </a:r>
            <a:r>
              <a:rPr lang="en-US" sz="2400" b="0" dirty="0"/>
              <a:t> </a:t>
            </a:r>
            <a:r>
              <a:rPr lang="en-US" sz="2400" b="0" dirty="0" err="1"/>
              <a:t>offres</a:t>
            </a:r>
            <a:endParaRPr lang="en-US" sz="2400" b="0" dirty="0">
              <a:latin typeface="Source Sans Pro" panose="020B0503030403020204" pitchFamily="34" charset="77"/>
            </a:endParaRPr>
          </a:p>
        </p:txBody>
      </p:sp>
      <p:grpSp>
        <p:nvGrpSpPr>
          <p:cNvPr id="647" name="Group 646">
            <a:extLst>
              <a:ext uri="{FF2B5EF4-FFF2-40B4-BE49-F238E27FC236}">
                <a16:creationId xmlns:a16="http://schemas.microsoft.com/office/drawing/2014/main" id="{E95AA503-683E-824F-8593-D20DA1A94ECA}"/>
              </a:ext>
            </a:extLst>
          </p:cNvPr>
          <p:cNvGrpSpPr/>
          <p:nvPr/>
        </p:nvGrpSpPr>
        <p:grpSpPr>
          <a:xfrm>
            <a:off x="2684239" y="1696878"/>
            <a:ext cx="305291" cy="305291"/>
            <a:chOff x="1470992" y="3834383"/>
            <a:chExt cx="298302" cy="298302"/>
          </a:xfrm>
          <a:solidFill>
            <a:schemeClr val="tx1"/>
          </a:solidFill>
        </p:grpSpPr>
        <p:sp>
          <p:nvSpPr>
            <p:cNvPr id="648" name="Teardrop 647">
              <a:extLst>
                <a:ext uri="{FF2B5EF4-FFF2-40B4-BE49-F238E27FC236}">
                  <a16:creationId xmlns:a16="http://schemas.microsoft.com/office/drawing/2014/main" id="{D1A2C269-27A2-FF46-AFD1-E8696AFC9206}"/>
                </a:ext>
              </a:extLst>
            </p:cNvPr>
            <p:cNvSpPr/>
            <p:nvPr/>
          </p:nvSpPr>
          <p:spPr>
            <a:xfrm rot="7994273">
              <a:off x="1470992" y="3834383"/>
              <a:ext cx="298302" cy="298302"/>
            </a:xfrm>
            <a:prstGeom prst="teardrop">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49" name="Oval 648">
              <a:extLst>
                <a:ext uri="{FF2B5EF4-FFF2-40B4-BE49-F238E27FC236}">
                  <a16:creationId xmlns:a16="http://schemas.microsoft.com/office/drawing/2014/main" id="{261BBE7A-3E18-C94A-91A9-2C1968DED09B}"/>
                </a:ext>
              </a:extLst>
            </p:cNvPr>
            <p:cNvSpPr/>
            <p:nvPr/>
          </p:nvSpPr>
          <p:spPr>
            <a:xfrm>
              <a:off x="1505658" y="3869049"/>
              <a:ext cx="228969" cy="228969"/>
            </a:xfrm>
            <a:prstGeom prst="ellipse">
              <a:avLst/>
            </a:prstGeom>
            <a:grp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sp>
        <p:nvSpPr>
          <p:cNvPr id="651" name="Rectangle 650">
            <a:extLst>
              <a:ext uri="{FF2B5EF4-FFF2-40B4-BE49-F238E27FC236}">
                <a16:creationId xmlns:a16="http://schemas.microsoft.com/office/drawing/2014/main" id="{29C21E36-8906-CC4B-A1FD-F096C6BF732D}"/>
              </a:ext>
            </a:extLst>
          </p:cNvPr>
          <p:cNvSpPr/>
          <p:nvPr/>
        </p:nvSpPr>
        <p:spPr>
          <a:xfrm>
            <a:off x="2975806" y="2606156"/>
            <a:ext cx="184634" cy="184634"/>
          </a:xfrm>
          <a:prstGeom prst="rect">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53" name="TextBox 652">
            <a:extLst>
              <a:ext uri="{FF2B5EF4-FFF2-40B4-BE49-F238E27FC236}">
                <a16:creationId xmlns:a16="http://schemas.microsoft.com/office/drawing/2014/main" id="{96252550-FD29-8548-A132-5BBE521F6793}"/>
              </a:ext>
            </a:extLst>
          </p:cNvPr>
          <p:cNvSpPr txBox="1"/>
          <p:nvPr/>
        </p:nvSpPr>
        <p:spPr>
          <a:xfrm>
            <a:off x="3162840" y="2518488"/>
            <a:ext cx="2364413" cy="369332"/>
          </a:xfrm>
          <a:prstGeom prst="rect">
            <a:avLst/>
          </a:prstGeom>
          <a:noFill/>
        </p:spPr>
        <p:txBody>
          <a:bodyPr wrap="square" rtlCol="0">
            <a:spAutoFit/>
          </a:bodyPr>
          <a:lstStyle/>
          <a:p>
            <a:r>
              <a:rPr lang="fr-FR" sz="1800" dirty="0"/>
              <a:t>Depuis 2000</a:t>
            </a:r>
          </a:p>
        </p:txBody>
      </p:sp>
      <p:grpSp>
        <p:nvGrpSpPr>
          <p:cNvPr id="665" name="Group 664">
            <a:extLst>
              <a:ext uri="{FF2B5EF4-FFF2-40B4-BE49-F238E27FC236}">
                <a16:creationId xmlns:a16="http://schemas.microsoft.com/office/drawing/2014/main" id="{006F726B-942D-3146-BCB3-B79AC9CF5253}"/>
              </a:ext>
            </a:extLst>
          </p:cNvPr>
          <p:cNvGrpSpPr/>
          <p:nvPr/>
        </p:nvGrpSpPr>
        <p:grpSpPr>
          <a:xfrm>
            <a:off x="2966095" y="2881284"/>
            <a:ext cx="2245974" cy="369332"/>
            <a:chOff x="2966095" y="2881284"/>
            <a:chExt cx="2245974" cy="369332"/>
          </a:xfrm>
        </p:grpSpPr>
        <p:sp>
          <p:nvSpPr>
            <p:cNvPr id="652" name="Rectangle 651">
              <a:extLst>
                <a:ext uri="{FF2B5EF4-FFF2-40B4-BE49-F238E27FC236}">
                  <a16:creationId xmlns:a16="http://schemas.microsoft.com/office/drawing/2014/main" id="{79FCF865-0D26-0F49-9950-6B4D3A4A7AC2}"/>
                </a:ext>
              </a:extLst>
            </p:cNvPr>
            <p:cNvSpPr/>
            <p:nvPr/>
          </p:nvSpPr>
          <p:spPr>
            <a:xfrm>
              <a:off x="2966095" y="2957476"/>
              <a:ext cx="184634" cy="184634"/>
            </a:xfrm>
            <a:prstGeom prst="rect">
              <a:avLst/>
            </a:prstGeom>
            <a:solidFill>
              <a:schemeClr val="accent2">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54" name="TextBox 653">
              <a:extLst>
                <a:ext uri="{FF2B5EF4-FFF2-40B4-BE49-F238E27FC236}">
                  <a16:creationId xmlns:a16="http://schemas.microsoft.com/office/drawing/2014/main" id="{FDB2A25F-BE40-184A-8DD2-92F7719832D1}"/>
                </a:ext>
              </a:extLst>
            </p:cNvPr>
            <p:cNvSpPr txBox="1"/>
            <p:nvPr/>
          </p:nvSpPr>
          <p:spPr>
            <a:xfrm>
              <a:off x="3152283" y="2881284"/>
              <a:ext cx="2059786" cy="369332"/>
            </a:xfrm>
            <a:prstGeom prst="rect">
              <a:avLst/>
            </a:prstGeom>
            <a:noFill/>
          </p:spPr>
          <p:txBody>
            <a:bodyPr wrap="square" rtlCol="0">
              <a:spAutoFit/>
            </a:bodyPr>
            <a:lstStyle/>
            <a:p>
              <a:r>
                <a:rPr lang="fr-FR" sz="1800" dirty="0"/>
                <a:t>Depuis mai 2020</a:t>
              </a:r>
            </a:p>
          </p:txBody>
        </p:sp>
      </p:grpSp>
      <p:sp>
        <p:nvSpPr>
          <p:cNvPr id="389" name="Freeform 25">
            <a:extLst>
              <a:ext uri="{FF2B5EF4-FFF2-40B4-BE49-F238E27FC236}">
                <a16:creationId xmlns:a16="http://schemas.microsoft.com/office/drawing/2014/main" id="{35246821-2DEB-824E-96E3-AC0459C55CC1}"/>
              </a:ext>
            </a:extLst>
          </p:cNvPr>
          <p:cNvSpPr>
            <a:spLocks noEditPoints="1"/>
          </p:cNvSpPr>
          <p:nvPr/>
        </p:nvSpPr>
        <p:spPr bwMode="auto">
          <a:xfrm>
            <a:off x="2348750" y="3994179"/>
            <a:ext cx="1639667" cy="1828851"/>
          </a:xfrm>
          <a:custGeom>
            <a:avLst/>
            <a:gdLst>
              <a:gd name="T0" fmla="*/ 443 w 683"/>
              <a:gd name="T1" fmla="*/ 108 h 751"/>
              <a:gd name="T2" fmla="*/ 421 w 683"/>
              <a:gd name="T3" fmla="*/ 131 h 751"/>
              <a:gd name="T4" fmla="*/ 403 w 683"/>
              <a:gd name="T5" fmla="*/ 113 h 751"/>
              <a:gd name="T6" fmla="*/ 244 w 683"/>
              <a:gd name="T7" fmla="*/ 18 h 751"/>
              <a:gd name="T8" fmla="*/ 244 w 683"/>
              <a:gd name="T9" fmla="*/ 59 h 751"/>
              <a:gd name="T10" fmla="*/ 262 w 683"/>
              <a:gd name="T11" fmla="*/ 72 h 751"/>
              <a:gd name="T12" fmla="*/ 290 w 683"/>
              <a:gd name="T13" fmla="*/ 63 h 751"/>
              <a:gd name="T14" fmla="*/ 308 w 683"/>
              <a:gd name="T15" fmla="*/ 54 h 751"/>
              <a:gd name="T16" fmla="*/ 335 w 683"/>
              <a:gd name="T17" fmla="*/ 59 h 751"/>
              <a:gd name="T18" fmla="*/ 362 w 683"/>
              <a:gd name="T19" fmla="*/ 59 h 751"/>
              <a:gd name="T20" fmla="*/ 389 w 683"/>
              <a:gd name="T21" fmla="*/ 18 h 751"/>
              <a:gd name="T22" fmla="*/ 412 w 683"/>
              <a:gd name="T23" fmla="*/ 81 h 751"/>
              <a:gd name="T24" fmla="*/ 380 w 683"/>
              <a:gd name="T25" fmla="*/ 131 h 751"/>
              <a:gd name="T26" fmla="*/ 421 w 683"/>
              <a:gd name="T27" fmla="*/ 136 h 751"/>
              <a:gd name="T28" fmla="*/ 443 w 683"/>
              <a:gd name="T29" fmla="*/ 118 h 751"/>
              <a:gd name="T30" fmla="*/ 470 w 683"/>
              <a:gd name="T31" fmla="*/ 118 h 751"/>
              <a:gd name="T32" fmla="*/ 506 w 683"/>
              <a:gd name="T33" fmla="*/ 136 h 751"/>
              <a:gd name="T34" fmla="*/ 515 w 683"/>
              <a:gd name="T35" fmla="*/ 149 h 751"/>
              <a:gd name="T36" fmla="*/ 579 w 683"/>
              <a:gd name="T37" fmla="*/ 154 h 751"/>
              <a:gd name="T38" fmla="*/ 674 w 683"/>
              <a:gd name="T39" fmla="*/ 208 h 751"/>
              <a:gd name="T40" fmla="*/ 660 w 683"/>
              <a:gd name="T41" fmla="*/ 298 h 751"/>
              <a:gd name="T42" fmla="*/ 619 w 683"/>
              <a:gd name="T43" fmla="*/ 344 h 751"/>
              <a:gd name="T44" fmla="*/ 619 w 683"/>
              <a:gd name="T45" fmla="*/ 402 h 751"/>
              <a:gd name="T46" fmla="*/ 597 w 683"/>
              <a:gd name="T47" fmla="*/ 502 h 751"/>
              <a:gd name="T48" fmla="*/ 561 w 683"/>
              <a:gd name="T49" fmla="*/ 538 h 751"/>
              <a:gd name="T50" fmla="*/ 529 w 683"/>
              <a:gd name="T51" fmla="*/ 556 h 751"/>
              <a:gd name="T52" fmla="*/ 479 w 683"/>
              <a:gd name="T53" fmla="*/ 588 h 751"/>
              <a:gd name="T54" fmla="*/ 488 w 683"/>
              <a:gd name="T55" fmla="*/ 642 h 751"/>
              <a:gd name="T56" fmla="*/ 461 w 683"/>
              <a:gd name="T57" fmla="*/ 705 h 751"/>
              <a:gd name="T58" fmla="*/ 457 w 683"/>
              <a:gd name="T59" fmla="*/ 687 h 751"/>
              <a:gd name="T60" fmla="*/ 439 w 683"/>
              <a:gd name="T61" fmla="*/ 751 h 751"/>
              <a:gd name="T62" fmla="*/ 416 w 683"/>
              <a:gd name="T63" fmla="*/ 714 h 751"/>
              <a:gd name="T64" fmla="*/ 380 w 683"/>
              <a:gd name="T65" fmla="*/ 696 h 751"/>
              <a:gd name="T66" fmla="*/ 366 w 683"/>
              <a:gd name="T67" fmla="*/ 660 h 751"/>
              <a:gd name="T68" fmla="*/ 384 w 683"/>
              <a:gd name="T69" fmla="*/ 637 h 751"/>
              <a:gd name="T70" fmla="*/ 398 w 683"/>
              <a:gd name="T71" fmla="*/ 606 h 751"/>
              <a:gd name="T72" fmla="*/ 380 w 683"/>
              <a:gd name="T73" fmla="*/ 565 h 751"/>
              <a:gd name="T74" fmla="*/ 353 w 683"/>
              <a:gd name="T75" fmla="*/ 547 h 751"/>
              <a:gd name="T76" fmla="*/ 330 w 683"/>
              <a:gd name="T77" fmla="*/ 533 h 751"/>
              <a:gd name="T78" fmla="*/ 312 w 683"/>
              <a:gd name="T79" fmla="*/ 515 h 751"/>
              <a:gd name="T80" fmla="*/ 308 w 683"/>
              <a:gd name="T81" fmla="*/ 488 h 751"/>
              <a:gd name="T82" fmla="*/ 290 w 683"/>
              <a:gd name="T83" fmla="*/ 439 h 751"/>
              <a:gd name="T84" fmla="*/ 249 w 683"/>
              <a:gd name="T85" fmla="*/ 384 h 751"/>
              <a:gd name="T86" fmla="*/ 204 w 683"/>
              <a:gd name="T87" fmla="*/ 353 h 751"/>
              <a:gd name="T88" fmla="*/ 163 w 683"/>
              <a:gd name="T89" fmla="*/ 335 h 751"/>
              <a:gd name="T90" fmla="*/ 154 w 683"/>
              <a:gd name="T91" fmla="*/ 298 h 751"/>
              <a:gd name="T92" fmla="*/ 104 w 683"/>
              <a:gd name="T93" fmla="*/ 312 h 751"/>
              <a:gd name="T94" fmla="*/ 64 w 683"/>
              <a:gd name="T95" fmla="*/ 307 h 751"/>
              <a:gd name="T96" fmla="*/ 32 w 683"/>
              <a:gd name="T97" fmla="*/ 294 h 751"/>
              <a:gd name="T98" fmla="*/ 5 w 683"/>
              <a:gd name="T99" fmla="*/ 262 h 751"/>
              <a:gd name="T100" fmla="*/ 0 w 683"/>
              <a:gd name="T101" fmla="*/ 240 h 751"/>
              <a:gd name="T102" fmla="*/ 23 w 683"/>
              <a:gd name="T103" fmla="*/ 194 h 751"/>
              <a:gd name="T104" fmla="*/ 64 w 683"/>
              <a:gd name="T105" fmla="*/ 185 h 751"/>
              <a:gd name="T106" fmla="*/ 68 w 683"/>
              <a:gd name="T107" fmla="*/ 113 h 751"/>
              <a:gd name="T108" fmla="*/ 73 w 683"/>
              <a:gd name="T109" fmla="*/ 90 h 751"/>
              <a:gd name="T110" fmla="*/ 68 w 683"/>
              <a:gd name="T111" fmla="*/ 81 h 751"/>
              <a:gd name="T112" fmla="*/ 100 w 683"/>
              <a:gd name="T113" fmla="*/ 68 h 751"/>
              <a:gd name="T114" fmla="*/ 141 w 683"/>
              <a:gd name="T115" fmla="*/ 81 h 751"/>
              <a:gd name="T116" fmla="*/ 168 w 683"/>
              <a:gd name="T117" fmla="*/ 63 h 751"/>
              <a:gd name="T118" fmla="*/ 154 w 683"/>
              <a:gd name="T119" fmla="*/ 18 h 751"/>
              <a:gd name="T120" fmla="*/ 195 w 683"/>
              <a:gd name="T121" fmla="*/ 23 h 751"/>
              <a:gd name="T122" fmla="*/ 231 w 683"/>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3" h="751">
                <a:moveTo>
                  <a:pt x="380" y="131"/>
                </a:moveTo>
                <a:lnTo>
                  <a:pt x="380" y="131"/>
                </a:lnTo>
                <a:lnTo>
                  <a:pt x="380" y="131"/>
                </a:lnTo>
                <a:lnTo>
                  <a:pt x="380" y="127"/>
                </a:lnTo>
                <a:lnTo>
                  <a:pt x="384" y="122"/>
                </a:lnTo>
                <a:lnTo>
                  <a:pt x="384" y="118"/>
                </a:lnTo>
                <a:lnTo>
                  <a:pt x="384" y="113"/>
                </a:lnTo>
                <a:lnTo>
                  <a:pt x="389" y="113"/>
                </a:lnTo>
                <a:lnTo>
                  <a:pt x="389" y="113"/>
                </a:lnTo>
                <a:lnTo>
                  <a:pt x="393" y="113"/>
                </a:lnTo>
                <a:lnTo>
                  <a:pt x="389" y="122"/>
                </a:lnTo>
                <a:lnTo>
                  <a:pt x="389" y="122"/>
                </a:lnTo>
                <a:lnTo>
                  <a:pt x="389" y="127"/>
                </a:lnTo>
                <a:lnTo>
                  <a:pt x="384" y="127"/>
                </a:lnTo>
                <a:lnTo>
                  <a:pt x="380" y="131"/>
                </a:lnTo>
                <a:moveTo>
                  <a:pt x="421" y="108"/>
                </a:moveTo>
                <a:lnTo>
                  <a:pt x="421" y="108"/>
                </a:lnTo>
                <a:lnTo>
                  <a:pt x="421" y="108"/>
                </a:lnTo>
                <a:lnTo>
                  <a:pt x="425" y="104"/>
                </a:lnTo>
                <a:lnTo>
                  <a:pt x="425" y="104"/>
                </a:lnTo>
                <a:lnTo>
                  <a:pt x="425" y="104"/>
                </a:lnTo>
                <a:lnTo>
                  <a:pt x="430" y="104"/>
                </a:lnTo>
                <a:lnTo>
                  <a:pt x="434" y="104"/>
                </a:lnTo>
                <a:lnTo>
                  <a:pt x="439" y="108"/>
                </a:lnTo>
                <a:lnTo>
                  <a:pt x="439" y="108"/>
                </a:lnTo>
                <a:lnTo>
                  <a:pt x="439" y="108"/>
                </a:lnTo>
                <a:lnTo>
                  <a:pt x="443" y="108"/>
                </a:lnTo>
                <a:lnTo>
                  <a:pt x="443" y="108"/>
                </a:lnTo>
                <a:lnTo>
                  <a:pt x="439" y="108"/>
                </a:lnTo>
                <a:lnTo>
                  <a:pt x="439" y="113"/>
                </a:lnTo>
                <a:lnTo>
                  <a:pt x="439" y="113"/>
                </a:lnTo>
                <a:lnTo>
                  <a:pt x="439" y="113"/>
                </a:lnTo>
                <a:lnTo>
                  <a:pt x="439" y="113"/>
                </a:lnTo>
                <a:lnTo>
                  <a:pt x="439" y="118"/>
                </a:lnTo>
                <a:lnTo>
                  <a:pt x="439" y="118"/>
                </a:lnTo>
                <a:lnTo>
                  <a:pt x="439" y="118"/>
                </a:lnTo>
                <a:lnTo>
                  <a:pt x="439" y="122"/>
                </a:lnTo>
                <a:lnTo>
                  <a:pt x="434" y="122"/>
                </a:lnTo>
                <a:lnTo>
                  <a:pt x="434" y="122"/>
                </a:lnTo>
                <a:lnTo>
                  <a:pt x="434" y="127"/>
                </a:lnTo>
                <a:lnTo>
                  <a:pt x="434" y="127"/>
                </a:lnTo>
                <a:lnTo>
                  <a:pt x="434" y="127"/>
                </a:lnTo>
                <a:lnTo>
                  <a:pt x="434" y="127"/>
                </a:lnTo>
                <a:lnTo>
                  <a:pt x="434" y="127"/>
                </a:lnTo>
                <a:lnTo>
                  <a:pt x="430" y="131"/>
                </a:lnTo>
                <a:lnTo>
                  <a:pt x="430" y="131"/>
                </a:lnTo>
                <a:lnTo>
                  <a:pt x="430" y="131"/>
                </a:lnTo>
                <a:lnTo>
                  <a:pt x="430" y="131"/>
                </a:lnTo>
                <a:lnTo>
                  <a:pt x="430" y="131"/>
                </a:lnTo>
                <a:lnTo>
                  <a:pt x="425" y="131"/>
                </a:lnTo>
                <a:lnTo>
                  <a:pt x="425" y="131"/>
                </a:lnTo>
                <a:lnTo>
                  <a:pt x="425" y="131"/>
                </a:lnTo>
                <a:lnTo>
                  <a:pt x="425" y="131"/>
                </a:lnTo>
                <a:lnTo>
                  <a:pt x="425" y="131"/>
                </a:lnTo>
                <a:lnTo>
                  <a:pt x="421" y="131"/>
                </a:lnTo>
                <a:lnTo>
                  <a:pt x="421" y="131"/>
                </a:lnTo>
                <a:lnTo>
                  <a:pt x="421" y="136"/>
                </a:lnTo>
                <a:lnTo>
                  <a:pt x="421" y="136"/>
                </a:lnTo>
                <a:lnTo>
                  <a:pt x="416" y="136"/>
                </a:lnTo>
                <a:lnTo>
                  <a:pt x="416" y="136"/>
                </a:lnTo>
                <a:lnTo>
                  <a:pt x="416" y="136"/>
                </a:lnTo>
                <a:lnTo>
                  <a:pt x="412" y="136"/>
                </a:lnTo>
                <a:lnTo>
                  <a:pt x="412" y="136"/>
                </a:lnTo>
                <a:lnTo>
                  <a:pt x="412" y="136"/>
                </a:lnTo>
                <a:lnTo>
                  <a:pt x="407" y="136"/>
                </a:lnTo>
                <a:lnTo>
                  <a:pt x="407" y="136"/>
                </a:lnTo>
                <a:lnTo>
                  <a:pt x="403" y="136"/>
                </a:lnTo>
                <a:lnTo>
                  <a:pt x="403" y="136"/>
                </a:lnTo>
                <a:lnTo>
                  <a:pt x="403" y="136"/>
                </a:lnTo>
                <a:lnTo>
                  <a:pt x="403" y="131"/>
                </a:lnTo>
                <a:lnTo>
                  <a:pt x="403" y="127"/>
                </a:lnTo>
                <a:lnTo>
                  <a:pt x="398" y="127"/>
                </a:lnTo>
                <a:lnTo>
                  <a:pt x="398" y="122"/>
                </a:lnTo>
                <a:lnTo>
                  <a:pt x="403" y="122"/>
                </a:lnTo>
                <a:lnTo>
                  <a:pt x="403" y="122"/>
                </a:lnTo>
                <a:lnTo>
                  <a:pt x="403" y="122"/>
                </a:lnTo>
                <a:lnTo>
                  <a:pt x="403" y="122"/>
                </a:lnTo>
                <a:lnTo>
                  <a:pt x="403" y="122"/>
                </a:lnTo>
                <a:lnTo>
                  <a:pt x="403" y="122"/>
                </a:lnTo>
                <a:lnTo>
                  <a:pt x="398" y="122"/>
                </a:lnTo>
                <a:lnTo>
                  <a:pt x="398" y="118"/>
                </a:lnTo>
                <a:lnTo>
                  <a:pt x="398" y="113"/>
                </a:lnTo>
                <a:lnTo>
                  <a:pt x="398" y="113"/>
                </a:lnTo>
                <a:lnTo>
                  <a:pt x="403" y="113"/>
                </a:lnTo>
                <a:lnTo>
                  <a:pt x="403" y="113"/>
                </a:lnTo>
                <a:lnTo>
                  <a:pt x="403" y="113"/>
                </a:lnTo>
                <a:lnTo>
                  <a:pt x="403" y="108"/>
                </a:lnTo>
                <a:lnTo>
                  <a:pt x="403" y="108"/>
                </a:lnTo>
                <a:lnTo>
                  <a:pt x="407" y="104"/>
                </a:lnTo>
                <a:lnTo>
                  <a:pt x="407" y="104"/>
                </a:lnTo>
                <a:lnTo>
                  <a:pt x="421" y="108"/>
                </a:lnTo>
                <a:moveTo>
                  <a:pt x="235" y="0"/>
                </a:moveTo>
                <a:lnTo>
                  <a:pt x="235" y="0"/>
                </a:lnTo>
                <a:lnTo>
                  <a:pt x="235" y="0"/>
                </a:lnTo>
                <a:lnTo>
                  <a:pt x="240" y="0"/>
                </a:lnTo>
                <a:lnTo>
                  <a:pt x="240" y="0"/>
                </a:lnTo>
                <a:lnTo>
                  <a:pt x="240" y="0"/>
                </a:lnTo>
                <a:lnTo>
                  <a:pt x="240" y="5"/>
                </a:lnTo>
                <a:lnTo>
                  <a:pt x="240" y="5"/>
                </a:lnTo>
                <a:lnTo>
                  <a:pt x="240" y="5"/>
                </a:lnTo>
                <a:lnTo>
                  <a:pt x="240" y="9"/>
                </a:lnTo>
                <a:lnTo>
                  <a:pt x="240" y="9"/>
                </a:lnTo>
                <a:lnTo>
                  <a:pt x="240" y="14"/>
                </a:lnTo>
                <a:lnTo>
                  <a:pt x="235" y="14"/>
                </a:lnTo>
                <a:lnTo>
                  <a:pt x="235" y="14"/>
                </a:lnTo>
                <a:lnTo>
                  <a:pt x="235" y="14"/>
                </a:lnTo>
                <a:lnTo>
                  <a:pt x="240" y="14"/>
                </a:lnTo>
                <a:lnTo>
                  <a:pt x="240" y="14"/>
                </a:lnTo>
                <a:lnTo>
                  <a:pt x="240" y="14"/>
                </a:lnTo>
                <a:lnTo>
                  <a:pt x="240" y="14"/>
                </a:lnTo>
                <a:lnTo>
                  <a:pt x="244" y="14"/>
                </a:lnTo>
                <a:lnTo>
                  <a:pt x="244" y="18"/>
                </a:lnTo>
                <a:lnTo>
                  <a:pt x="244" y="18"/>
                </a:lnTo>
                <a:lnTo>
                  <a:pt x="244" y="18"/>
                </a:lnTo>
                <a:lnTo>
                  <a:pt x="244" y="18"/>
                </a:lnTo>
                <a:lnTo>
                  <a:pt x="244" y="18"/>
                </a:lnTo>
                <a:lnTo>
                  <a:pt x="244" y="23"/>
                </a:lnTo>
                <a:lnTo>
                  <a:pt x="244" y="23"/>
                </a:lnTo>
                <a:lnTo>
                  <a:pt x="244" y="23"/>
                </a:lnTo>
                <a:lnTo>
                  <a:pt x="244" y="23"/>
                </a:lnTo>
                <a:lnTo>
                  <a:pt x="249" y="27"/>
                </a:lnTo>
                <a:lnTo>
                  <a:pt x="249" y="27"/>
                </a:lnTo>
                <a:lnTo>
                  <a:pt x="249" y="27"/>
                </a:lnTo>
                <a:lnTo>
                  <a:pt x="244" y="27"/>
                </a:lnTo>
                <a:lnTo>
                  <a:pt x="244" y="27"/>
                </a:lnTo>
                <a:lnTo>
                  <a:pt x="244" y="32"/>
                </a:lnTo>
                <a:lnTo>
                  <a:pt x="244" y="32"/>
                </a:lnTo>
                <a:lnTo>
                  <a:pt x="240" y="32"/>
                </a:lnTo>
                <a:lnTo>
                  <a:pt x="240" y="36"/>
                </a:lnTo>
                <a:lnTo>
                  <a:pt x="240" y="36"/>
                </a:lnTo>
                <a:lnTo>
                  <a:pt x="240" y="36"/>
                </a:lnTo>
                <a:lnTo>
                  <a:pt x="240" y="36"/>
                </a:lnTo>
                <a:lnTo>
                  <a:pt x="240" y="41"/>
                </a:lnTo>
                <a:lnTo>
                  <a:pt x="240" y="45"/>
                </a:lnTo>
                <a:lnTo>
                  <a:pt x="240" y="50"/>
                </a:lnTo>
                <a:lnTo>
                  <a:pt x="240" y="50"/>
                </a:lnTo>
                <a:lnTo>
                  <a:pt x="240" y="50"/>
                </a:lnTo>
                <a:lnTo>
                  <a:pt x="240" y="54"/>
                </a:lnTo>
                <a:lnTo>
                  <a:pt x="240" y="59"/>
                </a:lnTo>
                <a:lnTo>
                  <a:pt x="244" y="59"/>
                </a:lnTo>
                <a:lnTo>
                  <a:pt x="244" y="59"/>
                </a:lnTo>
                <a:lnTo>
                  <a:pt x="244" y="63"/>
                </a:lnTo>
                <a:lnTo>
                  <a:pt x="244" y="63"/>
                </a:lnTo>
                <a:lnTo>
                  <a:pt x="244" y="68"/>
                </a:lnTo>
                <a:lnTo>
                  <a:pt x="244" y="68"/>
                </a:lnTo>
                <a:lnTo>
                  <a:pt x="244" y="68"/>
                </a:lnTo>
                <a:lnTo>
                  <a:pt x="244" y="68"/>
                </a:lnTo>
                <a:lnTo>
                  <a:pt x="244" y="68"/>
                </a:lnTo>
                <a:lnTo>
                  <a:pt x="244" y="68"/>
                </a:lnTo>
                <a:lnTo>
                  <a:pt x="244" y="68"/>
                </a:lnTo>
                <a:lnTo>
                  <a:pt x="249" y="72"/>
                </a:lnTo>
                <a:lnTo>
                  <a:pt x="249" y="72"/>
                </a:lnTo>
                <a:lnTo>
                  <a:pt x="249" y="72"/>
                </a:lnTo>
                <a:lnTo>
                  <a:pt x="249" y="72"/>
                </a:lnTo>
                <a:lnTo>
                  <a:pt x="253" y="77"/>
                </a:lnTo>
                <a:lnTo>
                  <a:pt x="253" y="77"/>
                </a:lnTo>
                <a:lnTo>
                  <a:pt x="258" y="77"/>
                </a:lnTo>
                <a:lnTo>
                  <a:pt x="258" y="77"/>
                </a:lnTo>
                <a:lnTo>
                  <a:pt x="258" y="77"/>
                </a:lnTo>
                <a:lnTo>
                  <a:pt x="258" y="77"/>
                </a:lnTo>
                <a:lnTo>
                  <a:pt x="258" y="77"/>
                </a:lnTo>
                <a:lnTo>
                  <a:pt x="262" y="77"/>
                </a:lnTo>
                <a:lnTo>
                  <a:pt x="262" y="77"/>
                </a:lnTo>
                <a:lnTo>
                  <a:pt x="262" y="77"/>
                </a:lnTo>
                <a:lnTo>
                  <a:pt x="262" y="77"/>
                </a:lnTo>
                <a:lnTo>
                  <a:pt x="262" y="77"/>
                </a:lnTo>
                <a:lnTo>
                  <a:pt x="262" y="77"/>
                </a:lnTo>
                <a:lnTo>
                  <a:pt x="262" y="72"/>
                </a:lnTo>
                <a:lnTo>
                  <a:pt x="267" y="72"/>
                </a:lnTo>
                <a:lnTo>
                  <a:pt x="267" y="72"/>
                </a:lnTo>
                <a:lnTo>
                  <a:pt x="267" y="72"/>
                </a:lnTo>
                <a:lnTo>
                  <a:pt x="267" y="72"/>
                </a:lnTo>
                <a:lnTo>
                  <a:pt x="267" y="72"/>
                </a:lnTo>
                <a:lnTo>
                  <a:pt x="267" y="72"/>
                </a:lnTo>
                <a:lnTo>
                  <a:pt x="267" y="72"/>
                </a:lnTo>
                <a:lnTo>
                  <a:pt x="267" y="72"/>
                </a:lnTo>
                <a:lnTo>
                  <a:pt x="272" y="72"/>
                </a:lnTo>
                <a:lnTo>
                  <a:pt x="272" y="72"/>
                </a:lnTo>
                <a:lnTo>
                  <a:pt x="272" y="72"/>
                </a:lnTo>
                <a:lnTo>
                  <a:pt x="272" y="72"/>
                </a:lnTo>
                <a:lnTo>
                  <a:pt x="272" y="72"/>
                </a:lnTo>
                <a:lnTo>
                  <a:pt x="272" y="72"/>
                </a:lnTo>
                <a:lnTo>
                  <a:pt x="272" y="68"/>
                </a:lnTo>
                <a:lnTo>
                  <a:pt x="276" y="68"/>
                </a:lnTo>
                <a:lnTo>
                  <a:pt x="276" y="68"/>
                </a:lnTo>
                <a:lnTo>
                  <a:pt x="276" y="68"/>
                </a:lnTo>
                <a:lnTo>
                  <a:pt x="281" y="68"/>
                </a:lnTo>
                <a:lnTo>
                  <a:pt x="281" y="68"/>
                </a:lnTo>
                <a:lnTo>
                  <a:pt x="281" y="68"/>
                </a:lnTo>
                <a:lnTo>
                  <a:pt x="281" y="68"/>
                </a:lnTo>
                <a:lnTo>
                  <a:pt x="285" y="63"/>
                </a:lnTo>
                <a:lnTo>
                  <a:pt x="285" y="63"/>
                </a:lnTo>
                <a:lnTo>
                  <a:pt x="285" y="63"/>
                </a:lnTo>
                <a:lnTo>
                  <a:pt x="285" y="63"/>
                </a:lnTo>
                <a:lnTo>
                  <a:pt x="290" y="63"/>
                </a:lnTo>
                <a:lnTo>
                  <a:pt x="290" y="63"/>
                </a:lnTo>
                <a:lnTo>
                  <a:pt x="290" y="63"/>
                </a:lnTo>
                <a:lnTo>
                  <a:pt x="290" y="63"/>
                </a:lnTo>
                <a:lnTo>
                  <a:pt x="290" y="63"/>
                </a:lnTo>
                <a:lnTo>
                  <a:pt x="290" y="63"/>
                </a:lnTo>
                <a:lnTo>
                  <a:pt x="294" y="63"/>
                </a:lnTo>
                <a:lnTo>
                  <a:pt x="294" y="63"/>
                </a:lnTo>
                <a:lnTo>
                  <a:pt x="294" y="63"/>
                </a:lnTo>
                <a:lnTo>
                  <a:pt x="299" y="63"/>
                </a:lnTo>
                <a:lnTo>
                  <a:pt x="299" y="63"/>
                </a:lnTo>
                <a:lnTo>
                  <a:pt x="299" y="63"/>
                </a:lnTo>
                <a:lnTo>
                  <a:pt x="299" y="63"/>
                </a:lnTo>
                <a:lnTo>
                  <a:pt x="299" y="63"/>
                </a:lnTo>
                <a:lnTo>
                  <a:pt x="303" y="63"/>
                </a:lnTo>
                <a:lnTo>
                  <a:pt x="303" y="63"/>
                </a:lnTo>
                <a:lnTo>
                  <a:pt x="308" y="68"/>
                </a:lnTo>
                <a:lnTo>
                  <a:pt x="308" y="68"/>
                </a:lnTo>
                <a:lnTo>
                  <a:pt x="308" y="63"/>
                </a:lnTo>
                <a:lnTo>
                  <a:pt x="308" y="63"/>
                </a:lnTo>
                <a:lnTo>
                  <a:pt x="308" y="63"/>
                </a:lnTo>
                <a:lnTo>
                  <a:pt x="308" y="63"/>
                </a:lnTo>
                <a:lnTo>
                  <a:pt x="308" y="59"/>
                </a:lnTo>
                <a:lnTo>
                  <a:pt x="308" y="59"/>
                </a:lnTo>
                <a:lnTo>
                  <a:pt x="308" y="59"/>
                </a:lnTo>
                <a:lnTo>
                  <a:pt x="308" y="59"/>
                </a:lnTo>
                <a:lnTo>
                  <a:pt x="308" y="59"/>
                </a:lnTo>
                <a:lnTo>
                  <a:pt x="308" y="54"/>
                </a:lnTo>
                <a:lnTo>
                  <a:pt x="308" y="54"/>
                </a:lnTo>
                <a:lnTo>
                  <a:pt x="308" y="54"/>
                </a:lnTo>
                <a:lnTo>
                  <a:pt x="308" y="54"/>
                </a:lnTo>
                <a:lnTo>
                  <a:pt x="308" y="54"/>
                </a:lnTo>
                <a:lnTo>
                  <a:pt x="308" y="54"/>
                </a:lnTo>
                <a:lnTo>
                  <a:pt x="312" y="54"/>
                </a:lnTo>
                <a:lnTo>
                  <a:pt x="312" y="54"/>
                </a:lnTo>
                <a:lnTo>
                  <a:pt x="312" y="54"/>
                </a:lnTo>
                <a:lnTo>
                  <a:pt x="321" y="54"/>
                </a:lnTo>
                <a:lnTo>
                  <a:pt x="321" y="54"/>
                </a:lnTo>
                <a:lnTo>
                  <a:pt x="321" y="54"/>
                </a:lnTo>
                <a:lnTo>
                  <a:pt x="321" y="54"/>
                </a:lnTo>
                <a:lnTo>
                  <a:pt x="321" y="54"/>
                </a:lnTo>
                <a:lnTo>
                  <a:pt x="326" y="54"/>
                </a:lnTo>
                <a:lnTo>
                  <a:pt x="326" y="54"/>
                </a:lnTo>
                <a:lnTo>
                  <a:pt x="326" y="50"/>
                </a:lnTo>
                <a:lnTo>
                  <a:pt x="326" y="50"/>
                </a:lnTo>
                <a:lnTo>
                  <a:pt x="326" y="54"/>
                </a:lnTo>
                <a:lnTo>
                  <a:pt x="326" y="54"/>
                </a:lnTo>
                <a:lnTo>
                  <a:pt x="330" y="54"/>
                </a:lnTo>
                <a:lnTo>
                  <a:pt x="330" y="54"/>
                </a:lnTo>
                <a:lnTo>
                  <a:pt x="330" y="54"/>
                </a:lnTo>
                <a:lnTo>
                  <a:pt x="330" y="54"/>
                </a:lnTo>
                <a:lnTo>
                  <a:pt x="330" y="54"/>
                </a:lnTo>
                <a:lnTo>
                  <a:pt x="330" y="54"/>
                </a:lnTo>
                <a:lnTo>
                  <a:pt x="330" y="59"/>
                </a:lnTo>
                <a:lnTo>
                  <a:pt x="335" y="59"/>
                </a:lnTo>
                <a:lnTo>
                  <a:pt x="335" y="59"/>
                </a:lnTo>
                <a:lnTo>
                  <a:pt x="335" y="59"/>
                </a:lnTo>
                <a:lnTo>
                  <a:pt x="335" y="59"/>
                </a:lnTo>
                <a:lnTo>
                  <a:pt x="335" y="59"/>
                </a:lnTo>
                <a:lnTo>
                  <a:pt x="339" y="59"/>
                </a:lnTo>
                <a:lnTo>
                  <a:pt x="339" y="59"/>
                </a:lnTo>
                <a:lnTo>
                  <a:pt x="339" y="59"/>
                </a:lnTo>
                <a:lnTo>
                  <a:pt x="339" y="59"/>
                </a:lnTo>
                <a:lnTo>
                  <a:pt x="344" y="59"/>
                </a:lnTo>
                <a:lnTo>
                  <a:pt x="344" y="59"/>
                </a:lnTo>
                <a:lnTo>
                  <a:pt x="344" y="59"/>
                </a:lnTo>
                <a:lnTo>
                  <a:pt x="348" y="59"/>
                </a:lnTo>
                <a:lnTo>
                  <a:pt x="348" y="59"/>
                </a:lnTo>
                <a:lnTo>
                  <a:pt x="348" y="54"/>
                </a:lnTo>
                <a:lnTo>
                  <a:pt x="348" y="59"/>
                </a:lnTo>
                <a:lnTo>
                  <a:pt x="348" y="59"/>
                </a:lnTo>
                <a:lnTo>
                  <a:pt x="348" y="59"/>
                </a:lnTo>
                <a:lnTo>
                  <a:pt x="353" y="59"/>
                </a:lnTo>
                <a:lnTo>
                  <a:pt x="353" y="59"/>
                </a:lnTo>
                <a:lnTo>
                  <a:pt x="353" y="59"/>
                </a:lnTo>
                <a:lnTo>
                  <a:pt x="353" y="59"/>
                </a:lnTo>
                <a:lnTo>
                  <a:pt x="353" y="59"/>
                </a:lnTo>
                <a:lnTo>
                  <a:pt x="357" y="59"/>
                </a:lnTo>
                <a:lnTo>
                  <a:pt x="357" y="59"/>
                </a:lnTo>
                <a:lnTo>
                  <a:pt x="357" y="59"/>
                </a:lnTo>
                <a:lnTo>
                  <a:pt x="357" y="59"/>
                </a:lnTo>
                <a:lnTo>
                  <a:pt x="357" y="59"/>
                </a:lnTo>
                <a:lnTo>
                  <a:pt x="362" y="59"/>
                </a:lnTo>
                <a:lnTo>
                  <a:pt x="362" y="59"/>
                </a:lnTo>
                <a:lnTo>
                  <a:pt x="362" y="59"/>
                </a:lnTo>
                <a:lnTo>
                  <a:pt x="362" y="59"/>
                </a:lnTo>
                <a:lnTo>
                  <a:pt x="366" y="59"/>
                </a:lnTo>
                <a:lnTo>
                  <a:pt x="366" y="54"/>
                </a:lnTo>
                <a:lnTo>
                  <a:pt x="366" y="54"/>
                </a:lnTo>
                <a:lnTo>
                  <a:pt x="366" y="54"/>
                </a:lnTo>
                <a:lnTo>
                  <a:pt x="366" y="54"/>
                </a:lnTo>
                <a:lnTo>
                  <a:pt x="371" y="50"/>
                </a:lnTo>
                <a:lnTo>
                  <a:pt x="371" y="45"/>
                </a:lnTo>
                <a:lnTo>
                  <a:pt x="371" y="45"/>
                </a:lnTo>
                <a:lnTo>
                  <a:pt x="371" y="45"/>
                </a:lnTo>
                <a:lnTo>
                  <a:pt x="371" y="45"/>
                </a:lnTo>
                <a:lnTo>
                  <a:pt x="371" y="41"/>
                </a:lnTo>
                <a:lnTo>
                  <a:pt x="371" y="41"/>
                </a:lnTo>
                <a:lnTo>
                  <a:pt x="375" y="41"/>
                </a:lnTo>
                <a:lnTo>
                  <a:pt x="375" y="41"/>
                </a:lnTo>
                <a:lnTo>
                  <a:pt x="375" y="36"/>
                </a:lnTo>
                <a:lnTo>
                  <a:pt x="375" y="36"/>
                </a:lnTo>
                <a:lnTo>
                  <a:pt x="380" y="32"/>
                </a:lnTo>
                <a:lnTo>
                  <a:pt x="380" y="32"/>
                </a:lnTo>
                <a:lnTo>
                  <a:pt x="380" y="32"/>
                </a:lnTo>
                <a:lnTo>
                  <a:pt x="380" y="27"/>
                </a:lnTo>
                <a:lnTo>
                  <a:pt x="380" y="27"/>
                </a:lnTo>
                <a:lnTo>
                  <a:pt x="380" y="27"/>
                </a:lnTo>
                <a:lnTo>
                  <a:pt x="384" y="27"/>
                </a:lnTo>
                <a:lnTo>
                  <a:pt x="384" y="27"/>
                </a:lnTo>
                <a:lnTo>
                  <a:pt x="384" y="23"/>
                </a:lnTo>
                <a:lnTo>
                  <a:pt x="384" y="23"/>
                </a:lnTo>
                <a:lnTo>
                  <a:pt x="389" y="23"/>
                </a:lnTo>
                <a:lnTo>
                  <a:pt x="389" y="18"/>
                </a:lnTo>
                <a:lnTo>
                  <a:pt x="389" y="18"/>
                </a:lnTo>
                <a:lnTo>
                  <a:pt x="389" y="23"/>
                </a:lnTo>
                <a:lnTo>
                  <a:pt x="393" y="23"/>
                </a:lnTo>
                <a:lnTo>
                  <a:pt x="393" y="32"/>
                </a:lnTo>
                <a:lnTo>
                  <a:pt x="393" y="41"/>
                </a:lnTo>
                <a:lnTo>
                  <a:pt x="398" y="41"/>
                </a:lnTo>
                <a:lnTo>
                  <a:pt x="398" y="50"/>
                </a:lnTo>
                <a:lnTo>
                  <a:pt x="398" y="54"/>
                </a:lnTo>
                <a:lnTo>
                  <a:pt x="398" y="54"/>
                </a:lnTo>
                <a:lnTo>
                  <a:pt x="403" y="54"/>
                </a:lnTo>
                <a:lnTo>
                  <a:pt x="403" y="59"/>
                </a:lnTo>
                <a:lnTo>
                  <a:pt x="403" y="59"/>
                </a:lnTo>
                <a:lnTo>
                  <a:pt x="403" y="59"/>
                </a:lnTo>
                <a:lnTo>
                  <a:pt x="403" y="59"/>
                </a:lnTo>
                <a:lnTo>
                  <a:pt x="403" y="63"/>
                </a:lnTo>
                <a:lnTo>
                  <a:pt x="403" y="63"/>
                </a:lnTo>
                <a:lnTo>
                  <a:pt x="403" y="63"/>
                </a:lnTo>
                <a:lnTo>
                  <a:pt x="407" y="68"/>
                </a:lnTo>
                <a:lnTo>
                  <a:pt x="407" y="68"/>
                </a:lnTo>
                <a:lnTo>
                  <a:pt x="412" y="68"/>
                </a:lnTo>
                <a:lnTo>
                  <a:pt x="412" y="68"/>
                </a:lnTo>
                <a:lnTo>
                  <a:pt x="412" y="68"/>
                </a:lnTo>
                <a:lnTo>
                  <a:pt x="416" y="77"/>
                </a:lnTo>
                <a:lnTo>
                  <a:pt x="416" y="77"/>
                </a:lnTo>
                <a:lnTo>
                  <a:pt x="416" y="81"/>
                </a:lnTo>
                <a:lnTo>
                  <a:pt x="416" y="81"/>
                </a:lnTo>
                <a:lnTo>
                  <a:pt x="412" y="81"/>
                </a:lnTo>
                <a:lnTo>
                  <a:pt x="412" y="81"/>
                </a:lnTo>
                <a:lnTo>
                  <a:pt x="407" y="86"/>
                </a:lnTo>
                <a:lnTo>
                  <a:pt x="407" y="86"/>
                </a:lnTo>
                <a:lnTo>
                  <a:pt x="407" y="90"/>
                </a:lnTo>
                <a:lnTo>
                  <a:pt x="403" y="95"/>
                </a:lnTo>
                <a:lnTo>
                  <a:pt x="398" y="99"/>
                </a:lnTo>
                <a:lnTo>
                  <a:pt x="398" y="99"/>
                </a:lnTo>
                <a:lnTo>
                  <a:pt x="398" y="99"/>
                </a:lnTo>
                <a:lnTo>
                  <a:pt x="398" y="99"/>
                </a:lnTo>
                <a:lnTo>
                  <a:pt x="393" y="104"/>
                </a:lnTo>
                <a:lnTo>
                  <a:pt x="389" y="104"/>
                </a:lnTo>
                <a:lnTo>
                  <a:pt x="389" y="104"/>
                </a:lnTo>
                <a:lnTo>
                  <a:pt x="389" y="108"/>
                </a:lnTo>
                <a:lnTo>
                  <a:pt x="389" y="113"/>
                </a:lnTo>
                <a:lnTo>
                  <a:pt x="384" y="113"/>
                </a:lnTo>
                <a:lnTo>
                  <a:pt x="384" y="118"/>
                </a:lnTo>
                <a:lnTo>
                  <a:pt x="384" y="118"/>
                </a:lnTo>
                <a:lnTo>
                  <a:pt x="384" y="122"/>
                </a:lnTo>
                <a:lnTo>
                  <a:pt x="380" y="122"/>
                </a:lnTo>
                <a:lnTo>
                  <a:pt x="380" y="127"/>
                </a:lnTo>
                <a:lnTo>
                  <a:pt x="380" y="127"/>
                </a:lnTo>
                <a:lnTo>
                  <a:pt x="380" y="127"/>
                </a:lnTo>
                <a:lnTo>
                  <a:pt x="380" y="131"/>
                </a:lnTo>
                <a:lnTo>
                  <a:pt x="375" y="127"/>
                </a:lnTo>
                <a:lnTo>
                  <a:pt x="366" y="131"/>
                </a:lnTo>
                <a:lnTo>
                  <a:pt x="366" y="131"/>
                </a:lnTo>
                <a:lnTo>
                  <a:pt x="371" y="131"/>
                </a:lnTo>
                <a:lnTo>
                  <a:pt x="375" y="136"/>
                </a:lnTo>
                <a:lnTo>
                  <a:pt x="380" y="131"/>
                </a:lnTo>
                <a:lnTo>
                  <a:pt x="384" y="127"/>
                </a:lnTo>
                <a:lnTo>
                  <a:pt x="384" y="127"/>
                </a:lnTo>
                <a:lnTo>
                  <a:pt x="389" y="127"/>
                </a:lnTo>
                <a:lnTo>
                  <a:pt x="393" y="122"/>
                </a:lnTo>
                <a:lnTo>
                  <a:pt x="393" y="122"/>
                </a:lnTo>
                <a:lnTo>
                  <a:pt x="393" y="122"/>
                </a:lnTo>
                <a:lnTo>
                  <a:pt x="398" y="122"/>
                </a:lnTo>
                <a:lnTo>
                  <a:pt x="398" y="122"/>
                </a:lnTo>
                <a:lnTo>
                  <a:pt x="398" y="122"/>
                </a:lnTo>
                <a:lnTo>
                  <a:pt x="398" y="122"/>
                </a:lnTo>
                <a:lnTo>
                  <a:pt x="398" y="122"/>
                </a:lnTo>
                <a:lnTo>
                  <a:pt x="398" y="127"/>
                </a:lnTo>
                <a:lnTo>
                  <a:pt x="398" y="127"/>
                </a:lnTo>
                <a:lnTo>
                  <a:pt x="398" y="127"/>
                </a:lnTo>
                <a:lnTo>
                  <a:pt x="398" y="131"/>
                </a:lnTo>
                <a:lnTo>
                  <a:pt x="403" y="136"/>
                </a:lnTo>
                <a:lnTo>
                  <a:pt x="403" y="136"/>
                </a:lnTo>
                <a:lnTo>
                  <a:pt x="403" y="136"/>
                </a:lnTo>
                <a:lnTo>
                  <a:pt x="403" y="136"/>
                </a:lnTo>
                <a:lnTo>
                  <a:pt x="403" y="136"/>
                </a:lnTo>
                <a:lnTo>
                  <a:pt x="407" y="140"/>
                </a:lnTo>
                <a:lnTo>
                  <a:pt x="407" y="140"/>
                </a:lnTo>
                <a:lnTo>
                  <a:pt x="412" y="140"/>
                </a:lnTo>
                <a:lnTo>
                  <a:pt x="412" y="136"/>
                </a:lnTo>
                <a:lnTo>
                  <a:pt x="412" y="136"/>
                </a:lnTo>
                <a:lnTo>
                  <a:pt x="416" y="136"/>
                </a:lnTo>
                <a:lnTo>
                  <a:pt x="416" y="140"/>
                </a:lnTo>
                <a:lnTo>
                  <a:pt x="421" y="136"/>
                </a:lnTo>
                <a:lnTo>
                  <a:pt x="425" y="136"/>
                </a:lnTo>
                <a:lnTo>
                  <a:pt x="425" y="140"/>
                </a:lnTo>
                <a:lnTo>
                  <a:pt x="421" y="145"/>
                </a:lnTo>
                <a:lnTo>
                  <a:pt x="421" y="145"/>
                </a:lnTo>
                <a:lnTo>
                  <a:pt x="421" y="149"/>
                </a:lnTo>
                <a:lnTo>
                  <a:pt x="421" y="154"/>
                </a:lnTo>
                <a:lnTo>
                  <a:pt x="421" y="154"/>
                </a:lnTo>
                <a:lnTo>
                  <a:pt x="421" y="154"/>
                </a:lnTo>
                <a:lnTo>
                  <a:pt x="421" y="154"/>
                </a:lnTo>
                <a:lnTo>
                  <a:pt x="421" y="149"/>
                </a:lnTo>
                <a:lnTo>
                  <a:pt x="425" y="149"/>
                </a:lnTo>
                <a:lnTo>
                  <a:pt x="425" y="140"/>
                </a:lnTo>
                <a:lnTo>
                  <a:pt x="430" y="140"/>
                </a:lnTo>
                <a:lnTo>
                  <a:pt x="430" y="136"/>
                </a:lnTo>
                <a:lnTo>
                  <a:pt x="434" y="131"/>
                </a:lnTo>
                <a:lnTo>
                  <a:pt x="439" y="131"/>
                </a:lnTo>
                <a:lnTo>
                  <a:pt x="439" y="131"/>
                </a:lnTo>
                <a:lnTo>
                  <a:pt x="439" y="131"/>
                </a:lnTo>
                <a:lnTo>
                  <a:pt x="439" y="131"/>
                </a:lnTo>
                <a:lnTo>
                  <a:pt x="443" y="131"/>
                </a:lnTo>
                <a:lnTo>
                  <a:pt x="439" y="131"/>
                </a:lnTo>
                <a:lnTo>
                  <a:pt x="439" y="127"/>
                </a:lnTo>
                <a:lnTo>
                  <a:pt x="439" y="127"/>
                </a:lnTo>
                <a:lnTo>
                  <a:pt x="439" y="127"/>
                </a:lnTo>
                <a:lnTo>
                  <a:pt x="439" y="122"/>
                </a:lnTo>
                <a:lnTo>
                  <a:pt x="443" y="122"/>
                </a:lnTo>
                <a:lnTo>
                  <a:pt x="443" y="122"/>
                </a:lnTo>
                <a:lnTo>
                  <a:pt x="443" y="118"/>
                </a:lnTo>
                <a:lnTo>
                  <a:pt x="443" y="118"/>
                </a:lnTo>
                <a:lnTo>
                  <a:pt x="448" y="118"/>
                </a:lnTo>
                <a:lnTo>
                  <a:pt x="448" y="118"/>
                </a:lnTo>
                <a:lnTo>
                  <a:pt x="448" y="118"/>
                </a:lnTo>
                <a:lnTo>
                  <a:pt x="448" y="118"/>
                </a:lnTo>
                <a:lnTo>
                  <a:pt x="448" y="118"/>
                </a:lnTo>
                <a:lnTo>
                  <a:pt x="448" y="113"/>
                </a:lnTo>
                <a:lnTo>
                  <a:pt x="452" y="113"/>
                </a:lnTo>
                <a:lnTo>
                  <a:pt x="452" y="113"/>
                </a:lnTo>
                <a:lnTo>
                  <a:pt x="452" y="118"/>
                </a:lnTo>
                <a:lnTo>
                  <a:pt x="452" y="118"/>
                </a:lnTo>
                <a:lnTo>
                  <a:pt x="452" y="118"/>
                </a:lnTo>
                <a:lnTo>
                  <a:pt x="457" y="113"/>
                </a:lnTo>
                <a:lnTo>
                  <a:pt x="457" y="118"/>
                </a:lnTo>
                <a:lnTo>
                  <a:pt x="457" y="118"/>
                </a:lnTo>
                <a:lnTo>
                  <a:pt x="457" y="118"/>
                </a:lnTo>
                <a:lnTo>
                  <a:pt x="457" y="113"/>
                </a:lnTo>
                <a:lnTo>
                  <a:pt x="457" y="113"/>
                </a:lnTo>
                <a:lnTo>
                  <a:pt x="457" y="113"/>
                </a:lnTo>
                <a:lnTo>
                  <a:pt x="461" y="113"/>
                </a:lnTo>
                <a:lnTo>
                  <a:pt x="461" y="113"/>
                </a:lnTo>
                <a:lnTo>
                  <a:pt x="461" y="118"/>
                </a:lnTo>
                <a:lnTo>
                  <a:pt x="466" y="118"/>
                </a:lnTo>
                <a:lnTo>
                  <a:pt x="466" y="118"/>
                </a:lnTo>
                <a:lnTo>
                  <a:pt x="466" y="118"/>
                </a:lnTo>
                <a:lnTo>
                  <a:pt x="470" y="118"/>
                </a:lnTo>
                <a:lnTo>
                  <a:pt x="470" y="118"/>
                </a:lnTo>
                <a:lnTo>
                  <a:pt x="470" y="118"/>
                </a:lnTo>
                <a:lnTo>
                  <a:pt x="470" y="122"/>
                </a:lnTo>
                <a:lnTo>
                  <a:pt x="475" y="122"/>
                </a:lnTo>
                <a:lnTo>
                  <a:pt x="475" y="122"/>
                </a:lnTo>
                <a:lnTo>
                  <a:pt x="479" y="122"/>
                </a:lnTo>
                <a:lnTo>
                  <a:pt x="479" y="122"/>
                </a:lnTo>
                <a:lnTo>
                  <a:pt x="479" y="122"/>
                </a:lnTo>
                <a:lnTo>
                  <a:pt x="479" y="122"/>
                </a:lnTo>
                <a:lnTo>
                  <a:pt x="484" y="122"/>
                </a:lnTo>
                <a:lnTo>
                  <a:pt x="484" y="127"/>
                </a:lnTo>
                <a:lnTo>
                  <a:pt x="488" y="127"/>
                </a:lnTo>
                <a:lnTo>
                  <a:pt x="488" y="127"/>
                </a:lnTo>
                <a:lnTo>
                  <a:pt x="493" y="127"/>
                </a:lnTo>
                <a:lnTo>
                  <a:pt x="493" y="127"/>
                </a:lnTo>
                <a:lnTo>
                  <a:pt x="493" y="131"/>
                </a:lnTo>
                <a:lnTo>
                  <a:pt x="493" y="136"/>
                </a:lnTo>
                <a:lnTo>
                  <a:pt x="497" y="136"/>
                </a:lnTo>
                <a:lnTo>
                  <a:pt x="497" y="131"/>
                </a:lnTo>
                <a:lnTo>
                  <a:pt x="497" y="131"/>
                </a:lnTo>
                <a:lnTo>
                  <a:pt x="497" y="131"/>
                </a:lnTo>
                <a:lnTo>
                  <a:pt x="502" y="131"/>
                </a:lnTo>
                <a:lnTo>
                  <a:pt x="502" y="131"/>
                </a:lnTo>
                <a:lnTo>
                  <a:pt x="502" y="136"/>
                </a:lnTo>
                <a:lnTo>
                  <a:pt x="502" y="136"/>
                </a:lnTo>
                <a:lnTo>
                  <a:pt x="506" y="136"/>
                </a:lnTo>
                <a:lnTo>
                  <a:pt x="506" y="136"/>
                </a:lnTo>
                <a:lnTo>
                  <a:pt x="506" y="136"/>
                </a:lnTo>
                <a:lnTo>
                  <a:pt x="506" y="136"/>
                </a:lnTo>
                <a:lnTo>
                  <a:pt x="506" y="136"/>
                </a:lnTo>
                <a:lnTo>
                  <a:pt x="506" y="140"/>
                </a:lnTo>
                <a:lnTo>
                  <a:pt x="506" y="140"/>
                </a:lnTo>
                <a:lnTo>
                  <a:pt x="506" y="140"/>
                </a:lnTo>
                <a:lnTo>
                  <a:pt x="506" y="145"/>
                </a:lnTo>
                <a:lnTo>
                  <a:pt x="506" y="145"/>
                </a:lnTo>
                <a:lnTo>
                  <a:pt x="506" y="145"/>
                </a:lnTo>
                <a:lnTo>
                  <a:pt x="506" y="145"/>
                </a:lnTo>
                <a:lnTo>
                  <a:pt x="506" y="145"/>
                </a:lnTo>
                <a:lnTo>
                  <a:pt x="506" y="149"/>
                </a:lnTo>
                <a:lnTo>
                  <a:pt x="506" y="145"/>
                </a:lnTo>
                <a:lnTo>
                  <a:pt x="511" y="145"/>
                </a:lnTo>
                <a:lnTo>
                  <a:pt x="511" y="145"/>
                </a:lnTo>
                <a:lnTo>
                  <a:pt x="511" y="145"/>
                </a:lnTo>
                <a:lnTo>
                  <a:pt x="511" y="149"/>
                </a:lnTo>
                <a:lnTo>
                  <a:pt x="511" y="149"/>
                </a:lnTo>
                <a:lnTo>
                  <a:pt x="511" y="149"/>
                </a:lnTo>
                <a:lnTo>
                  <a:pt x="506" y="149"/>
                </a:lnTo>
                <a:lnTo>
                  <a:pt x="506" y="149"/>
                </a:lnTo>
                <a:lnTo>
                  <a:pt x="506" y="154"/>
                </a:lnTo>
                <a:lnTo>
                  <a:pt x="506" y="154"/>
                </a:lnTo>
                <a:lnTo>
                  <a:pt x="506" y="163"/>
                </a:lnTo>
                <a:lnTo>
                  <a:pt x="506" y="163"/>
                </a:lnTo>
                <a:lnTo>
                  <a:pt x="506" y="163"/>
                </a:lnTo>
                <a:lnTo>
                  <a:pt x="511" y="158"/>
                </a:lnTo>
                <a:lnTo>
                  <a:pt x="511" y="154"/>
                </a:lnTo>
                <a:lnTo>
                  <a:pt x="511" y="149"/>
                </a:lnTo>
                <a:lnTo>
                  <a:pt x="515" y="149"/>
                </a:lnTo>
                <a:lnTo>
                  <a:pt x="515" y="149"/>
                </a:lnTo>
                <a:lnTo>
                  <a:pt x="515" y="149"/>
                </a:lnTo>
                <a:lnTo>
                  <a:pt x="515" y="149"/>
                </a:lnTo>
                <a:lnTo>
                  <a:pt x="515" y="154"/>
                </a:lnTo>
                <a:lnTo>
                  <a:pt x="515" y="154"/>
                </a:lnTo>
                <a:lnTo>
                  <a:pt x="515" y="154"/>
                </a:lnTo>
                <a:lnTo>
                  <a:pt x="515" y="154"/>
                </a:lnTo>
                <a:lnTo>
                  <a:pt x="520" y="154"/>
                </a:lnTo>
                <a:lnTo>
                  <a:pt x="520" y="149"/>
                </a:lnTo>
                <a:lnTo>
                  <a:pt x="520" y="154"/>
                </a:lnTo>
                <a:lnTo>
                  <a:pt x="525" y="149"/>
                </a:lnTo>
                <a:lnTo>
                  <a:pt x="529" y="149"/>
                </a:lnTo>
                <a:lnTo>
                  <a:pt x="529" y="149"/>
                </a:lnTo>
                <a:lnTo>
                  <a:pt x="529" y="149"/>
                </a:lnTo>
                <a:lnTo>
                  <a:pt x="534" y="149"/>
                </a:lnTo>
                <a:lnTo>
                  <a:pt x="538" y="149"/>
                </a:lnTo>
                <a:lnTo>
                  <a:pt x="538" y="149"/>
                </a:lnTo>
                <a:lnTo>
                  <a:pt x="543" y="149"/>
                </a:lnTo>
                <a:lnTo>
                  <a:pt x="543" y="154"/>
                </a:lnTo>
                <a:lnTo>
                  <a:pt x="547" y="154"/>
                </a:lnTo>
                <a:lnTo>
                  <a:pt x="552" y="154"/>
                </a:lnTo>
                <a:lnTo>
                  <a:pt x="556" y="154"/>
                </a:lnTo>
                <a:lnTo>
                  <a:pt x="556" y="154"/>
                </a:lnTo>
                <a:lnTo>
                  <a:pt x="561" y="158"/>
                </a:lnTo>
                <a:lnTo>
                  <a:pt x="561" y="158"/>
                </a:lnTo>
                <a:lnTo>
                  <a:pt x="565" y="158"/>
                </a:lnTo>
                <a:lnTo>
                  <a:pt x="565" y="158"/>
                </a:lnTo>
                <a:lnTo>
                  <a:pt x="574" y="158"/>
                </a:lnTo>
                <a:lnTo>
                  <a:pt x="579" y="154"/>
                </a:lnTo>
                <a:lnTo>
                  <a:pt x="583" y="154"/>
                </a:lnTo>
                <a:lnTo>
                  <a:pt x="588" y="158"/>
                </a:lnTo>
                <a:lnTo>
                  <a:pt x="592" y="158"/>
                </a:lnTo>
                <a:lnTo>
                  <a:pt x="597" y="158"/>
                </a:lnTo>
                <a:lnTo>
                  <a:pt x="597" y="163"/>
                </a:lnTo>
                <a:lnTo>
                  <a:pt x="601" y="163"/>
                </a:lnTo>
                <a:lnTo>
                  <a:pt x="606" y="167"/>
                </a:lnTo>
                <a:lnTo>
                  <a:pt x="606" y="167"/>
                </a:lnTo>
                <a:lnTo>
                  <a:pt x="610" y="172"/>
                </a:lnTo>
                <a:lnTo>
                  <a:pt x="615" y="172"/>
                </a:lnTo>
                <a:lnTo>
                  <a:pt x="615" y="176"/>
                </a:lnTo>
                <a:lnTo>
                  <a:pt x="619" y="176"/>
                </a:lnTo>
                <a:lnTo>
                  <a:pt x="624" y="181"/>
                </a:lnTo>
                <a:lnTo>
                  <a:pt x="628" y="185"/>
                </a:lnTo>
                <a:lnTo>
                  <a:pt x="628" y="190"/>
                </a:lnTo>
                <a:lnTo>
                  <a:pt x="637" y="190"/>
                </a:lnTo>
                <a:lnTo>
                  <a:pt x="637" y="194"/>
                </a:lnTo>
                <a:lnTo>
                  <a:pt x="642" y="194"/>
                </a:lnTo>
                <a:lnTo>
                  <a:pt x="642" y="194"/>
                </a:lnTo>
                <a:lnTo>
                  <a:pt x="646" y="199"/>
                </a:lnTo>
                <a:lnTo>
                  <a:pt x="646" y="199"/>
                </a:lnTo>
                <a:lnTo>
                  <a:pt x="651" y="199"/>
                </a:lnTo>
                <a:lnTo>
                  <a:pt x="656" y="199"/>
                </a:lnTo>
                <a:lnTo>
                  <a:pt x="660" y="199"/>
                </a:lnTo>
                <a:lnTo>
                  <a:pt x="665" y="199"/>
                </a:lnTo>
                <a:lnTo>
                  <a:pt x="669" y="199"/>
                </a:lnTo>
                <a:lnTo>
                  <a:pt x="669" y="203"/>
                </a:lnTo>
                <a:lnTo>
                  <a:pt x="674" y="208"/>
                </a:lnTo>
                <a:lnTo>
                  <a:pt x="674" y="212"/>
                </a:lnTo>
                <a:lnTo>
                  <a:pt x="674" y="222"/>
                </a:lnTo>
                <a:lnTo>
                  <a:pt x="678" y="222"/>
                </a:lnTo>
                <a:lnTo>
                  <a:pt x="678" y="231"/>
                </a:lnTo>
                <a:lnTo>
                  <a:pt x="678" y="235"/>
                </a:lnTo>
                <a:lnTo>
                  <a:pt x="678" y="235"/>
                </a:lnTo>
                <a:lnTo>
                  <a:pt x="683" y="235"/>
                </a:lnTo>
                <a:lnTo>
                  <a:pt x="683" y="240"/>
                </a:lnTo>
                <a:lnTo>
                  <a:pt x="683" y="244"/>
                </a:lnTo>
                <a:lnTo>
                  <a:pt x="678" y="244"/>
                </a:lnTo>
                <a:lnTo>
                  <a:pt x="678" y="249"/>
                </a:lnTo>
                <a:lnTo>
                  <a:pt x="683" y="249"/>
                </a:lnTo>
                <a:lnTo>
                  <a:pt x="678" y="249"/>
                </a:lnTo>
                <a:lnTo>
                  <a:pt x="678" y="249"/>
                </a:lnTo>
                <a:lnTo>
                  <a:pt x="683" y="253"/>
                </a:lnTo>
                <a:lnTo>
                  <a:pt x="683" y="253"/>
                </a:lnTo>
                <a:lnTo>
                  <a:pt x="678" y="258"/>
                </a:lnTo>
                <a:lnTo>
                  <a:pt x="678" y="262"/>
                </a:lnTo>
                <a:lnTo>
                  <a:pt x="678" y="271"/>
                </a:lnTo>
                <a:lnTo>
                  <a:pt x="674" y="276"/>
                </a:lnTo>
                <a:lnTo>
                  <a:pt x="669" y="285"/>
                </a:lnTo>
                <a:lnTo>
                  <a:pt x="665" y="285"/>
                </a:lnTo>
                <a:lnTo>
                  <a:pt x="665" y="285"/>
                </a:lnTo>
                <a:lnTo>
                  <a:pt x="665" y="285"/>
                </a:lnTo>
                <a:lnTo>
                  <a:pt x="665" y="289"/>
                </a:lnTo>
                <a:lnTo>
                  <a:pt x="665" y="289"/>
                </a:lnTo>
                <a:lnTo>
                  <a:pt x="660" y="294"/>
                </a:lnTo>
                <a:lnTo>
                  <a:pt x="660" y="298"/>
                </a:lnTo>
                <a:lnTo>
                  <a:pt x="656" y="303"/>
                </a:lnTo>
                <a:lnTo>
                  <a:pt x="656" y="303"/>
                </a:lnTo>
                <a:lnTo>
                  <a:pt x="651" y="303"/>
                </a:lnTo>
                <a:lnTo>
                  <a:pt x="651" y="307"/>
                </a:lnTo>
                <a:lnTo>
                  <a:pt x="646" y="307"/>
                </a:lnTo>
                <a:lnTo>
                  <a:pt x="646" y="312"/>
                </a:lnTo>
                <a:lnTo>
                  <a:pt x="646" y="312"/>
                </a:lnTo>
                <a:lnTo>
                  <a:pt x="642" y="312"/>
                </a:lnTo>
                <a:lnTo>
                  <a:pt x="642" y="316"/>
                </a:lnTo>
                <a:lnTo>
                  <a:pt x="642" y="316"/>
                </a:lnTo>
                <a:lnTo>
                  <a:pt x="642" y="321"/>
                </a:lnTo>
                <a:lnTo>
                  <a:pt x="642" y="316"/>
                </a:lnTo>
                <a:lnTo>
                  <a:pt x="642" y="316"/>
                </a:lnTo>
                <a:lnTo>
                  <a:pt x="642" y="316"/>
                </a:lnTo>
                <a:lnTo>
                  <a:pt x="642" y="316"/>
                </a:lnTo>
                <a:lnTo>
                  <a:pt x="642" y="316"/>
                </a:lnTo>
                <a:lnTo>
                  <a:pt x="637" y="321"/>
                </a:lnTo>
                <a:lnTo>
                  <a:pt x="642" y="321"/>
                </a:lnTo>
                <a:lnTo>
                  <a:pt x="637" y="326"/>
                </a:lnTo>
                <a:lnTo>
                  <a:pt x="637" y="335"/>
                </a:lnTo>
                <a:lnTo>
                  <a:pt x="633" y="339"/>
                </a:lnTo>
                <a:lnTo>
                  <a:pt x="633" y="344"/>
                </a:lnTo>
                <a:lnTo>
                  <a:pt x="628" y="348"/>
                </a:lnTo>
                <a:lnTo>
                  <a:pt x="624" y="348"/>
                </a:lnTo>
                <a:lnTo>
                  <a:pt x="624" y="348"/>
                </a:lnTo>
                <a:lnTo>
                  <a:pt x="624" y="348"/>
                </a:lnTo>
                <a:lnTo>
                  <a:pt x="624" y="344"/>
                </a:lnTo>
                <a:lnTo>
                  <a:pt x="619" y="344"/>
                </a:lnTo>
                <a:lnTo>
                  <a:pt x="619" y="344"/>
                </a:lnTo>
                <a:lnTo>
                  <a:pt x="619" y="344"/>
                </a:lnTo>
                <a:lnTo>
                  <a:pt x="619" y="344"/>
                </a:lnTo>
                <a:lnTo>
                  <a:pt x="615" y="344"/>
                </a:lnTo>
                <a:lnTo>
                  <a:pt x="619" y="348"/>
                </a:lnTo>
                <a:lnTo>
                  <a:pt x="619" y="348"/>
                </a:lnTo>
                <a:lnTo>
                  <a:pt x="619" y="353"/>
                </a:lnTo>
                <a:lnTo>
                  <a:pt x="619" y="353"/>
                </a:lnTo>
                <a:lnTo>
                  <a:pt x="615" y="357"/>
                </a:lnTo>
                <a:lnTo>
                  <a:pt x="615" y="357"/>
                </a:lnTo>
                <a:lnTo>
                  <a:pt x="615" y="357"/>
                </a:lnTo>
                <a:lnTo>
                  <a:pt x="615" y="362"/>
                </a:lnTo>
                <a:lnTo>
                  <a:pt x="615" y="362"/>
                </a:lnTo>
                <a:lnTo>
                  <a:pt x="615" y="362"/>
                </a:lnTo>
                <a:lnTo>
                  <a:pt x="615" y="362"/>
                </a:lnTo>
                <a:lnTo>
                  <a:pt x="615" y="362"/>
                </a:lnTo>
                <a:lnTo>
                  <a:pt x="615" y="366"/>
                </a:lnTo>
                <a:lnTo>
                  <a:pt x="615" y="371"/>
                </a:lnTo>
                <a:lnTo>
                  <a:pt x="615" y="371"/>
                </a:lnTo>
                <a:lnTo>
                  <a:pt x="615" y="371"/>
                </a:lnTo>
                <a:lnTo>
                  <a:pt x="615" y="371"/>
                </a:lnTo>
                <a:lnTo>
                  <a:pt x="615" y="371"/>
                </a:lnTo>
                <a:lnTo>
                  <a:pt x="615" y="380"/>
                </a:lnTo>
                <a:lnTo>
                  <a:pt x="615" y="389"/>
                </a:lnTo>
                <a:lnTo>
                  <a:pt x="619" y="393"/>
                </a:lnTo>
                <a:lnTo>
                  <a:pt x="619" y="398"/>
                </a:lnTo>
                <a:lnTo>
                  <a:pt x="619" y="402"/>
                </a:lnTo>
                <a:lnTo>
                  <a:pt x="619" y="402"/>
                </a:lnTo>
                <a:lnTo>
                  <a:pt x="619" y="411"/>
                </a:lnTo>
                <a:lnTo>
                  <a:pt x="619" y="416"/>
                </a:lnTo>
                <a:lnTo>
                  <a:pt x="619" y="420"/>
                </a:lnTo>
                <a:lnTo>
                  <a:pt x="619" y="425"/>
                </a:lnTo>
                <a:lnTo>
                  <a:pt x="619" y="430"/>
                </a:lnTo>
                <a:lnTo>
                  <a:pt x="619" y="434"/>
                </a:lnTo>
                <a:lnTo>
                  <a:pt x="619" y="439"/>
                </a:lnTo>
                <a:lnTo>
                  <a:pt x="619" y="439"/>
                </a:lnTo>
                <a:lnTo>
                  <a:pt x="619" y="443"/>
                </a:lnTo>
                <a:lnTo>
                  <a:pt x="615" y="443"/>
                </a:lnTo>
                <a:lnTo>
                  <a:pt x="615" y="443"/>
                </a:lnTo>
                <a:lnTo>
                  <a:pt x="610" y="452"/>
                </a:lnTo>
                <a:lnTo>
                  <a:pt x="610" y="457"/>
                </a:lnTo>
                <a:lnTo>
                  <a:pt x="610" y="461"/>
                </a:lnTo>
                <a:lnTo>
                  <a:pt x="615" y="470"/>
                </a:lnTo>
                <a:lnTo>
                  <a:pt x="615" y="475"/>
                </a:lnTo>
                <a:lnTo>
                  <a:pt x="615" y="475"/>
                </a:lnTo>
                <a:lnTo>
                  <a:pt x="610" y="475"/>
                </a:lnTo>
                <a:lnTo>
                  <a:pt x="610" y="479"/>
                </a:lnTo>
                <a:lnTo>
                  <a:pt x="606" y="484"/>
                </a:lnTo>
                <a:lnTo>
                  <a:pt x="606" y="488"/>
                </a:lnTo>
                <a:lnTo>
                  <a:pt x="606" y="488"/>
                </a:lnTo>
                <a:lnTo>
                  <a:pt x="606" y="493"/>
                </a:lnTo>
                <a:lnTo>
                  <a:pt x="606" y="493"/>
                </a:lnTo>
                <a:lnTo>
                  <a:pt x="601" y="497"/>
                </a:lnTo>
                <a:lnTo>
                  <a:pt x="601" y="502"/>
                </a:lnTo>
                <a:lnTo>
                  <a:pt x="597" y="502"/>
                </a:lnTo>
                <a:lnTo>
                  <a:pt x="597" y="502"/>
                </a:lnTo>
                <a:lnTo>
                  <a:pt x="597" y="506"/>
                </a:lnTo>
                <a:lnTo>
                  <a:pt x="597" y="511"/>
                </a:lnTo>
                <a:lnTo>
                  <a:pt x="597" y="515"/>
                </a:lnTo>
                <a:lnTo>
                  <a:pt x="597" y="515"/>
                </a:lnTo>
                <a:lnTo>
                  <a:pt x="597" y="520"/>
                </a:lnTo>
                <a:lnTo>
                  <a:pt x="597" y="520"/>
                </a:lnTo>
                <a:lnTo>
                  <a:pt x="597" y="524"/>
                </a:lnTo>
                <a:lnTo>
                  <a:pt x="588" y="524"/>
                </a:lnTo>
                <a:lnTo>
                  <a:pt x="588" y="529"/>
                </a:lnTo>
                <a:lnTo>
                  <a:pt x="583" y="533"/>
                </a:lnTo>
                <a:lnTo>
                  <a:pt x="583" y="533"/>
                </a:lnTo>
                <a:lnTo>
                  <a:pt x="583" y="538"/>
                </a:lnTo>
                <a:lnTo>
                  <a:pt x="583" y="538"/>
                </a:lnTo>
                <a:lnTo>
                  <a:pt x="583" y="538"/>
                </a:lnTo>
                <a:lnTo>
                  <a:pt x="583" y="538"/>
                </a:lnTo>
                <a:lnTo>
                  <a:pt x="583" y="538"/>
                </a:lnTo>
                <a:lnTo>
                  <a:pt x="574" y="538"/>
                </a:lnTo>
                <a:lnTo>
                  <a:pt x="570" y="543"/>
                </a:lnTo>
                <a:lnTo>
                  <a:pt x="570" y="543"/>
                </a:lnTo>
                <a:lnTo>
                  <a:pt x="565" y="543"/>
                </a:lnTo>
                <a:lnTo>
                  <a:pt x="565" y="538"/>
                </a:lnTo>
                <a:lnTo>
                  <a:pt x="565" y="538"/>
                </a:lnTo>
                <a:lnTo>
                  <a:pt x="565" y="538"/>
                </a:lnTo>
                <a:lnTo>
                  <a:pt x="565" y="538"/>
                </a:lnTo>
                <a:lnTo>
                  <a:pt x="565" y="538"/>
                </a:lnTo>
                <a:lnTo>
                  <a:pt x="561" y="538"/>
                </a:lnTo>
                <a:lnTo>
                  <a:pt x="561" y="538"/>
                </a:lnTo>
                <a:lnTo>
                  <a:pt x="561" y="538"/>
                </a:lnTo>
                <a:lnTo>
                  <a:pt x="565" y="538"/>
                </a:lnTo>
                <a:lnTo>
                  <a:pt x="565" y="543"/>
                </a:lnTo>
                <a:lnTo>
                  <a:pt x="565" y="543"/>
                </a:lnTo>
                <a:lnTo>
                  <a:pt x="561" y="543"/>
                </a:lnTo>
                <a:lnTo>
                  <a:pt x="556" y="543"/>
                </a:lnTo>
                <a:lnTo>
                  <a:pt x="556" y="543"/>
                </a:lnTo>
                <a:lnTo>
                  <a:pt x="552" y="543"/>
                </a:lnTo>
                <a:lnTo>
                  <a:pt x="552" y="543"/>
                </a:lnTo>
                <a:lnTo>
                  <a:pt x="552" y="543"/>
                </a:lnTo>
                <a:lnTo>
                  <a:pt x="552" y="543"/>
                </a:lnTo>
                <a:lnTo>
                  <a:pt x="556" y="543"/>
                </a:lnTo>
                <a:lnTo>
                  <a:pt x="556" y="543"/>
                </a:lnTo>
                <a:lnTo>
                  <a:pt x="552" y="538"/>
                </a:lnTo>
                <a:lnTo>
                  <a:pt x="547" y="543"/>
                </a:lnTo>
                <a:lnTo>
                  <a:pt x="547" y="543"/>
                </a:lnTo>
                <a:lnTo>
                  <a:pt x="543" y="543"/>
                </a:lnTo>
                <a:lnTo>
                  <a:pt x="538" y="543"/>
                </a:lnTo>
                <a:lnTo>
                  <a:pt x="538" y="543"/>
                </a:lnTo>
                <a:lnTo>
                  <a:pt x="538" y="547"/>
                </a:lnTo>
                <a:lnTo>
                  <a:pt x="538" y="547"/>
                </a:lnTo>
                <a:lnTo>
                  <a:pt x="543" y="547"/>
                </a:lnTo>
                <a:lnTo>
                  <a:pt x="543" y="547"/>
                </a:lnTo>
                <a:lnTo>
                  <a:pt x="538" y="547"/>
                </a:lnTo>
                <a:lnTo>
                  <a:pt x="534" y="552"/>
                </a:lnTo>
                <a:lnTo>
                  <a:pt x="529" y="552"/>
                </a:lnTo>
                <a:lnTo>
                  <a:pt x="529" y="552"/>
                </a:lnTo>
                <a:lnTo>
                  <a:pt x="529" y="556"/>
                </a:lnTo>
                <a:lnTo>
                  <a:pt x="529" y="556"/>
                </a:lnTo>
                <a:lnTo>
                  <a:pt x="529" y="556"/>
                </a:lnTo>
                <a:lnTo>
                  <a:pt x="525" y="556"/>
                </a:lnTo>
                <a:lnTo>
                  <a:pt x="525" y="556"/>
                </a:lnTo>
                <a:lnTo>
                  <a:pt x="520" y="556"/>
                </a:lnTo>
                <a:lnTo>
                  <a:pt x="520" y="556"/>
                </a:lnTo>
                <a:lnTo>
                  <a:pt x="511" y="565"/>
                </a:lnTo>
                <a:lnTo>
                  <a:pt x="506" y="565"/>
                </a:lnTo>
                <a:lnTo>
                  <a:pt x="502" y="570"/>
                </a:lnTo>
                <a:lnTo>
                  <a:pt x="493" y="579"/>
                </a:lnTo>
                <a:lnTo>
                  <a:pt x="493" y="579"/>
                </a:lnTo>
                <a:lnTo>
                  <a:pt x="493" y="583"/>
                </a:lnTo>
                <a:lnTo>
                  <a:pt x="488" y="583"/>
                </a:lnTo>
                <a:lnTo>
                  <a:pt x="488" y="583"/>
                </a:lnTo>
                <a:lnTo>
                  <a:pt x="488" y="583"/>
                </a:lnTo>
                <a:lnTo>
                  <a:pt x="493" y="583"/>
                </a:lnTo>
                <a:lnTo>
                  <a:pt x="493" y="583"/>
                </a:lnTo>
                <a:lnTo>
                  <a:pt x="488" y="588"/>
                </a:lnTo>
                <a:lnTo>
                  <a:pt x="488" y="588"/>
                </a:lnTo>
                <a:lnTo>
                  <a:pt x="488" y="588"/>
                </a:lnTo>
                <a:lnTo>
                  <a:pt x="488" y="588"/>
                </a:lnTo>
                <a:lnTo>
                  <a:pt x="484" y="588"/>
                </a:lnTo>
                <a:lnTo>
                  <a:pt x="484" y="588"/>
                </a:lnTo>
                <a:lnTo>
                  <a:pt x="484" y="588"/>
                </a:lnTo>
                <a:lnTo>
                  <a:pt x="484" y="588"/>
                </a:lnTo>
                <a:lnTo>
                  <a:pt x="484" y="588"/>
                </a:lnTo>
                <a:lnTo>
                  <a:pt x="479" y="592"/>
                </a:lnTo>
                <a:lnTo>
                  <a:pt x="479" y="588"/>
                </a:lnTo>
                <a:lnTo>
                  <a:pt x="479" y="588"/>
                </a:lnTo>
                <a:lnTo>
                  <a:pt x="479" y="592"/>
                </a:lnTo>
                <a:lnTo>
                  <a:pt x="484" y="592"/>
                </a:lnTo>
                <a:lnTo>
                  <a:pt x="484" y="592"/>
                </a:lnTo>
                <a:lnTo>
                  <a:pt x="484" y="592"/>
                </a:lnTo>
                <a:lnTo>
                  <a:pt x="484" y="597"/>
                </a:lnTo>
                <a:lnTo>
                  <a:pt x="479" y="597"/>
                </a:lnTo>
                <a:lnTo>
                  <a:pt x="479" y="597"/>
                </a:lnTo>
                <a:lnTo>
                  <a:pt x="484" y="597"/>
                </a:lnTo>
                <a:lnTo>
                  <a:pt x="484" y="601"/>
                </a:lnTo>
                <a:lnTo>
                  <a:pt x="484" y="606"/>
                </a:lnTo>
                <a:lnTo>
                  <a:pt x="484" y="606"/>
                </a:lnTo>
                <a:lnTo>
                  <a:pt x="479" y="606"/>
                </a:lnTo>
                <a:lnTo>
                  <a:pt x="479" y="606"/>
                </a:lnTo>
                <a:lnTo>
                  <a:pt x="484" y="606"/>
                </a:lnTo>
                <a:lnTo>
                  <a:pt x="484" y="610"/>
                </a:lnTo>
                <a:lnTo>
                  <a:pt x="484" y="610"/>
                </a:lnTo>
                <a:lnTo>
                  <a:pt x="484" y="610"/>
                </a:lnTo>
                <a:lnTo>
                  <a:pt x="484" y="615"/>
                </a:lnTo>
                <a:lnTo>
                  <a:pt x="484" y="619"/>
                </a:lnTo>
                <a:lnTo>
                  <a:pt x="488" y="619"/>
                </a:lnTo>
                <a:lnTo>
                  <a:pt x="488" y="624"/>
                </a:lnTo>
                <a:lnTo>
                  <a:pt x="488" y="624"/>
                </a:lnTo>
                <a:lnTo>
                  <a:pt x="488" y="624"/>
                </a:lnTo>
                <a:lnTo>
                  <a:pt x="488" y="628"/>
                </a:lnTo>
                <a:lnTo>
                  <a:pt x="488" y="628"/>
                </a:lnTo>
                <a:lnTo>
                  <a:pt x="488" y="637"/>
                </a:lnTo>
                <a:lnTo>
                  <a:pt x="488" y="642"/>
                </a:lnTo>
                <a:lnTo>
                  <a:pt x="488" y="642"/>
                </a:lnTo>
                <a:lnTo>
                  <a:pt x="488" y="647"/>
                </a:lnTo>
                <a:lnTo>
                  <a:pt x="488" y="647"/>
                </a:lnTo>
                <a:lnTo>
                  <a:pt x="488" y="651"/>
                </a:lnTo>
                <a:lnTo>
                  <a:pt x="484" y="651"/>
                </a:lnTo>
                <a:lnTo>
                  <a:pt x="484" y="656"/>
                </a:lnTo>
                <a:lnTo>
                  <a:pt x="479" y="660"/>
                </a:lnTo>
                <a:lnTo>
                  <a:pt x="475" y="665"/>
                </a:lnTo>
                <a:lnTo>
                  <a:pt x="475" y="674"/>
                </a:lnTo>
                <a:lnTo>
                  <a:pt x="470" y="687"/>
                </a:lnTo>
                <a:lnTo>
                  <a:pt x="470" y="696"/>
                </a:lnTo>
                <a:lnTo>
                  <a:pt x="466" y="696"/>
                </a:lnTo>
                <a:lnTo>
                  <a:pt x="466" y="701"/>
                </a:lnTo>
                <a:lnTo>
                  <a:pt x="461" y="705"/>
                </a:lnTo>
                <a:lnTo>
                  <a:pt x="457" y="710"/>
                </a:lnTo>
                <a:lnTo>
                  <a:pt x="452" y="714"/>
                </a:lnTo>
                <a:lnTo>
                  <a:pt x="452" y="714"/>
                </a:lnTo>
                <a:lnTo>
                  <a:pt x="452" y="719"/>
                </a:lnTo>
                <a:lnTo>
                  <a:pt x="452" y="719"/>
                </a:lnTo>
                <a:lnTo>
                  <a:pt x="452" y="714"/>
                </a:lnTo>
                <a:lnTo>
                  <a:pt x="448" y="714"/>
                </a:lnTo>
                <a:lnTo>
                  <a:pt x="448" y="714"/>
                </a:lnTo>
                <a:lnTo>
                  <a:pt x="452" y="714"/>
                </a:lnTo>
                <a:lnTo>
                  <a:pt x="452" y="714"/>
                </a:lnTo>
                <a:lnTo>
                  <a:pt x="452" y="714"/>
                </a:lnTo>
                <a:lnTo>
                  <a:pt x="452" y="714"/>
                </a:lnTo>
                <a:lnTo>
                  <a:pt x="457" y="714"/>
                </a:lnTo>
                <a:lnTo>
                  <a:pt x="457" y="710"/>
                </a:lnTo>
                <a:lnTo>
                  <a:pt x="461" y="705"/>
                </a:lnTo>
                <a:lnTo>
                  <a:pt x="461" y="705"/>
                </a:lnTo>
                <a:lnTo>
                  <a:pt x="461" y="701"/>
                </a:lnTo>
                <a:lnTo>
                  <a:pt x="461" y="701"/>
                </a:lnTo>
                <a:lnTo>
                  <a:pt x="461" y="701"/>
                </a:lnTo>
                <a:lnTo>
                  <a:pt x="461" y="701"/>
                </a:lnTo>
                <a:lnTo>
                  <a:pt x="466" y="696"/>
                </a:lnTo>
                <a:lnTo>
                  <a:pt x="461" y="696"/>
                </a:lnTo>
                <a:lnTo>
                  <a:pt x="461" y="696"/>
                </a:lnTo>
                <a:lnTo>
                  <a:pt x="466" y="692"/>
                </a:lnTo>
                <a:lnTo>
                  <a:pt x="466" y="692"/>
                </a:lnTo>
                <a:lnTo>
                  <a:pt x="466" y="687"/>
                </a:lnTo>
                <a:lnTo>
                  <a:pt x="466" y="687"/>
                </a:lnTo>
                <a:lnTo>
                  <a:pt x="466" y="687"/>
                </a:lnTo>
                <a:lnTo>
                  <a:pt x="466" y="687"/>
                </a:lnTo>
                <a:lnTo>
                  <a:pt x="466" y="683"/>
                </a:lnTo>
                <a:lnTo>
                  <a:pt x="466" y="683"/>
                </a:lnTo>
                <a:lnTo>
                  <a:pt x="466" y="683"/>
                </a:lnTo>
                <a:lnTo>
                  <a:pt x="461" y="687"/>
                </a:lnTo>
                <a:lnTo>
                  <a:pt x="461" y="687"/>
                </a:lnTo>
                <a:lnTo>
                  <a:pt x="457" y="683"/>
                </a:lnTo>
                <a:lnTo>
                  <a:pt x="457" y="683"/>
                </a:lnTo>
                <a:lnTo>
                  <a:pt x="457" y="683"/>
                </a:lnTo>
                <a:lnTo>
                  <a:pt x="452" y="678"/>
                </a:lnTo>
                <a:lnTo>
                  <a:pt x="452" y="678"/>
                </a:lnTo>
                <a:lnTo>
                  <a:pt x="452" y="683"/>
                </a:lnTo>
                <a:lnTo>
                  <a:pt x="457" y="683"/>
                </a:lnTo>
                <a:lnTo>
                  <a:pt x="457" y="687"/>
                </a:lnTo>
                <a:lnTo>
                  <a:pt x="457" y="687"/>
                </a:lnTo>
                <a:lnTo>
                  <a:pt x="457" y="687"/>
                </a:lnTo>
                <a:lnTo>
                  <a:pt x="457" y="692"/>
                </a:lnTo>
                <a:lnTo>
                  <a:pt x="457" y="692"/>
                </a:lnTo>
                <a:lnTo>
                  <a:pt x="457" y="692"/>
                </a:lnTo>
                <a:lnTo>
                  <a:pt x="457" y="692"/>
                </a:lnTo>
                <a:lnTo>
                  <a:pt x="457" y="696"/>
                </a:lnTo>
                <a:lnTo>
                  <a:pt x="457" y="696"/>
                </a:lnTo>
                <a:lnTo>
                  <a:pt x="457" y="696"/>
                </a:lnTo>
                <a:lnTo>
                  <a:pt x="457" y="696"/>
                </a:lnTo>
                <a:lnTo>
                  <a:pt x="457" y="701"/>
                </a:lnTo>
                <a:lnTo>
                  <a:pt x="452" y="701"/>
                </a:lnTo>
                <a:lnTo>
                  <a:pt x="448" y="705"/>
                </a:lnTo>
                <a:lnTo>
                  <a:pt x="448" y="705"/>
                </a:lnTo>
                <a:lnTo>
                  <a:pt x="448" y="705"/>
                </a:lnTo>
                <a:lnTo>
                  <a:pt x="448" y="710"/>
                </a:lnTo>
                <a:lnTo>
                  <a:pt x="448" y="710"/>
                </a:lnTo>
                <a:lnTo>
                  <a:pt x="448" y="714"/>
                </a:lnTo>
                <a:lnTo>
                  <a:pt x="448" y="714"/>
                </a:lnTo>
                <a:lnTo>
                  <a:pt x="448" y="719"/>
                </a:lnTo>
                <a:lnTo>
                  <a:pt x="448" y="719"/>
                </a:lnTo>
                <a:lnTo>
                  <a:pt x="448" y="723"/>
                </a:lnTo>
                <a:lnTo>
                  <a:pt x="448" y="723"/>
                </a:lnTo>
                <a:lnTo>
                  <a:pt x="448" y="723"/>
                </a:lnTo>
                <a:lnTo>
                  <a:pt x="448" y="732"/>
                </a:lnTo>
                <a:lnTo>
                  <a:pt x="448" y="737"/>
                </a:lnTo>
                <a:lnTo>
                  <a:pt x="443" y="741"/>
                </a:lnTo>
                <a:lnTo>
                  <a:pt x="443" y="746"/>
                </a:lnTo>
                <a:lnTo>
                  <a:pt x="439" y="751"/>
                </a:lnTo>
                <a:lnTo>
                  <a:pt x="439" y="751"/>
                </a:lnTo>
                <a:lnTo>
                  <a:pt x="434" y="751"/>
                </a:lnTo>
                <a:lnTo>
                  <a:pt x="434" y="751"/>
                </a:lnTo>
                <a:lnTo>
                  <a:pt x="434" y="751"/>
                </a:lnTo>
                <a:lnTo>
                  <a:pt x="434" y="751"/>
                </a:lnTo>
                <a:lnTo>
                  <a:pt x="434" y="746"/>
                </a:lnTo>
                <a:lnTo>
                  <a:pt x="430" y="741"/>
                </a:lnTo>
                <a:lnTo>
                  <a:pt x="430" y="737"/>
                </a:lnTo>
                <a:lnTo>
                  <a:pt x="434" y="737"/>
                </a:lnTo>
                <a:lnTo>
                  <a:pt x="434" y="737"/>
                </a:lnTo>
                <a:lnTo>
                  <a:pt x="434" y="737"/>
                </a:lnTo>
                <a:lnTo>
                  <a:pt x="434" y="732"/>
                </a:lnTo>
                <a:lnTo>
                  <a:pt x="434" y="732"/>
                </a:lnTo>
                <a:lnTo>
                  <a:pt x="434" y="732"/>
                </a:lnTo>
                <a:lnTo>
                  <a:pt x="434" y="728"/>
                </a:lnTo>
                <a:lnTo>
                  <a:pt x="430" y="728"/>
                </a:lnTo>
                <a:lnTo>
                  <a:pt x="430" y="728"/>
                </a:lnTo>
                <a:lnTo>
                  <a:pt x="425" y="723"/>
                </a:lnTo>
                <a:lnTo>
                  <a:pt x="425" y="723"/>
                </a:lnTo>
                <a:lnTo>
                  <a:pt x="425" y="723"/>
                </a:lnTo>
                <a:lnTo>
                  <a:pt x="425" y="719"/>
                </a:lnTo>
                <a:lnTo>
                  <a:pt x="421" y="719"/>
                </a:lnTo>
                <a:lnTo>
                  <a:pt x="421" y="719"/>
                </a:lnTo>
                <a:lnTo>
                  <a:pt x="421" y="719"/>
                </a:lnTo>
                <a:lnTo>
                  <a:pt x="421" y="719"/>
                </a:lnTo>
                <a:lnTo>
                  <a:pt x="416" y="714"/>
                </a:lnTo>
                <a:lnTo>
                  <a:pt x="416" y="714"/>
                </a:lnTo>
                <a:lnTo>
                  <a:pt x="416" y="714"/>
                </a:lnTo>
                <a:lnTo>
                  <a:pt x="412" y="714"/>
                </a:lnTo>
                <a:lnTo>
                  <a:pt x="407" y="710"/>
                </a:lnTo>
                <a:lnTo>
                  <a:pt x="407" y="710"/>
                </a:lnTo>
                <a:lnTo>
                  <a:pt x="407" y="710"/>
                </a:lnTo>
                <a:lnTo>
                  <a:pt x="403" y="705"/>
                </a:lnTo>
                <a:lnTo>
                  <a:pt x="398" y="705"/>
                </a:lnTo>
                <a:lnTo>
                  <a:pt x="398" y="705"/>
                </a:lnTo>
                <a:lnTo>
                  <a:pt x="398" y="705"/>
                </a:lnTo>
                <a:lnTo>
                  <a:pt x="393" y="705"/>
                </a:lnTo>
                <a:lnTo>
                  <a:pt x="393" y="701"/>
                </a:lnTo>
                <a:lnTo>
                  <a:pt x="393" y="701"/>
                </a:lnTo>
                <a:lnTo>
                  <a:pt x="393" y="701"/>
                </a:lnTo>
                <a:lnTo>
                  <a:pt x="393" y="701"/>
                </a:lnTo>
                <a:lnTo>
                  <a:pt x="389" y="701"/>
                </a:lnTo>
                <a:lnTo>
                  <a:pt x="389" y="696"/>
                </a:lnTo>
                <a:lnTo>
                  <a:pt x="389" y="696"/>
                </a:lnTo>
                <a:lnTo>
                  <a:pt x="384" y="696"/>
                </a:lnTo>
                <a:lnTo>
                  <a:pt x="384" y="696"/>
                </a:lnTo>
                <a:lnTo>
                  <a:pt x="384" y="696"/>
                </a:lnTo>
                <a:lnTo>
                  <a:pt x="384" y="696"/>
                </a:lnTo>
                <a:lnTo>
                  <a:pt x="384" y="701"/>
                </a:lnTo>
                <a:lnTo>
                  <a:pt x="384" y="701"/>
                </a:lnTo>
                <a:lnTo>
                  <a:pt x="384" y="701"/>
                </a:lnTo>
                <a:lnTo>
                  <a:pt x="384" y="701"/>
                </a:lnTo>
                <a:lnTo>
                  <a:pt x="380" y="701"/>
                </a:lnTo>
                <a:lnTo>
                  <a:pt x="380" y="701"/>
                </a:lnTo>
                <a:lnTo>
                  <a:pt x="380" y="701"/>
                </a:lnTo>
                <a:lnTo>
                  <a:pt x="380" y="696"/>
                </a:lnTo>
                <a:lnTo>
                  <a:pt x="380" y="696"/>
                </a:lnTo>
                <a:lnTo>
                  <a:pt x="380" y="696"/>
                </a:lnTo>
                <a:lnTo>
                  <a:pt x="375" y="692"/>
                </a:lnTo>
                <a:lnTo>
                  <a:pt x="371" y="687"/>
                </a:lnTo>
                <a:lnTo>
                  <a:pt x="366" y="683"/>
                </a:lnTo>
                <a:lnTo>
                  <a:pt x="362" y="683"/>
                </a:lnTo>
                <a:lnTo>
                  <a:pt x="362" y="683"/>
                </a:lnTo>
                <a:lnTo>
                  <a:pt x="362" y="683"/>
                </a:lnTo>
                <a:lnTo>
                  <a:pt x="357" y="683"/>
                </a:lnTo>
                <a:lnTo>
                  <a:pt x="357" y="687"/>
                </a:lnTo>
                <a:lnTo>
                  <a:pt x="357" y="687"/>
                </a:lnTo>
                <a:lnTo>
                  <a:pt x="357" y="687"/>
                </a:lnTo>
                <a:lnTo>
                  <a:pt x="353" y="687"/>
                </a:lnTo>
                <a:lnTo>
                  <a:pt x="353" y="683"/>
                </a:lnTo>
                <a:lnTo>
                  <a:pt x="353" y="683"/>
                </a:lnTo>
                <a:lnTo>
                  <a:pt x="353" y="683"/>
                </a:lnTo>
                <a:lnTo>
                  <a:pt x="353" y="678"/>
                </a:lnTo>
                <a:lnTo>
                  <a:pt x="353" y="678"/>
                </a:lnTo>
                <a:lnTo>
                  <a:pt x="357" y="678"/>
                </a:lnTo>
                <a:lnTo>
                  <a:pt x="357" y="674"/>
                </a:lnTo>
                <a:lnTo>
                  <a:pt x="357" y="674"/>
                </a:lnTo>
                <a:lnTo>
                  <a:pt x="362" y="669"/>
                </a:lnTo>
                <a:lnTo>
                  <a:pt x="362" y="669"/>
                </a:lnTo>
                <a:lnTo>
                  <a:pt x="362" y="665"/>
                </a:lnTo>
                <a:lnTo>
                  <a:pt x="362" y="665"/>
                </a:lnTo>
                <a:lnTo>
                  <a:pt x="366" y="665"/>
                </a:lnTo>
                <a:lnTo>
                  <a:pt x="366" y="660"/>
                </a:lnTo>
                <a:lnTo>
                  <a:pt x="366" y="660"/>
                </a:lnTo>
                <a:lnTo>
                  <a:pt x="366" y="656"/>
                </a:lnTo>
                <a:lnTo>
                  <a:pt x="366" y="656"/>
                </a:lnTo>
                <a:lnTo>
                  <a:pt x="371" y="651"/>
                </a:lnTo>
                <a:lnTo>
                  <a:pt x="371" y="651"/>
                </a:lnTo>
                <a:lnTo>
                  <a:pt x="371" y="651"/>
                </a:lnTo>
                <a:lnTo>
                  <a:pt x="371" y="651"/>
                </a:lnTo>
                <a:lnTo>
                  <a:pt x="371" y="651"/>
                </a:lnTo>
                <a:lnTo>
                  <a:pt x="371" y="651"/>
                </a:lnTo>
                <a:lnTo>
                  <a:pt x="371" y="651"/>
                </a:lnTo>
                <a:lnTo>
                  <a:pt x="371" y="647"/>
                </a:lnTo>
                <a:lnTo>
                  <a:pt x="371" y="651"/>
                </a:lnTo>
                <a:lnTo>
                  <a:pt x="375" y="651"/>
                </a:lnTo>
                <a:lnTo>
                  <a:pt x="375" y="651"/>
                </a:lnTo>
                <a:lnTo>
                  <a:pt x="375" y="647"/>
                </a:lnTo>
                <a:lnTo>
                  <a:pt x="375" y="647"/>
                </a:lnTo>
                <a:lnTo>
                  <a:pt x="371" y="647"/>
                </a:lnTo>
                <a:lnTo>
                  <a:pt x="371" y="647"/>
                </a:lnTo>
                <a:lnTo>
                  <a:pt x="375" y="642"/>
                </a:lnTo>
                <a:lnTo>
                  <a:pt x="375" y="642"/>
                </a:lnTo>
                <a:lnTo>
                  <a:pt x="375" y="642"/>
                </a:lnTo>
                <a:lnTo>
                  <a:pt x="380" y="642"/>
                </a:lnTo>
                <a:lnTo>
                  <a:pt x="380" y="637"/>
                </a:lnTo>
                <a:lnTo>
                  <a:pt x="380" y="637"/>
                </a:lnTo>
                <a:lnTo>
                  <a:pt x="384" y="637"/>
                </a:lnTo>
                <a:lnTo>
                  <a:pt x="380" y="637"/>
                </a:lnTo>
                <a:lnTo>
                  <a:pt x="384" y="637"/>
                </a:lnTo>
                <a:lnTo>
                  <a:pt x="384" y="637"/>
                </a:lnTo>
                <a:lnTo>
                  <a:pt x="384" y="637"/>
                </a:lnTo>
                <a:lnTo>
                  <a:pt x="384" y="633"/>
                </a:lnTo>
                <a:lnTo>
                  <a:pt x="384" y="633"/>
                </a:lnTo>
                <a:lnTo>
                  <a:pt x="384" y="633"/>
                </a:lnTo>
                <a:lnTo>
                  <a:pt x="384" y="633"/>
                </a:lnTo>
                <a:lnTo>
                  <a:pt x="384" y="633"/>
                </a:lnTo>
                <a:lnTo>
                  <a:pt x="389" y="633"/>
                </a:lnTo>
                <a:lnTo>
                  <a:pt x="389" y="633"/>
                </a:lnTo>
                <a:lnTo>
                  <a:pt x="389" y="633"/>
                </a:lnTo>
                <a:lnTo>
                  <a:pt x="389" y="633"/>
                </a:lnTo>
                <a:lnTo>
                  <a:pt x="389" y="628"/>
                </a:lnTo>
                <a:lnTo>
                  <a:pt x="393" y="628"/>
                </a:lnTo>
                <a:lnTo>
                  <a:pt x="393" y="628"/>
                </a:lnTo>
                <a:lnTo>
                  <a:pt x="393" y="628"/>
                </a:lnTo>
                <a:lnTo>
                  <a:pt x="393" y="628"/>
                </a:lnTo>
                <a:lnTo>
                  <a:pt x="393" y="628"/>
                </a:lnTo>
                <a:lnTo>
                  <a:pt x="398" y="628"/>
                </a:lnTo>
                <a:lnTo>
                  <a:pt x="398" y="624"/>
                </a:lnTo>
                <a:lnTo>
                  <a:pt x="398" y="624"/>
                </a:lnTo>
                <a:lnTo>
                  <a:pt x="398" y="624"/>
                </a:lnTo>
                <a:lnTo>
                  <a:pt x="403" y="619"/>
                </a:lnTo>
                <a:lnTo>
                  <a:pt x="403" y="619"/>
                </a:lnTo>
                <a:lnTo>
                  <a:pt x="398" y="619"/>
                </a:lnTo>
                <a:lnTo>
                  <a:pt x="398" y="615"/>
                </a:lnTo>
                <a:lnTo>
                  <a:pt x="398" y="615"/>
                </a:lnTo>
                <a:lnTo>
                  <a:pt x="398" y="610"/>
                </a:lnTo>
                <a:lnTo>
                  <a:pt x="398" y="610"/>
                </a:lnTo>
                <a:lnTo>
                  <a:pt x="398" y="610"/>
                </a:lnTo>
                <a:lnTo>
                  <a:pt x="398" y="606"/>
                </a:lnTo>
                <a:lnTo>
                  <a:pt x="398" y="606"/>
                </a:lnTo>
                <a:lnTo>
                  <a:pt x="393" y="601"/>
                </a:lnTo>
                <a:lnTo>
                  <a:pt x="393" y="597"/>
                </a:lnTo>
                <a:lnTo>
                  <a:pt x="393" y="597"/>
                </a:lnTo>
                <a:lnTo>
                  <a:pt x="393" y="597"/>
                </a:lnTo>
                <a:lnTo>
                  <a:pt x="389" y="597"/>
                </a:lnTo>
                <a:lnTo>
                  <a:pt x="389" y="597"/>
                </a:lnTo>
                <a:lnTo>
                  <a:pt x="389" y="592"/>
                </a:lnTo>
                <a:lnTo>
                  <a:pt x="389" y="592"/>
                </a:lnTo>
                <a:lnTo>
                  <a:pt x="389" y="592"/>
                </a:lnTo>
                <a:lnTo>
                  <a:pt x="384" y="597"/>
                </a:lnTo>
                <a:lnTo>
                  <a:pt x="384" y="597"/>
                </a:lnTo>
                <a:lnTo>
                  <a:pt x="384" y="597"/>
                </a:lnTo>
                <a:lnTo>
                  <a:pt x="384" y="597"/>
                </a:lnTo>
                <a:lnTo>
                  <a:pt x="384" y="597"/>
                </a:lnTo>
                <a:lnTo>
                  <a:pt x="380" y="597"/>
                </a:lnTo>
                <a:lnTo>
                  <a:pt x="380" y="597"/>
                </a:lnTo>
                <a:lnTo>
                  <a:pt x="380" y="592"/>
                </a:lnTo>
                <a:lnTo>
                  <a:pt x="380" y="588"/>
                </a:lnTo>
                <a:lnTo>
                  <a:pt x="380" y="588"/>
                </a:lnTo>
                <a:lnTo>
                  <a:pt x="380" y="583"/>
                </a:lnTo>
                <a:lnTo>
                  <a:pt x="380" y="583"/>
                </a:lnTo>
                <a:lnTo>
                  <a:pt x="380" y="574"/>
                </a:lnTo>
                <a:lnTo>
                  <a:pt x="380" y="570"/>
                </a:lnTo>
                <a:lnTo>
                  <a:pt x="380" y="570"/>
                </a:lnTo>
                <a:lnTo>
                  <a:pt x="380" y="565"/>
                </a:lnTo>
                <a:lnTo>
                  <a:pt x="380" y="565"/>
                </a:lnTo>
                <a:lnTo>
                  <a:pt x="380" y="565"/>
                </a:lnTo>
                <a:lnTo>
                  <a:pt x="380" y="565"/>
                </a:lnTo>
                <a:lnTo>
                  <a:pt x="375" y="561"/>
                </a:lnTo>
                <a:lnTo>
                  <a:pt x="375" y="561"/>
                </a:lnTo>
                <a:lnTo>
                  <a:pt x="375" y="561"/>
                </a:lnTo>
                <a:lnTo>
                  <a:pt x="375" y="561"/>
                </a:lnTo>
                <a:lnTo>
                  <a:pt x="371" y="561"/>
                </a:lnTo>
                <a:lnTo>
                  <a:pt x="371" y="561"/>
                </a:lnTo>
                <a:lnTo>
                  <a:pt x="371" y="565"/>
                </a:lnTo>
                <a:lnTo>
                  <a:pt x="366" y="565"/>
                </a:lnTo>
                <a:lnTo>
                  <a:pt x="366" y="565"/>
                </a:lnTo>
                <a:lnTo>
                  <a:pt x="366" y="565"/>
                </a:lnTo>
                <a:lnTo>
                  <a:pt x="362" y="565"/>
                </a:lnTo>
                <a:lnTo>
                  <a:pt x="362" y="565"/>
                </a:lnTo>
                <a:lnTo>
                  <a:pt x="362" y="565"/>
                </a:lnTo>
                <a:lnTo>
                  <a:pt x="362" y="561"/>
                </a:lnTo>
                <a:lnTo>
                  <a:pt x="362" y="561"/>
                </a:lnTo>
                <a:lnTo>
                  <a:pt x="357" y="561"/>
                </a:lnTo>
                <a:lnTo>
                  <a:pt x="357" y="556"/>
                </a:lnTo>
                <a:lnTo>
                  <a:pt x="357" y="556"/>
                </a:lnTo>
                <a:lnTo>
                  <a:pt x="357" y="556"/>
                </a:lnTo>
                <a:lnTo>
                  <a:pt x="357" y="556"/>
                </a:lnTo>
                <a:lnTo>
                  <a:pt x="357" y="552"/>
                </a:lnTo>
                <a:lnTo>
                  <a:pt x="357" y="552"/>
                </a:lnTo>
                <a:lnTo>
                  <a:pt x="357" y="552"/>
                </a:lnTo>
                <a:lnTo>
                  <a:pt x="357" y="552"/>
                </a:lnTo>
                <a:lnTo>
                  <a:pt x="357" y="547"/>
                </a:lnTo>
                <a:lnTo>
                  <a:pt x="353" y="547"/>
                </a:lnTo>
                <a:lnTo>
                  <a:pt x="353" y="547"/>
                </a:lnTo>
                <a:lnTo>
                  <a:pt x="353" y="547"/>
                </a:lnTo>
                <a:lnTo>
                  <a:pt x="353" y="543"/>
                </a:lnTo>
                <a:lnTo>
                  <a:pt x="353" y="543"/>
                </a:lnTo>
                <a:lnTo>
                  <a:pt x="353" y="543"/>
                </a:lnTo>
                <a:lnTo>
                  <a:pt x="353" y="538"/>
                </a:lnTo>
                <a:lnTo>
                  <a:pt x="353" y="538"/>
                </a:lnTo>
                <a:lnTo>
                  <a:pt x="353" y="538"/>
                </a:lnTo>
                <a:lnTo>
                  <a:pt x="348" y="538"/>
                </a:lnTo>
                <a:lnTo>
                  <a:pt x="348" y="533"/>
                </a:lnTo>
                <a:lnTo>
                  <a:pt x="348" y="533"/>
                </a:lnTo>
                <a:lnTo>
                  <a:pt x="348" y="533"/>
                </a:lnTo>
                <a:lnTo>
                  <a:pt x="348" y="533"/>
                </a:lnTo>
                <a:lnTo>
                  <a:pt x="344" y="533"/>
                </a:lnTo>
                <a:lnTo>
                  <a:pt x="344" y="533"/>
                </a:lnTo>
                <a:lnTo>
                  <a:pt x="344" y="533"/>
                </a:lnTo>
                <a:lnTo>
                  <a:pt x="339" y="533"/>
                </a:lnTo>
                <a:lnTo>
                  <a:pt x="339" y="529"/>
                </a:lnTo>
                <a:lnTo>
                  <a:pt x="339" y="529"/>
                </a:lnTo>
                <a:lnTo>
                  <a:pt x="339" y="529"/>
                </a:lnTo>
                <a:lnTo>
                  <a:pt x="339" y="529"/>
                </a:lnTo>
                <a:lnTo>
                  <a:pt x="335" y="529"/>
                </a:lnTo>
                <a:lnTo>
                  <a:pt x="335" y="529"/>
                </a:lnTo>
                <a:lnTo>
                  <a:pt x="335" y="529"/>
                </a:lnTo>
                <a:lnTo>
                  <a:pt x="335" y="533"/>
                </a:lnTo>
                <a:lnTo>
                  <a:pt x="335" y="533"/>
                </a:lnTo>
                <a:lnTo>
                  <a:pt x="330" y="533"/>
                </a:lnTo>
                <a:lnTo>
                  <a:pt x="330" y="533"/>
                </a:lnTo>
                <a:lnTo>
                  <a:pt x="330" y="533"/>
                </a:lnTo>
                <a:lnTo>
                  <a:pt x="330" y="533"/>
                </a:lnTo>
                <a:lnTo>
                  <a:pt x="326" y="529"/>
                </a:lnTo>
                <a:lnTo>
                  <a:pt x="326" y="529"/>
                </a:lnTo>
                <a:lnTo>
                  <a:pt x="321" y="529"/>
                </a:lnTo>
                <a:lnTo>
                  <a:pt x="321" y="529"/>
                </a:lnTo>
                <a:lnTo>
                  <a:pt x="321" y="529"/>
                </a:lnTo>
                <a:lnTo>
                  <a:pt x="317" y="529"/>
                </a:lnTo>
                <a:lnTo>
                  <a:pt x="317" y="529"/>
                </a:lnTo>
                <a:lnTo>
                  <a:pt x="317" y="529"/>
                </a:lnTo>
                <a:lnTo>
                  <a:pt x="317" y="529"/>
                </a:lnTo>
                <a:lnTo>
                  <a:pt x="312" y="529"/>
                </a:lnTo>
                <a:lnTo>
                  <a:pt x="312" y="529"/>
                </a:lnTo>
                <a:lnTo>
                  <a:pt x="312" y="529"/>
                </a:lnTo>
                <a:lnTo>
                  <a:pt x="312" y="529"/>
                </a:lnTo>
                <a:lnTo>
                  <a:pt x="312" y="529"/>
                </a:lnTo>
                <a:lnTo>
                  <a:pt x="312" y="524"/>
                </a:lnTo>
                <a:lnTo>
                  <a:pt x="312" y="524"/>
                </a:lnTo>
                <a:lnTo>
                  <a:pt x="312" y="524"/>
                </a:lnTo>
                <a:lnTo>
                  <a:pt x="312" y="524"/>
                </a:lnTo>
                <a:lnTo>
                  <a:pt x="312" y="524"/>
                </a:lnTo>
                <a:lnTo>
                  <a:pt x="312" y="520"/>
                </a:lnTo>
                <a:lnTo>
                  <a:pt x="312" y="520"/>
                </a:lnTo>
                <a:lnTo>
                  <a:pt x="312" y="520"/>
                </a:lnTo>
                <a:lnTo>
                  <a:pt x="312" y="520"/>
                </a:lnTo>
                <a:lnTo>
                  <a:pt x="312" y="515"/>
                </a:lnTo>
                <a:lnTo>
                  <a:pt x="312" y="515"/>
                </a:lnTo>
                <a:lnTo>
                  <a:pt x="312" y="515"/>
                </a:lnTo>
                <a:lnTo>
                  <a:pt x="312" y="515"/>
                </a:lnTo>
                <a:lnTo>
                  <a:pt x="312" y="511"/>
                </a:lnTo>
                <a:lnTo>
                  <a:pt x="312" y="511"/>
                </a:lnTo>
                <a:lnTo>
                  <a:pt x="312" y="511"/>
                </a:lnTo>
                <a:lnTo>
                  <a:pt x="312" y="506"/>
                </a:lnTo>
                <a:lnTo>
                  <a:pt x="308" y="506"/>
                </a:lnTo>
                <a:lnTo>
                  <a:pt x="308" y="506"/>
                </a:lnTo>
                <a:lnTo>
                  <a:pt x="308" y="506"/>
                </a:lnTo>
                <a:lnTo>
                  <a:pt x="308" y="506"/>
                </a:lnTo>
                <a:lnTo>
                  <a:pt x="308" y="506"/>
                </a:lnTo>
                <a:lnTo>
                  <a:pt x="308" y="502"/>
                </a:lnTo>
                <a:lnTo>
                  <a:pt x="308" y="502"/>
                </a:lnTo>
                <a:lnTo>
                  <a:pt x="308" y="502"/>
                </a:lnTo>
                <a:lnTo>
                  <a:pt x="308" y="502"/>
                </a:lnTo>
                <a:lnTo>
                  <a:pt x="308" y="502"/>
                </a:lnTo>
                <a:lnTo>
                  <a:pt x="308" y="502"/>
                </a:lnTo>
                <a:lnTo>
                  <a:pt x="308" y="497"/>
                </a:lnTo>
                <a:lnTo>
                  <a:pt x="308" y="497"/>
                </a:lnTo>
                <a:lnTo>
                  <a:pt x="303" y="497"/>
                </a:lnTo>
                <a:lnTo>
                  <a:pt x="303" y="497"/>
                </a:lnTo>
                <a:lnTo>
                  <a:pt x="303" y="497"/>
                </a:lnTo>
                <a:lnTo>
                  <a:pt x="303" y="493"/>
                </a:lnTo>
                <a:lnTo>
                  <a:pt x="303" y="493"/>
                </a:lnTo>
                <a:lnTo>
                  <a:pt x="303" y="493"/>
                </a:lnTo>
                <a:lnTo>
                  <a:pt x="303" y="493"/>
                </a:lnTo>
                <a:lnTo>
                  <a:pt x="303" y="493"/>
                </a:lnTo>
                <a:lnTo>
                  <a:pt x="303" y="488"/>
                </a:lnTo>
                <a:lnTo>
                  <a:pt x="303" y="488"/>
                </a:lnTo>
                <a:lnTo>
                  <a:pt x="308" y="488"/>
                </a:lnTo>
                <a:lnTo>
                  <a:pt x="308" y="488"/>
                </a:lnTo>
                <a:lnTo>
                  <a:pt x="303" y="484"/>
                </a:lnTo>
                <a:lnTo>
                  <a:pt x="303" y="484"/>
                </a:lnTo>
                <a:lnTo>
                  <a:pt x="303" y="484"/>
                </a:lnTo>
                <a:lnTo>
                  <a:pt x="303" y="479"/>
                </a:lnTo>
                <a:lnTo>
                  <a:pt x="303" y="475"/>
                </a:lnTo>
                <a:lnTo>
                  <a:pt x="303" y="470"/>
                </a:lnTo>
                <a:lnTo>
                  <a:pt x="303" y="470"/>
                </a:lnTo>
                <a:lnTo>
                  <a:pt x="308" y="470"/>
                </a:lnTo>
                <a:lnTo>
                  <a:pt x="308" y="470"/>
                </a:lnTo>
                <a:lnTo>
                  <a:pt x="308" y="466"/>
                </a:lnTo>
                <a:lnTo>
                  <a:pt x="303" y="466"/>
                </a:lnTo>
                <a:lnTo>
                  <a:pt x="303" y="466"/>
                </a:lnTo>
                <a:lnTo>
                  <a:pt x="308" y="461"/>
                </a:lnTo>
                <a:lnTo>
                  <a:pt x="308" y="457"/>
                </a:lnTo>
                <a:lnTo>
                  <a:pt x="308" y="457"/>
                </a:lnTo>
                <a:lnTo>
                  <a:pt x="308" y="457"/>
                </a:lnTo>
                <a:lnTo>
                  <a:pt x="308" y="452"/>
                </a:lnTo>
                <a:lnTo>
                  <a:pt x="308" y="452"/>
                </a:lnTo>
                <a:lnTo>
                  <a:pt x="308" y="452"/>
                </a:lnTo>
                <a:lnTo>
                  <a:pt x="303" y="448"/>
                </a:lnTo>
                <a:lnTo>
                  <a:pt x="303" y="443"/>
                </a:lnTo>
                <a:lnTo>
                  <a:pt x="299" y="443"/>
                </a:lnTo>
                <a:lnTo>
                  <a:pt x="299" y="439"/>
                </a:lnTo>
                <a:lnTo>
                  <a:pt x="299" y="443"/>
                </a:lnTo>
                <a:lnTo>
                  <a:pt x="299" y="439"/>
                </a:lnTo>
                <a:lnTo>
                  <a:pt x="294" y="439"/>
                </a:lnTo>
                <a:lnTo>
                  <a:pt x="290" y="439"/>
                </a:lnTo>
                <a:lnTo>
                  <a:pt x="290" y="434"/>
                </a:lnTo>
                <a:lnTo>
                  <a:pt x="290" y="434"/>
                </a:lnTo>
                <a:lnTo>
                  <a:pt x="290" y="430"/>
                </a:lnTo>
                <a:lnTo>
                  <a:pt x="285" y="425"/>
                </a:lnTo>
                <a:lnTo>
                  <a:pt x="285" y="425"/>
                </a:lnTo>
                <a:lnTo>
                  <a:pt x="290" y="420"/>
                </a:lnTo>
                <a:lnTo>
                  <a:pt x="290" y="420"/>
                </a:lnTo>
                <a:lnTo>
                  <a:pt x="290" y="416"/>
                </a:lnTo>
                <a:lnTo>
                  <a:pt x="290" y="416"/>
                </a:lnTo>
                <a:lnTo>
                  <a:pt x="285" y="416"/>
                </a:lnTo>
                <a:lnTo>
                  <a:pt x="285" y="416"/>
                </a:lnTo>
                <a:lnTo>
                  <a:pt x="285" y="416"/>
                </a:lnTo>
                <a:lnTo>
                  <a:pt x="285" y="416"/>
                </a:lnTo>
                <a:lnTo>
                  <a:pt x="276" y="416"/>
                </a:lnTo>
                <a:lnTo>
                  <a:pt x="267" y="416"/>
                </a:lnTo>
                <a:lnTo>
                  <a:pt x="262" y="416"/>
                </a:lnTo>
                <a:lnTo>
                  <a:pt x="258" y="416"/>
                </a:lnTo>
                <a:lnTo>
                  <a:pt x="258" y="416"/>
                </a:lnTo>
                <a:lnTo>
                  <a:pt x="253" y="411"/>
                </a:lnTo>
                <a:lnTo>
                  <a:pt x="253" y="407"/>
                </a:lnTo>
                <a:lnTo>
                  <a:pt x="253" y="402"/>
                </a:lnTo>
                <a:lnTo>
                  <a:pt x="249" y="398"/>
                </a:lnTo>
                <a:lnTo>
                  <a:pt x="249" y="393"/>
                </a:lnTo>
                <a:lnTo>
                  <a:pt x="244" y="393"/>
                </a:lnTo>
                <a:lnTo>
                  <a:pt x="249" y="393"/>
                </a:lnTo>
                <a:lnTo>
                  <a:pt x="253" y="393"/>
                </a:lnTo>
                <a:lnTo>
                  <a:pt x="249" y="384"/>
                </a:lnTo>
                <a:lnTo>
                  <a:pt x="249" y="384"/>
                </a:lnTo>
                <a:lnTo>
                  <a:pt x="249" y="380"/>
                </a:lnTo>
                <a:lnTo>
                  <a:pt x="249" y="380"/>
                </a:lnTo>
                <a:lnTo>
                  <a:pt x="244" y="380"/>
                </a:lnTo>
                <a:lnTo>
                  <a:pt x="244" y="375"/>
                </a:lnTo>
                <a:lnTo>
                  <a:pt x="244" y="375"/>
                </a:lnTo>
                <a:lnTo>
                  <a:pt x="244" y="375"/>
                </a:lnTo>
                <a:lnTo>
                  <a:pt x="249" y="375"/>
                </a:lnTo>
                <a:lnTo>
                  <a:pt x="244" y="371"/>
                </a:lnTo>
                <a:lnTo>
                  <a:pt x="244" y="371"/>
                </a:lnTo>
                <a:lnTo>
                  <a:pt x="244" y="371"/>
                </a:lnTo>
                <a:lnTo>
                  <a:pt x="244" y="371"/>
                </a:lnTo>
                <a:lnTo>
                  <a:pt x="240" y="366"/>
                </a:lnTo>
                <a:lnTo>
                  <a:pt x="235" y="366"/>
                </a:lnTo>
                <a:lnTo>
                  <a:pt x="235" y="362"/>
                </a:lnTo>
                <a:lnTo>
                  <a:pt x="235" y="362"/>
                </a:lnTo>
                <a:lnTo>
                  <a:pt x="226" y="366"/>
                </a:lnTo>
                <a:lnTo>
                  <a:pt x="226" y="366"/>
                </a:lnTo>
                <a:lnTo>
                  <a:pt x="226" y="366"/>
                </a:lnTo>
                <a:lnTo>
                  <a:pt x="222" y="366"/>
                </a:lnTo>
                <a:lnTo>
                  <a:pt x="222" y="362"/>
                </a:lnTo>
                <a:lnTo>
                  <a:pt x="217" y="362"/>
                </a:lnTo>
                <a:lnTo>
                  <a:pt x="217" y="357"/>
                </a:lnTo>
                <a:lnTo>
                  <a:pt x="217" y="357"/>
                </a:lnTo>
                <a:lnTo>
                  <a:pt x="213" y="357"/>
                </a:lnTo>
                <a:lnTo>
                  <a:pt x="213" y="357"/>
                </a:lnTo>
                <a:lnTo>
                  <a:pt x="213" y="357"/>
                </a:lnTo>
                <a:lnTo>
                  <a:pt x="208" y="357"/>
                </a:lnTo>
                <a:lnTo>
                  <a:pt x="204" y="353"/>
                </a:lnTo>
                <a:lnTo>
                  <a:pt x="204" y="353"/>
                </a:lnTo>
                <a:lnTo>
                  <a:pt x="204" y="353"/>
                </a:lnTo>
                <a:lnTo>
                  <a:pt x="199" y="353"/>
                </a:lnTo>
                <a:lnTo>
                  <a:pt x="199" y="353"/>
                </a:lnTo>
                <a:lnTo>
                  <a:pt x="199" y="348"/>
                </a:lnTo>
                <a:lnTo>
                  <a:pt x="199" y="348"/>
                </a:lnTo>
                <a:lnTo>
                  <a:pt x="199" y="348"/>
                </a:lnTo>
                <a:lnTo>
                  <a:pt x="195" y="348"/>
                </a:lnTo>
                <a:lnTo>
                  <a:pt x="195" y="348"/>
                </a:lnTo>
                <a:lnTo>
                  <a:pt x="195" y="348"/>
                </a:lnTo>
                <a:lnTo>
                  <a:pt x="190" y="348"/>
                </a:lnTo>
                <a:lnTo>
                  <a:pt x="190" y="348"/>
                </a:lnTo>
                <a:lnTo>
                  <a:pt x="190" y="344"/>
                </a:lnTo>
                <a:lnTo>
                  <a:pt x="186" y="344"/>
                </a:lnTo>
                <a:lnTo>
                  <a:pt x="186" y="344"/>
                </a:lnTo>
                <a:lnTo>
                  <a:pt x="181" y="344"/>
                </a:lnTo>
                <a:lnTo>
                  <a:pt x="181" y="344"/>
                </a:lnTo>
                <a:lnTo>
                  <a:pt x="177" y="344"/>
                </a:lnTo>
                <a:lnTo>
                  <a:pt x="172" y="344"/>
                </a:lnTo>
                <a:lnTo>
                  <a:pt x="172" y="344"/>
                </a:lnTo>
                <a:lnTo>
                  <a:pt x="172" y="339"/>
                </a:lnTo>
                <a:lnTo>
                  <a:pt x="172" y="339"/>
                </a:lnTo>
                <a:lnTo>
                  <a:pt x="168" y="339"/>
                </a:lnTo>
                <a:lnTo>
                  <a:pt x="168" y="335"/>
                </a:lnTo>
                <a:lnTo>
                  <a:pt x="168" y="335"/>
                </a:lnTo>
                <a:lnTo>
                  <a:pt x="163" y="335"/>
                </a:lnTo>
                <a:lnTo>
                  <a:pt x="163" y="335"/>
                </a:lnTo>
                <a:lnTo>
                  <a:pt x="163" y="335"/>
                </a:lnTo>
                <a:lnTo>
                  <a:pt x="163" y="335"/>
                </a:lnTo>
                <a:lnTo>
                  <a:pt x="163" y="335"/>
                </a:lnTo>
                <a:lnTo>
                  <a:pt x="163" y="330"/>
                </a:lnTo>
                <a:lnTo>
                  <a:pt x="159" y="330"/>
                </a:lnTo>
                <a:lnTo>
                  <a:pt x="159" y="330"/>
                </a:lnTo>
                <a:lnTo>
                  <a:pt x="159" y="330"/>
                </a:lnTo>
                <a:lnTo>
                  <a:pt x="159" y="330"/>
                </a:lnTo>
                <a:lnTo>
                  <a:pt x="159" y="330"/>
                </a:lnTo>
                <a:lnTo>
                  <a:pt x="159" y="330"/>
                </a:lnTo>
                <a:lnTo>
                  <a:pt x="159" y="326"/>
                </a:lnTo>
                <a:lnTo>
                  <a:pt x="159" y="326"/>
                </a:lnTo>
                <a:lnTo>
                  <a:pt x="159" y="326"/>
                </a:lnTo>
                <a:lnTo>
                  <a:pt x="154" y="326"/>
                </a:lnTo>
                <a:lnTo>
                  <a:pt x="154" y="321"/>
                </a:lnTo>
                <a:lnTo>
                  <a:pt x="154" y="321"/>
                </a:lnTo>
                <a:lnTo>
                  <a:pt x="154" y="321"/>
                </a:lnTo>
                <a:lnTo>
                  <a:pt x="154" y="321"/>
                </a:lnTo>
                <a:lnTo>
                  <a:pt x="154" y="316"/>
                </a:lnTo>
                <a:lnTo>
                  <a:pt x="154" y="316"/>
                </a:lnTo>
                <a:lnTo>
                  <a:pt x="154" y="316"/>
                </a:lnTo>
                <a:lnTo>
                  <a:pt x="154" y="312"/>
                </a:lnTo>
                <a:lnTo>
                  <a:pt x="154" y="307"/>
                </a:lnTo>
                <a:lnTo>
                  <a:pt x="154" y="307"/>
                </a:lnTo>
                <a:lnTo>
                  <a:pt x="154" y="307"/>
                </a:lnTo>
                <a:lnTo>
                  <a:pt x="154" y="303"/>
                </a:lnTo>
                <a:lnTo>
                  <a:pt x="154" y="303"/>
                </a:lnTo>
                <a:lnTo>
                  <a:pt x="154" y="298"/>
                </a:lnTo>
                <a:lnTo>
                  <a:pt x="154" y="298"/>
                </a:lnTo>
                <a:lnTo>
                  <a:pt x="154" y="294"/>
                </a:lnTo>
                <a:lnTo>
                  <a:pt x="154" y="294"/>
                </a:lnTo>
                <a:lnTo>
                  <a:pt x="154" y="294"/>
                </a:lnTo>
                <a:lnTo>
                  <a:pt x="154" y="289"/>
                </a:lnTo>
                <a:lnTo>
                  <a:pt x="150" y="289"/>
                </a:lnTo>
                <a:lnTo>
                  <a:pt x="150" y="294"/>
                </a:lnTo>
                <a:lnTo>
                  <a:pt x="150" y="294"/>
                </a:lnTo>
                <a:lnTo>
                  <a:pt x="150" y="294"/>
                </a:lnTo>
                <a:lnTo>
                  <a:pt x="145" y="294"/>
                </a:lnTo>
                <a:lnTo>
                  <a:pt x="145" y="294"/>
                </a:lnTo>
                <a:lnTo>
                  <a:pt x="136" y="294"/>
                </a:lnTo>
                <a:lnTo>
                  <a:pt x="136" y="294"/>
                </a:lnTo>
                <a:lnTo>
                  <a:pt x="131" y="294"/>
                </a:lnTo>
                <a:lnTo>
                  <a:pt x="131" y="294"/>
                </a:lnTo>
                <a:lnTo>
                  <a:pt x="131" y="298"/>
                </a:lnTo>
                <a:lnTo>
                  <a:pt x="122" y="303"/>
                </a:lnTo>
                <a:lnTo>
                  <a:pt x="122" y="303"/>
                </a:lnTo>
                <a:lnTo>
                  <a:pt x="122" y="303"/>
                </a:lnTo>
                <a:lnTo>
                  <a:pt x="118" y="303"/>
                </a:lnTo>
                <a:lnTo>
                  <a:pt x="118" y="303"/>
                </a:lnTo>
                <a:lnTo>
                  <a:pt x="113" y="307"/>
                </a:lnTo>
                <a:lnTo>
                  <a:pt x="113" y="307"/>
                </a:lnTo>
                <a:lnTo>
                  <a:pt x="113" y="312"/>
                </a:lnTo>
                <a:lnTo>
                  <a:pt x="113" y="312"/>
                </a:lnTo>
                <a:lnTo>
                  <a:pt x="113" y="312"/>
                </a:lnTo>
                <a:lnTo>
                  <a:pt x="109" y="312"/>
                </a:lnTo>
                <a:lnTo>
                  <a:pt x="109" y="312"/>
                </a:lnTo>
                <a:lnTo>
                  <a:pt x="104" y="312"/>
                </a:lnTo>
                <a:lnTo>
                  <a:pt x="104" y="316"/>
                </a:lnTo>
                <a:lnTo>
                  <a:pt x="104" y="316"/>
                </a:lnTo>
                <a:lnTo>
                  <a:pt x="104" y="316"/>
                </a:lnTo>
                <a:lnTo>
                  <a:pt x="100" y="316"/>
                </a:lnTo>
                <a:lnTo>
                  <a:pt x="100" y="321"/>
                </a:lnTo>
                <a:lnTo>
                  <a:pt x="100" y="321"/>
                </a:lnTo>
                <a:lnTo>
                  <a:pt x="95" y="321"/>
                </a:lnTo>
                <a:lnTo>
                  <a:pt x="95" y="321"/>
                </a:lnTo>
                <a:lnTo>
                  <a:pt x="95" y="316"/>
                </a:lnTo>
                <a:lnTo>
                  <a:pt x="95" y="316"/>
                </a:lnTo>
                <a:lnTo>
                  <a:pt x="91" y="316"/>
                </a:lnTo>
                <a:lnTo>
                  <a:pt x="86" y="316"/>
                </a:lnTo>
                <a:lnTo>
                  <a:pt x="82" y="316"/>
                </a:lnTo>
                <a:lnTo>
                  <a:pt x="82" y="316"/>
                </a:lnTo>
                <a:lnTo>
                  <a:pt x="82" y="316"/>
                </a:lnTo>
                <a:lnTo>
                  <a:pt x="77" y="316"/>
                </a:lnTo>
                <a:lnTo>
                  <a:pt x="77" y="316"/>
                </a:lnTo>
                <a:lnTo>
                  <a:pt x="73" y="316"/>
                </a:lnTo>
                <a:lnTo>
                  <a:pt x="73" y="316"/>
                </a:lnTo>
                <a:lnTo>
                  <a:pt x="68" y="316"/>
                </a:lnTo>
                <a:lnTo>
                  <a:pt x="68" y="321"/>
                </a:lnTo>
                <a:lnTo>
                  <a:pt x="68" y="316"/>
                </a:lnTo>
                <a:lnTo>
                  <a:pt x="68" y="316"/>
                </a:lnTo>
                <a:lnTo>
                  <a:pt x="64" y="316"/>
                </a:lnTo>
                <a:lnTo>
                  <a:pt x="64" y="316"/>
                </a:lnTo>
                <a:lnTo>
                  <a:pt x="64" y="316"/>
                </a:lnTo>
                <a:lnTo>
                  <a:pt x="64" y="316"/>
                </a:lnTo>
                <a:lnTo>
                  <a:pt x="64" y="307"/>
                </a:lnTo>
                <a:lnTo>
                  <a:pt x="64" y="303"/>
                </a:lnTo>
                <a:lnTo>
                  <a:pt x="64" y="303"/>
                </a:lnTo>
                <a:lnTo>
                  <a:pt x="64" y="298"/>
                </a:lnTo>
                <a:lnTo>
                  <a:pt x="59" y="294"/>
                </a:lnTo>
                <a:lnTo>
                  <a:pt x="64" y="294"/>
                </a:lnTo>
                <a:lnTo>
                  <a:pt x="64" y="294"/>
                </a:lnTo>
                <a:lnTo>
                  <a:pt x="64" y="289"/>
                </a:lnTo>
                <a:lnTo>
                  <a:pt x="64" y="289"/>
                </a:lnTo>
                <a:lnTo>
                  <a:pt x="64" y="289"/>
                </a:lnTo>
                <a:lnTo>
                  <a:pt x="64" y="285"/>
                </a:lnTo>
                <a:lnTo>
                  <a:pt x="59" y="289"/>
                </a:lnTo>
                <a:lnTo>
                  <a:pt x="59" y="289"/>
                </a:lnTo>
                <a:lnTo>
                  <a:pt x="59" y="289"/>
                </a:lnTo>
                <a:lnTo>
                  <a:pt x="59" y="289"/>
                </a:lnTo>
                <a:lnTo>
                  <a:pt x="59" y="289"/>
                </a:lnTo>
                <a:lnTo>
                  <a:pt x="55" y="289"/>
                </a:lnTo>
                <a:lnTo>
                  <a:pt x="55" y="294"/>
                </a:lnTo>
                <a:lnTo>
                  <a:pt x="55" y="294"/>
                </a:lnTo>
                <a:lnTo>
                  <a:pt x="55" y="294"/>
                </a:lnTo>
                <a:lnTo>
                  <a:pt x="50" y="298"/>
                </a:lnTo>
                <a:lnTo>
                  <a:pt x="50" y="298"/>
                </a:lnTo>
                <a:lnTo>
                  <a:pt x="46" y="298"/>
                </a:lnTo>
                <a:lnTo>
                  <a:pt x="41" y="298"/>
                </a:lnTo>
                <a:lnTo>
                  <a:pt x="37" y="298"/>
                </a:lnTo>
                <a:lnTo>
                  <a:pt x="37" y="298"/>
                </a:lnTo>
                <a:lnTo>
                  <a:pt x="37" y="298"/>
                </a:lnTo>
                <a:lnTo>
                  <a:pt x="37" y="294"/>
                </a:lnTo>
                <a:lnTo>
                  <a:pt x="32" y="294"/>
                </a:lnTo>
                <a:lnTo>
                  <a:pt x="32" y="294"/>
                </a:lnTo>
                <a:lnTo>
                  <a:pt x="32" y="289"/>
                </a:lnTo>
                <a:lnTo>
                  <a:pt x="32" y="289"/>
                </a:lnTo>
                <a:lnTo>
                  <a:pt x="32" y="289"/>
                </a:lnTo>
                <a:lnTo>
                  <a:pt x="28" y="289"/>
                </a:lnTo>
                <a:lnTo>
                  <a:pt x="28" y="289"/>
                </a:lnTo>
                <a:lnTo>
                  <a:pt x="23" y="285"/>
                </a:lnTo>
                <a:lnTo>
                  <a:pt x="19" y="285"/>
                </a:lnTo>
                <a:lnTo>
                  <a:pt x="14" y="285"/>
                </a:lnTo>
                <a:lnTo>
                  <a:pt x="19" y="285"/>
                </a:lnTo>
                <a:lnTo>
                  <a:pt x="19" y="280"/>
                </a:lnTo>
                <a:lnTo>
                  <a:pt x="19" y="280"/>
                </a:lnTo>
                <a:lnTo>
                  <a:pt x="19" y="276"/>
                </a:lnTo>
                <a:lnTo>
                  <a:pt x="14" y="276"/>
                </a:lnTo>
                <a:lnTo>
                  <a:pt x="14" y="271"/>
                </a:lnTo>
                <a:lnTo>
                  <a:pt x="14" y="271"/>
                </a:lnTo>
                <a:lnTo>
                  <a:pt x="14" y="271"/>
                </a:lnTo>
                <a:lnTo>
                  <a:pt x="14" y="271"/>
                </a:lnTo>
                <a:lnTo>
                  <a:pt x="9" y="267"/>
                </a:lnTo>
                <a:lnTo>
                  <a:pt x="9" y="267"/>
                </a:lnTo>
                <a:lnTo>
                  <a:pt x="9" y="267"/>
                </a:lnTo>
                <a:lnTo>
                  <a:pt x="9" y="267"/>
                </a:lnTo>
                <a:lnTo>
                  <a:pt x="9" y="267"/>
                </a:lnTo>
                <a:lnTo>
                  <a:pt x="9" y="267"/>
                </a:lnTo>
                <a:lnTo>
                  <a:pt x="9" y="262"/>
                </a:lnTo>
                <a:lnTo>
                  <a:pt x="5" y="262"/>
                </a:lnTo>
                <a:lnTo>
                  <a:pt x="5" y="262"/>
                </a:lnTo>
                <a:lnTo>
                  <a:pt x="5" y="262"/>
                </a:lnTo>
                <a:lnTo>
                  <a:pt x="5" y="258"/>
                </a:lnTo>
                <a:lnTo>
                  <a:pt x="5" y="258"/>
                </a:lnTo>
                <a:lnTo>
                  <a:pt x="5" y="258"/>
                </a:lnTo>
                <a:lnTo>
                  <a:pt x="5" y="258"/>
                </a:lnTo>
                <a:lnTo>
                  <a:pt x="5" y="258"/>
                </a:lnTo>
                <a:lnTo>
                  <a:pt x="5" y="258"/>
                </a:lnTo>
                <a:lnTo>
                  <a:pt x="5" y="253"/>
                </a:lnTo>
                <a:lnTo>
                  <a:pt x="5" y="253"/>
                </a:lnTo>
                <a:lnTo>
                  <a:pt x="0" y="253"/>
                </a:lnTo>
                <a:lnTo>
                  <a:pt x="0" y="253"/>
                </a:lnTo>
                <a:lnTo>
                  <a:pt x="0" y="253"/>
                </a:lnTo>
                <a:lnTo>
                  <a:pt x="0" y="253"/>
                </a:lnTo>
                <a:lnTo>
                  <a:pt x="0" y="249"/>
                </a:lnTo>
                <a:lnTo>
                  <a:pt x="0" y="249"/>
                </a:lnTo>
                <a:lnTo>
                  <a:pt x="0" y="249"/>
                </a:lnTo>
                <a:lnTo>
                  <a:pt x="0" y="249"/>
                </a:lnTo>
                <a:lnTo>
                  <a:pt x="0" y="249"/>
                </a:lnTo>
                <a:lnTo>
                  <a:pt x="0" y="249"/>
                </a:lnTo>
                <a:lnTo>
                  <a:pt x="0" y="249"/>
                </a:lnTo>
                <a:lnTo>
                  <a:pt x="0" y="249"/>
                </a:lnTo>
                <a:lnTo>
                  <a:pt x="0" y="249"/>
                </a:lnTo>
                <a:lnTo>
                  <a:pt x="0" y="244"/>
                </a:lnTo>
                <a:lnTo>
                  <a:pt x="5" y="244"/>
                </a:lnTo>
                <a:lnTo>
                  <a:pt x="5" y="244"/>
                </a:lnTo>
                <a:lnTo>
                  <a:pt x="5" y="244"/>
                </a:lnTo>
                <a:lnTo>
                  <a:pt x="0" y="244"/>
                </a:lnTo>
                <a:lnTo>
                  <a:pt x="0" y="244"/>
                </a:lnTo>
                <a:lnTo>
                  <a:pt x="0" y="240"/>
                </a:lnTo>
                <a:lnTo>
                  <a:pt x="0" y="240"/>
                </a:lnTo>
                <a:lnTo>
                  <a:pt x="0" y="240"/>
                </a:lnTo>
                <a:lnTo>
                  <a:pt x="5" y="235"/>
                </a:lnTo>
                <a:lnTo>
                  <a:pt x="5" y="235"/>
                </a:lnTo>
                <a:lnTo>
                  <a:pt x="9" y="231"/>
                </a:lnTo>
                <a:lnTo>
                  <a:pt x="9" y="231"/>
                </a:lnTo>
                <a:lnTo>
                  <a:pt x="14" y="231"/>
                </a:lnTo>
                <a:lnTo>
                  <a:pt x="14" y="231"/>
                </a:lnTo>
                <a:lnTo>
                  <a:pt x="14" y="226"/>
                </a:lnTo>
                <a:lnTo>
                  <a:pt x="14" y="226"/>
                </a:lnTo>
                <a:lnTo>
                  <a:pt x="9" y="226"/>
                </a:lnTo>
                <a:lnTo>
                  <a:pt x="9" y="222"/>
                </a:lnTo>
                <a:lnTo>
                  <a:pt x="9" y="222"/>
                </a:lnTo>
                <a:lnTo>
                  <a:pt x="9" y="222"/>
                </a:lnTo>
                <a:lnTo>
                  <a:pt x="9" y="217"/>
                </a:lnTo>
                <a:lnTo>
                  <a:pt x="14" y="217"/>
                </a:lnTo>
                <a:lnTo>
                  <a:pt x="14" y="212"/>
                </a:lnTo>
                <a:lnTo>
                  <a:pt x="14" y="212"/>
                </a:lnTo>
                <a:lnTo>
                  <a:pt x="14" y="208"/>
                </a:lnTo>
                <a:lnTo>
                  <a:pt x="14" y="208"/>
                </a:lnTo>
                <a:lnTo>
                  <a:pt x="14" y="203"/>
                </a:lnTo>
                <a:lnTo>
                  <a:pt x="14" y="203"/>
                </a:lnTo>
                <a:lnTo>
                  <a:pt x="14" y="203"/>
                </a:lnTo>
                <a:lnTo>
                  <a:pt x="19" y="203"/>
                </a:lnTo>
                <a:lnTo>
                  <a:pt x="19" y="203"/>
                </a:lnTo>
                <a:lnTo>
                  <a:pt x="19" y="199"/>
                </a:lnTo>
                <a:lnTo>
                  <a:pt x="23" y="199"/>
                </a:lnTo>
                <a:lnTo>
                  <a:pt x="23" y="194"/>
                </a:lnTo>
                <a:lnTo>
                  <a:pt x="28" y="194"/>
                </a:lnTo>
                <a:lnTo>
                  <a:pt x="28" y="194"/>
                </a:lnTo>
                <a:lnTo>
                  <a:pt x="32" y="190"/>
                </a:lnTo>
                <a:lnTo>
                  <a:pt x="32" y="190"/>
                </a:lnTo>
                <a:lnTo>
                  <a:pt x="32" y="190"/>
                </a:lnTo>
                <a:lnTo>
                  <a:pt x="37" y="190"/>
                </a:lnTo>
                <a:lnTo>
                  <a:pt x="37" y="190"/>
                </a:lnTo>
                <a:lnTo>
                  <a:pt x="41" y="190"/>
                </a:lnTo>
                <a:lnTo>
                  <a:pt x="41" y="190"/>
                </a:lnTo>
                <a:lnTo>
                  <a:pt x="46" y="190"/>
                </a:lnTo>
                <a:lnTo>
                  <a:pt x="46" y="190"/>
                </a:lnTo>
                <a:lnTo>
                  <a:pt x="50" y="185"/>
                </a:lnTo>
                <a:lnTo>
                  <a:pt x="50" y="185"/>
                </a:lnTo>
                <a:lnTo>
                  <a:pt x="50" y="185"/>
                </a:lnTo>
                <a:lnTo>
                  <a:pt x="50" y="185"/>
                </a:lnTo>
                <a:lnTo>
                  <a:pt x="50" y="185"/>
                </a:lnTo>
                <a:lnTo>
                  <a:pt x="55" y="185"/>
                </a:lnTo>
                <a:lnTo>
                  <a:pt x="55" y="185"/>
                </a:lnTo>
                <a:lnTo>
                  <a:pt x="59" y="185"/>
                </a:lnTo>
                <a:lnTo>
                  <a:pt x="59" y="185"/>
                </a:lnTo>
                <a:lnTo>
                  <a:pt x="59" y="185"/>
                </a:lnTo>
                <a:lnTo>
                  <a:pt x="59" y="185"/>
                </a:lnTo>
                <a:lnTo>
                  <a:pt x="64" y="185"/>
                </a:lnTo>
                <a:lnTo>
                  <a:pt x="64" y="185"/>
                </a:lnTo>
                <a:lnTo>
                  <a:pt x="64" y="185"/>
                </a:lnTo>
                <a:lnTo>
                  <a:pt x="64" y="185"/>
                </a:lnTo>
                <a:lnTo>
                  <a:pt x="64" y="185"/>
                </a:lnTo>
                <a:lnTo>
                  <a:pt x="64" y="185"/>
                </a:lnTo>
                <a:lnTo>
                  <a:pt x="64" y="185"/>
                </a:lnTo>
                <a:lnTo>
                  <a:pt x="68" y="181"/>
                </a:lnTo>
                <a:lnTo>
                  <a:pt x="68" y="172"/>
                </a:lnTo>
                <a:lnTo>
                  <a:pt x="68" y="167"/>
                </a:lnTo>
                <a:lnTo>
                  <a:pt x="68" y="163"/>
                </a:lnTo>
                <a:lnTo>
                  <a:pt x="68" y="154"/>
                </a:lnTo>
                <a:lnTo>
                  <a:pt x="73" y="149"/>
                </a:lnTo>
                <a:lnTo>
                  <a:pt x="73" y="140"/>
                </a:lnTo>
                <a:lnTo>
                  <a:pt x="73" y="136"/>
                </a:lnTo>
                <a:lnTo>
                  <a:pt x="73" y="136"/>
                </a:lnTo>
                <a:lnTo>
                  <a:pt x="73" y="131"/>
                </a:lnTo>
                <a:lnTo>
                  <a:pt x="73" y="127"/>
                </a:lnTo>
                <a:lnTo>
                  <a:pt x="73" y="127"/>
                </a:lnTo>
                <a:lnTo>
                  <a:pt x="73" y="127"/>
                </a:lnTo>
                <a:lnTo>
                  <a:pt x="73" y="122"/>
                </a:lnTo>
                <a:lnTo>
                  <a:pt x="73" y="122"/>
                </a:lnTo>
                <a:lnTo>
                  <a:pt x="73" y="122"/>
                </a:lnTo>
                <a:lnTo>
                  <a:pt x="73" y="122"/>
                </a:lnTo>
                <a:lnTo>
                  <a:pt x="73" y="122"/>
                </a:lnTo>
                <a:lnTo>
                  <a:pt x="73" y="122"/>
                </a:lnTo>
                <a:lnTo>
                  <a:pt x="73" y="122"/>
                </a:lnTo>
                <a:lnTo>
                  <a:pt x="73" y="118"/>
                </a:lnTo>
                <a:lnTo>
                  <a:pt x="73" y="118"/>
                </a:lnTo>
                <a:lnTo>
                  <a:pt x="73" y="118"/>
                </a:lnTo>
                <a:lnTo>
                  <a:pt x="68" y="118"/>
                </a:lnTo>
                <a:lnTo>
                  <a:pt x="68" y="118"/>
                </a:lnTo>
                <a:lnTo>
                  <a:pt x="68" y="113"/>
                </a:lnTo>
                <a:lnTo>
                  <a:pt x="68" y="113"/>
                </a:lnTo>
                <a:lnTo>
                  <a:pt x="68" y="113"/>
                </a:lnTo>
                <a:lnTo>
                  <a:pt x="68" y="113"/>
                </a:lnTo>
                <a:lnTo>
                  <a:pt x="68" y="113"/>
                </a:lnTo>
                <a:lnTo>
                  <a:pt x="68" y="113"/>
                </a:lnTo>
                <a:lnTo>
                  <a:pt x="68" y="113"/>
                </a:lnTo>
                <a:lnTo>
                  <a:pt x="68" y="108"/>
                </a:lnTo>
                <a:lnTo>
                  <a:pt x="64" y="108"/>
                </a:lnTo>
                <a:lnTo>
                  <a:pt x="64" y="104"/>
                </a:lnTo>
                <a:lnTo>
                  <a:pt x="64" y="104"/>
                </a:lnTo>
                <a:lnTo>
                  <a:pt x="64" y="99"/>
                </a:lnTo>
                <a:lnTo>
                  <a:pt x="64" y="99"/>
                </a:lnTo>
                <a:lnTo>
                  <a:pt x="64" y="95"/>
                </a:lnTo>
                <a:lnTo>
                  <a:pt x="64" y="90"/>
                </a:lnTo>
                <a:lnTo>
                  <a:pt x="64" y="90"/>
                </a:lnTo>
                <a:lnTo>
                  <a:pt x="64" y="90"/>
                </a:lnTo>
                <a:lnTo>
                  <a:pt x="64" y="90"/>
                </a:lnTo>
                <a:lnTo>
                  <a:pt x="68" y="90"/>
                </a:lnTo>
                <a:lnTo>
                  <a:pt x="68" y="90"/>
                </a:lnTo>
                <a:lnTo>
                  <a:pt x="68" y="90"/>
                </a:lnTo>
                <a:lnTo>
                  <a:pt x="68" y="90"/>
                </a:lnTo>
                <a:lnTo>
                  <a:pt x="68" y="90"/>
                </a:lnTo>
                <a:lnTo>
                  <a:pt x="68" y="90"/>
                </a:lnTo>
                <a:lnTo>
                  <a:pt x="73" y="90"/>
                </a:lnTo>
                <a:lnTo>
                  <a:pt x="73" y="86"/>
                </a:lnTo>
                <a:lnTo>
                  <a:pt x="73" y="86"/>
                </a:lnTo>
                <a:lnTo>
                  <a:pt x="73" y="90"/>
                </a:lnTo>
                <a:lnTo>
                  <a:pt x="73" y="90"/>
                </a:lnTo>
                <a:lnTo>
                  <a:pt x="73" y="90"/>
                </a:lnTo>
                <a:lnTo>
                  <a:pt x="77" y="90"/>
                </a:lnTo>
                <a:lnTo>
                  <a:pt x="77" y="90"/>
                </a:lnTo>
                <a:lnTo>
                  <a:pt x="77" y="90"/>
                </a:lnTo>
                <a:lnTo>
                  <a:pt x="77" y="90"/>
                </a:lnTo>
                <a:lnTo>
                  <a:pt x="77" y="90"/>
                </a:lnTo>
                <a:lnTo>
                  <a:pt x="77" y="90"/>
                </a:lnTo>
                <a:lnTo>
                  <a:pt x="77" y="90"/>
                </a:lnTo>
                <a:lnTo>
                  <a:pt x="77" y="90"/>
                </a:lnTo>
                <a:lnTo>
                  <a:pt x="77" y="90"/>
                </a:lnTo>
                <a:lnTo>
                  <a:pt x="77" y="86"/>
                </a:lnTo>
                <a:lnTo>
                  <a:pt x="77" y="86"/>
                </a:lnTo>
                <a:lnTo>
                  <a:pt x="77" y="86"/>
                </a:lnTo>
                <a:lnTo>
                  <a:pt x="77" y="86"/>
                </a:lnTo>
                <a:lnTo>
                  <a:pt x="77" y="86"/>
                </a:lnTo>
                <a:lnTo>
                  <a:pt x="77" y="81"/>
                </a:lnTo>
                <a:lnTo>
                  <a:pt x="77" y="81"/>
                </a:lnTo>
                <a:lnTo>
                  <a:pt x="77" y="81"/>
                </a:lnTo>
                <a:lnTo>
                  <a:pt x="73" y="81"/>
                </a:lnTo>
                <a:lnTo>
                  <a:pt x="73" y="81"/>
                </a:lnTo>
                <a:lnTo>
                  <a:pt x="73" y="81"/>
                </a:lnTo>
                <a:lnTo>
                  <a:pt x="73" y="81"/>
                </a:lnTo>
                <a:lnTo>
                  <a:pt x="73" y="81"/>
                </a:lnTo>
                <a:lnTo>
                  <a:pt x="73" y="81"/>
                </a:lnTo>
                <a:lnTo>
                  <a:pt x="68" y="81"/>
                </a:lnTo>
                <a:lnTo>
                  <a:pt x="68" y="81"/>
                </a:lnTo>
                <a:lnTo>
                  <a:pt x="68" y="81"/>
                </a:lnTo>
                <a:lnTo>
                  <a:pt x="68" y="81"/>
                </a:lnTo>
                <a:lnTo>
                  <a:pt x="68" y="81"/>
                </a:lnTo>
                <a:lnTo>
                  <a:pt x="68" y="77"/>
                </a:lnTo>
                <a:lnTo>
                  <a:pt x="68" y="72"/>
                </a:lnTo>
                <a:lnTo>
                  <a:pt x="68" y="68"/>
                </a:lnTo>
                <a:lnTo>
                  <a:pt x="68" y="68"/>
                </a:lnTo>
                <a:lnTo>
                  <a:pt x="68" y="68"/>
                </a:lnTo>
                <a:lnTo>
                  <a:pt x="68" y="68"/>
                </a:lnTo>
                <a:lnTo>
                  <a:pt x="73" y="68"/>
                </a:lnTo>
                <a:lnTo>
                  <a:pt x="73" y="68"/>
                </a:lnTo>
                <a:lnTo>
                  <a:pt x="73" y="68"/>
                </a:lnTo>
                <a:lnTo>
                  <a:pt x="73" y="68"/>
                </a:lnTo>
                <a:lnTo>
                  <a:pt x="77" y="68"/>
                </a:lnTo>
                <a:lnTo>
                  <a:pt x="77" y="68"/>
                </a:lnTo>
                <a:lnTo>
                  <a:pt x="82" y="68"/>
                </a:lnTo>
                <a:lnTo>
                  <a:pt x="86" y="68"/>
                </a:lnTo>
                <a:lnTo>
                  <a:pt x="91" y="68"/>
                </a:lnTo>
                <a:lnTo>
                  <a:pt x="95" y="68"/>
                </a:lnTo>
                <a:lnTo>
                  <a:pt x="95" y="68"/>
                </a:lnTo>
                <a:lnTo>
                  <a:pt x="95" y="68"/>
                </a:lnTo>
                <a:lnTo>
                  <a:pt x="95" y="68"/>
                </a:lnTo>
                <a:lnTo>
                  <a:pt x="95" y="63"/>
                </a:lnTo>
                <a:lnTo>
                  <a:pt x="95" y="63"/>
                </a:lnTo>
                <a:lnTo>
                  <a:pt x="95" y="63"/>
                </a:lnTo>
                <a:lnTo>
                  <a:pt x="95" y="63"/>
                </a:lnTo>
                <a:lnTo>
                  <a:pt x="95" y="63"/>
                </a:lnTo>
                <a:lnTo>
                  <a:pt x="100" y="68"/>
                </a:lnTo>
                <a:lnTo>
                  <a:pt x="100" y="68"/>
                </a:lnTo>
                <a:lnTo>
                  <a:pt x="100" y="68"/>
                </a:lnTo>
                <a:lnTo>
                  <a:pt x="100" y="68"/>
                </a:lnTo>
                <a:lnTo>
                  <a:pt x="100" y="68"/>
                </a:lnTo>
                <a:lnTo>
                  <a:pt x="104" y="63"/>
                </a:lnTo>
                <a:lnTo>
                  <a:pt x="104" y="63"/>
                </a:lnTo>
                <a:lnTo>
                  <a:pt x="104" y="63"/>
                </a:lnTo>
                <a:lnTo>
                  <a:pt x="109" y="59"/>
                </a:lnTo>
                <a:lnTo>
                  <a:pt x="109" y="59"/>
                </a:lnTo>
                <a:lnTo>
                  <a:pt x="109" y="59"/>
                </a:lnTo>
                <a:lnTo>
                  <a:pt x="109" y="63"/>
                </a:lnTo>
                <a:lnTo>
                  <a:pt x="109" y="63"/>
                </a:lnTo>
                <a:lnTo>
                  <a:pt x="113" y="68"/>
                </a:lnTo>
                <a:lnTo>
                  <a:pt x="113" y="68"/>
                </a:lnTo>
                <a:lnTo>
                  <a:pt x="113" y="72"/>
                </a:lnTo>
                <a:lnTo>
                  <a:pt x="113" y="72"/>
                </a:lnTo>
                <a:lnTo>
                  <a:pt x="113" y="77"/>
                </a:lnTo>
                <a:lnTo>
                  <a:pt x="113" y="77"/>
                </a:lnTo>
                <a:lnTo>
                  <a:pt x="113" y="77"/>
                </a:lnTo>
                <a:lnTo>
                  <a:pt x="118" y="77"/>
                </a:lnTo>
                <a:lnTo>
                  <a:pt x="122" y="81"/>
                </a:lnTo>
                <a:lnTo>
                  <a:pt x="127" y="86"/>
                </a:lnTo>
                <a:lnTo>
                  <a:pt x="127" y="86"/>
                </a:lnTo>
                <a:lnTo>
                  <a:pt x="127" y="86"/>
                </a:lnTo>
                <a:lnTo>
                  <a:pt x="131" y="86"/>
                </a:lnTo>
                <a:lnTo>
                  <a:pt x="131" y="86"/>
                </a:lnTo>
                <a:lnTo>
                  <a:pt x="131" y="86"/>
                </a:lnTo>
                <a:lnTo>
                  <a:pt x="136" y="86"/>
                </a:lnTo>
                <a:lnTo>
                  <a:pt x="136" y="81"/>
                </a:lnTo>
                <a:lnTo>
                  <a:pt x="136" y="81"/>
                </a:lnTo>
                <a:lnTo>
                  <a:pt x="141" y="81"/>
                </a:lnTo>
                <a:lnTo>
                  <a:pt x="141" y="81"/>
                </a:lnTo>
                <a:lnTo>
                  <a:pt x="141" y="86"/>
                </a:lnTo>
                <a:lnTo>
                  <a:pt x="141" y="86"/>
                </a:lnTo>
                <a:lnTo>
                  <a:pt x="141" y="86"/>
                </a:lnTo>
                <a:lnTo>
                  <a:pt x="141" y="90"/>
                </a:lnTo>
                <a:lnTo>
                  <a:pt x="141" y="90"/>
                </a:lnTo>
                <a:lnTo>
                  <a:pt x="145" y="86"/>
                </a:lnTo>
                <a:lnTo>
                  <a:pt x="145" y="86"/>
                </a:lnTo>
                <a:lnTo>
                  <a:pt x="145" y="86"/>
                </a:lnTo>
                <a:lnTo>
                  <a:pt x="150" y="81"/>
                </a:lnTo>
                <a:lnTo>
                  <a:pt x="150" y="81"/>
                </a:lnTo>
                <a:lnTo>
                  <a:pt x="150" y="81"/>
                </a:lnTo>
                <a:lnTo>
                  <a:pt x="154" y="77"/>
                </a:lnTo>
                <a:lnTo>
                  <a:pt x="154" y="77"/>
                </a:lnTo>
                <a:lnTo>
                  <a:pt x="154" y="77"/>
                </a:lnTo>
                <a:lnTo>
                  <a:pt x="159" y="77"/>
                </a:lnTo>
                <a:lnTo>
                  <a:pt x="159" y="77"/>
                </a:lnTo>
                <a:lnTo>
                  <a:pt x="159" y="72"/>
                </a:lnTo>
                <a:lnTo>
                  <a:pt x="159" y="72"/>
                </a:lnTo>
                <a:lnTo>
                  <a:pt x="163" y="72"/>
                </a:lnTo>
                <a:lnTo>
                  <a:pt x="163" y="72"/>
                </a:lnTo>
                <a:lnTo>
                  <a:pt x="163" y="72"/>
                </a:lnTo>
                <a:lnTo>
                  <a:pt x="168" y="72"/>
                </a:lnTo>
                <a:lnTo>
                  <a:pt x="168" y="68"/>
                </a:lnTo>
                <a:lnTo>
                  <a:pt x="168" y="63"/>
                </a:lnTo>
                <a:lnTo>
                  <a:pt x="168" y="63"/>
                </a:lnTo>
                <a:lnTo>
                  <a:pt x="168" y="63"/>
                </a:lnTo>
                <a:lnTo>
                  <a:pt x="168" y="63"/>
                </a:lnTo>
                <a:lnTo>
                  <a:pt x="172" y="63"/>
                </a:lnTo>
                <a:lnTo>
                  <a:pt x="172" y="63"/>
                </a:lnTo>
                <a:lnTo>
                  <a:pt x="177" y="59"/>
                </a:lnTo>
                <a:lnTo>
                  <a:pt x="177" y="59"/>
                </a:lnTo>
                <a:lnTo>
                  <a:pt x="177" y="59"/>
                </a:lnTo>
                <a:lnTo>
                  <a:pt x="181" y="59"/>
                </a:lnTo>
                <a:lnTo>
                  <a:pt x="181" y="54"/>
                </a:lnTo>
                <a:lnTo>
                  <a:pt x="181" y="54"/>
                </a:lnTo>
                <a:lnTo>
                  <a:pt x="177" y="54"/>
                </a:lnTo>
                <a:lnTo>
                  <a:pt x="172" y="54"/>
                </a:lnTo>
                <a:lnTo>
                  <a:pt x="172" y="54"/>
                </a:lnTo>
                <a:lnTo>
                  <a:pt x="168" y="54"/>
                </a:lnTo>
                <a:lnTo>
                  <a:pt x="168" y="54"/>
                </a:lnTo>
                <a:lnTo>
                  <a:pt x="168" y="54"/>
                </a:lnTo>
                <a:lnTo>
                  <a:pt x="168" y="50"/>
                </a:lnTo>
                <a:lnTo>
                  <a:pt x="168" y="50"/>
                </a:lnTo>
                <a:lnTo>
                  <a:pt x="168" y="45"/>
                </a:lnTo>
                <a:lnTo>
                  <a:pt x="168" y="45"/>
                </a:lnTo>
                <a:lnTo>
                  <a:pt x="163" y="41"/>
                </a:lnTo>
                <a:lnTo>
                  <a:pt x="163" y="36"/>
                </a:lnTo>
                <a:lnTo>
                  <a:pt x="163" y="36"/>
                </a:lnTo>
                <a:lnTo>
                  <a:pt x="168" y="32"/>
                </a:lnTo>
                <a:lnTo>
                  <a:pt x="163" y="32"/>
                </a:lnTo>
                <a:lnTo>
                  <a:pt x="159" y="27"/>
                </a:lnTo>
                <a:lnTo>
                  <a:pt x="159" y="23"/>
                </a:lnTo>
                <a:lnTo>
                  <a:pt x="159" y="23"/>
                </a:lnTo>
                <a:lnTo>
                  <a:pt x="154" y="18"/>
                </a:lnTo>
                <a:lnTo>
                  <a:pt x="154" y="18"/>
                </a:lnTo>
                <a:lnTo>
                  <a:pt x="159" y="18"/>
                </a:lnTo>
                <a:lnTo>
                  <a:pt x="159" y="18"/>
                </a:lnTo>
                <a:lnTo>
                  <a:pt x="159" y="23"/>
                </a:lnTo>
                <a:lnTo>
                  <a:pt x="159" y="23"/>
                </a:lnTo>
                <a:lnTo>
                  <a:pt x="159" y="23"/>
                </a:lnTo>
                <a:lnTo>
                  <a:pt x="163" y="23"/>
                </a:lnTo>
                <a:lnTo>
                  <a:pt x="168" y="23"/>
                </a:lnTo>
                <a:lnTo>
                  <a:pt x="168" y="23"/>
                </a:lnTo>
                <a:lnTo>
                  <a:pt x="168" y="23"/>
                </a:lnTo>
                <a:lnTo>
                  <a:pt x="168" y="23"/>
                </a:lnTo>
                <a:lnTo>
                  <a:pt x="168" y="27"/>
                </a:lnTo>
                <a:lnTo>
                  <a:pt x="172" y="27"/>
                </a:lnTo>
                <a:lnTo>
                  <a:pt x="172" y="27"/>
                </a:lnTo>
                <a:lnTo>
                  <a:pt x="177" y="27"/>
                </a:lnTo>
                <a:lnTo>
                  <a:pt x="177" y="27"/>
                </a:lnTo>
                <a:lnTo>
                  <a:pt x="177" y="27"/>
                </a:lnTo>
                <a:lnTo>
                  <a:pt x="181" y="27"/>
                </a:lnTo>
                <a:lnTo>
                  <a:pt x="181" y="27"/>
                </a:lnTo>
                <a:lnTo>
                  <a:pt x="181" y="27"/>
                </a:lnTo>
                <a:lnTo>
                  <a:pt x="186" y="27"/>
                </a:lnTo>
                <a:lnTo>
                  <a:pt x="186" y="32"/>
                </a:lnTo>
                <a:lnTo>
                  <a:pt x="186" y="32"/>
                </a:lnTo>
                <a:lnTo>
                  <a:pt x="190" y="32"/>
                </a:lnTo>
                <a:lnTo>
                  <a:pt x="190" y="32"/>
                </a:lnTo>
                <a:lnTo>
                  <a:pt x="190" y="27"/>
                </a:lnTo>
                <a:lnTo>
                  <a:pt x="190" y="23"/>
                </a:lnTo>
                <a:lnTo>
                  <a:pt x="195" y="23"/>
                </a:lnTo>
                <a:lnTo>
                  <a:pt x="195" y="23"/>
                </a:lnTo>
                <a:lnTo>
                  <a:pt x="195" y="23"/>
                </a:lnTo>
                <a:lnTo>
                  <a:pt x="195" y="23"/>
                </a:lnTo>
                <a:lnTo>
                  <a:pt x="199" y="23"/>
                </a:lnTo>
                <a:lnTo>
                  <a:pt x="204" y="23"/>
                </a:lnTo>
                <a:lnTo>
                  <a:pt x="204" y="23"/>
                </a:lnTo>
                <a:lnTo>
                  <a:pt x="208" y="23"/>
                </a:lnTo>
                <a:lnTo>
                  <a:pt x="213" y="18"/>
                </a:lnTo>
                <a:lnTo>
                  <a:pt x="213" y="18"/>
                </a:lnTo>
                <a:lnTo>
                  <a:pt x="217" y="18"/>
                </a:lnTo>
                <a:lnTo>
                  <a:pt x="217" y="14"/>
                </a:lnTo>
                <a:lnTo>
                  <a:pt x="217" y="14"/>
                </a:lnTo>
                <a:lnTo>
                  <a:pt x="222" y="14"/>
                </a:lnTo>
                <a:lnTo>
                  <a:pt x="222" y="14"/>
                </a:lnTo>
                <a:lnTo>
                  <a:pt x="222" y="14"/>
                </a:lnTo>
                <a:lnTo>
                  <a:pt x="222" y="14"/>
                </a:lnTo>
                <a:lnTo>
                  <a:pt x="222" y="9"/>
                </a:lnTo>
                <a:lnTo>
                  <a:pt x="226" y="9"/>
                </a:lnTo>
                <a:lnTo>
                  <a:pt x="226" y="9"/>
                </a:lnTo>
                <a:lnTo>
                  <a:pt x="226" y="9"/>
                </a:lnTo>
                <a:lnTo>
                  <a:pt x="231" y="9"/>
                </a:lnTo>
                <a:lnTo>
                  <a:pt x="231" y="5"/>
                </a:lnTo>
                <a:lnTo>
                  <a:pt x="231" y="5"/>
                </a:lnTo>
                <a:lnTo>
                  <a:pt x="231" y="5"/>
                </a:lnTo>
                <a:lnTo>
                  <a:pt x="226" y="0"/>
                </a:lnTo>
                <a:lnTo>
                  <a:pt x="226" y="0"/>
                </a:lnTo>
                <a:lnTo>
                  <a:pt x="226" y="0"/>
                </a:lnTo>
                <a:lnTo>
                  <a:pt x="231" y="0"/>
                </a:lnTo>
                <a:lnTo>
                  <a:pt x="231" y="0"/>
                </a:lnTo>
                <a:lnTo>
                  <a:pt x="231" y="0"/>
                </a:lnTo>
                <a:lnTo>
                  <a:pt x="231" y="0"/>
                </a:lnTo>
                <a:lnTo>
                  <a:pt x="235" y="0"/>
                </a:lnTo>
                <a:lnTo>
                  <a:pt x="235" y="0"/>
                </a:lnTo>
              </a:path>
            </a:pathLst>
          </a:custGeom>
          <a:solidFill>
            <a:schemeClr val="accent2">
              <a:alpha val="40000"/>
            </a:schemeClr>
          </a:solidFill>
          <a:ln w="127" cap="rnd">
            <a:solidFill>
              <a:schemeClr val="bg1"/>
            </a:solidFill>
          </a:ln>
        </p:spPr>
        <p:txBody>
          <a:bodyPr vert="horz" wrap="square" lIns="91440" tIns="45720" rIns="91440" bIns="45720" numCol="1" anchor="t" anchorCtr="0" compatLnSpc="1">
            <a:prstTxWarp prst="textNoShape">
              <a:avLst/>
            </a:prstTxWarp>
          </a:bodyPr>
          <a:lstStyle/>
          <a:p>
            <a:endParaRPr lang="en-US" sz="1800" dirty="0"/>
          </a:p>
        </p:txBody>
      </p:sp>
      <p:sp>
        <p:nvSpPr>
          <p:cNvPr id="660" name="TextBox 659">
            <a:extLst>
              <a:ext uri="{FF2B5EF4-FFF2-40B4-BE49-F238E27FC236}">
                <a16:creationId xmlns:a16="http://schemas.microsoft.com/office/drawing/2014/main" id="{1E58D208-01B4-8F4C-AD38-CC9D21BC3EA0}"/>
              </a:ext>
            </a:extLst>
          </p:cNvPr>
          <p:cNvSpPr txBox="1"/>
          <p:nvPr/>
        </p:nvSpPr>
        <p:spPr>
          <a:xfrm>
            <a:off x="1750084" y="2032357"/>
            <a:ext cx="1165894" cy="461665"/>
          </a:xfrm>
          <a:prstGeom prst="rect">
            <a:avLst/>
          </a:prstGeom>
          <a:noFill/>
        </p:spPr>
        <p:txBody>
          <a:bodyPr wrap="square" rtlCol="0">
            <a:spAutoFit/>
          </a:bodyPr>
          <a:lstStyle/>
          <a:p>
            <a:pPr algn="ctr"/>
            <a:r>
              <a:rPr lang="fr-FR" b="1" dirty="0">
                <a:solidFill>
                  <a:schemeClr val="bg2"/>
                </a:solidFill>
                <a:latin typeface="Source Sans Pro" panose="020B0503030403020204" pitchFamily="34" charset="77"/>
              </a:rPr>
              <a:t>BHS</a:t>
            </a:r>
          </a:p>
        </p:txBody>
      </p:sp>
      <p:grpSp>
        <p:nvGrpSpPr>
          <p:cNvPr id="661" name="Group 660">
            <a:extLst>
              <a:ext uri="{FF2B5EF4-FFF2-40B4-BE49-F238E27FC236}">
                <a16:creationId xmlns:a16="http://schemas.microsoft.com/office/drawing/2014/main" id="{DC5E9CED-9381-8941-9C60-AFBEF00F04BF}"/>
              </a:ext>
            </a:extLst>
          </p:cNvPr>
          <p:cNvGrpSpPr/>
          <p:nvPr/>
        </p:nvGrpSpPr>
        <p:grpSpPr>
          <a:xfrm>
            <a:off x="5426654" y="1615583"/>
            <a:ext cx="305291" cy="305291"/>
            <a:chOff x="1470992" y="3834383"/>
            <a:chExt cx="298302" cy="298302"/>
          </a:xfrm>
        </p:grpSpPr>
        <p:sp>
          <p:nvSpPr>
            <p:cNvPr id="662" name="Teardrop 661">
              <a:extLst>
                <a:ext uri="{FF2B5EF4-FFF2-40B4-BE49-F238E27FC236}">
                  <a16:creationId xmlns:a16="http://schemas.microsoft.com/office/drawing/2014/main" id="{D00D0A46-BA7B-0C41-96BD-8D471E3A991A}"/>
                </a:ext>
              </a:extLst>
            </p:cNvPr>
            <p:cNvSpPr/>
            <p:nvPr/>
          </p:nvSpPr>
          <p:spPr>
            <a:xfrm rot="7994273">
              <a:off x="1470992" y="3834383"/>
              <a:ext cx="298302" cy="298302"/>
            </a:xfrm>
            <a:prstGeom prst="teardrop">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663" name="Oval 662">
              <a:extLst>
                <a:ext uri="{FF2B5EF4-FFF2-40B4-BE49-F238E27FC236}">
                  <a16:creationId xmlns:a16="http://schemas.microsoft.com/office/drawing/2014/main" id="{44DF0000-4220-2B4F-BC21-852FFD40D92A}"/>
                </a:ext>
              </a:extLst>
            </p:cNvPr>
            <p:cNvSpPr/>
            <p:nvPr/>
          </p:nvSpPr>
          <p:spPr>
            <a:xfrm>
              <a:off x="1505658" y="3869049"/>
              <a:ext cx="228969" cy="228969"/>
            </a:xfrm>
            <a:prstGeom prst="ellipse">
              <a:avLst/>
            </a:prstGeom>
            <a:solidFill>
              <a:schemeClr val="bg1"/>
            </a:solidFill>
            <a:ln w="38100">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grpSp>
      <p:sp>
        <p:nvSpPr>
          <p:cNvPr id="664" name="TextBox 663">
            <a:extLst>
              <a:ext uri="{FF2B5EF4-FFF2-40B4-BE49-F238E27FC236}">
                <a16:creationId xmlns:a16="http://schemas.microsoft.com/office/drawing/2014/main" id="{455B1107-6711-A446-9395-AE17256C580E}"/>
              </a:ext>
            </a:extLst>
          </p:cNvPr>
          <p:cNvSpPr txBox="1"/>
          <p:nvPr/>
        </p:nvSpPr>
        <p:spPr>
          <a:xfrm>
            <a:off x="5002341" y="1917679"/>
            <a:ext cx="1165894" cy="461665"/>
          </a:xfrm>
          <a:prstGeom prst="rect">
            <a:avLst/>
          </a:prstGeom>
          <a:noFill/>
        </p:spPr>
        <p:txBody>
          <a:bodyPr wrap="square" rtlCol="0">
            <a:spAutoFit/>
          </a:bodyPr>
          <a:lstStyle/>
          <a:p>
            <a:pPr algn="ctr"/>
            <a:r>
              <a:rPr lang="fr-FR" b="1" dirty="0">
                <a:solidFill>
                  <a:schemeClr val="accent1"/>
                </a:solidFill>
                <a:latin typeface="Source Sans Pro" panose="020B0503030403020204" pitchFamily="34" charset="77"/>
              </a:rPr>
              <a:t>GRA</a:t>
            </a:r>
          </a:p>
        </p:txBody>
      </p:sp>
    </p:spTree>
    <p:extLst>
      <p:ext uri="{BB962C8B-B14F-4D97-AF65-F5344CB8AC3E}">
        <p14:creationId xmlns:p14="http://schemas.microsoft.com/office/powerpoint/2010/main" val="4046540466"/>
      </p:ext>
    </p:extLst>
  </p:cSld>
  <p:clrMapOvr>
    <a:masterClrMapping/>
  </p:clrMapOvr>
  <mc:AlternateContent xmlns:mc="http://schemas.openxmlformats.org/markup-compatibility/2006" xmlns:p14="http://schemas.microsoft.com/office/powerpoint/2010/main">
    <mc:Choice Requires="p14">
      <p:transition p14:dur="0" advTm="68000"/>
    </mc:Choice>
    <mc:Fallback xmlns="">
      <p:transition advTm="68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6" fill="hold" grpId="0" nodeType="withEffect">
                                  <p:stCondLst>
                                    <p:cond delay="46000"/>
                                  </p:stCondLst>
                                  <p:childTnLst>
                                    <p:set>
                                      <p:cBhvr>
                                        <p:cTn id="6" dur="1" fill="hold">
                                          <p:stCondLst>
                                            <p:cond delay="0"/>
                                          </p:stCondLst>
                                        </p:cTn>
                                        <p:tgtEl>
                                          <p:spTgt spid="660"/>
                                        </p:tgtEl>
                                        <p:attrNameLst>
                                          <p:attrName>style.visibility</p:attrName>
                                        </p:attrNameLst>
                                      </p:cBhvr>
                                      <p:to>
                                        <p:strVal val="visible"/>
                                      </p:to>
                                    </p:set>
                                    <p:anim calcmode="lin" valueType="num">
                                      <p:cBhvr>
                                        <p:cTn id="7" dur="500" fill="hold"/>
                                        <p:tgtEl>
                                          <p:spTgt spid="660"/>
                                        </p:tgtEl>
                                        <p:attrNameLst>
                                          <p:attrName>ppt_w</p:attrName>
                                        </p:attrNameLst>
                                      </p:cBhvr>
                                      <p:tavLst>
                                        <p:tav tm="0">
                                          <p:val>
                                            <p:strVal val="(6*min(max(#ppt_w*#ppt_h,.3),1)-7.4)/-.7*#ppt_w"/>
                                          </p:val>
                                        </p:tav>
                                        <p:tav tm="100000">
                                          <p:val>
                                            <p:strVal val="#ppt_w"/>
                                          </p:val>
                                        </p:tav>
                                      </p:tavLst>
                                    </p:anim>
                                    <p:anim calcmode="lin" valueType="num">
                                      <p:cBhvr>
                                        <p:cTn id="8" dur="500" fill="hold"/>
                                        <p:tgtEl>
                                          <p:spTgt spid="660"/>
                                        </p:tgtEl>
                                        <p:attrNameLst>
                                          <p:attrName>ppt_h</p:attrName>
                                        </p:attrNameLst>
                                      </p:cBhvr>
                                      <p:tavLst>
                                        <p:tav tm="0">
                                          <p:val>
                                            <p:strVal val="(6*min(max(#ppt_w*#ppt_h,.3),1)-7.4)/-.7*#ppt_h"/>
                                          </p:val>
                                        </p:tav>
                                        <p:tav tm="100000">
                                          <p:val>
                                            <p:strVal val="#ppt_h"/>
                                          </p:val>
                                        </p:tav>
                                      </p:tavLst>
                                    </p:anim>
                                    <p:anim calcmode="lin" valueType="num">
                                      <p:cBhvr>
                                        <p:cTn id="9" dur="500" fill="hold"/>
                                        <p:tgtEl>
                                          <p:spTgt spid="660"/>
                                        </p:tgtEl>
                                        <p:attrNameLst>
                                          <p:attrName>ppt_x</p:attrName>
                                        </p:attrNameLst>
                                      </p:cBhvr>
                                      <p:tavLst>
                                        <p:tav tm="0">
                                          <p:val>
                                            <p:fltVal val="0.5"/>
                                          </p:val>
                                        </p:tav>
                                        <p:tav tm="100000">
                                          <p:val>
                                            <p:strVal val="#ppt_x"/>
                                          </p:val>
                                        </p:tav>
                                      </p:tavLst>
                                    </p:anim>
                                    <p:anim calcmode="lin" valueType="num">
                                      <p:cBhvr>
                                        <p:cTn id="10" dur="500" fill="hold"/>
                                        <p:tgtEl>
                                          <p:spTgt spid="660"/>
                                        </p:tgtEl>
                                        <p:attrNameLst>
                                          <p:attrName>ppt_y</p:attrName>
                                        </p:attrNameLst>
                                      </p:cBhvr>
                                      <p:tavLst>
                                        <p:tav tm="0">
                                          <p:val>
                                            <p:strVal val="1+(6*min(max(#ppt_w*#ppt_h,.3),1)-7.4)/-.7*#ppt_h/2"/>
                                          </p:val>
                                        </p:tav>
                                        <p:tav tm="100000">
                                          <p:val>
                                            <p:strVal val="#ppt_y"/>
                                          </p:val>
                                        </p:tav>
                                      </p:tavLst>
                                    </p:anim>
                                  </p:childTnLst>
                                </p:cTn>
                              </p:par>
                              <p:par>
                                <p:cTn id="11" presetID="23" presetClass="entr" presetSubtype="36" fill="hold" nodeType="withEffect">
                                  <p:stCondLst>
                                    <p:cond delay="46000"/>
                                  </p:stCondLst>
                                  <p:childTnLst>
                                    <p:set>
                                      <p:cBhvr>
                                        <p:cTn id="12" dur="1" fill="hold">
                                          <p:stCondLst>
                                            <p:cond delay="0"/>
                                          </p:stCondLst>
                                        </p:cTn>
                                        <p:tgtEl>
                                          <p:spTgt spid="647"/>
                                        </p:tgtEl>
                                        <p:attrNameLst>
                                          <p:attrName>style.visibility</p:attrName>
                                        </p:attrNameLst>
                                      </p:cBhvr>
                                      <p:to>
                                        <p:strVal val="visible"/>
                                      </p:to>
                                    </p:set>
                                    <p:anim calcmode="lin" valueType="num">
                                      <p:cBhvr>
                                        <p:cTn id="13" dur="500" fill="hold"/>
                                        <p:tgtEl>
                                          <p:spTgt spid="647"/>
                                        </p:tgtEl>
                                        <p:attrNameLst>
                                          <p:attrName>ppt_w</p:attrName>
                                        </p:attrNameLst>
                                      </p:cBhvr>
                                      <p:tavLst>
                                        <p:tav tm="0">
                                          <p:val>
                                            <p:strVal val="(6*min(max(#ppt_w*#ppt_h,.3),1)-7.4)/-.7*#ppt_w"/>
                                          </p:val>
                                        </p:tav>
                                        <p:tav tm="100000">
                                          <p:val>
                                            <p:strVal val="#ppt_w"/>
                                          </p:val>
                                        </p:tav>
                                      </p:tavLst>
                                    </p:anim>
                                    <p:anim calcmode="lin" valueType="num">
                                      <p:cBhvr>
                                        <p:cTn id="14" dur="500" fill="hold"/>
                                        <p:tgtEl>
                                          <p:spTgt spid="647"/>
                                        </p:tgtEl>
                                        <p:attrNameLst>
                                          <p:attrName>ppt_h</p:attrName>
                                        </p:attrNameLst>
                                      </p:cBhvr>
                                      <p:tavLst>
                                        <p:tav tm="0">
                                          <p:val>
                                            <p:strVal val="(6*min(max(#ppt_w*#ppt_h,.3),1)-7.4)/-.7*#ppt_h"/>
                                          </p:val>
                                        </p:tav>
                                        <p:tav tm="100000">
                                          <p:val>
                                            <p:strVal val="#ppt_h"/>
                                          </p:val>
                                        </p:tav>
                                      </p:tavLst>
                                    </p:anim>
                                    <p:anim calcmode="lin" valueType="num">
                                      <p:cBhvr>
                                        <p:cTn id="15" dur="500" fill="hold"/>
                                        <p:tgtEl>
                                          <p:spTgt spid="647"/>
                                        </p:tgtEl>
                                        <p:attrNameLst>
                                          <p:attrName>ppt_x</p:attrName>
                                        </p:attrNameLst>
                                      </p:cBhvr>
                                      <p:tavLst>
                                        <p:tav tm="0">
                                          <p:val>
                                            <p:fltVal val="0.5"/>
                                          </p:val>
                                        </p:tav>
                                        <p:tav tm="100000">
                                          <p:val>
                                            <p:strVal val="#ppt_x"/>
                                          </p:val>
                                        </p:tav>
                                      </p:tavLst>
                                    </p:anim>
                                    <p:anim calcmode="lin" valueType="num">
                                      <p:cBhvr>
                                        <p:cTn id="16" dur="500" fill="hold"/>
                                        <p:tgtEl>
                                          <p:spTgt spid="647"/>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0"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3E7B6FF-526C-944F-9E16-5541E61D5EDC}"/>
              </a:ext>
            </a:extLst>
          </p:cNvPr>
          <p:cNvSpPr/>
          <p:nvPr/>
        </p:nvSpPr>
        <p:spPr>
          <a:xfrm>
            <a:off x="9014366" y="3620344"/>
            <a:ext cx="3048000" cy="1408078"/>
          </a:xfrm>
          <a:prstGeom prst="rect">
            <a:avLst/>
          </a:prstGeom>
        </p:spPr>
        <p:txBody>
          <a:bodyPr wrap="square" anchor="ctr" anchorCtr="0">
            <a:spAutoFit/>
          </a:bodyPr>
          <a:lstStyle/>
          <a:p>
            <a:pPr marL="285750" indent="-285750">
              <a:lnSpc>
                <a:spcPct val="95000"/>
              </a:lnSpc>
              <a:buFont typeface="Arial" panose="020B0604020202020204" pitchFamily="34" charset="0"/>
              <a:buChar char="•"/>
            </a:pPr>
            <a:r>
              <a:rPr lang="en-US" sz="1800" dirty="0" err="1">
                <a:latin typeface="Source Sans Pro" panose="020B0503030403020204" pitchFamily="34" charset="77"/>
              </a:rPr>
              <a:t>Noms</a:t>
            </a:r>
            <a:r>
              <a:rPr lang="en-US" sz="1800" dirty="0">
                <a:latin typeface="Source Sans Pro" panose="020B0503030403020204" pitchFamily="34" charset="77"/>
              </a:rPr>
              <a:t> </a:t>
            </a:r>
            <a:r>
              <a:rPr lang="en-US" sz="1800" dirty="0" err="1">
                <a:latin typeface="Source Sans Pro" panose="020B0503030403020204" pitchFamily="34" charset="77"/>
              </a:rPr>
              <a:t>d’utilisateurs</a:t>
            </a:r>
            <a:endParaRPr lang="en-US" sz="1800" dirty="0">
              <a:latin typeface="Source Sans Pro" panose="020B0503030403020204" pitchFamily="34" charset="77"/>
            </a:endParaRPr>
          </a:p>
          <a:p>
            <a:pPr marL="285750" indent="-285750">
              <a:lnSpc>
                <a:spcPct val="95000"/>
              </a:lnSpc>
              <a:buFont typeface="Arial" panose="020B0604020202020204" pitchFamily="34" charset="0"/>
              <a:buChar char="•"/>
            </a:pPr>
            <a:r>
              <a:rPr lang="en-US" sz="1800" dirty="0">
                <a:latin typeface="Source Sans Pro" panose="020B0503030403020204" pitchFamily="34" charset="77"/>
              </a:rPr>
              <a:t>Mots de </a:t>
            </a:r>
            <a:r>
              <a:rPr lang="en-US" sz="1800" dirty="0" err="1">
                <a:latin typeface="Source Sans Pro" panose="020B0503030403020204" pitchFamily="34" charset="77"/>
              </a:rPr>
              <a:t>passe</a:t>
            </a:r>
            <a:endParaRPr lang="en-US" sz="1800" dirty="0">
              <a:latin typeface="Source Sans Pro" panose="020B0503030403020204" pitchFamily="34" charset="77"/>
            </a:endParaRPr>
          </a:p>
          <a:p>
            <a:pPr marL="285750" indent="-285750">
              <a:lnSpc>
                <a:spcPct val="95000"/>
              </a:lnSpc>
              <a:buFont typeface="Arial" panose="020B0604020202020204" pitchFamily="34" charset="0"/>
              <a:buChar char="•"/>
            </a:pPr>
            <a:r>
              <a:rPr lang="en-US" sz="1800" dirty="0" err="1">
                <a:latin typeface="Source Sans Pro" panose="020B0503030403020204" pitchFamily="34" charset="77"/>
              </a:rPr>
              <a:t>Commentaires</a:t>
            </a:r>
            <a:endParaRPr lang="en-US" sz="1800" dirty="0">
              <a:latin typeface="Source Sans Pro" panose="020B0503030403020204" pitchFamily="34" charset="77"/>
            </a:endParaRPr>
          </a:p>
          <a:p>
            <a:pPr marL="285750" indent="-285750">
              <a:lnSpc>
                <a:spcPct val="95000"/>
              </a:lnSpc>
              <a:buFont typeface="Arial" panose="020B0604020202020204" pitchFamily="34" charset="0"/>
              <a:buChar char="•"/>
            </a:pPr>
            <a:r>
              <a:rPr lang="en-US" sz="1800" dirty="0">
                <a:latin typeface="Source Sans Pro" panose="020B0503030403020204" pitchFamily="34" charset="77"/>
              </a:rPr>
              <a:t>Stocks de </a:t>
            </a:r>
            <a:r>
              <a:rPr lang="en-US" sz="1800" dirty="0" err="1">
                <a:latin typeface="Source Sans Pro" panose="020B0503030403020204" pitchFamily="34" charset="77"/>
              </a:rPr>
              <a:t>produits</a:t>
            </a:r>
            <a:endParaRPr lang="en-US" sz="1800" dirty="0">
              <a:latin typeface="Source Sans Pro" panose="020B0503030403020204" pitchFamily="34" charset="77"/>
            </a:endParaRPr>
          </a:p>
          <a:p>
            <a:pPr marL="285750" indent="-285750">
              <a:lnSpc>
                <a:spcPct val="95000"/>
              </a:lnSpc>
              <a:buFont typeface="Arial" panose="020B0604020202020204" pitchFamily="34" charset="0"/>
              <a:buChar char="•"/>
            </a:pPr>
            <a:r>
              <a:rPr lang="en-US" sz="1800" dirty="0">
                <a:latin typeface="Source Sans Pro" panose="020B0503030403020204" pitchFamily="34" charset="77"/>
              </a:rPr>
              <a:t>…</a:t>
            </a:r>
          </a:p>
        </p:txBody>
      </p:sp>
      <p:cxnSp>
        <p:nvCxnSpPr>
          <p:cNvPr id="22" name="Straight Connector 43">
            <a:extLst>
              <a:ext uri="{FF2B5EF4-FFF2-40B4-BE49-F238E27FC236}">
                <a16:creationId xmlns:a16="http://schemas.microsoft.com/office/drawing/2014/main" id="{E8A344FA-E3F0-5745-8F9D-8237980F2D1E}"/>
              </a:ext>
            </a:extLst>
          </p:cNvPr>
          <p:cNvCxnSpPr>
            <a:cxnSpLocks/>
            <a:stCxn id="29" idx="3"/>
            <a:endCxn id="5" idx="2"/>
          </p:cNvCxnSpPr>
          <p:nvPr/>
        </p:nvCxnSpPr>
        <p:spPr>
          <a:xfrm>
            <a:off x="3495132" y="3018039"/>
            <a:ext cx="391068"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 name="Straight Connector 46">
            <a:extLst>
              <a:ext uri="{FF2B5EF4-FFF2-40B4-BE49-F238E27FC236}">
                <a16:creationId xmlns:a16="http://schemas.microsoft.com/office/drawing/2014/main" id="{E919D336-9CFE-6C4A-B73A-FAFB4C0730CD}"/>
              </a:ext>
            </a:extLst>
          </p:cNvPr>
          <p:cNvCxnSpPr>
            <a:cxnSpLocks/>
            <a:endCxn id="6" idx="6"/>
          </p:cNvCxnSpPr>
          <p:nvPr/>
        </p:nvCxnSpPr>
        <p:spPr>
          <a:xfrm flipH="1">
            <a:off x="8304877" y="3018038"/>
            <a:ext cx="361516" cy="1"/>
          </a:xfrm>
          <a:prstGeom prst="line">
            <a:avLst/>
          </a:prstGeom>
          <a:ln>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A3BB059E-09FC-2941-8FB8-29ACD78F8920}"/>
              </a:ext>
            </a:extLst>
          </p:cNvPr>
          <p:cNvGrpSpPr/>
          <p:nvPr/>
        </p:nvGrpSpPr>
        <p:grpSpPr>
          <a:xfrm>
            <a:off x="5724624" y="1727913"/>
            <a:ext cx="2580253" cy="2580251"/>
            <a:chOff x="5638358" y="1988840"/>
            <a:chExt cx="2580253" cy="2580251"/>
          </a:xfrm>
        </p:grpSpPr>
        <p:sp>
          <p:nvSpPr>
            <p:cNvPr id="6" name="Oval 3">
              <a:extLst>
                <a:ext uri="{FF2B5EF4-FFF2-40B4-BE49-F238E27FC236}">
                  <a16:creationId xmlns:a16="http://schemas.microsoft.com/office/drawing/2014/main" id="{6B280E78-E282-6744-9595-39ED6F052C74}"/>
                </a:ext>
              </a:extLst>
            </p:cNvPr>
            <p:cNvSpPr/>
            <p:nvPr/>
          </p:nvSpPr>
          <p:spPr>
            <a:xfrm>
              <a:off x="5638358" y="1988840"/>
              <a:ext cx="2580253" cy="2580251"/>
            </a:xfrm>
            <a:prstGeom prst="ellipse">
              <a:avLst/>
            </a:prstGeom>
            <a:solidFill>
              <a:schemeClr val="accent6">
                <a:alpha val="85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latin typeface="Source Sans Pro" panose="020B0503030403020204" pitchFamily="34" charset="77"/>
              </a:endParaRPr>
            </a:p>
          </p:txBody>
        </p:sp>
        <p:sp>
          <p:nvSpPr>
            <p:cNvPr id="8" name="Rectangle 7">
              <a:extLst>
                <a:ext uri="{FF2B5EF4-FFF2-40B4-BE49-F238E27FC236}">
                  <a16:creationId xmlns:a16="http://schemas.microsoft.com/office/drawing/2014/main" id="{3916CB64-46E5-D540-B85A-67723186DD24}"/>
                </a:ext>
              </a:extLst>
            </p:cNvPr>
            <p:cNvSpPr/>
            <p:nvPr/>
          </p:nvSpPr>
          <p:spPr>
            <a:xfrm>
              <a:off x="5931176" y="2263038"/>
              <a:ext cx="1994616" cy="794064"/>
            </a:xfrm>
            <a:prstGeom prst="rect">
              <a:avLst/>
            </a:prstGeom>
          </p:spPr>
          <p:txBody>
            <a:bodyPr wrap="square">
              <a:spAutoFit/>
            </a:bodyPr>
            <a:lstStyle/>
            <a:p>
              <a:pPr algn="ctr">
                <a:lnSpc>
                  <a:spcPct val="95000"/>
                </a:lnSpc>
              </a:pPr>
              <a:r>
                <a:rPr lang="en-US" dirty="0">
                  <a:solidFill>
                    <a:srgbClr val="FFFFFF"/>
                  </a:solidFill>
                  <a:latin typeface="Source Sans Pro" panose="020B0503030403020204" pitchFamily="34" charset="77"/>
                </a:rPr>
                <a:t>Bases de </a:t>
              </a:r>
              <a:r>
                <a:rPr lang="en-US" dirty="0" err="1">
                  <a:solidFill>
                    <a:srgbClr val="FFFFFF"/>
                  </a:solidFill>
                  <a:latin typeface="Source Sans Pro" panose="020B0503030403020204" pitchFamily="34" charset="77"/>
                </a:rPr>
                <a:t>données</a:t>
              </a:r>
              <a:endParaRPr lang="en-US" dirty="0">
                <a:solidFill>
                  <a:srgbClr val="FFFFFF"/>
                </a:solidFill>
                <a:latin typeface="Source Sans Pro" panose="020B0503030403020204" pitchFamily="34" charset="77"/>
              </a:endParaRPr>
            </a:p>
          </p:txBody>
        </p:sp>
        <p:sp>
          <p:nvSpPr>
            <p:cNvPr id="24" name="Freeform 40">
              <a:extLst>
                <a:ext uri="{FF2B5EF4-FFF2-40B4-BE49-F238E27FC236}">
                  <a16:creationId xmlns:a16="http://schemas.microsoft.com/office/drawing/2014/main" id="{E10F547E-3986-944A-985C-F33D4423B948}"/>
                </a:ext>
              </a:extLst>
            </p:cNvPr>
            <p:cNvSpPr>
              <a:spLocks noEditPoints="1"/>
            </p:cNvSpPr>
            <p:nvPr/>
          </p:nvSpPr>
          <p:spPr bwMode="auto">
            <a:xfrm>
              <a:off x="6610634" y="3278965"/>
              <a:ext cx="640330" cy="834168"/>
            </a:xfrm>
            <a:custGeom>
              <a:avLst/>
              <a:gdLst>
                <a:gd name="T0" fmla="*/ 283 w 283"/>
                <a:gd name="T1" fmla="*/ 46 h 369"/>
                <a:gd name="T2" fmla="*/ 0 w 283"/>
                <a:gd name="T3" fmla="*/ 46 h 369"/>
                <a:gd name="T4" fmla="*/ 10 w 283"/>
                <a:gd name="T5" fmla="*/ 133 h 369"/>
                <a:gd name="T6" fmla="*/ 0 w 283"/>
                <a:gd name="T7" fmla="*/ 219 h 369"/>
                <a:gd name="T8" fmla="*/ 0 w 283"/>
                <a:gd name="T9" fmla="*/ 253 h 369"/>
                <a:gd name="T10" fmla="*/ 142 w 283"/>
                <a:gd name="T11" fmla="*/ 369 h 369"/>
                <a:gd name="T12" fmla="*/ 283 w 283"/>
                <a:gd name="T13" fmla="*/ 253 h 369"/>
                <a:gd name="T14" fmla="*/ 283 w 283"/>
                <a:gd name="T15" fmla="*/ 219 h 369"/>
                <a:gd name="T16" fmla="*/ 274 w 283"/>
                <a:gd name="T17" fmla="*/ 133 h 369"/>
                <a:gd name="T18" fmla="*/ 274 w 283"/>
                <a:gd name="T19" fmla="*/ 323 h 369"/>
                <a:gd name="T20" fmla="*/ 10 w 283"/>
                <a:gd name="T21" fmla="*/ 323 h 369"/>
                <a:gd name="T22" fmla="*/ 142 w 283"/>
                <a:gd name="T23" fmla="*/ 299 h 369"/>
                <a:gd name="T24" fmla="*/ 274 w 283"/>
                <a:gd name="T25" fmla="*/ 323 h 369"/>
                <a:gd name="T26" fmla="*/ 10 w 283"/>
                <a:gd name="T27" fmla="*/ 253 h 369"/>
                <a:gd name="T28" fmla="*/ 142 w 283"/>
                <a:gd name="T29" fmla="*/ 265 h 369"/>
                <a:gd name="T30" fmla="*/ 274 w 283"/>
                <a:gd name="T31" fmla="*/ 253 h 369"/>
                <a:gd name="T32" fmla="*/ 274 w 283"/>
                <a:gd name="T33" fmla="*/ 219 h 369"/>
                <a:gd name="T34" fmla="*/ 263 w 283"/>
                <a:gd name="T35" fmla="*/ 233 h 369"/>
                <a:gd name="T36" fmla="*/ 20 w 283"/>
                <a:gd name="T37" fmla="*/ 233 h 369"/>
                <a:gd name="T38" fmla="*/ 10 w 283"/>
                <a:gd name="T39" fmla="*/ 219 h 369"/>
                <a:gd name="T40" fmla="*/ 142 w 283"/>
                <a:gd name="T41" fmla="*/ 195 h 369"/>
                <a:gd name="T42" fmla="*/ 274 w 283"/>
                <a:gd name="T43" fmla="*/ 219 h 369"/>
                <a:gd name="T44" fmla="*/ 10 w 283"/>
                <a:gd name="T45" fmla="*/ 150 h 369"/>
                <a:gd name="T46" fmla="*/ 142 w 283"/>
                <a:gd name="T47" fmla="*/ 161 h 369"/>
                <a:gd name="T48" fmla="*/ 274 w 283"/>
                <a:gd name="T49" fmla="*/ 150 h 369"/>
                <a:gd name="T50" fmla="*/ 274 w 283"/>
                <a:gd name="T51" fmla="*/ 115 h 369"/>
                <a:gd name="T52" fmla="*/ 263 w 283"/>
                <a:gd name="T53" fmla="*/ 129 h 369"/>
                <a:gd name="T54" fmla="*/ 21 w 283"/>
                <a:gd name="T55" fmla="*/ 129 h 369"/>
                <a:gd name="T56" fmla="*/ 10 w 283"/>
                <a:gd name="T57" fmla="*/ 115 h 369"/>
                <a:gd name="T58" fmla="*/ 142 w 283"/>
                <a:gd name="T59" fmla="*/ 92 h 369"/>
                <a:gd name="T60" fmla="*/ 274 w 283"/>
                <a:gd name="T61" fmla="*/ 115 h 369"/>
                <a:gd name="T62" fmla="*/ 10 w 283"/>
                <a:gd name="T63" fmla="*/ 46 h 369"/>
                <a:gd name="T64" fmla="*/ 274 w 283"/>
                <a:gd name="T65" fmla="*/ 4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69">
                  <a:moveTo>
                    <a:pt x="283" y="115"/>
                  </a:moveTo>
                  <a:cubicBezTo>
                    <a:pt x="283" y="46"/>
                    <a:pt x="283" y="46"/>
                    <a:pt x="283" y="46"/>
                  </a:cubicBezTo>
                  <a:cubicBezTo>
                    <a:pt x="283" y="16"/>
                    <a:pt x="210" y="0"/>
                    <a:pt x="142" y="0"/>
                  </a:cubicBezTo>
                  <a:cubicBezTo>
                    <a:pt x="73" y="0"/>
                    <a:pt x="0" y="16"/>
                    <a:pt x="0" y="46"/>
                  </a:cubicBezTo>
                  <a:cubicBezTo>
                    <a:pt x="0" y="115"/>
                    <a:pt x="0" y="115"/>
                    <a:pt x="0" y="115"/>
                  </a:cubicBezTo>
                  <a:cubicBezTo>
                    <a:pt x="0" y="122"/>
                    <a:pt x="4" y="128"/>
                    <a:pt x="10" y="133"/>
                  </a:cubicBezTo>
                  <a:cubicBezTo>
                    <a:pt x="3" y="138"/>
                    <a:pt x="0" y="144"/>
                    <a:pt x="0" y="150"/>
                  </a:cubicBezTo>
                  <a:cubicBezTo>
                    <a:pt x="0" y="219"/>
                    <a:pt x="0" y="219"/>
                    <a:pt x="0" y="219"/>
                  </a:cubicBezTo>
                  <a:cubicBezTo>
                    <a:pt x="0" y="226"/>
                    <a:pt x="4" y="231"/>
                    <a:pt x="10" y="236"/>
                  </a:cubicBezTo>
                  <a:cubicBezTo>
                    <a:pt x="3" y="242"/>
                    <a:pt x="0" y="247"/>
                    <a:pt x="0" y="253"/>
                  </a:cubicBezTo>
                  <a:cubicBezTo>
                    <a:pt x="0" y="323"/>
                    <a:pt x="0" y="323"/>
                    <a:pt x="0" y="323"/>
                  </a:cubicBezTo>
                  <a:cubicBezTo>
                    <a:pt x="0" y="353"/>
                    <a:pt x="73" y="369"/>
                    <a:pt x="142" y="369"/>
                  </a:cubicBezTo>
                  <a:cubicBezTo>
                    <a:pt x="210" y="369"/>
                    <a:pt x="283" y="353"/>
                    <a:pt x="283" y="323"/>
                  </a:cubicBezTo>
                  <a:cubicBezTo>
                    <a:pt x="283" y="253"/>
                    <a:pt x="283" y="253"/>
                    <a:pt x="283" y="253"/>
                  </a:cubicBezTo>
                  <a:cubicBezTo>
                    <a:pt x="283" y="247"/>
                    <a:pt x="280" y="242"/>
                    <a:pt x="274" y="236"/>
                  </a:cubicBezTo>
                  <a:cubicBezTo>
                    <a:pt x="280" y="231"/>
                    <a:pt x="283" y="226"/>
                    <a:pt x="283" y="219"/>
                  </a:cubicBezTo>
                  <a:cubicBezTo>
                    <a:pt x="283" y="150"/>
                    <a:pt x="283" y="150"/>
                    <a:pt x="283" y="150"/>
                  </a:cubicBezTo>
                  <a:cubicBezTo>
                    <a:pt x="283" y="144"/>
                    <a:pt x="280" y="138"/>
                    <a:pt x="274" y="133"/>
                  </a:cubicBezTo>
                  <a:cubicBezTo>
                    <a:pt x="280" y="128"/>
                    <a:pt x="283" y="122"/>
                    <a:pt x="283" y="115"/>
                  </a:cubicBezTo>
                  <a:close/>
                  <a:moveTo>
                    <a:pt x="274" y="323"/>
                  </a:moveTo>
                  <a:cubicBezTo>
                    <a:pt x="274" y="340"/>
                    <a:pt x="220" y="359"/>
                    <a:pt x="142" y="359"/>
                  </a:cubicBezTo>
                  <a:cubicBezTo>
                    <a:pt x="64" y="359"/>
                    <a:pt x="10" y="340"/>
                    <a:pt x="10" y="323"/>
                  </a:cubicBezTo>
                  <a:cubicBezTo>
                    <a:pt x="10" y="271"/>
                    <a:pt x="10" y="271"/>
                    <a:pt x="10" y="271"/>
                  </a:cubicBezTo>
                  <a:cubicBezTo>
                    <a:pt x="31" y="289"/>
                    <a:pt x="88" y="299"/>
                    <a:pt x="142" y="299"/>
                  </a:cubicBezTo>
                  <a:cubicBezTo>
                    <a:pt x="196" y="299"/>
                    <a:pt x="252" y="289"/>
                    <a:pt x="274" y="271"/>
                  </a:cubicBezTo>
                  <a:lnTo>
                    <a:pt x="274" y="323"/>
                  </a:lnTo>
                  <a:close/>
                  <a:moveTo>
                    <a:pt x="142" y="290"/>
                  </a:moveTo>
                  <a:cubicBezTo>
                    <a:pt x="64" y="290"/>
                    <a:pt x="10" y="271"/>
                    <a:pt x="10" y="253"/>
                  </a:cubicBezTo>
                  <a:cubicBezTo>
                    <a:pt x="10" y="249"/>
                    <a:pt x="14" y="245"/>
                    <a:pt x="18" y="242"/>
                  </a:cubicBezTo>
                  <a:cubicBezTo>
                    <a:pt x="43" y="257"/>
                    <a:pt x="94" y="265"/>
                    <a:pt x="142" y="265"/>
                  </a:cubicBezTo>
                  <a:cubicBezTo>
                    <a:pt x="190" y="265"/>
                    <a:pt x="240" y="257"/>
                    <a:pt x="266" y="242"/>
                  </a:cubicBezTo>
                  <a:cubicBezTo>
                    <a:pt x="270" y="245"/>
                    <a:pt x="274" y="249"/>
                    <a:pt x="274" y="253"/>
                  </a:cubicBezTo>
                  <a:cubicBezTo>
                    <a:pt x="274" y="271"/>
                    <a:pt x="220" y="290"/>
                    <a:pt x="142" y="290"/>
                  </a:cubicBezTo>
                  <a:close/>
                  <a:moveTo>
                    <a:pt x="274" y="219"/>
                  </a:moveTo>
                  <a:cubicBezTo>
                    <a:pt x="274" y="223"/>
                    <a:pt x="271" y="228"/>
                    <a:pt x="264" y="232"/>
                  </a:cubicBezTo>
                  <a:cubicBezTo>
                    <a:pt x="264" y="232"/>
                    <a:pt x="264" y="232"/>
                    <a:pt x="263" y="233"/>
                  </a:cubicBezTo>
                  <a:cubicBezTo>
                    <a:pt x="244" y="245"/>
                    <a:pt x="199" y="255"/>
                    <a:pt x="142" y="255"/>
                  </a:cubicBezTo>
                  <a:cubicBezTo>
                    <a:pt x="84" y="255"/>
                    <a:pt x="40" y="245"/>
                    <a:pt x="20" y="233"/>
                  </a:cubicBezTo>
                  <a:cubicBezTo>
                    <a:pt x="20" y="232"/>
                    <a:pt x="20" y="232"/>
                    <a:pt x="19" y="232"/>
                  </a:cubicBezTo>
                  <a:cubicBezTo>
                    <a:pt x="13" y="228"/>
                    <a:pt x="10" y="223"/>
                    <a:pt x="10" y="219"/>
                  </a:cubicBezTo>
                  <a:cubicBezTo>
                    <a:pt x="10" y="167"/>
                    <a:pt x="10" y="167"/>
                    <a:pt x="10" y="167"/>
                  </a:cubicBezTo>
                  <a:cubicBezTo>
                    <a:pt x="31" y="186"/>
                    <a:pt x="88" y="195"/>
                    <a:pt x="142" y="195"/>
                  </a:cubicBezTo>
                  <a:cubicBezTo>
                    <a:pt x="196" y="195"/>
                    <a:pt x="252" y="186"/>
                    <a:pt x="274" y="167"/>
                  </a:cubicBezTo>
                  <a:lnTo>
                    <a:pt x="274" y="219"/>
                  </a:lnTo>
                  <a:close/>
                  <a:moveTo>
                    <a:pt x="142" y="186"/>
                  </a:moveTo>
                  <a:cubicBezTo>
                    <a:pt x="64" y="186"/>
                    <a:pt x="10" y="167"/>
                    <a:pt x="10" y="150"/>
                  </a:cubicBezTo>
                  <a:cubicBezTo>
                    <a:pt x="10" y="145"/>
                    <a:pt x="14" y="141"/>
                    <a:pt x="18" y="138"/>
                  </a:cubicBezTo>
                  <a:cubicBezTo>
                    <a:pt x="43" y="153"/>
                    <a:pt x="94" y="161"/>
                    <a:pt x="142" y="161"/>
                  </a:cubicBezTo>
                  <a:cubicBezTo>
                    <a:pt x="190" y="161"/>
                    <a:pt x="240" y="153"/>
                    <a:pt x="266" y="138"/>
                  </a:cubicBezTo>
                  <a:cubicBezTo>
                    <a:pt x="270" y="141"/>
                    <a:pt x="274" y="145"/>
                    <a:pt x="274" y="150"/>
                  </a:cubicBezTo>
                  <a:cubicBezTo>
                    <a:pt x="274" y="167"/>
                    <a:pt x="220" y="186"/>
                    <a:pt x="142" y="186"/>
                  </a:cubicBezTo>
                  <a:close/>
                  <a:moveTo>
                    <a:pt x="274" y="115"/>
                  </a:moveTo>
                  <a:cubicBezTo>
                    <a:pt x="274" y="120"/>
                    <a:pt x="271" y="124"/>
                    <a:pt x="264" y="128"/>
                  </a:cubicBezTo>
                  <a:cubicBezTo>
                    <a:pt x="264" y="128"/>
                    <a:pt x="263" y="129"/>
                    <a:pt x="263" y="129"/>
                  </a:cubicBezTo>
                  <a:cubicBezTo>
                    <a:pt x="243" y="142"/>
                    <a:pt x="199" y="152"/>
                    <a:pt x="142" y="152"/>
                  </a:cubicBezTo>
                  <a:cubicBezTo>
                    <a:pt x="85" y="152"/>
                    <a:pt x="40" y="142"/>
                    <a:pt x="21" y="129"/>
                  </a:cubicBezTo>
                  <a:cubicBezTo>
                    <a:pt x="20" y="129"/>
                    <a:pt x="20" y="128"/>
                    <a:pt x="19" y="128"/>
                  </a:cubicBezTo>
                  <a:cubicBezTo>
                    <a:pt x="13" y="124"/>
                    <a:pt x="10" y="120"/>
                    <a:pt x="10" y="115"/>
                  </a:cubicBezTo>
                  <a:cubicBezTo>
                    <a:pt x="10" y="63"/>
                    <a:pt x="10" y="63"/>
                    <a:pt x="10" y="63"/>
                  </a:cubicBezTo>
                  <a:cubicBezTo>
                    <a:pt x="31" y="82"/>
                    <a:pt x="88" y="92"/>
                    <a:pt x="142" y="92"/>
                  </a:cubicBezTo>
                  <a:cubicBezTo>
                    <a:pt x="196" y="92"/>
                    <a:pt x="252" y="82"/>
                    <a:pt x="274" y="63"/>
                  </a:cubicBezTo>
                  <a:lnTo>
                    <a:pt x="274" y="115"/>
                  </a:lnTo>
                  <a:close/>
                  <a:moveTo>
                    <a:pt x="142" y="82"/>
                  </a:moveTo>
                  <a:cubicBezTo>
                    <a:pt x="64" y="82"/>
                    <a:pt x="10" y="63"/>
                    <a:pt x="10" y="46"/>
                  </a:cubicBezTo>
                  <a:cubicBezTo>
                    <a:pt x="10" y="29"/>
                    <a:pt x="64" y="10"/>
                    <a:pt x="142" y="10"/>
                  </a:cubicBezTo>
                  <a:cubicBezTo>
                    <a:pt x="220" y="10"/>
                    <a:pt x="274" y="29"/>
                    <a:pt x="274" y="46"/>
                  </a:cubicBezTo>
                  <a:cubicBezTo>
                    <a:pt x="274" y="63"/>
                    <a:pt x="220" y="82"/>
                    <a:pt x="142" y="8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3" name="Group 2">
            <a:extLst>
              <a:ext uri="{FF2B5EF4-FFF2-40B4-BE49-F238E27FC236}">
                <a16:creationId xmlns:a16="http://schemas.microsoft.com/office/drawing/2014/main" id="{DD701932-5BAE-DC44-81E0-B1593BCE2501}"/>
              </a:ext>
            </a:extLst>
          </p:cNvPr>
          <p:cNvGrpSpPr/>
          <p:nvPr/>
        </p:nvGrpSpPr>
        <p:grpSpPr>
          <a:xfrm>
            <a:off x="3886200" y="1727913"/>
            <a:ext cx="2580253" cy="2580251"/>
            <a:chOff x="3799934" y="1988840"/>
            <a:chExt cx="2580253" cy="2580251"/>
          </a:xfrm>
        </p:grpSpPr>
        <p:sp>
          <p:nvSpPr>
            <p:cNvPr id="5" name="Oval 2">
              <a:extLst>
                <a:ext uri="{FF2B5EF4-FFF2-40B4-BE49-F238E27FC236}">
                  <a16:creationId xmlns:a16="http://schemas.microsoft.com/office/drawing/2014/main" id="{E2319EFD-B2BC-D744-B69A-7AD7C7AE6A0E}"/>
                </a:ext>
              </a:extLst>
            </p:cNvPr>
            <p:cNvSpPr/>
            <p:nvPr/>
          </p:nvSpPr>
          <p:spPr>
            <a:xfrm>
              <a:off x="3799934" y="1988840"/>
              <a:ext cx="2580253" cy="2580251"/>
            </a:xfrm>
            <a:prstGeom prst="ellipse">
              <a:avLst/>
            </a:prstGeom>
            <a:solidFill>
              <a:schemeClr val="accent1">
                <a:alpha val="80000"/>
              </a:schemeClr>
            </a:solidFill>
            <a:ln>
              <a:solidFill>
                <a:schemeClr val="accent1">
                  <a:alpha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latin typeface="Source Sans Pro" panose="020B0503030403020204" pitchFamily="34" charset="77"/>
              </a:endParaRPr>
            </a:p>
          </p:txBody>
        </p:sp>
        <p:sp>
          <p:nvSpPr>
            <p:cNvPr id="7" name="Rectangle 6">
              <a:extLst>
                <a:ext uri="{FF2B5EF4-FFF2-40B4-BE49-F238E27FC236}">
                  <a16:creationId xmlns:a16="http://schemas.microsoft.com/office/drawing/2014/main" id="{78B770F7-A232-1948-B5F9-FA4EC45897D8}"/>
                </a:ext>
              </a:extLst>
            </p:cNvPr>
            <p:cNvSpPr/>
            <p:nvPr/>
          </p:nvSpPr>
          <p:spPr>
            <a:xfrm>
              <a:off x="3983765" y="2263038"/>
              <a:ext cx="1895265" cy="794064"/>
            </a:xfrm>
            <a:prstGeom prst="rect">
              <a:avLst/>
            </a:prstGeom>
          </p:spPr>
          <p:txBody>
            <a:bodyPr wrap="square">
              <a:spAutoFit/>
            </a:bodyPr>
            <a:lstStyle/>
            <a:p>
              <a:pPr algn="ctr">
                <a:lnSpc>
                  <a:spcPct val="95000"/>
                </a:lnSpc>
              </a:pPr>
              <a:r>
                <a:rPr lang="en-US" dirty="0" err="1">
                  <a:solidFill>
                    <a:srgbClr val="FFFFFF"/>
                  </a:solidFill>
                  <a:latin typeface="Source Sans Pro" panose="020B0503030403020204" pitchFamily="34" charset="77"/>
                </a:rPr>
                <a:t>Espace</a:t>
              </a:r>
              <a:r>
                <a:rPr lang="en-US" dirty="0">
                  <a:solidFill>
                    <a:srgbClr val="FFFFFF"/>
                  </a:solidFill>
                  <a:latin typeface="Source Sans Pro" panose="020B0503030403020204" pitchFamily="34" charset="77"/>
                </a:rPr>
                <a:t> </a:t>
              </a:r>
              <a:r>
                <a:rPr lang="en-US" dirty="0" err="1">
                  <a:solidFill>
                    <a:srgbClr val="FFFFFF"/>
                  </a:solidFill>
                  <a:latin typeface="Source Sans Pro" panose="020B0503030403020204" pitchFamily="34" charset="77"/>
                </a:rPr>
                <a:t>disque</a:t>
              </a:r>
              <a:endParaRPr lang="en-US" dirty="0">
                <a:solidFill>
                  <a:srgbClr val="FFFFFF"/>
                </a:solidFill>
                <a:latin typeface="Source Sans Pro" panose="020B0503030403020204" pitchFamily="34" charset="77"/>
              </a:endParaRPr>
            </a:p>
          </p:txBody>
        </p:sp>
        <p:sp>
          <p:nvSpPr>
            <p:cNvPr id="25" name="Freeform 92">
              <a:extLst>
                <a:ext uri="{FF2B5EF4-FFF2-40B4-BE49-F238E27FC236}">
                  <a16:creationId xmlns:a16="http://schemas.microsoft.com/office/drawing/2014/main" id="{B5F635E6-E118-6F44-BE9D-63623D642100}"/>
                </a:ext>
              </a:extLst>
            </p:cNvPr>
            <p:cNvSpPr>
              <a:spLocks noEditPoints="1"/>
            </p:cNvSpPr>
            <p:nvPr/>
          </p:nvSpPr>
          <p:spPr bwMode="auto">
            <a:xfrm>
              <a:off x="4397855" y="3299017"/>
              <a:ext cx="1067084" cy="794064"/>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sp>
        <p:nvSpPr>
          <p:cNvPr id="28" name="Rectangle 27">
            <a:extLst>
              <a:ext uri="{FF2B5EF4-FFF2-40B4-BE49-F238E27FC236}">
                <a16:creationId xmlns:a16="http://schemas.microsoft.com/office/drawing/2014/main" id="{DFE658B8-2AA7-C94B-A18F-6CEBA4D2B74B}"/>
              </a:ext>
            </a:extLst>
          </p:cNvPr>
          <p:cNvSpPr/>
          <p:nvPr/>
        </p:nvSpPr>
        <p:spPr>
          <a:xfrm>
            <a:off x="1727126" y="3620341"/>
            <a:ext cx="1705008" cy="1934376"/>
          </a:xfrm>
          <a:prstGeom prst="rect">
            <a:avLst/>
          </a:prstGeom>
        </p:spPr>
        <p:txBody>
          <a:bodyPr wrap="square" anchor="ctr" anchorCtr="0">
            <a:spAutoFit/>
          </a:bodyPr>
          <a:lstStyle/>
          <a:p>
            <a:pPr marL="285750" indent="-285750">
              <a:lnSpc>
                <a:spcPct val="95000"/>
              </a:lnSpc>
              <a:buFont typeface="Arial" panose="020B0604020202020204" pitchFamily="34" charset="0"/>
              <a:buChar char="•"/>
            </a:pPr>
            <a:r>
              <a:rPr lang="en-US" sz="1800" dirty="0">
                <a:latin typeface="Source Sans Pro" panose="020B0503030403020204" pitchFamily="34" charset="77"/>
              </a:rPr>
              <a:t>.html</a:t>
            </a:r>
          </a:p>
          <a:p>
            <a:pPr marL="285750" indent="-285750">
              <a:lnSpc>
                <a:spcPct val="95000"/>
              </a:lnSpc>
              <a:buFont typeface="Arial" panose="020B0604020202020204" pitchFamily="34" charset="0"/>
              <a:buChar char="•"/>
            </a:pPr>
            <a:r>
              <a:rPr lang="en-US" sz="1800" dirty="0">
                <a:latin typeface="Source Sans Pro" panose="020B0503030403020204" pitchFamily="34" charset="77"/>
              </a:rPr>
              <a:t>.</a:t>
            </a:r>
            <a:r>
              <a:rPr lang="en-US" sz="1800" dirty="0" err="1">
                <a:latin typeface="Source Sans Pro" panose="020B0503030403020204" pitchFamily="34" charset="77"/>
              </a:rPr>
              <a:t>css</a:t>
            </a:r>
            <a:endParaRPr lang="en-US" sz="1800" dirty="0">
              <a:latin typeface="Source Sans Pro" panose="020B0503030403020204" pitchFamily="34" charset="77"/>
            </a:endParaRPr>
          </a:p>
          <a:p>
            <a:pPr marL="285750" indent="-285750">
              <a:lnSpc>
                <a:spcPct val="95000"/>
              </a:lnSpc>
              <a:buFont typeface="Arial" panose="020B0604020202020204" pitchFamily="34" charset="0"/>
              <a:buChar char="•"/>
            </a:pPr>
            <a:r>
              <a:rPr lang="en-US" sz="1800" dirty="0">
                <a:latin typeface="Source Sans Pro" panose="020B0503030403020204" pitchFamily="34" charset="77"/>
              </a:rPr>
              <a:t>.</a:t>
            </a:r>
            <a:r>
              <a:rPr lang="en-US" sz="1800" dirty="0" err="1">
                <a:latin typeface="Source Sans Pro" panose="020B0503030403020204" pitchFamily="34" charset="77"/>
              </a:rPr>
              <a:t>php</a:t>
            </a:r>
            <a:endParaRPr lang="en-US" sz="1800" dirty="0">
              <a:latin typeface="Source Sans Pro" panose="020B0503030403020204" pitchFamily="34" charset="77"/>
            </a:endParaRPr>
          </a:p>
          <a:p>
            <a:pPr marL="285750" indent="-285750">
              <a:lnSpc>
                <a:spcPct val="95000"/>
              </a:lnSpc>
              <a:buFont typeface="Arial" panose="020B0604020202020204" pitchFamily="34" charset="0"/>
              <a:buChar char="•"/>
            </a:pPr>
            <a:r>
              <a:rPr lang="en-US" sz="1800" dirty="0">
                <a:latin typeface="Source Sans Pro" panose="020B0503030403020204" pitchFamily="34" charset="77"/>
              </a:rPr>
              <a:t>.</a:t>
            </a:r>
            <a:r>
              <a:rPr lang="en-US" sz="1800" dirty="0" err="1">
                <a:latin typeface="Source Sans Pro" panose="020B0503030403020204" pitchFamily="34" charset="77"/>
              </a:rPr>
              <a:t>js</a:t>
            </a:r>
            <a:endParaRPr lang="en-US" sz="1800" dirty="0">
              <a:latin typeface="Source Sans Pro" panose="020B0503030403020204" pitchFamily="34" charset="77"/>
            </a:endParaRPr>
          </a:p>
          <a:p>
            <a:pPr marL="285750" indent="-285750">
              <a:lnSpc>
                <a:spcPct val="95000"/>
              </a:lnSpc>
              <a:buFont typeface="Arial" panose="020B0604020202020204" pitchFamily="34" charset="0"/>
              <a:buChar char="•"/>
            </a:pPr>
            <a:r>
              <a:rPr lang="en-US" sz="1800" dirty="0">
                <a:latin typeface="Source Sans Pro" panose="020B0503030403020204" pitchFamily="34" charset="77"/>
              </a:rPr>
              <a:t>.jpeg, .</a:t>
            </a:r>
            <a:r>
              <a:rPr lang="en-US" sz="1800" dirty="0" err="1">
                <a:latin typeface="Source Sans Pro" panose="020B0503030403020204" pitchFamily="34" charset="77"/>
              </a:rPr>
              <a:t>png</a:t>
            </a:r>
            <a:endParaRPr lang="en-US" sz="1800" dirty="0">
              <a:latin typeface="Source Sans Pro" panose="020B0503030403020204" pitchFamily="34" charset="77"/>
            </a:endParaRPr>
          </a:p>
          <a:p>
            <a:pPr marL="285750" indent="-285750">
              <a:lnSpc>
                <a:spcPct val="95000"/>
              </a:lnSpc>
              <a:buFont typeface="Arial" panose="020B0604020202020204" pitchFamily="34" charset="0"/>
              <a:buChar char="•"/>
            </a:pPr>
            <a:r>
              <a:rPr lang="en-US" sz="1800" dirty="0">
                <a:latin typeface="Source Sans Pro" panose="020B0503030403020204" pitchFamily="34" charset="77"/>
              </a:rPr>
              <a:t>.mp4, .</a:t>
            </a:r>
            <a:r>
              <a:rPr lang="en-US" sz="1800" dirty="0" err="1">
                <a:latin typeface="Source Sans Pro" panose="020B0503030403020204" pitchFamily="34" charset="77"/>
              </a:rPr>
              <a:t>mkv</a:t>
            </a:r>
            <a:endParaRPr lang="en-US" sz="1800" dirty="0">
              <a:latin typeface="Source Sans Pro" panose="020B0503030403020204" pitchFamily="34" charset="77"/>
            </a:endParaRPr>
          </a:p>
          <a:p>
            <a:pPr marL="285750" indent="-285750">
              <a:lnSpc>
                <a:spcPct val="95000"/>
              </a:lnSpc>
              <a:buFont typeface="Arial" panose="020B0604020202020204" pitchFamily="34" charset="0"/>
              <a:buChar char="•"/>
            </a:pPr>
            <a:r>
              <a:rPr lang="en-US" sz="1800" dirty="0">
                <a:latin typeface="Source Sans Pro" panose="020B0503030403020204" pitchFamily="34" charset="77"/>
              </a:rPr>
              <a:t>…</a:t>
            </a:r>
          </a:p>
        </p:txBody>
      </p:sp>
      <p:sp>
        <p:nvSpPr>
          <p:cNvPr id="29" name="ZoneTexte 28">
            <a:extLst>
              <a:ext uri="{FF2B5EF4-FFF2-40B4-BE49-F238E27FC236}">
                <a16:creationId xmlns:a16="http://schemas.microsoft.com/office/drawing/2014/main" id="{E3980AC6-FC89-D94D-8D92-BBBF7EFF8373}"/>
              </a:ext>
            </a:extLst>
          </p:cNvPr>
          <p:cNvSpPr txBox="1"/>
          <p:nvPr/>
        </p:nvSpPr>
        <p:spPr>
          <a:xfrm>
            <a:off x="321163" y="2648707"/>
            <a:ext cx="3173969" cy="738664"/>
          </a:xfrm>
          <a:prstGeom prst="rect">
            <a:avLst/>
          </a:prstGeom>
          <a:noFill/>
        </p:spPr>
        <p:txBody>
          <a:bodyPr wrap="square" rtlCol="0">
            <a:spAutoFit/>
          </a:bodyPr>
          <a:lstStyle/>
          <a:p>
            <a:pPr algn="r"/>
            <a:r>
              <a:rPr lang="fr-FR" dirty="0">
                <a:solidFill>
                  <a:schemeClr val="accent1"/>
                </a:solidFill>
                <a:latin typeface="Source Sans Pro" panose="020B0503030403020204" pitchFamily="34" charset="77"/>
              </a:rPr>
              <a:t>Fichiers et dossiers</a:t>
            </a:r>
          </a:p>
          <a:p>
            <a:pPr algn="r"/>
            <a:r>
              <a:rPr lang="fr-FR" sz="1800" dirty="0">
                <a:solidFill>
                  <a:schemeClr val="accent1"/>
                </a:solidFill>
                <a:latin typeface="Source Sans Pro" panose="020B0503030403020204" pitchFamily="34" charset="77"/>
              </a:rPr>
              <a:t>De 100Mo à 500Go</a:t>
            </a:r>
          </a:p>
        </p:txBody>
      </p:sp>
      <p:sp>
        <p:nvSpPr>
          <p:cNvPr id="34" name="ZoneTexte 33">
            <a:extLst>
              <a:ext uri="{FF2B5EF4-FFF2-40B4-BE49-F238E27FC236}">
                <a16:creationId xmlns:a16="http://schemas.microsoft.com/office/drawing/2014/main" id="{6B8DEA90-9DBA-F14C-B89B-A49620AE2BF1}"/>
              </a:ext>
            </a:extLst>
          </p:cNvPr>
          <p:cNvSpPr txBox="1"/>
          <p:nvPr/>
        </p:nvSpPr>
        <p:spPr>
          <a:xfrm>
            <a:off x="8674878" y="2603584"/>
            <a:ext cx="2839099" cy="738664"/>
          </a:xfrm>
          <a:prstGeom prst="rect">
            <a:avLst/>
          </a:prstGeom>
          <a:noFill/>
        </p:spPr>
        <p:txBody>
          <a:bodyPr wrap="square" rtlCol="0">
            <a:spAutoFit/>
          </a:bodyPr>
          <a:lstStyle/>
          <a:p>
            <a:r>
              <a:rPr lang="fr-FR" dirty="0">
                <a:solidFill>
                  <a:schemeClr val="accent6"/>
                </a:solidFill>
                <a:latin typeface="Source Sans Pro" panose="020B0503030403020204" pitchFamily="34" charset="77"/>
              </a:rPr>
              <a:t>Données</a:t>
            </a:r>
          </a:p>
          <a:p>
            <a:r>
              <a:rPr lang="fr-FR" sz="1800" dirty="0">
                <a:solidFill>
                  <a:schemeClr val="accent6"/>
                </a:solidFill>
                <a:latin typeface="Source Sans Pro" panose="020B0503030403020204" pitchFamily="34" charset="77"/>
              </a:rPr>
              <a:t>De 250Mo à 1Go</a:t>
            </a:r>
          </a:p>
        </p:txBody>
      </p:sp>
      <p:sp>
        <p:nvSpPr>
          <p:cNvPr id="15" name="Title 3">
            <a:extLst>
              <a:ext uri="{FF2B5EF4-FFF2-40B4-BE49-F238E27FC236}">
                <a16:creationId xmlns:a16="http://schemas.microsoft.com/office/drawing/2014/main" id="{952E1E7D-049D-354C-BA24-5BF28A9B37CC}"/>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en-US" sz="2800" dirty="0"/>
              <a:t>Les services </a:t>
            </a:r>
            <a:r>
              <a:rPr lang="en-US" sz="2800" dirty="0" err="1"/>
              <a:t>basiques</a:t>
            </a:r>
            <a:br>
              <a:rPr lang="en-US" dirty="0"/>
            </a:br>
            <a:r>
              <a:rPr lang="en-US" sz="2400" b="0" dirty="0"/>
              <a:t>Les </a:t>
            </a:r>
            <a:r>
              <a:rPr lang="en-US" sz="2400" b="0" dirty="0" err="1"/>
              <a:t>espaces</a:t>
            </a:r>
            <a:r>
              <a:rPr lang="en-US" sz="2400" b="0" dirty="0"/>
              <a:t> de stockage</a:t>
            </a:r>
            <a:endParaRPr lang="en-US" sz="2400" b="0" dirty="0">
              <a:latin typeface="Source Sans Pro" panose="020B0503030403020204" pitchFamily="34" charset="77"/>
            </a:endParaRPr>
          </a:p>
        </p:txBody>
      </p:sp>
      <p:sp>
        <p:nvSpPr>
          <p:cNvPr id="2" name="Rectangle 1">
            <a:extLst>
              <a:ext uri="{FF2B5EF4-FFF2-40B4-BE49-F238E27FC236}">
                <a16:creationId xmlns:a16="http://schemas.microsoft.com/office/drawing/2014/main" id="{B74BFE24-BBF8-0F4E-9077-C29E053EA450}"/>
              </a:ext>
            </a:extLst>
          </p:cNvPr>
          <p:cNvSpPr/>
          <p:nvPr/>
        </p:nvSpPr>
        <p:spPr>
          <a:xfrm>
            <a:off x="3048000" y="5588876"/>
            <a:ext cx="6096000" cy="1015663"/>
          </a:xfrm>
          <a:prstGeom prst="rect">
            <a:avLst/>
          </a:prstGeom>
          <a:ln w="25400">
            <a:noFill/>
          </a:ln>
        </p:spPr>
        <p:txBody>
          <a:bodyPr>
            <a:spAutoFit/>
          </a:bodyPr>
          <a:lstStyle/>
          <a:p>
            <a:pPr algn="ctr"/>
            <a:r>
              <a:rPr lang="en-GB" sz="2000" dirty="0">
                <a:solidFill>
                  <a:schemeClr val="accent1"/>
                </a:solidFill>
                <a:latin typeface="Source Sans Pro" panose="020B0503030403020204" pitchFamily="34" charset="77"/>
              </a:rPr>
              <a:t>Nous </a:t>
            </a:r>
            <a:r>
              <a:rPr lang="en-GB" sz="2000" dirty="0" err="1">
                <a:solidFill>
                  <a:schemeClr val="accent1"/>
                </a:solidFill>
                <a:latin typeface="Source Sans Pro" panose="020B0503030403020204" pitchFamily="34" charset="77"/>
              </a:rPr>
              <a:t>mettons</a:t>
            </a:r>
            <a:r>
              <a:rPr lang="en-GB" sz="2000" dirty="0">
                <a:solidFill>
                  <a:schemeClr val="accent1"/>
                </a:solidFill>
                <a:latin typeface="Source Sans Pro" panose="020B0503030403020204" pitchFamily="34" charset="77"/>
              </a:rPr>
              <a:t> </a:t>
            </a:r>
            <a:r>
              <a:rPr lang="en-GB" sz="2000" dirty="0" err="1">
                <a:solidFill>
                  <a:schemeClr val="accent1"/>
                </a:solidFill>
                <a:latin typeface="Source Sans Pro" panose="020B0503030403020204" pitchFamily="34" charset="77"/>
              </a:rPr>
              <a:t>à</a:t>
            </a:r>
            <a:r>
              <a:rPr lang="en-GB" sz="2000" dirty="0">
                <a:solidFill>
                  <a:schemeClr val="accent1"/>
                </a:solidFill>
                <a:latin typeface="Source Sans Pro" panose="020B0503030403020204" pitchFamily="34" charset="77"/>
              </a:rPr>
              <a:t> </a:t>
            </a:r>
            <a:r>
              <a:rPr lang="en-GB" sz="2000" dirty="0" err="1">
                <a:solidFill>
                  <a:schemeClr val="accent1"/>
                </a:solidFill>
                <a:latin typeface="Source Sans Pro" panose="020B0503030403020204" pitchFamily="34" charset="77"/>
              </a:rPr>
              <a:t>votre</a:t>
            </a:r>
            <a:r>
              <a:rPr lang="en-GB" sz="2000" dirty="0">
                <a:solidFill>
                  <a:schemeClr val="accent1"/>
                </a:solidFill>
                <a:latin typeface="Source Sans Pro" panose="020B0503030403020204" pitchFamily="34" charset="77"/>
              </a:rPr>
              <a:t> disposition un </a:t>
            </a:r>
            <a:r>
              <a:rPr lang="en-GB" sz="2000" dirty="0" err="1">
                <a:solidFill>
                  <a:schemeClr val="accent1"/>
                </a:solidFill>
                <a:latin typeface="Source Sans Pro" panose="020B0503030403020204" pitchFamily="34" charset="77"/>
              </a:rPr>
              <a:t>outil</a:t>
            </a:r>
            <a:r>
              <a:rPr lang="en-GB" sz="2000" dirty="0">
                <a:solidFill>
                  <a:schemeClr val="accent1"/>
                </a:solidFill>
                <a:latin typeface="Source Sans Pro" panose="020B0503030403020204" pitchFamily="34" charset="77"/>
              </a:rPr>
              <a:t> de </a:t>
            </a:r>
            <a:r>
              <a:rPr lang="en-GB" sz="2000" dirty="0" err="1">
                <a:solidFill>
                  <a:schemeClr val="accent1"/>
                </a:solidFill>
                <a:latin typeface="Source Sans Pro" panose="020B0503030403020204" pitchFamily="34" charset="77"/>
              </a:rPr>
              <a:t>sauvegarde</a:t>
            </a:r>
            <a:r>
              <a:rPr lang="en-GB" sz="2000" dirty="0">
                <a:solidFill>
                  <a:schemeClr val="accent1"/>
                </a:solidFill>
                <a:latin typeface="Source Sans Pro" panose="020B0503030403020204" pitchFamily="34" charset="77"/>
              </a:rPr>
              <a:t> et de restauration de </a:t>
            </a:r>
            <a:r>
              <a:rPr lang="en-GB" sz="2000" dirty="0" err="1">
                <a:solidFill>
                  <a:schemeClr val="accent1"/>
                </a:solidFill>
                <a:latin typeface="Source Sans Pro" panose="020B0503030403020204" pitchFamily="34" charset="77"/>
              </a:rPr>
              <a:t>vos</a:t>
            </a:r>
            <a:r>
              <a:rPr lang="en-GB" sz="2000" dirty="0">
                <a:solidFill>
                  <a:schemeClr val="accent1"/>
                </a:solidFill>
                <a:latin typeface="Source Sans Pro" panose="020B0503030403020204" pitchFamily="34" charset="77"/>
              </a:rPr>
              <a:t> </a:t>
            </a:r>
            <a:r>
              <a:rPr lang="en-GB" sz="2000" dirty="0" err="1">
                <a:solidFill>
                  <a:schemeClr val="accent1"/>
                </a:solidFill>
                <a:latin typeface="Source Sans Pro" panose="020B0503030403020204" pitchFamily="34" charset="77"/>
              </a:rPr>
              <a:t>fichiers</a:t>
            </a:r>
            <a:r>
              <a:rPr lang="en-GB" sz="2000" dirty="0">
                <a:solidFill>
                  <a:schemeClr val="accent1"/>
                </a:solidFill>
                <a:latin typeface="Source Sans Pro" panose="020B0503030403020204" pitchFamily="34" charset="77"/>
              </a:rPr>
              <a:t>, </a:t>
            </a:r>
            <a:r>
              <a:rPr lang="en-GB" sz="2000" dirty="0" err="1">
                <a:solidFill>
                  <a:schemeClr val="accent1"/>
                </a:solidFill>
                <a:latin typeface="Source Sans Pro" panose="020B0503030403020204" pitchFamily="34" charset="77"/>
              </a:rPr>
              <a:t>ainsi</a:t>
            </a:r>
            <a:r>
              <a:rPr lang="en-GB" sz="2000" dirty="0">
                <a:solidFill>
                  <a:schemeClr val="accent1"/>
                </a:solidFill>
                <a:latin typeface="Source Sans Pro" panose="020B0503030403020204" pitchFamily="34" charset="77"/>
              </a:rPr>
              <a:t> que de </a:t>
            </a:r>
            <a:r>
              <a:rPr lang="en-GB" sz="2000" dirty="0" err="1">
                <a:solidFill>
                  <a:schemeClr val="accent1"/>
                </a:solidFill>
                <a:latin typeface="Source Sans Pro" panose="020B0503030403020204" pitchFamily="34" charset="77"/>
              </a:rPr>
              <a:t>vos</a:t>
            </a:r>
            <a:r>
              <a:rPr lang="en-GB" sz="2000" dirty="0">
                <a:solidFill>
                  <a:schemeClr val="accent1"/>
                </a:solidFill>
                <a:latin typeface="Source Sans Pro" panose="020B0503030403020204" pitchFamily="34" charset="77"/>
              </a:rPr>
              <a:t> bases de </a:t>
            </a:r>
            <a:r>
              <a:rPr lang="en-GB" sz="2000" dirty="0" err="1">
                <a:solidFill>
                  <a:schemeClr val="accent1"/>
                </a:solidFill>
                <a:latin typeface="Source Sans Pro" panose="020B0503030403020204" pitchFamily="34" charset="77"/>
              </a:rPr>
              <a:t>données</a:t>
            </a:r>
            <a:r>
              <a:rPr lang="en-GB" sz="2000" dirty="0">
                <a:solidFill>
                  <a:schemeClr val="accent1"/>
                </a:solidFill>
                <a:latin typeface="Source Sans Pro" panose="020B0503030403020204" pitchFamily="34" charset="77"/>
              </a:rPr>
              <a:t>.</a:t>
            </a:r>
            <a:endParaRPr lang="fr-FR" sz="2000" dirty="0">
              <a:solidFill>
                <a:schemeClr val="accent1"/>
              </a:solidFill>
              <a:latin typeface="Source Sans Pro" panose="020B0503030403020204" pitchFamily="34" charset="77"/>
            </a:endParaRPr>
          </a:p>
        </p:txBody>
      </p:sp>
      <p:sp>
        <p:nvSpPr>
          <p:cNvPr id="9" name="Rounded Rectangle 8">
            <a:extLst>
              <a:ext uri="{FF2B5EF4-FFF2-40B4-BE49-F238E27FC236}">
                <a16:creationId xmlns:a16="http://schemas.microsoft.com/office/drawing/2014/main" id="{63090BDF-5DDB-FF45-992C-C90D89F607F0}"/>
              </a:ext>
            </a:extLst>
          </p:cNvPr>
          <p:cNvSpPr/>
          <p:nvPr/>
        </p:nvSpPr>
        <p:spPr>
          <a:xfrm>
            <a:off x="3048000" y="5554717"/>
            <a:ext cx="6172200" cy="1074683"/>
          </a:xfrm>
          <a:prstGeom prst="round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476125459"/>
      </p:ext>
    </p:extLst>
  </p:cSld>
  <p:clrMapOvr>
    <a:masterClrMapping/>
  </p:clrMapOvr>
  <mc:AlternateContent xmlns:mc="http://schemas.openxmlformats.org/markup-compatibility/2006" xmlns:p14="http://schemas.microsoft.com/office/powerpoint/2010/main">
    <mc:Choice Requires="p14">
      <p:transition p14:dur="0" advTm="79000"/>
    </mc:Choice>
    <mc:Fallback xmlns="">
      <p:transition advTm="79000"/>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14:presetBounceEnd="50000">
                                      <p:stCondLst>
                                        <p:cond delay="8000"/>
                                      </p:stCondLst>
                                      <p:childTnLst>
                                        <p:set>
                                          <p:cBhvr>
                                            <p:cTn id="6" dur="1" fill="hold">
                                              <p:stCondLst>
                                                <p:cond delay="0"/>
                                              </p:stCondLst>
                                            </p:cTn>
                                            <p:tgtEl>
                                              <p:spTgt spid="3"/>
                                            </p:tgtEl>
                                            <p:attrNameLst>
                                              <p:attrName>style.visibility</p:attrName>
                                            </p:attrNameLst>
                                          </p:cBhvr>
                                          <p:to>
                                            <p:strVal val="visible"/>
                                          </p:to>
                                        </p:set>
                                        <p:anim calcmode="lin" valueType="num" p14:bounceEnd="50000">
                                          <p:cBhvr additive="base">
                                            <p:cTn id="7" dur="500" fill="hold"/>
                                            <p:tgtEl>
                                              <p:spTgt spid="3"/>
                                            </p:tgtEl>
                                            <p:attrNameLst>
                                              <p:attrName>ppt_x</p:attrName>
                                            </p:attrNameLst>
                                          </p:cBhvr>
                                          <p:tavLst>
                                            <p:tav tm="0">
                                              <p:val>
                                                <p:strVal val="0-#ppt_w/2"/>
                                              </p:val>
                                            </p:tav>
                                            <p:tav tm="100000">
                                              <p:val>
                                                <p:strVal val="#ppt_x"/>
                                              </p:val>
                                            </p:tav>
                                          </p:tavLst>
                                        </p:anim>
                                        <p:anim calcmode="lin" valueType="num" p14:bounceEnd="50000">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2" presetClass="entr" presetSubtype="2" fill="hold" nodeType="withEffect">
                                      <p:stCondLst>
                                        <p:cond delay="12000"/>
                                      </p:stCondLst>
                                      <p:childTnLst>
                                        <p:set>
                                          <p:cBhvr>
                                            <p:cTn id="10" dur="1" fill="hold">
                                              <p:stCondLst>
                                                <p:cond delay="0"/>
                                              </p:stCondLst>
                                            </p:cTn>
                                            <p:tgtEl>
                                              <p:spTgt spid="22"/>
                                            </p:tgtEl>
                                            <p:attrNameLst>
                                              <p:attrName>style.visibility</p:attrName>
                                            </p:attrNameLst>
                                          </p:cBhvr>
                                          <p:to>
                                            <p:strVal val="visible"/>
                                          </p:to>
                                        </p:set>
                                        <p:animEffect transition="in" filter="wipe(right)">
                                          <p:cBhvr>
                                            <p:cTn id="11" dur="200"/>
                                            <p:tgtEl>
                                              <p:spTgt spid="22"/>
                                            </p:tgtEl>
                                          </p:cBhvr>
                                        </p:animEffect>
                                      </p:childTnLst>
                                    </p:cTn>
                                  </p:par>
                                  <p:par>
                                    <p:cTn id="12" presetID="10" presetClass="entr" presetSubtype="0" fill="hold" grpId="0" nodeType="withEffect">
                                      <p:stCondLst>
                                        <p:cond delay="12000"/>
                                      </p:stCondLst>
                                      <p:childTnLst>
                                        <p:set>
                                          <p:cBhvr>
                                            <p:cTn id="13" dur="1" fill="hold">
                                              <p:stCondLst>
                                                <p:cond delay="0"/>
                                              </p:stCondLst>
                                            </p:cTn>
                                            <p:tgtEl>
                                              <p:spTgt spid="29"/>
                                            </p:tgtEl>
                                            <p:attrNameLst>
                                              <p:attrName>style.visibility</p:attrName>
                                            </p:attrNameLst>
                                          </p:cBhvr>
                                          <p:to>
                                            <p:strVal val="visible"/>
                                          </p:to>
                                        </p:set>
                                        <p:animEffect transition="in" filter="fade">
                                          <p:cBhvr>
                                            <p:cTn id="14" dur="500"/>
                                            <p:tgtEl>
                                              <p:spTgt spid="29"/>
                                            </p:tgtEl>
                                          </p:cBhvr>
                                        </p:animEffect>
                                      </p:childTnLst>
                                    </p:cTn>
                                  </p:par>
                                  <p:par>
                                    <p:cTn id="15" presetID="22" presetClass="entr" presetSubtype="1" fill="hold" grpId="0" nodeType="withEffect">
                                      <p:stCondLst>
                                        <p:cond delay="13000"/>
                                      </p:stCondLst>
                                      <p:childTnLst>
                                        <p:set>
                                          <p:cBhvr>
                                            <p:cTn id="16" dur="1" fill="hold">
                                              <p:stCondLst>
                                                <p:cond delay="0"/>
                                              </p:stCondLst>
                                            </p:cTn>
                                            <p:tgtEl>
                                              <p:spTgt spid="28"/>
                                            </p:tgtEl>
                                            <p:attrNameLst>
                                              <p:attrName>style.visibility</p:attrName>
                                            </p:attrNameLst>
                                          </p:cBhvr>
                                          <p:to>
                                            <p:strVal val="visible"/>
                                          </p:to>
                                        </p:set>
                                        <p:animEffect transition="in" filter="wipe(up)">
                                          <p:cBhvr>
                                            <p:cTn id="17" dur="500"/>
                                            <p:tgtEl>
                                              <p:spTgt spid="28"/>
                                            </p:tgtEl>
                                          </p:cBhvr>
                                        </p:animEffect>
                                      </p:childTnLst>
                                    </p:cTn>
                                  </p:par>
                                  <p:par>
                                    <p:cTn id="18" presetID="2" presetClass="entr" presetSubtype="2" fill="hold" nodeType="withEffect" p14:presetBounceEnd="50000">
                                      <p:stCondLst>
                                        <p:cond delay="23000"/>
                                      </p:stCondLst>
                                      <p:childTnLst>
                                        <p:set>
                                          <p:cBhvr>
                                            <p:cTn id="19" dur="1" fill="hold">
                                              <p:stCondLst>
                                                <p:cond delay="0"/>
                                              </p:stCondLst>
                                            </p:cTn>
                                            <p:tgtEl>
                                              <p:spTgt spid="4"/>
                                            </p:tgtEl>
                                            <p:attrNameLst>
                                              <p:attrName>style.visibility</p:attrName>
                                            </p:attrNameLst>
                                          </p:cBhvr>
                                          <p:to>
                                            <p:strVal val="visible"/>
                                          </p:to>
                                        </p:set>
                                        <p:anim calcmode="lin" valueType="num" p14:bounceEnd="50000">
                                          <p:cBhvr additive="base">
                                            <p:cTn id="20" dur="500" fill="hold"/>
                                            <p:tgtEl>
                                              <p:spTgt spid="4"/>
                                            </p:tgtEl>
                                            <p:attrNameLst>
                                              <p:attrName>ppt_x</p:attrName>
                                            </p:attrNameLst>
                                          </p:cBhvr>
                                          <p:tavLst>
                                            <p:tav tm="0">
                                              <p:val>
                                                <p:strVal val="1+#ppt_w/2"/>
                                              </p:val>
                                            </p:tav>
                                            <p:tav tm="100000">
                                              <p:val>
                                                <p:strVal val="#ppt_x"/>
                                              </p:val>
                                            </p:tav>
                                          </p:tavLst>
                                        </p:anim>
                                        <p:anim calcmode="lin" valueType="num" p14:bounceEnd="50000">
                                          <p:cBhvr additive="base">
                                            <p:cTn id="21" dur="500" fill="hold"/>
                                            <p:tgtEl>
                                              <p:spTgt spid="4"/>
                                            </p:tgtEl>
                                            <p:attrNameLst>
                                              <p:attrName>ppt_y</p:attrName>
                                            </p:attrNameLst>
                                          </p:cBhvr>
                                          <p:tavLst>
                                            <p:tav tm="0">
                                              <p:val>
                                                <p:strVal val="#ppt_y"/>
                                              </p:val>
                                            </p:tav>
                                            <p:tav tm="100000">
                                              <p:val>
                                                <p:strVal val="#ppt_y"/>
                                              </p:val>
                                            </p:tav>
                                          </p:tavLst>
                                        </p:anim>
                                      </p:childTnLst>
                                    </p:cTn>
                                  </p:par>
                                  <p:par>
                                    <p:cTn id="22" presetID="22" presetClass="entr" presetSubtype="8" fill="hold" nodeType="withEffect">
                                      <p:stCondLst>
                                        <p:cond delay="25000"/>
                                      </p:stCondLst>
                                      <p:childTnLst>
                                        <p:set>
                                          <p:cBhvr>
                                            <p:cTn id="23" dur="1" fill="hold">
                                              <p:stCondLst>
                                                <p:cond delay="0"/>
                                              </p:stCondLst>
                                            </p:cTn>
                                            <p:tgtEl>
                                              <p:spTgt spid="23"/>
                                            </p:tgtEl>
                                            <p:attrNameLst>
                                              <p:attrName>style.visibility</p:attrName>
                                            </p:attrNameLst>
                                          </p:cBhvr>
                                          <p:to>
                                            <p:strVal val="visible"/>
                                          </p:to>
                                        </p:set>
                                        <p:animEffect transition="in" filter="wipe(left)">
                                          <p:cBhvr>
                                            <p:cTn id="24" dur="200"/>
                                            <p:tgtEl>
                                              <p:spTgt spid="23"/>
                                            </p:tgtEl>
                                          </p:cBhvr>
                                        </p:animEffect>
                                      </p:childTnLst>
                                    </p:cTn>
                                  </p:par>
                                  <p:par>
                                    <p:cTn id="25" presetID="10" presetClass="entr" presetSubtype="0" fill="hold" grpId="0" nodeType="withEffect">
                                      <p:stCondLst>
                                        <p:cond delay="2500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par>
                                    <p:cTn id="28" presetID="22" presetClass="entr" presetSubtype="1" fill="hold" grpId="0" nodeType="withEffect">
                                      <p:stCondLst>
                                        <p:cond delay="66000"/>
                                      </p:stCondLst>
                                      <p:childTnLst>
                                        <p:set>
                                          <p:cBhvr>
                                            <p:cTn id="29" dur="1" fill="hold">
                                              <p:stCondLst>
                                                <p:cond delay="0"/>
                                              </p:stCondLst>
                                            </p:cTn>
                                            <p:tgtEl>
                                              <p:spTgt spid="10"/>
                                            </p:tgtEl>
                                            <p:attrNameLst>
                                              <p:attrName>style.visibility</p:attrName>
                                            </p:attrNameLst>
                                          </p:cBhvr>
                                          <p:to>
                                            <p:strVal val="visible"/>
                                          </p:to>
                                        </p:set>
                                        <p:animEffect transition="in" filter="wipe(up)">
                                          <p:cBhvr>
                                            <p:cTn id="3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8" grpId="0"/>
          <p:bldP spid="29" grpId="0"/>
          <p:bldP spid="3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78994" fill="hold"/>
                                            <p:tgtEl>
                                              <p:spTgt spid="11"/>
                                            </p:tgtEl>
                                          </p:cBhvr>
                                        </p:cmd>
                                      </p:childTnLst>
                                    </p:cTn>
                                  </p:par>
                                  <p:par>
                                    <p:cTn id="7" presetID="2" presetClass="entr" presetSubtype="8" fill="hold" nodeType="withEffect">
                                      <p:stCondLst>
                                        <p:cond delay="8000"/>
                                      </p:stCondLst>
                                      <p:childTnLst>
                                        <p:set>
                                          <p:cBhvr>
                                            <p:cTn id="8" dur="1" fill="hold">
                                              <p:stCondLst>
                                                <p:cond delay="0"/>
                                              </p:stCondLst>
                                            </p:cTn>
                                            <p:tgtEl>
                                              <p:spTgt spid="3"/>
                                            </p:tgtEl>
                                            <p:attrNameLst>
                                              <p:attrName>style.visibility</p:attrName>
                                            </p:attrNameLst>
                                          </p:cBhvr>
                                          <p:to>
                                            <p:strVal val="visible"/>
                                          </p:to>
                                        </p:set>
                                        <p:anim calcmode="lin" valueType="num">
                                          <p:cBhvr additive="base">
                                            <p:cTn id="9" dur="500" fill="hold"/>
                                            <p:tgtEl>
                                              <p:spTgt spid="3"/>
                                            </p:tgtEl>
                                            <p:attrNameLst>
                                              <p:attrName>ppt_x</p:attrName>
                                            </p:attrNameLst>
                                          </p:cBhvr>
                                          <p:tavLst>
                                            <p:tav tm="0">
                                              <p:val>
                                                <p:strVal val="0-#ppt_w/2"/>
                                              </p:val>
                                            </p:tav>
                                            <p:tav tm="100000">
                                              <p:val>
                                                <p:strVal val="#ppt_x"/>
                                              </p:val>
                                            </p:tav>
                                          </p:tavLst>
                                        </p:anim>
                                        <p:anim calcmode="lin" valueType="num">
                                          <p:cBhvr additive="base">
                                            <p:cTn id="10" dur="500" fill="hold"/>
                                            <p:tgtEl>
                                              <p:spTgt spid="3"/>
                                            </p:tgtEl>
                                            <p:attrNameLst>
                                              <p:attrName>ppt_y</p:attrName>
                                            </p:attrNameLst>
                                          </p:cBhvr>
                                          <p:tavLst>
                                            <p:tav tm="0">
                                              <p:val>
                                                <p:strVal val="#ppt_y"/>
                                              </p:val>
                                            </p:tav>
                                            <p:tav tm="100000">
                                              <p:val>
                                                <p:strVal val="#ppt_y"/>
                                              </p:val>
                                            </p:tav>
                                          </p:tavLst>
                                        </p:anim>
                                      </p:childTnLst>
                                    </p:cTn>
                                  </p:par>
                                  <p:par>
                                    <p:cTn id="11" presetID="22" presetClass="entr" presetSubtype="2" fill="hold" nodeType="withEffect">
                                      <p:stCondLst>
                                        <p:cond delay="12000"/>
                                      </p:stCondLst>
                                      <p:childTnLst>
                                        <p:set>
                                          <p:cBhvr>
                                            <p:cTn id="12" dur="1" fill="hold">
                                              <p:stCondLst>
                                                <p:cond delay="0"/>
                                              </p:stCondLst>
                                            </p:cTn>
                                            <p:tgtEl>
                                              <p:spTgt spid="22"/>
                                            </p:tgtEl>
                                            <p:attrNameLst>
                                              <p:attrName>style.visibility</p:attrName>
                                            </p:attrNameLst>
                                          </p:cBhvr>
                                          <p:to>
                                            <p:strVal val="visible"/>
                                          </p:to>
                                        </p:set>
                                        <p:animEffect transition="in" filter="wipe(right)">
                                          <p:cBhvr>
                                            <p:cTn id="13" dur="200"/>
                                            <p:tgtEl>
                                              <p:spTgt spid="22"/>
                                            </p:tgtEl>
                                          </p:cBhvr>
                                        </p:animEffect>
                                      </p:childTnLst>
                                    </p:cTn>
                                  </p:par>
                                  <p:par>
                                    <p:cTn id="14" presetID="10" presetClass="entr" presetSubtype="0" fill="hold" grpId="0" nodeType="withEffect">
                                      <p:stCondLst>
                                        <p:cond delay="12000"/>
                                      </p:stCondLst>
                                      <p:childTnLst>
                                        <p:set>
                                          <p:cBhvr>
                                            <p:cTn id="15" dur="1" fill="hold">
                                              <p:stCondLst>
                                                <p:cond delay="0"/>
                                              </p:stCondLst>
                                            </p:cTn>
                                            <p:tgtEl>
                                              <p:spTgt spid="29"/>
                                            </p:tgtEl>
                                            <p:attrNameLst>
                                              <p:attrName>style.visibility</p:attrName>
                                            </p:attrNameLst>
                                          </p:cBhvr>
                                          <p:to>
                                            <p:strVal val="visible"/>
                                          </p:to>
                                        </p:set>
                                        <p:animEffect transition="in" filter="fade">
                                          <p:cBhvr>
                                            <p:cTn id="16" dur="500"/>
                                            <p:tgtEl>
                                              <p:spTgt spid="29"/>
                                            </p:tgtEl>
                                          </p:cBhvr>
                                        </p:animEffect>
                                      </p:childTnLst>
                                    </p:cTn>
                                  </p:par>
                                  <p:par>
                                    <p:cTn id="17" presetID="22" presetClass="entr" presetSubtype="1" fill="hold" grpId="0" nodeType="withEffect">
                                      <p:stCondLst>
                                        <p:cond delay="13000"/>
                                      </p:stCondLst>
                                      <p:childTnLst>
                                        <p:set>
                                          <p:cBhvr>
                                            <p:cTn id="18" dur="1" fill="hold">
                                              <p:stCondLst>
                                                <p:cond delay="0"/>
                                              </p:stCondLst>
                                            </p:cTn>
                                            <p:tgtEl>
                                              <p:spTgt spid="28"/>
                                            </p:tgtEl>
                                            <p:attrNameLst>
                                              <p:attrName>style.visibility</p:attrName>
                                            </p:attrNameLst>
                                          </p:cBhvr>
                                          <p:to>
                                            <p:strVal val="visible"/>
                                          </p:to>
                                        </p:set>
                                        <p:animEffect transition="in" filter="wipe(up)">
                                          <p:cBhvr>
                                            <p:cTn id="19" dur="500"/>
                                            <p:tgtEl>
                                              <p:spTgt spid="28"/>
                                            </p:tgtEl>
                                          </p:cBhvr>
                                        </p:animEffect>
                                      </p:childTnLst>
                                    </p:cTn>
                                  </p:par>
                                  <p:par>
                                    <p:cTn id="20" presetID="2" presetClass="entr" presetSubtype="2" fill="hold" nodeType="withEffect">
                                      <p:stCondLst>
                                        <p:cond delay="23000"/>
                                      </p:stCondLst>
                                      <p:childTnLst>
                                        <p:set>
                                          <p:cBhvr>
                                            <p:cTn id="21" dur="1" fill="hold">
                                              <p:stCondLst>
                                                <p:cond delay="0"/>
                                              </p:stCondLst>
                                            </p:cTn>
                                            <p:tgtEl>
                                              <p:spTgt spid="4"/>
                                            </p:tgtEl>
                                            <p:attrNameLst>
                                              <p:attrName>style.visibility</p:attrName>
                                            </p:attrNameLst>
                                          </p:cBhvr>
                                          <p:to>
                                            <p:strVal val="visible"/>
                                          </p:to>
                                        </p:set>
                                        <p:anim calcmode="lin" valueType="num">
                                          <p:cBhvr additive="base">
                                            <p:cTn id="22" dur="500" fill="hold"/>
                                            <p:tgtEl>
                                              <p:spTgt spid="4"/>
                                            </p:tgtEl>
                                            <p:attrNameLst>
                                              <p:attrName>ppt_x</p:attrName>
                                            </p:attrNameLst>
                                          </p:cBhvr>
                                          <p:tavLst>
                                            <p:tav tm="0">
                                              <p:val>
                                                <p:strVal val="1+#ppt_w/2"/>
                                              </p:val>
                                            </p:tav>
                                            <p:tav tm="100000">
                                              <p:val>
                                                <p:strVal val="#ppt_x"/>
                                              </p:val>
                                            </p:tav>
                                          </p:tavLst>
                                        </p:anim>
                                        <p:anim calcmode="lin" valueType="num">
                                          <p:cBhvr additive="base">
                                            <p:cTn id="23" dur="500" fill="hold"/>
                                            <p:tgtEl>
                                              <p:spTgt spid="4"/>
                                            </p:tgtEl>
                                            <p:attrNameLst>
                                              <p:attrName>ppt_y</p:attrName>
                                            </p:attrNameLst>
                                          </p:cBhvr>
                                          <p:tavLst>
                                            <p:tav tm="0">
                                              <p:val>
                                                <p:strVal val="#ppt_y"/>
                                              </p:val>
                                            </p:tav>
                                            <p:tav tm="100000">
                                              <p:val>
                                                <p:strVal val="#ppt_y"/>
                                              </p:val>
                                            </p:tav>
                                          </p:tavLst>
                                        </p:anim>
                                      </p:childTnLst>
                                    </p:cTn>
                                  </p:par>
                                  <p:par>
                                    <p:cTn id="24" presetID="22" presetClass="entr" presetSubtype="8" fill="hold" nodeType="withEffect">
                                      <p:stCondLst>
                                        <p:cond delay="25000"/>
                                      </p:stCondLst>
                                      <p:childTnLst>
                                        <p:set>
                                          <p:cBhvr>
                                            <p:cTn id="25" dur="1" fill="hold">
                                              <p:stCondLst>
                                                <p:cond delay="0"/>
                                              </p:stCondLst>
                                            </p:cTn>
                                            <p:tgtEl>
                                              <p:spTgt spid="23"/>
                                            </p:tgtEl>
                                            <p:attrNameLst>
                                              <p:attrName>style.visibility</p:attrName>
                                            </p:attrNameLst>
                                          </p:cBhvr>
                                          <p:to>
                                            <p:strVal val="visible"/>
                                          </p:to>
                                        </p:set>
                                        <p:animEffect transition="in" filter="wipe(left)">
                                          <p:cBhvr>
                                            <p:cTn id="26" dur="200"/>
                                            <p:tgtEl>
                                              <p:spTgt spid="23"/>
                                            </p:tgtEl>
                                          </p:cBhvr>
                                        </p:animEffect>
                                      </p:childTnLst>
                                    </p:cTn>
                                  </p:par>
                                  <p:par>
                                    <p:cTn id="27" presetID="10" presetClass="entr" presetSubtype="0" fill="hold" grpId="0" nodeType="withEffect">
                                      <p:stCondLst>
                                        <p:cond delay="2500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500"/>
                                            <p:tgtEl>
                                              <p:spTgt spid="34"/>
                                            </p:tgtEl>
                                          </p:cBhvr>
                                        </p:animEffect>
                                      </p:childTnLst>
                                    </p:cTn>
                                  </p:par>
                                  <p:par>
                                    <p:cTn id="30" presetID="22" presetClass="entr" presetSubtype="1" fill="hold" grpId="0" nodeType="withEffect">
                                      <p:stCondLst>
                                        <p:cond delay="66000"/>
                                      </p:stCondLst>
                                      <p:childTnLst>
                                        <p:set>
                                          <p:cBhvr>
                                            <p:cTn id="31" dur="1" fill="hold">
                                              <p:stCondLst>
                                                <p:cond delay="0"/>
                                              </p:stCondLst>
                                            </p:cTn>
                                            <p:tgtEl>
                                              <p:spTgt spid="10"/>
                                            </p:tgtEl>
                                            <p:attrNameLst>
                                              <p:attrName>style.visibility</p:attrName>
                                            </p:attrNameLst>
                                          </p:cBhvr>
                                          <p:to>
                                            <p:strVal val="visible"/>
                                          </p:to>
                                        </p:set>
                                        <p:animEffect transition="in" filter="wipe(up)">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11"/>
                    </p:tgtEl>
                  </p:cMediaNode>
                </p:audio>
              </p:childTnLst>
            </p:cTn>
          </p:par>
        </p:tnLst>
        <p:bldLst>
          <p:bldP spid="10" grpId="0"/>
          <p:bldP spid="28" grpId="0"/>
          <p:bldP spid="29" grpId="0"/>
          <p:bldP spid="34" grpId="0"/>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3">
            <a:extLst>
              <a:ext uri="{FF2B5EF4-FFF2-40B4-BE49-F238E27FC236}">
                <a16:creationId xmlns:a16="http://schemas.microsoft.com/office/drawing/2014/main" id="{81A17E92-637A-7D47-9352-132FFBCDC360}"/>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en-US" sz="2800" dirty="0"/>
              <a:t>Les services </a:t>
            </a:r>
            <a:r>
              <a:rPr lang="en-US" sz="2800" dirty="0" err="1"/>
              <a:t>basiques</a:t>
            </a:r>
            <a:br>
              <a:rPr lang="en-US" dirty="0"/>
            </a:br>
            <a:r>
              <a:rPr lang="en-US" sz="2400" b="0" dirty="0"/>
              <a:t>Les </a:t>
            </a:r>
            <a:r>
              <a:rPr lang="en-US" sz="2400" b="0" dirty="0" err="1"/>
              <a:t>langages</a:t>
            </a:r>
            <a:r>
              <a:rPr lang="en-US" sz="2400" b="0" dirty="0"/>
              <a:t> de </a:t>
            </a:r>
            <a:r>
              <a:rPr lang="en-US" sz="2400" b="0" dirty="0" err="1"/>
              <a:t>programmation</a:t>
            </a:r>
            <a:endParaRPr lang="en-US" sz="2400" b="0" dirty="0">
              <a:latin typeface="Source Sans Pro" panose="020B0503030403020204" pitchFamily="34" charset="77"/>
            </a:endParaRPr>
          </a:p>
        </p:txBody>
      </p:sp>
      <p:sp>
        <p:nvSpPr>
          <p:cNvPr id="11" name="Oval 10">
            <a:extLst>
              <a:ext uri="{FF2B5EF4-FFF2-40B4-BE49-F238E27FC236}">
                <a16:creationId xmlns:a16="http://schemas.microsoft.com/office/drawing/2014/main" id="{61FDD20E-29FB-8E42-B30D-FC7A77DD283C}"/>
              </a:ext>
            </a:extLst>
          </p:cNvPr>
          <p:cNvSpPr/>
          <p:nvPr/>
        </p:nvSpPr>
        <p:spPr>
          <a:xfrm>
            <a:off x="2908321" y="4690646"/>
            <a:ext cx="422979" cy="42297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2</a:t>
            </a:r>
          </a:p>
        </p:txBody>
      </p:sp>
      <p:sp>
        <p:nvSpPr>
          <p:cNvPr id="12" name="Oval 11">
            <a:extLst>
              <a:ext uri="{FF2B5EF4-FFF2-40B4-BE49-F238E27FC236}">
                <a16:creationId xmlns:a16="http://schemas.microsoft.com/office/drawing/2014/main" id="{C9D06E37-0E35-B841-91F8-71943D4CEEAC}"/>
              </a:ext>
            </a:extLst>
          </p:cNvPr>
          <p:cNvSpPr/>
          <p:nvPr/>
        </p:nvSpPr>
        <p:spPr>
          <a:xfrm>
            <a:off x="4357099" y="4690646"/>
            <a:ext cx="422979" cy="42297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3</a:t>
            </a:r>
          </a:p>
        </p:txBody>
      </p:sp>
      <p:sp>
        <p:nvSpPr>
          <p:cNvPr id="13" name="Oval 12">
            <a:extLst>
              <a:ext uri="{FF2B5EF4-FFF2-40B4-BE49-F238E27FC236}">
                <a16:creationId xmlns:a16="http://schemas.microsoft.com/office/drawing/2014/main" id="{8D0CDA7F-DEA3-9845-A5A0-32B282D58F3A}"/>
              </a:ext>
            </a:extLst>
          </p:cNvPr>
          <p:cNvSpPr/>
          <p:nvPr/>
        </p:nvSpPr>
        <p:spPr>
          <a:xfrm>
            <a:off x="1459544" y="4690646"/>
            <a:ext cx="422979" cy="42297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1</a:t>
            </a:r>
          </a:p>
        </p:txBody>
      </p:sp>
      <p:sp>
        <p:nvSpPr>
          <p:cNvPr id="14" name="Oval 13">
            <a:extLst>
              <a:ext uri="{FF2B5EF4-FFF2-40B4-BE49-F238E27FC236}">
                <a16:creationId xmlns:a16="http://schemas.microsoft.com/office/drawing/2014/main" id="{6B05E8ED-37D2-7247-A946-5B3C052E8799}"/>
              </a:ext>
            </a:extLst>
          </p:cNvPr>
          <p:cNvSpPr/>
          <p:nvPr/>
        </p:nvSpPr>
        <p:spPr>
          <a:xfrm>
            <a:off x="5805876" y="4690646"/>
            <a:ext cx="422979" cy="42297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4</a:t>
            </a:r>
          </a:p>
        </p:txBody>
      </p:sp>
      <p:sp>
        <p:nvSpPr>
          <p:cNvPr id="15" name="Oval 14">
            <a:extLst>
              <a:ext uri="{FF2B5EF4-FFF2-40B4-BE49-F238E27FC236}">
                <a16:creationId xmlns:a16="http://schemas.microsoft.com/office/drawing/2014/main" id="{B2652D48-438F-9740-AFD0-C6EA4A53F851}"/>
              </a:ext>
            </a:extLst>
          </p:cNvPr>
          <p:cNvSpPr/>
          <p:nvPr/>
        </p:nvSpPr>
        <p:spPr>
          <a:xfrm>
            <a:off x="7254653" y="4690646"/>
            <a:ext cx="422979" cy="42297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5</a:t>
            </a:r>
          </a:p>
        </p:txBody>
      </p:sp>
      <p:sp>
        <p:nvSpPr>
          <p:cNvPr id="16" name="Oval 15">
            <a:extLst>
              <a:ext uri="{FF2B5EF4-FFF2-40B4-BE49-F238E27FC236}">
                <a16:creationId xmlns:a16="http://schemas.microsoft.com/office/drawing/2014/main" id="{47B1C22D-A6B3-9F48-B470-D1EFCA008C47}"/>
              </a:ext>
            </a:extLst>
          </p:cNvPr>
          <p:cNvSpPr/>
          <p:nvPr/>
        </p:nvSpPr>
        <p:spPr>
          <a:xfrm>
            <a:off x="8703431" y="4690646"/>
            <a:ext cx="422979" cy="422979"/>
          </a:xfrm>
          <a:prstGeom prst="ellipse">
            <a:avLst/>
          </a:prstGeom>
          <a:solidFill>
            <a:schemeClr val="accent6">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6</a:t>
            </a:r>
          </a:p>
        </p:txBody>
      </p:sp>
      <p:sp>
        <p:nvSpPr>
          <p:cNvPr id="17" name="Oval 16">
            <a:extLst>
              <a:ext uri="{FF2B5EF4-FFF2-40B4-BE49-F238E27FC236}">
                <a16:creationId xmlns:a16="http://schemas.microsoft.com/office/drawing/2014/main" id="{32CB95DD-4C41-B140-842D-FE5BB522020E}"/>
              </a:ext>
            </a:extLst>
          </p:cNvPr>
          <p:cNvSpPr/>
          <p:nvPr/>
        </p:nvSpPr>
        <p:spPr>
          <a:xfrm>
            <a:off x="10152208" y="4690646"/>
            <a:ext cx="422979" cy="42297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0" rIns="0" bIns="36576" numCol="1" spcCol="0" rtlCol="0" fromWordArt="0" anchor="ctr" anchorCtr="0" forceAA="0" compatLnSpc="1">
            <a:prstTxWarp prst="textNoShape">
              <a:avLst/>
            </a:prstTxWarp>
            <a:noAutofit/>
          </a:bodyPr>
          <a:lstStyle/>
          <a:p>
            <a:pPr algn="ctr"/>
            <a:r>
              <a:rPr lang="en-US" sz="1600" dirty="0">
                <a:solidFill>
                  <a:srgbClr val="FFFFFF"/>
                </a:solidFill>
              </a:rPr>
              <a:t>7</a:t>
            </a:r>
          </a:p>
        </p:txBody>
      </p:sp>
      <p:sp>
        <p:nvSpPr>
          <p:cNvPr id="18" name="Oval 17">
            <a:extLst>
              <a:ext uri="{FF2B5EF4-FFF2-40B4-BE49-F238E27FC236}">
                <a16:creationId xmlns:a16="http://schemas.microsoft.com/office/drawing/2014/main" id="{8AA8B383-ACAA-194C-AA69-E8B88F77CB33}"/>
              </a:ext>
            </a:extLst>
          </p:cNvPr>
          <p:cNvSpPr/>
          <p:nvPr/>
        </p:nvSpPr>
        <p:spPr>
          <a:xfrm>
            <a:off x="1580979" y="3369538"/>
            <a:ext cx="180109" cy="18010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cxnSp>
        <p:nvCxnSpPr>
          <p:cNvPr id="19" name="Straight Connector 18">
            <a:extLst>
              <a:ext uri="{FF2B5EF4-FFF2-40B4-BE49-F238E27FC236}">
                <a16:creationId xmlns:a16="http://schemas.microsoft.com/office/drawing/2014/main" id="{C5A6C05E-0068-F440-B322-A660A872BC3D}"/>
              </a:ext>
            </a:extLst>
          </p:cNvPr>
          <p:cNvCxnSpPr>
            <a:stCxn id="13" idx="0"/>
            <a:endCxn id="18" idx="4"/>
          </p:cNvCxnSpPr>
          <p:nvPr/>
        </p:nvCxnSpPr>
        <p:spPr>
          <a:xfrm flipV="1">
            <a:off x="1671033" y="3549648"/>
            <a:ext cx="0" cy="1140999"/>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20" name="Oval 19">
            <a:extLst>
              <a:ext uri="{FF2B5EF4-FFF2-40B4-BE49-F238E27FC236}">
                <a16:creationId xmlns:a16="http://schemas.microsoft.com/office/drawing/2014/main" id="{AEC31542-7681-2546-925F-CC2E9AAD0EF7}"/>
              </a:ext>
            </a:extLst>
          </p:cNvPr>
          <p:cNvSpPr/>
          <p:nvPr/>
        </p:nvSpPr>
        <p:spPr>
          <a:xfrm>
            <a:off x="3029756" y="4104137"/>
            <a:ext cx="180109" cy="18010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cxnSp>
        <p:nvCxnSpPr>
          <p:cNvPr id="21" name="Straight Connector 20">
            <a:extLst>
              <a:ext uri="{FF2B5EF4-FFF2-40B4-BE49-F238E27FC236}">
                <a16:creationId xmlns:a16="http://schemas.microsoft.com/office/drawing/2014/main" id="{DD33903B-857B-0F45-B646-0F54967EABA1}"/>
              </a:ext>
            </a:extLst>
          </p:cNvPr>
          <p:cNvCxnSpPr>
            <a:stCxn id="11" idx="0"/>
            <a:endCxn id="20" idx="4"/>
          </p:cNvCxnSpPr>
          <p:nvPr/>
        </p:nvCxnSpPr>
        <p:spPr>
          <a:xfrm flipV="1">
            <a:off x="3119811" y="4284246"/>
            <a:ext cx="0" cy="4064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22" name="Oval 21">
            <a:extLst>
              <a:ext uri="{FF2B5EF4-FFF2-40B4-BE49-F238E27FC236}">
                <a16:creationId xmlns:a16="http://schemas.microsoft.com/office/drawing/2014/main" id="{22F25755-7B05-3845-90DA-3C6187E4D5AE}"/>
              </a:ext>
            </a:extLst>
          </p:cNvPr>
          <p:cNvSpPr/>
          <p:nvPr/>
        </p:nvSpPr>
        <p:spPr>
          <a:xfrm>
            <a:off x="4478534" y="3369538"/>
            <a:ext cx="180109" cy="18010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sp>
        <p:nvSpPr>
          <p:cNvPr id="23" name="Oval 22">
            <a:extLst>
              <a:ext uri="{FF2B5EF4-FFF2-40B4-BE49-F238E27FC236}">
                <a16:creationId xmlns:a16="http://schemas.microsoft.com/office/drawing/2014/main" id="{43708188-BA3A-0045-984D-BB990D190F06}"/>
              </a:ext>
            </a:extLst>
          </p:cNvPr>
          <p:cNvSpPr/>
          <p:nvPr/>
        </p:nvSpPr>
        <p:spPr>
          <a:xfrm>
            <a:off x="5927311" y="4205737"/>
            <a:ext cx="180109" cy="18010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sp>
        <p:nvSpPr>
          <p:cNvPr id="24" name="Oval 23">
            <a:extLst>
              <a:ext uri="{FF2B5EF4-FFF2-40B4-BE49-F238E27FC236}">
                <a16:creationId xmlns:a16="http://schemas.microsoft.com/office/drawing/2014/main" id="{153875B6-3135-6340-AFEC-DE44A1D71928}"/>
              </a:ext>
            </a:extLst>
          </p:cNvPr>
          <p:cNvSpPr/>
          <p:nvPr/>
        </p:nvSpPr>
        <p:spPr>
          <a:xfrm>
            <a:off x="7376088" y="3189737"/>
            <a:ext cx="180109" cy="180109"/>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sp>
        <p:nvSpPr>
          <p:cNvPr id="25" name="Oval 24">
            <a:extLst>
              <a:ext uri="{FF2B5EF4-FFF2-40B4-BE49-F238E27FC236}">
                <a16:creationId xmlns:a16="http://schemas.microsoft.com/office/drawing/2014/main" id="{2CE186EA-7200-3B41-A3E1-B4289096F604}"/>
              </a:ext>
            </a:extLst>
          </p:cNvPr>
          <p:cNvSpPr/>
          <p:nvPr/>
        </p:nvSpPr>
        <p:spPr>
          <a:xfrm>
            <a:off x="8824866" y="4002537"/>
            <a:ext cx="180109" cy="180109"/>
          </a:xfrm>
          <a:prstGeom prst="ellipse">
            <a:avLst/>
          </a:prstGeom>
          <a:solidFill>
            <a:schemeClr val="accent6">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sp>
        <p:nvSpPr>
          <p:cNvPr id="26" name="Oval 25">
            <a:extLst>
              <a:ext uri="{FF2B5EF4-FFF2-40B4-BE49-F238E27FC236}">
                <a16:creationId xmlns:a16="http://schemas.microsoft.com/office/drawing/2014/main" id="{A012F3B6-BBC7-ED42-8FB3-E38B4EBFD12E}"/>
              </a:ext>
            </a:extLst>
          </p:cNvPr>
          <p:cNvSpPr/>
          <p:nvPr/>
        </p:nvSpPr>
        <p:spPr>
          <a:xfrm>
            <a:off x="10273643" y="3072506"/>
            <a:ext cx="180109" cy="180109"/>
          </a:xfrm>
          <a:prstGeom prst="ellipse">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3200" dirty="0">
              <a:solidFill>
                <a:srgbClr val="606262"/>
              </a:solidFill>
            </a:endParaRPr>
          </a:p>
        </p:txBody>
      </p:sp>
      <p:cxnSp>
        <p:nvCxnSpPr>
          <p:cNvPr id="27" name="Straight Connector 26">
            <a:extLst>
              <a:ext uri="{FF2B5EF4-FFF2-40B4-BE49-F238E27FC236}">
                <a16:creationId xmlns:a16="http://schemas.microsoft.com/office/drawing/2014/main" id="{AFFF5C82-B928-ED4A-B46B-49D943172980}"/>
              </a:ext>
            </a:extLst>
          </p:cNvPr>
          <p:cNvCxnSpPr>
            <a:stCxn id="12" idx="0"/>
            <a:endCxn id="22" idx="4"/>
          </p:cNvCxnSpPr>
          <p:nvPr/>
        </p:nvCxnSpPr>
        <p:spPr>
          <a:xfrm flipV="1">
            <a:off x="4568588" y="3549648"/>
            <a:ext cx="0" cy="1140999"/>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6427781-FC8B-D647-9088-69B1E5D47E34}"/>
              </a:ext>
            </a:extLst>
          </p:cNvPr>
          <p:cNvCxnSpPr>
            <a:stCxn id="14" idx="0"/>
            <a:endCxn id="23" idx="4"/>
          </p:cNvCxnSpPr>
          <p:nvPr/>
        </p:nvCxnSpPr>
        <p:spPr>
          <a:xfrm flipV="1">
            <a:off x="6017365" y="4385846"/>
            <a:ext cx="0" cy="304800"/>
          </a:xfrm>
          <a:prstGeom prst="line">
            <a:avLst/>
          </a:prstGeom>
          <a:ln w="6350" cmpd="sng">
            <a:solidFill>
              <a:schemeClr val="tx1">
                <a:lumMod val="65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806211A5-DB7C-3047-A371-40D4B5D62708}"/>
              </a:ext>
            </a:extLst>
          </p:cNvPr>
          <p:cNvCxnSpPr>
            <a:stCxn id="15" idx="0"/>
            <a:endCxn id="24" idx="4"/>
          </p:cNvCxnSpPr>
          <p:nvPr/>
        </p:nvCxnSpPr>
        <p:spPr>
          <a:xfrm flipV="1">
            <a:off x="7466143" y="3369846"/>
            <a:ext cx="0" cy="1320800"/>
          </a:xfrm>
          <a:prstGeom prst="line">
            <a:avLst/>
          </a:prstGeom>
          <a:ln w="6350" cmpd="sng">
            <a:solidFill>
              <a:schemeClr val="accent6">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1BD0151E-5EED-794D-A4C9-955EE5738C32}"/>
              </a:ext>
            </a:extLst>
          </p:cNvPr>
          <p:cNvCxnSpPr>
            <a:stCxn id="16" idx="0"/>
            <a:endCxn id="25" idx="4"/>
          </p:cNvCxnSpPr>
          <p:nvPr/>
        </p:nvCxnSpPr>
        <p:spPr>
          <a:xfrm flipV="1">
            <a:off x="8914920" y="4182646"/>
            <a:ext cx="0" cy="508000"/>
          </a:xfrm>
          <a:prstGeom prst="line">
            <a:avLst/>
          </a:prstGeom>
          <a:ln w="6350" cmpd="sng">
            <a:solidFill>
              <a:schemeClr val="accent6">
                <a:lumMod val="50000"/>
                <a:alpha val="40000"/>
              </a:schemeClr>
            </a:solidFil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C6AC443D-149C-624B-ABE5-65F2A86DF628}"/>
              </a:ext>
            </a:extLst>
          </p:cNvPr>
          <p:cNvCxnSpPr>
            <a:stCxn id="17" idx="0"/>
            <a:endCxn id="26" idx="4"/>
          </p:cNvCxnSpPr>
          <p:nvPr/>
        </p:nvCxnSpPr>
        <p:spPr>
          <a:xfrm flipV="1">
            <a:off x="10363697" y="3252616"/>
            <a:ext cx="0" cy="1438031"/>
          </a:xfrm>
          <a:prstGeom prst="line">
            <a:avLst/>
          </a:prstGeom>
          <a:ln w="6350" cmpd="sng">
            <a:solidFill>
              <a:schemeClr val="accent5">
                <a:alpha val="40000"/>
              </a:schemeClr>
            </a:solidFill>
          </a:ln>
          <a:effectLst/>
        </p:spPr>
        <p:style>
          <a:lnRef idx="2">
            <a:schemeClr val="accent1"/>
          </a:lnRef>
          <a:fillRef idx="0">
            <a:schemeClr val="accent1"/>
          </a:fillRef>
          <a:effectRef idx="1">
            <a:schemeClr val="accent1"/>
          </a:effectRef>
          <a:fontRef idx="minor">
            <a:schemeClr val="tx1"/>
          </a:fontRef>
        </p:style>
      </p:cxnSp>
      <p:sp>
        <p:nvSpPr>
          <p:cNvPr id="34" name="Oval 33">
            <a:extLst>
              <a:ext uri="{FF2B5EF4-FFF2-40B4-BE49-F238E27FC236}">
                <a16:creationId xmlns:a16="http://schemas.microsoft.com/office/drawing/2014/main" id="{A8D64BBA-B429-BA46-8B93-13B7C9CB28B6}"/>
              </a:ext>
            </a:extLst>
          </p:cNvPr>
          <p:cNvSpPr/>
          <p:nvPr/>
        </p:nvSpPr>
        <p:spPr>
          <a:xfrm>
            <a:off x="822463" y="1618442"/>
            <a:ext cx="1687555" cy="1687555"/>
          </a:xfrm>
          <a:prstGeom prst="ellipse">
            <a:avLst/>
          </a:prstGeom>
          <a:no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35" name="Oval 34">
            <a:extLst>
              <a:ext uri="{FF2B5EF4-FFF2-40B4-BE49-F238E27FC236}">
                <a16:creationId xmlns:a16="http://schemas.microsoft.com/office/drawing/2014/main" id="{8CE56079-DBAD-CF46-98AD-4E18E5DE5EE5}"/>
              </a:ext>
            </a:extLst>
          </p:cNvPr>
          <p:cNvSpPr/>
          <p:nvPr/>
        </p:nvSpPr>
        <p:spPr>
          <a:xfrm>
            <a:off x="2537809" y="2886749"/>
            <a:ext cx="1128755" cy="1128755"/>
          </a:xfrm>
          <a:prstGeom prst="ellipse">
            <a:avLst/>
          </a:pr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37" name="Oval 36">
            <a:extLst>
              <a:ext uri="{FF2B5EF4-FFF2-40B4-BE49-F238E27FC236}">
                <a16:creationId xmlns:a16="http://schemas.microsoft.com/office/drawing/2014/main" id="{2C16FA5D-F648-1B44-9F3B-7FEF01AE0375}"/>
              </a:ext>
            </a:extLst>
          </p:cNvPr>
          <p:cNvSpPr/>
          <p:nvPr/>
        </p:nvSpPr>
        <p:spPr>
          <a:xfrm>
            <a:off x="4004211" y="2150646"/>
            <a:ext cx="1128755" cy="1128755"/>
          </a:xfrm>
          <a:prstGeom prst="ellipse">
            <a:avLst/>
          </a:prstGeom>
          <a:no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39" name="Oval 38">
            <a:extLst>
              <a:ext uri="{FF2B5EF4-FFF2-40B4-BE49-F238E27FC236}">
                <a16:creationId xmlns:a16="http://schemas.microsoft.com/office/drawing/2014/main" id="{CFD1AEB0-95AA-4242-8D18-450D2153463E}"/>
              </a:ext>
            </a:extLst>
          </p:cNvPr>
          <p:cNvSpPr/>
          <p:nvPr/>
        </p:nvSpPr>
        <p:spPr>
          <a:xfrm>
            <a:off x="5268415" y="2634632"/>
            <a:ext cx="1497901" cy="1497901"/>
          </a:xfrm>
          <a:prstGeom prst="ellipse">
            <a:avLst/>
          </a:prstGeom>
          <a:noFill/>
          <a:ln w="38100">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1" name="Oval 40">
            <a:extLst>
              <a:ext uri="{FF2B5EF4-FFF2-40B4-BE49-F238E27FC236}">
                <a16:creationId xmlns:a16="http://schemas.microsoft.com/office/drawing/2014/main" id="{38222140-277F-5048-9571-A7EC2395C5B4}"/>
              </a:ext>
            </a:extLst>
          </p:cNvPr>
          <p:cNvSpPr/>
          <p:nvPr/>
        </p:nvSpPr>
        <p:spPr>
          <a:xfrm>
            <a:off x="6901765" y="1997938"/>
            <a:ext cx="1128755" cy="1128755"/>
          </a:xfrm>
          <a:prstGeom prst="ellipse">
            <a:avLst/>
          </a:prstGeom>
          <a:noFill/>
          <a:ln w="38100">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3" name="Oval 42">
            <a:extLst>
              <a:ext uri="{FF2B5EF4-FFF2-40B4-BE49-F238E27FC236}">
                <a16:creationId xmlns:a16="http://schemas.microsoft.com/office/drawing/2014/main" id="{EBAEA2B7-3BB4-2844-B77F-2ECD374E9D06}"/>
              </a:ext>
            </a:extLst>
          </p:cNvPr>
          <p:cNvSpPr/>
          <p:nvPr/>
        </p:nvSpPr>
        <p:spPr>
          <a:xfrm>
            <a:off x="8157520" y="2417885"/>
            <a:ext cx="1514800" cy="1514800"/>
          </a:xfrm>
          <a:prstGeom prst="ellipse">
            <a:avLst/>
          </a:prstGeom>
          <a:noFill/>
          <a:ln w="38100">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4" name="Oval 43">
            <a:extLst>
              <a:ext uri="{FF2B5EF4-FFF2-40B4-BE49-F238E27FC236}">
                <a16:creationId xmlns:a16="http://schemas.microsoft.com/office/drawing/2014/main" id="{927D460C-0220-DA4F-AE1E-BD3F4EC2B7D2}"/>
              </a:ext>
            </a:extLst>
          </p:cNvPr>
          <p:cNvSpPr/>
          <p:nvPr/>
        </p:nvSpPr>
        <p:spPr>
          <a:xfrm>
            <a:off x="9628293" y="1527499"/>
            <a:ext cx="1470808" cy="1470808"/>
          </a:xfrm>
          <a:prstGeom prst="ellipse">
            <a:avLst/>
          </a:prstGeom>
          <a:no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45" name="TextBox 44">
            <a:extLst>
              <a:ext uri="{FF2B5EF4-FFF2-40B4-BE49-F238E27FC236}">
                <a16:creationId xmlns:a16="http://schemas.microsoft.com/office/drawing/2014/main" id="{6B753EDD-DB7B-8245-A740-9760D672DE2A}"/>
              </a:ext>
            </a:extLst>
          </p:cNvPr>
          <p:cNvSpPr txBox="1"/>
          <p:nvPr/>
        </p:nvSpPr>
        <p:spPr>
          <a:xfrm>
            <a:off x="917213" y="5300246"/>
            <a:ext cx="1507640" cy="400110"/>
          </a:xfrm>
          <a:prstGeom prst="rect">
            <a:avLst/>
          </a:prstGeom>
          <a:noFill/>
        </p:spPr>
        <p:txBody>
          <a:bodyPr wrap="square" rtlCol="0">
            <a:spAutoFit/>
          </a:bodyPr>
          <a:lstStyle/>
          <a:p>
            <a:pPr algn="ctr"/>
            <a:r>
              <a:rPr lang="en-US" sz="2000" dirty="0">
                <a:solidFill>
                  <a:schemeClr val="tx1">
                    <a:lumMod val="60000"/>
                    <a:lumOff val="40000"/>
                  </a:schemeClr>
                </a:solidFill>
                <a:latin typeface="Source Sans Pro" panose="020B0503030403020204" pitchFamily="34" charset="77"/>
              </a:rPr>
              <a:t>HTML</a:t>
            </a:r>
          </a:p>
        </p:txBody>
      </p:sp>
      <p:sp>
        <p:nvSpPr>
          <p:cNvPr id="47" name="TextBox 46">
            <a:extLst>
              <a:ext uri="{FF2B5EF4-FFF2-40B4-BE49-F238E27FC236}">
                <a16:creationId xmlns:a16="http://schemas.microsoft.com/office/drawing/2014/main" id="{F870181F-42EC-C94E-8608-3B83EB6A1E4B}"/>
              </a:ext>
            </a:extLst>
          </p:cNvPr>
          <p:cNvSpPr txBox="1"/>
          <p:nvPr/>
        </p:nvSpPr>
        <p:spPr>
          <a:xfrm>
            <a:off x="2353160" y="5300246"/>
            <a:ext cx="1507640" cy="400110"/>
          </a:xfrm>
          <a:prstGeom prst="rect">
            <a:avLst/>
          </a:prstGeom>
          <a:noFill/>
        </p:spPr>
        <p:txBody>
          <a:bodyPr wrap="square" rtlCol="0">
            <a:spAutoFit/>
          </a:bodyPr>
          <a:lstStyle/>
          <a:p>
            <a:pPr algn="ctr"/>
            <a:r>
              <a:rPr lang="en-US" sz="2000" dirty="0">
                <a:solidFill>
                  <a:schemeClr val="tx1">
                    <a:lumMod val="60000"/>
                    <a:lumOff val="40000"/>
                  </a:schemeClr>
                </a:solidFill>
                <a:latin typeface="Source Sans Pro" panose="020B0503030403020204" pitchFamily="34" charset="77"/>
              </a:rPr>
              <a:t>CSS</a:t>
            </a:r>
          </a:p>
        </p:txBody>
      </p:sp>
      <p:sp>
        <p:nvSpPr>
          <p:cNvPr id="48" name="TextBox 47">
            <a:extLst>
              <a:ext uri="{FF2B5EF4-FFF2-40B4-BE49-F238E27FC236}">
                <a16:creationId xmlns:a16="http://schemas.microsoft.com/office/drawing/2014/main" id="{885E93EA-580C-6645-B12D-6CFD0FD885AA}"/>
              </a:ext>
            </a:extLst>
          </p:cNvPr>
          <p:cNvSpPr txBox="1"/>
          <p:nvPr/>
        </p:nvSpPr>
        <p:spPr>
          <a:xfrm>
            <a:off x="3829747" y="5300246"/>
            <a:ext cx="1507640" cy="400110"/>
          </a:xfrm>
          <a:prstGeom prst="rect">
            <a:avLst/>
          </a:prstGeom>
          <a:noFill/>
        </p:spPr>
        <p:txBody>
          <a:bodyPr wrap="square" rtlCol="0">
            <a:spAutoFit/>
          </a:bodyPr>
          <a:lstStyle/>
          <a:p>
            <a:pPr algn="ctr"/>
            <a:r>
              <a:rPr lang="en-US" sz="2000" dirty="0">
                <a:solidFill>
                  <a:schemeClr val="tx1">
                    <a:lumMod val="60000"/>
                    <a:lumOff val="40000"/>
                  </a:schemeClr>
                </a:solidFill>
                <a:latin typeface="Source Sans Pro" panose="020B0503030403020204" pitchFamily="34" charset="77"/>
              </a:rPr>
              <a:t>PHP</a:t>
            </a:r>
          </a:p>
        </p:txBody>
      </p:sp>
      <p:sp>
        <p:nvSpPr>
          <p:cNvPr id="49" name="TextBox 48">
            <a:extLst>
              <a:ext uri="{FF2B5EF4-FFF2-40B4-BE49-F238E27FC236}">
                <a16:creationId xmlns:a16="http://schemas.microsoft.com/office/drawing/2014/main" id="{0DE13D79-D74B-8B44-AB0F-B8025782549B}"/>
              </a:ext>
            </a:extLst>
          </p:cNvPr>
          <p:cNvSpPr txBox="1"/>
          <p:nvPr/>
        </p:nvSpPr>
        <p:spPr>
          <a:xfrm>
            <a:off x="5265693" y="5300246"/>
            <a:ext cx="1507640" cy="400110"/>
          </a:xfrm>
          <a:prstGeom prst="rect">
            <a:avLst/>
          </a:prstGeom>
          <a:noFill/>
        </p:spPr>
        <p:txBody>
          <a:bodyPr wrap="square" rtlCol="0">
            <a:spAutoFit/>
          </a:bodyPr>
          <a:lstStyle/>
          <a:p>
            <a:pPr algn="ctr"/>
            <a:r>
              <a:rPr lang="en-US" sz="2000" dirty="0" err="1">
                <a:solidFill>
                  <a:schemeClr val="tx1">
                    <a:lumMod val="60000"/>
                    <a:lumOff val="40000"/>
                  </a:schemeClr>
                </a:solidFill>
                <a:latin typeface="Source Sans Pro" panose="020B0503030403020204" pitchFamily="34" charset="77"/>
              </a:rPr>
              <a:t>Javascript</a:t>
            </a:r>
            <a:endParaRPr lang="en-US" sz="2000" dirty="0">
              <a:solidFill>
                <a:schemeClr val="tx1">
                  <a:lumMod val="60000"/>
                  <a:lumOff val="40000"/>
                </a:schemeClr>
              </a:solidFill>
              <a:latin typeface="Source Sans Pro" panose="020B0503030403020204" pitchFamily="34" charset="77"/>
            </a:endParaRPr>
          </a:p>
        </p:txBody>
      </p:sp>
      <p:sp>
        <p:nvSpPr>
          <p:cNvPr id="50" name="TextBox 49">
            <a:extLst>
              <a:ext uri="{FF2B5EF4-FFF2-40B4-BE49-F238E27FC236}">
                <a16:creationId xmlns:a16="http://schemas.microsoft.com/office/drawing/2014/main" id="{39FCEEA8-FEB7-D242-9A72-D95CF136F6E0}"/>
              </a:ext>
            </a:extLst>
          </p:cNvPr>
          <p:cNvSpPr txBox="1"/>
          <p:nvPr/>
        </p:nvSpPr>
        <p:spPr>
          <a:xfrm>
            <a:off x="6715187" y="5300246"/>
            <a:ext cx="1507640" cy="400110"/>
          </a:xfrm>
          <a:prstGeom prst="rect">
            <a:avLst/>
          </a:prstGeom>
          <a:noFill/>
        </p:spPr>
        <p:txBody>
          <a:bodyPr wrap="square" rtlCol="0">
            <a:spAutoFit/>
          </a:bodyPr>
          <a:lstStyle/>
          <a:p>
            <a:pPr algn="ctr"/>
            <a:r>
              <a:rPr lang="en-US" sz="2000" dirty="0">
                <a:solidFill>
                  <a:schemeClr val="tx1">
                    <a:lumMod val="60000"/>
                    <a:lumOff val="40000"/>
                  </a:schemeClr>
                </a:solidFill>
                <a:latin typeface="Source Sans Pro" panose="020B0503030403020204" pitchFamily="34" charset="77"/>
              </a:rPr>
              <a:t>Perl (</a:t>
            </a:r>
            <a:r>
              <a:rPr lang="en-US" sz="2000" dirty="0" err="1">
                <a:solidFill>
                  <a:schemeClr val="tx1">
                    <a:lumMod val="60000"/>
                    <a:lumOff val="40000"/>
                  </a:schemeClr>
                </a:solidFill>
                <a:latin typeface="Source Sans Pro" panose="020B0503030403020204" pitchFamily="34" charset="77"/>
              </a:rPr>
              <a:t>cgi</a:t>
            </a:r>
            <a:r>
              <a:rPr lang="en-US" sz="2000" dirty="0">
                <a:solidFill>
                  <a:schemeClr val="tx1">
                    <a:lumMod val="60000"/>
                    <a:lumOff val="40000"/>
                  </a:schemeClr>
                </a:solidFill>
                <a:latin typeface="Source Sans Pro" panose="020B0503030403020204" pitchFamily="34" charset="77"/>
              </a:rPr>
              <a:t>)</a:t>
            </a:r>
          </a:p>
        </p:txBody>
      </p:sp>
      <p:sp>
        <p:nvSpPr>
          <p:cNvPr id="51" name="TextBox 50">
            <a:extLst>
              <a:ext uri="{FF2B5EF4-FFF2-40B4-BE49-F238E27FC236}">
                <a16:creationId xmlns:a16="http://schemas.microsoft.com/office/drawing/2014/main" id="{12C15D42-6E0C-844F-8928-8E9A1319475E}"/>
              </a:ext>
            </a:extLst>
          </p:cNvPr>
          <p:cNvSpPr txBox="1"/>
          <p:nvPr/>
        </p:nvSpPr>
        <p:spPr>
          <a:xfrm>
            <a:off x="8151133" y="5300246"/>
            <a:ext cx="1507640" cy="400110"/>
          </a:xfrm>
          <a:prstGeom prst="rect">
            <a:avLst/>
          </a:prstGeom>
          <a:noFill/>
        </p:spPr>
        <p:txBody>
          <a:bodyPr wrap="square" rtlCol="0">
            <a:spAutoFit/>
          </a:bodyPr>
          <a:lstStyle/>
          <a:p>
            <a:pPr algn="ctr"/>
            <a:r>
              <a:rPr lang="en-US" sz="2000" dirty="0">
                <a:solidFill>
                  <a:schemeClr val="tx1">
                    <a:lumMod val="60000"/>
                    <a:lumOff val="40000"/>
                  </a:schemeClr>
                </a:solidFill>
                <a:latin typeface="Source Sans Pro" panose="020B0503030403020204" pitchFamily="34" charset="77"/>
              </a:rPr>
              <a:t>C (</a:t>
            </a:r>
            <a:r>
              <a:rPr lang="en-US" sz="2000" dirty="0" err="1">
                <a:solidFill>
                  <a:schemeClr val="tx1">
                    <a:lumMod val="60000"/>
                    <a:lumOff val="40000"/>
                  </a:schemeClr>
                </a:solidFill>
                <a:latin typeface="Source Sans Pro" panose="020B0503030403020204" pitchFamily="34" charset="77"/>
              </a:rPr>
              <a:t>cgi</a:t>
            </a:r>
            <a:r>
              <a:rPr lang="en-US" sz="2000" dirty="0">
                <a:solidFill>
                  <a:schemeClr val="tx1">
                    <a:lumMod val="60000"/>
                    <a:lumOff val="40000"/>
                  </a:schemeClr>
                </a:solidFill>
                <a:latin typeface="Source Sans Pro" panose="020B0503030403020204" pitchFamily="34" charset="77"/>
              </a:rPr>
              <a:t>)</a:t>
            </a:r>
          </a:p>
        </p:txBody>
      </p:sp>
      <p:sp>
        <p:nvSpPr>
          <p:cNvPr id="52" name="TextBox 51">
            <a:extLst>
              <a:ext uri="{FF2B5EF4-FFF2-40B4-BE49-F238E27FC236}">
                <a16:creationId xmlns:a16="http://schemas.microsoft.com/office/drawing/2014/main" id="{A585D5D8-64C7-9A44-8DBC-85E7380F5E10}"/>
              </a:ext>
            </a:extLst>
          </p:cNvPr>
          <p:cNvSpPr txBox="1"/>
          <p:nvPr/>
        </p:nvSpPr>
        <p:spPr>
          <a:xfrm>
            <a:off x="9627720" y="5300246"/>
            <a:ext cx="1507640" cy="400110"/>
          </a:xfrm>
          <a:prstGeom prst="rect">
            <a:avLst/>
          </a:prstGeom>
          <a:noFill/>
        </p:spPr>
        <p:txBody>
          <a:bodyPr wrap="square" rtlCol="0">
            <a:spAutoFit/>
          </a:bodyPr>
          <a:lstStyle/>
          <a:p>
            <a:pPr algn="ctr"/>
            <a:r>
              <a:rPr lang="en-US" sz="2000" dirty="0">
                <a:solidFill>
                  <a:schemeClr val="tx1">
                    <a:lumMod val="60000"/>
                    <a:lumOff val="40000"/>
                  </a:schemeClr>
                </a:solidFill>
                <a:latin typeface="Source Sans Pro" panose="020B0503030403020204" pitchFamily="34" charset="77"/>
              </a:rPr>
              <a:t>Python (</a:t>
            </a:r>
            <a:r>
              <a:rPr lang="en-US" sz="2000" dirty="0" err="1">
                <a:solidFill>
                  <a:schemeClr val="tx1">
                    <a:lumMod val="60000"/>
                    <a:lumOff val="40000"/>
                  </a:schemeClr>
                </a:solidFill>
                <a:latin typeface="Source Sans Pro" panose="020B0503030403020204" pitchFamily="34" charset="77"/>
              </a:rPr>
              <a:t>cgi</a:t>
            </a:r>
            <a:r>
              <a:rPr lang="en-US" sz="2000" dirty="0">
                <a:solidFill>
                  <a:schemeClr val="tx1">
                    <a:lumMod val="60000"/>
                    <a:lumOff val="40000"/>
                  </a:schemeClr>
                </a:solidFill>
                <a:latin typeface="Source Sans Pro" panose="020B0503030403020204" pitchFamily="34" charset="77"/>
              </a:rPr>
              <a:t>)</a:t>
            </a:r>
          </a:p>
        </p:txBody>
      </p:sp>
      <p:pic>
        <p:nvPicPr>
          <p:cNvPr id="61" name="Image 31">
            <a:extLst>
              <a:ext uri="{FF2B5EF4-FFF2-40B4-BE49-F238E27FC236}">
                <a16:creationId xmlns:a16="http://schemas.microsoft.com/office/drawing/2014/main" id="{3A28FACE-D4E9-354C-85EF-AEC2F7CF3383}"/>
              </a:ext>
            </a:extLst>
          </p:cNvPr>
          <p:cNvPicPr>
            <a:picLocks noChangeAspect="1"/>
          </p:cNvPicPr>
          <p:nvPr/>
        </p:nvPicPr>
        <p:blipFill rotWithShape="1">
          <a:blip r:embed="rId3">
            <a:duotone>
              <a:prstClr val="black"/>
              <a:schemeClr val="accent6">
                <a:tint val="45000"/>
                <a:satMod val="400000"/>
              </a:schemeClr>
            </a:duotone>
          </a:blip>
          <a:srcRect r="72194"/>
          <a:stretch/>
        </p:blipFill>
        <p:spPr>
          <a:xfrm>
            <a:off x="5490398" y="2936447"/>
            <a:ext cx="1080000" cy="904892"/>
          </a:xfrm>
          <a:prstGeom prst="rect">
            <a:avLst/>
          </a:prstGeom>
          <a:noFill/>
        </p:spPr>
      </p:pic>
      <p:pic>
        <p:nvPicPr>
          <p:cNvPr id="62" name="Image 35">
            <a:extLst>
              <a:ext uri="{FF2B5EF4-FFF2-40B4-BE49-F238E27FC236}">
                <a16:creationId xmlns:a16="http://schemas.microsoft.com/office/drawing/2014/main" id="{1A721597-0F80-384E-B78C-871FC9141240}"/>
              </a:ext>
            </a:extLst>
          </p:cNvPr>
          <p:cNvPicPr>
            <a:picLocks noChangeAspect="1"/>
          </p:cNvPicPr>
          <p:nvPr/>
        </p:nvPicPr>
        <p:blipFill>
          <a:blip r:embed="rId4"/>
          <a:stretch>
            <a:fillRect/>
          </a:stretch>
        </p:blipFill>
        <p:spPr>
          <a:xfrm>
            <a:off x="8396673" y="2644313"/>
            <a:ext cx="1036494" cy="1036494"/>
          </a:xfrm>
          <a:prstGeom prst="rect">
            <a:avLst/>
          </a:prstGeom>
        </p:spPr>
      </p:pic>
      <p:pic>
        <p:nvPicPr>
          <p:cNvPr id="63" name="Image 37">
            <a:extLst>
              <a:ext uri="{FF2B5EF4-FFF2-40B4-BE49-F238E27FC236}">
                <a16:creationId xmlns:a16="http://schemas.microsoft.com/office/drawing/2014/main" id="{398780DE-3F68-1646-8395-FBA289DB04D0}"/>
              </a:ext>
            </a:extLst>
          </p:cNvPr>
          <p:cNvPicPr>
            <a:picLocks noChangeAspect="1"/>
          </p:cNvPicPr>
          <p:nvPr/>
        </p:nvPicPr>
        <p:blipFill>
          <a:blip r:embed="rId5"/>
          <a:stretch>
            <a:fillRect/>
          </a:stretch>
        </p:blipFill>
        <p:spPr>
          <a:xfrm>
            <a:off x="7021325" y="2116892"/>
            <a:ext cx="881186" cy="881186"/>
          </a:xfrm>
          <a:prstGeom prst="rect">
            <a:avLst/>
          </a:prstGeom>
        </p:spPr>
      </p:pic>
      <p:pic>
        <p:nvPicPr>
          <p:cNvPr id="64" name="Image 39">
            <a:extLst>
              <a:ext uri="{FF2B5EF4-FFF2-40B4-BE49-F238E27FC236}">
                <a16:creationId xmlns:a16="http://schemas.microsoft.com/office/drawing/2014/main" id="{51840E52-40A6-CB4F-B27E-EA4F05EF40C0}"/>
              </a:ext>
            </a:extLst>
          </p:cNvPr>
          <p:cNvPicPr>
            <a:picLocks noChangeAspect="1"/>
          </p:cNvPicPr>
          <p:nvPr/>
        </p:nvPicPr>
        <p:blipFill>
          <a:blip r:embed="rId6"/>
          <a:stretch>
            <a:fillRect/>
          </a:stretch>
        </p:blipFill>
        <p:spPr>
          <a:xfrm>
            <a:off x="4094575" y="2456391"/>
            <a:ext cx="974771" cy="526539"/>
          </a:xfrm>
          <a:prstGeom prst="rect">
            <a:avLst/>
          </a:prstGeom>
        </p:spPr>
      </p:pic>
      <p:pic>
        <p:nvPicPr>
          <p:cNvPr id="65" name="Image 41">
            <a:extLst>
              <a:ext uri="{FF2B5EF4-FFF2-40B4-BE49-F238E27FC236}">
                <a16:creationId xmlns:a16="http://schemas.microsoft.com/office/drawing/2014/main" id="{0C25ED61-0266-B943-9050-0B1B6F16E04E}"/>
              </a:ext>
            </a:extLst>
          </p:cNvPr>
          <p:cNvPicPr>
            <a:picLocks noChangeAspect="1"/>
          </p:cNvPicPr>
          <p:nvPr/>
        </p:nvPicPr>
        <p:blipFill>
          <a:blip r:embed="rId7"/>
          <a:stretch>
            <a:fillRect/>
          </a:stretch>
        </p:blipFill>
        <p:spPr>
          <a:xfrm>
            <a:off x="9868715" y="1755442"/>
            <a:ext cx="989962" cy="989962"/>
          </a:xfrm>
          <a:prstGeom prst="rect">
            <a:avLst/>
          </a:prstGeom>
        </p:spPr>
      </p:pic>
      <p:pic>
        <p:nvPicPr>
          <p:cNvPr id="66" name="Image 45" descr="Une image contenant objet&#10;&#10;&#10;&#10;Description générée automatiquement">
            <a:extLst>
              <a:ext uri="{FF2B5EF4-FFF2-40B4-BE49-F238E27FC236}">
                <a16:creationId xmlns:a16="http://schemas.microsoft.com/office/drawing/2014/main" id="{3371EDD1-9931-A641-A666-B94FA0E2E9A7}"/>
              </a:ext>
            </a:extLst>
          </p:cNvPr>
          <p:cNvPicPr>
            <a:picLocks noChangeAspect="1"/>
          </p:cNvPicPr>
          <p:nvPr/>
        </p:nvPicPr>
        <p:blipFill>
          <a:blip r:embed="rId8"/>
          <a:stretch>
            <a:fillRect/>
          </a:stretch>
        </p:blipFill>
        <p:spPr>
          <a:xfrm>
            <a:off x="1126240" y="1929648"/>
            <a:ext cx="1080000" cy="1080000"/>
          </a:xfrm>
          <a:prstGeom prst="rect">
            <a:avLst/>
          </a:prstGeom>
        </p:spPr>
      </p:pic>
      <p:pic>
        <p:nvPicPr>
          <p:cNvPr id="67" name="Picture 2" descr="Résultat de recherche d'images pour &quot;html css logo png&quot;">
            <a:extLst>
              <a:ext uri="{FF2B5EF4-FFF2-40B4-BE49-F238E27FC236}">
                <a16:creationId xmlns:a16="http://schemas.microsoft.com/office/drawing/2014/main" id="{E201F34B-7107-5B45-A5F6-AE7D649D1DF7}"/>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r="74960"/>
          <a:stretch/>
        </p:blipFill>
        <p:spPr bwMode="auto">
          <a:xfrm>
            <a:off x="2729122" y="2970091"/>
            <a:ext cx="665295" cy="956494"/>
          </a:xfrm>
          <a:prstGeom prst="rect">
            <a:avLst/>
          </a:prstGeom>
          <a:noFill/>
          <a:extLst>
            <a:ext uri="{909E8E84-426E-40DD-AFC4-6F175D3DCCD1}">
              <a14:hiddenFill xmlns:a14="http://schemas.microsoft.com/office/drawing/2010/main">
                <a:solidFill>
                  <a:srgbClr val="FFFFFF"/>
                </a:solidFill>
              </a14:hiddenFill>
            </a:ext>
          </a:extLst>
        </p:spPr>
      </p:pic>
      <p:sp>
        <p:nvSpPr>
          <p:cNvPr id="46" name="Rectangle 45">
            <a:extLst>
              <a:ext uri="{FF2B5EF4-FFF2-40B4-BE49-F238E27FC236}">
                <a16:creationId xmlns:a16="http://schemas.microsoft.com/office/drawing/2014/main" id="{268B2E99-8466-2D4D-89DC-B9CE0E31C116}"/>
              </a:ext>
            </a:extLst>
          </p:cNvPr>
          <p:cNvSpPr/>
          <p:nvPr/>
        </p:nvSpPr>
        <p:spPr>
          <a:xfrm>
            <a:off x="3643357" y="6003605"/>
            <a:ext cx="4748016" cy="707886"/>
          </a:xfrm>
          <a:prstGeom prst="rect">
            <a:avLst/>
          </a:prstGeom>
          <a:ln w="25400">
            <a:noFill/>
          </a:ln>
        </p:spPr>
        <p:txBody>
          <a:bodyPr wrap="square">
            <a:spAutoFit/>
          </a:bodyPr>
          <a:lstStyle/>
          <a:p>
            <a:pPr algn="ctr"/>
            <a:r>
              <a:rPr lang="fr-FR" sz="2000" dirty="0">
                <a:solidFill>
                  <a:schemeClr val="accent1"/>
                </a:solidFill>
                <a:latin typeface="Source Sans Pro" panose="020B0503030403020204" pitchFamily="34" charset="77"/>
              </a:rPr>
              <a:t>Pour connaître la configuration de PHP : https://</a:t>
            </a:r>
            <a:r>
              <a:rPr lang="fr-FR" sz="2000" dirty="0" err="1">
                <a:solidFill>
                  <a:schemeClr val="accent1"/>
                </a:solidFill>
                <a:latin typeface="Source Sans Pro" panose="020B0503030403020204" pitchFamily="34" charset="77"/>
              </a:rPr>
              <a:t>webhosting-infos.hosting.ovh.net</a:t>
            </a:r>
            <a:r>
              <a:rPr lang="fr-FR" sz="2000" dirty="0">
                <a:solidFill>
                  <a:schemeClr val="accent1"/>
                </a:solidFill>
                <a:latin typeface="Source Sans Pro" panose="020B0503030403020204" pitchFamily="34" charset="77"/>
              </a:rPr>
              <a:t>/</a:t>
            </a:r>
          </a:p>
        </p:txBody>
      </p:sp>
      <p:sp>
        <p:nvSpPr>
          <p:cNvPr id="53" name="Rounded Rectangle 52">
            <a:extLst>
              <a:ext uri="{FF2B5EF4-FFF2-40B4-BE49-F238E27FC236}">
                <a16:creationId xmlns:a16="http://schemas.microsoft.com/office/drawing/2014/main" id="{A4E78492-D575-3346-8FDE-F8B1B333B819}"/>
              </a:ext>
            </a:extLst>
          </p:cNvPr>
          <p:cNvSpPr/>
          <p:nvPr/>
        </p:nvSpPr>
        <p:spPr>
          <a:xfrm>
            <a:off x="3538437" y="5975388"/>
            <a:ext cx="4957856" cy="791741"/>
          </a:xfrm>
          <a:prstGeom prst="round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3710725060"/>
      </p:ext>
    </p:extLst>
  </p:cSld>
  <p:clrMapOvr>
    <a:masterClrMapping/>
  </p:clrMapOvr>
  <mc:AlternateContent xmlns:mc="http://schemas.openxmlformats.org/markup-compatibility/2006" xmlns:p14="http://schemas.microsoft.com/office/powerpoint/2010/main">
    <mc:Choice Requires="p14">
      <p:transition p14:dur="0" advTm="43000"/>
    </mc:Choice>
    <mc:Fallback xmlns="">
      <p:transition advTm="43000"/>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C39A0D-8793-1344-878A-BD65C11BB79B}"/>
              </a:ext>
            </a:extLst>
          </p:cNvPr>
          <p:cNvSpPr>
            <a:spLocks noGrp="1"/>
          </p:cNvSpPr>
          <p:nvPr>
            <p:ph type="title"/>
          </p:nvPr>
        </p:nvSpPr>
        <p:spPr>
          <a:xfrm>
            <a:off x="434771" y="1795760"/>
            <a:ext cx="7794829" cy="1764000"/>
          </a:xfrm>
        </p:spPr>
        <p:txBody>
          <a:bodyPr/>
          <a:lstStyle/>
          <a:p>
            <a:r>
              <a:rPr lang="en-US" dirty="0"/>
              <a:t>Les services </a:t>
            </a:r>
            <a:r>
              <a:rPr lang="en-US" dirty="0" err="1"/>
              <a:t>additionnels</a:t>
            </a:r>
            <a:r>
              <a:rPr lang="en-US" dirty="0"/>
              <a:t> </a:t>
            </a:r>
            <a:r>
              <a:rPr lang="en-US" dirty="0" err="1"/>
              <a:t>inclus</a:t>
            </a:r>
            <a:endParaRPr lang="en-US" dirty="0"/>
          </a:p>
        </p:txBody>
      </p:sp>
    </p:spTree>
    <p:extLst>
      <p:ext uri="{BB962C8B-B14F-4D97-AF65-F5344CB8AC3E}">
        <p14:creationId xmlns:p14="http://schemas.microsoft.com/office/powerpoint/2010/main" val="604648012"/>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19">
            <a:extLst>
              <a:ext uri="{FF2B5EF4-FFF2-40B4-BE49-F238E27FC236}">
                <a16:creationId xmlns:a16="http://schemas.microsoft.com/office/drawing/2014/main" id="{D6F475E3-2C5F-B645-A293-76FDB3AFC195}"/>
              </a:ext>
            </a:extLst>
          </p:cNvPr>
          <p:cNvCxnSpPr/>
          <p:nvPr/>
        </p:nvCxnSpPr>
        <p:spPr>
          <a:xfrm>
            <a:off x="2351584" y="2109230"/>
            <a:ext cx="3070240" cy="1053035"/>
          </a:xfrm>
          <a:prstGeom prst="line">
            <a:avLst/>
          </a:prstGeom>
          <a:ln w="3175">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4" name="Straight Connector 20">
            <a:extLst>
              <a:ext uri="{FF2B5EF4-FFF2-40B4-BE49-F238E27FC236}">
                <a16:creationId xmlns:a16="http://schemas.microsoft.com/office/drawing/2014/main" id="{D0CCF304-710D-5D40-BA4C-2BBC8B909D90}"/>
              </a:ext>
            </a:extLst>
          </p:cNvPr>
          <p:cNvCxnSpPr/>
          <p:nvPr/>
        </p:nvCxnSpPr>
        <p:spPr>
          <a:xfrm>
            <a:off x="2945532" y="3138760"/>
            <a:ext cx="2364098" cy="234777"/>
          </a:xfrm>
          <a:prstGeom prst="line">
            <a:avLst/>
          </a:prstGeom>
          <a:ln w="3175">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23">
            <a:extLst>
              <a:ext uri="{FF2B5EF4-FFF2-40B4-BE49-F238E27FC236}">
                <a16:creationId xmlns:a16="http://schemas.microsoft.com/office/drawing/2014/main" id="{837BFD8D-69BF-E944-8BE6-373C447CFEE7}"/>
              </a:ext>
            </a:extLst>
          </p:cNvPr>
          <p:cNvCxnSpPr/>
          <p:nvPr/>
        </p:nvCxnSpPr>
        <p:spPr>
          <a:xfrm flipV="1">
            <a:off x="1597632" y="3664458"/>
            <a:ext cx="3750228" cy="713161"/>
          </a:xfrm>
          <a:prstGeom prst="line">
            <a:avLst/>
          </a:prstGeom>
          <a:ln w="31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 name="Straight Connector 25">
            <a:extLst>
              <a:ext uri="{FF2B5EF4-FFF2-40B4-BE49-F238E27FC236}">
                <a16:creationId xmlns:a16="http://schemas.microsoft.com/office/drawing/2014/main" id="{83696613-D030-AE4C-B10C-2D2CEB3EEB84}"/>
              </a:ext>
            </a:extLst>
          </p:cNvPr>
          <p:cNvCxnSpPr/>
          <p:nvPr/>
        </p:nvCxnSpPr>
        <p:spPr>
          <a:xfrm flipV="1">
            <a:off x="3886704" y="3874322"/>
            <a:ext cx="1567036" cy="804341"/>
          </a:xfrm>
          <a:prstGeom prst="line">
            <a:avLst/>
          </a:prstGeom>
          <a:ln w="3175">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7" name="Straight Connector 27">
            <a:extLst>
              <a:ext uri="{FF2B5EF4-FFF2-40B4-BE49-F238E27FC236}">
                <a16:creationId xmlns:a16="http://schemas.microsoft.com/office/drawing/2014/main" id="{27257783-11AF-CC47-BBA4-63B4B2176C22}"/>
              </a:ext>
            </a:extLst>
          </p:cNvPr>
          <p:cNvCxnSpPr/>
          <p:nvPr/>
        </p:nvCxnSpPr>
        <p:spPr>
          <a:xfrm>
            <a:off x="4838485" y="2313100"/>
            <a:ext cx="689817" cy="581418"/>
          </a:xfrm>
          <a:prstGeom prst="line">
            <a:avLst/>
          </a:prstGeom>
          <a:ln w="317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 name="Straight Connector 32">
            <a:extLst>
              <a:ext uri="{FF2B5EF4-FFF2-40B4-BE49-F238E27FC236}">
                <a16:creationId xmlns:a16="http://schemas.microsoft.com/office/drawing/2014/main" id="{EE62ADD9-A92B-614F-BAA5-E2B422D23F98}"/>
              </a:ext>
            </a:extLst>
          </p:cNvPr>
          <p:cNvCxnSpPr/>
          <p:nvPr/>
        </p:nvCxnSpPr>
        <p:spPr>
          <a:xfrm flipH="1">
            <a:off x="5259105" y="4095744"/>
            <a:ext cx="445749" cy="833446"/>
          </a:xfrm>
          <a:prstGeom prst="line">
            <a:avLst/>
          </a:prstGeom>
          <a:ln w="31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 name="Straight Connector 34">
            <a:extLst>
              <a:ext uri="{FF2B5EF4-FFF2-40B4-BE49-F238E27FC236}">
                <a16:creationId xmlns:a16="http://schemas.microsoft.com/office/drawing/2014/main" id="{7C8E5B03-360A-A343-8BC4-6631BF8DDE4D}"/>
              </a:ext>
            </a:extLst>
          </p:cNvPr>
          <p:cNvCxnSpPr/>
          <p:nvPr/>
        </p:nvCxnSpPr>
        <p:spPr>
          <a:xfrm>
            <a:off x="6491332" y="4084096"/>
            <a:ext cx="443527" cy="623225"/>
          </a:xfrm>
          <a:prstGeom prst="line">
            <a:avLst/>
          </a:prstGeom>
          <a:ln w="317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 name="Straight Connector 36">
            <a:extLst>
              <a:ext uri="{FF2B5EF4-FFF2-40B4-BE49-F238E27FC236}">
                <a16:creationId xmlns:a16="http://schemas.microsoft.com/office/drawing/2014/main" id="{D90602E4-E641-924F-9173-93F618BBA0AD}"/>
              </a:ext>
            </a:extLst>
          </p:cNvPr>
          <p:cNvCxnSpPr/>
          <p:nvPr/>
        </p:nvCxnSpPr>
        <p:spPr>
          <a:xfrm flipV="1">
            <a:off x="6722169" y="2444010"/>
            <a:ext cx="689693" cy="531408"/>
          </a:xfrm>
          <a:prstGeom prst="line">
            <a:avLst/>
          </a:prstGeom>
          <a:ln w="3175">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39">
            <a:extLst>
              <a:ext uri="{FF2B5EF4-FFF2-40B4-BE49-F238E27FC236}">
                <a16:creationId xmlns:a16="http://schemas.microsoft.com/office/drawing/2014/main" id="{09933CB0-5CDA-6A4F-B8F2-F29C77BD0231}"/>
              </a:ext>
            </a:extLst>
          </p:cNvPr>
          <p:cNvCxnSpPr>
            <a:cxnSpLocks/>
          </p:cNvCxnSpPr>
          <p:nvPr/>
        </p:nvCxnSpPr>
        <p:spPr>
          <a:xfrm flipV="1">
            <a:off x="6825633" y="2131201"/>
            <a:ext cx="4113161" cy="1041649"/>
          </a:xfrm>
          <a:prstGeom prst="line">
            <a:avLst/>
          </a:prstGeom>
          <a:ln w="317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2" name="Straight Connector 41">
            <a:extLst>
              <a:ext uri="{FF2B5EF4-FFF2-40B4-BE49-F238E27FC236}">
                <a16:creationId xmlns:a16="http://schemas.microsoft.com/office/drawing/2014/main" id="{C8C6381B-CB62-D44C-9DFC-9D573E8C5927}"/>
              </a:ext>
            </a:extLst>
          </p:cNvPr>
          <p:cNvCxnSpPr>
            <a:stCxn id="25" idx="6"/>
          </p:cNvCxnSpPr>
          <p:nvPr/>
        </p:nvCxnSpPr>
        <p:spPr>
          <a:xfrm flipV="1">
            <a:off x="6882370" y="3413501"/>
            <a:ext cx="2184883" cy="12452"/>
          </a:xfrm>
          <a:prstGeom prst="line">
            <a:avLst/>
          </a:prstGeom>
          <a:ln w="3175">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43">
            <a:extLst>
              <a:ext uri="{FF2B5EF4-FFF2-40B4-BE49-F238E27FC236}">
                <a16:creationId xmlns:a16="http://schemas.microsoft.com/office/drawing/2014/main" id="{E1A78DCE-4760-4A4D-9D4C-2A2610D8A4F0}"/>
              </a:ext>
            </a:extLst>
          </p:cNvPr>
          <p:cNvCxnSpPr>
            <a:cxnSpLocks/>
          </p:cNvCxnSpPr>
          <p:nvPr/>
        </p:nvCxnSpPr>
        <p:spPr>
          <a:xfrm>
            <a:off x="6825633" y="3758922"/>
            <a:ext cx="2726751" cy="1128144"/>
          </a:xfrm>
          <a:prstGeom prst="line">
            <a:avLst/>
          </a:prstGeom>
          <a:ln w="3175">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14" name="Oval 4">
            <a:extLst>
              <a:ext uri="{FF2B5EF4-FFF2-40B4-BE49-F238E27FC236}">
                <a16:creationId xmlns:a16="http://schemas.microsoft.com/office/drawing/2014/main" id="{6BB76A03-0E28-F54D-B306-B146841063FC}"/>
              </a:ext>
            </a:extLst>
          </p:cNvPr>
          <p:cNvSpPr/>
          <p:nvPr/>
        </p:nvSpPr>
        <p:spPr>
          <a:xfrm>
            <a:off x="7253846" y="1497163"/>
            <a:ext cx="1118768" cy="1116124"/>
          </a:xfrm>
          <a:prstGeom prst="ellipse">
            <a:avLst/>
          </a:prstGeom>
          <a:solidFill>
            <a:schemeClr val="accent5">
              <a:lumMod val="60000"/>
              <a:lumOff val="40000"/>
              <a:alpha val="50000"/>
            </a:schemeClr>
          </a:solidFill>
          <a:ln w="31750">
            <a:solidFill>
              <a:schemeClr val="accent5">
                <a:lumMod val="60000"/>
                <a:lumOff val="40000"/>
              </a:schemeClr>
            </a:solid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lnSpc>
                <a:spcPct val="89000"/>
              </a:lnSpc>
            </a:pPr>
            <a:r>
              <a:rPr lang="en-US" sz="1800" dirty="0" err="1">
                <a:solidFill>
                  <a:schemeClr val="tx1"/>
                </a:solidFill>
                <a:latin typeface="Source Sans Pro" panose="020B0503030403020204" pitchFamily="34" charset="77"/>
              </a:rPr>
              <a:t>.net</a:t>
            </a:r>
            <a:endParaRPr lang="en-US" sz="1800" dirty="0">
              <a:solidFill>
                <a:schemeClr val="tx1"/>
              </a:solidFill>
              <a:latin typeface="Source Sans Pro" panose="020B0503030403020204" pitchFamily="34" charset="77"/>
            </a:endParaRPr>
          </a:p>
        </p:txBody>
      </p:sp>
      <p:sp>
        <p:nvSpPr>
          <p:cNvPr id="15" name="Oval 5">
            <a:extLst>
              <a:ext uri="{FF2B5EF4-FFF2-40B4-BE49-F238E27FC236}">
                <a16:creationId xmlns:a16="http://schemas.microsoft.com/office/drawing/2014/main" id="{D5A1CE45-68D9-714E-BF28-FB38C6B890BD}"/>
              </a:ext>
            </a:extLst>
          </p:cNvPr>
          <p:cNvSpPr/>
          <p:nvPr/>
        </p:nvSpPr>
        <p:spPr>
          <a:xfrm>
            <a:off x="4068382" y="1556465"/>
            <a:ext cx="902232" cy="900100"/>
          </a:xfrm>
          <a:prstGeom prst="ellipse">
            <a:avLst/>
          </a:prstGeom>
          <a:solidFill>
            <a:schemeClr val="accent1">
              <a:alpha val="50000"/>
            </a:schemeClr>
          </a:solidFill>
          <a:ln w="31750">
            <a:solidFill>
              <a:schemeClr val="accent1"/>
            </a:solid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lnSpc>
                <a:spcPct val="89000"/>
              </a:lnSpc>
            </a:pPr>
            <a:r>
              <a:rPr lang="en-US" sz="1800" dirty="0">
                <a:solidFill>
                  <a:schemeClr val="tx1"/>
                </a:solidFill>
                <a:latin typeface="Source Sans Pro" panose="020B0503030403020204" pitchFamily="34" charset="77"/>
              </a:rPr>
              <a:t>.com</a:t>
            </a:r>
          </a:p>
        </p:txBody>
      </p:sp>
      <p:sp>
        <p:nvSpPr>
          <p:cNvPr id="16" name="Oval 6">
            <a:extLst>
              <a:ext uri="{FF2B5EF4-FFF2-40B4-BE49-F238E27FC236}">
                <a16:creationId xmlns:a16="http://schemas.microsoft.com/office/drawing/2014/main" id="{EDCEA0A5-A10E-2143-B3FA-D76D18CBD1AF}"/>
              </a:ext>
            </a:extLst>
          </p:cNvPr>
          <p:cNvSpPr/>
          <p:nvPr/>
        </p:nvSpPr>
        <p:spPr>
          <a:xfrm>
            <a:off x="1513852" y="1448780"/>
            <a:ext cx="902232" cy="900100"/>
          </a:xfrm>
          <a:prstGeom prst="ellipse">
            <a:avLst/>
          </a:prstGeom>
          <a:solidFill>
            <a:schemeClr val="accent1">
              <a:lumMod val="60000"/>
              <a:lumOff val="40000"/>
              <a:alpha val="50000"/>
            </a:schemeClr>
          </a:solidFill>
          <a:ln w="31750">
            <a:solidFill>
              <a:schemeClr val="accent1">
                <a:lumMod val="60000"/>
                <a:lumOff val="40000"/>
              </a:schemeClr>
            </a:solid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lnSpc>
                <a:spcPct val="89000"/>
              </a:lnSpc>
            </a:pPr>
            <a:r>
              <a:rPr lang="en-US" sz="1800" dirty="0">
                <a:solidFill>
                  <a:schemeClr val="tx1"/>
                </a:solidFill>
                <a:latin typeface="Source Sans Pro" panose="020B0503030403020204" pitchFamily="34" charset="77"/>
              </a:rPr>
              <a:t>.tech</a:t>
            </a:r>
          </a:p>
        </p:txBody>
      </p:sp>
      <p:sp>
        <p:nvSpPr>
          <p:cNvPr id="17" name="Oval 7">
            <a:extLst>
              <a:ext uri="{FF2B5EF4-FFF2-40B4-BE49-F238E27FC236}">
                <a16:creationId xmlns:a16="http://schemas.microsoft.com/office/drawing/2014/main" id="{EF0EAE41-337C-E742-B6EB-BFA3C60F9B07}"/>
              </a:ext>
            </a:extLst>
          </p:cNvPr>
          <p:cNvSpPr/>
          <p:nvPr/>
        </p:nvSpPr>
        <p:spPr>
          <a:xfrm>
            <a:off x="1901416" y="2589025"/>
            <a:ext cx="1044116" cy="1041649"/>
          </a:xfrm>
          <a:prstGeom prst="ellipse">
            <a:avLst/>
          </a:prstGeom>
          <a:solidFill>
            <a:schemeClr val="accent2">
              <a:lumMod val="60000"/>
              <a:lumOff val="40000"/>
              <a:alpha val="50000"/>
            </a:schemeClr>
          </a:solidFill>
          <a:ln w="31750">
            <a:solidFill>
              <a:schemeClr val="accent2">
                <a:lumMod val="60000"/>
                <a:lumOff val="40000"/>
              </a:schemeClr>
            </a:solid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lnSpc>
                <a:spcPct val="89000"/>
              </a:lnSpc>
            </a:pPr>
            <a:r>
              <a:rPr lang="en-US" sz="1800" dirty="0">
                <a:solidFill>
                  <a:schemeClr val="tx1"/>
                </a:solidFill>
                <a:latin typeface="Source Sans Pro" panose="020B0503030403020204" pitchFamily="34" charset="77"/>
              </a:rPr>
              <a:t>.be</a:t>
            </a:r>
          </a:p>
        </p:txBody>
      </p:sp>
      <p:sp>
        <p:nvSpPr>
          <p:cNvPr id="18" name="Oval 8">
            <a:extLst>
              <a:ext uri="{FF2B5EF4-FFF2-40B4-BE49-F238E27FC236}">
                <a16:creationId xmlns:a16="http://schemas.microsoft.com/office/drawing/2014/main" id="{977BCEBD-67A3-0148-BD6C-47778B27DDCB}"/>
              </a:ext>
            </a:extLst>
          </p:cNvPr>
          <p:cNvSpPr/>
          <p:nvPr/>
        </p:nvSpPr>
        <p:spPr>
          <a:xfrm>
            <a:off x="695400" y="4017442"/>
            <a:ext cx="902232" cy="900100"/>
          </a:xfrm>
          <a:prstGeom prst="ellipse">
            <a:avLst/>
          </a:prstGeom>
          <a:solidFill>
            <a:schemeClr val="accent2">
              <a:alpha val="50000"/>
            </a:schemeClr>
          </a:solidFill>
          <a:ln w="31750">
            <a:solidFill>
              <a:schemeClr val="accent2"/>
            </a:solid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lnSpc>
                <a:spcPct val="89000"/>
              </a:lnSpc>
            </a:pPr>
            <a:r>
              <a:rPr lang="en-US" sz="1800" dirty="0">
                <a:solidFill>
                  <a:schemeClr val="tx1"/>
                </a:solidFill>
                <a:latin typeface="Source Sans Pro" panose="020B0503030403020204" pitchFamily="34" charset="77"/>
              </a:rPr>
              <a:t>.</a:t>
            </a:r>
            <a:r>
              <a:rPr lang="en-US" sz="1800" dirty="0" err="1">
                <a:solidFill>
                  <a:schemeClr val="tx1"/>
                </a:solidFill>
                <a:latin typeface="Source Sans Pro" panose="020B0503030403020204" pitchFamily="34" charset="77"/>
              </a:rPr>
              <a:t>eu</a:t>
            </a:r>
            <a:endParaRPr lang="en-US" sz="1800" dirty="0">
              <a:solidFill>
                <a:schemeClr val="tx1"/>
              </a:solidFill>
              <a:latin typeface="Source Sans Pro" panose="020B0503030403020204" pitchFamily="34" charset="77"/>
            </a:endParaRPr>
          </a:p>
        </p:txBody>
      </p:sp>
      <p:sp>
        <p:nvSpPr>
          <p:cNvPr id="19" name="Oval 9">
            <a:extLst>
              <a:ext uri="{FF2B5EF4-FFF2-40B4-BE49-F238E27FC236}">
                <a16:creationId xmlns:a16="http://schemas.microsoft.com/office/drawing/2014/main" id="{5ACD6E3B-F395-CB45-A6DB-99F2DA4406AF}"/>
              </a:ext>
            </a:extLst>
          </p:cNvPr>
          <p:cNvSpPr/>
          <p:nvPr/>
        </p:nvSpPr>
        <p:spPr>
          <a:xfrm>
            <a:off x="4595304" y="4887066"/>
            <a:ext cx="902232" cy="900100"/>
          </a:xfrm>
          <a:prstGeom prst="ellipse">
            <a:avLst/>
          </a:prstGeom>
          <a:solidFill>
            <a:schemeClr val="accent3">
              <a:alpha val="50000"/>
            </a:schemeClr>
          </a:solidFill>
          <a:ln w="31750">
            <a:solidFill>
              <a:schemeClr val="accent3"/>
            </a:solid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lnSpc>
                <a:spcPct val="89000"/>
              </a:lnSpc>
            </a:pPr>
            <a:r>
              <a:rPr lang="en-US" sz="1800" dirty="0">
                <a:solidFill>
                  <a:schemeClr val="tx1"/>
                </a:solidFill>
                <a:latin typeface="Source Sans Pro" panose="020B0503030403020204" pitchFamily="34" charset="77"/>
              </a:rPr>
              <a:t>.</a:t>
            </a:r>
            <a:r>
              <a:rPr lang="en-US" sz="1800" dirty="0" err="1">
                <a:solidFill>
                  <a:schemeClr val="tx1"/>
                </a:solidFill>
                <a:latin typeface="Source Sans Pro" panose="020B0503030403020204" pitchFamily="34" charset="77"/>
              </a:rPr>
              <a:t>fr</a:t>
            </a:r>
            <a:endParaRPr lang="en-US" sz="1800" dirty="0">
              <a:solidFill>
                <a:schemeClr val="tx1"/>
              </a:solidFill>
              <a:latin typeface="Source Sans Pro" panose="020B0503030403020204" pitchFamily="34" charset="77"/>
            </a:endParaRPr>
          </a:p>
        </p:txBody>
      </p:sp>
      <p:sp>
        <p:nvSpPr>
          <p:cNvPr id="20" name="Oval 10">
            <a:extLst>
              <a:ext uri="{FF2B5EF4-FFF2-40B4-BE49-F238E27FC236}">
                <a16:creationId xmlns:a16="http://schemas.microsoft.com/office/drawing/2014/main" id="{35ED733E-D33E-C94F-AAD6-4CF00F99BB64}"/>
              </a:ext>
            </a:extLst>
          </p:cNvPr>
          <p:cNvSpPr/>
          <p:nvPr/>
        </p:nvSpPr>
        <p:spPr>
          <a:xfrm>
            <a:off x="2849112" y="4438372"/>
            <a:ext cx="1118768" cy="1116124"/>
          </a:xfrm>
          <a:prstGeom prst="ellipse">
            <a:avLst/>
          </a:prstGeom>
          <a:solidFill>
            <a:schemeClr val="accent3">
              <a:lumMod val="75000"/>
              <a:alpha val="50000"/>
            </a:schemeClr>
          </a:solidFill>
          <a:ln w="31750">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lnSpc>
                <a:spcPct val="89000"/>
              </a:lnSpc>
            </a:pPr>
            <a:r>
              <a:rPr lang="en-US" sz="1800" dirty="0">
                <a:solidFill>
                  <a:schemeClr val="tx1"/>
                </a:solidFill>
                <a:latin typeface="Source Sans Pro" panose="020B0503030403020204" pitchFamily="34" charset="77"/>
              </a:rPr>
              <a:t>.</a:t>
            </a:r>
            <a:r>
              <a:rPr lang="en-US" sz="1800" dirty="0" err="1">
                <a:solidFill>
                  <a:schemeClr val="tx1"/>
                </a:solidFill>
                <a:latin typeface="Source Sans Pro" panose="020B0503030403020204" pitchFamily="34" charset="77"/>
              </a:rPr>
              <a:t>ovh</a:t>
            </a:r>
            <a:endParaRPr lang="en-US" sz="1800" dirty="0">
              <a:solidFill>
                <a:schemeClr val="tx1"/>
              </a:solidFill>
              <a:latin typeface="Source Sans Pro" panose="020B0503030403020204" pitchFamily="34" charset="77"/>
            </a:endParaRPr>
          </a:p>
        </p:txBody>
      </p:sp>
      <p:sp>
        <p:nvSpPr>
          <p:cNvPr id="21" name="Oval 11">
            <a:extLst>
              <a:ext uri="{FF2B5EF4-FFF2-40B4-BE49-F238E27FC236}">
                <a16:creationId xmlns:a16="http://schemas.microsoft.com/office/drawing/2014/main" id="{AB1FAA9F-FD17-1445-8443-DD124234F1DB}"/>
              </a:ext>
            </a:extLst>
          </p:cNvPr>
          <p:cNvSpPr/>
          <p:nvPr/>
        </p:nvSpPr>
        <p:spPr>
          <a:xfrm>
            <a:off x="9552384" y="4467492"/>
            <a:ext cx="1118768" cy="1116124"/>
          </a:xfrm>
          <a:prstGeom prst="ellipse">
            <a:avLst/>
          </a:prstGeom>
          <a:solidFill>
            <a:schemeClr val="accent4">
              <a:lumMod val="50000"/>
              <a:alpha val="50000"/>
            </a:schemeClr>
          </a:solidFill>
          <a:ln w="31750">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lnSpc>
                <a:spcPct val="89000"/>
              </a:lnSpc>
            </a:pPr>
            <a:r>
              <a:rPr lang="en-US" sz="1800" dirty="0">
                <a:solidFill>
                  <a:schemeClr val="tx1"/>
                </a:solidFill>
                <a:latin typeface="Source Sans Pro" panose="020B0503030403020204" pitchFamily="34" charset="77"/>
              </a:rPr>
              <a:t>.org</a:t>
            </a:r>
          </a:p>
        </p:txBody>
      </p:sp>
      <p:sp>
        <p:nvSpPr>
          <p:cNvPr id="22" name="Oval 15">
            <a:extLst>
              <a:ext uri="{FF2B5EF4-FFF2-40B4-BE49-F238E27FC236}">
                <a16:creationId xmlns:a16="http://schemas.microsoft.com/office/drawing/2014/main" id="{13F45E29-4533-0646-BDB0-787256990944}"/>
              </a:ext>
            </a:extLst>
          </p:cNvPr>
          <p:cNvSpPr/>
          <p:nvPr/>
        </p:nvSpPr>
        <p:spPr>
          <a:xfrm>
            <a:off x="10938794" y="1533166"/>
            <a:ext cx="902232" cy="900100"/>
          </a:xfrm>
          <a:prstGeom prst="ellipse">
            <a:avLst/>
          </a:prstGeom>
          <a:solidFill>
            <a:schemeClr val="accent6">
              <a:alpha val="50000"/>
            </a:schemeClr>
          </a:solidFill>
          <a:ln w="31750">
            <a:solidFill>
              <a:schemeClr val="accent6"/>
            </a:solid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lnSpc>
                <a:spcPct val="89000"/>
              </a:lnSpc>
            </a:pPr>
            <a:r>
              <a:rPr lang="en-US" sz="1800" dirty="0">
                <a:solidFill>
                  <a:schemeClr val="tx1"/>
                </a:solidFill>
                <a:latin typeface="Source Sans Pro" panose="020B0503030403020204" pitchFamily="34" charset="77"/>
              </a:rPr>
              <a:t>.shop</a:t>
            </a:r>
          </a:p>
        </p:txBody>
      </p:sp>
      <p:sp>
        <p:nvSpPr>
          <p:cNvPr id="23" name="Oval 16">
            <a:extLst>
              <a:ext uri="{FF2B5EF4-FFF2-40B4-BE49-F238E27FC236}">
                <a16:creationId xmlns:a16="http://schemas.microsoft.com/office/drawing/2014/main" id="{8E663009-B25C-034B-A5B1-83A8D4C8D610}"/>
              </a:ext>
            </a:extLst>
          </p:cNvPr>
          <p:cNvSpPr/>
          <p:nvPr/>
        </p:nvSpPr>
        <p:spPr>
          <a:xfrm>
            <a:off x="9050865" y="2903785"/>
            <a:ext cx="1044116" cy="1041649"/>
          </a:xfrm>
          <a:prstGeom prst="ellipse">
            <a:avLst/>
          </a:prstGeom>
          <a:solidFill>
            <a:schemeClr val="accent6">
              <a:lumMod val="50000"/>
              <a:alpha val="50000"/>
            </a:schemeClr>
          </a:solidFill>
          <a:ln w="31750">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lnSpc>
                <a:spcPct val="89000"/>
              </a:lnSpc>
            </a:pPr>
            <a:r>
              <a:rPr lang="en-US" sz="1800" dirty="0">
                <a:solidFill>
                  <a:schemeClr val="tx1"/>
                </a:solidFill>
                <a:latin typeface="Source Sans Pro" panose="020B0503030403020204" pitchFamily="34" charset="77"/>
              </a:rPr>
              <a:t>.info</a:t>
            </a:r>
          </a:p>
        </p:txBody>
      </p:sp>
      <p:sp>
        <p:nvSpPr>
          <p:cNvPr id="24" name="Oval 17">
            <a:extLst>
              <a:ext uri="{FF2B5EF4-FFF2-40B4-BE49-F238E27FC236}">
                <a16:creationId xmlns:a16="http://schemas.microsoft.com/office/drawing/2014/main" id="{3C1EE02D-4A73-E44F-B5CB-8A4BD2F8D509}"/>
              </a:ext>
            </a:extLst>
          </p:cNvPr>
          <p:cNvSpPr/>
          <p:nvPr/>
        </p:nvSpPr>
        <p:spPr>
          <a:xfrm>
            <a:off x="6671933" y="4661286"/>
            <a:ext cx="902232" cy="900100"/>
          </a:xfrm>
          <a:prstGeom prst="ellipse">
            <a:avLst/>
          </a:prstGeom>
          <a:solidFill>
            <a:schemeClr val="accent4">
              <a:alpha val="50000"/>
            </a:schemeClr>
          </a:solidFill>
          <a:ln w="31750">
            <a:solidFill>
              <a:schemeClr val="accent4"/>
            </a:solid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lnSpc>
                <a:spcPct val="89000"/>
              </a:lnSpc>
            </a:pPr>
            <a:r>
              <a:rPr lang="en-US" sz="1800" dirty="0">
                <a:solidFill>
                  <a:schemeClr val="tx1"/>
                </a:solidFill>
                <a:latin typeface="Source Sans Pro" panose="020B0503030403020204" pitchFamily="34" charset="77"/>
              </a:rPr>
              <a:t>.name</a:t>
            </a:r>
          </a:p>
        </p:txBody>
      </p:sp>
      <p:sp>
        <p:nvSpPr>
          <p:cNvPr id="25" name="Oval 3">
            <a:extLst>
              <a:ext uri="{FF2B5EF4-FFF2-40B4-BE49-F238E27FC236}">
                <a16:creationId xmlns:a16="http://schemas.microsoft.com/office/drawing/2014/main" id="{DE1F40FB-B9FB-0849-B9E2-A89C6E267C24}"/>
              </a:ext>
            </a:extLst>
          </p:cNvPr>
          <p:cNvSpPr/>
          <p:nvPr/>
        </p:nvSpPr>
        <p:spPr>
          <a:xfrm>
            <a:off x="5309630" y="2641441"/>
            <a:ext cx="1572740" cy="1569023"/>
          </a:xfrm>
          <a:prstGeom prst="ellipse">
            <a:avLst/>
          </a:prstGeom>
          <a:solidFill>
            <a:schemeClr val="bg1"/>
          </a:solidFill>
          <a:ln w="3175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9000"/>
              </a:lnSpc>
            </a:pPr>
            <a:r>
              <a:rPr lang="en-US" sz="1800" dirty="0" err="1">
                <a:solidFill>
                  <a:schemeClr val="tx1"/>
                </a:solidFill>
                <a:latin typeface="Source Sans Pro" panose="020B0503030403020204" pitchFamily="34" charset="77"/>
              </a:rPr>
              <a:t>Création</a:t>
            </a:r>
            <a:r>
              <a:rPr lang="en-US" sz="1800" dirty="0">
                <a:solidFill>
                  <a:schemeClr val="tx1"/>
                </a:solidFill>
                <a:latin typeface="Source Sans Pro" panose="020B0503030403020204" pitchFamily="34" charset="77"/>
              </a:rPr>
              <a:t> </a:t>
            </a:r>
            <a:r>
              <a:rPr lang="en-US" sz="1800" dirty="0" err="1">
                <a:solidFill>
                  <a:schemeClr val="tx1"/>
                </a:solidFill>
                <a:latin typeface="Source Sans Pro" panose="020B0503030403020204" pitchFamily="34" charset="77"/>
              </a:rPr>
              <a:t>ou</a:t>
            </a:r>
            <a:r>
              <a:rPr lang="en-US" sz="1800" dirty="0">
                <a:solidFill>
                  <a:schemeClr val="tx1"/>
                </a:solidFill>
                <a:latin typeface="Source Sans Pro" panose="020B0503030403020204" pitchFamily="34" charset="77"/>
              </a:rPr>
              <a:t> </a:t>
            </a:r>
            <a:r>
              <a:rPr lang="en-US" sz="1800" dirty="0" err="1">
                <a:solidFill>
                  <a:schemeClr val="tx1"/>
                </a:solidFill>
                <a:latin typeface="Source Sans Pro" panose="020B0503030403020204" pitchFamily="34" charset="77"/>
              </a:rPr>
              <a:t>transfert</a:t>
            </a:r>
            <a:endParaRPr lang="en-US" sz="1800" dirty="0">
              <a:solidFill>
                <a:schemeClr val="tx1"/>
              </a:solidFill>
              <a:latin typeface="Source Sans Pro" panose="020B0503030403020204" pitchFamily="34" charset="77"/>
            </a:endParaRPr>
          </a:p>
        </p:txBody>
      </p:sp>
      <p:sp>
        <p:nvSpPr>
          <p:cNvPr id="28" name="Title 3">
            <a:extLst>
              <a:ext uri="{FF2B5EF4-FFF2-40B4-BE49-F238E27FC236}">
                <a16:creationId xmlns:a16="http://schemas.microsoft.com/office/drawing/2014/main" id="{65CC5311-47B3-324E-A2BF-EB3E90B16DCD}"/>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en-US" sz="2800" dirty="0"/>
              <a:t>Les services </a:t>
            </a:r>
            <a:r>
              <a:rPr lang="en-US" sz="2800" dirty="0" err="1"/>
              <a:t>additionnels</a:t>
            </a:r>
            <a:r>
              <a:rPr lang="en-US" sz="2800" dirty="0"/>
              <a:t> </a:t>
            </a:r>
            <a:r>
              <a:rPr lang="en-US" sz="2800" dirty="0" err="1"/>
              <a:t>inclus</a:t>
            </a:r>
            <a:br>
              <a:rPr lang="en-US" dirty="0"/>
            </a:br>
            <a:r>
              <a:rPr lang="en-US" sz="2400" b="0" dirty="0"/>
              <a:t>Le nom de </a:t>
            </a:r>
            <a:r>
              <a:rPr lang="en-US" sz="2400" b="0" dirty="0" err="1"/>
              <a:t>domaine</a:t>
            </a:r>
            <a:r>
              <a:rPr lang="en-US" sz="2400" b="0" dirty="0"/>
              <a:t> </a:t>
            </a:r>
            <a:r>
              <a:rPr lang="en-US" sz="2400" b="0" dirty="0" err="1"/>
              <a:t>offert</a:t>
            </a:r>
            <a:r>
              <a:rPr lang="en-US" sz="2400" b="0" dirty="0"/>
              <a:t> la première </a:t>
            </a:r>
            <a:r>
              <a:rPr lang="en-US" sz="2400" b="0" dirty="0" err="1"/>
              <a:t>année</a:t>
            </a:r>
            <a:endParaRPr lang="en-US" sz="2400" b="0" dirty="0">
              <a:latin typeface="Source Sans Pro" panose="020B0503030403020204" pitchFamily="34" charset="77"/>
            </a:endParaRPr>
          </a:p>
        </p:txBody>
      </p:sp>
      <p:sp>
        <p:nvSpPr>
          <p:cNvPr id="29" name="Rectangle 28">
            <a:extLst>
              <a:ext uri="{FF2B5EF4-FFF2-40B4-BE49-F238E27FC236}">
                <a16:creationId xmlns:a16="http://schemas.microsoft.com/office/drawing/2014/main" id="{6A7A59EC-14B4-374E-BE4F-F127B63602FD}"/>
              </a:ext>
            </a:extLst>
          </p:cNvPr>
          <p:cNvSpPr/>
          <p:nvPr/>
        </p:nvSpPr>
        <p:spPr>
          <a:xfrm>
            <a:off x="3721992" y="6136104"/>
            <a:ext cx="4748016" cy="400110"/>
          </a:xfrm>
          <a:prstGeom prst="rect">
            <a:avLst/>
          </a:prstGeom>
          <a:ln w="25400">
            <a:noFill/>
          </a:ln>
        </p:spPr>
        <p:txBody>
          <a:bodyPr wrap="square">
            <a:spAutoFit/>
          </a:bodyPr>
          <a:lstStyle/>
          <a:p>
            <a:pPr algn="ctr"/>
            <a:r>
              <a:rPr lang="fr-FR" sz="2000" dirty="0">
                <a:solidFill>
                  <a:schemeClr val="accent1"/>
                </a:solidFill>
                <a:latin typeface="Source Sans Pro" panose="020B0503030403020204" pitchFamily="34" charset="77"/>
              </a:rPr>
              <a:t>Au final 27 extensions sont concernées</a:t>
            </a:r>
          </a:p>
        </p:txBody>
      </p:sp>
      <p:sp>
        <p:nvSpPr>
          <p:cNvPr id="30" name="Rounded Rectangle 29">
            <a:extLst>
              <a:ext uri="{FF2B5EF4-FFF2-40B4-BE49-F238E27FC236}">
                <a16:creationId xmlns:a16="http://schemas.microsoft.com/office/drawing/2014/main" id="{26CE41CF-C5D9-8D40-9B82-F4B2EF6481D6}"/>
              </a:ext>
            </a:extLst>
          </p:cNvPr>
          <p:cNvSpPr/>
          <p:nvPr/>
        </p:nvSpPr>
        <p:spPr>
          <a:xfrm>
            <a:off x="3617072" y="6107888"/>
            <a:ext cx="4957856" cy="488362"/>
          </a:xfrm>
          <a:prstGeom prst="round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135843514"/>
      </p:ext>
    </p:extLst>
  </p:cSld>
  <p:clrMapOvr>
    <a:masterClrMapping/>
  </p:clrMapOvr>
  <mc:AlternateContent xmlns:mc="http://schemas.openxmlformats.org/markup-compatibility/2006" xmlns:p14="http://schemas.microsoft.com/office/powerpoint/2010/main">
    <mc:Choice Requires="p14">
      <p:transition p14:dur="0" advTm="53000"/>
    </mc:Choice>
    <mc:Fallback xmlns="">
      <p:transition advTm="53000"/>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55556">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14:bounceEnd="55556">
                                          <p:cBhvr additive="base">
                                            <p:cTn id="7" dur="900" fill="hold"/>
                                            <p:tgtEl>
                                              <p:spTgt spid="25"/>
                                            </p:tgtEl>
                                            <p:attrNameLst>
                                              <p:attrName>ppt_x</p:attrName>
                                            </p:attrNameLst>
                                          </p:cBhvr>
                                          <p:tavLst>
                                            <p:tav tm="0">
                                              <p:val>
                                                <p:strVal val="#ppt_x"/>
                                              </p:val>
                                            </p:tav>
                                            <p:tav tm="100000">
                                              <p:val>
                                                <p:strVal val="#ppt_x"/>
                                              </p:val>
                                            </p:tav>
                                          </p:tavLst>
                                        </p:anim>
                                        <p:anim calcmode="lin" valueType="num" p14:bounceEnd="55556">
                                          <p:cBhvr additive="base">
                                            <p:cTn id="8" dur="900" fill="hold"/>
                                            <p:tgtEl>
                                              <p:spTgt spid="25"/>
                                            </p:tgtEl>
                                            <p:attrNameLst>
                                              <p:attrName>ppt_y</p:attrName>
                                            </p:attrNameLst>
                                          </p:cBhvr>
                                          <p:tavLst>
                                            <p:tav tm="0">
                                              <p:val>
                                                <p:strVal val="0-#ppt_h/2"/>
                                              </p:val>
                                            </p:tav>
                                            <p:tav tm="100000">
                                              <p:val>
                                                <p:strVal val="#ppt_y"/>
                                              </p:val>
                                            </p:tav>
                                          </p:tavLst>
                                        </p:anim>
                                      </p:childTnLst>
                                    </p:cTn>
                                  </p:par>
                                  <p:par>
                                    <p:cTn id="9" presetID="22" presetClass="entr" presetSubtype="8" fill="hold" nodeType="withEffect">
                                      <p:stCondLst>
                                        <p:cond delay="50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200"/>
                                            <p:tgtEl>
                                              <p:spTgt spid="10"/>
                                            </p:tgtEl>
                                          </p:cBhvr>
                                        </p:animEffect>
                                      </p:childTnLst>
                                    </p:cTn>
                                  </p:par>
                                  <p:par>
                                    <p:cTn id="12" presetID="10" presetClass="entr" presetSubtype="0" fill="hold" grpId="0" nodeType="withEffect">
                                      <p:stCondLst>
                                        <p:cond delay="60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500"/>
                                            <p:tgtEl>
                                              <p:spTgt spid="14"/>
                                            </p:tgtEl>
                                          </p:cBhvr>
                                        </p:animEffect>
                                      </p:childTnLst>
                                    </p:cTn>
                                  </p:par>
                                  <p:par>
                                    <p:cTn id="15" presetID="22" presetClass="entr" presetSubtype="8" fill="hold" nodeType="withEffect">
                                      <p:stCondLst>
                                        <p:cond delay="700"/>
                                      </p:stCondLst>
                                      <p:childTnLst>
                                        <p:set>
                                          <p:cBhvr>
                                            <p:cTn id="16" dur="1" fill="hold">
                                              <p:stCondLst>
                                                <p:cond delay="0"/>
                                              </p:stCondLst>
                                            </p:cTn>
                                            <p:tgtEl>
                                              <p:spTgt spid="11"/>
                                            </p:tgtEl>
                                            <p:attrNameLst>
                                              <p:attrName>style.visibility</p:attrName>
                                            </p:attrNameLst>
                                          </p:cBhvr>
                                          <p:to>
                                            <p:strVal val="visible"/>
                                          </p:to>
                                        </p:set>
                                        <p:animEffect transition="in" filter="wipe(left)">
                                          <p:cBhvr>
                                            <p:cTn id="17" dur="200"/>
                                            <p:tgtEl>
                                              <p:spTgt spid="11"/>
                                            </p:tgtEl>
                                          </p:cBhvr>
                                        </p:animEffect>
                                      </p:childTnLst>
                                    </p:cTn>
                                  </p:par>
                                  <p:par>
                                    <p:cTn id="18" presetID="10" presetClass="entr" presetSubtype="0" fill="hold" grpId="0" nodeType="withEffect">
                                      <p:stCondLst>
                                        <p:cond delay="800"/>
                                      </p:stCondLst>
                                      <p:childTnLst>
                                        <p:set>
                                          <p:cBhvr>
                                            <p:cTn id="19" dur="1" fill="hold">
                                              <p:stCondLst>
                                                <p:cond delay="0"/>
                                              </p:stCondLst>
                                            </p:cTn>
                                            <p:tgtEl>
                                              <p:spTgt spid="22"/>
                                            </p:tgtEl>
                                            <p:attrNameLst>
                                              <p:attrName>style.visibility</p:attrName>
                                            </p:attrNameLst>
                                          </p:cBhvr>
                                          <p:to>
                                            <p:strVal val="visible"/>
                                          </p:to>
                                        </p:set>
                                        <p:animEffect transition="in" filter="fade">
                                          <p:cBhvr>
                                            <p:cTn id="20" dur="500"/>
                                            <p:tgtEl>
                                              <p:spTgt spid="22"/>
                                            </p:tgtEl>
                                          </p:cBhvr>
                                        </p:animEffect>
                                      </p:childTnLst>
                                    </p:cTn>
                                  </p:par>
                                  <p:par>
                                    <p:cTn id="21" presetID="22" presetClass="entr" presetSubtype="8" fill="hold" nodeType="withEffect">
                                      <p:stCondLst>
                                        <p:cond delay="900"/>
                                      </p:stCondLst>
                                      <p:childTnLst>
                                        <p:set>
                                          <p:cBhvr>
                                            <p:cTn id="22" dur="1" fill="hold">
                                              <p:stCondLst>
                                                <p:cond delay="0"/>
                                              </p:stCondLst>
                                            </p:cTn>
                                            <p:tgtEl>
                                              <p:spTgt spid="12"/>
                                            </p:tgtEl>
                                            <p:attrNameLst>
                                              <p:attrName>style.visibility</p:attrName>
                                            </p:attrNameLst>
                                          </p:cBhvr>
                                          <p:to>
                                            <p:strVal val="visible"/>
                                          </p:to>
                                        </p:set>
                                        <p:animEffect transition="in" filter="wipe(left)">
                                          <p:cBhvr>
                                            <p:cTn id="23" dur="200"/>
                                            <p:tgtEl>
                                              <p:spTgt spid="12"/>
                                            </p:tgtEl>
                                          </p:cBhvr>
                                        </p:animEffect>
                                      </p:childTnLst>
                                    </p:cTn>
                                  </p:par>
                                  <p:par>
                                    <p:cTn id="24" presetID="10" presetClass="entr" presetSubtype="0" fill="hold" grpId="0" nodeType="withEffect">
                                      <p:stCondLst>
                                        <p:cond delay="100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500"/>
                                            <p:tgtEl>
                                              <p:spTgt spid="23"/>
                                            </p:tgtEl>
                                          </p:cBhvr>
                                        </p:animEffect>
                                      </p:childTnLst>
                                    </p:cTn>
                                  </p:par>
                                  <p:par>
                                    <p:cTn id="27" presetID="22" presetClass="entr" presetSubtype="8" fill="hold" nodeType="withEffect">
                                      <p:stCondLst>
                                        <p:cond delay="110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200"/>
                                            <p:tgtEl>
                                              <p:spTgt spid="13"/>
                                            </p:tgtEl>
                                          </p:cBhvr>
                                        </p:animEffect>
                                      </p:childTnLst>
                                    </p:cTn>
                                  </p:par>
                                  <p:par>
                                    <p:cTn id="30" presetID="10" presetClass="entr" presetSubtype="0" fill="hold" grpId="0" nodeType="withEffect">
                                      <p:stCondLst>
                                        <p:cond delay="1200"/>
                                      </p:stCondLst>
                                      <p:childTnLst>
                                        <p:set>
                                          <p:cBhvr>
                                            <p:cTn id="31" dur="1" fill="hold">
                                              <p:stCondLst>
                                                <p:cond delay="0"/>
                                              </p:stCondLst>
                                            </p:cTn>
                                            <p:tgtEl>
                                              <p:spTgt spid="21"/>
                                            </p:tgtEl>
                                            <p:attrNameLst>
                                              <p:attrName>style.visibility</p:attrName>
                                            </p:attrNameLst>
                                          </p:cBhvr>
                                          <p:to>
                                            <p:strVal val="visible"/>
                                          </p:to>
                                        </p:set>
                                        <p:animEffect transition="in" filter="fade">
                                          <p:cBhvr>
                                            <p:cTn id="32" dur="500"/>
                                            <p:tgtEl>
                                              <p:spTgt spid="21"/>
                                            </p:tgtEl>
                                          </p:cBhvr>
                                        </p:animEffect>
                                      </p:childTnLst>
                                    </p:cTn>
                                  </p:par>
                                  <p:par>
                                    <p:cTn id="33" presetID="22" presetClass="entr" presetSubtype="8" fill="hold" nodeType="withEffect">
                                      <p:stCondLst>
                                        <p:cond delay="1300"/>
                                      </p:stCondLst>
                                      <p:childTnLst>
                                        <p:set>
                                          <p:cBhvr>
                                            <p:cTn id="34" dur="1" fill="hold">
                                              <p:stCondLst>
                                                <p:cond delay="0"/>
                                              </p:stCondLst>
                                            </p:cTn>
                                            <p:tgtEl>
                                              <p:spTgt spid="9"/>
                                            </p:tgtEl>
                                            <p:attrNameLst>
                                              <p:attrName>style.visibility</p:attrName>
                                            </p:attrNameLst>
                                          </p:cBhvr>
                                          <p:to>
                                            <p:strVal val="visible"/>
                                          </p:to>
                                        </p:set>
                                        <p:animEffect transition="in" filter="wipe(left)">
                                          <p:cBhvr>
                                            <p:cTn id="35" dur="200"/>
                                            <p:tgtEl>
                                              <p:spTgt spid="9"/>
                                            </p:tgtEl>
                                          </p:cBhvr>
                                        </p:animEffect>
                                      </p:childTnLst>
                                    </p:cTn>
                                  </p:par>
                                  <p:par>
                                    <p:cTn id="36" presetID="10" presetClass="entr" presetSubtype="0" fill="hold" grpId="0" nodeType="withEffect">
                                      <p:stCondLst>
                                        <p:cond delay="140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par>
                                    <p:cTn id="39" presetID="22" presetClass="entr" presetSubtype="2" fill="hold" nodeType="withEffect">
                                      <p:stCondLst>
                                        <p:cond delay="1500"/>
                                      </p:stCondLst>
                                      <p:childTnLst>
                                        <p:set>
                                          <p:cBhvr>
                                            <p:cTn id="40" dur="1" fill="hold">
                                              <p:stCondLst>
                                                <p:cond delay="0"/>
                                              </p:stCondLst>
                                            </p:cTn>
                                            <p:tgtEl>
                                              <p:spTgt spid="8"/>
                                            </p:tgtEl>
                                            <p:attrNameLst>
                                              <p:attrName>style.visibility</p:attrName>
                                            </p:attrNameLst>
                                          </p:cBhvr>
                                          <p:to>
                                            <p:strVal val="visible"/>
                                          </p:to>
                                        </p:set>
                                        <p:animEffect transition="in" filter="wipe(right)">
                                          <p:cBhvr>
                                            <p:cTn id="41" dur="200"/>
                                            <p:tgtEl>
                                              <p:spTgt spid="8"/>
                                            </p:tgtEl>
                                          </p:cBhvr>
                                        </p:animEffect>
                                      </p:childTnLst>
                                    </p:cTn>
                                  </p:par>
                                  <p:par>
                                    <p:cTn id="42" presetID="10" presetClass="entr" presetSubtype="0" fill="hold" grpId="0" nodeType="withEffect">
                                      <p:stCondLst>
                                        <p:cond delay="1600"/>
                                      </p:stCondLst>
                                      <p:childTnLst>
                                        <p:set>
                                          <p:cBhvr>
                                            <p:cTn id="43" dur="1" fill="hold">
                                              <p:stCondLst>
                                                <p:cond delay="0"/>
                                              </p:stCondLst>
                                            </p:cTn>
                                            <p:tgtEl>
                                              <p:spTgt spid="19"/>
                                            </p:tgtEl>
                                            <p:attrNameLst>
                                              <p:attrName>style.visibility</p:attrName>
                                            </p:attrNameLst>
                                          </p:cBhvr>
                                          <p:to>
                                            <p:strVal val="visible"/>
                                          </p:to>
                                        </p:set>
                                        <p:animEffect transition="in" filter="fade">
                                          <p:cBhvr>
                                            <p:cTn id="44" dur="500"/>
                                            <p:tgtEl>
                                              <p:spTgt spid="19"/>
                                            </p:tgtEl>
                                          </p:cBhvr>
                                        </p:animEffect>
                                      </p:childTnLst>
                                    </p:cTn>
                                  </p:par>
                                  <p:par>
                                    <p:cTn id="45" presetID="22" presetClass="entr" presetSubtype="2" fill="hold" nodeType="withEffect">
                                      <p:stCondLst>
                                        <p:cond delay="1700"/>
                                      </p:stCondLst>
                                      <p:childTnLst>
                                        <p:set>
                                          <p:cBhvr>
                                            <p:cTn id="46" dur="1" fill="hold">
                                              <p:stCondLst>
                                                <p:cond delay="0"/>
                                              </p:stCondLst>
                                            </p:cTn>
                                            <p:tgtEl>
                                              <p:spTgt spid="6"/>
                                            </p:tgtEl>
                                            <p:attrNameLst>
                                              <p:attrName>style.visibility</p:attrName>
                                            </p:attrNameLst>
                                          </p:cBhvr>
                                          <p:to>
                                            <p:strVal val="visible"/>
                                          </p:to>
                                        </p:set>
                                        <p:animEffect transition="in" filter="wipe(right)">
                                          <p:cBhvr>
                                            <p:cTn id="47" dur="200"/>
                                            <p:tgtEl>
                                              <p:spTgt spid="6"/>
                                            </p:tgtEl>
                                          </p:cBhvr>
                                        </p:animEffect>
                                      </p:childTnLst>
                                    </p:cTn>
                                  </p:par>
                                  <p:par>
                                    <p:cTn id="48" presetID="10" presetClass="entr" presetSubtype="0" fill="hold" grpId="0" nodeType="withEffect">
                                      <p:stCondLst>
                                        <p:cond delay="1800"/>
                                      </p:stCondLst>
                                      <p:childTnLst>
                                        <p:set>
                                          <p:cBhvr>
                                            <p:cTn id="49" dur="1" fill="hold">
                                              <p:stCondLst>
                                                <p:cond delay="0"/>
                                              </p:stCondLst>
                                            </p:cTn>
                                            <p:tgtEl>
                                              <p:spTgt spid="20"/>
                                            </p:tgtEl>
                                            <p:attrNameLst>
                                              <p:attrName>style.visibility</p:attrName>
                                            </p:attrNameLst>
                                          </p:cBhvr>
                                          <p:to>
                                            <p:strVal val="visible"/>
                                          </p:to>
                                        </p:set>
                                        <p:animEffect transition="in" filter="fade">
                                          <p:cBhvr>
                                            <p:cTn id="50" dur="500"/>
                                            <p:tgtEl>
                                              <p:spTgt spid="20"/>
                                            </p:tgtEl>
                                          </p:cBhvr>
                                        </p:animEffect>
                                      </p:childTnLst>
                                    </p:cTn>
                                  </p:par>
                                  <p:par>
                                    <p:cTn id="51" presetID="22" presetClass="entr" presetSubtype="2" fill="hold" nodeType="withEffect">
                                      <p:stCondLst>
                                        <p:cond delay="1900"/>
                                      </p:stCondLst>
                                      <p:childTnLst>
                                        <p:set>
                                          <p:cBhvr>
                                            <p:cTn id="52" dur="1" fill="hold">
                                              <p:stCondLst>
                                                <p:cond delay="0"/>
                                              </p:stCondLst>
                                            </p:cTn>
                                            <p:tgtEl>
                                              <p:spTgt spid="5"/>
                                            </p:tgtEl>
                                            <p:attrNameLst>
                                              <p:attrName>style.visibility</p:attrName>
                                            </p:attrNameLst>
                                          </p:cBhvr>
                                          <p:to>
                                            <p:strVal val="visible"/>
                                          </p:to>
                                        </p:set>
                                        <p:animEffect transition="in" filter="wipe(right)">
                                          <p:cBhvr>
                                            <p:cTn id="53" dur="200"/>
                                            <p:tgtEl>
                                              <p:spTgt spid="5"/>
                                            </p:tgtEl>
                                          </p:cBhvr>
                                        </p:animEffect>
                                      </p:childTnLst>
                                    </p:cTn>
                                  </p:par>
                                  <p:par>
                                    <p:cTn id="54" presetID="10" presetClass="entr" presetSubtype="0" fill="hold" grpId="0" nodeType="withEffect">
                                      <p:stCondLst>
                                        <p:cond delay="200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500"/>
                                            <p:tgtEl>
                                              <p:spTgt spid="18"/>
                                            </p:tgtEl>
                                          </p:cBhvr>
                                        </p:animEffect>
                                      </p:childTnLst>
                                    </p:cTn>
                                  </p:par>
                                  <p:par>
                                    <p:cTn id="57" presetID="22" presetClass="entr" presetSubtype="2" fill="hold" nodeType="withEffect">
                                      <p:stCondLst>
                                        <p:cond delay="2100"/>
                                      </p:stCondLst>
                                      <p:childTnLst>
                                        <p:set>
                                          <p:cBhvr>
                                            <p:cTn id="58" dur="1" fill="hold">
                                              <p:stCondLst>
                                                <p:cond delay="0"/>
                                              </p:stCondLst>
                                            </p:cTn>
                                            <p:tgtEl>
                                              <p:spTgt spid="4"/>
                                            </p:tgtEl>
                                            <p:attrNameLst>
                                              <p:attrName>style.visibility</p:attrName>
                                            </p:attrNameLst>
                                          </p:cBhvr>
                                          <p:to>
                                            <p:strVal val="visible"/>
                                          </p:to>
                                        </p:set>
                                        <p:animEffect transition="in" filter="wipe(right)">
                                          <p:cBhvr>
                                            <p:cTn id="59" dur="200"/>
                                            <p:tgtEl>
                                              <p:spTgt spid="4"/>
                                            </p:tgtEl>
                                          </p:cBhvr>
                                        </p:animEffect>
                                      </p:childTnLst>
                                    </p:cTn>
                                  </p:par>
                                  <p:par>
                                    <p:cTn id="60" presetID="10" presetClass="entr" presetSubtype="0" fill="hold" grpId="0" nodeType="withEffect">
                                      <p:stCondLst>
                                        <p:cond delay="220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500"/>
                                            <p:tgtEl>
                                              <p:spTgt spid="17"/>
                                            </p:tgtEl>
                                          </p:cBhvr>
                                        </p:animEffect>
                                      </p:childTnLst>
                                    </p:cTn>
                                  </p:par>
                                  <p:par>
                                    <p:cTn id="63" presetID="22" presetClass="entr" presetSubtype="2" fill="hold" nodeType="withEffect">
                                      <p:stCondLst>
                                        <p:cond delay="2300"/>
                                      </p:stCondLst>
                                      <p:childTnLst>
                                        <p:set>
                                          <p:cBhvr>
                                            <p:cTn id="64" dur="1" fill="hold">
                                              <p:stCondLst>
                                                <p:cond delay="0"/>
                                              </p:stCondLst>
                                            </p:cTn>
                                            <p:tgtEl>
                                              <p:spTgt spid="3"/>
                                            </p:tgtEl>
                                            <p:attrNameLst>
                                              <p:attrName>style.visibility</p:attrName>
                                            </p:attrNameLst>
                                          </p:cBhvr>
                                          <p:to>
                                            <p:strVal val="visible"/>
                                          </p:to>
                                        </p:set>
                                        <p:animEffect transition="in" filter="wipe(right)">
                                          <p:cBhvr>
                                            <p:cTn id="65" dur="200"/>
                                            <p:tgtEl>
                                              <p:spTgt spid="3"/>
                                            </p:tgtEl>
                                          </p:cBhvr>
                                        </p:animEffect>
                                      </p:childTnLst>
                                    </p:cTn>
                                  </p:par>
                                  <p:par>
                                    <p:cTn id="66" presetID="10" presetClass="entr" presetSubtype="0" fill="hold" grpId="0" nodeType="withEffect">
                                      <p:stCondLst>
                                        <p:cond delay="2400"/>
                                      </p:stCondLst>
                                      <p:childTnLst>
                                        <p:set>
                                          <p:cBhvr>
                                            <p:cTn id="67" dur="1" fill="hold">
                                              <p:stCondLst>
                                                <p:cond delay="0"/>
                                              </p:stCondLst>
                                            </p:cTn>
                                            <p:tgtEl>
                                              <p:spTgt spid="16"/>
                                            </p:tgtEl>
                                            <p:attrNameLst>
                                              <p:attrName>style.visibility</p:attrName>
                                            </p:attrNameLst>
                                          </p:cBhvr>
                                          <p:to>
                                            <p:strVal val="visible"/>
                                          </p:to>
                                        </p:set>
                                        <p:animEffect transition="in" filter="fade">
                                          <p:cBhvr>
                                            <p:cTn id="68" dur="500"/>
                                            <p:tgtEl>
                                              <p:spTgt spid="16"/>
                                            </p:tgtEl>
                                          </p:cBhvr>
                                        </p:animEffect>
                                      </p:childTnLst>
                                    </p:cTn>
                                  </p:par>
                                  <p:par>
                                    <p:cTn id="69" presetID="22" presetClass="entr" presetSubtype="2" fill="hold" nodeType="withEffect">
                                      <p:stCondLst>
                                        <p:cond delay="2500"/>
                                      </p:stCondLst>
                                      <p:childTnLst>
                                        <p:set>
                                          <p:cBhvr>
                                            <p:cTn id="70" dur="1" fill="hold">
                                              <p:stCondLst>
                                                <p:cond delay="0"/>
                                              </p:stCondLst>
                                            </p:cTn>
                                            <p:tgtEl>
                                              <p:spTgt spid="7"/>
                                            </p:tgtEl>
                                            <p:attrNameLst>
                                              <p:attrName>style.visibility</p:attrName>
                                            </p:attrNameLst>
                                          </p:cBhvr>
                                          <p:to>
                                            <p:strVal val="visible"/>
                                          </p:to>
                                        </p:set>
                                        <p:animEffect transition="in" filter="wipe(right)">
                                          <p:cBhvr>
                                            <p:cTn id="71" dur="200"/>
                                            <p:tgtEl>
                                              <p:spTgt spid="7"/>
                                            </p:tgtEl>
                                          </p:cBhvr>
                                        </p:animEffect>
                                      </p:childTnLst>
                                    </p:cTn>
                                  </p:par>
                                  <p:par>
                                    <p:cTn id="72" presetID="10" presetClass="entr" presetSubtype="0" fill="hold" grpId="0" nodeType="withEffect">
                                      <p:stCondLst>
                                        <p:cond delay="2600"/>
                                      </p:stCondLst>
                                      <p:childTnLst>
                                        <p:set>
                                          <p:cBhvr>
                                            <p:cTn id="73" dur="1" fill="hold">
                                              <p:stCondLst>
                                                <p:cond delay="0"/>
                                              </p:stCondLst>
                                            </p:cTn>
                                            <p:tgtEl>
                                              <p:spTgt spid="15"/>
                                            </p:tgtEl>
                                            <p:attrNameLst>
                                              <p:attrName>style.visibility</p:attrName>
                                            </p:attrNameLst>
                                          </p:cBhvr>
                                          <p:to>
                                            <p:strVal val="visible"/>
                                          </p:to>
                                        </p:set>
                                        <p:animEffect transition="in" filter="fade">
                                          <p:cBhvr>
                                            <p:cTn id="74" dur="500"/>
                                            <p:tgtEl>
                                              <p:spTgt spid="15"/>
                                            </p:tgtEl>
                                          </p:cBhvr>
                                        </p:animEffect>
                                      </p:childTnLst>
                                    </p:cTn>
                                  </p:par>
                                  <p:par>
                                    <p:cTn id="75" presetID="2" presetClass="entr" presetSubtype="4" fill="hold" grpId="0" nodeType="withEffect">
                                      <p:stCondLst>
                                        <p:cond delay="31000"/>
                                      </p:stCondLst>
                                      <p:childTnLst>
                                        <p:set>
                                          <p:cBhvr>
                                            <p:cTn id="76" dur="1" fill="hold">
                                              <p:stCondLst>
                                                <p:cond delay="0"/>
                                              </p:stCondLst>
                                            </p:cTn>
                                            <p:tgtEl>
                                              <p:spTgt spid="29"/>
                                            </p:tgtEl>
                                            <p:attrNameLst>
                                              <p:attrName>style.visibility</p:attrName>
                                            </p:attrNameLst>
                                          </p:cBhvr>
                                          <p:to>
                                            <p:strVal val="visible"/>
                                          </p:to>
                                        </p:set>
                                        <p:anim calcmode="lin" valueType="num">
                                          <p:cBhvr additive="base">
                                            <p:cTn id="77" dur="500" fill="hold"/>
                                            <p:tgtEl>
                                              <p:spTgt spid="29"/>
                                            </p:tgtEl>
                                            <p:attrNameLst>
                                              <p:attrName>ppt_x</p:attrName>
                                            </p:attrNameLst>
                                          </p:cBhvr>
                                          <p:tavLst>
                                            <p:tav tm="0">
                                              <p:val>
                                                <p:strVal val="#ppt_x"/>
                                              </p:val>
                                            </p:tav>
                                            <p:tav tm="100000">
                                              <p:val>
                                                <p:strVal val="#ppt_x"/>
                                              </p:val>
                                            </p:tav>
                                          </p:tavLst>
                                        </p:anim>
                                        <p:anim calcmode="lin" valueType="num">
                                          <p:cBhvr additive="base">
                                            <p:cTn id="78" dur="500" fill="hold"/>
                                            <p:tgtEl>
                                              <p:spTgt spid="29"/>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31000"/>
                                      </p:stCondLst>
                                      <p:childTnLst>
                                        <p:set>
                                          <p:cBhvr>
                                            <p:cTn id="80" dur="1" fill="hold">
                                              <p:stCondLst>
                                                <p:cond delay="0"/>
                                              </p:stCondLst>
                                            </p:cTn>
                                            <p:tgtEl>
                                              <p:spTgt spid="30"/>
                                            </p:tgtEl>
                                            <p:attrNameLst>
                                              <p:attrName>style.visibility</p:attrName>
                                            </p:attrNameLst>
                                          </p:cBhvr>
                                          <p:to>
                                            <p:strVal val="visible"/>
                                          </p:to>
                                        </p:set>
                                        <p:anim calcmode="lin" valueType="num">
                                          <p:cBhvr additive="base">
                                            <p:cTn id="81" dur="500" fill="hold"/>
                                            <p:tgtEl>
                                              <p:spTgt spid="30"/>
                                            </p:tgtEl>
                                            <p:attrNameLst>
                                              <p:attrName>ppt_x</p:attrName>
                                            </p:attrNameLst>
                                          </p:cBhvr>
                                          <p:tavLst>
                                            <p:tav tm="0">
                                              <p:val>
                                                <p:strVal val="#ppt_x"/>
                                              </p:val>
                                            </p:tav>
                                            <p:tav tm="100000">
                                              <p:val>
                                                <p:strVal val="#ppt_x"/>
                                              </p:val>
                                            </p:tav>
                                          </p:tavLst>
                                        </p:anim>
                                        <p:anim calcmode="lin" valueType="num">
                                          <p:cBhvr additive="base">
                                            <p:cTn id="82"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9" grpId="0"/>
          <p:bldP spid="30"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52152" fill="hold"/>
                                            <p:tgtEl>
                                              <p:spTgt spid="2"/>
                                            </p:tgtEl>
                                          </p:cBhvr>
                                        </p:cmd>
                                      </p:childTnLst>
                                    </p:cTn>
                                  </p:par>
                                  <p:par>
                                    <p:cTn id="7" presetID="2" presetClass="entr" presetSubtype="1" fill="hold" grpId="0" nodeType="withEffect">
                                      <p:stCondLst>
                                        <p:cond delay="0"/>
                                      </p:stCondLst>
                                      <p:childTnLst>
                                        <p:set>
                                          <p:cBhvr>
                                            <p:cTn id="8" dur="1" fill="hold">
                                              <p:stCondLst>
                                                <p:cond delay="0"/>
                                              </p:stCondLst>
                                            </p:cTn>
                                            <p:tgtEl>
                                              <p:spTgt spid="25"/>
                                            </p:tgtEl>
                                            <p:attrNameLst>
                                              <p:attrName>style.visibility</p:attrName>
                                            </p:attrNameLst>
                                          </p:cBhvr>
                                          <p:to>
                                            <p:strVal val="visible"/>
                                          </p:to>
                                        </p:set>
                                        <p:anim calcmode="lin" valueType="num">
                                          <p:cBhvr additive="base">
                                            <p:cTn id="9" dur="900" fill="hold"/>
                                            <p:tgtEl>
                                              <p:spTgt spid="25"/>
                                            </p:tgtEl>
                                            <p:attrNameLst>
                                              <p:attrName>ppt_x</p:attrName>
                                            </p:attrNameLst>
                                          </p:cBhvr>
                                          <p:tavLst>
                                            <p:tav tm="0">
                                              <p:val>
                                                <p:strVal val="#ppt_x"/>
                                              </p:val>
                                            </p:tav>
                                            <p:tav tm="100000">
                                              <p:val>
                                                <p:strVal val="#ppt_x"/>
                                              </p:val>
                                            </p:tav>
                                          </p:tavLst>
                                        </p:anim>
                                        <p:anim calcmode="lin" valueType="num">
                                          <p:cBhvr additive="base">
                                            <p:cTn id="10" dur="900" fill="hold"/>
                                            <p:tgtEl>
                                              <p:spTgt spid="25"/>
                                            </p:tgtEl>
                                            <p:attrNameLst>
                                              <p:attrName>ppt_y</p:attrName>
                                            </p:attrNameLst>
                                          </p:cBhvr>
                                          <p:tavLst>
                                            <p:tav tm="0">
                                              <p:val>
                                                <p:strVal val="0-#ppt_h/2"/>
                                              </p:val>
                                            </p:tav>
                                            <p:tav tm="100000">
                                              <p:val>
                                                <p:strVal val="#ppt_y"/>
                                              </p:val>
                                            </p:tav>
                                          </p:tavLst>
                                        </p:anim>
                                      </p:childTnLst>
                                    </p:cTn>
                                  </p:par>
                                  <p:par>
                                    <p:cTn id="11" presetID="22" presetClass="entr" presetSubtype="8" fill="hold" nodeType="withEffect">
                                      <p:stCondLst>
                                        <p:cond delay="500"/>
                                      </p:stCondLst>
                                      <p:childTnLst>
                                        <p:set>
                                          <p:cBhvr>
                                            <p:cTn id="12" dur="1" fill="hold">
                                              <p:stCondLst>
                                                <p:cond delay="0"/>
                                              </p:stCondLst>
                                            </p:cTn>
                                            <p:tgtEl>
                                              <p:spTgt spid="10"/>
                                            </p:tgtEl>
                                            <p:attrNameLst>
                                              <p:attrName>style.visibility</p:attrName>
                                            </p:attrNameLst>
                                          </p:cBhvr>
                                          <p:to>
                                            <p:strVal val="visible"/>
                                          </p:to>
                                        </p:set>
                                        <p:animEffect transition="in" filter="wipe(left)">
                                          <p:cBhvr>
                                            <p:cTn id="13" dur="200"/>
                                            <p:tgtEl>
                                              <p:spTgt spid="10"/>
                                            </p:tgtEl>
                                          </p:cBhvr>
                                        </p:animEffect>
                                      </p:childTnLst>
                                    </p:cTn>
                                  </p:par>
                                  <p:par>
                                    <p:cTn id="14" presetID="10" presetClass="entr" presetSubtype="0" fill="hold" grpId="0" nodeType="withEffect">
                                      <p:stCondLst>
                                        <p:cond delay="60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par>
                                    <p:cTn id="17" presetID="22" presetClass="entr" presetSubtype="8" fill="hold" nodeType="withEffect">
                                      <p:stCondLst>
                                        <p:cond delay="70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200"/>
                                            <p:tgtEl>
                                              <p:spTgt spid="11"/>
                                            </p:tgtEl>
                                          </p:cBhvr>
                                        </p:animEffect>
                                      </p:childTnLst>
                                    </p:cTn>
                                  </p:par>
                                  <p:par>
                                    <p:cTn id="20" presetID="10" presetClass="entr" presetSubtype="0" fill="hold" grpId="0" nodeType="withEffect">
                                      <p:stCondLst>
                                        <p:cond delay="800"/>
                                      </p:stCondLst>
                                      <p:childTnLst>
                                        <p:set>
                                          <p:cBhvr>
                                            <p:cTn id="21" dur="1" fill="hold">
                                              <p:stCondLst>
                                                <p:cond delay="0"/>
                                              </p:stCondLst>
                                            </p:cTn>
                                            <p:tgtEl>
                                              <p:spTgt spid="22"/>
                                            </p:tgtEl>
                                            <p:attrNameLst>
                                              <p:attrName>style.visibility</p:attrName>
                                            </p:attrNameLst>
                                          </p:cBhvr>
                                          <p:to>
                                            <p:strVal val="visible"/>
                                          </p:to>
                                        </p:set>
                                        <p:animEffect transition="in" filter="fade">
                                          <p:cBhvr>
                                            <p:cTn id="22" dur="500"/>
                                            <p:tgtEl>
                                              <p:spTgt spid="22"/>
                                            </p:tgtEl>
                                          </p:cBhvr>
                                        </p:animEffect>
                                      </p:childTnLst>
                                    </p:cTn>
                                  </p:par>
                                  <p:par>
                                    <p:cTn id="23" presetID="22" presetClass="entr" presetSubtype="8" fill="hold" nodeType="withEffect">
                                      <p:stCondLst>
                                        <p:cond delay="900"/>
                                      </p:stCondLst>
                                      <p:childTnLst>
                                        <p:set>
                                          <p:cBhvr>
                                            <p:cTn id="24" dur="1" fill="hold">
                                              <p:stCondLst>
                                                <p:cond delay="0"/>
                                              </p:stCondLst>
                                            </p:cTn>
                                            <p:tgtEl>
                                              <p:spTgt spid="12"/>
                                            </p:tgtEl>
                                            <p:attrNameLst>
                                              <p:attrName>style.visibility</p:attrName>
                                            </p:attrNameLst>
                                          </p:cBhvr>
                                          <p:to>
                                            <p:strVal val="visible"/>
                                          </p:to>
                                        </p:set>
                                        <p:animEffect transition="in" filter="wipe(left)">
                                          <p:cBhvr>
                                            <p:cTn id="25" dur="200"/>
                                            <p:tgtEl>
                                              <p:spTgt spid="12"/>
                                            </p:tgtEl>
                                          </p:cBhvr>
                                        </p:animEffect>
                                      </p:childTnLst>
                                    </p:cTn>
                                  </p:par>
                                  <p:par>
                                    <p:cTn id="26" presetID="10" presetClass="entr" presetSubtype="0" fill="hold" grpId="0" nodeType="withEffect">
                                      <p:stCondLst>
                                        <p:cond delay="1000"/>
                                      </p:stCondLst>
                                      <p:childTnLst>
                                        <p:set>
                                          <p:cBhvr>
                                            <p:cTn id="27" dur="1" fill="hold">
                                              <p:stCondLst>
                                                <p:cond delay="0"/>
                                              </p:stCondLst>
                                            </p:cTn>
                                            <p:tgtEl>
                                              <p:spTgt spid="23"/>
                                            </p:tgtEl>
                                            <p:attrNameLst>
                                              <p:attrName>style.visibility</p:attrName>
                                            </p:attrNameLst>
                                          </p:cBhvr>
                                          <p:to>
                                            <p:strVal val="visible"/>
                                          </p:to>
                                        </p:set>
                                        <p:animEffect transition="in" filter="fade">
                                          <p:cBhvr>
                                            <p:cTn id="28" dur="500"/>
                                            <p:tgtEl>
                                              <p:spTgt spid="23"/>
                                            </p:tgtEl>
                                          </p:cBhvr>
                                        </p:animEffect>
                                      </p:childTnLst>
                                    </p:cTn>
                                  </p:par>
                                  <p:par>
                                    <p:cTn id="29" presetID="22" presetClass="entr" presetSubtype="8" fill="hold" nodeType="withEffect">
                                      <p:stCondLst>
                                        <p:cond delay="1100"/>
                                      </p:stCondLst>
                                      <p:childTnLst>
                                        <p:set>
                                          <p:cBhvr>
                                            <p:cTn id="30" dur="1" fill="hold">
                                              <p:stCondLst>
                                                <p:cond delay="0"/>
                                              </p:stCondLst>
                                            </p:cTn>
                                            <p:tgtEl>
                                              <p:spTgt spid="13"/>
                                            </p:tgtEl>
                                            <p:attrNameLst>
                                              <p:attrName>style.visibility</p:attrName>
                                            </p:attrNameLst>
                                          </p:cBhvr>
                                          <p:to>
                                            <p:strVal val="visible"/>
                                          </p:to>
                                        </p:set>
                                        <p:animEffect transition="in" filter="wipe(left)">
                                          <p:cBhvr>
                                            <p:cTn id="31" dur="200"/>
                                            <p:tgtEl>
                                              <p:spTgt spid="13"/>
                                            </p:tgtEl>
                                          </p:cBhvr>
                                        </p:animEffect>
                                      </p:childTnLst>
                                    </p:cTn>
                                  </p:par>
                                  <p:par>
                                    <p:cTn id="32" presetID="10" presetClass="entr" presetSubtype="0" fill="hold" grpId="0" nodeType="withEffect">
                                      <p:stCondLst>
                                        <p:cond delay="120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500"/>
                                            <p:tgtEl>
                                              <p:spTgt spid="21"/>
                                            </p:tgtEl>
                                          </p:cBhvr>
                                        </p:animEffect>
                                      </p:childTnLst>
                                    </p:cTn>
                                  </p:par>
                                  <p:par>
                                    <p:cTn id="35" presetID="22" presetClass="entr" presetSubtype="8" fill="hold" nodeType="withEffect">
                                      <p:stCondLst>
                                        <p:cond delay="1300"/>
                                      </p:stCondLst>
                                      <p:childTnLst>
                                        <p:set>
                                          <p:cBhvr>
                                            <p:cTn id="36" dur="1" fill="hold">
                                              <p:stCondLst>
                                                <p:cond delay="0"/>
                                              </p:stCondLst>
                                            </p:cTn>
                                            <p:tgtEl>
                                              <p:spTgt spid="9"/>
                                            </p:tgtEl>
                                            <p:attrNameLst>
                                              <p:attrName>style.visibility</p:attrName>
                                            </p:attrNameLst>
                                          </p:cBhvr>
                                          <p:to>
                                            <p:strVal val="visible"/>
                                          </p:to>
                                        </p:set>
                                        <p:animEffect transition="in" filter="wipe(left)">
                                          <p:cBhvr>
                                            <p:cTn id="37" dur="200"/>
                                            <p:tgtEl>
                                              <p:spTgt spid="9"/>
                                            </p:tgtEl>
                                          </p:cBhvr>
                                        </p:animEffect>
                                      </p:childTnLst>
                                    </p:cTn>
                                  </p:par>
                                  <p:par>
                                    <p:cTn id="38" presetID="10" presetClass="entr" presetSubtype="0" fill="hold" grpId="0" nodeType="withEffect">
                                      <p:stCondLst>
                                        <p:cond delay="1400"/>
                                      </p:stCondLst>
                                      <p:childTnLst>
                                        <p:set>
                                          <p:cBhvr>
                                            <p:cTn id="39" dur="1" fill="hold">
                                              <p:stCondLst>
                                                <p:cond delay="0"/>
                                              </p:stCondLst>
                                            </p:cTn>
                                            <p:tgtEl>
                                              <p:spTgt spid="24"/>
                                            </p:tgtEl>
                                            <p:attrNameLst>
                                              <p:attrName>style.visibility</p:attrName>
                                            </p:attrNameLst>
                                          </p:cBhvr>
                                          <p:to>
                                            <p:strVal val="visible"/>
                                          </p:to>
                                        </p:set>
                                        <p:animEffect transition="in" filter="fade">
                                          <p:cBhvr>
                                            <p:cTn id="40" dur="500"/>
                                            <p:tgtEl>
                                              <p:spTgt spid="24"/>
                                            </p:tgtEl>
                                          </p:cBhvr>
                                        </p:animEffect>
                                      </p:childTnLst>
                                    </p:cTn>
                                  </p:par>
                                  <p:par>
                                    <p:cTn id="41" presetID="22" presetClass="entr" presetSubtype="2" fill="hold" nodeType="withEffect">
                                      <p:stCondLst>
                                        <p:cond delay="1500"/>
                                      </p:stCondLst>
                                      <p:childTnLst>
                                        <p:set>
                                          <p:cBhvr>
                                            <p:cTn id="42" dur="1" fill="hold">
                                              <p:stCondLst>
                                                <p:cond delay="0"/>
                                              </p:stCondLst>
                                            </p:cTn>
                                            <p:tgtEl>
                                              <p:spTgt spid="8"/>
                                            </p:tgtEl>
                                            <p:attrNameLst>
                                              <p:attrName>style.visibility</p:attrName>
                                            </p:attrNameLst>
                                          </p:cBhvr>
                                          <p:to>
                                            <p:strVal val="visible"/>
                                          </p:to>
                                        </p:set>
                                        <p:animEffect transition="in" filter="wipe(right)">
                                          <p:cBhvr>
                                            <p:cTn id="43" dur="200"/>
                                            <p:tgtEl>
                                              <p:spTgt spid="8"/>
                                            </p:tgtEl>
                                          </p:cBhvr>
                                        </p:animEffect>
                                      </p:childTnLst>
                                    </p:cTn>
                                  </p:par>
                                  <p:par>
                                    <p:cTn id="44" presetID="10" presetClass="entr" presetSubtype="0" fill="hold" grpId="0" nodeType="withEffect">
                                      <p:stCondLst>
                                        <p:cond delay="1600"/>
                                      </p:stCondLst>
                                      <p:childTnLst>
                                        <p:set>
                                          <p:cBhvr>
                                            <p:cTn id="45" dur="1" fill="hold">
                                              <p:stCondLst>
                                                <p:cond delay="0"/>
                                              </p:stCondLst>
                                            </p:cTn>
                                            <p:tgtEl>
                                              <p:spTgt spid="19"/>
                                            </p:tgtEl>
                                            <p:attrNameLst>
                                              <p:attrName>style.visibility</p:attrName>
                                            </p:attrNameLst>
                                          </p:cBhvr>
                                          <p:to>
                                            <p:strVal val="visible"/>
                                          </p:to>
                                        </p:set>
                                        <p:animEffect transition="in" filter="fade">
                                          <p:cBhvr>
                                            <p:cTn id="46" dur="500"/>
                                            <p:tgtEl>
                                              <p:spTgt spid="19"/>
                                            </p:tgtEl>
                                          </p:cBhvr>
                                        </p:animEffect>
                                      </p:childTnLst>
                                    </p:cTn>
                                  </p:par>
                                  <p:par>
                                    <p:cTn id="47" presetID="22" presetClass="entr" presetSubtype="2" fill="hold" nodeType="withEffect">
                                      <p:stCondLst>
                                        <p:cond delay="1700"/>
                                      </p:stCondLst>
                                      <p:childTnLst>
                                        <p:set>
                                          <p:cBhvr>
                                            <p:cTn id="48" dur="1" fill="hold">
                                              <p:stCondLst>
                                                <p:cond delay="0"/>
                                              </p:stCondLst>
                                            </p:cTn>
                                            <p:tgtEl>
                                              <p:spTgt spid="6"/>
                                            </p:tgtEl>
                                            <p:attrNameLst>
                                              <p:attrName>style.visibility</p:attrName>
                                            </p:attrNameLst>
                                          </p:cBhvr>
                                          <p:to>
                                            <p:strVal val="visible"/>
                                          </p:to>
                                        </p:set>
                                        <p:animEffect transition="in" filter="wipe(right)">
                                          <p:cBhvr>
                                            <p:cTn id="49" dur="200"/>
                                            <p:tgtEl>
                                              <p:spTgt spid="6"/>
                                            </p:tgtEl>
                                          </p:cBhvr>
                                        </p:animEffect>
                                      </p:childTnLst>
                                    </p:cTn>
                                  </p:par>
                                  <p:par>
                                    <p:cTn id="50" presetID="10" presetClass="entr" presetSubtype="0" fill="hold" grpId="0" nodeType="withEffect">
                                      <p:stCondLst>
                                        <p:cond delay="1800"/>
                                      </p:stCondLst>
                                      <p:childTnLst>
                                        <p:set>
                                          <p:cBhvr>
                                            <p:cTn id="51" dur="1" fill="hold">
                                              <p:stCondLst>
                                                <p:cond delay="0"/>
                                              </p:stCondLst>
                                            </p:cTn>
                                            <p:tgtEl>
                                              <p:spTgt spid="20"/>
                                            </p:tgtEl>
                                            <p:attrNameLst>
                                              <p:attrName>style.visibility</p:attrName>
                                            </p:attrNameLst>
                                          </p:cBhvr>
                                          <p:to>
                                            <p:strVal val="visible"/>
                                          </p:to>
                                        </p:set>
                                        <p:animEffect transition="in" filter="fade">
                                          <p:cBhvr>
                                            <p:cTn id="52" dur="500"/>
                                            <p:tgtEl>
                                              <p:spTgt spid="20"/>
                                            </p:tgtEl>
                                          </p:cBhvr>
                                        </p:animEffect>
                                      </p:childTnLst>
                                    </p:cTn>
                                  </p:par>
                                  <p:par>
                                    <p:cTn id="53" presetID="22" presetClass="entr" presetSubtype="2" fill="hold" nodeType="withEffect">
                                      <p:stCondLst>
                                        <p:cond delay="1900"/>
                                      </p:stCondLst>
                                      <p:childTnLst>
                                        <p:set>
                                          <p:cBhvr>
                                            <p:cTn id="54" dur="1" fill="hold">
                                              <p:stCondLst>
                                                <p:cond delay="0"/>
                                              </p:stCondLst>
                                            </p:cTn>
                                            <p:tgtEl>
                                              <p:spTgt spid="5"/>
                                            </p:tgtEl>
                                            <p:attrNameLst>
                                              <p:attrName>style.visibility</p:attrName>
                                            </p:attrNameLst>
                                          </p:cBhvr>
                                          <p:to>
                                            <p:strVal val="visible"/>
                                          </p:to>
                                        </p:set>
                                        <p:animEffect transition="in" filter="wipe(right)">
                                          <p:cBhvr>
                                            <p:cTn id="55" dur="200"/>
                                            <p:tgtEl>
                                              <p:spTgt spid="5"/>
                                            </p:tgtEl>
                                          </p:cBhvr>
                                        </p:animEffect>
                                      </p:childTnLst>
                                    </p:cTn>
                                  </p:par>
                                  <p:par>
                                    <p:cTn id="56" presetID="10" presetClass="entr" presetSubtype="0" fill="hold" grpId="0" nodeType="withEffect">
                                      <p:stCondLst>
                                        <p:cond delay="200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par>
                                    <p:cTn id="59" presetID="22" presetClass="entr" presetSubtype="2" fill="hold" nodeType="withEffect">
                                      <p:stCondLst>
                                        <p:cond delay="2100"/>
                                      </p:stCondLst>
                                      <p:childTnLst>
                                        <p:set>
                                          <p:cBhvr>
                                            <p:cTn id="60" dur="1" fill="hold">
                                              <p:stCondLst>
                                                <p:cond delay="0"/>
                                              </p:stCondLst>
                                            </p:cTn>
                                            <p:tgtEl>
                                              <p:spTgt spid="4"/>
                                            </p:tgtEl>
                                            <p:attrNameLst>
                                              <p:attrName>style.visibility</p:attrName>
                                            </p:attrNameLst>
                                          </p:cBhvr>
                                          <p:to>
                                            <p:strVal val="visible"/>
                                          </p:to>
                                        </p:set>
                                        <p:animEffect transition="in" filter="wipe(right)">
                                          <p:cBhvr>
                                            <p:cTn id="61" dur="200"/>
                                            <p:tgtEl>
                                              <p:spTgt spid="4"/>
                                            </p:tgtEl>
                                          </p:cBhvr>
                                        </p:animEffect>
                                      </p:childTnLst>
                                    </p:cTn>
                                  </p:par>
                                  <p:par>
                                    <p:cTn id="62" presetID="10" presetClass="entr" presetSubtype="0" fill="hold" grpId="0" nodeType="withEffect">
                                      <p:stCondLst>
                                        <p:cond delay="2200"/>
                                      </p:stCondLst>
                                      <p:childTnLst>
                                        <p:set>
                                          <p:cBhvr>
                                            <p:cTn id="63" dur="1" fill="hold">
                                              <p:stCondLst>
                                                <p:cond delay="0"/>
                                              </p:stCondLst>
                                            </p:cTn>
                                            <p:tgtEl>
                                              <p:spTgt spid="17"/>
                                            </p:tgtEl>
                                            <p:attrNameLst>
                                              <p:attrName>style.visibility</p:attrName>
                                            </p:attrNameLst>
                                          </p:cBhvr>
                                          <p:to>
                                            <p:strVal val="visible"/>
                                          </p:to>
                                        </p:set>
                                        <p:animEffect transition="in" filter="fade">
                                          <p:cBhvr>
                                            <p:cTn id="64" dur="500"/>
                                            <p:tgtEl>
                                              <p:spTgt spid="17"/>
                                            </p:tgtEl>
                                          </p:cBhvr>
                                        </p:animEffect>
                                      </p:childTnLst>
                                    </p:cTn>
                                  </p:par>
                                  <p:par>
                                    <p:cTn id="65" presetID="22" presetClass="entr" presetSubtype="2" fill="hold" nodeType="withEffect">
                                      <p:stCondLst>
                                        <p:cond delay="2300"/>
                                      </p:stCondLst>
                                      <p:childTnLst>
                                        <p:set>
                                          <p:cBhvr>
                                            <p:cTn id="66" dur="1" fill="hold">
                                              <p:stCondLst>
                                                <p:cond delay="0"/>
                                              </p:stCondLst>
                                            </p:cTn>
                                            <p:tgtEl>
                                              <p:spTgt spid="3"/>
                                            </p:tgtEl>
                                            <p:attrNameLst>
                                              <p:attrName>style.visibility</p:attrName>
                                            </p:attrNameLst>
                                          </p:cBhvr>
                                          <p:to>
                                            <p:strVal val="visible"/>
                                          </p:to>
                                        </p:set>
                                        <p:animEffect transition="in" filter="wipe(right)">
                                          <p:cBhvr>
                                            <p:cTn id="67" dur="200"/>
                                            <p:tgtEl>
                                              <p:spTgt spid="3"/>
                                            </p:tgtEl>
                                          </p:cBhvr>
                                        </p:animEffect>
                                      </p:childTnLst>
                                    </p:cTn>
                                  </p:par>
                                  <p:par>
                                    <p:cTn id="68" presetID="10" presetClass="entr" presetSubtype="0" fill="hold" grpId="0" nodeType="withEffect">
                                      <p:stCondLst>
                                        <p:cond delay="240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par>
                                    <p:cTn id="71" presetID="22" presetClass="entr" presetSubtype="2" fill="hold" nodeType="withEffect">
                                      <p:stCondLst>
                                        <p:cond delay="2500"/>
                                      </p:stCondLst>
                                      <p:childTnLst>
                                        <p:set>
                                          <p:cBhvr>
                                            <p:cTn id="72" dur="1" fill="hold">
                                              <p:stCondLst>
                                                <p:cond delay="0"/>
                                              </p:stCondLst>
                                            </p:cTn>
                                            <p:tgtEl>
                                              <p:spTgt spid="7"/>
                                            </p:tgtEl>
                                            <p:attrNameLst>
                                              <p:attrName>style.visibility</p:attrName>
                                            </p:attrNameLst>
                                          </p:cBhvr>
                                          <p:to>
                                            <p:strVal val="visible"/>
                                          </p:to>
                                        </p:set>
                                        <p:animEffect transition="in" filter="wipe(right)">
                                          <p:cBhvr>
                                            <p:cTn id="73" dur="200"/>
                                            <p:tgtEl>
                                              <p:spTgt spid="7"/>
                                            </p:tgtEl>
                                          </p:cBhvr>
                                        </p:animEffect>
                                      </p:childTnLst>
                                    </p:cTn>
                                  </p:par>
                                  <p:par>
                                    <p:cTn id="74" presetID="10" presetClass="entr" presetSubtype="0" fill="hold" grpId="0" nodeType="withEffect">
                                      <p:stCondLst>
                                        <p:cond delay="2600"/>
                                      </p:stCondLst>
                                      <p:childTnLst>
                                        <p:set>
                                          <p:cBhvr>
                                            <p:cTn id="75" dur="1" fill="hold">
                                              <p:stCondLst>
                                                <p:cond delay="0"/>
                                              </p:stCondLst>
                                            </p:cTn>
                                            <p:tgtEl>
                                              <p:spTgt spid="15"/>
                                            </p:tgtEl>
                                            <p:attrNameLst>
                                              <p:attrName>style.visibility</p:attrName>
                                            </p:attrNameLst>
                                          </p:cBhvr>
                                          <p:to>
                                            <p:strVal val="visible"/>
                                          </p:to>
                                        </p:set>
                                        <p:animEffect transition="in" filter="fade">
                                          <p:cBhvr>
                                            <p:cTn id="76" dur="500"/>
                                            <p:tgtEl>
                                              <p:spTgt spid="15"/>
                                            </p:tgtEl>
                                          </p:cBhvr>
                                        </p:animEffect>
                                      </p:childTnLst>
                                    </p:cTn>
                                  </p:par>
                                  <p:par>
                                    <p:cTn id="77" presetID="2" presetClass="entr" presetSubtype="4" fill="hold" grpId="0" nodeType="withEffect">
                                      <p:stCondLst>
                                        <p:cond delay="3100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500" fill="hold"/>
                                            <p:tgtEl>
                                              <p:spTgt spid="29"/>
                                            </p:tgtEl>
                                            <p:attrNameLst>
                                              <p:attrName>ppt_x</p:attrName>
                                            </p:attrNameLst>
                                          </p:cBhvr>
                                          <p:tavLst>
                                            <p:tav tm="0">
                                              <p:val>
                                                <p:strVal val="#ppt_x"/>
                                              </p:val>
                                            </p:tav>
                                            <p:tav tm="100000">
                                              <p:val>
                                                <p:strVal val="#ppt_x"/>
                                              </p:val>
                                            </p:tav>
                                          </p:tavLst>
                                        </p:anim>
                                        <p:anim calcmode="lin" valueType="num">
                                          <p:cBhvr additive="base">
                                            <p:cTn id="80" dur="5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3100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500" fill="hold"/>
                                            <p:tgtEl>
                                              <p:spTgt spid="30"/>
                                            </p:tgtEl>
                                            <p:attrNameLst>
                                              <p:attrName>ppt_x</p:attrName>
                                            </p:attrNameLst>
                                          </p:cBhvr>
                                          <p:tavLst>
                                            <p:tav tm="0">
                                              <p:val>
                                                <p:strVal val="#ppt_x"/>
                                              </p:val>
                                            </p:tav>
                                            <p:tav tm="100000">
                                              <p:val>
                                                <p:strVal val="#ppt_x"/>
                                              </p:val>
                                            </p:tav>
                                          </p:tavLst>
                                        </p:anim>
                                        <p:anim calcmode="lin" valueType="num">
                                          <p:cBhvr additive="base">
                                            <p:cTn id="84"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85" fill="hold" display="0">
                      <p:stCondLst>
                        <p:cond delay="indefinite"/>
                      </p:stCondLst>
                      <p:endCondLst>
                        <p:cond evt="onStopAudio" delay="0">
                          <p:tgtEl>
                            <p:sldTgt/>
                          </p:tgtEl>
                        </p:cond>
                      </p:endCondLst>
                    </p:cTn>
                    <p:tgtEl>
                      <p:spTgt spid="2"/>
                    </p:tgtEl>
                  </p:cMediaNode>
                </p:audio>
              </p:childTnLst>
            </p:cTn>
          </p:par>
        </p:tnLst>
        <p:bldLst>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9" grpId="0"/>
          <p:bldP spid="30" grpId="0" animBg="1"/>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numéro de diapositive 2">
            <a:extLst>
              <a:ext uri="{FF2B5EF4-FFF2-40B4-BE49-F238E27FC236}">
                <a16:creationId xmlns:a16="http://schemas.microsoft.com/office/drawing/2014/main" id="{1A92B159-1E75-B6C6-033D-5A213ACF83AB}"/>
              </a:ext>
            </a:extLst>
          </p:cNvPr>
          <p:cNvSpPr>
            <a:spLocks noGrp="1"/>
          </p:cNvSpPr>
          <p:nvPr>
            <p:ph type="sldNum" sz="quarter" idx="4"/>
          </p:nvPr>
        </p:nvSpPr>
        <p:spPr/>
        <p:txBody>
          <a:bodyPr/>
          <a:lstStyle/>
          <a:p>
            <a:fld id="{79AF822A-40E7-450E-BBE0-3EB502F51B07}" type="slidenum">
              <a:rPr lang="en-US" smtClean="0"/>
              <a:pPr/>
              <a:t>3</a:t>
            </a:fld>
            <a:endParaRPr lang="en-US" dirty="0"/>
          </a:p>
        </p:txBody>
      </p:sp>
      <p:sp>
        <p:nvSpPr>
          <p:cNvPr id="4" name="Espace réservé du texte 3">
            <a:extLst>
              <a:ext uri="{FF2B5EF4-FFF2-40B4-BE49-F238E27FC236}">
                <a16:creationId xmlns:a16="http://schemas.microsoft.com/office/drawing/2014/main" id="{86206923-4D46-825D-78E5-4D9AC6EB2022}"/>
              </a:ext>
            </a:extLst>
          </p:cNvPr>
          <p:cNvSpPr>
            <a:spLocks noGrp="1"/>
          </p:cNvSpPr>
          <p:nvPr>
            <p:ph type="body" sz="quarter" idx="12"/>
          </p:nvPr>
        </p:nvSpPr>
        <p:spPr/>
        <p:txBody>
          <a:bodyPr/>
          <a:lstStyle/>
          <a:p>
            <a:r>
              <a:rPr lang="fr-FR" dirty="0"/>
              <a:t>Sommaire</a:t>
            </a:r>
          </a:p>
        </p:txBody>
      </p:sp>
      <p:sp>
        <p:nvSpPr>
          <p:cNvPr id="5" name="Espace réservé du texte 4">
            <a:extLst>
              <a:ext uri="{FF2B5EF4-FFF2-40B4-BE49-F238E27FC236}">
                <a16:creationId xmlns:a16="http://schemas.microsoft.com/office/drawing/2014/main" id="{19F2ABA1-792F-BB01-A3C8-6FEFBD8314D1}"/>
              </a:ext>
            </a:extLst>
          </p:cNvPr>
          <p:cNvSpPr>
            <a:spLocks noGrp="1"/>
          </p:cNvSpPr>
          <p:nvPr>
            <p:ph type="body" sz="quarter" idx="13"/>
          </p:nvPr>
        </p:nvSpPr>
        <p:spPr>
          <a:xfrm>
            <a:off x="2840223" y="2852025"/>
            <a:ext cx="2345150" cy="443198"/>
          </a:xfrm>
        </p:spPr>
        <p:txBody>
          <a:bodyPr/>
          <a:lstStyle/>
          <a:p>
            <a:r>
              <a:rPr lang="fr-FR" sz="1600" dirty="0"/>
              <a:t>Connaître les solutions d’hébergement </a:t>
            </a:r>
            <a:r>
              <a:rPr lang="fr-FR" sz="1600" dirty="0" err="1"/>
              <a:t>OVHcloud</a:t>
            </a:r>
            <a:endParaRPr lang="fr-FR" sz="1600" dirty="0"/>
          </a:p>
        </p:txBody>
      </p:sp>
      <p:sp>
        <p:nvSpPr>
          <p:cNvPr id="6" name="Espace réservé du texte 5">
            <a:extLst>
              <a:ext uri="{FF2B5EF4-FFF2-40B4-BE49-F238E27FC236}">
                <a16:creationId xmlns:a16="http://schemas.microsoft.com/office/drawing/2014/main" id="{4E975078-F90C-8675-B573-78595287D6C0}"/>
              </a:ext>
            </a:extLst>
          </p:cNvPr>
          <p:cNvSpPr>
            <a:spLocks noGrp="1"/>
          </p:cNvSpPr>
          <p:nvPr>
            <p:ph type="body" sz="quarter" idx="14"/>
          </p:nvPr>
        </p:nvSpPr>
        <p:spPr/>
        <p:txBody>
          <a:bodyPr/>
          <a:lstStyle/>
          <a:p>
            <a:r>
              <a:rPr lang="fr-FR"/>
              <a:t>01</a:t>
            </a:r>
          </a:p>
        </p:txBody>
      </p:sp>
      <p:sp>
        <p:nvSpPr>
          <p:cNvPr id="8" name="Espace réservé du texte 7">
            <a:extLst>
              <a:ext uri="{FF2B5EF4-FFF2-40B4-BE49-F238E27FC236}">
                <a16:creationId xmlns:a16="http://schemas.microsoft.com/office/drawing/2014/main" id="{9B86A9F8-342D-21DB-EB0D-83FB0E1C4985}"/>
              </a:ext>
            </a:extLst>
          </p:cNvPr>
          <p:cNvSpPr>
            <a:spLocks noGrp="1"/>
          </p:cNvSpPr>
          <p:nvPr>
            <p:ph type="body" sz="quarter" idx="16"/>
          </p:nvPr>
        </p:nvSpPr>
        <p:spPr>
          <a:xfrm>
            <a:off x="2840223" y="3766425"/>
            <a:ext cx="2345150" cy="664797"/>
          </a:xfrm>
        </p:spPr>
        <p:txBody>
          <a:bodyPr/>
          <a:lstStyle/>
          <a:p>
            <a:r>
              <a:rPr lang="fr-FR" sz="1600" dirty="0"/>
              <a:t>Comprendre l’infrastructure des hébergements mutualisés</a:t>
            </a:r>
          </a:p>
        </p:txBody>
      </p:sp>
      <p:sp>
        <p:nvSpPr>
          <p:cNvPr id="9" name="Espace réservé du texte 8">
            <a:extLst>
              <a:ext uri="{FF2B5EF4-FFF2-40B4-BE49-F238E27FC236}">
                <a16:creationId xmlns:a16="http://schemas.microsoft.com/office/drawing/2014/main" id="{13AA1448-F35B-6AB9-4539-FD9A42EE892A}"/>
              </a:ext>
            </a:extLst>
          </p:cNvPr>
          <p:cNvSpPr>
            <a:spLocks noGrp="1"/>
          </p:cNvSpPr>
          <p:nvPr>
            <p:ph type="body" sz="quarter" idx="17"/>
          </p:nvPr>
        </p:nvSpPr>
        <p:spPr/>
        <p:txBody>
          <a:bodyPr/>
          <a:lstStyle/>
          <a:p>
            <a:r>
              <a:rPr lang="fr-FR"/>
              <a:t>02</a:t>
            </a:r>
          </a:p>
        </p:txBody>
      </p:sp>
      <p:sp>
        <p:nvSpPr>
          <p:cNvPr id="11" name="Espace réservé du texte 10">
            <a:extLst>
              <a:ext uri="{FF2B5EF4-FFF2-40B4-BE49-F238E27FC236}">
                <a16:creationId xmlns:a16="http://schemas.microsoft.com/office/drawing/2014/main" id="{ACE9235D-761D-3BA5-9D15-1DC7AF38977B}"/>
              </a:ext>
            </a:extLst>
          </p:cNvPr>
          <p:cNvSpPr>
            <a:spLocks noGrp="1"/>
          </p:cNvSpPr>
          <p:nvPr>
            <p:ph type="body" sz="quarter" idx="19"/>
          </p:nvPr>
        </p:nvSpPr>
        <p:spPr>
          <a:xfrm>
            <a:off x="7516998" y="2831169"/>
            <a:ext cx="2345150" cy="498598"/>
          </a:xfrm>
        </p:spPr>
        <p:txBody>
          <a:bodyPr/>
          <a:lstStyle/>
          <a:p>
            <a:r>
              <a:rPr lang="fr-FR" sz="1800" dirty="0"/>
              <a:t>Connaître les services inclus chez </a:t>
            </a:r>
            <a:r>
              <a:rPr lang="fr-FR" sz="1800" dirty="0" err="1"/>
              <a:t>OVHcloud</a:t>
            </a:r>
            <a:endParaRPr lang="fr-FR" sz="1800" dirty="0"/>
          </a:p>
        </p:txBody>
      </p:sp>
      <p:sp>
        <p:nvSpPr>
          <p:cNvPr id="12" name="Espace réservé du texte 11">
            <a:extLst>
              <a:ext uri="{FF2B5EF4-FFF2-40B4-BE49-F238E27FC236}">
                <a16:creationId xmlns:a16="http://schemas.microsoft.com/office/drawing/2014/main" id="{2B8D9638-43AD-80CD-B6CA-763D88334CDA}"/>
              </a:ext>
            </a:extLst>
          </p:cNvPr>
          <p:cNvSpPr>
            <a:spLocks noGrp="1"/>
          </p:cNvSpPr>
          <p:nvPr>
            <p:ph type="body" sz="quarter" idx="20"/>
          </p:nvPr>
        </p:nvSpPr>
        <p:spPr>
          <a:xfrm>
            <a:off x="6566607" y="2754969"/>
            <a:ext cx="567463" cy="674031"/>
          </a:xfrm>
        </p:spPr>
        <p:txBody>
          <a:bodyPr/>
          <a:lstStyle/>
          <a:p>
            <a:r>
              <a:rPr lang="fr-FR"/>
              <a:t>03</a:t>
            </a:r>
          </a:p>
        </p:txBody>
      </p:sp>
      <p:sp>
        <p:nvSpPr>
          <p:cNvPr id="14" name="Espace réservé du texte 13">
            <a:extLst>
              <a:ext uri="{FF2B5EF4-FFF2-40B4-BE49-F238E27FC236}">
                <a16:creationId xmlns:a16="http://schemas.microsoft.com/office/drawing/2014/main" id="{9796574F-84EB-32C9-D7D0-7DA79928A6A6}"/>
              </a:ext>
            </a:extLst>
          </p:cNvPr>
          <p:cNvSpPr>
            <a:spLocks noGrp="1"/>
          </p:cNvSpPr>
          <p:nvPr>
            <p:ph type="body" sz="quarter" idx="22"/>
          </p:nvPr>
        </p:nvSpPr>
        <p:spPr>
          <a:xfrm>
            <a:off x="7516998" y="3743479"/>
            <a:ext cx="2345150" cy="498598"/>
          </a:xfrm>
        </p:spPr>
        <p:txBody>
          <a:bodyPr/>
          <a:lstStyle/>
          <a:p>
            <a:r>
              <a:rPr lang="fr-FR" sz="1800" dirty="0"/>
              <a:t>Connaître les offres d’hébergement web</a:t>
            </a:r>
          </a:p>
        </p:txBody>
      </p:sp>
      <p:sp>
        <p:nvSpPr>
          <p:cNvPr id="15" name="Espace réservé du texte 14">
            <a:extLst>
              <a:ext uri="{FF2B5EF4-FFF2-40B4-BE49-F238E27FC236}">
                <a16:creationId xmlns:a16="http://schemas.microsoft.com/office/drawing/2014/main" id="{9B4E45B0-0093-21B0-BC37-8BC1275AD9C8}"/>
              </a:ext>
            </a:extLst>
          </p:cNvPr>
          <p:cNvSpPr>
            <a:spLocks noGrp="1"/>
          </p:cNvSpPr>
          <p:nvPr>
            <p:ph type="body" sz="quarter" idx="23"/>
          </p:nvPr>
        </p:nvSpPr>
        <p:spPr>
          <a:xfrm>
            <a:off x="6566607" y="3667279"/>
            <a:ext cx="567463" cy="674031"/>
          </a:xfrm>
        </p:spPr>
        <p:txBody>
          <a:bodyPr/>
          <a:lstStyle/>
          <a:p>
            <a:r>
              <a:rPr lang="fr-FR"/>
              <a:t>04</a:t>
            </a:r>
          </a:p>
        </p:txBody>
      </p:sp>
      <p:cxnSp>
        <p:nvCxnSpPr>
          <p:cNvPr id="23" name="Straight Connector 85">
            <a:extLst>
              <a:ext uri="{FF2B5EF4-FFF2-40B4-BE49-F238E27FC236}">
                <a16:creationId xmlns:a16="http://schemas.microsoft.com/office/drawing/2014/main" id="{B59D4728-B908-3A4C-B163-1FB9B794F251}"/>
              </a:ext>
            </a:extLst>
          </p:cNvPr>
          <p:cNvCxnSpPr>
            <a:cxnSpLocks/>
          </p:cNvCxnSpPr>
          <p:nvPr/>
        </p:nvCxnSpPr>
        <p:spPr>
          <a:xfrm>
            <a:off x="2686223" y="2878356"/>
            <a:ext cx="0" cy="395287"/>
          </a:xfrm>
          <a:prstGeom prst="line">
            <a:avLst/>
          </a:prstGeom>
          <a:ln w="317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81">
            <a:extLst>
              <a:ext uri="{FF2B5EF4-FFF2-40B4-BE49-F238E27FC236}">
                <a16:creationId xmlns:a16="http://schemas.microsoft.com/office/drawing/2014/main" id="{74928A96-CA93-50B6-EF0B-454DE397853A}"/>
              </a:ext>
            </a:extLst>
          </p:cNvPr>
          <p:cNvCxnSpPr>
            <a:cxnSpLocks/>
          </p:cNvCxnSpPr>
          <p:nvPr/>
        </p:nvCxnSpPr>
        <p:spPr>
          <a:xfrm>
            <a:off x="7379625" y="3769810"/>
            <a:ext cx="0" cy="395287"/>
          </a:xfrm>
          <a:prstGeom prst="line">
            <a:avLst/>
          </a:prstGeom>
          <a:ln w="317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77">
            <a:extLst>
              <a:ext uri="{FF2B5EF4-FFF2-40B4-BE49-F238E27FC236}">
                <a16:creationId xmlns:a16="http://schemas.microsoft.com/office/drawing/2014/main" id="{DED16B24-63F9-98D9-A31C-C6682D164972}"/>
              </a:ext>
            </a:extLst>
          </p:cNvPr>
          <p:cNvCxnSpPr>
            <a:cxnSpLocks/>
          </p:cNvCxnSpPr>
          <p:nvPr/>
        </p:nvCxnSpPr>
        <p:spPr>
          <a:xfrm>
            <a:off x="2686223" y="3791079"/>
            <a:ext cx="0" cy="395287"/>
          </a:xfrm>
          <a:prstGeom prst="line">
            <a:avLst/>
          </a:prstGeom>
          <a:ln w="317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69">
            <a:extLst>
              <a:ext uri="{FF2B5EF4-FFF2-40B4-BE49-F238E27FC236}">
                <a16:creationId xmlns:a16="http://schemas.microsoft.com/office/drawing/2014/main" id="{1C3DDCEA-681C-F391-4275-B3B5DC06242B}"/>
              </a:ext>
            </a:extLst>
          </p:cNvPr>
          <p:cNvCxnSpPr>
            <a:cxnSpLocks/>
          </p:cNvCxnSpPr>
          <p:nvPr/>
        </p:nvCxnSpPr>
        <p:spPr>
          <a:xfrm>
            <a:off x="7362991" y="2854145"/>
            <a:ext cx="0" cy="395287"/>
          </a:xfrm>
          <a:prstGeom prst="line">
            <a:avLst/>
          </a:prstGeom>
          <a:ln w="3175">
            <a:solidFill>
              <a:schemeClr val="bg1">
                <a:alpha val="3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0220269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e 7">
            <a:extLst>
              <a:ext uri="{FF2B5EF4-FFF2-40B4-BE49-F238E27FC236}">
                <a16:creationId xmlns:a16="http://schemas.microsoft.com/office/drawing/2014/main" id="{07B7FDFA-4AD3-8446-9B02-5A9AF6D145CE}"/>
              </a:ext>
            </a:extLst>
          </p:cNvPr>
          <p:cNvGrpSpPr/>
          <p:nvPr/>
        </p:nvGrpSpPr>
        <p:grpSpPr>
          <a:xfrm>
            <a:off x="5757719" y="2924945"/>
            <a:ext cx="1743515" cy="2004740"/>
            <a:chOff x="4346031" y="2528901"/>
            <a:chExt cx="1743515" cy="2004740"/>
          </a:xfrm>
        </p:grpSpPr>
        <p:sp>
          <p:nvSpPr>
            <p:cNvPr id="9" name="Hexagon 8">
              <a:extLst>
                <a:ext uri="{FF2B5EF4-FFF2-40B4-BE49-F238E27FC236}">
                  <a16:creationId xmlns:a16="http://schemas.microsoft.com/office/drawing/2014/main" id="{E7B7F258-6C73-AF4B-8FDE-E4C1FE6FC733}"/>
                </a:ext>
              </a:extLst>
            </p:cNvPr>
            <p:cNvSpPr/>
            <p:nvPr/>
          </p:nvSpPr>
          <p:spPr>
            <a:xfrm rot="5400000">
              <a:off x="4215419" y="2659513"/>
              <a:ext cx="2004740" cy="1743515"/>
            </a:xfrm>
            <a:prstGeom prst="hexagon">
              <a:avLst>
                <a:gd name="adj" fmla="val 28802"/>
                <a:gd name="vf" fmla="val 115470"/>
              </a:avLst>
            </a:prstGeom>
            <a:solidFill>
              <a:schemeClr val="accent4"/>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r>
                <a:rPr lang="en-US" sz="2133" dirty="0">
                  <a:solidFill>
                    <a:srgbClr val="FFFFFF"/>
                  </a:solidFill>
                  <a:latin typeface="Source Sans Pro" panose="020B0503030403020204" pitchFamily="34" charset="77"/>
                </a:rPr>
                <a:t>POP(S)</a:t>
              </a:r>
            </a:p>
            <a:p>
              <a:pPr algn="ctr" defTabSz="888978">
                <a:lnSpc>
                  <a:spcPct val="90000"/>
                </a:lnSpc>
                <a:spcBef>
                  <a:spcPct val="0"/>
                </a:spcBef>
              </a:pPr>
              <a:r>
                <a:rPr lang="en-US" sz="2133" dirty="0">
                  <a:solidFill>
                    <a:srgbClr val="FFFFFF"/>
                  </a:solidFill>
                  <a:latin typeface="Source Sans Pro" panose="020B0503030403020204" pitchFamily="34" charset="77"/>
                </a:rPr>
                <a:t>IMAP(S)</a:t>
              </a:r>
            </a:p>
          </p:txBody>
        </p:sp>
        <p:sp>
          <p:nvSpPr>
            <p:cNvPr id="10" name="Freeform 134">
              <a:extLst>
                <a:ext uri="{FF2B5EF4-FFF2-40B4-BE49-F238E27FC236}">
                  <a16:creationId xmlns:a16="http://schemas.microsoft.com/office/drawing/2014/main" id="{C19D8845-FF15-6C4B-9C51-B2231E317CA4}"/>
                </a:ext>
              </a:extLst>
            </p:cNvPr>
            <p:cNvSpPr>
              <a:spLocks noEditPoints="1"/>
            </p:cNvSpPr>
            <p:nvPr/>
          </p:nvSpPr>
          <p:spPr bwMode="auto">
            <a:xfrm>
              <a:off x="4921081" y="2810276"/>
              <a:ext cx="593415" cy="623780"/>
            </a:xfrm>
            <a:custGeom>
              <a:avLst/>
              <a:gdLst>
                <a:gd name="T0" fmla="*/ 63 w 574"/>
                <a:gd name="T1" fmla="*/ 361 h 605"/>
                <a:gd name="T2" fmla="*/ 56 w 574"/>
                <a:gd name="T3" fmla="*/ 239 h 605"/>
                <a:gd name="T4" fmla="*/ 49 w 574"/>
                <a:gd name="T5" fmla="*/ 361 h 605"/>
                <a:gd name="T6" fmla="*/ 0 w 574"/>
                <a:gd name="T7" fmla="*/ 368 h 605"/>
                <a:gd name="T8" fmla="*/ 7 w 574"/>
                <a:gd name="T9" fmla="*/ 484 h 605"/>
                <a:gd name="T10" fmla="*/ 49 w 574"/>
                <a:gd name="T11" fmla="*/ 598 h 605"/>
                <a:gd name="T12" fmla="*/ 63 w 574"/>
                <a:gd name="T13" fmla="*/ 598 h 605"/>
                <a:gd name="T14" fmla="*/ 105 w 574"/>
                <a:gd name="T15" fmla="*/ 484 h 605"/>
                <a:gd name="T16" fmla="*/ 112 w 574"/>
                <a:gd name="T17" fmla="*/ 368 h 605"/>
                <a:gd name="T18" fmla="*/ 98 w 574"/>
                <a:gd name="T19" fmla="*/ 470 h 605"/>
                <a:gd name="T20" fmla="*/ 14 w 574"/>
                <a:gd name="T21" fmla="*/ 375 h 605"/>
                <a:gd name="T22" fmla="*/ 98 w 574"/>
                <a:gd name="T23" fmla="*/ 470 h 605"/>
                <a:gd name="T24" fmla="*/ 217 w 574"/>
                <a:gd name="T25" fmla="*/ 224 h 605"/>
                <a:gd name="T26" fmla="*/ 210 w 574"/>
                <a:gd name="T27" fmla="*/ 103 h 605"/>
                <a:gd name="T28" fmla="*/ 203 w 574"/>
                <a:gd name="T29" fmla="*/ 224 h 605"/>
                <a:gd name="T30" fmla="*/ 154 w 574"/>
                <a:gd name="T31" fmla="*/ 231 h 605"/>
                <a:gd name="T32" fmla="*/ 161 w 574"/>
                <a:gd name="T33" fmla="*/ 348 h 605"/>
                <a:gd name="T34" fmla="*/ 203 w 574"/>
                <a:gd name="T35" fmla="*/ 462 h 605"/>
                <a:gd name="T36" fmla="*/ 217 w 574"/>
                <a:gd name="T37" fmla="*/ 462 h 605"/>
                <a:gd name="T38" fmla="*/ 259 w 574"/>
                <a:gd name="T39" fmla="*/ 348 h 605"/>
                <a:gd name="T40" fmla="*/ 266 w 574"/>
                <a:gd name="T41" fmla="*/ 231 h 605"/>
                <a:gd name="T42" fmla="*/ 252 w 574"/>
                <a:gd name="T43" fmla="*/ 334 h 605"/>
                <a:gd name="T44" fmla="*/ 168 w 574"/>
                <a:gd name="T45" fmla="*/ 238 h 605"/>
                <a:gd name="T46" fmla="*/ 252 w 574"/>
                <a:gd name="T47" fmla="*/ 334 h 605"/>
                <a:gd name="T48" fmla="*/ 371 w 574"/>
                <a:gd name="T49" fmla="*/ 279 h 605"/>
                <a:gd name="T50" fmla="*/ 364 w 574"/>
                <a:gd name="T51" fmla="*/ 158 h 605"/>
                <a:gd name="T52" fmla="*/ 357 w 574"/>
                <a:gd name="T53" fmla="*/ 279 h 605"/>
                <a:gd name="T54" fmla="*/ 308 w 574"/>
                <a:gd name="T55" fmla="*/ 286 h 605"/>
                <a:gd name="T56" fmla="*/ 315 w 574"/>
                <a:gd name="T57" fmla="*/ 402 h 605"/>
                <a:gd name="T58" fmla="*/ 357 w 574"/>
                <a:gd name="T59" fmla="*/ 516 h 605"/>
                <a:gd name="T60" fmla="*/ 371 w 574"/>
                <a:gd name="T61" fmla="*/ 516 h 605"/>
                <a:gd name="T62" fmla="*/ 413 w 574"/>
                <a:gd name="T63" fmla="*/ 402 h 605"/>
                <a:gd name="T64" fmla="*/ 420 w 574"/>
                <a:gd name="T65" fmla="*/ 286 h 605"/>
                <a:gd name="T66" fmla="*/ 406 w 574"/>
                <a:gd name="T67" fmla="*/ 388 h 605"/>
                <a:gd name="T68" fmla="*/ 322 w 574"/>
                <a:gd name="T69" fmla="*/ 293 h 605"/>
                <a:gd name="T70" fmla="*/ 406 w 574"/>
                <a:gd name="T71" fmla="*/ 388 h 605"/>
                <a:gd name="T72" fmla="*/ 525 w 574"/>
                <a:gd name="T73" fmla="*/ 121 h 605"/>
                <a:gd name="T74" fmla="*/ 518 w 574"/>
                <a:gd name="T75" fmla="*/ 0 h 605"/>
                <a:gd name="T76" fmla="*/ 511 w 574"/>
                <a:gd name="T77" fmla="*/ 121 h 605"/>
                <a:gd name="T78" fmla="*/ 462 w 574"/>
                <a:gd name="T79" fmla="*/ 128 h 605"/>
                <a:gd name="T80" fmla="*/ 469 w 574"/>
                <a:gd name="T81" fmla="*/ 245 h 605"/>
                <a:gd name="T82" fmla="*/ 511 w 574"/>
                <a:gd name="T83" fmla="*/ 359 h 605"/>
                <a:gd name="T84" fmla="*/ 525 w 574"/>
                <a:gd name="T85" fmla="*/ 359 h 605"/>
                <a:gd name="T86" fmla="*/ 567 w 574"/>
                <a:gd name="T87" fmla="*/ 245 h 605"/>
                <a:gd name="T88" fmla="*/ 574 w 574"/>
                <a:gd name="T89" fmla="*/ 128 h 605"/>
                <a:gd name="T90" fmla="*/ 560 w 574"/>
                <a:gd name="T91" fmla="*/ 231 h 605"/>
                <a:gd name="T92" fmla="*/ 476 w 574"/>
                <a:gd name="T93" fmla="*/ 135 h 605"/>
                <a:gd name="T94" fmla="*/ 560 w 574"/>
                <a:gd name="T95" fmla="*/ 231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4" h="605">
                  <a:moveTo>
                    <a:pt x="105" y="361"/>
                  </a:moveTo>
                  <a:cubicBezTo>
                    <a:pt x="63" y="361"/>
                    <a:pt x="63" y="361"/>
                    <a:pt x="63" y="361"/>
                  </a:cubicBezTo>
                  <a:cubicBezTo>
                    <a:pt x="63" y="246"/>
                    <a:pt x="63" y="246"/>
                    <a:pt x="63" y="246"/>
                  </a:cubicBezTo>
                  <a:cubicBezTo>
                    <a:pt x="63" y="243"/>
                    <a:pt x="60" y="239"/>
                    <a:pt x="56" y="239"/>
                  </a:cubicBezTo>
                  <a:cubicBezTo>
                    <a:pt x="52" y="239"/>
                    <a:pt x="49" y="243"/>
                    <a:pt x="49" y="246"/>
                  </a:cubicBezTo>
                  <a:cubicBezTo>
                    <a:pt x="49" y="361"/>
                    <a:pt x="49" y="361"/>
                    <a:pt x="49" y="361"/>
                  </a:cubicBezTo>
                  <a:cubicBezTo>
                    <a:pt x="7" y="361"/>
                    <a:pt x="7" y="361"/>
                    <a:pt x="7" y="361"/>
                  </a:cubicBezTo>
                  <a:cubicBezTo>
                    <a:pt x="3" y="361"/>
                    <a:pt x="0" y="364"/>
                    <a:pt x="0" y="368"/>
                  </a:cubicBezTo>
                  <a:cubicBezTo>
                    <a:pt x="0" y="477"/>
                    <a:pt x="0" y="477"/>
                    <a:pt x="0" y="477"/>
                  </a:cubicBezTo>
                  <a:cubicBezTo>
                    <a:pt x="0" y="481"/>
                    <a:pt x="3" y="484"/>
                    <a:pt x="7" y="484"/>
                  </a:cubicBezTo>
                  <a:cubicBezTo>
                    <a:pt x="49" y="484"/>
                    <a:pt x="49" y="484"/>
                    <a:pt x="49" y="484"/>
                  </a:cubicBezTo>
                  <a:cubicBezTo>
                    <a:pt x="49" y="598"/>
                    <a:pt x="49" y="598"/>
                    <a:pt x="49" y="598"/>
                  </a:cubicBezTo>
                  <a:cubicBezTo>
                    <a:pt x="49" y="602"/>
                    <a:pt x="52" y="605"/>
                    <a:pt x="56" y="605"/>
                  </a:cubicBezTo>
                  <a:cubicBezTo>
                    <a:pt x="60" y="605"/>
                    <a:pt x="63" y="602"/>
                    <a:pt x="63" y="598"/>
                  </a:cubicBezTo>
                  <a:cubicBezTo>
                    <a:pt x="63" y="484"/>
                    <a:pt x="63" y="484"/>
                    <a:pt x="63" y="484"/>
                  </a:cubicBezTo>
                  <a:cubicBezTo>
                    <a:pt x="105" y="484"/>
                    <a:pt x="105" y="484"/>
                    <a:pt x="105" y="484"/>
                  </a:cubicBezTo>
                  <a:cubicBezTo>
                    <a:pt x="109" y="484"/>
                    <a:pt x="112" y="481"/>
                    <a:pt x="112" y="477"/>
                  </a:cubicBezTo>
                  <a:cubicBezTo>
                    <a:pt x="112" y="368"/>
                    <a:pt x="112" y="368"/>
                    <a:pt x="112" y="368"/>
                  </a:cubicBezTo>
                  <a:cubicBezTo>
                    <a:pt x="112" y="364"/>
                    <a:pt x="109" y="361"/>
                    <a:pt x="105" y="361"/>
                  </a:cubicBezTo>
                  <a:close/>
                  <a:moveTo>
                    <a:pt x="98" y="470"/>
                  </a:moveTo>
                  <a:cubicBezTo>
                    <a:pt x="14" y="470"/>
                    <a:pt x="14" y="470"/>
                    <a:pt x="14" y="470"/>
                  </a:cubicBezTo>
                  <a:cubicBezTo>
                    <a:pt x="14" y="375"/>
                    <a:pt x="14" y="375"/>
                    <a:pt x="14" y="375"/>
                  </a:cubicBezTo>
                  <a:cubicBezTo>
                    <a:pt x="98" y="375"/>
                    <a:pt x="98" y="375"/>
                    <a:pt x="98" y="375"/>
                  </a:cubicBezTo>
                  <a:lnTo>
                    <a:pt x="98" y="470"/>
                  </a:lnTo>
                  <a:close/>
                  <a:moveTo>
                    <a:pt x="259" y="224"/>
                  </a:moveTo>
                  <a:cubicBezTo>
                    <a:pt x="217" y="224"/>
                    <a:pt x="217" y="224"/>
                    <a:pt x="217" y="224"/>
                  </a:cubicBezTo>
                  <a:cubicBezTo>
                    <a:pt x="217" y="110"/>
                    <a:pt x="217" y="110"/>
                    <a:pt x="217" y="110"/>
                  </a:cubicBezTo>
                  <a:cubicBezTo>
                    <a:pt x="217" y="106"/>
                    <a:pt x="214" y="103"/>
                    <a:pt x="210" y="103"/>
                  </a:cubicBezTo>
                  <a:cubicBezTo>
                    <a:pt x="206" y="103"/>
                    <a:pt x="203" y="106"/>
                    <a:pt x="203" y="110"/>
                  </a:cubicBezTo>
                  <a:cubicBezTo>
                    <a:pt x="203" y="224"/>
                    <a:pt x="203" y="224"/>
                    <a:pt x="203" y="224"/>
                  </a:cubicBezTo>
                  <a:cubicBezTo>
                    <a:pt x="161" y="224"/>
                    <a:pt x="161" y="224"/>
                    <a:pt x="161" y="224"/>
                  </a:cubicBezTo>
                  <a:cubicBezTo>
                    <a:pt x="157" y="224"/>
                    <a:pt x="154" y="227"/>
                    <a:pt x="154" y="231"/>
                  </a:cubicBezTo>
                  <a:cubicBezTo>
                    <a:pt x="154" y="341"/>
                    <a:pt x="154" y="341"/>
                    <a:pt x="154" y="341"/>
                  </a:cubicBezTo>
                  <a:cubicBezTo>
                    <a:pt x="154" y="344"/>
                    <a:pt x="157" y="348"/>
                    <a:pt x="161" y="348"/>
                  </a:cubicBezTo>
                  <a:cubicBezTo>
                    <a:pt x="203" y="348"/>
                    <a:pt x="203" y="348"/>
                    <a:pt x="203" y="348"/>
                  </a:cubicBezTo>
                  <a:cubicBezTo>
                    <a:pt x="203" y="462"/>
                    <a:pt x="203" y="462"/>
                    <a:pt x="203" y="462"/>
                  </a:cubicBezTo>
                  <a:cubicBezTo>
                    <a:pt x="203" y="466"/>
                    <a:pt x="206" y="469"/>
                    <a:pt x="210" y="469"/>
                  </a:cubicBezTo>
                  <a:cubicBezTo>
                    <a:pt x="214" y="469"/>
                    <a:pt x="217" y="466"/>
                    <a:pt x="217" y="462"/>
                  </a:cubicBezTo>
                  <a:cubicBezTo>
                    <a:pt x="217" y="348"/>
                    <a:pt x="217" y="348"/>
                    <a:pt x="217" y="348"/>
                  </a:cubicBezTo>
                  <a:cubicBezTo>
                    <a:pt x="259" y="348"/>
                    <a:pt x="259" y="348"/>
                    <a:pt x="259" y="348"/>
                  </a:cubicBezTo>
                  <a:cubicBezTo>
                    <a:pt x="263" y="348"/>
                    <a:pt x="266" y="344"/>
                    <a:pt x="266" y="341"/>
                  </a:cubicBezTo>
                  <a:cubicBezTo>
                    <a:pt x="266" y="231"/>
                    <a:pt x="266" y="231"/>
                    <a:pt x="266" y="231"/>
                  </a:cubicBezTo>
                  <a:cubicBezTo>
                    <a:pt x="266" y="227"/>
                    <a:pt x="263" y="224"/>
                    <a:pt x="259" y="224"/>
                  </a:cubicBezTo>
                  <a:close/>
                  <a:moveTo>
                    <a:pt x="252" y="334"/>
                  </a:moveTo>
                  <a:cubicBezTo>
                    <a:pt x="168" y="334"/>
                    <a:pt x="168" y="334"/>
                    <a:pt x="168" y="334"/>
                  </a:cubicBezTo>
                  <a:cubicBezTo>
                    <a:pt x="168" y="238"/>
                    <a:pt x="168" y="238"/>
                    <a:pt x="168" y="238"/>
                  </a:cubicBezTo>
                  <a:cubicBezTo>
                    <a:pt x="252" y="238"/>
                    <a:pt x="252" y="238"/>
                    <a:pt x="252" y="238"/>
                  </a:cubicBezTo>
                  <a:lnTo>
                    <a:pt x="252" y="334"/>
                  </a:lnTo>
                  <a:close/>
                  <a:moveTo>
                    <a:pt x="413" y="279"/>
                  </a:moveTo>
                  <a:cubicBezTo>
                    <a:pt x="371" y="279"/>
                    <a:pt x="371" y="279"/>
                    <a:pt x="371" y="279"/>
                  </a:cubicBezTo>
                  <a:cubicBezTo>
                    <a:pt x="371" y="165"/>
                    <a:pt x="371" y="165"/>
                    <a:pt x="371" y="165"/>
                  </a:cubicBezTo>
                  <a:cubicBezTo>
                    <a:pt x="371" y="161"/>
                    <a:pt x="368" y="158"/>
                    <a:pt x="364" y="158"/>
                  </a:cubicBezTo>
                  <a:cubicBezTo>
                    <a:pt x="360" y="158"/>
                    <a:pt x="357" y="161"/>
                    <a:pt x="357" y="165"/>
                  </a:cubicBezTo>
                  <a:cubicBezTo>
                    <a:pt x="357" y="279"/>
                    <a:pt x="357" y="279"/>
                    <a:pt x="357" y="279"/>
                  </a:cubicBezTo>
                  <a:cubicBezTo>
                    <a:pt x="315" y="279"/>
                    <a:pt x="315" y="279"/>
                    <a:pt x="315" y="279"/>
                  </a:cubicBezTo>
                  <a:cubicBezTo>
                    <a:pt x="311" y="279"/>
                    <a:pt x="308" y="282"/>
                    <a:pt x="308" y="286"/>
                  </a:cubicBezTo>
                  <a:cubicBezTo>
                    <a:pt x="308" y="395"/>
                    <a:pt x="308" y="395"/>
                    <a:pt x="308" y="395"/>
                  </a:cubicBezTo>
                  <a:cubicBezTo>
                    <a:pt x="308" y="399"/>
                    <a:pt x="311" y="402"/>
                    <a:pt x="315" y="402"/>
                  </a:cubicBezTo>
                  <a:cubicBezTo>
                    <a:pt x="357" y="402"/>
                    <a:pt x="357" y="402"/>
                    <a:pt x="357" y="402"/>
                  </a:cubicBezTo>
                  <a:cubicBezTo>
                    <a:pt x="357" y="516"/>
                    <a:pt x="357" y="516"/>
                    <a:pt x="357" y="516"/>
                  </a:cubicBezTo>
                  <a:cubicBezTo>
                    <a:pt x="357" y="520"/>
                    <a:pt x="360" y="523"/>
                    <a:pt x="364" y="523"/>
                  </a:cubicBezTo>
                  <a:cubicBezTo>
                    <a:pt x="368" y="523"/>
                    <a:pt x="371" y="520"/>
                    <a:pt x="371" y="516"/>
                  </a:cubicBezTo>
                  <a:cubicBezTo>
                    <a:pt x="371" y="402"/>
                    <a:pt x="371" y="402"/>
                    <a:pt x="371" y="402"/>
                  </a:cubicBezTo>
                  <a:cubicBezTo>
                    <a:pt x="413" y="402"/>
                    <a:pt x="413" y="402"/>
                    <a:pt x="413" y="402"/>
                  </a:cubicBezTo>
                  <a:cubicBezTo>
                    <a:pt x="417" y="402"/>
                    <a:pt x="420" y="399"/>
                    <a:pt x="420" y="395"/>
                  </a:cubicBezTo>
                  <a:cubicBezTo>
                    <a:pt x="420" y="286"/>
                    <a:pt x="420" y="286"/>
                    <a:pt x="420" y="286"/>
                  </a:cubicBezTo>
                  <a:cubicBezTo>
                    <a:pt x="420" y="282"/>
                    <a:pt x="417" y="279"/>
                    <a:pt x="413" y="279"/>
                  </a:cubicBezTo>
                  <a:close/>
                  <a:moveTo>
                    <a:pt x="406" y="388"/>
                  </a:moveTo>
                  <a:cubicBezTo>
                    <a:pt x="322" y="388"/>
                    <a:pt x="322" y="388"/>
                    <a:pt x="322" y="388"/>
                  </a:cubicBezTo>
                  <a:cubicBezTo>
                    <a:pt x="322" y="293"/>
                    <a:pt x="322" y="293"/>
                    <a:pt x="322" y="293"/>
                  </a:cubicBezTo>
                  <a:cubicBezTo>
                    <a:pt x="406" y="293"/>
                    <a:pt x="406" y="293"/>
                    <a:pt x="406" y="293"/>
                  </a:cubicBezTo>
                  <a:lnTo>
                    <a:pt x="406" y="388"/>
                  </a:lnTo>
                  <a:close/>
                  <a:moveTo>
                    <a:pt x="567" y="121"/>
                  </a:moveTo>
                  <a:cubicBezTo>
                    <a:pt x="525" y="121"/>
                    <a:pt x="525" y="121"/>
                    <a:pt x="525" y="121"/>
                  </a:cubicBezTo>
                  <a:cubicBezTo>
                    <a:pt x="525" y="7"/>
                    <a:pt x="525" y="7"/>
                    <a:pt x="525" y="7"/>
                  </a:cubicBezTo>
                  <a:cubicBezTo>
                    <a:pt x="525" y="3"/>
                    <a:pt x="522" y="0"/>
                    <a:pt x="518" y="0"/>
                  </a:cubicBezTo>
                  <a:cubicBezTo>
                    <a:pt x="514" y="0"/>
                    <a:pt x="511" y="3"/>
                    <a:pt x="511" y="7"/>
                  </a:cubicBezTo>
                  <a:cubicBezTo>
                    <a:pt x="511" y="121"/>
                    <a:pt x="511" y="121"/>
                    <a:pt x="511" y="121"/>
                  </a:cubicBezTo>
                  <a:cubicBezTo>
                    <a:pt x="469" y="121"/>
                    <a:pt x="469" y="121"/>
                    <a:pt x="469" y="121"/>
                  </a:cubicBezTo>
                  <a:cubicBezTo>
                    <a:pt x="465" y="121"/>
                    <a:pt x="462" y="125"/>
                    <a:pt x="462" y="128"/>
                  </a:cubicBezTo>
                  <a:cubicBezTo>
                    <a:pt x="462" y="238"/>
                    <a:pt x="462" y="238"/>
                    <a:pt x="462" y="238"/>
                  </a:cubicBezTo>
                  <a:cubicBezTo>
                    <a:pt x="462" y="241"/>
                    <a:pt x="465" y="245"/>
                    <a:pt x="469" y="245"/>
                  </a:cubicBezTo>
                  <a:cubicBezTo>
                    <a:pt x="511" y="245"/>
                    <a:pt x="511" y="245"/>
                    <a:pt x="511" y="245"/>
                  </a:cubicBezTo>
                  <a:cubicBezTo>
                    <a:pt x="511" y="359"/>
                    <a:pt x="511" y="359"/>
                    <a:pt x="511" y="359"/>
                  </a:cubicBezTo>
                  <a:cubicBezTo>
                    <a:pt x="511" y="363"/>
                    <a:pt x="514" y="366"/>
                    <a:pt x="518" y="366"/>
                  </a:cubicBezTo>
                  <a:cubicBezTo>
                    <a:pt x="522" y="366"/>
                    <a:pt x="525" y="363"/>
                    <a:pt x="525" y="359"/>
                  </a:cubicBezTo>
                  <a:cubicBezTo>
                    <a:pt x="525" y="245"/>
                    <a:pt x="525" y="245"/>
                    <a:pt x="525" y="245"/>
                  </a:cubicBezTo>
                  <a:cubicBezTo>
                    <a:pt x="567" y="245"/>
                    <a:pt x="567" y="245"/>
                    <a:pt x="567" y="245"/>
                  </a:cubicBezTo>
                  <a:cubicBezTo>
                    <a:pt x="571" y="245"/>
                    <a:pt x="574" y="241"/>
                    <a:pt x="574" y="238"/>
                  </a:cubicBezTo>
                  <a:cubicBezTo>
                    <a:pt x="574" y="128"/>
                    <a:pt x="574" y="128"/>
                    <a:pt x="574" y="128"/>
                  </a:cubicBezTo>
                  <a:cubicBezTo>
                    <a:pt x="574" y="125"/>
                    <a:pt x="571" y="121"/>
                    <a:pt x="567" y="121"/>
                  </a:cubicBezTo>
                  <a:close/>
                  <a:moveTo>
                    <a:pt x="560" y="231"/>
                  </a:moveTo>
                  <a:cubicBezTo>
                    <a:pt x="476" y="231"/>
                    <a:pt x="476" y="231"/>
                    <a:pt x="476" y="231"/>
                  </a:cubicBezTo>
                  <a:cubicBezTo>
                    <a:pt x="476" y="135"/>
                    <a:pt x="476" y="135"/>
                    <a:pt x="476" y="135"/>
                  </a:cubicBezTo>
                  <a:cubicBezTo>
                    <a:pt x="560" y="135"/>
                    <a:pt x="560" y="135"/>
                    <a:pt x="560" y="135"/>
                  </a:cubicBezTo>
                  <a:lnTo>
                    <a:pt x="560" y="23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45" name="Groupe 44">
            <a:extLst>
              <a:ext uri="{FF2B5EF4-FFF2-40B4-BE49-F238E27FC236}">
                <a16:creationId xmlns:a16="http://schemas.microsoft.com/office/drawing/2014/main" id="{6079567E-FC68-AE4F-8272-A35701AF9E0D}"/>
              </a:ext>
            </a:extLst>
          </p:cNvPr>
          <p:cNvGrpSpPr/>
          <p:nvPr/>
        </p:nvGrpSpPr>
        <p:grpSpPr>
          <a:xfrm>
            <a:off x="3935760" y="2924944"/>
            <a:ext cx="1743515" cy="2004740"/>
            <a:chOff x="3935760" y="2924944"/>
            <a:chExt cx="1743515" cy="2004740"/>
          </a:xfrm>
        </p:grpSpPr>
        <p:sp>
          <p:nvSpPr>
            <p:cNvPr id="7" name="Freeform 103">
              <a:extLst>
                <a:ext uri="{FF2B5EF4-FFF2-40B4-BE49-F238E27FC236}">
                  <a16:creationId xmlns:a16="http://schemas.microsoft.com/office/drawing/2014/main" id="{9294DB5F-443A-1D48-B4B6-22E1563521AD}"/>
                </a:ext>
              </a:extLst>
            </p:cNvPr>
            <p:cNvSpPr>
              <a:spLocks noEditPoints="1"/>
            </p:cNvSpPr>
            <p:nvPr/>
          </p:nvSpPr>
          <p:spPr bwMode="auto">
            <a:xfrm>
              <a:off x="4440137" y="3230458"/>
              <a:ext cx="697292" cy="575505"/>
            </a:xfrm>
            <a:custGeom>
              <a:avLst/>
              <a:gdLst>
                <a:gd name="T0" fmla="*/ 466 w 675"/>
                <a:gd name="T1" fmla="*/ 403 h 557"/>
                <a:gd name="T2" fmla="*/ 270 w 675"/>
                <a:gd name="T3" fmla="*/ 403 h 557"/>
                <a:gd name="T4" fmla="*/ 368 w 675"/>
                <a:gd name="T5" fmla="*/ 304 h 557"/>
                <a:gd name="T6" fmla="*/ 368 w 675"/>
                <a:gd name="T7" fmla="*/ 502 h 557"/>
                <a:gd name="T8" fmla="*/ 368 w 675"/>
                <a:gd name="T9" fmla="*/ 304 h 557"/>
                <a:gd name="T10" fmla="*/ 598 w 675"/>
                <a:gd name="T11" fmla="*/ 406 h 557"/>
                <a:gd name="T12" fmla="*/ 514 w 675"/>
                <a:gd name="T13" fmla="*/ 406 h 557"/>
                <a:gd name="T14" fmla="*/ 556 w 675"/>
                <a:gd name="T15" fmla="*/ 378 h 557"/>
                <a:gd name="T16" fmla="*/ 556 w 675"/>
                <a:gd name="T17" fmla="*/ 435 h 557"/>
                <a:gd name="T18" fmla="*/ 556 w 675"/>
                <a:gd name="T19" fmla="*/ 378 h 557"/>
                <a:gd name="T20" fmla="*/ 226 w 675"/>
                <a:gd name="T21" fmla="*/ 406 h 557"/>
                <a:gd name="T22" fmla="*/ 142 w 675"/>
                <a:gd name="T23" fmla="*/ 406 h 557"/>
                <a:gd name="T24" fmla="*/ 184 w 675"/>
                <a:gd name="T25" fmla="*/ 378 h 557"/>
                <a:gd name="T26" fmla="*/ 184 w 675"/>
                <a:gd name="T27" fmla="*/ 435 h 557"/>
                <a:gd name="T28" fmla="*/ 184 w 675"/>
                <a:gd name="T29" fmla="*/ 378 h 557"/>
                <a:gd name="T30" fmla="*/ 659 w 675"/>
                <a:gd name="T31" fmla="*/ 249 h 557"/>
                <a:gd name="T32" fmla="*/ 613 w 675"/>
                <a:gd name="T33" fmla="*/ 93 h 557"/>
                <a:gd name="T34" fmla="*/ 587 w 675"/>
                <a:gd name="T35" fmla="*/ 6 h 557"/>
                <a:gd name="T36" fmla="*/ 579 w 675"/>
                <a:gd name="T37" fmla="*/ 1 h 557"/>
                <a:gd name="T38" fmla="*/ 492 w 675"/>
                <a:gd name="T39" fmla="*/ 26 h 557"/>
                <a:gd name="T40" fmla="*/ 93 w 675"/>
                <a:gd name="T41" fmla="*/ 143 h 557"/>
                <a:gd name="T42" fmla="*/ 93 w 675"/>
                <a:gd name="T43" fmla="*/ 143 h 557"/>
                <a:gd name="T44" fmla="*/ 1 w 675"/>
                <a:gd name="T45" fmla="*/ 177 h 557"/>
                <a:gd name="T46" fmla="*/ 64 w 675"/>
                <a:gd name="T47" fmla="*/ 550 h 557"/>
                <a:gd name="T48" fmla="*/ 668 w 675"/>
                <a:gd name="T49" fmla="*/ 557 h 557"/>
                <a:gd name="T50" fmla="*/ 675 w 675"/>
                <a:gd name="T51" fmla="*/ 256 h 557"/>
                <a:gd name="T52" fmla="*/ 64 w 675"/>
                <a:gd name="T53" fmla="*/ 344 h 557"/>
                <a:gd name="T54" fmla="*/ 64 w 675"/>
                <a:gd name="T55" fmla="*/ 255 h 557"/>
                <a:gd name="T56" fmla="*/ 64 w 675"/>
                <a:gd name="T57" fmla="*/ 344 h 557"/>
                <a:gd name="T58" fmla="*/ 169 w 675"/>
                <a:gd name="T59" fmla="*/ 263 h 557"/>
                <a:gd name="T60" fmla="*/ 661 w 675"/>
                <a:gd name="T61" fmla="*/ 354 h 557"/>
                <a:gd name="T62" fmla="*/ 593 w 675"/>
                <a:gd name="T63" fmla="*/ 543 h 557"/>
                <a:gd name="T64" fmla="*/ 78 w 675"/>
                <a:gd name="T65" fmla="*/ 475 h 557"/>
                <a:gd name="T66" fmla="*/ 78 w 675"/>
                <a:gd name="T67" fmla="*/ 340 h 557"/>
                <a:gd name="T68" fmla="*/ 155 w 675"/>
                <a:gd name="T69" fmla="*/ 263 h 557"/>
                <a:gd name="T70" fmla="*/ 306 w 675"/>
                <a:gd name="T71" fmla="*/ 138 h 557"/>
                <a:gd name="T72" fmla="*/ 419 w 675"/>
                <a:gd name="T73" fmla="*/ 249 h 557"/>
                <a:gd name="T74" fmla="*/ 306 w 675"/>
                <a:gd name="T75" fmla="*/ 138 h 557"/>
                <a:gd name="T76" fmla="*/ 585 w 675"/>
                <a:gd name="T77" fmla="*/ 263 h 557"/>
                <a:gd name="T78" fmla="*/ 654 w 675"/>
                <a:gd name="T79" fmla="*/ 263 h 557"/>
                <a:gd name="T80" fmla="*/ 661 w 675"/>
                <a:gd name="T81" fmla="*/ 340 h 557"/>
                <a:gd name="T82" fmla="*/ 428 w 675"/>
                <a:gd name="T83" fmla="*/ 206 h 557"/>
                <a:gd name="T84" fmla="*/ 237 w 675"/>
                <a:gd name="T85" fmla="*/ 249 h 557"/>
                <a:gd name="T86" fmla="*/ 103 w 675"/>
                <a:gd name="T87" fmla="*/ 155 h 557"/>
                <a:gd name="T88" fmla="*/ 534 w 675"/>
                <a:gd name="T89" fmla="*/ 93 h 557"/>
                <a:gd name="T90" fmla="*/ 601 w 675"/>
                <a:gd name="T91" fmla="*/ 103 h 557"/>
                <a:gd name="T92" fmla="*/ 433 w 675"/>
                <a:gd name="T93" fmla="*/ 249 h 557"/>
                <a:gd name="T94" fmla="*/ 541 w 675"/>
                <a:gd name="T95" fmla="*/ 81 h 557"/>
                <a:gd name="T96" fmla="*/ 576 w 675"/>
                <a:gd name="T97" fmla="*/ 16 h 557"/>
                <a:gd name="T98" fmla="*/ 90 w 675"/>
                <a:gd name="T99" fmla="*/ 159 h 557"/>
                <a:gd name="T100" fmla="*/ 16 w 675"/>
                <a:gd name="T101" fmla="*/ 180 h 557"/>
                <a:gd name="T102" fmla="*/ 78 w 675"/>
                <a:gd name="T103" fmla="*/ 489 h 557"/>
                <a:gd name="T104" fmla="*/ 78 w 675"/>
                <a:gd name="T105" fmla="*/ 543 h 557"/>
                <a:gd name="T106" fmla="*/ 607 w 675"/>
                <a:gd name="T107" fmla="*/ 543 h 557"/>
                <a:gd name="T108" fmla="*/ 661 w 675"/>
                <a:gd name="T109" fmla="*/ 543 h 557"/>
                <a:gd name="T110" fmla="*/ 515 w 675"/>
                <a:gd name="T111" fmla="*/ 141 h 557"/>
                <a:gd name="T112" fmla="*/ 478 w 675"/>
                <a:gd name="T113" fmla="*/ 163 h 557"/>
                <a:gd name="T114" fmla="*/ 515 w 675"/>
                <a:gd name="T115" fmla="*/ 226 h 557"/>
                <a:gd name="T116" fmla="*/ 555 w 675"/>
                <a:gd name="T117" fmla="*/ 172 h 557"/>
                <a:gd name="T118" fmla="*/ 523 w 675"/>
                <a:gd name="T119" fmla="*/ 210 h 557"/>
                <a:gd name="T120" fmla="*/ 488 w 675"/>
                <a:gd name="T121" fmla="*/ 191 h 557"/>
                <a:gd name="T122" fmla="*/ 507 w 675"/>
                <a:gd name="T123" fmla="*/ 157 h 557"/>
                <a:gd name="T124" fmla="*/ 542 w 675"/>
                <a:gd name="T125" fmla="*/ 176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5" h="557">
                  <a:moveTo>
                    <a:pt x="368" y="516"/>
                  </a:moveTo>
                  <a:cubicBezTo>
                    <a:pt x="422" y="516"/>
                    <a:pt x="466" y="465"/>
                    <a:pt x="466" y="403"/>
                  </a:cubicBezTo>
                  <a:cubicBezTo>
                    <a:pt x="466" y="341"/>
                    <a:pt x="422" y="290"/>
                    <a:pt x="368" y="290"/>
                  </a:cubicBezTo>
                  <a:cubicBezTo>
                    <a:pt x="314" y="290"/>
                    <a:pt x="270" y="341"/>
                    <a:pt x="270" y="403"/>
                  </a:cubicBezTo>
                  <a:cubicBezTo>
                    <a:pt x="270" y="465"/>
                    <a:pt x="314" y="516"/>
                    <a:pt x="368" y="516"/>
                  </a:cubicBezTo>
                  <a:close/>
                  <a:moveTo>
                    <a:pt x="368" y="304"/>
                  </a:moveTo>
                  <a:cubicBezTo>
                    <a:pt x="414" y="304"/>
                    <a:pt x="452" y="349"/>
                    <a:pt x="452" y="403"/>
                  </a:cubicBezTo>
                  <a:cubicBezTo>
                    <a:pt x="452" y="458"/>
                    <a:pt x="414" y="502"/>
                    <a:pt x="368" y="502"/>
                  </a:cubicBezTo>
                  <a:cubicBezTo>
                    <a:pt x="322" y="502"/>
                    <a:pt x="284" y="458"/>
                    <a:pt x="284" y="403"/>
                  </a:cubicBezTo>
                  <a:cubicBezTo>
                    <a:pt x="284" y="349"/>
                    <a:pt x="322" y="304"/>
                    <a:pt x="368" y="304"/>
                  </a:cubicBezTo>
                  <a:close/>
                  <a:moveTo>
                    <a:pt x="556" y="449"/>
                  </a:moveTo>
                  <a:cubicBezTo>
                    <a:pt x="579" y="449"/>
                    <a:pt x="598" y="430"/>
                    <a:pt x="598" y="406"/>
                  </a:cubicBezTo>
                  <a:cubicBezTo>
                    <a:pt x="598" y="383"/>
                    <a:pt x="579" y="364"/>
                    <a:pt x="556" y="364"/>
                  </a:cubicBezTo>
                  <a:cubicBezTo>
                    <a:pt x="533" y="364"/>
                    <a:pt x="514" y="383"/>
                    <a:pt x="514" y="406"/>
                  </a:cubicBezTo>
                  <a:cubicBezTo>
                    <a:pt x="514" y="430"/>
                    <a:pt x="533" y="449"/>
                    <a:pt x="556" y="449"/>
                  </a:cubicBezTo>
                  <a:close/>
                  <a:moveTo>
                    <a:pt x="556" y="378"/>
                  </a:moveTo>
                  <a:cubicBezTo>
                    <a:pt x="571" y="378"/>
                    <a:pt x="584" y="391"/>
                    <a:pt x="584" y="406"/>
                  </a:cubicBezTo>
                  <a:cubicBezTo>
                    <a:pt x="584" y="422"/>
                    <a:pt x="571" y="435"/>
                    <a:pt x="556" y="435"/>
                  </a:cubicBezTo>
                  <a:cubicBezTo>
                    <a:pt x="540" y="435"/>
                    <a:pt x="528" y="422"/>
                    <a:pt x="528" y="406"/>
                  </a:cubicBezTo>
                  <a:cubicBezTo>
                    <a:pt x="528" y="391"/>
                    <a:pt x="540" y="378"/>
                    <a:pt x="556" y="378"/>
                  </a:cubicBezTo>
                  <a:close/>
                  <a:moveTo>
                    <a:pt x="184" y="449"/>
                  </a:moveTo>
                  <a:cubicBezTo>
                    <a:pt x="207" y="449"/>
                    <a:pt x="226" y="430"/>
                    <a:pt x="226" y="406"/>
                  </a:cubicBezTo>
                  <a:cubicBezTo>
                    <a:pt x="226" y="383"/>
                    <a:pt x="207" y="364"/>
                    <a:pt x="184" y="364"/>
                  </a:cubicBezTo>
                  <a:cubicBezTo>
                    <a:pt x="161" y="364"/>
                    <a:pt x="142" y="383"/>
                    <a:pt x="142" y="406"/>
                  </a:cubicBezTo>
                  <a:cubicBezTo>
                    <a:pt x="142" y="430"/>
                    <a:pt x="161" y="449"/>
                    <a:pt x="184" y="449"/>
                  </a:cubicBezTo>
                  <a:close/>
                  <a:moveTo>
                    <a:pt x="184" y="378"/>
                  </a:moveTo>
                  <a:cubicBezTo>
                    <a:pt x="199" y="378"/>
                    <a:pt x="212" y="391"/>
                    <a:pt x="212" y="406"/>
                  </a:cubicBezTo>
                  <a:cubicBezTo>
                    <a:pt x="212" y="422"/>
                    <a:pt x="199" y="435"/>
                    <a:pt x="184" y="435"/>
                  </a:cubicBezTo>
                  <a:cubicBezTo>
                    <a:pt x="168" y="435"/>
                    <a:pt x="156" y="422"/>
                    <a:pt x="156" y="406"/>
                  </a:cubicBezTo>
                  <a:cubicBezTo>
                    <a:pt x="156" y="391"/>
                    <a:pt x="168" y="378"/>
                    <a:pt x="184" y="378"/>
                  </a:cubicBezTo>
                  <a:close/>
                  <a:moveTo>
                    <a:pt x="668" y="249"/>
                  </a:moveTo>
                  <a:cubicBezTo>
                    <a:pt x="659" y="249"/>
                    <a:pt x="659" y="249"/>
                    <a:pt x="659" y="249"/>
                  </a:cubicBezTo>
                  <a:cubicBezTo>
                    <a:pt x="613" y="93"/>
                    <a:pt x="613" y="93"/>
                    <a:pt x="613" y="93"/>
                  </a:cubicBezTo>
                  <a:cubicBezTo>
                    <a:pt x="613" y="93"/>
                    <a:pt x="613" y="93"/>
                    <a:pt x="613" y="93"/>
                  </a:cubicBezTo>
                  <a:cubicBezTo>
                    <a:pt x="613" y="93"/>
                    <a:pt x="613" y="93"/>
                    <a:pt x="613" y="93"/>
                  </a:cubicBezTo>
                  <a:cubicBezTo>
                    <a:pt x="587" y="6"/>
                    <a:pt x="587" y="6"/>
                    <a:pt x="587" y="6"/>
                  </a:cubicBezTo>
                  <a:cubicBezTo>
                    <a:pt x="587" y="4"/>
                    <a:pt x="586" y="2"/>
                    <a:pt x="584" y="1"/>
                  </a:cubicBezTo>
                  <a:cubicBezTo>
                    <a:pt x="582" y="1"/>
                    <a:pt x="581" y="0"/>
                    <a:pt x="579" y="1"/>
                  </a:cubicBezTo>
                  <a:cubicBezTo>
                    <a:pt x="492" y="26"/>
                    <a:pt x="492" y="26"/>
                    <a:pt x="492" y="26"/>
                  </a:cubicBezTo>
                  <a:cubicBezTo>
                    <a:pt x="492" y="26"/>
                    <a:pt x="492" y="26"/>
                    <a:pt x="492" y="26"/>
                  </a:cubicBezTo>
                  <a:cubicBezTo>
                    <a:pt x="492" y="26"/>
                    <a:pt x="492" y="26"/>
                    <a:pt x="492" y="26"/>
                  </a:cubicBezTo>
                  <a:cubicBezTo>
                    <a:pt x="93" y="143"/>
                    <a:pt x="93" y="143"/>
                    <a:pt x="93" y="143"/>
                  </a:cubicBezTo>
                  <a:cubicBezTo>
                    <a:pt x="93" y="143"/>
                    <a:pt x="93" y="143"/>
                    <a:pt x="93" y="143"/>
                  </a:cubicBezTo>
                  <a:cubicBezTo>
                    <a:pt x="93" y="143"/>
                    <a:pt x="93" y="143"/>
                    <a:pt x="93" y="143"/>
                  </a:cubicBezTo>
                  <a:cubicBezTo>
                    <a:pt x="6" y="169"/>
                    <a:pt x="6" y="169"/>
                    <a:pt x="6" y="169"/>
                  </a:cubicBezTo>
                  <a:cubicBezTo>
                    <a:pt x="2" y="170"/>
                    <a:pt x="0" y="173"/>
                    <a:pt x="1" y="177"/>
                  </a:cubicBezTo>
                  <a:cubicBezTo>
                    <a:pt x="64" y="394"/>
                    <a:pt x="64" y="394"/>
                    <a:pt x="64" y="394"/>
                  </a:cubicBezTo>
                  <a:cubicBezTo>
                    <a:pt x="64" y="550"/>
                    <a:pt x="64" y="550"/>
                    <a:pt x="64" y="550"/>
                  </a:cubicBezTo>
                  <a:cubicBezTo>
                    <a:pt x="64" y="554"/>
                    <a:pt x="67" y="557"/>
                    <a:pt x="71" y="557"/>
                  </a:cubicBezTo>
                  <a:cubicBezTo>
                    <a:pt x="668" y="557"/>
                    <a:pt x="668" y="557"/>
                    <a:pt x="668" y="557"/>
                  </a:cubicBezTo>
                  <a:cubicBezTo>
                    <a:pt x="672" y="557"/>
                    <a:pt x="675" y="554"/>
                    <a:pt x="675" y="550"/>
                  </a:cubicBezTo>
                  <a:cubicBezTo>
                    <a:pt x="675" y="256"/>
                    <a:pt x="675" y="256"/>
                    <a:pt x="675" y="256"/>
                  </a:cubicBezTo>
                  <a:cubicBezTo>
                    <a:pt x="675" y="252"/>
                    <a:pt x="672" y="249"/>
                    <a:pt x="668" y="249"/>
                  </a:cubicBezTo>
                  <a:close/>
                  <a:moveTo>
                    <a:pt x="64" y="344"/>
                  </a:moveTo>
                  <a:cubicBezTo>
                    <a:pt x="42" y="267"/>
                    <a:pt x="42" y="267"/>
                    <a:pt x="42" y="267"/>
                  </a:cubicBezTo>
                  <a:cubicBezTo>
                    <a:pt x="50" y="264"/>
                    <a:pt x="58" y="260"/>
                    <a:pt x="64" y="255"/>
                  </a:cubicBezTo>
                  <a:cubicBezTo>
                    <a:pt x="64" y="255"/>
                    <a:pt x="64" y="256"/>
                    <a:pt x="64" y="256"/>
                  </a:cubicBezTo>
                  <a:lnTo>
                    <a:pt x="64" y="344"/>
                  </a:lnTo>
                  <a:close/>
                  <a:moveTo>
                    <a:pt x="78" y="354"/>
                  </a:moveTo>
                  <a:cubicBezTo>
                    <a:pt x="127" y="350"/>
                    <a:pt x="165" y="311"/>
                    <a:pt x="169" y="263"/>
                  </a:cubicBezTo>
                  <a:cubicBezTo>
                    <a:pt x="571" y="263"/>
                    <a:pt x="571" y="263"/>
                    <a:pt x="571" y="263"/>
                  </a:cubicBezTo>
                  <a:cubicBezTo>
                    <a:pt x="574" y="311"/>
                    <a:pt x="613" y="350"/>
                    <a:pt x="661" y="354"/>
                  </a:cubicBezTo>
                  <a:cubicBezTo>
                    <a:pt x="661" y="475"/>
                    <a:pt x="661" y="475"/>
                    <a:pt x="661" y="475"/>
                  </a:cubicBezTo>
                  <a:cubicBezTo>
                    <a:pt x="625" y="478"/>
                    <a:pt x="596" y="507"/>
                    <a:pt x="593" y="543"/>
                  </a:cubicBezTo>
                  <a:cubicBezTo>
                    <a:pt x="147" y="543"/>
                    <a:pt x="147" y="543"/>
                    <a:pt x="147" y="543"/>
                  </a:cubicBezTo>
                  <a:cubicBezTo>
                    <a:pt x="143" y="507"/>
                    <a:pt x="114" y="478"/>
                    <a:pt x="78" y="475"/>
                  </a:cubicBezTo>
                  <a:lnTo>
                    <a:pt x="78" y="354"/>
                  </a:lnTo>
                  <a:close/>
                  <a:moveTo>
                    <a:pt x="78" y="340"/>
                  </a:moveTo>
                  <a:cubicBezTo>
                    <a:pt x="78" y="263"/>
                    <a:pt x="78" y="263"/>
                    <a:pt x="78" y="263"/>
                  </a:cubicBezTo>
                  <a:cubicBezTo>
                    <a:pt x="155" y="263"/>
                    <a:pt x="155" y="263"/>
                    <a:pt x="155" y="263"/>
                  </a:cubicBezTo>
                  <a:cubicBezTo>
                    <a:pt x="151" y="304"/>
                    <a:pt x="119" y="336"/>
                    <a:pt x="78" y="340"/>
                  </a:cubicBezTo>
                  <a:close/>
                  <a:moveTo>
                    <a:pt x="306" y="138"/>
                  </a:moveTo>
                  <a:cubicBezTo>
                    <a:pt x="351" y="125"/>
                    <a:pt x="399" y="157"/>
                    <a:pt x="414" y="210"/>
                  </a:cubicBezTo>
                  <a:cubicBezTo>
                    <a:pt x="418" y="223"/>
                    <a:pt x="420" y="236"/>
                    <a:pt x="419" y="249"/>
                  </a:cubicBezTo>
                  <a:cubicBezTo>
                    <a:pt x="252" y="249"/>
                    <a:pt x="252" y="249"/>
                    <a:pt x="252" y="249"/>
                  </a:cubicBezTo>
                  <a:cubicBezTo>
                    <a:pt x="241" y="200"/>
                    <a:pt x="264" y="150"/>
                    <a:pt x="306" y="138"/>
                  </a:cubicBezTo>
                  <a:close/>
                  <a:moveTo>
                    <a:pt x="661" y="340"/>
                  </a:moveTo>
                  <a:cubicBezTo>
                    <a:pt x="621" y="336"/>
                    <a:pt x="588" y="304"/>
                    <a:pt x="585" y="263"/>
                  </a:cubicBezTo>
                  <a:cubicBezTo>
                    <a:pt x="654" y="263"/>
                    <a:pt x="654" y="263"/>
                    <a:pt x="654" y="263"/>
                  </a:cubicBezTo>
                  <a:cubicBezTo>
                    <a:pt x="654" y="263"/>
                    <a:pt x="654" y="263"/>
                    <a:pt x="654" y="263"/>
                  </a:cubicBezTo>
                  <a:cubicBezTo>
                    <a:pt x="661" y="263"/>
                    <a:pt x="661" y="263"/>
                    <a:pt x="661" y="263"/>
                  </a:cubicBezTo>
                  <a:lnTo>
                    <a:pt x="661" y="340"/>
                  </a:lnTo>
                  <a:close/>
                  <a:moveTo>
                    <a:pt x="433" y="249"/>
                  </a:moveTo>
                  <a:cubicBezTo>
                    <a:pt x="434" y="235"/>
                    <a:pt x="432" y="220"/>
                    <a:pt x="428" y="206"/>
                  </a:cubicBezTo>
                  <a:cubicBezTo>
                    <a:pt x="410" y="146"/>
                    <a:pt x="354" y="110"/>
                    <a:pt x="302" y="125"/>
                  </a:cubicBezTo>
                  <a:cubicBezTo>
                    <a:pt x="253" y="139"/>
                    <a:pt x="226" y="193"/>
                    <a:pt x="237" y="249"/>
                  </a:cubicBezTo>
                  <a:cubicBezTo>
                    <a:pt x="72" y="249"/>
                    <a:pt x="72" y="249"/>
                    <a:pt x="72" y="249"/>
                  </a:cubicBezTo>
                  <a:cubicBezTo>
                    <a:pt x="98" y="226"/>
                    <a:pt x="111" y="190"/>
                    <a:pt x="103" y="155"/>
                  </a:cubicBezTo>
                  <a:cubicBezTo>
                    <a:pt x="489" y="42"/>
                    <a:pt x="489" y="42"/>
                    <a:pt x="489" y="42"/>
                  </a:cubicBezTo>
                  <a:cubicBezTo>
                    <a:pt x="497" y="64"/>
                    <a:pt x="513" y="82"/>
                    <a:pt x="534" y="93"/>
                  </a:cubicBezTo>
                  <a:cubicBezTo>
                    <a:pt x="548" y="101"/>
                    <a:pt x="564" y="105"/>
                    <a:pt x="581" y="105"/>
                  </a:cubicBezTo>
                  <a:cubicBezTo>
                    <a:pt x="588" y="105"/>
                    <a:pt x="595" y="105"/>
                    <a:pt x="601" y="103"/>
                  </a:cubicBezTo>
                  <a:cubicBezTo>
                    <a:pt x="644" y="249"/>
                    <a:pt x="644" y="249"/>
                    <a:pt x="644" y="249"/>
                  </a:cubicBezTo>
                  <a:lnTo>
                    <a:pt x="433" y="249"/>
                  </a:lnTo>
                  <a:close/>
                  <a:moveTo>
                    <a:pt x="597" y="90"/>
                  </a:moveTo>
                  <a:cubicBezTo>
                    <a:pt x="578" y="94"/>
                    <a:pt x="558" y="91"/>
                    <a:pt x="541" y="81"/>
                  </a:cubicBezTo>
                  <a:cubicBezTo>
                    <a:pt x="523" y="71"/>
                    <a:pt x="510" y="56"/>
                    <a:pt x="503" y="38"/>
                  </a:cubicBezTo>
                  <a:cubicBezTo>
                    <a:pt x="576" y="16"/>
                    <a:pt x="576" y="16"/>
                    <a:pt x="576" y="16"/>
                  </a:cubicBezTo>
                  <a:lnTo>
                    <a:pt x="597" y="90"/>
                  </a:lnTo>
                  <a:close/>
                  <a:moveTo>
                    <a:pt x="90" y="159"/>
                  </a:moveTo>
                  <a:cubicBezTo>
                    <a:pt x="98" y="198"/>
                    <a:pt x="76" y="239"/>
                    <a:pt x="38" y="253"/>
                  </a:cubicBezTo>
                  <a:cubicBezTo>
                    <a:pt x="16" y="180"/>
                    <a:pt x="16" y="180"/>
                    <a:pt x="16" y="180"/>
                  </a:cubicBezTo>
                  <a:lnTo>
                    <a:pt x="90" y="159"/>
                  </a:lnTo>
                  <a:close/>
                  <a:moveTo>
                    <a:pt x="78" y="489"/>
                  </a:moveTo>
                  <a:cubicBezTo>
                    <a:pt x="107" y="492"/>
                    <a:pt x="129" y="515"/>
                    <a:pt x="133" y="543"/>
                  </a:cubicBezTo>
                  <a:cubicBezTo>
                    <a:pt x="78" y="543"/>
                    <a:pt x="78" y="543"/>
                    <a:pt x="78" y="543"/>
                  </a:cubicBezTo>
                  <a:lnTo>
                    <a:pt x="78" y="489"/>
                  </a:lnTo>
                  <a:close/>
                  <a:moveTo>
                    <a:pt x="607" y="543"/>
                  </a:moveTo>
                  <a:cubicBezTo>
                    <a:pt x="610" y="515"/>
                    <a:pt x="633" y="492"/>
                    <a:pt x="661" y="489"/>
                  </a:cubicBezTo>
                  <a:cubicBezTo>
                    <a:pt x="661" y="543"/>
                    <a:pt x="661" y="543"/>
                    <a:pt x="661" y="543"/>
                  </a:cubicBezTo>
                  <a:lnTo>
                    <a:pt x="607" y="543"/>
                  </a:lnTo>
                  <a:close/>
                  <a:moveTo>
                    <a:pt x="515" y="141"/>
                  </a:moveTo>
                  <a:cubicBezTo>
                    <a:pt x="511" y="141"/>
                    <a:pt x="507" y="142"/>
                    <a:pt x="503" y="143"/>
                  </a:cubicBezTo>
                  <a:cubicBezTo>
                    <a:pt x="492" y="146"/>
                    <a:pt x="484" y="153"/>
                    <a:pt x="478" y="163"/>
                  </a:cubicBezTo>
                  <a:cubicBezTo>
                    <a:pt x="473" y="173"/>
                    <a:pt x="471" y="185"/>
                    <a:pt x="475" y="195"/>
                  </a:cubicBezTo>
                  <a:cubicBezTo>
                    <a:pt x="480" y="213"/>
                    <a:pt x="496" y="226"/>
                    <a:pt x="515" y="226"/>
                  </a:cubicBezTo>
                  <a:cubicBezTo>
                    <a:pt x="519" y="226"/>
                    <a:pt x="523" y="225"/>
                    <a:pt x="527" y="224"/>
                  </a:cubicBezTo>
                  <a:cubicBezTo>
                    <a:pt x="549" y="217"/>
                    <a:pt x="562" y="194"/>
                    <a:pt x="555" y="172"/>
                  </a:cubicBezTo>
                  <a:cubicBezTo>
                    <a:pt x="550" y="154"/>
                    <a:pt x="534" y="141"/>
                    <a:pt x="515" y="141"/>
                  </a:cubicBezTo>
                  <a:close/>
                  <a:moveTo>
                    <a:pt x="523" y="210"/>
                  </a:moveTo>
                  <a:cubicBezTo>
                    <a:pt x="520" y="211"/>
                    <a:pt x="518" y="212"/>
                    <a:pt x="515" y="212"/>
                  </a:cubicBezTo>
                  <a:cubicBezTo>
                    <a:pt x="503" y="212"/>
                    <a:pt x="492" y="203"/>
                    <a:pt x="488" y="191"/>
                  </a:cubicBezTo>
                  <a:cubicBezTo>
                    <a:pt x="486" y="184"/>
                    <a:pt x="487" y="177"/>
                    <a:pt x="490" y="170"/>
                  </a:cubicBezTo>
                  <a:cubicBezTo>
                    <a:pt x="494" y="163"/>
                    <a:pt x="500" y="159"/>
                    <a:pt x="507" y="157"/>
                  </a:cubicBezTo>
                  <a:cubicBezTo>
                    <a:pt x="510" y="156"/>
                    <a:pt x="512" y="155"/>
                    <a:pt x="515" y="155"/>
                  </a:cubicBezTo>
                  <a:cubicBezTo>
                    <a:pt x="527" y="155"/>
                    <a:pt x="538" y="164"/>
                    <a:pt x="542" y="176"/>
                  </a:cubicBezTo>
                  <a:cubicBezTo>
                    <a:pt x="546" y="190"/>
                    <a:pt x="538" y="206"/>
                    <a:pt x="523" y="21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nvGrpSpPr>
            <p:cNvPr id="11" name="Groupe 10">
              <a:extLst>
                <a:ext uri="{FF2B5EF4-FFF2-40B4-BE49-F238E27FC236}">
                  <a16:creationId xmlns:a16="http://schemas.microsoft.com/office/drawing/2014/main" id="{8A9FA362-9A8B-2449-A740-ED054F14606A}"/>
                </a:ext>
              </a:extLst>
            </p:cNvPr>
            <p:cNvGrpSpPr/>
            <p:nvPr/>
          </p:nvGrpSpPr>
          <p:grpSpPr>
            <a:xfrm>
              <a:off x="3935760" y="2924944"/>
              <a:ext cx="1743515" cy="2004740"/>
              <a:chOff x="1604619" y="4088156"/>
              <a:chExt cx="1743515" cy="2004740"/>
            </a:xfrm>
          </p:grpSpPr>
          <p:sp>
            <p:nvSpPr>
              <p:cNvPr id="12" name="Hexagon 5">
                <a:extLst>
                  <a:ext uri="{FF2B5EF4-FFF2-40B4-BE49-F238E27FC236}">
                    <a16:creationId xmlns:a16="http://schemas.microsoft.com/office/drawing/2014/main" id="{F4E60002-0528-AF4C-8D60-E9EB7F3CC4A3}"/>
                  </a:ext>
                </a:extLst>
              </p:cNvPr>
              <p:cNvSpPr/>
              <p:nvPr/>
            </p:nvSpPr>
            <p:spPr>
              <a:xfrm rot="5400000">
                <a:off x="1474007" y="4218768"/>
                <a:ext cx="2004740" cy="1743515"/>
              </a:xfrm>
              <a:prstGeom prst="hexagon">
                <a:avLst>
                  <a:gd name="adj" fmla="val 28802"/>
                  <a:gd name="vf" fmla="val 115470"/>
                </a:avLst>
              </a:prstGeom>
              <a:solidFill>
                <a:schemeClr val="accent6"/>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69600" tIns="0" rIns="0" bIns="0" numCol="1" spcCol="1270" anchor="t" anchorCtr="0">
                <a:noAutofit/>
              </a:bodyPr>
              <a:lstStyle/>
              <a:p>
                <a:pPr algn="ctr" defTabSz="888978">
                  <a:lnSpc>
                    <a:spcPct val="90000"/>
                  </a:lnSpc>
                  <a:spcBef>
                    <a:spcPct val="0"/>
                  </a:spcBef>
                </a:pPr>
                <a:endParaRPr lang="en-US" sz="800" dirty="0">
                  <a:solidFill>
                    <a:srgbClr val="FFFFFF"/>
                  </a:solidFill>
                  <a:latin typeface="Source Sans Pro" panose="020B0503030403020204" pitchFamily="34" charset="77"/>
                </a:endParaRPr>
              </a:p>
              <a:p>
                <a:pPr algn="ctr" defTabSz="888978">
                  <a:lnSpc>
                    <a:spcPct val="90000"/>
                  </a:lnSpc>
                  <a:spcBef>
                    <a:spcPct val="0"/>
                  </a:spcBef>
                </a:pPr>
                <a:r>
                  <a:rPr lang="fr-FR" sz="2000" dirty="0">
                    <a:latin typeface="Source Sans Pro" panose="020B0503030403020204" pitchFamily="34" charset="77"/>
                  </a:rPr>
                  <a:t>≤  </a:t>
                </a:r>
                <a:r>
                  <a:rPr lang="en-US" sz="2130" dirty="0">
                    <a:solidFill>
                      <a:srgbClr val="FFFFFF"/>
                    </a:solidFill>
                    <a:latin typeface="Source Sans Pro" panose="020B0503030403020204" pitchFamily="34" charset="77"/>
                  </a:rPr>
                  <a:t>5 Go</a:t>
                </a:r>
              </a:p>
            </p:txBody>
          </p:sp>
          <p:pic>
            <p:nvPicPr>
              <p:cNvPr id="13" name="Image 12">
                <a:extLst>
                  <a:ext uri="{FF2B5EF4-FFF2-40B4-BE49-F238E27FC236}">
                    <a16:creationId xmlns:a16="http://schemas.microsoft.com/office/drawing/2014/main" id="{1C8B6868-23E0-0E47-A897-069F9EDC9A91}"/>
                  </a:ext>
                </a:extLst>
              </p:cNvPr>
              <p:cNvPicPr>
                <a:picLocks noChangeAspect="1"/>
              </p:cNvPicPr>
              <p:nvPr/>
            </p:nvPicPr>
            <p:blipFill>
              <a:blip r:embed="rId3"/>
              <a:stretch>
                <a:fillRect/>
              </a:stretch>
            </p:blipFill>
            <p:spPr>
              <a:xfrm>
                <a:off x="2180292" y="4356690"/>
                <a:ext cx="601916" cy="601916"/>
              </a:xfrm>
              <a:prstGeom prst="rect">
                <a:avLst/>
              </a:prstGeom>
            </p:spPr>
          </p:pic>
        </p:grpSp>
      </p:grpSp>
      <p:grpSp>
        <p:nvGrpSpPr>
          <p:cNvPr id="14" name="Groupe 13">
            <a:extLst>
              <a:ext uri="{FF2B5EF4-FFF2-40B4-BE49-F238E27FC236}">
                <a16:creationId xmlns:a16="http://schemas.microsoft.com/office/drawing/2014/main" id="{19B4C1DA-864D-7143-9303-7664B5C4A70C}"/>
              </a:ext>
            </a:extLst>
          </p:cNvPr>
          <p:cNvGrpSpPr/>
          <p:nvPr/>
        </p:nvGrpSpPr>
        <p:grpSpPr>
          <a:xfrm>
            <a:off x="7510305" y="2924945"/>
            <a:ext cx="1986279" cy="2004740"/>
            <a:chOff x="6098617" y="2528901"/>
            <a:chExt cx="1986279" cy="2004740"/>
          </a:xfrm>
        </p:grpSpPr>
        <p:sp>
          <p:nvSpPr>
            <p:cNvPr id="15" name="Hexagon 10">
              <a:extLst>
                <a:ext uri="{FF2B5EF4-FFF2-40B4-BE49-F238E27FC236}">
                  <a16:creationId xmlns:a16="http://schemas.microsoft.com/office/drawing/2014/main" id="{3F20FFB9-59CE-2042-8FCD-2682F98975C6}"/>
                </a:ext>
              </a:extLst>
            </p:cNvPr>
            <p:cNvSpPr/>
            <p:nvPr/>
          </p:nvSpPr>
          <p:spPr>
            <a:xfrm rot="5400000">
              <a:off x="6043027" y="2659513"/>
              <a:ext cx="2004740" cy="1743515"/>
            </a:xfrm>
            <a:prstGeom prst="hexagon">
              <a:avLst>
                <a:gd name="adj" fmla="val 28802"/>
                <a:gd name="vf" fmla="val 115470"/>
              </a:avLst>
            </a:prstGeom>
            <a:solidFill>
              <a:schemeClr val="accent5"/>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endParaRPr lang="en-US" sz="2133" dirty="0">
                <a:solidFill>
                  <a:srgbClr val="FFFFFF"/>
                </a:solidFill>
                <a:latin typeface="Source Sans Pro" panose="020B0503030403020204" pitchFamily="34" charset="77"/>
              </a:endParaRPr>
            </a:p>
          </p:txBody>
        </p:sp>
        <p:sp>
          <p:nvSpPr>
            <p:cNvPr id="16" name="Freeform 26">
              <a:extLst>
                <a:ext uri="{FF2B5EF4-FFF2-40B4-BE49-F238E27FC236}">
                  <a16:creationId xmlns:a16="http://schemas.microsoft.com/office/drawing/2014/main" id="{2F270FE1-744E-9049-B618-2E8AE6952864}"/>
                </a:ext>
              </a:extLst>
            </p:cNvPr>
            <p:cNvSpPr>
              <a:spLocks noChangeAspect="1" noEditPoints="1"/>
            </p:cNvSpPr>
            <p:nvPr/>
          </p:nvSpPr>
          <p:spPr bwMode="auto">
            <a:xfrm>
              <a:off x="6704351" y="2872519"/>
              <a:ext cx="732724" cy="623503"/>
            </a:xfrm>
            <a:custGeom>
              <a:avLst/>
              <a:gdLst>
                <a:gd name="T0" fmla="*/ 429 w 429"/>
                <a:gd name="T1" fmla="*/ 238 h 365"/>
                <a:gd name="T2" fmla="*/ 429 w 429"/>
                <a:gd name="T3" fmla="*/ 22 h 365"/>
                <a:gd name="T4" fmla="*/ 407 w 429"/>
                <a:gd name="T5" fmla="*/ 0 h 365"/>
                <a:gd name="T6" fmla="*/ 22 w 429"/>
                <a:gd name="T7" fmla="*/ 0 h 365"/>
                <a:gd name="T8" fmla="*/ 0 w 429"/>
                <a:gd name="T9" fmla="*/ 22 h 365"/>
                <a:gd name="T10" fmla="*/ 0 w 429"/>
                <a:gd name="T11" fmla="*/ 261 h 365"/>
                <a:gd name="T12" fmla="*/ 22 w 429"/>
                <a:gd name="T13" fmla="*/ 283 h 365"/>
                <a:gd name="T14" fmla="*/ 169 w 429"/>
                <a:gd name="T15" fmla="*/ 283 h 365"/>
                <a:gd name="T16" fmla="*/ 150 w 429"/>
                <a:gd name="T17" fmla="*/ 355 h 365"/>
                <a:gd name="T18" fmla="*/ 130 w 429"/>
                <a:gd name="T19" fmla="*/ 355 h 365"/>
                <a:gd name="T20" fmla="*/ 126 w 429"/>
                <a:gd name="T21" fmla="*/ 360 h 365"/>
                <a:gd name="T22" fmla="*/ 130 w 429"/>
                <a:gd name="T23" fmla="*/ 365 h 365"/>
                <a:gd name="T24" fmla="*/ 298 w 429"/>
                <a:gd name="T25" fmla="*/ 365 h 365"/>
                <a:gd name="T26" fmla="*/ 303 w 429"/>
                <a:gd name="T27" fmla="*/ 360 h 365"/>
                <a:gd name="T28" fmla="*/ 298 w 429"/>
                <a:gd name="T29" fmla="*/ 355 h 365"/>
                <a:gd name="T30" fmla="*/ 279 w 429"/>
                <a:gd name="T31" fmla="*/ 355 h 365"/>
                <a:gd name="T32" fmla="*/ 260 w 429"/>
                <a:gd name="T33" fmla="*/ 283 h 365"/>
                <a:gd name="T34" fmla="*/ 407 w 429"/>
                <a:gd name="T35" fmla="*/ 283 h 365"/>
                <a:gd name="T36" fmla="*/ 429 w 429"/>
                <a:gd name="T37" fmla="*/ 261 h 365"/>
                <a:gd name="T38" fmla="*/ 429 w 429"/>
                <a:gd name="T39" fmla="*/ 238 h 365"/>
                <a:gd name="T40" fmla="*/ 429 w 429"/>
                <a:gd name="T41" fmla="*/ 238 h 365"/>
                <a:gd name="T42" fmla="*/ 429 w 429"/>
                <a:gd name="T43" fmla="*/ 238 h 365"/>
                <a:gd name="T44" fmla="*/ 265 w 429"/>
                <a:gd name="T45" fmla="*/ 355 h 365"/>
                <a:gd name="T46" fmla="*/ 163 w 429"/>
                <a:gd name="T47" fmla="*/ 355 h 365"/>
                <a:gd name="T48" fmla="*/ 178 w 429"/>
                <a:gd name="T49" fmla="*/ 283 h 365"/>
                <a:gd name="T50" fmla="*/ 250 w 429"/>
                <a:gd name="T51" fmla="*/ 283 h 365"/>
                <a:gd name="T52" fmla="*/ 254 w 429"/>
                <a:gd name="T53" fmla="*/ 320 h 365"/>
                <a:gd name="T54" fmla="*/ 265 w 429"/>
                <a:gd name="T55" fmla="*/ 355 h 365"/>
                <a:gd name="T56" fmla="*/ 419 w 429"/>
                <a:gd name="T57" fmla="*/ 261 h 365"/>
                <a:gd name="T58" fmla="*/ 407 w 429"/>
                <a:gd name="T59" fmla="*/ 273 h 365"/>
                <a:gd name="T60" fmla="*/ 22 w 429"/>
                <a:gd name="T61" fmla="*/ 273 h 365"/>
                <a:gd name="T62" fmla="*/ 10 w 429"/>
                <a:gd name="T63" fmla="*/ 261 h 365"/>
                <a:gd name="T64" fmla="*/ 10 w 429"/>
                <a:gd name="T65" fmla="*/ 243 h 365"/>
                <a:gd name="T66" fmla="*/ 419 w 429"/>
                <a:gd name="T67" fmla="*/ 243 h 365"/>
                <a:gd name="T68" fmla="*/ 419 w 429"/>
                <a:gd name="T69" fmla="*/ 261 h 365"/>
                <a:gd name="T70" fmla="*/ 419 w 429"/>
                <a:gd name="T71" fmla="*/ 234 h 365"/>
                <a:gd name="T72" fmla="*/ 10 w 429"/>
                <a:gd name="T73" fmla="*/ 234 h 365"/>
                <a:gd name="T74" fmla="*/ 10 w 429"/>
                <a:gd name="T75" fmla="*/ 45 h 365"/>
                <a:gd name="T76" fmla="*/ 419 w 429"/>
                <a:gd name="T77" fmla="*/ 45 h 365"/>
                <a:gd name="T78" fmla="*/ 419 w 429"/>
                <a:gd name="T79" fmla="*/ 234 h 365"/>
                <a:gd name="T80" fmla="*/ 419 w 429"/>
                <a:gd name="T81" fmla="*/ 36 h 365"/>
                <a:gd name="T82" fmla="*/ 10 w 429"/>
                <a:gd name="T83" fmla="*/ 36 h 365"/>
                <a:gd name="T84" fmla="*/ 10 w 429"/>
                <a:gd name="T85" fmla="*/ 22 h 365"/>
                <a:gd name="T86" fmla="*/ 22 w 429"/>
                <a:gd name="T87" fmla="*/ 9 h 365"/>
                <a:gd name="T88" fmla="*/ 407 w 429"/>
                <a:gd name="T89" fmla="*/ 9 h 365"/>
                <a:gd name="T90" fmla="*/ 419 w 429"/>
                <a:gd name="T91" fmla="*/ 22 h 365"/>
                <a:gd name="T92" fmla="*/ 419 w 429"/>
                <a:gd name="T93" fmla="*/ 36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9" h="365">
                  <a:moveTo>
                    <a:pt x="429" y="238"/>
                  </a:moveTo>
                  <a:cubicBezTo>
                    <a:pt x="429" y="22"/>
                    <a:pt x="429" y="22"/>
                    <a:pt x="429" y="22"/>
                  </a:cubicBezTo>
                  <a:cubicBezTo>
                    <a:pt x="429" y="10"/>
                    <a:pt x="419" y="0"/>
                    <a:pt x="407" y="0"/>
                  </a:cubicBezTo>
                  <a:cubicBezTo>
                    <a:pt x="22" y="0"/>
                    <a:pt x="22" y="0"/>
                    <a:pt x="22" y="0"/>
                  </a:cubicBezTo>
                  <a:cubicBezTo>
                    <a:pt x="10" y="0"/>
                    <a:pt x="0" y="10"/>
                    <a:pt x="0" y="22"/>
                  </a:cubicBezTo>
                  <a:cubicBezTo>
                    <a:pt x="0" y="261"/>
                    <a:pt x="0" y="261"/>
                    <a:pt x="0" y="261"/>
                  </a:cubicBezTo>
                  <a:cubicBezTo>
                    <a:pt x="0" y="273"/>
                    <a:pt x="10" y="283"/>
                    <a:pt x="22" y="283"/>
                  </a:cubicBezTo>
                  <a:cubicBezTo>
                    <a:pt x="169" y="283"/>
                    <a:pt x="169" y="283"/>
                    <a:pt x="169" y="283"/>
                  </a:cubicBezTo>
                  <a:cubicBezTo>
                    <a:pt x="167" y="319"/>
                    <a:pt x="159" y="355"/>
                    <a:pt x="150" y="355"/>
                  </a:cubicBezTo>
                  <a:cubicBezTo>
                    <a:pt x="130" y="355"/>
                    <a:pt x="130" y="355"/>
                    <a:pt x="130" y="355"/>
                  </a:cubicBezTo>
                  <a:cubicBezTo>
                    <a:pt x="128" y="355"/>
                    <a:pt x="126" y="358"/>
                    <a:pt x="126" y="360"/>
                  </a:cubicBezTo>
                  <a:cubicBezTo>
                    <a:pt x="126" y="363"/>
                    <a:pt x="128" y="365"/>
                    <a:pt x="130" y="365"/>
                  </a:cubicBezTo>
                  <a:cubicBezTo>
                    <a:pt x="298" y="365"/>
                    <a:pt x="298" y="365"/>
                    <a:pt x="298" y="365"/>
                  </a:cubicBezTo>
                  <a:cubicBezTo>
                    <a:pt x="301" y="365"/>
                    <a:pt x="303" y="363"/>
                    <a:pt x="303" y="360"/>
                  </a:cubicBezTo>
                  <a:cubicBezTo>
                    <a:pt x="303" y="358"/>
                    <a:pt x="301" y="355"/>
                    <a:pt x="298" y="355"/>
                  </a:cubicBezTo>
                  <a:cubicBezTo>
                    <a:pt x="279" y="355"/>
                    <a:pt x="279" y="355"/>
                    <a:pt x="279" y="355"/>
                  </a:cubicBezTo>
                  <a:cubicBezTo>
                    <a:pt x="269" y="355"/>
                    <a:pt x="262" y="319"/>
                    <a:pt x="260" y="283"/>
                  </a:cubicBezTo>
                  <a:cubicBezTo>
                    <a:pt x="407" y="283"/>
                    <a:pt x="407" y="283"/>
                    <a:pt x="407" y="283"/>
                  </a:cubicBezTo>
                  <a:cubicBezTo>
                    <a:pt x="419" y="283"/>
                    <a:pt x="429" y="273"/>
                    <a:pt x="429" y="261"/>
                  </a:cubicBezTo>
                  <a:cubicBezTo>
                    <a:pt x="429" y="238"/>
                    <a:pt x="429" y="238"/>
                    <a:pt x="429" y="238"/>
                  </a:cubicBezTo>
                  <a:cubicBezTo>
                    <a:pt x="429" y="238"/>
                    <a:pt x="429" y="238"/>
                    <a:pt x="429" y="238"/>
                  </a:cubicBezTo>
                  <a:cubicBezTo>
                    <a:pt x="429" y="238"/>
                    <a:pt x="429" y="238"/>
                    <a:pt x="429" y="238"/>
                  </a:cubicBezTo>
                  <a:close/>
                  <a:moveTo>
                    <a:pt x="265" y="355"/>
                  </a:moveTo>
                  <a:cubicBezTo>
                    <a:pt x="163" y="355"/>
                    <a:pt x="163" y="355"/>
                    <a:pt x="163" y="355"/>
                  </a:cubicBezTo>
                  <a:cubicBezTo>
                    <a:pt x="174" y="338"/>
                    <a:pt x="177" y="301"/>
                    <a:pt x="178" y="283"/>
                  </a:cubicBezTo>
                  <a:cubicBezTo>
                    <a:pt x="250" y="283"/>
                    <a:pt x="250" y="283"/>
                    <a:pt x="250" y="283"/>
                  </a:cubicBezTo>
                  <a:cubicBezTo>
                    <a:pt x="251" y="290"/>
                    <a:pt x="252" y="305"/>
                    <a:pt x="254" y="320"/>
                  </a:cubicBezTo>
                  <a:cubicBezTo>
                    <a:pt x="257" y="336"/>
                    <a:pt x="261" y="348"/>
                    <a:pt x="265" y="355"/>
                  </a:cubicBezTo>
                  <a:close/>
                  <a:moveTo>
                    <a:pt x="419" y="261"/>
                  </a:moveTo>
                  <a:cubicBezTo>
                    <a:pt x="419" y="268"/>
                    <a:pt x="414" y="273"/>
                    <a:pt x="407" y="273"/>
                  </a:cubicBezTo>
                  <a:cubicBezTo>
                    <a:pt x="22" y="273"/>
                    <a:pt x="22" y="273"/>
                    <a:pt x="22" y="273"/>
                  </a:cubicBezTo>
                  <a:cubicBezTo>
                    <a:pt x="15" y="273"/>
                    <a:pt x="10" y="268"/>
                    <a:pt x="10" y="261"/>
                  </a:cubicBezTo>
                  <a:cubicBezTo>
                    <a:pt x="10" y="243"/>
                    <a:pt x="10" y="243"/>
                    <a:pt x="10" y="243"/>
                  </a:cubicBezTo>
                  <a:cubicBezTo>
                    <a:pt x="419" y="243"/>
                    <a:pt x="419" y="243"/>
                    <a:pt x="419" y="243"/>
                  </a:cubicBezTo>
                  <a:lnTo>
                    <a:pt x="419" y="261"/>
                  </a:lnTo>
                  <a:close/>
                  <a:moveTo>
                    <a:pt x="419" y="234"/>
                  </a:moveTo>
                  <a:cubicBezTo>
                    <a:pt x="10" y="234"/>
                    <a:pt x="10" y="234"/>
                    <a:pt x="10" y="234"/>
                  </a:cubicBezTo>
                  <a:cubicBezTo>
                    <a:pt x="10" y="45"/>
                    <a:pt x="10" y="45"/>
                    <a:pt x="10" y="45"/>
                  </a:cubicBezTo>
                  <a:cubicBezTo>
                    <a:pt x="419" y="45"/>
                    <a:pt x="419" y="45"/>
                    <a:pt x="419" y="45"/>
                  </a:cubicBezTo>
                  <a:lnTo>
                    <a:pt x="419" y="234"/>
                  </a:lnTo>
                  <a:close/>
                  <a:moveTo>
                    <a:pt x="419" y="36"/>
                  </a:moveTo>
                  <a:cubicBezTo>
                    <a:pt x="10" y="36"/>
                    <a:pt x="10" y="36"/>
                    <a:pt x="10" y="36"/>
                  </a:cubicBezTo>
                  <a:cubicBezTo>
                    <a:pt x="10" y="22"/>
                    <a:pt x="10" y="22"/>
                    <a:pt x="10" y="22"/>
                  </a:cubicBezTo>
                  <a:cubicBezTo>
                    <a:pt x="10" y="15"/>
                    <a:pt x="15" y="9"/>
                    <a:pt x="22" y="9"/>
                  </a:cubicBezTo>
                  <a:cubicBezTo>
                    <a:pt x="407" y="9"/>
                    <a:pt x="407" y="9"/>
                    <a:pt x="407" y="9"/>
                  </a:cubicBezTo>
                  <a:cubicBezTo>
                    <a:pt x="414" y="9"/>
                    <a:pt x="419" y="15"/>
                    <a:pt x="419" y="22"/>
                  </a:cubicBezTo>
                  <a:lnTo>
                    <a:pt x="419" y="3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17" name="ZoneTexte 16">
              <a:extLst>
                <a:ext uri="{FF2B5EF4-FFF2-40B4-BE49-F238E27FC236}">
                  <a16:creationId xmlns:a16="http://schemas.microsoft.com/office/drawing/2014/main" id="{A797E67D-426F-404E-917B-4F97D2A134B4}"/>
                </a:ext>
              </a:extLst>
            </p:cNvPr>
            <p:cNvSpPr txBox="1"/>
            <p:nvPr/>
          </p:nvSpPr>
          <p:spPr>
            <a:xfrm>
              <a:off x="6098617" y="3450311"/>
              <a:ext cx="1986279" cy="604781"/>
            </a:xfrm>
            <a:prstGeom prst="rect">
              <a:avLst/>
            </a:prstGeom>
            <a:noFill/>
          </p:spPr>
          <p:txBody>
            <a:bodyPr wrap="square" rtlCol="0">
              <a:spAutoFit/>
            </a:bodyPr>
            <a:lstStyle/>
            <a:p>
              <a:pPr algn="ctr"/>
              <a:endParaRPr lang="fr-FR" sz="1200" dirty="0">
                <a:solidFill>
                  <a:schemeClr val="bg1"/>
                </a:solidFill>
                <a:latin typeface="Source Sans Pro" panose="020B0503030403020204" pitchFamily="34" charset="77"/>
                <a:ea typeface="Open Sans Light" panose="020B0306030504020204" pitchFamily="34" charset="0"/>
                <a:cs typeface="Open Sans Light" panose="020B0306030504020204" pitchFamily="34" charset="0"/>
              </a:endParaRPr>
            </a:p>
            <a:p>
              <a:pPr algn="ctr"/>
              <a:r>
                <a:rPr lang="fr-FR" sz="2130" dirty="0">
                  <a:solidFill>
                    <a:schemeClr val="bg1"/>
                  </a:solidFill>
                  <a:latin typeface="Source Sans Pro" panose="020B0503030403020204" pitchFamily="34" charset="77"/>
                  <a:ea typeface="Open Sans Light" panose="020B0306030504020204" pitchFamily="34" charset="0"/>
                  <a:cs typeface="Open Sans Light" panose="020B0306030504020204" pitchFamily="34" charset="0"/>
                </a:rPr>
                <a:t>Webmail</a:t>
              </a:r>
            </a:p>
          </p:txBody>
        </p:sp>
      </p:grpSp>
      <p:grpSp>
        <p:nvGrpSpPr>
          <p:cNvPr id="18" name="Groupe 17">
            <a:extLst>
              <a:ext uri="{FF2B5EF4-FFF2-40B4-BE49-F238E27FC236}">
                <a16:creationId xmlns:a16="http://schemas.microsoft.com/office/drawing/2014/main" id="{C3052AB8-75D3-3E48-A29A-273040B80488}"/>
              </a:ext>
            </a:extLst>
          </p:cNvPr>
          <p:cNvGrpSpPr/>
          <p:nvPr/>
        </p:nvGrpSpPr>
        <p:grpSpPr>
          <a:xfrm>
            <a:off x="8363467" y="1368425"/>
            <a:ext cx="1986279" cy="2004740"/>
            <a:chOff x="6951779" y="972381"/>
            <a:chExt cx="1986279" cy="2004740"/>
          </a:xfrm>
        </p:grpSpPr>
        <p:grpSp>
          <p:nvGrpSpPr>
            <p:cNvPr id="19" name="Groupe 18">
              <a:extLst>
                <a:ext uri="{FF2B5EF4-FFF2-40B4-BE49-F238E27FC236}">
                  <a16:creationId xmlns:a16="http://schemas.microsoft.com/office/drawing/2014/main" id="{B9040465-7B26-5A4D-8194-766632DBDC6E}"/>
                </a:ext>
              </a:extLst>
            </p:cNvPr>
            <p:cNvGrpSpPr/>
            <p:nvPr/>
          </p:nvGrpSpPr>
          <p:grpSpPr>
            <a:xfrm>
              <a:off x="7070713" y="972381"/>
              <a:ext cx="1743515" cy="2004740"/>
              <a:chOff x="7070713" y="972381"/>
              <a:chExt cx="1743515" cy="2004740"/>
            </a:xfrm>
          </p:grpSpPr>
          <p:sp>
            <p:nvSpPr>
              <p:cNvPr id="21" name="Hexagon 10">
                <a:extLst>
                  <a:ext uri="{FF2B5EF4-FFF2-40B4-BE49-F238E27FC236}">
                    <a16:creationId xmlns:a16="http://schemas.microsoft.com/office/drawing/2014/main" id="{493F6FFE-C99C-3A48-96D8-5B5B9FFED58C}"/>
                  </a:ext>
                </a:extLst>
              </p:cNvPr>
              <p:cNvSpPr/>
              <p:nvPr/>
            </p:nvSpPr>
            <p:spPr>
              <a:xfrm rot="5400000">
                <a:off x="6940101" y="1102993"/>
                <a:ext cx="2004740" cy="1743515"/>
              </a:xfrm>
              <a:prstGeom prst="hexagon">
                <a:avLst>
                  <a:gd name="adj" fmla="val 28802"/>
                  <a:gd name="vf" fmla="val 115470"/>
                </a:avLst>
              </a:prstGeom>
              <a:solidFill>
                <a:schemeClr val="accent2"/>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endParaRPr lang="en-US" sz="2130" dirty="0">
                  <a:solidFill>
                    <a:srgbClr val="FFFFFF"/>
                  </a:solidFill>
                  <a:latin typeface="Source Sans Pro" panose="020B0503030403020204" pitchFamily="34" charset="77"/>
                </a:endParaRPr>
              </a:p>
            </p:txBody>
          </p:sp>
          <p:sp>
            <p:nvSpPr>
              <p:cNvPr id="22" name="Freeform 43">
                <a:extLst>
                  <a:ext uri="{FF2B5EF4-FFF2-40B4-BE49-F238E27FC236}">
                    <a16:creationId xmlns:a16="http://schemas.microsoft.com/office/drawing/2014/main" id="{F64E48FA-7AF9-654D-9B94-AE26808868CD}"/>
                  </a:ext>
                </a:extLst>
              </p:cNvPr>
              <p:cNvSpPr>
                <a:spLocks noEditPoints="1"/>
              </p:cNvSpPr>
              <p:nvPr/>
            </p:nvSpPr>
            <p:spPr bwMode="auto">
              <a:xfrm>
                <a:off x="7591019" y="1262267"/>
                <a:ext cx="697203" cy="699158"/>
              </a:xfrm>
              <a:custGeom>
                <a:avLst/>
                <a:gdLst>
                  <a:gd name="T0" fmla="*/ 311 w 453"/>
                  <a:gd name="T1" fmla="*/ 43 h 454"/>
                  <a:gd name="T2" fmla="*/ 354 w 453"/>
                  <a:gd name="T3" fmla="*/ 77 h 454"/>
                  <a:gd name="T4" fmla="*/ 448 w 453"/>
                  <a:gd name="T5" fmla="*/ 177 h 454"/>
                  <a:gd name="T6" fmla="*/ 304 w 453"/>
                  <a:gd name="T7" fmla="*/ 122 h 454"/>
                  <a:gd name="T8" fmla="*/ 185 w 453"/>
                  <a:gd name="T9" fmla="*/ 185 h 454"/>
                  <a:gd name="T10" fmla="*/ 97 w 453"/>
                  <a:gd name="T11" fmla="*/ 96 h 454"/>
                  <a:gd name="T12" fmla="*/ 4 w 453"/>
                  <a:gd name="T13" fmla="*/ 204 h 454"/>
                  <a:gd name="T14" fmla="*/ 51 w 453"/>
                  <a:gd name="T15" fmla="*/ 436 h 454"/>
                  <a:gd name="T16" fmla="*/ 100 w 453"/>
                  <a:gd name="T17" fmla="*/ 342 h 454"/>
                  <a:gd name="T18" fmla="*/ 149 w 453"/>
                  <a:gd name="T19" fmla="*/ 437 h 454"/>
                  <a:gd name="T20" fmla="*/ 157 w 453"/>
                  <a:gd name="T21" fmla="*/ 219 h 454"/>
                  <a:gd name="T22" fmla="*/ 237 w 453"/>
                  <a:gd name="T23" fmla="*/ 252 h 454"/>
                  <a:gd name="T24" fmla="*/ 303 w 453"/>
                  <a:gd name="T25" fmla="*/ 436 h 454"/>
                  <a:gd name="T26" fmla="*/ 353 w 453"/>
                  <a:gd name="T27" fmla="*/ 342 h 454"/>
                  <a:gd name="T28" fmla="*/ 402 w 453"/>
                  <a:gd name="T29" fmla="*/ 437 h 454"/>
                  <a:gd name="T30" fmla="*/ 418 w 453"/>
                  <a:gd name="T31" fmla="*/ 277 h 454"/>
                  <a:gd name="T32" fmla="*/ 220 w 453"/>
                  <a:gd name="T33" fmla="*/ 243 h 454"/>
                  <a:gd name="T34" fmla="*/ 137 w 453"/>
                  <a:gd name="T35" fmla="*/ 145 h 454"/>
                  <a:gd name="T36" fmla="*/ 133 w 453"/>
                  <a:gd name="T37" fmla="*/ 185 h 454"/>
                  <a:gd name="T38" fmla="*/ 140 w 453"/>
                  <a:gd name="T39" fmla="*/ 436 h 454"/>
                  <a:gd name="T40" fmla="*/ 105 w 453"/>
                  <a:gd name="T41" fmla="*/ 281 h 454"/>
                  <a:gd name="T42" fmla="*/ 72 w 453"/>
                  <a:gd name="T43" fmla="*/ 444 h 454"/>
                  <a:gd name="T44" fmla="*/ 61 w 453"/>
                  <a:gd name="T45" fmla="*/ 386 h 454"/>
                  <a:gd name="T46" fmla="*/ 62 w 453"/>
                  <a:gd name="T47" fmla="*/ 249 h 454"/>
                  <a:gd name="T48" fmla="*/ 35 w 453"/>
                  <a:gd name="T49" fmla="*/ 193 h 454"/>
                  <a:gd name="T50" fmla="*/ 53 w 453"/>
                  <a:gd name="T51" fmla="*/ 252 h 454"/>
                  <a:gd name="T52" fmla="*/ 53 w 453"/>
                  <a:gd name="T53" fmla="*/ 276 h 454"/>
                  <a:gd name="T54" fmla="*/ 47 w 453"/>
                  <a:gd name="T55" fmla="*/ 128 h 454"/>
                  <a:gd name="T56" fmla="*/ 141 w 453"/>
                  <a:gd name="T57" fmla="*/ 127 h 454"/>
                  <a:gd name="T58" fmla="*/ 222 w 453"/>
                  <a:gd name="T59" fmla="*/ 225 h 454"/>
                  <a:gd name="T60" fmla="*/ 53 w 453"/>
                  <a:gd name="T61" fmla="*/ 183 h 454"/>
                  <a:gd name="T62" fmla="*/ 440 w 453"/>
                  <a:gd name="T63" fmla="*/ 201 h 454"/>
                  <a:gd name="T64" fmla="*/ 394 w 453"/>
                  <a:gd name="T65" fmla="*/ 267 h 454"/>
                  <a:gd name="T66" fmla="*/ 407 w 453"/>
                  <a:gd name="T67" fmla="*/ 232 h 454"/>
                  <a:gd name="T68" fmla="*/ 393 w 453"/>
                  <a:gd name="T69" fmla="*/ 165 h 454"/>
                  <a:gd name="T70" fmla="*/ 385 w 453"/>
                  <a:gd name="T71" fmla="*/ 265 h 454"/>
                  <a:gd name="T72" fmla="*/ 392 w 453"/>
                  <a:gd name="T73" fmla="*/ 436 h 454"/>
                  <a:gd name="T74" fmla="*/ 357 w 453"/>
                  <a:gd name="T75" fmla="*/ 281 h 454"/>
                  <a:gd name="T76" fmla="*/ 325 w 453"/>
                  <a:gd name="T77" fmla="*/ 444 h 454"/>
                  <a:gd name="T78" fmla="*/ 314 w 453"/>
                  <a:gd name="T79" fmla="*/ 392 h 454"/>
                  <a:gd name="T80" fmla="*/ 320 w 453"/>
                  <a:gd name="T81" fmla="*/ 150 h 454"/>
                  <a:gd name="T82" fmla="*/ 310 w 453"/>
                  <a:gd name="T83" fmla="*/ 183 h 454"/>
                  <a:gd name="T84" fmla="*/ 236 w 453"/>
                  <a:gd name="T85" fmla="*/ 223 h 454"/>
                  <a:gd name="T86" fmla="*/ 312 w 453"/>
                  <a:gd name="T87" fmla="*/ 127 h 454"/>
                  <a:gd name="T88" fmla="*/ 406 w 453"/>
                  <a:gd name="T89" fmla="*/ 128 h 454"/>
                  <a:gd name="T90" fmla="*/ 409 w 453"/>
                  <a:gd name="T91" fmla="*/ 196 h 454"/>
                  <a:gd name="T92" fmla="*/ 142 w 453"/>
                  <a:gd name="T93" fmla="*/ 43 h 454"/>
                  <a:gd name="T94" fmla="*/ 99 w 453"/>
                  <a:gd name="T95" fmla="*/ 9 h 454"/>
                  <a:gd name="T96" fmla="*/ 99 w 453"/>
                  <a:gd name="T97" fmla="*/ 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3" h="454">
                    <a:moveTo>
                      <a:pt x="354" y="86"/>
                    </a:moveTo>
                    <a:cubicBezTo>
                      <a:pt x="378" y="86"/>
                      <a:pt x="398" y="67"/>
                      <a:pt x="398" y="43"/>
                    </a:cubicBezTo>
                    <a:cubicBezTo>
                      <a:pt x="398" y="19"/>
                      <a:pt x="378" y="0"/>
                      <a:pt x="354" y="0"/>
                    </a:cubicBezTo>
                    <a:cubicBezTo>
                      <a:pt x="330" y="0"/>
                      <a:pt x="311" y="19"/>
                      <a:pt x="311" y="43"/>
                    </a:cubicBezTo>
                    <a:cubicBezTo>
                      <a:pt x="311" y="67"/>
                      <a:pt x="330" y="86"/>
                      <a:pt x="354" y="86"/>
                    </a:cubicBezTo>
                    <a:close/>
                    <a:moveTo>
                      <a:pt x="354" y="9"/>
                    </a:moveTo>
                    <a:cubicBezTo>
                      <a:pt x="373" y="9"/>
                      <a:pt x="388" y="24"/>
                      <a:pt x="388" y="43"/>
                    </a:cubicBezTo>
                    <a:cubicBezTo>
                      <a:pt x="388" y="62"/>
                      <a:pt x="373" y="77"/>
                      <a:pt x="354" y="77"/>
                    </a:cubicBezTo>
                    <a:cubicBezTo>
                      <a:pt x="336" y="77"/>
                      <a:pt x="320" y="62"/>
                      <a:pt x="320" y="43"/>
                    </a:cubicBezTo>
                    <a:cubicBezTo>
                      <a:pt x="320" y="24"/>
                      <a:pt x="336" y="9"/>
                      <a:pt x="354" y="9"/>
                    </a:cubicBezTo>
                    <a:close/>
                    <a:moveTo>
                      <a:pt x="448" y="177"/>
                    </a:moveTo>
                    <a:cubicBezTo>
                      <a:pt x="448" y="177"/>
                      <a:pt x="448" y="177"/>
                      <a:pt x="448" y="177"/>
                    </a:cubicBezTo>
                    <a:cubicBezTo>
                      <a:pt x="414" y="123"/>
                      <a:pt x="414" y="123"/>
                      <a:pt x="414" y="123"/>
                    </a:cubicBezTo>
                    <a:cubicBezTo>
                      <a:pt x="401" y="104"/>
                      <a:pt x="393" y="96"/>
                      <a:pt x="356" y="96"/>
                    </a:cubicBezTo>
                    <a:cubicBezTo>
                      <a:pt x="356" y="96"/>
                      <a:pt x="356" y="96"/>
                      <a:pt x="356" y="96"/>
                    </a:cubicBezTo>
                    <a:cubicBezTo>
                      <a:pt x="319" y="96"/>
                      <a:pt x="309" y="113"/>
                      <a:pt x="304" y="122"/>
                    </a:cubicBezTo>
                    <a:cubicBezTo>
                      <a:pt x="304" y="122"/>
                      <a:pt x="304" y="122"/>
                      <a:pt x="304" y="122"/>
                    </a:cubicBezTo>
                    <a:cubicBezTo>
                      <a:pt x="297" y="136"/>
                      <a:pt x="272" y="179"/>
                      <a:pt x="268" y="185"/>
                    </a:cubicBezTo>
                    <a:cubicBezTo>
                      <a:pt x="263" y="188"/>
                      <a:pt x="240" y="206"/>
                      <a:pt x="226" y="217"/>
                    </a:cubicBezTo>
                    <a:cubicBezTo>
                      <a:pt x="216" y="209"/>
                      <a:pt x="198" y="195"/>
                      <a:pt x="185" y="185"/>
                    </a:cubicBezTo>
                    <a:cubicBezTo>
                      <a:pt x="181" y="179"/>
                      <a:pt x="156" y="136"/>
                      <a:pt x="149" y="122"/>
                    </a:cubicBezTo>
                    <a:cubicBezTo>
                      <a:pt x="148" y="122"/>
                      <a:pt x="148" y="122"/>
                      <a:pt x="148" y="122"/>
                    </a:cubicBezTo>
                    <a:cubicBezTo>
                      <a:pt x="143" y="113"/>
                      <a:pt x="134" y="96"/>
                      <a:pt x="97" y="96"/>
                    </a:cubicBezTo>
                    <a:cubicBezTo>
                      <a:pt x="97" y="96"/>
                      <a:pt x="97" y="96"/>
                      <a:pt x="97" y="96"/>
                    </a:cubicBezTo>
                    <a:cubicBezTo>
                      <a:pt x="60" y="96"/>
                      <a:pt x="52" y="104"/>
                      <a:pt x="39" y="123"/>
                    </a:cubicBezTo>
                    <a:cubicBezTo>
                      <a:pt x="5" y="177"/>
                      <a:pt x="5" y="177"/>
                      <a:pt x="5" y="177"/>
                    </a:cubicBezTo>
                    <a:cubicBezTo>
                      <a:pt x="5" y="177"/>
                      <a:pt x="5" y="177"/>
                      <a:pt x="5" y="177"/>
                    </a:cubicBezTo>
                    <a:cubicBezTo>
                      <a:pt x="0" y="186"/>
                      <a:pt x="0" y="195"/>
                      <a:pt x="4" y="204"/>
                    </a:cubicBezTo>
                    <a:cubicBezTo>
                      <a:pt x="35" y="277"/>
                      <a:pt x="35" y="277"/>
                      <a:pt x="35" y="277"/>
                    </a:cubicBezTo>
                    <a:cubicBezTo>
                      <a:pt x="38" y="282"/>
                      <a:pt x="44" y="286"/>
                      <a:pt x="50" y="286"/>
                    </a:cubicBezTo>
                    <a:cubicBezTo>
                      <a:pt x="51" y="286"/>
                      <a:pt x="52" y="286"/>
                      <a:pt x="52" y="286"/>
                    </a:cubicBezTo>
                    <a:cubicBezTo>
                      <a:pt x="52" y="404"/>
                      <a:pt x="51" y="433"/>
                      <a:pt x="51" y="436"/>
                    </a:cubicBezTo>
                    <a:cubicBezTo>
                      <a:pt x="51" y="436"/>
                      <a:pt x="51" y="436"/>
                      <a:pt x="51" y="437"/>
                    </a:cubicBezTo>
                    <a:cubicBezTo>
                      <a:pt x="52" y="447"/>
                      <a:pt x="62" y="454"/>
                      <a:pt x="72" y="454"/>
                    </a:cubicBezTo>
                    <a:cubicBezTo>
                      <a:pt x="83" y="454"/>
                      <a:pt x="92" y="446"/>
                      <a:pt x="93" y="436"/>
                    </a:cubicBezTo>
                    <a:cubicBezTo>
                      <a:pt x="100" y="342"/>
                      <a:pt x="100" y="342"/>
                      <a:pt x="100" y="342"/>
                    </a:cubicBezTo>
                    <a:cubicBezTo>
                      <a:pt x="108" y="436"/>
                      <a:pt x="108" y="436"/>
                      <a:pt x="108" y="436"/>
                    </a:cubicBezTo>
                    <a:cubicBezTo>
                      <a:pt x="108" y="446"/>
                      <a:pt x="117" y="454"/>
                      <a:pt x="128" y="454"/>
                    </a:cubicBezTo>
                    <a:cubicBezTo>
                      <a:pt x="128" y="454"/>
                      <a:pt x="128" y="454"/>
                      <a:pt x="129" y="454"/>
                    </a:cubicBezTo>
                    <a:cubicBezTo>
                      <a:pt x="139" y="454"/>
                      <a:pt x="148" y="446"/>
                      <a:pt x="149" y="437"/>
                    </a:cubicBezTo>
                    <a:cubicBezTo>
                      <a:pt x="149" y="436"/>
                      <a:pt x="149" y="436"/>
                      <a:pt x="149" y="436"/>
                    </a:cubicBezTo>
                    <a:cubicBezTo>
                      <a:pt x="149" y="430"/>
                      <a:pt x="146" y="298"/>
                      <a:pt x="143" y="200"/>
                    </a:cubicBezTo>
                    <a:cubicBezTo>
                      <a:pt x="156" y="218"/>
                      <a:pt x="156" y="218"/>
                      <a:pt x="156" y="218"/>
                    </a:cubicBezTo>
                    <a:cubicBezTo>
                      <a:pt x="156" y="218"/>
                      <a:pt x="157" y="219"/>
                      <a:pt x="157" y="219"/>
                    </a:cubicBezTo>
                    <a:cubicBezTo>
                      <a:pt x="215" y="251"/>
                      <a:pt x="215" y="251"/>
                      <a:pt x="215" y="251"/>
                    </a:cubicBezTo>
                    <a:cubicBezTo>
                      <a:pt x="219" y="254"/>
                      <a:pt x="223" y="254"/>
                      <a:pt x="226" y="253"/>
                    </a:cubicBezTo>
                    <a:cubicBezTo>
                      <a:pt x="227" y="254"/>
                      <a:pt x="229" y="254"/>
                      <a:pt x="230" y="254"/>
                    </a:cubicBezTo>
                    <a:cubicBezTo>
                      <a:pt x="232" y="254"/>
                      <a:pt x="235" y="253"/>
                      <a:pt x="237" y="252"/>
                    </a:cubicBezTo>
                    <a:cubicBezTo>
                      <a:pt x="295" y="219"/>
                      <a:pt x="295" y="219"/>
                      <a:pt x="295" y="219"/>
                    </a:cubicBezTo>
                    <a:cubicBezTo>
                      <a:pt x="296" y="219"/>
                      <a:pt x="297" y="218"/>
                      <a:pt x="297" y="218"/>
                    </a:cubicBezTo>
                    <a:cubicBezTo>
                      <a:pt x="310" y="200"/>
                      <a:pt x="310" y="200"/>
                      <a:pt x="310" y="200"/>
                    </a:cubicBezTo>
                    <a:cubicBezTo>
                      <a:pt x="307" y="298"/>
                      <a:pt x="304" y="430"/>
                      <a:pt x="303" y="436"/>
                    </a:cubicBezTo>
                    <a:cubicBezTo>
                      <a:pt x="303" y="436"/>
                      <a:pt x="303" y="436"/>
                      <a:pt x="303" y="437"/>
                    </a:cubicBezTo>
                    <a:cubicBezTo>
                      <a:pt x="305" y="447"/>
                      <a:pt x="314" y="454"/>
                      <a:pt x="325" y="454"/>
                    </a:cubicBezTo>
                    <a:cubicBezTo>
                      <a:pt x="336" y="454"/>
                      <a:pt x="345" y="446"/>
                      <a:pt x="345" y="436"/>
                    </a:cubicBezTo>
                    <a:cubicBezTo>
                      <a:pt x="353" y="342"/>
                      <a:pt x="353" y="342"/>
                      <a:pt x="353" y="342"/>
                    </a:cubicBezTo>
                    <a:cubicBezTo>
                      <a:pt x="360" y="436"/>
                      <a:pt x="360" y="436"/>
                      <a:pt x="360" y="436"/>
                    </a:cubicBezTo>
                    <a:cubicBezTo>
                      <a:pt x="361" y="446"/>
                      <a:pt x="369" y="454"/>
                      <a:pt x="380" y="454"/>
                    </a:cubicBezTo>
                    <a:cubicBezTo>
                      <a:pt x="381" y="454"/>
                      <a:pt x="381" y="454"/>
                      <a:pt x="381" y="454"/>
                    </a:cubicBezTo>
                    <a:cubicBezTo>
                      <a:pt x="392" y="454"/>
                      <a:pt x="401" y="446"/>
                      <a:pt x="402" y="437"/>
                    </a:cubicBezTo>
                    <a:cubicBezTo>
                      <a:pt x="402" y="436"/>
                      <a:pt x="402" y="436"/>
                      <a:pt x="402" y="436"/>
                    </a:cubicBezTo>
                    <a:cubicBezTo>
                      <a:pt x="402" y="433"/>
                      <a:pt x="401" y="404"/>
                      <a:pt x="400" y="286"/>
                    </a:cubicBezTo>
                    <a:cubicBezTo>
                      <a:pt x="401" y="286"/>
                      <a:pt x="402" y="286"/>
                      <a:pt x="403" y="286"/>
                    </a:cubicBezTo>
                    <a:cubicBezTo>
                      <a:pt x="409" y="286"/>
                      <a:pt x="415" y="282"/>
                      <a:pt x="418" y="277"/>
                    </a:cubicBezTo>
                    <a:cubicBezTo>
                      <a:pt x="449" y="204"/>
                      <a:pt x="449" y="204"/>
                      <a:pt x="449" y="204"/>
                    </a:cubicBezTo>
                    <a:cubicBezTo>
                      <a:pt x="453" y="195"/>
                      <a:pt x="452" y="186"/>
                      <a:pt x="448" y="177"/>
                    </a:cubicBezTo>
                    <a:close/>
                    <a:moveTo>
                      <a:pt x="230" y="241"/>
                    </a:moveTo>
                    <a:cubicBezTo>
                      <a:pt x="227" y="244"/>
                      <a:pt x="223" y="245"/>
                      <a:pt x="220" y="243"/>
                    </a:cubicBezTo>
                    <a:cubicBezTo>
                      <a:pt x="163" y="211"/>
                      <a:pt x="163" y="211"/>
                      <a:pt x="163" y="211"/>
                    </a:cubicBezTo>
                    <a:cubicBezTo>
                      <a:pt x="143" y="183"/>
                      <a:pt x="143" y="183"/>
                      <a:pt x="143" y="183"/>
                    </a:cubicBezTo>
                    <a:cubicBezTo>
                      <a:pt x="142" y="171"/>
                      <a:pt x="142" y="160"/>
                      <a:pt x="142" y="150"/>
                    </a:cubicBezTo>
                    <a:cubicBezTo>
                      <a:pt x="142" y="147"/>
                      <a:pt x="140" y="145"/>
                      <a:pt x="137" y="145"/>
                    </a:cubicBezTo>
                    <a:cubicBezTo>
                      <a:pt x="137" y="145"/>
                      <a:pt x="137" y="145"/>
                      <a:pt x="137" y="145"/>
                    </a:cubicBezTo>
                    <a:cubicBezTo>
                      <a:pt x="134" y="145"/>
                      <a:pt x="132" y="148"/>
                      <a:pt x="132" y="150"/>
                    </a:cubicBezTo>
                    <a:cubicBezTo>
                      <a:pt x="132" y="150"/>
                      <a:pt x="133" y="164"/>
                      <a:pt x="133" y="185"/>
                    </a:cubicBezTo>
                    <a:cubicBezTo>
                      <a:pt x="133" y="185"/>
                      <a:pt x="133" y="185"/>
                      <a:pt x="133" y="185"/>
                    </a:cubicBezTo>
                    <a:cubicBezTo>
                      <a:pt x="134" y="213"/>
                      <a:pt x="135" y="253"/>
                      <a:pt x="136" y="293"/>
                    </a:cubicBezTo>
                    <a:cubicBezTo>
                      <a:pt x="137" y="329"/>
                      <a:pt x="138" y="365"/>
                      <a:pt x="139" y="392"/>
                    </a:cubicBezTo>
                    <a:cubicBezTo>
                      <a:pt x="139" y="405"/>
                      <a:pt x="139" y="416"/>
                      <a:pt x="140" y="424"/>
                    </a:cubicBezTo>
                    <a:cubicBezTo>
                      <a:pt x="140" y="430"/>
                      <a:pt x="140" y="433"/>
                      <a:pt x="140" y="436"/>
                    </a:cubicBezTo>
                    <a:cubicBezTo>
                      <a:pt x="140" y="436"/>
                      <a:pt x="140" y="436"/>
                      <a:pt x="140" y="436"/>
                    </a:cubicBezTo>
                    <a:cubicBezTo>
                      <a:pt x="140" y="441"/>
                      <a:pt x="134" y="445"/>
                      <a:pt x="128" y="444"/>
                    </a:cubicBezTo>
                    <a:cubicBezTo>
                      <a:pt x="122" y="444"/>
                      <a:pt x="117" y="440"/>
                      <a:pt x="117" y="435"/>
                    </a:cubicBezTo>
                    <a:cubicBezTo>
                      <a:pt x="105" y="281"/>
                      <a:pt x="105" y="281"/>
                      <a:pt x="105" y="281"/>
                    </a:cubicBezTo>
                    <a:cubicBezTo>
                      <a:pt x="105" y="279"/>
                      <a:pt x="103" y="277"/>
                      <a:pt x="100" y="277"/>
                    </a:cubicBezTo>
                    <a:cubicBezTo>
                      <a:pt x="98" y="277"/>
                      <a:pt x="96" y="279"/>
                      <a:pt x="96" y="281"/>
                    </a:cubicBezTo>
                    <a:cubicBezTo>
                      <a:pt x="84" y="435"/>
                      <a:pt x="84" y="435"/>
                      <a:pt x="84" y="435"/>
                    </a:cubicBezTo>
                    <a:cubicBezTo>
                      <a:pt x="83" y="440"/>
                      <a:pt x="78" y="444"/>
                      <a:pt x="72" y="444"/>
                    </a:cubicBezTo>
                    <a:cubicBezTo>
                      <a:pt x="66" y="445"/>
                      <a:pt x="61" y="441"/>
                      <a:pt x="60" y="436"/>
                    </a:cubicBezTo>
                    <a:cubicBezTo>
                      <a:pt x="60" y="436"/>
                      <a:pt x="60" y="436"/>
                      <a:pt x="60" y="436"/>
                    </a:cubicBezTo>
                    <a:cubicBezTo>
                      <a:pt x="61" y="433"/>
                      <a:pt x="61" y="429"/>
                      <a:pt x="61" y="422"/>
                    </a:cubicBezTo>
                    <a:cubicBezTo>
                      <a:pt x="61" y="413"/>
                      <a:pt x="61" y="401"/>
                      <a:pt x="61" y="386"/>
                    </a:cubicBezTo>
                    <a:cubicBezTo>
                      <a:pt x="61" y="357"/>
                      <a:pt x="62" y="318"/>
                      <a:pt x="62" y="281"/>
                    </a:cubicBezTo>
                    <a:cubicBezTo>
                      <a:pt x="67" y="277"/>
                      <a:pt x="69" y="271"/>
                      <a:pt x="67" y="265"/>
                    </a:cubicBezTo>
                    <a:cubicBezTo>
                      <a:pt x="67" y="265"/>
                      <a:pt x="67" y="265"/>
                      <a:pt x="67" y="264"/>
                    </a:cubicBezTo>
                    <a:cubicBezTo>
                      <a:pt x="67" y="263"/>
                      <a:pt x="65" y="258"/>
                      <a:pt x="62" y="249"/>
                    </a:cubicBezTo>
                    <a:cubicBezTo>
                      <a:pt x="63" y="197"/>
                      <a:pt x="63" y="169"/>
                      <a:pt x="63" y="169"/>
                    </a:cubicBezTo>
                    <a:cubicBezTo>
                      <a:pt x="63" y="167"/>
                      <a:pt x="61" y="165"/>
                      <a:pt x="59" y="165"/>
                    </a:cubicBezTo>
                    <a:cubicBezTo>
                      <a:pt x="58" y="164"/>
                      <a:pt x="55" y="165"/>
                      <a:pt x="54" y="166"/>
                    </a:cubicBezTo>
                    <a:cubicBezTo>
                      <a:pt x="35" y="193"/>
                      <a:pt x="35" y="193"/>
                      <a:pt x="35" y="193"/>
                    </a:cubicBezTo>
                    <a:cubicBezTo>
                      <a:pt x="34" y="194"/>
                      <a:pt x="34" y="195"/>
                      <a:pt x="34" y="197"/>
                    </a:cubicBezTo>
                    <a:cubicBezTo>
                      <a:pt x="34" y="197"/>
                      <a:pt x="40" y="215"/>
                      <a:pt x="46" y="232"/>
                    </a:cubicBezTo>
                    <a:cubicBezTo>
                      <a:pt x="49" y="239"/>
                      <a:pt x="51" y="246"/>
                      <a:pt x="53" y="252"/>
                    </a:cubicBezTo>
                    <a:cubicBezTo>
                      <a:pt x="53" y="252"/>
                      <a:pt x="53" y="252"/>
                      <a:pt x="53" y="252"/>
                    </a:cubicBezTo>
                    <a:cubicBezTo>
                      <a:pt x="54" y="254"/>
                      <a:pt x="54" y="255"/>
                      <a:pt x="55" y="257"/>
                    </a:cubicBezTo>
                    <a:cubicBezTo>
                      <a:pt x="56" y="262"/>
                      <a:pt x="58" y="265"/>
                      <a:pt x="59" y="267"/>
                    </a:cubicBezTo>
                    <a:cubicBezTo>
                      <a:pt x="58" y="267"/>
                      <a:pt x="58" y="267"/>
                      <a:pt x="58" y="267"/>
                    </a:cubicBezTo>
                    <a:cubicBezTo>
                      <a:pt x="59" y="271"/>
                      <a:pt x="57" y="274"/>
                      <a:pt x="53" y="276"/>
                    </a:cubicBezTo>
                    <a:cubicBezTo>
                      <a:pt x="49" y="277"/>
                      <a:pt x="45" y="276"/>
                      <a:pt x="44" y="273"/>
                    </a:cubicBezTo>
                    <a:cubicBezTo>
                      <a:pt x="12" y="201"/>
                      <a:pt x="12" y="201"/>
                      <a:pt x="12" y="201"/>
                    </a:cubicBezTo>
                    <a:cubicBezTo>
                      <a:pt x="10" y="194"/>
                      <a:pt x="10" y="188"/>
                      <a:pt x="13" y="182"/>
                    </a:cubicBezTo>
                    <a:cubicBezTo>
                      <a:pt x="47" y="128"/>
                      <a:pt x="47" y="128"/>
                      <a:pt x="47" y="128"/>
                    </a:cubicBezTo>
                    <a:cubicBezTo>
                      <a:pt x="58" y="112"/>
                      <a:pt x="63" y="105"/>
                      <a:pt x="97" y="105"/>
                    </a:cubicBezTo>
                    <a:cubicBezTo>
                      <a:pt x="97" y="105"/>
                      <a:pt x="97" y="105"/>
                      <a:pt x="97" y="105"/>
                    </a:cubicBezTo>
                    <a:cubicBezTo>
                      <a:pt x="128" y="105"/>
                      <a:pt x="136" y="118"/>
                      <a:pt x="140" y="126"/>
                    </a:cubicBezTo>
                    <a:cubicBezTo>
                      <a:pt x="141" y="127"/>
                      <a:pt x="141" y="127"/>
                      <a:pt x="141" y="127"/>
                    </a:cubicBezTo>
                    <a:cubicBezTo>
                      <a:pt x="149" y="141"/>
                      <a:pt x="177" y="190"/>
                      <a:pt x="177" y="191"/>
                    </a:cubicBezTo>
                    <a:cubicBezTo>
                      <a:pt x="178" y="191"/>
                      <a:pt x="178" y="192"/>
                      <a:pt x="178" y="192"/>
                    </a:cubicBezTo>
                    <a:cubicBezTo>
                      <a:pt x="178" y="192"/>
                      <a:pt x="191" y="202"/>
                      <a:pt x="204" y="212"/>
                    </a:cubicBezTo>
                    <a:cubicBezTo>
                      <a:pt x="211" y="217"/>
                      <a:pt x="217" y="221"/>
                      <a:pt x="222" y="225"/>
                    </a:cubicBezTo>
                    <a:cubicBezTo>
                      <a:pt x="226" y="228"/>
                      <a:pt x="228" y="230"/>
                      <a:pt x="230" y="231"/>
                    </a:cubicBezTo>
                    <a:cubicBezTo>
                      <a:pt x="230" y="231"/>
                      <a:pt x="230" y="231"/>
                      <a:pt x="230" y="231"/>
                    </a:cubicBezTo>
                    <a:cubicBezTo>
                      <a:pt x="232" y="233"/>
                      <a:pt x="232" y="238"/>
                      <a:pt x="230" y="241"/>
                    </a:cubicBezTo>
                    <a:close/>
                    <a:moveTo>
                      <a:pt x="53" y="183"/>
                    </a:moveTo>
                    <a:cubicBezTo>
                      <a:pt x="53" y="192"/>
                      <a:pt x="53" y="206"/>
                      <a:pt x="53" y="223"/>
                    </a:cubicBezTo>
                    <a:cubicBezTo>
                      <a:pt x="50" y="214"/>
                      <a:pt x="47" y="204"/>
                      <a:pt x="44" y="196"/>
                    </a:cubicBezTo>
                    <a:lnTo>
                      <a:pt x="53" y="183"/>
                    </a:lnTo>
                    <a:close/>
                    <a:moveTo>
                      <a:pt x="440" y="201"/>
                    </a:moveTo>
                    <a:cubicBezTo>
                      <a:pt x="409" y="273"/>
                      <a:pt x="409" y="273"/>
                      <a:pt x="409" y="273"/>
                    </a:cubicBezTo>
                    <a:cubicBezTo>
                      <a:pt x="408" y="276"/>
                      <a:pt x="404" y="277"/>
                      <a:pt x="400" y="276"/>
                    </a:cubicBezTo>
                    <a:cubicBezTo>
                      <a:pt x="396" y="274"/>
                      <a:pt x="394" y="271"/>
                      <a:pt x="394" y="267"/>
                    </a:cubicBezTo>
                    <a:cubicBezTo>
                      <a:pt x="394" y="267"/>
                      <a:pt x="394" y="267"/>
                      <a:pt x="394" y="267"/>
                    </a:cubicBezTo>
                    <a:cubicBezTo>
                      <a:pt x="395" y="265"/>
                      <a:pt x="396" y="262"/>
                      <a:pt x="398" y="257"/>
                    </a:cubicBezTo>
                    <a:cubicBezTo>
                      <a:pt x="399" y="255"/>
                      <a:pt x="399" y="254"/>
                      <a:pt x="400" y="252"/>
                    </a:cubicBezTo>
                    <a:cubicBezTo>
                      <a:pt x="400" y="252"/>
                      <a:pt x="400" y="252"/>
                      <a:pt x="400" y="252"/>
                    </a:cubicBezTo>
                    <a:cubicBezTo>
                      <a:pt x="402" y="246"/>
                      <a:pt x="404" y="239"/>
                      <a:pt x="407" y="232"/>
                    </a:cubicBezTo>
                    <a:cubicBezTo>
                      <a:pt x="413" y="215"/>
                      <a:pt x="419" y="197"/>
                      <a:pt x="419" y="197"/>
                    </a:cubicBezTo>
                    <a:cubicBezTo>
                      <a:pt x="419" y="195"/>
                      <a:pt x="419" y="194"/>
                      <a:pt x="418" y="193"/>
                    </a:cubicBezTo>
                    <a:cubicBezTo>
                      <a:pt x="399" y="166"/>
                      <a:pt x="399" y="166"/>
                      <a:pt x="399" y="166"/>
                    </a:cubicBezTo>
                    <a:cubicBezTo>
                      <a:pt x="397" y="165"/>
                      <a:pt x="395" y="164"/>
                      <a:pt x="393" y="165"/>
                    </a:cubicBezTo>
                    <a:cubicBezTo>
                      <a:pt x="391" y="165"/>
                      <a:pt x="390" y="167"/>
                      <a:pt x="390" y="169"/>
                    </a:cubicBezTo>
                    <a:cubicBezTo>
                      <a:pt x="390" y="169"/>
                      <a:pt x="390" y="197"/>
                      <a:pt x="391" y="249"/>
                    </a:cubicBezTo>
                    <a:cubicBezTo>
                      <a:pt x="388" y="258"/>
                      <a:pt x="386" y="263"/>
                      <a:pt x="386" y="264"/>
                    </a:cubicBezTo>
                    <a:cubicBezTo>
                      <a:pt x="386" y="265"/>
                      <a:pt x="385" y="265"/>
                      <a:pt x="385" y="265"/>
                    </a:cubicBezTo>
                    <a:cubicBezTo>
                      <a:pt x="384" y="271"/>
                      <a:pt x="386" y="277"/>
                      <a:pt x="391" y="281"/>
                    </a:cubicBezTo>
                    <a:cubicBezTo>
                      <a:pt x="391" y="318"/>
                      <a:pt x="392" y="357"/>
                      <a:pt x="392" y="386"/>
                    </a:cubicBezTo>
                    <a:cubicBezTo>
                      <a:pt x="392" y="401"/>
                      <a:pt x="392" y="413"/>
                      <a:pt x="392" y="422"/>
                    </a:cubicBezTo>
                    <a:cubicBezTo>
                      <a:pt x="392" y="429"/>
                      <a:pt x="392" y="433"/>
                      <a:pt x="392" y="436"/>
                    </a:cubicBezTo>
                    <a:cubicBezTo>
                      <a:pt x="392" y="436"/>
                      <a:pt x="392" y="436"/>
                      <a:pt x="392" y="436"/>
                    </a:cubicBezTo>
                    <a:cubicBezTo>
                      <a:pt x="392" y="441"/>
                      <a:pt x="387" y="445"/>
                      <a:pt x="381" y="444"/>
                    </a:cubicBezTo>
                    <a:cubicBezTo>
                      <a:pt x="375" y="444"/>
                      <a:pt x="370" y="440"/>
                      <a:pt x="369" y="435"/>
                    </a:cubicBezTo>
                    <a:cubicBezTo>
                      <a:pt x="357" y="281"/>
                      <a:pt x="357" y="281"/>
                      <a:pt x="357" y="281"/>
                    </a:cubicBezTo>
                    <a:cubicBezTo>
                      <a:pt x="357" y="279"/>
                      <a:pt x="355" y="277"/>
                      <a:pt x="353" y="277"/>
                    </a:cubicBezTo>
                    <a:cubicBezTo>
                      <a:pt x="350" y="277"/>
                      <a:pt x="348" y="279"/>
                      <a:pt x="348" y="281"/>
                    </a:cubicBezTo>
                    <a:cubicBezTo>
                      <a:pt x="336" y="435"/>
                      <a:pt x="336" y="435"/>
                      <a:pt x="336" y="435"/>
                    </a:cubicBezTo>
                    <a:cubicBezTo>
                      <a:pt x="336" y="440"/>
                      <a:pt x="331" y="444"/>
                      <a:pt x="325" y="444"/>
                    </a:cubicBezTo>
                    <a:cubicBezTo>
                      <a:pt x="319" y="445"/>
                      <a:pt x="313" y="441"/>
                      <a:pt x="313" y="436"/>
                    </a:cubicBezTo>
                    <a:cubicBezTo>
                      <a:pt x="313" y="436"/>
                      <a:pt x="313" y="436"/>
                      <a:pt x="313" y="436"/>
                    </a:cubicBezTo>
                    <a:cubicBezTo>
                      <a:pt x="313" y="433"/>
                      <a:pt x="313" y="430"/>
                      <a:pt x="313" y="424"/>
                    </a:cubicBezTo>
                    <a:cubicBezTo>
                      <a:pt x="313" y="416"/>
                      <a:pt x="314" y="405"/>
                      <a:pt x="314" y="392"/>
                    </a:cubicBezTo>
                    <a:cubicBezTo>
                      <a:pt x="315" y="365"/>
                      <a:pt x="316" y="329"/>
                      <a:pt x="317" y="293"/>
                    </a:cubicBezTo>
                    <a:cubicBezTo>
                      <a:pt x="318" y="253"/>
                      <a:pt x="319" y="213"/>
                      <a:pt x="320" y="185"/>
                    </a:cubicBezTo>
                    <a:cubicBezTo>
                      <a:pt x="320" y="185"/>
                      <a:pt x="320" y="185"/>
                      <a:pt x="320" y="185"/>
                    </a:cubicBezTo>
                    <a:cubicBezTo>
                      <a:pt x="320" y="164"/>
                      <a:pt x="320" y="150"/>
                      <a:pt x="320" y="150"/>
                    </a:cubicBezTo>
                    <a:cubicBezTo>
                      <a:pt x="321" y="148"/>
                      <a:pt x="318" y="145"/>
                      <a:pt x="316" y="145"/>
                    </a:cubicBezTo>
                    <a:cubicBezTo>
                      <a:pt x="316" y="145"/>
                      <a:pt x="316" y="145"/>
                      <a:pt x="316" y="145"/>
                    </a:cubicBezTo>
                    <a:cubicBezTo>
                      <a:pt x="313" y="145"/>
                      <a:pt x="311" y="147"/>
                      <a:pt x="311" y="150"/>
                    </a:cubicBezTo>
                    <a:cubicBezTo>
                      <a:pt x="311" y="160"/>
                      <a:pt x="310" y="171"/>
                      <a:pt x="310" y="183"/>
                    </a:cubicBezTo>
                    <a:cubicBezTo>
                      <a:pt x="290" y="211"/>
                      <a:pt x="290" y="211"/>
                      <a:pt x="290" y="211"/>
                    </a:cubicBezTo>
                    <a:cubicBezTo>
                      <a:pt x="241" y="239"/>
                      <a:pt x="241" y="239"/>
                      <a:pt x="241" y="239"/>
                    </a:cubicBezTo>
                    <a:cubicBezTo>
                      <a:pt x="242" y="233"/>
                      <a:pt x="240" y="228"/>
                      <a:pt x="236" y="224"/>
                    </a:cubicBezTo>
                    <a:cubicBezTo>
                      <a:pt x="236" y="224"/>
                      <a:pt x="236" y="224"/>
                      <a:pt x="236" y="223"/>
                    </a:cubicBezTo>
                    <a:cubicBezTo>
                      <a:pt x="235" y="223"/>
                      <a:pt x="235" y="223"/>
                      <a:pt x="234" y="222"/>
                    </a:cubicBezTo>
                    <a:cubicBezTo>
                      <a:pt x="249" y="211"/>
                      <a:pt x="274" y="192"/>
                      <a:pt x="274" y="192"/>
                    </a:cubicBezTo>
                    <a:cubicBezTo>
                      <a:pt x="275" y="192"/>
                      <a:pt x="275" y="191"/>
                      <a:pt x="276" y="191"/>
                    </a:cubicBezTo>
                    <a:cubicBezTo>
                      <a:pt x="276" y="190"/>
                      <a:pt x="304" y="141"/>
                      <a:pt x="312" y="127"/>
                    </a:cubicBezTo>
                    <a:cubicBezTo>
                      <a:pt x="313" y="126"/>
                      <a:pt x="313" y="126"/>
                      <a:pt x="313" y="126"/>
                    </a:cubicBezTo>
                    <a:cubicBezTo>
                      <a:pt x="317" y="118"/>
                      <a:pt x="324" y="105"/>
                      <a:pt x="356" y="105"/>
                    </a:cubicBezTo>
                    <a:cubicBezTo>
                      <a:pt x="356" y="105"/>
                      <a:pt x="356" y="105"/>
                      <a:pt x="356" y="105"/>
                    </a:cubicBezTo>
                    <a:cubicBezTo>
                      <a:pt x="390" y="105"/>
                      <a:pt x="395" y="112"/>
                      <a:pt x="406" y="128"/>
                    </a:cubicBezTo>
                    <a:cubicBezTo>
                      <a:pt x="440" y="182"/>
                      <a:pt x="440" y="182"/>
                      <a:pt x="440" y="182"/>
                    </a:cubicBezTo>
                    <a:cubicBezTo>
                      <a:pt x="443" y="188"/>
                      <a:pt x="443" y="194"/>
                      <a:pt x="440" y="201"/>
                    </a:cubicBezTo>
                    <a:close/>
                    <a:moveTo>
                      <a:pt x="400" y="183"/>
                    </a:moveTo>
                    <a:cubicBezTo>
                      <a:pt x="409" y="196"/>
                      <a:pt x="409" y="196"/>
                      <a:pt x="409" y="196"/>
                    </a:cubicBezTo>
                    <a:cubicBezTo>
                      <a:pt x="406" y="204"/>
                      <a:pt x="403" y="214"/>
                      <a:pt x="400" y="223"/>
                    </a:cubicBezTo>
                    <a:cubicBezTo>
                      <a:pt x="400" y="206"/>
                      <a:pt x="400" y="192"/>
                      <a:pt x="400" y="183"/>
                    </a:cubicBezTo>
                    <a:close/>
                    <a:moveTo>
                      <a:pt x="99" y="86"/>
                    </a:moveTo>
                    <a:cubicBezTo>
                      <a:pt x="122" y="86"/>
                      <a:pt x="142" y="67"/>
                      <a:pt x="142" y="43"/>
                    </a:cubicBezTo>
                    <a:cubicBezTo>
                      <a:pt x="142" y="19"/>
                      <a:pt x="122" y="0"/>
                      <a:pt x="99" y="0"/>
                    </a:cubicBezTo>
                    <a:cubicBezTo>
                      <a:pt x="75" y="0"/>
                      <a:pt x="55" y="19"/>
                      <a:pt x="55" y="43"/>
                    </a:cubicBezTo>
                    <a:cubicBezTo>
                      <a:pt x="55" y="67"/>
                      <a:pt x="75" y="86"/>
                      <a:pt x="99" y="86"/>
                    </a:cubicBezTo>
                    <a:close/>
                    <a:moveTo>
                      <a:pt x="99" y="9"/>
                    </a:moveTo>
                    <a:cubicBezTo>
                      <a:pt x="117" y="9"/>
                      <a:pt x="132" y="24"/>
                      <a:pt x="132" y="43"/>
                    </a:cubicBezTo>
                    <a:cubicBezTo>
                      <a:pt x="132" y="62"/>
                      <a:pt x="117" y="77"/>
                      <a:pt x="99" y="77"/>
                    </a:cubicBezTo>
                    <a:cubicBezTo>
                      <a:pt x="80" y="77"/>
                      <a:pt x="65" y="62"/>
                      <a:pt x="65" y="43"/>
                    </a:cubicBezTo>
                    <a:cubicBezTo>
                      <a:pt x="65" y="24"/>
                      <a:pt x="80" y="9"/>
                      <a:pt x="99" y="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sp>
          <p:nvSpPr>
            <p:cNvPr id="20" name="ZoneTexte 19">
              <a:extLst>
                <a:ext uri="{FF2B5EF4-FFF2-40B4-BE49-F238E27FC236}">
                  <a16:creationId xmlns:a16="http://schemas.microsoft.com/office/drawing/2014/main" id="{FB7E2EAD-8AB9-154C-A9DF-4C540AE7475E}"/>
                </a:ext>
              </a:extLst>
            </p:cNvPr>
            <p:cNvSpPr txBox="1"/>
            <p:nvPr/>
          </p:nvSpPr>
          <p:spPr>
            <a:xfrm>
              <a:off x="6951779" y="1968670"/>
              <a:ext cx="1986279" cy="604781"/>
            </a:xfrm>
            <a:prstGeom prst="rect">
              <a:avLst/>
            </a:prstGeom>
            <a:noFill/>
          </p:spPr>
          <p:txBody>
            <a:bodyPr wrap="square" rtlCol="0">
              <a:spAutoFit/>
            </a:bodyPr>
            <a:lstStyle/>
            <a:p>
              <a:pPr algn="ctr"/>
              <a:endParaRPr lang="fr-FR" sz="1200" dirty="0">
                <a:solidFill>
                  <a:schemeClr val="bg1"/>
                </a:solidFill>
                <a:latin typeface="Source Sans Pro" panose="020B0503030403020204" pitchFamily="34" charset="77"/>
                <a:ea typeface="Open Sans Light" panose="020B0306030504020204" pitchFamily="34" charset="0"/>
                <a:cs typeface="Open Sans Light" panose="020B0306030504020204" pitchFamily="34" charset="0"/>
              </a:endParaRPr>
            </a:p>
            <a:p>
              <a:pPr algn="ctr"/>
              <a:r>
                <a:rPr lang="fr-FR" sz="2130" dirty="0">
                  <a:solidFill>
                    <a:schemeClr val="bg1"/>
                  </a:solidFill>
                  <a:latin typeface="Source Sans Pro" panose="020B0503030403020204" pitchFamily="34" charset="77"/>
                  <a:ea typeface="Open Sans Light" panose="020B0306030504020204" pitchFamily="34" charset="0"/>
                  <a:cs typeface="Open Sans Light" panose="020B0306030504020204" pitchFamily="34" charset="0"/>
                </a:rPr>
                <a:t>Délégations</a:t>
              </a:r>
            </a:p>
          </p:txBody>
        </p:sp>
      </p:grpSp>
      <p:grpSp>
        <p:nvGrpSpPr>
          <p:cNvPr id="26" name="Groupe 25">
            <a:extLst>
              <a:ext uri="{FF2B5EF4-FFF2-40B4-BE49-F238E27FC236}">
                <a16:creationId xmlns:a16="http://schemas.microsoft.com/office/drawing/2014/main" id="{030C68A7-C36E-B643-88E7-A895C7718134}"/>
              </a:ext>
            </a:extLst>
          </p:cNvPr>
          <p:cNvGrpSpPr/>
          <p:nvPr/>
        </p:nvGrpSpPr>
        <p:grpSpPr>
          <a:xfrm>
            <a:off x="4843915" y="1362345"/>
            <a:ext cx="1743515" cy="2004740"/>
            <a:chOff x="3432227" y="966301"/>
            <a:chExt cx="1743515" cy="2004740"/>
          </a:xfrm>
        </p:grpSpPr>
        <p:sp>
          <p:nvSpPr>
            <p:cNvPr id="27" name="Hexagon 7">
              <a:extLst>
                <a:ext uri="{FF2B5EF4-FFF2-40B4-BE49-F238E27FC236}">
                  <a16:creationId xmlns:a16="http://schemas.microsoft.com/office/drawing/2014/main" id="{9F309D44-F673-B742-A485-D3AF8CDD998A}"/>
                </a:ext>
              </a:extLst>
            </p:cNvPr>
            <p:cNvSpPr/>
            <p:nvPr/>
          </p:nvSpPr>
          <p:spPr>
            <a:xfrm rot="5400000">
              <a:off x="3301615" y="1096913"/>
              <a:ext cx="2004740" cy="1743515"/>
            </a:xfrm>
            <a:prstGeom prst="hexagon">
              <a:avLst>
                <a:gd name="adj" fmla="val 28802"/>
                <a:gd name="vf" fmla="val 115470"/>
              </a:avLst>
            </a:prstGeom>
            <a:solidFill>
              <a:schemeClr val="accent3"/>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endParaRPr lang="en-US" sz="1200" dirty="0">
                <a:solidFill>
                  <a:srgbClr val="FFFFFF"/>
                </a:solidFill>
                <a:latin typeface="Source Sans Pro" panose="020B0503030403020204" pitchFamily="34" charset="77"/>
              </a:endParaRPr>
            </a:p>
            <a:p>
              <a:pPr algn="ctr" defTabSz="888978">
                <a:lnSpc>
                  <a:spcPct val="90000"/>
                </a:lnSpc>
                <a:spcBef>
                  <a:spcPct val="0"/>
                </a:spcBef>
              </a:pPr>
              <a:r>
                <a:rPr lang="en-US" sz="2133" dirty="0">
                  <a:solidFill>
                    <a:srgbClr val="FFFFFF"/>
                  </a:solidFill>
                  <a:latin typeface="Source Sans Pro" panose="020B0503030403020204" pitchFamily="34" charset="77"/>
                </a:rPr>
                <a:t>Mailing-lists*</a:t>
              </a:r>
            </a:p>
          </p:txBody>
        </p:sp>
        <p:sp>
          <p:nvSpPr>
            <p:cNvPr id="28" name="Freeform 130">
              <a:extLst>
                <a:ext uri="{FF2B5EF4-FFF2-40B4-BE49-F238E27FC236}">
                  <a16:creationId xmlns:a16="http://schemas.microsoft.com/office/drawing/2014/main" id="{8165F915-DB85-494B-92DE-1260581C1FD4}"/>
                </a:ext>
              </a:extLst>
            </p:cNvPr>
            <p:cNvSpPr>
              <a:spLocks noChangeAspect="1" noEditPoints="1"/>
            </p:cNvSpPr>
            <p:nvPr/>
          </p:nvSpPr>
          <p:spPr bwMode="auto">
            <a:xfrm>
              <a:off x="3849970" y="1424364"/>
              <a:ext cx="856827" cy="374964"/>
            </a:xfrm>
            <a:custGeom>
              <a:avLst/>
              <a:gdLst>
                <a:gd name="T0" fmla="*/ 869 w 869"/>
                <a:gd name="T1" fmla="*/ 6 h 384"/>
                <a:gd name="T2" fmla="*/ 868 w 869"/>
                <a:gd name="T3" fmla="*/ 4 h 384"/>
                <a:gd name="T4" fmla="*/ 868 w 869"/>
                <a:gd name="T5" fmla="*/ 3 h 384"/>
                <a:gd name="T6" fmla="*/ 867 w 869"/>
                <a:gd name="T7" fmla="*/ 2 h 384"/>
                <a:gd name="T8" fmla="*/ 866 w 869"/>
                <a:gd name="T9" fmla="*/ 2 h 384"/>
                <a:gd name="T10" fmla="*/ 865 w 869"/>
                <a:gd name="T11" fmla="*/ 1 h 384"/>
                <a:gd name="T12" fmla="*/ 864 w 869"/>
                <a:gd name="T13" fmla="*/ 0 h 384"/>
                <a:gd name="T14" fmla="*/ 863 w 869"/>
                <a:gd name="T15" fmla="*/ 0 h 384"/>
                <a:gd name="T16" fmla="*/ 862 w 869"/>
                <a:gd name="T17" fmla="*/ 0 h 384"/>
                <a:gd name="T18" fmla="*/ 263 w 869"/>
                <a:gd name="T19" fmla="*/ 0 h 384"/>
                <a:gd name="T20" fmla="*/ 261 w 869"/>
                <a:gd name="T21" fmla="*/ 0 h 384"/>
                <a:gd name="T22" fmla="*/ 260 w 869"/>
                <a:gd name="T23" fmla="*/ 0 h 384"/>
                <a:gd name="T24" fmla="*/ 259 w 869"/>
                <a:gd name="T25" fmla="*/ 1 h 384"/>
                <a:gd name="T26" fmla="*/ 258 w 869"/>
                <a:gd name="T27" fmla="*/ 2 h 384"/>
                <a:gd name="T28" fmla="*/ 258 w 869"/>
                <a:gd name="T29" fmla="*/ 2 h 384"/>
                <a:gd name="T30" fmla="*/ 257 w 869"/>
                <a:gd name="T31" fmla="*/ 3 h 384"/>
                <a:gd name="T32" fmla="*/ 256 w 869"/>
                <a:gd name="T33" fmla="*/ 4 h 384"/>
                <a:gd name="T34" fmla="*/ 256 w 869"/>
                <a:gd name="T35" fmla="*/ 6 h 384"/>
                <a:gd name="T36" fmla="*/ 256 w 869"/>
                <a:gd name="T37" fmla="*/ 7 h 384"/>
                <a:gd name="T38" fmla="*/ 263 w 869"/>
                <a:gd name="T39" fmla="*/ 384 h 384"/>
                <a:gd name="T40" fmla="*/ 869 w 869"/>
                <a:gd name="T41" fmla="*/ 377 h 384"/>
                <a:gd name="T42" fmla="*/ 869 w 869"/>
                <a:gd name="T43" fmla="*/ 6 h 384"/>
                <a:gd name="T44" fmla="*/ 442 w 869"/>
                <a:gd name="T45" fmla="*/ 169 h 384"/>
                <a:gd name="T46" fmla="*/ 270 w 869"/>
                <a:gd name="T47" fmla="*/ 22 h 384"/>
                <a:gd name="T48" fmla="*/ 843 w 869"/>
                <a:gd name="T49" fmla="*/ 14 h 384"/>
                <a:gd name="T50" fmla="*/ 515 w 869"/>
                <a:gd name="T51" fmla="*/ 214 h 384"/>
                <a:gd name="T52" fmla="*/ 855 w 869"/>
                <a:gd name="T53" fmla="*/ 22 h 384"/>
                <a:gd name="T54" fmla="*/ 683 w 869"/>
                <a:gd name="T55" fmla="*/ 168 h 384"/>
                <a:gd name="T56" fmla="*/ 270 w 869"/>
                <a:gd name="T57" fmla="*/ 370 h 384"/>
                <a:gd name="T58" fmla="*/ 453 w 869"/>
                <a:gd name="T59" fmla="*/ 178 h 384"/>
                <a:gd name="T60" fmla="*/ 561 w 869"/>
                <a:gd name="T61" fmla="*/ 244 h 384"/>
                <a:gd name="T62" fmla="*/ 672 w 869"/>
                <a:gd name="T63" fmla="*/ 177 h 384"/>
                <a:gd name="T64" fmla="*/ 855 w 869"/>
                <a:gd name="T65" fmla="*/ 370 h 384"/>
                <a:gd name="T66" fmla="*/ 204 w 869"/>
                <a:gd name="T67" fmla="*/ 7 h 384"/>
                <a:gd name="T68" fmla="*/ 7 w 869"/>
                <a:gd name="T69" fmla="*/ 14 h 384"/>
                <a:gd name="T70" fmla="*/ 7 w 869"/>
                <a:gd name="T71" fmla="*/ 0 h 384"/>
                <a:gd name="T72" fmla="*/ 204 w 869"/>
                <a:gd name="T73" fmla="*/ 7 h 384"/>
                <a:gd name="T74" fmla="*/ 197 w 869"/>
                <a:gd name="T75" fmla="*/ 95 h 384"/>
                <a:gd name="T76" fmla="*/ 58 w 869"/>
                <a:gd name="T77" fmla="*/ 88 h 384"/>
                <a:gd name="T78" fmla="*/ 197 w 869"/>
                <a:gd name="T79" fmla="*/ 81 h 384"/>
                <a:gd name="T80" fmla="*/ 204 w 869"/>
                <a:gd name="T81" fmla="*/ 169 h 384"/>
                <a:gd name="T82" fmla="*/ 142 w 869"/>
                <a:gd name="T83" fmla="*/ 176 h 384"/>
                <a:gd name="T84" fmla="*/ 142 w 869"/>
                <a:gd name="T85" fmla="*/ 162 h 384"/>
                <a:gd name="T86" fmla="*/ 204 w 869"/>
                <a:gd name="T87" fmla="*/ 1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9" h="384">
                  <a:moveTo>
                    <a:pt x="869" y="6"/>
                  </a:moveTo>
                  <a:cubicBezTo>
                    <a:pt x="869" y="6"/>
                    <a:pt x="869" y="6"/>
                    <a:pt x="869" y="6"/>
                  </a:cubicBezTo>
                  <a:cubicBezTo>
                    <a:pt x="869" y="6"/>
                    <a:pt x="869" y="5"/>
                    <a:pt x="869" y="5"/>
                  </a:cubicBezTo>
                  <a:cubicBezTo>
                    <a:pt x="868" y="5"/>
                    <a:pt x="868" y="5"/>
                    <a:pt x="868" y="4"/>
                  </a:cubicBezTo>
                  <a:cubicBezTo>
                    <a:pt x="868" y="4"/>
                    <a:pt x="868" y="4"/>
                    <a:pt x="868" y="4"/>
                  </a:cubicBezTo>
                  <a:cubicBezTo>
                    <a:pt x="868" y="4"/>
                    <a:pt x="868" y="3"/>
                    <a:pt x="868" y="3"/>
                  </a:cubicBezTo>
                  <a:cubicBezTo>
                    <a:pt x="868" y="3"/>
                    <a:pt x="867" y="3"/>
                    <a:pt x="867" y="3"/>
                  </a:cubicBezTo>
                  <a:cubicBezTo>
                    <a:pt x="867" y="3"/>
                    <a:pt x="867" y="2"/>
                    <a:pt x="867" y="2"/>
                  </a:cubicBezTo>
                  <a:cubicBezTo>
                    <a:pt x="867" y="2"/>
                    <a:pt x="867" y="2"/>
                    <a:pt x="867" y="2"/>
                  </a:cubicBezTo>
                  <a:cubicBezTo>
                    <a:pt x="867" y="2"/>
                    <a:pt x="867" y="2"/>
                    <a:pt x="866" y="2"/>
                  </a:cubicBezTo>
                  <a:cubicBezTo>
                    <a:pt x="866" y="1"/>
                    <a:pt x="866" y="1"/>
                    <a:pt x="866" y="1"/>
                  </a:cubicBezTo>
                  <a:cubicBezTo>
                    <a:pt x="866" y="1"/>
                    <a:pt x="865" y="1"/>
                    <a:pt x="865" y="1"/>
                  </a:cubicBezTo>
                  <a:cubicBezTo>
                    <a:pt x="865" y="1"/>
                    <a:pt x="865" y="1"/>
                    <a:pt x="865" y="1"/>
                  </a:cubicBezTo>
                  <a:cubicBezTo>
                    <a:pt x="864" y="0"/>
                    <a:pt x="864" y="0"/>
                    <a:pt x="864" y="0"/>
                  </a:cubicBezTo>
                  <a:cubicBezTo>
                    <a:pt x="864" y="0"/>
                    <a:pt x="864" y="0"/>
                    <a:pt x="863" y="0"/>
                  </a:cubicBezTo>
                  <a:cubicBezTo>
                    <a:pt x="863" y="0"/>
                    <a:pt x="863" y="0"/>
                    <a:pt x="863" y="0"/>
                  </a:cubicBezTo>
                  <a:cubicBezTo>
                    <a:pt x="863" y="0"/>
                    <a:pt x="862" y="0"/>
                    <a:pt x="862" y="0"/>
                  </a:cubicBezTo>
                  <a:cubicBezTo>
                    <a:pt x="862" y="0"/>
                    <a:pt x="862" y="0"/>
                    <a:pt x="862" y="0"/>
                  </a:cubicBezTo>
                  <a:cubicBezTo>
                    <a:pt x="263" y="0"/>
                    <a:pt x="263" y="0"/>
                    <a:pt x="263" y="0"/>
                  </a:cubicBezTo>
                  <a:cubicBezTo>
                    <a:pt x="263" y="0"/>
                    <a:pt x="263" y="0"/>
                    <a:pt x="263" y="0"/>
                  </a:cubicBezTo>
                  <a:cubicBezTo>
                    <a:pt x="262" y="0"/>
                    <a:pt x="262" y="0"/>
                    <a:pt x="262" y="0"/>
                  </a:cubicBezTo>
                  <a:cubicBezTo>
                    <a:pt x="262" y="0"/>
                    <a:pt x="261" y="0"/>
                    <a:pt x="261" y="0"/>
                  </a:cubicBezTo>
                  <a:cubicBezTo>
                    <a:pt x="261" y="0"/>
                    <a:pt x="261" y="0"/>
                    <a:pt x="261" y="0"/>
                  </a:cubicBezTo>
                  <a:cubicBezTo>
                    <a:pt x="260" y="0"/>
                    <a:pt x="260" y="0"/>
                    <a:pt x="260" y="0"/>
                  </a:cubicBezTo>
                  <a:cubicBezTo>
                    <a:pt x="260" y="1"/>
                    <a:pt x="260" y="1"/>
                    <a:pt x="259" y="1"/>
                  </a:cubicBezTo>
                  <a:cubicBezTo>
                    <a:pt x="259" y="1"/>
                    <a:pt x="259" y="1"/>
                    <a:pt x="259" y="1"/>
                  </a:cubicBezTo>
                  <a:cubicBezTo>
                    <a:pt x="259" y="1"/>
                    <a:pt x="258" y="1"/>
                    <a:pt x="258" y="2"/>
                  </a:cubicBezTo>
                  <a:cubicBezTo>
                    <a:pt x="258" y="2"/>
                    <a:pt x="258" y="2"/>
                    <a:pt x="258" y="2"/>
                  </a:cubicBezTo>
                  <a:cubicBezTo>
                    <a:pt x="258" y="2"/>
                    <a:pt x="258" y="2"/>
                    <a:pt x="258" y="2"/>
                  </a:cubicBezTo>
                  <a:cubicBezTo>
                    <a:pt x="258" y="2"/>
                    <a:pt x="258" y="2"/>
                    <a:pt x="258" y="2"/>
                  </a:cubicBezTo>
                  <a:cubicBezTo>
                    <a:pt x="257" y="2"/>
                    <a:pt x="257" y="3"/>
                    <a:pt x="257" y="3"/>
                  </a:cubicBezTo>
                  <a:cubicBezTo>
                    <a:pt x="257" y="3"/>
                    <a:pt x="257" y="3"/>
                    <a:pt x="257" y="3"/>
                  </a:cubicBezTo>
                  <a:cubicBezTo>
                    <a:pt x="257" y="3"/>
                    <a:pt x="257" y="4"/>
                    <a:pt x="257" y="4"/>
                  </a:cubicBezTo>
                  <a:cubicBezTo>
                    <a:pt x="257" y="4"/>
                    <a:pt x="256" y="4"/>
                    <a:pt x="256" y="4"/>
                  </a:cubicBezTo>
                  <a:cubicBezTo>
                    <a:pt x="256" y="5"/>
                    <a:pt x="256" y="5"/>
                    <a:pt x="256" y="5"/>
                  </a:cubicBezTo>
                  <a:cubicBezTo>
                    <a:pt x="256" y="5"/>
                    <a:pt x="256" y="6"/>
                    <a:pt x="256" y="6"/>
                  </a:cubicBezTo>
                  <a:cubicBezTo>
                    <a:pt x="256" y="6"/>
                    <a:pt x="256" y="6"/>
                    <a:pt x="256" y="6"/>
                  </a:cubicBezTo>
                  <a:cubicBezTo>
                    <a:pt x="256" y="7"/>
                    <a:pt x="256" y="7"/>
                    <a:pt x="256" y="7"/>
                  </a:cubicBezTo>
                  <a:cubicBezTo>
                    <a:pt x="256" y="377"/>
                    <a:pt x="256" y="377"/>
                    <a:pt x="256" y="377"/>
                  </a:cubicBezTo>
                  <a:cubicBezTo>
                    <a:pt x="256" y="380"/>
                    <a:pt x="259" y="384"/>
                    <a:pt x="263" y="384"/>
                  </a:cubicBezTo>
                  <a:cubicBezTo>
                    <a:pt x="862" y="384"/>
                    <a:pt x="862" y="384"/>
                    <a:pt x="862" y="384"/>
                  </a:cubicBezTo>
                  <a:cubicBezTo>
                    <a:pt x="866" y="384"/>
                    <a:pt x="869" y="380"/>
                    <a:pt x="869" y="377"/>
                  </a:cubicBezTo>
                  <a:cubicBezTo>
                    <a:pt x="869" y="7"/>
                    <a:pt x="869" y="7"/>
                    <a:pt x="869" y="7"/>
                  </a:cubicBezTo>
                  <a:cubicBezTo>
                    <a:pt x="869" y="7"/>
                    <a:pt x="869" y="7"/>
                    <a:pt x="869" y="6"/>
                  </a:cubicBezTo>
                  <a:close/>
                  <a:moveTo>
                    <a:pt x="270" y="22"/>
                  </a:moveTo>
                  <a:cubicBezTo>
                    <a:pt x="442" y="169"/>
                    <a:pt x="442" y="169"/>
                    <a:pt x="442" y="169"/>
                  </a:cubicBezTo>
                  <a:cubicBezTo>
                    <a:pt x="270" y="315"/>
                    <a:pt x="270" y="315"/>
                    <a:pt x="270" y="315"/>
                  </a:cubicBezTo>
                  <a:lnTo>
                    <a:pt x="270" y="22"/>
                  </a:lnTo>
                  <a:close/>
                  <a:moveTo>
                    <a:pt x="282" y="14"/>
                  </a:moveTo>
                  <a:cubicBezTo>
                    <a:pt x="843" y="14"/>
                    <a:pt x="843" y="14"/>
                    <a:pt x="843" y="14"/>
                  </a:cubicBezTo>
                  <a:cubicBezTo>
                    <a:pt x="607" y="214"/>
                    <a:pt x="607" y="214"/>
                    <a:pt x="607" y="214"/>
                  </a:cubicBezTo>
                  <a:cubicBezTo>
                    <a:pt x="582" y="235"/>
                    <a:pt x="541" y="235"/>
                    <a:pt x="515" y="214"/>
                  </a:cubicBezTo>
                  <a:lnTo>
                    <a:pt x="282" y="14"/>
                  </a:lnTo>
                  <a:close/>
                  <a:moveTo>
                    <a:pt x="855" y="22"/>
                  </a:moveTo>
                  <a:cubicBezTo>
                    <a:pt x="855" y="315"/>
                    <a:pt x="855" y="315"/>
                    <a:pt x="855" y="315"/>
                  </a:cubicBezTo>
                  <a:cubicBezTo>
                    <a:pt x="683" y="168"/>
                    <a:pt x="683" y="168"/>
                    <a:pt x="683" y="168"/>
                  </a:cubicBezTo>
                  <a:lnTo>
                    <a:pt x="855" y="22"/>
                  </a:lnTo>
                  <a:close/>
                  <a:moveTo>
                    <a:pt x="270" y="370"/>
                  </a:moveTo>
                  <a:cubicBezTo>
                    <a:pt x="270" y="333"/>
                    <a:pt x="270" y="333"/>
                    <a:pt x="270" y="333"/>
                  </a:cubicBezTo>
                  <a:cubicBezTo>
                    <a:pt x="453" y="178"/>
                    <a:pt x="453" y="178"/>
                    <a:pt x="453" y="178"/>
                  </a:cubicBezTo>
                  <a:cubicBezTo>
                    <a:pt x="506" y="224"/>
                    <a:pt x="506" y="224"/>
                    <a:pt x="506" y="224"/>
                  </a:cubicBezTo>
                  <a:cubicBezTo>
                    <a:pt x="521" y="237"/>
                    <a:pt x="541" y="244"/>
                    <a:pt x="561" y="244"/>
                  </a:cubicBezTo>
                  <a:cubicBezTo>
                    <a:pt x="581" y="244"/>
                    <a:pt x="601" y="237"/>
                    <a:pt x="616" y="224"/>
                  </a:cubicBezTo>
                  <a:cubicBezTo>
                    <a:pt x="672" y="177"/>
                    <a:pt x="672" y="177"/>
                    <a:pt x="672" y="177"/>
                  </a:cubicBezTo>
                  <a:cubicBezTo>
                    <a:pt x="855" y="333"/>
                    <a:pt x="855" y="333"/>
                    <a:pt x="855" y="333"/>
                  </a:cubicBezTo>
                  <a:cubicBezTo>
                    <a:pt x="855" y="370"/>
                    <a:pt x="855" y="370"/>
                    <a:pt x="855" y="370"/>
                  </a:cubicBezTo>
                  <a:lnTo>
                    <a:pt x="270" y="370"/>
                  </a:lnTo>
                  <a:close/>
                  <a:moveTo>
                    <a:pt x="204" y="7"/>
                  </a:moveTo>
                  <a:cubicBezTo>
                    <a:pt x="204" y="11"/>
                    <a:pt x="201" y="14"/>
                    <a:pt x="197" y="14"/>
                  </a:cubicBezTo>
                  <a:cubicBezTo>
                    <a:pt x="7" y="14"/>
                    <a:pt x="7" y="14"/>
                    <a:pt x="7" y="14"/>
                  </a:cubicBezTo>
                  <a:cubicBezTo>
                    <a:pt x="3" y="14"/>
                    <a:pt x="0" y="11"/>
                    <a:pt x="0" y="7"/>
                  </a:cubicBezTo>
                  <a:cubicBezTo>
                    <a:pt x="0" y="3"/>
                    <a:pt x="3" y="0"/>
                    <a:pt x="7" y="0"/>
                  </a:cubicBezTo>
                  <a:cubicBezTo>
                    <a:pt x="197" y="0"/>
                    <a:pt x="197" y="0"/>
                    <a:pt x="197" y="0"/>
                  </a:cubicBezTo>
                  <a:cubicBezTo>
                    <a:pt x="201" y="0"/>
                    <a:pt x="204" y="3"/>
                    <a:pt x="204" y="7"/>
                  </a:cubicBezTo>
                  <a:close/>
                  <a:moveTo>
                    <a:pt x="204" y="88"/>
                  </a:moveTo>
                  <a:cubicBezTo>
                    <a:pt x="204" y="92"/>
                    <a:pt x="201" y="95"/>
                    <a:pt x="197" y="95"/>
                  </a:cubicBezTo>
                  <a:cubicBezTo>
                    <a:pt x="65" y="95"/>
                    <a:pt x="65" y="95"/>
                    <a:pt x="65" y="95"/>
                  </a:cubicBezTo>
                  <a:cubicBezTo>
                    <a:pt x="61" y="95"/>
                    <a:pt x="58" y="92"/>
                    <a:pt x="58" y="88"/>
                  </a:cubicBezTo>
                  <a:cubicBezTo>
                    <a:pt x="58" y="84"/>
                    <a:pt x="61" y="81"/>
                    <a:pt x="65" y="81"/>
                  </a:cubicBezTo>
                  <a:cubicBezTo>
                    <a:pt x="197" y="81"/>
                    <a:pt x="197" y="81"/>
                    <a:pt x="197" y="81"/>
                  </a:cubicBezTo>
                  <a:cubicBezTo>
                    <a:pt x="201" y="81"/>
                    <a:pt x="204" y="84"/>
                    <a:pt x="204" y="88"/>
                  </a:cubicBezTo>
                  <a:close/>
                  <a:moveTo>
                    <a:pt x="204" y="169"/>
                  </a:moveTo>
                  <a:cubicBezTo>
                    <a:pt x="204" y="173"/>
                    <a:pt x="201" y="176"/>
                    <a:pt x="197" y="176"/>
                  </a:cubicBezTo>
                  <a:cubicBezTo>
                    <a:pt x="142" y="176"/>
                    <a:pt x="142" y="176"/>
                    <a:pt x="142" y="176"/>
                  </a:cubicBezTo>
                  <a:cubicBezTo>
                    <a:pt x="139" y="176"/>
                    <a:pt x="135" y="173"/>
                    <a:pt x="135" y="169"/>
                  </a:cubicBezTo>
                  <a:cubicBezTo>
                    <a:pt x="135" y="165"/>
                    <a:pt x="139" y="162"/>
                    <a:pt x="142" y="162"/>
                  </a:cubicBezTo>
                  <a:cubicBezTo>
                    <a:pt x="197" y="162"/>
                    <a:pt x="197" y="162"/>
                    <a:pt x="197" y="162"/>
                  </a:cubicBezTo>
                  <a:cubicBezTo>
                    <a:pt x="201" y="162"/>
                    <a:pt x="204" y="165"/>
                    <a:pt x="204" y="16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33" name="Groupe 32">
            <a:extLst>
              <a:ext uri="{FF2B5EF4-FFF2-40B4-BE49-F238E27FC236}">
                <a16:creationId xmlns:a16="http://schemas.microsoft.com/office/drawing/2014/main" id="{16BB7AF4-67E4-034B-874E-8EF82D5A07EA}"/>
              </a:ext>
            </a:extLst>
          </p:cNvPr>
          <p:cNvGrpSpPr/>
          <p:nvPr/>
        </p:nvGrpSpPr>
        <p:grpSpPr>
          <a:xfrm>
            <a:off x="6542723" y="4487545"/>
            <a:ext cx="1986279" cy="2004740"/>
            <a:chOff x="9709439" y="2520476"/>
            <a:chExt cx="1986279" cy="2004740"/>
          </a:xfrm>
        </p:grpSpPr>
        <p:sp>
          <p:nvSpPr>
            <p:cNvPr id="34" name="Hexagon 10">
              <a:extLst>
                <a:ext uri="{FF2B5EF4-FFF2-40B4-BE49-F238E27FC236}">
                  <a16:creationId xmlns:a16="http://schemas.microsoft.com/office/drawing/2014/main" id="{62BD09CC-6AEB-3945-BFFD-D95C12FCABCE}"/>
                </a:ext>
              </a:extLst>
            </p:cNvPr>
            <p:cNvSpPr/>
            <p:nvPr/>
          </p:nvSpPr>
          <p:spPr>
            <a:xfrm rot="5400000">
              <a:off x="9700209" y="2651088"/>
              <a:ext cx="2004740" cy="1743515"/>
            </a:xfrm>
            <a:prstGeom prst="hexagon">
              <a:avLst>
                <a:gd name="adj" fmla="val 28802"/>
                <a:gd name="vf" fmla="val 115470"/>
              </a:avLst>
            </a:prstGeom>
            <a:solidFill>
              <a:schemeClr val="accent1">
                <a:lumMod val="60000"/>
                <a:lumOff val="40000"/>
              </a:schemeClr>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70560" tIns="0" rIns="0" bIns="0" numCol="1" spcCol="1270" anchor="t" anchorCtr="0">
              <a:noAutofit/>
            </a:bodyPr>
            <a:lstStyle/>
            <a:p>
              <a:pPr algn="ctr" defTabSz="888978">
                <a:lnSpc>
                  <a:spcPct val="90000"/>
                </a:lnSpc>
                <a:spcBef>
                  <a:spcPct val="0"/>
                </a:spcBef>
              </a:pPr>
              <a:endParaRPr lang="en-US" sz="2130" dirty="0">
                <a:solidFill>
                  <a:srgbClr val="FFFFFF"/>
                </a:solidFill>
                <a:latin typeface="Source Sans Pro" panose="020B0503030403020204" pitchFamily="34" charset="77"/>
              </a:endParaRPr>
            </a:p>
          </p:txBody>
        </p:sp>
        <p:sp>
          <p:nvSpPr>
            <p:cNvPr id="35" name="ZoneTexte 34">
              <a:extLst>
                <a:ext uri="{FF2B5EF4-FFF2-40B4-BE49-F238E27FC236}">
                  <a16:creationId xmlns:a16="http://schemas.microsoft.com/office/drawing/2014/main" id="{4517B32E-C4C5-A248-A408-09600018B2E7}"/>
                </a:ext>
              </a:extLst>
            </p:cNvPr>
            <p:cNvSpPr txBox="1"/>
            <p:nvPr/>
          </p:nvSpPr>
          <p:spPr>
            <a:xfrm>
              <a:off x="9709439" y="3179506"/>
              <a:ext cx="1986279" cy="1200329"/>
            </a:xfrm>
            <a:prstGeom prst="rect">
              <a:avLst/>
            </a:prstGeom>
            <a:noFill/>
          </p:spPr>
          <p:txBody>
            <a:bodyPr wrap="square" rtlCol="0">
              <a:spAutoFit/>
            </a:bodyPr>
            <a:lstStyle/>
            <a:p>
              <a:pPr algn="ctr"/>
              <a:r>
                <a:rPr lang="fr-FR" sz="1800" dirty="0">
                  <a:solidFill>
                    <a:schemeClr val="bg1"/>
                  </a:solidFill>
                  <a:latin typeface="Source Sans Pro" panose="020B0503030403020204" pitchFamily="34" charset="77"/>
                  <a:ea typeface="Open Sans Light" panose="020B0306030504020204" pitchFamily="34" charset="0"/>
                  <a:cs typeface="Open Sans Light" panose="020B0306030504020204" pitchFamily="34" charset="0"/>
                </a:rPr>
                <a:t>Alias</a:t>
              </a:r>
            </a:p>
            <a:p>
              <a:pPr algn="ctr"/>
              <a:r>
                <a:rPr lang="fr-FR" sz="1800" dirty="0">
                  <a:solidFill>
                    <a:schemeClr val="bg1"/>
                  </a:solidFill>
                  <a:latin typeface="Source Sans Pro" panose="020B0503030403020204" pitchFamily="34" charset="77"/>
                  <a:ea typeface="Open Sans Light" panose="020B0306030504020204" pitchFamily="34" charset="0"/>
                  <a:cs typeface="Open Sans Light" panose="020B0306030504020204" pitchFamily="34" charset="0"/>
                </a:rPr>
                <a:t>Redirections</a:t>
              </a:r>
            </a:p>
            <a:p>
              <a:pPr algn="ctr"/>
              <a:r>
                <a:rPr lang="fr-FR" sz="1800" dirty="0">
                  <a:solidFill>
                    <a:schemeClr val="bg1"/>
                  </a:solidFill>
                  <a:latin typeface="Source Sans Pro" panose="020B0503030403020204" pitchFamily="34" charset="77"/>
                  <a:ea typeface="Open Sans Light" panose="020B0306030504020204" pitchFamily="34" charset="0"/>
                  <a:cs typeface="Open Sans Light" panose="020B0306030504020204" pitchFamily="34" charset="0"/>
                </a:rPr>
                <a:t>Répondeurs</a:t>
              </a:r>
            </a:p>
            <a:p>
              <a:pPr algn="ctr"/>
              <a:r>
                <a:rPr lang="fr-FR" sz="1800" dirty="0">
                  <a:solidFill>
                    <a:schemeClr val="bg1"/>
                  </a:solidFill>
                  <a:latin typeface="Source Sans Pro" panose="020B0503030403020204" pitchFamily="34" charset="77"/>
                  <a:ea typeface="Open Sans Light" panose="020B0306030504020204" pitchFamily="34" charset="0"/>
                  <a:cs typeface="Open Sans Light" panose="020B0306030504020204" pitchFamily="34" charset="0"/>
                </a:rPr>
                <a:t>Filtres</a:t>
              </a:r>
            </a:p>
          </p:txBody>
        </p:sp>
        <p:sp>
          <p:nvSpPr>
            <p:cNvPr id="36" name="Freeform 127">
              <a:extLst>
                <a:ext uri="{FF2B5EF4-FFF2-40B4-BE49-F238E27FC236}">
                  <a16:creationId xmlns:a16="http://schemas.microsoft.com/office/drawing/2014/main" id="{C8849FAE-0FD1-124D-A82F-73C7767775BC}"/>
                </a:ext>
              </a:extLst>
            </p:cNvPr>
            <p:cNvSpPr>
              <a:spLocks noEditPoints="1"/>
            </p:cNvSpPr>
            <p:nvPr/>
          </p:nvSpPr>
          <p:spPr bwMode="auto">
            <a:xfrm rot="1613129">
              <a:off x="10461468" y="2621272"/>
              <a:ext cx="400375" cy="671969"/>
            </a:xfrm>
            <a:custGeom>
              <a:avLst/>
              <a:gdLst>
                <a:gd name="T0" fmla="*/ 8 w 387"/>
                <a:gd name="T1" fmla="*/ 651 h 651"/>
                <a:gd name="T2" fmla="*/ 4 w 387"/>
                <a:gd name="T3" fmla="*/ 650 h 651"/>
                <a:gd name="T4" fmla="*/ 1 w 387"/>
                <a:gd name="T5" fmla="*/ 643 h 651"/>
                <a:gd name="T6" fmla="*/ 40 w 387"/>
                <a:gd name="T7" fmla="*/ 237 h 651"/>
                <a:gd name="T8" fmla="*/ 43 w 387"/>
                <a:gd name="T9" fmla="*/ 232 h 651"/>
                <a:gd name="T10" fmla="*/ 376 w 387"/>
                <a:gd name="T11" fmla="*/ 2 h 651"/>
                <a:gd name="T12" fmla="*/ 384 w 387"/>
                <a:gd name="T13" fmla="*/ 1 h 651"/>
                <a:gd name="T14" fmla="*/ 387 w 387"/>
                <a:gd name="T15" fmla="*/ 8 h 651"/>
                <a:gd name="T16" fmla="*/ 350 w 387"/>
                <a:gd name="T17" fmla="*/ 407 h 651"/>
                <a:gd name="T18" fmla="*/ 347 w 387"/>
                <a:gd name="T19" fmla="*/ 412 h 651"/>
                <a:gd name="T20" fmla="*/ 12 w 387"/>
                <a:gd name="T21" fmla="*/ 650 h 651"/>
                <a:gd name="T22" fmla="*/ 8 w 387"/>
                <a:gd name="T23" fmla="*/ 651 h 651"/>
                <a:gd name="T24" fmla="*/ 53 w 387"/>
                <a:gd name="T25" fmla="*/ 242 h 651"/>
                <a:gd name="T26" fmla="*/ 16 w 387"/>
                <a:gd name="T27" fmla="*/ 629 h 651"/>
                <a:gd name="T28" fmla="*/ 337 w 387"/>
                <a:gd name="T29" fmla="*/ 402 h 651"/>
                <a:gd name="T30" fmla="*/ 372 w 387"/>
                <a:gd name="T31" fmla="*/ 22 h 651"/>
                <a:gd name="T32" fmla="*/ 53 w 387"/>
                <a:gd name="T33" fmla="*/ 242 h 651"/>
                <a:gd name="T34" fmla="*/ 195 w 387"/>
                <a:gd name="T35" fmla="*/ 391 h 651"/>
                <a:gd name="T36" fmla="*/ 185 w 387"/>
                <a:gd name="T37" fmla="*/ 390 h 651"/>
                <a:gd name="T38" fmla="*/ 131 w 387"/>
                <a:gd name="T39" fmla="*/ 316 h 651"/>
                <a:gd name="T40" fmla="*/ 195 w 387"/>
                <a:gd name="T41" fmla="*/ 261 h 651"/>
                <a:gd name="T42" fmla="*/ 205 w 387"/>
                <a:gd name="T43" fmla="*/ 261 h 651"/>
                <a:gd name="T44" fmla="*/ 259 w 387"/>
                <a:gd name="T45" fmla="*/ 335 h 651"/>
                <a:gd name="T46" fmla="*/ 195 w 387"/>
                <a:gd name="T47" fmla="*/ 391 h 651"/>
                <a:gd name="T48" fmla="*/ 195 w 387"/>
                <a:gd name="T49" fmla="*/ 275 h 651"/>
                <a:gd name="T50" fmla="*/ 145 w 387"/>
                <a:gd name="T51" fmla="*/ 318 h 651"/>
                <a:gd name="T52" fmla="*/ 187 w 387"/>
                <a:gd name="T53" fmla="*/ 376 h 651"/>
                <a:gd name="T54" fmla="*/ 195 w 387"/>
                <a:gd name="T55" fmla="*/ 377 h 651"/>
                <a:gd name="T56" fmla="*/ 245 w 387"/>
                <a:gd name="T57" fmla="*/ 333 h 651"/>
                <a:gd name="T58" fmla="*/ 203 w 387"/>
                <a:gd name="T59" fmla="*/ 275 h 651"/>
                <a:gd name="T60" fmla="*/ 195 w 387"/>
                <a:gd name="T61" fmla="*/ 275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7" h="651">
                  <a:moveTo>
                    <a:pt x="8" y="651"/>
                  </a:moveTo>
                  <a:cubicBezTo>
                    <a:pt x="6" y="651"/>
                    <a:pt x="5" y="650"/>
                    <a:pt x="4" y="650"/>
                  </a:cubicBezTo>
                  <a:cubicBezTo>
                    <a:pt x="2" y="648"/>
                    <a:pt x="0" y="646"/>
                    <a:pt x="1" y="643"/>
                  </a:cubicBezTo>
                  <a:cubicBezTo>
                    <a:pt x="40" y="237"/>
                    <a:pt x="40" y="237"/>
                    <a:pt x="40" y="237"/>
                  </a:cubicBezTo>
                  <a:cubicBezTo>
                    <a:pt x="40" y="235"/>
                    <a:pt x="41" y="233"/>
                    <a:pt x="43" y="232"/>
                  </a:cubicBezTo>
                  <a:cubicBezTo>
                    <a:pt x="376" y="2"/>
                    <a:pt x="376" y="2"/>
                    <a:pt x="376" y="2"/>
                  </a:cubicBezTo>
                  <a:cubicBezTo>
                    <a:pt x="379" y="0"/>
                    <a:pt x="381" y="0"/>
                    <a:pt x="384" y="1"/>
                  </a:cubicBezTo>
                  <a:cubicBezTo>
                    <a:pt x="386" y="3"/>
                    <a:pt x="387" y="5"/>
                    <a:pt x="387" y="8"/>
                  </a:cubicBezTo>
                  <a:cubicBezTo>
                    <a:pt x="350" y="407"/>
                    <a:pt x="350" y="407"/>
                    <a:pt x="350" y="407"/>
                  </a:cubicBezTo>
                  <a:cubicBezTo>
                    <a:pt x="350" y="409"/>
                    <a:pt x="349" y="411"/>
                    <a:pt x="347" y="412"/>
                  </a:cubicBezTo>
                  <a:cubicBezTo>
                    <a:pt x="12" y="650"/>
                    <a:pt x="12" y="650"/>
                    <a:pt x="12" y="650"/>
                  </a:cubicBezTo>
                  <a:cubicBezTo>
                    <a:pt x="10" y="650"/>
                    <a:pt x="9" y="651"/>
                    <a:pt x="8" y="651"/>
                  </a:cubicBezTo>
                  <a:close/>
                  <a:moveTo>
                    <a:pt x="53" y="242"/>
                  </a:moveTo>
                  <a:cubicBezTo>
                    <a:pt x="16" y="629"/>
                    <a:pt x="16" y="629"/>
                    <a:pt x="16" y="629"/>
                  </a:cubicBezTo>
                  <a:cubicBezTo>
                    <a:pt x="337" y="402"/>
                    <a:pt x="337" y="402"/>
                    <a:pt x="337" y="402"/>
                  </a:cubicBezTo>
                  <a:cubicBezTo>
                    <a:pt x="372" y="22"/>
                    <a:pt x="372" y="22"/>
                    <a:pt x="372" y="22"/>
                  </a:cubicBezTo>
                  <a:lnTo>
                    <a:pt x="53" y="242"/>
                  </a:lnTo>
                  <a:close/>
                  <a:moveTo>
                    <a:pt x="195" y="391"/>
                  </a:moveTo>
                  <a:cubicBezTo>
                    <a:pt x="192" y="391"/>
                    <a:pt x="188" y="390"/>
                    <a:pt x="185" y="390"/>
                  </a:cubicBezTo>
                  <a:cubicBezTo>
                    <a:pt x="150" y="384"/>
                    <a:pt x="125" y="351"/>
                    <a:pt x="131" y="316"/>
                  </a:cubicBezTo>
                  <a:cubicBezTo>
                    <a:pt x="136" y="284"/>
                    <a:pt x="163" y="261"/>
                    <a:pt x="195" y="261"/>
                  </a:cubicBezTo>
                  <a:cubicBezTo>
                    <a:pt x="198" y="261"/>
                    <a:pt x="202" y="261"/>
                    <a:pt x="205" y="261"/>
                  </a:cubicBezTo>
                  <a:cubicBezTo>
                    <a:pt x="240" y="267"/>
                    <a:pt x="265" y="300"/>
                    <a:pt x="259" y="335"/>
                  </a:cubicBezTo>
                  <a:cubicBezTo>
                    <a:pt x="254" y="367"/>
                    <a:pt x="227" y="391"/>
                    <a:pt x="195" y="391"/>
                  </a:cubicBezTo>
                  <a:close/>
                  <a:moveTo>
                    <a:pt x="195" y="275"/>
                  </a:moveTo>
                  <a:cubicBezTo>
                    <a:pt x="170" y="275"/>
                    <a:pt x="148" y="293"/>
                    <a:pt x="145" y="318"/>
                  </a:cubicBezTo>
                  <a:cubicBezTo>
                    <a:pt x="140" y="346"/>
                    <a:pt x="160" y="372"/>
                    <a:pt x="187" y="376"/>
                  </a:cubicBezTo>
                  <a:cubicBezTo>
                    <a:pt x="190" y="376"/>
                    <a:pt x="192" y="377"/>
                    <a:pt x="195" y="377"/>
                  </a:cubicBezTo>
                  <a:cubicBezTo>
                    <a:pt x="220" y="377"/>
                    <a:pt x="242" y="358"/>
                    <a:pt x="245" y="333"/>
                  </a:cubicBezTo>
                  <a:cubicBezTo>
                    <a:pt x="250" y="306"/>
                    <a:pt x="230" y="280"/>
                    <a:pt x="203" y="275"/>
                  </a:cubicBezTo>
                  <a:cubicBezTo>
                    <a:pt x="200" y="275"/>
                    <a:pt x="198" y="275"/>
                    <a:pt x="195" y="2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sp>
        <p:nvSpPr>
          <p:cNvPr id="38" name="ZoneTexte 37">
            <a:extLst>
              <a:ext uri="{FF2B5EF4-FFF2-40B4-BE49-F238E27FC236}">
                <a16:creationId xmlns:a16="http://schemas.microsoft.com/office/drawing/2014/main" id="{19C08C41-A31B-114B-8206-DDEEBF0D522A}"/>
              </a:ext>
            </a:extLst>
          </p:cNvPr>
          <p:cNvSpPr txBox="1"/>
          <p:nvPr/>
        </p:nvSpPr>
        <p:spPr>
          <a:xfrm>
            <a:off x="226611" y="5913276"/>
            <a:ext cx="5040560" cy="338554"/>
          </a:xfrm>
          <a:prstGeom prst="rect">
            <a:avLst/>
          </a:prstGeom>
          <a:noFill/>
        </p:spPr>
        <p:txBody>
          <a:bodyPr wrap="square" rtlCol="0">
            <a:spAutoFit/>
          </a:bodyPr>
          <a:lstStyle/>
          <a:p>
            <a:r>
              <a:rPr lang="fr-FR" sz="1600" dirty="0">
                <a:latin typeface="Source Sans Pro" panose="020B0503030403020204" pitchFamily="34" charset="77"/>
              </a:rPr>
              <a:t>* À partir du MX 100</a:t>
            </a:r>
          </a:p>
        </p:txBody>
      </p:sp>
      <p:grpSp>
        <p:nvGrpSpPr>
          <p:cNvPr id="44" name="Groupe 43">
            <a:extLst>
              <a:ext uri="{FF2B5EF4-FFF2-40B4-BE49-F238E27FC236}">
                <a16:creationId xmlns:a16="http://schemas.microsoft.com/office/drawing/2014/main" id="{B3D38D5A-3DA6-594D-BCD9-4FCDD8E23F69}"/>
              </a:ext>
            </a:extLst>
          </p:cNvPr>
          <p:cNvGrpSpPr/>
          <p:nvPr/>
        </p:nvGrpSpPr>
        <p:grpSpPr>
          <a:xfrm>
            <a:off x="2126721" y="2924944"/>
            <a:ext cx="1743515" cy="2004740"/>
            <a:chOff x="2126721" y="2924944"/>
            <a:chExt cx="1743515" cy="2004740"/>
          </a:xfrm>
        </p:grpSpPr>
        <p:sp>
          <p:nvSpPr>
            <p:cNvPr id="41" name="Hexagon 5">
              <a:extLst>
                <a:ext uri="{FF2B5EF4-FFF2-40B4-BE49-F238E27FC236}">
                  <a16:creationId xmlns:a16="http://schemas.microsoft.com/office/drawing/2014/main" id="{F70A6E64-5781-7E48-A335-66142F085CD3}"/>
                </a:ext>
              </a:extLst>
            </p:cNvPr>
            <p:cNvSpPr/>
            <p:nvPr/>
          </p:nvSpPr>
          <p:spPr>
            <a:xfrm rot="5400000">
              <a:off x="1996109" y="3055556"/>
              <a:ext cx="2004740" cy="1743515"/>
            </a:xfrm>
            <a:prstGeom prst="hexagon">
              <a:avLst>
                <a:gd name="adj" fmla="val 28802"/>
                <a:gd name="vf" fmla="val 115470"/>
              </a:avLst>
            </a:prstGeom>
            <a:solidFill>
              <a:schemeClr val="accent1"/>
            </a:solidFill>
            <a:ln>
              <a:noFill/>
            </a:ln>
            <a:effectLst/>
          </p:spPr>
          <p:style>
            <a:lnRef idx="2">
              <a:schemeClr val="accent1">
                <a:hueOff val="0"/>
                <a:satOff val="0"/>
                <a:lumOff val="0"/>
                <a:alphaOff val="0"/>
              </a:schemeClr>
            </a:lnRef>
            <a:fillRef idx="1">
              <a:schemeClr val="accent1">
                <a:hueOff val="0"/>
                <a:satOff val="0"/>
                <a:lumOff val="0"/>
                <a:alphaOff val="0"/>
              </a:schemeClr>
            </a:fillRef>
            <a:effectRef idx="1">
              <a:schemeClr val="accent1">
                <a:hueOff val="0"/>
                <a:satOff val="0"/>
                <a:lumOff val="0"/>
                <a:alphaOff val="0"/>
              </a:schemeClr>
            </a:effectRef>
            <a:fontRef idx="minor">
              <a:schemeClr val="lt1"/>
            </a:fontRef>
          </p:style>
          <p:txBody>
            <a:bodyPr spcFirstLastPara="0" vert="vert270" wrap="square" lIns="669600" tIns="0" rIns="0" bIns="0" numCol="1" spcCol="1270" anchor="t" anchorCtr="0">
              <a:noAutofit/>
            </a:bodyPr>
            <a:lstStyle/>
            <a:p>
              <a:pPr algn="ctr" defTabSz="888978">
                <a:lnSpc>
                  <a:spcPct val="90000"/>
                </a:lnSpc>
                <a:spcBef>
                  <a:spcPct val="0"/>
                </a:spcBef>
              </a:pPr>
              <a:endParaRPr lang="en-US" sz="800" dirty="0">
                <a:solidFill>
                  <a:srgbClr val="FFFFFF"/>
                </a:solidFill>
                <a:latin typeface="Source Sans Pro" panose="020B0503030403020204" pitchFamily="34" charset="77"/>
              </a:endParaRPr>
            </a:p>
            <a:p>
              <a:pPr algn="ctr" defTabSz="888978">
                <a:lnSpc>
                  <a:spcPct val="90000"/>
                </a:lnSpc>
                <a:spcBef>
                  <a:spcPct val="0"/>
                </a:spcBef>
              </a:pPr>
              <a:r>
                <a:rPr lang="fr-FR" sz="2000" dirty="0">
                  <a:latin typeface="Source Sans Pro" panose="020B0503030403020204" pitchFamily="34" charset="77"/>
                </a:rPr>
                <a:t>MX Plan</a:t>
              </a:r>
              <a:endParaRPr lang="en-US" sz="2130" dirty="0">
                <a:solidFill>
                  <a:srgbClr val="FFFFFF"/>
                </a:solidFill>
                <a:latin typeface="Source Sans Pro" panose="020B0503030403020204" pitchFamily="34" charset="77"/>
              </a:endParaRPr>
            </a:p>
          </p:txBody>
        </p:sp>
        <p:sp>
          <p:nvSpPr>
            <p:cNvPr id="43" name="Freeform 131">
              <a:extLst>
                <a:ext uri="{FF2B5EF4-FFF2-40B4-BE49-F238E27FC236}">
                  <a16:creationId xmlns:a16="http://schemas.microsoft.com/office/drawing/2014/main" id="{C79DF95D-6CB7-C549-9C3B-48DC07CE5F64}"/>
                </a:ext>
              </a:extLst>
            </p:cNvPr>
            <p:cNvSpPr>
              <a:spLocks noChangeAspect="1" noEditPoints="1"/>
            </p:cNvSpPr>
            <p:nvPr/>
          </p:nvSpPr>
          <p:spPr bwMode="auto">
            <a:xfrm>
              <a:off x="2683095" y="3320434"/>
              <a:ext cx="630767" cy="395552"/>
            </a:xfrm>
            <a:custGeom>
              <a:avLst/>
              <a:gdLst>
                <a:gd name="T0" fmla="*/ 613 w 613"/>
                <a:gd name="T1" fmla="*/ 6 h 384"/>
                <a:gd name="T2" fmla="*/ 612 w 613"/>
                <a:gd name="T3" fmla="*/ 4 h 384"/>
                <a:gd name="T4" fmla="*/ 612 w 613"/>
                <a:gd name="T5" fmla="*/ 3 h 384"/>
                <a:gd name="T6" fmla="*/ 611 w 613"/>
                <a:gd name="T7" fmla="*/ 2 h 384"/>
                <a:gd name="T8" fmla="*/ 610 w 613"/>
                <a:gd name="T9" fmla="*/ 2 h 384"/>
                <a:gd name="T10" fmla="*/ 609 w 613"/>
                <a:gd name="T11" fmla="*/ 1 h 384"/>
                <a:gd name="T12" fmla="*/ 608 w 613"/>
                <a:gd name="T13" fmla="*/ 0 h 384"/>
                <a:gd name="T14" fmla="*/ 607 w 613"/>
                <a:gd name="T15" fmla="*/ 0 h 384"/>
                <a:gd name="T16" fmla="*/ 606 w 613"/>
                <a:gd name="T17" fmla="*/ 0 h 384"/>
                <a:gd name="T18" fmla="*/ 7 w 613"/>
                <a:gd name="T19" fmla="*/ 0 h 384"/>
                <a:gd name="T20" fmla="*/ 5 w 613"/>
                <a:gd name="T21" fmla="*/ 0 h 384"/>
                <a:gd name="T22" fmla="*/ 4 w 613"/>
                <a:gd name="T23" fmla="*/ 0 h 384"/>
                <a:gd name="T24" fmla="*/ 3 w 613"/>
                <a:gd name="T25" fmla="*/ 1 h 384"/>
                <a:gd name="T26" fmla="*/ 2 w 613"/>
                <a:gd name="T27" fmla="*/ 2 h 384"/>
                <a:gd name="T28" fmla="*/ 2 w 613"/>
                <a:gd name="T29" fmla="*/ 2 h 384"/>
                <a:gd name="T30" fmla="*/ 1 w 613"/>
                <a:gd name="T31" fmla="*/ 3 h 384"/>
                <a:gd name="T32" fmla="*/ 0 w 613"/>
                <a:gd name="T33" fmla="*/ 4 h 384"/>
                <a:gd name="T34" fmla="*/ 0 w 613"/>
                <a:gd name="T35" fmla="*/ 6 h 384"/>
                <a:gd name="T36" fmla="*/ 0 w 613"/>
                <a:gd name="T37" fmla="*/ 7 h 384"/>
                <a:gd name="T38" fmla="*/ 7 w 613"/>
                <a:gd name="T39" fmla="*/ 384 h 384"/>
                <a:gd name="T40" fmla="*/ 613 w 613"/>
                <a:gd name="T41" fmla="*/ 377 h 384"/>
                <a:gd name="T42" fmla="*/ 613 w 613"/>
                <a:gd name="T43" fmla="*/ 6 h 384"/>
                <a:gd name="T44" fmla="*/ 186 w 613"/>
                <a:gd name="T45" fmla="*/ 169 h 384"/>
                <a:gd name="T46" fmla="*/ 14 w 613"/>
                <a:gd name="T47" fmla="*/ 22 h 384"/>
                <a:gd name="T48" fmla="*/ 587 w 613"/>
                <a:gd name="T49" fmla="*/ 14 h 384"/>
                <a:gd name="T50" fmla="*/ 259 w 613"/>
                <a:gd name="T51" fmla="*/ 214 h 384"/>
                <a:gd name="T52" fmla="*/ 599 w 613"/>
                <a:gd name="T53" fmla="*/ 22 h 384"/>
                <a:gd name="T54" fmla="*/ 427 w 613"/>
                <a:gd name="T55" fmla="*/ 168 h 384"/>
                <a:gd name="T56" fmla="*/ 14 w 613"/>
                <a:gd name="T57" fmla="*/ 370 h 384"/>
                <a:gd name="T58" fmla="*/ 197 w 613"/>
                <a:gd name="T59" fmla="*/ 178 h 384"/>
                <a:gd name="T60" fmla="*/ 305 w 613"/>
                <a:gd name="T61" fmla="*/ 244 h 384"/>
                <a:gd name="T62" fmla="*/ 416 w 613"/>
                <a:gd name="T63" fmla="*/ 177 h 384"/>
                <a:gd name="T64" fmla="*/ 599 w 613"/>
                <a:gd name="T65" fmla="*/ 37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3" h="384">
                  <a:moveTo>
                    <a:pt x="613" y="6"/>
                  </a:moveTo>
                  <a:cubicBezTo>
                    <a:pt x="613" y="6"/>
                    <a:pt x="613" y="6"/>
                    <a:pt x="613" y="6"/>
                  </a:cubicBezTo>
                  <a:cubicBezTo>
                    <a:pt x="613" y="6"/>
                    <a:pt x="613" y="5"/>
                    <a:pt x="613" y="5"/>
                  </a:cubicBezTo>
                  <a:cubicBezTo>
                    <a:pt x="612" y="5"/>
                    <a:pt x="612" y="5"/>
                    <a:pt x="612" y="4"/>
                  </a:cubicBezTo>
                  <a:cubicBezTo>
                    <a:pt x="612" y="4"/>
                    <a:pt x="612" y="4"/>
                    <a:pt x="612" y="4"/>
                  </a:cubicBezTo>
                  <a:cubicBezTo>
                    <a:pt x="612" y="4"/>
                    <a:pt x="612" y="3"/>
                    <a:pt x="612" y="3"/>
                  </a:cubicBezTo>
                  <a:cubicBezTo>
                    <a:pt x="612" y="3"/>
                    <a:pt x="611" y="3"/>
                    <a:pt x="611" y="3"/>
                  </a:cubicBezTo>
                  <a:cubicBezTo>
                    <a:pt x="611" y="3"/>
                    <a:pt x="611" y="2"/>
                    <a:pt x="611" y="2"/>
                  </a:cubicBezTo>
                  <a:cubicBezTo>
                    <a:pt x="611" y="2"/>
                    <a:pt x="611" y="2"/>
                    <a:pt x="611" y="2"/>
                  </a:cubicBezTo>
                  <a:cubicBezTo>
                    <a:pt x="611" y="2"/>
                    <a:pt x="611" y="2"/>
                    <a:pt x="610" y="2"/>
                  </a:cubicBezTo>
                  <a:cubicBezTo>
                    <a:pt x="610" y="1"/>
                    <a:pt x="610" y="1"/>
                    <a:pt x="610" y="1"/>
                  </a:cubicBezTo>
                  <a:cubicBezTo>
                    <a:pt x="610" y="1"/>
                    <a:pt x="610" y="1"/>
                    <a:pt x="609" y="1"/>
                  </a:cubicBezTo>
                  <a:cubicBezTo>
                    <a:pt x="609" y="1"/>
                    <a:pt x="609" y="1"/>
                    <a:pt x="609" y="1"/>
                  </a:cubicBezTo>
                  <a:cubicBezTo>
                    <a:pt x="609" y="0"/>
                    <a:pt x="608" y="0"/>
                    <a:pt x="608" y="0"/>
                  </a:cubicBezTo>
                  <a:cubicBezTo>
                    <a:pt x="608" y="0"/>
                    <a:pt x="608" y="0"/>
                    <a:pt x="607" y="0"/>
                  </a:cubicBezTo>
                  <a:cubicBezTo>
                    <a:pt x="607" y="0"/>
                    <a:pt x="607" y="0"/>
                    <a:pt x="607" y="0"/>
                  </a:cubicBezTo>
                  <a:cubicBezTo>
                    <a:pt x="607" y="0"/>
                    <a:pt x="606" y="0"/>
                    <a:pt x="606" y="0"/>
                  </a:cubicBezTo>
                  <a:cubicBezTo>
                    <a:pt x="606" y="0"/>
                    <a:pt x="606" y="0"/>
                    <a:pt x="606" y="0"/>
                  </a:cubicBezTo>
                  <a:cubicBezTo>
                    <a:pt x="7" y="0"/>
                    <a:pt x="7" y="0"/>
                    <a:pt x="7" y="0"/>
                  </a:cubicBezTo>
                  <a:cubicBezTo>
                    <a:pt x="7" y="0"/>
                    <a:pt x="7" y="0"/>
                    <a:pt x="7" y="0"/>
                  </a:cubicBezTo>
                  <a:cubicBezTo>
                    <a:pt x="6" y="0"/>
                    <a:pt x="6" y="0"/>
                    <a:pt x="6" y="0"/>
                  </a:cubicBezTo>
                  <a:cubicBezTo>
                    <a:pt x="6" y="0"/>
                    <a:pt x="6" y="0"/>
                    <a:pt x="5" y="0"/>
                  </a:cubicBezTo>
                  <a:cubicBezTo>
                    <a:pt x="5" y="0"/>
                    <a:pt x="5" y="0"/>
                    <a:pt x="5" y="0"/>
                  </a:cubicBezTo>
                  <a:cubicBezTo>
                    <a:pt x="4" y="0"/>
                    <a:pt x="4" y="0"/>
                    <a:pt x="4" y="0"/>
                  </a:cubicBezTo>
                  <a:cubicBezTo>
                    <a:pt x="4" y="1"/>
                    <a:pt x="4" y="1"/>
                    <a:pt x="3" y="1"/>
                  </a:cubicBezTo>
                  <a:cubicBezTo>
                    <a:pt x="3" y="1"/>
                    <a:pt x="3" y="1"/>
                    <a:pt x="3" y="1"/>
                  </a:cubicBezTo>
                  <a:cubicBezTo>
                    <a:pt x="3" y="1"/>
                    <a:pt x="2" y="1"/>
                    <a:pt x="2" y="2"/>
                  </a:cubicBezTo>
                  <a:cubicBezTo>
                    <a:pt x="2" y="2"/>
                    <a:pt x="2" y="2"/>
                    <a:pt x="2" y="2"/>
                  </a:cubicBezTo>
                  <a:cubicBezTo>
                    <a:pt x="2" y="2"/>
                    <a:pt x="2" y="2"/>
                    <a:pt x="2" y="2"/>
                  </a:cubicBezTo>
                  <a:cubicBezTo>
                    <a:pt x="2" y="2"/>
                    <a:pt x="2" y="2"/>
                    <a:pt x="2" y="2"/>
                  </a:cubicBezTo>
                  <a:cubicBezTo>
                    <a:pt x="2" y="2"/>
                    <a:pt x="1" y="3"/>
                    <a:pt x="1" y="3"/>
                  </a:cubicBezTo>
                  <a:cubicBezTo>
                    <a:pt x="1" y="3"/>
                    <a:pt x="1" y="3"/>
                    <a:pt x="1" y="3"/>
                  </a:cubicBezTo>
                  <a:cubicBezTo>
                    <a:pt x="1" y="3"/>
                    <a:pt x="1" y="4"/>
                    <a:pt x="1" y="4"/>
                  </a:cubicBezTo>
                  <a:cubicBezTo>
                    <a:pt x="1" y="4"/>
                    <a:pt x="0" y="4"/>
                    <a:pt x="0" y="4"/>
                  </a:cubicBezTo>
                  <a:cubicBezTo>
                    <a:pt x="0" y="5"/>
                    <a:pt x="0" y="5"/>
                    <a:pt x="0" y="5"/>
                  </a:cubicBezTo>
                  <a:cubicBezTo>
                    <a:pt x="0" y="5"/>
                    <a:pt x="0" y="6"/>
                    <a:pt x="0" y="6"/>
                  </a:cubicBezTo>
                  <a:cubicBezTo>
                    <a:pt x="0" y="6"/>
                    <a:pt x="0" y="6"/>
                    <a:pt x="0" y="6"/>
                  </a:cubicBezTo>
                  <a:cubicBezTo>
                    <a:pt x="0" y="7"/>
                    <a:pt x="0" y="7"/>
                    <a:pt x="0" y="7"/>
                  </a:cubicBezTo>
                  <a:cubicBezTo>
                    <a:pt x="0" y="377"/>
                    <a:pt x="0" y="377"/>
                    <a:pt x="0" y="377"/>
                  </a:cubicBezTo>
                  <a:cubicBezTo>
                    <a:pt x="0" y="380"/>
                    <a:pt x="3" y="384"/>
                    <a:pt x="7" y="384"/>
                  </a:cubicBezTo>
                  <a:cubicBezTo>
                    <a:pt x="606" y="384"/>
                    <a:pt x="606" y="384"/>
                    <a:pt x="606" y="384"/>
                  </a:cubicBezTo>
                  <a:cubicBezTo>
                    <a:pt x="610" y="384"/>
                    <a:pt x="613" y="380"/>
                    <a:pt x="613" y="377"/>
                  </a:cubicBezTo>
                  <a:cubicBezTo>
                    <a:pt x="613" y="7"/>
                    <a:pt x="613" y="7"/>
                    <a:pt x="613" y="7"/>
                  </a:cubicBezTo>
                  <a:cubicBezTo>
                    <a:pt x="613" y="7"/>
                    <a:pt x="613" y="7"/>
                    <a:pt x="613" y="6"/>
                  </a:cubicBezTo>
                  <a:close/>
                  <a:moveTo>
                    <a:pt x="14" y="22"/>
                  </a:moveTo>
                  <a:cubicBezTo>
                    <a:pt x="186" y="169"/>
                    <a:pt x="186" y="169"/>
                    <a:pt x="186" y="169"/>
                  </a:cubicBezTo>
                  <a:cubicBezTo>
                    <a:pt x="14" y="315"/>
                    <a:pt x="14" y="315"/>
                    <a:pt x="14" y="315"/>
                  </a:cubicBezTo>
                  <a:lnTo>
                    <a:pt x="14" y="22"/>
                  </a:lnTo>
                  <a:close/>
                  <a:moveTo>
                    <a:pt x="26" y="14"/>
                  </a:moveTo>
                  <a:cubicBezTo>
                    <a:pt x="587" y="14"/>
                    <a:pt x="587" y="14"/>
                    <a:pt x="587" y="14"/>
                  </a:cubicBezTo>
                  <a:cubicBezTo>
                    <a:pt x="351" y="214"/>
                    <a:pt x="351" y="214"/>
                    <a:pt x="351" y="214"/>
                  </a:cubicBezTo>
                  <a:cubicBezTo>
                    <a:pt x="326" y="235"/>
                    <a:pt x="285" y="235"/>
                    <a:pt x="259" y="214"/>
                  </a:cubicBezTo>
                  <a:lnTo>
                    <a:pt x="26" y="14"/>
                  </a:lnTo>
                  <a:close/>
                  <a:moveTo>
                    <a:pt x="599" y="22"/>
                  </a:moveTo>
                  <a:cubicBezTo>
                    <a:pt x="599" y="315"/>
                    <a:pt x="599" y="315"/>
                    <a:pt x="599" y="315"/>
                  </a:cubicBezTo>
                  <a:cubicBezTo>
                    <a:pt x="427" y="168"/>
                    <a:pt x="427" y="168"/>
                    <a:pt x="427" y="168"/>
                  </a:cubicBezTo>
                  <a:lnTo>
                    <a:pt x="599" y="22"/>
                  </a:lnTo>
                  <a:close/>
                  <a:moveTo>
                    <a:pt x="14" y="370"/>
                  </a:moveTo>
                  <a:cubicBezTo>
                    <a:pt x="14" y="333"/>
                    <a:pt x="14" y="333"/>
                    <a:pt x="14" y="333"/>
                  </a:cubicBezTo>
                  <a:cubicBezTo>
                    <a:pt x="197" y="178"/>
                    <a:pt x="197" y="178"/>
                    <a:pt x="197" y="178"/>
                  </a:cubicBezTo>
                  <a:cubicBezTo>
                    <a:pt x="250" y="224"/>
                    <a:pt x="250" y="224"/>
                    <a:pt x="250" y="224"/>
                  </a:cubicBezTo>
                  <a:cubicBezTo>
                    <a:pt x="265" y="237"/>
                    <a:pt x="285" y="244"/>
                    <a:pt x="305" y="244"/>
                  </a:cubicBezTo>
                  <a:cubicBezTo>
                    <a:pt x="325" y="244"/>
                    <a:pt x="345" y="237"/>
                    <a:pt x="360" y="224"/>
                  </a:cubicBezTo>
                  <a:cubicBezTo>
                    <a:pt x="416" y="177"/>
                    <a:pt x="416" y="177"/>
                    <a:pt x="416" y="177"/>
                  </a:cubicBezTo>
                  <a:cubicBezTo>
                    <a:pt x="599" y="333"/>
                    <a:pt x="599" y="333"/>
                    <a:pt x="599" y="333"/>
                  </a:cubicBezTo>
                  <a:cubicBezTo>
                    <a:pt x="599" y="370"/>
                    <a:pt x="599" y="370"/>
                    <a:pt x="599" y="370"/>
                  </a:cubicBezTo>
                  <a:lnTo>
                    <a:pt x="14" y="37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sp>
        <p:nvSpPr>
          <p:cNvPr id="31" name="Title 3">
            <a:extLst>
              <a:ext uri="{FF2B5EF4-FFF2-40B4-BE49-F238E27FC236}">
                <a16:creationId xmlns:a16="http://schemas.microsoft.com/office/drawing/2014/main" id="{B29E00B5-3001-4E4D-81D0-DECC533AF281}"/>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en-US" sz="2800" dirty="0"/>
              <a:t>Les services </a:t>
            </a:r>
            <a:r>
              <a:rPr lang="en-US" sz="2800" dirty="0" err="1"/>
              <a:t>additionnels</a:t>
            </a:r>
            <a:r>
              <a:rPr lang="en-US" sz="2800" dirty="0"/>
              <a:t> </a:t>
            </a:r>
            <a:r>
              <a:rPr lang="en-US" sz="2800" dirty="0" err="1"/>
              <a:t>inclus</a:t>
            </a:r>
            <a:br>
              <a:rPr lang="en-US" dirty="0"/>
            </a:br>
            <a:r>
              <a:rPr lang="en-US" sz="2400" b="0" dirty="0"/>
              <a:t>Les e-mails</a:t>
            </a:r>
            <a:endParaRPr lang="en-US" sz="2400" b="0" dirty="0">
              <a:latin typeface="Source Sans Pro" panose="020B0503030403020204" pitchFamily="34" charset="77"/>
            </a:endParaRPr>
          </a:p>
        </p:txBody>
      </p:sp>
      <p:sp>
        <p:nvSpPr>
          <p:cNvPr id="57" name="Freeform 21">
            <a:extLst>
              <a:ext uri="{FF2B5EF4-FFF2-40B4-BE49-F238E27FC236}">
                <a16:creationId xmlns:a16="http://schemas.microsoft.com/office/drawing/2014/main" id="{A191A0FD-45B8-C34E-BFF8-B94D34B99AB0}"/>
              </a:ext>
            </a:extLst>
          </p:cNvPr>
          <p:cNvSpPr>
            <a:spLocks noEditPoints="1"/>
          </p:cNvSpPr>
          <p:nvPr/>
        </p:nvSpPr>
        <p:spPr bwMode="auto">
          <a:xfrm>
            <a:off x="5418000" y="4787562"/>
            <a:ext cx="605522" cy="587173"/>
          </a:xfrm>
          <a:custGeom>
            <a:avLst/>
            <a:gdLst>
              <a:gd name="T0" fmla="*/ 537 w 587"/>
              <a:gd name="T1" fmla="*/ 74 h 569"/>
              <a:gd name="T2" fmla="*/ 530 w 587"/>
              <a:gd name="T3" fmla="*/ 0 h 569"/>
              <a:gd name="T4" fmla="*/ 293 w 587"/>
              <a:gd name="T5" fmla="*/ 71 h 569"/>
              <a:gd name="T6" fmla="*/ 56 w 587"/>
              <a:gd name="T7" fmla="*/ 0 h 569"/>
              <a:gd name="T8" fmla="*/ 49 w 587"/>
              <a:gd name="T9" fmla="*/ 74 h 569"/>
              <a:gd name="T10" fmla="*/ 0 w 587"/>
              <a:gd name="T11" fmla="*/ 102 h 569"/>
              <a:gd name="T12" fmla="*/ 28 w 587"/>
              <a:gd name="T13" fmla="*/ 537 h 569"/>
              <a:gd name="T14" fmla="*/ 293 w 587"/>
              <a:gd name="T15" fmla="*/ 569 h 569"/>
              <a:gd name="T16" fmla="*/ 558 w 587"/>
              <a:gd name="T17" fmla="*/ 537 h 569"/>
              <a:gd name="T18" fmla="*/ 587 w 587"/>
              <a:gd name="T19" fmla="*/ 102 h 569"/>
              <a:gd name="T20" fmla="*/ 523 w 587"/>
              <a:gd name="T21" fmla="*/ 14 h 569"/>
              <a:gd name="T22" fmla="*/ 516 w 587"/>
              <a:gd name="T23" fmla="*/ 439 h 569"/>
              <a:gd name="T24" fmla="*/ 300 w 587"/>
              <a:gd name="T25" fmla="*/ 83 h 569"/>
              <a:gd name="T26" fmla="*/ 523 w 587"/>
              <a:gd name="T27" fmla="*/ 14 h 569"/>
              <a:gd name="T28" fmla="*/ 71 w 587"/>
              <a:gd name="T29" fmla="*/ 14 h 569"/>
              <a:gd name="T30" fmla="*/ 286 w 587"/>
              <a:gd name="T31" fmla="*/ 479 h 569"/>
              <a:gd name="T32" fmla="*/ 63 w 587"/>
              <a:gd name="T33" fmla="*/ 439 h 569"/>
              <a:gd name="T34" fmla="*/ 573 w 587"/>
              <a:gd name="T35" fmla="*/ 508 h 569"/>
              <a:gd name="T36" fmla="*/ 353 w 587"/>
              <a:gd name="T37" fmla="*/ 523 h 569"/>
              <a:gd name="T38" fmla="*/ 293 w 587"/>
              <a:gd name="T39" fmla="*/ 555 h 569"/>
              <a:gd name="T40" fmla="*/ 234 w 587"/>
              <a:gd name="T41" fmla="*/ 523 h 569"/>
              <a:gd name="T42" fmla="*/ 14 w 587"/>
              <a:gd name="T43" fmla="*/ 508 h 569"/>
              <a:gd name="T44" fmla="*/ 28 w 587"/>
              <a:gd name="T45" fmla="*/ 88 h 569"/>
              <a:gd name="T46" fmla="*/ 49 w 587"/>
              <a:gd name="T47" fmla="*/ 446 h 569"/>
              <a:gd name="T48" fmla="*/ 71 w 587"/>
              <a:gd name="T49" fmla="*/ 453 h 569"/>
              <a:gd name="T50" fmla="*/ 289 w 587"/>
              <a:gd name="T51" fmla="*/ 498 h 569"/>
              <a:gd name="T52" fmla="*/ 291 w 587"/>
              <a:gd name="T53" fmla="*/ 498 h 569"/>
              <a:gd name="T54" fmla="*/ 293 w 587"/>
              <a:gd name="T55" fmla="*/ 499 h 569"/>
              <a:gd name="T56" fmla="*/ 296 w 587"/>
              <a:gd name="T57" fmla="*/ 498 h 569"/>
              <a:gd name="T58" fmla="*/ 297 w 587"/>
              <a:gd name="T59" fmla="*/ 498 h 569"/>
              <a:gd name="T60" fmla="*/ 516 w 587"/>
              <a:gd name="T61" fmla="*/ 453 h 569"/>
              <a:gd name="T62" fmla="*/ 537 w 587"/>
              <a:gd name="T63" fmla="*/ 446 h 569"/>
              <a:gd name="T64" fmla="*/ 558 w 587"/>
              <a:gd name="T65" fmla="*/ 88 h 569"/>
              <a:gd name="T66" fmla="*/ 573 w 587"/>
              <a:gd name="T67" fmla="*/ 508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7" h="569">
                <a:moveTo>
                  <a:pt x="558" y="74"/>
                </a:moveTo>
                <a:cubicBezTo>
                  <a:pt x="537" y="74"/>
                  <a:pt x="537" y="74"/>
                  <a:pt x="537" y="74"/>
                </a:cubicBezTo>
                <a:cubicBezTo>
                  <a:pt x="537" y="7"/>
                  <a:pt x="537" y="7"/>
                  <a:pt x="537" y="7"/>
                </a:cubicBezTo>
                <a:cubicBezTo>
                  <a:pt x="537" y="3"/>
                  <a:pt x="534" y="0"/>
                  <a:pt x="530" y="0"/>
                </a:cubicBezTo>
                <a:cubicBezTo>
                  <a:pt x="516" y="0"/>
                  <a:pt x="516" y="0"/>
                  <a:pt x="516" y="0"/>
                </a:cubicBezTo>
                <a:cubicBezTo>
                  <a:pt x="462" y="0"/>
                  <a:pt x="364" y="0"/>
                  <a:pt x="293" y="71"/>
                </a:cubicBezTo>
                <a:cubicBezTo>
                  <a:pt x="222" y="0"/>
                  <a:pt x="124" y="0"/>
                  <a:pt x="71" y="0"/>
                </a:cubicBezTo>
                <a:cubicBezTo>
                  <a:pt x="56" y="0"/>
                  <a:pt x="56" y="0"/>
                  <a:pt x="56" y="0"/>
                </a:cubicBezTo>
                <a:cubicBezTo>
                  <a:pt x="52" y="0"/>
                  <a:pt x="49" y="3"/>
                  <a:pt x="49" y="7"/>
                </a:cubicBezTo>
                <a:cubicBezTo>
                  <a:pt x="49" y="74"/>
                  <a:pt x="49" y="74"/>
                  <a:pt x="49" y="74"/>
                </a:cubicBezTo>
                <a:cubicBezTo>
                  <a:pt x="28" y="74"/>
                  <a:pt x="28" y="74"/>
                  <a:pt x="28" y="74"/>
                </a:cubicBezTo>
                <a:cubicBezTo>
                  <a:pt x="12" y="74"/>
                  <a:pt x="0" y="86"/>
                  <a:pt x="0" y="102"/>
                </a:cubicBezTo>
                <a:cubicBezTo>
                  <a:pt x="0" y="508"/>
                  <a:pt x="0" y="508"/>
                  <a:pt x="0" y="508"/>
                </a:cubicBezTo>
                <a:cubicBezTo>
                  <a:pt x="0" y="524"/>
                  <a:pt x="12" y="537"/>
                  <a:pt x="28" y="537"/>
                </a:cubicBezTo>
                <a:cubicBezTo>
                  <a:pt x="230" y="537"/>
                  <a:pt x="230" y="537"/>
                  <a:pt x="230" y="537"/>
                </a:cubicBezTo>
                <a:cubicBezTo>
                  <a:pt x="242" y="556"/>
                  <a:pt x="267" y="569"/>
                  <a:pt x="293" y="569"/>
                </a:cubicBezTo>
                <a:cubicBezTo>
                  <a:pt x="320" y="569"/>
                  <a:pt x="344" y="556"/>
                  <a:pt x="357" y="537"/>
                </a:cubicBezTo>
                <a:cubicBezTo>
                  <a:pt x="558" y="537"/>
                  <a:pt x="558" y="537"/>
                  <a:pt x="558" y="537"/>
                </a:cubicBezTo>
                <a:cubicBezTo>
                  <a:pt x="574" y="537"/>
                  <a:pt x="587" y="524"/>
                  <a:pt x="587" y="508"/>
                </a:cubicBezTo>
                <a:cubicBezTo>
                  <a:pt x="587" y="102"/>
                  <a:pt x="587" y="102"/>
                  <a:pt x="587" y="102"/>
                </a:cubicBezTo>
                <a:cubicBezTo>
                  <a:pt x="587" y="86"/>
                  <a:pt x="574" y="74"/>
                  <a:pt x="558" y="74"/>
                </a:cubicBezTo>
                <a:close/>
                <a:moveTo>
                  <a:pt x="523" y="14"/>
                </a:moveTo>
                <a:cubicBezTo>
                  <a:pt x="523" y="439"/>
                  <a:pt x="523" y="439"/>
                  <a:pt x="523" y="439"/>
                </a:cubicBezTo>
                <a:cubicBezTo>
                  <a:pt x="516" y="439"/>
                  <a:pt x="516" y="439"/>
                  <a:pt x="516" y="439"/>
                </a:cubicBezTo>
                <a:cubicBezTo>
                  <a:pt x="464" y="439"/>
                  <a:pt x="370" y="439"/>
                  <a:pt x="300" y="479"/>
                </a:cubicBezTo>
                <a:cubicBezTo>
                  <a:pt x="300" y="83"/>
                  <a:pt x="300" y="83"/>
                  <a:pt x="300" y="83"/>
                </a:cubicBezTo>
                <a:cubicBezTo>
                  <a:pt x="367" y="14"/>
                  <a:pt x="463" y="14"/>
                  <a:pt x="516" y="14"/>
                </a:cubicBezTo>
                <a:lnTo>
                  <a:pt x="523" y="14"/>
                </a:lnTo>
                <a:close/>
                <a:moveTo>
                  <a:pt x="63" y="14"/>
                </a:moveTo>
                <a:cubicBezTo>
                  <a:pt x="71" y="14"/>
                  <a:pt x="71" y="14"/>
                  <a:pt x="71" y="14"/>
                </a:cubicBezTo>
                <a:cubicBezTo>
                  <a:pt x="123" y="14"/>
                  <a:pt x="219" y="14"/>
                  <a:pt x="286" y="83"/>
                </a:cubicBezTo>
                <a:cubicBezTo>
                  <a:pt x="286" y="479"/>
                  <a:pt x="286" y="479"/>
                  <a:pt x="286" y="479"/>
                </a:cubicBezTo>
                <a:cubicBezTo>
                  <a:pt x="216" y="439"/>
                  <a:pt x="122" y="439"/>
                  <a:pt x="71" y="439"/>
                </a:cubicBezTo>
                <a:cubicBezTo>
                  <a:pt x="63" y="439"/>
                  <a:pt x="63" y="439"/>
                  <a:pt x="63" y="439"/>
                </a:cubicBezTo>
                <a:lnTo>
                  <a:pt x="63" y="14"/>
                </a:lnTo>
                <a:close/>
                <a:moveTo>
                  <a:pt x="573" y="508"/>
                </a:moveTo>
                <a:cubicBezTo>
                  <a:pt x="573" y="516"/>
                  <a:pt x="566" y="523"/>
                  <a:pt x="558" y="523"/>
                </a:cubicBezTo>
                <a:cubicBezTo>
                  <a:pt x="353" y="523"/>
                  <a:pt x="353" y="523"/>
                  <a:pt x="353" y="523"/>
                </a:cubicBezTo>
                <a:cubicBezTo>
                  <a:pt x="350" y="523"/>
                  <a:pt x="348" y="524"/>
                  <a:pt x="346" y="526"/>
                </a:cubicBezTo>
                <a:cubicBezTo>
                  <a:pt x="337" y="544"/>
                  <a:pt x="316" y="555"/>
                  <a:pt x="293" y="555"/>
                </a:cubicBezTo>
                <a:cubicBezTo>
                  <a:pt x="270" y="555"/>
                  <a:pt x="249" y="544"/>
                  <a:pt x="240" y="526"/>
                </a:cubicBezTo>
                <a:cubicBezTo>
                  <a:pt x="239" y="524"/>
                  <a:pt x="236" y="523"/>
                  <a:pt x="234" y="523"/>
                </a:cubicBezTo>
                <a:cubicBezTo>
                  <a:pt x="28" y="523"/>
                  <a:pt x="28" y="523"/>
                  <a:pt x="28" y="523"/>
                </a:cubicBezTo>
                <a:cubicBezTo>
                  <a:pt x="20" y="523"/>
                  <a:pt x="14" y="516"/>
                  <a:pt x="14" y="508"/>
                </a:cubicBezTo>
                <a:cubicBezTo>
                  <a:pt x="14" y="102"/>
                  <a:pt x="14" y="102"/>
                  <a:pt x="14" y="102"/>
                </a:cubicBezTo>
                <a:cubicBezTo>
                  <a:pt x="14" y="94"/>
                  <a:pt x="20" y="88"/>
                  <a:pt x="28" y="88"/>
                </a:cubicBezTo>
                <a:cubicBezTo>
                  <a:pt x="49" y="88"/>
                  <a:pt x="49" y="88"/>
                  <a:pt x="49" y="88"/>
                </a:cubicBezTo>
                <a:cubicBezTo>
                  <a:pt x="49" y="446"/>
                  <a:pt x="49" y="446"/>
                  <a:pt x="49" y="446"/>
                </a:cubicBezTo>
                <a:cubicBezTo>
                  <a:pt x="49" y="450"/>
                  <a:pt x="52" y="453"/>
                  <a:pt x="56" y="453"/>
                </a:cubicBezTo>
                <a:cubicBezTo>
                  <a:pt x="71" y="453"/>
                  <a:pt x="71" y="453"/>
                  <a:pt x="71" y="453"/>
                </a:cubicBezTo>
                <a:cubicBezTo>
                  <a:pt x="123" y="453"/>
                  <a:pt x="222" y="453"/>
                  <a:pt x="289" y="498"/>
                </a:cubicBezTo>
                <a:cubicBezTo>
                  <a:pt x="289" y="498"/>
                  <a:pt x="289" y="498"/>
                  <a:pt x="289" y="498"/>
                </a:cubicBezTo>
                <a:cubicBezTo>
                  <a:pt x="290" y="498"/>
                  <a:pt x="290" y="498"/>
                  <a:pt x="290" y="498"/>
                </a:cubicBezTo>
                <a:cubicBezTo>
                  <a:pt x="290" y="498"/>
                  <a:pt x="290" y="498"/>
                  <a:pt x="291" y="498"/>
                </a:cubicBezTo>
                <a:cubicBezTo>
                  <a:pt x="291" y="498"/>
                  <a:pt x="291" y="499"/>
                  <a:pt x="291" y="499"/>
                </a:cubicBezTo>
                <a:cubicBezTo>
                  <a:pt x="292" y="499"/>
                  <a:pt x="292" y="499"/>
                  <a:pt x="293" y="499"/>
                </a:cubicBezTo>
                <a:cubicBezTo>
                  <a:pt x="294" y="499"/>
                  <a:pt x="294" y="499"/>
                  <a:pt x="295" y="499"/>
                </a:cubicBezTo>
                <a:cubicBezTo>
                  <a:pt x="295" y="499"/>
                  <a:pt x="295" y="498"/>
                  <a:pt x="296" y="498"/>
                </a:cubicBezTo>
                <a:cubicBezTo>
                  <a:pt x="296" y="498"/>
                  <a:pt x="296" y="498"/>
                  <a:pt x="296" y="498"/>
                </a:cubicBezTo>
                <a:cubicBezTo>
                  <a:pt x="297" y="498"/>
                  <a:pt x="297" y="498"/>
                  <a:pt x="297" y="498"/>
                </a:cubicBezTo>
                <a:cubicBezTo>
                  <a:pt x="297" y="498"/>
                  <a:pt x="297" y="498"/>
                  <a:pt x="297" y="498"/>
                </a:cubicBezTo>
                <a:cubicBezTo>
                  <a:pt x="364" y="453"/>
                  <a:pt x="463" y="453"/>
                  <a:pt x="516" y="453"/>
                </a:cubicBezTo>
                <a:cubicBezTo>
                  <a:pt x="530" y="453"/>
                  <a:pt x="530" y="453"/>
                  <a:pt x="530" y="453"/>
                </a:cubicBezTo>
                <a:cubicBezTo>
                  <a:pt x="534" y="453"/>
                  <a:pt x="537" y="450"/>
                  <a:pt x="537" y="446"/>
                </a:cubicBezTo>
                <a:cubicBezTo>
                  <a:pt x="537" y="88"/>
                  <a:pt x="537" y="88"/>
                  <a:pt x="537" y="88"/>
                </a:cubicBezTo>
                <a:cubicBezTo>
                  <a:pt x="558" y="88"/>
                  <a:pt x="558" y="88"/>
                  <a:pt x="558" y="88"/>
                </a:cubicBezTo>
                <a:cubicBezTo>
                  <a:pt x="566" y="88"/>
                  <a:pt x="573" y="94"/>
                  <a:pt x="573" y="102"/>
                </a:cubicBezTo>
                <a:lnTo>
                  <a:pt x="573" y="508"/>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913249051"/>
      </p:ext>
    </p:extLst>
  </p:cSld>
  <p:clrMapOvr>
    <a:masterClrMapping/>
  </p:clrMapOvr>
  <mc:AlternateContent xmlns:mc="http://schemas.openxmlformats.org/markup-compatibility/2006" xmlns:p14="http://schemas.microsoft.com/office/powerpoint/2010/main">
    <mc:Choice Requires="p14">
      <p:transition p14:dur="0" advTm="84000"/>
    </mc:Choice>
    <mc:Fallback xmlns="">
      <p:transition advTm="84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500"/>
                                        <p:tgtEl>
                                          <p:spTgt spid="44"/>
                                        </p:tgtEl>
                                      </p:cBhvr>
                                    </p:animEffect>
                                  </p:childTnLst>
                                </p:cTn>
                              </p:par>
                              <p:par>
                                <p:cTn id="8" presetID="10" presetClass="entr" presetSubtype="0" fill="hold" nodeType="withEffect">
                                  <p:stCondLst>
                                    <p:cond delay="1500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par>
                                <p:cTn id="11" presetID="10" presetClass="entr" presetSubtype="0" fill="hold" nodeType="withEffect">
                                  <p:stCondLst>
                                    <p:cond delay="2000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par>
                                <p:cTn id="14" presetID="10" presetClass="entr" presetSubtype="0" fill="hold" nodeType="withEffect">
                                  <p:stCondLst>
                                    <p:cond delay="2600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par>
                                <p:cTn id="17" presetID="10" presetClass="entr" presetSubtype="0" fill="hold" nodeType="withEffect">
                                  <p:stCondLst>
                                    <p:cond delay="4000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par>
                                <p:cTn id="20" presetID="10" presetClass="entr" presetSubtype="0" fill="hold" grpId="0" nodeType="withEffect">
                                  <p:stCondLst>
                                    <p:cond delay="40000"/>
                                  </p:stCondLst>
                                  <p:childTnLst>
                                    <p:set>
                                      <p:cBhvr>
                                        <p:cTn id="21" dur="1" fill="hold">
                                          <p:stCondLst>
                                            <p:cond delay="0"/>
                                          </p:stCondLst>
                                        </p:cTn>
                                        <p:tgtEl>
                                          <p:spTgt spid="38"/>
                                        </p:tgtEl>
                                        <p:attrNameLst>
                                          <p:attrName>style.visibility</p:attrName>
                                        </p:attrNameLst>
                                      </p:cBhvr>
                                      <p:to>
                                        <p:strVal val="visible"/>
                                      </p:to>
                                    </p:set>
                                    <p:animEffect transition="in" filter="fade">
                                      <p:cBhvr>
                                        <p:cTn id="22" dur="500"/>
                                        <p:tgtEl>
                                          <p:spTgt spid="38"/>
                                        </p:tgtEl>
                                      </p:cBhvr>
                                    </p:animEffect>
                                  </p:childTnLst>
                                </p:cTn>
                              </p:par>
                              <p:par>
                                <p:cTn id="23" presetID="10" presetClass="entr" presetSubtype="0" fill="hold" nodeType="withEffect">
                                  <p:stCondLst>
                                    <p:cond delay="54000"/>
                                  </p:stCondLst>
                                  <p:childTnLst>
                                    <p:set>
                                      <p:cBhvr>
                                        <p:cTn id="24" dur="1" fill="hold">
                                          <p:stCondLst>
                                            <p:cond delay="0"/>
                                          </p:stCondLst>
                                        </p:cTn>
                                        <p:tgtEl>
                                          <p:spTgt spid="33"/>
                                        </p:tgtEl>
                                        <p:attrNameLst>
                                          <p:attrName>style.visibility</p:attrName>
                                        </p:attrNameLst>
                                      </p:cBhvr>
                                      <p:to>
                                        <p:strVal val="visible"/>
                                      </p:to>
                                    </p:set>
                                    <p:animEffect transition="in" filter="fade">
                                      <p:cBhvr>
                                        <p:cTn id="25" dur="500"/>
                                        <p:tgtEl>
                                          <p:spTgt spid="33"/>
                                        </p:tgtEl>
                                      </p:cBhvr>
                                    </p:animEffect>
                                  </p:childTnLst>
                                </p:cTn>
                              </p:par>
                              <p:par>
                                <p:cTn id="26" presetID="10" presetClass="entr" presetSubtype="0" fill="hold" nodeType="withEffect">
                                  <p:stCondLst>
                                    <p:cond delay="6600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70">
            <a:extLst>
              <a:ext uri="{FF2B5EF4-FFF2-40B4-BE49-F238E27FC236}">
                <a16:creationId xmlns:a16="http://schemas.microsoft.com/office/drawing/2014/main" id="{7B1B7D40-EF41-864A-A25C-7773C786B292}"/>
              </a:ext>
            </a:extLst>
          </p:cNvPr>
          <p:cNvSpPr txBox="1"/>
          <p:nvPr/>
        </p:nvSpPr>
        <p:spPr>
          <a:xfrm>
            <a:off x="1531634" y="3983164"/>
            <a:ext cx="1332416" cy="400110"/>
          </a:xfrm>
          <a:prstGeom prst="rect">
            <a:avLst/>
          </a:prstGeom>
          <a:noFill/>
        </p:spPr>
        <p:txBody>
          <a:bodyPr wrap="none" rtlCol="0">
            <a:spAutoFit/>
          </a:bodyPr>
          <a:lstStyle/>
          <a:p>
            <a:pPr algn="ctr"/>
            <a:r>
              <a:rPr lang="en-US" sz="2000" dirty="0" err="1">
                <a:latin typeface="Source Sans Pro" panose="020B0503030403020204" pitchFamily="34" charset="77"/>
              </a:rPr>
              <a:t>Wordpress</a:t>
            </a:r>
            <a:endParaRPr lang="en-US" sz="2000" dirty="0">
              <a:latin typeface="Source Sans Pro" panose="020B0503030403020204" pitchFamily="34" charset="77"/>
            </a:endParaRPr>
          </a:p>
        </p:txBody>
      </p:sp>
      <p:sp>
        <p:nvSpPr>
          <p:cNvPr id="20" name="TextBox 71">
            <a:extLst>
              <a:ext uri="{FF2B5EF4-FFF2-40B4-BE49-F238E27FC236}">
                <a16:creationId xmlns:a16="http://schemas.microsoft.com/office/drawing/2014/main" id="{98C0C841-25A8-3345-8D0A-F6205D90377F}"/>
              </a:ext>
            </a:extLst>
          </p:cNvPr>
          <p:cNvSpPr txBox="1"/>
          <p:nvPr/>
        </p:nvSpPr>
        <p:spPr>
          <a:xfrm>
            <a:off x="4297895" y="3983164"/>
            <a:ext cx="998991" cy="400110"/>
          </a:xfrm>
          <a:prstGeom prst="rect">
            <a:avLst/>
          </a:prstGeom>
          <a:noFill/>
        </p:spPr>
        <p:txBody>
          <a:bodyPr wrap="none" rtlCol="0">
            <a:spAutoFit/>
          </a:bodyPr>
          <a:lstStyle/>
          <a:p>
            <a:pPr algn="ctr"/>
            <a:r>
              <a:rPr lang="en-US" sz="2000" dirty="0">
                <a:latin typeface="Source Sans Pro" panose="020B0503030403020204" pitchFamily="34" charset="77"/>
              </a:rPr>
              <a:t>Joomla</a:t>
            </a:r>
          </a:p>
        </p:txBody>
      </p:sp>
      <p:sp>
        <p:nvSpPr>
          <p:cNvPr id="21" name="TextBox 72">
            <a:extLst>
              <a:ext uri="{FF2B5EF4-FFF2-40B4-BE49-F238E27FC236}">
                <a16:creationId xmlns:a16="http://schemas.microsoft.com/office/drawing/2014/main" id="{677D0901-BFAC-B34B-9364-044A7605622B}"/>
              </a:ext>
            </a:extLst>
          </p:cNvPr>
          <p:cNvSpPr txBox="1"/>
          <p:nvPr/>
        </p:nvSpPr>
        <p:spPr>
          <a:xfrm>
            <a:off x="9457558" y="3983164"/>
            <a:ext cx="1402948" cy="400110"/>
          </a:xfrm>
          <a:prstGeom prst="rect">
            <a:avLst/>
          </a:prstGeom>
          <a:noFill/>
        </p:spPr>
        <p:txBody>
          <a:bodyPr wrap="none" rtlCol="0">
            <a:spAutoFit/>
          </a:bodyPr>
          <a:lstStyle/>
          <a:p>
            <a:pPr algn="ctr"/>
            <a:r>
              <a:rPr lang="en-US" sz="2000" dirty="0" err="1">
                <a:latin typeface="Source Sans Pro" panose="020B0503030403020204" pitchFamily="34" charset="77"/>
              </a:rPr>
              <a:t>Prestashop</a:t>
            </a:r>
            <a:endParaRPr lang="en-US" sz="2000" dirty="0">
              <a:latin typeface="Source Sans Pro" panose="020B0503030403020204" pitchFamily="34" charset="77"/>
            </a:endParaRPr>
          </a:p>
        </p:txBody>
      </p:sp>
      <p:sp>
        <p:nvSpPr>
          <p:cNvPr id="22" name="TextBox 73">
            <a:extLst>
              <a:ext uri="{FF2B5EF4-FFF2-40B4-BE49-F238E27FC236}">
                <a16:creationId xmlns:a16="http://schemas.microsoft.com/office/drawing/2014/main" id="{18B4E921-133C-3E4D-A955-D40EFEEEDA89}"/>
              </a:ext>
            </a:extLst>
          </p:cNvPr>
          <p:cNvSpPr txBox="1"/>
          <p:nvPr/>
        </p:nvSpPr>
        <p:spPr>
          <a:xfrm>
            <a:off x="7038716" y="3983164"/>
            <a:ext cx="910827" cy="400110"/>
          </a:xfrm>
          <a:prstGeom prst="rect">
            <a:avLst/>
          </a:prstGeom>
          <a:noFill/>
        </p:spPr>
        <p:txBody>
          <a:bodyPr wrap="none" rtlCol="0">
            <a:spAutoFit/>
          </a:bodyPr>
          <a:lstStyle/>
          <a:p>
            <a:pPr algn="ctr"/>
            <a:r>
              <a:rPr lang="en-US" sz="2000" dirty="0">
                <a:latin typeface="Source Sans Pro" panose="020B0503030403020204" pitchFamily="34" charset="77"/>
              </a:rPr>
              <a:t>Drupal</a:t>
            </a:r>
          </a:p>
        </p:txBody>
      </p:sp>
      <p:sp>
        <p:nvSpPr>
          <p:cNvPr id="27" name="Rectangle 26">
            <a:extLst>
              <a:ext uri="{FF2B5EF4-FFF2-40B4-BE49-F238E27FC236}">
                <a16:creationId xmlns:a16="http://schemas.microsoft.com/office/drawing/2014/main" id="{E89DB833-C7EE-B34E-9134-CB61638E9EBE}"/>
              </a:ext>
            </a:extLst>
          </p:cNvPr>
          <p:cNvSpPr/>
          <p:nvPr/>
        </p:nvSpPr>
        <p:spPr>
          <a:xfrm>
            <a:off x="9943079" y="6417332"/>
            <a:ext cx="1596912" cy="276999"/>
          </a:xfrm>
          <a:prstGeom prst="rect">
            <a:avLst/>
          </a:prstGeom>
        </p:spPr>
        <p:txBody>
          <a:bodyPr wrap="none">
            <a:spAutoFit/>
          </a:bodyPr>
          <a:lstStyle/>
          <a:p>
            <a:r>
              <a:rPr lang="fr-FR" sz="1200" dirty="0">
                <a:latin typeface="Source Sans Pro" panose="020B0503030403020204" pitchFamily="34" charset="77"/>
              </a:rPr>
              <a:t>Source : W3techs.com</a:t>
            </a:r>
          </a:p>
        </p:txBody>
      </p:sp>
      <p:pic>
        <p:nvPicPr>
          <p:cNvPr id="29" name="Image 28">
            <a:extLst>
              <a:ext uri="{FF2B5EF4-FFF2-40B4-BE49-F238E27FC236}">
                <a16:creationId xmlns:a16="http://schemas.microsoft.com/office/drawing/2014/main" id="{CC2F57FF-F266-AF4E-9D51-12B6ACE6DF40}"/>
              </a:ext>
            </a:extLst>
          </p:cNvPr>
          <p:cNvPicPr>
            <a:picLocks noChangeAspect="1"/>
          </p:cNvPicPr>
          <p:nvPr/>
        </p:nvPicPr>
        <p:blipFill>
          <a:blip r:embed="rId3"/>
          <a:stretch>
            <a:fillRect/>
          </a:stretch>
        </p:blipFill>
        <p:spPr>
          <a:xfrm>
            <a:off x="6931430" y="4475997"/>
            <a:ext cx="1163223" cy="1332416"/>
          </a:xfrm>
          <a:prstGeom prst="rect">
            <a:avLst/>
          </a:prstGeom>
        </p:spPr>
      </p:pic>
      <p:pic>
        <p:nvPicPr>
          <p:cNvPr id="31" name="Image 30">
            <a:extLst>
              <a:ext uri="{FF2B5EF4-FFF2-40B4-BE49-F238E27FC236}">
                <a16:creationId xmlns:a16="http://schemas.microsoft.com/office/drawing/2014/main" id="{485178A6-883B-3341-A337-17D4C0E7B52B}"/>
              </a:ext>
            </a:extLst>
          </p:cNvPr>
          <p:cNvPicPr>
            <a:picLocks noChangeAspect="1"/>
          </p:cNvPicPr>
          <p:nvPr/>
        </p:nvPicPr>
        <p:blipFill rotWithShape="1">
          <a:blip r:embed="rId4"/>
          <a:srcRect l="35450" r="34041" b="32693"/>
          <a:stretch/>
        </p:blipFill>
        <p:spPr>
          <a:xfrm>
            <a:off x="4220611" y="4513056"/>
            <a:ext cx="1388356" cy="1276828"/>
          </a:xfrm>
          <a:prstGeom prst="rect">
            <a:avLst/>
          </a:prstGeom>
        </p:spPr>
      </p:pic>
      <p:pic>
        <p:nvPicPr>
          <p:cNvPr id="33" name="Image 32" descr="Une image contenant graphiques vectoriels&#10;&#10;&#10;&#10;Description générée automatiquement">
            <a:extLst>
              <a:ext uri="{FF2B5EF4-FFF2-40B4-BE49-F238E27FC236}">
                <a16:creationId xmlns:a16="http://schemas.microsoft.com/office/drawing/2014/main" id="{9AE9C164-BE81-3E4A-97C4-34A9E1A2AF4D}"/>
              </a:ext>
            </a:extLst>
          </p:cNvPr>
          <p:cNvPicPr>
            <a:picLocks noChangeAspect="1"/>
          </p:cNvPicPr>
          <p:nvPr/>
        </p:nvPicPr>
        <p:blipFill rotWithShape="1">
          <a:blip r:embed="rId5"/>
          <a:srcRect l="13775" r="15578" b="24302"/>
          <a:stretch/>
        </p:blipFill>
        <p:spPr>
          <a:xfrm>
            <a:off x="9417116" y="4531585"/>
            <a:ext cx="1483832" cy="1332416"/>
          </a:xfrm>
          <a:prstGeom prst="rect">
            <a:avLst/>
          </a:prstGeom>
        </p:spPr>
      </p:pic>
      <p:pic>
        <p:nvPicPr>
          <p:cNvPr id="35" name="Image 34">
            <a:extLst>
              <a:ext uri="{FF2B5EF4-FFF2-40B4-BE49-F238E27FC236}">
                <a16:creationId xmlns:a16="http://schemas.microsoft.com/office/drawing/2014/main" id="{240BA0AB-97DC-8845-A364-5FFDBBFA2534}"/>
              </a:ext>
            </a:extLst>
          </p:cNvPr>
          <p:cNvPicPr>
            <a:picLocks noChangeAspect="1"/>
          </p:cNvPicPr>
          <p:nvPr/>
        </p:nvPicPr>
        <p:blipFill>
          <a:blip r:embed="rId6"/>
          <a:stretch>
            <a:fillRect/>
          </a:stretch>
        </p:blipFill>
        <p:spPr>
          <a:xfrm>
            <a:off x="1565732" y="4494527"/>
            <a:ext cx="1332416" cy="1332416"/>
          </a:xfrm>
          <a:prstGeom prst="rect">
            <a:avLst/>
          </a:prstGeom>
        </p:spPr>
      </p:pic>
      <p:graphicFrame>
        <p:nvGraphicFramePr>
          <p:cNvPr id="38" name="Content Placeholder 3">
            <a:extLst>
              <a:ext uri="{FF2B5EF4-FFF2-40B4-BE49-F238E27FC236}">
                <a16:creationId xmlns:a16="http://schemas.microsoft.com/office/drawing/2014/main" id="{D1EC73B1-FB3D-8F42-B918-39523492F955}"/>
              </a:ext>
            </a:extLst>
          </p:cNvPr>
          <p:cNvGraphicFramePr>
            <a:graphicFrameLocks/>
          </p:cNvGraphicFramePr>
          <p:nvPr/>
        </p:nvGraphicFramePr>
        <p:xfrm>
          <a:off x="609600" y="1752600"/>
          <a:ext cx="3251200" cy="219456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39" name="Content Placeholder 3">
            <a:extLst>
              <a:ext uri="{FF2B5EF4-FFF2-40B4-BE49-F238E27FC236}">
                <a16:creationId xmlns:a16="http://schemas.microsoft.com/office/drawing/2014/main" id="{24C41099-A48D-8E4F-BF35-3D851C926759}"/>
              </a:ext>
            </a:extLst>
          </p:cNvPr>
          <p:cNvGraphicFramePr>
            <a:graphicFrameLocks/>
          </p:cNvGraphicFramePr>
          <p:nvPr/>
        </p:nvGraphicFramePr>
        <p:xfrm>
          <a:off x="3250877" y="1752600"/>
          <a:ext cx="3251200" cy="219456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40" name="Content Placeholder 3">
            <a:extLst>
              <a:ext uri="{FF2B5EF4-FFF2-40B4-BE49-F238E27FC236}">
                <a16:creationId xmlns:a16="http://schemas.microsoft.com/office/drawing/2014/main" id="{5269CA07-D844-D94A-BA3F-DBA2479F3CC0}"/>
              </a:ext>
            </a:extLst>
          </p:cNvPr>
          <p:cNvGraphicFramePr>
            <a:graphicFrameLocks/>
          </p:cNvGraphicFramePr>
          <p:nvPr/>
        </p:nvGraphicFramePr>
        <p:xfrm>
          <a:off x="8533432" y="1752600"/>
          <a:ext cx="3251200" cy="219456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41" name="Content Placeholder 3">
            <a:extLst>
              <a:ext uri="{FF2B5EF4-FFF2-40B4-BE49-F238E27FC236}">
                <a16:creationId xmlns:a16="http://schemas.microsoft.com/office/drawing/2014/main" id="{063A18BD-6FF2-D040-AE9F-571511204B91}"/>
              </a:ext>
            </a:extLst>
          </p:cNvPr>
          <p:cNvGraphicFramePr>
            <a:graphicFrameLocks/>
          </p:cNvGraphicFramePr>
          <p:nvPr/>
        </p:nvGraphicFramePr>
        <p:xfrm>
          <a:off x="5892154" y="1752600"/>
          <a:ext cx="3251200" cy="2194560"/>
        </p:xfrm>
        <a:graphic>
          <a:graphicData uri="http://schemas.openxmlformats.org/drawingml/2006/chart">
            <c:chart xmlns:c="http://schemas.openxmlformats.org/drawingml/2006/chart" xmlns:r="http://schemas.openxmlformats.org/officeDocument/2006/relationships" r:id="rId10"/>
          </a:graphicData>
        </a:graphic>
      </p:graphicFrame>
      <p:sp>
        <p:nvSpPr>
          <p:cNvPr id="42" name="TextBox 24">
            <a:extLst>
              <a:ext uri="{FF2B5EF4-FFF2-40B4-BE49-F238E27FC236}">
                <a16:creationId xmlns:a16="http://schemas.microsoft.com/office/drawing/2014/main" id="{A8FA00D5-8FEF-9F42-B659-E03CD06B8A8B}"/>
              </a:ext>
            </a:extLst>
          </p:cNvPr>
          <p:cNvSpPr txBox="1"/>
          <p:nvPr/>
        </p:nvSpPr>
        <p:spPr>
          <a:xfrm>
            <a:off x="1707679" y="2560557"/>
            <a:ext cx="1061829" cy="523220"/>
          </a:xfrm>
          <a:prstGeom prst="rect">
            <a:avLst/>
          </a:prstGeom>
          <a:noFill/>
        </p:spPr>
        <p:txBody>
          <a:bodyPr wrap="none" rtlCol="0">
            <a:spAutoFit/>
          </a:bodyPr>
          <a:lstStyle/>
          <a:p>
            <a:pPr algn="ctr"/>
            <a:r>
              <a:rPr lang="en-US" sz="2800" kern="900" spc="-67" dirty="0">
                <a:latin typeface="Source Sans Pro" panose="020B0503030403020204" pitchFamily="34" charset="77"/>
              </a:rPr>
              <a:t>59,2%</a:t>
            </a:r>
            <a:endParaRPr lang="en-US" sz="2800" dirty="0">
              <a:latin typeface="Source Sans Pro" panose="020B0503030403020204" pitchFamily="34" charset="77"/>
            </a:endParaRPr>
          </a:p>
        </p:txBody>
      </p:sp>
      <p:sp>
        <p:nvSpPr>
          <p:cNvPr id="43" name="TextBox 25">
            <a:extLst>
              <a:ext uri="{FF2B5EF4-FFF2-40B4-BE49-F238E27FC236}">
                <a16:creationId xmlns:a16="http://schemas.microsoft.com/office/drawing/2014/main" id="{1737B5C7-7904-134B-AC74-34655D2A3CE6}"/>
              </a:ext>
            </a:extLst>
          </p:cNvPr>
          <p:cNvSpPr txBox="1"/>
          <p:nvPr/>
        </p:nvSpPr>
        <p:spPr>
          <a:xfrm>
            <a:off x="4420459" y="2588270"/>
            <a:ext cx="927754" cy="523220"/>
          </a:xfrm>
          <a:prstGeom prst="rect">
            <a:avLst/>
          </a:prstGeom>
          <a:noFill/>
        </p:spPr>
        <p:txBody>
          <a:bodyPr wrap="none" rtlCol="0">
            <a:spAutoFit/>
          </a:bodyPr>
          <a:lstStyle/>
          <a:p>
            <a:pPr algn="ctr"/>
            <a:r>
              <a:rPr lang="en-US" sz="2800" kern="900" spc="-67" dirty="0">
                <a:latin typeface="Source Sans Pro" panose="020B0503030403020204" pitchFamily="34" charset="77"/>
              </a:rPr>
              <a:t>6,4%</a:t>
            </a:r>
            <a:endParaRPr lang="en-US" sz="2800" dirty="0">
              <a:latin typeface="Source Sans Pro" panose="020B0503030403020204" pitchFamily="34" charset="77"/>
            </a:endParaRPr>
          </a:p>
        </p:txBody>
      </p:sp>
      <p:sp>
        <p:nvSpPr>
          <p:cNvPr id="44" name="TextBox 26">
            <a:extLst>
              <a:ext uri="{FF2B5EF4-FFF2-40B4-BE49-F238E27FC236}">
                <a16:creationId xmlns:a16="http://schemas.microsoft.com/office/drawing/2014/main" id="{921930CC-1801-BB42-97B7-3EDE279C587D}"/>
              </a:ext>
            </a:extLst>
          </p:cNvPr>
          <p:cNvSpPr txBox="1"/>
          <p:nvPr/>
        </p:nvSpPr>
        <p:spPr>
          <a:xfrm>
            <a:off x="9687603" y="2560557"/>
            <a:ext cx="927754" cy="523220"/>
          </a:xfrm>
          <a:prstGeom prst="rect">
            <a:avLst/>
          </a:prstGeom>
          <a:noFill/>
        </p:spPr>
        <p:txBody>
          <a:bodyPr wrap="none" rtlCol="0">
            <a:spAutoFit/>
          </a:bodyPr>
          <a:lstStyle/>
          <a:p>
            <a:pPr algn="ctr"/>
            <a:r>
              <a:rPr lang="en-US" sz="2800" kern="900" spc="-67" dirty="0">
                <a:latin typeface="Source Sans Pro" panose="020B0503030403020204" pitchFamily="34" charset="77"/>
              </a:rPr>
              <a:t>1,3%</a:t>
            </a:r>
            <a:endParaRPr lang="en-US" sz="2800" dirty="0">
              <a:latin typeface="Source Sans Pro" panose="020B0503030403020204" pitchFamily="34" charset="77"/>
            </a:endParaRPr>
          </a:p>
        </p:txBody>
      </p:sp>
      <p:sp>
        <p:nvSpPr>
          <p:cNvPr id="45" name="TextBox 27">
            <a:extLst>
              <a:ext uri="{FF2B5EF4-FFF2-40B4-BE49-F238E27FC236}">
                <a16:creationId xmlns:a16="http://schemas.microsoft.com/office/drawing/2014/main" id="{8D866209-63F3-9149-BD10-2F5C764C5132}"/>
              </a:ext>
            </a:extLst>
          </p:cNvPr>
          <p:cNvSpPr txBox="1"/>
          <p:nvPr/>
        </p:nvSpPr>
        <p:spPr>
          <a:xfrm>
            <a:off x="7092613" y="2560557"/>
            <a:ext cx="927754" cy="523220"/>
          </a:xfrm>
          <a:prstGeom prst="rect">
            <a:avLst/>
          </a:prstGeom>
          <a:noFill/>
        </p:spPr>
        <p:txBody>
          <a:bodyPr wrap="none" rtlCol="0">
            <a:spAutoFit/>
          </a:bodyPr>
          <a:lstStyle/>
          <a:p>
            <a:pPr algn="ctr"/>
            <a:r>
              <a:rPr lang="en-US" sz="2800" kern="900" spc="-67" dirty="0">
                <a:latin typeface="Source Sans Pro" panose="020B0503030403020204" pitchFamily="34" charset="77"/>
              </a:rPr>
              <a:t>4,5%</a:t>
            </a:r>
            <a:endParaRPr lang="en-US" sz="2800" dirty="0">
              <a:latin typeface="Source Sans Pro" panose="020B0503030403020204" pitchFamily="34" charset="77"/>
            </a:endParaRPr>
          </a:p>
        </p:txBody>
      </p:sp>
      <p:sp>
        <p:nvSpPr>
          <p:cNvPr id="23" name="Title 3">
            <a:extLst>
              <a:ext uri="{FF2B5EF4-FFF2-40B4-BE49-F238E27FC236}">
                <a16:creationId xmlns:a16="http://schemas.microsoft.com/office/drawing/2014/main" id="{AC9FA201-4D65-3C4A-B8B0-BEEFE13A8DBF}"/>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en-US" sz="2800" dirty="0"/>
              <a:t>Les services </a:t>
            </a:r>
            <a:r>
              <a:rPr lang="en-US" sz="2800" dirty="0" err="1"/>
              <a:t>additionnels</a:t>
            </a:r>
            <a:r>
              <a:rPr lang="en-US" sz="2800" dirty="0"/>
              <a:t> </a:t>
            </a:r>
            <a:r>
              <a:rPr lang="en-US" sz="2800" dirty="0" err="1"/>
              <a:t>inclus</a:t>
            </a:r>
            <a:br>
              <a:rPr lang="en-US" dirty="0"/>
            </a:br>
            <a:r>
              <a:rPr lang="en-US" sz="2400" b="0" dirty="0"/>
              <a:t>Les modules </a:t>
            </a:r>
            <a:r>
              <a:rPr lang="en-US" sz="2400" b="0" dirty="0" err="1"/>
              <a:t>en</a:t>
            </a:r>
            <a:r>
              <a:rPr lang="en-US" sz="2400" b="0" dirty="0"/>
              <a:t> 1clic</a:t>
            </a:r>
            <a:endParaRPr lang="en-US" sz="2400" b="0" dirty="0">
              <a:latin typeface="Source Sans Pro" panose="020B0503030403020204" pitchFamily="34" charset="77"/>
            </a:endParaRPr>
          </a:p>
        </p:txBody>
      </p:sp>
    </p:spTree>
    <p:extLst>
      <p:ext uri="{BB962C8B-B14F-4D97-AF65-F5344CB8AC3E}">
        <p14:creationId xmlns:p14="http://schemas.microsoft.com/office/powerpoint/2010/main" val="1246027839"/>
      </p:ext>
    </p:extLst>
  </p:cSld>
  <p:clrMapOvr>
    <a:masterClrMapping/>
  </p:clrMapOvr>
  <mc:AlternateContent xmlns:mc="http://schemas.openxmlformats.org/markup-compatibility/2006" xmlns:p14="http://schemas.microsoft.com/office/powerpoint/2010/main">
    <mc:Choice Requires="p14">
      <p:transition p14:dur="0" advTm="71000"/>
    </mc:Choice>
    <mc:Fallback xmlns="">
      <p:transition advTm="71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4000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par>
                                <p:cTn id="8" presetID="10" presetClass="entr" presetSubtype="0" fill="hold" nodeType="withEffect">
                                  <p:stCondLst>
                                    <p:cond delay="40000"/>
                                  </p:stCondLst>
                                  <p:childTnLst>
                                    <p:set>
                                      <p:cBhvr>
                                        <p:cTn id="9" dur="1" fill="hold">
                                          <p:stCondLst>
                                            <p:cond delay="0"/>
                                          </p:stCondLst>
                                        </p:cTn>
                                        <p:tgtEl>
                                          <p:spTgt spid="35"/>
                                        </p:tgtEl>
                                        <p:attrNameLst>
                                          <p:attrName>style.visibility</p:attrName>
                                        </p:attrNameLst>
                                      </p:cBhvr>
                                      <p:to>
                                        <p:strVal val="visible"/>
                                      </p:to>
                                    </p:set>
                                    <p:animEffect transition="in" filter="fade">
                                      <p:cBhvr>
                                        <p:cTn id="10" dur="500"/>
                                        <p:tgtEl>
                                          <p:spTgt spid="35"/>
                                        </p:tgtEl>
                                      </p:cBhvr>
                                    </p:animEffect>
                                  </p:childTnLst>
                                </p:cTn>
                              </p:par>
                              <p:par>
                                <p:cTn id="11" presetID="21" presetClass="entr" presetSubtype="1" fill="hold" grpId="0" nodeType="withEffect">
                                  <p:stCondLst>
                                    <p:cond delay="40000"/>
                                  </p:stCondLst>
                                  <p:childTnLst>
                                    <p:set>
                                      <p:cBhvr>
                                        <p:cTn id="12" dur="1" fill="hold">
                                          <p:stCondLst>
                                            <p:cond delay="0"/>
                                          </p:stCondLst>
                                        </p:cTn>
                                        <p:tgtEl>
                                          <p:spTgt spid="38"/>
                                        </p:tgtEl>
                                        <p:attrNameLst>
                                          <p:attrName>style.visibility</p:attrName>
                                        </p:attrNameLst>
                                      </p:cBhvr>
                                      <p:to>
                                        <p:strVal val="visible"/>
                                      </p:to>
                                    </p:set>
                                    <p:animEffect transition="in" filter="wheel(1)">
                                      <p:cBhvr>
                                        <p:cTn id="13" dur="1000"/>
                                        <p:tgtEl>
                                          <p:spTgt spid="38"/>
                                        </p:tgtEl>
                                      </p:cBhvr>
                                    </p:animEffect>
                                  </p:childTnLst>
                                </p:cTn>
                              </p:par>
                              <p:par>
                                <p:cTn id="14" presetID="10" presetClass="entr" presetSubtype="0" fill="hold" grpId="0" nodeType="withEffect">
                                  <p:stCondLst>
                                    <p:cond delay="40000"/>
                                  </p:stCondLst>
                                  <p:childTnLst>
                                    <p:set>
                                      <p:cBhvr>
                                        <p:cTn id="15" dur="1" fill="hold">
                                          <p:stCondLst>
                                            <p:cond delay="0"/>
                                          </p:stCondLst>
                                        </p:cTn>
                                        <p:tgtEl>
                                          <p:spTgt spid="42"/>
                                        </p:tgtEl>
                                        <p:attrNameLst>
                                          <p:attrName>style.visibility</p:attrName>
                                        </p:attrNameLst>
                                      </p:cBhvr>
                                      <p:to>
                                        <p:strVal val="visible"/>
                                      </p:to>
                                    </p:set>
                                    <p:animEffect transition="in" filter="fade">
                                      <p:cBhvr>
                                        <p:cTn id="16" dur="500"/>
                                        <p:tgtEl>
                                          <p:spTgt spid="42"/>
                                        </p:tgtEl>
                                      </p:cBhvr>
                                    </p:animEffect>
                                  </p:childTnLst>
                                </p:cTn>
                              </p:par>
                              <p:par>
                                <p:cTn id="17" presetID="10" presetClass="entr" presetSubtype="0" fill="hold" grpId="0" nodeType="withEffect">
                                  <p:stCondLst>
                                    <p:cond delay="4200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500"/>
                                        <p:tgtEl>
                                          <p:spTgt spid="20"/>
                                        </p:tgtEl>
                                      </p:cBhvr>
                                    </p:animEffect>
                                  </p:childTnLst>
                                </p:cTn>
                              </p:par>
                              <p:par>
                                <p:cTn id="20" presetID="10" presetClass="entr" presetSubtype="0" fill="hold" nodeType="withEffect">
                                  <p:stCondLst>
                                    <p:cond delay="42000"/>
                                  </p:stCondLst>
                                  <p:childTnLst>
                                    <p:set>
                                      <p:cBhvr>
                                        <p:cTn id="21" dur="1" fill="hold">
                                          <p:stCondLst>
                                            <p:cond delay="0"/>
                                          </p:stCondLst>
                                        </p:cTn>
                                        <p:tgtEl>
                                          <p:spTgt spid="31"/>
                                        </p:tgtEl>
                                        <p:attrNameLst>
                                          <p:attrName>style.visibility</p:attrName>
                                        </p:attrNameLst>
                                      </p:cBhvr>
                                      <p:to>
                                        <p:strVal val="visible"/>
                                      </p:to>
                                    </p:set>
                                    <p:animEffect transition="in" filter="fade">
                                      <p:cBhvr>
                                        <p:cTn id="22" dur="500"/>
                                        <p:tgtEl>
                                          <p:spTgt spid="31"/>
                                        </p:tgtEl>
                                      </p:cBhvr>
                                    </p:animEffect>
                                  </p:childTnLst>
                                </p:cTn>
                              </p:par>
                              <p:par>
                                <p:cTn id="23" presetID="21" presetClass="entr" presetSubtype="1" fill="hold" grpId="0" nodeType="withEffect">
                                  <p:stCondLst>
                                    <p:cond delay="42000"/>
                                  </p:stCondLst>
                                  <p:childTnLst>
                                    <p:set>
                                      <p:cBhvr>
                                        <p:cTn id="24" dur="1" fill="hold">
                                          <p:stCondLst>
                                            <p:cond delay="0"/>
                                          </p:stCondLst>
                                        </p:cTn>
                                        <p:tgtEl>
                                          <p:spTgt spid="39"/>
                                        </p:tgtEl>
                                        <p:attrNameLst>
                                          <p:attrName>style.visibility</p:attrName>
                                        </p:attrNameLst>
                                      </p:cBhvr>
                                      <p:to>
                                        <p:strVal val="visible"/>
                                      </p:to>
                                    </p:set>
                                    <p:animEffect transition="in" filter="wheel(1)">
                                      <p:cBhvr>
                                        <p:cTn id="25" dur="1000"/>
                                        <p:tgtEl>
                                          <p:spTgt spid="39"/>
                                        </p:tgtEl>
                                      </p:cBhvr>
                                    </p:animEffect>
                                  </p:childTnLst>
                                </p:cTn>
                              </p:par>
                              <p:par>
                                <p:cTn id="26" presetID="10" presetClass="entr" presetSubtype="0" fill="hold" grpId="0" nodeType="withEffect">
                                  <p:stCondLst>
                                    <p:cond delay="42000"/>
                                  </p:stCondLst>
                                  <p:childTnLst>
                                    <p:set>
                                      <p:cBhvr>
                                        <p:cTn id="27" dur="1" fill="hold">
                                          <p:stCondLst>
                                            <p:cond delay="0"/>
                                          </p:stCondLst>
                                        </p:cTn>
                                        <p:tgtEl>
                                          <p:spTgt spid="43"/>
                                        </p:tgtEl>
                                        <p:attrNameLst>
                                          <p:attrName>style.visibility</p:attrName>
                                        </p:attrNameLst>
                                      </p:cBhvr>
                                      <p:to>
                                        <p:strVal val="visible"/>
                                      </p:to>
                                    </p:set>
                                    <p:animEffect transition="in" filter="fade">
                                      <p:cBhvr>
                                        <p:cTn id="28" dur="500"/>
                                        <p:tgtEl>
                                          <p:spTgt spid="43"/>
                                        </p:tgtEl>
                                      </p:cBhvr>
                                    </p:animEffect>
                                  </p:childTnLst>
                                </p:cTn>
                              </p:par>
                              <p:par>
                                <p:cTn id="29" presetID="10" presetClass="entr" presetSubtype="0" fill="hold" grpId="0" nodeType="withEffect">
                                  <p:stCondLst>
                                    <p:cond delay="44000"/>
                                  </p:stCondLst>
                                  <p:childTnLst>
                                    <p:set>
                                      <p:cBhvr>
                                        <p:cTn id="30" dur="1" fill="hold">
                                          <p:stCondLst>
                                            <p:cond delay="0"/>
                                          </p:stCondLst>
                                        </p:cTn>
                                        <p:tgtEl>
                                          <p:spTgt spid="22"/>
                                        </p:tgtEl>
                                        <p:attrNameLst>
                                          <p:attrName>style.visibility</p:attrName>
                                        </p:attrNameLst>
                                      </p:cBhvr>
                                      <p:to>
                                        <p:strVal val="visible"/>
                                      </p:to>
                                    </p:set>
                                    <p:animEffect transition="in" filter="fade">
                                      <p:cBhvr>
                                        <p:cTn id="31" dur="500"/>
                                        <p:tgtEl>
                                          <p:spTgt spid="22"/>
                                        </p:tgtEl>
                                      </p:cBhvr>
                                    </p:animEffect>
                                  </p:childTnLst>
                                </p:cTn>
                              </p:par>
                              <p:par>
                                <p:cTn id="32" presetID="10" presetClass="entr" presetSubtype="0" fill="hold" nodeType="withEffect">
                                  <p:stCondLst>
                                    <p:cond delay="44000"/>
                                  </p:stCondLst>
                                  <p:childTnLst>
                                    <p:set>
                                      <p:cBhvr>
                                        <p:cTn id="33" dur="1" fill="hold">
                                          <p:stCondLst>
                                            <p:cond delay="0"/>
                                          </p:stCondLst>
                                        </p:cTn>
                                        <p:tgtEl>
                                          <p:spTgt spid="29"/>
                                        </p:tgtEl>
                                        <p:attrNameLst>
                                          <p:attrName>style.visibility</p:attrName>
                                        </p:attrNameLst>
                                      </p:cBhvr>
                                      <p:to>
                                        <p:strVal val="visible"/>
                                      </p:to>
                                    </p:set>
                                    <p:animEffect transition="in" filter="fade">
                                      <p:cBhvr>
                                        <p:cTn id="34" dur="500"/>
                                        <p:tgtEl>
                                          <p:spTgt spid="29"/>
                                        </p:tgtEl>
                                      </p:cBhvr>
                                    </p:animEffect>
                                  </p:childTnLst>
                                </p:cTn>
                              </p:par>
                              <p:par>
                                <p:cTn id="35" presetID="21" presetClass="entr" presetSubtype="1" fill="hold" grpId="0" nodeType="withEffect">
                                  <p:stCondLst>
                                    <p:cond delay="44000"/>
                                  </p:stCondLst>
                                  <p:childTnLst>
                                    <p:set>
                                      <p:cBhvr>
                                        <p:cTn id="36" dur="1" fill="hold">
                                          <p:stCondLst>
                                            <p:cond delay="0"/>
                                          </p:stCondLst>
                                        </p:cTn>
                                        <p:tgtEl>
                                          <p:spTgt spid="41"/>
                                        </p:tgtEl>
                                        <p:attrNameLst>
                                          <p:attrName>style.visibility</p:attrName>
                                        </p:attrNameLst>
                                      </p:cBhvr>
                                      <p:to>
                                        <p:strVal val="visible"/>
                                      </p:to>
                                    </p:set>
                                    <p:animEffect transition="in" filter="wheel(1)">
                                      <p:cBhvr>
                                        <p:cTn id="37" dur="1000"/>
                                        <p:tgtEl>
                                          <p:spTgt spid="41"/>
                                        </p:tgtEl>
                                      </p:cBhvr>
                                    </p:animEffect>
                                  </p:childTnLst>
                                </p:cTn>
                              </p:par>
                              <p:par>
                                <p:cTn id="38" presetID="10" presetClass="entr" presetSubtype="0" fill="hold" grpId="0" nodeType="withEffect">
                                  <p:stCondLst>
                                    <p:cond delay="44000"/>
                                  </p:stCondLst>
                                  <p:childTnLst>
                                    <p:set>
                                      <p:cBhvr>
                                        <p:cTn id="39" dur="1" fill="hold">
                                          <p:stCondLst>
                                            <p:cond delay="0"/>
                                          </p:stCondLst>
                                        </p:cTn>
                                        <p:tgtEl>
                                          <p:spTgt spid="45"/>
                                        </p:tgtEl>
                                        <p:attrNameLst>
                                          <p:attrName>style.visibility</p:attrName>
                                        </p:attrNameLst>
                                      </p:cBhvr>
                                      <p:to>
                                        <p:strVal val="visible"/>
                                      </p:to>
                                    </p:set>
                                    <p:animEffect transition="in" filter="fade">
                                      <p:cBhvr>
                                        <p:cTn id="40" dur="500"/>
                                        <p:tgtEl>
                                          <p:spTgt spid="45"/>
                                        </p:tgtEl>
                                      </p:cBhvr>
                                    </p:animEffect>
                                  </p:childTnLst>
                                </p:cTn>
                              </p:par>
                              <p:par>
                                <p:cTn id="41" presetID="10" presetClass="entr" presetSubtype="0" fill="hold" grpId="0" nodeType="withEffect">
                                  <p:stCondLst>
                                    <p:cond delay="4600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childTnLst>
                                </p:cTn>
                              </p:par>
                              <p:par>
                                <p:cTn id="44" presetID="10" presetClass="entr" presetSubtype="0" fill="hold" nodeType="withEffect">
                                  <p:stCondLst>
                                    <p:cond delay="46000"/>
                                  </p:stCondLst>
                                  <p:childTnLst>
                                    <p:set>
                                      <p:cBhvr>
                                        <p:cTn id="45" dur="1" fill="hold">
                                          <p:stCondLst>
                                            <p:cond delay="0"/>
                                          </p:stCondLst>
                                        </p:cTn>
                                        <p:tgtEl>
                                          <p:spTgt spid="33"/>
                                        </p:tgtEl>
                                        <p:attrNameLst>
                                          <p:attrName>style.visibility</p:attrName>
                                        </p:attrNameLst>
                                      </p:cBhvr>
                                      <p:to>
                                        <p:strVal val="visible"/>
                                      </p:to>
                                    </p:set>
                                    <p:animEffect transition="in" filter="fade">
                                      <p:cBhvr>
                                        <p:cTn id="46" dur="500"/>
                                        <p:tgtEl>
                                          <p:spTgt spid="33"/>
                                        </p:tgtEl>
                                      </p:cBhvr>
                                    </p:animEffect>
                                  </p:childTnLst>
                                </p:cTn>
                              </p:par>
                              <p:par>
                                <p:cTn id="47" presetID="21" presetClass="entr" presetSubtype="1" fill="hold" grpId="0" nodeType="withEffect">
                                  <p:stCondLst>
                                    <p:cond delay="46000"/>
                                  </p:stCondLst>
                                  <p:childTnLst>
                                    <p:set>
                                      <p:cBhvr>
                                        <p:cTn id="48" dur="1" fill="hold">
                                          <p:stCondLst>
                                            <p:cond delay="0"/>
                                          </p:stCondLst>
                                        </p:cTn>
                                        <p:tgtEl>
                                          <p:spTgt spid="40"/>
                                        </p:tgtEl>
                                        <p:attrNameLst>
                                          <p:attrName>style.visibility</p:attrName>
                                        </p:attrNameLst>
                                      </p:cBhvr>
                                      <p:to>
                                        <p:strVal val="visible"/>
                                      </p:to>
                                    </p:set>
                                    <p:animEffect transition="in" filter="wheel(1)">
                                      <p:cBhvr>
                                        <p:cTn id="49" dur="1000"/>
                                        <p:tgtEl>
                                          <p:spTgt spid="40"/>
                                        </p:tgtEl>
                                      </p:cBhvr>
                                    </p:animEffect>
                                  </p:childTnLst>
                                </p:cTn>
                              </p:par>
                              <p:par>
                                <p:cTn id="50" presetID="10" presetClass="entr" presetSubtype="0" fill="hold" grpId="0" nodeType="withEffect">
                                  <p:stCondLst>
                                    <p:cond delay="46000"/>
                                  </p:stCondLst>
                                  <p:childTnLst>
                                    <p:set>
                                      <p:cBhvr>
                                        <p:cTn id="51" dur="1" fill="hold">
                                          <p:stCondLst>
                                            <p:cond delay="0"/>
                                          </p:stCondLst>
                                        </p:cTn>
                                        <p:tgtEl>
                                          <p:spTgt spid="44"/>
                                        </p:tgtEl>
                                        <p:attrNameLst>
                                          <p:attrName>style.visibility</p:attrName>
                                        </p:attrNameLst>
                                      </p:cBhvr>
                                      <p:to>
                                        <p:strVal val="visible"/>
                                      </p:to>
                                    </p:set>
                                    <p:animEffect transition="in" filter="fade">
                                      <p:cBhvr>
                                        <p:cTn id="52"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Graphic spid="38" grpId="0">
        <p:bldAsOne/>
      </p:bldGraphic>
      <p:bldGraphic spid="39" grpId="0">
        <p:bldAsOne/>
      </p:bldGraphic>
      <p:bldGraphic spid="40" grpId="0">
        <p:bldAsOne/>
      </p:bldGraphic>
      <p:bldGraphic spid="41" grpId="0">
        <p:bldAsOne/>
      </p:bldGraphic>
      <p:bldP spid="42" grpId="0"/>
      <p:bldP spid="43" grpId="0"/>
      <p:bldP spid="44" grpId="0"/>
      <p:bldP spid="45"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 coins arrondis 3">
            <a:extLst>
              <a:ext uri="{FF2B5EF4-FFF2-40B4-BE49-F238E27FC236}">
                <a16:creationId xmlns:a16="http://schemas.microsoft.com/office/drawing/2014/main" id="{8ED2354D-7ED0-3E41-BEA2-6263CD639D7C}"/>
              </a:ext>
            </a:extLst>
          </p:cNvPr>
          <p:cNvSpPr/>
          <p:nvPr/>
        </p:nvSpPr>
        <p:spPr>
          <a:xfrm>
            <a:off x="1487488" y="3068638"/>
            <a:ext cx="2895966" cy="2408927"/>
          </a:xfrm>
          <a:prstGeom prst="roundRect">
            <a:avLst/>
          </a:prstGeom>
          <a:gradFill flip="none" rotWithShape="1">
            <a:gsLst>
              <a:gs pos="26000">
                <a:schemeClr val="accent1"/>
              </a:gs>
              <a:gs pos="100000">
                <a:schemeClr val="accent6"/>
              </a:gs>
            </a:gsLst>
            <a:lin ang="1620000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sp>
        <p:nvSpPr>
          <p:cNvPr id="3" name="Freeform 90">
            <a:extLst>
              <a:ext uri="{FF2B5EF4-FFF2-40B4-BE49-F238E27FC236}">
                <a16:creationId xmlns:a16="http://schemas.microsoft.com/office/drawing/2014/main" id="{6EA8B0E0-8E1B-1B4B-8556-44B37AA2B7AA}"/>
              </a:ext>
            </a:extLst>
          </p:cNvPr>
          <p:cNvSpPr>
            <a:spLocks noEditPoints="1"/>
          </p:cNvSpPr>
          <p:nvPr/>
        </p:nvSpPr>
        <p:spPr bwMode="auto">
          <a:xfrm>
            <a:off x="1487488" y="1592796"/>
            <a:ext cx="2895966" cy="3884769"/>
          </a:xfrm>
          <a:custGeom>
            <a:avLst/>
            <a:gdLst>
              <a:gd name="T0" fmla="*/ 371 w 422"/>
              <a:gd name="T1" fmla="*/ 210 h 566"/>
              <a:gd name="T2" fmla="*/ 352 w 422"/>
              <a:gd name="T3" fmla="*/ 210 h 566"/>
              <a:gd name="T4" fmla="*/ 352 w 422"/>
              <a:gd name="T5" fmla="*/ 140 h 566"/>
              <a:gd name="T6" fmla="*/ 211 w 422"/>
              <a:gd name="T7" fmla="*/ 0 h 566"/>
              <a:gd name="T8" fmla="*/ 70 w 422"/>
              <a:gd name="T9" fmla="*/ 140 h 566"/>
              <a:gd name="T10" fmla="*/ 70 w 422"/>
              <a:gd name="T11" fmla="*/ 210 h 566"/>
              <a:gd name="T12" fmla="*/ 50 w 422"/>
              <a:gd name="T13" fmla="*/ 210 h 566"/>
              <a:gd name="T14" fmla="*/ 0 w 422"/>
              <a:gd name="T15" fmla="*/ 261 h 566"/>
              <a:gd name="T16" fmla="*/ 0 w 422"/>
              <a:gd name="T17" fmla="*/ 516 h 566"/>
              <a:gd name="T18" fmla="*/ 50 w 422"/>
              <a:gd name="T19" fmla="*/ 566 h 566"/>
              <a:gd name="T20" fmla="*/ 371 w 422"/>
              <a:gd name="T21" fmla="*/ 566 h 566"/>
              <a:gd name="T22" fmla="*/ 422 w 422"/>
              <a:gd name="T23" fmla="*/ 516 h 566"/>
              <a:gd name="T24" fmla="*/ 422 w 422"/>
              <a:gd name="T25" fmla="*/ 261 h 566"/>
              <a:gd name="T26" fmla="*/ 371 w 422"/>
              <a:gd name="T27" fmla="*/ 210 h 566"/>
              <a:gd name="T28" fmla="*/ 84 w 422"/>
              <a:gd name="T29" fmla="*/ 140 h 566"/>
              <a:gd name="T30" fmla="*/ 211 w 422"/>
              <a:gd name="T31" fmla="*/ 14 h 566"/>
              <a:gd name="T32" fmla="*/ 338 w 422"/>
              <a:gd name="T33" fmla="*/ 140 h 566"/>
              <a:gd name="T34" fmla="*/ 338 w 422"/>
              <a:gd name="T35" fmla="*/ 210 h 566"/>
              <a:gd name="T36" fmla="*/ 84 w 422"/>
              <a:gd name="T37" fmla="*/ 210 h 566"/>
              <a:gd name="T38" fmla="*/ 84 w 422"/>
              <a:gd name="T39" fmla="*/ 140 h 566"/>
              <a:gd name="T40" fmla="*/ 408 w 422"/>
              <a:gd name="T41" fmla="*/ 516 h 566"/>
              <a:gd name="T42" fmla="*/ 371 w 422"/>
              <a:gd name="T43" fmla="*/ 552 h 566"/>
              <a:gd name="T44" fmla="*/ 50 w 422"/>
              <a:gd name="T45" fmla="*/ 552 h 566"/>
              <a:gd name="T46" fmla="*/ 14 w 422"/>
              <a:gd name="T47" fmla="*/ 516 h 566"/>
              <a:gd name="T48" fmla="*/ 14 w 422"/>
              <a:gd name="T49" fmla="*/ 261 h 566"/>
              <a:gd name="T50" fmla="*/ 50 w 422"/>
              <a:gd name="T51" fmla="*/ 224 h 566"/>
              <a:gd name="T52" fmla="*/ 371 w 422"/>
              <a:gd name="T53" fmla="*/ 224 h 566"/>
              <a:gd name="T54" fmla="*/ 408 w 422"/>
              <a:gd name="T55" fmla="*/ 261 h 566"/>
              <a:gd name="T56" fmla="*/ 408 w 422"/>
              <a:gd name="T57" fmla="*/ 516 h 566"/>
              <a:gd name="T58" fmla="*/ 211 w 422"/>
              <a:gd name="T59" fmla="*/ 333 h 566"/>
              <a:gd name="T60" fmla="*/ 182 w 422"/>
              <a:gd name="T61" fmla="*/ 362 h 566"/>
              <a:gd name="T62" fmla="*/ 204 w 422"/>
              <a:gd name="T63" fmla="*/ 389 h 566"/>
              <a:gd name="T64" fmla="*/ 204 w 422"/>
              <a:gd name="T65" fmla="*/ 433 h 566"/>
              <a:gd name="T66" fmla="*/ 211 w 422"/>
              <a:gd name="T67" fmla="*/ 440 h 566"/>
              <a:gd name="T68" fmla="*/ 218 w 422"/>
              <a:gd name="T69" fmla="*/ 433 h 566"/>
              <a:gd name="T70" fmla="*/ 218 w 422"/>
              <a:gd name="T71" fmla="*/ 389 h 566"/>
              <a:gd name="T72" fmla="*/ 239 w 422"/>
              <a:gd name="T73" fmla="*/ 362 h 566"/>
              <a:gd name="T74" fmla="*/ 211 w 422"/>
              <a:gd name="T75" fmla="*/ 333 h 566"/>
              <a:gd name="T76" fmla="*/ 211 w 422"/>
              <a:gd name="T77" fmla="*/ 376 h 566"/>
              <a:gd name="T78" fmla="*/ 196 w 422"/>
              <a:gd name="T79" fmla="*/ 362 h 566"/>
              <a:gd name="T80" fmla="*/ 211 w 422"/>
              <a:gd name="T81" fmla="*/ 347 h 566"/>
              <a:gd name="T82" fmla="*/ 225 w 422"/>
              <a:gd name="T83" fmla="*/ 362 h 566"/>
              <a:gd name="T84" fmla="*/ 211 w 422"/>
              <a:gd name="T85" fmla="*/ 37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2" h="566">
                <a:moveTo>
                  <a:pt x="371" y="210"/>
                </a:moveTo>
                <a:cubicBezTo>
                  <a:pt x="352" y="210"/>
                  <a:pt x="352" y="210"/>
                  <a:pt x="352" y="210"/>
                </a:cubicBezTo>
                <a:cubicBezTo>
                  <a:pt x="352" y="140"/>
                  <a:pt x="352" y="140"/>
                  <a:pt x="352" y="140"/>
                </a:cubicBezTo>
                <a:cubicBezTo>
                  <a:pt x="352" y="63"/>
                  <a:pt x="288" y="0"/>
                  <a:pt x="211" y="0"/>
                </a:cubicBezTo>
                <a:cubicBezTo>
                  <a:pt x="133" y="0"/>
                  <a:pt x="70" y="63"/>
                  <a:pt x="70" y="140"/>
                </a:cubicBezTo>
                <a:cubicBezTo>
                  <a:pt x="70" y="210"/>
                  <a:pt x="70" y="210"/>
                  <a:pt x="70" y="210"/>
                </a:cubicBezTo>
                <a:cubicBezTo>
                  <a:pt x="50" y="210"/>
                  <a:pt x="50" y="210"/>
                  <a:pt x="50" y="210"/>
                </a:cubicBezTo>
                <a:cubicBezTo>
                  <a:pt x="22" y="210"/>
                  <a:pt x="0" y="233"/>
                  <a:pt x="0" y="261"/>
                </a:cubicBezTo>
                <a:cubicBezTo>
                  <a:pt x="0" y="516"/>
                  <a:pt x="0" y="516"/>
                  <a:pt x="0" y="516"/>
                </a:cubicBezTo>
                <a:cubicBezTo>
                  <a:pt x="0" y="544"/>
                  <a:pt x="22" y="566"/>
                  <a:pt x="50" y="566"/>
                </a:cubicBezTo>
                <a:cubicBezTo>
                  <a:pt x="371" y="566"/>
                  <a:pt x="371" y="566"/>
                  <a:pt x="371" y="566"/>
                </a:cubicBezTo>
                <a:cubicBezTo>
                  <a:pt x="399" y="566"/>
                  <a:pt x="422" y="544"/>
                  <a:pt x="422" y="516"/>
                </a:cubicBezTo>
                <a:cubicBezTo>
                  <a:pt x="422" y="261"/>
                  <a:pt x="422" y="261"/>
                  <a:pt x="422" y="261"/>
                </a:cubicBezTo>
                <a:cubicBezTo>
                  <a:pt x="422" y="233"/>
                  <a:pt x="399" y="210"/>
                  <a:pt x="371" y="210"/>
                </a:cubicBezTo>
                <a:close/>
                <a:moveTo>
                  <a:pt x="84" y="140"/>
                </a:moveTo>
                <a:cubicBezTo>
                  <a:pt x="84" y="71"/>
                  <a:pt x="141" y="14"/>
                  <a:pt x="211" y="14"/>
                </a:cubicBezTo>
                <a:cubicBezTo>
                  <a:pt x="281" y="14"/>
                  <a:pt x="338" y="71"/>
                  <a:pt x="338" y="140"/>
                </a:cubicBezTo>
                <a:cubicBezTo>
                  <a:pt x="338" y="210"/>
                  <a:pt x="338" y="210"/>
                  <a:pt x="338" y="210"/>
                </a:cubicBezTo>
                <a:cubicBezTo>
                  <a:pt x="84" y="210"/>
                  <a:pt x="84" y="210"/>
                  <a:pt x="84" y="210"/>
                </a:cubicBezTo>
                <a:lnTo>
                  <a:pt x="84" y="140"/>
                </a:lnTo>
                <a:close/>
                <a:moveTo>
                  <a:pt x="408" y="516"/>
                </a:moveTo>
                <a:cubicBezTo>
                  <a:pt x="408" y="536"/>
                  <a:pt x="391" y="552"/>
                  <a:pt x="371" y="552"/>
                </a:cubicBezTo>
                <a:cubicBezTo>
                  <a:pt x="50" y="552"/>
                  <a:pt x="50" y="552"/>
                  <a:pt x="50" y="552"/>
                </a:cubicBezTo>
                <a:cubicBezTo>
                  <a:pt x="30" y="552"/>
                  <a:pt x="14" y="536"/>
                  <a:pt x="14" y="516"/>
                </a:cubicBezTo>
                <a:cubicBezTo>
                  <a:pt x="14" y="261"/>
                  <a:pt x="14" y="261"/>
                  <a:pt x="14" y="261"/>
                </a:cubicBezTo>
                <a:cubicBezTo>
                  <a:pt x="14" y="240"/>
                  <a:pt x="30" y="224"/>
                  <a:pt x="50" y="224"/>
                </a:cubicBezTo>
                <a:cubicBezTo>
                  <a:pt x="371" y="224"/>
                  <a:pt x="371" y="224"/>
                  <a:pt x="371" y="224"/>
                </a:cubicBezTo>
                <a:cubicBezTo>
                  <a:pt x="391" y="224"/>
                  <a:pt x="408" y="240"/>
                  <a:pt x="408" y="261"/>
                </a:cubicBezTo>
                <a:lnTo>
                  <a:pt x="408" y="516"/>
                </a:lnTo>
                <a:close/>
                <a:moveTo>
                  <a:pt x="211" y="333"/>
                </a:moveTo>
                <a:cubicBezTo>
                  <a:pt x="195" y="333"/>
                  <a:pt x="182" y="346"/>
                  <a:pt x="182" y="362"/>
                </a:cubicBezTo>
                <a:cubicBezTo>
                  <a:pt x="182" y="375"/>
                  <a:pt x="191" y="386"/>
                  <a:pt x="204" y="389"/>
                </a:cubicBezTo>
                <a:cubicBezTo>
                  <a:pt x="204" y="433"/>
                  <a:pt x="204" y="433"/>
                  <a:pt x="204" y="433"/>
                </a:cubicBezTo>
                <a:cubicBezTo>
                  <a:pt x="204" y="437"/>
                  <a:pt x="207" y="440"/>
                  <a:pt x="211" y="440"/>
                </a:cubicBezTo>
                <a:cubicBezTo>
                  <a:pt x="215" y="440"/>
                  <a:pt x="218" y="437"/>
                  <a:pt x="218" y="433"/>
                </a:cubicBezTo>
                <a:cubicBezTo>
                  <a:pt x="218" y="389"/>
                  <a:pt x="218" y="389"/>
                  <a:pt x="218" y="389"/>
                </a:cubicBezTo>
                <a:cubicBezTo>
                  <a:pt x="230" y="386"/>
                  <a:pt x="239" y="375"/>
                  <a:pt x="239" y="362"/>
                </a:cubicBezTo>
                <a:cubicBezTo>
                  <a:pt x="239" y="346"/>
                  <a:pt x="226" y="333"/>
                  <a:pt x="211" y="333"/>
                </a:cubicBezTo>
                <a:close/>
                <a:moveTo>
                  <a:pt x="211" y="376"/>
                </a:moveTo>
                <a:cubicBezTo>
                  <a:pt x="203" y="376"/>
                  <a:pt x="196" y="370"/>
                  <a:pt x="196" y="362"/>
                </a:cubicBezTo>
                <a:cubicBezTo>
                  <a:pt x="196" y="354"/>
                  <a:pt x="203" y="347"/>
                  <a:pt x="211" y="347"/>
                </a:cubicBezTo>
                <a:cubicBezTo>
                  <a:pt x="219" y="347"/>
                  <a:pt x="225" y="354"/>
                  <a:pt x="225" y="362"/>
                </a:cubicBezTo>
                <a:cubicBezTo>
                  <a:pt x="225" y="370"/>
                  <a:pt x="219" y="376"/>
                  <a:pt x="211" y="376"/>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5" name="ZoneTexte 4">
            <a:extLst>
              <a:ext uri="{FF2B5EF4-FFF2-40B4-BE49-F238E27FC236}">
                <a16:creationId xmlns:a16="http://schemas.microsoft.com/office/drawing/2014/main" id="{B836E928-401D-6346-ACE6-38E79FDB97AF}"/>
              </a:ext>
            </a:extLst>
          </p:cNvPr>
          <p:cNvSpPr txBox="1"/>
          <p:nvPr/>
        </p:nvSpPr>
        <p:spPr>
          <a:xfrm>
            <a:off x="7086024" y="1702388"/>
            <a:ext cx="3852428" cy="707886"/>
          </a:xfrm>
          <a:prstGeom prst="rect">
            <a:avLst/>
          </a:prstGeom>
          <a:noFill/>
        </p:spPr>
        <p:txBody>
          <a:bodyPr wrap="square" rtlCol="0">
            <a:spAutoFit/>
          </a:bodyPr>
          <a:lstStyle/>
          <a:p>
            <a:r>
              <a:rPr lang="fr-FR" sz="2000" dirty="0">
                <a:latin typeface="Source Sans Pro" panose="020B0503030403020204" pitchFamily="34" charset="77"/>
              </a:rPr>
              <a:t>Aucune compétence pour l’installation</a:t>
            </a:r>
          </a:p>
        </p:txBody>
      </p:sp>
      <p:sp>
        <p:nvSpPr>
          <p:cNvPr id="6" name="ZoneTexte 5">
            <a:extLst>
              <a:ext uri="{FF2B5EF4-FFF2-40B4-BE49-F238E27FC236}">
                <a16:creationId xmlns:a16="http://schemas.microsoft.com/office/drawing/2014/main" id="{E16313DC-0EC8-4C49-A48C-E6931EB95E22}"/>
              </a:ext>
            </a:extLst>
          </p:cNvPr>
          <p:cNvSpPr txBox="1"/>
          <p:nvPr/>
        </p:nvSpPr>
        <p:spPr>
          <a:xfrm>
            <a:off x="7055393" y="3236033"/>
            <a:ext cx="3852428" cy="707886"/>
          </a:xfrm>
          <a:prstGeom prst="rect">
            <a:avLst/>
          </a:prstGeom>
          <a:noFill/>
        </p:spPr>
        <p:txBody>
          <a:bodyPr wrap="square" rtlCol="0">
            <a:spAutoFit/>
          </a:bodyPr>
          <a:lstStyle/>
          <a:p>
            <a:r>
              <a:rPr lang="fr-FR" sz="2000" dirty="0">
                <a:latin typeface="Source Sans Pro" panose="020B0503030403020204" pitchFamily="34" charset="77"/>
              </a:rPr>
              <a:t>Protocole HTTPS activé automatiquement</a:t>
            </a:r>
          </a:p>
        </p:txBody>
      </p:sp>
      <p:sp>
        <p:nvSpPr>
          <p:cNvPr id="7" name="ZoneTexte 6">
            <a:extLst>
              <a:ext uri="{FF2B5EF4-FFF2-40B4-BE49-F238E27FC236}">
                <a16:creationId xmlns:a16="http://schemas.microsoft.com/office/drawing/2014/main" id="{9A10A851-437F-EB4E-ADBF-3EE99FD10CC5}"/>
              </a:ext>
            </a:extLst>
          </p:cNvPr>
          <p:cNvSpPr txBox="1"/>
          <p:nvPr/>
        </p:nvSpPr>
        <p:spPr>
          <a:xfrm>
            <a:off x="7086024" y="4923567"/>
            <a:ext cx="4724976" cy="400110"/>
          </a:xfrm>
          <a:prstGeom prst="rect">
            <a:avLst/>
          </a:prstGeom>
          <a:noFill/>
        </p:spPr>
        <p:txBody>
          <a:bodyPr wrap="square" rtlCol="0">
            <a:spAutoFit/>
          </a:bodyPr>
          <a:lstStyle/>
          <a:p>
            <a:r>
              <a:rPr lang="fr-FR" sz="2000" dirty="0" err="1">
                <a:latin typeface="Source Sans Pro" panose="020B0503030403020204" pitchFamily="34" charset="77"/>
              </a:rPr>
              <a:t>Boost</a:t>
            </a:r>
            <a:r>
              <a:rPr lang="fr-FR" sz="2000" dirty="0">
                <a:latin typeface="Source Sans Pro" panose="020B0503030403020204" pitchFamily="34" charset="77"/>
              </a:rPr>
              <a:t> naturel de votre référencement</a:t>
            </a:r>
          </a:p>
        </p:txBody>
      </p:sp>
      <p:grpSp>
        <p:nvGrpSpPr>
          <p:cNvPr id="16" name="Groupe 15">
            <a:extLst>
              <a:ext uri="{FF2B5EF4-FFF2-40B4-BE49-F238E27FC236}">
                <a16:creationId xmlns:a16="http://schemas.microsoft.com/office/drawing/2014/main" id="{998F9F8C-C905-8341-926D-47DDDC390945}"/>
              </a:ext>
            </a:extLst>
          </p:cNvPr>
          <p:cNvGrpSpPr/>
          <p:nvPr/>
        </p:nvGrpSpPr>
        <p:grpSpPr>
          <a:xfrm>
            <a:off x="5966771" y="1507691"/>
            <a:ext cx="1097280" cy="1097280"/>
            <a:chOff x="5966771" y="1507691"/>
            <a:chExt cx="1097280" cy="1097280"/>
          </a:xfrm>
        </p:grpSpPr>
        <p:sp>
          <p:nvSpPr>
            <p:cNvPr id="8" name="Oval 48">
              <a:extLst>
                <a:ext uri="{FF2B5EF4-FFF2-40B4-BE49-F238E27FC236}">
                  <a16:creationId xmlns:a16="http://schemas.microsoft.com/office/drawing/2014/main" id="{036F9450-7425-F748-BDC8-82983788D204}"/>
                </a:ext>
              </a:extLst>
            </p:cNvPr>
            <p:cNvSpPr>
              <a:spLocks noChangeArrowheads="1"/>
            </p:cNvSpPr>
            <p:nvPr/>
          </p:nvSpPr>
          <p:spPr bwMode="auto">
            <a:xfrm>
              <a:off x="5966771" y="1507691"/>
              <a:ext cx="1097280" cy="109728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11" name="Freeform 120">
              <a:extLst>
                <a:ext uri="{FF2B5EF4-FFF2-40B4-BE49-F238E27FC236}">
                  <a16:creationId xmlns:a16="http://schemas.microsoft.com/office/drawing/2014/main" id="{9D668E83-F0F3-6D43-97AF-C301991B7883}"/>
                </a:ext>
              </a:extLst>
            </p:cNvPr>
            <p:cNvSpPr>
              <a:spLocks/>
            </p:cNvSpPr>
            <p:nvPr/>
          </p:nvSpPr>
          <p:spPr bwMode="auto">
            <a:xfrm>
              <a:off x="6096000" y="1751402"/>
              <a:ext cx="751135" cy="609857"/>
            </a:xfrm>
            <a:custGeom>
              <a:avLst/>
              <a:gdLst>
                <a:gd name="T0" fmla="*/ 618 w 727"/>
                <a:gd name="T1" fmla="*/ 590 h 590"/>
                <a:gd name="T2" fmla="*/ 613 w 727"/>
                <a:gd name="T3" fmla="*/ 588 h 590"/>
                <a:gd name="T4" fmla="*/ 480 w 727"/>
                <a:gd name="T5" fmla="*/ 456 h 590"/>
                <a:gd name="T6" fmla="*/ 399 w 727"/>
                <a:gd name="T7" fmla="*/ 374 h 590"/>
                <a:gd name="T8" fmla="*/ 326 w 727"/>
                <a:gd name="T9" fmla="*/ 342 h 590"/>
                <a:gd name="T10" fmla="*/ 242 w 727"/>
                <a:gd name="T11" fmla="*/ 376 h 590"/>
                <a:gd name="T12" fmla="*/ 224 w 727"/>
                <a:gd name="T13" fmla="*/ 417 h 590"/>
                <a:gd name="T14" fmla="*/ 207 w 727"/>
                <a:gd name="T15" fmla="*/ 455 h 590"/>
                <a:gd name="T16" fmla="*/ 162 w 727"/>
                <a:gd name="T17" fmla="*/ 500 h 590"/>
                <a:gd name="T18" fmla="*/ 154 w 727"/>
                <a:gd name="T19" fmla="*/ 508 h 590"/>
                <a:gd name="T20" fmla="*/ 137 w 727"/>
                <a:gd name="T21" fmla="*/ 515 h 590"/>
                <a:gd name="T22" fmla="*/ 7 w 727"/>
                <a:gd name="T23" fmla="*/ 396 h 590"/>
                <a:gd name="T24" fmla="*/ 12 w 727"/>
                <a:gd name="T25" fmla="*/ 365 h 590"/>
                <a:gd name="T26" fmla="*/ 64 w 727"/>
                <a:gd name="T27" fmla="*/ 313 h 590"/>
                <a:gd name="T28" fmla="*/ 109 w 727"/>
                <a:gd name="T29" fmla="*/ 291 h 590"/>
                <a:gd name="T30" fmla="*/ 139 w 727"/>
                <a:gd name="T31" fmla="*/ 279 h 590"/>
                <a:gd name="T32" fmla="*/ 156 w 727"/>
                <a:gd name="T33" fmla="*/ 240 h 590"/>
                <a:gd name="T34" fmla="*/ 156 w 727"/>
                <a:gd name="T35" fmla="*/ 239 h 590"/>
                <a:gd name="T36" fmla="*/ 194 w 727"/>
                <a:gd name="T37" fmla="*/ 159 h 590"/>
                <a:gd name="T38" fmla="*/ 529 w 727"/>
                <a:gd name="T39" fmla="*/ 0 h 590"/>
                <a:gd name="T40" fmla="*/ 670 w 727"/>
                <a:gd name="T41" fmla="*/ 15 h 590"/>
                <a:gd name="T42" fmla="*/ 684 w 727"/>
                <a:gd name="T43" fmla="*/ 24 h 590"/>
                <a:gd name="T44" fmla="*/ 686 w 727"/>
                <a:gd name="T45" fmla="*/ 40 h 590"/>
                <a:gd name="T46" fmla="*/ 679 w 727"/>
                <a:gd name="T47" fmla="*/ 71 h 590"/>
                <a:gd name="T48" fmla="*/ 655 w 727"/>
                <a:gd name="T49" fmla="*/ 86 h 590"/>
                <a:gd name="T50" fmla="*/ 477 w 727"/>
                <a:gd name="T51" fmla="*/ 148 h 590"/>
                <a:gd name="T52" fmla="*/ 482 w 727"/>
                <a:gd name="T53" fmla="*/ 207 h 590"/>
                <a:gd name="T54" fmla="*/ 523 w 727"/>
                <a:gd name="T55" fmla="*/ 267 h 590"/>
                <a:gd name="T56" fmla="*/ 724 w 727"/>
                <a:gd name="T57" fmla="*/ 467 h 590"/>
                <a:gd name="T58" fmla="*/ 724 w 727"/>
                <a:gd name="T59" fmla="*/ 477 h 590"/>
                <a:gd name="T60" fmla="*/ 714 w 727"/>
                <a:gd name="T61" fmla="*/ 477 h 590"/>
                <a:gd name="T62" fmla="*/ 514 w 727"/>
                <a:gd name="T63" fmla="*/ 277 h 590"/>
                <a:gd name="T64" fmla="*/ 465 w 727"/>
                <a:gd name="T65" fmla="*/ 140 h 590"/>
                <a:gd name="T66" fmla="*/ 658 w 727"/>
                <a:gd name="T67" fmla="*/ 72 h 590"/>
                <a:gd name="T68" fmla="*/ 666 w 727"/>
                <a:gd name="T69" fmla="*/ 67 h 590"/>
                <a:gd name="T70" fmla="*/ 673 w 727"/>
                <a:gd name="T71" fmla="*/ 37 h 590"/>
                <a:gd name="T72" fmla="*/ 672 w 727"/>
                <a:gd name="T73" fmla="*/ 31 h 590"/>
                <a:gd name="T74" fmla="*/ 667 w 727"/>
                <a:gd name="T75" fmla="*/ 28 h 590"/>
                <a:gd name="T76" fmla="*/ 529 w 727"/>
                <a:gd name="T77" fmla="*/ 14 h 590"/>
                <a:gd name="T78" fmla="*/ 204 w 727"/>
                <a:gd name="T79" fmla="*/ 168 h 590"/>
                <a:gd name="T80" fmla="*/ 169 w 727"/>
                <a:gd name="T81" fmla="*/ 243 h 590"/>
                <a:gd name="T82" fmla="*/ 169 w 727"/>
                <a:gd name="T83" fmla="*/ 244 h 590"/>
                <a:gd name="T84" fmla="*/ 148 w 727"/>
                <a:gd name="T85" fmla="*/ 290 h 590"/>
                <a:gd name="T86" fmla="*/ 112 w 727"/>
                <a:gd name="T87" fmla="*/ 305 h 590"/>
                <a:gd name="T88" fmla="*/ 73 w 727"/>
                <a:gd name="T89" fmla="*/ 323 h 590"/>
                <a:gd name="T90" fmla="*/ 21 w 727"/>
                <a:gd name="T91" fmla="*/ 375 h 590"/>
                <a:gd name="T92" fmla="*/ 20 w 727"/>
                <a:gd name="T93" fmla="*/ 391 h 590"/>
                <a:gd name="T94" fmla="*/ 75 w 727"/>
                <a:gd name="T95" fmla="*/ 456 h 590"/>
                <a:gd name="T96" fmla="*/ 137 w 727"/>
                <a:gd name="T97" fmla="*/ 501 h 590"/>
                <a:gd name="T98" fmla="*/ 144 w 727"/>
                <a:gd name="T99" fmla="*/ 498 h 590"/>
                <a:gd name="T100" fmla="*/ 152 w 727"/>
                <a:gd name="T101" fmla="*/ 491 h 590"/>
                <a:gd name="T102" fmla="*/ 197 w 727"/>
                <a:gd name="T103" fmla="*/ 445 h 590"/>
                <a:gd name="T104" fmla="*/ 210 w 727"/>
                <a:gd name="T105" fmla="*/ 414 h 590"/>
                <a:gd name="T106" fmla="*/ 232 w 727"/>
                <a:gd name="T107" fmla="*/ 366 h 590"/>
                <a:gd name="T108" fmla="*/ 326 w 727"/>
                <a:gd name="T109" fmla="*/ 328 h 590"/>
                <a:gd name="T110" fmla="*/ 409 w 727"/>
                <a:gd name="T111" fmla="*/ 365 h 590"/>
                <a:gd name="T112" fmla="*/ 490 w 727"/>
                <a:gd name="T113" fmla="*/ 446 h 590"/>
                <a:gd name="T114" fmla="*/ 623 w 727"/>
                <a:gd name="T115" fmla="*/ 578 h 590"/>
                <a:gd name="T116" fmla="*/ 623 w 727"/>
                <a:gd name="T117" fmla="*/ 588 h 590"/>
                <a:gd name="T118" fmla="*/ 618 w 727"/>
                <a:gd name="T119" fmla="*/ 59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7" h="590">
                  <a:moveTo>
                    <a:pt x="618" y="590"/>
                  </a:moveTo>
                  <a:cubicBezTo>
                    <a:pt x="616" y="590"/>
                    <a:pt x="614" y="590"/>
                    <a:pt x="613" y="588"/>
                  </a:cubicBezTo>
                  <a:cubicBezTo>
                    <a:pt x="480" y="456"/>
                    <a:pt x="480" y="456"/>
                    <a:pt x="480" y="456"/>
                  </a:cubicBezTo>
                  <a:cubicBezTo>
                    <a:pt x="440" y="415"/>
                    <a:pt x="408" y="384"/>
                    <a:pt x="399" y="374"/>
                  </a:cubicBezTo>
                  <a:cubicBezTo>
                    <a:pt x="378" y="353"/>
                    <a:pt x="353" y="342"/>
                    <a:pt x="326" y="342"/>
                  </a:cubicBezTo>
                  <a:cubicBezTo>
                    <a:pt x="289" y="342"/>
                    <a:pt x="255" y="362"/>
                    <a:pt x="242" y="376"/>
                  </a:cubicBezTo>
                  <a:cubicBezTo>
                    <a:pt x="230" y="388"/>
                    <a:pt x="227" y="402"/>
                    <a:pt x="224" y="417"/>
                  </a:cubicBezTo>
                  <a:cubicBezTo>
                    <a:pt x="221" y="430"/>
                    <a:pt x="218" y="444"/>
                    <a:pt x="207" y="455"/>
                  </a:cubicBezTo>
                  <a:cubicBezTo>
                    <a:pt x="199" y="462"/>
                    <a:pt x="176" y="486"/>
                    <a:pt x="162" y="500"/>
                  </a:cubicBezTo>
                  <a:cubicBezTo>
                    <a:pt x="154" y="508"/>
                    <a:pt x="154" y="508"/>
                    <a:pt x="154" y="508"/>
                  </a:cubicBezTo>
                  <a:cubicBezTo>
                    <a:pt x="150" y="512"/>
                    <a:pt x="144" y="515"/>
                    <a:pt x="137" y="515"/>
                  </a:cubicBezTo>
                  <a:cubicBezTo>
                    <a:pt x="104" y="515"/>
                    <a:pt x="19" y="425"/>
                    <a:pt x="7" y="396"/>
                  </a:cubicBezTo>
                  <a:cubicBezTo>
                    <a:pt x="0" y="379"/>
                    <a:pt x="8" y="368"/>
                    <a:pt x="12" y="365"/>
                  </a:cubicBezTo>
                  <a:cubicBezTo>
                    <a:pt x="64" y="313"/>
                    <a:pt x="64" y="313"/>
                    <a:pt x="64" y="313"/>
                  </a:cubicBezTo>
                  <a:cubicBezTo>
                    <a:pt x="77" y="299"/>
                    <a:pt x="95" y="295"/>
                    <a:pt x="109" y="291"/>
                  </a:cubicBezTo>
                  <a:cubicBezTo>
                    <a:pt x="121" y="289"/>
                    <a:pt x="131" y="286"/>
                    <a:pt x="139" y="279"/>
                  </a:cubicBezTo>
                  <a:cubicBezTo>
                    <a:pt x="145" y="273"/>
                    <a:pt x="151" y="256"/>
                    <a:pt x="156" y="240"/>
                  </a:cubicBezTo>
                  <a:cubicBezTo>
                    <a:pt x="156" y="239"/>
                    <a:pt x="156" y="239"/>
                    <a:pt x="156" y="239"/>
                  </a:cubicBezTo>
                  <a:cubicBezTo>
                    <a:pt x="164" y="213"/>
                    <a:pt x="173" y="183"/>
                    <a:pt x="194" y="159"/>
                  </a:cubicBezTo>
                  <a:cubicBezTo>
                    <a:pt x="262" y="80"/>
                    <a:pt x="355" y="0"/>
                    <a:pt x="529" y="0"/>
                  </a:cubicBezTo>
                  <a:cubicBezTo>
                    <a:pt x="572" y="0"/>
                    <a:pt x="619" y="5"/>
                    <a:pt x="670" y="15"/>
                  </a:cubicBezTo>
                  <a:cubicBezTo>
                    <a:pt x="676" y="16"/>
                    <a:pt x="681" y="19"/>
                    <a:pt x="684" y="24"/>
                  </a:cubicBezTo>
                  <a:cubicBezTo>
                    <a:pt x="687" y="29"/>
                    <a:pt x="688" y="35"/>
                    <a:pt x="686" y="40"/>
                  </a:cubicBezTo>
                  <a:cubicBezTo>
                    <a:pt x="679" y="71"/>
                    <a:pt x="679" y="71"/>
                    <a:pt x="679" y="71"/>
                  </a:cubicBezTo>
                  <a:cubicBezTo>
                    <a:pt x="677" y="81"/>
                    <a:pt x="666" y="88"/>
                    <a:pt x="655" y="86"/>
                  </a:cubicBezTo>
                  <a:cubicBezTo>
                    <a:pt x="584" y="74"/>
                    <a:pt x="507" y="101"/>
                    <a:pt x="477" y="148"/>
                  </a:cubicBezTo>
                  <a:cubicBezTo>
                    <a:pt x="466" y="164"/>
                    <a:pt x="474" y="189"/>
                    <a:pt x="482" y="207"/>
                  </a:cubicBezTo>
                  <a:cubicBezTo>
                    <a:pt x="494" y="233"/>
                    <a:pt x="512" y="255"/>
                    <a:pt x="523" y="267"/>
                  </a:cubicBezTo>
                  <a:cubicBezTo>
                    <a:pt x="531" y="275"/>
                    <a:pt x="637" y="380"/>
                    <a:pt x="724" y="467"/>
                  </a:cubicBezTo>
                  <a:cubicBezTo>
                    <a:pt x="727" y="470"/>
                    <a:pt x="727" y="474"/>
                    <a:pt x="724" y="477"/>
                  </a:cubicBezTo>
                  <a:cubicBezTo>
                    <a:pt x="721" y="480"/>
                    <a:pt x="717" y="480"/>
                    <a:pt x="714" y="477"/>
                  </a:cubicBezTo>
                  <a:cubicBezTo>
                    <a:pt x="627" y="390"/>
                    <a:pt x="522" y="285"/>
                    <a:pt x="514" y="277"/>
                  </a:cubicBezTo>
                  <a:cubicBezTo>
                    <a:pt x="488" y="251"/>
                    <a:pt x="439" y="180"/>
                    <a:pt x="465" y="140"/>
                  </a:cubicBezTo>
                  <a:cubicBezTo>
                    <a:pt x="498" y="89"/>
                    <a:pt x="581" y="60"/>
                    <a:pt x="658" y="72"/>
                  </a:cubicBezTo>
                  <a:cubicBezTo>
                    <a:pt x="661" y="73"/>
                    <a:pt x="665" y="71"/>
                    <a:pt x="666" y="67"/>
                  </a:cubicBezTo>
                  <a:cubicBezTo>
                    <a:pt x="673" y="37"/>
                    <a:pt x="673" y="37"/>
                    <a:pt x="673" y="37"/>
                  </a:cubicBezTo>
                  <a:cubicBezTo>
                    <a:pt x="673" y="35"/>
                    <a:pt x="673" y="33"/>
                    <a:pt x="672" y="31"/>
                  </a:cubicBezTo>
                  <a:cubicBezTo>
                    <a:pt x="671" y="30"/>
                    <a:pt x="669" y="29"/>
                    <a:pt x="667" y="28"/>
                  </a:cubicBezTo>
                  <a:cubicBezTo>
                    <a:pt x="618" y="19"/>
                    <a:pt x="571" y="14"/>
                    <a:pt x="529" y="14"/>
                  </a:cubicBezTo>
                  <a:cubicBezTo>
                    <a:pt x="361" y="14"/>
                    <a:pt x="271" y="92"/>
                    <a:pt x="204" y="168"/>
                  </a:cubicBezTo>
                  <a:cubicBezTo>
                    <a:pt x="185" y="190"/>
                    <a:pt x="177" y="218"/>
                    <a:pt x="169" y="243"/>
                  </a:cubicBezTo>
                  <a:cubicBezTo>
                    <a:pt x="169" y="244"/>
                    <a:pt x="169" y="244"/>
                    <a:pt x="169" y="244"/>
                  </a:cubicBezTo>
                  <a:cubicBezTo>
                    <a:pt x="163" y="264"/>
                    <a:pt x="158" y="281"/>
                    <a:pt x="148" y="290"/>
                  </a:cubicBezTo>
                  <a:cubicBezTo>
                    <a:pt x="138" y="299"/>
                    <a:pt x="125" y="302"/>
                    <a:pt x="112" y="305"/>
                  </a:cubicBezTo>
                  <a:cubicBezTo>
                    <a:pt x="99" y="308"/>
                    <a:pt x="85" y="312"/>
                    <a:pt x="73" y="323"/>
                  </a:cubicBezTo>
                  <a:cubicBezTo>
                    <a:pt x="21" y="375"/>
                    <a:pt x="21" y="375"/>
                    <a:pt x="21" y="375"/>
                  </a:cubicBezTo>
                  <a:cubicBezTo>
                    <a:pt x="18" y="378"/>
                    <a:pt x="17" y="384"/>
                    <a:pt x="20" y="391"/>
                  </a:cubicBezTo>
                  <a:cubicBezTo>
                    <a:pt x="26" y="404"/>
                    <a:pt x="48" y="431"/>
                    <a:pt x="75" y="456"/>
                  </a:cubicBezTo>
                  <a:cubicBezTo>
                    <a:pt x="106" y="487"/>
                    <a:pt x="129" y="501"/>
                    <a:pt x="137" y="501"/>
                  </a:cubicBezTo>
                  <a:cubicBezTo>
                    <a:pt x="140" y="501"/>
                    <a:pt x="143" y="500"/>
                    <a:pt x="144" y="498"/>
                  </a:cubicBezTo>
                  <a:cubicBezTo>
                    <a:pt x="152" y="491"/>
                    <a:pt x="152" y="491"/>
                    <a:pt x="152" y="491"/>
                  </a:cubicBezTo>
                  <a:cubicBezTo>
                    <a:pt x="166" y="476"/>
                    <a:pt x="190" y="453"/>
                    <a:pt x="197" y="445"/>
                  </a:cubicBezTo>
                  <a:cubicBezTo>
                    <a:pt x="205" y="437"/>
                    <a:pt x="207" y="426"/>
                    <a:pt x="210" y="414"/>
                  </a:cubicBezTo>
                  <a:cubicBezTo>
                    <a:pt x="213" y="398"/>
                    <a:pt x="217" y="381"/>
                    <a:pt x="232" y="366"/>
                  </a:cubicBezTo>
                  <a:cubicBezTo>
                    <a:pt x="247" y="351"/>
                    <a:pt x="285" y="328"/>
                    <a:pt x="326" y="328"/>
                  </a:cubicBezTo>
                  <a:cubicBezTo>
                    <a:pt x="357" y="328"/>
                    <a:pt x="385" y="341"/>
                    <a:pt x="409" y="365"/>
                  </a:cubicBezTo>
                  <a:cubicBezTo>
                    <a:pt x="418" y="374"/>
                    <a:pt x="450" y="406"/>
                    <a:pt x="490" y="446"/>
                  </a:cubicBezTo>
                  <a:cubicBezTo>
                    <a:pt x="623" y="578"/>
                    <a:pt x="623" y="578"/>
                    <a:pt x="623" y="578"/>
                  </a:cubicBezTo>
                  <a:cubicBezTo>
                    <a:pt x="626" y="581"/>
                    <a:pt x="626" y="586"/>
                    <a:pt x="623" y="588"/>
                  </a:cubicBezTo>
                  <a:cubicBezTo>
                    <a:pt x="621" y="590"/>
                    <a:pt x="620" y="590"/>
                    <a:pt x="618" y="59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15" name="Groupe 14">
            <a:extLst>
              <a:ext uri="{FF2B5EF4-FFF2-40B4-BE49-F238E27FC236}">
                <a16:creationId xmlns:a16="http://schemas.microsoft.com/office/drawing/2014/main" id="{222CF132-0634-8C46-8573-247F4F07477E}"/>
              </a:ext>
            </a:extLst>
          </p:cNvPr>
          <p:cNvGrpSpPr/>
          <p:nvPr/>
        </p:nvGrpSpPr>
        <p:grpSpPr>
          <a:xfrm>
            <a:off x="5966771" y="3041336"/>
            <a:ext cx="1097280" cy="1097280"/>
            <a:chOff x="5966771" y="3041336"/>
            <a:chExt cx="1097280" cy="1097280"/>
          </a:xfrm>
        </p:grpSpPr>
        <p:sp>
          <p:nvSpPr>
            <p:cNvPr id="9" name="Oval 48">
              <a:extLst>
                <a:ext uri="{FF2B5EF4-FFF2-40B4-BE49-F238E27FC236}">
                  <a16:creationId xmlns:a16="http://schemas.microsoft.com/office/drawing/2014/main" id="{F76BA8A4-F7F4-FA46-B20D-B9290675FA85}"/>
                </a:ext>
              </a:extLst>
            </p:cNvPr>
            <p:cNvSpPr>
              <a:spLocks noChangeArrowheads="1"/>
            </p:cNvSpPr>
            <p:nvPr/>
          </p:nvSpPr>
          <p:spPr bwMode="auto">
            <a:xfrm>
              <a:off x="5966771" y="3041336"/>
              <a:ext cx="1097280" cy="1097280"/>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13" name="Freeform 27">
              <a:extLst>
                <a:ext uri="{FF2B5EF4-FFF2-40B4-BE49-F238E27FC236}">
                  <a16:creationId xmlns:a16="http://schemas.microsoft.com/office/drawing/2014/main" id="{E24E9D72-D4CF-B941-AB5E-9DA21A45AF4C}"/>
                </a:ext>
              </a:extLst>
            </p:cNvPr>
            <p:cNvSpPr>
              <a:spLocks noEditPoints="1"/>
            </p:cNvSpPr>
            <p:nvPr/>
          </p:nvSpPr>
          <p:spPr bwMode="auto">
            <a:xfrm>
              <a:off x="6085385" y="3200521"/>
              <a:ext cx="860050" cy="669317"/>
            </a:xfrm>
            <a:custGeom>
              <a:avLst/>
              <a:gdLst>
                <a:gd name="T0" fmla="*/ 249 w 416"/>
                <a:gd name="T1" fmla="*/ 0 h 324"/>
                <a:gd name="T2" fmla="*/ 138 w 416"/>
                <a:gd name="T3" fmla="*/ 45 h 324"/>
                <a:gd name="T4" fmla="*/ 0 w 416"/>
                <a:gd name="T5" fmla="*/ 186 h 324"/>
                <a:gd name="T6" fmla="*/ 185 w 416"/>
                <a:gd name="T7" fmla="*/ 266 h 324"/>
                <a:gd name="T8" fmla="*/ 205 w 416"/>
                <a:gd name="T9" fmla="*/ 324 h 324"/>
                <a:gd name="T10" fmla="*/ 339 w 416"/>
                <a:gd name="T11" fmla="*/ 304 h 324"/>
                <a:gd name="T12" fmla="*/ 345 w 416"/>
                <a:gd name="T13" fmla="*/ 266 h 324"/>
                <a:gd name="T14" fmla="*/ 354 w 416"/>
                <a:gd name="T15" fmla="*/ 108 h 324"/>
                <a:gd name="T16" fmla="*/ 318 w 416"/>
                <a:gd name="T17" fmla="*/ 314 h 324"/>
                <a:gd name="T18" fmla="*/ 195 w 416"/>
                <a:gd name="T19" fmla="*/ 304 h 324"/>
                <a:gd name="T20" fmla="*/ 205 w 416"/>
                <a:gd name="T21" fmla="*/ 203 h 324"/>
                <a:gd name="T22" fmla="*/ 329 w 416"/>
                <a:gd name="T23" fmla="*/ 214 h 324"/>
                <a:gd name="T24" fmla="*/ 219 w 416"/>
                <a:gd name="T25" fmla="*/ 194 h 324"/>
                <a:gd name="T26" fmla="*/ 262 w 416"/>
                <a:gd name="T27" fmla="*/ 129 h 324"/>
                <a:gd name="T28" fmla="*/ 304 w 416"/>
                <a:gd name="T29" fmla="*/ 194 h 324"/>
                <a:gd name="T30" fmla="*/ 344 w 416"/>
                <a:gd name="T31" fmla="*/ 257 h 324"/>
                <a:gd name="T32" fmla="*/ 339 w 416"/>
                <a:gd name="T33" fmla="*/ 214 h 324"/>
                <a:gd name="T34" fmla="*/ 314 w 416"/>
                <a:gd name="T35" fmla="*/ 194 h 324"/>
                <a:gd name="T36" fmla="*/ 262 w 416"/>
                <a:gd name="T37" fmla="*/ 120 h 324"/>
                <a:gd name="T38" fmla="*/ 210 w 416"/>
                <a:gd name="T39" fmla="*/ 194 h 324"/>
                <a:gd name="T40" fmla="*/ 185 w 416"/>
                <a:gd name="T41" fmla="*/ 214 h 324"/>
                <a:gd name="T42" fmla="*/ 77 w 416"/>
                <a:gd name="T43" fmla="*/ 257 h 324"/>
                <a:gd name="T44" fmla="*/ 76 w 416"/>
                <a:gd name="T45" fmla="*/ 115 h 324"/>
                <a:gd name="T46" fmla="*/ 138 w 416"/>
                <a:gd name="T47" fmla="*/ 54 h 324"/>
                <a:gd name="T48" fmla="*/ 167 w 416"/>
                <a:gd name="T49" fmla="*/ 57 h 324"/>
                <a:gd name="T50" fmla="*/ 345 w 416"/>
                <a:gd name="T51" fmla="*/ 112 h 324"/>
                <a:gd name="T52" fmla="*/ 407 w 416"/>
                <a:gd name="T53" fmla="*/ 186 h 324"/>
                <a:gd name="T54" fmla="*/ 262 w 416"/>
                <a:gd name="T55" fmla="*/ 237 h 324"/>
                <a:gd name="T56" fmla="*/ 257 w 416"/>
                <a:gd name="T57" fmla="*/ 261 h 324"/>
                <a:gd name="T58" fmla="*/ 262 w 416"/>
                <a:gd name="T59" fmla="*/ 279 h 324"/>
                <a:gd name="T60" fmla="*/ 267 w 416"/>
                <a:gd name="T61" fmla="*/ 261 h 324"/>
                <a:gd name="T62" fmla="*/ 262 w 416"/>
                <a:gd name="T63" fmla="*/ 237 h 324"/>
                <a:gd name="T64" fmla="*/ 259 w 416"/>
                <a:gd name="T65" fmla="*/ 249 h 324"/>
                <a:gd name="T66" fmla="*/ 265 w 416"/>
                <a:gd name="T67" fmla="*/ 24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6" h="324">
                  <a:moveTo>
                    <a:pt x="354" y="108"/>
                  </a:moveTo>
                  <a:cubicBezTo>
                    <a:pt x="350" y="48"/>
                    <a:pt x="304" y="0"/>
                    <a:pt x="249" y="0"/>
                  </a:cubicBezTo>
                  <a:cubicBezTo>
                    <a:pt x="213" y="0"/>
                    <a:pt x="182" y="18"/>
                    <a:pt x="161" y="49"/>
                  </a:cubicBezTo>
                  <a:cubicBezTo>
                    <a:pt x="153" y="46"/>
                    <a:pt x="146" y="45"/>
                    <a:pt x="138" y="45"/>
                  </a:cubicBezTo>
                  <a:cubicBezTo>
                    <a:pt x="102" y="45"/>
                    <a:pt x="73" y="71"/>
                    <a:pt x="71" y="106"/>
                  </a:cubicBezTo>
                  <a:cubicBezTo>
                    <a:pt x="32" y="110"/>
                    <a:pt x="0" y="145"/>
                    <a:pt x="0" y="186"/>
                  </a:cubicBezTo>
                  <a:cubicBezTo>
                    <a:pt x="0" y="231"/>
                    <a:pt x="34" y="266"/>
                    <a:pt x="77" y="266"/>
                  </a:cubicBezTo>
                  <a:cubicBezTo>
                    <a:pt x="185" y="266"/>
                    <a:pt x="185" y="266"/>
                    <a:pt x="185" y="266"/>
                  </a:cubicBezTo>
                  <a:cubicBezTo>
                    <a:pt x="185" y="304"/>
                    <a:pt x="185" y="304"/>
                    <a:pt x="185" y="304"/>
                  </a:cubicBezTo>
                  <a:cubicBezTo>
                    <a:pt x="185" y="315"/>
                    <a:pt x="194" y="324"/>
                    <a:pt x="205" y="324"/>
                  </a:cubicBezTo>
                  <a:cubicBezTo>
                    <a:pt x="318" y="324"/>
                    <a:pt x="318" y="324"/>
                    <a:pt x="318" y="324"/>
                  </a:cubicBezTo>
                  <a:cubicBezTo>
                    <a:pt x="330" y="324"/>
                    <a:pt x="339" y="315"/>
                    <a:pt x="339" y="304"/>
                  </a:cubicBezTo>
                  <a:cubicBezTo>
                    <a:pt x="339" y="266"/>
                    <a:pt x="339" y="266"/>
                    <a:pt x="339" y="266"/>
                  </a:cubicBezTo>
                  <a:cubicBezTo>
                    <a:pt x="345" y="266"/>
                    <a:pt x="345" y="266"/>
                    <a:pt x="345" y="266"/>
                  </a:cubicBezTo>
                  <a:cubicBezTo>
                    <a:pt x="384" y="264"/>
                    <a:pt x="416" y="228"/>
                    <a:pt x="416" y="186"/>
                  </a:cubicBezTo>
                  <a:cubicBezTo>
                    <a:pt x="416" y="147"/>
                    <a:pt x="390" y="115"/>
                    <a:pt x="354" y="108"/>
                  </a:cubicBezTo>
                  <a:close/>
                  <a:moveTo>
                    <a:pt x="329" y="304"/>
                  </a:moveTo>
                  <a:cubicBezTo>
                    <a:pt x="329" y="309"/>
                    <a:pt x="324" y="314"/>
                    <a:pt x="318" y="314"/>
                  </a:cubicBezTo>
                  <a:cubicBezTo>
                    <a:pt x="205" y="314"/>
                    <a:pt x="205" y="314"/>
                    <a:pt x="205" y="314"/>
                  </a:cubicBezTo>
                  <a:cubicBezTo>
                    <a:pt x="200" y="314"/>
                    <a:pt x="195" y="309"/>
                    <a:pt x="195" y="304"/>
                  </a:cubicBezTo>
                  <a:cubicBezTo>
                    <a:pt x="195" y="214"/>
                    <a:pt x="195" y="214"/>
                    <a:pt x="195" y="214"/>
                  </a:cubicBezTo>
                  <a:cubicBezTo>
                    <a:pt x="195" y="208"/>
                    <a:pt x="200" y="203"/>
                    <a:pt x="205" y="203"/>
                  </a:cubicBezTo>
                  <a:cubicBezTo>
                    <a:pt x="318" y="203"/>
                    <a:pt x="318" y="203"/>
                    <a:pt x="318" y="203"/>
                  </a:cubicBezTo>
                  <a:cubicBezTo>
                    <a:pt x="324" y="203"/>
                    <a:pt x="329" y="208"/>
                    <a:pt x="329" y="214"/>
                  </a:cubicBezTo>
                  <a:lnTo>
                    <a:pt x="329" y="304"/>
                  </a:lnTo>
                  <a:close/>
                  <a:moveTo>
                    <a:pt x="219" y="194"/>
                  </a:moveTo>
                  <a:cubicBezTo>
                    <a:pt x="219" y="171"/>
                    <a:pt x="219" y="171"/>
                    <a:pt x="219" y="171"/>
                  </a:cubicBezTo>
                  <a:cubicBezTo>
                    <a:pt x="219" y="148"/>
                    <a:pt x="239" y="129"/>
                    <a:pt x="262" y="129"/>
                  </a:cubicBezTo>
                  <a:cubicBezTo>
                    <a:pt x="285" y="129"/>
                    <a:pt x="304" y="148"/>
                    <a:pt x="304" y="171"/>
                  </a:cubicBezTo>
                  <a:cubicBezTo>
                    <a:pt x="304" y="194"/>
                    <a:pt x="304" y="194"/>
                    <a:pt x="304" y="194"/>
                  </a:cubicBezTo>
                  <a:lnTo>
                    <a:pt x="219" y="194"/>
                  </a:lnTo>
                  <a:close/>
                  <a:moveTo>
                    <a:pt x="344" y="257"/>
                  </a:moveTo>
                  <a:cubicBezTo>
                    <a:pt x="339" y="257"/>
                    <a:pt x="339" y="257"/>
                    <a:pt x="339" y="257"/>
                  </a:cubicBezTo>
                  <a:cubicBezTo>
                    <a:pt x="339" y="214"/>
                    <a:pt x="339" y="214"/>
                    <a:pt x="339" y="214"/>
                  </a:cubicBezTo>
                  <a:cubicBezTo>
                    <a:pt x="339" y="203"/>
                    <a:pt x="330" y="194"/>
                    <a:pt x="318" y="194"/>
                  </a:cubicBezTo>
                  <a:cubicBezTo>
                    <a:pt x="314" y="194"/>
                    <a:pt x="314" y="194"/>
                    <a:pt x="314" y="194"/>
                  </a:cubicBezTo>
                  <a:cubicBezTo>
                    <a:pt x="314" y="171"/>
                    <a:pt x="314" y="171"/>
                    <a:pt x="314" y="171"/>
                  </a:cubicBezTo>
                  <a:cubicBezTo>
                    <a:pt x="314" y="143"/>
                    <a:pt x="291" y="120"/>
                    <a:pt x="262" y="120"/>
                  </a:cubicBezTo>
                  <a:cubicBezTo>
                    <a:pt x="233" y="120"/>
                    <a:pt x="210" y="143"/>
                    <a:pt x="210" y="171"/>
                  </a:cubicBezTo>
                  <a:cubicBezTo>
                    <a:pt x="210" y="194"/>
                    <a:pt x="210" y="194"/>
                    <a:pt x="210" y="194"/>
                  </a:cubicBezTo>
                  <a:cubicBezTo>
                    <a:pt x="205" y="194"/>
                    <a:pt x="205" y="194"/>
                    <a:pt x="205" y="194"/>
                  </a:cubicBezTo>
                  <a:cubicBezTo>
                    <a:pt x="194" y="194"/>
                    <a:pt x="185" y="203"/>
                    <a:pt x="185" y="214"/>
                  </a:cubicBezTo>
                  <a:cubicBezTo>
                    <a:pt x="185" y="257"/>
                    <a:pt x="185" y="257"/>
                    <a:pt x="185" y="257"/>
                  </a:cubicBezTo>
                  <a:cubicBezTo>
                    <a:pt x="77" y="257"/>
                    <a:pt x="77" y="257"/>
                    <a:pt x="77" y="257"/>
                  </a:cubicBezTo>
                  <a:cubicBezTo>
                    <a:pt x="39" y="257"/>
                    <a:pt x="10" y="226"/>
                    <a:pt x="10" y="186"/>
                  </a:cubicBezTo>
                  <a:cubicBezTo>
                    <a:pt x="10" y="148"/>
                    <a:pt x="39" y="117"/>
                    <a:pt x="76" y="115"/>
                  </a:cubicBezTo>
                  <a:cubicBezTo>
                    <a:pt x="78" y="115"/>
                    <a:pt x="80" y="113"/>
                    <a:pt x="80" y="110"/>
                  </a:cubicBezTo>
                  <a:cubicBezTo>
                    <a:pt x="80" y="79"/>
                    <a:pt x="106" y="54"/>
                    <a:pt x="138" y="54"/>
                  </a:cubicBezTo>
                  <a:cubicBezTo>
                    <a:pt x="146" y="54"/>
                    <a:pt x="153" y="56"/>
                    <a:pt x="161" y="59"/>
                  </a:cubicBezTo>
                  <a:cubicBezTo>
                    <a:pt x="163" y="60"/>
                    <a:pt x="166" y="59"/>
                    <a:pt x="167" y="57"/>
                  </a:cubicBezTo>
                  <a:cubicBezTo>
                    <a:pt x="186" y="27"/>
                    <a:pt x="215" y="9"/>
                    <a:pt x="249" y="9"/>
                  </a:cubicBezTo>
                  <a:cubicBezTo>
                    <a:pt x="300" y="9"/>
                    <a:pt x="343" y="55"/>
                    <a:pt x="345" y="112"/>
                  </a:cubicBezTo>
                  <a:cubicBezTo>
                    <a:pt x="345" y="114"/>
                    <a:pt x="346" y="116"/>
                    <a:pt x="349" y="117"/>
                  </a:cubicBezTo>
                  <a:cubicBezTo>
                    <a:pt x="382" y="121"/>
                    <a:pt x="407" y="151"/>
                    <a:pt x="407" y="186"/>
                  </a:cubicBezTo>
                  <a:cubicBezTo>
                    <a:pt x="407" y="223"/>
                    <a:pt x="379" y="255"/>
                    <a:pt x="344" y="257"/>
                  </a:cubicBezTo>
                  <a:close/>
                  <a:moveTo>
                    <a:pt x="262" y="237"/>
                  </a:moveTo>
                  <a:cubicBezTo>
                    <a:pt x="255" y="237"/>
                    <a:pt x="250" y="242"/>
                    <a:pt x="250" y="249"/>
                  </a:cubicBezTo>
                  <a:cubicBezTo>
                    <a:pt x="250" y="254"/>
                    <a:pt x="253" y="259"/>
                    <a:pt x="257" y="261"/>
                  </a:cubicBezTo>
                  <a:cubicBezTo>
                    <a:pt x="257" y="274"/>
                    <a:pt x="257" y="274"/>
                    <a:pt x="257" y="274"/>
                  </a:cubicBezTo>
                  <a:cubicBezTo>
                    <a:pt x="257" y="277"/>
                    <a:pt x="259" y="279"/>
                    <a:pt x="262" y="279"/>
                  </a:cubicBezTo>
                  <a:cubicBezTo>
                    <a:pt x="265" y="279"/>
                    <a:pt x="267" y="277"/>
                    <a:pt x="267" y="274"/>
                  </a:cubicBezTo>
                  <a:cubicBezTo>
                    <a:pt x="267" y="261"/>
                    <a:pt x="267" y="261"/>
                    <a:pt x="267" y="261"/>
                  </a:cubicBezTo>
                  <a:cubicBezTo>
                    <a:pt x="271" y="259"/>
                    <a:pt x="274" y="254"/>
                    <a:pt x="274" y="249"/>
                  </a:cubicBezTo>
                  <a:cubicBezTo>
                    <a:pt x="274" y="242"/>
                    <a:pt x="269" y="237"/>
                    <a:pt x="262" y="237"/>
                  </a:cubicBezTo>
                  <a:close/>
                  <a:moveTo>
                    <a:pt x="262" y="252"/>
                  </a:moveTo>
                  <a:cubicBezTo>
                    <a:pt x="260" y="252"/>
                    <a:pt x="259" y="251"/>
                    <a:pt x="259" y="249"/>
                  </a:cubicBezTo>
                  <a:cubicBezTo>
                    <a:pt x="259" y="248"/>
                    <a:pt x="260" y="246"/>
                    <a:pt x="262" y="246"/>
                  </a:cubicBezTo>
                  <a:cubicBezTo>
                    <a:pt x="264" y="246"/>
                    <a:pt x="265" y="248"/>
                    <a:pt x="265" y="249"/>
                  </a:cubicBezTo>
                  <a:cubicBezTo>
                    <a:pt x="265" y="251"/>
                    <a:pt x="264" y="252"/>
                    <a:pt x="262" y="25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18" name="Groupe 17">
            <a:extLst>
              <a:ext uri="{FF2B5EF4-FFF2-40B4-BE49-F238E27FC236}">
                <a16:creationId xmlns:a16="http://schemas.microsoft.com/office/drawing/2014/main" id="{DC586A6D-81AA-9F48-8A06-7F5CD2D157B9}"/>
              </a:ext>
            </a:extLst>
          </p:cNvPr>
          <p:cNvGrpSpPr/>
          <p:nvPr/>
        </p:nvGrpSpPr>
        <p:grpSpPr>
          <a:xfrm>
            <a:off x="5966771" y="4574982"/>
            <a:ext cx="1097280" cy="1097280"/>
            <a:chOff x="5966771" y="4574982"/>
            <a:chExt cx="1097280" cy="1097280"/>
          </a:xfrm>
        </p:grpSpPr>
        <p:sp>
          <p:nvSpPr>
            <p:cNvPr id="10" name="Oval 48">
              <a:extLst>
                <a:ext uri="{FF2B5EF4-FFF2-40B4-BE49-F238E27FC236}">
                  <a16:creationId xmlns:a16="http://schemas.microsoft.com/office/drawing/2014/main" id="{6DCB367C-DE37-3244-8330-F4B8349B6DB4}"/>
                </a:ext>
              </a:extLst>
            </p:cNvPr>
            <p:cNvSpPr>
              <a:spLocks noChangeArrowheads="1"/>
            </p:cNvSpPr>
            <p:nvPr/>
          </p:nvSpPr>
          <p:spPr bwMode="auto">
            <a:xfrm>
              <a:off x="5966771" y="4574982"/>
              <a:ext cx="1097280" cy="1097280"/>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17" name="Freeform 18">
              <a:extLst>
                <a:ext uri="{FF2B5EF4-FFF2-40B4-BE49-F238E27FC236}">
                  <a16:creationId xmlns:a16="http://schemas.microsoft.com/office/drawing/2014/main" id="{851BDDEF-989E-7C44-B519-2558D66B3305}"/>
                </a:ext>
              </a:extLst>
            </p:cNvPr>
            <p:cNvSpPr>
              <a:spLocks noEditPoints="1"/>
            </p:cNvSpPr>
            <p:nvPr/>
          </p:nvSpPr>
          <p:spPr bwMode="auto">
            <a:xfrm>
              <a:off x="6132763" y="4746758"/>
              <a:ext cx="774962" cy="663787"/>
            </a:xfrm>
            <a:custGeom>
              <a:avLst/>
              <a:gdLst>
                <a:gd name="T0" fmla="*/ 699 w 750"/>
                <a:gd name="T1" fmla="*/ 563 h 643"/>
                <a:gd name="T2" fmla="*/ 675 w 750"/>
                <a:gd name="T3" fmla="*/ 595 h 643"/>
                <a:gd name="T4" fmla="*/ 669 w 750"/>
                <a:gd name="T5" fmla="*/ 584 h 643"/>
                <a:gd name="T6" fmla="*/ 633 w 750"/>
                <a:gd name="T7" fmla="*/ 532 h 643"/>
                <a:gd name="T8" fmla="*/ 640 w 750"/>
                <a:gd name="T9" fmla="*/ 520 h 643"/>
                <a:gd name="T10" fmla="*/ 736 w 750"/>
                <a:gd name="T11" fmla="*/ 382 h 643"/>
                <a:gd name="T12" fmla="*/ 670 w 750"/>
                <a:gd name="T13" fmla="*/ 375 h 643"/>
                <a:gd name="T14" fmla="*/ 736 w 750"/>
                <a:gd name="T15" fmla="*/ 368 h 643"/>
                <a:gd name="T16" fmla="*/ 640 w 750"/>
                <a:gd name="T17" fmla="*/ 230 h 643"/>
                <a:gd name="T18" fmla="*/ 631 w 750"/>
                <a:gd name="T19" fmla="*/ 228 h 643"/>
                <a:gd name="T20" fmla="*/ 684 w 750"/>
                <a:gd name="T21" fmla="*/ 189 h 643"/>
                <a:gd name="T22" fmla="*/ 532 w 750"/>
                <a:gd name="T23" fmla="*/ 117 h 643"/>
                <a:gd name="T24" fmla="*/ 523 w 750"/>
                <a:gd name="T25" fmla="*/ 119 h 643"/>
                <a:gd name="T26" fmla="*/ 549 w 750"/>
                <a:gd name="T27" fmla="*/ 59 h 643"/>
                <a:gd name="T28" fmla="*/ 382 w 750"/>
                <a:gd name="T29" fmla="*/ 73 h 643"/>
                <a:gd name="T30" fmla="*/ 368 w 750"/>
                <a:gd name="T31" fmla="*/ 73 h 643"/>
                <a:gd name="T32" fmla="*/ 201 w 750"/>
                <a:gd name="T33" fmla="*/ 59 h 643"/>
                <a:gd name="T34" fmla="*/ 227 w 750"/>
                <a:gd name="T35" fmla="*/ 119 h 643"/>
                <a:gd name="T36" fmla="*/ 218 w 750"/>
                <a:gd name="T37" fmla="*/ 117 h 643"/>
                <a:gd name="T38" fmla="*/ 66 w 750"/>
                <a:gd name="T39" fmla="*/ 189 h 643"/>
                <a:gd name="T40" fmla="*/ 119 w 750"/>
                <a:gd name="T41" fmla="*/ 228 h 643"/>
                <a:gd name="T42" fmla="*/ 110 w 750"/>
                <a:gd name="T43" fmla="*/ 230 h 643"/>
                <a:gd name="T44" fmla="*/ 14 w 750"/>
                <a:gd name="T45" fmla="*/ 368 h 643"/>
                <a:gd name="T46" fmla="*/ 80 w 750"/>
                <a:gd name="T47" fmla="*/ 375 h 643"/>
                <a:gd name="T48" fmla="*/ 14 w 750"/>
                <a:gd name="T49" fmla="*/ 382 h 643"/>
                <a:gd name="T50" fmla="*/ 110 w 750"/>
                <a:gd name="T51" fmla="*/ 520 h 643"/>
                <a:gd name="T52" fmla="*/ 117 w 750"/>
                <a:gd name="T53" fmla="*/ 532 h 643"/>
                <a:gd name="T54" fmla="*/ 81 w 750"/>
                <a:gd name="T55" fmla="*/ 584 h 643"/>
                <a:gd name="T56" fmla="*/ 69 w 750"/>
                <a:gd name="T57" fmla="*/ 592 h 643"/>
                <a:gd name="T58" fmla="*/ 50 w 750"/>
                <a:gd name="T59" fmla="*/ 563 h 643"/>
                <a:gd name="T60" fmla="*/ 0 w 750"/>
                <a:gd name="T61" fmla="*/ 375 h 643"/>
                <a:gd name="T62" fmla="*/ 50 w 750"/>
                <a:gd name="T63" fmla="*/ 188 h 643"/>
                <a:gd name="T64" fmla="*/ 186 w 750"/>
                <a:gd name="T65" fmla="*/ 51 h 643"/>
                <a:gd name="T66" fmla="*/ 189 w 750"/>
                <a:gd name="T67" fmla="*/ 50 h 643"/>
                <a:gd name="T68" fmla="*/ 561 w 750"/>
                <a:gd name="T69" fmla="*/ 50 h 643"/>
                <a:gd name="T70" fmla="*/ 564 w 750"/>
                <a:gd name="T71" fmla="*/ 51 h 643"/>
                <a:gd name="T72" fmla="*/ 700 w 750"/>
                <a:gd name="T73" fmla="*/ 188 h 643"/>
                <a:gd name="T74" fmla="*/ 750 w 750"/>
                <a:gd name="T75" fmla="*/ 375 h 643"/>
                <a:gd name="T76" fmla="*/ 700 w 750"/>
                <a:gd name="T77" fmla="*/ 563 h 643"/>
                <a:gd name="T78" fmla="*/ 533 w 750"/>
                <a:gd name="T79" fmla="*/ 636 h 643"/>
                <a:gd name="T80" fmla="*/ 224 w 750"/>
                <a:gd name="T81" fmla="*/ 643 h 643"/>
                <a:gd name="T82" fmla="*/ 217 w 750"/>
                <a:gd name="T83" fmla="*/ 560 h 643"/>
                <a:gd name="T84" fmla="*/ 526 w 750"/>
                <a:gd name="T85" fmla="*/ 553 h 643"/>
                <a:gd name="T86" fmla="*/ 519 w 750"/>
                <a:gd name="T87" fmla="*/ 567 h 643"/>
                <a:gd name="T88" fmla="*/ 231 w 750"/>
                <a:gd name="T89" fmla="*/ 629 h 643"/>
                <a:gd name="T90" fmla="*/ 519 w 750"/>
                <a:gd name="T91" fmla="*/ 567 h 643"/>
                <a:gd name="T92" fmla="*/ 577 w 750"/>
                <a:gd name="T93" fmla="*/ 267 h 643"/>
                <a:gd name="T94" fmla="*/ 449 w 750"/>
                <a:gd name="T95" fmla="*/ 375 h 643"/>
                <a:gd name="T96" fmla="*/ 301 w 750"/>
                <a:gd name="T97" fmla="*/ 375 h 643"/>
                <a:gd name="T98" fmla="*/ 435 w 750"/>
                <a:gd name="T99" fmla="*/ 332 h 643"/>
                <a:gd name="T100" fmla="*/ 579 w 750"/>
                <a:gd name="T101" fmla="*/ 257 h 643"/>
                <a:gd name="T102" fmla="*/ 375 w 750"/>
                <a:gd name="T103" fmla="*/ 315 h 643"/>
                <a:gd name="T104" fmla="*/ 375 w 750"/>
                <a:gd name="T105" fmla="*/ 435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643">
                  <a:moveTo>
                    <a:pt x="700" y="563"/>
                  </a:moveTo>
                  <a:cubicBezTo>
                    <a:pt x="699" y="563"/>
                    <a:pt x="699" y="563"/>
                    <a:pt x="699" y="563"/>
                  </a:cubicBezTo>
                  <a:cubicBezTo>
                    <a:pt x="693" y="573"/>
                    <a:pt x="687" y="583"/>
                    <a:pt x="680" y="592"/>
                  </a:cubicBezTo>
                  <a:cubicBezTo>
                    <a:pt x="679" y="594"/>
                    <a:pt x="677" y="595"/>
                    <a:pt x="675" y="595"/>
                  </a:cubicBezTo>
                  <a:cubicBezTo>
                    <a:pt x="673" y="595"/>
                    <a:pt x="672" y="595"/>
                    <a:pt x="671" y="594"/>
                  </a:cubicBezTo>
                  <a:cubicBezTo>
                    <a:pt x="667" y="592"/>
                    <a:pt x="667" y="587"/>
                    <a:pt x="669" y="584"/>
                  </a:cubicBezTo>
                  <a:cubicBezTo>
                    <a:pt x="674" y="577"/>
                    <a:pt x="679" y="569"/>
                    <a:pt x="684" y="562"/>
                  </a:cubicBezTo>
                  <a:cubicBezTo>
                    <a:pt x="633" y="532"/>
                    <a:pt x="633" y="532"/>
                    <a:pt x="633" y="532"/>
                  </a:cubicBezTo>
                  <a:cubicBezTo>
                    <a:pt x="630" y="530"/>
                    <a:pt x="629" y="526"/>
                    <a:pt x="631" y="523"/>
                  </a:cubicBezTo>
                  <a:cubicBezTo>
                    <a:pt x="633" y="520"/>
                    <a:pt x="637" y="518"/>
                    <a:pt x="640" y="520"/>
                  </a:cubicBezTo>
                  <a:cubicBezTo>
                    <a:pt x="691" y="550"/>
                    <a:pt x="691" y="550"/>
                    <a:pt x="691" y="550"/>
                  </a:cubicBezTo>
                  <a:cubicBezTo>
                    <a:pt x="719" y="498"/>
                    <a:pt x="734" y="441"/>
                    <a:pt x="736" y="382"/>
                  </a:cubicBezTo>
                  <a:cubicBezTo>
                    <a:pt x="677" y="382"/>
                    <a:pt x="677" y="382"/>
                    <a:pt x="677" y="382"/>
                  </a:cubicBezTo>
                  <a:cubicBezTo>
                    <a:pt x="673" y="382"/>
                    <a:pt x="670" y="379"/>
                    <a:pt x="670" y="375"/>
                  </a:cubicBezTo>
                  <a:cubicBezTo>
                    <a:pt x="670" y="371"/>
                    <a:pt x="673" y="368"/>
                    <a:pt x="677" y="368"/>
                  </a:cubicBezTo>
                  <a:cubicBezTo>
                    <a:pt x="736" y="368"/>
                    <a:pt x="736" y="368"/>
                    <a:pt x="736" y="368"/>
                  </a:cubicBezTo>
                  <a:cubicBezTo>
                    <a:pt x="735" y="308"/>
                    <a:pt x="718" y="251"/>
                    <a:pt x="691" y="201"/>
                  </a:cubicBezTo>
                  <a:cubicBezTo>
                    <a:pt x="640" y="230"/>
                    <a:pt x="640" y="230"/>
                    <a:pt x="640" y="230"/>
                  </a:cubicBezTo>
                  <a:cubicBezTo>
                    <a:pt x="639" y="231"/>
                    <a:pt x="638" y="231"/>
                    <a:pt x="637" y="231"/>
                  </a:cubicBezTo>
                  <a:cubicBezTo>
                    <a:pt x="634" y="231"/>
                    <a:pt x="632" y="230"/>
                    <a:pt x="631" y="228"/>
                  </a:cubicBezTo>
                  <a:cubicBezTo>
                    <a:pt x="629" y="224"/>
                    <a:pt x="630" y="220"/>
                    <a:pt x="633" y="218"/>
                  </a:cubicBezTo>
                  <a:cubicBezTo>
                    <a:pt x="684" y="189"/>
                    <a:pt x="684" y="189"/>
                    <a:pt x="684" y="189"/>
                  </a:cubicBezTo>
                  <a:cubicBezTo>
                    <a:pt x="653" y="139"/>
                    <a:pt x="611" y="97"/>
                    <a:pt x="561" y="66"/>
                  </a:cubicBezTo>
                  <a:cubicBezTo>
                    <a:pt x="532" y="117"/>
                    <a:pt x="532" y="117"/>
                    <a:pt x="532" y="117"/>
                  </a:cubicBezTo>
                  <a:cubicBezTo>
                    <a:pt x="531" y="119"/>
                    <a:pt x="528" y="120"/>
                    <a:pt x="526" y="120"/>
                  </a:cubicBezTo>
                  <a:cubicBezTo>
                    <a:pt x="525" y="120"/>
                    <a:pt x="524" y="120"/>
                    <a:pt x="523" y="119"/>
                  </a:cubicBezTo>
                  <a:cubicBezTo>
                    <a:pt x="519" y="118"/>
                    <a:pt x="518" y="113"/>
                    <a:pt x="520" y="110"/>
                  </a:cubicBezTo>
                  <a:cubicBezTo>
                    <a:pt x="549" y="59"/>
                    <a:pt x="549" y="59"/>
                    <a:pt x="549" y="59"/>
                  </a:cubicBezTo>
                  <a:cubicBezTo>
                    <a:pt x="499" y="32"/>
                    <a:pt x="442" y="16"/>
                    <a:pt x="382" y="14"/>
                  </a:cubicBezTo>
                  <a:cubicBezTo>
                    <a:pt x="382" y="73"/>
                    <a:pt x="382" y="73"/>
                    <a:pt x="382" y="73"/>
                  </a:cubicBezTo>
                  <a:cubicBezTo>
                    <a:pt x="382" y="77"/>
                    <a:pt x="379" y="80"/>
                    <a:pt x="375" y="80"/>
                  </a:cubicBezTo>
                  <a:cubicBezTo>
                    <a:pt x="371" y="80"/>
                    <a:pt x="368" y="77"/>
                    <a:pt x="368" y="73"/>
                  </a:cubicBezTo>
                  <a:cubicBezTo>
                    <a:pt x="368" y="14"/>
                    <a:pt x="368" y="14"/>
                    <a:pt x="368" y="14"/>
                  </a:cubicBezTo>
                  <a:cubicBezTo>
                    <a:pt x="307" y="16"/>
                    <a:pt x="250" y="32"/>
                    <a:pt x="201" y="59"/>
                  </a:cubicBezTo>
                  <a:cubicBezTo>
                    <a:pt x="230" y="110"/>
                    <a:pt x="230" y="110"/>
                    <a:pt x="230" y="110"/>
                  </a:cubicBezTo>
                  <a:cubicBezTo>
                    <a:pt x="232" y="113"/>
                    <a:pt x="231" y="118"/>
                    <a:pt x="227" y="119"/>
                  </a:cubicBezTo>
                  <a:cubicBezTo>
                    <a:pt x="226" y="120"/>
                    <a:pt x="225" y="120"/>
                    <a:pt x="224" y="120"/>
                  </a:cubicBezTo>
                  <a:cubicBezTo>
                    <a:pt x="221" y="120"/>
                    <a:pt x="219" y="119"/>
                    <a:pt x="218" y="117"/>
                  </a:cubicBezTo>
                  <a:cubicBezTo>
                    <a:pt x="189" y="66"/>
                    <a:pt x="189" y="66"/>
                    <a:pt x="189" y="66"/>
                  </a:cubicBezTo>
                  <a:cubicBezTo>
                    <a:pt x="139" y="97"/>
                    <a:pt x="96" y="139"/>
                    <a:pt x="66" y="189"/>
                  </a:cubicBezTo>
                  <a:cubicBezTo>
                    <a:pt x="117" y="218"/>
                    <a:pt x="117" y="218"/>
                    <a:pt x="117" y="218"/>
                  </a:cubicBezTo>
                  <a:cubicBezTo>
                    <a:pt x="120" y="220"/>
                    <a:pt x="121" y="224"/>
                    <a:pt x="119" y="228"/>
                  </a:cubicBezTo>
                  <a:cubicBezTo>
                    <a:pt x="118" y="230"/>
                    <a:pt x="116" y="231"/>
                    <a:pt x="113" y="231"/>
                  </a:cubicBezTo>
                  <a:cubicBezTo>
                    <a:pt x="112" y="231"/>
                    <a:pt x="111" y="231"/>
                    <a:pt x="110" y="230"/>
                  </a:cubicBezTo>
                  <a:cubicBezTo>
                    <a:pt x="59" y="201"/>
                    <a:pt x="59" y="201"/>
                    <a:pt x="59" y="201"/>
                  </a:cubicBezTo>
                  <a:cubicBezTo>
                    <a:pt x="32" y="251"/>
                    <a:pt x="15" y="308"/>
                    <a:pt x="14" y="368"/>
                  </a:cubicBezTo>
                  <a:cubicBezTo>
                    <a:pt x="73" y="368"/>
                    <a:pt x="73" y="368"/>
                    <a:pt x="73" y="368"/>
                  </a:cubicBezTo>
                  <a:cubicBezTo>
                    <a:pt x="76" y="368"/>
                    <a:pt x="80" y="371"/>
                    <a:pt x="80" y="375"/>
                  </a:cubicBezTo>
                  <a:cubicBezTo>
                    <a:pt x="80" y="379"/>
                    <a:pt x="76" y="382"/>
                    <a:pt x="73" y="382"/>
                  </a:cubicBezTo>
                  <a:cubicBezTo>
                    <a:pt x="14" y="382"/>
                    <a:pt x="14" y="382"/>
                    <a:pt x="14" y="382"/>
                  </a:cubicBezTo>
                  <a:cubicBezTo>
                    <a:pt x="15" y="441"/>
                    <a:pt x="31" y="498"/>
                    <a:pt x="59" y="550"/>
                  </a:cubicBezTo>
                  <a:cubicBezTo>
                    <a:pt x="110" y="520"/>
                    <a:pt x="110" y="520"/>
                    <a:pt x="110" y="520"/>
                  </a:cubicBezTo>
                  <a:cubicBezTo>
                    <a:pt x="113" y="518"/>
                    <a:pt x="117" y="520"/>
                    <a:pt x="119" y="523"/>
                  </a:cubicBezTo>
                  <a:cubicBezTo>
                    <a:pt x="121" y="526"/>
                    <a:pt x="120" y="530"/>
                    <a:pt x="117" y="532"/>
                  </a:cubicBezTo>
                  <a:cubicBezTo>
                    <a:pt x="66" y="562"/>
                    <a:pt x="66" y="562"/>
                    <a:pt x="66" y="562"/>
                  </a:cubicBezTo>
                  <a:cubicBezTo>
                    <a:pt x="71" y="569"/>
                    <a:pt x="76" y="577"/>
                    <a:pt x="81" y="584"/>
                  </a:cubicBezTo>
                  <a:cubicBezTo>
                    <a:pt x="83" y="587"/>
                    <a:pt x="82" y="592"/>
                    <a:pt x="79" y="594"/>
                  </a:cubicBezTo>
                  <a:cubicBezTo>
                    <a:pt x="76" y="596"/>
                    <a:pt x="72" y="595"/>
                    <a:pt x="69" y="592"/>
                  </a:cubicBezTo>
                  <a:cubicBezTo>
                    <a:pt x="63" y="583"/>
                    <a:pt x="56" y="573"/>
                    <a:pt x="51" y="563"/>
                  </a:cubicBezTo>
                  <a:cubicBezTo>
                    <a:pt x="51" y="563"/>
                    <a:pt x="50" y="563"/>
                    <a:pt x="50" y="563"/>
                  </a:cubicBezTo>
                  <a:cubicBezTo>
                    <a:pt x="50" y="562"/>
                    <a:pt x="50" y="562"/>
                    <a:pt x="50" y="562"/>
                  </a:cubicBezTo>
                  <a:cubicBezTo>
                    <a:pt x="17" y="505"/>
                    <a:pt x="0" y="441"/>
                    <a:pt x="0" y="375"/>
                  </a:cubicBezTo>
                  <a:cubicBezTo>
                    <a:pt x="0" y="307"/>
                    <a:pt x="18" y="244"/>
                    <a:pt x="50" y="189"/>
                  </a:cubicBezTo>
                  <a:cubicBezTo>
                    <a:pt x="50" y="189"/>
                    <a:pt x="50" y="188"/>
                    <a:pt x="50" y="188"/>
                  </a:cubicBezTo>
                  <a:cubicBezTo>
                    <a:pt x="51" y="187"/>
                    <a:pt x="51" y="187"/>
                    <a:pt x="51" y="187"/>
                  </a:cubicBezTo>
                  <a:cubicBezTo>
                    <a:pt x="84" y="131"/>
                    <a:pt x="130" y="84"/>
                    <a:pt x="186" y="51"/>
                  </a:cubicBezTo>
                  <a:cubicBezTo>
                    <a:pt x="187" y="51"/>
                    <a:pt x="187" y="51"/>
                    <a:pt x="187" y="51"/>
                  </a:cubicBezTo>
                  <a:cubicBezTo>
                    <a:pt x="188" y="50"/>
                    <a:pt x="188" y="50"/>
                    <a:pt x="189" y="50"/>
                  </a:cubicBezTo>
                  <a:cubicBezTo>
                    <a:pt x="244" y="18"/>
                    <a:pt x="307" y="0"/>
                    <a:pt x="375" y="0"/>
                  </a:cubicBezTo>
                  <a:cubicBezTo>
                    <a:pt x="443" y="0"/>
                    <a:pt x="506" y="18"/>
                    <a:pt x="561" y="50"/>
                  </a:cubicBezTo>
                  <a:cubicBezTo>
                    <a:pt x="562" y="50"/>
                    <a:pt x="562" y="50"/>
                    <a:pt x="562" y="51"/>
                  </a:cubicBezTo>
                  <a:cubicBezTo>
                    <a:pt x="563" y="51"/>
                    <a:pt x="563" y="51"/>
                    <a:pt x="564" y="51"/>
                  </a:cubicBezTo>
                  <a:cubicBezTo>
                    <a:pt x="619" y="84"/>
                    <a:pt x="666" y="131"/>
                    <a:pt x="699" y="187"/>
                  </a:cubicBezTo>
                  <a:cubicBezTo>
                    <a:pt x="699" y="187"/>
                    <a:pt x="699" y="187"/>
                    <a:pt x="700" y="188"/>
                  </a:cubicBezTo>
                  <a:cubicBezTo>
                    <a:pt x="700" y="188"/>
                    <a:pt x="700" y="189"/>
                    <a:pt x="700" y="189"/>
                  </a:cubicBezTo>
                  <a:cubicBezTo>
                    <a:pt x="732" y="244"/>
                    <a:pt x="750" y="307"/>
                    <a:pt x="750" y="375"/>
                  </a:cubicBezTo>
                  <a:cubicBezTo>
                    <a:pt x="750" y="441"/>
                    <a:pt x="733" y="505"/>
                    <a:pt x="700" y="562"/>
                  </a:cubicBezTo>
                  <a:cubicBezTo>
                    <a:pt x="700" y="562"/>
                    <a:pt x="700" y="562"/>
                    <a:pt x="700" y="563"/>
                  </a:cubicBezTo>
                  <a:close/>
                  <a:moveTo>
                    <a:pt x="533" y="560"/>
                  </a:moveTo>
                  <a:cubicBezTo>
                    <a:pt x="533" y="636"/>
                    <a:pt x="533" y="636"/>
                    <a:pt x="533" y="636"/>
                  </a:cubicBezTo>
                  <a:cubicBezTo>
                    <a:pt x="533" y="640"/>
                    <a:pt x="530" y="643"/>
                    <a:pt x="526" y="643"/>
                  </a:cubicBezTo>
                  <a:cubicBezTo>
                    <a:pt x="224" y="643"/>
                    <a:pt x="224" y="643"/>
                    <a:pt x="224" y="643"/>
                  </a:cubicBezTo>
                  <a:cubicBezTo>
                    <a:pt x="220" y="643"/>
                    <a:pt x="217" y="640"/>
                    <a:pt x="217" y="636"/>
                  </a:cubicBezTo>
                  <a:cubicBezTo>
                    <a:pt x="217" y="560"/>
                    <a:pt x="217" y="560"/>
                    <a:pt x="217" y="560"/>
                  </a:cubicBezTo>
                  <a:cubicBezTo>
                    <a:pt x="217" y="556"/>
                    <a:pt x="220" y="553"/>
                    <a:pt x="224" y="553"/>
                  </a:cubicBezTo>
                  <a:cubicBezTo>
                    <a:pt x="526" y="553"/>
                    <a:pt x="526" y="553"/>
                    <a:pt x="526" y="553"/>
                  </a:cubicBezTo>
                  <a:cubicBezTo>
                    <a:pt x="530" y="553"/>
                    <a:pt x="533" y="556"/>
                    <a:pt x="533" y="560"/>
                  </a:cubicBezTo>
                  <a:close/>
                  <a:moveTo>
                    <a:pt x="519" y="567"/>
                  </a:moveTo>
                  <a:cubicBezTo>
                    <a:pt x="231" y="567"/>
                    <a:pt x="231" y="567"/>
                    <a:pt x="231" y="567"/>
                  </a:cubicBezTo>
                  <a:cubicBezTo>
                    <a:pt x="231" y="629"/>
                    <a:pt x="231" y="629"/>
                    <a:pt x="231" y="629"/>
                  </a:cubicBezTo>
                  <a:cubicBezTo>
                    <a:pt x="519" y="629"/>
                    <a:pt x="519" y="629"/>
                    <a:pt x="519" y="629"/>
                  </a:cubicBezTo>
                  <a:lnTo>
                    <a:pt x="519" y="567"/>
                  </a:lnTo>
                  <a:close/>
                  <a:moveTo>
                    <a:pt x="579" y="257"/>
                  </a:moveTo>
                  <a:cubicBezTo>
                    <a:pt x="581" y="261"/>
                    <a:pt x="580" y="265"/>
                    <a:pt x="577" y="267"/>
                  </a:cubicBezTo>
                  <a:cubicBezTo>
                    <a:pt x="442" y="344"/>
                    <a:pt x="442" y="344"/>
                    <a:pt x="442" y="344"/>
                  </a:cubicBezTo>
                  <a:cubicBezTo>
                    <a:pt x="447" y="354"/>
                    <a:pt x="449" y="364"/>
                    <a:pt x="449" y="375"/>
                  </a:cubicBezTo>
                  <a:cubicBezTo>
                    <a:pt x="449" y="416"/>
                    <a:pt x="416" y="449"/>
                    <a:pt x="375" y="449"/>
                  </a:cubicBezTo>
                  <a:cubicBezTo>
                    <a:pt x="334" y="449"/>
                    <a:pt x="301" y="416"/>
                    <a:pt x="301" y="375"/>
                  </a:cubicBezTo>
                  <a:cubicBezTo>
                    <a:pt x="301" y="334"/>
                    <a:pt x="334" y="301"/>
                    <a:pt x="375" y="301"/>
                  </a:cubicBezTo>
                  <a:cubicBezTo>
                    <a:pt x="400" y="301"/>
                    <a:pt x="422" y="313"/>
                    <a:pt x="435" y="332"/>
                  </a:cubicBezTo>
                  <a:cubicBezTo>
                    <a:pt x="570" y="255"/>
                    <a:pt x="570" y="255"/>
                    <a:pt x="570" y="255"/>
                  </a:cubicBezTo>
                  <a:cubicBezTo>
                    <a:pt x="573" y="253"/>
                    <a:pt x="577" y="254"/>
                    <a:pt x="579" y="257"/>
                  </a:cubicBezTo>
                  <a:close/>
                  <a:moveTo>
                    <a:pt x="435" y="375"/>
                  </a:moveTo>
                  <a:cubicBezTo>
                    <a:pt x="435" y="342"/>
                    <a:pt x="408" y="315"/>
                    <a:pt x="375" y="315"/>
                  </a:cubicBezTo>
                  <a:cubicBezTo>
                    <a:pt x="342" y="315"/>
                    <a:pt x="315" y="342"/>
                    <a:pt x="315" y="375"/>
                  </a:cubicBezTo>
                  <a:cubicBezTo>
                    <a:pt x="315" y="408"/>
                    <a:pt x="342" y="435"/>
                    <a:pt x="375" y="435"/>
                  </a:cubicBezTo>
                  <a:cubicBezTo>
                    <a:pt x="408" y="435"/>
                    <a:pt x="435" y="408"/>
                    <a:pt x="435" y="3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sp>
        <p:nvSpPr>
          <p:cNvPr id="19" name="Title 3">
            <a:extLst>
              <a:ext uri="{FF2B5EF4-FFF2-40B4-BE49-F238E27FC236}">
                <a16:creationId xmlns:a16="http://schemas.microsoft.com/office/drawing/2014/main" id="{CE23CF7D-4121-1143-881A-27F7DD0CB19F}"/>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en-US" sz="2800" dirty="0"/>
              <a:t>Les services </a:t>
            </a:r>
            <a:r>
              <a:rPr lang="en-US" sz="2800" dirty="0" err="1"/>
              <a:t>additionnels</a:t>
            </a:r>
            <a:r>
              <a:rPr lang="en-US" sz="2800" dirty="0"/>
              <a:t> </a:t>
            </a:r>
            <a:r>
              <a:rPr lang="en-US" sz="2800" dirty="0" err="1"/>
              <a:t>inclus</a:t>
            </a:r>
            <a:br>
              <a:rPr lang="en-US" dirty="0"/>
            </a:br>
            <a:r>
              <a:rPr lang="en-US" sz="2400" b="0" dirty="0"/>
              <a:t>Le </a:t>
            </a:r>
            <a:r>
              <a:rPr lang="en-US" sz="2400" b="0" dirty="0" err="1"/>
              <a:t>certificat</a:t>
            </a:r>
            <a:r>
              <a:rPr lang="en-US" sz="2400" b="0" dirty="0"/>
              <a:t> SSL</a:t>
            </a:r>
            <a:endParaRPr lang="en-US" sz="2400" b="0" dirty="0">
              <a:latin typeface="Source Sans Pro" panose="020B0503030403020204" pitchFamily="34" charset="77"/>
            </a:endParaRPr>
          </a:p>
        </p:txBody>
      </p:sp>
      <p:sp>
        <p:nvSpPr>
          <p:cNvPr id="12" name="TextBox 11">
            <a:extLst>
              <a:ext uri="{FF2B5EF4-FFF2-40B4-BE49-F238E27FC236}">
                <a16:creationId xmlns:a16="http://schemas.microsoft.com/office/drawing/2014/main" id="{0B73F465-AD58-1C40-A468-2E941C9EBBA9}"/>
              </a:ext>
            </a:extLst>
          </p:cNvPr>
          <p:cNvSpPr txBox="1"/>
          <p:nvPr/>
        </p:nvSpPr>
        <p:spPr>
          <a:xfrm>
            <a:off x="1716271" y="4746758"/>
            <a:ext cx="2438400" cy="461665"/>
          </a:xfrm>
          <a:prstGeom prst="rect">
            <a:avLst/>
          </a:prstGeom>
          <a:noFill/>
        </p:spPr>
        <p:txBody>
          <a:bodyPr wrap="square" rtlCol="0">
            <a:spAutoFit/>
          </a:bodyPr>
          <a:lstStyle/>
          <a:p>
            <a:pPr algn="ctr"/>
            <a:r>
              <a:rPr lang="fr-FR" dirty="0">
                <a:solidFill>
                  <a:schemeClr val="bg1"/>
                </a:solidFill>
                <a:latin typeface="Source Sans Pro" panose="020B0503030403020204" pitchFamily="34" charset="77"/>
              </a:rPr>
              <a:t>DV </a:t>
            </a:r>
            <a:r>
              <a:rPr lang="fr-FR" dirty="0" err="1">
                <a:solidFill>
                  <a:schemeClr val="bg1"/>
                </a:solidFill>
                <a:latin typeface="Source Sans Pro" panose="020B0503030403020204" pitchFamily="34" charset="77"/>
              </a:rPr>
              <a:t>Let’s</a:t>
            </a:r>
            <a:r>
              <a:rPr lang="fr-FR" dirty="0">
                <a:solidFill>
                  <a:schemeClr val="bg1"/>
                </a:solidFill>
                <a:latin typeface="Source Sans Pro" panose="020B0503030403020204" pitchFamily="34" charset="77"/>
              </a:rPr>
              <a:t> </a:t>
            </a:r>
            <a:r>
              <a:rPr lang="fr-FR" dirty="0" err="1">
                <a:solidFill>
                  <a:schemeClr val="bg1"/>
                </a:solidFill>
                <a:latin typeface="Source Sans Pro" panose="020B0503030403020204" pitchFamily="34" charset="77"/>
              </a:rPr>
              <a:t>Encrypt</a:t>
            </a:r>
            <a:endParaRPr lang="fr-FR" dirty="0">
              <a:solidFill>
                <a:schemeClr val="bg1"/>
              </a:solidFill>
              <a:latin typeface="Source Sans Pro" panose="020B0503030403020204" pitchFamily="34" charset="77"/>
            </a:endParaRPr>
          </a:p>
        </p:txBody>
      </p:sp>
    </p:spTree>
    <p:extLst>
      <p:ext uri="{BB962C8B-B14F-4D97-AF65-F5344CB8AC3E}">
        <p14:creationId xmlns:p14="http://schemas.microsoft.com/office/powerpoint/2010/main" val="3475149887"/>
      </p:ext>
    </p:extLst>
  </p:cSld>
  <p:clrMapOvr>
    <a:masterClrMapping/>
  </p:clrMapOvr>
  <mc:AlternateContent xmlns:mc="http://schemas.openxmlformats.org/markup-compatibility/2006" xmlns:p14="http://schemas.microsoft.com/office/powerpoint/2010/main">
    <mc:Choice Requires="p14">
      <p:transition p14:dur="0" advTm="67000"/>
    </mc:Choice>
    <mc:Fallback xmlns="">
      <p:transition advTm="67000"/>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50000">
                                      <p:stCondLst>
                                        <p:cond delay="15000"/>
                                      </p:stCondLst>
                                      <p:childTnLst>
                                        <p:set>
                                          <p:cBhvr>
                                            <p:cTn id="6" dur="1" fill="hold">
                                              <p:stCondLst>
                                                <p:cond delay="0"/>
                                              </p:stCondLst>
                                            </p:cTn>
                                            <p:tgtEl>
                                              <p:spTgt spid="16"/>
                                            </p:tgtEl>
                                            <p:attrNameLst>
                                              <p:attrName>style.visibility</p:attrName>
                                            </p:attrNameLst>
                                          </p:cBhvr>
                                          <p:to>
                                            <p:strVal val="visible"/>
                                          </p:to>
                                        </p:set>
                                        <p:anim calcmode="lin" valueType="num" p14:bounceEnd="50000">
                                          <p:cBhvr additive="base">
                                            <p:cTn id="7" dur="500" fill="hold"/>
                                            <p:tgtEl>
                                              <p:spTgt spid="1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6"/>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1520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par>
                                    <p:cTn id="12" presetID="2" presetClass="entr" presetSubtype="1" fill="hold" nodeType="withEffect" p14:presetBounceEnd="50000">
                                      <p:stCondLst>
                                        <p:cond delay="23000"/>
                                      </p:stCondLst>
                                      <p:childTnLst>
                                        <p:set>
                                          <p:cBhvr>
                                            <p:cTn id="13" dur="1" fill="hold">
                                              <p:stCondLst>
                                                <p:cond delay="0"/>
                                              </p:stCondLst>
                                            </p:cTn>
                                            <p:tgtEl>
                                              <p:spTgt spid="18"/>
                                            </p:tgtEl>
                                            <p:attrNameLst>
                                              <p:attrName>style.visibility</p:attrName>
                                            </p:attrNameLst>
                                          </p:cBhvr>
                                          <p:to>
                                            <p:strVal val="visible"/>
                                          </p:to>
                                        </p:set>
                                        <p:anim calcmode="lin" valueType="num" p14:bounceEnd="50000">
                                          <p:cBhvr additive="base">
                                            <p:cTn id="14" dur="500" fill="hold"/>
                                            <p:tgtEl>
                                              <p:spTgt spid="18"/>
                                            </p:tgtEl>
                                            <p:attrNameLst>
                                              <p:attrName>ppt_x</p:attrName>
                                            </p:attrNameLst>
                                          </p:cBhvr>
                                          <p:tavLst>
                                            <p:tav tm="0">
                                              <p:val>
                                                <p:strVal val="#ppt_x"/>
                                              </p:val>
                                            </p:tav>
                                            <p:tav tm="100000">
                                              <p:val>
                                                <p:strVal val="#ppt_x"/>
                                              </p:val>
                                            </p:tav>
                                          </p:tavLst>
                                        </p:anim>
                                        <p:anim calcmode="lin" valueType="num" p14:bounceEnd="50000">
                                          <p:cBhvr additive="base">
                                            <p:cTn id="15" dur="500" fill="hold"/>
                                            <p:tgtEl>
                                              <p:spTgt spid="18"/>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2320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par>
                                    <p:cTn id="19" presetID="2" presetClass="entr" presetSubtype="1" fill="hold" nodeType="withEffect" p14:presetBounceEnd="50000">
                                      <p:stCondLst>
                                        <p:cond delay="38000"/>
                                      </p:stCondLst>
                                      <p:childTnLst>
                                        <p:set>
                                          <p:cBhvr>
                                            <p:cTn id="20" dur="1" fill="hold">
                                              <p:stCondLst>
                                                <p:cond delay="0"/>
                                              </p:stCondLst>
                                            </p:cTn>
                                            <p:tgtEl>
                                              <p:spTgt spid="15"/>
                                            </p:tgtEl>
                                            <p:attrNameLst>
                                              <p:attrName>style.visibility</p:attrName>
                                            </p:attrNameLst>
                                          </p:cBhvr>
                                          <p:to>
                                            <p:strVal val="visible"/>
                                          </p:to>
                                        </p:set>
                                        <p:anim calcmode="lin" valueType="num" p14:bounceEnd="50000">
                                          <p:cBhvr additive="base">
                                            <p:cTn id="21" dur="500" fill="hold"/>
                                            <p:tgtEl>
                                              <p:spTgt spid="15"/>
                                            </p:tgtEl>
                                            <p:attrNameLst>
                                              <p:attrName>ppt_x</p:attrName>
                                            </p:attrNameLst>
                                          </p:cBhvr>
                                          <p:tavLst>
                                            <p:tav tm="0">
                                              <p:val>
                                                <p:strVal val="#ppt_x"/>
                                              </p:val>
                                            </p:tav>
                                            <p:tav tm="100000">
                                              <p:val>
                                                <p:strVal val="#ppt_x"/>
                                              </p:val>
                                            </p:tav>
                                          </p:tavLst>
                                        </p:anim>
                                        <p:anim calcmode="lin" valueType="num" p14:bounceEnd="50000">
                                          <p:cBhvr additive="base">
                                            <p:cTn id="22" dur="500" fill="hold"/>
                                            <p:tgtEl>
                                              <p:spTgt spid="15"/>
                                            </p:tgtEl>
                                            <p:attrNameLst>
                                              <p:attrName>ppt_y</p:attrName>
                                            </p:attrNameLst>
                                          </p:cBhvr>
                                          <p:tavLst>
                                            <p:tav tm="0">
                                              <p:val>
                                                <p:strVal val="0-#ppt_h/2"/>
                                              </p:val>
                                            </p:tav>
                                            <p:tav tm="100000">
                                              <p:val>
                                                <p:strVal val="#ppt_y"/>
                                              </p:val>
                                            </p:tav>
                                          </p:tavLst>
                                        </p:anim>
                                      </p:childTnLst>
                                    </p:cTn>
                                  </p:par>
                                  <p:par>
                                    <p:cTn id="23" presetID="10" presetClass="entr" presetSubtype="0" fill="hold" grpId="0" nodeType="withEffect">
                                      <p:stCondLst>
                                        <p:cond delay="3820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66478" fill="hold"/>
                                            <p:tgtEl>
                                              <p:spTgt spid="2"/>
                                            </p:tgtEl>
                                          </p:cBhvr>
                                        </p:cmd>
                                      </p:childTnLst>
                                    </p:cTn>
                                  </p:par>
                                  <p:par>
                                    <p:cTn id="7" presetID="2" presetClass="entr" presetSubtype="1" fill="hold" nodeType="withEffect">
                                      <p:stCondLst>
                                        <p:cond delay="15000"/>
                                      </p:stCondLst>
                                      <p:childTnLst>
                                        <p:set>
                                          <p:cBhvr>
                                            <p:cTn id="8" dur="1" fill="hold">
                                              <p:stCondLst>
                                                <p:cond delay="0"/>
                                              </p:stCondLst>
                                            </p:cTn>
                                            <p:tgtEl>
                                              <p:spTgt spid="16"/>
                                            </p:tgtEl>
                                            <p:attrNameLst>
                                              <p:attrName>style.visibility</p:attrName>
                                            </p:attrNameLst>
                                          </p:cBhvr>
                                          <p:to>
                                            <p:strVal val="visible"/>
                                          </p:to>
                                        </p:set>
                                        <p:anim calcmode="lin" valueType="num">
                                          <p:cBhvr additive="base">
                                            <p:cTn id="9" dur="500" fill="hold"/>
                                            <p:tgtEl>
                                              <p:spTgt spid="16"/>
                                            </p:tgtEl>
                                            <p:attrNameLst>
                                              <p:attrName>ppt_x</p:attrName>
                                            </p:attrNameLst>
                                          </p:cBhvr>
                                          <p:tavLst>
                                            <p:tav tm="0">
                                              <p:val>
                                                <p:strVal val="#ppt_x"/>
                                              </p:val>
                                            </p:tav>
                                            <p:tav tm="100000">
                                              <p:val>
                                                <p:strVal val="#ppt_x"/>
                                              </p:val>
                                            </p:tav>
                                          </p:tavLst>
                                        </p:anim>
                                        <p:anim calcmode="lin" valueType="num">
                                          <p:cBhvr additive="base">
                                            <p:cTn id="10" dur="500" fill="hold"/>
                                            <p:tgtEl>
                                              <p:spTgt spid="16"/>
                                            </p:tgtEl>
                                            <p:attrNameLst>
                                              <p:attrName>ppt_y</p:attrName>
                                            </p:attrNameLst>
                                          </p:cBhvr>
                                          <p:tavLst>
                                            <p:tav tm="0">
                                              <p:val>
                                                <p:strVal val="0-#ppt_h/2"/>
                                              </p:val>
                                            </p:tav>
                                            <p:tav tm="100000">
                                              <p:val>
                                                <p:strVal val="#ppt_y"/>
                                              </p:val>
                                            </p:tav>
                                          </p:tavLst>
                                        </p:anim>
                                      </p:childTnLst>
                                    </p:cTn>
                                  </p:par>
                                  <p:par>
                                    <p:cTn id="11" presetID="10" presetClass="entr" presetSubtype="0" fill="hold" grpId="0" nodeType="withEffect">
                                      <p:stCondLst>
                                        <p:cond delay="1520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par>
                                    <p:cTn id="14" presetID="2" presetClass="entr" presetSubtype="1" fill="hold" nodeType="withEffect">
                                      <p:stCondLst>
                                        <p:cond delay="2300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ppt_x"/>
                                              </p:val>
                                            </p:tav>
                                            <p:tav tm="100000">
                                              <p:val>
                                                <p:strVal val="#ppt_x"/>
                                              </p:val>
                                            </p:tav>
                                          </p:tavLst>
                                        </p:anim>
                                        <p:anim calcmode="lin" valueType="num">
                                          <p:cBhvr additive="base">
                                            <p:cTn id="17" dur="500" fill="hold"/>
                                            <p:tgtEl>
                                              <p:spTgt spid="18"/>
                                            </p:tgtEl>
                                            <p:attrNameLst>
                                              <p:attrName>ppt_y</p:attrName>
                                            </p:attrNameLst>
                                          </p:cBhvr>
                                          <p:tavLst>
                                            <p:tav tm="0">
                                              <p:val>
                                                <p:strVal val="0-#ppt_h/2"/>
                                              </p:val>
                                            </p:tav>
                                            <p:tav tm="100000">
                                              <p:val>
                                                <p:strVal val="#ppt_y"/>
                                              </p:val>
                                            </p:tav>
                                          </p:tavLst>
                                        </p:anim>
                                      </p:childTnLst>
                                    </p:cTn>
                                  </p:par>
                                  <p:par>
                                    <p:cTn id="18" presetID="10" presetClass="entr" presetSubtype="0" fill="hold" grpId="0" nodeType="withEffect">
                                      <p:stCondLst>
                                        <p:cond delay="2320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par>
                                    <p:cTn id="21" presetID="2" presetClass="entr" presetSubtype="1" fill="hold" nodeType="withEffect">
                                      <p:stCondLst>
                                        <p:cond delay="3800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500" fill="hold"/>
                                            <p:tgtEl>
                                              <p:spTgt spid="15"/>
                                            </p:tgtEl>
                                            <p:attrNameLst>
                                              <p:attrName>ppt_x</p:attrName>
                                            </p:attrNameLst>
                                          </p:cBhvr>
                                          <p:tavLst>
                                            <p:tav tm="0">
                                              <p:val>
                                                <p:strVal val="#ppt_x"/>
                                              </p:val>
                                            </p:tav>
                                            <p:tav tm="100000">
                                              <p:val>
                                                <p:strVal val="#ppt_x"/>
                                              </p:val>
                                            </p:tav>
                                          </p:tavLst>
                                        </p:anim>
                                        <p:anim calcmode="lin" valueType="num">
                                          <p:cBhvr additive="base">
                                            <p:cTn id="24" dur="500" fill="hold"/>
                                            <p:tgtEl>
                                              <p:spTgt spid="15"/>
                                            </p:tgtEl>
                                            <p:attrNameLst>
                                              <p:attrName>ppt_y</p:attrName>
                                            </p:attrNameLst>
                                          </p:cBhvr>
                                          <p:tavLst>
                                            <p:tav tm="0">
                                              <p:val>
                                                <p:strVal val="0-#ppt_h/2"/>
                                              </p:val>
                                            </p:tav>
                                            <p:tav tm="100000">
                                              <p:val>
                                                <p:strVal val="#ppt_y"/>
                                              </p:val>
                                            </p:tav>
                                          </p:tavLst>
                                        </p:anim>
                                      </p:childTnLst>
                                    </p:cTn>
                                  </p:par>
                                  <p:par>
                                    <p:cTn id="25" presetID="10" presetClass="entr" presetSubtype="0" fill="hold" grpId="0" nodeType="withEffect">
                                      <p:stCondLst>
                                        <p:cond delay="3820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8" fill="hold" display="0">
                      <p:stCondLst>
                        <p:cond delay="indefinite"/>
                      </p:stCondLst>
                      <p:endCondLst>
                        <p:cond evt="onStopAudio" delay="0">
                          <p:tgtEl>
                            <p:sldTgt/>
                          </p:tgtEl>
                        </p:cond>
                      </p:endCondLst>
                    </p:cTn>
                    <p:tgtEl>
                      <p:spTgt spid="2"/>
                    </p:tgtEl>
                  </p:cMediaNode>
                </p:audio>
              </p:childTnLst>
            </p:cTn>
          </p:par>
        </p:tnLst>
        <p:bldLst>
          <p:bldP spid="5" grpId="0"/>
          <p:bldP spid="6" grpId="0"/>
          <p:bldP spid="7" grpId="0"/>
        </p:bldLst>
      </p:timing>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Groupe 48">
            <a:extLst>
              <a:ext uri="{FF2B5EF4-FFF2-40B4-BE49-F238E27FC236}">
                <a16:creationId xmlns:a16="http://schemas.microsoft.com/office/drawing/2014/main" id="{E3F9D3B0-D46C-6243-A9B8-D9D72CEA6157}"/>
              </a:ext>
            </a:extLst>
          </p:cNvPr>
          <p:cNvGrpSpPr/>
          <p:nvPr/>
        </p:nvGrpSpPr>
        <p:grpSpPr>
          <a:xfrm>
            <a:off x="878313" y="4698410"/>
            <a:ext cx="1718534" cy="940390"/>
            <a:chOff x="878313" y="4424331"/>
            <a:chExt cx="1718534" cy="940390"/>
          </a:xfrm>
        </p:grpSpPr>
        <p:sp>
          <p:nvSpPr>
            <p:cNvPr id="44" name="Rectangle : coins arrondis 43">
              <a:extLst>
                <a:ext uri="{FF2B5EF4-FFF2-40B4-BE49-F238E27FC236}">
                  <a16:creationId xmlns:a16="http://schemas.microsoft.com/office/drawing/2014/main" id="{C9E65940-7A40-1E4F-BD4A-315326199DE3}"/>
                </a:ext>
              </a:extLst>
            </p:cNvPr>
            <p:cNvSpPr/>
            <p:nvPr/>
          </p:nvSpPr>
          <p:spPr>
            <a:xfrm>
              <a:off x="878313" y="4424331"/>
              <a:ext cx="1718534" cy="940390"/>
            </a:xfrm>
            <a:prstGeom prst="round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000" dirty="0">
                <a:latin typeface="Source Sans Pro" panose="020B0503030403020204" pitchFamily="34" charset="77"/>
              </a:endParaRPr>
            </a:p>
          </p:txBody>
        </p:sp>
        <p:sp>
          <p:nvSpPr>
            <p:cNvPr id="4" name="TextBox 47">
              <a:extLst>
                <a:ext uri="{FF2B5EF4-FFF2-40B4-BE49-F238E27FC236}">
                  <a16:creationId xmlns:a16="http://schemas.microsoft.com/office/drawing/2014/main" id="{67B3FB83-08EC-C049-A49F-F93F7B2DA28D}"/>
                </a:ext>
              </a:extLst>
            </p:cNvPr>
            <p:cNvSpPr txBox="1"/>
            <p:nvPr/>
          </p:nvSpPr>
          <p:spPr>
            <a:xfrm>
              <a:off x="1007288" y="4520128"/>
              <a:ext cx="1368400" cy="707886"/>
            </a:xfrm>
            <a:prstGeom prst="rect">
              <a:avLst/>
            </a:prstGeom>
            <a:noFill/>
          </p:spPr>
          <p:txBody>
            <a:bodyPr wrap="square" rtlCol="0">
              <a:spAutoFit/>
            </a:bodyPr>
            <a:lstStyle/>
            <a:p>
              <a:pPr algn="ctr"/>
              <a:r>
                <a:rPr lang="en-US" sz="2000" dirty="0">
                  <a:solidFill>
                    <a:schemeClr val="bg1"/>
                  </a:solidFill>
                  <a:latin typeface="Source Sans Pro" panose="020B0503030403020204" pitchFamily="34" charset="77"/>
                </a:rPr>
                <a:t>Cheval de </a:t>
              </a:r>
              <a:r>
                <a:rPr lang="en-US" sz="2000" dirty="0" err="1">
                  <a:solidFill>
                    <a:schemeClr val="bg1"/>
                  </a:solidFill>
                  <a:latin typeface="Source Sans Pro" panose="020B0503030403020204" pitchFamily="34" charset="77"/>
                </a:rPr>
                <a:t>Troie</a:t>
              </a:r>
              <a:endParaRPr lang="en-US" sz="2000" dirty="0">
                <a:solidFill>
                  <a:schemeClr val="bg1"/>
                </a:solidFill>
                <a:latin typeface="Source Sans Pro" panose="020B0503030403020204" pitchFamily="34" charset="77"/>
              </a:endParaRPr>
            </a:p>
          </p:txBody>
        </p:sp>
      </p:grpSp>
      <p:grpSp>
        <p:nvGrpSpPr>
          <p:cNvPr id="50" name="Groupe 49">
            <a:extLst>
              <a:ext uri="{FF2B5EF4-FFF2-40B4-BE49-F238E27FC236}">
                <a16:creationId xmlns:a16="http://schemas.microsoft.com/office/drawing/2014/main" id="{FD4DD0D9-97E4-6B45-A791-EB8F84D79231}"/>
              </a:ext>
            </a:extLst>
          </p:cNvPr>
          <p:cNvGrpSpPr/>
          <p:nvPr/>
        </p:nvGrpSpPr>
        <p:grpSpPr>
          <a:xfrm>
            <a:off x="3099943" y="4698410"/>
            <a:ext cx="1718534" cy="940390"/>
            <a:chOff x="3099943" y="4447221"/>
            <a:chExt cx="1718534" cy="940390"/>
          </a:xfrm>
        </p:grpSpPr>
        <p:sp>
          <p:nvSpPr>
            <p:cNvPr id="45" name="Rectangle : coins arrondis 44">
              <a:extLst>
                <a:ext uri="{FF2B5EF4-FFF2-40B4-BE49-F238E27FC236}">
                  <a16:creationId xmlns:a16="http://schemas.microsoft.com/office/drawing/2014/main" id="{7CE7B834-0FCD-084D-9E1B-E6C8EB7BC8DD}"/>
                </a:ext>
              </a:extLst>
            </p:cNvPr>
            <p:cNvSpPr/>
            <p:nvPr/>
          </p:nvSpPr>
          <p:spPr>
            <a:xfrm>
              <a:off x="3099943" y="4447221"/>
              <a:ext cx="1718534" cy="940390"/>
            </a:xfrm>
            <a:prstGeom prst="round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000" dirty="0">
                <a:latin typeface="Source Sans Pro" panose="020B0503030403020204" pitchFamily="34" charset="77"/>
              </a:endParaRPr>
            </a:p>
          </p:txBody>
        </p:sp>
        <p:sp>
          <p:nvSpPr>
            <p:cNvPr id="5" name="TextBox 48">
              <a:extLst>
                <a:ext uri="{FF2B5EF4-FFF2-40B4-BE49-F238E27FC236}">
                  <a16:creationId xmlns:a16="http://schemas.microsoft.com/office/drawing/2014/main" id="{62715BD0-1091-BA40-942F-0839CEC8D514}"/>
                </a:ext>
              </a:extLst>
            </p:cNvPr>
            <p:cNvSpPr txBox="1"/>
            <p:nvPr/>
          </p:nvSpPr>
          <p:spPr>
            <a:xfrm>
              <a:off x="3277286" y="4536002"/>
              <a:ext cx="1368400" cy="707886"/>
            </a:xfrm>
            <a:prstGeom prst="rect">
              <a:avLst/>
            </a:prstGeom>
            <a:noFill/>
          </p:spPr>
          <p:txBody>
            <a:bodyPr wrap="square" rtlCol="0">
              <a:spAutoFit/>
            </a:bodyPr>
            <a:lstStyle/>
            <a:p>
              <a:pPr algn="ctr"/>
              <a:r>
                <a:rPr lang="en-US" sz="2000" dirty="0">
                  <a:solidFill>
                    <a:schemeClr val="bg1"/>
                  </a:solidFill>
                  <a:latin typeface="Source Sans Pro" panose="020B0503030403020204" pitchFamily="34" charset="77"/>
                </a:rPr>
                <a:t>Injection </a:t>
              </a:r>
              <a:r>
                <a:rPr lang="en-US" sz="2000" dirty="0" err="1">
                  <a:solidFill>
                    <a:schemeClr val="bg1"/>
                  </a:solidFill>
                  <a:latin typeface="Source Sans Pro" panose="020B0503030403020204" pitchFamily="34" charset="77"/>
                </a:rPr>
                <a:t>d’e</a:t>
              </a:r>
              <a:r>
                <a:rPr lang="en-US" sz="2000" dirty="0">
                  <a:solidFill>
                    <a:schemeClr val="bg1"/>
                  </a:solidFill>
                  <a:latin typeface="Source Sans Pro" panose="020B0503030403020204" pitchFamily="34" charset="77"/>
                </a:rPr>
                <a:t>-mails</a:t>
              </a:r>
            </a:p>
          </p:txBody>
        </p:sp>
      </p:grpSp>
      <p:grpSp>
        <p:nvGrpSpPr>
          <p:cNvPr id="51" name="Groupe 50">
            <a:extLst>
              <a:ext uri="{FF2B5EF4-FFF2-40B4-BE49-F238E27FC236}">
                <a16:creationId xmlns:a16="http://schemas.microsoft.com/office/drawing/2014/main" id="{D6A10C62-FEBA-D04E-B008-197FCBF20B6B}"/>
              </a:ext>
            </a:extLst>
          </p:cNvPr>
          <p:cNvGrpSpPr/>
          <p:nvPr/>
        </p:nvGrpSpPr>
        <p:grpSpPr>
          <a:xfrm>
            <a:off x="5253273" y="4698410"/>
            <a:ext cx="1718534" cy="940390"/>
            <a:chOff x="5253273" y="4445923"/>
            <a:chExt cx="1718534" cy="940390"/>
          </a:xfrm>
        </p:grpSpPr>
        <p:sp>
          <p:nvSpPr>
            <p:cNvPr id="46" name="Rectangle : coins arrondis 45">
              <a:extLst>
                <a:ext uri="{FF2B5EF4-FFF2-40B4-BE49-F238E27FC236}">
                  <a16:creationId xmlns:a16="http://schemas.microsoft.com/office/drawing/2014/main" id="{A6A88BAB-B3D2-4E4B-B956-B85ED5C2C7FA}"/>
                </a:ext>
              </a:extLst>
            </p:cNvPr>
            <p:cNvSpPr/>
            <p:nvPr/>
          </p:nvSpPr>
          <p:spPr>
            <a:xfrm>
              <a:off x="5253273" y="4445923"/>
              <a:ext cx="1718534" cy="940390"/>
            </a:xfrm>
            <a:prstGeom prst="round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000" dirty="0">
                <a:latin typeface="Source Sans Pro" panose="020B0503030403020204" pitchFamily="34" charset="77"/>
              </a:endParaRPr>
            </a:p>
          </p:txBody>
        </p:sp>
        <p:sp>
          <p:nvSpPr>
            <p:cNvPr id="6" name="TextBox 49">
              <a:extLst>
                <a:ext uri="{FF2B5EF4-FFF2-40B4-BE49-F238E27FC236}">
                  <a16:creationId xmlns:a16="http://schemas.microsoft.com/office/drawing/2014/main" id="{8A3D5704-B0BB-EE46-AA15-F2E446977C8F}"/>
                </a:ext>
              </a:extLst>
            </p:cNvPr>
            <p:cNvSpPr txBox="1"/>
            <p:nvPr/>
          </p:nvSpPr>
          <p:spPr>
            <a:xfrm>
              <a:off x="5306160" y="4541720"/>
              <a:ext cx="1608205" cy="707886"/>
            </a:xfrm>
            <a:prstGeom prst="rect">
              <a:avLst/>
            </a:prstGeom>
            <a:noFill/>
          </p:spPr>
          <p:txBody>
            <a:bodyPr wrap="square" rtlCol="0">
              <a:spAutoFit/>
            </a:bodyPr>
            <a:lstStyle/>
            <a:p>
              <a:pPr algn="ctr"/>
              <a:r>
                <a:rPr lang="en-US" sz="2000" dirty="0">
                  <a:solidFill>
                    <a:schemeClr val="bg1"/>
                  </a:solidFill>
                  <a:latin typeface="Source Sans Pro" panose="020B0503030403020204" pitchFamily="34" charset="77"/>
                </a:rPr>
                <a:t>Faille de </a:t>
              </a:r>
              <a:r>
                <a:rPr lang="en-US" sz="2000" dirty="0" err="1">
                  <a:solidFill>
                    <a:schemeClr val="bg1"/>
                  </a:solidFill>
                  <a:latin typeface="Source Sans Pro" panose="020B0503030403020204" pitchFamily="34" charset="77"/>
                </a:rPr>
                <a:t>fichiers</a:t>
              </a:r>
              <a:r>
                <a:rPr lang="en-US" sz="2000" dirty="0">
                  <a:solidFill>
                    <a:schemeClr val="bg1"/>
                  </a:solidFill>
                  <a:latin typeface="Source Sans Pro" panose="020B0503030403020204" pitchFamily="34" charset="77"/>
                </a:rPr>
                <a:t> PDF</a:t>
              </a:r>
            </a:p>
          </p:txBody>
        </p:sp>
      </p:grpSp>
      <p:grpSp>
        <p:nvGrpSpPr>
          <p:cNvPr id="52" name="Groupe 51">
            <a:extLst>
              <a:ext uri="{FF2B5EF4-FFF2-40B4-BE49-F238E27FC236}">
                <a16:creationId xmlns:a16="http://schemas.microsoft.com/office/drawing/2014/main" id="{DEA31ABB-BB81-B844-8C5F-1A39146D77D9}"/>
              </a:ext>
            </a:extLst>
          </p:cNvPr>
          <p:cNvGrpSpPr/>
          <p:nvPr/>
        </p:nvGrpSpPr>
        <p:grpSpPr>
          <a:xfrm>
            <a:off x="7451965" y="4698410"/>
            <a:ext cx="1729666" cy="940390"/>
            <a:chOff x="7451965" y="4447221"/>
            <a:chExt cx="1729666" cy="940390"/>
          </a:xfrm>
        </p:grpSpPr>
        <p:sp>
          <p:nvSpPr>
            <p:cNvPr id="47" name="Rectangle : coins arrondis 46">
              <a:extLst>
                <a:ext uri="{FF2B5EF4-FFF2-40B4-BE49-F238E27FC236}">
                  <a16:creationId xmlns:a16="http://schemas.microsoft.com/office/drawing/2014/main" id="{5E70AD37-A426-264C-9E4E-B24BE88D6C5A}"/>
                </a:ext>
              </a:extLst>
            </p:cNvPr>
            <p:cNvSpPr/>
            <p:nvPr/>
          </p:nvSpPr>
          <p:spPr>
            <a:xfrm>
              <a:off x="7451965" y="4447221"/>
              <a:ext cx="1718534" cy="940390"/>
            </a:xfrm>
            <a:prstGeom prst="round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000" dirty="0">
                <a:latin typeface="Source Sans Pro" panose="020B0503030403020204" pitchFamily="34" charset="77"/>
              </a:endParaRPr>
            </a:p>
          </p:txBody>
        </p:sp>
        <p:sp>
          <p:nvSpPr>
            <p:cNvPr id="7" name="TextBox 50">
              <a:extLst>
                <a:ext uri="{FF2B5EF4-FFF2-40B4-BE49-F238E27FC236}">
                  <a16:creationId xmlns:a16="http://schemas.microsoft.com/office/drawing/2014/main" id="{95D9FBBE-3AAC-2249-9FFB-830FCCD4EE3F}"/>
                </a:ext>
              </a:extLst>
            </p:cNvPr>
            <p:cNvSpPr txBox="1"/>
            <p:nvPr/>
          </p:nvSpPr>
          <p:spPr>
            <a:xfrm>
              <a:off x="7463096" y="4543018"/>
              <a:ext cx="1718535" cy="707886"/>
            </a:xfrm>
            <a:prstGeom prst="rect">
              <a:avLst/>
            </a:prstGeom>
            <a:noFill/>
          </p:spPr>
          <p:txBody>
            <a:bodyPr wrap="square" rtlCol="0">
              <a:spAutoFit/>
            </a:bodyPr>
            <a:lstStyle/>
            <a:p>
              <a:pPr algn="ctr"/>
              <a:r>
                <a:rPr lang="en-US" sz="2000" dirty="0">
                  <a:solidFill>
                    <a:schemeClr val="bg1"/>
                  </a:solidFill>
                  <a:latin typeface="Source Sans Pro" panose="020B0503030403020204" pitchFamily="34" charset="77"/>
                </a:rPr>
                <a:t>Injection de </a:t>
              </a:r>
              <a:r>
                <a:rPr lang="en-US" sz="2000" dirty="0" err="1">
                  <a:solidFill>
                    <a:schemeClr val="bg1"/>
                  </a:solidFill>
                  <a:latin typeface="Source Sans Pro" panose="020B0503030403020204" pitchFamily="34" charset="77"/>
                </a:rPr>
                <a:t>fichiers</a:t>
              </a:r>
              <a:endParaRPr lang="en-US" sz="2000" dirty="0">
                <a:solidFill>
                  <a:schemeClr val="bg1"/>
                </a:solidFill>
                <a:latin typeface="Source Sans Pro" panose="020B0503030403020204" pitchFamily="34" charset="77"/>
              </a:endParaRPr>
            </a:p>
          </p:txBody>
        </p:sp>
      </p:grpSp>
      <p:grpSp>
        <p:nvGrpSpPr>
          <p:cNvPr id="53" name="Groupe 52">
            <a:extLst>
              <a:ext uri="{FF2B5EF4-FFF2-40B4-BE49-F238E27FC236}">
                <a16:creationId xmlns:a16="http://schemas.microsoft.com/office/drawing/2014/main" id="{669AAC53-9FAA-894B-8D99-FEF0C796997B}"/>
              </a:ext>
            </a:extLst>
          </p:cNvPr>
          <p:cNvGrpSpPr/>
          <p:nvPr/>
        </p:nvGrpSpPr>
        <p:grpSpPr>
          <a:xfrm>
            <a:off x="9598046" y="4698410"/>
            <a:ext cx="1718534" cy="940390"/>
            <a:chOff x="9598046" y="4461179"/>
            <a:chExt cx="1718534" cy="940390"/>
          </a:xfrm>
        </p:grpSpPr>
        <p:sp>
          <p:nvSpPr>
            <p:cNvPr id="48" name="Rectangle : coins arrondis 47">
              <a:extLst>
                <a:ext uri="{FF2B5EF4-FFF2-40B4-BE49-F238E27FC236}">
                  <a16:creationId xmlns:a16="http://schemas.microsoft.com/office/drawing/2014/main" id="{2BF81BAA-DC12-9A4E-8726-24FC42B50322}"/>
                </a:ext>
              </a:extLst>
            </p:cNvPr>
            <p:cNvSpPr/>
            <p:nvPr/>
          </p:nvSpPr>
          <p:spPr>
            <a:xfrm>
              <a:off x="9598046" y="4461179"/>
              <a:ext cx="1718534" cy="940390"/>
            </a:xfrm>
            <a:prstGeom prst="round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sz="2000" dirty="0">
                <a:latin typeface="Source Sans Pro" panose="020B0503030403020204" pitchFamily="34" charset="77"/>
              </a:endParaRPr>
            </a:p>
          </p:txBody>
        </p:sp>
        <p:sp>
          <p:nvSpPr>
            <p:cNvPr id="8" name="TextBox 51">
              <a:extLst>
                <a:ext uri="{FF2B5EF4-FFF2-40B4-BE49-F238E27FC236}">
                  <a16:creationId xmlns:a16="http://schemas.microsoft.com/office/drawing/2014/main" id="{4675FD39-AA39-D842-9874-554C3B321C55}"/>
                </a:ext>
              </a:extLst>
            </p:cNvPr>
            <p:cNvSpPr txBox="1"/>
            <p:nvPr/>
          </p:nvSpPr>
          <p:spPr>
            <a:xfrm>
              <a:off x="9773113" y="4558425"/>
              <a:ext cx="1368400" cy="707886"/>
            </a:xfrm>
            <a:prstGeom prst="rect">
              <a:avLst/>
            </a:prstGeom>
            <a:noFill/>
          </p:spPr>
          <p:txBody>
            <a:bodyPr wrap="square" rtlCol="0">
              <a:spAutoFit/>
            </a:bodyPr>
            <a:lstStyle/>
            <a:p>
              <a:pPr algn="ctr"/>
              <a:r>
                <a:rPr lang="en-US" sz="2000" dirty="0">
                  <a:solidFill>
                    <a:schemeClr val="bg1"/>
                  </a:solidFill>
                  <a:latin typeface="Source Sans Pro" panose="020B0503030403020204" pitchFamily="34" charset="77"/>
                </a:rPr>
                <a:t>Injections SQL</a:t>
              </a:r>
            </a:p>
          </p:txBody>
        </p:sp>
      </p:grpSp>
      <p:cxnSp>
        <p:nvCxnSpPr>
          <p:cNvPr id="24" name="Connecteur droit 23">
            <a:extLst>
              <a:ext uri="{FF2B5EF4-FFF2-40B4-BE49-F238E27FC236}">
                <a16:creationId xmlns:a16="http://schemas.microsoft.com/office/drawing/2014/main" id="{12E9F0C5-0089-5F45-852C-F3E411C26646}"/>
              </a:ext>
            </a:extLst>
          </p:cNvPr>
          <p:cNvCxnSpPr>
            <a:cxnSpLocks/>
          </p:cNvCxnSpPr>
          <p:nvPr/>
        </p:nvCxnSpPr>
        <p:spPr>
          <a:xfrm>
            <a:off x="1739465" y="4424567"/>
            <a:ext cx="0" cy="280036"/>
          </a:xfrm>
          <a:prstGeom prst="line">
            <a:avLst/>
          </a:prstGeom>
          <a:ln w="12700">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25" name="Connecteur droit 24">
            <a:extLst>
              <a:ext uri="{FF2B5EF4-FFF2-40B4-BE49-F238E27FC236}">
                <a16:creationId xmlns:a16="http://schemas.microsoft.com/office/drawing/2014/main" id="{C72E2845-B8ED-4342-BFEA-5BF360F9AE87}"/>
              </a:ext>
            </a:extLst>
          </p:cNvPr>
          <p:cNvCxnSpPr>
            <a:cxnSpLocks/>
          </p:cNvCxnSpPr>
          <p:nvPr/>
        </p:nvCxnSpPr>
        <p:spPr>
          <a:xfrm>
            <a:off x="3926674" y="4424567"/>
            <a:ext cx="0" cy="280036"/>
          </a:xfrm>
          <a:prstGeom prst="line">
            <a:avLst/>
          </a:prstGeom>
          <a:ln w="12700">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45">
            <a:extLst>
              <a:ext uri="{FF2B5EF4-FFF2-40B4-BE49-F238E27FC236}">
                <a16:creationId xmlns:a16="http://schemas.microsoft.com/office/drawing/2014/main" id="{B9ECE91F-3E15-B44B-B99C-F4131285BD49}"/>
              </a:ext>
            </a:extLst>
          </p:cNvPr>
          <p:cNvCxnSpPr>
            <a:cxnSpLocks/>
          </p:cNvCxnSpPr>
          <p:nvPr/>
        </p:nvCxnSpPr>
        <p:spPr>
          <a:xfrm>
            <a:off x="6113882" y="3991111"/>
            <a:ext cx="0" cy="431776"/>
          </a:xfrm>
          <a:prstGeom prst="line">
            <a:avLst/>
          </a:prstGeom>
          <a:ln w="12700" cmpd="sng">
            <a:solidFill>
              <a:schemeClr val="tx1">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27" name="Connecteur droit 26">
            <a:extLst>
              <a:ext uri="{FF2B5EF4-FFF2-40B4-BE49-F238E27FC236}">
                <a16:creationId xmlns:a16="http://schemas.microsoft.com/office/drawing/2014/main" id="{31B6C22D-8CD8-8043-969D-9FDD0298A743}"/>
              </a:ext>
            </a:extLst>
          </p:cNvPr>
          <p:cNvCxnSpPr>
            <a:cxnSpLocks/>
          </p:cNvCxnSpPr>
          <p:nvPr/>
        </p:nvCxnSpPr>
        <p:spPr>
          <a:xfrm>
            <a:off x="6113882" y="4424567"/>
            <a:ext cx="0" cy="280036"/>
          </a:xfrm>
          <a:prstGeom prst="line">
            <a:avLst/>
          </a:prstGeom>
          <a:ln w="12700">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28" name="Connecteur droit 27">
            <a:extLst>
              <a:ext uri="{FF2B5EF4-FFF2-40B4-BE49-F238E27FC236}">
                <a16:creationId xmlns:a16="http://schemas.microsoft.com/office/drawing/2014/main" id="{953B3EA0-DCF9-4A47-B9CF-D26A3EB9CAE5}"/>
              </a:ext>
            </a:extLst>
          </p:cNvPr>
          <p:cNvCxnSpPr>
            <a:cxnSpLocks/>
          </p:cNvCxnSpPr>
          <p:nvPr/>
        </p:nvCxnSpPr>
        <p:spPr>
          <a:xfrm>
            <a:off x="8282986" y="4434249"/>
            <a:ext cx="0" cy="280036"/>
          </a:xfrm>
          <a:prstGeom prst="line">
            <a:avLst/>
          </a:prstGeom>
          <a:ln w="12700">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54" name="Connecteur droit 53">
            <a:extLst>
              <a:ext uri="{FF2B5EF4-FFF2-40B4-BE49-F238E27FC236}">
                <a16:creationId xmlns:a16="http://schemas.microsoft.com/office/drawing/2014/main" id="{D497702D-8128-E448-8C44-98C4DFE2A49B}"/>
              </a:ext>
            </a:extLst>
          </p:cNvPr>
          <p:cNvCxnSpPr>
            <a:cxnSpLocks/>
          </p:cNvCxnSpPr>
          <p:nvPr/>
        </p:nvCxnSpPr>
        <p:spPr>
          <a:xfrm>
            <a:off x="10452089" y="4425389"/>
            <a:ext cx="0" cy="280036"/>
          </a:xfrm>
          <a:prstGeom prst="line">
            <a:avLst/>
          </a:prstGeom>
          <a:ln w="12700">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
        <p:nvSpPr>
          <p:cNvPr id="3" name="Rectangle 2">
            <a:extLst>
              <a:ext uri="{FF2B5EF4-FFF2-40B4-BE49-F238E27FC236}">
                <a16:creationId xmlns:a16="http://schemas.microsoft.com/office/drawing/2014/main" id="{9D5769E5-2C48-5A4B-82B3-15DF75328B9C}"/>
              </a:ext>
            </a:extLst>
          </p:cNvPr>
          <p:cNvSpPr/>
          <p:nvPr/>
        </p:nvSpPr>
        <p:spPr>
          <a:xfrm>
            <a:off x="5192813" y="1615431"/>
            <a:ext cx="1834901" cy="167147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grpSp>
        <p:nvGrpSpPr>
          <p:cNvPr id="9" name="Group 8">
            <a:extLst>
              <a:ext uri="{FF2B5EF4-FFF2-40B4-BE49-F238E27FC236}">
                <a16:creationId xmlns:a16="http://schemas.microsoft.com/office/drawing/2014/main" id="{D5AB8C6A-431F-F940-BF26-6976ED449568}"/>
              </a:ext>
            </a:extLst>
          </p:cNvPr>
          <p:cNvGrpSpPr/>
          <p:nvPr/>
        </p:nvGrpSpPr>
        <p:grpSpPr>
          <a:xfrm>
            <a:off x="5037080" y="1211294"/>
            <a:ext cx="2146368" cy="2839787"/>
            <a:chOff x="5037080" y="1211294"/>
            <a:chExt cx="2146368" cy="2839787"/>
          </a:xfrm>
        </p:grpSpPr>
        <p:sp>
          <p:nvSpPr>
            <p:cNvPr id="36" name="Freeform 76">
              <a:extLst>
                <a:ext uri="{FF2B5EF4-FFF2-40B4-BE49-F238E27FC236}">
                  <a16:creationId xmlns:a16="http://schemas.microsoft.com/office/drawing/2014/main" id="{61EC1369-2094-814E-B270-DC38CC2B025E}"/>
                </a:ext>
              </a:extLst>
            </p:cNvPr>
            <p:cNvSpPr>
              <a:spLocks noEditPoints="1"/>
            </p:cNvSpPr>
            <p:nvPr/>
          </p:nvSpPr>
          <p:spPr bwMode="auto">
            <a:xfrm>
              <a:off x="5037080" y="1211294"/>
              <a:ext cx="2146368" cy="2839787"/>
            </a:xfrm>
            <a:custGeom>
              <a:avLst/>
              <a:gdLst>
                <a:gd name="T0" fmla="*/ 328 w 479"/>
                <a:gd name="T1" fmla="*/ 438 h 633"/>
                <a:gd name="T2" fmla="*/ 152 w 479"/>
                <a:gd name="T3" fmla="*/ 438 h 633"/>
                <a:gd name="T4" fmla="*/ 129 w 479"/>
                <a:gd name="T5" fmla="*/ 422 h 633"/>
                <a:gd name="T6" fmla="*/ 75 w 479"/>
                <a:gd name="T7" fmla="*/ 254 h 633"/>
                <a:gd name="T8" fmla="*/ 84 w 479"/>
                <a:gd name="T9" fmla="*/ 228 h 633"/>
                <a:gd name="T10" fmla="*/ 226 w 479"/>
                <a:gd name="T11" fmla="*/ 125 h 633"/>
                <a:gd name="T12" fmla="*/ 254 w 479"/>
                <a:gd name="T13" fmla="*/ 125 h 633"/>
                <a:gd name="T14" fmla="*/ 396 w 479"/>
                <a:gd name="T15" fmla="*/ 228 h 633"/>
                <a:gd name="T16" fmla="*/ 405 w 479"/>
                <a:gd name="T17" fmla="*/ 254 h 633"/>
                <a:gd name="T18" fmla="*/ 350 w 479"/>
                <a:gd name="T19" fmla="*/ 422 h 633"/>
                <a:gd name="T20" fmla="*/ 335 w 479"/>
                <a:gd name="T21" fmla="*/ 440 h 633"/>
                <a:gd name="T22" fmla="*/ 243 w 479"/>
                <a:gd name="T23" fmla="*/ 378 h 633"/>
                <a:gd name="T24" fmla="*/ 336 w 479"/>
                <a:gd name="T25" fmla="*/ 425 h 633"/>
                <a:gd name="T26" fmla="*/ 319 w 479"/>
                <a:gd name="T27" fmla="*/ 323 h 633"/>
                <a:gd name="T28" fmla="*/ 395 w 479"/>
                <a:gd name="T29" fmla="*/ 244 h 633"/>
                <a:gd name="T30" fmla="*/ 394 w 479"/>
                <a:gd name="T31" fmla="*/ 242 h 633"/>
                <a:gd name="T32" fmla="*/ 287 w 479"/>
                <a:gd name="T33" fmla="*/ 223 h 633"/>
                <a:gd name="T34" fmla="*/ 238 w 479"/>
                <a:gd name="T35" fmla="*/ 131 h 633"/>
                <a:gd name="T36" fmla="*/ 188 w 479"/>
                <a:gd name="T37" fmla="*/ 227 h 633"/>
                <a:gd name="T38" fmla="*/ 84 w 479"/>
                <a:gd name="T39" fmla="*/ 243 h 633"/>
                <a:gd name="T40" fmla="*/ 159 w 479"/>
                <a:gd name="T41" fmla="*/ 316 h 633"/>
                <a:gd name="T42" fmla="*/ 143 w 479"/>
                <a:gd name="T43" fmla="*/ 424 h 633"/>
                <a:gd name="T44" fmla="*/ 145 w 479"/>
                <a:gd name="T45" fmla="*/ 426 h 633"/>
                <a:gd name="T46" fmla="*/ 240 w 479"/>
                <a:gd name="T47" fmla="*/ 377 h 633"/>
                <a:gd name="T48" fmla="*/ 238 w 479"/>
                <a:gd name="T49" fmla="*/ 633 h 633"/>
                <a:gd name="T50" fmla="*/ 0 w 479"/>
                <a:gd name="T51" fmla="*/ 435 h 633"/>
                <a:gd name="T52" fmla="*/ 5 w 479"/>
                <a:gd name="T53" fmla="*/ 39 h 633"/>
                <a:gd name="T54" fmla="*/ 474 w 479"/>
                <a:gd name="T55" fmla="*/ 39 h 633"/>
                <a:gd name="T56" fmla="*/ 479 w 479"/>
                <a:gd name="T57" fmla="*/ 435 h 633"/>
                <a:gd name="T58" fmla="*/ 241 w 479"/>
                <a:gd name="T59" fmla="*/ 633 h 633"/>
                <a:gd name="T60" fmla="*/ 14 w 479"/>
                <a:gd name="T61" fmla="*/ 51 h 633"/>
                <a:gd name="T62" fmla="*/ 111 w 479"/>
                <a:gd name="T63" fmla="*/ 542 h 633"/>
                <a:gd name="T64" fmla="*/ 465 w 479"/>
                <a:gd name="T65" fmla="*/ 435 h 633"/>
                <a:gd name="T66" fmla="*/ 240 w 479"/>
                <a:gd name="T67" fmla="*/ 14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9" h="633">
                  <a:moveTo>
                    <a:pt x="335" y="440"/>
                  </a:moveTo>
                  <a:cubicBezTo>
                    <a:pt x="332" y="440"/>
                    <a:pt x="330" y="439"/>
                    <a:pt x="328" y="438"/>
                  </a:cubicBezTo>
                  <a:cubicBezTo>
                    <a:pt x="240" y="392"/>
                    <a:pt x="240" y="392"/>
                    <a:pt x="240" y="392"/>
                  </a:cubicBezTo>
                  <a:cubicBezTo>
                    <a:pt x="152" y="438"/>
                    <a:pt x="152" y="438"/>
                    <a:pt x="152" y="438"/>
                  </a:cubicBezTo>
                  <a:cubicBezTo>
                    <a:pt x="147" y="441"/>
                    <a:pt x="140" y="440"/>
                    <a:pt x="136" y="437"/>
                  </a:cubicBezTo>
                  <a:cubicBezTo>
                    <a:pt x="131" y="433"/>
                    <a:pt x="128" y="428"/>
                    <a:pt x="129" y="422"/>
                  </a:cubicBezTo>
                  <a:cubicBezTo>
                    <a:pt x="146" y="324"/>
                    <a:pt x="146" y="324"/>
                    <a:pt x="146" y="324"/>
                  </a:cubicBezTo>
                  <a:cubicBezTo>
                    <a:pt x="75" y="254"/>
                    <a:pt x="75" y="254"/>
                    <a:pt x="75" y="254"/>
                  </a:cubicBezTo>
                  <a:cubicBezTo>
                    <a:pt x="71" y="250"/>
                    <a:pt x="69" y="244"/>
                    <a:pt x="71" y="239"/>
                  </a:cubicBezTo>
                  <a:cubicBezTo>
                    <a:pt x="73" y="233"/>
                    <a:pt x="78" y="229"/>
                    <a:pt x="84" y="228"/>
                  </a:cubicBezTo>
                  <a:cubicBezTo>
                    <a:pt x="182" y="214"/>
                    <a:pt x="182" y="214"/>
                    <a:pt x="182" y="214"/>
                  </a:cubicBezTo>
                  <a:cubicBezTo>
                    <a:pt x="226" y="125"/>
                    <a:pt x="226" y="125"/>
                    <a:pt x="226" y="125"/>
                  </a:cubicBezTo>
                  <a:cubicBezTo>
                    <a:pt x="228" y="119"/>
                    <a:pt x="234" y="116"/>
                    <a:pt x="240" y="116"/>
                  </a:cubicBezTo>
                  <a:cubicBezTo>
                    <a:pt x="246" y="116"/>
                    <a:pt x="251" y="119"/>
                    <a:pt x="254" y="125"/>
                  </a:cubicBezTo>
                  <a:cubicBezTo>
                    <a:pt x="298" y="214"/>
                    <a:pt x="298" y="214"/>
                    <a:pt x="298" y="214"/>
                  </a:cubicBezTo>
                  <a:cubicBezTo>
                    <a:pt x="396" y="228"/>
                    <a:pt x="396" y="228"/>
                    <a:pt x="396" y="228"/>
                  </a:cubicBezTo>
                  <a:cubicBezTo>
                    <a:pt x="402" y="229"/>
                    <a:pt x="407" y="233"/>
                    <a:pt x="408" y="239"/>
                  </a:cubicBezTo>
                  <a:cubicBezTo>
                    <a:pt x="410" y="244"/>
                    <a:pt x="409" y="250"/>
                    <a:pt x="405" y="254"/>
                  </a:cubicBezTo>
                  <a:cubicBezTo>
                    <a:pt x="333" y="324"/>
                    <a:pt x="333" y="324"/>
                    <a:pt x="333" y="324"/>
                  </a:cubicBezTo>
                  <a:cubicBezTo>
                    <a:pt x="350" y="422"/>
                    <a:pt x="350" y="422"/>
                    <a:pt x="350" y="422"/>
                  </a:cubicBezTo>
                  <a:cubicBezTo>
                    <a:pt x="351" y="427"/>
                    <a:pt x="349" y="433"/>
                    <a:pt x="344" y="437"/>
                  </a:cubicBezTo>
                  <a:cubicBezTo>
                    <a:pt x="341" y="439"/>
                    <a:pt x="338" y="440"/>
                    <a:pt x="335" y="440"/>
                  </a:cubicBezTo>
                  <a:close/>
                  <a:moveTo>
                    <a:pt x="240" y="377"/>
                  </a:moveTo>
                  <a:cubicBezTo>
                    <a:pt x="241" y="377"/>
                    <a:pt x="242" y="377"/>
                    <a:pt x="243" y="378"/>
                  </a:cubicBezTo>
                  <a:cubicBezTo>
                    <a:pt x="334" y="426"/>
                    <a:pt x="334" y="426"/>
                    <a:pt x="334" y="426"/>
                  </a:cubicBezTo>
                  <a:cubicBezTo>
                    <a:pt x="335" y="426"/>
                    <a:pt x="335" y="426"/>
                    <a:pt x="336" y="425"/>
                  </a:cubicBezTo>
                  <a:cubicBezTo>
                    <a:pt x="336" y="425"/>
                    <a:pt x="336" y="425"/>
                    <a:pt x="336" y="424"/>
                  </a:cubicBezTo>
                  <a:cubicBezTo>
                    <a:pt x="319" y="323"/>
                    <a:pt x="319" y="323"/>
                    <a:pt x="319" y="323"/>
                  </a:cubicBezTo>
                  <a:cubicBezTo>
                    <a:pt x="319" y="320"/>
                    <a:pt x="319" y="318"/>
                    <a:pt x="321" y="316"/>
                  </a:cubicBezTo>
                  <a:cubicBezTo>
                    <a:pt x="395" y="244"/>
                    <a:pt x="395" y="244"/>
                    <a:pt x="395" y="244"/>
                  </a:cubicBezTo>
                  <a:cubicBezTo>
                    <a:pt x="395" y="244"/>
                    <a:pt x="395" y="243"/>
                    <a:pt x="395" y="243"/>
                  </a:cubicBezTo>
                  <a:cubicBezTo>
                    <a:pt x="395" y="242"/>
                    <a:pt x="394" y="242"/>
                    <a:pt x="394" y="242"/>
                  </a:cubicBezTo>
                  <a:cubicBezTo>
                    <a:pt x="292" y="227"/>
                    <a:pt x="292" y="227"/>
                    <a:pt x="292" y="227"/>
                  </a:cubicBezTo>
                  <a:cubicBezTo>
                    <a:pt x="290" y="227"/>
                    <a:pt x="288" y="225"/>
                    <a:pt x="287" y="223"/>
                  </a:cubicBezTo>
                  <a:cubicBezTo>
                    <a:pt x="241" y="131"/>
                    <a:pt x="241" y="131"/>
                    <a:pt x="241" y="131"/>
                  </a:cubicBezTo>
                  <a:cubicBezTo>
                    <a:pt x="241" y="130"/>
                    <a:pt x="239" y="130"/>
                    <a:pt x="238" y="131"/>
                  </a:cubicBezTo>
                  <a:cubicBezTo>
                    <a:pt x="193" y="223"/>
                    <a:pt x="193" y="223"/>
                    <a:pt x="193" y="223"/>
                  </a:cubicBezTo>
                  <a:cubicBezTo>
                    <a:pt x="192" y="225"/>
                    <a:pt x="190" y="227"/>
                    <a:pt x="188" y="227"/>
                  </a:cubicBezTo>
                  <a:cubicBezTo>
                    <a:pt x="86" y="242"/>
                    <a:pt x="86" y="242"/>
                    <a:pt x="86" y="242"/>
                  </a:cubicBezTo>
                  <a:cubicBezTo>
                    <a:pt x="85" y="242"/>
                    <a:pt x="85" y="242"/>
                    <a:pt x="84" y="243"/>
                  </a:cubicBezTo>
                  <a:cubicBezTo>
                    <a:pt x="84" y="243"/>
                    <a:pt x="84" y="244"/>
                    <a:pt x="85" y="244"/>
                  </a:cubicBezTo>
                  <a:cubicBezTo>
                    <a:pt x="159" y="316"/>
                    <a:pt x="159" y="316"/>
                    <a:pt x="159" y="316"/>
                  </a:cubicBezTo>
                  <a:cubicBezTo>
                    <a:pt x="160" y="318"/>
                    <a:pt x="161" y="320"/>
                    <a:pt x="161" y="323"/>
                  </a:cubicBezTo>
                  <a:cubicBezTo>
                    <a:pt x="143" y="424"/>
                    <a:pt x="143" y="424"/>
                    <a:pt x="143" y="424"/>
                  </a:cubicBezTo>
                  <a:cubicBezTo>
                    <a:pt x="143" y="425"/>
                    <a:pt x="143" y="425"/>
                    <a:pt x="144" y="425"/>
                  </a:cubicBezTo>
                  <a:cubicBezTo>
                    <a:pt x="144" y="426"/>
                    <a:pt x="145" y="426"/>
                    <a:pt x="145" y="426"/>
                  </a:cubicBezTo>
                  <a:cubicBezTo>
                    <a:pt x="236" y="378"/>
                    <a:pt x="236" y="378"/>
                    <a:pt x="236" y="378"/>
                  </a:cubicBezTo>
                  <a:cubicBezTo>
                    <a:pt x="238" y="377"/>
                    <a:pt x="239" y="377"/>
                    <a:pt x="240" y="377"/>
                  </a:cubicBezTo>
                  <a:close/>
                  <a:moveTo>
                    <a:pt x="240" y="633"/>
                  </a:moveTo>
                  <a:cubicBezTo>
                    <a:pt x="239" y="633"/>
                    <a:pt x="239" y="633"/>
                    <a:pt x="238" y="633"/>
                  </a:cubicBezTo>
                  <a:cubicBezTo>
                    <a:pt x="215" y="628"/>
                    <a:pt x="155" y="593"/>
                    <a:pt x="103" y="553"/>
                  </a:cubicBezTo>
                  <a:cubicBezTo>
                    <a:pt x="14" y="486"/>
                    <a:pt x="0" y="450"/>
                    <a:pt x="0" y="435"/>
                  </a:cubicBezTo>
                  <a:cubicBezTo>
                    <a:pt x="0" y="46"/>
                    <a:pt x="0" y="46"/>
                    <a:pt x="0" y="46"/>
                  </a:cubicBezTo>
                  <a:cubicBezTo>
                    <a:pt x="0" y="43"/>
                    <a:pt x="2" y="40"/>
                    <a:pt x="5" y="39"/>
                  </a:cubicBezTo>
                  <a:cubicBezTo>
                    <a:pt x="92" y="13"/>
                    <a:pt x="168" y="0"/>
                    <a:pt x="240" y="0"/>
                  </a:cubicBezTo>
                  <a:cubicBezTo>
                    <a:pt x="327" y="0"/>
                    <a:pt x="415" y="21"/>
                    <a:pt x="474" y="39"/>
                  </a:cubicBezTo>
                  <a:cubicBezTo>
                    <a:pt x="477" y="40"/>
                    <a:pt x="479" y="43"/>
                    <a:pt x="479" y="46"/>
                  </a:cubicBezTo>
                  <a:cubicBezTo>
                    <a:pt x="479" y="435"/>
                    <a:pt x="479" y="435"/>
                    <a:pt x="479" y="435"/>
                  </a:cubicBezTo>
                  <a:cubicBezTo>
                    <a:pt x="479" y="477"/>
                    <a:pt x="422" y="526"/>
                    <a:pt x="374" y="560"/>
                  </a:cubicBezTo>
                  <a:cubicBezTo>
                    <a:pt x="321" y="598"/>
                    <a:pt x="261" y="629"/>
                    <a:pt x="241" y="633"/>
                  </a:cubicBezTo>
                  <a:cubicBezTo>
                    <a:pt x="241" y="633"/>
                    <a:pt x="240" y="633"/>
                    <a:pt x="240" y="633"/>
                  </a:cubicBezTo>
                  <a:close/>
                  <a:moveTo>
                    <a:pt x="14" y="51"/>
                  </a:moveTo>
                  <a:cubicBezTo>
                    <a:pt x="14" y="435"/>
                    <a:pt x="14" y="435"/>
                    <a:pt x="14" y="435"/>
                  </a:cubicBezTo>
                  <a:cubicBezTo>
                    <a:pt x="14" y="456"/>
                    <a:pt x="51" y="496"/>
                    <a:pt x="111" y="542"/>
                  </a:cubicBezTo>
                  <a:cubicBezTo>
                    <a:pt x="166" y="583"/>
                    <a:pt x="220" y="614"/>
                    <a:pt x="240" y="619"/>
                  </a:cubicBezTo>
                  <a:cubicBezTo>
                    <a:pt x="281" y="609"/>
                    <a:pt x="465" y="499"/>
                    <a:pt x="465" y="435"/>
                  </a:cubicBezTo>
                  <a:cubicBezTo>
                    <a:pt x="465" y="51"/>
                    <a:pt x="465" y="51"/>
                    <a:pt x="465" y="51"/>
                  </a:cubicBezTo>
                  <a:cubicBezTo>
                    <a:pt x="407" y="34"/>
                    <a:pt x="323" y="14"/>
                    <a:pt x="240" y="14"/>
                  </a:cubicBezTo>
                  <a:cubicBezTo>
                    <a:pt x="171" y="14"/>
                    <a:pt x="97" y="26"/>
                    <a:pt x="14" y="51"/>
                  </a:cubicBezTo>
                  <a:close/>
                </a:path>
              </a:pathLst>
            </a:custGeom>
            <a:gradFill flip="none" rotWithShape="1">
              <a:gsLst>
                <a:gs pos="0">
                  <a:schemeClr val="accent5">
                    <a:lumMod val="50000"/>
                  </a:schemeClr>
                </a:gs>
                <a:gs pos="100000">
                  <a:schemeClr val="accent5">
                    <a:lumMod val="60000"/>
                    <a:lumOff val="40000"/>
                  </a:schemeClr>
                </a:gs>
              </a:gsLst>
              <a:lin ang="5400000" scaled="1"/>
              <a:tileRect/>
            </a:gra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41" name="ZoneTexte 40">
              <a:extLst>
                <a:ext uri="{FF2B5EF4-FFF2-40B4-BE49-F238E27FC236}">
                  <a16:creationId xmlns:a16="http://schemas.microsoft.com/office/drawing/2014/main" id="{B399F64A-1794-CA48-B4FE-E3A543D22289}"/>
                </a:ext>
              </a:extLst>
            </p:cNvPr>
            <p:cNvSpPr txBox="1"/>
            <p:nvPr/>
          </p:nvSpPr>
          <p:spPr>
            <a:xfrm>
              <a:off x="5188540" y="1600200"/>
              <a:ext cx="1898060" cy="1648460"/>
            </a:xfrm>
            <a:prstGeom prst="rect">
              <a:avLst/>
            </a:prstGeom>
            <a:solidFill>
              <a:schemeClr val="bg1"/>
            </a:solidFill>
          </p:spPr>
          <p:txBody>
            <a:bodyPr wrap="square" rtlCol="0">
              <a:noAutofit/>
            </a:bodyPr>
            <a:lstStyle/>
            <a:p>
              <a:pPr algn="ctr"/>
              <a:endParaRPr lang="fr-FR" sz="2000" dirty="0">
                <a:solidFill>
                  <a:schemeClr val="accent5"/>
                </a:solidFill>
                <a:latin typeface="Source Sans Pro" panose="020B0503030403020204" pitchFamily="34" charset="77"/>
              </a:endParaRPr>
            </a:p>
            <a:p>
              <a:pPr algn="ctr"/>
              <a:r>
                <a:rPr lang="fr-FR" sz="2000" dirty="0">
                  <a:solidFill>
                    <a:schemeClr val="accent5"/>
                  </a:solidFill>
                  <a:latin typeface="Source Sans Pro" panose="020B0503030403020204" pitchFamily="34" charset="77"/>
                </a:rPr>
                <a:t>Intercepte et vérifie toutes les requêtes entrantes</a:t>
              </a:r>
            </a:p>
          </p:txBody>
        </p:sp>
      </p:grpSp>
      <p:sp>
        <p:nvSpPr>
          <p:cNvPr id="35" name="Title 3">
            <a:extLst>
              <a:ext uri="{FF2B5EF4-FFF2-40B4-BE49-F238E27FC236}">
                <a16:creationId xmlns:a16="http://schemas.microsoft.com/office/drawing/2014/main" id="{700BB132-D4DE-BE4E-B5B1-EA4A19141168}"/>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en-US" sz="2800" dirty="0"/>
              <a:t>Les services </a:t>
            </a:r>
            <a:r>
              <a:rPr lang="en-US" sz="2800" dirty="0" err="1"/>
              <a:t>additionnels</a:t>
            </a:r>
            <a:r>
              <a:rPr lang="en-US" sz="2800" dirty="0"/>
              <a:t> </a:t>
            </a:r>
            <a:r>
              <a:rPr lang="en-US" sz="2800" dirty="0" err="1"/>
              <a:t>inclus</a:t>
            </a:r>
            <a:br>
              <a:rPr lang="en-US"/>
            </a:br>
            <a:r>
              <a:rPr lang="en-US" sz="2400" b="0"/>
              <a:t>Le </a:t>
            </a:r>
            <a:r>
              <a:rPr lang="en-US" sz="2400" b="0" dirty="0"/>
              <a:t>pare-feu </a:t>
            </a:r>
            <a:r>
              <a:rPr lang="en-US" sz="2400" b="0" dirty="0" err="1"/>
              <a:t>applicatif</a:t>
            </a:r>
            <a:endParaRPr lang="en-US" sz="2400" b="0" dirty="0">
              <a:latin typeface="Source Sans Pro" panose="020B0503030403020204" pitchFamily="34" charset="77"/>
            </a:endParaRPr>
          </a:p>
        </p:txBody>
      </p:sp>
      <p:cxnSp>
        <p:nvCxnSpPr>
          <p:cNvPr id="11" name="Straight Connector 10">
            <a:extLst>
              <a:ext uri="{FF2B5EF4-FFF2-40B4-BE49-F238E27FC236}">
                <a16:creationId xmlns:a16="http://schemas.microsoft.com/office/drawing/2014/main" id="{A53BA0C4-8D39-6B41-B10D-842831C11EFF}"/>
              </a:ext>
            </a:extLst>
          </p:cNvPr>
          <p:cNvCxnSpPr/>
          <p:nvPr/>
        </p:nvCxnSpPr>
        <p:spPr>
          <a:xfrm>
            <a:off x="6113882" y="4422887"/>
            <a:ext cx="4338207"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504848CC-2191-0547-8577-1ED608227261}"/>
              </a:ext>
            </a:extLst>
          </p:cNvPr>
          <p:cNvCxnSpPr>
            <a:cxnSpLocks/>
          </p:cNvCxnSpPr>
          <p:nvPr/>
        </p:nvCxnSpPr>
        <p:spPr>
          <a:xfrm>
            <a:off x="1739465" y="4415511"/>
            <a:ext cx="4351342"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pic>
        <p:nvPicPr>
          <p:cNvPr id="2" name="slide33.m4a" descr="slide33.m4a">
            <a:hlinkClick r:id="" action="ppaction://media"/>
            <a:extLst>
              <a:ext uri="{FF2B5EF4-FFF2-40B4-BE49-F238E27FC236}">
                <a16:creationId xmlns:a16="http://schemas.microsoft.com/office/drawing/2014/main" id="{317B2FD4-B311-774D-A341-1C298B90B36D}"/>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379200" y="0"/>
            <a:ext cx="812800" cy="812800"/>
          </a:xfrm>
          <a:prstGeom prst="rect">
            <a:avLst/>
          </a:prstGeom>
        </p:spPr>
      </p:pic>
      <p:sp>
        <p:nvSpPr>
          <p:cNvPr id="31" name="Rectangle 30">
            <a:extLst>
              <a:ext uri="{FF2B5EF4-FFF2-40B4-BE49-F238E27FC236}">
                <a16:creationId xmlns:a16="http://schemas.microsoft.com/office/drawing/2014/main" id="{8A7BFBC8-EB56-A64A-84B2-D340AC6834EC}"/>
              </a:ext>
            </a:extLst>
          </p:cNvPr>
          <p:cNvSpPr/>
          <p:nvPr/>
        </p:nvSpPr>
        <p:spPr>
          <a:xfrm>
            <a:off x="11364993" y="0"/>
            <a:ext cx="827007" cy="812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4071683945"/>
      </p:ext>
    </p:extLst>
  </p:cSld>
  <p:clrMapOvr>
    <a:masterClrMapping/>
  </p:clrMapOvr>
  <mc:AlternateContent xmlns:mc="http://schemas.openxmlformats.org/markup-compatibility/2006" xmlns:p14="http://schemas.microsoft.com/office/powerpoint/2010/main">
    <mc:Choice Requires="p14">
      <p:transition p14:dur="0" advTm="45000"/>
    </mc:Choice>
    <mc:Fallback xmlns="">
      <p:transition advTm="45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44025"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
                </p:tgtEl>
              </p:cMediaNode>
            </p:audio>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3">
            <a:extLst>
              <a:ext uri="{FF2B5EF4-FFF2-40B4-BE49-F238E27FC236}">
                <a16:creationId xmlns:a16="http://schemas.microsoft.com/office/drawing/2014/main" id="{E9D4561B-1B53-F24C-9F21-AC7946F092BC}"/>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en-US" sz="2800" dirty="0"/>
              <a:t>Les services </a:t>
            </a:r>
            <a:r>
              <a:rPr lang="en-US" sz="2800" dirty="0" err="1"/>
              <a:t>basiques</a:t>
            </a:r>
            <a:br>
              <a:rPr lang="en-US" dirty="0"/>
            </a:br>
            <a:r>
              <a:rPr lang="en-US" sz="2400" b="0" dirty="0"/>
              <a:t>Le support client</a:t>
            </a:r>
            <a:endParaRPr lang="en-US" sz="2400" b="0" dirty="0">
              <a:latin typeface="Source Sans Pro" panose="020B0503030403020204" pitchFamily="34" charset="77"/>
            </a:endParaRPr>
          </a:p>
        </p:txBody>
      </p:sp>
      <p:grpSp>
        <p:nvGrpSpPr>
          <p:cNvPr id="55" name="Group 54">
            <a:extLst>
              <a:ext uri="{FF2B5EF4-FFF2-40B4-BE49-F238E27FC236}">
                <a16:creationId xmlns:a16="http://schemas.microsoft.com/office/drawing/2014/main" id="{D86F16F8-F775-2840-A5AD-5EA52A74A17F}"/>
              </a:ext>
            </a:extLst>
          </p:cNvPr>
          <p:cNvGrpSpPr/>
          <p:nvPr/>
        </p:nvGrpSpPr>
        <p:grpSpPr>
          <a:xfrm>
            <a:off x="3515747" y="3276600"/>
            <a:ext cx="2580253" cy="2580251"/>
            <a:chOff x="3698334" y="3144451"/>
            <a:chExt cx="2580253" cy="2580251"/>
          </a:xfrm>
        </p:grpSpPr>
        <p:sp>
          <p:nvSpPr>
            <p:cNvPr id="9" name="Oval 8">
              <a:extLst>
                <a:ext uri="{FF2B5EF4-FFF2-40B4-BE49-F238E27FC236}">
                  <a16:creationId xmlns:a16="http://schemas.microsoft.com/office/drawing/2014/main" id="{A21A8BDB-4451-4447-A12D-B76DF2AF9799}"/>
                </a:ext>
              </a:extLst>
            </p:cNvPr>
            <p:cNvSpPr/>
            <p:nvPr/>
          </p:nvSpPr>
          <p:spPr>
            <a:xfrm>
              <a:off x="3698334" y="3144451"/>
              <a:ext cx="2580253" cy="2580251"/>
            </a:xfrm>
            <a:prstGeom prst="ellipse">
              <a:avLst/>
            </a:prstGeom>
            <a:solidFill>
              <a:schemeClr val="accent6">
                <a:alpha val="60000"/>
              </a:schemeClr>
            </a:solidFill>
            <a:ln>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latin typeface="Source Sans Pro" panose="020B0503030403020204" pitchFamily="34" charset="77"/>
              </a:endParaRPr>
            </a:p>
          </p:txBody>
        </p:sp>
        <p:sp>
          <p:nvSpPr>
            <p:cNvPr id="12" name="Rectangle 11">
              <a:extLst>
                <a:ext uri="{FF2B5EF4-FFF2-40B4-BE49-F238E27FC236}">
                  <a16:creationId xmlns:a16="http://schemas.microsoft.com/office/drawing/2014/main" id="{6AD9EADC-A838-4C4A-A678-6327005E3C93}"/>
                </a:ext>
              </a:extLst>
            </p:cNvPr>
            <p:cNvSpPr/>
            <p:nvPr/>
          </p:nvSpPr>
          <p:spPr>
            <a:xfrm>
              <a:off x="3930611" y="4254968"/>
              <a:ext cx="1872693" cy="501676"/>
            </a:xfrm>
            <a:prstGeom prst="rect">
              <a:avLst/>
            </a:prstGeom>
          </p:spPr>
          <p:txBody>
            <a:bodyPr wrap="square">
              <a:spAutoFit/>
            </a:bodyPr>
            <a:lstStyle/>
            <a:p>
              <a:pPr algn="ctr">
                <a:lnSpc>
                  <a:spcPct val="95000"/>
                </a:lnSpc>
              </a:pPr>
              <a:r>
                <a:rPr lang="en-US" sz="2800" dirty="0" err="1">
                  <a:solidFill>
                    <a:srgbClr val="FFFFFF"/>
                  </a:solidFill>
                  <a:latin typeface="Source Sans Pro" panose="020B0503030403020204" pitchFamily="34" charset="77"/>
                </a:rPr>
                <a:t>Téléphone</a:t>
              </a:r>
              <a:endParaRPr lang="en-US" sz="2800" dirty="0">
                <a:solidFill>
                  <a:srgbClr val="FFFFFF"/>
                </a:solidFill>
                <a:latin typeface="Source Sans Pro" panose="020B0503030403020204" pitchFamily="34" charset="77"/>
              </a:endParaRPr>
            </a:p>
          </p:txBody>
        </p:sp>
      </p:grpSp>
      <p:grpSp>
        <p:nvGrpSpPr>
          <p:cNvPr id="56" name="Group 55">
            <a:extLst>
              <a:ext uri="{FF2B5EF4-FFF2-40B4-BE49-F238E27FC236}">
                <a16:creationId xmlns:a16="http://schemas.microsoft.com/office/drawing/2014/main" id="{AB9BF1B9-B184-3547-BB28-AF4A1D770654}"/>
              </a:ext>
            </a:extLst>
          </p:cNvPr>
          <p:cNvGrpSpPr/>
          <p:nvPr/>
        </p:nvGrpSpPr>
        <p:grpSpPr>
          <a:xfrm>
            <a:off x="4539109" y="1683553"/>
            <a:ext cx="2580253" cy="2580251"/>
            <a:chOff x="4721696" y="1551404"/>
            <a:chExt cx="2580253" cy="2580251"/>
          </a:xfrm>
        </p:grpSpPr>
        <p:sp>
          <p:nvSpPr>
            <p:cNvPr id="10" name="Oval 9">
              <a:extLst>
                <a:ext uri="{FF2B5EF4-FFF2-40B4-BE49-F238E27FC236}">
                  <a16:creationId xmlns:a16="http://schemas.microsoft.com/office/drawing/2014/main" id="{2E64EBD6-6E62-E44D-BCBC-921A040A701A}"/>
                </a:ext>
              </a:extLst>
            </p:cNvPr>
            <p:cNvSpPr/>
            <p:nvPr/>
          </p:nvSpPr>
          <p:spPr>
            <a:xfrm>
              <a:off x="4721696" y="1551404"/>
              <a:ext cx="2580253" cy="2580251"/>
            </a:xfrm>
            <a:prstGeom prst="ellipse">
              <a:avLst/>
            </a:prstGeom>
            <a:solidFill>
              <a:schemeClr val="accent4">
                <a:alpha val="60000"/>
              </a:schemeClr>
            </a:solid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latin typeface="Source Sans Pro" panose="020B0503030403020204" pitchFamily="34" charset="77"/>
              </a:endParaRPr>
            </a:p>
          </p:txBody>
        </p:sp>
        <p:sp>
          <p:nvSpPr>
            <p:cNvPr id="13" name="Rectangle 12">
              <a:extLst>
                <a:ext uri="{FF2B5EF4-FFF2-40B4-BE49-F238E27FC236}">
                  <a16:creationId xmlns:a16="http://schemas.microsoft.com/office/drawing/2014/main" id="{0FCEAC8D-5EDA-F349-9564-064D745DF4D1}"/>
                </a:ext>
              </a:extLst>
            </p:cNvPr>
            <p:cNvSpPr/>
            <p:nvPr/>
          </p:nvSpPr>
          <p:spPr>
            <a:xfrm>
              <a:off x="5167031" y="2503857"/>
              <a:ext cx="1872693" cy="501676"/>
            </a:xfrm>
            <a:prstGeom prst="rect">
              <a:avLst/>
            </a:prstGeom>
          </p:spPr>
          <p:txBody>
            <a:bodyPr wrap="square">
              <a:spAutoFit/>
            </a:bodyPr>
            <a:lstStyle/>
            <a:p>
              <a:pPr algn="ctr">
                <a:lnSpc>
                  <a:spcPct val="95000"/>
                </a:lnSpc>
              </a:pPr>
              <a:r>
                <a:rPr lang="en-US" sz="2800" dirty="0">
                  <a:solidFill>
                    <a:srgbClr val="FFFFFF"/>
                  </a:solidFill>
                  <a:latin typeface="Source Sans Pro" panose="020B0503030403020204" pitchFamily="34" charset="77"/>
                </a:rPr>
                <a:t>Ticket</a:t>
              </a:r>
            </a:p>
          </p:txBody>
        </p:sp>
      </p:grpSp>
      <p:grpSp>
        <p:nvGrpSpPr>
          <p:cNvPr id="57" name="Group 56">
            <a:extLst>
              <a:ext uri="{FF2B5EF4-FFF2-40B4-BE49-F238E27FC236}">
                <a16:creationId xmlns:a16="http://schemas.microsoft.com/office/drawing/2014/main" id="{BF102FF4-8D89-5A4E-B9E4-CC667204C1A3}"/>
              </a:ext>
            </a:extLst>
          </p:cNvPr>
          <p:cNvGrpSpPr/>
          <p:nvPr/>
        </p:nvGrpSpPr>
        <p:grpSpPr>
          <a:xfrm>
            <a:off x="5557103" y="3276600"/>
            <a:ext cx="2580253" cy="2580251"/>
            <a:chOff x="5739690" y="3144451"/>
            <a:chExt cx="2580253" cy="2580251"/>
          </a:xfrm>
        </p:grpSpPr>
        <p:sp>
          <p:nvSpPr>
            <p:cNvPr id="11" name="Oval 10">
              <a:extLst>
                <a:ext uri="{FF2B5EF4-FFF2-40B4-BE49-F238E27FC236}">
                  <a16:creationId xmlns:a16="http://schemas.microsoft.com/office/drawing/2014/main" id="{7757525D-E2C7-AF4C-B54B-F852F3CC89C4}"/>
                </a:ext>
              </a:extLst>
            </p:cNvPr>
            <p:cNvSpPr/>
            <p:nvPr/>
          </p:nvSpPr>
          <p:spPr>
            <a:xfrm>
              <a:off x="5739690" y="3144451"/>
              <a:ext cx="2580253" cy="2580251"/>
            </a:xfrm>
            <a:prstGeom prst="ellipse">
              <a:avLst/>
            </a:prstGeom>
            <a:solidFill>
              <a:schemeClr val="accent1">
                <a:alpha val="60000"/>
              </a:schemeClr>
            </a:solidFill>
            <a:ln>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latin typeface="Source Sans Pro" panose="020B0503030403020204" pitchFamily="34" charset="77"/>
              </a:endParaRPr>
            </a:p>
          </p:txBody>
        </p:sp>
        <p:sp>
          <p:nvSpPr>
            <p:cNvPr id="14" name="Rectangle 13">
              <a:extLst>
                <a:ext uri="{FF2B5EF4-FFF2-40B4-BE49-F238E27FC236}">
                  <a16:creationId xmlns:a16="http://schemas.microsoft.com/office/drawing/2014/main" id="{CC5550F7-70BB-0746-A052-0D89AC97282D}"/>
                </a:ext>
              </a:extLst>
            </p:cNvPr>
            <p:cNvSpPr/>
            <p:nvPr/>
          </p:nvSpPr>
          <p:spPr>
            <a:xfrm>
              <a:off x="6141860" y="4270573"/>
              <a:ext cx="1872693" cy="501676"/>
            </a:xfrm>
            <a:prstGeom prst="rect">
              <a:avLst/>
            </a:prstGeom>
          </p:spPr>
          <p:txBody>
            <a:bodyPr wrap="square">
              <a:spAutoFit/>
            </a:bodyPr>
            <a:lstStyle/>
            <a:p>
              <a:pPr algn="ctr">
                <a:lnSpc>
                  <a:spcPct val="95000"/>
                </a:lnSpc>
              </a:pPr>
              <a:r>
                <a:rPr lang="en-US" sz="2800" dirty="0">
                  <a:solidFill>
                    <a:srgbClr val="FFFFFF"/>
                  </a:solidFill>
                  <a:latin typeface="Source Sans Pro" panose="020B0503030403020204" pitchFamily="34" charset="77"/>
                </a:rPr>
                <a:t>Live Chat</a:t>
              </a:r>
            </a:p>
          </p:txBody>
        </p:sp>
      </p:grpSp>
      <p:cxnSp>
        <p:nvCxnSpPr>
          <p:cNvPr id="40" name="Straight Connector 39">
            <a:extLst>
              <a:ext uri="{FF2B5EF4-FFF2-40B4-BE49-F238E27FC236}">
                <a16:creationId xmlns:a16="http://schemas.microsoft.com/office/drawing/2014/main" id="{A339FD63-97A2-7A4C-9BE6-E30DEF57618A}"/>
              </a:ext>
            </a:extLst>
          </p:cNvPr>
          <p:cNvCxnSpPr>
            <a:stCxn id="11" idx="6"/>
            <a:endCxn id="21" idx="2"/>
          </p:cNvCxnSpPr>
          <p:nvPr/>
        </p:nvCxnSpPr>
        <p:spPr>
          <a:xfrm>
            <a:off x="8137356" y="4566725"/>
            <a:ext cx="300095"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6A15AAE4-99B1-9546-BBFF-8FEF4A4C8963}"/>
              </a:ext>
            </a:extLst>
          </p:cNvPr>
          <p:cNvCxnSpPr>
            <a:stCxn id="33" idx="6"/>
            <a:endCxn id="9" idx="2"/>
          </p:cNvCxnSpPr>
          <p:nvPr/>
        </p:nvCxnSpPr>
        <p:spPr>
          <a:xfrm>
            <a:off x="3315428" y="4566725"/>
            <a:ext cx="200319"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44A14187-20C2-894B-9225-B730784AB25C}"/>
              </a:ext>
            </a:extLst>
          </p:cNvPr>
          <p:cNvCxnSpPr/>
          <p:nvPr/>
        </p:nvCxnSpPr>
        <p:spPr>
          <a:xfrm>
            <a:off x="4329237" y="2505032"/>
            <a:ext cx="263579" cy="96011"/>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nvGrpSpPr>
          <p:cNvPr id="54" name="Group 53">
            <a:extLst>
              <a:ext uri="{FF2B5EF4-FFF2-40B4-BE49-F238E27FC236}">
                <a16:creationId xmlns:a16="http://schemas.microsoft.com/office/drawing/2014/main" id="{A60265D3-B140-2141-BB81-B9DE3016FEB8}"/>
              </a:ext>
            </a:extLst>
          </p:cNvPr>
          <p:cNvGrpSpPr/>
          <p:nvPr/>
        </p:nvGrpSpPr>
        <p:grpSpPr>
          <a:xfrm>
            <a:off x="8437450" y="4033709"/>
            <a:ext cx="1060424" cy="1066032"/>
            <a:chOff x="8620037" y="3901560"/>
            <a:chExt cx="1060424" cy="1066032"/>
          </a:xfrm>
        </p:grpSpPr>
        <p:sp>
          <p:nvSpPr>
            <p:cNvPr id="21" name="Oval 20">
              <a:extLst>
                <a:ext uri="{FF2B5EF4-FFF2-40B4-BE49-F238E27FC236}">
                  <a16:creationId xmlns:a16="http://schemas.microsoft.com/office/drawing/2014/main" id="{E5D69AB3-5D4D-9D42-B883-B80A3BE24DA7}"/>
                </a:ext>
              </a:extLst>
            </p:cNvPr>
            <p:cNvSpPr>
              <a:spLocks noChangeArrowheads="1"/>
            </p:cNvSpPr>
            <p:nvPr/>
          </p:nvSpPr>
          <p:spPr bwMode="auto">
            <a:xfrm>
              <a:off x="8620037" y="3901560"/>
              <a:ext cx="1060424" cy="1066032"/>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48" name="Freeform 78">
              <a:extLst>
                <a:ext uri="{FF2B5EF4-FFF2-40B4-BE49-F238E27FC236}">
                  <a16:creationId xmlns:a16="http://schemas.microsoft.com/office/drawing/2014/main" id="{27C9A0D0-A01A-334C-9D1A-0B2E47B0E40F}"/>
                </a:ext>
              </a:extLst>
            </p:cNvPr>
            <p:cNvSpPr>
              <a:spLocks noEditPoints="1"/>
            </p:cNvSpPr>
            <p:nvPr/>
          </p:nvSpPr>
          <p:spPr bwMode="auto">
            <a:xfrm>
              <a:off x="8737103" y="4127172"/>
              <a:ext cx="845204" cy="577686"/>
            </a:xfrm>
            <a:custGeom>
              <a:avLst/>
              <a:gdLst>
                <a:gd name="T0" fmla="*/ 447 w 452"/>
                <a:gd name="T1" fmla="*/ 207 h 308"/>
                <a:gd name="T2" fmla="*/ 420 w 452"/>
                <a:gd name="T3" fmla="*/ 164 h 308"/>
                <a:gd name="T4" fmla="*/ 420 w 452"/>
                <a:gd name="T5" fmla="*/ 51 h 308"/>
                <a:gd name="T6" fmla="*/ 369 w 452"/>
                <a:gd name="T7" fmla="*/ 0 h 308"/>
                <a:gd name="T8" fmla="*/ 175 w 452"/>
                <a:gd name="T9" fmla="*/ 0 h 308"/>
                <a:gd name="T10" fmla="*/ 124 w 452"/>
                <a:gd name="T11" fmla="*/ 51 h 308"/>
                <a:gd name="T12" fmla="*/ 124 w 452"/>
                <a:gd name="T13" fmla="*/ 82 h 308"/>
                <a:gd name="T14" fmla="*/ 83 w 452"/>
                <a:gd name="T15" fmla="*/ 82 h 308"/>
                <a:gd name="T16" fmla="*/ 32 w 452"/>
                <a:gd name="T17" fmla="*/ 134 h 308"/>
                <a:gd name="T18" fmla="*/ 32 w 452"/>
                <a:gd name="T19" fmla="*/ 246 h 308"/>
                <a:gd name="T20" fmla="*/ 5 w 452"/>
                <a:gd name="T21" fmla="*/ 289 h 308"/>
                <a:gd name="T22" fmla="*/ 1 w 452"/>
                <a:gd name="T23" fmla="*/ 301 h 308"/>
                <a:gd name="T24" fmla="*/ 10 w 452"/>
                <a:gd name="T25" fmla="*/ 308 h 308"/>
                <a:gd name="T26" fmla="*/ 42 w 452"/>
                <a:gd name="T27" fmla="*/ 308 h 308"/>
                <a:gd name="T28" fmla="*/ 68 w 452"/>
                <a:gd name="T29" fmla="*/ 299 h 308"/>
                <a:gd name="T30" fmla="*/ 79 w 452"/>
                <a:gd name="T31" fmla="*/ 299 h 308"/>
                <a:gd name="T32" fmla="*/ 105 w 452"/>
                <a:gd name="T33" fmla="*/ 308 h 308"/>
                <a:gd name="T34" fmla="*/ 277 w 452"/>
                <a:gd name="T35" fmla="*/ 308 h 308"/>
                <a:gd name="T36" fmla="*/ 328 w 452"/>
                <a:gd name="T37" fmla="*/ 257 h 308"/>
                <a:gd name="T38" fmla="*/ 328 w 452"/>
                <a:gd name="T39" fmla="*/ 226 h 308"/>
                <a:gd name="T40" fmla="*/ 347 w 452"/>
                <a:gd name="T41" fmla="*/ 226 h 308"/>
                <a:gd name="T42" fmla="*/ 373 w 452"/>
                <a:gd name="T43" fmla="*/ 217 h 308"/>
                <a:gd name="T44" fmla="*/ 384 w 452"/>
                <a:gd name="T45" fmla="*/ 217 h 308"/>
                <a:gd name="T46" fmla="*/ 410 w 452"/>
                <a:gd name="T47" fmla="*/ 226 h 308"/>
                <a:gd name="T48" fmla="*/ 441 w 452"/>
                <a:gd name="T49" fmla="*/ 226 h 308"/>
                <a:gd name="T50" fmla="*/ 451 w 452"/>
                <a:gd name="T51" fmla="*/ 219 h 308"/>
                <a:gd name="T52" fmla="*/ 447 w 452"/>
                <a:gd name="T53" fmla="*/ 207 h 308"/>
                <a:gd name="T54" fmla="*/ 308 w 452"/>
                <a:gd name="T55" fmla="*/ 257 h 308"/>
                <a:gd name="T56" fmla="*/ 277 w 452"/>
                <a:gd name="T57" fmla="*/ 288 h 308"/>
                <a:gd name="T58" fmla="*/ 105 w 452"/>
                <a:gd name="T59" fmla="*/ 288 h 308"/>
                <a:gd name="T60" fmla="*/ 92 w 452"/>
                <a:gd name="T61" fmla="*/ 283 h 308"/>
                <a:gd name="T62" fmla="*/ 73 w 452"/>
                <a:gd name="T63" fmla="*/ 277 h 308"/>
                <a:gd name="T64" fmla="*/ 55 w 452"/>
                <a:gd name="T65" fmla="*/ 283 h 308"/>
                <a:gd name="T66" fmla="*/ 42 w 452"/>
                <a:gd name="T67" fmla="*/ 288 h 308"/>
                <a:gd name="T68" fmla="*/ 36 w 452"/>
                <a:gd name="T69" fmla="*/ 288 h 308"/>
                <a:gd name="T70" fmla="*/ 52 w 452"/>
                <a:gd name="T71" fmla="*/ 246 h 308"/>
                <a:gd name="T72" fmla="*/ 52 w 452"/>
                <a:gd name="T73" fmla="*/ 134 h 308"/>
                <a:gd name="T74" fmla="*/ 83 w 452"/>
                <a:gd name="T75" fmla="*/ 102 h 308"/>
                <a:gd name="T76" fmla="*/ 277 w 452"/>
                <a:gd name="T77" fmla="*/ 102 h 308"/>
                <a:gd name="T78" fmla="*/ 308 w 452"/>
                <a:gd name="T79" fmla="*/ 134 h 308"/>
                <a:gd name="T80" fmla="*/ 308 w 452"/>
                <a:gd name="T81" fmla="*/ 257 h 308"/>
                <a:gd name="T82" fmla="*/ 410 w 452"/>
                <a:gd name="T83" fmla="*/ 206 h 308"/>
                <a:gd name="T84" fmla="*/ 396 w 452"/>
                <a:gd name="T85" fmla="*/ 201 h 308"/>
                <a:gd name="T86" fmla="*/ 360 w 452"/>
                <a:gd name="T87" fmla="*/ 201 h 308"/>
                <a:gd name="T88" fmla="*/ 347 w 452"/>
                <a:gd name="T89" fmla="*/ 206 h 308"/>
                <a:gd name="T90" fmla="*/ 328 w 452"/>
                <a:gd name="T91" fmla="*/ 206 h 308"/>
                <a:gd name="T92" fmla="*/ 328 w 452"/>
                <a:gd name="T93" fmla="*/ 134 h 308"/>
                <a:gd name="T94" fmla="*/ 277 w 452"/>
                <a:gd name="T95" fmla="*/ 82 h 308"/>
                <a:gd name="T96" fmla="*/ 144 w 452"/>
                <a:gd name="T97" fmla="*/ 82 h 308"/>
                <a:gd name="T98" fmla="*/ 144 w 452"/>
                <a:gd name="T99" fmla="*/ 51 h 308"/>
                <a:gd name="T100" fmla="*/ 175 w 452"/>
                <a:gd name="T101" fmla="*/ 20 h 308"/>
                <a:gd name="T102" fmla="*/ 369 w 452"/>
                <a:gd name="T103" fmla="*/ 20 h 308"/>
                <a:gd name="T104" fmla="*/ 400 w 452"/>
                <a:gd name="T105" fmla="*/ 51 h 308"/>
                <a:gd name="T106" fmla="*/ 400 w 452"/>
                <a:gd name="T107" fmla="*/ 164 h 308"/>
                <a:gd name="T108" fmla="*/ 416 w 452"/>
                <a:gd name="T109" fmla="*/ 206 h 308"/>
                <a:gd name="T110" fmla="*/ 410 w 452"/>
                <a:gd name="T111" fmla="*/ 20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2" h="308">
                  <a:moveTo>
                    <a:pt x="447" y="207"/>
                  </a:moveTo>
                  <a:cubicBezTo>
                    <a:pt x="434" y="199"/>
                    <a:pt x="420" y="183"/>
                    <a:pt x="420" y="164"/>
                  </a:cubicBezTo>
                  <a:cubicBezTo>
                    <a:pt x="420" y="51"/>
                    <a:pt x="420" y="51"/>
                    <a:pt x="420" y="51"/>
                  </a:cubicBezTo>
                  <a:cubicBezTo>
                    <a:pt x="420" y="23"/>
                    <a:pt x="397" y="0"/>
                    <a:pt x="369" y="0"/>
                  </a:cubicBezTo>
                  <a:cubicBezTo>
                    <a:pt x="175" y="0"/>
                    <a:pt x="175" y="0"/>
                    <a:pt x="175" y="0"/>
                  </a:cubicBezTo>
                  <a:cubicBezTo>
                    <a:pt x="146" y="0"/>
                    <a:pt x="124" y="23"/>
                    <a:pt x="124" y="51"/>
                  </a:cubicBezTo>
                  <a:cubicBezTo>
                    <a:pt x="124" y="82"/>
                    <a:pt x="124" y="82"/>
                    <a:pt x="124" y="82"/>
                  </a:cubicBezTo>
                  <a:cubicBezTo>
                    <a:pt x="83" y="82"/>
                    <a:pt x="83" y="82"/>
                    <a:pt x="83" y="82"/>
                  </a:cubicBezTo>
                  <a:cubicBezTo>
                    <a:pt x="55" y="82"/>
                    <a:pt x="32" y="105"/>
                    <a:pt x="32" y="134"/>
                  </a:cubicBezTo>
                  <a:cubicBezTo>
                    <a:pt x="32" y="246"/>
                    <a:pt x="32" y="246"/>
                    <a:pt x="32" y="246"/>
                  </a:cubicBezTo>
                  <a:cubicBezTo>
                    <a:pt x="32" y="265"/>
                    <a:pt x="18" y="281"/>
                    <a:pt x="5" y="289"/>
                  </a:cubicBezTo>
                  <a:cubicBezTo>
                    <a:pt x="1" y="292"/>
                    <a:pt x="0" y="296"/>
                    <a:pt x="1" y="301"/>
                  </a:cubicBezTo>
                  <a:cubicBezTo>
                    <a:pt x="2" y="305"/>
                    <a:pt x="6" y="308"/>
                    <a:pt x="10" y="308"/>
                  </a:cubicBezTo>
                  <a:cubicBezTo>
                    <a:pt x="42" y="308"/>
                    <a:pt x="42" y="308"/>
                    <a:pt x="42" y="308"/>
                  </a:cubicBezTo>
                  <a:cubicBezTo>
                    <a:pt x="51" y="308"/>
                    <a:pt x="61" y="305"/>
                    <a:pt x="68" y="299"/>
                  </a:cubicBezTo>
                  <a:cubicBezTo>
                    <a:pt x="71" y="296"/>
                    <a:pt x="76" y="296"/>
                    <a:pt x="79" y="299"/>
                  </a:cubicBezTo>
                  <a:cubicBezTo>
                    <a:pt x="87" y="305"/>
                    <a:pt x="95" y="308"/>
                    <a:pt x="105" y="308"/>
                  </a:cubicBezTo>
                  <a:cubicBezTo>
                    <a:pt x="277" y="308"/>
                    <a:pt x="277" y="308"/>
                    <a:pt x="277" y="308"/>
                  </a:cubicBezTo>
                  <a:cubicBezTo>
                    <a:pt x="305" y="308"/>
                    <a:pt x="328" y="285"/>
                    <a:pt x="328" y="257"/>
                  </a:cubicBezTo>
                  <a:cubicBezTo>
                    <a:pt x="328" y="226"/>
                    <a:pt x="328" y="226"/>
                    <a:pt x="328" y="226"/>
                  </a:cubicBezTo>
                  <a:cubicBezTo>
                    <a:pt x="347" y="226"/>
                    <a:pt x="347" y="226"/>
                    <a:pt x="347" y="226"/>
                  </a:cubicBezTo>
                  <a:cubicBezTo>
                    <a:pt x="357" y="226"/>
                    <a:pt x="365" y="223"/>
                    <a:pt x="373" y="217"/>
                  </a:cubicBezTo>
                  <a:cubicBezTo>
                    <a:pt x="376" y="214"/>
                    <a:pt x="381" y="214"/>
                    <a:pt x="384" y="217"/>
                  </a:cubicBezTo>
                  <a:cubicBezTo>
                    <a:pt x="391" y="222"/>
                    <a:pt x="401" y="226"/>
                    <a:pt x="410" y="226"/>
                  </a:cubicBezTo>
                  <a:cubicBezTo>
                    <a:pt x="441" y="226"/>
                    <a:pt x="441" y="226"/>
                    <a:pt x="441" y="226"/>
                  </a:cubicBezTo>
                  <a:cubicBezTo>
                    <a:pt x="446" y="226"/>
                    <a:pt x="450" y="223"/>
                    <a:pt x="451" y="219"/>
                  </a:cubicBezTo>
                  <a:cubicBezTo>
                    <a:pt x="452" y="214"/>
                    <a:pt x="451" y="210"/>
                    <a:pt x="447" y="207"/>
                  </a:cubicBezTo>
                  <a:close/>
                  <a:moveTo>
                    <a:pt x="308" y="257"/>
                  </a:moveTo>
                  <a:cubicBezTo>
                    <a:pt x="308" y="274"/>
                    <a:pt x="294" y="288"/>
                    <a:pt x="277" y="288"/>
                  </a:cubicBezTo>
                  <a:cubicBezTo>
                    <a:pt x="105" y="288"/>
                    <a:pt x="105" y="288"/>
                    <a:pt x="105" y="288"/>
                  </a:cubicBezTo>
                  <a:cubicBezTo>
                    <a:pt x="100" y="288"/>
                    <a:pt x="96" y="286"/>
                    <a:pt x="92" y="283"/>
                  </a:cubicBezTo>
                  <a:cubicBezTo>
                    <a:pt x="86" y="279"/>
                    <a:pt x="80" y="277"/>
                    <a:pt x="73" y="277"/>
                  </a:cubicBezTo>
                  <a:cubicBezTo>
                    <a:pt x="67" y="277"/>
                    <a:pt x="61" y="279"/>
                    <a:pt x="55" y="283"/>
                  </a:cubicBezTo>
                  <a:cubicBezTo>
                    <a:pt x="52" y="286"/>
                    <a:pt x="47" y="288"/>
                    <a:pt x="42" y="288"/>
                  </a:cubicBezTo>
                  <a:cubicBezTo>
                    <a:pt x="36" y="288"/>
                    <a:pt x="36" y="288"/>
                    <a:pt x="36" y="288"/>
                  </a:cubicBezTo>
                  <a:cubicBezTo>
                    <a:pt x="46" y="275"/>
                    <a:pt x="52" y="261"/>
                    <a:pt x="52" y="246"/>
                  </a:cubicBezTo>
                  <a:cubicBezTo>
                    <a:pt x="52" y="134"/>
                    <a:pt x="52" y="134"/>
                    <a:pt x="52" y="134"/>
                  </a:cubicBezTo>
                  <a:cubicBezTo>
                    <a:pt x="52" y="116"/>
                    <a:pt x="66" y="102"/>
                    <a:pt x="83" y="102"/>
                  </a:cubicBezTo>
                  <a:cubicBezTo>
                    <a:pt x="277" y="102"/>
                    <a:pt x="277" y="102"/>
                    <a:pt x="277" y="102"/>
                  </a:cubicBezTo>
                  <a:cubicBezTo>
                    <a:pt x="294" y="102"/>
                    <a:pt x="308" y="116"/>
                    <a:pt x="308" y="134"/>
                  </a:cubicBezTo>
                  <a:lnTo>
                    <a:pt x="308" y="257"/>
                  </a:lnTo>
                  <a:close/>
                  <a:moveTo>
                    <a:pt x="410" y="206"/>
                  </a:moveTo>
                  <a:cubicBezTo>
                    <a:pt x="405" y="206"/>
                    <a:pt x="400" y="204"/>
                    <a:pt x="396" y="201"/>
                  </a:cubicBezTo>
                  <a:cubicBezTo>
                    <a:pt x="386" y="192"/>
                    <a:pt x="371" y="192"/>
                    <a:pt x="360" y="201"/>
                  </a:cubicBezTo>
                  <a:cubicBezTo>
                    <a:pt x="356" y="204"/>
                    <a:pt x="352" y="206"/>
                    <a:pt x="347" y="206"/>
                  </a:cubicBezTo>
                  <a:cubicBezTo>
                    <a:pt x="328" y="206"/>
                    <a:pt x="328" y="206"/>
                    <a:pt x="328" y="206"/>
                  </a:cubicBezTo>
                  <a:cubicBezTo>
                    <a:pt x="328" y="134"/>
                    <a:pt x="328" y="134"/>
                    <a:pt x="328" y="134"/>
                  </a:cubicBezTo>
                  <a:cubicBezTo>
                    <a:pt x="328" y="105"/>
                    <a:pt x="305" y="82"/>
                    <a:pt x="277" y="82"/>
                  </a:cubicBezTo>
                  <a:cubicBezTo>
                    <a:pt x="144" y="82"/>
                    <a:pt x="144" y="82"/>
                    <a:pt x="144" y="82"/>
                  </a:cubicBezTo>
                  <a:cubicBezTo>
                    <a:pt x="144" y="51"/>
                    <a:pt x="144" y="51"/>
                    <a:pt x="144" y="51"/>
                  </a:cubicBezTo>
                  <a:cubicBezTo>
                    <a:pt x="144" y="34"/>
                    <a:pt x="157" y="20"/>
                    <a:pt x="175" y="20"/>
                  </a:cubicBezTo>
                  <a:cubicBezTo>
                    <a:pt x="369" y="20"/>
                    <a:pt x="369" y="20"/>
                    <a:pt x="369" y="20"/>
                  </a:cubicBezTo>
                  <a:cubicBezTo>
                    <a:pt x="386" y="20"/>
                    <a:pt x="400" y="34"/>
                    <a:pt x="400" y="51"/>
                  </a:cubicBezTo>
                  <a:cubicBezTo>
                    <a:pt x="400" y="164"/>
                    <a:pt x="400" y="164"/>
                    <a:pt x="400" y="164"/>
                  </a:cubicBezTo>
                  <a:cubicBezTo>
                    <a:pt x="400" y="179"/>
                    <a:pt x="406" y="193"/>
                    <a:pt x="416" y="206"/>
                  </a:cubicBezTo>
                  <a:lnTo>
                    <a:pt x="410" y="20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r-FR">
                <a:latin typeface="Source Sans Pro" panose="020B0503030403020204" pitchFamily="34" charset="77"/>
              </a:endParaRPr>
            </a:p>
          </p:txBody>
        </p:sp>
      </p:grpSp>
      <p:grpSp>
        <p:nvGrpSpPr>
          <p:cNvPr id="52" name="Group 51">
            <a:extLst>
              <a:ext uri="{FF2B5EF4-FFF2-40B4-BE49-F238E27FC236}">
                <a16:creationId xmlns:a16="http://schemas.microsoft.com/office/drawing/2014/main" id="{5909791C-F626-D64B-B394-67871D35434C}"/>
              </a:ext>
            </a:extLst>
          </p:cNvPr>
          <p:cNvGrpSpPr/>
          <p:nvPr/>
        </p:nvGrpSpPr>
        <p:grpSpPr>
          <a:xfrm>
            <a:off x="2255004" y="4035111"/>
            <a:ext cx="1060424" cy="1063229"/>
            <a:chOff x="2437591" y="3902962"/>
            <a:chExt cx="1060424" cy="1063229"/>
          </a:xfrm>
        </p:grpSpPr>
        <p:sp>
          <p:nvSpPr>
            <p:cNvPr id="33" name="Oval 32">
              <a:extLst>
                <a:ext uri="{FF2B5EF4-FFF2-40B4-BE49-F238E27FC236}">
                  <a16:creationId xmlns:a16="http://schemas.microsoft.com/office/drawing/2014/main" id="{89C5CB74-7BE6-F444-A85C-5B7DF4C6EEE7}"/>
                </a:ext>
              </a:extLst>
            </p:cNvPr>
            <p:cNvSpPr>
              <a:spLocks noChangeArrowheads="1"/>
            </p:cNvSpPr>
            <p:nvPr/>
          </p:nvSpPr>
          <p:spPr bwMode="auto">
            <a:xfrm>
              <a:off x="2437591" y="3902962"/>
              <a:ext cx="1060424" cy="1063229"/>
            </a:xfrm>
            <a:prstGeom prst="ellipse">
              <a:avLst/>
            </a:prstGeom>
            <a:solidFill>
              <a:schemeClr val="accent6"/>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49" name="Freeform 146">
              <a:extLst>
                <a:ext uri="{FF2B5EF4-FFF2-40B4-BE49-F238E27FC236}">
                  <a16:creationId xmlns:a16="http://schemas.microsoft.com/office/drawing/2014/main" id="{B77906E5-3587-5C4D-86C3-95D1E6E45895}"/>
                </a:ext>
              </a:extLst>
            </p:cNvPr>
            <p:cNvSpPr>
              <a:spLocks noEditPoints="1"/>
            </p:cNvSpPr>
            <p:nvPr/>
          </p:nvSpPr>
          <p:spPr bwMode="auto">
            <a:xfrm>
              <a:off x="2601777" y="4127172"/>
              <a:ext cx="663961" cy="665359"/>
            </a:xfrm>
            <a:custGeom>
              <a:avLst/>
              <a:gdLst>
                <a:gd name="T0" fmla="*/ 417 w 451"/>
                <a:gd name="T1" fmla="*/ 300 h 451"/>
                <a:gd name="T2" fmla="*/ 334 w 451"/>
                <a:gd name="T3" fmla="*/ 286 h 451"/>
                <a:gd name="T4" fmla="*/ 301 w 451"/>
                <a:gd name="T5" fmla="*/ 292 h 451"/>
                <a:gd name="T6" fmla="*/ 299 w 451"/>
                <a:gd name="T7" fmla="*/ 293 h 451"/>
                <a:gd name="T8" fmla="*/ 252 w 451"/>
                <a:gd name="T9" fmla="*/ 340 h 451"/>
                <a:gd name="T10" fmla="*/ 108 w 451"/>
                <a:gd name="T11" fmla="*/ 196 h 451"/>
                <a:gd name="T12" fmla="*/ 156 w 451"/>
                <a:gd name="T13" fmla="*/ 149 h 451"/>
                <a:gd name="T14" fmla="*/ 163 w 451"/>
                <a:gd name="T15" fmla="*/ 114 h 451"/>
                <a:gd name="T16" fmla="*/ 151 w 451"/>
                <a:gd name="T17" fmla="*/ 34 h 451"/>
                <a:gd name="T18" fmla="*/ 117 w 451"/>
                <a:gd name="T19" fmla="*/ 0 h 451"/>
                <a:gd name="T20" fmla="*/ 34 w 451"/>
                <a:gd name="T21" fmla="*/ 0 h 451"/>
                <a:gd name="T22" fmla="*/ 0 w 451"/>
                <a:gd name="T23" fmla="*/ 34 h 451"/>
                <a:gd name="T24" fmla="*/ 417 w 451"/>
                <a:gd name="T25" fmla="*/ 451 h 451"/>
                <a:gd name="T26" fmla="*/ 451 w 451"/>
                <a:gd name="T27" fmla="*/ 417 h 451"/>
                <a:gd name="T28" fmla="*/ 451 w 451"/>
                <a:gd name="T29" fmla="*/ 333 h 451"/>
                <a:gd name="T30" fmla="*/ 417 w 451"/>
                <a:gd name="T31" fmla="*/ 300 h 451"/>
                <a:gd name="T32" fmla="*/ 431 w 451"/>
                <a:gd name="T33" fmla="*/ 417 h 451"/>
                <a:gd name="T34" fmla="*/ 417 w 451"/>
                <a:gd name="T35" fmla="*/ 431 h 451"/>
                <a:gd name="T36" fmla="*/ 20 w 451"/>
                <a:gd name="T37" fmla="*/ 34 h 451"/>
                <a:gd name="T38" fmla="*/ 34 w 451"/>
                <a:gd name="T39" fmla="*/ 20 h 451"/>
                <a:gd name="T40" fmla="*/ 117 w 451"/>
                <a:gd name="T41" fmla="*/ 20 h 451"/>
                <a:gd name="T42" fmla="*/ 131 w 451"/>
                <a:gd name="T43" fmla="*/ 34 h 451"/>
                <a:gd name="T44" fmla="*/ 144 w 451"/>
                <a:gd name="T45" fmla="*/ 121 h 451"/>
                <a:gd name="T46" fmla="*/ 145 w 451"/>
                <a:gd name="T47" fmla="*/ 124 h 451"/>
                <a:gd name="T48" fmla="*/ 141 w 451"/>
                <a:gd name="T49" fmla="*/ 135 h 451"/>
                <a:gd name="T50" fmla="*/ 89 w 451"/>
                <a:gd name="T51" fmla="*/ 188 h 451"/>
                <a:gd name="T52" fmla="*/ 87 w 451"/>
                <a:gd name="T53" fmla="*/ 199 h 451"/>
                <a:gd name="T54" fmla="*/ 249 w 451"/>
                <a:gd name="T55" fmla="*/ 362 h 451"/>
                <a:gd name="T56" fmla="*/ 261 w 451"/>
                <a:gd name="T57" fmla="*/ 360 h 451"/>
                <a:gd name="T58" fmla="*/ 313 w 451"/>
                <a:gd name="T59" fmla="*/ 308 h 451"/>
                <a:gd name="T60" fmla="*/ 327 w 451"/>
                <a:gd name="T61" fmla="*/ 305 h 451"/>
                <a:gd name="T62" fmla="*/ 417 w 451"/>
                <a:gd name="T63" fmla="*/ 320 h 451"/>
                <a:gd name="T64" fmla="*/ 431 w 451"/>
                <a:gd name="T65" fmla="*/ 333 h 451"/>
                <a:gd name="T66" fmla="*/ 431 w 451"/>
                <a:gd name="T67" fmla="*/ 41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1" h="451">
                  <a:moveTo>
                    <a:pt x="417" y="300"/>
                  </a:moveTo>
                  <a:cubicBezTo>
                    <a:pt x="389" y="300"/>
                    <a:pt x="361" y="295"/>
                    <a:pt x="334" y="286"/>
                  </a:cubicBezTo>
                  <a:cubicBezTo>
                    <a:pt x="324" y="282"/>
                    <a:pt x="311" y="285"/>
                    <a:pt x="301" y="292"/>
                  </a:cubicBezTo>
                  <a:cubicBezTo>
                    <a:pt x="300" y="292"/>
                    <a:pt x="300" y="292"/>
                    <a:pt x="299" y="293"/>
                  </a:cubicBezTo>
                  <a:cubicBezTo>
                    <a:pt x="252" y="340"/>
                    <a:pt x="252" y="340"/>
                    <a:pt x="252" y="340"/>
                  </a:cubicBezTo>
                  <a:cubicBezTo>
                    <a:pt x="194" y="310"/>
                    <a:pt x="143" y="259"/>
                    <a:pt x="108" y="196"/>
                  </a:cubicBezTo>
                  <a:cubicBezTo>
                    <a:pt x="156" y="149"/>
                    <a:pt x="156" y="149"/>
                    <a:pt x="156" y="149"/>
                  </a:cubicBezTo>
                  <a:cubicBezTo>
                    <a:pt x="166" y="139"/>
                    <a:pt x="169" y="125"/>
                    <a:pt x="163" y="114"/>
                  </a:cubicBezTo>
                  <a:cubicBezTo>
                    <a:pt x="155" y="86"/>
                    <a:pt x="151" y="59"/>
                    <a:pt x="151" y="34"/>
                  </a:cubicBezTo>
                  <a:cubicBezTo>
                    <a:pt x="151" y="14"/>
                    <a:pt x="137" y="0"/>
                    <a:pt x="117" y="0"/>
                  </a:cubicBezTo>
                  <a:cubicBezTo>
                    <a:pt x="34" y="0"/>
                    <a:pt x="34" y="0"/>
                    <a:pt x="34" y="0"/>
                  </a:cubicBezTo>
                  <a:cubicBezTo>
                    <a:pt x="14" y="0"/>
                    <a:pt x="0" y="14"/>
                    <a:pt x="0" y="34"/>
                  </a:cubicBezTo>
                  <a:cubicBezTo>
                    <a:pt x="0" y="264"/>
                    <a:pt x="187" y="451"/>
                    <a:pt x="417" y="451"/>
                  </a:cubicBezTo>
                  <a:cubicBezTo>
                    <a:pt x="437" y="451"/>
                    <a:pt x="451" y="437"/>
                    <a:pt x="451" y="417"/>
                  </a:cubicBezTo>
                  <a:cubicBezTo>
                    <a:pt x="451" y="333"/>
                    <a:pt x="451" y="333"/>
                    <a:pt x="451" y="333"/>
                  </a:cubicBezTo>
                  <a:cubicBezTo>
                    <a:pt x="451" y="314"/>
                    <a:pt x="437" y="300"/>
                    <a:pt x="417" y="300"/>
                  </a:cubicBezTo>
                  <a:close/>
                  <a:moveTo>
                    <a:pt x="431" y="417"/>
                  </a:moveTo>
                  <a:cubicBezTo>
                    <a:pt x="431" y="426"/>
                    <a:pt x="426" y="431"/>
                    <a:pt x="417" y="431"/>
                  </a:cubicBezTo>
                  <a:cubicBezTo>
                    <a:pt x="198" y="431"/>
                    <a:pt x="20" y="253"/>
                    <a:pt x="20" y="34"/>
                  </a:cubicBezTo>
                  <a:cubicBezTo>
                    <a:pt x="20" y="25"/>
                    <a:pt x="25" y="20"/>
                    <a:pt x="34" y="20"/>
                  </a:cubicBezTo>
                  <a:cubicBezTo>
                    <a:pt x="117" y="20"/>
                    <a:pt x="117" y="20"/>
                    <a:pt x="117" y="20"/>
                  </a:cubicBezTo>
                  <a:cubicBezTo>
                    <a:pt x="126" y="20"/>
                    <a:pt x="131" y="25"/>
                    <a:pt x="131" y="34"/>
                  </a:cubicBezTo>
                  <a:cubicBezTo>
                    <a:pt x="131" y="62"/>
                    <a:pt x="135" y="91"/>
                    <a:pt x="144" y="121"/>
                  </a:cubicBezTo>
                  <a:cubicBezTo>
                    <a:pt x="144" y="122"/>
                    <a:pt x="144" y="123"/>
                    <a:pt x="145" y="124"/>
                  </a:cubicBezTo>
                  <a:cubicBezTo>
                    <a:pt x="147" y="127"/>
                    <a:pt x="145" y="132"/>
                    <a:pt x="141" y="135"/>
                  </a:cubicBezTo>
                  <a:cubicBezTo>
                    <a:pt x="89" y="188"/>
                    <a:pt x="89" y="188"/>
                    <a:pt x="89" y="188"/>
                  </a:cubicBezTo>
                  <a:cubicBezTo>
                    <a:pt x="86" y="191"/>
                    <a:pt x="85" y="195"/>
                    <a:pt x="87" y="199"/>
                  </a:cubicBezTo>
                  <a:cubicBezTo>
                    <a:pt x="125" y="271"/>
                    <a:pt x="183" y="328"/>
                    <a:pt x="249" y="362"/>
                  </a:cubicBezTo>
                  <a:cubicBezTo>
                    <a:pt x="253" y="364"/>
                    <a:pt x="258" y="363"/>
                    <a:pt x="261" y="360"/>
                  </a:cubicBezTo>
                  <a:cubicBezTo>
                    <a:pt x="313" y="308"/>
                    <a:pt x="313" y="308"/>
                    <a:pt x="313" y="308"/>
                  </a:cubicBezTo>
                  <a:cubicBezTo>
                    <a:pt x="318" y="305"/>
                    <a:pt x="324" y="303"/>
                    <a:pt x="327" y="305"/>
                  </a:cubicBezTo>
                  <a:cubicBezTo>
                    <a:pt x="357" y="315"/>
                    <a:pt x="387" y="320"/>
                    <a:pt x="417" y="320"/>
                  </a:cubicBezTo>
                  <a:cubicBezTo>
                    <a:pt x="426" y="320"/>
                    <a:pt x="431" y="325"/>
                    <a:pt x="431" y="333"/>
                  </a:cubicBezTo>
                  <a:lnTo>
                    <a:pt x="431" y="4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r-FR" dirty="0">
                <a:latin typeface="Source Sans Pro" panose="020B0503030403020204" pitchFamily="34" charset="77"/>
              </a:endParaRPr>
            </a:p>
          </p:txBody>
        </p:sp>
      </p:grpSp>
      <p:grpSp>
        <p:nvGrpSpPr>
          <p:cNvPr id="53" name="Group 52">
            <a:extLst>
              <a:ext uri="{FF2B5EF4-FFF2-40B4-BE49-F238E27FC236}">
                <a16:creationId xmlns:a16="http://schemas.microsoft.com/office/drawing/2014/main" id="{1841B653-957B-9743-9A56-A918422AC5E2}"/>
              </a:ext>
            </a:extLst>
          </p:cNvPr>
          <p:cNvGrpSpPr/>
          <p:nvPr/>
        </p:nvGrpSpPr>
        <p:grpSpPr>
          <a:xfrm>
            <a:off x="3301796" y="1836480"/>
            <a:ext cx="1060424" cy="1063229"/>
            <a:chOff x="3484383" y="1704331"/>
            <a:chExt cx="1060424" cy="1063229"/>
          </a:xfrm>
        </p:grpSpPr>
        <p:sp>
          <p:nvSpPr>
            <p:cNvPr id="28" name="Oval 27">
              <a:extLst>
                <a:ext uri="{FF2B5EF4-FFF2-40B4-BE49-F238E27FC236}">
                  <a16:creationId xmlns:a16="http://schemas.microsoft.com/office/drawing/2014/main" id="{C3ED8A05-A43F-D842-9AF4-C15C8F399F74}"/>
                </a:ext>
              </a:extLst>
            </p:cNvPr>
            <p:cNvSpPr>
              <a:spLocks noChangeArrowheads="1"/>
            </p:cNvSpPr>
            <p:nvPr/>
          </p:nvSpPr>
          <p:spPr bwMode="auto">
            <a:xfrm>
              <a:off x="3484383" y="1704331"/>
              <a:ext cx="1060424" cy="1063229"/>
            </a:xfrm>
            <a:prstGeom prst="ellipse">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sp>
          <p:nvSpPr>
            <p:cNvPr id="50" name="Freeform 65">
              <a:extLst>
                <a:ext uri="{FF2B5EF4-FFF2-40B4-BE49-F238E27FC236}">
                  <a16:creationId xmlns:a16="http://schemas.microsoft.com/office/drawing/2014/main" id="{423589B8-3BDC-5744-A628-4DF618BA9F75}"/>
                </a:ext>
              </a:extLst>
            </p:cNvPr>
            <p:cNvSpPr>
              <a:spLocks noEditPoints="1"/>
            </p:cNvSpPr>
            <p:nvPr/>
          </p:nvSpPr>
          <p:spPr bwMode="auto">
            <a:xfrm>
              <a:off x="3634567" y="1939917"/>
              <a:ext cx="730925" cy="598588"/>
            </a:xfrm>
            <a:custGeom>
              <a:avLst/>
              <a:gdLst>
                <a:gd name="T0" fmla="*/ 421 w 451"/>
                <a:gd name="T1" fmla="*/ 69 h 369"/>
                <a:gd name="T2" fmla="*/ 376 w 451"/>
                <a:gd name="T3" fmla="*/ 69 h 369"/>
                <a:gd name="T4" fmla="*/ 376 w 451"/>
                <a:gd name="T5" fmla="*/ 10 h 369"/>
                <a:gd name="T6" fmla="*/ 366 w 451"/>
                <a:gd name="T7" fmla="*/ 0 h 369"/>
                <a:gd name="T8" fmla="*/ 86 w 451"/>
                <a:gd name="T9" fmla="*/ 0 h 369"/>
                <a:gd name="T10" fmla="*/ 76 w 451"/>
                <a:gd name="T11" fmla="*/ 10 h 369"/>
                <a:gd name="T12" fmla="*/ 76 w 451"/>
                <a:gd name="T13" fmla="*/ 69 h 369"/>
                <a:gd name="T14" fmla="*/ 31 w 451"/>
                <a:gd name="T15" fmla="*/ 69 h 369"/>
                <a:gd name="T16" fmla="*/ 0 w 451"/>
                <a:gd name="T17" fmla="*/ 99 h 369"/>
                <a:gd name="T18" fmla="*/ 0 w 451"/>
                <a:gd name="T19" fmla="*/ 339 h 369"/>
                <a:gd name="T20" fmla="*/ 31 w 451"/>
                <a:gd name="T21" fmla="*/ 369 h 369"/>
                <a:gd name="T22" fmla="*/ 421 w 451"/>
                <a:gd name="T23" fmla="*/ 369 h 369"/>
                <a:gd name="T24" fmla="*/ 451 w 451"/>
                <a:gd name="T25" fmla="*/ 339 h 369"/>
                <a:gd name="T26" fmla="*/ 451 w 451"/>
                <a:gd name="T27" fmla="*/ 99 h 369"/>
                <a:gd name="T28" fmla="*/ 421 w 451"/>
                <a:gd name="T29" fmla="*/ 69 h 369"/>
                <a:gd name="T30" fmla="*/ 376 w 451"/>
                <a:gd name="T31" fmla="*/ 89 h 369"/>
                <a:gd name="T32" fmla="*/ 415 w 451"/>
                <a:gd name="T33" fmla="*/ 89 h 369"/>
                <a:gd name="T34" fmla="*/ 376 w 451"/>
                <a:gd name="T35" fmla="*/ 120 h 369"/>
                <a:gd name="T36" fmla="*/ 376 w 451"/>
                <a:gd name="T37" fmla="*/ 89 h 369"/>
                <a:gd name="T38" fmla="*/ 96 w 451"/>
                <a:gd name="T39" fmla="*/ 20 h 369"/>
                <a:gd name="T40" fmla="*/ 356 w 451"/>
                <a:gd name="T41" fmla="*/ 20 h 369"/>
                <a:gd name="T42" fmla="*/ 356 w 451"/>
                <a:gd name="T43" fmla="*/ 137 h 369"/>
                <a:gd name="T44" fmla="*/ 233 w 451"/>
                <a:gd name="T45" fmla="*/ 238 h 369"/>
                <a:gd name="T46" fmla="*/ 219 w 451"/>
                <a:gd name="T47" fmla="*/ 238 h 369"/>
                <a:gd name="T48" fmla="*/ 96 w 451"/>
                <a:gd name="T49" fmla="*/ 137 h 369"/>
                <a:gd name="T50" fmla="*/ 96 w 451"/>
                <a:gd name="T51" fmla="*/ 20 h 369"/>
                <a:gd name="T52" fmla="*/ 76 w 451"/>
                <a:gd name="T53" fmla="*/ 89 h 369"/>
                <a:gd name="T54" fmla="*/ 76 w 451"/>
                <a:gd name="T55" fmla="*/ 120 h 369"/>
                <a:gd name="T56" fmla="*/ 37 w 451"/>
                <a:gd name="T57" fmla="*/ 89 h 369"/>
                <a:gd name="T58" fmla="*/ 76 w 451"/>
                <a:gd name="T59" fmla="*/ 89 h 369"/>
                <a:gd name="T60" fmla="*/ 20 w 451"/>
                <a:gd name="T61" fmla="*/ 335 h 369"/>
                <a:gd name="T62" fmla="*/ 20 w 451"/>
                <a:gd name="T63" fmla="*/ 101 h 369"/>
                <a:gd name="T64" fmla="*/ 150 w 451"/>
                <a:gd name="T65" fmla="*/ 207 h 369"/>
                <a:gd name="T66" fmla="*/ 20 w 451"/>
                <a:gd name="T67" fmla="*/ 335 h 369"/>
                <a:gd name="T68" fmla="*/ 35 w 451"/>
                <a:gd name="T69" fmla="*/ 349 h 369"/>
                <a:gd name="T70" fmla="*/ 166 w 451"/>
                <a:gd name="T71" fmla="*/ 220 h 369"/>
                <a:gd name="T72" fmla="*/ 207 w 451"/>
                <a:gd name="T73" fmla="*/ 253 h 369"/>
                <a:gd name="T74" fmla="*/ 226 w 451"/>
                <a:gd name="T75" fmla="*/ 260 h 369"/>
                <a:gd name="T76" fmla="*/ 245 w 451"/>
                <a:gd name="T77" fmla="*/ 253 h 369"/>
                <a:gd name="T78" fmla="*/ 286 w 451"/>
                <a:gd name="T79" fmla="*/ 220 h 369"/>
                <a:gd name="T80" fmla="*/ 417 w 451"/>
                <a:gd name="T81" fmla="*/ 349 h 369"/>
                <a:gd name="T82" fmla="*/ 35 w 451"/>
                <a:gd name="T83" fmla="*/ 349 h 369"/>
                <a:gd name="T84" fmla="*/ 431 w 451"/>
                <a:gd name="T85" fmla="*/ 335 h 369"/>
                <a:gd name="T86" fmla="*/ 302 w 451"/>
                <a:gd name="T87" fmla="*/ 207 h 369"/>
                <a:gd name="T88" fmla="*/ 431 w 451"/>
                <a:gd name="T89" fmla="*/ 101 h 369"/>
                <a:gd name="T90" fmla="*/ 431 w 451"/>
                <a:gd name="T91" fmla="*/ 335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1" h="369">
                  <a:moveTo>
                    <a:pt x="421" y="69"/>
                  </a:moveTo>
                  <a:cubicBezTo>
                    <a:pt x="376" y="69"/>
                    <a:pt x="376" y="69"/>
                    <a:pt x="376" y="69"/>
                  </a:cubicBezTo>
                  <a:cubicBezTo>
                    <a:pt x="376" y="10"/>
                    <a:pt x="376" y="10"/>
                    <a:pt x="376" y="10"/>
                  </a:cubicBezTo>
                  <a:cubicBezTo>
                    <a:pt x="376" y="5"/>
                    <a:pt x="372" y="0"/>
                    <a:pt x="366" y="0"/>
                  </a:cubicBezTo>
                  <a:cubicBezTo>
                    <a:pt x="86" y="0"/>
                    <a:pt x="86" y="0"/>
                    <a:pt x="86" y="0"/>
                  </a:cubicBezTo>
                  <a:cubicBezTo>
                    <a:pt x="80" y="0"/>
                    <a:pt x="76" y="5"/>
                    <a:pt x="76" y="10"/>
                  </a:cubicBezTo>
                  <a:cubicBezTo>
                    <a:pt x="76" y="69"/>
                    <a:pt x="76" y="69"/>
                    <a:pt x="76" y="69"/>
                  </a:cubicBezTo>
                  <a:cubicBezTo>
                    <a:pt x="31" y="69"/>
                    <a:pt x="31" y="69"/>
                    <a:pt x="31" y="69"/>
                  </a:cubicBezTo>
                  <a:cubicBezTo>
                    <a:pt x="14" y="69"/>
                    <a:pt x="0" y="83"/>
                    <a:pt x="0" y="99"/>
                  </a:cubicBezTo>
                  <a:cubicBezTo>
                    <a:pt x="0" y="339"/>
                    <a:pt x="0" y="339"/>
                    <a:pt x="0" y="339"/>
                  </a:cubicBezTo>
                  <a:cubicBezTo>
                    <a:pt x="0" y="356"/>
                    <a:pt x="14" y="369"/>
                    <a:pt x="31" y="369"/>
                  </a:cubicBezTo>
                  <a:cubicBezTo>
                    <a:pt x="421" y="369"/>
                    <a:pt x="421" y="369"/>
                    <a:pt x="421" y="369"/>
                  </a:cubicBezTo>
                  <a:cubicBezTo>
                    <a:pt x="438" y="369"/>
                    <a:pt x="451" y="356"/>
                    <a:pt x="451" y="339"/>
                  </a:cubicBezTo>
                  <a:cubicBezTo>
                    <a:pt x="451" y="99"/>
                    <a:pt x="451" y="99"/>
                    <a:pt x="451" y="99"/>
                  </a:cubicBezTo>
                  <a:cubicBezTo>
                    <a:pt x="451" y="83"/>
                    <a:pt x="438" y="69"/>
                    <a:pt x="421" y="69"/>
                  </a:cubicBezTo>
                  <a:close/>
                  <a:moveTo>
                    <a:pt x="376" y="89"/>
                  </a:moveTo>
                  <a:cubicBezTo>
                    <a:pt x="415" y="89"/>
                    <a:pt x="415" y="89"/>
                    <a:pt x="415" y="89"/>
                  </a:cubicBezTo>
                  <a:cubicBezTo>
                    <a:pt x="376" y="120"/>
                    <a:pt x="376" y="120"/>
                    <a:pt x="376" y="120"/>
                  </a:cubicBezTo>
                  <a:lnTo>
                    <a:pt x="376" y="89"/>
                  </a:lnTo>
                  <a:close/>
                  <a:moveTo>
                    <a:pt x="96" y="20"/>
                  </a:moveTo>
                  <a:cubicBezTo>
                    <a:pt x="356" y="20"/>
                    <a:pt x="356" y="20"/>
                    <a:pt x="356" y="20"/>
                  </a:cubicBezTo>
                  <a:cubicBezTo>
                    <a:pt x="356" y="137"/>
                    <a:pt x="356" y="137"/>
                    <a:pt x="356" y="137"/>
                  </a:cubicBezTo>
                  <a:cubicBezTo>
                    <a:pt x="233" y="238"/>
                    <a:pt x="233" y="238"/>
                    <a:pt x="233" y="238"/>
                  </a:cubicBezTo>
                  <a:cubicBezTo>
                    <a:pt x="229" y="241"/>
                    <a:pt x="223" y="241"/>
                    <a:pt x="219" y="238"/>
                  </a:cubicBezTo>
                  <a:cubicBezTo>
                    <a:pt x="96" y="137"/>
                    <a:pt x="96" y="137"/>
                    <a:pt x="96" y="137"/>
                  </a:cubicBezTo>
                  <a:lnTo>
                    <a:pt x="96" y="20"/>
                  </a:lnTo>
                  <a:close/>
                  <a:moveTo>
                    <a:pt x="76" y="89"/>
                  </a:moveTo>
                  <a:cubicBezTo>
                    <a:pt x="76" y="120"/>
                    <a:pt x="76" y="120"/>
                    <a:pt x="76" y="120"/>
                  </a:cubicBezTo>
                  <a:cubicBezTo>
                    <a:pt x="37" y="89"/>
                    <a:pt x="37" y="89"/>
                    <a:pt x="37" y="89"/>
                  </a:cubicBezTo>
                  <a:lnTo>
                    <a:pt x="76" y="89"/>
                  </a:lnTo>
                  <a:close/>
                  <a:moveTo>
                    <a:pt x="20" y="335"/>
                  </a:moveTo>
                  <a:cubicBezTo>
                    <a:pt x="20" y="101"/>
                    <a:pt x="20" y="101"/>
                    <a:pt x="20" y="101"/>
                  </a:cubicBezTo>
                  <a:cubicBezTo>
                    <a:pt x="150" y="207"/>
                    <a:pt x="150" y="207"/>
                    <a:pt x="150" y="207"/>
                  </a:cubicBezTo>
                  <a:lnTo>
                    <a:pt x="20" y="335"/>
                  </a:lnTo>
                  <a:close/>
                  <a:moveTo>
                    <a:pt x="35" y="349"/>
                  </a:moveTo>
                  <a:cubicBezTo>
                    <a:pt x="166" y="220"/>
                    <a:pt x="166" y="220"/>
                    <a:pt x="166" y="220"/>
                  </a:cubicBezTo>
                  <a:cubicBezTo>
                    <a:pt x="207" y="253"/>
                    <a:pt x="207" y="253"/>
                    <a:pt x="207" y="253"/>
                  </a:cubicBezTo>
                  <a:cubicBezTo>
                    <a:pt x="212" y="258"/>
                    <a:pt x="219" y="260"/>
                    <a:pt x="226" y="260"/>
                  </a:cubicBezTo>
                  <a:cubicBezTo>
                    <a:pt x="233" y="260"/>
                    <a:pt x="240" y="258"/>
                    <a:pt x="245" y="253"/>
                  </a:cubicBezTo>
                  <a:cubicBezTo>
                    <a:pt x="286" y="220"/>
                    <a:pt x="286" y="220"/>
                    <a:pt x="286" y="220"/>
                  </a:cubicBezTo>
                  <a:cubicBezTo>
                    <a:pt x="417" y="349"/>
                    <a:pt x="417" y="349"/>
                    <a:pt x="417" y="349"/>
                  </a:cubicBezTo>
                  <a:lnTo>
                    <a:pt x="35" y="349"/>
                  </a:lnTo>
                  <a:close/>
                  <a:moveTo>
                    <a:pt x="431" y="335"/>
                  </a:moveTo>
                  <a:cubicBezTo>
                    <a:pt x="302" y="207"/>
                    <a:pt x="302" y="207"/>
                    <a:pt x="302" y="207"/>
                  </a:cubicBezTo>
                  <a:cubicBezTo>
                    <a:pt x="431" y="101"/>
                    <a:pt x="431" y="101"/>
                    <a:pt x="431" y="101"/>
                  </a:cubicBezTo>
                  <a:lnTo>
                    <a:pt x="431" y="33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fr-FR">
                <a:latin typeface="Source Sans Pro" panose="020B0503030403020204" pitchFamily="34" charset="77"/>
              </a:endParaRPr>
            </a:p>
          </p:txBody>
        </p:sp>
      </p:grpSp>
      <p:grpSp>
        <p:nvGrpSpPr>
          <p:cNvPr id="29" name="Group 28">
            <a:extLst>
              <a:ext uri="{FF2B5EF4-FFF2-40B4-BE49-F238E27FC236}">
                <a16:creationId xmlns:a16="http://schemas.microsoft.com/office/drawing/2014/main" id="{C2F403CB-931A-A74F-80F0-3814418A6B8E}"/>
              </a:ext>
            </a:extLst>
          </p:cNvPr>
          <p:cNvGrpSpPr/>
          <p:nvPr/>
        </p:nvGrpSpPr>
        <p:grpSpPr>
          <a:xfrm>
            <a:off x="6618334" y="1626851"/>
            <a:ext cx="2580253" cy="2580251"/>
            <a:chOff x="5739690" y="3144451"/>
            <a:chExt cx="2580253" cy="2580251"/>
          </a:xfrm>
        </p:grpSpPr>
        <p:sp>
          <p:nvSpPr>
            <p:cNvPr id="30" name="Oval 29">
              <a:extLst>
                <a:ext uri="{FF2B5EF4-FFF2-40B4-BE49-F238E27FC236}">
                  <a16:creationId xmlns:a16="http://schemas.microsoft.com/office/drawing/2014/main" id="{F1FF8D55-FD6F-314C-B89B-CF9879E7CFA4}"/>
                </a:ext>
              </a:extLst>
            </p:cNvPr>
            <p:cNvSpPr/>
            <p:nvPr/>
          </p:nvSpPr>
          <p:spPr>
            <a:xfrm>
              <a:off x="5739690" y="3144451"/>
              <a:ext cx="2580253" cy="2580251"/>
            </a:xfrm>
            <a:prstGeom prst="ellipse">
              <a:avLst/>
            </a:prstGeom>
            <a:solidFill>
              <a:schemeClr val="accent3">
                <a:alpha val="60000"/>
              </a:schemeClr>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solidFill>
                  <a:schemeClr val="tx1"/>
                </a:solidFill>
                <a:latin typeface="Source Sans Pro" panose="020B0503030403020204" pitchFamily="34" charset="77"/>
              </a:endParaRPr>
            </a:p>
          </p:txBody>
        </p:sp>
        <p:sp>
          <p:nvSpPr>
            <p:cNvPr id="31" name="Rectangle 30">
              <a:extLst>
                <a:ext uri="{FF2B5EF4-FFF2-40B4-BE49-F238E27FC236}">
                  <a16:creationId xmlns:a16="http://schemas.microsoft.com/office/drawing/2014/main" id="{3E34F2D2-B9C4-2D43-9F87-7D33BE6290EF}"/>
                </a:ext>
              </a:extLst>
            </p:cNvPr>
            <p:cNvSpPr/>
            <p:nvPr/>
          </p:nvSpPr>
          <p:spPr>
            <a:xfrm>
              <a:off x="6143596" y="3979066"/>
              <a:ext cx="1872693" cy="911019"/>
            </a:xfrm>
            <a:prstGeom prst="rect">
              <a:avLst/>
            </a:prstGeom>
          </p:spPr>
          <p:txBody>
            <a:bodyPr wrap="square">
              <a:spAutoFit/>
            </a:bodyPr>
            <a:lstStyle/>
            <a:p>
              <a:pPr algn="ctr">
                <a:lnSpc>
                  <a:spcPct val="95000"/>
                </a:lnSpc>
              </a:pPr>
              <a:r>
                <a:rPr lang="en-US" sz="2800" dirty="0">
                  <a:solidFill>
                    <a:srgbClr val="FFFFFF"/>
                  </a:solidFill>
                  <a:latin typeface="Source Sans Pro" panose="020B0503030403020204" pitchFamily="34" charset="77"/>
                </a:rPr>
                <a:t>Reseaux </a:t>
              </a:r>
              <a:r>
                <a:rPr lang="en-US" sz="2800" dirty="0" err="1">
                  <a:solidFill>
                    <a:srgbClr val="FFFFFF"/>
                  </a:solidFill>
                  <a:latin typeface="Source Sans Pro" panose="020B0503030403020204" pitchFamily="34" charset="77"/>
                </a:rPr>
                <a:t>sociaux</a:t>
              </a:r>
              <a:endParaRPr lang="en-US" sz="2800" dirty="0">
                <a:solidFill>
                  <a:srgbClr val="FFFFFF"/>
                </a:solidFill>
                <a:latin typeface="Source Sans Pro" panose="020B0503030403020204" pitchFamily="34" charset="77"/>
              </a:endParaRPr>
            </a:p>
          </p:txBody>
        </p:sp>
      </p:grpSp>
      <p:sp>
        <p:nvSpPr>
          <p:cNvPr id="34" name="Oval 33">
            <a:extLst>
              <a:ext uri="{FF2B5EF4-FFF2-40B4-BE49-F238E27FC236}">
                <a16:creationId xmlns:a16="http://schemas.microsoft.com/office/drawing/2014/main" id="{282548BD-8DC2-E148-B947-466FB253A369}"/>
              </a:ext>
            </a:extLst>
          </p:cNvPr>
          <p:cNvSpPr>
            <a:spLocks noChangeArrowheads="1"/>
          </p:cNvSpPr>
          <p:nvPr/>
        </p:nvSpPr>
        <p:spPr bwMode="auto">
          <a:xfrm>
            <a:off x="9388834" y="1830990"/>
            <a:ext cx="1060424" cy="1066032"/>
          </a:xfrm>
          <a:prstGeom prst="ellipse">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a:latin typeface="Source Sans Pro" panose="020B0503030403020204" pitchFamily="34" charset="77"/>
            </a:endParaRPr>
          </a:p>
        </p:txBody>
      </p:sp>
      <p:cxnSp>
        <p:nvCxnSpPr>
          <p:cNvPr id="36" name="Straight Connector 35">
            <a:extLst>
              <a:ext uri="{FF2B5EF4-FFF2-40B4-BE49-F238E27FC236}">
                <a16:creationId xmlns:a16="http://schemas.microsoft.com/office/drawing/2014/main" id="{9947C0EC-1632-B743-AB00-47C209079268}"/>
              </a:ext>
            </a:extLst>
          </p:cNvPr>
          <p:cNvCxnSpPr>
            <a:cxnSpLocks/>
            <a:stCxn id="30" idx="6"/>
            <a:endCxn id="34" idx="3"/>
          </p:cNvCxnSpPr>
          <p:nvPr/>
        </p:nvCxnSpPr>
        <p:spPr>
          <a:xfrm flipV="1">
            <a:off x="9198587" y="2740905"/>
            <a:ext cx="345542" cy="176072"/>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39" name="Freeform 80">
            <a:extLst>
              <a:ext uri="{FF2B5EF4-FFF2-40B4-BE49-F238E27FC236}">
                <a16:creationId xmlns:a16="http://schemas.microsoft.com/office/drawing/2014/main" id="{75D3437D-386F-F342-806F-5DC2A341A131}"/>
              </a:ext>
            </a:extLst>
          </p:cNvPr>
          <p:cNvSpPr>
            <a:spLocks/>
          </p:cNvSpPr>
          <p:nvPr/>
        </p:nvSpPr>
        <p:spPr bwMode="invGray">
          <a:xfrm>
            <a:off x="9668680" y="2036940"/>
            <a:ext cx="500732" cy="668839"/>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3788246480"/>
      </p:ext>
    </p:extLst>
  </p:cSld>
  <p:clrMapOvr>
    <a:masterClrMapping/>
  </p:clrMapOvr>
  <mc:AlternateContent xmlns:mc="http://schemas.openxmlformats.org/markup-compatibility/2006" xmlns:p14="http://schemas.microsoft.com/office/powerpoint/2010/main">
    <mc:Choice Requires="p14">
      <p:transition spd="slow" p14:dur="2000" advClick="0" advTm="20000"/>
    </mc:Choice>
    <mc:Fallback xmlns="">
      <p:transition spd="slow" advClick="0" advTm="20000"/>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C39A0D-8793-1344-878A-BD65C11BB79B}"/>
              </a:ext>
            </a:extLst>
          </p:cNvPr>
          <p:cNvSpPr>
            <a:spLocks noGrp="1"/>
          </p:cNvSpPr>
          <p:nvPr>
            <p:ph type="title"/>
          </p:nvPr>
        </p:nvSpPr>
        <p:spPr>
          <a:xfrm>
            <a:off x="434771" y="1795760"/>
            <a:ext cx="5280229" cy="1764000"/>
          </a:xfrm>
        </p:spPr>
        <p:txBody>
          <a:bodyPr/>
          <a:lstStyle/>
          <a:p>
            <a:r>
              <a:rPr lang="en-US" dirty="0"/>
              <a:t>Des </a:t>
            </a:r>
            <a:r>
              <a:rPr lang="en-US" dirty="0" err="1"/>
              <a:t>fonctionnalités</a:t>
            </a:r>
            <a:r>
              <a:rPr lang="en-US" dirty="0"/>
              <a:t> pour </a:t>
            </a:r>
            <a:r>
              <a:rPr lang="en-US" dirty="0" err="1"/>
              <a:t>monitorer</a:t>
            </a:r>
            <a:endParaRPr lang="en-US" dirty="0"/>
          </a:p>
        </p:txBody>
      </p:sp>
    </p:spTree>
    <p:extLst>
      <p:ext uri="{BB962C8B-B14F-4D97-AF65-F5344CB8AC3E}">
        <p14:creationId xmlns:p14="http://schemas.microsoft.com/office/powerpoint/2010/main" val="531418031"/>
      </p:ext>
    </p:extLst>
  </p:cSld>
  <p:clrMapOvr>
    <a:masterClrMapping/>
  </p:clrMapOvr>
  <mc:AlternateContent xmlns:mc="http://schemas.openxmlformats.org/markup-compatibility/2006" xmlns:p14="http://schemas.microsoft.com/office/powerpoint/2010/main">
    <mc:Choice Requires="p14">
      <p:transition spd="slow" p14:dur="2000" advClick="0" advTm="7000"/>
    </mc:Choice>
    <mc:Fallback xmlns="">
      <p:transition spd="slow" advClick="0" advTm="700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9" name="Straight Connector 20">
            <a:extLst>
              <a:ext uri="{FF2B5EF4-FFF2-40B4-BE49-F238E27FC236}">
                <a16:creationId xmlns:a16="http://schemas.microsoft.com/office/drawing/2014/main" id="{01108E92-E87C-BB42-96ED-B6FB5E39DAC8}"/>
              </a:ext>
            </a:extLst>
          </p:cNvPr>
          <p:cNvCxnSpPr>
            <a:cxnSpLocks/>
            <a:stCxn id="12" idx="6"/>
            <a:endCxn id="40" idx="2"/>
          </p:cNvCxnSpPr>
          <p:nvPr/>
        </p:nvCxnSpPr>
        <p:spPr>
          <a:xfrm>
            <a:off x="6481852" y="3760346"/>
            <a:ext cx="530636" cy="1394"/>
          </a:xfrm>
          <a:prstGeom prst="line">
            <a:avLst/>
          </a:prstGeom>
          <a:ln w="3175">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21">
            <a:extLst>
              <a:ext uri="{FF2B5EF4-FFF2-40B4-BE49-F238E27FC236}">
                <a16:creationId xmlns:a16="http://schemas.microsoft.com/office/drawing/2014/main" id="{64478B60-B6C6-5649-89A9-95DF42E6C32D}"/>
              </a:ext>
            </a:extLst>
          </p:cNvPr>
          <p:cNvCxnSpPr>
            <a:cxnSpLocks/>
            <a:stCxn id="12" idx="4"/>
          </p:cNvCxnSpPr>
          <p:nvPr/>
        </p:nvCxnSpPr>
        <p:spPr>
          <a:xfrm flipH="1">
            <a:off x="6094496" y="4141512"/>
            <a:ext cx="6190" cy="550294"/>
          </a:xfrm>
          <a:prstGeom prst="line">
            <a:avLst/>
          </a:prstGeom>
          <a:ln w="3175">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24">
            <a:extLst>
              <a:ext uri="{FF2B5EF4-FFF2-40B4-BE49-F238E27FC236}">
                <a16:creationId xmlns:a16="http://schemas.microsoft.com/office/drawing/2014/main" id="{7B8D3BED-32F2-174D-B865-5F613FE4EB18}"/>
              </a:ext>
            </a:extLst>
          </p:cNvPr>
          <p:cNvCxnSpPr>
            <a:cxnSpLocks/>
            <a:stCxn id="12" idx="2"/>
            <a:endCxn id="43" idx="6"/>
          </p:cNvCxnSpPr>
          <p:nvPr/>
        </p:nvCxnSpPr>
        <p:spPr>
          <a:xfrm flipH="1">
            <a:off x="5189114" y="3760346"/>
            <a:ext cx="530405" cy="1394"/>
          </a:xfrm>
          <a:prstGeom prst="line">
            <a:avLst/>
          </a:prstGeom>
          <a:ln w="3175">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27">
            <a:extLst>
              <a:ext uri="{FF2B5EF4-FFF2-40B4-BE49-F238E27FC236}">
                <a16:creationId xmlns:a16="http://schemas.microsoft.com/office/drawing/2014/main" id="{872E7476-D65B-2843-B7CD-A7DAE571072F}"/>
              </a:ext>
            </a:extLst>
          </p:cNvPr>
          <p:cNvCxnSpPr>
            <a:cxnSpLocks/>
            <a:stCxn id="12" idx="0"/>
            <a:endCxn id="46" idx="4"/>
          </p:cNvCxnSpPr>
          <p:nvPr/>
        </p:nvCxnSpPr>
        <p:spPr>
          <a:xfrm flipV="1">
            <a:off x="6100686" y="2846555"/>
            <a:ext cx="115" cy="532624"/>
          </a:xfrm>
          <a:prstGeom prst="line">
            <a:avLst/>
          </a:prstGeom>
          <a:ln w="3175">
            <a:solidFill>
              <a:schemeClr val="bg1">
                <a:lumMod val="50000"/>
                <a:alpha val="50000"/>
              </a:schemeClr>
            </a:solidFill>
          </a:ln>
        </p:spPr>
        <p:style>
          <a:lnRef idx="1">
            <a:schemeClr val="accent1"/>
          </a:lnRef>
          <a:fillRef idx="0">
            <a:schemeClr val="accent1"/>
          </a:fillRef>
          <a:effectRef idx="0">
            <a:schemeClr val="accent1"/>
          </a:effectRef>
          <a:fontRef idx="minor">
            <a:schemeClr val="tx1"/>
          </a:fontRef>
        </p:style>
      </p:cxnSp>
      <p:sp>
        <p:nvSpPr>
          <p:cNvPr id="53" name="TextBox 33">
            <a:extLst>
              <a:ext uri="{FF2B5EF4-FFF2-40B4-BE49-F238E27FC236}">
                <a16:creationId xmlns:a16="http://schemas.microsoft.com/office/drawing/2014/main" id="{0A22085C-39AA-5946-9583-B1856BECD080}"/>
              </a:ext>
            </a:extLst>
          </p:cNvPr>
          <p:cNvSpPr txBox="1"/>
          <p:nvPr/>
        </p:nvSpPr>
        <p:spPr>
          <a:xfrm>
            <a:off x="1136481" y="3442875"/>
            <a:ext cx="2884635" cy="707886"/>
          </a:xfrm>
          <a:prstGeom prst="rect">
            <a:avLst/>
          </a:prstGeom>
          <a:noFill/>
        </p:spPr>
        <p:txBody>
          <a:bodyPr wrap="square" rtlCol="0">
            <a:spAutoFit/>
          </a:bodyPr>
          <a:lstStyle/>
          <a:p>
            <a:pPr algn="r">
              <a:spcAft>
                <a:spcPts val="600"/>
              </a:spcAft>
            </a:pPr>
            <a:r>
              <a:rPr lang="en-US" sz="2000" dirty="0" err="1">
                <a:latin typeface="Source Sans Pro" panose="020B0503030403020204" pitchFamily="34" charset="77"/>
              </a:rPr>
              <a:t>Comprendre</a:t>
            </a:r>
            <a:r>
              <a:rPr lang="en-US" sz="2000" dirty="0">
                <a:latin typeface="Source Sans Pro" panose="020B0503030403020204" pitchFamily="34" charset="77"/>
              </a:rPr>
              <a:t> le </a:t>
            </a:r>
            <a:r>
              <a:rPr lang="en-US" sz="2000" dirty="0" err="1">
                <a:latin typeface="Source Sans Pro" panose="020B0503030403020204" pitchFamily="34" charset="77"/>
              </a:rPr>
              <a:t>parcours</a:t>
            </a:r>
            <a:r>
              <a:rPr lang="en-US" sz="2000" dirty="0">
                <a:latin typeface="Source Sans Pro" panose="020B0503030403020204" pitchFamily="34" charset="77"/>
              </a:rPr>
              <a:t> de </a:t>
            </a:r>
            <a:r>
              <a:rPr lang="en-US" sz="2000" dirty="0" err="1">
                <a:latin typeface="Source Sans Pro" panose="020B0503030403020204" pitchFamily="34" charset="77"/>
              </a:rPr>
              <a:t>vos</a:t>
            </a:r>
            <a:r>
              <a:rPr lang="en-US" sz="2000" dirty="0">
                <a:latin typeface="Source Sans Pro" panose="020B0503030403020204" pitchFamily="34" charset="77"/>
              </a:rPr>
              <a:t> clients</a:t>
            </a:r>
          </a:p>
        </p:txBody>
      </p:sp>
      <p:sp>
        <p:nvSpPr>
          <p:cNvPr id="54" name="TextBox 34">
            <a:extLst>
              <a:ext uri="{FF2B5EF4-FFF2-40B4-BE49-F238E27FC236}">
                <a16:creationId xmlns:a16="http://schemas.microsoft.com/office/drawing/2014/main" id="{BF97FA3D-8785-AB4B-BEEE-50CCE364E77C}"/>
              </a:ext>
            </a:extLst>
          </p:cNvPr>
          <p:cNvSpPr txBox="1"/>
          <p:nvPr/>
        </p:nvSpPr>
        <p:spPr>
          <a:xfrm>
            <a:off x="4680893" y="967310"/>
            <a:ext cx="2827206" cy="707886"/>
          </a:xfrm>
          <a:prstGeom prst="rect">
            <a:avLst/>
          </a:prstGeom>
          <a:noFill/>
        </p:spPr>
        <p:txBody>
          <a:bodyPr wrap="square" rtlCol="0">
            <a:spAutoFit/>
          </a:bodyPr>
          <a:lstStyle/>
          <a:p>
            <a:pPr algn="ctr">
              <a:spcAft>
                <a:spcPts val="600"/>
              </a:spcAft>
            </a:pPr>
            <a:r>
              <a:rPr lang="en-US" sz="2000" dirty="0" err="1">
                <a:latin typeface="Source Sans Pro" panose="020B0503030403020204" pitchFamily="34" charset="77"/>
              </a:rPr>
              <a:t>Visualiser</a:t>
            </a:r>
            <a:r>
              <a:rPr lang="en-US" sz="2000" dirty="0">
                <a:latin typeface="Source Sans Pro" panose="020B0503030403020204" pitchFamily="34" charset="77"/>
              </a:rPr>
              <a:t> le </a:t>
            </a:r>
            <a:r>
              <a:rPr lang="en-US" sz="2000" dirty="0" err="1">
                <a:latin typeface="Source Sans Pro" panose="020B0503030403020204" pitchFamily="34" charset="77"/>
              </a:rPr>
              <a:t>trafic</a:t>
            </a:r>
            <a:r>
              <a:rPr lang="en-US" sz="2000" dirty="0">
                <a:latin typeface="Source Sans Pro" panose="020B0503030403020204" pitchFamily="34" charset="77"/>
              </a:rPr>
              <a:t> de </a:t>
            </a:r>
            <a:r>
              <a:rPr lang="en-US" sz="2000" dirty="0" err="1">
                <a:latin typeface="Source Sans Pro" panose="020B0503030403020204" pitchFamily="34" charset="77"/>
              </a:rPr>
              <a:t>votre</a:t>
            </a:r>
            <a:r>
              <a:rPr lang="en-US" sz="2000" dirty="0">
                <a:latin typeface="Source Sans Pro" panose="020B0503030403020204" pitchFamily="34" charset="77"/>
              </a:rPr>
              <a:t> site</a:t>
            </a:r>
          </a:p>
        </p:txBody>
      </p:sp>
      <p:sp>
        <p:nvSpPr>
          <p:cNvPr id="55" name="TextBox 35">
            <a:extLst>
              <a:ext uri="{FF2B5EF4-FFF2-40B4-BE49-F238E27FC236}">
                <a16:creationId xmlns:a16="http://schemas.microsoft.com/office/drawing/2014/main" id="{B19E982A-86F0-0D42-84EB-C1A6DF52260C}"/>
              </a:ext>
            </a:extLst>
          </p:cNvPr>
          <p:cNvSpPr txBox="1"/>
          <p:nvPr/>
        </p:nvSpPr>
        <p:spPr>
          <a:xfrm>
            <a:off x="4812653" y="5890690"/>
            <a:ext cx="2576525" cy="707886"/>
          </a:xfrm>
          <a:prstGeom prst="rect">
            <a:avLst/>
          </a:prstGeom>
          <a:noFill/>
        </p:spPr>
        <p:txBody>
          <a:bodyPr wrap="square" rtlCol="0">
            <a:spAutoFit/>
          </a:bodyPr>
          <a:lstStyle/>
          <a:p>
            <a:pPr algn="ctr">
              <a:spcAft>
                <a:spcPts val="600"/>
              </a:spcAft>
            </a:pPr>
            <a:r>
              <a:rPr lang="en-US" sz="2000" dirty="0" err="1">
                <a:latin typeface="Source Sans Pro" panose="020B0503030403020204" pitchFamily="34" charset="77"/>
              </a:rPr>
              <a:t>Suivre</a:t>
            </a:r>
            <a:r>
              <a:rPr lang="en-US" sz="2000" dirty="0">
                <a:latin typeface="Source Sans Pro" panose="020B0503030403020204" pitchFamily="34" charset="77"/>
              </a:rPr>
              <a:t> </a:t>
            </a:r>
            <a:r>
              <a:rPr lang="en-US" sz="2000" dirty="0" err="1">
                <a:latin typeface="Source Sans Pro" panose="020B0503030403020204" pitchFamily="34" charset="77"/>
              </a:rPr>
              <a:t>votre</a:t>
            </a:r>
            <a:r>
              <a:rPr lang="en-US" sz="2000" dirty="0">
                <a:latin typeface="Source Sans Pro" panose="020B0503030403020204" pitchFamily="34" charset="77"/>
              </a:rPr>
              <a:t> </a:t>
            </a:r>
            <a:r>
              <a:rPr lang="en-US" sz="2000" dirty="0" err="1">
                <a:latin typeface="Source Sans Pro" panose="020B0503030403020204" pitchFamily="34" charset="77"/>
              </a:rPr>
              <a:t>référencement</a:t>
            </a:r>
            <a:endParaRPr lang="en-US" sz="2000" dirty="0">
              <a:latin typeface="Source Sans Pro" panose="020B0503030403020204" pitchFamily="34" charset="77"/>
            </a:endParaRPr>
          </a:p>
        </p:txBody>
      </p:sp>
      <p:sp>
        <p:nvSpPr>
          <p:cNvPr id="56" name="TextBox 36">
            <a:extLst>
              <a:ext uri="{FF2B5EF4-FFF2-40B4-BE49-F238E27FC236}">
                <a16:creationId xmlns:a16="http://schemas.microsoft.com/office/drawing/2014/main" id="{597E6389-499C-3C4B-AA78-0BDB172577BB}"/>
              </a:ext>
            </a:extLst>
          </p:cNvPr>
          <p:cNvSpPr txBox="1"/>
          <p:nvPr/>
        </p:nvSpPr>
        <p:spPr>
          <a:xfrm>
            <a:off x="8195712" y="3460534"/>
            <a:ext cx="2773682" cy="707886"/>
          </a:xfrm>
          <a:prstGeom prst="rect">
            <a:avLst/>
          </a:prstGeom>
          <a:noFill/>
        </p:spPr>
        <p:txBody>
          <a:bodyPr wrap="square" rtlCol="0">
            <a:spAutoFit/>
          </a:bodyPr>
          <a:lstStyle/>
          <a:p>
            <a:pPr>
              <a:spcAft>
                <a:spcPts val="600"/>
              </a:spcAft>
            </a:pPr>
            <a:r>
              <a:rPr lang="en-US" sz="2000" dirty="0" err="1">
                <a:latin typeface="Source Sans Pro" panose="020B0503030403020204" pitchFamily="34" charset="77"/>
              </a:rPr>
              <a:t>Mieux</a:t>
            </a:r>
            <a:r>
              <a:rPr lang="en-US" sz="2000" dirty="0">
                <a:latin typeface="Source Sans Pro" panose="020B0503030403020204" pitchFamily="34" charset="77"/>
              </a:rPr>
              <a:t> </a:t>
            </a:r>
            <a:r>
              <a:rPr lang="en-US" sz="2000" dirty="0" err="1">
                <a:latin typeface="Source Sans Pro" panose="020B0503030403020204" pitchFamily="34" charset="77"/>
              </a:rPr>
              <a:t>gérer</a:t>
            </a:r>
            <a:r>
              <a:rPr lang="en-US" sz="2000" dirty="0">
                <a:latin typeface="Source Sans Pro" panose="020B0503030403020204" pitchFamily="34" charset="77"/>
              </a:rPr>
              <a:t> les pages de </a:t>
            </a:r>
            <a:r>
              <a:rPr lang="en-US" sz="2000" dirty="0" err="1">
                <a:latin typeface="Source Sans Pro" panose="020B0503030403020204" pitchFamily="34" charset="77"/>
              </a:rPr>
              <a:t>votre</a:t>
            </a:r>
            <a:r>
              <a:rPr lang="en-US" sz="2000" dirty="0">
                <a:latin typeface="Source Sans Pro" panose="020B0503030403020204" pitchFamily="34" charset="77"/>
              </a:rPr>
              <a:t> site</a:t>
            </a:r>
          </a:p>
        </p:txBody>
      </p:sp>
      <p:grpSp>
        <p:nvGrpSpPr>
          <p:cNvPr id="62" name="Groupe 61">
            <a:extLst>
              <a:ext uri="{FF2B5EF4-FFF2-40B4-BE49-F238E27FC236}">
                <a16:creationId xmlns:a16="http://schemas.microsoft.com/office/drawing/2014/main" id="{432D5C51-71B7-384B-8B61-21825905442A}"/>
              </a:ext>
            </a:extLst>
          </p:cNvPr>
          <p:cNvGrpSpPr/>
          <p:nvPr/>
        </p:nvGrpSpPr>
        <p:grpSpPr>
          <a:xfrm>
            <a:off x="5552161" y="1749275"/>
            <a:ext cx="1097280" cy="1097280"/>
            <a:chOff x="5547360" y="1808820"/>
            <a:chExt cx="1097280" cy="1097280"/>
          </a:xfrm>
        </p:grpSpPr>
        <p:sp>
          <p:nvSpPr>
            <p:cNvPr id="46" name="Oval 21">
              <a:extLst>
                <a:ext uri="{FF2B5EF4-FFF2-40B4-BE49-F238E27FC236}">
                  <a16:creationId xmlns:a16="http://schemas.microsoft.com/office/drawing/2014/main" id="{90D2C658-FFC0-7F40-87A9-58670CEA85A9}"/>
                </a:ext>
              </a:extLst>
            </p:cNvPr>
            <p:cNvSpPr>
              <a:spLocks noChangeArrowheads="1"/>
            </p:cNvSpPr>
            <p:nvPr/>
          </p:nvSpPr>
          <p:spPr bwMode="auto">
            <a:xfrm>
              <a:off x="5547360" y="1808820"/>
              <a:ext cx="1097280" cy="1097280"/>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44" name="Freeform 113">
              <a:extLst>
                <a:ext uri="{FF2B5EF4-FFF2-40B4-BE49-F238E27FC236}">
                  <a16:creationId xmlns:a16="http://schemas.microsoft.com/office/drawing/2014/main" id="{D29B2D46-E3E8-7345-8530-BB9EC5691D16}"/>
                </a:ext>
              </a:extLst>
            </p:cNvPr>
            <p:cNvSpPr>
              <a:spLocks noEditPoints="1"/>
            </p:cNvSpPr>
            <p:nvPr/>
          </p:nvSpPr>
          <p:spPr bwMode="auto">
            <a:xfrm>
              <a:off x="5795181" y="2054911"/>
              <a:ext cx="600508" cy="586676"/>
            </a:xfrm>
            <a:custGeom>
              <a:avLst/>
              <a:gdLst>
                <a:gd name="T0" fmla="*/ 530 w 582"/>
                <a:gd name="T1" fmla="*/ 0 h 569"/>
                <a:gd name="T2" fmla="*/ 237 w 582"/>
                <a:gd name="T3" fmla="*/ 196 h 569"/>
                <a:gd name="T4" fmla="*/ 44 w 582"/>
                <a:gd name="T5" fmla="*/ 285 h 569"/>
                <a:gd name="T6" fmla="*/ 52 w 582"/>
                <a:gd name="T7" fmla="*/ 295 h 569"/>
                <a:gd name="T8" fmla="*/ 138 w 582"/>
                <a:gd name="T9" fmla="*/ 305 h 569"/>
                <a:gd name="T10" fmla="*/ 109 w 582"/>
                <a:gd name="T11" fmla="*/ 362 h 569"/>
                <a:gd name="T12" fmla="*/ 197 w 582"/>
                <a:gd name="T13" fmla="*/ 466 h 569"/>
                <a:gd name="T14" fmla="*/ 238 w 582"/>
                <a:gd name="T15" fmla="*/ 432 h 569"/>
                <a:gd name="T16" fmla="*/ 265 w 582"/>
                <a:gd name="T17" fmla="*/ 432 h 569"/>
                <a:gd name="T18" fmla="*/ 275 w 582"/>
                <a:gd name="T19" fmla="*/ 518 h 569"/>
                <a:gd name="T20" fmla="*/ 282 w 582"/>
                <a:gd name="T21" fmla="*/ 527 h 569"/>
                <a:gd name="T22" fmla="*/ 366 w 582"/>
                <a:gd name="T23" fmla="*/ 454 h 569"/>
                <a:gd name="T24" fmla="*/ 481 w 582"/>
                <a:gd name="T25" fmla="*/ 235 h 569"/>
                <a:gd name="T26" fmla="*/ 63 w 582"/>
                <a:gd name="T27" fmla="*/ 278 h 569"/>
                <a:gd name="T28" fmla="*/ 225 w 582"/>
                <a:gd name="T29" fmla="*/ 210 h 569"/>
                <a:gd name="T30" fmla="*/ 63 w 582"/>
                <a:gd name="T31" fmla="*/ 278 h 569"/>
                <a:gd name="T32" fmla="*/ 149 w 582"/>
                <a:gd name="T33" fmla="*/ 421 h 569"/>
                <a:gd name="T34" fmla="*/ 145 w 582"/>
                <a:gd name="T35" fmla="*/ 345 h 569"/>
                <a:gd name="T36" fmla="*/ 225 w 582"/>
                <a:gd name="T37" fmla="*/ 425 h 569"/>
                <a:gd name="T38" fmla="*/ 353 w 582"/>
                <a:gd name="T39" fmla="*/ 449 h 569"/>
                <a:gd name="T40" fmla="*/ 285 w 582"/>
                <a:gd name="T41" fmla="*/ 414 h 569"/>
                <a:gd name="T42" fmla="*/ 353 w 582"/>
                <a:gd name="T43" fmla="*/ 449 h 569"/>
                <a:gd name="T44" fmla="*/ 271 w 582"/>
                <a:gd name="T45" fmla="*/ 407 h 569"/>
                <a:gd name="T46" fmla="*/ 254 w 582"/>
                <a:gd name="T47" fmla="*/ 422 h 569"/>
                <a:gd name="T48" fmla="*/ 149 w 582"/>
                <a:gd name="T49" fmla="*/ 314 h 569"/>
                <a:gd name="T50" fmla="*/ 163 w 582"/>
                <a:gd name="T51" fmla="*/ 298 h 569"/>
                <a:gd name="T52" fmla="*/ 530 w 582"/>
                <a:gd name="T53" fmla="*/ 14 h 569"/>
                <a:gd name="T54" fmla="*/ 472 w 582"/>
                <a:gd name="T55" fmla="*/ 225 h 569"/>
                <a:gd name="T56" fmla="*/ 396 w 582"/>
                <a:gd name="T57" fmla="*/ 126 h 569"/>
                <a:gd name="T58" fmla="*/ 363 w 582"/>
                <a:gd name="T59" fmla="*/ 207 h 569"/>
                <a:gd name="T60" fmla="*/ 430 w 582"/>
                <a:gd name="T61" fmla="*/ 207 h 569"/>
                <a:gd name="T62" fmla="*/ 396 w 582"/>
                <a:gd name="T63" fmla="*/ 126 h 569"/>
                <a:gd name="T64" fmla="*/ 396 w 582"/>
                <a:gd name="T65" fmla="*/ 207 h 569"/>
                <a:gd name="T66" fmla="*/ 373 w 582"/>
                <a:gd name="T67" fmla="*/ 150 h 569"/>
                <a:gd name="T68" fmla="*/ 420 w 582"/>
                <a:gd name="T69" fmla="*/ 150 h 569"/>
                <a:gd name="T70" fmla="*/ 149 w 582"/>
                <a:gd name="T71" fmla="*/ 468 h 569"/>
                <a:gd name="T72" fmla="*/ 53 w 582"/>
                <a:gd name="T73" fmla="*/ 560 h 569"/>
                <a:gd name="T74" fmla="*/ 8 w 582"/>
                <a:gd name="T75" fmla="*/ 569 h 569"/>
                <a:gd name="T76" fmla="*/ 1 w 582"/>
                <a:gd name="T77" fmla="*/ 560 h 569"/>
                <a:gd name="T78" fmla="*/ 38 w 582"/>
                <a:gd name="T79" fmla="*/ 442 h 569"/>
                <a:gd name="T80" fmla="*/ 107 w 582"/>
                <a:gd name="T81" fmla="*/ 430 h 569"/>
                <a:gd name="T82" fmla="*/ 48 w 582"/>
                <a:gd name="T83" fmla="*/ 452 h 569"/>
                <a:gd name="T84" fmla="*/ 18 w 582"/>
                <a:gd name="T85" fmla="*/ 552 h 569"/>
                <a:gd name="T86" fmla="*/ 118 w 582"/>
                <a:gd name="T87" fmla="*/ 522 h 569"/>
                <a:gd name="T88" fmla="*/ 140 w 582"/>
                <a:gd name="T89" fmla="*/ 46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2" h="569">
                  <a:moveTo>
                    <a:pt x="562" y="8"/>
                  </a:moveTo>
                  <a:cubicBezTo>
                    <a:pt x="556" y="3"/>
                    <a:pt x="546" y="0"/>
                    <a:pt x="530" y="0"/>
                  </a:cubicBezTo>
                  <a:cubicBezTo>
                    <a:pt x="493" y="0"/>
                    <a:pt x="405" y="19"/>
                    <a:pt x="335" y="89"/>
                  </a:cubicBezTo>
                  <a:cubicBezTo>
                    <a:pt x="237" y="196"/>
                    <a:pt x="237" y="196"/>
                    <a:pt x="237" y="196"/>
                  </a:cubicBezTo>
                  <a:cubicBezTo>
                    <a:pt x="221" y="195"/>
                    <a:pt x="153" y="191"/>
                    <a:pt x="117" y="205"/>
                  </a:cubicBezTo>
                  <a:cubicBezTo>
                    <a:pt x="74" y="220"/>
                    <a:pt x="45" y="283"/>
                    <a:pt x="44" y="285"/>
                  </a:cubicBezTo>
                  <a:cubicBezTo>
                    <a:pt x="42" y="288"/>
                    <a:pt x="43" y="291"/>
                    <a:pt x="45" y="293"/>
                  </a:cubicBezTo>
                  <a:cubicBezTo>
                    <a:pt x="46" y="295"/>
                    <a:pt x="49" y="296"/>
                    <a:pt x="52" y="295"/>
                  </a:cubicBezTo>
                  <a:cubicBezTo>
                    <a:pt x="90" y="283"/>
                    <a:pt x="128" y="292"/>
                    <a:pt x="145" y="297"/>
                  </a:cubicBezTo>
                  <a:cubicBezTo>
                    <a:pt x="138" y="305"/>
                    <a:pt x="138" y="305"/>
                    <a:pt x="138" y="305"/>
                  </a:cubicBezTo>
                  <a:cubicBezTo>
                    <a:pt x="133" y="311"/>
                    <a:pt x="134" y="321"/>
                    <a:pt x="138" y="332"/>
                  </a:cubicBezTo>
                  <a:cubicBezTo>
                    <a:pt x="109" y="362"/>
                    <a:pt x="109" y="362"/>
                    <a:pt x="109" y="362"/>
                  </a:cubicBezTo>
                  <a:cubicBezTo>
                    <a:pt x="96" y="376"/>
                    <a:pt x="115" y="407"/>
                    <a:pt x="139" y="431"/>
                  </a:cubicBezTo>
                  <a:cubicBezTo>
                    <a:pt x="158" y="449"/>
                    <a:pt x="181" y="466"/>
                    <a:pt x="197" y="466"/>
                  </a:cubicBezTo>
                  <a:cubicBezTo>
                    <a:pt x="201" y="466"/>
                    <a:pt x="205" y="464"/>
                    <a:pt x="208" y="461"/>
                  </a:cubicBezTo>
                  <a:cubicBezTo>
                    <a:pt x="238" y="432"/>
                    <a:pt x="238" y="432"/>
                    <a:pt x="238" y="432"/>
                  </a:cubicBezTo>
                  <a:cubicBezTo>
                    <a:pt x="244" y="434"/>
                    <a:pt x="250" y="436"/>
                    <a:pt x="254" y="436"/>
                  </a:cubicBezTo>
                  <a:cubicBezTo>
                    <a:pt x="260" y="436"/>
                    <a:pt x="263" y="433"/>
                    <a:pt x="265" y="432"/>
                  </a:cubicBezTo>
                  <a:cubicBezTo>
                    <a:pt x="274" y="424"/>
                    <a:pt x="274" y="424"/>
                    <a:pt x="274" y="424"/>
                  </a:cubicBezTo>
                  <a:cubicBezTo>
                    <a:pt x="279" y="442"/>
                    <a:pt x="287" y="480"/>
                    <a:pt x="275" y="518"/>
                  </a:cubicBezTo>
                  <a:cubicBezTo>
                    <a:pt x="275" y="521"/>
                    <a:pt x="275" y="524"/>
                    <a:pt x="277" y="526"/>
                  </a:cubicBezTo>
                  <a:cubicBezTo>
                    <a:pt x="279" y="527"/>
                    <a:pt x="280" y="527"/>
                    <a:pt x="282" y="527"/>
                  </a:cubicBezTo>
                  <a:cubicBezTo>
                    <a:pt x="283" y="527"/>
                    <a:pt x="284" y="527"/>
                    <a:pt x="285" y="527"/>
                  </a:cubicBezTo>
                  <a:cubicBezTo>
                    <a:pt x="288" y="526"/>
                    <a:pt x="350" y="496"/>
                    <a:pt x="366" y="454"/>
                  </a:cubicBezTo>
                  <a:cubicBezTo>
                    <a:pt x="379" y="417"/>
                    <a:pt x="375" y="349"/>
                    <a:pt x="374" y="333"/>
                  </a:cubicBezTo>
                  <a:cubicBezTo>
                    <a:pt x="481" y="235"/>
                    <a:pt x="481" y="235"/>
                    <a:pt x="481" y="235"/>
                  </a:cubicBezTo>
                  <a:cubicBezTo>
                    <a:pt x="565" y="151"/>
                    <a:pt x="582" y="28"/>
                    <a:pt x="562" y="8"/>
                  </a:cubicBezTo>
                  <a:close/>
                  <a:moveTo>
                    <a:pt x="63" y="278"/>
                  </a:moveTo>
                  <a:cubicBezTo>
                    <a:pt x="74" y="259"/>
                    <a:pt x="95" y="227"/>
                    <a:pt x="121" y="218"/>
                  </a:cubicBezTo>
                  <a:cubicBezTo>
                    <a:pt x="150" y="207"/>
                    <a:pt x="200" y="208"/>
                    <a:pt x="225" y="210"/>
                  </a:cubicBezTo>
                  <a:cubicBezTo>
                    <a:pt x="156" y="286"/>
                    <a:pt x="156" y="286"/>
                    <a:pt x="156" y="286"/>
                  </a:cubicBezTo>
                  <a:cubicBezTo>
                    <a:pt x="143" y="281"/>
                    <a:pt x="105" y="270"/>
                    <a:pt x="63" y="278"/>
                  </a:cubicBezTo>
                  <a:close/>
                  <a:moveTo>
                    <a:pt x="199" y="451"/>
                  </a:moveTo>
                  <a:cubicBezTo>
                    <a:pt x="195" y="454"/>
                    <a:pt x="174" y="446"/>
                    <a:pt x="149" y="421"/>
                  </a:cubicBezTo>
                  <a:cubicBezTo>
                    <a:pt x="124" y="396"/>
                    <a:pt x="116" y="375"/>
                    <a:pt x="119" y="372"/>
                  </a:cubicBezTo>
                  <a:cubicBezTo>
                    <a:pt x="145" y="345"/>
                    <a:pt x="145" y="345"/>
                    <a:pt x="145" y="345"/>
                  </a:cubicBezTo>
                  <a:cubicBezTo>
                    <a:pt x="155" y="361"/>
                    <a:pt x="169" y="377"/>
                    <a:pt x="181" y="389"/>
                  </a:cubicBezTo>
                  <a:cubicBezTo>
                    <a:pt x="196" y="404"/>
                    <a:pt x="212" y="417"/>
                    <a:pt x="225" y="425"/>
                  </a:cubicBezTo>
                  <a:lnTo>
                    <a:pt x="199" y="451"/>
                  </a:lnTo>
                  <a:close/>
                  <a:moveTo>
                    <a:pt x="353" y="449"/>
                  </a:moveTo>
                  <a:cubicBezTo>
                    <a:pt x="343" y="475"/>
                    <a:pt x="311" y="496"/>
                    <a:pt x="293" y="507"/>
                  </a:cubicBezTo>
                  <a:cubicBezTo>
                    <a:pt x="301" y="465"/>
                    <a:pt x="290" y="427"/>
                    <a:pt x="285" y="414"/>
                  </a:cubicBezTo>
                  <a:cubicBezTo>
                    <a:pt x="361" y="345"/>
                    <a:pt x="361" y="345"/>
                    <a:pt x="361" y="345"/>
                  </a:cubicBezTo>
                  <a:cubicBezTo>
                    <a:pt x="362" y="370"/>
                    <a:pt x="363" y="421"/>
                    <a:pt x="353" y="449"/>
                  </a:cubicBezTo>
                  <a:close/>
                  <a:moveTo>
                    <a:pt x="273" y="406"/>
                  </a:moveTo>
                  <a:cubicBezTo>
                    <a:pt x="272" y="406"/>
                    <a:pt x="272" y="407"/>
                    <a:pt x="271" y="407"/>
                  </a:cubicBezTo>
                  <a:cubicBezTo>
                    <a:pt x="256" y="421"/>
                    <a:pt x="256" y="421"/>
                    <a:pt x="256" y="421"/>
                  </a:cubicBezTo>
                  <a:cubicBezTo>
                    <a:pt x="256" y="421"/>
                    <a:pt x="255" y="422"/>
                    <a:pt x="254" y="422"/>
                  </a:cubicBezTo>
                  <a:cubicBezTo>
                    <a:pt x="244" y="422"/>
                    <a:pt x="219" y="407"/>
                    <a:pt x="191" y="379"/>
                  </a:cubicBezTo>
                  <a:cubicBezTo>
                    <a:pt x="158" y="346"/>
                    <a:pt x="146" y="319"/>
                    <a:pt x="149" y="314"/>
                  </a:cubicBezTo>
                  <a:cubicBezTo>
                    <a:pt x="162" y="299"/>
                    <a:pt x="162" y="299"/>
                    <a:pt x="162" y="299"/>
                  </a:cubicBezTo>
                  <a:cubicBezTo>
                    <a:pt x="163" y="299"/>
                    <a:pt x="163" y="299"/>
                    <a:pt x="163" y="298"/>
                  </a:cubicBezTo>
                  <a:cubicBezTo>
                    <a:pt x="345" y="98"/>
                    <a:pt x="345" y="98"/>
                    <a:pt x="345" y="98"/>
                  </a:cubicBezTo>
                  <a:cubicBezTo>
                    <a:pt x="407" y="37"/>
                    <a:pt x="490" y="14"/>
                    <a:pt x="530" y="14"/>
                  </a:cubicBezTo>
                  <a:cubicBezTo>
                    <a:pt x="544" y="14"/>
                    <a:pt x="550" y="17"/>
                    <a:pt x="552" y="18"/>
                  </a:cubicBezTo>
                  <a:cubicBezTo>
                    <a:pt x="565" y="31"/>
                    <a:pt x="552" y="144"/>
                    <a:pt x="472" y="225"/>
                  </a:cubicBezTo>
                  <a:lnTo>
                    <a:pt x="273" y="406"/>
                  </a:lnTo>
                  <a:close/>
                  <a:moveTo>
                    <a:pt x="396" y="126"/>
                  </a:moveTo>
                  <a:cubicBezTo>
                    <a:pt x="384" y="126"/>
                    <a:pt x="372" y="131"/>
                    <a:pt x="363" y="140"/>
                  </a:cubicBezTo>
                  <a:cubicBezTo>
                    <a:pt x="344" y="158"/>
                    <a:pt x="344" y="189"/>
                    <a:pt x="363" y="207"/>
                  </a:cubicBezTo>
                  <a:cubicBezTo>
                    <a:pt x="372" y="216"/>
                    <a:pt x="384" y="221"/>
                    <a:pt x="396" y="221"/>
                  </a:cubicBezTo>
                  <a:cubicBezTo>
                    <a:pt x="409" y="221"/>
                    <a:pt x="421" y="216"/>
                    <a:pt x="430" y="207"/>
                  </a:cubicBezTo>
                  <a:cubicBezTo>
                    <a:pt x="449" y="189"/>
                    <a:pt x="449" y="158"/>
                    <a:pt x="430" y="140"/>
                  </a:cubicBezTo>
                  <a:cubicBezTo>
                    <a:pt x="421" y="131"/>
                    <a:pt x="409" y="126"/>
                    <a:pt x="396" y="126"/>
                  </a:cubicBezTo>
                  <a:close/>
                  <a:moveTo>
                    <a:pt x="420" y="197"/>
                  </a:moveTo>
                  <a:cubicBezTo>
                    <a:pt x="414" y="204"/>
                    <a:pt x="405" y="207"/>
                    <a:pt x="396" y="207"/>
                  </a:cubicBezTo>
                  <a:cubicBezTo>
                    <a:pt x="387" y="207"/>
                    <a:pt x="379" y="204"/>
                    <a:pt x="373" y="197"/>
                  </a:cubicBezTo>
                  <a:cubicBezTo>
                    <a:pt x="359" y="184"/>
                    <a:pt x="359" y="163"/>
                    <a:pt x="373" y="150"/>
                  </a:cubicBezTo>
                  <a:cubicBezTo>
                    <a:pt x="379" y="143"/>
                    <a:pt x="387" y="140"/>
                    <a:pt x="396" y="140"/>
                  </a:cubicBezTo>
                  <a:cubicBezTo>
                    <a:pt x="405" y="140"/>
                    <a:pt x="414" y="143"/>
                    <a:pt x="420" y="150"/>
                  </a:cubicBezTo>
                  <a:cubicBezTo>
                    <a:pt x="433" y="163"/>
                    <a:pt x="433" y="184"/>
                    <a:pt x="420" y="197"/>
                  </a:cubicBezTo>
                  <a:close/>
                  <a:moveTo>
                    <a:pt x="149" y="468"/>
                  </a:moveTo>
                  <a:cubicBezTo>
                    <a:pt x="154" y="490"/>
                    <a:pt x="147" y="513"/>
                    <a:pt x="128" y="532"/>
                  </a:cubicBezTo>
                  <a:cubicBezTo>
                    <a:pt x="108" y="552"/>
                    <a:pt x="80" y="556"/>
                    <a:pt x="53" y="560"/>
                  </a:cubicBezTo>
                  <a:cubicBezTo>
                    <a:pt x="38" y="562"/>
                    <a:pt x="23" y="564"/>
                    <a:pt x="10" y="569"/>
                  </a:cubicBezTo>
                  <a:cubicBezTo>
                    <a:pt x="9" y="569"/>
                    <a:pt x="9" y="569"/>
                    <a:pt x="8" y="569"/>
                  </a:cubicBezTo>
                  <a:cubicBezTo>
                    <a:pt x="6" y="569"/>
                    <a:pt x="4" y="569"/>
                    <a:pt x="3" y="567"/>
                  </a:cubicBezTo>
                  <a:cubicBezTo>
                    <a:pt x="1" y="566"/>
                    <a:pt x="0" y="563"/>
                    <a:pt x="1" y="560"/>
                  </a:cubicBezTo>
                  <a:cubicBezTo>
                    <a:pt x="4" y="549"/>
                    <a:pt x="6" y="536"/>
                    <a:pt x="8" y="523"/>
                  </a:cubicBezTo>
                  <a:cubicBezTo>
                    <a:pt x="13" y="494"/>
                    <a:pt x="17" y="463"/>
                    <a:pt x="38" y="442"/>
                  </a:cubicBezTo>
                  <a:cubicBezTo>
                    <a:pt x="57" y="423"/>
                    <a:pt x="80" y="416"/>
                    <a:pt x="102" y="422"/>
                  </a:cubicBezTo>
                  <a:cubicBezTo>
                    <a:pt x="105" y="423"/>
                    <a:pt x="108" y="426"/>
                    <a:pt x="107" y="430"/>
                  </a:cubicBezTo>
                  <a:cubicBezTo>
                    <a:pt x="106" y="434"/>
                    <a:pt x="102" y="436"/>
                    <a:pt x="98" y="435"/>
                  </a:cubicBezTo>
                  <a:cubicBezTo>
                    <a:pt x="81" y="431"/>
                    <a:pt x="64" y="436"/>
                    <a:pt x="48" y="452"/>
                  </a:cubicBezTo>
                  <a:cubicBezTo>
                    <a:pt x="30" y="470"/>
                    <a:pt x="26" y="498"/>
                    <a:pt x="22" y="525"/>
                  </a:cubicBezTo>
                  <a:cubicBezTo>
                    <a:pt x="21" y="534"/>
                    <a:pt x="19" y="543"/>
                    <a:pt x="18" y="552"/>
                  </a:cubicBezTo>
                  <a:cubicBezTo>
                    <a:pt x="29" y="549"/>
                    <a:pt x="40" y="547"/>
                    <a:pt x="51" y="546"/>
                  </a:cubicBezTo>
                  <a:cubicBezTo>
                    <a:pt x="77" y="542"/>
                    <a:pt x="101" y="538"/>
                    <a:pt x="118" y="522"/>
                  </a:cubicBezTo>
                  <a:cubicBezTo>
                    <a:pt x="134" y="506"/>
                    <a:pt x="140" y="489"/>
                    <a:pt x="135" y="472"/>
                  </a:cubicBezTo>
                  <a:cubicBezTo>
                    <a:pt x="134" y="468"/>
                    <a:pt x="136" y="464"/>
                    <a:pt x="140" y="463"/>
                  </a:cubicBezTo>
                  <a:cubicBezTo>
                    <a:pt x="144" y="462"/>
                    <a:pt x="148" y="465"/>
                    <a:pt x="149" y="46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66" name="Groupe 65">
            <a:extLst>
              <a:ext uri="{FF2B5EF4-FFF2-40B4-BE49-F238E27FC236}">
                <a16:creationId xmlns:a16="http://schemas.microsoft.com/office/drawing/2014/main" id="{A0FD286F-445E-C342-AEB9-CAF6AF5A3DA0}"/>
              </a:ext>
            </a:extLst>
          </p:cNvPr>
          <p:cNvGrpSpPr/>
          <p:nvPr/>
        </p:nvGrpSpPr>
        <p:grpSpPr>
          <a:xfrm>
            <a:off x="4091834" y="3213100"/>
            <a:ext cx="1097280" cy="1097280"/>
            <a:chOff x="4087033" y="3272645"/>
            <a:chExt cx="1097280" cy="1097280"/>
          </a:xfrm>
        </p:grpSpPr>
        <p:sp>
          <p:nvSpPr>
            <p:cNvPr id="43" name="Oval 14">
              <a:extLst>
                <a:ext uri="{FF2B5EF4-FFF2-40B4-BE49-F238E27FC236}">
                  <a16:creationId xmlns:a16="http://schemas.microsoft.com/office/drawing/2014/main" id="{8A1DD05B-84C4-EE40-A3B7-1AEF079F5C7D}"/>
                </a:ext>
              </a:extLst>
            </p:cNvPr>
            <p:cNvSpPr>
              <a:spLocks noChangeArrowheads="1"/>
            </p:cNvSpPr>
            <p:nvPr/>
          </p:nvSpPr>
          <p:spPr bwMode="auto">
            <a:xfrm>
              <a:off x="4087033" y="3272645"/>
              <a:ext cx="1097280" cy="1097280"/>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59" name="Freeform 122">
              <a:extLst>
                <a:ext uri="{FF2B5EF4-FFF2-40B4-BE49-F238E27FC236}">
                  <a16:creationId xmlns:a16="http://schemas.microsoft.com/office/drawing/2014/main" id="{C8ACFC37-8538-8A47-9B4F-05EA62C05B19}"/>
                </a:ext>
              </a:extLst>
            </p:cNvPr>
            <p:cNvSpPr>
              <a:spLocks noEditPoints="1"/>
            </p:cNvSpPr>
            <p:nvPr/>
          </p:nvSpPr>
          <p:spPr bwMode="auto">
            <a:xfrm>
              <a:off x="4296845" y="3495083"/>
              <a:ext cx="585057" cy="652405"/>
            </a:xfrm>
            <a:custGeom>
              <a:avLst/>
              <a:gdLst>
                <a:gd name="T0" fmla="*/ 566 w 566"/>
                <a:gd name="T1" fmla="*/ 128 h 632"/>
                <a:gd name="T2" fmla="*/ 438 w 566"/>
                <a:gd name="T3" fmla="*/ 0 h 632"/>
                <a:gd name="T4" fmla="*/ 390 w 566"/>
                <a:gd name="T5" fmla="*/ 60 h 632"/>
                <a:gd name="T6" fmla="*/ 347 w 566"/>
                <a:gd name="T7" fmla="*/ 148 h 632"/>
                <a:gd name="T8" fmla="*/ 219 w 566"/>
                <a:gd name="T9" fmla="*/ 87 h 632"/>
                <a:gd name="T10" fmla="*/ 176 w 566"/>
                <a:gd name="T11" fmla="*/ 148 h 632"/>
                <a:gd name="T12" fmla="*/ 135 w 566"/>
                <a:gd name="T13" fmla="*/ 309 h 632"/>
                <a:gd name="T14" fmla="*/ 7 w 566"/>
                <a:gd name="T15" fmla="*/ 249 h 632"/>
                <a:gd name="T16" fmla="*/ 7 w 566"/>
                <a:gd name="T17" fmla="*/ 384 h 632"/>
                <a:gd name="T18" fmla="*/ 135 w 566"/>
                <a:gd name="T19" fmla="*/ 323 h 632"/>
                <a:gd name="T20" fmla="*/ 176 w 566"/>
                <a:gd name="T21" fmla="*/ 485 h 632"/>
                <a:gd name="T22" fmla="*/ 219 w 566"/>
                <a:gd name="T23" fmla="*/ 545 h 632"/>
                <a:gd name="T24" fmla="*/ 347 w 566"/>
                <a:gd name="T25" fmla="*/ 485 h 632"/>
                <a:gd name="T26" fmla="*/ 390 w 566"/>
                <a:gd name="T27" fmla="*/ 572 h 632"/>
                <a:gd name="T28" fmla="*/ 438 w 566"/>
                <a:gd name="T29" fmla="*/ 632 h 632"/>
                <a:gd name="T30" fmla="*/ 566 w 566"/>
                <a:gd name="T31" fmla="*/ 504 h 632"/>
                <a:gd name="T32" fmla="*/ 431 w 566"/>
                <a:gd name="T33" fmla="*/ 504 h 632"/>
                <a:gd name="T34" fmla="*/ 397 w 566"/>
                <a:gd name="T35" fmla="*/ 406 h 632"/>
                <a:gd name="T36" fmla="*/ 438 w 566"/>
                <a:gd name="T37" fmla="*/ 466 h 632"/>
                <a:gd name="T38" fmla="*/ 566 w 566"/>
                <a:gd name="T39" fmla="*/ 338 h 632"/>
                <a:gd name="T40" fmla="*/ 431 w 566"/>
                <a:gd name="T41" fmla="*/ 338 h 632"/>
                <a:gd name="T42" fmla="*/ 383 w 566"/>
                <a:gd name="T43" fmla="*/ 399 h 632"/>
                <a:gd name="T44" fmla="*/ 347 w 566"/>
                <a:gd name="T45" fmla="*/ 417 h 632"/>
                <a:gd name="T46" fmla="*/ 212 w 566"/>
                <a:gd name="T47" fmla="*/ 417 h 632"/>
                <a:gd name="T48" fmla="*/ 183 w 566"/>
                <a:gd name="T49" fmla="*/ 162 h 632"/>
                <a:gd name="T50" fmla="*/ 219 w 566"/>
                <a:gd name="T51" fmla="*/ 222 h 632"/>
                <a:gd name="T52" fmla="*/ 347 w 566"/>
                <a:gd name="T53" fmla="*/ 162 h 632"/>
                <a:gd name="T54" fmla="*/ 390 w 566"/>
                <a:gd name="T55" fmla="*/ 241 h 632"/>
                <a:gd name="T56" fmla="*/ 438 w 566"/>
                <a:gd name="T57" fmla="*/ 301 h 632"/>
                <a:gd name="T58" fmla="*/ 566 w 566"/>
                <a:gd name="T59" fmla="*/ 173 h 632"/>
                <a:gd name="T60" fmla="*/ 431 w 566"/>
                <a:gd name="T61" fmla="*/ 173 h 632"/>
                <a:gd name="T62" fmla="*/ 397 w 566"/>
                <a:gd name="T63" fmla="*/ 74 h 632"/>
                <a:gd name="T64" fmla="*/ 438 w 566"/>
                <a:gd name="T65" fmla="*/ 135 h 632"/>
                <a:gd name="T66" fmla="*/ 14 w 566"/>
                <a:gd name="T67" fmla="*/ 263 h 632"/>
                <a:gd name="T68" fmla="*/ 445 w 566"/>
                <a:gd name="T69" fmla="*/ 511 h 632"/>
                <a:gd name="T70" fmla="*/ 445 w 566"/>
                <a:gd name="T71" fmla="*/ 618 h 632"/>
                <a:gd name="T72" fmla="*/ 552 w 566"/>
                <a:gd name="T73" fmla="*/ 345 h 632"/>
                <a:gd name="T74" fmla="*/ 445 w 566"/>
                <a:gd name="T75" fmla="*/ 345 h 632"/>
                <a:gd name="T76" fmla="*/ 333 w 566"/>
                <a:gd name="T77" fmla="*/ 531 h 632"/>
                <a:gd name="T78" fmla="*/ 333 w 566"/>
                <a:gd name="T79" fmla="*/ 208 h 632"/>
                <a:gd name="T80" fmla="*/ 333 w 566"/>
                <a:gd name="T81" fmla="*/ 101 h 632"/>
                <a:gd name="T82" fmla="*/ 552 w 566"/>
                <a:gd name="T83" fmla="*/ 180 h 632"/>
                <a:gd name="T84" fmla="*/ 445 w 566"/>
                <a:gd name="T85" fmla="*/ 180 h 632"/>
                <a:gd name="T86" fmla="*/ 552 w 566"/>
                <a:gd name="T87" fmla="*/ 121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6" h="632">
                  <a:moveTo>
                    <a:pt x="438" y="135"/>
                  </a:moveTo>
                  <a:cubicBezTo>
                    <a:pt x="559" y="135"/>
                    <a:pt x="559" y="135"/>
                    <a:pt x="559" y="135"/>
                  </a:cubicBezTo>
                  <a:cubicBezTo>
                    <a:pt x="562" y="135"/>
                    <a:pt x="566" y="132"/>
                    <a:pt x="566" y="128"/>
                  </a:cubicBezTo>
                  <a:cubicBezTo>
                    <a:pt x="566" y="7"/>
                    <a:pt x="566" y="7"/>
                    <a:pt x="566" y="7"/>
                  </a:cubicBezTo>
                  <a:cubicBezTo>
                    <a:pt x="566" y="3"/>
                    <a:pt x="562" y="0"/>
                    <a:pt x="559" y="0"/>
                  </a:cubicBezTo>
                  <a:cubicBezTo>
                    <a:pt x="438" y="0"/>
                    <a:pt x="438" y="0"/>
                    <a:pt x="438" y="0"/>
                  </a:cubicBezTo>
                  <a:cubicBezTo>
                    <a:pt x="434" y="0"/>
                    <a:pt x="431" y="3"/>
                    <a:pt x="431" y="7"/>
                  </a:cubicBezTo>
                  <a:cubicBezTo>
                    <a:pt x="431" y="60"/>
                    <a:pt x="431" y="60"/>
                    <a:pt x="431" y="60"/>
                  </a:cubicBezTo>
                  <a:cubicBezTo>
                    <a:pt x="390" y="60"/>
                    <a:pt x="390" y="60"/>
                    <a:pt x="390" y="60"/>
                  </a:cubicBezTo>
                  <a:cubicBezTo>
                    <a:pt x="386" y="60"/>
                    <a:pt x="383" y="63"/>
                    <a:pt x="383" y="67"/>
                  </a:cubicBezTo>
                  <a:cubicBezTo>
                    <a:pt x="383" y="148"/>
                    <a:pt x="383" y="148"/>
                    <a:pt x="383" y="148"/>
                  </a:cubicBezTo>
                  <a:cubicBezTo>
                    <a:pt x="347" y="148"/>
                    <a:pt x="347" y="148"/>
                    <a:pt x="347" y="148"/>
                  </a:cubicBezTo>
                  <a:cubicBezTo>
                    <a:pt x="347" y="94"/>
                    <a:pt x="347" y="94"/>
                    <a:pt x="347" y="94"/>
                  </a:cubicBezTo>
                  <a:cubicBezTo>
                    <a:pt x="347" y="90"/>
                    <a:pt x="344" y="87"/>
                    <a:pt x="340" y="87"/>
                  </a:cubicBezTo>
                  <a:cubicBezTo>
                    <a:pt x="219" y="87"/>
                    <a:pt x="219" y="87"/>
                    <a:pt x="219" y="87"/>
                  </a:cubicBezTo>
                  <a:cubicBezTo>
                    <a:pt x="215" y="87"/>
                    <a:pt x="212" y="90"/>
                    <a:pt x="212" y="94"/>
                  </a:cubicBezTo>
                  <a:cubicBezTo>
                    <a:pt x="212" y="148"/>
                    <a:pt x="212" y="148"/>
                    <a:pt x="212" y="148"/>
                  </a:cubicBezTo>
                  <a:cubicBezTo>
                    <a:pt x="176" y="148"/>
                    <a:pt x="176" y="148"/>
                    <a:pt x="176" y="148"/>
                  </a:cubicBezTo>
                  <a:cubicBezTo>
                    <a:pt x="172" y="148"/>
                    <a:pt x="169" y="151"/>
                    <a:pt x="169" y="155"/>
                  </a:cubicBezTo>
                  <a:cubicBezTo>
                    <a:pt x="169" y="309"/>
                    <a:pt x="169" y="309"/>
                    <a:pt x="169" y="309"/>
                  </a:cubicBezTo>
                  <a:cubicBezTo>
                    <a:pt x="135" y="309"/>
                    <a:pt x="135" y="309"/>
                    <a:pt x="135" y="309"/>
                  </a:cubicBezTo>
                  <a:cubicBezTo>
                    <a:pt x="135" y="256"/>
                    <a:pt x="135" y="256"/>
                    <a:pt x="135" y="256"/>
                  </a:cubicBezTo>
                  <a:cubicBezTo>
                    <a:pt x="135" y="252"/>
                    <a:pt x="132" y="249"/>
                    <a:pt x="128" y="249"/>
                  </a:cubicBezTo>
                  <a:cubicBezTo>
                    <a:pt x="7" y="249"/>
                    <a:pt x="7" y="249"/>
                    <a:pt x="7" y="249"/>
                  </a:cubicBezTo>
                  <a:cubicBezTo>
                    <a:pt x="3" y="249"/>
                    <a:pt x="0" y="252"/>
                    <a:pt x="0" y="256"/>
                  </a:cubicBezTo>
                  <a:cubicBezTo>
                    <a:pt x="0" y="377"/>
                    <a:pt x="0" y="377"/>
                    <a:pt x="0" y="377"/>
                  </a:cubicBezTo>
                  <a:cubicBezTo>
                    <a:pt x="0" y="381"/>
                    <a:pt x="3" y="384"/>
                    <a:pt x="7" y="384"/>
                  </a:cubicBezTo>
                  <a:cubicBezTo>
                    <a:pt x="128" y="384"/>
                    <a:pt x="128" y="384"/>
                    <a:pt x="128" y="384"/>
                  </a:cubicBezTo>
                  <a:cubicBezTo>
                    <a:pt x="132" y="384"/>
                    <a:pt x="135" y="381"/>
                    <a:pt x="135" y="377"/>
                  </a:cubicBezTo>
                  <a:cubicBezTo>
                    <a:pt x="135" y="323"/>
                    <a:pt x="135" y="323"/>
                    <a:pt x="135" y="323"/>
                  </a:cubicBezTo>
                  <a:cubicBezTo>
                    <a:pt x="169" y="323"/>
                    <a:pt x="169" y="323"/>
                    <a:pt x="169" y="323"/>
                  </a:cubicBezTo>
                  <a:cubicBezTo>
                    <a:pt x="169" y="478"/>
                    <a:pt x="169" y="478"/>
                    <a:pt x="169" y="478"/>
                  </a:cubicBezTo>
                  <a:cubicBezTo>
                    <a:pt x="169" y="481"/>
                    <a:pt x="172" y="485"/>
                    <a:pt x="176" y="485"/>
                  </a:cubicBezTo>
                  <a:cubicBezTo>
                    <a:pt x="212" y="485"/>
                    <a:pt x="212" y="485"/>
                    <a:pt x="212" y="485"/>
                  </a:cubicBezTo>
                  <a:cubicBezTo>
                    <a:pt x="212" y="538"/>
                    <a:pt x="212" y="538"/>
                    <a:pt x="212" y="538"/>
                  </a:cubicBezTo>
                  <a:cubicBezTo>
                    <a:pt x="212" y="542"/>
                    <a:pt x="215" y="545"/>
                    <a:pt x="219" y="545"/>
                  </a:cubicBezTo>
                  <a:cubicBezTo>
                    <a:pt x="340" y="545"/>
                    <a:pt x="340" y="545"/>
                    <a:pt x="340" y="545"/>
                  </a:cubicBezTo>
                  <a:cubicBezTo>
                    <a:pt x="344" y="545"/>
                    <a:pt x="347" y="542"/>
                    <a:pt x="347" y="538"/>
                  </a:cubicBezTo>
                  <a:cubicBezTo>
                    <a:pt x="347" y="485"/>
                    <a:pt x="347" y="485"/>
                    <a:pt x="347" y="485"/>
                  </a:cubicBezTo>
                  <a:cubicBezTo>
                    <a:pt x="383" y="485"/>
                    <a:pt x="383" y="485"/>
                    <a:pt x="383" y="485"/>
                  </a:cubicBezTo>
                  <a:cubicBezTo>
                    <a:pt x="383" y="565"/>
                    <a:pt x="383" y="565"/>
                    <a:pt x="383" y="565"/>
                  </a:cubicBezTo>
                  <a:cubicBezTo>
                    <a:pt x="383" y="569"/>
                    <a:pt x="386" y="572"/>
                    <a:pt x="390" y="572"/>
                  </a:cubicBezTo>
                  <a:cubicBezTo>
                    <a:pt x="431" y="572"/>
                    <a:pt x="431" y="572"/>
                    <a:pt x="431" y="572"/>
                  </a:cubicBezTo>
                  <a:cubicBezTo>
                    <a:pt x="431" y="625"/>
                    <a:pt x="431" y="625"/>
                    <a:pt x="431" y="625"/>
                  </a:cubicBezTo>
                  <a:cubicBezTo>
                    <a:pt x="431" y="629"/>
                    <a:pt x="434" y="632"/>
                    <a:pt x="438" y="632"/>
                  </a:cubicBezTo>
                  <a:cubicBezTo>
                    <a:pt x="559" y="632"/>
                    <a:pt x="559" y="632"/>
                    <a:pt x="559" y="632"/>
                  </a:cubicBezTo>
                  <a:cubicBezTo>
                    <a:pt x="562" y="632"/>
                    <a:pt x="566" y="629"/>
                    <a:pt x="566" y="625"/>
                  </a:cubicBezTo>
                  <a:cubicBezTo>
                    <a:pt x="566" y="504"/>
                    <a:pt x="566" y="504"/>
                    <a:pt x="566" y="504"/>
                  </a:cubicBezTo>
                  <a:cubicBezTo>
                    <a:pt x="566" y="500"/>
                    <a:pt x="562" y="497"/>
                    <a:pt x="559" y="497"/>
                  </a:cubicBezTo>
                  <a:cubicBezTo>
                    <a:pt x="438" y="497"/>
                    <a:pt x="438" y="497"/>
                    <a:pt x="438" y="497"/>
                  </a:cubicBezTo>
                  <a:cubicBezTo>
                    <a:pt x="434" y="497"/>
                    <a:pt x="431" y="500"/>
                    <a:pt x="431" y="504"/>
                  </a:cubicBezTo>
                  <a:cubicBezTo>
                    <a:pt x="431" y="558"/>
                    <a:pt x="431" y="558"/>
                    <a:pt x="431" y="558"/>
                  </a:cubicBezTo>
                  <a:cubicBezTo>
                    <a:pt x="397" y="558"/>
                    <a:pt x="397" y="558"/>
                    <a:pt x="397" y="558"/>
                  </a:cubicBezTo>
                  <a:cubicBezTo>
                    <a:pt x="397" y="406"/>
                    <a:pt x="397" y="406"/>
                    <a:pt x="397" y="406"/>
                  </a:cubicBezTo>
                  <a:cubicBezTo>
                    <a:pt x="431" y="406"/>
                    <a:pt x="431" y="406"/>
                    <a:pt x="431" y="406"/>
                  </a:cubicBezTo>
                  <a:cubicBezTo>
                    <a:pt x="431" y="459"/>
                    <a:pt x="431" y="459"/>
                    <a:pt x="431" y="459"/>
                  </a:cubicBezTo>
                  <a:cubicBezTo>
                    <a:pt x="431" y="463"/>
                    <a:pt x="434" y="466"/>
                    <a:pt x="438" y="466"/>
                  </a:cubicBezTo>
                  <a:cubicBezTo>
                    <a:pt x="559" y="466"/>
                    <a:pt x="559" y="466"/>
                    <a:pt x="559" y="466"/>
                  </a:cubicBezTo>
                  <a:cubicBezTo>
                    <a:pt x="562" y="466"/>
                    <a:pt x="566" y="463"/>
                    <a:pt x="566" y="459"/>
                  </a:cubicBezTo>
                  <a:cubicBezTo>
                    <a:pt x="566" y="338"/>
                    <a:pt x="566" y="338"/>
                    <a:pt x="566" y="338"/>
                  </a:cubicBezTo>
                  <a:cubicBezTo>
                    <a:pt x="566" y="335"/>
                    <a:pt x="562" y="331"/>
                    <a:pt x="559" y="331"/>
                  </a:cubicBezTo>
                  <a:cubicBezTo>
                    <a:pt x="438" y="331"/>
                    <a:pt x="438" y="331"/>
                    <a:pt x="438" y="331"/>
                  </a:cubicBezTo>
                  <a:cubicBezTo>
                    <a:pt x="434" y="331"/>
                    <a:pt x="431" y="335"/>
                    <a:pt x="431" y="338"/>
                  </a:cubicBezTo>
                  <a:cubicBezTo>
                    <a:pt x="431" y="392"/>
                    <a:pt x="431" y="392"/>
                    <a:pt x="431" y="392"/>
                  </a:cubicBezTo>
                  <a:cubicBezTo>
                    <a:pt x="390" y="392"/>
                    <a:pt x="390" y="392"/>
                    <a:pt x="390" y="392"/>
                  </a:cubicBezTo>
                  <a:cubicBezTo>
                    <a:pt x="386" y="392"/>
                    <a:pt x="383" y="395"/>
                    <a:pt x="383" y="399"/>
                  </a:cubicBezTo>
                  <a:cubicBezTo>
                    <a:pt x="383" y="471"/>
                    <a:pt x="383" y="471"/>
                    <a:pt x="383" y="471"/>
                  </a:cubicBezTo>
                  <a:cubicBezTo>
                    <a:pt x="347" y="471"/>
                    <a:pt x="347" y="471"/>
                    <a:pt x="347" y="471"/>
                  </a:cubicBezTo>
                  <a:cubicBezTo>
                    <a:pt x="347" y="417"/>
                    <a:pt x="347" y="417"/>
                    <a:pt x="347" y="417"/>
                  </a:cubicBezTo>
                  <a:cubicBezTo>
                    <a:pt x="347" y="413"/>
                    <a:pt x="344" y="410"/>
                    <a:pt x="340" y="410"/>
                  </a:cubicBezTo>
                  <a:cubicBezTo>
                    <a:pt x="219" y="410"/>
                    <a:pt x="219" y="410"/>
                    <a:pt x="219" y="410"/>
                  </a:cubicBezTo>
                  <a:cubicBezTo>
                    <a:pt x="215" y="410"/>
                    <a:pt x="212" y="413"/>
                    <a:pt x="212" y="417"/>
                  </a:cubicBezTo>
                  <a:cubicBezTo>
                    <a:pt x="212" y="471"/>
                    <a:pt x="212" y="471"/>
                    <a:pt x="212" y="471"/>
                  </a:cubicBezTo>
                  <a:cubicBezTo>
                    <a:pt x="183" y="471"/>
                    <a:pt x="183" y="471"/>
                    <a:pt x="183" y="471"/>
                  </a:cubicBezTo>
                  <a:cubicBezTo>
                    <a:pt x="183" y="162"/>
                    <a:pt x="183" y="162"/>
                    <a:pt x="183" y="162"/>
                  </a:cubicBezTo>
                  <a:cubicBezTo>
                    <a:pt x="212" y="162"/>
                    <a:pt x="212" y="162"/>
                    <a:pt x="212" y="162"/>
                  </a:cubicBezTo>
                  <a:cubicBezTo>
                    <a:pt x="212" y="215"/>
                    <a:pt x="212" y="215"/>
                    <a:pt x="212" y="215"/>
                  </a:cubicBezTo>
                  <a:cubicBezTo>
                    <a:pt x="212" y="219"/>
                    <a:pt x="215" y="222"/>
                    <a:pt x="219" y="222"/>
                  </a:cubicBezTo>
                  <a:cubicBezTo>
                    <a:pt x="340" y="222"/>
                    <a:pt x="340" y="222"/>
                    <a:pt x="340" y="222"/>
                  </a:cubicBezTo>
                  <a:cubicBezTo>
                    <a:pt x="344" y="222"/>
                    <a:pt x="347" y="219"/>
                    <a:pt x="347" y="215"/>
                  </a:cubicBezTo>
                  <a:cubicBezTo>
                    <a:pt x="347" y="162"/>
                    <a:pt x="347" y="162"/>
                    <a:pt x="347" y="162"/>
                  </a:cubicBezTo>
                  <a:cubicBezTo>
                    <a:pt x="383" y="162"/>
                    <a:pt x="383" y="162"/>
                    <a:pt x="383" y="162"/>
                  </a:cubicBezTo>
                  <a:cubicBezTo>
                    <a:pt x="383" y="234"/>
                    <a:pt x="383" y="234"/>
                    <a:pt x="383" y="234"/>
                  </a:cubicBezTo>
                  <a:cubicBezTo>
                    <a:pt x="383" y="238"/>
                    <a:pt x="386" y="241"/>
                    <a:pt x="390" y="241"/>
                  </a:cubicBezTo>
                  <a:cubicBezTo>
                    <a:pt x="431" y="241"/>
                    <a:pt x="431" y="241"/>
                    <a:pt x="431" y="241"/>
                  </a:cubicBezTo>
                  <a:cubicBezTo>
                    <a:pt x="431" y="294"/>
                    <a:pt x="431" y="294"/>
                    <a:pt x="431" y="294"/>
                  </a:cubicBezTo>
                  <a:cubicBezTo>
                    <a:pt x="431" y="298"/>
                    <a:pt x="434" y="301"/>
                    <a:pt x="438" y="301"/>
                  </a:cubicBezTo>
                  <a:cubicBezTo>
                    <a:pt x="559" y="301"/>
                    <a:pt x="559" y="301"/>
                    <a:pt x="559" y="301"/>
                  </a:cubicBezTo>
                  <a:cubicBezTo>
                    <a:pt x="562" y="301"/>
                    <a:pt x="566" y="298"/>
                    <a:pt x="566" y="294"/>
                  </a:cubicBezTo>
                  <a:cubicBezTo>
                    <a:pt x="566" y="173"/>
                    <a:pt x="566" y="173"/>
                    <a:pt x="566" y="173"/>
                  </a:cubicBezTo>
                  <a:cubicBezTo>
                    <a:pt x="566" y="169"/>
                    <a:pt x="562" y="166"/>
                    <a:pt x="559" y="166"/>
                  </a:cubicBezTo>
                  <a:cubicBezTo>
                    <a:pt x="438" y="166"/>
                    <a:pt x="438" y="166"/>
                    <a:pt x="438" y="166"/>
                  </a:cubicBezTo>
                  <a:cubicBezTo>
                    <a:pt x="434" y="166"/>
                    <a:pt x="431" y="169"/>
                    <a:pt x="431" y="173"/>
                  </a:cubicBezTo>
                  <a:cubicBezTo>
                    <a:pt x="431" y="227"/>
                    <a:pt x="431" y="227"/>
                    <a:pt x="431" y="227"/>
                  </a:cubicBezTo>
                  <a:cubicBezTo>
                    <a:pt x="397" y="227"/>
                    <a:pt x="397" y="227"/>
                    <a:pt x="397" y="227"/>
                  </a:cubicBezTo>
                  <a:cubicBezTo>
                    <a:pt x="397" y="74"/>
                    <a:pt x="397" y="74"/>
                    <a:pt x="397" y="74"/>
                  </a:cubicBezTo>
                  <a:cubicBezTo>
                    <a:pt x="431" y="74"/>
                    <a:pt x="431" y="74"/>
                    <a:pt x="431" y="74"/>
                  </a:cubicBezTo>
                  <a:cubicBezTo>
                    <a:pt x="431" y="128"/>
                    <a:pt x="431" y="128"/>
                    <a:pt x="431" y="128"/>
                  </a:cubicBezTo>
                  <a:cubicBezTo>
                    <a:pt x="431" y="132"/>
                    <a:pt x="434" y="135"/>
                    <a:pt x="438" y="135"/>
                  </a:cubicBezTo>
                  <a:close/>
                  <a:moveTo>
                    <a:pt x="121" y="370"/>
                  </a:moveTo>
                  <a:cubicBezTo>
                    <a:pt x="14" y="370"/>
                    <a:pt x="14" y="370"/>
                    <a:pt x="14" y="370"/>
                  </a:cubicBezTo>
                  <a:cubicBezTo>
                    <a:pt x="14" y="263"/>
                    <a:pt x="14" y="263"/>
                    <a:pt x="14" y="263"/>
                  </a:cubicBezTo>
                  <a:cubicBezTo>
                    <a:pt x="121" y="263"/>
                    <a:pt x="121" y="263"/>
                    <a:pt x="121" y="263"/>
                  </a:cubicBezTo>
                  <a:lnTo>
                    <a:pt x="121" y="370"/>
                  </a:lnTo>
                  <a:close/>
                  <a:moveTo>
                    <a:pt x="445" y="511"/>
                  </a:moveTo>
                  <a:cubicBezTo>
                    <a:pt x="552" y="511"/>
                    <a:pt x="552" y="511"/>
                    <a:pt x="552" y="511"/>
                  </a:cubicBezTo>
                  <a:cubicBezTo>
                    <a:pt x="552" y="618"/>
                    <a:pt x="552" y="618"/>
                    <a:pt x="552" y="618"/>
                  </a:cubicBezTo>
                  <a:cubicBezTo>
                    <a:pt x="445" y="618"/>
                    <a:pt x="445" y="618"/>
                    <a:pt x="445" y="618"/>
                  </a:cubicBezTo>
                  <a:lnTo>
                    <a:pt x="445" y="511"/>
                  </a:lnTo>
                  <a:close/>
                  <a:moveTo>
                    <a:pt x="445" y="345"/>
                  </a:moveTo>
                  <a:cubicBezTo>
                    <a:pt x="552" y="345"/>
                    <a:pt x="552" y="345"/>
                    <a:pt x="552" y="345"/>
                  </a:cubicBezTo>
                  <a:cubicBezTo>
                    <a:pt x="552" y="452"/>
                    <a:pt x="552" y="452"/>
                    <a:pt x="552" y="452"/>
                  </a:cubicBezTo>
                  <a:cubicBezTo>
                    <a:pt x="445" y="452"/>
                    <a:pt x="445" y="452"/>
                    <a:pt x="445" y="452"/>
                  </a:cubicBezTo>
                  <a:lnTo>
                    <a:pt x="445" y="345"/>
                  </a:lnTo>
                  <a:close/>
                  <a:moveTo>
                    <a:pt x="226" y="424"/>
                  </a:moveTo>
                  <a:cubicBezTo>
                    <a:pt x="333" y="424"/>
                    <a:pt x="333" y="424"/>
                    <a:pt x="333" y="424"/>
                  </a:cubicBezTo>
                  <a:cubicBezTo>
                    <a:pt x="333" y="531"/>
                    <a:pt x="333" y="531"/>
                    <a:pt x="333" y="531"/>
                  </a:cubicBezTo>
                  <a:cubicBezTo>
                    <a:pt x="226" y="531"/>
                    <a:pt x="226" y="531"/>
                    <a:pt x="226" y="531"/>
                  </a:cubicBezTo>
                  <a:lnTo>
                    <a:pt x="226" y="424"/>
                  </a:lnTo>
                  <a:close/>
                  <a:moveTo>
                    <a:pt x="333" y="208"/>
                  </a:moveTo>
                  <a:cubicBezTo>
                    <a:pt x="226" y="208"/>
                    <a:pt x="226" y="208"/>
                    <a:pt x="226" y="208"/>
                  </a:cubicBezTo>
                  <a:cubicBezTo>
                    <a:pt x="226" y="101"/>
                    <a:pt x="226" y="101"/>
                    <a:pt x="226" y="101"/>
                  </a:cubicBezTo>
                  <a:cubicBezTo>
                    <a:pt x="333" y="101"/>
                    <a:pt x="333" y="101"/>
                    <a:pt x="333" y="101"/>
                  </a:cubicBezTo>
                  <a:lnTo>
                    <a:pt x="333" y="208"/>
                  </a:lnTo>
                  <a:close/>
                  <a:moveTo>
                    <a:pt x="445" y="180"/>
                  </a:moveTo>
                  <a:cubicBezTo>
                    <a:pt x="552" y="180"/>
                    <a:pt x="552" y="180"/>
                    <a:pt x="552" y="180"/>
                  </a:cubicBezTo>
                  <a:cubicBezTo>
                    <a:pt x="552" y="287"/>
                    <a:pt x="552" y="287"/>
                    <a:pt x="552" y="287"/>
                  </a:cubicBezTo>
                  <a:cubicBezTo>
                    <a:pt x="445" y="287"/>
                    <a:pt x="445" y="287"/>
                    <a:pt x="445" y="287"/>
                  </a:cubicBezTo>
                  <a:lnTo>
                    <a:pt x="445" y="180"/>
                  </a:lnTo>
                  <a:close/>
                  <a:moveTo>
                    <a:pt x="445" y="14"/>
                  </a:moveTo>
                  <a:cubicBezTo>
                    <a:pt x="552" y="14"/>
                    <a:pt x="552" y="14"/>
                    <a:pt x="552" y="14"/>
                  </a:cubicBezTo>
                  <a:cubicBezTo>
                    <a:pt x="552" y="121"/>
                    <a:pt x="552" y="121"/>
                    <a:pt x="552" y="121"/>
                  </a:cubicBezTo>
                  <a:cubicBezTo>
                    <a:pt x="445" y="121"/>
                    <a:pt x="445" y="121"/>
                    <a:pt x="445" y="121"/>
                  </a:cubicBezTo>
                  <a:lnTo>
                    <a:pt x="445" y="14"/>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63" name="Groupe 62">
            <a:extLst>
              <a:ext uri="{FF2B5EF4-FFF2-40B4-BE49-F238E27FC236}">
                <a16:creationId xmlns:a16="http://schemas.microsoft.com/office/drawing/2014/main" id="{A9955C56-B08B-2946-9769-41B995926F54}"/>
              </a:ext>
            </a:extLst>
          </p:cNvPr>
          <p:cNvGrpSpPr/>
          <p:nvPr/>
        </p:nvGrpSpPr>
        <p:grpSpPr>
          <a:xfrm>
            <a:off x="7012488" y="3213100"/>
            <a:ext cx="1097280" cy="1097280"/>
            <a:chOff x="7007687" y="3272645"/>
            <a:chExt cx="1097280" cy="1097280"/>
          </a:xfrm>
        </p:grpSpPr>
        <p:sp>
          <p:nvSpPr>
            <p:cNvPr id="40" name="Oval 20">
              <a:extLst>
                <a:ext uri="{FF2B5EF4-FFF2-40B4-BE49-F238E27FC236}">
                  <a16:creationId xmlns:a16="http://schemas.microsoft.com/office/drawing/2014/main" id="{819E030C-BF84-6849-AE5F-449DE6DD4720}"/>
                </a:ext>
              </a:extLst>
            </p:cNvPr>
            <p:cNvSpPr>
              <a:spLocks noChangeArrowheads="1"/>
            </p:cNvSpPr>
            <p:nvPr/>
          </p:nvSpPr>
          <p:spPr bwMode="auto">
            <a:xfrm>
              <a:off x="7007687" y="3272645"/>
              <a:ext cx="1097280" cy="1097280"/>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60" name="Freeform 121">
              <a:extLst>
                <a:ext uri="{FF2B5EF4-FFF2-40B4-BE49-F238E27FC236}">
                  <a16:creationId xmlns:a16="http://schemas.microsoft.com/office/drawing/2014/main" id="{1A14AA5B-B076-AF4C-B0F3-2A968DACF0EA}"/>
                </a:ext>
              </a:extLst>
            </p:cNvPr>
            <p:cNvSpPr>
              <a:spLocks noEditPoints="1"/>
            </p:cNvSpPr>
            <p:nvPr/>
          </p:nvSpPr>
          <p:spPr bwMode="auto">
            <a:xfrm>
              <a:off x="7259397" y="3552226"/>
              <a:ext cx="582669" cy="582035"/>
            </a:xfrm>
            <a:custGeom>
              <a:avLst/>
              <a:gdLst>
                <a:gd name="T0" fmla="*/ 7 w 564"/>
                <a:gd name="T1" fmla="*/ 564 h 564"/>
                <a:gd name="T2" fmla="*/ 0 w 564"/>
                <a:gd name="T3" fmla="*/ 7 h 564"/>
                <a:gd name="T4" fmla="*/ 14 w 564"/>
                <a:gd name="T5" fmla="*/ 7 h 564"/>
                <a:gd name="T6" fmla="*/ 557 w 564"/>
                <a:gd name="T7" fmla="*/ 550 h 564"/>
                <a:gd name="T8" fmla="*/ 557 w 564"/>
                <a:gd name="T9" fmla="*/ 564 h 564"/>
                <a:gd name="T10" fmla="*/ 107 w 564"/>
                <a:gd name="T11" fmla="*/ 373 h 564"/>
                <a:gd name="T12" fmla="*/ 107 w 564"/>
                <a:gd name="T13" fmla="*/ 456 h 564"/>
                <a:gd name="T14" fmla="*/ 134 w 564"/>
                <a:gd name="T15" fmla="*/ 414 h 564"/>
                <a:gd name="T16" fmla="*/ 79 w 564"/>
                <a:gd name="T17" fmla="*/ 414 h 564"/>
                <a:gd name="T18" fmla="*/ 134 w 564"/>
                <a:gd name="T19" fmla="*/ 414 h 564"/>
                <a:gd name="T20" fmla="*/ 467 w 564"/>
                <a:gd name="T21" fmla="*/ 289 h 564"/>
                <a:gd name="T22" fmla="*/ 467 w 564"/>
                <a:gd name="T23" fmla="*/ 373 h 564"/>
                <a:gd name="T24" fmla="*/ 495 w 564"/>
                <a:gd name="T25" fmla="*/ 331 h 564"/>
                <a:gd name="T26" fmla="*/ 439 w 564"/>
                <a:gd name="T27" fmla="*/ 331 h 564"/>
                <a:gd name="T28" fmla="*/ 495 w 564"/>
                <a:gd name="T29" fmla="*/ 331 h 564"/>
                <a:gd name="T30" fmla="*/ 308 w 564"/>
                <a:gd name="T31" fmla="*/ 92 h 564"/>
                <a:gd name="T32" fmla="*/ 308 w 564"/>
                <a:gd name="T33" fmla="*/ 175 h 564"/>
                <a:gd name="T34" fmla="*/ 336 w 564"/>
                <a:gd name="T35" fmla="*/ 134 h 564"/>
                <a:gd name="T36" fmla="*/ 281 w 564"/>
                <a:gd name="T37" fmla="*/ 134 h 564"/>
                <a:gd name="T38" fmla="*/ 336 w 564"/>
                <a:gd name="T39" fmla="*/ 134 h 564"/>
                <a:gd name="T40" fmla="*/ 188 w 564"/>
                <a:gd name="T41" fmla="*/ 338 h 564"/>
                <a:gd name="T42" fmla="*/ 188 w 564"/>
                <a:gd name="T43" fmla="*/ 421 h 564"/>
                <a:gd name="T44" fmla="*/ 215 w 564"/>
                <a:gd name="T45" fmla="*/ 380 h 564"/>
                <a:gd name="T46" fmla="*/ 160 w 564"/>
                <a:gd name="T47" fmla="*/ 380 h 564"/>
                <a:gd name="T48" fmla="*/ 215 w 564"/>
                <a:gd name="T49" fmla="*/ 380 h 564"/>
                <a:gd name="T50" fmla="*/ 408 w 564"/>
                <a:gd name="T51" fmla="*/ 39 h 564"/>
                <a:gd name="T52" fmla="*/ 408 w 564"/>
                <a:gd name="T53" fmla="*/ 122 h 564"/>
                <a:gd name="T54" fmla="*/ 436 w 564"/>
                <a:gd name="T55" fmla="*/ 80 h 564"/>
                <a:gd name="T56" fmla="*/ 380 w 564"/>
                <a:gd name="T57" fmla="*/ 80 h 564"/>
                <a:gd name="T58" fmla="*/ 436 w 564"/>
                <a:gd name="T59" fmla="*/ 80 h 564"/>
                <a:gd name="T60" fmla="*/ 336 w 564"/>
                <a:gd name="T61" fmla="*/ 307 h 564"/>
                <a:gd name="T62" fmla="*/ 336 w 564"/>
                <a:gd name="T63" fmla="*/ 452 h 564"/>
                <a:gd name="T64" fmla="*/ 395 w 564"/>
                <a:gd name="T65" fmla="*/ 380 h 564"/>
                <a:gd name="T66" fmla="*/ 278 w 564"/>
                <a:gd name="T67" fmla="*/ 380 h 564"/>
                <a:gd name="T68" fmla="*/ 395 w 564"/>
                <a:gd name="T69" fmla="*/ 380 h 564"/>
                <a:gd name="T70" fmla="*/ 253 w 564"/>
                <a:gd name="T71" fmla="*/ 172 h 564"/>
                <a:gd name="T72" fmla="*/ 253 w 564"/>
                <a:gd name="T73" fmla="*/ 317 h 564"/>
                <a:gd name="T74" fmla="*/ 312 w 564"/>
                <a:gd name="T75" fmla="*/ 245 h 564"/>
                <a:gd name="T76" fmla="*/ 195 w 564"/>
                <a:gd name="T77" fmla="*/ 245 h 564"/>
                <a:gd name="T78" fmla="*/ 312 w 564"/>
                <a:gd name="T79" fmla="*/ 245 h 564"/>
                <a:gd name="T80" fmla="*/ 467 w 564"/>
                <a:gd name="T81" fmla="*/ 127 h 564"/>
                <a:gd name="T82" fmla="*/ 467 w 564"/>
                <a:gd name="T83" fmla="*/ 272 h 564"/>
                <a:gd name="T84" fmla="*/ 526 w 564"/>
                <a:gd name="T85" fmla="*/ 199 h 564"/>
                <a:gd name="T86" fmla="*/ 409 w 564"/>
                <a:gd name="T87" fmla="*/ 199 h 564"/>
                <a:gd name="T88" fmla="*/ 526 w 564"/>
                <a:gd name="T89" fmla="*/ 1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4" h="564">
                  <a:moveTo>
                    <a:pt x="557" y="564"/>
                  </a:moveTo>
                  <a:cubicBezTo>
                    <a:pt x="7" y="564"/>
                    <a:pt x="7" y="564"/>
                    <a:pt x="7" y="564"/>
                  </a:cubicBezTo>
                  <a:cubicBezTo>
                    <a:pt x="3" y="564"/>
                    <a:pt x="0" y="561"/>
                    <a:pt x="0" y="557"/>
                  </a:cubicBezTo>
                  <a:cubicBezTo>
                    <a:pt x="0" y="7"/>
                    <a:pt x="0" y="7"/>
                    <a:pt x="0" y="7"/>
                  </a:cubicBezTo>
                  <a:cubicBezTo>
                    <a:pt x="0" y="3"/>
                    <a:pt x="3" y="0"/>
                    <a:pt x="7" y="0"/>
                  </a:cubicBezTo>
                  <a:cubicBezTo>
                    <a:pt x="11" y="0"/>
                    <a:pt x="14" y="3"/>
                    <a:pt x="14" y="7"/>
                  </a:cubicBezTo>
                  <a:cubicBezTo>
                    <a:pt x="14" y="550"/>
                    <a:pt x="14" y="550"/>
                    <a:pt x="14" y="550"/>
                  </a:cubicBezTo>
                  <a:cubicBezTo>
                    <a:pt x="557" y="550"/>
                    <a:pt x="557" y="550"/>
                    <a:pt x="557" y="550"/>
                  </a:cubicBezTo>
                  <a:cubicBezTo>
                    <a:pt x="561" y="550"/>
                    <a:pt x="564" y="553"/>
                    <a:pt x="564" y="557"/>
                  </a:cubicBezTo>
                  <a:cubicBezTo>
                    <a:pt x="564" y="561"/>
                    <a:pt x="561" y="564"/>
                    <a:pt x="557" y="564"/>
                  </a:cubicBezTo>
                  <a:close/>
                  <a:moveTo>
                    <a:pt x="148" y="414"/>
                  </a:moveTo>
                  <a:cubicBezTo>
                    <a:pt x="148" y="391"/>
                    <a:pt x="130" y="373"/>
                    <a:pt x="107" y="373"/>
                  </a:cubicBezTo>
                  <a:cubicBezTo>
                    <a:pt x="84" y="373"/>
                    <a:pt x="65" y="391"/>
                    <a:pt x="65" y="414"/>
                  </a:cubicBezTo>
                  <a:cubicBezTo>
                    <a:pt x="65" y="437"/>
                    <a:pt x="84" y="456"/>
                    <a:pt x="107" y="456"/>
                  </a:cubicBezTo>
                  <a:cubicBezTo>
                    <a:pt x="130" y="456"/>
                    <a:pt x="148" y="437"/>
                    <a:pt x="148" y="414"/>
                  </a:cubicBezTo>
                  <a:close/>
                  <a:moveTo>
                    <a:pt x="134" y="414"/>
                  </a:moveTo>
                  <a:cubicBezTo>
                    <a:pt x="134" y="430"/>
                    <a:pt x="122" y="442"/>
                    <a:pt x="107" y="442"/>
                  </a:cubicBezTo>
                  <a:cubicBezTo>
                    <a:pt x="91" y="442"/>
                    <a:pt x="79" y="430"/>
                    <a:pt x="79" y="414"/>
                  </a:cubicBezTo>
                  <a:cubicBezTo>
                    <a:pt x="79" y="399"/>
                    <a:pt x="91" y="387"/>
                    <a:pt x="107" y="387"/>
                  </a:cubicBezTo>
                  <a:cubicBezTo>
                    <a:pt x="122" y="387"/>
                    <a:pt x="134" y="399"/>
                    <a:pt x="134" y="414"/>
                  </a:cubicBezTo>
                  <a:close/>
                  <a:moveTo>
                    <a:pt x="509" y="331"/>
                  </a:moveTo>
                  <a:cubicBezTo>
                    <a:pt x="509" y="308"/>
                    <a:pt x="490" y="289"/>
                    <a:pt x="467" y="289"/>
                  </a:cubicBezTo>
                  <a:cubicBezTo>
                    <a:pt x="444" y="289"/>
                    <a:pt x="425" y="308"/>
                    <a:pt x="425" y="331"/>
                  </a:cubicBezTo>
                  <a:cubicBezTo>
                    <a:pt x="425" y="354"/>
                    <a:pt x="444" y="373"/>
                    <a:pt x="467" y="373"/>
                  </a:cubicBezTo>
                  <a:cubicBezTo>
                    <a:pt x="490" y="373"/>
                    <a:pt x="509" y="354"/>
                    <a:pt x="509" y="331"/>
                  </a:cubicBezTo>
                  <a:close/>
                  <a:moveTo>
                    <a:pt x="495" y="331"/>
                  </a:moveTo>
                  <a:cubicBezTo>
                    <a:pt x="495" y="346"/>
                    <a:pt x="482" y="359"/>
                    <a:pt x="467" y="359"/>
                  </a:cubicBezTo>
                  <a:cubicBezTo>
                    <a:pt x="452" y="359"/>
                    <a:pt x="439" y="346"/>
                    <a:pt x="439" y="331"/>
                  </a:cubicBezTo>
                  <a:cubicBezTo>
                    <a:pt x="439" y="316"/>
                    <a:pt x="452" y="303"/>
                    <a:pt x="467" y="303"/>
                  </a:cubicBezTo>
                  <a:cubicBezTo>
                    <a:pt x="482" y="303"/>
                    <a:pt x="495" y="316"/>
                    <a:pt x="495" y="331"/>
                  </a:cubicBezTo>
                  <a:close/>
                  <a:moveTo>
                    <a:pt x="350" y="134"/>
                  </a:moveTo>
                  <a:cubicBezTo>
                    <a:pt x="350" y="111"/>
                    <a:pt x="331" y="92"/>
                    <a:pt x="308" y="92"/>
                  </a:cubicBezTo>
                  <a:cubicBezTo>
                    <a:pt x="285" y="92"/>
                    <a:pt x="267" y="111"/>
                    <a:pt x="267" y="134"/>
                  </a:cubicBezTo>
                  <a:cubicBezTo>
                    <a:pt x="267" y="157"/>
                    <a:pt x="285" y="175"/>
                    <a:pt x="308" y="175"/>
                  </a:cubicBezTo>
                  <a:cubicBezTo>
                    <a:pt x="331" y="175"/>
                    <a:pt x="350" y="157"/>
                    <a:pt x="350" y="134"/>
                  </a:cubicBezTo>
                  <a:close/>
                  <a:moveTo>
                    <a:pt x="336" y="134"/>
                  </a:moveTo>
                  <a:cubicBezTo>
                    <a:pt x="336" y="149"/>
                    <a:pt x="324" y="161"/>
                    <a:pt x="308" y="161"/>
                  </a:cubicBezTo>
                  <a:cubicBezTo>
                    <a:pt x="293" y="161"/>
                    <a:pt x="281" y="149"/>
                    <a:pt x="281" y="134"/>
                  </a:cubicBezTo>
                  <a:cubicBezTo>
                    <a:pt x="281" y="118"/>
                    <a:pt x="293" y="106"/>
                    <a:pt x="308" y="106"/>
                  </a:cubicBezTo>
                  <a:cubicBezTo>
                    <a:pt x="324" y="106"/>
                    <a:pt x="336" y="118"/>
                    <a:pt x="336" y="134"/>
                  </a:cubicBezTo>
                  <a:close/>
                  <a:moveTo>
                    <a:pt x="229" y="380"/>
                  </a:moveTo>
                  <a:cubicBezTo>
                    <a:pt x="229" y="357"/>
                    <a:pt x="211" y="338"/>
                    <a:pt x="188" y="338"/>
                  </a:cubicBezTo>
                  <a:cubicBezTo>
                    <a:pt x="165" y="338"/>
                    <a:pt x="146" y="357"/>
                    <a:pt x="146" y="380"/>
                  </a:cubicBezTo>
                  <a:cubicBezTo>
                    <a:pt x="146" y="403"/>
                    <a:pt x="165" y="421"/>
                    <a:pt x="188" y="421"/>
                  </a:cubicBezTo>
                  <a:cubicBezTo>
                    <a:pt x="211" y="421"/>
                    <a:pt x="229" y="403"/>
                    <a:pt x="229" y="380"/>
                  </a:cubicBezTo>
                  <a:close/>
                  <a:moveTo>
                    <a:pt x="215" y="380"/>
                  </a:moveTo>
                  <a:cubicBezTo>
                    <a:pt x="215" y="395"/>
                    <a:pt x="203" y="407"/>
                    <a:pt x="188" y="407"/>
                  </a:cubicBezTo>
                  <a:cubicBezTo>
                    <a:pt x="172" y="407"/>
                    <a:pt x="160" y="395"/>
                    <a:pt x="160" y="380"/>
                  </a:cubicBezTo>
                  <a:cubicBezTo>
                    <a:pt x="160" y="364"/>
                    <a:pt x="172" y="352"/>
                    <a:pt x="188" y="352"/>
                  </a:cubicBezTo>
                  <a:cubicBezTo>
                    <a:pt x="203" y="352"/>
                    <a:pt x="215" y="364"/>
                    <a:pt x="215" y="380"/>
                  </a:cubicBezTo>
                  <a:close/>
                  <a:moveTo>
                    <a:pt x="450" y="80"/>
                  </a:moveTo>
                  <a:cubicBezTo>
                    <a:pt x="450" y="57"/>
                    <a:pt x="431" y="39"/>
                    <a:pt x="408" y="39"/>
                  </a:cubicBezTo>
                  <a:cubicBezTo>
                    <a:pt x="385" y="39"/>
                    <a:pt x="366" y="57"/>
                    <a:pt x="366" y="80"/>
                  </a:cubicBezTo>
                  <a:cubicBezTo>
                    <a:pt x="366" y="103"/>
                    <a:pt x="385" y="122"/>
                    <a:pt x="408" y="122"/>
                  </a:cubicBezTo>
                  <a:cubicBezTo>
                    <a:pt x="431" y="122"/>
                    <a:pt x="450" y="103"/>
                    <a:pt x="450" y="80"/>
                  </a:cubicBezTo>
                  <a:close/>
                  <a:moveTo>
                    <a:pt x="436" y="80"/>
                  </a:moveTo>
                  <a:cubicBezTo>
                    <a:pt x="436" y="96"/>
                    <a:pt x="423" y="108"/>
                    <a:pt x="408" y="108"/>
                  </a:cubicBezTo>
                  <a:cubicBezTo>
                    <a:pt x="393" y="108"/>
                    <a:pt x="380" y="96"/>
                    <a:pt x="380" y="80"/>
                  </a:cubicBezTo>
                  <a:cubicBezTo>
                    <a:pt x="380" y="65"/>
                    <a:pt x="393" y="53"/>
                    <a:pt x="408" y="53"/>
                  </a:cubicBezTo>
                  <a:cubicBezTo>
                    <a:pt x="423" y="53"/>
                    <a:pt x="436" y="65"/>
                    <a:pt x="436" y="80"/>
                  </a:cubicBezTo>
                  <a:close/>
                  <a:moveTo>
                    <a:pt x="409" y="380"/>
                  </a:moveTo>
                  <a:cubicBezTo>
                    <a:pt x="409" y="340"/>
                    <a:pt x="376" y="307"/>
                    <a:pt x="336" y="307"/>
                  </a:cubicBezTo>
                  <a:cubicBezTo>
                    <a:pt x="296" y="307"/>
                    <a:pt x="264" y="340"/>
                    <a:pt x="264" y="380"/>
                  </a:cubicBezTo>
                  <a:cubicBezTo>
                    <a:pt x="264" y="420"/>
                    <a:pt x="296" y="452"/>
                    <a:pt x="336" y="452"/>
                  </a:cubicBezTo>
                  <a:cubicBezTo>
                    <a:pt x="376" y="452"/>
                    <a:pt x="409" y="420"/>
                    <a:pt x="409" y="380"/>
                  </a:cubicBezTo>
                  <a:close/>
                  <a:moveTo>
                    <a:pt x="395" y="380"/>
                  </a:moveTo>
                  <a:cubicBezTo>
                    <a:pt x="395" y="412"/>
                    <a:pt x="369" y="438"/>
                    <a:pt x="336" y="438"/>
                  </a:cubicBezTo>
                  <a:cubicBezTo>
                    <a:pt x="304" y="438"/>
                    <a:pt x="278" y="412"/>
                    <a:pt x="278" y="380"/>
                  </a:cubicBezTo>
                  <a:cubicBezTo>
                    <a:pt x="278" y="347"/>
                    <a:pt x="304" y="321"/>
                    <a:pt x="336" y="321"/>
                  </a:cubicBezTo>
                  <a:cubicBezTo>
                    <a:pt x="369" y="321"/>
                    <a:pt x="395" y="347"/>
                    <a:pt x="395" y="380"/>
                  </a:cubicBezTo>
                  <a:close/>
                  <a:moveTo>
                    <a:pt x="326" y="245"/>
                  </a:moveTo>
                  <a:cubicBezTo>
                    <a:pt x="326" y="205"/>
                    <a:pt x="293" y="172"/>
                    <a:pt x="253" y="172"/>
                  </a:cubicBezTo>
                  <a:cubicBezTo>
                    <a:pt x="213" y="172"/>
                    <a:pt x="181" y="205"/>
                    <a:pt x="181" y="245"/>
                  </a:cubicBezTo>
                  <a:cubicBezTo>
                    <a:pt x="181" y="285"/>
                    <a:pt x="213" y="317"/>
                    <a:pt x="253" y="317"/>
                  </a:cubicBezTo>
                  <a:cubicBezTo>
                    <a:pt x="293" y="317"/>
                    <a:pt x="326" y="285"/>
                    <a:pt x="326" y="245"/>
                  </a:cubicBezTo>
                  <a:close/>
                  <a:moveTo>
                    <a:pt x="312" y="245"/>
                  </a:moveTo>
                  <a:cubicBezTo>
                    <a:pt x="312" y="277"/>
                    <a:pt x="285" y="303"/>
                    <a:pt x="253" y="303"/>
                  </a:cubicBezTo>
                  <a:cubicBezTo>
                    <a:pt x="221" y="303"/>
                    <a:pt x="195" y="277"/>
                    <a:pt x="195" y="245"/>
                  </a:cubicBezTo>
                  <a:cubicBezTo>
                    <a:pt x="195" y="212"/>
                    <a:pt x="221" y="186"/>
                    <a:pt x="253" y="186"/>
                  </a:cubicBezTo>
                  <a:cubicBezTo>
                    <a:pt x="285" y="186"/>
                    <a:pt x="312" y="212"/>
                    <a:pt x="312" y="245"/>
                  </a:cubicBezTo>
                  <a:close/>
                  <a:moveTo>
                    <a:pt x="540" y="199"/>
                  </a:moveTo>
                  <a:cubicBezTo>
                    <a:pt x="540" y="159"/>
                    <a:pt x="507" y="127"/>
                    <a:pt x="467" y="127"/>
                  </a:cubicBezTo>
                  <a:cubicBezTo>
                    <a:pt x="427" y="127"/>
                    <a:pt x="395" y="159"/>
                    <a:pt x="395" y="199"/>
                  </a:cubicBezTo>
                  <a:cubicBezTo>
                    <a:pt x="395" y="239"/>
                    <a:pt x="427" y="272"/>
                    <a:pt x="467" y="272"/>
                  </a:cubicBezTo>
                  <a:cubicBezTo>
                    <a:pt x="507" y="272"/>
                    <a:pt x="540" y="239"/>
                    <a:pt x="540" y="199"/>
                  </a:cubicBezTo>
                  <a:close/>
                  <a:moveTo>
                    <a:pt x="526" y="199"/>
                  </a:moveTo>
                  <a:cubicBezTo>
                    <a:pt x="526" y="231"/>
                    <a:pt x="499" y="258"/>
                    <a:pt x="467" y="258"/>
                  </a:cubicBezTo>
                  <a:cubicBezTo>
                    <a:pt x="435" y="258"/>
                    <a:pt x="409" y="231"/>
                    <a:pt x="409" y="199"/>
                  </a:cubicBezTo>
                  <a:cubicBezTo>
                    <a:pt x="409" y="167"/>
                    <a:pt x="435" y="141"/>
                    <a:pt x="467" y="141"/>
                  </a:cubicBezTo>
                  <a:cubicBezTo>
                    <a:pt x="499" y="141"/>
                    <a:pt x="526" y="167"/>
                    <a:pt x="526" y="19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64" name="Groupe 63">
            <a:extLst>
              <a:ext uri="{FF2B5EF4-FFF2-40B4-BE49-F238E27FC236}">
                <a16:creationId xmlns:a16="http://schemas.microsoft.com/office/drawing/2014/main" id="{29C855DE-DC33-9D40-81F7-BB93DDB95F3D}"/>
              </a:ext>
            </a:extLst>
          </p:cNvPr>
          <p:cNvGrpSpPr/>
          <p:nvPr/>
        </p:nvGrpSpPr>
        <p:grpSpPr>
          <a:xfrm>
            <a:off x="5552161" y="4676924"/>
            <a:ext cx="1097280" cy="1097280"/>
            <a:chOff x="5547360" y="4736469"/>
            <a:chExt cx="1097280" cy="1097280"/>
          </a:xfrm>
        </p:grpSpPr>
        <p:sp>
          <p:nvSpPr>
            <p:cNvPr id="37" name="Freeform 33">
              <a:extLst>
                <a:ext uri="{FF2B5EF4-FFF2-40B4-BE49-F238E27FC236}">
                  <a16:creationId xmlns:a16="http://schemas.microsoft.com/office/drawing/2014/main" id="{0761D48E-0E51-574C-B7EB-3BA382314DC5}"/>
                </a:ext>
              </a:extLst>
            </p:cNvPr>
            <p:cNvSpPr>
              <a:spLocks/>
            </p:cNvSpPr>
            <p:nvPr/>
          </p:nvSpPr>
          <p:spPr bwMode="auto">
            <a:xfrm>
              <a:off x="5547360" y="4736469"/>
              <a:ext cx="1097280" cy="1097280"/>
            </a:xfrm>
            <a:custGeom>
              <a:avLst/>
              <a:gdLst>
                <a:gd name="T0" fmla="*/ 12 w 1087"/>
                <a:gd name="T1" fmla="*/ 520 h 1087"/>
                <a:gd name="T2" fmla="*/ 566 w 1087"/>
                <a:gd name="T3" fmla="*/ 13 h 1087"/>
                <a:gd name="T4" fmla="*/ 1074 w 1087"/>
                <a:gd name="T5" fmla="*/ 567 h 1087"/>
                <a:gd name="T6" fmla="*/ 520 w 1087"/>
                <a:gd name="T7" fmla="*/ 1074 h 1087"/>
                <a:gd name="T8" fmla="*/ 12 w 1087"/>
                <a:gd name="T9" fmla="*/ 520 h 1087"/>
              </a:gdLst>
              <a:ahLst/>
              <a:cxnLst>
                <a:cxn ang="0">
                  <a:pos x="T0" y="T1"/>
                </a:cxn>
                <a:cxn ang="0">
                  <a:pos x="T2" y="T3"/>
                </a:cxn>
                <a:cxn ang="0">
                  <a:pos x="T4" y="T5"/>
                </a:cxn>
                <a:cxn ang="0">
                  <a:pos x="T6" y="T7"/>
                </a:cxn>
                <a:cxn ang="0">
                  <a:pos x="T8" y="T9"/>
                </a:cxn>
              </a:cxnLst>
              <a:rect l="0" t="0" r="r" b="b"/>
              <a:pathLst>
                <a:path w="1087" h="1087">
                  <a:moveTo>
                    <a:pt x="12" y="520"/>
                  </a:moveTo>
                  <a:cubicBezTo>
                    <a:pt x="25" y="227"/>
                    <a:pt x="273" y="0"/>
                    <a:pt x="566" y="13"/>
                  </a:cubicBezTo>
                  <a:cubicBezTo>
                    <a:pt x="859" y="25"/>
                    <a:pt x="1087" y="273"/>
                    <a:pt x="1074" y="567"/>
                  </a:cubicBezTo>
                  <a:cubicBezTo>
                    <a:pt x="1061" y="860"/>
                    <a:pt x="813" y="1087"/>
                    <a:pt x="520" y="1074"/>
                  </a:cubicBezTo>
                  <a:cubicBezTo>
                    <a:pt x="227" y="1062"/>
                    <a:pt x="0" y="814"/>
                    <a:pt x="12" y="52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61" name="Freeform 109">
              <a:extLst>
                <a:ext uri="{FF2B5EF4-FFF2-40B4-BE49-F238E27FC236}">
                  <a16:creationId xmlns:a16="http://schemas.microsoft.com/office/drawing/2014/main" id="{A2CD2B0D-935F-6748-9964-F21FDA85D83B}"/>
                </a:ext>
              </a:extLst>
            </p:cNvPr>
            <p:cNvSpPr>
              <a:spLocks noEditPoints="1"/>
            </p:cNvSpPr>
            <p:nvPr/>
          </p:nvSpPr>
          <p:spPr bwMode="auto">
            <a:xfrm>
              <a:off x="5737752" y="4927801"/>
              <a:ext cx="715366" cy="714615"/>
            </a:xfrm>
            <a:custGeom>
              <a:avLst/>
              <a:gdLst>
                <a:gd name="T0" fmla="*/ 431 w 692"/>
                <a:gd name="T1" fmla="*/ 165 h 693"/>
                <a:gd name="T2" fmla="*/ 350 w 692"/>
                <a:gd name="T3" fmla="*/ 245 h 693"/>
                <a:gd name="T4" fmla="*/ 349 w 692"/>
                <a:gd name="T5" fmla="*/ 246 h 693"/>
                <a:gd name="T6" fmla="*/ 348 w 692"/>
                <a:gd name="T7" fmla="*/ 246 h 693"/>
                <a:gd name="T8" fmla="*/ 345 w 692"/>
                <a:gd name="T9" fmla="*/ 246 h 693"/>
                <a:gd name="T10" fmla="*/ 343 w 692"/>
                <a:gd name="T11" fmla="*/ 246 h 693"/>
                <a:gd name="T12" fmla="*/ 342 w 692"/>
                <a:gd name="T13" fmla="*/ 245 h 693"/>
                <a:gd name="T14" fmla="*/ 262 w 692"/>
                <a:gd name="T15" fmla="*/ 165 h 693"/>
                <a:gd name="T16" fmla="*/ 272 w 692"/>
                <a:gd name="T17" fmla="*/ 155 h 693"/>
                <a:gd name="T18" fmla="*/ 339 w 692"/>
                <a:gd name="T19" fmla="*/ 7 h 693"/>
                <a:gd name="T20" fmla="*/ 353 w 692"/>
                <a:gd name="T21" fmla="*/ 7 h 693"/>
                <a:gd name="T22" fmla="*/ 421 w 692"/>
                <a:gd name="T23" fmla="*/ 155 h 693"/>
                <a:gd name="T24" fmla="*/ 351 w 692"/>
                <a:gd name="T25" fmla="*/ 449 h 693"/>
                <a:gd name="T26" fmla="*/ 341 w 692"/>
                <a:gd name="T27" fmla="*/ 449 h 693"/>
                <a:gd name="T28" fmla="*/ 262 w 692"/>
                <a:gd name="T29" fmla="*/ 539 h 693"/>
                <a:gd name="T30" fmla="*/ 339 w 692"/>
                <a:gd name="T31" fmla="*/ 471 h 693"/>
                <a:gd name="T32" fmla="*/ 346 w 692"/>
                <a:gd name="T33" fmla="*/ 693 h 693"/>
                <a:gd name="T34" fmla="*/ 353 w 692"/>
                <a:gd name="T35" fmla="*/ 471 h 693"/>
                <a:gd name="T36" fmla="*/ 426 w 692"/>
                <a:gd name="T37" fmla="*/ 541 h 693"/>
                <a:gd name="T38" fmla="*/ 431 w 692"/>
                <a:gd name="T39" fmla="*/ 529 h 693"/>
                <a:gd name="T40" fmla="*/ 685 w 692"/>
                <a:gd name="T41" fmla="*/ 340 h 693"/>
                <a:gd name="T42" fmla="*/ 538 w 692"/>
                <a:gd name="T43" fmla="*/ 272 h 693"/>
                <a:gd name="T44" fmla="*/ 528 w 692"/>
                <a:gd name="T45" fmla="*/ 262 h 693"/>
                <a:gd name="T46" fmla="*/ 448 w 692"/>
                <a:gd name="T47" fmla="*/ 343 h 693"/>
                <a:gd name="T48" fmla="*/ 447 w 692"/>
                <a:gd name="T49" fmla="*/ 344 h 693"/>
                <a:gd name="T50" fmla="*/ 447 w 692"/>
                <a:gd name="T51" fmla="*/ 345 h 693"/>
                <a:gd name="T52" fmla="*/ 447 w 692"/>
                <a:gd name="T53" fmla="*/ 348 h 693"/>
                <a:gd name="T54" fmla="*/ 447 w 692"/>
                <a:gd name="T55" fmla="*/ 349 h 693"/>
                <a:gd name="T56" fmla="*/ 448 w 692"/>
                <a:gd name="T57" fmla="*/ 351 h 693"/>
                <a:gd name="T58" fmla="*/ 528 w 692"/>
                <a:gd name="T59" fmla="*/ 431 h 693"/>
                <a:gd name="T60" fmla="*/ 538 w 692"/>
                <a:gd name="T61" fmla="*/ 431 h 693"/>
                <a:gd name="T62" fmla="*/ 471 w 692"/>
                <a:gd name="T63" fmla="*/ 354 h 693"/>
                <a:gd name="T64" fmla="*/ 692 w 692"/>
                <a:gd name="T65" fmla="*/ 347 h 693"/>
                <a:gd name="T66" fmla="*/ 245 w 692"/>
                <a:gd name="T67" fmla="*/ 349 h 693"/>
                <a:gd name="T68" fmla="*/ 246 w 692"/>
                <a:gd name="T69" fmla="*/ 348 h 693"/>
                <a:gd name="T70" fmla="*/ 246 w 692"/>
                <a:gd name="T71" fmla="*/ 345 h 693"/>
                <a:gd name="T72" fmla="*/ 245 w 692"/>
                <a:gd name="T73" fmla="*/ 344 h 693"/>
                <a:gd name="T74" fmla="*/ 244 w 692"/>
                <a:gd name="T75" fmla="*/ 343 h 693"/>
                <a:gd name="T76" fmla="*/ 164 w 692"/>
                <a:gd name="T77" fmla="*/ 262 h 693"/>
                <a:gd name="T78" fmla="*/ 154 w 692"/>
                <a:gd name="T79" fmla="*/ 272 h 693"/>
                <a:gd name="T80" fmla="*/ 7 w 692"/>
                <a:gd name="T81" fmla="*/ 340 h 693"/>
                <a:gd name="T82" fmla="*/ 7 w 692"/>
                <a:gd name="T83" fmla="*/ 354 h 693"/>
                <a:gd name="T84" fmla="*/ 154 w 692"/>
                <a:gd name="T85" fmla="*/ 421 h 693"/>
                <a:gd name="T86" fmla="*/ 159 w 692"/>
                <a:gd name="T87" fmla="*/ 433 h 693"/>
                <a:gd name="T88" fmla="*/ 244 w 692"/>
                <a:gd name="T89" fmla="*/ 352 h 693"/>
                <a:gd name="T90" fmla="*/ 245 w 692"/>
                <a:gd name="T91" fmla="*/ 350 h 693"/>
                <a:gd name="T92" fmla="*/ 346 w 692"/>
                <a:gd name="T93" fmla="*/ 371 h 693"/>
                <a:gd name="T94" fmla="*/ 346 w 692"/>
                <a:gd name="T95" fmla="*/ 323 h 693"/>
                <a:gd name="T96" fmla="*/ 346 w 692"/>
                <a:gd name="T97" fmla="*/ 371 h 693"/>
                <a:gd name="T98" fmla="*/ 356 w 692"/>
                <a:gd name="T99" fmla="*/ 347 h 693"/>
                <a:gd name="T100" fmla="*/ 336 w 692"/>
                <a:gd name="T101" fmla="*/ 347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92" h="693">
                  <a:moveTo>
                    <a:pt x="431" y="155"/>
                  </a:moveTo>
                  <a:cubicBezTo>
                    <a:pt x="433" y="158"/>
                    <a:pt x="433" y="162"/>
                    <a:pt x="431" y="165"/>
                  </a:cubicBezTo>
                  <a:cubicBezTo>
                    <a:pt x="351" y="244"/>
                    <a:pt x="351" y="244"/>
                    <a:pt x="351" y="244"/>
                  </a:cubicBezTo>
                  <a:cubicBezTo>
                    <a:pt x="351" y="245"/>
                    <a:pt x="350" y="245"/>
                    <a:pt x="350" y="245"/>
                  </a:cubicBezTo>
                  <a:cubicBezTo>
                    <a:pt x="350" y="245"/>
                    <a:pt x="350" y="245"/>
                    <a:pt x="350" y="245"/>
                  </a:cubicBezTo>
                  <a:cubicBezTo>
                    <a:pt x="349" y="246"/>
                    <a:pt x="349" y="246"/>
                    <a:pt x="349" y="246"/>
                  </a:cubicBezTo>
                  <a:cubicBezTo>
                    <a:pt x="349" y="246"/>
                    <a:pt x="348" y="246"/>
                    <a:pt x="348" y="246"/>
                  </a:cubicBezTo>
                  <a:cubicBezTo>
                    <a:pt x="348" y="246"/>
                    <a:pt x="348" y="246"/>
                    <a:pt x="348" y="246"/>
                  </a:cubicBezTo>
                  <a:cubicBezTo>
                    <a:pt x="347" y="246"/>
                    <a:pt x="347" y="246"/>
                    <a:pt x="346" y="246"/>
                  </a:cubicBezTo>
                  <a:cubicBezTo>
                    <a:pt x="346" y="246"/>
                    <a:pt x="345" y="246"/>
                    <a:pt x="345" y="246"/>
                  </a:cubicBezTo>
                  <a:cubicBezTo>
                    <a:pt x="345" y="246"/>
                    <a:pt x="344" y="246"/>
                    <a:pt x="344" y="246"/>
                  </a:cubicBezTo>
                  <a:cubicBezTo>
                    <a:pt x="344" y="246"/>
                    <a:pt x="344" y="246"/>
                    <a:pt x="343" y="246"/>
                  </a:cubicBezTo>
                  <a:cubicBezTo>
                    <a:pt x="343" y="246"/>
                    <a:pt x="343" y="246"/>
                    <a:pt x="343" y="245"/>
                  </a:cubicBezTo>
                  <a:cubicBezTo>
                    <a:pt x="343" y="245"/>
                    <a:pt x="342" y="245"/>
                    <a:pt x="342" y="245"/>
                  </a:cubicBezTo>
                  <a:cubicBezTo>
                    <a:pt x="342" y="245"/>
                    <a:pt x="342" y="245"/>
                    <a:pt x="341" y="244"/>
                  </a:cubicBezTo>
                  <a:cubicBezTo>
                    <a:pt x="262" y="165"/>
                    <a:pt x="262" y="165"/>
                    <a:pt x="262" y="165"/>
                  </a:cubicBezTo>
                  <a:cubicBezTo>
                    <a:pt x="259" y="162"/>
                    <a:pt x="259" y="158"/>
                    <a:pt x="262" y="155"/>
                  </a:cubicBezTo>
                  <a:cubicBezTo>
                    <a:pt x="264" y="152"/>
                    <a:pt x="269" y="152"/>
                    <a:pt x="272" y="155"/>
                  </a:cubicBezTo>
                  <a:cubicBezTo>
                    <a:pt x="339" y="222"/>
                    <a:pt x="339" y="222"/>
                    <a:pt x="339" y="222"/>
                  </a:cubicBezTo>
                  <a:cubicBezTo>
                    <a:pt x="339" y="7"/>
                    <a:pt x="339" y="7"/>
                    <a:pt x="339" y="7"/>
                  </a:cubicBezTo>
                  <a:cubicBezTo>
                    <a:pt x="339" y="4"/>
                    <a:pt x="342" y="0"/>
                    <a:pt x="346" y="0"/>
                  </a:cubicBezTo>
                  <a:cubicBezTo>
                    <a:pt x="350" y="0"/>
                    <a:pt x="353" y="4"/>
                    <a:pt x="353" y="7"/>
                  </a:cubicBezTo>
                  <a:cubicBezTo>
                    <a:pt x="353" y="222"/>
                    <a:pt x="353" y="222"/>
                    <a:pt x="353" y="222"/>
                  </a:cubicBezTo>
                  <a:cubicBezTo>
                    <a:pt x="421" y="155"/>
                    <a:pt x="421" y="155"/>
                    <a:pt x="421" y="155"/>
                  </a:cubicBezTo>
                  <a:cubicBezTo>
                    <a:pt x="423" y="152"/>
                    <a:pt x="428" y="152"/>
                    <a:pt x="431" y="155"/>
                  </a:cubicBezTo>
                  <a:close/>
                  <a:moveTo>
                    <a:pt x="351" y="449"/>
                  </a:moveTo>
                  <a:cubicBezTo>
                    <a:pt x="350" y="448"/>
                    <a:pt x="348" y="447"/>
                    <a:pt x="346" y="447"/>
                  </a:cubicBezTo>
                  <a:cubicBezTo>
                    <a:pt x="344" y="447"/>
                    <a:pt x="342" y="448"/>
                    <a:pt x="341" y="449"/>
                  </a:cubicBezTo>
                  <a:cubicBezTo>
                    <a:pt x="262" y="529"/>
                    <a:pt x="262" y="529"/>
                    <a:pt x="262" y="529"/>
                  </a:cubicBezTo>
                  <a:cubicBezTo>
                    <a:pt x="259" y="532"/>
                    <a:pt x="259" y="536"/>
                    <a:pt x="262" y="539"/>
                  </a:cubicBezTo>
                  <a:cubicBezTo>
                    <a:pt x="264" y="542"/>
                    <a:pt x="269" y="542"/>
                    <a:pt x="272" y="539"/>
                  </a:cubicBezTo>
                  <a:cubicBezTo>
                    <a:pt x="339" y="471"/>
                    <a:pt x="339" y="471"/>
                    <a:pt x="339" y="471"/>
                  </a:cubicBezTo>
                  <a:cubicBezTo>
                    <a:pt x="339" y="686"/>
                    <a:pt x="339" y="686"/>
                    <a:pt x="339" y="686"/>
                  </a:cubicBezTo>
                  <a:cubicBezTo>
                    <a:pt x="339" y="690"/>
                    <a:pt x="342" y="693"/>
                    <a:pt x="346" y="693"/>
                  </a:cubicBezTo>
                  <a:cubicBezTo>
                    <a:pt x="350" y="693"/>
                    <a:pt x="353" y="690"/>
                    <a:pt x="353" y="686"/>
                  </a:cubicBezTo>
                  <a:cubicBezTo>
                    <a:pt x="353" y="471"/>
                    <a:pt x="353" y="471"/>
                    <a:pt x="353" y="471"/>
                  </a:cubicBezTo>
                  <a:cubicBezTo>
                    <a:pt x="421" y="539"/>
                    <a:pt x="421" y="539"/>
                    <a:pt x="421" y="539"/>
                  </a:cubicBezTo>
                  <a:cubicBezTo>
                    <a:pt x="422" y="540"/>
                    <a:pt x="424" y="541"/>
                    <a:pt x="426" y="541"/>
                  </a:cubicBezTo>
                  <a:cubicBezTo>
                    <a:pt x="427" y="541"/>
                    <a:pt x="429" y="540"/>
                    <a:pt x="431" y="539"/>
                  </a:cubicBezTo>
                  <a:cubicBezTo>
                    <a:pt x="433" y="536"/>
                    <a:pt x="433" y="532"/>
                    <a:pt x="431" y="529"/>
                  </a:cubicBezTo>
                  <a:lnTo>
                    <a:pt x="351" y="449"/>
                  </a:lnTo>
                  <a:close/>
                  <a:moveTo>
                    <a:pt x="685" y="340"/>
                  </a:moveTo>
                  <a:cubicBezTo>
                    <a:pt x="471" y="340"/>
                    <a:pt x="471" y="340"/>
                    <a:pt x="471" y="340"/>
                  </a:cubicBezTo>
                  <a:cubicBezTo>
                    <a:pt x="538" y="272"/>
                    <a:pt x="538" y="272"/>
                    <a:pt x="538" y="272"/>
                  </a:cubicBezTo>
                  <a:cubicBezTo>
                    <a:pt x="541" y="269"/>
                    <a:pt x="541" y="265"/>
                    <a:pt x="538" y="262"/>
                  </a:cubicBezTo>
                  <a:cubicBezTo>
                    <a:pt x="535" y="260"/>
                    <a:pt x="531" y="260"/>
                    <a:pt x="528" y="262"/>
                  </a:cubicBezTo>
                  <a:cubicBezTo>
                    <a:pt x="449" y="342"/>
                    <a:pt x="449" y="342"/>
                    <a:pt x="449" y="342"/>
                  </a:cubicBezTo>
                  <a:cubicBezTo>
                    <a:pt x="448" y="342"/>
                    <a:pt x="448" y="343"/>
                    <a:pt x="448" y="343"/>
                  </a:cubicBezTo>
                  <a:cubicBezTo>
                    <a:pt x="448" y="343"/>
                    <a:pt x="448" y="343"/>
                    <a:pt x="448" y="343"/>
                  </a:cubicBezTo>
                  <a:cubicBezTo>
                    <a:pt x="448" y="343"/>
                    <a:pt x="447" y="344"/>
                    <a:pt x="447" y="344"/>
                  </a:cubicBezTo>
                  <a:cubicBezTo>
                    <a:pt x="447" y="344"/>
                    <a:pt x="447" y="344"/>
                    <a:pt x="447" y="344"/>
                  </a:cubicBezTo>
                  <a:cubicBezTo>
                    <a:pt x="447" y="345"/>
                    <a:pt x="447" y="345"/>
                    <a:pt x="447" y="345"/>
                  </a:cubicBezTo>
                  <a:cubicBezTo>
                    <a:pt x="447" y="346"/>
                    <a:pt x="447" y="346"/>
                    <a:pt x="447" y="347"/>
                  </a:cubicBezTo>
                  <a:cubicBezTo>
                    <a:pt x="447" y="347"/>
                    <a:pt x="447" y="348"/>
                    <a:pt x="447" y="348"/>
                  </a:cubicBezTo>
                  <a:cubicBezTo>
                    <a:pt x="447" y="349"/>
                    <a:pt x="447" y="349"/>
                    <a:pt x="447" y="349"/>
                  </a:cubicBezTo>
                  <a:cubicBezTo>
                    <a:pt x="447" y="349"/>
                    <a:pt x="447" y="349"/>
                    <a:pt x="447" y="349"/>
                  </a:cubicBezTo>
                  <a:cubicBezTo>
                    <a:pt x="447" y="350"/>
                    <a:pt x="448" y="350"/>
                    <a:pt x="448" y="351"/>
                  </a:cubicBezTo>
                  <a:cubicBezTo>
                    <a:pt x="448" y="351"/>
                    <a:pt x="448" y="351"/>
                    <a:pt x="448" y="351"/>
                  </a:cubicBezTo>
                  <a:cubicBezTo>
                    <a:pt x="448" y="351"/>
                    <a:pt x="448" y="351"/>
                    <a:pt x="449" y="352"/>
                  </a:cubicBezTo>
                  <a:cubicBezTo>
                    <a:pt x="528" y="431"/>
                    <a:pt x="528" y="431"/>
                    <a:pt x="528" y="431"/>
                  </a:cubicBezTo>
                  <a:cubicBezTo>
                    <a:pt x="530" y="433"/>
                    <a:pt x="531" y="433"/>
                    <a:pt x="533" y="433"/>
                  </a:cubicBezTo>
                  <a:cubicBezTo>
                    <a:pt x="535" y="433"/>
                    <a:pt x="537" y="433"/>
                    <a:pt x="538" y="431"/>
                  </a:cubicBezTo>
                  <a:cubicBezTo>
                    <a:pt x="541" y="429"/>
                    <a:pt x="541" y="424"/>
                    <a:pt x="538" y="421"/>
                  </a:cubicBezTo>
                  <a:cubicBezTo>
                    <a:pt x="471" y="354"/>
                    <a:pt x="471" y="354"/>
                    <a:pt x="471" y="354"/>
                  </a:cubicBezTo>
                  <a:cubicBezTo>
                    <a:pt x="685" y="354"/>
                    <a:pt x="685" y="354"/>
                    <a:pt x="685" y="354"/>
                  </a:cubicBezTo>
                  <a:cubicBezTo>
                    <a:pt x="689" y="354"/>
                    <a:pt x="692" y="351"/>
                    <a:pt x="692" y="347"/>
                  </a:cubicBezTo>
                  <a:cubicBezTo>
                    <a:pt x="692" y="343"/>
                    <a:pt x="689" y="340"/>
                    <a:pt x="685" y="340"/>
                  </a:cubicBezTo>
                  <a:close/>
                  <a:moveTo>
                    <a:pt x="245" y="349"/>
                  </a:moveTo>
                  <a:cubicBezTo>
                    <a:pt x="245" y="349"/>
                    <a:pt x="245" y="349"/>
                    <a:pt x="245" y="349"/>
                  </a:cubicBezTo>
                  <a:cubicBezTo>
                    <a:pt x="245" y="349"/>
                    <a:pt x="245" y="349"/>
                    <a:pt x="246" y="348"/>
                  </a:cubicBezTo>
                  <a:cubicBezTo>
                    <a:pt x="246" y="348"/>
                    <a:pt x="246" y="347"/>
                    <a:pt x="246" y="347"/>
                  </a:cubicBezTo>
                  <a:cubicBezTo>
                    <a:pt x="246" y="346"/>
                    <a:pt x="246" y="346"/>
                    <a:pt x="246" y="345"/>
                  </a:cubicBezTo>
                  <a:cubicBezTo>
                    <a:pt x="245" y="345"/>
                    <a:pt x="245" y="345"/>
                    <a:pt x="245" y="344"/>
                  </a:cubicBezTo>
                  <a:cubicBezTo>
                    <a:pt x="245" y="344"/>
                    <a:pt x="245" y="344"/>
                    <a:pt x="245" y="344"/>
                  </a:cubicBezTo>
                  <a:cubicBezTo>
                    <a:pt x="245" y="344"/>
                    <a:pt x="245" y="343"/>
                    <a:pt x="245" y="343"/>
                  </a:cubicBezTo>
                  <a:cubicBezTo>
                    <a:pt x="245" y="343"/>
                    <a:pt x="245" y="343"/>
                    <a:pt x="244" y="343"/>
                  </a:cubicBezTo>
                  <a:cubicBezTo>
                    <a:pt x="244" y="343"/>
                    <a:pt x="244" y="342"/>
                    <a:pt x="244" y="342"/>
                  </a:cubicBezTo>
                  <a:cubicBezTo>
                    <a:pt x="164" y="262"/>
                    <a:pt x="164" y="262"/>
                    <a:pt x="164" y="262"/>
                  </a:cubicBezTo>
                  <a:cubicBezTo>
                    <a:pt x="161" y="260"/>
                    <a:pt x="157" y="260"/>
                    <a:pt x="154" y="262"/>
                  </a:cubicBezTo>
                  <a:cubicBezTo>
                    <a:pt x="151" y="265"/>
                    <a:pt x="151" y="269"/>
                    <a:pt x="154" y="272"/>
                  </a:cubicBezTo>
                  <a:cubicBezTo>
                    <a:pt x="222" y="340"/>
                    <a:pt x="222" y="340"/>
                    <a:pt x="222" y="340"/>
                  </a:cubicBezTo>
                  <a:cubicBezTo>
                    <a:pt x="7" y="340"/>
                    <a:pt x="7" y="340"/>
                    <a:pt x="7" y="340"/>
                  </a:cubicBezTo>
                  <a:cubicBezTo>
                    <a:pt x="3" y="340"/>
                    <a:pt x="0" y="343"/>
                    <a:pt x="0" y="347"/>
                  </a:cubicBezTo>
                  <a:cubicBezTo>
                    <a:pt x="0" y="351"/>
                    <a:pt x="3" y="354"/>
                    <a:pt x="7" y="354"/>
                  </a:cubicBezTo>
                  <a:cubicBezTo>
                    <a:pt x="222" y="354"/>
                    <a:pt x="222" y="354"/>
                    <a:pt x="222" y="354"/>
                  </a:cubicBezTo>
                  <a:cubicBezTo>
                    <a:pt x="154" y="421"/>
                    <a:pt x="154" y="421"/>
                    <a:pt x="154" y="421"/>
                  </a:cubicBezTo>
                  <a:cubicBezTo>
                    <a:pt x="151" y="424"/>
                    <a:pt x="151" y="429"/>
                    <a:pt x="154" y="431"/>
                  </a:cubicBezTo>
                  <a:cubicBezTo>
                    <a:pt x="156" y="433"/>
                    <a:pt x="157" y="433"/>
                    <a:pt x="159" y="433"/>
                  </a:cubicBezTo>
                  <a:cubicBezTo>
                    <a:pt x="161" y="433"/>
                    <a:pt x="163" y="433"/>
                    <a:pt x="164" y="431"/>
                  </a:cubicBezTo>
                  <a:cubicBezTo>
                    <a:pt x="244" y="352"/>
                    <a:pt x="244" y="352"/>
                    <a:pt x="244" y="352"/>
                  </a:cubicBezTo>
                  <a:cubicBezTo>
                    <a:pt x="244" y="351"/>
                    <a:pt x="244" y="351"/>
                    <a:pt x="244" y="351"/>
                  </a:cubicBezTo>
                  <a:cubicBezTo>
                    <a:pt x="245" y="351"/>
                    <a:pt x="245" y="351"/>
                    <a:pt x="245" y="350"/>
                  </a:cubicBezTo>
                  <a:cubicBezTo>
                    <a:pt x="245" y="350"/>
                    <a:pt x="245" y="350"/>
                    <a:pt x="245" y="349"/>
                  </a:cubicBezTo>
                  <a:close/>
                  <a:moveTo>
                    <a:pt x="346" y="371"/>
                  </a:moveTo>
                  <a:cubicBezTo>
                    <a:pt x="333" y="371"/>
                    <a:pt x="322" y="360"/>
                    <a:pt x="322" y="347"/>
                  </a:cubicBezTo>
                  <a:cubicBezTo>
                    <a:pt x="322" y="333"/>
                    <a:pt x="333" y="323"/>
                    <a:pt x="346" y="323"/>
                  </a:cubicBezTo>
                  <a:cubicBezTo>
                    <a:pt x="359" y="323"/>
                    <a:pt x="370" y="333"/>
                    <a:pt x="370" y="347"/>
                  </a:cubicBezTo>
                  <a:cubicBezTo>
                    <a:pt x="370" y="360"/>
                    <a:pt x="359" y="371"/>
                    <a:pt x="346" y="371"/>
                  </a:cubicBezTo>
                  <a:close/>
                  <a:moveTo>
                    <a:pt x="346" y="357"/>
                  </a:moveTo>
                  <a:cubicBezTo>
                    <a:pt x="352" y="357"/>
                    <a:pt x="356" y="352"/>
                    <a:pt x="356" y="347"/>
                  </a:cubicBezTo>
                  <a:cubicBezTo>
                    <a:pt x="356" y="341"/>
                    <a:pt x="352" y="337"/>
                    <a:pt x="346" y="337"/>
                  </a:cubicBezTo>
                  <a:cubicBezTo>
                    <a:pt x="341" y="337"/>
                    <a:pt x="336" y="341"/>
                    <a:pt x="336" y="347"/>
                  </a:cubicBezTo>
                  <a:cubicBezTo>
                    <a:pt x="336" y="352"/>
                    <a:pt x="341" y="357"/>
                    <a:pt x="346" y="35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20" name="Groupe 19">
            <a:extLst>
              <a:ext uri="{FF2B5EF4-FFF2-40B4-BE49-F238E27FC236}">
                <a16:creationId xmlns:a16="http://schemas.microsoft.com/office/drawing/2014/main" id="{839C336A-9575-A84D-BD30-1A2003EF83E3}"/>
              </a:ext>
            </a:extLst>
          </p:cNvPr>
          <p:cNvGrpSpPr/>
          <p:nvPr/>
        </p:nvGrpSpPr>
        <p:grpSpPr>
          <a:xfrm>
            <a:off x="5719519" y="3379179"/>
            <a:ext cx="762333" cy="762333"/>
            <a:chOff x="5719519" y="3379179"/>
            <a:chExt cx="762333" cy="762333"/>
          </a:xfrm>
        </p:grpSpPr>
        <p:grpSp>
          <p:nvGrpSpPr>
            <p:cNvPr id="13" name="Groupe 12">
              <a:extLst>
                <a:ext uri="{FF2B5EF4-FFF2-40B4-BE49-F238E27FC236}">
                  <a16:creationId xmlns:a16="http://schemas.microsoft.com/office/drawing/2014/main" id="{D67F94C5-79A6-2640-BE9C-AA4C39744F45}"/>
                </a:ext>
              </a:extLst>
            </p:cNvPr>
            <p:cNvGrpSpPr/>
            <p:nvPr/>
          </p:nvGrpSpPr>
          <p:grpSpPr>
            <a:xfrm>
              <a:off x="5719519" y="3379179"/>
              <a:ext cx="762333" cy="762333"/>
              <a:chOff x="5696613" y="3453276"/>
              <a:chExt cx="762333" cy="762333"/>
            </a:xfrm>
          </p:grpSpPr>
          <p:sp>
            <p:nvSpPr>
              <p:cNvPr id="34" name="Freeform 84">
                <a:extLst>
                  <a:ext uri="{FF2B5EF4-FFF2-40B4-BE49-F238E27FC236}">
                    <a16:creationId xmlns:a16="http://schemas.microsoft.com/office/drawing/2014/main" id="{B94697AA-3AE3-FA44-8356-7A177BD1139C}"/>
                  </a:ext>
                </a:extLst>
              </p:cNvPr>
              <p:cNvSpPr>
                <a:spLocks noEditPoints="1"/>
              </p:cNvSpPr>
              <p:nvPr/>
            </p:nvSpPr>
            <p:spPr bwMode="auto">
              <a:xfrm>
                <a:off x="5818620" y="3647179"/>
                <a:ext cx="518319" cy="374526"/>
              </a:xfrm>
              <a:custGeom>
                <a:avLst/>
                <a:gdLst>
                  <a:gd name="T0" fmla="*/ 611 w 618"/>
                  <a:gd name="T1" fmla="*/ 447 h 447"/>
                  <a:gd name="T2" fmla="*/ 450 w 618"/>
                  <a:gd name="T3" fmla="*/ 447 h 447"/>
                  <a:gd name="T4" fmla="*/ 443 w 618"/>
                  <a:gd name="T5" fmla="*/ 440 h 447"/>
                  <a:gd name="T6" fmla="*/ 443 w 618"/>
                  <a:gd name="T7" fmla="*/ 7 h 447"/>
                  <a:gd name="T8" fmla="*/ 450 w 618"/>
                  <a:gd name="T9" fmla="*/ 0 h 447"/>
                  <a:gd name="T10" fmla="*/ 611 w 618"/>
                  <a:gd name="T11" fmla="*/ 0 h 447"/>
                  <a:gd name="T12" fmla="*/ 618 w 618"/>
                  <a:gd name="T13" fmla="*/ 7 h 447"/>
                  <a:gd name="T14" fmla="*/ 618 w 618"/>
                  <a:gd name="T15" fmla="*/ 440 h 447"/>
                  <a:gd name="T16" fmla="*/ 611 w 618"/>
                  <a:gd name="T17" fmla="*/ 447 h 447"/>
                  <a:gd name="T18" fmla="*/ 457 w 618"/>
                  <a:gd name="T19" fmla="*/ 433 h 447"/>
                  <a:gd name="T20" fmla="*/ 604 w 618"/>
                  <a:gd name="T21" fmla="*/ 433 h 447"/>
                  <a:gd name="T22" fmla="*/ 604 w 618"/>
                  <a:gd name="T23" fmla="*/ 14 h 447"/>
                  <a:gd name="T24" fmla="*/ 457 w 618"/>
                  <a:gd name="T25" fmla="*/ 14 h 447"/>
                  <a:gd name="T26" fmla="*/ 457 w 618"/>
                  <a:gd name="T27" fmla="*/ 433 h 447"/>
                  <a:gd name="T28" fmla="*/ 389 w 618"/>
                  <a:gd name="T29" fmla="*/ 447 h 447"/>
                  <a:gd name="T30" fmla="*/ 228 w 618"/>
                  <a:gd name="T31" fmla="*/ 447 h 447"/>
                  <a:gd name="T32" fmla="*/ 221 w 618"/>
                  <a:gd name="T33" fmla="*/ 440 h 447"/>
                  <a:gd name="T34" fmla="*/ 221 w 618"/>
                  <a:gd name="T35" fmla="*/ 110 h 447"/>
                  <a:gd name="T36" fmla="*/ 228 w 618"/>
                  <a:gd name="T37" fmla="*/ 103 h 447"/>
                  <a:gd name="T38" fmla="*/ 389 w 618"/>
                  <a:gd name="T39" fmla="*/ 103 h 447"/>
                  <a:gd name="T40" fmla="*/ 396 w 618"/>
                  <a:gd name="T41" fmla="*/ 110 h 447"/>
                  <a:gd name="T42" fmla="*/ 396 w 618"/>
                  <a:gd name="T43" fmla="*/ 440 h 447"/>
                  <a:gd name="T44" fmla="*/ 389 w 618"/>
                  <a:gd name="T45" fmla="*/ 447 h 447"/>
                  <a:gd name="T46" fmla="*/ 235 w 618"/>
                  <a:gd name="T47" fmla="*/ 433 h 447"/>
                  <a:gd name="T48" fmla="*/ 382 w 618"/>
                  <a:gd name="T49" fmla="*/ 433 h 447"/>
                  <a:gd name="T50" fmla="*/ 382 w 618"/>
                  <a:gd name="T51" fmla="*/ 117 h 447"/>
                  <a:gd name="T52" fmla="*/ 235 w 618"/>
                  <a:gd name="T53" fmla="*/ 117 h 447"/>
                  <a:gd name="T54" fmla="*/ 235 w 618"/>
                  <a:gd name="T55" fmla="*/ 433 h 447"/>
                  <a:gd name="T56" fmla="*/ 168 w 618"/>
                  <a:gd name="T57" fmla="*/ 447 h 447"/>
                  <a:gd name="T58" fmla="*/ 7 w 618"/>
                  <a:gd name="T59" fmla="*/ 447 h 447"/>
                  <a:gd name="T60" fmla="*/ 0 w 618"/>
                  <a:gd name="T61" fmla="*/ 440 h 447"/>
                  <a:gd name="T62" fmla="*/ 0 w 618"/>
                  <a:gd name="T63" fmla="*/ 224 h 447"/>
                  <a:gd name="T64" fmla="*/ 7 w 618"/>
                  <a:gd name="T65" fmla="*/ 217 h 447"/>
                  <a:gd name="T66" fmla="*/ 168 w 618"/>
                  <a:gd name="T67" fmla="*/ 217 h 447"/>
                  <a:gd name="T68" fmla="*/ 175 w 618"/>
                  <a:gd name="T69" fmla="*/ 224 h 447"/>
                  <a:gd name="T70" fmla="*/ 175 w 618"/>
                  <a:gd name="T71" fmla="*/ 440 h 447"/>
                  <a:gd name="T72" fmla="*/ 168 w 618"/>
                  <a:gd name="T73" fmla="*/ 447 h 447"/>
                  <a:gd name="T74" fmla="*/ 14 w 618"/>
                  <a:gd name="T75" fmla="*/ 433 h 447"/>
                  <a:gd name="T76" fmla="*/ 161 w 618"/>
                  <a:gd name="T77" fmla="*/ 433 h 447"/>
                  <a:gd name="T78" fmla="*/ 161 w 618"/>
                  <a:gd name="T79" fmla="*/ 231 h 447"/>
                  <a:gd name="T80" fmla="*/ 14 w 618"/>
                  <a:gd name="T81" fmla="*/ 231 h 447"/>
                  <a:gd name="T82" fmla="*/ 14 w 618"/>
                  <a:gd name="T83"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8" h="447">
                    <a:moveTo>
                      <a:pt x="611" y="447"/>
                    </a:moveTo>
                    <a:cubicBezTo>
                      <a:pt x="450" y="447"/>
                      <a:pt x="450" y="447"/>
                      <a:pt x="450" y="447"/>
                    </a:cubicBezTo>
                    <a:cubicBezTo>
                      <a:pt x="446" y="447"/>
                      <a:pt x="443" y="444"/>
                      <a:pt x="443" y="440"/>
                    </a:cubicBezTo>
                    <a:cubicBezTo>
                      <a:pt x="443" y="7"/>
                      <a:pt x="443" y="7"/>
                      <a:pt x="443" y="7"/>
                    </a:cubicBezTo>
                    <a:cubicBezTo>
                      <a:pt x="443" y="3"/>
                      <a:pt x="446" y="0"/>
                      <a:pt x="450" y="0"/>
                    </a:cubicBezTo>
                    <a:cubicBezTo>
                      <a:pt x="611" y="0"/>
                      <a:pt x="611" y="0"/>
                      <a:pt x="611" y="0"/>
                    </a:cubicBezTo>
                    <a:cubicBezTo>
                      <a:pt x="615" y="0"/>
                      <a:pt x="618" y="3"/>
                      <a:pt x="618" y="7"/>
                    </a:cubicBezTo>
                    <a:cubicBezTo>
                      <a:pt x="618" y="440"/>
                      <a:pt x="618" y="440"/>
                      <a:pt x="618" y="440"/>
                    </a:cubicBezTo>
                    <a:cubicBezTo>
                      <a:pt x="618" y="444"/>
                      <a:pt x="615" y="447"/>
                      <a:pt x="611" y="447"/>
                    </a:cubicBezTo>
                    <a:close/>
                    <a:moveTo>
                      <a:pt x="457" y="433"/>
                    </a:moveTo>
                    <a:cubicBezTo>
                      <a:pt x="604" y="433"/>
                      <a:pt x="604" y="433"/>
                      <a:pt x="604" y="433"/>
                    </a:cubicBezTo>
                    <a:cubicBezTo>
                      <a:pt x="604" y="14"/>
                      <a:pt x="604" y="14"/>
                      <a:pt x="604" y="14"/>
                    </a:cubicBezTo>
                    <a:cubicBezTo>
                      <a:pt x="457" y="14"/>
                      <a:pt x="457" y="14"/>
                      <a:pt x="457" y="14"/>
                    </a:cubicBezTo>
                    <a:lnTo>
                      <a:pt x="457" y="433"/>
                    </a:lnTo>
                    <a:close/>
                    <a:moveTo>
                      <a:pt x="389" y="447"/>
                    </a:moveTo>
                    <a:cubicBezTo>
                      <a:pt x="228" y="447"/>
                      <a:pt x="228" y="447"/>
                      <a:pt x="228" y="447"/>
                    </a:cubicBezTo>
                    <a:cubicBezTo>
                      <a:pt x="225" y="447"/>
                      <a:pt x="221" y="444"/>
                      <a:pt x="221" y="440"/>
                    </a:cubicBezTo>
                    <a:cubicBezTo>
                      <a:pt x="221" y="110"/>
                      <a:pt x="221" y="110"/>
                      <a:pt x="221" y="110"/>
                    </a:cubicBezTo>
                    <a:cubicBezTo>
                      <a:pt x="221" y="106"/>
                      <a:pt x="225" y="103"/>
                      <a:pt x="228" y="103"/>
                    </a:cubicBezTo>
                    <a:cubicBezTo>
                      <a:pt x="389" y="103"/>
                      <a:pt x="389" y="103"/>
                      <a:pt x="389" y="103"/>
                    </a:cubicBezTo>
                    <a:cubicBezTo>
                      <a:pt x="393" y="103"/>
                      <a:pt x="396" y="106"/>
                      <a:pt x="396" y="110"/>
                    </a:cubicBezTo>
                    <a:cubicBezTo>
                      <a:pt x="396" y="440"/>
                      <a:pt x="396" y="440"/>
                      <a:pt x="396" y="440"/>
                    </a:cubicBezTo>
                    <a:cubicBezTo>
                      <a:pt x="396" y="444"/>
                      <a:pt x="393" y="447"/>
                      <a:pt x="389" y="447"/>
                    </a:cubicBezTo>
                    <a:close/>
                    <a:moveTo>
                      <a:pt x="235" y="433"/>
                    </a:moveTo>
                    <a:cubicBezTo>
                      <a:pt x="382" y="433"/>
                      <a:pt x="382" y="433"/>
                      <a:pt x="382" y="433"/>
                    </a:cubicBezTo>
                    <a:cubicBezTo>
                      <a:pt x="382" y="117"/>
                      <a:pt x="382" y="117"/>
                      <a:pt x="382" y="117"/>
                    </a:cubicBezTo>
                    <a:cubicBezTo>
                      <a:pt x="235" y="117"/>
                      <a:pt x="235" y="117"/>
                      <a:pt x="235" y="117"/>
                    </a:cubicBezTo>
                    <a:lnTo>
                      <a:pt x="235" y="433"/>
                    </a:lnTo>
                    <a:close/>
                    <a:moveTo>
                      <a:pt x="168" y="447"/>
                    </a:moveTo>
                    <a:cubicBezTo>
                      <a:pt x="7" y="447"/>
                      <a:pt x="7" y="447"/>
                      <a:pt x="7" y="447"/>
                    </a:cubicBezTo>
                    <a:cubicBezTo>
                      <a:pt x="3" y="447"/>
                      <a:pt x="0" y="444"/>
                      <a:pt x="0" y="440"/>
                    </a:cubicBezTo>
                    <a:cubicBezTo>
                      <a:pt x="0" y="224"/>
                      <a:pt x="0" y="224"/>
                      <a:pt x="0" y="224"/>
                    </a:cubicBezTo>
                    <a:cubicBezTo>
                      <a:pt x="0" y="220"/>
                      <a:pt x="3" y="217"/>
                      <a:pt x="7" y="217"/>
                    </a:cubicBezTo>
                    <a:cubicBezTo>
                      <a:pt x="168" y="217"/>
                      <a:pt x="168" y="217"/>
                      <a:pt x="168" y="217"/>
                    </a:cubicBezTo>
                    <a:cubicBezTo>
                      <a:pt x="172" y="217"/>
                      <a:pt x="175" y="220"/>
                      <a:pt x="175" y="224"/>
                    </a:cubicBezTo>
                    <a:cubicBezTo>
                      <a:pt x="175" y="440"/>
                      <a:pt x="175" y="440"/>
                      <a:pt x="175" y="440"/>
                    </a:cubicBezTo>
                    <a:cubicBezTo>
                      <a:pt x="175" y="444"/>
                      <a:pt x="172" y="447"/>
                      <a:pt x="168" y="447"/>
                    </a:cubicBezTo>
                    <a:close/>
                    <a:moveTo>
                      <a:pt x="14" y="433"/>
                    </a:moveTo>
                    <a:cubicBezTo>
                      <a:pt x="161" y="433"/>
                      <a:pt x="161" y="433"/>
                      <a:pt x="161" y="433"/>
                    </a:cubicBezTo>
                    <a:cubicBezTo>
                      <a:pt x="161" y="231"/>
                      <a:pt x="161" y="231"/>
                      <a:pt x="161" y="231"/>
                    </a:cubicBezTo>
                    <a:cubicBezTo>
                      <a:pt x="14" y="231"/>
                      <a:pt x="14" y="231"/>
                      <a:pt x="14" y="231"/>
                    </a:cubicBezTo>
                    <a:lnTo>
                      <a:pt x="14" y="433"/>
                    </a:lnTo>
                    <a:close/>
                  </a:path>
                </a:pathLst>
              </a:custGeom>
              <a:solidFill>
                <a:schemeClr val="bg1">
                  <a:lumMod val="50000"/>
                  <a:alpha val="50000"/>
                </a:schemeClr>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12" name="Ellipse 11">
                <a:extLst>
                  <a:ext uri="{FF2B5EF4-FFF2-40B4-BE49-F238E27FC236}">
                    <a16:creationId xmlns:a16="http://schemas.microsoft.com/office/drawing/2014/main" id="{94EBAABF-4D04-994A-B312-09603F9DB282}"/>
                  </a:ext>
                </a:extLst>
              </p:cNvPr>
              <p:cNvSpPr/>
              <p:nvPr/>
            </p:nvSpPr>
            <p:spPr>
              <a:xfrm>
                <a:off x="5696613" y="3453276"/>
                <a:ext cx="762333" cy="762333"/>
              </a:xfrm>
              <a:prstGeom prst="ellipse">
                <a:avLst/>
              </a:prstGeom>
              <a:noFill/>
              <a:ln>
                <a:solidFill>
                  <a:schemeClr val="bg1">
                    <a:lumMod val="50000"/>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grpSp>
        <p:sp>
          <p:nvSpPr>
            <p:cNvPr id="19" name="Rectangle 18">
              <a:extLst>
                <a:ext uri="{FF2B5EF4-FFF2-40B4-BE49-F238E27FC236}">
                  <a16:creationId xmlns:a16="http://schemas.microsoft.com/office/drawing/2014/main" id="{DC7381BA-0BA3-114A-B6F4-C744FFCA2B64}"/>
                </a:ext>
              </a:extLst>
            </p:cNvPr>
            <p:cNvSpPr/>
            <p:nvPr/>
          </p:nvSpPr>
          <p:spPr>
            <a:xfrm>
              <a:off x="5841526" y="3760345"/>
              <a:ext cx="146462" cy="187263"/>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sp>
          <p:nvSpPr>
            <p:cNvPr id="45" name="Rectangle 44">
              <a:extLst>
                <a:ext uri="{FF2B5EF4-FFF2-40B4-BE49-F238E27FC236}">
                  <a16:creationId xmlns:a16="http://schemas.microsoft.com/office/drawing/2014/main" id="{A21E0B73-9C30-1340-A7C6-0B9E380F876E}"/>
                </a:ext>
              </a:extLst>
            </p:cNvPr>
            <p:cNvSpPr/>
            <p:nvPr/>
          </p:nvSpPr>
          <p:spPr>
            <a:xfrm>
              <a:off x="6027685" y="3666713"/>
              <a:ext cx="146462" cy="280895"/>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sp>
          <p:nvSpPr>
            <p:cNvPr id="47" name="Rectangle 46">
              <a:extLst>
                <a:ext uri="{FF2B5EF4-FFF2-40B4-BE49-F238E27FC236}">
                  <a16:creationId xmlns:a16="http://schemas.microsoft.com/office/drawing/2014/main" id="{C6EF837E-1F7C-EB49-B93C-7AF19317F249}"/>
                </a:ext>
              </a:extLst>
            </p:cNvPr>
            <p:cNvSpPr/>
            <p:nvPr/>
          </p:nvSpPr>
          <p:spPr>
            <a:xfrm>
              <a:off x="6218951" y="3573081"/>
              <a:ext cx="146462" cy="371738"/>
            </a:xfrm>
            <a:prstGeom prst="rect">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grpSp>
      <p:sp>
        <p:nvSpPr>
          <p:cNvPr id="31" name="Title 3">
            <a:extLst>
              <a:ext uri="{FF2B5EF4-FFF2-40B4-BE49-F238E27FC236}">
                <a16:creationId xmlns:a16="http://schemas.microsoft.com/office/drawing/2014/main" id="{A6AD39DC-2857-8143-ACE2-F3CC61C0B56F}"/>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en-US" sz="2800" dirty="0"/>
              <a:t>Des </a:t>
            </a:r>
            <a:r>
              <a:rPr lang="en-US" sz="2800" dirty="0" err="1"/>
              <a:t>fonctionnalités</a:t>
            </a:r>
            <a:r>
              <a:rPr lang="en-US" sz="2800" dirty="0"/>
              <a:t> pour </a:t>
            </a:r>
            <a:r>
              <a:rPr lang="en-US" sz="2800" dirty="0" err="1"/>
              <a:t>monitorer</a:t>
            </a:r>
            <a:br>
              <a:rPr lang="en-US" dirty="0"/>
            </a:br>
            <a:r>
              <a:rPr lang="en-US" sz="2400" b="0" dirty="0"/>
              <a:t>Les </a:t>
            </a:r>
            <a:r>
              <a:rPr lang="en-US" sz="2400" b="0" dirty="0" err="1"/>
              <a:t>statistiques</a:t>
            </a:r>
            <a:r>
              <a:rPr lang="en-US" sz="2400" b="0" dirty="0"/>
              <a:t> : OWS</a:t>
            </a:r>
            <a:endParaRPr lang="en-US" sz="2400" b="0" dirty="0">
              <a:latin typeface="Source Sans Pro" panose="020B0503030403020204" pitchFamily="34" charset="77"/>
            </a:endParaRPr>
          </a:p>
        </p:txBody>
      </p:sp>
    </p:spTree>
    <p:extLst>
      <p:ext uri="{BB962C8B-B14F-4D97-AF65-F5344CB8AC3E}">
        <p14:creationId xmlns:p14="http://schemas.microsoft.com/office/powerpoint/2010/main" val="1281124462"/>
      </p:ext>
    </p:extLst>
  </p:cSld>
  <p:clrMapOvr>
    <a:masterClrMapping/>
  </p:clrMapOvr>
  <mc:AlternateContent xmlns:mc="http://schemas.openxmlformats.org/markup-compatibility/2006" xmlns:p14="http://schemas.microsoft.com/office/powerpoint/2010/main">
    <mc:Choice Requires="p14">
      <p:transition p14:dur="0" advTm="98000"/>
    </mc:Choice>
    <mc:Fallback xmlns="">
      <p:transition advTm="98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500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par>
                                <p:cTn id="8" presetID="22" presetClass="entr" presetSubtype="4" fill="hold" nodeType="withEffect">
                                  <p:stCondLst>
                                    <p:cond delay="25500"/>
                                  </p:stCondLst>
                                  <p:childTnLst>
                                    <p:set>
                                      <p:cBhvr>
                                        <p:cTn id="9" dur="1" fill="hold">
                                          <p:stCondLst>
                                            <p:cond delay="0"/>
                                          </p:stCondLst>
                                        </p:cTn>
                                        <p:tgtEl>
                                          <p:spTgt spid="52"/>
                                        </p:tgtEl>
                                        <p:attrNameLst>
                                          <p:attrName>style.visibility</p:attrName>
                                        </p:attrNameLst>
                                      </p:cBhvr>
                                      <p:to>
                                        <p:strVal val="visible"/>
                                      </p:to>
                                    </p:set>
                                    <p:animEffect transition="in" filter="wipe(down)">
                                      <p:cBhvr>
                                        <p:cTn id="10" dur="500"/>
                                        <p:tgtEl>
                                          <p:spTgt spid="52"/>
                                        </p:tgtEl>
                                      </p:cBhvr>
                                    </p:animEffect>
                                  </p:childTnLst>
                                </p:cTn>
                              </p:par>
                              <p:par>
                                <p:cTn id="11" presetID="10" presetClass="entr" presetSubtype="0" fill="hold" nodeType="withEffect">
                                  <p:stCondLst>
                                    <p:cond delay="25500"/>
                                  </p:stCondLst>
                                  <p:childTnLst>
                                    <p:set>
                                      <p:cBhvr>
                                        <p:cTn id="12" dur="1" fill="hold">
                                          <p:stCondLst>
                                            <p:cond delay="0"/>
                                          </p:stCondLst>
                                        </p:cTn>
                                        <p:tgtEl>
                                          <p:spTgt spid="62"/>
                                        </p:tgtEl>
                                        <p:attrNameLst>
                                          <p:attrName>style.visibility</p:attrName>
                                        </p:attrNameLst>
                                      </p:cBhvr>
                                      <p:to>
                                        <p:strVal val="visible"/>
                                      </p:to>
                                    </p:set>
                                    <p:animEffect transition="in" filter="fade">
                                      <p:cBhvr>
                                        <p:cTn id="13" dur="500"/>
                                        <p:tgtEl>
                                          <p:spTgt spid="62"/>
                                        </p:tgtEl>
                                      </p:cBhvr>
                                    </p:animEffect>
                                  </p:childTnLst>
                                </p:cTn>
                              </p:par>
                              <p:par>
                                <p:cTn id="14" presetID="10" presetClass="entr" presetSubtype="0" fill="hold" grpId="0" nodeType="withEffect">
                                  <p:stCondLst>
                                    <p:cond delay="26000"/>
                                  </p:stCondLst>
                                  <p:childTnLst>
                                    <p:set>
                                      <p:cBhvr>
                                        <p:cTn id="15" dur="1" fill="hold">
                                          <p:stCondLst>
                                            <p:cond delay="0"/>
                                          </p:stCondLst>
                                        </p:cTn>
                                        <p:tgtEl>
                                          <p:spTgt spid="54"/>
                                        </p:tgtEl>
                                        <p:attrNameLst>
                                          <p:attrName>style.visibility</p:attrName>
                                        </p:attrNameLst>
                                      </p:cBhvr>
                                      <p:to>
                                        <p:strVal val="visible"/>
                                      </p:to>
                                    </p:set>
                                    <p:animEffect transition="in" filter="fade">
                                      <p:cBhvr>
                                        <p:cTn id="16" dur="500"/>
                                        <p:tgtEl>
                                          <p:spTgt spid="54"/>
                                        </p:tgtEl>
                                      </p:cBhvr>
                                    </p:animEffect>
                                  </p:childTnLst>
                                </p:cTn>
                              </p:par>
                              <p:par>
                                <p:cTn id="17" presetID="22" presetClass="entr" presetSubtype="8" fill="hold" nodeType="withEffect">
                                  <p:stCondLst>
                                    <p:cond delay="44000"/>
                                  </p:stCondLst>
                                  <p:childTnLst>
                                    <p:set>
                                      <p:cBhvr>
                                        <p:cTn id="18" dur="1" fill="hold">
                                          <p:stCondLst>
                                            <p:cond delay="0"/>
                                          </p:stCondLst>
                                        </p:cTn>
                                        <p:tgtEl>
                                          <p:spTgt spid="49"/>
                                        </p:tgtEl>
                                        <p:attrNameLst>
                                          <p:attrName>style.visibility</p:attrName>
                                        </p:attrNameLst>
                                      </p:cBhvr>
                                      <p:to>
                                        <p:strVal val="visible"/>
                                      </p:to>
                                    </p:set>
                                    <p:animEffect transition="in" filter="wipe(left)">
                                      <p:cBhvr>
                                        <p:cTn id="19" dur="500"/>
                                        <p:tgtEl>
                                          <p:spTgt spid="49"/>
                                        </p:tgtEl>
                                      </p:cBhvr>
                                    </p:animEffect>
                                  </p:childTnLst>
                                </p:cTn>
                              </p:par>
                              <p:par>
                                <p:cTn id="20" presetID="10" presetClass="entr" presetSubtype="0" fill="hold" nodeType="withEffect">
                                  <p:stCondLst>
                                    <p:cond delay="4450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500"/>
                                        <p:tgtEl>
                                          <p:spTgt spid="63"/>
                                        </p:tgtEl>
                                      </p:cBhvr>
                                    </p:animEffect>
                                  </p:childTnLst>
                                </p:cTn>
                              </p:par>
                              <p:par>
                                <p:cTn id="23" presetID="10" presetClass="entr" presetSubtype="0" fill="hold" grpId="0" nodeType="withEffect">
                                  <p:stCondLst>
                                    <p:cond delay="4500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500"/>
                                        <p:tgtEl>
                                          <p:spTgt spid="56"/>
                                        </p:tgtEl>
                                      </p:cBhvr>
                                    </p:animEffect>
                                  </p:childTnLst>
                                </p:cTn>
                              </p:par>
                              <p:par>
                                <p:cTn id="26" presetID="22" presetClass="entr" presetSubtype="1" fill="hold" nodeType="withEffect">
                                  <p:stCondLst>
                                    <p:cond delay="52000"/>
                                  </p:stCondLst>
                                  <p:childTnLst>
                                    <p:set>
                                      <p:cBhvr>
                                        <p:cTn id="27" dur="1" fill="hold">
                                          <p:stCondLst>
                                            <p:cond delay="0"/>
                                          </p:stCondLst>
                                        </p:cTn>
                                        <p:tgtEl>
                                          <p:spTgt spid="50"/>
                                        </p:tgtEl>
                                        <p:attrNameLst>
                                          <p:attrName>style.visibility</p:attrName>
                                        </p:attrNameLst>
                                      </p:cBhvr>
                                      <p:to>
                                        <p:strVal val="visible"/>
                                      </p:to>
                                    </p:set>
                                    <p:animEffect transition="in" filter="wipe(up)">
                                      <p:cBhvr>
                                        <p:cTn id="28" dur="500"/>
                                        <p:tgtEl>
                                          <p:spTgt spid="50"/>
                                        </p:tgtEl>
                                      </p:cBhvr>
                                    </p:animEffect>
                                  </p:childTnLst>
                                </p:cTn>
                              </p:par>
                              <p:par>
                                <p:cTn id="29" presetID="10" presetClass="entr" presetSubtype="0" fill="hold" nodeType="withEffect">
                                  <p:stCondLst>
                                    <p:cond delay="52500"/>
                                  </p:stCondLst>
                                  <p:childTnLst>
                                    <p:set>
                                      <p:cBhvr>
                                        <p:cTn id="30" dur="1" fill="hold">
                                          <p:stCondLst>
                                            <p:cond delay="0"/>
                                          </p:stCondLst>
                                        </p:cTn>
                                        <p:tgtEl>
                                          <p:spTgt spid="64"/>
                                        </p:tgtEl>
                                        <p:attrNameLst>
                                          <p:attrName>style.visibility</p:attrName>
                                        </p:attrNameLst>
                                      </p:cBhvr>
                                      <p:to>
                                        <p:strVal val="visible"/>
                                      </p:to>
                                    </p:set>
                                    <p:animEffect transition="in" filter="fade">
                                      <p:cBhvr>
                                        <p:cTn id="31" dur="500"/>
                                        <p:tgtEl>
                                          <p:spTgt spid="64"/>
                                        </p:tgtEl>
                                      </p:cBhvr>
                                    </p:animEffect>
                                  </p:childTnLst>
                                </p:cTn>
                              </p:par>
                              <p:par>
                                <p:cTn id="32" presetID="10" presetClass="entr" presetSubtype="0" fill="hold" grpId="0" nodeType="withEffect">
                                  <p:stCondLst>
                                    <p:cond delay="53000"/>
                                  </p:stCondLst>
                                  <p:childTnLst>
                                    <p:set>
                                      <p:cBhvr>
                                        <p:cTn id="33" dur="1" fill="hold">
                                          <p:stCondLst>
                                            <p:cond delay="0"/>
                                          </p:stCondLst>
                                        </p:cTn>
                                        <p:tgtEl>
                                          <p:spTgt spid="55"/>
                                        </p:tgtEl>
                                        <p:attrNameLst>
                                          <p:attrName>style.visibility</p:attrName>
                                        </p:attrNameLst>
                                      </p:cBhvr>
                                      <p:to>
                                        <p:strVal val="visible"/>
                                      </p:to>
                                    </p:set>
                                    <p:animEffect transition="in" filter="fade">
                                      <p:cBhvr>
                                        <p:cTn id="34" dur="500"/>
                                        <p:tgtEl>
                                          <p:spTgt spid="55"/>
                                        </p:tgtEl>
                                      </p:cBhvr>
                                    </p:animEffect>
                                  </p:childTnLst>
                                </p:cTn>
                              </p:par>
                              <p:par>
                                <p:cTn id="35" presetID="22" presetClass="entr" presetSubtype="2" fill="hold" nodeType="withEffect">
                                  <p:stCondLst>
                                    <p:cond delay="65000"/>
                                  </p:stCondLst>
                                  <p:childTnLst>
                                    <p:set>
                                      <p:cBhvr>
                                        <p:cTn id="36" dur="1" fill="hold">
                                          <p:stCondLst>
                                            <p:cond delay="0"/>
                                          </p:stCondLst>
                                        </p:cTn>
                                        <p:tgtEl>
                                          <p:spTgt spid="51"/>
                                        </p:tgtEl>
                                        <p:attrNameLst>
                                          <p:attrName>style.visibility</p:attrName>
                                        </p:attrNameLst>
                                      </p:cBhvr>
                                      <p:to>
                                        <p:strVal val="visible"/>
                                      </p:to>
                                    </p:set>
                                    <p:animEffect transition="in" filter="wipe(right)">
                                      <p:cBhvr>
                                        <p:cTn id="37" dur="500"/>
                                        <p:tgtEl>
                                          <p:spTgt spid="51"/>
                                        </p:tgtEl>
                                      </p:cBhvr>
                                    </p:animEffect>
                                  </p:childTnLst>
                                </p:cTn>
                              </p:par>
                              <p:par>
                                <p:cTn id="38" presetID="10" presetClass="entr" presetSubtype="0" fill="hold" nodeType="withEffect">
                                  <p:stCondLst>
                                    <p:cond delay="65500"/>
                                  </p:stCondLst>
                                  <p:childTnLst>
                                    <p:set>
                                      <p:cBhvr>
                                        <p:cTn id="39" dur="1" fill="hold">
                                          <p:stCondLst>
                                            <p:cond delay="0"/>
                                          </p:stCondLst>
                                        </p:cTn>
                                        <p:tgtEl>
                                          <p:spTgt spid="66"/>
                                        </p:tgtEl>
                                        <p:attrNameLst>
                                          <p:attrName>style.visibility</p:attrName>
                                        </p:attrNameLst>
                                      </p:cBhvr>
                                      <p:to>
                                        <p:strVal val="visible"/>
                                      </p:to>
                                    </p:set>
                                    <p:animEffect transition="in" filter="fade">
                                      <p:cBhvr>
                                        <p:cTn id="40" dur="500"/>
                                        <p:tgtEl>
                                          <p:spTgt spid="66"/>
                                        </p:tgtEl>
                                      </p:cBhvr>
                                    </p:animEffect>
                                  </p:childTnLst>
                                </p:cTn>
                              </p:par>
                              <p:par>
                                <p:cTn id="41" presetID="10" presetClass="entr" presetSubtype="0" fill="hold" grpId="0" nodeType="withEffect">
                                  <p:stCondLst>
                                    <p:cond delay="66000"/>
                                  </p:stCondLst>
                                  <p:childTnLst>
                                    <p:set>
                                      <p:cBhvr>
                                        <p:cTn id="42" dur="1" fill="hold">
                                          <p:stCondLst>
                                            <p:cond delay="0"/>
                                          </p:stCondLst>
                                        </p:cTn>
                                        <p:tgtEl>
                                          <p:spTgt spid="53"/>
                                        </p:tgtEl>
                                        <p:attrNameLst>
                                          <p:attrName>style.visibility</p:attrName>
                                        </p:attrNameLst>
                                      </p:cBhvr>
                                      <p:to>
                                        <p:strVal val="visible"/>
                                      </p:to>
                                    </p:set>
                                    <p:animEffect transition="in" filter="fade">
                                      <p:cBhvr>
                                        <p:cTn id="43"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4" grpId="0"/>
      <p:bldP spid="55"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3">
            <a:extLst>
              <a:ext uri="{FF2B5EF4-FFF2-40B4-BE49-F238E27FC236}">
                <a16:creationId xmlns:a16="http://schemas.microsoft.com/office/drawing/2014/main" id="{A6AD39DC-2857-8143-ACE2-F3CC61C0B56F}"/>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en-US" sz="2800" dirty="0"/>
              <a:t>Des </a:t>
            </a:r>
            <a:r>
              <a:rPr lang="en-US" sz="2800" dirty="0" err="1"/>
              <a:t>fonctionnalités</a:t>
            </a:r>
            <a:r>
              <a:rPr lang="en-US" sz="2800" dirty="0"/>
              <a:t> pour </a:t>
            </a:r>
            <a:r>
              <a:rPr lang="en-US" sz="2800" dirty="0" err="1"/>
              <a:t>monitorer</a:t>
            </a:r>
            <a:br>
              <a:rPr lang="en-US" dirty="0"/>
            </a:br>
            <a:r>
              <a:rPr lang="en-US" sz="2400" b="0" dirty="0"/>
              <a:t>Les </a:t>
            </a:r>
            <a:r>
              <a:rPr lang="en-US" sz="2400" b="0" dirty="0" err="1"/>
              <a:t>statistiques</a:t>
            </a:r>
            <a:r>
              <a:rPr lang="en-US" sz="2400" b="0" dirty="0"/>
              <a:t> : OWS</a:t>
            </a:r>
            <a:endParaRPr lang="en-US" sz="2400" b="0" dirty="0">
              <a:latin typeface="Source Sans Pro" panose="020B0503030403020204" pitchFamily="34" charset="77"/>
            </a:endParaRPr>
          </a:p>
        </p:txBody>
      </p:sp>
      <p:pic>
        <p:nvPicPr>
          <p:cNvPr id="3" name="Image 2" descr="Une image contenant texte, capture d’écran, diagramme, Tracé&#10;&#10;Description générée automatiquement">
            <a:extLst>
              <a:ext uri="{FF2B5EF4-FFF2-40B4-BE49-F238E27FC236}">
                <a16:creationId xmlns:a16="http://schemas.microsoft.com/office/drawing/2014/main" id="{E2F1E7B7-AFF0-F06D-861B-6BF26B82F634}"/>
              </a:ext>
            </a:extLst>
          </p:cNvPr>
          <p:cNvPicPr>
            <a:picLocks noChangeAspect="1"/>
          </p:cNvPicPr>
          <p:nvPr/>
        </p:nvPicPr>
        <p:blipFill>
          <a:blip r:embed="rId3"/>
          <a:stretch>
            <a:fillRect/>
          </a:stretch>
        </p:blipFill>
        <p:spPr>
          <a:xfrm>
            <a:off x="0" y="1007210"/>
            <a:ext cx="12192000" cy="5146308"/>
          </a:xfrm>
          <a:prstGeom prst="rect">
            <a:avLst/>
          </a:prstGeom>
        </p:spPr>
      </p:pic>
      <p:pic>
        <p:nvPicPr>
          <p:cNvPr id="2" name="Picture 16" descr="A blue light bulb with a letter y&#10;&#10;Description automatically generated">
            <a:extLst>
              <a:ext uri="{FF2B5EF4-FFF2-40B4-BE49-F238E27FC236}">
                <a16:creationId xmlns:a16="http://schemas.microsoft.com/office/drawing/2014/main" id="{98C1FBD3-26D2-E2C3-F07A-565C088B6E87}"/>
              </a:ext>
            </a:extLst>
          </p:cNvPr>
          <p:cNvPicPr>
            <a:picLocks noChangeAspect="1"/>
          </p:cNvPicPr>
          <p:nvPr/>
        </p:nvPicPr>
        <p:blipFill>
          <a:blip r:embed="rId4"/>
          <a:stretch>
            <a:fillRect/>
          </a:stretch>
        </p:blipFill>
        <p:spPr>
          <a:xfrm>
            <a:off x="4263273" y="6380460"/>
            <a:ext cx="303769" cy="353875"/>
          </a:xfrm>
          <a:prstGeom prst="rect">
            <a:avLst/>
          </a:prstGeom>
        </p:spPr>
      </p:pic>
      <p:sp>
        <p:nvSpPr>
          <p:cNvPr id="4" name="TextBox 15">
            <a:extLst>
              <a:ext uri="{FF2B5EF4-FFF2-40B4-BE49-F238E27FC236}">
                <a16:creationId xmlns:a16="http://schemas.microsoft.com/office/drawing/2014/main" id="{1943BD5D-83E5-AF99-2583-3202BA92E481}"/>
              </a:ext>
            </a:extLst>
          </p:cNvPr>
          <p:cNvSpPr txBox="1"/>
          <p:nvPr/>
        </p:nvSpPr>
        <p:spPr>
          <a:xfrm>
            <a:off x="4512496" y="6365003"/>
            <a:ext cx="5698304" cy="338554"/>
          </a:xfrm>
          <a:prstGeom prst="rect">
            <a:avLst/>
          </a:prstGeom>
          <a:noFill/>
        </p:spPr>
        <p:txBody>
          <a:bodyPr wrap="square">
            <a:spAutoFit/>
          </a:bodyPr>
          <a:lstStyle/>
          <a:p>
            <a:r>
              <a:rPr lang="es-ES" sz="1600" dirty="0">
                <a:hlinkClick r:id="rId5"/>
              </a:rPr>
              <a:t>KB0052889 – </a:t>
            </a:r>
            <a:r>
              <a:rPr lang="es-ES" sz="1600" dirty="0" err="1">
                <a:hlinkClick r:id="rId5"/>
              </a:rPr>
              <a:t>Consulter</a:t>
            </a:r>
            <a:r>
              <a:rPr lang="es-ES" sz="1600" dirty="0">
                <a:hlinkClick r:id="rId5"/>
              </a:rPr>
              <a:t> les </a:t>
            </a:r>
            <a:r>
              <a:rPr lang="es-ES" sz="1600" dirty="0" err="1">
                <a:hlinkClick r:id="rId5"/>
              </a:rPr>
              <a:t>statistiques</a:t>
            </a:r>
            <a:r>
              <a:rPr lang="es-ES" sz="1600" dirty="0">
                <a:hlinkClick r:id="rId5"/>
              </a:rPr>
              <a:t> et logs </a:t>
            </a:r>
            <a:r>
              <a:rPr lang="es-ES" sz="1600" dirty="0" err="1">
                <a:hlinkClick r:id="rId5"/>
              </a:rPr>
              <a:t>d’un</a:t>
            </a:r>
            <a:r>
              <a:rPr lang="es-ES" sz="1600" dirty="0">
                <a:hlinkClick r:id="rId5"/>
              </a:rPr>
              <a:t> site web</a:t>
            </a:r>
            <a:endParaRPr lang="es-ES" sz="1600" dirty="0"/>
          </a:p>
        </p:txBody>
      </p:sp>
    </p:spTree>
    <p:extLst>
      <p:ext uri="{BB962C8B-B14F-4D97-AF65-F5344CB8AC3E}">
        <p14:creationId xmlns:p14="http://schemas.microsoft.com/office/powerpoint/2010/main" val="703186667"/>
      </p:ext>
    </p:extLst>
  </p:cSld>
  <p:clrMapOvr>
    <a:masterClrMapping/>
  </p:clrMapOvr>
  <mc:AlternateContent xmlns:mc="http://schemas.openxmlformats.org/markup-compatibility/2006" xmlns:p14="http://schemas.microsoft.com/office/powerpoint/2010/main">
    <mc:Choice Requires="p14">
      <p:transition p14:dur="0" advTm="98000"/>
    </mc:Choice>
    <mc:Fallback xmlns="">
      <p:transition advTm="9800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3">
            <a:extLst>
              <a:ext uri="{FF2B5EF4-FFF2-40B4-BE49-F238E27FC236}">
                <a16:creationId xmlns:a16="http://schemas.microsoft.com/office/drawing/2014/main" id="{6A730D89-5483-174A-9EB9-D0C072AB4C74}"/>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en-US" sz="2800" dirty="0"/>
              <a:t>Des </a:t>
            </a:r>
            <a:r>
              <a:rPr lang="en-US" sz="2800" dirty="0" err="1"/>
              <a:t>fonctionnalités</a:t>
            </a:r>
            <a:r>
              <a:rPr lang="en-US" sz="2800" dirty="0"/>
              <a:t> pour </a:t>
            </a:r>
            <a:r>
              <a:rPr lang="en-US" sz="2800" dirty="0" err="1"/>
              <a:t>monitorer</a:t>
            </a:r>
            <a:br>
              <a:rPr lang="en-US" dirty="0"/>
            </a:br>
            <a:r>
              <a:rPr lang="en-US" sz="2400" b="0" dirty="0"/>
              <a:t>Les logs </a:t>
            </a:r>
            <a:r>
              <a:rPr lang="en-US" sz="2400" b="0" dirty="0" err="1"/>
              <a:t>bruts</a:t>
            </a:r>
            <a:endParaRPr lang="en-US" sz="2400" b="0" dirty="0">
              <a:latin typeface="Source Sans Pro" panose="020B0503030403020204" pitchFamily="34" charset="77"/>
            </a:endParaRPr>
          </a:p>
        </p:txBody>
      </p:sp>
      <p:grpSp>
        <p:nvGrpSpPr>
          <p:cNvPr id="31" name="Group 30">
            <a:extLst>
              <a:ext uri="{FF2B5EF4-FFF2-40B4-BE49-F238E27FC236}">
                <a16:creationId xmlns:a16="http://schemas.microsoft.com/office/drawing/2014/main" id="{2BD52B6B-576A-7E4C-9A1E-C606154F0054}"/>
              </a:ext>
            </a:extLst>
          </p:cNvPr>
          <p:cNvGrpSpPr/>
          <p:nvPr/>
        </p:nvGrpSpPr>
        <p:grpSpPr>
          <a:xfrm>
            <a:off x="1602925" y="1905000"/>
            <a:ext cx="8986150" cy="3700625"/>
            <a:chOff x="2586141" y="2261564"/>
            <a:chExt cx="7010104" cy="2886861"/>
          </a:xfrm>
        </p:grpSpPr>
        <p:sp>
          <p:nvSpPr>
            <p:cNvPr id="46" name="Freeform 5">
              <a:extLst>
                <a:ext uri="{FF2B5EF4-FFF2-40B4-BE49-F238E27FC236}">
                  <a16:creationId xmlns:a16="http://schemas.microsoft.com/office/drawing/2014/main" id="{29E40F08-AB8D-9642-8EF3-34402C46E9E7}"/>
                </a:ext>
              </a:extLst>
            </p:cNvPr>
            <p:cNvSpPr>
              <a:spLocks/>
            </p:cNvSpPr>
            <p:nvPr/>
          </p:nvSpPr>
          <p:spPr bwMode="auto">
            <a:xfrm rot="10800000">
              <a:off x="4531572" y="2642572"/>
              <a:ext cx="3245887" cy="2150256"/>
            </a:xfrm>
            <a:custGeom>
              <a:avLst/>
              <a:gdLst>
                <a:gd name="T0" fmla="*/ 357 w 357"/>
                <a:gd name="T1" fmla="*/ 13 h 236"/>
                <a:gd name="T2" fmla="*/ 314 w 357"/>
                <a:gd name="T3" fmla="*/ 0 h 236"/>
                <a:gd name="T4" fmla="*/ 317 w 357"/>
                <a:gd name="T5" fmla="*/ 12 h 236"/>
                <a:gd name="T6" fmla="*/ 178 w 357"/>
                <a:gd name="T7" fmla="*/ 113 h 236"/>
                <a:gd name="T8" fmla="*/ 0 w 357"/>
                <a:gd name="T9" fmla="*/ 220 h 236"/>
                <a:gd name="T10" fmla="*/ 1 w 357"/>
                <a:gd name="T11" fmla="*/ 236 h 236"/>
                <a:gd name="T12" fmla="*/ 191 w 357"/>
                <a:gd name="T13" fmla="*/ 124 h 236"/>
                <a:gd name="T14" fmla="*/ 321 w 357"/>
                <a:gd name="T15" fmla="*/ 29 h 236"/>
                <a:gd name="T16" fmla="*/ 324 w 357"/>
                <a:gd name="T17" fmla="*/ 44 h 236"/>
                <a:gd name="T18" fmla="*/ 357 w 357"/>
                <a:gd name="T19" fmla="*/ 1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7" h="236">
                  <a:moveTo>
                    <a:pt x="357" y="13"/>
                  </a:moveTo>
                  <a:cubicBezTo>
                    <a:pt x="314" y="0"/>
                    <a:pt x="314" y="0"/>
                    <a:pt x="314" y="0"/>
                  </a:cubicBezTo>
                  <a:cubicBezTo>
                    <a:pt x="317" y="12"/>
                    <a:pt x="317" y="12"/>
                    <a:pt x="317" y="12"/>
                  </a:cubicBezTo>
                  <a:cubicBezTo>
                    <a:pt x="277" y="25"/>
                    <a:pt x="224" y="54"/>
                    <a:pt x="178" y="113"/>
                  </a:cubicBezTo>
                  <a:cubicBezTo>
                    <a:pt x="131" y="174"/>
                    <a:pt x="66" y="213"/>
                    <a:pt x="0" y="220"/>
                  </a:cubicBezTo>
                  <a:cubicBezTo>
                    <a:pt x="1" y="236"/>
                    <a:pt x="1" y="236"/>
                    <a:pt x="1" y="236"/>
                  </a:cubicBezTo>
                  <a:cubicBezTo>
                    <a:pt x="72" y="229"/>
                    <a:pt x="142" y="188"/>
                    <a:pt x="191" y="124"/>
                  </a:cubicBezTo>
                  <a:cubicBezTo>
                    <a:pt x="235" y="68"/>
                    <a:pt x="283" y="41"/>
                    <a:pt x="321" y="29"/>
                  </a:cubicBezTo>
                  <a:cubicBezTo>
                    <a:pt x="324" y="44"/>
                    <a:pt x="324" y="44"/>
                    <a:pt x="324" y="44"/>
                  </a:cubicBezTo>
                  <a:lnTo>
                    <a:pt x="357" y="13"/>
                  </a:lnTo>
                  <a:close/>
                </a:path>
              </a:pathLst>
            </a:custGeom>
            <a:gradFill>
              <a:gsLst>
                <a:gs pos="2143">
                  <a:schemeClr val="accent6"/>
                </a:gs>
                <a:gs pos="82000">
                  <a:schemeClr val="tx2"/>
                </a:gs>
                <a:gs pos="100000">
                  <a:schemeClr val="accent4"/>
                </a:gs>
              </a:gsLst>
              <a:lin ang="10800000" scaled="0"/>
            </a:gra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p:nvSpPr>
            <p:cNvPr id="47" name="Freeform 6">
              <a:extLst>
                <a:ext uri="{FF2B5EF4-FFF2-40B4-BE49-F238E27FC236}">
                  <a16:creationId xmlns:a16="http://schemas.microsoft.com/office/drawing/2014/main" id="{88F3B330-2923-064D-8300-E7FBA16E6FBB}"/>
                </a:ext>
              </a:extLst>
            </p:cNvPr>
            <p:cNvSpPr>
              <a:spLocks/>
            </p:cNvSpPr>
            <p:nvPr/>
          </p:nvSpPr>
          <p:spPr bwMode="auto">
            <a:xfrm rot="10800000">
              <a:off x="8332322" y="2670763"/>
              <a:ext cx="890601" cy="829092"/>
            </a:xfrm>
            <a:custGeom>
              <a:avLst/>
              <a:gdLst>
                <a:gd name="T0" fmla="*/ 98 w 98"/>
                <a:gd name="T1" fmla="*/ 83 h 91"/>
                <a:gd name="T2" fmla="*/ 70 w 98"/>
                <a:gd name="T3" fmla="*/ 49 h 91"/>
                <a:gd name="T4" fmla="*/ 65 w 98"/>
                <a:gd name="T5" fmla="*/ 61 h 91"/>
                <a:gd name="T6" fmla="*/ 16 w 98"/>
                <a:gd name="T7" fmla="*/ 0 h 91"/>
                <a:gd name="T8" fmla="*/ 0 w 98"/>
                <a:gd name="T9" fmla="*/ 4 h 91"/>
                <a:gd name="T10" fmla="*/ 59 w 98"/>
                <a:gd name="T11" fmla="*/ 78 h 91"/>
                <a:gd name="T12" fmla="*/ 54 w 98"/>
                <a:gd name="T13" fmla="*/ 91 h 91"/>
                <a:gd name="T14" fmla="*/ 98 w 98"/>
                <a:gd name="T15" fmla="*/ 83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1">
                  <a:moveTo>
                    <a:pt x="98" y="83"/>
                  </a:moveTo>
                  <a:cubicBezTo>
                    <a:pt x="70" y="49"/>
                    <a:pt x="70" y="49"/>
                    <a:pt x="70" y="49"/>
                  </a:cubicBezTo>
                  <a:cubicBezTo>
                    <a:pt x="65" y="61"/>
                    <a:pt x="65" y="61"/>
                    <a:pt x="65" y="61"/>
                  </a:cubicBezTo>
                  <a:cubicBezTo>
                    <a:pt x="40" y="48"/>
                    <a:pt x="23" y="26"/>
                    <a:pt x="16" y="0"/>
                  </a:cubicBezTo>
                  <a:cubicBezTo>
                    <a:pt x="0" y="4"/>
                    <a:pt x="0" y="4"/>
                    <a:pt x="0" y="4"/>
                  </a:cubicBezTo>
                  <a:cubicBezTo>
                    <a:pt x="7" y="36"/>
                    <a:pt x="28" y="61"/>
                    <a:pt x="59" y="78"/>
                  </a:cubicBezTo>
                  <a:cubicBezTo>
                    <a:pt x="54" y="91"/>
                    <a:pt x="54" y="91"/>
                    <a:pt x="54" y="91"/>
                  </a:cubicBezTo>
                  <a:lnTo>
                    <a:pt x="98" y="83"/>
                  </a:lnTo>
                  <a:close/>
                </a:path>
              </a:pathLst>
            </a:custGeom>
            <a:gradFill>
              <a:gsLst>
                <a:gs pos="1071">
                  <a:schemeClr val="accent4"/>
                </a:gs>
                <a:gs pos="100000">
                  <a:schemeClr val="accent3"/>
                </a:gs>
              </a:gsLst>
              <a:lin ang="15600000" scaled="0"/>
            </a:gra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p:nvSpPr>
            <p:cNvPr id="48" name="Freeform 7">
              <a:extLst>
                <a:ext uri="{FF2B5EF4-FFF2-40B4-BE49-F238E27FC236}">
                  <a16:creationId xmlns:a16="http://schemas.microsoft.com/office/drawing/2014/main" id="{403C87DA-E84A-D445-95A3-A55A2EDC6F77}"/>
                </a:ext>
              </a:extLst>
            </p:cNvPr>
            <p:cNvSpPr>
              <a:spLocks/>
            </p:cNvSpPr>
            <p:nvPr/>
          </p:nvSpPr>
          <p:spPr bwMode="auto">
            <a:xfrm rot="10800000">
              <a:off x="8223400" y="4045749"/>
              <a:ext cx="908541" cy="729140"/>
            </a:xfrm>
            <a:custGeom>
              <a:avLst/>
              <a:gdLst>
                <a:gd name="T0" fmla="*/ 100 w 100"/>
                <a:gd name="T1" fmla="*/ 17 h 80"/>
                <a:gd name="T2" fmla="*/ 97 w 100"/>
                <a:gd name="T3" fmla="*/ 0 h 80"/>
                <a:gd name="T4" fmla="*/ 14 w 100"/>
                <a:gd name="T5" fmla="*/ 43 h 80"/>
                <a:gd name="T6" fmla="*/ 3 w 100"/>
                <a:gd name="T7" fmla="*/ 36 h 80"/>
                <a:gd name="T8" fmla="*/ 0 w 100"/>
                <a:gd name="T9" fmla="*/ 80 h 80"/>
                <a:gd name="T10" fmla="*/ 40 w 100"/>
                <a:gd name="T11" fmla="*/ 60 h 80"/>
                <a:gd name="T12" fmla="*/ 28 w 100"/>
                <a:gd name="T13" fmla="*/ 52 h 80"/>
                <a:gd name="T14" fmla="*/ 100 w 100"/>
                <a:gd name="T15" fmla="*/ 1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0">
                  <a:moveTo>
                    <a:pt x="100" y="17"/>
                  </a:moveTo>
                  <a:cubicBezTo>
                    <a:pt x="97" y="0"/>
                    <a:pt x="97" y="0"/>
                    <a:pt x="97" y="0"/>
                  </a:cubicBezTo>
                  <a:cubicBezTo>
                    <a:pt x="62" y="6"/>
                    <a:pt x="33" y="21"/>
                    <a:pt x="14" y="43"/>
                  </a:cubicBezTo>
                  <a:cubicBezTo>
                    <a:pt x="3" y="36"/>
                    <a:pt x="3" y="36"/>
                    <a:pt x="3" y="36"/>
                  </a:cubicBezTo>
                  <a:cubicBezTo>
                    <a:pt x="0" y="80"/>
                    <a:pt x="0" y="80"/>
                    <a:pt x="0" y="80"/>
                  </a:cubicBezTo>
                  <a:cubicBezTo>
                    <a:pt x="40" y="60"/>
                    <a:pt x="40" y="60"/>
                    <a:pt x="40" y="60"/>
                  </a:cubicBezTo>
                  <a:cubicBezTo>
                    <a:pt x="28" y="52"/>
                    <a:pt x="28" y="52"/>
                    <a:pt x="28" y="52"/>
                  </a:cubicBezTo>
                  <a:cubicBezTo>
                    <a:pt x="45" y="34"/>
                    <a:pt x="70" y="22"/>
                    <a:pt x="100" y="17"/>
                  </a:cubicBezTo>
                  <a:close/>
                </a:path>
              </a:pathLst>
            </a:custGeom>
            <a:gradFill>
              <a:gsLst>
                <a:gs pos="99000">
                  <a:schemeClr val="accent3"/>
                </a:gs>
                <a:gs pos="9000">
                  <a:schemeClr val="accent2"/>
                </a:gs>
              </a:gsLst>
              <a:lin ang="10800000" scaled="0"/>
            </a:gra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p:nvSpPr>
            <p:cNvPr id="49" name="Freeform 8">
              <a:extLst>
                <a:ext uri="{FF2B5EF4-FFF2-40B4-BE49-F238E27FC236}">
                  <a16:creationId xmlns:a16="http://schemas.microsoft.com/office/drawing/2014/main" id="{A49D0CCF-5463-5344-8942-F58773AD4CC5}"/>
                </a:ext>
              </a:extLst>
            </p:cNvPr>
            <p:cNvSpPr>
              <a:spLocks/>
            </p:cNvSpPr>
            <p:nvPr/>
          </p:nvSpPr>
          <p:spPr bwMode="auto">
            <a:xfrm rot="10800000">
              <a:off x="4421369" y="2642571"/>
              <a:ext cx="3238198" cy="2159227"/>
            </a:xfrm>
            <a:custGeom>
              <a:avLst/>
              <a:gdLst>
                <a:gd name="T0" fmla="*/ 178 w 356"/>
                <a:gd name="T1" fmla="*/ 114 h 237"/>
                <a:gd name="T2" fmla="*/ 40 w 356"/>
                <a:gd name="T3" fmla="*/ 13 h 237"/>
                <a:gd name="T4" fmla="*/ 43 w 356"/>
                <a:gd name="T5" fmla="*/ 0 h 237"/>
                <a:gd name="T6" fmla="*/ 0 w 356"/>
                <a:gd name="T7" fmla="*/ 11 h 237"/>
                <a:gd name="T8" fmla="*/ 32 w 356"/>
                <a:gd name="T9" fmla="*/ 43 h 237"/>
                <a:gd name="T10" fmla="*/ 35 w 356"/>
                <a:gd name="T11" fmla="*/ 29 h 237"/>
                <a:gd name="T12" fmla="*/ 165 w 356"/>
                <a:gd name="T13" fmla="*/ 125 h 237"/>
                <a:gd name="T14" fmla="*/ 354 w 356"/>
                <a:gd name="T15" fmla="*/ 237 h 237"/>
                <a:gd name="T16" fmla="*/ 356 w 356"/>
                <a:gd name="T17" fmla="*/ 220 h 237"/>
                <a:gd name="T18" fmla="*/ 178 w 356"/>
                <a:gd name="T19" fmla="*/ 11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6" h="237">
                  <a:moveTo>
                    <a:pt x="178" y="114"/>
                  </a:moveTo>
                  <a:cubicBezTo>
                    <a:pt x="132" y="54"/>
                    <a:pt x="79" y="26"/>
                    <a:pt x="40" y="13"/>
                  </a:cubicBezTo>
                  <a:cubicBezTo>
                    <a:pt x="43" y="0"/>
                    <a:pt x="43" y="0"/>
                    <a:pt x="43" y="0"/>
                  </a:cubicBezTo>
                  <a:cubicBezTo>
                    <a:pt x="0" y="11"/>
                    <a:pt x="0" y="11"/>
                    <a:pt x="0" y="11"/>
                  </a:cubicBezTo>
                  <a:cubicBezTo>
                    <a:pt x="32" y="43"/>
                    <a:pt x="32" y="43"/>
                    <a:pt x="32" y="43"/>
                  </a:cubicBezTo>
                  <a:cubicBezTo>
                    <a:pt x="35" y="29"/>
                    <a:pt x="35" y="29"/>
                    <a:pt x="35" y="29"/>
                  </a:cubicBezTo>
                  <a:cubicBezTo>
                    <a:pt x="72" y="42"/>
                    <a:pt x="121" y="68"/>
                    <a:pt x="165" y="125"/>
                  </a:cubicBezTo>
                  <a:cubicBezTo>
                    <a:pt x="214" y="189"/>
                    <a:pt x="283" y="230"/>
                    <a:pt x="354" y="237"/>
                  </a:cubicBezTo>
                  <a:cubicBezTo>
                    <a:pt x="356" y="220"/>
                    <a:pt x="356" y="220"/>
                    <a:pt x="356" y="220"/>
                  </a:cubicBezTo>
                  <a:cubicBezTo>
                    <a:pt x="290" y="213"/>
                    <a:pt x="225" y="175"/>
                    <a:pt x="178" y="114"/>
                  </a:cubicBezTo>
                  <a:close/>
                </a:path>
              </a:pathLst>
            </a:custGeom>
            <a:gradFill>
              <a:gsLst>
                <a:gs pos="0">
                  <a:schemeClr val="accent2"/>
                </a:gs>
                <a:gs pos="99000">
                  <a:schemeClr val="accent1"/>
                </a:gs>
              </a:gsLst>
              <a:lin ang="0" scaled="0"/>
            </a:gra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p:nvSpPr>
            <p:cNvPr id="50" name="Freeform 9">
              <a:extLst>
                <a:ext uri="{FF2B5EF4-FFF2-40B4-BE49-F238E27FC236}">
                  <a16:creationId xmlns:a16="http://schemas.microsoft.com/office/drawing/2014/main" id="{872E3A83-A5C1-6C4A-BA5D-826FE5249B1C}"/>
                </a:ext>
              </a:extLst>
            </p:cNvPr>
            <p:cNvSpPr>
              <a:spLocks/>
            </p:cNvSpPr>
            <p:nvPr/>
          </p:nvSpPr>
          <p:spPr bwMode="auto">
            <a:xfrm rot="10800000">
              <a:off x="2940024" y="2670764"/>
              <a:ext cx="917511" cy="1037966"/>
            </a:xfrm>
            <a:custGeom>
              <a:avLst/>
              <a:gdLst>
                <a:gd name="T0" fmla="*/ 101 w 101"/>
                <a:gd name="T1" fmla="*/ 0 h 114"/>
                <a:gd name="T2" fmla="*/ 84 w 101"/>
                <a:gd name="T3" fmla="*/ 0 h 114"/>
                <a:gd name="T4" fmla="*/ 31 w 101"/>
                <a:gd name="T5" fmla="*/ 85 h 114"/>
                <a:gd name="T6" fmla="*/ 26 w 101"/>
                <a:gd name="T7" fmla="*/ 73 h 114"/>
                <a:gd name="T8" fmla="*/ 0 w 101"/>
                <a:gd name="T9" fmla="*/ 109 h 114"/>
                <a:gd name="T10" fmla="*/ 44 w 101"/>
                <a:gd name="T11" fmla="*/ 114 h 114"/>
                <a:gd name="T12" fmla="*/ 38 w 101"/>
                <a:gd name="T13" fmla="*/ 100 h 114"/>
                <a:gd name="T14" fmla="*/ 101 w 101"/>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14">
                  <a:moveTo>
                    <a:pt x="101" y="0"/>
                  </a:moveTo>
                  <a:cubicBezTo>
                    <a:pt x="84" y="0"/>
                    <a:pt x="84" y="0"/>
                    <a:pt x="84" y="0"/>
                  </a:cubicBezTo>
                  <a:cubicBezTo>
                    <a:pt x="84" y="37"/>
                    <a:pt x="65" y="67"/>
                    <a:pt x="31" y="85"/>
                  </a:cubicBezTo>
                  <a:cubicBezTo>
                    <a:pt x="26" y="73"/>
                    <a:pt x="26" y="73"/>
                    <a:pt x="26" y="73"/>
                  </a:cubicBezTo>
                  <a:cubicBezTo>
                    <a:pt x="0" y="109"/>
                    <a:pt x="0" y="109"/>
                    <a:pt x="0" y="109"/>
                  </a:cubicBezTo>
                  <a:cubicBezTo>
                    <a:pt x="44" y="114"/>
                    <a:pt x="44" y="114"/>
                    <a:pt x="44" y="114"/>
                  </a:cubicBezTo>
                  <a:cubicBezTo>
                    <a:pt x="38" y="100"/>
                    <a:pt x="38" y="100"/>
                    <a:pt x="38" y="100"/>
                  </a:cubicBezTo>
                  <a:cubicBezTo>
                    <a:pt x="78" y="80"/>
                    <a:pt x="101" y="44"/>
                    <a:pt x="101" y="0"/>
                  </a:cubicBezTo>
                  <a:close/>
                </a:path>
              </a:pathLst>
            </a:custGeom>
            <a:gradFill>
              <a:gsLst>
                <a:gs pos="4286">
                  <a:schemeClr val="accent1"/>
                </a:gs>
                <a:gs pos="65000">
                  <a:schemeClr val="accent5"/>
                </a:gs>
              </a:gsLst>
              <a:lin ang="16800000" scaled="0"/>
            </a:gra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p:nvSpPr>
            <p:cNvPr id="51" name="Freeform 10">
              <a:extLst>
                <a:ext uri="{FF2B5EF4-FFF2-40B4-BE49-F238E27FC236}">
                  <a16:creationId xmlns:a16="http://schemas.microsoft.com/office/drawing/2014/main" id="{DB882C70-995F-5B49-A07C-B0C1A4827C97}"/>
                </a:ext>
              </a:extLst>
            </p:cNvPr>
            <p:cNvSpPr>
              <a:spLocks/>
            </p:cNvSpPr>
            <p:nvPr/>
          </p:nvSpPr>
          <p:spPr bwMode="auto">
            <a:xfrm rot="10800000">
              <a:off x="3075857" y="4036778"/>
              <a:ext cx="863690" cy="729140"/>
            </a:xfrm>
            <a:custGeom>
              <a:avLst/>
              <a:gdLst>
                <a:gd name="T0" fmla="*/ 83 w 95"/>
                <a:gd name="T1" fmla="*/ 42 h 80"/>
                <a:gd name="T2" fmla="*/ 3 w 95"/>
                <a:gd name="T3" fmla="*/ 0 h 80"/>
                <a:gd name="T4" fmla="*/ 0 w 95"/>
                <a:gd name="T5" fmla="*/ 17 h 80"/>
                <a:gd name="T6" fmla="*/ 67 w 95"/>
                <a:gd name="T7" fmla="*/ 51 h 80"/>
                <a:gd name="T8" fmla="*/ 56 w 95"/>
                <a:gd name="T9" fmla="*/ 57 h 80"/>
                <a:gd name="T10" fmla="*/ 94 w 95"/>
                <a:gd name="T11" fmla="*/ 80 h 80"/>
                <a:gd name="T12" fmla="*/ 95 w 95"/>
                <a:gd name="T13" fmla="*/ 35 h 80"/>
                <a:gd name="T14" fmla="*/ 83 w 95"/>
                <a:gd name="T15" fmla="*/ 42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80">
                  <a:moveTo>
                    <a:pt x="83" y="42"/>
                  </a:moveTo>
                  <a:cubicBezTo>
                    <a:pt x="64" y="21"/>
                    <a:pt x="36" y="6"/>
                    <a:pt x="3" y="0"/>
                  </a:cubicBezTo>
                  <a:cubicBezTo>
                    <a:pt x="0" y="17"/>
                    <a:pt x="0" y="17"/>
                    <a:pt x="0" y="17"/>
                  </a:cubicBezTo>
                  <a:cubicBezTo>
                    <a:pt x="28" y="22"/>
                    <a:pt x="51" y="34"/>
                    <a:pt x="67" y="51"/>
                  </a:cubicBezTo>
                  <a:cubicBezTo>
                    <a:pt x="56" y="57"/>
                    <a:pt x="56" y="57"/>
                    <a:pt x="56" y="57"/>
                  </a:cubicBezTo>
                  <a:cubicBezTo>
                    <a:pt x="94" y="80"/>
                    <a:pt x="94" y="80"/>
                    <a:pt x="94" y="80"/>
                  </a:cubicBezTo>
                  <a:cubicBezTo>
                    <a:pt x="95" y="35"/>
                    <a:pt x="95" y="35"/>
                    <a:pt x="95" y="35"/>
                  </a:cubicBezTo>
                  <a:lnTo>
                    <a:pt x="83" y="42"/>
                  </a:lnTo>
                  <a:close/>
                </a:path>
              </a:pathLst>
            </a:custGeom>
            <a:gradFill>
              <a:gsLst>
                <a:gs pos="2000">
                  <a:schemeClr val="accent5"/>
                </a:gs>
                <a:gs pos="77000">
                  <a:schemeClr val="accent6">
                    <a:lumMod val="75000"/>
                  </a:schemeClr>
                </a:gs>
              </a:gsLst>
              <a:lin ang="10800000" scaled="0"/>
            </a:gra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useBgFill="1">
          <p:nvSpPr>
            <p:cNvPr id="52" name="Oval 11">
              <a:extLst>
                <a:ext uri="{FF2B5EF4-FFF2-40B4-BE49-F238E27FC236}">
                  <a16:creationId xmlns:a16="http://schemas.microsoft.com/office/drawing/2014/main" id="{52E8641E-63E8-214D-9474-CCBA2704D5D2}"/>
                </a:ext>
              </a:extLst>
            </p:cNvPr>
            <p:cNvSpPr>
              <a:spLocks noChangeArrowheads="1"/>
            </p:cNvSpPr>
            <p:nvPr/>
          </p:nvSpPr>
          <p:spPr bwMode="auto">
            <a:xfrm>
              <a:off x="7648860" y="4273209"/>
              <a:ext cx="861540" cy="875216"/>
            </a:xfrm>
            <a:prstGeom prst="ellipse">
              <a:avLst/>
            </a:prstGeom>
            <a:ln w="19050" cap="flat">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useBgFill="1">
          <p:nvSpPr>
            <p:cNvPr id="53" name="Oval 12">
              <a:extLst>
                <a:ext uri="{FF2B5EF4-FFF2-40B4-BE49-F238E27FC236}">
                  <a16:creationId xmlns:a16="http://schemas.microsoft.com/office/drawing/2014/main" id="{597B6CC1-1F07-EF4C-8EEB-E294E696B456}"/>
                </a:ext>
              </a:extLst>
            </p:cNvPr>
            <p:cNvSpPr>
              <a:spLocks noChangeArrowheads="1"/>
            </p:cNvSpPr>
            <p:nvPr/>
          </p:nvSpPr>
          <p:spPr bwMode="auto">
            <a:xfrm>
              <a:off x="3637811" y="4222809"/>
              <a:ext cx="873506" cy="875216"/>
            </a:xfrm>
            <a:prstGeom prst="ellipse">
              <a:avLst/>
            </a:prstGeom>
            <a:ln w="19050" cap="flat">
              <a:solidFill>
                <a:schemeClr val="accent6"/>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useBgFill="1">
          <p:nvSpPr>
            <p:cNvPr id="54" name="Oval 13">
              <a:extLst>
                <a:ext uri="{FF2B5EF4-FFF2-40B4-BE49-F238E27FC236}">
                  <a16:creationId xmlns:a16="http://schemas.microsoft.com/office/drawing/2014/main" id="{FA120BB2-940D-114B-82B1-301D71B45517}"/>
                </a:ext>
              </a:extLst>
            </p:cNvPr>
            <p:cNvSpPr>
              <a:spLocks noChangeArrowheads="1"/>
            </p:cNvSpPr>
            <p:nvPr/>
          </p:nvSpPr>
          <p:spPr bwMode="auto">
            <a:xfrm>
              <a:off x="2586141" y="3173590"/>
              <a:ext cx="861540" cy="863250"/>
            </a:xfrm>
            <a:prstGeom prst="ellipse">
              <a:avLst/>
            </a:prstGeom>
            <a:ln w="19050" cap="flat">
              <a:solidFill>
                <a:schemeClr val="accent5"/>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useBgFill="1">
          <p:nvSpPr>
            <p:cNvPr id="55" name="Oval 14">
              <a:extLst>
                <a:ext uri="{FF2B5EF4-FFF2-40B4-BE49-F238E27FC236}">
                  <a16:creationId xmlns:a16="http://schemas.microsoft.com/office/drawing/2014/main" id="{1727A07E-99B3-5E4F-B9A3-72EA313D40EC}"/>
                </a:ext>
              </a:extLst>
            </p:cNvPr>
            <p:cNvSpPr>
              <a:spLocks noChangeArrowheads="1"/>
            </p:cNvSpPr>
            <p:nvPr/>
          </p:nvSpPr>
          <p:spPr bwMode="auto">
            <a:xfrm>
              <a:off x="8722739" y="3173590"/>
              <a:ext cx="873506" cy="863250"/>
            </a:xfrm>
            <a:prstGeom prst="ellipse">
              <a:avLst/>
            </a:prstGeom>
            <a:ln w="19050" cap="flat">
              <a:solidFill>
                <a:schemeClr val="accent3"/>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useBgFill="1">
          <p:nvSpPr>
            <p:cNvPr id="56" name="Oval 15">
              <a:extLst>
                <a:ext uri="{FF2B5EF4-FFF2-40B4-BE49-F238E27FC236}">
                  <a16:creationId xmlns:a16="http://schemas.microsoft.com/office/drawing/2014/main" id="{95A0648E-DF1A-224F-B18C-529D3744A4C7}"/>
                </a:ext>
              </a:extLst>
            </p:cNvPr>
            <p:cNvSpPr>
              <a:spLocks noChangeArrowheads="1"/>
            </p:cNvSpPr>
            <p:nvPr/>
          </p:nvSpPr>
          <p:spPr bwMode="auto">
            <a:xfrm>
              <a:off x="7461660" y="2261564"/>
              <a:ext cx="861540" cy="863250"/>
            </a:xfrm>
            <a:prstGeom prst="ellipse">
              <a:avLst/>
            </a:prstGeom>
            <a:ln w="19050" cap="flat">
              <a:solidFill>
                <a:schemeClr val="accent4"/>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useBgFill="1">
          <p:nvSpPr>
            <p:cNvPr id="57" name="Oval 16">
              <a:extLst>
                <a:ext uri="{FF2B5EF4-FFF2-40B4-BE49-F238E27FC236}">
                  <a16:creationId xmlns:a16="http://schemas.microsoft.com/office/drawing/2014/main" id="{2612CA3A-DB04-AA49-B811-02492FC4DB5D}"/>
                </a:ext>
              </a:extLst>
            </p:cNvPr>
            <p:cNvSpPr>
              <a:spLocks noChangeArrowheads="1"/>
            </p:cNvSpPr>
            <p:nvPr/>
          </p:nvSpPr>
          <p:spPr bwMode="auto">
            <a:xfrm>
              <a:off x="3861011" y="2261564"/>
              <a:ext cx="873506" cy="863250"/>
            </a:xfrm>
            <a:prstGeom prst="ellipse">
              <a:avLst/>
            </a:prstGeom>
            <a:ln w="19050" cap="flat">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sp>
        <p:nvSpPr>
          <p:cNvPr id="70" name="ZoneTexte 37">
            <a:extLst>
              <a:ext uri="{FF2B5EF4-FFF2-40B4-BE49-F238E27FC236}">
                <a16:creationId xmlns:a16="http://schemas.microsoft.com/office/drawing/2014/main" id="{2EB33CAA-3942-0648-AA31-049F36B34202}"/>
              </a:ext>
            </a:extLst>
          </p:cNvPr>
          <p:cNvSpPr txBox="1"/>
          <p:nvPr/>
        </p:nvSpPr>
        <p:spPr>
          <a:xfrm>
            <a:off x="3110205" y="2238995"/>
            <a:ext cx="1368152" cy="461665"/>
          </a:xfrm>
          <a:prstGeom prst="rect">
            <a:avLst/>
          </a:prstGeom>
          <a:noFill/>
        </p:spPr>
        <p:txBody>
          <a:bodyPr wrap="square" rtlCol="0">
            <a:spAutoFit/>
          </a:bodyPr>
          <a:lstStyle/>
          <a:p>
            <a:pPr algn="ctr"/>
            <a:r>
              <a:rPr lang="fr-FR" dirty="0">
                <a:latin typeface="Source Sans Pro" panose="020B0503030403020204" pitchFamily="34" charset="77"/>
              </a:rPr>
              <a:t>WEB</a:t>
            </a:r>
          </a:p>
        </p:txBody>
      </p:sp>
      <p:sp>
        <p:nvSpPr>
          <p:cNvPr id="71" name="ZoneTexte 38">
            <a:extLst>
              <a:ext uri="{FF2B5EF4-FFF2-40B4-BE49-F238E27FC236}">
                <a16:creationId xmlns:a16="http://schemas.microsoft.com/office/drawing/2014/main" id="{E3320A8F-1A0C-4241-82B2-6137037BEF59}"/>
              </a:ext>
            </a:extLst>
          </p:cNvPr>
          <p:cNvSpPr txBox="1"/>
          <p:nvPr/>
        </p:nvSpPr>
        <p:spPr>
          <a:xfrm>
            <a:off x="7960873" y="4854036"/>
            <a:ext cx="1368152" cy="461665"/>
          </a:xfrm>
          <a:prstGeom prst="rect">
            <a:avLst/>
          </a:prstGeom>
          <a:noFill/>
        </p:spPr>
        <p:txBody>
          <a:bodyPr wrap="square" rtlCol="0">
            <a:spAutoFit/>
          </a:bodyPr>
          <a:lstStyle/>
          <a:p>
            <a:pPr algn="ctr"/>
            <a:r>
              <a:rPr lang="fr-FR" dirty="0">
                <a:latin typeface="Source Sans Pro" panose="020B0503030403020204" pitchFamily="34" charset="77"/>
              </a:rPr>
              <a:t>FTP</a:t>
            </a:r>
          </a:p>
        </p:txBody>
      </p:sp>
      <p:sp>
        <p:nvSpPr>
          <p:cNvPr id="72" name="ZoneTexte 39">
            <a:extLst>
              <a:ext uri="{FF2B5EF4-FFF2-40B4-BE49-F238E27FC236}">
                <a16:creationId xmlns:a16="http://schemas.microsoft.com/office/drawing/2014/main" id="{5A36661A-892B-B244-B5E7-5F0E80692735}"/>
              </a:ext>
            </a:extLst>
          </p:cNvPr>
          <p:cNvSpPr txBox="1"/>
          <p:nvPr/>
        </p:nvSpPr>
        <p:spPr>
          <a:xfrm>
            <a:off x="9360582" y="3407273"/>
            <a:ext cx="1368152" cy="461665"/>
          </a:xfrm>
          <a:prstGeom prst="rect">
            <a:avLst/>
          </a:prstGeom>
          <a:noFill/>
        </p:spPr>
        <p:txBody>
          <a:bodyPr wrap="square" rtlCol="0">
            <a:spAutoFit/>
          </a:bodyPr>
          <a:lstStyle/>
          <a:p>
            <a:pPr algn="ctr"/>
            <a:r>
              <a:rPr lang="fr-FR" dirty="0">
                <a:latin typeface="Source Sans Pro" panose="020B0503030403020204" pitchFamily="34" charset="77"/>
              </a:rPr>
              <a:t>Erreurs</a:t>
            </a:r>
          </a:p>
        </p:txBody>
      </p:sp>
      <p:sp>
        <p:nvSpPr>
          <p:cNvPr id="74" name="ZoneTexte 41">
            <a:extLst>
              <a:ext uri="{FF2B5EF4-FFF2-40B4-BE49-F238E27FC236}">
                <a16:creationId xmlns:a16="http://schemas.microsoft.com/office/drawing/2014/main" id="{18280ADA-793A-FA4D-8FD5-BCBEC41C0E0E}"/>
              </a:ext>
            </a:extLst>
          </p:cNvPr>
          <p:cNvSpPr txBox="1"/>
          <p:nvPr/>
        </p:nvSpPr>
        <p:spPr>
          <a:xfrm>
            <a:off x="7708223" y="2217420"/>
            <a:ext cx="1368152" cy="461665"/>
          </a:xfrm>
          <a:prstGeom prst="rect">
            <a:avLst/>
          </a:prstGeom>
          <a:noFill/>
        </p:spPr>
        <p:txBody>
          <a:bodyPr wrap="square" rtlCol="0">
            <a:spAutoFit/>
          </a:bodyPr>
          <a:lstStyle/>
          <a:p>
            <a:pPr algn="ctr"/>
            <a:r>
              <a:rPr lang="fr-FR" dirty="0">
                <a:latin typeface="Source Sans Pro" panose="020B0503030403020204" pitchFamily="34" charset="77"/>
              </a:rPr>
              <a:t>Out</a:t>
            </a:r>
          </a:p>
        </p:txBody>
      </p:sp>
      <p:sp>
        <p:nvSpPr>
          <p:cNvPr id="75" name="ZoneTexte 42">
            <a:extLst>
              <a:ext uri="{FF2B5EF4-FFF2-40B4-BE49-F238E27FC236}">
                <a16:creationId xmlns:a16="http://schemas.microsoft.com/office/drawing/2014/main" id="{A3CB57E6-F793-8A46-ADEC-16DC945F8385}"/>
              </a:ext>
            </a:extLst>
          </p:cNvPr>
          <p:cNvSpPr txBox="1"/>
          <p:nvPr/>
        </p:nvSpPr>
        <p:spPr>
          <a:xfrm>
            <a:off x="2825221" y="4813997"/>
            <a:ext cx="1368152" cy="461665"/>
          </a:xfrm>
          <a:prstGeom prst="rect">
            <a:avLst/>
          </a:prstGeom>
          <a:noFill/>
        </p:spPr>
        <p:txBody>
          <a:bodyPr wrap="square" rtlCol="0">
            <a:spAutoFit/>
          </a:bodyPr>
          <a:lstStyle/>
          <a:p>
            <a:pPr algn="ctr"/>
            <a:r>
              <a:rPr lang="fr-FR" dirty="0">
                <a:latin typeface="Source Sans Pro" panose="020B0503030403020204" pitchFamily="34" charset="77"/>
              </a:rPr>
              <a:t>SSH</a:t>
            </a:r>
          </a:p>
        </p:txBody>
      </p:sp>
      <p:sp>
        <p:nvSpPr>
          <p:cNvPr id="76" name="ZoneTexte 43">
            <a:extLst>
              <a:ext uri="{FF2B5EF4-FFF2-40B4-BE49-F238E27FC236}">
                <a16:creationId xmlns:a16="http://schemas.microsoft.com/office/drawing/2014/main" id="{3298A382-FB48-034D-B7EA-B777022D1309}"/>
              </a:ext>
            </a:extLst>
          </p:cNvPr>
          <p:cNvSpPr txBox="1"/>
          <p:nvPr/>
        </p:nvSpPr>
        <p:spPr>
          <a:xfrm>
            <a:off x="1475945" y="3396574"/>
            <a:ext cx="1368152" cy="461665"/>
          </a:xfrm>
          <a:prstGeom prst="rect">
            <a:avLst/>
          </a:prstGeom>
          <a:noFill/>
        </p:spPr>
        <p:txBody>
          <a:bodyPr wrap="square" rtlCol="0">
            <a:spAutoFit/>
          </a:bodyPr>
          <a:lstStyle/>
          <a:p>
            <a:pPr algn="ctr"/>
            <a:r>
              <a:rPr lang="fr-FR" dirty="0" err="1">
                <a:latin typeface="Source Sans Pro" panose="020B0503030403020204" pitchFamily="34" charset="77"/>
              </a:rPr>
              <a:t>Cron</a:t>
            </a:r>
            <a:endParaRPr lang="fr-FR" dirty="0">
              <a:latin typeface="Source Sans Pro" panose="020B0503030403020204" pitchFamily="34" charset="77"/>
            </a:endParaRPr>
          </a:p>
        </p:txBody>
      </p:sp>
    </p:spTree>
    <p:extLst>
      <p:ext uri="{BB962C8B-B14F-4D97-AF65-F5344CB8AC3E}">
        <p14:creationId xmlns:p14="http://schemas.microsoft.com/office/powerpoint/2010/main" val="2809014714"/>
      </p:ext>
    </p:extLst>
  </p:cSld>
  <p:clrMapOvr>
    <a:masterClrMapping/>
  </p:clrMapOvr>
  <mc:AlternateContent xmlns:mc="http://schemas.openxmlformats.org/markup-compatibility/2006" xmlns:p14="http://schemas.microsoft.com/office/powerpoint/2010/main">
    <mc:Choice Requires="p14">
      <p:transition p14:dur="0" advTm="77000"/>
    </mc:Choice>
    <mc:Fallback xmlns="">
      <p:transition advTm="77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20000"/>
                                  </p:stCondLst>
                                  <p:childTnLst>
                                    <p:set>
                                      <p:cBhvr>
                                        <p:cTn id="6" dur="1" fill="hold">
                                          <p:stCondLst>
                                            <p:cond delay="0"/>
                                          </p:stCondLst>
                                        </p:cTn>
                                        <p:tgtEl>
                                          <p:spTgt spid="31"/>
                                        </p:tgtEl>
                                        <p:attrNameLst>
                                          <p:attrName>style.visibility</p:attrName>
                                        </p:attrNameLst>
                                      </p:cBhvr>
                                      <p:to>
                                        <p:strVal val="visible"/>
                                      </p:to>
                                    </p:set>
                                    <p:animEffect transition="in" filter="circle(in)">
                                      <p:cBhvr>
                                        <p:cTn id="7" dur="2000"/>
                                        <p:tgtEl>
                                          <p:spTgt spid="31"/>
                                        </p:tgtEl>
                                      </p:cBhvr>
                                    </p:animEffect>
                                  </p:childTnLst>
                                </p:cTn>
                              </p:par>
                              <p:par>
                                <p:cTn id="8" presetID="6" presetClass="entr" presetSubtype="16" fill="hold" grpId="0" nodeType="withEffect">
                                  <p:stCondLst>
                                    <p:cond delay="20000"/>
                                  </p:stCondLst>
                                  <p:childTnLst>
                                    <p:set>
                                      <p:cBhvr>
                                        <p:cTn id="9" dur="1" fill="hold">
                                          <p:stCondLst>
                                            <p:cond delay="0"/>
                                          </p:stCondLst>
                                        </p:cTn>
                                        <p:tgtEl>
                                          <p:spTgt spid="70"/>
                                        </p:tgtEl>
                                        <p:attrNameLst>
                                          <p:attrName>style.visibility</p:attrName>
                                        </p:attrNameLst>
                                      </p:cBhvr>
                                      <p:to>
                                        <p:strVal val="visible"/>
                                      </p:to>
                                    </p:set>
                                    <p:animEffect transition="in" filter="circle(in)">
                                      <p:cBhvr>
                                        <p:cTn id="10" dur="2000"/>
                                        <p:tgtEl>
                                          <p:spTgt spid="70"/>
                                        </p:tgtEl>
                                      </p:cBhvr>
                                    </p:animEffect>
                                  </p:childTnLst>
                                </p:cTn>
                              </p:par>
                              <p:par>
                                <p:cTn id="11" presetID="6" presetClass="entr" presetSubtype="16" fill="hold" grpId="0" nodeType="withEffect">
                                  <p:stCondLst>
                                    <p:cond delay="20000"/>
                                  </p:stCondLst>
                                  <p:childTnLst>
                                    <p:set>
                                      <p:cBhvr>
                                        <p:cTn id="12" dur="1" fill="hold">
                                          <p:stCondLst>
                                            <p:cond delay="0"/>
                                          </p:stCondLst>
                                        </p:cTn>
                                        <p:tgtEl>
                                          <p:spTgt spid="71"/>
                                        </p:tgtEl>
                                        <p:attrNameLst>
                                          <p:attrName>style.visibility</p:attrName>
                                        </p:attrNameLst>
                                      </p:cBhvr>
                                      <p:to>
                                        <p:strVal val="visible"/>
                                      </p:to>
                                    </p:set>
                                    <p:animEffect transition="in" filter="circle(in)">
                                      <p:cBhvr>
                                        <p:cTn id="13" dur="2000"/>
                                        <p:tgtEl>
                                          <p:spTgt spid="71"/>
                                        </p:tgtEl>
                                      </p:cBhvr>
                                    </p:animEffect>
                                  </p:childTnLst>
                                </p:cTn>
                              </p:par>
                              <p:par>
                                <p:cTn id="14" presetID="6" presetClass="entr" presetSubtype="16" fill="hold" grpId="0" nodeType="withEffect">
                                  <p:stCondLst>
                                    <p:cond delay="20000"/>
                                  </p:stCondLst>
                                  <p:childTnLst>
                                    <p:set>
                                      <p:cBhvr>
                                        <p:cTn id="15" dur="1" fill="hold">
                                          <p:stCondLst>
                                            <p:cond delay="0"/>
                                          </p:stCondLst>
                                        </p:cTn>
                                        <p:tgtEl>
                                          <p:spTgt spid="72"/>
                                        </p:tgtEl>
                                        <p:attrNameLst>
                                          <p:attrName>style.visibility</p:attrName>
                                        </p:attrNameLst>
                                      </p:cBhvr>
                                      <p:to>
                                        <p:strVal val="visible"/>
                                      </p:to>
                                    </p:set>
                                    <p:animEffect transition="in" filter="circle(in)">
                                      <p:cBhvr>
                                        <p:cTn id="16" dur="2000"/>
                                        <p:tgtEl>
                                          <p:spTgt spid="72"/>
                                        </p:tgtEl>
                                      </p:cBhvr>
                                    </p:animEffect>
                                  </p:childTnLst>
                                </p:cTn>
                              </p:par>
                              <p:par>
                                <p:cTn id="17" presetID="6" presetClass="entr" presetSubtype="16" fill="hold" grpId="0" nodeType="withEffect">
                                  <p:stCondLst>
                                    <p:cond delay="20000"/>
                                  </p:stCondLst>
                                  <p:childTnLst>
                                    <p:set>
                                      <p:cBhvr>
                                        <p:cTn id="18" dur="1" fill="hold">
                                          <p:stCondLst>
                                            <p:cond delay="0"/>
                                          </p:stCondLst>
                                        </p:cTn>
                                        <p:tgtEl>
                                          <p:spTgt spid="74"/>
                                        </p:tgtEl>
                                        <p:attrNameLst>
                                          <p:attrName>style.visibility</p:attrName>
                                        </p:attrNameLst>
                                      </p:cBhvr>
                                      <p:to>
                                        <p:strVal val="visible"/>
                                      </p:to>
                                    </p:set>
                                    <p:animEffect transition="in" filter="circle(in)">
                                      <p:cBhvr>
                                        <p:cTn id="19" dur="2000"/>
                                        <p:tgtEl>
                                          <p:spTgt spid="74"/>
                                        </p:tgtEl>
                                      </p:cBhvr>
                                    </p:animEffect>
                                  </p:childTnLst>
                                </p:cTn>
                              </p:par>
                              <p:par>
                                <p:cTn id="20" presetID="6" presetClass="entr" presetSubtype="16" fill="hold" grpId="0" nodeType="withEffect">
                                  <p:stCondLst>
                                    <p:cond delay="20000"/>
                                  </p:stCondLst>
                                  <p:childTnLst>
                                    <p:set>
                                      <p:cBhvr>
                                        <p:cTn id="21" dur="1" fill="hold">
                                          <p:stCondLst>
                                            <p:cond delay="0"/>
                                          </p:stCondLst>
                                        </p:cTn>
                                        <p:tgtEl>
                                          <p:spTgt spid="75"/>
                                        </p:tgtEl>
                                        <p:attrNameLst>
                                          <p:attrName>style.visibility</p:attrName>
                                        </p:attrNameLst>
                                      </p:cBhvr>
                                      <p:to>
                                        <p:strVal val="visible"/>
                                      </p:to>
                                    </p:set>
                                    <p:animEffect transition="in" filter="circle(in)">
                                      <p:cBhvr>
                                        <p:cTn id="22" dur="2000"/>
                                        <p:tgtEl>
                                          <p:spTgt spid="75"/>
                                        </p:tgtEl>
                                      </p:cBhvr>
                                    </p:animEffect>
                                  </p:childTnLst>
                                </p:cTn>
                              </p:par>
                              <p:par>
                                <p:cTn id="23" presetID="6" presetClass="entr" presetSubtype="16" fill="hold" grpId="0" nodeType="withEffect">
                                  <p:stCondLst>
                                    <p:cond delay="20000"/>
                                  </p:stCondLst>
                                  <p:childTnLst>
                                    <p:set>
                                      <p:cBhvr>
                                        <p:cTn id="24" dur="1" fill="hold">
                                          <p:stCondLst>
                                            <p:cond delay="0"/>
                                          </p:stCondLst>
                                        </p:cTn>
                                        <p:tgtEl>
                                          <p:spTgt spid="76"/>
                                        </p:tgtEl>
                                        <p:attrNameLst>
                                          <p:attrName>style.visibility</p:attrName>
                                        </p:attrNameLst>
                                      </p:cBhvr>
                                      <p:to>
                                        <p:strVal val="visible"/>
                                      </p:to>
                                    </p:set>
                                    <p:animEffect transition="in" filter="circle(in)">
                                      <p:cBhvr>
                                        <p:cTn id="25" dur="2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71" grpId="0"/>
      <p:bldP spid="72" grpId="0"/>
      <p:bldP spid="74" grpId="0"/>
      <p:bldP spid="75" grpId="0"/>
      <p:bldP spid="76"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9">
            <a:extLst>
              <a:ext uri="{FF2B5EF4-FFF2-40B4-BE49-F238E27FC236}">
                <a16:creationId xmlns:a16="http://schemas.microsoft.com/office/drawing/2014/main" id="{36F12681-CF69-4646-A09A-3D08AE1807A8}"/>
              </a:ext>
            </a:extLst>
          </p:cNvPr>
          <p:cNvSpPr txBox="1"/>
          <p:nvPr/>
        </p:nvSpPr>
        <p:spPr>
          <a:xfrm>
            <a:off x="924411" y="1710728"/>
            <a:ext cx="10212149" cy="553998"/>
          </a:xfrm>
          <a:prstGeom prst="rect">
            <a:avLst/>
          </a:prstGeom>
          <a:solidFill>
            <a:schemeClr val="accent5"/>
          </a:solidFill>
          <a:ln w="3175">
            <a:solidFill>
              <a:schemeClr val="tx1">
                <a:lumMod val="60000"/>
                <a:lumOff val="40000"/>
              </a:schemeClr>
            </a:solidFill>
          </a:ln>
        </p:spPr>
        <p:txBody>
          <a:bodyPr wrap="square" lIns="243840" tIns="121920" rIns="243840" bIns="121920" rtlCol="0">
            <a:spAutoFit/>
          </a:bodyPr>
          <a:lstStyle/>
          <a:p>
            <a:pPr algn="ctr"/>
            <a:r>
              <a:rPr lang="en-US" sz="2000" dirty="0" err="1">
                <a:solidFill>
                  <a:schemeClr val="bg1"/>
                </a:solidFill>
                <a:latin typeface="Source Sans Pro" panose="020B0503030403020204" pitchFamily="34" charset="77"/>
              </a:rPr>
              <a:t>Permet</a:t>
            </a:r>
            <a:r>
              <a:rPr lang="en-US" sz="2000" dirty="0">
                <a:solidFill>
                  <a:schemeClr val="bg1"/>
                </a:solidFill>
                <a:latin typeface="Source Sans Pro" panose="020B0503030403020204" pitchFamily="34" charset="77"/>
              </a:rPr>
              <a:t> </a:t>
            </a:r>
            <a:r>
              <a:rPr lang="en-US" sz="2000" dirty="0" err="1">
                <a:solidFill>
                  <a:schemeClr val="bg1"/>
                </a:solidFill>
                <a:latin typeface="Source Sans Pro" panose="020B0503030403020204" pitchFamily="34" charset="77"/>
              </a:rPr>
              <a:t>d’envoyer</a:t>
            </a:r>
            <a:r>
              <a:rPr lang="en-US" sz="2000" dirty="0">
                <a:solidFill>
                  <a:schemeClr val="bg1"/>
                </a:solidFill>
                <a:latin typeface="Source Sans Pro" panose="020B0503030403020204" pitchFamily="34" charset="77"/>
              </a:rPr>
              <a:t> des e-mails </a:t>
            </a:r>
            <a:r>
              <a:rPr lang="en-US" sz="2000" dirty="0" err="1">
                <a:solidFill>
                  <a:schemeClr val="bg1"/>
                </a:solidFill>
                <a:latin typeface="Source Sans Pro" panose="020B0503030403020204" pitchFamily="34" charset="77"/>
              </a:rPr>
              <a:t>depuis</a:t>
            </a:r>
            <a:r>
              <a:rPr lang="en-US" sz="2000" dirty="0">
                <a:solidFill>
                  <a:schemeClr val="bg1"/>
                </a:solidFill>
                <a:latin typeface="Source Sans Pro" panose="020B0503030403020204" pitchFamily="34" charset="77"/>
              </a:rPr>
              <a:t> </a:t>
            </a:r>
            <a:r>
              <a:rPr lang="en-US" sz="2000" dirty="0" err="1">
                <a:solidFill>
                  <a:schemeClr val="bg1"/>
                </a:solidFill>
                <a:latin typeface="Source Sans Pro" panose="020B0503030403020204" pitchFamily="34" charset="77"/>
              </a:rPr>
              <a:t>votre</a:t>
            </a:r>
            <a:r>
              <a:rPr lang="en-US" sz="2000" dirty="0">
                <a:solidFill>
                  <a:schemeClr val="bg1"/>
                </a:solidFill>
                <a:latin typeface="Source Sans Pro" panose="020B0503030403020204" pitchFamily="34" charset="77"/>
              </a:rPr>
              <a:t> site web</a:t>
            </a:r>
          </a:p>
        </p:txBody>
      </p:sp>
      <p:sp>
        <p:nvSpPr>
          <p:cNvPr id="5" name="Up Arrow 12">
            <a:extLst>
              <a:ext uri="{FF2B5EF4-FFF2-40B4-BE49-F238E27FC236}">
                <a16:creationId xmlns:a16="http://schemas.microsoft.com/office/drawing/2014/main" id="{680E721C-506E-CF44-9BEB-733FD8D08E03}"/>
              </a:ext>
            </a:extLst>
          </p:cNvPr>
          <p:cNvSpPr/>
          <p:nvPr/>
        </p:nvSpPr>
        <p:spPr>
          <a:xfrm>
            <a:off x="2286000" y="2438400"/>
            <a:ext cx="2372219" cy="2567864"/>
          </a:xfrm>
          <a:prstGeom prst="upArrow">
            <a:avLst>
              <a:gd name="adj1" fmla="val 70794"/>
              <a:gd name="adj2" fmla="val 37427"/>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1600" dirty="0" err="1">
                <a:solidFill>
                  <a:srgbClr val="FFFFFF"/>
                </a:solidFill>
                <a:latin typeface="Source Sans Pro" panose="020B0503030403020204" pitchFamily="34" charset="77"/>
              </a:rPr>
              <a:t>Suivi</a:t>
            </a:r>
            <a:r>
              <a:rPr lang="en-US" sz="1600" dirty="0">
                <a:solidFill>
                  <a:srgbClr val="FFFFFF"/>
                </a:solidFill>
                <a:latin typeface="Source Sans Pro" panose="020B0503030403020204" pitchFamily="34" charset="77"/>
              </a:rPr>
              <a:t> de </a:t>
            </a:r>
            <a:r>
              <a:rPr lang="en-US" sz="1600" dirty="0" err="1">
                <a:solidFill>
                  <a:srgbClr val="FFFFFF"/>
                </a:solidFill>
                <a:latin typeface="Source Sans Pro" panose="020B0503030403020204" pitchFamily="34" charset="77"/>
              </a:rPr>
              <a:t>commande</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formulaire</a:t>
            </a:r>
            <a:r>
              <a:rPr lang="en-US" sz="1600" dirty="0">
                <a:solidFill>
                  <a:srgbClr val="FFFFFF"/>
                </a:solidFill>
                <a:latin typeface="Source Sans Pro" panose="020B0503030403020204" pitchFamily="34" charset="77"/>
              </a:rPr>
              <a:t> de contacts…</a:t>
            </a:r>
          </a:p>
        </p:txBody>
      </p:sp>
      <p:sp>
        <p:nvSpPr>
          <p:cNvPr id="6" name="Up Arrow 13">
            <a:extLst>
              <a:ext uri="{FF2B5EF4-FFF2-40B4-BE49-F238E27FC236}">
                <a16:creationId xmlns:a16="http://schemas.microsoft.com/office/drawing/2014/main" id="{98B5A663-0487-9C4A-BDE4-F777116A2287}"/>
              </a:ext>
            </a:extLst>
          </p:cNvPr>
          <p:cNvSpPr/>
          <p:nvPr/>
        </p:nvSpPr>
        <p:spPr>
          <a:xfrm>
            <a:off x="4899310" y="2438400"/>
            <a:ext cx="2372219" cy="2567864"/>
          </a:xfrm>
          <a:prstGeom prst="upArrow">
            <a:avLst>
              <a:gd name="adj1" fmla="val 70794"/>
              <a:gd name="adj2" fmla="val 37427"/>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1600" dirty="0" err="1">
                <a:solidFill>
                  <a:srgbClr val="FFFFFF"/>
                </a:solidFill>
                <a:latin typeface="Source Sans Pro" panose="020B0503030403020204" pitchFamily="34" charset="77"/>
              </a:rPr>
              <a:t>Suivi</a:t>
            </a:r>
            <a:r>
              <a:rPr lang="en-US" sz="1600" dirty="0">
                <a:solidFill>
                  <a:srgbClr val="FFFFFF"/>
                </a:solidFill>
                <a:latin typeface="Source Sans Pro" panose="020B0503030403020204" pitchFamily="34" charset="77"/>
              </a:rPr>
              <a:t> du </a:t>
            </a:r>
            <a:r>
              <a:rPr lang="en-US" sz="1600" dirty="0" err="1">
                <a:solidFill>
                  <a:srgbClr val="FFFFFF"/>
                </a:solidFill>
                <a:latin typeface="Source Sans Pro" panose="020B0503030403020204" pitchFamily="34" charset="77"/>
              </a:rPr>
              <a:t>nombre</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d’e</a:t>
            </a:r>
            <a:r>
              <a:rPr lang="en-US" sz="1600" dirty="0">
                <a:solidFill>
                  <a:srgbClr val="FFFFFF"/>
                </a:solidFill>
                <a:latin typeface="Source Sans Pro" panose="020B0503030403020204" pitchFamily="34" charset="77"/>
              </a:rPr>
              <a:t>-mails </a:t>
            </a:r>
            <a:r>
              <a:rPr lang="en-US" sz="1600" dirty="0" err="1">
                <a:solidFill>
                  <a:srgbClr val="FFFFFF"/>
                </a:solidFill>
                <a:latin typeface="Source Sans Pro" panose="020B0503030403020204" pitchFamily="34" charset="77"/>
              </a:rPr>
              <a:t>envoyés</a:t>
            </a:r>
            <a:endParaRPr lang="en-US" sz="1600" dirty="0">
              <a:solidFill>
                <a:srgbClr val="FFFFFF"/>
              </a:solidFill>
              <a:latin typeface="Source Sans Pro" panose="020B0503030403020204" pitchFamily="34" charset="77"/>
            </a:endParaRPr>
          </a:p>
        </p:txBody>
      </p:sp>
      <p:sp>
        <p:nvSpPr>
          <p:cNvPr id="7" name="Up Arrow 14">
            <a:extLst>
              <a:ext uri="{FF2B5EF4-FFF2-40B4-BE49-F238E27FC236}">
                <a16:creationId xmlns:a16="http://schemas.microsoft.com/office/drawing/2014/main" id="{EB22FEBB-BE50-1443-8410-38AD4E270641}"/>
              </a:ext>
            </a:extLst>
          </p:cNvPr>
          <p:cNvSpPr/>
          <p:nvPr/>
        </p:nvSpPr>
        <p:spPr>
          <a:xfrm>
            <a:off x="7512620" y="2438400"/>
            <a:ext cx="2372219" cy="2567864"/>
          </a:xfrm>
          <a:prstGeom prst="upArrow">
            <a:avLst>
              <a:gd name="adj1" fmla="val 70794"/>
              <a:gd name="adj2" fmla="val 37427"/>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tIns="243840" bIns="243840" rtlCol="0" anchor="b" anchorCtr="0"/>
          <a:lstStyle/>
          <a:p>
            <a:pPr algn="ctr"/>
            <a:r>
              <a:rPr lang="en-US" sz="1600" dirty="0" err="1">
                <a:solidFill>
                  <a:srgbClr val="FFFFFF"/>
                </a:solidFill>
                <a:latin typeface="Source Sans Pro" panose="020B0503030403020204" pitchFamily="34" charset="77"/>
              </a:rPr>
              <a:t>Visibilité</a:t>
            </a:r>
            <a:r>
              <a:rPr lang="en-US" sz="1600" dirty="0">
                <a:solidFill>
                  <a:srgbClr val="FFFFFF"/>
                </a:solidFill>
                <a:latin typeface="Source Sans Pro" panose="020B0503030403020204" pitchFamily="34" charset="77"/>
              </a:rPr>
              <a:t> sur les e-mails </a:t>
            </a:r>
            <a:r>
              <a:rPr lang="en-US" sz="1600" dirty="0" err="1">
                <a:solidFill>
                  <a:srgbClr val="FFFFFF"/>
                </a:solidFill>
                <a:latin typeface="Source Sans Pro" panose="020B0503030403020204" pitchFamily="34" charset="77"/>
              </a:rPr>
              <a:t>en</a:t>
            </a:r>
            <a:r>
              <a:rPr lang="en-US" sz="1600" dirty="0">
                <a:solidFill>
                  <a:srgbClr val="FFFFFF"/>
                </a:solidFill>
                <a:latin typeface="Source Sans Pro" panose="020B0503030403020204" pitchFamily="34" charset="77"/>
              </a:rPr>
              <a:t> </a:t>
            </a:r>
            <a:r>
              <a:rPr lang="en-US" sz="1600" dirty="0" err="1">
                <a:solidFill>
                  <a:srgbClr val="FFFFFF"/>
                </a:solidFill>
                <a:latin typeface="Source Sans Pro" panose="020B0503030403020204" pitchFamily="34" charset="77"/>
              </a:rPr>
              <a:t>erreur</a:t>
            </a:r>
            <a:endParaRPr lang="en-US" sz="1600" dirty="0">
              <a:solidFill>
                <a:srgbClr val="FFFFFF"/>
              </a:solidFill>
              <a:latin typeface="Source Sans Pro" panose="020B0503030403020204" pitchFamily="34" charset="77"/>
            </a:endParaRPr>
          </a:p>
        </p:txBody>
      </p:sp>
      <p:sp>
        <p:nvSpPr>
          <p:cNvPr id="16" name="Freeform 107">
            <a:extLst>
              <a:ext uri="{FF2B5EF4-FFF2-40B4-BE49-F238E27FC236}">
                <a16:creationId xmlns:a16="http://schemas.microsoft.com/office/drawing/2014/main" id="{C1D74502-9465-E34A-A305-945AD9552B1A}"/>
              </a:ext>
            </a:extLst>
          </p:cNvPr>
          <p:cNvSpPr>
            <a:spLocks noEditPoints="1"/>
          </p:cNvSpPr>
          <p:nvPr/>
        </p:nvSpPr>
        <p:spPr bwMode="auto">
          <a:xfrm>
            <a:off x="5678267" y="3066828"/>
            <a:ext cx="814303" cy="421480"/>
          </a:xfrm>
          <a:custGeom>
            <a:avLst/>
            <a:gdLst>
              <a:gd name="T0" fmla="*/ 731 w 788"/>
              <a:gd name="T1" fmla="*/ 0 h 407"/>
              <a:gd name="T2" fmla="*/ 683 w 788"/>
              <a:gd name="T3" fmla="*/ 67 h 407"/>
              <a:gd name="T4" fmla="*/ 642 w 788"/>
              <a:gd name="T5" fmla="*/ 227 h 407"/>
              <a:gd name="T6" fmla="*/ 588 w 788"/>
              <a:gd name="T7" fmla="*/ 245 h 407"/>
              <a:gd name="T8" fmla="*/ 489 w 788"/>
              <a:gd name="T9" fmla="*/ 157 h 407"/>
              <a:gd name="T10" fmla="*/ 442 w 788"/>
              <a:gd name="T11" fmla="*/ 123 h 407"/>
              <a:gd name="T12" fmla="*/ 394 w 788"/>
              <a:gd name="T13" fmla="*/ 190 h 407"/>
              <a:gd name="T14" fmla="*/ 326 w 788"/>
              <a:gd name="T15" fmla="*/ 311 h 407"/>
              <a:gd name="T16" fmla="*/ 300 w 788"/>
              <a:gd name="T17" fmla="*/ 304 h 407"/>
              <a:gd name="T18" fmla="*/ 254 w 788"/>
              <a:gd name="T19" fmla="*/ 334 h 407"/>
              <a:gd name="T20" fmla="*/ 148 w 788"/>
              <a:gd name="T21" fmla="*/ 281 h 407"/>
              <a:gd name="T22" fmla="*/ 100 w 788"/>
              <a:gd name="T23" fmla="*/ 247 h 407"/>
              <a:gd name="T24" fmla="*/ 52 w 788"/>
              <a:gd name="T25" fmla="*/ 314 h 407"/>
              <a:gd name="T26" fmla="*/ 3 w 788"/>
              <a:gd name="T27" fmla="*/ 396 h 407"/>
              <a:gd name="T28" fmla="*/ 8 w 788"/>
              <a:gd name="T29" fmla="*/ 407 h 407"/>
              <a:gd name="T30" fmla="*/ 72 w 788"/>
              <a:gd name="T31" fmla="*/ 339 h 407"/>
              <a:gd name="T32" fmla="*/ 100 w 788"/>
              <a:gd name="T33" fmla="*/ 348 h 407"/>
              <a:gd name="T34" fmla="*/ 146 w 788"/>
              <a:gd name="T35" fmla="*/ 318 h 407"/>
              <a:gd name="T36" fmla="*/ 252 w 788"/>
              <a:gd name="T37" fmla="*/ 371 h 407"/>
              <a:gd name="T38" fmla="*/ 300 w 788"/>
              <a:gd name="T39" fmla="*/ 405 h 407"/>
              <a:gd name="T40" fmla="*/ 348 w 788"/>
              <a:gd name="T41" fmla="*/ 338 h 407"/>
              <a:gd name="T42" fmla="*/ 417 w 788"/>
              <a:gd name="T43" fmla="*/ 218 h 407"/>
              <a:gd name="T44" fmla="*/ 442 w 788"/>
              <a:gd name="T45" fmla="*/ 224 h 407"/>
              <a:gd name="T46" fmla="*/ 581 w 788"/>
              <a:gd name="T47" fmla="*/ 258 h 407"/>
              <a:gd name="T48" fmla="*/ 628 w 788"/>
              <a:gd name="T49" fmla="*/ 326 h 407"/>
              <a:gd name="T50" fmla="*/ 655 w 788"/>
              <a:gd name="T51" fmla="*/ 233 h 407"/>
              <a:gd name="T52" fmla="*/ 731 w 788"/>
              <a:gd name="T53" fmla="*/ 101 h 407"/>
              <a:gd name="T54" fmla="*/ 753 w 788"/>
              <a:gd name="T55" fmla="*/ 5 h 407"/>
              <a:gd name="T56" fmla="*/ 84 w 788"/>
              <a:gd name="T57" fmla="*/ 330 h 407"/>
              <a:gd name="T58" fmla="*/ 75 w 788"/>
              <a:gd name="T59" fmla="*/ 325 h 407"/>
              <a:gd name="T60" fmla="*/ 65 w 788"/>
              <a:gd name="T61" fmla="*/ 309 h 407"/>
              <a:gd name="T62" fmla="*/ 100 w 788"/>
              <a:gd name="T63" fmla="*/ 261 h 407"/>
              <a:gd name="T64" fmla="*/ 134 w 788"/>
              <a:gd name="T65" fmla="*/ 286 h 407"/>
              <a:gd name="T66" fmla="*/ 100 w 788"/>
              <a:gd name="T67" fmla="*/ 334 h 407"/>
              <a:gd name="T68" fmla="*/ 300 w 788"/>
              <a:gd name="T69" fmla="*/ 391 h 407"/>
              <a:gd name="T70" fmla="*/ 266 w 788"/>
              <a:gd name="T71" fmla="*/ 367 h 407"/>
              <a:gd name="T72" fmla="*/ 300 w 788"/>
              <a:gd name="T73" fmla="*/ 318 h 407"/>
              <a:gd name="T74" fmla="*/ 335 w 788"/>
              <a:gd name="T75" fmla="*/ 343 h 407"/>
              <a:gd name="T76" fmla="*/ 442 w 788"/>
              <a:gd name="T77" fmla="*/ 210 h 407"/>
              <a:gd name="T78" fmla="*/ 407 w 788"/>
              <a:gd name="T79" fmla="*/ 186 h 407"/>
              <a:gd name="T80" fmla="*/ 442 w 788"/>
              <a:gd name="T81" fmla="*/ 137 h 407"/>
              <a:gd name="T82" fmla="*/ 476 w 788"/>
              <a:gd name="T83" fmla="*/ 162 h 407"/>
              <a:gd name="T84" fmla="*/ 442 w 788"/>
              <a:gd name="T85" fmla="*/ 210 h 407"/>
              <a:gd name="T86" fmla="*/ 628 w 788"/>
              <a:gd name="T87" fmla="*/ 312 h 407"/>
              <a:gd name="T88" fmla="*/ 595 w 788"/>
              <a:gd name="T89" fmla="*/ 260 h 407"/>
              <a:gd name="T90" fmla="*/ 644 w 788"/>
              <a:gd name="T91" fmla="*/ 243 h 407"/>
              <a:gd name="T92" fmla="*/ 764 w 788"/>
              <a:gd name="T93" fmla="*/ 67 h 407"/>
              <a:gd name="T94" fmla="*/ 715 w 788"/>
              <a:gd name="T95" fmla="*/ 83 h 407"/>
              <a:gd name="T96" fmla="*/ 698 w 788"/>
              <a:gd name="T97" fmla="*/ 35 h 407"/>
              <a:gd name="T98" fmla="*/ 747 w 788"/>
              <a:gd name="T99" fmla="*/ 1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8" h="407">
                <a:moveTo>
                  <a:pt x="753" y="5"/>
                </a:moveTo>
                <a:cubicBezTo>
                  <a:pt x="746" y="2"/>
                  <a:pt x="738" y="0"/>
                  <a:pt x="731" y="0"/>
                </a:cubicBezTo>
                <a:cubicBezTo>
                  <a:pt x="711" y="0"/>
                  <a:pt x="694" y="11"/>
                  <a:pt x="685" y="29"/>
                </a:cubicBezTo>
                <a:cubicBezTo>
                  <a:pt x="679" y="41"/>
                  <a:pt x="679" y="54"/>
                  <a:pt x="683" y="67"/>
                </a:cubicBezTo>
                <a:cubicBezTo>
                  <a:pt x="687" y="78"/>
                  <a:pt x="694" y="86"/>
                  <a:pt x="703" y="93"/>
                </a:cubicBezTo>
                <a:cubicBezTo>
                  <a:pt x="642" y="227"/>
                  <a:pt x="642" y="227"/>
                  <a:pt x="642" y="227"/>
                </a:cubicBezTo>
                <a:cubicBezTo>
                  <a:pt x="638" y="226"/>
                  <a:pt x="633" y="225"/>
                  <a:pt x="628" y="225"/>
                </a:cubicBezTo>
                <a:cubicBezTo>
                  <a:pt x="612" y="225"/>
                  <a:pt x="597" y="233"/>
                  <a:pt x="588" y="245"/>
                </a:cubicBezTo>
                <a:cubicBezTo>
                  <a:pt x="489" y="192"/>
                  <a:pt x="489" y="192"/>
                  <a:pt x="489" y="192"/>
                </a:cubicBezTo>
                <a:cubicBezTo>
                  <a:pt x="493" y="181"/>
                  <a:pt x="493" y="169"/>
                  <a:pt x="489" y="157"/>
                </a:cubicBezTo>
                <a:cubicBezTo>
                  <a:pt x="484" y="142"/>
                  <a:pt x="472" y="130"/>
                  <a:pt x="456" y="125"/>
                </a:cubicBezTo>
                <a:cubicBezTo>
                  <a:pt x="451" y="124"/>
                  <a:pt x="447" y="123"/>
                  <a:pt x="442" y="123"/>
                </a:cubicBezTo>
                <a:cubicBezTo>
                  <a:pt x="425" y="123"/>
                  <a:pt x="410" y="131"/>
                  <a:pt x="401" y="144"/>
                </a:cubicBezTo>
                <a:cubicBezTo>
                  <a:pt x="391" y="158"/>
                  <a:pt x="389" y="175"/>
                  <a:pt x="394" y="190"/>
                </a:cubicBezTo>
                <a:cubicBezTo>
                  <a:pt x="396" y="198"/>
                  <a:pt x="401" y="204"/>
                  <a:pt x="406" y="209"/>
                </a:cubicBezTo>
                <a:cubicBezTo>
                  <a:pt x="326" y="311"/>
                  <a:pt x="326" y="311"/>
                  <a:pt x="326" y="311"/>
                </a:cubicBezTo>
                <a:cubicBezTo>
                  <a:pt x="322" y="309"/>
                  <a:pt x="318" y="308"/>
                  <a:pt x="314" y="306"/>
                </a:cubicBezTo>
                <a:cubicBezTo>
                  <a:pt x="310" y="305"/>
                  <a:pt x="305" y="304"/>
                  <a:pt x="300" y="304"/>
                </a:cubicBezTo>
                <a:cubicBezTo>
                  <a:pt x="284" y="304"/>
                  <a:pt x="268" y="312"/>
                  <a:pt x="259" y="325"/>
                </a:cubicBezTo>
                <a:cubicBezTo>
                  <a:pt x="257" y="328"/>
                  <a:pt x="255" y="331"/>
                  <a:pt x="254" y="334"/>
                </a:cubicBezTo>
                <a:cubicBezTo>
                  <a:pt x="150" y="305"/>
                  <a:pt x="150" y="305"/>
                  <a:pt x="150" y="305"/>
                </a:cubicBezTo>
                <a:cubicBezTo>
                  <a:pt x="151" y="297"/>
                  <a:pt x="150" y="289"/>
                  <a:pt x="148" y="281"/>
                </a:cubicBezTo>
                <a:cubicBezTo>
                  <a:pt x="143" y="268"/>
                  <a:pt x="134" y="258"/>
                  <a:pt x="122" y="252"/>
                </a:cubicBezTo>
                <a:cubicBezTo>
                  <a:pt x="115" y="249"/>
                  <a:pt x="108" y="247"/>
                  <a:pt x="100" y="247"/>
                </a:cubicBezTo>
                <a:cubicBezTo>
                  <a:pt x="80" y="247"/>
                  <a:pt x="63" y="258"/>
                  <a:pt x="54" y="275"/>
                </a:cubicBezTo>
                <a:cubicBezTo>
                  <a:pt x="48" y="288"/>
                  <a:pt x="48" y="301"/>
                  <a:pt x="52" y="314"/>
                </a:cubicBezTo>
                <a:cubicBezTo>
                  <a:pt x="54" y="320"/>
                  <a:pt x="57" y="325"/>
                  <a:pt x="61" y="330"/>
                </a:cubicBezTo>
                <a:cubicBezTo>
                  <a:pt x="3" y="396"/>
                  <a:pt x="3" y="396"/>
                  <a:pt x="3" y="396"/>
                </a:cubicBezTo>
                <a:cubicBezTo>
                  <a:pt x="0" y="398"/>
                  <a:pt x="0" y="403"/>
                  <a:pt x="3" y="405"/>
                </a:cubicBezTo>
                <a:cubicBezTo>
                  <a:pt x="5" y="407"/>
                  <a:pt x="6" y="407"/>
                  <a:pt x="8" y="407"/>
                </a:cubicBezTo>
                <a:cubicBezTo>
                  <a:pt x="10" y="407"/>
                  <a:pt x="12" y="406"/>
                  <a:pt x="13" y="405"/>
                </a:cubicBezTo>
                <a:cubicBezTo>
                  <a:pt x="72" y="339"/>
                  <a:pt x="72" y="339"/>
                  <a:pt x="72" y="339"/>
                </a:cubicBezTo>
                <a:cubicBezTo>
                  <a:pt x="74" y="341"/>
                  <a:pt x="76" y="342"/>
                  <a:pt x="78" y="343"/>
                </a:cubicBezTo>
                <a:cubicBezTo>
                  <a:pt x="85" y="346"/>
                  <a:pt x="92" y="348"/>
                  <a:pt x="100" y="348"/>
                </a:cubicBezTo>
                <a:cubicBezTo>
                  <a:pt x="119" y="348"/>
                  <a:pt x="137" y="337"/>
                  <a:pt x="145" y="320"/>
                </a:cubicBezTo>
                <a:cubicBezTo>
                  <a:pt x="145" y="319"/>
                  <a:pt x="146" y="319"/>
                  <a:pt x="146" y="318"/>
                </a:cubicBezTo>
                <a:cubicBezTo>
                  <a:pt x="250" y="348"/>
                  <a:pt x="250" y="348"/>
                  <a:pt x="250" y="348"/>
                </a:cubicBezTo>
                <a:cubicBezTo>
                  <a:pt x="249" y="356"/>
                  <a:pt x="250" y="364"/>
                  <a:pt x="252" y="371"/>
                </a:cubicBezTo>
                <a:cubicBezTo>
                  <a:pt x="258" y="387"/>
                  <a:pt x="270" y="399"/>
                  <a:pt x="286" y="403"/>
                </a:cubicBezTo>
                <a:cubicBezTo>
                  <a:pt x="291" y="405"/>
                  <a:pt x="295" y="405"/>
                  <a:pt x="300" y="405"/>
                </a:cubicBezTo>
                <a:cubicBezTo>
                  <a:pt x="316" y="405"/>
                  <a:pt x="332" y="397"/>
                  <a:pt x="341" y="384"/>
                </a:cubicBezTo>
                <a:cubicBezTo>
                  <a:pt x="351" y="371"/>
                  <a:pt x="353" y="354"/>
                  <a:pt x="348" y="338"/>
                </a:cubicBezTo>
                <a:cubicBezTo>
                  <a:pt x="345" y="331"/>
                  <a:pt x="342" y="325"/>
                  <a:pt x="337" y="320"/>
                </a:cubicBezTo>
                <a:cubicBezTo>
                  <a:pt x="417" y="218"/>
                  <a:pt x="417" y="218"/>
                  <a:pt x="417" y="218"/>
                </a:cubicBezTo>
                <a:cubicBezTo>
                  <a:pt x="420" y="220"/>
                  <a:pt x="424" y="221"/>
                  <a:pt x="428" y="222"/>
                </a:cubicBezTo>
                <a:cubicBezTo>
                  <a:pt x="432" y="224"/>
                  <a:pt x="437" y="224"/>
                  <a:pt x="442" y="224"/>
                </a:cubicBezTo>
                <a:cubicBezTo>
                  <a:pt x="458" y="224"/>
                  <a:pt x="473" y="217"/>
                  <a:pt x="482" y="204"/>
                </a:cubicBezTo>
                <a:cubicBezTo>
                  <a:pt x="581" y="258"/>
                  <a:pt x="581" y="258"/>
                  <a:pt x="581" y="258"/>
                </a:cubicBezTo>
                <a:cubicBezTo>
                  <a:pt x="572" y="282"/>
                  <a:pt x="582" y="309"/>
                  <a:pt x="606" y="321"/>
                </a:cubicBezTo>
                <a:cubicBezTo>
                  <a:pt x="613" y="324"/>
                  <a:pt x="620" y="326"/>
                  <a:pt x="628" y="326"/>
                </a:cubicBezTo>
                <a:cubicBezTo>
                  <a:pt x="647" y="326"/>
                  <a:pt x="665" y="315"/>
                  <a:pt x="673" y="298"/>
                </a:cubicBezTo>
                <a:cubicBezTo>
                  <a:pt x="685" y="274"/>
                  <a:pt x="677" y="247"/>
                  <a:pt x="655" y="233"/>
                </a:cubicBezTo>
                <a:cubicBezTo>
                  <a:pt x="715" y="99"/>
                  <a:pt x="715" y="99"/>
                  <a:pt x="715" y="99"/>
                </a:cubicBezTo>
                <a:cubicBezTo>
                  <a:pt x="720" y="100"/>
                  <a:pt x="725" y="101"/>
                  <a:pt x="731" y="101"/>
                </a:cubicBezTo>
                <a:cubicBezTo>
                  <a:pt x="750" y="101"/>
                  <a:pt x="768" y="90"/>
                  <a:pt x="776" y="73"/>
                </a:cubicBezTo>
                <a:cubicBezTo>
                  <a:pt x="788" y="48"/>
                  <a:pt x="778" y="17"/>
                  <a:pt x="753" y="5"/>
                </a:cubicBezTo>
                <a:close/>
                <a:moveTo>
                  <a:pt x="100" y="334"/>
                </a:moveTo>
                <a:cubicBezTo>
                  <a:pt x="94" y="334"/>
                  <a:pt x="89" y="333"/>
                  <a:pt x="84" y="330"/>
                </a:cubicBezTo>
                <a:cubicBezTo>
                  <a:pt x="81" y="329"/>
                  <a:pt x="78" y="327"/>
                  <a:pt x="75" y="325"/>
                </a:cubicBezTo>
                <a:cubicBezTo>
                  <a:pt x="75" y="325"/>
                  <a:pt x="75" y="325"/>
                  <a:pt x="75" y="325"/>
                </a:cubicBezTo>
                <a:cubicBezTo>
                  <a:pt x="75" y="325"/>
                  <a:pt x="75" y="325"/>
                  <a:pt x="75" y="325"/>
                </a:cubicBezTo>
                <a:cubicBezTo>
                  <a:pt x="71" y="321"/>
                  <a:pt x="67" y="315"/>
                  <a:pt x="65" y="309"/>
                </a:cubicBezTo>
                <a:cubicBezTo>
                  <a:pt x="62" y="300"/>
                  <a:pt x="63" y="290"/>
                  <a:pt x="67" y="282"/>
                </a:cubicBezTo>
                <a:cubicBezTo>
                  <a:pt x="73" y="269"/>
                  <a:pt x="86" y="261"/>
                  <a:pt x="100" y="261"/>
                </a:cubicBezTo>
                <a:cubicBezTo>
                  <a:pt x="105" y="261"/>
                  <a:pt x="111" y="262"/>
                  <a:pt x="116" y="265"/>
                </a:cubicBezTo>
                <a:cubicBezTo>
                  <a:pt x="125" y="269"/>
                  <a:pt x="131" y="276"/>
                  <a:pt x="134" y="286"/>
                </a:cubicBezTo>
                <a:cubicBezTo>
                  <a:pt x="137" y="295"/>
                  <a:pt x="137" y="305"/>
                  <a:pt x="133" y="314"/>
                </a:cubicBezTo>
                <a:cubicBezTo>
                  <a:pt x="126" y="326"/>
                  <a:pt x="114" y="334"/>
                  <a:pt x="100" y="334"/>
                </a:cubicBezTo>
                <a:close/>
                <a:moveTo>
                  <a:pt x="330" y="376"/>
                </a:moveTo>
                <a:cubicBezTo>
                  <a:pt x="323" y="386"/>
                  <a:pt x="312" y="391"/>
                  <a:pt x="300" y="391"/>
                </a:cubicBezTo>
                <a:cubicBezTo>
                  <a:pt x="297" y="391"/>
                  <a:pt x="293" y="391"/>
                  <a:pt x="290" y="390"/>
                </a:cubicBezTo>
                <a:cubicBezTo>
                  <a:pt x="278" y="386"/>
                  <a:pt x="270" y="378"/>
                  <a:pt x="266" y="367"/>
                </a:cubicBezTo>
                <a:cubicBezTo>
                  <a:pt x="262" y="355"/>
                  <a:pt x="264" y="343"/>
                  <a:pt x="271" y="333"/>
                </a:cubicBezTo>
                <a:cubicBezTo>
                  <a:pt x="277" y="324"/>
                  <a:pt x="288" y="318"/>
                  <a:pt x="300" y="318"/>
                </a:cubicBezTo>
                <a:cubicBezTo>
                  <a:pt x="304" y="318"/>
                  <a:pt x="307" y="319"/>
                  <a:pt x="310" y="320"/>
                </a:cubicBezTo>
                <a:cubicBezTo>
                  <a:pt x="322" y="323"/>
                  <a:pt x="331" y="332"/>
                  <a:pt x="335" y="343"/>
                </a:cubicBezTo>
                <a:cubicBezTo>
                  <a:pt x="339" y="354"/>
                  <a:pt x="337" y="366"/>
                  <a:pt x="330" y="376"/>
                </a:cubicBezTo>
                <a:close/>
                <a:moveTo>
                  <a:pt x="442" y="210"/>
                </a:moveTo>
                <a:cubicBezTo>
                  <a:pt x="438" y="210"/>
                  <a:pt x="435" y="210"/>
                  <a:pt x="432" y="209"/>
                </a:cubicBezTo>
                <a:cubicBezTo>
                  <a:pt x="420" y="205"/>
                  <a:pt x="411" y="197"/>
                  <a:pt x="407" y="186"/>
                </a:cubicBezTo>
                <a:cubicBezTo>
                  <a:pt x="403" y="174"/>
                  <a:pt x="405" y="162"/>
                  <a:pt x="412" y="152"/>
                </a:cubicBezTo>
                <a:cubicBezTo>
                  <a:pt x="419" y="143"/>
                  <a:pt x="430" y="137"/>
                  <a:pt x="442" y="137"/>
                </a:cubicBezTo>
                <a:cubicBezTo>
                  <a:pt x="445" y="137"/>
                  <a:pt x="449" y="138"/>
                  <a:pt x="452" y="139"/>
                </a:cubicBezTo>
                <a:cubicBezTo>
                  <a:pt x="463" y="142"/>
                  <a:pt x="472" y="151"/>
                  <a:pt x="476" y="162"/>
                </a:cubicBezTo>
                <a:cubicBezTo>
                  <a:pt x="480" y="173"/>
                  <a:pt x="478" y="185"/>
                  <a:pt x="471" y="195"/>
                </a:cubicBezTo>
                <a:cubicBezTo>
                  <a:pt x="465" y="205"/>
                  <a:pt x="454" y="210"/>
                  <a:pt x="442" y="210"/>
                </a:cubicBezTo>
                <a:close/>
                <a:moveTo>
                  <a:pt x="661" y="292"/>
                </a:moveTo>
                <a:cubicBezTo>
                  <a:pt x="655" y="304"/>
                  <a:pt x="642" y="312"/>
                  <a:pt x="628" y="312"/>
                </a:cubicBezTo>
                <a:cubicBezTo>
                  <a:pt x="622" y="312"/>
                  <a:pt x="617" y="311"/>
                  <a:pt x="612" y="308"/>
                </a:cubicBezTo>
                <a:cubicBezTo>
                  <a:pt x="594" y="299"/>
                  <a:pt x="586" y="278"/>
                  <a:pt x="595" y="260"/>
                </a:cubicBezTo>
                <a:cubicBezTo>
                  <a:pt x="601" y="247"/>
                  <a:pt x="614" y="239"/>
                  <a:pt x="628" y="239"/>
                </a:cubicBezTo>
                <a:cubicBezTo>
                  <a:pt x="634" y="239"/>
                  <a:pt x="639" y="240"/>
                  <a:pt x="644" y="243"/>
                </a:cubicBezTo>
                <a:cubicBezTo>
                  <a:pt x="662" y="252"/>
                  <a:pt x="670" y="273"/>
                  <a:pt x="661" y="292"/>
                </a:cubicBezTo>
                <a:close/>
                <a:moveTo>
                  <a:pt x="764" y="67"/>
                </a:moveTo>
                <a:cubicBezTo>
                  <a:pt x="757" y="79"/>
                  <a:pt x="745" y="87"/>
                  <a:pt x="731" y="87"/>
                </a:cubicBezTo>
                <a:cubicBezTo>
                  <a:pt x="725" y="87"/>
                  <a:pt x="720" y="86"/>
                  <a:pt x="715" y="83"/>
                </a:cubicBezTo>
                <a:cubicBezTo>
                  <a:pt x="706" y="79"/>
                  <a:pt x="699" y="72"/>
                  <a:pt x="696" y="63"/>
                </a:cubicBezTo>
                <a:cubicBezTo>
                  <a:pt x="693" y="53"/>
                  <a:pt x="694" y="43"/>
                  <a:pt x="698" y="35"/>
                </a:cubicBezTo>
                <a:cubicBezTo>
                  <a:pt x="704" y="22"/>
                  <a:pt x="717" y="14"/>
                  <a:pt x="731" y="14"/>
                </a:cubicBezTo>
                <a:cubicBezTo>
                  <a:pt x="736" y="14"/>
                  <a:pt x="742" y="15"/>
                  <a:pt x="747" y="18"/>
                </a:cubicBezTo>
                <a:cubicBezTo>
                  <a:pt x="765" y="27"/>
                  <a:pt x="772" y="49"/>
                  <a:pt x="764" y="6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17" name="Freeform 143">
            <a:extLst>
              <a:ext uri="{FF2B5EF4-FFF2-40B4-BE49-F238E27FC236}">
                <a16:creationId xmlns:a16="http://schemas.microsoft.com/office/drawing/2014/main" id="{BFD91C38-B0BA-0E41-A8AA-67F06EAEA1DD}"/>
              </a:ext>
            </a:extLst>
          </p:cNvPr>
          <p:cNvSpPr>
            <a:spLocks noEditPoints="1"/>
          </p:cNvSpPr>
          <p:nvPr/>
        </p:nvSpPr>
        <p:spPr bwMode="auto">
          <a:xfrm>
            <a:off x="8410577" y="2954420"/>
            <a:ext cx="576303" cy="488065"/>
          </a:xfrm>
          <a:custGeom>
            <a:avLst/>
            <a:gdLst>
              <a:gd name="T0" fmla="*/ 527 w 559"/>
              <a:gd name="T1" fmla="*/ 473 h 473"/>
              <a:gd name="T2" fmla="*/ 33 w 559"/>
              <a:gd name="T3" fmla="*/ 473 h 473"/>
              <a:gd name="T4" fmla="*/ 6 w 559"/>
              <a:gd name="T5" fmla="*/ 458 h 473"/>
              <a:gd name="T6" fmla="*/ 6 w 559"/>
              <a:gd name="T7" fmla="*/ 426 h 473"/>
              <a:gd name="T8" fmla="*/ 253 w 559"/>
              <a:gd name="T9" fmla="*/ 15 h 473"/>
              <a:gd name="T10" fmla="*/ 280 w 559"/>
              <a:gd name="T11" fmla="*/ 0 h 473"/>
              <a:gd name="T12" fmla="*/ 306 w 559"/>
              <a:gd name="T13" fmla="*/ 15 h 473"/>
              <a:gd name="T14" fmla="*/ 553 w 559"/>
              <a:gd name="T15" fmla="*/ 426 h 473"/>
              <a:gd name="T16" fmla="*/ 554 w 559"/>
              <a:gd name="T17" fmla="*/ 458 h 473"/>
              <a:gd name="T18" fmla="*/ 527 w 559"/>
              <a:gd name="T19" fmla="*/ 473 h 473"/>
              <a:gd name="T20" fmla="*/ 280 w 559"/>
              <a:gd name="T21" fmla="*/ 14 h 473"/>
              <a:gd name="T22" fmla="*/ 265 w 559"/>
              <a:gd name="T23" fmla="*/ 22 h 473"/>
              <a:gd name="T24" fmla="*/ 18 w 559"/>
              <a:gd name="T25" fmla="*/ 434 h 473"/>
              <a:gd name="T26" fmla="*/ 18 w 559"/>
              <a:gd name="T27" fmla="*/ 451 h 473"/>
              <a:gd name="T28" fmla="*/ 33 w 559"/>
              <a:gd name="T29" fmla="*/ 459 h 473"/>
              <a:gd name="T30" fmla="*/ 527 w 559"/>
              <a:gd name="T31" fmla="*/ 459 h 473"/>
              <a:gd name="T32" fmla="*/ 542 w 559"/>
              <a:gd name="T33" fmla="*/ 451 h 473"/>
              <a:gd name="T34" fmla="*/ 541 w 559"/>
              <a:gd name="T35" fmla="*/ 434 h 473"/>
              <a:gd name="T36" fmla="*/ 294 w 559"/>
              <a:gd name="T37" fmla="*/ 22 h 473"/>
              <a:gd name="T38" fmla="*/ 280 w 559"/>
              <a:gd name="T39" fmla="*/ 14 h 473"/>
              <a:gd name="T40" fmla="*/ 287 w 559"/>
              <a:gd name="T41" fmla="*/ 310 h 473"/>
              <a:gd name="T42" fmla="*/ 287 w 559"/>
              <a:gd name="T43" fmla="*/ 139 h 473"/>
              <a:gd name="T44" fmla="*/ 280 w 559"/>
              <a:gd name="T45" fmla="*/ 132 h 473"/>
              <a:gd name="T46" fmla="*/ 273 w 559"/>
              <a:gd name="T47" fmla="*/ 139 h 473"/>
              <a:gd name="T48" fmla="*/ 273 w 559"/>
              <a:gd name="T49" fmla="*/ 310 h 473"/>
              <a:gd name="T50" fmla="*/ 280 w 559"/>
              <a:gd name="T51" fmla="*/ 317 h 473"/>
              <a:gd name="T52" fmla="*/ 287 w 559"/>
              <a:gd name="T53" fmla="*/ 310 h 473"/>
              <a:gd name="T54" fmla="*/ 280 w 559"/>
              <a:gd name="T55" fmla="*/ 401 h 473"/>
              <a:gd name="T56" fmla="*/ 260 w 559"/>
              <a:gd name="T57" fmla="*/ 381 h 473"/>
              <a:gd name="T58" fmla="*/ 280 w 559"/>
              <a:gd name="T59" fmla="*/ 362 h 473"/>
              <a:gd name="T60" fmla="*/ 299 w 559"/>
              <a:gd name="T61" fmla="*/ 381 h 473"/>
              <a:gd name="T62" fmla="*/ 280 w 559"/>
              <a:gd name="T63" fmla="*/ 401 h 473"/>
              <a:gd name="T64" fmla="*/ 280 w 559"/>
              <a:gd name="T65" fmla="*/ 376 h 473"/>
              <a:gd name="T66" fmla="*/ 274 w 559"/>
              <a:gd name="T67" fmla="*/ 381 h 473"/>
              <a:gd name="T68" fmla="*/ 280 w 559"/>
              <a:gd name="T69" fmla="*/ 387 h 473"/>
              <a:gd name="T70" fmla="*/ 285 w 559"/>
              <a:gd name="T71" fmla="*/ 381 h 473"/>
              <a:gd name="T72" fmla="*/ 280 w 559"/>
              <a:gd name="T73" fmla="*/ 376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59" h="473">
                <a:moveTo>
                  <a:pt x="527" y="473"/>
                </a:moveTo>
                <a:cubicBezTo>
                  <a:pt x="33" y="473"/>
                  <a:pt x="33" y="473"/>
                  <a:pt x="33" y="473"/>
                </a:cubicBezTo>
                <a:cubicBezTo>
                  <a:pt x="22" y="473"/>
                  <a:pt x="11" y="467"/>
                  <a:pt x="6" y="458"/>
                </a:cubicBezTo>
                <a:cubicBezTo>
                  <a:pt x="0" y="448"/>
                  <a:pt x="0" y="436"/>
                  <a:pt x="6" y="426"/>
                </a:cubicBezTo>
                <a:cubicBezTo>
                  <a:pt x="253" y="15"/>
                  <a:pt x="253" y="15"/>
                  <a:pt x="253" y="15"/>
                </a:cubicBezTo>
                <a:cubicBezTo>
                  <a:pt x="259" y="5"/>
                  <a:pt x="269" y="0"/>
                  <a:pt x="280" y="0"/>
                </a:cubicBezTo>
                <a:cubicBezTo>
                  <a:pt x="291" y="0"/>
                  <a:pt x="301" y="5"/>
                  <a:pt x="306" y="15"/>
                </a:cubicBezTo>
                <a:cubicBezTo>
                  <a:pt x="553" y="426"/>
                  <a:pt x="553" y="426"/>
                  <a:pt x="553" y="426"/>
                </a:cubicBezTo>
                <a:cubicBezTo>
                  <a:pt x="559" y="436"/>
                  <a:pt x="559" y="448"/>
                  <a:pt x="554" y="458"/>
                </a:cubicBezTo>
                <a:cubicBezTo>
                  <a:pt x="548" y="467"/>
                  <a:pt x="538" y="473"/>
                  <a:pt x="527" y="473"/>
                </a:cubicBezTo>
                <a:close/>
                <a:moveTo>
                  <a:pt x="280" y="14"/>
                </a:moveTo>
                <a:cubicBezTo>
                  <a:pt x="274" y="14"/>
                  <a:pt x="268" y="17"/>
                  <a:pt x="265" y="22"/>
                </a:cubicBezTo>
                <a:cubicBezTo>
                  <a:pt x="18" y="434"/>
                  <a:pt x="18" y="434"/>
                  <a:pt x="18" y="434"/>
                </a:cubicBezTo>
                <a:cubicBezTo>
                  <a:pt x="15" y="439"/>
                  <a:pt x="15" y="445"/>
                  <a:pt x="18" y="451"/>
                </a:cubicBezTo>
                <a:cubicBezTo>
                  <a:pt x="21" y="456"/>
                  <a:pt x="27" y="459"/>
                  <a:pt x="33" y="459"/>
                </a:cubicBezTo>
                <a:cubicBezTo>
                  <a:pt x="527" y="459"/>
                  <a:pt x="527" y="459"/>
                  <a:pt x="527" y="459"/>
                </a:cubicBezTo>
                <a:cubicBezTo>
                  <a:pt x="533" y="459"/>
                  <a:pt x="539" y="456"/>
                  <a:pt x="542" y="451"/>
                </a:cubicBezTo>
                <a:cubicBezTo>
                  <a:pt x="545" y="445"/>
                  <a:pt x="545" y="439"/>
                  <a:pt x="541" y="434"/>
                </a:cubicBezTo>
                <a:cubicBezTo>
                  <a:pt x="294" y="22"/>
                  <a:pt x="294" y="22"/>
                  <a:pt x="294" y="22"/>
                </a:cubicBezTo>
                <a:cubicBezTo>
                  <a:pt x="291" y="17"/>
                  <a:pt x="286" y="14"/>
                  <a:pt x="280" y="14"/>
                </a:cubicBezTo>
                <a:close/>
                <a:moveTo>
                  <a:pt x="287" y="310"/>
                </a:moveTo>
                <a:cubicBezTo>
                  <a:pt x="287" y="139"/>
                  <a:pt x="287" y="139"/>
                  <a:pt x="287" y="139"/>
                </a:cubicBezTo>
                <a:cubicBezTo>
                  <a:pt x="287" y="135"/>
                  <a:pt x="284" y="132"/>
                  <a:pt x="280" y="132"/>
                </a:cubicBezTo>
                <a:cubicBezTo>
                  <a:pt x="276" y="132"/>
                  <a:pt x="273" y="135"/>
                  <a:pt x="273" y="139"/>
                </a:cubicBezTo>
                <a:cubicBezTo>
                  <a:pt x="273" y="310"/>
                  <a:pt x="273" y="310"/>
                  <a:pt x="273" y="310"/>
                </a:cubicBezTo>
                <a:cubicBezTo>
                  <a:pt x="273" y="314"/>
                  <a:pt x="276" y="317"/>
                  <a:pt x="280" y="317"/>
                </a:cubicBezTo>
                <a:cubicBezTo>
                  <a:pt x="284" y="317"/>
                  <a:pt x="287" y="314"/>
                  <a:pt x="287" y="310"/>
                </a:cubicBezTo>
                <a:close/>
                <a:moveTo>
                  <a:pt x="280" y="401"/>
                </a:moveTo>
                <a:cubicBezTo>
                  <a:pt x="269" y="401"/>
                  <a:pt x="260" y="392"/>
                  <a:pt x="260" y="381"/>
                </a:cubicBezTo>
                <a:cubicBezTo>
                  <a:pt x="260" y="370"/>
                  <a:pt x="269" y="362"/>
                  <a:pt x="280" y="362"/>
                </a:cubicBezTo>
                <a:cubicBezTo>
                  <a:pt x="291" y="362"/>
                  <a:pt x="299" y="370"/>
                  <a:pt x="299" y="381"/>
                </a:cubicBezTo>
                <a:cubicBezTo>
                  <a:pt x="299" y="392"/>
                  <a:pt x="291" y="401"/>
                  <a:pt x="280" y="401"/>
                </a:cubicBezTo>
                <a:close/>
                <a:moveTo>
                  <a:pt x="280" y="376"/>
                </a:moveTo>
                <a:cubicBezTo>
                  <a:pt x="277" y="376"/>
                  <a:pt x="274" y="378"/>
                  <a:pt x="274" y="381"/>
                </a:cubicBezTo>
                <a:cubicBezTo>
                  <a:pt x="274" y="384"/>
                  <a:pt x="277" y="387"/>
                  <a:pt x="280" y="387"/>
                </a:cubicBezTo>
                <a:cubicBezTo>
                  <a:pt x="283" y="387"/>
                  <a:pt x="285" y="384"/>
                  <a:pt x="285" y="381"/>
                </a:cubicBezTo>
                <a:cubicBezTo>
                  <a:pt x="285" y="378"/>
                  <a:pt x="283" y="376"/>
                  <a:pt x="280" y="37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18" name="Title 3">
            <a:extLst>
              <a:ext uri="{FF2B5EF4-FFF2-40B4-BE49-F238E27FC236}">
                <a16:creationId xmlns:a16="http://schemas.microsoft.com/office/drawing/2014/main" id="{58C10F0A-BF4D-244A-B101-A9AA4FFF5DD9}"/>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en-US" sz="2800" dirty="0"/>
              <a:t>Des </a:t>
            </a:r>
            <a:r>
              <a:rPr lang="en-US" sz="2800" dirty="0" err="1"/>
              <a:t>fonctionnalités</a:t>
            </a:r>
            <a:r>
              <a:rPr lang="en-US" sz="2800" dirty="0"/>
              <a:t> pour </a:t>
            </a:r>
            <a:r>
              <a:rPr lang="en-US" sz="2800" dirty="0" err="1"/>
              <a:t>monitorer</a:t>
            </a:r>
            <a:br>
              <a:rPr lang="en-US" dirty="0"/>
            </a:br>
            <a:r>
              <a:rPr lang="en-US" sz="2400" b="0" dirty="0"/>
              <a:t>Les scripts e-mail</a:t>
            </a:r>
            <a:endParaRPr lang="en-US" sz="2400" b="0" dirty="0">
              <a:latin typeface="Source Sans Pro" panose="020B0503030403020204" pitchFamily="34" charset="77"/>
            </a:endParaRPr>
          </a:p>
        </p:txBody>
      </p:sp>
      <p:sp>
        <p:nvSpPr>
          <p:cNvPr id="12" name="Freeform 131">
            <a:extLst>
              <a:ext uri="{FF2B5EF4-FFF2-40B4-BE49-F238E27FC236}">
                <a16:creationId xmlns:a16="http://schemas.microsoft.com/office/drawing/2014/main" id="{E5A8BB27-D410-4343-AC24-605C4952A45B}"/>
              </a:ext>
            </a:extLst>
          </p:cNvPr>
          <p:cNvSpPr>
            <a:spLocks noChangeAspect="1" noEditPoints="1"/>
          </p:cNvSpPr>
          <p:nvPr/>
        </p:nvSpPr>
        <p:spPr bwMode="auto">
          <a:xfrm>
            <a:off x="3156725" y="3079792"/>
            <a:ext cx="630767" cy="395552"/>
          </a:xfrm>
          <a:custGeom>
            <a:avLst/>
            <a:gdLst>
              <a:gd name="T0" fmla="*/ 613 w 613"/>
              <a:gd name="T1" fmla="*/ 6 h 384"/>
              <a:gd name="T2" fmla="*/ 612 w 613"/>
              <a:gd name="T3" fmla="*/ 4 h 384"/>
              <a:gd name="T4" fmla="*/ 612 w 613"/>
              <a:gd name="T5" fmla="*/ 3 h 384"/>
              <a:gd name="T6" fmla="*/ 611 w 613"/>
              <a:gd name="T7" fmla="*/ 2 h 384"/>
              <a:gd name="T8" fmla="*/ 610 w 613"/>
              <a:gd name="T9" fmla="*/ 2 h 384"/>
              <a:gd name="T10" fmla="*/ 609 w 613"/>
              <a:gd name="T11" fmla="*/ 1 h 384"/>
              <a:gd name="T12" fmla="*/ 608 w 613"/>
              <a:gd name="T13" fmla="*/ 0 h 384"/>
              <a:gd name="T14" fmla="*/ 607 w 613"/>
              <a:gd name="T15" fmla="*/ 0 h 384"/>
              <a:gd name="T16" fmla="*/ 606 w 613"/>
              <a:gd name="T17" fmla="*/ 0 h 384"/>
              <a:gd name="T18" fmla="*/ 7 w 613"/>
              <a:gd name="T19" fmla="*/ 0 h 384"/>
              <a:gd name="T20" fmla="*/ 5 w 613"/>
              <a:gd name="T21" fmla="*/ 0 h 384"/>
              <a:gd name="T22" fmla="*/ 4 w 613"/>
              <a:gd name="T23" fmla="*/ 0 h 384"/>
              <a:gd name="T24" fmla="*/ 3 w 613"/>
              <a:gd name="T25" fmla="*/ 1 h 384"/>
              <a:gd name="T26" fmla="*/ 2 w 613"/>
              <a:gd name="T27" fmla="*/ 2 h 384"/>
              <a:gd name="T28" fmla="*/ 2 w 613"/>
              <a:gd name="T29" fmla="*/ 2 h 384"/>
              <a:gd name="T30" fmla="*/ 1 w 613"/>
              <a:gd name="T31" fmla="*/ 3 h 384"/>
              <a:gd name="T32" fmla="*/ 0 w 613"/>
              <a:gd name="T33" fmla="*/ 4 h 384"/>
              <a:gd name="T34" fmla="*/ 0 w 613"/>
              <a:gd name="T35" fmla="*/ 6 h 384"/>
              <a:gd name="T36" fmla="*/ 0 w 613"/>
              <a:gd name="T37" fmla="*/ 7 h 384"/>
              <a:gd name="T38" fmla="*/ 7 w 613"/>
              <a:gd name="T39" fmla="*/ 384 h 384"/>
              <a:gd name="T40" fmla="*/ 613 w 613"/>
              <a:gd name="T41" fmla="*/ 377 h 384"/>
              <a:gd name="T42" fmla="*/ 613 w 613"/>
              <a:gd name="T43" fmla="*/ 6 h 384"/>
              <a:gd name="T44" fmla="*/ 186 w 613"/>
              <a:gd name="T45" fmla="*/ 169 h 384"/>
              <a:gd name="T46" fmla="*/ 14 w 613"/>
              <a:gd name="T47" fmla="*/ 22 h 384"/>
              <a:gd name="T48" fmla="*/ 587 w 613"/>
              <a:gd name="T49" fmla="*/ 14 h 384"/>
              <a:gd name="T50" fmla="*/ 259 w 613"/>
              <a:gd name="T51" fmla="*/ 214 h 384"/>
              <a:gd name="T52" fmla="*/ 599 w 613"/>
              <a:gd name="T53" fmla="*/ 22 h 384"/>
              <a:gd name="T54" fmla="*/ 427 w 613"/>
              <a:gd name="T55" fmla="*/ 168 h 384"/>
              <a:gd name="T56" fmla="*/ 14 w 613"/>
              <a:gd name="T57" fmla="*/ 370 h 384"/>
              <a:gd name="T58" fmla="*/ 197 w 613"/>
              <a:gd name="T59" fmla="*/ 178 h 384"/>
              <a:gd name="T60" fmla="*/ 305 w 613"/>
              <a:gd name="T61" fmla="*/ 244 h 384"/>
              <a:gd name="T62" fmla="*/ 416 w 613"/>
              <a:gd name="T63" fmla="*/ 177 h 384"/>
              <a:gd name="T64" fmla="*/ 599 w 613"/>
              <a:gd name="T65" fmla="*/ 37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3" h="384">
                <a:moveTo>
                  <a:pt x="613" y="6"/>
                </a:moveTo>
                <a:cubicBezTo>
                  <a:pt x="613" y="6"/>
                  <a:pt x="613" y="6"/>
                  <a:pt x="613" y="6"/>
                </a:cubicBezTo>
                <a:cubicBezTo>
                  <a:pt x="613" y="6"/>
                  <a:pt x="613" y="5"/>
                  <a:pt x="613" y="5"/>
                </a:cubicBezTo>
                <a:cubicBezTo>
                  <a:pt x="612" y="5"/>
                  <a:pt x="612" y="5"/>
                  <a:pt x="612" y="4"/>
                </a:cubicBezTo>
                <a:cubicBezTo>
                  <a:pt x="612" y="4"/>
                  <a:pt x="612" y="4"/>
                  <a:pt x="612" y="4"/>
                </a:cubicBezTo>
                <a:cubicBezTo>
                  <a:pt x="612" y="4"/>
                  <a:pt x="612" y="3"/>
                  <a:pt x="612" y="3"/>
                </a:cubicBezTo>
                <a:cubicBezTo>
                  <a:pt x="612" y="3"/>
                  <a:pt x="611" y="3"/>
                  <a:pt x="611" y="3"/>
                </a:cubicBezTo>
                <a:cubicBezTo>
                  <a:pt x="611" y="3"/>
                  <a:pt x="611" y="2"/>
                  <a:pt x="611" y="2"/>
                </a:cubicBezTo>
                <a:cubicBezTo>
                  <a:pt x="611" y="2"/>
                  <a:pt x="611" y="2"/>
                  <a:pt x="611" y="2"/>
                </a:cubicBezTo>
                <a:cubicBezTo>
                  <a:pt x="611" y="2"/>
                  <a:pt x="611" y="2"/>
                  <a:pt x="610" y="2"/>
                </a:cubicBezTo>
                <a:cubicBezTo>
                  <a:pt x="610" y="1"/>
                  <a:pt x="610" y="1"/>
                  <a:pt x="610" y="1"/>
                </a:cubicBezTo>
                <a:cubicBezTo>
                  <a:pt x="610" y="1"/>
                  <a:pt x="610" y="1"/>
                  <a:pt x="609" y="1"/>
                </a:cubicBezTo>
                <a:cubicBezTo>
                  <a:pt x="609" y="1"/>
                  <a:pt x="609" y="1"/>
                  <a:pt x="609" y="1"/>
                </a:cubicBezTo>
                <a:cubicBezTo>
                  <a:pt x="609" y="0"/>
                  <a:pt x="608" y="0"/>
                  <a:pt x="608" y="0"/>
                </a:cubicBezTo>
                <a:cubicBezTo>
                  <a:pt x="608" y="0"/>
                  <a:pt x="608" y="0"/>
                  <a:pt x="607" y="0"/>
                </a:cubicBezTo>
                <a:cubicBezTo>
                  <a:pt x="607" y="0"/>
                  <a:pt x="607" y="0"/>
                  <a:pt x="607" y="0"/>
                </a:cubicBezTo>
                <a:cubicBezTo>
                  <a:pt x="607" y="0"/>
                  <a:pt x="606" y="0"/>
                  <a:pt x="606" y="0"/>
                </a:cubicBezTo>
                <a:cubicBezTo>
                  <a:pt x="606" y="0"/>
                  <a:pt x="606" y="0"/>
                  <a:pt x="606" y="0"/>
                </a:cubicBezTo>
                <a:cubicBezTo>
                  <a:pt x="7" y="0"/>
                  <a:pt x="7" y="0"/>
                  <a:pt x="7" y="0"/>
                </a:cubicBezTo>
                <a:cubicBezTo>
                  <a:pt x="7" y="0"/>
                  <a:pt x="7" y="0"/>
                  <a:pt x="7" y="0"/>
                </a:cubicBezTo>
                <a:cubicBezTo>
                  <a:pt x="6" y="0"/>
                  <a:pt x="6" y="0"/>
                  <a:pt x="6" y="0"/>
                </a:cubicBezTo>
                <a:cubicBezTo>
                  <a:pt x="6" y="0"/>
                  <a:pt x="6" y="0"/>
                  <a:pt x="5" y="0"/>
                </a:cubicBezTo>
                <a:cubicBezTo>
                  <a:pt x="5" y="0"/>
                  <a:pt x="5" y="0"/>
                  <a:pt x="5" y="0"/>
                </a:cubicBezTo>
                <a:cubicBezTo>
                  <a:pt x="4" y="0"/>
                  <a:pt x="4" y="0"/>
                  <a:pt x="4" y="0"/>
                </a:cubicBezTo>
                <a:cubicBezTo>
                  <a:pt x="4" y="1"/>
                  <a:pt x="4" y="1"/>
                  <a:pt x="3" y="1"/>
                </a:cubicBezTo>
                <a:cubicBezTo>
                  <a:pt x="3" y="1"/>
                  <a:pt x="3" y="1"/>
                  <a:pt x="3" y="1"/>
                </a:cubicBezTo>
                <a:cubicBezTo>
                  <a:pt x="3" y="1"/>
                  <a:pt x="2" y="1"/>
                  <a:pt x="2" y="2"/>
                </a:cubicBezTo>
                <a:cubicBezTo>
                  <a:pt x="2" y="2"/>
                  <a:pt x="2" y="2"/>
                  <a:pt x="2" y="2"/>
                </a:cubicBezTo>
                <a:cubicBezTo>
                  <a:pt x="2" y="2"/>
                  <a:pt x="2" y="2"/>
                  <a:pt x="2" y="2"/>
                </a:cubicBezTo>
                <a:cubicBezTo>
                  <a:pt x="2" y="2"/>
                  <a:pt x="2" y="2"/>
                  <a:pt x="2" y="2"/>
                </a:cubicBezTo>
                <a:cubicBezTo>
                  <a:pt x="2" y="2"/>
                  <a:pt x="1" y="3"/>
                  <a:pt x="1" y="3"/>
                </a:cubicBezTo>
                <a:cubicBezTo>
                  <a:pt x="1" y="3"/>
                  <a:pt x="1" y="3"/>
                  <a:pt x="1" y="3"/>
                </a:cubicBezTo>
                <a:cubicBezTo>
                  <a:pt x="1" y="3"/>
                  <a:pt x="1" y="4"/>
                  <a:pt x="1" y="4"/>
                </a:cubicBezTo>
                <a:cubicBezTo>
                  <a:pt x="1" y="4"/>
                  <a:pt x="0" y="4"/>
                  <a:pt x="0" y="4"/>
                </a:cubicBezTo>
                <a:cubicBezTo>
                  <a:pt x="0" y="5"/>
                  <a:pt x="0" y="5"/>
                  <a:pt x="0" y="5"/>
                </a:cubicBezTo>
                <a:cubicBezTo>
                  <a:pt x="0" y="5"/>
                  <a:pt x="0" y="6"/>
                  <a:pt x="0" y="6"/>
                </a:cubicBezTo>
                <a:cubicBezTo>
                  <a:pt x="0" y="6"/>
                  <a:pt x="0" y="6"/>
                  <a:pt x="0" y="6"/>
                </a:cubicBezTo>
                <a:cubicBezTo>
                  <a:pt x="0" y="7"/>
                  <a:pt x="0" y="7"/>
                  <a:pt x="0" y="7"/>
                </a:cubicBezTo>
                <a:cubicBezTo>
                  <a:pt x="0" y="377"/>
                  <a:pt x="0" y="377"/>
                  <a:pt x="0" y="377"/>
                </a:cubicBezTo>
                <a:cubicBezTo>
                  <a:pt x="0" y="380"/>
                  <a:pt x="3" y="384"/>
                  <a:pt x="7" y="384"/>
                </a:cubicBezTo>
                <a:cubicBezTo>
                  <a:pt x="606" y="384"/>
                  <a:pt x="606" y="384"/>
                  <a:pt x="606" y="384"/>
                </a:cubicBezTo>
                <a:cubicBezTo>
                  <a:pt x="610" y="384"/>
                  <a:pt x="613" y="380"/>
                  <a:pt x="613" y="377"/>
                </a:cubicBezTo>
                <a:cubicBezTo>
                  <a:pt x="613" y="7"/>
                  <a:pt x="613" y="7"/>
                  <a:pt x="613" y="7"/>
                </a:cubicBezTo>
                <a:cubicBezTo>
                  <a:pt x="613" y="7"/>
                  <a:pt x="613" y="7"/>
                  <a:pt x="613" y="6"/>
                </a:cubicBezTo>
                <a:close/>
                <a:moveTo>
                  <a:pt x="14" y="22"/>
                </a:moveTo>
                <a:cubicBezTo>
                  <a:pt x="186" y="169"/>
                  <a:pt x="186" y="169"/>
                  <a:pt x="186" y="169"/>
                </a:cubicBezTo>
                <a:cubicBezTo>
                  <a:pt x="14" y="315"/>
                  <a:pt x="14" y="315"/>
                  <a:pt x="14" y="315"/>
                </a:cubicBezTo>
                <a:lnTo>
                  <a:pt x="14" y="22"/>
                </a:lnTo>
                <a:close/>
                <a:moveTo>
                  <a:pt x="26" y="14"/>
                </a:moveTo>
                <a:cubicBezTo>
                  <a:pt x="587" y="14"/>
                  <a:pt x="587" y="14"/>
                  <a:pt x="587" y="14"/>
                </a:cubicBezTo>
                <a:cubicBezTo>
                  <a:pt x="351" y="214"/>
                  <a:pt x="351" y="214"/>
                  <a:pt x="351" y="214"/>
                </a:cubicBezTo>
                <a:cubicBezTo>
                  <a:pt x="326" y="235"/>
                  <a:pt x="285" y="235"/>
                  <a:pt x="259" y="214"/>
                </a:cubicBezTo>
                <a:lnTo>
                  <a:pt x="26" y="14"/>
                </a:lnTo>
                <a:close/>
                <a:moveTo>
                  <a:pt x="599" y="22"/>
                </a:moveTo>
                <a:cubicBezTo>
                  <a:pt x="599" y="315"/>
                  <a:pt x="599" y="315"/>
                  <a:pt x="599" y="315"/>
                </a:cubicBezTo>
                <a:cubicBezTo>
                  <a:pt x="427" y="168"/>
                  <a:pt x="427" y="168"/>
                  <a:pt x="427" y="168"/>
                </a:cubicBezTo>
                <a:lnTo>
                  <a:pt x="599" y="22"/>
                </a:lnTo>
                <a:close/>
                <a:moveTo>
                  <a:pt x="14" y="370"/>
                </a:moveTo>
                <a:cubicBezTo>
                  <a:pt x="14" y="333"/>
                  <a:pt x="14" y="333"/>
                  <a:pt x="14" y="333"/>
                </a:cubicBezTo>
                <a:cubicBezTo>
                  <a:pt x="197" y="178"/>
                  <a:pt x="197" y="178"/>
                  <a:pt x="197" y="178"/>
                </a:cubicBezTo>
                <a:cubicBezTo>
                  <a:pt x="250" y="224"/>
                  <a:pt x="250" y="224"/>
                  <a:pt x="250" y="224"/>
                </a:cubicBezTo>
                <a:cubicBezTo>
                  <a:pt x="265" y="237"/>
                  <a:pt x="285" y="244"/>
                  <a:pt x="305" y="244"/>
                </a:cubicBezTo>
                <a:cubicBezTo>
                  <a:pt x="325" y="244"/>
                  <a:pt x="345" y="237"/>
                  <a:pt x="360" y="224"/>
                </a:cubicBezTo>
                <a:cubicBezTo>
                  <a:pt x="416" y="177"/>
                  <a:pt x="416" y="177"/>
                  <a:pt x="416" y="177"/>
                </a:cubicBezTo>
                <a:cubicBezTo>
                  <a:pt x="599" y="333"/>
                  <a:pt x="599" y="333"/>
                  <a:pt x="599" y="333"/>
                </a:cubicBezTo>
                <a:cubicBezTo>
                  <a:pt x="599" y="370"/>
                  <a:pt x="599" y="370"/>
                  <a:pt x="599" y="370"/>
                </a:cubicBezTo>
                <a:lnTo>
                  <a:pt x="14" y="37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Tree>
    <p:extLst>
      <p:ext uri="{BB962C8B-B14F-4D97-AF65-F5344CB8AC3E}">
        <p14:creationId xmlns:p14="http://schemas.microsoft.com/office/powerpoint/2010/main" val="2709880212"/>
      </p:ext>
    </p:extLst>
  </p:cSld>
  <p:clrMapOvr>
    <a:masterClrMapping/>
  </p:clrMapOvr>
  <mc:AlternateContent xmlns:mc="http://schemas.openxmlformats.org/markup-compatibility/2006" xmlns:p14="http://schemas.microsoft.com/office/powerpoint/2010/main">
    <mc:Choice Requires="p14">
      <p:transition p14:dur="0" advTm="74000"/>
    </mc:Choice>
    <mc:Fallback xmlns="">
      <p:transition advTm="74000"/>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2" presetClass="entr" presetSubtype="4" fill="hold" grpId="0" nodeType="withEffect" p14:presetBounceEnd="66667">
                                      <p:stCondLst>
                                        <p:cond delay="5000"/>
                                      </p:stCondLst>
                                      <p:childTnLst>
                                        <p:set>
                                          <p:cBhvr>
                                            <p:cTn id="9" dur="1" fill="hold">
                                              <p:stCondLst>
                                                <p:cond delay="0"/>
                                              </p:stCondLst>
                                            </p:cTn>
                                            <p:tgtEl>
                                              <p:spTgt spid="5"/>
                                            </p:tgtEl>
                                            <p:attrNameLst>
                                              <p:attrName>style.visibility</p:attrName>
                                            </p:attrNameLst>
                                          </p:cBhvr>
                                          <p:to>
                                            <p:strVal val="visible"/>
                                          </p:to>
                                        </p:set>
                                        <p:anim calcmode="lin" valueType="num" p14:bounceEnd="66667">
                                          <p:cBhvr additive="base">
                                            <p:cTn id="10" dur="900" fill="hold"/>
                                            <p:tgtEl>
                                              <p:spTgt spid="5"/>
                                            </p:tgtEl>
                                            <p:attrNameLst>
                                              <p:attrName>ppt_x</p:attrName>
                                            </p:attrNameLst>
                                          </p:cBhvr>
                                          <p:tavLst>
                                            <p:tav tm="0">
                                              <p:val>
                                                <p:strVal val="#ppt_x"/>
                                              </p:val>
                                            </p:tav>
                                            <p:tav tm="100000">
                                              <p:val>
                                                <p:strVal val="#ppt_x"/>
                                              </p:val>
                                            </p:tav>
                                          </p:tavLst>
                                        </p:anim>
                                        <p:anim calcmode="lin" valueType="num" p14:bounceEnd="66667">
                                          <p:cBhvr additive="base">
                                            <p:cTn id="11" dur="900" fill="hold"/>
                                            <p:tgtEl>
                                              <p:spTgt spid="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14:presetBounceEnd="66667">
                                      <p:stCondLst>
                                        <p:cond delay="22000"/>
                                      </p:stCondLst>
                                      <p:childTnLst>
                                        <p:set>
                                          <p:cBhvr>
                                            <p:cTn id="13" dur="1" fill="hold">
                                              <p:stCondLst>
                                                <p:cond delay="0"/>
                                              </p:stCondLst>
                                            </p:cTn>
                                            <p:tgtEl>
                                              <p:spTgt spid="6"/>
                                            </p:tgtEl>
                                            <p:attrNameLst>
                                              <p:attrName>style.visibility</p:attrName>
                                            </p:attrNameLst>
                                          </p:cBhvr>
                                          <p:to>
                                            <p:strVal val="visible"/>
                                          </p:to>
                                        </p:set>
                                        <p:anim calcmode="lin" valueType="num" p14:bounceEnd="66667">
                                          <p:cBhvr additive="base">
                                            <p:cTn id="14" dur="900" fill="hold"/>
                                            <p:tgtEl>
                                              <p:spTgt spid="6"/>
                                            </p:tgtEl>
                                            <p:attrNameLst>
                                              <p:attrName>ppt_x</p:attrName>
                                            </p:attrNameLst>
                                          </p:cBhvr>
                                          <p:tavLst>
                                            <p:tav tm="0">
                                              <p:val>
                                                <p:strVal val="#ppt_x"/>
                                              </p:val>
                                            </p:tav>
                                            <p:tav tm="100000">
                                              <p:val>
                                                <p:strVal val="#ppt_x"/>
                                              </p:val>
                                            </p:tav>
                                          </p:tavLst>
                                        </p:anim>
                                        <p:anim calcmode="lin" valueType="num" p14:bounceEnd="66667">
                                          <p:cBhvr additive="base">
                                            <p:cTn id="15" dur="900" fill="hold"/>
                                            <p:tgtEl>
                                              <p:spTgt spid="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14:presetBounceEnd="66667">
                                      <p:stCondLst>
                                        <p:cond delay="37000"/>
                                      </p:stCondLst>
                                      <p:childTnLst>
                                        <p:set>
                                          <p:cBhvr>
                                            <p:cTn id="17" dur="1" fill="hold">
                                              <p:stCondLst>
                                                <p:cond delay="0"/>
                                              </p:stCondLst>
                                            </p:cTn>
                                            <p:tgtEl>
                                              <p:spTgt spid="7"/>
                                            </p:tgtEl>
                                            <p:attrNameLst>
                                              <p:attrName>style.visibility</p:attrName>
                                            </p:attrNameLst>
                                          </p:cBhvr>
                                          <p:to>
                                            <p:strVal val="visible"/>
                                          </p:to>
                                        </p:set>
                                        <p:anim calcmode="lin" valueType="num" p14:bounceEnd="66667">
                                          <p:cBhvr additive="base">
                                            <p:cTn id="18" dur="900" fill="hold"/>
                                            <p:tgtEl>
                                              <p:spTgt spid="7"/>
                                            </p:tgtEl>
                                            <p:attrNameLst>
                                              <p:attrName>ppt_x</p:attrName>
                                            </p:attrNameLst>
                                          </p:cBhvr>
                                          <p:tavLst>
                                            <p:tav tm="0">
                                              <p:val>
                                                <p:strVal val="#ppt_x"/>
                                              </p:val>
                                            </p:tav>
                                            <p:tav tm="100000">
                                              <p:val>
                                                <p:strVal val="#ppt_x"/>
                                              </p:val>
                                            </p:tav>
                                          </p:tavLst>
                                        </p:anim>
                                        <p:anim calcmode="lin" valueType="num" p14:bounceEnd="66667">
                                          <p:cBhvr additive="base">
                                            <p:cTn id="19" dur="9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6" grpId="0" animBg="1"/>
          <p:bldP spid="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72794" fill="hold"/>
                                            <p:tgtEl>
                                              <p:spTgt spid="3"/>
                                            </p:tgtEl>
                                          </p:cBhvr>
                                        </p:cmd>
                                      </p:childTnLst>
                                    </p:cTn>
                                  </p:par>
                                  <p:par>
                                    <p:cTn id="7" presetID="10" presetClass="entr" presetSubtype="0" fill="hold" grpId="0" nodeType="withEffect">
                                      <p:stCondLst>
                                        <p:cond delay="1000"/>
                                      </p:stCondLst>
                                      <p:childTnLst>
                                        <p:set>
                                          <p:cBhvr>
                                            <p:cTn id="8" dur="1" fill="hold">
                                              <p:stCondLst>
                                                <p:cond delay="0"/>
                                              </p:stCondLst>
                                            </p:cTn>
                                            <p:tgtEl>
                                              <p:spTgt spid="2"/>
                                            </p:tgtEl>
                                            <p:attrNameLst>
                                              <p:attrName>style.visibility</p:attrName>
                                            </p:attrNameLst>
                                          </p:cBhvr>
                                          <p:to>
                                            <p:strVal val="visible"/>
                                          </p:to>
                                        </p:set>
                                        <p:animEffect transition="in" filter="fade">
                                          <p:cBhvr>
                                            <p:cTn id="9" dur="500"/>
                                            <p:tgtEl>
                                              <p:spTgt spid="2"/>
                                            </p:tgtEl>
                                          </p:cBhvr>
                                        </p:animEffect>
                                      </p:childTnLst>
                                    </p:cTn>
                                  </p:par>
                                  <p:par>
                                    <p:cTn id="10" presetID="2" presetClass="entr" presetSubtype="4" fill="hold" grpId="0" nodeType="withEffect">
                                      <p:stCondLst>
                                        <p:cond delay="500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900" fill="hold"/>
                                            <p:tgtEl>
                                              <p:spTgt spid="5"/>
                                            </p:tgtEl>
                                            <p:attrNameLst>
                                              <p:attrName>ppt_x</p:attrName>
                                            </p:attrNameLst>
                                          </p:cBhvr>
                                          <p:tavLst>
                                            <p:tav tm="0">
                                              <p:val>
                                                <p:strVal val="#ppt_x"/>
                                              </p:val>
                                            </p:tav>
                                            <p:tav tm="100000">
                                              <p:val>
                                                <p:strVal val="#ppt_x"/>
                                              </p:val>
                                            </p:tav>
                                          </p:tavLst>
                                        </p:anim>
                                        <p:anim calcmode="lin" valueType="num">
                                          <p:cBhvr additive="base">
                                            <p:cTn id="13" dur="900" fill="hold"/>
                                            <p:tgtEl>
                                              <p:spTgt spid="5"/>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220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900" fill="hold"/>
                                            <p:tgtEl>
                                              <p:spTgt spid="6"/>
                                            </p:tgtEl>
                                            <p:attrNameLst>
                                              <p:attrName>ppt_x</p:attrName>
                                            </p:attrNameLst>
                                          </p:cBhvr>
                                          <p:tavLst>
                                            <p:tav tm="0">
                                              <p:val>
                                                <p:strVal val="#ppt_x"/>
                                              </p:val>
                                            </p:tav>
                                            <p:tav tm="100000">
                                              <p:val>
                                                <p:strVal val="#ppt_x"/>
                                              </p:val>
                                            </p:tav>
                                          </p:tavLst>
                                        </p:anim>
                                        <p:anim calcmode="lin" valueType="num">
                                          <p:cBhvr additive="base">
                                            <p:cTn id="17" dur="90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3700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900" fill="hold"/>
                                            <p:tgtEl>
                                              <p:spTgt spid="7"/>
                                            </p:tgtEl>
                                            <p:attrNameLst>
                                              <p:attrName>ppt_x</p:attrName>
                                            </p:attrNameLst>
                                          </p:cBhvr>
                                          <p:tavLst>
                                            <p:tav tm="0">
                                              <p:val>
                                                <p:strVal val="#ppt_x"/>
                                              </p:val>
                                            </p:tav>
                                            <p:tav tm="100000">
                                              <p:val>
                                                <p:strVal val="#ppt_x"/>
                                              </p:val>
                                            </p:tav>
                                          </p:tavLst>
                                        </p:anim>
                                        <p:anim calcmode="lin" valueType="num">
                                          <p:cBhvr additive="base">
                                            <p:cTn id="21" dur="9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22" fill="hold" display="0">
                      <p:stCondLst>
                        <p:cond delay="indefinite"/>
                      </p:stCondLst>
                      <p:endCondLst>
                        <p:cond evt="onStopAudio" delay="0">
                          <p:tgtEl>
                            <p:sldTgt/>
                          </p:tgtEl>
                        </p:cond>
                      </p:endCondLst>
                    </p:cTn>
                    <p:tgtEl>
                      <p:spTgt spid="3"/>
                    </p:tgtEl>
                  </p:cMediaNode>
                </p:audio>
              </p:childTnLst>
            </p:cTn>
          </p:par>
        </p:tnLst>
        <p:bldLst>
          <p:bldP spid="2" grpId="0" animBg="1"/>
          <p:bldP spid="5" grpId="0" animBg="1"/>
          <p:bldP spid="6" grpId="0" animBg="1"/>
          <p:bldP spid="7" grpId="0" animBg="1"/>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numéro de diapositive 2">
            <a:extLst>
              <a:ext uri="{FF2B5EF4-FFF2-40B4-BE49-F238E27FC236}">
                <a16:creationId xmlns:a16="http://schemas.microsoft.com/office/drawing/2014/main" id="{DE3C2934-88B1-9321-1DFF-F7929AAEE19D}"/>
              </a:ext>
            </a:extLst>
          </p:cNvPr>
          <p:cNvSpPr>
            <a:spLocks noGrp="1"/>
          </p:cNvSpPr>
          <p:nvPr>
            <p:ph type="sldNum" sz="quarter" idx="4"/>
          </p:nvPr>
        </p:nvSpPr>
        <p:spPr/>
        <p:txBody>
          <a:bodyPr/>
          <a:lstStyle/>
          <a:p>
            <a:fld id="{79AF822A-40E7-450E-BBE0-3EB502F51B07}" type="slidenum">
              <a:rPr lang="en-US" smtClean="0"/>
              <a:pPr/>
              <a:t>4</a:t>
            </a:fld>
            <a:endParaRPr lang="en-US" dirty="0"/>
          </a:p>
        </p:txBody>
      </p:sp>
      <p:sp>
        <p:nvSpPr>
          <p:cNvPr id="5" name="Espace réservé du texte 4">
            <a:extLst>
              <a:ext uri="{FF2B5EF4-FFF2-40B4-BE49-F238E27FC236}">
                <a16:creationId xmlns:a16="http://schemas.microsoft.com/office/drawing/2014/main" id="{7DB9359E-6A57-4EA0-D58D-9DCA87FB9AA4}"/>
              </a:ext>
            </a:extLst>
          </p:cNvPr>
          <p:cNvSpPr>
            <a:spLocks noGrp="1"/>
          </p:cNvSpPr>
          <p:nvPr>
            <p:ph type="body" sz="quarter" idx="12"/>
          </p:nvPr>
        </p:nvSpPr>
        <p:spPr>
          <a:xfrm>
            <a:off x="1804107" y="2850472"/>
            <a:ext cx="4291893" cy="1877940"/>
          </a:xfrm>
        </p:spPr>
        <p:txBody>
          <a:bodyPr/>
          <a:lstStyle/>
          <a:p>
            <a:pPr lvl="0"/>
            <a:r>
              <a:rPr lang="fr-FR" sz="2800" dirty="0"/>
              <a:t>Connaître les solutions d’hébergement </a:t>
            </a:r>
            <a:r>
              <a:rPr lang="fr-FR" sz="2800" dirty="0" err="1"/>
              <a:t>OVHcloud</a:t>
            </a:r>
            <a:endParaRPr lang="fr-FR" sz="2800" dirty="0"/>
          </a:p>
        </p:txBody>
      </p:sp>
      <p:sp>
        <p:nvSpPr>
          <p:cNvPr id="6" name="Espace réservé du texte 5">
            <a:extLst>
              <a:ext uri="{FF2B5EF4-FFF2-40B4-BE49-F238E27FC236}">
                <a16:creationId xmlns:a16="http://schemas.microsoft.com/office/drawing/2014/main" id="{14F1B3F5-9B6B-D759-E348-48EAB16FBC31}"/>
              </a:ext>
            </a:extLst>
          </p:cNvPr>
          <p:cNvSpPr>
            <a:spLocks noGrp="1"/>
          </p:cNvSpPr>
          <p:nvPr>
            <p:ph type="body" sz="quarter" idx="13"/>
          </p:nvPr>
        </p:nvSpPr>
        <p:spPr/>
        <p:txBody>
          <a:bodyPr/>
          <a:lstStyle/>
          <a:p>
            <a:r>
              <a:rPr lang="fr-FR"/>
              <a:t>01</a:t>
            </a:r>
          </a:p>
        </p:txBody>
      </p:sp>
    </p:spTree>
    <p:extLst>
      <p:ext uri="{BB962C8B-B14F-4D97-AF65-F5344CB8AC3E}">
        <p14:creationId xmlns:p14="http://schemas.microsoft.com/office/powerpoint/2010/main" val="86163655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C39A0D-8793-1344-878A-BD65C11BB79B}"/>
              </a:ext>
            </a:extLst>
          </p:cNvPr>
          <p:cNvSpPr>
            <a:spLocks noGrp="1"/>
          </p:cNvSpPr>
          <p:nvPr>
            <p:ph type="title"/>
          </p:nvPr>
        </p:nvSpPr>
        <p:spPr>
          <a:xfrm>
            <a:off x="434771" y="1795760"/>
            <a:ext cx="4899229" cy="1764000"/>
          </a:xfrm>
        </p:spPr>
        <p:txBody>
          <a:bodyPr/>
          <a:lstStyle/>
          <a:p>
            <a:r>
              <a:rPr lang="en-US" dirty="0"/>
              <a:t>Des </a:t>
            </a:r>
            <a:r>
              <a:rPr lang="en-US" dirty="0" err="1"/>
              <a:t>fonctionnalités</a:t>
            </a:r>
            <a:r>
              <a:rPr lang="en-US" dirty="0"/>
              <a:t> pour </a:t>
            </a:r>
            <a:r>
              <a:rPr lang="en-US" dirty="0" err="1"/>
              <a:t>aller</a:t>
            </a:r>
            <a:r>
              <a:rPr lang="en-US" dirty="0"/>
              <a:t> plus loin</a:t>
            </a:r>
          </a:p>
        </p:txBody>
      </p:sp>
    </p:spTree>
    <p:extLst>
      <p:ext uri="{BB962C8B-B14F-4D97-AF65-F5344CB8AC3E}">
        <p14:creationId xmlns:p14="http://schemas.microsoft.com/office/powerpoint/2010/main" val="1324818163"/>
      </p:ext>
    </p:extLst>
  </p:cSld>
  <p:clrMapOvr>
    <a:masterClrMapping/>
  </p:clrMapOvr>
  <mc:AlternateContent xmlns:mc="http://schemas.openxmlformats.org/markup-compatibility/2006" xmlns:p14="http://schemas.microsoft.com/office/powerpoint/2010/main">
    <mc:Choice Requires="p14">
      <p:transition spd="slow" p14:dur="2000" advClick="0" advTm="6000"/>
    </mc:Choice>
    <mc:Fallback xmlns="">
      <p:transition spd="slow" advClick="0" advTm="6000"/>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Freeform 5">
            <a:extLst>
              <a:ext uri="{FF2B5EF4-FFF2-40B4-BE49-F238E27FC236}">
                <a16:creationId xmlns:a16="http://schemas.microsoft.com/office/drawing/2014/main" id="{51A7FE41-3CDF-B245-80F8-04356F7D5936}"/>
              </a:ext>
            </a:extLst>
          </p:cNvPr>
          <p:cNvSpPr>
            <a:spLocks/>
          </p:cNvSpPr>
          <p:nvPr/>
        </p:nvSpPr>
        <p:spPr bwMode="auto">
          <a:xfrm>
            <a:off x="2319785" y="6001413"/>
            <a:ext cx="497417" cy="876300"/>
          </a:xfrm>
          <a:custGeom>
            <a:avLst/>
            <a:gdLst>
              <a:gd name="T0" fmla="*/ 442 w 466"/>
              <a:gd name="T1" fmla="*/ 108 h 820"/>
              <a:gd name="T2" fmla="*/ 336 w 466"/>
              <a:gd name="T3" fmla="*/ 129 h 820"/>
              <a:gd name="T4" fmla="*/ 286 w 466"/>
              <a:gd name="T5" fmla="*/ 160 h 820"/>
              <a:gd name="T6" fmla="*/ 252 w 466"/>
              <a:gd name="T7" fmla="*/ 201 h 820"/>
              <a:gd name="T8" fmla="*/ 217 w 466"/>
              <a:gd name="T9" fmla="*/ 268 h 820"/>
              <a:gd name="T10" fmla="*/ 212 w 466"/>
              <a:gd name="T11" fmla="*/ 232 h 820"/>
              <a:gd name="T12" fmla="*/ 243 w 466"/>
              <a:gd name="T13" fmla="*/ 149 h 820"/>
              <a:gd name="T14" fmla="*/ 283 w 466"/>
              <a:gd name="T15" fmla="*/ 93 h 820"/>
              <a:gd name="T16" fmla="*/ 318 w 466"/>
              <a:gd name="T17" fmla="*/ 25 h 820"/>
              <a:gd name="T18" fmla="*/ 317 w 466"/>
              <a:gd name="T19" fmla="*/ 11 h 820"/>
              <a:gd name="T20" fmla="*/ 290 w 466"/>
              <a:gd name="T21" fmla="*/ 1 h 820"/>
              <a:gd name="T22" fmla="*/ 261 w 466"/>
              <a:gd name="T23" fmla="*/ 13 h 820"/>
              <a:gd name="T24" fmla="*/ 211 w 466"/>
              <a:gd name="T25" fmla="*/ 36 h 820"/>
              <a:gd name="T26" fmla="*/ 184 w 466"/>
              <a:gd name="T27" fmla="*/ 74 h 820"/>
              <a:gd name="T28" fmla="*/ 161 w 466"/>
              <a:gd name="T29" fmla="*/ 109 h 820"/>
              <a:gd name="T30" fmla="*/ 189 w 466"/>
              <a:gd name="T31" fmla="*/ 201 h 820"/>
              <a:gd name="T32" fmla="*/ 167 w 466"/>
              <a:gd name="T33" fmla="*/ 214 h 820"/>
              <a:gd name="T34" fmla="*/ 92 w 466"/>
              <a:gd name="T35" fmla="*/ 224 h 820"/>
              <a:gd name="T36" fmla="*/ 64 w 466"/>
              <a:gd name="T37" fmla="*/ 279 h 820"/>
              <a:gd name="T38" fmla="*/ 59 w 466"/>
              <a:gd name="T39" fmla="*/ 328 h 820"/>
              <a:gd name="T40" fmla="*/ 98 w 466"/>
              <a:gd name="T41" fmla="*/ 366 h 820"/>
              <a:gd name="T42" fmla="*/ 115 w 466"/>
              <a:gd name="T43" fmla="*/ 352 h 820"/>
              <a:gd name="T44" fmla="*/ 119 w 466"/>
              <a:gd name="T45" fmla="*/ 304 h 820"/>
              <a:gd name="T46" fmla="*/ 138 w 466"/>
              <a:gd name="T47" fmla="*/ 294 h 820"/>
              <a:gd name="T48" fmla="*/ 150 w 466"/>
              <a:gd name="T49" fmla="*/ 251 h 820"/>
              <a:gd name="T50" fmla="*/ 187 w 466"/>
              <a:gd name="T51" fmla="*/ 234 h 820"/>
              <a:gd name="T52" fmla="*/ 208 w 466"/>
              <a:gd name="T53" fmla="*/ 464 h 820"/>
              <a:gd name="T54" fmla="*/ 207 w 466"/>
              <a:gd name="T55" fmla="*/ 482 h 820"/>
              <a:gd name="T56" fmla="*/ 158 w 466"/>
              <a:gd name="T57" fmla="*/ 461 h 820"/>
              <a:gd name="T58" fmla="*/ 58 w 466"/>
              <a:gd name="T59" fmla="*/ 469 h 820"/>
              <a:gd name="T60" fmla="*/ 1 w 466"/>
              <a:gd name="T61" fmla="*/ 519 h 820"/>
              <a:gd name="T62" fmla="*/ 70 w 466"/>
              <a:gd name="T63" fmla="*/ 492 h 820"/>
              <a:gd name="T64" fmla="*/ 129 w 466"/>
              <a:gd name="T65" fmla="*/ 474 h 820"/>
              <a:gd name="T66" fmla="*/ 197 w 466"/>
              <a:gd name="T67" fmla="*/ 494 h 820"/>
              <a:gd name="T68" fmla="*/ 210 w 466"/>
              <a:gd name="T69" fmla="*/ 718 h 820"/>
              <a:gd name="T70" fmla="*/ 202 w 466"/>
              <a:gd name="T71" fmla="*/ 750 h 820"/>
              <a:gd name="T72" fmla="*/ 194 w 466"/>
              <a:gd name="T73" fmla="*/ 780 h 820"/>
              <a:gd name="T74" fmla="*/ 176 w 466"/>
              <a:gd name="T75" fmla="*/ 805 h 820"/>
              <a:gd name="T76" fmla="*/ 264 w 466"/>
              <a:gd name="T77" fmla="*/ 811 h 820"/>
              <a:gd name="T78" fmla="*/ 250 w 466"/>
              <a:gd name="T79" fmla="*/ 795 h 820"/>
              <a:gd name="T80" fmla="*/ 232 w 466"/>
              <a:gd name="T81" fmla="*/ 803 h 820"/>
              <a:gd name="T82" fmla="*/ 221 w 466"/>
              <a:gd name="T83" fmla="*/ 727 h 820"/>
              <a:gd name="T84" fmla="*/ 217 w 466"/>
              <a:gd name="T85" fmla="*/ 538 h 820"/>
              <a:gd name="T86" fmla="*/ 231 w 466"/>
              <a:gd name="T87" fmla="*/ 487 h 820"/>
              <a:gd name="T88" fmla="*/ 321 w 466"/>
              <a:gd name="T89" fmla="*/ 527 h 820"/>
              <a:gd name="T90" fmla="*/ 403 w 466"/>
              <a:gd name="T91" fmla="*/ 508 h 820"/>
              <a:gd name="T92" fmla="*/ 390 w 466"/>
              <a:gd name="T93" fmla="*/ 463 h 820"/>
              <a:gd name="T94" fmla="*/ 347 w 466"/>
              <a:gd name="T95" fmla="*/ 419 h 820"/>
              <a:gd name="T96" fmla="*/ 241 w 466"/>
              <a:gd name="T97" fmla="*/ 460 h 820"/>
              <a:gd name="T98" fmla="*/ 217 w 466"/>
              <a:gd name="T99" fmla="*/ 344 h 820"/>
              <a:gd name="T100" fmla="*/ 267 w 466"/>
              <a:gd name="T101" fmla="*/ 240 h 820"/>
              <a:gd name="T102" fmla="*/ 369 w 466"/>
              <a:gd name="T103" fmla="*/ 178 h 820"/>
              <a:gd name="T104" fmla="*/ 447 w 466"/>
              <a:gd name="T105" fmla="*/ 134 h 820"/>
              <a:gd name="T106" fmla="*/ 466 w 466"/>
              <a:gd name="T107" fmla="*/ 116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6" h="820">
                <a:moveTo>
                  <a:pt x="464" y="114"/>
                </a:moveTo>
                <a:cubicBezTo>
                  <a:pt x="460" y="113"/>
                  <a:pt x="456" y="111"/>
                  <a:pt x="451" y="111"/>
                </a:cubicBezTo>
                <a:cubicBezTo>
                  <a:pt x="450" y="111"/>
                  <a:pt x="448" y="112"/>
                  <a:pt x="449" y="109"/>
                </a:cubicBezTo>
                <a:cubicBezTo>
                  <a:pt x="449" y="107"/>
                  <a:pt x="448" y="107"/>
                  <a:pt x="446" y="107"/>
                </a:cubicBezTo>
                <a:cubicBezTo>
                  <a:pt x="445" y="108"/>
                  <a:pt x="443" y="108"/>
                  <a:pt x="442" y="108"/>
                </a:cubicBezTo>
                <a:cubicBezTo>
                  <a:pt x="425" y="111"/>
                  <a:pt x="409" y="113"/>
                  <a:pt x="392" y="113"/>
                </a:cubicBezTo>
                <a:cubicBezTo>
                  <a:pt x="388" y="113"/>
                  <a:pt x="384" y="114"/>
                  <a:pt x="380" y="116"/>
                </a:cubicBezTo>
                <a:cubicBezTo>
                  <a:pt x="375" y="118"/>
                  <a:pt x="371" y="119"/>
                  <a:pt x="366" y="120"/>
                </a:cubicBezTo>
                <a:cubicBezTo>
                  <a:pt x="357" y="121"/>
                  <a:pt x="349" y="123"/>
                  <a:pt x="342" y="129"/>
                </a:cubicBezTo>
                <a:cubicBezTo>
                  <a:pt x="340" y="130"/>
                  <a:pt x="338" y="130"/>
                  <a:pt x="336" y="129"/>
                </a:cubicBezTo>
                <a:cubicBezTo>
                  <a:pt x="328" y="127"/>
                  <a:pt x="322" y="128"/>
                  <a:pt x="318" y="135"/>
                </a:cubicBezTo>
                <a:cubicBezTo>
                  <a:pt x="314" y="139"/>
                  <a:pt x="310" y="144"/>
                  <a:pt x="312" y="150"/>
                </a:cubicBezTo>
                <a:cubicBezTo>
                  <a:pt x="313" y="153"/>
                  <a:pt x="311" y="155"/>
                  <a:pt x="308" y="153"/>
                </a:cubicBezTo>
                <a:cubicBezTo>
                  <a:pt x="304" y="151"/>
                  <a:pt x="299" y="152"/>
                  <a:pt x="296" y="154"/>
                </a:cubicBezTo>
                <a:cubicBezTo>
                  <a:pt x="293" y="157"/>
                  <a:pt x="290" y="159"/>
                  <a:pt x="286" y="160"/>
                </a:cubicBezTo>
                <a:cubicBezTo>
                  <a:pt x="283" y="162"/>
                  <a:pt x="281" y="164"/>
                  <a:pt x="280" y="168"/>
                </a:cubicBezTo>
                <a:cubicBezTo>
                  <a:pt x="279" y="173"/>
                  <a:pt x="277" y="176"/>
                  <a:pt x="272" y="177"/>
                </a:cubicBezTo>
                <a:cubicBezTo>
                  <a:pt x="271" y="177"/>
                  <a:pt x="270" y="179"/>
                  <a:pt x="270" y="179"/>
                </a:cubicBezTo>
                <a:cubicBezTo>
                  <a:pt x="267" y="183"/>
                  <a:pt x="264" y="186"/>
                  <a:pt x="261" y="189"/>
                </a:cubicBezTo>
                <a:cubicBezTo>
                  <a:pt x="257" y="193"/>
                  <a:pt x="254" y="196"/>
                  <a:pt x="252" y="201"/>
                </a:cubicBezTo>
                <a:cubicBezTo>
                  <a:pt x="250" y="205"/>
                  <a:pt x="249" y="210"/>
                  <a:pt x="248" y="216"/>
                </a:cubicBezTo>
                <a:cubicBezTo>
                  <a:pt x="247" y="219"/>
                  <a:pt x="245" y="223"/>
                  <a:pt x="241" y="225"/>
                </a:cubicBezTo>
                <a:cubicBezTo>
                  <a:pt x="238" y="226"/>
                  <a:pt x="236" y="229"/>
                  <a:pt x="235" y="232"/>
                </a:cubicBezTo>
                <a:cubicBezTo>
                  <a:pt x="232" y="237"/>
                  <a:pt x="228" y="243"/>
                  <a:pt x="225" y="248"/>
                </a:cubicBezTo>
                <a:cubicBezTo>
                  <a:pt x="222" y="255"/>
                  <a:pt x="220" y="262"/>
                  <a:pt x="217" y="268"/>
                </a:cubicBezTo>
                <a:cubicBezTo>
                  <a:pt x="217" y="270"/>
                  <a:pt x="217" y="271"/>
                  <a:pt x="215" y="271"/>
                </a:cubicBezTo>
                <a:cubicBezTo>
                  <a:pt x="214" y="271"/>
                  <a:pt x="214" y="269"/>
                  <a:pt x="214" y="268"/>
                </a:cubicBezTo>
                <a:cubicBezTo>
                  <a:pt x="214" y="262"/>
                  <a:pt x="214" y="255"/>
                  <a:pt x="211" y="249"/>
                </a:cubicBezTo>
                <a:cubicBezTo>
                  <a:pt x="211" y="248"/>
                  <a:pt x="211" y="248"/>
                  <a:pt x="211" y="247"/>
                </a:cubicBezTo>
                <a:cubicBezTo>
                  <a:pt x="213" y="242"/>
                  <a:pt x="213" y="237"/>
                  <a:pt x="212" y="232"/>
                </a:cubicBezTo>
                <a:cubicBezTo>
                  <a:pt x="212" y="230"/>
                  <a:pt x="213" y="227"/>
                  <a:pt x="214" y="225"/>
                </a:cubicBezTo>
                <a:cubicBezTo>
                  <a:pt x="216" y="223"/>
                  <a:pt x="217" y="221"/>
                  <a:pt x="217" y="218"/>
                </a:cubicBezTo>
                <a:cubicBezTo>
                  <a:pt x="218" y="214"/>
                  <a:pt x="220" y="210"/>
                  <a:pt x="221" y="206"/>
                </a:cubicBezTo>
                <a:cubicBezTo>
                  <a:pt x="225" y="195"/>
                  <a:pt x="227" y="183"/>
                  <a:pt x="228" y="172"/>
                </a:cubicBezTo>
                <a:cubicBezTo>
                  <a:pt x="229" y="161"/>
                  <a:pt x="234" y="154"/>
                  <a:pt x="243" y="149"/>
                </a:cubicBezTo>
                <a:cubicBezTo>
                  <a:pt x="251" y="146"/>
                  <a:pt x="258" y="142"/>
                  <a:pt x="263" y="134"/>
                </a:cubicBezTo>
                <a:cubicBezTo>
                  <a:pt x="266" y="129"/>
                  <a:pt x="269" y="123"/>
                  <a:pt x="273" y="118"/>
                </a:cubicBezTo>
                <a:cubicBezTo>
                  <a:pt x="278" y="114"/>
                  <a:pt x="282" y="109"/>
                  <a:pt x="285" y="103"/>
                </a:cubicBezTo>
                <a:cubicBezTo>
                  <a:pt x="285" y="101"/>
                  <a:pt x="287" y="100"/>
                  <a:pt x="284" y="98"/>
                </a:cubicBezTo>
                <a:cubicBezTo>
                  <a:pt x="283" y="97"/>
                  <a:pt x="283" y="95"/>
                  <a:pt x="283" y="93"/>
                </a:cubicBezTo>
                <a:cubicBezTo>
                  <a:pt x="287" y="87"/>
                  <a:pt x="289" y="80"/>
                  <a:pt x="295" y="75"/>
                </a:cubicBezTo>
                <a:cubicBezTo>
                  <a:pt x="297" y="73"/>
                  <a:pt x="300" y="71"/>
                  <a:pt x="303" y="69"/>
                </a:cubicBezTo>
                <a:cubicBezTo>
                  <a:pt x="321" y="59"/>
                  <a:pt x="328" y="41"/>
                  <a:pt x="333" y="23"/>
                </a:cubicBezTo>
                <a:cubicBezTo>
                  <a:pt x="334" y="21"/>
                  <a:pt x="333" y="20"/>
                  <a:pt x="331" y="20"/>
                </a:cubicBezTo>
                <a:cubicBezTo>
                  <a:pt x="326" y="21"/>
                  <a:pt x="322" y="23"/>
                  <a:pt x="318" y="25"/>
                </a:cubicBezTo>
                <a:cubicBezTo>
                  <a:pt x="317" y="26"/>
                  <a:pt x="315" y="27"/>
                  <a:pt x="314" y="25"/>
                </a:cubicBezTo>
                <a:cubicBezTo>
                  <a:pt x="313" y="24"/>
                  <a:pt x="314" y="23"/>
                  <a:pt x="315" y="22"/>
                </a:cubicBezTo>
                <a:cubicBezTo>
                  <a:pt x="317" y="19"/>
                  <a:pt x="319" y="17"/>
                  <a:pt x="321" y="14"/>
                </a:cubicBezTo>
                <a:cubicBezTo>
                  <a:pt x="322" y="13"/>
                  <a:pt x="325" y="11"/>
                  <a:pt x="323" y="10"/>
                </a:cubicBezTo>
                <a:cubicBezTo>
                  <a:pt x="322" y="8"/>
                  <a:pt x="319" y="10"/>
                  <a:pt x="317" y="11"/>
                </a:cubicBezTo>
                <a:cubicBezTo>
                  <a:pt x="317" y="12"/>
                  <a:pt x="317" y="12"/>
                  <a:pt x="316" y="13"/>
                </a:cubicBezTo>
                <a:cubicBezTo>
                  <a:pt x="314" y="14"/>
                  <a:pt x="312" y="16"/>
                  <a:pt x="309" y="18"/>
                </a:cubicBezTo>
                <a:cubicBezTo>
                  <a:pt x="310" y="10"/>
                  <a:pt x="310" y="10"/>
                  <a:pt x="302" y="11"/>
                </a:cubicBezTo>
                <a:cubicBezTo>
                  <a:pt x="301" y="11"/>
                  <a:pt x="300" y="12"/>
                  <a:pt x="299" y="10"/>
                </a:cubicBezTo>
                <a:cubicBezTo>
                  <a:pt x="297" y="6"/>
                  <a:pt x="293" y="4"/>
                  <a:pt x="290" y="1"/>
                </a:cubicBezTo>
                <a:cubicBezTo>
                  <a:pt x="290" y="0"/>
                  <a:pt x="289" y="1"/>
                  <a:pt x="288" y="1"/>
                </a:cubicBezTo>
                <a:cubicBezTo>
                  <a:pt x="284" y="4"/>
                  <a:pt x="280" y="7"/>
                  <a:pt x="277" y="11"/>
                </a:cubicBezTo>
                <a:cubicBezTo>
                  <a:pt x="274" y="14"/>
                  <a:pt x="272" y="14"/>
                  <a:pt x="269" y="13"/>
                </a:cubicBezTo>
                <a:cubicBezTo>
                  <a:pt x="267" y="13"/>
                  <a:pt x="266" y="13"/>
                  <a:pt x="265" y="12"/>
                </a:cubicBezTo>
                <a:cubicBezTo>
                  <a:pt x="263" y="11"/>
                  <a:pt x="262" y="12"/>
                  <a:pt x="261" y="13"/>
                </a:cubicBezTo>
                <a:cubicBezTo>
                  <a:pt x="257" y="15"/>
                  <a:pt x="255" y="19"/>
                  <a:pt x="252" y="22"/>
                </a:cubicBezTo>
                <a:cubicBezTo>
                  <a:pt x="250" y="25"/>
                  <a:pt x="248" y="25"/>
                  <a:pt x="245" y="24"/>
                </a:cubicBezTo>
                <a:cubicBezTo>
                  <a:pt x="243" y="24"/>
                  <a:pt x="242" y="23"/>
                  <a:pt x="241" y="23"/>
                </a:cubicBezTo>
                <a:cubicBezTo>
                  <a:pt x="231" y="19"/>
                  <a:pt x="222" y="23"/>
                  <a:pt x="220" y="31"/>
                </a:cubicBezTo>
                <a:cubicBezTo>
                  <a:pt x="218" y="39"/>
                  <a:pt x="218" y="39"/>
                  <a:pt x="211" y="36"/>
                </a:cubicBezTo>
                <a:cubicBezTo>
                  <a:pt x="210" y="35"/>
                  <a:pt x="209" y="35"/>
                  <a:pt x="208" y="34"/>
                </a:cubicBezTo>
                <a:cubicBezTo>
                  <a:pt x="203" y="33"/>
                  <a:pt x="198" y="31"/>
                  <a:pt x="195" y="37"/>
                </a:cubicBezTo>
                <a:cubicBezTo>
                  <a:pt x="194" y="38"/>
                  <a:pt x="194" y="38"/>
                  <a:pt x="193" y="39"/>
                </a:cubicBezTo>
                <a:cubicBezTo>
                  <a:pt x="189" y="42"/>
                  <a:pt x="186" y="47"/>
                  <a:pt x="186" y="51"/>
                </a:cubicBezTo>
                <a:cubicBezTo>
                  <a:pt x="185" y="59"/>
                  <a:pt x="184" y="66"/>
                  <a:pt x="184" y="74"/>
                </a:cubicBezTo>
                <a:cubicBezTo>
                  <a:pt x="184" y="81"/>
                  <a:pt x="182" y="83"/>
                  <a:pt x="175" y="82"/>
                </a:cubicBezTo>
                <a:cubicBezTo>
                  <a:pt x="171" y="80"/>
                  <a:pt x="167" y="83"/>
                  <a:pt x="163" y="83"/>
                </a:cubicBezTo>
                <a:cubicBezTo>
                  <a:pt x="162" y="83"/>
                  <a:pt x="162" y="83"/>
                  <a:pt x="162" y="84"/>
                </a:cubicBezTo>
                <a:cubicBezTo>
                  <a:pt x="163" y="87"/>
                  <a:pt x="161" y="89"/>
                  <a:pt x="160" y="91"/>
                </a:cubicBezTo>
                <a:cubicBezTo>
                  <a:pt x="159" y="97"/>
                  <a:pt x="158" y="103"/>
                  <a:pt x="161" y="109"/>
                </a:cubicBezTo>
                <a:cubicBezTo>
                  <a:pt x="164" y="113"/>
                  <a:pt x="166" y="117"/>
                  <a:pt x="168" y="122"/>
                </a:cubicBezTo>
                <a:cubicBezTo>
                  <a:pt x="171" y="129"/>
                  <a:pt x="174" y="136"/>
                  <a:pt x="174" y="144"/>
                </a:cubicBezTo>
                <a:cubicBezTo>
                  <a:pt x="174" y="146"/>
                  <a:pt x="173" y="148"/>
                  <a:pt x="173" y="150"/>
                </a:cubicBezTo>
                <a:cubicBezTo>
                  <a:pt x="173" y="157"/>
                  <a:pt x="176" y="162"/>
                  <a:pt x="178" y="168"/>
                </a:cubicBezTo>
                <a:cubicBezTo>
                  <a:pt x="181" y="179"/>
                  <a:pt x="185" y="190"/>
                  <a:pt x="189" y="201"/>
                </a:cubicBezTo>
                <a:cubicBezTo>
                  <a:pt x="192" y="207"/>
                  <a:pt x="192" y="207"/>
                  <a:pt x="186" y="210"/>
                </a:cubicBezTo>
                <a:cubicBezTo>
                  <a:pt x="185" y="210"/>
                  <a:pt x="184" y="211"/>
                  <a:pt x="182" y="211"/>
                </a:cubicBezTo>
                <a:cubicBezTo>
                  <a:pt x="180" y="212"/>
                  <a:pt x="178" y="213"/>
                  <a:pt x="176" y="211"/>
                </a:cubicBezTo>
                <a:cubicBezTo>
                  <a:pt x="175" y="210"/>
                  <a:pt x="173" y="211"/>
                  <a:pt x="172" y="212"/>
                </a:cubicBezTo>
                <a:cubicBezTo>
                  <a:pt x="171" y="214"/>
                  <a:pt x="169" y="214"/>
                  <a:pt x="167" y="214"/>
                </a:cubicBezTo>
                <a:cubicBezTo>
                  <a:pt x="162" y="216"/>
                  <a:pt x="158" y="214"/>
                  <a:pt x="153" y="215"/>
                </a:cubicBezTo>
                <a:cubicBezTo>
                  <a:pt x="150" y="216"/>
                  <a:pt x="148" y="215"/>
                  <a:pt x="145" y="214"/>
                </a:cubicBezTo>
                <a:cubicBezTo>
                  <a:pt x="138" y="211"/>
                  <a:pt x="132" y="210"/>
                  <a:pt x="124" y="211"/>
                </a:cubicBezTo>
                <a:cubicBezTo>
                  <a:pt x="120" y="212"/>
                  <a:pt x="116" y="214"/>
                  <a:pt x="112" y="215"/>
                </a:cubicBezTo>
                <a:cubicBezTo>
                  <a:pt x="105" y="217"/>
                  <a:pt x="98" y="219"/>
                  <a:pt x="92" y="224"/>
                </a:cubicBezTo>
                <a:cubicBezTo>
                  <a:pt x="90" y="226"/>
                  <a:pt x="89" y="229"/>
                  <a:pt x="86" y="229"/>
                </a:cubicBezTo>
                <a:cubicBezTo>
                  <a:pt x="81" y="231"/>
                  <a:pt x="78" y="234"/>
                  <a:pt x="76" y="238"/>
                </a:cubicBezTo>
                <a:cubicBezTo>
                  <a:pt x="72" y="246"/>
                  <a:pt x="68" y="255"/>
                  <a:pt x="64" y="263"/>
                </a:cubicBezTo>
                <a:cubicBezTo>
                  <a:pt x="62" y="267"/>
                  <a:pt x="61" y="271"/>
                  <a:pt x="64" y="275"/>
                </a:cubicBezTo>
                <a:cubicBezTo>
                  <a:pt x="65" y="277"/>
                  <a:pt x="65" y="278"/>
                  <a:pt x="64" y="279"/>
                </a:cubicBezTo>
                <a:cubicBezTo>
                  <a:pt x="60" y="283"/>
                  <a:pt x="56" y="287"/>
                  <a:pt x="51" y="288"/>
                </a:cubicBezTo>
                <a:cubicBezTo>
                  <a:pt x="47" y="289"/>
                  <a:pt x="46" y="291"/>
                  <a:pt x="45" y="295"/>
                </a:cubicBezTo>
                <a:cubicBezTo>
                  <a:pt x="42" y="303"/>
                  <a:pt x="42" y="312"/>
                  <a:pt x="48" y="320"/>
                </a:cubicBezTo>
                <a:cubicBezTo>
                  <a:pt x="49" y="321"/>
                  <a:pt x="50" y="323"/>
                  <a:pt x="51" y="324"/>
                </a:cubicBezTo>
                <a:cubicBezTo>
                  <a:pt x="52" y="328"/>
                  <a:pt x="55" y="329"/>
                  <a:pt x="59" y="328"/>
                </a:cubicBezTo>
                <a:cubicBezTo>
                  <a:pt x="63" y="327"/>
                  <a:pt x="66" y="329"/>
                  <a:pt x="68" y="333"/>
                </a:cubicBezTo>
                <a:cubicBezTo>
                  <a:pt x="69" y="338"/>
                  <a:pt x="71" y="342"/>
                  <a:pt x="73" y="346"/>
                </a:cubicBezTo>
                <a:cubicBezTo>
                  <a:pt x="74" y="348"/>
                  <a:pt x="75" y="349"/>
                  <a:pt x="77" y="348"/>
                </a:cubicBezTo>
                <a:cubicBezTo>
                  <a:pt x="78" y="348"/>
                  <a:pt x="80" y="348"/>
                  <a:pt x="82" y="350"/>
                </a:cubicBezTo>
                <a:cubicBezTo>
                  <a:pt x="86" y="357"/>
                  <a:pt x="92" y="361"/>
                  <a:pt x="98" y="366"/>
                </a:cubicBezTo>
                <a:cubicBezTo>
                  <a:pt x="101" y="369"/>
                  <a:pt x="103" y="368"/>
                  <a:pt x="105" y="365"/>
                </a:cubicBezTo>
                <a:cubicBezTo>
                  <a:pt x="106" y="362"/>
                  <a:pt x="106" y="359"/>
                  <a:pt x="105" y="357"/>
                </a:cubicBezTo>
                <a:cubicBezTo>
                  <a:pt x="104" y="353"/>
                  <a:pt x="106" y="351"/>
                  <a:pt x="110" y="352"/>
                </a:cubicBezTo>
                <a:cubicBezTo>
                  <a:pt x="112" y="352"/>
                  <a:pt x="113" y="353"/>
                  <a:pt x="114" y="354"/>
                </a:cubicBezTo>
                <a:cubicBezTo>
                  <a:pt x="115" y="353"/>
                  <a:pt x="115" y="353"/>
                  <a:pt x="115" y="352"/>
                </a:cubicBezTo>
                <a:cubicBezTo>
                  <a:pt x="114" y="347"/>
                  <a:pt x="112" y="342"/>
                  <a:pt x="111" y="337"/>
                </a:cubicBezTo>
                <a:cubicBezTo>
                  <a:pt x="110" y="333"/>
                  <a:pt x="112" y="331"/>
                  <a:pt x="116" y="332"/>
                </a:cubicBezTo>
                <a:cubicBezTo>
                  <a:pt x="118" y="333"/>
                  <a:pt x="121" y="334"/>
                  <a:pt x="124" y="334"/>
                </a:cubicBezTo>
                <a:cubicBezTo>
                  <a:pt x="124" y="330"/>
                  <a:pt x="124" y="326"/>
                  <a:pt x="123" y="322"/>
                </a:cubicBezTo>
                <a:cubicBezTo>
                  <a:pt x="122" y="316"/>
                  <a:pt x="119" y="311"/>
                  <a:pt x="119" y="304"/>
                </a:cubicBezTo>
                <a:cubicBezTo>
                  <a:pt x="119" y="302"/>
                  <a:pt x="118" y="298"/>
                  <a:pt x="120" y="296"/>
                </a:cubicBezTo>
                <a:cubicBezTo>
                  <a:pt x="123" y="294"/>
                  <a:pt x="125" y="298"/>
                  <a:pt x="128" y="298"/>
                </a:cubicBezTo>
                <a:cubicBezTo>
                  <a:pt x="130" y="299"/>
                  <a:pt x="131" y="303"/>
                  <a:pt x="134" y="301"/>
                </a:cubicBezTo>
                <a:cubicBezTo>
                  <a:pt x="136" y="300"/>
                  <a:pt x="137" y="297"/>
                  <a:pt x="138" y="294"/>
                </a:cubicBezTo>
                <a:cubicBezTo>
                  <a:pt x="138" y="294"/>
                  <a:pt x="138" y="294"/>
                  <a:pt x="138" y="294"/>
                </a:cubicBezTo>
                <a:cubicBezTo>
                  <a:pt x="142" y="280"/>
                  <a:pt x="145" y="267"/>
                  <a:pt x="142" y="253"/>
                </a:cubicBezTo>
                <a:cubicBezTo>
                  <a:pt x="141" y="252"/>
                  <a:pt x="142" y="249"/>
                  <a:pt x="142" y="247"/>
                </a:cubicBezTo>
                <a:cubicBezTo>
                  <a:pt x="142" y="245"/>
                  <a:pt x="143" y="244"/>
                  <a:pt x="145" y="244"/>
                </a:cubicBezTo>
                <a:cubicBezTo>
                  <a:pt x="147" y="243"/>
                  <a:pt x="147" y="245"/>
                  <a:pt x="147" y="246"/>
                </a:cubicBezTo>
                <a:cubicBezTo>
                  <a:pt x="148" y="247"/>
                  <a:pt x="149" y="249"/>
                  <a:pt x="150" y="251"/>
                </a:cubicBezTo>
                <a:cubicBezTo>
                  <a:pt x="151" y="252"/>
                  <a:pt x="152" y="252"/>
                  <a:pt x="154" y="251"/>
                </a:cubicBezTo>
                <a:cubicBezTo>
                  <a:pt x="160" y="248"/>
                  <a:pt x="164" y="244"/>
                  <a:pt x="164" y="236"/>
                </a:cubicBezTo>
                <a:cubicBezTo>
                  <a:pt x="164" y="233"/>
                  <a:pt x="163" y="230"/>
                  <a:pt x="165" y="227"/>
                </a:cubicBezTo>
                <a:cubicBezTo>
                  <a:pt x="165" y="225"/>
                  <a:pt x="166" y="224"/>
                  <a:pt x="168" y="224"/>
                </a:cubicBezTo>
                <a:cubicBezTo>
                  <a:pt x="175" y="227"/>
                  <a:pt x="181" y="229"/>
                  <a:pt x="187" y="234"/>
                </a:cubicBezTo>
                <a:cubicBezTo>
                  <a:pt x="193" y="239"/>
                  <a:pt x="199" y="243"/>
                  <a:pt x="202" y="251"/>
                </a:cubicBezTo>
                <a:cubicBezTo>
                  <a:pt x="206" y="265"/>
                  <a:pt x="207" y="280"/>
                  <a:pt x="208" y="294"/>
                </a:cubicBezTo>
                <a:cubicBezTo>
                  <a:pt x="208" y="310"/>
                  <a:pt x="209" y="326"/>
                  <a:pt x="209" y="341"/>
                </a:cubicBezTo>
                <a:cubicBezTo>
                  <a:pt x="208" y="350"/>
                  <a:pt x="208" y="359"/>
                  <a:pt x="209" y="368"/>
                </a:cubicBezTo>
                <a:cubicBezTo>
                  <a:pt x="209" y="400"/>
                  <a:pt x="208" y="432"/>
                  <a:pt x="208" y="464"/>
                </a:cubicBezTo>
                <a:cubicBezTo>
                  <a:pt x="208" y="465"/>
                  <a:pt x="208" y="466"/>
                  <a:pt x="207" y="468"/>
                </a:cubicBezTo>
                <a:cubicBezTo>
                  <a:pt x="207" y="469"/>
                  <a:pt x="207" y="470"/>
                  <a:pt x="205" y="470"/>
                </a:cubicBezTo>
                <a:cubicBezTo>
                  <a:pt x="203" y="470"/>
                  <a:pt x="201" y="471"/>
                  <a:pt x="202" y="472"/>
                </a:cubicBezTo>
                <a:cubicBezTo>
                  <a:pt x="203" y="475"/>
                  <a:pt x="200" y="479"/>
                  <a:pt x="205" y="480"/>
                </a:cubicBezTo>
                <a:cubicBezTo>
                  <a:pt x="206" y="480"/>
                  <a:pt x="207" y="480"/>
                  <a:pt x="207" y="482"/>
                </a:cubicBezTo>
                <a:cubicBezTo>
                  <a:pt x="207" y="485"/>
                  <a:pt x="207" y="489"/>
                  <a:pt x="207" y="492"/>
                </a:cubicBezTo>
                <a:cubicBezTo>
                  <a:pt x="207" y="493"/>
                  <a:pt x="207" y="494"/>
                  <a:pt x="206" y="494"/>
                </a:cubicBezTo>
                <a:cubicBezTo>
                  <a:pt x="200" y="490"/>
                  <a:pt x="195" y="487"/>
                  <a:pt x="190" y="484"/>
                </a:cubicBezTo>
                <a:cubicBezTo>
                  <a:pt x="187" y="481"/>
                  <a:pt x="185" y="478"/>
                  <a:pt x="182" y="475"/>
                </a:cubicBezTo>
                <a:cubicBezTo>
                  <a:pt x="176" y="468"/>
                  <a:pt x="168" y="463"/>
                  <a:pt x="158" y="461"/>
                </a:cubicBezTo>
                <a:cubicBezTo>
                  <a:pt x="152" y="460"/>
                  <a:pt x="147" y="458"/>
                  <a:pt x="141" y="457"/>
                </a:cubicBezTo>
                <a:cubicBezTo>
                  <a:pt x="135" y="455"/>
                  <a:pt x="129" y="453"/>
                  <a:pt x="123" y="453"/>
                </a:cubicBezTo>
                <a:cubicBezTo>
                  <a:pt x="119" y="453"/>
                  <a:pt x="116" y="454"/>
                  <a:pt x="113" y="454"/>
                </a:cubicBezTo>
                <a:cubicBezTo>
                  <a:pt x="100" y="455"/>
                  <a:pt x="87" y="458"/>
                  <a:pt x="75" y="463"/>
                </a:cubicBezTo>
                <a:cubicBezTo>
                  <a:pt x="69" y="465"/>
                  <a:pt x="64" y="468"/>
                  <a:pt x="58" y="469"/>
                </a:cubicBezTo>
                <a:cubicBezTo>
                  <a:pt x="53" y="470"/>
                  <a:pt x="49" y="473"/>
                  <a:pt x="45" y="475"/>
                </a:cubicBezTo>
                <a:cubicBezTo>
                  <a:pt x="37" y="482"/>
                  <a:pt x="29" y="489"/>
                  <a:pt x="21" y="494"/>
                </a:cubicBezTo>
                <a:cubicBezTo>
                  <a:pt x="19" y="495"/>
                  <a:pt x="18" y="496"/>
                  <a:pt x="17" y="497"/>
                </a:cubicBezTo>
                <a:cubicBezTo>
                  <a:pt x="11" y="502"/>
                  <a:pt x="8" y="509"/>
                  <a:pt x="2" y="514"/>
                </a:cubicBezTo>
                <a:cubicBezTo>
                  <a:pt x="1" y="515"/>
                  <a:pt x="0" y="517"/>
                  <a:pt x="1" y="519"/>
                </a:cubicBezTo>
                <a:cubicBezTo>
                  <a:pt x="8" y="517"/>
                  <a:pt x="14" y="513"/>
                  <a:pt x="20" y="509"/>
                </a:cubicBezTo>
                <a:cubicBezTo>
                  <a:pt x="21" y="507"/>
                  <a:pt x="24" y="505"/>
                  <a:pt x="26" y="506"/>
                </a:cubicBezTo>
                <a:cubicBezTo>
                  <a:pt x="27" y="507"/>
                  <a:pt x="28" y="507"/>
                  <a:pt x="30" y="506"/>
                </a:cubicBezTo>
                <a:cubicBezTo>
                  <a:pt x="41" y="501"/>
                  <a:pt x="52" y="496"/>
                  <a:pt x="64" y="492"/>
                </a:cubicBezTo>
                <a:cubicBezTo>
                  <a:pt x="66" y="491"/>
                  <a:pt x="68" y="490"/>
                  <a:pt x="70" y="492"/>
                </a:cubicBezTo>
                <a:cubicBezTo>
                  <a:pt x="71" y="493"/>
                  <a:pt x="72" y="493"/>
                  <a:pt x="74" y="493"/>
                </a:cubicBezTo>
                <a:cubicBezTo>
                  <a:pt x="76" y="491"/>
                  <a:pt x="79" y="491"/>
                  <a:pt x="82" y="490"/>
                </a:cubicBezTo>
                <a:cubicBezTo>
                  <a:pt x="88" y="487"/>
                  <a:pt x="95" y="485"/>
                  <a:pt x="102" y="486"/>
                </a:cubicBezTo>
                <a:cubicBezTo>
                  <a:pt x="107" y="486"/>
                  <a:pt x="111" y="484"/>
                  <a:pt x="115" y="482"/>
                </a:cubicBezTo>
                <a:cubicBezTo>
                  <a:pt x="119" y="479"/>
                  <a:pt x="124" y="477"/>
                  <a:pt x="129" y="474"/>
                </a:cubicBezTo>
                <a:cubicBezTo>
                  <a:pt x="133" y="472"/>
                  <a:pt x="137" y="471"/>
                  <a:pt x="142" y="473"/>
                </a:cubicBezTo>
                <a:cubicBezTo>
                  <a:pt x="147" y="475"/>
                  <a:pt x="153" y="476"/>
                  <a:pt x="158" y="475"/>
                </a:cubicBezTo>
                <a:cubicBezTo>
                  <a:pt x="163" y="474"/>
                  <a:pt x="167" y="476"/>
                  <a:pt x="172" y="477"/>
                </a:cubicBezTo>
                <a:cubicBezTo>
                  <a:pt x="174" y="478"/>
                  <a:pt x="176" y="480"/>
                  <a:pt x="178" y="481"/>
                </a:cubicBezTo>
                <a:cubicBezTo>
                  <a:pt x="184" y="485"/>
                  <a:pt x="191" y="489"/>
                  <a:pt x="197" y="494"/>
                </a:cubicBezTo>
                <a:cubicBezTo>
                  <a:pt x="204" y="502"/>
                  <a:pt x="206" y="512"/>
                  <a:pt x="206" y="523"/>
                </a:cubicBezTo>
                <a:cubicBezTo>
                  <a:pt x="207" y="550"/>
                  <a:pt x="206" y="578"/>
                  <a:pt x="207" y="606"/>
                </a:cubicBezTo>
                <a:cubicBezTo>
                  <a:pt x="208" y="624"/>
                  <a:pt x="207" y="643"/>
                  <a:pt x="208" y="661"/>
                </a:cubicBezTo>
                <a:cubicBezTo>
                  <a:pt x="208" y="670"/>
                  <a:pt x="208" y="679"/>
                  <a:pt x="208" y="688"/>
                </a:cubicBezTo>
                <a:cubicBezTo>
                  <a:pt x="209" y="698"/>
                  <a:pt x="209" y="708"/>
                  <a:pt x="210" y="718"/>
                </a:cubicBezTo>
                <a:cubicBezTo>
                  <a:pt x="211" y="727"/>
                  <a:pt x="211" y="736"/>
                  <a:pt x="211" y="745"/>
                </a:cubicBezTo>
                <a:cubicBezTo>
                  <a:pt x="211" y="746"/>
                  <a:pt x="212" y="748"/>
                  <a:pt x="210" y="749"/>
                </a:cubicBezTo>
                <a:cubicBezTo>
                  <a:pt x="208" y="749"/>
                  <a:pt x="207" y="750"/>
                  <a:pt x="205" y="748"/>
                </a:cubicBezTo>
                <a:cubicBezTo>
                  <a:pt x="205" y="747"/>
                  <a:pt x="204" y="747"/>
                  <a:pt x="203" y="747"/>
                </a:cubicBezTo>
                <a:cubicBezTo>
                  <a:pt x="202" y="747"/>
                  <a:pt x="201" y="749"/>
                  <a:pt x="202" y="750"/>
                </a:cubicBezTo>
                <a:cubicBezTo>
                  <a:pt x="203" y="753"/>
                  <a:pt x="200" y="755"/>
                  <a:pt x="199" y="757"/>
                </a:cubicBezTo>
                <a:cubicBezTo>
                  <a:pt x="199" y="759"/>
                  <a:pt x="198" y="760"/>
                  <a:pt x="198" y="761"/>
                </a:cubicBezTo>
                <a:cubicBezTo>
                  <a:pt x="199" y="765"/>
                  <a:pt x="197" y="769"/>
                  <a:pt x="197" y="773"/>
                </a:cubicBezTo>
                <a:cubicBezTo>
                  <a:pt x="198" y="775"/>
                  <a:pt x="196" y="777"/>
                  <a:pt x="195" y="777"/>
                </a:cubicBezTo>
                <a:cubicBezTo>
                  <a:pt x="193" y="778"/>
                  <a:pt x="193" y="779"/>
                  <a:pt x="194" y="780"/>
                </a:cubicBezTo>
                <a:cubicBezTo>
                  <a:pt x="197" y="786"/>
                  <a:pt x="197" y="793"/>
                  <a:pt x="197" y="800"/>
                </a:cubicBezTo>
                <a:cubicBezTo>
                  <a:pt x="197" y="803"/>
                  <a:pt x="196" y="804"/>
                  <a:pt x="193" y="805"/>
                </a:cubicBezTo>
                <a:cubicBezTo>
                  <a:pt x="194" y="802"/>
                  <a:pt x="194" y="802"/>
                  <a:pt x="191" y="802"/>
                </a:cubicBezTo>
                <a:cubicBezTo>
                  <a:pt x="188" y="802"/>
                  <a:pt x="187" y="803"/>
                  <a:pt x="185" y="804"/>
                </a:cubicBezTo>
                <a:cubicBezTo>
                  <a:pt x="182" y="806"/>
                  <a:pt x="179" y="807"/>
                  <a:pt x="176" y="805"/>
                </a:cubicBezTo>
                <a:cubicBezTo>
                  <a:pt x="175" y="805"/>
                  <a:pt x="173" y="806"/>
                  <a:pt x="172" y="807"/>
                </a:cubicBezTo>
                <a:cubicBezTo>
                  <a:pt x="171" y="808"/>
                  <a:pt x="173" y="808"/>
                  <a:pt x="173" y="809"/>
                </a:cubicBezTo>
                <a:cubicBezTo>
                  <a:pt x="174" y="811"/>
                  <a:pt x="163" y="818"/>
                  <a:pt x="154" y="820"/>
                </a:cubicBezTo>
                <a:cubicBezTo>
                  <a:pt x="291" y="820"/>
                  <a:pt x="291" y="820"/>
                  <a:pt x="291" y="820"/>
                </a:cubicBezTo>
                <a:cubicBezTo>
                  <a:pt x="278" y="818"/>
                  <a:pt x="266" y="808"/>
                  <a:pt x="264" y="811"/>
                </a:cubicBezTo>
                <a:cubicBezTo>
                  <a:pt x="263" y="812"/>
                  <a:pt x="261" y="813"/>
                  <a:pt x="259" y="811"/>
                </a:cubicBezTo>
                <a:cubicBezTo>
                  <a:pt x="258" y="809"/>
                  <a:pt x="255" y="809"/>
                  <a:pt x="254" y="810"/>
                </a:cubicBezTo>
                <a:cubicBezTo>
                  <a:pt x="252" y="811"/>
                  <a:pt x="250" y="812"/>
                  <a:pt x="249" y="811"/>
                </a:cubicBezTo>
                <a:cubicBezTo>
                  <a:pt x="247" y="810"/>
                  <a:pt x="248" y="807"/>
                  <a:pt x="248" y="806"/>
                </a:cubicBezTo>
                <a:cubicBezTo>
                  <a:pt x="249" y="802"/>
                  <a:pt x="250" y="799"/>
                  <a:pt x="250" y="795"/>
                </a:cubicBezTo>
                <a:cubicBezTo>
                  <a:pt x="250" y="792"/>
                  <a:pt x="250" y="790"/>
                  <a:pt x="246" y="790"/>
                </a:cubicBezTo>
                <a:cubicBezTo>
                  <a:pt x="245" y="790"/>
                  <a:pt x="244" y="789"/>
                  <a:pt x="243" y="788"/>
                </a:cubicBezTo>
                <a:cubicBezTo>
                  <a:pt x="241" y="786"/>
                  <a:pt x="239" y="787"/>
                  <a:pt x="237" y="787"/>
                </a:cubicBezTo>
                <a:cubicBezTo>
                  <a:pt x="235" y="788"/>
                  <a:pt x="233" y="790"/>
                  <a:pt x="234" y="792"/>
                </a:cubicBezTo>
                <a:cubicBezTo>
                  <a:pt x="235" y="796"/>
                  <a:pt x="233" y="799"/>
                  <a:pt x="232" y="803"/>
                </a:cubicBezTo>
                <a:cubicBezTo>
                  <a:pt x="232" y="804"/>
                  <a:pt x="232" y="806"/>
                  <a:pt x="231" y="806"/>
                </a:cubicBezTo>
                <a:cubicBezTo>
                  <a:pt x="230" y="805"/>
                  <a:pt x="229" y="805"/>
                  <a:pt x="229" y="803"/>
                </a:cubicBezTo>
                <a:cubicBezTo>
                  <a:pt x="229" y="801"/>
                  <a:pt x="228" y="799"/>
                  <a:pt x="228" y="796"/>
                </a:cubicBezTo>
                <a:cubicBezTo>
                  <a:pt x="226" y="786"/>
                  <a:pt x="224" y="777"/>
                  <a:pt x="223" y="767"/>
                </a:cubicBezTo>
                <a:cubicBezTo>
                  <a:pt x="222" y="754"/>
                  <a:pt x="222" y="741"/>
                  <a:pt x="221" y="727"/>
                </a:cubicBezTo>
                <a:cubicBezTo>
                  <a:pt x="219" y="715"/>
                  <a:pt x="219" y="702"/>
                  <a:pt x="218" y="690"/>
                </a:cubicBezTo>
                <a:cubicBezTo>
                  <a:pt x="218" y="676"/>
                  <a:pt x="217" y="662"/>
                  <a:pt x="217" y="648"/>
                </a:cubicBezTo>
                <a:cubicBezTo>
                  <a:pt x="217" y="639"/>
                  <a:pt x="217" y="630"/>
                  <a:pt x="217" y="620"/>
                </a:cubicBezTo>
                <a:cubicBezTo>
                  <a:pt x="216" y="612"/>
                  <a:pt x="217" y="604"/>
                  <a:pt x="217" y="596"/>
                </a:cubicBezTo>
                <a:cubicBezTo>
                  <a:pt x="217" y="577"/>
                  <a:pt x="216" y="558"/>
                  <a:pt x="217" y="538"/>
                </a:cubicBezTo>
                <a:cubicBezTo>
                  <a:pt x="218" y="529"/>
                  <a:pt x="217" y="519"/>
                  <a:pt x="220" y="509"/>
                </a:cubicBezTo>
                <a:cubicBezTo>
                  <a:pt x="221" y="505"/>
                  <a:pt x="219" y="502"/>
                  <a:pt x="220" y="498"/>
                </a:cubicBezTo>
                <a:cubicBezTo>
                  <a:pt x="221" y="493"/>
                  <a:pt x="224" y="489"/>
                  <a:pt x="226" y="485"/>
                </a:cubicBezTo>
                <a:cubicBezTo>
                  <a:pt x="228" y="482"/>
                  <a:pt x="229" y="482"/>
                  <a:pt x="230" y="484"/>
                </a:cubicBezTo>
                <a:cubicBezTo>
                  <a:pt x="231" y="485"/>
                  <a:pt x="231" y="486"/>
                  <a:pt x="231" y="487"/>
                </a:cubicBezTo>
                <a:cubicBezTo>
                  <a:pt x="234" y="495"/>
                  <a:pt x="240" y="500"/>
                  <a:pt x="246" y="506"/>
                </a:cubicBezTo>
                <a:cubicBezTo>
                  <a:pt x="255" y="515"/>
                  <a:pt x="267" y="514"/>
                  <a:pt x="278" y="517"/>
                </a:cubicBezTo>
                <a:cubicBezTo>
                  <a:pt x="283" y="518"/>
                  <a:pt x="287" y="515"/>
                  <a:pt x="292" y="513"/>
                </a:cubicBezTo>
                <a:cubicBezTo>
                  <a:pt x="297" y="511"/>
                  <a:pt x="302" y="511"/>
                  <a:pt x="305" y="516"/>
                </a:cubicBezTo>
                <a:cubicBezTo>
                  <a:pt x="309" y="522"/>
                  <a:pt x="314" y="525"/>
                  <a:pt x="321" y="527"/>
                </a:cubicBezTo>
                <a:cubicBezTo>
                  <a:pt x="326" y="529"/>
                  <a:pt x="331" y="529"/>
                  <a:pt x="335" y="526"/>
                </a:cubicBezTo>
                <a:cubicBezTo>
                  <a:pt x="342" y="522"/>
                  <a:pt x="348" y="522"/>
                  <a:pt x="354" y="527"/>
                </a:cubicBezTo>
                <a:cubicBezTo>
                  <a:pt x="359" y="531"/>
                  <a:pt x="364" y="533"/>
                  <a:pt x="370" y="535"/>
                </a:cubicBezTo>
                <a:cubicBezTo>
                  <a:pt x="381" y="537"/>
                  <a:pt x="390" y="533"/>
                  <a:pt x="398" y="526"/>
                </a:cubicBezTo>
                <a:cubicBezTo>
                  <a:pt x="403" y="521"/>
                  <a:pt x="406" y="515"/>
                  <a:pt x="403" y="508"/>
                </a:cubicBezTo>
                <a:cubicBezTo>
                  <a:pt x="402" y="502"/>
                  <a:pt x="402" y="498"/>
                  <a:pt x="405" y="493"/>
                </a:cubicBezTo>
                <a:cubicBezTo>
                  <a:pt x="406" y="492"/>
                  <a:pt x="406" y="490"/>
                  <a:pt x="406" y="489"/>
                </a:cubicBezTo>
                <a:cubicBezTo>
                  <a:pt x="404" y="485"/>
                  <a:pt x="402" y="481"/>
                  <a:pt x="398" y="478"/>
                </a:cubicBezTo>
                <a:cubicBezTo>
                  <a:pt x="396" y="476"/>
                  <a:pt x="393" y="474"/>
                  <a:pt x="391" y="472"/>
                </a:cubicBezTo>
                <a:cubicBezTo>
                  <a:pt x="387" y="468"/>
                  <a:pt x="387" y="467"/>
                  <a:pt x="390" y="463"/>
                </a:cubicBezTo>
                <a:cubicBezTo>
                  <a:pt x="395" y="457"/>
                  <a:pt x="394" y="453"/>
                  <a:pt x="388" y="447"/>
                </a:cubicBezTo>
                <a:cubicBezTo>
                  <a:pt x="382" y="443"/>
                  <a:pt x="375" y="440"/>
                  <a:pt x="369" y="438"/>
                </a:cubicBezTo>
                <a:cubicBezTo>
                  <a:pt x="362" y="436"/>
                  <a:pt x="356" y="435"/>
                  <a:pt x="349" y="433"/>
                </a:cubicBezTo>
                <a:cubicBezTo>
                  <a:pt x="347" y="432"/>
                  <a:pt x="346" y="431"/>
                  <a:pt x="348" y="429"/>
                </a:cubicBezTo>
                <a:cubicBezTo>
                  <a:pt x="352" y="425"/>
                  <a:pt x="351" y="422"/>
                  <a:pt x="347" y="419"/>
                </a:cubicBezTo>
                <a:cubicBezTo>
                  <a:pt x="346" y="418"/>
                  <a:pt x="345" y="418"/>
                  <a:pt x="343" y="418"/>
                </a:cubicBezTo>
                <a:cubicBezTo>
                  <a:pt x="336" y="416"/>
                  <a:pt x="329" y="417"/>
                  <a:pt x="322" y="418"/>
                </a:cubicBezTo>
                <a:cubicBezTo>
                  <a:pt x="310" y="419"/>
                  <a:pt x="298" y="423"/>
                  <a:pt x="287" y="427"/>
                </a:cubicBezTo>
                <a:cubicBezTo>
                  <a:pt x="281" y="430"/>
                  <a:pt x="275" y="435"/>
                  <a:pt x="269" y="437"/>
                </a:cubicBezTo>
                <a:cubicBezTo>
                  <a:pt x="257" y="441"/>
                  <a:pt x="248" y="449"/>
                  <a:pt x="241" y="460"/>
                </a:cubicBezTo>
                <a:cubicBezTo>
                  <a:pt x="240" y="461"/>
                  <a:pt x="240" y="462"/>
                  <a:pt x="239" y="462"/>
                </a:cubicBezTo>
                <a:cubicBezTo>
                  <a:pt x="233" y="467"/>
                  <a:pt x="227" y="468"/>
                  <a:pt x="220" y="469"/>
                </a:cubicBezTo>
                <a:cubicBezTo>
                  <a:pt x="216" y="469"/>
                  <a:pt x="216" y="468"/>
                  <a:pt x="216" y="465"/>
                </a:cubicBezTo>
                <a:cubicBezTo>
                  <a:pt x="216" y="441"/>
                  <a:pt x="217" y="418"/>
                  <a:pt x="217" y="394"/>
                </a:cubicBezTo>
                <a:cubicBezTo>
                  <a:pt x="217" y="378"/>
                  <a:pt x="217" y="361"/>
                  <a:pt x="217" y="344"/>
                </a:cubicBezTo>
                <a:cubicBezTo>
                  <a:pt x="217" y="329"/>
                  <a:pt x="216" y="314"/>
                  <a:pt x="217" y="299"/>
                </a:cubicBezTo>
                <a:cubicBezTo>
                  <a:pt x="217" y="286"/>
                  <a:pt x="219" y="274"/>
                  <a:pt x="227" y="264"/>
                </a:cubicBezTo>
                <a:cubicBezTo>
                  <a:pt x="232" y="257"/>
                  <a:pt x="238" y="252"/>
                  <a:pt x="244" y="246"/>
                </a:cubicBezTo>
                <a:cubicBezTo>
                  <a:pt x="247" y="244"/>
                  <a:pt x="249" y="242"/>
                  <a:pt x="253" y="244"/>
                </a:cubicBezTo>
                <a:cubicBezTo>
                  <a:pt x="258" y="246"/>
                  <a:pt x="263" y="245"/>
                  <a:pt x="267" y="240"/>
                </a:cubicBezTo>
                <a:cubicBezTo>
                  <a:pt x="274" y="231"/>
                  <a:pt x="283" y="228"/>
                  <a:pt x="294" y="228"/>
                </a:cubicBezTo>
                <a:cubicBezTo>
                  <a:pt x="298" y="228"/>
                  <a:pt x="302" y="228"/>
                  <a:pt x="307" y="227"/>
                </a:cubicBezTo>
                <a:cubicBezTo>
                  <a:pt x="314" y="226"/>
                  <a:pt x="319" y="221"/>
                  <a:pt x="324" y="217"/>
                </a:cubicBezTo>
                <a:cubicBezTo>
                  <a:pt x="334" y="209"/>
                  <a:pt x="343" y="199"/>
                  <a:pt x="353" y="191"/>
                </a:cubicBezTo>
                <a:cubicBezTo>
                  <a:pt x="359" y="187"/>
                  <a:pt x="364" y="182"/>
                  <a:pt x="369" y="178"/>
                </a:cubicBezTo>
                <a:cubicBezTo>
                  <a:pt x="372" y="176"/>
                  <a:pt x="376" y="173"/>
                  <a:pt x="377" y="170"/>
                </a:cubicBezTo>
                <a:cubicBezTo>
                  <a:pt x="378" y="165"/>
                  <a:pt x="381" y="165"/>
                  <a:pt x="384" y="165"/>
                </a:cubicBezTo>
                <a:cubicBezTo>
                  <a:pt x="387" y="164"/>
                  <a:pt x="390" y="163"/>
                  <a:pt x="393" y="162"/>
                </a:cubicBezTo>
                <a:cubicBezTo>
                  <a:pt x="406" y="156"/>
                  <a:pt x="420" y="153"/>
                  <a:pt x="433" y="146"/>
                </a:cubicBezTo>
                <a:cubicBezTo>
                  <a:pt x="438" y="143"/>
                  <a:pt x="443" y="139"/>
                  <a:pt x="447" y="134"/>
                </a:cubicBezTo>
                <a:cubicBezTo>
                  <a:pt x="448" y="133"/>
                  <a:pt x="448" y="131"/>
                  <a:pt x="445" y="130"/>
                </a:cubicBezTo>
                <a:cubicBezTo>
                  <a:pt x="443" y="129"/>
                  <a:pt x="441" y="128"/>
                  <a:pt x="439" y="127"/>
                </a:cubicBezTo>
                <a:cubicBezTo>
                  <a:pt x="443" y="126"/>
                  <a:pt x="446" y="124"/>
                  <a:pt x="449" y="122"/>
                </a:cubicBezTo>
                <a:cubicBezTo>
                  <a:pt x="454" y="119"/>
                  <a:pt x="459" y="120"/>
                  <a:pt x="464" y="118"/>
                </a:cubicBezTo>
                <a:cubicBezTo>
                  <a:pt x="465" y="118"/>
                  <a:pt x="466" y="117"/>
                  <a:pt x="466" y="116"/>
                </a:cubicBezTo>
                <a:cubicBezTo>
                  <a:pt x="466" y="115"/>
                  <a:pt x="465" y="114"/>
                  <a:pt x="464" y="114"/>
                </a:cubicBezTo>
                <a:close/>
              </a:path>
            </a:pathLst>
          </a:custGeom>
          <a:gradFill>
            <a:gsLst>
              <a:gs pos="9000">
                <a:schemeClr val="accent5">
                  <a:lumMod val="50000"/>
                </a:schemeClr>
              </a:gs>
              <a:gs pos="100000">
                <a:schemeClr val="accent5">
                  <a:lumMod val="40000"/>
                  <a:lumOff val="60000"/>
                </a:schemeClr>
              </a:gs>
            </a:gsLst>
            <a:lin ang="16200000" scaled="1"/>
          </a:gra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23" name="Freeform 6">
            <a:extLst>
              <a:ext uri="{FF2B5EF4-FFF2-40B4-BE49-F238E27FC236}">
                <a16:creationId xmlns:a16="http://schemas.microsoft.com/office/drawing/2014/main" id="{6ED396A2-9ED7-1646-93A5-FA2A62F5B5EE}"/>
              </a:ext>
            </a:extLst>
          </p:cNvPr>
          <p:cNvSpPr>
            <a:spLocks noEditPoints="1"/>
          </p:cNvSpPr>
          <p:nvPr/>
        </p:nvSpPr>
        <p:spPr bwMode="auto">
          <a:xfrm>
            <a:off x="5811011" y="152400"/>
            <a:ext cx="6320672" cy="6725312"/>
          </a:xfrm>
          <a:custGeom>
            <a:avLst/>
            <a:gdLst>
              <a:gd name="T0" fmla="*/ 1460 w 6034"/>
              <a:gd name="T1" fmla="*/ 5112 h 6420"/>
              <a:gd name="T2" fmla="*/ 5676 w 6034"/>
              <a:gd name="T3" fmla="*/ 2123 h 6420"/>
              <a:gd name="T4" fmla="*/ 5697 w 6034"/>
              <a:gd name="T5" fmla="*/ 1655 h 6420"/>
              <a:gd name="T6" fmla="*/ 5487 w 6034"/>
              <a:gd name="T7" fmla="*/ 1086 h 6420"/>
              <a:gd name="T8" fmla="*/ 5071 w 6034"/>
              <a:gd name="T9" fmla="*/ 751 h 6420"/>
              <a:gd name="T10" fmla="*/ 4663 w 6034"/>
              <a:gd name="T11" fmla="*/ 884 h 6420"/>
              <a:gd name="T12" fmla="*/ 4284 w 6034"/>
              <a:gd name="T13" fmla="*/ 465 h 6420"/>
              <a:gd name="T14" fmla="*/ 4151 w 6034"/>
              <a:gd name="T15" fmla="*/ 715 h 6420"/>
              <a:gd name="T16" fmla="*/ 3564 w 6034"/>
              <a:gd name="T17" fmla="*/ 699 h 6420"/>
              <a:gd name="T18" fmla="*/ 3218 w 6034"/>
              <a:gd name="T19" fmla="*/ 398 h 6420"/>
              <a:gd name="T20" fmla="*/ 2700 w 6034"/>
              <a:gd name="T21" fmla="*/ 177 h 6420"/>
              <a:gd name="T22" fmla="*/ 2329 w 6034"/>
              <a:gd name="T23" fmla="*/ 70 h 6420"/>
              <a:gd name="T24" fmla="*/ 2024 w 6034"/>
              <a:gd name="T25" fmla="*/ 315 h 6420"/>
              <a:gd name="T26" fmla="*/ 1647 w 6034"/>
              <a:gd name="T27" fmla="*/ 744 h 6420"/>
              <a:gd name="T28" fmla="*/ 1365 w 6034"/>
              <a:gd name="T29" fmla="*/ 1143 h 6420"/>
              <a:gd name="T30" fmla="*/ 1077 w 6034"/>
              <a:gd name="T31" fmla="*/ 1163 h 6420"/>
              <a:gd name="T32" fmla="*/ 851 w 6034"/>
              <a:gd name="T33" fmla="*/ 1332 h 6420"/>
              <a:gd name="T34" fmla="*/ 813 w 6034"/>
              <a:gd name="T35" fmla="*/ 1709 h 6420"/>
              <a:gd name="T36" fmla="*/ 655 w 6034"/>
              <a:gd name="T37" fmla="*/ 2096 h 6420"/>
              <a:gd name="T38" fmla="*/ 144 w 6034"/>
              <a:gd name="T39" fmla="*/ 2438 h 6420"/>
              <a:gd name="T40" fmla="*/ 35 w 6034"/>
              <a:gd name="T41" fmla="*/ 2830 h 6420"/>
              <a:gd name="T42" fmla="*/ 134 w 6034"/>
              <a:gd name="T43" fmla="*/ 3368 h 6420"/>
              <a:gd name="T44" fmla="*/ 335 w 6034"/>
              <a:gd name="T45" fmla="*/ 3645 h 6420"/>
              <a:gd name="T46" fmla="*/ 183 w 6034"/>
              <a:gd name="T47" fmla="*/ 3901 h 6420"/>
              <a:gd name="T48" fmla="*/ 73 w 6034"/>
              <a:gd name="T49" fmla="*/ 4371 h 6420"/>
              <a:gd name="T50" fmla="*/ 228 w 6034"/>
              <a:gd name="T51" fmla="*/ 4867 h 6420"/>
              <a:gd name="T52" fmla="*/ 865 w 6034"/>
              <a:gd name="T53" fmla="*/ 4677 h 6420"/>
              <a:gd name="T54" fmla="*/ 1237 w 6034"/>
              <a:gd name="T55" fmla="*/ 4597 h 6420"/>
              <a:gd name="T56" fmla="*/ 1493 w 6034"/>
              <a:gd name="T57" fmla="*/ 4481 h 6420"/>
              <a:gd name="T58" fmla="*/ 1599 w 6034"/>
              <a:gd name="T59" fmla="*/ 4860 h 6420"/>
              <a:gd name="T60" fmla="*/ 1649 w 6034"/>
              <a:gd name="T61" fmla="*/ 5268 h 6420"/>
              <a:gd name="T62" fmla="*/ 1937 w 6034"/>
              <a:gd name="T63" fmla="*/ 5279 h 6420"/>
              <a:gd name="T64" fmla="*/ 2313 w 6034"/>
              <a:gd name="T65" fmla="*/ 5205 h 6420"/>
              <a:gd name="T66" fmla="*/ 2689 w 6034"/>
              <a:gd name="T67" fmla="*/ 5201 h 6420"/>
              <a:gd name="T68" fmla="*/ 2999 w 6034"/>
              <a:gd name="T69" fmla="*/ 5539 h 6420"/>
              <a:gd name="T70" fmla="*/ 3555 w 6034"/>
              <a:gd name="T71" fmla="*/ 5102 h 6420"/>
              <a:gd name="T72" fmla="*/ 3904 w 6034"/>
              <a:gd name="T73" fmla="*/ 5310 h 6420"/>
              <a:gd name="T74" fmla="*/ 4068 w 6034"/>
              <a:gd name="T75" fmla="*/ 5037 h 6420"/>
              <a:gd name="T76" fmla="*/ 3995 w 6034"/>
              <a:gd name="T77" fmla="*/ 4435 h 6420"/>
              <a:gd name="T78" fmla="*/ 4065 w 6034"/>
              <a:gd name="T79" fmla="*/ 4338 h 6420"/>
              <a:gd name="T80" fmla="*/ 4257 w 6034"/>
              <a:gd name="T81" fmla="*/ 4360 h 6420"/>
              <a:gd name="T82" fmla="*/ 4474 w 6034"/>
              <a:gd name="T83" fmla="*/ 4564 h 6420"/>
              <a:gd name="T84" fmla="*/ 4670 w 6034"/>
              <a:gd name="T85" fmla="*/ 4635 h 6420"/>
              <a:gd name="T86" fmla="*/ 5072 w 6034"/>
              <a:gd name="T87" fmla="*/ 4629 h 6420"/>
              <a:gd name="T88" fmla="*/ 5281 w 6034"/>
              <a:gd name="T89" fmla="*/ 4467 h 6420"/>
              <a:gd name="T90" fmla="*/ 5586 w 6034"/>
              <a:gd name="T91" fmla="*/ 4433 h 6420"/>
              <a:gd name="T92" fmla="*/ 5628 w 6034"/>
              <a:gd name="T93" fmla="*/ 4195 h 6420"/>
              <a:gd name="T94" fmla="*/ 5484 w 6034"/>
              <a:gd name="T95" fmla="*/ 3906 h 6420"/>
              <a:gd name="T96" fmla="*/ 5798 w 6034"/>
              <a:gd name="T97" fmla="*/ 3818 h 6420"/>
              <a:gd name="T98" fmla="*/ 5700 w 6034"/>
              <a:gd name="T99" fmla="*/ 3222 h 6420"/>
              <a:gd name="T100" fmla="*/ 5824 w 6034"/>
              <a:gd name="T101" fmla="*/ 2923 h 6420"/>
              <a:gd name="T102" fmla="*/ 6015 w 6034"/>
              <a:gd name="T103" fmla="*/ 2524 h 6420"/>
              <a:gd name="T104" fmla="*/ 389 w 6034"/>
              <a:gd name="T105" fmla="*/ 2634 h 6420"/>
              <a:gd name="T106" fmla="*/ 446 w 6034"/>
              <a:gd name="T107" fmla="*/ 3926 h 6420"/>
              <a:gd name="T108" fmla="*/ 1745 w 6034"/>
              <a:gd name="T109" fmla="*/ 4893 h 6420"/>
              <a:gd name="T110" fmla="*/ 2087 w 6034"/>
              <a:gd name="T111" fmla="*/ 442 h 6420"/>
              <a:gd name="T112" fmla="*/ 2917 w 6034"/>
              <a:gd name="T113" fmla="*/ 4634 h 6420"/>
              <a:gd name="T114" fmla="*/ 3826 w 6034"/>
              <a:gd name="T115" fmla="*/ 783 h 6420"/>
              <a:gd name="T116" fmla="*/ 3925 w 6034"/>
              <a:gd name="T117" fmla="*/ 742 h 6420"/>
              <a:gd name="T118" fmla="*/ 4075 w 6034"/>
              <a:gd name="T119" fmla="*/ 4179 h 6420"/>
              <a:gd name="T120" fmla="*/ 4700 w 6034"/>
              <a:gd name="T121" fmla="*/ 4143 h 6420"/>
              <a:gd name="T122" fmla="*/ 5358 w 6034"/>
              <a:gd name="T123" fmla="*/ 4240 h 6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34" h="6420">
                <a:moveTo>
                  <a:pt x="1424" y="4936"/>
                </a:moveTo>
                <a:cubicBezTo>
                  <a:pt x="1438" y="4937"/>
                  <a:pt x="1442" y="4960"/>
                  <a:pt x="1457" y="4949"/>
                </a:cubicBezTo>
                <a:cubicBezTo>
                  <a:pt x="1486" y="4926"/>
                  <a:pt x="1509" y="4895"/>
                  <a:pt x="1550" y="4889"/>
                </a:cubicBezTo>
                <a:cubicBezTo>
                  <a:pt x="1550" y="4889"/>
                  <a:pt x="1550" y="4886"/>
                  <a:pt x="1550" y="4885"/>
                </a:cubicBezTo>
                <a:cubicBezTo>
                  <a:pt x="1545" y="4878"/>
                  <a:pt x="1538" y="4886"/>
                  <a:pt x="1532" y="4883"/>
                </a:cubicBezTo>
                <a:cubicBezTo>
                  <a:pt x="1541" y="4850"/>
                  <a:pt x="1539" y="4847"/>
                  <a:pt x="1505" y="4828"/>
                </a:cubicBezTo>
                <a:cubicBezTo>
                  <a:pt x="1493" y="4821"/>
                  <a:pt x="1483" y="4820"/>
                  <a:pt x="1472" y="4828"/>
                </a:cubicBezTo>
                <a:cubicBezTo>
                  <a:pt x="1461" y="4835"/>
                  <a:pt x="1462" y="4845"/>
                  <a:pt x="1467" y="4856"/>
                </a:cubicBezTo>
                <a:cubicBezTo>
                  <a:pt x="1471" y="4866"/>
                  <a:pt x="1474" y="4876"/>
                  <a:pt x="1455" y="4872"/>
                </a:cubicBezTo>
                <a:cubicBezTo>
                  <a:pt x="1449" y="4870"/>
                  <a:pt x="1441" y="4874"/>
                  <a:pt x="1431" y="4875"/>
                </a:cubicBezTo>
                <a:cubicBezTo>
                  <a:pt x="1434" y="4867"/>
                  <a:pt x="1436" y="4861"/>
                  <a:pt x="1439" y="4855"/>
                </a:cubicBezTo>
                <a:cubicBezTo>
                  <a:pt x="1442" y="4850"/>
                  <a:pt x="1448" y="4845"/>
                  <a:pt x="1441" y="4840"/>
                </a:cubicBezTo>
                <a:cubicBezTo>
                  <a:pt x="1433" y="4834"/>
                  <a:pt x="1427" y="4842"/>
                  <a:pt x="1425" y="4847"/>
                </a:cubicBezTo>
                <a:cubicBezTo>
                  <a:pt x="1412" y="4878"/>
                  <a:pt x="1380" y="4887"/>
                  <a:pt x="1356" y="4906"/>
                </a:cubicBezTo>
                <a:cubicBezTo>
                  <a:pt x="1343" y="4917"/>
                  <a:pt x="1340" y="4971"/>
                  <a:pt x="1347" y="4967"/>
                </a:cubicBezTo>
                <a:cubicBezTo>
                  <a:pt x="1368" y="4955"/>
                  <a:pt x="1389" y="4960"/>
                  <a:pt x="1411" y="4961"/>
                </a:cubicBezTo>
                <a:cubicBezTo>
                  <a:pt x="1415" y="4961"/>
                  <a:pt x="1420" y="4944"/>
                  <a:pt x="1424" y="4936"/>
                </a:cubicBezTo>
                <a:close/>
                <a:moveTo>
                  <a:pt x="1506" y="5070"/>
                </a:moveTo>
                <a:cubicBezTo>
                  <a:pt x="1493" y="5064"/>
                  <a:pt x="1475" y="5051"/>
                  <a:pt x="1467" y="5056"/>
                </a:cubicBezTo>
                <a:cubicBezTo>
                  <a:pt x="1452" y="5064"/>
                  <a:pt x="1440" y="5063"/>
                  <a:pt x="1427" y="5058"/>
                </a:cubicBezTo>
                <a:cubicBezTo>
                  <a:pt x="1414" y="5055"/>
                  <a:pt x="1403" y="5061"/>
                  <a:pt x="1401" y="5072"/>
                </a:cubicBezTo>
                <a:cubicBezTo>
                  <a:pt x="1398" y="5089"/>
                  <a:pt x="1413" y="5078"/>
                  <a:pt x="1419" y="5080"/>
                </a:cubicBezTo>
                <a:cubicBezTo>
                  <a:pt x="1425" y="5082"/>
                  <a:pt x="1430" y="5086"/>
                  <a:pt x="1430" y="5092"/>
                </a:cubicBezTo>
                <a:cubicBezTo>
                  <a:pt x="1431" y="5113"/>
                  <a:pt x="1445" y="5112"/>
                  <a:pt x="1460" y="5112"/>
                </a:cubicBezTo>
                <a:cubicBezTo>
                  <a:pt x="1471" y="5112"/>
                  <a:pt x="1484" y="5104"/>
                  <a:pt x="1491" y="5123"/>
                </a:cubicBezTo>
                <a:cubicBezTo>
                  <a:pt x="1494" y="5131"/>
                  <a:pt x="1509" y="5135"/>
                  <a:pt x="1518" y="5123"/>
                </a:cubicBezTo>
                <a:cubicBezTo>
                  <a:pt x="1526" y="5112"/>
                  <a:pt x="1527" y="5097"/>
                  <a:pt x="1531" y="5084"/>
                </a:cubicBezTo>
                <a:cubicBezTo>
                  <a:pt x="1534" y="5074"/>
                  <a:pt x="1515" y="5075"/>
                  <a:pt x="1506" y="5070"/>
                </a:cubicBezTo>
                <a:close/>
                <a:moveTo>
                  <a:pt x="6015" y="2524"/>
                </a:moveTo>
                <a:cubicBezTo>
                  <a:pt x="6005" y="2506"/>
                  <a:pt x="6005" y="2481"/>
                  <a:pt x="5980" y="2474"/>
                </a:cubicBezTo>
                <a:cubicBezTo>
                  <a:pt x="5979" y="2474"/>
                  <a:pt x="5979" y="2472"/>
                  <a:pt x="5979" y="2471"/>
                </a:cubicBezTo>
                <a:cubicBezTo>
                  <a:pt x="5994" y="2453"/>
                  <a:pt x="5977" y="2440"/>
                  <a:pt x="5973" y="2424"/>
                </a:cubicBezTo>
                <a:cubicBezTo>
                  <a:pt x="5965" y="2394"/>
                  <a:pt x="5954" y="2366"/>
                  <a:pt x="5922" y="2352"/>
                </a:cubicBezTo>
                <a:cubicBezTo>
                  <a:pt x="5913" y="2349"/>
                  <a:pt x="5901" y="2344"/>
                  <a:pt x="5898" y="2336"/>
                </a:cubicBezTo>
                <a:cubicBezTo>
                  <a:pt x="5886" y="2304"/>
                  <a:pt x="5862" y="2293"/>
                  <a:pt x="5830" y="2297"/>
                </a:cubicBezTo>
                <a:cubicBezTo>
                  <a:pt x="5806" y="2299"/>
                  <a:pt x="5788" y="2279"/>
                  <a:pt x="5763" y="2280"/>
                </a:cubicBezTo>
                <a:cubicBezTo>
                  <a:pt x="5756" y="2281"/>
                  <a:pt x="5740" y="2265"/>
                  <a:pt x="5755" y="2259"/>
                </a:cubicBezTo>
                <a:cubicBezTo>
                  <a:pt x="5781" y="2247"/>
                  <a:pt x="5765" y="2239"/>
                  <a:pt x="5757" y="2230"/>
                </a:cubicBezTo>
                <a:cubicBezTo>
                  <a:pt x="5750" y="2222"/>
                  <a:pt x="5745" y="2215"/>
                  <a:pt x="5742" y="2205"/>
                </a:cubicBezTo>
                <a:cubicBezTo>
                  <a:pt x="5740" y="2195"/>
                  <a:pt x="5733" y="2189"/>
                  <a:pt x="5723" y="2193"/>
                </a:cubicBezTo>
                <a:cubicBezTo>
                  <a:pt x="5710" y="2198"/>
                  <a:pt x="5708" y="2193"/>
                  <a:pt x="5706" y="2183"/>
                </a:cubicBezTo>
                <a:cubicBezTo>
                  <a:pt x="5704" y="2176"/>
                  <a:pt x="5701" y="2166"/>
                  <a:pt x="5691" y="2167"/>
                </a:cubicBezTo>
                <a:cubicBezTo>
                  <a:pt x="5683" y="2169"/>
                  <a:pt x="5686" y="2178"/>
                  <a:pt x="5686" y="2185"/>
                </a:cubicBezTo>
                <a:cubicBezTo>
                  <a:pt x="5686" y="2191"/>
                  <a:pt x="5652" y="2215"/>
                  <a:pt x="5646" y="2214"/>
                </a:cubicBezTo>
                <a:cubicBezTo>
                  <a:pt x="5635" y="2210"/>
                  <a:pt x="5638" y="2204"/>
                  <a:pt x="5643" y="2198"/>
                </a:cubicBezTo>
                <a:cubicBezTo>
                  <a:pt x="5651" y="2189"/>
                  <a:pt x="5650" y="2178"/>
                  <a:pt x="5646" y="2168"/>
                </a:cubicBezTo>
                <a:cubicBezTo>
                  <a:pt x="5641" y="2157"/>
                  <a:pt x="5642" y="2153"/>
                  <a:pt x="5656" y="2148"/>
                </a:cubicBezTo>
                <a:cubicBezTo>
                  <a:pt x="5664" y="2146"/>
                  <a:pt x="5685" y="2141"/>
                  <a:pt x="5676" y="2123"/>
                </a:cubicBezTo>
                <a:cubicBezTo>
                  <a:pt x="5664" y="2099"/>
                  <a:pt x="5659" y="2065"/>
                  <a:pt x="5620" y="2067"/>
                </a:cubicBezTo>
                <a:cubicBezTo>
                  <a:pt x="5629" y="2056"/>
                  <a:pt x="5644" y="2079"/>
                  <a:pt x="5647" y="2061"/>
                </a:cubicBezTo>
                <a:cubicBezTo>
                  <a:pt x="5650" y="2046"/>
                  <a:pt x="5634" y="2042"/>
                  <a:pt x="5623" y="2043"/>
                </a:cubicBezTo>
                <a:cubicBezTo>
                  <a:pt x="5604" y="2044"/>
                  <a:pt x="5593" y="2006"/>
                  <a:pt x="5570" y="2034"/>
                </a:cubicBezTo>
                <a:cubicBezTo>
                  <a:pt x="5568" y="2031"/>
                  <a:pt x="5567" y="2029"/>
                  <a:pt x="5565" y="2027"/>
                </a:cubicBezTo>
                <a:cubicBezTo>
                  <a:pt x="5558" y="2018"/>
                  <a:pt x="5551" y="2011"/>
                  <a:pt x="5541" y="2006"/>
                </a:cubicBezTo>
                <a:cubicBezTo>
                  <a:pt x="5525" y="1998"/>
                  <a:pt x="5521" y="1987"/>
                  <a:pt x="5531" y="1971"/>
                </a:cubicBezTo>
                <a:cubicBezTo>
                  <a:pt x="5543" y="1951"/>
                  <a:pt x="5565" y="1929"/>
                  <a:pt x="5562" y="1911"/>
                </a:cubicBezTo>
                <a:cubicBezTo>
                  <a:pt x="5559" y="1888"/>
                  <a:pt x="5566" y="1877"/>
                  <a:pt x="5583" y="1867"/>
                </a:cubicBezTo>
                <a:cubicBezTo>
                  <a:pt x="5580" y="1865"/>
                  <a:pt x="5579" y="1863"/>
                  <a:pt x="5577" y="1862"/>
                </a:cubicBezTo>
                <a:cubicBezTo>
                  <a:pt x="5542" y="1851"/>
                  <a:pt x="5489" y="1865"/>
                  <a:pt x="5487" y="1803"/>
                </a:cubicBezTo>
                <a:cubicBezTo>
                  <a:pt x="5487" y="1798"/>
                  <a:pt x="5478" y="1794"/>
                  <a:pt x="5473" y="1789"/>
                </a:cubicBezTo>
                <a:cubicBezTo>
                  <a:pt x="5469" y="1784"/>
                  <a:pt x="5454" y="1786"/>
                  <a:pt x="5461" y="1774"/>
                </a:cubicBezTo>
                <a:cubicBezTo>
                  <a:pt x="5467" y="1765"/>
                  <a:pt x="5477" y="1762"/>
                  <a:pt x="5486" y="1772"/>
                </a:cubicBezTo>
                <a:cubicBezTo>
                  <a:pt x="5492" y="1778"/>
                  <a:pt x="5497" y="1783"/>
                  <a:pt x="5506" y="1777"/>
                </a:cubicBezTo>
                <a:cubicBezTo>
                  <a:pt x="5527" y="1761"/>
                  <a:pt x="5524" y="1776"/>
                  <a:pt x="5523" y="1791"/>
                </a:cubicBezTo>
                <a:cubicBezTo>
                  <a:pt x="5522" y="1807"/>
                  <a:pt x="5528" y="1813"/>
                  <a:pt x="5533" y="1807"/>
                </a:cubicBezTo>
                <a:cubicBezTo>
                  <a:pt x="5541" y="1796"/>
                  <a:pt x="5561" y="1798"/>
                  <a:pt x="5558" y="1779"/>
                </a:cubicBezTo>
                <a:cubicBezTo>
                  <a:pt x="5569" y="1784"/>
                  <a:pt x="5561" y="1814"/>
                  <a:pt x="5576" y="1799"/>
                </a:cubicBezTo>
                <a:cubicBezTo>
                  <a:pt x="5590" y="1783"/>
                  <a:pt x="5605" y="1765"/>
                  <a:pt x="5620" y="1749"/>
                </a:cubicBezTo>
                <a:cubicBezTo>
                  <a:pt x="5635" y="1733"/>
                  <a:pt x="5646" y="1698"/>
                  <a:pt x="5679" y="1727"/>
                </a:cubicBezTo>
                <a:cubicBezTo>
                  <a:pt x="5683" y="1731"/>
                  <a:pt x="5687" y="1726"/>
                  <a:pt x="5691" y="1723"/>
                </a:cubicBezTo>
                <a:cubicBezTo>
                  <a:pt x="5712" y="1710"/>
                  <a:pt x="5713" y="1698"/>
                  <a:pt x="5692" y="1676"/>
                </a:cubicBezTo>
                <a:cubicBezTo>
                  <a:pt x="5680" y="1664"/>
                  <a:pt x="5682" y="1659"/>
                  <a:pt x="5697" y="1655"/>
                </a:cubicBezTo>
                <a:cubicBezTo>
                  <a:pt x="5718" y="1649"/>
                  <a:pt x="5720" y="1637"/>
                  <a:pt x="5715" y="1617"/>
                </a:cubicBezTo>
                <a:cubicBezTo>
                  <a:pt x="5711" y="1601"/>
                  <a:pt x="5705" y="1585"/>
                  <a:pt x="5716" y="1566"/>
                </a:cubicBezTo>
                <a:cubicBezTo>
                  <a:pt x="5733" y="1535"/>
                  <a:pt x="5728" y="1497"/>
                  <a:pt x="5726" y="1465"/>
                </a:cubicBezTo>
                <a:cubicBezTo>
                  <a:pt x="5724" y="1444"/>
                  <a:pt x="5703" y="1422"/>
                  <a:pt x="5695" y="1395"/>
                </a:cubicBezTo>
                <a:cubicBezTo>
                  <a:pt x="5686" y="1360"/>
                  <a:pt x="5650" y="1352"/>
                  <a:pt x="5616" y="1359"/>
                </a:cubicBezTo>
                <a:cubicBezTo>
                  <a:pt x="5588" y="1366"/>
                  <a:pt x="5588" y="1346"/>
                  <a:pt x="5585" y="1329"/>
                </a:cubicBezTo>
                <a:cubicBezTo>
                  <a:pt x="5581" y="1307"/>
                  <a:pt x="5601" y="1300"/>
                  <a:pt x="5616" y="1286"/>
                </a:cubicBezTo>
                <a:cubicBezTo>
                  <a:pt x="5597" y="1279"/>
                  <a:pt x="5580" y="1272"/>
                  <a:pt x="5565" y="1268"/>
                </a:cubicBezTo>
                <a:cubicBezTo>
                  <a:pt x="5537" y="1260"/>
                  <a:pt x="5550" y="1299"/>
                  <a:pt x="5531" y="1307"/>
                </a:cubicBezTo>
                <a:cubicBezTo>
                  <a:pt x="5527" y="1309"/>
                  <a:pt x="5525" y="1316"/>
                  <a:pt x="5519" y="1319"/>
                </a:cubicBezTo>
                <a:cubicBezTo>
                  <a:pt x="5503" y="1327"/>
                  <a:pt x="5489" y="1328"/>
                  <a:pt x="5482" y="1308"/>
                </a:cubicBezTo>
                <a:cubicBezTo>
                  <a:pt x="5476" y="1291"/>
                  <a:pt x="5464" y="1284"/>
                  <a:pt x="5447" y="1281"/>
                </a:cubicBezTo>
                <a:cubicBezTo>
                  <a:pt x="5437" y="1279"/>
                  <a:pt x="5421" y="1276"/>
                  <a:pt x="5423" y="1265"/>
                </a:cubicBezTo>
                <a:cubicBezTo>
                  <a:pt x="5428" y="1226"/>
                  <a:pt x="5403" y="1237"/>
                  <a:pt x="5383" y="1237"/>
                </a:cubicBezTo>
                <a:cubicBezTo>
                  <a:pt x="5375" y="1238"/>
                  <a:pt x="5367" y="1238"/>
                  <a:pt x="5360" y="1236"/>
                </a:cubicBezTo>
                <a:cubicBezTo>
                  <a:pt x="5346" y="1234"/>
                  <a:pt x="5344" y="1223"/>
                  <a:pt x="5346" y="1212"/>
                </a:cubicBezTo>
                <a:cubicBezTo>
                  <a:pt x="5348" y="1200"/>
                  <a:pt x="5352" y="1194"/>
                  <a:pt x="5366" y="1198"/>
                </a:cubicBezTo>
                <a:cubicBezTo>
                  <a:pt x="5376" y="1201"/>
                  <a:pt x="5387" y="1199"/>
                  <a:pt x="5398" y="1199"/>
                </a:cubicBezTo>
                <a:cubicBezTo>
                  <a:pt x="5403" y="1199"/>
                  <a:pt x="5412" y="1199"/>
                  <a:pt x="5409" y="1191"/>
                </a:cubicBezTo>
                <a:cubicBezTo>
                  <a:pt x="5401" y="1169"/>
                  <a:pt x="5423" y="1159"/>
                  <a:pt x="5424" y="1142"/>
                </a:cubicBezTo>
                <a:cubicBezTo>
                  <a:pt x="5435" y="1147"/>
                  <a:pt x="5431" y="1165"/>
                  <a:pt x="5444" y="1161"/>
                </a:cubicBezTo>
                <a:cubicBezTo>
                  <a:pt x="5454" y="1159"/>
                  <a:pt x="5448" y="1146"/>
                  <a:pt x="5453" y="1136"/>
                </a:cubicBezTo>
                <a:cubicBezTo>
                  <a:pt x="5460" y="1162"/>
                  <a:pt x="5481" y="1148"/>
                  <a:pt x="5488" y="1144"/>
                </a:cubicBezTo>
                <a:cubicBezTo>
                  <a:pt x="5515" y="1128"/>
                  <a:pt x="5479" y="1108"/>
                  <a:pt x="5487" y="1086"/>
                </a:cubicBezTo>
                <a:cubicBezTo>
                  <a:pt x="5496" y="1097"/>
                  <a:pt x="5503" y="1106"/>
                  <a:pt x="5510" y="1114"/>
                </a:cubicBezTo>
                <a:cubicBezTo>
                  <a:pt x="5516" y="1121"/>
                  <a:pt x="5523" y="1130"/>
                  <a:pt x="5532" y="1125"/>
                </a:cubicBezTo>
                <a:cubicBezTo>
                  <a:pt x="5543" y="1118"/>
                  <a:pt x="5536" y="1107"/>
                  <a:pt x="5532" y="1099"/>
                </a:cubicBezTo>
                <a:cubicBezTo>
                  <a:pt x="5530" y="1094"/>
                  <a:pt x="5527" y="1090"/>
                  <a:pt x="5524" y="1086"/>
                </a:cubicBezTo>
                <a:cubicBezTo>
                  <a:pt x="5513" y="1073"/>
                  <a:pt x="5509" y="1061"/>
                  <a:pt x="5528" y="1056"/>
                </a:cubicBezTo>
                <a:cubicBezTo>
                  <a:pt x="5504" y="1025"/>
                  <a:pt x="5472" y="1000"/>
                  <a:pt x="5460" y="961"/>
                </a:cubicBezTo>
                <a:cubicBezTo>
                  <a:pt x="5452" y="937"/>
                  <a:pt x="5432" y="934"/>
                  <a:pt x="5413" y="937"/>
                </a:cubicBezTo>
                <a:cubicBezTo>
                  <a:pt x="5399" y="939"/>
                  <a:pt x="5389" y="952"/>
                  <a:pt x="5393" y="972"/>
                </a:cubicBezTo>
                <a:cubicBezTo>
                  <a:pt x="5397" y="989"/>
                  <a:pt x="5358" y="1034"/>
                  <a:pt x="5335" y="1042"/>
                </a:cubicBezTo>
                <a:cubicBezTo>
                  <a:pt x="5343" y="1033"/>
                  <a:pt x="5350" y="1025"/>
                  <a:pt x="5357" y="1017"/>
                </a:cubicBezTo>
                <a:cubicBezTo>
                  <a:pt x="5361" y="1013"/>
                  <a:pt x="5367" y="1010"/>
                  <a:pt x="5363" y="1003"/>
                </a:cubicBezTo>
                <a:cubicBezTo>
                  <a:pt x="5359" y="997"/>
                  <a:pt x="5353" y="996"/>
                  <a:pt x="5348" y="1000"/>
                </a:cubicBezTo>
                <a:cubicBezTo>
                  <a:pt x="5335" y="1008"/>
                  <a:pt x="5324" y="1015"/>
                  <a:pt x="5316" y="995"/>
                </a:cubicBezTo>
                <a:cubicBezTo>
                  <a:pt x="5314" y="990"/>
                  <a:pt x="5305" y="990"/>
                  <a:pt x="5300" y="992"/>
                </a:cubicBezTo>
                <a:cubicBezTo>
                  <a:pt x="5288" y="997"/>
                  <a:pt x="5283" y="992"/>
                  <a:pt x="5279" y="980"/>
                </a:cubicBezTo>
                <a:cubicBezTo>
                  <a:pt x="5274" y="960"/>
                  <a:pt x="5260" y="956"/>
                  <a:pt x="5244" y="970"/>
                </a:cubicBezTo>
                <a:cubicBezTo>
                  <a:pt x="5224" y="988"/>
                  <a:pt x="5216" y="977"/>
                  <a:pt x="5211" y="958"/>
                </a:cubicBezTo>
                <a:cubicBezTo>
                  <a:pt x="5209" y="950"/>
                  <a:pt x="5210" y="942"/>
                  <a:pt x="5210" y="936"/>
                </a:cubicBezTo>
                <a:cubicBezTo>
                  <a:pt x="5208" y="920"/>
                  <a:pt x="5226" y="895"/>
                  <a:pt x="5193" y="889"/>
                </a:cubicBezTo>
                <a:cubicBezTo>
                  <a:pt x="5189" y="888"/>
                  <a:pt x="5185" y="883"/>
                  <a:pt x="5189" y="878"/>
                </a:cubicBezTo>
                <a:cubicBezTo>
                  <a:pt x="5195" y="870"/>
                  <a:pt x="5200" y="862"/>
                  <a:pt x="5191" y="855"/>
                </a:cubicBezTo>
                <a:cubicBezTo>
                  <a:pt x="5182" y="848"/>
                  <a:pt x="5173" y="851"/>
                  <a:pt x="5164" y="856"/>
                </a:cubicBezTo>
                <a:cubicBezTo>
                  <a:pt x="5152" y="863"/>
                  <a:pt x="5105" y="849"/>
                  <a:pt x="5104" y="838"/>
                </a:cubicBezTo>
                <a:cubicBezTo>
                  <a:pt x="5099" y="806"/>
                  <a:pt x="5087" y="778"/>
                  <a:pt x="5071" y="751"/>
                </a:cubicBezTo>
                <a:cubicBezTo>
                  <a:pt x="5071" y="751"/>
                  <a:pt x="5073" y="748"/>
                  <a:pt x="5075" y="746"/>
                </a:cubicBezTo>
                <a:cubicBezTo>
                  <a:pt x="5087" y="750"/>
                  <a:pt x="5110" y="783"/>
                  <a:pt x="5107" y="736"/>
                </a:cubicBezTo>
                <a:cubicBezTo>
                  <a:pt x="5106" y="730"/>
                  <a:pt x="5116" y="732"/>
                  <a:pt x="5122" y="733"/>
                </a:cubicBezTo>
                <a:cubicBezTo>
                  <a:pt x="5127" y="733"/>
                  <a:pt x="5134" y="738"/>
                  <a:pt x="5136" y="730"/>
                </a:cubicBezTo>
                <a:cubicBezTo>
                  <a:pt x="5138" y="724"/>
                  <a:pt x="5133" y="719"/>
                  <a:pt x="5129" y="715"/>
                </a:cubicBezTo>
                <a:cubicBezTo>
                  <a:pt x="5118" y="703"/>
                  <a:pt x="5102" y="699"/>
                  <a:pt x="5085" y="696"/>
                </a:cubicBezTo>
                <a:cubicBezTo>
                  <a:pt x="5106" y="663"/>
                  <a:pt x="5105" y="663"/>
                  <a:pt x="5068" y="649"/>
                </a:cubicBezTo>
                <a:cubicBezTo>
                  <a:pt x="5050" y="642"/>
                  <a:pt x="5038" y="644"/>
                  <a:pt x="5030" y="662"/>
                </a:cubicBezTo>
                <a:cubicBezTo>
                  <a:pt x="5021" y="684"/>
                  <a:pt x="5051" y="666"/>
                  <a:pt x="5049" y="684"/>
                </a:cubicBezTo>
                <a:cubicBezTo>
                  <a:pt x="5033" y="695"/>
                  <a:pt x="5019" y="687"/>
                  <a:pt x="5004" y="677"/>
                </a:cubicBezTo>
                <a:cubicBezTo>
                  <a:pt x="4978" y="661"/>
                  <a:pt x="4964" y="668"/>
                  <a:pt x="4961" y="697"/>
                </a:cubicBezTo>
                <a:cubicBezTo>
                  <a:pt x="4960" y="704"/>
                  <a:pt x="4957" y="711"/>
                  <a:pt x="4956" y="717"/>
                </a:cubicBezTo>
                <a:cubicBezTo>
                  <a:pt x="4953" y="737"/>
                  <a:pt x="4929" y="762"/>
                  <a:pt x="4968" y="774"/>
                </a:cubicBezTo>
                <a:cubicBezTo>
                  <a:pt x="4974" y="776"/>
                  <a:pt x="4986" y="785"/>
                  <a:pt x="4979" y="794"/>
                </a:cubicBezTo>
                <a:cubicBezTo>
                  <a:pt x="4974" y="802"/>
                  <a:pt x="4962" y="802"/>
                  <a:pt x="4952" y="802"/>
                </a:cubicBezTo>
                <a:cubicBezTo>
                  <a:pt x="4944" y="803"/>
                  <a:pt x="4936" y="800"/>
                  <a:pt x="4932" y="790"/>
                </a:cubicBezTo>
                <a:cubicBezTo>
                  <a:pt x="4915" y="756"/>
                  <a:pt x="4868" y="749"/>
                  <a:pt x="4839" y="775"/>
                </a:cubicBezTo>
                <a:cubicBezTo>
                  <a:pt x="4829" y="784"/>
                  <a:pt x="4819" y="793"/>
                  <a:pt x="4803" y="789"/>
                </a:cubicBezTo>
                <a:cubicBezTo>
                  <a:pt x="4788" y="785"/>
                  <a:pt x="4772" y="781"/>
                  <a:pt x="4783" y="808"/>
                </a:cubicBezTo>
                <a:cubicBezTo>
                  <a:pt x="4786" y="816"/>
                  <a:pt x="4776" y="818"/>
                  <a:pt x="4766" y="818"/>
                </a:cubicBezTo>
                <a:cubicBezTo>
                  <a:pt x="4747" y="816"/>
                  <a:pt x="4722" y="820"/>
                  <a:pt x="4719" y="837"/>
                </a:cubicBezTo>
                <a:cubicBezTo>
                  <a:pt x="4712" y="871"/>
                  <a:pt x="4700" y="862"/>
                  <a:pt x="4681" y="850"/>
                </a:cubicBezTo>
                <a:cubicBezTo>
                  <a:pt x="4669" y="843"/>
                  <a:pt x="4655" y="847"/>
                  <a:pt x="4648" y="860"/>
                </a:cubicBezTo>
                <a:cubicBezTo>
                  <a:pt x="4641" y="874"/>
                  <a:pt x="4655" y="878"/>
                  <a:pt x="4663" y="884"/>
                </a:cubicBezTo>
                <a:cubicBezTo>
                  <a:pt x="4675" y="892"/>
                  <a:pt x="4688" y="899"/>
                  <a:pt x="4704" y="894"/>
                </a:cubicBezTo>
                <a:cubicBezTo>
                  <a:pt x="4714" y="892"/>
                  <a:pt x="4725" y="893"/>
                  <a:pt x="4728" y="908"/>
                </a:cubicBezTo>
                <a:cubicBezTo>
                  <a:pt x="4701" y="898"/>
                  <a:pt x="4676" y="896"/>
                  <a:pt x="4653" y="910"/>
                </a:cubicBezTo>
                <a:cubicBezTo>
                  <a:pt x="4626" y="926"/>
                  <a:pt x="4615" y="912"/>
                  <a:pt x="4604" y="891"/>
                </a:cubicBezTo>
                <a:cubicBezTo>
                  <a:pt x="4615" y="885"/>
                  <a:pt x="4629" y="903"/>
                  <a:pt x="4634" y="888"/>
                </a:cubicBezTo>
                <a:cubicBezTo>
                  <a:pt x="4638" y="876"/>
                  <a:pt x="4626" y="865"/>
                  <a:pt x="4616" y="857"/>
                </a:cubicBezTo>
                <a:cubicBezTo>
                  <a:pt x="4607" y="851"/>
                  <a:pt x="4594" y="849"/>
                  <a:pt x="4588" y="837"/>
                </a:cubicBezTo>
                <a:cubicBezTo>
                  <a:pt x="4591" y="829"/>
                  <a:pt x="4609" y="829"/>
                  <a:pt x="4604" y="817"/>
                </a:cubicBezTo>
                <a:cubicBezTo>
                  <a:pt x="4600" y="805"/>
                  <a:pt x="4588" y="809"/>
                  <a:pt x="4579" y="810"/>
                </a:cubicBezTo>
                <a:cubicBezTo>
                  <a:pt x="4570" y="811"/>
                  <a:pt x="4566" y="810"/>
                  <a:pt x="4561" y="801"/>
                </a:cubicBezTo>
                <a:cubicBezTo>
                  <a:pt x="4553" y="789"/>
                  <a:pt x="4541" y="776"/>
                  <a:pt x="4535" y="804"/>
                </a:cubicBezTo>
                <a:cubicBezTo>
                  <a:pt x="4534" y="813"/>
                  <a:pt x="4531" y="817"/>
                  <a:pt x="4523" y="810"/>
                </a:cubicBezTo>
                <a:cubicBezTo>
                  <a:pt x="4515" y="802"/>
                  <a:pt x="4504" y="805"/>
                  <a:pt x="4494" y="800"/>
                </a:cubicBezTo>
                <a:cubicBezTo>
                  <a:pt x="4463" y="785"/>
                  <a:pt x="4442" y="795"/>
                  <a:pt x="4435" y="824"/>
                </a:cubicBezTo>
                <a:cubicBezTo>
                  <a:pt x="4428" y="820"/>
                  <a:pt x="4431" y="811"/>
                  <a:pt x="4428" y="806"/>
                </a:cubicBezTo>
                <a:cubicBezTo>
                  <a:pt x="4412" y="786"/>
                  <a:pt x="4430" y="750"/>
                  <a:pt x="4399" y="737"/>
                </a:cubicBezTo>
                <a:cubicBezTo>
                  <a:pt x="4379" y="730"/>
                  <a:pt x="4378" y="714"/>
                  <a:pt x="4384" y="700"/>
                </a:cubicBezTo>
                <a:cubicBezTo>
                  <a:pt x="4393" y="682"/>
                  <a:pt x="4381" y="676"/>
                  <a:pt x="4371" y="676"/>
                </a:cubicBezTo>
                <a:cubicBezTo>
                  <a:pt x="4344" y="677"/>
                  <a:pt x="4342" y="657"/>
                  <a:pt x="4345" y="642"/>
                </a:cubicBezTo>
                <a:cubicBezTo>
                  <a:pt x="4348" y="622"/>
                  <a:pt x="4341" y="608"/>
                  <a:pt x="4331" y="592"/>
                </a:cubicBezTo>
                <a:cubicBezTo>
                  <a:pt x="4342" y="591"/>
                  <a:pt x="4357" y="607"/>
                  <a:pt x="4361" y="590"/>
                </a:cubicBezTo>
                <a:cubicBezTo>
                  <a:pt x="4364" y="578"/>
                  <a:pt x="4352" y="570"/>
                  <a:pt x="4341" y="565"/>
                </a:cubicBezTo>
                <a:cubicBezTo>
                  <a:pt x="4328" y="559"/>
                  <a:pt x="4316" y="558"/>
                  <a:pt x="4301" y="569"/>
                </a:cubicBezTo>
                <a:cubicBezTo>
                  <a:pt x="4323" y="526"/>
                  <a:pt x="4314" y="480"/>
                  <a:pt x="4284" y="465"/>
                </a:cubicBezTo>
                <a:cubicBezTo>
                  <a:pt x="4270" y="457"/>
                  <a:pt x="4254" y="453"/>
                  <a:pt x="4244" y="472"/>
                </a:cubicBezTo>
                <a:cubicBezTo>
                  <a:pt x="4237" y="487"/>
                  <a:pt x="4231" y="489"/>
                  <a:pt x="4225" y="475"/>
                </a:cubicBezTo>
                <a:cubicBezTo>
                  <a:pt x="4218" y="458"/>
                  <a:pt x="4196" y="456"/>
                  <a:pt x="4193" y="434"/>
                </a:cubicBezTo>
                <a:cubicBezTo>
                  <a:pt x="4193" y="427"/>
                  <a:pt x="4173" y="417"/>
                  <a:pt x="4163" y="434"/>
                </a:cubicBezTo>
                <a:cubicBezTo>
                  <a:pt x="4158" y="443"/>
                  <a:pt x="4149" y="446"/>
                  <a:pt x="4141" y="450"/>
                </a:cubicBezTo>
                <a:cubicBezTo>
                  <a:pt x="4124" y="458"/>
                  <a:pt x="4113" y="475"/>
                  <a:pt x="4123" y="490"/>
                </a:cubicBezTo>
                <a:cubicBezTo>
                  <a:pt x="4134" y="507"/>
                  <a:pt x="4145" y="487"/>
                  <a:pt x="4155" y="481"/>
                </a:cubicBezTo>
                <a:cubicBezTo>
                  <a:pt x="4159" y="478"/>
                  <a:pt x="4161" y="472"/>
                  <a:pt x="4167" y="476"/>
                </a:cubicBezTo>
                <a:cubicBezTo>
                  <a:pt x="4172" y="481"/>
                  <a:pt x="4174" y="487"/>
                  <a:pt x="4169" y="492"/>
                </a:cubicBezTo>
                <a:cubicBezTo>
                  <a:pt x="4159" y="502"/>
                  <a:pt x="4155" y="515"/>
                  <a:pt x="4152" y="529"/>
                </a:cubicBezTo>
                <a:cubicBezTo>
                  <a:pt x="4149" y="541"/>
                  <a:pt x="4144" y="559"/>
                  <a:pt x="4157" y="562"/>
                </a:cubicBezTo>
                <a:cubicBezTo>
                  <a:pt x="4171" y="566"/>
                  <a:pt x="4170" y="547"/>
                  <a:pt x="4172" y="537"/>
                </a:cubicBezTo>
                <a:cubicBezTo>
                  <a:pt x="4175" y="518"/>
                  <a:pt x="4191" y="518"/>
                  <a:pt x="4203" y="520"/>
                </a:cubicBezTo>
                <a:cubicBezTo>
                  <a:pt x="4217" y="522"/>
                  <a:pt x="4215" y="538"/>
                  <a:pt x="4212" y="547"/>
                </a:cubicBezTo>
                <a:cubicBezTo>
                  <a:pt x="4207" y="561"/>
                  <a:pt x="4203" y="580"/>
                  <a:pt x="4188" y="585"/>
                </a:cubicBezTo>
                <a:cubicBezTo>
                  <a:pt x="4159" y="593"/>
                  <a:pt x="4161" y="615"/>
                  <a:pt x="4162" y="636"/>
                </a:cubicBezTo>
                <a:cubicBezTo>
                  <a:pt x="4162" y="642"/>
                  <a:pt x="4160" y="651"/>
                  <a:pt x="4169" y="652"/>
                </a:cubicBezTo>
                <a:cubicBezTo>
                  <a:pt x="4177" y="653"/>
                  <a:pt x="4187" y="650"/>
                  <a:pt x="4188" y="642"/>
                </a:cubicBezTo>
                <a:cubicBezTo>
                  <a:pt x="4190" y="630"/>
                  <a:pt x="4192" y="620"/>
                  <a:pt x="4206" y="620"/>
                </a:cubicBezTo>
                <a:cubicBezTo>
                  <a:pt x="4222" y="620"/>
                  <a:pt x="4216" y="635"/>
                  <a:pt x="4220" y="644"/>
                </a:cubicBezTo>
                <a:cubicBezTo>
                  <a:pt x="4222" y="647"/>
                  <a:pt x="4229" y="650"/>
                  <a:pt x="4225" y="656"/>
                </a:cubicBezTo>
                <a:cubicBezTo>
                  <a:pt x="4188" y="657"/>
                  <a:pt x="4174" y="669"/>
                  <a:pt x="4169" y="713"/>
                </a:cubicBezTo>
                <a:cubicBezTo>
                  <a:pt x="4168" y="723"/>
                  <a:pt x="4166" y="721"/>
                  <a:pt x="4162" y="720"/>
                </a:cubicBezTo>
                <a:cubicBezTo>
                  <a:pt x="4159" y="718"/>
                  <a:pt x="4152" y="728"/>
                  <a:pt x="4151" y="715"/>
                </a:cubicBezTo>
                <a:cubicBezTo>
                  <a:pt x="4149" y="687"/>
                  <a:pt x="4131" y="666"/>
                  <a:pt x="4119" y="642"/>
                </a:cubicBezTo>
                <a:cubicBezTo>
                  <a:pt x="4108" y="620"/>
                  <a:pt x="4087" y="613"/>
                  <a:pt x="4065" y="620"/>
                </a:cubicBezTo>
                <a:cubicBezTo>
                  <a:pt x="4042" y="626"/>
                  <a:pt x="4030" y="631"/>
                  <a:pt x="4013" y="603"/>
                </a:cubicBezTo>
                <a:cubicBezTo>
                  <a:pt x="4000" y="581"/>
                  <a:pt x="4001" y="579"/>
                  <a:pt x="4026" y="573"/>
                </a:cubicBezTo>
                <a:cubicBezTo>
                  <a:pt x="3999" y="566"/>
                  <a:pt x="3979" y="554"/>
                  <a:pt x="3963" y="536"/>
                </a:cubicBezTo>
                <a:cubicBezTo>
                  <a:pt x="3962" y="535"/>
                  <a:pt x="3959" y="535"/>
                  <a:pt x="3957" y="534"/>
                </a:cubicBezTo>
                <a:cubicBezTo>
                  <a:pt x="3951" y="531"/>
                  <a:pt x="3943" y="530"/>
                  <a:pt x="3939" y="537"/>
                </a:cubicBezTo>
                <a:cubicBezTo>
                  <a:pt x="3935" y="544"/>
                  <a:pt x="3941" y="547"/>
                  <a:pt x="3946" y="550"/>
                </a:cubicBezTo>
                <a:cubicBezTo>
                  <a:pt x="3951" y="553"/>
                  <a:pt x="3952" y="556"/>
                  <a:pt x="3950" y="562"/>
                </a:cubicBezTo>
                <a:cubicBezTo>
                  <a:pt x="3948" y="569"/>
                  <a:pt x="3942" y="569"/>
                  <a:pt x="3936" y="569"/>
                </a:cubicBezTo>
                <a:cubicBezTo>
                  <a:pt x="3912" y="568"/>
                  <a:pt x="3926" y="552"/>
                  <a:pt x="3926" y="542"/>
                </a:cubicBezTo>
                <a:cubicBezTo>
                  <a:pt x="3927" y="534"/>
                  <a:pt x="3938" y="519"/>
                  <a:pt x="3925" y="520"/>
                </a:cubicBezTo>
                <a:cubicBezTo>
                  <a:pt x="3909" y="521"/>
                  <a:pt x="3893" y="514"/>
                  <a:pt x="3879" y="522"/>
                </a:cubicBezTo>
                <a:cubicBezTo>
                  <a:pt x="3853" y="537"/>
                  <a:pt x="3824" y="509"/>
                  <a:pt x="3799" y="530"/>
                </a:cubicBezTo>
                <a:cubicBezTo>
                  <a:pt x="3798" y="531"/>
                  <a:pt x="3790" y="526"/>
                  <a:pt x="3788" y="522"/>
                </a:cubicBezTo>
                <a:cubicBezTo>
                  <a:pt x="3772" y="499"/>
                  <a:pt x="3758" y="504"/>
                  <a:pt x="3746" y="525"/>
                </a:cubicBezTo>
                <a:cubicBezTo>
                  <a:pt x="3739" y="539"/>
                  <a:pt x="3713" y="545"/>
                  <a:pt x="3728" y="569"/>
                </a:cubicBezTo>
                <a:cubicBezTo>
                  <a:pt x="3731" y="573"/>
                  <a:pt x="3726" y="576"/>
                  <a:pt x="3722" y="577"/>
                </a:cubicBezTo>
                <a:cubicBezTo>
                  <a:pt x="3695" y="584"/>
                  <a:pt x="3699" y="607"/>
                  <a:pt x="3697" y="628"/>
                </a:cubicBezTo>
                <a:cubicBezTo>
                  <a:pt x="3696" y="637"/>
                  <a:pt x="3698" y="652"/>
                  <a:pt x="3688" y="652"/>
                </a:cubicBezTo>
                <a:cubicBezTo>
                  <a:pt x="3678" y="652"/>
                  <a:pt x="3667" y="666"/>
                  <a:pt x="3655" y="650"/>
                </a:cubicBezTo>
                <a:cubicBezTo>
                  <a:pt x="3646" y="638"/>
                  <a:pt x="3631" y="635"/>
                  <a:pt x="3627" y="658"/>
                </a:cubicBezTo>
                <a:cubicBezTo>
                  <a:pt x="3626" y="666"/>
                  <a:pt x="3623" y="676"/>
                  <a:pt x="3613" y="674"/>
                </a:cubicBezTo>
                <a:cubicBezTo>
                  <a:pt x="3590" y="669"/>
                  <a:pt x="3577" y="688"/>
                  <a:pt x="3564" y="699"/>
                </a:cubicBezTo>
                <a:cubicBezTo>
                  <a:pt x="3534" y="725"/>
                  <a:pt x="3534" y="755"/>
                  <a:pt x="3562" y="766"/>
                </a:cubicBezTo>
                <a:cubicBezTo>
                  <a:pt x="3558" y="771"/>
                  <a:pt x="3553" y="770"/>
                  <a:pt x="3549" y="768"/>
                </a:cubicBezTo>
                <a:cubicBezTo>
                  <a:pt x="3514" y="755"/>
                  <a:pt x="3480" y="745"/>
                  <a:pt x="3442" y="749"/>
                </a:cubicBezTo>
                <a:cubicBezTo>
                  <a:pt x="3429" y="750"/>
                  <a:pt x="3408" y="751"/>
                  <a:pt x="3401" y="738"/>
                </a:cubicBezTo>
                <a:cubicBezTo>
                  <a:pt x="3382" y="700"/>
                  <a:pt x="3355" y="719"/>
                  <a:pt x="3333" y="729"/>
                </a:cubicBezTo>
                <a:cubicBezTo>
                  <a:pt x="3319" y="736"/>
                  <a:pt x="3295" y="743"/>
                  <a:pt x="3298" y="766"/>
                </a:cubicBezTo>
                <a:cubicBezTo>
                  <a:pt x="3300" y="785"/>
                  <a:pt x="3301" y="797"/>
                  <a:pt x="3279" y="804"/>
                </a:cubicBezTo>
                <a:cubicBezTo>
                  <a:pt x="3272" y="807"/>
                  <a:pt x="3267" y="818"/>
                  <a:pt x="3257" y="811"/>
                </a:cubicBezTo>
                <a:cubicBezTo>
                  <a:pt x="3240" y="798"/>
                  <a:pt x="3257" y="778"/>
                  <a:pt x="3249" y="762"/>
                </a:cubicBezTo>
                <a:cubicBezTo>
                  <a:pt x="3245" y="754"/>
                  <a:pt x="3259" y="757"/>
                  <a:pt x="3264" y="755"/>
                </a:cubicBezTo>
                <a:cubicBezTo>
                  <a:pt x="3271" y="753"/>
                  <a:pt x="3282" y="758"/>
                  <a:pt x="3282" y="746"/>
                </a:cubicBezTo>
                <a:cubicBezTo>
                  <a:pt x="3282" y="722"/>
                  <a:pt x="3254" y="702"/>
                  <a:pt x="3227" y="703"/>
                </a:cubicBezTo>
                <a:cubicBezTo>
                  <a:pt x="3245" y="701"/>
                  <a:pt x="3248" y="687"/>
                  <a:pt x="3246" y="675"/>
                </a:cubicBezTo>
                <a:cubicBezTo>
                  <a:pt x="3242" y="649"/>
                  <a:pt x="3266" y="629"/>
                  <a:pt x="3259" y="604"/>
                </a:cubicBezTo>
                <a:cubicBezTo>
                  <a:pt x="3258" y="599"/>
                  <a:pt x="3262" y="595"/>
                  <a:pt x="3267" y="592"/>
                </a:cubicBezTo>
                <a:cubicBezTo>
                  <a:pt x="3287" y="579"/>
                  <a:pt x="3286" y="566"/>
                  <a:pt x="3265" y="551"/>
                </a:cubicBezTo>
                <a:cubicBezTo>
                  <a:pt x="3257" y="547"/>
                  <a:pt x="3242" y="547"/>
                  <a:pt x="3243" y="539"/>
                </a:cubicBezTo>
                <a:cubicBezTo>
                  <a:pt x="3246" y="510"/>
                  <a:pt x="3225" y="513"/>
                  <a:pt x="3208" y="509"/>
                </a:cubicBezTo>
                <a:cubicBezTo>
                  <a:pt x="3191" y="504"/>
                  <a:pt x="3182" y="494"/>
                  <a:pt x="3195" y="477"/>
                </a:cubicBezTo>
                <a:cubicBezTo>
                  <a:pt x="3200" y="471"/>
                  <a:pt x="3202" y="466"/>
                  <a:pt x="3202" y="459"/>
                </a:cubicBezTo>
                <a:cubicBezTo>
                  <a:pt x="3202" y="452"/>
                  <a:pt x="3204" y="450"/>
                  <a:pt x="3210" y="455"/>
                </a:cubicBezTo>
                <a:cubicBezTo>
                  <a:pt x="3215" y="460"/>
                  <a:pt x="3220" y="466"/>
                  <a:pt x="3227" y="459"/>
                </a:cubicBezTo>
                <a:cubicBezTo>
                  <a:pt x="3233" y="453"/>
                  <a:pt x="3231" y="444"/>
                  <a:pt x="3229" y="437"/>
                </a:cubicBezTo>
                <a:cubicBezTo>
                  <a:pt x="3223" y="424"/>
                  <a:pt x="3214" y="412"/>
                  <a:pt x="3218" y="398"/>
                </a:cubicBezTo>
                <a:cubicBezTo>
                  <a:pt x="3227" y="364"/>
                  <a:pt x="3198" y="360"/>
                  <a:pt x="3179" y="352"/>
                </a:cubicBezTo>
                <a:cubicBezTo>
                  <a:pt x="3159" y="343"/>
                  <a:pt x="3139" y="343"/>
                  <a:pt x="3126" y="365"/>
                </a:cubicBezTo>
                <a:cubicBezTo>
                  <a:pt x="3123" y="369"/>
                  <a:pt x="3122" y="376"/>
                  <a:pt x="3114" y="377"/>
                </a:cubicBezTo>
                <a:cubicBezTo>
                  <a:pt x="3094" y="378"/>
                  <a:pt x="3057" y="335"/>
                  <a:pt x="3057" y="313"/>
                </a:cubicBezTo>
                <a:cubicBezTo>
                  <a:pt x="3058" y="277"/>
                  <a:pt x="3081" y="231"/>
                  <a:pt x="3021" y="218"/>
                </a:cubicBezTo>
                <a:cubicBezTo>
                  <a:pt x="3017" y="217"/>
                  <a:pt x="3014" y="211"/>
                  <a:pt x="3010" y="208"/>
                </a:cubicBezTo>
                <a:cubicBezTo>
                  <a:pt x="3005" y="205"/>
                  <a:pt x="2999" y="201"/>
                  <a:pt x="2994" y="206"/>
                </a:cubicBezTo>
                <a:cubicBezTo>
                  <a:pt x="2977" y="221"/>
                  <a:pt x="2968" y="204"/>
                  <a:pt x="2959" y="196"/>
                </a:cubicBezTo>
                <a:cubicBezTo>
                  <a:pt x="2954" y="191"/>
                  <a:pt x="2952" y="184"/>
                  <a:pt x="2943" y="186"/>
                </a:cubicBezTo>
                <a:cubicBezTo>
                  <a:pt x="2939" y="187"/>
                  <a:pt x="2936" y="189"/>
                  <a:pt x="2932" y="189"/>
                </a:cubicBezTo>
                <a:cubicBezTo>
                  <a:pt x="2923" y="189"/>
                  <a:pt x="2910" y="188"/>
                  <a:pt x="2917" y="177"/>
                </a:cubicBezTo>
                <a:cubicBezTo>
                  <a:pt x="2923" y="166"/>
                  <a:pt x="2936" y="177"/>
                  <a:pt x="2946" y="179"/>
                </a:cubicBezTo>
                <a:cubicBezTo>
                  <a:pt x="2948" y="179"/>
                  <a:pt x="2949" y="181"/>
                  <a:pt x="2951" y="181"/>
                </a:cubicBezTo>
                <a:cubicBezTo>
                  <a:pt x="2960" y="181"/>
                  <a:pt x="2972" y="193"/>
                  <a:pt x="2977" y="180"/>
                </a:cubicBezTo>
                <a:cubicBezTo>
                  <a:pt x="2980" y="170"/>
                  <a:pt x="2970" y="160"/>
                  <a:pt x="2960" y="156"/>
                </a:cubicBezTo>
                <a:cubicBezTo>
                  <a:pt x="2947" y="150"/>
                  <a:pt x="2934" y="144"/>
                  <a:pt x="2919" y="141"/>
                </a:cubicBezTo>
                <a:cubicBezTo>
                  <a:pt x="2905" y="139"/>
                  <a:pt x="2896" y="132"/>
                  <a:pt x="2890" y="120"/>
                </a:cubicBezTo>
                <a:cubicBezTo>
                  <a:pt x="2881" y="101"/>
                  <a:pt x="2862" y="98"/>
                  <a:pt x="2844" y="96"/>
                </a:cubicBezTo>
                <a:cubicBezTo>
                  <a:pt x="2824" y="94"/>
                  <a:pt x="2821" y="109"/>
                  <a:pt x="2816" y="124"/>
                </a:cubicBezTo>
                <a:cubicBezTo>
                  <a:pt x="2813" y="133"/>
                  <a:pt x="2808" y="136"/>
                  <a:pt x="2800" y="124"/>
                </a:cubicBezTo>
                <a:cubicBezTo>
                  <a:pt x="2790" y="108"/>
                  <a:pt x="2777" y="114"/>
                  <a:pt x="2767" y="125"/>
                </a:cubicBezTo>
                <a:cubicBezTo>
                  <a:pt x="2763" y="129"/>
                  <a:pt x="2766" y="144"/>
                  <a:pt x="2755" y="133"/>
                </a:cubicBezTo>
                <a:cubicBezTo>
                  <a:pt x="2732" y="112"/>
                  <a:pt x="2719" y="132"/>
                  <a:pt x="2702" y="142"/>
                </a:cubicBezTo>
                <a:cubicBezTo>
                  <a:pt x="2683" y="154"/>
                  <a:pt x="2699" y="165"/>
                  <a:pt x="2700" y="177"/>
                </a:cubicBezTo>
                <a:cubicBezTo>
                  <a:pt x="2701" y="184"/>
                  <a:pt x="2701" y="190"/>
                  <a:pt x="2702" y="202"/>
                </a:cubicBezTo>
                <a:cubicBezTo>
                  <a:pt x="2686" y="183"/>
                  <a:pt x="2671" y="189"/>
                  <a:pt x="2661" y="202"/>
                </a:cubicBezTo>
                <a:cubicBezTo>
                  <a:pt x="2645" y="224"/>
                  <a:pt x="2621" y="239"/>
                  <a:pt x="2604" y="260"/>
                </a:cubicBezTo>
                <a:cubicBezTo>
                  <a:pt x="2598" y="266"/>
                  <a:pt x="2596" y="277"/>
                  <a:pt x="2585" y="274"/>
                </a:cubicBezTo>
                <a:cubicBezTo>
                  <a:pt x="2575" y="271"/>
                  <a:pt x="2577" y="262"/>
                  <a:pt x="2575" y="254"/>
                </a:cubicBezTo>
                <a:cubicBezTo>
                  <a:pt x="2573" y="245"/>
                  <a:pt x="2570" y="236"/>
                  <a:pt x="2559" y="238"/>
                </a:cubicBezTo>
                <a:cubicBezTo>
                  <a:pt x="2549" y="240"/>
                  <a:pt x="2546" y="249"/>
                  <a:pt x="2548" y="259"/>
                </a:cubicBezTo>
                <a:cubicBezTo>
                  <a:pt x="2549" y="265"/>
                  <a:pt x="2550" y="271"/>
                  <a:pt x="2552" y="277"/>
                </a:cubicBezTo>
                <a:cubicBezTo>
                  <a:pt x="2538" y="255"/>
                  <a:pt x="2508" y="248"/>
                  <a:pt x="2503" y="218"/>
                </a:cubicBezTo>
                <a:cubicBezTo>
                  <a:pt x="2502" y="211"/>
                  <a:pt x="2483" y="176"/>
                  <a:pt x="2469" y="217"/>
                </a:cubicBezTo>
                <a:cubicBezTo>
                  <a:pt x="2466" y="228"/>
                  <a:pt x="2451" y="221"/>
                  <a:pt x="2447" y="217"/>
                </a:cubicBezTo>
                <a:cubicBezTo>
                  <a:pt x="2430" y="203"/>
                  <a:pt x="2412" y="191"/>
                  <a:pt x="2389" y="185"/>
                </a:cubicBezTo>
                <a:cubicBezTo>
                  <a:pt x="2407" y="167"/>
                  <a:pt x="2420" y="167"/>
                  <a:pt x="2433" y="185"/>
                </a:cubicBezTo>
                <a:cubicBezTo>
                  <a:pt x="2438" y="192"/>
                  <a:pt x="2446" y="197"/>
                  <a:pt x="2454" y="201"/>
                </a:cubicBezTo>
                <a:cubicBezTo>
                  <a:pt x="2460" y="205"/>
                  <a:pt x="2468" y="201"/>
                  <a:pt x="2467" y="196"/>
                </a:cubicBezTo>
                <a:cubicBezTo>
                  <a:pt x="2459" y="170"/>
                  <a:pt x="2479" y="150"/>
                  <a:pt x="2477" y="125"/>
                </a:cubicBezTo>
                <a:cubicBezTo>
                  <a:pt x="2474" y="101"/>
                  <a:pt x="2453" y="81"/>
                  <a:pt x="2440" y="93"/>
                </a:cubicBezTo>
                <a:cubicBezTo>
                  <a:pt x="2428" y="104"/>
                  <a:pt x="2427" y="102"/>
                  <a:pt x="2421" y="90"/>
                </a:cubicBezTo>
                <a:cubicBezTo>
                  <a:pt x="2414" y="77"/>
                  <a:pt x="2418" y="72"/>
                  <a:pt x="2430" y="68"/>
                </a:cubicBezTo>
                <a:cubicBezTo>
                  <a:pt x="2440" y="65"/>
                  <a:pt x="2446" y="59"/>
                  <a:pt x="2439" y="50"/>
                </a:cubicBezTo>
                <a:cubicBezTo>
                  <a:pt x="2427" y="34"/>
                  <a:pt x="2414" y="20"/>
                  <a:pt x="2401" y="7"/>
                </a:cubicBezTo>
                <a:cubicBezTo>
                  <a:pt x="2394" y="0"/>
                  <a:pt x="2383" y="4"/>
                  <a:pt x="2379" y="9"/>
                </a:cubicBezTo>
                <a:cubicBezTo>
                  <a:pt x="2367" y="26"/>
                  <a:pt x="2351" y="38"/>
                  <a:pt x="2333" y="47"/>
                </a:cubicBezTo>
                <a:cubicBezTo>
                  <a:pt x="2323" y="51"/>
                  <a:pt x="2326" y="62"/>
                  <a:pt x="2329" y="70"/>
                </a:cubicBezTo>
                <a:cubicBezTo>
                  <a:pt x="2332" y="79"/>
                  <a:pt x="2340" y="84"/>
                  <a:pt x="2349" y="84"/>
                </a:cubicBezTo>
                <a:cubicBezTo>
                  <a:pt x="2355" y="83"/>
                  <a:pt x="2360" y="76"/>
                  <a:pt x="2358" y="71"/>
                </a:cubicBezTo>
                <a:cubicBezTo>
                  <a:pt x="2348" y="47"/>
                  <a:pt x="2372" y="57"/>
                  <a:pt x="2378" y="51"/>
                </a:cubicBezTo>
                <a:cubicBezTo>
                  <a:pt x="2384" y="45"/>
                  <a:pt x="2385" y="53"/>
                  <a:pt x="2383" y="58"/>
                </a:cubicBezTo>
                <a:cubicBezTo>
                  <a:pt x="2380" y="66"/>
                  <a:pt x="2405" y="77"/>
                  <a:pt x="2378" y="85"/>
                </a:cubicBezTo>
                <a:cubicBezTo>
                  <a:pt x="2363" y="90"/>
                  <a:pt x="2356" y="112"/>
                  <a:pt x="2332" y="104"/>
                </a:cubicBezTo>
                <a:cubicBezTo>
                  <a:pt x="2326" y="102"/>
                  <a:pt x="2310" y="116"/>
                  <a:pt x="2312" y="132"/>
                </a:cubicBezTo>
                <a:cubicBezTo>
                  <a:pt x="2315" y="148"/>
                  <a:pt x="2309" y="152"/>
                  <a:pt x="2295" y="142"/>
                </a:cubicBezTo>
                <a:cubicBezTo>
                  <a:pt x="2288" y="137"/>
                  <a:pt x="2281" y="136"/>
                  <a:pt x="2274" y="143"/>
                </a:cubicBezTo>
                <a:cubicBezTo>
                  <a:pt x="2268" y="150"/>
                  <a:pt x="2270" y="160"/>
                  <a:pt x="2271" y="168"/>
                </a:cubicBezTo>
                <a:cubicBezTo>
                  <a:pt x="2274" y="180"/>
                  <a:pt x="2285" y="165"/>
                  <a:pt x="2291" y="171"/>
                </a:cubicBezTo>
                <a:cubicBezTo>
                  <a:pt x="2277" y="185"/>
                  <a:pt x="2264" y="202"/>
                  <a:pt x="2258" y="166"/>
                </a:cubicBezTo>
                <a:cubicBezTo>
                  <a:pt x="2255" y="152"/>
                  <a:pt x="2243" y="155"/>
                  <a:pt x="2234" y="160"/>
                </a:cubicBezTo>
                <a:cubicBezTo>
                  <a:pt x="2227" y="163"/>
                  <a:pt x="2215" y="170"/>
                  <a:pt x="2213" y="167"/>
                </a:cubicBezTo>
                <a:cubicBezTo>
                  <a:pt x="2203" y="129"/>
                  <a:pt x="2185" y="151"/>
                  <a:pt x="2169" y="160"/>
                </a:cubicBezTo>
                <a:cubicBezTo>
                  <a:pt x="2167" y="161"/>
                  <a:pt x="2163" y="160"/>
                  <a:pt x="2161" y="159"/>
                </a:cubicBezTo>
                <a:cubicBezTo>
                  <a:pt x="2150" y="154"/>
                  <a:pt x="2145" y="158"/>
                  <a:pt x="2137" y="167"/>
                </a:cubicBezTo>
                <a:cubicBezTo>
                  <a:pt x="2127" y="177"/>
                  <a:pt x="2112" y="183"/>
                  <a:pt x="2095" y="180"/>
                </a:cubicBezTo>
                <a:cubicBezTo>
                  <a:pt x="2080" y="178"/>
                  <a:pt x="2059" y="177"/>
                  <a:pt x="2076" y="204"/>
                </a:cubicBezTo>
                <a:cubicBezTo>
                  <a:pt x="2083" y="214"/>
                  <a:pt x="2077" y="222"/>
                  <a:pt x="2065" y="218"/>
                </a:cubicBezTo>
                <a:cubicBezTo>
                  <a:pt x="2041" y="211"/>
                  <a:pt x="2048" y="224"/>
                  <a:pt x="2054" y="235"/>
                </a:cubicBezTo>
                <a:cubicBezTo>
                  <a:pt x="2067" y="260"/>
                  <a:pt x="2083" y="282"/>
                  <a:pt x="2083" y="312"/>
                </a:cubicBezTo>
                <a:cubicBezTo>
                  <a:pt x="2067" y="303"/>
                  <a:pt x="2051" y="295"/>
                  <a:pt x="2036" y="314"/>
                </a:cubicBezTo>
                <a:cubicBezTo>
                  <a:pt x="2033" y="318"/>
                  <a:pt x="2029" y="319"/>
                  <a:pt x="2024" y="315"/>
                </a:cubicBezTo>
                <a:cubicBezTo>
                  <a:pt x="2009" y="304"/>
                  <a:pt x="1999" y="315"/>
                  <a:pt x="1989" y="325"/>
                </a:cubicBezTo>
                <a:cubicBezTo>
                  <a:pt x="1976" y="338"/>
                  <a:pt x="1964" y="355"/>
                  <a:pt x="1944" y="359"/>
                </a:cubicBezTo>
                <a:cubicBezTo>
                  <a:pt x="1929" y="362"/>
                  <a:pt x="1923" y="366"/>
                  <a:pt x="1935" y="381"/>
                </a:cubicBezTo>
                <a:cubicBezTo>
                  <a:pt x="1944" y="393"/>
                  <a:pt x="1949" y="407"/>
                  <a:pt x="1923" y="410"/>
                </a:cubicBezTo>
                <a:cubicBezTo>
                  <a:pt x="1903" y="413"/>
                  <a:pt x="1900" y="432"/>
                  <a:pt x="1899" y="449"/>
                </a:cubicBezTo>
                <a:cubicBezTo>
                  <a:pt x="1897" y="469"/>
                  <a:pt x="1911" y="464"/>
                  <a:pt x="1923" y="466"/>
                </a:cubicBezTo>
                <a:cubicBezTo>
                  <a:pt x="1936" y="468"/>
                  <a:pt x="1943" y="480"/>
                  <a:pt x="1934" y="493"/>
                </a:cubicBezTo>
                <a:cubicBezTo>
                  <a:pt x="1923" y="487"/>
                  <a:pt x="1910" y="475"/>
                  <a:pt x="1900" y="486"/>
                </a:cubicBezTo>
                <a:cubicBezTo>
                  <a:pt x="1888" y="498"/>
                  <a:pt x="1915" y="498"/>
                  <a:pt x="1912" y="512"/>
                </a:cubicBezTo>
                <a:cubicBezTo>
                  <a:pt x="1896" y="507"/>
                  <a:pt x="1893" y="518"/>
                  <a:pt x="1891" y="534"/>
                </a:cubicBezTo>
                <a:cubicBezTo>
                  <a:pt x="1884" y="520"/>
                  <a:pt x="1873" y="500"/>
                  <a:pt x="1868" y="504"/>
                </a:cubicBezTo>
                <a:cubicBezTo>
                  <a:pt x="1845" y="518"/>
                  <a:pt x="1814" y="510"/>
                  <a:pt x="1800" y="523"/>
                </a:cubicBezTo>
                <a:cubicBezTo>
                  <a:pt x="1786" y="536"/>
                  <a:pt x="1770" y="539"/>
                  <a:pt x="1757" y="549"/>
                </a:cubicBezTo>
                <a:cubicBezTo>
                  <a:pt x="1751" y="553"/>
                  <a:pt x="1744" y="553"/>
                  <a:pt x="1738" y="557"/>
                </a:cubicBezTo>
                <a:cubicBezTo>
                  <a:pt x="1731" y="560"/>
                  <a:pt x="1729" y="567"/>
                  <a:pt x="1732" y="575"/>
                </a:cubicBezTo>
                <a:cubicBezTo>
                  <a:pt x="1734" y="582"/>
                  <a:pt x="1741" y="580"/>
                  <a:pt x="1747" y="579"/>
                </a:cubicBezTo>
                <a:cubicBezTo>
                  <a:pt x="1772" y="571"/>
                  <a:pt x="1765" y="584"/>
                  <a:pt x="1759" y="597"/>
                </a:cubicBezTo>
                <a:cubicBezTo>
                  <a:pt x="1755" y="605"/>
                  <a:pt x="1752" y="613"/>
                  <a:pt x="1747" y="621"/>
                </a:cubicBezTo>
                <a:cubicBezTo>
                  <a:pt x="1735" y="642"/>
                  <a:pt x="1714" y="646"/>
                  <a:pt x="1694" y="632"/>
                </a:cubicBezTo>
                <a:cubicBezTo>
                  <a:pt x="1688" y="628"/>
                  <a:pt x="1679" y="621"/>
                  <a:pt x="1674" y="630"/>
                </a:cubicBezTo>
                <a:cubicBezTo>
                  <a:pt x="1668" y="644"/>
                  <a:pt x="1645" y="642"/>
                  <a:pt x="1647" y="661"/>
                </a:cubicBezTo>
                <a:cubicBezTo>
                  <a:pt x="1647" y="666"/>
                  <a:pt x="1650" y="670"/>
                  <a:pt x="1655" y="671"/>
                </a:cubicBezTo>
                <a:cubicBezTo>
                  <a:pt x="1671" y="676"/>
                  <a:pt x="1681" y="710"/>
                  <a:pt x="1671" y="722"/>
                </a:cubicBezTo>
                <a:cubicBezTo>
                  <a:pt x="1663" y="730"/>
                  <a:pt x="1656" y="738"/>
                  <a:pt x="1647" y="744"/>
                </a:cubicBezTo>
                <a:cubicBezTo>
                  <a:pt x="1636" y="753"/>
                  <a:pt x="1633" y="761"/>
                  <a:pt x="1642" y="773"/>
                </a:cubicBezTo>
                <a:cubicBezTo>
                  <a:pt x="1662" y="799"/>
                  <a:pt x="1626" y="786"/>
                  <a:pt x="1623" y="799"/>
                </a:cubicBezTo>
                <a:cubicBezTo>
                  <a:pt x="1620" y="811"/>
                  <a:pt x="1617" y="797"/>
                  <a:pt x="1615" y="795"/>
                </a:cubicBezTo>
                <a:cubicBezTo>
                  <a:pt x="1607" y="788"/>
                  <a:pt x="1599" y="790"/>
                  <a:pt x="1591" y="795"/>
                </a:cubicBezTo>
                <a:cubicBezTo>
                  <a:pt x="1587" y="798"/>
                  <a:pt x="1580" y="804"/>
                  <a:pt x="1587" y="808"/>
                </a:cubicBezTo>
                <a:cubicBezTo>
                  <a:pt x="1608" y="821"/>
                  <a:pt x="1584" y="816"/>
                  <a:pt x="1583" y="817"/>
                </a:cubicBezTo>
                <a:cubicBezTo>
                  <a:pt x="1575" y="826"/>
                  <a:pt x="1548" y="820"/>
                  <a:pt x="1561" y="843"/>
                </a:cubicBezTo>
                <a:cubicBezTo>
                  <a:pt x="1565" y="852"/>
                  <a:pt x="1570" y="862"/>
                  <a:pt x="1564" y="865"/>
                </a:cubicBezTo>
                <a:cubicBezTo>
                  <a:pt x="1554" y="870"/>
                  <a:pt x="1543" y="878"/>
                  <a:pt x="1529" y="875"/>
                </a:cubicBezTo>
                <a:cubicBezTo>
                  <a:pt x="1524" y="873"/>
                  <a:pt x="1522" y="859"/>
                  <a:pt x="1514" y="868"/>
                </a:cubicBezTo>
                <a:cubicBezTo>
                  <a:pt x="1506" y="877"/>
                  <a:pt x="1518" y="881"/>
                  <a:pt x="1522" y="887"/>
                </a:cubicBezTo>
                <a:cubicBezTo>
                  <a:pt x="1525" y="893"/>
                  <a:pt x="1528" y="899"/>
                  <a:pt x="1531" y="904"/>
                </a:cubicBezTo>
                <a:cubicBezTo>
                  <a:pt x="1515" y="910"/>
                  <a:pt x="1490" y="902"/>
                  <a:pt x="1490" y="925"/>
                </a:cubicBezTo>
                <a:cubicBezTo>
                  <a:pt x="1490" y="941"/>
                  <a:pt x="1509" y="950"/>
                  <a:pt x="1529" y="942"/>
                </a:cubicBezTo>
                <a:cubicBezTo>
                  <a:pt x="1528" y="952"/>
                  <a:pt x="1524" y="956"/>
                  <a:pt x="1519" y="959"/>
                </a:cubicBezTo>
                <a:cubicBezTo>
                  <a:pt x="1495" y="973"/>
                  <a:pt x="1481" y="1021"/>
                  <a:pt x="1501" y="1033"/>
                </a:cubicBezTo>
                <a:cubicBezTo>
                  <a:pt x="1524" y="1047"/>
                  <a:pt x="1526" y="1070"/>
                  <a:pt x="1541" y="1086"/>
                </a:cubicBezTo>
                <a:cubicBezTo>
                  <a:pt x="1552" y="1097"/>
                  <a:pt x="1551" y="1108"/>
                  <a:pt x="1540" y="1118"/>
                </a:cubicBezTo>
                <a:cubicBezTo>
                  <a:pt x="1527" y="1115"/>
                  <a:pt x="1534" y="1098"/>
                  <a:pt x="1525" y="1094"/>
                </a:cubicBezTo>
                <a:cubicBezTo>
                  <a:pt x="1514" y="1097"/>
                  <a:pt x="1518" y="1107"/>
                  <a:pt x="1512" y="1111"/>
                </a:cubicBezTo>
                <a:cubicBezTo>
                  <a:pt x="1496" y="1081"/>
                  <a:pt x="1486" y="1107"/>
                  <a:pt x="1476" y="1115"/>
                </a:cubicBezTo>
                <a:cubicBezTo>
                  <a:pt x="1465" y="1123"/>
                  <a:pt x="1458" y="1130"/>
                  <a:pt x="1448" y="1112"/>
                </a:cubicBezTo>
                <a:cubicBezTo>
                  <a:pt x="1439" y="1097"/>
                  <a:pt x="1423" y="1097"/>
                  <a:pt x="1408" y="1109"/>
                </a:cubicBezTo>
                <a:cubicBezTo>
                  <a:pt x="1394" y="1121"/>
                  <a:pt x="1379" y="1132"/>
                  <a:pt x="1365" y="1143"/>
                </a:cubicBezTo>
                <a:cubicBezTo>
                  <a:pt x="1360" y="1130"/>
                  <a:pt x="1379" y="1120"/>
                  <a:pt x="1365" y="1110"/>
                </a:cubicBezTo>
                <a:cubicBezTo>
                  <a:pt x="1357" y="1104"/>
                  <a:pt x="1346" y="1108"/>
                  <a:pt x="1342" y="1116"/>
                </a:cubicBezTo>
                <a:cubicBezTo>
                  <a:pt x="1331" y="1143"/>
                  <a:pt x="1320" y="1122"/>
                  <a:pt x="1306" y="1113"/>
                </a:cubicBezTo>
                <a:cubicBezTo>
                  <a:pt x="1308" y="1149"/>
                  <a:pt x="1281" y="1149"/>
                  <a:pt x="1261" y="1160"/>
                </a:cubicBezTo>
                <a:cubicBezTo>
                  <a:pt x="1278" y="1146"/>
                  <a:pt x="1255" y="1132"/>
                  <a:pt x="1254" y="1119"/>
                </a:cubicBezTo>
                <a:cubicBezTo>
                  <a:pt x="1253" y="1111"/>
                  <a:pt x="1245" y="1107"/>
                  <a:pt x="1236" y="1110"/>
                </a:cubicBezTo>
                <a:cubicBezTo>
                  <a:pt x="1220" y="1117"/>
                  <a:pt x="1222" y="1129"/>
                  <a:pt x="1226" y="1142"/>
                </a:cubicBezTo>
                <a:cubicBezTo>
                  <a:pt x="1228" y="1147"/>
                  <a:pt x="1226" y="1152"/>
                  <a:pt x="1220" y="1153"/>
                </a:cubicBezTo>
                <a:cubicBezTo>
                  <a:pt x="1214" y="1154"/>
                  <a:pt x="1212" y="1150"/>
                  <a:pt x="1212" y="1144"/>
                </a:cubicBezTo>
                <a:cubicBezTo>
                  <a:pt x="1212" y="1130"/>
                  <a:pt x="1201" y="1130"/>
                  <a:pt x="1191" y="1130"/>
                </a:cubicBezTo>
                <a:cubicBezTo>
                  <a:pt x="1191" y="1146"/>
                  <a:pt x="1165" y="1149"/>
                  <a:pt x="1171" y="1171"/>
                </a:cubicBezTo>
                <a:cubicBezTo>
                  <a:pt x="1173" y="1179"/>
                  <a:pt x="1181" y="1193"/>
                  <a:pt x="1161" y="1199"/>
                </a:cubicBezTo>
                <a:cubicBezTo>
                  <a:pt x="1149" y="1202"/>
                  <a:pt x="1150" y="1214"/>
                  <a:pt x="1163" y="1219"/>
                </a:cubicBezTo>
                <a:cubicBezTo>
                  <a:pt x="1169" y="1222"/>
                  <a:pt x="1177" y="1228"/>
                  <a:pt x="1184" y="1222"/>
                </a:cubicBezTo>
                <a:cubicBezTo>
                  <a:pt x="1195" y="1213"/>
                  <a:pt x="1200" y="1200"/>
                  <a:pt x="1202" y="1186"/>
                </a:cubicBezTo>
                <a:cubicBezTo>
                  <a:pt x="1201" y="1213"/>
                  <a:pt x="1197" y="1238"/>
                  <a:pt x="1193" y="1264"/>
                </a:cubicBezTo>
                <a:cubicBezTo>
                  <a:pt x="1191" y="1271"/>
                  <a:pt x="1183" y="1270"/>
                  <a:pt x="1178" y="1273"/>
                </a:cubicBezTo>
                <a:cubicBezTo>
                  <a:pt x="1173" y="1275"/>
                  <a:pt x="1164" y="1276"/>
                  <a:pt x="1163" y="1279"/>
                </a:cubicBezTo>
                <a:cubicBezTo>
                  <a:pt x="1161" y="1294"/>
                  <a:pt x="1155" y="1304"/>
                  <a:pt x="1139" y="1298"/>
                </a:cubicBezTo>
                <a:cubicBezTo>
                  <a:pt x="1126" y="1294"/>
                  <a:pt x="1113" y="1289"/>
                  <a:pt x="1102" y="1281"/>
                </a:cubicBezTo>
                <a:cubicBezTo>
                  <a:pt x="1093" y="1275"/>
                  <a:pt x="1089" y="1230"/>
                  <a:pt x="1096" y="1228"/>
                </a:cubicBezTo>
                <a:cubicBezTo>
                  <a:pt x="1130" y="1221"/>
                  <a:pt x="1117" y="1214"/>
                  <a:pt x="1098" y="1203"/>
                </a:cubicBezTo>
                <a:cubicBezTo>
                  <a:pt x="1091" y="1198"/>
                  <a:pt x="1094" y="1187"/>
                  <a:pt x="1096" y="1178"/>
                </a:cubicBezTo>
                <a:cubicBezTo>
                  <a:pt x="1099" y="1162"/>
                  <a:pt x="1096" y="1152"/>
                  <a:pt x="1077" y="1163"/>
                </a:cubicBezTo>
                <a:cubicBezTo>
                  <a:pt x="1069" y="1168"/>
                  <a:pt x="1060" y="1169"/>
                  <a:pt x="1056" y="1157"/>
                </a:cubicBezTo>
                <a:cubicBezTo>
                  <a:pt x="1053" y="1150"/>
                  <a:pt x="1074" y="1140"/>
                  <a:pt x="1055" y="1136"/>
                </a:cubicBezTo>
                <a:cubicBezTo>
                  <a:pt x="1043" y="1133"/>
                  <a:pt x="1030" y="1136"/>
                  <a:pt x="1023" y="1151"/>
                </a:cubicBezTo>
                <a:cubicBezTo>
                  <a:pt x="1020" y="1157"/>
                  <a:pt x="1009" y="1160"/>
                  <a:pt x="1002" y="1164"/>
                </a:cubicBezTo>
                <a:cubicBezTo>
                  <a:pt x="995" y="1168"/>
                  <a:pt x="980" y="1161"/>
                  <a:pt x="982" y="1175"/>
                </a:cubicBezTo>
                <a:cubicBezTo>
                  <a:pt x="984" y="1183"/>
                  <a:pt x="988" y="1196"/>
                  <a:pt x="1002" y="1197"/>
                </a:cubicBezTo>
                <a:cubicBezTo>
                  <a:pt x="1010" y="1197"/>
                  <a:pt x="1012" y="1202"/>
                  <a:pt x="1011" y="1208"/>
                </a:cubicBezTo>
                <a:cubicBezTo>
                  <a:pt x="1010" y="1216"/>
                  <a:pt x="1005" y="1218"/>
                  <a:pt x="999" y="1216"/>
                </a:cubicBezTo>
                <a:cubicBezTo>
                  <a:pt x="979" y="1210"/>
                  <a:pt x="968" y="1225"/>
                  <a:pt x="955" y="1234"/>
                </a:cubicBezTo>
                <a:cubicBezTo>
                  <a:pt x="946" y="1240"/>
                  <a:pt x="945" y="1251"/>
                  <a:pt x="949" y="1260"/>
                </a:cubicBezTo>
                <a:cubicBezTo>
                  <a:pt x="954" y="1272"/>
                  <a:pt x="964" y="1266"/>
                  <a:pt x="972" y="1263"/>
                </a:cubicBezTo>
                <a:cubicBezTo>
                  <a:pt x="984" y="1260"/>
                  <a:pt x="997" y="1249"/>
                  <a:pt x="1013" y="1268"/>
                </a:cubicBezTo>
                <a:cubicBezTo>
                  <a:pt x="991" y="1268"/>
                  <a:pt x="968" y="1262"/>
                  <a:pt x="959" y="1279"/>
                </a:cubicBezTo>
                <a:cubicBezTo>
                  <a:pt x="950" y="1294"/>
                  <a:pt x="977" y="1289"/>
                  <a:pt x="984" y="1310"/>
                </a:cubicBezTo>
                <a:cubicBezTo>
                  <a:pt x="945" y="1292"/>
                  <a:pt x="913" y="1277"/>
                  <a:pt x="880" y="1263"/>
                </a:cubicBezTo>
                <a:cubicBezTo>
                  <a:pt x="882" y="1255"/>
                  <a:pt x="897" y="1253"/>
                  <a:pt x="889" y="1241"/>
                </a:cubicBezTo>
                <a:cubicBezTo>
                  <a:pt x="884" y="1233"/>
                  <a:pt x="874" y="1236"/>
                  <a:pt x="867" y="1236"/>
                </a:cubicBezTo>
                <a:cubicBezTo>
                  <a:pt x="849" y="1235"/>
                  <a:pt x="868" y="1254"/>
                  <a:pt x="861" y="1253"/>
                </a:cubicBezTo>
                <a:cubicBezTo>
                  <a:pt x="835" y="1246"/>
                  <a:pt x="836" y="1275"/>
                  <a:pt x="820" y="1282"/>
                </a:cubicBezTo>
                <a:cubicBezTo>
                  <a:pt x="804" y="1289"/>
                  <a:pt x="800" y="1311"/>
                  <a:pt x="811" y="1322"/>
                </a:cubicBezTo>
                <a:cubicBezTo>
                  <a:pt x="824" y="1333"/>
                  <a:pt x="828" y="1312"/>
                  <a:pt x="835" y="1305"/>
                </a:cubicBezTo>
                <a:cubicBezTo>
                  <a:pt x="839" y="1300"/>
                  <a:pt x="842" y="1295"/>
                  <a:pt x="849" y="1298"/>
                </a:cubicBezTo>
                <a:cubicBezTo>
                  <a:pt x="857" y="1301"/>
                  <a:pt x="857" y="1307"/>
                  <a:pt x="855" y="1315"/>
                </a:cubicBezTo>
                <a:cubicBezTo>
                  <a:pt x="854" y="1320"/>
                  <a:pt x="853" y="1326"/>
                  <a:pt x="851" y="1332"/>
                </a:cubicBezTo>
                <a:cubicBezTo>
                  <a:pt x="848" y="1343"/>
                  <a:pt x="849" y="1356"/>
                  <a:pt x="859" y="1360"/>
                </a:cubicBezTo>
                <a:cubicBezTo>
                  <a:pt x="869" y="1364"/>
                  <a:pt x="884" y="1365"/>
                  <a:pt x="893" y="1352"/>
                </a:cubicBezTo>
                <a:cubicBezTo>
                  <a:pt x="896" y="1346"/>
                  <a:pt x="897" y="1339"/>
                  <a:pt x="906" y="1337"/>
                </a:cubicBezTo>
                <a:cubicBezTo>
                  <a:pt x="916" y="1344"/>
                  <a:pt x="912" y="1363"/>
                  <a:pt x="925" y="1364"/>
                </a:cubicBezTo>
                <a:cubicBezTo>
                  <a:pt x="943" y="1365"/>
                  <a:pt x="948" y="1385"/>
                  <a:pt x="965" y="1386"/>
                </a:cubicBezTo>
                <a:cubicBezTo>
                  <a:pt x="969" y="1386"/>
                  <a:pt x="975" y="1395"/>
                  <a:pt x="970" y="1401"/>
                </a:cubicBezTo>
                <a:cubicBezTo>
                  <a:pt x="939" y="1437"/>
                  <a:pt x="976" y="1421"/>
                  <a:pt x="988" y="1425"/>
                </a:cubicBezTo>
                <a:cubicBezTo>
                  <a:pt x="985" y="1439"/>
                  <a:pt x="975" y="1441"/>
                  <a:pt x="962" y="1442"/>
                </a:cubicBezTo>
                <a:cubicBezTo>
                  <a:pt x="949" y="1442"/>
                  <a:pt x="943" y="1454"/>
                  <a:pt x="942" y="1467"/>
                </a:cubicBezTo>
                <a:cubicBezTo>
                  <a:pt x="942" y="1476"/>
                  <a:pt x="939" y="1488"/>
                  <a:pt x="948" y="1494"/>
                </a:cubicBezTo>
                <a:cubicBezTo>
                  <a:pt x="961" y="1503"/>
                  <a:pt x="967" y="1489"/>
                  <a:pt x="976" y="1484"/>
                </a:cubicBezTo>
                <a:cubicBezTo>
                  <a:pt x="977" y="1484"/>
                  <a:pt x="979" y="1485"/>
                  <a:pt x="984" y="1486"/>
                </a:cubicBezTo>
                <a:cubicBezTo>
                  <a:pt x="979" y="1499"/>
                  <a:pt x="987" y="1512"/>
                  <a:pt x="977" y="1527"/>
                </a:cubicBezTo>
                <a:cubicBezTo>
                  <a:pt x="960" y="1552"/>
                  <a:pt x="939" y="1577"/>
                  <a:pt x="955" y="1614"/>
                </a:cubicBezTo>
                <a:cubicBezTo>
                  <a:pt x="939" y="1606"/>
                  <a:pt x="927" y="1603"/>
                  <a:pt x="913" y="1611"/>
                </a:cubicBezTo>
                <a:cubicBezTo>
                  <a:pt x="896" y="1620"/>
                  <a:pt x="912" y="1636"/>
                  <a:pt x="905" y="1646"/>
                </a:cubicBezTo>
                <a:cubicBezTo>
                  <a:pt x="894" y="1642"/>
                  <a:pt x="885" y="1640"/>
                  <a:pt x="874" y="1644"/>
                </a:cubicBezTo>
                <a:cubicBezTo>
                  <a:pt x="838" y="1659"/>
                  <a:pt x="823" y="1649"/>
                  <a:pt x="822" y="1610"/>
                </a:cubicBezTo>
                <a:cubicBezTo>
                  <a:pt x="822" y="1602"/>
                  <a:pt x="819" y="1597"/>
                  <a:pt x="813" y="1592"/>
                </a:cubicBezTo>
                <a:cubicBezTo>
                  <a:pt x="809" y="1589"/>
                  <a:pt x="803" y="1588"/>
                  <a:pt x="800" y="1593"/>
                </a:cubicBezTo>
                <a:cubicBezTo>
                  <a:pt x="792" y="1608"/>
                  <a:pt x="776" y="1623"/>
                  <a:pt x="780" y="1642"/>
                </a:cubicBezTo>
                <a:cubicBezTo>
                  <a:pt x="786" y="1666"/>
                  <a:pt x="782" y="1684"/>
                  <a:pt x="763" y="1700"/>
                </a:cubicBezTo>
                <a:cubicBezTo>
                  <a:pt x="747" y="1714"/>
                  <a:pt x="753" y="1724"/>
                  <a:pt x="773" y="1730"/>
                </a:cubicBezTo>
                <a:cubicBezTo>
                  <a:pt x="792" y="1736"/>
                  <a:pt x="800" y="1721"/>
                  <a:pt x="813" y="1709"/>
                </a:cubicBezTo>
                <a:cubicBezTo>
                  <a:pt x="807" y="1724"/>
                  <a:pt x="806" y="1735"/>
                  <a:pt x="811" y="1746"/>
                </a:cubicBezTo>
                <a:cubicBezTo>
                  <a:pt x="813" y="1753"/>
                  <a:pt x="819" y="1760"/>
                  <a:pt x="826" y="1752"/>
                </a:cubicBezTo>
                <a:cubicBezTo>
                  <a:pt x="838" y="1737"/>
                  <a:pt x="843" y="1747"/>
                  <a:pt x="850" y="1757"/>
                </a:cubicBezTo>
                <a:cubicBezTo>
                  <a:pt x="854" y="1764"/>
                  <a:pt x="861" y="1766"/>
                  <a:pt x="867" y="1762"/>
                </a:cubicBezTo>
                <a:cubicBezTo>
                  <a:pt x="890" y="1748"/>
                  <a:pt x="896" y="1764"/>
                  <a:pt x="897" y="1780"/>
                </a:cubicBezTo>
                <a:cubicBezTo>
                  <a:pt x="898" y="1800"/>
                  <a:pt x="903" y="1798"/>
                  <a:pt x="920" y="1795"/>
                </a:cubicBezTo>
                <a:cubicBezTo>
                  <a:pt x="938" y="1791"/>
                  <a:pt x="960" y="1796"/>
                  <a:pt x="977" y="1803"/>
                </a:cubicBezTo>
                <a:cubicBezTo>
                  <a:pt x="995" y="1811"/>
                  <a:pt x="994" y="1839"/>
                  <a:pt x="979" y="1853"/>
                </a:cubicBezTo>
                <a:cubicBezTo>
                  <a:pt x="975" y="1857"/>
                  <a:pt x="968" y="1861"/>
                  <a:pt x="967" y="1865"/>
                </a:cubicBezTo>
                <a:cubicBezTo>
                  <a:pt x="960" y="1911"/>
                  <a:pt x="931" y="1914"/>
                  <a:pt x="894" y="1908"/>
                </a:cubicBezTo>
                <a:cubicBezTo>
                  <a:pt x="877" y="1906"/>
                  <a:pt x="868" y="1909"/>
                  <a:pt x="875" y="1931"/>
                </a:cubicBezTo>
                <a:cubicBezTo>
                  <a:pt x="886" y="1964"/>
                  <a:pt x="868" y="1992"/>
                  <a:pt x="837" y="2001"/>
                </a:cubicBezTo>
                <a:cubicBezTo>
                  <a:pt x="824" y="2004"/>
                  <a:pt x="816" y="1997"/>
                  <a:pt x="807" y="1993"/>
                </a:cubicBezTo>
                <a:cubicBezTo>
                  <a:pt x="779" y="1978"/>
                  <a:pt x="750" y="1963"/>
                  <a:pt x="734" y="1932"/>
                </a:cubicBezTo>
                <a:cubicBezTo>
                  <a:pt x="732" y="1927"/>
                  <a:pt x="724" y="1927"/>
                  <a:pt x="721" y="1930"/>
                </a:cubicBezTo>
                <a:cubicBezTo>
                  <a:pt x="714" y="1937"/>
                  <a:pt x="683" y="1932"/>
                  <a:pt x="706" y="1959"/>
                </a:cubicBezTo>
                <a:cubicBezTo>
                  <a:pt x="708" y="1962"/>
                  <a:pt x="701" y="1995"/>
                  <a:pt x="688" y="2011"/>
                </a:cubicBezTo>
                <a:cubicBezTo>
                  <a:pt x="685" y="2016"/>
                  <a:pt x="683" y="2022"/>
                  <a:pt x="687" y="2027"/>
                </a:cubicBezTo>
                <a:cubicBezTo>
                  <a:pt x="691" y="2030"/>
                  <a:pt x="695" y="2029"/>
                  <a:pt x="698" y="2026"/>
                </a:cubicBezTo>
                <a:cubicBezTo>
                  <a:pt x="706" y="2021"/>
                  <a:pt x="715" y="2010"/>
                  <a:pt x="722" y="2023"/>
                </a:cubicBezTo>
                <a:cubicBezTo>
                  <a:pt x="729" y="2039"/>
                  <a:pt x="710" y="2033"/>
                  <a:pt x="704" y="2038"/>
                </a:cubicBezTo>
                <a:cubicBezTo>
                  <a:pt x="698" y="2043"/>
                  <a:pt x="688" y="2044"/>
                  <a:pt x="688" y="2054"/>
                </a:cubicBezTo>
                <a:cubicBezTo>
                  <a:pt x="689" y="2067"/>
                  <a:pt x="680" y="2065"/>
                  <a:pt x="673" y="2064"/>
                </a:cubicBezTo>
                <a:cubicBezTo>
                  <a:pt x="648" y="2064"/>
                  <a:pt x="641" y="2074"/>
                  <a:pt x="655" y="2096"/>
                </a:cubicBezTo>
                <a:cubicBezTo>
                  <a:pt x="643" y="2095"/>
                  <a:pt x="631" y="2094"/>
                  <a:pt x="618" y="2093"/>
                </a:cubicBezTo>
                <a:cubicBezTo>
                  <a:pt x="625" y="2087"/>
                  <a:pt x="638" y="2098"/>
                  <a:pt x="638" y="2085"/>
                </a:cubicBezTo>
                <a:cubicBezTo>
                  <a:pt x="638" y="2078"/>
                  <a:pt x="630" y="2074"/>
                  <a:pt x="622" y="2074"/>
                </a:cubicBezTo>
                <a:cubicBezTo>
                  <a:pt x="603" y="2075"/>
                  <a:pt x="579" y="2037"/>
                  <a:pt x="566" y="2082"/>
                </a:cubicBezTo>
                <a:cubicBezTo>
                  <a:pt x="565" y="2082"/>
                  <a:pt x="563" y="2083"/>
                  <a:pt x="563" y="2082"/>
                </a:cubicBezTo>
                <a:cubicBezTo>
                  <a:pt x="542" y="2065"/>
                  <a:pt x="528" y="2092"/>
                  <a:pt x="512" y="2091"/>
                </a:cubicBezTo>
                <a:cubicBezTo>
                  <a:pt x="469" y="2089"/>
                  <a:pt x="449" y="2121"/>
                  <a:pt x="421" y="2141"/>
                </a:cubicBezTo>
                <a:cubicBezTo>
                  <a:pt x="402" y="2154"/>
                  <a:pt x="408" y="2171"/>
                  <a:pt x="425" y="2181"/>
                </a:cubicBezTo>
                <a:cubicBezTo>
                  <a:pt x="432" y="2185"/>
                  <a:pt x="442" y="2186"/>
                  <a:pt x="448" y="2201"/>
                </a:cubicBezTo>
                <a:cubicBezTo>
                  <a:pt x="426" y="2190"/>
                  <a:pt x="405" y="2209"/>
                  <a:pt x="404" y="2215"/>
                </a:cubicBezTo>
                <a:cubicBezTo>
                  <a:pt x="401" y="2239"/>
                  <a:pt x="379" y="2233"/>
                  <a:pt x="368" y="2248"/>
                </a:cubicBezTo>
                <a:cubicBezTo>
                  <a:pt x="372" y="2221"/>
                  <a:pt x="336" y="2211"/>
                  <a:pt x="351" y="2186"/>
                </a:cubicBezTo>
                <a:cubicBezTo>
                  <a:pt x="347" y="2185"/>
                  <a:pt x="344" y="2183"/>
                  <a:pt x="340" y="2183"/>
                </a:cubicBezTo>
                <a:cubicBezTo>
                  <a:pt x="319" y="2180"/>
                  <a:pt x="298" y="2178"/>
                  <a:pt x="276" y="2177"/>
                </a:cubicBezTo>
                <a:cubicBezTo>
                  <a:pt x="259" y="2175"/>
                  <a:pt x="247" y="2177"/>
                  <a:pt x="256" y="2201"/>
                </a:cubicBezTo>
                <a:cubicBezTo>
                  <a:pt x="260" y="2212"/>
                  <a:pt x="271" y="2231"/>
                  <a:pt x="253" y="2240"/>
                </a:cubicBezTo>
                <a:cubicBezTo>
                  <a:pt x="230" y="2251"/>
                  <a:pt x="216" y="2263"/>
                  <a:pt x="229" y="2291"/>
                </a:cubicBezTo>
                <a:cubicBezTo>
                  <a:pt x="230" y="2295"/>
                  <a:pt x="225" y="2303"/>
                  <a:pt x="222" y="2309"/>
                </a:cubicBezTo>
                <a:cubicBezTo>
                  <a:pt x="217" y="2322"/>
                  <a:pt x="212" y="2339"/>
                  <a:pt x="223" y="2347"/>
                </a:cubicBezTo>
                <a:cubicBezTo>
                  <a:pt x="234" y="2355"/>
                  <a:pt x="236" y="2332"/>
                  <a:pt x="249" y="2329"/>
                </a:cubicBezTo>
                <a:cubicBezTo>
                  <a:pt x="256" y="2358"/>
                  <a:pt x="237" y="2367"/>
                  <a:pt x="217" y="2374"/>
                </a:cubicBezTo>
                <a:cubicBezTo>
                  <a:pt x="205" y="2378"/>
                  <a:pt x="198" y="2383"/>
                  <a:pt x="190" y="2394"/>
                </a:cubicBezTo>
                <a:cubicBezTo>
                  <a:pt x="177" y="2410"/>
                  <a:pt x="174" y="2438"/>
                  <a:pt x="147" y="2441"/>
                </a:cubicBezTo>
                <a:cubicBezTo>
                  <a:pt x="146" y="2441"/>
                  <a:pt x="145" y="2439"/>
                  <a:pt x="144" y="2438"/>
                </a:cubicBezTo>
                <a:cubicBezTo>
                  <a:pt x="147" y="2428"/>
                  <a:pt x="162" y="2436"/>
                  <a:pt x="164" y="2423"/>
                </a:cubicBezTo>
                <a:cubicBezTo>
                  <a:pt x="145" y="2407"/>
                  <a:pt x="118" y="2410"/>
                  <a:pt x="97" y="2400"/>
                </a:cubicBezTo>
                <a:cubicBezTo>
                  <a:pt x="94" y="2399"/>
                  <a:pt x="89" y="2400"/>
                  <a:pt x="89" y="2401"/>
                </a:cubicBezTo>
                <a:cubicBezTo>
                  <a:pt x="78" y="2430"/>
                  <a:pt x="40" y="2434"/>
                  <a:pt x="30" y="2468"/>
                </a:cubicBezTo>
                <a:cubicBezTo>
                  <a:pt x="23" y="2489"/>
                  <a:pt x="18" y="2495"/>
                  <a:pt x="41" y="2502"/>
                </a:cubicBezTo>
                <a:cubicBezTo>
                  <a:pt x="59" y="2506"/>
                  <a:pt x="78" y="2560"/>
                  <a:pt x="64" y="2567"/>
                </a:cubicBezTo>
                <a:cubicBezTo>
                  <a:pt x="37" y="2581"/>
                  <a:pt x="50" y="2589"/>
                  <a:pt x="65" y="2600"/>
                </a:cubicBezTo>
                <a:cubicBezTo>
                  <a:pt x="56" y="2610"/>
                  <a:pt x="33" y="2595"/>
                  <a:pt x="35" y="2619"/>
                </a:cubicBezTo>
                <a:cubicBezTo>
                  <a:pt x="37" y="2633"/>
                  <a:pt x="25" y="2644"/>
                  <a:pt x="26" y="2658"/>
                </a:cubicBezTo>
                <a:cubicBezTo>
                  <a:pt x="26" y="2663"/>
                  <a:pt x="29" y="2669"/>
                  <a:pt x="35" y="2668"/>
                </a:cubicBezTo>
                <a:cubicBezTo>
                  <a:pt x="67" y="2661"/>
                  <a:pt x="77" y="2689"/>
                  <a:pt x="94" y="2705"/>
                </a:cubicBezTo>
                <a:cubicBezTo>
                  <a:pt x="105" y="2716"/>
                  <a:pt x="117" y="2733"/>
                  <a:pt x="131" y="2716"/>
                </a:cubicBezTo>
                <a:cubicBezTo>
                  <a:pt x="141" y="2702"/>
                  <a:pt x="148" y="2689"/>
                  <a:pt x="165" y="2684"/>
                </a:cubicBezTo>
                <a:cubicBezTo>
                  <a:pt x="172" y="2682"/>
                  <a:pt x="179" y="2663"/>
                  <a:pt x="186" y="2675"/>
                </a:cubicBezTo>
                <a:cubicBezTo>
                  <a:pt x="194" y="2689"/>
                  <a:pt x="221" y="2691"/>
                  <a:pt x="212" y="2715"/>
                </a:cubicBezTo>
                <a:cubicBezTo>
                  <a:pt x="210" y="2720"/>
                  <a:pt x="210" y="2725"/>
                  <a:pt x="202" y="2727"/>
                </a:cubicBezTo>
                <a:cubicBezTo>
                  <a:pt x="173" y="2734"/>
                  <a:pt x="145" y="2770"/>
                  <a:pt x="142" y="2800"/>
                </a:cubicBezTo>
                <a:cubicBezTo>
                  <a:pt x="138" y="2781"/>
                  <a:pt x="126" y="2772"/>
                  <a:pt x="108" y="2763"/>
                </a:cubicBezTo>
                <a:cubicBezTo>
                  <a:pt x="76" y="2747"/>
                  <a:pt x="71" y="2783"/>
                  <a:pt x="51" y="2788"/>
                </a:cubicBezTo>
                <a:cubicBezTo>
                  <a:pt x="49" y="2778"/>
                  <a:pt x="68" y="2776"/>
                  <a:pt x="62" y="2764"/>
                </a:cubicBezTo>
                <a:cubicBezTo>
                  <a:pt x="59" y="2758"/>
                  <a:pt x="52" y="2759"/>
                  <a:pt x="46" y="2760"/>
                </a:cubicBezTo>
                <a:cubicBezTo>
                  <a:pt x="31" y="2765"/>
                  <a:pt x="22" y="2777"/>
                  <a:pt x="17" y="2791"/>
                </a:cubicBezTo>
                <a:cubicBezTo>
                  <a:pt x="14" y="2797"/>
                  <a:pt x="20" y="2804"/>
                  <a:pt x="25" y="2803"/>
                </a:cubicBezTo>
                <a:cubicBezTo>
                  <a:pt x="67" y="2797"/>
                  <a:pt x="36" y="2821"/>
                  <a:pt x="35" y="2830"/>
                </a:cubicBezTo>
                <a:cubicBezTo>
                  <a:pt x="35" y="2837"/>
                  <a:pt x="26" y="2844"/>
                  <a:pt x="33" y="2851"/>
                </a:cubicBezTo>
                <a:cubicBezTo>
                  <a:pt x="39" y="2858"/>
                  <a:pt x="45" y="2841"/>
                  <a:pt x="52" y="2847"/>
                </a:cubicBezTo>
                <a:cubicBezTo>
                  <a:pt x="55" y="2857"/>
                  <a:pt x="41" y="2871"/>
                  <a:pt x="55" y="2876"/>
                </a:cubicBezTo>
                <a:cubicBezTo>
                  <a:pt x="68" y="2881"/>
                  <a:pt x="69" y="2864"/>
                  <a:pt x="76" y="2857"/>
                </a:cubicBezTo>
                <a:cubicBezTo>
                  <a:pt x="82" y="2849"/>
                  <a:pt x="89" y="2842"/>
                  <a:pt x="96" y="2835"/>
                </a:cubicBezTo>
                <a:cubicBezTo>
                  <a:pt x="83" y="2862"/>
                  <a:pt x="109" y="2877"/>
                  <a:pt x="115" y="2898"/>
                </a:cubicBezTo>
                <a:cubicBezTo>
                  <a:pt x="124" y="2934"/>
                  <a:pt x="140" y="2936"/>
                  <a:pt x="167" y="2906"/>
                </a:cubicBezTo>
                <a:cubicBezTo>
                  <a:pt x="166" y="2923"/>
                  <a:pt x="190" y="2931"/>
                  <a:pt x="173" y="2949"/>
                </a:cubicBezTo>
                <a:cubicBezTo>
                  <a:pt x="144" y="2980"/>
                  <a:pt x="128" y="3023"/>
                  <a:pt x="90" y="3047"/>
                </a:cubicBezTo>
                <a:cubicBezTo>
                  <a:pt x="75" y="3056"/>
                  <a:pt x="78" y="3086"/>
                  <a:pt x="94" y="3101"/>
                </a:cubicBezTo>
                <a:cubicBezTo>
                  <a:pt x="111" y="3116"/>
                  <a:pt x="117" y="3100"/>
                  <a:pt x="126" y="3091"/>
                </a:cubicBezTo>
                <a:cubicBezTo>
                  <a:pt x="139" y="3078"/>
                  <a:pt x="176" y="3085"/>
                  <a:pt x="179" y="3102"/>
                </a:cubicBezTo>
                <a:cubicBezTo>
                  <a:pt x="181" y="3109"/>
                  <a:pt x="192" y="3131"/>
                  <a:pt x="165" y="3124"/>
                </a:cubicBezTo>
                <a:cubicBezTo>
                  <a:pt x="159" y="3123"/>
                  <a:pt x="150" y="3123"/>
                  <a:pt x="145" y="3131"/>
                </a:cubicBezTo>
                <a:cubicBezTo>
                  <a:pt x="168" y="3156"/>
                  <a:pt x="207" y="3149"/>
                  <a:pt x="230" y="3173"/>
                </a:cubicBezTo>
                <a:cubicBezTo>
                  <a:pt x="221" y="3182"/>
                  <a:pt x="203" y="3193"/>
                  <a:pt x="212" y="3205"/>
                </a:cubicBezTo>
                <a:cubicBezTo>
                  <a:pt x="225" y="3222"/>
                  <a:pt x="218" y="3230"/>
                  <a:pt x="208" y="3242"/>
                </a:cubicBezTo>
                <a:cubicBezTo>
                  <a:pt x="205" y="3246"/>
                  <a:pt x="203" y="3251"/>
                  <a:pt x="207" y="3255"/>
                </a:cubicBezTo>
                <a:cubicBezTo>
                  <a:pt x="211" y="3259"/>
                  <a:pt x="215" y="3257"/>
                  <a:pt x="217" y="3254"/>
                </a:cubicBezTo>
                <a:cubicBezTo>
                  <a:pt x="228" y="3234"/>
                  <a:pt x="238" y="3251"/>
                  <a:pt x="256" y="3254"/>
                </a:cubicBezTo>
                <a:cubicBezTo>
                  <a:pt x="228" y="3263"/>
                  <a:pt x="217" y="3292"/>
                  <a:pt x="194" y="3291"/>
                </a:cubicBezTo>
                <a:cubicBezTo>
                  <a:pt x="159" y="3288"/>
                  <a:pt x="165" y="3313"/>
                  <a:pt x="158" y="3331"/>
                </a:cubicBezTo>
                <a:cubicBezTo>
                  <a:pt x="158" y="3332"/>
                  <a:pt x="157" y="3332"/>
                  <a:pt x="156" y="3333"/>
                </a:cubicBezTo>
                <a:cubicBezTo>
                  <a:pt x="143" y="3341"/>
                  <a:pt x="125" y="3354"/>
                  <a:pt x="134" y="3368"/>
                </a:cubicBezTo>
                <a:cubicBezTo>
                  <a:pt x="145" y="3386"/>
                  <a:pt x="161" y="3364"/>
                  <a:pt x="175" y="3362"/>
                </a:cubicBezTo>
                <a:cubicBezTo>
                  <a:pt x="159" y="3381"/>
                  <a:pt x="159" y="3382"/>
                  <a:pt x="174" y="3393"/>
                </a:cubicBezTo>
                <a:cubicBezTo>
                  <a:pt x="182" y="3399"/>
                  <a:pt x="189" y="3401"/>
                  <a:pt x="190" y="3414"/>
                </a:cubicBezTo>
                <a:cubicBezTo>
                  <a:pt x="191" y="3427"/>
                  <a:pt x="210" y="3423"/>
                  <a:pt x="219" y="3431"/>
                </a:cubicBezTo>
                <a:cubicBezTo>
                  <a:pt x="222" y="3434"/>
                  <a:pt x="232" y="3423"/>
                  <a:pt x="232" y="3415"/>
                </a:cubicBezTo>
                <a:cubicBezTo>
                  <a:pt x="233" y="3408"/>
                  <a:pt x="237" y="3404"/>
                  <a:pt x="242" y="3399"/>
                </a:cubicBezTo>
                <a:cubicBezTo>
                  <a:pt x="260" y="3379"/>
                  <a:pt x="254" y="3357"/>
                  <a:pt x="228" y="3346"/>
                </a:cubicBezTo>
                <a:cubicBezTo>
                  <a:pt x="270" y="3348"/>
                  <a:pt x="246" y="3309"/>
                  <a:pt x="262" y="3294"/>
                </a:cubicBezTo>
                <a:cubicBezTo>
                  <a:pt x="284" y="3310"/>
                  <a:pt x="277" y="3332"/>
                  <a:pt x="274" y="3352"/>
                </a:cubicBezTo>
                <a:cubicBezTo>
                  <a:pt x="271" y="3366"/>
                  <a:pt x="264" y="3378"/>
                  <a:pt x="290" y="3376"/>
                </a:cubicBezTo>
                <a:cubicBezTo>
                  <a:pt x="312" y="3374"/>
                  <a:pt x="322" y="3413"/>
                  <a:pt x="351" y="3398"/>
                </a:cubicBezTo>
                <a:cubicBezTo>
                  <a:pt x="353" y="3421"/>
                  <a:pt x="379" y="3421"/>
                  <a:pt x="386" y="3438"/>
                </a:cubicBezTo>
                <a:cubicBezTo>
                  <a:pt x="391" y="3449"/>
                  <a:pt x="392" y="3463"/>
                  <a:pt x="411" y="3455"/>
                </a:cubicBezTo>
                <a:cubicBezTo>
                  <a:pt x="415" y="3453"/>
                  <a:pt x="416" y="3459"/>
                  <a:pt x="416" y="3463"/>
                </a:cubicBezTo>
                <a:cubicBezTo>
                  <a:pt x="417" y="3491"/>
                  <a:pt x="391" y="3503"/>
                  <a:pt x="381" y="3524"/>
                </a:cubicBezTo>
                <a:cubicBezTo>
                  <a:pt x="374" y="3536"/>
                  <a:pt x="362" y="3521"/>
                  <a:pt x="353" y="3518"/>
                </a:cubicBezTo>
                <a:cubicBezTo>
                  <a:pt x="328" y="3509"/>
                  <a:pt x="320" y="3514"/>
                  <a:pt x="324" y="3540"/>
                </a:cubicBezTo>
                <a:cubicBezTo>
                  <a:pt x="325" y="3550"/>
                  <a:pt x="320" y="3554"/>
                  <a:pt x="314" y="3559"/>
                </a:cubicBezTo>
                <a:cubicBezTo>
                  <a:pt x="308" y="3564"/>
                  <a:pt x="299" y="3566"/>
                  <a:pt x="295" y="3572"/>
                </a:cubicBezTo>
                <a:cubicBezTo>
                  <a:pt x="286" y="3582"/>
                  <a:pt x="282" y="3598"/>
                  <a:pt x="292" y="3606"/>
                </a:cubicBezTo>
                <a:cubicBezTo>
                  <a:pt x="302" y="3616"/>
                  <a:pt x="305" y="3597"/>
                  <a:pt x="312" y="3593"/>
                </a:cubicBezTo>
                <a:cubicBezTo>
                  <a:pt x="316" y="3591"/>
                  <a:pt x="319" y="3588"/>
                  <a:pt x="324" y="3592"/>
                </a:cubicBezTo>
                <a:cubicBezTo>
                  <a:pt x="323" y="3595"/>
                  <a:pt x="323" y="3599"/>
                  <a:pt x="321" y="3603"/>
                </a:cubicBezTo>
                <a:cubicBezTo>
                  <a:pt x="316" y="3620"/>
                  <a:pt x="319" y="3638"/>
                  <a:pt x="335" y="3645"/>
                </a:cubicBezTo>
                <a:cubicBezTo>
                  <a:pt x="354" y="3655"/>
                  <a:pt x="354" y="3632"/>
                  <a:pt x="362" y="3623"/>
                </a:cubicBezTo>
                <a:cubicBezTo>
                  <a:pt x="364" y="3621"/>
                  <a:pt x="365" y="3618"/>
                  <a:pt x="367" y="3616"/>
                </a:cubicBezTo>
                <a:cubicBezTo>
                  <a:pt x="371" y="3611"/>
                  <a:pt x="374" y="3605"/>
                  <a:pt x="380" y="3606"/>
                </a:cubicBezTo>
                <a:cubicBezTo>
                  <a:pt x="388" y="3607"/>
                  <a:pt x="387" y="3614"/>
                  <a:pt x="387" y="3620"/>
                </a:cubicBezTo>
                <a:cubicBezTo>
                  <a:pt x="388" y="3630"/>
                  <a:pt x="386" y="3640"/>
                  <a:pt x="398" y="3645"/>
                </a:cubicBezTo>
                <a:cubicBezTo>
                  <a:pt x="410" y="3649"/>
                  <a:pt x="413" y="3637"/>
                  <a:pt x="421" y="3632"/>
                </a:cubicBezTo>
                <a:cubicBezTo>
                  <a:pt x="420" y="3644"/>
                  <a:pt x="404" y="3663"/>
                  <a:pt x="429" y="3663"/>
                </a:cubicBezTo>
                <a:cubicBezTo>
                  <a:pt x="450" y="3662"/>
                  <a:pt x="446" y="3671"/>
                  <a:pt x="442" y="3682"/>
                </a:cubicBezTo>
                <a:cubicBezTo>
                  <a:pt x="430" y="3716"/>
                  <a:pt x="414" y="3750"/>
                  <a:pt x="425" y="3792"/>
                </a:cubicBezTo>
                <a:cubicBezTo>
                  <a:pt x="404" y="3780"/>
                  <a:pt x="387" y="3775"/>
                  <a:pt x="373" y="3791"/>
                </a:cubicBezTo>
                <a:cubicBezTo>
                  <a:pt x="369" y="3795"/>
                  <a:pt x="366" y="3796"/>
                  <a:pt x="360" y="3793"/>
                </a:cubicBezTo>
                <a:cubicBezTo>
                  <a:pt x="337" y="3782"/>
                  <a:pt x="325" y="3796"/>
                  <a:pt x="319" y="3816"/>
                </a:cubicBezTo>
                <a:cubicBezTo>
                  <a:pt x="314" y="3836"/>
                  <a:pt x="306" y="3838"/>
                  <a:pt x="293" y="3823"/>
                </a:cubicBezTo>
                <a:cubicBezTo>
                  <a:pt x="284" y="3814"/>
                  <a:pt x="275" y="3811"/>
                  <a:pt x="266" y="3822"/>
                </a:cubicBezTo>
                <a:cubicBezTo>
                  <a:pt x="257" y="3833"/>
                  <a:pt x="257" y="3843"/>
                  <a:pt x="271" y="3850"/>
                </a:cubicBezTo>
                <a:cubicBezTo>
                  <a:pt x="285" y="3858"/>
                  <a:pt x="285" y="3870"/>
                  <a:pt x="272" y="3877"/>
                </a:cubicBezTo>
                <a:cubicBezTo>
                  <a:pt x="254" y="3888"/>
                  <a:pt x="243" y="3901"/>
                  <a:pt x="243" y="3923"/>
                </a:cubicBezTo>
                <a:cubicBezTo>
                  <a:pt x="235" y="3905"/>
                  <a:pt x="204" y="3892"/>
                  <a:pt x="234" y="3868"/>
                </a:cubicBezTo>
                <a:cubicBezTo>
                  <a:pt x="239" y="3864"/>
                  <a:pt x="248" y="3861"/>
                  <a:pt x="243" y="3853"/>
                </a:cubicBezTo>
                <a:cubicBezTo>
                  <a:pt x="238" y="3845"/>
                  <a:pt x="228" y="3849"/>
                  <a:pt x="221" y="3849"/>
                </a:cubicBezTo>
                <a:cubicBezTo>
                  <a:pt x="214" y="3850"/>
                  <a:pt x="201" y="3853"/>
                  <a:pt x="205" y="3861"/>
                </a:cubicBezTo>
                <a:cubicBezTo>
                  <a:pt x="217" y="3889"/>
                  <a:pt x="205" y="3889"/>
                  <a:pt x="183" y="3884"/>
                </a:cubicBezTo>
                <a:cubicBezTo>
                  <a:pt x="176" y="3882"/>
                  <a:pt x="169" y="3886"/>
                  <a:pt x="168" y="3894"/>
                </a:cubicBezTo>
                <a:cubicBezTo>
                  <a:pt x="168" y="3904"/>
                  <a:pt x="176" y="3902"/>
                  <a:pt x="183" y="3901"/>
                </a:cubicBezTo>
                <a:cubicBezTo>
                  <a:pt x="194" y="3898"/>
                  <a:pt x="203" y="3903"/>
                  <a:pt x="215" y="3907"/>
                </a:cubicBezTo>
                <a:cubicBezTo>
                  <a:pt x="196" y="3924"/>
                  <a:pt x="190" y="3938"/>
                  <a:pt x="214" y="3954"/>
                </a:cubicBezTo>
                <a:cubicBezTo>
                  <a:pt x="223" y="3960"/>
                  <a:pt x="230" y="3972"/>
                  <a:pt x="223" y="3990"/>
                </a:cubicBezTo>
                <a:cubicBezTo>
                  <a:pt x="217" y="4007"/>
                  <a:pt x="218" y="4030"/>
                  <a:pt x="234" y="4050"/>
                </a:cubicBezTo>
                <a:cubicBezTo>
                  <a:pt x="219" y="4043"/>
                  <a:pt x="214" y="4053"/>
                  <a:pt x="207" y="4060"/>
                </a:cubicBezTo>
                <a:cubicBezTo>
                  <a:pt x="201" y="4067"/>
                  <a:pt x="191" y="4074"/>
                  <a:pt x="197" y="4085"/>
                </a:cubicBezTo>
                <a:cubicBezTo>
                  <a:pt x="204" y="4094"/>
                  <a:pt x="214" y="4091"/>
                  <a:pt x="223" y="4084"/>
                </a:cubicBezTo>
                <a:cubicBezTo>
                  <a:pt x="234" y="4075"/>
                  <a:pt x="234" y="4088"/>
                  <a:pt x="241" y="4094"/>
                </a:cubicBezTo>
                <a:cubicBezTo>
                  <a:pt x="211" y="4094"/>
                  <a:pt x="198" y="4122"/>
                  <a:pt x="173" y="4131"/>
                </a:cubicBezTo>
                <a:cubicBezTo>
                  <a:pt x="160" y="4135"/>
                  <a:pt x="155" y="4137"/>
                  <a:pt x="159" y="4122"/>
                </a:cubicBezTo>
                <a:cubicBezTo>
                  <a:pt x="161" y="4112"/>
                  <a:pt x="159" y="4106"/>
                  <a:pt x="151" y="4102"/>
                </a:cubicBezTo>
                <a:cubicBezTo>
                  <a:pt x="143" y="4099"/>
                  <a:pt x="139" y="4106"/>
                  <a:pt x="134" y="4110"/>
                </a:cubicBezTo>
                <a:cubicBezTo>
                  <a:pt x="125" y="4116"/>
                  <a:pt x="123" y="4130"/>
                  <a:pt x="109" y="4128"/>
                </a:cubicBezTo>
                <a:cubicBezTo>
                  <a:pt x="98" y="4127"/>
                  <a:pt x="86" y="4127"/>
                  <a:pt x="86" y="4143"/>
                </a:cubicBezTo>
                <a:cubicBezTo>
                  <a:pt x="87" y="4155"/>
                  <a:pt x="89" y="4168"/>
                  <a:pt x="107" y="4168"/>
                </a:cubicBezTo>
                <a:cubicBezTo>
                  <a:pt x="122" y="4168"/>
                  <a:pt x="119" y="4173"/>
                  <a:pt x="112" y="4185"/>
                </a:cubicBezTo>
                <a:cubicBezTo>
                  <a:pt x="106" y="4195"/>
                  <a:pt x="87" y="4219"/>
                  <a:pt x="121" y="4227"/>
                </a:cubicBezTo>
                <a:cubicBezTo>
                  <a:pt x="108" y="4235"/>
                  <a:pt x="100" y="4246"/>
                  <a:pt x="87" y="4254"/>
                </a:cubicBezTo>
                <a:cubicBezTo>
                  <a:pt x="76" y="4261"/>
                  <a:pt x="75" y="4276"/>
                  <a:pt x="78" y="4289"/>
                </a:cubicBezTo>
                <a:cubicBezTo>
                  <a:pt x="81" y="4304"/>
                  <a:pt x="92" y="4296"/>
                  <a:pt x="101" y="4294"/>
                </a:cubicBezTo>
                <a:cubicBezTo>
                  <a:pt x="107" y="4293"/>
                  <a:pt x="115" y="4294"/>
                  <a:pt x="115" y="4301"/>
                </a:cubicBezTo>
                <a:cubicBezTo>
                  <a:pt x="114" y="4318"/>
                  <a:pt x="113" y="4336"/>
                  <a:pt x="108" y="4352"/>
                </a:cubicBezTo>
                <a:cubicBezTo>
                  <a:pt x="106" y="4361"/>
                  <a:pt x="94" y="4360"/>
                  <a:pt x="85" y="4361"/>
                </a:cubicBezTo>
                <a:cubicBezTo>
                  <a:pt x="79" y="4361"/>
                  <a:pt x="71" y="4364"/>
                  <a:pt x="73" y="4371"/>
                </a:cubicBezTo>
                <a:cubicBezTo>
                  <a:pt x="79" y="4400"/>
                  <a:pt x="60" y="4408"/>
                  <a:pt x="39" y="4414"/>
                </a:cubicBezTo>
                <a:cubicBezTo>
                  <a:pt x="33" y="4416"/>
                  <a:pt x="29" y="4420"/>
                  <a:pt x="28" y="4426"/>
                </a:cubicBezTo>
                <a:cubicBezTo>
                  <a:pt x="27" y="4437"/>
                  <a:pt x="36" y="4434"/>
                  <a:pt x="41" y="4437"/>
                </a:cubicBezTo>
                <a:cubicBezTo>
                  <a:pt x="64" y="4451"/>
                  <a:pt x="83" y="4437"/>
                  <a:pt x="98" y="4426"/>
                </a:cubicBezTo>
                <a:cubicBezTo>
                  <a:pt x="111" y="4415"/>
                  <a:pt x="112" y="4421"/>
                  <a:pt x="122" y="4429"/>
                </a:cubicBezTo>
                <a:cubicBezTo>
                  <a:pt x="144" y="4448"/>
                  <a:pt x="126" y="4467"/>
                  <a:pt x="125" y="4485"/>
                </a:cubicBezTo>
                <a:cubicBezTo>
                  <a:pt x="123" y="4506"/>
                  <a:pt x="116" y="4524"/>
                  <a:pt x="85" y="4520"/>
                </a:cubicBezTo>
                <a:cubicBezTo>
                  <a:pt x="52" y="4516"/>
                  <a:pt x="47" y="4528"/>
                  <a:pt x="57" y="4559"/>
                </a:cubicBezTo>
                <a:cubicBezTo>
                  <a:pt x="61" y="4569"/>
                  <a:pt x="63" y="4579"/>
                  <a:pt x="65" y="4590"/>
                </a:cubicBezTo>
                <a:cubicBezTo>
                  <a:pt x="66" y="4596"/>
                  <a:pt x="65" y="4605"/>
                  <a:pt x="59" y="4604"/>
                </a:cubicBezTo>
                <a:cubicBezTo>
                  <a:pt x="32" y="4596"/>
                  <a:pt x="32" y="4620"/>
                  <a:pt x="21" y="4631"/>
                </a:cubicBezTo>
                <a:cubicBezTo>
                  <a:pt x="10" y="4642"/>
                  <a:pt x="0" y="4655"/>
                  <a:pt x="18" y="4667"/>
                </a:cubicBezTo>
                <a:cubicBezTo>
                  <a:pt x="32" y="4677"/>
                  <a:pt x="47" y="4686"/>
                  <a:pt x="64" y="4668"/>
                </a:cubicBezTo>
                <a:cubicBezTo>
                  <a:pt x="70" y="4661"/>
                  <a:pt x="79" y="4652"/>
                  <a:pt x="91" y="4653"/>
                </a:cubicBezTo>
                <a:cubicBezTo>
                  <a:pt x="103" y="4653"/>
                  <a:pt x="118" y="4650"/>
                  <a:pt x="107" y="4671"/>
                </a:cubicBezTo>
                <a:cubicBezTo>
                  <a:pt x="102" y="4679"/>
                  <a:pt x="109" y="4689"/>
                  <a:pt x="116" y="4694"/>
                </a:cubicBezTo>
                <a:cubicBezTo>
                  <a:pt x="121" y="4699"/>
                  <a:pt x="129" y="4699"/>
                  <a:pt x="134" y="4692"/>
                </a:cubicBezTo>
                <a:cubicBezTo>
                  <a:pt x="149" y="4666"/>
                  <a:pt x="172" y="4677"/>
                  <a:pt x="194" y="4676"/>
                </a:cubicBezTo>
                <a:cubicBezTo>
                  <a:pt x="192" y="4688"/>
                  <a:pt x="178" y="4703"/>
                  <a:pt x="194" y="4707"/>
                </a:cubicBezTo>
                <a:cubicBezTo>
                  <a:pt x="227" y="4715"/>
                  <a:pt x="204" y="4728"/>
                  <a:pt x="199" y="4739"/>
                </a:cubicBezTo>
                <a:cubicBezTo>
                  <a:pt x="196" y="4747"/>
                  <a:pt x="180" y="4751"/>
                  <a:pt x="187" y="4762"/>
                </a:cubicBezTo>
                <a:cubicBezTo>
                  <a:pt x="198" y="4782"/>
                  <a:pt x="193" y="4805"/>
                  <a:pt x="185" y="4818"/>
                </a:cubicBezTo>
                <a:cubicBezTo>
                  <a:pt x="165" y="4852"/>
                  <a:pt x="199" y="4855"/>
                  <a:pt x="210" y="4870"/>
                </a:cubicBezTo>
                <a:cubicBezTo>
                  <a:pt x="214" y="4876"/>
                  <a:pt x="224" y="4873"/>
                  <a:pt x="228" y="4867"/>
                </a:cubicBezTo>
                <a:cubicBezTo>
                  <a:pt x="254" y="4832"/>
                  <a:pt x="285" y="4831"/>
                  <a:pt x="320" y="4849"/>
                </a:cubicBezTo>
                <a:cubicBezTo>
                  <a:pt x="334" y="4856"/>
                  <a:pt x="345" y="4860"/>
                  <a:pt x="344" y="4838"/>
                </a:cubicBezTo>
                <a:cubicBezTo>
                  <a:pt x="344" y="4833"/>
                  <a:pt x="345" y="4828"/>
                  <a:pt x="351" y="4827"/>
                </a:cubicBezTo>
                <a:cubicBezTo>
                  <a:pt x="358" y="4825"/>
                  <a:pt x="358" y="4832"/>
                  <a:pt x="361" y="4836"/>
                </a:cubicBezTo>
                <a:cubicBezTo>
                  <a:pt x="365" y="4843"/>
                  <a:pt x="370" y="4852"/>
                  <a:pt x="381" y="4848"/>
                </a:cubicBezTo>
                <a:cubicBezTo>
                  <a:pt x="408" y="4836"/>
                  <a:pt x="448" y="4850"/>
                  <a:pt x="461" y="4808"/>
                </a:cubicBezTo>
                <a:cubicBezTo>
                  <a:pt x="462" y="4805"/>
                  <a:pt x="467" y="4803"/>
                  <a:pt x="469" y="4801"/>
                </a:cubicBezTo>
                <a:cubicBezTo>
                  <a:pt x="462" y="4824"/>
                  <a:pt x="461" y="4849"/>
                  <a:pt x="444" y="4868"/>
                </a:cubicBezTo>
                <a:cubicBezTo>
                  <a:pt x="439" y="4873"/>
                  <a:pt x="433" y="4879"/>
                  <a:pt x="442" y="4885"/>
                </a:cubicBezTo>
                <a:cubicBezTo>
                  <a:pt x="448" y="4889"/>
                  <a:pt x="455" y="4884"/>
                  <a:pt x="459" y="4879"/>
                </a:cubicBezTo>
                <a:cubicBezTo>
                  <a:pt x="464" y="4872"/>
                  <a:pt x="471" y="4858"/>
                  <a:pt x="473" y="4858"/>
                </a:cubicBezTo>
                <a:cubicBezTo>
                  <a:pt x="503" y="4869"/>
                  <a:pt x="534" y="4847"/>
                  <a:pt x="561" y="4859"/>
                </a:cubicBezTo>
                <a:cubicBezTo>
                  <a:pt x="571" y="4864"/>
                  <a:pt x="577" y="4867"/>
                  <a:pt x="586" y="4862"/>
                </a:cubicBezTo>
                <a:cubicBezTo>
                  <a:pt x="595" y="4858"/>
                  <a:pt x="604" y="4858"/>
                  <a:pt x="614" y="4860"/>
                </a:cubicBezTo>
                <a:cubicBezTo>
                  <a:pt x="633" y="4862"/>
                  <a:pt x="656" y="4866"/>
                  <a:pt x="670" y="4857"/>
                </a:cubicBezTo>
                <a:cubicBezTo>
                  <a:pt x="691" y="4843"/>
                  <a:pt x="714" y="4827"/>
                  <a:pt x="721" y="4802"/>
                </a:cubicBezTo>
                <a:cubicBezTo>
                  <a:pt x="748" y="4848"/>
                  <a:pt x="690" y="4876"/>
                  <a:pt x="692" y="4923"/>
                </a:cubicBezTo>
                <a:cubicBezTo>
                  <a:pt x="710" y="4912"/>
                  <a:pt x="709" y="4896"/>
                  <a:pt x="721" y="4888"/>
                </a:cubicBezTo>
                <a:cubicBezTo>
                  <a:pt x="742" y="4872"/>
                  <a:pt x="753" y="4853"/>
                  <a:pt x="737" y="4825"/>
                </a:cubicBezTo>
                <a:cubicBezTo>
                  <a:pt x="733" y="4819"/>
                  <a:pt x="736" y="4808"/>
                  <a:pt x="737" y="4800"/>
                </a:cubicBezTo>
                <a:cubicBezTo>
                  <a:pt x="743" y="4758"/>
                  <a:pt x="763" y="4721"/>
                  <a:pt x="783" y="4685"/>
                </a:cubicBezTo>
                <a:cubicBezTo>
                  <a:pt x="791" y="4669"/>
                  <a:pt x="803" y="4661"/>
                  <a:pt x="820" y="4657"/>
                </a:cubicBezTo>
                <a:cubicBezTo>
                  <a:pt x="825" y="4669"/>
                  <a:pt x="811" y="4684"/>
                  <a:pt x="827" y="4690"/>
                </a:cubicBezTo>
                <a:cubicBezTo>
                  <a:pt x="841" y="4695"/>
                  <a:pt x="854" y="4689"/>
                  <a:pt x="865" y="4677"/>
                </a:cubicBezTo>
                <a:cubicBezTo>
                  <a:pt x="873" y="4711"/>
                  <a:pt x="860" y="4733"/>
                  <a:pt x="830" y="4740"/>
                </a:cubicBezTo>
                <a:cubicBezTo>
                  <a:pt x="820" y="4742"/>
                  <a:pt x="810" y="4742"/>
                  <a:pt x="804" y="4750"/>
                </a:cubicBezTo>
                <a:cubicBezTo>
                  <a:pt x="801" y="4754"/>
                  <a:pt x="796" y="4758"/>
                  <a:pt x="799" y="4763"/>
                </a:cubicBezTo>
                <a:cubicBezTo>
                  <a:pt x="802" y="4770"/>
                  <a:pt x="809" y="4769"/>
                  <a:pt x="814" y="4766"/>
                </a:cubicBezTo>
                <a:cubicBezTo>
                  <a:pt x="845" y="4744"/>
                  <a:pt x="859" y="4771"/>
                  <a:pt x="877" y="4787"/>
                </a:cubicBezTo>
                <a:cubicBezTo>
                  <a:pt x="886" y="4794"/>
                  <a:pt x="879" y="4797"/>
                  <a:pt x="874" y="4802"/>
                </a:cubicBezTo>
                <a:cubicBezTo>
                  <a:pt x="851" y="4827"/>
                  <a:pt x="852" y="4828"/>
                  <a:pt x="875" y="4855"/>
                </a:cubicBezTo>
                <a:cubicBezTo>
                  <a:pt x="878" y="4845"/>
                  <a:pt x="880" y="4836"/>
                  <a:pt x="883" y="4827"/>
                </a:cubicBezTo>
                <a:cubicBezTo>
                  <a:pt x="889" y="4810"/>
                  <a:pt x="933" y="4796"/>
                  <a:pt x="946" y="4807"/>
                </a:cubicBezTo>
                <a:cubicBezTo>
                  <a:pt x="957" y="4818"/>
                  <a:pt x="962" y="4831"/>
                  <a:pt x="982" y="4814"/>
                </a:cubicBezTo>
                <a:cubicBezTo>
                  <a:pt x="993" y="4804"/>
                  <a:pt x="1006" y="4800"/>
                  <a:pt x="1010" y="4783"/>
                </a:cubicBezTo>
                <a:cubicBezTo>
                  <a:pt x="1018" y="4749"/>
                  <a:pt x="1028" y="4716"/>
                  <a:pt x="1060" y="4695"/>
                </a:cubicBezTo>
                <a:cubicBezTo>
                  <a:pt x="1067" y="4690"/>
                  <a:pt x="1083" y="4685"/>
                  <a:pt x="1080" y="4673"/>
                </a:cubicBezTo>
                <a:cubicBezTo>
                  <a:pt x="1076" y="4654"/>
                  <a:pt x="1091" y="4646"/>
                  <a:pt x="1099" y="4628"/>
                </a:cubicBezTo>
                <a:cubicBezTo>
                  <a:pt x="1105" y="4643"/>
                  <a:pt x="1108" y="4653"/>
                  <a:pt x="1112" y="4662"/>
                </a:cubicBezTo>
                <a:cubicBezTo>
                  <a:pt x="1115" y="4668"/>
                  <a:pt x="1120" y="4676"/>
                  <a:pt x="1127" y="4674"/>
                </a:cubicBezTo>
                <a:cubicBezTo>
                  <a:pt x="1136" y="4670"/>
                  <a:pt x="1130" y="4663"/>
                  <a:pt x="1128" y="4656"/>
                </a:cubicBezTo>
                <a:cubicBezTo>
                  <a:pt x="1124" y="4640"/>
                  <a:pt x="1120" y="4625"/>
                  <a:pt x="1117" y="4608"/>
                </a:cubicBezTo>
                <a:cubicBezTo>
                  <a:pt x="1115" y="4601"/>
                  <a:pt x="1119" y="4593"/>
                  <a:pt x="1127" y="4593"/>
                </a:cubicBezTo>
                <a:cubicBezTo>
                  <a:pt x="1134" y="4593"/>
                  <a:pt x="1135" y="4601"/>
                  <a:pt x="1133" y="4607"/>
                </a:cubicBezTo>
                <a:cubicBezTo>
                  <a:pt x="1127" y="4626"/>
                  <a:pt x="1139" y="4622"/>
                  <a:pt x="1148" y="4617"/>
                </a:cubicBezTo>
                <a:cubicBezTo>
                  <a:pt x="1171" y="4606"/>
                  <a:pt x="1194" y="4594"/>
                  <a:pt x="1216" y="4581"/>
                </a:cubicBezTo>
                <a:cubicBezTo>
                  <a:pt x="1224" y="4576"/>
                  <a:pt x="1230" y="4565"/>
                  <a:pt x="1241" y="4573"/>
                </a:cubicBezTo>
                <a:cubicBezTo>
                  <a:pt x="1250" y="4581"/>
                  <a:pt x="1240" y="4589"/>
                  <a:pt x="1237" y="4597"/>
                </a:cubicBezTo>
                <a:cubicBezTo>
                  <a:pt x="1235" y="4601"/>
                  <a:pt x="1233" y="4606"/>
                  <a:pt x="1238" y="4609"/>
                </a:cubicBezTo>
                <a:cubicBezTo>
                  <a:pt x="1244" y="4612"/>
                  <a:pt x="1247" y="4608"/>
                  <a:pt x="1250" y="4603"/>
                </a:cubicBezTo>
                <a:cubicBezTo>
                  <a:pt x="1252" y="4599"/>
                  <a:pt x="1255" y="4595"/>
                  <a:pt x="1259" y="4589"/>
                </a:cubicBezTo>
                <a:cubicBezTo>
                  <a:pt x="1274" y="4619"/>
                  <a:pt x="1287" y="4648"/>
                  <a:pt x="1319" y="4663"/>
                </a:cubicBezTo>
                <a:cubicBezTo>
                  <a:pt x="1305" y="4667"/>
                  <a:pt x="1293" y="4664"/>
                  <a:pt x="1285" y="4675"/>
                </a:cubicBezTo>
                <a:cubicBezTo>
                  <a:pt x="1279" y="4684"/>
                  <a:pt x="1276" y="4695"/>
                  <a:pt x="1288" y="4696"/>
                </a:cubicBezTo>
                <a:cubicBezTo>
                  <a:pt x="1314" y="4700"/>
                  <a:pt x="1321" y="4714"/>
                  <a:pt x="1317" y="4738"/>
                </a:cubicBezTo>
                <a:cubicBezTo>
                  <a:pt x="1315" y="4744"/>
                  <a:pt x="1319" y="4750"/>
                  <a:pt x="1327" y="4751"/>
                </a:cubicBezTo>
                <a:cubicBezTo>
                  <a:pt x="1334" y="4738"/>
                  <a:pt x="1338" y="4724"/>
                  <a:pt x="1337" y="4708"/>
                </a:cubicBezTo>
                <a:cubicBezTo>
                  <a:pt x="1339" y="4724"/>
                  <a:pt x="1343" y="4736"/>
                  <a:pt x="1362" y="4742"/>
                </a:cubicBezTo>
                <a:cubicBezTo>
                  <a:pt x="1392" y="4751"/>
                  <a:pt x="1402" y="4731"/>
                  <a:pt x="1412" y="4710"/>
                </a:cubicBezTo>
                <a:cubicBezTo>
                  <a:pt x="1421" y="4715"/>
                  <a:pt x="1420" y="4721"/>
                  <a:pt x="1421" y="4727"/>
                </a:cubicBezTo>
                <a:cubicBezTo>
                  <a:pt x="1424" y="4744"/>
                  <a:pt x="1437" y="4740"/>
                  <a:pt x="1441" y="4732"/>
                </a:cubicBezTo>
                <a:cubicBezTo>
                  <a:pt x="1448" y="4715"/>
                  <a:pt x="1470" y="4695"/>
                  <a:pt x="1442" y="4678"/>
                </a:cubicBezTo>
                <a:cubicBezTo>
                  <a:pt x="1434" y="4673"/>
                  <a:pt x="1439" y="4673"/>
                  <a:pt x="1441" y="4669"/>
                </a:cubicBezTo>
                <a:cubicBezTo>
                  <a:pt x="1453" y="4649"/>
                  <a:pt x="1437" y="4648"/>
                  <a:pt x="1425" y="4646"/>
                </a:cubicBezTo>
                <a:cubicBezTo>
                  <a:pt x="1417" y="4645"/>
                  <a:pt x="1405" y="4651"/>
                  <a:pt x="1403" y="4639"/>
                </a:cubicBezTo>
                <a:cubicBezTo>
                  <a:pt x="1401" y="4630"/>
                  <a:pt x="1399" y="4617"/>
                  <a:pt x="1410" y="4610"/>
                </a:cubicBezTo>
                <a:cubicBezTo>
                  <a:pt x="1421" y="4604"/>
                  <a:pt x="1421" y="4597"/>
                  <a:pt x="1413" y="4589"/>
                </a:cubicBezTo>
                <a:cubicBezTo>
                  <a:pt x="1400" y="4578"/>
                  <a:pt x="1417" y="4572"/>
                  <a:pt x="1418" y="4562"/>
                </a:cubicBezTo>
                <a:cubicBezTo>
                  <a:pt x="1418" y="4556"/>
                  <a:pt x="1426" y="4554"/>
                  <a:pt x="1434" y="4556"/>
                </a:cubicBezTo>
                <a:cubicBezTo>
                  <a:pt x="1466" y="4561"/>
                  <a:pt x="1474" y="4555"/>
                  <a:pt x="1473" y="4523"/>
                </a:cubicBezTo>
                <a:cubicBezTo>
                  <a:pt x="1472" y="4516"/>
                  <a:pt x="1471" y="4508"/>
                  <a:pt x="1473" y="4502"/>
                </a:cubicBezTo>
                <a:cubicBezTo>
                  <a:pt x="1477" y="4493"/>
                  <a:pt x="1475" y="4475"/>
                  <a:pt x="1493" y="4481"/>
                </a:cubicBezTo>
                <a:cubicBezTo>
                  <a:pt x="1505" y="4485"/>
                  <a:pt x="1514" y="4492"/>
                  <a:pt x="1507" y="4511"/>
                </a:cubicBezTo>
                <a:cubicBezTo>
                  <a:pt x="1496" y="4540"/>
                  <a:pt x="1508" y="4566"/>
                  <a:pt x="1536" y="4578"/>
                </a:cubicBezTo>
                <a:cubicBezTo>
                  <a:pt x="1553" y="4586"/>
                  <a:pt x="1552" y="4597"/>
                  <a:pt x="1547" y="4611"/>
                </a:cubicBezTo>
                <a:cubicBezTo>
                  <a:pt x="1541" y="4625"/>
                  <a:pt x="1539" y="4639"/>
                  <a:pt x="1555" y="4647"/>
                </a:cubicBezTo>
                <a:cubicBezTo>
                  <a:pt x="1584" y="4660"/>
                  <a:pt x="1581" y="4682"/>
                  <a:pt x="1571" y="4705"/>
                </a:cubicBezTo>
                <a:cubicBezTo>
                  <a:pt x="1561" y="4727"/>
                  <a:pt x="1561" y="4750"/>
                  <a:pt x="1564" y="4773"/>
                </a:cubicBezTo>
                <a:cubicBezTo>
                  <a:pt x="1573" y="4763"/>
                  <a:pt x="1568" y="4751"/>
                  <a:pt x="1570" y="4741"/>
                </a:cubicBezTo>
                <a:cubicBezTo>
                  <a:pt x="1574" y="4723"/>
                  <a:pt x="1579" y="4704"/>
                  <a:pt x="1600" y="4699"/>
                </a:cubicBezTo>
                <a:cubicBezTo>
                  <a:pt x="1608" y="4697"/>
                  <a:pt x="1621" y="4710"/>
                  <a:pt x="1622" y="4692"/>
                </a:cubicBezTo>
                <a:cubicBezTo>
                  <a:pt x="1622" y="4682"/>
                  <a:pt x="1623" y="4671"/>
                  <a:pt x="1604" y="4669"/>
                </a:cubicBezTo>
                <a:cubicBezTo>
                  <a:pt x="1588" y="4667"/>
                  <a:pt x="1578" y="4649"/>
                  <a:pt x="1572" y="4634"/>
                </a:cubicBezTo>
                <a:cubicBezTo>
                  <a:pt x="1568" y="4627"/>
                  <a:pt x="1576" y="4617"/>
                  <a:pt x="1587" y="4614"/>
                </a:cubicBezTo>
                <a:cubicBezTo>
                  <a:pt x="1595" y="4647"/>
                  <a:pt x="1595" y="4647"/>
                  <a:pt x="1652" y="4635"/>
                </a:cubicBezTo>
                <a:cubicBezTo>
                  <a:pt x="1646" y="4650"/>
                  <a:pt x="1653" y="4666"/>
                  <a:pt x="1646" y="4680"/>
                </a:cubicBezTo>
                <a:cubicBezTo>
                  <a:pt x="1642" y="4688"/>
                  <a:pt x="1636" y="4697"/>
                  <a:pt x="1648" y="4703"/>
                </a:cubicBezTo>
                <a:cubicBezTo>
                  <a:pt x="1658" y="4707"/>
                  <a:pt x="1668" y="4710"/>
                  <a:pt x="1673" y="4695"/>
                </a:cubicBezTo>
                <a:cubicBezTo>
                  <a:pt x="1674" y="4690"/>
                  <a:pt x="1680" y="4686"/>
                  <a:pt x="1685" y="4689"/>
                </a:cubicBezTo>
                <a:cubicBezTo>
                  <a:pt x="1692" y="4694"/>
                  <a:pt x="1687" y="4699"/>
                  <a:pt x="1684" y="4704"/>
                </a:cubicBezTo>
                <a:cubicBezTo>
                  <a:pt x="1681" y="4709"/>
                  <a:pt x="1678" y="4716"/>
                  <a:pt x="1674" y="4717"/>
                </a:cubicBezTo>
                <a:cubicBezTo>
                  <a:pt x="1631" y="4729"/>
                  <a:pt x="1633" y="4766"/>
                  <a:pt x="1628" y="4799"/>
                </a:cubicBezTo>
                <a:cubicBezTo>
                  <a:pt x="1627" y="4806"/>
                  <a:pt x="1628" y="4812"/>
                  <a:pt x="1634" y="4813"/>
                </a:cubicBezTo>
                <a:cubicBezTo>
                  <a:pt x="1648" y="4814"/>
                  <a:pt x="1646" y="4821"/>
                  <a:pt x="1641" y="4829"/>
                </a:cubicBezTo>
                <a:cubicBezTo>
                  <a:pt x="1636" y="4837"/>
                  <a:pt x="1637" y="4852"/>
                  <a:pt x="1619" y="4842"/>
                </a:cubicBezTo>
                <a:cubicBezTo>
                  <a:pt x="1607" y="4836"/>
                  <a:pt x="1591" y="4848"/>
                  <a:pt x="1599" y="4860"/>
                </a:cubicBezTo>
                <a:cubicBezTo>
                  <a:pt x="1615" y="4883"/>
                  <a:pt x="1594" y="4903"/>
                  <a:pt x="1605" y="4927"/>
                </a:cubicBezTo>
                <a:cubicBezTo>
                  <a:pt x="1590" y="4916"/>
                  <a:pt x="1590" y="4916"/>
                  <a:pt x="1587" y="4919"/>
                </a:cubicBezTo>
                <a:cubicBezTo>
                  <a:pt x="1554" y="4945"/>
                  <a:pt x="1538" y="4982"/>
                  <a:pt x="1521" y="5019"/>
                </a:cubicBezTo>
                <a:cubicBezTo>
                  <a:pt x="1519" y="5025"/>
                  <a:pt x="1519" y="5035"/>
                  <a:pt x="1525" y="5037"/>
                </a:cubicBezTo>
                <a:cubicBezTo>
                  <a:pt x="1534" y="5041"/>
                  <a:pt x="1538" y="5032"/>
                  <a:pt x="1543" y="5026"/>
                </a:cubicBezTo>
                <a:cubicBezTo>
                  <a:pt x="1553" y="5011"/>
                  <a:pt x="1552" y="5011"/>
                  <a:pt x="1561" y="5008"/>
                </a:cubicBezTo>
                <a:cubicBezTo>
                  <a:pt x="1541" y="5045"/>
                  <a:pt x="1539" y="5054"/>
                  <a:pt x="1545" y="5075"/>
                </a:cubicBezTo>
                <a:cubicBezTo>
                  <a:pt x="1547" y="5080"/>
                  <a:pt x="1540" y="5091"/>
                  <a:pt x="1553" y="5090"/>
                </a:cubicBezTo>
                <a:cubicBezTo>
                  <a:pt x="1561" y="5089"/>
                  <a:pt x="1568" y="5089"/>
                  <a:pt x="1563" y="5076"/>
                </a:cubicBezTo>
                <a:cubicBezTo>
                  <a:pt x="1561" y="5070"/>
                  <a:pt x="1569" y="5059"/>
                  <a:pt x="1578" y="5054"/>
                </a:cubicBezTo>
                <a:cubicBezTo>
                  <a:pt x="1583" y="5059"/>
                  <a:pt x="1584" y="5063"/>
                  <a:pt x="1582" y="5068"/>
                </a:cubicBezTo>
                <a:cubicBezTo>
                  <a:pt x="1578" y="5074"/>
                  <a:pt x="1574" y="5079"/>
                  <a:pt x="1580" y="5086"/>
                </a:cubicBezTo>
                <a:cubicBezTo>
                  <a:pt x="1588" y="5094"/>
                  <a:pt x="1593" y="5087"/>
                  <a:pt x="1600" y="5085"/>
                </a:cubicBezTo>
                <a:cubicBezTo>
                  <a:pt x="1619" y="5081"/>
                  <a:pt x="1639" y="5080"/>
                  <a:pt x="1658" y="5077"/>
                </a:cubicBezTo>
                <a:cubicBezTo>
                  <a:pt x="1663" y="5076"/>
                  <a:pt x="1670" y="5070"/>
                  <a:pt x="1673" y="5078"/>
                </a:cubicBezTo>
                <a:cubicBezTo>
                  <a:pt x="1675" y="5085"/>
                  <a:pt x="1672" y="5094"/>
                  <a:pt x="1665" y="5095"/>
                </a:cubicBezTo>
                <a:cubicBezTo>
                  <a:pt x="1654" y="5096"/>
                  <a:pt x="1649" y="5112"/>
                  <a:pt x="1635" y="5107"/>
                </a:cubicBezTo>
                <a:cubicBezTo>
                  <a:pt x="1630" y="5106"/>
                  <a:pt x="1620" y="5110"/>
                  <a:pt x="1622" y="5119"/>
                </a:cubicBezTo>
                <a:cubicBezTo>
                  <a:pt x="1625" y="5136"/>
                  <a:pt x="1613" y="5140"/>
                  <a:pt x="1603" y="5148"/>
                </a:cubicBezTo>
                <a:cubicBezTo>
                  <a:pt x="1565" y="5176"/>
                  <a:pt x="1565" y="5177"/>
                  <a:pt x="1590" y="5217"/>
                </a:cubicBezTo>
                <a:cubicBezTo>
                  <a:pt x="1601" y="5235"/>
                  <a:pt x="1611" y="5240"/>
                  <a:pt x="1622" y="5217"/>
                </a:cubicBezTo>
                <a:cubicBezTo>
                  <a:pt x="1624" y="5212"/>
                  <a:pt x="1627" y="5208"/>
                  <a:pt x="1631" y="5203"/>
                </a:cubicBezTo>
                <a:cubicBezTo>
                  <a:pt x="1633" y="5222"/>
                  <a:pt x="1653" y="5236"/>
                  <a:pt x="1643" y="5256"/>
                </a:cubicBezTo>
                <a:cubicBezTo>
                  <a:pt x="1641" y="5260"/>
                  <a:pt x="1643" y="5266"/>
                  <a:pt x="1649" y="5268"/>
                </a:cubicBezTo>
                <a:cubicBezTo>
                  <a:pt x="1654" y="5270"/>
                  <a:pt x="1659" y="5266"/>
                  <a:pt x="1661" y="5262"/>
                </a:cubicBezTo>
                <a:cubicBezTo>
                  <a:pt x="1670" y="5242"/>
                  <a:pt x="1690" y="5246"/>
                  <a:pt x="1703" y="5249"/>
                </a:cubicBezTo>
                <a:cubicBezTo>
                  <a:pt x="1713" y="5252"/>
                  <a:pt x="1711" y="5271"/>
                  <a:pt x="1711" y="5283"/>
                </a:cubicBezTo>
                <a:cubicBezTo>
                  <a:pt x="1711" y="5292"/>
                  <a:pt x="1709" y="5302"/>
                  <a:pt x="1722" y="5303"/>
                </a:cubicBezTo>
                <a:cubicBezTo>
                  <a:pt x="1724" y="5304"/>
                  <a:pt x="1728" y="5298"/>
                  <a:pt x="1731" y="5301"/>
                </a:cubicBezTo>
                <a:cubicBezTo>
                  <a:pt x="1733" y="5303"/>
                  <a:pt x="1732" y="5308"/>
                  <a:pt x="1731" y="5312"/>
                </a:cubicBezTo>
                <a:cubicBezTo>
                  <a:pt x="1728" y="5328"/>
                  <a:pt x="1736" y="5326"/>
                  <a:pt x="1749" y="5322"/>
                </a:cubicBezTo>
                <a:cubicBezTo>
                  <a:pt x="1742" y="5330"/>
                  <a:pt x="1735" y="5335"/>
                  <a:pt x="1729" y="5341"/>
                </a:cubicBezTo>
                <a:cubicBezTo>
                  <a:pt x="1723" y="5348"/>
                  <a:pt x="1722" y="5362"/>
                  <a:pt x="1709" y="5358"/>
                </a:cubicBezTo>
                <a:cubicBezTo>
                  <a:pt x="1698" y="5355"/>
                  <a:pt x="1706" y="5343"/>
                  <a:pt x="1701" y="5336"/>
                </a:cubicBezTo>
                <a:cubicBezTo>
                  <a:pt x="1696" y="5328"/>
                  <a:pt x="1697" y="5315"/>
                  <a:pt x="1684" y="5316"/>
                </a:cubicBezTo>
                <a:cubicBezTo>
                  <a:pt x="1673" y="5317"/>
                  <a:pt x="1667" y="5324"/>
                  <a:pt x="1666" y="5336"/>
                </a:cubicBezTo>
                <a:cubicBezTo>
                  <a:pt x="1663" y="5368"/>
                  <a:pt x="1671" y="5400"/>
                  <a:pt x="1658" y="5432"/>
                </a:cubicBezTo>
                <a:cubicBezTo>
                  <a:pt x="1656" y="5439"/>
                  <a:pt x="1670" y="5452"/>
                  <a:pt x="1682" y="5455"/>
                </a:cubicBezTo>
                <a:cubicBezTo>
                  <a:pt x="1693" y="5458"/>
                  <a:pt x="1699" y="5447"/>
                  <a:pt x="1704" y="5439"/>
                </a:cubicBezTo>
                <a:cubicBezTo>
                  <a:pt x="1709" y="5431"/>
                  <a:pt x="1711" y="5420"/>
                  <a:pt x="1714" y="5411"/>
                </a:cubicBezTo>
                <a:cubicBezTo>
                  <a:pt x="1730" y="5417"/>
                  <a:pt x="1744" y="5429"/>
                  <a:pt x="1760" y="5421"/>
                </a:cubicBezTo>
                <a:cubicBezTo>
                  <a:pt x="1786" y="5409"/>
                  <a:pt x="1766" y="5378"/>
                  <a:pt x="1784" y="5361"/>
                </a:cubicBezTo>
                <a:cubicBezTo>
                  <a:pt x="1786" y="5364"/>
                  <a:pt x="1789" y="5366"/>
                  <a:pt x="1792" y="5368"/>
                </a:cubicBezTo>
                <a:cubicBezTo>
                  <a:pt x="1824" y="5394"/>
                  <a:pt x="1825" y="5394"/>
                  <a:pt x="1840" y="5357"/>
                </a:cubicBezTo>
                <a:cubicBezTo>
                  <a:pt x="1845" y="5343"/>
                  <a:pt x="1859" y="5343"/>
                  <a:pt x="1866" y="5346"/>
                </a:cubicBezTo>
                <a:cubicBezTo>
                  <a:pt x="1890" y="5359"/>
                  <a:pt x="1910" y="5338"/>
                  <a:pt x="1932" y="5338"/>
                </a:cubicBezTo>
                <a:cubicBezTo>
                  <a:pt x="1947" y="5338"/>
                  <a:pt x="1952" y="5318"/>
                  <a:pt x="1948" y="5303"/>
                </a:cubicBezTo>
                <a:cubicBezTo>
                  <a:pt x="1945" y="5294"/>
                  <a:pt x="1940" y="5287"/>
                  <a:pt x="1937" y="5279"/>
                </a:cubicBezTo>
                <a:cubicBezTo>
                  <a:pt x="1918" y="5234"/>
                  <a:pt x="1933" y="5208"/>
                  <a:pt x="1979" y="5208"/>
                </a:cubicBezTo>
                <a:cubicBezTo>
                  <a:pt x="1972" y="5222"/>
                  <a:pt x="1968" y="5236"/>
                  <a:pt x="1970" y="5251"/>
                </a:cubicBezTo>
                <a:cubicBezTo>
                  <a:pt x="1970" y="5259"/>
                  <a:pt x="1969" y="5273"/>
                  <a:pt x="1979" y="5273"/>
                </a:cubicBezTo>
                <a:cubicBezTo>
                  <a:pt x="2013" y="5271"/>
                  <a:pt x="1998" y="5289"/>
                  <a:pt x="1996" y="5306"/>
                </a:cubicBezTo>
                <a:cubicBezTo>
                  <a:pt x="1992" y="5332"/>
                  <a:pt x="1980" y="5360"/>
                  <a:pt x="2004" y="5383"/>
                </a:cubicBezTo>
                <a:cubicBezTo>
                  <a:pt x="2013" y="5392"/>
                  <a:pt x="2027" y="5399"/>
                  <a:pt x="2039" y="5402"/>
                </a:cubicBezTo>
                <a:cubicBezTo>
                  <a:pt x="2057" y="5407"/>
                  <a:pt x="2053" y="5382"/>
                  <a:pt x="2065" y="5377"/>
                </a:cubicBezTo>
                <a:cubicBezTo>
                  <a:pt x="2078" y="5389"/>
                  <a:pt x="2075" y="5421"/>
                  <a:pt x="2106" y="5406"/>
                </a:cubicBezTo>
                <a:cubicBezTo>
                  <a:pt x="2138" y="5391"/>
                  <a:pt x="2125" y="5372"/>
                  <a:pt x="2112" y="5351"/>
                </a:cubicBezTo>
                <a:cubicBezTo>
                  <a:pt x="2117" y="5352"/>
                  <a:pt x="2119" y="5352"/>
                  <a:pt x="2121" y="5352"/>
                </a:cubicBezTo>
                <a:cubicBezTo>
                  <a:pt x="2136" y="5356"/>
                  <a:pt x="2138" y="5382"/>
                  <a:pt x="2153" y="5378"/>
                </a:cubicBezTo>
                <a:cubicBezTo>
                  <a:pt x="2166" y="5373"/>
                  <a:pt x="2151" y="5353"/>
                  <a:pt x="2161" y="5340"/>
                </a:cubicBezTo>
                <a:cubicBezTo>
                  <a:pt x="2174" y="5322"/>
                  <a:pt x="2159" y="5310"/>
                  <a:pt x="2142" y="5307"/>
                </a:cubicBezTo>
                <a:cubicBezTo>
                  <a:pt x="2131" y="5305"/>
                  <a:pt x="2124" y="5303"/>
                  <a:pt x="2125" y="5290"/>
                </a:cubicBezTo>
                <a:cubicBezTo>
                  <a:pt x="2126" y="5279"/>
                  <a:pt x="2131" y="5270"/>
                  <a:pt x="2144" y="5267"/>
                </a:cubicBezTo>
                <a:cubicBezTo>
                  <a:pt x="2163" y="5263"/>
                  <a:pt x="2180" y="5264"/>
                  <a:pt x="2187" y="5287"/>
                </a:cubicBezTo>
                <a:cubicBezTo>
                  <a:pt x="2189" y="5294"/>
                  <a:pt x="2195" y="5303"/>
                  <a:pt x="2204" y="5297"/>
                </a:cubicBezTo>
                <a:cubicBezTo>
                  <a:pt x="2211" y="5291"/>
                  <a:pt x="2204" y="5285"/>
                  <a:pt x="2200" y="5279"/>
                </a:cubicBezTo>
                <a:cubicBezTo>
                  <a:pt x="2191" y="5267"/>
                  <a:pt x="2184" y="5255"/>
                  <a:pt x="2181" y="5233"/>
                </a:cubicBezTo>
                <a:cubicBezTo>
                  <a:pt x="2203" y="5255"/>
                  <a:pt x="2219" y="5254"/>
                  <a:pt x="2233" y="5232"/>
                </a:cubicBezTo>
                <a:cubicBezTo>
                  <a:pt x="2242" y="5219"/>
                  <a:pt x="2248" y="5225"/>
                  <a:pt x="2254" y="5238"/>
                </a:cubicBezTo>
                <a:cubicBezTo>
                  <a:pt x="2260" y="5251"/>
                  <a:pt x="2275" y="5254"/>
                  <a:pt x="2279" y="5237"/>
                </a:cubicBezTo>
                <a:cubicBezTo>
                  <a:pt x="2282" y="5223"/>
                  <a:pt x="2288" y="5220"/>
                  <a:pt x="2299" y="5218"/>
                </a:cubicBezTo>
                <a:cubicBezTo>
                  <a:pt x="2306" y="5217"/>
                  <a:pt x="2312" y="5213"/>
                  <a:pt x="2313" y="5205"/>
                </a:cubicBezTo>
                <a:cubicBezTo>
                  <a:pt x="2318" y="5182"/>
                  <a:pt x="2330" y="5187"/>
                  <a:pt x="2345" y="5196"/>
                </a:cubicBezTo>
                <a:cubicBezTo>
                  <a:pt x="2358" y="5204"/>
                  <a:pt x="2372" y="5208"/>
                  <a:pt x="2386" y="5201"/>
                </a:cubicBezTo>
                <a:cubicBezTo>
                  <a:pt x="2406" y="5190"/>
                  <a:pt x="2416" y="5197"/>
                  <a:pt x="2427" y="5215"/>
                </a:cubicBezTo>
                <a:cubicBezTo>
                  <a:pt x="2443" y="5239"/>
                  <a:pt x="2474" y="5248"/>
                  <a:pt x="2491" y="5233"/>
                </a:cubicBezTo>
                <a:cubicBezTo>
                  <a:pt x="2500" y="5225"/>
                  <a:pt x="2506" y="5214"/>
                  <a:pt x="2517" y="5232"/>
                </a:cubicBezTo>
                <a:cubicBezTo>
                  <a:pt x="2521" y="5238"/>
                  <a:pt x="2529" y="5231"/>
                  <a:pt x="2533" y="5226"/>
                </a:cubicBezTo>
                <a:cubicBezTo>
                  <a:pt x="2547" y="5208"/>
                  <a:pt x="2544" y="5173"/>
                  <a:pt x="2525" y="5161"/>
                </a:cubicBezTo>
                <a:cubicBezTo>
                  <a:pt x="2501" y="5146"/>
                  <a:pt x="2504" y="5131"/>
                  <a:pt x="2518" y="5113"/>
                </a:cubicBezTo>
                <a:cubicBezTo>
                  <a:pt x="2525" y="5103"/>
                  <a:pt x="2530" y="5094"/>
                  <a:pt x="2524" y="5082"/>
                </a:cubicBezTo>
                <a:cubicBezTo>
                  <a:pt x="2510" y="5056"/>
                  <a:pt x="2499" y="5030"/>
                  <a:pt x="2486" y="5004"/>
                </a:cubicBezTo>
                <a:cubicBezTo>
                  <a:pt x="2480" y="4993"/>
                  <a:pt x="2481" y="4990"/>
                  <a:pt x="2494" y="4983"/>
                </a:cubicBezTo>
                <a:cubicBezTo>
                  <a:pt x="2511" y="4974"/>
                  <a:pt x="2508" y="4990"/>
                  <a:pt x="2512" y="4994"/>
                </a:cubicBezTo>
                <a:cubicBezTo>
                  <a:pt x="2524" y="5009"/>
                  <a:pt x="2525" y="5036"/>
                  <a:pt x="2551" y="5034"/>
                </a:cubicBezTo>
                <a:cubicBezTo>
                  <a:pt x="2568" y="5032"/>
                  <a:pt x="2587" y="5031"/>
                  <a:pt x="2601" y="5016"/>
                </a:cubicBezTo>
                <a:cubicBezTo>
                  <a:pt x="2604" y="5034"/>
                  <a:pt x="2601" y="5044"/>
                  <a:pt x="2584" y="5046"/>
                </a:cubicBezTo>
                <a:cubicBezTo>
                  <a:pt x="2577" y="5047"/>
                  <a:pt x="2569" y="5053"/>
                  <a:pt x="2570" y="5062"/>
                </a:cubicBezTo>
                <a:cubicBezTo>
                  <a:pt x="2572" y="5070"/>
                  <a:pt x="2579" y="5072"/>
                  <a:pt x="2587" y="5071"/>
                </a:cubicBezTo>
                <a:cubicBezTo>
                  <a:pt x="2600" y="5070"/>
                  <a:pt x="2599" y="5078"/>
                  <a:pt x="2602" y="5087"/>
                </a:cubicBezTo>
                <a:cubicBezTo>
                  <a:pt x="2607" y="5105"/>
                  <a:pt x="2596" y="5122"/>
                  <a:pt x="2600" y="5140"/>
                </a:cubicBezTo>
                <a:cubicBezTo>
                  <a:pt x="2617" y="5136"/>
                  <a:pt x="2608" y="5117"/>
                  <a:pt x="2621" y="5112"/>
                </a:cubicBezTo>
                <a:cubicBezTo>
                  <a:pt x="2637" y="5124"/>
                  <a:pt x="2618" y="5134"/>
                  <a:pt x="2617" y="5145"/>
                </a:cubicBezTo>
                <a:cubicBezTo>
                  <a:pt x="2615" y="5164"/>
                  <a:pt x="2608" y="5182"/>
                  <a:pt x="2640" y="5173"/>
                </a:cubicBezTo>
                <a:cubicBezTo>
                  <a:pt x="2649" y="5170"/>
                  <a:pt x="2653" y="5177"/>
                  <a:pt x="2656" y="5183"/>
                </a:cubicBezTo>
                <a:cubicBezTo>
                  <a:pt x="2663" y="5196"/>
                  <a:pt x="2674" y="5201"/>
                  <a:pt x="2689" y="5201"/>
                </a:cubicBezTo>
                <a:cubicBezTo>
                  <a:pt x="2703" y="5201"/>
                  <a:pt x="2713" y="5205"/>
                  <a:pt x="2703" y="5222"/>
                </a:cubicBezTo>
                <a:cubicBezTo>
                  <a:pt x="2691" y="5244"/>
                  <a:pt x="2714" y="5248"/>
                  <a:pt x="2723" y="5258"/>
                </a:cubicBezTo>
                <a:cubicBezTo>
                  <a:pt x="2735" y="5272"/>
                  <a:pt x="2740" y="5254"/>
                  <a:pt x="2749" y="5251"/>
                </a:cubicBezTo>
                <a:cubicBezTo>
                  <a:pt x="2756" y="5249"/>
                  <a:pt x="2757" y="5237"/>
                  <a:pt x="2769" y="5241"/>
                </a:cubicBezTo>
                <a:cubicBezTo>
                  <a:pt x="2765" y="5248"/>
                  <a:pt x="2759" y="5255"/>
                  <a:pt x="2759" y="5262"/>
                </a:cubicBezTo>
                <a:cubicBezTo>
                  <a:pt x="2757" y="5276"/>
                  <a:pt x="2778" y="5264"/>
                  <a:pt x="2780" y="5279"/>
                </a:cubicBezTo>
                <a:cubicBezTo>
                  <a:pt x="2782" y="5298"/>
                  <a:pt x="2756" y="5268"/>
                  <a:pt x="2762" y="5291"/>
                </a:cubicBezTo>
                <a:cubicBezTo>
                  <a:pt x="2766" y="5309"/>
                  <a:pt x="2767" y="5327"/>
                  <a:pt x="2770" y="5345"/>
                </a:cubicBezTo>
                <a:cubicBezTo>
                  <a:pt x="2773" y="5360"/>
                  <a:pt x="2779" y="5363"/>
                  <a:pt x="2792" y="5353"/>
                </a:cubicBezTo>
                <a:cubicBezTo>
                  <a:pt x="2801" y="5346"/>
                  <a:pt x="2814" y="5332"/>
                  <a:pt x="2815" y="5360"/>
                </a:cubicBezTo>
                <a:cubicBezTo>
                  <a:pt x="2815" y="5366"/>
                  <a:pt x="2825" y="5363"/>
                  <a:pt x="2830" y="5364"/>
                </a:cubicBezTo>
                <a:cubicBezTo>
                  <a:pt x="2850" y="5368"/>
                  <a:pt x="2860" y="5342"/>
                  <a:pt x="2866" y="5344"/>
                </a:cubicBezTo>
                <a:cubicBezTo>
                  <a:pt x="2890" y="5350"/>
                  <a:pt x="2893" y="5335"/>
                  <a:pt x="2899" y="5317"/>
                </a:cubicBezTo>
                <a:cubicBezTo>
                  <a:pt x="2906" y="5328"/>
                  <a:pt x="2911" y="5334"/>
                  <a:pt x="2916" y="5341"/>
                </a:cubicBezTo>
                <a:cubicBezTo>
                  <a:pt x="2934" y="5330"/>
                  <a:pt x="2920" y="5314"/>
                  <a:pt x="2924" y="5301"/>
                </a:cubicBezTo>
                <a:cubicBezTo>
                  <a:pt x="2928" y="5282"/>
                  <a:pt x="2918" y="5269"/>
                  <a:pt x="2898" y="5277"/>
                </a:cubicBezTo>
                <a:cubicBezTo>
                  <a:pt x="2876" y="5286"/>
                  <a:pt x="2866" y="5268"/>
                  <a:pt x="2855" y="5258"/>
                </a:cubicBezTo>
                <a:cubicBezTo>
                  <a:pt x="2844" y="5248"/>
                  <a:pt x="2856" y="5237"/>
                  <a:pt x="2867" y="5230"/>
                </a:cubicBezTo>
                <a:cubicBezTo>
                  <a:pt x="2873" y="5225"/>
                  <a:pt x="2872" y="5216"/>
                  <a:pt x="2875" y="5209"/>
                </a:cubicBezTo>
                <a:cubicBezTo>
                  <a:pt x="2879" y="5193"/>
                  <a:pt x="2890" y="5183"/>
                  <a:pt x="2905" y="5198"/>
                </a:cubicBezTo>
                <a:cubicBezTo>
                  <a:pt x="2910" y="5203"/>
                  <a:pt x="2918" y="5204"/>
                  <a:pt x="2921" y="5209"/>
                </a:cubicBezTo>
                <a:cubicBezTo>
                  <a:pt x="2944" y="5237"/>
                  <a:pt x="2986" y="5253"/>
                  <a:pt x="2990" y="5292"/>
                </a:cubicBezTo>
                <a:cubicBezTo>
                  <a:pt x="2996" y="5349"/>
                  <a:pt x="3011" y="5406"/>
                  <a:pt x="3004" y="5463"/>
                </a:cubicBezTo>
                <a:cubicBezTo>
                  <a:pt x="3001" y="5488"/>
                  <a:pt x="2994" y="5514"/>
                  <a:pt x="2999" y="5539"/>
                </a:cubicBezTo>
                <a:cubicBezTo>
                  <a:pt x="3009" y="5589"/>
                  <a:pt x="3001" y="5640"/>
                  <a:pt x="2997" y="5689"/>
                </a:cubicBezTo>
                <a:cubicBezTo>
                  <a:pt x="2987" y="5798"/>
                  <a:pt x="2984" y="5906"/>
                  <a:pt x="2980" y="6015"/>
                </a:cubicBezTo>
                <a:cubicBezTo>
                  <a:pt x="2978" y="6115"/>
                  <a:pt x="2972" y="6214"/>
                  <a:pt x="2958" y="6313"/>
                </a:cubicBezTo>
                <a:cubicBezTo>
                  <a:pt x="2954" y="6341"/>
                  <a:pt x="2893" y="6411"/>
                  <a:pt x="2853" y="6420"/>
                </a:cubicBezTo>
                <a:cubicBezTo>
                  <a:pt x="3524" y="6420"/>
                  <a:pt x="3524" y="6420"/>
                  <a:pt x="3524" y="6420"/>
                </a:cubicBezTo>
                <a:cubicBezTo>
                  <a:pt x="3431" y="6387"/>
                  <a:pt x="3385" y="6345"/>
                  <a:pt x="3382" y="6322"/>
                </a:cubicBezTo>
                <a:cubicBezTo>
                  <a:pt x="3372" y="6258"/>
                  <a:pt x="3365" y="6194"/>
                  <a:pt x="3364" y="6129"/>
                </a:cubicBezTo>
                <a:cubicBezTo>
                  <a:pt x="3364" y="6011"/>
                  <a:pt x="3368" y="5893"/>
                  <a:pt x="3363" y="5775"/>
                </a:cubicBezTo>
                <a:cubicBezTo>
                  <a:pt x="3361" y="5723"/>
                  <a:pt x="3371" y="5672"/>
                  <a:pt x="3370" y="5620"/>
                </a:cubicBezTo>
                <a:cubicBezTo>
                  <a:pt x="3369" y="5530"/>
                  <a:pt x="3375" y="5440"/>
                  <a:pt x="3380" y="5350"/>
                </a:cubicBezTo>
                <a:cubicBezTo>
                  <a:pt x="3384" y="5288"/>
                  <a:pt x="3374" y="5226"/>
                  <a:pt x="3370" y="5163"/>
                </a:cubicBezTo>
                <a:cubicBezTo>
                  <a:pt x="3366" y="5091"/>
                  <a:pt x="3366" y="5020"/>
                  <a:pt x="3407" y="4956"/>
                </a:cubicBezTo>
                <a:cubicBezTo>
                  <a:pt x="3410" y="4952"/>
                  <a:pt x="3414" y="4945"/>
                  <a:pt x="3413" y="4940"/>
                </a:cubicBezTo>
                <a:cubicBezTo>
                  <a:pt x="3409" y="4922"/>
                  <a:pt x="3424" y="4914"/>
                  <a:pt x="3433" y="4904"/>
                </a:cubicBezTo>
                <a:cubicBezTo>
                  <a:pt x="3444" y="4891"/>
                  <a:pt x="3454" y="4897"/>
                  <a:pt x="3455" y="4911"/>
                </a:cubicBezTo>
                <a:cubicBezTo>
                  <a:pt x="3458" y="4943"/>
                  <a:pt x="3481" y="4949"/>
                  <a:pt x="3504" y="4948"/>
                </a:cubicBezTo>
                <a:cubicBezTo>
                  <a:pt x="3522" y="4947"/>
                  <a:pt x="3526" y="4952"/>
                  <a:pt x="3530" y="4966"/>
                </a:cubicBezTo>
                <a:cubicBezTo>
                  <a:pt x="3535" y="4981"/>
                  <a:pt x="3531" y="5000"/>
                  <a:pt x="3545" y="5012"/>
                </a:cubicBezTo>
                <a:cubicBezTo>
                  <a:pt x="3551" y="5016"/>
                  <a:pt x="3560" y="5016"/>
                  <a:pt x="3556" y="5028"/>
                </a:cubicBezTo>
                <a:cubicBezTo>
                  <a:pt x="3550" y="5042"/>
                  <a:pt x="3542" y="5033"/>
                  <a:pt x="3535" y="5032"/>
                </a:cubicBezTo>
                <a:cubicBezTo>
                  <a:pt x="3498" y="5025"/>
                  <a:pt x="3477" y="5040"/>
                  <a:pt x="3473" y="5077"/>
                </a:cubicBezTo>
                <a:cubicBezTo>
                  <a:pt x="3471" y="5097"/>
                  <a:pt x="3482" y="5104"/>
                  <a:pt x="3499" y="5101"/>
                </a:cubicBezTo>
                <a:cubicBezTo>
                  <a:pt x="3505" y="5100"/>
                  <a:pt x="3510" y="5091"/>
                  <a:pt x="3515" y="5101"/>
                </a:cubicBezTo>
                <a:cubicBezTo>
                  <a:pt x="3526" y="5123"/>
                  <a:pt x="3538" y="5127"/>
                  <a:pt x="3555" y="5102"/>
                </a:cubicBezTo>
                <a:cubicBezTo>
                  <a:pt x="3559" y="5116"/>
                  <a:pt x="3562" y="5125"/>
                  <a:pt x="3564" y="5134"/>
                </a:cubicBezTo>
                <a:cubicBezTo>
                  <a:pt x="3568" y="5159"/>
                  <a:pt x="3577" y="5162"/>
                  <a:pt x="3599" y="5148"/>
                </a:cubicBezTo>
                <a:cubicBezTo>
                  <a:pt x="3619" y="5137"/>
                  <a:pt x="3634" y="5121"/>
                  <a:pt x="3645" y="5102"/>
                </a:cubicBezTo>
                <a:cubicBezTo>
                  <a:pt x="3649" y="5096"/>
                  <a:pt x="3658" y="5091"/>
                  <a:pt x="3665" y="5090"/>
                </a:cubicBezTo>
                <a:cubicBezTo>
                  <a:pt x="3671" y="5090"/>
                  <a:pt x="3675" y="5098"/>
                  <a:pt x="3676" y="5105"/>
                </a:cubicBezTo>
                <a:cubicBezTo>
                  <a:pt x="3678" y="5114"/>
                  <a:pt x="3677" y="5128"/>
                  <a:pt x="3691" y="5124"/>
                </a:cubicBezTo>
                <a:cubicBezTo>
                  <a:pt x="3705" y="5119"/>
                  <a:pt x="3713" y="5097"/>
                  <a:pt x="3706" y="5091"/>
                </a:cubicBezTo>
                <a:cubicBezTo>
                  <a:pt x="3685" y="5071"/>
                  <a:pt x="3698" y="5055"/>
                  <a:pt x="3704" y="5035"/>
                </a:cubicBezTo>
                <a:cubicBezTo>
                  <a:pt x="3708" y="5024"/>
                  <a:pt x="3717" y="5024"/>
                  <a:pt x="3724" y="5020"/>
                </a:cubicBezTo>
                <a:cubicBezTo>
                  <a:pt x="3732" y="5016"/>
                  <a:pt x="3735" y="5026"/>
                  <a:pt x="3738" y="5032"/>
                </a:cubicBezTo>
                <a:cubicBezTo>
                  <a:pt x="3748" y="5049"/>
                  <a:pt x="3762" y="5063"/>
                  <a:pt x="3783" y="5065"/>
                </a:cubicBezTo>
                <a:cubicBezTo>
                  <a:pt x="3821" y="5069"/>
                  <a:pt x="3821" y="5068"/>
                  <a:pt x="3812" y="5109"/>
                </a:cubicBezTo>
                <a:cubicBezTo>
                  <a:pt x="3807" y="5100"/>
                  <a:pt x="3807" y="5083"/>
                  <a:pt x="3794" y="5087"/>
                </a:cubicBezTo>
                <a:cubicBezTo>
                  <a:pt x="3784" y="5090"/>
                  <a:pt x="3768" y="5092"/>
                  <a:pt x="3766" y="5105"/>
                </a:cubicBezTo>
                <a:cubicBezTo>
                  <a:pt x="3764" y="5118"/>
                  <a:pt x="3780" y="5119"/>
                  <a:pt x="3788" y="5125"/>
                </a:cubicBezTo>
                <a:cubicBezTo>
                  <a:pt x="3797" y="5133"/>
                  <a:pt x="3815" y="5133"/>
                  <a:pt x="3805" y="5152"/>
                </a:cubicBezTo>
                <a:cubicBezTo>
                  <a:pt x="3789" y="5185"/>
                  <a:pt x="3807" y="5216"/>
                  <a:pt x="3810" y="5248"/>
                </a:cubicBezTo>
                <a:cubicBezTo>
                  <a:pt x="3810" y="5257"/>
                  <a:pt x="3817" y="5265"/>
                  <a:pt x="3826" y="5266"/>
                </a:cubicBezTo>
                <a:cubicBezTo>
                  <a:pt x="3835" y="5268"/>
                  <a:pt x="3839" y="5260"/>
                  <a:pt x="3842" y="5252"/>
                </a:cubicBezTo>
                <a:cubicBezTo>
                  <a:pt x="3844" y="5247"/>
                  <a:pt x="3844" y="5242"/>
                  <a:pt x="3853" y="5242"/>
                </a:cubicBezTo>
                <a:cubicBezTo>
                  <a:pt x="3889" y="5242"/>
                  <a:pt x="3900" y="5224"/>
                  <a:pt x="3889" y="5190"/>
                </a:cubicBezTo>
                <a:cubicBezTo>
                  <a:pt x="3909" y="5198"/>
                  <a:pt x="3926" y="5205"/>
                  <a:pt x="3944" y="5212"/>
                </a:cubicBezTo>
                <a:cubicBezTo>
                  <a:pt x="3949" y="5221"/>
                  <a:pt x="3948" y="5225"/>
                  <a:pt x="3937" y="5229"/>
                </a:cubicBezTo>
                <a:cubicBezTo>
                  <a:pt x="3910" y="5238"/>
                  <a:pt x="3892" y="5284"/>
                  <a:pt x="3904" y="5310"/>
                </a:cubicBezTo>
                <a:cubicBezTo>
                  <a:pt x="3908" y="5318"/>
                  <a:pt x="3910" y="5329"/>
                  <a:pt x="3923" y="5327"/>
                </a:cubicBezTo>
                <a:cubicBezTo>
                  <a:pt x="3934" y="5326"/>
                  <a:pt x="3935" y="5316"/>
                  <a:pt x="3938" y="5308"/>
                </a:cubicBezTo>
                <a:cubicBezTo>
                  <a:pt x="3942" y="5297"/>
                  <a:pt x="3941" y="5283"/>
                  <a:pt x="3954" y="5275"/>
                </a:cubicBezTo>
                <a:cubicBezTo>
                  <a:pt x="3958" y="5285"/>
                  <a:pt x="3961" y="5294"/>
                  <a:pt x="3965" y="5303"/>
                </a:cubicBezTo>
                <a:cubicBezTo>
                  <a:pt x="3970" y="5313"/>
                  <a:pt x="3972" y="5326"/>
                  <a:pt x="3986" y="5328"/>
                </a:cubicBezTo>
                <a:cubicBezTo>
                  <a:pt x="4000" y="5330"/>
                  <a:pt x="4010" y="5323"/>
                  <a:pt x="4016" y="5311"/>
                </a:cubicBezTo>
                <a:cubicBezTo>
                  <a:pt x="4020" y="5303"/>
                  <a:pt x="4023" y="5296"/>
                  <a:pt x="4032" y="5306"/>
                </a:cubicBezTo>
                <a:cubicBezTo>
                  <a:pt x="4038" y="5312"/>
                  <a:pt x="4046" y="5313"/>
                  <a:pt x="4053" y="5307"/>
                </a:cubicBezTo>
                <a:cubicBezTo>
                  <a:pt x="4060" y="5301"/>
                  <a:pt x="4060" y="5293"/>
                  <a:pt x="4057" y="5286"/>
                </a:cubicBezTo>
                <a:cubicBezTo>
                  <a:pt x="4050" y="5273"/>
                  <a:pt x="4051" y="5262"/>
                  <a:pt x="4061" y="5251"/>
                </a:cubicBezTo>
                <a:cubicBezTo>
                  <a:pt x="4066" y="5246"/>
                  <a:pt x="4080" y="5247"/>
                  <a:pt x="4075" y="5237"/>
                </a:cubicBezTo>
                <a:cubicBezTo>
                  <a:pt x="4070" y="5228"/>
                  <a:pt x="4058" y="5225"/>
                  <a:pt x="4049" y="5227"/>
                </a:cubicBezTo>
                <a:cubicBezTo>
                  <a:pt x="4032" y="5232"/>
                  <a:pt x="4015" y="5234"/>
                  <a:pt x="3995" y="5229"/>
                </a:cubicBezTo>
                <a:cubicBezTo>
                  <a:pt x="4013" y="5219"/>
                  <a:pt x="4022" y="5207"/>
                  <a:pt x="4014" y="5189"/>
                </a:cubicBezTo>
                <a:cubicBezTo>
                  <a:pt x="4030" y="5175"/>
                  <a:pt x="4028" y="5156"/>
                  <a:pt x="4026" y="5133"/>
                </a:cubicBezTo>
                <a:cubicBezTo>
                  <a:pt x="4043" y="5147"/>
                  <a:pt x="4037" y="5162"/>
                  <a:pt x="4039" y="5174"/>
                </a:cubicBezTo>
                <a:cubicBezTo>
                  <a:pt x="4040" y="5180"/>
                  <a:pt x="4041" y="5186"/>
                  <a:pt x="4048" y="5187"/>
                </a:cubicBezTo>
                <a:cubicBezTo>
                  <a:pt x="4056" y="5188"/>
                  <a:pt x="4062" y="5185"/>
                  <a:pt x="4064" y="5177"/>
                </a:cubicBezTo>
                <a:cubicBezTo>
                  <a:pt x="4066" y="5171"/>
                  <a:pt x="4066" y="5165"/>
                  <a:pt x="4067" y="5158"/>
                </a:cubicBezTo>
                <a:cubicBezTo>
                  <a:pt x="4078" y="5161"/>
                  <a:pt x="4087" y="5195"/>
                  <a:pt x="4097" y="5165"/>
                </a:cubicBezTo>
                <a:cubicBezTo>
                  <a:pt x="4103" y="5147"/>
                  <a:pt x="4107" y="5123"/>
                  <a:pt x="4093" y="5100"/>
                </a:cubicBezTo>
                <a:cubicBezTo>
                  <a:pt x="4085" y="5087"/>
                  <a:pt x="4073" y="5069"/>
                  <a:pt x="4090" y="5051"/>
                </a:cubicBezTo>
                <a:cubicBezTo>
                  <a:pt x="4095" y="5045"/>
                  <a:pt x="4091" y="5039"/>
                  <a:pt x="4086" y="5036"/>
                </a:cubicBezTo>
                <a:cubicBezTo>
                  <a:pt x="4080" y="5032"/>
                  <a:pt x="4072" y="5031"/>
                  <a:pt x="4068" y="5037"/>
                </a:cubicBezTo>
                <a:cubicBezTo>
                  <a:pt x="4062" y="5043"/>
                  <a:pt x="4059" y="5051"/>
                  <a:pt x="4055" y="5059"/>
                </a:cubicBezTo>
                <a:cubicBezTo>
                  <a:pt x="4052" y="5047"/>
                  <a:pt x="4040" y="5034"/>
                  <a:pt x="4050" y="5024"/>
                </a:cubicBezTo>
                <a:cubicBezTo>
                  <a:pt x="4064" y="5010"/>
                  <a:pt x="4064" y="5013"/>
                  <a:pt x="4053" y="4996"/>
                </a:cubicBezTo>
                <a:cubicBezTo>
                  <a:pt x="4027" y="4958"/>
                  <a:pt x="3992" y="4929"/>
                  <a:pt x="3961" y="4896"/>
                </a:cubicBezTo>
                <a:cubicBezTo>
                  <a:pt x="3945" y="4880"/>
                  <a:pt x="3940" y="4851"/>
                  <a:pt x="3912" y="4845"/>
                </a:cubicBezTo>
                <a:cubicBezTo>
                  <a:pt x="3933" y="4844"/>
                  <a:pt x="3960" y="4842"/>
                  <a:pt x="3957" y="4817"/>
                </a:cubicBezTo>
                <a:cubicBezTo>
                  <a:pt x="3956" y="4798"/>
                  <a:pt x="3966" y="4802"/>
                  <a:pt x="3973" y="4798"/>
                </a:cubicBezTo>
                <a:cubicBezTo>
                  <a:pt x="3982" y="4793"/>
                  <a:pt x="3991" y="4788"/>
                  <a:pt x="3999" y="4803"/>
                </a:cubicBezTo>
                <a:cubicBezTo>
                  <a:pt x="4007" y="4819"/>
                  <a:pt x="4016" y="4811"/>
                  <a:pt x="4020" y="4799"/>
                </a:cubicBezTo>
                <a:cubicBezTo>
                  <a:pt x="4023" y="4788"/>
                  <a:pt x="4025" y="4776"/>
                  <a:pt x="4024" y="4765"/>
                </a:cubicBezTo>
                <a:cubicBezTo>
                  <a:pt x="4024" y="4757"/>
                  <a:pt x="4011" y="4746"/>
                  <a:pt x="4021" y="4740"/>
                </a:cubicBezTo>
                <a:cubicBezTo>
                  <a:pt x="4034" y="4731"/>
                  <a:pt x="4034" y="4750"/>
                  <a:pt x="4041" y="4755"/>
                </a:cubicBezTo>
                <a:cubicBezTo>
                  <a:pt x="4046" y="4758"/>
                  <a:pt x="4050" y="4763"/>
                  <a:pt x="4057" y="4760"/>
                </a:cubicBezTo>
                <a:cubicBezTo>
                  <a:pt x="4064" y="4757"/>
                  <a:pt x="4065" y="4749"/>
                  <a:pt x="4064" y="4743"/>
                </a:cubicBezTo>
                <a:cubicBezTo>
                  <a:pt x="4062" y="4734"/>
                  <a:pt x="4058" y="4727"/>
                  <a:pt x="4051" y="4721"/>
                </a:cubicBezTo>
                <a:cubicBezTo>
                  <a:pt x="4037" y="4710"/>
                  <a:pt x="4043" y="4688"/>
                  <a:pt x="4059" y="4680"/>
                </a:cubicBezTo>
                <a:cubicBezTo>
                  <a:pt x="4080" y="4670"/>
                  <a:pt x="4099" y="4659"/>
                  <a:pt x="4101" y="4632"/>
                </a:cubicBezTo>
                <a:cubicBezTo>
                  <a:pt x="4104" y="4598"/>
                  <a:pt x="4085" y="4571"/>
                  <a:pt x="4051" y="4564"/>
                </a:cubicBezTo>
                <a:cubicBezTo>
                  <a:pt x="4044" y="4562"/>
                  <a:pt x="4037" y="4558"/>
                  <a:pt x="4030" y="4555"/>
                </a:cubicBezTo>
                <a:cubicBezTo>
                  <a:pt x="4024" y="4553"/>
                  <a:pt x="4017" y="4553"/>
                  <a:pt x="4020" y="4544"/>
                </a:cubicBezTo>
                <a:cubicBezTo>
                  <a:pt x="4021" y="4539"/>
                  <a:pt x="4024" y="4533"/>
                  <a:pt x="4030" y="4532"/>
                </a:cubicBezTo>
                <a:cubicBezTo>
                  <a:pt x="4065" y="4528"/>
                  <a:pt x="4070" y="4512"/>
                  <a:pt x="4065" y="4478"/>
                </a:cubicBezTo>
                <a:cubicBezTo>
                  <a:pt x="4061" y="4452"/>
                  <a:pt x="4055" y="4450"/>
                  <a:pt x="4036" y="4460"/>
                </a:cubicBezTo>
                <a:cubicBezTo>
                  <a:pt x="4007" y="4476"/>
                  <a:pt x="4019" y="4427"/>
                  <a:pt x="3995" y="4435"/>
                </a:cubicBezTo>
                <a:cubicBezTo>
                  <a:pt x="3994" y="4435"/>
                  <a:pt x="3992" y="4431"/>
                  <a:pt x="3990" y="4429"/>
                </a:cubicBezTo>
                <a:cubicBezTo>
                  <a:pt x="3990" y="4428"/>
                  <a:pt x="3991" y="4427"/>
                  <a:pt x="3991" y="4427"/>
                </a:cubicBezTo>
                <a:cubicBezTo>
                  <a:pt x="4004" y="4396"/>
                  <a:pt x="4003" y="4391"/>
                  <a:pt x="3975" y="4373"/>
                </a:cubicBezTo>
                <a:cubicBezTo>
                  <a:pt x="3964" y="4366"/>
                  <a:pt x="3956" y="4357"/>
                  <a:pt x="3966" y="4345"/>
                </a:cubicBezTo>
                <a:cubicBezTo>
                  <a:pt x="3979" y="4328"/>
                  <a:pt x="3982" y="4310"/>
                  <a:pt x="3981" y="4289"/>
                </a:cubicBezTo>
                <a:cubicBezTo>
                  <a:pt x="3980" y="4261"/>
                  <a:pt x="3962" y="4240"/>
                  <a:pt x="3935" y="4245"/>
                </a:cubicBezTo>
                <a:cubicBezTo>
                  <a:pt x="3905" y="4249"/>
                  <a:pt x="3899" y="4245"/>
                  <a:pt x="3895" y="4213"/>
                </a:cubicBezTo>
                <a:cubicBezTo>
                  <a:pt x="3900" y="4225"/>
                  <a:pt x="3910" y="4231"/>
                  <a:pt x="3921" y="4235"/>
                </a:cubicBezTo>
                <a:cubicBezTo>
                  <a:pt x="3929" y="4238"/>
                  <a:pt x="3936" y="4234"/>
                  <a:pt x="3932" y="4226"/>
                </a:cubicBezTo>
                <a:cubicBezTo>
                  <a:pt x="3923" y="4206"/>
                  <a:pt x="3932" y="4194"/>
                  <a:pt x="3946" y="4182"/>
                </a:cubicBezTo>
                <a:cubicBezTo>
                  <a:pt x="3952" y="4177"/>
                  <a:pt x="3947" y="4162"/>
                  <a:pt x="3959" y="4162"/>
                </a:cubicBezTo>
                <a:cubicBezTo>
                  <a:pt x="3971" y="4162"/>
                  <a:pt x="3971" y="4173"/>
                  <a:pt x="3974" y="4181"/>
                </a:cubicBezTo>
                <a:cubicBezTo>
                  <a:pt x="3981" y="4201"/>
                  <a:pt x="3999" y="4196"/>
                  <a:pt x="4011" y="4193"/>
                </a:cubicBezTo>
                <a:cubicBezTo>
                  <a:pt x="4026" y="4188"/>
                  <a:pt x="4010" y="4177"/>
                  <a:pt x="4009" y="4169"/>
                </a:cubicBezTo>
                <a:cubicBezTo>
                  <a:pt x="4009" y="4160"/>
                  <a:pt x="4003" y="4151"/>
                  <a:pt x="4002" y="4141"/>
                </a:cubicBezTo>
                <a:cubicBezTo>
                  <a:pt x="4002" y="4126"/>
                  <a:pt x="3998" y="4107"/>
                  <a:pt x="4023" y="4105"/>
                </a:cubicBezTo>
                <a:cubicBezTo>
                  <a:pt x="4046" y="4104"/>
                  <a:pt x="4046" y="4122"/>
                  <a:pt x="4049" y="4136"/>
                </a:cubicBezTo>
                <a:cubicBezTo>
                  <a:pt x="4051" y="4147"/>
                  <a:pt x="4049" y="4160"/>
                  <a:pt x="4056" y="4170"/>
                </a:cubicBezTo>
                <a:cubicBezTo>
                  <a:pt x="4072" y="4197"/>
                  <a:pt x="4060" y="4212"/>
                  <a:pt x="4035" y="4223"/>
                </a:cubicBezTo>
                <a:cubicBezTo>
                  <a:pt x="4027" y="4227"/>
                  <a:pt x="4009" y="4224"/>
                  <a:pt x="4013" y="4237"/>
                </a:cubicBezTo>
                <a:cubicBezTo>
                  <a:pt x="4017" y="4249"/>
                  <a:pt x="4020" y="4262"/>
                  <a:pt x="4032" y="4274"/>
                </a:cubicBezTo>
                <a:cubicBezTo>
                  <a:pt x="4048" y="4288"/>
                  <a:pt x="4059" y="4268"/>
                  <a:pt x="4073" y="4274"/>
                </a:cubicBezTo>
                <a:cubicBezTo>
                  <a:pt x="4066" y="4279"/>
                  <a:pt x="4057" y="4287"/>
                  <a:pt x="4065" y="4291"/>
                </a:cubicBezTo>
                <a:cubicBezTo>
                  <a:pt x="4102" y="4307"/>
                  <a:pt x="4065" y="4322"/>
                  <a:pt x="4065" y="4338"/>
                </a:cubicBezTo>
                <a:cubicBezTo>
                  <a:pt x="4060" y="4324"/>
                  <a:pt x="4051" y="4315"/>
                  <a:pt x="4037" y="4320"/>
                </a:cubicBezTo>
                <a:cubicBezTo>
                  <a:pt x="4019" y="4326"/>
                  <a:pt x="4032" y="4337"/>
                  <a:pt x="4034" y="4346"/>
                </a:cubicBezTo>
                <a:cubicBezTo>
                  <a:pt x="4034" y="4349"/>
                  <a:pt x="4034" y="4352"/>
                  <a:pt x="4033" y="4354"/>
                </a:cubicBezTo>
                <a:cubicBezTo>
                  <a:pt x="4029" y="4371"/>
                  <a:pt x="4036" y="4380"/>
                  <a:pt x="4049" y="4385"/>
                </a:cubicBezTo>
                <a:cubicBezTo>
                  <a:pt x="4074" y="4394"/>
                  <a:pt x="4091" y="4390"/>
                  <a:pt x="4105" y="4358"/>
                </a:cubicBezTo>
                <a:cubicBezTo>
                  <a:pt x="4110" y="4405"/>
                  <a:pt x="4141" y="4384"/>
                  <a:pt x="4149" y="4378"/>
                </a:cubicBezTo>
                <a:cubicBezTo>
                  <a:pt x="4173" y="4359"/>
                  <a:pt x="4174" y="4376"/>
                  <a:pt x="4179" y="4391"/>
                </a:cubicBezTo>
                <a:cubicBezTo>
                  <a:pt x="4188" y="4421"/>
                  <a:pt x="4186" y="4455"/>
                  <a:pt x="4210" y="4480"/>
                </a:cubicBezTo>
                <a:cubicBezTo>
                  <a:pt x="4219" y="4490"/>
                  <a:pt x="4214" y="4494"/>
                  <a:pt x="4204" y="4498"/>
                </a:cubicBezTo>
                <a:cubicBezTo>
                  <a:pt x="4186" y="4507"/>
                  <a:pt x="4186" y="4522"/>
                  <a:pt x="4204" y="4526"/>
                </a:cubicBezTo>
                <a:cubicBezTo>
                  <a:pt x="4222" y="4529"/>
                  <a:pt x="4223" y="4546"/>
                  <a:pt x="4234" y="4552"/>
                </a:cubicBezTo>
                <a:cubicBezTo>
                  <a:pt x="4258" y="4566"/>
                  <a:pt x="4232" y="4576"/>
                  <a:pt x="4232" y="4587"/>
                </a:cubicBezTo>
                <a:cubicBezTo>
                  <a:pt x="4232" y="4596"/>
                  <a:pt x="4229" y="4604"/>
                  <a:pt x="4236" y="4611"/>
                </a:cubicBezTo>
                <a:cubicBezTo>
                  <a:pt x="4251" y="4607"/>
                  <a:pt x="4261" y="4580"/>
                  <a:pt x="4275" y="4597"/>
                </a:cubicBezTo>
                <a:cubicBezTo>
                  <a:pt x="4291" y="4617"/>
                  <a:pt x="4304" y="4606"/>
                  <a:pt x="4322" y="4604"/>
                </a:cubicBezTo>
                <a:cubicBezTo>
                  <a:pt x="4302" y="4597"/>
                  <a:pt x="4295" y="4589"/>
                  <a:pt x="4303" y="4568"/>
                </a:cubicBezTo>
                <a:cubicBezTo>
                  <a:pt x="4306" y="4560"/>
                  <a:pt x="4310" y="4542"/>
                  <a:pt x="4302" y="4535"/>
                </a:cubicBezTo>
                <a:cubicBezTo>
                  <a:pt x="4277" y="4515"/>
                  <a:pt x="4290" y="4491"/>
                  <a:pt x="4291" y="4468"/>
                </a:cubicBezTo>
                <a:cubicBezTo>
                  <a:pt x="4292" y="4449"/>
                  <a:pt x="4282" y="4439"/>
                  <a:pt x="4263" y="4445"/>
                </a:cubicBezTo>
                <a:cubicBezTo>
                  <a:pt x="4255" y="4447"/>
                  <a:pt x="4249" y="4453"/>
                  <a:pt x="4242" y="4459"/>
                </a:cubicBezTo>
                <a:cubicBezTo>
                  <a:pt x="4222" y="4476"/>
                  <a:pt x="4211" y="4474"/>
                  <a:pt x="4207" y="4447"/>
                </a:cubicBezTo>
                <a:cubicBezTo>
                  <a:pt x="4204" y="4426"/>
                  <a:pt x="4173" y="4394"/>
                  <a:pt x="4221" y="4381"/>
                </a:cubicBezTo>
                <a:cubicBezTo>
                  <a:pt x="4223" y="4381"/>
                  <a:pt x="4223" y="4376"/>
                  <a:pt x="4224" y="4373"/>
                </a:cubicBezTo>
                <a:cubicBezTo>
                  <a:pt x="4229" y="4355"/>
                  <a:pt x="4240" y="4352"/>
                  <a:pt x="4257" y="4360"/>
                </a:cubicBezTo>
                <a:cubicBezTo>
                  <a:pt x="4263" y="4363"/>
                  <a:pt x="4272" y="4371"/>
                  <a:pt x="4279" y="4359"/>
                </a:cubicBezTo>
                <a:cubicBezTo>
                  <a:pt x="4283" y="4353"/>
                  <a:pt x="4300" y="4349"/>
                  <a:pt x="4306" y="4355"/>
                </a:cubicBezTo>
                <a:cubicBezTo>
                  <a:pt x="4313" y="4362"/>
                  <a:pt x="4330" y="4367"/>
                  <a:pt x="4314" y="4382"/>
                </a:cubicBezTo>
                <a:cubicBezTo>
                  <a:pt x="4308" y="4388"/>
                  <a:pt x="4303" y="4397"/>
                  <a:pt x="4312" y="4404"/>
                </a:cubicBezTo>
                <a:cubicBezTo>
                  <a:pt x="4320" y="4409"/>
                  <a:pt x="4327" y="4404"/>
                  <a:pt x="4332" y="4396"/>
                </a:cubicBezTo>
                <a:cubicBezTo>
                  <a:pt x="4335" y="4392"/>
                  <a:pt x="4336" y="4384"/>
                  <a:pt x="4344" y="4390"/>
                </a:cubicBezTo>
                <a:cubicBezTo>
                  <a:pt x="4349" y="4394"/>
                  <a:pt x="4352" y="4399"/>
                  <a:pt x="4348" y="4405"/>
                </a:cubicBezTo>
                <a:cubicBezTo>
                  <a:pt x="4341" y="4416"/>
                  <a:pt x="4346" y="4430"/>
                  <a:pt x="4355" y="4427"/>
                </a:cubicBezTo>
                <a:cubicBezTo>
                  <a:pt x="4379" y="4418"/>
                  <a:pt x="4404" y="4446"/>
                  <a:pt x="4427" y="4425"/>
                </a:cubicBezTo>
                <a:cubicBezTo>
                  <a:pt x="4429" y="4423"/>
                  <a:pt x="4435" y="4424"/>
                  <a:pt x="4446" y="4424"/>
                </a:cubicBezTo>
                <a:cubicBezTo>
                  <a:pt x="4435" y="4429"/>
                  <a:pt x="4427" y="4427"/>
                  <a:pt x="4427" y="4435"/>
                </a:cubicBezTo>
                <a:cubicBezTo>
                  <a:pt x="4428" y="4451"/>
                  <a:pt x="4445" y="4437"/>
                  <a:pt x="4450" y="4446"/>
                </a:cubicBezTo>
                <a:cubicBezTo>
                  <a:pt x="4445" y="4459"/>
                  <a:pt x="4429" y="4468"/>
                  <a:pt x="4440" y="4486"/>
                </a:cubicBezTo>
                <a:cubicBezTo>
                  <a:pt x="4445" y="4479"/>
                  <a:pt x="4450" y="4471"/>
                  <a:pt x="4457" y="4467"/>
                </a:cubicBezTo>
                <a:cubicBezTo>
                  <a:pt x="4479" y="4451"/>
                  <a:pt x="4504" y="4437"/>
                  <a:pt x="4492" y="4403"/>
                </a:cubicBezTo>
                <a:cubicBezTo>
                  <a:pt x="4491" y="4399"/>
                  <a:pt x="4488" y="4386"/>
                  <a:pt x="4502" y="4393"/>
                </a:cubicBezTo>
                <a:cubicBezTo>
                  <a:pt x="4513" y="4399"/>
                  <a:pt x="4513" y="4396"/>
                  <a:pt x="4513" y="4384"/>
                </a:cubicBezTo>
                <a:cubicBezTo>
                  <a:pt x="4512" y="4360"/>
                  <a:pt x="4531" y="4375"/>
                  <a:pt x="4540" y="4372"/>
                </a:cubicBezTo>
                <a:cubicBezTo>
                  <a:pt x="4557" y="4368"/>
                  <a:pt x="4552" y="4381"/>
                  <a:pt x="4552" y="4388"/>
                </a:cubicBezTo>
                <a:cubicBezTo>
                  <a:pt x="4550" y="4413"/>
                  <a:pt x="4558" y="4437"/>
                  <a:pt x="4544" y="4461"/>
                </a:cubicBezTo>
                <a:cubicBezTo>
                  <a:pt x="4540" y="4468"/>
                  <a:pt x="4544" y="4483"/>
                  <a:pt x="4558" y="4490"/>
                </a:cubicBezTo>
                <a:cubicBezTo>
                  <a:pt x="4577" y="4499"/>
                  <a:pt x="4573" y="4511"/>
                  <a:pt x="4557" y="4518"/>
                </a:cubicBezTo>
                <a:cubicBezTo>
                  <a:pt x="4533" y="4528"/>
                  <a:pt x="4519" y="4556"/>
                  <a:pt x="4488" y="4551"/>
                </a:cubicBezTo>
                <a:cubicBezTo>
                  <a:pt x="4484" y="4550"/>
                  <a:pt x="4479" y="4559"/>
                  <a:pt x="4474" y="4564"/>
                </a:cubicBezTo>
                <a:cubicBezTo>
                  <a:pt x="4455" y="4581"/>
                  <a:pt x="4449" y="4612"/>
                  <a:pt x="4418" y="4618"/>
                </a:cubicBezTo>
                <a:cubicBezTo>
                  <a:pt x="4410" y="4620"/>
                  <a:pt x="4404" y="4631"/>
                  <a:pt x="4407" y="4640"/>
                </a:cubicBezTo>
                <a:cubicBezTo>
                  <a:pt x="4413" y="4657"/>
                  <a:pt x="4419" y="4674"/>
                  <a:pt x="4428" y="4690"/>
                </a:cubicBezTo>
                <a:cubicBezTo>
                  <a:pt x="4434" y="4700"/>
                  <a:pt x="4452" y="4703"/>
                  <a:pt x="4454" y="4692"/>
                </a:cubicBezTo>
                <a:cubicBezTo>
                  <a:pt x="4463" y="4648"/>
                  <a:pt x="4483" y="4671"/>
                  <a:pt x="4502" y="4680"/>
                </a:cubicBezTo>
                <a:cubicBezTo>
                  <a:pt x="4515" y="4686"/>
                  <a:pt x="4528" y="4689"/>
                  <a:pt x="4542" y="4693"/>
                </a:cubicBezTo>
                <a:cubicBezTo>
                  <a:pt x="4547" y="4670"/>
                  <a:pt x="4525" y="4661"/>
                  <a:pt x="4520" y="4645"/>
                </a:cubicBezTo>
                <a:cubicBezTo>
                  <a:pt x="4544" y="4645"/>
                  <a:pt x="4544" y="4645"/>
                  <a:pt x="4544" y="4645"/>
                </a:cubicBezTo>
                <a:cubicBezTo>
                  <a:pt x="4527" y="4627"/>
                  <a:pt x="4513" y="4607"/>
                  <a:pt x="4491" y="4595"/>
                </a:cubicBezTo>
                <a:cubicBezTo>
                  <a:pt x="4485" y="4592"/>
                  <a:pt x="4481" y="4589"/>
                  <a:pt x="4482" y="4582"/>
                </a:cubicBezTo>
                <a:cubicBezTo>
                  <a:pt x="4484" y="4576"/>
                  <a:pt x="4489" y="4566"/>
                  <a:pt x="4494" y="4567"/>
                </a:cubicBezTo>
                <a:cubicBezTo>
                  <a:pt x="4526" y="4577"/>
                  <a:pt x="4539" y="4548"/>
                  <a:pt x="4560" y="4535"/>
                </a:cubicBezTo>
                <a:cubicBezTo>
                  <a:pt x="4587" y="4575"/>
                  <a:pt x="4565" y="4613"/>
                  <a:pt x="4559" y="4651"/>
                </a:cubicBezTo>
                <a:cubicBezTo>
                  <a:pt x="4566" y="4656"/>
                  <a:pt x="4566" y="4671"/>
                  <a:pt x="4576" y="4669"/>
                </a:cubicBezTo>
                <a:cubicBezTo>
                  <a:pt x="4591" y="4665"/>
                  <a:pt x="4571" y="4650"/>
                  <a:pt x="4582" y="4641"/>
                </a:cubicBezTo>
                <a:cubicBezTo>
                  <a:pt x="4595" y="4664"/>
                  <a:pt x="4623" y="4670"/>
                  <a:pt x="4637" y="4692"/>
                </a:cubicBezTo>
                <a:cubicBezTo>
                  <a:pt x="4644" y="4703"/>
                  <a:pt x="4653" y="4705"/>
                  <a:pt x="4664" y="4702"/>
                </a:cubicBezTo>
                <a:cubicBezTo>
                  <a:pt x="4667" y="4701"/>
                  <a:pt x="4671" y="4697"/>
                  <a:pt x="4671" y="4694"/>
                </a:cubicBezTo>
                <a:cubicBezTo>
                  <a:pt x="4671" y="4682"/>
                  <a:pt x="4661" y="4679"/>
                  <a:pt x="4653" y="4674"/>
                </a:cubicBezTo>
                <a:cubicBezTo>
                  <a:pt x="4629" y="4659"/>
                  <a:pt x="4606" y="4643"/>
                  <a:pt x="4593" y="4617"/>
                </a:cubicBezTo>
                <a:cubicBezTo>
                  <a:pt x="4590" y="4611"/>
                  <a:pt x="4583" y="4600"/>
                  <a:pt x="4594" y="4594"/>
                </a:cubicBezTo>
                <a:cubicBezTo>
                  <a:pt x="4604" y="4587"/>
                  <a:pt x="4612" y="4590"/>
                  <a:pt x="4618" y="4601"/>
                </a:cubicBezTo>
                <a:cubicBezTo>
                  <a:pt x="4621" y="4606"/>
                  <a:pt x="4625" y="4611"/>
                  <a:pt x="4634" y="4609"/>
                </a:cubicBezTo>
                <a:cubicBezTo>
                  <a:pt x="4656" y="4603"/>
                  <a:pt x="4676" y="4601"/>
                  <a:pt x="4670" y="4635"/>
                </a:cubicBezTo>
                <a:cubicBezTo>
                  <a:pt x="4669" y="4642"/>
                  <a:pt x="4671" y="4648"/>
                  <a:pt x="4679" y="4652"/>
                </a:cubicBezTo>
                <a:cubicBezTo>
                  <a:pt x="4695" y="4658"/>
                  <a:pt x="4716" y="4655"/>
                  <a:pt x="4727" y="4674"/>
                </a:cubicBezTo>
                <a:cubicBezTo>
                  <a:pt x="4740" y="4653"/>
                  <a:pt x="4762" y="4696"/>
                  <a:pt x="4775" y="4668"/>
                </a:cubicBezTo>
                <a:cubicBezTo>
                  <a:pt x="4782" y="4689"/>
                  <a:pt x="4799" y="4659"/>
                  <a:pt x="4802" y="4672"/>
                </a:cubicBezTo>
                <a:cubicBezTo>
                  <a:pt x="4811" y="4710"/>
                  <a:pt x="4823" y="4693"/>
                  <a:pt x="4838" y="4669"/>
                </a:cubicBezTo>
                <a:cubicBezTo>
                  <a:pt x="4841" y="4689"/>
                  <a:pt x="4841" y="4703"/>
                  <a:pt x="4846" y="4716"/>
                </a:cubicBezTo>
                <a:cubicBezTo>
                  <a:pt x="4851" y="4731"/>
                  <a:pt x="4858" y="4749"/>
                  <a:pt x="4878" y="4730"/>
                </a:cubicBezTo>
                <a:cubicBezTo>
                  <a:pt x="4883" y="4726"/>
                  <a:pt x="4889" y="4721"/>
                  <a:pt x="4892" y="4729"/>
                </a:cubicBezTo>
                <a:cubicBezTo>
                  <a:pt x="4906" y="4761"/>
                  <a:pt x="4912" y="4730"/>
                  <a:pt x="4918" y="4727"/>
                </a:cubicBezTo>
                <a:cubicBezTo>
                  <a:pt x="4951" y="4755"/>
                  <a:pt x="4983" y="4781"/>
                  <a:pt x="5015" y="4808"/>
                </a:cubicBezTo>
                <a:cubicBezTo>
                  <a:pt x="5014" y="4809"/>
                  <a:pt x="5010" y="4811"/>
                  <a:pt x="5008" y="4813"/>
                </a:cubicBezTo>
                <a:cubicBezTo>
                  <a:pt x="4997" y="4824"/>
                  <a:pt x="4991" y="4837"/>
                  <a:pt x="5002" y="4849"/>
                </a:cubicBezTo>
                <a:cubicBezTo>
                  <a:pt x="5015" y="4864"/>
                  <a:pt x="5023" y="4853"/>
                  <a:pt x="5031" y="4841"/>
                </a:cubicBezTo>
                <a:cubicBezTo>
                  <a:pt x="5035" y="4836"/>
                  <a:pt x="5040" y="4833"/>
                  <a:pt x="5044" y="4841"/>
                </a:cubicBezTo>
                <a:cubicBezTo>
                  <a:pt x="5056" y="4863"/>
                  <a:pt x="5072" y="4847"/>
                  <a:pt x="5085" y="4845"/>
                </a:cubicBezTo>
                <a:cubicBezTo>
                  <a:pt x="5099" y="4842"/>
                  <a:pt x="5092" y="4825"/>
                  <a:pt x="5094" y="4814"/>
                </a:cubicBezTo>
                <a:cubicBezTo>
                  <a:pt x="5095" y="4807"/>
                  <a:pt x="5086" y="4800"/>
                  <a:pt x="5096" y="4793"/>
                </a:cubicBezTo>
                <a:cubicBezTo>
                  <a:pt x="5110" y="4785"/>
                  <a:pt x="5104" y="4777"/>
                  <a:pt x="5092" y="4774"/>
                </a:cubicBezTo>
                <a:cubicBezTo>
                  <a:pt x="5066" y="4768"/>
                  <a:pt x="5041" y="4762"/>
                  <a:pt x="5048" y="4726"/>
                </a:cubicBezTo>
                <a:cubicBezTo>
                  <a:pt x="5049" y="4725"/>
                  <a:pt x="5047" y="4724"/>
                  <a:pt x="5047" y="4723"/>
                </a:cubicBezTo>
                <a:cubicBezTo>
                  <a:pt x="5040" y="4715"/>
                  <a:pt x="5045" y="4709"/>
                  <a:pt x="5053" y="4711"/>
                </a:cubicBezTo>
                <a:cubicBezTo>
                  <a:pt x="5076" y="4716"/>
                  <a:pt x="5075" y="4705"/>
                  <a:pt x="5074" y="4687"/>
                </a:cubicBezTo>
                <a:cubicBezTo>
                  <a:pt x="5073" y="4677"/>
                  <a:pt x="5078" y="4665"/>
                  <a:pt x="5084" y="4654"/>
                </a:cubicBezTo>
                <a:cubicBezTo>
                  <a:pt x="5090" y="4643"/>
                  <a:pt x="5089" y="4633"/>
                  <a:pt x="5072" y="4629"/>
                </a:cubicBezTo>
                <a:cubicBezTo>
                  <a:pt x="5038" y="4622"/>
                  <a:pt x="5034" y="4608"/>
                  <a:pt x="5056" y="4580"/>
                </a:cubicBezTo>
                <a:cubicBezTo>
                  <a:pt x="5067" y="4566"/>
                  <a:pt x="5059" y="4518"/>
                  <a:pt x="5042" y="4512"/>
                </a:cubicBezTo>
                <a:cubicBezTo>
                  <a:pt x="5024" y="4505"/>
                  <a:pt x="5020" y="4493"/>
                  <a:pt x="5015" y="4476"/>
                </a:cubicBezTo>
                <a:cubicBezTo>
                  <a:pt x="5006" y="4443"/>
                  <a:pt x="4956" y="4416"/>
                  <a:pt x="4934" y="4430"/>
                </a:cubicBezTo>
                <a:cubicBezTo>
                  <a:pt x="4928" y="4407"/>
                  <a:pt x="4931" y="4382"/>
                  <a:pt x="4920" y="4359"/>
                </a:cubicBezTo>
                <a:cubicBezTo>
                  <a:pt x="4952" y="4362"/>
                  <a:pt x="4967" y="4392"/>
                  <a:pt x="4997" y="4396"/>
                </a:cubicBezTo>
                <a:cubicBezTo>
                  <a:pt x="5026" y="4399"/>
                  <a:pt x="5042" y="4411"/>
                  <a:pt x="5028" y="4446"/>
                </a:cubicBezTo>
                <a:cubicBezTo>
                  <a:pt x="5025" y="4454"/>
                  <a:pt x="5036" y="4479"/>
                  <a:pt x="5044" y="4480"/>
                </a:cubicBezTo>
                <a:cubicBezTo>
                  <a:pt x="5064" y="4484"/>
                  <a:pt x="5082" y="4491"/>
                  <a:pt x="5098" y="4505"/>
                </a:cubicBezTo>
                <a:cubicBezTo>
                  <a:pt x="5104" y="4493"/>
                  <a:pt x="5089" y="4478"/>
                  <a:pt x="5103" y="4474"/>
                </a:cubicBezTo>
                <a:cubicBezTo>
                  <a:pt x="5139" y="4464"/>
                  <a:pt x="5121" y="4452"/>
                  <a:pt x="5107" y="4438"/>
                </a:cubicBezTo>
                <a:cubicBezTo>
                  <a:pt x="5100" y="4430"/>
                  <a:pt x="5089" y="4414"/>
                  <a:pt x="5099" y="4409"/>
                </a:cubicBezTo>
                <a:cubicBezTo>
                  <a:pt x="5120" y="4399"/>
                  <a:pt x="5126" y="4378"/>
                  <a:pt x="5141" y="4361"/>
                </a:cubicBezTo>
                <a:cubicBezTo>
                  <a:pt x="5150" y="4372"/>
                  <a:pt x="5157" y="4387"/>
                  <a:pt x="5175" y="4387"/>
                </a:cubicBezTo>
                <a:cubicBezTo>
                  <a:pt x="5168" y="4362"/>
                  <a:pt x="5184" y="4341"/>
                  <a:pt x="5177" y="4317"/>
                </a:cubicBezTo>
                <a:cubicBezTo>
                  <a:pt x="5186" y="4318"/>
                  <a:pt x="5190" y="4325"/>
                  <a:pt x="5198" y="4324"/>
                </a:cubicBezTo>
                <a:cubicBezTo>
                  <a:pt x="5206" y="4323"/>
                  <a:pt x="5213" y="4327"/>
                  <a:pt x="5217" y="4334"/>
                </a:cubicBezTo>
                <a:cubicBezTo>
                  <a:pt x="5225" y="4347"/>
                  <a:pt x="5237" y="4348"/>
                  <a:pt x="5250" y="4347"/>
                </a:cubicBezTo>
                <a:cubicBezTo>
                  <a:pt x="5273" y="4346"/>
                  <a:pt x="5289" y="4363"/>
                  <a:pt x="5278" y="4381"/>
                </a:cubicBezTo>
                <a:cubicBezTo>
                  <a:pt x="5264" y="4404"/>
                  <a:pt x="5273" y="4422"/>
                  <a:pt x="5280" y="4441"/>
                </a:cubicBezTo>
                <a:cubicBezTo>
                  <a:pt x="5302" y="4416"/>
                  <a:pt x="5316" y="4408"/>
                  <a:pt x="5331" y="4413"/>
                </a:cubicBezTo>
                <a:cubicBezTo>
                  <a:pt x="5320" y="4421"/>
                  <a:pt x="5319" y="4430"/>
                  <a:pt x="5324" y="4481"/>
                </a:cubicBezTo>
                <a:cubicBezTo>
                  <a:pt x="5314" y="4477"/>
                  <a:pt x="5304" y="4474"/>
                  <a:pt x="5295" y="4468"/>
                </a:cubicBezTo>
                <a:cubicBezTo>
                  <a:pt x="5290" y="4465"/>
                  <a:pt x="5286" y="4459"/>
                  <a:pt x="5281" y="4467"/>
                </a:cubicBezTo>
                <a:cubicBezTo>
                  <a:pt x="5277" y="4473"/>
                  <a:pt x="5282" y="4480"/>
                  <a:pt x="5287" y="4481"/>
                </a:cubicBezTo>
                <a:cubicBezTo>
                  <a:pt x="5306" y="4485"/>
                  <a:pt x="5321" y="4501"/>
                  <a:pt x="5341" y="4501"/>
                </a:cubicBezTo>
                <a:cubicBezTo>
                  <a:pt x="5364" y="4502"/>
                  <a:pt x="5371" y="4512"/>
                  <a:pt x="5361" y="4532"/>
                </a:cubicBezTo>
                <a:cubicBezTo>
                  <a:pt x="5358" y="4537"/>
                  <a:pt x="5356" y="4542"/>
                  <a:pt x="5353" y="4548"/>
                </a:cubicBezTo>
                <a:cubicBezTo>
                  <a:pt x="5348" y="4559"/>
                  <a:pt x="5350" y="4569"/>
                  <a:pt x="5359" y="4576"/>
                </a:cubicBezTo>
                <a:cubicBezTo>
                  <a:pt x="5369" y="4585"/>
                  <a:pt x="5373" y="4573"/>
                  <a:pt x="5379" y="4567"/>
                </a:cubicBezTo>
                <a:cubicBezTo>
                  <a:pt x="5386" y="4560"/>
                  <a:pt x="5400" y="4557"/>
                  <a:pt x="5403" y="4566"/>
                </a:cubicBezTo>
                <a:cubicBezTo>
                  <a:pt x="5412" y="4588"/>
                  <a:pt x="5439" y="4600"/>
                  <a:pt x="5437" y="4628"/>
                </a:cubicBezTo>
                <a:cubicBezTo>
                  <a:pt x="5454" y="4622"/>
                  <a:pt x="5461" y="4602"/>
                  <a:pt x="5481" y="4607"/>
                </a:cubicBezTo>
                <a:cubicBezTo>
                  <a:pt x="5504" y="4612"/>
                  <a:pt x="5512" y="4591"/>
                  <a:pt x="5518" y="4577"/>
                </a:cubicBezTo>
                <a:cubicBezTo>
                  <a:pt x="5524" y="4562"/>
                  <a:pt x="5507" y="4557"/>
                  <a:pt x="5495" y="4554"/>
                </a:cubicBezTo>
                <a:cubicBezTo>
                  <a:pt x="5490" y="4552"/>
                  <a:pt x="5487" y="4549"/>
                  <a:pt x="5486" y="4544"/>
                </a:cubicBezTo>
                <a:cubicBezTo>
                  <a:pt x="5482" y="4515"/>
                  <a:pt x="5453" y="4504"/>
                  <a:pt x="5439" y="4484"/>
                </a:cubicBezTo>
                <a:cubicBezTo>
                  <a:pt x="5435" y="4479"/>
                  <a:pt x="5426" y="4475"/>
                  <a:pt x="5423" y="4479"/>
                </a:cubicBezTo>
                <a:cubicBezTo>
                  <a:pt x="5413" y="4493"/>
                  <a:pt x="5403" y="4486"/>
                  <a:pt x="5399" y="4478"/>
                </a:cubicBezTo>
                <a:cubicBezTo>
                  <a:pt x="5393" y="4463"/>
                  <a:pt x="5413" y="4452"/>
                  <a:pt x="5408" y="4436"/>
                </a:cubicBezTo>
                <a:cubicBezTo>
                  <a:pt x="5418" y="4437"/>
                  <a:pt x="5423" y="4446"/>
                  <a:pt x="5432" y="4457"/>
                </a:cubicBezTo>
                <a:cubicBezTo>
                  <a:pt x="5428" y="4424"/>
                  <a:pt x="5458" y="4431"/>
                  <a:pt x="5468" y="4416"/>
                </a:cubicBezTo>
                <a:cubicBezTo>
                  <a:pt x="5468" y="4429"/>
                  <a:pt x="5472" y="4438"/>
                  <a:pt x="5478" y="4448"/>
                </a:cubicBezTo>
                <a:cubicBezTo>
                  <a:pt x="5483" y="4457"/>
                  <a:pt x="5489" y="4463"/>
                  <a:pt x="5497" y="4451"/>
                </a:cubicBezTo>
                <a:cubicBezTo>
                  <a:pt x="5512" y="4429"/>
                  <a:pt x="5525" y="4437"/>
                  <a:pt x="5538" y="4453"/>
                </a:cubicBezTo>
                <a:cubicBezTo>
                  <a:pt x="5548" y="4466"/>
                  <a:pt x="5554" y="4463"/>
                  <a:pt x="5555" y="4449"/>
                </a:cubicBezTo>
                <a:cubicBezTo>
                  <a:pt x="5557" y="4435"/>
                  <a:pt x="5568" y="4436"/>
                  <a:pt x="5576" y="4432"/>
                </a:cubicBezTo>
                <a:cubicBezTo>
                  <a:pt x="5580" y="4431"/>
                  <a:pt x="5584" y="4428"/>
                  <a:pt x="5586" y="4433"/>
                </a:cubicBezTo>
                <a:cubicBezTo>
                  <a:pt x="5588" y="4436"/>
                  <a:pt x="5589" y="4441"/>
                  <a:pt x="5586" y="4444"/>
                </a:cubicBezTo>
                <a:cubicBezTo>
                  <a:pt x="5560" y="4460"/>
                  <a:pt x="5566" y="4488"/>
                  <a:pt x="5563" y="4512"/>
                </a:cubicBezTo>
                <a:cubicBezTo>
                  <a:pt x="5560" y="4539"/>
                  <a:pt x="5572" y="4541"/>
                  <a:pt x="5599" y="4537"/>
                </a:cubicBezTo>
                <a:cubicBezTo>
                  <a:pt x="5627" y="4533"/>
                  <a:pt x="5618" y="4515"/>
                  <a:pt x="5619" y="4499"/>
                </a:cubicBezTo>
                <a:cubicBezTo>
                  <a:pt x="5639" y="4518"/>
                  <a:pt x="5654" y="4516"/>
                  <a:pt x="5651" y="4511"/>
                </a:cubicBezTo>
                <a:cubicBezTo>
                  <a:pt x="5637" y="4488"/>
                  <a:pt x="5677" y="4451"/>
                  <a:pt x="5631" y="4439"/>
                </a:cubicBezTo>
                <a:cubicBezTo>
                  <a:pt x="5626" y="4438"/>
                  <a:pt x="5622" y="4425"/>
                  <a:pt x="5622" y="4419"/>
                </a:cubicBezTo>
                <a:cubicBezTo>
                  <a:pt x="5624" y="4400"/>
                  <a:pt x="5628" y="4382"/>
                  <a:pt x="5631" y="4363"/>
                </a:cubicBezTo>
                <a:cubicBezTo>
                  <a:pt x="5642" y="4370"/>
                  <a:pt x="5636" y="4376"/>
                  <a:pt x="5636" y="4383"/>
                </a:cubicBezTo>
                <a:cubicBezTo>
                  <a:pt x="5635" y="4401"/>
                  <a:pt x="5663" y="4422"/>
                  <a:pt x="5676" y="4411"/>
                </a:cubicBezTo>
                <a:cubicBezTo>
                  <a:pt x="5684" y="4404"/>
                  <a:pt x="5690" y="4405"/>
                  <a:pt x="5697" y="4407"/>
                </a:cubicBezTo>
                <a:cubicBezTo>
                  <a:pt x="5722" y="4412"/>
                  <a:pt x="5739" y="4407"/>
                  <a:pt x="5737" y="4375"/>
                </a:cubicBezTo>
                <a:cubicBezTo>
                  <a:pt x="5747" y="4381"/>
                  <a:pt x="5748" y="4392"/>
                  <a:pt x="5758" y="4394"/>
                </a:cubicBezTo>
                <a:cubicBezTo>
                  <a:pt x="5766" y="4396"/>
                  <a:pt x="5778" y="4394"/>
                  <a:pt x="5774" y="4386"/>
                </a:cubicBezTo>
                <a:cubicBezTo>
                  <a:pt x="5764" y="4367"/>
                  <a:pt x="5761" y="4338"/>
                  <a:pt x="5747" y="4331"/>
                </a:cubicBezTo>
                <a:cubicBezTo>
                  <a:pt x="5724" y="4320"/>
                  <a:pt x="5725" y="4304"/>
                  <a:pt x="5718" y="4283"/>
                </a:cubicBezTo>
                <a:cubicBezTo>
                  <a:pt x="5727" y="4289"/>
                  <a:pt x="5732" y="4292"/>
                  <a:pt x="5736" y="4296"/>
                </a:cubicBezTo>
                <a:cubicBezTo>
                  <a:pt x="5740" y="4300"/>
                  <a:pt x="5743" y="4307"/>
                  <a:pt x="5750" y="4302"/>
                </a:cubicBezTo>
                <a:cubicBezTo>
                  <a:pt x="5755" y="4298"/>
                  <a:pt x="5754" y="4291"/>
                  <a:pt x="5751" y="4286"/>
                </a:cubicBezTo>
                <a:cubicBezTo>
                  <a:pt x="5748" y="4281"/>
                  <a:pt x="5743" y="4274"/>
                  <a:pt x="5739" y="4274"/>
                </a:cubicBezTo>
                <a:cubicBezTo>
                  <a:pt x="5716" y="4270"/>
                  <a:pt x="5723" y="4257"/>
                  <a:pt x="5728" y="4244"/>
                </a:cubicBezTo>
                <a:cubicBezTo>
                  <a:pt x="5730" y="4235"/>
                  <a:pt x="5728" y="4220"/>
                  <a:pt x="5720" y="4226"/>
                </a:cubicBezTo>
                <a:cubicBezTo>
                  <a:pt x="5691" y="4247"/>
                  <a:pt x="5673" y="4221"/>
                  <a:pt x="5654" y="4211"/>
                </a:cubicBezTo>
                <a:cubicBezTo>
                  <a:pt x="5646" y="4207"/>
                  <a:pt x="5621" y="4206"/>
                  <a:pt x="5628" y="4195"/>
                </a:cubicBezTo>
                <a:cubicBezTo>
                  <a:pt x="5641" y="4176"/>
                  <a:pt x="5646" y="4206"/>
                  <a:pt x="5658" y="4207"/>
                </a:cubicBezTo>
                <a:cubicBezTo>
                  <a:pt x="5665" y="4208"/>
                  <a:pt x="5672" y="4216"/>
                  <a:pt x="5679" y="4209"/>
                </a:cubicBezTo>
                <a:cubicBezTo>
                  <a:pt x="5687" y="4202"/>
                  <a:pt x="5681" y="4195"/>
                  <a:pt x="5677" y="4189"/>
                </a:cubicBezTo>
                <a:cubicBezTo>
                  <a:pt x="5664" y="4168"/>
                  <a:pt x="5661" y="4143"/>
                  <a:pt x="5643" y="4126"/>
                </a:cubicBezTo>
                <a:cubicBezTo>
                  <a:pt x="5628" y="4112"/>
                  <a:pt x="5630" y="4097"/>
                  <a:pt x="5645" y="4084"/>
                </a:cubicBezTo>
                <a:cubicBezTo>
                  <a:pt x="5657" y="4074"/>
                  <a:pt x="5665" y="4067"/>
                  <a:pt x="5642" y="4060"/>
                </a:cubicBezTo>
                <a:cubicBezTo>
                  <a:pt x="5634" y="4058"/>
                  <a:pt x="5623" y="4049"/>
                  <a:pt x="5620" y="4045"/>
                </a:cubicBezTo>
                <a:cubicBezTo>
                  <a:pt x="5607" y="4019"/>
                  <a:pt x="5609" y="4018"/>
                  <a:pt x="5583" y="4020"/>
                </a:cubicBezTo>
                <a:cubicBezTo>
                  <a:pt x="5566" y="4021"/>
                  <a:pt x="5566" y="4016"/>
                  <a:pt x="5572" y="4002"/>
                </a:cubicBezTo>
                <a:cubicBezTo>
                  <a:pt x="5576" y="3991"/>
                  <a:pt x="5581" y="3987"/>
                  <a:pt x="5592" y="3986"/>
                </a:cubicBezTo>
                <a:cubicBezTo>
                  <a:pt x="5615" y="3986"/>
                  <a:pt x="5615" y="3949"/>
                  <a:pt x="5643" y="3955"/>
                </a:cubicBezTo>
                <a:cubicBezTo>
                  <a:pt x="5642" y="3950"/>
                  <a:pt x="5643" y="3945"/>
                  <a:pt x="5641" y="3941"/>
                </a:cubicBezTo>
                <a:cubicBezTo>
                  <a:pt x="5639" y="3935"/>
                  <a:pt x="5634" y="3929"/>
                  <a:pt x="5633" y="3923"/>
                </a:cubicBezTo>
                <a:cubicBezTo>
                  <a:pt x="5630" y="3903"/>
                  <a:pt x="5612" y="3905"/>
                  <a:pt x="5601" y="3902"/>
                </a:cubicBezTo>
                <a:cubicBezTo>
                  <a:pt x="5590" y="3899"/>
                  <a:pt x="5576" y="3908"/>
                  <a:pt x="5575" y="3924"/>
                </a:cubicBezTo>
                <a:cubicBezTo>
                  <a:pt x="5574" y="3935"/>
                  <a:pt x="5568" y="3942"/>
                  <a:pt x="5564" y="3951"/>
                </a:cubicBezTo>
                <a:cubicBezTo>
                  <a:pt x="5563" y="3954"/>
                  <a:pt x="5564" y="3965"/>
                  <a:pt x="5558" y="3958"/>
                </a:cubicBezTo>
                <a:cubicBezTo>
                  <a:pt x="5537" y="3935"/>
                  <a:pt x="5514" y="3984"/>
                  <a:pt x="5494" y="3954"/>
                </a:cubicBezTo>
                <a:cubicBezTo>
                  <a:pt x="5493" y="3952"/>
                  <a:pt x="5491" y="3962"/>
                  <a:pt x="5488" y="3965"/>
                </a:cubicBezTo>
                <a:cubicBezTo>
                  <a:pt x="5482" y="3974"/>
                  <a:pt x="5471" y="3972"/>
                  <a:pt x="5463" y="3972"/>
                </a:cubicBezTo>
                <a:cubicBezTo>
                  <a:pt x="5458" y="3972"/>
                  <a:pt x="5450" y="3966"/>
                  <a:pt x="5450" y="3958"/>
                </a:cubicBezTo>
                <a:cubicBezTo>
                  <a:pt x="5450" y="3946"/>
                  <a:pt x="5461" y="3946"/>
                  <a:pt x="5465" y="3942"/>
                </a:cubicBezTo>
                <a:cubicBezTo>
                  <a:pt x="5471" y="3935"/>
                  <a:pt x="5507" y="3941"/>
                  <a:pt x="5480" y="3916"/>
                </a:cubicBezTo>
                <a:cubicBezTo>
                  <a:pt x="5476" y="3913"/>
                  <a:pt x="5482" y="3910"/>
                  <a:pt x="5484" y="3906"/>
                </a:cubicBezTo>
                <a:cubicBezTo>
                  <a:pt x="5498" y="3884"/>
                  <a:pt x="5493" y="3873"/>
                  <a:pt x="5466" y="3871"/>
                </a:cubicBezTo>
                <a:cubicBezTo>
                  <a:pt x="5458" y="3870"/>
                  <a:pt x="5450" y="3871"/>
                  <a:pt x="5442" y="3871"/>
                </a:cubicBezTo>
                <a:cubicBezTo>
                  <a:pt x="5469" y="3864"/>
                  <a:pt x="5489" y="3856"/>
                  <a:pt x="5459" y="3825"/>
                </a:cubicBezTo>
                <a:cubicBezTo>
                  <a:pt x="5467" y="3823"/>
                  <a:pt x="5473" y="3822"/>
                  <a:pt x="5478" y="3821"/>
                </a:cubicBezTo>
                <a:cubicBezTo>
                  <a:pt x="5523" y="3775"/>
                  <a:pt x="5523" y="3775"/>
                  <a:pt x="5523" y="3775"/>
                </a:cubicBezTo>
                <a:cubicBezTo>
                  <a:pt x="5556" y="3779"/>
                  <a:pt x="5547" y="3754"/>
                  <a:pt x="5548" y="3737"/>
                </a:cubicBezTo>
                <a:cubicBezTo>
                  <a:pt x="5549" y="3730"/>
                  <a:pt x="5547" y="3721"/>
                  <a:pt x="5557" y="3723"/>
                </a:cubicBezTo>
                <a:cubicBezTo>
                  <a:pt x="5565" y="3724"/>
                  <a:pt x="5572" y="3731"/>
                  <a:pt x="5567" y="3740"/>
                </a:cubicBezTo>
                <a:cubicBezTo>
                  <a:pt x="5562" y="3751"/>
                  <a:pt x="5564" y="3760"/>
                  <a:pt x="5571" y="3767"/>
                </a:cubicBezTo>
                <a:cubicBezTo>
                  <a:pt x="5581" y="3777"/>
                  <a:pt x="5587" y="3789"/>
                  <a:pt x="5592" y="3802"/>
                </a:cubicBezTo>
                <a:cubicBezTo>
                  <a:pt x="5597" y="3815"/>
                  <a:pt x="5605" y="3809"/>
                  <a:pt x="5606" y="3802"/>
                </a:cubicBezTo>
                <a:cubicBezTo>
                  <a:pt x="5608" y="3785"/>
                  <a:pt x="5617" y="3788"/>
                  <a:pt x="5625" y="3794"/>
                </a:cubicBezTo>
                <a:cubicBezTo>
                  <a:pt x="5645" y="3807"/>
                  <a:pt x="5672" y="3799"/>
                  <a:pt x="5689" y="3819"/>
                </a:cubicBezTo>
                <a:cubicBezTo>
                  <a:pt x="5693" y="3823"/>
                  <a:pt x="5701" y="3822"/>
                  <a:pt x="5704" y="3816"/>
                </a:cubicBezTo>
                <a:cubicBezTo>
                  <a:pt x="5707" y="3810"/>
                  <a:pt x="5703" y="3805"/>
                  <a:pt x="5698" y="3801"/>
                </a:cubicBezTo>
                <a:cubicBezTo>
                  <a:pt x="5690" y="3795"/>
                  <a:pt x="5677" y="3796"/>
                  <a:pt x="5675" y="3785"/>
                </a:cubicBezTo>
                <a:cubicBezTo>
                  <a:pt x="5669" y="3756"/>
                  <a:pt x="5656" y="3778"/>
                  <a:pt x="5642" y="3783"/>
                </a:cubicBezTo>
                <a:cubicBezTo>
                  <a:pt x="5652" y="3770"/>
                  <a:pt x="5653" y="3760"/>
                  <a:pt x="5646" y="3748"/>
                </a:cubicBezTo>
                <a:cubicBezTo>
                  <a:pt x="5635" y="3731"/>
                  <a:pt x="5646" y="3727"/>
                  <a:pt x="5660" y="3729"/>
                </a:cubicBezTo>
                <a:cubicBezTo>
                  <a:pt x="5672" y="3731"/>
                  <a:pt x="5683" y="3735"/>
                  <a:pt x="5689" y="3720"/>
                </a:cubicBezTo>
                <a:cubicBezTo>
                  <a:pt x="5691" y="3716"/>
                  <a:pt x="5696" y="3717"/>
                  <a:pt x="5699" y="3720"/>
                </a:cubicBezTo>
                <a:cubicBezTo>
                  <a:pt x="5714" y="3740"/>
                  <a:pt x="5739" y="3747"/>
                  <a:pt x="5756" y="3766"/>
                </a:cubicBezTo>
                <a:cubicBezTo>
                  <a:pt x="5748" y="3775"/>
                  <a:pt x="5720" y="3780"/>
                  <a:pt x="5744" y="3795"/>
                </a:cubicBezTo>
                <a:cubicBezTo>
                  <a:pt x="5760" y="3806"/>
                  <a:pt x="5784" y="3800"/>
                  <a:pt x="5798" y="3818"/>
                </a:cubicBezTo>
                <a:cubicBezTo>
                  <a:pt x="5801" y="3821"/>
                  <a:pt x="5804" y="3816"/>
                  <a:pt x="5806" y="3812"/>
                </a:cubicBezTo>
                <a:cubicBezTo>
                  <a:pt x="5809" y="3804"/>
                  <a:pt x="5814" y="3797"/>
                  <a:pt x="5819" y="3790"/>
                </a:cubicBezTo>
                <a:cubicBezTo>
                  <a:pt x="5826" y="3778"/>
                  <a:pt x="5818" y="3759"/>
                  <a:pt x="5823" y="3757"/>
                </a:cubicBezTo>
                <a:cubicBezTo>
                  <a:pt x="5843" y="3747"/>
                  <a:pt x="5842" y="3735"/>
                  <a:pt x="5836" y="3719"/>
                </a:cubicBezTo>
                <a:cubicBezTo>
                  <a:pt x="5830" y="3700"/>
                  <a:pt x="5814" y="3696"/>
                  <a:pt x="5797" y="3696"/>
                </a:cubicBezTo>
                <a:cubicBezTo>
                  <a:pt x="5802" y="3686"/>
                  <a:pt x="5824" y="3685"/>
                  <a:pt x="5815" y="3671"/>
                </a:cubicBezTo>
                <a:cubicBezTo>
                  <a:pt x="5807" y="3659"/>
                  <a:pt x="5790" y="3661"/>
                  <a:pt x="5780" y="3673"/>
                </a:cubicBezTo>
                <a:cubicBezTo>
                  <a:pt x="5773" y="3682"/>
                  <a:pt x="5764" y="3682"/>
                  <a:pt x="5757" y="3678"/>
                </a:cubicBezTo>
                <a:cubicBezTo>
                  <a:pt x="5747" y="3673"/>
                  <a:pt x="5740" y="3658"/>
                  <a:pt x="5744" y="3651"/>
                </a:cubicBezTo>
                <a:cubicBezTo>
                  <a:pt x="5755" y="3623"/>
                  <a:pt x="5729" y="3618"/>
                  <a:pt x="5718" y="3617"/>
                </a:cubicBezTo>
                <a:cubicBezTo>
                  <a:pt x="5706" y="3616"/>
                  <a:pt x="5683" y="3620"/>
                  <a:pt x="5686" y="3645"/>
                </a:cubicBezTo>
                <a:cubicBezTo>
                  <a:pt x="5687" y="3652"/>
                  <a:pt x="5683" y="3654"/>
                  <a:pt x="5678" y="3654"/>
                </a:cubicBezTo>
                <a:cubicBezTo>
                  <a:pt x="5672" y="3653"/>
                  <a:pt x="5671" y="3649"/>
                  <a:pt x="5671" y="3643"/>
                </a:cubicBezTo>
                <a:cubicBezTo>
                  <a:pt x="5672" y="3622"/>
                  <a:pt x="5685" y="3601"/>
                  <a:pt x="5671" y="3579"/>
                </a:cubicBezTo>
                <a:cubicBezTo>
                  <a:pt x="5668" y="3574"/>
                  <a:pt x="5677" y="3576"/>
                  <a:pt x="5678" y="3574"/>
                </a:cubicBezTo>
                <a:cubicBezTo>
                  <a:pt x="5689" y="3559"/>
                  <a:pt x="5717" y="3570"/>
                  <a:pt x="5722" y="3549"/>
                </a:cubicBezTo>
                <a:cubicBezTo>
                  <a:pt x="5727" y="3530"/>
                  <a:pt x="5736" y="3508"/>
                  <a:pt x="5710" y="3492"/>
                </a:cubicBezTo>
                <a:cubicBezTo>
                  <a:pt x="5733" y="3493"/>
                  <a:pt x="5752" y="3494"/>
                  <a:pt x="5775" y="3496"/>
                </a:cubicBezTo>
                <a:cubicBezTo>
                  <a:pt x="5764" y="3472"/>
                  <a:pt x="5759" y="3451"/>
                  <a:pt x="5772" y="3430"/>
                </a:cubicBezTo>
                <a:cubicBezTo>
                  <a:pt x="5774" y="3428"/>
                  <a:pt x="5773" y="3424"/>
                  <a:pt x="5772" y="3422"/>
                </a:cubicBezTo>
                <a:cubicBezTo>
                  <a:pt x="5750" y="3383"/>
                  <a:pt x="5733" y="3339"/>
                  <a:pt x="5682" y="3327"/>
                </a:cubicBezTo>
                <a:cubicBezTo>
                  <a:pt x="5659" y="3321"/>
                  <a:pt x="5654" y="3291"/>
                  <a:pt x="5673" y="3275"/>
                </a:cubicBezTo>
                <a:cubicBezTo>
                  <a:pt x="5682" y="3268"/>
                  <a:pt x="5681" y="3264"/>
                  <a:pt x="5677" y="3256"/>
                </a:cubicBezTo>
                <a:cubicBezTo>
                  <a:pt x="5664" y="3231"/>
                  <a:pt x="5683" y="3228"/>
                  <a:pt x="5700" y="3222"/>
                </a:cubicBezTo>
                <a:cubicBezTo>
                  <a:pt x="5721" y="3215"/>
                  <a:pt x="5722" y="3229"/>
                  <a:pt x="5726" y="3241"/>
                </a:cubicBezTo>
                <a:cubicBezTo>
                  <a:pt x="5729" y="3254"/>
                  <a:pt x="5734" y="3265"/>
                  <a:pt x="5749" y="3257"/>
                </a:cubicBezTo>
                <a:cubicBezTo>
                  <a:pt x="5762" y="3251"/>
                  <a:pt x="5780" y="3249"/>
                  <a:pt x="5788" y="3242"/>
                </a:cubicBezTo>
                <a:cubicBezTo>
                  <a:pt x="5805" y="3228"/>
                  <a:pt x="5802" y="3196"/>
                  <a:pt x="5829" y="3186"/>
                </a:cubicBezTo>
                <a:cubicBezTo>
                  <a:pt x="5816" y="3165"/>
                  <a:pt x="5836" y="3152"/>
                  <a:pt x="5845" y="3142"/>
                </a:cubicBezTo>
                <a:cubicBezTo>
                  <a:pt x="5859" y="3125"/>
                  <a:pt x="5863" y="3109"/>
                  <a:pt x="5850" y="3096"/>
                </a:cubicBezTo>
                <a:cubicBezTo>
                  <a:pt x="5837" y="3081"/>
                  <a:pt x="5821" y="3060"/>
                  <a:pt x="5794" y="3077"/>
                </a:cubicBezTo>
                <a:cubicBezTo>
                  <a:pt x="5791" y="3080"/>
                  <a:pt x="5783" y="3082"/>
                  <a:pt x="5781" y="3080"/>
                </a:cubicBezTo>
                <a:cubicBezTo>
                  <a:pt x="5759" y="3061"/>
                  <a:pt x="5753" y="3077"/>
                  <a:pt x="5749" y="3096"/>
                </a:cubicBezTo>
                <a:cubicBezTo>
                  <a:pt x="5737" y="3088"/>
                  <a:pt x="5728" y="3081"/>
                  <a:pt x="5736" y="3067"/>
                </a:cubicBezTo>
                <a:cubicBezTo>
                  <a:pt x="5740" y="3060"/>
                  <a:pt x="5743" y="3054"/>
                  <a:pt x="5754" y="3055"/>
                </a:cubicBezTo>
                <a:cubicBezTo>
                  <a:pt x="5767" y="3057"/>
                  <a:pt x="5787" y="3059"/>
                  <a:pt x="5792" y="3052"/>
                </a:cubicBezTo>
                <a:cubicBezTo>
                  <a:pt x="5802" y="3038"/>
                  <a:pt x="5789" y="3023"/>
                  <a:pt x="5779" y="3010"/>
                </a:cubicBezTo>
                <a:cubicBezTo>
                  <a:pt x="5778" y="3008"/>
                  <a:pt x="5776" y="3006"/>
                  <a:pt x="5775" y="3003"/>
                </a:cubicBezTo>
                <a:cubicBezTo>
                  <a:pt x="5760" y="2977"/>
                  <a:pt x="5763" y="2969"/>
                  <a:pt x="5792" y="2967"/>
                </a:cubicBezTo>
                <a:cubicBezTo>
                  <a:pt x="5834" y="2962"/>
                  <a:pt x="5843" y="2969"/>
                  <a:pt x="5850" y="3007"/>
                </a:cubicBezTo>
                <a:cubicBezTo>
                  <a:pt x="5852" y="3019"/>
                  <a:pt x="5854" y="3040"/>
                  <a:pt x="5867" y="3039"/>
                </a:cubicBezTo>
                <a:cubicBezTo>
                  <a:pt x="5883" y="3037"/>
                  <a:pt x="5883" y="3017"/>
                  <a:pt x="5881" y="3002"/>
                </a:cubicBezTo>
                <a:cubicBezTo>
                  <a:pt x="5880" y="2998"/>
                  <a:pt x="5873" y="2991"/>
                  <a:pt x="5880" y="2991"/>
                </a:cubicBezTo>
                <a:cubicBezTo>
                  <a:pt x="5902" y="2991"/>
                  <a:pt x="5894" y="2980"/>
                  <a:pt x="5889" y="2971"/>
                </a:cubicBezTo>
                <a:cubicBezTo>
                  <a:pt x="5886" y="2965"/>
                  <a:pt x="5886" y="2963"/>
                  <a:pt x="5893" y="2963"/>
                </a:cubicBezTo>
                <a:cubicBezTo>
                  <a:pt x="5902" y="2962"/>
                  <a:pt x="5910" y="2961"/>
                  <a:pt x="5909" y="2950"/>
                </a:cubicBezTo>
                <a:cubicBezTo>
                  <a:pt x="5908" y="2940"/>
                  <a:pt x="5900" y="2935"/>
                  <a:pt x="5892" y="2932"/>
                </a:cubicBezTo>
                <a:cubicBezTo>
                  <a:pt x="5870" y="2925"/>
                  <a:pt x="5849" y="2913"/>
                  <a:pt x="5824" y="2923"/>
                </a:cubicBezTo>
                <a:cubicBezTo>
                  <a:pt x="5817" y="2926"/>
                  <a:pt x="5804" y="2925"/>
                  <a:pt x="5810" y="2914"/>
                </a:cubicBezTo>
                <a:cubicBezTo>
                  <a:pt x="5817" y="2904"/>
                  <a:pt x="5810" y="2893"/>
                  <a:pt x="5816" y="2885"/>
                </a:cubicBezTo>
                <a:cubicBezTo>
                  <a:pt x="5830" y="2865"/>
                  <a:pt x="5818" y="2861"/>
                  <a:pt x="5802" y="2860"/>
                </a:cubicBezTo>
                <a:cubicBezTo>
                  <a:pt x="5776" y="2859"/>
                  <a:pt x="5755" y="2857"/>
                  <a:pt x="5750" y="2823"/>
                </a:cubicBezTo>
                <a:cubicBezTo>
                  <a:pt x="5747" y="2805"/>
                  <a:pt x="5749" y="2788"/>
                  <a:pt x="5758" y="2780"/>
                </a:cubicBezTo>
                <a:cubicBezTo>
                  <a:pt x="5772" y="2770"/>
                  <a:pt x="5775" y="2758"/>
                  <a:pt x="5777" y="2744"/>
                </a:cubicBezTo>
                <a:cubicBezTo>
                  <a:pt x="5780" y="2727"/>
                  <a:pt x="5794" y="2718"/>
                  <a:pt x="5805" y="2729"/>
                </a:cubicBezTo>
                <a:cubicBezTo>
                  <a:pt x="5827" y="2748"/>
                  <a:pt x="5842" y="2741"/>
                  <a:pt x="5857" y="2724"/>
                </a:cubicBezTo>
                <a:cubicBezTo>
                  <a:pt x="5865" y="2731"/>
                  <a:pt x="5856" y="2746"/>
                  <a:pt x="5870" y="2745"/>
                </a:cubicBezTo>
                <a:cubicBezTo>
                  <a:pt x="5880" y="2745"/>
                  <a:pt x="5883" y="2734"/>
                  <a:pt x="5886" y="2726"/>
                </a:cubicBezTo>
                <a:cubicBezTo>
                  <a:pt x="5888" y="2721"/>
                  <a:pt x="5888" y="2715"/>
                  <a:pt x="5889" y="2709"/>
                </a:cubicBezTo>
                <a:cubicBezTo>
                  <a:pt x="5889" y="2703"/>
                  <a:pt x="5891" y="2696"/>
                  <a:pt x="5899" y="2700"/>
                </a:cubicBezTo>
                <a:cubicBezTo>
                  <a:pt x="5914" y="2709"/>
                  <a:pt x="5916" y="2698"/>
                  <a:pt x="5918" y="2689"/>
                </a:cubicBezTo>
                <a:cubicBezTo>
                  <a:pt x="5920" y="2675"/>
                  <a:pt x="5931" y="2665"/>
                  <a:pt x="5940" y="2667"/>
                </a:cubicBezTo>
                <a:cubicBezTo>
                  <a:pt x="5973" y="2674"/>
                  <a:pt x="5955" y="2654"/>
                  <a:pt x="5952" y="2646"/>
                </a:cubicBezTo>
                <a:cubicBezTo>
                  <a:pt x="5947" y="2633"/>
                  <a:pt x="5934" y="2622"/>
                  <a:pt x="5943" y="2608"/>
                </a:cubicBezTo>
                <a:cubicBezTo>
                  <a:pt x="5956" y="2589"/>
                  <a:pt x="5952" y="2578"/>
                  <a:pt x="5933" y="2570"/>
                </a:cubicBezTo>
                <a:cubicBezTo>
                  <a:pt x="5929" y="2568"/>
                  <a:pt x="5926" y="2565"/>
                  <a:pt x="5927" y="2561"/>
                </a:cubicBezTo>
                <a:cubicBezTo>
                  <a:pt x="5929" y="2555"/>
                  <a:pt x="5935" y="2558"/>
                  <a:pt x="5939" y="2556"/>
                </a:cubicBezTo>
                <a:cubicBezTo>
                  <a:pt x="5960" y="2548"/>
                  <a:pt x="5963" y="2574"/>
                  <a:pt x="5979" y="2579"/>
                </a:cubicBezTo>
                <a:cubicBezTo>
                  <a:pt x="5984" y="2561"/>
                  <a:pt x="5982" y="2543"/>
                  <a:pt x="5992" y="2527"/>
                </a:cubicBezTo>
                <a:cubicBezTo>
                  <a:pt x="5995" y="2531"/>
                  <a:pt x="5997" y="2534"/>
                  <a:pt x="6000" y="2537"/>
                </a:cubicBezTo>
                <a:cubicBezTo>
                  <a:pt x="6007" y="2543"/>
                  <a:pt x="6014" y="2556"/>
                  <a:pt x="6024" y="2547"/>
                </a:cubicBezTo>
                <a:cubicBezTo>
                  <a:pt x="6034" y="2538"/>
                  <a:pt x="6019" y="2532"/>
                  <a:pt x="6015" y="2524"/>
                </a:cubicBezTo>
                <a:close/>
                <a:moveTo>
                  <a:pt x="5583" y="1521"/>
                </a:moveTo>
                <a:cubicBezTo>
                  <a:pt x="5602" y="1539"/>
                  <a:pt x="5609" y="1566"/>
                  <a:pt x="5638" y="1563"/>
                </a:cubicBezTo>
                <a:cubicBezTo>
                  <a:pt x="5647" y="1563"/>
                  <a:pt x="5643" y="1576"/>
                  <a:pt x="5641" y="1583"/>
                </a:cubicBezTo>
                <a:cubicBezTo>
                  <a:pt x="5632" y="1608"/>
                  <a:pt x="5611" y="1619"/>
                  <a:pt x="5588" y="1629"/>
                </a:cubicBezTo>
                <a:cubicBezTo>
                  <a:pt x="5598" y="1614"/>
                  <a:pt x="5608" y="1599"/>
                  <a:pt x="5618" y="1584"/>
                </a:cubicBezTo>
                <a:cubicBezTo>
                  <a:pt x="5621" y="1579"/>
                  <a:pt x="5624" y="1574"/>
                  <a:pt x="5619" y="1568"/>
                </a:cubicBezTo>
                <a:cubicBezTo>
                  <a:pt x="5615" y="1564"/>
                  <a:pt x="5609" y="1565"/>
                  <a:pt x="5606" y="1568"/>
                </a:cubicBezTo>
                <a:cubicBezTo>
                  <a:pt x="5582" y="1586"/>
                  <a:pt x="5574" y="1565"/>
                  <a:pt x="5561" y="1549"/>
                </a:cubicBezTo>
                <a:cubicBezTo>
                  <a:pt x="5579" y="1551"/>
                  <a:pt x="5580" y="1537"/>
                  <a:pt x="5583" y="1521"/>
                </a:cubicBezTo>
                <a:close/>
                <a:moveTo>
                  <a:pt x="313" y="2993"/>
                </a:moveTo>
                <a:cubicBezTo>
                  <a:pt x="295" y="3000"/>
                  <a:pt x="278" y="3012"/>
                  <a:pt x="255" y="3010"/>
                </a:cubicBezTo>
                <a:cubicBezTo>
                  <a:pt x="263" y="3002"/>
                  <a:pt x="259" y="2985"/>
                  <a:pt x="281" y="2988"/>
                </a:cubicBezTo>
                <a:cubicBezTo>
                  <a:pt x="293" y="2989"/>
                  <a:pt x="297" y="2972"/>
                  <a:pt x="285" y="2965"/>
                </a:cubicBezTo>
                <a:cubicBezTo>
                  <a:pt x="258" y="2949"/>
                  <a:pt x="274" y="2933"/>
                  <a:pt x="284" y="2920"/>
                </a:cubicBezTo>
                <a:cubicBezTo>
                  <a:pt x="291" y="2912"/>
                  <a:pt x="290" y="2907"/>
                  <a:pt x="284" y="2901"/>
                </a:cubicBezTo>
                <a:cubicBezTo>
                  <a:pt x="262" y="2876"/>
                  <a:pt x="289" y="2875"/>
                  <a:pt x="300" y="2871"/>
                </a:cubicBezTo>
                <a:cubicBezTo>
                  <a:pt x="311" y="2867"/>
                  <a:pt x="322" y="2875"/>
                  <a:pt x="312" y="2886"/>
                </a:cubicBezTo>
                <a:cubicBezTo>
                  <a:pt x="295" y="2906"/>
                  <a:pt x="311" y="2930"/>
                  <a:pt x="300" y="2950"/>
                </a:cubicBezTo>
                <a:cubicBezTo>
                  <a:pt x="296" y="2956"/>
                  <a:pt x="304" y="2968"/>
                  <a:pt x="314" y="2972"/>
                </a:cubicBezTo>
                <a:cubicBezTo>
                  <a:pt x="334" y="2980"/>
                  <a:pt x="326" y="2987"/>
                  <a:pt x="313" y="2993"/>
                </a:cubicBezTo>
                <a:close/>
                <a:moveTo>
                  <a:pt x="352" y="2703"/>
                </a:moveTo>
                <a:cubicBezTo>
                  <a:pt x="360" y="2719"/>
                  <a:pt x="331" y="2754"/>
                  <a:pt x="317" y="2753"/>
                </a:cubicBezTo>
                <a:cubicBezTo>
                  <a:pt x="320" y="2702"/>
                  <a:pt x="331" y="2653"/>
                  <a:pt x="361" y="2607"/>
                </a:cubicBezTo>
                <a:cubicBezTo>
                  <a:pt x="370" y="2615"/>
                  <a:pt x="372" y="2629"/>
                  <a:pt x="389" y="2634"/>
                </a:cubicBezTo>
                <a:cubicBezTo>
                  <a:pt x="356" y="2651"/>
                  <a:pt x="334" y="2666"/>
                  <a:pt x="352" y="2703"/>
                </a:cubicBezTo>
                <a:close/>
                <a:moveTo>
                  <a:pt x="219" y="4408"/>
                </a:moveTo>
                <a:cubicBezTo>
                  <a:pt x="206" y="4411"/>
                  <a:pt x="191" y="4404"/>
                  <a:pt x="189" y="4397"/>
                </a:cubicBezTo>
                <a:cubicBezTo>
                  <a:pt x="187" y="4387"/>
                  <a:pt x="180" y="4382"/>
                  <a:pt x="177" y="4374"/>
                </a:cubicBezTo>
                <a:cubicBezTo>
                  <a:pt x="172" y="4360"/>
                  <a:pt x="168" y="4343"/>
                  <a:pt x="189" y="4336"/>
                </a:cubicBezTo>
                <a:cubicBezTo>
                  <a:pt x="201" y="4332"/>
                  <a:pt x="209" y="4325"/>
                  <a:pt x="213" y="4311"/>
                </a:cubicBezTo>
                <a:cubicBezTo>
                  <a:pt x="217" y="4341"/>
                  <a:pt x="221" y="4371"/>
                  <a:pt x="225" y="4401"/>
                </a:cubicBezTo>
                <a:cubicBezTo>
                  <a:pt x="226" y="4408"/>
                  <a:pt x="222" y="4407"/>
                  <a:pt x="219" y="4408"/>
                </a:cubicBezTo>
                <a:close/>
                <a:moveTo>
                  <a:pt x="526" y="3989"/>
                </a:moveTo>
                <a:cubicBezTo>
                  <a:pt x="515" y="4008"/>
                  <a:pt x="506" y="4029"/>
                  <a:pt x="479" y="4030"/>
                </a:cubicBezTo>
                <a:cubicBezTo>
                  <a:pt x="473" y="4030"/>
                  <a:pt x="468" y="4038"/>
                  <a:pt x="470" y="4046"/>
                </a:cubicBezTo>
                <a:cubicBezTo>
                  <a:pt x="458" y="4040"/>
                  <a:pt x="458" y="4019"/>
                  <a:pt x="436" y="4029"/>
                </a:cubicBezTo>
                <a:cubicBezTo>
                  <a:pt x="421" y="4035"/>
                  <a:pt x="405" y="4022"/>
                  <a:pt x="407" y="4003"/>
                </a:cubicBezTo>
                <a:cubicBezTo>
                  <a:pt x="409" y="3984"/>
                  <a:pt x="403" y="3977"/>
                  <a:pt x="385" y="3980"/>
                </a:cubicBezTo>
                <a:cubicBezTo>
                  <a:pt x="372" y="3983"/>
                  <a:pt x="365" y="3977"/>
                  <a:pt x="358" y="3968"/>
                </a:cubicBezTo>
                <a:cubicBezTo>
                  <a:pt x="345" y="3952"/>
                  <a:pt x="334" y="3937"/>
                  <a:pt x="308" y="3944"/>
                </a:cubicBezTo>
                <a:cubicBezTo>
                  <a:pt x="293" y="3948"/>
                  <a:pt x="292" y="3925"/>
                  <a:pt x="285" y="3913"/>
                </a:cubicBezTo>
                <a:cubicBezTo>
                  <a:pt x="304" y="3915"/>
                  <a:pt x="328" y="3896"/>
                  <a:pt x="340" y="3927"/>
                </a:cubicBezTo>
                <a:cubicBezTo>
                  <a:pt x="342" y="3933"/>
                  <a:pt x="351" y="3937"/>
                  <a:pt x="360" y="3934"/>
                </a:cubicBezTo>
                <a:cubicBezTo>
                  <a:pt x="366" y="3932"/>
                  <a:pt x="372" y="3924"/>
                  <a:pt x="370" y="3918"/>
                </a:cubicBezTo>
                <a:cubicBezTo>
                  <a:pt x="361" y="3895"/>
                  <a:pt x="377" y="3875"/>
                  <a:pt x="376" y="3849"/>
                </a:cubicBezTo>
                <a:cubicBezTo>
                  <a:pt x="389" y="3866"/>
                  <a:pt x="420" y="3866"/>
                  <a:pt x="406" y="3898"/>
                </a:cubicBezTo>
                <a:cubicBezTo>
                  <a:pt x="404" y="3904"/>
                  <a:pt x="413" y="3903"/>
                  <a:pt x="417" y="3902"/>
                </a:cubicBezTo>
                <a:cubicBezTo>
                  <a:pt x="435" y="3900"/>
                  <a:pt x="447" y="3903"/>
                  <a:pt x="446" y="3926"/>
                </a:cubicBezTo>
                <a:cubicBezTo>
                  <a:pt x="446" y="3942"/>
                  <a:pt x="455" y="3947"/>
                  <a:pt x="470" y="3939"/>
                </a:cubicBezTo>
                <a:cubicBezTo>
                  <a:pt x="488" y="3929"/>
                  <a:pt x="499" y="3932"/>
                  <a:pt x="498" y="3956"/>
                </a:cubicBezTo>
                <a:cubicBezTo>
                  <a:pt x="498" y="3971"/>
                  <a:pt x="503" y="3979"/>
                  <a:pt x="519" y="3974"/>
                </a:cubicBezTo>
                <a:cubicBezTo>
                  <a:pt x="524" y="3973"/>
                  <a:pt x="530" y="3974"/>
                  <a:pt x="532" y="3979"/>
                </a:cubicBezTo>
                <a:cubicBezTo>
                  <a:pt x="536" y="3985"/>
                  <a:pt x="529" y="3986"/>
                  <a:pt x="526" y="3989"/>
                </a:cubicBezTo>
                <a:close/>
                <a:moveTo>
                  <a:pt x="972" y="4700"/>
                </a:moveTo>
                <a:cubicBezTo>
                  <a:pt x="961" y="4700"/>
                  <a:pt x="949" y="4702"/>
                  <a:pt x="943" y="4688"/>
                </a:cubicBezTo>
                <a:cubicBezTo>
                  <a:pt x="938" y="4675"/>
                  <a:pt x="941" y="4666"/>
                  <a:pt x="951" y="4657"/>
                </a:cubicBezTo>
                <a:cubicBezTo>
                  <a:pt x="964" y="4646"/>
                  <a:pt x="966" y="4631"/>
                  <a:pt x="965" y="4613"/>
                </a:cubicBezTo>
                <a:cubicBezTo>
                  <a:pt x="968" y="4659"/>
                  <a:pt x="1000" y="4618"/>
                  <a:pt x="1013" y="4631"/>
                </a:cubicBezTo>
                <a:cubicBezTo>
                  <a:pt x="1027" y="4613"/>
                  <a:pt x="1042" y="4629"/>
                  <a:pt x="1059" y="4629"/>
                </a:cubicBezTo>
                <a:cubicBezTo>
                  <a:pt x="1034" y="4660"/>
                  <a:pt x="1022" y="4702"/>
                  <a:pt x="972" y="4700"/>
                </a:cubicBezTo>
                <a:close/>
                <a:moveTo>
                  <a:pt x="1759" y="4950"/>
                </a:moveTo>
                <a:cubicBezTo>
                  <a:pt x="1744" y="4954"/>
                  <a:pt x="1732" y="4960"/>
                  <a:pt x="1723" y="4973"/>
                </a:cubicBezTo>
                <a:cubicBezTo>
                  <a:pt x="1715" y="4984"/>
                  <a:pt x="1701" y="4997"/>
                  <a:pt x="1690" y="4986"/>
                </a:cubicBezTo>
                <a:cubicBezTo>
                  <a:pt x="1679" y="4976"/>
                  <a:pt x="1667" y="4959"/>
                  <a:pt x="1678" y="4940"/>
                </a:cubicBezTo>
                <a:cubicBezTo>
                  <a:pt x="1679" y="4937"/>
                  <a:pt x="1681" y="4935"/>
                  <a:pt x="1682" y="4932"/>
                </a:cubicBezTo>
                <a:cubicBezTo>
                  <a:pt x="1685" y="4925"/>
                  <a:pt x="1698" y="4920"/>
                  <a:pt x="1692" y="4910"/>
                </a:cubicBezTo>
                <a:cubicBezTo>
                  <a:pt x="1686" y="4901"/>
                  <a:pt x="1676" y="4905"/>
                  <a:pt x="1667" y="4906"/>
                </a:cubicBezTo>
                <a:cubicBezTo>
                  <a:pt x="1663" y="4906"/>
                  <a:pt x="1658" y="4906"/>
                  <a:pt x="1649" y="4906"/>
                </a:cubicBezTo>
                <a:cubicBezTo>
                  <a:pt x="1679" y="4895"/>
                  <a:pt x="1677" y="4893"/>
                  <a:pt x="1671" y="4859"/>
                </a:cubicBezTo>
                <a:cubicBezTo>
                  <a:pt x="1682" y="4866"/>
                  <a:pt x="1687" y="4873"/>
                  <a:pt x="1690" y="4884"/>
                </a:cubicBezTo>
                <a:cubicBezTo>
                  <a:pt x="1693" y="4897"/>
                  <a:pt x="1702" y="4909"/>
                  <a:pt x="1716" y="4912"/>
                </a:cubicBezTo>
                <a:cubicBezTo>
                  <a:pt x="1732" y="4917"/>
                  <a:pt x="1735" y="4900"/>
                  <a:pt x="1745" y="4893"/>
                </a:cubicBezTo>
                <a:cubicBezTo>
                  <a:pt x="1751" y="4888"/>
                  <a:pt x="1749" y="4873"/>
                  <a:pt x="1763" y="4876"/>
                </a:cubicBezTo>
                <a:cubicBezTo>
                  <a:pt x="1782" y="4880"/>
                  <a:pt x="1779" y="4891"/>
                  <a:pt x="1775" y="4904"/>
                </a:cubicBezTo>
                <a:cubicBezTo>
                  <a:pt x="1773" y="4908"/>
                  <a:pt x="1774" y="4914"/>
                  <a:pt x="1776" y="4918"/>
                </a:cubicBezTo>
                <a:cubicBezTo>
                  <a:pt x="1791" y="4940"/>
                  <a:pt x="1772" y="4946"/>
                  <a:pt x="1759" y="4950"/>
                </a:cubicBezTo>
                <a:close/>
                <a:moveTo>
                  <a:pt x="1828" y="4672"/>
                </a:moveTo>
                <a:cubicBezTo>
                  <a:pt x="1825" y="4684"/>
                  <a:pt x="1819" y="4675"/>
                  <a:pt x="1813" y="4674"/>
                </a:cubicBezTo>
                <a:cubicBezTo>
                  <a:pt x="1796" y="4672"/>
                  <a:pt x="1793" y="4688"/>
                  <a:pt x="1790" y="4698"/>
                </a:cubicBezTo>
                <a:cubicBezTo>
                  <a:pt x="1786" y="4715"/>
                  <a:pt x="1799" y="4708"/>
                  <a:pt x="1806" y="4707"/>
                </a:cubicBezTo>
                <a:cubicBezTo>
                  <a:pt x="1810" y="4707"/>
                  <a:pt x="1815" y="4706"/>
                  <a:pt x="1815" y="4711"/>
                </a:cubicBezTo>
                <a:cubicBezTo>
                  <a:pt x="1815" y="4717"/>
                  <a:pt x="1815" y="4724"/>
                  <a:pt x="1811" y="4728"/>
                </a:cubicBezTo>
                <a:cubicBezTo>
                  <a:pt x="1794" y="4745"/>
                  <a:pt x="1787" y="4752"/>
                  <a:pt x="1781" y="4773"/>
                </a:cubicBezTo>
                <a:cubicBezTo>
                  <a:pt x="1779" y="4781"/>
                  <a:pt x="1775" y="4780"/>
                  <a:pt x="1769" y="4779"/>
                </a:cubicBezTo>
                <a:cubicBezTo>
                  <a:pt x="1735" y="4775"/>
                  <a:pt x="1718" y="4752"/>
                  <a:pt x="1719" y="4711"/>
                </a:cubicBezTo>
                <a:cubicBezTo>
                  <a:pt x="1723" y="4718"/>
                  <a:pt x="1724" y="4727"/>
                  <a:pt x="1734" y="4725"/>
                </a:cubicBezTo>
                <a:cubicBezTo>
                  <a:pt x="1743" y="4722"/>
                  <a:pt x="1751" y="4716"/>
                  <a:pt x="1750" y="4706"/>
                </a:cubicBezTo>
                <a:cubicBezTo>
                  <a:pt x="1749" y="4693"/>
                  <a:pt x="1753" y="4681"/>
                  <a:pt x="1758" y="4670"/>
                </a:cubicBezTo>
                <a:cubicBezTo>
                  <a:pt x="1765" y="4656"/>
                  <a:pt x="1773" y="4643"/>
                  <a:pt x="1791" y="4657"/>
                </a:cubicBezTo>
                <a:cubicBezTo>
                  <a:pt x="1798" y="4662"/>
                  <a:pt x="1805" y="4664"/>
                  <a:pt x="1813" y="4657"/>
                </a:cubicBezTo>
                <a:cubicBezTo>
                  <a:pt x="1817" y="4653"/>
                  <a:pt x="1820" y="4643"/>
                  <a:pt x="1828" y="4653"/>
                </a:cubicBezTo>
                <a:cubicBezTo>
                  <a:pt x="1833" y="4659"/>
                  <a:pt x="1831" y="4666"/>
                  <a:pt x="1828" y="4672"/>
                </a:cubicBezTo>
                <a:close/>
                <a:moveTo>
                  <a:pt x="2112" y="449"/>
                </a:moveTo>
                <a:cubicBezTo>
                  <a:pt x="2114" y="442"/>
                  <a:pt x="2119" y="435"/>
                  <a:pt x="2112" y="430"/>
                </a:cubicBezTo>
                <a:cubicBezTo>
                  <a:pt x="2105" y="425"/>
                  <a:pt x="2096" y="427"/>
                  <a:pt x="2089" y="429"/>
                </a:cubicBezTo>
                <a:cubicBezTo>
                  <a:pt x="2083" y="430"/>
                  <a:pt x="2087" y="437"/>
                  <a:pt x="2087" y="442"/>
                </a:cubicBezTo>
                <a:cubicBezTo>
                  <a:pt x="2079" y="442"/>
                  <a:pt x="2056" y="424"/>
                  <a:pt x="2057" y="418"/>
                </a:cubicBezTo>
                <a:cubicBezTo>
                  <a:pt x="2058" y="411"/>
                  <a:pt x="2064" y="407"/>
                  <a:pt x="2068" y="405"/>
                </a:cubicBezTo>
                <a:cubicBezTo>
                  <a:pt x="2074" y="402"/>
                  <a:pt x="2081" y="400"/>
                  <a:pt x="2086" y="394"/>
                </a:cubicBezTo>
                <a:cubicBezTo>
                  <a:pt x="2092" y="388"/>
                  <a:pt x="2095" y="397"/>
                  <a:pt x="2095" y="400"/>
                </a:cubicBezTo>
                <a:cubicBezTo>
                  <a:pt x="2098" y="410"/>
                  <a:pt x="2105" y="415"/>
                  <a:pt x="2113" y="420"/>
                </a:cubicBezTo>
                <a:cubicBezTo>
                  <a:pt x="2123" y="425"/>
                  <a:pt x="2124" y="437"/>
                  <a:pt x="2125" y="446"/>
                </a:cubicBezTo>
                <a:cubicBezTo>
                  <a:pt x="2126" y="453"/>
                  <a:pt x="2117" y="448"/>
                  <a:pt x="2112" y="449"/>
                </a:cubicBezTo>
                <a:close/>
                <a:moveTo>
                  <a:pt x="3115" y="4892"/>
                </a:moveTo>
                <a:cubicBezTo>
                  <a:pt x="3115" y="4903"/>
                  <a:pt x="3111" y="4914"/>
                  <a:pt x="3102" y="4920"/>
                </a:cubicBezTo>
                <a:cubicBezTo>
                  <a:pt x="3082" y="4935"/>
                  <a:pt x="3077" y="4955"/>
                  <a:pt x="3078" y="4979"/>
                </a:cubicBezTo>
                <a:cubicBezTo>
                  <a:pt x="3079" y="4988"/>
                  <a:pt x="3077" y="4999"/>
                  <a:pt x="3074" y="5007"/>
                </a:cubicBezTo>
                <a:cubicBezTo>
                  <a:pt x="3062" y="5036"/>
                  <a:pt x="3051" y="5065"/>
                  <a:pt x="3047" y="5096"/>
                </a:cubicBezTo>
                <a:cubicBezTo>
                  <a:pt x="3044" y="5110"/>
                  <a:pt x="3038" y="5116"/>
                  <a:pt x="3027" y="5102"/>
                </a:cubicBezTo>
                <a:cubicBezTo>
                  <a:pt x="3004" y="5070"/>
                  <a:pt x="2968" y="5049"/>
                  <a:pt x="2946" y="5019"/>
                </a:cubicBezTo>
                <a:cubicBezTo>
                  <a:pt x="2930" y="4996"/>
                  <a:pt x="2911" y="4968"/>
                  <a:pt x="2911" y="4936"/>
                </a:cubicBezTo>
                <a:cubicBezTo>
                  <a:pt x="2911" y="4927"/>
                  <a:pt x="2911" y="4921"/>
                  <a:pt x="2924" y="4924"/>
                </a:cubicBezTo>
                <a:cubicBezTo>
                  <a:pt x="2935" y="4926"/>
                  <a:pt x="2947" y="4926"/>
                  <a:pt x="2958" y="4911"/>
                </a:cubicBezTo>
                <a:cubicBezTo>
                  <a:pt x="2918" y="4924"/>
                  <a:pt x="2909" y="4890"/>
                  <a:pt x="2892" y="4870"/>
                </a:cubicBezTo>
                <a:cubicBezTo>
                  <a:pt x="2884" y="4860"/>
                  <a:pt x="2876" y="4848"/>
                  <a:pt x="2897" y="4835"/>
                </a:cubicBezTo>
                <a:cubicBezTo>
                  <a:pt x="2910" y="4827"/>
                  <a:pt x="2924" y="4810"/>
                  <a:pt x="2929" y="4788"/>
                </a:cubicBezTo>
                <a:cubicBezTo>
                  <a:pt x="2934" y="4767"/>
                  <a:pt x="2934" y="4763"/>
                  <a:pt x="2913" y="4769"/>
                </a:cubicBezTo>
                <a:cubicBezTo>
                  <a:pt x="2910" y="4769"/>
                  <a:pt x="2907" y="4768"/>
                  <a:pt x="2905" y="4767"/>
                </a:cubicBezTo>
                <a:cubicBezTo>
                  <a:pt x="2912" y="4736"/>
                  <a:pt x="2870" y="4716"/>
                  <a:pt x="2888" y="4681"/>
                </a:cubicBezTo>
                <a:cubicBezTo>
                  <a:pt x="2896" y="4664"/>
                  <a:pt x="2897" y="4645"/>
                  <a:pt x="2917" y="4634"/>
                </a:cubicBezTo>
                <a:cubicBezTo>
                  <a:pt x="2931" y="4627"/>
                  <a:pt x="2940" y="4612"/>
                  <a:pt x="2945" y="4596"/>
                </a:cubicBezTo>
                <a:cubicBezTo>
                  <a:pt x="2952" y="4577"/>
                  <a:pt x="2962" y="4563"/>
                  <a:pt x="2986" y="4556"/>
                </a:cubicBezTo>
                <a:cubicBezTo>
                  <a:pt x="3000" y="4552"/>
                  <a:pt x="3010" y="4532"/>
                  <a:pt x="3021" y="4518"/>
                </a:cubicBezTo>
                <a:cubicBezTo>
                  <a:pt x="3031" y="4506"/>
                  <a:pt x="3044" y="4502"/>
                  <a:pt x="3060" y="4502"/>
                </a:cubicBezTo>
                <a:cubicBezTo>
                  <a:pt x="3070" y="4503"/>
                  <a:pt x="3082" y="4502"/>
                  <a:pt x="3071" y="4518"/>
                </a:cubicBezTo>
                <a:cubicBezTo>
                  <a:pt x="3070" y="4520"/>
                  <a:pt x="3072" y="4526"/>
                  <a:pt x="3073" y="4526"/>
                </a:cubicBezTo>
                <a:cubicBezTo>
                  <a:pt x="3116" y="4537"/>
                  <a:pt x="3094" y="4572"/>
                  <a:pt x="3097" y="4596"/>
                </a:cubicBezTo>
                <a:cubicBezTo>
                  <a:pt x="3099" y="4613"/>
                  <a:pt x="3106" y="4634"/>
                  <a:pt x="3080" y="4646"/>
                </a:cubicBezTo>
                <a:cubicBezTo>
                  <a:pt x="3068" y="4651"/>
                  <a:pt x="3076" y="4678"/>
                  <a:pt x="3088" y="4677"/>
                </a:cubicBezTo>
                <a:cubicBezTo>
                  <a:pt x="3119" y="4675"/>
                  <a:pt x="3118" y="4699"/>
                  <a:pt x="3120" y="4715"/>
                </a:cubicBezTo>
                <a:cubicBezTo>
                  <a:pt x="3126" y="4774"/>
                  <a:pt x="3116" y="4833"/>
                  <a:pt x="3115" y="4892"/>
                </a:cubicBezTo>
                <a:close/>
                <a:moveTo>
                  <a:pt x="3811" y="4784"/>
                </a:moveTo>
                <a:cubicBezTo>
                  <a:pt x="3809" y="4793"/>
                  <a:pt x="3796" y="4791"/>
                  <a:pt x="3789" y="4795"/>
                </a:cubicBezTo>
                <a:cubicBezTo>
                  <a:pt x="3786" y="4797"/>
                  <a:pt x="3782" y="4797"/>
                  <a:pt x="3777" y="4798"/>
                </a:cubicBezTo>
                <a:cubicBezTo>
                  <a:pt x="3771" y="4785"/>
                  <a:pt x="3784" y="4779"/>
                  <a:pt x="3782" y="4768"/>
                </a:cubicBezTo>
                <a:cubicBezTo>
                  <a:pt x="3780" y="4768"/>
                  <a:pt x="3779" y="4766"/>
                  <a:pt x="3777" y="4766"/>
                </a:cubicBezTo>
                <a:cubicBezTo>
                  <a:pt x="3767" y="4765"/>
                  <a:pt x="3757" y="4791"/>
                  <a:pt x="3747" y="4770"/>
                </a:cubicBezTo>
                <a:cubicBezTo>
                  <a:pt x="3739" y="4754"/>
                  <a:pt x="3744" y="4734"/>
                  <a:pt x="3757" y="4722"/>
                </a:cubicBezTo>
                <a:cubicBezTo>
                  <a:pt x="3768" y="4711"/>
                  <a:pt x="3781" y="4722"/>
                  <a:pt x="3787" y="4732"/>
                </a:cubicBezTo>
                <a:cubicBezTo>
                  <a:pt x="3792" y="4739"/>
                  <a:pt x="3818" y="4748"/>
                  <a:pt x="3791" y="4761"/>
                </a:cubicBezTo>
                <a:cubicBezTo>
                  <a:pt x="3788" y="4762"/>
                  <a:pt x="3790" y="4768"/>
                  <a:pt x="3794" y="4769"/>
                </a:cubicBezTo>
                <a:cubicBezTo>
                  <a:pt x="3802" y="4773"/>
                  <a:pt x="3815" y="4772"/>
                  <a:pt x="3811" y="4784"/>
                </a:cubicBezTo>
                <a:close/>
                <a:moveTo>
                  <a:pt x="3834" y="790"/>
                </a:moveTo>
                <a:cubicBezTo>
                  <a:pt x="3828" y="791"/>
                  <a:pt x="3824" y="791"/>
                  <a:pt x="3826" y="783"/>
                </a:cubicBezTo>
                <a:cubicBezTo>
                  <a:pt x="3827" y="780"/>
                  <a:pt x="3823" y="779"/>
                  <a:pt x="3821" y="777"/>
                </a:cubicBezTo>
                <a:cubicBezTo>
                  <a:pt x="3815" y="774"/>
                  <a:pt x="3805" y="775"/>
                  <a:pt x="3805" y="764"/>
                </a:cubicBezTo>
                <a:cubicBezTo>
                  <a:pt x="3805" y="763"/>
                  <a:pt x="3803" y="763"/>
                  <a:pt x="3802" y="762"/>
                </a:cubicBezTo>
                <a:cubicBezTo>
                  <a:pt x="3787" y="772"/>
                  <a:pt x="3790" y="757"/>
                  <a:pt x="3786" y="751"/>
                </a:cubicBezTo>
                <a:cubicBezTo>
                  <a:pt x="3783" y="745"/>
                  <a:pt x="3782" y="739"/>
                  <a:pt x="3775" y="735"/>
                </a:cubicBezTo>
                <a:cubicBezTo>
                  <a:pt x="3772" y="734"/>
                  <a:pt x="3769" y="733"/>
                  <a:pt x="3772" y="728"/>
                </a:cubicBezTo>
                <a:cubicBezTo>
                  <a:pt x="3775" y="725"/>
                  <a:pt x="3779" y="725"/>
                  <a:pt x="3781" y="727"/>
                </a:cubicBezTo>
                <a:cubicBezTo>
                  <a:pt x="3791" y="740"/>
                  <a:pt x="3808" y="744"/>
                  <a:pt x="3818" y="758"/>
                </a:cubicBezTo>
                <a:cubicBezTo>
                  <a:pt x="3823" y="765"/>
                  <a:pt x="3834" y="769"/>
                  <a:pt x="3837" y="779"/>
                </a:cubicBezTo>
                <a:cubicBezTo>
                  <a:pt x="3838" y="783"/>
                  <a:pt x="3842" y="789"/>
                  <a:pt x="3834" y="790"/>
                </a:cubicBezTo>
                <a:close/>
                <a:moveTo>
                  <a:pt x="3850" y="771"/>
                </a:moveTo>
                <a:cubicBezTo>
                  <a:pt x="3844" y="774"/>
                  <a:pt x="3844" y="765"/>
                  <a:pt x="3844" y="760"/>
                </a:cubicBezTo>
                <a:cubicBezTo>
                  <a:pt x="3848" y="735"/>
                  <a:pt x="3847" y="734"/>
                  <a:pt x="3822" y="738"/>
                </a:cubicBezTo>
                <a:cubicBezTo>
                  <a:pt x="3820" y="738"/>
                  <a:pt x="3818" y="739"/>
                  <a:pt x="3816" y="739"/>
                </a:cubicBezTo>
                <a:cubicBezTo>
                  <a:pt x="3806" y="739"/>
                  <a:pt x="3799" y="736"/>
                  <a:pt x="3796" y="726"/>
                </a:cubicBezTo>
                <a:cubicBezTo>
                  <a:pt x="3793" y="719"/>
                  <a:pt x="3798" y="714"/>
                  <a:pt x="3804" y="714"/>
                </a:cubicBezTo>
                <a:cubicBezTo>
                  <a:pt x="3813" y="713"/>
                  <a:pt x="3824" y="703"/>
                  <a:pt x="3828" y="720"/>
                </a:cubicBezTo>
                <a:cubicBezTo>
                  <a:pt x="3829" y="725"/>
                  <a:pt x="3833" y="731"/>
                  <a:pt x="3838" y="722"/>
                </a:cubicBezTo>
                <a:cubicBezTo>
                  <a:pt x="3842" y="715"/>
                  <a:pt x="3862" y="720"/>
                  <a:pt x="3862" y="727"/>
                </a:cubicBezTo>
                <a:cubicBezTo>
                  <a:pt x="3861" y="745"/>
                  <a:pt x="3875" y="753"/>
                  <a:pt x="3885" y="764"/>
                </a:cubicBezTo>
                <a:cubicBezTo>
                  <a:pt x="3873" y="769"/>
                  <a:pt x="3861" y="763"/>
                  <a:pt x="3850" y="771"/>
                </a:cubicBezTo>
                <a:close/>
                <a:moveTo>
                  <a:pt x="3967" y="717"/>
                </a:moveTo>
                <a:cubicBezTo>
                  <a:pt x="3964" y="734"/>
                  <a:pt x="3950" y="742"/>
                  <a:pt x="3937" y="751"/>
                </a:cubicBezTo>
                <a:cubicBezTo>
                  <a:pt x="3930" y="755"/>
                  <a:pt x="3928" y="746"/>
                  <a:pt x="3925" y="742"/>
                </a:cubicBezTo>
                <a:cubicBezTo>
                  <a:pt x="3923" y="739"/>
                  <a:pt x="3928" y="732"/>
                  <a:pt x="3920" y="733"/>
                </a:cubicBezTo>
                <a:cubicBezTo>
                  <a:pt x="3914" y="733"/>
                  <a:pt x="3909" y="734"/>
                  <a:pt x="3906" y="741"/>
                </a:cubicBezTo>
                <a:cubicBezTo>
                  <a:pt x="3906" y="743"/>
                  <a:pt x="3904" y="745"/>
                  <a:pt x="3903" y="747"/>
                </a:cubicBezTo>
                <a:cubicBezTo>
                  <a:pt x="3902" y="738"/>
                  <a:pt x="3898" y="727"/>
                  <a:pt x="3901" y="722"/>
                </a:cubicBezTo>
                <a:cubicBezTo>
                  <a:pt x="3904" y="715"/>
                  <a:pt x="3895" y="706"/>
                  <a:pt x="3905" y="701"/>
                </a:cubicBezTo>
                <a:cubicBezTo>
                  <a:pt x="3907" y="700"/>
                  <a:pt x="3903" y="696"/>
                  <a:pt x="3898" y="696"/>
                </a:cubicBezTo>
                <a:cubicBezTo>
                  <a:pt x="3892" y="696"/>
                  <a:pt x="3882" y="678"/>
                  <a:pt x="3884" y="672"/>
                </a:cubicBezTo>
                <a:cubicBezTo>
                  <a:pt x="3885" y="671"/>
                  <a:pt x="3886" y="670"/>
                  <a:pt x="3887" y="670"/>
                </a:cubicBezTo>
                <a:cubicBezTo>
                  <a:pt x="3898" y="674"/>
                  <a:pt x="3894" y="665"/>
                  <a:pt x="3895" y="661"/>
                </a:cubicBezTo>
                <a:cubicBezTo>
                  <a:pt x="3897" y="654"/>
                  <a:pt x="3894" y="643"/>
                  <a:pt x="3906" y="643"/>
                </a:cubicBezTo>
                <a:cubicBezTo>
                  <a:pt x="3919" y="644"/>
                  <a:pt x="3927" y="655"/>
                  <a:pt x="3926" y="666"/>
                </a:cubicBezTo>
                <a:cubicBezTo>
                  <a:pt x="3925" y="674"/>
                  <a:pt x="3927" y="681"/>
                  <a:pt x="3939" y="678"/>
                </a:cubicBezTo>
                <a:cubicBezTo>
                  <a:pt x="3947" y="676"/>
                  <a:pt x="3951" y="678"/>
                  <a:pt x="3949" y="688"/>
                </a:cubicBezTo>
                <a:cubicBezTo>
                  <a:pt x="3948" y="696"/>
                  <a:pt x="3955" y="700"/>
                  <a:pt x="3960" y="701"/>
                </a:cubicBezTo>
                <a:cubicBezTo>
                  <a:pt x="3968" y="704"/>
                  <a:pt x="3969" y="711"/>
                  <a:pt x="3967" y="717"/>
                </a:cubicBezTo>
                <a:close/>
                <a:moveTo>
                  <a:pt x="4158" y="4190"/>
                </a:moveTo>
                <a:cubicBezTo>
                  <a:pt x="4149" y="4200"/>
                  <a:pt x="4138" y="4208"/>
                  <a:pt x="4127" y="4215"/>
                </a:cubicBezTo>
                <a:cubicBezTo>
                  <a:pt x="4116" y="4221"/>
                  <a:pt x="4099" y="4220"/>
                  <a:pt x="4111" y="4241"/>
                </a:cubicBezTo>
                <a:cubicBezTo>
                  <a:pt x="4114" y="4245"/>
                  <a:pt x="4104" y="4257"/>
                  <a:pt x="4096" y="4248"/>
                </a:cubicBezTo>
                <a:cubicBezTo>
                  <a:pt x="4086" y="4235"/>
                  <a:pt x="4072" y="4237"/>
                  <a:pt x="4057" y="4231"/>
                </a:cubicBezTo>
                <a:cubicBezTo>
                  <a:pt x="4063" y="4227"/>
                  <a:pt x="4065" y="4214"/>
                  <a:pt x="4073" y="4223"/>
                </a:cubicBezTo>
                <a:cubicBezTo>
                  <a:pt x="4088" y="4240"/>
                  <a:pt x="4089" y="4224"/>
                  <a:pt x="4094" y="4217"/>
                </a:cubicBezTo>
                <a:cubicBezTo>
                  <a:pt x="4100" y="4205"/>
                  <a:pt x="4101" y="4196"/>
                  <a:pt x="4084" y="4194"/>
                </a:cubicBezTo>
                <a:cubicBezTo>
                  <a:pt x="4075" y="4193"/>
                  <a:pt x="4074" y="4184"/>
                  <a:pt x="4075" y="4179"/>
                </a:cubicBezTo>
                <a:cubicBezTo>
                  <a:pt x="4075" y="4170"/>
                  <a:pt x="4086" y="4169"/>
                  <a:pt x="4091" y="4170"/>
                </a:cubicBezTo>
                <a:cubicBezTo>
                  <a:pt x="4115" y="4175"/>
                  <a:pt x="4130" y="4167"/>
                  <a:pt x="4128" y="4146"/>
                </a:cubicBezTo>
                <a:cubicBezTo>
                  <a:pt x="4127" y="4125"/>
                  <a:pt x="4138" y="4133"/>
                  <a:pt x="4145" y="4137"/>
                </a:cubicBezTo>
                <a:cubicBezTo>
                  <a:pt x="4162" y="4144"/>
                  <a:pt x="4170" y="4176"/>
                  <a:pt x="4158" y="4190"/>
                </a:cubicBezTo>
                <a:close/>
                <a:moveTo>
                  <a:pt x="4429" y="4308"/>
                </a:moveTo>
                <a:cubicBezTo>
                  <a:pt x="4428" y="4312"/>
                  <a:pt x="4382" y="4281"/>
                  <a:pt x="4381" y="4274"/>
                </a:cubicBezTo>
                <a:cubicBezTo>
                  <a:pt x="4381" y="4272"/>
                  <a:pt x="4382" y="4268"/>
                  <a:pt x="4383" y="4267"/>
                </a:cubicBezTo>
                <a:cubicBezTo>
                  <a:pt x="4388" y="4265"/>
                  <a:pt x="4392" y="4265"/>
                  <a:pt x="4395" y="4271"/>
                </a:cubicBezTo>
                <a:cubicBezTo>
                  <a:pt x="4402" y="4292"/>
                  <a:pt x="4410" y="4279"/>
                  <a:pt x="4415" y="4270"/>
                </a:cubicBezTo>
                <a:cubicBezTo>
                  <a:pt x="4419" y="4263"/>
                  <a:pt x="4420" y="4256"/>
                  <a:pt x="4431" y="4258"/>
                </a:cubicBezTo>
                <a:cubicBezTo>
                  <a:pt x="4434" y="4258"/>
                  <a:pt x="4440" y="4255"/>
                  <a:pt x="4440" y="4252"/>
                </a:cubicBezTo>
                <a:cubicBezTo>
                  <a:pt x="4443" y="4239"/>
                  <a:pt x="4426" y="4227"/>
                  <a:pt x="4441" y="4209"/>
                </a:cubicBezTo>
                <a:cubicBezTo>
                  <a:pt x="4448" y="4202"/>
                  <a:pt x="4424" y="4189"/>
                  <a:pt x="4410" y="4183"/>
                </a:cubicBezTo>
                <a:cubicBezTo>
                  <a:pt x="4429" y="4163"/>
                  <a:pt x="4446" y="4182"/>
                  <a:pt x="4464" y="4182"/>
                </a:cubicBezTo>
                <a:cubicBezTo>
                  <a:pt x="4472" y="4183"/>
                  <a:pt x="4468" y="4193"/>
                  <a:pt x="4467" y="4200"/>
                </a:cubicBezTo>
                <a:cubicBezTo>
                  <a:pt x="4464" y="4234"/>
                  <a:pt x="4456" y="4270"/>
                  <a:pt x="4491" y="4293"/>
                </a:cubicBezTo>
                <a:cubicBezTo>
                  <a:pt x="4470" y="4305"/>
                  <a:pt x="4444" y="4274"/>
                  <a:pt x="4429" y="4308"/>
                </a:cubicBezTo>
                <a:close/>
                <a:moveTo>
                  <a:pt x="4761" y="4229"/>
                </a:moveTo>
                <a:cubicBezTo>
                  <a:pt x="4760" y="4246"/>
                  <a:pt x="4754" y="4253"/>
                  <a:pt x="4737" y="4245"/>
                </a:cubicBezTo>
                <a:cubicBezTo>
                  <a:pt x="4727" y="4240"/>
                  <a:pt x="4715" y="4238"/>
                  <a:pt x="4706" y="4229"/>
                </a:cubicBezTo>
                <a:cubicBezTo>
                  <a:pt x="4700" y="4223"/>
                  <a:pt x="4691" y="4217"/>
                  <a:pt x="4682" y="4224"/>
                </a:cubicBezTo>
                <a:cubicBezTo>
                  <a:pt x="4704" y="4204"/>
                  <a:pt x="4704" y="4190"/>
                  <a:pt x="4681" y="4164"/>
                </a:cubicBezTo>
                <a:cubicBezTo>
                  <a:pt x="4673" y="4156"/>
                  <a:pt x="4670" y="4144"/>
                  <a:pt x="4675" y="4139"/>
                </a:cubicBezTo>
                <a:cubicBezTo>
                  <a:pt x="4680" y="4132"/>
                  <a:pt x="4694" y="4135"/>
                  <a:pt x="4700" y="4143"/>
                </a:cubicBezTo>
                <a:cubicBezTo>
                  <a:pt x="4715" y="4163"/>
                  <a:pt x="4738" y="4176"/>
                  <a:pt x="4752" y="4197"/>
                </a:cubicBezTo>
                <a:cubicBezTo>
                  <a:pt x="4760" y="4208"/>
                  <a:pt x="4762" y="4217"/>
                  <a:pt x="4761" y="4229"/>
                </a:cubicBezTo>
                <a:close/>
                <a:moveTo>
                  <a:pt x="5280" y="4206"/>
                </a:moveTo>
                <a:cubicBezTo>
                  <a:pt x="5280" y="4206"/>
                  <a:pt x="5278" y="4212"/>
                  <a:pt x="5274" y="4213"/>
                </a:cubicBezTo>
                <a:cubicBezTo>
                  <a:pt x="5253" y="4222"/>
                  <a:pt x="5245" y="4242"/>
                  <a:pt x="5232" y="4258"/>
                </a:cubicBezTo>
                <a:cubicBezTo>
                  <a:pt x="5228" y="4263"/>
                  <a:pt x="5220" y="4274"/>
                  <a:pt x="5219" y="4270"/>
                </a:cubicBezTo>
                <a:cubicBezTo>
                  <a:pt x="5214" y="4257"/>
                  <a:pt x="5197" y="4258"/>
                  <a:pt x="5194" y="4246"/>
                </a:cubicBezTo>
                <a:cubicBezTo>
                  <a:pt x="5192" y="4238"/>
                  <a:pt x="5192" y="4229"/>
                  <a:pt x="5201" y="4226"/>
                </a:cubicBezTo>
                <a:cubicBezTo>
                  <a:pt x="5222" y="4219"/>
                  <a:pt x="5235" y="4204"/>
                  <a:pt x="5247" y="4187"/>
                </a:cubicBezTo>
                <a:cubicBezTo>
                  <a:pt x="5254" y="4177"/>
                  <a:pt x="5262" y="4184"/>
                  <a:pt x="5269" y="4189"/>
                </a:cubicBezTo>
                <a:cubicBezTo>
                  <a:pt x="5275" y="4192"/>
                  <a:pt x="5284" y="4191"/>
                  <a:pt x="5280" y="4206"/>
                </a:cubicBezTo>
                <a:close/>
                <a:moveTo>
                  <a:pt x="5453" y="4278"/>
                </a:moveTo>
                <a:cubicBezTo>
                  <a:pt x="5461" y="4277"/>
                  <a:pt x="5455" y="4290"/>
                  <a:pt x="5448" y="4294"/>
                </a:cubicBezTo>
                <a:cubicBezTo>
                  <a:pt x="5422" y="4306"/>
                  <a:pt x="5427" y="4319"/>
                  <a:pt x="5454" y="4334"/>
                </a:cubicBezTo>
                <a:cubicBezTo>
                  <a:pt x="5433" y="4334"/>
                  <a:pt x="5417" y="4331"/>
                  <a:pt x="5407" y="4346"/>
                </a:cubicBezTo>
                <a:cubicBezTo>
                  <a:pt x="5405" y="4349"/>
                  <a:pt x="5401" y="4350"/>
                  <a:pt x="5397" y="4347"/>
                </a:cubicBezTo>
                <a:cubicBezTo>
                  <a:pt x="5381" y="4336"/>
                  <a:pt x="5365" y="4326"/>
                  <a:pt x="5371" y="4360"/>
                </a:cubicBezTo>
                <a:cubicBezTo>
                  <a:pt x="5372" y="4362"/>
                  <a:pt x="5371" y="4367"/>
                  <a:pt x="5370" y="4363"/>
                </a:cubicBezTo>
                <a:cubicBezTo>
                  <a:pt x="5368" y="4348"/>
                  <a:pt x="5347" y="4367"/>
                  <a:pt x="5348" y="4349"/>
                </a:cubicBezTo>
                <a:cubicBezTo>
                  <a:pt x="5349" y="4328"/>
                  <a:pt x="5323" y="4301"/>
                  <a:pt x="5305" y="4305"/>
                </a:cubicBezTo>
                <a:cubicBezTo>
                  <a:pt x="5290" y="4307"/>
                  <a:pt x="5289" y="4300"/>
                  <a:pt x="5285" y="4290"/>
                </a:cubicBezTo>
                <a:cubicBezTo>
                  <a:pt x="5277" y="4271"/>
                  <a:pt x="5288" y="4252"/>
                  <a:pt x="5288" y="4233"/>
                </a:cubicBezTo>
                <a:cubicBezTo>
                  <a:pt x="5288" y="4227"/>
                  <a:pt x="5296" y="4223"/>
                  <a:pt x="5301" y="4224"/>
                </a:cubicBezTo>
                <a:cubicBezTo>
                  <a:pt x="5321" y="4229"/>
                  <a:pt x="5350" y="4231"/>
                  <a:pt x="5358" y="4240"/>
                </a:cubicBezTo>
                <a:cubicBezTo>
                  <a:pt x="5373" y="4257"/>
                  <a:pt x="5388" y="4252"/>
                  <a:pt x="5409" y="4255"/>
                </a:cubicBezTo>
                <a:cubicBezTo>
                  <a:pt x="5396" y="4267"/>
                  <a:pt x="5379" y="4272"/>
                  <a:pt x="5391" y="4287"/>
                </a:cubicBezTo>
                <a:cubicBezTo>
                  <a:pt x="5399" y="4297"/>
                  <a:pt x="5410" y="4292"/>
                  <a:pt x="5416" y="4280"/>
                </a:cubicBezTo>
                <a:cubicBezTo>
                  <a:pt x="5429" y="4286"/>
                  <a:pt x="5440" y="4279"/>
                  <a:pt x="5453" y="4278"/>
                </a:cubicBezTo>
                <a:close/>
                <a:moveTo>
                  <a:pt x="2303" y="5313"/>
                </a:moveTo>
                <a:cubicBezTo>
                  <a:pt x="2292" y="5306"/>
                  <a:pt x="2280" y="5304"/>
                  <a:pt x="2268" y="5299"/>
                </a:cubicBezTo>
                <a:cubicBezTo>
                  <a:pt x="2254" y="5293"/>
                  <a:pt x="2246" y="5274"/>
                  <a:pt x="2229" y="5277"/>
                </a:cubicBezTo>
                <a:cubicBezTo>
                  <a:pt x="2206" y="5281"/>
                  <a:pt x="2216" y="5304"/>
                  <a:pt x="2209" y="5317"/>
                </a:cubicBezTo>
                <a:cubicBezTo>
                  <a:pt x="2197" y="5341"/>
                  <a:pt x="2220" y="5373"/>
                  <a:pt x="2248" y="5372"/>
                </a:cubicBezTo>
                <a:cubicBezTo>
                  <a:pt x="2262" y="5372"/>
                  <a:pt x="2281" y="5374"/>
                  <a:pt x="2276" y="5353"/>
                </a:cubicBezTo>
                <a:cubicBezTo>
                  <a:pt x="2270" y="5328"/>
                  <a:pt x="2287" y="5336"/>
                  <a:pt x="2298" y="5334"/>
                </a:cubicBezTo>
                <a:cubicBezTo>
                  <a:pt x="2304" y="5334"/>
                  <a:pt x="2311" y="5343"/>
                  <a:pt x="2315" y="5333"/>
                </a:cubicBezTo>
                <a:cubicBezTo>
                  <a:pt x="2319" y="5323"/>
                  <a:pt x="2311" y="5317"/>
                  <a:pt x="2303" y="5313"/>
                </a:cubicBezTo>
                <a:close/>
              </a:path>
            </a:pathLst>
          </a:custGeom>
          <a:gradFill flip="none" rotWithShape="1">
            <a:gsLst>
              <a:gs pos="14000">
                <a:schemeClr val="accent4">
                  <a:lumMod val="50000"/>
                </a:schemeClr>
              </a:gs>
              <a:gs pos="60000">
                <a:schemeClr val="accent4"/>
              </a:gs>
              <a:gs pos="100000">
                <a:schemeClr val="accent4">
                  <a:lumMod val="40000"/>
                  <a:lumOff val="60000"/>
                </a:schemeClr>
              </a:gs>
            </a:gsLst>
            <a:lin ang="16200000" scaled="1"/>
            <a:tileRect/>
          </a:gra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24" name="Freeform 7">
            <a:extLst>
              <a:ext uri="{FF2B5EF4-FFF2-40B4-BE49-F238E27FC236}">
                <a16:creationId xmlns:a16="http://schemas.microsoft.com/office/drawing/2014/main" id="{F482E5F4-9EF4-9D42-8C9D-DEB654F7CF90}"/>
              </a:ext>
            </a:extLst>
          </p:cNvPr>
          <p:cNvSpPr>
            <a:spLocks noEditPoints="1"/>
          </p:cNvSpPr>
          <p:nvPr/>
        </p:nvSpPr>
        <p:spPr bwMode="auto">
          <a:xfrm>
            <a:off x="3352659" y="3997392"/>
            <a:ext cx="2484208" cy="2880320"/>
          </a:xfrm>
          <a:custGeom>
            <a:avLst/>
            <a:gdLst>
              <a:gd name="T0" fmla="*/ 1376 w 2745"/>
              <a:gd name="T1" fmla="*/ 85 h 3182"/>
              <a:gd name="T2" fmla="*/ 694 w 2745"/>
              <a:gd name="T3" fmla="*/ 2036 h 3182"/>
              <a:gd name="T4" fmla="*/ 2696 w 2745"/>
              <a:gd name="T5" fmla="*/ 1450 h 3182"/>
              <a:gd name="T6" fmla="*/ 2669 w 2745"/>
              <a:gd name="T7" fmla="*/ 1242 h 3182"/>
              <a:gd name="T8" fmla="*/ 2663 w 2745"/>
              <a:gd name="T9" fmla="*/ 1110 h 3182"/>
              <a:gd name="T10" fmla="*/ 2661 w 2745"/>
              <a:gd name="T11" fmla="*/ 923 h 3182"/>
              <a:gd name="T12" fmla="*/ 2481 w 2745"/>
              <a:gd name="T13" fmla="*/ 863 h 3182"/>
              <a:gd name="T14" fmla="*/ 2457 w 2745"/>
              <a:gd name="T15" fmla="*/ 644 h 3182"/>
              <a:gd name="T16" fmla="*/ 2374 w 2745"/>
              <a:gd name="T17" fmla="*/ 507 h 3182"/>
              <a:gd name="T18" fmla="*/ 2263 w 2745"/>
              <a:gd name="T19" fmla="*/ 368 h 3182"/>
              <a:gd name="T20" fmla="*/ 2162 w 2745"/>
              <a:gd name="T21" fmla="*/ 459 h 3182"/>
              <a:gd name="T22" fmla="*/ 2064 w 2745"/>
              <a:gd name="T23" fmla="*/ 421 h 3182"/>
              <a:gd name="T24" fmla="*/ 1932 w 2745"/>
              <a:gd name="T25" fmla="*/ 290 h 3182"/>
              <a:gd name="T26" fmla="*/ 1801 w 2745"/>
              <a:gd name="T27" fmla="*/ 122 h 3182"/>
              <a:gd name="T28" fmla="*/ 1579 w 2745"/>
              <a:gd name="T29" fmla="*/ 62 h 3182"/>
              <a:gd name="T30" fmla="*/ 1437 w 2745"/>
              <a:gd name="T31" fmla="*/ 181 h 3182"/>
              <a:gd name="T32" fmla="*/ 1315 w 2745"/>
              <a:gd name="T33" fmla="*/ 231 h 3182"/>
              <a:gd name="T34" fmla="*/ 1172 w 2745"/>
              <a:gd name="T35" fmla="*/ 113 h 3182"/>
              <a:gd name="T36" fmla="*/ 1002 w 2745"/>
              <a:gd name="T37" fmla="*/ 57 h 3182"/>
              <a:gd name="T38" fmla="*/ 823 w 2745"/>
              <a:gd name="T39" fmla="*/ 180 h 3182"/>
              <a:gd name="T40" fmla="*/ 723 w 2745"/>
              <a:gd name="T41" fmla="*/ 157 h 3182"/>
              <a:gd name="T42" fmla="*/ 578 w 2745"/>
              <a:gd name="T43" fmla="*/ 384 h 3182"/>
              <a:gd name="T44" fmla="*/ 679 w 2745"/>
              <a:gd name="T45" fmla="*/ 613 h 3182"/>
              <a:gd name="T46" fmla="*/ 514 w 2745"/>
              <a:gd name="T47" fmla="*/ 538 h 3182"/>
              <a:gd name="T48" fmla="*/ 402 w 2745"/>
              <a:gd name="T49" fmla="*/ 546 h 3182"/>
              <a:gd name="T50" fmla="*/ 377 w 2745"/>
              <a:gd name="T51" fmla="*/ 667 h 3182"/>
              <a:gd name="T52" fmla="*/ 354 w 2745"/>
              <a:gd name="T53" fmla="*/ 792 h 3182"/>
              <a:gd name="T54" fmla="*/ 293 w 2745"/>
              <a:gd name="T55" fmla="*/ 796 h 3182"/>
              <a:gd name="T56" fmla="*/ 177 w 2745"/>
              <a:gd name="T57" fmla="*/ 734 h 3182"/>
              <a:gd name="T58" fmla="*/ 104 w 2745"/>
              <a:gd name="T59" fmla="*/ 770 h 3182"/>
              <a:gd name="T60" fmla="*/ 164 w 2745"/>
              <a:gd name="T61" fmla="*/ 968 h 3182"/>
              <a:gd name="T62" fmla="*/ 197 w 2745"/>
              <a:gd name="T63" fmla="*/ 1199 h 3182"/>
              <a:gd name="T64" fmla="*/ 273 w 2745"/>
              <a:gd name="T65" fmla="*/ 1288 h 3182"/>
              <a:gd name="T66" fmla="*/ 154 w 2745"/>
              <a:gd name="T67" fmla="*/ 1443 h 3182"/>
              <a:gd name="T68" fmla="*/ 47 w 2745"/>
              <a:gd name="T69" fmla="*/ 1639 h 3182"/>
              <a:gd name="T70" fmla="*/ 252 w 2745"/>
              <a:gd name="T71" fmla="*/ 1656 h 3182"/>
              <a:gd name="T72" fmla="*/ 543 w 2745"/>
              <a:gd name="T73" fmla="*/ 1633 h 3182"/>
              <a:gd name="T74" fmla="*/ 552 w 2745"/>
              <a:gd name="T75" fmla="*/ 1803 h 3182"/>
              <a:gd name="T76" fmla="*/ 775 w 2745"/>
              <a:gd name="T77" fmla="*/ 1849 h 3182"/>
              <a:gd name="T78" fmla="*/ 884 w 2745"/>
              <a:gd name="T79" fmla="*/ 1933 h 3182"/>
              <a:gd name="T80" fmla="*/ 1104 w 2745"/>
              <a:gd name="T81" fmla="*/ 2165 h 3182"/>
              <a:gd name="T82" fmla="*/ 1447 w 2745"/>
              <a:gd name="T83" fmla="*/ 2573 h 3182"/>
              <a:gd name="T84" fmla="*/ 1633 w 2745"/>
              <a:gd name="T85" fmla="*/ 2027 h 3182"/>
              <a:gd name="T86" fmla="*/ 1842 w 2745"/>
              <a:gd name="T87" fmla="*/ 2029 h 3182"/>
              <a:gd name="T88" fmla="*/ 2003 w 2745"/>
              <a:gd name="T89" fmla="*/ 1981 h 3182"/>
              <a:gd name="T90" fmla="*/ 2217 w 2745"/>
              <a:gd name="T91" fmla="*/ 1945 h 3182"/>
              <a:gd name="T92" fmla="*/ 2312 w 2745"/>
              <a:gd name="T93" fmla="*/ 1893 h 3182"/>
              <a:gd name="T94" fmla="*/ 2441 w 2745"/>
              <a:gd name="T95" fmla="*/ 1758 h 3182"/>
              <a:gd name="T96" fmla="*/ 2670 w 2745"/>
              <a:gd name="T97" fmla="*/ 1653 h 3182"/>
              <a:gd name="T98" fmla="*/ 672 w 2745"/>
              <a:gd name="T99" fmla="*/ 474 h 3182"/>
              <a:gd name="T100" fmla="*/ 673 w 2745"/>
              <a:gd name="T101" fmla="*/ 285 h 3182"/>
              <a:gd name="T102" fmla="*/ 934 w 2745"/>
              <a:gd name="T103" fmla="*/ 146 h 3182"/>
              <a:gd name="T104" fmla="*/ 938 w 2745"/>
              <a:gd name="T105" fmla="*/ 1757 h 3182"/>
              <a:gd name="T106" fmla="*/ 1031 w 2745"/>
              <a:gd name="T107" fmla="*/ 1972 h 3182"/>
              <a:gd name="T108" fmla="*/ 1091 w 2745"/>
              <a:gd name="T109" fmla="*/ 1937 h 3182"/>
              <a:gd name="T110" fmla="*/ 1303 w 2745"/>
              <a:gd name="T111" fmla="*/ 2431 h 3182"/>
              <a:gd name="T112" fmla="*/ 1290 w 2745"/>
              <a:gd name="T113" fmla="*/ 1949 h 3182"/>
              <a:gd name="T114" fmla="*/ 1452 w 2745"/>
              <a:gd name="T115" fmla="*/ 2138 h 3182"/>
              <a:gd name="T116" fmla="*/ 1564 w 2745"/>
              <a:gd name="T117" fmla="*/ 1949 h 3182"/>
              <a:gd name="T118" fmla="*/ 1793 w 2745"/>
              <a:gd name="T119" fmla="*/ 227 h 3182"/>
              <a:gd name="T120" fmla="*/ 2050 w 2745"/>
              <a:gd name="T121" fmla="*/ 1900 h 3182"/>
              <a:gd name="T122" fmla="*/ 2594 w 2745"/>
              <a:gd name="T123" fmla="*/ 1381 h 3182"/>
              <a:gd name="T124" fmla="*/ 823 w 2745"/>
              <a:gd name="T125" fmla="*/ 1969 h 3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5" h="3182">
                <a:moveTo>
                  <a:pt x="789" y="1987"/>
                </a:moveTo>
                <a:cubicBezTo>
                  <a:pt x="772" y="1982"/>
                  <a:pt x="770" y="1974"/>
                  <a:pt x="784" y="1964"/>
                </a:cubicBezTo>
                <a:cubicBezTo>
                  <a:pt x="785" y="1963"/>
                  <a:pt x="785" y="1962"/>
                  <a:pt x="786" y="1960"/>
                </a:cubicBezTo>
                <a:cubicBezTo>
                  <a:pt x="780" y="1957"/>
                  <a:pt x="784" y="1945"/>
                  <a:pt x="773" y="1946"/>
                </a:cubicBezTo>
                <a:cubicBezTo>
                  <a:pt x="764" y="1947"/>
                  <a:pt x="754" y="1947"/>
                  <a:pt x="745" y="1946"/>
                </a:cubicBezTo>
                <a:cubicBezTo>
                  <a:pt x="739" y="1946"/>
                  <a:pt x="734" y="1950"/>
                  <a:pt x="733" y="1955"/>
                </a:cubicBezTo>
                <a:cubicBezTo>
                  <a:pt x="732" y="1961"/>
                  <a:pt x="733" y="1964"/>
                  <a:pt x="725" y="1960"/>
                </a:cubicBezTo>
                <a:cubicBezTo>
                  <a:pt x="717" y="1957"/>
                  <a:pt x="708" y="1961"/>
                  <a:pt x="702" y="1967"/>
                </a:cubicBezTo>
                <a:cubicBezTo>
                  <a:pt x="697" y="1974"/>
                  <a:pt x="704" y="1980"/>
                  <a:pt x="707" y="1985"/>
                </a:cubicBezTo>
                <a:cubicBezTo>
                  <a:pt x="711" y="1992"/>
                  <a:pt x="715" y="1997"/>
                  <a:pt x="723" y="1989"/>
                </a:cubicBezTo>
                <a:cubicBezTo>
                  <a:pt x="725" y="1987"/>
                  <a:pt x="731" y="1987"/>
                  <a:pt x="734" y="1985"/>
                </a:cubicBezTo>
                <a:cubicBezTo>
                  <a:pt x="738" y="1983"/>
                  <a:pt x="741" y="1982"/>
                  <a:pt x="743" y="1987"/>
                </a:cubicBezTo>
                <a:cubicBezTo>
                  <a:pt x="745" y="1991"/>
                  <a:pt x="744" y="1995"/>
                  <a:pt x="739" y="1996"/>
                </a:cubicBezTo>
                <a:cubicBezTo>
                  <a:pt x="735" y="1997"/>
                  <a:pt x="730" y="1996"/>
                  <a:pt x="730" y="2003"/>
                </a:cubicBezTo>
                <a:cubicBezTo>
                  <a:pt x="731" y="2010"/>
                  <a:pt x="735" y="2014"/>
                  <a:pt x="741" y="2016"/>
                </a:cubicBezTo>
                <a:cubicBezTo>
                  <a:pt x="753" y="2018"/>
                  <a:pt x="765" y="2030"/>
                  <a:pt x="778" y="2023"/>
                </a:cubicBezTo>
                <a:cubicBezTo>
                  <a:pt x="788" y="2018"/>
                  <a:pt x="783" y="2000"/>
                  <a:pt x="792" y="1991"/>
                </a:cubicBezTo>
                <a:cubicBezTo>
                  <a:pt x="792" y="1991"/>
                  <a:pt x="790" y="1987"/>
                  <a:pt x="789" y="1987"/>
                </a:cubicBezTo>
                <a:close/>
                <a:moveTo>
                  <a:pt x="1331" y="115"/>
                </a:moveTo>
                <a:cubicBezTo>
                  <a:pt x="1334" y="112"/>
                  <a:pt x="1336" y="106"/>
                  <a:pt x="1340" y="107"/>
                </a:cubicBezTo>
                <a:cubicBezTo>
                  <a:pt x="1358" y="113"/>
                  <a:pt x="1364" y="100"/>
                  <a:pt x="1372" y="89"/>
                </a:cubicBezTo>
                <a:cubicBezTo>
                  <a:pt x="1373" y="87"/>
                  <a:pt x="1373" y="85"/>
                  <a:pt x="1376" y="85"/>
                </a:cubicBezTo>
                <a:cubicBezTo>
                  <a:pt x="1391" y="82"/>
                  <a:pt x="1386" y="74"/>
                  <a:pt x="1382" y="65"/>
                </a:cubicBezTo>
                <a:cubicBezTo>
                  <a:pt x="1377" y="55"/>
                  <a:pt x="1368" y="47"/>
                  <a:pt x="1367" y="36"/>
                </a:cubicBezTo>
                <a:cubicBezTo>
                  <a:pt x="1365" y="15"/>
                  <a:pt x="1353" y="8"/>
                  <a:pt x="1332" y="15"/>
                </a:cubicBezTo>
                <a:cubicBezTo>
                  <a:pt x="1333" y="20"/>
                  <a:pt x="1337" y="22"/>
                  <a:pt x="1342" y="24"/>
                </a:cubicBezTo>
                <a:cubicBezTo>
                  <a:pt x="1347" y="26"/>
                  <a:pt x="1354" y="28"/>
                  <a:pt x="1352" y="34"/>
                </a:cubicBezTo>
                <a:cubicBezTo>
                  <a:pt x="1351" y="40"/>
                  <a:pt x="1344" y="36"/>
                  <a:pt x="1340" y="35"/>
                </a:cubicBezTo>
                <a:cubicBezTo>
                  <a:pt x="1334" y="34"/>
                  <a:pt x="1329" y="35"/>
                  <a:pt x="1326" y="40"/>
                </a:cubicBezTo>
                <a:cubicBezTo>
                  <a:pt x="1322" y="45"/>
                  <a:pt x="1325" y="49"/>
                  <a:pt x="1329" y="52"/>
                </a:cubicBezTo>
                <a:cubicBezTo>
                  <a:pt x="1336" y="58"/>
                  <a:pt x="1322" y="66"/>
                  <a:pt x="1331" y="72"/>
                </a:cubicBezTo>
                <a:cubicBezTo>
                  <a:pt x="1338" y="76"/>
                  <a:pt x="1346" y="67"/>
                  <a:pt x="1351" y="75"/>
                </a:cubicBezTo>
                <a:cubicBezTo>
                  <a:pt x="1351" y="75"/>
                  <a:pt x="1352" y="75"/>
                  <a:pt x="1352" y="76"/>
                </a:cubicBezTo>
                <a:cubicBezTo>
                  <a:pt x="1364" y="81"/>
                  <a:pt x="1355" y="89"/>
                  <a:pt x="1354" y="94"/>
                </a:cubicBezTo>
                <a:cubicBezTo>
                  <a:pt x="1351" y="101"/>
                  <a:pt x="1348" y="96"/>
                  <a:pt x="1343" y="92"/>
                </a:cubicBezTo>
                <a:cubicBezTo>
                  <a:pt x="1332" y="81"/>
                  <a:pt x="1331" y="99"/>
                  <a:pt x="1323" y="102"/>
                </a:cubicBezTo>
                <a:cubicBezTo>
                  <a:pt x="1319" y="103"/>
                  <a:pt x="1313" y="108"/>
                  <a:pt x="1318" y="114"/>
                </a:cubicBezTo>
                <a:cubicBezTo>
                  <a:pt x="1322" y="118"/>
                  <a:pt x="1327" y="121"/>
                  <a:pt x="1331" y="115"/>
                </a:cubicBezTo>
                <a:close/>
                <a:moveTo>
                  <a:pt x="719" y="2016"/>
                </a:moveTo>
                <a:cubicBezTo>
                  <a:pt x="713" y="2014"/>
                  <a:pt x="715" y="2009"/>
                  <a:pt x="712" y="2006"/>
                </a:cubicBezTo>
                <a:cubicBezTo>
                  <a:pt x="707" y="2000"/>
                  <a:pt x="701" y="1996"/>
                  <a:pt x="692" y="1999"/>
                </a:cubicBezTo>
                <a:cubicBezTo>
                  <a:pt x="686" y="2001"/>
                  <a:pt x="680" y="2004"/>
                  <a:pt x="680" y="2010"/>
                </a:cubicBezTo>
                <a:cubicBezTo>
                  <a:pt x="681" y="2019"/>
                  <a:pt x="683" y="2028"/>
                  <a:pt x="688" y="2036"/>
                </a:cubicBezTo>
                <a:cubicBezTo>
                  <a:pt x="688" y="2037"/>
                  <a:pt x="692" y="2037"/>
                  <a:pt x="694" y="2036"/>
                </a:cubicBezTo>
                <a:cubicBezTo>
                  <a:pt x="702" y="2031"/>
                  <a:pt x="707" y="2032"/>
                  <a:pt x="713" y="2040"/>
                </a:cubicBezTo>
                <a:cubicBezTo>
                  <a:pt x="716" y="2044"/>
                  <a:pt x="720" y="2048"/>
                  <a:pt x="726" y="2047"/>
                </a:cubicBezTo>
                <a:cubicBezTo>
                  <a:pt x="728" y="2041"/>
                  <a:pt x="722" y="2037"/>
                  <a:pt x="725" y="2032"/>
                </a:cubicBezTo>
                <a:cubicBezTo>
                  <a:pt x="733" y="2021"/>
                  <a:pt x="733" y="2020"/>
                  <a:pt x="719" y="2016"/>
                </a:cubicBezTo>
                <a:close/>
                <a:moveTo>
                  <a:pt x="2727" y="1574"/>
                </a:moveTo>
                <a:cubicBezTo>
                  <a:pt x="2717" y="1568"/>
                  <a:pt x="2712" y="1562"/>
                  <a:pt x="2721" y="1551"/>
                </a:cubicBezTo>
                <a:cubicBezTo>
                  <a:pt x="2725" y="1546"/>
                  <a:pt x="2728" y="1538"/>
                  <a:pt x="2722" y="1532"/>
                </a:cubicBezTo>
                <a:cubicBezTo>
                  <a:pt x="2719" y="1528"/>
                  <a:pt x="2709" y="1530"/>
                  <a:pt x="2712" y="1523"/>
                </a:cubicBezTo>
                <a:cubicBezTo>
                  <a:pt x="2716" y="1513"/>
                  <a:pt x="2719" y="1528"/>
                  <a:pt x="2724" y="1525"/>
                </a:cubicBezTo>
                <a:cubicBezTo>
                  <a:pt x="2728" y="1522"/>
                  <a:pt x="2732" y="1526"/>
                  <a:pt x="2736" y="1526"/>
                </a:cubicBezTo>
                <a:cubicBezTo>
                  <a:pt x="2739" y="1527"/>
                  <a:pt x="2742" y="1526"/>
                  <a:pt x="2742" y="1523"/>
                </a:cubicBezTo>
                <a:cubicBezTo>
                  <a:pt x="2742" y="1516"/>
                  <a:pt x="2736" y="1513"/>
                  <a:pt x="2732" y="1509"/>
                </a:cubicBezTo>
                <a:cubicBezTo>
                  <a:pt x="2729" y="1506"/>
                  <a:pt x="2726" y="1503"/>
                  <a:pt x="2721" y="1506"/>
                </a:cubicBezTo>
                <a:cubicBezTo>
                  <a:pt x="2718" y="1509"/>
                  <a:pt x="2714" y="1514"/>
                  <a:pt x="2709" y="1509"/>
                </a:cubicBezTo>
                <a:cubicBezTo>
                  <a:pt x="2708" y="1508"/>
                  <a:pt x="2708" y="1506"/>
                  <a:pt x="2708" y="1505"/>
                </a:cubicBezTo>
                <a:cubicBezTo>
                  <a:pt x="2711" y="1501"/>
                  <a:pt x="2716" y="1502"/>
                  <a:pt x="2720" y="1501"/>
                </a:cubicBezTo>
                <a:cubicBezTo>
                  <a:pt x="2722" y="1500"/>
                  <a:pt x="2724" y="1500"/>
                  <a:pt x="2726" y="1500"/>
                </a:cubicBezTo>
                <a:cubicBezTo>
                  <a:pt x="2731" y="1501"/>
                  <a:pt x="2736" y="1503"/>
                  <a:pt x="2736" y="1495"/>
                </a:cubicBezTo>
                <a:cubicBezTo>
                  <a:pt x="2736" y="1488"/>
                  <a:pt x="2731" y="1487"/>
                  <a:pt x="2725" y="1488"/>
                </a:cubicBezTo>
                <a:cubicBezTo>
                  <a:pt x="2709" y="1491"/>
                  <a:pt x="2698" y="1481"/>
                  <a:pt x="2686" y="1475"/>
                </a:cubicBezTo>
                <a:cubicBezTo>
                  <a:pt x="2682" y="1473"/>
                  <a:pt x="2672" y="1465"/>
                  <a:pt x="2685" y="1458"/>
                </a:cubicBezTo>
                <a:cubicBezTo>
                  <a:pt x="2688" y="1456"/>
                  <a:pt x="2692" y="1453"/>
                  <a:pt x="2696" y="1450"/>
                </a:cubicBezTo>
                <a:cubicBezTo>
                  <a:pt x="2699" y="1448"/>
                  <a:pt x="2707" y="1449"/>
                  <a:pt x="2704" y="1442"/>
                </a:cubicBezTo>
                <a:cubicBezTo>
                  <a:pt x="2701" y="1434"/>
                  <a:pt x="2692" y="1432"/>
                  <a:pt x="2686" y="1430"/>
                </a:cubicBezTo>
                <a:cubicBezTo>
                  <a:pt x="2678" y="1428"/>
                  <a:pt x="2686" y="1438"/>
                  <a:pt x="2681" y="1440"/>
                </a:cubicBezTo>
                <a:cubicBezTo>
                  <a:pt x="2669" y="1433"/>
                  <a:pt x="2658" y="1432"/>
                  <a:pt x="2650" y="1443"/>
                </a:cubicBezTo>
                <a:cubicBezTo>
                  <a:pt x="2644" y="1452"/>
                  <a:pt x="2638" y="1449"/>
                  <a:pt x="2631" y="1447"/>
                </a:cubicBezTo>
                <a:cubicBezTo>
                  <a:pt x="2629" y="1446"/>
                  <a:pt x="2624" y="1446"/>
                  <a:pt x="2627" y="1442"/>
                </a:cubicBezTo>
                <a:cubicBezTo>
                  <a:pt x="2629" y="1440"/>
                  <a:pt x="2628" y="1435"/>
                  <a:pt x="2633" y="1435"/>
                </a:cubicBezTo>
                <a:cubicBezTo>
                  <a:pt x="2643" y="1435"/>
                  <a:pt x="2643" y="1435"/>
                  <a:pt x="2639" y="1427"/>
                </a:cubicBezTo>
                <a:cubicBezTo>
                  <a:pt x="2638" y="1424"/>
                  <a:pt x="2634" y="1421"/>
                  <a:pt x="2638" y="1416"/>
                </a:cubicBezTo>
                <a:cubicBezTo>
                  <a:pt x="2647" y="1424"/>
                  <a:pt x="2652" y="1440"/>
                  <a:pt x="2668" y="1430"/>
                </a:cubicBezTo>
                <a:cubicBezTo>
                  <a:pt x="2666" y="1425"/>
                  <a:pt x="2666" y="1424"/>
                  <a:pt x="2671" y="1421"/>
                </a:cubicBezTo>
                <a:cubicBezTo>
                  <a:pt x="2674" y="1419"/>
                  <a:pt x="2673" y="1417"/>
                  <a:pt x="2672" y="1415"/>
                </a:cubicBezTo>
                <a:cubicBezTo>
                  <a:pt x="2666" y="1406"/>
                  <a:pt x="2661" y="1398"/>
                  <a:pt x="2648" y="1403"/>
                </a:cubicBezTo>
                <a:cubicBezTo>
                  <a:pt x="2636" y="1406"/>
                  <a:pt x="2635" y="1396"/>
                  <a:pt x="2633" y="1388"/>
                </a:cubicBezTo>
                <a:cubicBezTo>
                  <a:pt x="2632" y="1382"/>
                  <a:pt x="2624" y="1372"/>
                  <a:pt x="2636" y="1370"/>
                </a:cubicBezTo>
                <a:cubicBezTo>
                  <a:pt x="2653" y="1366"/>
                  <a:pt x="2657" y="1356"/>
                  <a:pt x="2655" y="1342"/>
                </a:cubicBezTo>
                <a:cubicBezTo>
                  <a:pt x="2666" y="1346"/>
                  <a:pt x="2675" y="1355"/>
                  <a:pt x="2687" y="1347"/>
                </a:cubicBezTo>
                <a:cubicBezTo>
                  <a:pt x="2696" y="1341"/>
                  <a:pt x="2684" y="1333"/>
                  <a:pt x="2688" y="1329"/>
                </a:cubicBezTo>
                <a:cubicBezTo>
                  <a:pt x="2698" y="1319"/>
                  <a:pt x="2693" y="1306"/>
                  <a:pt x="2695" y="1295"/>
                </a:cubicBezTo>
                <a:cubicBezTo>
                  <a:pt x="2697" y="1284"/>
                  <a:pt x="2694" y="1279"/>
                  <a:pt x="2683" y="1282"/>
                </a:cubicBezTo>
                <a:cubicBezTo>
                  <a:pt x="2688" y="1275"/>
                  <a:pt x="2693" y="1271"/>
                  <a:pt x="2701" y="1273"/>
                </a:cubicBezTo>
                <a:cubicBezTo>
                  <a:pt x="2697" y="1254"/>
                  <a:pt x="2674" y="1258"/>
                  <a:pt x="2669" y="1242"/>
                </a:cubicBezTo>
                <a:cubicBezTo>
                  <a:pt x="2675" y="1240"/>
                  <a:pt x="2682" y="1246"/>
                  <a:pt x="2685" y="1239"/>
                </a:cubicBezTo>
                <a:cubicBezTo>
                  <a:pt x="2688" y="1234"/>
                  <a:pt x="2679" y="1234"/>
                  <a:pt x="2676" y="1230"/>
                </a:cubicBezTo>
                <a:cubicBezTo>
                  <a:pt x="2672" y="1226"/>
                  <a:pt x="2674" y="1220"/>
                  <a:pt x="2674" y="1215"/>
                </a:cubicBezTo>
                <a:cubicBezTo>
                  <a:pt x="2675" y="1213"/>
                  <a:pt x="2676" y="1211"/>
                  <a:pt x="2679" y="1212"/>
                </a:cubicBezTo>
                <a:cubicBezTo>
                  <a:pt x="2693" y="1223"/>
                  <a:pt x="2692" y="1210"/>
                  <a:pt x="2693" y="1202"/>
                </a:cubicBezTo>
                <a:cubicBezTo>
                  <a:pt x="2700" y="1203"/>
                  <a:pt x="2709" y="1208"/>
                  <a:pt x="2709" y="1200"/>
                </a:cubicBezTo>
                <a:cubicBezTo>
                  <a:pt x="2709" y="1191"/>
                  <a:pt x="2708" y="1187"/>
                  <a:pt x="2718" y="1187"/>
                </a:cubicBezTo>
                <a:cubicBezTo>
                  <a:pt x="2723" y="1187"/>
                  <a:pt x="2722" y="1183"/>
                  <a:pt x="2721" y="1180"/>
                </a:cubicBezTo>
                <a:cubicBezTo>
                  <a:pt x="2720" y="1175"/>
                  <a:pt x="2717" y="1170"/>
                  <a:pt x="2716" y="1165"/>
                </a:cubicBezTo>
                <a:cubicBezTo>
                  <a:pt x="2715" y="1158"/>
                  <a:pt x="2710" y="1149"/>
                  <a:pt x="2725" y="1149"/>
                </a:cubicBezTo>
                <a:cubicBezTo>
                  <a:pt x="2731" y="1150"/>
                  <a:pt x="2735" y="1143"/>
                  <a:pt x="2733" y="1137"/>
                </a:cubicBezTo>
                <a:cubicBezTo>
                  <a:pt x="2731" y="1131"/>
                  <a:pt x="2727" y="1126"/>
                  <a:pt x="2720" y="1129"/>
                </a:cubicBezTo>
                <a:cubicBezTo>
                  <a:pt x="2715" y="1131"/>
                  <a:pt x="2710" y="1133"/>
                  <a:pt x="2705" y="1134"/>
                </a:cubicBezTo>
                <a:cubicBezTo>
                  <a:pt x="2716" y="1127"/>
                  <a:pt x="2714" y="1121"/>
                  <a:pt x="2709" y="1111"/>
                </a:cubicBezTo>
                <a:cubicBezTo>
                  <a:pt x="2702" y="1098"/>
                  <a:pt x="2693" y="1101"/>
                  <a:pt x="2684" y="1104"/>
                </a:cubicBezTo>
                <a:cubicBezTo>
                  <a:pt x="2678" y="1105"/>
                  <a:pt x="2670" y="1104"/>
                  <a:pt x="2671" y="1111"/>
                </a:cubicBezTo>
                <a:cubicBezTo>
                  <a:pt x="2672" y="1118"/>
                  <a:pt x="2679" y="1114"/>
                  <a:pt x="2684" y="1113"/>
                </a:cubicBezTo>
                <a:cubicBezTo>
                  <a:pt x="2694" y="1111"/>
                  <a:pt x="2698" y="1116"/>
                  <a:pt x="2699" y="1125"/>
                </a:cubicBezTo>
                <a:cubicBezTo>
                  <a:pt x="2692" y="1119"/>
                  <a:pt x="2686" y="1117"/>
                  <a:pt x="2680" y="1126"/>
                </a:cubicBezTo>
                <a:cubicBezTo>
                  <a:pt x="2677" y="1132"/>
                  <a:pt x="2672" y="1131"/>
                  <a:pt x="2667" y="1128"/>
                </a:cubicBezTo>
                <a:cubicBezTo>
                  <a:pt x="2663" y="1126"/>
                  <a:pt x="2659" y="1123"/>
                  <a:pt x="2662" y="1117"/>
                </a:cubicBezTo>
                <a:cubicBezTo>
                  <a:pt x="2663" y="1115"/>
                  <a:pt x="2664" y="1111"/>
                  <a:pt x="2663" y="1110"/>
                </a:cubicBezTo>
                <a:cubicBezTo>
                  <a:pt x="2651" y="1094"/>
                  <a:pt x="2666" y="1082"/>
                  <a:pt x="2670" y="1069"/>
                </a:cubicBezTo>
                <a:cubicBezTo>
                  <a:pt x="2672" y="1064"/>
                  <a:pt x="2674" y="1068"/>
                  <a:pt x="2676" y="1069"/>
                </a:cubicBezTo>
                <a:cubicBezTo>
                  <a:pt x="2680" y="1071"/>
                  <a:pt x="2683" y="1071"/>
                  <a:pt x="2685" y="1068"/>
                </a:cubicBezTo>
                <a:cubicBezTo>
                  <a:pt x="2688" y="1064"/>
                  <a:pt x="2685" y="1060"/>
                  <a:pt x="2682" y="1058"/>
                </a:cubicBezTo>
                <a:cubicBezTo>
                  <a:pt x="2669" y="1052"/>
                  <a:pt x="2673" y="1045"/>
                  <a:pt x="2682" y="1038"/>
                </a:cubicBezTo>
                <a:cubicBezTo>
                  <a:pt x="2685" y="1036"/>
                  <a:pt x="2687" y="1032"/>
                  <a:pt x="2686" y="1028"/>
                </a:cubicBezTo>
                <a:cubicBezTo>
                  <a:pt x="2684" y="1024"/>
                  <a:pt x="2679" y="1025"/>
                  <a:pt x="2676" y="1025"/>
                </a:cubicBezTo>
                <a:cubicBezTo>
                  <a:pt x="2671" y="1024"/>
                  <a:pt x="2665" y="1026"/>
                  <a:pt x="2660" y="1023"/>
                </a:cubicBezTo>
                <a:cubicBezTo>
                  <a:pt x="2657" y="1020"/>
                  <a:pt x="2654" y="1013"/>
                  <a:pt x="2649" y="1018"/>
                </a:cubicBezTo>
                <a:cubicBezTo>
                  <a:pt x="2644" y="1022"/>
                  <a:pt x="2653" y="1025"/>
                  <a:pt x="2652" y="1029"/>
                </a:cubicBezTo>
                <a:cubicBezTo>
                  <a:pt x="2646" y="1034"/>
                  <a:pt x="2643" y="1024"/>
                  <a:pt x="2637" y="1028"/>
                </a:cubicBezTo>
                <a:cubicBezTo>
                  <a:pt x="2625" y="1036"/>
                  <a:pt x="2623" y="1026"/>
                  <a:pt x="2622" y="1017"/>
                </a:cubicBezTo>
                <a:cubicBezTo>
                  <a:pt x="2622" y="1011"/>
                  <a:pt x="2620" y="1007"/>
                  <a:pt x="2614" y="1010"/>
                </a:cubicBezTo>
                <a:cubicBezTo>
                  <a:pt x="2606" y="1014"/>
                  <a:pt x="2602" y="1006"/>
                  <a:pt x="2594" y="1005"/>
                </a:cubicBezTo>
                <a:cubicBezTo>
                  <a:pt x="2602" y="999"/>
                  <a:pt x="2603" y="996"/>
                  <a:pt x="2601" y="986"/>
                </a:cubicBezTo>
                <a:cubicBezTo>
                  <a:pt x="2601" y="985"/>
                  <a:pt x="2601" y="982"/>
                  <a:pt x="2602" y="982"/>
                </a:cubicBezTo>
                <a:cubicBezTo>
                  <a:pt x="2610" y="976"/>
                  <a:pt x="2605" y="967"/>
                  <a:pt x="2605" y="960"/>
                </a:cubicBezTo>
                <a:cubicBezTo>
                  <a:pt x="2604" y="951"/>
                  <a:pt x="2605" y="943"/>
                  <a:pt x="2613" y="936"/>
                </a:cubicBezTo>
                <a:cubicBezTo>
                  <a:pt x="2616" y="937"/>
                  <a:pt x="2616" y="950"/>
                  <a:pt x="2622" y="942"/>
                </a:cubicBezTo>
                <a:cubicBezTo>
                  <a:pt x="2631" y="931"/>
                  <a:pt x="2635" y="938"/>
                  <a:pt x="2641" y="945"/>
                </a:cubicBezTo>
                <a:cubicBezTo>
                  <a:pt x="2648" y="951"/>
                  <a:pt x="2659" y="953"/>
                  <a:pt x="2665" y="946"/>
                </a:cubicBezTo>
                <a:cubicBezTo>
                  <a:pt x="2671" y="939"/>
                  <a:pt x="2668" y="930"/>
                  <a:pt x="2661" y="923"/>
                </a:cubicBezTo>
                <a:cubicBezTo>
                  <a:pt x="2658" y="920"/>
                  <a:pt x="2655" y="919"/>
                  <a:pt x="2650" y="921"/>
                </a:cubicBezTo>
                <a:cubicBezTo>
                  <a:pt x="2645" y="925"/>
                  <a:pt x="2638" y="926"/>
                  <a:pt x="2634" y="922"/>
                </a:cubicBezTo>
                <a:cubicBezTo>
                  <a:pt x="2626" y="913"/>
                  <a:pt x="2621" y="917"/>
                  <a:pt x="2614" y="923"/>
                </a:cubicBezTo>
                <a:cubicBezTo>
                  <a:pt x="2617" y="910"/>
                  <a:pt x="2639" y="897"/>
                  <a:pt x="2660" y="895"/>
                </a:cubicBezTo>
                <a:cubicBezTo>
                  <a:pt x="2653" y="896"/>
                  <a:pt x="2650" y="899"/>
                  <a:pt x="2650" y="906"/>
                </a:cubicBezTo>
                <a:cubicBezTo>
                  <a:pt x="2650" y="912"/>
                  <a:pt x="2655" y="913"/>
                  <a:pt x="2660" y="914"/>
                </a:cubicBezTo>
                <a:cubicBezTo>
                  <a:pt x="2666" y="916"/>
                  <a:pt x="2672" y="915"/>
                  <a:pt x="2676" y="910"/>
                </a:cubicBezTo>
                <a:cubicBezTo>
                  <a:pt x="2683" y="902"/>
                  <a:pt x="2676" y="880"/>
                  <a:pt x="2666" y="874"/>
                </a:cubicBezTo>
                <a:cubicBezTo>
                  <a:pt x="2670" y="869"/>
                  <a:pt x="2678" y="875"/>
                  <a:pt x="2679" y="869"/>
                </a:cubicBezTo>
                <a:cubicBezTo>
                  <a:pt x="2681" y="862"/>
                  <a:pt x="2673" y="861"/>
                  <a:pt x="2667" y="860"/>
                </a:cubicBezTo>
                <a:cubicBezTo>
                  <a:pt x="2663" y="859"/>
                  <a:pt x="2661" y="856"/>
                  <a:pt x="2659" y="853"/>
                </a:cubicBezTo>
                <a:cubicBezTo>
                  <a:pt x="2658" y="851"/>
                  <a:pt x="2658" y="846"/>
                  <a:pt x="2653" y="847"/>
                </a:cubicBezTo>
                <a:cubicBezTo>
                  <a:pt x="2650" y="848"/>
                  <a:pt x="2651" y="852"/>
                  <a:pt x="2650" y="855"/>
                </a:cubicBezTo>
                <a:cubicBezTo>
                  <a:pt x="2646" y="863"/>
                  <a:pt x="2643" y="872"/>
                  <a:pt x="2636" y="878"/>
                </a:cubicBezTo>
                <a:cubicBezTo>
                  <a:pt x="2630" y="883"/>
                  <a:pt x="2624" y="874"/>
                  <a:pt x="2618" y="871"/>
                </a:cubicBezTo>
                <a:cubicBezTo>
                  <a:pt x="2609" y="868"/>
                  <a:pt x="2598" y="865"/>
                  <a:pt x="2591" y="872"/>
                </a:cubicBezTo>
                <a:cubicBezTo>
                  <a:pt x="2581" y="882"/>
                  <a:pt x="2568" y="881"/>
                  <a:pt x="2558" y="877"/>
                </a:cubicBezTo>
                <a:cubicBezTo>
                  <a:pt x="2550" y="875"/>
                  <a:pt x="2549" y="874"/>
                  <a:pt x="2549" y="882"/>
                </a:cubicBezTo>
                <a:cubicBezTo>
                  <a:pt x="2548" y="891"/>
                  <a:pt x="2543" y="892"/>
                  <a:pt x="2536" y="890"/>
                </a:cubicBezTo>
                <a:cubicBezTo>
                  <a:pt x="2530" y="889"/>
                  <a:pt x="2525" y="888"/>
                  <a:pt x="2519" y="891"/>
                </a:cubicBezTo>
                <a:cubicBezTo>
                  <a:pt x="2511" y="895"/>
                  <a:pt x="2504" y="892"/>
                  <a:pt x="2499" y="886"/>
                </a:cubicBezTo>
                <a:cubicBezTo>
                  <a:pt x="2493" y="879"/>
                  <a:pt x="2483" y="874"/>
                  <a:pt x="2481" y="863"/>
                </a:cubicBezTo>
                <a:cubicBezTo>
                  <a:pt x="2481" y="861"/>
                  <a:pt x="2479" y="858"/>
                  <a:pt x="2476" y="858"/>
                </a:cubicBezTo>
                <a:cubicBezTo>
                  <a:pt x="2471" y="859"/>
                  <a:pt x="2473" y="863"/>
                  <a:pt x="2474" y="866"/>
                </a:cubicBezTo>
                <a:cubicBezTo>
                  <a:pt x="2477" y="874"/>
                  <a:pt x="2473" y="876"/>
                  <a:pt x="2466" y="876"/>
                </a:cubicBezTo>
                <a:cubicBezTo>
                  <a:pt x="2457" y="876"/>
                  <a:pt x="2446" y="868"/>
                  <a:pt x="2449" y="864"/>
                </a:cubicBezTo>
                <a:cubicBezTo>
                  <a:pt x="2460" y="850"/>
                  <a:pt x="2448" y="852"/>
                  <a:pt x="2442" y="849"/>
                </a:cubicBezTo>
                <a:cubicBezTo>
                  <a:pt x="2448" y="849"/>
                  <a:pt x="2454" y="850"/>
                  <a:pt x="2460" y="850"/>
                </a:cubicBezTo>
                <a:cubicBezTo>
                  <a:pt x="2463" y="851"/>
                  <a:pt x="2468" y="855"/>
                  <a:pt x="2470" y="848"/>
                </a:cubicBezTo>
                <a:cubicBezTo>
                  <a:pt x="2471" y="844"/>
                  <a:pt x="2470" y="840"/>
                  <a:pt x="2465" y="838"/>
                </a:cubicBezTo>
                <a:cubicBezTo>
                  <a:pt x="2451" y="832"/>
                  <a:pt x="2461" y="827"/>
                  <a:pt x="2466" y="823"/>
                </a:cubicBezTo>
                <a:cubicBezTo>
                  <a:pt x="2470" y="826"/>
                  <a:pt x="2473" y="830"/>
                  <a:pt x="2477" y="833"/>
                </a:cubicBezTo>
                <a:cubicBezTo>
                  <a:pt x="2479" y="835"/>
                  <a:pt x="2482" y="837"/>
                  <a:pt x="2484" y="836"/>
                </a:cubicBezTo>
                <a:cubicBezTo>
                  <a:pt x="2487" y="834"/>
                  <a:pt x="2488" y="831"/>
                  <a:pt x="2487" y="829"/>
                </a:cubicBezTo>
                <a:cubicBezTo>
                  <a:pt x="2485" y="815"/>
                  <a:pt x="2486" y="801"/>
                  <a:pt x="2478" y="790"/>
                </a:cubicBezTo>
                <a:cubicBezTo>
                  <a:pt x="2494" y="797"/>
                  <a:pt x="2495" y="797"/>
                  <a:pt x="2500" y="778"/>
                </a:cubicBezTo>
                <a:cubicBezTo>
                  <a:pt x="2503" y="767"/>
                  <a:pt x="2501" y="755"/>
                  <a:pt x="2513" y="746"/>
                </a:cubicBezTo>
                <a:cubicBezTo>
                  <a:pt x="2517" y="743"/>
                  <a:pt x="2517" y="737"/>
                  <a:pt x="2511" y="733"/>
                </a:cubicBezTo>
                <a:cubicBezTo>
                  <a:pt x="2506" y="731"/>
                  <a:pt x="2503" y="727"/>
                  <a:pt x="2499" y="723"/>
                </a:cubicBezTo>
                <a:cubicBezTo>
                  <a:pt x="2506" y="721"/>
                  <a:pt x="2511" y="729"/>
                  <a:pt x="2516" y="723"/>
                </a:cubicBezTo>
                <a:cubicBezTo>
                  <a:pt x="2519" y="720"/>
                  <a:pt x="2516" y="715"/>
                  <a:pt x="2513" y="714"/>
                </a:cubicBezTo>
                <a:cubicBezTo>
                  <a:pt x="2502" y="708"/>
                  <a:pt x="2498" y="691"/>
                  <a:pt x="2481" y="692"/>
                </a:cubicBezTo>
                <a:cubicBezTo>
                  <a:pt x="2472" y="692"/>
                  <a:pt x="2464" y="689"/>
                  <a:pt x="2470" y="675"/>
                </a:cubicBezTo>
                <a:cubicBezTo>
                  <a:pt x="2476" y="662"/>
                  <a:pt x="2464" y="653"/>
                  <a:pt x="2457" y="644"/>
                </a:cubicBezTo>
                <a:cubicBezTo>
                  <a:pt x="2451" y="638"/>
                  <a:pt x="2447" y="646"/>
                  <a:pt x="2443" y="650"/>
                </a:cubicBezTo>
                <a:cubicBezTo>
                  <a:pt x="2441" y="653"/>
                  <a:pt x="2434" y="653"/>
                  <a:pt x="2432" y="649"/>
                </a:cubicBezTo>
                <a:cubicBezTo>
                  <a:pt x="2429" y="646"/>
                  <a:pt x="2425" y="643"/>
                  <a:pt x="2426" y="638"/>
                </a:cubicBezTo>
                <a:cubicBezTo>
                  <a:pt x="2427" y="637"/>
                  <a:pt x="2430" y="635"/>
                  <a:pt x="2431" y="635"/>
                </a:cubicBezTo>
                <a:cubicBezTo>
                  <a:pt x="2438" y="639"/>
                  <a:pt x="2445" y="634"/>
                  <a:pt x="2451" y="636"/>
                </a:cubicBezTo>
                <a:cubicBezTo>
                  <a:pt x="2455" y="638"/>
                  <a:pt x="2457" y="637"/>
                  <a:pt x="2459" y="634"/>
                </a:cubicBezTo>
                <a:cubicBezTo>
                  <a:pt x="2461" y="629"/>
                  <a:pt x="2459" y="628"/>
                  <a:pt x="2455" y="625"/>
                </a:cubicBezTo>
                <a:cubicBezTo>
                  <a:pt x="2449" y="620"/>
                  <a:pt x="2431" y="627"/>
                  <a:pt x="2438" y="608"/>
                </a:cubicBezTo>
                <a:cubicBezTo>
                  <a:pt x="2439" y="604"/>
                  <a:pt x="2395" y="592"/>
                  <a:pt x="2387" y="594"/>
                </a:cubicBezTo>
                <a:cubicBezTo>
                  <a:pt x="2392" y="602"/>
                  <a:pt x="2400" y="604"/>
                  <a:pt x="2407" y="607"/>
                </a:cubicBezTo>
                <a:cubicBezTo>
                  <a:pt x="2417" y="612"/>
                  <a:pt x="2414" y="619"/>
                  <a:pt x="2411" y="626"/>
                </a:cubicBezTo>
                <a:cubicBezTo>
                  <a:pt x="2409" y="629"/>
                  <a:pt x="2405" y="633"/>
                  <a:pt x="2402" y="628"/>
                </a:cubicBezTo>
                <a:cubicBezTo>
                  <a:pt x="2393" y="613"/>
                  <a:pt x="2383" y="617"/>
                  <a:pt x="2372" y="624"/>
                </a:cubicBezTo>
                <a:cubicBezTo>
                  <a:pt x="2370" y="625"/>
                  <a:pt x="2367" y="627"/>
                  <a:pt x="2366" y="627"/>
                </a:cubicBezTo>
                <a:cubicBezTo>
                  <a:pt x="2362" y="619"/>
                  <a:pt x="2356" y="614"/>
                  <a:pt x="2348" y="612"/>
                </a:cubicBezTo>
                <a:cubicBezTo>
                  <a:pt x="2358" y="603"/>
                  <a:pt x="2340" y="595"/>
                  <a:pt x="2348" y="587"/>
                </a:cubicBezTo>
                <a:cubicBezTo>
                  <a:pt x="2348" y="586"/>
                  <a:pt x="2349" y="583"/>
                  <a:pt x="2350" y="583"/>
                </a:cubicBezTo>
                <a:cubicBezTo>
                  <a:pt x="2360" y="586"/>
                  <a:pt x="2360" y="566"/>
                  <a:pt x="2372" y="573"/>
                </a:cubicBezTo>
                <a:cubicBezTo>
                  <a:pt x="2373" y="574"/>
                  <a:pt x="2376" y="571"/>
                  <a:pt x="2376" y="569"/>
                </a:cubicBezTo>
                <a:cubicBezTo>
                  <a:pt x="2375" y="559"/>
                  <a:pt x="2381" y="548"/>
                  <a:pt x="2372" y="539"/>
                </a:cubicBezTo>
                <a:cubicBezTo>
                  <a:pt x="2367" y="533"/>
                  <a:pt x="2366" y="529"/>
                  <a:pt x="2375" y="524"/>
                </a:cubicBezTo>
                <a:cubicBezTo>
                  <a:pt x="2382" y="519"/>
                  <a:pt x="2378" y="513"/>
                  <a:pt x="2374" y="507"/>
                </a:cubicBezTo>
                <a:cubicBezTo>
                  <a:pt x="2373" y="506"/>
                  <a:pt x="2366" y="505"/>
                  <a:pt x="2373" y="502"/>
                </a:cubicBezTo>
                <a:cubicBezTo>
                  <a:pt x="2384" y="496"/>
                  <a:pt x="2377" y="491"/>
                  <a:pt x="2371" y="487"/>
                </a:cubicBezTo>
                <a:cubicBezTo>
                  <a:pt x="2365" y="484"/>
                  <a:pt x="2359" y="480"/>
                  <a:pt x="2356" y="468"/>
                </a:cubicBezTo>
                <a:cubicBezTo>
                  <a:pt x="2360" y="472"/>
                  <a:pt x="2361" y="473"/>
                  <a:pt x="2362" y="474"/>
                </a:cubicBezTo>
                <a:cubicBezTo>
                  <a:pt x="2367" y="476"/>
                  <a:pt x="2369" y="485"/>
                  <a:pt x="2375" y="480"/>
                </a:cubicBezTo>
                <a:cubicBezTo>
                  <a:pt x="2379" y="477"/>
                  <a:pt x="2385" y="471"/>
                  <a:pt x="2385" y="467"/>
                </a:cubicBezTo>
                <a:cubicBezTo>
                  <a:pt x="2385" y="459"/>
                  <a:pt x="2376" y="463"/>
                  <a:pt x="2371" y="461"/>
                </a:cubicBezTo>
                <a:cubicBezTo>
                  <a:pt x="2368" y="461"/>
                  <a:pt x="2364" y="459"/>
                  <a:pt x="2361" y="460"/>
                </a:cubicBezTo>
                <a:cubicBezTo>
                  <a:pt x="2350" y="464"/>
                  <a:pt x="2351" y="458"/>
                  <a:pt x="2351" y="450"/>
                </a:cubicBezTo>
                <a:cubicBezTo>
                  <a:pt x="2351" y="445"/>
                  <a:pt x="2353" y="441"/>
                  <a:pt x="2357" y="437"/>
                </a:cubicBezTo>
                <a:cubicBezTo>
                  <a:pt x="2360" y="433"/>
                  <a:pt x="2362" y="428"/>
                  <a:pt x="2358" y="424"/>
                </a:cubicBezTo>
                <a:cubicBezTo>
                  <a:pt x="2353" y="420"/>
                  <a:pt x="2347" y="416"/>
                  <a:pt x="2342" y="413"/>
                </a:cubicBezTo>
                <a:cubicBezTo>
                  <a:pt x="2336" y="416"/>
                  <a:pt x="2345" y="421"/>
                  <a:pt x="2340" y="424"/>
                </a:cubicBezTo>
                <a:cubicBezTo>
                  <a:pt x="2320" y="410"/>
                  <a:pt x="2315" y="413"/>
                  <a:pt x="2308" y="444"/>
                </a:cubicBezTo>
                <a:cubicBezTo>
                  <a:pt x="2304" y="434"/>
                  <a:pt x="2301" y="427"/>
                  <a:pt x="2292" y="423"/>
                </a:cubicBezTo>
                <a:cubicBezTo>
                  <a:pt x="2284" y="420"/>
                  <a:pt x="2284" y="415"/>
                  <a:pt x="2292" y="410"/>
                </a:cubicBezTo>
                <a:cubicBezTo>
                  <a:pt x="2303" y="402"/>
                  <a:pt x="2305" y="389"/>
                  <a:pt x="2297" y="378"/>
                </a:cubicBezTo>
                <a:cubicBezTo>
                  <a:pt x="2294" y="373"/>
                  <a:pt x="2293" y="369"/>
                  <a:pt x="2293" y="363"/>
                </a:cubicBezTo>
                <a:cubicBezTo>
                  <a:pt x="2294" y="355"/>
                  <a:pt x="2290" y="349"/>
                  <a:pt x="2286" y="343"/>
                </a:cubicBezTo>
                <a:cubicBezTo>
                  <a:pt x="2280" y="333"/>
                  <a:pt x="2270" y="332"/>
                  <a:pt x="2261" y="337"/>
                </a:cubicBezTo>
                <a:cubicBezTo>
                  <a:pt x="2251" y="343"/>
                  <a:pt x="2259" y="351"/>
                  <a:pt x="2261" y="357"/>
                </a:cubicBezTo>
                <a:cubicBezTo>
                  <a:pt x="2262" y="361"/>
                  <a:pt x="2269" y="365"/>
                  <a:pt x="2263" y="368"/>
                </a:cubicBezTo>
                <a:cubicBezTo>
                  <a:pt x="2258" y="372"/>
                  <a:pt x="2253" y="364"/>
                  <a:pt x="2247" y="363"/>
                </a:cubicBezTo>
                <a:cubicBezTo>
                  <a:pt x="2242" y="363"/>
                  <a:pt x="2241" y="360"/>
                  <a:pt x="2243" y="357"/>
                </a:cubicBezTo>
                <a:cubicBezTo>
                  <a:pt x="2249" y="349"/>
                  <a:pt x="2246" y="344"/>
                  <a:pt x="2236" y="341"/>
                </a:cubicBezTo>
                <a:cubicBezTo>
                  <a:pt x="2240" y="339"/>
                  <a:pt x="2242" y="338"/>
                  <a:pt x="2243" y="337"/>
                </a:cubicBezTo>
                <a:cubicBezTo>
                  <a:pt x="2247" y="333"/>
                  <a:pt x="2257" y="331"/>
                  <a:pt x="2253" y="325"/>
                </a:cubicBezTo>
                <a:cubicBezTo>
                  <a:pt x="2250" y="320"/>
                  <a:pt x="2241" y="318"/>
                  <a:pt x="2233" y="321"/>
                </a:cubicBezTo>
                <a:cubicBezTo>
                  <a:pt x="2226" y="324"/>
                  <a:pt x="2224" y="330"/>
                  <a:pt x="2223" y="337"/>
                </a:cubicBezTo>
                <a:cubicBezTo>
                  <a:pt x="2221" y="348"/>
                  <a:pt x="2208" y="360"/>
                  <a:pt x="2197" y="361"/>
                </a:cubicBezTo>
                <a:cubicBezTo>
                  <a:pt x="2190" y="361"/>
                  <a:pt x="2188" y="365"/>
                  <a:pt x="2187" y="371"/>
                </a:cubicBezTo>
                <a:cubicBezTo>
                  <a:pt x="2187" y="377"/>
                  <a:pt x="2191" y="380"/>
                  <a:pt x="2196" y="381"/>
                </a:cubicBezTo>
                <a:cubicBezTo>
                  <a:pt x="2203" y="384"/>
                  <a:pt x="2203" y="388"/>
                  <a:pt x="2201" y="395"/>
                </a:cubicBezTo>
                <a:cubicBezTo>
                  <a:pt x="2199" y="402"/>
                  <a:pt x="2197" y="403"/>
                  <a:pt x="2190" y="400"/>
                </a:cubicBezTo>
                <a:cubicBezTo>
                  <a:pt x="2184" y="397"/>
                  <a:pt x="2183" y="402"/>
                  <a:pt x="2186" y="406"/>
                </a:cubicBezTo>
                <a:cubicBezTo>
                  <a:pt x="2192" y="413"/>
                  <a:pt x="2187" y="415"/>
                  <a:pt x="2183" y="417"/>
                </a:cubicBezTo>
                <a:cubicBezTo>
                  <a:pt x="2175" y="419"/>
                  <a:pt x="2180" y="412"/>
                  <a:pt x="2179" y="410"/>
                </a:cubicBezTo>
                <a:cubicBezTo>
                  <a:pt x="2174" y="401"/>
                  <a:pt x="2170" y="392"/>
                  <a:pt x="2159" y="404"/>
                </a:cubicBezTo>
                <a:cubicBezTo>
                  <a:pt x="2155" y="408"/>
                  <a:pt x="2150" y="410"/>
                  <a:pt x="2143" y="409"/>
                </a:cubicBezTo>
                <a:cubicBezTo>
                  <a:pt x="2135" y="407"/>
                  <a:pt x="2127" y="413"/>
                  <a:pt x="2125" y="421"/>
                </a:cubicBezTo>
                <a:cubicBezTo>
                  <a:pt x="2123" y="431"/>
                  <a:pt x="2132" y="428"/>
                  <a:pt x="2137" y="429"/>
                </a:cubicBezTo>
                <a:cubicBezTo>
                  <a:pt x="2142" y="430"/>
                  <a:pt x="2143" y="433"/>
                  <a:pt x="2144" y="437"/>
                </a:cubicBezTo>
                <a:cubicBezTo>
                  <a:pt x="2146" y="440"/>
                  <a:pt x="2148" y="445"/>
                  <a:pt x="2150" y="446"/>
                </a:cubicBezTo>
                <a:cubicBezTo>
                  <a:pt x="2158" y="447"/>
                  <a:pt x="2165" y="449"/>
                  <a:pt x="2162" y="459"/>
                </a:cubicBezTo>
                <a:cubicBezTo>
                  <a:pt x="2160" y="468"/>
                  <a:pt x="2157" y="476"/>
                  <a:pt x="2145" y="477"/>
                </a:cubicBezTo>
                <a:cubicBezTo>
                  <a:pt x="2137" y="477"/>
                  <a:pt x="2135" y="489"/>
                  <a:pt x="2138" y="490"/>
                </a:cubicBezTo>
                <a:cubicBezTo>
                  <a:pt x="2147" y="495"/>
                  <a:pt x="2147" y="506"/>
                  <a:pt x="2154" y="511"/>
                </a:cubicBezTo>
                <a:cubicBezTo>
                  <a:pt x="2147" y="514"/>
                  <a:pt x="2145" y="510"/>
                  <a:pt x="2141" y="505"/>
                </a:cubicBezTo>
                <a:cubicBezTo>
                  <a:pt x="2136" y="499"/>
                  <a:pt x="2128" y="489"/>
                  <a:pt x="2118" y="498"/>
                </a:cubicBezTo>
                <a:cubicBezTo>
                  <a:pt x="2111" y="503"/>
                  <a:pt x="2106" y="514"/>
                  <a:pt x="2115" y="519"/>
                </a:cubicBezTo>
                <a:cubicBezTo>
                  <a:pt x="2130" y="528"/>
                  <a:pt x="2118" y="536"/>
                  <a:pt x="2116" y="544"/>
                </a:cubicBezTo>
                <a:cubicBezTo>
                  <a:pt x="2116" y="547"/>
                  <a:pt x="2109" y="545"/>
                  <a:pt x="2109" y="544"/>
                </a:cubicBezTo>
                <a:cubicBezTo>
                  <a:pt x="2115" y="528"/>
                  <a:pt x="2087" y="516"/>
                  <a:pt x="2105" y="500"/>
                </a:cubicBezTo>
                <a:cubicBezTo>
                  <a:pt x="2107" y="498"/>
                  <a:pt x="2104" y="494"/>
                  <a:pt x="2101" y="494"/>
                </a:cubicBezTo>
                <a:cubicBezTo>
                  <a:pt x="2096" y="493"/>
                  <a:pt x="2092" y="486"/>
                  <a:pt x="2086" y="489"/>
                </a:cubicBezTo>
                <a:cubicBezTo>
                  <a:pt x="2077" y="492"/>
                  <a:pt x="2091" y="498"/>
                  <a:pt x="2084" y="502"/>
                </a:cubicBezTo>
                <a:cubicBezTo>
                  <a:pt x="2081" y="501"/>
                  <a:pt x="2078" y="498"/>
                  <a:pt x="2078" y="495"/>
                </a:cubicBezTo>
                <a:cubicBezTo>
                  <a:pt x="2080" y="481"/>
                  <a:pt x="2076" y="475"/>
                  <a:pt x="2060" y="479"/>
                </a:cubicBezTo>
                <a:cubicBezTo>
                  <a:pt x="2052" y="482"/>
                  <a:pt x="2061" y="469"/>
                  <a:pt x="2053" y="468"/>
                </a:cubicBezTo>
                <a:cubicBezTo>
                  <a:pt x="2052" y="468"/>
                  <a:pt x="2052" y="465"/>
                  <a:pt x="2054" y="464"/>
                </a:cubicBezTo>
                <a:cubicBezTo>
                  <a:pt x="2059" y="462"/>
                  <a:pt x="2060" y="465"/>
                  <a:pt x="2061" y="469"/>
                </a:cubicBezTo>
                <a:cubicBezTo>
                  <a:pt x="2064" y="476"/>
                  <a:pt x="2070" y="475"/>
                  <a:pt x="2074" y="471"/>
                </a:cubicBezTo>
                <a:cubicBezTo>
                  <a:pt x="2081" y="466"/>
                  <a:pt x="2074" y="464"/>
                  <a:pt x="2071" y="461"/>
                </a:cubicBezTo>
                <a:cubicBezTo>
                  <a:pt x="2068" y="459"/>
                  <a:pt x="2065" y="455"/>
                  <a:pt x="2068" y="452"/>
                </a:cubicBezTo>
                <a:cubicBezTo>
                  <a:pt x="2081" y="441"/>
                  <a:pt x="2079" y="432"/>
                  <a:pt x="2065" y="424"/>
                </a:cubicBezTo>
                <a:cubicBezTo>
                  <a:pt x="2064" y="423"/>
                  <a:pt x="2064" y="422"/>
                  <a:pt x="2064" y="421"/>
                </a:cubicBezTo>
                <a:cubicBezTo>
                  <a:pt x="2067" y="403"/>
                  <a:pt x="2049" y="397"/>
                  <a:pt x="2040" y="395"/>
                </a:cubicBezTo>
                <a:cubicBezTo>
                  <a:pt x="2023" y="390"/>
                  <a:pt x="2015" y="376"/>
                  <a:pt x="2001" y="369"/>
                </a:cubicBezTo>
                <a:cubicBezTo>
                  <a:pt x="1997" y="367"/>
                  <a:pt x="1999" y="361"/>
                  <a:pt x="2002" y="360"/>
                </a:cubicBezTo>
                <a:cubicBezTo>
                  <a:pt x="2019" y="351"/>
                  <a:pt x="2011" y="332"/>
                  <a:pt x="2020" y="320"/>
                </a:cubicBezTo>
                <a:cubicBezTo>
                  <a:pt x="2021" y="318"/>
                  <a:pt x="2020" y="317"/>
                  <a:pt x="2019" y="315"/>
                </a:cubicBezTo>
                <a:cubicBezTo>
                  <a:pt x="2030" y="323"/>
                  <a:pt x="2046" y="312"/>
                  <a:pt x="2057" y="323"/>
                </a:cubicBezTo>
                <a:cubicBezTo>
                  <a:pt x="2050" y="310"/>
                  <a:pt x="2044" y="297"/>
                  <a:pt x="2035" y="287"/>
                </a:cubicBezTo>
                <a:cubicBezTo>
                  <a:pt x="2029" y="280"/>
                  <a:pt x="2016" y="286"/>
                  <a:pt x="2014" y="296"/>
                </a:cubicBezTo>
                <a:cubicBezTo>
                  <a:pt x="2013" y="300"/>
                  <a:pt x="2013" y="305"/>
                  <a:pt x="2013" y="310"/>
                </a:cubicBezTo>
                <a:cubicBezTo>
                  <a:pt x="2014" y="311"/>
                  <a:pt x="2015" y="311"/>
                  <a:pt x="2016" y="312"/>
                </a:cubicBezTo>
                <a:cubicBezTo>
                  <a:pt x="2016" y="312"/>
                  <a:pt x="2016" y="312"/>
                  <a:pt x="2016" y="312"/>
                </a:cubicBezTo>
                <a:cubicBezTo>
                  <a:pt x="2016" y="312"/>
                  <a:pt x="2016" y="312"/>
                  <a:pt x="2016" y="312"/>
                </a:cubicBezTo>
                <a:cubicBezTo>
                  <a:pt x="2015" y="311"/>
                  <a:pt x="2014" y="311"/>
                  <a:pt x="2013" y="310"/>
                </a:cubicBezTo>
                <a:cubicBezTo>
                  <a:pt x="2006" y="304"/>
                  <a:pt x="2005" y="302"/>
                  <a:pt x="1998" y="264"/>
                </a:cubicBezTo>
                <a:cubicBezTo>
                  <a:pt x="2013" y="277"/>
                  <a:pt x="2029" y="281"/>
                  <a:pt x="2048" y="271"/>
                </a:cubicBezTo>
                <a:cubicBezTo>
                  <a:pt x="2058" y="265"/>
                  <a:pt x="2058" y="255"/>
                  <a:pt x="2058" y="248"/>
                </a:cubicBezTo>
                <a:cubicBezTo>
                  <a:pt x="2059" y="240"/>
                  <a:pt x="2048" y="242"/>
                  <a:pt x="2041" y="243"/>
                </a:cubicBezTo>
                <a:cubicBezTo>
                  <a:pt x="2036" y="244"/>
                  <a:pt x="2028" y="241"/>
                  <a:pt x="2028" y="251"/>
                </a:cubicBezTo>
                <a:cubicBezTo>
                  <a:pt x="2028" y="256"/>
                  <a:pt x="2023" y="257"/>
                  <a:pt x="2021" y="256"/>
                </a:cubicBezTo>
                <a:cubicBezTo>
                  <a:pt x="2010" y="251"/>
                  <a:pt x="1998" y="252"/>
                  <a:pt x="1988" y="249"/>
                </a:cubicBezTo>
                <a:cubicBezTo>
                  <a:pt x="1974" y="245"/>
                  <a:pt x="1966" y="249"/>
                  <a:pt x="1960" y="263"/>
                </a:cubicBezTo>
                <a:cubicBezTo>
                  <a:pt x="1954" y="274"/>
                  <a:pt x="1953" y="292"/>
                  <a:pt x="1932" y="290"/>
                </a:cubicBezTo>
                <a:cubicBezTo>
                  <a:pt x="1930" y="289"/>
                  <a:pt x="1926" y="293"/>
                  <a:pt x="1925" y="295"/>
                </a:cubicBezTo>
                <a:cubicBezTo>
                  <a:pt x="1925" y="303"/>
                  <a:pt x="1923" y="307"/>
                  <a:pt x="1914" y="306"/>
                </a:cubicBezTo>
                <a:cubicBezTo>
                  <a:pt x="1909" y="305"/>
                  <a:pt x="1903" y="309"/>
                  <a:pt x="1899" y="301"/>
                </a:cubicBezTo>
                <a:cubicBezTo>
                  <a:pt x="1894" y="293"/>
                  <a:pt x="1886" y="298"/>
                  <a:pt x="1884" y="304"/>
                </a:cubicBezTo>
                <a:cubicBezTo>
                  <a:pt x="1880" y="314"/>
                  <a:pt x="1875" y="309"/>
                  <a:pt x="1865" y="307"/>
                </a:cubicBezTo>
                <a:cubicBezTo>
                  <a:pt x="1882" y="302"/>
                  <a:pt x="1893" y="296"/>
                  <a:pt x="1889" y="278"/>
                </a:cubicBezTo>
                <a:cubicBezTo>
                  <a:pt x="1889" y="277"/>
                  <a:pt x="1892" y="275"/>
                  <a:pt x="1893" y="272"/>
                </a:cubicBezTo>
                <a:cubicBezTo>
                  <a:pt x="1896" y="266"/>
                  <a:pt x="1897" y="260"/>
                  <a:pt x="1891" y="255"/>
                </a:cubicBezTo>
                <a:cubicBezTo>
                  <a:pt x="1887" y="252"/>
                  <a:pt x="1881" y="251"/>
                  <a:pt x="1877" y="255"/>
                </a:cubicBezTo>
                <a:cubicBezTo>
                  <a:pt x="1870" y="261"/>
                  <a:pt x="1882" y="263"/>
                  <a:pt x="1881" y="269"/>
                </a:cubicBezTo>
                <a:cubicBezTo>
                  <a:pt x="1864" y="262"/>
                  <a:pt x="1852" y="235"/>
                  <a:pt x="1855" y="211"/>
                </a:cubicBezTo>
                <a:cubicBezTo>
                  <a:pt x="1860" y="213"/>
                  <a:pt x="1865" y="218"/>
                  <a:pt x="1871" y="216"/>
                </a:cubicBezTo>
                <a:cubicBezTo>
                  <a:pt x="1877" y="214"/>
                  <a:pt x="1881" y="217"/>
                  <a:pt x="1884" y="223"/>
                </a:cubicBezTo>
                <a:cubicBezTo>
                  <a:pt x="1877" y="226"/>
                  <a:pt x="1874" y="214"/>
                  <a:pt x="1867" y="221"/>
                </a:cubicBezTo>
                <a:cubicBezTo>
                  <a:pt x="1865" y="224"/>
                  <a:pt x="1865" y="227"/>
                  <a:pt x="1867" y="230"/>
                </a:cubicBezTo>
                <a:cubicBezTo>
                  <a:pt x="1871" y="237"/>
                  <a:pt x="1877" y="242"/>
                  <a:pt x="1885" y="241"/>
                </a:cubicBezTo>
                <a:cubicBezTo>
                  <a:pt x="1895" y="239"/>
                  <a:pt x="1895" y="229"/>
                  <a:pt x="1897" y="221"/>
                </a:cubicBezTo>
                <a:cubicBezTo>
                  <a:pt x="1898" y="213"/>
                  <a:pt x="1892" y="211"/>
                  <a:pt x="1885" y="208"/>
                </a:cubicBezTo>
                <a:cubicBezTo>
                  <a:pt x="1868" y="202"/>
                  <a:pt x="1848" y="201"/>
                  <a:pt x="1837" y="182"/>
                </a:cubicBezTo>
                <a:cubicBezTo>
                  <a:pt x="1852" y="173"/>
                  <a:pt x="1852" y="173"/>
                  <a:pt x="1837" y="162"/>
                </a:cubicBezTo>
                <a:cubicBezTo>
                  <a:pt x="1834" y="160"/>
                  <a:pt x="1832" y="158"/>
                  <a:pt x="1832" y="155"/>
                </a:cubicBezTo>
                <a:cubicBezTo>
                  <a:pt x="1829" y="136"/>
                  <a:pt x="1819" y="125"/>
                  <a:pt x="1801" y="122"/>
                </a:cubicBezTo>
                <a:cubicBezTo>
                  <a:pt x="1797" y="122"/>
                  <a:pt x="1795" y="116"/>
                  <a:pt x="1791" y="120"/>
                </a:cubicBezTo>
                <a:cubicBezTo>
                  <a:pt x="1788" y="123"/>
                  <a:pt x="1788" y="128"/>
                  <a:pt x="1792" y="131"/>
                </a:cubicBezTo>
                <a:cubicBezTo>
                  <a:pt x="1795" y="133"/>
                  <a:pt x="1797" y="136"/>
                  <a:pt x="1794" y="139"/>
                </a:cubicBezTo>
                <a:cubicBezTo>
                  <a:pt x="1792" y="142"/>
                  <a:pt x="1789" y="141"/>
                  <a:pt x="1786" y="140"/>
                </a:cubicBezTo>
                <a:cubicBezTo>
                  <a:pt x="1783" y="139"/>
                  <a:pt x="1780" y="138"/>
                  <a:pt x="1777" y="138"/>
                </a:cubicBezTo>
                <a:cubicBezTo>
                  <a:pt x="1773" y="138"/>
                  <a:pt x="1768" y="144"/>
                  <a:pt x="1764" y="138"/>
                </a:cubicBezTo>
                <a:cubicBezTo>
                  <a:pt x="1761" y="133"/>
                  <a:pt x="1765" y="128"/>
                  <a:pt x="1768" y="124"/>
                </a:cubicBezTo>
                <a:cubicBezTo>
                  <a:pt x="1771" y="119"/>
                  <a:pt x="1774" y="113"/>
                  <a:pt x="1767" y="109"/>
                </a:cubicBezTo>
                <a:cubicBezTo>
                  <a:pt x="1761" y="105"/>
                  <a:pt x="1753" y="102"/>
                  <a:pt x="1748" y="110"/>
                </a:cubicBezTo>
                <a:cubicBezTo>
                  <a:pt x="1745" y="115"/>
                  <a:pt x="1741" y="117"/>
                  <a:pt x="1737" y="119"/>
                </a:cubicBezTo>
                <a:cubicBezTo>
                  <a:pt x="1723" y="127"/>
                  <a:pt x="1711" y="137"/>
                  <a:pt x="1706" y="153"/>
                </a:cubicBezTo>
                <a:cubicBezTo>
                  <a:pt x="1705" y="156"/>
                  <a:pt x="1675" y="184"/>
                  <a:pt x="1674" y="183"/>
                </a:cubicBezTo>
                <a:cubicBezTo>
                  <a:pt x="1669" y="180"/>
                  <a:pt x="1665" y="176"/>
                  <a:pt x="1661" y="173"/>
                </a:cubicBezTo>
                <a:cubicBezTo>
                  <a:pt x="1666" y="167"/>
                  <a:pt x="1681" y="177"/>
                  <a:pt x="1677" y="165"/>
                </a:cubicBezTo>
                <a:cubicBezTo>
                  <a:pt x="1673" y="155"/>
                  <a:pt x="1669" y="143"/>
                  <a:pt x="1661" y="135"/>
                </a:cubicBezTo>
                <a:cubicBezTo>
                  <a:pt x="1649" y="123"/>
                  <a:pt x="1646" y="107"/>
                  <a:pt x="1634" y="94"/>
                </a:cubicBezTo>
                <a:cubicBezTo>
                  <a:pt x="1640" y="94"/>
                  <a:pt x="1643" y="94"/>
                  <a:pt x="1646" y="94"/>
                </a:cubicBezTo>
                <a:cubicBezTo>
                  <a:pt x="1650" y="95"/>
                  <a:pt x="1655" y="98"/>
                  <a:pt x="1658" y="93"/>
                </a:cubicBezTo>
                <a:cubicBezTo>
                  <a:pt x="1661" y="89"/>
                  <a:pt x="1657" y="85"/>
                  <a:pt x="1655" y="82"/>
                </a:cubicBezTo>
                <a:cubicBezTo>
                  <a:pt x="1648" y="73"/>
                  <a:pt x="1642" y="63"/>
                  <a:pt x="1633" y="54"/>
                </a:cubicBezTo>
                <a:cubicBezTo>
                  <a:pt x="1618" y="41"/>
                  <a:pt x="1610" y="47"/>
                  <a:pt x="1600" y="55"/>
                </a:cubicBezTo>
                <a:cubicBezTo>
                  <a:pt x="1594" y="60"/>
                  <a:pt x="1588" y="62"/>
                  <a:pt x="1579" y="62"/>
                </a:cubicBezTo>
                <a:cubicBezTo>
                  <a:pt x="1584" y="51"/>
                  <a:pt x="1577" y="42"/>
                  <a:pt x="1572" y="33"/>
                </a:cubicBezTo>
                <a:cubicBezTo>
                  <a:pt x="1569" y="28"/>
                  <a:pt x="1565" y="24"/>
                  <a:pt x="1569" y="17"/>
                </a:cubicBezTo>
                <a:cubicBezTo>
                  <a:pt x="1572" y="12"/>
                  <a:pt x="1557" y="0"/>
                  <a:pt x="1551" y="2"/>
                </a:cubicBezTo>
                <a:cubicBezTo>
                  <a:pt x="1542" y="7"/>
                  <a:pt x="1533" y="12"/>
                  <a:pt x="1524" y="17"/>
                </a:cubicBezTo>
                <a:cubicBezTo>
                  <a:pt x="1518" y="20"/>
                  <a:pt x="1518" y="25"/>
                  <a:pt x="1519" y="32"/>
                </a:cubicBezTo>
                <a:cubicBezTo>
                  <a:pt x="1520" y="39"/>
                  <a:pt x="1528" y="51"/>
                  <a:pt x="1518" y="54"/>
                </a:cubicBezTo>
                <a:cubicBezTo>
                  <a:pt x="1503" y="60"/>
                  <a:pt x="1505" y="67"/>
                  <a:pt x="1512" y="77"/>
                </a:cubicBezTo>
                <a:cubicBezTo>
                  <a:pt x="1500" y="78"/>
                  <a:pt x="1497" y="59"/>
                  <a:pt x="1486" y="68"/>
                </a:cubicBezTo>
                <a:cubicBezTo>
                  <a:pt x="1482" y="71"/>
                  <a:pt x="1480" y="79"/>
                  <a:pt x="1478" y="86"/>
                </a:cubicBezTo>
                <a:cubicBezTo>
                  <a:pt x="1476" y="96"/>
                  <a:pt x="1492" y="93"/>
                  <a:pt x="1489" y="102"/>
                </a:cubicBezTo>
                <a:cubicBezTo>
                  <a:pt x="1481" y="104"/>
                  <a:pt x="1472" y="96"/>
                  <a:pt x="1466" y="107"/>
                </a:cubicBezTo>
                <a:cubicBezTo>
                  <a:pt x="1462" y="115"/>
                  <a:pt x="1468" y="120"/>
                  <a:pt x="1474" y="124"/>
                </a:cubicBezTo>
                <a:cubicBezTo>
                  <a:pt x="1471" y="125"/>
                  <a:pt x="1470" y="126"/>
                  <a:pt x="1469" y="127"/>
                </a:cubicBezTo>
                <a:cubicBezTo>
                  <a:pt x="1463" y="130"/>
                  <a:pt x="1452" y="131"/>
                  <a:pt x="1456" y="140"/>
                </a:cubicBezTo>
                <a:cubicBezTo>
                  <a:pt x="1458" y="147"/>
                  <a:pt x="1466" y="148"/>
                  <a:pt x="1475" y="145"/>
                </a:cubicBezTo>
                <a:cubicBezTo>
                  <a:pt x="1483" y="141"/>
                  <a:pt x="1482" y="149"/>
                  <a:pt x="1481" y="154"/>
                </a:cubicBezTo>
                <a:cubicBezTo>
                  <a:pt x="1479" y="165"/>
                  <a:pt x="1467" y="166"/>
                  <a:pt x="1458" y="171"/>
                </a:cubicBezTo>
                <a:cubicBezTo>
                  <a:pt x="1467" y="173"/>
                  <a:pt x="1468" y="175"/>
                  <a:pt x="1480" y="192"/>
                </a:cubicBezTo>
                <a:cubicBezTo>
                  <a:pt x="1459" y="184"/>
                  <a:pt x="1454" y="186"/>
                  <a:pt x="1442" y="206"/>
                </a:cubicBezTo>
                <a:cubicBezTo>
                  <a:pt x="1440" y="209"/>
                  <a:pt x="1441" y="214"/>
                  <a:pt x="1434" y="211"/>
                </a:cubicBezTo>
                <a:cubicBezTo>
                  <a:pt x="1421" y="206"/>
                  <a:pt x="1426" y="199"/>
                  <a:pt x="1432" y="196"/>
                </a:cubicBezTo>
                <a:cubicBezTo>
                  <a:pt x="1440" y="192"/>
                  <a:pt x="1442" y="186"/>
                  <a:pt x="1437" y="181"/>
                </a:cubicBezTo>
                <a:cubicBezTo>
                  <a:pt x="1430" y="173"/>
                  <a:pt x="1430" y="185"/>
                  <a:pt x="1427" y="187"/>
                </a:cubicBezTo>
                <a:cubicBezTo>
                  <a:pt x="1423" y="189"/>
                  <a:pt x="1418" y="192"/>
                  <a:pt x="1417" y="188"/>
                </a:cubicBezTo>
                <a:cubicBezTo>
                  <a:pt x="1415" y="179"/>
                  <a:pt x="1406" y="178"/>
                  <a:pt x="1403" y="170"/>
                </a:cubicBezTo>
                <a:cubicBezTo>
                  <a:pt x="1400" y="161"/>
                  <a:pt x="1396" y="157"/>
                  <a:pt x="1408" y="151"/>
                </a:cubicBezTo>
                <a:cubicBezTo>
                  <a:pt x="1421" y="143"/>
                  <a:pt x="1420" y="135"/>
                  <a:pt x="1408" y="128"/>
                </a:cubicBezTo>
                <a:cubicBezTo>
                  <a:pt x="1394" y="121"/>
                  <a:pt x="1383" y="121"/>
                  <a:pt x="1372" y="133"/>
                </a:cubicBezTo>
                <a:cubicBezTo>
                  <a:pt x="1369" y="137"/>
                  <a:pt x="1364" y="141"/>
                  <a:pt x="1357" y="136"/>
                </a:cubicBezTo>
                <a:cubicBezTo>
                  <a:pt x="1362" y="133"/>
                  <a:pt x="1372" y="135"/>
                  <a:pt x="1367" y="126"/>
                </a:cubicBezTo>
                <a:cubicBezTo>
                  <a:pt x="1364" y="121"/>
                  <a:pt x="1359" y="118"/>
                  <a:pt x="1353" y="122"/>
                </a:cubicBezTo>
                <a:cubicBezTo>
                  <a:pt x="1350" y="124"/>
                  <a:pt x="1347" y="128"/>
                  <a:pt x="1347" y="132"/>
                </a:cubicBezTo>
                <a:cubicBezTo>
                  <a:pt x="1347" y="137"/>
                  <a:pt x="1345" y="141"/>
                  <a:pt x="1339" y="142"/>
                </a:cubicBezTo>
                <a:cubicBezTo>
                  <a:pt x="1326" y="143"/>
                  <a:pt x="1322" y="158"/>
                  <a:pt x="1311" y="162"/>
                </a:cubicBezTo>
                <a:cubicBezTo>
                  <a:pt x="1309" y="162"/>
                  <a:pt x="1309" y="165"/>
                  <a:pt x="1310" y="167"/>
                </a:cubicBezTo>
                <a:cubicBezTo>
                  <a:pt x="1311" y="170"/>
                  <a:pt x="1313" y="170"/>
                  <a:pt x="1316" y="170"/>
                </a:cubicBezTo>
                <a:cubicBezTo>
                  <a:pt x="1321" y="169"/>
                  <a:pt x="1329" y="168"/>
                  <a:pt x="1330" y="170"/>
                </a:cubicBezTo>
                <a:cubicBezTo>
                  <a:pt x="1340" y="187"/>
                  <a:pt x="1353" y="178"/>
                  <a:pt x="1366" y="174"/>
                </a:cubicBezTo>
                <a:cubicBezTo>
                  <a:pt x="1364" y="182"/>
                  <a:pt x="1361" y="187"/>
                  <a:pt x="1352" y="186"/>
                </a:cubicBezTo>
                <a:cubicBezTo>
                  <a:pt x="1347" y="186"/>
                  <a:pt x="1340" y="185"/>
                  <a:pt x="1338" y="192"/>
                </a:cubicBezTo>
                <a:cubicBezTo>
                  <a:pt x="1335" y="199"/>
                  <a:pt x="1341" y="204"/>
                  <a:pt x="1346" y="208"/>
                </a:cubicBezTo>
                <a:cubicBezTo>
                  <a:pt x="1314" y="197"/>
                  <a:pt x="1344" y="228"/>
                  <a:pt x="1331" y="229"/>
                </a:cubicBezTo>
                <a:cubicBezTo>
                  <a:pt x="1328" y="230"/>
                  <a:pt x="1326" y="211"/>
                  <a:pt x="1321" y="229"/>
                </a:cubicBezTo>
                <a:cubicBezTo>
                  <a:pt x="1320" y="233"/>
                  <a:pt x="1317" y="231"/>
                  <a:pt x="1315" y="231"/>
                </a:cubicBezTo>
                <a:cubicBezTo>
                  <a:pt x="1304" y="228"/>
                  <a:pt x="1294" y="224"/>
                  <a:pt x="1291" y="211"/>
                </a:cubicBezTo>
                <a:cubicBezTo>
                  <a:pt x="1296" y="212"/>
                  <a:pt x="1299" y="213"/>
                  <a:pt x="1302" y="213"/>
                </a:cubicBezTo>
                <a:cubicBezTo>
                  <a:pt x="1307" y="213"/>
                  <a:pt x="1309" y="217"/>
                  <a:pt x="1311" y="219"/>
                </a:cubicBezTo>
                <a:cubicBezTo>
                  <a:pt x="1317" y="223"/>
                  <a:pt x="1319" y="217"/>
                  <a:pt x="1323" y="215"/>
                </a:cubicBezTo>
                <a:cubicBezTo>
                  <a:pt x="1326" y="213"/>
                  <a:pt x="1329" y="211"/>
                  <a:pt x="1328" y="206"/>
                </a:cubicBezTo>
                <a:cubicBezTo>
                  <a:pt x="1326" y="201"/>
                  <a:pt x="1308" y="196"/>
                  <a:pt x="1302" y="198"/>
                </a:cubicBezTo>
                <a:cubicBezTo>
                  <a:pt x="1290" y="200"/>
                  <a:pt x="1281" y="210"/>
                  <a:pt x="1268" y="215"/>
                </a:cubicBezTo>
                <a:cubicBezTo>
                  <a:pt x="1272" y="206"/>
                  <a:pt x="1269" y="201"/>
                  <a:pt x="1262" y="196"/>
                </a:cubicBezTo>
                <a:cubicBezTo>
                  <a:pt x="1259" y="194"/>
                  <a:pt x="1254" y="189"/>
                  <a:pt x="1262" y="186"/>
                </a:cubicBezTo>
                <a:cubicBezTo>
                  <a:pt x="1265" y="184"/>
                  <a:pt x="1270" y="186"/>
                  <a:pt x="1270" y="180"/>
                </a:cubicBezTo>
                <a:cubicBezTo>
                  <a:pt x="1270" y="175"/>
                  <a:pt x="1265" y="174"/>
                  <a:pt x="1261" y="174"/>
                </a:cubicBezTo>
                <a:cubicBezTo>
                  <a:pt x="1256" y="174"/>
                  <a:pt x="1253" y="171"/>
                  <a:pt x="1250" y="168"/>
                </a:cubicBezTo>
                <a:cubicBezTo>
                  <a:pt x="1246" y="164"/>
                  <a:pt x="1243" y="159"/>
                  <a:pt x="1237" y="167"/>
                </a:cubicBezTo>
                <a:cubicBezTo>
                  <a:pt x="1232" y="171"/>
                  <a:pt x="1225" y="167"/>
                  <a:pt x="1221" y="162"/>
                </a:cubicBezTo>
                <a:cubicBezTo>
                  <a:pt x="1217" y="156"/>
                  <a:pt x="1220" y="155"/>
                  <a:pt x="1224" y="152"/>
                </a:cubicBezTo>
                <a:cubicBezTo>
                  <a:pt x="1243" y="139"/>
                  <a:pt x="1244" y="124"/>
                  <a:pt x="1228" y="105"/>
                </a:cubicBezTo>
                <a:cubicBezTo>
                  <a:pt x="1226" y="102"/>
                  <a:pt x="1225" y="101"/>
                  <a:pt x="1227" y="97"/>
                </a:cubicBezTo>
                <a:cubicBezTo>
                  <a:pt x="1230" y="89"/>
                  <a:pt x="1225" y="89"/>
                  <a:pt x="1219" y="90"/>
                </a:cubicBezTo>
                <a:cubicBezTo>
                  <a:pt x="1215" y="90"/>
                  <a:pt x="1212" y="96"/>
                  <a:pt x="1206" y="93"/>
                </a:cubicBezTo>
                <a:cubicBezTo>
                  <a:pt x="1209" y="89"/>
                  <a:pt x="1217" y="87"/>
                  <a:pt x="1213" y="81"/>
                </a:cubicBezTo>
                <a:cubicBezTo>
                  <a:pt x="1208" y="75"/>
                  <a:pt x="1202" y="81"/>
                  <a:pt x="1198" y="84"/>
                </a:cubicBezTo>
                <a:cubicBezTo>
                  <a:pt x="1185" y="90"/>
                  <a:pt x="1182" y="104"/>
                  <a:pt x="1172" y="113"/>
                </a:cubicBezTo>
                <a:cubicBezTo>
                  <a:pt x="1164" y="120"/>
                  <a:pt x="1156" y="129"/>
                  <a:pt x="1169" y="140"/>
                </a:cubicBezTo>
                <a:cubicBezTo>
                  <a:pt x="1170" y="140"/>
                  <a:pt x="1170" y="143"/>
                  <a:pt x="1170" y="144"/>
                </a:cubicBezTo>
                <a:cubicBezTo>
                  <a:pt x="1175" y="160"/>
                  <a:pt x="1169" y="176"/>
                  <a:pt x="1171" y="190"/>
                </a:cubicBezTo>
                <a:cubicBezTo>
                  <a:pt x="1162" y="188"/>
                  <a:pt x="1155" y="172"/>
                  <a:pt x="1147" y="184"/>
                </a:cubicBezTo>
                <a:cubicBezTo>
                  <a:pt x="1136" y="202"/>
                  <a:pt x="1123" y="189"/>
                  <a:pt x="1111" y="194"/>
                </a:cubicBezTo>
                <a:cubicBezTo>
                  <a:pt x="1112" y="192"/>
                  <a:pt x="1112" y="191"/>
                  <a:pt x="1113" y="191"/>
                </a:cubicBezTo>
                <a:cubicBezTo>
                  <a:pt x="1123" y="192"/>
                  <a:pt x="1133" y="187"/>
                  <a:pt x="1138" y="182"/>
                </a:cubicBezTo>
                <a:cubicBezTo>
                  <a:pt x="1142" y="178"/>
                  <a:pt x="1132" y="168"/>
                  <a:pt x="1128" y="161"/>
                </a:cubicBezTo>
                <a:cubicBezTo>
                  <a:pt x="1120" y="148"/>
                  <a:pt x="1113" y="152"/>
                  <a:pt x="1106" y="161"/>
                </a:cubicBezTo>
                <a:cubicBezTo>
                  <a:pt x="1102" y="166"/>
                  <a:pt x="1097" y="172"/>
                  <a:pt x="1091" y="170"/>
                </a:cubicBezTo>
                <a:cubicBezTo>
                  <a:pt x="1079" y="165"/>
                  <a:pt x="1074" y="171"/>
                  <a:pt x="1070" y="185"/>
                </a:cubicBezTo>
                <a:cubicBezTo>
                  <a:pt x="1068" y="171"/>
                  <a:pt x="1056" y="175"/>
                  <a:pt x="1053" y="165"/>
                </a:cubicBezTo>
                <a:cubicBezTo>
                  <a:pt x="1051" y="158"/>
                  <a:pt x="1053" y="146"/>
                  <a:pt x="1041" y="144"/>
                </a:cubicBezTo>
                <a:cubicBezTo>
                  <a:pt x="1038" y="144"/>
                  <a:pt x="1039" y="141"/>
                  <a:pt x="1041" y="139"/>
                </a:cubicBezTo>
                <a:cubicBezTo>
                  <a:pt x="1049" y="134"/>
                  <a:pt x="1043" y="130"/>
                  <a:pt x="1039" y="126"/>
                </a:cubicBezTo>
                <a:cubicBezTo>
                  <a:pt x="1031" y="118"/>
                  <a:pt x="1020" y="119"/>
                  <a:pt x="1010" y="118"/>
                </a:cubicBezTo>
                <a:cubicBezTo>
                  <a:pt x="998" y="117"/>
                  <a:pt x="991" y="110"/>
                  <a:pt x="993" y="102"/>
                </a:cubicBezTo>
                <a:cubicBezTo>
                  <a:pt x="996" y="88"/>
                  <a:pt x="990" y="82"/>
                  <a:pt x="977" y="77"/>
                </a:cubicBezTo>
                <a:cubicBezTo>
                  <a:pt x="987" y="73"/>
                  <a:pt x="991" y="81"/>
                  <a:pt x="997" y="81"/>
                </a:cubicBezTo>
                <a:cubicBezTo>
                  <a:pt x="1000" y="81"/>
                  <a:pt x="1004" y="83"/>
                  <a:pt x="1007" y="79"/>
                </a:cubicBezTo>
                <a:cubicBezTo>
                  <a:pt x="1009" y="76"/>
                  <a:pt x="1006" y="74"/>
                  <a:pt x="1005" y="71"/>
                </a:cubicBezTo>
                <a:cubicBezTo>
                  <a:pt x="1002" y="67"/>
                  <a:pt x="999" y="61"/>
                  <a:pt x="1002" y="57"/>
                </a:cubicBezTo>
                <a:cubicBezTo>
                  <a:pt x="1005" y="53"/>
                  <a:pt x="1008" y="50"/>
                  <a:pt x="1003" y="46"/>
                </a:cubicBezTo>
                <a:cubicBezTo>
                  <a:pt x="999" y="43"/>
                  <a:pt x="994" y="43"/>
                  <a:pt x="989" y="46"/>
                </a:cubicBezTo>
                <a:cubicBezTo>
                  <a:pt x="978" y="53"/>
                  <a:pt x="976" y="66"/>
                  <a:pt x="971" y="77"/>
                </a:cubicBezTo>
                <a:cubicBezTo>
                  <a:pt x="968" y="83"/>
                  <a:pt x="971" y="90"/>
                  <a:pt x="961" y="92"/>
                </a:cubicBezTo>
                <a:cubicBezTo>
                  <a:pt x="951" y="93"/>
                  <a:pt x="944" y="91"/>
                  <a:pt x="941" y="80"/>
                </a:cubicBezTo>
                <a:cubicBezTo>
                  <a:pt x="939" y="73"/>
                  <a:pt x="937" y="67"/>
                  <a:pt x="932" y="61"/>
                </a:cubicBezTo>
                <a:cubicBezTo>
                  <a:pt x="927" y="55"/>
                  <a:pt x="922" y="52"/>
                  <a:pt x="916" y="61"/>
                </a:cubicBezTo>
                <a:cubicBezTo>
                  <a:pt x="915" y="62"/>
                  <a:pt x="916" y="66"/>
                  <a:pt x="913" y="65"/>
                </a:cubicBezTo>
                <a:cubicBezTo>
                  <a:pt x="896" y="63"/>
                  <a:pt x="891" y="79"/>
                  <a:pt x="881" y="87"/>
                </a:cubicBezTo>
                <a:cubicBezTo>
                  <a:pt x="878" y="89"/>
                  <a:pt x="876" y="94"/>
                  <a:pt x="878" y="97"/>
                </a:cubicBezTo>
                <a:cubicBezTo>
                  <a:pt x="889" y="107"/>
                  <a:pt x="880" y="110"/>
                  <a:pt x="872" y="113"/>
                </a:cubicBezTo>
                <a:cubicBezTo>
                  <a:pt x="871" y="114"/>
                  <a:pt x="868" y="116"/>
                  <a:pt x="868" y="117"/>
                </a:cubicBezTo>
                <a:cubicBezTo>
                  <a:pt x="868" y="134"/>
                  <a:pt x="861" y="128"/>
                  <a:pt x="850" y="126"/>
                </a:cubicBezTo>
                <a:cubicBezTo>
                  <a:pt x="835" y="124"/>
                  <a:pt x="831" y="121"/>
                  <a:pt x="839" y="108"/>
                </a:cubicBezTo>
                <a:cubicBezTo>
                  <a:pt x="841" y="103"/>
                  <a:pt x="846" y="98"/>
                  <a:pt x="841" y="94"/>
                </a:cubicBezTo>
                <a:cubicBezTo>
                  <a:pt x="837" y="89"/>
                  <a:pt x="831" y="92"/>
                  <a:pt x="825" y="95"/>
                </a:cubicBezTo>
                <a:cubicBezTo>
                  <a:pt x="812" y="103"/>
                  <a:pt x="811" y="107"/>
                  <a:pt x="821" y="119"/>
                </a:cubicBezTo>
                <a:cubicBezTo>
                  <a:pt x="824" y="123"/>
                  <a:pt x="826" y="127"/>
                  <a:pt x="828" y="132"/>
                </a:cubicBezTo>
                <a:cubicBezTo>
                  <a:pt x="832" y="141"/>
                  <a:pt x="836" y="150"/>
                  <a:pt x="819" y="149"/>
                </a:cubicBezTo>
                <a:cubicBezTo>
                  <a:pt x="814" y="148"/>
                  <a:pt x="808" y="153"/>
                  <a:pt x="806" y="158"/>
                </a:cubicBezTo>
                <a:cubicBezTo>
                  <a:pt x="803" y="164"/>
                  <a:pt x="812" y="163"/>
                  <a:pt x="814" y="166"/>
                </a:cubicBezTo>
                <a:cubicBezTo>
                  <a:pt x="817" y="170"/>
                  <a:pt x="821" y="175"/>
                  <a:pt x="823" y="180"/>
                </a:cubicBezTo>
                <a:cubicBezTo>
                  <a:pt x="828" y="193"/>
                  <a:pt x="836" y="188"/>
                  <a:pt x="844" y="185"/>
                </a:cubicBezTo>
                <a:cubicBezTo>
                  <a:pt x="852" y="181"/>
                  <a:pt x="839" y="170"/>
                  <a:pt x="848" y="169"/>
                </a:cubicBezTo>
                <a:cubicBezTo>
                  <a:pt x="858" y="168"/>
                  <a:pt x="844" y="182"/>
                  <a:pt x="855" y="184"/>
                </a:cubicBezTo>
                <a:cubicBezTo>
                  <a:pt x="863" y="185"/>
                  <a:pt x="868" y="192"/>
                  <a:pt x="877" y="195"/>
                </a:cubicBezTo>
                <a:cubicBezTo>
                  <a:pt x="870" y="202"/>
                  <a:pt x="864" y="207"/>
                  <a:pt x="858" y="212"/>
                </a:cubicBezTo>
                <a:cubicBezTo>
                  <a:pt x="853" y="194"/>
                  <a:pt x="849" y="192"/>
                  <a:pt x="833" y="205"/>
                </a:cubicBezTo>
                <a:cubicBezTo>
                  <a:pt x="827" y="209"/>
                  <a:pt x="829" y="203"/>
                  <a:pt x="827" y="203"/>
                </a:cubicBezTo>
                <a:cubicBezTo>
                  <a:pt x="819" y="199"/>
                  <a:pt x="827" y="184"/>
                  <a:pt x="817" y="186"/>
                </a:cubicBezTo>
                <a:cubicBezTo>
                  <a:pt x="805" y="188"/>
                  <a:pt x="803" y="183"/>
                  <a:pt x="802" y="173"/>
                </a:cubicBezTo>
                <a:cubicBezTo>
                  <a:pt x="801" y="168"/>
                  <a:pt x="796" y="166"/>
                  <a:pt x="791" y="165"/>
                </a:cubicBezTo>
                <a:cubicBezTo>
                  <a:pt x="788" y="164"/>
                  <a:pt x="784" y="167"/>
                  <a:pt x="784" y="170"/>
                </a:cubicBezTo>
                <a:cubicBezTo>
                  <a:pt x="787" y="180"/>
                  <a:pt x="780" y="177"/>
                  <a:pt x="776" y="177"/>
                </a:cubicBezTo>
                <a:cubicBezTo>
                  <a:pt x="773" y="178"/>
                  <a:pt x="768" y="179"/>
                  <a:pt x="771" y="183"/>
                </a:cubicBezTo>
                <a:cubicBezTo>
                  <a:pt x="773" y="188"/>
                  <a:pt x="772" y="190"/>
                  <a:pt x="767" y="189"/>
                </a:cubicBezTo>
                <a:cubicBezTo>
                  <a:pt x="760" y="189"/>
                  <a:pt x="754" y="187"/>
                  <a:pt x="751" y="181"/>
                </a:cubicBezTo>
                <a:cubicBezTo>
                  <a:pt x="749" y="177"/>
                  <a:pt x="748" y="174"/>
                  <a:pt x="754" y="172"/>
                </a:cubicBezTo>
                <a:cubicBezTo>
                  <a:pt x="763" y="170"/>
                  <a:pt x="762" y="165"/>
                  <a:pt x="755" y="161"/>
                </a:cubicBezTo>
                <a:cubicBezTo>
                  <a:pt x="751" y="157"/>
                  <a:pt x="753" y="153"/>
                  <a:pt x="752" y="150"/>
                </a:cubicBezTo>
                <a:cubicBezTo>
                  <a:pt x="745" y="135"/>
                  <a:pt x="754" y="117"/>
                  <a:pt x="744" y="102"/>
                </a:cubicBezTo>
                <a:cubicBezTo>
                  <a:pt x="740" y="104"/>
                  <a:pt x="736" y="106"/>
                  <a:pt x="733" y="110"/>
                </a:cubicBezTo>
                <a:cubicBezTo>
                  <a:pt x="725" y="119"/>
                  <a:pt x="707" y="125"/>
                  <a:pt x="725" y="142"/>
                </a:cubicBezTo>
                <a:cubicBezTo>
                  <a:pt x="729" y="146"/>
                  <a:pt x="725" y="153"/>
                  <a:pt x="723" y="157"/>
                </a:cubicBezTo>
                <a:cubicBezTo>
                  <a:pt x="720" y="162"/>
                  <a:pt x="712" y="161"/>
                  <a:pt x="707" y="162"/>
                </a:cubicBezTo>
                <a:cubicBezTo>
                  <a:pt x="706" y="162"/>
                  <a:pt x="704" y="160"/>
                  <a:pt x="704" y="159"/>
                </a:cubicBezTo>
                <a:cubicBezTo>
                  <a:pt x="704" y="152"/>
                  <a:pt x="708" y="151"/>
                  <a:pt x="713" y="151"/>
                </a:cubicBezTo>
                <a:cubicBezTo>
                  <a:pt x="717" y="151"/>
                  <a:pt x="719" y="148"/>
                  <a:pt x="718" y="144"/>
                </a:cubicBezTo>
                <a:cubicBezTo>
                  <a:pt x="718" y="141"/>
                  <a:pt x="715" y="139"/>
                  <a:pt x="711" y="139"/>
                </a:cubicBezTo>
                <a:cubicBezTo>
                  <a:pt x="703" y="139"/>
                  <a:pt x="696" y="140"/>
                  <a:pt x="689" y="148"/>
                </a:cubicBezTo>
                <a:cubicBezTo>
                  <a:pt x="681" y="158"/>
                  <a:pt x="671" y="170"/>
                  <a:pt x="654" y="158"/>
                </a:cubicBezTo>
                <a:cubicBezTo>
                  <a:pt x="645" y="151"/>
                  <a:pt x="636" y="155"/>
                  <a:pt x="632" y="166"/>
                </a:cubicBezTo>
                <a:cubicBezTo>
                  <a:pt x="628" y="176"/>
                  <a:pt x="631" y="185"/>
                  <a:pt x="643" y="188"/>
                </a:cubicBezTo>
                <a:cubicBezTo>
                  <a:pt x="649" y="190"/>
                  <a:pt x="654" y="192"/>
                  <a:pt x="660" y="194"/>
                </a:cubicBezTo>
                <a:cubicBezTo>
                  <a:pt x="661" y="200"/>
                  <a:pt x="654" y="202"/>
                  <a:pt x="655" y="207"/>
                </a:cubicBezTo>
                <a:cubicBezTo>
                  <a:pt x="657" y="220"/>
                  <a:pt x="647" y="220"/>
                  <a:pt x="641" y="218"/>
                </a:cubicBezTo>
                <a:cubicBezTo>
                  <a:pt x="625" y="214"/>
                  <a:pt x="626" y="222"/>
                  <a:pt x="629" y="232"/>
                </a:cubicBezTo>
                <a:cubicBezTo>
                  <a:pt x="631" y="241"/>
                  <a:pt x="627" y="248"/>
                  <a:pt x="620" y="245"/>
                </a:cubicBezTo>
                <a:cubicBezTo>
                  <a:pt x="611" y="242"/>
                  <a:pt x="602" y="249"/>
                  <a:pt x="594" y="242"/>
                </a:cubicBezTo>
                <a:cubicBezTo>
                  <a:pt x="589" y="238"/>
                  <a:pt x="585" y="243"/>
                  <a:pt x="582" y="246"/>
                </a:cubicBezTo>
                <a:cubicBezTo>
                  <a:pt x="570" y="260"/>
                  <a:pt x="571" y="276"/>
                  <a:pt x="583" y="288"/>
                </a:cubicBezTo>
                <a:cubicBezTo>
                  <a:pt x="584" y="289"/>
                  <a:pt x="584" y="291"/>
                  <a:pt x="584" y="292"/>
                </a:cubicBezTo>
                <a:cubicBezTo>
                  <a:pt x="581" y="300"/>
                  <a:pt x="588" y="310"/>
                  <a:pt x="579" y="317"/>
                </a:cubicBezTo>
                <a:cubicBezTo>
                  <a:pt x="575" y="321"/>
                  <a:pt x="578" y="326"/>
                  <a:pt x="580" y="330"/>
                </a:cubicBezTo>
                <a:cubicBezTo>
                  <a:pt x="590" y="345"/>
                  <a:pt x="602" y="360"/>
                  <a:pt x="580" y="376"/>
                </a:cubicBezTo>
                <a:cubicBezTo>
                  <a:pt x="578" y="377"/>
                  <a:pt x="577" y="381"/>
                  <a:pt x="578" y="384"/>
                </a:cubicBezTo>
                <a:cubicBezTo>
                  <a:pt x="579" y="387"/>
                  <a:pt x="581" y="387"/>
                  <a:pt x="583" y="386"/>
                </a:cubicBezTo>
                <a:cubicBezTo>
                  <a:pt x="588" y="384"/>
                  <a:pt x="593" y="378"/>
                  <a:pt x="596" y="387"/>
                </a:cubicBezTo>
                <a:cubicBezTo>
                  <a:pt x="599" y="394"/>
                  <a:pt x="591" y="395"/>
                  <a:pt x="587" y="397"/>
                </a:cubicBezTo>
                <a:cubicBezTo>
                  <a:pt x="575" y="405"/>
                  <a:pt x="574" y="414"/>
                  <a:pt x="585" y="423"/>
                </a:cubicBezTo>
                <a:cubicBezTo>
                  <a:pt x="589" y="427"/>
                  <a:pt x="589" y="431"/>
                  <a:pt x="588" y="436"/>
                </a:cubicBezTo>
                <a:cubicBezTo>
                  <a:pt x="584" y="453"/>
                  <a:pt x="588" y="470"/>
                  <a:pt x="587" y="487"/>
                </a:cubicBezTo>
                <a:cubicBezTo>
                  <a:pt x="587" y="489"/>
                  <a:pt x="589" y="491"/>
                  <a:pt x="591" y="492"/>
                </a:cubicBezTo>
                <a:cubicBezTo>
                  <a:pt x="592" y="493"/>
                  <a:pt x="593" y="492"/>
                  <a:pt x="594" y="490"/>
                </a:cubicBezTo>
                <a:cubicBezTo>
                  <a:pt x="598" y="475"/>
                  <a:pt x="604" y="488"/>
                  <a:pt x="604" y="490"/>
                </a:cubicBezTo>
                <a:cubicBezTo>
                  <a:pt x="606" y="499"/>
                  <a:pt x="613" y="502"/>
                  <a:pt x="619" y="503"/>
                </a:cubicBezTo>
                <a:cubicBezTo>
                  <a:pt x="637" y="505"/>
                  <a:pt x="654" y="512"/>
                  <a:pt x="658" y="530"/>
                </a:cubicBezTo>
                <a:cubicBezTo>
                  <a:pt x="660" y="541"/>
                  <a:pt x="674" y="551"/>
                  <a:pt x="663" y="564"/>
                </a:cubicBezTo>
                <a:cubicBezTo>
                  <a:pt x="661" y="567"/>
                  <a:pt x="659" y="573"/>
                  <a:pt x="664" y="576"/>
                </a:cubicBezTo>
                <a:cubicBezTo>
                  <a:pt x="668" y="579"/>
                  <a:pt x="671" y="576"/>
                  <a:pt x="674" y="572"/>
                </a:cubicBezTo>
                <a:cubicBezTo>
                  <a:pt x="677" y="569"/>
                  <a:pt x="682" y="568"/>
                  <a:pt x="687" y="568"/>
                </a:cubicBezTo>
                <a:cubicBezTo>
                  <a:pt x="690" y="567"/>
                  <a:pt x="695" y="573"/>
                  <a:pt x="692" y="575"/>
                </a:cubicBezTo>
                <a:cubicBezTo>
                  <a:pt x="675" y="586"/>
                  <a:pt x="696" y="594"/>
                  <a:pt x="693" y="603"/>
                </a:cubicBezTo>
                <a:cubicBezTo>
                  <a:pt x="699" y="598"/>
                  <a:pt x="707" y="596"/>
                  <a:pt x="704" y="586"/>
                </a:cubicBezTo>
                <a:cubicBezTo>
                  <a:pt x="703" y="582"/>
                  <a:pt x="707" y="582"/>
                  <a:pt x="709" y="583"/>
                </a:cubicBezTo>
                <a:cubicBezTo>
                  <a:pt x="718" y="588"/>
                  <a:pt x="707" y="597"/>
                  <a:pt x="712" y="603"/>
                </a:cubicBezTo>
                <a:cubicBezTo>
                  <a:pt x="714" y="606"/>
                  <a:pt x="710" y="611"/>
                  <a:pt x="708" y="610"/>
                </a:cubicBezTo>
                <a:cubicBezTo>
                  <a:pt x="696" y="603"/>
                  <a:pt x="690" y="618"/>
                  <a:pt x="679" y="613"/>
                </a:cubicBezTo>
                <a:cubicBezTo>
                  <a:pt x="680" y="619"/>
                  <a:pt x="683" y="623"/>
                  <a:pt x="687" y="626"/>
                </a:cubicBezTo>
                <a:cubicBezTo>
                  <a:pt x="698" y="637"/>
                  <a:pt x="697" y="639"/>
                  <a:pt x="683" y="646"/>
                </a:cubicBezTo>
                <a:cubicBezTo>
                  <a:pt x="675" y="650"/>
                  <a:pt x="656" y="648"/>
                  <a:pt x="666" y="668"/>
                </a:cubicBezTo>
                <a:cubicBezTo>
                  <a:pt x="667" y="668"/>
                  <a:pt x="665" y="671"/>
                  <a:pt x="664" y="671"/>
                </a:cubicBezTo>
                <a:cubicBezTo>
                  <a:pt x="652" y="677"/>
                  <a:pt x="654" y="684"/>
                  <a:pt x="660" y="693"/>
                </a:cubicBezTo>
                <a:cubicBezTo>
                  <a:pt x="662" y="696"/>
                  <a:pt x="660" y="699"/>
                  <a:pt x="658" y="701"/>
                </a:cubicBezTo>
                <a:cubicBezTo>
                  <a:pt x="656" y="703"/>
                  <a:pt x="653" y="706"/>
                  <a:pt x="651" y="704"/>
                </a:cubicBezTo>
                <a:cubicBezTo>
                  <a:pt x="646" y="699"/>
                  <a:pt x="640" y="694"/>
                  <a:pt x="636" y="688"/>
                </a:cubicBezTo>
                <a:cubicBezTo>
                  <a:pt x="634" y="683"/>
                  <a:pt x="641" y="682"/>
                  <a:pt x="643" y="679"/>
                </a:cubicBezTo>
                <a:cubicBezTo>
                  <a:pt x="647" y="675"/>
                  <a:pt x="649" y="671"/>
                  <a:pt x="644" y="667"/>
                </a:cubicBezTo>
                <a:cubicBezTo>
                  <a:pt x="640" y="663"/>
                  <a:pt x="635" y="654"/>
                  <a:pt x="631" y="660"/>
                </a:cubicBezTo>
                <a:cubicBezTo>
                  <a:pt x="617" y="677"/>
                  <a:pt x="596" y="663"/>
                  <a:pt x="582" y="676"/>
                </a:cubicBezTo>
                <a:cubicBezTo>
                  <a:pt x="583" y="666"/>
                  <a:pt x="584" y="659"/>
                  <a:pt x="576" y="654"/>
                </a:cubicBezTo>
                <a:cubicBezTo>
                  <a:pt x="593" y="641"/>
                  <a:pt x="562" y="620"/>
                  <a:pt x="584" y="608"/>
                </a:cubicBezTo>
                <a:cubicBezTo>
                  <a:pt x="583" y="606"/>
                  <a:pt x="582" y="605"/>
                  <a:pt x="581" y="604"/>
                </a:cubicBezTo>
                <a:cubicBezTo>
                  <a:pt x="573" y="589"/>
                  <a:pt x="565" y="589"/>
                  <a:pt x="553" y="607"/>
                </a:cubicBezTo>
                <a:cubicBezTo>
                  <a:pt x="543" y="597"/>
                  <a:pt x="532" y="590"/>
                  <a:pt x="520" y="588"/>
                </a:cubicBezTo>
                <a:cubicBezTo>
                  <a:pt x="524" y="578"/>
                  <a:pt x="529" y="569"/>
                  <a:pt x="530" y="559"/>
                </a:cubicBezTo>
                <a:cubicBezTo>
                  <a:pt x="531" y="554"/>
                  <a:pt x="525" y="546"/>
                  <a:pt x="518" y="555"/>
                </a:cubicBezTo>
                <a:cubicBezTo>
                  <a:pt x="515" y="559"/>
                  <a:pt x="513" y="557"/>
                  <a:pt x="511" y="556"/>
                </a:cubicBezTo>
                <a:cubicBezTo>
                  <a:pt x="505" y="553"/>
                  <a:pt x="511" y="552"/>
                  <a:pt x="512" y="549"/>
                </a:cubicBezTo>
                <a:cubicBezTo>
                  <a:pt x="513" y="545"/>
                  <a:pt x="518" y="542"/>
                  <a:pt x="514" y="538"/>
                </a:cubicBezTo>
                <a:cubicBezTo>
                  <a:pt x="509" y="532"/>
                  <a:pt x="506" y="528"/>
                  <a:pt x="512" y="520"/>
                </a:cubicBezTo>
                <a:cubicBezTo>
                  <a:pt x="514" y="518"/>
                  <a:pt x="512" y="514"/>
                  <a:pt x="509" y="512"/>
                </a:cubicBezTo>
                <a:cubicBezTo>
                  <a:pt x="503" y="507"/>
                  <a:pt x="499" y="502"/>
                  <a:pt x="508" y="494"/>
                </a:cubicBezTo>
                <a:cubicBezTo>
                  <a:pt x="514" y="489"/>
                  <a:pt x="510" y="484"/>
                  <a:pt x="504" y="484"/>
                </a:cubicBezTo>
                <a:cubicBezTo>
                  <a:pt x="498" y="483"/>
                  <a:pt x="487" y="474"/>
                  <a:pt x="486" y="490"/>
                </a:cubicBezTo>
                <a:cubicBezTo>
                  <a:pt x="486" y="493"/>
                  <a:pt x="482" y="493"/>
                  <a:pt x="479" y="493"/>
                </a:cubicBezTo>
                <a:cubicBezTo>
                  <a:pt x="459" y="495"/>
                  <a:pt x="459" y="494"/>
                  <a:pt x="452" y="471"/>
                </a:cubicBezTo>
                <a:cubicBezTo>
                  <a:pt x="456" y="469"/>
                  <a:pt x="461" y="470"/>
                  <a:pt x="465" y="471"/>
                </a:cubicBezTo>
                <a:cubicBezTo>
                  <a:pt x="468" y="472"/>
                  <a:pt x="473" y="469"/>
                  <a:pt x="471" y="468"/>
                </a:cubicBezTo>
                <a:cubicBezTo>
                  <a:pt x="460" y="456"/>
                  <a:pt x="464" y="442"/>
                  <a:pt x="461" y="429"/>
                </a:cubicBezTo>
                <a:cubicBezTo>
                  <a:pt x="460" y="424"/>
                  <a:pt x="456" y="418"/>
                  <a:pt x="449" y="417"/>
                </a:cubicBezTo>
                <a:cubicBezTo>
                  <a:pt x="446" y="416"/>
                  <a:pt x="443" y="414"/>
                  <a:pt x="443" y="411"/>
                </a:cubicBezTo>
                <a:cubicBezTo>
                  <a:pt x="441" y="389"/>
                  <a:pt x="422" y="394"/>
                  <a:pt x="409" y="390"/>
                </a:cubicBezTo>
                <a:cubicBezTo>
                  <a:pt x="404" y="388"/>
                  <a:pt x="398" y="394"/>
                  <a:pt x="395" y="399"/>
                </a:cubicBezTo>
                <a:cubicBezTo>
                  <a:pt x="392" y="405"/>
                  <a:pt x="400" y="405"/>
                  <a:pt x="402" y="409"/>
                </a:cubicBezTo>
                <a:cubicBezTo>
                  <a:pt x="408" y="416"/>
                  <a:pt x="413" y="424"/>
                  <a:pt x="418" y="432"/>
                </a:cubicBezTo>
                <a:cubicBezTo>
                  <a:pt x="409" y="434"/>
                  <a:pt x="404" y="423"/>
                  <a:pt x="396" y="428"/>
                </a:cubicBezTo>
                <a:cubicBezTo>
                  <a:pt x="391" y="432"/>
                  <a:pt x="392" y="458"/>
                  <a:pt x="398" y="462"/>
                </a:cubicBezTo>
                <a:cubicBezTo>
                  <a:pt x="406" y="466"/>
                  <a:pt x="410" y="473"/>
                  <a:pt x="403" y="480"/>
                </a:cubicBezTo>
                <a:cubicBezTo>
                  <a:pt x="394" y="488"/>
                  <a:pt x="400" y="491"/>
                  <a:pt x="406" y="496"/>
                </a:cubicBezTo>
                <a:cubicBezTo>
                  <a:pt x="423" y="509"/>
                  <a:pt x="422" y="520"/>
                  <a:pt x="405" y="529"/>
                </a:cubicBezTo>
                <a:cubicBezTo>
                  <a:pt x="396" y="534"/>
                  <a:pt x="396" y="537"/>
                  <a:pt x="402" y="546"/>
                </a:cubicBezTo>
                <a:cubicBezTo>
                  <a:pt x="407" y="554"/>
                  <a:pt x="420" y="559"/>
                  <a:pt x="419" y="569"/>
                </a:cubicBezTo>
                <a:cubicBezTo>
                  <a:pt x="419" y="578"/>
                  <a:pt x="421" y="587"/>
                  <a:pt x="422" y="595"/>
                </a:cubicBezTo>
                <a:cubicBezTo>
                  <a:pt x="422" y="602"/>
                  <a:pt x="424" y="609"/>
                  <a:pt x="419" y="613"/>
                </a:cubicBezTo>
                <a:cubicBezTo>
                  <a:pt x="414" y="616"/>
                  <a:pt x="409" y="610"/>
                  <a:pt x="404" y="608"/>
                </a:cubicBezTo>
                <a:cubicBezTo>
                  <a:pt x="395" y="605"/>
                  <a:pt x="397" y="588"/>
                  <a:pt x="383" y="590"/>
                </a:cubicBezTo>
                <a:cubicBezTo>
                  <a:pt x="383" y="590"/>
                  <a:pt x="382" y="589"/>
                  <a:pt x="382" y="588"/>
                </a:cubicBezTo>
                <a:cubicBezTo>
                  <a:pt x="385" y="570"/>
                  <a:pt x="374" y="558"/>
                  <a:pt x="364" y="546"/>
                </a:cubicBezTo>
                <a:cubicBezTo>
                  <a:pt x="362" y="544"/>
                  <a:pt x="356" y="540"/>
                  <a:pt x="361" y="538"/>
                </a:cubicBezTo>
                <a:cubicBezTo>
                  <a:pt x="370" y="533"/>
                  <a:pt x="363" y="528"/>
                  <a:pt x="362" y="523"/>
                </a:cubicBezTo>
                <a:cubicBezTo>
                  <a:pt x="361" y="519"/>
                  <a:pt x="357" y="516"/>
                  <a:pt x="358" y="512"/>
                </a:cubicBezTo>
                <a:cubicBezTo>
                  <a:pt x="360" y="506"/>
                  <a:pt x="363" y="500"/>
                  <a:pt x="355" y="497"/>
                </a:cubicBezTo>
                <a:cubicBezTo>
                  <a:pt x="347" y="493"/>
                  <a:pt x="342" y="498"/>
                  <a:pt x="337" y="503"/>
                </a:cubicBezTo>
                <a:cubicBezTo>
                  <a:pt x="323" y="518"/>
                  <a:pt x="337" y="531"/>
                  <a:pt x="339" y="544"/>
                </a:cubicBezTo>
                <a:cubicBezTo>
                  <a:pt x="341" y="552"/>
                  <a:pt x="345" y="558"/>
                  <a:pt x="356" y="554"/>
                </a:cubicBezTo>
                <a:cubicBezTo>
                  <a:pt x="354" y="556"/>
                  <a:pt x="352" y="557"/>
                  <a:pt x="351" y="557"/>
                </a:cubicBezTo>
                <a:cubicBezTo>
                  <a:pt x="327" y="557"/>
                  <a:pt x="312" y="575"/>
                  <a:pt x="317" y="599"/>
                </a:cubicBezTo>
                <a:cubicBezTo>
                  <a:pt x="319" y="604"/>
                  <a:pt x="320" y="610"/>
                  <a:pt x="321" y="614"/>
                </a:cubicBezTo>
                <a:cubicBezTo>
                  <a:pt x="326" y="624"/>
                  <a:pt x="333" y="633"/>
                  <a:pt x="341" y="640"/>
                </a:cubicBezTo>
                <a:cubicBezTo>
                  <a:pt x="348" y="646"/>
                  <a:pt x="350" y="633"/>
                  <a:pt x="356" y="633"/>
                </a:cubicBezTo>
                <a:cubicBezTo>
                  <a:pt x="360" y="638"/>
                  <a:pt x="354" y="642"/>
                  <a:pt x="355" y="646"/>
                </a:cubicBezTo>
                <a:cubicBezTo>
                  <a:pt x="356" y="651"/>
                  <a:pt x="356" y="655"/>
                  <a:pt x="362" y="655"/>
                </a:cubicBezTo>
                <a:cubicBezTo>
                  <a:pt x="371" y="654"/>
                  <a:pt x="377" y="661"/>
                  <a:pt x="377" y="667"/>
                </a:cubicBezTo>
                <a:cubicBezTo>
                  <a:pt x="377" y="674"/>
                  <a:pt x="367" y="674"/>
                  <a:pt x="360" y="675"/>
                </a:cubicBezTo>
                <a:cubicBezTo>
                  <a:pt x="359" y="676"/>
                  <a:pt x="357" y="674"/>
                  <a:pt x="356" y="674"/>
                </a:cubicBezTo>
                <a:cubicBezTo>
                  <a:pt x="350" y="673"/>
                  <a:pt x="346" y="676"/>
                  <a:pt x="346" y="682"/>
                </a:cubicBezTo>
                <a:cubicBezTo>
                  <a:pt x="346" y="687"/>
                  <a:pt x="347" y="693"/>
                  <a:pt x="354" y="693"/>
                </a:cubicBezTo>
                <a:cubicBezTo>
                  <a:pt x="358" y="693"/>
                  <a:pt x="360" y="691"/>
                  <a:pt x="362" y="697"/>
                </a:cubicBezTo>
                <a:cubicBezTo>
                  <a:pt x="364" y="705"/>
                  <a:pt x="368" y="704"/>
                  <a:pt x="372" y="697"/>
                </a:cubicBezTo>
                <a:cubicBezTo>
                  <a:pt x="375" y="693"/>
                  <a:pt x="380" y="693"/>
                  <a:pt x="380" y="696"/>
                </a:cubicBezTo>
                <a:cubicBezTo>
                  <a:pt x="378" y="708"/>
                  <a:pt x="395" y="719"/>
                  <a:pt x="380" y="731"/>
                </a:cubicBezTo>
                <a:cubicBezTo>
                  <a:pt x="377" y="734"/>
                  <a:pt x="377" y="738"/>
                  <a:pt x="382" y="740"/>
                </a:cubicBezTo>
                <a:cubicBezTo>
                  <a:pt x="396" y="746"/>
                  <a:pt x="405" y="763"/>
                  <a:pt x="424" y="757"/>
                </a:cubicBezTo>
                <a:cubicBezTo>
                  <a:pt x="420" y="782"/>
                  <a:pt x="403" y="765"/>
                  <a:pt x="392" y="770"/>
                </a:cubicBezTo>
                <a:cubicBezTo>
                  <a:pt x="393" y="766"/>
                  <a:pt x="399" y="765"/>
                  <a:pt x="396" y="760"/>
                </a:cubicBezTo>
                <a:cubicBezTo>
                  <a:pt x="393" y="758"/>
                  <a:pt x="390" y="759"/>
                  <a:pt x="387" y="760"/>
                </a:cubicBezTo>
                <a:cubicBezTo>
                  <a:pt x="383" y="761"/>
                  <a:pt x="380" y="763"/>
                  <a:pt x="379" y="767"/>
                </a:cubicBezTo>
                <a:cubicBezTo>
                  <a:pt x="377" y="771"/>
                  <a:pt x="376" y="774"/>
                  <a:pt x="370" y="773"/>
                </a:cubicBezTo>
                <a:cubicBezTo>
                  <a:pt x="363" y="771"/>
                  <a:pt x="367" y="767"/>
                  <a:pt x="366" y="765"/>
                </a:cubicBezTo>
                <a:cubicBezTo>
                  <a:pt x="363" y="759"/>
                  <a:pt x="361" y="750"/>
                  <a:pt x="354" y="752"/>
                </a:cubicBezTo>
                <a:cubicBezTo>
                  <a:pt x="346" y="755"/>
                  <a:pt x="347" y="763"/>
                  <a:pt x="350" y="770"/>
                </a:cubicBezTo>
                <a:cubicBezTo>
                  <a:pt x="351" y="771"/>
                  <a:pt x="353" y="772"/>
                  <a:pt x="350" y="774"/>
                </a:cubicBezTo>
                <a:cubicBezTo>
                  <a:pt x="346" y="773"/>
                  <a:pt x="341" y="769"/>
                  <a:pt x="338" y="774"/>
                </a:cubicBezTo>
                <a:cubicBezTo>
                  <a:pt x="335" y="780"/>
                  <a:pt x="341" y="783"/>
                  <a:pt x="344" y="786"/>
                </a:cubicBezTo>
                <a:cubicBezTo>
                  <a:pt x="347" y="789"/>
                  <a:pt x="349" y="792"/>
                  <a:pt x="354" y="792"/>
                </a:cubicBezTo>
                <a:cubicBezTo>
                  <a:pt x="360" y="792"/>
                  <a:pt x="359" y="796"/>
                  <a:pt x="357" y="799"/>
                </a:cubicBezTo>
                <a:cubicBezTo>
                  <a:pt x="346" y="799"/>
                  <a:pt x="340" y="778"/>
                  <a:pt x="326" y="792"/>
                </a:cubicBezTo>
                <a:cubicBezTo>
                  <a:pt x="321" y="798"/>
                  <a:pt x="321" y="807"/>
                  <a:pt x="327" y="812"/>
                </a:cubicBezTo>
                <a:cubicBezTo>
                  <a:pt x="336" y="821"/>
                  <a:pt x="345" y="819"/>
                  <a:pt x="352" y="805"/>
                </a:cubicBezTo>
                <a:cubicBezTo>
                  <a:pt x="356" y="816"/>
                  <a:pt x="353" y="828"/>
                  <a:pt x="363" y="833"/>
                </a:cubicBezTo>
                <a:cubicBezTo>
                  <a:pt x="372" y="838"/>
                  <a:pt x="370" y="842"/>
                  <a:pt x="363" y="846"/>
                </a:cubicBezTo>
                <a:cubicBezTo>
                  <a:pt x="359" y="849"/>
                  <a:pt x="357" y="853"/>
                  <a:pt x="355" y="856"/>
                </a:cubicBezTo>
                <a:cubicBezTo>
                  <a:pt x="352" y="859"/>
                  <a:pt x="347" y="862"/>
                  <a:pt x="344" y="857"/>
                </a:cubicBezTo>
                <a:cubicBezTo>
                  <a:pt x="335" y="840"/>
                  <a:pt x="328" y="842"/>
                  <a:pt x="320" y="858"/>
                </a:cubicBezTo>
                <a:cubicBezTo>
                  <a:pt x="317" y="864"/>
                  <a:pt x="311" y="862"/>
                  <a:pt x="308" y="862"/>
                </a:cubicBezTo>
                <a:cubicBezTo>
                  <a:pt x="302" y="861"/>
                  <a:pt x="303" y="853"/>
                  <a:pt x="302" y="849"/>
                </a:cubicBezTo>
                <a:cubicBezTo>
                  <a:pt x="300" y="844"/>
                  <a:pt x="306" y="845"/>
                  <a:pt x="309" y="843"/>
                </a:cubicBezTo>
                <a:cubicBezTo>
                  <a:pt x="320" y="837"/>
                  <a:pt x="329" y="842"/>
                  <a:pt x="339" y="845"/>
                </a:cubicBezTo>
                <a:cubicBezTo>
                  <a:pt x="343" y="846"/>
                  <a:pt x="347" y="847"/>
                  <a:pt x="349" y="843"/>
                </a:cubicBezTo>
                <a:cubicBezTo>
                  <a:pt x="351" y="840"/>
                  <a:pt x="349" y="837"/>
                  <a:pt x="347" y="833"/>
                </a:cubicBezTo>
                <a:cubicBezTo>
                  <a:pt x="344" y="830"/>
                  <a:pt x="342" y="825"/>
                  <a:pt x="336" y="826"/>
                </a:cubicBezTo>
                <a:cubicBezTo>
                  <a:pt x="325" y="826"/>
                  <a:pt x="319" y="822"/>
                  <a:pt x="318" y="811"/>
                </a:cubicBezTo>
                <a:cubicBezTo>
                  <a:pt x="318" y="807"/>
                  <a:pt x="315" y="804"/>
                  <a:pt x="311" y="804"/>
                </a:cubicBezTo>
                <a:cubicBezTo>
                  <a:pt x="308" y="804"/>
                  <a:pt x="306" y="805"/>
                  <a:pt x="305" y="808"/>
                </a:cubicBezTo>
                <a:cubicBezTo>
                  <a:pt x="305" y="811"/>
                  <a:pt x="311" y="817"/>
                  <a:pt x="303" y="817"/>
                </a:cubicBezTo>
                <a:cubicBezTo>
                  <a:pt x="297" y="818"/>
                  <a:pt x="299" y="811"/>
                  <a:pt x="298" y="808"/>
                </a:cubicBezTo>
                <a:cubicBezTo>
                  <a:pt x="297" y="804"/>
                  <a:pt x="295" y="800"/>
                  <a:pt x="293" y="796"/>
                </a:cubicBezTo>
                <a:cubicBezTo>
                  <a:pt x="297" y="796"/>
                  <a:pt x="301" y="797"/>
                  <a:pt x="305" y="796"/>
                </a:cubicBezTo>
                <a:cubicBezTo>
                  <a:pt x="309" y="795"/>
                  <a:pt x="317" y="795"/>
                  <a:pt x="316" y="788"/>
                </a:cubicBezTo>
                <a:cubicBezTo>
                  <a:pt x="315" y="783"/>
                  <a:pt x="305" y="781"/>
                  <a:pt x="301" y="783"/>
                </a:cubicBezTo>
                <a:cubicBezTo>
                  <a:pt x="283" y="792"/>
                  <a:pt x="267" y="786"/>
                  <a:pt x="250" y="781"/>
                </a:cubicBezTo>
                <a:cubicBezTo>
                  <a:pt x="240" y="778"/>
                  <a:pt x="231" y="778"/>
                  <a:pt x="239" y="765"/>
                </a:cubicBezTo>
                <a:cubicBezTo>
                  <a:pt x="242" y="760"/>
                  <a:pt x="233" y="758"/>
                  <a:pt x="234" y="753"/>
                </a:cubicBezTo>
                <a:cubicBezTo>
                  <a:pt x="239" y="752"/>
                  <a:pt x="241" y="758"/>
                  <a:pt x="245" y="755"/>
                </a:cubicBezTo>
                <a:cubicBezTo>
                  <a:pt x="248" y="752"/>
                  <a:pt x="245" y="748"/>
                  <a:pt x="244" y="745"/>
                </a:cubicBezTo>
                <a:cubicBezTo>
                  <a:pt x="242" y="742"/>
                  <a:pt x="241" y="739"/>
                  <a:pt x="240" y="737"/>
                </a:cubicBezTo>
                <a:cubicBezTo>
                  <a:pt x="233" y="719"/>
                  <a:pt x="235" y="714"/>
                  <a:pt x="252" y="711"/>
                </a:cubicBezTo>
                <a:cubicBezTo>
                  <a:pt x="259" y="709"/>
                  <a:pt x="263" y="707"/>
                  <a:pt x="261" y="700"/>
                </a:cubicBezTo>
                <a:cubicBezTo>
                  <a:pt x="257" y="686"/>
                  <a:pt x="258" y="673"/>
                  <a:pt x="265" y="661"/>
                </a:cubicBezTo>
                <a:cubicBezTo>
                  <a:pt x="267" y="659"/>
                  <a:pt x="267" y="656"/>
                  <a:pt x="264" y="655"/>
                </a:cubicBezTo>
                <a:cubicBezTo>
                  <a:pt x="251" y="654"/>
                  <a:pt x="248" y="636"/>
                  <a:pt x="233" y="640"/>
                </a:cubicBezTo>
                <a:cubicBezTo>
                  <a:pt x="232" y="640"/>
                  <a:pt x="229" y="631"/>
                  <a:pt x="223" y="637"/>
                </a:cubicBezTo>
                <a:cubicBezTo>
                  <a:pt x="219" y="641"/>
                  <a:pt x="221" y="644"/>
                  <a:pt x="224" y="648"/>
                </a:cubicBezTo>
                <a:cubicBezTo>
                  <a:pt x="230" y="657"/>
                  <a:pt x="230" y="661"/>
                  <a:pt x="217" y="660"/>
                </a:cubicBezTo>
                <a:cubicBezTo>
                  <a:pt x="212" y="660"/>
                  <a:pt x="205" y="661"/>
                  <a:pt x="200" y="664"/>
                </a:cubicBezTo>
                <a:cubicBezTo>
                  <a:pt x="194" y="669"/>
                  <a:pt x="189" y="676"/>
                  <a:pt x="187" y="683"/>
                </a:cubicBezTo>
                <a:cubicBezTo>
                  <a:pt x="186" y="690"/>
                  <a:pt x="197" y="686"/>
                  <a:pt x="200" y="691"/>
                </a:cubicBezTo>
                <a:cubicBezTo>
                  <a:pt x="198" y="693"/>
                  <a:pt x="196" y="693"/>
                  <a:pt x="195" y="695"/>
                </a:cubicBezTo>
                <a:cubicBezTo>
                  <a:pt x="189" y="708"/>
                  <a:pt x="189" y="723"/>
                  <a:pt x="177" y="734"/>
                </a:cubicBezTo>
                <a:cubicBezTo>
                  <a:pt x="168" y="743"/>
                  <a:pt x="182" y="760"/>
                  <a:pt x="168" y="770"/>
                </a:cubicBezTo>
                <a:cubicBezTo>
                  <a:pt x="167" y="770"/>
                  <a:pt x="168" y="772"/>
                  <a:pt x="168" y="773"/>
                </a:cubicBezTo>
                <a:cubicBezTo>
                  <a:pt x="168" y="777"/>
                  <a:pt x="170" y="783"/>
                  <a:pt x="165" y="785"/>
                </a:cubicBezTo>
                <a:cubicBezTo>
                  <a:pt x="159" y="788"/>
                  <a:pt x="156" y="782"/>
                  <a:pt x="152" y="779"/>
                </a:cubicBezTo>
                <a:cubicBezTo>
                  <a:pt x="146" y="775"/>
                  <a:pt x="146" y="769"/>
                  <a:pt x="145" y="763"/>
                </a:cubicBezTo>
                <a:cubicBezTo>
                  <a:pt x="145" y="757"/>
                  <a:pt x="149" y="747"/>
                  <a:pt x="141" y="744"/>
                </a:cubicBezTo>
                <a:cubicBezTo>
                  <a:pt x="123" y="740"/>
                  <a:pt x="134" y="734"/>
                  <a:pt x="140" y="730"/>
                </a:cubicBezTo>
                <a:cubicBezTo>
                  <a:pt x="151" y="723"/>
                  <a:pt x="149" y="716"/>
                  <a:pt x="140" y="710"/>
                </a:cubicBezTo>
                <a:cubicBezTo>
                  <a:pt x="127" y="701"/>
                  <a:pt x="120" y="688"/>
                  <a:pt x="116" y="673"/>
                </a:cubicBezTo>
                <a:cubicBezTo>
                  <a:pt x="114" y="669"/>
                  <a:pt x="91" y="660"/>
                  <a:pt x="91" y="663"/>
                </a:cubicBezTo>
                <a:cubicBezTo>
                  <a:pt x="89" y="673"/>
                  <a:pt x="81" y="683"/>
                  <a:pt x="86" y="693"/>
                </a:cubicBezTo>
                <a:cubicBezTo>
                  <a:pt x="90" y="702"/>
                  <a:pt x="98" y="696"/>
                  <a:pt x="104" y="693"/>
                </a:cubicBezTo>
                <a:cubicBezTo>
                  <a:pt x="108" y="691"/>
                  <a:pt x="112" y="692"/>
                  <a:pt x="113" y="696"/>
                </a:cubicBezTo>
                <a:cubicBezTo>
                  <a:pt x="115" y="700"/>
                  <a:pt x="112" y="701"/>
                  <a:pt x="110" y="702"/>
                </a:cubicBezTo>
                <a:cubicBezTo>
                  <a:pt x="93" y="703"/>
                  <a:pt x="83" y="714"/>
                  <a:pt x="73" y="725"/>
                </a:cubicBezTo>
                <a:cubicBezTo>
                  <a:pt x="70" y="728"/>
                  <a:pt x="66" y="730"/>
                  <a:pt x="67" y="734"/>
                </a:cubicBezTo>
                <a:cubicBezTo>
                  <a:pt x="68" y="738"/>
                  <a:pt x="73" y="741"/>
                  <a:pt x="77" y="740"/>
                </a:cubicBezTo>
                <a:cubicBezTo>
                  <a:pt x="92" y="735"/>
                  <a:pt x="92" y="751"/>
                  <a:pt x="97" y="757"/>
                </a:cubicBezTo>
                <a:cubicBezTo>
                  <a:pt x="101" y="762"/>
                  <a:pt x="90" y="764"/>
                  <a:pt x="86" y="766"/>
                </a:cubicBezTo>
                <a:cubicBezTo>
                  <a:pt x="77" y="771"/>
                  <a:pt x="82" y="779"/>
                  <a:pt x="84" y="783"/>
                </a:cubicBezTo>
                <a:cubicBezTo>
                  <a:pt x="88" y="789"/>
                  <a:pt x="92" y="784"/>
                  <a:pt x="94" y="780"/>
                </a:cubicBezTo>
                <a:cubicBezTo>
                  <a:pt x="97" y="775"/>
                  <a:pt x="104" y="778"/>
                  <a:pt x="104" y="770"/>
                </a:cubicBezTo>
                <a:cubicBezTo>
                  <a:pt x="106" y="778"/>
                  <a:pt x="104" y="788"/>
                  <a:pt x="114" y="790"/>
                </a:cubicBezTo>
                <a:cubicBezTo>
                  <a:pt x="117" y="790"/>
                  <a:pt x="123" y="788"/>
                  <a:pt x="121" y="792"/>
                </a:cubicBezTo>
                <a:cubicBezTo>
                  <a:pt x="118" y="799"/>
                  <a:pt x="125" y="806"/>
                  <a:pt x="120" y="812"/>
                </a:cubicBezTo>
                <a:cubicBezTo>
                  <a:pt x="114" y="805"/>
                  <a:pt x="113" y="819"/>
                  <a:pt x="105" y="815"/>
                </a:cubicBezTo>
                <a:cubicBezTo>
                  <a:pt x="86" y="806"/>
                  <a:pt x="86" y="807"/>
                  <a:pt x="86" y="827"/>
                </a:cubicBezTo>
                <a:cubicBezTo>
                  <a:pt x="86" y="831"/>
                  <a:pt x="84" y="835"/>
                  <a:pt x="90" y="837"/>
                </a:cubicBezTo>
                <a:cubicBezTo>
                  <a:pt x="94" y="838"/>
                  <a:pt x="98" y="838"/>
                  <a:pt x="102" y="834"/>
                </a:cubicBezTo>
                <a:cubicBezTo>
                  <a:pt x="104" y="832"/>
                  <a:pt x="105" y="827"/>
                  <a:pt x="111" y="829"/>
                </a:cubicBezTo>
                <a:cubicBezTo>
                  <a:pt x="113" y="839"/>
                  <a:pt x="107" y="844"/>
                  <a:pt x="97" y="843"/>
                </a:cubicBezTo>
                <a:cubicBezTo>
                  <a:pt x="90" y="843"/>
                  <a:pt x="87" y="845"/>
                  <a:pt x="85" y="851"/>
                </a:cubicBezTo>
                <a:cubicBezTo>
                  <a:pt x="83" y="858"/>
                  <a:pt x="87" y="862"/>
                  <a:pt x="92" y="865"/>
                </a:cubicBezTo>
                <a:cubicBezTo>
                  <a:pt x="97" y="867"/>
                  <a:pt x="101" y="868"/>
                  <a:pt x="106" y="869"/>
                </a:cubicBezTo>
                <a:cubicBezTo>
                  <a:pt x="109" y="870"/>
                  <a:pt x="128" y="899"/>
                  <a:pt x="128" y="902"/>
                </a:cubicBezTo>
                <a:cubicBezTo>
                  <a:pt x="128" y="902"/>
                  <a:pt x="127" y="903"/>
                  <a:pt x="127" y="903"/>
                </a:cubicBezTo>
                <a:cubicBezTo>
                  <a:pt x="122" y="913"/>
                  <a:pt x="122" y="913"/>
                  <a:pt x="132" y="916"/>
                </a:cubicBezTo>
                <a:cubicBezTo>
                  <a:pt x="142" y="920"/>
                  <a:pt x="147" y="937"/>
                  <a:pt x="139" y="943"/>
                </a:cubicBezTo>
                <a:cubicBezTo>
                  <a:pt x="131" y="950"/>
                  <a:pt x="129" y="962"/>
                  <a:pt x="132" y="966"/>
                </a:cubicBezTo>
                <a:cubicBezTo>
                  <a:pt x="137" y="974"/>
                  <a:pt x="146" y="986"/>
                  <a:pt x="161" y="977"/>
                </a:cubicBezTo>
                <a:cubicBezTo>
                  <a:pt x="159" y="975"/>
                  <a:pt x="157" y="973"/>
                  <a:pt x="156" y="971"/>
                </a:cubicBezTo>
                <a:cubicBezTo>
                  <a:pt x="153" y="968"/>
                  <a:pt x="153" y="965"/>
                  <a:pt x="157" y="963"/>
                </a:cubicBezTo>
                <a:cubicBezTo>
                  <a:pt x="158" y="962"/>
                  <a:pt x="160" y="960"/>
                  <a:pt x="162" y="960"/>
                </a:cubicBezTo>
                <a:cubicBezTo>
                  <a:pt x="165" y="961"/>
                  <a:pt x="164" y="965"/>
                  <a:pt x="164" y="968"/>
                </a:cubicBezTo>
                <a:cubicBezTo>
                  <a:pt x="165" y="976"/>
                  <a:pt x="167" y="984"/>
                  <a:pt x="159" y="991"/>
                </a:cubicBezTo>
                <a:cubicBezTo>
                  <a:pt x="155" y="995"/>
                  <a:pt x="157" y="1003"/>
                  <a:pt x="163" y="1009"/>
                </a:cubicBezTo>
                <a:cubicBezTo>
                  <a:pt x="170" y="1014"/>
                  <a:pt x="177" y="1021"/>
                  <a:pt x="183" y="1028"/>
                </a:cubicBezTo>
                <a:cubicBezTo>
                  <a:pt x="184" y="1031"/>
                  <a:pt x="185" y="1034"/>
                  <a:pt x="186" y="1037"/>
                </a:cubicBezTo>
                <a:cubicBezTo>
                  <a:pt x="164" y="1010"/>
                  <a:pt x="171" y="1041"/>
                  <a:pt x="160" y="1041"/>
                </a:cubicBezTo>
                <a:cubicBezTo>
                  <a:pt x="153" y="1041"/>
                  <a:pt x="157" y="1050"/>
                  <a:pt x="159" y="1056"/>
                </a:cubicBezTo>
                <a:cubicBezTo>
                  <a:pt x="160" y="1060"/>
                  <a:pt x="166" y="1067"/>
                  <a:pt x="158" y="1069"/>
                </a:cubicBezTo>
                <a:cubicBezTo>
                  <a:pt x="153" y="1070"/>
                  <a:pt x="147" y="1067"/>
                  <a:pt x="148" y="1075"/>
                </a:cubicBezTo>
                <a:cubicBezTo>
                  <a:pt x="148" y="1080"/>
                  <a:pt x="150" y="1086"/>
                  <a:pt x="155" y="1090"/>
                </a:cubicBezTo>
                <a:cubicBezTo>
                  <a:pt x="165" y="1100"/>
                  <a:pt x="178" y="1103"/>
                  <a:pt x="194" y="1107"/>
                </a:cubicBezTo>
                <a:cubicBezTo>
                  <a:pt x="172" y="1114"/>
                  <a:pt x="172" y="1115"/>
                  <a:pt x="179" y="1135"/>
                </a:cubicBezTo>
                <a:cubicBezTo>
                  <a:pt x="180" y="1137"/>
                  <a:pt x="181" y="1140"/>
                  <a:pt x="181" y="1142"/>
                </a:cubicBezTo>
                <a:cubicBezTo>
                  <a:pt x="179" y="1150"/>
                  <a:pt x="183" y="1157"/>
                  <a:pt x="186" y="1163"/>
                </a:cubicBezTo>
                <a:cubicBezTo>
                  <a:pt x="192" y="1173"/>
                  <a:pt x="198" y="1160"/>
                  <a:pt x="205" y="1161"/>
                </a:cubicBezTo>
                <a:cubicBezTo>
                  <a:pt x="207" y="1161"/>
                  <a:pt x="209" y="1160"/>
                  <a:pt x="211" y="1160"/>
                </a:cubicBezTo>
                <a:cubicBezTo>
                  <a:pt x="218" y="1159"/>
                  <a:pt x="225" y="1159"/>
                  <a:pt x="220" y="1170"/>
                </a:cubicBezTo>
                <a:cubicBezTo>
                  <a:pt x="218" y="1174"/>
                  <a:pt x="225" y="1177"/>
                  <a:pt x="217" y="1183"/>
                </a:cubicBezTo>
                <a:cubicBezTo>
                  <a:pt x="220" y="1168"/>
                  <a:pt x="211" y="1171"/>
                  <a:pt x="203" y="1171"/>
                </a:cubicBezTo>
                <a:cubicBezTo>
                  <a:pt x="199" y="1171"/>
                  <a:pt x="195" y="1171"/>
                  <a:pt x="195" y="1176"/>
                </a:cubicBezTo>
                <a:cubicBezTo>
                  <a:pt x="196" y="1185"/>
                  <a:pt x="203" y="1189"/>
                  <a:pt x="210" y="1191"/>
                </a:cubicBezTo>
                <a:cubicBezTo>
                  <a:pt x="217" y="1192"/>
                  <a:pt x="220" y="1196"/>
                  <a:pt x="223" y="1201"/>
                </a:cubicBezTo>
                <a:cubicBezTo>
                  <a:pt x="213" y="1208"/>
                  <a:pt x="202" y="1206"/>
                  <a:pt x="197" y="1199"/>
                </a:cubicBezTo>
                <a:cubicBezTo>
                  <a:pt x="190" y="1188"/>
                  <a:pt x="175" y="1179"/>
                  <a:pt x="177" y="1162"/>
                </a:cubicBezTo>
                <a:cubicBezTo>
                  <a:pt x="178" y="1150"/>
                  <a:pt x="170" y="1144"/>
                  <a:pt x="159" y="1146"/>
                </a:cubicBezTo>
                <a:cubicBezTo>
                  <a:pt x="142" y="1149"/>
                  <a:pt x="128" y="1183"/>
                  <a:pt x="137" y="1199"/>
                </a:cubicBezTo>
                <a:cubicBezTo>
                  <a:pt x="143" y="1210"/>
                  <a:pt x="157" y="1220"/>
                  <a:pt x="150" y="1235"/>
                </a:cubicBezTo>
                <a:cubicBezTo>
                  <a:pt x="146" y="1243"/>
                  <a:pt x="149" y="1247"/>
                  <a:pt x="154" y="1249"/>
                </a:cubicBezTo>
                <a:cubicBezTo>
                  <a:pt x="161" y="1253"/>
                  <a:pt x="161" y="1245"/>
                  <a:pt x="163" y="1242"/>
                </a:cubicBezTo>
                <a:cubicBezTo>
                  <a:pt x="171" y="1231"/>
                  <a:pt x="189" y="1225"/>
                  <a:pt x="194" y="1232"/>
                </a:cubicBezTo>
                <a:cubicBezTo>
                  <a:pt x="200" y="1240"/>
                  <a:pt x="206" y="1243"/>
                  <a:pt x="218" y="1243"/>
                </a:cubicBezTo>
                <a:cubicBezTo>
                  <a:pt x="210" y="1248"/>
                  <a:pt x="204" y="1245"/>
                  <a:pt x="199" y="1248"/>
                </a:cubicBezTo>
                <a:cubicBezTo>
                  <a:pt x="194" y="1251"/>
                  <a:pt x="190" y="1249"/>
                  <a:pt x="190" y="1242"/>
                </a:cubicBezTo>
                <a:cubicBezTo>
                  <a:pt x="191" y="1232"/>
                  <a:pt x="183" y="1233"/>
                  <a:pt x="177" y="1236"/>
                </a:cubicBezTo>
                <a:cubicBezTo>
                  <a:pt x="164" y="1241"/>
                  <a:pt x="162" y="1252"/>
                  <a:pt x="174" y="1261"/>
                </a:cubicBezTo>
                <a:cubicBezTo>
                  <a:pt x="184" y="1269"/>
                  <a:pt x="194" y="1275"/>
                  <a:pt x="196" y="1289"/>
                </a:cubicBezTo>
                <a:cubicBezTo>
                  <a:pt x="196" y="1291"/>
                  <a:pt x="201" y="1295"/>
                  <a:pt x="203" y="1294"/>
                </a:cubicBezTo>
                <a:cubicBezTo>
                  <a:pt x="207" y="1293"/>
                  <a:pt x="211" y="1290"/>
                  <a:pt x="213" y="1287"/>
                </a:cubicBezTo>
                <a:cubicBezTo>
                  <a:pt x="216" y="1283"/>
                  <a:pt x="212" y="1280"/>
                  <a:pt x="209" y="1278"/>
                </a:cubicBezTo>
                <a:cubicBezTo>
                  <a:pt x="206" y="1276"/>
                  <a:pt x="203" y="1275"/>
                  <a:pt x="198" y="1272"/>
                </a:cubicBezTo>
                <a:cubicBezTo>
                  <a:pt x="213" y="1276"/>
                  <a:pt x="224" y="1274"/>
                  <a:pt x="226" y="1257"/>
                </a:cubicBezTo>
                <a:cubicBezTo>
                  <a:pt x="232" y="1264"/>
                  <a:pt x="219" y="1272"/>
                  <a:pt x="228" y="1276"/>
                </a:cubicBezTo>
                <a:cubicBezTo>
                  <a:pt x="235" y="1280"/>
                  <a:pt x="244" y="1280"/>
                  <a:pt x="252" y="1273"/>
                </a:cubicBezTo>
                <a:cubicBezTo>
                  <a:pt x="256" y="1270"/>
                  <a:pt x="261" y="1270"/>
                  <a:pt x="266" y="1272"/>
                </a:cubicBezTo>
                <a:cubicBezTo>
                  <a:pt x="262" y="1280"/>
                  <a:pt x="252" y="1290"/>
                  <a:pt x="273" y="1288"/>
                </a:cubicBezTo>
                <a:cubicBezTo>
                  <a:pt x="285" y="1286"/>
                  <a:pt x="285" y="1304"/>
                  <a:pt x="296" y="1307"/>
                </a:cubicBezTo>
                <a:cubicBezTo>
                  <a:pt x="299" y="1308"/>
                  <a:pt x="287" y="1310"/>
                  <a:pt x="289" y="1316"/>
                </a:cubicBezTo>
                <a:cubicBezTo>
                  <a:pt x="289" y="1317"/>
                  <a:pt x="287" y="1317"/>
                  <a:pt x="286" y="1318"/>
                </a:cubicBezTo>
                <a:cubicBezTo>
                  <a:pt x="284" y="1316"/>
                  <a:pt x="283" y="1313"/>
                  <a:pt x="281" y="1310"/>
                </a:cubicBezTo>
                <a:cubicBezTo>
                  <a:pt x="279" y="1307"/>
                  <a:pt x="275" y="1306"/>
                  <a:pt x="273" y="1308"/>
                </a:cubicBezTo>
                <a:cubicBezTo>
                  <a:pt x="269" y="1311"/>
                  <a:pt x="270" y="1315"/>
                  <a:pt x="273" y="1318"/>
                </a:cubicBezTo>
                <a:cubicBezTo>
                  <a:pt x="291" y="1332"/>
                  <a:pt x="274" y="1332"/>
                  <a:pt x="265" y="1335"/>
                </a:cubicBezTo>
                <a:cubicBezTo>
                  <a:pt x="259" y="1338"/>
                  <a:pt x="250" y="1337"/>
                  <a:pt x="248" y="1346"/>
                </a:cubicBezTo>
                <a:cubicBezTo>
                  <a:pt x="247" y="1354"/>
                  <a:pt x="242" y="1360"/>
                  <a:pt x="237" y="1365"/>
                </a:cubicBezTo>
                <a:cubicBezTo>
                  <a:pt x="227" y="1376"/>
                  <a:pt x="238" y="1378"/>
                  <a:pt x="244" y="1382"/>
                </a:cubicBezTo>
                <a:cubicBezTo>
                  <a:pt x="233" y="1385"/>
                  <a:pt x="233" y="1392"/>
                  <a:pt x="237" y="1400"/>
                </a:cubicBezTo>
                <a:cubicBezTo>
                  <a:pt x="237" y="1401"/>
                  <a:pt x="237" y="1401"/>
                  <a:pt x="238" y="1401"/>
                </a:cubicBezTo>
                <a:cubicBezTo>
                  <a:pt x="262" y="1405"/>
                  <a:pt x="247" y="1424"/>
                  <a:pt x="251" y="1435"/>
                </a:cubicBezTo>
                <a:cubicBezTo>
                  <a:pt x="251" y="1438"/>
                  <a:pt x="245" y="1443"/>
                  <a:pt x="242" y="1447"/>
                </a:cubicBezTo>
                <a:cubicBezTo>
                  <a:pt x="242" y="1447"/>
                  <a:pt x="239" y="1446"/>
                  <a:pt x="238" y="1445"/>
                </a:cubicBezTo>
                <a:cubicBezTo>
                  <a:pt x="236" y="1439"/>
                  <a:pt x="243" y="1438"/>
                  <a:pt x="243" y="1434"/>
                </a:cubicBezTo>
                <a:cubicBezTo>
                  <a:pt x="244" y="1433"/>
                  <a:pt x="243" y="1432"/>
                  <a:pt x="242" y="1431"/>
                </a:cubicBezTo>
                <a:cubicBezTo>
                  <a:pt x="233" y="1431"/>
                  <a:pt x="221" y="1432"/>
                  <a:pt x="227" y="1445"/>
                </a:cubicBezTo>
                <a:cubicBezTo>
                  <a:pt x="234" y="1458"/>
                  <a:pt x="220" y="1460"/>
                  <a:pt x="217" y="1468"/>
                </a:cubicBezTo>
                <a:cubicBezTo>
                  <a:pt x="216" y="1473"/>
                  <a:pt x="209" y="1467"/>
                  <a:pt x="205" y="1467"/>
                </a:cubicBezTo>
                <a:cubicBezTo>
                  <a:pt x="194" y="1467"/>
                  <a:pt x="189" y="1453"/>
                  <a:pt x="179" y="1455"/>
                </a:cubicBezTo>
                <a:cubicBezTo>
                  <a:pt x="167" y="1457"/>
                  <a:pt x="160" y="1453"/>
                  <a:pt x="154" y="1443"/>
                </a:cubicBezTo>
                <a:cubicBezTo>
                  <a:pt x="148" y="1431"/>
                  <a:pt x="139" y="1432"/>
                  <a:pt x="132" y="1444"/>
                </a:cubicBezTo>
                <a:cubicBezTo>
                  <a:pt x="127" y="1453"/>
                  <a:pt x="113" y="1454"/>
                  <a:pt x="113" y="1467"/>
                </a:cubicBezTo>
                <a:cubicBezTo>
                  <a:pt x="113" y="1471"/>
                  <a:pt x="108" y="1468"/>
                  <a:pt x="106" y="1466"/>
                </a:cubicBezTo>
                <a:cubicBezTo>
                  <a:pt x="103" y="1464"/>
                  <a:pt x="101" y="1458"/>
                  <a:pt x="95" y="1462"/>
                </a:cubicBezTo>
                <a:cubicBezTo>
                  <a:pt x="91" y="1465"/>
                  <a:pt x="90" y="1469"/>
                  <a:pt x="90" y="1474"/>
                </a:cubicBezTo>
                <a:cubicBezTo>
                  <a:pt x="89" y="1485"/>
                  <a:pt x="90" y="1496"/>
                  <a:pt x="75" y="1502"/>
                </a:cubicBezTo>
                <a:cubicBezTo>
                  <a:pt x="61" y="1508"/>
                  <a:pt x="56" y="1509"/>
                  <a:pt x="50" y="1494"/>
                </a:cubicBezTo>
                <a:cubicBezTo>
                  <a:pt x="46" y="1486"/>
                  <a:pt x="40" y="1480"/>
                  <a:pt x="30" y="1482"/>
                </a:cubicBezTo>
                <a:cubicBezTo>
                  <a:pt x="25" y="1483"/>
                  <a:pt x="22" y="1484"/>
                  <a:pt x="17" y="1482"/>
                </a:cubicBezTo>
                <a:cubicBezTo>
                  <a:pt x="8" y="1478"/>
                  <a:pt x="0" y="1484"/>
                  <a:pt x="0" y="1491"/>
                </a:cubicBezTo>
                <a:cubicBezTo>
                  <a:pt x="1" y="1507"/>
                  <a:pt x="4" y="1524"/>
                  <a:pt x="7" y="1540"/>
                </a:cubicBezTo>
                <a:cubicBezTo>
                  <a:pt x="7" y="1542"/>
                  <a:pt x="12" y="1544"/>
                  <a:pt x="15" y="1545"/>
                </a:cubicBezTo>
                <a:cubicBezTo>
                  <a:pt x="26" y="1547"/>
                  <a:pt x="31" y="1562"/>
                  <a:pt x="44" y="1558"/>
                </a:cubicBezTo>
                <a:cubicBezTo>
                  <a:pt x="45" y="1558"/>
                  <a:pt x="46" y="1561"/>
                  <a:pt x="47" y="1563"/>
                </a:cubicBezTo>
                <a:cubicBezTo>
                  <a:pt x="45" y="1564"/>
                  <a:pt x="44" y="1564"/>
                  <a:pt x="43" y="1564"/>
                </a:cubicBezTo>
                <a:cubicBezTo>
                  <a:pt x="36" y="1559"/>
                  <a:pt x="25" y="1556"/>
                  <a:pt x="22" y="1563"/>
                </a:cubicBezTo>
                <a:cubicBezTo>
                  <a:pt x="18" y="1573"/>
                  <a:pt x="32" y="1572"/>
                  <a:pt x="37" y="1575"/>
                </a:cubicBezTo>
                <a:cubicBezTo>
                  <a:pt x="44" y="1578"/>
                  <a:pt x="49" y="1583"/>
                  <a:pt x="52" y="1590"/>
                </a:cubicBezTo>
                <a:cubicBezTo>
                  <a:pt x="43" y="1590"/>
                  <a:pt x="40" y="1603"/>
                  <a:pt x="30" y="1599"/>
                </a:cubicBezTo>
                <a:cubicBezTo>
                  <a:pt x="24" y="1597"/>
                  <a:pt x="17" y="1595"/>
                  <a:pt x="15" y="1602"/>
                </a:cubicBezTo>
                <a:cubicBezTo>
                  <a:pt x="12" y="1609"/>
                  <a:pt x="16" y="1615"/>
                  <a:pt x="22" y="1620"/>
                </a:cubicBezTo>
                <a:cubicBezTo>
                  <a:pt x="30" y="1628"/>
                  <a:pt x="41" y="1630"/>
                  <a:pt x="47" y="1639"/>
                </a:cubicBezTo>
                <a:cubicBezTo>
                  <a:pt x="50" y="1642"/>
                  <a:pt x="53" y="1645"/>
                  <a:pt x="57" y="1641"/>
                </a:cubicBezTo>
                <a:cubicBezTo>
                  <a:pt x="60" y="1637"/>
                  <a:pt x="64" y="1633"/>
                  <a:pt x="60" y="1627"/>
                </a:cubicBezTo>
                <a:cubicBezTo>
                  <a:pt x="58" y="1624"/>
                  <a:pt x="53" y="1624"/>
                  <a:pt x="55" y="1617"/>
                </a:cubicBezTo>
                <a:cubicBezTo>
                  <a:pt x="62" y="1625"/>
                  <a:pt x="72" y="1627"/>
                  <a:pt x="75" y="1639"/>
                </a:cubicBezTo>
                <a:cubicBezTo>
                  <a:pt x="79" y="1653"/>
                  <a:pt x="85" y="1663"/>
                  <a:pt x="102" y="1669"/>
                </a:cubicBezTo>
                <a:cubicBezTo>
                  <a:pt x="117" y="1674"/>
                  <a:pt x="118" y="1662"/>
                  <a:pt x="124" y="1659"/>
                </a:cubicBezTo>
                <a:cubicBezTo>
                  <a:pt x="132" y="1654"/>
                  <a:pt x="122" y="1653"/>
                  <a:pt x="119" y="1651"/>
                </a:cubicBezTo>
                <a:cubicBezTo>
                  <a:pt x="117" y="1648"/>
                  <a:pt x="118" y="1648"/>
                  <a:pt x="120" y="1647"/>
                </a:cubicBezTo>
                <a:cubicBezTo>
                  <a:pt x="130" y="1644"/>
                  <a:pt x="125" y="1637"/>
                  <a:pt x="123" y="1632"/>
                </a:cubicBezTo>
                <a:cubicBezTo>
                  <a:pt x="121" y="1626"/>
                  <a:pt x="115" y="1620"/>
                  <a:pt x="115" y="1615"/>
                </a:cubicBezTo>
                <a:cubicBezTo>
                  <a:pt x="116" y="1610"/>
                  <a:pt x="108" y="1602"/>
                  <a:pt x="117" y="1598"/>
                </a:cubicBezTo>
                <a:cubicBezTo>
                  <a:pt x="125" y="1595"/>
                  <a:pt x="130" y="1601"/>
                  <a:pt x="133" y="1607"/>
                </a:cubicBezTo>
                <a:cubicBezTo>
                  <a:pt x="137" y="1613"/>
                  <a:pt x="141" y="1622"/>
                  <a:pt x="148" y="1616"/>
                </a:cubicBezTo>
                <a:cubicBezTo>
                  <a:pt x="155" y="1612"/>
                  <a:pt x="152" y="1604"/>
                  <a:pt x="147" y="1598"/>
                </a:cubicBezTo>
                <a:cubicBezTo>
                  <a:pt x="144" y="1595"/>
                  <a:pt x="139" y="1592"/>
                  <a:pt x="143" y="1588"/>
                </a:cubicBezTo>
                <a:cubicBezTo>
                  <a:pt x="147" y="1584"/>
                  <a:pt x="151" y="1589"/>
                  <a:pt x="154" y="1591"/>
                </a:cubicBezTo>
                <a:cubicBezTo>
                  <a:pt x="172" y="1603"/>
                  <a:pt x="175" y="1623"/>
                  <a:pt x="181" y="1642"/>
                </a:cubicBezTo>
                <a:cubicBezTo>
                  <a:pt x="184" y="1652"/>
                  <a:pt x="187" y="1659"/>
                  <a:pt x="200" y="1654"/>
                </a:cubicBezTo>
                <a:cubicBezTo>
                  <a:pt x="205" y="1653"/>
                  <a:pt x="210" y="1652"/>
                  <a:pt x="214" y="1657"/>
                </a:cubicBezTo>
                <a:cubicBezTo>
                  <a:pt x="217" y="1661"/>
                  <a:pt x="222" y="1659"/>
                  <a:pt x="226" y="1657"/>
                </a:cubicBezTo>
                <a:cubicBezTo>
                  <a:pt x="232" y="1655"/>
                  <a:pt x="225" y="1650"/>
                  <a:pt x="227" y="1647"/>
                </a:cubicBezTo>
                <a:cubicBezTo>
                  <a:pt x="236" y="1651"/>
                  <a:pt x="234" y="1679"/>
                  <a:pt x="252" y="1656"/>
                </a:cubicBezTo>
                <a:cubicBezTo>
                  <a:pt x="263" y="1673"/>
                  <a:pt x="263" y="1669"/>
                  <a:pt x="285" y="1671"/>
                </a:cubicBezTo>
                <a:cubicBezTo>
                  <a:pt x="303" y="1673"/>
                  <a:pt x="311" y="1664"/>
                  <a:pt x="323" y="1655"/>
                </a:cubicBezTo>
                <a:cubicBezTo>
                  <a:pt x="324" y="1668"/>
                  <a:pt x="330" y="1673"/>
                  <a:pt x="342" y="1678"/>
                </a:cubicBezTo>
                <a:cubicBezTo>
                  <a:pt x="357" y="1685"/>
                  <a:pt x="370" y="1679"/>
                  <a:pt x="384" y="1683"/>
                </a:cubicBezTo>
                <a:cubicBezTo>
                  <a:pt x="391" y="1685"/>
                  <a:pt x="401" y="1683"/>
                  <a:pt x="403" y="1670"/>
                </a:cubicBezTo>
                <a:cubicBezTo>
                  <a:pt x="404" y="1663"/>
                  <a:pt x="407" y="1655"/>
                  <a:pt x="409" y="1647"/>
                </a:cubicBezTo>
                <a:cubicBezTo>
                  <a:pt x="417" y="1653"/>
                  <a:pt x="427" y="1655"/>
                  <a:pt x="431" y="1666"/>
                </a:cubicBezTo>
                <a:cubicBezTo>
                  <a:pt x="432" y="1671"/>
                  <a:pt x="437" y="1676"/>
                  <a:pt x="443" y="1675"/>
                </a:cubicBezTo>
                <a:cubicBezTo>
                  <a:pt x="448" y="1674"/>
                  <a:pt x="450" y="1668"/>
                  <a:pt x="450" y="1664"/>
                </a:cubicBezTo>
                <a:cubicBezTo>
                  <a:pt x="450" y="1648"/>
                  <a:pt x="469" y="1650"/>
                  <a:pt x="473" y="1638"/>
                </a:cubicBezTo>
                <a:cubicBezTo>
                  <a:pt x="474" y="1638"/>
                  <a:pt x="477" y="1638"/>
                  <a:pt x="479" y="1639"/>
                </a:cubicBezTo>
                <a:cubicBezTo>
                  <a:pt x="483" y="1640"/>
                  <a:pt x="485" y="1647"/>
                  <a:pt x="489" y="1640"/>
                </a:cubicBezTo>
                <a:cubicBezTo>
                  <a:pt x="493" y="1635"/>
                  <a:pt x="489" y="1632"/>
                  <a:pt x="487" y="1628"/>
                </a:cubicBezTo>
                <a:cubicBezTo>
                  <a:pt x="482" y="1620"/>
                  <a:pt x="476" y="1616"/>
                  <a:pt x="465" y="1619"/>
                </a:cubicBezTo>
                <a:cubicBezTo>
                  <a:pt x="475" y="1606"/>
                  <a:pt x="479" y="1605"/>
                  <a:pt x="489" y="1611"/>
                </a:cubicBezTo>
                <a:cubicBezTo>
                  <a:pt x="497" y="1616"/>
                  <a:pt x="502" y="1614"/>
                  <a:pt x="502" y="1604"/>
                </a:cubicBezTo>
                <a:cubicBezTo>
                  <a:pt x="506" y="1609"/>
                  <a:pt x="509" y="1614"/>
                  <a:pt x="512" y="1619"/>
                </a:cubicBezTo>
                <a:cubicBezTo>
                  <a:pt x="517" y="1625"/>
                  <a:pt x="522" y="1624"/>
                  <a:pt x="524" y="1617"/>
                </a:cubicBezTo>
                <a:cubicBezTo>
                  <a:pt x="528" y="1605"/>
                  <a:pt x="532" y="1606"/>
                  <a:pt x="540" y="1615"/>
                </a:cubicBezTo>
                <a:cubicBezTo>
                  <a:pt x="545" y="1621"/>
                  <a:pt x="554" y="1624"/>
                  <a:pt x="562" y="1613"/>
                </a:cubicBezTo>
                <a:cubicBezTo>
                  <a:pt x="560" y="1621"/>
                  <a:pt x="568" y="1626"/>
                  <a:pt x="562" y="1632"/>
                </a:cubicBezTo>
                <a:cubicBezTo>
                  <a:pt x="555" y="1639"/>
                  <a:pt x="549" y="1632"/>
                  <a:pt x="543" y="1633"/>
                </a:cubicBezTo>
                <a:cubicBezTo>
                  <a:pt x="539" y="1633"/>
                  <a:pt x="536" y="1630"/>
                  <a:pt x="534" y="1627"/>
                </a:cubicBezTo>
                <a:cubicBezTo>
                  <a:pt x="527" y="1621"/>
                  <a:pt x="522" y="1622"/>
                  <a:pt x="522" y="1632"/>
                </a:cubicBezTo>
                <a:cubicBezTo>
                  <a:pt x="522" y="1637"/>
                  <a:pt x="523" y="1644"/>
                  <a:pt x="516" y="1640"/>
                </a:cubicBezTo>
                <a:cubicBezTo>
                  <a:pt x="507" y="1634"/>
                  <a:pt x="503" y="1641"/>
                  <a:pt x="497" y="1644"/>
                </a:cubicBezTo>
                <a:cubicBezTo>
                  <a:pt x="489" y="1648"/>
                  <a:pt x="486" y="1660"/>
                  <a:pt x="475" y="1661"/>
                </a:cubicBezTo>
                <a:cubicBezTo>
                  <a:pt x="472" y="1661"/>
                  <a:pt x="470" y="1664"/>
                  <a:pt x="472" y="1668"/>
                </a:cubicBezTo>
                <a:cubicBezTo>
                  <a:pt x="474" y="1671"/>
                  <a:pt x="476" y="1673"/>
                  <a:pt x="480" y="1670"/>
                </a:cubicBezTo>
                <a:cubicBezTo>
                  <a:pt x="482" y="1669"/>
                  <a:pt x="485" y="1666"/>
                  <a:pt x="490" y="1669"/>
                </a:cubicBezTo>
                <a:cubicBezTo>
                  <a:pt x="485" y="1679"/>
                  <a:pt x="490" y="1684"/>
                  <a:pt x="501" y="1684"/>
                </a:cubicBezTo>
                <a:cubicBezTo>
                  <a:pt x="504" y="1684"/>
                  <a:pt x="505" y="1684"/>
                  <a:pt x="505" y="1688"/>
                </a:cubicBezTo>
                <a:cubicBezTo>
                  <a:pt x="506" y="1699"/>
                  <a:pt x="516" y="1705"/>
                  <a:pt x="521" y="1712"/>
                </a:cubicBezTo>
                <a:cubicBezTo>
                  <a:pt x="523" y="1715"/>
                  <a:pt x="527" y="1722"/>
                  <a:pt x="533" y="1717"/>
                </a:cubicBezTo>
                <a:cubicBezTo>
                  <a:pt x="536" y="1714"/>
                  <a:pt x="535" y="1709"/>
                  <a:pt x="533" y="1704"/>
                </a:cubicBezTo>
                <a:cubicBezTo>
                  <a:pt x="533" y="1703"/>
                  <a:pt x="531" y="1701"/>
                  <a:pt x="531" y="1700"/>
                </a:cubicBezTo>
                <a:cubicBezTo>
                  <a:pt x="528" y="1696"/>
                  <a:pt x="530" y="1694"/>
                  <a:pt x="533" y="1692"/>
                </a:cubicBezTo>
                <a:cubicBezTo>
                  <a:pt x="536" y="1691"/>
                  <a:pt x="537" y="1693"/>
                  <a:pt x="539" y="1695"/>
                </a:cubicBezTo>
                <a:cubicBezTo>
                  <a:pt x="550" y="1706"/>
                  <a:pt x="549" y="1715"/>
                  <a:pt x="540" y="1726"/>
                </a:cubicBezTo>
                <a:cubicBezTo>
                  <a:pt x="532" y="1736"/>
                  <a:pt x="518" y="1744"/>
                  <a:pt x="530" y="1760"/>
                </a:cubicBezTo>
                <a:cubicBezTo>
                  <a:pt x="531" y="1762"/>
                  <a:pt x="529" y="1762"/>
                  <a:pt x="528" y="1763"/>
                </a:cubicBezTo>
                <a:cubicBezTo>
                  <a:pt x="521" y="1771"/>
                  <a:pt x="519" y="1784"/>
                  <a:pt x="527" y="1787"/>
                </a:cubicBezTo>
                <a:cubicBezTo>
                  <a:pt x="539" y="1791"/>
                  <a:pt x="531" y="1804"/>
                  <a:pt x="540" y="1808"/>
                </a:cubicBezTo>
                <a:cubicBezTo>
                  <a:pt x="546" y="1810"/>
                  <a:pt x="549" y="1808"/>
                  <a:pt x="552" y="1803"/>
                </a:cubicBezTo>
                <a:cubicBezTo>
                  <a:pt x="555" y="1797"/>
                  <a:pt x="561" y="1798"/>
                  <a:pt x="567" y="1797"/>
                </a:cubicBezTo>
                <a:cubicBezTo>
                  <a:pt x="565" y="1814"/>
                  <a:pt x="584" y="1806"/>
                  <a:pt x="589" y="1815"/>
                </a:cubicBezTo>
                <a:cubicBezTo>
                  <a:pt x="592" y="1819"/>
                  <a:pt x="595" y="1825"/>
                  <a:pt x="598" y="1825"/>
                </a:cubicBezTo>
                <a:cubicBezTo>
                  <a:pt x="612" y="1826"/>
                  <a:pt x="611" y="1833"/>
                  <a:pt x="607" y="1842"/>
                </a:cubicBezTo>
                <a:cubicBezTo>
                  <a:pt x="604" y="1848"/>
                  <a:pt x="606" y="1854"/>
                  <a:pt x="612" y="1857"/>
                </a:cubicBezTo>
                <a:cubicBezTo>
                  <a:pt x="616" y="1861"/>
                  <a:pt x="619" y="1856"/>
                  <a:pt x="624" y="1854"/>
                </a:cubicBezTo>
                <a:cubicBezTo>
                  <a:pt x="637" y="1849"/>
                  <a:pt x="637" y="1835"/>
                  <a:pt x="643" y="1825"/>
                </a:cubicBezTo>
                <a:cubicBezTo>
                  <a:pt x="645" y="1823"/>
                  <a:pt x="645" y="1818"/>
                  <a:pt x="649" y="1818"/>
                </a:cubicBezTo>
                <a:cubicBezTo>
                  <a:pt x="653" y="1818"/>
                  <a:pt x="654" y="1823"/>
                  <a:pt x="655" y="1826"/>
                </a:cubicBezTo>
                <a:cubicBezTo>
                  <a:pt x="655" y="1835"/>
                  <a:pt x="660" y="1840"/>
                  <a:pt x="668" y="1843"/>
                </a:cubicBezTo>
                <a:cubicBezTo>
                  <a:pt x="674" y="1846"/>
                  <a:pt x="678" y="1847"/>
                  <a:pt x="680" y="1839"/>
                </a:cubicBezTo>
                <a:cubicBezTo>
                  <a:pt x="682" y="1833"/>
                  <a:pt x="684" y="1828"/>
                  <a:pt x="675" y="1826"/>
                </a:cubicBezTo>
                <a:cubicBezTo>
                  <a:pt x="671" y="1825"/>
                  <a:pt x="666" y="1826"/>
                  <a:pt x="664" y="1820"/>
                </a:cubicBezTo>
                <a:cubicBezTo>
                  <a:pt x="683" y="1825"/>
                  <a:pt x="681" y="1816"/>
                  <a:pt x="675" y="1805"/>
                </a:cubicBezTo>
                <a:cubicBezTo>
                  <a:pt x="673" y="1799"/>
                  <a:pt x="671" y="1796"/>
                  <a:pt x="679" y="1794"/>
                </a:cubicBezTo>
                <a:cubicBezTo>
                  <a:pt x="684" y="1792"/>
                  <a:pt x="679" y="1787"/>
                  <a:pt x="681" y="1784"/>
                </a:cubicBezTo>
                <a:cubicBezTo>
                  <a:pt x="687" y="1786"/>
                  <a:pt x="694" y="1794"/>
                  <a:pt x="699" y="1783"/>
                </a:cubicBezTo>
                <a:cubicBezTo>
                  <a:pt x="701" y="1779"/>
                  <a:pt x="703" y="1783"/>
                  <a:pt x="705" y="1782"/>
                </a:cubicBezTo>
                <a:cubicBezTo>
                  <a:pt x="718" y="1780"/>
                  <a:pt x="730" y="1785"/>
                  <a:pt x="741" y="1790"/>
                </a:cubicBezTo>
                <a:cubicBezTo>
                  <a:pt x="752" y="1795"/>
                  <a:pt x="752" y="1794"/>
                  <a:pt x="764" y="1808"/>
                </a:cubicBezTo>
                <a:cubicBezTo>
                  <a:pt x="766" y="1809"/>
                  <a:pt x="768" y="1810"/>
                  <a:pt x="769" y="1812"/>
                </a:cubicBezTo>
                <a:cubicBezTo>
                  <a:pt x="773" y="1824"/>
                  <a:pt x="783" y="1838"/>
                  <a:pt x="775" y="1849"/>
                </a:cubicBezTo>
                <a:cubicBezTo>
                  <a:pt x="767" y="1861"/>
                  <a:pt x="776" y="1870"/>
                  <a:pt x="776" y="1880"/>
                </a:cubicBezTo>
                <a:cubicBezTo>
                  <a:pt x="776" y="1894"/>
                  <a:pt x="784" y="1899"/>
                  <a:pt x="799" y="1896"/>
                </a:cubicBezTo>
                <a:cubicBezTo>
                  <a:pt x="789" y="1900"/>
                  <a:pt x="788" y="1908"/>
                  <a:pt x="789" y="1916"/>
                </a:cubicBezTo>
                <a:cubicBezTo>
                  <a:pt x="789" y="1922"/>
                  <a:pt x="785" y="1923"/>
                  <a:pt x="780" y="1923"/>
                </a:cubicBezTo>
                <a:cubicBezTo>
                  <a:pt x="773" y="1922"/>
                  <a:pt x="776" y="1919"/>
                  <a:pt x="778" y="1915"/>
                </a:cubicBezTo>
                <a:cubicBezTo>
                  <a:pt x="781" y="1910"/>
                  <a:pt x="777" y="1909"/>
                  <a:pt x="773" y="1908"/>
                </a:cubicBezTo>
                <a:cubicBezTo>
                  <a:pt x="767" y="1908"/>
                  <a:pt x="760" y="1909"/>
                  <a:pt x="760" y="1914"/>
                </a:cubicBezTo>
                <a:cubicBezTo>
                  <a:pt x="760" y="1923"/>
                  <a:pt x="749" y="1931"/>
                  <a:pt x="756" y="1941"/>
                </a:cubicBezTo>
                <a:cubicBezTo>
                  <a:pt x="759" y="1944"/>
                  <a:pt x="762" y="1942"/>
                  <a:pt x="765" y="1941"/>
                </a:cubicBezTo>
                <a:cubicBezTo>
                  <a:pt x="775" y="1935"/>
                  <a:pt x="787" y="1936"/>
                  <a:pt x="797" y="1940"/>
                </a:cubicBezTo>
                <a:cubicBezTo>
                  <a:pt x="808" y="1945"/>
                  <a:pt x="812" y="1940"/>
                  <a:pt x="816" y="1932"/>
                </a:cubicBezTo>
                <a:cubicBezTo>
                  <a:pt x="818" y="1928"/>
                  <a:pt x="820" y="1924"/>
                  <a:pt x="823" y="1922"/>
                </a:cubicBezTo>
                <a:cubicBezTo>
                  <a:pt x="832" y="1914"/>
                  <a:pt x="826" y="1906"/>
                  <a:pt x="821" y="1904"/>
                </a:cubicBezTo>
                <a:cubicBezTo>
                  <a:pt x="807" y="1900"/>
                  <a:pt x="808" y="1893"/>
                  <a:pt x="813" y="1884"/>
                </a:cubicBezTo>
                <a:cubicBezTo>
                  <a:pt x="817" y="1884"/>
                  <a:pt x="819" y="1887"/>
                  <a:pt x="819" y="1890"/>
                </a:cubicBezTo>
                <a:cubicBezTo>
                  <a:pt x="821" y="1903"/>
                  <a:pt x="831" y="1907"/>
                  <a:pt x="839" y="1913"/>
                </a:cubicBezTo>
                <a:cubicBezTo>
                  <a:pt x="845" y="1917"/>
                  <a:pt x="851" y="1917"/>
                  <a:pt x="851" y="1907"/>
                </a:cubicBezTo>
                <a:cubicBezTo>
                  <a:pt x="850" y="1903"/>
                  <a:pt x="848" y="1899"/>
                  <a:pt x="855" y="1898"/>
                </a:cubicBezTo>
                <a:cubicBezTo>
                  <a:pt x="860" y="1898"/>
                  <a:pt x="865" y="1900"/>
                  <a:pt x="865" y="1906"/>
                </a:cubicBezTo>
                <a:cubicBezTo>
                  <a:pt x="864" y="1920"/>
                  <a:pt x="873" y="1924"/>
                  <a:pt x="884" y="1924"/>
                </a:cubicBezTo>
                <a:cubicBezTo>
                  <a:pt x="888" y="1924"/>
                  <a:pt x="891" y="1924"/>
                  <a:pt x="891" y="1928"/>
                </a:cubicBezTo>
                <a:cubicBezTo>
                  <a:pt x="891" y="1932"/>
                  <a:pt x="887" y="1934"/>
                  <a:pt x="884" y="1933"/>
                </a:cubicBezTo>
                <a:cubicBezTo>
                  <a:pt x="874" y="1931"/>
                  <a:pt x="867" y="1940"/>
                  <a:pt x="858" y="1941"/>
                </a:cubicBezTo>
                <a:cubicBezTo>
                  <a:pt x="853" y="1942"/>
                  <a:pt x="847" y="1947"/>
                  <a:pt x="851" y="1954"/>
                </a:cubicBezTo>
                <a:cubicBezTo>
                  <a:pt x="858" y="1966"/>
                  <a:pt x="863" y="1979"/>
                  <a:pt x="877" y="1987"/>
                </a:cubicBezTo>
                <a:cubicBezTo>
                  <a:pt x="875" y="1988"/>
                  <a:pt x="874" y="1989"/>
                  <a:pt x="872" y="1990"/>
                </a:cubicBezTo>
                <a:cubicBezTo>
                  <a:pt x="867" y="1991"/>
                  <a:pt x="861" y="1990"/>
                  <a:pt x="862" y="1998"/>
                </a:cubicBezTo>
                <a:cubicBezTo>
                  <a:pt x="864" y="2007"/>
                  <a:pt x="867" y="2015"/>
                  <a:pt x="875" y="2020"/>
                </a:cubicBezTo>
                <a:cubicBezTo>
                  <a:pt x="881" y="2024"/>
                  <a:pt x="882" y="2017"/>
                  <a:pt x="884" y="2013"/>
                </a:cubicBezTo>
                <a:cubicBezTo>
                  <a:pt x="885" y="2009"/>
                  <a:pt x="888" y="2010"/>
                  <a:pt x="891" y="2011"/>
                </a:cubicBezTo>
                <a:cubicBezTo>
                  <a:pt x="897" y="2015"/>
                  <a:pt x="892" y="2026"/>
                  <a:pt x="901" y="2028"/>
                </a:cubicBezTo>
                <a:cubicBezTo>
                  <a:pt x="900" y="2029"/>
                  <a:pt x="898" y="2031"/>
                  <a:pt x="897" y="2032"/>
                </a:cubicBezTo>
                <a:cubicBezTo>
                  <a:pt x="894" y="2033"/>
                  <a:pt x="888" y="2030"/>
                  <a:pt x="890" y="2037"/>
                </a:cubicBezTo>
                <a:cubicBezTo>
                  <a:pt x="891" y="2040"/>
                  <a:pt x="895" y="2042"/>
                  <a:pt x="899" y="2042"/>
                </a:cubicBezTo>
                <a:cubicBezTo>
                  <a:pt x="914" y="2041"/>
                  <a:pt x="926" y="2048"/>
                  <a:pt x="937" y="2056"/>
                </a:cubicBezTo>
                <a:cubicBezTo>
                  <a:pt x="948" y="2065"/>
                  <a:pt x="955" y="2065"/>
                  <a:pt x="960" y="2052"/>
                </a:cubicBezTo>
                <a:cubicBezTo>
                  <a:pt x="965" y="2038"/>
                  <a:pt x="973" y="2030"/>
                  <a:pt x="988" y="2030"/>
                </a:cubicBezTo>
                <a:cubicBezTo>
                  <a:pt x="993" y="2030"/>
                  <a:pt x="997" y="2027"/>
                  <a:pt x="1001" y="2024"/>
                </a:cubicBezTo>
                <a:cubicBezTo>
                  <a:pt x="1012" y="2018"/>
                  <a:pt x="1032" y="2012"/>
                  <a:pt x="1036" y="2020"/>
                </a:cubicBezTo>
                <a:cubicBezTo>
                  <a:pt x="1044" y="2034"/>
                  <a:pt x="1056" y="2042"/>
                  <a:pt x="1065" y="2054"/>
                </a:cubicBezTo>
                <a:cubicBezTo>
                  <a:pt x="1065" y="2055"/>
                  <a:pt x="1065" y="2055"/>
                  <a:pt x="1065" y="2056"/>
                </a:cubicBezTo>
                <a:cubicBezTo>
                  <a:pt x="1062" y="2065"/>
                  <a:pt x="1068" y="2071"/>
                  <a:pt x="1073" y="2077"/>
                </a:cubicBezTo>
                <a:cubicBezTo>
                  <a:pt x="1076" y="2082"/>
                  <a:pt x="1082" y="2087"/>
                  <a:pt x="1083" y="2092"/>
                </a:cubicBezTo>
                <a:cubicBezTo>
                  <a:pt x="1090" y="2117"/>
                  <a:pt x="1094" y="2141"/>
                  <a:pt x="1104" y="2165"/>
                </a:cubicBezTo>
                <a:cubicBezTo>
                  <a:pt x="1111" y="2180"/>
                  <a:pt x="1111" y="2198"/>
                  <a:pt x="1118" y="2213"/>
                </a:cubicBezTo>
                <a:cubicBezTo>
                  <a:pt x="1133" y="2246"/>
                  <a:pt x="1143" y="2282"/>
                  <a:pt x="1165" y="2312"/>
                </a:cubicBezTo>
                <a:cubicBezTo>
                  <a:pt x="1172" y="2322"/>
                  <a:pt x="1178" y="2333"/>
                  <a:pt x="1176" y="2346"/>
                </a:cubicBezTo>
                <a:cubicBezTo>
                  <a:pt x="1173" y="2359"/>
                  <a:pt x="1178" y="2368"/>
                  <a:pt x="1189" y="2377"/>
                </a:cubicBezTo>
                <a:cubicBezTo>
                  <a:pt x="1211" y="2395"/>
                  <a:pt x="1231" y="2416"/>
                  <a:pt x="1239" y="2444"/>
                </a:cubicBezTo>
                <a:cubicBezTo>
                  <a:pt x="1244" y="2462"/>
                  <a:pt x="1252" y="2476"/>
                  <a:pt x="1268" y="2485"/>
                </a:cubicBezTo>
                <a:cubicBezTo>
                  <a:pt x="1289" y="2498"/>
                  <a:pt x="1306" y="2515"/>
                  <a:pt x="1317" y="2537"/>
                </a:cubicBezTo>
                <a:cubicBezTo>
                  <a:pt x="1333" y="2571"/>
                  <a:pt x="1338" y="2607"/>
                  <a:pt x="1337" y="2644"/>
                </a:cubicBezTo>
                <a:cubicBezTo>
                  <a:pt x="1335" y="2697"/>
                  <a:pt x="1331" y="2749"/>
                  <a:pt x="1330" y="2802"/>
                </a:cubicBezTo>
                <a:cubicBezTo>
                  <a:pt x="1329" y="2876"/>
                  <a:pt x="1330" y="2950"/>
                  <a:pt x="1330" y="3023"/>
                </a:cubicBezTo>
                <a:cubicBezTo>
                  <a:pt x="1330" y="3033"/>
                  <a:pt x="1326" y="3044"/>
                  <a:pt x="1329" y="3053"/>
                </a:cubicBezTo>
                <a:cubicBezTo>
                  <a:pt x="1337" y="3076"/>
                  <a:pt x="1328" y="3100"/>
                  <a:pt x="1332" y="3123"/>
                </a:cubicBezTo>
                <a:cubicBezTo>
                  <a:pt x="1335" y="3136"/>
                  <a:pt x="1333" y="3150"/>
                  <a:pt x="1333" y="3163"/>
                </a:cubicBezTo>
                <a:cubicBezTo>
                  <a:pt x="1333" y="3169"/>
                  <a:pt x="1329" y="3177"/>
                  <a:pt x="1323" y="3182"/>
                </a:cubicBezTo>
                <a:cubicBezTo>
                  <a:pt x="1460" y="3182"/>
                  <a:pt x="1460" y="3182"/>
                  <a:pt x="1460" y="3182"/>
                </a:cubicBezTo>
                <a:cubicBezTo>
                  <a:pt x="1447" y="3182"/>
                  <a:pt x="1441" y="3166"/>
                  <a:pt x="1441" y="3153"/>
                </a:cubicBezTo>
                <a:cubicBezTo>
                  <a:pt x="1444" y="3118"/>
                  <a:pt x="1437" y="3095"/>
                  <a:pt x="1437" y="3060"/>
                </a:cubicBezTo>
                <a:cubicBezTo>
                  <a:pt x="1438" y="3011"/>
                  <a:pt x="1432" y="2961"/>
                  <a:pt x="1430" y="2912"/>
                </a:cubicBezTo>
                <a:cubicBezTo>
                  <a:pt x="1429" y="2861"/>
                  <a:pt x="1430" y="2810"/>
                  <a:pt x="1430" y="2759"/>
                </a:cubicBezTo>
                <a:cubicBezTo>
                  <a:pt x="1430" y="2732"/>
                  <a:pt x="1432" y="2706"/>
                  <a:pt x="1435" y="2679"/>
                </a:cubicBezTo>
                <a:cubicBezTo>
                  <a:pt x="1437" y="2662"/>
                  <a:pt x="1441" y="2646"/>
                  <a:pt x="1441" y="2629"/>
                </a:cubicBezTo>
                <a:cubicBezTo>
                  <a:pt x="1440" y="2610"/>
                  <a:pt x="1441" y="2591"/>
                  <a:pt x="1447" y="2573"/>
                </a:cubicBezTo>
                <a:cubicBezTo>
                  <a:pt x="1451" y="2559"/>
                  <a:pt x="1457" y="2541"/>
                  <a:pt x="1477" y="2540"/>
                </a:cubicBezTo>
                <a:cubicBezTo>
                  <a:pt x="1481" y="2539"/>
                  <a:pt x="1482" y="2530"/>
                  <a:pt x="1487" y="2536"/>
                </a:cubicBezTo>
                <a:cubicBezTo>
                  <a:pt x="1489" y="2540"/>
                  <a:pt x="1491" y="2546"/>
                  <a:pt x="1487" y="2550"/>
                </a:cubicBezTo>
                <a:cubicBezTo>
                  <a:pt x="1481" y="2554"/>
                  <a:pt x="1482" y="2559"/>
                  <a:pt x="1487" y="2560"/>
                </a:cubicBezTo>
                <a:cubicBezTo>
                  <a:pt x="1491" y="2561"/>
                  <a:pt x="1499" y="2569"/>
                  <a:pt x="1502" y="2558"/>
                </a:cubicBezTo>
                <a:cubicBezTo>
                  <a:pt x="1504" y="2550"/>
                  <a:pt x="1507" y="2552"/>
                  <a:pt x="1512" y="2554"/>
                </a:cubicBezTo>
                <a:cubicBezTo>
                  <a:pt x="1518" y="2557"/>
                  <a:pt x="1530" y="2558"/>
                  <a:pt x="1529" y="2554"/>
                </a:cubicBezTo>
                <a:cubicBezTo>
                  <a:pt x="1526" y="2543"/>
                  <a:pt x="1536" y="2541"/>
                  <a:pt x="1540" y="2534"/>
                </a:cubicBezTo>
                <a:cubicBezTo>
                  <a:pt x="1536" y="2533"/>
                  <a:pt x="1534" y="2532"/>
                  <a:pt x="1532" y="2531"/>
                </a:cubicBezTo>
                <a:cubicBezTo>
                  <a:pt x="1519" y="2528"/>
                  <a:pt x="1505" y="2530"/>
                  <a:pt x="1497" y="2516"/>
                </a:cubicBezTo>
                <a:cubicBezTo>
                  <a:pt x="1493" y="2510"/>
                  <a:pt x="1484" y="2510"/>
                  <a:pt x="1478" y="2515"/>
                </a:cubicBezTo>
                <a:cubicBezTo>
                  <a:pt x="1472" y="2502"/>
                  <a:pt x="1476" y="2485"/>
                  <a:pt x="1467" y="2474"/>
                </a:cubicBezTo>
                <a:cubicBezTo>
                  <a:pt x="1460" y="2466"/>
                  <a:pt x="1458" y="2459"/>
                  <a:pt x="1458" y="2450"/>
                </a:cubicBezTo>
                <a:cubicBezTo>
                  <a:pt x="1459" y="2442"/>
                  <a:pt x="1458" y="2435"/>
                  <a:pt x="1457" y="2428"/>
                </a:cubicBezTo>
                <a:cubicBezTo>
                  <a:pt x="1453" y="2404"/>
                  <a:pt x="1448" y="2380"/>
                  <a:pt x="1453" y="2357"/>
                </a:cubicBezTo>
                <a:cubicBezTo>
                  <a:pt x="1459" y="2326"/>
                  <a:pt x="1454" y="2295"/>
                  <a:pt x="1462" y="2264"/>
                </a:cubicBezTo>
                <a:cubicBezTo>
                  <a:pt x="1467" y="2242"/>
                  <a:pt x="1463" y="2217"/>
                  <a:pt x="1480" y="2198"/>
                </a:cubicBezTo>
                <a:cubicBezTo>
                  <a:pt x="1485" y="2193"/>
                  <a:pt x="1488" y="2180"/>
                  <a:pt x="1500" y="2190"/>
                </a:cubicBezTo>
                <a:cubicBezTo>
                  <a:pt x="1501" y="2192"/>
                  <a:pt x="1504" y="2190"/>
                  <a:pt x="1505" y="2188"/>
                </a:cubicBezTo>
                <a:cubicBezTo>
                  <a:pt x="1506" y="2177"/>
                  <a:pt x="1519" y="2171"/>
                  <a:pt x="1519" y="2159"/>
                </a:cubicBezTo>
                <a:cubicBezTo>
                  <a:pt x="1518" y="2150"/>
                  <a:pt x="1523" y="2144"/>
                  <a:pt x="1529" y="2138"/>
                </a:cubicBezTo>
                <a:cubicBezTo>
                  <a:pt x="1564" y="2102"/>
                  <a:pt x="1596" y="2062"/>
                  <a:pt x="1633" y="2027"/>
                </a:cubicBezTo>
                <a:cubicBezTo>
                  <a:pt x="1640" y="2021"/>
                  <a:pt x="1641" y="2012"/>
                  <a:pt x="1638" y="2007"/>
                </a:cubicBezTo>
                <a:cubicBezTo>
                  <a:pt x="1629" y="1991"/>
                  <a:pt x="1638" y="1979"/>
                  <a:pt x="1644" y="1966"/>
                </a:cubicBezTo>
                <a:cubicBezTo>
                  <a:pt x="1654" y="1944"/>
                  <a:pt x="1655" y="1944"/>
                  <a:pt x="1678" y="1951"/>
                </a:cubicBezTo>
                <a:cubicBezTo>
                  <a:pt x="1681" y="1952"/>
                  <a:pt x="1685" y="1952"/>
                  <a:pt x="1686" y="1957"/>
                </a:cubicBezTo>
                <a:cubicBezTo>
                  <a:pt x="1686" y="1961"/>
                  <a:pt x="1683" y="1963"/>
                  <a:pt x="1680" y="1965"/>
                </a:cubicBezTo>
                <a:cubicBezTo>
                  <a:pt x="1672" y="1970"/>
                  <a:pt x="1667" y="1976"/>
                  <a:pt x="1674" y="1985"/>
                </a:cubicBezTo>
                <a:cubicBezTo>
                  <a:pt x="1677" y="1990"/>
                  <a:pt x="1676" y="1994"/>
                  <a:pt x="1671" y="1997"/>
                </a:cubicBezTo>
                <a:cubicBezTo>
                  <a:pt x="1664" y="2001"/>
                  <a:pt x="1658" y="2009"/>
                  <a:pt x="1664" y="2015"/>
                </a:cubicBezTo>
                <a:cubicBezTo>
                  <a:pt x="1668" y="2018"/>
                  <a:pt x="1678" y="2027"/>
                  <a:pt x="1688" y="2016"/>
                </a:cubicBezTo>
                <a:cubicBezTo>
                  <a:pt x="1691" y="2012"/>
                  <a:pt x="1701" y="2009"/>
                  <a:pt x="1709" y="2018"/>
                </a:cubicBezTo>
                <a:cubicBezTo>
                  <a:pt x="1714" y="2022"/>
                  <a:pt x="1726" y="2035"/>
                  <a:pt x="1735" y="2017"/>
                </a:cubicBezTo>
                <a:cubicBezTo>
                  <a:pt x="1737" y="2014"/>
                  <a:pt x="1745" y="2010"/>
                  <a:pt x="1746" y="2011"/>
                </a:cubicBezTo>
                <a:cubicBezTo>
                  <a:pt x="1756" y="2017"/>
                  <a:pt x="1763" y="2010"/>
                  <a:pt x="1770" y="2006"/>
                </a:cubicBezTo>
                <a:cubicBezTo>
                  <a:pt x="1772" y="2014"/>
                  <a:pt x="1768" y="2020"/>
                  <a:pt x="1767" y="2026"/>
                </a:cubicBezTo>
                <a:cubicBezTo>
                  <a:pt x="1766" y="2029"/>
                  <a:pt x="1766" y="2033"/>
                  <a:pt x="1769" y="2036"/>
                </a:cubicBezTo>
                <a:cubicBezTo>
                  <a:pt x="1773" y="2039"/>
                  <a:pt x="1776" y="2037"/>
                  <a:pt x="1779" y="2035"/>
                </a:cubicBezTo>
                <a:cubicBezTo>
                  <a:pt x="1788" y="2031"/>
                  <a:pt x="1793" y="2019"/>
                  <a:pt x="1806" y="2026"/>
                </a:cubicBezTo>
                <a:cubicBezTo>
                  <a:pt x="1806" y="2027"/>
                  <a:pt x="1809" y="2024"/>
                  <a:pt x="1811" y="2023"/>
                </a:cubicBezTo>
                <a:cubicBezTo>
                  <a:pt x="1816" y="2020"/>
                  <a:pt x="1819" y="2021"/>
                  <a:pt x="1820" y="2027"/>
                </a:cubicBezTo>
                <a:cubicBezTo>
                  <a:pt x="1821" y="2039"/>
                  <a:pt x="1829" y="2041"/>
                  <a:pt x="1840" y="2042"/>
                </a:cubicBezTo>
                <a:cubicBezTo>
                  <a:pt x="1830" y="2018"/>
                  <a:pt x="1831" y="2016"/>
                  <a:pt x="1850" y="2017"/>
                </a:cubicBezTo>
                <a:cubicBezTo>
                  <a:pt x="1851" y="2024"/>
                  <a:pt x="1835" y="2021"/>
                  <a:pt x="1842" y="2029"/>
                </a:cubicBezTo>
                <a:cubicBezTo>
                  <a:pt x="1848" y="2036"/>
                  <a:pt x="1860" y="2047"/>
                  <a:pt x="1865" y="2041"/>
                </a:cubicBezTo>
                <a:cubicBezTo>
                  <a:pt x="1874" y="2032"/>
                  <a:pt x="1877" y="2037"/>
                  <a:pt x="1884" y="2041"/>
                </a:cubicBezTo>
                <a:cubicBezTo>
                  <a:pt x="1888" y="2043"/>
                  <a:pt x="1892" y="2040"/>
                  <a:pt x="1896" y="2038"/>
                </a:cubicBezTo>
                <a:cubicBezTo>
                  <a:pt x="1899" y="2036"/>
                  <a:pt x="1899" y="2031"/>
                  <a:pt x="1897" y="2029"/>
                </a:cubicBezTo>
                <a:cubicBezTo>
                  <a:pt x="1892" y="2025"/>
                  <a:pt x="1891" y="2022"/>
                  <a:pt x="1890" y="2015"/>
                </a:cubicBezTo>
                <a:cubicBezTo>
                  <a:pt x="1888" y="2002"/>
                  <a:pt x="1880" y="1989"/>
                  <a:pt x="1866" y="1982"/>
                </a:cubicBezTo>
                <a:cubicBezTo>
                  <a:pt x="1864" y="1982"/>
                  <a:pt x="1863" y="1981"/>
                  <a:pt x="1862" y="1981"/>
                </a:cubicBezTo>
                <a:cubicBezTo>
                  <a:pt x="1855" y="1978"/>
                  <a:pt x="1857" y="1973"/>
                  <a:pt x="1857" y="1969"/>
                </a:cubicBezTo>
                <a:cubicBezTo>
                  <a:pt x="1856" y="1962"/>
                  <a:pt x="1862" y="1961"/>
                  <a:pt x="1864" y="1960"/>
                </a:cubicBezTo>
                <a:cubicBezTo>
                  <a:pt x="1871" y="1959"/>
                  <a:pt x="1867" y="1966"/>
                  <a:pt x="1869" y="1969"/>
                </a:cubicBezTo>
                <a:cubicBezTo>
                  <a:pt x="1874" y="1976"/>
                  <a:pt x="1884" y="1978"/>
                  <a:pt x="1888" y="1975"/>
                </a:cubicBezTo>
                <a:cubicBezTo>
                  <a:pt x="1903" y="1965"/>
                  <a:pt x="1909" y="1976"/>
                  <a:pt x="1918" y="1983"/>
                </a:cubicBezTo>
                <a:cubicBezTo>
                  <a:pt x="1921" y="1985"/>
                  <a:pt x="1919" y="1988"/>
                  <a:pt x="1921" y="1991"/>
                </a:cubicBezTo>
                <a:cubicBezTo>
                  <a:pt x="1927" y="1997"/>
                  <a:pt x="1939" y="2000"/>
                  <a:pt x="1940" y="1999"/>
                </a:cubicBezTo>
                <a:cubicBezTo>
                  <a:pt x="1944" y="1987"/>
                  <a:pt x="1949" y="1995"/>
                  <a:pt x="1954" y="1997"/>
                </a:cubicBezTo>
                <a:cubicBezTo>
                  <a:pt x="1956" y="1998"/>
                  <a:pt x="1958" y="2001"/>
                  <a:pt x="1961" y="1999"/>
                </a:cubicBezTo>
                <a:cubicBezTo>
                  <a:pt x="1963" y="1997"/>
                  <a:pt x="1962" y="1994"/>
                  <a:pt x="1962" y="1992"/>
                </a:cubicBezTo>
                <a:cubicBezTo>
                  <a:pt x="1962" y="1988"/>
                  <a:pt x="1956" y="1987"/>
                  <a:pt x="1958" y="1983"/>
                </a:cubicBezTo>
                <a:cubicBezTo>
                  <a:pt x="1961" y="1981"/>
                  <a:pt x="1963" y="1983"/>
                  <a:pt x="1965" y="1985"/>
                </a:cubicBezTo>
                <a:cubicBezTo>
                  <a:pt x="1968" y="1986"/>
                  <a:pt x="1971" y="1987"/>
                  <a:pt x="1974" y="1989"/>
                </a:cubicBezTo>
                <a:cubicBezTo>
                  <a:pt x="1977" y="1990"/>
                  <a:pt x="1980" y="1990"/>
                  <a:pt x="1981" y="1986"/>
                </a:cubicBezTo>
                <a:cubicBezTo>
                  <a:pt x="1985" y="1968"/>
                  <a:pt x="1996" y="1978"/>
                  <a:pt x="2003" y="1981"/>
                </a:cubicBezTo>
                <a:cubicBezTo>
                  <a:pt x="2009" y="1983"/>
                  <a:pt x="2013" y="1987"/>
                  <a:pt x="2018" y="1981"/>
                </a:cubicBezTo>
                <a:cubicBezTo>
                  <a:pt x="2023" y="1973"/>
                  <a:pt x="2015" y="1972"/>
                  <a:pt x="2012" y="1970"/>
                </a:cubicBezTo>
                <a:cubicBezTo>
                  <a:pt x="2008" y="1967"/>
                  <a:pt x="2004" y="1964"/>
                  <a:pt x="2006" y="1960"/>
                </a:cubicBezTo>
                <a:cubicBezTo>
                  <a:pt x="2007" y="1957"/>
                  <a:pt x="2013" y="1954"/>
                  <a:pt x="2014" y="1955"/>
                </a:cubicBezTo>
                <a:cubicBezTo>
                  <a:pt x="2025" y="1965"/>
                  <a:pt x="2039" y="1943"/>
                  <a:pt x="2050" y="1957"/>
                </a:cubicBezTo>
                <a:cubicBezTo>
                  <a:pt x="2052" y="1958"/>
                  <a:pt x="2053" y="1954"/>
                  <a:pt x="2054" y="1953"/>
                </a:cubicBezTo>
                <a:cubicBezTo>
                  <a:pt x="2063" y="1941"/>
                  <a:pt x="2052" y="1934"/>
                  <a:pt x="2045" y="1921"/>
                </a:cubicBezTo>
                <a:cubicBezTo>
                  <a:pt x="2056" y="1932"/>
                  <a:pt x="2062" y="1927"/>
                  <a:pt x="2069" y="1924"/>
                </a:cubicBezTo>
                <a:cubicBezTo>
                  <a:pt x="2069" y="1920"/>
                  <a:pt x="2067" y="1919"/>
                  <a:pt x="2065" y="1918"/>
                </a:cubicBezTo>
                <a:cubicBezTo>
                  <a:pt x="2060" y="1916"/>
                  <a:pt x="2057" y="1912"/>
                  <a:pt x="2058" y="1907"/>
                </a:cubicBezTo>
                <a:cubicBezTo>
                  <a:pt x="2059" y="1902"/>
                  <a:pt x="2065" y="1902"/>
                  <a:pt x="2069" y="1900"/>
                </a:cubicBezTo>
                <a:cubicBezTo>
                  <a:pt x="2077" y="1895"/>
                  <a:pt x="2075" y="1906"/>
                  <a:pt x="2081" y="1907"/>
                </a:cubicBezTo>
                <a:cubicBezTo>
                  <a:pt x="2096" y="1909"/>
                  <a:pt x="2111" y="1915"/>
                  <a:pt x="2125" y="1901"/>
                </a:cubicBezTo>
                <a:cubicBezTo>
                  <a:pt x="2120" y="1911"/>
                  <a:pt x="2124" y="1918"/>
                  <a:pt x="2129" y="1924"/>
                </a:cubicBezTo>
                <a:cubicBezTo>
                  <a:pt x="2134" y="1931"/>
                  <a:pt x="2140" y="1925"/>
                  <a:pt x="2146" y="1923"/>
                </a:cubicBezTo>
                <a:cubicBezTo>
                  <a:pt x="2153" y="1921"/>
                  <a:pt x="2157" y="1921"/>
                  <a:pt x="2166" y="1926"/>
                </a:cubicBezTo>
                <a:cubicBezTo>
                  <a:pt x="2166" y="1927"/>
                  <a:pt x="2167" y="1927"/>
                  <a:pt x="2167" y="1926"/>
                </a:cubicBezTo>
                <a:cubicBezTo>
                  <a:pt x="2177" y="1926"/>
                  <a:pt x="2183" y="1932"/>
                  <a:pt x="2191" y="1939"/>
                </a:cubicBezTo>
                <a:cubicBezTo>
                  <a:pt x="2199" y="1946"/>
                  <a:pt x="2199" y="1950"/>
                  <a:pt x="2194" y="1958"/>
                </a:cubicBezTo>
                <a:cubicBezTo>
                  <a:pt x="2192" y="1962"/>
                  <a:pt x="2193" y="1964"/>
                  <a:pt x="2198" y="1968"/>
                </a:cubicBezTo>
                <a:cubicBezTo>
                  <a:pt x="2211" y="1980"/>
                  <a:pt x="2212" y="1957"/>
                  <a:pt x="2221" y="1962"/>
                </a:cubicBezTo>
                <a:cubicBezTo>
                  <a:pt x="2223" y="1955"/>
                  <a:pt x="2218" y="1951"/>
                  <a:pt x="2217" y="1945"/>
                </a:cubicBezTo>
                <a:cubicBezTo>
                  <a:pt x="2216" y="1942"/>
                  <a:pt x="2206" y="1942"/>
                  <a:pt x="2213" y="1937"/>
                </a:cubicBezTo>
                <a:cubicBezTo>
                  <a:pt x="2217" y="1934"/>
                  <a:pt x="2220" y="1941"/>
                  <a:pt x="2221" y="1944"/>
                </a:cubicBezTo>
                <a:cubicBezTo>
                  <a:pt x="2227" y="1960"/>
                  <a:pt x="2238" y="1954"/>
                  <a:pt x="2247" y="1950"/>
                </a:cubicBezTo>
                <a:cubicBezTo>
                  <a:pt x="2255" y="1945"/>
                  <a:pt x="2267" y="1948"/>
                  <a:pt x="2269" y="1951"/>
                </a:cubicBezTo>
                <a:cubicBezTo>
                  <a:pt x="2274" y="1963"/>
                  <a:pt x="2286" y="1958"/>
                  <a:pt x="2292" y="1965"/>
                </a:cubicBezTo>
                <a:cubicBezTo>
                  <a:pt x="2294" y="1967"/>
                  <a:pt x="2299" y="1965"/>
                  <a:pt x="2298" y="1963"/>
                </a:cubicBezTo>
                <a:cubicBezTo>
                  <a:pt x="2293" y="1950"/>
                  <a:pt x="2313" y="1938"/>
                  <a:pt x="2297" y="1925"/>
                </a:cubicBezTo>
                <a:cubicBezTo>
                  <a:pt x="2309" y="1932"/>
                  <a:pt x="2315" y="1942"/>
                  <a:pt x="2316" y="1955"/>
                </a:cubicBezTo>
                <a:cubicBezTo>
                  <a:pt x="2317" y="1965"/>
                  <a:pt x="2325" y="1978"/>
                  <a:pt x="2329" y="1977"/>
                </a:cubicBezTo>
                <a:cubicBezTo>
                  <a:pt x="2340" y="1971"/>
                  <a:pt x="2346" y="1977"/>
                  <a:pt x="2354" y="1982"/>
                </a:cubicBezTo>
                <a:cubicBezTo>
                  <a:pt x="2358" y="1985"/>
                  <a:pt x="2361" y="1985"/>
                  <a:pt x="2365" y="1981"/>
                </a:cubicBezTo>
                <a:cubicBezTo>
                  <a:pt x="2374" y="1972"/>
                  <a:pt x="2374" y="1945"/>
                  <a:pt x="2364" y="1937"/>
                </a:cubicBezTo>
                <a:cubicBezTo>
                  <a:pt x="2361" y="1934"/>
                  <a:pt x="2357" y="1933"/>
                  <a:pt x="2353" y="1936"/>
                </a:cubicBezTo>
                <a:cubicBezTo>
                  <a:pt x="2349" y="1939"/>
                  <a:pt x="2349" y="1943"/>
                  <a:pt x="2351" y="1947"/>
                </a:cubicBezTo>
                <a:cubicBezTo>
                  <a:pt x="2352" y="1951"/>
                  <a:pt x="2358" y="1952"/>
                  <a:pt x="2357" y="1958"/>
                </a:cubicBezTo>
                <a:cubicBezTo>
                  <a:pt x="2351" y="1958"/>
                  <a:pt x="2351" y="1948"/>
                  <a:pt x="2345" y="1951"/>
                </a:cubicBezTo>
                <a:cubicBezTo>
                  <a:pt x="2329" y="1956"/>
                  <a:pt x="2334" y="1941"/>
                  <a:pt x="2336" y="1939"/>
                </a:cubicBezTo>
                <a:cubicBezTo>
                  <a:pt x="2351" y="1924"/>
                  <a:pt x="2339" y="1921"/>
                  <a:pt x="2329" y="1916"/>
                </a:cubicBezTo>
                <a:cubicBezTo>
                  <a:pt x="2335" y="1918"/>
                  <a:pt x="2341" y="1913"/>
                  <a:pt x="2346" y="1916"/>
                </a:cubicBezTo>
                <a:cubicBezTo>
                  <a:pt x="2350" y="1919"/>
                  <a:pt x="2355" y="1926"/>
                  <a:pt x="2359" y="1918"/>
                </a:cubicBezTo>
                <a:cubicBezTo>
                  <a:pt x="2363" y="1912"/>
                  <a:pt x="2358" y="1906"/>
                  <a:pt x="2352" y="1902"/>
                </a:cubicBezTo>
                <a:cubicBezTo>
                  <a:pt x="2340" y="1895"/>
                  <a:pt x="2326" y="1891"/>
                  <a:pt x="2312" y="1893"/>
                </a:cubicBezTo>
                <a:cubicBezTo>
                  <a:pt x="2309" y="1893"/>
                  <a:pt x="2304" y="1897"/>
                  <a:pt x="2304" y="1893"/>
                </a:cubicBezTo>
                <a:cubicBezTo>
                  <a:pt x="2302" y="1883"/>
                  <a:pt x="2291" y="1879"/>
                  <a:pt x="2289" y="1869"/>
                </a:cubicBezTo>
                <a:cubicBezTo>
                  <a:pt x="2296" y="1875"/>
                  <a:pt x="2307" y="1868"/>
                  <a:pt x="2313" y="1876"/>
                </a:cubicBezTo>
                <a:cubicBezTo>
                  <a:pt x="2322" y="1887"/>
                  <a:pt x="2334" y="1881"/>
                  <a:pt x="2345" y="1880"/>
                </a:cubicBezTo>
                <a:cubicBezTo>
                  <a:pt x="2351" y="1880"/>
                  <a:pt x="2358" y="1870"/>
                  <a:pt x="2346" y="1864"/>
                </a:cubicBezTo>
                <a:cubicBezTo>
                  <a:pt x="2343" y="1862"/>
                  <a:pt x="2340" y="1860"/>
                  <a:pt x="2342" y="1857"/>
                </a:cubicBezTo>
                <a:cubicBezTo>
                  <a:pt x="2345" y="1854"/>
                  <a:pt x="2348" y="1853"/>
                  <a:pt x="2351" y="1856"/>
                </a:cubicBezTo>
                <a:cubicBezTo>
                  <a:pt x="2356" y="1862"/>
                  <a:pt x="2362" y="1861"/>
                  <a:pt x="2369" y="1859"/>
                </a:cubicBezTo>
                <a:cubicBezTo>
                  <a:pt x="2368" y="1853"/>
                  <a:pt x="2362" y="1850"/>
                  <a:pt x="2361" y="1845"/>
                </a:cubicBezTo>
                <a:cubicBezTo>
                  <a:pt x="2359" y="1831"/>
                  <a:pt x="2351" y="1822"/>
                  <a:pt x="2338" y="1818"/>
                </a:cubicBezTo>
                <a:cubicBezTo>
                  <a:pt x="2332" y="1816"/>
                  <a:pt x="2331" y="1812"/>
                  <a:pt x="2328" y="1807"/>
                </a:cubicBezTo>
                <a:cubicBezTo>
                  <a:pt x="2322" y="1799"/>
                  <a:pt x="2324" y="1789"/>
                  <a:pt x="2318" y="1780"/>
                </a:cubicBezTo>
                <a:cubicBezTo>
                  <a:pt x="2314" y="1773"/>
                  <a:pt x="2326" y="1771"/>
                  <a:pt x="2330" y="1766"/>
                </a:cubicBezTo>
                <a:cubicBezTo>
                  <a:pt x="2333" y="1762"/>
                  <a:pt x="2334" y="1764"/>
                  <a:pt x="2336" y="1767"/>
                </a:cubicBezTo>
                <a:cubicBezTo>
                  <a:pt x="2338" y="1771"/>
                  <a:pt x="2341" y="1775"/>
                  <a:pt x="2345" y="1773"/>
                </a:cubicBezTo>
                <a:cubicBezTo>
                  <a:pt x="2349" y="1770"/>
                  <a:pt x="2347" y="1765"/>
                  <a:pt x="2347" y="1761"/>
                </a:cubicBezTo>
                <a:cubicBezTo>
                  <a:pt x="2346" y="1753"/>
                  <a:pt x="2345" y="1745"/>
                  <a:pt x="2334" y="1745"/>
                </a:cubicBezTo>
                <a:cubicBezTo>
                  <a:pt x="2337" y="1739"/>
                  <a:pt x="2343" y="1747"/>
                  <a:pt x="2344" y="1741"/>
                </a:cubicBezTo>
                <a:cubicBezTo>
                  <a:pt x="2346" y="1728"/>
                  <a:pt x="2360" y="1732"/>
                  <a:pt x="2362" y="1734"/>
                </a:cubicBezTo>
                <a:cubicBezTo>
                  <a:pt x="2369" y="1739"/>
                  <a:pt x="2374" y="1746"/>
                  <a:pt x="2384" y="1749"/>
                </a:cubicBezTo>
                <a:cubicBezTo>
                  <a:pt x="2393" y="1751"/>
                  <a:pt x="2399" y="1756"/>
                  <a:pt x="2409" y="1753"/>
                </a:cubicBezTo>
                <a:cubicBezTo>
                  <a:pt x="2420" y="1749"/>
                  <a:pt x="2432" y="1745"/>
                  <a:pt x="2441" y="1758"/>
                </a:cubicBezTo>
                <a:cubicBezTo>
                  <a:pt x="2444" y="1762"/>
                  <a:pt x="2449" y="1763"/>
                  <a:pt x="2451" y="1755"/>
                </a:cubicBezTo>
                <a:cubicBezTo>
                  <a:pt x="2452" y="1750"/>
                  <a:pt x="2457" y="1746"/>
                  <a:pt x="2454" y="1739"/>
                </a:cubicBezTo>
                <a:cubicBezTo>
                  <a:pt x="2468" y="1754"/>
                  <a:pt x="2480" y="1746"/>
                  <a:pt x="2493" y="1739"/>
                </a:cubicBezTo>
                <a:cubicBezTo>
                  <a:pt x="2503" y="1732"/>
                  <a:pt x="2513" y="1721"/>
                  <a:pt x="2528" y="1731"/>
                </a:cubicBezTo>
                <a:cubicBezTo>
                  <a:pt x="2536" y="1736"/>
                  <a:pt x="2548" y="1730"/>
                  <a:pt x="2552" y="1722"/>
                </a:cubicBezTo>
                <a:cubicBezTo>
                  <a:pt x="2557" y="1713"/>
                  <a:pt x="2558" y="1706"/>
                  <a:pt x="2570" y="1707"/>
                </a:cubicBezTo>
                <a:cubicBezTo>
                  <a:pt x="2573" y="1708"/>
                  <a:pt x="2577" y="1703"/>
                  <a:pt x="2581" y="1708"/>
                </a:cubicBezTo>
                <a:cubicBezTo>
                  <a:pt x="2586" y="1713"/>
                  <a:pt x="2592" y="1707"/>
                  <a:pt x="2595" y="1705"/>
                </a:cubicBezTo>
                <a:cubicBezTo>
                  <a:pt x="2599" y="1703"/>
                  <a:pt x="2595" y="1699"/>
                  <a:pt x="2593" y="1696"/>
                </a:cubicBezTo>
                <a:cubicBezTo>
                  <a:pt x="2585" y="1689"/>
                  <a:pt x="2585" y="1677"/>
                  <a:pt x="2577" y="1669"/>
                </a:cubicBezTo>
                <a:cubicBezTo>
                  <a:pt x="2573" y="1667"/>
                  <a:pt x="2569" y="1658"/>
                  <a:pt x="2576" y="1650"/>
                </a:cubicBezTo>
                <a:cubicBezTo>
                  <a:pt x="2577" y="1653"/>
                  <a:pt x="2577" y="1655"/>
                  <a:pt x="2577" y="1656"/>
                </a:cubicBezTo>
                <a:cubicBezTo>
                  <a:pt x="2577" y="1669"/>
                  <a:pt x="2588" y="1670"/>
                  <a:pt x="2596" y="1671"/>
                </a:cubicBezTo>
                <a:cubicBezTo>
                  <a:pt x="2604" y="1671"/>
                  <a:pt x="2602" y="1662"/>
                  <a:pt x="2603" y="1656"/>
                </a:cubicBezTo>
                <a:cubicBezTo>
                  <a:pt x="2604" y="1654"/>
                  <a:pt x="2604" y="1651"/>
                  <a:pt x="2606" y="1649"/>
                </a:cubicBezTo>
                <a:cubicBezTo>
                  <a:pt x="2607" y="1647"/>
                  <a:pt x="2613" y="1646"/>
                  <a:pt x="2612" y="1649"/>
                </a:cubicBezTo>
                <a:cubicBezTo>
                  <a:pt x="2610" y="1671"/>
                  <a:pt x="2619" y="1659"/>
                  <a:pt x="2627" y="1655"/>
                </a:cubicBezTo>
                <a:cubicBezTo>
                  <a:pt x="2634" y="1653"/>
                  <a:pt x="2635" y="1659"/>
                  <a:pt x="2637" y="1663"/>
                </a:cubicBezTo>
                <a:cubicBezTo>
                  <a:pt x="2638" y="1667"/>
                  <a:pt x="2640" y="1669"/>
                  <a:pt x="2644" y="1668"/>
                </a:cubicBezTo>
                <a:cubicBezTo>
                  <a:pt x="2648" y="1668"/>
                  <a:pt x="2649" y="1664"/>
                  <a:pt x="2648" y="1661"/>
                </a:cubicBezTo>
                <a:cubicBezTo>
                  <a:pt x="2643" y="1650"/>
                  <a:pt x="2651" y="1647"/>
                  <a:pt x="2660" y="1641"/>
                </a:cubicBezTo>
                <a:cubicBezTo>
                  <a:pt x="2655" y="1653"/>
                  <a:pt x="2665" y="1650"/>
                  <a:pt x="2670" y="1653"/>
                </a:cubicBezTo>
                <a:cubicBezTo>
                  <a:pt x="2678" y="1657"/>
                  <a:pt x="2687" y="1669"/>
                  <a:pt x="2695" y="1664"/>
                </a:cubicBezTo>
                <a:cubicBezTo>
                  <a:pt x="2704" y="1658"/>
                  <a:pt x="2697" y="1645"/>
                  <a:pt x="2696" y="1634"/>
                </a:cubicBezTo>
                <a:cubicBezTo>
                  <a:pt x="2694" y="1623"/>
                  <a:pt x="2698" y="1633"/>
                  <a:pt x="2701" y="1634"/>
                </a:cubicBezTo>
                <a:cubicBezTo>
                  <a:pt x="2708" y="1636"/>
                  <a:pt x="2715" y="1637"/>
                  <a:pt x="2721" y="1639"/>
                </a:cubicBezTo>
                <a:cubicBezTo>
                  <a:pt x="2725" y="1640"/>
                  <a:pt x="2730" y="1637"/>
                  <a:pt x="2729" y="1636"/>
                </a:cubicBezTo>
                <a:cubicBezTo>
                  <a:pt x="2724" y="1625"/>
                  <a:pt x="2741" y="1610"/>
                  <a:pt x="2722" y="1603"/>
                </a:cubicBezTo>
                <a:cubicBezTo>
                  <a:pt x="2720" y="1602"/>
                  <a:pt x="2717" y="1599"/>
                  <a:pt x="2719" y="1594"/>
                </a:cubicBezTo>
                <a:cubicBezTo>
                  <a:pt x="2727" y="1594"/>
                  <a:pt x="2738" y="1602"/>
                  <a:pt x="2742" y="1589"/>
                </a:cubicBezTo>
                <a:cubicBezTo>
                  <a:pt x="2745" y="1578"/>
                  <a:pt x="2732" y="1578"/>
                  <a:pt x="2727" y="1574"/>
                </a:cubicBezTo>
                <a:close/>
                <a:moveTo>
                  <a:pt x="2644" y="1262"/>
                </a:moveTo>
                <a:cubicBezTo>
                  <a:pt x="2648" y="1262"/>
                  <a:pt x="2652" y="1263"/>
                  <a:pt x="2651" y="1255"/>
                </a:cubicBezTo>
                <a:cubicBezTo>
                  <a:pt x="2649" y="1254"/>
                  <a:pt x="2647" y="1251"/>
                  <a:pt x="2645" y="1248"/>
                </a:cubicBezTo>
                <a:cubicBezTo>
                  <a:pt x="2639" y="1243"/>
                  <a:pt x="2641" y="1237"/>
                  <a:pt x="2645" y="1233"/>
                </a:cubicBezTo>
                <a:cubicBezTo>
                  <a:pt x="2651" y="1227"/>
                  <a:pt x="2652" y="1235"/>
                  <a:pt x="2655" y="1238"/>
                </a:cubicBezTo>
                <a:cubicBezTo>
                  <a:pt x="2665" y="1245"/>
                  <a:pt x="2664" y="1260"/>
                  <a:pt x="2676" y="1266"/>
                </a:cubicBezTo>
                <a:cubicBezTo>
                  <a:pt x="2678" y="1266"/>
                  <a:pt x="2677" y="1269"/>
                  <a:pt x="2676" y="1271"/>
                </a:cubicBezTo>
                <a:cubicBezTo>
                  <a:pt x="2674" y="1273"/>
                  <a:pt x="2671" y="1273"/>
                  <a:pt x="2669" y="1272"/>
                </a:cubicBezTo>
                <a:cubicBezTo>
                  <a:pt x="2662" y="1268"/>
                  <a:pt x="2655" y="1268"/>
                  <a:pt x="2647" y="1270"/>
                </a:cubicBezTo>
                <a:cubicBezTo>
                  <a:pt x="2645" y="1271"/>
                  <a:pt x="2642" y="1275"/>
                  <a:pt x="2642" y="1269"/>
                </a:cubicBezTo>
                <a:cubicBezTo>
                  <a:pt x="2641" y="1266"/>
                  <a:pt x="2638" y="1262"/>
                  <a:pt x="2644" y="1262"/>
                </a:cubicBezTo>
                <a:close/>
                <a:moveTo>
                  <a:pt x="698" y="458"/>
                </a:moveTo>
                <a:cubicBezTo>
                  <a:pt x="688" y="461"/>
                  <a:pt x="681" y="468"/>
                  <a:pt x="672" y="474"/>
                </a:cubicBezTo>
                <a:cubicBezTo>
                  <a:pt x="670" y="467"/>
                  <a:pt x="676" y="463"/>
                  <a:pt x="677" y="458"/>
                </a:cubicBezTo>
                <a:cubicBezTo>
                  <a:pt x="680" y="451"/>
                  <a:pt x="680" y="443"/>
                  <a:pt x="674" y="436"/>
                </a:cubicBezTo>
                <a:cubicBezTo>
                  <a:pt x="670" y="431"/>
                  <a:pt x="665" y="424"/>
                  <a:pt x="673" y="421"/>
                </a:cubicBezTo>
                <a:cubicBezTo>
                  <a:pt x="677" y="419"/>
                  <a:pt x="687" y="421"/>
                  <a:pt x="690" y="428"/>
                </a:cubicBezTo>
                <a:cubicBezTo>
                  <a:pt x="693" y="436"/>
                  <a:pt x="694" y="444"/>
                  <a:pt x="701" y="450"/>
                </a:cubicBezTo>
                <a:cubicBezTo>
                  <a:pt x="706" y="454"/>
                  <a:pt x="702" y="457"/>
                  <a:pt x="698" y="458"/>
                </a:cubicBezTo>
                <a:close/>
                <a:moveTo>
                  <a:pt x="713" y="260"/>
                </a:moveTo>
                <a:cubicBezTo>
                  <a:pt x="712" y="267"/>
                  <a:pt x="710" y="274"/>
                  <a:pt x="710" y="282"/>
                </a:cubicBezTo>
                <a:cubicBezTo>
                  <a:pt x="709" y="288"/>
                  <a:pt x="696" y="293"/>
                  <a:pt x="709" y="300"/>
                </a:cubicBezTo>
                <a:cubicBezTo>
                  <a:pt x="696" y="307"/>
                  <a:pt x="706" y="316"/>
                  <a:pt x="706" y="323"/>
                </a:cubicBezTo>
                <a:cubicBezTo>
                  <a:pt x="706" y="324"/>
                  <a:pt x="704" y="326"/>
                  <a:pt x="703" y="326"/>
                </a:cubicBezTo>
                <a:cubicBezTo>
                  <a:pt x="702" y="326"/>
                  <a:pt x="700" y="325"/>
                  <a:pt x="700" y="323"/>
                </a:cubicBezTo>
                <a:cubicBezTo>
                  <a:pt x="700" y="321"/>
                  <a:pt x="701" y="317"/>
                  <a:pt x="697" y="316"/>
                </a:cubicBezTo>
                <a:cubicBezTo>
                  <a:pt x="692" y="314"/>
                  <a:pt x="692" y="303"/>
                  <a:pt x="683" y="308"/>
                </a:cubicBezTo>
                <a:cubicBezTo>
                  <a:pt x="675" y="312"/>
                  <a:pt x="674" y="318"/>
                  <a:pt x="678" y="326"/>
                </a:cubicBezTo>
                <a:cubicBezTo>
                  <a:pt x="681" y="333"/>
                  <a:pt x="678" y="339"/>
                  <a:pt x="669" y="341"/>
                </a:cubicBezTo>
                <a:cubicBezTo>
                  <a:pt x="663" y="342"/>
                  <a:pt x="659" y="343"/>
                  <a:pt x="652" y="336"/>
                </a:cubicBezTo>
                <a:cubicBezTo>
                  <a:pt x="638" y="323"/>
                  <a:pt x="653" y="307"/>
                  <a:pt x="642" y="296"/>
                </a:cubicBezTo>
                <a:cubicBezTo>
                  <a:pt x="639" y="292"/>
                  <a:pt x="645" y="287"/>
                  <a:pt x="648" y="285"/>
                </a:cubicBezTo>
                <a:cubicBezTo>
                  <a:pt x="653" y="282"/>
                  <a:pt x="654" y="287"/>
                  <a:pt x="656" y="290"/>
                </a:cubicBezTo>
                <a:cubicBezTo>
                  <a:pt x="660" y="295"/>
                  <a:pt x="663" y="300"/>
                  <a:pt x="670" y="298"/>
                </a:cubicBezTo>
                <a:cubicBezTo>
                  <a:pt x="675" y="296"/>
                  <a:pt x="678" y="292"/>
                  <a:pt x="673" y="285"/>
                </a:cubicBezTo>
                <a:cubicBezTo>
                  <a:pt x="682" y="289"/>
                  <a:pt x="687" y="296"/>
                  <a:pt x="697" y="294"/>
                </a:cubicBezTo>
                <a:cubicBezTo>
                  <a:pt x="699" y="287"/>
                  <a:pt x="686" y="284"/>
                  <a:pt x="691" y="277"/>
                </a:cubicBezTo>
                <a:cubicBezTo>
                  <a:pt x="697" y="270"/>
                  <a:pt x="705" y="265"/>
                  <a:pt x="708" y="255"/>
                </a:cubicBezTo>
                <a:cubicBezTo>
                  <a:pt x="708" y="253"/>
                  <a:pt x="713" y="256"/>
                  <a:pt x="713" y="260"/>
                </a:cubicBezTo>
                <a:close/>
                <a:moveTo>
                  <a:pt x="970" y="191"/>
                </a:moveTo>
                <a:cubicBezTo>
                  <a:pt x="974" y="181"/>
                  <a:pt x="985" y="181"/>
                  <a:pt x="989" y="182"/>
                </a:cubicBezTo>
                <a:cubicBezTo>
                  <a:pt x="1007" y="188"/>
                  <a:pt x="997" y="175"/>
                  <a:pt x="999" y="169"/>
                </a:cubicBezTo>
                <a:cubicBezTo>
                  <a:pt x="1011" y="173"/>
                  <a:pt x="1010" y="189"/>
                  <a:pt x="1022" y="195"/>
                </a:cubicBezTo>
                <a:cubicBezTo>
                  <a:pt x="1025" y="196"/>
                  <a:pt x="1016" y="207"/>
                  <a:pt x="1012" y="207"/>
                </a:cubicBezTo>
                <a:cubicBezTo>
                  <a:pt x="1002" y="205"/>
                  <a:pt x="993" y="206"/>
                  <a:pt x="984" y="205"/>
                </a:cubicBezTo>
                <a:cubicBezTo>
                  <a:pt x="980" y="205"/>
                  <a:pt x="965" y="205"/>
                  <a:pt x="970" y="191"/>
                </a:cubicBezTo>
                <a:close/>
                <a:moveTo>
                  <a:pt x="958" y="1793"/>
                </a:moveTo>
                <a:cubicBezTo>
                  <a:pt x="990" y="1798"/>
                  <a:pt x="999" y="1798"/>
                  <a:pt x="1004" y="1829"/>
                </a:cubicBezTo>
                <a:cubicBezTo>
                  <a:pt x="1002" y="1820"/>
                  <a:pt x="995" y="1819"/>
                  <a:pt x="987" y="1819"/>
                </a:cubicBezTo>
                <a:cubicBezTo>
                  <a:pt x="980" y="1819"/>
                  <a:pt x="973" y="1818"/>
                  <a:pt x="965" y="1818"/>
                </a:cubicBezTo>
                <a:cubicBezTo>
                  <a:pt x="962" y="1818"/>
                  <a:pt x="958" y="1814"/>
                  <a:pt x="961" y="1813"/>
                </a:cubicBezTo>
                <a:cubicBezTo>
                  <a:pt x="972" y="1804"/>
                  <a:pt x="960" y="1799"/>
                  <a:pt x="958" y="1793"/>
                </a:cubicBezTo>
                <a:close/>
                <a:moveTo>
                  <a:pt x="912" y="122"/>
                </a:moveTo>
                <a:cubicBezTo>
                  <a:pt x="914" y="122"/>
                  <a:pt x="917" y="122"/>
                  <a:pt x="919" y="122"/>
                </a:cubicBezTo>
                <a:cubicBezTo>
                  <a:pt x="927" y="122"/>
                  <a:pt x="920" y="106"/>
                  <a:pt x="930" y="111"/>
                </a:cubicBezTo>
                <a:cubicBezTo>
                  <a:pt x="932" y="113"/>
                  <a:pt x="931" y="122"/>
                  <a:pt x="938" y="127"/>
                </a:cubicBezTo>
                <a:cubicBezTo>
                  <a:pt x="945" y="131"/>
                  <a:pt x="937" y="140"/>
                  <a:pt x="934" y="146"/>
                </a:cubicBezTo>
                <a:cubicBezTo>
                  <a:pt x="932" y="151"/>
                  <a:pt x="926" y="150"/>
                  <a:pt x="922" y="144"/>
                </a:cubicBezTo>
                <a:cubicBezTo>
                  <a:pt x="917" y="135"/>
                  <a:pt x="908" y="129"/>
                  <a:pt x="898" y="125"/>
                </a:cubicBezTo>
                <a:cubicBezTo>
                  <a:pt x="903" y="121"/>
                  <a:pt x="907" y="123"/>
                  <a:pt x="912" y="122"/>
                </a:cubicBezTo>
                <a:close/>
                <a:moveTo>
                  <a:pt x="908" y="1758"/>
                </a:moveTo>
                <a:cubicBezTo>
                  <a:pt x="902" y="1749"/>
                  <a:pt x="893" y="1742"/>
                  <a:pt x="894" y="1728"/>
                </a:cubicBezTo>
                <a:cubicBezTo>
                  <a:pt x="904" y="1734"/>
                  <a:pt x="914" y="1738"/>
                  <a:pt x="913" y="1720"/>
                </a:cubicBezTo>
                <a:cubicBezTo>
                  <a:pt x="920" y="1722"/>
                  <a:pt x="920" y="1727"/>
                  <a:pt x="921" y="1730"/>
                </a:cubicBezTo>
                <a:cubicBezTo>
                  <a:pt x="925" y="1738"/>
                  <a:pt x="929" y="1739"/>
                  <a:pt x="934" y="1733"/>
                </a:cubicBezTo>
                <a:cubicBezTo>
                  <a:pt x="935" y="1731"/>
                  <a:pt x="936" y="1728"/>
                  <a:pt x="938" y="1728"/>
                </a:cubicBezTo>
                <a:cubicBezTo>
                  <a:pt x="950" y="1722"/>
                  <a:pt x="950" y="1722"/>
                  <a:pt x="940" y="1712"/>
                </a:cubicBezTo>
                <a:cubicBezTo>
                  <a:pt x="939" y="1711"/>
                  <a:pt x="938" y="1710"/>
                  <a:pt x="937" y="1708"/>
                </a:cubicBezTo>
                <a:cubicBezTo>
                  <a:pt x="936" y="1707"/>
                  <a:pt x="937" y="1706"/>
                  <a:pt x="936" y="1704"/>
                </a:cubicBezTo>
                <a:cubicBezTo>
                  <a:pt x="946" y="1705"/>
                  <a:pt x="956" y="1705"/>
                  <a:pt x="966" y="1706"/>
                </a:cubicBezTo>
                <a:cubicBezTo>
                  <a:pt x="964" y="1713"/>
                  <a:pt x="958" y="1710"/>
                  <a:pt x="954" y="1712"/>
                </a:cubicBezTo>
                <a:cubicBezTo>
                  <a:pt x="958" y="1717"/>
                  <a:pt x="962" y="1725"/>
                  <a:pt x="965" y="1727"/>
                </a:cubicBezTo>
                <a:cubicBezTo>
                  <a:pt x="982" y="1736"/>
                  <a:pt x="980" y="1753"/>
                  <a:pt x="987" y="1765"/>
                </a:cubicBezTo>
                <a:cubicBezTo>
                  <a:pt x="989" y="1768"/>
                  <a:pt x="990" y="1771"/>
                  <a:pt x="990" y="1774"/>
                </a:cubicBezTo>
                <a:cubicBezTo>
                  <a:pt x="991" y="1780"/>
                  <a:pt x="998" y="1787"/>
                  <a:pt x="992" y="1792"/>
                </a:cubicBezTo>
                <a:cubicBezTo>
                  <a:pt x="986" y="1796"/>
                  <a:pt x="980" y="1789"/>
                  <a:pt x="974" y="1787"/>
                </a:cubicBezTo>
                <a:cubicBezTo>
                  <a:pt x="967" y="1786"/>
                  <a:pt x="971" y="1784"/>
                  <a:pt x="974" y="1782"/>
                </a:cubicBezTo>
                <a:cubicBezTo>
                  <a:pt x="976" y="1780"/>
                  <a:pt x="974" y="1777"/>
                  <a:pt x="973" y="1777"/>
                </a:cubicBezTo>
                <a:cubicBezTo>
                  <a:pt x="960" y="1773"/>
                  <a:pt x="950" y="1763"/>
                  <a:pt x="938" y="1757"/>
                </a:cubicBezTo>
                <a:cubicBezTo>
                  <a:pt x="933" y="1754"/>
                  <a:pt x="929" y="1756"/>
                  <a:pt x="925" y="1761"/>
                </a:cubicBezTo>
                <a:cubicBezTo>
                  <a:pt x="919" y="1767"/>
                  <a:pt x="913" y="1768"/>
                  <a:pt x="908" y="1758"/>
                </a:cubicBezTo>
                <a:close/>
                <a:moveTo>
                  <a:pt x="911" y="1868"/>
                </a:moveTo>
                <a:cubicBezTo>
                  <a:pt x="927" y="1863"/>
                  <a:pt x="924" y="1845"/>
                  <a:pt x="929" y="1832"/>
                </a:cubicBezTo>
                <a:cubicBezTo>
                  <a:pt x="946" y="1842"/>
                  <a:pt x="954" y="1860"/>
                  <a:pt x="969" y="1873"/>
                </a:cubicBezTo>
                <a:cubicBezTo>
                  <a:pt x="961" y="1878"/>
                  <a:pt x="952" y="1877"/>
                  <a:pt x="948" y="1886"/>
                </a:cubicBezTo>
                <a:cubicBezTo>
                  <a:pt x="945" y="1892"/>
                  <a:pt x="935" y="1885"/>
                  <a:pt x="933" y="1881"/>
                </a:cubicBezTo>
                <a:cubicBezTo>
                  <a:pt x="927" y="1872"/>
                  <a:pt x="920" y="1868"/>
                  <a:pt x="911" y="1868"/>
                </a:cubicBezTo>
                <a:close/>
                <a:moveTo>
                  <a:pt x="1049" y="2006"/>
                </a:moveTo>
                <a:cubicBezTo>
                  <a:pt x="1047" y="2018"/>
                  <a:pt x="1035" y="2006"/>
                  <a:pt x="1027" y="2010"/>
                </a:cubicBezTo>
                <a:cubicBezTo>
                  <a:pt x="1020" y="2014"/>
                  <a:pt x="1011" y="2014"/>
                  <a:pt x="1003" y="2015"/>
                </a:cubicBezTo>
                <a:cubicBezTo>
                  <a:pt x="997" y="2016"/>
                  <a:pt x="992" y="2018"/>
                  <a:pt x="988" y="2012"/>
                </a:cubicBezTo>
                <a:cubicBezTo>
                  <a:pt x="983" y="2001"/>
                  <a:pt x="968" y="2012"/>
                  <a:pt x="964" y="1998"/>
                </a:cubicBezTo>
                <a:cubicBezTo>
                  <a:pt x="970" y="1995"/>
                  <a:pt x="975" y="1999"/>
                  <a:pt x="980" y="2001"/>
                </a:cubicBezTo>
                <a:cubicBezTo>
                  <a:pt x="983" y="2003"/>
                  <a:pt x="986" y="2007"/>
                  <a:pt x="989" y="2002"/>
                </a:cubicBezTo>
                <a:cubicBezTo>
                  <a:pt x="991" y="1998"/>
                  <a:pt x="990" y="1993"/>
                  <a:pt x="986" y="1990"/>
                </a:cubicBezTo>
                <a:cubicBezTo>
                  <a:pt x="977" y="1983"/>
                  <a:pt x="966" y="1985"/>
                  <a:pt x="957" y="1985"/>
                </a:cubicBezTo>
                <a:cubicBezTo>
                  <a:pt x="949" y="1986"/>
                  <a:pt x="942" y="1982"/>
                  <a:pt x="934" y="1982"/>
                </a:cubicBezTo>
                <a:cubicBezTo>
                  <a:pt x="939" y="1967"/>
                  <a:pt x="974" y="1968"/>
                  <a:pt x="950" y="1943"/>
                </a:cubicBezTo>
                <a:cubicBezTo>
                  <a:pt x="961" y="1945"/>
                  <a:pt x="974" y="1953"/>
                  <a:pt x="977" y="1961"/>
                </a:cubicBezTo>
                <a:cubicBezTo>
                  <a:pt x="979" y="1969"/>
                  <a:pt x="984" y="1973"/>
                  <a:pt x="989" y="1979"/>
                </a:cubicBezTo>
                <a:cubicBezTo>
                  <a:pt x="1000" y="1992"/>
                  <a:pt x="1025" y="1988"/>
                  <a:pt x="1031" y="1972"/>
                </a:cubicBezTo>
                <a:cubicBezTo>
                  <a:pt x="1033" y="1975"/>
                  <a:pt x="1036" y="1978"/>
                  <a:pt x="1038" y="1981"/>
                </a:cubicBezTo>
                <a:cubicBezTo>
                  <a:pt x="1042" y="1989"/>
                  <a:pt x="1051" y="1999"/>
                  <a:pt x="1049" y="2006"/>
                </a:cubicBezTo>
                <a:close/>
                <a:moveTo>
                  <a:pt x="1148" y="1825"/>
                </a:moveTo>
                <a:cubicBezTo>
                  <a:pt x="1152" y="1820"/>
                  <a:pt x="1154" y="1826"/>
                  <a:pt x="1157" y="1827"/>
                </a:cubicBezTo>
                <a:cubicBezTo>
                  <a:pt x="1169" y="1833"/>
                  <a:pt x="1172" y="1824"/>
                  <a:pt x="1169" y="1816"/>
                </a:cubicBezTo>
                <a:cubicBezTo>
                  <a:pt x="1166" y="1807"/>
                  <a:pt x="1172" y="1805"/>
                  <a:pt x="1177" y="1805"/>
                </a:cubicBezTo>
                <a:cubicBezTo>
                  <a:pt x="1183" y="1805"/>
                  <a:pt x="1188" y="1792"/>
                  <a:pt x="1196" y="1807"/>
                </a:cubicBezTo>
                <a:cubicBezTo>
                  <a:pt x="1204" y="1822"/>
                  <a:pt x="1210" y="1836"/>
                  <a:pt x="1210" y="1853"/>
                </a:cubicBezTo>
                <a:cubicBezTo>
                  <a:pt x="1210" y="1859"/>
                  <a:pt x="1207" y="1870"/>
                  <a:pt x="1223" y="1861"/>
                </a:cubicBezTo>
                <a:cubicBezTo>
                  <a:pt x="1214" y="1873"/>
                  <a:pt x="1208" y="1872"/>
                  <a:pt x="1199" y="1867"/>
                </a:cubicBezTo>
                <a:cubicBezTo>
                  <a:pt x="1186" y="1859"/>
                  <a:pt x="1173" y="1854"/>
                  <a:pt x="1159" y="1849"/>
                </a:cubicBezTo>
                <a:cubicBezTo>
                  <a:pt x="1154" y="1847"/>
                  <a:pt x="1150" y="1844"/>
                  <a:pt x="1147" y="1840"/>
                </a:cubicBezTo>
                <a:cubicBezTo>
                  <a:pt x="1144" y="1835"/>
                  <a:pt x="1145" y="1829"/>
                  <a:pt x="1148" y="1825"/>
                </a:cubicBezTo>
                <a:close/>
                <a:moveTo>
                  <a:pt x="1090" y="261"/>
                </a:moveTo>
                <a:cubicBezTo>
                  <a:pt x="1092" y="249"/>
                  <a:pt x="1094" y="237"/>
                  <a:pt x="1106" y="229"/>
                </a:cubicBezTo>
                <a:cubicBezTo>
                  <a:pt x="1107" y="228"/>
                  <a:pt x="1109" y="228"/>
                  <a:pt x="1110" y="227"/>
                </a:cubicBezTo>
                <a:cubicBezTo>
                  <a:pt x="1119" y="219"/>
                  <a:pt x="1128" y="221"/>
                  <a:pt x="1131" y="233"/>
                </a:cubicBezTo>
                <a:cubicBezTo>
                  <a:pt x="1132" y="236"/>
                  <a:pt x="1139" y="246"/>
                  <a:pt x="1124" y="246"/>
                </a:cubicBezTo>
                <a:cubicBezTo>
                  <a:pt x="1118" y="246"/>
                  <a:pt x="1100" y="244"/>
                  <a:pt x="1101" y="262"/>
                </a:cubicBezTo>
                <a:cubicBezTo>
                  <a:pt x="1101" y="265"/>
                  <a:pt x="1097" y="265"/>
                  <a:pt x="1095" y="265"/>
                </a:cubicBezTo>
                <a:cubicBezTo>
                  <a:pt x="1092" y="265"/>
                  <a:pt x="1089" y="265"/>
                  <a:pt x="1090" y="261"/>
                </a:cubicBezTo>
                <a:close/>
                <a:moveTo>
                  <a:pt x="1091" y="1937"/>
                </a:moveTo>
                <a:cubicBezTo>
                  <a:pt x="1083" y="1935"/>
                  <a:pt x="1084" y="1943"/>
                  <a:pt x="1082" y="1948"/>
                </a:cubicBezTo>
                <a:cubicBezTo>
                  <a:pt x="1080" y="1953"/>
                  <a:pt x="1077" y="1956"/>
                  <a:pt x="1072" y="1950"/>
                </a:cubicBezTo>
                <a:cubicBezTo>
                  <a:pt x="1064" y="1940"/>
                  <a:pt x="1065" y="1919"/>
                  <a:pt x="1072" y="1909"/>
                </a:cubicBezTo>
                <a:cubicBezTo>
                  <a:pt x="1078" y="1901"/>
                  <a:pt x="1068" y="1890"/>
                  <a:pt x="1076" y="1881"/>
                </a:cubicBezTo>
                <a:cubicBezTo>
                  <a:pt x="1078" y="1880"/>
                  <a:pt x="1071" y="1876"/>
                  <a:pt x="1064" y="1875"/>
                </a:cubicBezTo>
                <a:cubicBezTo>
                  <a:pt x="1079" y="1862"/>
                  <a:pt x="1096" y="1850"/>
                  <a:pt x="1092" y="1828"/>
                </a:cubicBezTo>
                <a:cubicBezTo>
                  <a:pt x="1093" y="1835"/>
                  <a:pt x="1103" y="1837"/>
                  <a:pt x="1102" y="1843"/>
                </a:cubicBezTo>
                <a:cubicBezTo>
                  <a:pt x="1101" y="1849"/>
                  <a:pt x="1097" y="1855"/>
                  <a:pt x="1101" y="1862"/>
                </a:cubicBezTo>
                <a:cubicBezTo>
                  <a:pt x="1103" y="1865"/>
                  <a:pt x="1099" y="1864"/>
                  <a:pt x="1097" y="1864"/>
                </a:cubicBezTo>
                <a:cubicBezTo>
                  <a:pt x="1093" y="1864"/>
                  <a:pt x="1089" y="1865"/>
                  <a:pt x="1088" y="1869"/>
                </a:cubicBezTo>
                <a:cubicBezTo>
                  <a:pt x="1088" y="1874"/>
                  <a:pt x="1091" y="1878"/>
                  <a:pt x="1096" y="1880"/>
                </a:cubicBezTo>
                <a:cubicBezTo>
                  <a:pt x="1102" y="1882"/>
                  <a:pt x="1106" y="1886"/>
                  <a:pt x="1101" y="1897"/>
                </a:cubicBezTo>
                <a:cubicBezTo>
                  <a:pt x="1100" y="1886"/>
                  <a:pt x="1095" y="1884"/>
                  <a:pt x="1089" y="1887"/>
                </a:cubicBezTo>
                <a:cubicBezTo>
                  <a:pt x="1085" y="1889"/>
                  <a:pt x="1077" y="1885"/>
                  <a:pt x="1078" y="1892"/>
                </a:cubicBezTo>
                <a:cubicBezTo>
                  <a:pt x="1078" y="1900"/>
                  <a:pt x="1079" y="1911"/>
                  <a:pt x="1087" y="1915"/>
                </a:cubicBezTo>
                <a:cubicBezTo>
                  <a:pt x="1093" y="1918"/>
                  <a:pt x="1097" y="1923"/>
                  <a:pt x="1102" y="1927"/>
                </a:cubicBezTo>
                <a:cubicBezTo>
                  <a:pt x="1106" y="1931"/>
                  <a:pt x="1114" y="1932"/>
                  <a:pt x="1120" y="1934"/>
                </a:cubicBezTo>
                <a:cubicBezTo>
                  <a:pt x="1110" y="1934"/>
                  <a:pt x="1101" y="1941"/>
                  <a:pt x="1091" y="1937"/>
                </a:cubicBezTo>
                <a:close/>
                <a:moveTo>
                  <a:pt x="1347" y="2375"/>
                </a:moveTo>
                <a:cubicBezTo>
                  <a:pt x="1334" y="2390"/>
                  <a:pt x="1327" y="2403"/>
                  <a:pt x="1326" y="2422"/>
                </a:cubicBezTo>
                <a:cubicBezTo>
                  <a:pt x="1326" y="2431"/>
                  <a:pt x="1331" y="2445"/>
                  <a:pt x="1323" y="2448"/>
                </a:cubicBezTo>
                <a:cubicBezTo>
                  <a:pt x="1315" y="2451"/>
                  <a:pt x="1309" y="2438"/>
                  <a:pt x="1303" y="2431"/>
                </a:cubicBezTo>
                <a:cubicBezTo>
                  <a:pt x="1279" y="2407"/>
                  <a:pt x="1261" y="2378"/>
                  <a:pt x="1242" y="2349"/>
                </a:cubicBezTo>
                <a:cubicBezTo>
                  <a:pt x="1224" y="2320"/>
                  <a:pt x="1208" y="2291"/>
                  <a:pt x="1195" y="2260"/>
                </a:cubicBezTo>
                <a:cubicBezTo>
                  <a:pt x="1179" y="2223"/>
                  <a:pt x="1156" y="2189"/>
                  <a:pt x="1149" y="2148"/>
                </a:cubicBezTo>
                <a:cubicBezTo>
                  <a:pt x="1144" y="2114"/>
                  <a:pt x="1131" y="2082"/>
                  <a:pt x="1121" y="2049"/>
                </a:cubicBezTo>
                <a:cubicBezTo>
                  <a:pt x="1119" y="2042"/>
                  <a:pt x="1119" y="2034"/>
                  <a:pt x="1124" y="2029"/>
                </a:cubicBezTo>
                <a:cubicBezTo>
                  <a:pt x="1130" y="2024"/>
                  <a:pt x="1136" y="2027"/>
                  <a:pt x="1143" y="2030"/>
                </a:cubicBezTo>
                <a:cubicBezTo>
                  <a:pt x="1148" y="2033"/>
                  <a:pt x="1156" y="2038"/>
                  <a:pt x="1151" y="2025"/>
                </a:cubicBezTo>
                <a:cubicBezTo>
                  <a:pt x="1149" y="2021"/>
                  <a:pt x="1150" y="2020"/>
                  <a:pt x="1154" y="2020"/>
                </a:cubicBezTo>
                <a:cubicBezTo>
                  <a:pt x="1168" y="2022"/>
                  <a:pt x="1153" y="2011"/>
                  <a:pt x="1159" y="2008"/>
                </a:cubicBezTo>
                <a:cubicBezTo>
                  <a:pt x="1165" y="2005"/>
                  <a:pt x="1171" y="2012"/>
                  <a:pt x="1177" y="2008"/>
                </a:cubicBezTo>
                <a:cubicBezTo>
                  <a:pt x="1178" y="2007"/>
                  <a:pt x="1179" y="2005"/>
                  <a:pt x="1179" y="2004"/>
                </a:cubicBezTo>
                <a:cubicBezTo>
                  <a:pt x="1179" y="1988"/>
                  <a:pt x="1188" y="1990"/>
                  <a:pt x="1199" y="1996"/>
                </a:cubicBezTo>
                <a:cubicBezTo>
                  <a:pt x="1203" y="1981"/>
                  <a:pt x="1179" y="1982"/>
                  <a:pt x="1186" y="1967"/>
                </a:cubicBezTo>
                <a:cubicBezTo>
                  <a:pt x="1197" y="1969"/>
                  <a:pt x="1208" y="1974"/>
                  <a:pt x="1219" y="1966"/>
                </a:cubicBezTo>
                <a:cubicBezTo>
                  <a:pt x="1225" y="1961"/>
                  <a:pt x="1230" y="1971"/>
                  <a:pt x="1234" y="1975"/>
                </a:cubicBezTo>
                <a:cubicBezTo>
                  <a:pt x="1236" y="1977"/>
                  <a:pt x="1236" y="1982"/>
                  <a:pt x="1240" y="1981"/>
                </a:cubicBezTo>
                <a:cubicBezTo>
                  <a:pt x="1244" y="1979"/>
                  <a:pt x="1244" y="1975"/>
                  <a:pt x="1243" y="1972"/>
                </a:cubicBezTo>
                <a:cubicBezTo>
                  <a:pt x="1239" y="1965"/>
                  <a:pt x="1239" y="1961"/>
                  <a:pt x="1249" y="1960"/>
                </a:cubicBezTo>
                <a:cubicBezTo>
                  <a:pt x="1259" y="1959"/>
                  <a:pt x="1255" y="1953"/>
                  <a:pt x="1250" y="1950"/>
                </a:cubicBezTo>
                <a:cubicBezTo>
                  <a:pt x="1243" y="1946"/>
                  <a:pt x="1240" y="1940"/>
                  <a:pt x="1240" y="1933"/>
                </a:cubicBezTo>
                <a:cubicBezTo>
                  <a:pt x="1254" y="1931"/>
                  <a:pt x="1268" y="1934"/>
                  <a:pt x="1281" y="1936"/>
                </a:cubicBezTo>
                <a:cubicBezTo>
                  <a:pt x="1287" y="1937"/>
                  <a:pt x="1288" y="1944"/>
                  <a:pt x="1290" y="1949"/>
                </a:cubicBezTo>
                <a:cubicBezTo>
                  <a:pt x="1292" y="1953"/>
                  <a:pt x="1295" y="1957"/>
                  <a:pt x="1301" y="1957"/>
                </a:cubicBezTo>
                <a:cubicBezTo>
                  <a:pt x="1307" y="1957"/>
                  <a:pt x="1306" y="1951"/>
                  <a:pt x="1306" y="1947"/>
                </a:cubicBezTo>
                <a:cubicBezTo>
                  <a:pt x="1307" y="1945"/>
                  <a:pt x="1307" y="1942"/>
                  <a:pt x="1311" y="1942"/>
                </a:cubicBezTo>
                <a:cubicBezTo>
                  <a:pt x="1314" y="1943"/>
                  <a:pt x="1315" y="1944"/>
                  <a:pt x="1317" y="1947"/>
                </a:cubicBezTo>
                <a:cubicBezTo>
                  <a:pt x="1322" y="1956"/>
                  <a:pt x="1325" y="1974"/>
                  <a:pt x="1340" y="1954"/>
                </a:cubicBezTo>
                <a:cubicBezTo>
                  <a:pt x="1342" y="1951"/>
                  <a:pt x="1346" y="1956"/>
                  <a:pt x="1348" y="1958"/>
                </a:cubicBezTo>
                <a:cubicBezTo>
                  <a:pt x="1362" y="1968"/>
                  <a:pt x="1361" y="1984"/>
                  <a:pt x="1363" y="1999"/>
                </a:cubicBezTo>
                <a:cubicBezTo>
                  <a:pt x="1368" y="2029"/>
                  <a:pt x="1370" y="2058"/>
                  <a:pt x="1357" y="2087"/>
                </a:cubicBezTo>
                <a:cubicBezTo>
                  <a:pt x="1355" y="2093"/>
                  <a:pt x="1351" y="2093"/>
                  <a:pt x="1346" y="2095"/>
                </a:cubicBezTo>
                <a:cubicBezTo>
                  <a:pt x="1342" y="2097"/>
                  <a:pt x="1339" y="2102"/>
                  <a:pt x="1341" y="2107"/>
                </a:cubicBezTo>
                <a:cubicBezTo>
                  <a:pt x="1343" y="2113"/>
                  <a:pt x="1348" y="2110"/>
                  <a:pt x="1351" y="2107"/>
                </a:cubicBezTo>
                <a:cubicBezTo>
                  <a:pt x="1358" y="2102"/>
                  <a:pt x="1360" y="2107"/>
                  <a:pt x="1363" y="2112"/>
                </a:cubicBezTo>
                <a:cubicBezTo>
                  <a:pt x="1369" y="2123"/>
                  <a:pt x="1371" y="2137"/>
                  <a:pt x="1371" y="2150"/>
                </a:cubicBezTo>
                <a:cubicBezTo>
                  <a:pt x="1371" y="2178"/>
                  <a:pt x="1373" y="2206"/>
                  <a:pt x="1371" y="2234"/>
                </a:cubicBezTo>
                <a:cubicBezTo>
                  <a:pt x="1370" y="2250"/>
                  <a:pt x="1373" y="2266"/>
                  <a:pt x="1364" y="2281"/>
                </a:cubicBezTo>
                <a:cubicBezTo>
                  <a:pt x="1361" y="2285"/>
                  <a:pt x="1361" y="2290"/>
                  <a:pt x="1365" y="2294"/>
                </a:cubicBezTo>
                <a:cubicBezTo>
                  <a:pt x="1373" y="2301"/>
                  <a:pt x="1372" y="2308"/>
                  <a:pt x="1373" y="2319"/>
                </a:cubicBezTo>
                <a:cubicBezTo>
                  <a:pt x="1373" y="2343"/>
                  <a:pt x="1360" y="2361"/>
                  <a:pt x="1347" y="2375"/>
                </a:cubicBezTo>
                <a:close/>
                <a:moveTo>
                  <a:pt x="1587" y="1975"/>
                </a:moveTo>
                <a:cubicBezTo>
                  <a:pt x="1574" y="2004"/>
                  <a:pt x="1557" y="2030"/>
                  <a:pt x="1531" y="2052"/>
                </a:cubicBezTo>
                <a:cubicBezTo>
                  <a:pt x="1513" y="2067"/>
                  <a:pt x="1499" y="2087"/>
                  <a:pt x="1485" y="2106"/>
                </a:cubicBezTo>
                <a:cubicBezTo>
                  <a:pt x="1475" y="2119"/>
                  <a:pt x="1464" y="2129"/>
                  <a:pt x="1452" y="2138"/>
                </a:cubicBezTo>
                <a:cubicBezTo>
                  <a:pt x="1444" y="2144"/>
                  <a:pt x="1435" y="2141"/>
                  <a:pt x="1434" y="2131"/>
                </a:cubicBezTo>
                <a:cubicBezTo>
                  <a:pt x="1434" y="2116"/>
                  <a:pt x="1427" y="2101"/>
                  <a:pt x="1432" y="2086"/>
                </a:cubicBezTo>
                <a:cubicBezTo>
                  <a:pt x="1433" y="2083"/>
                  <a:pt x="1434" y="2078"/>
                  <a:pt x="1432" y="2075"/>
                </a:cubicBezTo>
                <a:cubicBezTo>
                  <a:pt x="1425" y="2067"/>
                  <a:pt x="1429" y="2060"/>
                  <a:pt x="1434" y="2052"/>
                </a:cubicBezTo>
                <a:cubicBezTo>
                  <a:pt x="1437" y="2047"/>
                  <a:pt x="1439" y="2041"/>
                  <a:pt x="1428" y="2045"/>
                </a:cubicBezTo>
                <a:cubicBezTo>
                  <a:pt x="1424" y="2047"/>
                  <a:pt x="1422" y="2044"/>
                  <a:pt x="1421" y="2039"/>
                </a:cubicBezTo>
                <a:cubicBezTo>
                  <a:pt x="1416" y="2013"/>
                  <a:pt x="1416" y="1986"/>
                  <a:pt x="1416" y="1959"/>
                </a:cubicBezTo>
                <a:cubicBezTo>
                  <a:pt x="1416" y="1955"/>
                  <a:pt x="1418" y="1950"/>
                  <a:pt x="1420" y="1947"/>
                </a:cubicBezTo>
                <a:cubicBezTo>
                  <a:pt x="1429" y="1935"/>
                  <a:pt x="1434" y="1922"/>
                  <a:pt x="1425" y="1905"/>
                </a:cubicBezTo>
                <a:cubicBezTo>
                  <a:pt x="1436" y="1911"/>
                  <a:pt x="1441" y="1915"/>
                  <a:pt x="1448" y="1902"/>
                </a:cubicBezTo>
                <a:cubicBezTo>
                  <a:pt x="1451" y="1896"/>
                  <a:pt x="1466" y="1903"/>
                  <a:pt x="1474" y="1907"/>
                </a:cubicBezTo>
                <a:cubicBezTo>
                  <a:pt x="1477" y="1909"/>
                  <a:pt x="1478" y="1911"/>
                  <a:pt x="1480" y="1913"/>
                </a:cubicBezTo>
                <a:cubicBezTo>
                  <a:pt x="1484" y="1916"/>
                  <a:pt x="1490" y="1919"/>
                  <a:pt x="1494" y="1915"/>
                </a:cubicBezTo>
                <a:cubicBezTo>
                  <a:pt x="1499" y="1909"/>
                  <a:pt x="1494" y="1905"/>
                  <a:pt x="1489" y="1901"/>
                </a:cubicBezTo>
                <a:cubicBezTo>
                  <a:pt x="1495" y="1900"/>
                  <a:pt x="1502" y="1911"/>
                  <a:pt x="1506" y="1899"/>
                </a:cubicBezTo>
                <a:cubicBezTo>
                  <a:pt x="1507" y="1897"/>
                  <a:pt x="1509" y="1899"/>
                  <a:pt x="1509" y="1901"/>
                </a:cubicBezTo>
                <a:cubicBezTo>
                  <a:pt x="1515" y="1922"/>
                  <a:pt x="1528" y="1908"/>
                  <a:pt x="1539" y="1907"/>
                </a:cubicBezTo>
                <a:cubicBezTo>
                  <a:pt x="1535" y="1915"/>
                  <a:pt x="1537" y="1921"/>
                  <a:pt x="1543" y="1927"/>
                </a:cubicBezTo>
                <a:cubicBezTo>
                  <a:pt x="1548" y="1932"/>
                  <a:pt x="1550" y="1935"/>
                  <a:pt x="1540" y="1935"/>
                </a:cubicBezTo>
                <a:cubicBezTo>
                  <a:pt x="1538" y="1935"/>
                  <a:pt x="1534" y="1934"/>
                  <a:pt x="1534" y="1938"/>
                </a:cubicBezTo>
                <a:cubicBezTo>
                  <a:pt x="1534" y="1940"/>
                  <a:pt x="1536" y="1942"/>
                  <a:pt x="1537" y="1944"/>
                </a:cubicBezTo>
                <a:cubicBezTo>
                  <a:pt x="1545" y="1952"/>
                  <a:pt x="1556" y="1953"/>
                  <a:pt x="1564" y="1949"/>
                </a:cubicBezTo>
                <a:cubicBezTo>
                  <a:pt x="1573" y="1944"/>
                  <a:pt x="1570" y="1935"/>
                  <a:pt x="1564" y="1927"/>
                </a:cubicBezTo>
                <a:cubicBezTo>
                  <a:pt x="1561" y="1924"/>
                  <a:pt x="1563" y="1920"/>
                  <a:pt x="1564" y="1917"/>
                </a:cubicBezTo>
                <a:cubicBezTo>
                  <a:pt x="1577" y="1924"/>
                  <a:pt x="1581" y="1939"/>
                  <a:pt x="1591" y="1949"/>
                </a:cubicBezTo>
                <a:cubicBezTo>
                  <a:pt x="1598" y="1955"/>
                  <a:pt x="1590" y="1967"/>
                  <a:pt x="1587" y="1975"/>
                </a:cubicBezTo>
                <a:close/>
                <a:moveTo>
                  <a:pt x="1589" y="142"/>
                </a:moveTo>
                <a:cubicBezTo>
                  <a:pt x="1587" y="138"/>
                  <a:pt x="1591" y="139"/>
                  <a:pt x="1592" y="137"/>
                </a:cubicBezTo>
                <a:cubicBezTo>
                  <a:pt x="1595" y="132"/>
                  <a:pt x="1602" y="125"/>
                  <a:pt x="1598" y="123"/>
                </a:cubicBezTo>
                <a:cubicBezTo>
                  <a:pt x="1591" y="120"/>
                  <a:pt x="1582" y="117"/>
                  <a:pt x="1574" y="121"/>
                </a:cubicBezTo>
                <a:cubicBezTo>
                  <a:pt x="1570" y="123"/>
                  <a:pt x="1575" y="126"/>
                  <a:pt x="1574" y="129"/>
                </a:cubicBezTo>
                <a:cubicBezTo>
                  <a:pt x="1574" y="133"/>
                  <a:pt x="1572" y="136"/>
                  <a:pt x="1568" y="134"/>
                </a:cubicBezTo>
                <a:cubicBezTo>
                  <a:pt x="1566" y="133"/>
                  <a:pt x="1560" y="135"/>
                  <a:pt x="1562" y="129"/>
                </a:cubicBezTo>
                <a:cubicBezTo>
                  <a:pt x="1565" y="121"/>
                  <a:pt x="1562" y="108"/>
                  <a:pt x="1578" y="112"/>
                </a:cubicBezTo>
                <a:cubicBezTo>
                  <a:pt x="1579" y="105"/>
                  <a:pt x="1571" y="106"/>
                  <a:pt x="1569" y="101"/>
                </a:cubicBezTo>
                <a:cubicBezTo>
                  <a:pt x="1588" y="99"/>
                  <a:pt x="1600" y="108"/>
                  <a:pt x="1603" y="124"/>
                </a:cubicBezTo>
                <a:cubicBezTo>
                  <a:pt x="1604" y="128"/>
                  <a:pt x="1607" y="132"/>
                  <a:pt x="1610" y="130"/>
                </a:cubicBezTo>
                <a:cubicBezTo>
                  <a:pt x="1622" y="118"/>
                  <a:pt x="1624" y="129"/>
                  <a:pt x="1628" y="137"/>
                </a:cubicBezTo>
                <a:cubicBezTo>
                  <a:pt x="1630" y="141"/>
                  <a:pt x="1635" y="136"/>
                  <a:pt x="1638" y="144"/>
                </a:cubicBezTo>
                <a:cubicBezTo>
                  <a:pt x="1621" y="137"/>
                  <a:pt x="1605" y="136"/>
                  <a:pt x="1589" y="142"/>
                </a:cubicBezTo>
                <a:close/>
                <a:moveTo>
                  <a:pt x="1813" y="259"/>
                </a:moveTo>
                <a:cubicBezTo>
                  <a:pt x="1810" y="263"/>
                  <a:pt x="1807" y="258"/>
                  <a:pt x="1804" y="257"/>
                </a:cubicBezTo>
                <a:cubicBezTo>
                  <a:pt x="1802" y="257"/>
                  <a:pt x="1801" y="256"/>
                  <a:pt x="1800" y="255"/>
                </a:cubicBezTo>
                <a:cubicBezTo>
                  <a:pt x="1780" y="251"/>
                  <a:pt x="1779" y="243"/>
                  <a:pt x="1793" y="227"/>
                </a:cubicBezTo>
                <a:cubicBezTo>
                  <a:pt x="1794" y="225"/>
                  <a:pt x="1795" y="223"/>
                  <a:pt x="1797" y="220"/>
                </a:cubicBezTo>
                <a:cubicBezTo>
                  <a:pt x="1804" y="229"/>
                  <a:pt x="1803" y="241"/>
                  <a:pt x="1814" y="246"/>
                </a:cubicBezTo>
                <a:cubicBezTo>
                  <a:pt x="1817" y="247"/>
                  <a:pt x="1816" y="256"/>
                  <a:pt x="1813" y="259"/>
                </a:cubicBezTo>
                <a:close/>
                <a:moveTo>
                  <a:pt x="2026" y="1895"/>
                </a:moveTo>
                <a:cubicBezTo>
                  <a:pt x="2025" y="1889"/>
                  <a:pt x="2018" y="1890"/>
                  <a:pt x="2014" y="1887"/>
                </a:cubicBezTo>
                <a:cubicBezTo>
                  <a:pt x="2007" y="1898"/>
                  <a:pt x="2001" y="1890"/>
                  <a:pt x="1995" y="1887"/>
                </a:cubicBezTo>
                <a:cubicBezTo>
                  <a:pt x="1993" y="1886"/>
                  <a:pt x="1990" y="1887"/>
                  <a:pt x="1987" y="1888"/>
                </a:cubicBezTo>
                <a:cubicBezTo>
                  <a:pt x="1995" y="1903"/>
                  <a:pt x="1979" y="1899"/>
                  <a:pt x="1975" y="1902"/>
                </a:cubicBezTo>
                <a:cubicBezTo>
                  <a:pt x="1967" y="1907"/>
                  <a:pt x="1966" y="1917"/>
                  <a:pt x="1959" y="1922"/>
                </a:cubicBezTo>
                <a:cubicBezTo>
                  <a:pt x="1953" y="1926"/>
                  <a:pt x="1950" y="1931"/>
                  <a:pt x="1942" y="1930"/>
                </a:cubicBezTo>
                <a:cubicBezTo>
                  <a:pt x="1934" y="1929"/>
                  <a:pt x="1932" y="1925"/>
                  <a:pt x="1934" y="1919"/>
                </a:cubicBezTo>
                <a:cubicBezTo>
                  <a:pt x="1936" y="1915"/>
                  <a:pt x="1933" y="1905"/>
                  <a:pt x="1945" y="1909"/>
                </a:cubicBezTo>
                <a:cubicBezTo>
                  <a:pt x="1952" y="1912"/>
                  <a:pt x="1962" y="1911"/>
                  <a:pt x="1966" y="1903"/>
                </a:cubicBezTo>
                <a:cubicBezTo>
                  <a:pt x="1969" y="1896"/>
                  <a:pt x="1962" y="1890"/>
                  <a:pt x="1958" y="1884"/>
                </a:cubicBezTo>
                <a:cubicBezTo>
                  <a:pt x="1955" y="1880"/>
                  <a:pt x="1949" y="1880"/>
                  <a:pt x="1948" y="1873"/>
                </a:cubicBezTo>
                <a:cubicBezTo>
                  <a:pt x="1964" y="1875"/>
                  <a:pt x="1973" y="1870"/>
                  <a:pt x="1969" y="1852"/>
                </a:cubicBezTo>
                <a:cubicBezTo>
                  <a:pt x="1969" y="1850"/>
                  <a:pt x="1977" y="1840"/>
                  <a:pt x="1984" y="1836"/>
                </a:cubicBezTo>
                <a:cubicBezTo>
                  <a:pt x="1978" y="1847"/>
                  <a:pt x="1986" y="1861"/>
                  <a:pt x="1977" y="1872"/>
                </a:cubicBezTo>
                <a:cubicBezTo>
                  <a:pt x="1975" y="1875"/>
                  <a:pt x="1975" y="1879"/>
                  <a:pt x="1978" y="1881"/>
                </a:cubicBezTo>
                <a:cubicBezTo>
                  <a:pt x="1981" y="1882"/>
                  <a:pt x="1984" y="1881"/>
                  <a:pt x="1987" y="1878"/>
                </a:cubicBezTo>
                <a:cubicBezTo>
                  <a:pt x="2007" y="1864"/>
                  <a:pt x="2030" y="1870"/>
                  <a:pt x="2038" y="1894"/>
                </a:cubicBezTo>
                <a:cubicBezTo>
                  <a:pt x="2040" y="1902"/>
                  <a:pt x="2045" y="1898"/>
                  <a:pt x="2050" y="1900"/>
                </a:cubicBezTo>
                <a:cubicBezTo>
                  <a:pt x="2032" y="1913"/>
                  <a:pt x="2032" y="1913"/>
                  <a:pt x="2026" y="1895"/>
                </a:cubicBezTo>
                <a:close/>
                <a:moveTo>
                  <a:pt x="2220" y="1863"/>
                </a:moveTo>
                <a:cubicBezTo>
                  <a:pt x="2218" y="1853"/>
                  <a:pt x="2211" y="1855"/>
                  <a:pt x="2206" y="1856"/>
                </a:cubicBezTo>
                <a:cubicBezTo>
                  <a:pt x="2194" y="1858"/>
                  <a:pt x="2187" y="1864"/>
                  <a:pt x="2187" y="1877"/>
                </a:cubicBezTo>
                <a:cubicBezTo>
                  <a:pt x="2162" y="1872"/>
                  <a:pt x="2167" y="1849"/>
                  <a:pt x="2158" y="1833"/>
                </a:cubicBezTo>
                <a:cubicBezTo>
                  <a:pt x="2169" y="1834"/>
                  <a:pt x="2180" y="1832"/>
                  <a:pt x="2188" y="1844"/>
                </a:cubicBezTo>
                <a:cubicBezTo>
                  <a:pt x="2190" y="1847"/>
                  <a:pt x="2206" y="1858"/>
                  <a:pt x="2207" y="1838"/>
                </a:cubicBezTo>
                <a:cubicBezTo>
                  <a:pt x="2207" y="1835"/>
                  <a:pt x="2210" y="1832"/>
                  <a:pt x="2214" y="1833"/>
                </a:cubicBezTo>
                <a:cubicBezTo>
                  <a:pt x="2216" y="1833"/>
                  <a:pt x="2219" y="1836"/>
                  <a:pt x="2218" y="1836"/>
                </a:cubicBezTo>
                <a:cubicBezTo>
                  <a:pt x="2208" y="1846"/>
                  <a:pt x="2224" y="1852"/>
                  <a:pt x="2220" y="1863"/>
                </a:cubicBezTo>
                <a:close/>
                <a:moveTo>
                  <a:pt x="2559" y="934"/>
                </a:moveTo>
                <a:cubicBezTo>
                  <a:pt x="2546" y="934"/>
                  <a:pt x="2534" y="928"/>
                  <a:pt x="2521" y="936"/>
                </a:cubicBezTo>
                <a:cubicBezTo>
                  <a:pt x="2516" y="939"/>
                  <a:pt x="2515" y="934"/>
                  <a:pt x="2514" y="931"/>
                </a:cubicBezTo>
                <a:cubicBezTo>
                  <a:pt x="2509" y="920"/>
                  <a:pt x="2503" y="911"/>
                  <a:pt x="2494" y="902"/>
                </a:cubicBezTo>
                <a:cubicBezTo>
                  <a:pt x="2506" y="902"/>
                  <a:pt x="2518" y="909"/>
                  <a:pt x="2528" y="905"/>
                </a:cubicBezTo>
                <a:cubicBezTo>
                  <a:pt x="2538" y="901"/>
                  <a:pt x="2549" y="907"/>
                  <a:pt x="2559" y="901"/>
                </a:cubicBezTo>
                <a:cubicBezTo>
                  <a:pt x="2566" y="896"/>
                  <a:pt x="2576" y="902"/>
                  <a:pt x="2572" y="909"/>
                </a:cubicBezTo>
                <a:cubicBezTo>
                  <a:pt x="2565" y="926"/>
                  <a:pt x="2573" y="930"/>
                  <a:pt x="2588" y="930"/>
                </a:cubicBezTo>
                <a:cubicBezTo>
                  <a:pt x="2578" y="935"/>
                  <a:pt x="2569" y="933"/>
                  <a:pt x="2559" y="934"/>
                </a:cubicBezTo>
                <a:close/>
                <a:moveTo>
                  <a:pt x="2606" y="1367"/>
                </a:moveTo>
                <a:cubicBezTo>
                  <a:pt x="2601" y="1367"/>
                  <a:pt x="2597" y="1368"/>
                  <a:pt x="2598" y="1375"/>
                </a:cubicBezTo>
                <a:cubicBezTo>
                  <a:pt x="2599" y="1378"/>
                  <a:pt x="2599" y="1382"/>
                  <a:pt x="2594" y="1381"/>
                </a:cubicBezTo>
                <a:cubicBezTo>
                  <a:pt x="2590" y="1380"/>
                  <a:pt x="2588" y="1377"/>
                  <a:pt x="2589" y="1373"/>
                </a:cubicBezTo>
                <a:cubicBezTo>
                  <a:pt x="2592" y="1363"/>
                  <a:pt x="2588" y="1355"/>
                  <a:pt x="2580" y="1347"/>
                </a:cubicBezTo>
                <a:cubicBezTo>
                  <a:pt x="2578" y="1345"/>
                  <a:pt x="2570" y="1337"/>
                  <a:pt x="2576" y="1334"/>
                </a:cubicBezTo>
                <a:cubicBezTo>
                  <a:pt x="2583" y="1330"/>
                  <a:pt x="2584" y="1310"/>
                  <a:pt x="2598" y="1323"/>
                </a:cubicBezTo>
                <a:cubicBezTo>
                  <a:pt x="2600" y="1325"/>
                  <a:pt x="2604" y="1325"/>
                  <a:pt x="2606" y="1323"/>
                </a:cubicBezTo>
                <a:cubicBezTo>
                  <a:pt x="2609" y="1320"/>
                  <a:pt x="2605" y="1319"/>
                  <a:pt x="2603" y="1318"/>
                </a:cubicBezTo>
                <a:cubicBezTo>
                  <a:pt x="2600" y="1315"/>
                  <a:pt x="2603" y="1313"/>
                  <a:pt x="2605" y="1313"/>
                </a:cubicBezTo>
                <a:cubicBezTo>
                  <a:pt x="2618" y="1310"/>
                  <a:pt x="2626" y="1320"/>
                  <a:pt x="2636" y="1323"/>
                </a:cubicBezTo>
                <a:cubicBezTo>
                  <a:pt x="2633" y="1331"/>
                  <a:pt x="2635" y="1339"/>
                  <a:pt x="2637" y="1348"/>
                </a:cubicBezTo>
                <a:cubicBezTo>
                  <a:pt x="2622" y="1348"/>
                  <a:pt x="2617" y="1332"/>
                  <a:pt x="2604" y="1332"/>
                </a:cubicBezTo>
                <a:cubicBezTo>
                  <a:pt x="2600" y="1332"/>
                  <a:pt x="2594" y="1327"/>
                  <a:pt x="2592" y="1335"/>
                </a:cubicBezTo>
                <a:cubicBezTo>
                  <a:pt x="2591" y="1340"/>
                  <a:pt x="2592" y="1346"/>
                  <a:pt x="2598" y="1348"/>
                </a:cubicBezTo>
                <a:cubicBezTo>
                  <a:pt x="2607" y="1351"/>
                  <a:pt x="2611" y="1361"/>
                  <a:pt x="2620" y="1363"/>
                </a:cubicBezTo>
                <a:cubicBezTo>
                  <a:pt x="2615" y="1368"/>
                  <a:pt x="2610" y="1366"/>
                  <a:pt x="2606" y="1367"/>
                </a:cubicBezTo>
                <a:close/>
                <a:moveTo>
                  <a:pt x="838" y="1947"/>
                </a:moveTo>
                <a:cubicBezTo>
                  <a:pt x="833" y="1942"/>
                  <a:pt x="824" y="1943"/>
                  <a:pt x="822" y="1947"/>
                </a:cubicBezTo>
                <a:cubicBezTo>
                  <a:pt x="817" y="1959"/>
                  <a:pt x="810" y="1951"/>
                  <a:pt x="804" y="1949"/>
                </a:cubicBezTo>
                <a:cubicBezTo>
                  <a:pt x="795" y="1946"/>
                  <a:pt x="791" y="1949"/>
                  <a:pt x="790" y="1958"/>
                </a:cubicBezTo>
                <a:cubicBezTo>
                  <a:pt x="792" y="1964"/>
                  <a:pt x="791" y="1972"/>
                  <a:pt x="797" y="1976"/>
                </a:cubicBezTo>
                <a:cubicBezTo>
                  <a:pt x="802" y="1980"/>
                  <a:pt x="808" y="1982"/>
                  <a:pt x="809" y="1972"/>
                </a:cubicBezTo>
                <a:cubicBezTo>
                  <a:pt x="810" y="1969"/>
                  <a:pt x="807" y="1965"/>
                  <a:pt x="813" y="1964"/>
                </a:cubicBezTo>
                <a:cubicBezTo>
                  <a:pt x="818" y="1963"/>
                  <a:pt x="821" y="1964"/>
                  <a:pt x="823" y="1969"/>
                </a:cubicBezTo>
                <a:cubicBezTo>
                  <a:pt x="824" y="1972"/>
                  <a:pt x="827" y="1976"/>
                  <a:pt x="829" y="1975"/>
                </a:cubicBezTo>
                <a:cubicBezTo>
                  <a:pt x="835" y="1971"/>
                  <a:pt x="840" y="1966"/>
                  <a:pt x="843" y="1960"/>
                </a:cubicBezTo>
                <a:cubicBezTo>
                  <a:pt x="846" y="1955"/>
                  <a:pt x="842" y="1950"/>
                  <a:pt x="838" y="1947"/>
                </a:cubicBezTo>
                <a:close/>
              </a:path>
            </a:pathLst>
          </a:custGeom>
          <a:gradFill>
            <a:gsLst>
              <a:gs pos="0">
                <a:schemeClr val="accent1">
                  <a:lumMod val="75000"/>
                </a:schemeClr>
              </a:gs>
              <a:gs pos="36000">
                <a:schemeClr val="accent1"/>
              </a:gs>
              <a:gs pos="100000">
                <a:schemeClr val="accent6"/>
              </a:gs>
            </a:gsLst>
            <a:lin ang="16200000" scaled="1"/>
          </a:gra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26" name="ZoneTexte 25">
            <a:extLst>
              <a:ext uri="{FF2B5EF4-FFF2-40B4-BE49-F238E27FC236}">
                <a16:creationId xmlns:a16="http://schemas.microsoft.com/office/drawing/2014/main" id="{E91C0A09-3967-AF44-88AD-4ABF5B5D1AF1}"/>
              </a:ext>
            </a:extLst>
          </p:cNvPr>
          <p:cNvSpPr txBox="1"/>
          <p:nvPr/>
        </p:nvSpPr>
        <p:spPr>
          <a:xfrm>
            <a:off x="3183400" y="4184874"/>
            <a:ext cx="2822725" cy="1323439"/>
          </a:xfrm>
          <a:prstGeom prst="rect">
            <a:avLst/>
          </a:prstGeom>
          <a:noFill/>
        </p:spPr>
        <p:txBody>
          <a:bodyPr wrap="square" rtlCol="0">
            <a:spAutoFit/>
          </a:bodyPr>
          <a:lstStyle/>
          <a:p>
            <a:pPr algn="ctr"/>
            <a:r>
              <a:rPr lang="fr-FR" dirty="0">
                <a:solidFill>
                  <a:schemeClr val="bg1"/>
                </a:solidFill>
                <a:latin typeface="Source Sans Pro" panose="020B0503030403020204" pitchFamily="34" charset="77"/>
              </a:rPr>
              <a:t>IPv4</a:t>
            </a:r>
          </a:p>
          <a:p>
            <a:pPr algn="ctr"/>
            <a:endParaRPr lang="fr-FR" sz="1200" dirty="0">
              <a:solidFill>
                <a:schemeClr val="bg1"/>
              </a:solidFill>
              <a:latin typeface="Source Sans Pro" panose="020B0503030403020204" pitchFamily="34" charset="77"/>
            </a:endParaRPr>
          </a:p>
          <a:p>
            <a:pPr algn="ctr"/>
            <a:r>
              <a:rPr lang="fr-FR" sz="1800" dirty="0">
                <a:solidFill>
                  <a:schemeClr val="bg1"/>
                </a:solidFill>
                <a:latin typeface="Source Sans Pro" panose="020B0503030403020204" pitchFamily="34" charset="77"/>
              </a:rPr>
              <a:t>4,2 milliards</a:t>
            </a:r>
          </a:p>
          <a:p>
            <a:pPr algn="ctr"/>
            <a:endParaRPr lang="fr-FR" sz="800" dirty="0">
              <a:solidFill>
                <a:schemeClr val="bg1"/>
              </a:solidFill>
              <a:latin typeface="Source Sans Pro" panose="020B0503030403020204" pitchFamily="34" charset="77"/>
            </a:endParaRPr>
          </a:p>
          <a:p>
            <a:pPr algn="ctr"/>
            <a:r>
              <a:rPr lang="fr-FR" sz="1800" dirty="0">
                <a:solidFill>
                  <a:schemeClr val="bg1"/>
                </a:solidFill>
                <a:latin typeface="Source Sans Pro" panose="020B0503030403020204" pitchFamily="34" charset="77"/>
              </a:rPr>
              <a:t>Ex : 213.186.33.2</a:t>
            </a:r>
          </a:p>
        </p:txBody>
      </p:sp>
      <p:sp>
        <p:nvSpPr>
          <p:cNvPr id="27" name="ZoneTexte 26">
            <a:extLst>
              <a:ext uri="{FF2B5EF4-FFF2-40B4-BE49-F238E27FC236}">
                <a16:creationId xmlns:a16="http://schemas.microsoft.com/office/drawing/2014/main" id="{0E081055-FCC6-EF47-9E2C-4767FD9BCB5B}"/>
              </a:ext>
            </a:extLst>
          </p:cNvPr>
          <p:cNvSpPr txBox="1"/>
          <p:nvPr/>
        </p:nvSpPr>
        <p:spPr>
          <a:xfrm>
            <a:off x="6845569" y="2254979"/>
            <a:ext cx="4311403" cy="2031325"/>
          </a:xfrm>
          <a:prstGeom prst="rect">
            <a:avLst/>
          </a:prstGeom>
          <a:noFill/>
        </p:spPr>
        <p:txBody>
          <a:bodyPr wrap="square" rtlCol="0">
            <a:spAutoFit/>
          </a:bodyPr>
          <a:lstStyle/>
          <a:p>
            <a:pPr algn="ctr"/>
            <a:r>
              <a:rPr lang="fr-FR" dirty="0">
                <a:solidFill>
                  <a:schemeClr val="bg1"/>
                </a:solidFill>
                <a:latin typeface="Source Sans Pro" panose="020B0503030403020204" pitchFamily="34" charset="77"/>
              </a:rPr>
              <a:t>IPv6</a:t>
            </a:r>
          </a:p>
          <a:p>
            <a:pPr algn="ctr"/>
            <a:endParaRPr lang="fr-FR" sz="1200" dirty="0">
              <a:solidFill>
                <a:schemeClr val="bg1"/>
              </a:solidFill>
              <a:latin typeface="Source Sans Pro" panose="020B0503030403020204" pitchFamily="34" charset="77"/>
            </a:endParaRPr>
          </a:p>
          <a:p>
            <a:pPr algn="ctr"/>
            <a:r>
              <a:rPr lang="fr-FR" sz="1800" dirty="0">
                <a:solidFill>
                  <a:schemeClr val="bg1"/>
                </a:solidFill>
                <a:latin typeface="Source Sans Pro" panose="020B0503030403020204" pitchFamily="34" charset="77"/>
              </a:rPr>
              <a:t>3,4×10³⁸</a:t>
            </a:r>
          </a:p>
          <a:p>
            <a:pPr algn="ctr"/>
            <a:endParaRPr lang="fr-FR" sz="1800" dirty="0">
              <a:solidFill>
                <a:schemeClr val="bg1"/>
              </a:solidFill>
              <a:latin typeface="Source Sans Pro" panose="020B0503030403020204" pitchFamily="34" charset="77"/>
            </a:endParaRPr>
          </a:p>
          <a:p>
            <a:pPr algn="ctr"/>
            <a:r>
              <a:rPr lang="fr-FR" sz="1800" dirty="0">
                <a:solidFill>
                  <a:schemeClr val="bg1"/>
                </a:solidFill>
                <a:latin typeface="Source Sans Pro" panose="020B0503030403020204" pitchFamily="34" charset="77"/>
              </a:rPr>
              <a:t>Ex : 2001:41d0:1:1b00:213:186:33:2 </a:t>
            </a:r>
          </a:p>
          <a:p>
            <a:pPr algn="ctr"/>
            <a:endParaRPr lang="fr-FR" sz="1800" dirty="0">
              <a:solidFill>
                <a:schemeClr val="bg1"/>
              </a:solidFill>
              <a:latin typeface="Source Sans Pro" panose="020B0503030403020204" pitchFamily="34" charset="77"/>
            </a:endParaRPr>
          </a:p>
          <a:p>
            <a:pPr algn="ctr"/>
            <a:endParaRPr lang="fr-FR" sz="1800" dirty="0">
              <a:solidFill>
                <a:schemeClr val="bg1"/>
              </a:solidFill>
              <a:latin typeface="Source Sans Pro" panose="020B0503030403020204" pitchFamily="34" charset="77"/>
            </a:endParaRPr>
          </a:p>
        </p:txBody>
      </p:sp>
      <p:sp>
        <p:nvSpPr>
          <p:cNvPr id="9" name="Title 3">
            <a:extLst>
              <a:ext uri="{FF2B5EF4-FFF2-40B4-BE49-F238E27FC236}">
                <a16:creationId xmlns:a16="http://schemas.microsoft.com/office/drawing/2014/main" id="{FF0C7CEC-6EE0-9C42-8D21-6FFE478A4D3F}"/>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en-US" sz="2800" dirty="0"/>
              <a:t>Des </a:t>
            </a:r>
            <a:r>
              <a:rPr lang="en-US" sz="2800" dirty="0" err="1"/>
              <a:t>fonctionnalités</a:t>
            </a:r>
            <a:r>
              <a:rPr lang="en-US" sz="2800" dirty="0"/>
              <a:t> pour </a:t>
            </a:r>
            <a:r>
              <a:rPr lang="en-US" sz="2800" dirty="0" err="1"/>
              <a:t>aller</a:t>
            </a:r>
            <a:r>
              <a:rPr lang="en-US" sz="2800" dirty="0"/>
              <a:t> plus loin</a:t>
            </a:r>
            <a:br>
              <a:rPr lang="en-US" dirty="0"/>
            </a:br>
            <a:r>
              <a:rPr lang="en-US" sz="2400" b="0" dirty="0"/>
              <a:t>Des IPv4 et des IPv6</a:t>
            </a:r>
            <a:endParaRPr lang="en-US" sz="2400" b="0" dirty="0">
              <a:latin typeface="Source Sans Pro" panose="020B0503030403020204" pitchFamily="34" charset="77"/>
            </a:endParaRPr>
          </a:p>
        </p:txBody>
      </p:sp>
    </p:spTree>
    <p:extLst>
      <p:ext uri="{BB962C8B-B14F-4D97-AF65-F5344CB8AC3E}">
        <p14:creationId xmlns:p14="http://schemas.microsoft.com/office/powerpoint/2010/main" val="3281547133"/>
      </p:ext>
    </p:extLst>
  </p:cSld>
  <p:clrMapOvr>
    <a:masterClrMapping/>
  </p:clrMapOvr>
  <mc:AlternateContent xmlns:mc="http://schemas.openxmlformats.org/markup-compatibility/2006" xmlns:p14="http://schemas.microsoft.com/office/powerpoint/2010/main">
    <mc:Choice Requires="p14">
      <p:transition p14:dur="0" advTm="49000"/>
    </mc:Choice>
    <mc:Fallback xmlns="">
      <p:transition advTm="49000"/>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100">
            <a:extLst>
              <a:ext uri="{FF2B5EF4-FFF2-40B4-BE49-F238E27FC236}">
                <a16:creationId xmlns:a16="http://schemas.microsoft.com/office/drawing/2014/main" id="{FEAF29E2-4C40-2A48-A1FC-D88282B89750}"/>
              </a:ext>
            </a:extLst>
          </p:cNvPr>
          <p:cNvSpPr>
            <a:spLocks noEditPoints="1"/>
          </p:cNvSpPr>
          <p:nvPr/>
        </p:nvSpPr>
        <p:spPr bwMode="auto">
          <a:xfrm>
            <a:off x="8888030" y="3269744"/>
            <a:ext cx="342314" cy="178993"/>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5" name="Freeform 23">
            <a:extLst>
              <a:ext uri="{FF2B5EF4-FFF2-40B4-BE49-F238E27FC236}">
                <a16:creationId xmlns:a16="http://schemas.microsoft.com/office/drawing/2014/main" id="{B50E03D2-FEE0-EE47-B3FA-8F35D81B8434}"/>
              </a:ext>
            </a:extLst>
          </p:cNvPr>
          <p:cNvSpPr>
            <a:spLocks/>
          </p:cNvSpPr>
          <p:nvPr/>
        </p:nvSpPr>
        <p:spPr bwMode="auto">
          <a:xfrm>
            <a:off x="9236684" y="5398479"/>
            <a:ext cx="247227" cy="258901"/>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6" name="Freeform 5">
            <a:extLst>
              <a:ext uri="{FF2B5EF4-FFF2-40B4-BE49-F238E27FC236}">
                <a16:creationId xmlns:a16="http://schemas.microsoft.com/office/drawing/2014/main" id="{4479A055-4693-024E-9169-60FB958FC9F1}"/>
              </a:ext>
            </a:extLst>
          </p:cNvPr>
          <p:cNvSpPr>
            <a:spLocks/>
          </p:cNvSpPr>
          <p:nvPr/>
        </p:nvSpPr>
        <p:spPr bwMode="auto">
          <a:xfrm>
            <a:off x="9162199" y="5531126"/>
            <a:ext cx="278923" cy="530586"/>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7" name="Freeform 6">
            <a:extLst>
              <a:ext uri="{FF2B5EF4-FFF2-40B4-BE49-F238E27FC236}">
                <a16:creationId xmlns:a16="http://schemas.microsoft.com/office/drawing/2014/main" id="{B6D05BBB-C1FC-C24A-B162-656DBB49AD69}"/>
              </a:ext>
            </a:extLst>
          </p:cNvPr>
          <p:cNvSpPr>
            <a:spLocks noEditPoints="1"/>
          </p:cNvSpPr>
          <p:nvPr/>
        </p:nvSpPr>
        <p:spPr bwMode="auto">
          <a:xfrm>
            <a:off x="9162199" y="5531126"/>
            <a:ext cx="278923" cy="530586"/>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8" name="Freeform 84">
            <a:extLst>
              <a:ext uri="{FF2B5EF4-FFF2-40B4-BE49-F238E27FC236}">
                <a16:creationId xmlns:a16="http://schemas.microsoft.com/office/drawing/2014/main" id="{C67920AD-68B9-FA47-A370-F5AA8F603497}"/>
              </a:ext>
            </a:extLst>
          </p:cNvPr>
          <p:cNvSpPr>
            <a:spLocks/>
          </p:cNvSpPr>
          <p:nvPr/>
        </p:nvSpPr>
        <p:spPr bwMode="auto">
          <a:xfrm>
            <a:off x="9033831" y="5385694"/>
            <a:ext cx="255151" cy="294060"/>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9" name="Freeform 193">
            <a:extLst>
              <a:ext uri="{FF2B5EF4-FFF2-40B4-BE49-F238E27FC236}">
                <a16:creationId xmlns:a16="http://schemas.microsoft.com/office/drawing/2014/main" id="{498E98B3-C537-4640-8B59-EAC8FF9A37B6}"/>
              </a:ext>
            </a:extLst>
          </p:cNvPr>
          <p:cNvSpPr>
            <a:spLocks/>
          </p:cNvSpPr>
          <p:nvPr/>
        </p:nvSpPr>
        <p:spPr bwMode="auto">
          <a:xfrm>
            <a:off x="9331772" y="5524733"/>
            <a:ext cx="348654" cy="308443"/>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10" name="Freeform 47">
            <a:extLst>
              <a:ext uri="{FF2B5EF4-FFF2-40B4-BE49-F238E27FC236}">
                <a16:creationId xmlns:a16="http://schemas.microsoft.com/office/drawing/2014/main" id="{154C8DF3-A58A-0E4D-982A-184959E6088A}"/>
              </a:ext>
            </a:extLst>
          </p:cNvPr>
          <p:cNvSpPr>
            <a:spLocks/>
          </p:cNvSpPr>
          <p:nvPr/>
        </p:nvSpPr>
        <p:spPr bwMode="auto">
          <a:xfrm>
            <a:off x="8713704" y="4287766"/>
            <a:ext cx="641839" cy="361182"/>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11" name="Freeform 88">
            <a:extLst>
              <a:ext uri="{FF2B5EF4-FFF2-40B4-BE49-F238E27FC236}">
                <a16:creationId xmlns:a16="http://schemas.microsoft.com/office/drawing/2014/main" id="{CA71787E-D050-EC41-AA13-CDBAB8B35E73}"/>
              </a:ext>
            </a:extLst>
          </p:cNvPr>
          <p:cNvSpPr>
            <a:spLocks/>
          </p:cNvSpPr>
          <p:nvPr/>
        </p:nvSpPr>
        <p:spPr bwMode="auto">
          <a:xfrm>
            <a:off x="8327015" y="4827940"/>
            <a:ext cx="383519" cy="29246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12" name="Freeform 197">
            <a:extLst>
              <a:ext uri="{FF2B5EF4-FFF2-40B4-BE49-F238E27FC236}">
                <a16:creationId xmlns:a16="http://schemas.microsoft.com/office/drawing/2014/main" id="{2D907805-156B-4A47-B70F-76F9BD6248DF}"/>
              </a:ext>
            </a:extLst>
          </p:cNvPr>
          <p:cNvSpPr>
            <a:spLocks noEditPoints="1"/>
          </p:cNvSpPr>
          <p:nvPr/>
        </p:nvSpPr>
        <p:spPr bwMode="auto">
          <a:xfrm>
            <a:off x="8352372" y="4890267"/>
            <a:ext cx="746436" cy="699989"/>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13" name="Freeform 9">
            <a:extLst>
              <a:ext uri="{FF2B5EF4-FFF2-40B4-BE49-F238E27FC236}">
                <a16:creationId xmlns:a16="http://schemas.microsoft.com/office/drawing/2014/main" id="{614C2DFA-E95F-C745-90F0-F530F8D1DA19}"/>
              </a:ext>
            </a:extLst>
          </p:cNvPr>
          <p:cNvSpPr>
            <a:spLocks/>
          </p:cNvSpPr>
          <p:nvPr/>
        </p:nvSpPr>
        <p:spPr bwMode="auto">
          <a:xfrm>
            <a:off x="11203407" y="6330200"/>
            <a:ext cx="312204" cy="182190"/>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14" name="Freeform 21">
            <a:extLst>
              <a:ext uri="{FF2B5EF4-FFF2-40B4-BE49-F238E27FC236}">
                <a16:creationId xmlns:a16="http://schemas.microsoft.com/office/drawing/2014/main" id="{FC38E165-0AAF-204F-A932-85DF3DD307D6}"/>
              </a:ext>
            </a:extLst>
          </p:cNvPr>
          <p:cNvSpPr>
            <a:spLocks/>
          </p:cNvSpPr>
          <p:nvPr/>
        </p:nvSpPr>
        <p:spPr bwMode="auto">
          <a:xfrm>
            <a:off x="9010060" y="4904651"/>
            <a:ext cx="611728" cy="656840"/>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15" name="Freeform 25">
            <a:extLst>
              <a:ext uri="{FF2B5EF4-FFF2-40B4-BE49-F238E27FC236}">
                <a16:creationId xmlns:a16="http://schemas.microsoft.com/office/drawing/2014/main" id="{2B95FC8F-1DAE-1B41-8AA0-1AC73822BD77}"/>
              </a:ext>
            </a:extLst>
          </p:cNvPr>
          <p:cNvSpPr>
            <a:spLocks/>
          </p:cNvSpPr>
          <p:nvPr/>
        </p:nvSpPr>
        <p:spPr bwMode="auto">
          <a:xfrm>
            <a:off x="7406253" y="4704883"/>
            <a:ext cx="568939" cy="361182"/>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16" name="Freeform 51">
            <a:extLst>
              <a:ext uri="{FF2B5EF4-FFF2-40B4-BE49-F238E27FC236}">
                <a16:creationId xmlns:a16="http://schemas.microsoft.com/office/drawing/2014/main" id="{A001665F-D6AF-764B-9814-664E3ED42815}"/>
              </a:ext>
            </a:extLst>
          </p:cNvPr>
          <p:cNvSpPr>
            <a:spLocks/>
          </p:cNvSpPr>
          <p:nvPr/>
        </p:nvSpPr>
        <p:spPr bwMode="auto">
          <a:xfrm>
            <a:off x="8951423" y="2708793"/>
            <a:ext cx="713156" cy="444285"/>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17" name="Freeform 61">
            <a:extLst>
              <a:ext uri="{FF2B5EF4-FFF2-40B4-BE49-F238E27FC236}">
                <a16:creationId xmlns:a16="http://schemas.microsoft.com/office/drawing/2014/main" id="{77B02DF4-609E-0843-A81B-843A4E50A47E}"/>
              </a:ext>
            </a:extLst>
          </p:cNvPr>
          <p:cNvSpPr>
            <a:spLocks noEditPoints="1"/>
          </p:cNvSpPr>
          <p:nvPr/>
        </p:nvSpPr>
        <p:spPr bwMode="auto">
          <a:xfrm>
            <a:off x="8636049" y="5109215"/>
            <a:ext cx="518226" cy="461865"/>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18" name="Freeform 63">
            <a:extLst>
              <a:ext uri="{FF2B5EF4-FFF2-40B4-BE49-F238E27FC236}">
                <a16:creationId xmlns:a16="http://schemas.microsoft.com/office/drawing/2014/main" id="{36065F45-F362-3F4B-B1C6-15850A80B74D}"/>
              </a:ext>
            </a:extLst>
          </p:cNvPr>
          <p:cNvSpPr>
            <a:spLocks noEditPoints="1"/>
          </p:cNvSpPr>
          <p:nvPr/>
        </p:nvSpPr>
        <p:spPr bwMode="auto">
          <a:xfrm>
            <a:off x="7688346" y="2930937"/>
            <a:ext cx="464343" cy="554558"/>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19" name="Freeform 144">
            <a:extLst>
              <a:ext uri="{FF2B5EF4-FFF2-40B4-BE49-F238E27FC236}">
                <a16:creationId xmlns:a16="http://schemas.microsoft.com/office/drawing/2014/main" id="{A7300D58-F252-A549-A9EC-CB9DCB9B8E0D}"/>
              </a:ext>
            </a:extLst>
          </p:cNvPr>
          <p:cNvSpPr>
            <a:spLocks noEditPoints="1"/>
          </p:cNvSpPr>
          <p:nvPr/>
        </p:nvSpPr>
        <p:spPr bwMode="auto">
          <a:xfrm>
            <a:off x="7170119" y="3643711"/>
            <a:ext cx="446910" cy="527389"/>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20" name="Freeform 217">
            <a:extLst>
              <a:ext uri="{FF2B5EF4-FFF2-40B4-BE49-F238E27FC236}">
                <a16:creationId xmlns:a16="http://schemas.microsoft.com/office/drawing/2014/main" id="{E4D14D1C-7E70-8C45-B97A-0FDBA4747738}"/>
              </a:ext>
            </a:extLst>
          </p:cNvPr>
          <p:cNvSpPr>
            <a:spLocks/>
          </p:cNvSpPr>
          <p:nvPr/>
        </p:nvSpPr>
        <p:spPr bwMode="auto">
          <a:xfrm>
            <a:off x="12268385" y="4911044"/>
            <a:ext cx="554677" cy="394742"/>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21" name="Freeform 219">
            <a:extLst>
              <a:ext uri="{FF2B5EF4-FFF2-40B4-BE49-F238E27FC236}">
                <a16:creationId xmlns:a16="http://schemas.microsoft.com/office/drawing/2014/main" id="{4EF9D4C3-1BA5-0F4B-8E20-7F8E73A1812C}"/>
              </a:ext>
            </a:extLst>
          </p:cNvPr>
          <p:cNvSpPr>
            <a:spLocks/>
          </p:cNvSpPr>
          <p:nvPr/>
        </p:nvSpPr>
        <p:spPr bwMode="auto">
          <a:xfrm>
            <a:off x="8658236" y="4445982"/>
            <a:ext cx="789224" cy="564147"/>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22" name="Freeform 7">
            <a:extLst>
              <a:ext uri="{FF2B5EF4-FFF2-40B4-BE49-F238E27FC236}">
                <a16:creationId xmlns:a16="http://schemas.microsoft.com/office/drawing/2014/main" id="{B0FD38F8-D2ED-7443-A22B-340C1A485FB0}"/>
              </a:ext>
            </a:extLst>
          </p:cNvPr>
          <p:cNvSpPr>
            <a:spLocks/>
          </p:cNvSpPr>
          <p:nvPr/>
        </p:nvSpPr>
        <p:spPr bwMode="auto">
          <a:xfrm>
            <a:off x="9293737" y="2970890"/>
            <a:ext cx="946119" cy="894963"/>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23" name="Freeform 17">
            <a:extLst>
              <a:ext uri="{FF2B5EF4-FFF2-40B4-BE49-F238E27FC236}">
                <a16:creationId xmlns:a16="http://schemas.microsoft.com/office/drawing/2014/main" id="{B800A5DC-91E2-2B40-BCB2-614DED65A36A}"/>
              </a:ext>
            </a:extLst>
          </p:cNvPr>
          <p:cNvSpPr>
            <a:spLocks/>
          </p:cNvSpPr>
          <p:nvPr/>
        </p:nvSpPr>
        <p:spPr bwMode="auto">
          <a:xfrm>
            <a:off x="9848412" y="4303747"/>
            <a:ext cx="510303" cy="505015"/>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24" name="Freeform 29">
            <a:extLst>
              <a:ext uri="{FF2B5EF4-FFF2-40B4-BE49-F238E27FC236}">
                <a16:creationId xmlns:a16="http://schemas.microsoft.com/office/drawing/2014/main" id="{1137CD3F-CFB6-EA47-9647-814B5606F396}"/>
              </a:ext>
            </a:extLst>
          </p:cNvPr>
          <p:cNvSpPr>
            <a:spLocks/>
          </p:cNvSpPr>
          <p:nvPr/>
        </p:nvSpPr>
        <p:spPr bwMode="auto">
          <a:xfrm>
            <a:off x="7067108" y="4025669"/>
            <a:ext cx="424723" cy="361182"/>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25" name="Freeform 31">
            <a:extLst>
              <a:ext uri="{FF2B5EF4-FFF2-40B4-BE49-F238E27FC236}">
                <a16:creationId xmlns:a16="http://schemas.microsoft.com/office/drawing/2014/main" id="{96F94A2A-6405-4B40-8672-03DA0EA0DDD2}"/>
              </a:ext>
            </a:extLst>
          </p:cNvPr>
          <p:cNvSpPr>
            <a:spLocks/>
          </p:cNvSpPr>
          <p:nvPr/>
        </p:nvSpPr>
        <p:spPr bwMode="auto">
          <a:xfrm>
            <a:off x="8135256" y="4105577"/>
            <a:ext cx="789224" cy="441089"/>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26" name="Freeform 33">
            <a:extLst>
              <a:ext uri="{FF2B5EF4-FFF2-40B4-BE49-F238E27FC236}">
                <a16:creationId xmlns:a16="http://schemas.microsoft.com/office/drawing/2014/main" id="{177639F0-6612-BF4C-B3C6-D2CD55170D4A}"/>
              </a:ext>
            </a:extLst>
          </p:cNvPr>
          <p:cNvSpPr>
            <a:spLocks noEditPoints="1"/>
          </p:cNvSpPr>
          <p:nvPr/>
        </p:nvSpPr>
        <p:spPr bwMode="auto">
          <a:xfrm>
            <a:off x="11739065" y="4695293"/>
            <a:ext cx="955627" cy="354789"/>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27" name="Freeform 41">
            <a:extLst>
              <a:ext uri="{FF2B5EF4-FFF2-40B4-BE49-F238E27FC236}">
                <a16:creationId xmlns:a16="http://schemas.microsoft.com/office/drawing/2014/main" id="{FBEF962C-0234-544F-A46C-BFCD646229A7}"/>
              </a:ext>
            </a:extLst>
          </p:cNvPr>
          <p:cNvSpPr>
            <a:spLocks/>
          </p:cNvSpPr>
          <p:nvPr/>
        </p:nvSpPr>
        <p:spPr bwMode="auto">
          <a:xfrm>
            <a:off x="8973610" y="2998059"/>
            <a:ext cx="595881" cy="463463"/>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28" name="Freeform 53">
            <a:extLst>
              <a:ext uri="{FF2B5EF4-FFF2-40B4-BE49-F238E27FC236}">
                <a16:creationId xmlns:a16="http://schemas.microsoft.com/office/drawing/2014/main" id="{960986A5-1FC7-D749-8B72-F3EB913AE7D6}"/>
              </a:ext>
            </a:extLst>
          </p:cNvPr>
          <p:cNvSpPr>
            <a:spLocks noEditPoints="1"/>
          </p:cNvSpPr>
          <p:nvPr/>
        </p:nvSpPr>
        <p:spPr bwMode="auto">
          <a:xfrm>
            <a:off x="8970440" y="2403548"/>
            <a:ext cx="578448" cy="39793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29" name="Freeform 195">
            <a:extLst>
              <a:ext uri="{FF2B5EF4-FFF2-40B4-BE49-F238E27FC236}">
                <a16:creationId xmlns:a16="http://schemas.microsoft.com/office/drawing/2014/main" id="{97E915B4-4232-9B44-81C7-E70E22A0F201}"/>
              </a:ext>
            </a:extLst>
          </p:cNvPr>
          <p:cNvSpPr>
            <a:spLocks/>
          </p:cNvSpPr>
          <p:nvPr/>
        </p:nvSpPr>
        <p:spPr bwMode="auto">
          <a:xfrm>
            <a:off x="9514022" y="5077251"/>
            <a:ext cx="801904" cy="60889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30" name="Freeform 212">
            <a:extLst>
              <a:ext uri="{FF2B5EF4-FFF2-40B4-BE49-F238E27FC236}">
                <a16:creationId xmlns:a16="http://schemas.microsoft.com/office/drawing/2014/main" id="{A730644A-165C-5B40-A956-E42DE4F3D922}"/>
              </a:ext>
            </a:extLst>
          </p:cNvPr>
          <p:cNvSpPr>
            <a:spLocks noEditPoints="1"/>
          </p:cNvSpPr>
          <p:nvPr/>
        </p:nvSpPr>
        <p:spPr bwMode="auto">
          <a:xfrm>
            <a:off x="12495010" y="4692097"/>
            <a:ext cx="896991" cy="739944"/>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31" name="Freeform 221">
            <a:extLst>
              <a:ext uri="{FF2B5EF4-FFF2-40B4-BE49-F238E27FC236}">
                <a16:creationId xmlns:a16="http://schemas.microsoft.com/office/drawing/2014/main" id="{315C067D-F506-0540-8A6A-4C6E372A620E}"/>
              </a:ext>
            </a:extLst>
          </p:cNvPr>
          <p:cNvSpPr>
            <a:spLocks noEditPoints="1"/>
          </p:cNvSpPr>
          <p:nvPr/>
        </p:nvSpPr>
        <p:spPr bwMode="auto">
          <a:xfrm>
            <a:off x="7840485" y="4460366"/>
            <a:ext cx="916008" cy="469856"/>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32" name="Freeform 11">
            <a:extLst>
              <a:ext uri="{FF2B5EF4-FFF2-40B4-BE49-F238E27FC236}">
                <a16:creationId xmlns:a16="http://schemas.microsoft.com/office/drawing/2014/main" id="{0F8814C3-ECC0-2242-AF81-869430CCED8F}"/>
              </a:ext>
            </a:extLst>
          </p:cNvPr>
          <p:cNvSpPr>
            <a:spLocks noEditPoints="1"/>
          </p:cNvSpPr>
          <p:nvPr/>
        </p:nvSpPr>
        <p:spPr bwMode="auto">
          <a:xfrm>
            <a:off x="6147930" y="4081605"/>
            <a:ext cx="1708403" cy="1785133"/>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33" name="Freeform 13">
            <a:extLst>
              <a:ext uri="{FF2B5EF4-FFF2-40B4-BE49-F238E27FC236}">
                <a16:creationId xmlns:a16="http://schemas.microsoft.com/office/drawing/2014/main" id="{C65F3C50-EAB0-5445-B848-6956B79F149E}"/>
              </a:ext>
            </a:extLst>
          </p:cNvPr>
          <p:cNvSpPr>
            <a:spLocks/>
          </p:cNvSpPr>
          <p:nvPr/>
        </p:nvSpPr>
        <p:spPr bwMode="auto">
          <a:xfrm>
            <a:off x="4953000" y="1593285"/>
            <a:ext cx="782886" cy="656840"/>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34" name="Freeform 19">
            <a:extLst>
              <a:ext uri="{FF2B5EF4-FFF2-40B4-BE49-F238E27FC236}">
                <a16:creationId xmlns:a16="http://schemas.microsoft.com/office/drawing/2014/main" id="{0B93F66E-DE11-E143-8F26-7B9C17B72073}"/>
              </a:ext>
            </a:extLst>
          </p:cNvPr>
          <p:cNvSpPr>
            <a:spLocks/>
          </p:cNvSpPr>
          <p:nvPr/>
        </p:nvSpPr>
        <p:spPr bwMode="auto">
          <a:xfrm>
            <a:off x="8330185" y="3388007"/>
            <a:ext cx="1156896" cy="979665"/>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35" name="Freeform 39">
            <a:extLst>
              <a:ext uri="{FF2B5EF4-FFF2-40B4-BE49-F238E27FC236}">
                <a16:creationId xmlns:a16="http://schemas.microsoft.com/office/drawing/2014/main" id="{852ECCFB-7376-E94F-911F-9DB843DB74DC}"/>
              </a:ext>
            </a:extLst>
          </p:cNvPr>
          <p:cNvSpPr>
            <a:spLocks/>
          </p:cNvSpPr>
          <p:nvPr/>
        </p:nvSpPr>
        <p:spPr bwMode="auto">
          <a:xfrm>
            <a:off x="5677249" y="3149883"/>
            <a:ext cx="545167" cy="623278"/>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36" name="Freeform 45">
            <a:extLst>
              <a:ext uri="{FF2B5EF4-FFF2-40B4-BE49-F238E27FC236}">
                <a16:creationId xmlns:a16="http://schemas.microsoft.com/office/drawing/2014/main" id="{6F43332F-21B5-AF4E-A2BF-24DF7E081F2D}"/>
              </a:ext>
            </a:extLst>
          </p:cNvPr>
          <p:cNvSpPr>
            <a:spLocks/>
          </p:cNvSpPr>
          <p:nvPr/>
        </p:nvSpPr>
        <p:spPr bwMode="auto">
          <a:xfrm>
            <a:off x="5151099" y="5425647"/>
            <a:ext cx="584787" cy="920534"/>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37" name="Freeform 78">
            <a:extLst>
              <a:ext uri="{FF2B5EF4-FFF2-40B4-BE49-F238E27FC236}">
                <a16:creationId xmlns:a16="http://schemas.microsoft.com/office/drawing/2014/main" id="{58513B80-4DB1-A34B-97DE-1CC1C5149591}"/>
              </a:ext>
            </a:extLst>
          </p:cNvPr>
          <p:cNvSpPr>
            <a:spLocks noEditPoints="1"/>
          </p:cNvSpPr>
          <p:nvPr/>
        </p:nvSpPr>
        <p:spPr bwMode="auto">
          <a:xfrm>
            <a:off x="7439533" y="3435952"/>
            <a:ext cx="1025358" cy="136961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38" name="Freeform 80">
            <a:extLst>
              <a:ext uri="{FF2B5EF4-FFF2-40B4-BE49-F238E27FC236}">
                <a16:creationId xmlns:a16="http://schemas.microsoft.com/office/drawing/2014/main" id="{A54958D5-43CC-D942-A670-2E8D4DF32A03}"/>
              </a:ext>
            </a:extLst>
          </p:cNvPr>
          <p:cNvSpPr>
            <a:spLocks noEditPoints="1"/>
          </p:cNvSpPr>
          <p:nvPr/>
        </p:nvSpPr>
        <p:spPr bwMode="auto">
          <a:xfrm>
            <a:off x="7485493" y="4827940"/>
            <a:ext cx="1616485" cy="1860246"/>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39" name="Freeform 86">
            <a:extLst>
              <a:ext uri="{FF2B5EF4-FFF2-40B4-BE49-F238E27FC236}">
                <a16:creationId xmlns:a16="http://schemas.microsoft.com/office/drawing/2014/main" id="{19F18C76-7FA7-CC4A-BDDC-C0E7F9B37AD0}"/>
              </a:ext>
            </a:extLst>
          </p:cNvPr>
          <p:cNvSpPr>
            <a:spLocks/>
          </p:cNvSpPr>
          <p:nvPr/>
        </p:nvSpPr>
        <p:spPr bwMode="auto">
          <a:xfrm>
            <a:off x="9168539" y="4374065"/>
            <a:ext cx="1212363" cy="882179"/>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40" name="Freeform 90">
            <a:extLst>
              <a:ext uri="{FF2B5EF4-FFF2-40B4-BE49-F238E27FC236}">
                <a16:creationId xmlns:a16="http://schemas.microsoft.com/office/drawing/2014/main" id="{3CA3CCB8-2545-5546-8CA1-942400FDDF0D}"/>
              </a:ext>
            </a:extLst>
          </p:cNvPr>
          <p:cNvSpPr>
            <a:spLocks/>
          </p:cNvSpPr>
          <p:nvPr/>
        </p:nvSpPr>
        <p:spPr bwMode="auto">
          <a:xfrm>
            <a:off x="9328602" y="3427962"/>
            <a:ext cx="2019021" cy="1415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41" name="Freeform 92">
            <a:extLst>
              <a:ext uri="{FF2B5EF4-FFF2-40B4-BE49-F238E27FC236}">
                <a16:creationId xmlns:a16="http://schemas.microsoft.com/office/drawing/2014/main" id="{199F8AB4-4CD5-9944-A415-101ADA0F50AA}"/>
              </a:ext>
            </a:extLst>
          </p:cNvPr>
          <p:cNvSpPr>
            <a:spLocks noEditPoints="1"/>
          </p:cNvSpPr>
          <p:nvPr/>
        </p:nvSpPr>
        <p:spPr bwMode="auto">
          <a:xfrm>
            <a:off x="7978361" y="818184"/>
            <a:ext cx="927102" cy="2541058"/>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42" name="Freeform 96">
            <a:extLst>
              <a:ext uri="{FF2B5EF4-FFF2-40B4-BE49-F238E27FC236}">
                <a16:creationId xmlns:a16="http://schemas.microsoft.com/office/drawing/2014/main" id="{CAE46D82-0C45-BA48-9D70-C4713193A46F}"/>
              </a:ext>
            </a:extLst>
          </p:cNvPr>
          <p:cNvSpPr>
            <a:spLocks noEditPoints="1"/>
          </p:cNvSpPr>
          <p:nvPr/>
        </p:nvSpPr>
        <p:spPr bwMode="auto">
          <a:xfrm>
            <a:off x="7412592" y="364309"/>
            <a:ext cx="1768624" cy="2520282"/>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43" name="Freeform 102">
            <a:extLst>
              <a:ext uri="{FF2B5EF4-FFF2-40B4-BE49-F238E27FC236}">
                <a16:creationId xmlns:a16="http://schemas.microsoft.com/office/drawing/2014/main" id="{979266AB-50B3-9B4B-8474-1F8A77D53786}"/>
              </a:ext>
            </a:extLst>
          </p:cNvPr>
          <p:cNvSpPr>
            <a:spLocks noEditPoints="1"/>
          </p:cNvSpPr>
          <p:nvPr/>
        </p:nvSpPr>
        <p:spPr bwMode="auto">
          <a:xfrm>
            <a:off x="9059188" y="-40023"/>
            <a:ext cx="4862132" cy="4951067"/>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44" name="Freeform 109">
            <a:extLst>
              <a:ext uri="{FF2B5EF4-FFF2-40B4-BE49-F238E27FC236}">
                <a16:creationId xmlns:a16="http://schemas.microsoft.com/office/drawing/2014/main" id="{A2864311-ED65-614B-B9E8-1C80BC6537AA}"/>
              </a:ext>
            </a:extLst>
          </p:cNvPr>
          <p:cNvSpPr>
            <a:spLocks noEditPoints="1"/>
          </p:cNvSpPr>
          <p:nvPr/>
        </p:nvSpPr>
        <p:spPr bwMode="auto">
          <a:xfrm>
            <a:off x="6038581" y="2323641"/>
            <a:ext cx="957213" cy="1825087"/>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45" name="Freeform 139">
            <a:extLst>
              <a:ext uri="{FF2B5EF4-FFF2-40B4-BE49-F238E27FC236}">
                <a16:creationId xmlns:a16="http://schemas.microsoft.com/office/drawing/2014/main" id="{B6018D57-BE4E-AD44-A126-A239F054C759}"/>
              </a:ext>
            </a:extLst>
          </p:cNvPr>
          <p:cNvSpPr>
            <a:spLocks noEditPoints="1"/>
          </p:cNvSpPr>
          <p:nvPr/>
        </p:nvSpPr>
        <p:spPr bwMode="auto">
          <a:xfrm>
            <a:off x="5384062" y="5149168"/>
            <a:ext cx="1755946" cy="1455914"/>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46" name="Freeform 146">
            <a:extLst>
              <a:ext uri="{FF2B5EF4-FFF2-40B4-BE49-F238E27FC236}">
                <a16:creationId xmlns:a16="http://schemas.microsoft.com/office/drawing/2014/main" id="{92BD337E-575A-5C48-B659-243C290590FF}"/>
              </a:ext>
            </a:extLst>
          </p:cNvPr>
          <p:cNvSpPr>
            <a:spLocks noEditPoints="1"/>
          </p:cNvSpPr>
          <p:nvPr/>
        </p:nvSpPr>
        <p:spPr bwMode="auto">
          <a:xfrm>
            <a:off x="9276304" y="5524733"/>
            <a:ext cx="1340731" cy="1259342"/>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47" name="Freeform 210">
            <a:extLst>
              <a:ext uri="{FF2B5EF4-FFF2-40B4-BE49-F238E27FC236}">
                <a16:creationId xmlns:a16="http://schemas.microsoft.com/office/drawing/2014/main" id="{70868014-4012-EC45-9183-8957BE943FAD}"/>
              </a:ext>
            </a:extLst>
          </p:cNvPr>
          <p:cNvSpPr>
            <a:spLocks noEditPoints="1"/>
          </p:cNvSpPr>
          <p:nvPr/>
        </p:nvSpPr>
        <p:spPr bwMode="auto">
          <a:xfrm>
            <a:off x="10101979" y="4979765"/>
            <a:ext cx="2610148" cy="1415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48" name="Freeform 223">
            <a:extLst>
              <a:ext uri="{FF2B5EF4-FFF2-40B4-BE49-F238E27FC236}">
                <a16:creationId xmlns:a16="http://schemas.microsoft.com/office/drawing/2014/main" id="{68DE1BBC-D857-E247-9597-1CD56235FE04}"/>
              </a:ext>
            </a:extLst>
          </p:cNvPr>
          <p:cNvSpPr>
            <a:spLocks noEditPoints="1"/>
          </p:cNvSpPr>
          <p:nvPr/>
        </p:nvSpPr>
        <p:spPr bwMode="auto">
          <a:xfrm>
            <a:off x="8553641" y="556087"/>
            <a:ext cx="1041207" cy="1917779"/>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49" name="Freeform 235">
            <a:extLst>
              <a:ext uri="{FF2B5EF4-FFF2-40B4-BE49-F238E27FC236}">
                <a16:creationId xmlns:a16="http://schemas.microsoft.com/office/drawing/2014/main" id="{46FCE0BB-DFDC-814D-925E-69590ED812C7}"/>
              </a:ext>
            </a:extLst>
          </p:cNvPr>
          <p:cNvSpPr>
            <a:spLocks noEditPoints="1"/>
          </p:cNvSpPr>
          <p:nvPr/>
        </p:nvSpPr>
        <p:spPr bwMode="auto">
          <a:xfrm>
            <a:off x="12235104" y="2400352"/>
            <a:ext cx="1686216" cy="215910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solidFill>
            <a:schemeClr val="tx1">
              <a:alpha val="15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67" name="Freeform 11">
            <a:extLst>
              <a:ext uri="{FF2B5EF4-FFF2-40B4-BE49-F238E27FC236}">
                <a16:creationId xmlns:a16="http://schemas.microsoft.com/office/drawing/2014/main" id="{8B8E34AD-CF37-BF46-94F9-57EB8B5A1DD1}"/>
              </a:ext>
            </a:extLst>
          </p:cNvPr>
          <p:cNvSpPr>
            <a:spLocks noEditPoints="1"/>
          </p:cNvSpPr>
          <p:nvPr/>
        </p:nvSpPr>
        <p:spPr bwMode="auto">
          <a:xfrm>
            <a:off x="6147929" y="4081604"/>
            <a:ext cx="1708403" cy="1785133"/>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accent1">
              <a:alpha val="50000"/>
            </a:schemeClr>
          </a:solidFill>
          <a:ln w="3175" cap="rnd">
            <a:solidFill>
              <a:schemeClr val="tx1">
                <a:lumMod val="60000"/>
                <a:lumOff val="40000"/>
              </a:schemeClr>
            </a:solidFill>
          </a:ln>
        </p:spPr>
        <p:txBody>
          <a:bodyPr vert="horz" wrap="square" lIns="91440" tIns="45720" rIns="91440" bIns="45720" numCol="1" anchor="t" anchorCtr="0" compatLnSpc="1">
            <a:prstTxWarp prst="textNoShape">
              <a:avLst/>
            </a:prstTxWarp>
          </a:bodyPr>
          <a:lstStyle/>
          <a:p>
            <a:endParaRPr lang="en-US" sz="1800" dirty="0">
              <a:latin typeface="Source Sans Pro" panose="020B0503030403020204" pitchFamily="34" charset="77"/>
            </a:endParaRPr>
          </a:p>
        </p:txBody>
      </p:sp>
      <p:sp>
        <p:nvSpPr>
          <p:cNvPr id="50" name="Oval 69">
            <a:extLst>
              <a:ext uri="{FF2B5EF4-FFF2-40B4-BE49-F238E27FC236}">
                <a16:creationId xmlns:a16="http://schemas.microsoft.com/office/drawing/2014/main" id="{ABA38A90-515E-F544-943D-6FFDFC393D78}"/>
              </a:ext>
            </a:extLst>
          </p:cNvPr>
          <p:cNvSpPr/>
          <p:nvPr/>
        </p:nvSpPr>
        <p:spPr>
          <a:xfrm>
            <a:off x="5312258" y="5657380"/>
            <a:ext cx="262467" cy="262467"/>
          </a:xfrm>
          <a:prstGeom prst="ellipse">
            <a:avLst/>
          </a:prstGeom>
          <a:solidFill>
            <a:schemeClr val="bg1"/>
          </a:solidFill>
          <a:ln w="38100">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64" name="Oval 109">
            <a:extLst>
              <a:ext uri="{FF2B5EF4-FFF2-40B4-BE49-F238E27FC236}">
                <a16:creationId xmlns:a16="http://schemas.microsoft.com/office/drawing/2014/main" id="{89DBAA40-2917-1243-8AC7-801947429ED4}"/>
              </a:ext>
            </a:extLst>
          </p:cNvPr>
          <p:cNvSpPr/>
          <p:nvPr/>
        </p:nvSpPr>
        <p:spPr>
          <a:xfrm>
            <a:off x="6891012" y="4732479"/>
            <a:ext cx="262467" cy="262467"/>
          </a:xfrm>
          <a:prstGeom prst="ellipse">
            <a:avLst/>
          </a:prstGeom>
          <a:solidFill>
            <a:schemeClr val="bg1"/>
          </a:solidFill>
          <a:ln w="381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65" name="Oval 110">
            <a:extLst>
              <a:ext uri="{FF2B5EF4-FFF2-40B4-BE49-F238E27FC236}">
                <a16:creationId xmlns:a16="http://schemas.microsoft.com/office/drawing/2014/main" id="{BED21BDA-EDBD-1C48-9CA5-717AE8D4070F}"/>
              </a:ext>
            </a:extLst>
          </p:cNvPr>
          <p:cNvSpPr/>
          <p:nvPr/>
        </p:nvSpPr>
        <p:spPr>
          <a:xfrm>
            <a:off x="8875164" y="3756074"/>
            <a:ext cx="262467" cy="262467"/>
          </a:xfrm>
          <a:prstGeom prst="ellipse">
            <a:avLst/>
          </a:prstGeom>
          <a:solidFill>
            <a:schemeClr val="bg1"/>
          </a:solidFill>
          <a:ln w="38100">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66" name="Oval 112">
            <a:extLst>
              <a:ext uri="{FF2B5EF4-FFF2-40B4-BE49-F238E27FC236}">
                <a16:creationId xmlns:a16="http://schemas.microsoft.com/office/drawing/2014/main" id="{3729D392-75D5-8D48-8312-835DF7B11F25}"/>
              </a:ext>
            </a:extLst>
          </p:cNvPr>
          <p:cNvSpPr/>
          <p:nvPr/>
        </p:nvSpPr>
        <p:spPr>
          <a:xfrm>
            <a:off x="7775457" y="4093205"/>
            <a:ext cx="262467" cy="262467"/>
          </a:xfrm>
          <a:prstGeom prst="ellipse">
            <a:avLst/>
          </a:prstGeom>
          <a:solidFill>
            <a:schemeClr val="bg1"/>
          </a:solidFill>
          <a:ln w="38100">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70" name="Oval 109">
            <a:extLst>
              <a:ext uri="{FF2B5EF4-FFF2-40B4-BE49-F238E27FC236}">
                <a16:creationId xmlns:a16="http://schemas.microsoft.com/office/drawing/2014/main" id="{8001AC9D-FF19-1648-B533-9591633425F4}"/>
              </a:ext>
            </a:extLst>
          </p:cNvPr>
          <p:cNvSpPr/>
          <p:nvPr/>
        </p:nvSpPr>
        <p:spPr>
          <a:xfrm>
            <a:off x="6514677" y="3683442"/>
            <a:ext cx="262467" cy="262467"/>
          </a:xfrm>
          <a:prstGeom prst="ellipse">
            <a:avLst/>
          </a:prstGeom>
          <a:solidFill>
            <a:schemeClr val="bg1"/>
          </a:solid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71" name="Oval 110">
            <a:extLst>
              <a:ext uri="{FF2B5EF4-FFF2-40B4-BE49-F238E27FC236}">
                <a16:creationId xmlns:a16="http://schemas.microsoft.com/office/drawing/2014/main" id="{3DCE2692-66F9-D249-BD5D-0A2DBCBD444F}"/>
              </a:ext>
            </a:extLst>
          </p:cNvPr>
          <p:cNvSpPr/>
          <p:nvPr/>
        </p:nvSpPr>
        <p:spPr>
          <a:xfrm>
            <a:off x="5885463" y="3389850"/>
            <a:ext cx="262467" cy="262467"/>
          </a:xfrm>
          <a:prstGeom prst="ellipse">
            <a:avLst/>
          </a:prstGeom>
          <a:solidFill>
            <a:schemeClr val="bg1"/>
          </a:solidFill>
          <a:ln w="38100">
            <a:solidFill>
              <a:schemeClr val="accent1">
                <a:lumMod val="60000"/>
                <a:lumOff val="4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72" name="Oval 110">
            <a:extLst>
              <a:ext uri="{FF2B5EF4-FFF2-40B4-BE49-F238E27FC236}">
                <a16:creationId xmlns:a16="http://schemas.microsoft.com/office/drawing/2014/main" id="{FA9FA624-4871-8340-B9EB-3230AC57201A}"/>
              </a:ext>
            </a:extLst>
          </p:cNvPr>
          <p:cNvSpPr/>
          <p:nvPr/>
        </p:nvSpPr>
        <p:spPr>
          <a:xfrm>
            <a:off x="7945993" y="5166748"/>
            <a:ext cx="262467" cy="262467"/>
          </a:xfrm>
          <a:prstGeom prst="ellipse">
            <a:avLst/>
          </a:prstGeom>
          <a:solidFill>
            <a:schemeClr val="bg1"/>
          </a:solidFill>
          <a:ln w="38100">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73" name="Oval 110">
            <a:extLst>
              <a:ext uri="{FF2B5EF4-FFF2-40B4-BE49-F238E27FC236}">
                <a16:creationId xmlns:a16="http://schemas.microsoft.com/office/drawing/2014/main" id="{494232B3-7766-2A40-BFCF-9333B345D4C8}"/>
              </a:ext>
            </a:extLst>
          </p:cNvPr>
          <p:cNvSpPr/>
          <p:nvPr/>
        </p:nvSpPr>
        <p:spPr>
          <a:xfrm>
            <a:off x="5953610" y="5854820"/>
            <a:ext cx="262467" cy="262467"/>
          </a:xfrm>
          <a:prstGeom prst="ellipse">
            <a:avLst/>
          </a:prstGeom>
          <a:solidFill>
            <a:schemeClr val="bg1"/>
          </a:solidFill>
          <a:ln w="38100">
            <a:solidFill>
              <a:schemeClr val="accent2">
                <a:lumMod val="60000"/>
                <a:lumOff val="4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74" name="Oval 109">
            <a:extLst>
              <a:ext uri="{FF2B5EF4-FFF2-40B4-BE49-F238E27FC236}">
                <a16:creationId xmlns:a16="http://schemas.microsoft.com/office/drawing/2014/main" id="{E4AA5D1D-AFB7-A04B-A4F2-9C6A1FCA41F1}"/>
              </a:ext>
            </a:extLst>
          </p:cNvPr>
          <p:cNvSpPr/>
          <p:nvPr/>
        </p:nvSpPr>
        <p:spPr>
          <a:xfrm>
            <a:off x="7320869" y="3791356"/>
            <a:ext cx="262467" cy="262467"/>
          </a:xfrm>
          <a:prstGeom prst="ellipse">
            <a:avLst/>
          </a:prstGeom>
          <a:solidFill>
            <a:schemeClr val="bg1"/>
          </a:solidFill>
          <a:ln w="38100">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75" name="Oval 109">
            <a:extLst>
              <a:ext uri="{FF2B5EF4-FFF2-40B4-BE49-F238E27FC236}">
                <a16:creationId xmlns:a16="http://schemas.microsoft.com/office/drawing/2014/main" id="{477D278F-BC23-6A4A-898B-CAF235D9ABF6}"/>
              </a:ext>
            </a:extLst>
          </p:cNvPr>
          <p:cNvSpPr/>
          <p:nvPr/>
        </p:nvSpPr>
        <p:spPr>
          <a:xfrm>
            <a:off x="9026515" y="1797763"/>
            <a:ext cx="262467" cy="262467"/>
          </a:xfrm>
          <a:prstGeom prst="ellipse">
            <a:avLst/>
          </a:prstGeom>
          <a:solidFill>
            <a:schemeClr val="bg1"/>
          </a:solidFill>
          <a:ln w="38100">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76" name="Oval 112">
            <a:extLst>
              <a:ext uri="{FF2B5EF4-FFF2-40B4-BE49-F238E27FC236}">
                <a16:creationId xmlns:a16="http://schemas.microsoft.com/office/drawing/2014/main" id="{3177FA15-A547-4941-A1FC-77DC33D52001}"/>
              </a:ext>
            </a:extLst>
          </p:cNvPr>
          <p:cNvSpPr/>
          <p:nvPr/>
        </p:nvSpPr>
        <p:spPr>
          <a:xfrm>
            <a:off x="9184688" y="3086385"/>
            <a:ext cx="262467" cy="262467"/>
          </a:xfrm>
          <a:prstGeom prst="ellipse">
            <a:avLst/>
          </a:prstGeom>
          <a:solidFill>
            <a:schemeClr val="bg1"/>
          </a:solidFill>
          <a:ln w="38100">
            <a:solidFill>
              <a:schemeClr val="accent5">
                <a:lumMod val="60000"/>
                <a:lumOff val="4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77" name="Oval 110">
            <a:extLst>
              <a:ext uri="{FF2B5EF4-FFF2-40B4-BE49-F238E27FC236}">
                <a16:creationId xmlns:a16="http://schemas.microsoft.com/office/drawing/2014/main" id="{39041C42-5FC4-BC45-96CC-72EB9C8BAADC}"/>
              </a:ext>
            </a:extLst>
          </p:cNvPr>
          <p:cNvSpPr/>
          <p:nvPr/>
        </p:nvSpPr>
        <p:spPr>
          <a:xfrm>
            <a:off x="8379921" y="4220887"/>
            <a:ext cx="262467" cy="262467"/>
          </a:xfrm>
          <a:prstGeom prst="ellipse">
            <a:avLst/>
          </a:prstGeom>
          <a:solidFill>
            <a:schemeClr val="bg1"/>
          </a:solidFill>
          <a:ln w="38100">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78" name="Rectangle 77">
            <a:extLst>
              <a:ext uri="{FF2B5EF4-FFF2-40B4-BE49-F238E27FC236}">
                <a16:creationId xmlns:a16="http://schemas.microsoft.com/office/drawing/2014/main" id="{F6F4D43F-AD8F-514F-B681-F854533E983B}"/>
              </a:ext>
            </a:extLst>
          </p:cNvPr>
          <p:cNvSpPr/>
          <p:nvPr/>
        </p:nvSpPr>
        <p:spPr>
          <a:xfrm>
            <a:off x="1285079" y="2207221"/>
            <a:ext cx="3501644" cy="3785652"/>
          </a:xfrm>
          <a:prstGeom prst="rect">
            <a:avLst/>
          </a:prstGeom>
        </p:spPr>
        <p:txBody>
          <a:bodyPr wrap="square">
            <a:spAutoFit/>
          </a:bodyPr>
          <a:lstStyle/>
          <a:p>
            <a:pPr marL="342900" indent="-342900">
              <a:buFont typeface="Arial" panose="020B0604020202020204" pitchFamily="34" charset="0"/>
              <a:buChar char="•"/>
            </a:pPr>
            <a:r>
              <a:rPr lang="fr-FR" sz="2000" dirty="0">
                <a:solidFill>
                  <a:schemeClr val="accent1"/>
                </a:solidFill>
                <a:latin typeface="Source Sans Pro" panose="020B0503030403020204" pitchFamily="34" charset="77"/>
              </a:rPr>
              <a:t>France</a:t>
            </a:r>
          </a:p>
          <a:p>
            <a:pPr marL="342900" indent="-342900">
              <a:buFont typeface="Arial" panose="020B0604020202020204" pitchFamily="34" charset="0"/>
              <a:buChar char="•"/>
            </a:pPr>
            <a:r>
              <a:rPr lang="fr-FR" sz="2000" dirty="0">
                <a:solidFill>
                  <a:schemeClr val="accent1">
                    <a:lumMod val="60000"/>
                    <a:lumOff val="40000"/>
                  </a:schemeClr>
                </a:solidFill>
                <a:latin typeface="Source Sans Pro" panose="020B0503030403020204" pitchFamily="34" charset="77"/>
              </a:rPr>
              <a:t>Irlande</a:t>
            </a:r>
          </a:p>
          <a:p>
            <a:pPr marL="342900" indent="-342900">
              <a:buFont typeface="Arial" panose="020B0604020202020204" pitchFamily="34" charset="0"/>
              <a:buChar char="•"/>
            </a:pPr>
            <a:r>
              <a:rPr lang="fr-FR" sz="2000" dirty="0">
                <a:solidFill>
                  <a:schemeClr val="accent2">
                    <a:lumMod val="60000"/>
                    <a:lumOff val="40000"/>
                  </a:schemeClr>
                </a:solidFill>
                <a:latin typeface="Source Sans Pro" panose="020B0503030403020204" pitchFamily="34" charset="77"/>
              </a:rPr>
              <a:t>Portugal</a:t>
            </a:r>
          </a:p>
          <a:p>
            <a:pPr marL="342900" indent="-342900">
              <a:buFont typeface="Arial" panose="020B0604020202020204" pitchFamily="34" charset="0"/>
              <a:buChar char="•"/>
            </a:pPr>
            <a:r>
              <a:rPr lang="fr-FR" sz="2000" dirty="0">
                <a:solidFill>
                  <a:schemeClr val="accent2"/>
                </a:solidFill>
                <a:latin typeface="Source Sans Pro" panose="020B0503030403020204" pitchFamily="34" charset="77"/>
              </a:rPr>
              <a:t>Royaume-Uni</a:t>
            </a:r>
          </a:p>
          <a:p>
            <a:pPr marL="342900" indent="-342900">
              <a:buFont typeface="Arial" panose="020B0604020202020204" pitchFamily="34" charset="0"/>
              <a:buChar char="•"/>
            </a:pPr>
            <a:r>
              <a:rPr lang="fr-FR" sz="2000" dirty="0">
                <a:solidFill>
                  <a:schemeClr val="accent3">
                    <a:lumMod val="75000"/>
                  </a:schemeClr>
                </a:solidFill>
                <a:latin typeface="Source Sans Pro" panose="020B0503030403020204" pitchFamily="34" charset="77"/>
              </a:rPr>
              <a:t>Italie</a:t>
            </a:r>
          </a:p>
          <a:p>
            <a:pPr marL="342900" indent="-342900">
              <a:buFont typeface="Arial" panose="020B0604020202020204" pitchFamily="34" charset="0"/>
              <a:buChar char="•"/>
            </a:pPr>
            <a:r>
              <a:rPr lang="fr-FR" sz="2000" dirty="0">
                <a:solidFill>
                  <a:schemeClr val="accent3"/>
                </a:solidFill>
                <a:latin typeface="Source Sans Pro" panose="020B0503030403020204" pitchFamily="34" charset="77"/>
              </a:rPr>
              <a:t>Espagne</a:t>
            </a:r>
          </a:p>
          <a:p>
            <a:pPr marL="342900" indent="-342900">
              <a:buFont typeface="Arial" panose="020B0604020202020204" pitchFamily="34" charset="0"/>
              <a:buChar char="•"/>
            </a:pPr>
            <a:r>
              <a:rPr lang="fr-FR" sz="2000" dirty="0">
                <a:solidFill>
                  <a:schemeClr val="accent4"/>
                </a:solidFill>
                <a:latin typeface="Source Sans Pro" panose="020B0503030403020204" pitchFamily="34" charset="77"/>
              </a:rPr>
              <a:t>Pologne</a:t>
            </a:r>
          </a:p>
          <a:p>
            <a:pPr marL="342900" indent="-342900">
              <a:buFont typeface="Arial" panose="020B0604020202020204" pitchFamily="34" charset="0"/>
              <a:buChar char="•"/>
            </a:pPr>
            <a:r>
              <a:rPr lang="fr-FR" sz="2000" dirty="0">
                <a:solidFill>
                  <a:schemeClr val="accent4">
                    <a:lumMod val="50000"/>
                  </a:schemeClr>
                </a:solidFill>
                <a:latin typeface="Source Sans Pro" panose="020B0503030403020204" pitchFamily="34" charset="77"/>
              </a:rPr>
              <a:t>République tchèque</a:t>
            </a:r>
          </a:p>
          <a:p>
            <a:pPr marL="342900" indent="-342900">
              <a:buFont typeface="Arial" panose="020B0604020202020204" pitchFamily="34" charset="0"/>
              <a:buChar char="•"/>
            </a:pPr>
            <a:r>
              <a:rPr lang="fr-FR" sz="2000" dirty="0">
                <a:solidFill>
                  <a:schemeClr val="accent6">
                    <a:lumMod val="50000"/>
                  </a:schemeClr>
                </a:solidFill>
                <a:latin typeface="Source Sans Pro" panose="020B0503030403020204" pitchFamily="34" charset="77"/>
              </a:rPr>
              <a:t>Pays-Bas</a:t>
            </a:r>
          </a:p>
          <a:p>
            <a:pPr marL="342900" indent="-342900">
              <a:buFont typeface="Arial" panose="020B0604020202020204" pitchFamily="34" charset="0"/>
              <a:buChar char="•"/>
            </a:pPr>
            <a:r>
              <a:rPr lang="fr-FR" sz="2000" dirty="0">
                <a:solidFill>
                  <a:schemeClr val="accent6"/>
                </a:solidFill>
                <a:latin typeface="Source Sans Pro" panose="020B0503030403020204" pitchFamily="34" charset="77"/>
              </a:rPr>
              <a:t>Finlande</a:t>
            </a:r>
          </a:p>
          <a:p>
            <a:pPr marL="342900" indent="-342900">
              <a:buFont typeface="Arial" panose="020B0604020202020204" pitchFamily="34" charset="0"/>
              <a:buChar char="•"/>
            </a:pPr>
            <a:r>
              <a:rPr lang="fr-FR" sz="2000" dirty="0">
                <a:solidFill>
                  <a:schemeClr val="accent5">
                    <a:lumMod val="60000"/>
                    <a:lumOff val="40000"/>
                  </a:schemeClr>
                </a:solidFill>
                <a:latin typeface="Source Sans Pro" panose="020B0503030403020204" pitchFamily="34" charset="77"/>
              </a:rPr>
              <a:t>Lituanie</a:t>
            </a:r>
          </a:p>
          <a:p>
            <a:pPr marL="342900" indent="-342900">
              <a:buFont typeface="Arial" panose="020B0604020202020204" pitchFamily="34" charset="0"/>
              <a:buChar char="•"/>
            </a:pPr>
            <a:r>
              <a:rPr lang="fr-FR" sz="2000" dirty="0">
                <a:solidFill>
                  <a:schemeClr val="accent5"/>
                </a:solidFill>
                <a:latin typeface="Source Sans Pro" panose="020B0503030403020204" pitchFamily="34" charset="77"/>
              </a:rPr>
              <a:t>Allemagne</a:t>
            </a:r>
          </a:p>
        </p:txBody>
      </p:sp>
      <p:sp>
        <p:nvSpPr>
          <p:cNvPr id="79" name="ZoneTexte 78">
            <a:extLst>
              <a:ext uri="{FF2B5EF4-FFF2-40B4-BE49-F238E27FC236}">
                <a16:creationId xmlns:a16="http://schemas.microsoft.com/office/drawing/2014/main" id="{BF53CC82-8061-914F-A700-A35F793DF845}"/>
              </a:ext>
            </a:extLst>
          </p:cNvPr>
          <p:cNvSpPr txBox="1"/>
          <p:nvPr/>
        </p:nvSpPr>
        <p:spPr>
          <a:xfrm>
            <a:off x="1097589" y="1680836"/>
            <a:ext cx="2485017" cy="400110"/>
          </a:xfrm>
          <a:prstGeom prst="rect">
            <a:avLst/>
          </a:prstGeom>
          <a:noFill/>
        </p:spPr>
        <p:txBody>
          <a:bodyPr wrap="square" rtlCol="0">
            <a:spAutoFit/>
          </a:bodyPr>
          <a:lstStyle/>
          <a:p>
            <a:r>
              <a:rPr lang="fr-FR" sz="2000" dirty="0">
                <a:latin typeface="Source Sans Pro" panose="020B0503030403020204" pitchFamily="34" charset="77"/>
              </a:rPr>
              <a:t>IP de 12 pays :</a:t>
            </a:r>
          </a:p>
        </p:txBody>
      </p:sp>
      <p:sp>
        <p:nvSpPr>
          <p:cNvPr id="51" name="Rectangle 50">
            <a:extLst>
              <a:ext uri="{FF2B5EF4-FFF2-40B4-BE49-F238E27FC236}">
                <a16:creationId xmlns:a16="http://schemas.microsoft.com/office/drawing/2014/main" id="{9006FD22-1836-5E49-9F0C-02DB359A7817}"/>
              </a:ext>
            </a:extLst>
          </p:cNvPr>
          <p:cNvSpPr/>
          <p:nvPr/>
        </p:nvSpPr>
        <p:spPr>
          <a:xfrm>
            <a:off x="1752600" y="6292073"/>
            <a:ext cx="299356" cy="299356"/>
          </a:xfrm>
          <a:prstGeom prst="rect">
            <a:avLst/>
          </a:prstGeom>
          <a:solidFill>
            <a:schemeClr val="accent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solidFill>
                <a:schemeClr val="accent1"/>
              </a:solidFill>
              <a:latin typeface="Source Sans Pro" panose="020B0503030403020204" pitchFamily="34" charset="77"/>
            </a:endParaRPr>
          </a:p>
        </p:txBody>
      </p:sp>
      <p:sp>
        <p:nvSpPr>
          <p:cNvPr id="52" name="ZoneTexte 51">
            <a:extLst>
              <a:ext uri="{FF2B5EF4-FFF2-40B4-BE49-F238E27FC236}">
                <a16:creationId xmlns:a16="http://schemas.microsoft.com/office/drawing/2014/main" id="{7F1A53BD-93EF-FE41-BD69-767AD1337081}"/>
              </a:ext>
            </a:extLst>
          </p:cNvPr>
          <p:cNvSpPr txBox="1"/>
          <p:nvPr/>
        </p:nvSpPr>
        <p:spPr>
          <a:xfrm>
            <a:off x="2051956" y="6257085"/>
            <a:ext cx="3772719" cy="369332"/>
          </a:xfrm>
          <a:prstGeom prst="rect">
            <a:avLst/>
          </a:prstGeom>
          <a:noFill/>
        </p:spPr>
        <p:txBody>
          <a:bodyPr wrap="square" rtlCol="0">
            <a:spAutoFit/>
          </a:bodyPr>
          <a:lstStyle/>
          <a:p>
            <a:r>
              <a:rPr lang="fr-FR" sz="1800" dirty="0">
                <a:latin typeface="Source Sans Pro" panose="020B0503030403020204" pitchFamily="34" charset="77"/>
              </a:rPr>
              <a:t>Hébergement en France (GRA)</a:t>
            </a:r>
          </a:p>
        </p:txBody>
      </p:sp>
      <p:sp>
        <p:nvSpPr>
          <p:cNvPr id="68" name="Freeform 126">
            <a:extLst>
              <a:ext uri="{FF2B5EF4-FFF2-40B4-BE49-F238E27FC236}">
                <a16:creationId xmlns:a16="http://schemas.microsoft.com/office/drawing/2014/main" id="{594E8A79-FDB1-5947-B977-509E35CC454F}"/>
              </a:ext>
            </a:extLst>
          </p:cNvPr>
          <p:cNvSpPr>
            <a:spLocks noEditPoints="1"/>
          </p:cNvSpPr>
          <p:nvPr/>
        </p:nvSpPr>
        <p:spPr bwMode="auto">
          <a:xfrm>
            <a:off x="606579" y="1533076"/>
            <a:ext cx="491010" cy="703089"/>
          </a:xfrm>
          <a:custGeom>
            <a:avLst/>
            <a:gdLst>
              <a:gd name="T0" fmla="*/ 237 w 475"/>
              <a:gd name="T1" fmla="*/ 681 h 681"/>
              <a:gd name="T2" fmla="*/ 233 w 475"/>
              <a:gd name="T3" fmla="*/ 679 h 681"/>
              <a:gd name="T4" fmla="*/ 0 w 475"/>
              <a:gd name="T5" fmla="*/ 243 h 681"/>
              <a:gd name="T6" fmla="*/ 237 w 475"/>
              <a:gd name="T7" fmla="*/ 0 h 681"/>
              <a:gd name="T8" fmla="*/ 475 w 475"/>
              <a:gd name="T9" fmla="*/ 243 h 681"/>
              <a:gd name="T10" fmla="*/ 242 w 475"/>
              <a:gd name="T11" fmla="*/ 679 h 681"/>
              <a:gd name="T12" fmla="*/ 237 w 475"/>
              <a:gd name="T13" fmla="*/ 681 h 681"/>
              <a:gd name="T14" fmla="*/ 237 w 475"/>
              <a:gd name="T15" fmla="*/ 14 h 681"/>
              <a:gd name="T16" fmla="*/ 14 w 475"/>
              <a:gd name="T17" fmla="*/ 243 h 681"/>
              <a:gd name="T18" fmla="*/ 128 w 475"/>
              <a:gd name="T19" fmla="*/ 538 h 681"/>
              <a:gd name="T20" fmla="*/ 237 w 475"/>
              <a:gd name="T21" fmla="*/ 665 h 681"/>
              <a:gd name="T22" fmla="*/ 347 w 475"/>
              <a:gd name="T23" fmla="*/ 538 h 681"/>
              <a:gd name="T24" fmla="*/ 461 w 475"/>
              <a:gd name="T25" fmla="*/ 243 h 681"/>
              <a:gd name="T26" fmla="*/ 237 w 475"/>
              <a:gd name="T27" fmla="*/ 14 h 681"/>
              <a:gd name="T28" fmla="*/ 237 w 475"/>
              <a:gd name="T29" fmla="*/ 383 h 681"/>
              <a:gd name="T30" fmla="*/ 101 w 475"/>
              <a:gd name="T31" fmla="*/ 243 h 681"/>
              <a:gd name="T32" fmla="*/ 237 w 475"/>
              <a:gd name="T33" fmla="*/ 104 h 681"/>
              <a:gd name="T34" fmla="*/ 374 w 475"/>
              <a:gd name="T35" fmla="*/ 243 h 681"/>
              <a:gd name="T36" fmla="*/ 237 w 475"/>
              <a:gd name="T37" fmla="*/ 383 h 681"/>
              <a:gd name="T38" fmla="*/ 237 w 475"/>
              <a:gd name="T39" fmla="*/ 118 h 681"/>
              <a:gd name="T40" fmla="*/ 115 w 475"/>
              <a:gd name="T41" fmla="*/ 243 h 681"/>
              <a:gd name="T42" fmla="*/ 237 w 475"/>
              <a:gd name="T43" fmla="*/ 369 h 681"/>
              <a:gd name="T44" fmla="*/ 360 w 475"/>
              <a:gd name="T45" fmla="*/ 243 h 681"/>
              <a:gd name="T46" fmla="*/ 237 w 475"/>
              <a:gd name="T47" fmla="*/ 118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5" h="681">
                <a:moveTo>
                  <a:pt x="237" y="681"/>
                </a:moveTo>
                <a:cubicBezTo>
                  <a:pt x="236" y="681"/>
                  <a:pt x="234" y="681"/>
                  <a:pt x="233" y="679"/>
                </a:cubicBezTo>
                <a:cubicBezTo>
                  <a:pt x="230" y="677"/>
                  <a:pt x="0" y="466"/>
                  <a:pt x="0" y="243"/>
                </a:cubicBezTo>
                <a:cubicBezTo>
                  <a:pt x="0" y="109"/>
                  <a:pt x="106" y="0"/>
                  <a:pt x="237" y="0"/>
                </a:cubicBezTo>
                <a:cubicBezTo>
                  <a:pt x="369" y="0"/>
                  <a:pt x="475" y="109"/>
                  <a:pt x="475" y="243"/>
                </a:cubicBezTo>
                <a:cubicBezTo>
                  <a:pt x="475" y="466"/>
                  <a:pt x="244" y="677"/>
                  <a:pt x="242" y="679"/>
                </a:cubicBezTo>
                <a:cubicBezTo>
                  <a:pt x="241" y="681"/>
                  <a:pt x="239" y="681"/>
                  <a:pt x="237" y="681"/>
                </a:cubicBezTo>
                <a:close/>
                <a:moveTo>
                  <a:pt x="237" y="14"/>
                </a:moveTo>
                <a:cubicBezTo>
                  <a:pt x="114" y="14"/>
                  <a:pt x="14" y="117"/>
                  <a:pt x="14" y="243"/>
                </a:cubicBezTo>
                <a:cubicBezTo>
                  <a:pt x="14" y="356"/>
                  <a:pt x="76" y="466"/>
                  <a:pt x="128" y="538"/>
                </a:cubicBezTo>
                <a:cubicBezTo>
                  <a:pt x="175" y="604"/>
                  <a:pt x="223" y="651"/>
                  <a:pt x="237" y="665"/>
                </a:cubicBezTo>
                <a:cubicBezTo>
                  <a:pt x="252" y="650"/>
                  <a:pt x="300" y="603"/>
                  <a:pt x="347" y="538"/>
                </a:cubicBezTo>
                <a:cubicBezTo>
                  <a:pt x="399" y="466"/>
                  <a:pt x="461" y="356"/>
                  <a:pt x="461" y="243"/>
                </a:cubicBezTo>
                <a:cubicBezTo>
                  <a:pt x="461" y="117"/>
                  <a:pt x="361" y="14"/>
                  <a:pt x="237" y="14"/>
                </a:cubicBezTo>
                <a:close/>
                <a:moveTo>
                  <a:pt x="237" y="383"/>
                </a:moveTo>
                <a:cubicBezTo>
                  <a:pt x="162" y="383"/>
                  <a:pt x="101" y="320"/>
                  <a:pt x="101" y="243"/>
                </a:cubicBezTo>
                <a:cubicBezTo>
                  <a:pt x="101" y="167"/>
                  <a:pt x="162" y="104"/>
                  <a:pt x="237" y="104"/>
                </a:cubicBezTo>
                <a:cubicBezTo>
                  <a:pt x="313" y="104"/>
                  <a:pt x="374" y="167"/>
                  <a:pt x="374" y="243"/>
                </a:cubicBezTo>
                <a:cubicBezTo>
                  <a:pt x="374" y="320"/>
                  <a:pt x="313" y="383"/>
                  <a:pt x="237" y="383"/>
                </a:cubicBezTo>
                <a:close/>
                <a:moveTo>
                  <a:pt x="237" y="118"/>
                </a:moveTo>
                <a:cubicBezTo>
                  <a:pt x="170" y="118"/>
                  <a:pt x="115" y="174"/>
                  <a:pt x="115" y="243"/>
                </a:cubicBezTo>
                <a:cubicBezTo>
                  <a:pt x="115" y="312"/>
                  <a:pt x="170" y="369"/>
                  <a:pt x="237" y="369"/>
                </a:cubicBezTo>
                <a:cubicBezTo>
                  <a:pt x="305" y="369"/>
                  <a:pt x="360" y="312"/>
                  <a:pt x="360" y="243"/>
                </a:cubicBezTo>
                <a:cubicBezTo>
                  <a:pt x="360" y="174"/>
                  <a:pt x="305" y="118"/>
                  <a:pt x="237" y="11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69" name="Title 3">
            <a:extLst>
              <a:ext uri="{FF2B5EF4-FFF2-40B4-BE49-F238E27FC236}">
                <a16:creationId xmlns:a16="http://schemas.microsoft.com/office/drawing/2014/main" id="{E469A46A-10DE-D341-94CC-4010EE63F61C}"/>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en-US" sz="2800" dirty="0"/>
              <a:t>Des </a:t>
            </a:r>
            <a:r>
              <a:rPr lang="en-US" sz="2800" dirty="0" err="1"/>
              <a:t>fonctionnalités</a:t>
            </a:r>
            <a:r>
              <a:rPr lang="en-US" sz="2800" dirty="0"/>
              <a:t> pour </a:t>
            </a:r>
            <a:r>
              <a:rPr lang="en-US" sz="2800" dirty="0" err="1"/>
              <a:t>aller</a:t>
            </a:r>
            <a:r>
              <a:rPr lang="en-US" sz="2800" dirty="0"/>
              <a:t> plus loin</a:t>
            </a:r>
            <a:br>
              <a:rPr lang="en-US" dirty="0"/>
            </a:br>
            <a:r>
              <a:rPr lang="en-US" sz="2400" b="0" dirty="0"/>
              <a:t>Les IP </a:t>
            </a:r>
            <a:r>
              <a:rPr lang="en-US" sz="2400" b="0" dirty="0" err="1"/>
              <a:t>géolocalisées</a:t>
            </a:r>
            <a:endParaRPr lang="en-US" sz="2400" b="0" dirty="0">
              <a:latin typeface="Source Sans Pro" panose="020B0503030403020204" pitchFamily="34" charset="77"/>
            </a:endParaRPr>
          </a:p>
        </p:txBody>
      </p:sp>
    </p:spTree>
    <p:extLst>
      <p:ext uri="{BB962C8B-B14F-4D97-AF65-F5344CB8AC3E}">
        <p14:creationId xmlns:p14="http://schemas.microsoft.com/office/powerpoint/2010/main" val="1525501091"/>
      </p:ext>
    </p:extLst>
  </p:cSld>
  <p:clrMapOvr>
    <a:masterClrMapping/>
  </p:clrMapOvr>
  <mc:AlternateContent xmlns:mc="http://schemas.openxmlformats.org/markup-compatibility/2006" xmlns:p14="http://schemas.microsoft.com/office/powerpoint/2010/main">
    <mc:Choice Requires="p14">
      <p:transition p14:dur="0" advTm="43000"/>
    </mc:Choice>
    <mc:Fallback xmlns="">
      <p:transition advTm="4300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1"/>
                                        </p:tgtEl>
                                        <p:attrNameLst>
                                          <p:attrName>style.visibility</p:attrName>
                                        </p:attrNameLst>
                                      </p:cBhvr>
                                      <p:to>
                                        <p:strVal val="visible"/>
                                      </p:to>
                                    </p:set>
                                    <p:animEffect transition="in" filter="fade">
                                      <p:cBhvr>
                                        <p:cTn id="10" dur="500"/>
                                        <p:tgtEl>
                                          <p:spTgt spid="5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2"/>
                                        </p:tgtEl>
                                        <p:attrNameLst>
                                          <p:attrName>style.visibility</p:attrName>
                                        </p:attrNameLst>
                                      </p:cBhvr>
                                      <p:to>
                                        <p:strVal val="visible"/>
                                      </p:to>
                                    </p:set>
                                    <p:animEffect transition="in" filter="fade">
                                      <p:cBhvr>
                                        <p:cTn id="13" dur="500"/>
                                        <p:tgtEl>
                                          <p:spTgt spid="52"/>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79"/>
                                        </p:tgtEl>
                                        <p:attrNameLst>
                                          <p:attrName>style.visibility</p:attrName>
                                        </p:attrNameLst>
                                      </p:cBhvr>
                                      <p:to>
                                        <p:strVal val="visible"/>
                                      </p:to>
                                    </p:set>
                                    <p:animEffect transition="in" filter="fade">
                                      <p:cBhvr>
                                        <p:cTn id="18" dur="500"/>
                                        <p:tgtEl>
                                          <p:spTgt spid="79"/>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68"/>
                                        </p:tgtEl>
                                        <p:attrNameLst>
                                          <p:attrName>style.visibility</p:attrName>
                                        </p:attrNameLst>
                                      </p:cBhvr>
                                      <p:to>
                                        <p:strVal val="visible"/>
                                      </p:to>
                                    </p:set>
                                    <p:animEffect transition="in" filter="fade">
                                      <p:cBhvr>
                                        <p:cTn id="21" dur="500"/>
                                        <p:tgtEl>
                                          <p:spTgt spid="68"/>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78"/>
                                        </p:tgtEl>
                                        <p:attrNameLst>
                                          <p:attrName>style.visibility</p:attrName>
                                        </p:attrNameLst>
                                      </p:cBhvr>
                                      <p:to>
                                        <p:strVal val="visible"/>
                                      </p:to>
                                    </p:set>
                                    <p:animEffect transition="in" filter="wipe(up)">
                                      <p:cBhvr>
                                        <p:cTn id="24" dur="3000"/>
                                        <p:tgtEl>
                                          <p:spTgt spid="78"/>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4"/>
                                        </p:tgtEl>
                                        <p:attrNameLst>
                                          <p:attrName>style.visibility</p:attrName>
                                        </p:attrNameLst>
                                      </p:cBhvr>
                                      <p:to>
                                        <p:strVal val="visible"/>
                                      </p:to>
                                    </p:set>
                                    <p:animEffect transition="in" filter="fade">
                                      <p:cBhvr>
                                        <p:cTn id="27" dur="500"/>
                                        <p:tgtEl>
                                          <p:spTgt spid="64"/>
                                        </p:tgtEl>
                                      </p:cBhvr>
                                    </p:animEffect>
                                  </p:childTnLst>
                                </p:cTn>
                              </p:par>
                              <p:par>
                                <p:cTn id="28" presetID="10" presetClass="entr" presetSubtype="0" fill="hold" grpId="0" nodeType="withEffect">
                                  <p:stCondLst>
                                    <p:cond delay="200"/>
                                  </p:stCondLst>
                                  <p:childTnLst>
                                    <p:set>
                                      <p:cBhvr>
                                        <p:cTn id="29" dur="1" fill="hold">
                                          <p:stCondLst>
                                            <p:cond delay="0"/>
                                          </p:stCondLst>
                                        </p:cTn>
                                        <p:tgtEl>
                                          <p:spTgt spid="71"/>
                                        </p:tgtEl>
                                        <p:attrNameLst>
                                          <p:attrName>style.visibility</p:attrName>
                                        </p:attrNameLst>
                                      </p:cBhvr>
                                      <p:to>
                                        <p:strVal val="visible"/>
                                      </p:to>
                                    </p:set>
                                    <p:animEffect transition="in" filter="fade">
                                      <p:cBhvr>
                                        <p:cTn id="30" dur="500"/>
                                        <p:tgtEl>
                                          <p:spTgt spid="71"/>
                                        </p:tgtEl>
                                      </p:cBhvr>
                                    </p:animEffect>
                                  </p:childTnLst>
                                </p:cTn>
                              </p:par>
                              <p:par>
                                <p:cTn id="31" presetID="10" presetClass="entr" presetSubtype="0" fill="hold" grpId="0" nodeType="withEffect">
                                  <p:stCondLst>
                                    <p:cond delay="400"/>
                                  </p:stCondLst>
                                  <p:childTnLst>
                                    <p:set>
                                      <p:cBhvr>
                                        <p:cTn id="32" dur="1" fill="hold">
                                          <p:stCondLst>
                                            <p:cond delay="0"/>
                                          </p:stCondLst>
                                        </p:cTn>
                                        <p:tgtEl>
                                          <p:spTgt spid="50"/>
                                        </p:tgtEl>
                                        <p:attrNameLst>
                                          <p:attrName>style.visibility</p:attrName>
                                        </p:attrNameLst>
                                      </p:cBhvr>
                                      <p:to>
                                        <p:strVal val="visible"/>
                                      </p:to>
                                    </p:set>
                                    <p:animEffect transition="in" filter="fade">
                                      <p:cBhvr>
                                        <p:cTn id="33" dur="500"/>
                                        <p:tgtEl>
                                          <p:spTgt spid="50"/>
                                        </p:tgtEl>
                                      </p:cBhvr>
                                    </p:animEffect>
                                  </p:childTnLst>
                                </p:cTn>
                              </p:par>
                              <p:par>
                                <p:cTn id="34" presetID="10" presetClass="entr" presetSubtype="0" fill="hold" grpId="0" nodeType="withEffect">
                                  <p:stCondLst>
                                    <p:cond delay="600"/>
                                  </p:stCondLst>
                                  <p:childTnLst>
                                    <p:set>
                                      <p:cBhvr>
                                        <p:cTn id="35" dur="1" fill="hold">
                                          <p:stCondLst>
                                            <p:cond delay="0"/>
                                          </p:stCondLst>
                                        </p:cTn>
                                        <p:tgtEl>
                                          <p:spTgt spid="70"/>
                                        </p:tgtEl>
                                        <p:attrNameLst>
                                          <p:attrName>style.visibility</p:attrName>
                                        </p:attrNameLst>
                                      </p:cBhvr>
                                      <p:to>
                                        <p:strVal val="visible"/>
                                      </p:to>
                                    </p:set>
                                    <p:animEffect transition="in" filter="fade">
                                      <p:cBhvr>
                                        <p:cTn id="36" dur="500"/>
                                        <p:tgtEl>
                                          <p:spTgt spid="70"/>
                                        </p:tgtEl>
                                      </p:cBhvr>
                                    </p:animEffect>
                                  </p:childTnLst>
                                </p:cTn>
                              </p:par>
                              <p:par>
                                <p:cTn id="37" presetID="10" presetClass="entr" presetSubtype="0" fill="hold" grpId="0" nodeType="withEffect">
                                  <p:stCondLst>
                                    <p:cond delay="800"/>
                                  </p:stCondLst>
                                  <p:childTnLst>
                                    <p:set>
                                      <p:cBhvr>
                                        <p:cTn id="38" dur="1" fill="hold">
                                          <p:stCondLst>
                                            <p:cond delay="0"/>
                                          </p:stCondLst>
                                        </p:cTn>
                                        <p:tgtEl>
                                          <p:spTgt spid="72"/>
                                        </p:tgtEl>
                                        <p:attrNameLst>
                                          <p:attrName>style.visibility</p:attrName>
                                        </p:attrNameLst>
                                      </p:cBhvr>
                                      <p:to>
                                        <p:strVal val="visible"/>
                                      </p:to>
                                    </p:set>
                                    <p:animEffect transition="in" filter="fade">
                                      <p:cBhvr>
                                        <p:cTn id="39" dur="500"/>
                                        <p:tgtEl>
                                          <p:spTgt spid="72"/>
                                        </p:tgtEl>
                                      </p:cBhvr>
                                    </p:animEffect>
                                  </p:childTnLst>
                                </p:cTn>
                              </p:par>
                              <p:par>
                                <p:cTn id="40" presetID="10" presetClass="entr" presetSubtype="0" fill="hold" grpId="0" nodeType="withEffect">
                                  <p:stCondLst>
                                    <p:cond delay="1000"/>
                                  </p:stCondLst>
                                  <p:childTnLst>
                                    <p:set>
                                      <p:cBhvr>
                                        <p:cTn id="41" dur="1" fill="hold">
                                          <p:stCondLst>
                                            <p:cond delay="0"/>
                                          </p:stCondLst>
                                        </p:cTn>
                                        <p:tgtEl>
                                          <p:spTgt spid="73"/>
                                        </p:tgtEl>
                                        <p:attrNameLst>
                                          <p:attrName>style.visibility</p:attrName>
                                        </p:attrNameLst>
                                      </p:cBhvr>
                                      <p:to>
                                        <p:strVal val="visible"/>
                                      </p:to>
                                    </p:set>
                                    <p:animEffect transition="in" filter="fade">
                                      <p:cBhvr>
                                        <p:cTn id="42" dur="500"/>
                                        <p:tgtEl>
                                          <p:spTgt spid="73"/>
                                        </p:tgtEl>
                                      </p:cBhvr>
                                    </p:animEffect>
                                  </p:childTnLst>
                                </p:cTn>
                              </p:par>
                              <p:par>
                                <p:cTn id="43" presetID="10" presetClass="entr" presetSubtype="0" fill="hold" grpId="0" nodeType="withEffect">
                                  <p:stCondLst>
                                    <p:cond delay="1200"/>
                                  </p:stCondLst>
                                  <p:childTnLst>
                                    <p:set>
                                      <p:cBhvr>
                                        <p:cTn id="44" dur="1" fill="hold">
                                          <p:stCondLst>
                                            <p:cond delay="0"/>
                                          </p:stCondLst>
                                        </p:cTn>
                                        <p:tgtEl>
                                          <p:spTgt spid="65"/>
                                        </p:tgtEl>
                                        <p:attrNameLst>
                                          <p:attrName>style.visibility</p:attrName>
                                        </p:attrNameLst>
                                      </p:cBhvr>
                                      <p:to>
                                        <p:strVal val="visible"/>
                                      </p:to>
                                    </p:set>
                                    <p:animEffect transition="in" filter="fade">
                                      <p:cBhvr>
                                        <p:cTn id="45" dur="500"/>
                                        <p:tgtEl>
                                          <p:spTgt spid="65"/>
                                        </p:tgtEl>
                                      </p:cBhvr>
                                    </p:animEffect>
                                  </p:childTnLst>
                                </p:cTn>
                              </p:par>
                              <p:par>
                                <p:cTn id="46" presetID="10" presetClass="entr" presetSubtype="0" fill="hold" grpId="0" nodeType="withEffect">
                                  <p:stCondLst>
                                    <p:cond delay="1400"/>
                                  </p:stCondLst>
                                  <p:childTnLst>
                                    <p:set>
                                      <p:cBhvr>
                                        <p:cTn id="47" dur="1" fill="hold">
                                          <p:stCondLst>
                                            <p:cond delay="0"/>
                                          </p:stCondLst>
                                        </p:cTn>
                                        <p:tgtEl>
                                          <p:spTgt spid="77"/>
                                        </p:tgtEl>
                                        <p:attrNameLst>
                                          <p:attrName>style.visibility</p:attrName>
                                        </p:attrNameLst>
                                      </p:cBhvr>
                                      <p:to>
                                        <p:strVal val="visible"/>
                                      </p:to>
                                    </p:set>
                                    <p:animEffect transition="in" filter="fade">
                                      <p:cBhvr>
                                        <p:cTn id="48" dur="500"/>
                                        <p:tgtEl>
                                          <p:spTgt spid="77"/>
                                        </p:tgtEl>
                                      </p:cBhvr>
                                    </p:animEffect>
                                  </p:childTnLst>
                                </p:cTn>
                              </p:par>
                              <p:par>
                                <p:cTn id="49" presetID="10" presetClass="entr" presetSubtype="0" fill="hold" grpId="0" nodeType="withEffect">
                                  <p:stCondLst>
                                    <p:cond delay="1600"/>
                                  </p:stCondLst>
                                  <p:childTnLst>
                                    <p:set>
                                      <p:cBhvr>
                                        <p:cTn id="50" dur="1" fill="hold">
                                          <p:stCondLst>
                                            <p:cond delay="0"/>
                                          </p:stCondLst>
                                        </p:cTn>
                                        <p:tgtEl>
                                          <p:spTgt spid="74"/>
                                        </p:tgtEl>
                                        <p:attrNameLst>
                                          <p:attrName>style.visibility</p:attrName>
                                        </p:attrNameLst>
                                      </p:cBhvr>
                                      <p:to>
                                        <p:strVal val="visible"/>
                                      </p:to>
                                    </p:set>
                                    <p:animEffect transition="in" filter="fade">
                                      <p:cBhvr>
                                        <p:cTn id="51" dur="500"/>
                                        <p:tgtEl>
                                          <p:spTgt spid="74"/>
                                        </p:tgtEl>
                                      </p:cBhvr>
                                    </p:animEffect>
                                  </p:childTnLst>
                                </p:cTn>
                              </p:par>
                              <p:par>
                                <p:cTn id="52" presetID="10" presetClass="entr" presetSubtype="0" fill="hold" grpId="0" nodeType="withEffect">
                                  <p:stCondLst>
                                    <p:cond delay="1800"/>
                                  </p:stCondLst>
                                  <p:childTnLst>
                                    <p:set>
                                      <p:cBhvr>
                                        <p:cTn id="53" dur="1" fill="hold">
                                          <p:stCondLst>
                                            <p:cond delay="0"/>
                                          </p:stCondLst>
                                        </p:cTn>
                                        <p:tgtEl>
                                          <p:spTgt spid="75"/>
                                        </p:tgtEl>
                                        <p:attrNameLst>
                                          <p:attrName>style.visibility</p:attrName>
                                        </p:attrNameLst>
                                      </p:cBhvr>
                                      <p:to>
                                        <p:strVal val="visible"/>
                                      </p:to>
                                    </p:set>
                                    <p:animEffect transition="in" filter="fade">
                                      <p:cBhvr>
                                        <p:cTn id="54" dur="500"/>
                                        <p:tgtEl>
                                          <p:spTgt spid="75"/>
                                        </p:tgtEl>
                                      </p:cBhvr>
                                    </p:animEffect>
                                  </p:childTnLst>
                                </p:cTn>
                              </p:par>
                              <p:par>
                                <p:cTn id="55" presetID="10" presetClass="entr" presetSubtype="0" fill="hold" grpId="0" nodeType="withEffect">
                                  <p:stCondLst>
                                    <p:cond delay="2000"/>
                                  </p:stCondLst>
                                  <p:childTnLst>
                                    <p:set>
                                      <p:cBhvr>
                                        <p:cTn id="56" dur="1" fill="hold">
                                          <p:stCondLst>
                                            <p:cond delay="0"/>
                                          </p:stCondLst>
                                        </p:cTn>
                                        <p:tgtEl>
                                          <p:spTgt spid="76"/>
                                        </p:tgtEl>
                                        <p:attrNameLst>
                                          <p:attrName>style.visibility</p:attrName>
                                        </p:attrNameLst>
                                      </p:cBhvr>
                                      <p:to>
                                        <p:strVal val="visible"/>
                                      </p:to>
                                    </p:set>
                                    <p:animEffect transition="in" filter="fade">
                                      <p:cBhvr>
                                        <p:cTn id="57" dur="500"/>
                                        <p:tgtEl>
                                          <p:spTgt spid="76"/>
                                        </p:tgtEl>
                                      </p:cBhvr>
                                    </p:animEffect>
                                  </p:childTnLst>
                                </p:cTn>
                              </p:par>
                              <p:par>
                                <p:cTn id="58" presetID="10" presetClass="entr" presetSubtype="0" fill="hold" grpId="0" nodeType="withEffect">
                                  <p:stCondLst>
                                    <p:cond delay="2200"/>
                                  </p:stCondLst>
                                  <p:childTnLst>
                                    <p:set>
                                      <p:cBhvr>
                                        <p:cTn id="59" dur="1" fill="hold">
                                          <p:stCondLst>
                                            <p:cond delay="0"/>
                                          </p:stCondLst>
                                        </p:cTn>
                                        <p:tgtEl>
                                          <p:spTgt spid="66"/>
                                        </p:tgtEl>
                                        <p:attrNameLst>
                                          <p:attrName>style.visibility</p:attrName>
                                        </p:attrNameLst>
                                      </p:cBhvr>
                                      <p:to>
                                        <p:strVal val="visible"/>
                                      </p:to>
                                    </p:set>
                                    <p:animEffect transition="in" filter="fade">
                                      <p:cBhvr>
                                        <p:cTn id="6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50" grpId="0" animBg="1"/>
      <p:bldP spid="64" grpId="0" animBg="1"/>
      <p:bldP spid="65" grpId="0" animBg="1"/>
      <p:bldP spid="66" grpId="0" animBg="1"/>
      <p:bldP spid="70" grpId="0" animBg="1"/>
      <p:bldP spid="71" grpId="0" animBg="1"/>
      <p:bldP spid="72" grpId="0" animBg="1"/>
      <p:bldP spid="73" grpId="0" animBg="1"/>
      <p:bldP spid="74" grpId="0" animBg="1"/>
      <p:bldP spid="75" grpId="0" animBg="1"/>
      <p:bldP spid="76" grpId="0" animBg="1"/>
      <p:bldP spid="77" grpId="0" animBg="1"/>
      <p:bldP spid="78" grpId="0"/>
      <p:bldP spid="79" grpId="0"/>
      <p:bldP spid="51" grpId="0" animBg="1"/>
      <p:bldP spid="52" grpId="0"/>
      <p:bldP spid="68"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E2A017AD-9790-9C47-9A9E-E82A37C0C990}"/>
              </a:ext>
            </a:extLst>
          </p:cNvPr>
          <p:cNvSpPr/>
          <p:nvPr/>
        </p:nvSpPr>
        <p:spPr>
          <a:xfrm>
            <a:off x="1777113" y="2335560"/>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 name="Arc 2">
            <a:extLst>
              <a:ext uri="{FF2B5EF4-FFF2-40B4-BE49-F238E27FC236}">
                <a16:creationId xmlns:a16="http://schemas.microsoft.com/office/drawing/2014/main" id="{59DEBB6B-58FF-144E-B026-182C6D94BAD7}"/>
              </a:ext>
            </a:extLst>
          </p:cNvPr>
          <p:cNvSpPr/>
          <p:nvPr/>
        </p:nvSpPr>
        <p:spPr>
          <a:xfrm>
            <a:off x="1778241" y="2336688"/>
            <a:ext cx="2157984" cy="2157984"/>
          </a:xfrm>
          <a:prstGeom prst="arc">
            <a:avLst>
              <a:gd name="adj1" fmla="val 10766207"/>
              <a:gd name="adj2" fmla="val 0"/>
            </a:avLst>
          </a:prstGeom>
          <a:ln w="69850"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 name="Oval 3">
            <a:extLst>
              <a:ext uri="{FF2B5EF4-FFF2-40B4-BE49-F238E27FC236}">
                <a16:creationId xmlns:a16="http://schemas.microsoft.com/office/drawing/2014/main" id="{DB00C986-25D1-C942-BDB9-3328E92DE1CB}"/>
              </a:ext>
            </a:extLst>
          </p:cNvPr>
          <p:cNvSpPr/>
          <p:nvPr/>
        </p:nvSpPr>
        <p:spPr>
          <a:xfrm>
            <a:off x="3937353" y="2335560"/>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Arc 4">
            <a:extLst>
              <a:ext uri="{FF2B5EF4-FFF2-40B4-BE49-F238E27FC236}">
                <a16:creationId xmlns:a16="http://schemas.microsoft.com/office/drawing/2014/main" id="{9428B74C-E840-3544-A809-829B9D0AC28D}"/>
              </a:ext>
            </a:extLst>
          </p:cNvPr>
          <p:cNvSpPr/>
          <p:nvPr/>
        </p:nvSpPr>
        <p:spPr>
          <a:xfrm rot="10800000">
            <a:off x="3938481" y="2336688"/>
            <a:ext cx="2157984" cy="2157984"/>
          </a:xfrm>
          <a:prstGeom prst="arc">
            <a:avLst>
              <a:gd name="adj1" fmla="val 10766207"/>
              <a:gd name="adj2" fmla="val 0"/>
            </a:avLst>
          </a:prstGeom>
          <a:ln w="69850" cap="rnd">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6" name="Oval 5">
            <a:extLst>
              <a:ext uri="{FF2B5EF4-FFF2-40B4-BE49-F238E27FC236}">
                <a16:creationId xmlns:a16="http://schemas.microsoft.com/office/drawing/2014/main" id="{1FF270DA-F274-F44F-8749-ECB8DC0761F9}"/>
              </a:ext>
            </a:extLst>
          </p:cNvPr>
          <p:cNvSpPr/>
          <p:nvPr/>
        </p:nvSpPr>
        <p:spPr>
          <a:xfrm>
            <a:off x="6096663" y="2335560"/>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Arc 6">
            <a:extLst>
              <a:ext uri="{FF2B5EF4-FFF2-40B4-BE49-F238E27FC236}">
                <a16:creationId xmlns:a16="http://schemas.microsoft.com/office/drawing/2014/main" id="{5779CC95-B37F-B443-8486-8B08AA9FAC2F}"/>
              </a:ext>
            </a:extLst>
          </p:cNvPr>
          <p:cNvSpPr/>
          <p:nvPr/>
        </p:nvSpPr>
        <p:spPr>
          <a:xfrm>
            <a:off x="6097791" y="2336688"/>
            <a:ext cx="2157984" cy="2157984"/>
          </a:xfrm>
          <a:prstGeom prst="arc">
            <a:avLst>
              <a:gd name="adj1" fmla="val 10766207"/>
              <a:gd name="adj2" fmla="val 0"/>
            </a:avLst>
          </a:prstGeom>
          <a:ln w="69850" cap="rnd">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Oval 7">
            <a:extLst>
              <a:ext uri="{FF2B5EF4-FFF2-40B4-BE49-F238E27FC236}">
                <a16:creationId xmlns:a16="http://schemas.microsoft.com/office/drawing/2014/main" id="{0113ABF4-B64F-7C43-8E16-680E1FF057C0}"/>
              </a:ext>
            </a:extLst>
          </p:cNvPr>
          <p:cNvSpPr/>
          <p:nvPr/>
        </p:nvSpPr>
        <p:spPr>
          <a:xfrm>
            <a:off x="8256903" y="2335560"/>
            <a:ext cx="2160240" cy="2160240"/>
          </a:xfrm>
          <a:prstGeom prst="ellipse">
            <a:avLst/>
          </a:prstGeom>
          <a:noFill/>
          <a:ln w="69850">
            <a:solidFill>
              <a:srgbClr val="B2B2B2">
                <a:alpha val="30000"/>
              </a:srgb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Arc 8">
            <a:extLst>
              <a:ext uri="{FF2B5EF4-FFF2-40B4-BE49-F238E27FC236}">
                <a16:creationId xmlns:a16="http://schemas.microsoft.com/office/drawing/2014/main" id="{AB51614D-505C-C24A-AA4A-9F41B5A538CA}"/>
              </a:ext>
            </a:extLst>
          </p:cNvPr>
          <p:cNvSpPr/>
          <p:nvPr/>
        </p:nvSpPr>
        <p:spPr>
          <a:xfrm rot="10800000">
            <a:off x="8258031" y="2336688"/>
            <a:ext cx="2157984" cy="2157984"/>
          </a:xfrm>
          <a:prstGeom prst="arc">
            <a:avLst>
              <a:gd name="adj1" fmla="val 10766207"/>
              <a:gd name="adj2" fmla="val 0"/>
            </a:avLst>
          </a:prstGeom>
          <a:ln w="69850" cap="rnd">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1" name="Oval 19">
            <a:extLst>
              <a:ext uri="{FF2B5EF4-FFF2-40B4-BE49-F238E27FC236}">
                <a16:creationId xmlns:a16="http://schemas.microsoft.com/office/drawing/2014/main" id="{C15A0067-05F6-374A-A9DC-77CC0EADD511}"/>
              </a:ext>
            </a:extLst>
          </p:cNvPr>
          <p:cNvSpPr>
            <a:spLocks noChangeArrowheads="1"/>
          </p:cNvSpPr>
          <p:nvPr/>
        </p:nvSpPr>
        <p:spPr bwMode="auto">
          <a:xfrm>
            <a:off x="4643209" y="2587589"/>
            <a:ext cx="747904" cy="747904"/>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4" name="Oval 20">
            <a:extLst>
              <a:ext uri="{FF2B5EF4-FFF2-40B4-BE49-F238E27FC236}">
                <a16:creationId xmlns:a16="http://schemas.microsoft.com/office/drawing/2014/main" id="{7E2638ED-1ABB-7E40-A358-61EF8676AF4B}"/>
              </a:ext>
            </a:extLst>
          </p:cNvPr>
          <p:cNvSpPr>
            <a:spLocks noChangeArrowheads="1"/>
          </p:cNvSpPr>
          <p:nvPr/>
        </p:nvSpPr>
        <p:spPr bwMode="auto">
          <a:xfrm>
            <a:off x="6803141" y="2587585"/>
            <a:ext cx="747904" cy="747904"/>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Oval 18">
            <a:extLst>
              <a:ext uri="{FF2B5EF4-FFF2-40B4-BE49-F238E27FC236}">
                <a16:creationId xmlns:a16="http://schemas.microsoft.com/office/drawing/2014/main" id="{E3DBF99C-78A8-484B-B3D8-DAAE88AADC37}"/>
              </a:ext>
            </a:extLst>
          </p:cNvPr>
          <p:cNvSpPr>
            <a:spLocks noChangeArrowheads="1"/>
          </p:cNvSpPr>
          <p:nvPr/>
        </p:nvSpPr>
        <p:spPr bwMode="auto">
          <a:xfrm>
            <a:off x="8963069" y="2587585"/>
            <a:ext cx="747904" cy="747904"/>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Oval 15">
            <a:extLst>
              <a:ext uri="{FF2B5EF4-FFF2-40B4-BE49-F238E27FC236}">
                <a16:creationId xmlns:a16="http://schemas.microsoft.com/office/drawing/2014/main" id="{387A28ED-ADE7-AC42-86C3-1C849256215C}"/>
              </a:ext>
            </a:extLst>
          </p:cNvPr>
          <p:cNvSpPr>
            <a:spLocks noChangeArrowheads="1"/>
          </p:cNvSpPr>
          <p:nvPr/>
        </p:nvSpPr>
        <p:spPr bwMode="auto">
          <a:xfrm>
            <a:off x="2483283" y="2587588"/>
            <a:ext cx="747904" cy="74790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 name="Rectangle 21">
            <a:extLst>
              <a:ext uri="{FF2B5EF4-FFF2-40B4-BE49-F238E27FC236}">
                <a16:creationId xmlns:a16="http://schemas.microsoft.com/office/drawing/2014/main" id="{25D9B8BA-8244-9D4B-A5CE-3DA4B2BD468A}"/>
              </a:ext>
            </a:extLst>
          </p:cNvPr>
          <p:cNvSpPr/>
          <p:nvPr/>
        </p:nvSpPr>
        <p:spPr>
          <a:xfrm>
            <a:off x="1778241" y="3469104"/>
            <a:ext cx="2157984" cy="646331"/>
          </a:xfrm>
          <a:prstGeom prst="rect">
            <a:avLst/>
          </a:prstGeom>
        </p:spPr>
        <p:txBody>
          <a:bodyPr wrap="square">
            <a:spAutoFit/>
          </a:bodyPr>
          <a:lstStyle/>
          <a:p>
            <a:pPr algn="ctr"/>
            <a:r>
              <a:rPr lang="en-US" sz="1800" dirty="0">
                <a:latin typeface="Source Sans Pro" panose="020B0503030403020204" pitchFamily="34" charset="77"/>
              </a:rPr>
              <a:t>Des </a:t>
            </a:r>
            <a:r>
              <a:rPr lang="en-US" sz="1800" dirty="0" err="1">
                <a:latin typeface="Source Sans Pro" panose="020B0503030403020204" pitchFamily="34" charset="77"/>
              </a:rPr>
              <a:t>campagnes</a:t>
            </a:r>
            <a:r>
              <a:rPr lang="en-US" sz="1800" dirty="0">
                <a:latin typeface="Source Sans Pro" panose="020B0503030403020204" pitchFamily="34" charset="77"/>
              </a:rPr>
              <a:t> </a:t>
            </a:r>
          </a:p>
          <a:p>
            <a:pPr algn="ctr"/>
            <a:r>
              <a:rPr lang="en-US" sz="1800" dirty="0" err="1">
                <a:latin typeface="Source Sans Pro" panose="020B0503030403020204" pitchFamily="34" charset="77"/>
              </a:rPr>
              <a:t>d’e</a:t>
            </a:r>
            <a:r>
              <a:rPr lang="en-US" sz="1800" dirty="0">
                <a:latin typeface="Source Sans Pro" panose="020B0503030403020204" pitchFamily="34" charset="77"/>
              </a:rPr>
              <a:t>-mailing</a:t>
            </a:r>
          </a:p>
        </p:txBody>
      </p:sp>
      <p:sp>
        <p:nvSpPr>
          <p:cNvPr id="23" name="Rectangle 22">
            <a:extLst>
              <a:ext uri="{FF2B5EF4-FFF2-40B4-BE49-F238E27FC236}">
                <a16:creationId xmlns:a16="http://schemas.microsoft.com/office/drawing/2014/main" id="{F9D88D47-D9DE-F948-9C12-2F0AC6A54531}"/>
              </a:ext>
            </a:extLst>
          </p:cNvPr>
          <p:cNvSpPr/>
          <p:nvPr/>
        </p:nvSpPr>
        <p:spPr>
          <a:xfrm>
            <a:off x="3911502" y="3469104"/>
            <a:ext cx="2157984" cy="646331"/>
          </a:xfrm>
          <a:prstGeom prst="rect">
            <a:avLst/>
          </a:prstGeom>
        </p:spPr>
        <p:txBody>
          <a:bodyPr wrap="square">
            <a:spAutoFit/>
          </a:bodyPr>
          <a:lstStyle/>
          <a:p>
            <a:pPr algn="ctr"/>
            <a:r>
              <a:rPr lang="en-US" sz="1800" dirty="0">
                <a:latin typeface="Source Sans Pro" panose="020B0503030403020204" pitchFamily="34" charset="77"/>
              </a:rPr>
              <a:t>Des </a:t>
            </a:r>
            <a:r>
              <a:rPr lang="en-US" sz="1800" dirty="0" err="1">
                <a:latin typeface="Source Sans Pro" panose="020B0503030403020204" pitchFamily="34" charset="77"/>
              </a:rPr>
              <a:t>sauvegardes</a:t>
            </a:r>
            <a:r>
              <a:rPr lang="en-US" sz="1800" dirty="0">
                <a:latin typeface="Source Sans Pro" panose="020B0503030403020204" pitchFamily="34" charset="77"/>
              </a:rPr>
              <a:t> FTP </a:t>
            </a:r>
            <a:r>
              <a:rPr lang="en-US" sz="1800" dirty="0" err="1">
                <a:latin typeface="Source Sans Pro" panose="020B0503030403020204" pitchFamily="34" charset="77"/>
              </a:rPr>
              <a:t>ou</a:t>
            </a:r>
            <a:r>
              <a:rPr lang="en-US" sz="1800" dirty="0">
                <a:latin typeface="Source Sans Pro" panose="020B0503030403020204" pitchFamily="34" charset="77"/>
              </a:rPr>
              <a:t> SQL</a:t>
            </a:r>
          </a:p>
        </p:txBody>
      </p:sp>
      <p:sp>
        <p:nvSpPr>
          <p:cNvPr id="24" name="Rectangle 23">
            <a:extLst>
              <a:ext uri="{FF2B5EF4-FFF2-40B4-BE49-F238E27FC236}">
                <a16:creationId xmlns:a16="http://schemas.microsoft.com/office/drawing/2014/main" id="{3E5CB91C-9C17-6C44-B6A4-AC618048D27E}"/>
              </a:ext>
            </a:extLst>
          </p:cNvPr>
          <p:cNvSpPr/>
          <p:nvPr/>
        </p:nvSpPr>
        <p:spPr>
          <a:xfrm>
            <a:off x="6095259" y="3469104"/>
            <a:ext cx="2157984" cy="646331"/>
          </a:xfrm>
          <a:prstGeom prst="rect">
            <a:avLst/>
          </a:prstGeom>
        </p:spPr>
        <p:txBody>
          <a:bodyPr wrap="square">
            <a:spAutoFit/>
          </a:bodyPr>
          <a:lstStyle/>
          <a:p>
            <a:pPr algn="ctr"/>
            <a:r>
              <a:rPr lang="en-US" sz="1800" dirty="0">
                <a:latin typeface="Source Sans Pro" panose="020B0503030403020204" pitchFamily="34" charset="77"/>
              </a:rPr>
              <a:t>Des scans de </a:t>
            </a:r>
            <a:r>
              <a:rPr lang="en-US" sz="1800" dirty="0" err="1">
                <a:latin typeface="Source Sans Pro" panose="020B0503030403020204" pitchFamily="34" charset="77"/>
              </a:rPr>
              <a:t>votre</a:t>
            </a:r>
            <a:r>
              <a:rPr lang="en-US" sz="1800" dirty="0">
                <a:latin typeface="Source Sans Pro" panose="020B0503030403020204" pitchFamily="34" charset="77"/>
              </a:rPr>
              <a:t> </a:t>
            </a:r>
            <a:r>
              <a:rPr lang="en-US" sz="1800" dirty="0" err="1">
                <a:latin typeface="Source Sans Pro" panose="020B0503030403020204" pitchFamily="34" charset="77"/>
              </a:rPr>
              <a:t>environnement</a:t>
            </a:r>
            <a:endParaRPr lang="en-US" sz="1800" dirty="0">
              <a:latin typeface="Source Sans Pro" panose="020B0503030403020204" pitchFamily="34" charset="77"/>
            </a:endParaRPr>
          </a:p>
        </p:txBody>
      </p:sp>
      <p:sp>
        <p:nvSpPr>
          <p:cNvPr id="25" name="Rectangle 24">
            <a:extLst>
              <a:ext uri="{FF2B5EF4-FFF2-40B4-BE49-F238E27FC236}">
                <a16:creationId xmlns:a16="http://schemas.microsoft.com/office/drawing/2014/main" id="{65D6F8E3-6232-5B4A-978A-7061C9388FEF}"/>
              </a:ext>
            </a:extLst>
          </p:cNvPr>
          <p:cNvSpPr/>
          <p:nvPr/>
        </p:nvSpPr>
        <p:spPr>
          <a:xfrm>
            <a:off x="8228520" y="3469104"/>
            <a:ext cx="2157984" cy="646331"/>
          </a:xfrm>
          <a:prstGeom prst="rect">
            <a:avLst/>
          </a:prstGeom>
        </p:spPr>
        <p:txBody>
          <a:bodyPr wrap="square">
            <a:spAutoFit/>
          </a:bodyPr>
          <a:lstStyle/>
          <a:p>
            <a:pPr algn="ctr"/>
            <a:r>
              <a:rPr lang="en-US" sz="1800" dirty="0">
                <a:latin typeface="Source Sans Pro" panose="020B0503030403020204" pitchFamily="34" charset="77"/>
              </a:rPr>
              <a:t>Des rapports de </a:t>
            </a:r>
            <a:r>
              <a:rPr lang="en-US" sz="1800" dirty="0" err="1">
                <a:latin typeface="Source Sans Pro" panose="020B0503030403020204" pitchFamily="34" charset="77"/>
              </a:rPr>
              <a:t>monotoring</a:t>
            </a:r>
            <a:endParaRPr lang="en-US" sz="1800" dirty="0">
              <a:latin typeface="Source Sans Pro" panose="020B0503030403020204" pitchFamily="34" charset="77"/>
            </a:endParaRPr>
          </a:p>
        </p:txBody>
      </p:sp>
      <p:sp>
        <p:nvSpPr>
          <p:cNvPr id="26" name="Title 3">
            <a:extLst>
              <a:ext uri="{FF2B5EF4-FFF2-40B4-BE49-F238E27FC236}">
                <a16:creationId xmlns:a16="http://schemas.microsoft.com/office/drawing/2014/main" id="{0505C9D7-D795-8D40-BB20-5D34B6A33BC0}"/>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en-US" sz="2800" dirty="0"/>
              <a:t>Des </a:t>
            </a:r>
            <a:r>
              <a:rPr lang="en-US" sz="2800" dirty="0" err="1"/>
              <a:t>fonctionnalités</a:t>
            </a:r>
            <a:r>
              <a:rPr lang="en-US" sz="2800" dirty="0"/>
              <a:t> pour </a:t>
            </a:r>
            <a:r>
              <a:rPr lang="en-US" sz="2800" dirty="0" err="1"/>
              <a:t>aller</a:t>
            </a:r>
            <a:r>
              <a:rPr lang="en-US" sz="2800" dirty="0"/>
              <a:t> plus loin</a:t>
            </a:r>
            <a:br>
              <a:rPr lang="en-US" dirty="0"/>
            </a:br>
            <a:r>
              <a:rPr lang="en-US" sz="2400" b="0" dirty="0"/>
              <a:t>Les taches </a:t>
            </a:r>
            <a:r>
              <a:rPr lang="en-US" sz="2400" b="0" dirty="0" err="1"/>
              <a:t>automatisées</a:t>
            </a:r>
            <a:r>
              <a:rPr lang="en-US" sz="2400" b="0" dirty="0"/>
              <a:t> / CRON</a:t>
            </a:r>
            <a:endParaRPr lang="en-US" sz="2400" b="0" dirty="0">
              <a:latin typeface="Source Sans Pro" panose="020B0503030403020204" pitchFamily="34" charset="77"/>
            </a:endParaRPr>
          </a:p>
        </p:txBody>
      </p:sp>
      <p:sp>
        <p:nvSpPr>
          <p:cNvPr id="38" name="Freeform 107">
            <a:extLst>
              <a:ext uri="{FF2B5EF4-FFF2-40B4-BE49-F238E27FC236}">
                <a16:creationId xmlns:a16="http://schemas.microsoft.com/office/drawing/2014/main" id="{8C12690F-7128-6442-958E-E59E515A8538}"/>
              </a:ext>
            </a:extLst>
          </p:cNvPr>
          <p:cNvSpPr>
            <a:spLocks noEditPoints="1"/>
          </p:cNvSpPr>
          <p:nvPr/>
        </p:nvSpPr>
        <p:spPr bwMode="auto">
          <a:xfrm>
            <a:off x="6878780" y="2693837"/>
            <a:ext cx="526107" cy="522802"/>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39" name="Freeform 38">
            <a:extLst>
              <a:ext uri="{FF2B5EF4-FFF2-40B4-BE49-F238E27FC236}">
                <a16:creationId xmlns:a16="http://schemas.microsoft.com/office/drawing/2014/main" id="{9D90A7C9-8A9F-4942-BAD3-1F50B49FB416}"/>
              </a:ext>
            </a:extLst>
          </p:cNvPr>
          <p:cNvSpPr>
            <a:spLocks noEditPoints="1"/>
          </p:cNvSpPr>
          <p:nvPr/>
        </p:nvSpPr>
        <p:spPr bwMode="auto">
          <a:xfrm>
            <a:off x="4697094" y="2712789"/>
            <a:ext cx="640134" cy="564260"/>
          </a:xfrm>
          <a:custGeom>
            <a:avLst/>
            <a:gdLst>
              <a:gd name="T0" fmla="*/ 354 w 416"/>
              <a:gd name="T1" fmla="*/ 108 h 367"/>
              <a:gd name="T2" fmla="*/ 248 w 416"/>
              <a:gd name="T3" fmla="*/ 0 h 367"/>
              <a:gd name="T4" fmla="*/ 161 w 416"/>
              <a:gd name="T5" fmla="*/ 49 h 367"/>
              <a:gd name="T6" fmla="*/ 138 w 416"/>
              <a:gd name="T7" fmla="*/ 45 h 367"/>
              <a:gd name="T8" fmla="*/ 71 w 416"/>
              <a:gd name="T9" fmla="*/ 106 h 367"/>
              <a:gd name="T10" fmla="*/ 0 w 416"/>
              <a:gd name="T11" fmla="*/ 186 h 367"/>
              <a:gd name="T12" fmla="*/ 77 w 416"/>
              <a:gd name="T13" fmla="*/ 266 h 367"/>
              <a:gd name="T14" fmla="*/ 209 w 416"/>
              <a:gd name="T15" fmla="*/ 266 h 367"/>
              <a:gd name="T16" fmla="*/ 209 w 416"/>
              <a:gd name="T17" fmla="*/ 362 h 367"/>
              <a:gd name="T18" fmla="*/ 213 w 416"/>
              <a:gd name="T19" fmla="*/ 367 h 367"/>
              <a:gd name="T20" fmla="*/ 218 w 416"/>
              <a:gd name="T21" fmla="*/ 362 h 367"/>
              <a:gd name="T22" fmla="*/ 218 w 416"/>
              <a:gd name="T23" fmla="*/ 266 h 367"/>
              <a:gd name="T24" fmla="*/ 344 w 416"/>
              <a:gd name="T25" fmla="*/ 266 h 367"/>
              <a:gd name="T26" fmla="*/ 344 w 416"/>
              <a:gd name="T27" fmla="*/ 266 h 367"/>
              <a:gd name="T28" fmla="*/ 416 w 416"/>
              <a:gd name="T29" fmla="*/ 186 h 367"/>
              <a:gd name="T30" fmla="*/ 354 w 416"/>
              <a:gd name="T31" fmla="*/ 108 h 367"/>
              <a:gd name="T32" fmla="*/ 344 w 416"/>
              <a:gd name="T33" fmla="*/ 257 h 367"/>
              <a:gd name="T34" fmla="*/ 218 w 416"/>
              <a:gd name="T35" fmla="*/ 257 h 367"/>
              <a:gd name="T36" fmla="*/ 218 w 416"/>
              <a:gd name="T37" fmla="*/ 177 h 367"/>
              <a:gd name="T38" fmla="*/ 267 w 416"/>
              <a:gd name="T39" fmla="*/ 226 h 367"/>
              <a:gd name="T40" fmla="*/ 270 w 416"/>
              <a:gd name="T41" fmla="*/ 227 h 367"/>
              <a:gd name="T42" fmla="*/ 273 w 416"/>
              <a:gd name="T43" fmla="*/ 226 h 367"/>
              <a:gd name="T44" fmla="*/ 273 w 416"/>
              <a:gd name="T45" fmla="*/ 219 h 367"/>
              <a:gd name="T46" fmla="*/ 217 w 416"/>
              <a:gd name="T47" fmla="*/ 162 h 367"/>
              <a:gd name="T48" fmla="*/ 217 w 416"/>
              <a:gd name="T49" fmla="*/ 162 h 367"/>
              <a:gd name="T50" fmla="*/ 213 w 416"/>
              <a:gd name="T51" fmla="*/ 161 h 367"/>
              <a:gd name="T52" fmla="*/ 210 w 416"/>
              <a:gd name="T53" fmla="*/ 162 h 367"/>
              <a:gd name="T54" fmla="*/ 153 w 416"/>
              <a:gd name="T55" fmla="*/ 219 h 367"/>
              <a:gd name="T56" fmla="*/ 153 w 416"/>
              <a:gd name="T57" fmla="*/ 226 h 367"/>
              <a:gd name="T58" fmla="*/ 160 w 416"/>
              <a:gd name="T59" fmla="*/ 226 h 367"/>
              <a:gd name="T60" fmla="*/ 209 w 416"/>
              <a:gd name="T61" fmla="*/ 177 h 367"/>
              <a:gd name="T62" fmla="*/ 209 w 416"/>
              <a:gd name="T63" fmla="*/ 257 h 367"/>
              <a:gd name="T64" fmla="*/ 77 w 416"/>
              <a:gd name="T65" fmla="*/ 257 h 367"/>
              <a:gd name="T66" fmla="*/ 10 w 416"/>
              <a:gd name="T67" fmla="*/ 186 h 367"/>
              <a:gd name="T68" fmla="*/ 76 w 416"/>
              <a:gd name="T69" fmla="*/ 115 h 367"/>
              <a:gd name="T70" fmla="*/ 80 w 416"/>
              <a:gd name="T71" fmla="*/ 110 h 367"/>
              <a:gd name="T72" fmla="*/ 138 w 416"/>
              <a:gd name="T73" fmla="*/ 55 h 367"/>
              <a:gd name="T74" fmla="*/ 161 w 416"/>
              <a:gd name="T75" fmla="*/ 59 h 367"/>
              <a:gd name="T76" fmla="*/ 167 w 416"/>
              <a:gd name="T77" fmla="*/ 57 h 367"/>
              <a:gd name="T78" fmla="*/ 248 w 416"/>
              <a:gd name="T79" fmla="*/ 9 h 367"/>
              <a:gd name="T80" fmla="*/ 345 w 416"/>
              <a:gd name="T81" fmla="*/ 112 h 367"/>
              <a:gd name="T82" fmla="*/ 349 w 416"/>
              <a:gd name="T83" fmla="*/ 117 h 367"/>
              <a:gd name="T84" fmla="*/ 407 w 416"/>
              <a:gd name="T85" fmla="*/ 186 h 367"/>
              <a:gd name="T86" fmla="*/ 344 w 416"/>
              <a:gd name="T87" fmla="*/ 25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6" h="367">
                <a:moveTo>
                  <a:pt x="354" y="108"/>
                </a:moveTo>
                <a:cubicBezTo>
                  <a:pt x="350" y="48"/>
                  <a:pt x="304" y="0"/>
                  <a:pt x="248" y="0"/>
                </a:cubicBezTo>
                <a:cubicBezTo>
                  <a:pt x="213" y="0"/>
                  <a:pt x="181" y="18"/>
                  <a:pt x="161" y="49"/>
                </a:cubicBezTo>
                <a:cubicBezTo>
                  <a:pt x="153" y="47"/>
                  <a:pt x="145" y="45"/>
                  <a:pt x="138" y="45"/>
                </a:cubicBezTo>
                <a:cubicBezTo>
                  <a:pt x="102" y="45"/>
                  <a:pt x="73" y="72"/>
                  <a:pt x="71" y="106"/>
                </a:cubicBezTo>
                <a:cubicBezTo>
                  <a:pt x="31" y="110"/>
                  <a:pt x="0" y="145"/>
                  <a:pt x="0" y="186"/>
                </a:cubicBezTo>
                <a:cubicBezTo>
                  <a:pt x="0" y="231"/>
                  <a:pt x="34" y="266"/>
                  <a:pt x="77" y="266"/>
                </a:cubicBezTo>
                <a:cubicBezTo>
                  <a:pt x="209" y="266"/>
                  <a:pt x="209" y="266"/>
                  <a:pt x="209" y="266"/>
                </a:cubicBezTo>
                <a:cubicBezTo>
                  <a:pt x="209" y="362"/>
                  <a:pt x="209" y="362"/>
                  <a:pt x="209" y="362"/>
                </a:cubicBezTo>
                <a:cubicBezTo>
                  <a:pt x="209" y="364"/>
                  <a:pt x="211" y="367"/>
                  <a:pt x="213" y="367"/>
                </a:cubicBezTo>
                <a:cubicBezTo>
                  <a:pt x="216" y="367"/>
                  <a:pt x="218" y="364"/>
                  <a:pt x="218" y="362"/>
                </a:cubicBezTo>
                <a:cubicBezTo>
                  <a:pt x="218" y="266"/>
                  <a:pt x="218" y="266"/>
                  <a:pt x="218" y="266"/>
                </a:cubicBezTo>
                <a:cubicBezTo>
                  <a:pt x="344" y="266"/>
                  <a:pt x="344" y="266"/>
                  <a:pt x="344" y="266"/>
                </a:cubicBezTo>
                <a:cubicBezTo>
                  <a:pt x="344" y="266"/>
                  <a:pt x="344" y="266"/>
                  <a:pt x="344" y="266"/>
                </a:cubicBezTo>
                <a:cubicBezTo>
                  <a:pt x="384" y="265"/>
                  <a:pt x="416" y="229"/>
                  <a:pt x="416" y="186"/>
                </a:cubicBezTo>
                <a:cubicBezTo>
                  <a:pt x="416" y="147"/>
                  <a:pt x="390" y="115"/>
                  <a:pt x="354" y="108"/>
                </a:cubicBezTo>
                <a:close/>
                <a:moveTo>
                  <a:pt x="344" y="257"/>
                </a:moveTo>
                <a:cubicBezTo>
                  <a:pt x="218" y="257"/>
                  <a:pt x="218" y="257"/>
                  <a:pt x="218" y="257"/>
                </a:cubicBezTo>
                <a:cubicBezTo>
                  <a:pt x="218" y="177"/>
                  <a:pt x="218" y="177"/>
                  <a:pt x="218" y="177"/>
                </a:cubicBezTo>
                <a:cubicBezTo>
                  <a:pt x="267" y="226"/>
                  <a:pt x="267" y="226"/>
                  <a:pt x="267" y="226"/>
                </a:cubicBezTo>
                <a:cubicBezTo>
                  <a:pt x="268" y="227"/>
                  <a:pt x="269" y="227"/>
                  <a:pt x="270" y="227"/>
                </a:cubicBezTo>
                <a:cubicBezTo>
                  <a:pt x="271" y="227"/>
                  <a:pt x="273" y="227"/>
                  <a:pt x="273" y="226"/>
                </a:cubicBezTo>
                <a:cubicBezTo>
                  <a:pt x="275" y="224"/>
                  <a:pt x="275" y="221"/>
                  <a:pt x="273" y="219"/>
                </a:cubicBezTo>
                <a:cubicBezTo>
                  <a:pt x="217" y="162"/>
                  <a:pt x="217" y="162"/>
                  <a:pt x="217" y="162"/>
                </a:cubicBezTo>
                <a:cubicBezTo>
                  <a:pt x="217" y="162"/>
                  <a:pt x="217" y="162"/>
                  <a:pt x="217" y="162"/>
                </a:cubicBezTo>
                <a:cubicBezTo>
                  <a:pt x="216" y="161"/>
                  <a:pt x="215" y="161"/>
                  <a:pt x="213" y="161"/>
                </a:cubicBezTo>
                <a:cubicBezTo>
                  <a:pt x="212" y="161"/>
                  <a:pt x="211" y="161"/>
                  <a:pt x="210" y="162"/>
                </a:cubicBezTo>
                <a:cubicBezTo>
                  <a:pt x="153" y="219"/>
                  <a:pt x="153" y="219"/>
                  <a:pt x="153" y="219"/>
                </a:cubicBezTo>
                <a:cubicBezTo>
                  <a:pt x="151" y="221"/>
                  <a:pt x="151" y="224"/>
                  <a:pt x="153" y="226"/>
                </a:cubicBezTo>
                <a:cubicBezTo>
                  <a:pt x="155" y="228"/>
                  <a:pt x="158" y="228"/>
                  <a:pt x="160" y="226"/>
                </a:cubicBezTo>
                <a:cubicBezTo>
                  <a:pt x="209" y="177"/>
                  <a:pt x="209" y="177"/>
                  <a:pt x="209" y="177"/>
                </a:cubicBezTo>
                <a:cubicBezTo>
                  <a:pt x="209" y="257"/>
                  <a:pt x="209" y="257"/>
                  <a:pt x="209" y="257"/>
                </a:cubicBezTo>
                <a:cubicBezTo>
                  <a:pt x="77" y="257"/>
                  <a:pt x="77" y="257"/>
                  <a:pt x="77" y="257"/>
                </a:cubicBezTo>
                <a:cubicBezTo>
                  <a:pt x="39" y="257"/>
                  <a:pt x="10" y="226"/>
                  <a:pt x="10" y="186"/>
                </a:cubicBezTo>
                <a:cubicBezTo>
                  <a:pt x="10" y="149"/>
                  <a:pt x="39" y="117"/>
                  <a:pt x="76" y="115"/>
                </a:cubicBezTo>
                <a:cubicBezTo>
                  <a:pt x="78" y="115"/>
                  <a:pt x="80" y="113"/>
                  <a:pt x="80" y="110"/>
                </a:cubicBezTo>
                <a:cubicBezTo>
                  <a:pt x="80" y="79"/>
                  <a:pt x="105" y="55"/>
                  <a:pt x="138" y="55"/>
                </a:cubicBezTo>
                <a:cubicBezTo>
                  <a:pt x="145" y="55"/>
                  <a:pt x="153" y="56"/>
                  <a:pt x="161" y="59"/>
                </a:cubicBezTo>
                <a:cubicBezTo>
                  <a:pt x="163" y="60"/>
                  <a:pt x="166" y="59"/>
                  <a:pt x="167" y="57"/>
                </a:cubicBezTo>
                <a:cubicBezTo>
                  <a:pt x="185" y="27"/>
                  <a:pt x="215" y="9"/>
                  <a:pt x="248" y="9"/>
                </a:cubicBezTo>
                <a:cubicBezTo>
                  <a:pt x="300" y="9"/>
                  <a:pt x="343" y="56"/>
                  <a:pt x="345" y="112"/>
                </a:cubicBezTo>
                <a:cubicBezTo>
                  <a:pt x="345" y="115"/>
                  <a:pt x="346" y="116"/>
                  <a:pt x="349" y="117"/>
                </a:cubicBezTo>
                <a:cubicBezTo>
                  <a:pt x="382" y="122"/>
                  <a:pt x="407" y="151"/>
                  <a:pt x="407" y="186"/>
                </a:cubicBezTo>
                <a:cubicBezTo>
                  <a:pt x="407" y="224"/>
                  <a:pt x="379" y="255"/>
                  <a:pt x="344" y="25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20">
            <a:extLst>
              <a:ext uri="{FF2B5EF4-FFF2-40B4-BE49-F238E27FC236}">
                <a16:creationId xmlns:a16="http://schemas.microsoft.com/office/drawing/2014/main" id="{E1682E8E-40D1-E94F-AC88-1EA7044C8400}"/>
              </a:ext>
            </a:extLst>
          </p:cNvPr>
          <p:cNvSpPr>
            <a:spLocks noEditPoints="1"/>
          </p:cNvSpPr>
          <p:nvPr/>
        </p:nvSpPr>
        <p:spPr bwMode="auto">
          <a:xfrm>
            <a:off x="2502217" y="2736270"/>
            <a:ext cx="635252" cy="463446"/>
          </a:xfrm>
          <a:custGeom>
            <a:avLst/>
            <a:gdLst>
              <a:gd name="T0" fmla="*/ 461 w 782"/>
              <a:gd name="T1" fmla="*/ 81 h 570"/>
              <a:gd name="T2" fmla="*/ 450 w 782"/>
              <a:gd name="T3" fmla="*/ 76 h 570"/>
              <a:gd name="T4" fmla="*/ 43 w 782"/>
              <a:gd name="T5" fmla="*/ 177 h 570"/>
              <a:gd name="T6" fmla="*/ 38 w 782"/>
              <a:gd name="T7" fmla="*/ 179 h 570"/>
              <a:gd name="T8" fmla="*/ 36 w 782"/>
              <a:gd name="T9" fmla="*/ 205 h 570"/>
              <a:gd name="T10" fmla="*/ 36 w 782"/>
              <a:gd name="T11" fmla="*/ 343 h 570"/>
              <a:gd name="T12" fmla="*/ 38 w 782"/>
              <a:gd name="T13" fmla="*/ 365 h 570"/>
              <a:gd name="T14" fmla="*/ 43 w 782"/>
              <a:gd name="T15" fmla="*/ 367 h 570"/>
              <a:gd name="T16" fmla="*/ 157 w 782"/>
              <a:gd name="T17" fmla="*/ 566 h 570"/>
              <a:gd name="T18" fmla="*/ 256 w 782"/>
              <a:gd name="T19" fmla="*/ 570 h 570"/>
              <a:gd name="T20" fmla="*/ 271 w 782"/>
              <a:gd name="T21" fmla="*/ 525 h 570"/>
              <a:gd name="T22" fmla="*/ 227 w 782"/>
              <a:gd name="T23" fmla="*/ 476 h 570"/>
              <a:gd name="T24" fmla="*/ 221 w 782"/>
              <a:gd name="T25" fmla="*/ 409 h 570"/>
              <a:gd name="T26" fmla="*/ 188 w 782"/>
              <a:gd name="T27" fmla="*/ 367 h 570"/>
              <a:gd name="T28" fmla="*/ 192 w 782"/>
              <a:gd name="T29" fmla="*/ 367 h 570"/>
              <a:gd name="T30" fmla="*/ 454 w 782"/>
              <a:gd name="T31" fmla="*/ 470 h 570"/>
              <a:gd name="T32" fmla="*/ 461 w 782"/>
              <a:gd name="T33" fmla="*/ 463 h 570"/>
              <a:gd name="T34" fmla="*/ 498 w 782"/>
              <a:gd name="T35" fmla="*/ 274 h 570"/>
              <a:gd name="T36" fmla="*/ 14 w 782"/>
              <a:gd name="T37" fmla="*/ 274 h 570"/>
              <a:gd name="T38" fmla="*/ 36 w 782"/>
              <a:gd name="T39" fmla="*/ 328 h 570"/>
              <a:gd name="T40" fmla="*/ 197 w 782"/>
              <a:gd name="T41" fmla="*/ 402 h 570"/>
              <a:gd name="T42" fmla="*/ 211 w 782"/>
              <a:gd name="T43" fmla="*/ 446 h 570"/>
              <a:gd name="T44" fmla="*/ 237 w 782"/>
              <a:gd name="T45" fmla="*/ 507 h 570"/>
              <a:gd name="T46" fmla="*/ 260 w 782"/>
              <a:gd name="T47" fmla="*/ 551 h 570"/>
              <a:gd name="T48" fmla="*/ 168 w 782"/>
              <a:gd name="T49" fmla="*/ 556 h 570"/>
              <a:gd name="T50" fmla="*/ 172 w 782"/>
              <a:gd name="T51" fmla="*/ 367 h 570"/>
              <a:gd name="T52" fmla="*/ 447 w 782"/>
              <a:gd name="T53" fmla="*/ 447 h 570"/>
              <a:gd name="T54" fmla="*/ 50 w 782"/>
              <a:gd name="T55" fmla="*/ 353 h 570"/>
              <a:gd name="T56" fmla="*/ 192 w 782"/>
              <a:gd name="T57" fmla="*/ 191 h 570"/>
              <a:gd name="T58" fmla="*/ 447 w 782"/>
              <a:gd name="T59" fmla="*/ 97 h 570"/>
              <a:gd name="T60" fmla="*/ 461 w 782"/>
              <a:gd name="T61" fmla="*/ 328 h 570"/>
              <a:gd name="T62" fmla="*/ 484 w 782"/>
              <a:gd name="T63" fmla="*/ 274 h 570"/>
              <a:gd name="T64" fmla="*/ 624 w 782"/>
              <a:gd name="T65" fmla="*/ 277 h 570"/>
              <a:gd name="T66" fmla="*/ 564 w 782"/>
              <a:gd name="T67" fmla="*/ 417 h 570"/>
              <a:gd name="T68" fmla="*/ 559 w 782"/>
              <a:gd name="T69" fmla="*/ 405 h 570"/>
              <a:gd name="T70" fmla="*/ 560 w 782"/>
              <a:gd name="T71" fmla="*/ 148 h 570"/>
              <a:gd name="T72" fmla="*/ 570 w 782"/>
              <a:gd name="T73" fmla="*/ 139 h 570"/>
              <a:gd name="T74" fmla="*/ 703 w 782"/>
              <a:gd name="T75" fmla="*/ 277 h 570"/>
              <a:gd name="T76" fmla="*/ 617 w 782"/>
              <a:gd name="T77" fmla="*/ 485 h 570"/>
              <a:gd name="T78" fmla="*/ 612 w 782"/>
              <a:gd name="T79" fmla="*/ 474 h 570"/>
              <a:gd name="T80" fmla="*/ 613 w 782"/>
              <a:gd name="T81" fmla="*/ 80 h 570"/>
              <a:gd name="T82" fmla="*/ 623 w 782"/>
              <a:gd name="T83" fmla="*/ 71 h 570"/>
              <a:gd name="T84" fmla="*/ 782 w 782"/>
              <a:gd name="T85" fmla="*/ 277 h 570"/>
              <a:gd name="T86" fmla="*/ 669 w 782"/>
              <a:gd name="T87" fmla="*/ 554 h 570"/>
              <a:gd name="T88" fmla="*/ 664 w 782"/>
              <a:gd name="T89" fmla="*/ 542 h 570"/>
              <a:gd name="T90" fmla="*/ 665 w 782"/>
              <a:gd name="T91" fmla="*/ 12 h 570"/>
              <a:gd name="T92" fmla="*/ 676 w 782"/>
              <a:gd name="T93" fmla="*/ 3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570">
                <a:moveTo>
                  <a:pt x="461" y="205"/>
                </a:moveTo>
                <a:cubicBezTo>
                  <a:pt x="461" y="81"/>
                  <a:pt x="461" y="81"/>
                  <a:pt x="461" y="81"/>
                </a:cubicBezTo>
                <a:cubicBezTo>
                  <a:pt x="461" y="78"/>
                  <a:pt x="460" y="76"/>
                  <a:pt x="457" y="75"/>
                </a:cubicBezTo>
                <a:cubicBezTo>
                  <a:pt x="455" y="74"/>
                  <a:pt x="452" y="74"/>
                  <a:pt x="450" y="76"/>
                </a:cubicBezTo>
                <a:cubicBezTo>
                  <a:pt x="369" y="151"/>
                  <a:pt x="264" y="177"/>
                  <a:pt x="193" y="177"/>
                </a:cubicBezTo>
                <a:cubicBezTo>
                  <a:pt x="43" y="177"/>
                  <a:pt x="43" y="177"/>
                  <a:pt x="43" y="177"/>
                </a:cubicBezTo>
                <a:cubicBezTo>
                  <a:pt x="43" y="177"/>
                  <a:pt x="43" y="177"/>
                  <a:pt x="43" y="177"/>
                </a:cubicBezTo>
                <a:cubicBezTo>
                  <a:pt x="41" y="177"/>
                  <a:pt x="40" y="178"/>
                  <a:pt x="38" y="179"/>
                </a:cubicBezTo>
                <a:cubicBezTo>
                  <a:pt x="37" y="180"/>
                  <a:pt x="36" y="182"/>
                  <a:pt x="36" y="184"/>
                </a:cubicBezTo>
                <a:cubicBezTo>
                  <a:pt x="36" y="205"/>
                  <a:pt x="36" y="205"/>
                  <a:pt x="36" y="205"/>
                </a:cubicBezTo>
                <a:cubicBezTo>
                  <a:pt x="15" y="211"/>
                  <a:pt x="0" y="239"/>
                  <a:pt x="0" y="274"/>
                </a:cubicBezTo>
                <a:cubicBezTo>
                  <a:pt x="0" y="310"/>
                  <a:pt x="15" y="338"/>
                  <a:pt x="36" y="343"/>
                </a:cubicBezTo>
                <a:cubicBezTo>
                  <a:pt x="36" y="360"/>
                  <a:pt x="36" y="360"/>
                  <a:pt x="36" y="360"/>
                </a:cubicBezTo>
                <a:cubicBezTo>
                  <a:pt x="36" y="362"/>
                  <a:pt x="37" y="364"/>
                  <a:pt x="38" y="365"/>
                </a:cubicBezTo>
                <a:cubicBezTo>
                  <a:pt x="40" y="366"/>
                  <a:pt x="41" y="367"/>
                  <a:pt x="43" y="367"/>
                </a:cubicBezTo>
                <a:cubicBezTo>
                  <a:pt x="43" y="367"/>
                  <a:pt x="43" y="367"/>
                  <a:pt x="43" y="367"/>
                </a:cubicBezTo>
                <a:cubicBezTo>
                  <a:pt x="79" y="367"/>
                  <a:pt x="79" y="367"/>
                  <a:pt x="79" y="367"/>
                </a:cubicBezTo>
                <a:cubicBezTo>
                  <a:pt x="157" y="566"/>
                  <a:pt x="157" y="566"/>
                  <a:pt x="157" y="566"/>
                </a:cubicBezTo>
                <a:cubicBezTo>
                  <a:pt x="158" y="568"/>
                  <a:pt x="161" y="570"/>
                  <a:pt x="164" y="570"/>
                </a:cubicBezTo>
                <a:cubicBezTo>
                  <a:pt x="256" y="570"/>
                  <a:pt x="256" y="570"/>
                  <a:pt x="256" y="570"/>
                </a:cubicBezTo>
                <a:cubicBezTo>
                  <a:pt x="262" y="570"/>
                  <a:pt x="267" y="567"/>
                  <a:pt x="271" y="561"/>
                </a:cubicBezTo>
                <a:cubicBezTo>
                  <a:pt x="275" y="553"/>
                  <a:pt x="278" y="539"/>
                  <a:pt x="271" y="525"/>
                </a:cubicBezTo>
                <a:cubicBezTo>
                  <a:pt x="264" y="510"/>
                  <a:pt x="254" y="502"/>
                  <a:pt x="246" y="496"/>
                </a:cubicBezTo>
                <a:cubicBezTo>
                  <a:pt x="238" y="490"/>
                  <a:pt x="232" y="485"/>
                  <a:pt x="227" y="476"/>
                </a:cubicBezTo>
                <a:cubicBezTo>
                  <a:pt x="222" y="467"/>
                  <a:pt x="223" y="458"/>
                  <a:pt x="225" y="447"/>
                </a:cubicBezTo>
                <a:cubicBezTo>
                  <a:pt x="226" y="436"/>
                  <a:pt x="228" y="423"/>
                  <a:pt x="221" y="409"/>
                </a:cubicBezTo>
                <a:cubicBezTo>
                  <a:pt x="216" y="398"/>
                  <a:pt x="210" y="394"/>
                  <a:pt x="205" y="390"/>
                </a:cubicBezTo>
                <a:cubicBezTo>
                  <a:pt x="200" y="386"/>
                  <a:pt x="195" y="383"/>
                  <a:pt x="188" y="367"/>
                </a:cubicBezTo>
                <a:cubicBezTo>
                  <a:pt x="192" y="367"/>
                  <a:pt x="192" y="367"/>
                  <a:pt x="192" y="367"/>
                </a:cubicBezTo>
                <a:cubicBezTo>
                  <a:pt x="192" y="367"/>
                  <a:pt x="192" y="367"/>
                  <a:pt x="192" y="367"/>
                </a:cubicBezTo>
                <a:cubicBezTo>
                  <a:pt x="264" y="367"/>
                  <a:pt x="369" y="393"/>
                  <a:pt x="450" y="468"/>
                </a:cubicBezTo>
                <a:cubicBezTo>
                  <a:pt x="451" y="469"/>
                  <a:pt x="453" y="470"/>
                  <a:pt x="454" y="470"/>
                </a:cubicBezTo>
                <a:cubicBezTo>
                  <a:pt x="455" y="470"/>
                  <a:pt x="456" y="470"/>
                  <a:pt x="457" y="469"/>
                </a:cubicBezTo>
                <a:cubicBezTo>
                  <a:pt x="460" y="468"/>
                  <a:pt x="461" y="466"/>
                  <a:pt x="461" y="463"/>
                </a:cubicBezTo>
                <a:cubicBezTo>
                  <a:pt x="461" y="343"/>
                  <a:pt x="461" y="343"/>
                  <a:pt x="461" y="343"/>
                </a:cubicBezTo>
                <a:cubicBezTo>
                  <a:pt x="482" y="338"/>
                  <a:pt x="498" y="310"/>
                  <a:pt x="498" y="274"/>
                </a:cubicBezTo>
                <a:cubicBezTo>
                  <a:pt x="498" y="239"/>
                  <a:pt x="482" y="211"/>
                  <a:pt x="461" y="205"/>
                </a:cubicBezTo>
                <a:close/>
                <a:moveTo>
                  <a:pt x="14" y="274"/>
                </a:moveTo>
                <a:cubicBezTo>
                  <a:pt x="14" y="249"/>
                  <a:pt x="24" y="226"/>
                  <a:pt x="36" y="220"/>
                </a:cubicBezTo>
                <a:cubicBezTo>
                  <a:pt x="36" y="328"/>
                  <a:pt x="36" y="328"/>
                  <a:pt x="36" y="328"/>
                </a:cubicBezTo>
                <a:cubicBezTo>
                  <a:pt x="24" y="322"/>
                  <a:pt x="14" y="300"/>
                  <a:pt x="14" y="274"/>
                </a:cubicBezTo>
                <a:close/>
                <a:moveTo>
                  <a:pt x="197" y="402"/>
                </a:moveTo>
                <a:cubicBezTo>
                  <a:pt x="201" y="405"/>
                  <a:pt x="205" y="407"/>
                  <a:pt x="209" y="415"/>
                </a:cubicBezTo>
                <a:cubicBezTo>
                  <a:pt x="213" y="425"/>
                  <a:pt x="212" y="435"/>
                  <a:pt x="211" y="446"/>
                </a:cubicBezTo>
                <a:cubicBezTo>
                  <a:pt x="209" y="457"/>
                  <a:pt x="208" y="470"/>
                  <a:pt x="215" y="483"/>
                </a:cubicBezTo>
                <a:cubicBezTo>
                  <a:pt x="221" y="495"/>
                  <a:pt x="229" y="501"/>
                  <a:pt x="237" y="507"/>
                </a:cubicBezTo>
                <a:cubicBezTo>
                  <a:pt x="245" y="513"/>
                  <a:pt x="253" y="519"/>
                  <a:pt x="259" y="531"/>
                </a:cubicBezTo>
                <a:cubicBezTo>
                  <a:pt x="263" y="540"/>
                  <a:pt x="261" y="548"/>
                  <a:pt x="260" y="551"/>
                </a:cubicBezTo>
                <a:cubicBezTo>
                  <a:pt x="259" y="554"/>
                  <a:pt x="257" y="556"/>
                  <a:pt x="256" y="556"/>
                </a:cubicBezTo>
                <a:cubicBezTo>
                  <a:pt x="168" y="556"/>
                  <a:pt x="168" y="556"/>
                  <a:pt x="168" y="556"/>
                </a:cubicBezTo>
                <a:cubicBezTo>
                  <a:pt x="94" y="367"/>
                  <a:pt x="94" y="367"/>
                  <a:pt x="94" y="367"/>
                </a:cubicBezTo>
                <a:cubicBezTo>
                  <a:pt x="172" y="367"/>
                  <a:pt x="172" y="367"/>
                  <a:pt x="172" y="367"/>
                </a:cubicBezTo>
                <a:cubicBezTo>
                  <a:pt x="182" y="391"/>
                  <a:pt x="190" y="397"/>
                  <a:pt x="197" y="402"/>
                </a:cubicBezTo>
                <a:close/>
                <a:moveTo>
                  <a:pt x="447" y="447"/>
                </a:moveTo>
                <a:cubicBezTo>
                  <a:pt x="366" y="378"/>
                  <a:pt x="263" y="353"/>
                  <a:pt x="192" y="353"/>
                </a:cubicBezTo>
                <a:cubicBezTo>
                  <a:pt x="50" y="353"/>
                  <a:pt x="50" y="353"/>
                  <a:pt x="50" y="353"/>
                </a:cubicBezTo>
                <a:cubicBezTo>
                  <a:pt x="50" y="191"/>
                  <a:pt x="50" y="191"/>
                  <a:pt x="50" y="191"/>
                </a:cubicBezTo>
                <a:cubicBezTo>
                  <a:pt x="192" y="191"/>
                  <a:pt x="192" y="191"/>
                  <a:pt x="192" y="191"/>
                </a:cubicBezTo>
                <a:cubicBezTo>
                  <a:pt x="193" y="191"/>
                  <a:pt x="193" y="191"/>
                  <a:pt x="193" y="191"/>
                </a:cubicBezTo>
                <a:cubicBezTo>
                  <a:pt x="263" y="191"/>
                  <a:pt x="366" y="166"/>
                  <a:pt x="447" y="97"/>
                </a:cubicBezTo>
                <a:lnTo>
                  <a:pt x="447" y="447"/>
                </a:lnTo>
                <a:close/>
                <a:moveTo>
                  <a:pt x="461" y="328"/>
                </a:moveTo>
                <a:cubicBezTo>
                  <a:pt x="461" y="220"/>
                  <a:pt x="461" y="220"/>
                  <a:pt x="461" y="220"/>
                </a:cubicBezTo>
                <a:cubicBezTo>
                  <a:pt x="474" y="226"/>
                  <a:pt x="484" y="249"/>
                  <a:pt x="484" y="274"/>
                </a:cubicBezTo>
                <a:cubicBezTo>
                  <a:pt x="484" y="300"/>
                  <a:pt x="474" y="322"/>
                  <a:pt x="461" y="328"/>
                </a:cubicBezTo>
                <a:close/>
                <a:moveTo>
                  <a:pt x="624" y="277"/>
                </a:moveTo>
                <a:cubicBezTo>
                  <a:pt x="623" y="329"/>
                  <a:pt x="604" y="378"/>
                  <a:pt x="569" y="415"/>
                </a:cubicBezTo>
                <a:cubicBezTo>
                  <a:pt x="568" y="416"/>
                  <a:pt x="566" y="417"/>
                  <a:pt x="564" y="417"/>
                </a:cubicBezTo>
                <a:cubicBezTo>
                  <a:pt x="563" y="417"/>
                  <a:pt x="561" y="417"/>
                  <a:pt x="560" y="415"/>
                </a:cubicBezTo>
                <a:cubicBezTo>
                  <a:pt x="557" y="413"/>
                  <a:pt x="557" y="408"/>
                  <a:pt x="559" y="405"/>
                </a:cubicBezTo>
                <a:cubicBezTo>
                  <a:pt x="592" y="371"/>
                  <a:pt x="609" y="326"/>
                  <a:pt x="610" y="277"/>
                </a:cubicBezTo>
                <a:cubicBezTo>
                  <a:pt x="610" y="228"/>
                  <a:pt x="592" y="182"/>
                  <a:pt x="560" y="148"/>
                </a:cubicBezTo>
                <a:cubicBezTo>
                  <a:pt x="557" y="145"/>
                  <a:pt x="557" y="141"/>
                  <a:pt x="560" y="138"/>
                </a:cubicBezTo>
                <a:cubicBezTo>
                  <a:pt x="563" y="136"/>
                  <a:pt x="567" y="136"/>
                  <a:pt x="570" y="139"/>
                </a:cubicBezTo>
                <a:cubicBezTo>
                  <a:pt x="605" y="175"/>
                  <a:pt x="624" y="224"/>
                  <a:pt x="624" y="277"/>
                </a:cubicBezTo>
                <a:close/>
                <a:moveTo>
                  <a:pt x="703" y="277"/>
                </a:moveTo>
                <a:cubicBezTo>
                  <a:pt x="702" y="355"/>
                  <a:pt x="674" y="429"/>
                  <a:pt x="622" y="483"/>
                </a:cubicBezTo>
                <a:cubicBezTo>
                  <a:pt x="621" y="485"/>
                  <a:pt x="619" y="485"/>
                  <a:pt x="617" y="485"/>
                </a:cubicBezTo>
                <a:cubicBezTo>
                  <a:pt x="615" y="485"/>
                  <a:pt x="613" y="485"/>
                  <a:pt x="612" y="483"/>
                </a:cubicBezTo>
                <a:cubicBezTo>
                  <a:pt x="609" y="481"/>
                  <a:pt x="609" y="476"/>
                  <a:pt x="612" y="474"/>
                </a:cubicBezTo>
                <a:cubicBezTo>
                  <a:pt x="661" y="422"/>
                  <a:pt x="688" y="352"/>
                  <a:pt x="689" y="277"/>
                </a:cubicBezTo>
                <a:cubicBezTo>
                  <a:pt x="689" y="202"/>
                  <a:pt x="662" y="132"/>
                  <a:pt x="613" y="80"/>
                </a:cubicBezTo>
                <a:cubicBezTo>
                  <a:pt x="610" y="77"/>
                  <a:pt x="610" y="73"/>
                  <a:pt x="613" y="70"/>
                </a:cubicBezTo>
                <a:cubicBezTo>
                  <a:pt x="616" y="68"/>
                  <a:pt x="620" y="68"/>
                  <a:pt x="623" y="71"/>
                </a:cubicBezTo>
                <a:cubicBezTo>
                  <a:pt x="674" y="125"/>
                  <a:pt x="703" y="199"/>
                  <a:pt x="703" y="277"/>
                </a:cubicBezTo>
                <a:close/>
                <a:moveTo>
                  <a:pt x="782" y="277"/>
                </a:moveTo>
                <a:cubicBezTo>
                  <a:pt x="781" y="382"/>
                  <a:pt x="743" y="479"/>
                  <a:pt x="674" y="551"/>
                </a:cubicBezTo>
                <a:cubicBezTo>
                  <a:pt x="673" y="553"/>
                  <a:pt x="671" y="554"/>
                  <a:pt x="669" y="554"/>
                </a:cubicBezTo>
                <a:cubicBezTo>
                  <a:pt x="668" y="554"/>
                  <a:pt x="666" y="553"/>
                  <a:pt x="664" y="552"/>
                </a:cubicBezTo>
                <a:cubicBezTo>
                  <a:pt x="662" y="549"/>
                  <a:pt x="662" y="544"/>
                  <a:pt x="664" y="542"/>
                </a:cubicBezTo>
                <a:cubicBezTo>
                  <a:pt x="731" y="472"/>
                  <a:pt x="767" y="378"/>
                  <a:pt x="768" y="277"/>
                </a:cubicBezTo>
                <a:cubicBezTo>
                  <a:pt x="768" y="176"/>
                  <a:pt x="732" y="82"/>
                  <a:pt x="665" y="12"/>
                </a:cubicBezTo>
                <a:cubicBezTo>
                  <a:pt x="663" y="10"/>
                  <a:pt x="663" y="5"/>
                  <a:pt x="666" y="2"/>
                </a:cubicBezTo>
                <a:cubicBezTo>
                  <a:pt x="669" y="0"/>
                  <a:pt x="673" y="0"/>
                  <a:pt x="676" y="3"/>
                </a:cubicBezTo>
                <a:cubicBezTo>
                  <a:pt x="744" y="75"/>
                  <a:pt x="782" y="173"/>
                  <a:pt x="782" y="27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151">
            <a:extLst>
              <a:ext uri="{FF2B5EF4-FFF2-40B4-BE49-F238E27FC236}">
                <a16:creationId xmlns:a16="http://schemas.microsoft.com/office/drawing/2014/main" id="{A4B6D9B7-57A4-EF42-BD29-6A1408CCF5FB}"/>
              </a:ext>
            </a:extLst>
          </p:cNvPr>
          <p:cNvSpPr>
            <a:spLocks noEditPoints="1"/>
          </p:cNvSpPr>
          <p:nvPr/>
        </p:nvSpPr>
        <p:spPr bwMode="auto">
          <a:xfrm>
            <a:off x="9145578" y="2626640"/>
            <a:ext cx="404764" cy="639980"/>
          </a:xfrm>
          <a:custGeom>
            <a:avLst/>
            <a:gdLst>
              <a:gd name="T0" fmla="*/ 341 w 392"/>
              <a:gd name="T1" fmla="*/ 317 h 620"/>
              <a:gd name="T2" fmla="*/ 175 w 392"/>
              <a:gd name="T3" fmla="*/ 482 h 620"/>
              <a:gd name="T4" fmla="*/ 170 w 392"/>
              <a:gd name="T5" fmla="*/ 479 h 620"/>
              <a:gd name="T6" fmla="*/ 76 w 392"/>
              <a:gd name="T7" fmla="*/ 374 h 620"/>
              <a:gd name="T8" fmla="*/ 175 w 392"/>
              <a:gd name="T9" fmla="*/ 462 h 620"/>
              <a:gd name="T10" fmla="*/ 341 w 392"/>
              <a:gd name="T11" fmla="*/ 305 h 620"/>
              <a:gd name="T12" fmla="*/ 392 w 392"/>
              <a:gd name="T13" fmla="*/ 585 h 620"/>
              <a:gd name="T14" fmla="*/ 35 w 392"/>
              <a:gd name="T15" fmla="*/ 620 h 620"/>
              <a:gd name="T16" fmla="*/ 0 w 392"/>
              <a:gd name="T17" fmla="*/ 143 h 620"/>
              <a:gd name="T18" fmla="*/ 70 w 392"/>
              <a:gd name="T19" fmla="*/ 107 h 620"/>
              <a:gd name="T20" fmla="*/ 105 w 392"/>
              <a:gd name="T21" fmla="*/ 66 h 620"/>
              <a:gd name="T22" fmla="*/ 133 w 392"/>
              <a:gd name="T23" fmla="*/ 48 h 620"/>
              <a:gd name="T24" fmla="*/ 218 w 392"/>
              <a:gd name="T25" fmla="*/ 0 h 620"/>
              <a:gd name="T26" fmla="*/ 267 w 392"/>
              <a:gd name="T27" fmla="*/ 66 h 620"/>
              <a:gd name="T28" fmla="*/ 330 w 392"/>
              <a:gd name="T29" fmla="*/ 102 h 620"/>
              <a:gd name="T30" fmla="*/ 357 w 392"/>
              <a:gd name="T31" fmla="*/ 107 h 620"/>
              <a:gd name="T32" fmla="*/ 86 w 392"/>
              <a:gd name="T33" fmla="*/ 129 h 620"/>
              <a:gd name="T34" fmla="*/ 294 w 392"/>
              <a:gd name="T35" fmla="*/ 148 h 620"/>
              <a:gd name="T36" fmla="*/ 314 w 392"/>
              <a:gd name="T37" fmla="*/ 102 h 620"/>
              <a:gd name="T38" fmla="*/ 259 w 392"/>
              <a:gd name="T39" fmla="*/ 82 h 620"/>
              <a:gd name="T40" fmla="*/ 251 w 392"/>
              <a:gd name="T41" fmla="*/ 48 h 620"/>
              <a:gd name="T42" fmla="*/ 182 w 392"/>
              <a:gd name="T43" fmla="*/ 16 h 620"/>
              <a:gd name="T44" fmla="*/ 149 w 392"/>
              <a:gd name="T45" fmla="*/ 74 h 620"/>
              <a:gd name="T46" fmla="*/ 105 w 392"/>
              <a:gd name="T47" fmla="*/ 82 h 620"/>
              <a:gd name="T48" fmla="*/ 86 w 392"/>
              <a:gd name="T49" fmla="*/ 129 h 620"/>
              <a:gd name="T50" fmla="*/ 357 w 392"/>
              <a:gd name="T51" fmla="*/ 123 h 620"/>
              <a:gd name="T52" fmla="*/ 330 w 392"/>
              <a:gd name="T53" fmla="*/ 129 h 620"/>
              <a:gd name="T54" fmla="*/ 105 w 392"/>
              <a:gd name="T55" fmla="*/ 164 h 620"/>
              <a:gd name="T56" fmla="*/ 70 w 392"/>
              <a:gd name="T57" fmla="*/ 123 h 620"/>
              <a:gd name="T58" fmla="*/ 16 w 392"/>
              <a:gd name="T59" fmla="*/ 143 h 620"/>
              <a:gd name="T60" fmla="*/ 35 w 392"/>
              <a:gd name="T61" fmla="*/ 604 h 620"/>
              <a:gd name="T62" fmla="*/ 376 w 392"/>
              <a:gd name="T63" fmla="*/ 585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2" h="620">
                <a:moveTo>
                  <a:pt x="341" y="305"/>
                </a:moveTo>
                <a:cubicBezTo>
                  <a:pt x="345" y="308"/>
                  <a:pt x="345" y="313"/>
                  <a:pt x="341" y="317"/>
                </a:cubicBezTo>
                <a:cubicBezTo>
                  <a:pt x="181" y="479"/>
                  <a:pt x="181" y="479"/>
                  <a:pt x="181" y="479"/>
                </a:cubicBezTo>
                <a:cubicBezTo>
                  <a:pt x="180" y="481"/>
                  <a:pt x="178" y="482"/>
                  <a:pt x="175" y="482"/>
                </a:cubicBezTo>
                <a:cubicBezTo>
                  <a:pt x="175" y="482"/>
                  <a:pt x="175" y="482"/>
                  <a:pt x="175" y="482"/>
                </a:cubicBezTo>
                <a:cubicBezTo>
                  <a:pt x="173" y="482"/>
                  <a:pt x="171" y="481"/>
                  <a:pt x="170" y="479"/>
                </a:cubicBezTo>
                <a:cubicBezTo>
                  <a:pt x="76" y="385"/>
                  <a:pt x="76" y="385"/>
                  <a:pt x="76" y="385"/>
                </a:cubicBezTo>
                <a:cubicBezTo>
                  <a:pt x="73" y="382"/>
                  <a:pt x="73" y="377"/>
                  <a:pt x="76" y="374"/>
                </a:cubicBezTo>
                <a:cubicBezTo>
                  <a:pt x="79" y="371"/>
                  <a:pt x="84" y="371"/>
                  <a:pt x="87" y="374"/>
                </a:cubicBezTo>
                <a:cubicBezTo>
                  <a:pt x="175" y="462"/>
                  <a:pt x="175" y="462"/>
                  <a:pt x="175" y="462"/>
                </a:cubicBezTo>
                <a:cubicBezTo>
                  <a:pt x="330" y="305"/>
                  <a:pt x="330" y="305"/>
                  <a:pt x="330" y="305"/>
                </a:cubicBezTo>
                <a:cubicBezTo>
                  <a:pt x="333" y="302"/>
                  <a:pt x="338" y="302"/>
                  <a:pt x="341" y="305"/>
                </a:cubicBezTo>
                <a:close/>
                <a:moveTo>
                  <a:pt x="392" y="143"/>
                </a:moveTo>
                <a:cubicBezTo>
                  <a:pt x="392" y="585"/>
                  <a:pt x="392" y="585"/>
                  <a:pt x="392" y="585"/>
                </a:cubicBezTo>
                <a:cubicBezTo>
                  <a:pt x="392" y="604"/>
                  <a:pt x="376" y="620"/>
                  <a:pt x="357" y="620"/>
                </a:cubicBezTo>
                <a:cubicBezTo>
                  <a:pt x="35" y="620"/>
                  <a:pt x="35" y="620"/>
                  <a:pt x="35" y="620"/>
                </a:cubicBezTo>
                <a:cubicBezTo>
                  <a:pt x="16" y="620"/>
                  <a:pt x="0" y="604"/>
                  <a:pt x="0" y="585"/>
                </a:cubicBezTo>
                <a:cubicBezTo>
                  <a:pt x="0" y="143"/>
                  <a:pt x="0" y="143"/>
                  <a:pt x="0" y="143"/>
                </a:cubicBezTo>
                <a:cubicBezTo>
                  <a:pt x="0" y="123"/>
                  <a:pt x="16" y="107"/>
                  <a:pt x="35" y="107"/>
                </a:cubicBezTo>
                <a:cubicBezTo>
                  <a:pt x="70" y="107"/>
                  <a:pt x="70" y="107"/>
                  <a:pt x="70" y="107"/>
                </a:cubicBezTo>
                <a:cubicBezTo>
                  <a:pt x="70" y="102"/>
                  <a:pt x="70" y="102"/>
                  <a:pt x="70" y="102"/>
                </a:cubicBezTo>
                <a:cubicBezTo>
                  <a:pt x="70" y="82"/>
                  <a:pt x="86" y="66"/>
                  <a:pt x="105" y="66"/>
                </a:cubicBezTo>
                <a:cubicBezTo>
                  <a:pt x="133" y="66"/>
                  <a:pt x="133" y="66"/>
                  <a:pt x="133" y="66"/>
                </a:cubicBezTo>
                <a:cubicBezTo>
                  <a:pt x="133" y="48"/>
                  <a:pt x="133" y="48"/>
                  <a:pt x="133" y="48"/>
                </a:cubicBezTo>
                <a:cubicBezTo>
                  <a:pt x="133" y="22"/>
                  <a:pt x="155" y="0"/>
                  <a:pt x="182" y="0"/>
                </a:cubicBezTo>
                <a:cubicBezTo>
                  <a:pt x="218" y="0"/>
                  <a:pt x="218" y="0"/>
                  <a:pt x="218" y="0"/>
                </a:cubicBezTo>
                <a:cubicBezTo>
                  <a:pt x="245" y="0"/>
                  <a:pt x="267" y="22"/>
                  <a:pt x="267" y="48"/>
                </a:cubicBezTo>
                <a:cubicBezTo>
                  <a:pt x="267" y="66"/>
                  <a:pt x="267" y="66"/>
                  <a:pt x="267" y="66"/>
                </a:cubicBezTo>
                <a:cubicBezTo>
                  <a:pt x="294" y="66"/>
                  <a:pt x="294" y="66"/>
                  <a:pt x="294" y="66"/>
                </a:cubicBezTo>
                <a:cubicBezTo>
                  <a:pt x="314" y="66"/>
                  <a:pt x="330" y="82"/>
                  <a:pt x="330" y="102"/>
                </a:cubicBezTo>
                <a:cubicBezTo>
                  <a:pt x="330" y="107"/>
                  <a:pt x="330" y="107"/>
                  <a:pt x="330" y="107"/>
                </a:cubicBezTo>
                <a:cubicBezTo>
                  <a:pt x="357" y="107"/>
                  <a:pt x="357" y="107"/>
                  <a:pt x="357" y="107"/>
                </a:cubicBezTo>
                <a:cubicBezTo>
                  <a:pt x="376" y="107"/>
                  <a:pt x="392" y="123"/>
                  <a:pt x="392" y="143"/>
                </a:cubicBezTo>
                <a:close/>
                <a:moveTo>
                  <a:pt x="86" y="129"/>
                </a:moveTo>
                <a:cubicBezTo>
                  <a:pt x="86" y="139"/>
                  <a:pt x="95" y="148"/>
                  <a:pt x="105" y="148"/>
                </a:cubicBezTo>
                <a:cubicBezTo>
                  <a:pt x="294" y="148"/>
                  <a:pt x="294" y="148"/>
                  <a:pt x="294" y="148"/>
                </a:cubicBezTo>
                <a:cubicBezTo>
                  <a:pt x="305" y="148"/>
                  <a:pt x="314" y="139"/>
                  <a:pt x="314" y="129"/>
                </a:cubicBezTo>
                <a:cubicBezTo>
                  <a:pt x="314" y="102"/>
                  <a:pt x="314" y="102"/>
                  <a:pt x="314" y="102"/>
                </a:cubicBezTo>
                <a:cubicBezTo>
                  <a:pt x="314" y="91"/>
                  <a:pt x="305" y="82"/>
                  <a:pt x="294" y="82"/>
                </a:cubicBezTo>
                <a:cubicBezTo>
                  <a:pt x="259" y="82"/>
                  <a:pt x="259" y="82"/>
                  <a:pt x="259" y="82"/>
                </a:cubicBezTo>
                <a:cubicBezTo>
                  <a:pt x="254" y="82"/>
                  <a:pt x="251" y="79"/>
                  <a:pt x="251" y="74"/>
                </a:cubicBezTo>
                <a:cubicBezTo>
                  <a:pt x="251" y="48"/>
                  <a:pt x="251" y="48"/>
                  <a:pt x="251" y="48"/>
                </a:cubicBezTo>
                <a:cubicBezTo>
                  <a:pt x="251" y="30"/>
                  <a:pt x="236" y="16"/>
                  <a:pt x="218" y="16"/>
                </a:cubicBezTo>
                <a:cubicBezTo>
                  <a:pt x="182" y="16"/>
                  <a:pt x="182" y="16"/>
                  <a:pt x="182" y="16"/>
                </a:cubicBezTo>
                <a:cubicBezTo>
                  <a:pt x="164" y="16"/>
                  <a:pt x="149" y="30"/>
                  <a:pt x="149" y="48"/>
                </a:cubicBezTo>
                <a:cubicBezTo>
                  <a:pt x="149" y="74"/>
                  <a:pt x="149" y="74"/>
                  <a:pt x="149" y="74"/>
                </a:cubicBezTo>
                <a:cubicBezTo>
                  <a:pt x="149" y="79"/>
                  <a:pt x="146" y="82"/>
                  <a:pt x="141" y="82"/>
                </a:cubicBezTo>
                <a:cubicBezTo>
                  <a:pt x="105" y="82"/>
                  <a:pt x="105" y="82"/>
                  <a:pt x="105" y="82"/>
                </a:cubicBezTo>
                <a:cubicBezTo>
                  <a:pt x="95" y="82"/>
                  <a:pt x="86" y="91"/>
                  <a:pt x="86" y="102"/>
                </a:cubicBezTo>
                <a:lnTo>
                  <a:pt x="86" y="129"/>
                </a:lnTo>
                <a:close/>
                <a:moveTo>
                  <a:pt x="376" y="143"/>
                </a:moveTo>
                <a:cubicBezTo>
                  <a:pt x="376" y="132"/>
                  <a:pt x="368" y="123"/>
                  <a:pt x="357" y="123"/>
                </a:cubicBezTo>
                <a:cubicBezTo>
                  <a:pt x="330" y="123"/>
                  <a:pt x="330" y="123"/>
                  <a:pt x="330" y="123"/>
                </a:cubicBezTo>
                <a:cubicBezTo>
                  <a:pt x="330" y="129"/>
                  <a:pt x="330" y="129"/>
                  <a:pt x="330" y="129"/>
                </a:cubicBezTo>
                <a:cubicBezTo>
                  <a:pt x="330" y="148"/>
                  <a:pt x="314" y="164"/>
                  <a:pt x="294" y="164"/>
                </a:cubicBezTo>
                <a:cubicBezTo>
                  <a:pt x="105" y="164"/>
                  <a:pt x="105" y="164"/>
                  <a:pt x="105" y="164"/>
                </a:cubicBezTo>
                <a:cubicBezTo>
                  <a:pt x="86" y="164"/>
                  <a:pt x="70" y="148"/>
                  <a:pt x="70" y="129"/>
                </a:cubicBezTo>
                <a:cubicBezTo>
                  <a:pt x="70" y="123"/>
                  <a:pt x="70" y="123"/>
                  <a:pt x="70" y="123"/>
                </a:cubicBezTo>
                <a:cubicBezTo>
                  <a:pt x="35" y="123"/>
                  <a:pt x="35" y="123"/>
                  <a:pt x="35" y="123"/>
                </a:cubicBezTo>
                <a:cubicBezTo>
                  <a:pt x="24" y="123"/>
                  <a:pt x="16" y="132"/>
                  <a:pt x="16" y="143"/>
                </a:cubicBezTo>
                <a:cubicBezTo>
                  <a:pt x="16" y="585"/>
                  <a:pt x="16" y="585"/>
                  <a:pt x="16" y="585"/>
                </a:cubicBezTo>
                <a:cubicBezTo>
                  <a:pt x="16" y="596"/>
                  <a:pt x="24" y="604"/>
                  <a:pt x="35" y="604"/>
                </a:cubicBezTo>
                <a:cubicBezTo>
                  <a:pt x="357" y="604"/>
                  <a:pt x="357" y="604"/>
                  <a:pt x="357" y="604"/>
                </a:cubicBezTo>
                <a:cubicBezTo>
                  <a:pt x="368" y="604"/>
                  <a:pt x="376" y="596"/>
                  <a:pt x="376" y="585"/>
                </a:cubicBezTo>
                <a:lnTo>
                  <a:pt x="376" y="14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888406794"/>
      </p:ext>
    </p:extLst>
  </p:cSld>
  <p:clrMapOvr>
    <a:masterClrMapping/>
  </p:clrMapOvr>
  <mc:AlternateContent xmlns:mc="http://schemas.openxmlformats.org/markup-compatibility/2006" xmlns:p14="http://schemas.microsoft.com/office/powerpoint/2010/main">
    <mc:Choice Requires="p14">
      <p:transition spd="slow" p14:dur="2000" advClick="0" advTm="52000"/>
    </mc:Choice>
    <mc:Fallback xmlns="">
      <p:transition spd="slow" advClick="0" advTm="52000"/>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75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75000">
                                          <p:cBhvr additive="base">
                                            <p:cTn id="7" dur="800" fill="hold"/>
                                            <p:tgtEl>
                                              <p:spTgt spid="2"/>
                                            </p:tgtEl>
                                            <p:attrNameLst>
                                              <p:attrName>ppt_x</p:attrName>
                                            </p:attrNameLst>
                                          </p:cBhvr>
                                          <p:tavLst>
                                            <p:tav tm="0">
                                              <p:val>
                                                <p:strVal val="#ppt_x"/>
                                              </p:val>
                                            </p:tav>
                                            <p:tav tm="100000">
                                              <p:val>
                                                <p:strVal val="#ppt_x"/>
                                              </p:val>
                                            </p:tav>
                                          </p:tavLst>
                                        </p:anim>
                                        <p:anim calcmode="lin" valueType="num" p14:bounceEnd="75000">
                                          <p:cBhvr additive="base">
                                            <p:cTn id="8" dur="8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75000">
                                      <p:stCondLst>
                                        <p:cond delay="100"/>
                                      </p:stCondLst>
                                      <p:childTnLst>
                                        <p:set>
                                          <p:cBhvr>
                                            <p:cTn id="10" dur="1" fill="hold">
                                              <p:stCondLst>
                                                <p:cond delay="0"/>
                                              </p:stCondLst>
                                            </p:cTn>
                                            <p:tgtEl>
                                              <p:spTgt spid="4"/>
                                            </p:tgtEl>
                                            <p:attrNameLst>
                                              <p:attrName>style.visibility</p:attrName>
                                            </p:attrNameLst>
                                          </p:cBhvr>
                                          <p:to>
                                            <p:strVal val="visible"/>
                                          </p:to>
                                        </p:set>
                                        <p:anim calcmode="lin" valueType="num" p14:bounceEnd="75000">
                                          <p:cBhvr additive="base">
                                            <p:cTn id="11" dur="800" fill="hold"/>
                                            <p:tgtEl>
                                              <p:spTgt spid="4"/>
                                            </p:tgtEl>
                                            <p:attrNameLst>
                                              <p:attrName>ppt_x</p:attrName>
                                            </p:attrNameLst>
                                          </p:cBhvr>
                                          <p:tavLst>
                                            <p:tav tm="0">
                                              <p:val>
                                                <p:strVal val="#ppt_x"/>
                                              </p:val>
                                            </p:tav>
                                            <p:tav tm="100000">
                                              <p:val>
                                                <p:strVal val="#ppt_x"/>
                                              </p:val>
                                            </p:tav>
                                          </p:tavLst>
                                        </p:anim>
                                        <p:anim calcmode="lin" valueType="num" p14:bounceEnd="75000">
                                          <p:cBhvr additive="base">
                                            <p:cTn id="12" dur="800" fill="hold"/>
                                            <p:tgtEl>
                                              <p:spTgt spid="4"/>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75000">
                                      <p:stCondLst>
                                        <p:cond delay="200"/>
                                      </p:stCondLst>
                                      <p:childTnLst>
                                        <p:set>
                                          <p:cBhvr>
                                            <p:cTn id="14" dur="1" fill="hold">
                                              <p:stCondLst>
                                                <p:cond delay="0"/>
                                              </p:stCondLst>
                                            </p:cTn>
                                            <p:tgtEl>
                                              <p:spTgt spid="6"/>
                                            </p:tgtEl>
                                            <p:attrNameLst>
                                              <p:attrName>style.visibility</p:attrName>
                                            </p:attrNameLst>
                                          </p:cBhvr>
                                          <p:to>
                                            <p:strVal val="visible"/>
                                          </p:to>
                                        </p:set>
                                        <p:anim calcmode="lin" valueType="num" p14:bounceEnd="75000">
                                          <p:cBhvr additive="base">
                                            <p:cTn id="15" dur="800" fill="hold"/>
                                            <p:tgtEl>
                                              <p:spTgt spid="6"/>
                                            </p:tgtEl>
                                            <p:attrNameLst>
                                              <p:attrName>ppt_x</p:attrName>
                                            </p:attrNameLst>
                                          </p:cBhvr>
                                          <p:tavLst>
                                            <p:tav tm="0">
                                              <p:val>
                                                <p:strVal val="#ppt_x"/>
                                              </p:val>
                                            </p:tav>
                                            <p:tav tm="100000">
                                              <p:val>
                                                <p:strVal val="#ppt_x"/>
                                              </p:val>
                                            </p:tav>
                                          </p:tavLst>
                                        </p:anim>
                                        <p:anim calcmode="lin" valueType="num" p14:bounceEnd="75000">
                                          <p:cBhvr additive="base">
                                            <p:cTn id="16" dur="800" fill="hold"/>
                                            <p:tgtEl>
                                              <p:spTgt spid="6"/>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75000">
                                      <p:stCondLst>
                                        <p:cond delay="300"/>
                                      </p:stCondLst>
                                      <p:childTnLst>
                                        <p:set>
                                          <p:cBhvr>
                                            <p:cTn id="18" dur="1" fill="hold">
                                              <p:stCondLst>
                                                <p:cond delay="0"/>
                                              </p:stCondLst>
                                            </p:cTn>
                                            <p:tgtEl>
                                              <p:spTgt spid="8"/>
                                            </p:tgtEl>
                                            <p:attrNameLst>
                                              <p:attrName>style.visibility</p:attrName>
                                            </p:attrNameLst>
                                          </p:cBhvr>
                                          <p:to>
                                            <p:strVal val="visible"/>
                                          </p:to>
                                        </p:set>
                                        <p:anim calcmode="lin" valueType="num" p14:bounceEnd="75000">
                                          <p:cBhvr additive="base">
                                            <p:cTn id="19" dur="800" fill="hold"/>
                                            <p:tgtEl>
                                              <p:spTgt spid="8"/>
                                            </p:tgtEl>
                                            <p:attrNameLst>
                                              <p:attrName>ppt_x</p:attrName>
                                            </p:attrNameLst>
                                          </p:cBhvr>
                                          <p:tavLst>
                                            <p:tav tm="0">
                                              <p:val>
                                                <p:strVal val="#ppt_x"/>
                                              </p:val>
                                            </p:tav>
                                            <p:tav tm="100000">
                                              <p:val>
                                                <p:strVal val="#ppt_x"/>
                                              </p:val>
                                            </p:tav>
                                          </p:tavLst>
                                        </p:anim>
                                        <p:anim calcmode="lin" valueType="num" p14:bounceEnd="75000">
                                          <p:cBhvr additive="base">
                                            <p:cTn id="20" dur="800" fill="hold"/>
                                            <p:tgtEl>
                                              <p:spTgt spid="8"/>
                                            </p:tgtEl>
                                            <p:attrNameLst>
                                              <p:attrName>ppt_y</p:attrName>
                                            </p:attrNameLst>
                                          </p:cBhvr>
                                          <p:tavLst>
                                            <p:tav tm="0">
                                              <p:val>
                                                <p:strVal val="0-#ppt_h/2"/>
                                              </p:val>
                                            </p:tav>
                                            <p:tav tm="100000">
                                              <p:val>
                                                <p:strVal val="#ppt_y"/>
                                              </p:val>
                                            </p:tav>
                                          </p:tavLst>
                                        </p:anim>
                                      </p:childTnLst>
                                    </p:cTn>
                                  </p:par>
                                  <p:par>
                                    <p:cTn id="21" presetID="22" presetClass="entr" presetSubtype="8" fill="hold" grpId="0" nodeType="withEffect">
                                      <p:stCondLst>
                                        <p:cond delay="800"/>
                                      </p:stCondLst>
                                      <p:childTnLst>
                                        <p:set>
                                          <p:cBhvr>
                                            <p:cTn id="22" dur="1" fill="hold">
                                              <p:stCondLst>
                                                <p:cond delay="0"/>
                                              </p:stCondLst>
                                            </p:cTn>
                                            <p:tgtEl>
                                              <p:spTgt spid="3"/>
                                            </p:tgtEl>
                                            <p:attrNameLst>
                                              <p:attrName>style.visibility</p:attrName>
                                            </p:attrNameLst>
                                          </p:cBhvr>
                                          <p:to>
                                            <p:strVal val="visible"/>
                                          </p:to>
                                        </p:set>
                                        <p:animEffect transition="in" filter="wipe(left)">
                                          <p:cBhvr>
                                            <p:cTn id="23" dur="200"/>
                                            <p:tgtEl>
                                              <p:spTgt spid="3"/>
                                            </p:tgtEl>
                                          </p:cBhvr>
                                        </p:animEffect>
                                      </p:childTnLst>
                                    </p:cTn>
                                  </p:par>
                                  <p:par>
                                    <p:cTn id="24" presetID="22" presetClass="entr" presetSubtype="8" fill="hold" grpId="0" nodeType="withEffect">
                                      <p:stCondLst>
                                        <p:cond delay="1000"/>
                                      </p:stCondLst>
                                      <p:childTnLst>
                                        <p:set>
                                          <p:cBhvr>
                                            <p:cTn id="25" dur="1" fill="hold">
                                              <p:stCondLst>
                                                <p:cond delay="0"/>
                                              </p:stCondLst>
                                            </p:cTn>
                                            <p:tgtEl>
                                              <p:spTgt spid="5"/>
                                            </p:tgtEl>
                                            <p:attrNameLst>
                                              <p:attrName>style.visibility</p:attrName>
                                            </p:attrNameLst>
                                          </p:cBhvr>
                                          <p:to>
                                            <p:strVal val="visible"/>
                                          </p:to>
                                        </p:set>
                                        <p:animEffect transition="in" filter="wipe(left)">
                                          <p:cBhvr>
                                            <p:cTn id="26" dur="200"/>
                                            <p:tgtEl>
                                              <p:spTgt spid="5"/>
                                            </p:tgtEl>
                                          </p:cBhvr>
                                        </p:animEffect>
                                      </p:childTnLst>
                                    </p:cTn>
                                  </p:par>
                                  <p:par>
                                    <p:cTn id="27" presetID="22" presetClass="entr" presetSubtype="8" fill="hold" grpId="0" nodeType="withEffect">
                                      <p:stCondLst>
                                        <p:cond delay="1200"/>
                                      </p:stCondLst>
                                      <p:childTnLst>
                                        <p:set>
                                          <p:cBhvr>
                                            <p:cTn id="28" dur="1" fill="hold">
                                              <p:stCondLst>
                                                <p:cond delay="0"/>
                                              </p:stCondLst>
                                            </p:cTn>
                                            <p:tgtEl>
                                              <p:spTgt spid="7"/>
                                            </p:tgtEl>
                                            <p:attrNameLst>
                                              <p:attrName>style.visibility</p:attrName>
                                            </p:attrNameLst>
                                          </p:cBhvr>
                                          <p:to>
                                            <p:strVal val="visible"/>
                                          </p:to>
                                        </p:set>
                                        <p:animEffect transition="in" filter="wipe(left)">
                                          <p:cBhvr>
                                            <p:cTn id="29" dur="200"/>
                                            <p:tgtEl>
                                              <p:spTgt spid="7"/>
                                            </p:tgtEl>
                                          </p:cBhvr>
                                        </p:animEffect>
                                      </p:childTnLst>
                                    </p:cTn>
                                  </p:par>
                                  <p:par>
                                    <p:cTn id="30" presetID="22" presetClass="entr" presetSubtype="8" fill="hold" grpId="0" nodeType="withEffect">
                                      <p:stCondLst>
                                        <p:cond delay="140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200"/>
                                            <p:tgtEl>
                                              <p:spTgt spid="9"/>
                                            </p:tgtEl>
                                          </p:cBhvr>
                                        </p:animEffect>
                                      </p:childTnLst>
                                    </p:cTn>
                                  </p:par>
                                  <p:par>
                                    <p:cTn id="33" presetID="10" presetClass="entr" presetSubtype="0" fill="hold" grpId="0" nodeType="withEffect">
                                      <p:stCondLst>
                                        <p:cond delay="40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10" presetClass="entr" presetSubtype="0" fill="hold" grpId="0" nodeType="withEffect">
                                      <p:stCondLst>
                                        <p:cond delay="600"/>
                                      </p:stCondLst>
                                      <p:childTnLst>
                                        <p:set>
                                          <p:cBhvr>
                                            <p:cTn id="37" dur="1" fill="hold">
                                              <p:stCondLst>
                                                <p:cond delay="0"/>
                                              </p:stCondLst>
                                            </p:cTn>
                                            <p:tgtEl>
                                              <p:spTgt spid="23"/>
                                            </p:tgtEl>
                                            <p:attrNameLst>
                                              <p:attrName>style.visibility</p:attrName>
                                            </p:attrNameLst>
                                          </p:cBhvr>
                                          <p:to>
                                            <p:strVal val="visible"/>
                                          </p:to>
                                        </p:set>
                                        <p:animEffect transition="in" filter="fade">
                                          <p:cBhvr>
                                            <p:cTn id="38" dur="500"/>
                                            <p:tgtEl>
                                              <p:spTgt spid="23"/>
                                            </p:tgtEl>
                                          </p:cBhvr>
                                        </p:animEffect>
                                      </p:childTnLst>
                                    </p:cTn>
                                  </p:par>
                                  <p:par>
                                    <p:cTn id="39" presetID="10" presetClass="entr" presetSubtype="0" fill="hold" grpId="0" nodeType="withEffect">
                                      <p:stCondLst>
                                        <p:cond delay="800"/>
                                      </p:stCondLst>
                                      <p:childTnLst>
                                        <p:set>
                                          <p:cBhvr>
                                            <p:cTn id="40" dur="1" fill="hold">
                                              <p:stCondLst>
                                                <p:cond delay="0"/>
                                              </p:stCondLst>
                                            </p:cTn>
                                            <p:tgtEl>
                                              <p:spTgt spid="24"/>
                                            </p:tgtEl>
                                            <p:attrNameLst>
                                              <p:attrName>style.visibility</p:attrName>
                                            </p:attrNameLst>
                                          </p:cBhvr>
                                          <p:to>
                                            <p:strVal val="visible"/>
                                          </p:to>
                                        </p:set>
                                        <p:animEffect transition="in" filter="fade">
                                          <p:cBhvr>
                                            <p:cTn id="41" dur="500"/>
                                            <p:tgtEl>
                                              <p:spTgt spid="24"/>
                                            </p:tgtEl>
                                          </p:cBhvr>
                                        </p:animEffect>
                                      </p:childTnLst>
                                    </p:cTn>
                                  </p:par>
                                  <p:par>
                                    <p:cTn id="42" presetID="10" presetClass="entr" presetSubtype="0" fill="hold" grpId="0" nodeType="withEffect">
                                      <p:stCondLst>
                                        <p:cond delay="100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fade">
                                          <p:cBhvr>
                                            <p:cTn id="4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22" grpId="0"/>
          <p:bldP spid="23" grpId="0"/>
          <p:bldP spid="24" grpId="0"/>
          <p:bldP spid="25" grpId="0"/>
          <p:bldP spid="3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51432" fill="hold"/>
                                            <p:tgtEl>
                                              <p:spTgt spid="10"/>
                                            </p:tgtEl>
                                          </p:cBhvr>
                                        </p:cmd>
                                      </p:childTnLst>
                                    </p:cTn>
                                  </p:par>
                                  <p:par>
                                    <p:cTn id="7" presetID="2" presetClass="entr" presetSubtype="1"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anim calcmode="lin" valueType="num">
                                          <p:cBhvr additive="base">
                                            <p:cTn id="9" dur="800" fill="hold"/>
                                            <p:tgtEl>
                                              <p:spTgt spid="2"/>
                                            </p:tgtEl>
                                            <p:attrNameLst>
                                              <p:attrName>ppt_x</p:attrName>
                                            </p:attrNameLst>
                                          </p:cBhvr>
                                          <p:tavLst>
                                            <p:tav tm="0">
                                              <p:val>
                                                <p:strVal val="#ppt_x"/>
                                              </p:val>
                                            </p:tav>
                                            <p:tav tm="100000">
                                              <p:val>
                                                <p:strVal val="#ppt_x"/>
                                              </p:val>
                                            </p:tav>
                                          </p:tavLst>
                                        </p:anim>
                                        <p:anim calcmode="lin" valueType="num">
                                          <p:cBhvr additive="base">
                                            <p:cTn id="10" dur="800" fill="hold"/>
                                            <p:tgtEl>
                                              <p:spTgt spid="2"/>
                                            </p:tgtEl>
                                            <p:attrNameLst>
                                              <p:attrName>ppt_y</p:attrName>
                                            </p:attrNameLst>
                                          </p:cBhvr>
                                          <p:tavLst>
                                            <p:tav tm="0">
                                              <p:val>
                                                <p:strVal val="0-#ppt_h/2"/>
                                              </p:val>
                                            </p:tav>
                                            <p:tav tm="100000">
                                              <p:val>
                                                <p:strVal val="#ppt_y"/>
                                              </p:val>
                                            </p:tav>
                                          </p:tavLst>
                                        </p:anim>
                                      </p:childTnLst>
                                    </p:cTn>
                                  </p:par>
                                  <p:par>
                                    <p:cTn id="11" presetID="2" presetClass="entr" presetSubtype="1" fill="hold" grpId="0" nodeType="withEffect">
                                      <p:stCondLst>
                                        <p:cond delay="10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800" fill="hold"/>
                                            <p:tgtEl>
                                              <p:spTgt spid="4"/>
                                            </p:tgtEl>
                                            <p:attrNameLst>
                                              <p:attrName>ppt_x</p:attrName>
                                            </p:attrNameLst>
                                          </p:cBhvr>
                                          <p:tavLst>
                                            <p:tav tm="0">
                                              <p:val>
                                                <p:strVal val="#ppt_x"/>
                                              </p:val>
                                            </p:tav>
                                            <p:tav tm="100000">
                                              <p:val>
                                                <p:strVal val="#ppt_x"/>
                                              </p:val>
                                            </p:tav>
                                          </p:tavLst>
                                        </p:anim>
                                        <p:anim calcmode="lin" valueType="num">
                                          <p:cBhvr additive="base">
                                            <p:cTn id="14" dur="800" fill="hold"/>
                                            <p:tgtEl>
                                              <p:spTgt spid="4"/>
                                            </p:tgtEl>
                                            <p:attrNameLst>
                                              <p:attrName>ppt_y</p:attrName>
                                            </p:attrNameLst>
                                          </p:cBhvr>
                                          <p:tavLst>
                                            <p:tav tm="0">
                                              <p:val>
                                                <p:strVal val="0-#ppt_h/2"/>
                                              </p:val>
                                            </p:tav>
                                            <p:tav tm="100000">
                                              <p:val>
                                                <p:strVal val="#ppt_y"/>
                                              </p:val>
                                            </p:tav>
                                          </p:tavLst>
                                        </p:anim>
                                      </p:childTnLst>
                                    </p:cTn>
                                  </p:par>
                                  <p:par>
                                    <p:cTn id="15" presetID="2" presetClass="entr" presetSubtype="1" fill="hold" grpId="0" nodeType="withEffect">
                                      <p:stCondLst>
                                        <p:cond delay="20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800" fill="hold"/>
                                            <p:tgtEl>
                                              <p:spTgt spid="6"/>
                                            </p:tgtEl>
                                            <p:attrNameLst>
                                              <p:attrName>ppt_x</p:attrName>
                                            </p:attrNameLst>
                                          </p:cBhvr>
                                          <p:tavLst>
                                            <p:tav tm="0">
                                              <p:val>
                                                <p:strVal val="#ppt_x"/>
                                              </p:val>
                                            </p:tav>
                                            <p:tav tm="100000">
                                              <p:val>
                                                <p:strVal val="#ppt_x"/>
                                              </p:val>
                                            </p:tav>
                                          </p:tavLst>
                                        </p:anim>
                                        <p:anim calcmode="lin" valueType="num">
                                          <p:cBhvr additive="base">
                                            <p:cTn id="18" dur="800" fill="hold"/>
                                            <p:tgtEl>
                                              <p:spTgt spid="6"/>
                                            </p:tgtEl>
                                            <p:attrNameLst>
                                              <p:attrName>ppt_y</p:attrName>
                                            </p:attrNameLst>
                                          </p:cBhvr>
                                          <p:tavLst>
                                            <p:tav tm="0">
                                              <p:val>
                                                <p:strVal val="0-#ppt_h/2"/>
                                              </p:val>
                                            </p:tav>
                                            <p:tav tm="100000">
                                              <p:val>
                                                <p:strVal val="#ppt_y"/>
                                              </p:val>
                                            </p:tav>
                                          </p:tavLst>
                                        </p:anim>
                                      </p:childTnLst>
                                    </p:cTn>
                                  </p:par>
                                  <p:par>
                                    <p:cTn id="19" presetID="2" presetClass="entr" presetSubtype="1" fill="hold" grpId="0" nodeType="withEffect">
                                      <p:stCondLst>
                                        <p:cond delay="30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800" fill="hold"/>
                                            <p:tgtEl>
                                              <p:spTgt spid="8"/>
                                            </p:tgtEl>
                                            <p:attrNameLst>
                                              <p:attrName>ppt_x</p:attrName>
                                            </p:attrNameLst>
                                          </p:cBhvr>
                                          <p:tavLst>
                                            <p:tav tm="0">
                                              <p:val>
                                                <p:strVal val="#ppt_x"/>
                                              </p:val>
                                            </p:tav>
                                            <p:tav tm="100000">
                                              <p:val>
                                                <p:strVal val="#ppt_x"/>
                                              </p:val>
                                            </p:tav>
                                          </p:tavLst>
                                        </p:anim>
                                        <p:anim calcmode="lin" valueType="num">
                                          <p:cBhvr additive="base">
                                            <p:cTn id="22" dur="800" fill="hold"/>
                                            <p:tgtEl>
                                              <p:spTgt spid="8"/>
                                            </p:tgtEl>
                                            <p:attrNameLst>
                                              <p:attrName>ppt_y</p:attrName>
                                            </p:attrNameLst>
                                          </p:cBhvr>
                                          <p:tavLst>
                                            <p:tav tm="0">
                                              <p:val>
                                                <p:strVal val="0-#ppt_h/2"/>
                                              </p:val>
                                            </p:tav>
                                            <p:tav tm="100000">
                                              <p:val>
                                                <p:strVal val="#ppt_y"/>
                                              </p:val>
                                            </p:tav>
                                          </p:tavLst>
                                        </p:anim>
                                      </p:childTnLst>
                                    </p:cTn>
                                  </p:par>
                                  <p:par>
                                    <p:cTn id="23" presetID="22" presetClass="entr" presetSubtype="8" fill="hold" grpId="0" nodeType="withEffect">
                                      <p:stCondLst>
                                        <p:cond delay="800"/>
                                      </p:stCondLst>
                                      <p:childTnLst>
                                        <p:set>
                                          <p:cBhvr>
                                            <p:cTn id="24" dur="1" fill="hold">
                                              <p:stCondLst>
                                                <p:cond delay="0"/>
                                              </p:stCondLst>
                                            </p:cTn>
                                            <p:tgtEl>
                                              <p:spTgt spid="3"/>
                                            </p:tgtEl>
                                            <p:attrNameLst>
                                              <p:attrName>style.visibility</p:attrName>
                                            </p:attrNameLst>
                                          </p:cBhvr>
                                          <p:to>
                                            <p:strVal val="visible"/>
                                          </p:to>
                                        </p:set>
                                        <p:animEffect transition="in" filter="wipe(left)">
                                          <p:cBhvr>
                                            <p:cTn id="25" dur="200"/>
                                            <p:tgtEl>
                                              <p:spTgt spid="3"/>
                                            </p:tgtEl>
                                          </p:cBhvr>
                                        </p:animEffect>
                                      </p:childTnLst>
                                    </p:cTn>
                                  </p:par>
                                  <p:par>
                                    <p:cTn id="26" presetID="22" presetClass="entr" presetSubtype="8" fill="hold" grpId="0" nodeType="withEffect">
                                      <p:stCondLst>
                                        <p:cond delay="1000"/>
                                      </p:stCondLst>
                                      <p:childTnLst>
                                        <p:set>
                                          <p:cBhvr>
                                            <p:cTn id="27" dur="1" fill="hold">
                                              <p:stCondLst>
                                                <p:cond delay="0"/>
                                              </p:stCondLst>
                                            </p:cTn>
                                            <p:tgtEl>
                                              <p:spTgt spid="5"/>
                                            </p:tgtEl>
                                            <p:attrNameLst>
                                              <p:attrName>style.visibility</p:attrName>
                                            </p:attrNameLst>
                                          </p:cBhvr>
                                          <p:to>
                                            <p:strVal val="visible"/>
                                          </p:to>
                                        </p:set>
                                        <p:animEffect transition="in" filter="wipe(left)">
                                          <p:cBhvr>
                                            <p:cTn id="28" dur="200"/>
                                            <p:tgtEl>
                                              <p:spTgt spid="5"/>
                                            </p:tgtEl>
                                          </p:cBhvr>
                                        </p:animEffect>
                                      </p:childTnLst>
                                    </p:cTn>
                                  </p:par>
                                  <p:par>
                                    <p:cTn id="29" presetID="22" presetClass="entr" presetSubtype="8" fill="hold" grpId="0" nodeType="withEffect">
                                      <p:stCondLst>
                                        <p:cond delay="1200"/>
                                      </p:stCondLst>
                                      <p:childTnLst>
                                        <p:set>
                                          <p:cBhvr>
                                            <p:cTn id="30" dur="1" fill="hold">
                                              <p:stCondLst>
                                                <p:cond delay="0"/>
                                              </p:stCondLst>
                                            </p:cTn>
                                            <p:tgtEl>
                                              <p:spTgt spid="7"/>
                                            </p:tgtEl>
                                            <p:attrNameLst>
                                              <p:attrName>style.visibility</p:attrName>
                                            </p:attrNameLst>
                                          </p:cBhvr>
                                          <p:to>
                                            <p:strVal val="visible"/>
                                          </p:to>
                                        </p:set>
                                        <p:animEffect transition="in" filter="wipe(left)">
                                          <p:cBhvr>
                                            <p:cTn id="31" dur="200"/>
                                            <p:tgtEl>
                                              <p:spTgt spid="7"/>
                                            </p:tgtEl>
                                          </p:cBhvr>
                                        </p:animEffect>
                                      </p:childTnLst>
                                    </p:cTn>
                                  </p:par>
                                  <p:par>
                                    <p:cTn id="32" presetID="22" presetClass="entr" presetSubtype="8" fill="hold" grpId="0" nodeType="withEffect">
                                      <p:stCondLst>
                                        <p:cond delay="140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200"/>
                                            <p:tgtEl>
                                              <p:spTgt spid="9"/>
                                            </p:tgtEl>
                                          </p:cBhvr>
                                        </p:animEffect>
                                      </p:childTnLst>
                                    </p:cTn>
                                  </p:par>
                                  <p:par>
                                    <p:cTn id="35" presetID="10" presetClass="entr" presetSubtype="0" fill="hold" grpId="0" nodeType="withEffect">
                                      <p:stCondLst>
                                        <p:cond delay="40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500"/>
                                            <p:tgtEl>
                                              <p:spTgt spid="22"/>
                                            </p:tgtEl>
                                          </p:cBhvr>
                                        </p:animEffect>
                                      </p:childTnLst>
                                    </p:cTn>
                                  </p:par>
                                  <p:par>
                                    <p:cTn id="38" presetID="10" presetClass="entr" presetSubtype="0" fill="hold" grpId="0" nodeType="withEffect">
                                      <p:stCondLst>
                                        <p:cond delay="60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500"/>
                                            <p:tgtEl>
                                              <p:spTgt spid="23"/>
                                            </p:tgtEl>
                                          </p:cBhvr>
                                        </p:animEffect>
                                      </p:childTnLst>
                                    </p:cTn>
                                  </p:par>
                                  <p:par>
                                    <p:cTn id="41" presetID="10" presetClass="entr" presetSubtype="0" fill="hold" grpId="0" nodeType="withEffect">
                                      <p:stCondLst>
                                        <p:cond delay="80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500"/>
                                            <p:tgtEl>
                                              <p:spTgt spid="24"/>
                                            </p:tgtEl>
                                          </p:cBhvr>
                                        </p:animEffect>
                                      </p:childTnLst>
                                    </p:cTn>
                                  </p:par>
                                  <p:par>
                                    <p:cTn id="44" presetID="10" presetClass="entr" presetSubtype="0" fill="hold" grpId="0" nodeType="withEffect">
                                      <p:stCondLst>
                                        <p:cond delay="1000"/>
                                      </p:stCondLst>
                                      <p:childTnLst>
                                        <p:set>
                                          <p:cBhvr>
                                            <p:cTn id="45" dur="1" fill="hold">
                                              <p:stCondLst>
                                                <p:cond delay="0"/>
                                              </p:stCondLst>
                                            </p:cTn>
                                            <p:tgtEl>
                                              <p:spTgt spid="25"/>
                                            </p:tgtEl>
                                            <p:attrNameLst>
                                              <p:attrName>style.visibility</p:attrName>
                                            </p:attrNameLst>
                                          </p:cBhvr>
                                          <p:to>
                                            <p:strVal val="visible"/>
                                          </p:to>
                                        </p:set>
                                        <p:animEffect transition="in" filter="fade">
                                          <p:cBhvr>
                                            <p:cTn id="46" dur="500"/>
                                            <p:tgtEl>
                                              <p:spTgt spid="2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fade">
                                          <p:cBhvr>
                                            <p:cTn id="49"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50" fill="hold" display="0">
                      <p:stCondLst>
                        <p:cond delay="indefinite"/>
                      </p:stCondLst>
                      <p:endCondLst>
                        <p:cond evt="onStopAudio" delay="0">
                          <p:tgtEl>
                            <p:sldTgt/>
                          </p:tgtEl>
                        </p:cond>
                      </p:endCondLst>
                    </p:cTn>
                    <p:tgtEl>
                      <p:spTgt spid="10"/>
                    </p:tgtEl>
                  </p:cMediaNode>
                </p:audio>
              </p:childTnLst>
            </p:cTn>
          </p:par>
        </p:tnLst>
        <p:bldLst>
          <p:bldP spid="2" grpId="0" animBg="1"/>
          <p:bldP spid="3" grpId="0" animBg="1"/>
          <p:bldP spid="4" grpId="0" animBg="1"/>
          <p:bldP spid="5" grpId="0" animBg="1"/>
          <p:bldP spid="6" grpId="0" animBg="1"/>
          <p:bldP spid="7" grpId="0" animBg="1"/>
          <p:bldP spid="8" grpId="0" animBg="1"/>
          <p:bldP spid="9" grpId="0" animBg="1"/>
          <p:bldP spid="22" grpId="0"/>
          <p:bldP spid="23" grpId="0"/>
          <p:bldP spid="24" grpId="0"/>
          <p:bldP spid="25" grpId="0"/>
          <p:bldP spid="38" grpId="0" animBg="1"/>
        </p:bldLst>
      </p:timing>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3">
            <a:extLst>
              <a:ext uri="{FF2B5EF4-FFF2-40B4-BE49-F238E27FC236}">
                <a16:creationId xmlns:a16="http://schemas.microsoft.com/office/drawing/2014/main" id="{22BA386D-6062-964E-9DDC-BD4AB1E68321}"/>
              </a:ext>
            </a:extLst>
          </p:cNvPr>
          <p:cNvSpPr txBox="1">
            <a:spLocks/>
          </p:cNvSpPr>
          <p:nvPr/>
        </p:nvSpPr>
        <p:spPr>
          <a:xfrm>
            <a:off x="883456" y="330024"/>
            <a:ext cx="10363200" cy="817561"/>
          </a:xfrm>
          <a:prstGeom prst="rect">
            <a:avLst/>
          </a:prstGeom>
        </p:spPr>
        <p:txBody>
          <a:bodyPr>
            <a:normAutofit/>
          </a:bodyPr>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r>
              <a:rPr lang="en-US" sz="2800" dirty="0"/>
              <a:t>Les services et </a:t>
            </a:r>
            <a:r>
              <a:rPr lang="en-US" sz="2800" dirty="0" err="1"/>
              <a:t>fonctionnalités</a:t>
            </a:r>
            <a:r>
              <a:rPr lang="en-US" sz="2800" dirty="0"/>
              <a:t> </a:t>
            </a:r>
            <a:r>
              <a:rPr lang="en-US" sz="2800" dirty="0" err="1"/>
              <a:t>inclus</a:t>
            </a:r>
            <a:br>
              <a:rPr lang="en-US" dirty="0"/>
            </a:br>
            <a:r>
              <a:rPr lang="en-US" sz="2400" b="0" dirty="0" err="1"/>
              <a:t>mais</a:t>
            </a:r>
            <a:r>
              <a:rPr lang="en-US" sz="2400" b="0" dirty="0"/>
              <a:t> </a:t>
            </a:r>
            <a:r>
              <a:rPr lang="en-US" sz="2400" b="0" dirty="0" err="1"/>
              <a:t>aussi</a:t>
            </a:r>
            <a:r>
              <a:rPr lang="en-US" sz="2400" b="0" dirty="0"/>
              <a:t> …</a:t>
            </a:r>
            <a:endParaRPr lang="en-US" sz="2400" b="0" dirty="0">
              <a:latin typeface="Source Sans Pro" panose="020B0503030403020204" pitchFamily="34" charset="77"/>
            </a:endParaRPr>
          </a:p>
        </p:txBody>
      </p:sp>
      <p:sp>
        <p:nvSpPr>
          <p:cNvPr id="3" name="Rectangle 2">
            <a:extLst>
              <a:ext uri="{FF2B5EF4-FFF2-40B4-BE49-F238E27FC236}">
                <a16:creationId xmlns:a16="http://schemas.microsoft.com/office/drawing/2014/main" id="{55CA2916-1B97-E740-A662-77B07AF62F86}"/>
              </a:ext>
            </a:extLst>
          </p:cNvPr>
          <p:cNvSpPr/>
          <p:nvPr/>
        </p:nvSpPr>
        <p:spPr>
          <a:xfrm>
            <a:off x="6842886" y="1214735"/>
            <a:ext cx="4403770" cy="461665"/>
          </a:xfrm>
          <a:prstGeom prst="rect">
            <a:avLst/>
          </a:prstGeom>
        </p:spPr>
        <p:txBody>
          <a:bodyPr wrap="none">
            <a:spAutoFit/>
          </a:bodyPr>
          <a:lstStyle/>
          <a:p>
            <a:pPr marL="342900" indent="-342900">
              <a:buFont typeface="Arial" panose="020B0604020202020204" pitchFamily="34" charset="0"/>
              <a:buChar char="•"/>
            </a:pPr>
            <a:r>
              <a:rPr lang="en-GB" dirty="0">
                <a:solidFill>
                  <a:schemeClr val="accent1"/>
                </a:solidFill>
                <a:latin typeface="Source Sans Pro" panose="020B0503030403020204" pitchFamily="34" charset="77"/>
              </a:rPr>
              <a:t>Interface de gestion et des API</a:t>
            </a:r>
          </a:p>
        </p:txBody>
      </p:sp>
      <p:sp>
        <p:nvSpPr>
          <p:cNvPr id="4" name="Rectangle 3">
            <a:extLst>
              <a:ext uri="{FF2B5EF4-FFF2-40B4-BE49-F238E27FC236}">
                <a16:creationId xmlns:a16="http://schemas.microsoft.com/office/drawing/2014/main" id="{949C1072-7C7C-B94C-97FC-17289C874C91}"/>
              </a:ext>
            </a:extLst>
          </p:cNvPr>
          <p:cNvSpPr/>
          <p:nvPr/>
        </p:nvSpPr>
        <p:spPr>
          <a:xfrm>
            <a:off x="6842886" y="2108368"/>
            <a:ext cx="3387466" cy="461665"/>
          </a:xfrm>
          <a:prstGeom prst="rect">
            <a:avLst/>
          </a:prstGeom>
        </p:spPr>
        <p:txBody>
          <a:bodyPr wrap="none">
            <a:spAutoFit/>
          </a:bodyPr>
          <a:lstStyle/>
          <a:p>
            <a:pPr marL="342900" indent="-342900">
              <a:buFont typeface="Arial" panose="020B0604020202020204" pitchFamily="34" charset="0"/>
              <a:buChar char="•"/>
            </a:pPr>
            <a:r>
              <a:rPr lang="en-GB" dirty="0" err="1">
                <a:solidFill>
                  <a:schemeClr val="accent1"/>
                </a:solidFill>
                <a:latin typeface="Source Sans Pro" panose="020B0503030403020204" pitchFamily="34" charset="77"/>
              </a:rPr>
              <a:t>Trafic</a:t>
            </a:r>
            <a:r>
              <a:rPr lang="en-GB" dirty="0">
                <a:solidFill>
                  <a:schemeClr val="accent1"/>
                </a:solidFill>
                <a:latin typeface="Source Sans Pro" panose="020B0503030403020204" pitchFamily="34" charset="77"/>
              </a:rPr>
              <a:t> </a:t>
            </a:r>
            <a:r>
              <a:rPr lang="en-GB" dirty="0" err="1">
                <a:solidFill>
                  <a:schemeClr val="accent1"/>
                </a:solidFill>
                <a:latin typeface="Source Sans Pro" panose="020B0503030403020204" pitchFamily="34" charset="77"/>
              </a:rPr>
              <a:t>mensuel</a:t>
            </a:r>
            <a:r>
              <a:rPr lang="en-GB" dirty="0">
                <a:solidFill>
                  <a:schemeClr val="accent1"/>
                </a:solidFill>
                <a:latin typeface="Source Sans Pro" panose="020B0503030403020204" pitchFamily="34" charset="77"/>
              </a:rPr>
              <a:t> </a:t>
            </a:r>
            <a:r>
              <a:rPr lang="en-GB" dirty="0" err="1">
                <a:solidFill>
                  <a:schemeClr val="accent1"/>
                </a:solidFill>
                <a:latin typeface="Source Sans Pro" panose="020B0503030403020204" pitchFamily="34" charset="77"/>
              </a:rPr>
              <a:t>illimité</a:t>
            </a:r>
            <a:endParaRPr lang="en-GB" dirty="0">
              <a:solidFill>
                <a:schemeClr val="accent1"/>
              </a:solidFill>
              <a:latin typeface="Source Sans Pro" panose="020B0503030403020204" pitchFamily="34" charset="77"/>
            </a:endParaRPr>
          </a:p>
        </p:txBody>
      </p:sp>
      <p:sp>
        <p:nvSpPr>
          <p:cNvPr id="5" name="Rectangle 4">
            <a:extLst>
              <a:ext uri="{FF2B5EF4-FFF2-40B4-BE49-F238E27FC236}">
                <a16:creationId xmlns:a16="http://schemas.microsoft.com/office/drawing/2014/main" id="{4706151D-A7CB-254D-A5D1-A01E02B028F7}"/>
              </a:ext>
            </a:extLst>
          </p:cNvPr>
          <p:cNvSpPr/>
          <p:nvPr/>
        </p:nvSpPr>
        <p:spPr>
          <a:xfrm>
            <a:off x="6842887" y="3002001"/>
            <a:ext cx="4835796" cy="830997"/>
          </a:xfrm>
          <a:prstGeom prst="rect">
            <a:avLst/>
          </a:prstGeom>
        </p:spPr>
        <p:txBody>
          <a:bodyPr wrap="square">
            <a:spAutoFit/>
          </a:bodyPr>
          <a:lstStyle/>
          <a:p>
            <a:pPr marL="342900" indent="-342900">
              <a:buFont typeface="Arial" panose="020B0604020202020204" pitchFamily="34" charset="0"/>
              <a:buChar char="•"/>
            </a:pPr>
            <a:r>
              <a:rPr lang="en-GB" dirty="0">
                <a:solidFill>
                  <a:schemeClr val="accent1"/>
                </a:solidFill>
                <a:latin typeface="Source Sans Pro" panose="020B0503030403020204" pitchFamily="34" charset="77"/>
              </a:rPr>
              <a:t>Gestion multi-site (</a:t>
            </a:r>
            <a:r>
              <a:rPr lang="en-GB" dirty="0" err="1">
                <a:solidFill>
                  <a:schemeClr val="accent1"/>
                </a:solidFill>
                <a:latin typeface="Source Sans Pro" panose="020B0503030403020204" pitchFamily="34" charset="77"/>
              </a:rPr>
              <a:t>à</a:t>
            </a:r>
            <a:r>
              <a:rPr lang="en-GB" dirty="0">
                <a:solidFill>
                  <a:schemeClr val="accent1"/>
                </a:solidFill>
                <a:latin typeface="Source Sans Pro" panose="020B0503030403020204" pitchFamily="34" charset="77"/>
              </a:rPr>
              <a:t> </a:t>
            </a:r>
            <a:r>
              <a:rPr lang="en-GB" dirty="0" err="1">
                <a:solidFill>
                  <a:schemeClr val="accent1"/>
                </a:solidFill>
                <a:latin typeface="Source Sans Pro" panose="020B0503030403020204" pitchFamily="34" charset="77"/>
              </a:rPr>
              <a:t>partir</a:t>
            </a:r>
            <a:r>
              <a:rPr lang="en-GB" dirty="0">
                <a:solidFill>
                  <a:schemeClr val="accent1"/>
                </a:solidFill>
                <a:latin typeface="Source Sans Pro" panose="020B0503030403020204" pitchFamily="34" charset="77"/>
              </a:rPr>
              <a:t> de </a:t>
            </a:r>
            <a:r>
              <a:rPr lang="en-GB" dirty="0" err="1">
                <a:solidFill>
                  <a:schemeClr val="accent1"/>
                </a:solidFill>
                <a:latin typeface="Source Sans Pro" panose="020B0503030403020204" pitchFamily="34" charset="77"/>
              </a:rPr>
              <a:t>l’offre</a:t>
            </a:r>
            <a:r>
              <a:rPr lang="en-GB" dirty="0">
                <a:solidFill>
                  <a:schemeClr val="accent1"/>
                </a:solidFill>
                <a:latin typeface="Source Sans Pro" panose="020B0503030403020204" pitchFamily="34" charset="77"/>
              </a:rPr>
              <a:t> Perso)</a:t>
            </a:r>
          </a:p>
        </p:txBody>
      </p:sp>
      <p:pic>
        <p:nvPicPr>
          <p:cNvPr id="5122" name="Picture 2" descr="Web_Hosting_Hero | OVHcloud">
            <a:extLst>
              <a:ext uri="{FF2B5EF4-FFF2-40B4-BE49-F238E27FC236}">
                <a16:creationId xmlns:a16="http://schemas.microsoft.com/office/drawing/2014/main" id="{C9836753-F676-1348-A706-3F8C92F77D9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0025" t="10000" r="7063" b="7777"/>
          <a:stretch/>
        </p:blipFill>
        <p:spPr bwMode="auto">
          <a:xfrm>
            <a:off x="533400" y="1676400"/>
            <a:ext cx="5351416" cy="353575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id="{E8DFC0DE-617A-FE4D-BF2D-16285551274B}"/>
              </a:ext>
            </a:extLst>
          </p:cNvPr>
          <p:cNvSpPr/>
          <p:nvPr/>
        </p:nvSpPr>
        <p:spPr>
          <a:xfrm>
            <a:off x="0" y="5562600"/>
            <a:ext cx="12192000" cy="830997"/>
          </a:xfrm>
          <a:prstGeom prst="rect">
            <a:avLst/>
          </a:prstGeom>
        </p:spPr>
        <p:txBody>
          <a:bodyPr wrap="square">
            <a:spAutoFit/>
          </a:bodyPr>
          <a:lstStyle/>
          <a:p>
            <a:pPr algn="ctr"/>
            <a:r>
              <a:rPr lang="en-GB" b="1" dirty="0" err="1">
                <a:solidFill>
                  <a:schemeClr val="accent1"/>
                </a:solidFill>
                <a:latin typeface="Source Sans Pro" panose="020B0503030403020204" pitchFamily="34" charset="77"/>
              </a:rPr>
              <a:t>En</a:t>
            </a:r>
            <a:r>
              <a:rPr lang="en-GB" b="1" dirty="0">
                <a:solidFill>
                  <a:schemeClr val="accent1"/>
                </a:solidFill>
                <a:latin typeface="Source Sans Pro" panose="020B0503030403020204" pitchFamily="34" charset="77"/>
              </a:rPr>
              <a:t> </a:t>
            </a:r>
            <a:r>
              <a:rPr lang="en-GB" b="1" dirty="0" err="1">
                <a:solidFill>
                  <a:schemeClr val="accent1"/>
                </a:solidFill>
                <a:latin typeface="Source Sans Pro" panose="020B0503030403020204" pitchFamily="34" charset="77"/>
              </a:rPr>
              <a:t>bref</a:t>
            </a:r>
            <a:r>
              <a:rPr lang="en-GB" b="1" dirty="0">
                <a:solidFill>
                  <a:schemeClr val="accent1"/>
                </a:solidFill>
                <a:latin typeface="Source Sans Pro" panose="020B0503030403020204" pitchFamily="34" charset="77"/>
              </a:rPr>
              <a:t>, de </a:t>
            </a:r>
            <a:r>
              <a:rPr lang="en-GB" b="1" dirty="0" err="1">
                <a:solidFill>
                  <a:schemeClr val="accent1"/>
                </a:solidFill>
                <a:latin typeface="Source Sans Pro" panose="020B0503030403020204" pitchFamily="34" charset="77"/>
              </a:rPr>
              <a:t>nombreuses</a:t>
            </a:r>
            <a:r>
              <a:rPr lang="en-GB" b="1" dirty="0">
                <a:solidFill>
                  <a:schemeClr val="accent1"/>
                </a:solidFill>
                <a:latin typeface="Source Sans Pro" panose="020B0503030403020204" pitchFamily="34" charset="77"/>
              </a:rPr>
              <a:t> </a:t>
            </a:r>
            <a:r>
              <a:rPr lang="en-GB" b="1" dirty="0" err="1">
                <a:solidFill>
                  <a:schemeClr val="accent1"/>
                </a:solidFill>
                <a:latin typeface="Source Sans Pro" panose="020B0503030403020204" pitchFamily="34" charset="77"/>
              </a:rPr>
              <a:t>fonctionnalités</a:t>
            </a:r>
            <a:r>
              <a:rPr lang="en-GB" b="1" dirty="0">
                <a:solidFill>
                  <a:schemeClr val="accent1"/>
                </a:solidFill>
                <a:latin typeface="Source Sans Pro" panose="020B0503030403020204" pitchFamily="34" charset="77"/>
              </a:rPr>
              <a:t> pour </a:t>
            </a:r>
            <a:r>
              <a:rPr lang="en-GB" b="1" dirty="0" err="1">
                <a:solidFill>
                  <a:schemeClr val="accent1"/>
                </a:solidFill>
                <a:latin typeface="Source Sans Pro" panose="020B0503030403020204" pitchFamily="34" charset="77"/>
              </a:rPr>
              <a:t>créer</a:t>
            </a:r>
            <a:r>
              <a:rPr lang="en-GB" b="1" dirty="0">
                <a:solidFill>
                  <a:schemeClr val="accent1"/>
                </a:solidFill>
                <a:latin typeface="Source Sans Pro" panose="020B0503030403020204" pitchFamily="34" charset="77"/>
              </a:rPr>
              <a:t> </a:t>
            </a:r>
            <a:r>
              <a:rPr lang="en-GB" b="1" dirty="0" err="1">
                <a:solidFill>
                  <a:schemeClr val="accent1"/>
                </a:solidFill>
                <a:latin typeface="Source Sans Pro" panose="020B0503030403020204" pitchFamily="34" charset="77"/>
              </a:rPr>
              <a:t>facilement</a:t>
            </a:r>
            <a:r>
              <a:rPr lang="en-GB" b="1" dirty="0">
                <a:solidFill>
                  <a:schemeClr val="accent1"/>
                </a:solidFill>
                <a:latin typeface="Source Sans Pro" panose="020B0503030403020204" pitchFamily="34" charset="77"/>
              </a:rPr>
              <a:t> son premier site web </a:t>
            </a:r>
          </a:p>
          <a:p>
            <a:pPr algn="ctr"/>
            <a:r>
              <a:rPr lang="en-GB" b="1" dirty="0" err="1">
                <a:solidFill>
                  <a:schemeClr val="accent1"/>
                </a:solidFill>
                <a:latin typeface="Source Sans Pro" panose="020B0503030403020204" pitchFamily="34" charset="77"/>
              </a:rPr>
              <a:t>ou</a:t>
            </a:r>
            <a:r>
              <a:rPr lang="en-GB" b="1" dirty="0">
                <a:solidFill>
                  <a:schemeClr val="accent1"/>
                </a:solidFill>
                <a:latin typeface="Source Sans Pro" panose="020B0503030403020204" pitchFamily="34" charset="77"/>
              </a:rPr>
              <a:t> </a:t>
            </a:r>
            <a:r>
              <a:rPr lang="en-GB" b="1" dirty="0" err="1">
                <a:solidFill>
                  <a:schemeClr val="accent1"/>
                </a:solidFill>
                <a:latin typeface="Source Sans Pro" panose="020B0503030403020204" pitchFamily="34" charset="77"/>
              </a:rPr>
              <a:t>héberger</a:t>
            </a:r>
            <a:r>
              <a:rPr lang="en-GB" b="1" dirty="0">
                <a:solidFill>
                  <a:schemeClr val="accent1"/>
                </a:solidFill>
                <a:latin typeface="Source Sans Pro" panose="020B0503030403020204" pitchFamily="34" charset="77"/>
              </a:rPr>
              <a:t> </a:t>
            </a:r>
            <a:r>
              <a:rPr lang="en-GB" b="1" dirty="0" err="1">
                <a:solidFill>
                  <a:schemeClr val="accent1"/>
                </a:solidFill>
                <a:latin typeface="Source Sans Pro" panose="020B0503030403020204" pitchFamily="34" charset="77"/>
              </a:rPr>
              <a:t>ceux</a:t>
            </a:r>
            <a:r>
              <a:rPr lang="en-GB" b="1" dirty="0">
                <a:solidFill>
                  <a:schemeClr val="accent1"/>
                </a:solidFill>
                <a:latin typeface="Source Sans Pro" panose="020B0503030403020204" pitchFamily="34" charset="77"/>
              </a:rPr>
              <a:t> de </a:t>
            </a:r>
            <a:r>
              <a:rPr lang="en-GB" b="1" dirty="0" err="1">
                <a:solidFill>
                  <a:schemeClr val="accent1"/>
                </a:solidFill>
                <a:latin typeface="Source Sans Pro" panose="020B0503030403020204" pitchFamily="34" charset="77"/>
              </a:rPr>
              <a:t>vos</a:t>
            </a:r>
            <a:r>
              <a:rPr lang="en-GB" b="1" dirty="0">
                <a:solidFill>
                  <a:schemeClr val="accent1"/>
                </a:solidFill>
                <a:latin typeface="Source Sans Pro" panose="020B0503030403020204" pitchFamily="34" charset="77"/>
              </a:rPr>
              <a:t> clients ! </a:t>
            </a:r>
          </a:p>
        </p:txBody>
      </p:sp>
      <p:sp>
        <p:nvSpPr>
          <p:cNvPr id="8" name="Rectangle 7">
            <a:extLst>
              <a:ext uri="{FF2B5EF4-FFF2-40B4-BE49-F238E27FC236}">
                <a16:creationId xmlns:a16="http://schemas.microsoft.com/office/drawing/2014/main" id="{89CC186D-6DE1-3847-9C2E-B361CE6C54EB}"/>
              </a:ext>
            </a:extLst>
          </p:cNvPr>
          <p:cNvSpPr/>
          <p:nvPr/>
        </p:nvSpPr>
        <p:spPr>
          <a:xfrm>
            <a:off x="6822805" y="4264967"/>
            <a:ext cx="4835795" cy="830997"/>
          </a:xfrm>
          <a:prstGeom prst="rect">
            <a:avLst/>
          </a:prstGeom>
        </p:spPr>
        <p:txBody>
          <a:bodyPr wrap="square">
            <a:spAutoFit/>
          </a:bodyPr>
          <a:lstStyle/>
          <a:p>
            <a:pPr marL="342900" indent="-342900">
              <a:buFont typeface="Arial" panose="020B0604020202020204" pitchFamily="34" charset="0"/>
              <a:buChar char="•"/>
            </a:pPr>
            <a:r>
              <a:rPr lang="en-GB" dirty="0">
                <a:solidFill>
                  <a:schemeClr val="accent1"/>
                </a:solidFill>
                <a:latin typeface="Source Sans Pro" panose="020B0503030403020204" pitchFamily="34" charset="77"/>
              </a:rPr>
              <a:t>Notre protection anti-DDoS </a:t>
            </a:r>
            <a:r>
              <a:rPr lang="en-GB" dirty="0" err="1">
                <a:solidFill>
                  <a:schemeClr val="accent1"/>
                </a:solidFill>
                <a:latin typeface="Source Sans Pro" panose="020B0503030403020204" pitchFamily="34" charset="77"/>
              </a:rPr>
              <a:t>ainsi</a:t>
            </a:r>
            <a:r>
              <a:rPr lang="en-GB" dirty="0">
                <a:solidFill>
                  <a:schemeClr val="accent1"/>
                </a:solidFill>
                <a:latin typeface="Source Sans Pro" panose="020B0503030403020204" pitchFamily="34" charset="77"/>
              </a:rPr>
              <a:t> </a:t>
            </a:r>
            <a:r>
              <a:rPr lang="en-GB" dirty="0" err="1">
                <a:solidFill>
                  <a:schemeClr val="accent1"/>
                </a:solidFill>
                <a:latin typeface="Source Sans Pro" panose="020B0503030403020204" pitchFamily="34" charset="77"/>
              </a:rPr>
              <a:t>qu’une</a:t>
            </a:r>
            <a:r>
              <a:rPr lang="en-GB" dirty="0">
                <a:solidFill>
                  <a:schemeClr val="accent1"/>
                </a:solidFill>
                <a:latin typeface="Source Sans Pro" panose="020B0503030403020204" pitchFamily="34" charset="77"/>
              </a:rPr>
              <a:t> protection anti-hack</a:t>
            </a:r>
          </a:p>
        </p:txBody>
      </p:sp>
    </p:spTree>
    <p:extLst>
      <p:ext uri="{BB962C8B-B14F-4D97-AF65-F5344CB8AC3E}">
        <p14:creationId xmlns:p14="http://schemas.microsoft.com/office/powerpoint/2010/main" val="4046795412"/>
      </p:ext>
    </p:extLst>
  </p:cSld>
  <p:clrMapOvr>
    <a:masterClrMapping/>
  </p:clrMapOvr>
  <mc:AlternateContent xmlns:mc="http://schemas.openxmlformats.org/markup-compatibility/2006" xmlns:p14="http://schemas.microsoft.com/office/powerpoint/2010/main">
    <mc:Choice Requires="p14">
      <p:transition spd="slow" p14:dur="2000" advClick="0" advTm="67000"/>
    </mc:Choice>
    <mc:Fallback xmlns="">
      <p:transition spd="slow" advClick="0" advTm="67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800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3000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par>
                                <p:cTn id="11" presetID="10" presetClass="entr" presetSubtype="0" fill="hold" grpId="0" nodeType="withEffect">
                                  <p:stCondLst>
                                    <p:cond delay="4200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par>
                                <p:cTn id="14" presetID="2" presetClass="entr" presetSubtype="4" fill="hold" grpId="0" nodeType="withEffect">
                                  <p:stCondLst>
                                    <p:cond delay="5500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8"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numéro de diapositive 2">
            <a:extLst>
              <a:ext uri="{FF2B5EF4-FFF2-40B4-BE49-F238E27FC236}">
                <a16:creationId xmlns:a16="http://schemas.microsoft.com/office/drawing/2014/main" id="{DE3C2934-88B1-9321-1DFF-F7929AAEE19D}"/>
              </a:ext>
            </a:extLst>
          </p:cNvPr>
          <p:cNvSpPr>
            <a:spLocks noGrp="1"/>
          </p:cNvSpPr>
          <p:nvPr>
            <p:ph type="sldNum" sz="quarter" idx="4"/>
          </p:nvPr>
        </p:nvSpPr>
        <p:spPr/>
        <p:txBody>
          <a:bodyPr/>
          <a:lstStyle/>
          <a:p>
            <a:fld id="{79AF822A-40E7-450E-BBE0-3EB502F51B07}" type="slidenum">
              <a:rPr lang="en-US" smtClean="0"/>
              <a:pPr/>
              <a:t>45</a:t>
            </a:fld>
            <a:endParaRPr lang="en-US" dirty="0"/>
          </a:p>
        </p:txBody>
      </p:sp>
      <p:sp>
        <p:nvSpPr>
          <p:cNvPr id="5" name="Espace réservé du texte 4">
            <a:extLst>
              <a:ext uri="{FF2B5EF4-FFF2-40B4-BE49-F238E27FC236}">
                <a16:creationId xmlns:a16="http://schemas.microsoft.com/office/drawing/2014/main" id="{7DB9359E-6A57-4EA0-D58D-9DCA87FB9AA4}"/>
              </a:ext>
            </a:extLst>
          </p:cNvPr>
          <p:cNvSpPr>
            <a:spLocks noGrp="1"/>
          </p:cNvSpPr>
          <p:nvPr>
            <p:ph type="body" sz="quarter" idx="12"/>
          </p:nvPr>
        </p:nvSpPr>
        <p:spPr>
          <a:xfrm>
            <a:off x="1804107" y="2850472"/>
            <a:ext cx="4291893" cy="1877940"/>
          </a:xfrm>
        </p:spPr>
        <p:txBody>
          <a:bodyPr/>
          <a:lstStyle/>
          <a:p>
            <a:pPr lvl="0"/>
            <a:r>
              <a:rPr lang="fr-FR" sz="2800" dirty="0"/>
              <a:t>Connaître les offres d’hébergements web mutualisés</a:t>
            </a:r>
          </a:p>
        </p:txBody>
      </p:sp>
      <p:sp>
        <p:nvSpPr>
          <p:cNvPr id="6" name="Espace réservé du texte 5">
            <a:extLst>
              <a:ext uri="{FF2B5EF4-FFF2-40B4-BE49-F238E27FC236}">
                <a16:creationId xmlns:a16="http://schemas.microsoft.com/office/drawing/2014/main" id="{14F1B3F5-9B6B-D759-E348-48EAB16FBC31}"/>
              </a:ext>
            </a:extLst>
          </p:cNvPr>
          <p:cNvSpPr>
            <a:spLocks noGrp="1"/>
          </p:cNvSpPr>
          <p:nvPr>
            <p:ph type="body" sz="quarter" idx="13"/>
          </p:nvPr>
        </p:nvSpPr>
        <p:spPr>
          <a:xfrm>
            <a:off x="-573423" y="2233289"/>
            <a:ext cx="2042227" cy="2391424"/>
          </a:xfrm>
        </p:spPr>
        <p:txBody>
          <a:bodyPr/>
          <a:lstStyle/>
          <a:p>
            <a:r>
              <a:rPr lang="fr-FR" dirty="0"/>
              <a:t>04</a:t>
            </a:r>
          </a:p>
        </p:txBody>
      </p:sp>
    </p:spTree>
    <p:extLst>
      <p:ext uri="{BB962C8B-B14F-4D97-AF65-F5344CB8AC3E}">
        <p14:creationId xmlns:p14="http://schemas.microsoft.com/office/powerpoint/2010/main" val="13405712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DD773B0-3C41-AE43-8F0B-8D96396D2722}"/>
              </a:ext>
            </a:extLst>
          </p:cNvPr>
          <p:cNvGraphicFramePr>
            <a:graphicFrameLocks noGrp="1"/>
          </p:cNvGraphicFramePr>
          <p:nvPr/>
        </p:nvGraphicFramePr>
        <p:xfrm>
          <a:off x="119336" y="980728"/>
          <a:ext cx="11964648" cy="1471781"/>
        </p:xfrm>
        <a:graphic>
          <a:graphicData uri="http://schemas.openxmlformats.org/drawingml/2006/table">
            <a:tbl>
              <a:tblPr>
                <a:tableStyleId>{5C22544A-7EE6-4342-B048-85BDC9FD1C3A}</a:tableStyleId>
              </a:tblPr>
              <a:tblGrid>
                <a:gridCol w="1994108">
                  <a:extLst>
                    <a:ext uri="{9D8B030D-6E8A-4147-A177-3AD203B41FA5}">
                      <a16:colId xmlns:a16="http://schemas.microsoft.com/office/drawing/2014/main" val="20000"/>
                    </a:ext>
                  </a:extLst>
                </a:gridCol>
                <a:gridCol w="1994108">
                  <a:extLst>
                    <a:ext uri="{9D8B030D-6E8A-4147-A177-3AD203B41FA5}">
                      <a16:colId xmlns:a16="http://schemas.microsoft.com/office/drawing/2014/main" val="20001"/>
                    </a:ext>
                  </a:extLst>
                </a:gridCol>
                <a:gridCol w="1994108">
                  <a:extLst>
                    <a:ext uri="{9D8B030D-6E8A-4147-A177-3AD203B41FA5}">
                      <a16:colId xmlns:a16="http://schemas.microsoft.com/office/drawing/2014/main" val="20002"/>
                    </a:ext>
                  </a:extLst>
                </a:gridCol>
                <a:gridCol w="1994108">
                  <a:extLst>
                    <a:ext uri="{9D8B030D-6E8A-4147-A177-3AD203B41FA5}">
                      <a16:colId xmlns:a16="http://schemas.microsoft.com/office/drawing/2014/main" val="20003"/>
                    </a:ext>
                  </a:extLst>
                </a:gridCol>
                <a:gridCol w="1994108">
                  <a:extLst>
                    <a:ext uri="{9D8B030D-6E8A-4147-A177-3AD203B41FA5}">
                      <a16:colId xmlns:a16="http://schemas.microsoft.com/office/drawing/2014/main" val="2020046934"/>
                    </a:ext>
                  </a:extLst>
                </a:gridCol>
                <a:gridCol w="1994108">
                  <a:extLst>
                    <a:ext uri="{9D8B030D-6E8A-4147-A177-3AD203B41FA5}">
                      <a16:colId xmlns:a16="http://schemas.microsoft.com/office/drawing/2014/main" val="1223591302"/>
                    </a:ext>
                  </a:extLst>
                </a:gridCol>
              </a:tblGrid>
              <a:tr h="720080">
                <a:tc>
                  <a:txBody>
                    <a:bodyPr/>
                    <a:lstStyle/>
                    <a:p>
                      <a:endParaRPr lang="en-US" sz="2800" b="0" i="0" dirty="0">
                        <a:latin typeface="Source Sans Pro" panose="020B0503030403020204" pitchFamily="34" charset="77"/>
                      </a:endParaRPr>
                    </a:p>
                  </a:txBody>
                  <a:tcPr marL="142877" marR="142877" marT="71438" marB="71438">
                    <a:lnL w="3175" cap="flat" cmpd="sng" algn="ctr">
                      <a:no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a:r>
                        <a:rPr lang="en-US" sz="2000" b="0" i="0" dirty="0">
                          <a:solidFill>
                            <a:schemeClr val="bg1"/>
                          </a:solidFill>
                          <a:latin typeface="Source Sans Pro" panose="020B0503030403020204" pitchFamily="34" charset="77"/>
                        </a:rPr>
                        <a:t>Start10M</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solidFill>
                  </a:tcPr>
                </a:tc>
                <a:tc>
                  <a:txBody>
                    <a:bodyPr/>
                    <a:lstStyle/>
                    <a:p>
                      <a:pPr algn="ctr"/>
                      <a:r>
                        <a:rPr lang="en-US" sz="2000" b="0" i="0" dirty="0" err="1">
                          <a:solidFill>
                            <a:schemeClr val="bg1"/>
                          </a:solidFill>
                          <a:latin typeface="Source Sans Pro" panose="020B0503030403020204" pitchFamily="34" charset="77"/>
                        </a:rPr>
                        <a:t>Kimsufi</a:t>
                      </a:r>
                      <a:r>
                        <a:rPr lang="en-US" sz="2000" b="1" dirty="0">
                          <a:solidFill>
                            <a:schemeClr val="bg1"/>
                          </a:solidFill>
                        </a:rPr>
                        <a:t> Web</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solidFill>
                  </a:tcPr>
                </a:tc>
                <a:tc>
                  <a:txBody>
                    <a:bodyPr/>
                    <a:lstStyle/>
                    <a:p>
                      <a:pPr algn="ctr"/>
                      <a:r>
                        <a:rPr lang="en-US" sz="2000" b="0" i="0" dirty="0" err="1">
                          <a:solidFill>
                            <a:schemeClr val="bg1"/>
                          </a:solidFill>
                          <a:latin typeface="Source Sans Pro" panose="020B0503030403020204" pitchFamily="34" charset="77"/>
                        </a:rPr>
                        <a:t>Perso</a:t>
                      </a:r>
                      <a:r>
                        <a:rPr lang="en-US" sz="2000" b="1" dirty="0">
                          <a:solidFill>
                            <a:schemeClr val="bg1"/>
                          </a:solidFill>
                        </a:rPr>
                        <a:t> 2014</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5"/>
                    </a:solidFill>
                  </a:tcPr>
                </a:tc>
                <a:tc>
                  <a:txBody>
                    <a:bodyPr/>
                    <a:lstStyle/>
                    <a:p>
                      <a:pPr algn="ctr"/>
                      <a:r>
                        <a:rPr lang="en-US" sz="2000" b="0" i="0" dirty="0">
                          <a:solidFill>
                            <a:schemeClr val="bg1"/>
                          </a:solidFill>
                          <a:latin typeface="Source Sans Pro" panose="020B0503030403020204" pitchFamily="34" charset="77"/>
                        </a:rPr>
                        <a:t>Pro 2014</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2"/>
                    </a:solidFill>
                  </a:tcPr>
                </a:tc>
                <a:tc>
                  <a:txBody>
                    <a:bodyPr/>
                    <a:lstStyle/>
                    <a:p>
                      <a:pPr algn="ctr"/>
                      <a:r>
                        <a:rPr lang="en-US" sz="2000" b="0" i="0" dirty="0">
                          <a:solidFill>
                            <a:schemeClr val="bg1"/>
                          </a:solidFill>
                          <a:latin typeface="Source Sans Pro" panose="020B0503030403020204" pitchFamily="34" charset="77"/>
                        </a:rPr>
                        <a:t>Performance</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tx2">
                        <a:lumMod val="75000"/>
                      </a:schemeClr>
                    </a:solidFill>
                  </a:tcPr>
                </a:tc>
                <a:extLst>
                  <a:ext uri="{0D108BD9-81ED-4DB2-BD59-A6C34878D82A}">
                    <a16:rowId xmlns:a16="http://schemas.microsoft.com/office/drawing/2014/main" val="10000"/>
                  </a:ext>
                </a:extLst>
              </a:tr>
              <a:tr h="751701">
                <a:tc>
                  <a:txBody>
                    <a:bodyPr/>
                    <a:lstStyle/>
                    <a:p>
                      <a:r>
                        <a:rPr lang="en-US" sz="1800" b="0" i="0" dirty="0">
                          <a:latin typeface="Source Sans Pro" panose="020B0503030403020204" pitchFamily="34" charset="77"/>
                        </a:rPr>
                        <a:t>Tarif (HT/</a:t>
                      </a:r>
                      <a:r>
                        <a:rPr lang="en-US" sz="1800" dirty="0" err="1"/>
                        <a:t>mois</a:t>
                      </a:r>
                      <a:r>
                        <a:rPr lang="en-US" sz="1800" dirty="0"/>
                        <a:t>)</a:t>
                      </a:r>
                    </a:p>
                    <a:p>
                      <a:r>
                        <a:rPr lang="en-US" sz="1200" dirty="0"/>
                        <a:t>Engagement 12 </a:t>
                      </a:r>
                      <a:r>
                        <a:rPr lang="en-US" sz="1200" dirty="0" err="1"/>
                        <a:t>mois</a:t>
                      </a:r>
                      <a:endParaRPr lang="en-US" sz="1200" dirty="0"/>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1"/>
                  </a:ext>
                </a:extLst>
              </a:tr>
            </a:tbl>
          </a:graphicData>
        </a:graphic>
      </p:graphicFrame>
      <p:sp>
        <p:nvSpPr>
          <p:cNvPr id="25" name="ZoneTexte 24">
            <a:extLst>
              <a:ext uri="{FF2B5EF4-FFF2-40B4-BE49-F238E27FC236}">
                <a16:creationId xmlns:a16="http://schemas.microsoft.com/office/drawing/2014/main" id="{453953A3-5884-4644-9ADE-E0AB19A5A12D}"/>
              </a:ext>
            </a:extLst>
          </p:cNvPr>
          <p:cNvSpPr txBox="1"/>
          <p:nvPr/>
        </p:nvSpPr>
        <p:spPr>
          <a:xfrm>
            <a:off x="2256426" y="1911685"/>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gratuit</a:t>
            </a:r>
          </a:p>
        </p:txBody>
      </p:sp>
      <p:sp>
        <p:nvSpPr>
          <p:cNvPr id="26" name="ZoneTexte 25">
            <a:extLst>
              <a:ext uri="{FF2B5EF4-FFF2-40B4-BE49-F238E27FC236}">
                <a16:creationId xmlns:a16="http://schemas.microsoft.com/office/drawing/2014/main" id="{FA7B7B7A-3D9B-BC47-A51D-1308DA910DE2}"/>
              </a:ext>
            </a:extLst>
          </p:cNvPr>
          <p:cNvSpPr txBox="1"/>
          <p:nvPr/>
        </p:nvSpPr>
        <p:spPr>
          <a:xfrm>
            <a:off x="4248241" y="1910270"/>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A partir de 0,99 €</a:t>
            </a:r>
          </a:p>
        </p:txBody>
      </p:sp>
      <p:sp>
        <p:nvSpPr>
          <p:cNvPr id="27" name="ZoneTexte 26">
            <a:extLst>
              <a:ext uri="{FF2B5EF4-FFF2-40B4-BE49-F238E27FC236}">
                <a16:creationId xmlns:a16="http://schemas.microsoft.com/office/drawing/2014/main" id="{8448D94C-E827-164D-A4CA-F7C9B430DB33}"/>
              </a:ext>
            </a:extLst>
          </p:cNvPr>
          <p:cNvSpPr txBox="1"/>
          <p:nvPr/>
        </p:nvSpPr>
        <p:spPr>
          <a:xfrm>
            <a:off x="6251572" y="1911685"/>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3,29 €</a:t>
            </a:r>
          </a:p>
        </p:txBody>
      </p:sp>
      <p:sp>
        <p:nvSpPr>
          <p:cNvPr id="28" name="ZoneTexte 27">
            <a:extLst>
              <a:ext uri="{FF2B5EF4-FFF2-40B4-BE49-F238E27FC236}">
                <a16:creationId xmlns:a16="http://schemas.microsoft.com/office/drawing/2014/main" id="{93141FE6-D55E-2641-A2D8-726FA4DEDC7C}"/>
              </a:ext>
            </a:extLst>
          </p:cNvPr>
          <p:cNvSpPr txBox="1"/>
          <p:nvPr/>
        </p:nvSpPr>
        <p:spPr>
          <a:xfrm>
            <a:off x="8229533" y="1911685"/>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6,59 €</a:t>
            </a:r>
          </a:p>
        </p:txBody>
      </p:sp>
      <p:sp>
        <p:nvSpPr>
          <p:cNvPr id="29" name="ZoneTexte 28">
            <a:extLst>
              <a:ext uri="{FF2B5EF4-FFF2-40B4-BE49-F238E27FC236}">
                <a16:creationId xmlns:a16="http://schemas.microsoft.com/office/drawing/2014/main" id="{364B437D-0976-884D-8392-42661F5C5422}"/>
              </a:ext>
            </a:extLst>
          </p:cNvPr>
          <p:cNvSpPr txBox="1"/>
          <p:nvPr/>
        </p:nvSpPr>
        <p:spPr>
          <a:xfrm>
            <a:off x="10115615" y="1910270"/>
            <a:ext cx="1962168" cy="338554"/>
          </a:xfrm>
          <a:prstGeom prst="rect">
            <a:avLst/>
          </a:prstGeom>
          <a:noFill/>
        </p:spPr>
        <p:txBody>
          <a:bodyPr wrap="square" rtlCol="0">
            <a:spAutoFit/>
          </a:bodyPr>
          <a:lstStyle/>
          <a:p>
            <a:pPr algn="ctr"/>
            <a:r>
              <a:rPr lang="fr-FR" sz="1600" dirty="0">
                <a:latin typeface="Source Sans Pro" panose="020B0503030403020204" pitchFamily="34" charset="77"/>
              </a:rPr>
              <a:t>À partir de 10,99 €</a:t>
            </a:r>
          </a:p>
        </p:txBody>
      </p:sp>
      <p:sp>
        <p:nvSpPr>
          <p:cNvPr id="55" name="Rectangle 54">
            <a:extLst>
              <a:ext uri="{FF2B5EF4-FFF2-40B4-BE49-F238E27FC236}">
                <a16:creationId xmlns:a16="http://schemas.microsoft.com/office/drawing/2014/main" id="{EDADE73A-BA50-DB40-8D5F-05F2D67728BF}"/>
              </a:ext>
            </a:extLst>
          </p:cNvPr>
          <p:cNvSpPr/>
          <p:nvPr/>
        </p:nvSpPr>
        <p:spPr>
          <a:xfrm>
            <a:off x="2105906" y="977973"/>
            <a:ext cx="1993007" cy="72008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Hébergement Gratuit 100M</a:t>
            </a:r>
          </a:p>
        </p:txBody>
      </p:sp>
      <p:sp>
        <p:nvSpPr>
          <p:cNvPr id="56" name="Rectangle 55">
            <a:extLst>
              <a:ext uri="{FF2B5EF4-FFF2-40B4-BE49-F238E27FC236}">
                <a16:creationId xmlns:a16="http://schemas.microsoft.com/office/drawing/2014/main" id="{6C8D7BB3-49E9-EA42-84C2-5287D050AA56}"/>
              </a:ext>
            </a:extLst>
          </p:cNvPr>
          <p:cNvSpPr/>
          <p:nvPr/>
        </p:nvSpPr>
        <p:spPr>
          <a:xfrm>
            <a:off x="4098913" y="977973"/>
            <a:ext cx="1998467" cy="720081"/>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Starter</a:t>
            </a:r>
          </a:p>
        </p:txBody>
      </p:sp>
      <p:sp>
        <p:nvSpPr>
          <p:cNvPr id="57" name="Rectangle 56">
            <a:extLst>
              <a:ext uri="{FF2B5EF4-FFF2-40B4-BE49-F238E27FC236}">
                <a16:creationId xmlns:a16="http://schemas.microsoft.com/office/drawing/2014/main" id="{7ED03624-1395-7745-9E0F-0040EDF435B3}"/>
              </a:ext>
            </a:extLst>
          </p:cNvPr>
          <p:cNvSpPr/>
          <p:nvPr/>
        </p:nvSpPr>
        <p:spPr>
          <a:xfrm>
            <a:off x="6097300" y="977973"/>
            <a:ext cx="1993088" cy="72008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Perso</a:t>
            </a:r>
          </a:p>
        </p:txBody>
      </p:sp>
      <p:sp>
        <p:nvSpPr>
          <p:cNvPr id="58" name="Rectangle 57">
            <a:extLst>
              <a:ext uri="{FF2B5EF4-FFF2-40B4-BE49-F238E27FC236}">
                <a16:creationId xmlns:a16="http://schemas.microsoft.com/office/drawing/2014/main" id="{5452C2B2-7AF5-804C-8DA9-A715F41D7509}"/>
              </a:ext>
            </a:extLst>
          </p:cNvPr>
          <p:cNvSpPr/>
          <p:nvPr/>
        </p:nvSpPr>
        <p:spPr>
          <a:xfrm>
            <a:off x="8090387" y="977973"/>
            <a:ext cx="1995211" cy="720081"/>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Pro</a:t>
            </a:r>
          </a:p>
        </p:txBody>
      </p:sp>
      <p:sp>
        <p:nvSpPr>
          <p:cNvPr id="59" name="Rectangle 58">
            <a:extLst>
              <a:ext uri="{FF2B5EF4-FFF2-40B4-BE49-F238E27FC236}">
                <a16:creationId xmlns:a16="http://schemas.microsoft.com/office/drawing/2014/main" id="{C147FB39-E30F-7D41-AB3F-9D123DB80CF2}"/>
              </a:ext>
            </a:extLst>
          </p:cNvPr>
          <p:cNvSpPr/>
          <p:nvPr/>
        </p:nvSpPr>
        <p:spPr>
          <a:xfrm>
            <a:off x="10085598" y="977973"/>
            <a:ext cx="1998386" cy="720081"/>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Performance</a:t>
            </a:r>
          </a:p>
        </p:txBody>
      </p:sp>
      <p:sp>
        <p:nvSpPr>
          <p:cNvPr id="14" name="ZoneTexte 4">
            <a:extLst>
              <a:ext uri="{FF2B5EF4-FFF2-40B4-BE49-F238E27FC236}">
                <a16:creationId xmlns:a16="http://schemas.microsoft.com/office/drawing/2014/main" id="{22108581-D367-8749-A7C0-497B0B12634F}"/>
              </a:ext>
            </a:extLst>
          </p:cNvPr>
          <p:cNvSpPr txBox="1"/>
          <p:nvPr/>
        </p:nvSpPr>
        <p:spPr>
          <a:xfrm>
            <a:off x="910507" y="213844"/>
            <a:ext cx="8178985" cy="523220"/>
          </a:xfrm>
          <a:prstGeom prst="rect">
            <a:avLst/>
          </a:prstGeom>
          <a:noFill/>
        </p:spPr>
        <p:txBody>
          <a:bodyPr wrap="square" rtlCol="0">
            <a:spAutoFit/>
          </a:bodyPr>
          <a:lstStyle/>
          <a:p>
            <a:r>
              <a:rPr lang="fr-FR" sz="2800" b="1" dirty="0">
                <a:solidFill>
                  <a:schemeClr val="accent1"/>
                </a:solidFill>
                <a:latin typeface="Source Sans Pro" panose="020B0503030403020204" pitchFamily="34" charset="77"/>
              </a:rPr>
              <a:t>Nos offres d’hébergements mutualisés</a:t>
            </a:r>
          </a:p>
        </p:txBody>
      </p:sp>
    </p:spTree>
    <p:extLst>
      <p:ext uri="{BB962C8B-B14F-4D97-AF65-F5344CB8AC3E}">
        <p14:creationId xmlns:p14="http://schemas.microsoft.com/office/powerpoint/2010/main" val="21073743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fade">
                                      <p:cBhvr>
                                        <p:cTn id="15" dur="500"/>
                                        <p:tgtEl>
                                          <p:spTgt spid="2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fade">
                                      <p:cBhvr>
                                        <p:cTn id="18" dur="500"/>
                                        <p:tgtEl>
                                          <p:spTgt spid="2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fade">
                                      <p:cBhvr>
                                        <p:cTn id="21" dur="500"/>
                                        <p:tgtEl>
                                          <p:spTgt spid="2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fade">
                                      <p:cBhvr>
                                        <p:cTn id="2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27" grpId="0"/>
      <p:bldP spid="28" grpId="0"/>
      <p:bldP spid="29"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DD773B0-3C41-AE43-8F0B-8D96396D2722}"/>
              </a:ext>
            </a:extLst>
          </p:cNvPr>
          <p:cNvGraphicFramePr>
            <a:graphicFrameLocks noGrp="1"/>
          </p:cNvGraphicFramePr>
          <p:nvPr/>
        </p:nvGraphicFramePr>
        <p:xfrm>
          <a:off x="119336" y="980728"/>
          <a:ext cx="11964648" cy="2223482"/>
        </p:xfrm>
        <a:graphic>
          <a:graphicData uri="http://schemas.openxmlformats.org/drawingml/2006/table">
            <a:tbl>
              <a:tblPr>
                <a:tableStyleId>{5C22544A-7EE6-4342-B048-85BDC9FD1C3A}</a:tableStyleId>
              </a:tblPr>
              <a:tblGrid>
                <a:gridCol w="1994108">
                  <a:extLst>
                    <a:ext uri="{9D8B030D-6E8A-4147-A177-3AD203B41FA5}">
                      <a16:colId xmlns:a16="http://schemas.microsoft.com/office/drawing/2014/main" val="20000"/>
                    </a:ext>
                  </a:extLst>
                </a:gridCol>
                <a:gridCol w="1994108">
                  <a:extLst>
                    <a:ext uri="{9D8B030D-6E8A-4147-A177-3AD203B41FA5}">
                      <a16:colId xmlns:a16="http://schemas.microsoft.com/office/drawing/2014/main" val="20001"/>
                    </a:ext>
                  </a:extLst>
                </a:gridCol>
                <a:gridCol w="1994108">
                  <a:extLst>
                    <a:ext uri="{9D8B030D-6E8A-4147-A177-3AD203B41FA5}">
                      <a16:colId xmlns:a16="http://schemas.microsoft.com/office/drawing/2014/main" val="20002"/>
                    </a:ext>
                  </a:extLst>
                </a:gridCol>
                <a:gridCol w="1994108">
                  <a:extLst>
                    <a:ext uri="{9D8B030D-6E8A-4147-A177-3AD203B41FA5}">
                      <a16:colId xmlns:a16="http://schemas.microsoft.com/office/drawing/2014/main" val="20003"/>
                    </a:ext>
                  </a:extLst>
                </a:gridCol>
                <a:gridCol w="1994108">
                  <a:extLst>
                    <a:ext uri="{9D8B030D-6E8A-4147-A177-3AD203B41FA5}">
                      <a16:colId xmlns:a16="http://schemas.microsoft.com/office/drawing/2014/main" val="2020046934"/>
                    </a:ext>
                  </a:extLst>
                </a:gridCol>
                <a:gridCol w="1994108">
                  <a:extLst>
                    <a:ext uri="{9D8B030D-6E8A-4147-A177-3AD203B41FA5}">
                      <a16:colId xmlns:a16="http://schemas.microsoft.com/office/drawing/2014/main" val="1223591302"/>
                    </a:ext>
                  </a:extLst>
                </a:gridCol>
              </a:tblGrid>
              <a:tr h="720080">
                <a:tc>
                  <a:txBody>
                    <a:bodyPr/>
                    <a:lstStyle/>
                    <a:p>
                      <a:endParaRPr lang="en-US" sz="2800" b="0" i="0" dirty="0">
                        <a:latin typeface="Source Sans Pro" panose="020B0503030403020204" pitchFamily="34" charset="77"/>
                      </a:endParaRPr>
                    </a:p>
                  </a:txBody>
                  <a:tcPr marL="142877" marR="142877" marT="71438" marB="71438">
                    <a:lnL w="3175" cap="flat" cmpd="sng" algn="ctr">
                      <a:no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a:r>
                        <a:rPr lang="en-US" sz="2000" b="0" i="0" dirty="0">
                          <a:solidFill>
                            <a:schemeClr val="bg1"/>
                          </a:solidFill>
                          <a:latin typeface="Source Sans Pro" panose="020B0503030403020204" pitchFamily="34" charset="77"/>
                        </a:rPr>
                        <a:t>Start10M</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solidFill>
                  </a:tcPr>
                </a:tc>
                <a:tc>
                  <a:txBody>
                    <a:bodyPr/>
                    <a:lstStyle/>
                    <a:p>
                      <a:pPr algn="ctr"/>
                      <a:r>
                        <a:rPr lang="en-US" sz="2000" b="0" i="0" dirty="0" err="1">
                          <a:solidFill>
                            <a:schemeClr val="bg1"/>
                          </a:solidFill>
                          <a:latin typeface="Source Sans Pro" panose="020B0503030403020204" pitchFamily="34" charset="77"/>
                        </a:rPr>
                        <a:t>Kimsufi</a:t>
                      </a:r>
                      <a:r>
                        <a:rPr lang="en-US" sz="2000" b="0" dirty="0">
                          <a:solidFill>
                            <a:schemeClr val="bg1"/>
                          </a:solidFill>
                          <a:latin typeface="Source Sans Pro" panose="020B0503030403020204" pitchFamily="34" charset="77"/>
                        </a:rPr>
                        <a:t> Web</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solidFill>
                  </a:tcPr>
                </a:tc>
                <a:tc>
                  <a:txBody>
                    <a:bodyPr/>
                    <a:lstStyle/>
                    <a:p>
                      <a:pPr algn="ctr"/>
                      <a:r>
                        <a:rPr lang="en-US" sz="2000" b="0" i="0" dirty="0" err="1">
                          <a:solidFill>
                            <a:schemeClr val="bg1"/>
                          </a:solidFill>
                          <a:latin typeface="Source Sans Pro" panose="020B0503030403020204" pitchFamily="34" charset="77"/>
                        </a:rPr>
                        <a:t>Perso</a:t>
                      </a:r>
                      <a:r>
                        <a:rPr lang="en-US" sz="2000" b="1" dirty="0">
                          <a:solidFill>
                            <a:schemeClr val="bg1"/>
                          </a:solidFill>
                          <a:latin typeface="Source Sans Pro" panose="020B0503030403020204" pitchFamily="34" charset="77"/>
                        </a:rPr>
                        <a:t> </a:t>
                      </a:r>
                      <a:r>
                        <a:rPr lang="en-US" sz="2000" b="0" dirty="0">
                          <a:solidFill>
                            <a:schemeClr val="bg1"/>
                          </a:solidFill>
                          <a:latin typeface="Source Sans Pro" panose="020B0503030403020204" pitchFamily="34" charset="77"/>
                        </a:rPr>
                        <a:t>2014</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solidFill>
                  </a:tcPr>
                </a:tc>
                <a:tc>
                  <a:txBody>
                    <a:bodyPr/>
                    <a:lstStyle/>
                    <a:p>
                      <a:pPr algn="ctr"/>
                      <a:r>
                        <a:rPr lang="en-US" sz="2000" b="0" i="0" dirty="0">
                          <a:solidFill>
                            <a:schemeClr val="bg1"/>
                          </a:solidFill>
                          <a:latin typeface="Source Sans Pro" panose="020B0503030403020204" pitchFamily="34" charset="77"/>
                        </a:rPr>
                        <a:t>Pro 2014</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solidFill>
                  </a:tcPr>
                </a:tc>
                <a:tc>
                  <a:txBody>
                    <a:bodyPr/>
                    <a:lstStyle/>
                    <a:p>
                      <a:pPr algn="ctr"/>
                      <a:r>
                        <a:rPr lang="en-US" sz="2000" b="0" i="0" dirty="0">
                          <a:solidFill>
                            <a:schemeClr val="bg1"/>
                          </a:solidFill>
                          <a:latin typeface="Source Sans Pro" panose="020B0503030403020204" pitchFamily="34" charset="77"/>
                        </a:rPr>
                        <a:t>Performance</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solidFill>
                  </a:tcPr>
                </a:tc>
                <a:extLst>
                  <a:ext uri="{0D108BD9-81ED-4DB2-BD59-A6C34878D82A}">
                    <a16:rowId xmlns:a16="http://schemas.microsoft.com/office/drawing/2014/main" val="10000"/>
                  </a:ext>
                </a:extLst>
              </a:tr>
              <a:tr h="751701">
                <a:tc>
                  <a:txBody>
                    <a:bodyPr/>
                    <a:lstStyle/>
                    <a:p>
                      <a:r>
                        <a:rPr lang="en-US" sz="1800" b="0" i="0" dirty="0">
                          <a:latin typeface="Source Sans Pro" panose="020B0503030403020204" pitchFamily="34" charset="77"/>
                        </a:rPr>
                        <a:t>Tarif (HT/</a:t>
                      </a:r>
                      <a:r>
                        <a:rPr lang="en-US" sz="1800" dirty="0" err="1">
                          <a:latin typeface="Source Sans Pro" panose="020B0503030403020204" pitchFamily="34" charset="77"/>
                        </a:rPr>
                        <a:t>mois</a:t>
                      </a:r>
                      <a:r>
                        <a:rPr lang="en-US" sz="1800" dirty="0">
                          <a:latin typeface="Source Sans Pro" panose="020B0503030403020204" pitchFamily="34" charset="77"/>
                        </a:rPr>
                        <a:t>)</a:t>
                      </a:r>
                    </a:p>
                    <a:p>
                      <a:pPr marL="0" marR="0" lvl="0" indent="0" algn="l" defTabSz="1219170" rtl="0" eaLnBrk="1" fontAlgn="auto" latinLnBrk="0" hangingPunct="1">
                        <a:lnSpc>
                          <a:spcPct val="100000"/>
                        </a:lnSpc>
                        <a:spcBef>
                          <a:spcPts val="0"/>
                        </a:spcBef>
                        <a:spcAft>
                          <a:spcPts val="0"/>
                        </a:spcAft>
                        <a:buClrTx/>
                        <a:buSzTx/>
                        <a:buFontTx/>
                        <a:buNone/>
                        <a:tabLst/>
                        <a:defRPr/>
                      </a:pPr>
                      <a:r>
                        <a:rPr lang="en-US" sz="1200" dirty="0">
                          <a:latin typeface="Source Sans Pro" panose="020B0503030403020204" pitchFamily="34" charset="77"/>
                        </a:rPr>
                        <a:t>Engagement 12 </a:t>
                      </a:r>
                      <a:r>
                        <a:rPr lang="en-US" sz="1200" dirty="0" err="1">
                          <a:latin typeface="Source Sans Pro" panose="020B0503030403020204" pitchFamily="34" charset="77"/>
                        </a:rPr>
                        <a:t>mois</a:t>
                      </a:r>
                      <a:endParaRPr lang="en-US" sz="120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solidFill>
                          <a:schemeClr val="bg2"/>
                        </a:solidFill>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solidFill>
                          <a:schemeClr val="tx2"/>
                        </a:solidFill>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1"/>
                  </a:ext>
                </a:extLst>
              </a:tr>
              <a:tr h="751701">
                <a:tc>
                  <a:txBody>
                    <a:bodyPr/>
                    <a:lstStyle/>
                    <a:p>
                      <a:r>
                        <a:rPr lang="en-US" sz="1800" b="0" i="0" dirty="0" err="1">
                          <a:latin typeface="Source Sans Pro" panose="020B0503030403020204" pitchFamily="34" charset="77"/>
                        </a:rPr>
                        <a:t>Espace</a:t>
                      </a:r>
                      <a:r>
                        <a:rPr lang="en-US" sz="1800" dirty="0">
                          <a:latin typeface="Source Sans Pro" panose="020B0503030403020204" pitchFamily="34" charset="77"/>
                        </a:rPr>
                        <a:t> </a:t>
                      </a:r>
                      <a:r>
                        <a:rPr lang="en-US" sz="1800" dirty="0" err="1">
                          <a:latin typeface="Source Sans Pro" panose="020B0503030403020204" pitchFamily="34" charset="77"/>
                        </a:rPr>
                        <a:t>disque</a:t>
                      </a:r>
                      <a:endParaRPr lang="en-US" sz="180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solidFill>
                          <a:schemeClr val="bg2"/>
                        </a:solidFill>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solidFill>
                          <a:schemeClr val="tx2"/>
                        </a:solidFill>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2"/>
                  </a:ext>
                </a:extLst>
              </a:tr>
            </a:tbl>
          </a:graphicData>
        </a:graphic>
      </p:graphicFrame>
      <p:sp>
        <p:nvSpPr>
          <p:cNvPr id="30" name="ZoneTexte 29">
            <a:extLst>
              <a:ext uri="{FF2B5EF4-FFF2-40B4-BE49-F238E27FC236}">
                <a16:creationId xmlns:a16="http://schemas.microsoft.com/office/drawing/2014/main" id="{9561AF30-4D49-3646-ABA6-1B8362D16139}"/>
              </a:ext>
            </a:extLst>
          </p:cNvPr>
          <p:cNvSpPr txBox="1"/>
          <p:nvPr/>
        </p:nvSpPr>
        <p:spPr>
          <a:xfrm>
            <a:off x="2256426" y="263433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100 Mo</a:t>
            </a:r>
          </a:p>
        </p:txBody>
      </p:sp>
      <p:sp>
        <p:nvSpPr>
          <p:cNvPr id="31" name="ZoneTexte 30">
            <a:extLst>
              <a:ext uri="{FF2B5EF4-FFF2-40B4-BE49-F238E27FC236}">
                <a16:creationId xmlns:a16="http://schemas.microsoft.com/office/drawing/2014/main" id="{617B1CE4-E7C8-F847-B61D-240B618B927B}"/>
              </a:ext>
            </a:extLst>
          </p:cNvPr>
          <p:cNvSpPr txBox="1"/>
          <p:nvPr/>
        </p:nvSpPr>
        <p:spPr>
          <a:xfrm>
            <a:off x="4259796" y="263433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 Go</a:t>
            </a:r>
          </a:p>
        </p:txBody>
      </p:sp>
      <p:sp>
        <p:nvSpPr>
          <p:cNvPr id="32" name="ZoneTexte 31">
            <a:extLst>
              <a:ext uri="{FF2B5EF4-FFF2-40B4-BE49-F238E27FC236}">
                <a16:creationId xmlns:a16="http://schemas.microsoft.com/office/drawing/2014/main" id="{2FF213E6-4FAB-E84E-8008-23BEE90B870A}"/>
              </a:ext>
            </a:extLst>
          </p:cNvPr>
          <p:cNvSpPr txBox="1"/>
          <p:nvPr/>
        </p:nvSpPr>
        <p:spPr>
          <a:xfrm>
            <a:off x="6251572" y="263433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100 Go</a:t>
            </a:r>
          </a:p>
        </p:txBody>
      </p:sp>
      <p:sp>
        <p:nvSpPr>
          <p:cNvPr id="33" name="ZoneTexte 32">
            <a:extLst>
              <a:ext uri="{FF2B5EF4-FFF2-40B4-BE49-F238E27FC236}">
                <a16:creationId xmlns:a16="http://schemas.microsoft.com/office/drawing/2014/main" id="{D65DE395-D44E-AA4F-9FDE-1AD6CA8FE046}"/>
              </a:ext>
            </a:extLst>
          </p:cNvPr>
          <p:cNvSpPr txBox="1"/>
          <p:nvPr/>
        </p:nvSpPr>
        <p:spPr>
          <a:xfrm>
            <a:off x="8229533" y="2637347"/>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250 Go</a:t>
            </a:r>
          </a:p>
        </p:txBody>
      </p:sp>
      <p:sp>
        <p:nvSpPr>
          <p:cNvPr id="34" name="ZoneTexte 33">
            <a:extLst>
              <a:ext uri="{FF2B5EF4-FFF2-40B4-BE49-F238E27FC236}">
                <a16:creationId xmlns:a16="http://schemas.microsoft.com/office/drawing/2014/main" id="{9CC1DE98-A9D3-BF4F-8A91-7835DB8A5713}"/>
              </a:ext>
            </a:extLst>
          </p:cNvPr>
          <p:cNvSpPr txBox="1"/>
          <p:nvPr/>
        </p:nvSpPr>
        <p:spPr>
          <a:xfrm>
            <a:off x="10265119" y="263433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500 Go</a:t>
            </a:r>
          </a:p>
        </p:txBody>
      </p:sp>
      <p:sp>
        <p:nvSpPr>
          <p:cNvPr id="14" name="ZoneTexte 4">
            <a:extLst>
              <a:ext uri="{FF2B5EF4-FFF2-40B4-BE49-F238E27FC236}">
                <a16:creationId xmlns:a16="http://schemas.microsoft.com/office/drawing/2014/main" id="{AEA87123-4502-EE49-BCD8-4185DD936CB1}"/>
              </a:ext>
            </a:extLst>
          </p:cNvPr>
          <p:cNvSpPr txBox="1"/>
          <p:nvPr/>
        </p:nvSpPr>
        <p:spPr>
          <a:xfrm>
            <a:off x="910507" y="213844"/>
            <a:ext cx="8178985" cy="523220"/>
          </a:xfrm>
          <a:prstGeom prst="rect">
            <a:avLst/>
          </a:prstGeom>
          <a:noFill/>
        </p:spPr>
        <p:txBody>
          <a:bodyPr wrap="square" rtlCol="0">
            <a:spAutoFit/>
          </a:bodyPr>
          <a:lstStyle/>
          <a:p>
            <a:r>
              <a:rPr lang="fr-FR" sz="2800" b="1" dirty="0">
                <a:solidFill>
                  <a:schemeClr val="accent1"/>
                </a:solidFill>
                <a:latin typeface="Source Sans Pro" panose="020B0503030403020204" pitchFamily="34" charset="77"/>
              </a:rPr>
              <a:t>Nos offres d’hébergements mutualisés</a:t>
            </a:r>
          </a:p>
        </p:txBody>
      </p:sp>
      <p:sp>
        <p:nvSpPr>
          <p:cNvPr id="2" name="Rectangle 1">
            <a:extLst>
              <a:ext uri="{FF2B5EF4-FFF2-40B4-BE49-F238E27FC236}">
                <a16:creationId xmlns:a16="http://schemas.microsoft.com/office/drawing/2014/main" id="{838CE3D5-F783-E370-BDEF-AC7CC37C7EBE}"/>
              </a:ext>
            </a:extLst>
          </p:cNvPr>
          <p:cNvSpPr/>
          <p:nvPr/>
        </p:nvSpPr>
        <p:spPr>
          <a:xfrm>
            <a:off x="2105906" y="977973"/>
            <a:ext cx="1993007" cy="72008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Hébergement Gratuit 100M</a:t>
            </a:r>
          </a:p>
        </p:txBody>
      </p:sp>
      <p:sp>
        <p:nvSpPr>
          <p:cNvPr id="4" name="Rectangle 3">
            <a:extLst>
              <a:ext uri="{FF2B5EF4-FFF2-40B4-BE49-F238E27FC236}">
                <a16:creationId xmlns:a16="http://schemas.microsoft.com/office/drawing/2014/main" id="{96BCD90D-6D40-9585-2EB6-8FBBDFDE13AF}"/>
              </a:ext>
            </a:extLst>
          </p:cNvPr>
          <p:cNvSpPr/>
          <p:nvPr/>
        </p:nvSpPr>
        <p:spPr>
          <a:xfrm>
            <a:off x="4098913" y="977973"/>
            <a:ext cx="1998467" cy="720081"/>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Starter</a:t>
            </a:r>
          </a:p>
        </p:txBody>
      </p:sp>
      <p:sp>
        <p:nvSpPr>
          <p:cNvPr id="5" name="Rectangle 4">
            <a:extLst>
              <a:ext uri="{FF2B5EF4-FFF2-40B4-BE49-F238E27FC236}">
                <a16:creationId xmlns:a16="http://schemas.microsoft.com/office/drawing/2014/main" id="{72154A8C-5007-5FA5-4BF5-23B7D5724084}"/>
              </a:ext>
            </a:extLst>
          </p:cNvPr>
          <p:cNvSpPr/>
          <p:nvPr/>
        </p:nvSpPr>
        <p:spPr>
          <a:xfrm>
            <a:off x="6097300" y="977973"/>
            <a:ext cx="1993088" cy="72008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Perso</a:t>
            </a:r>
          </a:p>
        </p:txBody>
      </p:sp>
      <p:sp>
        <p:nvSpPr>
          <p:cNvPr id="6" name="Rectangle 5">
            <a:extLst>
              <a:ext uri="{FF2B5EF4-FFF2-40B4-BE49-F238E27FC236}">
                <a16:creationId xmlns:a16="http://schemas.microsoft.com/office/drawing/2014/main" id="{1064513A-511A-76D3-8163-77E222372356}"/>
              </a:ext>
            </a:extLst>
          </p:cNvPr>
          <p:cNvSpPr/>
          <p:nvPr/>
        </p:nvSpPr>
        <p:spPr>
          <a:xfrm>
            <a:off x="8090387" y="977973"/>
            <a:ext cx="1995211" cy="720081"/>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Pro</a:t>
            </a:r>
          </a:p>
        </p:txBody>
      </p:sp>
      <p:sp>
        <p:nvSpPr>
          <p:cNvPr id="7" name="Rectangle 6">
            <a:extLst>
              <a:ext uri="{FF2B5EF4-FFF2-40B4-BE49-F238E27FC236}">
                <a16:creationId xmlns:a16="http://schemas.microsoft.com/office/drawing/2014/main" id="{4A1C6B47-F707-5E62-F9F7-46BB69DCDAEA}"/>
              </a:ext>
            </a:extLst>
          </p:cNvPr>
          <p:cNvSpPr/>
          <p:nvPr/>
        </p:nvSpPr>
        <p:spPr>
          <a:xfrm>
            <a:off x="10085598" y="977973"/>
            <a:ext cx="1998386" cy="720081"/>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Performance</a:t>
            </a:r>
          </a:p>
        </p:txBody>
      </p:sp>
      <p:sp>
        <p:nvSpPr>
          <p:cNvPr id="8" name="ZoneTexte 7">
            <a:extLst>
              <a:ext uri="{FF2B5EF4-FFF2-40B4-BE49-F238E27FC236}">
                <a16:creationId xmlns:a16="http://schemas.microsoft.com/office/drawing/2014/main" id="{E9A33386-56BC-B122-6C76-30616370553D}"/>
              </a:ext>
            </a:extLst>
          </p:cNvPr>
          <p:cNvSpPr txBox="1"/>
          <p:nvPr/>
        </p:nvSpPr>
        <p:spPr>
          <a:xfrm>
            <a:off x="2256426" y="1911685"/>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gratuit</a:t>
            </a:r>
          </a:p>
        </p:txBody>
      </p:sp>
      <p:sp>
        <p:nvSpPr>
          <p:cNvPr id="9" name="ZoneTexte 8">
            <a:extLst>
              <a:ext uri="{FF2B5EF4-FFF2-40B4-BE49-F238E27FC236}">
                <a16:creationId xmlns:a16="http://schemas.microsoft.com/office/drawing/2014/main" id="{774C9B80-425F-7FC5-8A82-04D8F26D058F}"/>
              </a:ext>
            </a:extLst>
          </p:cNvPr>
          <p:cNvSpPr txBox="1"/>
          <p:nvPr/>
        </p:nvSpPr>
        <p:spPr>
          <a:xfrm>
            <a:off x="4248241" y="1910270"/>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A partir de 0,99 €</a:t>
            </a:r>
          </a:p>
        </p:txBody>
      </p:sp>
      <p:sp>
        <p:nvSpPr>
          <p:cNvPr id="10" name="ZoneTexte 9">
            <a:extLst>
              <a:ext uri="{FF2B5EF4-FFF2-40B4-BE49-F238E27FC236}">
                <a16:creationId xmlns:a16="http://schemas.microsoft.com/office/drawing/2014/main" id="{9722FCAE-0257-9AC6-541C-8E982601AFB9}"/>
              </a:ext>
            </a:extLst>
          </p:cNvPr>
          <p:cNvSpPr txBox="1"/>
          <p:nvPr/>
        </p:nvSpPr>
        <p:spPr>
          <a:xfrm>
            <a:off x="6251572" y="1911685"/>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3,29 €</a:t>
            </a:r>
          </a:p>
        </p:txBody>
      </p:sp>
      <p:sp>
        <p:nvSpPr>
          <p:cNvPr id="11" name="ZoneTexte 10">
            <a:extLst>
              <a:ext uri="{FF2B5EF4-FFF2-40B4-BE49-F238E27FC236}">
                <a16:creationId xmlns:a16="http://schemas.microsoft.com/office/drawing/2014/main" id="{9A0E72A3-FB36-578B-DE8A-316124EFFEF8}"/>
              </a:ext>
            </a:extLst>
          </p:cNvPr>
          <p:cNvSpPr txBox="1"/>
          <p:nvPr/>
        </p:nvSpPr>
        <p:spPr>
          <a:xfrm>
            <a:off x="8229533" y="1911685"/>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6,59 €</a:t>
            </a:r>
          </a:p>
        </p:txBody>
      </p:sp>
      <p:sp>
        <p:nvSpPr>
          <p:cNvPr id="12" name="ZoneTexte 11">
            <a:extLst>
              <a:ext uri="{FF2B5EF4-FFF2-40B4-BE49-F238E27FC236}">
                <a16:creationId xmlns:a16="http://schemas.microsoft.com/office/drawing/2014/main" id="{A60B536A-4092-6E3D-3183-B761C383CB36}"/>
              </a:ext>
            </a:extLst>
          </p:cNvPr>
          <p:cNvSpPr txBox="1"/>
          <p:nvPr/>
        </p:nvSpPr>
        <p:spPr>
          <a:xfrm>
            <a:off x="10115615" y="1910270"/>
            <a:ext cx="1962168" cy="338554"/>
          </a:xfrm>
          <a:prstGeom prst="rect">
            <a:avLst/>
          </a:prstGeom>
          <a:noFill/>
        </p:spPr>
        <p:txBody>
          <a:bodyPr wrap="square" rtlCol="0">
            <a:spAutoFit/>
          </a:bodyPr>
          <a:lstStyle/>
          <a:p>
            <a:pPr algn="ctr"/>
            <a:r>
              <a:rPr lang="fr-FR" sz="1600" dirty="0">
                <a:latin typeface="Source Sans Pro" panose="020B0503030403020204" pitchFamily="34" charset="77"/>
              </a:rPr>
              <a:t>À partir de 10,99 €</a:t>
            </a:r>
          </a:p>
        </p:txBody>
      </p:sp>
    </p:spTree>
    <p:extLst>
      <p:ext uri="{BB962C8B-B14F-4D97-AF65-F5344CB8AC3E}">
        <p14:creationId xmlns:p14="http://schemas.microsoft.com/office/powerpoint/2010/main" val="40984659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fade">
                                      <p:cBhvr>
                                        <p:cTn id="10" dur="500"/>
                                        <p:tgtEl>
                                          <p:spTgt spid="3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2"/>
                                        </p:tgtEl>
                                        <p:attrNameLst>
                                          <p:attrName>style.visibility</p:attrName>
                                        </p:attrNameLst>
                                      </p:cBhvr>
                                      <p:to>
                                        <p:strVal val="visible"/>
                                      </p:to>
                                    </p:set>
                                    <p:animEffect transition="in" filter="fade">
                                      <p:cBhvr>
                                        <p:cTn id="13" dur="500"/>
                                        <p:tgtEl>
                                          <p:spTgt spid="3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3"/>
                                        </p:tgtEl>
                                        <p:attrNameLst>
                                          <p:attrName>style.visibility</p:attrName>
                                        </p:attrNameLst>
                                      </p:cBhvr>
                                      <p:to>
                                        <p:strVal val="visible"/>
                                      </p:to>
                                    </p:set>
                                    <p:animEffect transition="in" filter="fade">
                                      <p:cBhvr>
                                        <p:cTn id="16" dur="500"/>
                                        <p:tgtEl>
                                          <p:spTgt spid="3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fade">
                                      <p:cBhvr>
                                        <p:cTn id="1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2" grpId="0"/>
      <p:bldP spid="33" grpId="0"/>
      <p:bldP spid="34"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DD773B0-3C41-AE43-8F0B-8D96396D2722}"/>
              </a:ext>
            </a:extLst>
          </p:cNvPr>
          <p:cNvGraphicFramePr>
            <a:graphicFrameLocks noGrp="1"/>
          </p:cNvGraphicFramePr>
          <p:nvPr/>
        </p:nvGraphicFramePr>
        <p:xfrm>
          <a:off x="119336" y="980728"/>
          <a:ext cx="11964648" cy="2975183"/>
        </p:xfrm>
        <a:graphic>
          <a:graphicData uri="http://schemas.openxmlformats.org/drawingml/2006/table">
            <a:tbl>
              <a:tblPr>
                <a:tableStyleId>{5C22544A-7EE6-4342-B048-85BDC9FD1C3A}</a:tableStyleId>
              </a:tblPr>
              <a:tblGrid>
                <a:gridCol w="1994108">
                  <a:extLst>
                    <a:ext uri="{9D8B030D-6E8A-4147-A177-3AD203B41FA5}">
                      <a16:colId xmlns:a16="http://schemas.microsoft.com/office/drawing/2014/main" val="20000"/>
                    </a:ext>
                  </a:extLst>
                </a:gridCol>
                <a:gridCol w="1994108">
                  <a:extLst>
                    <a:ext uri="{9D8B030D-6E8A-4147-A177-3AD203B41FA5}">
                      <a16:colId xmlns:a16="http://schemas.microsoft.com/office/drawing/2014/main" val="20001"/>
                    </a:ext>
                  </a:extLst>
                </a:gridCol>
                <a:gridCol w="1994108">
                  <a:extLst>
                    <a:ext uri="{9D8B030D-6E8A-4147-A177-3AD203B41FA5}">
                      <a16:colId xmlns:a16="http://schemas.microsoft.com/office/drawing/2014/main" val="20002"/>
                    </a:ext>
                  </a:extLst>
                </a:gridCol>
                <a:gridCol w="1994108">
                  <a:extLst>
                    <a:ext uri="{9D8B030D-6E8A-4147-A177-3AD203B41FA5}">
                      <a16:colId xmlns:a16="http://schemas.microsoft.com/office/drawing/2014/main" val="20003"/>
                    </a:ext>
                  </a:extLst>
                </a:gridCol>
                <a:gridCol w="1994108">
                  <a:extLst>
                    <a:ext uri="{9D8B030D-6E8A-4147-A177-3AD203B41FA5}">
                      <a16:colId xmlns:a16="http://schemas.microsoft.com/office/drawing/2014/main" val="2020046934"/>
                    </a:ext>
                  </a:extLst>
                </a:gridCol>
                <a:gridCol w="1994108">
                  <a:extLst>
                    <a:ext uri="{9D8B030D-6E8A-4147-A177-3AD203B41FA5}">
                      <a16:colId xmlns:a16="http://schemas.microsoft.com/office/drawing/2014/main" val="1223591302"/>
                    </a:ext>
                  </a:extLst>
                </a:gridCol>
              </a:tblGrid>
              <a:tr h="720080">
                <a:tc>
                  <a:txBody>
                    <a:bodyPr/>
                    <a:lstStyle/>
                    <a:p>
                      <a:endParaRPr lang="en-US" sz="2800" b="0" i="0" dirty="0">
                        <a:latin typeface="Source Sans Pro" panose="020B0503030403020204" pitchFamily="34" charset="77"/>
                      </a:endParaRPr>
                    </a:p>
                  </a:txBody>
                  <a:tcPr marL="142877" marR="142877" marT="71438" marB="71438">
                    <a:lnL w="3175" cap="flat" cmpd="sng" algn="ctr">
                      <a:no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a:r>
                        <a:rPr lang="en-US" sz="2000" b="0" i="0" dirty="0">
                          <a:solidFill>
                            <a:schemeClr val="bg1"/>
                          </a:solidFill>
                          <a:latin typeface="Source Sans Pro" panose="020B0503030403020204" pitchFamily="34" charset="77"/>
                        </a:rPr>
                        <a:t>Start10M</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solidFill>
                  </a:tcPr>
                </a:tc>
                <a:tc>
                  <a:txBody>
                    <a:bodyPr/>
                    <a:lstStyle/>
                    <a:p>
                      <a:pPr algn="ctr"/>
                      <a:r>
                        <a:rPr lang="en-US" sz="2000" b="0" i="0" dirty="0" err="1">
                          <a:solidFill>
                            <a:schemeClr val="bg1"/>
                          </a:solidFill>
                          <a:latin typeface="Source Sans Pro" panose="020B0503030403020204" pitchFamily="34" charset="77"/>
                        </a:rPr>
                        <a:t>Kimsufi</a:t>
                      </a:r>
                      <a:r>
                        <a:rPr lang="en-US" sz="2000" b="0" dirty="0">
                          <a:solidFill>
                            <a:schemeClr val="bg1"/>
                          </a:solidFill>
                        </a:rPr>
                        <a:t> Web</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solidFill>
                  </a:tcPr>
                </a:tc>
                <a:tc>
                  <a:txBody>
                    <a:bodyPr/>
                    <a:lstStyle/>
                    <a:p>
                      <a:pPr algn="ctr"/>
                      <a:r>
                        <a:rPr lang="en-US" sz="2000" b="0" i="0" dirty="0" err="1">
                          <a:solidFill>
                            <a:schemeClr val="bg1"/>
                          </a:solidFill>
                          <a:latin typeface="Source Sans Pro" panose="020B0503030403020204" pitchFamily="34" charset="77"/>
                        </a:rPr>
                        <a:t>Perso</a:t>
                      </a:r>
                      <a:r>
                        <a:rPr lang="en-US" sz="2000" b="0" dirty="0">
                          <a:solidFill>
                            <a:schemeClr val="bg1"/>
                          </a:solidFill>
                        </a:rPr>
                        <a:t> 2014</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solidFill>
                  </a:tcPr>
                </a:tc>
                <a:tc>
                  <a:txBody>
                    <a:bodyPr/>
                    <a:lstStyle/>
                    <a:p>
                      <a:pPr algn="ctr"/>
                      <a:r>
                        <a:rPr lang="en-US" sz="2000" b="0" i="0" dirty="0">
                          <a:solidFill>
                            <a:schemeClr val="bg1"/>
                          </a:solidFill>
                          <a:latin typeface="Source Sans Pro" panose="020B0503030403020204" pitchFamily="34" charset="77"/>
                        </a:rPr>
                        <a:t>Pro 2014</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solidFill>
                  </a:tcPr>
                </a:tc>
                <a:tc>
                  <a:txBody>
                    <a:bodyPr/>
                    <a:lstStyle/>
                    <a:p>
                      <a:pPr algn="ctr"/>
                      <a:r>
                        <a:rPr lang="en-US" sz="2000" b="0" i="0" dirty="0">
                          <a:solidFill>
                            <a:schemeClr val="bg1"/>
                          </a:solidFill>
                          <a:latin typeface="Source Sans Pro" panose="020B0503030403020204" pitchFamily="34" charset="77"/>
                        </a:rPr>
                        <a:t>Performance</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solidFill>
                  </a:tcPr>
                </a:tc>
                <a:extLst>
                  <a:ext uri="{0D108BD9-81ED-4DB2-BD59-A6C34878D82A}">
                    <a16:rowId xmlns:a16="http://schemas.microsoft.com/office/drawing/2014/main" val="10000"/>
                  </a:ext>
                </a:extLst>
              </a:tr>
              <a:tr h="751701">
                <a:tc>
                  <a:txBody>
                    <a:bodyPr/>
                    <a:lstStyle/>
                    <a:p>
                      <a:r>
                        <a:rPr lang="fr-FR" sz="1800" b="0" i="0" dirty="0">
                          <a:latin typeface="Source Sans Pro" panose="020B0503030403020204" pitchFamily="34" charset="77"/>
                        </a:rPr>
                        <a:t>Tarif (HT/mois)</a:t>
                      </a:r>
                    </a:p>
                    <a:p>
                      <a:r>
                        <a:rPr lang="fr-FR" sz="1200" dirty="0"/>
                        <a:t>Engagement 12 mois</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1"/>
                  </a:ext>
                </a:extLst>
              </a:tr>
              <a:tr h="751701">
                <a:tc>
                  <a:txBody>
                    <a:bodyPr/>
                    <a:lstStyle/>
                    <a:p>
                      <a:r>
                        <a:rPr lang="en-US" sz="1800" b="0" i="0" dirty="0" err="1">
                          <a:latin typeface="Source Sans Pro" panose="020B0503030403020204" pitchFamily="34" charset="77"/>
                        </a:rPr>
                        <a:t>Espace</a:t>
                      </a:r>
                      <a:r>
                        <a:rPr lang="en-US" sz="1800" dirty="0"/>
                        <a:t> </a:t>
                      </a:r>
                      <a:r>
                        <a:rPr lang="en-US" sz="1800" dirty="0" err="1"/>
                        <a:t>disque</a:t>
                      </a:r>
                      <a:endParaRPr lang="en-US" sz="1800" dirty="0"/>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2"/>
                  </a:ext>
                </a:extLst>
              </a:tr>
              <a:tr h="751701">
                <a:tc>
                  <a:txBody>
                    <a:bodyPr/>
                    <a:lstStyle/>
                    <a:p>
                      <a:r>
                        <a:rPr lang="en-US" sz="1800" b="0" i="0" dirty="0">
                          <a:latin typeface="Source Sans Pro" panose="020B0503030403020204" pitchFamily="34" charset="77"/>
                        </a:rPr>
                        <a:t>Bases de </a:t>
                      </a:r>
                      <a:r>
                        <a:rPr lang="en-US" sz="1800" dirty="0" err="1"/>
                        <a:t>données</a:t>
                      </a:r>
                      <a:endParaRPr lang="en-US" sz="1800" dirty="0"/>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3"/>
                  </a:ext>
                </a:extLst>
              </a:tr>
            </a:tbl>
          </a:graphicData>
        </a:graphic>
      </p:graphicFrame>
      <p:sp>
        <p:nvSpPr>
          <p:cNvPr id="30" name="ZoneTexte 29">
            <a:extLst>
              <a:ext uri="{FF2B5EF4-FFF2-40B4-BE49-F238E27FC236}">
                <a16:creationId xmlns:a16="http://schemas.microsoft.com/office/drawing/2014/main" id="{9561AF30-4D49-3646-ABA6-1B8362D16139}"/>
              </a:ext>
            </a:extLst>
          </p:cNvPr>
          <p:cNvSpPr txBox="1"/>
          <p:nvPr/>
        </p:nvSpPr>
        <p:spPr>
          <a:xfrm>
            <a:off x="2256426" y="263433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100 Mo</a:t>
            </a:r>
          </a:p>
        </p:txBody>
      </p:sp>
      <p:sp>
        <p:nvSpPr>
          <p:cNvPr id="31" name="ZoneTexte 30">
            <a:extLst>
              <a:ext uri="{FF2B5EF4-FFF2-40B4-BE49-F238E27FC236}">
                <a16:creationId xmlns:a16="http://schemas.microsoft.com/office/drawing/2014/main" id="{617B1CE4-E7C8-F847-B61D-240B618B927B}"/>
              </a:ext>
            </a:extLst>
          </p:cNvPr>
          <p:cNvSpPr txBox="1"/>
          <p:nvPr/>
        </p:nvSpPr>
        <p:spPr>
          <a:xfrm>
            <a:off x="4259796" y="263433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 Go</a:t>
            </a:r>
          </a:p>
        </p:txBody>
      </p:sp>
      <p:sp>
        <p:nvSpPr>
          <p:cNvPr id="32" name="ZoneTexte 31">
            <a:extLst>
              <a:ext uri="{FF2B5EF4-FFF2-40B4-BE49-F238E27FC236}">
                <a16:creationId xmlns:a16="http://schemas.microsoft.com/office/drawing/2014/main" id="{2FF213E6-4FAB-E84E-8008-23BEE90B870A}"/>
              </a:ext>
            </a:extLst>
          </p:cNvPr>
          <p:cNvSpPr txBox="1"/>
          <p:nvPr/>
        </p:nvSpPr>
        <p:spPr>
          <a:xfrm>
            <a:off x="6251572" y="263433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100 Go</a:t>
            </a:r>
          </a:p>
        </p:txBody>
      </p:sp>
      <p:sp>
        <p:nvSpPr>
          <p:cNvPr id="33" name="ZoneTexte 32">
            <a:extLst>
              <a:ext uri="{FF2B5EF4-FFF2-40B4-BE49-F238E27FC236}">
                <a16:creationId xmlns:a16="http://schemas.microsoft.com/office/drawing/2014/main" id="{D65DE395-D44E-AA4F-9FDE-1AD6CA8FE046}"/>
              </a:ext>
            </a:extLst>
          </p:cNvPr>
          <p:cNvSpPr txBox="1"/>
          <p:nvPr/>
        </p:nvSpPr>
        <p:spPr>
          <a:xfrm>
            <a:off x="8229533" y="2637347"/>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250 Go</a:t>
            </a:r>
          </a:p>
        </p:txBody>
      </p:sp>
      <p:sp>
        <p:nvSpPr>
          <p:cNvPr id="34" name="ZoneTexte 33">
            <a:extLst>
              <a:ext uri="{FF2B5EF4-FFF2-40B4-BE49-F238E27FC236}">
                <a16:creationId xmlns:a16="http://schemas.microsoft.com/office/drawing/2014/main" id="{9CC1DE98-A9D3-BF4F-8A91-7835DB8A5713}"/>
              </a:ext>
            </a:extLst>
          </p:cNvPr>
          <p:cNvSpPr txBox="1"/>
          <p:nvPr/>
        </p:nvSpPr>
        <p:spPr>
          <a:xfrm>
            <a:off x="10265119" y="263433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500 Go</a:t>
            </a:r>
          </a:p>
        </p:txBody>
      </p:sp>
      <p:sp>
        <p:nvSpPr>
          <p:cNvPr id="35" name="ZoneTexte 34">
            <a:extLst>
              <a:ext uri="{FF2B5EF4-FFF2-40B4-BE49-F238E27FC236}">
                <a16:creationId xmlns:a16="http://schemas.microsoft.com/office/drawing/2014/main" id="{AE56CFF3-EA31-4344-990F-C3925AEFB9D5}"/>
              </a:ext>
            </a:extLst>
          </p:cNvPr>
          <p:cNvSpPr txBox="1"/>
          <p:nvPr/>
        </p:nvSpPr>
        <p:spPr>
          <a:xfrm>
            <a:off x="2256426" y="3391712"/>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0</a:t>
            </a:r>
          </a:p>
        </p:txBody>
      </p:sp>
      <p:sp>
        <p:nvSpPr>
          <p:cNvPr id="36" name="ZoneTexte 35">
            <a:extLst>
              <a:ext uri="{FF2B5EF4-FFF2-40B4-BE49-F238E27FC236}">
                <a16:creationId xmlns:a16="http://schemas.microsoft.com/office/drawing/2014/main" id="{38F07E57-FF91-4844-BA2E-1766A5813AEF}"/>
              </a:ext>
            </a:extLst>
          </p:cNvPr>
          <p:cNvSpPr txBox="1"/>
          <p:nvPr/>
        </p:nvSpPr>
        <p:spPr>
          <a:xfrm>
            <a:off x="4259796" y="3391712"/>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 x 250 Mo</a:t>
            </a:r>
          </a:p>
        </p:txBody>
      </p:sp>
      <p:sp>
        <p:nvSpPr>
          <p:cNvPr id="37" name="ZoneTexte 36">
            <a:extLst>
              <a:ext uri="{FF2B5EF4-FFF2-40B4-BE49-F238E27FC236}">
                <a16:creationId xmlns:a16="http://schemas.microsoft.com/office/drawing/2014/main" id="{DCBAF0BC-0721-2947-A9E8-04F2E1AEE6CC}"/>
              </a:ext>
            </a:extLst>
          </p:cNvPr>
          <p:cNvSpPr txBox="1"/>
          <p:nvPr/>
        </p:nvSpPr>
        <p:spPr>
          <a:xfrm>
            <a:off x="6251572" y="3391712"/>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 x 500 Mo</a:t>
            </a:r>
          </a:p>
        </p:txBody>
      </p:sp>
      <p:sp>
        <p:nvSpPr>
          <p:cNvPr id="38" name="ZoneTexte 37">
            <a:extLst>
              <a:ext uri="{FF2B5EF4-FFF2-40B4-BE49-F238E27FC236}">
                <a16:creationId xmlns:a16="http://schemas.microsoft.com/office/drawing/2014/main" id="{16B03F31-4394-B240-8384-98F88E37CEE2}"/>
              </a:ext>
            </a:extLst>
          </p:cNvPr>
          <p:cNvSpPr txBox="1"/>
          <p:nvPr/>
        </p:nvSpPr>
        <p:spPr>
          <a:xfrm>
            <a:off x="8241898" y="3403577"/>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4 x 1 Go</a:t>
            </a:r>
          </a:p>
        </p:txBody>
      </p:sp>
      <p:sp>
        <p:nvSpPr>
          <p:cNvPr id="39" name="ZoneTexte 38">
            <a:extLst>
              <a:ext uri="{FF2B5EF4-FFF2-40B4-BE49-F238E27FC236}">
                <a16:creationId xmlns:a16="http://schemas.microsoft.com/office/drawing/2014/main" id="{F3F8F487-B7B3-9D4B-8AD1-77FE9990BD38}"/>
              </a:ext>
            </a:extLst>
          </p:cNvPr>
          <p:cNvSpPr txBox="1"/>
          <p:nvPr/>
        </p:nvSpPr>
        <p:spPr>
          <a:xfrm>
            <a:off x="10238697" y="3268601"/>
            <a:ext cx="1692188" cy="584775"/>
          </a:xfrm>
          <a:prstGeom prst="rect">
            <a:avLst/>
          </a:prstGeom>
          <a:noFill/>
        </p:spPr>
        <p:txBody>
          <a:bodyPr wrap="square" rtlCol="0">
            <a:spAutoFit/>
          </a:bodyPr>
          <a:lstStyle/>
          <a:p>
            <a:pPr algn="ctr"/>
            <a:r>
              <a:rPr lang="fr-FR" sz="1600" dirty="0">
                <a:latin typeface="Source Sans Pro" panose="020B0503030403020204" pitchFamily="34" charset="77"/>
              </a:rPr>
              <a:t>4 x 1 Go</a:t>
            </a:r>
          </a:p>
          <a:p>
            <a:pPr algn="ctr"/>
            <a:r>
              <a:rPr lang="fr-FR" sz="1600" dirty="0">
                <a:latin typeface="Source Sans Pro" panose="020B0503030403020204" pitchFamily="34" charset="77"/>
              </a:rPr>
              <a:t>+ 1 Web Cloud DB</a:t>
            </a:r>
          </a:p>
        </p:txBody>
      </p:sp>
      <p:sp>
        <p:nvSpPr>
          <p:cNvPr id="19" name="ZoneTexte 4">
            <a:extLst>
              <a:ext uri="{FF2B5EF4-FFF2-40B4-BE49-F238E27FC236}">
                <a16:creationId xmlns:a16="http://schemas.microsoft.com/office/drawing/2014/main" id="{E532FCE8-12E9-F94B-B308-26F689861C3D}"/>
              </a:ext>
            </a:extLst>
          </p:cNvPr>
          <p:cNvSpPr txBox="1"/>
          <p:nvPr/>
        </p:nvSpPr>
        <p:spPr>
          <a:xfrm>
            <a:off x="910507" y="213844"/>
            <a:ext cx="8178985" cy="523220"/>
          </a:xfrm>
          <a:prstGeom prst="rect">
            <a:avLst/>
          </a:prstGeom>
          <a:noFill/>
        </p:spPr>
        <p:txBody>
          <a:bodyPr wrap="square" rtlCol="0">
            <a:spAutoFit/>
          </a:bodyPr>
          <a:lstStyle/>
          <a:p>
            <a:r>
              <a:rPr lang="fr-FR" sz="2800" b="1" dirty="0">
                <a:solidFill>
                  <a:schemeClr val="accent1"/>
                </a:solidFill>
                <a:latin typeface="Source Sans Pro" panose="020B0503030403020204" pitchFamily="34" charset="77"/>
              </a:rPr>
              <a:t>Nos offres d’hébergements mutualisés</a:t>
            </a:r>
          </a:p>
        </p:txBody>
      </p:sp>
      <p:sp>
        <p:nvSpPr>
          <p:cNvPr id="2" name="Rectangle 1">
            <a:extLst>
              <a:ext uri="{FF2B5EF4-FFF2-40B4-BE49-F238E27FC236}">
                <a16:creationId xmlns:a16="http://schemas.microsoft.com/office/drawing/2014/main" id="{28923A8A-BBFF-B4FB-608B-F707291444C8}"/>
              </a:ext>
            </a:extLst>
          </p:cNvPr>
          <p:cNvSpPr/>
          <p:nvPr/>
        </p:nvSpPr>
        <p:spPr>
          <a:xfrm>
            <a:off x="2105906" y="977973"/>
            <a:ext cx="1993007" cy="72008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Hébergement Gratuit 100M</a:t>
            </a:r>
          </a:p>
        </p:txBody>
      </p:sp>
      <p:sp>
        <p:nvSpPr>
          <p:cNvPr id="4" name="Rectangle 3">
            <a:extLst>
              <a:ext uri="{FF2B5EF4-FFF2-40B4-BE49-F238E27FC236}">
                <a16:creationId xmlns:a16="http://schemas.microsoft.com/office/drawing/2014/main" id="{8B98D8C3-6FD9-436B-4DC6-9E84A60466E5}"/>
              </a:ext>
            </a:extLst>
          </p:cNvPr>
          <p:cNvSpPr/>
          <p:nvPr/>
        </p:nvSpPr>
        <p:spPr>
          <a:xfrm>
            <a:off x="4098913" y="977973"/>
            <a:ext cx="1998467" cy="720081"/>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Starter</a:t>
            </a:r>
          </a:p>
        </p:txBody>
      </p:sp>
      <p:sp>
        <p:nvSpPr>
          <p:cNvPr id="5" name="Rectangle 4">
            <a:extLst>
              <a:ext uri="{FF2B5EF4-FFF2-40B4-BE49-F238E27FC236}">
                <a16:creationId xmlns:a16="http://schemas.microsoft.com/office/drawing/2014/main" id="{1318162D-CD25-4760-6D86-25CCF3B509D2}"/>
              </a:ext>
            </a:extLst>
          </p:cNvPr>
          <p:cNvSpPr/>
          <p:nvPr/>
        </p:nvSpPr>
        <p:spPr>
          <a:xfrm>
            <a:off x="6097300" y="977973"/>
            <a:ext cx="1993088" cy="72008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Perso</a:t>
            </a:r>
          </a:p>
        </p:txBody>
      </p:sp>
      <p:sp>
        <p:nvSpPr>
          <p:cNvPr id="6" name="Rectangle 5">
            <a:extLst>
              <a:ext uri="{FF2B5EF4-FFF2-40B4-BE49-F238E27FC236}">
                <a16:creationId xmlns:a16="http://schemas.microsoft.com/office/drawing/2014/main" id="{58D136B2-405A-9937-830F-EFAC48D3E796}"/>
              </a:ext>
            </a:extLst>
          </p:cNvPr>
          <p:cNvSpPr/>
          <p:nvPr/>
        </p:nvSpPr>
        <p:spPr>
          <a:xfrm>
            <a:off x="8090387" y="977973"/>
            <a:ext cx="1995211" cy="720081"/>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Pro</a:t>
            </a:r>
          </a:p>
        </p:txBody>
      </p:sp>
      <p:sp>
        <p:nvSpPr>
          <p:cNvPr id="7" name="Rectangle 6">
            <a:extLst>
              <a:ext uri="{FF2B5EF4-FFF2-40B4-BE49-F238E27FC236}">
                <a16:creationId xmlns:a16="http://schemas.microsoft.com/office/drawing/2014/main" id="{071CBDBA-1A2E-FF0D-6F99-4B35B1A15B48}"/>
              </a:ext>
            </a:extLst>
          </p:cNvPr>
          <p:cNvSpPr/>
          <p:nvPr/>
        </p:nvSpPr>
        <p:spPr>
          <a:xfrm>
            <a:off x="10085598" y="977973"/>
            <a:ext cx="1998386" cy="720081"/>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Performance</a:t>
            </a:r>
          </a:p>
        </p:txBody>
      </p:sp>
      <p:sp>
        <p:nvSpPr>
          <p:cNvPr id="8" name="ZoneTexte 7">
            <a:extLst>
              <a:ext uri="{FF2B5EF4-FFF2-40B4-BE49-F238E27FC236}">
                <a16:creationId xmlns:a16="http://schemas.microsoft.com/office/drawing/2014/main" id="{8D7B34DD-7F75-1CBC-9B54-138FF7C94827}"/>
              </a:ext>
            </a:extLst>
          </p:cNvPr>
          <p:cNvSpPr txBox="1"/>
          <p:nvPr/>
        </p:nvSpPr>
        <p:spPr>
          <a:xfrm>
            <a:off x="2256426" y="1911685"/>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gratuit</a:t>
            </a:r>
          </a:p>
        </p:txBody>
      </p:sp>
      <p:sp>
        <p:nvSpPr>
          <p:cNvPr id="9" name="ZoneTexte 8">
            <a:extLst>
              <a:ext uri="{FF2B5EF4-FFF2-40B4-BE49-F238E27FC236}">
                <a16:creationId xmlns:a16="http://schemas.microsoft.com/office/drawing/2014/main" id="{5A217DD0-7DE2-1E27-4DEF-B70BC9A0888D}"/>
              </a:ext>
            </a:extLst>
          </p:cNvPr>
          <p:cNvSpPr txBox="1"/>
          <p:nvPr/>
        </p:nvSpPr>
        <p:spPr>
          <a:xfrm>
            <a:off x="4248241" y="1910270"/>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A partir de 0,99 €</a:t>
            </a:r>
          </a:p>
        </p:txBody>
      </p:sp>
      <p:sp>
        <p:nvSpPr>
          <p:cNvPr id="10" name="ZoneTexte 9">
            <a:extLst>
              <a:ext uri="{FF2B5EF4-FFF2-40B4-BE49-F238E27FC236}">
                <a16:creationId xmlns:a16="http://schemas.microsoft.com/office/drawing/2014/main" id="{2FC04B08-BD95-B327-441A-C669AE6984E5}"/>
              </a:ext>
            </a:extLst>
          </p:cNvPr>
          <p:cNvSpPr txBox="1"/>
          <p:nvPr/>
        </p:nvSpPr>
        <p:spPr>
          <a:xfrm>
            <a:off x="6251572" y="1911685"/>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3,29 €</a:t>
            </a:r>
          </a:p>
        </p:txBody>
      </p:sp>
      <p:sp>
        <p:nvSpPr>
          <p:cNvPr id="11" name="ZoneTexte 10">
            <a:extLst>
              <a:ext uri="{FF2B5EF4-FFF2-40B4-BE49-F238E27FC236}">
                <a16:creationId xmlns:a16="http://schemas.microsoft.com/office/drawing/2014/main" id="{482563C3-8E6A-6C5C-B6BD-E12AA39E17E0}"/>
              </a:ext>
            </a:extLst>
          </p:cNvPr>
          <p:cNvSpPr txBox="1"/>
          <p:nvPr/>
        </p:nvSpPr>
        <p:spPr>
          <a:xfrm>
            <a:off x="8229533" y="1911685"/>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6,59 €</a:t>
            </a:r>
          </a:p>
        </p:txBody>
      </p:sp>
      <p:sp>
        <p:nvSpPr>
          <p:cNvPr id="12" name="ZoneTexte 11">
            <a:extLst>
              <a:ext uri="{FF2B5EF4-FFF2-40B4-BE49-F238E27FC236}">
                <a16:creationId xmlns:a16="http://schemas.microsoft.com/office/drawing/2014/main" id="{6EB586F2-2A10-F5B9-A2BC-22A0CB1CF102}"/>
              </a:ext>
            </a:extLst>
          </p:cNvPr>
          <p:cNvSpPr txBox="1"/>
          <p:nvPr/>
        </p:nvSpPr>
        <p:spPr>
          <a:xfrm>
            <a:off x="10115615" y="1910270"/>
            <a:ext cx="1962168" cy="338554"/>
          </a:xfrm>
          <a:prstGeom prst="rect">
            <a:avLst/>
          </a:prstGeom>
          <a:noFill/>
        </p:spPr>
        <p:txBody>
          <a:bodyPr wrap="square" rtlCol="0">
            <a:spAutoFit/>
          </a:bodyPr>
          <a:lstStyle/>
          <a:p>
            <a:pPr algn="ctr"/>
            <a:r>
              <a:rPr lang="fr-FR" sz="1600" dirty="0">
                <a:latin typeface="Source Sans Pro" panose="020B0503030403020204" pitchFamily="34" charset="77"/>
              </a:rPr>
              <a:t>À partir de 10,99 €</a:t>
            </a:r>
          </a:p>
        </p:txBody>
      </p:sp>
    </p:spTree>
    <p:extLst>
      <p:ext uri="{BB962C8B-B14F-4D97-AF65-F5344CB8AC3E}">
        <p14:creationId xmlns:p14="http://schemas.microsoft.com/office/powerpoint/2010/main" val="232638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fade">
                                      <p:cBhvr>
                                        <p:cTn id="10" dur="500"/>
                                        <p:tgtEl>
                                          <p:spTgt spid="3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7"/>
                                        </p:tgtEl>
                                        <p:attrNameLst>
                                          <p:attrName>style.visibility</p:attrName>
                                        </p:attrNameLst>
                                      </p:cBhvr>
                                      <p:to>
                                        <p:strVal val="visible"/>
                                      </p:to>
                                    </p:set>
                                    <p:animEffect transition="in" filter="fade">
                                      <p:cBhvr>
                                        <p:cTn id="13" dur="500"/>
                                        <p:tgtEl>
                                          <p:spTgt spid="3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500"/>
                                        <p:tgtEl>
                                          <p:spTgt spid="3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fade">
                                      <p:cBhvr>
                                        <p:cTn id="19"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P spid="37" grpId="0"/>
      <p:bldP spid="38" grpId="0"/>
      <p:bldP spid="39"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DD773B0-3C41-AE43-8F0B-8D96396D2722}"/>
              </a:ext>
            </a:extLst>
          </p:cNvPr>
          <p:cNvGraphicFramePr>
            <a:graphicFrameLocks noGrp="1"/>
          </p:cNvGraphicFramePr>
          <p:nvPr/>
        </p:nvGraphicFramePr>
        <p:xfrm>
          <a:off x="119336" y="980728"/>
          <a:ext cx="11964648" cy="3726884"/>
        </p:xfrm>
        <a:graphic>
          <a:graphicData uri="http://schemas.openxmlformats.org/drawingml/2006/table">
            <a:tbl>
              <a:tblPr>
                <a:tableStyleId>{5C22544A-7EE6-4342-B048-85BDC9FD1C3A}</a:tableStyleId>
              </a:tblPr>
              <a:tblGrid>
                <a:gridCol w="1994108">
                  <a:extLst>
                    <a:ext uri="{9D8B030D-6E8A-4147-A177-3AD203B41FA5}">
                      <a16:colId xmlns:a16="http://schemas.microsoft.com/office/drawing/2014/main" val="20000"/>
                    </a:ext>
                  </a:extLst>
                </a:gridCol>
                <a:gridCol w="1994108">
                  <a:extLst>
                    <a:ext uri="{9D8B030D-6E8A-4147-A177-3AD203B41FA5}">
                      <a16:colId xmlns:a16="http://schemas.microsoft.com/office/drawing/2014/main" val="20001"/>
                    </a:ext>
                  </a:extLst>
                </a:gridCol>
                <a:gridCol w="1994108">
                  <a:extLst>
                    <a:ext uri="{9D8B030D-6E8A-4147-A177-3AD203B41FA5}">
                      <a16:colId xmlns:a16="http://schemas.microsoft.com/office/drawing/2014/main" val="20002"/>
                    </a:ext>
                  </a:extLst>
                </a:gridCol>
                <a:gridCol w="1994108">
                  <a:extLst>
                    <a:ext uri="{9D8B030D-6E8A-4147-A177-3AD203B41FA5}">
                      <a16:colId xmlns:a16="http://schemas.microsoft.com/office/drawing/2014/main" val="20003"/>
                    </a:ext>
                  </a:extLst>
                </a:gridCol>
                <a:gridCol w="1994108">
                  <a:extLst>
                    <a:ext uri="{9D8B030D-6E8A-4147-A177-3AD203B41FA5}">
                      <a16:colId xmlns:a16="http://schemas.microsoft.com/office/drawing/2014/main" val="2020046934"/>
                    </a:ext>
                  </a:extLst>
                </a:gridCol>
                <a:gridCol w="1994108">
                  <a:extLst>
                    <a:ext uri="{9D8B030D-6E8A-4147-A177-3AD203B41FA5}">
                      <a16:colId xmlns:a16="http://schemas.microsoft.com/office/drawing/2014/main" val="1223591302"/>
                    </a:ext>
                  </a:extLst>
                </a:gridCol>
              </a:tblGrid>
              <a:tr h="720080">
                <a:tc>
                  <a:txBody>
                    <a:bodyPr/>
                    <a:lstStyle/>
                    <a:p>
                      <a:endParaRPr lang="en-US" sz="2800" b="0" i="0" dirty="0">
                        <a:latin typeface="Source Sans Pro" panose="020B0503030403020204" pitchFamily="34" charset="77"/>
                      </a:endParaRPr>
                    </a:p>
                  </a:txBody>
                  <a:tcPr marL="142877" marR="142877" marT="71438" marB="71438">
                    <a:lnL w="3175" cap="flat" cmpd="sng" algn="ctr">
                      <a:no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a:r>
                        <a:rPr lang="en-US" sz="2000" b="0" i="0" dirty="0">
                          <a:solidFill>
                            <a:schemeClr val="bg1"/>
                          </a:solidFill>
                          <a:latin typeface="Source Sans Pro" panose="020B0503030403020204" pitchFamily="34" charset="77"/>
                        </a:rPr>
                        <a:t>Start10M</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solidFill>
                  </a:tcPr>
                </a:tc>
                <a:tc>
                  <a:txBody>
                    <a:bodyPr/>
                    <a:lstStyle/>
                    <a:p>
                      <a:pPr algn="ctr"/>
                      <a:r>
                        <a:rPr lang="en-US" sz="2000" b="0" i="0" dirty="0" err="1">
                          <a:solidFill>
                            <a:schemeClr val="bg1"/>
                          </a:solidFill>
                          <a:latin typeface="Source Sans Pro" panose="020B0503030403020204" pitchFamily="34" charset="77"/>
                        </a:rPr>
                        <a:t>Kimsufi</a:t>
                      </a:r>
                      <a:r>
                        <a:rPr lang="en-US" sz="2000" b="0" dirty="0">
                          <a:solidFill>
                            <a:schemeClr val="bg1"/>
                          </a:solidFill>
                        </a:rPr>
                        <a:t> Web</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solidFill>
                  </a:tcPr>
                </a:tc>
                <a:tc>
                  <a:txBody>
                    <a:bodyPr/>
                    <a:lstStyle/>
                    <a:p>
                      <a:pPr algn="ctr"/>
                      <a:r>
                        <a:rPr lang="en-US" sz="2000" b="0" i="0" dirty="0" err="1">
                          <a:solidFill>
                            <a:schemeClr val="bg1"/>
                          </a:solidFill>
                          <a:latin typeface="Source Sans Pro" panose="020B0503030403020204" pitchFamily="34" charset="77"/>
                        </a:rPr>
                        <a:t>Perso</a:t>
                      </a:r>
                      <a:r>
                        <a:rPr lang="en-US" sz="2000" b="0" dirty="0">
                          <a:solidFill>
                            <a:schemeClr val="bg1"/>
                          </a:solidFill>
                        </a:rPr>
                        <a:t> 2014</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solidFill>
                  </a:tcPr>
                </a:tc>
                <a:tc>
                  <a:txBody>
                    <a:bodyPr/>
                    <a:lstStyle/>
                    <a:p>
                      <a:pPr algn="ctr"/>
                      <a:r>
                        <a:rPr lang="en-US" sz="2000" b="0" i="0" dirty="0">
                          <a:solidFill>
                            <a:schemeClr val="bg1"/>
                          </a:solidFill>
                          <a:latin typeface="Source Sans Pro" panose="020B0503030403020204" pitchFamily="34" charset="77"/>
                        </a:rPr>
                        <a:t>Pro 2014</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solidFill>
                  </a:tcPr>
                </a:tc>
                <a:tc>
                  <a:txBody>
                    <a:bodyPr/>
                    <a:lstStyle/>
                    <a:p>
                      <a:pPr algn="ctr"/>
                      <a:r>
                        <a:rPr lang="en-US" sz="2000" b="0" i="0" dirty="0">
                          <a:solidFill>
                            <a:schemeClr val="bg1"/>
                          </a:solidFill>
                          <a:latin typeface="Source Sans Pro" panose="020B0503030403020204" pitchFamily="34" charset="77"/>
                        </a:rPr>
                        <a:t>Performance</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solidFill>
                  </a:tcPr>
                </a:tc>
                <a:extLst>
                  <a:ext uri="{0D108BD9-81ED-4DB2-BD59-A6C34878D82A}">
                    <a16:rowId xmlns:a16="http://schemas.microsoft.com/office/drawing/2014/main" val="10000"/>
                  </a:ext>
                </a:extLst>
              </a:tr>
              <a:tr h="751701">
                <a:tc>
                  <a:txBody>
                    <a:bodyPr/>
                    <a:lstStyle/>
                    <a:p>
                      <a:r>
                        <a:rPr lang="en-US" sz="1800" b="0" i="0" dirty="0">
                          <a:latin typeface="Source Sans Pro" panose="020B0503030403020204" pitchFamily="34" charset="77"/>
                        </a:rPr>
                        <a:t>Tarif (HT/</a:t>
                      </a:r>
                      <a:r>
                        <a:rPr lang="en-US" sz="1800" dirty="0" err="1"/>
                        <a:t>mois</a:t>
                      </a:r>
                      <a:r>
                        <a:rPr lang="en-US" sz="1800" dirty="0"/>
                        <a:t>)</a:t>
                      </a:r>
                    </a:p>
                    <a:p>
                      <a:pPr marL="0" marR="0" lvl="0" indent="0" algn="l" defTabSz="1219170" rtl="0" eaLnBrk="1" fontAlgn="auto" latinLnBrk="0" hangingPunct="1">
                        <a:lnSpc>
                          <a:spcPct val="100000"/>
                        </a:lnSpc>
                        <a:spcBef>
                          <a:spcPts val="0"/>
                        </a:spcBef>
                        <a:spcAft>
                          <a:spcPts val="0"/>
                        </a:spcAft>
                        <a:buClrTx/>
                        <a:buSzTx/>
                        <a:buFontTx/>
                        <a:buNone/>
                        <a:tabLst/>
                        <a:defRPr/>
                      </a:pPr>
                      <a:r>
                        <a:rPr lang="fr-FR" sz="1200" dirty="0"/>
                        <a:t>Engagement 12 mois</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1"/>
                  </a:ext>
                </a:extLst>
              </a:tr>
              <a:tr h="751701">
                <a:tc>
                  <a:txBody>
                    <a:bodyPr/>
                    <a:lstStyle/>
                    <a:p>
                      <a:r>
                        <a:rPr lang="en-US" sz="1800" b="0" i="0" dirty="0" err="1">
                          <a:latin typeface="Source Sans Pro" panose="020B0503030403020204" pitchFamily="34" charset="77"/>
                        </a:rPr>
                        <a:t>Espace</a:t>
                      </a:r>
                      <a:r>
                        <a:rPr lang="en-US" sz="1800" dirty="0"/>
                        <a:t> </a:t>
                      </a:r>
                      <a:r>
                        <a:rPr lang="en-US" sz="1800" dirty="0" err="1"/>
                        <a:t>disque</a:t>
                      </a:r>
                      <a:endParaRPr lang="en-US" sz="1800" dirty="0"/>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2"/>
                  </a:ext>
                </a:extLst>
              </a:tr>
              <a:tr h="751701">
                <a:tc>
                  <a:txBody>
                    <a:bodyPr/>
                    <a:lstStyle/>
                    <a:p>
                      <a:r>
                        <a:rPr lang="en-US" sz="1800" b="0" i="0" dirty="0">
                          <a:latin typeface="Source Sans Pro" panose="020B0503030403020204" pitchFamily="34" charset="77"/>
                        </a:rPr>
                        <a:t>Bases de </a:t>
                      </a:r>
                      <a:r>
                        <a:rPr lang="en-US" sz="1800" dirty="0" err="1"/>
                        <a:t>données</a:t>
                      </a:r>
                      <a:endParaRPr lang="en-US" sz="1800" dirty="0"/>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3"/>
                  </a:ext>
                </a:extLst>
              </a:tr>
              <a:tr h="751701">
                <a:tc>
                  <a:txBody>
                    <a:bodyPr/>
                    <a:lstStyle/>
                    <a:p>
                      <a:r>
                        <a:rPr lang="en-US" sz="1800" b="0" i="0" dirty="0" err="1">
                          <a:latin typeface="Source Sans Pro" panose="020B0503030403020204" pitchFamily="34" charset="77"/>
                        </a:rPr>
                        <a:t>Ressources</a:t>
                      </a:r>
                      <a:endParaRPr lang="en-US" sz="1800" dirty="0"/>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4"/>
                  </a:ext>
                </a:extLst>
              </a:tr>
            </a:tbl>
          </a:graphicData>
        </a:graphic>
      </p:graphicFrame>
      <p:sp>
        <p:nvSpPr>
          <p:cNvPr id="30" name="ZoneTexte 29">
            <a:extLst>
              <a:ext uri="{FF2B5EF4-FFF2-40B4-BE49-F238E27FC236}">
                <a16:creationId xmlns:a16="http://schemas.microsoft.com/office/drawing/2014/main" id="{9561AF30-4D49-3646-ABA6-1B8362D16139}"/>
              </a:ext>
            </a:extLst>
          </p:cNvPr>
          <p:cNvSpPr txBox="1"/>
          <p:nvPr/>
        </p:nvSpPr>
        <p:spPr>
          <a:xfrm>
            <a:off x="2256426" y="263433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100 Mo</a:t>
            </a:r>
          </a:p>
        </p:txBody>
      </p:sp>
      <p:sp>
        <p:nvSpPr>
          <p:cNvPr id="31" name="ZoneTexte 30">
            <a:extLst>
              <a:ext uri="{FF2B5EF4-FFF2-40B4-BE49-F238E27FC236}">
                <a16:creationId xmlns:a16="http://schemas.microsoft.com/office/drawing/2014/main" id="{617B1CE4-E7C8-F847-B61D-240B618B927B}"/>
              </a:ext>
            </a:extLst>
          </p:cNvPr>
          <p:cNvSpPr txBox="1"/>
          <p:nvPr/>
        </p:nvSpPr>
        <p:spPr>
          <a:xfrm>
            <a:off x="4259796" y="263433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 Go</a:t>
            </a:r>
          </a:p>
        </p:txBody>
      </p:sp>
      <p:sp>
        <p:nvSpPr>
          <p:cNvPr id="32" name="ZoneTexte 31">
            <a:extLst>
              <a:ext uri="{FF2B5EF4-FFF2-40B4-BE49-F238E27FC236}">
                <a16:creationId xmlns:a16="http://schemas.microsoft.com/office/drawing/2014/main" id="{2FF213E6-4FAB-E84E-8008-23BEE90B870A}"/>
              </a:ext>
            </a:extLst>
          </p:cNvPr>
          <p:cNvSpPr txBox="1"/>
          <p:nvPr/>
        </p:nvSpPr>
        <p:spPr>
          <a:xfrm>
            <a:off x="6251572" y="263433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100 Go</a:t>
            </a:r>
          </a:p>
        </p:txBody>
      </p:sp>
      <p:sp>
        <p:nvSpPr>
          <p:cNvPr id="33" name="ZoneTexte 32">
            <a:extLst>
              <a:ext uri="{FF2B5EF4-FFF2-40B4-BE49-F238E27FC236}">
                <a16:creationId xmlns:a16="http://schemas.microsoft.com/office/drawing/2014/main" id="{D65DE395-D44E-AA4F-9FDE-1AD6CA8FE046}"/>
              </a:ext>
            </a:extLst>
          </p:cNvPr>
          <p:cNvSpPr txBox="1"/>
          <p:nvPr/>
        </p:nvSpPr>
        <p:spPr>
          <a:xfrm>
            <a:off x="8229533" y="2637347"/>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250 Go</a:t>
            </a:r>
          </a:p>
        </p:txBody>
      </p:sp>
      <p:sp>
        <p:nvSpPr>
          <p:cNvPr id="34" name="ZoneTexte 33">
            <a:extLst>
              <a:ext uri="{FF2B5EF4-FFF2-40B4-BE49-F238E27FC236}">
                <a16:creationId xmlns:a16="http://schemas.microsoft.com/office/drawing/2014/main" id="{9CC1DE98-A9D3-BF4F-8A91-7835DB8A5713}"/>
              </a:ext>
            </a:extLst>
          </p:cNvPr>
          <p:cNvSpPr txBox="1"/>
          <p:nvPr/>
        </p:nvSpPr>
        <p:spPr>
          <a:xfrm>
            <a:off x="10265119" y="263433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500 Go</a:t>
            </a:r>
          </a:p>
        </p:txBody>
      </p:sp>
      <p:sp>
        <p:nvSpPr>
          <p:cNvPr id="40" name="ZoneTexte 39">
            <a:extLst>
              <a:ext uri="{FF2B5EF4-FFF2-40B4-BE49-F238E27FC236}">
                <a16:creationId xmlns:a16="http://schemas.microsoft.com/office/drawing/2014/main" id="{949B9914-E19F-5C4B-8B1F-C55297647D81}"/>
              </a:ext>
            </a:extLst>
          </p:cNvPr>
          <p:cNvSpPr txBox="1"/>
          <p:nvPr/>
        </p:nvSpPr>
        <p:spPr>
          <a:xfrm>
            <a:off x="2256426" y="4149088"/>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Partagées</a:t>
            </a:r>
          </a:p>
        </p:txBody>
      </p:sp>
      <p:sp>
        <p:nvSpPr>
          <p:cNvPr id="41" name="ZoneTexte 40">
            <a:extLst>
              <a:ext uri="{FF2B5EF4-FFF2-40B4-BE49-F238E27FC236}">
                <a16:creationId xmlns:a16="http://schemas.microsoft.com/office/drawing/2014/main" id="{C9402B36-F325-6640-B544-96995911F24B}"/>
              </a:ext>
            </a:extLst>
          </p:cNvPr>
          <p:cNvSpPr txBox="1"/>
          <p:nvPr/>
        </p:nvSpPr>
        <p:spPr>
          <a:xfrm>
            <a:off x="4259796" y="4149088"/>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Partagées</a:t>
            </a:r>
          </a:p>
        </p:txBody>
      </p:sp>
      <p:sp>
        <p:nvSpPr>
          <p:cNvPr id="42" name="ZoneTexte 41">
            <a:extLst>
              <a:ext uri="{FF2B5EF4-FFF2-40B4-BE49-F238E27FC236}">
                <a16:creationId xmlns:a16="http://schemas.microsoft.com/office/drawing/2014/main" id="{BB90D6A4-68FD-4F49-9FE0-9C1EA8814841}"/>
              </a:ext>
            </a:extLst>
          </p:cNvPr>
          <p:cNvSpPr txBox="1"/>
          <p:nvPr/>
        </p:nvSpPr>
        <p:spPr>
          <a:xfrm>
            <a:off x="6251572" y="4149088"/>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Partagées</a:t>
            </a:r>
          </a:p>
        </p:txBody>
      </p:sp>
      <p:sp>
        <p:nvSpPr>
          <p:cNvPr id="43" name="ZoneTexte 42">
            <a:extLst>
              <a:ext uri="{FF2B5EF4-FFF2-40B4-BE49-F238E27FC236}">
                <a16:creationId xmlns:a16="http://schemas.microsoft.com/office/drawing/2014/main" id="{50B46FF6-D4ED-734E-99E6-534E59241E84}"/>
              </a:ext>
            </a:extLst>
          </p:cNvPr>
          <p:cNvSpPr txBox="1"/>
          <p:nvPr/>
        </p:nvSpPr>
        <p:spPr>
          <a:xfrm>
            <a:off x="8229533" y="4149088"/>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Partagées</a:t>
            </a:r>
          </a:p>
        </p:txBody>
      </p:sp>
      <p:sp>
        <p:nvSpPr>
          <p:cNvPr id="44" name="ZoneTexte 43">
            <a:extLst>
              <a:ext uri="{FF2B5EF4-FFF2-40B4-BE49-F238E27FC236}">
                <a16:creationId xmlns:a16="http://schemas.microsoft.com/office/drawing/2014/main" id="{90A75321-463C-A54C-885F-CF2FE2791ECD}"/>
              </a:ext>
            </a:extLst>
          </p:cNvPr>
          <p:cNvSpPr txBox="1"/>
          <p:nvPr/>
        </p:nvSpPr>
        <p:spPr>
          <a:xfrm>
            <a:off x="10250605" y="4153381"/>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Garanties</a:t>
            </a:r>
          </a:p>
        </p:txBody>
      </p:sp>
      <p:sp>
        <p:nvSpPr>
          <p:cNvPr id="24" name="ZoneTexte 4">
            <a:extLst>
              <a:ext uri="{FF2B5EF4-FFF2-40B4-BE49-F238E27FC236}">
                <a16:creationId xmlns:a16="http://schemas.microsoft.com/office/drawing/2014/main" id="{B25EF5A5-EFA0-2A43-BA66-7446D86EBF57}"/>
              </a:ext>
            </a:extLst>
          </p:cNvPr>
          <p:cNvSpPr txBox="1"/>
          <p:nvPr/>
        </p:nvSpPr>
        <p:spPr>
          <a:xfrm>
            <a:off x="910507" y="213844"/>
            <a:ext cx="8178985" cy="523220"/>
          </a:xfrm>
          <a:prstGeom prst="rect">
            <a:avLst/>
          </a:prstGeom>
          <a:noFill/>
        </p:spPr>
        <p:txBody>
          <a:bodyPr wrap="square" rtlCol="0">
            <a:spAutoFit/>
          </a:bodyPr>
          <a:lstStyle/>
          <a:p>
            <a:r>
              <a:rPr lang="fr-FR" sz="2800" b="1" dirty="0">
                <a:solidFill>
                  <a:schemeClr val="accent1"/>
                </a:solidFill>
                <a:latin typeface="Source Sans Pro" panose="020B0503030403020204" pitchFamily="34" charset="77"/>
              </a:rPr>
              <a:t>Nos offres d’hébergements mutualisés</a:t>
            </a:r>
          </a:p>
        </p:txBody>
      </p:sp>
      <p:sp>
        <p:nvSpPr>
          <p:cNvPr id="2" name="Rectangle 1">
            <a:extLst>
              <a:ext uri="{FF2B5EF4-FFF2-40B4-BE49-F238E27FC236}">
                <a16:creationId xmlns:a16="http://schemas.microsoft.com/office/drawing/2014/main" id="{03971DB3-7B42-2F79-5D3A-A2F8BD99EDBC}"/>
              </a:ext>
            </a:extLst>
          </p:cNvPr>
          <p:cNvSpPr/>
          <p:nvPr/>
        </p:nvSpPr>
        <p:spPr>
          <a:xfrm>
            <a:off x="2105906" y="977973"/>
            <a:ext cx="1993007" cy="72008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Hébergement Gratuit 100M</a:t>
            </a:r>
          </a:p>
        </p:txBody>
      </p:sp>
      <p:sp>
        <p:nvSpPr>
          <p:cNvPr id="4" name="Rectangle 3">
            <a:extLst>
              <a:ext uri="{FF2B5EF4-FFF2-40B4-BE49-F238E27FC236}">
                <a16:creationId xmlns:a16="http://schemas.microsoft.com/office/drawing/2014/main" id="{4D5125A7-76DA-91F7-6A2F-E2F0D467F677}"/>
              </a:ext>
            </a:extLst>
          </p:cNvPr>
          <p:cNvSpPr/>
          <p:nvPr/>
        </p:nvSpPr>
        <p:spPr>
          <a:xfrm>
            <a:off x="4098913" y="977973"/>
            <a:ext cx="1998467" cy="720081"/>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Starter</a:t>
            </a:r>
          </a:p>
        </p:txBody>
      </p:sp>
      <p:sp>
        <p:nvSpPr>
          <p:cNvPr id="5" name="Rectangle 4">
            <a:extLst>
              <a:ext uri="{FF2B5EF4-FFF2-40B4-BE49-F238E27FC236}">
                <a16:creationId xmlns:a16="http://schemas.microsoft.com/office/drawing/2014/main" id="{CB3CF3B7-520B-ED76-2453-A936FD7C1161}"/>
              </a:ext>
            </a:extLst>
          </p:cNvPr>
          <p:cNvSpPr/>
          <p:nvPr/>
        </p:nvSpPr>
        <p:spPr>
          <a:xfrm>
            <a:off x="6097300" y="977973"/>
            <a:ext cx="1993088" cy="72008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Perso</a:t>
            </a:r>
          </a:p>
        </p:txBody>
      </p:sp>
      <p:sp>
        <p:nvSpPr>
          <p:cNvPr id="6" name="Rectangle 5">
            <a:extLst>
              <a:ext uri="{FF2B5EF4-FFF2-40B4-BE49-F238E27FC236}">
                <a16:creationId xmlns:a16="http://schemas.microsoft.com/office/drawing/2014/main" id="{67BEF289-CC3F-6C7D-1EF8-F41A13F44401}"/>
              </a:ext>
            </a:extLst>
          </p:cNvPr>
          <p:cNvSpPr/>
          <p:nvPr/>
        </p:nvSpPr>
        <p:spPr>
          <a:xfrm>
            <a:off x="8090387" y="977973"/>
            <a:ext cx="1995211" cy="720081"/>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Pro</a:t>
            </a:r>
          </a:p>
        </p:txBody>
      </p:sp>
      <p:sp>
        <p:nvSpPr>
          <p:cNvPr id="7" name="Rectangle 6">
            <a:extLst>
              <a:ext uri="{FF2B5EF4-FFF2-40B4-BE49-F238E27FC236}">
                <a16:creationId xmlns:a16="http://schemas.microsoft.com/office/drawing/2014/main" id="{E47C0403-126F-F5CF-2BD0-0936F59DD615}"/>
              </a:ext>
            </a:extLst>
          </p:cNvPr>
          <p:cNvSpPr/>
          <p:nvPr/>
        </p:nvSpPr>
        <p:spPr>
          <a:xfrm>
            <a:off x="10085598" y="977973"/>
            <a:ext cx="1998386" cy="720081"/>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Performance</a:t>
            </a:r>
          </a:p>
        </p:txBody>
      </p:sp>
      <p:sp>
        <p:nvSpPr>
          <p:cNvPr id="8" name="ZoneTexte 7">
            <a:extLst>
              <a:ext uri="{FF2B5EF4-FFF2-40B4-BE49-F238E27FC236}">
                <a16:creationId xmlns:a16="http://schemas.microsoft.com/office/drawing/2014/main" id="{AF2C88F6-D20D-7581-A512-7B6497DA9589}"/>
              </a:ext>
            </a:extLst>
          </p:cNvPr>
          <p:cNvSpPr txBox="1"/>
          <p:nvPr/>
        </p:nvSpPr>
        <p:spPr>
          <a:xfrm>
            <a:off x="2256426" y="1911685"/>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gratuit</a:t>
            </a:r>
          </a:p>
        </p:txBody>
      </p:sp>
      <p:sp>
        <p:nvSpPr>
          <p:cNvPr id="9" name="ZoneTexte 8">
            <a:extLst>
              <a:ext uri="{FF2B5EF4-FFF2-40B4-BE49-F238E27FC236}">
                <a16:creationId xmlns:a16="http://schemas.microsoft.com/office/drawing/2014/main" id="{D3F617BE-1825-DD1E-0A5C-6252C21E4DB9}"/>
              </a:ext>
            </a:extLst>
          </p:cNvPr>
          <p:cNvSpPr txBox="1"/>
          <p:nvPr/>
        </p:nvSpPr>
        <p:spPr>
          <a:xfrm>
            <a:off x="4248241" y="1910270"/>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A partir de 0,99 €</a:t>
            </a:r>
          </a:p>
        </p:txBody>
      </p:sp>
      <p:sp>
        <p:nvSpPr>
          <p:cNvPr id="10" name="ZoneTexte 9">
            <a:extLst>
              <a:ext uri="{FF2B5EF4-FFF2-40B4-BE49-F238E27FC236}">
                <a16:creationId xmlns:a16="http://schemas.microsoft.com/office/drawing/2014/main" id="{37F5FF9E-1A67-96E5-8FA9-95ECEA396E48}"/>
              </a:ext>
            </a:extLst>
          </p:cNvPr>
          <p:cNvSpPr txBox="1"/>
          <p:nvPr/>
        </p:nvSpPr>
        <p:spPr>
          <a:xfrm>
            <a:off x="6251572" y="1911685"/>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3,29 €</a:t>
            </a:r>
          </a:p>
        </p:txBody>
      </p:sp>
      <p:sp>
        <p:nvSpPr>
          <p:cNvPr id="11" name="ZoneTexte 10">
            <a:extLst>
              <a:ext uri="{FF2B5EF4-FFF2-40B4-BE49-F238E27FC236}">
                <a16:creationId xmlns:a16="http://schemas.microsoft.com/office/drawing/2014/main" id="{B88D5EE6-6C8C-73C0-E3B7-DB57B16A72DE}"/>
              </a:ext>
            </a:extLst>
          </p:cNvPr>
          <p:cNvSpPr txBox="1"/>
          <p:nvPr/>
        </p:nvSpPr>
        <p:spPr>
          <a:xfrm>
            <a:off x="8229533" y="1911685"/>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6,59 €</a:t>
            </a:r>
          </a:p>
        </p:txBody>
      </p:sp>
      <p:sp>
        <p:nvSpPr>
          <p:cNvPr id="12" name="ZoneTexte 11">
            <a:extLst>
              <a:ext uri="{FF2B5EF4-FFF2-40B4-BE49-F238E27FC236}">
                <a16:creationId xmlns:a16="http://schemas.microsoft.com/office/drawing/2014/main" id="{65148184-DDAF-1337-6538-A251EE033EDA}"/>
              </a:ext>
            </a:extLst>
          </p:cNvPr>
          <p:cNvSpPr txBox="1"/>
          <p:nvPr/>
        </p:nvSpPr>
        <p:spPr>
          <a:xfrm>
            <a:off x="10115615" y="1910270"/>
            <a:ext cx="1962168" cy="338554"/>
          </a:xfrm>
          <a:prstGeom prst="rect">
            <a:avLst/>
          </a:prstGeom>
          <a:noFill/>
        </p:spPr>
        <p:txBody>
          <a:bodyPr wrap="square" rtlCol="0">
            <a:spAutoFit/>
          </a:bodyPr>
          <a:lstStyle/>
          <a:p>
            <a:pPr algn="ctr"/>
            <a:r>
              <a:rPr lang="fr-FR" sz="1600" dirty="0">
                <a:latin typeface="Source Sans Pro" panose="020B0503030403020204" pitchFamily="34" charset="77"/>
              </a:rPr>
              <a:t>À partir de 10,99 €</a:t>
            </a:r>
          </a:p>
        </p:txBody>
      </p:sp>
      <p:sp>
        <p:nvSpPr>
          <p:cNvPr id="13" name="ZoneTexte 12">
            <a:extLst>
              <a:ext uri="{FF2B5EF4-FFF2-40B4-BE49-F238E27FC236}">
                <a16:creationId xmlns:a16="http://schemas.microsoft.com/office/drawing/2014/main" id="{FC3E06E2-7A66-73C6-C78E-31C264937B1A}"/>
              </a:ext>
            </a:extLst>
          </p:cNvPr>
          <p:cNvSpPr txBox="1"/>
          <p:nvPr/>
        </p:nvSpPr>
        <p:spPr>
          <a:xfrm>
            <a:off x="2256426" y="3391712"/>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0</a:t>
            </a:r>
          </a:p>
        </p:txBody>
      </p:sp>
      <p:sp>
        <p:nvSpPr>
          <p:cNvPr id="14" name="ZoneTexte 13">
            <a:extLst>
              <a:ext uri="{FF2B5EF4-FFF2-40B4-BE49-F238E27FC236}">
                <a16:creationId xmlns:a16="http://schemas.microsoft.com/office/drawing/2014/main" id="{A1EF6E5D-6C17-075B-D783-675D3C128ACD}"/>
              </a:ext>
            </a:extLst>
          </p:cNvPr>
          <p:cNvSpPr txBox="1"/>
          <p:nvPr/>
        </p:nvSpPr>
        <p:spPr>
          <a:xfrm>
            <a:off x="4259796" y="3391712"/>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 x 250 Mo</a:t>
            </a:r>
          </a:p>
        </p:txBody>
      </p:sp>
      <p:sp>
        <p:nvSpPr>
          <p:cNvPr id="15" name="ZoneTexte 14">
            <a:extLst>
              <a:ext uri="{FF2B5EF4-FFF2-40B4-BE49-F238E27FC236}">
                <a16:creationId xmlns:a16="http://schemas.microsoft.com/office/drawing/2014/main" id="{9F5828DE-2CB8-A9FD-E05B-DC346E703F81}"/>
              </a:ext>
            </a:extLst>
          </p:cNvPr>
          <p:cNvSpPr txBox="1"/>
          <p:nvPr/>
        </p:nvSpPr>
        <p:spPr>
          <a:xfrm>
            <a:off x="6251572" y="3391712"/>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 x 500 Mo</a:t>
            </a:r>
          </a:p>
        </p:txBody>
      </p:sp>
      <p:sp>
        <p:nvSpPr>
          <p:cNvPr id="16" name="ZoneTexte 15">
            <a:extLst>
              <a:ext uri="{FF2B5EF4-FFF2-40B4-BE49-F238E27FC236}">
                <a16:creationId xmlns:a16="http://schemas.microsoft.com/office/drawing/2014/main" id="{89B74EC3-1CB4-7E6A-59C0-6F6CFB914F15}"/>
              </a:ext>
            </a:extLst>
          </p:cNvPr>
          <p:cNvSpPr txBox="1"/>
          <p:nvPr/>
        </p:nvSpPr>
        <p:spPr>
          <a:xfrm>
            <a:off x="8241898" y="3403577"/>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4 x 1 Go</a:t>
            </a:r>
          </a:p>
        </p:txBody>
      </p:sp>
      <p:sp>
        <p:nvSpPr>
          <p:cNvPr id="17" name="ZoneTexte 16">
            <a:extLst>
              <a:ext uri="{FF2B5EF4-FFF2-40B4-BE49-F238E27FC236}">
                <a16:creationId xmlns:a16="http://schemas.microsoft.com/office/drawing/2014/main" id="{E8937FBF-9697-B742-62E8-77D502890C4A}"/>
              </a:ext>
            </a:extLst>
          </p:cNvPr>
          <p:cNvSpPr txBox="1"/>
          <p:nvPr/>
        </p:nvSpPr>
        <p:spPr>
          <a:xfrm>
            <a:off x="10238697" y="3268601"/>
            <a:ext cx="1692188" cy="584775"/>
          </a:xfrm>
          <a:prstGeom prst="rect">
            <a:avLst/>
          </a:prstGeom>
          <a:noFill/>
        </p:spPr>
        <p:txBody>
          <a:bodyPr wrap="square" rtlCol="0">
            <a:spAutoFit/>
          </a:bodyPr>
          <a:lstStyle/>
          <a:p>
            <a:pPr algn="ctr"/>
            <a:r>
              <a:rPr lang="fr-FR" sz="1600" dirty="0">
                <a:latin typeface="Source Sans Pro" panose="020B0503030403020204" pitchFamily="34" charset="77"/>
              </a:rPr>
              <a:t>4 x 1 Go</a:t>
            </a:r>
          </a:p>
          <a:p>
            <a:pPr algn="ctr"/>
            <a:r>
              <a:rPr lang="fr-FR" sz="1600" dirty="0">
                <a:latin typeface="Source Sans Pro" panose="020B0503030403020204" pitchFamily="34" charset="77"/>
              </a:rPr>
              <a:t>+ 1 Web Cloud DB</a:t>
            </a:r>
          </a:p>
        </p:txBody>
      </p:sp>
    </p:spTree>
    <p:extLst>
      <p:ext uri="{BB962C8B-B14F-4D97-AF65-F5344CB8AC3E}">
        <p14:creationId xmlns:p14="http://schemas.microsoft.com/office/powerpoint/2010/main" val="1138337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500"/>
                                        <p:tgtEl>
                                          <p:spTgt spid="4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fade">
                                      <p:cBhvr>
                                        <p:cTn id="13" dur="500"/>
                                        <p:tgtEl>
                                          <p:spTgt spid="4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fade">
                                      <p:cBhvr>
                                        <p:cTn id="16" dur="500"/>
                                        <p:tgtEl>
                                          <p:spTgt spid="4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P spid="42" grpId="0"/>
      <p:bldP spid="43" grpId="0"/>
      <p:bldP spid="4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4">
            <a:extLst>
              <a:ext uri="{FF2B5EF4-FFF2-40B4-BE49-F238E27FC236}">
                <a16:creationId xmlns:a16="http://schemas.microsoft.com/office/drawing/2014/main" id="{8C99C269-C2FC-FA4C-9F42-AFCA01E107CD}"/>
              </a:ext>
            </a:extLst>
          </p:cNvPr>
          <p:cNvGrpSpPr>
            <a:grpSpLocks noChangeAspect="1"/>
          </p:cNvGrpSpPr>
          <p:nvPr/>
        </p:nvGrpSpPr>
        <p:grpSpPr bwMode="auto">
          <a:xfrm>
            <a:off x="2306188" y="4343401"/>
            <a:ext cx="885021" cy="1756833"/>
            <a:chOff x="1506" y="3505"/>
            <a:chExt cx="871" cy="1729"/>
          </a:xfrm>
          <a:solidFill>
            <a:schemeClr val="accent1"/>
          </a:solidFill>
        </p:grpSpPr>
        <p:sp>
          <p:nvSpPr>
            <p:cNvPr id="13" name="Freeform 5">
              <a:extLst>
                <a:ext uri="{FF2B5EF4-FFF2-40B4-BE49-F238E27FC236}">
                  <a16:creationId xmlns:a16="http://schemas.microsoft.com/office/drawing/2014/main" id="{512A21F7-C670-E44C-A138-FC003B4A1EF7}"/>
                </a:ext>
              </a:extLst>
            </p:cNvPr>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14" name="Freeform 6">
              <a:extLst>
                <a:ext uri="{FF2B5EF4-FFF2-40B4-BE49-F238E27FC236}">
                  <a16:creationId xmlns:a16="http://schemas.microsoft.com/office/drawing/2014/main" id="{F96125E4-4FBE-5040-A98B-793DF97128B4}"/>
                </a:ext>
              </a:extLst>
            </p:cNvPr>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grpSp>
      <p:grpSp>
        <p:nvGrpSpPr>
          <p:cNvPr id="15" name="Group 4">
            <a:extLst>
              <a:ext uri="{FF2B5EF4-FFF2-40B4-BE49-F238E27FC236}">
                <a16:creationId xmlns:a16="http://schemas.microsoft.com/office/drawing/2014/main" id="{5AC5DAC1-A879-D343-BBB7-3077BEF3DBD2}"/>
              </a:ext>
            </a:extLst>
          </p:cNvPr>
          <p:cNvGrpSpPr>
            <a:grpSpLocks noChangeAspect="1"/>
          </p:cNvGrpSpPr>
          <p:nvPr/>
        </p:nvGrpSpPr>
        <p:grpSpPr bwMode="auto">
          <a:xfrm>
            <a:off x="4508876" y="4343401"/>
            <a:ext cx="885021" cy="1756833"/>
            <a:chOff x="1506" y="3505"/>
            <a:chExt cx="871" cy="1729"/>
          </a:xfrm>
          <a:solidFill>
            <a:schemeClr val="accent2"/>
          </a:solidFill>
        </p:grpSpPr>
        <p:sp>
          <p:nvSpPr>
            <p:cNvPr id="16" name="Freeform 5">
              <a:extLst>
                <a:ext uri="{FF2B5EF4-FFF2-40B4-BE49-F238E27FC236}">
                  <a16:creationId xmlns:a16="http://schemas.microsoft.com/office/drawing/2014/main" id="{73BE88BC-82F8-5448-9BA0-88BD03182988}"/>
                </a:ext>
              </a:extLst>
            </p:cNvPr>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17" name="Freeform 6">
              <a:extLst>
                <a:ext uri="{FF2B5EF4-FFF2-40B4-BE49-F238E27FC236}">
                  <a16:creationId xmlns:a16="http://schemas.microsoft.com/office/drawing/2014/main" id="{04C60508-A40F-BE43-B418-BB23F0075178}"/>
                </a:ext>
              </a:extLst>
            </p:cNvPr>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grpSp>
      <p:grpSp>
        <p:nvGrpSpPr>
          <p:cNvPr id="18" name="Group 4">
            <a:extLst>
              <a:ext uri="{FF2B5EF4-FFF2-40B4-BE49-F238E27FC236}">
                <a16:creationId xmlns:a16="http://schemas.microsoft.com/office/drawing/2014/main" id="{31325A24-796F-3E43-A5CC-FC01F82FE2B9}"/>
              </a:ext>
            </a:extLst>
          </p:cNvPr>
          <p:cNvGrpSpPr>
            <a:grpSpLocks noChangeAspect="1"/>
          </p:cNvGrpSpPr>
          <p:nvPr/>
        </p:nvGrpSpPr>
        <p:grpSpPr bwMode="auto">
          <a:xfrm>
            <a:off x="5610220" y="4343401"/>
            <a:ext cx="885021" cy="1756833"/>
            <a:chOff x="1506" y="3505"/>
            <a:chExt cx="871" cy="1729"/>
          </a:xfrm>
          <a:solidFill>
            <a:schemeClr val="accent3"/>
          </a:solidFill>
        </p:grpSpPr>
        <p:sp>
          <p:nvSpPr>
            <p:cNvPr id="19" name="Freeform 5">
              <a:extLst>
                <a:ext uri="{FF2B5EF4-FFF2-40B4-BE49-F238E27FC236}">
                  <a16:creationId xmlns:a16="http://schemas.microsoft.com/office/drawing/2014/main" id="{784A8F02-24D8-4043-A967-42CDF1E4CE7B}"/>
                </a:ext>
              </a:extLst>
            </p:cNvPr>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20" name="Freeform 6">
              <a:extLst>
                <a:ext uri="{FF2B5EF4-FFF2-40B4-BE49-F238E27FC236}">
                  <a16:creationId xmlns:a16="http://schemas.microsoft.com/office/drawing/2014/main" id="{9DA00E17-3038-9D41-A31F-12401FF3813E}"/>
                </a:ext>
              </a:extLst>
            </p:cNvPr>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grpSp>
      <p:grpSp>
        <p:nvGrpSpPr>
          <p:cNvPr id="21" name="Group 4">
            <a:extLst>
              <a:ext uri="{FF2B5EF4-FFF2-40B4-BE49-F238E27FC236}">
                <a16:creationId xmlns:a16="http://schemas.microsoft.com/office/drawing/2014/main" id="{B053F8E8-53E2-B141-B965-82CAE3C13D1B}"/>
              </a:ext>
            </a:extLst>
          </p:cNvPr>
          <p:cNvGrpSpPr>
            <a:grpSpLocks noChangeAspect="1"/>
          </p:cNvGrpSpPr>
          <p:nvPr/>
        </p:nvGrpSpPr>
        <p:grpSpPr bwMode="auto">
          <a:xfrm>
            <a:off x="6711564" y="4343401"/>
            <a:ext cx="885021" cy="1756833"/>
            <a:chOff x="1506" y="3505"/>
            <a:chExt cx="871" cy="1729"/>
          </a:xfrm>
          <a:solidFill>
            <a:schemeClr val="accent4"/>
          </a:solidFill>
        </p:grpSpPr>
        <p:sp>
          <p:nvSpPr>
            <p:cNvPr id="22" name="Freeform 5">
              <a:extLst>
                <a:ext uri="{FF2B5EF4-FFF2-40B4-BE49-F238E27FC236}">
                  <a16:creationId xmlns:a16="http://schemas.microsoft.com/office/drawing/2014/main" id="{CA7EB5B0-5141-1C43-8F95-D0D80547048A}"/>
                </a:ext>
              </a:extLst>
            </p:cNvPr>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23" name="Freeform 6">
              <a:extLst>
                <a:ext uri="{FF2B5EF4-FFF2-40B4-BE49-F238E27FC236}">
                  <a16:creationId xmlns:a16="http://schemas.microsoft.com/office/drawing/2014/main" id="{7FB04205-9036-034D-8268-FE49A4815FB6}"/>
                </a:ext>
              </a:extLst>
            </p:cNvPr>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grpSp>
      <p:grpSp>
        <p:nvGrpSpPr>
          <p:cNvPr id="24" name="Group 4">
            <a:extLst>
              <a:ext uri="{FF2B5EF4-FFF2-40B4-BE49-F238E27FC236}">
                <a16:creationId xmlns:a16="http://schemas.microsoft.com/office/drawing/2014/main" id="{9CDA580A-23B3-FB49-9B50-B97CBA3BB7D0}"/>
              </a:ext>
            </a:extLst>
          </p:cNvPr>
          <p:cNvGrpSpPr>
            <a:grpSpLocks noChangeAspect="1"/>
          </p:cNvGrpSpPr>
          <p:nvPr/>
        </p:nvGrpSpPr>
        <p:grpSpPr bwMode="auto">
          <a:xfrm>
            <a:off x="8914252" y="4343401"/>
            <a:ext cx="885021" cy="1756833"/>
            <a:chOff x="1506" y="3505"/>
            <a:chExt cx="871" cy="1729"/>
          </a:xfrm>
          <a:solidFill>
            <a:schemeClr val="accent6"/>
          </a:solidFill>
        </p:grpSpPr>
        <p:sp>
          <p:nvSpPr>
            <p:cNvPr id="25" name="Freeform 5">
              <a:extLst>
                <a:ext uri="{FF2B5EF4-FFF2-40B4-BE49-F238E27FC236}">
                  <a16:creationId xmlns:a16="http://schemas.microsoft.com/office/drawing/2014/main" id="{67995D76-6E7D-844B-9560-27B70780E853}"/>
                </a:ext>
              </a:extLst>
            </p:cNvPr>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26" name="Freeform 6">
              <a:extLst>
                <a:ext uri="{FF2B5EF4-FFF2-40B4-BE49-F238E27FC236}">
                  <a16:creationId xmlns:a16="http://schemas.microsoft.com/office/drawing/2014/main" id="{ADE9F0AF-3671-E044-9FC5-9D84F0FBEFB3}"/>
                </a:ext>
              </a:extLst>
            </p:cNvPr>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grpSp>
      <p:grpSp>
        <p:nvGrpSpPr>
          <p:cNvPr id="27" name="Group 4">
            <a:extLst>
              <a:ext uri="{FF2B5EF4-FFF2-40B4-BE49-F238E27FC236}">
                <a16:creationId xmlns:a16="http://schemas.microsoft.com/office/drawing/2014/main" id="{E6BDE7DE-293B-9D40-BFB5-D9634BEB966E}"/>
              </a:ext>
            </a:extLst>
          </p:cNvPr>
          <p:cNvGrpSpPr>
            <a:grpSpLocks noChangeAspect="1"/>
          </p:cNvGrpSpPr>
          <p:nvPr/>
        </p:nvGrpSpPr>
        <p:grpSpPr bwMode="auto">
          <a:xfrm>
            <a:off x="7812908" y="4343401"/>
            <a:ext cx="885021" cy="1756833"/>
            <a:chOff x="1506" y="3505"/>
            <a:chExt cx="871" cy="1729"/>
          </a:xfrm>
          <a:solidFill>
            <a:schemeClr val="accent6">
              <a:lumMod val="50000"/>
            </a:schemeClr>
          </a:solidFill>
        </p:grpSpPr>
        <p:sp>
          <p:nvSpPr>
            <p:cNvPr id="28" name="Freeform 5">
              <a:extLst>
                <a:ext uri="{FF2B5EF4-FFF2-40B4-BE49-F238E27FC236}">
                  <a16:creationId xmlns:a16="http://schemas.microsoft.com/office/drawing/2014/main" id="{FDD7042C-613B-EF4B-B9B3-AA27CEACC34A}"/>
                </a:ext>
              </a:extLst>
            </p:cNvPr>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29" name="Freeform 6">
              <a:extLst>
                <a:ext uri="{FF2B5EF4-FFF2-40B4-BE49-F238E27FC236}">
                  <a16:creationId xmlns:a16="http://schemas.microsoft.com/office/drawing/2014/main" id="{C3A14CEA-9810-AE4A-880D-63E9777D0B26}"/>
                </a:ext>
              </a:extLst>
            </p:cNvPr>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grpSp>
      <p:grpSp>
        <p:nvGrpSpPr>
          <p:cNvPr id="30" name="Group 4">
            <a:extLst>
              <a:ext uri="{FF2B5EF4-FFF2-40B4-BE49-F238E27FC236}">
                <a16:creationId xmlns:a16="http://schemas.microsoft.com/office/drawing/2014/main" id="{A36CE564-5335-3342-8C44-4842B3320F9C}"/>
              </a:ext>
            </a:extLst>
          </p:cNvPr>
          <p:cNvGrpSpPr>
            <a:grpSpLocks noChangeAspect="1"/>
          </p:cNvGrpSpPr>
          <p:nvPr/>
        </p:nvGrpSpPr>
        <p:grpSpPr bwMode="auto">
          <a:xfrm>
            <a:off x="3407532" y="4343401"/>
            <a:ext cx="885021" cy="1756833"/>
            <a:chOff x="1506" y="3505"/>
            <a:chExt cx="871" cy="1729"/>
          </a:xfrm>
          <a:solidFill>
            <a:schemeClr val="accent1">
              <a:lumMod val="60000"/>
              <a:lumOff val="40000"/>
            </a:schemeClr>
          </a:solidFill>
        </p:grpSpPr>
        <p:sp>
          <p:nvSpPr>
            <p:cNvPr id="31" name="Freeform 5">
              <a:extLst>
                <a:ext uri="{FF2B5EF4-FFF2-40B4-BE49-F238E27FC236}">
                  <a16:creationId xmlns:a16="http://schemas.microsoft.com/office/drawing/2014/main" id="{E44DD6FF-D8ED-7244-86D5-960B6FF315D5}"/>
                </a:ext>
              </a:extLst>
            </p:cNvPr>
            <p:cNvSpPr>
              <a:spLocks noEditPoints="1"/>
            </p:cNvSpPr>
            <p:nvPr/>
          </p:nvSpPr>
          <p:spPr bwMode="auto">
            <a:xfrm>
              <a:off x="1777" y="3505"/>
              <a:ext cx="329" cy="325"/>
            </a:xfrm>
            <a:custGeom>
              <a:avLst/>
              <a:gdLst>
                <a:gd name="T0" fmla="*/ 69 w 138"/>
                <a:gd name="T1" fmla="*/ 137 h 137"/>
                <a:gd name="T2" fmla="*/ 0 w 138"/>
                <a:gd name="T3" fmla="*/ 68 h 137"/>
                <a:gd name="T4" fmla="*/ 69 w 138"/>
                <a:gd name="T5" fmla="*/ 0 h 137"/>
                <a:gd name="T6" fmla="*/ 138 w 138"/>
                <a:gd name="T7" fmla="*/ 68 h 137"/>
                <a:gd name="T8" fmla="*/ 69 w 138"/>
                <a:gd name="T9" fmla="*/ 137 h 137"/>
                <a:gd name="T10" fmla="*/ 69 w 138"/>
                <a:gd name="T11" fmla="*/ 14 h 137"/>
                <a:gd name="T12" fmla="*/ 14 w 138"/>
                <a:gd name="T13" fmla="*/ 68 h 137"/>
                <a:gd name="T14" fmla="*/ 69 w 138"/>
                <a:gd name="T15" fmla="*/ 123 h 137"/>
                <a:gd name="T16" fmla="*/ 124 w 138"/>
                <a:gd name="T17" fmla="*/ 68 h 137"/>
                <a:gd name="T18" fmla="*/ 69 w 138"/>
                <a:gd name="T19" fmla="*/ 1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7">
                  <a:moveTo>
                    <a:pt x="69" y="137"/>
                  </a:moveTo>
                  <a:cubicBezTo>
                    <a:pt x="31" y="137"/>
                    <a:pt x="0" y="106"/>
                    <a:pt x="0" y="68"/>
                  </a:cubicBezTo>
                  <a:cubicBezTo>
                    <a:pt x="0" y="30"/>
                    <a:pt x="31" y="0"/>
                    <a:pt x="69" y="0"/>
                  </a:cubicBezTo>
                  <a:cubicBezTo>
                    <a:pt x="107" y="0"/>
                    <a:pt x="138" y="30"/>
                    <a:pt x="138" y="68"/>
                  </a:cubicBezTo>
                  <a:cubicBezTo>
                    <a:pt x="138" y="106"/>
                    <a:pt x="107" y="137"/>
                    <a:pt x="69" y="137"/>
                  </a:cubicBezTo>
                  <a:close/>
                  <a:moveTo>
                    <a:pt x="69" y="14"/>
                  </a:moveTo>
                  <a:cubicBezTo>
                    <a:pt x="39" y="14"/>
                    <a:pt x="14" y="38"/>
                    <a:pt x="14" y="68"/>
                  </a:cubicBezTo>
                  <a:cubicBezTo>
                    <a:pt x="14" y="99"/>
                    <a:pt x="39" y="123"/>
                    <a:pt x="69" y="123"/>
                  </a:cubicBezTo>
                  <a:cubicBezTo>
                    <a:pt x="100" y="123"/>
                    <a:pt x="124" y="99"/>
                    <a:pt x="124" y="68"/>
                  </a:cubicBezTo>
                  <a:cubicBezTo>
                    <a:pt x="124" y="38"/>
                    <a:pt x="100" y="14"/>
                    <a:pt x="69"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32" name="Freeform 6">
              <a:extLst>
                <a:ext uri="{FF2B5EF4-FFF2-40B4-BE49-F238E27FC236}">
                  <a16:creationId xmlns:a16="http://schemas.microsoft.com/office/drawing/2014/main" id="{E0A3665E-7B05-0842-9EB2-C91DB44AB1D7}"/>
                </a:ext>
              </a:extLst>
            </p:cNvPr>
            <p:cNvSpPr>
              <a:spLocks noEditPoints="1"/>
            </p:cNvSpPr>
            <p:nvPr/>
          </p:nvSpPr>
          <p:spPr bwMode="auto">
            <a:xfrm>
              <a:off x="1506" y="3870"/>
              <a:ext cx="871" cy="1364"/>
            </a:xfrm>
            <a:custGeom>
              <a:avLst/>
              <a:gdLst>
                <a:gd name="T0" fmla="*/ 205 w 366"/>
                <a:gd name="T1" fmla="*/ 547 h 575"/>
                <a:gd name="T2" fmla="*/ 161 w 366"/>
                <a:gd name="T3" fmla="*/ 547 h 575"/>
                <a:gd name="T4" fmla="*/ 95 w 366"/>
                <a:gd name="T5" fmla="*/ 547 h 575"/>
                <a:gd name="T6" fmla="*/ 105 w 366"/>
                <a:gd name="T7" fmla="*/ 161 h 575"/>
                <a:gd name="T8" fmla="*/ 31 w 366"/>
                <a:gd name="T9" fmla="*/ 287 h 575"/>
                <a:gd name="T10" fmla="*/ 4 w 366"/>
                <a:gd name="T11" fmla="*/ 254 h 575"/>
                <a:gd name="T12" fmla="*/ 12 w 366"/>
                <a:gd name="T13" fmla="*/ 228 h 575"/>
                <a:gd name="T14" fmla="*/ 183 w 366"/>
                <a:gd name="T15" fmla="*/ 0 h 575"/>
                <a:gd name="T16" fmla="*/ 354 w 366"/>
                <a:gd name="T17" fmla="*/ 228 h 575"/>
                <a:gd name="T18" fmla="*/ 363 w 366"/>
                <a:gd name="T19" fmla="*/ 254 h 575"/>
                <a:gd name="T20" fmla="*/ 335 w 366"/>
                <a:gd name="T21" fmla="*/ 287 h 575"/>
                <a:gd name="T22" fmla="*/ 262 w 366"/>
                <a:gd name="T23" fmla="*/ 161 h 575"/>
                <a:gd name="T24" fmla="*/ 271 w 366"/>
                <a:gd name="T25" fmla="*/ 547 h 575"/>
                <a:gd name="T26" fmla="*/ 238 w 366"/>
                <a:gd name="T27" fmla="*/ 575 h 575"/>
                <a:gd name="T28" fmla="*/ 190 w 366"/>
                <a:gd name="T29" fmla="*/ 299 h 575"/>
                <a:gd name="T30" fmla="*/ 238 w 366"/>
                <a:gd name="T31" fmla="*/ 561 h 575"/>
                <a:gd name="T32" fmla="*/ 238 w 366"/>
                <a:gd name="T33" fmla="*/ 561 h 575"/>
                <a:gd name="T34" fmla="*/ 257 w 366"/>
                <a:gd name="T35" fmla="*/ 546 h 575"/>
                <a:gd name="T36" fmla="*/ 256 w 366"/>
                <a:gd name="T37" fmla="*/ 481 h 575"/>
                <a:gd name="T38" fmla="*/ 247 w 366"/>
                <a:gd name="T39" fmla="*/ 127 h 575"/>
                <a:gd name="T40" fmla="*/ 260 w 366"/>
                <a:gd name="T41" fmla="*/ 124 h 575"/>
                <a:gd name="T42" fmla="*/ 335 w 366"/>
                <a:gd name="T43" fmla="*/ 273 h 575"/>
                <a:gd name="T44" fmla="*/ 350 w 366"/>
                <a:gd name="T45" fmla="*/ 258 h 575"/>
                <a:gd name="T46" fmla="*/ 347 w 366"/>
                <a:gd name="T47" fmla="*/ 251 h 575"/>
                <a:gd name="T48" fmla="*/ 279 w 366"/>
                <a:gd name="T49" fmla="*/ 50 h 575"/>
                <a:gd name="T50" fmla="*/ 88 w 366"/>
                <a:gd name="T51" fmla="*/ 50 h 575"/>
                <a:gd name="T52" fmla="*/ 19 w 366"/>
                <a:gd name="T53" fmla="*/ 251 h 575"/>
                <a:gd name="T54" fmla="*/ 17 w 366"/>
                <a:gd name="T55" fmla="*/ 258 h 575"/>
                <a:gd name="T56" fmla="*/ 31 w 366"/>
                <a:gd name="T57" fmla="*/ 273 h 575"/>
                <a:gd name="T58" fmla="*/ 107 w 366"/>
                <a:gd name="T59" fmla="*/ 124 h 575"/>
                <a:gd name="T60" fmla="*/ 120 w 366"/>
                <a:gd name="T61" fmla="*/ 127 h 575"/>
                <a:gd name="T62" fmla="*/ 111 w 366"/>
                <a:gd name="T63" fmla="*/ 481 h 575"/>
                <a:gd name="T64" fmla="*/ 110 w 366"/>
                <a:gd name="T65" fmla="*/ 542 h 575"/>
                <a:gd name="T66" fmla="*/ 128 w 366"/>
                <a:gd name="T67" fmla="*/ 561 h 575"/>
                <a:gd name="T68" fmla="*/ 176 w 366"/>
                <a:gd name="T69" fmla="*/ 29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575">
                  <a:moveTo>
                    <a:pt x="238" y="575"/>
                  </a:moveTo>
                  <a:cubicBezTo>
                    <a:pt x="221" y="575"/>
                    <a:pt x="207" y="562"/>
                    <a:pt x="205" y="547"/>
                  </a:cubicBezTo>
                  <a:cubicBezTo>
                    <a:pt x="183" y="360"/>
                    <a:pt x="183" y="360"/>
                    <a:pt x="183" y="360"/>
                  </a:cubicBezTo>
                  <a:cubicBezTo>
                    <a:pt x="161" y="547"/>
                    <a:pt x="161" y="547"/>
                    <a:pt x="161" y="547"/>
                  </a:cubicBezTo>
                  <a:cubicBezTo>
                    <a:pt x="160" y="562"/>
                    <a:pt x="146" y="575"/>
                    <a:pt x="128" y="575"/>
                  </a:cubicBezTo>
                  <a:cubicBezTo>
                    <a:pt x="111" y="575"/>
                    <a:pt x="97" y="562"/>
                    <a:pt x="95" y="547"/>
                  </a:cubicBezTo>
                  <a:cubicBezTo>
                    <a:pt x="95" y="546"/>
                    <a:pt x="95" y="546"/>
                    <a:pt x="95" y="545"/>
                  </a:cubicBezTo>
                  <a:cubicBezTo>
                    <a:pt x="96" y="536"/>
                    <a:pt x="102" y="307"/>
                    <a:pt x="105" y="161"/>
                  </a:cubicBezTo>
                  <a:cubicBezTo>
                    <a:pt x="55" y="272"/>
                    <a:pt x="55" y="272"/>
                    <a:pt x="55" y="272"/>
                  </a:cubicBezTo>
                  <a:cubicBezTo>
                    <a:pt x="51" y="281"/>
                    <a:pt x="42" y="287"/>
                    <a:pt x="31" y="287"/>
                  </a:cubicBezTo>
                  <a:cubicBezTo>
                    <a:pt x="28" y="287"/>
                    <a:pt x="25" y="286"/>
                    <a:pt x="22" y="285"/>
                  </a:cubicBezTo>
                  <a:cubicBezTo>
                    <a:pt x="8" y="280"/>
                    <a:pt x="0" y="267"/>
                    <a:pt x="4" y="254"/>
                  </a:cubicBezTo>
                  <a:cubicBezTo>
                    <a:pt x="4" y="254"/>
                    <a:pt x="4" y="254"/>
                    <a:pt x="4" y="253"/>
                  </a:cubicBezTo>
                  <a:cubicBezTo>
                    <a:pt x="5" y="252"/>
                    <a:pt x="8" y="241"/>
                    <a:pt x="12" y="228"/>
                  </a:cubicBezTo>
                  <a:cubicBezTo>
                    <a:pt x="30" y="174"/>
                    <a:pt x="66" y="63"/>
                    <a:pt x="75" y="44"/>
                  </a:cubicBezTo>
                  <a:cubicBezTo>
                    <a:pt x="90" y="13"/>
                    <a:pt x="122" y="0"/>
                    <a:pt x="183" y="0"/>
                  </a:cubicBezTo>
                  <a:cubicBezTo>
                    <a:pt x="244" y="0"/>
                    <a:pt x="277" y="13"/>
                    <a:pt x="292" y="44"/>
                  </a:cubicBezTo>
                  <a:cubicBezTo>
                    <a:pt x="301" y="63"/>
                    <a:pt x="337" y="175"/>
                    <a:pt x="354" y="228"/>
                  </a:cubicBezTo>
                  <a:cubicBezTo>
                    <a:pt x="359" y="241"/>
                    <a:pt x="362" y="252"/>
                    <a:pt x="363" y="253"/>
                  </a:cubicBezTo>
                  <a:cubicBezTo>
                    <a:pt x="363" y="254"/>
                    <a:pt x="363" y="254"/>
                    <a:pt x="363" y="254"/>
                  </a:cubicBezTo>
                  <a:cubicBezTo>
                    <a:pt x="366" y="267"/>
                    <a:pt x="358" y="280"/>
                    <a:pt x="345" y="285"/>
                  </a:cubicBezTo>
                  <a:cubicBezTo>
                    <a:pt x="342" y="286"/>
                    <a:pt x="339" y="287"/>
                    <a:pt x="335" y="287"/>
                  </a:cubicBezTo>
                  <a:cubicBezTo>
                    <a:pt x="325" y="287"/>
                    <a:pt x="316" y="281"/>
                    <a:pt x="312" y="272"/>
                  </a:cubicBezTo>
                  <a:cubicBezTo>
                    <a:pt x="262" y="161"/>
                    <a:pt x="262" y="161"/>
                    <a:pt x="262" y="161"/>
                  </a:cubicBezTo>
                  <a:cubicBezTo>
                    <a:pt x="265" y="307"/>
                    <a:pt x="271" y="536"/>
                    <a:pt x="271" y="545"/>
                  </a:cubicBezTo>
                  <a:cubicBezTo>
                    <a:pt x="271" y="546"/>
                    <a:pt x="271" y="546"/>
                    <a:pt x="271" y="547"/>
                  </a:cubicBezTo>
                  <a:cubicBezTo>
                    <a:pt x="270" y="562"/>
                    <a:pt x="256" y="575"/>
                    <a:pt x="238" y="575"/>
                  </a:cubicBezTo>
                  <a:cubicBezTo>
                    <a:pt x="238" y="575"/>
                    <a:pt x="238" y="575"/>
                    <a:pt x="238" y="575"/>
                  </a:cubicBezTo>
                  <a:close/>
                  <a:moveTo>
                    <a:pt x="183" y="293"/>
                  </a:moveTo>
                  <a:cubicBezTo>
                    <a:pt x="187" y="293"/>
                    <a:pt x="190" y="296"/>
                    <a:pt x="190" y="299"/>
                  </a:cubicBezTo>
                  <a:cubicBezTo>
                    <a:pt x="219" y="545"/>
                    <a:pt x="219" y="545"/>
                    <a:pt x="219" y="545"/>
                  </a:cubicBezTo>
                  <a:cubicBezTo>
                    <a:pt x="220" y="554"/>
                    <a:pt x="228" y="561"/>
                    <a:pt x="238" y="561"/>
                  </a:cubicBezTo>
                  <a:cubicBezTo>
                    <a:pt x="238" y="568"/>
                    <a:pt x="238" y="568"/>
                    <a:pt x="238" y="568"/>
                  </a:cubicBezTo>
                  <a:cubicBezTo>
                    <a:pt x="238" y="561"/>
                    <a:pt x="238" y="561"/>
                    <a:pt x="238" y="561"/>
                  </a:cubicBezTo>
                  <a:cubicBezTo>
                    <a:pt x="248" y="561"/>
                    <a:pt x="257" y="554"/>
                    <a:pt x="257" y="546"/>
                  </a:cubicBezTo>
                  <a:cubicBezTo>
                    <a:pt x="257" y="546"/>
                    <a:pt x="257" y="546"/>
                    <a:pt x="257" y="546"/>
                  </a:cubicBezTo>
                  <a:cubicBezTo>
                    <a:pt x="257" y="542"/>
                    <a:pt x="257" y="537"/>
                    <a:pt x="257" y="528"/>
                  </a:cubicBezTo>
                  <a:cubicBezTo>
                    <a:pt x="256" y="517"/>
                    <a:pt x="256" y="500"/>
                    <a:pt x="256" y="481"/>
                  </a:cubicBezTo>
                  <a:cubicBezTo>
                    <a:pt x="255" y="441"/>
                    <a:pt x="253" y="389"/>
                    <a:pt x="252" y="337"/>
                  </a:cubicBezTo>
                  <a:cubicBezTo>
                    <a:pt x="249" y="232"/>
                    <a:pt x="247" y="127"/>
                    <a:pt x="247" y="127"/>
                  </a:cubicBezTo>
                  <a:cubicBezTo>
                    <a:pt x="247" y="124"/>
                    <a:pt x="249" y="121"/>
                    <a:pt x="252" y="120"/>
                  </a:cubicBezTo>
                  <a:cubicBezTo>
                    <a:pt x="255" y="120"/>
                    <a:pt x="259" y="121"/>
                    <a:pt x="260" y="124"/>
                  </a:cubicBezTo>
                  <a:cubicBezTo>
                    <a:pt x="325" y="266"/>
                    <a:pt x="325" y="266"/>
                    <a:pt x="325" y="266"/>
                  </a:cubicBezTo>
                  <a:cubicBezTo>
                    <a:pt x="326" y="270"/>
                    <a:pt x="330" y="273"/>
                    <a:pt x="335" y="273"/>
                  </a:cubicBezTo>
                  <a:cubicBezTo>
                    <a:pt x="337" y="273"/>
                    <a:pt x="339" y="272"/>
                    <a:pt x="340" y="272"/>
                  </a:cubicBezTo>
                  <a:cubicBezTo>
                    <a:pt x="347" y="270"/>
                    <a:pt x="351" y="263"/>
                    <a:pt x="350" y="258"/>
                  </a:cubicBezTo>
                  <a:cubicBezTo>
                    <a:pt x="350" y="258"/>
                    <a:pt x="350" y="258"/>
                    <a:pt x="350" y="258"/>
                  </a:cubicBezTo>
                  <a:cubicBezTo>
                    <a:pt x="349" y="256"/>
                    <a:pt x="348" y="254"/>
                    <a:pt x="347" y="251"/>
                  </a:cubicBezTo>
                  <a:cubicBezTo>
                    <a:pt x="346" y="247"/>
                    <a:pt x="344" y="240"/>
                    <a:pt x="341" y="232"/>
                  </a:cubicBezTo>
                  <a:cubicBezTo>
                    <a:pt x="325" y="183"/>
                    <a:pt x="288" y="69"/>
                    <a:pt x="279" y="50"/>
                  </a:cubicBezTo>
                  <a:cubicBezTo>
                    <a:pt x="270" y="32"/>
                    <a:pt x="252" y="14"/>
                    <a:pt x="183" y="14"/>
                  </a:cubicBezTo>
                  <a:cubicBezTo>
                    <a:pt x="115" y="14"/>
                    <a:pt x="96" y="32"/>
                    <a:pt x="88" y="50"/>
                  </a:cubicBezTo>
                  <a:cubicBezTo>
                    <a:pt x="79" y="69"/>
                    <a:pt x="42" y="183"/>
                    <a:pt x="26" y="232"/>
                  </a:cubicBezTo>
                  <a:cubicBezTo>
                    <a:pt x="23" y="240"/>
                    <a:pt x="21" y="247"/>
                    <a:pt x="19" y="251"/>
                  </a:cubicBezTo>
                  <a:cubicBezTo>
                    <a:pt x="19" y="254"/>
                    <a:pt x="18" y="256"/>
                    <a:pt x="17" y="258"/>
                  </a:cubicBezTo>
                  <a:cubicBezTo>
                    <a:pt x="17" y="258"/>
                    <a:pt x="17" y="258"/>
                    <a:pt x="17" y="258"/>
                  </a:cubicBezTo>
                  <a:cubicBezTo>
                    <a:pt x="16" y="263"/>
                    <a:pt x="20" y="270"/>
                    <a:pt x="26" y="272"/>
                  </a:cubicBezTo>
                  <a:cubicBezTo>
                    <a:pt x="28" y="272"/>
                    <a:pt x="30" y="273"/>
                    <a:pt x="31" y="273"/>
                  </a:cubicBezTo>
                  <a:cubicBezTo>
                    <a:pt x="36" y="273"/>
                    <a:pt x="41" y="270"/>
                    <a:pt x="42" y="266"/>
                  </a:cubicBezTo>
                  <a:cubicBezTo>
                    <a:pt x="107" y="124"/>
                    <a:pt x="107" y="124"/>
                    <a:pt x="107" y="124"/>
                  </a:cubicBezTo>
                  <a:cubicBezTo>
                    <a:pt x="108" y="121"/>
                    <a:pt x="111" y="120"/>
                    <a:pt x="115" y="120"/>
                  </a:cubicBezTo>
                  <a:cubicBezTo>
                    <a:pt x="118" y="121"/>
                    <a:pt x="120" y="124"/>
                    <a:pt x="120" y="127"/>
                  </a:cubicBezTo>
                  <a:cubicBezTo>
                    <a:pt x="120" y="127"/>
                    <a:pt x="117" y="232"/>
                    <a:pt x="115" y="337"/>
                  </a:cubicBezTo>
                  <a:cubicBezTo>
                    <a:pt x="114" y="389"/>
                    <a:pt x="112" y="442"/>
                    <a:pt x="111" y="481"/>
                  </a:cubicBezTo>
                  <a:cubicBezTo>
                    <a:pt x="111" y="500"/>
                    <a:pt x="110" y="517"/>
                    <a:pt x="110" y="528"/>
                  </a:cubicBezTo>
                  <a:cubicBezTo>
                    <a:pt x="110" y="534"/>
                    <a:pt x="110" y="539"/>
                    <a:pt x="110" y="542"/>
                  </a:cubicBezTo>
                  <a:cubicBezTo>
                    <a:pt x="109" y="543"/>
                    <a:pt x="109" y="544"/>
                    <a:pt x="109" y="546"/>
                  </a:cubicBezTo>
                  <a:cubicBezTo>
                    <a:pt x="110" y="554"/>
                    <a:pt x="118" y="561"/>
                    <a:pt x="128" y="561"/>
                  </a:cubicBezTo>
                  <a:cubicBezTo>
                    <a:pt x="138" y="561"/>
                    <a:pt x="147" y="554"/>
                    <a:pt x="147" y="546"/>
                  </a:cubicBezTo>
                  <a:cubicBezTo>
                    <a:pt x="176" y="299"/>
                    <a:pt x="176" y="299"/>
                    <a:pt x="176" y="299"/>
                  </a:cubicBezTo>
                  <a:cubicBezTo>
                    <a:pt x="177" y="296"/>
                    <a:pt x="180" y="293"/>
                    <a:pt x="183" y="2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grpSp>
      <p:grpSp>
        <p:nvGrpSpPr>
          <p:cNvPr id="49" name="Groupe 48">
            <a:extLst>
              <a:ext uri="{FF2B5EF4-FFF2-40B4-BE49-F238E27FC236}">
                <a16:creationId xmlns:a16="http://schemas.microsoft.com/office/drawing/2014/main" id="{ED60557E-E8E6-7548-AC0B-527ED853616E}"/>
              </a:ext>
            </a:extLst>
          </p:cNvPr>
          <p:cNvGrpSpPr/>
          <p:nvPr/>
        </p:nvGrpSpPr>
        <p:grpSpPr>
          <a:xfrm>
            <a:off x="225649" y="1532103"/>
            <a:ext cx="2671552" cy="2462832"/>
            <a:chOff x="225649" y="1532103"/>
            <a:chExt cx="2671552" cy="2462832"/>
          </a:xfrm>
        </p:grpSpPr>
        <p:sp>
          <p:nvSpPr>
            <p:cNvPr id="2" name="Freeform 6">
              <a:extLst>
                <a:ext uri="{FF2B5EF4-FFF2-40B4-BE49-F238E27FC236}">
                  <a16:creationId xmlns:a16="http://schemas.microsoft.com/office/drawing/2014/main" id="{09D3BCDB-9DB2-2346-BDFC-F68B4A953726}"/>
                </a:ext>
              </a:extLst>
            </p:cNvPr>
            <p:cNvSpPr>
              <a:spLocks/>
            </p:cNvSpPr>
            <p:nvPr/>
          </p:nvSpPr>
          <p:spPr bwMode="auto">
            <a:xfrm rot="547283">
              <a:off x="225649" y="1532103"/>
              <a:ext cx="2671552" cy="2462832"/>
            </a:xfrm>
            <a:custGeom>
              <a:avLst/>
              <a:gdLst>
                <a:gd name="T0" fmla="*/ 340 w 423"/>
                <a:gd name="T1" fmla="*/ 339 h 419"/>
                <a:gd name="T2" fmla="*/ 423 w 423"/>
                <a:gd name="T3" fmla="*/ 182 h 419"/>
                <a:gd name="T4" fmla="*/ 210 w 423"/>
                <a:gd name="T5" fmla="*/ 10 h 419"/>
                <a:gd name="T6" fmla="*/ 0 w 423"/>
                <a:gd name="T7" fmla="*/ 197 h 419"/>
                <a:gd name="T8" fmla="*/ 210 w 423"/>
                <a:gd name="T9" fmla="*/ 384 h 419"/>
                <a:gd name="T10" fmla="*/ 262 w 423"/>
                <a:gd name="T11" fmla="*/ 377 h 419"/>
                <a:gd name="T12" fmla="*/ 382 w 423"/>
                <a:gd name="T13" fmla="*/ 419 h 419"/>
                <a:gd name="T14" fmla="*/ 340 w 423"/>
                <a:gd name="T15" fmla="*/ 339 h 4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3" h="419">
                  <a:moveTo>
                    <a:pt x="340" y="339"/>
                  </a:moveTo>
                  <a:cubicBezTo>
                    <a:pt x="390" y="300"/>
                    <a:pt x="423" y="242"/>
                    <a:pt x="423" y="182"/>
                  </a:cubicBezTo>
                  <a:cubicBezTo>
                    <a:pt x="423" y="79"/>
                    <a:pt x="332" y="0"/>
                    <a:pt x="210" y="10"/>
                  </a:cubicBezTo>
                  <a:cubicBezTo>
                    <a:pt x="95" y="20"/>
                    <a:pt x="0" y="94"/>
                    <a:pt x="0" y="197"/>
                  </a:cubicBezTo>
                  <a:cubicBezTo>
                    <a:pt x="0" y="300"/>
                    <a:pt x="94" y="384"/>
                    <a:pt x="210" y="384"/>
                  </a:cubicBezTo>
                  <a:cubicBezTo>
                    <a:pt x="228" y="384"/>
                    <a:pt x="245" y="381"/>
                    <a:pt x="262" y="377"/>
                  </a:cubicBezTo>
                  <a:cubicBezTo>
                    <a:pt x="291" y="391"/>
                    <a:pt x="337" y="409"/>
                    <a:pt x="382" y="419"/>
                  </a:cubicBezTo>
                  <a:cubicBezTo>
                    <a:pt x="363" y="400"/>
                    <a:pt x="350" y="370"/>
                    <a:pt x="340" y="339"/>
                  </a:cubicBezTo>
                  <a:close/>
                </a:path>
              </a:pathLst>
            </a:custGeom>
            <a:gradFill flip="none" rotWithShape="1">
              <a:gsLst>
                <a:gs pos="0">
                  <a:schemeClr val="accent1">
                    <a:alpha val="75000"/>
                  </a:schemeClr>
                </a:gs>
                <a:gs pos="100000">
                  <a:schemeClr val="accent1"/>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33" name="Rectangle 32">
              <a:extLst>
                <a:ext uri="{FF2B5EF4-FFF2-40B4-BE49-F238E27FC236}">
                  <a16:creationId xmlns:a16="http://schemas.microsoft.com/office/drawing/2014/main" id="{81F89AE1-4558-7646-9430-721CDFEF3FA1}"/>
                </a:ext>
              </a:extLst>
            </p:cNvPr>
            <p:cNvSpPr/>
            <p:nvPr/>
          </p:nvSpPr>
          <p:spPr>
            <a:xfrm>
              <a:off x="656251" y="2647574"/>
              <a:ext cx="1798724" cy="707886"/>
            </a:xfrm>
            <a:prstGeom prst="rect">
              <a:avLst/>
            </a:prstGeom>
          </p:spPr>
          <p:txBody>
            <a:bodyPr wrap="square">
              <a:spAutoFit/>
            </a:bodyPr>
            <a:lstStyle/>
            <a:p>
              <a:pPr algn="ctr"/>
              <a:r>
                <a:rPr lang="en-US" sz="2000" dirty="0">
                  <a:solidFill>
                    <a:schemeClr val="bg1"/>
                  </a:solidFill>
                  <a:latin typeface="Source Sans Pro" panose="020B0503030403020204" pitchFamily="34" charset="77"/>
                </a:rPr>
                <a:t>Le </a:t>
              </a:r>
              <a:r>
                <a:rPr lang="en-US" sz="2000" dirty="0" err="1">
                  <a:solidFill>
                    <a:schemeClr val="bg1"/>
                  </a:solidFill>
                  <a:latin typeface="Source Sans Pro" panose="020B0503030403020204" pitchFamily="34" charset="77"/>
                </a:rPr>
                <a:t>manque</a:t>
              </a:r>
              <a:r>
                <a:rPr lang="en-US" sz="2000" dirty="0">
                  <a:solidFill>
                    <a:schemeClr val="bg1"/>
                  </a:solidFill>
                  <a:latin typeface="Source Sans Pro" panose="020B0503030403020204" pitchFamily="34" charset="77"/>
                </a:rPr>
                <a:t> de temps</a:t>
              </a:r>
            </a:p>
          </p:txBody>
        </p:sp>
        <p:sp>
          <p:nvSpPr>
            <p:cNvPr id="38" name="Freeform 106">
              <a:extLst>
                <a:ext uri="{FF2B5EF4-FFF2-40B4-BE49-F238E27FC236}">
                  <a16:creationId xmlns:a16="http://schemas.microsoft.com/office/drawing/2014/main" id="{486DE739-65B8-2847-8217-FA56EA77C40A}"/>
                </a:ext>
              </a:extLst>
            </p:cNvPr>
            <p:cNvSpPr>
              <a:spLocks noEditPoints="1"/>
            </p:cNvSpPr>
            <p:nvPr/>
          </p:nvSpPr>
          <p:spPr bwMode="auto">
            <a:xfrm>
              <a:off x="1242275" y="1811914"/>
              <a:ext cx="524578" cy="687542"/>
            </a:xfrm>
            <a:custGeom>
              <a:avLst/>
              <a:gdLst>
                <a:gd name="T0" fmla="*/ 451 w 493"/>
                <a:gd name="T1" fmla="*/ 579 h 646"/>
                <a:gd name="T2" fmla="*/ 285 w 493"/>
                <a:gd name="T3" fmla="*/ 321 h 646"/>
                <a:gd name="T4" fmla="*/ 419 w 493"/>
                <a:gd name="T5" fmla="*/ 174 h 646"/>
                <a:gd name="T6" fmla="*/ 424 w 493"/>
                <a:gd name="T7" fmla="*/ 165 h 646"/>
                <a:gd name="T8" fmla="*/ 460 w 493"/>
                <a:gd name="T9" fmla="*/ 67 h 646"/>
                <a:gd name="T10" fmla="*/ 460 w 493"/>
                <a:gd name="T11" fmla="*/ 0 h 646"/>
                <a:gd name="T12" fmla="*/ 0 w 493"/>
                <a:gd name="T13" fmla="*/ 33 h 646"/>
                <a:gd name="T14" fmla="*/ 44 w 493"/>
                <a:gd name="T15" fmla="*/ 67 h 646"/>
                <a:gd name="T16" fmla="*/ 73 w 493"/>
                <a:gd name="T17" fmla="*/ 166 h 646"/>
                <a:gd name="T18" fmla="*/ 211 w 493"/>
                <a:gd name="T19" fmla="*/ 317 h 646"/>
                <a:gd name="T20" fmla="*/ 211 w 493"/>
                <a:gd name="T21" fmla="*/ 332 h 646"/>
                <a:gd name="T22" fmla="*/ 34 w 493"/>
                <a:gd name="T23" fmla="*/ 579 h 646"/>
                <a:gd name="T24" fmla="*/ 34 w 493"/>
                <a:gd name="T25" fmla="*/ 646 h 646"/>
                <a:gd name="T26" fmla="*/ 493 w 493"/>
                <a:gd name="T27" fmla="*/ 612 h 646"/>
                <a:gd name="T28" fmla="*/ 404 w 493"/>
                <a:gd name="T29" fmla="*/ 479 h 646"/>
                <a:gd name="T30" fmla="*/ 285 w 493"/>
                <a:gd name="T31" fmla="*/ 348 h 646"/>
                <a:gd name="T32" fmla="*/ 14 w 493"/>
                <a:gd name="T33" fmla="*/ 33 h 646"/>
                <a:gd name="T34" fmla="*/ 460 w 493"/>
                <a:gd name="T35" fmla="*/ 14 h 646"/>
                <a:gd name="T36" fmla="*/ 460 w 493"/>
                <a:gd name="T37" fmla="*/ 53 h 646"/>
                <a:gd name="T38" fmla="*/ 14 w 493"/>
                <a:gd name="T39" fmla="*/ 33 h 646"/>
                <a:gd name="T40" fmla="*/ 412 w 493"/>
                <a:gd name="T41" fmla="*/ 156 h 646"/>
                <a:gd name="T42" fmla="*/ 85 w 493"/>
                <a:gd name="T43" fmla="*/ 156 h 646"/>
                <a:gd name="T44" fmla="*/ 439 w 493"/>
                <a:gd name="T45" fmla="*/ 67 h 646"/>
                <a:gd name="T46" fmla="*/ 211 w 493"/>
                <a:gd name="T47" fmla="*/ 490 h 646"/>
                <a:gd name="T48" fmla="*/ 211 w 493"/>
                <a:gd name="T49" fmla="*/ 348 h 646"/>
                <a:gd name="T50" fmla="*/ 156 w 493"/>
                <a:gd name="T51" fmla="*/ 509 h 646"/>
                <a:gd name="T52" fmla="*/ 219 w 493"/>
                <a:gd name="T53" fmla="*/ 503 h 646"/>
                <a:gd name="T54" fmla="*/ 225 w 493"/>
                <a:gd name="T55" fmla="*/ 336 h 646"/>
                <a:gd name="T56" fmla="*/ 225 w 493"/>
                <a:gd name="T57" fmla="*/ 313 h 646"/>
                <a:gd name="T58" fmla="*/ 94 w 493"/>
                <a:gd name="T59" fmla="*/ 175 h 646"/>
                <a:gd name="T60" fmla="*/ 259 w 493"/>
                <a:gd name="T61" fmla="*/ 169 h 646"/>
                <a:gd name="T62" fmla="*/ 274 w 493"/>
                <a:gd name="T63" fmla="*/ 307 h 646"/>
                <a:gd name="T64" fmla="*/ 271 w 493"/>
                <a:gd name="T65" fmla="*/ 321 h 646"/>
                <a:gd name="T66" fmla="*/ 271 w 493"/>
                <a:gd name="T67" fmla="*/ 483 h 646"/>
                <a:gd name="T68" fmla="*/ 278 w 493"/>
                <a:gd name="T69" fmla="*/ 493 h 646"/>
                <a:gd name="T70" fmla="*/ 437 w 493"/>
                <a:gd name="T71" fmla="*/ 579 h 646"/>
                <a:gd name="T72" fmla="*/ 84 w 493"/>
                <a:gd name="T73" fmla="*/ 495 h 646"/>
                <a:gd name="T74" fmla="*/ 34 w 493"/>
                <a:gd name="T75" fmla="*/ 632 h 646"/>
                <a:gd name="T76" fmla="*/ 34 w 493"/>
                <a:gd name="T77" fmla="*/ 593 h 646"/>
                <a:gd name="T78" fmla="*/ 479 w 493"/>
                <a:gd name="T79" fmla="*/ 61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3" h="646">
                  <a:moveTo>
                    <a:pt x="460" y="579"/>
                  </a:moveTo>
                  <a:cubicBezTo>
                    <a:pt x="451" y="579"/>
                    <a:pt x="451" y="579"/>
                    <a:pt x="451" y="579"/>
                  </a:cubicBezTo>
                  <a:cubicBezTo>
                    <a:pt x="435" y="462"/>
                    <a:pt x="357" y="372"/>
                    <a:pt x="285" y="332"/>
                  </a:cubicBezTo>
                  <a:cubicBezTo>
                    <a:pt x="285" y="321"/>
                    <a:pt x="285" y="321"/>
                    <a:pt x="285" y="321"/>
                  </a:cubicBezTo>
                  <a:cubicBezTo>
                    <a:pt x="285" y="317"/>
                    <a:pt x="285" y="317"/>
                    <a:pt x="285" y="317"/>
                  </a:cubicBezTo>
                  <a:cubicBezTo>
                    <a:pt x="334" y="291"/>
                    <a:pt x="385" y="241"/>
                    <a:pt x="419" y="174"/>
                  </a:cubicBezTo>
                  <a:cubicBezTo>
                    <a:pt x="421" y="174"/>
                    <a:pt x="422" y="173"/>
                    <a:pt x="423" y="172"/>
                  </a:cubicBezTo>
                  <a:cubicBezTo>
                    <a:pt x="424" y="170"/>
                    <a:pt x="424" y="167"/>
                    <a:pt x="424" y="165"/>
                  </a:cubicBezTo>
                  <a:cubicBezTo>
                    <a:pt x="438" y="135"/>
                    <a:pt x="448" y="102"/>
                    <a:pt x="453" y="67"/>
                  </a:cubicBezTo>
                  <a:cubicBezTo>
                    <a:pt x="460" y="67"/>
                    <a:pt x="460" y="67"/>
                    <a:pt x="460" y="67"/>
                  </a:cubicBezTo>
                  <a:cubicBezTo>
                    <a:pt x="478" y="67"/>
                    <a:pt x="493" y="52"/>
                    <a:pt x="493" y="33"/>
                  </a:cubicBezTo>
                  <a:cubicBezTo>
                    <a:pt x="493" y="15"/>
                    <a:pt x="478" y="0"/>
                    <a:pt x="460" y="0"/>
                  </a:cubicBezTo>
                  <a:cubicBezTo>
                    <a:pt x="34" y="0"/>
                    <a:pt x="34" y="0"/>
                    <a:pt x="34" y="0"/>
                  </a:cubicBezTo>
                  <a:cubicBezTo>
                    <a:pt x="15" y="0"/>
                    <a:pt x="0" y="15"/>
                    <a:pt x="0" y="33"/>
                  </a:cubicBezTo>
                  <a:cubicBezTo>
                    <a:pt x="0" y="52"/>
                    <a:pt x="15" y="67"/>
                    <a:pt x="34" y="67"/>
                  </a:cubicBezTo>
                  <a:cubicBezTo>
                    <a:pt x="44" y="67"/>
                    <a:pt x="44" y="67"/>
                    <a:pt x="44" y="67"/>
                  </a:cubicBezTo>
                  <a:cubicBezTo>
                    <a:pt x="48" y="100"/>
                    <a:pt x="58" y="130"/>
                    <a:pt x="70" y="158"/>
                  </a:cubicBezTo>
                  <a:cubicBezTo>
                    <a:pt x="69" y="161"/>
                    <a:pt x="70" y="165"/>
                    <a:pt x="73" y="166"/>
                  </a:cubicBezTo>
                  <a:cubicBezTo>
                    <a:pt x="73" y="166"/>
                    <a:pt x="74" y="167"/>
                    <a:pt x="74" y="167"/>
                  </a:cubicBezTo>
                  <a:cubicBezTo>
                    <a:pt x="107" y="237"/>
                    <a:pt x="160" y="290"/>
                    <a:pt x="211" y="317"/>
                  </a:cubicBezTo>
                  <a:cubicBezTo>
                    <a:pt x="211" y="330"/>
                    <a:pt x="211" y="330"/>
                    <a:pt x="211" y="330"/>
                  </a:cubicBezTo>
                  <a:cubicBezTo>
                    <a:pt x="211" y="332"/>
                    <a:pt x="211" y="332"/>
                    <a:pt x="211" y="332"/>
                  </a:cubicBezTo>
                  <a:cubicBezTo>
                    <a:pt x="140" y="371"/>
                    <a:pt x="62" y="462"/>
                    <a:pt x="44" y="579"/>
                  </a:cubicBezTo>
                  <a:cubicBezTo>
                    <a:pt x="34" y="579"/>
                    <a:pt x="34" y="579"/>
                    <a:pt x="34" y="579"/>
                  </a:cubicBezTo>
                  <a:cubicBezTo>
                    <a:pt x="15" y="579"/>
                    <a:pt x="0" y="594"/>
                    <a:pt x="0" y="612"/>
                  </a:cubicBezTo>
                  <a:cubicBezTo>
                    <a:pt x="0" y="631"/>
                    <a:pt x="15" y="646"/>
                    <a:pt x="34" y="646"/>
                  </a:cubicBezTo>
                  <a:cubicBezTo>
                    <a:pt x="460" y="646"/>
                    <a:pt x="460" y="646"/>
                    <a:pt x="460" y="646"/>
                  </a:cubicBezTo>
                  <a:cubicBezTo>
                    <a:pt x="478" y="646"/>
                    <a:pt x="493" y="631"/>
                    <a:pt x="493" y="612"/>
                  </a:cubicBezTo>
                  <a:cubicBezTo>
                    <a:pt x="493" y="594"/>
                    <a:pt x="478" y="579"/>
                    <a:pt x="460" y="579"/>
                  </a:cubicBezTo>
                  <a:close/>
                  <a:moveTo>
                    <a:pt x="404" y="479"/>
                  </a:moveTo>
                  <a:cubicBezTo>
                    <a:pt x="371" y="466"/>
                    <a:pt x="329" y="470"/>
                    <a:pt x="285" y="478"/>
                  </a:cubicBezTo>
                  <a:cubicBezTo>
                    <a:pt x="285" y="348"/>
                    <a:pt x="285" y="348"/>
                    <a:pt x="285" y="348"/>
                  </a:cubicBezTo>
                  <a:cubicBezTo>
                    <a:pt x="328" y="374"/>
                    <a:pt x="373" y="420"/>
                    <a:pt x="404" y="479"/>
                  </a:cubicBezTo>
                  <a:close/>
                  <a:moveTo>
                    <a:pt x="14" y="33"/>
                  </a:moveTo>
                  <a:cubicBezTo>
                    <a:pt x="14" y="23"/>
                    <a:pt x="23" y="14"/>
                    <a:pt x="34" y="14"/>
                  </a:cubicBezTo>
                  <a:cubicBezTo>
                    <a:pt x="460" y="14"/>
                    <a:pt x="460" y="14"/>
                    <a:pt x="460" y="14"/>
                  </a:cubicBezTo>
                  <a:cubicBezTo>
                    <a:pt x="471" y="14"/>
                    <a:pt x="479" y="23"/>
                    <a:pt x="479" y="33"/>
                  </a:cubicBezTo>
                  <a:cubicBezTo>
                    <a:pt x="479" y="44"/>
                    <a:pt x="471" y="53"/>
                    <a:pt x="460" y="53"/>
                  </a:cubicBezTo>
                  <a:cubicBezTo>
                    <a:pt x="34" y="53"/>
                    <a:pt x="34" y="53"/>
                    <a:pt x="34" y="53"/>
                  </a:cubicBezTo>
                  <a:cubicBezTo>
                    <a:pt x="23" y="53"/>
                    <a:pt x="14" y="44"/>
                    <a:pt x="14" y="33"/>
                  </a:cubicBezTo>
                  <a:close/>
                  <a:moveTo>
                    <a:pt x="439" y="67"/>
                  </a:moveTo>
                  <a:cubicBezTo>
                    <a:pt x="434" y="99"/>
                    <a:pt x="425" y="129"/>
                    <a:pt x="412" y="156"/>
                  </a:cubicBezTo>
                  <a:cubicBezTo>
                    <a:pt x="372" y="134"/>
                    <a:pt x="315" y="145"/>
                    <a:pt x="256" y="156"/>
                  </a:cubicBezTo>
                  <a:cubicBezTo>
                    <a:pt x="196" y="167"/>
                    <a:pt x="134" y="178"/>
                    <a:pt x="85" y="156"/>
                  </a:cubicBezTo>
                  <a:cubicBezTo>
                    <a:pt x="72" y="129"/>
                    <a:pt x="63" y="99"/>
                    <a:pt x="58" y="67"/>
                  </a:cubicBezTo>
                  <a:lnTo>
                    <a:pt x="439" y="67"/>
                  </a:lnTo>
                  <a:close/>
                  <a:moveTo>
                    <a:pt x="211" y="348"/>
                  </a:moveTo>
                  <a:cubicBezTo>
                    <a:pt x="211" y="490"/>
                    <a:pt x="211" y="490"/>
                    <a:pt x="211" y="490"/>
                  </a:cubicBezTo>
                  <a:cubicBezTo>
                    <a:pt x="171" y="496"/>
                    <a:pt x="127" y="499"/>
                    <a:pt x="90" y="483"/>
                  </a:cubicBezTo>
                  <a:cubicBezTo>
                    <a:pt x="121" y="422"/>
                    <a:pt x="168" y="374"/>
                    <a:pt x="211" y="348"/>
                  </a:cubicBezTo>
                  <a:close/>
                  <a:moveTo>
                    <a:pt x="84" y="495"/>
                  </a:moveTo>
                  <a:cubicBezTo>
                    <a:pt x="107" y="505"/>
                    <a:pt x="131" y="509"/>
                    <a:pt x="156" y="509"/>
                  </a:cubicBezTo>
                  <a:cubicBezTo>
                    <a:pt x="178" y="509"/>
                    <a:pt x="199" y="506"/>
                    <a:pt x="219" y="503"/>
                  </a:cubicBezTo>
                  <a:cubicBezTo>
                    <a:pt x="219" y="503"/>
                    <a:pt x="219" y="503"/>
                    <a:pt x="219" y="503"/>
                  </a:cubicBezTo>
                  <a:cubicBezTo>
                    <a:pt x="222" y="503"/>
                    <a:pt x="225" y="500"/>
                    <a:pt x="225" y="496"/>
                  </a:cubicBezTo>
                  <a:cubicBezTo>
                    <a:pt x="225" y="336"/>
                    <a:pt x="225" y="336"/>
                    <a:pt x="225" y="336"/>
                  </a:cubicBezTo>
                  <a:cubicBezTo>
                    <a:pt x="225" y="330"/>
                    <a:pt x="225" y="330"/>
                    <a:pt x="225" y="330"/>
                  </a:cubicBezTo>
                  <a:cubicBezTo>
                    <a:pt x="225" y="313"/>
                    <a:pt x="225" y="313"/>
                    <a:pt x="225" y="313"/>
                  </a:cubicBezTo>
                  <a:cubicBezTo>
                    <a:pt x="225" y="311"/>
                    <a:pt x="224" y="308"/>
                    <a:pt x="221" y="307"/>
                  </a:cubicBezTo>
                  <a:cubicBezTo>
                    <a:pt x="177" y="284"/>
                    <a:pt x="127" y="237"/>
                    <a:pt x="94" y="175"/>
                  </a:cubicBezTo>
                  <a:cubicBezTo>
                    <a:pt x="112" y="180"/>
                    <a:pt x="131" y="183"/>
                    <a:pt x="151" y="183"/>
                  </a:cubicBezTo>
                  <a:cubicBezTo>
                    <a:pt x="186" y="183"/>
                    <a:pt x="223" y="176"/>
                    <a:pt x="259" y="169"/>
                  </a:cubicBezTo>
                  <a:cubicBezTo>
                    <a:pt x="316" y="159"/>
                    <a:pt x="370" y="149"/>
                    <a:pt x="406" y="169"/>
                  </a:cubicBezTo>
                  <a:cubicBezTo>
                    <a:pt x="372" y="234"/>
                    <a:pt x="321" y="283"/>
                    <a:pt x="274" y="307"/>
                  </a:cubicBezTo>
                  <a:cubicBezTo>
                    <a:pt x="272" y="308"/>
                    <a:pt x="271" y="311"/>
                    <a:pt x="271" y="313"/>
                  </a:cubicBezTo>
                  <a:cubicBezTo>
                    <a:pt x="271" y="321"/>
                    <a:pt x="271" y="321"/>
                    <a:pt x="271" y="321"/>
                  </a:cubicBezTo>
                  <a:cubicBezTo>
                    <a:pt x="271" y="336"/>
                    <a:pt x="271" y="336"/>
                    <a:pt x="271" y="336"/>
                  </a:cubicBezTo>
                  <a:cubicBezTo>
                    <a:pt x="271" y="483"/>
                    <a:pt x="271" y="483"/>
                    <a:pt x="271" y="483"/>
                  </a:cubicBezTo>
                  <a:cubicBezTo>
                    <a:pt x="270" y="484"/>
                    <a:pt x="270" y="486"/>
                    <a:pt x="270" y="487"/>
                  </a:cubicBezTo>
                  <a:cubicBezTo>
                    <a:pt x="271" y="491"/>
                    <a:pt x="274" y="494"/>
                    <a:pt x="278" y="493"/>
                  </a:cubicBezTo>
                  <a:cubicBezTo>
                    <a:pt x="331" y="484"/>
                    <a:pt x="381" y="477"/>
                    <a:pt x="414" y="499"/>
                  </a:cubicBezTo>
                  <a:cubicBezTo>
                    <a:pt x="425" y="524"/>
                    <a:pt x="433" y="551"/>
                    <a:pt x="437" y="579"/>
                  </a:cubicBezTo>
                  <a:cubicBezTo>
                    <a:pt x="58" y="579"/>
                    <a:pt x="58" y="579"/>
                    <a:pt x="58" y="579"/>
                  </a:cubicBezTo>
                  <a:cubicBezTo>
                    <a:pt x="63" y="549"/>
                    <a:pt x="72" y="521"/>
                    <a:pt x="84" y="495"/>
                  </a:cubicBezTo>
                  <a:close/>
                  <a:moveTo>
                    <a:pt x="460" y="632"/>
                  </a:moveTo>
                  <a:cubicBezTo>
                    <a:pt x="34" y="632"/>
                    <a:pt x="34" y="632"/>
                    <a:pt x="34" y="632"/>
                  </a:cubicBezTo>
                  <a:cubicBezTo>
                    <a:pt x="23" y="632"/>
                    <a:pt x="14" y="623"/>
                    <a:pt x="14" y="612"/>
                  </a:cubicBezTo>
                  <a:cubicBezTo>
                    <a:pt x="14" y="601"/>
                    <a:pt x="23" y="593"/>
                    <a:pt x="34" y="593"/>
                  </a:cubicBezTo>
                  <a:cubicBezTo>
                    <a:pt x="460" y="593"/>
                    <a:pt x="460" y="593"/>
                    <a:pt x="460" y="593"/>
                  </a:cubicBezTo>
                  <a:cubicBezTo>
                    <a:pt x="471" y="593"/>
                    <a:pt x="479" y="601"/>
                    <a:pt x="479" y="612"/>
                  </a:cubicBezTo>
                  <a:cubicBezTo>
                    <a:pt x="479" y="623"/>
                    <a:pt x="471" y="632"/>
                    <a:pt x="460" y="63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47" name="Groupe 46">
            <a:extLst>
              <a:ext uri="{FF2B5EF4-FFF2-40B4-BE49-F238E27FC236}">
                <a16:creationId xmlns:a16="http://schemas.microsoft.com/office/drawing/2014/main" id="{7E7E5566-737B-B944-97DC-A7A1D6A9F729}"/>
              </a:ext>
            </a:extLst>
          </p:cNvPr>
          <p:cNvGrpSpPr/>
          <p:nvPr/>
        </p:nvGrpSpPr>
        <p:grpSpPr>
          <a:xfrm>
            <a:off x="2507396" y="1549816"/>
            <a:ext cx="2764896" cy="2455389"/>
            <a:chOff x="2507396" y="1549816"/>
            <a:chExt cx="2764896" cy="2455389"/>
          </a:xfrm>
        </p:grpSpPr>
        <p:sp>
          <p:nvSpPr>
            <p:cNvPr id="3" name="Freeform 7">
              <a:extLst>
                <a:ext uri="{FF2B5EF4-FFF2-40B4-BE49-F238E27FC236}">
                  <a16:creationId xmlns:a16="http://schemas.microsoft.com/office/drawing/2014/main" id="{8C2F90C0-98E3-E942-8F05-A07A08599A65}"/>
                </a:ext>
              </a:extLst>
            </p:cNvPr>
            <p:cNvSpPr>
              <a:spLocks/>
            </p:cNvSpPr>
            <p:nvPr/>
          </p:nvSpPr>
          <p:spPr bwMode="auto">
            <a:xfrm rot="585448">
              <a:off x="2507396" y="1549816"/>
              <a:ext cx="2764896" cy="2455389"/>
            </a:xfrm>
            <a:custGeom>
              <a:avLst/>
              <a:gdLst>
                <a:gd name="T0" fmla="*/ 348 w 412"/>
                <a:gd name="T1" fmla="*/ 332 h 418"/>
                <a:gd name="T2" fmla="*/ 407 w 412"/>
                <a:gd name="T3" fmla="*/ 180 h 418"/>
                <a:gd name="T4" fmla="*/ 205 w 412"/>
                <a:gd name="T5" fmla="*/ 10 h 418"/>
                <a:gd name="T6" fmla="*/ 0 w 412"/>
                <a:gd name="T7" fmla="*/ 201 h 418"/>
                <a:gd name="T8" fmla="*/ 205 w 412"/>
                <a:gd name="T9" fmla="*/ 392 h 418"/>
                <a:gd name="T10" fmla="*/ 288 w 412"/>
                <a:gd name="T11" fmla="*/ 370 h 418"/>
                <a:gd name="T12" fmla="*/ 384 w 412"/>
                <a:gd name="T13" fmla="*/ 418 h 418"/>
                <a:gd name="T14" fmla="*/ 348 w 412"/>
                <a:gd name="T15" fmla="*/ 332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18">
                  <a:moveTo>
                    <a:pt x="348" y="332"/>
                  </a:moveTo>
                  <a:cubicBezTo>
                    <a:pt x="392" y="291"/>
                    <a:pt x="412" y="236"/>
                    <a:pt x="407" y="180"/>
                  </a:cubicBezTo>
                  <a:cubicBezTo>
                    <a:pt x="398" y="90"/>
                    <a:pt x="337" y="21"/>
                    <a:pt x="205" y="10"/>
                  </a:cubicBezTo>
                  <a:cubicBezTo>
                    <a:pt x="82" y="0"/>
                    <a:pt x="0" y="96"/>
                    <a:pt x="0" y="201"/>
                  </a:cubicBezTo>
                  <a:cubicBezTo>
                    <a:pt x="0" y="307"/>
                    <a:pt x="93" y="405"/>
                    <a:pt x="205" y="392"/>
                  </a:cubicBezTo>
                  <a:cubicBezTo>
                    <a:pt x="236" y="389"/>
                    <a:pt x="264" y="381"/>
                    <a:pt x="288" y="370"/>
                  </a:cubicBezTo>
                  <a:cubicBezTo>
                    <a:pt x="318" y="390"/>
                    <a:pt x="356" y="412"/>
                    <a:pt x="384" y="418"/>
                  </a:cubicBezTo>
                  <a:cubicBezTo>
                    <a:pt x="365" y="399"/>
                    <a:pt x="354" y="363"/>
                    <a:pt x="348" y="332"/>
                  </a:cubicBezTo>
                  <a:close/>
                </a:path>
              </a:pathLst>
            </a:custGeom>
            <a:gradFill flip="none" rotWithShape="1">
              <a:gsLst>
                <a:gs pos="0">
                  <a:schemeClr val="accent2">
                    <a:alpha val="75000"/>
                  </a:schemeClr>
                </a:gs>
                <a:gs pos="100000">
                  <a:schemeClr val="accent2">
                    <a:lumMod val="7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34" name="Rectangle 33">
              <a:extLst>
                <a:ext uri="{FF2B5EF4-FFF2-40B4-BE49-F238E27FC236}">
                  <a16:creationId xmlns:a16="http://schemas.microsoft.com/office/drawing/2014/main" id="{56B324B6-6097-3645-98D6-E3179A576ED2}"/>
                </a:ext>
              </a:extLst>
            </p:cNvPr>
            <p:cNvSpPr/>
            <p:nvPr/>
          </p:nvSpPr>
          <p:spPr>
            <a:xfrm>
              <a:off x="2819680" y="2493686"/>
              <a:ext cx="2157984" cy="1015663"/>
            </a:xfrm>
            <a:prstGeom prst="rect">
              <a:avLst/>
            </a:prstGeom>
          </p:spPr>
          <p:txBody>
            <a:bodyPr wrap="square">
              <a:spAutoFit/>
            </a:bodyPr>
            <a:lstStyle/>
            <a:p>
              <a:pPr algn="ctr"/>
              <a:r>
                <a:rPr lang="en-US" sz="2000" dirty="0">
                  <a:solidFill>
                    <a:schemeClr val="bg1"/>
                  </a:solidFill>
                  <a:latin typeface="Source Sans Pro" panose="020B0503030403020204" pitchFamily="34" charset="77"/>
                </a:rPr>
                <a:t>Le </a:t>
              </a:r>
              <a:r>
                <a:rPr lang="en-US" sz="2000" dirty="0" err="1">
                  <a:solidFill>
                    <a:schemeClr val="bg1"/>
                  </a:solidFill>
                  <a:latin typeface="Source Sans Pro" panose="020B0503030403020204" pitchFamily="34" charset="77"/>
                </a:rPr>
                <a:t>manque</a:t>
              </a:r>
              <a:r>
                <a:rPr lang="en-US" sz="2000" dirty="0">
                  <a:solidFill>
                    <a:schemeClr val="bg1"/>
                  </a:solidFill>
                  <a:latin typeface="Source Sans Pro" panose="020B0503030403020204" pitchFamily="34" charset="77"/>
                </a:rPr>
                <a:t> de </a:t>
              </a:r>
              <a:r>
                <a:rPr lang="en-US" sz="2000" dirty="0" err="1">
                  <a:solidFill>
                    <a:schemeClr val="bg1"/>
                  </a:solidFill>
                  <a:latin typeface="Source Sans Pro" panose="020B0503030403020204" pitchFamily="34" charset="77"/>
                </a:rPr>
                <a:t>connaissances</a:t>
              </a:r>
              <a:r>
                <a:rPr lang="en-US" sz="2000" dirty="0">
                  <a:solidFill>
                    <a:schemeClr val="bg1"/>
                  </a:solidFill>
                  <a:latin typeface="Source Sans Pro" panose="020B0503030403020204" pitchFamily="34" charset="77"/>
                </a:rPr>
                <a:t> techniques</a:t>
              </a:r>
            </a:p>
          </p:txBody>
        </p:sp>
        <p:sp>
          <p:nvSpPr>
            <p:cNvPr id="39" name="Freeform 40">
              <a:extLst>
                <a:ext uri="{FF2B5EF4-FFF2-40B4-BE49-F238E27FC236}">
                  <a16:creationId xmlns:a16="http://schemas.microsoft.com/office/drawing/2014/main" id="{34F2C406-0D8C-5143-B5C6-07D97F8B0160}"/>
                </a:ext>
              </a:extLst>
            </p:cNvPr>
            <p:cNvSpPr>
              <a:spLocks noEditPoints="1"/>
            </p:cNvSpPr>
            <p:nvPr/>
          </p:nvSpPr>
          <p:spPr bwMode="auto">
            <a:xfrm>
              <a:off x="3525203" y="1670396"/>
              <a:ext cx="649677" cy="762459"/>
            </a:xfrm>
            <a:custGeom>
              <a:avLst/>
              <a:gdLst>
                <a:gd name="T0" fmla="*/ 372 w 419"/>
                <a:gd name="T1" fmla="*/ 188 h 491"/>
                <a:gd name="T2" fmla="*/ 379 w 419"/>
                <a:gd name="T3" fmla="*/ 158 h 491"/>
                <a:gd name="T4" fmla="*/ 338 w 419"/>
                <a:gd name="T5" fmla="*/ 55 h 491"/>
                <a:gd name="T6" fmla="*/ 0 w 419"/>
                <a:gd name="T7" fmla="*/ 167 h 491"/>
                <a:gd name="T8" fmla="*/ 80 w 419"/>
                <a:gd name="T9" fmla="*/ 310 h 491"/>
                <a:gd name="T10" fmla="*/ 74 w 419"/>
                <a:gd name="T11" fmla="*/ 460 h 491"/>
                <a:gd name="T12" fmla="*/ 256 w 419"/>
                <a:gd name="T13" fmla="*/ 484 h 491"/>
                <a:gd name="T14" fmla="*/ 262 w 419"/>
                <a:gd name="T15" fmla="*/ 396 h 491"/>
                <a:gd name="T16" fmla="*/ 347 w 419"/>
                <a:gd name="T17" fmla="*/ 413 h 491"/>
                <a:gd name="T18" fmla="*/ 379 w 419"/>
                <a:gd name="T19" fmla="*/ 364 h 491"/>
                <a:gd name="T20" fmla="*/ 384 w 419"/>
                <a:gd name="T21" fmla="*/ 348 h 491"/>
                <a:gd name="T22" fmla="*/ 386 w 419"/>
                <a:gd name="T23" fmla="*/ 330 h 491"/>
                <a:gd name="T24" fmla="*/ 390 w 419"/>
                <a:gd name="T25" fmla="*/ 305 h 491"/>
                <a:gd name="T26" fmla="*/ 390 w 419"/>
                <a:gd name="T27" fmla="*/ 294 h 491"/>
                <a:gd name="T28" fmla="*/ 419 w 419"/>
                <a:gd name="T29" fmla="*/ 272 h 491"/>
                <a:gd name="T30" fmla="*/ 405 w 419"/>
                <a:gd name="T31" fmla="*/ 281 h 491"/>
                <a:gd name="T32" fmla="*/ 381 w 419"/>
                <a:gd name="T33" fmla="*/ 290 h 491"/>
                <a:gd name="T34" fmla="*/ 382 w 419"/>
                <a:gd name="T35" fmla="*/ 310 h 491"/>
                <a:gd name="T36" fmla="*/ 377 w 419"/>
                <a:gd name="T37" fmla="*/ 325 h 491"/>
                <a:gd name="T38" fmla="*/ 378 w 419"/>
                <a:gd name="T39" fmla="*/ 338 h 491"/>
                <a:gd name="T40" fmla="*/ 369 w 419"/>
                <a:gd name="T41" fmla="*/ 357 h 491"/>
                <a:gd name="T42" fmla="*/ 369 w 419"/>
                <a:gd name="T43" fmla="*/ 389 h 491"/>
                <a:gd name="T44" fmla="*/ 345 w 419"/>
                <a:gd name="T45" fmla="*/ 404 h 491"/>
                <a:gd name="T46" fmla="*/ 256 w 419"/>
                <a:gd name="T47" fmla="*/ 387 h 491"/>
                <a:gd name="T48" fmla="*/ 83 w 419"/>
                <a:gd name="T49" fmla="*/ 454 h 491"/>
                <a:gd name="T50" fmla="*/ 68 w 419"/>
                <a:gd name="T51" fmla="*/ 282 h 491"/>
                <a:gd name="T52" fmla="*/ 47 w 419"/>
                <a:gd name="T53" fmla="*/ 56 h 491"/>
                <a:gd name="T54" fmla="*/ 331 w 419"/>
                <a:gd name="T55" fmla="*/ 61 h 491"/>
                <a:gd name="T56" fmla="*/ 370 w 419"/>
                <a:gd name="T57" fmla="*/ 158 h 491"/>
                <a:gd name="T58" fmla="*/ 363 w 419"/>
                <a:gd name="T59" fmla="*/ 189 h 491"/>
                <a:gd name="T60" fmla="*/ 409 w 419"/>
                <a:gd name="T61" fmla="*/ 273 h 491"/>
                <a:gd name="T62" fmla="*/ 283 w 419"/>
                <a:gd name="T63" fmla="*/ 74 h 491"/>
                <a:gd name="T64" fmla="*/ 52 w 419"/>
                <a:gd name="T65" fmla="*/ 163 h 491"/>
                <a:gd name="T66" fmla="*/ 96 w 419"/>
                <a:gd name="T67" fmla="*/ 249 h 491"/>
                <a:gd name="T68" fmla="*/ 160 w 419"/>
                <a:gd name="T69" fmla="*/ 240 h 491"/>
                <a:gd name="T70" fmla="*/ 200 w 419"/>
                <a:gd name="T71" fmla="*/ 201 h 491"/>
                <a:gd name="T72" fmla="*/ 240 w 419"/>
                <a:gd name="T73" fmla="*/ 179 h 491"/>
                <a:gd name="T74" fmla="*/ 321 w 419"/>
                <a:gd name="T75" fmla="*/ 137 h 491"/>
                <a:gd name="T76" fmla="*/ 260 w 419"/>
                <a:gd name="T77" fmla="*/ 170 h 491"/>
                <a:gd name="T78" fmla="*/ 232 w 419"/>
                <a:gd name="T79" fmla="*/ 173 h 491"/>
                <a:gd name="T80" fmla="*/ 195 w 419"/>
                <a:gd name="T81" fmla="*/ 189 h 491"/>
                <a:gd name="T82" fmla="*/ 189 w 419"/>
                <a:gd name="T83" fmla="*/ 196 h 491"/>
                <a:gd name="T84" fmla="*/ 156 w 419"/>
                <a:gd name="T85" fmla="*/ 231 h 491"/>
                <a:gd name="T86" fmla="*/ 132 w 419"/>
                <a:gd name="T87" fmla="*/ 257 h 491"/>
                <a:gd name="T88" fmla="*/ 89 w 419"/>
                <a:gd name="T89" fmla="*/ 214 h 491"/>
                <a:gd name="T90" fmla="*/ 61 w 419"/>
                <a:gd name="T91" fmla="*/ 163 h 491"/>
                <a:gd name="T92" fmla="*/ 277 w 419"/>
                <a:gd name="T93" fmla="*/ 82 h 491"/>
                <a:gd name="T94" fmla="*/ 260 w 419"/>
                <a:gd name="T95" fmla="*/ 170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9" h="491">
                  <a:moveTo>
                    <a:pt x="407" y="250"/>
                  </a:moveTo>
                  <a:cubicBezTo>
                    <a:pt x="396" y="233"/>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moveTo>
                    <a:pt x="283" y="74"/>
                  </a:moveTo>
                  <a:cubicBezTo>
                    <a:pt x="257" y="54"/>
                    <a:pt x="225" y="43"/>
                    <a:pt x="192" y="43"/>
                  </a:cubicBezTo>
                  <a:cubicBezTo>
                    <a:pt x="103" y="43"/>
                    <a:pt x="52" y="87"/>
                    <a:pt x="52" y="163"/>
                  </a:cubicBezTo>
                  <a:cubicBezTo>
                    <a:pt x="52" y="204"/>
                    <a:pt x="70" y="215"/>
                    <a:pt x="80" y="218"/>
                  </a:cubicBezTo>
                  <a:cubicBezTo>
                    <a:pt x="82" y="228"/>
                    <a:pt x="90" y="242"/>
                    <a:pt x="96" y="249"/>
                  </a:cubicBezTo>
                  <a:cubicBezTo>
                    <a:pt x="107" y="260"/>
                    <a:pt x="120" y="266"/>
                    <a:pt x="132" y="266"/>
                  </a:cubicBezTo>
                  <a:cubicBezTo>
                    <a:pt x="146" y="266"/>
                    <a:pt x="156" y="257"/>
                    <a:pt x="160" y="240"/>
                  </a:cubicBezTo>
                  <a:cubicBezTo>
                    <a:pt x="176" y="239"/>
                    <a:pt x="188" y="228"/>
                    <a:pt x="194" y="218"/>
                  </a:cubicBezTo>
                  <a:cubicBezTo>
                    <a:pt x="198" y="212"/>
                    <a:pt x="200" y="206"/>
                    <a:pt x="200" y="201"/>
                  </a:cubicBezTo>
                  <a:cubicBezTo>
                    <a:pt x="203" y="202"/>
                    <a:pt x="206" y="202"/>
                    <a:pt x="208" y="202"/>
                  </a:cubicBezTo>
                  <a:cubicBezTo>
                    <a:pt x="224" y="202"/>
                    <a:pt x="236" y="190"/>
                    <a:pt x="240" y="179"/>
                  </a:cubicBezTo>
                  <a:cubicBezTo>
                    <a:pt x="248" y="179"/>
                    <a:pt x="254" y="179"/>
                    <a:pt x="260" y="179"/>
                  </a:cubicBezTo>
                  <a:cubicBezTo>
                    <a:pt x="286" y="179"/>
                    <a:pt x="321" y="175"/>
                    <a:pt x="321" y="137"/>
                  </a:cubicBezTo>
                  <a:cubicBezTo>
                    <a:pt x="321" y="116"/>
                    <a:pt x="307" y="93"/>
                    <a:pt x="283" y="74"/>
                  </a:cubicBezTo>
                  <a:close/>
                  <a:moveTo>
                    <a:pt x="260" y="170"/>
                  </a:moveTo>
                  <a:cubicBezTo>
                    <a:pt x="254" y="170"/>
                    <a:pt x="246" y="170"/>
                    <a:pt x="237" y="169"/>
                  </a:cubicBezTo>
                  <a:cubicBezTo>
                    <a:pt x="234" y="169"/>
                    <a:pt x="232" y="171"/>
                    <a:pt x="232" y="173"/>
                  </a:cubicBezTo>
                  <a:cubicBezTo>
                    <a:pt x="231" y="181"/>
                    <a:pt x="222" y="192"/>
                    <a:pt x="208" y="192"/>
                  </a:cubicBezTo>
                  <a:cubicBezTo>
                    <a:pt x="204" y="192"/>
                    <a:pt x="200" y="191"/>
                    <a:pt x="195" y="189"/>
                  </a:cubicBezTo>
                  <a:cubicBezTo>
                    <a:pt x="194" y="189"/>
                    <a:pt x="191" y="189"/>
                    <a:pt x="190" y="190"/>
                  </a:cubicBezTo>
                  <a:cubicBezTo>
                    <a:pt x="189" y="192"/>
                    <a:pt x="188" y="194"/>
                    <a:pt x="189" y="196"/>
                  </a:cubicBezTo>
                  <a:cubicBezTo>
                    <a:pt x="191" y="200"/>
                    <a:pt x="190" y="206"/>
                    <a:pt x="186" y="213"/>
                  </a:cubicBezTo>
                  <a:cubicBezTo>
                    <a:pt x="180" y="222"/>
                    <a:pt x="169" y="231"/>
                    <a:pt x="156" y="231"/>
                  </a:cubicBezTo>
                  <a:cubicBezTo>
                    <a:pt x="154" y="231"/>
                    <a:pt x="152" y="233"/>
                    <a:pt x="152" y="235"/>
                  </a:cubicBezTo>
                  <a:cubicBezTo>
                    <a:pt x="150" y="245"/>
                    <a:pt x="145" y="257"/>
                    <a:pt x="132" y="257"/>
                  </a:cubicBezTo>
                  <a:cubicBezTo>
                    <a:pt x="123" y="257"/>
                    <a:pt x="112" y="251"/>
                    <a:pt x="103" y="242"/>
                  </a:cubicBezTo>
                  <a:cubicBezTo>
                    <a:pt x="97" y="236"/>
                    <a:pt x="89" y="221"/>
                    <a:pt x="89" y="214"/>
                  </a:cubicBezTo>
                  <a:cubicBezTo>
                    <a:pt x="89" y="211"/>
                    <a:pt x="87" y="209"/>
                    <a:pt x="85" y="209"/>
                  </a:cubicBezTo>
                  <a:cubicBezTo>
                    <a:pt x="80" y="208"/>
                    <a:pt x="61" y="203"/>
                    <a:pt x="61" y="163"/>
                  </a:cubicBezTo>
                  <a:cubicBezTo>
                    <a:pt x="61" y="122"/>
                    <a:pt x="78" y="53"/>
                    <a:pt x="192" y="53"/>
                  </a:cubicBezTo>
                  <a:cubicBezTo>
                    <a:pt x="223" y="53"/>
                    <a:pt x="253" y="63"/>
                    <a:pt x="277" y="82"/>
                  </a:cubicBezTo>
                  <a:cubicBezTo>
                    <a:pt x="299" y="98"/>
                    <a:pt x="312" y="119"/>
                    <a:pt x="312" y="137"/>
                  </a:cubicBezTo>
                  <a:cubicBezTo>
                    <a:pt x="312" y="160"/>
                    <a:pt x="297" y="170"/>
                    <a:pt x="260" y="17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46" name="Groupe 45">
            <a:extLst>
              <a:ext uri="{FF2B5EF4-FFF2-40B4-BE49-F238E27FC236}">
                <a16:creationId xmlns:a16="http://schemas.microsoft.com/office/drawing/2014/main" id="{6BE03AC8-4AE4-A74E-9FDD-D372C0B85DE1}"/>
              </a:ext>
            </a:extLst>
          </p:cNvPr>
          <p:cNvGrpSpPr/>
          <p:nvPr/>
        </p:nvGrpSpPr>
        <p:grpSpPr>
          <a:xfrm>
            <a:off x="9315793" y="1470311"/>
            <a:ext cx="2682706" cy="2414872"/>
            <a:chOff x="9315793" y="1470311"/>
            <a:chExt cx="2682706" cy="2414872"/>
          </a:xfrm>
        </p:grpSpPr>
        <p:sp>
          <p:nvSpPr>
            <p:cNvPr id="5" name="Freeform 9">
              <a:extLst>
                <a:ext uri="{FF2B5EF4-FFF2-40B4-BE49-F238E27FC236}">
                  <a16:creationId xmlns:a16="http://schemas.microsoft.com/office/drawing/2014/main" id="{03A954D2-EAD9-E348-88E7-9C777FA02B0C}"/>
                </a:ext>
              </a:extLst>
            </p:cNvPr>
            <p:cNvSpPr>
              <a:spLocks/>
            </p:cNvSpPr>
            <p:nvPr/>
          </p:nvSpPr>
          <p:spPr bwMode="auto">
            <a:xfrm rot="20266849">
              <a:off x="9315793" y="1470311"/>
              <a:ext cx="2682706" cy="2414872"/>
            </a:xfrm>
            <a:custGeom>
              <a:avLst/>
              <a:gdLst>
                <a:gd name="T0" fmla="*/ 232 w 458"/>
                <a:gd name="T1" fmla="*/ 0 h 408"/>
                <a:gd name="T2" fmla="*/ 15 w 458"/>
                <a:gd name="T3" fmla="*/ 178 h 408"/>
                <a:gd name="T4" fmla="*/ 62 w 458"/>
                <a:gd name="T5" fmla="*/ 315 h 408"/>
                <a:gd name="T6" fmla="*/ 0 w 458"/>
                <a:gd name="T7" fmla="*/ 377 h 408"/>
                <a:gd name="T8" fmla="*/ 113 w 458"/>
                <a:gd name="T9" fmla="*/ 367 h 408"/>
                <a:gd name="T10" fmla="*/ 232 w 458"/>
                <a:gd name="T11" fmla="*/ 408 h 408"/>
                <a:gd name="T12" fmla="*/ 458 w 458"/>
                <a:gd name="T13" fmla="*/ 225 h 408"/>
                <a:gd name="T14" fmla="*/ 232 w 458"/>
                <a:gd name="T15" fmla="*/ 0 h 4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8" h="408">
                  <a:moveTo>
                    <a:pt x="232" y="0"/>
                  </a:moveTo>
                  <a:cubicBezTo>
                    <a:pt x="111" y="0"/>
                    <a:pt x="15" y="65"/>
                    <a:pt x="15" y="178"/>
                  </a:cubicBezTo>
                  <a:cubicBezTo>
                    <a:pt x="15" y="226"/>
                    <a:pt x="33" y="275"/>
                    <a:pt x="62" y="315"/>
                  </a:cubicBezTo>
                  <a:cubicBezTo>
                    <a:pt x="45" y="340"/>
                    <a:pt x="22" y="363"/>
                    <a:pt x="0" y="377"/>
                  </a:cubicBezTo>
                  <a:cubicBezTo>
                    <a:pt x="31" y="382"/>
                    <a:pt x="77" y="375"/>
                    <a:pt x="113" y="367"/>
                  </a:cubicBezTo>
                  <a:cubicBezTo>
                    <a:pt x="147" y="392"/>
                    <a:pt x="188" y="408"/>
                    <a:pt x="232" y="408"/>
                  </a:cubicBezTo>
                  <a:cubicBezTo>
                    <a:pt x="353" y="408"/>
                    <a:pt x="458" y="337"/>
                    <a:pt x="458" y="225"/>
                  </a:cubicBezTo>
                  <a:cubicBezTo>
                    <a:pt x="458" y="112"/>
                    <a:pt x="353" y="0"/>
                    <a:pt x="232" y="0"/>
                  </a:cubicBezTo>
                  <a:close/>
                </a:path>
              </a:pathLst>
            </a:custGeom>
            <a:gradFill flip="none" rotWithShape="1">
              <a:gsLst>
                <a:gs pos="0">
                  <a:schemeClr val="accent6">
                    <a:alpha val="75000"/>
                  </a:schemeClr>
                </a:gs>
                <a:gs pos="100000">
                  <a:schemeClr val="accent6">
                    <a:lumMod val="7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37" name="Rectangle 36">
              <a:extLst>
                <a:ext uri="{FF2B5EF4-FFF2-40B4-BE49-F238E27FC236}">
                  <a16:creationId xmlns:a16="http://schemas.microsoft.com/office/drawing/2014/main" id="{6216DC53-BBC8-7C45-9FF2-06181BEFBFAB}"/>
                </a:ext>
              </a:extLst>
            </p:cNvPr>
            <p:cNvSpPr/>
            <p:nvPr/>
          </p:nvSpPr>
          <p:spPr>
            <a:xfrm>
              <a:off x="9629456" y="2339798"/>
              <a:ext cx="1993284" cy="1323439"/>
            </a:xfrm>
            <a:prstGeom prst="rect">
              <a:avLst/>
            </a:prstGeom>
          </p:spPr>
          <p:txBody>
            <a:bodyPr wrap="square">
              <a:spAutoFit/>
            </a:bodyPr>
            <a:lstStyle/>
            <a:p>
              <a:pPr algn="ctr"/>
              <a:r>
                <a:rPr lang="en-US" sz="2000" dirty="0">
                  <a:solidFill>
                    <a:schemeClr val="bg1"/>
                  </a:solidFill>
                  <a:latin typeface="Source Sans Pro" panose="020B0503030403020204" pitchFamily="34" charset="77"/>
                </a:rPr>
                <a:t>Les </a:t>
              </a:r>
              <a:r>
                <a:rPr lang="en-US" sz="2000" dirty="0" err="1">
                  <a:solidFill>
                    <a:schemeClr val="bg1"/>
                  </a:solidFill>
                  <a:latin typeface="Source Sans Pro" panose="020B0503030403020204" pitchFamily="34" charset="77"/>
                </a:rPr>
                <a:t>difficultés</a:t>
              </a:r>
              <a:r>
                <a:rPr lang="en-US" sz="2000" dirty="0">
                  <a:solidFill>
                    <a:schemeClr val="bg1"/>
                  </a:solidFill>
                  <a:latin typeface="Source Sans Pro" panose="020B0503030403020204" pitchFamily="34" charset="77"/>
                </a:rPr>
                <a:t> pour </a:t>
              </a:r>
              <a:r>
                <a:rPr lang="en-US" sz="2000" dirty="0" err="1">
                  <a:solidFill>
                    <a:schemeClr val="bg1"/>
                  </a:solidFill>
                  <a:latin typeface="Source Sans Pro" panose="020B0503030403020204" pitchFamily="34" charset="77"/>
                </a:rPr>
                <a:t>trouver</a:t>
              </a:r>
              <a:r>
                <a:rPr lang="en-US" sz="2000" dirty="0">
                  <a:solidFill>
                    <a:schemeClr val="bg1"/>
                  </a:solidFill>
                  <a:latin typeface="Source Sans Pro" panose="020B0503030403020204" pitchFamily="34" charset="77"/>
                </a:rPr>
                <a:t> le bon </a:t>
              </a:r>
              <a:r>
                <a:rPr lang="en-US" sz="2000" dirty="0" err="1">
                  <a:solidFill>
                    <a:schemeClr val="bg1"/>
                  </a:solidFill>
                  <a:latin typeface="Source Sans Pro" panose="020B0503030403020204" pitchFamily="34" charset="77"/>
                </a:rPr>
                <a:t>partenaire</a:t>
              </a:r>
              <a:r>
                <a:rPr lang="en-US" sz="2000" dirty="0">
                  <a:solidFill>
                    <a:schemeClr val="bg1"/>
                  </a:solidFill>
                  <a:latin typeface="Source Sans Pro" panose="020B0503030403020204" pitchFamily="34" charset="77"/>
                </a:rPr>
                <a:t> de </a:t>
              </a:r>
              <a:r>
                <a:rPr lang="en-US" sz="2000" dirty="0" err="1">
                  <a:solidFill>
                    <a:schemeClr val="bg1"/>
                  </a:solidFill>
                  <a:latin typeface="Source Sans Pro" panose="020B0503030403020204" pitchFamily="34" charset="77"/>
                </a:rPr>
                <a:t>confiance</a:t>
              </a:r>
              <a:r>
                <a:rPr lang="en-US" sz="2000" dirty="0">
                  <a:solidFill>
                    <a:schemeClr val="bg1"/>
                  </a:solidFill>
                  <a:latin typeface="Source Sans Pro" panose="020B0503030403020204" pitchFamily="34" charset="77"/>
                </a:rPr>
                <a:t> </a:t>
              </a:r>
            </a:p>
          </p:txBody>
        </p:sp>
        <p:sp>
          <p:nvSpPr>
            <p:cNvPr id="40" name="Freeform 43">
              <a:extLst>
                <a:ext uri="{FF2B5EF4-FFF2-40B4-BE49-F238E27FC236}">
                  <a16:creationId xmlns:a16="http://schemas.microsoft.com/office/drawing/2014/main" id="{C73C23B3-3A74-6043-9F2B-F1B00546CA42}"/>
                </a:ext>
              </a:extLst>
            </p:cNvPr>
            <p:cNvSpPr>
              <a:spLocks noEditPoints="1"/>
            </p:cNvSpPr>
            <p:nvPr/>
          </p:nvSpPr>
          <p:spPr bwMode="auto">
            <a:xfrm>
              <a:off x="10345544" y="1627588"/>
              <a:ext cx="696824" cy="698778"/>
            </a:xfrm>
            <a:custGeom>
              <a:avLst/>
              <a:gdLst>
                <a:gd name="T0" fmla="*/ 311 w 453"/>
                <a:gd name="T1" fmla="*/ 43 h 454"/>
                <a:gd name="T2" fmla="*/ 354 w 453"/>
                <a:gd name="T3" fmla="*/ 77 h 454"/>
                <a:gd name="T4" fmla="*/ 448 w 453"/>
                <a:gd name="T5" fmla="*/ 177 h 454"/>
                <a:gd name="T6" fmla="*/ 304 w 453"/>
                <a:gd name="T7" fmla="*/ 122 h 454"/>
                <a:gd name="T8" fmla="*/ 185 w 453"/>
                <a:gd name="T9" fmla="*/ 185 h 454"/>
                <a:gd name="T10" fmla="*/ 97 w 453"/>
                <a:gd name="T11" fmla="*/ 96 h 454"/>
                <a:gd name="T12" fmla="*/ 4 w 453"/>
                <a:gd name="T13" fmla="*/ 204 h 454"/>
                <a:gd name="T14" fmla="*/ 51 w 453"/>
                <a:gd name="T15" fmla="*/ 436 h 454"/>
                <a:gd name="T16" fmla="*/ 100 w 453"/>
                <a:gd name="T17" fmla="*/ 342 h 454"/>
                <a:gd name="T18" fmla="*/ 149 w 453"/>
                <a:gd name="T19" fmla="*/ 437 h 454"/>
                <a:gd name="T20" fmla="*/ 157 w 453"/>
                <a:gd name="T21" fmla="*/ 219 h 454"/>
                <a:gd name="T22" fmla="*/ 237 w 453"/>
                <a:gd name="T23" fmla="*/ 252 h 454"/>
                <a:gd name="T24" fmla="*/ 303 w 453"/>
                <a:gd name="T25" fmla="*/ 436 h 454"/>
                <a:gd name="T26" fmla="*/ 353 w 453"/>
                <a:gd name="T27" fmla="*/ 342 h 454"/>
                <a:gd name="T28" fmla="*/ 402 w 453"/>
                <a:gd name="T29" fmla="*/ 437 h 454"/>
                <a:gd name="T30" fmla="*/ 418 w 453"/>
                <a:gd name="T31" fmla="*/ 277 h 454"/>
                <a:gd name="T32" fmla="*/ 220 w 453"/>
                <a:gd name="T33" fmla="*/ 243 h 454"/>
                <a:gd name="T34" fmla="*/ 137 w 453"/>
                <a:gd name="T35" fmla="*/ 145 h 454"/>
                <a:gd name="T36" fmla="*/ 133 w 453"/>
                <a:gd name="T37" fmla="*/ 185 h 454"/>
                <a:gd name="T38" fmla="*/ 140 w 453"/>
                <a:gd name="T39" fmla="*/ 436 h 454"/>
                <a:gd name="T40" fmla="*/ 105 w 453"/>
                <a:gd name="T41" fmla="*/ 281 h 454"/>
                <a:gd name="T42" fmla="*/ 72 w 453"/>
                <a:gd name="T43" fmla="*/ 444 h 454"/>
                <a:gd name="T44" fmla="*/ 61 w 453"/>
                <a:gd name="T45" fmla="*/ 386 h 454"/>
                <a:gd name="T46" fmla="*/ 62 w 453"/>
                <a:gd name="T47" fmla="*/ 249 h 454"/>
                <a:gd name="T48" fmla="*/ 35 w 453"/>
                <a:gd name="T49" fmla="*/ 193 h 454"/>
                <a:gd name="T50" fmla="*/ 53 w 453"/>
                <a:gd name="T51" fmla="*/ 252 h 454"/>
                <a:gd name="T52" fmla="*/ 53 w 453"/>
                <a:gd name="T53" fmla="*/ 276 h 454"/>
                <a:gd name="T54" fmla="*/ 47 w 453"/>
                <a:gd name="T55" fmla="*/ 128 h 454"/>
                <a:gd name="T56" fmla="*/ 141 w 453"/>
                <a:gd name="T57" fmla="*/ 127 h 454"/>
                <a:gd name="T58" fmla="*/ 222 w 453"/>
                <a:gd name="T59" fmla="*/ 225 h 454"/>
                <a:gd name="T60" fmla="*/ 53 w 453"/>
                <a:gd name="T61" fmla="*/ 183 h 454"/>
                <a:gd name="T62" fmla="*/ 440 w 453"/>
                <a:gd name="T63" fmla="*/ 201 h 454"/>
                <a:gd name="T64" fmla="*/ 394 w 453"/>
                <a:gd name="T65" fmla="*/ 267 h 454"/>
                <a:gd name="T66" fmla="*/ 407 w 453"/>
                <a:gd name="T67" fmla="*/ 232 h 454"/>
                <a:gd name="T68" fmla="*/ 393 w 453"/>
                <a:gd name="T69" fmla="*/ 165 h 454"/>
                <a:gd name="T70" fmla="*/ 385 w 453"/>
                <a:gd name="T71" fmla="*/ 265 h 454"/>
                <a:gd name="T72" fmla="*/ 392 w 453"/>
                <a:gd name="T73" fmla="*/ 436 h 454"/>
                <a:gd name="T74" fmla="*/ 357 w 453"/>
                <a:gd name="T75" fmla="*/ 281 h 454"/>
                <a:gd name="T76" fmla="*/ 325 w 453"/>
                <a:gd name="T77" fmla="*/ 444 h 454"/>
                <a:gd name="T78" fmla="*/ 314 w 453"/>
                <a:gd name="T79" fmla="*/ 392 h 454"/>
                <a:gd name="T80" fmla="*/ 320 w 453"/>
                <a:gd name="T81" fmla="*/ 150 h 454"/>
                <a:gd name="T82" fmla="*/ 310 w 453"/>
                <a:gd name="T83" fmla="*/ 183 h 454"/>
                <a:gd name="T84" fmla="*/ 236 w 453"/>
                <a:gd name="T85" fmla="*/ 223 h 454"/>
                <a:gd name="T86" fmla="*/ 312 w 453"/>
                <a:gd name="T87" fmla="*/ 127 h 454"/>
                <a:gd name="T88" fmla="*/ 406 w 453"/>
                <a:gd name="T89" fmla="*/ 128 h 454"/>
                <a:gd name="T90" fmla="*/ 409 w 453"/>
                <a:gd name="T91" fmla="*/ 196 h 454"/>
                <a:gd name="T92" fmla="*/ 142 w 453"/>
                <a:gd name="T93" fmla="*/ 43 h 454"/>
                <a:gd name="T94" fmla="*/ 99 w 453"/>
                <a:gd name="T95" fmla="*/ 9 h 454"/>
                <a:gd name="T96" fmla="*/ 99 w 453"/>
                <a:gd name="T97" fmla="*/ 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3" h="454">
                  <a:moveTo>
                    <a:pt x="354" y="86"/>
                  </a:moveTo>
                  <a:cubicBezTo>
                    <a:pt x="378" y="86"/>
                    <a:pt x="398" y="67"/>
                    <a:pt x="398" y="43"/>
                  </a:cubicBezTo>
                  <a:cubicBezTo>
                    <a:pt x="398" y="19"/>
                    <a:pt x="378" y="0"/>
                    <a:pt x="354" y="0"/>
                  </a:cubicBezTo>
                  <a:cubicBezTo>
                    <a:pt x="330" y="0"/>
                    <a:pt x="311" y="19"/>
                    <a:pt x="311" y="43"/>
                  </a:cubicBezTo>
                  <a:cubicBezTo>
                    <a:pt x="311" y="67"/>
                    <a:pt x="330" y="86"/>
                    <a:pt x="354" y="86"/>
                  </a:cubicBezTo>
                  <a:close/>
                  <a:moveTo>
                    <a:pt x="354" y="9"/>
                  </a:moveTo>
                  <a:cubicBezTo>
                    <a:pt x="373" y="9"/>
                    <a:pt x="388" y="24"/>
                    <a:pt x="388" y="43"/>
                  </a:cubicBezTo>
                  <a:cubicBezTo>
                    <a:pt x="388" y="62"/>
                    <a:pt x="373" y="77"/>
                    <a:pt x="354" y="77"/>
                  </a:cubicBezTo>
                  <a:cubicBezTo>
                    <a:pt x="336" y="77"/>
                    <a:pt x="320" y="62"/>
                    <a:pt x="320" y="43"/>
                  </a:cubicBezTo>
                  <a:cubicBezTo>
                    <a:pt x="320" y="24"/>
                    <a:pt x="336" y="9"/>
                    <a:pt x="354" y="9"/>
                  </a:cubicBezTo>
                  <a:close/>
                  <a:moveTo>
                    <a:pt x="448" y="177"/>
                  </a:moveTo>
                  <a:cubicBezTo>
                    <a:pt x="448" y="177"/>
                    <a:pt x="448" y="177"/>
                    <a:pt x="448" y="177"/>
                  </a:cubicBezTo>
                  <a:cubicBezTo>
                    <a:pt x="414" y="123"/>
                    <a:pt x="414" y="123"/>
                    <a:pt x="414" y="123"/>
                  </a:cubicBezTo>
                  <a:cubicBezTo>
                    <a:pt x="401" y="104"/>
                    <a:pt x="393" y="96"/>
                    <a:pt x="356" y="96"/>
                  </a:cubicBezTo>
                  <a:cubicBezTo>
                    <a:pt x="356" y="96"/>
                    <a:pt x="356" y="96"/>
                    <a:pt x="356" y="96"/>
                  </a:cubicBezTo>
                  <a:cubicBezTo>
                    <a:pt x="319" y="96"/>
                    <a:pt x="309" y="113"/>
                    <a:pt x="304" y="122"/>
                  </a:cubicBezTo>
                  <a:cubicBezTo>
                    <a:pt x="304" y="122"/>
                    <a:pt x="304" y="122"/>
                    <a:pt x="304" y="122"/>
                  </a:cubicBezTo>
                  <a:cubicBezTo>
                    <a:pt x="297" y="136"/>
                    <a:pt x="272" y="179"/>
                    <a:pt x="268" y="185"/>
                  </a:cubicBezTo>
                  <a:cubicBezTo>
                    <a:pt x="263" y="188"/>
                    <a:pt x="240" y="206"/>
                    <a:pt x="226" y="217"/>
                  </a:cubicBezTo>
                  <a:cubicBezTo>
                    <a:pt x="216" y="209"/>
                    <a:pt x="198" y="195"/>
                    <a:pt x="185" y="185"/>
                  </a:cubicBezTo>
                  <a:cubicBezTo>
                    <a:pt x="181" y="179"/>
                    <a:pt x="156" y="136"/>
                    <a:pt x="149" y="122"/>
                  </a:cubicBezTo>
                  <a:cubicBezTo>
                    <a:pt x="148" y="122"/>
                    <a:pt x="148" y="122"/>
                    <a:pt x="148" y="122"/>
                  </a:cubicBezTo>
                  <a:cubicBezTo>
                    <a:pt x="143" y="113"/>
                    <a:pt x="134" y="96"/>
                    <a:pt x="97" y="96"/>
                  </a:cubicBezTo>
                  <a:cubicBezTo>
                    <a:pt x="97" y="96"/>
                    <a:pt x="97" y="96"/>
                    <a:pt x="97" y="96"/>
                  </a:cubicBezTo>
                  <a:cubicBezTo>
                    <a:pt x="60" y="96"/>
                    <a:pt x="52" y="104"/>
                    <a:pt x="39" y="123"/>
                  </a:cubicBezTo>
                  <a:cubicBezTo>
                    <a:pt x="5" y="177"/>
                    <a:pt x="5" y="177"/>
                    <a:pt x="5" y="177"/>
                  </a:cubicBezTo>
                  <a:cubicBezTo>
                    <a:pt x="5" y="177"/>
                    <a:pt x="5" y="177"/>
                    <a:pt x="5" y="177"/>
                  </a:cubicBezTo>
                  <a:cubicBezTo>
                    <a:pt x="0" y="186"/>
                    <a:pt x="0" y="195"/>
                    <a:pt x="4" y="204"/>
                  </a:cubicBezTo>
                  <a:cubicBezTo>
                    <a:pt x="35" y="277"/>
                    <a:pt x="35" y="277"/>
                    <a:pt x="35" y="277"/>
                  </a:cubicBezTo>
                  <a:cubicBezTo>
                    <a:pt x="38" y="282"/>
                    <a:pt x="44" y="286"/>
                    <a:pt x="50" y="286"/>
                  </a:cubicBezTo>
                  <a:cubicBezTo>
                    <a:pt x="51" y="286"/>
                    <a:pt x="52" y="286"/>
                    <a:pt x="52" y="286"/>
                  </a:cubicBezTo>
                  <a:cubicBezTo>
                    <a:pt x="52" y="404"/>
                    <a:pt x="51" y="433"/>
                    <a:pt x="51" y="436"/>
                  </a:cubicBezTo>
                  <a:cubicBezTo>
                    <a:pt x="51" y="436"/>
                    <a:pt x="51" y="436"/>
                    <a:pt x="51" y="437"/>
                  </a:cubicBezTo>
                  <a:cubicBezTo>
                    <a:pt x="52" y="447"/>
                    <a:pt x="62" y="454"/>
                    <a:pt x="72" y="454"/>
                  </a:cubicBezTo>
                  <a:cubicBezTo>
                    <a:pt x="83" y="454"/>
                    <a:pt x="92" y="446"/>
                    <a:pt x="93" y="436"/>
                  </a:cubicBezTo>
                  <a:cubicBezTo>
                    <a:pt x="100" y="342"/>
                    <a:pt x="100" y="342"/>
                    <a:pt x="100" y="342"/>
                  </a:cubicBezTo>
                  <a:cubicBezTo>
                    <a:pt x="108" y="436"/>
                    <a:pt x="108" y="436"/>
                    <a:pt x="108" y="436"/>
                  </a:cubicBezTo>
                  <a:cubicBezTo>
                    <a:pt x="108" y="446"/>
                    <a:pt x="117" y="454"/>
                    <a:pt x="128" y="454"/>
                  </a:cubicBezTo>
                  <a:cubicBezTo>
                    <a:pt x="128" y="454"/>
                    <a:pt x="128" y="454"/>
                    <a:pt x="129" y="454"/>
                  </a:cubicBezTo>
                  <a:cubicBezTo>
                    <a:pt x="139" y="454"/>
                    <a:pt x="148" y="446"/>
                    <a:pt x="149" y="437"/>
                  </a:cubicBezTo>
                  <a:cubicBezTo>
                    <a:pt x="149" y="436"/>
                    <a:pt x="149" y="436"/>
                    <a:pt x="149" y="436"/>
                  </a:cubicBezTo>
                  <a:cubicBezTo>
                    <a:pt x="149" y="430"/>
                    <a:pt x="146" y="298"/>
                    <a:pt x="143" y="200"/>
                  </a:cubicBezTo>
                  <a:cubicBezTo>
                    <a:pt x="156" y="218"/>
                    <a:pt x="156" y="218"/>
                    <a:pt x="156" y="218"/>
                  </a:cubicBezTo>
                  <a:cubicBezTo>
                    <a:pt x="156" y="218"/>
                    <a:pt x="157" y="219"/>
                    <a:pt x="157" y="219"/>
                  </a:cubicBezTo>
                  <a:cubicBezTo>
                    <a:pt x="215" y="251"/>
                    <a:pt x="215" y="251"/>
                    <a:pt x="215" y="251"/>
                  </a:cubicBezTo>
                  <a:cubicBezTo>
                    <a:pt x="219" y="254"/>
                    <a:pt x="223" y="254"/>
                    <a:pt x="226" y="253"/>
                  </a:cubicBezTo>
                  <a:cubicBezTo>
                    <a:pt x="227" y="254"/>
                    <a:pt x="229" y="254"/>
                    <a:pt x="230" y="254"/>
                  </a:cubicBezTo>
                  <a:cubicBezTo>
                    <a:pt x="232" y="254"/>
                    <a:pt x="235" y="253"/>
                    <a:pt x="237" y="252"/>
                  </a:cubicBezTo>
                  <a:cubicBezTo>
                    <a:pt x="295" y="219"/>
                    <a:pt x="295" y="219"/>
                    <a:pt x="295" y="219"/>
                  </a:cubicBezTo>
                  <a:cubicBezTo>
                    <a:pt x="296" y="219"/>
                    <a:pt x="297" y="218"/>
                    <a:pt x="297" y="218"/>
                  </a:cubicBezTo>
                  <a:cubicBezTo>
                    <a:pt x="310" y="200"/>
                    <a:pt x="310" y="200"/>
                    <a:pt x="310" y="200"/>
                  </a:cubicBezTo>
                  <a:cubicBezTo>
                    <a:pt x="307" y="298"/>
                    <a:pt x="304" y="430"/>
                    <a:pt x="303" y="436"/>
                  </a:cubicBezTo>
                  <a:cubicBezTo>
                    <a:pt x="303" y="436"/>
                    <a:pt x="303" y="436"/>
                    <a:pt x="303" y="437"/>
                  </a:cubicBezTo>
                  <a:cubicBezTo>
                    <a:pt x="305" y="447"/>
                    <a:pt x="314" y="454"/>
                    <a:pt x="325" y="454"/>
                  </a:cubicBezTo>
                  <a:cubicBezTo>
                    <a:pt x="336" y="454"/>
                    <a:pt x="345" y="446"/>
                    <a:pt x="345" y="436"/>
                  </a:cubicBezTo>
                  <a:cubicBezTo>
                    <a:pt x="353" y="342"/>
                    <a:pt x="353" y="342"/>
                    <a:pt x="353" y="342"/>
                  </a:cubicBezTo>
                  <a:cubicBezTo>
                    <a:pt x="360" y="436"/>
                    <a:pt x="360" y="436"/>
                    <a:pt x="360" y="436"/>
                  </a:cubicBezTo>
                  <a:cubicBezTo>
                    <a:pt x="361" y="446"/>
                    <a:pt x="369" y="454"/>
                    <a:pt x="380" y="454"/>
                  </a:cubicBezTo>
                  <a:cubicBezTo>
                    <a:pt x="381" y="454"/>
                    <a:pt x="381" y="454"/>
                    <a:pt x="381" y="454"/>
                  </a:cubicBezTo>
                  <a:cubicBezTo>
                    <a:pt x="392" y="454"/>
                    <a:pt x="401" y="446"/>
                    <a:pt x="402" y="437"/>
                  </a:cubicBezTo>
                  <a:cubicBezTo>
                    <a:pt x="402" y="436"/>
                    <a:pt x="402" y="436"/>
                    <a:pt x="402" y="436"/>
                  </a:cubicBezTo>
                  <a:cubicBezTo>
                    <a:pt x="402" y="433"/>
                    <a:pt x="401" y="404"/>
                    <a:pt x="400" y="286"/>
                  </a:cubicBezTo>
                  <a:cubicBezTo>
                    <a:pt x="401" y="286"/>
                    <a:pt x="402" y="286"/>
                    <a:pt x="403" y="286"/>
                  </a:cubicBezTo>
                  <a:cubicBezTo>
                    <a:pt x="409" y="286"/>
                    <a:pt x="415" y="282"/>
                    <a:pt x="418" y="277"/>
                  </a:cubicBezTo>
                  <a:cubicBezTo>
                    <a:pt x="449" y="204"/>
                    <a:pt x="449" y="204"/>
                    <a:pt x="449" y="204"/>
                  </a:cubicBezTo>
                  <a:cubicBezTo>
                    <a:pt x="453" y="195"/>
                    <a:pt x="452" y="186"/>
                    <a:pt x="448" y="177"/>
                  </a:cubicBezTo>
                  <a:close/>
                  <a:moveTo>
                    <a:pt x="230" y="241"/>
                  </a:moveTo>
                  <a:cubicBezTo>
                    <a:pt x="227" y="244"/>
                    <a:pt x="223" y="245"/>
                    <a:pt x="220" y="243"/>
                  </a:cubicBezTo>
                  <a:cubicBezTo>
                    <a:pt x="163" y="211"/>
                    <a:pt x="163" y="211"/>
                    <a:pt x="163" y="211"/>
                  </a:cubicBezTo>
                  <a:cubicBezTo>
                    <a:pt x="143" y="183"/>
                    <a:pt x="143" y="183"/>
                    <a:pt x="143" y="183"/>
                  </a:cubicBezTo>
                  <a:cubicBezTo>
                    <a:pt x="142" y="171"/>
                    <a:pt x="142" y="160"/>
                    <a:pt x="142" y="150"/>
                  </a:cubicBezTo>
                  <a:cubicBezTo>
                    <a:pt x="142" y="147"/>
                    <a:pt x="140" y="145"/>
                    <a:pt x="137" y="145"/>
                  </a:cubicBezTo>
                  <a:cubicBezTo>
                    <a:pt x="137" y="145"/>
                    <a:pt x="137" y="145"/>
                    <a:pt x="137" y="145"/>
                  </a:cubicBezTo>
                  <a:cubicBezTo>
                    <a:pt x="134" y="145"/>
                    <a:pt x="132" y="148"/>
                    <a:pt x="132" y="150"/>
                  </a:cubicBezTo>
                  <a:cubicBezTo>
                    <a:pt x="132" y="150"/>
                    <a:pt x="133" y="164"/>
                    <a:pt x="133" y="185"/>
                  </a:cubicBezTo>
                  <a:cubicBezTo>
                    <a:pt x="133" y="185"/>
                    <a:pt x="133" y="185"/>
                    <a:pt x="133" y="185"/>
                  </a:cubicBezTo>
                  <a:cubicBezTo>
                    <a:pt x="134" y="213"/>
                    <a:pt x="135" y="253"/>
                    <a:pt x="136" y="293"/>
                  </a:cubicBezTo>
                  <a:cubicBezTo>
                    <a:pt x="137" y="329"/>
                    <a:pt x="138" y="365"/>
                    <a:pt x="139" y="392"/>
                  </a:cubicBezTo>
                  <a:cubicBezTo>
                    <a:pt x="139" y="405"/>
                    <a:pt x="139" y="416"/>
                    <a:pt x="140" y="424"/>
                  </a:cubicBezTo>
                  <a:cubicBezTo>
                    <a:pt x="140" y="430"/>
                    <a:pt x="140" y="433"/>
                    <a:pt x="140" y="436"/>
                  </a:cubicBezTo>
                  <a:cubicBezTo>
                    <a:pt x="140" y="436"/>
                    <a:pt x="140" y="436"/>
                    <a:pt x="140" y="436"/>
                  </a:cubicBezTo>
                  <a:cubicBezTo>
                    <a:pt x="140" y="441"/>
                    <a:pt x="134" y="445"/>
                    <a:pt x="128" y="444"/>
                  </a:cubicBezTo>
                  <a:cubicBezTo>
                    <a:pt x="122" y="444"/>
                    <a:pt x="117" y="440"/>
                    <a:pt x="117" y="435"/>
                  </a:cubicBezTo>
                  <a:cubicBezTo>
                    <a:pt x="105" y="281"/>
                    <a:pt x="105" y="281"/>
                    <a:pt x="105" y="281"/>
                  </a:cubicBezTo>
                  <a:cubicBezTo>
                    <a:pt x="105" y="279"/>
                    <a:pt x="103" y="277"/>
                    <a:pt x="100" y="277"/>
                  </a:cubicBezTo>
                  <a:cubicBezTo>
                    <a:pt x="98" y="277"/>
                    <a:pt x="96" y="279"/>
                    <a:pt x="96" y="281"/>
                  </a:cubicBezTo>
                  <a:cubicBezTo>
                    <a:pt x="84" y="435"/>
                    <a:pt x="84" y="435"/>
                    <a:pt x="84" y="435"/>
                  </a:cubicBezTo>
                  <a:cubicBezTo>
                    <a:pt x="83" y="440"/>
                    <a:pt x="78" y="444"/>
                    <a:pt x="72" y="444"/>
                  </a:cubicBezTo>
                  <a:cubicBezTo>
                    <a:pt x="66" y="445"/>
                    <a:pt x="61" y="441"/>
                    <a:pt x="60" y="436"/>
                  </a:cubicBezTo>
                  <a:cubicBezTo>
                    <a:pt x="60" y="436"/>
                    <a:pt x="60" y="436"/>
                    <a:pt x="60" y="436"/>
                  </a:cubicBezTo>
                  <a:cubicBezTo>
                    <a:pt x="61" y="433"/>
                    <a:pt x="61" y="429"/>
                    <a:pt x="61" y="422"/>
                  </a:cubicBezTo>
                  <a:cubicBezTo>
                    <a:pt x="61" y="413"/>
                    <a:pt x="61" y="401"/>
                    <a:pt x="61" y="386"/>
                  </a:cubicBezTo>
                  <a:cubicBezTo>
                    <a:pt x="61" y="357"/>
                    <a:pt x="62" y="318"/>
                    <a:pt x="62" y="281"/>
                  </a:cubicBezTo>
                  <a:cubicBezTo>
                    <a:pt x="67" y="277"/>
                    <a:pt x="69" y="271"/>
                    <a:pt x="67" y="265"/>
                  </a:cubicBezTo>
                  <a:cubicBezTo>
                    <a:pt x="67" y="265"/>
                    <a:pt x="67" y="265"/>
                    <a:pt x="67" y="264"/>
                  </a:cubicBezTo>
                  <a:cubicBezTo>
                    <a:pt x="67" y="263"/>
                    <a:pt x="65" y="258"/>
                    <a:pt x="62" y="249"/>
                  </a:cubicBezTo>
                  <a:cubicBezTo>
                    <a:pt x="63" y="197"/>
                    <a:pt x="63" y="169"/>
                    <a:pt x="63" y="169"/>
                  </a:cubicBezTo>
                  <a:cubicBezTo>
                    <a:pt x="63" y="167"/>
                    <a:pt x="61" y="165"/>
                    <a:pt x="59" y="165"/>
                  </a:cubicBezTo>
                  <a:cubicBezTo>
                    <a:pt x="58" y="164"/>
                    <a:pt x="55" y="165"/>
                    <a:pt x="54" y="166"/>
                  </a:cubicBezTo>
                  <a:cubicBezTo>
                    <a:pt x="35" y="193"/>
                    <a:pt x="35" y="193"/>
                    <a:pt x="35" y="193"/>
                  </a:cubicBezTo>
                  <a:cubicBezTo>
                    <a:pt x="34" y="194"/>
                    <a:pt x="34" y="195"/>
                    <a:pt x="34" y="197"/>
                  </a:cubicBezTo>
                  <a:cubicBezTo>
                    <a:pt x="34" y="197"/>
                    <a:pt x="40" y="215"/>
                    <a:pt x="46" y="232"/>
                  </a:cubicBezTo>
                  <a:cubicBezTo>
                    <a:pt x="49" y="239"/>
                    <a:pt x="51" y="246"/>
                    <a:pt x="53" y="252"/>
                  </a:cubicBezTo>
                  <a:cubicBezTo>
                    <a:pt x="53" y="252"/>
                    <a:pt x="53" y="252"/>
                    <a:pt x="53" y="252"/>
                  </a:cubicBezTo>
                  <a:cubicBezTo>
                    <a:pt x="54" y="254"/>
                    <a:pt x="54" y="255"/>
                    <a:pt x="55" y="257"/>
                  </a:cubicBezTo>
                  <a:cubicBezTo>
                    <a:pt x="56" y="262"/>
                    <a:pt x="58" y="265"/>
                    <a:pt x="59" y="267"/>
                  </a:cubicBezTo>
                  <a:cubicBezTo>
                    <a:pt x="58" y="267"/>
                    <a:pt x="58" y="267"/>
                    <a:pt x="58" y="267"/>
                  </a:cubicBezTo>
                  <a:cubicBezTo>
                    <a:pt x="59" y="271"/>
                    <a:pt x="57" y="274"/>
                    <a:pt x="53" y="276"/>
                  </a:cubicBezTo>
                  <a:cubicBezTo>
                    <a:pt x="49" y="277"/>
                    <a:pt x="45" y="276"/>
                    <a:pt x="44" y="273"/>
                  </a:cubicBezTo>
                  <a:cubicBezTo>
                    <a:pt x="12" y="201"/>
                    <a:pt x="12" y="201"/>
                    <a:pt x="12" y="201"/>
                  </a:cubicBezTo>
                  <a:cubicBezTo>
                    <a:pt x="10" y="194"/>
                    <a:pt x="10" y="188"/>
                    <a:pt x="13" y="182"/>
                  </a:cubicBezTo>
                  <a:cubicBezTo>
                    <a:pt x="47" y="128"/>
                    <a:pt x="47" y="128"/>
                    <a:pt x="47" y="128"/>
                  </a:cubicBezTo>
                  <a:cubicBezTo>
                    <a:pt x="58" y="112"/>
                    <a:pt x="63" y="105"/>
                    <a:pt x="97" y="105"/>
                  </a:cubicBezTo>
                  <a:cubicBezTo>
                    <a:pt x="97" y="105"/>
                    <a:pt x="97" y="105"/>
                    <a:pt x="97" y="105"/>
                  </a:cubicBezTo>
                  <a:cubicBezTo>
                    <a:pt x="128" y="105"/>
                    <a:pt x="136" y="118"/>
                    <a:pt x="140" y="126"/>
                  </a:cubicBezTo>
                  <a:cubicBezTo>
                    <a:pt x="141" y="127"/>
                    <a:pt x="141" y="127"/>
                    <a:pt x="141" y="127"/>
                  </a:cubicBezTo>
                  <a:cubicBezTo>
                    <a:pt x="149" y="141"/>
                    <a:pt x="177" y="190"/>
                    <a:pt x="177" y="191"/>
                  </a:cubicBezTo>
                  <a:cubicBezTo>
                    <a:pt x="178" y="191"/>
                    <a:pt x="178" y="192"/>
                    <a:pt x="178" y="192"/>
                  </a:cubicBezTo>
                  <a:cubicBezTo>
                    <a:pt x="178" y="192"/>
                    <a:pt x="191" y="202"/>
                    <a:pt x="204" y="212"/>
                  </a:cubicBezTo>
                  <a:cubicBezTo>
                    <a:pt x="211" y="217"/>
                    <a:pt x="217" y="221"/>
                    <a:pt x="222" y="225"/>
                  </a:cubicBezTo>
                  <a:cubicBezTo>
                    <a:pt x="226" y="228"/>
                    <a:pt x="228" y="230"/>
                    <a:pt x="230" y="231"/>
                  </a:cubicBezTo>
                  <a:cubicBezTo>
                    <a:pt x="230" y="231"/>
                    <a:pt x="230" y="231"/>
                    <a:pt x="230" y="231"/>
                  </a:cubicBezTo>
                  <a:cubicBezTo>
                    <a:pt x="232" y="233"/>
                    <a:pt x="232" y="238"/>
                    <a:pt x="230" y="241"/>
                  </a:cubicBezTo>
                  <a:close/>
                  <a:moveTo>
                    <a:pt x="53" y="183"/>
                  </a:moveTo>
                  <a:cubicBezTo>
                    <a:pt x="53" y="192"/>
                    <a:pt x="53" y="206"/>
                    <a:pt x="53" y="223"/>
                  </a:cubicBezTo>
                  <a:cubicBezTo>
                    <a:pt x="50" y="214"/>
                    <a:pt x="47" y="204"/>
                    <a:pt x="44" y="196"/>
                  </a:cubicBezTo>
                  <a:lnTo>
                    <a:pt x="53" y="183"/>
                  </a:lnTo>
                  <a:close/>
                  <a:moveTo>
                    <a:pt x="440" y="201"/>
                  </a:moveTo>
                  <a:cubicBezTo>
                    <a:pt x="409" y="273"/>
                    <a:pt x="409" y="273"/>
                    <a:pt x="409" y="273"/>
                  </a:cubicBezTo>
                  <a:cubicBezTo>
                    <a:pt x="408" y="276"/>
                    <a:pt x="404" y="277"/>
                    <a:pt x="400" y="276"/>
                  </a:cubicBezTo>
                  <a:cubicBezTo>
                    <a:pt x="396" y="274"/>
                    <a:pt x="394" y="271"/>
                    <a:pt x="394" y="267"/>
                  </a:cubicBezTo>
                  <a:cubicBezTo>
                    <a:pt x="394" y="267"/>
                    <a:pt x="394" y="267"/>
                    <a:pt x="394" y="267"/>
                  </a:cubicBezTo>
                  <a:cubicBezTo>
                    <a:pt x="395" y="265"/>
                    <a:pt x="396" y="262"/>
                    <a:pt x="398" y="257"/>
                  </a:cubicBezTo>
                  <a:cubicBezTo>
                    <a:pt x="399" y="255"/>
                    <a:pt x="399" y="254"/>
                    <a:pt x="400" y="252"/>
                  </a:cubicBezTo>
                  <a:cubicBezTo>
                    <a:pt x="400" y="252"/>
                    <a:pt x="400" y="252"/>
                    <a:pt x="400" y="252"/>
                  </a:cubicBezTo>
                  <a:cubicBezTo>
                    <a:pt x="402" y="246"/>
                    <a:pt x="404" y="239"/>
                    <a:pt x="407" y="232"/>
                  </a:cubicBezTo>
                  <a:cubicBezTo>
                    <a:pt x="413" y="215"/>
                    <a:pt x="419" y="197"/>
                    <a:pt x="419" y="197"/>
                  </a:cubicBezTo>
                  <a:cubicBezTo>
                    <a:pt x="419" y="195"/>
                    <a:pt x="419" y="194"/>
                    <a:pt x="418" y="193"/>
                  </a:cubicBezTo>
                  <a:cubicBezTo>
                    <a:pt x="399" y="166"/>
                    <a:pt x="399" y="166"/>
                    <a:pt x="399" y="166"/>
                  </a:cubicBezTo>
                  <a:cubicBezTo>
                    <a:pt x="397" y="165"/>
                    <a:pt x="395" y="164"/>
                    <a:pt x="393" y="165"/>
                  </a:cubicBezTo>
                  <a:cubicBezTo>
                    <a:pt x="391" y="165"/>
                    <a:pt x="390" y="167"/>
                    <a:pt x="390" y="169"/>
                  </a:cubicBezTo>
                  <a:cubicBezTo>
                    <a:pt x="390" y="169"/>
                    <a:pt x="390" y="197"/>
                    <a:pt x="391" y="249"/>
                  </a:cubicBezTo>
                  <a:cubicBezTo>
                    <a:pt x="388" y="258"/>
                    <a:pt x="386" y="263"/>
                    <a:pt x="386" y="264"/>
                  </a:cubicBezTo>
                  <a:cubicBezTo>
                    <a:pt x="386" y="265"/>
                    <a:pt x="385" y="265"/>
                    <a:pt x="385" y="265"/>
                  </a:cubicBezTo>
                  <a:cubicBezTo>
                    <a:pt x="384" y="271"/>
                    <a:pt x="386" y="277"/>
                    <a:pt x="391" y="281"/>
                  </a:cubicBezTo>
                  <a:cubicBezTo>
                    <a:pt x="391" y="318"/>
                    <a:pt x="392" y="357"/>
                    <a:pt x="392" y="386"/>
                  </a:cubicBezTo>
                  <a:cubicBezTo>
                    <a:pt x="392" y="401"/>
                    <a:pt x="392" y="413"/>
                    <a:pt x="392" y="422"/>
                  </a:cubicBezTo>
                  <a:cubicBezTo>
                    <a:pt x="392" y="429"/>
                    <a:pt x="392" y="433"/>
                    <a:pt x="392" y="436"/>
                  </a:cubicBezTo>
                  <a:cubicBezTo>
                    <a:pt x="392" y="436"/>
                    <a:pt x="392" y="436"/>
                    <a:pt x="392" y="436"/>
                  </a:cubicBezTo>
                  <a:cubicBezTo>
                    <a:pt x="392" y="441"/>
                    <a:pt x="387" y="445"/>
                    <a:pt x="381" y="444"/>
                  </a:cubicBezTo>
                  <a:cubicBezTo>
                    <a:pt x="375" y="444"/>
                    <a:pt x="370" y="440"/>
                    <a:pt x="369" y="435"/>
                  </a:cubicBezTo>
                  <a:cubicBezTo>
                    <a:pt x="357" y="281"/>
                    <a:pt x="357" y="281"/>
                    <a:pt x="357" y="281"/>
                  </a:cubicBezTo>
                  <a:cubicBezTo>
                    <a:pt x="357" y="279"/>
                    <a:pt x="355" y="277"/>
                    <a:pt x="353" y="277"/>
                  </a:cubicBezTo>
                  <a:cubicBezTo>
                    <a:pt x="350" y="277"/>
                    <a:pt x="348" y="279"/>
                    <a:pt x="348" y="281"/>
                  </a:cubicBezTo>
                  <a:cubicBezTo>
                    <a:pt x="336" y="435"/>
                    <a:pt x="336" y="435"/>
                    <a:pt x="336" y="435"/>
                  </a:cubicBezTo>
                  <a:cubicBezTo>
                    <a:pt x="336" y="440"/>
                    <a:pt x="331" y="444"/>
                    <a:pt x="325" y="444"/>
                  </a:cubicBezTo>
                  <a:cubicBezTo>
                    <a:pt x="319" y="445"/>
                    <a:pt x="313" y="441"/>
                    <a:pt x="313" y="436"/>
                  </a:cubicBezTo>
                  <a:cubicBezTo>
                    <a:pt x="313" y="436"/>
                    <a:pt x="313" y="436"/>
                    <a:pt x="313" y="436"/>
                  </a:cubicBezTo>
                  <a:cubicBezTo>
                    <a:pt x="313" y="433"/>
                    <a:pt x="313" y="430"/>
                    <a:pt x="313" y="424"/>
                  </a:cubicBezTo>
                  <a:cubicBezTo>
                    <a:pt x="313" y="416"/>
                    <a:pt x="314" y="405"/>
                    <a:pt x="314" y="392"/>
                  </a:cubicBezTo>
                  <a:cubicBezTo>
                    <a:pt x="315" y="365"/>
                    <a:pt x="316" y="329"/>
                    <a:pt x="317" y="293"/>
                  </a:cubicBezTo>
                  <a:cubicBezTo>
                    <a:pt x="318" y="253"/>
                    <a:pt x="319" y="213"/>
                    <a:pt x="320" y="185"/>
                  </a:cubicBezTo>
                  <a:cubicBezTo>
                    <a:pt x="320" y="185"/>
                    <a:pt x="320" y="185"/>
                    <a:pt x="320" y="185"/>
                  </a:cubicBezTo>
                  <a:cubicBezTo>
                    <a:pt x="320" y="164"/>
                    <a:pt x="320" y="150"/>
                    <a:pt x="320" y="150"/>
                  </a:cubicBezTo>
                  <a:cubicBezTo>
                    <a:pt x="321" y="148"/>
                    <a:pt x="318" y="145"/>
                    <a:pt x="316" y="145"/>
                  </a:cubicBezTo>
                  <a:cubicBezTo>
                    <a:pt x="316" y="145"/>
                    <a:pt x="316" y="145"/>
                    <a:pt x="316" y="145"/>
                  </a:cubicBezTo>
                  <a:cubicBezTo>
                    <a:pt x="313" y="145"/>
                    <a:pt x="311" y="147"/>
                    <a:pt x="311" y="150"/>
                  </a:cubicBezTo>
                  <a:cubicBezTo>
                    <a:pt x="311" y="160"/>
                    <a:pt x="310" y="171"/>
                    <a:pt x="310" y="183"/>
                  </a:cubicBezTo>
                  <a:cubicBezTo>
                    <a:pt x="290" y="211"/>
                    <a:pt x="290" y="211"/>
                    <a:pt x="290" y="211"/>
                  </a:cubicBezTo>
                  <a:cubicBezTo>
                    <a:pt x="241" y="239"/>
                    <a:pt x="241" y="239"/>
                    <a:pt x="241" y="239"/>
                  </a:cubicBezTo>
                  <a:cubicBezTo>
                    <a:pt x="242" y="233"/>
                    <a:pt x="240" y="228"/>
                    <a:pt x="236" y="224"/>
                  </a:cubicBezTo>
                  <a:cubicBezTo>
                    <a:pt x="236" y="224"/>
                    <a:pt x="236" y="224"/>
                    <a:pt x="236" y="223"/>
                  </a:cubicBezTo>
                  <a:cubicBezTo>
                    <a:pt x="235" y="223"/>
                    <a:pt x="235" y="223"/>
                    <a:pt x="234" y="222"/>
                  </a:cubicBezTo>
                  <a:cubicBezTo>
                    <a:pt x="249" y="211"/>
                    <a:pt x="274" y="192"/>
                    <a:pt x="274" y="192"/>
                  </a:cubicBezTo>
                  <a:cubicBezTo>
                    <a:pt x="275" y="192"/>
                    <a:pt x="275" y="191"/>
                    <a:pt x="276" y="191"/>
                  </a:cubicBezTo>
                  <a:cubicBezTo>
                    <a:pt x="276" y="190"/>
                    <a:pt x="304" y="141"/>
                    <a:pt x="312" y="127"/>
                  </a:cubicBezTo>
                  <a:cubicBezTo>
                    <a:pt x="313" y="126"/>
                    <a:pt x="313" y="126"/>
                    <a:pt x="313" y="126"/>
                  </a:cubicBezTo>
                  <a:cubicBezTo>
                    <a:pt x="317" y="118"/>
                    <a:pt x="324" y="105"/>
                    <a:pt x="356" y="105"/>
                  </a:cubicBezTo>
                  <a:cubicBezTo>
                    <a:pt x="356" y="105"/>
                    <a:pt x="356" y="105"/>
                    <a:pt x="356" y="105"/>
                  </a:cubicBezTo>
                  <a:cubicBezTo>
                    <a:pt x="390" y="105"/>
                    <a:pt x="395" y="112"/>
                    <a:pt x="406" y="128"/>
                  </a:cubicBezTo>
                  <a:cubicBezTo>
                    <a:pt x="440" y="182"/>
                    <a:pt x="440" y="182"/>
                    <a:pt x="440" y="182"/>
                  </a:cubicBezTo>
                  <a:cubicBezTo>
                    <a:pt x="443" y="188"/>
                    <a:pt x="443" y="194"/>
                    <a:pt x="440" y="201"/>
                  </a:cubicBezTo>
                  <a:close/>
                  <a:moveTo>
                    <a:pt x="400" y="183"/>
                  </a:moveTo>
                  <a:cubicBezTo>
                    <a:pt x="409" y="196"/>
                    <a:pt x="409" y="196"/>
                    <a:pt x="409" y="196"/>
                  </a:cubicBezTo>
                  <a:cubicBezTo>
                    <a:pt x="406" y="204"/>
                    <a:pt x="403" y="214"/>
                    <a:pt x="400" y="223"/>
                  </a:cubicBezTo>
                  <a:cubicBezTo>
                    <a:pt x="400" y="206"/>
                    <a:pt x="400" y="192"/>
                    <a:pt x="400" y="183"/>
                  </a:cubicBezTo>
                  <a:close/>
                  <a:moveTo>
                    <a:pt x="99" y="86"/>
                  </a:moveTo>
                  <a:cubicBezTo>
                    <a:pt x="122" y="86"/>
                    <a:pt x="142" y="67"/>
                    <a:pt x="142" y="43"/>
                  </a:cubicBezTo>
                  <a:cubicBezTo>
                    <a:pt x="142" y="19"/>
                    <a:pt x="122" y="0"/>
                    <a:pt x="99" y="0"/>
                  </a:cubicBezTo>
                  <a:cubicBezTo>
                    <a:pt x="75" y="0"/>
                    <a:pt x="55" y="19"/>
                    <a:pt x="55" y="43"/>
                  </a:cubicBezTo>
                  <a:cubicBezTo>
                    <a:pt x="55" y="67"/>
                    <a:pt x="75" y="86"/>
                    <a:pt x="99" y="86"/>
                  </a:cubicBezTo>
                  <a:close/>
                  <a:moveTo>
                    <a:pt x="99" y="9"/>
                  </a:moveTo>
                  <a:cubicBezTo>
                    <a:pt x="117" y="9"/>
                    <a:pt x="132" y="24"/>
                    <a:pt x="132" y="43"/>
                  </a:cubicBezTo>
                  <a:cubicBezTo>
                    <a:pt x="132" y="62"/>
                    <a:pt x="117" y="77"/>
                    <a:pt x="99" y="77"/>
                  </a:cubicBezTo>
                  <a:cubicBezTo>
                    <a:pt x="80" y="77"/>
                    <a:pt x="65" y="62"/>
                    <a:pt x="65" y="43"/>
                  </a:cubicBezTo>
                  <a:cubicBezTo>
                    <a:pt x="65" y="24"/>
                    <a:pt x="80" y="9"/>
                    <a:pt x="99" y="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48" name="Groupe 47">
            <a:extLst>
              <a:ext uri="{FF2B5EF4-FFF2-40B4-BE49-F238E27FC236}">
                <a16:creationId xmlns:a16="http://schemas.microsoft.com/office/drawing/2014/main" id="{6A15F391-B17A-054B-8B15-919B820D9214}"/>
              </a:ext>
            </a:extLst>
          </p:cNvPr>
          <p:cNvGrpSpPr/>
          <p:nvPr/>
        </p:nvGrpSpPr>
        <p:grpSpPr>
          <a:xfrm>
            <a:off x="7062313" y="1603351"/>
            <a:ext cx="2563576" cy="2708368"/>
            <a:chOff x="7062313" y="1603351"/>
            <a:chExt cx="2563576" cy="2708368"/>
          </a:xfrm>
        </p:grpSpPr>
        <p:sp>
          <p:nvSpPr>
            <p:cNvPr id="6" name="Freeform 10">
              <a:extLst>
                <a:ext uri="{FF2B5EF4-FFF2-40B4-BE49-F238E27FC236}">
                  <a16:creationId xmlns:a16="http://schemas.microsoft.com/office/drawing/2014/main" id="{188DBF63-8E9E-1046-8042-93F63D0295DA}"/>
                </a:ext>
              </a:extLst>
            </p:cNvPr>
            <p:cNvSpPr>
              <a:spLocks/>
            </p:cNvSpPr>
            <p:nvPr/>
          </p:nvSpPr>
          <p:spPr bwMode="auto">
            <a:xfrm rot="373509">
              <a:off x="7062313" y="1603351"/>
              <a:ext cx="2563576" cy="2708368"/>
            </a:xfrm>
            <a:custGeom>
              <a:avLst/>
              <a:gdLst>
                <a:gd name="T0" fmla="*/ 203 w 405"/>
                <a:gd name="T1" fmla="*/ 0 h 461"/>
                <a:gd name="T2" fmla="*/ 0 w 405"/>
                <a:gd name="T3" fmla="*/ 189 h 461"/>
                <a:gd name="T4" fmla="*/ 118 w 405"/>
                <a:gd name="T5" fmla="*/ 361 h 461"/>
                <a:gd name="T6" fmla="*/ 108 w 405"/>
                <a:gd name="T7" fmla="*/ 461 h 461"/>
                <a:gd name="T8" fmla="*/ 197 w 405"/>
                <a:gd name="T9" fmla="*/ 378 h 461"/>
                <a:gd name="T10" fmla="*/ 203 w 405"/>
                <a:gd name="T11" fmla="*/ 378 h 461"/>
                <a:gd name="T12" fmla="*/ 405 w 405"/>
                <a:gd name="T13" fmla="*/ 189 h 461"/>
                <a:gd name="T14" fmla="*/ 203 w 405"/>
                <a:gd name="T15" fmla="*/ 0 h 4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461">
                  <a:moveTo>
                    <a:pt x="203" y="0"/>
                  </a:moveTo>
                  <a:cubicBezTo>
                    <a:pt x="91" y="0"/>
                    <a:pt x="0" y="85"/>
                    <a:pt x="0" y="189"/>
                  </a:cubicBezTo>
                  <a:cubicBezTo>
                    <a:pt x="0" y="265"/>
                    <a:pt x="49" y="331"/>
                    <a:pt x="118" y="361"/>
                  </a:cubicBezTo>
                  <a:cubicBezTo>
                    <a:pt x="121" y="394"/>
                    <a:pt x="117" y="431"/>
                    <a:pt x="108" y="461"/>
                  </a:cubicBezTo>
                  <a:cubicBezTo>
                    <a:pt x="137" y="445"/>
                    <a:pt x="172" y="407"/>
                    <a:pt x="197" y="378"/>
                  </a:cubicBezTo>
                  <a:cubicBezTo>
                    <a:pt x="199" y="378"/>
                    <a:pt x="201" y="378"/>
                    <a:pt x="203" y="378"/>
                  </a:cubicBezTo>
                  <a:cubicBezTo>
                    <a:pt x="314" y="378"/>
                    <a:pt x="405" y="293"/>
                    <a:pt x="405" y="189"/>
                  </a:cubicBezTo>
                  <a:cubicBezTo>
                    <a:pt x="405" y="85"/>
                    <a:pt x="314" y="0"/>
                    <a:pt x="203" y="0"/>
                  </a:cubicBezTo>
                  <a:close/>
                </a:path>
              </a:pathLst>
            </a:custGeom>
            <a:gradFill flip="none" rotWithShape="1">
              <a:gsLst>
                <a:gs pos="0">
                  <a:schemeClr val="accent4">
                    <a:alpha val="75000"/>
                  </a:schemeClr>
                </a:gs>
                <a:gs pos="100000">
                  <a:schemeClr val="accent4">
                    <a:lumMod val="7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36" name="Rectangle 35">
              <a:extLst>
                <a:ext uri="{FF2B5EF4-FFF2-40B4-BE49-F238E27FC236}">
                  <a16:creationId xmlns:a16="http://schemas.microsoft.com/office/drawing/2014/main" id="{9B50BD71-928C-C54B-924F-A1D1FCDCFFFA}"/>
                </a:ext>
              </a:extLst>
            </p:cNvPr>
            <p:cNvSpPr/>
            <p:nvPr/>
          </p:nvSpPr>
          <p:spPr>
            <a:xfrm>
              <a:off x="7367016" y="2339798"/>
              <a:ext cx="2157984" cy="1015663"/>
            </a:xfrm>
            <a:prstGeom prst="rect">
              <a:avLst/>
            </a:prstGeom>
          </p:spPr>
          <p:txBody>
            <a:bodyPr wrap="square">
              <a:spAutoFit/>
            </a:bodyPr>
            <a:lstStyle/>
            <a:p>
              <a:pPr algn="ctr"/>
              <a:r>
                <a:rPr lang="en-US" sz="2000" dirty="0">
                  <a:solidFill>
                    <a:schemeClr val="bg1"/>
                  </a:solidFill>
                  <a:latin typeface="Source Sans Pro" panose="020B0503030403020204" pitchFamily="34" charset="77"/>
                </a:rPr>
                <a:t>Les </a:t>
              </a:r>
              <a:r>
                <a:rPr lang="en-US" sz="2000" dirty="0" err="1">
                  <a:solidFill>
                    <a:schemeClr val="bg1"/>
                  </a:solidFill>
                  <a:latin typeface="Source Sans Pro" panose="020B0503030403020204" pitchFamily="34" charset="77"/>
                </a:rPr>
                <a:t>difficultés</a:t>
              </a:r>
              <a:r>
                <a:rPr lang="en-US" sz="2000" dirty="0">
                  <a:solidFill>
                    <a:schemeClr val="bg1"/>
                  </a:solidFill>
                  <a:latin typeface="Source Sans Pro" panose="020B0503030403020204" pitchFamily="34" charset="77"/>
                </a:rPr>
                <a:t> pour comparer les </a:t>
              </a:r>
              <a:r>
                <a:rPr lang="en-US" sz="2000" dirty="0" err="1">
                  <a:solidFill>
                    <a:schemeClr val="bg1"/>
                  </a:solidFill>
                  <a:latin typeface="Source Sans Pro" panose="020B0503030403020204" pitchFamily="34" charset="77"/>
                </a:rPr>
                <a:t>offres</a:t>
              </a:r>
              <a:r>
                <a:rPr lang="en-US" sz="2000" dirty="0">
                  <a:solidFill>
                    <a:schemeClr val="bg1"/>
                  </a:solidFill>
                  <a:latin typeface="Source Sans Pro" panose="020B0503030403020204" pitchFamily="34" charset="77"/>
                </a:rPr>
                <a:t> et les </a:t>
              </a:r>
              <a:r>
                <a:rPr lang="en-US" sz="2000" dirty="0" err="1">
                  <a:solidFill>
                    <a:schemeClr val="bg1"/>
                  </a:solidFill>
                  <a:latin typeface="Source Sans Pro" panose="020B0503030403020204" pitchFamily="34" charset="77"/>
                </a:rPr>
                <a:t>tarifs</a:t>
              </a:r>
              <a:endParaRPr lang="en-US" sz="2000" dirty="0">
                <a:solidFill>
                  <a:schemeClr val="bg1"/>
                </a:solidFill>
                <a:latin typeface="Source Sans Pro" panose="020B0503030403020204" pitchFamily="34" charset="77"/>
              </a:endParaRPr>
            </a:p>
          </p:txBody>
        </p:sp>
        <p:sp>
          <p:nvSpPr>
            <p:cNvPr id="41" name="Freeform 23">
              <a:extLst>
                <a:ext uri="{FF2B5EF4-FFF2-40B4-BE49-F238E27FC236}">
                  <a16:creationId xmlns:a16="http://schemas.microsoft.com/office/drawing/2014/main" id="{48BDA8E3-5196-6F49-9D97-8003536B21F9}"/>
                </a:ext>
              </a:extLst>
            </p:cNvPr>
            <p:cNvSpPr>
              <a:spLocks noEditPoints="1"/>
            </p:cNvSpPr>
            <p:nvPr/>
          </p:nvSpPr>
          <p:spPr bwMode="auto">
            <a:xfrm>
              <a:off x="7975510" y="1627588"/>
              <a:ext cx="696824" cy="758476"/>
            </a:xfrm>
            <a:custGeom>
              <a:avLst/>
              <a:gdLst>
                <a:gd name="T0" fmla="*/ 704 w 706"/>
                <a:gd name="T1" fmla="*/ 161 h 672"/>
                <a:gd name="T2" fmla="*/ 634 w 706"/>
                <a:gd name="T3" fmla="*/ 72 h 672"/>
                <a:gd name="T4" fmla="*/ 629 w 706"/>
                <a:gd name="T5" fmla="*/ 70 h 672"/>
                <a:gd name="T6" fmla="*/ 360 w 706"/>
                <a:gd name="T7" fmla="*/ 70 h 672"/>
                <a:gd name="T8" fmla="*/ 360 w 706"/>
                <a:gd name="T9" fmla="*/ 7 h 672"/>
                <a:gd name="T10" fmla="*/ 353 w 706"/>
                <a:gd name="T11" fmla="*/ 0 h 672"/>
                <a:gd name="T12" fmla="*/ 346 w 706"/>
                <a:gd name="T13" fmla="*/ 7 h 672"/>
                <a:gd name="T14" fmla="*/ 346 w 706"/>
                <a:gd name="T15" fmla="*/ 70 h 672"/>
                <a:gd name="T16" fmla="*/ 129 w 706"/>
                <a:gd name="T17" fmla="*/ 70 h 672"/>
                <a:gd name="T18" fmla="*/ 122 w 706"/>
                <a:gd name="T19" fmla="*/ 77 h 672"/>
                <a:gd name="T20" fmla="*/ 122 w 706"/>
                <a:gd name="T21" fmla="*/ 253 h 672"/>
                <a:gd name="T22" fmla="*/ 129 w 706"/>
                <a:gd name="T23" fmla="*/ 260 h 672"/>
                <a:gd name="T24" fmla="*/ 346 w 706"/>
                <a:gd name="T25" fmla="*/ 260 h 672"/>
                <a:gd name="T26" fmla="*/ 346 w 706"/>
                <a:gd name="T27" fmla="*/ 329 h 672"/>
                <a:gd name="T28" fmla="*/ 77 w 706"/>
                <a:gd name="T29" fmla="*/ 329 h 672"/>
                <a:gd name="T30" fmla="*/ 72 w 706"/>
                <a:gd name="T31" fmla="*/ 332 h 672"/>
                <a:gd name="T32" fmla="*/ 2 w 706"/>
                <a:gd name="T33" fmla="*/ 420 h 672"/>
                <a:gd name="T34" fmla="*/ 2 w 706"/>
                <a:gd name="T35" fmla="*/ 429 h 672"/>
                <a:gd name="T36" fmla="*/ 72 w 706"/>
                <a:gd name="T37" fmla="*/ 517 h 672"/>
                <a:gd name="T38" fmla="*/ 77 w 706"/>
                <a:gd name="T39" fmla="*/ 519 h 672"/>
                <a:gd name="T40" fmla="*/ 346 w 706"/>
                <a:gd name="T41" fmla="*/ 519 h 672"/>
                <a:gd name="T42" fmla="*/ 346 w 706"/>
                <a:gd name="T43" fmla="*/ 665 h 672"/>
                <a:gd name="T44" fmla="*/ 353 w 706"/>
                <a:gd name="T45" fmla="*/ 672 h 672"/>
                <a:gd name="T46" fmla="*/ 360 w 706"/>
                <a:gd name="T47" fmla="*/ 665 h 672"/>
                <a:gd name="T48" fmla="*/ 360 w 706"/>
                <a:gd name="T49" fmla="*/ 519 h 672"/>
                <a:gd name="T50" fmla="*/ 577 w 706"/>
                <a:gd name="T51" fmla="*/ 519 h 672"/>
                <a:gd name="T52" fmla="*/ 584 w 706"/>
                <a:gd name="T53" fmla="*/ 512 h 672"/>
                <a:gd name="T54" fmla="*/ 584 w 706"/>
                <a:gd name="T55" fmla="*/ 336 h 672"/>
                <a:gd name="T56" fmla="*/ 577 w 706"/>
                <a:gd name="T57" fmla="*/ 329 h 672"/>
                <a:gd name="T58" fmla="*/ 360 w 706"/>
                <a:gd name="T59" fmla="*/ 329 h 672"/>
                <a:gd name="T60" fmla="*/ 360 w 706"/>
                <a:gd name="T61" fmla="*/ 260 h 672"/>
                <a:gd name="T62" fmla="*/ 629 w 706"/>
                <a:gd name="T63" fmla="*/ 260 h 672"/>
                <a:gd name="T64" fmla="*/ 634 w 706"/>
                <a:gd name="T65" fmla="*/ 257 h 672"/>
                <a:gd name="T66" fmla="*/ 704 w 706"/>
                <a:gd name="T67" fmla="*/ 169 h 672"/>
                <a:gd name="T68" fmla="*/ 704 w 706"/>
                <a:gd name="T69" fmla="*/ 161 h 672"/>
                <a:gd name="T70" fmla="*/ 570 w 706"/>
                <a:gd name="T71" fmla="*/ 505 h 672"/>
                <a:gd name="T72" fmla="*/ 80 w 706"/>
                <a:gd name="T73" fmla="*/ 505 h 672"/>
                <a:gd name="T74" fmla="*/ 16 w 706"/>
                <a:gd name="T75" fmla="*/ 424 h 672"/>
                <a:gd name="T76" fmla="*/ 80 w 706"/>
                <a:gd name="T77" fmla="*/ 343 h 672"/>
                <a:gd name="T78" fmla="*/ 353 w 706"/>
                <a:gd name="T79" fmla="*/ 343 h 672"/>
                <a:gd name="T80" fmla="*/ 353 w 706"/>
                <a:gd name="T81" fmla="*/ 343 h 672"/>
                <a:gd name="T82" fmla="*/ 353 w 706"/>
                <a:gd name="T83" fmla="*/ 343 h 672"/>
                <a:gd name="T84" fmla="*/ 570 w 706"/>
                <a:gd name="T85" fmla="*/ 343 h 672"/>
                <a:gd name="T86" fmla="*/ 570 w 706"/>
                <a:gd name="T87" fmla="*/ 505 h 672"/>
                <a:gd name="T88" fmla="*/ 626 w 706"/>
                <a:gd name="T89" fmla="*/ 246 h 672"/>
                <a:gd name="T90" fmla="*/ 136 w 706"/>
                <a:gd name="T91" fmla="*/ 246 h 672"/>
                <a:gd name="T92" fmla="*/ 136 w 706"/>
                <a:gd name="T93" fmla="*/ 84 h 672"/>
                <a:gd name="T94" fmla="*/ 626 w 706"/>
                <a:gd name="T95" fmla="*/ 84 h 672"/>
                <a:gd name="T96" fmla="*/ 690 w 706"/>
                <a:gd name="T97" fmla="*/ 165 h 672"/>
                <a:gd name="T98" fmla="*/ 626 w 706"/>
                <a:gd name="T99" fmla="*/ 24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6" h="672">
                  <a:moveTo>
                    <a:pt x="704" y="161"/>
                  </a:moveTo>
                  <a:cubicBezTo>
                    <a:pt x="634" y="72"/>
                    <a:pt x="634" y="72"/>
                    <a:pt x="634" y="72"/>
                  </a:cubicBezTo>
                  <a:cubicBezTo>
                    <a:pt x="633" y="71"/>
                    <a:pt x="631" y="70"/>
                    <a:pt x="629" y="70"/>
                  </a:cubicBezTo>
                  <a:cubicBezTo>
                    <a:pt x="360" y="70"/>
                    <a:pt x="360" y="70"/>
                    <a:pt x="360" y="70"/>
                  </a:cubicBezTo>
                  <a:cubicBezTo>
                    <a:pt x="360" y="7"/>
                    <a:pt x="360" y="7"/>
                    <a:pt x="360" y="7"/>
                  </a:cubicBezTo>
                  <a:cubicBezTo>
                    <a:pt x="360" y="3"/>
                    <a:pt x="357" y="0"/>
                    <a:pt x="353" y="0"/>
                  </a:cubicBezTo>
                  <a:cubicBezTo>
                    <a:pt x="349" y="0"/>
                    <a:pt x="346" y="3"/>
                    <a:pt x="346" y="7"/>
                  </a:cubicBezTo>
                  <a:cubicBezTo>
                    <a:pt x="346" y="70"/>
                    <a:pt x="346" y="70"/>
                    <a:pt x="346" y="70"/>
                  </a:cubicBezTo>
                  <a:cubicBezTo>
                    <a:pt x="129" y="70"/>
                    <a:pt x="129" y="70"/>
                    <a:pt x="129" y="70"/>
                  </a:cubicBezTo>
                  <a:cubicBezTo>
                    <a:pt x="126" y="70"/>
                    <a:pt x="122" y="73"/>
                    <a:pt x="122" y="77"/>
                  </a:cubicBezTo>
                  <a:cubicBezTo>
                    <a:pt x="122" y="253"/>
                    <a:pt x="122" y="253"/>
                    <a:pt x="122" y="253"/>
                  </a:cubicBezTo>
                  <a:cubicBezTo>
                    <a:pt x="122" y="257"/>
                    <a:pt x="126" y="260"/>
                    <a:pt x="129" y="260"/>
                  </a:cubicBezTo>
                  <a:cubicBezTo>
                    <a:pt x="346" y="260"/>
                    <a:pt x="346" y="260"/>
                    <a:pt x="346" y="260"/>
                  </a:cubicBezTo>
                  <a:cubicBezTo>
                    <a:pt x="346" y="329"/>
                    <a:pt x="346" y="329"/>
                    <a:pt x="346" y="329"/>
                  </a:cubicBezTo>
                  <a:cubicBezTo>
                    <a:pt x="77" y="329"/>
                    <a:pt x="77" y="329"/>
                    <a:pt x="77" y="329"/>
                  </a:cubicBezTo>
                  <a:cubicBezTo>
                    <a:pt x="75" y="329"/>
                    <a:pt x="73" y="330"/>
                    <a:pt x="72" y="332"/>
                  </a:cubicBezTo>
                  <a:cubicBezTo>
                    <a:pt x="2" y="420"/>
                    <a:pt x="2" y="420"/>
                    <a:pt x="2" y="420"/>
                  </a:cubicBezTo>
                  <a:cubicBezTo>
                    <a:pt x="0" y="423"/>
                    <a:pt x="0" y="426"/>
                    <a:pt x="2" y="429"/>
                  </a:cubicBezTo>
                  <a:cubicBezTo>
                    <a:pt x="72" y="517"/>
                    <a:pt x="72" y="517"/>
                    <a:pt x="72" y="517"/>
                  </a:cubicBezTo>
                  <a:cubicBezTo>
                    <a:pt x="73" y="519"/>
                    <a:pt x="75" y="519"/>
                    <a:pt x="77" y="519"/>
                  </a:cubicBezTo>
                  <a:cubicBezTo>
                    <a:pt x="346" y="519"/>
                    <a:pt x="346" y="519"/>
                    <a:pt x="346" y="519"/>
                  </a:cubicBezTo>
                  <a:cubicBezTo>
                    <a:pt x="346" y="665"/>
                    <a:pt x="346" y="665"/>
                    <a:pt x="346" y="665"/>
                  </a:cubicBezTo>
                  <a:cubicBezTo>
                    <a:pt x="346" y="669"/>
                    <a:pt x="349" y="672"/>
                    <a:pt x="353" y="672"/>
                  </a:cubicBezTo>
                  <a:cubicBezTo>
                    <a:pt x="357" y="672"/>
                    <a:pt x="360" y="669"/>
                    <a:pt x="360" y="665"/>
                  </a:cubicBezTo>
                  <a:cubicBezTo>
                    <a:pt x="360" y="519"/>
                    <a:pt x="360" y="519"/>
                    <a:pt x="360" y="519"/>
                  </a:cubicBezTo>
                  <a:cubicBezTo>
                    <a:pt x="577" y="519"/>
                    <a:pt x="577" y="519"/>
                    <a:pt x="577" y="519"/>
                  </a:cubicBezTo>
                  <a:cubicBezTo>
                    <a:pt x="580" y="519"/>
                    <a:pt x="584" y="516"/>
                    <a:pt x="584" y="512"/>
                  </a:cubicBezTo>
                  <a:cubicBezTo>
                    <a:pt x="584" y="336"/>
                    <a:pt x="584" y="336"/>
                    <a:pt x="584" y="336"/>
                  </a:cubicBezTo>
                  <a:cubicBezTo>
                    <a:pt x="584" y="332"/>
                    <a:pt x="580" y="329"/>
                    <a:pt x="577" y="329"/>
                  </a:cubicBezTo>
                  <a:cubicBezTo>
                    <a:pt x="360" y="329"/>
                    <a:pt x="360" y="329"/>
                    <a:pt x="360" y="329"/>
                  </a:cubicBezTo>
                  <a:cubicBezTo>
                    <a:pt x="360" y="260"/>
                    <a:pt x="360" y="260"/>
                    <a:pt x="360" y="260"/>
                  </a:cubicBezTo>
                  <a:cubicBezTo>
                    <a:pt x="629" y="260"/>
                    <a:pt x="629" y="260"/>
                    <a:pt x="629" y="260"/>
                  </a:cubicBezTo>
                  <a:cubicBezTo>
                    <a:pt x="631" y="260"/>
                    <a:pt x="633" y="259"/>
                    <a:pt x="634" y="257"/>
                  </a:cubicBezTo>
                  <a:cubicBezTo>
                    <a:pt x="704" y="169"/>
                    <a:pt x="704" y="169"/>
                    <a:pt x="704" y="169"/>
                  </a:cubicBezTo>
                  <a:cubicBezTo>
                    <a:pt x="706" y="167"/>
                    <a:pt x="706" y="163"/>
                    <a:pt x="704" y="161"/>
                  </a:cubicBezTo>
                  <a:close/>
                  <a:moveTo>
                    <a:pt x="570" y="505"/>
                  </a:moveTo>
                  <a:cubicBezTo>
                    <a:pt x="80" y="505"/>
                    <a:pt x="80" y="505"/>
                    <a:pt x="80" y="505"/>
                  </a:cubicBezTo>
                  <a:cubicBezTo>
                    <a:pt x="16" y="424"/>
                    <a:pt x="16" y="424"/>
                    <a:pt x="16" y="424"/>
                  </a:cubicBezTo>
                  <a:cubicBezTo>
                    <a:pt x="80" y="343"/>
                    <a:pt x="80" y="343"/>
                    <a:pt x="80" y="343"/>
                  </a:cubicBezTo>
                  <a:cubicBezTo>
                    <a:pt x="353" y="343"/>
                    <a:pt x="353" y="343"/>
                    <a:pt x="353" y="343"/>
                  </a:cubicBezTo>
                  <a:cubicBezTo>
                    <a:pt x="353" y="343"/>
                    <a:pt x="353" y="343"/>
                    <a:pt x="353" y="343"/>
                  </a:cubicBezTo>
                  <a:cubicBezTo>
                    <a:pt x="353" y="343"/>
                    <a:pt x="353" y="343"/>
                    <a:pt x="353" y="343"/>
                  </a:cubicBezTo>
                  <a:cubicBezTo>
                    <a:pt x="570" y="343"/>
                    <a:pt x="570" y="343"/>
                    <a:pt x="570" y="343"/>
                  </a:cubicBezTo>
                  <a:lnTo>
                    <a:pt x="570" y="505"/>
                  </a:lnTo>
                  <a:close/>
                  <a:moveTo>
                    <a:pt x="626" y="246"/>
                  </a:moveTo>
                  <a:cubicBezTo>
                    <a:pt x="136" y="246"/>
                    <a:pt x="136" y="246"/>
                    <a:pt x="136" y="246"/>
                  </a:cubicBezTo>
                  <a:cubicBezTo>
                    <a:pt x="136" y="84"/>
                    <a:pt x="136" y="84"/>
                    <a:pt x="136" y="84"/>
                  </a:cubicBezTo>
                  <a:cubicBezTo>
                    <a:pt x="626" y="84"/>
                    <a:pt x="626" y="84"/>
                    <a:pt x="626" y="84"/>
                  </a:cubicBezTo>
                  <a:cubicBezTo>
                    <a:pt x="690" y="165"/>
                    <a:pt x="690" y="165"/>
                    <a:pt x="690" y="165"/>
                  </a:cubicBezTo>
                  <a:lnTo>
                    <a:pt x="626" y="24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45" name="Groupe 44">
            <a:extLst>
              <a:ext uri="{FF2B5EF4-FFF2-40B4-BE49-F238E27FC236}">
                <a16:creationId xmlns:a16="http://schemas.microsoft.com/office/drawing/2014/main" id="{B6643E8F-9884-124E-ACF7-0F3F3E0DB050}"/>
              </a:ext>
            </a:extLst>
          </p:cNvPr>
          <p:cNvGrpSpPr/>
          <p:nvPr/>
        </p:nvGrpSpPr>
        <p:grpSpPr>
          <a:xfrm>
            <a:off x="4943543" y="1512939"/>
            <a:ext cx="2555077" cy="2740389"/>
            <a:chOff x="4943543" y="1512939"/>
            <a:chExt cx="2555077" cy="2740389"/>
          </a:xfrm>
        </p:grpSpPr>
        <p:sp>
          <p:nvSpPr>
            <p:cNvPr id="4" name="Freeform 8">
              <a:extLst>
                <a:ext uri="{FF2B5EF4-FFF2-40B4-BE49-F238E27FC236}">
                  <a16:creationId xmlns:a16="http://schemas.microsoft.com/office/drawing/2014/main" id="{F48B5F4C-3535-8842-B955-C6F9E9B356FF}"/>
                </a:ext>
              </a:extLst>
            </p:cNvPr>
            <p:cNvSpPr>
              <a:spLocks/>
            </p:cNvSpPr>
            <p:nvPr/>
          </p:nvSpPr>
          <p:spPr bwMode="auto">
            <a:xfrm rot="21064990" flipH="1">
              <a:off x="4943543" y="1512939"/>
              <a:ext cx="2555077" cy="2740389"/>
            </a:xfrm>
            <a:custGeom>
              <a:avLst/>
              <a:gdLst>
                <a:gd name="T0" fmla="*/ 428 w 428"/>
                <a:gd name="T1" fmla="*/ 205 h 495"/>
                <a:gd name="T2" fmla="*/ 213 w 428"/>
                <a:gd name="T3" fmla="*/ 12 h 495"/>
                <a:gd name="T4" fmla="*/ 0 w 428"/>
                <a:gd name="T5" fmla="*/ 211 h 495"/>
                <a:gd name="T6" fmla="*/ 213 w 428"/>
                <a:gd name="T7" fmla="*/ 410 h 495"/>
                <a:gd name="T8" fmla="*/ 213 w 428"/>
                <a:gd name="T9" fmla="*/ 410 h 495"/>
                <a:gd name="T10" fmla="*/ 280 w 428"/>
                <a:gd name="T11" fmla="*/ 495 h 495"/>
                <a:gd name="T12" fmla="*/ 282 w 428"/>
                <a:gd name="T13" fmla="*/ 397 h 495"/>
                <a:gd name="T14" fmla="*/ 428 w 428"/>
                <a:gd name="T15" fmla="*/ 205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495">
                  <a:moveTo>
                    <a:pt x="428" y="205"/>
                  </a:moveTo>
                  <a:cubicBezTo>
                    <a:pt x="428" y="95"/>
                    <a:pt x="368" y="28"/>
                    <a:pt x="213" y="12"/>
                  </a:cubicBezTo>
                  <a:cubicBezTo>
                    <a:pt x="96" y="0"/>
                    <a:pt x="0" y="101"/>
                    <a:pt x="0" y="211"/>
                  </a:cubicBezTo>
                  <a:cubicBezTo>
                    <a:pt x="0" y="321"/>
                    <a:pt x="96" y="420"/>
                    <a:pt x="213" y="410"/>
                  </a:cubicBezTo>
                  <a:cubicBezTo>
                    <a:pt x="213" y="410"/>
                    <a:pt x="213" y="410"/>
                    <a:pt x="213" y="410"/>
                  </a:cubicBezTo>
                  <a:cubicBezTo>
                    <a:pt x="233" y="444"/>
                    <a:pt x="256" y="475"/>
                    <a:pt x="280" y="495"/>
                  </a:cubicBezTo>
                  <a:cubicBezTo>
                    <a:pt x="277" y="464"/>
                    <a:pt x="277" y="433"/>
                    <a:pt x="282" y="397"/>
                  </a:cubicBezTo>
                  <a:cubicBezTo>
                    <a:pt x="378" y="368"/>
                    <a:pt x="428" y="296"/>
                    <a:pt x="428" y="205"/>
                  </a:cubicBezTo>
                  <a:close/>
                </a:path>
              </a:pathLst>
            </a:custGeom>
            <a:gradFill flip="none" rotWithShape="1">
              <a:gsLst>
                <a:gs pos="0">
                  <a:schemeClr val="accent3">
                    <a:alpha val="75000"/>
                  </a:schemeClr>
                </a:gs>
                <a:gs pos="100000">
                  <a:schemeClr val="accent3">
                    <a:lumMod val="75000"/>
                  </a:schemeClr>
                </a:gs>
              </a:gsLst>
              <a:path path="circle">
                <a:fillToRect l="50000" t="50000" r="50000" b="50000"/>
              </a:path>
              <a:tileRect/>
            </a:gra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35" name="Rectangle 34">
              <a:extLst>
                <a:ext uri="{FF2B5EF4-FFF2-40B4-BE49-F238E27FC236}">
                  <a16:creationId xmlns:a16="http://schemas.microsoft.com/office/drawing/2014/main" id="{931CEF53-9607-8144-AC05-EAE96D7641C3}"/>
                </a:ext>
              </a:extLst>
            </p:cNvPr>
            <p:cNvSpPr/>
            <p:nvPr/>
          </p:nvSpPr>
          <p:spPr>
            <a:xfrm>
              <a:off x="5261430" y="2493686"/>
              <a:ext cx="1922405" cy="1015663"/>
            </a:xfrm>
            <a:prstGeom prst="rect">
              <a:avLst/>
            </a:prstGeom>
          </p:spPr>
          <p:txBody>
            <a:bodyPr wrap="square">
              <a:spAutoFit/>
            </a:bodyPr>
            <a:lstStyle/>
            <a:p>
              <a:pPr algn="ctr"/>
              <a:r>
                <a:rPr lang="en-US" sz="2000" dirty="0">
                  <a:solidFill>
                    <a:schemeClr val="bg1"/>
                  </a:solidFill>
                  <a:latin typeface="Source Sans Pro" panose="020B0503030403020204" pitchFamily="34" charset="77"/>
                </a:rPr>
                <a:t>Le </a:t>
              </a:r>
              <a:r>
                <a:rPr lang="en-US" sz="2000" dirty="0" err="1">
                  <a:solidFill>
                    <a:schemeClr val="bg1"/>
                  </a:solidFill>
                  <a:latin typeface="Source Sans Pro" panose="020B0503030403020204" pitchFamily="34" charset="77"/>
                </a:rPr>
                <a:t>manque</a:t>
              </a:r>
              <a:r>
                <a:rPr lang="en-US" sz="2000" dirty="0">
                  <a:solidFill>
                    <a:schemeClr val="bg1"/>
                  </a:solidFill>
                  <a:latin typeface="Source Sans Pro" panose="020B0503030403020204" pitchFamily="34" charset="77"/>
                </a:rPr>
                <a:t> de </a:t>
              </a:r>
              <a:r>
                <a:rPr lang="en-US" sz="2000" dirty="0" err="1">
                  <a:solidFill>
                    <a:schemeClr val="bg1"/>
                  </a:solidFill>
                  <a:latin typeface="Source Sans Pro" panose="020B0503030403020204" pitchFamily="34" charset="77"/>
                </a:rPr>
                <a:t>ressources</a:t>
              </a:r>
              <a:r>
                <a:rPr lang="en-US" sz="2000" dirty="0">
                  <a:solidFill>
                    <a:schemeClr val="bg1"/>
                  </a:solidFill>
                  <a:latin typeface="Source Sans Pro" panose="020B0503030403020204" pitchFamily="34" charset="77"/>
                </a:rPr>
                <a:t> </a:t>
              </a:r>
              <a:r>
                <a:rPr lang="en-US" sz="2000" dirty="0" err="1">
                  <a:solidFill>
                    <a:schemeClr val="bg1"/>
                  </a:solidFill>
                  <a:latin typeface="Source Sans Pro" panose="020B0503030403020204" pitchFamily="34" charset="77"/>
                </a:rPr>
                <a:t>financières</a:t>
              </a:r>
              <a:endParaRPr lang="en-US" sz="2000" dirty="0">
                <a:solidFill>
                  <a:schemeClr val="bg1"/>
                </a:solidFill>
                <a:latin typeface="Source Sans Pro" panose="020B0503030403020204" pitchFamily="34" charset="77"/>
              </a:endParaRPr>
            </a:p>
          </p:txBody>
        </p:sp>
        <p:sp>
          <p:nvSpPr>
            <p:cNvPr id="42" name="Freeform 106">
              <a:extLst>
                <a:ext uri="{FF2B5EF4-FFF2-40B4-BE49-F238E27FC236}">
                  <a16:creationId xmlns:a16="http://schemas.microsoft.com/office/drawing/2014/main" id="{9B12AA4C-5D8C-E348-9CD4-74FA957B5891}"/>
                </a:ext>
              </a:extLst>
            </p:cNvPr>
            <p:cNvSpPr>
              <a:spLocks noEditPoints="1"/>
            </p:cNvSpPr>
            <p:nvPr/>
          </p:nvSpPr>
          <p:spPr bwMode="auto">
            <a:xfrm>
              <a:off x="5840614" y="1647114"/>
              <a:ext cx="754835" cy="707507"/>
            </a:xfrm>
            <a:custGeom>
              <a:avLst/>
              <a:gdLst>
                <a:gd name="T0" fmla="*/ 439 w 719"/>
                <a:gd name="T1" fmla="*/ 63 h 674"/>
                <a:gd name="T2" fmla="*/ 312 w 719"/>
                <a:gd name="T3" fmla="*/ 63 h 674"/>
                <a:gd name="T4" fmla="*/ 375 w 719"/>
                <a:gd name="T5" fmla="*/ 14 h 674"/>
                <a:gd name="T6" fmla="*/ 375 w 719"/>
                <a:gd name="T7" fmla="*/ 113 h 674"/>
                <a:gd name="T8" fmla="*/ 375 w 719"/>
                <a:gd name="T9" fmla="*/ 14 h 674"/>
                <a:gd name="T10" fmla="*/ 614 w 719"/>
                <a:gd name="T11" fmla="*/ 293 h 674"/>
                <a:gd name="T12" fmla="*/ 519 w 719"/>
                <a:gd name="T13" fmla="*/ 143 h 674"/>
                <a:gd name="T14" fmla="*/ 375 w 719"/>
                <a:gd name="T15" fmla="*/ 166 h 674"/>
                <a:gd name="T16" fmla="*/ 111 w 719"/>
                <a:gd name="T17" fmla="*/ 385 h 674"/>
                <a:gd name="T18" fmla="*/ 14 w 719"/>
                <a:gd name="T19" fmla="*/ 303 h 674"/>
                <a:gd name="T20" fmla="*/ 103 w 719"/>
                <a:gd name="T21" fmla="*/ 214 h 674"/>
                <a:gd name="T22" fmla="*/ 0 w 719"/>
                <a:gd name="T23" fmla="*/ 303 h 674"/>
                <a:gd name="T24" fmla="*/ 110 w 719"/>
                <a:gd name="T25" fmla="*/ 399 h 674"/>
                <a:gd name="T26" fmla="*/ 176 w 719"/>
                <a:gd name="T27" fmla="*/ 549 h 674"/>
                <a:gd name="T28" fmla="*/ 225 w 719"/>
                <a:gd name="T29" fmla="*/ 669 h 674"/>
                <a:gd name="T30" fmla="*/ 330 w 719"/>
                <a:gd name="T31" fmla="*/ 623 h 674"/>
                <a:gd name="T32" fmla="*/ 499 w 719"/>
                <a:gd name="T33" fmla="*/ 674 h 674"/>
                <a:gd name="T34" fmla="*/ 527 w 719"/>
                <a:gd name="T35" fmla="*/ 669 h 674"/>
                <a:gd name="T36" fmla="*/ 575 w 719"/>
                <a:gd name="T37" fmla="*/ 548 h 674"/>
                <a:gd name="T38" fmla="*/ 648 w 719"/>
                <a:gd name="T39" fmla="*/ 499 h 674"/>
                <a:gd name="T40" fmla="*/ 648 w 719"/>
                <a:gd name="T41" fmla="*/ 293 h 674"/>
                <a:gd name="T42" fmla="*/ 610 w 719"/>
                <a:gd name="T43" fmla="*/ 485 h 674"/>
                <a:gd name="T44" fmla="*/ 562 w 719"/>
                <a:gd name="T45" fmla="*/ 541 h 674"/>
                <a:gd name="T46" fmla="*/ 566 w 719"/>
                <a:gd name="T47" fmla="*/ 566 h 674"/>
                <a:gd name="T48" fmla="*/ 499 w 719"/>
                <a:gd name="T49" fmla="*/ 660 h 674"/>
                <a:gd name="T50" fmla="*/ 499 w 719"/>
                <a:gd name="T51" fmla="*/ 660 h 674"/>
                <a:gd name="T52" fmla="*/ 426 w 719"/>
                <a:gd name="T53" fmla="*/ 608 h 674"/>
                <a:gd name="T54" fmla="*/ 327 w 719"/>
                <a:gd name="T55" fmla="*/ 608 h 674"/>
                <a:gd name="T56" fmla="*/ 252 w 719"/>
                <a:gd name="T57" fmla="*/ 660 h 674"/>
                <a:gd name="T58" fmla="*/ 185 w 719"/>
                <a:gd name="T59" fmla="*/ 566 h 674"/>
                <a:gd name="T60" fmla="*/ 189 w 719"/>
                <a:gd name="T61" fmla="*/ 542 h 674"/>
                <a:gd name="T62" fmla="*/ 177 w 719"/>
                <a:gd name="T63" fmla="*/ 256 h 674"/>
                <a:gd name="T64" fmla="*/ 459 w 719"/>
                <a:gd name="T65" fmla="*/ 192 h 674"/>
                <a:gd name="T66" fmla="*/ 514 w 719"/>
                <a:gd name="T67" fmla="*/ 157 h 674"/>
                <a:gd name="T68" fmla="*/ 547 w 719"/>
                <a:gd name="T69" fmla="*/ 233 h 674"/>
                <a:gd name="T70" fmla="*/ 604 w 719"/>
                <a:gd name="T71" fmla="*/ 304 h 674"/>
                <a:gd name="T72" fmla="*/ 648 w 719"/>
                <a:gd name="T73" fmla="*/ 307 h 674"/>
                <a:gd name="T74" fmla="*/ 648 w 719"/>
                <a:gd name="T75" fmla="*/ 485 h 674"/>
                <a:gd name="T76" fmla="*/ 477 w 719"/>
                <a:gd name="T77" fmla="*/ 269 h 674"/>
                <a:gd name="T78" fmla="*/ 375 w 719"/>
                <a:gd name="T79" fmla="*/ 240 h 674"/>
                <a:gd name="T80" fmla="*/ 267 w 719"/>
                <a:gd name="T81" fmla="*/ 265 h 674"/>
                <a:gd name="T82" fmla="*/ 375 w 719"/>
                <a:gd name="T83" fmla="*/ 226 h 674"/>
                <a:gd name="T84" fmla="*/ 483 w 719"/>
                <a:gd name="T85" fmla="*/ 265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9" h="674">
                  <a:moveTo>
                    <a:pt x="375" y="127"/>
                  </a:moveTo>
                  <a:cubicBezTo>
                    <a:pt x="410" y="127"/>
                    <a:pt x="439" y="98"/>
                    <a:pt x="439" y="63"/>
                  </a:cubicBezTo>
                  <a:cubicBezTo>
                    <a:pt x="439" y="28"/>
                    <a:pt x="410" y="0"/>
                    <a:pt x="375" y="0"/>
                  </a:cubicBezTo>
                  <a:cubicBezTo>
                    <a:pt x="340" y="0"/>
                    <a:pt x="312" y="28"/>
                    <a:pt x="312" y="63"/>
                  </a:cubicBezTo>
                  <a:cubicBezTo>
                    <a:pt x="312" y="98"/>
                    <a:pt x="340" y="127"/>
                    <a:pt x="375" y="127"/>
                  </a:cubicBezTo>
                  <a:close/>
                  <a:moveTo>
                    <a:pt x="375" y="14"/>
                  </a:moveTo>
                  <a:cubicBezTo>
                    <a:pt x="403" y="14"/>
                    <a:pt x="425" y="36"/>
                    <a:pt x="425" y="63"/>
                  </a:cubicBezTo>
                  <a:cubicBezTo>
                    <a:pt x="425" y="90"/>
                    <a:pt x="403" y="113"/>
                    <a:pt x="375" y="113"/>
                  </a:cubicBezTo>
                  <a:cubicBezTo>
                    <a:pt x="348" y="113"/>
                    <a:pt x="326" y="90"/>
                    <a:pt x="326" y="63"/>
                  </a:cubicBezTo>
                  <a:cubicBezTo>
                    <a:pt x="326" y="36"/>
                    <a:pt x="348" y="14"/>
                    <a:pt x="375" y="14"/>
                  </a:cubicBezTo>
                  <a:close/>
                  <a:moveTo>
                    <a:pt x="648" y="293"/>
                  </a:moveTo>
                  <a:cubicBezTo>
                    <a:pt x="614" y="293"/>
                    <a:pt x="614" y="293"/>
                    <a:pt x="614" y="293"/>
                  </a:cubicBezTo>
                  <a:cubicBezTo>
                    <a:pt x="601" y="270"/>
                    <a:pt x="583" y="249"/>
                    <a:pt x="561" y="230"/>
                  </a:cubicBezTo>
                  <a:cubicBezTo>
                    <a:pt x="562" y="194"/>
                    <a:pt x="558" y="148"/>
                    <a:pt x="519" y="143"/>
                  </a:cubicBezTo>
                  <a:cubicBezTo>
                    <a:pt x="499" y="141"/>
                    <a:pt x="478" y="152"/>
                    <a:pt x="458" y="177"/>
                  </a:cubicBezTo>
                  <a:cubicBezTo>
                    <a:pt x="431" y="169"/>
                    <a:pt x="404" y="166"/>
                    <a:pt x="375" y="166"/>
                  </a:cubicBezTo>
                  <a:cubicBezTo>
                    <a:pt x="290" y="166"/>
                    <a:pt x="214" y="195"/>
                    <a:pt x="167" y="246"/>
                  </a:cubicBezTo>
                  <a:cubicBezTo>
                    <a:pt x="133" y="283"/>
                    <a:pt x="114" y="330"/>
                    <a:pt x="111" y="385"/>
                  </a:cubicBezTo>
                  <a:cubicBezTo>
                    <a:pt x="96" y="385"/>
                    <a:pt x="96" y="385"/>
                    <a:pt x="96" y="385"/>
                  </a:cubicBezTo>
                  <a:cubicBezTo>
                    <a:pt x="51" y="385"/>
                    <a:pt x="14" y="348"/>
                    <a:pt x="14" y="303"/>
                  </a:cubicBezTo>
                  <a:cubicBezTo>
                    <a:pt x="14" y="258"/>
                    <a:pt x="51" y="221"/>
                    <a:pt x="96" y="221"/>
                  </a:cubicBezTo>
                  <a:cubicBezTo>
                    <a:pt x="100" y="221"/>
                    <a:pt x="103" y="218"/>
                    <a:pt x="103" y="214"/>
                  </a:cubicBezTo>
                  <a:cubicBezTo>
                    <a:pt x="103" y="210"/>
                    <a:pt x="100" y="207"/>
                    <a:pt x="96" y="207"/>
                  </a:cubicBezTo>
                  <a:cubicBezTo>
                    <a:pt x="43" y="207"/>
                    <a:pt x="0" y="250"/>
                    <a:pt x="0" y="303"/>
                  </a:cubicBezTo>
                  <a:cubicBezTo>
                    <a:pt x="0" y="356"/>
                    <a:pt x="43" y="399"/>
                    <a:pt x="96" y="399"/>
                  </a:cubicBezTo>
                  <a:cubicBezTo>
                    <a:pt x="110" y="399"/>
                    <a:pt x="110" y="399"/>
                    <a:pt x="110" y="399"/>
                  </a:cubicBezTo>
                  <a:cubicBezTo>
                    <a:pt x="110" y="409"/>
                    <a:pt x="111" y="419"/>
                    <a:pt x="111" y="429"/>
                  </a:cubicBezTo>
                  <a:cubicBezTo>
                    <a:pt x="115" y="470"/>
                    <a:pt x="137" y="511"/>
                    <a:pt x="176" y="549"/>
                  </a:cubicBezTo>
                  <a:cubicBezTo>
                    <a:pt x="172" y="561"/>
                    <a:pt x="172" y="561"/>
                    <a:pt x="172" y="561"/>
                  </a:cubicBezTo>
                  <a:cubicBezTo>
                    <a:pt x="157" y="605"/>
                    <a:pt x="181" y="654"/>
                    <a:pt x="225" y="669"/>
                  </a:cubicBezTo>
                  <a:cubicBezTo>
                    <a:pt x="234" y="672"/>
                    <a:pt x="243" y="674"/>
                    <a:pt x="252" y="674"/>
                  </a:cubicBezTo>
                  <a:cubicBezTo>
                    <a:pt x="286" y="674"/>
                    <a:pt x="317" y="653"/>
                    <a:pt x="330" y="623"/>
                  </a:cubicBezTo>
                  <a:cubicBezTo>
                    <a:pt x="361" y="627"/>
                    <a:pt x="391" y="627"/>
                    <a:pt x="421" y="622"/>
                  </a:cubicBezTo>
                  <a:cubicBezTo>
                    <a:pt x="435" y="653"/>
                    <a:pt x="465" y="674"/>
                    <a:pt x="499" y="674"/>
                  </a:cubicBezTo>
                  <a:cubicBezTo>
                    <a:pt x="499" y="674"/>
                    <a:pt x="499" y="674"/>
                    <a:pt x="499" y="674"/>
                  </a:cubicBezTo>
                  <a:cubicBezTo>
                    <a:pt x="509" y="674"/>
                    <a:pt x="518" y="672"/>
                    <a:pt x="527" y="669"/>
                  </a:cubicBezTo>
                  <a:cubicBezTo>
                    <a:pt x="571" y="654"/>
                    <a:pt x="595" y="605"/>
                    <a:pt x="580" y="561"/>
                  </a:cubicBezTo>
                  <a:cubicBezTo>
                    <a:pt x="575" y="548"/>
                    <a:pt x="575" y="548"/>
                    <a:pt x="575" y="548"/>
                  </a:cubicBezTo>
                  <a:cubicBezTo>
                    <a:pt x="590" y="533"/>
                    <a:pt x="603" y="517"/>
                    <a:pt x="614" y="499"/>
                  </a:cubicBezTo>
                  <a:cubicBezTo>
                    <a:pt x="648" y="499"/>
                    <a:pt x="648" y="499"/>
                    <a:pt x="648" y="499"/>
                  </a:cubicBezTo>
                  <a:cubicBezTo>
                    <a:pt x="688" y="499"/>
                    <a:pt x="719" y="455"/>
                    <a:pt x="719" y="396"/>
                  </a:cubicBezTo>
                  <a:cubicBezTo>
                    <a:pt x="719" y="338"/>
                    <a:pt x="688" y="293"/>
                    <a:pt x="648" y="293"/>
                  </a:cubicBezTo>
                  <a:close/>
                  <a:moveTo>
                    <a:pt x="648" y="485"/>
                  </a:moveTo>
                  <a:cubicBezTo>
                    <a:pt x="610" y="485"/>
                    <a:pt x="610" y="485"/>
                    <a:pt x="610" y="485"/>
                  </a:cubicBezTo>
                  <a:cubicBezTo>
                    <a:pt x="607" y="485"/>
                    <a:pt x="605" y="486"/>
                    <a:pt x="603" y="489"/>
                  </a:cubicBezTo>
                  <a:cubicBezTo>
                    <a:pt x="593" y="508"/>
                    <a:pt x="579" y="525"/>
                    <a:pt x="562" y="541"/>
                  </a:cubicBezTo>
                  <a:cubicBezTo>
                    <a:pt x="560" y="543"/>
                    <a:pt x="559" y="546"/>
                    <a:pt x="560" y="548"/>
                  </a:cubicBezTo>
                  <a:cubicBezTo>
                    <a:pt x="566" y="566"/>
                    <a:pt x="566" y="566"/>
                    <a:pt x="566" y="566"/>
                  </a:cubicBezTo>
                  <a:cubicBezTo>
                    <a:pt x="579" y="603"/>
                    <a:pt x="559" y="643"/>
                    <a:pt x="522" y="656"/>
                  </a:cubicBezTo>
                  <a:cubicBezTo>
                    <a:pt x="515" y="658"/>
                    <a:pt x="507" y="660"/>
                    <a:pt x="499" y="660"/>
                  </a:cubicBezTo>
                  <a:cubicBezTo>
                    <a:pt x="499" y="667"/>
                    <a:pt x="499" y="667"/>
                    <a:pt x="499" y="667"/>
                  </a:cubicBezTo>
                  <a:cubicBezTo>
                    <a:pt x="499" y="660"/>
                    <a:pt x="499" y="660"/>
                    <a:pt x="499" y="660"/>
                  </a:cubicBezTo>
                  <a:cubicBezTo>
                    <a:pt x="469" y="660"/>
                    <a:pt x="442" y="641"/>
                    <a:pt x="432" y="612"/>
                  </a:cubicBezTo>
                  <a:cubicBezTo>
                    <a:pt x="431" y="609"/>
                    <a:pt x="429" y="608"/>
                    <a:pt x="426" y="608"/>
                  </a:cubicBezTo>
                  <a:cubicBezTo>
                    <a:pt x="425" y="608"/>
                    <a:pt x="425" y="608"/>
                    <a:pt x="425" y="608"/>
                  </a:cubicBezTo>
                  <a:cubicBezTo>
                    <a:pt x="393" y="613"/>
                    <a:pt x="360" y="613"/>
                    <a:pt x="327" y="608"/>
                  </a:cubicBezTo>
                  <a:cubicBezTo>
                    <a:pt x="324" y="607"/>
                    <a:pt x="320" y="609"/>
                    <a:pt x="319" y="612"/>
                  </a:cubicBezTo>
                  <a:cubicBezTo>
                    <a:pt x="309" y="641"/>
                    <a:pt x="282" y="660"/>
                    <a:pt x="252" y="660"/>
                  </a:cubicBezTo>
                  <a:cubicBezTo>
                    <a:pt x="245" y="660"/>
                    <a:pt x="237" y="658"/>
                    <a:pt x="230" y="656"/>
                  </a:cubicBezTo>
                  <a:cubicBezTo>
                    <a:pt x="193" y="643"/>
                    <a:pt x="173" y="603"/>
                    <a:pt x="185" y="566"/>
                  </a:cubicBezTo>
                  <a:cubicBezTo>
                    <a:pt x="191" y="549"/>
                    <a:pt x="191" y="549"/>
                    <a:pt x="191" y="549"/>
                  </a:cubicBezTo>
                  <a:cubicBezTo>
                    <a:pt x="192" y="547"/>
                    <a:pt x="191" y="544"/>
                    <a:pt x="189" y="542"/>
                  </a:cubicBezTo>
                  <a:cubicBezTo>
                    <a:pt x="162" y="517"/>
                    <a:pt x="130" y="477"/>
                    <a:pt x="125" y="428"/>
                  </a:cubicBezTo>
                  <a:cubicBezTo>
                    <a:pt x="119" y="357"/>
                    <a:pt x="137" y="300"/>
                    <a:pt x="177" y="256"/>
                  </a:cubicBezTo>
                  <a:cubicBezTo>
                    <a:pt x="221" y="207"/>
                    <a:pt x="294" y="180"/>
                    <a:pt x="375" y="180"/>
                  </a:cubicBezTo>
                  <a:cubicBezTo>
                    <a:pt x="404" y="180"/>
                    <a:pt x="432" y="184"/>
                    <a:pt x="459" y="192"/>
                  </a:cubicBezTo>
                  <a:cubicBezTo>
                    <a:pt x="462" y="193"/>
                    <a:pt x="465" y="192"/>
                    <a:pt x="467" y="189"/>
                  </a:cubicBezTo>
                  <a:cubicBezTo>
                    <a:pt x="477" y="174"/>
                    <a:pt x="494" y="157"/>
                    <a:pt x="514" y="157"/>
                  </a:cubicBezTo>
                  <a:cubicBezTo>
                    <a:pt x="515" y="157"/>
                    <a:pt x="516" y="157"/>
                    <a:pt x="518" y="157"/>
                  </a:cubicBezTo>
                  <a:cubicBezTo>
                    <a:pt x="539" y="160"/>
                    <a:pt x="548" y="184"/>
                    <a:pt x="547" y="233"/>
                  </a:cubicBezTo>
                  <a:cubicBezTo>
                    <a:pt x="547" y="236"/>
                    <a:pt x="548" y="238"/>
                    <a:pt x="549" y="239"/>
                  </a:cubicBezTo>
                  <a:cubicBezTo>
                    <a:pt x="572" y="258"/>
                    <a:pt x="591" y="280"/>
                    <a:pt x="604" y="304"/>
                  </a:cubicBezTo>
                  <a:cubicBezTo>
                    <a:pt x="605" y="306"/>
                    <a:pt x="608" y="307"/>
                    <a:pt x="610" y="307"/>
                  </a:cubicBezTo>
                  <a:cubicBezTo>
                    <a:pt x="648" y="307"/>
                    <a:pt x="648" y="307"/>
                    <a:pt x="648" y="307"/>
                  </a:cubicBezTo>
                  <a:cubicBezTo>
                    <a:pt x="680" y="307"/>
                    <a:pt x="705" y="346"/>
                    <a:pt x="705" y="396"/>
                  </a:cubicBezTo>
                  <a:cubicBezTo>
                    <a:pt x="705" y="447"/>
                    <a:pt x="680" y="485"/>
                    <a:pt x="648" y="485"/>
                  </a:cubicBezTo>
                  <a:close/>
                  <a:moveTo>
                    <a:pt x="483" y="265"/>
                  </a:moveTo>
                  <a:cubicBezTo>
                    <a:pt x="482" y="268"/>
                    <a:pt x="480" y="269"/>
                    <a:pt x="477" y="269"/>
                  </a:cubicBezTo>
                  <a:cubicBezTo>
                    <a:pt x="476" y="269"/>
                    <a:pt x="475" y="268"/>
                    <a:pt x="474" y="268"/>
                  </a:cubicBezTo>
                  <a:cubicBezTo>
                    <a:pt x="445" y="250"/>
                    <a:pt x="411" y="240"/>
                    <a:pt x="375" y="240"/>
                  </a:cubicBezTo>
                  <a:cubicBezTo>
                    <a:pt x="340" y="240"/>
                    <a:pt x="306" y="250"/>
                    <a:pt x="277" y="268"/>
                  </a:cubicBezTo>
                  <a:cubicBezTo>
                    <a:pt x="274" y="270"/>
                    <a:pt x="269" y="269"/>
                    <a:pt x="267" y="265"/>
                  </a:cubicBezTo>
                  <a:cubicBezTo>
                    <a:pt x="265" y="262"/>
                    <a:pt x="266" y="258"/>
                    <a:pt x="270" y="256"/>
                  </a:cubicBezTo>
                  <a:cubicBezTo>
                    <a:pt x="301" y="236"/>
                    <a:pt x="337" y="226"/>
                    <a:pt x="375" y="226"/>
                  </a:cubicBezTo>
                  <a:cubicBezTo>
                    <a:pt x="414" y="226"/>
                    <a:pt x="450" y="236"/>
                    <a:pt x="481" y="256"/>
                  </a:cubicBezTo>
                  <a:cubicBezTo>
                    <a:pt x="484" y="258"/>
                    <a:pt x="485" y="262"/>
                    <a:pt x="483" y="26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sp>
        <p:nvSpPr>
          <p:cNvPr id="50" name="TextBox 4">
            <a:extLst>
              <a:ext uri="{FF2B5EF4-FFF2-40B4-BE49-F238E27FC236}">
                <a16:creationId xmlns:a16="http://schemas.microsoft.com/office/drawing/2014/main" id="{78CD3323-8F8C-6C41-9DEA-4EFA58B58340}"/>
              </a:ext>
            </a:extLst>
          </p:cNvPr>
          <p:cNvSpPr txBox="1"/>
          <p:nvPr/>
        </p:nvSpPr>
        <p:spPr>
          <a:xfrm>
            <a:off x="990600" y="289073"/>
            <a:ext cx="9358632" cy="800219"/>
          </a:xfrm>
          <a:prstGeom prst="rect">
            <a:avLst/>
          </a:prstGeom>
          <a:noFill/>
        </p:spPr>
        <p:txBody>
          <a:bodyPr wrap="square" lIns="0" tIns="0" rIns="0" bIns="0" rtlCol="0">
            <a:spAutoFit/>
          </a:bodyPr>
          <a:lstStyle/>
          <a:p>
            <a:r>
              <a:rPr lang="en-US" sz="2800" b="1" dirty="0">
                <a:solidFill>
                  <a:schemeClr val="accent1"/>
                </a:solidFill>
                <a:latin typeface="Source Sans Pro Regular"/>
              </a:rPr>
              <a:t>Les solutions </a:t>
            </a:r>
            <a:r>
              <a:rPr lang="en-US" sz="2800" b="1" dirty="0" err="1">
                <a:solidFill>
                  <a:schemeClr val="accent1"/>
                </a:solidFill>
                <a:latin typeface="Source Sans Pro Regular"/>
              </a:rPr>
              <a:t>d’hébergements</a:t>
            </a:r>
            <a:r>
              <a:rPr lang="en-US" sz="2800" b="1" dirty="0">
                <a:solidFill>
                  <a:schemeClr val="accent1"/>
                </a:solidFill>
                <a:latin typeface="Source Sans Pro Regular"/>
              </a:rPr>
              <a:t> chez OVHcloud</a:t>
            </a:r>
          </a:p>
          <a:p>
            <a:r>
              <a:rPr lang="en-US" dirty="0">
                <a:solidFill>
                  <a:schemeClr val="accent1"/>
                </a:solidFill>
                <a:latin typeface="Source Sans Pro Regular"/>
              </a:rPr>
              <a:t>Les </a:t>
            </a:r>
            <a:r>
              <a:rPr lang="en-US" dirty="0" err="1">
                <a:solidFill>
                  <a:schemeClr val="accent1"/>
                </a:solidFill>
                <a:latin typeface="Source Sans Pro Regular"/>
              </a:rPr>
              <a:t>principaux</a:t>
            </a:r>
            <a:r>
              <a:rPr lang="en-US" dirty="0">
                <a:solidFill>
                  <a:schemeClr val="accent1"/>
                </a:solidFill>
                <a:latin typeface="Source Sans Pro Regular"/>
              </a:rPr>
              <a:t> </a:t>
            </a:r>
            <a:r>
              <a:rPr lang="en-US" dirty="0" err="1">
                <a:solidFill>
                  <a:schemeClr val="accent1"/>
                </a:solidFill>
                <a:latin typeface="Source Sans Pro Regular"/>
              </a:rPr>
              <a:t>freins</a:t>
            </a:r>
            <a:r>
              <a:rPr lang="en-US" dirty="0">
                <a:solidFill>
                  <a:schemeClr val="accent1"/>
                </a:solidFill>
                <a:latin typeface="Source Sans Pro Regular"/>
              </a:rPr>
              <a:t> </a:t>
            </a:r>
            <a:r>
              <a:rPr lang="en-US" dirty="0" err="1">
                <a:solidFill>
                  <a:schemeClr val="accent1"/>
                </a:solidFill>
                <a:latin typeface="Source Sans Pro Regular"/>
              </a:rPr>
              <a:t>à</a:t>
            </a:r>
            <a:r>
              <a:rPr lang="en-US" dirty="0">
                <a:solidFill>
                  <a:schemeClr val="accent1"/>
                </a:solidFill>
                <a:latin typeface="Source Sans Pro Regular"/>
              </a:rPr>
              <a:t> la </a:t>
            </a:r>
            <a:r>
              <a:rPr lang="en-US" dirty="0" err="1">
                <a:solidFill>
                  <a:schemeClr val="accent1"/>
                </a:solidFill>
                <a:latin typeface="Source Sans Pro Regular"/>
              </a:rPr>
              <a:t>réalisation</a:t>
            </a:r>
            <a:r>
              <a:rPr lang="en-US" dirty="0">
                <a:solidFill>
                  <a:schemeClr val="accent1"/>
                </a:solidFill>
                <a:latin typeface="Source Sans Pro Regular"/>
              </a:rPr>
              <a:t> d’un site web</a:t>
            </a:r>
          </a:p>
        </p:txBody>
      </p:sp>
    </p:spTree>
    <p:extLst>
      <p:ext uri="{BB962C8B-B14F-4D97-AF65-F5344CB8AC3E}">
        <p14:creationId xmlns:p14="http://schemas.microsoft.com/office/powerpoint/2010/main" val="2680702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500" fill="hold"/>
                                        <p:tgtEl>
                                          <p:spTgt spid="49"/>
                                        </p:tgtEl>
                                        <p:attrNameLst>
                                          <p:attrName>ppt_w</p:attrName>
                                        </p:attrNameLst>
                                      </p:cBhvr>
                                      <p:tavLst>
                                        <p:tav tm="0">
                                          <p:val>
                                            <p:fltVal val="0"/>
                                          </p:val>
                                        </p:tav>
                                        <p:tav tm="100000">
                                          <p:val>
                                            <p:strVal val="#ppt_w"/>
                                          </p:val>
                                        </p:tav>
                                      </p:tavLst>
                                    </p:anim>
                                    <p:anim calcmode="lin" valueType="num">
                                      <p:cBhvr>
                                        <p:cTn id="8" dur="500" fill="hold"/>
                                        <p:tgtEl>
                                          <p:spTgt spid="49"/>
                                        </p:tgtEl>
                                        <p:attrNameLst>
                                          <p:attrName>ppt_h</p:attrName>
                                        </p:attrNameLst>
                                      </p:cBhvr>
                                      <p:tavLst>
                                        <p:tav tm="0">
                                          <p:val>
                                            <p:fltVal val="0"/>
                                          </p:val>
                                        </p:tav>
                                        <p:tav tm="100000">
                                          <p:val>
                                            <p:strVal val="#ppt_h"/>
                                          </p:val>
                                        </p:tav>
                                      </p:tavLst>
                                    </p:anim>
                                    <p:animEffect transition="in" filter="fade">
                                      <p:cBhvr>
                                        <p:cTn id="9" dur="500"/>
                                        <p:tgtEl>
                                          <p:spTgt spid="49"/>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528" fill="hold" nodeType="clickEffect">
                                  <p:stCondLst>
                                    <p:cond delay="0"/>
                                  </p:stCondLst>
                                  <p:childTnLst>
                                    <p:set>
                                      <p:cBhvr>
                                        <p:cTn id="13" dur="1" fill="hold">
                                          <p:stCondLst>
                                            <p:cond delay="0"/>
                                          </p:stCondLst>
                                        </p:cTn>
                                        <p:tgtEl>
                                          <p:spTgt spid="47"/>
                                        </p:tgtEl>
                                        <p:attrNameLst>
                                          <p:attrName>style.visibility</p:attrName>
                                        </p:attrNameLst>
                                      </p:cBhvr>
                                      <p:to>
                                        <p:strVal val="visible"/>
                                      </p:to>
                                    </p:set>
                                    <p:anim calcmode="lin" valueType="num">
                                      <p:cBhvr>
                                        <p:cTn id="14" dur="500" fill="hold"/>
                                        <p:tgtEl>
                                          <p:spTgt spid="47"/>
                                        </p:tgtEl>
                                        <p:attrNameLst>
                                          <p:attrName>ppt_w</p:attrName>
                                        </p:attrNameLst>
                                      </p:cBhvr>
                                      <p:tavLst>
                                        <p:tav tm="0">
                                          <p:val>
                                            <p:fltVal val="0"/>
                                          </p:val>
                                        </p:tav>
                                        <p:tav tm="100000">
                                          <p:val>
                                            <p:strVal val="#ppt_w"/>
                                          </p:val>
                                        </p:tav>
                                      </p:tavLst>
                                    </p:anim>
                                    <p:anim calcmode="lin" valueType="num">
                                      <p:cBhvr>
                                        <p:cTn id="15" dur="500" fill="hold"/>
                                        <p:tgtEl>
                                          <p:spTgt spid="47"/>
                                        </p:tgtEl>
                                        <p:attrNameLst>
                                          <p:attrName>ppt_h</p:attrName>
                                        </p:attrNameLst>
                                      </p:cBhvr>
                                      <p:tavLst>
                                        <p:tav tm="0">
                                          <p:val>
                                            <p:fltVal val="0"/>
                                          </p:val>
                                        </p:tav>
                                        <p:tav tm="100000">
                                          <p:val>
                                            <p:strVal val="#ppt_h"/>
                                          </p:val>
                                        </p:tav>
                                      </p:tavLst>
                                    </p:anim>
                                    <p:animEffect transition="in" filter="fade">
                                      <p:cBhvr>
                                        <p:cTn id="16" dur="500"/>
                                        <p:tgtEl>
                                          <p:spTgt spid="47"/>
                                        </p:tgtEl>
                                      </p:cBhvr>
                                    </p:animEffect>
                                    <p:anim calcmode="lin" valueType="num">
                                      <p:cBhvr>
                                        <p:cTn id="17" dur="500" fill="hold"/>
                                        <p:tgtEl>
                                          <p:spTgt spid="47"/>
                                        </p:tgtEl>
                                        <p:attrNameLst>
                                          <p:attrName>ppt_x</p:attrName>
                                        </p:attrNameLst>
                                      </p:cBhvr>
                                      <p:tavLst>
                                        <p:tav tm="0">
                                          <p:val>
                                            <p:fltVal val="0.5"/>
                                          </p:val>
                                        </p:tav>
                                        <p:tav tm="100000">
                                          <p:val>
                                            <p:strVal val="#ppt_x"/>
                                          </p:val>
                                        </p:tav>
                                      </p:tavLst>
                                    </p:anim>
                                    <p:anim calcmode="lin" valueType="num">
                                      <p:cBhvr>
                                        <p:cTn id="18" dur="500" fill="hold"/>
                                        <p:tgtEl>
                                          <p:spTgt spid="47"/>
                                        </p:tgtEl>
                                        <p:attrNameLst>
                                          <p:attrName>ppt_y</p:attrName>
                                        </p:attrNameLst>
                                      </p:cBhvr>
                                      <p:tavLst>
                                        <p:tav tm="0">
                                          <p:val>
                                            <p:fltVal val="0.5"/>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53" presetClass="entr" presetSubtype="528" fill="hold" nodeType="clickEffect">
                                  <p:stCondLst>
                                    <p:cond delay="0"/>
                                  </p:stCondLst>
                                  <p:childTnLst>
                                    <p:set>
                                      <p:cBhvr>
                                        <p:cTn id="22" dur="1" fill="hold">
                                          <p:stCondLst>
                                            <p:cond delay="0"/>
                                          </p:stCondLst>
                                        </p:cTn>
                                        <p:tgtEl>
                                          <p:spTgt spid="45"/>
                                        </p:tgtEl>
                                        <p:attrNameLst>
                                          <p:attrName>style.visibility</p:attrName>
                                        </p:attrNameLst>
                                      </p:cBhvr>
                                      <p:to>
                                        <p:strVal val="visible"/>
                                      </p:to>
                                    </p:set>
                                    <p:anim calcmode="lin" valueType="num">
                                      <p:cBhvr>
                                        <p:cTn id="23" dur="500" fill="hold"/>
                                        <p:tgtEl>
                                          <p:spTgt spid="45"/>
                                        </p:tgtEl>
                                        <p:attrNameLst>
                                          <p:attrName>ppt_w</p:attrName>
                                        </p:attrNameLst>
                                      </p:cBhvr>
                                      <p:tavLst>
                                        <p:tav tm="0">
                                          <p:val>
                                            <p:fltVal val="0"/>
                                          </p:val>
                                        </p:tav>
                                        <p:tav tm="100000">
                                          <p:val>
                                            <p:strVal val="#ppt_w"/>
                                          </p:val>
                                        </p:tav>
                                      </p:tavLst>
                                    </p:anim>
                                    <p:anim calcmode="lin" valueType="num">
                                      <p:cBhvr>
                                        <p:cTn id="24" dur="500" fill="hold"/>
                                        <p:tgtEl>
                                          <p:spTgt spid="45"/>
                                        </p:tgtEl>
                                        <p:attrNameLst>
                                          <p:attrName>ppt_h</p:attrName>
                                        </p:attrNameLst>
                                      </p:cBhvr>
                                      <p:tavLst>
                                        <p:tav tm="0">
                                          <p:val>
                                            <p:fltVal val="0"/>
                                          </p:val>
                                        </p:tav>
                                        <p:tav tm="100000">
                                          <p:val>
                                            <p:strVal val="#ppt_h"/>
                                          </p:val>
                                        </p:tav>
                                      </p:tavLst>
                                    </p:anim>
                                    <p:animEffect transition="in" filter="fade">
                                      <p:cBhvr>
                                        <p:cTn id="25" dur="500"/>
                                        <p:tgtEl>
                                          <p:spTgt spid="45"/>
                                        </p:tgtEl>
                                      </p:cBhvr>
                                    </p:animEffect>
                                    <p:anim calcmode="lin" valueType="num">
                                      <p:cBhvr>
                                        <p:cTn id="26" dur="500" fill="hold"/>
                                        <p:tgtEl>
                                          <p:spTgt spid="45"/>
                                        </p:tgtEl>
                                        <p:attrNameLst>
                                          <p:attrName>ppt_x</p:attrName>
                                        </p:attrNameLst>
                                      </p:cBhvr>
                                      <p:tavLst>
                                        <p:tav tm="0">
                                          <p:val>
                                            <p:fltVal val="0.5"/>
                                          </p:val>
                                        </p:tav>
                                        <p:tav tm="100000">
                                          <p:val>
                                            <p:strVal val="#ppt_x"/>
                                          </p:val>
                                        </p:tav>
                                      </p:tavLst>
                                    </p:anim>
                                    <p:anim calcmode="lin" valueType="num">
                                      <p:cBhvr>
                                        <p:cTn id="27" dur="500" fill="hold"/>
                                        <p:tgtEl>
                                          <p:spTgt spid="45"/>
                                        </p:tgtEl>
                                        <p:attrNameLst>
                                          <p:attrName>ppt_y</p:attrName>
                                        </p:attrNameLst>
                                      </p:cBhvr>
                                      <p:tavLst>
                                        <p:tav tm="0">
                                          <p:val>
                                            <p:fltVal val="0.5"/>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528" fill="hold" nodeType="click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500" fill="hold"/>
                                        <p:tgtEl>
                                          <p:spTgt spid="48"/>
                                        </p:tgtEl>
                                        <p:attrNameLst>
                                          <p:attrName>ppt_w</p:attrName>
                                        </p:attrNameLst>
                                      </p:cBhvr>
                                      <p:tavLst>
                                        <p:tav tm="0">
                                          <p:val>
                                            <p:fltVal val="0"/>
                                          </p:val>
                                        </p:tav>
                                        <p:tav tm="100000">
                                          <p:val>
                                            <p:strVal val="#ppt_w"/>
                                          </p:val>
                                        </p:tav>
                                      </p:tavLst>
                                    </p:anim>
                                    <p:anim calcmode="lin" valueType="num">
                                      <p:cBhvr>
                                        <p:cTn id="33" dur="500" fill="hold"/>
                                        <p:tgtEl>
                                          <p:spTgt spid="48"/>
                                        </p:tgtEl>
                                        <p:attrNameLst>
                                          <p:attrName>ppt_h</p:attrName>
                                        </p:attrNameLst>
                                      </p:cBhvr>
                                      <p:tavLst>
                                        <p:tav tm="0">
                                          <p:val>
                                            <p:fltVal val="0"/>
                                          </p:val>
                                        </p:tav>
                                        <p:tav tm="100000">
                                          <p:val>
                                            <p:strVal val="#ppt_h"/>
                                          </p:val>
                                        </p:tav>
                                      </p:tavLst>
                                    </p:anim>
                                    <p:animEffect transition="in" filter="fade">
                                      <p:cBhvr>
                                        <p:cTn id="34" dur="500"/>
                                        <p:tgtEl>
                                          <p:spTgt spid="48"/>
                                        </p:tgtEl>
                                      </p:cBhvr>
                                    </p:animEffect>
                                    <p:anim calcmode="lin" valueType="num">
                                      <p:cBhvr>
                                        <p:cTn id="35" dur="500" fill="hold"/>
                                        <p:tgtEl>
                                          <p:spTgt spid="48"/>
                                        </p:tgtEl>
                                        <p:attrNameLst>
                                          <p:attrName>ppt_x</p:attrName>
                                        </p:attrNameLst>
                                      </p:cBhvr>
                                      <p:tavLst>
                                        <p:tav tm="0">
                                          <p:val>
                                            <p:fltVal val="0.5"/>
                                          </p:val>
                                        </p:tav>
                                        <p:tav tm="100000">
                                          <p:val>
                                            <p:strVal val="#ppt_x"/>
                                          </p:val>
                                        </p:tav>
                                      </p:tavLst>
                                    </p:anim>
                                    <p:anim calcmode="lin" valueType="num">
                                      <p:cBhvr>
                                        <p:cTn id="36" dur="500" fill="hold"/>
                                        <p:tgtEl>
                                          <p:spTgt spid="48"/>
                                        </p:tgtEl>
                                        <p:attrNameLst>
                                          <p:attrName>ppt_y</p:attrName>
                                        </p:attrNameLst>
                                      </p:cBhvr>
                                      <p:tavLst>
                                        <p:tav tm="0">
                                          <p:val>
                                            <p:fltVal val="0.5"/>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53" presetClass="entr" presetSubtype="528" fill="hold" nodeType="clickEffect">
                                  <p:stCondLst>
                                    <p:cond delay="0"/>
                                  </p:stCondLst>
                                  <p:childTnLst>
                                    <p:set>
                                      <p:cBhvr>
                                        <p:cTn id="40" dur="1" fill="hold">
                                          <p:stCondLst>
                                            <p:cond delay="0"/>
                                          </p:stCondLst>
                                        </p:cTn>
                                        <p:tgtEl>
                                          <p:spTgt spid="46"/>
                                        </p:tgtEl>
                                        <p:attrNameLst>
                                          <p:attrName>style.visibility</p:attrName>
                                        </p:attrNameLst>
                                      </p:cBhvr>
                                      <p:to>
                                        <p:strVal val="visible"/>
                                      </p:to>
                                    </p:set>
                                    <p:anim calcmode="lin" valueType="num">
                                      <p:cBhvr>
                                        <p:cTn id="41" dur="500" fill="hold"/>
                                        <p:tgtEl>
                                          <p:spTgt spid="46"/>
                                        </p:tgtEl>
                                        <p:attrNameLst>
                                          <p:attrName>ppt_w</p:attrName>
                                        </p:attrNameLst>
                                      </p:cBhvr>
                                      <p:tavLst>
                                        <p:tav tm="0">
                                          <p:val>
                                            <p:fltVal val="0"/>
                                          </p:val>
                                        </p:tav>
                                        <p:tav tm="100000">
                                          <p:val>
                                            <p:strVal val="#ppt_w"/>
                                          </p:val>
                                        </p:tav>
                                      </p:tavLst>
                                    </p:anim>
                                    <p:anim calcmode="lin" valueType="num">
                                      <p:cBhvr>
                                        <p:cTn id="42" dur="500" fill="hold"/>
                                        <p:tgtEl>
                                          <p:spTgt spid="46"/>
                                        </p:tgtEl>
                                        <p:attrNameLst>
                                          <p:attrName>ppt_h</p:attrName>
                                        </p:attrNameLst>
                                      </p:cBhvr>
                                      <p:tavLst>
                                        <p:tav tm="0">
                                          <p:val>
                                            <p:fltVal val="0"/>
                                          </p:val>
                                        </p:tav>
                                        <p:tav tm="100000">
                                          <p:val>
                                            <p:strVal val="#ppt_h"/>
                                          </p:val>
                                        </p:tav>
                                      </p:tavLst>
                                    </p:anim>
                                    <p:animEffect transition="in" filter="fade">
                                      <p:cBhvr>
                                        <p:cTn id="43" dur="500"/>
                                        <p:tgtEl>
                                          <p:spTgt spid="46"/>
                                        </p:tgtEl>
                                      </p:cBhvr>
                                    </p:animEffect>
                                    <p:anim calcmode="lin" valueType="num">
                                      <p:cBhvr>
                                        <p:cTn id="44" dur="500" fill="hold"/>
                                        <p:tgtEl>
                                          <p:spTgt spid="46"/>
                                        </p:tgtEl>
                                        <p:attrNameLst>
                                          <p:attrName>ppt_x</p:attrName>
                                        </p:attrNameLst>
                                      </p:cBhvr>
                                      <p:tavLst>
                                        <p:tav tm="0">
                                          <p:val>
                                            <p:fltVal val="0.5"/>
                                          </p:val>
                                        </p:tav>
                                        <p:tav tm="100000">
                                          <p:val>
                                            <p:strVal val="#ppt_x"/>
                                          </p:val>
                                        </p:tav>
                                      </p:tavLst>
                                    </p:anim>
                                    <p:anim calcmode="lin" valueType="num">
                                      <p:cBhvr>
                                        <p:cTn id="45" dur="500" fill="hold"/>
                                        <p:tgtEl>
                                          <p:spTgt spid="46"/>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DD773B0-3C41-AE43-8F0B-8D96396D2722}"/>
              </a:ext>
            </a:extLst>
          </p:cNvPr>
          <p:cNvGraphicFramePr>
            <a:graphicFrameLocks noGrp="1"/>
          </p:cNvGraphicFramePr>
          <p:nvPr/>
        </p:nvGraphicFramePr>
        <p:xfrm>
          <a:off x="119336" y="980728"/>
          <a:ext cx="11964648" cy="4478585"/>
        </p:xfrm>
        <a:graphic>
          <a:graphicData uri="http://schemas.openxmlformats.org/drawingml/2006/table">
            <a:tbl>
              <a:tblPr>
                <a:tableStyleId>{5C22544A-7EE6-4342-B048-85BDC9FD1C3A}</a:tableStyleId>
              </a:tblPr>
              <a:tblGrid>
                <a:gridCol w="1994108">
                  <a:extLst>
                    <a:ext uri="{9D8B030D-6E8A-4147-A177-3AD203B41FA5}">
                      <a16:colId xmlns:a16="http://schemas.microsoft.com/office/drawing/2014/main" val="20000"/>
                    </a:ext>
                  </a:extLst>
                </a:gridCol>
                <a:gridCol w="1994108">
                  <a:extLst>
                    <a:ext uri="{9D8B030D-6E8A-4147-A177-3AD203B41FA5}">
                      <a16:colId xmlns:a16="http://schemas.microsoft.com/office/drawing/2014/main" val="20001"/>
                    </a:ext>
                  </a:extLst>
                </a:gridCol>
                <a:gridCol w="1994108">
                  <a:extLst>
                    <a:ext uri="{9D8B030D-6E8A-4147-A177-3AD203B41FA5}">
                      <a16:colId xmlns:a16="http://schemas.microsoft.com/office/drawing/2014/main" val="20002"/>
                    </a:ext>
                  </a:extLst>
                </a:gridCol>
                <a:gridCol w="1994108">
                  <a:extLst>
                    <a:ext uri="{9D8B030D-6E8A-4147-A177-3AD203B41FA5}">
                      <a16:colId xmlns:a16="http://schemas.microsoft.com/office/drawing/2014/main" val="20003"/>
                    </a:ext>
                  </a:extLst>
                </a:gridCol>
                <a:gridCol w="1994108">
                  <a:extLst>
                    <a:ext uri="{9D8B030D-6E8A-4147-A177-3AD203B41FA5}">
                      <a16:colId xmlns:a16="http://schemas.microsoft.com/office/drawing/2014/main" val="2020046934"/>
                    </a:ext>
                  </a:extLst>
                </a:gridCol>
                <a:gridCol w="1994108">
                  <a:extLst>
                    <a:ext uri="{9D8B030D-6E8A-4147-A177-3AD203B41FA5}">
                      <a16:colId xmlns:a16="http://schemas.microsoft.com/office/drawing/2014/main" val="1223591302"/>
                    </a:ext>
                  </a:extLst>
                </a:gridCol>
              </a:tblGrid>
              <a:tr h="720080">
                <a:tc>
                  <a:txBody>
                    <a:bodyPr/>
                    <a:lstStyle/>
                    <a:p>
                      <a:endParaRPr lang="en-US" sz="2800" b="0" i="0" dirty="0">
                        <a:latin typeface="Source Sans Pro" panose="020B0503030403020204" pitchFamily="34" charset="77"/>
                      </a:endParaRPr>
                    </a:p>
                  </a:txBody>
                  <a:tcPr marL="142877" marR="142877" marT="71438" marB="71438">
                    <a:lnL w="3175" cap="flat" cmpd="sng" algn="ctr">
                      <a:no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a:r>
                        <a:rPr lang="en-US" sz="2000" b="0" i="0" dirty="0">
                          <a:solidFill>
                            <a:schemeClr val="bg1"/>
                          </a:solidFill>
                          <a:latin typeface="Source Sans Pro" panose="020B0503030403020204" pitchFamily="34" charset="77"/>
                        </a:rPr>
                        <a:t>Start10M</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solidFill>
                  </a:tcPr>
                </a:tc>
                <a:tc>
                  <a:txBody>
                    <a:bodyPr/>
                    <a:lstStyle/>
                    <a:p>
                      <a:pPr algn="ctr"/>
                      <a:r>
                        <a:rPr lang="en-US" sz="2000" b="0" i="0" dirty="0" err="1">
                          <a:solidFill>
                            <a:schemeClr val="bg1"/>
                          </a:solidFill>
                          <a:latin typeface="Source Sans Pro" panose="020B0503030403020204" pitchFamily="34" charset="77"/>
                        </a:rPr>
                        <a:t>Kimsufi</a:t>
                      </a:r>
                      <a:r>
                        <a:rPr lang="en-US" sz="2000" b="0" dirty="0">
                          <a:solidFill>
                            <a:schemeClr val="bg1"/>
                          </a:solidFill>
                        </a:rPr>
                        <a:t> Web</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solidFill>
                  </a:tcPr>
                </a:tc>
                <a:tc>
                  <a:txBody>
                    <a:bodyPr/>
                    <a:lstStyle/>
                    <a:p>
                      <a:pPr algn="ctr"/>
                      <a:r>
                        <a:rPr lang="en-US" sz="2000" b="0" i="0" dirty="0" err="1">
                          <a:solidFill>
                            <a:schemeClr val="bg1"/>
                          </a:solidFill>
                          <a:latin typeface="Source Sans Pro" panose="020B0503030403020204" pitchFamily="34" charset="77"/>
                        </a:rPr>
                        <a:t>Perso</a:t>
                      </a:r>
                      <a:r>
                        <a:rPr lang="en-US" sz="2000" b="0" dirty="0">
                          <a:solidFill>
                            <a:schemeClr val="bg1"/>
                          </a:solidFill>
                        </a:rPr>
                        <a:t> 2014</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solidFill>
                  </a:tcPr>
                </a:tc>
                <a:tc>
                  <a:txBody>
                    <a:bodyPr/>
                    <a:lstStyle/>
                    <a:p>
                      <a:pPr algn="ctr"/>
                      <a:r>
                        <a:rPr lang="en-US" sz="2000" b="0" i="0" dirty="0">
                          <a:solidFill>
                            <a:schemeClr val="bg1"/>
                          </a:solidFill>
                          <a:latin typeface="Source Sans Pro" panose="020B0503030403020204" pitchFamily="34" charset="77"/>
                        </a:rPr>
                        <a:t>Pro 2014</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solidFill>
                  </a:tcPr>
                </a:tc>
                <a:tc>
                  <a:txBody>
                    <a:bodyPr/>
                    <a:lstStyle/>
                    <a:p>
                      <a:pPr algn="ctr"/>
                      <a:r>
                        <a:rPr lang="en-US" sz="2000" b="0" i="0" dirty="0">
                          <a:solidFill>
                            <a:schemeClr val="bg1"/>
                          </a:solidFill>
                          <a:latin typeface="Source Sans Pro" panose="020B0503030403020204" pitchFamily="34" charset="77"/>
                        </a:rPr>
                        <a:t>Performance</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solidFill>
                  </a:tcPr>
                </a:tc>
                <a:extLst>
                  <a:ext uri="{0D108BD9-81ED-4DB2-BD59-A6C34878D82A}">
                    <a16:rowId xmlns:a16="http://schemas.microsoft.com/office/drawing/2014/main" val="10000"/>
                  </a:ext>
                </a:extLst>
              </a:tr>
              <a:tr h="751701">
                <a:tc>
                  <a:txBody>
                    <a:bodyPr/>
                    <a:lstStyle/>
                    <a:p>
                      <a:r>
                        <a:rPr lang="en-US" sz="1800" b="0" i="0" dirty="0">
                          <a:latin typeface="Source Sans Pro" panose="020B0503030403020204" pitchFamily="34" charset="77"/>
                        </a:rPr>
                        <a:t>Tarif (HT/</a:t>
                      </a:r>
                      <a:r>
                        <a:rPr lang="en-US" sz="1800" dirty="0" err="1"/>
                        <a:t>mois</a:t>
                      </a:r>
                      <a:r>
                        <a:rPr lang="en-US" sz="1800" dirty="0"/>
                        <a:t>)</a:t>
                      </a:r>
                    </a:p>
                    <a:p>
                      <a:pPr marL="0" marR="0" lvl="0" indent="0" algn="l" defTabSz="1219170" rtl="0" eaLnBrk="1" fontAlgn="auto" latinLnBrk="0" hangingPunct="1">
                        <a:lnSpc>
                          <a:spcPct val="100000"/>
                        </a:lnSpc>
                        <a:spcBef>
                          <a:spcPts val="0"/>
                        </a:spcBef>
                        <a:spcAft>
                          <a:spcPts val="0"/>
                        </a:spcAft>
                        <a:buClrTx/>
                        <a:buSzTx/>
                        <a:buFontTx/>
                        <a:buNone/>
                        <a:tabLst/>
                        <a:defRPr/>
                      </a:pPr>
                      <a:r>
                        <a:rPr lang="fr-FR" sz="1200" dirty="0"/>
                        <a:t>Engagement 12 mois</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1"/>
                  </a:ext>
                </a:extLst>
              </a:tr>
              <a:tr h="751701">
                <a:tc>
                  <a:txBody>
                    <a:bodyPr/>
                    <a:lstStyle/>
                    <a:p>
                      <a:r>
                        <a:rPr lang="en-US" sz="1800" b="0" i="0" dirty="0" err="1">
                          <a:latin typeface="Source Sans Pro" panose="020B0503030403020204" pitchFamily="34" charset="77"/>
                        </a:rPr>
                        <a:t>Espace</a:t>
                      </a:r>
                      <a:r>
                        <a:rPr lang="en-US" sz="1800" dirty="0"/>
                        <a:t> </a:t>
                      </a:r>
                      <a:r>
                        <a:rPr lang="en-US" sz="1800" dirty="0" err="1"/>
                        <a:t>disque</a:t>
                      </a:r>
                      <a:endParaRPr lang="en-US" sz="1800" dirty="0"/>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2"/>
                  </a:ext>
                </a:extLst>
              </a:tr>
              <a:tr h="751701">
                <a:tc>
                  <a:txBody>
                    <a:bodyPr/>
                    <a:lstStyle/>
                    <a:p>
                      <a:r>
                        <a:rPr lang="en-US" sz="1800" b="0" i="0" dirty="0">
                          <a:latin typeface="Source Sans Pro" panose="020B0503030403020204" pitchFamily="34" charset="77"/>
                        </a:rPr>
                        <a:t>Bases de </a:t>
                      </a:r>
                      <a:r>
                        <a:rPr lang="en-US" sz="1800" dirty="0" err="1"/>
                        <a:t>données</a:t>
                      </a:r>
                      <a:endParaRPr lang="en-US" sz="1800" dirty="0"/>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3"/>
                  </a:ext>
                </a:extLst>
              </a:tr>
              <a:tr h="751701">
                <a:tc>
                  <a:txBody>
                    <a:bodyPr/>
                    <a:lstStyle/>
                    <a:p>
                      <a:r>
                        <a:rPr lang="en-US" sz="1800" b="0" i="0" dirty="0" err="1">
                          <a:latin typeface="Source Sans Pro" panose="020B0503030403020204" pitchFamily="34" charset="77"/>
                        </a:rPr>
                        <a:t>Ressources</a:t>
                      </a:r>
                      <a:endParaRPr lang="en-US" sz="1800" dirty="0"/>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4"/>
                  </a:ext>
                </a:extLst>
              </a:tr>
              <a:tr h="751701">
                <a:tc>
                  <a:txBody>
                    <a:bodyPr/>
                    <a:lstStyle/>
                    <a:p>
                      <a:r>
                        <a:rPr lang="en-US" sz="1800" b="0" i="0" dirty="0">
                          <a:latin typeface="Source Sans Pro" panose="020B0503030403020204" pitchFamily="34" charset="77"/>
                        </a:rPr>
                        <a:t>E-mails </a:t>
                      </a:r>
                      <a:r>
                        <a:rPr lang="en-US" sz="1800" dirty="0" err="1"/>
                        <a:t>inclus</a:t>
                      </a:r>
                      <a:endParaRPr lang="en-US" sz="1800" dirty="0"/>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5"/>
                  </a:ext>
                </a:extLst>
              </a:tr>
            </a:tbl>
          </a:graphicData>
        </a:graphic>
      </p:graphicFrame>
      <p:sp>
        <p:nvSpPr>
          <p:cNvPr id="30" name="ZoneTexte 29">
            <a:extLst>
              <a:ext uri="{FF2B5EF4-FFF2-40B4-BE49-F238E27FC236}">
                <a16:creationId xmlns:a16="http://schemas.microsoft.com/office/drawing/2014/main" id="{9561AF30-4D49-3646-ABA6-1B8362D16139}"/>
              </a:ext>
            </a:extLst>
          </p:cNvPr>
          <p:cNvSpPr txBox="1"/>
          <p:nvPr/>
        </p:nvSpPr>
        <p:spPr>
          <a:xfrm>
            <a:off x="2256426" y="263433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100 Mo</a:t>
            </a:r>
          </a:p>
        </p:txBody>
      </p:sp>
      <p:sp>
        <p:nvSpPr>
          <p:cNvPr id="31" name="ZoneTexte 30">
            <a:extLst>
              <a:ext uri="{FF2B5EF4-FFF2-40B4-BE49-F238E27FC236}">
                <a16:creationId xmlns:a16="http://schemas.microsoft.com/office/drawing/2014/main" id="{617B1CE4-E7C8-F847-B61D-240B618B927B}"/>
              </a:ext>
            </a:extLst>
          </p:cNvPr>
          <p:cNvSpPr txBox="1"/>
          <p:nvPr/>
        </p:nvSpPr>
        <p:spPr>
          <a:xfrm>
            <a:off x="4259796" y="263433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 Go</a:t>
            </a:r>
          </a:p>
        </p:txBody>
      </p:sp>
      <p:sp>
        <p:nvSpPr>
          <p:cNvPr id="32" name="ZoneTexte 31">
            <a:extLst>
              <a:ext uri="{FF2B5EF4-FFF2-40B4-BE49-F238E27FC236}">
                <a16:creationId xmlns:a16="http://schemas.microsoft.com/office/drawing/2014/main" id="{2FF213E6-4FAB-E84E-8008-23BEE90B870A}"/>
              </a:ext>
            </a:extLst>
          </p:cNvPr>
          <p:cNvSpPr txBox="1"/>
          <p:nvPr/>
        </p:nvSpPr>
        <p:spPr>
          <a:xfrm>
            <a:off x="6251572" y="263433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100 Go</a:t>
            </a:r>
          </a:p>
        </p:txBody>
      </p:sp>
      <p:sp>
        <p:nvSpPr>
          <p:cNvPr id="33" name="ZoneTexte 32">
            <a:extLst>
              <a:ext uri="{FF2B5EF4-FFF2-40B4-BE49-F238E27FC236}">
                <a16:creationId xmlns:a16="http://schemas.microsoft.com/office/drawing/2014/main" id="{D65DE395-D44E-AA4F-9FDE-1AD6CA8FE046}"/>
              </a:ext>
            </a:extLst>
          </p:cNvPr>
          <p:cNvSpPr txBox="1"/>
          <p:nvPr/>
        </p:nvSpPr>
        <p:spPr>
          <a:xfrm>
            <a:off x="8229533" y="2637347"/>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250 Go</a:t>
            </a:r>
          </a:p>
        </p:txBody>
      </p:sp>
      <p:sp>
        <p:nvSpPr>
          <p:cNvPr id="34" name="ZoneTexte 33">
            <a:extLst>
              <a:ext uri="{FF2B5EF4-FFF2-40B4-BE49-F238E27FC236}">
                <a16:creationId xmlns:a16="http://schemas.microsoft.com/office/drawing/2014/main" id="{9CC1DE98-A9D3-BF4F-8A91-7835DB8A5713}"/>
              </a:ext>
            </a:extLst>
          </p:cNvPr>
          <p:cNvSpPr txBox="1"/>
          <p:nvPr/>
        </p:nvSpPr>
        <p:spPr>
          <a:xfrm>
            <a:off x="10265119" y="263433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500 Go</a:t>
            </a:r>
          </a:p>
        </p:txBody>
      </p:sp>
      <p:sp>
        <p:nvSpPr>
          <p:cNvPr id="40" name="ZoneTexte 39">
            <a:extLst>
              <a:ext uri="{FF2B5EF4-FFF2-40B4-BE49-F238E27FC236}">
                <a16:creationId xmlns:a16="http://schemas.microsoft.com/office/drawing/2014/main" id="{949B9914-E19F-5C4B-8B1F-C55297647D81}"/>
              </a:ext>
            </a:extLst>
          </p:cNvPr>
          <p:cNvSpPr txBox="1"/>
          <p:nvPr/>
        </p:nvSpPr>
        <p:spPr>
          <a:xfrm>
            <a:off x="2256426" y="4149088"/>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Partagées</a:t>
            </a:r>
          </a:p>
        </p:txBody>
      </p:sp>
      <p:sp>
        <p:nvSpPr>
          <p:cNvPr id="41" name="ZoneTexte 40">
            <a:extLst>
              <a:ext uri="{FF2B5EF4-FFF2-40B4-BE49-F238E27FC236}">
                <a16:creationId xmlns:a16="http://schemas.microsoft.com/office/drawing/2014/main" id="{C9402B36-F325-6640-B544-96995911F24B}"/>
              </a:ext>
            </a:extLst>
          </p:cNvPr>
          <p:cNvSpPr txBox="1"/>
          <p:nvPr/>
        </p:nvSpPr>
        <p:spPr>
          <a:xfrm>
            <a:off x="4259796" y="4149088"/>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Partagées</a:t>
            </a:r>
          </a:p>
        </p:txBody>
      </p:sp>
      <p:sp>
        <p:nvSpPr>
          <p:cNvPr id="42" name="ZoneTexte 41">
            <a:extLst>
              <a:ext uri="{FF2B5EF4-FFF2-40B4-BE49-F238E27FC236}">
                <a16:creationId xmlns:a16="http://schemas.microsoft.com/office/drawing/2014/main" id="{BB90D6A4-68FD-4F49-9FE0-9C1EA8814841}"/>
              </a:ext>
            </a:extLst>
          </p:cNvPr>
          <p:cNvSpPr txBox="1"/>
          <p:nvPr/>
        </p:nvSpPr>
        <p:spPr>
          <a:xfrm>
            <a:off x="6251572" y="4149088"/>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Partagées</a:t>
            </a:r>
          </a:p>
        </p:txBody>
      </p:sp>
      <p:sp>
        <p:nvSpPr>
          <p:cNvPr id="43" name="ZoneTexte 42">
            <a:extLst>
              <a:ext uri="{FF2B5EF4-FFF2-40B4-BE49-F238E27FC236}">
                <a16:creationId xmlns:a16="http://schemas.microsoft.com/office/drawing/2014/main" id="{50B46FF6-D4ED-734E-99E6-534E59241E84}"/>
              </a:ext>
            </a:extLst>
          </p:cNvPr>
          <p:cNvSpPr txBox="1"/>
          <p:nvPr/>
        </p:nvSpPr>
        <p:spPr>
          <a:xfrm>
            <a:off x="8229533" y="4149088"/>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Partagées</a:t>
            </a:r>
          </a:p>
        </p:txBody>
      </p:sp>
      <p:sp>
        <p:nvSpPr>
          <p:cNvPr id="44" name="ZoneTexte 43">
            <a:extLst>
              <a:ext uri="{FF2B5EF4-FFF2-40B4-BE49-F238E27FC236}">
                <a16:creationId xmlns:a16="http://schemas.microsoft.com/office/drawing/2014/main" id="{90A75321-463C-A54C-885F-CF2FE2791ECD}"/>
              </a:ext>
            </a:extLst>
          </p:cNvPr>
          <p:cNvSpPr txBox="1"/>
          <p:nvPr/>
        </p:nvSpPr>
        <p:spPr>
          <a:xfrm>
            <a:off x="10250605" y="4153381"/>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Garanties</a:t>
            </a:r>
          </a:p>
        </p:txBody>
      </p:sp>
      <p:sp>
        <p:nvSpPr>
          <p:cNvPr id="45" name="ZoneTexte 44">
            <a:extLst>
              <a:ext uri="{FF2B5EF4-FFF2-40B4-BE49-F238E27FC236}">
                <a16:creationId xmlns:a16="http://schemas.microsoft.com/office/drawing/2014/main" id="{02B9FB37-B013-C94A-B630-729F26EA92F5}"/>
              </a:ext>
            </a:extLst>
          </p:cNvPr>
          <p:cNvSpPr txBox="1"/>
          <p:nvPr/>
        </p:nvSpPr>
        <p:spPr>
          <a:xfrm>
            <a:off x="2256426" y="4906464"/>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a:t>
            </a:r>
          </a:p>
        </p:txBody>
      </p:sp>
      <p:sp>
        <p:nvSpPr>
          <p:cNvPr id="46" name="ZoneTexte 45">
            <a:extLst>
              <a:ext uri="{FF2B5EF4-FFF2-40B4-BE49-F238E27FC236}">
                <a16:creationId xmlns:a16="http://schemas.microsoft.com/office/drawing/2014/main" id="{50C73DA4-50C3-F14B-ABAE-94C96D99FED4}"/>
              </a:ext>
            </a:extLst>
          </p:cNvPr>
          <p:cNvSpPr txBox="1"/>
          <p:nvPr/>
        </p:nvSpPr>
        <p:spPr>
          <a:xfrm>
            <a:off x="4259796" y="4906464"/>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2</a:t>
            </a:r>
          </a:p>
        </p:txBody>
      </p:sp>
      <p:sp>
        <p:nvSpPr>
          <p:cNvPr id="47" name="ZoneTexte 46">
            <a:extLst>
              <a:ext uri="{FF2B5EF4-FFF2-40B4-BE49-F238E27FC236}">
                <a16:creationId xmlns:a16="http://schemas.microsoft.com/office/drawing/2014/main" id="{BBE4175A-18C8-7C49-8809-97A22BEC92E0}"/>
              </a:ext>
            </a:extLst>
          </p:cNvPr>
          <p:cNvSpPr txBox="1"/>
          <p:nvPr/>
        </p:nvSpPr>
        <p:spPr>
          <a:xfrm>
            <a:off x="6251572" y="4906464"/>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10</a:t>
            </a:r>
          </a:p>
        </p:txBody>
      </p:sp>
      <p:sp>
        <p:nvSpPr>
          <p:cNvPr id="48" name="ZoneTexte 47">
            <a:extLst>
              <a:ext uri="{FF2B5EF4-FFF2-40B4-BE49-F238E27FC236}">
                <a16:creationId xmlns:a16="http://schemas.microsoft.com/office/drawing/2014/main" id="{8C824F9F-7C09-5F44-B813-49AACCB59F92}"/>
              </a:ext>
            </a:extLst>
          </p:cNvPr>
          <p:cNvSpPr txBox="1"/>
          <p:nvPr/>
        </p:nvSpPr>
        <p:spPr>
          <a:xfrm>
            <a:off x="8229533" y="4961863"/>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100</a:t>
            </a:r>
          </a:p>
        </p:txBody>
      </p:sp>
      <p:sp>
        <p:nvSpPr>
          <p:cNvPr id="49" name="ZoneTexte 48">
            <a:extLst>
              <a:ext uri="{FF2B5EF4-FFF2-40B4-BE49-F238E27FC236}">
                <a16:creationId xmlns:a16="http://schemas.microsoft.com/office/drawing/2014/main" id="{97558CA2-CE55-6A40-849C-BB2C7FECC4C7}"/>
              </a:ext>
            </a:extLst>
          </p:cNvPr>
          <p:cNvSpPr txBox="1"/>
          <p:nvPr/>
        </p:nvSpPr>
        <p:spPr>
          <a:xfrm>
            <a:off x="10250605" y="4906464"/>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1000</a:t>
            </a:r>
          </a:p>
        </p:txBody>
      </p:sp>
      <p:sp>
        <p:nvSpPr>
          <p:cNvPr id="51" name="ZoneTexte 4">
            <a:extLst>
              <a:ext uri="{FF2B5EF4-FFF2-40B4-BE49-F238E27FC236}">
                <a16:creationId xmlns:a16="http://schemas.microsoft.com/office/drawing/2014/main" id="{126DC8CF-C422-1840-AD39-6A2C9F77C77D}"/>
              </a:ext>
            </a:extLst>
          </p:cNvPr>
          <p:cNvSpPr txBox="1"/>
          <p:nvPr/>
        </p:nvSpPr>
        <p:spPr>
          <a:xfrm>
            <a:off x="910507" y="213844"/>
            <a:ext cx="8178985" cy="523220"/>
          </a:xfrm>
          <a:prstGeom prst="rect">
            <a:avLst/>
          </a:prstGeom>
          <a:noFill/>
        </p:spPr>
        <p:txBody>
          <a:bodyPr wrap="square" rtlCol="0">
            <a:spAutoFit/>
          </a:bodyPr>
          <a:lstStyle/>
          <a:p>
            <a:r>
              <a:rPr lang="fr-FR" sz="2800" b="1" dirty="0">
                <a:solidFill>
                  <a:schemeClr val="accent1"/>
                </a:solidFill>
                <a:latin typeface="Source Sans Pro" panose="020B0503030403020204" pitchFamily="34" charset="77"/>
              </a:rPr>
              <a:t>Nos offres d’hébergements mutualisés</a:t>
            </a:r>
          </a:p>
        </p:txBody>
      </p:sp>
      <p:sp>
        <p:nvSpPr>
          <p:cNvPr id="2" name="Rectangle 1">
            <a:extLst>
              <a:ext uri="{FF2B5EF4-FFF2-40B4-BE49-F238E27FC236}">
                <a16:creationId xmlns:a16="http://schemas.microsoft.com/office/drawing/2014/main" id="{099C9B77-3B94-4A10-1A3B-A3096904FEE3}"/>
              </a:ext>
            </a:extLst>
          </p:cNvPr>
          <p:cNvSpPr/>
          <p:nvPr/>
        </p:nvSpPr>
        <p:spPr>
          <a:xfrm>
            <a:off x="2105906" y="977973"/>
            <a:ext cx="1993007" cy="72008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Hébergement Gratuit 100M</a:t>
            </a:r>
          </a:p>
        </p:txBody>
      </p:sp>
      <p:sp>
        <p:nvSpPr>
          <p:cNvPr id="4" name="Rectangle 3">
            <a:extLst>
              <a:ext uri="{FF2B5EF4-FFF2-40B4-BE49-F238E27FC236}">
                <a16:creationId xmlns:a16="http://schemas.microsoft.com/office/drawing/2014/main" id="{26E50ACF-A86D-1BBE-04E4-73EE435CEBFB}"/>
              </a:ext>
            </a:extLst>
          </p:cNvPr>
          <p:cNvSpPr/>
          <p:nvPr/>
        </p:nvSpPr>
        <p:spPr>
          <a:xfrm>
            <a:off x="4098913" y="977973"/>
            <a:ext cx="1998467" cy="720081"/>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Starter</a:t>
            </a:r>
          </a:p>
        </p:txBody>
      </p:sp>
      <p:sp>
        <p:nvSpPr>
          <p:cNvPr id="5" name="Rectangle 4">
            <a:extLst>
              <a:ext uri="{FF2B5EF4-FFF2-40B4-BE49-F238E27FC236}">
                <a16:creationId xmlns:a16="http://schemas.microsoft.com/office/drawing/2014/main" id="{DDD1D359-48E6-4616-F810-296B5ED3C708}"/>
              </a:ext>
            </a:extLst>
          </p:cNvPr>
          <p:cNvSpPr/>
          <p:nvPr/>
        </p:nvSpPr>
        <p:spPr>
          <a:xfrm>
            <a:off x="6097300" y="977973"/>
            <a:ext cx="1993088" cy="72008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Perso</a:t>
            </a:r>
          </a:p>
        </p:txBody>
      </p:sp>
      <p:sp>
        <p:nvSpPr>
          <p:cNvPr id="6" name="Rectangle 5">
            <a:extLst>
              <a:ext uri="{FF2B5EF4-FFF2-40B4-BE49-F238E27FC236}">
                <a16:creationId xmlns:a16="http://schemas.microsoft.com/office/drawing/2014/main" id="{2CFB155E-CDCC-68D3-DE40-8CA56B775FAB}"/>
              </a:ext>
            </a:extLst>
          </p:cNvPr>
          <p:cNvSpPr/>
          <p:nvPr/>
        </p:nvSpPr>
        <p:spPr>
          <a:xfrm>
            <a:off x="8090387" y="977973"/>
            <a:ext cx="1995211" cy="720081"/>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Pro</a:t>
            </a:r>
          </a:p>
        </p:txBody>
      </p:sp>
      <p:sp>
        <p:nvSpPr>
          <p:cNvPr id="7" name="Rectangle 6">
            <a:extLst>
              <a:ext uri="{FF2B5EF4-FFF2-40B4-BE49-F238E27FC236}">
                <a16:creationId xmlns:a16="http://schemas.microsoft.com/office/drawing/2014/main" id="{13FF2B69-E5BB-9A49-9404-70811298C5BD}"/>
              </a:ext>
            </a:extLst>
          </p:cNvPr>
          <p:cNvSpPr/>
          <p:nvPr/>
        </p:nvSpPr>
        <p:spPr>
          <a:xfrm>
            <a:off x="10085598" y="977973"/>
            <a:ext cx="1998386" cy="720081"/>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Performance</a:t>
            </a:r>
          </a:p>
        </p:txBody>
      </p:sp>
      <p:sp>
        <p:nvSpPr>
          <p:cNvPr id="8" name="ZoneTexte 7">
            <a:extLst>
              <a:ext uri="{FF2B5EF4-FFF2-40B4-BE49-F238E27FC236}">
                <a16:creationId xmlns:a16="http://schemas.microsoft.com/office/drawing/2014/main" id="{EED28068-69D3-D885-3F58-A1742C6CA1B6}"/>
              </a:ext>
            </a:extLst>
          </p:cNvPr>
          <p:cNvSpPr txBox="1"/>
          <p:nvPr/>
        </p:nvSpPr>
        <p:spPr>
          <a:xfrm>
            <a:off x="2256426" y="1911685"/>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gratuit</a:t>
            </a:r>
          </a:p>
        </p:txBody>
      </p:sp>
      <p:sp>
        <p:nvSpPr>
          <p:cNvPr id="9" name="ZoneTexte 8">
            <a:extLst>
              <a:ext uri="{FF2B5EF4-FFF2-40B4-BE49-F238E27FC236}">
                <a16:creationId xmlns:a16="http://schemas.microsoft.com/office/drawing/2014/main" id="{3AE62104-9A41-DA7C-881B-57FDDEC8D0EB}"/>
              </a:ext>
            </a:extLst>
          </p:cNvPr>
          <p:cNvSpPr txBox="1"/>
          <p:nvPr/>
        </p:nvSpPr>
        <p:spPr>
          <a:xfrm>
            <a:off x="4248241" y="1910270"/>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A partir de 0,99 €</a:t>
            </a:r>
          </a:p>
        </p:txBody>
      </p:sp>
      <p:sp>
        <p:nvSpPr>
          <p:cNvPr id="10" name="ZoneTexte 9">
            <a:extLst>
              <a:ext uri="{FF2B5EF4-FFF2-40B4-BE49-F238E27FC236}">
                <a16:creationId xmlns:a16="http://schemas.microsoft.com/office/drawing/2014/main" id="{80B86242-381C-B5DC-D727-2113ED159248}"/>
              </a:ext>
            </a:extLst>
          </p:cNvPr>
          <p:cNvSpPr txBox="1"/>
          <p:nvPr/>
        </p:nvSpPr>
        <p:spPr>
          <a:xfrm>
            <a:off x="6251572" y="1911685"/>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3,29 €</a:t>
            </a:r>
          </a:p>
        </p:txBody>
      </p:sp>
      <p:sp>
        <p:nvSpPr>
          <p:cNvPr id="11" name="ZoneTexte 10">
            <a:extLst>
              <a:ext uri="{FF2B5EF4-FFF2-40B4-BE49-F238E27FC236}">
                <a16:creationId xmlns:a16="http://schemas.microsoft.com/office/drawing/2014/main" id="{BA080940-3E52-82BE-B758-7F58D3F92FB2}"/>
              </a:ext>
            </a:extLst>
          </p:cNvPr>
          <p:cNvSpPr txBox="1"/>
          <p:nvPr/>
        </p:nvSpPr>
        <p:spPr>
          <a:xfrm>
            <a:off x="8229533" y="1911685"/>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6,59 €</a:t>
            </a:r>
          </a:p>
        </p:txBody>
      </p:sp>
      <p:sp>
        <p:nvSpPr>
          <p:cNvPr id="12" name="ZoneTexte 11">
            <a:extLst>
              <a:ext uri="{FF2B5EF4-FFF2-40B4-BE49-F238E27FC236}">
                <a16:creationId xmlns:a16="http://schemas.microsoft.com/office/drawing/2014/main" id="{21579BC4-EDAF-6B97-A721-4C6D9ED28D8D}"/>
              </a:ext>
            </a:extLst>
          </p:cNvPr>
          <p:cNvSpPr txBox="1"/>
          <p:nvPr/>
        </p:nvSpPr>
        <p:spPr>
          <a:xfrm>
            <a:off x="10115615" y="1910270"/>
            <a:ext cx="1962168" cy="338554"/>
          </a:xfrm>
          <a:prstGeom prst="rect">
            <a:avLst/>
          </a:prstGeom>
          <a:noFill/>
        </p:spPr>
        <p:txBody>
          <a:bodyPr wrap="square" rtlCol="0">
            <a:spAutoFit/>
          </a:bodyPr>
          <a:lstStyle/>
          <a:p>
            <a:pPr algn="ctr"/>
            <a:r>
              <a:rPr lang="fr-FR" sz="1600" dirty="0">
                <a:latin typeface="Source Sans Pro" panose="020B0503030403020204" pitchFamily="34" charset="77"/>
              </a:rPr>
              <a:t>À partir de 10,99 €</a:t>
            </a:r>
          </a:p>
        </p:txBody>
      </p:sp>
      <p:sp>
        <p:nvSpPr>
          <p:cNvPr id="13" name="ZoneTexte 12">
            <a:extLst>
              <a:ext uri="{FF2B5EF4-FFF2-40B4-BE49-F238E27FC236}">
                <a16:creationId xmlns:a16="http://schemas.microsoft.com/office/drawing/2014/main" id="{A23958CE-0658-B4CB-CB80-A3E5BB98A697}"/>
              </a:ext>
            </a:extLst>
          </p:cNvPr>
          <p:cNvSpPr txBox="1"/>
          <p:nvPr/>
        </p:nvSpPr>
        <p:spPr>
          <a:xfrm>
            <a:off x="2256426" y="3391712"/>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0</a:t>
            </a:r>
          </a:p>
        </p:txBody>
      </p:sp>
      <p:sp>
        <p:nvSpPr>
          <p:cNvPr id="14" name="ZoneTexte 13">
            <a:extLst>
              <a:ext uri="{FF2B5EF4-FFF2-40B4-BE49-F238E27FC236}">
                <a16:creationId xmlns:a16="http://schemas.microsoft.com/office/drawing/2014/main" id="{11210B08-4575-5793-450E-85A77A417EBD}"/>
              </a:ext>
            </a:extLst>
          </p:cNvPr>
          <p:cNvSpPr txBox="1"/>
          <p:nvPr/>
        </p:nvSpPr>
        <p:spPr>
          <a:xfrm>
            <a:off x="4259796" y="3391712"/>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 x 250 Mo</a:t>
            </a:r>
          </a:p>
        </p:txBody>
      </p:sp>
      <p:sp>
        <p:nvSpPr>
          <p:cNvPr id="15" name="ZoneTexte 14">
            <a:extLst>
              <a:ext uri="{FF2B5EF4-FFF2-40B4-BE49-F238E27FC236}">
                <a16:creationId xmlns:a16="http://schemas.microsoft.com/office/drawing/2014/main" id="{200CDC42-9897-A02E-22BF-DE5194820ECE}"/>
              </a:ext>
            </a:extLst>
          </p:cNvPr>
          <p:cNvSpPr txBox="1"/>
          <p:nvPr/>
        </p:nvSpPr>
        <p:spPr>
          <a:xfrm>
            <a:off x="6251572" y="3391712"/>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 x 500 Mo</a:t>
            </a:r>
          </a:p>
        </p:txBody>
      </p:sp>
      <p:sp>
        <p:nvSpPr>
          <p:cNvPr id="16" name="ZoneTexte 15">
            <a:extLst>
              <a:ext uri="{FF2B5EF4-FFF2-40B4-BE49-F238E27FC236}">
                <a16:creationId xmlns:a16="http://schemas.microsoft.com/office/drawing/2014/main" id="{CD7307DA-71D6-0069-0A3C-634F12B3D595}"/>
              </a:ext>
            </a:extLst>
          </p:cNvPr>
          <p:cNvSpPr txBox="1"/>
          <p:nvPr/>
        </p:nvSpPr>
        <p:spPr>
          <a:xfrm>
            <a:off x="8241898" y="3403577"/>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4 x 1 Go</a:t>
            </a:r>
          </a:p>
        </p:txBody>
      </p:sp>
      <p:sp>
        <p:nvSpPr>
          <p:cNvPr id="17" name="ZoneTexte 16">
            <a:extLst>
              <a:ext uri="{FF2B5EF4-FFF2-40B4-BE49-F238E27FC236}">
                <a16:creationId xmlns:a16="http://schemas.microsoft.com/office/drawing/2014/main" id="{B9F122B2-3FEE-C2CB-BFC8-D3755A42D722}"/>
              </a:ext>
            </a:extLst>
          </p:cNvPr>
          <p:cNvSpPr txBox="1"/>
          <p:nvPr/>
        </p:nvSpPr>
        <p:spPr>
          <a:xfrm>
            <a:off x="10238697" y="3268601"/>
            <a:ext cx="1692188" cy="584775"/>
          </a:xfrm>
          <a:prstGeom prst="rect">
            <a:avLst/>
          </a:prstGeom>
          <a:noFill/>
        </p:spPr>
        <p:txBody>
          <a:bodyPr wrap="square" rtlCol="0">
            <a:spAutoFit/>
          </a:bodyPr>
          <a:lstStyle/>
          <a:p>
            <a:pPr algn="ctr"/>
            <a:r>
              <a:rPr lang="fr-FR" sz="1600" dirty="0">
                <a:latin typeface="Source Sans Pro" panose="020B0503030403020204" pitchFamily="34" charset="77"/>
              </a:rPr>
              <a:t>4 x 1 Go</a:t>
            </a:r>
          </a:p>
          <a:p>
            <a:pPr algn="ctr"/>
            <a:r>
              <a:rPr lang="fr-FR" sz="1600" dirty="0">
                <a:latin typeface="Source Sans Pro" panose="020B0503030403020204" pitchFamily="34" charset="77"/>
              </a:rPr>
              <a:t>+ 1 Web Cloud DB</a:t>
            </a:r>
          </a:p>
        </p:txBody>
      </p:sp>
    </p:spTree>
    <p:extLst>
      <p:ext uri="{BB962C8B-B14F-4D97-AF65-F5344CB8AC3E}">
        <p14:creationId xmlns:p14="http://schemas.microsoft.com/office/powerpoint/2010/main" val="22317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fade">
                                      <p:cBhvr>
                                        <p:cTn id="10" dur="500"/>
                                        <p:tgtEl>
                                          <p:spTgt spid="4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7"/>
                                        </p:tgtEl>
                                        <p:attrNameLst>
                                          <p:attrName>style.visibility</p:attrName>
                                        </p:attrNameLst>
                                      </p:cBhvr>
                                      <p:to>
                                        <p:strVal val="visible"/>
                                      </p:to>
                                    </p:set>
                                    <p:animEffect transition="in" filter="fade">
                                      <p:cBhvr>
                                        <p:cTn id="13" dur="500"/>
                                        <p:tgtEl>
                                          <p:spTgt spid="4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8"/>
                                        </p:tgtEl>
                                        <p:attrNameLst>
                                          <p:attrName>style.visibility</p:attrName>
                                        </p:attrNameLst>
                                      </p:cBhvr>
                                      <p:to>
                                        <p:strVal val="visible"/>
                                      </p:to>
                                    </p:set>
                                    <p:animEffect transition="in" filter="fade">
                                      <p:cBhvr>
                                        <p:cTn id="16" dur="500"/>
                                        <p:tgtEl>
                                          <p:spTgt spid="4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9"/>
                                        </p:tgtEl>
                                        <p:attrNameLst>
                                          <p:attrName>style.visibility</p:attrName>
                                        </p:attrNameLst>
                                      </p:cBhvr>
                                      <p:to>
                                        <p:strVal val="visible"/>
                                      </p:to>
                                    </p:set>
                                    <p:animEffect transition="in" filter="fade">
                                      <p:cBhvr>
                                        <p:cTn id="19"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ADD773B0-3C41-AE43-8F0B-8D96396D2722}"/>
              </a:ext>
            </a:extLst>
          </p:cNvPr>
          <p:cNvGraphicFramePr>
            <a:graphicFrameLocks noGrp="1"/>
          </p:cNvGraphicFramePr>
          <p:nvPr/>
        </p:nvGraphicFramePr>
        <p:xfrm>
          <a:off x="119336" y="980728"/>
          <a:ext cx="11964648" cy="4478585"/>
        </p:xfrm>
        <a:graphic>
          <a:graphicData uri="http://schemas.openxmlformats.org/drawingml/2006/table">
            <a:tbl>
              <a:tblPr>
                <a:tableStyleId>{5C22544A-7EE6-4342-B048-85BDC9FD1C3A}</a:tableStyleId>
              </a:tblPr>
              <a:tblGrid>
                <a:gridCol w="1994108">
                  <a:extLst>
                    <a:ext uri="{9D8B030D-6E8A-4147-A177-3AD203B41FA5}">
                      <a16:colId xmlns:a16="http://schemas.microsoft.com/office/drawing/2014/main" val="20000"/>
                    </a:ext>
                  </a:extLst>
                </a:gridCol>
                <a:gridCol w="1994108">
                  <a:extLst>
                    <a:ext uri="{9D8B030D-6E8A-4147-A177-3AD203B41FA5}">
                      <a16:colId xmlns:a16="http://schemas.microsoft.com/office/drawing/2014/main" val="20001"/>
                    </a:ext>
                  </a:extLst>
                </a:gridCol>
                <a:gridCol w="1994108">
                  <a:extLst>
                    <a:ext uri="{9D8B030D-6E8A-4147-A177-3AD203B41FA5}">
                      <a16:colId xmlns:a16="http://schemas.microsoft.com/office/drawing/2014/main" val="20002"/>
                    </a:ext>
                  </a:extLst>
                </a:gridCol>
                <a:gridCol w="1994108">
                  <a:extLst>
                    <a:ext uri="{9D8B030D-6E8A-4147-A177-3AD203B41FA5}">
                      <a16:colId xmlns:a16="http://schemas.microsoft.com/office/drawing/2014/main" val="20003"/>
                    </a:ext>
                  </a:extLst>
                </a:gridCol>
                <a:gridCol w="1994108">
                  <a:extLst>
                    <a:ext uri="{9D8B030D-6E8A-4147-A177-3AD203B41FA5}">
                      <a16:colId xmlns:a16="http://schemas.microsoft.com/office/drawing/2014/main" val="2020046934"/>
                    </a:ext>
                  </a:extLst>
                </a:gridCol>
                <a:gridCol w="1994108">
                  <a:extLst>
                    <a:ext uri="{9D8B030D-6E8A-4147-A177-3AD203B41FA5}">
                      <a16:colId xmlns:a16="http://schemas.microsoft.com/office/drawing/2014/main" val="1223591302"/>
                    </a:ext>
                  </a:extLst>
                </a:gridCol>
              </a:tblGrid>
              <a:tr h="720080">
                <a:tc>
                  <a:txBody>
                    <a:bodyPr/>
                    <a:lstStyle/>
                    <a:p>
                      <a:endParaRPr lang="en-US" sz="2800" b="0" i="0" dirty="0">
                        <a:latin typeface="Source Sans Pro" panose="020B0503030403020204" pitchFamily="34" charset="77"/>
                      </a:endParaRPr>
                    </a:p>
                  </a:txBody>
                  <a:tcPr marL="142877" marR="142877" marT="71438" marB="71438">
                    <a:lnL w="3175" cap="flat" cmpd="sng" algn="ctr">
                      <a:no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a:r>
                        <a:rPr lang="en-US" sz="2000" b="0" i="0" dirty="0">
                          <a:solidFill>
                            <a:schemeClr val="bg1"/>
                          </a:solidFill>
                          <a:latin typeface="Source Sans Pro" panose="020B0503030403020204" pitchFamily="34" charset="77"/>
                        </a:rPr>
                        <a:t>Start10M</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solidFill>
                  </a:tcPr>
                </a:tc>
                <a:tc>
                  <a:txBody>
                    <a:bodyPr/>
                    <a:lstStyle/>
                    <a:p>
                      <a:pPr algn="ctr"/>
                      <a:r>
                        <a:rPr lang="en-US" sz="2000" b="0" i="0" dirty="0" err="1">
                          <a:solidFill>
                            <a:schemeClr val="bg1"/>
                          </a:solidFill>
                          <a:latin typeface="Source Sans Pro" panose="020B0503030403020204" pitchFamily="34" charset="77"/>
                        </a:rPr>
                        <a:t>Kimsufi</a:t>
                      </a:r>
                      <a:r>
                        <a:rPr lang="en-US" sz="2000" b="0" dirty="0">
                          <a:solidFill>
                            <a:schemeClr val="bg1"/>
                          </a:solidFill>
                        </a:rPr>
                        <a:t> Web</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solidFill>
                  </a:tcPr>
                </a:tc>
                <a:tc>
                  <a:txBody>
                    <a:bodyPr/>
                    <a:lstStyle/>
                    <a:p>
                      <a:pPr algn="ctr"/>
                      <a:r>
                        <a:rPr lang="en-US" sz="2000" b="0" i="0" dirty="0" err="1">
                          <a:solidFill>
                            <a:schemeClr val="bg1"/>
                          </a:solidFill>
                          <a:latin typeface="Source Sans Pro" panose="020B0503030403020204" pitchFamily="34" charset="77"/>
                        </a:rPr>
                        <a:t>Perso</a:t>
                      </a:r>
                      <a:r>
                        <a:rPr lang="en-US" sz="2000" b="0" dirty="0">
                          <a:solidFill>
                            <a:schemeClr val="bg1"/>
                          </a:solidFill>
                        </a:rPr>
                        <a:t> 2014</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solidFill>
                  </a:tcPr>
                </a:tc>
                <a:tc>
                  <a:txBody>
                    <a:bodyPr/>
                    <a:lstStyle/>
                    <a:p>
                      <a:pPr algn="ctr"/>
                      <a:r>
                        <a:rPr lang="en-US" sz="2000" b="0" i="0" dirty="0">
                          <a:solidFill>
                            <a:schemeClr val="bg1"/>
                          </a:solidFill>
                          <a:latin typeface="Source Sans Pro" panose="020B0503030403020204" pitchFamily="34" charset="77"/>
                        </a:rPr>
                        <a:t>Pro 2014</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solidFill>
                  </a:tcPr>
                </a:tc>
                <a:tc>
                  <a:txBody>
                    <a:bodyPr/>
                    <a:lstStyle/>
                    <a:p>
                      <a:pPr algn="ctr"/>
                      <a:r>
                        <a:rPr lang="en-US" sz="2000" b="0" i="0" dirty="0">
                          <a:solidFill>
                            <a:schemeClr val="bg1"/>
                          </a:solidFill>
                          <a:latin typeface="Source Sans Pro" panose="020B0503030403020204" pitchFamily="34" charset="77"/>
                        </a:rPr>
                        <a:t>Performance</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solidFill>
                  </a:tcPr>
                </a:tc>
                <a:extLst>
                  <a:ext uri="{0D108BD9-81ED-4DB2-BD59-A6C34878D82A}">
                    <a16:rowId xmlns:a16="http://schemas.microsoft.com/office/drawing/2014/main" val="10000"/>
                  </a:ext>
                </a:extLst>
              </a:tr>
              <a:tr h="751701">
                <a:tc>
                  <a:txBody>
                    <a:bodyPr/>
                    <a:lstStyle/>
                    <a:p>
                      <a:r>
                        <a:rPr lang="en-US" sz="1800" b="0" i="0" dirty="0">
                          <a:latin typeface="Source Sans Pro" panose="020B0503030403020204" pitchFamily="34" charset="77"/>
                        </a:rPr>
                        <a:t>Tarif (HT/</a:t>
                      </a:r>
                      <a:r>
                        <a:rPr lang="en-US" sz="1800" dirty="0" err="1"/>
                        <a:t>mois</a:t>
                      </a:r>
                      <a:r>
                        <a:rPr lang="en-US" sz="1800" dirty="0"/>
                        <a:t>)</a:t>
                      </a:r>
                    </a:p>
                    <a:p>
                      <a:pPr marL="0" marR="0" lvl="0" indent="0" algn="l" defTabSz="1219170" rtl="0" eaLnBrk="1" fontAlgn="auto" latinLnBrk="0" hangingPunct="1">
                        <a:lnSpc>
                          <a:spcPct val="100000"/>
                        </a:lnSpc>
                        <a:spcBef>
                          <a:spcPts val="0"/>
                        </a:spcBef>
                        <a:spcAft>
                          <a:spcPts val="0"/>
                        </a:spcAft>
                        <a:buClrTx/>
                        <a:buSzTx/>
                        <a:buFontTx/>
                        <a:buNone/>
                        <a:tabLst/>
                        <a:defRPr/>
                      </a:pPr>
                      <a:r>
                        <a:rPr lang="fr-FR" sz="1200" dirty="0"/>
                        <a:t>Engagement 12 mois</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1"/>
                  </a:ext>
                </a:extLst>
              </a:tr>
              <a:tr h="751701">
                <a:tc>
                  <a:txBody>
                    <a:bodyPr/>
                    <a:lstStyle/>
                    <a:p>
                      <a:r>
                        <a:rPr lang="en-US" sz="1800" b="0" i="0" dirty="0" err="1">
                          <a:latin typeface="Source Sans Pro" panose="020B0503030403020204" pitchFamily="34" charset="77"/>
                        </a:rPr>
                        <a:t>Espace</a:t>
                      </a:r>
                      <a:r>
                        <a:rPr lang="en-US" sz="1800" dirty="0"/>
                        <a:t> </a:t>
                      </a:r>
                      <a:r>
                        <a:rPr lang="en-US" sz="1800" dirty="0" err="1"/>
                        <a:t>disque</a:t>
                      </a:r>
                      <a:endParaRPr lang="en-US" sz="1800" dirty="0"/>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2"/>
                  </a:ext>
                </a:extLst>
              </a:tr>
              <a:tr h="751701">
                <a:tc>
                  <a:txBody>
                    <a:bodyPr/>
                    <a:lstStyle/>
                    <a:p>
                      <a:r>
                        <a:rPr lang="en-US" sz="1800" b="0" i="0" dirty="0">
                          <a:latin typeface="Source Sans Pro" panose="020B0503030403020204" pitchFamily="34" charset="77"/>
                        </a:rPr>
                        <a:t>Bases de </a:t>
                      </a:r>
                      <a:r>
                        <a:rPr lang="en-US" sz="1800" dirty="0" err="1"/>
                        <a:t>données</a:t>
                      </a:r>
                      <a:endParaRPr lang="en-US" sz="1800" dirty="0"/>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3"/>
                  </a:ext>
                </a:extLst>
              </a:tr>
              <a:tr h="751701">
                <a:tc>
                  <a:txBody>
                    <a:bodyPr/>
                    <a:lstStyle/>
                    <a:p>
                      <a:r>
                        <a:rPr lang="en-US" sz="1800" b="0" i="0" dirty="0" err="1">
                          <a:latin typeface="Source Sans Pro" panose="020B0503030403020204" pitchFamily="34" charset="77"/>
                        </a:rPr>
                        <a:t>Ressources</a:t>
                      </a:r>
                      <a:endParaRPr lang="en-US" sz="1800" dirty="0"/>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4"/>
                  </a:ext>
                </a:extLst>
              </a:tr>
              <a:tr h="751701">
                <a:tc>
                  <a:txBody>
                    <a:bodyPr/>
                    <a:lstStyle/>
                    <a:p>
                      <a:r>
                        <a:rPr lang="en-US" sz="1800" b="0" i="0" dirty="0">
                          <a:latin typeface="Source Sans Pro" panose="020B0503030403020204" pitchFamily="34" charset="77"/>
                        </a:rPr>
                        <a:t>E-mails </a:t>
                      </a:r>
                      <a:r>
                        <a:rPr lang="en-US" sz="1800" dirty="0" err="1"/>
                        <a:t>inclus</a:t>
                      </a:r>
                      <a:endParaRPr lang="en-US" sz="1800" dirty="0"/>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endParaRPr lang="en-US" sz="19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5"/>
                  </a:ext>
                </a:extLst>
              </a:tr>
            </a:tbl>
          </a:graphicData>
        </a:graphic>
      </p:graphicFrame>
      <p:sp>
        <p:nvSpPr>
          <p:cNvPr id="30" name="ZoneTexte 29">
            <a:extLst>
              <a:ext uri="{FF2B5EF4-FFF2-40B4-BE49-F238E27FC236}">
                <a16:creationId xmlns:a16="http://schemas.microsoft.com/office/drawing/2014/main" id="{9561AF30-4D49-3646-ABA6-1B8362D16139}"/>
              </a:ext>
            </a:extLst>
          </p:cNvPr>
          <p:cNvSpPr txBox="1"/>
          <p:nvPr/>
        </p:nvSpPr>
        <p:spPr>
          <a:xfrm>
            <a:off x="2256426" y="263433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100 Mo</a:t>
            </a:r>
          </a:p>
        </p:txBody>
      </p:sp>
      <p:sp>
        <p:nvSpPr>
          <p:cNvPr id="31" name="ZoneTexte 30">
            <a:extLst>
              <a:ext uri="{FF2B5EF4-FFF2-40B4-BE49-F238E27FC236}">
                <a16:creationId xmlns:a16="http://schemas.microsoft.com/office/drawing/2014/main" id="{617B1CE4-E7C8-F847-B61D-240B618B927B}"/>
              </a:ext>
            </a:extLst>
          </p:cNvPr>
          <p:cNvSpPr txBox="1"/>
          <p:nvPr/>
        </p:nvSpPr>
        <p:spPr>
          <a:xfrm>
            <a:off x="4259796" y="263433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 Go</a:t>
            </a:r>
          </a:p>
        </p:txBody>
      </p:sp>
      <p:sp>
        <p:nvSpPr>
          <p:cNvPr id="32" name="ZoneTexte 31">
            <a:extLst>
              <a:ext uri="{FF2B5EF4-FFF2-40B4-BE49-F238E27FC236}">
                <a16:creationId xmlns:a16="http://schemas.microsoft.com/office/drawing/2014/main" id="{2FF213E6-4FAB-E84E-8008-23BEE90B870A}"/>
              </a:ext>
            </a:extLst>
          </p:cNvPr>
          <p:cNvSpPr txBox="1"/>
          <p:nvPr/>
        </p:nvSpPr>
        <p:spPr>
          <a:xfrm>
            <a:off x="6251572" y="263433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100 Go</a:t>
            </a:r>
          </a:p>
        </p:txBody>
      </p:sp>
      <p:sp>
        <p:nvSpPr>
          <p:cNvPr id="33" name="ZoneTexte 32">
            <a:extLst>
              <a:ext uri="{FF2B5EF4-FFF2-40B4-BE49-F238E27FC236}">
                <a16:creationId xmlns:a16="http://schemas.microsoft.com/office/drawing/2014/main" id="{D65DE395-D44E-AA4F-9FDE-1AD6CA8FE046}"/>
              </a:ext>
            </a:extLst>
          </p:cNvPr>
          <p:cNvSpPr txBox="1"/>
          <p:nvPr/>
        </p:nvSpPr>
        <p:spPr>
          <a:xfrm>
            <a:off x="8229533" y="2637347"/>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250 Go</a:t>
            </a:r>
          </a:p>
        </p:txBody>
      </p:sp>
      <p:sp>
        <p:nvSpPr>
          <p:cNvPr id="34" name="ZoneTexte 33">
            <a:extLst>
              <a:ext uri="{FF2B5EF4-FFF2-40B4-BE49-F238E27FC236}">
                <a16:creationId xmlns:a16="http://schemas.microsoft.com/office/drawing/2014/main" id="{9CC1DE98-A9D3-BF4F-8A91-7835DB8A5713}"/>
              </a:ext>
            </a:extLst>
          </p:cNvPr>
          <p:cNvSpPr txBox="1"/>
          <p:nvPr/>
        </p:nvSpPr>
        <p:spPr>
          <a:xfrm>
            <a:off x="10265119" y="2634336"/>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500 Go</a:t>
            </a:r>
          </a:p>
        </p:txBody>
      </p:sp>
      <p:sp>
        <p:nvSpPr>
          <p:cNvPr id="40" name="ZoneTexte 39">
            <a:extLst>
              <a:ext uri="{FF2B5EF4-FFF2-40B4-BE49-F238E27FC236}">
                <a16:creationId xmlns:a16="http://schemas.microsoft.com/office/drawing/2014/main" id="{949B9914-E19F-5C4B-8B1F-C55297647D81}"/>
              </a:ext>
            </a:extLst>
          </p:cNvPr>
          <p:cNvSpPr txBox="1"/>
          <p:nvPr/>
        </p:nvSpPr>
        <p:spPr>
          <a:xfrm>
            <a:off x="2256426" y="4149088"/>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Partagées</a:t>
            </a:r>
          </a:p>
        </p:txBody>
      </p:sp>
      <p:sp>
        <p:nvSpPr>
          <p:cNvPr id="41" name="ZoneTexte 40">
            <a:extLst>
              <a:ext uri="{FF2B5EF4-FFF2-40B4-BE49-F238E27FC236}">
                <a16:creationId xmlns:a16="http://schemas.microsoft.com/office/drawing/2014/main" id="{C9402B36-F325-6640-B544-96995911F24B}"/>
              </a:ext>
            </a:extLst>
          </p:cNvPr>
          <p:cNvSpPr txBox="1"/>
          <p:nvPr/>
        </p:nvSpPr>
        <p:spPr>
          <a:xfrm>
            <a:off x="4259796" y="4149088"/>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Partagées</a:t>
            </a:r>
          </a:p>
        </p:txBody>
      </p:sp>
      <p:sp>
        <p:nvSpPr>
          <p:cNvPr id="42" name="ZoneTexte 41">
            <a:extLst>
              <a:ext uri="{FF2B5EF4-FFF2-40B4-BE49-F238E27FC236}">
                <a16:creationId xmlns:a16="http://schemas.microsoft.com/office/drawing/2014/main" id="{BB90D6A4-68FD-4F49-9FE0-9C1EA8814841}"/>
              </a:ext>
            </a:extLst>
          </p:cNvPr>
          <p:cNvSpPr txBox="1"/>
          <p:nvPr/>
        </p:nvSpPr>
        <p:spPr>
          <a:xfrm>
            <a:off x="6251572" y="4149088"/>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Partagées</a:t>
            </a:r>
          </a:p>
        </p:txBody>
      </p:sp>
      <p:sp>
        <p:nvSpPr>
          <p:cNvPr id="43" name="ZoneTexte 42">
            <a:extLst>
              <a:ext uri="{FF2B5EF4-FFF2-40B4-BE49-F238E27FC236}">
                <a16:creationId xmlns:a16="http://schemas.microsoft.com/office/drawing/2014/main" id="{50B46FF6-D4ED-734E-99E6-534E59241E84}"/>
              </a:ext>
            </a:extLst>
          </p:cNvPr>
          <p:cNvSpPr txBox="1"/>
          <p:nvPr/>
        </p:nvSpPr>
        <p:spPr>
          <a:xfrm>
            <a:off x="8229533" y="4149088"/>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Partagées</a:t>
            </a:r>
          </a:p>
        </p:txBody>
      </p:sp>
      <p:sp>
        <p:nvSpPr>
          <p:cNvPr id="44" name="ZoneTexte 43">
            <a:extLst>
              <a:ext uri="{FF2B5EF4-FFF2-40B4-BE49-F238E27FC236}">
                <a16:creationId xmlns:a16="http://schemas.microsoft.com/office/drawing/2014/main" id="{90A75321-463C-A54C-885F-CF2FE2791ECD}"/>
              </a:ext>
            </a:extLst>
          </p:cNvPr>
          <p:cNvSpPr txBox="1"/>
          <p:nvPr/>
        </p:nvSpPr>
        <p:spPr>
          <a:xfrm>
            <a:off x="10250605" y="4153381"/>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Garanties</a:t>
            </a:r>
          </a:p>
        </p:txBody>
      </p:sp>
      <p:sp>
        <p:nvSpPr>
          <p:cNvPr id="45" name="ZoneTexte 44">
            <a:extLst>
              <a:ext uri="{FF2B5EF4-FFF2-40B4-BE49-F238E27FC236}">
                <a16:creationId xmlns:a16="http://schemas.microsoft.com/office/drawing/2014/main" id="{02B9FB37-B013-C94A-B630-729F26EA92F5}"/>
              </a:ext>
            </a:extLst>
          </p:cNvPr>
          <p:cNvSpPr txBox="1"/>
          <p:nvPr/>
        </p:nvSpPr>
        <p:spPr>
          <a:xfrm>
            <a:off x="2256426" y="4906464"/>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a:t>
            </a:r>
          </a:p>
        </p:txBody>
      </p:sp>
      <p:sp>
        <p:nvSpPr>
          <p:cNvPr id="46" name="ZoneTexte 45">
            <a:extLst>
              <a:ext uri="{FF2B5EF4-FFF2-40B4-BE49-F238E27FC236}">
                <a16:creationId xmlns:a16="http://schemas.microsoft.com/office/drawing/2014/main" id="{50C73DA4-50C3-F14B-ABAE-94C96D99FED4}"/>
              </a:ext>
            </a:extLst>
          </p:cNvPr>
          <p:cNvSpPr txBox="1"/>
          <p:nvPr/>
        </p:nvSpPr>
        <p:spPr>
          <a:xfrm>
            <a:off x="4259796" y="4906464"/>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2</a:t>
            </a:r>
          </a:p>
        </p:txBody>
      </p:sp>
      <p:sp>
        <p:nvSpPr>
          <p:cNvPr id="47" name="ZoneTexte 46">
            <a:extLst>
              <a:ext uri="{FF2B5EF4-FFF2-40B4-BE49-F238E27FC236}">
                <a16:creationId xmlns:a16="http://schemas.microsoft.com/office/drawing/2014/main" id="{BBE4175A-18C8-7C49-8809-97A22BEC92E0}"/>
              </a:ext>
            </a:extLst>
          </p:cNvPr>
          <p:cNvSpPr txBox="1"/>
          <p:nvPr/>
        </p:nvSpPr>
        <p:spPr>
          <a:xfrm>
            <a:off x="6251572" y="4906464"/>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10</a:t>
            </a:r>
          </a:p>
        </p:txBody>
      </p:sp>
      <p:sp>
        <p:nvSpPr>
          <p:cNvPr id="48" name="ZoneTexte 47">
            <a:extLst>
              <a:ext uri="{FF2B5EF4-FFF2-40B4-BE49-F238E27FC236}">
                <a16:creationId xmlns:a16="http://schemas.microsoft.com/office/drawing/2014/main" id="{8C824F9F-7C09-5F44-B813-49AACCB59F92}"/>
              </a:ext>
            </a:extLst>
          </p:cNvPr>
          <p:cNvSpPr txBox="1"/>
          <p:nvPr/>
        </p:nvSpPr>
        <p:spPr>
          <a:xfrm>
            <a:off x="8229533" y="4961863"/>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100</a:t>
            </a:r>
          </a:p>
        </p:txBody>
      </p:sp>
      <p:sp>
        <p:nvSpPr>
          <p:cNvPr id="49" name="ZoneTexte 48">
            <a:extLst>
              <a:ext uri="{FF2B5EF4-FFF2-40B4-BE49-F238E27FC236}">
                <a16:creationId xmlns:a16="http://schemas.microsoft.com/office/drawing/2014/main" id="{97558CA2-CE55-6A40-849C-BB2C7FECC4C7}"/>
              </a:ext>
            </a:extLst>
          </p:cNvPr>
          <p:cNvSpPr txBox="1"/>
          <p:nvPr/>
        </p:nvSpPr>
        <p:spPr>
          <a:xfrm>
            <a:off x="10250605" y="4906464"/>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1000</a:t>
            </a:r>
          </a:p>
        </p:txBody>
      </p:sp>
      <p:sp>
        <p:nvSpPr>
          <p:cNvPr id="55" name="ZoneTexte 4">
            <a:extLst>
              <a:ext uri="{FF2B5EF4-FFF2-40B4-BE49-F238E27FC236}">
                <a16:creationId xmlns:a16="http://schemas.microsoft.com/office/drawing/2014/main" id="{3201F449-4914-EF42-83DF-1962806E37F0}"/>
              </a:ext>
            </a:extLst>
          </p:cNvPr>
          <p:cNvSpPr txBox="1"/>
          <p:nvPr/>
        </p:nvSpPr>
        <p:spPr>
          <a:xfrm>
            <a:off x="910507" y="213844"/>
            <a:ext cx="8178985" cy="523220"/>
          </a:xfrm>
          <a:prstGeom prst="rect">
            <a:avLst/>
          </a:prstGeom>
          <a:noFill/>
        </p:spPr>
        <p:txBody>
          <a:bodyPr wrap="square" rtlCol="0">
            <a:spAutoFit/>
          </a:bodyPr>
          <a:lstStyle/>
          <a:p>
            <a:r>
              <a:rPr lang="fr-FR" sz="2800" b="1" dirty="0">
                <a:solidFill>
                  <a:schemeClr val="accent1"/>
                </a:solidFill>
                <a:latin typeface="Source Sans Pro" panose="020B0503030403020204" pitchFamily="34" charset="77"/>
              </a:rPr>
              <a:t>Nos offres d’hébergements mutualisés</a:t>
            </a:r>
          </a:p>
        </p:txBody>
      </p:sp>
      <p:sp>
        <p:nvSpPr>
          <p:cNvPr id="2" name="Rectangle 1">
            <a:extLst>
              <a:ext uri="{FF2B5EF4-FFF2-40B4-BE49-F238E27FC236}">
                <a16:creationId xmlns:a16="http://schemas.microsoft.com/office/drawing/2014/main" id="{82F9E7FE-12DD-8F25-C513-974281395D23}"/>
              </a:ext>
            </a:extLst>
          </p:cNvPr>
          <p:cNvSpPr/>
          <p:nvPr/>
        </p:nvSpPr>
        <p:spPr>
          <a:xfrm>
            <a:off x="2105906" y="977973"/>
            <a:ext cx="1993007" cy="720081"/>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Hébergement Gratuit 100M</a:t>
            </a:r>
          </a:p>
        </p:txBody>
      </p:sp>
      <p:sp>
        <p:nvSpPr>
          <p:cNvPr id="4" name="Rectangle 3">
            <a:extLst>
              <a:ext uri="{FF2B5EF4-FFF2-40B4-BE49-F238E27FC236}">
                <a16:creationId xmlns:a16="http://schemas.microsoft.com/office/drawing/2014/main" id="{2F462116-24BC-B749-82E6-DAA44E73B03F}"/>
              </a:ext>
            </a:extLst>
          </p:cNvPr>
          <p:cNvSpPr/>
          <p:nvPr/>
        </p:nvSpPr>
        <p:spPr>
          <a:xfrm>
            <a:off x="4098913" y="977973"/>
            <a:ext cx="1998467" cy="720081"/>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Starter</a:t>
            </a:r>
          </a:p>
        </p:txBody>
      </p:sp>
      <p:sp>
        <p:nvSpPr>
          <p:cNvPr id="5" name="Rectangle 4">
            <a:extLst>
              <a:ext uri="{FF2B5EF4-FFF2-40B4-BE49-F238E27FC236}">
                <a16:creationId xmlns:a16="http://schemas.microsoft.com/office/drawing/2014/main" id="{8DE085AE-A8CD-4195-E248-924AEB603339}"/>
              </a:ext>
            </a:extLst>
          </p:cNvPr>
          <p:cNvSpPr/>
          <p:nvPr/>
        </p:nvSpPr>
        <p:spPr>
          <a:xfrm>
            <a:off x="6097300" y="977973"/>
            <a:ext cx="1993088" cy="720081"/>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Perso</a:t>
            </a:r>
          </a:p>
        </p:txBody>
      </p:sp>
      <p:sp>
        <p:nvSpPr>
          <p:cNvPr id="6" name="Rectangle 5">
            <a:extLst>
              <a:ext uri="{FF2B5EF4-FFF2-40B4-BE49-F238E27FC236}">
                <a16:creationId xmlns:a16="http://schemas.microsoft.com/office/drawing/2014/main" id="{50A0B44A-7A40-B2E4-815E-6BAB44BDC2FB}"/>
              </a:ext>
            </a:extLst>
          </p:cNvPr>
          <p:cNvSpPr/>
          <p:nvPr/>
        </p:nvSpPr>
        <p:spPr>
          <a:xfrm>
            <a:off x="8090387" y="977973"/>
            <a:ext cx="1995211" cy="720081"/>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Pro</a:t>
            </a:r>
          </a:p>
        </p:txBody>
      </p:sp>
      <p:sp>
        <p:nvSpPr>
          <p:cNvPr id="7" name="Rectangle 6">
            <a:extLst>
              <a:ext uri="{FF2B5EF4-FFF2-40B4-BE49-F238E27FC236}">
                <a16:creationId xmlns:a16="http://schemas.microsoft.com/office/drawing/2014/main" id="{47F47C86-3107-C4A8-846B-664AA983393A}"/>
              </a:ext>
            </a:extLst>
          </p:cNvPr>
          <p:cNvSpPr/>
          <p:nvPr/>
        </p:nvSpPr>
        <p:spPr>
          <a:xfrm>
            <a:off x="10085598" y="977973"/>
            <a:ext cx="1998386" cy="720081"/>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fr-FR" sz="2000" dirty="0">
                <a:latin typeface="Source Sans Pro" panose="020B0503030403020204" pitchFamily="34" charset="77"/>
              </a:rPr>
              <a:t>Performance</a:t>
            </a:r>
          </a:p>
        </p:txBody>
      </p:sp>
      <p:sp>
        <p:nvSpPr>
          <p:cNvPr id="8" name="ZoneTexte 7">
            <a:extLst>
              <a:ext uri="{FF2B5EF4-FFF2-40B4-BE49-F238E27FC236}">
                <a16:creationId xmlns:a16="http://schemas.microsoft.com/office/drawing/2014/main" id="{59F792E5-B871-3FF6-5F1C-27E0B0EF553D}"/>
              </a:ext>
            </a:extLst>
          </p:cNvPr>
          <p:cNvSpPr txBox="1"/>
          <p:nvPr/>
        </p:nvSpPr>
        <p:spPr>
          <a:xfrm>
            <a:off x="2256426" y="1911685"/>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gratuit</a:t>
            </a:r>
          </a:p>
        </p:txBody>
      </p:sp>
      <p:sp>
        <p:nvSpPr>
          <p:cNvPr id="9" name="ZoneTexte 8">
            <a:extLst>
              <a:ext uri="{FF2B5EF4-FFF2-40B4-BE49-F238E27FC236}">
                <a16:creationId xmlns:a16="http://schemas.microsoft.com/office/drawing/2014/main" id="{00145BAB-F59F-F4C2-7F66-5653B87564F1}"/>
              </a:ext>
            </a:extLst>
          </p:cNvPr>
          <p:cNvSpPr txBox="1"/>
          <p:nvPr/>
        </p:nvSpPr>
        <p:spPr>
          <a:xfrm>
            <a:off x="4248241" y="1910270"/>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A partir de 0,99 €</a:t>
            </a:r>
          </a:p>
        </p:txBody>
      </p:sp>
      <p:sp>
        <p:nvSpPr>
          <p:cNvPr id="10" name="ZoneTexte 9">
            <a:extLst>
              <a:ext uri="{FF2B5EF4-FFF2-40B4-BE49-F238E27FC236}">
                <a16:creationId xmlns:a16="http://schemas.microsoft.com/office/drawing/2014/main" id="{9CD00EF7-3024-DC28-8E7B-103518324673}"/>
              </a:ext>
            </a:extLst>
          </p:cNvPr>
          <p:cNvSpPr txBox="1"/>
          <p:nvPr/>
        </p:nvSpPr>
        <p:spPr>
          <a:xfrm>
            <a:off x="6251572" y="1911685"/>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3,29 €</a:t>
            </a:r>
          </a:p>
        </p:txBody>
      </p:sp>
      <p:sp>
        <p:nvSpPr>
          <p:cNvPr id="11" name="ZoneTexte 10">
            <a:extLst>
              <a:ext uri="{FF2B5EF4-FFF2-40B4-BE49-F238E27FC236}">
                <a16:creationId xmlns:a16="http://schemas.microsoft.com/office/drawing/2014/main" id="{E048407B-F9BC-555D-9BD4-0805974304AB}"/>
              </a:ext>
            </a:extLst>
          </p:cNvPr>
          <p:cNvSpPr txBox="1"/>
          <p:nvPr/>
        </p:nvSpPr>
        <p:spPr>
          <a:xfrm>
            <a:off x="8229533" y="1911685"/>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6,59 €</a:t>
            </a:r>
          </a:p>
        </p:txBody>
      </p:sp>
      <p:sp>
        <p:nvSpPr>
          <p:cNvPr id="12" name="ZoneTexte 11">
            <a:extLst>
              <a:ext uri="{FF2B5EF4-FFF2-40B4-BE49-F238E27FC236}">
                <a16:creationId xmlns:a16="http://schemas.microsoft.com/office/drawing/2014/main" id="{2E72FFB8-E454-0019-8CBF-20D61F5818C3}"/>
              </a:ext>
            </a:extLst>
          </p:cNvPr>
          <p:cNvSpPr txBox="1"/>
          <p:nvPr/>
        </p:nvSpPr>
        <p:spPr>
          <a:xfrm>
            <a:off x="10115615" y="1910270"/>
            <a:ext cx="1962168" cy="338554"/>
          </a:xfrm>
          <a:prstGeom prst="rect">
            <a:avLst/>
          </a:prstGeom>
          <a:noFill/>
        </p:spPr>
        <p:txBody>
          <a:bodyPr wrap="square" rtlCol="0">
            <a:spAutoFit/>
          </a:bodyPr>
          <a:lstStyle/>
          <a:p>
            <a:pPr algn="ctr"/>
            <a:r>
              <a:rPr lang="fr-FR" sz="1600" dirty="0">
                <a:latin typeface="Source Sans Pro" panose="020B0503030403020204" pitchFamily="34" charset="77"/>
              </a:rPr>
              <a:t>À partir de 10,99 €</a:t>
            </a:r>
          </a:p>
        </p:txBody>
      </p:sp>
      <p:sp>
        <p:nvSpPr>
          <p:cNvPr id="13" name="ZoneTexte 12">
            <a:extLst>
              <a:ext uri="{FF2B5EF4-FFF2-40B4-BE49-F238E27FC236}">
                <a16:creationId xmlns:a16="http://schemas.microsoft.com/office/drawing/2014/main" id="{56F59C28-68AA-DDC1-66A2-8465AFAA3B12}"/>
              </a:ext>
            </a:extLst>
          </p:cNvPr>
          <p:cNvSpPr txBox="1"/>
          <p:nvPr/>
        </p:nvSpPr>
        <p:spPr>
          <a:xfrm>
            <a:off x="2256426" y="3391712"/>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0</a:t>
            </a:r>
          </a:p>
        </p:txBody>
      </p:sp>
      <p:sp>
        <p:nvSpPr>
          <p:cNvPr id="14" name="ZoneTexte 13">
            <a:extLst>
              <a:ext uri="{FF2B5EF4-FFF2-40B4-BE49-F238E27FC236}">
                <a16:creationId xmlns:a16="http://schemas.microsoft.com/office/drawing/2014/main" id="{39E6936F-330C-FEFE-38C2-54B31714D438}"/>
              </a:ext>
            </a:extLst>
          </p:cNvPr>
          <p:cNvSpPr txBox="1"/>
          <p:nvPr/>
        </p:nvSpPr>
        <p:spPr>
          <a:xfrm>
            <a:off x="4259796" y="3391712"/>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 x 250 Mo</a:t>
            </a:r>
          </a:p>
        </p:txBody>
      </p:sp>
      <p:sp>
        <p:nvSpPr>
          <p:cNvPr id="15" name="ZoneTexte 14">
            <a:extLst>
              <a:ext uri="{FF2B5EF4-FFF2-40B4-BE49-F238E27FC236}">
                <a16:creationId xmlns:a16="http://schemas.microsoft.com/office/drawing/2014/main" id="{F05AEF75-F532-C302-5162-710A133EAEA9}"/>
              </a:ext>
            </a:extLst>
          </p:cNvPr>
          <p:cNvSpPr txBox="1"/>
          <p:nvPr/>
        </p:nvSpPr>
        <p:spPr>
          <a:xfrm>
            <a:off x="6251572" y="3391712"/>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1 x 500 Mo</a:t>
            </a:r>
          </a:p>
        </p:txBody>
      </p:sp>
      <p:sp>
        <p:nvSpPr>
          <p:cNvPr id="16" name="ZoneTexte 15">
            <a:extLst>
              <a:ext uri="{FF2B5EF4-FFF2-40B4-BE49-F238E27FC236}">
                <a16:creationId xmlns:a16="http://schemas.microsoft.com/office/drawing/2014/main" id="{13F42763-4F43-586A-8129-37329B7D36EA}"/>
              </a:ext>
            </a:extLst>
          </p:cNvPr>
          <p:cNvSpPr txBox="1"/>
          <p:nvPr/>
        </p:nvSpPr>
        <p:spPr>
          <a:xfrm>
            <a:off x="8241898" y="3403577"/>
            <a:ext cx="1692188" cy="338554"/>
          </a:xfrm>
          <a:prstGeom prst="rect">
            <a:avLst/>
          </a:prstGeom>
          <a:noFill/>
        </p:spPr>
        <p:txBody>
          <a:bodyPr wrap="square" rtlCol="0">
            <a:spAutoFit/>
          </a:bodyPr>
          <a:lstStyle/>
          <a:p>
            <a:pPr algn="ctr"/>
            <a:r>
              <a:rPr lang="fr-FR" sz="1600" dirty="0">
                <a:latin typeface="Source Sans Pro" panose="020B0503030403020204" pitchFamily="34" charset="77"/>
              </a:rPr>
              <a:t>4 x 1 Go</a:t>
            </a:r>
          </a:p>
        </p:txBody>
      </p:sp>
      <p:sp>
        <p:nvSpPr>
          <p:cNvPr id="17" name="ZoneTexte 16">
            <a:extLst>
              <a:ext uri="{FF2B5EF4-FFF2-40B4-BE49-F238E27FC236}">
                <a16:creationId xmlns:a16="http://schemas.microsoft.com/office/drawing/2014/main" id="{22C31DAB-7282-5933-C032-6D9B9D6080BD}"/>
              </a:ext>
            </a:extLst>
          </p:cNvPr>
          <p:cNvSpPr txBox="1"/>
          <p:nvPr/>
        </p:nvSpPr>
        <p:spPr>
          <a:xfrm>
            <a:off x="10238697" y="3268601"/>
            <a:ext cx="1692188" cy="584775"/>
          </a:xfrm>
          <a:prstGeom prst="rect">
            <a:avLst/>
          </a:prstGeom>
          <a:noFill/>
        </p:spPr>
        <p:txBody>
          <a:bodyPr wrap="square" rtlCol="0">
            <a:spAutoFit/>
          </a:bodyPr>
          <a:lstStyle/>
          <a:p>
            <a:pPr algn="ctr"/>
            <a:r>
              <a:rPr lang="fr-FR" sz="1600" dirty="0">
                <a:latin typeface="Source Sans Pro" panose="020B0503030403020204" pitchFamily="34" charset="77"/>
              </a:rPr>
              <a:t>4 x 1 Go</a:t>
            </a:r>
          </a:p>
          <a:p>
            <a:pPr algn="ctr"/>
            <a:r>
              <a:rPr lang="fr-FR" sz="1600" dirty="0">
                <a:latin typeface="Source Sans Pro" panose="020B0503030403020204" pitchFamily="34" charset="77"/>
              </a:rPr>
              <a:t>+ 1 Web Cloud DB</a:t>
            </a:r>
          </a:p>
        </p:txBody>
      </p:sp>
    </p:spTree>
    <p:extLst>
      <p:ext uri="{BB962C8B-B14F-4D97-AF65-F5344CB8AC3E}">
        <p14:creationId xmlns:p14="http://schemas.microsoft.com/office/powerpoint/2010/main" val="2777759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descr="Une image contenant texte, capture d’écran, Police, Graphique&#10;&#10;Description générée automatiquement">
            <a:extLst>
              <a:ext uri="{FF2B5EF4-FFF2-40B4-BE49-F238E27FC236}">
                <a16:creationId xmlns:a16="http://schemas.microsoft.com/office/drawing/2014/main" id="{DB7909B5-2B59-2F64-0896-B2C6903E5109}"/>
              </a:ext>
            </a:extLst>
          </p:cNvPr>
          <p:cNvPicPr>
            <a:picLocks noChangeAspect="1"/>
          </p:cNvPicPr>
          <p:nvPr/>
        </p:nvPicPr>
        <p:blipFill>
          <a:blip r:embed="rId3"/>
          <a:stretch>
            <a:fillRect/>
          </a:stretch>
        </p:blipFill>
        <p:spPr>
          <a:xfrm>
            <a:off x="2489012" y="1943023"/>
            <a:ext cx="7213971" cy="2971953"/>
          </a:xfrm>
          <a:prstGeom prst="rect">
            <a:avLst/>
          </a:prstGeom>
        </p:spPr>
      </p:pic>
    </p:spTree>
    <p:extLst>
      <p:ext uri="{BB962C8B-B14F-4D97-AF65-F5344CB8AC3E}">
        <p14:creationId xmlns:p14="http://schemas.microsoft.com/office/powerpoint/2010/main" val="85847811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ZoneTexte 4">
            <a:extLst>
              <a:ext uri="{FF2B5EF4-FFF2-40B4-BE49-F238E27FC236}">
                <a16:creationId xmlns:a16="http://schemas.microsoft.com/office/drawing/2014/main" id="{AD7B6C42-5F44-7949-B7D9-20DF9CF8CA69}"/>
              </a:ext>
            </a:extLst>
          </p:cNvPr>
          <p:cNvSpPr txBox="1"/>
          <p:nvPr/>
        </p:nvSpPr>
        <p:spPr>
          <a:xfrm>
            <a:off x="910507" y="213844"/>
            <a:ext cx="8178985" cy="523220"/>
          </a:xfrm>
          <a:prstGeom prst="rect">
            <a:avLst/>
          </a:prstGeom>
          <a:noFill/>
        </p:spPr>
        <p:txBody>
          <a:bodyPr wrap="square" rtlCol="0">
            <a:spAutoFit/>
          </a:bodyPr>
          <a:lstStyle/>
          <a:p>
            <a:r>
              <a:rPr lang="fr-FR" sz="2800" b="1" dirty="0">
                <a:solidFill>
                  <a:schemeClr val="accent1"/>
                </a:solidFill>
                <a:latin typeface="Source Sans Pro" panose="020B0503030403020204" pitchFamily="34" charset="77"/>
              </a:rPr>
              <a:t>Les offres performances</a:t>
            </a:r>
          </a:p>
        </p:txBody>
      </p:sp>
      <p:sp useBgFill="1">
        <p:nvSpPr>
          <p:cNvPr id="37" name="Freeform 36">
            <a:extLst>
              <a:ext uri="{FF2B5EF4-FFF2-40B4-BE49-F238E27FC236}">
                <a16:creationId xmlns:a16="http://schemas.microsoft.com/office/drawing/2014/main" id="{ED24180A-CE63-B44B-81E0-C9F8A3E45C86}"/>
              </a:ext>
            </a:extLst>
          </p:cNvPr>
          <p:cNvSpPr/>
          <p:nvPr/>
        </p:nvSpPr>
        <p:spPr>
          <a:xfrm>
            <a:off x="10271072" y="2347707"/>
            <a:ext cx="826577" cy="2732293"/>
          </a:xfrm>
          <a:custGeom>
            <a:avLst/>
            <a:gdLst>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46373 w 619933"/>
              <a:gd name="connsiteY13" fmla="*/ 117959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14623 w 619933"/>
              <a:gd name="connsiteY13" fmla="*/ 1122443 h 2049220"/>
              <a:gd name="connsiteX14" fmla="*/ 146373 w 619933"/>
              <a:gd name="connsiteY14" fmla="*/ 0 h 2049220"/>
              <a:gd name="connsiteX15" fmla="*/ 585492 w 619933"/>
              <a:gd name="connsiteY15" fmla="*/ 25830 h 2049220"/>
              <a:gd name="connsiteX0" fmla="*/ 585492 w 619933"/>
              <a:gd name="connsiteY0" fmla="*/ 25830 h 2049220"/>
              <a:gd name="connsiteX1" fmla="*/ 581187 w 619933"/>
              <a:gd name="connsiteY1" fmla="*/ 154983 h 2049220"/>
              <a:gd name="connsiteX2" fmla="*/ 619933 w 619933"/>
              <a:gd name="connsiteY2" fmla="*/ 533830 h 2049220"/>
              <a:gd name="connsiteX3" fmla="*/ 167899 w 619933"/>
              <a:gd name="connsiteY3" fmla="*/ 1683288 h 2049220"/>
              <a:gd name="connsiteX4" fmla="*/ 159289 w 619933"/>
              <a:gd name="connsiteY4" fmla="*/ 1825356 h 2049220"/>
              <a:gd name="connsiteX5" fmla="*/ 185119 w 619933"/>
              <a:gd name="connsiteY5" fmla="*/ 1894237 h 2049220"/>
              <a:gd name="connsiteX6" fmla="*/ 301356 w 619933"/>
              <a:gd name="connsiteY6" fmla="*/ 1928678 h 2049220"/>
              <a:gd name="connsiteX7" fmla="*/ 365933 w 619933"/>
              <a:gd name="connsiteY7" fmla="*/ 1932983 h 2049220"/>
              <a:gd name="connsiteX8" fmla="*/ 357322 w 619933"/>
              <a:gd name="connsiteY8" fmla="*/ 2049220 h 2049220"/>
              <a:gd name="connsiteX9" fmla="*/ 0 w 619933"/>
              <a:gd name="connsiteY9" fmla="*/ 2049220 h 2049220"/>
              <a:gd name="connsiteX10" fmla="*/ 51661 w 619933"/>
              <a:gd name="connsiteY10" fmla="*/ 1790915 h 2049220"/>
              <a:gd name="connsiteX11" fmla="*/ 167899 w 619933"/>
              <a:gd name="connsiteY11" fmla="*/ 1579966 h 2049220"/>
              <a:gd name="connsiteX12" fmla="*/ 193729 w 619933"/>
              <a:gd name="connsiteY12" fmla="*/ 1347491 h 2049220"/>
              <a:gd name="connsiteX13" fmla="*/ 133673 w 619933"/>
              <a:gd name="connsiteY13" fmla="*/ 1160543 h 2049220"/>
              <a:gd name="connsiteX14" fmla="*/ 146373 w 619933"/>
              <a:gd name="connsiteY14" fmla="*/ 0 h 2049220"/>
              <a:gd name="connsiteX15" fmla="*/ 585492 w 619933"/>
              <a:gd name="connsiteY15" fmla="*/ 25830 h 204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9933" h="2049220">
                <a:moveTo>
                  <a:pt x="585492" y="25830"/>
                </a:moveTo>
                <a:lnTo>
                  <a:pt x="581187" y="154983"/>
                </a:lnTo>
                <a:lnTo>
                  <a:pt x="619933" y="533830"/>
                </a:lnTo>
                <a:lnTo>
                  <a:pt x="167899" y="1683288"/>
                </a:lnTo>
                <a:lnTo>
                  <a:pt x="159289" y="1825356"/>
                </a:lnTo>
                <a:lnTo>
                  <a:pt x="185119" y="1894237"/>
                </a:lnTo>
                <a:lnTo>
                  <a:pt x="301356" y="1928678"/>
                </a:lnTo>
                <a:lnTo>
                  <a:pt x="365933" y="1932983"/>
                </a:lnTo>
                <a:lnTo>
                  <a:pt x="357322" y="2049220"/>
                </a:lnTo>
                <a:lnTo>
                  <a:pt x="0" y="2049220"/>
                </a:lnTo>
                <a:lnTo>
                  <a:pt x="51661" y="1790915"/>
                </a:lnTo>
                <a:lnTo>
                  <a:pt x="167899" y="1579966"/>
                </a:lnTo>
                <a:lnTo>
                  <a:pt x="193729" y="1347491"/>
                </a:lnTo>
                <a:lnTo>
                  <a:pt x="133673" y="1160543"/>
                </a:lnTo>
                <a:lnTo>
                  <a:pt x="146373" y="0"/>
                </a:lnTo>
                <a:lnTo>
                  <a:pt x="585492" y="2583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39" name="Rectangle 38">
            <a:extLst>
              <a:ext uri="{FF2B5EF4-FFF2-40B4-BE49-F238E27FC236}">
                <a16:creationId xmlns:a16="http://schemas.microsoft.com/office/drawing/2014/main" id="{6134A2D5-50C6-AD4D-A9EB-51636C75375D}"/>
              </a:ext>
            </a:extLst>
          </p:cNvPr>
          <p:cNvSpPr/>
          <p:nvPr/>
        </p:nvSpPr>
        <p:spPr>
          <a:xfrm>
            <a:off x="7964308" y="3530600"/>
            <a:ext cx="2540000" cy="3327400"/>
          </a:xfrm>
          <a:prstGeom prst="rect">
            <a:avLst/>
          </a:prstGeom>
          <a:gradFill>
            <a:gsLst>
              <a:gs pos="32000">
                <a:schemeClr val="accent2"/>
              </a:gs>
              <a:gs pos="2000">
                <a:schemeClr val="accent3"/>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40" name="Freeform 39">
            <a:extLst>
              <a:ext uri="{FF2B5EF4-FFF2-40B4-BE49-F238E27FC236}">
                <a16:creationId xmlns:a16="http://schemas.microsoft.com/office/drawing/2014/main" id="{EE23B5E1-4687-6A4B-B975-DD7426BE598F}"/>
              </a:ext>
            </a:extLst>
          </p:cNvPr>
          <p:cNvSpPr/>
          <p:nvPr/>
        </p:nvSpPr>
        <p:spPr>
          <a:xfrm>
            <a:off x="9629576" y="887855"/>
            <a:ext cx="955176" cy="4219604"/>
          </a:xfrm>
          <a:custGeom>
            <a:avLst/>
            <a:gdLst>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32919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05946 w 659027"/>
              <a:gd name="connsiteY5" fmla="*/ 1853513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716382"/>
              <a:gd name="connsiteY0" fmla="*/ 41190 h 3164703"/>
              <a:gd name="connsiteX1" fmla="*/ 41189 w 716382"/>
              <a:gd name="connsiteY1" fmla="*/ 178487 h 3164703"/>
              <a:gd name="connsiteX2" fmla="*/ 0 w 716382"/>
              <a:gd name="connsiteY2" fmla="*/ 295190 h 3164703"/>
              <a:gd name="connsiteX3" fmla="*/ 0 w 716382"/>
              <a:gd name="connsiteY3" fmla="*/ 1743676 h 3164703"/>
              <a:gd name="connsiteX4" fmla="*/ 13730 w 716382"/>
              <a:gd name="connsiteY4" fmla="*/ 1812325 h 3164703"/>
              <a:gd name="connsiteX5" fmla="*/ 205946 w 716382"/>
              <a:gd name="connsiteY5" fmla="*/ 1853513 h 3164703"/>
              <a:gd name="connsiteX6" fmla="*/ 336378 w 716382"/>
              <a:gd name="connsiteY6" fmla="*/ 1915298 h 3164703"/>
              <a:gd name="connsiteX7" fmla="*/ 501135 w 716382"/>
              <a:gd name="connsiteY7" fmla="*/ 2100649 h 3164703"/>
              <a:gd name="connsiteX8" fmla="*/ 645297 w 716382"/>
              <a:gd name="connsiteY8" fmla="*/ 2334055 h 3164703"/>
              <a:gd name="connsiteX9" fmla="*/ 652162 w 716382"/>
              <a:gd name="connsiteY9" fmla="*/ 2615514 h 3164703"/>
              <a:gd name="connsiteX10" fmla="*/ 610973 w 716382"/>
              <a:gd name="connsiteY10" fmla="*/ 2800865 h 3164703"/>
              <a:gd name="connsiteX11" fmla="*/ 480541 w 716382"/>
              <a:gd name="connsiteY11" fmla="*/ 2917568 h 3164703"/>
              <a:gd name="connsiteX12" fmla="*/ 315784 w 716382"/>
              <a:gd name="connsiteY12" fmla="*/ 3013676 h 3164703"/>
              <a:gd name="connsiteX13" fmla="*/ 6865 w 716382"/>
              <a:gd name="connsiteY13" fmla="*/ 3027406 h 3164703"/>
              <a:gd name="connsiteX14" fmla="*/ 6865 w 716382"/>
              <a:gd name="connsiteY14" fmla="*/ 3164703 h 3164703"/>
              <a:gd name="connsiteX15" fmla="*/ 659027 w 716382"/>
              <a:gd name="connsiteY15" fmla="*/ 3157838 h 3164703"/>
              <a:gd name="connsiteX16" fmla="*/ 652162 w 716382"/>
              <a:gd name="connsiteY16" fmla="*/ 2684163 h 3164703"/>
              <a:gd name="connsiteX17" fmla="*/ 716382 w 716382"/>
              <a:gd name="connsiteY17" fmla="*/ 2191886 h 3164703"/>
              <a:gd name="connsiteX18" fmla="*/ 583514 w 716382"/>
              <a:gd name="connsiteY18" fmla="*/ 0 h 3164703"/>
              <a:gd name="connsiteX19" fmla="*/ 41189 w 716382"/>
              <a:gd name="connsiteY19" fmla="*/ 41190 h 31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6382" h="3164703">
                <a:moveTo>
                  <a:pt x="41189" y="41190"/>
                </a:moveTo>
                <a:lnTo>
                  <a:pt x="41189" y="178487"/>
                </a:lnTo>
                <a:lnTo>
                  <a:pt x="0" y="295190"/>
                </a:lnTo>
                <a:lnTo>
                  <a:pt x="0" y="1743676"/>
                </a:lnTo>
                <a:lnTo>
                  <a:pt x="13730" y="1812325"/>
                </a:lnTo>
                <a:lnTo>
                  <a:pt x="205946" y="1853513"/>
                </a:lnTo>
                <a:lnTo>
                  <a:pt x="336378" y="1915298"/>
                </a:lnTo>
                <a:lnTo>
                  <a:pt x="501135" y="2100649"/>
                </a:lnTo>
                <a:lnTo>
                  <a:pt x="645297" y="2334055"/>
                </a:lnTo>
                <a:lnTo>
                  <a:pt x="652162" y="2615514"/>
                </a:lnTo>
                <a:lnTo>
                  <a:pt x="610973" y="2800865"/>
                </a:lnTo>
                <a:lnTo>
                  <a:pt x="480541" y="2917568"/>
                </a:lnTo>
                <a:lnTo>
                  <a:pt x="315784" y="3013676"/>
                </a:lnTo>
                <a:lnTo>
                  <a:pt x="6865" y="3027406"/>
                </a:lnTo>
                <a:lnTo>
                  <a:pt x="6865" y="3164703"/>
                </a:lnTo>
                <a:lnTo>
                  <a:pt x="659027" y="3157838"/>
                </a:lnTo>
                <a:cubicBezTo>
                  <a:pt x="656739" y="2999946"/>
                  <a:pt x="654450" y="2842055"/>
                  <a:pt x="652162" y="2684163"/>
                </a:cubicBezTo>
                <a:lnTo>
                  <a:pt x="716382" y="2191886"/>
                </a:lnTo>
                <a:lnTo>
                  <a:pt x="583514" y="0"/>
                </a:lnTo>
                <a:lnTo>
                  <a:pt x="41189" y="4119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41" name="Freeform 40">
            <a:extLst>
              <a:ext uri="{FF2B5EF4-FFF2-40B4-BE49-F238E27FC236}">
                <a16:creationId xmlns:a16="http://schemas.microsoft.com/office/drawing/2014/main" id="{DB7EA532-BFBC-814D-A7D4-8F5EF708A792}"/>
              </a:ext>
            </a:extLst>
          </p:cNvPr>
          <p:cNvSpPr/>
          <p:nvPr/>
        </p:nvSpPr>
        <p:spPr>
          <a:xfrm flipH="1">
            <a:off x="7909698" y="887855"/>
            <a:ext cx="878703" cy="4219604"/>
          </a:xfrm>
          <a:custGeom>
            <a:avLst/>
            <a:gdLst>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32919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 name="connsiteX0" fmla="*/ 41189 w 659027"/>
              <a:gd name="connsiteY0" fmla="*/ 41190 h 3164703"/>
              <a:gd name="connsiteX1" fmla="*/ 41189 w 659027"/>
              <a:gd name="connsiteY1" fmla="*/ 178487 h 3164703"/>
              <a:gd name="connsiteX2" fmla="*/ 0 w 659027"/>
              <a:gd name="connsiteY2" fmla="*/ 295190 h 3164703"/>
              <a:gd name="connsiteX3" fmla="*/ 0 w 659027"/>
              <a:gd name="connsiteY3" fmla="*/ 1743676 h 3164703"/>
              <a:gd name="connsiteX4" fmla="*/ 13730 w 659027"/>
              <a:gd name="connsiteY4" fmla="*/ 1812325 h 3164703"/>
              <a:gd name="connsiteX5" fmla="*/ 212811 w 659027"/>
              <a:gd name="connsiteY5" fmla="*/ 1867243 h 3164703"/>
              <a:gd name="connsiteX6" fmla="*/ 336378 w 659027"/>
              <a:gd name="connsiteY6" fmla="*/ 1915298 h 3164703"/>
              <a:gd name="connsiteX7" fmla="*/ 501135 w 659027"/>
              <a:gd name="connsiteY7" fmla="*/ 2100649 h 3164703"/>
              <a:gd name="connsiteX8" fmla="*/ 645297 w 659027"/>
              <a:gd name="connsiteY8" fmla="*/ 2334055 h 3164703"/>
              <a:gd name="connsiteX9" fmla="*/ 652162 w 659027"/>
              <a:gd name="connsiteY9" fmla="*/ 2615514 h 3164703"/>
              <a:gd name="connsiteX10" fmla="*/ 610973 w 659027"/>
              <a:gd name="connsiteY10" fmla="*/ 2800865 h 3164703"/>
              <a:gd name="connsiteX11" fmla="*/ 480541 w 659027"/>
              <a:gd name="connsiteY11" fmla="*/ 2917568 h 3164703"/>
              <a:gd name="connsiteX12" fmla="*/ 315784 w 659027"/>
              <a:gd name="connsiteY12" fmla="*/ 3013676 h 3164703"/>
              <a:gd name="connsiteX13" fmla="*/ 6865 w 659027"/>
              <a:gd name="connsiteY13" fmla="*/ 3027406 h 3164703"/>
              <a:gd name="connsiteX14" fmla="*/ 6865 w 659027"/>
              <a:gd name="connsiteY14" fmla="*/ 3164703 h 3164703"/>
              <a:gd name="connsiteX15" fmla="*/ 659027 w 659027"/>
              <a:gd name="connsiteY15" fmla="*/ 3157838 h 3164703"/>
              <a:gd name="connsiteX16" fmla="*/ 652162 w 659027"/>
              <a:gd name="connsiteY16" fmla="*/ 2684163 h 3164703"/>
              <a:gd name="connsiteX17" fmla="*/ 659027 w 659027"/>
              <a:gd name="connsiteY17" fmla="*/ 2306595 h 3164703"/>
              <a:gd name="connsiteX18" fmla="*/ 583514 w 659027"/>
              <a:gd name="connsiteY18" fmla="*/ 0 h 3164703"/>
              <a:gd name="connsiteX19" fmla="*/ 41189 w 659027"/>
              <a:gd name="connsiteY19" fmla="*/ 41190 h 316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9027" h="3164703">
                <a:moveTo>
                  <a:pt x="41189" y="41190"/>
                </a:moveTo>
                <a:lnTo>
                  <a:pt x="41189" y="178487"/>
                </a:lnTo>
                <a:lnTo>
                  <a:pt x="0" y="295190"/>
                </a:lnTo>
                <a:lnTo>
                  <a:pt x="0" y="1743676"/>
                </a:lnTo>
                <a:lnTo>
                  <a:pt x="13730" y="1812325"/>
                </a:lnTo>
                <a:lnTo>
                  <a:pt x="212811" y="1867243"/>
                </a:lnTo>
                <a:lnTo>
                  <a:pt x="336378" y="1915298"/>
                </a:lnTo>
                <a:lnTo>
                  <a:pt x="501135" y="2100649"/>
                </a:lnTo>
                <a:lnTo>
                  <a:pt x="645297" y="2334055"/>
                </a:lnTo>
                <a:lnTo>
                  <a:pt x="652162" y="2615514"/>
                </a:lnTo>
                <a:lnTo>
                  <a:pt x="610973" y="2800865"/>
                </a:lnTo>
                <a:lnTo>
                  <a:pt x="480541" y="2917568"/>
                </a:lnTo>
                <a:lnTo>
                  <a:pt x="315784" y="3013676"/>
                </a:lnTo>
                <a:lnTo>
                  <a:pt x="6865" y="3027406"/>
                </a:lnTo>
                <a:lnTo>
                  <a:pt x="6865" y="3164703"/>
                </a:lnTo>
                <a:lnTo>
                  <a:pt x="659027" y="3157838"/>
                </a:lnTo>
                <a:cubicBezTo>
                  <a:pt x="656739" y="2999946"/>
                  <a:pt x="654450" y="2842055"/>
                  <a:pt x="652162" y="2684163"/>
                </a:cubicBezTo>
                <a:lnTo>
                  <a:pt x="659027" y="2306595"/>
                </a:lnTo>
                <a:lnTo>
                  <a:pt x="583514" y="0"/>
                </a:lnTo>
                <a:lnTo>
                  <a:pt x="41189" y="41190"/>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2" name="Rectangle 41">
            <a:extLst>
              <a:ext uri="{FF2B5EF4-FFF2-40B4-BE49-F238E27FC236}">
                <a16:creationId xmlns:a16="http://schemas.microsoft.com/office/drawing/2014/main" id="{F2ACDCF9-EB5D-5C4E-BAF2-4BAC1B1AAFC9}"/>
              </a:ext>
            </a:extLst>
          </p:cNvPr>
          <p:cNvSpPr/>
          <p:nvPr/>
        </p:nvSpPr>
        <p:spPr>
          <a:xfrm>
            <a:off x="5352815" y="2514600"/>
            <a:ext cx="2540000" cy="4343400"/>
          </a:xfrm>
          <a:prstGeom prst="rect">
            <a:avLst/>
          </a:prstGeom>
          <a:gradFill>
            <a:gsLst>
              <a:gs pos="0">
                <a:schemeClr val="accent1"/>
              </a:gs>
              <a:gs pos="54000">
                <a:schemeClr val="accent6"/>
              </a:gs>
            </a:gsLst>
            <a:lin ang="540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43" name="Rectangle 42">
            <a:extLst>
              <a:ext uri="{FF2B5EF4-FFF2-40B4-BE49-F238E27FC236}">
                <a16:creationId xmlns:a16="http://schemas.microsoft.com/office/drawing/2014/main" id="{86261F93-7EB6-1F4A-B026-27480B9A1DE1}"/>
              </a:ext>
            </a:extLst>
          </p:cNvPr>
          <p:cNvSpPr/>
          <p:nvPr/>
        </p:nvSpPr>
        <p:spPr>
          <a:xfrm>
            <a:off x="5130800" y="5156199"/>
            <a:ext cx="7213600" cy="1701801"/>
          </a:xfrm>
          <a:prstGeom prst="rect">
            <a:avLst/>
          </a:pr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44" name="Freeform 43">
            <a:extLst>
              <a:ext uri="{FF2B5EF4-FFF2-40B4-BE49-F238E27FC236}">
                <a16:creationId xmlns:a16="http://schemas.microsoft.com/office/drawing/2014/main" id="{0BDCF17C-0CE2-8C40-BC6A-6E5FFBA8460B}"/>
              </a:ext>
            </a:extLst>
          </p:cNvPr>
          <p:cNvSpPr/>
          <p:nvPr/>
        </p:nvSpPr>
        <p:spPr>
          <a:xfrm>
            <a:off x="6895686" y="1185333"/>
            <a:ext cx="1065804" cy="3994275"/>
          </a:xfrm>
          <a:custGeom>
            <a:avLst/>
            <a:gdLst>
              <a:gd name="connsiteX0" fmla="*/ 7470 w 799353"/>
              <a:gd name="connsiteY0" fmla="*/ 14941 h 2592294"/>
              <a:gd name="connsiteX1" fmla="*/ 0 w 799353"/>
              <a:gd name="connsiteY1" fmla="*/ 881529 h 2592294"/>
              <a:gd name="connsiteX2" fmla="*/ 657412 w 799353"/>
              <a:gd name="connsiteY2" fmla="*/ 2151529 h 2592294"/>
              <a:gd name="connsiteX3" fmla="*/ 717176 w 799353"/>
              <a:gd name="connsiteY3" fmla="*/ 2248647 h 2592294"/>
              <a:gd name="connsiteX4" fmla="*/ 687294 w 799353"/>
              <a:gd name="connsiteY4" fmla="*/ 2315882 h 2592294"/>
              <a:gd name="connsiteX5" fmla="*/ 627529 w 799353"/>
              <a:gd name="connsiteY5" fmla="*/ 2360706 h 2592294"/>
              <a:gd name="connsiteX6" fmla="*/ 605118 w 799353"/>
              <a:gd name="connsiteY6" fmla="*/ 2375647 h 2592294"/>
              <a:gd name="connsiteX7" fmla="*/ 582706 w 799353"/>
              <a:gd name="connsiteY7" fmla="*/ 2390588 h 2592294"/>
              <a:gd name="connsiteX8" fmla="*/ 582706 w 799353"/>
              <a:gd name="connsiteY8" fmla="*/ 2390588 h 2592294"/>
              <a:gd name="connsiteX9" fmla="*/ 425823 w 799353"/>
              <a:gd name="connsiteY9" fmla="*/ 2427941 h 2592294"/>
              <a:gd name="connsiteX10" fmla="*/ 425823 w 799353"/>
              <a:gd name="connsiteY10" fmla="*/ 2592294 h 2592294"/>
              <a:gd name="connsiteX11" fmla="*/ 799353 w 799353"/>
              <a:gd name="connsiteY11" fmla="*/ 2584823 h 2592294"/>
              <a:gd name="connsiteX12" fmla="*/ 791882 w 799353"/>
              <a:gd name="connsiteY12" fmla="*/ 2487706 h 2592294"/>
              <a:gd name="connsiteX13" fmla="*/ 649941 w 799353"/>
              <a:gd name="connsiteY13" fmla="*/ 0 h 2592294"/>
              <a:gd name="connsiteX14" fmla="*/ 7470 w 799353"/>
              <a:gd name="connsiteY14" fmla="*/ 14941 h 2592294"/>
              <a:gd name="connsiteX0" fmla="*/ 7470 w 799353"/>
              <a:gd name="connsiteY0" fmla="*/ 418353 h 2995706"/>
              <a:gd name="connsiteX1" fmla="*/ 0 w 799353"/>
              <a:gd name="connsiteY1" fmla="*/ 1284941 h 2995706"/>
              <a:gd name="connsiteX2" fmla="*/ 657412 w 799353"/>
              <a:gd name="connsiteY2" fmla="*/ 2554941 h 2995706"/>
              <a:gd name="connsiteX3" fmla="*/ 717176 w 799353"/>
              <a:gd name="connsiteY3" fmla="*/ 2652059 h 2995706"/>
              <a:gd name="connsiteX4" fmla="*/ 687294 w 799353"/>
              <a:gd name="connsiteY4" fmla="*/ 2719294 h 2995706"/>
              <a:gd name="connsiteX5" fmla="*/ 627529 w 799353"/>
              <a:gd name="connsiteY5" fmla="*/ 2764118 h 2995706"/>
              <a:gd name="connsiteX6" fmla="*/ 605118 w 799353"/>
              <a:gd name="connsiteY6" fmla="*/ 2779059 h 2995706"/>
              <a:gd name="connsiteX7" fmla="*/ 582706 w 799353"/>
              <a:gd name="connsiteY7" fmla="*/ 2794000 h 2995706"/>
              <a:gd name="connsiteX8" fmla="*/ 582706 w 799353"/>
              <a:gd name="connsiteY8" fmla="*/ 2794000 h 2995706"/>
              <a:gd name="connsiteX9" fmla="*/ 425823 w 799353"/>
              <a:gd name="connsiteY9" fmla="*/ 2831353 h 2995706"/>
              <a:gd name="connsiteX10" fmla="*/ 425823 w 799353"/>
              <a:gd name="connsiteY10" fmla="*/ 2995706 h 2995706"/>
              <a:gd name="connsiteX11" fmla="*/ 799353 w 799353"/>
              <a:gd name="connsiteY11" fmla="*/ 2988235 h 2995706"/>
              <a:gd name="connsiteX12" fmla="*/ 791882 w 799353"/>
              <a:gd name="connsiteY12" fmla="*/ 2891118 h 2995706"/>
              <a:gd name="connsiteX13" fmla="*/ 791882 w 799353"/>
              <a:gd name="connsiteY13" fmla="*/ 0 h 2995706"/>
              <a:gd name="connsiteX14" fmla="*/ 7470 w 799353"/>
              <a:gd name="connsiteY14" fmla="*/ 418353 h 29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9353" h="2995706">
                <a:moveTo>
                  <a:pt x="7470" y="418353"/>
                </a:moveTo>
                <a:lnTo>
                  <a:pt x="0" y="1284941"/>
                </a:lnTo>
                <a:lnTo>
                  <a:pt x="657412" y="2554941"/>
                </a:lnTo>
                <a:lnTo>
                  <a:pt x="717176" y="2652059"/>
                </a:lnTo>
                <a:lnTo>
                  <a:pt x="687294" y="2719294"/>
                </a:lnTo>
                <a:cubicBezTo>
                  <a:pt x="667372" y="2734235"/>
                  <a:pt x="647668" y="2749471"/>
                  <a:pt x="627529" y="2764118"/>
                </a:cubicBezTo>
                <a:cubicBezTo>
                  <a:pt x="620268" y="2769399"/>
                  <a:pt x="612129" y="2773450"/>
                  <a:pt x="605118" y="2779059"/>
                </a:cubicBezTo>
                <a:cubicBezTo>
                  <a:pt x="584241" y="2795761"/>
                  <a:pt x="598695" y="2794000"/>
                  <a:pt x="582706" y="2794000"/>
                </a:cubicBezTo>
                <a:lnTo>
                  <a:pt x="582706" y="2794000"/>
                </a:lnTo>
                <a:lnTo>
                  <a:pt x="425823" y="2831353"/>
                </a:lnTo>
                <a:lnTo>
                  <a:pt x="425823" y="2995706"/>
                </a:lnTo>
                <a:lnTo>
                  <a:pt x="799353" y="2988235"/>
                </a:lnTo>
                <a:lnTo>
                  <a:pt x="791882" y="2891118"/>
                </a:lnTo>
                <a:lnTo>
                  <a:pt x="791882" y="0"/>
                </a:lnTo>
                <a:lnTo>
                  <a:pt x="7470" y="418353"/>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useBgFill="1">
        <p:nvSpPr>
          <p:cNvPr id="45" name="Freeform 44">
            <a:extLst>
              <a:ext uri="{FF2B5EF4-FFF2-40B4-BE49-F238E27FC236}">
                <a16:creationId xmlns:a16="http://schemas.microsoft.com/office/drawing/2014/main" id="{412CEC1C-96FE-404F-A67E-E9F23AF1FF63}"/>
              </a:ext>
            </a:extLst>
          </p:cNvPr>
          <p:cNvSpPr/>
          <p:nvPr/>
        </p:nvSpPr>
        <p:spPr>
          <a:xfrm flipH="1">
            <a:off x="5257967" y="1255059"/>
            <a:ext cx="1065804" cy="3924548"/>
          </a:xfrm>
          <a:custGeom>
            <a:avLst/>
            <a:gdLst>
              <a:gd name="connsiteX0" fmla="*/ 7470 w 799353"/>
              <a:gd name="connsiteY0" fmla="*/ 14941 h 2592294"/>
              <a:gd name="connsiteX1" fmla="*/ 0 w 799353"/>
              <a:gd name="connsiteY1" fmla="*/ 881529 h 2592294"/>
              <a:gd name="connsiteX2" fmla="*/ 657412 w 799353"/>
              <a:gd name="connsiteY2" fmla="*/ 2151529 h 2592294"/>
              <a:gd name="connsiteX3" fmla="*/ 717176 w 799353"/>
              <a:gd name="connsiteY3" fmla="*/ 2248647 h 2592294"/>
              <a:gd name="connsiteX4" fmla="*/ 687294 w 799353"/>
              <a:gd name="connsiteY4" fmla="*/ 2315882 h 2592294"/>
              <a:gd name="connsiteX5" fmla="*/ 627529 w 799353"/>
              <a:gd name="connsiteY5" fmla="*/ 2360706 h 2592294"/>
              <a:gd name="connsiteX6" fmla="*/ 605118 w 799353"/>
              <a:gd name="connsiteY6" fmla="*/ 2375647 h 2592294"/>
              <a:gd name="connsiteX7" fmla="*/ 582706 w 799353"/>
              <a:gd name="connsiteY7" fmla="*/ 2390588 h 2592294"/>
              <a:gd name="connsiteX8" fmla="*/ 582706 w 799353"/>
              <a:gd name="connsiteY8" fmla="*/ 2390588 h 2592294"/>
              <a:gd name="connsiteX9" fmla="*/ 425823 w 799353"/>
              <a:gd name="connsiteY9" fmla="*/ 2427941 h 2592294"/>
              <a:gd name="connsiteX10" fmla="*/ 425823 w 799353"/>
              <a:gd name="connsiteY10" fmla="*/ 2592294 h 2592294"/>
              <a:gd name="connsiteX11" fmla="*/ 799353 w 799353"/>
              <a:gd name="connsiteY11" fmla="*/ 2584823 h 2592294"/>
              <a:gd name="connsiteX12" fmla="*/ 791882 w 799353"/>
              <a:gd name="connsiteY12" fmla="*/ 2487706 h 2592294"/>
              <a:gd name="connsiteX13" fmla="*/ 649941 w 799353"/>
              <a:gd name="connsiteY13" fmla="*/ 0 h 2592294"/>
              <a:gd name="connsiteX14" fmla="*/ 7470 w 799353"/>
              <a:gd name="connsiteY14" fmla="*/ 14941 h 2592294"/>
              <a:gd name="connsiteX0" fmla="*/ 7470 w 799353"/>
              <a:gd name="connsiteY0" fmla="*/ 366058 h 2943411"/>
              <a:gd name="connsiteX1" fmla="*/ 0 w 799353"/>
              <a:gd name="connsiteY1" fmla="*/ 1232646 h 2943411"/>
              <a:gd name="connsiteX2" fmla="*/ 657412 w 799353"/>
              <a:gd name="connsiteY2" fmla="*/ 2502646 h 2943411"/>
              <a:gd name="connsiteX3" fmla="*/ 717176 w 799353"/>
              <a:gd name="connsiteY3" fmla="*/ 2599764 h 2943411"/>
              <a:gd name="connsiteX4" fmla="*/ 687294 w 799353"/>
              <a:gd name="connsiteY4" fmla="*/ 2666999 h 2943411"/>
              <a:gd name="connsiteX5" fmla="*/ 627529 w 799353"/>
              <a:gd name="connsiteY5" fmla="*/ 2711823 h 2943411"/>
              <a:gd name="connsiteX6" fmla="*/ 605118 w 799353"/>
              <a:gd name="connsiteY6" fmla="*/ 2726764 h 2943411"/>
              <a:gd name="connsiteX7" fmla="*/ 582706 w 799353"/>
              <a:gd name="connsiteY7" fmla="*/ 2741705 h 2943411"/>
              <a:gd name="connsiteX8" fmla="*/ 582706 w 799353"/>
              <a:gd name="connsiteY8" fmla="*/ 2741705 h 2943411"/>
              <a:gd name="connsiteX9" fmla="*/ 425823 w 799353"/>
              <a:gd name="connsiteY9" fmla="*/ 2779058 h 2943411"/>
              <a:gd name="connsiteX10" fmla="*/ 425823 w 799353"/>
              <a:gd name="connsiteY10" fmla="*/ 2943411 h 2943411"/>
              <a:gd name="connsiteX11" fmla="*/ 799353 w 799353"/>
              <a:gd name="connsiteY11" fmla="*/ 2935940 h 2943411"/>
              <a:gd name="connsiteX12" fmla="*/ 791882 w 799353"/>
              <a:gd name="connsiteY12" fmla="*/ 2838823 h 2943411"/>
              <a:gd name="connsiteX13" fmla="*/ 724647 w 799353"/>
              <a:gd name="connsiteY13" fmla="*/ 0 h 2943411"/>
              <a:gd name="connsiteX14" fmla="*/ 7470 w 799353"/>
              <a:gd name="connsiteY14" fmla="*/ 366058 h 294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9353" h="2943411">
                <a:moveTo>
                  <a:pt x="7470" y="366058"/>
                </a:moveTo>
                <a:lnTo>
                  <a:pt x="0" y="1232646"/>
                </a:lnTo>
                <a:lnTo>
                  <a:pt x="657412" y="2502646"/>
                </a:lnTo>
                <a:lnTo>
                  <a:pt x="717176" y="2599764"/>
                </a:lnTo>
                <a:lnTo>
                  <a:pt x="687294" y="2666999"/>
                </a:lnTo>
                <a:cubicBezTo>
                  <a:pt x="667372" y="2681940"/>
                  <a:pt x="647668" y="2697176"/>
                  <a:pt x="627529" y="2711823"/>
                </a:cubicBezTo>
                <a:cubicBezTo>
                  <a:pt x="620268" y="2717104"/>
                  <a:pt x="612129" y="2721155"/>
                  <a:pt x="605118" y="2726764"/>
                </a:cubicBezTo>
                <a:cubicBezTo>
                  <a:pt x="584241" y="2743466"/>
                  <a:pt x="598695" y="2741705"/>
                  <a:pt x="582706" y="2741705"/>
                </a:cubicBezTo>
                <a:lnTo>
                  <a:pt x="582706" y="2741705"/>
                </a:lnTo>
                <a:lnTo>
                  <a:pt x="425823" y="2779058"/>
                </a:lnTo>
                <a:lnTo>
                  <a:pt x="425823" y="2943411"/>
                </a:lnTo>
                <a:lnTo>
                  <a:pt x="799353" y="2935940"/>
                </a:lnTo>
                <a:lnTo>
                  <a:pt x="791882" y="2838823"/>
                </a:lnTo>
                <a:lnTo>
                  <a:pt x="724647" y="0"/>
                </a:lnTo>
                <a:lnTo>
                  <a:pt x="7470" y="366058"/>
                </a:lnTo>
                <a:close/>
              </a:path>
            </a:pathLst>
          </a:custGeom>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46" name="Rectangle 45">
            <a:extLst>
              <a:ext uri="{FF2B5EF4-FFF2-40B4-BE49-F238E27FC236}">
                <a16:creationId xmlns:a16="http://schemas.microsoft.com/office/drawing/2014/main" id="{A7B54E5C-286E-9A4C-9803-8BB7508BEB6A}"/>
              </a:ext>
            </a:extLst>
          </p:cNvPr>
          <p:cNvSpPr/>
          <p:nvPr/>
        </p:nvSpPr>
        <p:spPr>
          <a:xfrm>
            <a:off x="-406400" y="4966084"/>
            <a:ext cx="12801600" cy="347133"/>
          </a:xfrm>
          <a:prstGeom prst="rect">
            <a:avLst/>
          </a:prstGeom>
          <a:solidFill>
            <a:schemeClr val="bg1">
              <a:lumMod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pic>
        <p:nvPicPr>
          <p:cNvPr id="48" name="Picture 47">
            <a:extLst>
              <a:ext uri="{FF2B5EF4-FFF2-40B4-BE49-F238E27FC236}">
                <a16:creationId xmlns:a16="http://schemas.microsoft.com/office/drawing/2014/main" id="{ED390045-11DD-104A-95FC-06308AEE696A}"/>
              </a:ext>
            </a:extLst>
          </p:cNvPr>
          <p:cNvPicPr>
            <a:picLocks noChangeAspect="1"/>
          </p:cNvPicPr>
          <p:nvPr/>
        </p:nvPicPr>
        <p:blipFill>
          <a:blip r:embed="rId3"/>
          <a:stretch>
            <a:fillRect/>
          </a:stretch>
        </p:blipFill>
        <p:spPr>
          <a:xfrm>
            <a:off x="5359567" y="1701800"/>
            <a:ext cx="2495999" cy="3276600"/>
          </a:xfrm>
          <a:prstGeom prst="rect">
            <a:avLst/>
          </a:prstGeom>
          <a:ln>
            <a:noFill/>
          </a:ln>
        </p:spPr>
      </p:pic>
      <p:pic>
        <p:nvPicPr>
          <p:cNvPr id="49" name="Picture 48">
            <a:extLst>
              <a:ext uri="{FF2B5EF4-FFF2-40B4-BE49-F238E27FC236}">
                <a16:creationId xmlns:a16="http://schemas.microsoft.com/office/drawing/2014/main" id="{2CEF889E-E447-DB4B-A588-193718D02216}"/>
              </a:ext>
            </a:extLst>
          </p:cNvPr>
          <p:cNvPicPr>
            <a:picLocks noChangeAspect="1"/>
          </p:cNvPicPr>
          <p:nvPr/>
        </p:nvPicPr>
        <p:blipFill>
          <a:blip r:embed="rId4"/>
          <a:stretch>
            <a:fillRect/>
          </a:stretch>
        </p:blipFill>
        <p:spPr>
          <a:xfrm>
            <a:off x="7875667" y="1092200"/>
            <a:ext cx="2693405" cy="3886200"/>
          </a:xfrm>
          <a:prstGeom prst="rect">
            <a:avLst/>
          </a:prstGeom>
        </p:spPr>
      </p:pic>
      <p:sp>
        <p:nvSpPr>
          <p:cNvPr id="54" name="TextBox 53">
            <a:extLst>
              <a:ext uri="{FF2B5EF4-FFF2-40B4-BE49-F238E27FC236}">
                <a16:creationId xmlns:a16="http://schemas.microsoft.com/office/drawing/2014/main" id="{0F3A320D-A2E9-7440-8C58-701C998A551D}"/>
              </a:ext>
            </a:extLst>
          </p:cNvPr>
          <p:cNvSpPr txBox="1"/>
          <p:nvPr/>
        </p:nvSpPr>
        <p:spPr>
          <a:xfrm>
            <a:off x="993500" y="2569554"/>
            <a:ext cx="4747149" cy="1241237"/>
          </a:xfrm>
          <a:prstGeom prst="rect">
            <a:avLst/>
          </a:prstGeom>
          <a:noFill/>
        </p:spPr>
        <p:txBody>
          <a:bodyPr wrap="square" rtlCol="0">
            <a:spAutoFit/>
          </a:bodyPr>
          <a:lstStyle/>
          <a:p>
            <a:r>
              <a:rPr lang="en-US" sz="2133" dirty="0" err="1">
                <a:latin typeface="Source Sans Pro" panose="020B0503030403020204" pitchFamily="34" charset="77"/>
              </a:rPr>
              <a:t>Qu’est-ce</a:t>
            </a:r>
            <a:r>
              <a:rPr lang="en-US" sz="2133" dirty="0">
                <a:latin typeface="Source Sans Pro" panose="020B0503030403020204" pitchFamily="34" charset="77"/>
              </a:rPr>
              <a:t> qui fait de </a:t>
            </a:r>
            <a:r>
              <a:rPr lang="en-US" sz="2133" dirty="0" err="1">
                <a:latin typeface="Source Sans Pro" panose="020B0503030403020204" pitchFamily="34" charset="77"/>
              </a:rPr>
              <a:t>l’offre</a:t>
            </a:r>
            <a:r>
              <a:rPr lang="en-US" sz="2133" dirty="0">
                <a:latin typeface="Source Sans Pro" panose="020B0503030403020204" pitchFamily="34" charset="77"/>
              </a:rPr>
              <a:t> Performance, </a:t>
            </a:r>
            <a:r>
              <a:rPr lang="en-US" sz="2133" dirty="0" err="1">
                <a:latin typeface="Source Sans Pro" panose="020B0503030403020204" pitchFamily="34" charset="77"/>
              </a:rPr>
              <a:t>une</a:t>
            </a:r>
            <a:r>
              <a:rPr lang="en-US" sz="2133" dirty="0">
                <a:latin typeface="Source Sans Pro" panose="020B0503030403020204" pitchFamily="34" charset="77"/>
              </a:rPr>
              <a:t> </a:t>
            </a:r>
            <a:r>
              <a:rPr lang="en-US" sz="2133" dirty="0" err="1">
                <a:latin typeface="Source Sans Pro" panose="020B0503030403020204" pitchFamily="34" charset="77"/>
              </a:rPr>
              <a:t>offre</a:t>
            </a:r>
            <a:r>
              <a:rPr lang="en-US" sz="2133" dirty="0">
                <a:latin typeface="Source Sans Pro" panose="020B0503030403020204" pitchFamily="34" charset="77"/>
              </a:rPr>
              <a:t> </a:t>
            </a:r>
            <a:r>
              <a:rPr lang="en-US" sz="3200" dirty="0" err="1">
                <a:latin typeface="Source Sans Pro" panose="020B0503030403020204" pitchFamily="34" charset="77"/>
              </a:rPr>
              <a:t>performante</a:t>
            </a:r>
            <a:r>
              <a:rPr lang="en-US" sz="3200" dirty="0">
                <a:latin typeface="Source Sans Pro" panose="020B0503030403020204" pitchFamily="34" charset="77"/>
              </a:rPr>
              <a:t> </a:t>
            </a:r>
            <a:r>
              <a:rPr lang="en-US" sz="2133" dirty="0">
                <a:latin typeface="Source Sans Pro" panose="020B0503030403020204" pitchFamily="34" charset="77"/>
              </a:rPr>
              <a:t>?</a:t>
            </a:r>
            <a:endParaRPr lang="en-US" sz="1600" dirty="0">
              <a:latin typeface="Source Sans Pro" panose="020B0503030403020204" pitchFamily="34" charset="77"/>
            </a:endParaRPr>
          </a:p>
        </p:txBody>
      </p:sp>
      <p:sp>
        <p:nvSpPr>
          <p:cNvPr id="55" name="Rectangle 54">
            <a:extLst>
              <a:ext uri="{FF2B5EF4-FFF2-40B4-BE49-F238E27FC236}">
                <a16:creationId xmlns:a16="http://schemas.microsoft.com/office/drawing/2014/main" id="{477F0C5F-17F1-D947-9AB3-892859EBF475}"/>
              </a:ext>
            </a:extLst>
          </p:cNvPr>
          <p:cNvSpPr/>
          <p:nvPr/>
        </p:nvSpPr>
        <p:spPr>
          <a:xfrm>
            <a:off x="5488054" y="4401928"/>
            <a:ext cx="2248186" cy="382857"/>
          </a:xfrm>
          <a:prstGeom prst="rect">
            <a:avLst/>
          </a:prstGeom>
        </p:spPr>
        <p:txBody>
          <a:bodyPr wrap="square">
            <a:spAutoFit/>
          </a:bodyPr>
          <a:lstStyle/>
          <a:p>
            <a:pPr algn="ctr"/>
            <a:r>
              <a:rPr lang="en-US" dirty="0" err="1">
                <a:solidFill>
                  <a:schemeClr val="bg1"/>
                </a:solidFill>
                <a:latin typeface="Source Sans Pro" panose="020B0503030403020204" pitchFamily="34" charset="77"/>
              </a:rPr>
              <a:t>Ressources</a:t>
            </a:r>
            <a:r>
              <a:rPr lang="en-US" dirty="0">
                <a:solidFill>
                  <a:schemeClr val="bg1"/>
                </a:solidFill>
                <a:latin typeface="Source Sans Pro" panose="020B0503030403020204" pitchFamily="34" charset="77"/>
              </a:rPr>
              <a:t> </a:t>
            </a:r>
            <a:r>
              <a:rPr lang="en-US" dirty="0" err="1">
                <a:solidFill>
                  <a:schemeClr val="bg1"/>
                </a:solidFill>
                <a:latin typeface="Source Sans Pro" panose="020B0503030403020204" pitchFamily="34" charset="77"/>
              </a:rPr>
              <a:t>garanties</a:t>
            </a:r>
            <a:endParaRPr lang="en-US" dirty="0">
              <a:solidFill>
                <a:schemeClr val="bg1"/>
              </a:solidFill>
              <a:latin typeface="Source Sans Pro" panose="020B0503030403020204" pitchFamily="34" charset="77"/>
            </a:endParaRPr>
          </a:p>
        </p:txBody>
      </p:sp>
      <p:sp>
        <p:nvSpPr>
          <p:cNvPr id="56" name="Rectangle 55">
            <a:extLst>
              <a:ext uri="{FF2B5EF4-FFF2-40B4-BE49-F238E27FC236}">
                <a16:creationId xmlns:a16="http://schemas.microsoft.com/office/drawing/2014/main" id="{AFFB0C45-4F7B-BA48-A799-E32B2274AF89}"/>
              </a:ext>
            </a:extLst>
          </p:cNvPr>
          <p:cNvSpPr/>
          <p:nvPr/>
        </p:nvSpPr>
        <p:spPr>
          <a:xfrm>
            <a:off x="8204494" y="4007978"/>
            <a:ext cx="1986134" cy="369332"/>
          </a:xfrm>
          <a:prstGeom prst="rect">
            <a:avLst/>
          </a:prstGeom>
        </p:spPr>
        <p:txBody>
          <a:bodyPr wrap="square">
            <a:spAutoFit/>
          </a:bodyPr>
          <a:lstStyle/>
          <a:p>
            <a:pPr algn="ctr"/>
            <a:r>
              <a:rPr lang="en-US" dirty="0" err="1">
                <a:solidFill>
                  <a:schemeClr val="bg1"/>
                </a:solidFill>
                <a:latin typeface="Source Sans Pro" panose="020B0503030403020204" pitchFamily="34" charset="77"/>
              </a:rPr>
              <a:t>Serveur</a:t>
            </a:r>
            <a:r>
              <a:rPr lang="en-US" dirty="0">
                <a:solidFill>
                  <a:schemeClr val="bg1"/>
                </a:solidFill>
                <a:latin typeface="Source Sans Pro" panose="020B0503030403020204" pitchFamily="34" charset="77"/>
              </a:rPr>
              <a:t> web </a:t>
            </a:r>
            <a:r>
              <a:rPr lang="en-US" dirty="0" err="1">
                <a:solidFill>
                  <a:schemeClr val="bg1"/>
                </a:solidFill>
                <a:latin typeface="Source Sans Pro" panose="020B0503030403020204" pitchFamily="34" charset="77"/>
              </a:rPr>
              <a:t>dédié</a:t>
            </a:r>
            <a:endParaRPr lang="en-US" dirty="0">
              <a:solidFill>
                <a:schemeClr val="bg1"/>
              </a:solidFill>
              <a:latin typeface="Source Sans Pro" panose="020B0503030403020204" pitchFamily="34" charset="77"/>
            </a:endParaRPr>
          </a:p>
        </p:txBody>
      </p:sp>
    </p:spTree>
    <p:extLst>
      <p:ext uri="{BB962C8B-B14F-4D97-AF65-F5344CB8AC3E}">
        <p14:creationId xmlns:p14="http://schemas.microsoft.com/office/powerpoint/2010/main" val="131072505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14:presetBounceEnd="60000">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14:bounceEnd="60000">
                                          <p:cBhvr additive="base">
                                            <p:cTn id="7" dur="1000" fill="hold"/>
                                            <p:tgtEl>
                                              <p:spTgt spid="42"/>
                                            </p:tgtEl>
                                            <p:attrNameLst>
                                              <p:attrName>ppt_x</p:attrName>
                                            </p:attrNameLst>
                                          </p:cBhvr>
                                          <p:tavLst>
                                            <p:tav tm="0">
                                              <p:val>
                                                <p:strVal val="#ppt_x"/>
                                              </p:val>
                                            </p:tav>
                                            <p:tav tm="100000">
                                              <p:val>
                                                <p:strVal val="#ppt_x"/>
                                              </p:val>
                                            </p:tav>
                                          </p:tavLst>
                                        </p:anim>
                                        <p:anim calcmode="lin" valueType="num" p14:bounceEnd="60000">
                                          <p:cBhvr additive="base">
                                            <p:cTn id="8" dur="1000" fill="hold"/>
                                            <p:tgtEl>
                                              <p:spTgt spid="4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grpId="0" nodeType="afterEffect" p14:presetBounceEnd="60000">
                                      <p:stCondLst>
                                        <p:cond delay="0"/>
                                      </p:stCondLst>
                                      <p:childTnLst>
                                        <p:set>
                                          <p:cBhvr>
                                            <p:cTn id="11" dur="1" fill="hold">
                                              <p:stCondLst>
                                                <p:cond delay="0"/>
                                              </p:stCondLst>
                                            </p:cTn>
                                            <p:tgtEl>
                                              <p:spTgt spid="39"/>
                                            </p:tgtEl>
                                            <p:attrNameLst>
                                              <p:attrName>style.visibility</p:attrName>
                                            </p:attrNameLst>
                                          </p:cBhvr>
                                          <p:to>
                                            <p:strVal val="visible"/>
                                          </p:to>
                                        </p:set>
                                        <p:anim calcmode="lin" valueType="num" p14:bounceEnd="60000">
                                          <p:cBhvr additive="base">
                                            <p:cTn id="12" dur="1000" fill="hold"/>
                                            <p:tgtEl>
                                              <p:spTgt spid="39"/>
                                            </p:tgtEl>
                                            <p:attrNameLst>
                                              <p:attrName>ppt_x</p:attrName>
                                            </p:attrNameLst>
                                          </p:cBhvr>
                                          <p:tavLst>
                                            <p:tav tm="0">
                                              <p:val>
                                                <p:strVal val="#ppt_x"/>
                                              </p:val>
                                            </p:tav>
                                            <p:tav tm="100000">
                                              <p:val>
                                                <p:strVal val="#ppt_x"/>
                                              </p:val>
                                            </p:tav>
                                          </p:tavLst>
                                        </p:anim>
                                        <p:anim calcmode="lin" valueType="num" p14:bounceEnd="60000">
                                          <p:cBhvr additive="base">
                                            <p:cTn id="13" dur="10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2"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1000" fill="hold"/>
                                            <p:tgtEl>
                                              <p:spTgt spid="42"/>
                                            </p:tgtEl>
                                            <p:attrNameLst>
                                              <p:attrName>ppt_x</p:attrName>
                                            </p:attrNameLst>
                                          </p:cBhvr>
                                          <p:tavLst>
                                            <p:tav tm="0">
                                              <p:val>
                                                <p:strVal val="#ppt_x"/>
                                              </p:val>
                                            </p:tav>
                                            <p:tav tm="100000">
                                              <p:val>
                                                <p:strVal val="#ppt_x"/>
                                              </p:val>
                                            </p:tav>
                                          </p:tavLst>
                                        </p:anim>
                                        <p:anim calcmode="lin" valueType="num">
                                          <p:cBhvr additive="base">
                                            <p:cTn id="8" dur="1000" fill="hold"/>
                                            <p:tgtEl>
                                              <p:spTgt spid="42"/>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grpId="0" nodeType="afterEffect">
                                      <p:stCondLst>
                                        <p:cond delay="0"/>
                                      </p:stCondLst>
                                      <p:childTnLst>
                                        <p:set>
                                          <p:cBhvr>
                                            <p:cTn id="11" dur="1" fill="hold">
                                              <p:stCondLst>
                                                <p:cond delay="0"/>
                                              </p:stCondLst>
                                            </p:cTn>
                                            <p:tgtEl>
                                              <p:spTgt spid="39"/>
                                            </p:tgtEl>
                                            <p:attrNameLst>
                                              <p:attrName>style.visibility</p:attrName>
                                            </p:attrNameLst>
                                          </p:cBhvr>
                                          <p:to>
                                            <p:strVal val="visible"/>
                                          </p:to>
                                        </p:set>
                                        <p:anim calcmode="lin" valueType="num">
                                          <p:cBhvr additive="base">
                                            <p:cTn id="12" dur="1000" fill="hold"/>
                                            <p:tgtEl>
                                              <p:spTgt spid="39"/>
                                            </p:tgtEl>
                                            <p:attrNameLst>
                                              <p:attrName>ppt_x</p:attrName>
                                            </p:attrNameLst>
                                          </p:cBhvr>
                                          <p:tavLst>
                                            <p:tav tm="0">
                                              <p:val>
                                                <p:strVal val="#ppt_x"/>
                                              </p:val>
                                            </p:tav>
                                            <p:tav tm="100000">
                                              <p:val>
                                                <p:strVal val="#ppt_x"/>
                                              </p:val>
                                            </p:tav>
                                          </p:tavLst>
                                        </p:anim>
                                        <p:anim calcmode="lin" valueType="num">
                                          <p:cBhvr additive="base">
                                            <p:cTn id="13" dur="10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2" grpId="0" animBg="1"/>
        </p:bldLst>
      </p:timing>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au 1">
            <a:extLst>
              <a:ext uri="{FF2B5EF4-FFF2-40B4-BE49-F238E27FC236}">
                <a16:creationId xmlns:a16="http://schemas.microsoft.com/office/drawing/2014/main" id="{832AAA32-7BAF-F842-9732-E03C457C3494}"/>
              </a:ext>
            </a:extLst>
          </p:cNvPr>
          <p:cNvGraphicFramePr>
            <a:graphicFrameLocks noGrp="1"/>
          </p:cNvGraphicFramePr>
          <p:nvPr/>
        </p:nvGraphicFramePr>
        <p:xfrm>
          <a:off x="768067" y="1447800"/>
          <a:ext cx="10655865" cy="4435501"/>
        </p:xfrm>
        <a:graphic>
          <a:graphicData uri="http://schemas.openxmlformats.org/drawingml/2006/table">
            <a:tbl>
              <a:tblPr firstRow="1" bandRow="1">
                <a:tableStyleId>{00A15C55-8517-42AA-B614-E9B94910E393}</a:tableStyleId>
              </a:tblPr>
              <a:tblGrid>
                <a:gridCol w="2131173">
                  <a:extLst>
                    <a:ext uri="{9D8B030D-6E8A-4147-A177-3AD203B41FA5}">
                      <a16:colId xmlns:a16="http://schemas.microsoft.com/office/drawing/2014/main" val="987359663"/>
                    </a:ext>
                  </a:extLst>
                </a:gridCol>
                <a:gridCol w="2131173">
                  <a:extLst>
                    <a:ext uri="{9D8B030D-6E8A-4147-A177-3AD203B41FA5}">
                      <a16:colId xmlns:a16="http://schemas.microsoft.com/office/drawing/2014/main" val="3059513150"/>
                    </a:ext>
                  </a:extLst>
                </a:gridCol>
                <a:gridCol w="2131173">
                  <a:extLst>
                    <a:ext uri="{9D8B030D-6E8A-4147-A177-3AD203B41FA5}">
                      <a16:colId xmlns:a16="http://schemas.microsoft.com/office/drawing/2014/main" val="3178311500"/>
                    </a:ext>
                  </a:extLst>
                </a:gridCol>
                <a:gridCol w="2131173">
                  <a:extLst>
                    <a:ext uri="{9D8B030D-6E8A-4147-A177-3AD203B41FA5}">
                      <a16:colId xmlns:a16="http://schemas.microsoft.com/office/drawing/2014/main" val="1998575461"/>
                    </a:ext>
                  </a:extLst>
                </a:gridCol>
                <a:gridCol w="2131173">
                  <a:extLst>
                    <a:ext uri="{9D8B030D-6E8A-4147-A177-3AD203B41FA5}">
                      <a16:colId xmlns:a16="http://schemas.microsoft.com/office/drawing/2014/main" val="2466071184"/>
                    </a:ext>
                  </a:extLst>
                </a:gridCol>
              </a:tblGrid>
              <a:tr h="839149">
                <a:tc>
                  <a:txBody>
                    <a:bodyPr/>
                    <a:lstStyle/>
                    <a:p>
                      <a:endParaRPr lang="fr-FR" sz="3100" b="0" i="0" dirty="0">
                        <a:latin typeface="Source Sans Pro" panose="020B0503030403020204" pitchFamily="34" charset="77"/>
                      </a:endParaRPr>
                    </a:p>
                  </a:txBody>
                  <a:tcPr marL="119878" marR="119878" marT="59939" marB="59939" anchor="ctr">
                    <a:solidFill>
                      <a:schemeClr val="bg1"/>
                    </a:solidFill>
                  </a:tcPr>
                </a:tc>
                <a:tc>
                  <a:txBody>
                    <a:bodyPr/>
                    <a:lstStyle/>
                    <a:p>
                      <a:pPr algn="ctr"/>
                      <a:r>
                        <a:rPr lang="fr-FR" sz="2000" b="0" i="0" dirty="0">
                          <a:latin typeface="Source Sans Pro" panose="020B0503030403020204" pitchFamily="34" charset="77"/>
                        </a:rPr>
                        <a:t>Performance 1</a:t>
                      </a:r>
                    </a:p>
                  </a:txBody>
                  <a:tcPr marL="119878" marR="119878" marT="59939" marB="59939" anchor="ctr">
                    <a:solidFill>
                      <a:schemeClr val="accent1"/>
                    </a:solidFill>
                  </a:tcPr>
                </a:tc>
                <a:tc>
                  <a:txBody>
                    <a:bodyPr/>
                    <a:lstStyle/>
                    <a:p>
                      <a:pPr algn="ctr"/>
                      <a:r>
                        <a:rPr lang="fr-FR" sz="2000" b="0" i="0" dirty="0">
                          <a:latin typeface="Source Sans Pro" panose="020B0503030403020204" pitchFamily="34" charset="77"/>
                        </a:rPr>
                        <a:t>Performance 2</a:t>
                      </a:r>
                    </a:p>
                  </a:txBody>
                  <a:tcPr marL="119878" marR="119878" marT="59939" marB="59939" anchor="ctr">
                    <a:solidFill>
                      <a:schemeClr val="accent2"/>
                    </a:solidFill>
                  </a:tcPr>
                </a:tc>
                <a:tc>
                  <a:txBody>
                    <a:bodyPr/>
                    <a:lstStyle/>
                    <a:p>
                      <a:pPr algn="ctr"/>
                      <a:r>
                        <a:rPr lang="fr-FR" sz="2000" b="0" i="0" dirty="0">
                          <a:latin typeface="Source Sans Pro" panose="020B0503030403020204" pitchFamily="34" charset="77"/>
                        </a:rPr>
                        <a:t>Performance 3</a:t>
                      </a:r>
                    </a:p>
                  </a:txBody>
                  <a:tcPr marL="119878" marR="119878" marT="59939" marB="59939" anchor="ctr">
                    <a:solidFill>
                      <a:schemeClr val="accent3"/>
                    </a:solidFill>
                  </a:tcPr>
                </a:tc>
                <a:tc>
                  <a:txBody>
                    <a:bodyPr/>
                    <a:lstStyle/>
                    <a:p>
                      <a:pPr algn="ctr"/>
                      <a:r>
                        <a:rPr lang="fr-FR" sz="2000" b="0" i="0" dirty="0">
                          <a:latin typeface="Source Sans Pro" panose="020B0503030403020204" pitchFamily="34" charset="77"/>
                        </a:rPr>
                        <a:t>Performance 4</a:t>
                      </a:r>
                    </a:p>
                  </a:txBody>
                  <a:tcPr marL="119878" marR="119878" marT="59939" marB="59939" anchor="ctr">
                    <a:solidFill>
                      <a:schemeClr val="accent4"/>
                    </a:solidFill>
                  </a:tcPr>
                </a:tc>
                <a:extLst>
                  <a:ext uri="{0D108BD9-81ED-4DB2-BD59-A6C34878D82A}">
                    <a16:rowId xmlns:a16="http://schemas.microsoft.com/office/drawing/2014/main" val="859937772"/>
                  </a:ext>
                </a:extLst>
              </a:tr>
              <a:tr h="599392">
                <a:tc>
                  <a:txBody>
                    <a:bodyPr/>
                    <a:lstStyle/>
                    <a:p>
                      <a:r>
                        <a:rPr lang="fr-FR" sz="2000" b="0" i="0" dirty="0">
                          <a:solidFill>
                            <a:schemeClr val="tx1"/>
                          </a:solidFill>
                          <a:latin typeface="Source Sans Pro" panose="020B0503030403020204" pitchFamily="34" charset="77"/>
                        </a:rPr>
                        <a:t>CPU</a:t>
                      </a:r>
                    </a:p>
                  </a:txBody>
                  <a:tcPr marL="119878" marR="119878" marT="59939" marB="59939" anchor="ctr">
                    <a:solidFill>
                      <a:schemeClr val="accent5">
                        <a:lumMod val="60000"/>
                        <a:lumOff val="40000"/>
                        <a:alpha val="30000"/>
                      </a:schemeClr>
                    </a:solidFill>
                  </a:tcPr>
                </a:tc>
                <a:tc>
                  <a:txBody>
                    <a:bodyPr/>
                    <a:lstStyle/>
                    <a:p>
                      <a:pPr algn="ctr"/>
                      <a:r>
                        <a:rPr lang="fr-FR" sz="1800" b="0" i="0" dirty="0">
                          <a:latin typeface="Source Sans Pro" panose="020B0503030403020204" pitchFamily="34" charset="77"/>
                        </a:rPr>
                        <a:t>2 </a:t>
                      </a:r>
                      <a:r>
                        <a:rPr lang="fr-FR" sz="1800" dirty="0" err="1"/>
                        <a:t>vCore</a:t>
                      </a:r>
                      <a:endParaRPr lang="fr-FR" sz="1800" dirty="0"/>
                    </a:p>
                  </a:txBody>
                  <a:tcPr marL="119878" marR="119878" marT="59939" marB="59939" anchor="ctr">
                    <a:solidFill>
                      <a:schemeClr val="accent5">
                        <a:lumMod val="60000"/>
                        <a:lumOff val="40000"/>
                        <a:alpha val="30000"/>
                      </a:schemeClr>
                    </a:solidFill>
                  </a:tcPr>
                </a:tc>
                <a:tc>
                  <a:txBody>
                    <a:bodyPr/>
                    <a:lstStyle/>
                    <a:p>
                      <a:pPr algn="ctr"/>
                      <a:r>
                        <a:rPr lang="fr-FR" sz="1800" b="0" i="0" dirty="0">
                          <a:latin typeface="Source Sans Pro" panose="020B0503030403020204" pitchFamily="34" charset="77"/>
                        </a:rPr>
                        <a:t>4 </a:t>
                      </a:r>
                      <a:r>
                        <a:rPr lang="fr-FR" sz="1800" dirty="0" err="1"/>
                        <a:t>vCore</a:t>
                      </a:r>
                      <a:endParaRPr lang="fr-FR" sz="1800" dirty="0"/>
                    </a:p>
                  </a:txBody>
                  <a:tcPr marL="119878" marR="119878" marT="59939" marB="59939" anchor="ctr">
                    <a:solidFill>
                      <a:schemeClr val="accent5">
                        <a:lumMod val="60000"/>
                        <a:lumOff val="40000"/>
                        <a:alpha val="30000"/>
                      </a:schemeClr>
                    </a:solidFill>
                  </a:tcPr>
                </a:tc>
                <a:tc>
                  <a:txBody>
                    <a:bodyPr/>
                    <a:lstStyle/>
                    <a:p>
                      <a:pPr algn="ctr"/>
                      <a:r>
                        <a:rPr lang="fr-FR" sz="1800" b="0" i="0" dirty="0">
                          <a:latin typeface="Source Sans Pro" panose="020B0503030403020204" pitchFamily="34" charset="77"/>
                        </a:rPr>
                        <a:t>6 </a:t>
                      </a:r>
                      <a:r>
                        <a:rPr lang="fr-FR" sz="1800" dirty="0" err="1"/>
                        <a:t>vCore</a:t>
                      </a:r>
                      <a:endParaRPr lang="fr-FR" sz="1800" dirty="0"/>
                    </a:p>
                  </a:txBody>
                  <a:tcPr marL="119878" marR="119878" marT="59939" marB="59939" anchor="ctr">
                    <a:solidFill>
                      <a:schemeClr val="accent5">
                        <a:lumMod val="60000"/>
                        <a:lumOff val="40000"/>
                        <a:alpha val="30000"/>
                      </a:schemeClr>
                    </a:solidFill>
                  </a:tcPr>
                </a:tc>
                <a:tc>
                  <a:txBody>
                    <a:bodyPr/>
                    <a:lstStyle/>
                    <a:p>
                      <a:pPr algn="ctr"/>
                      <a:r>
                        <a:rPr lang="fr-FR" sz="1800" b="0" i="0" dirty="0">
                          <a:latin typeface="Source Sans Pro" panose="020B0503030403020204" pitchFamily="34" charset="77"/>
                        </a:rPr>
                        <a:t>8 </a:t>
                      </a:r>
                      <a:r>
                        <a:rPr lang="fr-FR" sz="1800" dirty="0" err="1"/>
                        <a:t>vCore</a:t>
                      </a:r>
                      <a:endParaRPr lang="fr-FR" sz="1800" dirty="0"/>
                    </a:p>
                  </a:txBody>
                  <a:tcPr marL="119878" marR="119878" marT="59939" marB="59939" anchor="ctr">
                    <a:solidFill>
                      <a:schemeClr val="accent5">
                        <a:lumMod val="60000"/>
                        <a:lumOff val="40000"/>
                        <a:alpha val="30000"/>
                      </a:schemeClr>
                    </a:solidFill>
                  </a:tcPr>
                </a:tc>
                <a:extLst>
                  <a:ext uri="{0D108BD9-81ED-4DB2-BD59-A6C34878D82A}">
                    <a16:rowId xmlns:a16="http://schemas.microsoft.com/office/drawing/2014/main" val="676883707"/>
                  </a:ext>
                </a:extLst>
              </a:tr>
              <a:tr h="599392">
                <a:tc>
                  <a:txBody>
                    <a:bodyPr/>
                    <a:lstStyle/>
                    <a:p>
                      <a:r>
                        <a:rPr lang="fr-FR" sz="2000" b="0" i="0" dirty="0">
                          <a:latin typeface="Source Sans Pro" panose="020B0503030403020204" pitchFamily="34" charset="77"/>
                        </a:rPr>
                        <a:t>RAM</a:t>
                      </a:r>
                    </a:p>
                  </a:txBody>
                  <a:tcPr marL="119878" marR="119878" marT="59939" marB="59939" anchor="ctr">
                    <a:solidFill>
                      <a:schemeClr val="bg1">
                        <a:lumMod val="95000"/>
                      </a:schemeClr>
                    </a:solidFill>
                  </a:tcPr>
                </a:tc>
                <a:tc>
                  <a:txBody>
                    <a:bodyPr/>
                    <a:lstStyle/>
                    <a:p>
                      <a:pPr algn="ctr"/>
                      <a:r>
                        <a:rPr lang="fr-FR" sz="1800" b="0" i="0" dirty="0">
                          <a:latin typeface="Source Sans Pro" panose="020B0503030403020204" pitchFamily="34" charset="77"/>
                        </a:rPr>
                        <a:t>4 Go</a:t>
                      </a:r>
                    </a:p>
                  </a:txBody>
                  <a:tcPr marL="119878" marR="119878" marT="59939" marB="59939" anchor="ctr">
                    <a:solidFill>
                      <a:schemeClr val="bg1">
                        <a:lumMod val="95000"/>
                      </a:schemeClr>
                    </a:solidFill>
                  </a:tcPr>
                </a:tc>
                <a:tc>
                  <a:txBody>
                    <a:bodyPr/>
                    <a:lstStyle/>
                    <a:p>
                      <a:pPr algn="ctr"/>
                      <a:r>
                        <a:rPr lang="fr-FR" sz="1800" b="0" i="0" dirty="0">
                          <a:latin typeface="Source Sans Pro" panose="020B0503030403020204" pitchFamily="34" charset="77"/>
                        </a:rPr>
                        <a:t>8 Go</a:t>
                      </a:r>
                    </a:p>
                  </a:txBody>
                  <a:tcPr marL="119878" marR="119878" marT="59939" marB="59939" anchor="ctr">
                    <a:solidFill>
                      <a:schemeClr val="bg1">
                        <a:lumMod val="95000"/>
                      </a:schemeClr>
                    </a:solidFill>
                  </a:tcPr>
                </a:tc>
                <a:tc>
                  <a:txBody>
                    <a:bodyPr/>
                    <a:lstStyle/>
                    <a:p>
                      <a:pPr algn="ctr"/>
                      <a:r>
                        <a:rPr lang="fr-FR" sz="1800" b="0" i="0" dirty="0">
                          <a:latin typeface="Source Sans Pro" panose="020B0503030403020204" pitchFamily="34" charset="77"/>
                        </a:rPr>
                        <a:t>12 Go</a:t>
                      </a:r>
                    </a:p>
                  </a:txBody>
                  <a:tcPr marL="119878" marR="119878" marT="59939" marB="59939" anchor="ctr">
                    <a:solidFill>
                      <a:schemeClr val="bg1">
                        <a:lumMod val="95000"/>
                      </a:schemeClr>
                    </a:solidFill>
                  </a:tcPr>
                </a:tc>
                <a:tc>
                  <a:txBody>
                    <a:bodyPr/>
                    <a:lstStyle/>
                    <a:p>
                      <a:pPr algn="ctr"/>
                      <a:r>
                        <a:rPr lang="fr-FR" sz="1800" b="0" i="0" dirty="0">
                          <a:latin typeface="Source Sans Pro" panose="020B0503030403020204" pitchFamily="34" charset="77"/>
                        </a:rPr>
                        <a:t>16 Go</a:t>
                      </a:r>
                    </a:p>
                  </a:txBody>
                  <a:tcPr marL="119878" marR="119878" marT="59939" marB="59939" anchor="ctr">
                    <a:solidFill>
                      <a:schemeClr val="bg1">
                        <a:lumMod val="95000"/>
                      </a:schemeClr>
                    </a:solidFill>
                  </a:tcPr>
                </a:tc>
                <a:extLst>
                  <a:ext uri="{0D108BD9-81ED-4DB2-BD59-A6C34878D82A}">
                    <a16:rowId xmlns:a16="http://schemas.microsoft.com/office/drawing/2014/main" val="2317758913"/>
                  </a:ext>
                </a:extLst>
              </a:tr>
              <a:tr h="599392">
                <a:tc>
                  <a:txBody>
                    <a:bodyPr/>
                    <a:lstStyle/>
                    <a:p>
                      <a:r>
                        <a:rPr lang="fr-FR" sz="2000" b="0" i="0" dirty="0">
                          <a:latin typeface="Source Sans Pro" panose="020B0503030403020204" pitchFamily="34" charset="77"/>
                        </a:rPr>
                        <a:t>Prix (HT/mois)</a:t>
                      </a:r>
                    </a:p>
                  </a:txBody>
                  <a:tcPr marL="119878" marR="119878" marT="59939" marB="59939" anchor="ctr">
                    <a:solidFill>
                      <a:schemeClr val="bg1">
                        <a:lumMod val="95000"/>
                      </a:schemeClr>
                    </a:solidFill>
                  </a:tcPr>
                </a:tc>
                <a:tc>
                  <a:txBody>
                    <a:bodyPr/>
                    <a:lstStyle/>
                    <a:p>
                      <a:pPr algn="ctr"/>
                      <a:r>
                        <a:rPr lang="fr-FR" sz="1800" b="0" i="0" dirty="0">
                          <a:latin typeface="Source Sans Pro" panose="020B0503030403020204" pitchFamily="34" charset="77"/>
                        </a:rPr>
                        <a:t>10,99 €</a:t>
                      </a:r>
                    </a:p>
                  </a:txBody>
                  <a:tcPr marL="119878" marR="119878" marT="59939" marB="59939" anchor="ctr">
                    <a:solidFill>
                      <a:schemeClr val="bg1">
                        <a:lumMod val="95000"/>
                      </a:schemeClr>
                    </a:solidFill>
                  </a:tcPr>
                </a:tc>
                <a:tc>
                  <a:txBody>
                    <a:bodyPr/>
                    <a:lstStyle/>
                    <a:p>
                      <a:pPr algn="ctr"/>
                      <a:r>
                        <a:rPr lang="fr-FR" sz="1800" b="0" i="0" dirty="0">
                          <a:latin typeface="Source Sans Pro" panose="020B0503030403020204" pitchFamily="34" charset="77"/>
                        </a:rPr>
                        <a:t>20,89 €</a:t>
                      </a:r>
                    </a:p>
                  </a:txBody>
                  <a:tcPr marL="119878" marR="119878" marT="59939" marB="59939" anchor="ctr">
                    <a:solidFill>
                      <a:schemeClr val="bg1">
                        <a:lumMod val="95000"/>
                      </a:schemeClr>
                    </a:solidFill>
                  </a:tcPr>
                </a:tc>
                <a:tc>
                  <a:txBody>
                    <a:bodyPr/>
                    <a:lstStyle/>
                    <a:p>
                      <a:pPr algn="ctr"/>
                      <a:r>
                        <a:rPr lang="fr-FR" sz="1800" b="0" i="0" dirty="0">
                          <a:latin typeface="Source Sans Pro" panose="020B0503030403020204" pitchFamily="34" charset="77"/>
                        </a:rPr>
                        <a:t>29,69 €</a:t>
                      </a:r>
                    </a:p>
                  </a:txBody>
                  <a:tcPr marL="119878" marR="119878" marT="59939" marB="59939" anchor="ctr">
                    <a:solidFill>
                      <a:schemeClr val="bg1">
                        <a:lumMod val="95000"/>
                      </a:schemeClr>
                    </a:solidFill>
                  </a:tcPr>
                </a:tc>
                <a:tc>
                  <a:txBody>
                    <a:bodyPr/>
                    <a:lstStyle/>
                    <a:p>
                      <a:pPr algn="ctr"/>
                      <a:r>
                        <a:rPr lang="fr-FR" sz="1800" b="0" i="0" dirty="0">
                          <a:latin typeface="Source Sans Pro" panose="020B0503030403020204" pitchFamily="34" charset="77"/>
                        </a:rPr>
                        <a:t>37,39 €</a:t>
                      </a:r>
                    </a:p>
                  </a:txBody>
                  <a:tcPr marL="119878" marR="119878" marT="59939" marB="59939" anchor="ctr">
                    <a:solidFill>
                      <a:schemeClr val="bg1">
                        <a:lumMod val="95000"/>
                      </a:schemeClr>
                    </a:solidFill>
                  </a:tcPr>
                </a:tc>
                <a:extLst>
                  <a:ext uri="{0D108BD9-81ED-4DB2-BD59-A6C34878D82A}">
                    <a16:rowId xmlns:a16="http://schemas.microsoft.com/office/drawing/2014/main" val="1881960162"/>
                  </a:ext>
                </a:extLst>
              </a:tr>
              <a:tr h="599392">
                <a:tc>
                  <a:txBody>
                    <a:bodyPr/>
                    <a:lstStyle/>
                    <a:p>
                      <a:r>
                        <a:rPr lang="fr-FR" sz="2000" b="0" i="0" dirty="0" err="1">
                          <a:latin typeface="Source Sans Pro" panose="020B0503030403020204" pitchFamily="34" charset="77"/>
                        </a:rPr>
                        <a:t>Shared</a:t>
                      </a:r>
                      <a:r>
                        <a:rPr lang="fr-FR" sz="2000" b="0" i="0" dirty="0">
                          <a:latin typeface="Source Sans Pro" panose="020B0503030403020204" pitchFamily="34" charset="77"/>
                        </a:rPr>
                        <a:t> CDN Basic</a:t>
                      </a:r>
                    </a:p>
                  </a:txBody>
                  <a:tcPr marL="119878" marR="119878" marT="59939" marB="59939" anchor="ctr">
                    <a:solidFill>
                      <a:schemeClr val="bg1">
                        <a:lumMod val="95000"/>
                      </a:schemeClr>
                    </a:solidFill>
                  </a:tcPr>
                </a:tc>
                <a:tc>
                  <a:txBody>
                    <a:bodyPr/>
                    <a:lstStyle/>
                    <a:p>
                      <a:pPr algn="ctr"/>
                      <a:r>
                        <a:rPr lang="fr-FR" sz="1800" b="0" i="0" dirty="0">
                          <a:latin typeface="Source Sans Pro" panose="020B0503030403020204" pitchFamily="34" charset="77"/>
                        </a:rPr>
                        <a:t>Inclus</a:t>
                      </a:r>
                    </a:p>
                  </a:txBody>
                  <a:tcPr marL="119878" marR="119878" marT="59939" marB="59939" anchor="ctr">
                    <a:solidFill>
                      <a:schemeClr val="bg1">
                        <a:lumMod val="95000"/>
                      </a:schemeClr>
                    </a:solid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fr-FR" sz="1800" b="0" i="0" dirty="0">
                          <a:latin typeface="Source Sans Pro" panose="020B0503030403020204" pitchFamily="34" charset="77"/>
                        </a:rPr>
                        <a:t>Inclus</a:t>
                      </a:r>
                    </a:p>
                  </a:txBody>
                  <a:tcPr marL="119878" marR="119878" marT="59939" marB="59939" anchor="ctr">
                    <a:solidFill>
                      <a:schemeClr val="bg1">
                        <a:lumMod val="95000"/>
                      </a:schemeClr>
                    </a:solid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fr-FR" sz="1800" b="0" i="0" dirty="0">
                          <a:latin typeface="Source Sans Pro" panose="020B0503030403020204" pitchFamily="34" charset="77"/>
                        </a:rPr>
                        <a:t>Inclus</a:t>
                      </a:r>
                    </a:p>
                  </a:txBody>
                  <a:tcPr marL="119878" marR="119878" marT="59939" marB="59939" anchor="ctr">
                    <a:solidFill>
                      <a:schemeClr val="bg1">
                        <a:lumMod val="95000"/>
                      </a:schemeClr>
                    </a:solid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fr-FR" sz="1800" b="0" i="0" dirty="0">
                          <a:latin typeface="Source Sans Pro" panose="020B0503030403020204" pitchFamily="34" charset="77"/>
                        </a:rPr>
                        <a:t>Inclus</a:t>
                      </a:r>
                    </a:p>
                  </a:txBody>
                  <a:tcPr marL="119878" marR="119878" marT="59939" marB="59939" anchor="ctr">
                    <a:solidFill>
                      <a:schemeClr val="bg1">
                        <a:lumMod val="95000"/>
                      </a:schemeClr>
                    </a:solidFill>
                  </a:tcPr>
                </a:tc>
                <a:extLst>
                  <a:ext uri="{0D108BD9-81ED-4DB2-BD59-A6C34878D82A}">
                    <a16:rowId xmlns:a16="http://schemas.microsoft.com/office/drawing/2014/main" val="2348166961"/>
                  </a:ext>
                </a:extLst>
              </a:tr>
              <a:tr h="599392">
                <a:tc>
                  <a:txBody>
                    <a:bodyPr/>
                    <a:lstStyle/>
                    <a:p>
                      <a:r>
                        <a:rPr lang="fr-FR" sz="2000" b="0" i="0" dirty="0">
                          <a:latin typeface="Source Sans Pro" panose="020B0503030403020204" pitchFamily="34" charset="77"/>
                        </a:rPr>
                        <a:t>Web Cloud DB</a:t>
                      </a:r>
                    </a:p>
                  </a:txBody>
                  <a:tcPr marL="119878" marR="119878" marT="59939" marB="59939" anchor="ctr">
                    <a:solidFill>
                      <a:schemeClr val="bg1">
                        <a:lumMod val="95000"/>
                      </a:schemeClr>
                    </a:solidFill>
                  </a:tcPr>
                </a:tc>
                <a:tc>
                  <a:txBody>
                    <a:bodyPr/>
                    <a:lstStyle/>
                    <a:p>
                      <a:pPr algn="ctr"/>
                      <a:r>
                        <a:rPr lang="fr-FR" sz="1800" b="0" i="0" dirty="0">
                          <a:latin typeface="Source Sans Pro" panose="020B0503030403020204" pitchFamily="34" charset="77"/>
                        </a:rPr>
                        <a:t>512 Mo (RAM)</a:t>
                      </a:r>
                    </a:p>
                  </a:txBody>
                  <a:tcPr marL="119878" marR="119878" marT="59939" marB="59939" anchor="ctr">
                    <a:solidFill>
                      <a:schemeClr val="bg1">
                        <a:lumMod val="95000"/>
                      </a:schemeClr>
                    </a:solid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fr-FR" sz="1800" b="0" i="0" dirty="0">
                          <a:latin typeface="Source Sans Pro" panose="020B0503030403020204" pitchFamily="34" charset="77"/>
                        </a:rPr>
                        <a:t>512 Mo (RAM)</a:t>
                      </a:r>
                    </a:p>
                  </a:txBody>
                  <a:tcPr marL="119878" marR="119878" marT="59939" marB="59939" anchor="ctr">
                    <a:solidFill>
                      <a:schemeClr val="bg1">
                        <a:lumMod val="95000"/>
                      </a:schemeClr>
                    </a:solidFill>
                  </a:tcPr>
                </a:tc>
                <a:tc>
                  <a:txBody>
                    <a:bodyPr/>
                    <a:lstStyle/>
                    <a:p>
                      <a:pPr algn="ctr"/>
                      <a:r>
                        <a:rPr lang="fr-FR" sz="1800" b="0" i="0" dirty="0">
                          <a:latin typeface="Source Sans Pro" panose="020B0503030403020204" pitchFamily="34" charset="77"/>
                        </a:rPr>
                        <a:t>512 Mo (RAM)</a:t>
                      </a:r>
                    </a:p>
                  </a:txBody>
                  <a:tcPr marL="119878" marR="119878" marT="59939" marB="59939" anchor="ctr">
                    <a:solidFill>
                      <a:schemeClr val="bg1">
                        <a:lumMod val="95000"/>
                      </a:schemeClr>
                    </a:solid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fr-FR" sz="1800" b="0" i="0" dirty="0">
                          <a:latin typeface="Source Sans Pro" panose="020B0503030403020204" pitchFamily="34" charset="77"/>
                        </a:rPr>
                        <a:t>512 Mo (RAM)</a:t>
                      </a:r>
                    </a:p>
                  </a:txBody>
                  <a:tcPr marL="119878" marR="119878" marT="59939" marB="59939" anchor="ctr">
                    <a:solidFill>
                      <a:schemeClr val="bg1">
                        <a:lumMod val="95000"/>
                      </a:schemeClr>
                    </a:solidFill>
                  </a:tcPr>
                </a:tc>
                <a:extLst>
                  <a:ext uri="{0D108BD9-81ED-4DB2-BD59-A6C34878D82A}">
                    <a16:rowId xmlns:a16="http://schemas.microsoft.com/office/drawing/2014/main" val="1697921315"/>
                  </a:ext>
                </a:extLst>
              </a:tr>
              <a:tr h="599392">
                <a:tc>
                  <a:txBody>
                    <a:bodyPr/>
                    <a:lstStyle/>
                    <a:p>
                      <a:r>
                        <a:rPr lang="fr-FR" sz="2000" b="0" i="0" dirty="0">
                          <a:latin typeface="Source Sans Pro" panose="020B0503030403020204" pitchFamily="34" charset="77"/>
                        </a:rPr>
                        <a:t>Boost</a:t>
                      </a:r>
                    </a:p>
                  </a:txBody>
                  <a:tcPr marL="119878" marR="119878" marT="59939" marB="59939" anchor="ctr">
                    <a:solidFill>
                      <a:schemeClr val="bg1">
                        <a:lumMod val="95000"/>
                      </a:schemeClr>
                    </a:solidFill>
                  </a:tcPr>
                </a:tc>
                <a:tc>
                  <a:txBody>
                    <a:bodyPr/>
                    <a:lstStyle/>
                    <a:p>
                      <a:pPr algn="ctr"/>
                      <a:r>
                        <a:rPr lang="fr-FR" sz="1800" b="0" i="0" dirty="0">
                          <a:latin typeface="Source Sans Pro" panose="020B0503030403020204" pitchFamily="34" charset="77"/>
                        </a:rPr>
                        <a:t>En option</a:t>
                      </a:r>
                    </a:p>
                  </a:txBody>
                  <a:tcPr marL="119878" marR="119878" marT="59939" marB="59939" anchor="ctr">
                    <a:solidFill>
                      <a:schemeClr val="bg1">
                        <a:lumMod val="95000"/>
                      </a:schemeClr>
                    </a:solid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fr-FR" sz="1800" b="0" i="0" dirty="0">
                          <a:latin typeface="Source Sans Pro" panose="020B0503030403020204" pitchFamily="34" charset="77"/>
                        </a:rPr>
                        <a:t>En option</a:t>
                      </a:r>
                    </a:p>
                  </a:txBody>
                  <a:tcPr marL="119878" marR="119878" marT="59939" marB="59939" anchor="ctr">
                    <a:solidFill>
                      <a:schemeClr val="bg1">
                        <a:lumMod val="95000"/>
                      </a:schemeClr>
                    </a:solid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fr-FR" sz="1800" b="0" i="0" dirty="0">
                          <a:latin typeface="Source Sans Pro" panose="020B0503030403020204" pitchFamily="34" charset="77"/>
                        </a:rPr>
                        <a:t>En option</a:t>
                      </a:r>
                    </a:p>
                  </a:txBody>
                  <a:tcPr marL="119878" marR="119878" marT="59939" marB="59939" anchor="ctr">
                    <a:solidFill>
                      <a:schemeClr val="bg1">
                        <a:lumMod val="95000"/>
                      </a:schemeClr>
                    </a:solidFill>
                  </a:tcPr>
                </a:tc>
                <a:tc>
                  <a:txBody>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lang="fr-FR" sz="1800" b="0" i="0" dirty="0">
                          <a:latin typeface="Source Sans Pro" panose="020B0503030403020204" pitchFamily="34" charset="77"/>
                        </a:rPr>
                        <a:t>En option</a:t>
                      </a:r>
                    </a:p>
                  </a:txBody>
                  <a:tcPr marL="119878" marR="119878" marT="59939" marB="59939" anchor="ctr">
                    <a:solidFill>
                      <a:schemeClr val="bg1">
                        <a:lumMod val="95000"/>
                      </a:schemeClr>
                    </a:solidFill>
                  </a:tcPr>
                </a:tc>
                <a:extLst>
                  <a:ext uri="{0D108BD9-81ED-4DB2-BD59-A6C34878D82A}">
                    <a16:rowId xmlns:a16="http://schemas.microsoft.com/office/drawing/2014/main" val="923512641"/>
                  </a:ext>
                </a:extLst>
              </a:tr>
            </a:tbl>
          </a:graphicData>
        </a:graphic>
      </p:graphicFrame>
      <p:sp>
        <p:nvSpPr>
          <p:cNvPr id="4" name="ZoneTexte 4">
            <a:extLst>
              <a:ext uri="{FF2B5EF4-FFF2-40B4-BE49-F238E27FC236}">
                <a16:creationId xmlns:a16="http://schemas.microsoft.com/office/drawing/2014/main" id="{7140EB2D-CB55-C045-8923-054E66D53163}"/>
              </a:ext>
            </a:extLst>
          </p:cNvPr>
          <p:cNvSpPr txBox="1"/>
          <p:nvPr/>
        </p:nvSpPr>
        <p:spPr>
          <a:xfrm>
            <a:off x="910507" y="213844"/>
            <a:ext cx="8178985" cy="523220"/>
          </a:xfrm>
          <a:prstGeom prst="rect">
            <a:avLst/>
          </a:prstGeom>
          <a:noFill/>
        </p:spPr>
        <p:txBody>
          <a:bodyPr wrap="square" rtlCol="0">
            <a:spAutoFit/>
          </a:bodyPr>
          <a:lstStyle/>
          <a:p>
            <a:r>
              <a:rPr lang="fr-FR" sz="2800" b="1" dirty="0">
                <a:solidFill>
                  <a:schemeClr val="accent1"/>
                </a:solidFill>
                <a:latin typeface="Source Sans Pro" panose="020B0503030403020204" pitchFamily="34" charset="77"/>
              </a:rPr>
              <a:t>Les offres performances</a:t>
            </a:r>
          </a:p>
        </p:txBody>
      </p:sp>
    </p:spTree>
    <p:extLst>
      <p:ext uri="{BB962C8B-B14F-4D97-AF65-F5344CB8AC3E}">
        <p14:creationId xmlns:p14="http://schemas.microsoft.com/office/powerpoint/2010/main" val="552166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Freeform 17"/>
          <p:cNvSpPr>
            <a:spLocks/>
          </p:cNvSpPr>
          <p:nvPr/>
        </p:nvSpPr>
        <p:spPr bwMode="auto">
          <a:xfrm rot="1988943">
            <a:off x="5433247" y="2049682"/>
            <a:ext cx="662517" cy="4796367"/>
          </a:xfrm>
          <a:custGeom>
            <a:avLst/>
            <a:gdLst>
              <a:gd name="T0" fmla="*/ 0 w 44"/>
              <a:gd name="T1" fmla="*/ 0 h 319"/>
              <a:gd name="T2" fmla="*/ 0 w 44"/>
              <a:gd name="T3" fmla="*/ 262 h 319"/>
              <a:gd name="T4" fmla="*/ 20 w 44"/>
              <a:gd name="T5" fmla="*/ 317 h 319"/>
              <a:gd name="T6" fmla="*/ 24 w 44"/>
              <a:gd name="T7" fmla="*/ 317 h 319"/>
              <a:gd name="T8" fmla="*/ 44 w 44"/>
              <a:gd name="T9" fmla="*/ 262 h 319"/>
              <a:gd name="T10" fmla="*/ 44 w 44"/>
              <a:gd name="T11" fmla="*/ 0 h 319"/>
              <a:gd name="T12" fmla="*/ 0 w 44"/>
              <a:gd name="T13" fmla="*/ 0 h 319"/>
            </a:gdLst>
            <a:ahLst/>
            <a:cxnLst>
              <a:cxn ang="0">
                <a:pos x="T0" y="T1"/>
              </a:cxn>
              <a:cxn ang="0">
                <a:pos x="T2" y="T3"/>
              </a:cxn>
              <a:cxn ang="0">
                <a:pos x="T4" y="T5"/>
              </a:cxn>
              <a:cxn ang="0">
                <a:pos x="T6" y="T7"/>
              </a:cxn>
              <a:cxn ang="0">
                <a:pos x="T8" y="T9"/>
              </a:cxn>
              <a:cxn ang="0">
                <a:pos x="T10" y="T11"/>
              </a:cxn>
              <a:cxn ang="0">
                <a:pos x="T12" y="T13"/>
              </a:cxn>
            </a:cxnLst>
            <a:rect l="0" t="0" r="r" b="b"/>
            <a:pathLst>
              <a:path w="44" h="319">
                <a:moveTo>
                  <a:pt x="0" y="0"/>
                </a:moveTo>
                <a:cubicBezTo>
                  <a:pt x="0" y="262"/>
                  <a:pt x="0" y="262"/>
                  <a:pt x="0" y="262"/>
                </a:cubicBezTo>
                <a:cubicBezTo>
                  <a:pt x="20" y="317"/>
                  <a:pt x="20" y="317"/>
                  <a:pt x="20" y="317"/>
                </a:cubicBezTo>
                <a:cubicBezTo>
                  <a:pt x="21" y="319"/>
                  <a:pt x="24" y="319"/>
                  <a:pt x="24" y="317"/>
                </a:cubicBezTo>
                <a:cubicBezTo>
                  <a:pt x="44" y="262"/>
                  <a:pt x="44" y="262"/>
                  <a:pt x="44" y="262"/>
                </a:cubicBezTo>
                <a:cubicBezTo>
                  <a:pt x="44" y="0"/>
                  <a:pt x="44" y="0"/>
                  <a:pt x="44" y="0"/>
                </a:cubicBezTo>
                <a:lnTo>
                  <a:pt x="0"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grpSp>
        <p:nvGrpSpPr>
          <p:cNvPr id="111" name="Group 110"/>
          <p:cNvGrpSpPr/>
          <p:nvPr/>
        </p:nvGrpSpPr>
        <p:grpSpPr>
          <a:xfrm>
            <a:off x="5691875" y="1975030"/>
            <a:ext cx="586539" cy="4257439"/>
            <a:chOff x="4268906" y="1074042"/>
            <a:chExt cx="439904" cy="3193079"/>
          </a:xfrm>
        </p:grpSpPr>
        <p:sp>
          <p:nvSpPr>
            <p:cNvPr id="112" name="Rectangle 111"/>
            <p:cNvSpPr>
              <a:spLocks noChangeArrowheads="1"/>
            </p:cNvSpPr>
            <p:nvPr/>
          </p:nvSpPr>
          <p:spPr bwMode="auto">
            <a:xfrm rot="1988943">
              <a:off x="4357717" y="1177341"/>
              <a:ext cx="247650" cy="3021222"/>
            </a:xfrm>
            <a:prstGeom prst="rect">
              <a:avLst/>
            </a:pr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113" name="Freeform 112"/>
            <p:cNvSpPr>
              <a:spLocks noChangeArrowheads="1"/>
            </p:cNvSpPr>
            <p:nvPr/>
          </p:nvSpPr>
          <p:spPr bwMode="auto">
            <a:xfrm rot="1988943">
              <a:off x="4268906" y="1074042"/>
              <a:ext cx="125414" cy="3004697"/>
            </a:xfrm>
            <a:custGeom>
              <a:avLst/>
              <a:gdLst>
                <a:gd name="connsiteX0" fmla="*/ 1 w 125414"/>
                <a:gd name="connsiteY0" fmla="*/ 0 h 3004697"/>
                <a:gd name="connsiteX1" fmla="*/ 125414 w 125414"/>
                <a:gd name="connsiteY1" fmla="*/ 0 h 3004697"/>
                <a:gd name="connsiteX2" fmla="*/ 125414 w 125414"/>
                <a:gd name="connsiteY2" fmla="*/ 2953502 h 3004697"/>
                <a:gd name="connsiteX3" fmla="*/ 125413 w 125414"/>
                <a:gd name="connsiteY3" fmla="*/ 2953502 h 3004697"/>
                <a:gd name="connsiteX4" fmla="*/ 125413 w 125414"/>
                <a:gd name="connsiteY4" fmla="*/ 2958059 h 3004697"/>
                <a:gd name="connsiteX5" fmla="*/ 0 w 125414"/>
                <a:gd name="connsiteY5" fmla="*/ 2958058 h 3004697"/>
                <a:gd name="connsiteX6" fmla="*/ 0 w 125414"/>
                <a:gd name="connsiteY6" fmla="*/ 1976420 h 3004697"/>
                <a:gd name="connsiteX7" fmla="*/ 1 w 125414"/>
                <a:gd name="connsiteY7" fmla="*/ 1976420 h 300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414" h="3004697">
                  <a:moveTo>
                    <a:pt x="1" y="0"/>
                  </a:moveTo>
                  <a:lnTo>
                    <a:pt x="125414" y="0"/>
                  </a:lnTo>
                  <a:lnTo>
                    <a:pt x="125414" y="2953502"/>
                  </a:lnTo>
                  <a:lnTo>
                    <a:pt x="125413" y="2953502"/>
                  </a:lnTo>
                  <a:lnTo>
                    <a:pt x="125413" y="2958059"/>
                  </a:lnTo>
                  <a:cubicBezTo>
                    <a:pt x="114012" y="3014475"/>
                    <a:pt x="45605" y="3025758"/>
                    <a:pt x="0" y="2958058"/>
                  </a:cubicBezTo>
                  <a:lnTo>
                    <a:pt x="0" y="1976420"/>
                  </a:lnTo>
                  <a:lnTo>
                    <a:pt x="1" y="1976420"/>
                  </a:lnTo>
                  <a:close/>
                </a:path>
              </a:pathLst>
            </a:custGeom>
            <a:solidFill>
              <a:schemeClr val="bg1">
                <a:lumMod val="85000"/>
              </a:schemeClr>
            </a:solidFill>
            <a:ln>
              <a:noFill/>
            </a:ln>
          </p:spPr>
          <p:txBody>
            <a:bodyPr vert="horz" wrap="square" lIns="121920" tIns="60960" rIns="121920" bIns="60960" numCol="1" anchor="t" anchorCtr="0" compatLnSpc="1">
              <a:prstTxWarp prst="textNoShape">
                <a:avLst/>
              </a:prstTxWarp>
              <a:noAutofit/>
            </a:bodyPr>
            <a:lstStyle/>
            <a:p>
              <a:endParaRPr lang="en-US" sz="3200" dirty="0">
                <a:latin typeface="Source Sans Pro" panose="020B0503030403020204" pitchFamily="34" charset="77"/>
              </a:endParaRPr>
            </a:p>
          </p:txBody>
        </p:sp>
        <p:sp>
          <p:nvSpPr>
            <p:cNvPr id="114" name="Freeform 113"/>
            <p:cNvSpPr>
              <a:spLocks/>
            </p:cNvSpPr>
            <p:nvPr/>
          </p:nvSpPr>
          <p:spPr bwMode="auto">
            <a:xfrm rot="1988943">
              <a:off x="4584375" y="1283813"/>
              <a:ext cx="124435" cy="2983308"/>
            </a:xfrm>
            <a:custGeom>
              <a:avLst/>
              <a:gdLst>
                <a:gd name="connsiteX0" fmla="*/ 0 w 124435"/>
                <a:gd name="connsiteY0" fmla="*/ 0 h 2983308"/>
                <a:gd name="connsiteX1" fmla="*/ 123825 w 124435"/>
                <a:gd name="connsiteY1" fmla="*/ 0 h 2983308"/>
                <a:gd name="connsiteX2" fmla="*/ 123825 w 124435"/>
                <a:gd name="connsiteY2" fmla="*/ 1959190 h 2983308"/>
                <a:gd name="connsiteX3" fmla="*/ 124435 w 124435"/>
                <a:gd name="connsiteY3" fmla="*/ 1959190 h 2983308"/>
                <a:gd name="connsiteX4" fmla="*/ 124435 w 124435"/>
                <a:gd name="connsiteY4" fmla="*/ 2940990 h 2983308"/>
                <a:gd name="connsiteX5" fmla="*/ 610 w 124435"/>
                <a:gd name="connsiteY5" fmla="*/ 2940990 h 2983308"/>
                <a:gd name="connsiteX6" fmla="*/ 610 w 124435"/>
                <a:gd name="connsiteY6" fmla="*/ 2312367 h 2983308"/>
                <a:gd name="connsiteX7" fmla="*/ 0 w 124435"/>
                <a:gd name="connsiteY7" fmla="*/ 2312367 h 298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435" h="2983308">
                  <a:moveTo>
                    <a:pt x="0" y="0"/>
                  </a:moveTo>
                  <a:lnTo>
                    <a:pt x="123825" y="0"/>
                  </a:lnTo>
                  <a:lnTo>
                    <a:pt x="123825" y="1959190"/>
                  </a:lnTo>
                  <a:lnTo>
                    <a:pt x="124435" y="1959190"/>
                  </a:lnTo>
                  <a:cubicBezTo>
                    <a:pt x="124435" y="1959190"/>
                    <a:pt x="124435" y="1959190"/>
                    <a:pt x="124435" y="2940990"/>
                  </a:cubicBezTo>
                  <a:cubicBezTo>
                    <a:pt x="101921" y="2997415"/>
                    <a:pt x="23124" y="2997415"/>
                    <a:pt x="610" y="2940990"/>
                  </a:cubicBezTo>
                  <a:lnTo>
                    <a:pt x="610" y="2312367"/>
                  </a:lnTo>
                  <a:lnTo>
                    <a:pt x="0" y="2312367"/>
                  </a:lnTo>
                  <a:close/>
                </a:path>
              </a:pathLst>
            </a:custGeom>
            <a:solidFill>
              <a:schemeClr val="bg1">
                <a:lumMod val="65000"/>
              </a:schemeClr>
            </a:solidFill>
            <a:ln>
              <a:noFill/>
            </a:ln>
          </p:spPr>
          <p:txBody>
            <a:bodyPr vert="horz" wrap="square" lIns="121920" tIns="60960" rIns="121920" bIns="60960" numCol="1" anchor="t" anchorCtr="0" compatLnSpc="1">
              <a:prstTxWarp prst="textNoShape">
                <a:avLst/>
              </a:prstTxWarp>
              <a:noAutofit/>
            </a:bodyPr>
            <a:lstStyle/>
            <a:p>
              <a:endParaRPr lang="en-US" sz="3200" dirty="0">
                <a:latin typeface="Source Sans Pro" panose="020B0503030403020204" pitchFamily="34" charset="77"/>
              </a:endParaRPr>
            </a:p>
          </p:txBody>
        </p:sp>
      </p:grpSp>
      <p:sp>
        <p:nvSpPr>
          <p:cNvPr id="19" name="Freeform 18"/>
          <p:cNvSpPr>
            <a:spLocks/>
          </p:cNvSpPr>
          <p:nvPr/>
        </p:nvSpPr>
        <p:spPr bwMode="auto">
          <a:xfrm rot="1988943">
            <a:off x="7151458" y="1568353"/>
            <a:ext cx="662517" cy="497417"/>
          </a:xfrm>
          <a:custGeom>
            <a:avLst/>
            <a:gdLst>
              <a:gd name="T0" fmla="*/ 32 w 44"/>
              <a:gd name="T1" fmla="*/ 0 h 33"/>
              <a:gd name="T2" fmla="*/ 12 w 44"/>
              <a:gd name="T3" fmla="*/ 0 h 33"/>
              <a:gd name="T4" fmla="*/ 0 w 44"/>
              <a:gd name="T5" fmla="*/ 12 h 33"/>
              <a:gd name="T6" fmla="*/ 0 w 44"/>
              <a:gd name="T7" fmla="*/ 33 h 33"/>
              <a:gd name="T8" fmla="*/ 44 w 44"/>
              <a:gd name="T9" fmla="*/ 33 h 33"/>
              <a:gd name="T10" fmla="*/ 44 w 44"/>
              <a:gd name="T11" fmla="*/ 12 h 33"/>
              <a:gd name="T12" fmla="*/ 32 w 44"/>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4" h="33">
                <a:moveTo>
                  <a:pt x="32" y="0"/>
                </a:moveTo>
                <a:cubicBezTo>
                  <a:pt x="12" y="0"/>
                  <a:pt x="12" y="0"/>
                  <a:pt x="12" y="0"/>
                </a:cubicBezTo>
                <a:cubicBezTo>
                  <a:pt x="6" y="0"/>
                  <a:pt x="0" y="6"/>
                  <a:pt x="0" y="12"/>
                </a:cubicBezTo>
                <a:cubicBezTo>
                  <a:pt x="0" y="33"/>
                  <a:pt x="0" y="33"/>
                  <a:pt x="0" y="33"/>
                </a:cubicBezTo>
                <a:cubicBezTo>
                  <a:pt x="44" y="33"/>
                  <a:pt x="44" y="33"/>
                  <a:pt x="44" y="33"/>
                </a:cubicBezTo>
                <a:cubicBezTo>
                  <a:pt x="44" y="12"/>
                  <a:pt x="44" y="12"/>
                  <a:pt x="44" y="12"/>
                </a:cubicBezTo>
                <a:cubicBezTo>
                  <a:pt x="44" y="6"/>
                  <a:pt x="39" y="0"/>
                  <a:pt x="32" y="0"/>
                </a:cubicBezTo>
                <a:close/>
              </a:path>
            </a:pathLst>
          </a:custGeom>
          <a:gradFill flip="none" rotWithShape="1">
            <a:gsLst>
              <a:gs pos="0">
                <a:srgbClr val="EFBBC7">
                  <a:shade val="67500"/>
                  <a:satMod val="115000"/>
                </a:srgbClr>
              </a:gs>
              <a:gs pos="100000">
                <a:srgbClr val="EFBBC7">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20" name="Rectangle 19"/>
          <p:cNvSpPr>
            <a:spLocks noChangeArrowheads="1"/>
          </p:cNvSpPr>
          <p:nvPr/>
        </p:nvSpPr>
        <p:spPr bwMode="auto">
          <a:xfrm rot="1988943">
            <a:off x="6880039" y="1984988"/>
            <a:ext cx="662517" cy="495300"/>
          </a:xfrm>
          <a:prstGeom prst="rect">
            <a:avLst/>
          </a:prstGeom>
          <a:gradFill flip="none" rotWithShape="1">
            <a:gsLst>
              <a:gs pos="0">
                <a:srgbClr val="828282">
                  <a:shade val="30000"/>
                  <a:satMod val="115000"/>
                </a:srgbClr>
              </a:gs>
              <a:gs pos="50000">
                <a:srgbClr val="828282">
                  <a:shade val="67500"/>
                  <a:satMod val="115000"/>
                </a:srgbClr>
              </a:gs>
              <a:gs pos="100000">
                <a:srgbClr val="828282">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grpSp>
        <p:nvGrpSpPr>
          <p:cNvPr id="107" name="Group 106"/>
          <p:cNvGrpSpPr/>
          <p:nvPr/>
        </p:nvGrpSpPr>
        <p:grpSpPr>
          <a:xfrm>
            <a:off x="4872389" y="4700334"/>
            <a:ext cx="586992" cy="1322673"/>
            <a:chOff x="3654292" y="3118020"/>
            <a:chExt cx="440244" cy="992005"/>
          </a:xfrm>
        </p:grpSpPr>
        <p:sp>
          <p:nvSpPr>
            <p:cNvPr id="21" name="Freeform 20"/>
            <p:cNvSpPr>
              <a:spLocks/>
            </p:cNvSpPr>
            <p:nvPr/>
          </p:nvSpPr>
          <p:spPr bwMode="auto">
            <a:xfrm rot="1988943">
              <a:off x="3654292" y="3118020"/>
              <a:ext cx="134938" cy="801688"/>
            </a:xfrm>
            <a:custGeom>
              <a:avLst/>
              <a:gdLst>
                <a:gd name="T0" fmla="*/ 0 w 12"/>
                <a:gd name="T1" fmla="*/ 65 h 71"/>
                <a:gd name="T2" fmla="*/ 12 w 12"/>
                <a:gd name="T3" fmla="*/ 65 h 71"/>
                <a:gd name="T4" fmla="*/ 12 w 12"/>
                <a:gd name="T5" fmla="*/ 0 h 71"/>
                <a:gd name="T6" fmla="*/ 0 w 12"/>
                <a:gd name="T7" fmla="*/ 0 h 71"/>
                <a:gd name="T8" fmla="*/ 0 w 12"/>
                <a:gd name="T9" fmla="*/ 65 h 71"/>
              </a:gdLst>
              <a:ahLst/>
              <a:cxnLst>
                <a:cxn ang="0">
                  <a:pos x="T0" y="T1"/>
                </a:cxn>
                <a:cxn ang="0">
                  <a:pos x="T2" y="T3"/>
                </a:cxn>
                <a:cxn ang="0">
                  <a:pos x="T4" y="T5"/>
                </a:cxn>
                <a:cxn ang="0">
                  <a:pos x="T6" y="T7"/>
                </a:cxn>
                <a:cxn ang="0">
                  <a:pos x="T8" y="T9"/>
                </a:cxn>
              </a:cxnLst>
              <a:rect l="0" t="0" r="r" b="b"/>
              <a:pathLst>
                <a:path w="12" h="71">
                  <a:moveTo>
                    <a:pt x="0" y="65"/>
                  </a:moveTo>
                  <a:cubicBezTo>
                    <a:pt x="4" y="71"/>
                    <a:pt x="10" y="70"/>
                    <a:pt x="12" y="65"/>
                  </a:cubicBezTo>
                  <a:cubicBezTo>
                    <a:pt x="12" y="0"/>
                    <a:pt x="12" y="0"/>
                    <a:pt x="12" y="0"/>
                  </a:cubicBezTo>
                  <a:cubicBezTo>
                    <a:pt x="0" y="0"/>
                    <a:pt x="0" y="0"/>
                    <a:pt x="0" y="0"/>
                  </a:cubicBezTo>
                  <a:lnTo>
                    <a:pt x="0" y="65"/>
                  </a:lnTo>
                  <a:close/>
                </a:path>
              </a:pathLst>
            </a:custGeom>
            <a:solidFill>
              <a:schemeClr val="accent1">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25" name="Freeform 24"/>
            <p:cNvSpPr>
              <a:spLocks/>
            </p:cNvSpPr>
            <p:nvPr/>
          </p:nvSpPr>
          <p:spPr bwMode="auto">
            <a:xfrm rot="1988943">
              <a:off x="3969123" y="3319450"/>
              <a:ext cx="125413" cy="790575"/>
            </a:xfrm>
            <a:custGeom>
              <a:avLst/>
              <a:gdLst>
                <a:gd name="T0" fmla="*/ 0 w 11"/>
                <a:gd name="T1" fmla="*/ 65 h 70"/>
                <a:gd name="T2" fmla="*/ 11 w 11"/>
                <a:gd name="T3" fmla="*/ 65 h 70"/>
                <a:gd name="T4" fmla="*/ 11 w 11"/>
                <a:gd name="T5" fmla="*/ 0 h 70"/>
                <a:gd name="T6" fmla="*/ 0 w 11"/>
                <a:gd name="T7" fmla="*/ 0 h 70"/>
                <a:gd name="T8" fmla="*/ 0 w 11"/>
                <a:gd name="T9" fmla="*/ 65 h 70"/>
              </a:gdLst>
              <a:ahLst/>
              <a:cxnLst>
                <a:cxn ang="0">
                  <a:pos x="T0" y="T1"/>
                </a:cxn>
                <a:cxn ang="0">
                  <a:pos x="T2" y="T3"/>
                </a:cxn>
                <a:cxn ang="0">
                  <a:pos x="T4" y="T5"/>
                </a:cxn>
                <a:cxn ang="0">
                  <a:pos x="T6" y="T7"/>
                </a:cxn>
                <a:cxn ang="0">
                  <a:pos x="T8" y="T9"/>
                </a:cxn>
              </a:cxnLst>
              <a:rect l="0" t="0" r="r" b="b"/>
              <a:pathLst>
                <a:path w="11" h="70">
                  <a:moveTo>
                    <a:pt x="0" y="65"/>
                  </a:moveTo>
                  <a:cubicBezTo>
                    <a:pt x="2" y="70"/>
                    <a:pt x="9" y="70"/>
                    <a:pt x="11" y="65"/>
                  </a:cubicBezTo>
                  <a:cubicBezTo>
                    <a:pt x="11" y="0"/>
                    <a:pt x="11" y="0"/>
                    <a:pt x="11" y="0"/>
                  </a:cubicBezTo>
                  <a:cubicBezTo>
                    <a:pt x="0" y="0"/>
                    <a:pt x="0" y="0"/>
                    <a:pt x="0" y="0"/>
                  </a:cubicBezTo>
                  <a:lnTo>
                    <a:pt x="0" y="65"/>
                  </a:lnTo>
                  <a:close/>
                </a:path>
              </a:pathLst>
            </a:custGeom>
            <a:solidFill>
              <a:schemeClr val="accent1">
                <a:lumMod val="75000"/>
              </a:schemeClr>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29" name="Rectangle 28"/>
            <p:cNvSpPr>
              <a:spLocks noChangeArrowheads="1"/>
            </p:cNvSpPr>
            <p:nvPr/>
          </p:nvSpPr>
          <p:spPr bwMode="auto">
            <a:xfrm rot="1988943">
              <a:off x="3755962" y="3218680"/>
              <a:ext cx="236538" cy="812800"/>
            </a:xfrm>
            <a:prstGeom prst="rect">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grpSp>
      <p:grpSp>
        <p:nvGrpSpPr>
          <p:cNvPr id="108" name="Group 107"/>
          <p:cNvGrpSpPr/>
          <p:nvPr/>
        </p:nvGrpSpPr>
        <p:grpSpPr>
          <a:xfrm>
            <a:off x="5435482" y="3877325"/>
            <a:ext cx="582941" cy="1257968"/>
            <a:chOff x="4076611" y="2500764"/>
            <a:chExt cx="437206" cy="943476"/>
          </a:xfrm>
        </p:grpSpPr>
        <p:sp>
          <p:nvSpPr>
            <p:cNvPr id="23" name="Rectangle 22"/>
            <p:cNvSpPr>
              <a:spLocks noChangeArrowheads="1"/>
            </p:cNvSpPr>
            <p:nvPr/>
          </p:nvSpPr>
          <p:spPr bwMode="auto">
            <a:xfrm rot="1988943">
              <a:off x="4076611" y="2500764"/>
              <a:ext cx="134938" cy="742950"/>
            </a:xfrm>
            <a:prstGeom prst="rect">
              <a:avLst/>
            </a:prstGeom>
            <a:solidFill>
              <a:schemeClr val="accent2">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27" name="Rectangle 26"/>
            <p:cNvSpPr>
              <a:spLocks noChangeArrowheads="1"/>
            </p:cNvSpPr>
            <p:nvPr/>
          </p:nvSpPr>
          <p:spPr bwMode="auto">
            <a:xfrm rot="1988943">
              <a:off x="4388404" y="2701290"/>
              <a:ext cx="125413" cy="742950"/>
            </a:xfrm>
            <a:prstGeom prst="rect">
              <a:avLst/>
            </a:prstGeom>
            <a:solidFill>
              <a:schemeClr val="accent2">
                <a:lumMod val="75000"/>
              </a:schemeClr>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31" name="Rectangle 30"/>
            <p:cNvSpPr>
              <a:spLocks noChangeArrowheads="1"/>
            </p:cNvSpPr>
            <p:nvPr/>
          </p:nvSpPr>
          <p:spPr bwMode="auto">
            <a:xfrm rot="1988943">
              <a:off x="4181319" y="2602329"/>
              <a:ext cx="236538" cy="742950"/>
            </a:xfrm>
            <a:prstGeom prst="rect">
              <a:avLst/>
            </a:pr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grpSp>
      <p:sp>
        <p:nvSpPr>
          <p:cNvPr id="33" name="Freeform 32"/>
          <p:cNvSpPr>
            <a:spLocks/>
          </p:cNvSpPr>
          <p:nvPr/>
        </p:nvSpPr>
        <p:spPr bwMode="auto">
          <a:xfrm rot="1988943">
            <a:off x="4434383" y="5691506"/>
            <a:ext cx="662517" cy="571500"/>
          </a:xfrm>
          <a:custGeom>
            <a:avLst/>
            <a:gdLst>
              <a:gd name="T0" fmla="*/ 30 w 44"/>
              <a:gd name="T1" fmla="*/ 38 h 38"/>
              <a:gd name="T2" fmla="*/ 44 w 44"/>
              <a:gd name="T3" fmla="*/ 0 h 38"/>
              <a:gd name="T4" fmla="*/ 33 w 44"/>
              <a:gd name="T5" fmla="*/ 0 h 38"/>
              <a:gd name="T6" fmla="*/ 12 w 44"/>
              <a:gd name="T7" fmla="*/ 0 h 38"/>
              <a:gd name="T8" fmla="*/ 0 w 44"/>
              <a:gd name="T9" fmla="*/ 0 h 38"/>
              <a:gd name="T10" fmla="*/ 14 w 44"/>
              <a:gd name="T11" fmla="*/ 38 h 38"/>
              <a:gd name="T12" fmla="*/ 22 w 44"/>
              <a:gd name="T13" fmla="*/ 38 h 38"/>
              <a:gd name="T14" fmla="*/ 30 w 44"/>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8">
                <a:moveTo>
                  <a:pt x="30" y="38"/>
                </a:moveTo>
                <a:cubicBezTo>
                  <a:pt x="44" y="0"/>
                  <a:pt x="44" y="0"/>
                  <a:pt x="44" y="0"/>
                </a:cubicBezTo>
                <a:cubicBezTo>
                  <a:pt x="42" y="2"/>
                  <a:pt x="36" y="2"/>
                  <a:pt x="33" y="0"/>
                </a:cubicBezTo>
                <a:cubicBezTo>
                  <a:pt x="28" y="4"/>
                  <a:pt x="16" y="4"/>
                  <a:pt x="12" y="0"/>
                </a:cubicBezTo>
                <a:cubicBezTo>
                  <a:pt x="7" y="2"/>
                  <a:pt x="2" y="2"/>
                  <a:pt x="0" y="0"/>
                </a:cubicBezTo>
                <a:cubicBezTo>
                  <a:pt x="14" y="38"/>
                  <a:pt x="14" y="38"/>
                  <a:pt x="14" y="38"/>
                </a:cubicBezTo>
                <a:cubicBezTo>
                  <a:pt x="17" y="38"/>
                  <a:pt x="19" y="38"/>
                  <a:pt x="22" y="38"/>
                </a:cubicBezTo>
                <a:cubicBezTo>
                  <a:pt x="25" y="38"/>
                  <a:pt x="28" y="38"/>
                  <a:pt x="30" y="38"/>
                </a:cubicBezTo>
                <a:close/>
              </a:path>
            </a:pathLst>
          </a:custGeom>
          <a:gradFill flip="none" rotWithShape="1">
            <a:gsLst>
              <a:gs pos="0">
                <a:srgbClr val="F2CCBB">
                  <a:shade val="67500"/>
                  <a:satMod val="115000"/>
                </a:srgbClr>
              </a:gs>
              <a:gs pos="100000">
                <a:srgbClr val="F2CCBB">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34" name="Freeform 33"/>
          <p:cNvSpPr>
            <a:spLocks/>
          </p:cNvSpPr>
          <p:nvPr/>
        </p:nvSpPr>
        <p:spPr bwMode="auto">
          <a:xfrm rot="1988943">
            <a:off x="4411668" y="6193248"/>
            <a:ext cx="239184" cy="285751"/>
          </a:xfrm>
          <a:custGeom>
            <a:avLst/>
            <a:gdLst>
              <a:gd name="T0" fmla="*/ 7 w 16"/>
              <a:gd name="T1" fmla="*/ 18 h 19"/>
              <a:gd name="T2" fmla="*/ 9 w 16"/>
              <a:gd name="T3" fmla="*/ 18 h 19"/>
              <a:gd name="T4" fmla="*/ 10 w 16"/>
              <a:gd name="T5" fmla="*/ 17 h 19"/>
              <a:gd name="T6" fmla="*/ 16 w 16"/>
              <a:gd name="T7" fmla="*/ 0 h 19"/>
              <a:gd name="T8" fmla="*/ 8 w 16"/>
              <a:gd name="T9" fmla="*/ 0 h 19"/>
              <a:gd name="T10" fmla="*/ 0 w 16"/>
              <a:gd name="T11" fmla="*/ 0 h 19"/>
              <a:gd name="T12" fmla="*/ 6 w 16"/>
              <a:gd name="T13" fmla="*/ 17 h 19"/>
              <a:gd name="T14" fmla="*/ 7 w 16"/>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7" y="18"/>
                </a:moveTo>
                <a:cubicBezTo>
                  <a:pt x="8" y="19"/>
                  <a:pt x="9" y="19"/>
                  <a:pt x="9" y="18"/>
                </a:cubicBezTo>
                <a:cubicBezTo>
                  <a:pt x="10" y="18"/>
                  <a:pt x="10" y="18"/>
                  <a:pt x="10" y="17"/>
                </a:cubicBezTo>
                <a:cubicBezTo>
                  <a:pt x="16" y="0"/>
                  <a:pt x="16" y="0"/>
                  <a:pt x="16" y="0"/>
                </a:cubicBezTo>
                <a:cubicBezTo>
                  <a:pt x="14" y="0"/>
                  <a:pt x="11" y="0"/>
                  <a:pt x="8" y="0"/>
                </a:cubicBezTo>
                <a:cubicBezTo>
                  <a:pt x="5" y="0"/>
                  <a:pt x="3" y="0"/>
                  <a:pt x="0" y="0"/>
                </a:cubicBezTo>
                <a:cubicBezTo>
                  <a:pt x="6" y="17"/>
                  <a:pt x="6" y="17"/>
                  <a:pt x="6" y="17"/>
                </a:cubicBezTo>
                <a:cubicBezTo>
                  <a:pt x="6" y="18"/>
                  <a:pt x="7" y="18"/>
                  <a:pt x="7" y="18"/>
                </a:cubicBezTo>
                <a:close/>
              </a:path>
            </a:pathLst>
          </a:custGeom>
          <a:solidFill>
            <a:srgbClr val="002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58" name="Teardrop 57"/>
          <p:cNvSpPr>
            <a:spLocks noChangeAspect="1"/>
          </p:cNvSpPr>
          <p:nvPr/>
        </p:nvSpPr>
        <p:spPr>
          <a:xfrm rot="5400000">
            <a:off x="4585254" y="4147061"/>
            <a:ext cx="594301" cy="594301"/>
          </a:xfrm>
          <a:prstGeom prst="teardrop">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59" name="Teardrop 58"/>
          <p:cNvSpPr>
            <a:spLocks noChangeAspect="1"/>
          </p:cNvSpPr>
          <p:nvPr/>
        </p:nvSpPr>
        <p:spPr>
          <a:xfrm rot="16200000">
            <a:off x="6282586" y="4267033"/>
            <a:ext cx="594301" cy="594301"/>
          </a:xfrm>
          <a:prstGeom prst="teardrop">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61" name="Oval 60"/>
          <p:cNvSpPr/>
          <p:nvPr/>
        </p:nvSpPr>
        <p:spPr>
          <a:xfrm>
            <a:off x="4614180" y="4175988"/>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r>
              <a:rPr lang="en-US" sz="2000" dirty="0">
                <a:latin typeface="Source Sans Pro" panose="020B0503030403020204" pitchFamily="34" charset="77"/>
              </a:rPr>
              <a:t>01</a:t>
            </a:r>
          </a:p>
        </p:txBody>
      </p:sp>
      <p:sp>
        <p:nvSpPr>
          <p:cNvPr id="62" name="Oval 61"/>
          <p:cNvSpPr>
            <a:spLocks noChangeAspect="1"/>
          </p:cNvSpPr>
          <p:nvPr/>
        </p:nvSpPr>
        <p:spPr>
          <a:xfrm>
            <a:off x="6311512" y="4295960"/>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r>
              <a:rPr lang="en-US" sz="2000" dirty="0">
                <a:latin typeface="Source Sans Pro" panose="020B0503030403020204" pitchFamily="34" charset="77"/>
              </a:rPr>
              <a:t>02</a:t>
            </a:r>
          </a:p>
        </p:txBody>
      </p:sp>
      <p:sp>
        <p:nvSpPr>
          <p:cNvPr id="83" name="ZoneTexte 82">
            <a:extLst>
              <a:ext uri="{FF2B5EF4-FFF2-40B4-BE49-F238E27FC236}">
                <a16:creationId xmlns:a16="http://schemas.microsoft.com/office/drawing/2014/main" id="{24041FE2-BC05-7D43-8A5B-9C9F7A236D15}"/>
              </a:ext>
            </a:extLst>
          </p:cNvPr>
          <p:cNvSpPr txBox="1"/>
          <p:nvPr/>
        </p:nvSpPr>
        <p:spPr>
          <a:xfrm>
            <a:off x="6919598" y="4295960"/>
            <a:ext cx="4644516" cy="830997"/>
          </a:xfrm>
          <a:prstGeom prst="rect">
            <a:avLst/>
          </a:prstGeom>
          <a:noFill/>
        </p:spPr>
        <p:txBody>
          <a:bodyPr wrap="square" rtlCol="0">
            <a:spAutoFit/>
          </a:bodyPr>
          <a:lstStyle/>
          <a:p>
            <a:r>
              <a:rPr lang="fr-FR" sz="2800" dirty="0">
                <a:latin typeface="Source Sans Pro" panose="020B0503030403020204" pitchFamily="34" charset="77"/>
              </a:rPr>
              <a:t>Comment ? </a:t>
            </a:r>
          </a:p>
          <a:p>
            <a:r>
              <a:rPr lang="fr-FR" sz="2000" dirty="0">
                <a:latin typeface="Source Sans Pro" panose="020B0503030403020204" pitchFamily="34" charset="77"/>
              </a:rPr>
              <a:t>En changement de palier</a:t>
            </a:r>
          </a:p>
        </p:txBody>
      </p:sp>
      <p:sp>
        <p:nvSpPr>
          <p:cNvPr id="105" name="ZoneTexte 104">
            <a:extLst>
              <a:ext uri="{FF2B5EF4-FFF2-40B4-BE49-F238E27FC236}">
                <a16:creationId xmlns:a16="http://schemas.microsoft.com/office/drawing/2014/main" id="{D4F6A01C-51ED-7E45-8562-169BEF5D9583}"/>
              </a:ext>
            </a:extLst>
          </p:cNvPr>
          <p:cNvSpPr txBox="1"/>
          <p:nvPr/>
        </p:nvSpPr>
        <p:spPr>
          <a:xfrm>
            <a:off x="1342021" y="4229622"/>
            <a:ext cx="3177439" cy="1077218"/>
          </a:xfrm>
          <a:prstGeom prst="rect">
            <a:avLst/>
          </a:prstGeom>
          <a:noFill/>
        </p:spPr>
        <p:txBody>
          <a:bodyPr wrap="square" rtlCol="0">
            <a:spAutoFit/>
          </a:bodyPr>
          <a:lstStyle/>
          <a:p>
            <a:pPr algn="r"/>
            <a:r>
              <a:rPr lang="fr-FR" sz="2800" dirty="0">
                <a:latin typeface="Source Sans Pro" panose="020B0503030403020204" pitchFamily="34" charset="77"/>
              </a:rPr>
              <a:t>Le but ?</a:t>
            </a:r>
          </a:p>
          <a:p>
            <a:pPr algn="r"/>
            <a:r>
              <a:rPr lang="fr-FR" sz="1800" dirty="0">
                <a:latin typeface="Source Sans Pro" panose="020B0503030403020204" pitchFamily="34" charset="77"/>
              </a:rPr>
              <a:t>Augmenter les performances de son site</a:t>
            </a:r>
          </a:p>
        </p:txBody>
      </p:sp>
      <p:sp>
        <p:nvSpPr>
          <p:cNvPr id="28" name="ZoneTexte 4">
            <a:extLst>
              <a:ext uri="{FF2B5EF4-FFF2-40B4-BE49-F238E27FC236}">
                <a16:creationId xmlns:a16="http://schemas.microsoft.com/office/drawing/2014/main" id="{1DD2107B-C621-1F4E-9728-CBC7181E1549}"/>
              </a:ext>
            </a:extLst>
          </p:cNvPr>
          <p:cNvSpPr txBox="1"/>
          <p:nvPr/>
        </p:nvSpPr>
        <p:spPr>
          <a:xfrm>
            <a:off x="910507" y="213844"/>
            <a:ext cx="8178985" cy="892552"/>
          </a:xfrm>
          <a:prstGeom prst="rect">
            <a:avLst/>
          </a:prstGeom>
          <a:noFill/>
        </p:spPr>
        <p:txBody>
          <a:bodyPr wrap="square" rtlCol="0">
            <a:spAutoFit/>
          </a:bodyPr>
          <a:lstStyle/>
          <a:p>
            <a:r>
              <a:rPr lang="fr-FR" sz="2800" b="1" dirty="0">
                <a:solidFill>
                  <a:schemeClr val="accent1"/>
                </a:solidFill>
                <a:latin typeface="Source Sans Pro" panose="020B0503030403020204" pitchFamily="34" charset="77"/>
              </a:rPr>
              <a:t>Les offres performances</a:t>
            </a:r>
          </a:p>
          <a:p>
            <a:r>
              <a:rPr lang="fr-FR" dirty="0">
                <a:solidFill>
                  <a:schemeClr val="accent1"/>
                </a:solidFill>
                <a:latin typeface="Source Sans Pro" panose="020B0503030403020204" pitchFamily="34" charset="77"/>
              </a:rPr>
              <a:t>Le </a:t>
            </a:r>
            <a:r>
              <a:rPr lang="fr-FR" dirty="0" err="1">
                <a:solidFill>
                  <a:schemeClr val="accent1"/>
                </a:solidFill>
                <a:latin typeface="Source Sans Pro" panose="020B0503030403020204" pitchFamily="34" charset="77"/>
              </a:rPr>
              <a:t>boost</a:t>
            </a:r>
            <a:endParaRPr lang="fr-FR" dirty="0">
              <a:solidFill>
                <a:schemeClr val="accent1"/>
              </a:solidFill>
              <a:latin typeface="Source Sans Pro" panose="020B0503030403020204" pitchFamily="34" charset="77"/>
            </a:endParaRPr>
          </a:p>
        </p:txBody>
      </p:sp>
    </p:spTree>
    <p:extLst>
      <p:ext uri="{BB962C8B-B14F-4D97-AF65-F5344CB8AC3E}">
        <p14:creationId xmlns:p14="http://schemas.microsoft.com/office/powerpoint/2010/main" val="3045723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fade">
                                      <p:cBhvr>
                                        <p:cTn id="7" dur="500"/>
                                        <p:tgtEl>
                                          <p:spTgt spid="10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5"/>
                                        </p:tgtEl>
                                        <p:attrNameLst>
                                          <p:attrName>style.visibility</p:attrName>
                                        </p:attrNameLst>
                                      </p:cBhvr>
                                      <p:to>
                                        <p:strVal val="visible"/>
                                      </p:to>
                                    </p:set>
                                    <p:animEffect transition="in" filter="fade">
                                      <p:cBhvr>
                                        <p:cTn id="16" dur="500"/>
                                        <p:tgtEl>
                                          <p:spTgt spid="105"/>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59"/>
                                        </p:tgtEl>
                                        <p:attrNameLst>
                                          <p:attrName>style.visibility</p:attrName>
                                        </p:attrNameLst>
                                      </p:cBhvr>
                                      <p:to>
                                        <p:strVal val="visible"/>
                                      </p:to>
                                    </p:set>
                                    <p:animEffect transition="in" filter="fade">
                                      <p:cBhvr>
                                        <p:cTn id="21" dur="500"/>
                                        <p:tgtEl>
                                          <p:spTgt spid="5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500"/>
                                        <p:tgtEl>
                                          <p:spTgt spid="62"/>
                                        </p:tgtEl>
                                      </p:cBhvr>
                                    </p:animEffect>
                                  </p:childTnLst>
                                </p:cTn>
                              </p:par>
                              <p:par>
                                <p:cTn id="25" presetID="10" presetClass="entr" presetSubtype="0" fill="hold" nodeType="withEffect">
                                  <p:stCondLst>
                                    <p:cond delay="0"/>
                                  </p:stCondLst>
                                  <p:childTnLst>
                                    <p:set>
                                      <p:cBhvr>
                                        <p:cTn id="26" dur="1" fill="hold">
                                          <p:stCondLst>
                                            <p:cond delay="0"/>
                                          </p:stCondLst>
                                        </p:cTn>
                                        <p:tgtEl>
                                          <p:spTgt spid="108"/>
                                        </p:tgtEl>
                                        <p:attrNameLst>
                                          <p:attrName>style.visibility</p:attrName>
                                        </p:attrNameLst>
                                      </p:cBhvr>
                                      <p:to>
                                        <p:strVal val="visible"/>
                                      </p:to>
                                    </p:set>
                                    <p:animEffect transition="in" filter="fade">
                                      <p:cBhvr>
                                        <p:cTn id="27" dur="500"/>
                                        <p:tgtEl>
                                          <p:spTgt spid="10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83"/>
                                        </p:tgtEl>
                                        <p:attrNameLst>
                                          <p:attrName>style.visibility</p:attrName>
                                        </p:attrNameLst>
                                      </p:cBhvr>
                                      <p:to>
                                        <p:strVal val="visible"/>
                                      </p:to>
                                    </p:set>
                                    <p:animEffect transition="in" filter="fade">
                                      <p:cBhvr>
                                        <p:cTn id="30"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1" grpId="0" animBg="1"/>
      <p:bldP spid="62" grpId="0" animBg="1"/>
      <p:bldP spid="83" grpId="0"/>
      <p:bldP spid="105"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43"/>
          <p:cNvSpPr/>
          <p:nvPr/>
        </p:nvSpPr>
        <p:spPr>
          <a:xfrm>
            <a:off x="-1361440" y="3927193"/>
            <a:ext cx="5256107" cy="347133"/>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45" name="Rectangle 44"/>
          <p:cNvSpPr/>
          <p:nvPr/>
        </p:nvSpPr>
        <p:spPr>
          <a:xfrm>
            <a:off x="7469716" y="2048115"/>
            <a:ext cx="5532967" cy="347133"/>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13" name="TextBox 12"/>
          <p:cNvSpPr txBox="1"/>
          <p:nvPr/>
        </p:nvSpPr>
        <p:spPr>
          <a:xfrm>
            <a:off x="7611949" y="1543321"/>
            <a:ext cx="4406901" cy="520784"/>
          </a:xfrm>
          <a:prstGeom prst="rect">
            <a:avLst/>
          </a:prstGeom>
          <a:noFill/>
        </p:spPr>
        <p:txBody>
          <a:bodyPr wrap="square" rtlCol="0">
            <a:spAutoFit/>
          </a:bodyPr>
          <a:lstStyle/>
          <a:p>
            <a:pPr>
              <a:lnSpc>
                <a:spcPct val="87000"/>
              </a:lnSpc>
            </a:pPr>
            <a:r>
              <a:rPr lang="en-US" sz="3200" dirty="0">
                <a:solidFill>
                  <a:schemeClr val="accent4"/>
                </a:solidFill>
                <a:latin typeface="Source Sans Pro" panose="020B0503030403020204" pitchFamily="34" charset="77"/>
              </a:rPr>
              <a:t>Performance 4</a:t>
            </a:r>
          </a:p>
        </p:txBody>
      </p:sp>
      <p:sp>
        <p:nvSpPr>
          <p:cNvPr id="46" name="TextBox 45"/>
          <p:cNvSpPr txBox="1"/>
          <p:nvPr/>
        </p:nvSpPr>
        <p:spPr>
          <a:xfrm>
            <a:off x="-585869" y="3419343"/>
            <a:ext cx="4406901" cy="520784"/>
          </a:xfrm>
          <a:prstGeom prst="rect">
            <a:avLst/>
          </a:prstGeom>
          <a:noFill/>
        </p:spPr>
        <p:txBody>
          <a:bodyPr wrap="square" rtlCol="0">
            <a:spAutoFit/>
          </a:bodyPr>
          <a:lstStyle/>
          <a:p>
            <a:pPr algn="r">
              <a:lnSpc>
                <a:spcPct val="87000"/>
              </a:lnSpc>
            </a:pPr>
            <a:r>
              <a:rPr lang="en-US" sz="3200" dirty="0">
                <a:solidFill>
                  <a:schemeClr val="accent1"/>
                </a:solidFill>
                <a:latin typeface="Source Sans Pro" panose="020B0503030403020204" pitchFamily="34" charset="77"/>
              </a:rPr>
              <a:t>Performance 1</a:t>
            </a:r>
          </a:p>
        </p:txBody>
      </p:sp>
      <p:sp>
        <p:nvSpPr>
          <p:cNvPr id="65" name="Rounded Rectangle 64"/>
          <p:cNvSpPr/>
          <p:nvPr/>
        </p:nvSpPr>
        <p:spPr>
          <a:xfrm>
            <a:off x="3887896" y="3012323"/>
            <a:ext cx="956701" cy="2176404"/>
          </a:xfrm>
          <a:prstGeom prst="roundRect">
            <a:avLst>
              <a:gd name="adj" fmla="val 50000"/>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ctr" anchorCtr="0"/>
          <a:lstStyle/>
          <a:p>
            <a:pPr algn="ctr"/>
            <a:r>
              <a:rPr lang="en-US" sz="3733" dirty="0">
                <a:solidFill>
                  <a:srgbClr val="FFFFFF"/>
                </a:solidFill>
                <a:latin typeface="Source Sans Pro" panose="020B0503030403020204" pitchFamily="34" charset="77"/>
              </a:rPr>
              <a:t>01</a:t>
            </a:r>
          </a:p>
        </p:txBody>
      </p:sp>
      <p:sp>
        <p:nvSpPr>
          <p:cNvPr id="66" name="Rounded Rectangle 65"/>
          <p:cNvSpPr/>
          <p:nvPr/>
        </p:nvSpPr>
        <p:spPr>
          <a:xfrm>
            <a:off x="5732798" y="1763724"/>
            <a:ext cx="956701" cy="2176404"/>
          </a:xfrm>
          <a:prstGeom prst="roundRect">
            <a:avLst>
              <a:gd name="adj" fmla="val 50000"/>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ctr" anchorCtr="0"/>
          <a:lstStyle/>
          <a:p>
            <a:pPr algn="ctr"/>
            <a:r>
              <a:rPr lang="en-US" sz="3733" dirty="0">
                <a:solidFill>
                  <a:srgbClr val="FFFFFF"/>
                </a:solidFill>
                <a:latin typeface="Source Sans Pro" panose="020B0503030403020204" pitchFamily="34" charset="77"/>
              </a:rPr>
              <a:t>03</a:t>
            </a:r>
          </a:p>
        </p:txBody>
      </p:sp>
      <p:sp>
        <p:nvSpPr>
          <p:cNvPr id="68" name="Rounded Rectangle 67"/>
          <p:cNvSpPr/>
          <p:nvPr/>
        </p:nvSpPr>
        <p:spPr>
          <a:xfrm>
            <a:off x="6655248" y="1139425"/>
            <a:ext cx="956701" cy="2176404"/>
          </a:xfrm>
          <a:prstGeom prst="roundRect">
            <a:avLst>
              <a:gd name="adj" fmla="val 50000"/>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ctr" anchorCtr="0"/>
          <a:lstStyle/>
          <a:p>
            <a:pPr algn="ctr"/>
            <a:r>
              <a:rPr lang="en-US" sz="3733" dirty="0">
                <a:solidFill>
                  <a:srgbClr val="FFFFFF"/>
                </a:solidFill>
                <a:latin typeface="Source Sans Pro" panose="020B0503030403020204" pitchFamily="34" charset="77"/>
              </a:rPr>
              <a:t>04</a:t>
            </a:r>
          </a:p>
        </p:txBody>
      </p:sp>
      <p:sp>
        <p:nvSpPr>
          <p:cNvPr id="69" name="Rounded Rectangle 68"/>
          <p:cNvSpPr/>
          <p:nvPr/>
        </p:nvSpPr>
        <p:spPr>
          <a:xfrm>
            <a:off x="4810347" y="2388024"/>
            <a:ext cx="956701" cy="2176404"/>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lIns="0" tIns="243840" rIns="0" bIns="243840" rtlCol="0" anchor="ctr" anchorCtr="0"/>
          <a:lstStyle/>
          <a:p>
            <a:pPr algn="ctr"/>
            <a:r>
              <a:rPr lang="en-US" sz="3733" dirty="0">
                <a:solidFill>
                  <a:srgbClr val="FFFFFF"/>
                </a:solidFill>
                <a:latin typeface="Source Sans Pro" panose="020B0503030403020204" pitchFamily="34" charset="77"/>
              </a:rPr>
              <a:t>02</a:t>
            </a:r>
          </a:p>
        </p:txBody>
      </p:sp>
      <p:sp>
        <p:nvSpPr>
          <p:cNvPr id="2" name="Arc 1">
            <a:extLst>
              <a:ext uri="{FF2B5EF4-FFF2-40B4-BE49-F238E27FC236}">
                <a16:creationId xmlns:a16="http://schemas.microsoft.com/office/drawing/2014/main" id="{84FCE980-D777-174A-8F0D-E8F535B6A254}"/>
              </a:ext>
            </a:extLst>
          </p:cNvPr>
          <p:cNvSpPr/>
          <p:nvPr/>
        </p:nvSpPr>
        <p:spPr>
          <a:xfrm rot="5651570">
            <a:off x="4527924" y="4265314"/>
            <a:ext cx="1120028" cy="1120028"/>
          </a:xfrm>
          <a:prstGeom prst="arc">
            <a:avLst>
              <a:gd name="adj1" fmla="val 14791542"/>
              <a:gd name="adj2" fmla="val 2215324"/>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dirty="0">
              <a:latin typeface="Source Sans Pro" panose="020B0503030403020204" pitchFamily="34" charset="77"/>
            </a:endParaRPr>
          </a:p>
        </p:txBody>
      </p:sp>
      <p:sp>
        <p:nvSpPr>
          <p:cNvPr id="3" name="ZoneTexte 2">
            <a:extLst>
              <a:ext uri="{FF2B5EF4-FFF2-40B4-BE49-F238E27FC236}">
                <a16:creationId xmlns:a16="http://schemas.microsoft.com/office/drawing/2014/main" id="{F804E6B0-349D-AD4A-8B9A-6A0D8B1BE917}"/>
              </a:ext>
            </a:extLst>
          </p:cNvPr>
          <p:cNvSpPr txBox="1"/>
          <p:nvPr/>
        </p:nvSpPr>
        <p:spPr>
          <a:xfrm>
            <a:off x="5445179" y="5193955"/>
            <a:ext cx="1844901" cy="461665"/>
          </a:xfrm>
          <a:prstGeom prst="rect">
            <a:avLst/>
          </a:prstGeom>
          <a:noFill/>
        </p:spPr>
        <p:txBody>
          <a:bodyPr wrap="square" rtlCol="0">
            <a:spAutoFit/>
          </a:bodyPr>
          <a:lstStyle/>
          <a:p>
            <a:r>
              <a:rPr lang="fr-FR" dirty="0">
                <a:latin typeface="Source Sans Pro" panose="020B0503030403020204" pitchFamily="34" charset="77"/>
              </a:rPr>
              <a:t>1 palier*</a:t>
            </a:r>
          </a:p>
        </p:txBody>
      </p:sp>
      <p:sp>
        <p:nvSpPr>
          <p:cNvPr id="51" name="Arc 50">
            <a:extLst>
              <a:ext uri="{FF2B5EF4-FFF2-40B4-BE49-F238E27FC236}">
                <a16:creationId xmlns:a16="http://schemas.microsoft.com/office/drawing/2014/main" id="{EC266398-4B00-0947-BB5E-4484EF1BC299}"/>
              </a:ext>
            </a:extLst>
          </p:cNvPr>
          <p:cNvSpPr/>
          <p:nvPr/>
        </p:nvSpPr>
        <p:spPr>
          <a:xfrm rot="5651570">
            <a:off x="5395106" y="2796072"/>
            <a:ext cx="1899875" cy="1899875"/>
          </a:xfrm>
          <a:prstGeom prst="arc">
            <a:avLst>
              <a:gd name="adj1" fmla="val 14791542"/>
              <a:gd name="adj2" fmla="val 2215324"/>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dirty="0">
              <a:latin typeface="Source Sans Pro" panose="020B0503030403020204" pitchFamily="34" charset="77"/>
            </a:endParaRPr>
          </a:p>
        </p:txBody>
      </p:sp>
      <p:sp>
        <p:nvSpPr>
          <p:cNvPr id="52" name="ZoneTexte 51">
            <a:extLst>
              <a:ext uri="{FF2B5EF4-FFF2-40B4-BE49-F238E27FC236}">
                <a16:creationId xmlns:a16="http://schemas.microsoft.com/office/drawing/2014/main" id="{77B49BCE-3F58-B841-AF48-DC17D1EB211D}"/>
              </a:ext>
            </a:extLst>
          </p:cNvPr>
          <p:cNvSpPr txBox="1"/>
          <p:nvPr/>
        </p:nvSpPr>
        <p:spPr>
          <a:xfrm>
            <a:off x="6923039" y="4408414"/>
            <a:ext cx="1844901" cy="461665"/>
          </a:xfrm>
          <a:prstGeom prst="rect">
            <a:avLst/>
          </a:prstGeom>
          <a:noFill/>
        </p:spPr>
        <p:txBody>
          <a:bodyPr wrap="square" rtlCol="0">
            <a:spAutoFit/>
          </a:bodyPr>
          <a:lstStyle/>
          <a:p>
            <a:r>
              <a:rPr lang="fr-FR" dirty="0">
                <a:latin typeface="Source Sans Pro" panose="020B0503030403020204" pitchFamily="34" charset="77"/>
              </a:rPr>
              <a:t>2 paliers*</a:t>
            </a:r>
          </a:p>
        </p:txBody>
      </p:sp>
      <p:sp>
        <p:nvSpPr>
          <p:cNvPr id="53" name="Arc 52">
            <a:extLst>
              <a:ext uri="{FF2B5EF4-FFF2-40B4-BE49-F238E27FC236}">
                <a16:creationId xmlns:a16="http://schemas.microsoft.com/office/drawing/2014/main" id="{525E9ADF-032F-F345-ADD9-8CDE48425B17}"/>
              </a:ext>
            </a:extLst>
          </p:cNvPr>
          <p:cNvSpPr/>
          <p:nvPr/>
        </p:nvSpPr>
        <p:spPr>
          <a:xfrm rot="16397747">
            <a:off x="4326639" y="1140714"/>
            <a:ext cx="2647494" cy="2647494"/>
          </a:xfrm>
          <a:prstGeom prst="arc">
            <a:avLst>
              <a:gd name="adj1" fmla="val 14791542"/>
              <a:gd name="adj2" fmla="val 2215324"/>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dirty="0">
              <a:latin typeface="Source Sans Pro" panose="020B0503030403020204" pitchFamily="34" charset="77"/>
            </a:endParaRPr>
          </a:p>
        </p:txBody>
      </p:sp>
      <p:sp>
        <p:nvSpPr>
          <p:cNvPr id="54" name="ZoneTexte 53">
            <a:extLst>
              <a:ext uri="{FF2B5EF4-FFF2-40B4-BE49-F238E27FC236}">
                <a16:creationId xmlns:a16="http://schemas.microsoft.com/office/drawing/2014/main" id="{2873F6B9-DAC8-B845-B150-32E88E92EEE4}"/>
              </a:ext>
            </a:extLst>
          </p:cNvPr>
          <p:cNvSpPr txBox="1"/>
          <p:nvPr/>
        </p:nvSpPr>
        <p:spPr>
          <a:xfrm>
            <a:off x="3526805" y="1130690"/>
            <a:ext cx="1844901" cy="461665"/>
          </a:xfrm>
          <a:prstGeom prst="rect">
            <a:avLst/>
          </a:prstGeom>
          <a:noFill/>
        </p:spPr>
        <p:txBody>
          <a:bodyPr wrap="square" rtlCol="0">
            <a:spAutoFit/>
          </a:bodyPr>
          <a:lstStyle/>
          <a:p>
            <a:r>
              <a:rPr lang="fr-FR" dirty="0">
                <a:latin typeface="Source Sans Pro" panose="020B0503030403020204" pitchFamily="34" charset="77"/>
              </a:rPr>
              <a:t>3 paliers*</a:t>
            </a:r>
          </a:p>
        </p:txBody>
      </p:sp>
      <p:sp>
        <p:nvSpPr>
          <p:cNvPr id="22" name="ZoneTexte 4">
            <a:extLst>
              <a:ext uri="{FF2B5EF4-FFF2-40B4-BE49-F238E27FC236}">
                <a16:creationId xmlns:a16="http://schemas.microsoft.com/office/drawing/2014/main" id="{443F06E4-0761-B140-BADC-7DC0B024DAAA}"/>
              </a:ext>
            </a:extLst>
          </p:cNvPr>
          <p:cNvSpPr txBox="1"/>
          <p:nvPr/>
        </p:nvSpPr>
        <p:spPr>
          <a:xfrm>
            <a:off x="910507" y="213844"/>
            <a:ext cx="8178985" cy="892552"/>
          </a:xfrm>
          <a:prstGeom prst="rect">
            <a:avLst/>
          </a:prstGeom>
          <a:noFill/>
        </p:spPr>
        <p:txBody>
          <a:bodyPr wrap="square" rtlCol="0">
            <a:spAutoFit/>
          </a:bodyPr>
          <a:lstStyle/>
          <a:p>
            <a:r>
              <a:rPr lang="fr-FR" sz="2800" b="1" dirty="0">
                <a:solidFill>
                  <a:schemeClr val="accent1"/>
                </a:solidFill>
                <a:latin typeface="Source Sans Pro" panose="020B0503030403020204" pitchFamily="34" charset="77"/>
              </a:rPr>
              <a:t>Les offres performances</a:t>
            </a:r>
          </a:p>
          <a:p>
            <a:r>
              <a:rPr lang="fr-FR" dirty="0">
                <a:solidFill>
                  <a:schemeClr val="accent1"/>
                </a:solidFill>
                <a:latin typeface="Source Sans Pro" panose="020B0503030403020204" pitchFamily="34" charset="77"/>
              </a:rPr>
              <a:t>Le </a:t>
            </a:r>
            <a:r>
              <a:rPr lang="fr-FR" dirty="0" err="1">
                <a:solidFill>
                  <a:schemeClr val="accent1"/>
                </a:solidFill>
                <a:latin typeface="Source Sans Pro" panose="020B0503030403020204" pitchFamily="34" charset="77"/>
              </a:rPr>
              <a:t>boost</a:t>
            </a:r>
            <a:endParaRPr lang="fr-FR" dirty="0">
              <a:solidFill>
                <a:schemeClr val="accent1"/>
              </a:solidFill>
              <a:latin typeface="Source Sans Pro" panose="020B0503030403020204" pitchFamily="34" charset="77"/>
            </a:endParaRPr>
          </a:p>
        </p:txBody>
      </p:sp>
      <p:sp>
        <p:nvSpPr>
          <p:cNvPr id="4" name="TextBox 3">
            <a:extLst>
              <a:ext uri="{FF2B5EF4-FFF2-40B4-BE49-F238E27FC236}">
                <a16:creationId xmlns:a16="http://schemas.microsoft.com/office/drawing/2014/main" id="{652F0ACE-4821-2941-BA59-22AA4C7FB87B}"/>
              </a:ext>
            </a:extLst>
          </p:cNvPr>
          <p:cNvSpPr txBox="1"/>
          <p:nvPr/>
        </p:nvSpPr>
        <p:spPr>
          <a:xfrm>
            <a:off x="5892800" y="6352594"/>
            <a:ext cx="5722198" cy="369332"/>
          </a:xfrm>
          <a:prstGeom prst="rect">
            <a:avLst/>
          </a:prstGeom>
          <a:noFill/>
        </p:spPr>
        <p:txBody>
          <a:bodyPr wrap="square" rtlCol="0">
            <a:spAutoFit/>
          </a:bodyPr>
          <a:lstStyle/>
          <a:p>
            <a:pPr algn="r"/>
            <a:r>
              <a:rPr lang="fr-FR" sz="1800" dirty="0"/>
              <a:t>*Chaque palier franchi est facturé 0,54€HT par jour</a:t>
            </a:r>
          </a:p>
        </p:txBody>
      </p:sp>
    </p:spTree>
    <p:extLst>
      <p:ext uri="{BB962C8B-B14F-4D97-AF65-F5344CB8AC3E}">
        <p14:creationId xmlns:p14="http://schemas.microsoft.com/office/powerpoint/2010/main" val="37557452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500"/>
                                        <p:tgtEl>
                                          <p:spTgt spid="4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wipe(left)">
                                      <p:cBhvr>
                                        <p:cTn id="10" dur="500"/>
                                        <p:tgtEl>
                                          <p:spTgt spid="46"/>
                                        </p:tgtEl>
                                      </p:cBhvr>
                                    </p:animEffect>
                                  </p:childTnLst>
                                </p:cTn>
                              </p:par>
                            </p:childTnLst>
                          </p:cTn>
                        </p:par>
                        <p:par>
                          <p:cTn id="11" fill="hold">
                            <p:stCondLst>
                              <p:cond delay="500"/>
                            </p:stCondLst>
                            <p:childTnLst>
                              <p:par>
                                <p:cTn id="12" presetID="1" presetClass="entr" presetSubtype="0" fill="hold" grpId="0" nodeType="afterEffect">
                                  <p:stCondLst>
                                    <p:cond delay="100"/>
                                  </p:stCondLst>
                                  <p:childTnLst>
                                    <p:set>
                                      <p:cBhvr>
                                        <p:cTn id="13" dur="1" fill="hold">
                                          <p:stCondLst>
                                            <p:cond delay="0"/>
                                          </p:stCondLst>
                                        </p:cTn>
                                        <p:tgtEl>
                                          <p:spTgt spid="65"/>
                                        </p:tgtEl>
                                        <p:attrNameLst>
                                          <p:attrName>style.visibility</p:attrName>
                                        </p:attrNameLst>
                                      </p:cBhvr>
                                      <p:to>
                                        <p:strVal val="visible"/>
                                      </p:to>
                                    </p:set>
                                  </p:childTnLst>
                                </p:cTn>
                              </p:par>
                            </p:childTnLst>
                          </p:cTn>
                        </p:par>
                        <p:par>
                          <p:cTn id="14" fill="hold">
                            <p:stCondLst>
                              <p:cond delay="600"/>
                            </p:stCondLst>
                            <p:childTnLst>
                              <p:par>
                                <p:cTn id="15" presetID="1" presetClass="entr" presetSubtype="0" fill="hold" grpId="0" nodeType="afterEffect">
                                  <p:stCondLst>
                                    <p:cond delay="200"/>
                                  </p:stCondLst>
                                  <p:childTnLst>
                                    <p:set>
                                      <p:cBhvr>
                                        <p:cTn id="16" dur="1" fill="hold">
                                          <p:stCondLst>
                                            <p:cond delay="0"/>
                                          </p:stCondLst>
                                        </p:cTn>
                                        <p:tgtEl>
                                          <p:spTgt spid="69"/>
                                        </p:tgtEl>
                                        <p:attrNameLst>
                                          <p:attrName>style.visibility</p:attrName>
                                        </p:attrNameLst>
                                      </p:cBhvr>
                                      <p:to>
                                        <p:strVal val="visible"/>
                                      </p:to>
                                    </p:set>
                                  </p:childTnLst>
                                </p:cTn>
                              </p:par>
                            </p:childTnLst>
                          </p:cTn>
                        </p:par>
                        <p:par>
                          <p:cTn id="17" fill="hold">
                            <p:stCondLst>
                              <p:cond delay="800"/>
                            </p:stCondLst>
                            <p:childTnLst>
                              <p:par>
                                <p:cTn id="18" presetID="1" presetClass="entr" presetSubtype="0" fill="hold" grpId="0" nodeType="afterEffect">
                                  <p:stCondLst>
                                    <p:cond delay="300"/>
                                  </p:stCondLst>
                                  <p:childTnLst>
                                    <p:set>
                                      <p:cBhvr>
                                        <p:cTn id="19" dur="1" fill="hold">
                                          <p:stCondLst>
                                            <p:cond delay="0"/>
                                          </p:stCondLst>
                                        </p:cTn>
                                        <p:tgtEl>
                                          <p:spTgt spid="66"/>
                                        </p:tgtEl>
                                        <p:attrNameLst>
                                          <p:attrName>style.visibility</p:attrName>
                                        </p:attrNameLst>
                                      </p:cBhvr>
                                      <p:to>
                                        <p:strVal val="visible"/>
                                      </p:to>
                                    </p:set>
                                  </p:childTnLst>
                                </p:cTn>
                              </p:par>
                            </p:childTnLst>
                          </p:cTn>
                        </p:par>
                        <p:par>
                          <p:cTn id="20" fill="hold">
                            <p:stCondLst>
                              <p:cond delay="1100"/>
                            </p:stCondLst>
                            <p:childTnLst>
                              <p:par>
                                <p:cTn id="21" presetID="1" presetClass="entr" presetSubtype="0" fill="hold" grpId="0" nodeType="afterEffect">
                                  <p:stCondLst>
                                    <p:cond delay="400"/>
                                  </p:stCondLst>
                                  <p:childTnLst>
                                    <p:set>
                                      <p:cBhvr>
                                        <p:cTn id="22" dur="1" fill="hold">
                                          <p:stCondLst>
                                            <p:cond delay="0"/>
                                          </p:stCondLst>
                                        </p:cTn>
                                        <p:tgtEl>
                                          <p:spTgt spid="68"/>
                                        </p:tgtEl>
                                        <p:attrNameLst>
                                          <p:attrName>style.visibility</p:attrName>
                                        </p:attrNameLst>
                                      </p:cBhvr>
                                      <p:to>
                                        <p:strVal val="visible"/>
                                      </p:to>
                                    </p:set>
                                  </p:childTnLst>
                                </p:cTn>
                              </p:par>
                            </p:childTnLst>
                          </p:cTn>
                        </p:par>
                        <p:par>
                          <p:cTn id="23" fill="hold">
                            <p:stCondLst>
                              <p:cond delay="1500"/>
                            </p:stCondLst>
                            <p:childTnLst>
                              <p:par>
                                <p:cTn id="24" presetID="22" presetClass="entr" presetSubtype="8" fill="hold" grpId="0" nodeType="after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wipe(left)">
                                      <p:cBhvr>
                                        <p:cTn id="26" dur="500"/>
                                        <p:tgtEl>
                                          <p:spTgt spid="45"/>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wipe(down)">
                                      <p:cBhvr>
                                        <p:cTn id="34" dur="500"/>
                                        <p:tgtEl>
                                          <p:spTgt spid="2"/>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
                                        </p:tgtEl>
                                        <p:attrNameLst>
                                          <p:attrName>style.visibility</p:attrName>
                                        </p:attrNameLst>
                                      </p:cBhvr>
                                      <p:to>
                                        <p:strVal val="visible"/>
                                      </p:to>
                                    </p:set>
                                    <p:animEffect transition="in" filter="fade">
                                      <p:cBhvr>
                                        <p:cTn id="37" dur="500"/>
                                        <p:tgtEl>
                                          <p:spTgt spid="3"/>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down)">
                                      <p:cBhvr>
                                        <p:cTn id="42" dur="500"/>
                                        <p:tgtEl>
                                          <p:spTgt spid="51"/>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52"/>
                                        </p:tgtEl>
                                        <p:attrNameLst>
                                          <p:attrName>style.visibility</p:attrName>
                                        </p:attrNameLst>
                                      </p:cBhvr>
                                      <p:to>
                                        <p:strVal val="visible"/>
                                      </p:to>
                                    </p:set>
                                    <p:animEffect transition="in" filter="wipe(down)">
                                      <p:cBhvr>
                                        <p:cTn id="45" dur="500"/>
                                        <p:tgtEl>
                                          <p:spTgt spid="52"/>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grpId="0" nodeType="click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wipe(down)">
                                      <p:cBhvr>
                                        <p:cTn id="50" dur="500"/>
                                        <p:tgtEl>
                                          <p:spTgt spid="5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54"/>
                                        </p:tgtEl>
                                        <p:attrNameLst>
                                          <p:attrName>style.visibility</p:attrName>
                                        </p:attrNameLst>
                                      </p:cBhvr>
                                      <p:to>
                                        <p:strVal val="visible"/>
                                      </p:to>
                                    </p:set>
                                    <p:animEffect transition="in" filter="fade">
                                      <p:cBhvr>
                                        <p:cTn id="53"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13" grpId="0"/>
      <p:bldP spid="46" grpId="0"/>
      <p:bldP spid="65" grpId="0" animBg="1"/>
      <p:bldP spid="66" grpId="0" animBg="1"/>
      <p:bldP spid="68" grpId="0" animBg="1"/>
      <p:bldP spid="69" grpId="0" animBg="1"/>
      <p:bldP spid="2" grpId="0" animBg="1"/>
      <p:bldP spid="3" grpId="0"/>
      <p:bldP spid="51" grpId="0" animBg="1"/>
      <p:bldP spid="52" grpId="0"/>
      <p:bldP spid="53" grpId="0" animBg="1"/>
      <p:bldP spid="5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Freeform 17"/>
          <p:cNvSpPr>
            <a:spLocks/>
          </p:cNvSpPr>
          <p:nvPr/>
        </p:nvSpPr>
        <p:spPr bwMode="auto">
          <a:xfrm rot="1988943">
            <a:off x="5433247" y="2049682"/>
            <a:ext cx="662517" cy="4796367"/>
          </a:xfrm>
          <a:custGeom>
            <a:avLst/>
            <a:gdLst>
              <a:gd name="T0" fmla="*/ 0 w 44"/>
              <a:gd name="T1" fmla="*/ 0 h 319"/>
              <a:gd name="T2" fmla="*/ 0 w 44"/>
              <a:gd name="T3" fmla="*/ 262 h 319"/>
              <a:gd name="T4" fmla="*/ 20 w 44"/>
              <a:gd name="T5" fmla="*/ 317 h 319"/>
              <a:gd name="T6" fmla="*/ 24 w 44"/>
              <a:gd name="T7" fmla="*/ 317 h 319"/>
              <a:gd name="T8" fmla="*/ 44 w 44"/>
              <a:gd name="T9" fmla="*/ 262 h 319"/>
              <a:gd name="T10" fmla="*/ 44 w 44"/>
              <a:gd name="T11" fmla="*/ 0 h 319"/>
              <a:gd name="T12" fmla="*/ 0 w 44"/>
              <a:gd name="T13" fmla="*/ 0 h 319"/>
            </a:gdLst>
            <a:ahLst/>
            <a:cxnLst>
              <a:cxn ang="0">
                <a:pos x="T0" y="T1"/>
              </a:cxn>
              <a:cxn ang="0">
                <a:pos x="T2" y="T3"/>
              </a:cxn>
              <a:cxn ang="0">
                <a:pos x="T4" y="T5"/>
              </a:cxn>
              <a:cxn ang="0">
                <a:pos x="T6" y="T7"/>
              </a:cxn>
              <a:cxn ang="0">
                <a:pos x="T8" y="T9"/>
              </a:cxn>
              <a:cxn ang="0">
                <a:pos x="T10" y="T11"/>
              </a:cxn>
              <a:cxn ang="0">
                <a:pos x="T12" y="T13"/>
              </a:cxn>
            </a:cxnLst>
            <a:rect l="0" t="0" r="r" b="b"/>
            <a:pathLst>
              <a:path w="44" h="319">
                <a:moveTo>
                  <a:pt x="0" y="0"/>
                </a:moveTo>
                <a:cubicBezTo>
                  <a:pt x="0" y="262"/>
                  <a:pt x="0" y="262"/>
                  <a:pt x="0" y="262"/>
                </a:cubicBezTo>
                <a:cubicBezTo>
                  <a:pt x="20" y="317"/>
                  <a:pt x="20" y="317"/>
                  <a:pt x="20" y="317"/>
                </a:cubicBezTo>
                <a:cubicBezTo>
                  <a:pt x="21" y="319"/>
                  <a:pt x="24" y="319"/>
                  <a:pt x="24" y="317"/>
                </a:cubicBezTo>
                <a:cubicBezTo>
                  <a:pt x="44" y="262"/>
                  <a:pt x="44" y="262"/>
                  <a:pt x="44" y="262"/>
                </a:cubicBezTo>
                <a:cubicBezTo>
                  <a:pt x="44" y="0"/>
                  <a:pt x="44" y="0"/>
                  <a:pt x="44" y="0"/>
                </a:cubicBezTo>
                <a:lnTo>
                  <a:pt x="0"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grpSp>
        <p:nvGrpSpPr>
          <p:cNvPr id="111" name="Group 110"/>
          <p:cNvGrpSpPr/>
          <p:nvPr/>
        </p:nvGrpSpPr>
        <p:grpSpPr>
          <a:xfrm>
            <a:off x="5691875" y="1975030"/>
            <a:ext cx="586539" cy="4257439"/>
            <a:chOff x="4268906" y="1074042"/>
            <a:chExt cx="439904" cy="3193079"/>
          </a:xfrm>
        </p:grpSpPr>
        <p:sp>
          <p:nvSpPr>
            <p:cNvPr id="112" name="Rectangle 111"/>
            <p:cNvSpPr>
              <a:spLocks noChangeArrowheads="1"/>
            </p:cNvSpPr>
            <p:nvPr/>
          </p:nvSpPr>
          <p:spPr bwMode="auto">
            <a:xfrm rot="1988943">
              <a:off x="4357717" y="1177341"/>
              <a:ext cx="247650" cy="3021222"/>
            </a:xfrm>
            <a:prstGeom prst="rect">
              <a:avLst/>
            </a:pr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113" name="Freeform 112"/>
            <p:cNvSpPr>
              <a:spLocks noChangeArrowheads="1"/>
            </p:cNvSpPr>
            <p:nvPr/>
          </p:nvSpPr>
          <p:spPr bwMode="auto">
            <a:xfrm rot="1988943">
              <a:off x="4268906" y="1074042"/>
              <a:ext cx="125414" cy="3004697"/>
            </a:xfrm>
            <a:custGeom>
              <a:avLst/>
              <a:gdLst>
                <a:gd name="connsiteX0" fmla="*/ 1 w 125414"/>
                <a:gd name="connsiteY0" fmla="*/ 0 h 3004697"/>
                <a:gd name="connsiteX1" fmla="*/ 125414 w 125414"/>
                <a:gd name="connsiteY1" fmla="*/ 0 h 3004697"/>
                <a:gd name="connsiteX2" fmla="*/ 125414 w 125414"/>
                <a:gd name="connsiteY2" fmla="*/ 2953502 h 3004697"/>
                <a:gd name="connsiteX3" fmla="*/ 125413 w 125414"/>
                <a:gd name="connsiteY3" fmla="*/ 2953502 h 3004697"/>
                <a:gd name="connsiteX4" fmla="*/ 125413 w 125414"/>
                <a:gd name="connsiteY4" fmla="*/ 2958059 h 3004697"/>
                <a:gd name="connsiteX5" fmla="*/ 0 w 125414"/>
                <a:gd name="connsiteY5" fmla="*/ 2958058 h 3004697"/>
                <a:gd name="connsiteX6" fmla="*/ 0 w 125414"/>
                <a:gd name="connsiteY6" fmla="*/ 1976420 h 3004697"/>
                <a:gd name="connsiteX7" fmla="*/ 1 w 125414"/>
                <a:gd name="connsiteY7" fmla="*/ 1976420 h 300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414" h="3004697">
                  <a:moveTo>
                    <a:pt x="1" y="0"/>
                  </a:moveTo>
                  <a:lnTo>
                    <a:pt x="125414" y="0"/>
                  </a:lnTo>
                  <a:lnTo>
                    <a:pt x="125414" y="2953502"/>
                  </a:lnTo>
                  <a:lnTo>
                    <a:pt x="125413" y="2953502"/>
                  </a:lnTo>
                  <a:lnTo>
                    <a:pt x="125413" y="2958059"/>
                  </a:lnTo>
                  <a:cubicBezTo>
                    <a:pt x="114012" y="3014475"/>
                    <a:pt x="45605" y="3025758"/>
                    <a:pt x="0" y="2958058"/>
                  </a:cubicBezTo>
                  <a:lnTo>
                    <a:pt x="0" y="1976420"/>
                  </a:lnTo>
                  <a:lnTo>
                    <a:pt x="1" y="1976420"/>
                  </a:lnTo>
                  <a:close/>
                </a:path>
              </a:pathLst>
            </a:custGeom>
            <a:solidFill>
              <a:schemeClr val="bg1">
                <a:lumMod val="85000"/>
              </a:schemeClr>
            </a:solidFill>
            <a:ln>
              <a:noFill/>
            </a:ln>
          </p:spPr>
          <p:txBody>
            <a:bodyPr vert="horz" wrap="square" lIns="121920" tIns="60960" rIns="121920" bIns="60960" numCol="1" anchor="t" anchorCtr="0" compatLnSpc="1">
              <a:prstTxWarp prst="textNoShape">
                <a:avLst/>
              </a:prstTxWarp>
              <a:noAutofit/>
            </a:bodyPr>
            <a:lstStyle/>
            <a:p>
              <a:endParaRPr lang="en-US" sz="3200" dirty="0">
                <a:latin typeface="Source Sans Pro" panose="020B0503030403020204" pitchFamily="34" charset="77"/>
              </a:endParaRPr>
            </a:p>
          </p:txBody>
        </p:sp>
        <p:sp>
          <p:nvSpPr>
            <p:cNvPr id="114" name="Freeform 113"/>
            <p:cNvSpPr>
              <a:spLocks/>
            </p:cNvSpPr>
            <p:nvPr/>
          </p:nvSpPr>
          <p:spPr bwMode="auto">
            <a:xfrm rot="1988943">
              <a:off x="4584375" y="1283813"/>
              <a:ext cx="124435" cy="2983308"/>
            </a:xfrm>
            <a:custGeom>
              <a:avLst/>
              <a:gdLst>
                <a:gd name="connsiteX0" fmla="*/ 0 w 124435"/>
                <a:gd name="connsiteY0" fmla="*/ 0 h 2983308"/>
                <a:gd name="connsiteX1" fmla="*/ 123825 w 124435"/>
                <a:gd name="connsiteY1" fmla="*/ 0 h 2983308"/>
                <a:gd name="connsiteX2" fmla="*/ 123825 w 124435"/>
                <a:gd name="connsiteY2" fmla="*/ 1959190 h 2983308"/>
                <a:gd name="connsiteX3" fmla="*/ 124435 w 124435"/>
                <a:gd name="connsiteY3" fmla="*/ 1959190 h 2983308"/>
                <a:gd name="connsiteX4" fmla="*/ 124435 w 124435"/>
                <a:gd name="connsiteY4" fmla="*/ 2940990 h 2983308"/>
                <a:gd name="connsiteX5" fmla="*/ 610 w 124435"/>
                <a:gd name="connsiteY5" fmla="*/ 2940990 h 2983308"/>
                <a:gd name="connsiteX6" fmla="*/ 610 w 124435"/>
                <a:gd name="connsiteY6" fmla="*/ 2312367 h 2983308"/>
                <a:gd name="connsiteX7" fmla="*/ 0 w 124435"/>
                <a:gd name="connsiteY7" fmla="*/ 2312367 h 298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435" h="2983308">
                  <a:moveTo>
                    <a:pt x="0" y="0"/>
                  </a:moveTo>
                  <a:lnTo>
                    <a:pt x="123825" y="0"/>
                  </a:lnTo>
                  <a:lnTo>
                    <a:pt x="123825" y="1959190"/>
                  </a:lnTo>
                  <a:lnTo>
                    <a:pt x="124435" y="1959190"/>
                  </a:lnTo>
                  <a:cubicBezTo>
                    <a:pt x="124435" y="1959190"/>
                    <a:pt x="124435" y="1959190"/>
                    <a:pt x="124435" y="2940990"/>
                  </a:cubicBezTo>
                  <a:cubicBezTo>
                    <a:pt x="101921" y="2997415"/>
                    <a:pt x="23124" y="2997415"/>
                    <a:pt x="610" y="2940990"/>
                  </a:cubicBezTo>
                  <a:lnTo>
                    <a:pt x="610" y="2312367"/>
                  </a:lnTo>
                  <a:lnTo>
                    <a:pt x="0" y="2312367"/>
                  </a:lnTo>
                  <a:close/>
                </a:path>
              </a:pathLst>
            </a:custGeom>
            <a:solidFill>
              <a:schemeClr val="bg1">
                <a:lumMod val="65000"/>
              </a:schemeClr>
            </a:solidFill>
            <a:ln>
              <a:noFill/>
            </a:ln>
          </p:spPr>
          <p:txBody>
            <a:bodyPr vert="horz" wrap="square" lIns="121920" tIns="60960" rIns="121920" bIns="60960" numCol="1" anchor="t" anchorCtr="0" compatLnSpc="1">
              <a:prstTxWarp prst="textNoShape">
                <a:avLst/>
              </a:prstTxWarp>
              <a:noAutofit/>
            </a:bodyPr>
            <a:lstStyle/>
            <a:p>
              <a:endParaRPr lang="en-US" sz="3200" dirty="0">
                <a:latin typeface="Source Sans Pro" panose="020B0503030403020204" pitchFamily="34" charset="77"/>
              </a:endParaRPr>
            </a:p>
          </p:txBody>
        </p:sp>
      </p:grpSp>
      <p:sp>
        <p:nvSpPr>
          <p:cNvPr id="19" name="Freeform 18"/>
          <p:cNvSpPr>
            <a:spLocks/>
          </p:cNvSpPr>
          <p:nvPr/>
        </p:nvSpPr>
        <p:spPr bwMode="auto">
          <a:xfrm rot="1988943">
            <a:off x="7151458" y="1568353"/>
            <a:ext cx="662517" cy="497417"/>
          </a:xfrm>
          <a:custGeom>
            <a:avLst/>
            <a:gdLst>
              <a:gd name="T0" fmla="*/ 32 w 44"/>
              <a:gd name="T1" fmla="*/ 0 h 33"/>
              <a:gd name="T2" fmla="*/ 12 w 44"/>
              <a:gd name="T3" fmla="*/ 0 h 33"/>
              <a:gd name="T4" fmla="*/ 0 w 44"/>
              <a:gd name="T5" fmla="*/ 12 h 33"/>
              <a:gd name="T6" fmla="*/ 0 w 44"/>
              <a:gd name="T7" fmla="*/ 33 h 33"/>
              <a:gd name="T8" fmla="*/ 44 w 44"/>
              <a:gd name="T9" fmla="*/ 33 h 33"/>
              <a:gd name="T10" fmla="*/ 44 w 44"/>
              <a:gd name="T11" fmla="*/ 12 h 33"/>
              <a:gd name="T12" fmla="*/ 32 w 44"/>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4" h="33">
                <a:moveTo>
                  <a:pt x="32" y="0"/>
                </a:moveTo>
                <a:cubicBezTo>
                  <a:pt x="12" y="0"/>
                  <a:pt x="12" y="0"/>
                  <a:pt x="12" y="0"/>
                </a:cubicBezTo>
                <a:cubicBezTo>
                  <a:pt x="6" y="0"/>
                  <a:pt x="0" y="6"/>
                  <a:pt x="0" y="12"/>
                </a:cubicBezTo>
                <a:cubicBezTo>
                  <a:pt x="0" y="33"/>
                  <a:pt x="0" y="33"/>
                  <a:pt x="0" y="33"/>
                </a:cubicBezTo>
                <a:cubicBezTo>
                  <a:pt x="44" y="33"/>
                  <a:pt x="44" y="33"/>
                  <a:pt x="44" y="33"/>
                </a:cubicBezTo>
                <a:cubicBezTo>
                  <a:pt x="44" y="12"/>
                  <a:pt x="44" y="12"/>
                  <a:pt x="44" y="12"/>
                </a:cubicBezTo>
                <a:cubicBezTo>
                  <a:pt x="44" y="6"/>
                  <a:pt x="39" y="0"/>
                  <a:pt x="32" y="0"/>
                </a:cubicBezTo>
                <a:close/>
              </a:path>
            </a:pathLst>
          </a:custGeom>
          <a:gradFill flip="none" rotWithShape="1">
            <a:gsLst>
              <a:gs pos="0">
                <a:srgbClr val="EFBBC7">
                  <a:shade val="67500"/>
                  <a:satMod val="115000"/>
                </a:srgbClr>
              </a:gs>
              <a:gs pos="100000">
                <a:srgbClr val="EFBBC7">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20" name="Rectangle 19"/>
          <p:cNvSpPr>
            <a:spLocks noChangeArrowheads="1"/>
          </p:cNvSpPr>
          <p:nvPr/>
        </p:nvSpPr>
        <p:spPr bwMode="auto">
          <a:xfrm rot="1988943">
            <a:off x="6880039" y="1984988"/>
            <a:ext cx="662517" cy="495300"/>
          </a:xfrm>
          <a:prstGeom prst="rect">
            <a:avLst/>
          </a:prstGeom>
          <a:gradFill flip="none" rotWithShape="1">
            <a:gsLst>
              <a:gs pos="0">
                <a:srgbClr val="828282">
                  <a:shade val="30000"/>
                  <a:satMod val="115000"/>
                </a:srgbClr>
              </a:gs>
              <a:gs pos="50000">
                <a:srgbClr val="828282">
                  <a:shade val="67500"/>
                  <a:satMod val="115000"/>
                </a:srgbClr>
              </a:gs>
              <a:gs pos="100000">
                <a:srgbClr val="828282">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grpSp>
        <p:nvGrpSpPr>
          <p:cNvPr id="107" name="Group 106"/>
          <p:cNvGrpSpPr/>
          <p:nvPr/>
        </p:nvGrpSpPr>
        <p:grpSpPr>
          <a:xfrm>
            <a:off x="4872389" y="4700334"/>
            <a:ext cx="586992" cy="1322673"/>
            <a:chOff x="3654292" y="3118020"/>
            <a:chExt cx="440244" cy="992005"/>
          </a:xfrm>
        </p:grpSpPr>
        <p:sp>
          <p:nvSpPr>
            <p:cNvPr id="21" name="Freeform 20"/>
            <p:cNvSpPr>
              <a:spLocks/>
            </p:cNvSpPr>
            <p:nvPr/>
          </p:nvSpPr>
          <p:spPr bwMode="auto">
            <a:xfrm rot="1988943">
              <a:off x="3654292" y="3118020"/>
              <a:ext cx="134938" cy="801688"/>
            </a:xfrm>
            <a:custGeom>
              <a:avLst/>
              <a:gdLst>
                <a:gd name="T0" fmla="*/ 0 w 12"/>
                <a:gd name="T1" fmla="*/ 65 h 71"/>
                <a:gd name="T2" fmla="*/ 12 w 12"/>
                <a:gd name="T3" fmla="*/ 65 h 71"/>
                <a:gd name="T4" fmla="*/ 12 w 12"/>
                <a:gd name="T5" fmla="*/ 0 h 71"/>
                <a:gd name="T6" fmla="*/ 0 w 12"/>
                <a:gd name="T7" fmla="*/ 0 h 71"/>
                <a:gd name="T8" fmla="*/ 0 w 12"/>
                <a:gd name="T9" fmla="*/ 65 h 71"/>
              </a:gdLst>
              <a:ahLst/>
              <a:cxnLst>
                <a:cxn ang="0">
                  <a:pos x="T0" y="T1"/>
                </a:cxn>
                <a:cxn ang="0">
                  <a:pos x="T2" y="T3"/>
                </a:cxn>
                <a:cxn ang="0">
                  <a:pos x="T4" y="T5"/>
                </a:cxn>
                <a:cxn ang="0">
                  <a:pos x="T6" y="T7"/>
                </a:cxn>
                <a:cxn ang="0">
                  <a:pos x="T8" y="T9"/>
                </a:cxn>
              </a:cxnLst>
              <a:rect l="0" t="0" r="r" b="b"/>
              <a:pathLst>
                <a:path w="12" h="71">
                  <a:moveTo>
                    <a:pt x="0" y="65"/>
                  </a:moveTo>
                  <a:cubicBezTo>
                    <a:pt x="4" y="71"/>
                    <a:pt x="10" y="70"/>
                    <a:pt x="12" y="65"/>
                  </a:cubicBezTo>
                  <a:cubicBezTo>
                    <a:pt x="12" y="0"/>
                    <a:pt x="12" y="0"/>
                    <a:pt x="12" y="0"/>
                  </a:cubicBezTo>
                  <a:cubicBezTo>
                    <a:pt x="0" y="0"/>
                    <a:pt x="0" y="0"/>
                    <a:pt x="0" y="0"/>
                  </a:cubicBezTo>
                  <a:lnTo>
                    <a:pt x="0" y="65"/>
                  </a:lnTo>
                  <a:close/>
                </a:path>
              </a:pathLst>
            </a:custGeom>
            <a:solidFill>
              <a:schemeClr val="accent1">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25" name="Freeform 24"/>
            <p:cNvSpPr>
              <a:spLocks/>
            </p:cNvSpPr>
            <p:nvPr/>
          </p:nvSpPr>
          <p:spPr bwMode="auto">
            <a:xfrm rot="1988943">
              <a:off x="3969123" y="3319450"/>
              <a:ext cx="125413" cy="790575"/>
            </a:xfrm>
            <a:custGeom>
              <a:avLst/>
              <a:gdLst>
                <a:gd name="T0" fmla="*/ 0 w 11"/>
                <a:gd name="T1" fmla="*/ 65 h 70"/>
                <a:gd name="T2" fmla="*/ 11 w 11"/>
                <a:gd name="T3" fmla="*/ 65 h 70"/>
                <a:gd name="T4" fmla="*/ 11 w 11"/>
                <a:gd name="T5" fmla="*/ 0 h 70"/>
                <a:gd name="T6" fmla="*/ 0 w 11"/>
                <a:gd name="T7" fmla="*/ 0 h 70"/>
                <a:gd name="T8" fmla="*/ 0 w 11"/>
                <a:gd name="T9" fmla="*/ 65 h 70"/>
              </a:gdLst>
              <a:ahLst/>
              <a:cxnLst>
                <a:cxn ang="0">
                  <a:pos x="T0" y="T1"/>
                </a:cxn>
                <a:cxn ang="0">
                  <a:pos x="T2" y="T3"/>
                </a:cxn>
                <a:cxn ang="0">
                  <a:pos x="T4" y="T5"/>
                </a:cxn>
                <a:cxn ang="0">
                  <a:pos x="T6" y="T7"/>
                </a:cxn>
                <a:cxn ang="0">
                  <a:pos x="T8" y="T9"/>
                </a:cxn>
              </a:cxnLst>
              <a:rect l="0" t="0" r="r" b="b"/>
              <a:pathLst>
                <a:path w="11" h="70">
                  <a:moveTo>
                    <a:pt x="0" y="65"/>
                  </a:moveTo>
                  <a:cubicBezTo>
                    <a:pt x="2" y="70"/>
                    <a:pt x="9" y="70"/>
                    <a:pt x="11" y="65"/>
                  </a:cubicBezTo>
                  <a:cubicBezTo>
                    <a:pt x="11" y="0"/>
                    <a:pt x="11" y="0"/>
                    <a:pt x="11" y="0"/>
                  </a:cubicBezTo>
                  <a:cubicBezTo>
                    <a:pt x="0" y="0"/>
                    <a:pt x="0" y="0"/>
                    <a:pt x="0" y="0"/>
                  </a:cubicBezTo>
                  <a:lnTo>
                    <a:pt x="0" y="65"/>
                  </a:lnTo>
                  <a:close/>
                </a:path>
              </a:pathLst>
            </a:custGeom>
            <a:solidFill>
              <a:schemeClr val="accent1">
                <a:lumMod val="75000"/>
              </a:schemeClr>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29" name="Rectangle 28"/>
            <p:cNvSpPr>
              <a:spLocks noChangeArrowheads="1"/>
            </p:cNvSpPr>
            <p:nvPr/>
          </p:nvSpPr>
          <p:spPr bwMode="auto">
            <a:xfrm rot="1988943">
              <a:off x="3755962" y="3218680"/>
              <a:ext cx="236538" cy="812800"/>
            </a:xfrm>
            <a:prstGeom prst="rect">
              <a:avLst/>
            </a:prstGeom>
            <a:solidFill>
              <a:schemeClr val="accent1"/>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grpSp>
      <p:grpSp>
        <p:nvGrpSpPr>
          <p:cNvPr id="110" name="Group 109"/>
          <p:cNvGrpSpPr/>
          <p:nvPr/>
        </p:nvGrpSpPr>
        <p:grpSpPr>
          <a:xfrm>
            <a:off x="6512472" y="2227253"/>
            <a:ext cx="582941" cy="1260085"/>
            <a:chOff x="4884354" y="1263210"/>
            <a:chExt cx="437206" cy="945064"/>
          </a:xfrm>
        </p:grpSpPr>
        <p:sp>
          <p:nvSpPr>
            <p:cNvPr id="22" name="Rectangle 21"/>
            <p:cNvSpPr>
              <a:spLocks noChangeArrowheads="1"/>
            </p:cNvSpPr>
            <p:nvPr/>
          </p:nvSpPr>
          <p:spPr bwMode="auto">
            <a:xfrm rot="1988943">
              <a:off x="4884354" y="1263210"/>
              <a:ext cx="134938" cy="744538"/>
            </a:xfrm>
            <a:prstGeom prst="rect">
              <a:avLst/>
            </a:prstGeom>
            <a:solidFill>
              <a:schemeClr val="accent4">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26" name="Rectangle 25"/>
            <p:cNvSpPr>
              <a:spLocks noChangeArrowheads="1"/>
            </p:cNvSpPr>
            <p:nvPr/>
          </p:nvSpPr>
          <p:spPr bwMode="auto">
            <a:xfrm rot="1988943">
              <a:off x="5196147" y="1463736"/>
              <a:ext cx="125413" cy="744538"/>
            </a:xfrm>
            <a:prstGeom prst="rect">
              <a:avLst/>
            </a:prstGeom>
            <a:solidFill>
              <a:schemeClr val="accent4">
                <a:lumMod val="75000"/>
              </a:schemeClr>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30" name="Rectangle 29"/>
            <p:cNvSpPr>
              <a:spLocks noChangeArrowheads="1"/>
            </p:cNvSpPr>
            <p:nvPr/>
          </p:nvSpPr>
          <p:spPr bwMode="auto">
            <a:xfrm rot="1988943">
              <a:off x="4989063" y="1364775"/>
              <a:ext cx="236538" cy="744538"/>
            </a:xfrm>
            <a:prstGeom prst="rect">
              <a:avLst/>
            </a:prstGeom>
            <a:solidFill>
              <a:schemeClr val="accent4"/>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grpSp>
      <p:grpSp>
        <p:nvGrpSpPr>
          <p:cNvPr id="108" name="Group 107"/>
          <p:cNvGrpSpPr/>
          <p:nvPr/>
        </p:nvGrpSpPr>
        <p:grpSpPr>
          <a:xfrm>
            <a:off x="5435482" y="3877325"/>
            <a:ext cx="582941" cy="1257968"/>
            <a:chOff x="4076611" y="2500764"/>
            <a:chExt cx="437206" cy="943476"/>
          </a:xfrm>
        </p:grpSpPr>
        <p:sp>
          <p:nvSpPr>
            <p:cNvPr id="23" name="Rectangle 22"/>
            <p:cNvSpPr>
              <a:spLocks noChangeArrowheads="1"/>
            </p:cNvSpPr>
            <p:nvPr/>
          </p:nvSpPr>
          <p:spPr bwMode="auto">
            <a:xfrm rot="1988943">
              <a:off x="4076611" y="2500764"/>
              <a:ext cx="134938" cy="742950"/>
            </a:xfrm>
            <a:prstGeom prst="rect">
              <a:avLst/>
            </a:prstGeom>
            <a:solidFill>
              <a:schemeClr val="accent2">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27" name="Rectangle 26"/>
            <p:cNvSpPr>
              <a:spLocks noChangeArrowheads="1"/>
            </p:cNvSpPr>
            <p:nvPr/>
          </p:nvSpPr>
          <p:spPr bwMode="auto">
            <a:xfrm rot="1988943">
              <a:off x="4388404" y="2701290"/>
              <a:ext cx="125413" cy="742950"/>
            </a:xfrm>
            <a:prstGeom prst="rect">
              <a:avLst/>
            </a:prstGeom>
            <a:solidFill>
              <a:schemeClr val="accent2">
                <a:lumMod val="75000"/>
              </a:schemeClr>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31" name="Rectangle 30"/>
            <p:cNvSpPr>
              <a:spLocks noChangeArrowheads="1"/>
            </p:cNvSpPr>
            <p:nvPr/>
          </p:nvSpPr>
          <p:spPr bwMode="auto">
            <a:xfrm rot="1988943">
              <a:off x="4181319" y="2602329"/>
              <a:ext cx="236538" cy="742950"/>
            </a:xfrm>
            <a:prstGeom prst="rect">
              <a:avLst/>
            </a:prstGeom>
            <a:solidFill>
              <a:schemeClr val="accent2"/>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grpSp>
      <p:grpSp>
        <p:nvGrpSpPr>
          <p:cNvPr id="109" name="Group 108"/>
          <p:cNvGrpSpPr/>
          <p:nvPr/>
        </p:nvGrpSpPr>
        <p:grpSpPr>
          <a:xfrm>
            <a:off x="5973689" y="3059612"/>
            <a:ext cx="582940" cy="1245267"/>
            <a:chOff x="4480266" y="1887479"/>
            <a:chExt cx="437205" cy="933950"/>
          </a:xfrm>
        </p:grpSpPr>
        <p:sp>
          <p:nvSpPr>
            <p:cNvPr id="24" name="Rectangle 23"/>
            <p:cNvSpPr>
              <a:spLocks noChangeArrowheads="1"/>
            </p:cNvSpPr>
            <p:nvPr/>
          </p:nvSpPr>
          <p:spPr bwMode="auto">
            <a:xfrm rot="1988943">
              <a:off x="4480266" y="1887479"/>
              <a:ext cx="134938" cy="733425"/>
            </a:xfrm>
            <a:prstGeom prst="rect">
              <a:avLst/>
            </a:prstGeom>
            <a:solidFill>
              <a:schemeClr val="accent3">
                <a:lumMod val="60000"/>
                <a:lumOff val="40000"/>
              </a:schemeClr>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28" name="Rectangle 27"/>
            <p:cNvSpPr>
              <a:spLocks noChangeArrowheads="1"/>
            </p:cNvSpPr>
            <p:nvPr/>
          </p:nvSpPr>
          <p:spPr bwMode="auto">
            <a:xfrm rot="1988943">
              <a:off x="4792058" y="2088004"/>
              <a:ext cx="125413" cy="733425"/>
            </a:xfrm>
            <a:prstGeom prst="rect">
              <a:avLst/>
            </a:prstGeom>
            <a:solidFill>
              <a:schemeClr val="accent3">
                <a:lumMod val="75000"/>
              </a:schemeClr>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32" name="Rectangle 31"/>
            <p:cNvSpPr>
              <a:spLocks noChangeArrowheads="1"/>
            </p:cNvSpPr>
            <p:nvPr/>
          </p:nvSpPr>
          <p:spPr bwMode="auto">
            <a:xfrm rot="1988943">
              <a:off x="4584974" y="1989043"/>
              <a:ext cx="236538" cy="733425"/>
            </a:xfrm>
            <a:prstGeom prst="rect">
              <a:avLst/>
            </a:prstGeom>
            <a:solidFill>
              <a:schemeClr val="accent3"/>
            </a:soli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grpSp>
      <p:sp>
        <p:nvSpPr>
          <p:cNvPr id="33" name="Freeform 32"/>
          <p:cNvSpPr>
            <a:spLocks/>
          </p:cNvSpPr>
          <p:nvPr/>
        </p:nvSpPr>
        <p:spPr bwMode="auto">
          <a:xfrm rot="1988943">
            <a:off x="4434383" y="5691506"/>
            <a:ext cx="662517" cy="571500"/>
          </a:xfrm>
          <a:custGeom>
            <a:avLst/>
            <a:gdLst>
              <a:gd name="T0" fmla="*/ 30 w 44"/>
              <a:gd name="T1" fmla="*/ 38 h 38"/>
              <a:gd name="T2" fmla="*/ 44 w 44"/>
              <a:gd name="T3" fmla="*/ 0 h 38"/>
              <a:gd name="T4" fmla="*/ 33 w 44"/>
              <a:gd name="T5" fmla="*/ 0 h 38"/>
              <a:gd name="T6" fmla="*/ 12 w 44"/>
              <a:gd name="T7" fmla="*/ 0 h 38"/>
              <a:gd name="T8" fmla="*/ 0 w 44"/>
              <a:gd name="T9" fmla="*/ 0 h 38"/>
              <a:gd name="T10" fmla="*/ 14 w 44"/>
              <a:gd name="T11" fmla="*/ 38 h 38"/>
              <a:gd name="T12" fmla="*/ 22 w 44"/>
              <a:gd name="T13" fmla="*/ 38 h 38"/>
              <a:gd name="T14" fmla="*/ 30 w 44"/>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8">
                <a:moveTo>
                  <a:pt x="30" y="38"/>
                </a:moveTo>
                <a:cubicBezTo>
                  <a:pt x="44" y="0"/>
                  <a:pt x="44" y="0"/>
                  <a:pt x="44" y="0"/>
                </a:cubicBezTo>
                <a:cubicBezTo>
                  <a:pt x="42" y="2"/>
                  <a:pt x="36" y="2"/>
                  <a:pt x="33" y="0"/>
                </a:cubicBezTo>
                <a:cubicBezTo>
                  <a:pt x="28" y="4"/>
                  <a:pt x="16" y="4"/>
                  <a:pt x="12" y="0"/>
                </a:cubicBezTo>
                <a:cubicBezTo>
                  <a:pt x="7" y="2"/>
                  <a:pt x="2" y="2"/>
                  <a:pt x="0" y="0"/>
                </a:cubicBezTo>
                <a:cubicBezTo>
                  <a:pt x="14" y="38"/>
                  <a:pt x="14" y="38"/>
                  <a:pt x="14" y="38"/>
                </a:cubicBezTo>
                <a:cubicBezTo>
                  <a:pt x="17" y="38"/>
                  <a:pt x="19" y="38"/>
                  <a:pt x="22" y="38"/>
                </a:cubicBezTo>
                <a:cubicBezTo>
                  <a:pt x="25" y="38"/>
                  <a:pt x="28" y="38"/>
                  <a:pt x="30" y="38"/>
                </a:cubicBezTo>
                <a:close/>
              </a:path>
            </a:pathLst>
          </a:custGeom>
          <a:gradFill flip="none" rotWithShape="1">
            <a:gsLst>
              <a:gs pos="0">
                <a:srgbClr val="F2CCBB">
                  <a:shade val="67500"/>
                  <a:satMod val="115000"/>
                </a:srgbClr>
              </a:gs>
              <a:gs pos="100000">
                <a:srgbClr val="F2CCBB">
                  <a:shade val="100000"/>
                  <a:satMod val="115000"/>
                </a:srgbClr>
              </a:gs>
            </a:gsLst>
            <a:lin ang="10800000" scaled="1"/>
            <a:tileRect/>
          </a:gradFill>
          <a:ln>
            <a:noFill/>
          </a:ln>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34" name="Freeform 33"/>
          <p:cNvSpPr>
            <a:spLocks/>
          </p:cNvSpPr>
          <p:nvPr/>
        </p:nvSpPr>
        <p:spPr bwMode="auto">
          <a:xfrm rot="1988943">
            <a:off x="4411668" y="6193248"/>
            <a:ext cx="239184" cy="285751"/>
          </a:xfrm>
          <a:custGeom>
            <a:avLst/>
            <a:gdLst>
              <a:gd name="T0" fmla="*/ 7 w 16"/>
              <a:gd name="T1" fmla="*/ 18 h 19"/>
              <a:gd name="T2" fmla="*/ 9 w 16"/>
              <a:gd name="T3" fmla="*/ 18 h 19"/>
              <a:gd name="T4" fmla="*/ 10 w 16"/>
              <a:gd name="T5" fmla="*/ 17 h 19"/>
              <a:gd name="T6" fmla="*/ 16 w 16"/>
              <a:gd name="T7" fmla="*/ 0 h 19"/>
              <a:gd name="T8" fmla="*/ 8 w 16"/>
              <a:gd name="T9" fmla="*/ 0 h 19"/>
              <a:gd name="T10" fmla="*/ 0 w 16"/>
              <a:gd name="T11" fmla="*/ 0 h 19"/>
              <a:gd name="T12" fmla="*/ 6 w 16"/>
              <a:gd name="T13" fmla="*/ 17 h 19"/>
              <a:gd name="T14" fmla="*/ 7 w 16"/>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9">
                <a:moveTo>
                  <a:pt x="7" y="18"/>
                </a:moveTo>
                <a:cubicBezTo>
                  <a:pt x="8" y="19"/>
                  <a:pt x="9" y="19"/>
                  <a:pt x="9" y="18"/>
                </a:cubicBezTo>
                <a:cubicBezTo>
                  <a:pt x="10" y="18"/>
                  <a:pt x="10" y="18"/>
                  <a:pt x="10" y="17"/>
                </a:cubicBezTo>
                <a:cubicBezTo>
                  <a:pt x="16" y="0"/>
                  <a:pt x="16" y="0"/>
                  <a:pt x="16" y="0"/>
                </a:cubicBezTo>
                <a:cubicBezTo>
                  <a:pt x="14" y="0"/>
                  <a:pt x="11" y="0"/>
                  <a:pt x="8" y="0"/>
                </a:cubicBezTo>
                <a:cubicBezTo>
                  <a:pt x="5" y="0"/>
                  <a:pt x="3" y="0"/>
                  <a:pt x="0" y="0"/>
                </a:cubicBezTo>
                <a:cubicBezTo>
                  <a:pt x="6" y="17"/>
                  <a:pt x="6" y="17"/>
                  <a:pt x="6" y="17"/>
                </a:cubicBezTo>
                <a:cubicBezTo>
                  <a:pt x="6" y="18"/>
                  <a:pt x="7" y="18"/>
                  <a:pt x="7" y="18"/>
                </a:cubicBezTo>
                <a:close/>
              </a:path>
            </a:pathLst>
          </a:custGeom>
          <a:solidFill>
            <a:srgbClr val="002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dirty="0">
              <a:latin typeface="Source Sans Pro" panose="020B0503030403020204" pitchFamily="34" charset="77"/>
            </a:endParaRPr>
          </a:p>
        </p:txBody>
      </p:sp>
      <p:sp>
        <p:nvSpPr>
          <p:cNvPr id="56" name="Teardrop 55"/>
          <p:cNvSpPr>
            <a:spLocks noChangeAspect="1"/>
          </p:cNvSpPr>
          <p:nvPr/>
        </p:nvSpPr>
        <p:spPr>
          <a:xfrm rot="16200000">
            <a:off x="7365623" y="2621215"/>
            <a:ext cx="594301" cy="594301"/>
          </a:xfrm>
          <a:prstGeom prst="teardrop">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57" name="Teardrop 56"/>
          <p:cNvSpPr>
            <a:spLocks noChangeAspect="1"/>
          </p:cNvSpPr>
          <p:nvPr/>
        </p:nvSpPr>
        <p:spPr>
          <a:xfrm rot="5400000">
            <a:off x="5648995" y="2506805"/>
            <a:ext cx="594301" cy="594301"/>
          </a:xfrm>
          <a:prstGeom prst="teardrop">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58" name="Teardrop 57"/>
          <p:cNvSpPr>
            <a:spLocks noChangeAspect="1"/>
          </p:cNvSpPr>
          <p:nvPr/>
        </p:nvSpPr>
        <p:spPr>
          <a:xfrm rot="5400000">
            <a:off x="4585254" y="4147061"/>
            <a:ext cx="594301" cy="594301"/>
          </a:xfrm>
          <a:prstGeom prst="teardrop">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59" name="Teardrop 58"/>
          <p:cNvSpPr>
            <a:spLocks noChangeAspect="1"/>
          </p:cNvSpPr>
          <p:nvPr/>
        </p:nvSpPr>
        <p:spPr>
          <a:xfrm rot="16200000">
            <a:off x="6282586" y="4267033"/>
            <a:ext cx="594301" cy="594301"/>
          </a:xfrm>
          <a:prstGeom prst="teardrop">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sp>
        <p:nvSpPr>
          <p:cNvPr id="61" name="Oval 60"/>
          <p:cNvSpPr/>
          <p:nvPr/>
        </p:nvSpPr>
        <p:spPr>
          <a:xfrm>
            <a:off x="4614180" y="4175988"/>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r>
              <a:rPr lang="en-US" sz="2000" dirty="0">
                <a:latin typeface="Source Sans Pro" panose="020B0503030403020204" pitchFamily="34" charset="77"/>
              </a:rPr>
              <a:t>01</a:t>
            </a:r>
          </a:p>
        </p:txBody>
      </p:sp>
      <p:sp>
        <p:nvSpPr>
          <p:cNvPr id="62" name="Oval 61"/>
          <p:cNvSpPr>
            <a:spLocks noChangeAspect="1"/>
          </p:cNvSpPr>
          <p:nvPr/>
        </p:nvSpPr>
        <p:spPr>
          <a:xfrm>
            <a:off x="6311512" y="4295960"/>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r>
              <a:rPr lang="en-US" sz="2000" dirty="0">
                <a:latin typeface="Source Sans Pro" panose="020B0503030403020204" pitchFamily="34" charset="77"/>
              </a:rPr>
              <a:t>02</a:t>
            </a:r>
          </a:p>
        </p:txBody>
      </p:sp>
      <p:sp>
        <p:nvSpPr>
          <p:cNvPr id="63" name="Oval 62"/>
          <p:cNvSpPr>
            <a:spLocks noChangeAspect="1"/>
          </p:cNvSpPr>
          <p:nvPr/>
        </p:nvSpPr>
        <p:spPr>
          <a:xfrm>
            <a:off x="7394549" y="2650141"/>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r>
              <a:rPr lang="en-US" sz="2000" dirty="0">
                <a:latin typeface="Source Sans Pro" panose="020B0503030403020204" pitchFamily="34" charset="77"/>
              </a:rPr>
              <a:t>04</a:t>
            </a:r>
          </a:p>
        </p:txBody>
      </p:sp>
      <p:sp>
        <p:nvSpPr>
          <p:cNvPr id="64" name="Oval 63"/>
          <p:cNvSpPr>
            <a:spLocks noChangeAspect="1"/>
          </p:cNvSpPr>
          <p:nvPr/>
        </p:nvSpPr>
        <p:spPr>
          <a:xfrm>
            <a:off x="5677921" y="2535732"/>
            <a:ext cx="536448" cy="536448"/>
          </a:xfrm>
          <a:prstGeom prst="ellipse">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r>
              <a:rPr lang="en-US" sz="2000" dirty="0">
                <a:latin typeface="Source Sans Pro" panose="020B0503030403020204" pitchFamily="34" charset="77"/>
              </a:rPr>
              <a:t>03</a:t>
            </a:r>
          </a:p>
        </p:txBody>
      </p:sp>
      <p:sp>
        <p:nvSpPr>
          <p:cNvPr id="83" name="ZoneTexte 82">
            <a:extLst>
              <a:ext uri="{FF2B5EF4-FFF2-40B4-BE49-F238E27FC236}">
                <a16:creationId xmlns:a16="http://schemas.microsoft.com/office/drawing/2014/main" id="{24041FE2-BC05-7D43-8A5B-9C9F7A236D15}"/>
              </a:ext>
            </a:extLst>
          </p:cNvPr>
          <p:cNvSpPr txBox="1"/>
          <p:nvPr/>
        </p:nvSpPr>
        <p:spPr>
          <a:xfrm>
            <a:off x="7028388" y="4259571"/>
            <a:ext cx="4644516" cy="800219"/>
          </a:xfrm>
          <a:prstGeom prst="rect">
            <a:avLst/>
          </a:prstGeom>
          <a:noFill/>
        </p:spPr>
        <p:txBody>
          <a:bodyPr wrap="square" rtlCol="0">
            <a:spAutoFit/>
          </a:bodyPr>
          <a:lstStyle/>
          <a:p>
            <a:r>
              <a:rPr lang="fr-FR" sz="2800" dirty="0">
                <a:latin typeface="Source Sans Pro" panose="020B0503030403020204" pitchFamily="34" charset="77"/>
              </a:rPr>
              <a:t>C’est quoi ? </a:t>
            </a:r>
          </a:p>
          <a:p>
            <a:r>
              <a:rPr lang="fr-FR" sz="1800" dirty="0">
                <a:latin typeface="Source Sans Pro" panose="020B0503030403020204" pitchFamily="34" charset="77"/>
              </a:rPr>
              <a:t>Un changement de palier temporaire</a:t>
            </a:r>
          </a:p>
        </p:txBody>
      </p:sp>
      <p:sp>
        <p:nvSpPr>
          <p:cNvPr id="105" name="ZoneTexte 104">
            <a:extLst>
              <a:ext uri="{FF2B5EF4-FFF2-40B4-BE49-F238E27FC236}">
                <a16:creationId xmlns:a16="http://schemas.microsoft.com/office/drawing/2014/main" id="{D4F6A01C-51ED-7E45-8562-169BEF5D9583}"/>
              </a:ext>
            </a:extLst>
          </p:cNvPr>
          <p:cNvSpPr txBox="1"/>
          <p:nvPr/>
        </p:nvSpPr>
        <p:spPr>
          <a:xfrm>
            <a:off x="1285310" y="4138521"/>
            <a:ext cx="3177439" cy="1077218"/>
          </a:xfrm>
          <a:prstGeom prst="rect">
            <a:avLst/>
          </a:prstGeom>
          <a:noFill/>
        </p:spPr>
        <p:txBody>
          <a:bodyPr wrap="square" rtlCol="0">
            <a:spAutoFit/>
          </a:bodyPr>
          <a:lstStyle/>
          <a:p>
            <a:pPr algn="r"/>
            <a:r>
              <a:rPr lang="fr-FR" sz="2800" dirty="0">
                <a:latin typeface="Source Sans Pro" panose="020B0503030403020204" pitchFamily="34" charset="77"/>
              </a:rPr>
              <a:t>Le but ?</a:t>
            </a:r>
          </a:p>
          <a:p>
            <a:pPr algn="r"/>
            <a:r>
              <a:rPr lang="fr-FR" sz="1800" dirty="0">
                <a:latin typeface="Source Sans Pro" panose="020B0503030403020204" pitchFamily="34" charset="77"/>
              </a:rPr>
              <a:t>Augmenter les performances de son hébergement</a:t>
            </a:r>
          </a:p>
        </p:txBody>
      </p:sp>
      <p:sp>
        <p:nvSpPr>
          <p:cNvPr id="115" name="ZoneTexte 114">
            <a:extLst>
              <a:ext uri="{FF2B5EF4-FFF2-40B4-BE49-F238E27FC236}">
                <a16:creationId xmlns:a16="http://schemas.microsoft.com/office/drawing/2014/main" id="{8B1AEBC0-B312-5547-8E14-CCA754868EEA}"/>
              </a:ext>
            </a:extLst>
          </p:cNvPr>
          <p:cNvSpPr txBox="1"/>
          <p:nvPr/>
        </p:nvSpPr>
        <p:spPr>
          <a:xfrm>
            <a:off x="431062" y="2540913"/>
            <a:ext cx="5143964" cy="1077218"/>
          </a:xfrm>
          <a:prstGeom prst="rect">
            <a:avLst/>
          </a:prstGeom>
          <a:noFill/>
        </p:spPr>
        <p:txBody>
          <a:bodyPr wrap="square" rtlCol="0">
            <a:spAutoFit/>
          </a:bodyPr>
          <a:lstStyle/>
          <a:p>
            <a:pPr algn="r"/>
            <a:r>
              <a:rPr lang="fr-FR" sz="2800" dirty="0">
                <a:latin typeface="Source Sans Pro" panose="020B0503030403020204" pitchFamily="34" charset="77"/>
              </a:rPr>
              <a:t>Pourquoi ? </a:t>
            </a:r>
          </a:p>
          <a:p>
            <a:pPr algn="r"/>
            <a:r>
              <a:rPr lang="fr-FR" sz="1800" dirty="0">
                <a:latin typeface="Source Sans Pro" panose="020B0503030403020204" pitchFamily="34" charset="77"/>
              </a:rPr>
              <a:t>Anticiper un pic de charge </a:t>
            </a:r>
          </a:p>
          <a:p>
            <a:pPr algn="r"/>
            <a:r>
              <a:rPr lang="fr-FR" sz="1800" dirty="0">
                <a:latin typeface="Source Sans Pro" panose="020B0503030403020204" pitchFamily="34" charset="77"/>
              </a:rPr>
              <a:t>(évènements ponctuels, promotions, soldes, …) </a:t>
            </a:r>
          </a:p>
        </p:txBody>
      </p:sp>
      <p:sp>
        <p:nvSpPr>
          <p:cNvPr id="99" name="ZoneTexte 98">
            <a:extLst>
              <a:ext uri="{FF2B5EF4-FFF2-40B4-BE49-F238E27FC236}">
                <a16:creationId xmlns:a16="http://schemas.microsoft.com/office/drawing/2014/main" id="{1C0ED991-627C-A946-94EC-5C07D68D74E6}"/>
              </a:ext>
            </a:extLst>
          </p:cNvPr>
          <p:cNvSpPr txBox="1"/>
          <p:nvPr/>
        </p:nvSpPr>
        <p:spPr>
          <a:xfrm>
            <a:off x="8051049" y="2632869"/>
            <a:ext cx="4644516" cy="1077218"/>
          </a:xfrm>
          <a:prstGeom prst="rect">
            <a:avLst/>
          </a:prstGeom>
          <a:noFill/>
        </p:spPr>
        <p:txBody>
          <a:bodyPr wrap="square" rtlCol="0">
            <a:spAutoFit/>
          </a:bodyPr>
          <a:lstStyle/>
          <a:p>
            <a:r>
              <a:rPr lang="fr-FR" sz="2800" dirty="0">
                <a:latin typeface="Source Sans Pro" panose="020B0503030403020204" pitchFamily="34" charset="77"/>
              </a:rPr>
              <a:t>Comment l’activer ?</a:t>
            </a:r>
          </a:p>
          <a:p>
            <a:r>
              <a:rPr lang="fr-FR" sz="1800" dirty="0">
                <a:latin typeface="Source Sans Pro" panose="020B0503030403020204" pitchFamily="34" charset="77"/>
              </a:rPr>
              <a:t>Depuis l’espace client</a:t>
            </a:r>
          </a:p>
          <a:p>
            <a:r>
              <a:rPr lang="fr-FR" sz="1800" dirty="0">
                <a:latin typeface="Source Sans Pro" panose="020B0503030403020204" pitchFamily="34" charset="77"/>
              </a:rPr>
              <a:t>Sans engagement</a:t>
            </a:r>
          </a:p>
        </p:txBody>
      </p:sp>
      <p:sp>
        <p:nvSpPr>
          <p:cNvPr id="41" name="ZoneTexte 4">
            <a:extLst>
              <a:ext uri="{FF2B5EF4-FFF2-40B4-BE49-F238E27FC236}">
                <a16:creationId xmlns:a16="http://schemas.microsoft.com/office/drawing/2014/main" id="{9CC5FBFB-36BA-6F46-AE7B-F7671624D628}"/>
              </a:ext>
            </a:extLst>
          </p:cNvPr>
          <p:cNvSpPr txBox="1"/>
          <p:nvPr/>
        </p:nvSpPr>
        <p:spPr>
          <a:xfrm>
            <a:off x="910507" y="213844"/>
            <a:ext cx="8178985" cy="892552"/>
          </a:xfrm>
          <a:prstGeom prst="rect">
            <a:avLst/>
          </a:prstGeom>
          <a:noFill/>
        </p:spPr>
        <p:txBody>
          <a:bodyPr wrap="square" rtlCol="0">
            <a:spAutoFit/>
          </a:bodyPr>
          <a:lstStyle/>
          <a:p>
            <a:r>
              <a:rPr lang="fr-FR" sz="2800" b="1" dirty="0">
                <a:solidFill>
                  <a:schemeClr val="accent1"/>
                </a:solidFill>
                <a:latin typeface="Source Sans Pro" panose="020B0503030403020204" pitchFamily="34" charset="77"/>
              </a:rPr>
              <a:t>Les offres performances</a:t>
            </a:r>
          </a:p>
          <a:p>
            <a:r>
              <a:rPr lang="fr-FR" dirty="0">
                <a:solidFill>
                  <a:schemeClr val="accent1"/>
                </a:solidFill>
                <a:latin typeface="Source Sans Pro" panose="020B0503030403020204" pitchFamily="34" charset="77"/>
              </a:rPr>
              <a:t>Le </a:t>
            </a:r>
            <a:r>
              <a:rPr lang="fr-FR" dirty="0" err="1">
                <a:solidFill>
                  <a:schemeClr val="accent1"/>
                </a:solidFill>
                <a:latin typeface="Source Sans Pro" panose="020B0503030403020204" pitchFamily="34" charset="77"/>
              </a:rPr>
              <a:t>boost</a:t>
            </a:r>
            <a:endParaRPr lang="fr-FR" dirty="0">
              <a:solidFill>
                <a:schemeClr val="accent1"/>
              </a:solidFill>
              <a:latin typeface="Source Sans Pro" panose="020B0503030403020204" pitchFamily="34" charset="77"/>
            </a:endParaRPr>
          </a:p>
        </p:txBody>
      </p:sp>
    </p:spTree>
    <p:extLst>
      <p:ext uri="{BB962C8B-B14F-4D97-AF65-F5344CB8AC3E}">
        <p14:creationId xmlns:p14="http://schemas.microsoft.com/office/powerpoint/2010/main" val="10148033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500"/>
                                        <p:tgtEl>
                                          <p:spTgt spid="10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7"/>
                                        </p:tgtEl>
                                        <p:attrNameLst>
                                          <p:attrName>style.visibility</p:attrName>
                                        </p:attrNameLst>
                                      </p:cBhvr>
                                      <p:to>
                                        <p:strVal val="visible"/>
                                      </p:to>
                                    </p:set>
                                    <p:animEffect transition="in" filter="fade">
                                      <p:cBhvr>
                                        <p:cTn id="10" dur="500"/>
                                        <p:tgtEl>
                                          <p:spTgt spid="5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4"/>
                                        </p:tgtEl>
                                        <p:attrNameLst>
                                          <p:attrName>style.visibility</p:attrName>
                                        </p:attrNameLst>
                                      </p:cBhvr>
                                      <p:to>
                                        <p:strVal val="visible"/>
                                      </p:to>
                                    </p:set>
                                    <p:animEffect transition="in" filter="fade">
                                      <p:cBhvr>
                                        <p:cTn id="13" dur="500"/>
                                        <p:tgtEl>
                                          <p:spTgt spid="6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5"/>
                                        </p:tgtEl>
                                        <p:attrNameLst>
                                          <p:attrName>style.visibility</p:attrName>
                                        </p:attrNameLst>
                                      </p:cBhvr>
                                      <p:to>
                                        <p:strVal val="visible"/>
                                      </p:to>
                                    </p:set>
                                    <p:animEffect transition="in" filter="fade">
                                      <p:cBhvr>
                                        <p:cTn id="16" dur="500"/>
                                        <p:tgtEl>
                                          <p:spTgt spid="115"/>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110"/>
                                        </p:tgtEl>
                                        <p:attrNameLst>
                                          <p:attrName>style.visibility</p:attrName>
                                        </p:attrNameLst>
                                      </p:cBhvr>
                                      <p:to>
                                        <p:strVal val="visible"/>
                                      </p:to>
                                    </p:set>
                                    <p:animEffect transition="in" filter="fade">
                                      <p:cBhvr>
                                        <p:cTn id="21" dur="500"/>
                                        <p:tgtEl>
                                          <p:spTgt spid="11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56"/>
                                        </p:tgtEl>
                                        <p:attrNameLst>
                                          <p:attrName>style.visibility</p:attrName>
                                        </p:attrNameLst>
                                      </p:cBhvr>
                                      <p:to>
                                        <p:strVal val="visible"/>
                                      </p:to>
                                    </p:set>
                                    <p:animEffect transition="in" filter="fade">
                                      <p:cBhvr>
                                        <p:cTn id="24" dur="500"/>
                                        <p:tgtEl>
                                          <p:spTgt spid="5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63"/>
                                        </p:tgtEl>
                                        <p:attrNameLst>
                                          <p:attrName>style.visibility</p:attrName>
                                        </p:attrNameLst>
                                      </p:cBhvr>
                                      <p:to>
                                        <p:strVal val="visible"/>
                                      </p:to>
                                    </p:set>
                                    <p:animEffect transition="in" filter="fade">
                                      <p:cBhvr>
                                        <p:cTn id="27" dur="500"/>
                                        <p:tgtEl>
                                          <p:spTgt spid="6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9"/>
                                        </p:tgtEl>
                                        <p:attrNameLst>
                                          <p:attrName>style.visibility</p:attrName>
                                        </p:attrNameLst>
                                      </p:cBhvr>
                                      <p:to>
                                        <p:strVal val="visible"/>
                                      </p:to>
                                    </p:set>
                                    <p:animEffect transition="in" filter="fade">
                                      <p:cBhvr>
                                        <p:cTn id="30"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63" grpId="0" animBg="1"/>
      <p:bldP spid="64" grpId="0" animBg="1"/>
      <p:bldP spid="115" grpId="0"/>
      <p:bldP spid="99"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ZoneTexte 4">
            <a:extLst>
              <a:ext uri="{FF2B5EF4-FFF2-40B4-BE49-F238E27FC236}">
                <a16:creationId xmlns:a16="http://schemas.microsoft.com/office/drawing/2014/main" id="{11960768-34A7-9542-B9DD-36BCA2CA20CD}"/>
              </a:ext>
            </a:extLst>
          </p:cNvPr>
          <p:cNvSpPr txBox="1"/>
          <p:nvPr/>
        </p:nvSpPr>
        <p:spPr>
          <a:xfrm>
            <a:off x="910507" y="213844"/>
            <a:ext cx="8178985" cy="892552"/>
          </a:xfrm>
          <a:prstGeom prst="rect">
            <a:avLst/>
          </a:prstGeom>
          <a:noFill/>
        </p:spPr>
        <p:txBody>
          <a:bodyPr wrap="square" rtlCol="0">
            <a:spAutoFit/>
          </a:bodyPr>
          <a:lstStyle/>
          <a:p>
            <a:r>
              <a:rPr lang="fr-FR" sz="2800" b="1" dirty="0">
                <a:solidFill>
                  <a:schemeClr val="accent1"/>
                </a:solidFill>
                <a:latin typeface="Source Sans Pro" panose="020B0503030403020204" pitchFamily="34" charset="77"/>
              </a:rPr>
              <a:t>Le changement d’offres</a:t>
            </a:r>
          </a:p>
          <a:p>
            <a:r>
              <a:rPr lang="fr-FR" dirty="0">
                <a:solidFill>
                  <a:schemeClr val="accent1"/>
                </a:solidFill>
                <a:latin typeface="Source Sans Pro" panose="020B0503030403020204" pitchFamily="34" charset="77"/>
              </a:rPr>
              <a:t>L’upgrade</a:t>
            </a:r>
          </a:p>
        </p:txBody>
      </p:sp>
      <p:grpSp>
        <p:nvGrpSpPr>
          <p:cNvPr id="4" name="Groupe 13">
            <a:extLst>
              <a:ext uri="{FF2B5EF4-FFF2-40B4-BE49-F238E27FC236}">
                <a16:creationId xmlns:a16="http://schemas.microsoft.com/office/drawing/2014/main" id="{5A23D960-48F5-A242-9554-F7BA8770E0C7}"/>
              </a:ext>
            </a:extLst>
          </p:cNvPr>
          <p:cNvGrpSpPr/>
          <p:nvPr/>
        </p:nvGrpSpPr>
        <p:grpSpPr>
          <a:xfrm>
            <a:off x="1559496" y="2432990"/>
            <a:ext cx="1745009" cy="1935625"/>
            <a:chOff x="3342929" y="2461187"/>
            <a:chExt cx="1745009" cy="1935625"/>
          </a:xfrm>
        </p:grpSpPr>
        <p:sp>
          <p:nvSpPr>
            <p:cNvPr id="5" name="Rectangle 4">
              <a:extLst>
                <a:ext uri="{FF2B5EF4-FFF2-40B4-BE49-F238E27FC236}">
                  <a16:creationId xmlns:a16="http://schemas.microsoft.com/office/drawing/2014/main" id="{947D6DDA-0092-584D-94E0-0CFEEC40A44E}"/>
                </a:ext>
              </a:extLst>
            </p:cNvPr>
            <p:cNvSpPr/>
            <p:nvPr/>
          </p:nvSpPr>
          <p:spPr>
            <a:xfrm>
              <a:off x="4583832" y="3212976"/>
              <a:ext cx="468052" cy="1152128"/>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6" name="Rectangle 5">
              <a:extLst>
                <a:ext uri="{FF2B5EF4-FFF2-40B4-BE49-F238E27FC236}">
                  <a16:creationId xmlns:a16="http://schemas.microsoft.com/office/drawing/2014/main" id="{271DD872-80C8-344D-B962-BFCD37102FA4}"/>
                </a:ext>
              </a:extLst>
            </p:cNvPr>
            <p:cNvSpPr/>
            <p:nvPr/>
          </p:nvSpPr>
          <p:spPr>
            <a:xfrm>
              <a:off x="3983339" y="3573016"/>
              <a:ext cx="468052" cy="82379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7" name="Rectangle 6">
              <a:extLst>
                <a:ext uri="{FF2B5EF4-FFF2-40B4-BE49-F238E27FC236}">
                  <a16:creationId xmlns:a16="http://schemas.microsoft.com/office/drawing/2014/main" id="{9CD35DC9-4E45-3C41-B787-70AFBACE9BC6}"/>
                </a:ext>
              </a:extLst>
            </p:cNvPr>
            <p:cNvSpPr/>
            <p:nvPr/>
          </p:nvSpPr>
          <p:spPr>
            <a:xfrm>
              <a:off x="3354504" y="3969060"/>
              <a:ext cx="520823" cy="42775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8" name="Freeform 86">
              <a:extLst>
                <a:ext uri="{FF2B5EF4-FFF2-40B4-BE49-F238E27FC236}">
                  <a16:creationId xmlns:a16="http://schemas.microsoft.com/office/drawing/2014/main" id="{04A25095-1506-DC4A-879F-6E6B96CB9A5C}"/>
                </a:ext>
              </a:extLst>
            </p:cNvPr>
            <p:cNvSpPr>
              <a:spLocks noEditPoints="1"/>
            </p:cNvSpPr>
            <p:nvPr/>
          </p:nvSpPr>
          <p:spPr bwMode="auto">
            <a:xfrm>
              <a:off x="3342929" y="2461187"/>
              <a:ext cx="1745009" cy="1935625"/>
            </a:xfrm>
            <a:custGeom>
              <a:avLst/>
              <a:gdLst>
                <a:gd name="T0" fmla="*/ 208 w 575"/>
                <a:gd name="T1" fmla="*/ 639 h 639"/>
                <a:gd name="T2" fmla="*/ 201 w 575"/>
                <a:gd name="T3" fmla="*/ 373 h 639"/>
                <a:gd name="T4" fmla="*/ 369 w 575"/>
                <a:gd name="T5" fmla="*/ 366 h 639"/>
                <a:gd name="T6" fmla="*/ 376 w 575"/>
                <a:gd name="T7" fmla="*/ 632 h 639"/>
                <a:gd name="T8" fmla="*/ 215 w 575"/>
                <a:gd name="T9" fmla="*/ 625 h 639"/>
                <a:gd name="T10" fmla="*/ 362 w 575"/>
                <a:gd name="T11" fmla="*/ 380 h 639"/>
                <a:gd name="T12" fmla="*/ 215 w 575"/>
                <a:gd name="T13" fmla="*/ 625 h 639"/>
                <a:gd name="T14" fmla="*/ 10 w 575"/>
                <a:gd name="T15" fmla="*/ 639 h 639"/>
                <a:gd name="T16" fmla="*/ 3 w 575"/>
                <a:gd name="T17" fmla="*/ 503 h 639"/>
                <a:gd name="T18" fmla="*/ 170 w 575"/>
                <a:gd name="T19" fmla="*/ 496 h 639"/>
                <a:gd name="T20" fmla="*/ 177 w 575"/>
                <a:gd name="T21" fmla="*/ 632 h 639"/>
                <a:gd name="T22" fmla="*/ 17 w 575"/>
                <a:gd name="T23" fmla="*/ 625 h 639"/>
                <a:gd name="T24" fmla="*/ 163 w 575"/>
                <a:gd name="T25" fmla="*/ 510 h 639"/>
                <a:gd name="T26" fmla="*/ 17 w 575"/>
                <a:gd name="T27" fmla="*/ 625 h 639"/>
                <a:gd name="T28" fmla="*/ 5 w 575"/>
                <a:gd name="T29" fmla="*/ 411 h 639"/>
                <a:gd name="T30" fmla="*/ 292 w 575"/>
                <a:gd name="T31" fmla="*/ 47 h 639"/>
                <a:gd name="T32" fmla="*/ 256 w 575"/>
                <a:gd name="T33" fmla="*/ 4 h 639"/>
                <a:gd name="T34" fmla="*/ 417 w 575"/>
                <a:gd name="T35" fmla="*/ 0 h 639"/>
                <a:gd name="T36" fmla="*/ 424 w 575"/>
                <a:gd name="T37" fmla="*/ 163 h 639"/>
                <a:gd name="T38" fmla="*/ 412 w 575"/>
                <a:gd name="T39" fmla="*/ 168 h 639"/>
                <a:gd name="T40" fmla="*/ 31 w 575"/>
                <a:gd name="T41" fmla="*/ 414 h 639"/>
                <a:gd name="T42" fmla="*/ 279 w 575"/>
                <a:gd name="T43" fmla="*/ 14 h 639"/>
                <a:gd name="T44" fmla="*/ 307 w 575"/>
                <a:gd name="T45" fmla="*/ 51 h 639"/>
                <a:gd name="T46" fmla="*/ 16 w 575"/>
                <a:gd name="T47" fmla="*/ 402 h 639"/>
                <a:gd name="T48" fmla="*/ 22 w 575"/>
                <a:gd name="T49" fmla="*/ 403 h 639"/>
                <a:gd name="T50" fmla="*/ 383 w 575"/>
                <a:gd name="T51" fmla="*/ 118 h 639"/>
                <a:gd name="T52" fmla="*/ 410 w 575"/>
                <a:gd name="T53" fmla="*/ 14 h 639"/>
                <a:gd name="T54" fmla="*/ 568 w 575"/>
                <a:gd name="T55" fmla="*/ 639 h 639"/>
                <a:gd name="T56" fmla="*/ 400 w 575"/>
                <a:gd name="T57" fmla="*/ 632 h 639"/>
                <a:gd name="T58" fmla="*/ 407 w 575"/>
                <a:gd name="T59" fmla="*/ 238 h 639"/>
                <a:gd name="T60" fmla="*/ 575 w 575"/>
                <a:gd name="T61" fmla="*/ 245 h 639"/>
                <a:gd name="T62" fmla="*/ 568 w 575"/>
                <a:gd name="T63" fmla="*/ 639 h 639"/>
                <a:gd name="T64" fmla="*/ 561 w 575"/>
                <a:gd name="T65" fmla="*/ 625 h 639"/>
                <a:gd name="T66" fmla="*/ 414 w 575"/>
                <a:gd name="T67" fmla="*/ 252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5" h="639">
                  <a:moveTo>
                    <a:pt x="369" y="639"/>
                  </a:moveTo>
                  <a:cubicBezTo>
                    <a:pt x="208" y="639"/>
                    <a:pt x="208" y="639"/>
                    <a:pt x="208" y="639"/>
                  </a:cubicBezTo>
                  <a:cubicBezTo>
                    <a:pt x="205" y="639"/>
                    <a:pt x="201" y="636"/>
                    <a:pt x="201" y="632"/>
                  </a:cubicBezTo>
                  <a:cubicBezTo>
                    <a:pt x="201" y="373"/>
                    <a:pt x="201" y="373"/>
                    <a:pt x="201" y="373"/>
                  </a:cubicBezTo>
                  <a:cubicBezTo>
                    <a:pt x="201" y="369"/>
                    <a:pt x="205" y="366"/>
                    <a:pt x="208" y="366"/>
                  </a:cubicBezTo>
                  <a:cubicBezTo>
                    <a:pt x="369" y="366"/>
                    <a:pt x="369" y="366"/>
                    <a:pt x="369" y="366"/>
                  </a:cubicBezTo>
                  <a:cubicBezTo>
                    <a:pt x="373" y="366"/>
                    <a:pt x="376" y="369"/>
                    <a:pt x="376" y="373"/>
                  </a:cubicBezTo>
                  <a:cubicBezTo>
                    <a:pt x="376" y="632"/>
                    <a:pt x="376" y="632"/>
                    <a:pt x="376" y="632"/>
                  </a:cubicBezTo>
                  <a:cubicBezTo>
                    <a:pt x="376" y="636"/>
                    <a:pt x="373" y="639"/>
                    <a:pt x="369" y="639"/>
                  </a:cubicBezTo>
                  <a:close/>
                  <a:moveTo>
                    <a:pt x="215" y="625"/>
                  </a:moveTo>
                  <a:cubicBezTo>
                    <a:pt x="362" y="625"/>
                    <a:pt x="362" y="625"/>
                    <a:pt x="362" y="625"/>
                  </a:cubicBezTo>
                  <a:cubicBezTo>
                    <a:pt x="362" y="380"/>
                    <a:pt x="362" y="380"/>
                    <a:pt x="362" y="380"/>
                  </a:cubicBezTo>
                  <a:cubicBezTo>
                    <a:pt x="215" y="380"/>
                    <a:pt x="215" y="380"/>
                    <a:pt x="215" y="380"/>
                  </a:cubicBezTo>
                  <a:lnTo>
                    <a:pt x="215" y="625"/>
                  </a:lnTo>
                  <a:close/>
                  <a:moveTo>
                    <a:pt x="170" y="639"/>
                  </a:moveTo>
                  <a:cubicBezTo>
                    <a:pt x="10" y="639"/>
                    <a:pt x="10" y="639"/>
                    <a:pt x="10" y="639"/>
                  </a:cubicBezTo>
                  <a:cubicBezTo>
                    <a:pt x="6" y="639"/>
                    <a:pt x="3" y="636"/>
                    <a:pt x="3" y="632"/>
                  </a:cubicBezTo>
                  <a:cubicBezTo>
                    <a:pt x="3" y="503"/>
                    <a:pt x="3" y="503"/>
                    <a:pt x="3" y="503"/>
                  </a:cubicBezTo>
                  <a:cubicBezTo>
                    <a:pt x="3" y="499"/>
                    <a:pt x="6" y="496"/>
                    <a:pt x="10" y="496"/>
                  </a:cubicBezTo>
                  <a:cubicBezTo>
                    <a:pt x="170" y="496"/>
                    <a:pt x="170" y="496"/>
                    <a:pt x="170" y="496"/>
                  </a:cubicBezTo>
                  <a:cubicBezTo>
                    <a:pt x="174" y="496"/>
                    <a:pt x="177" y="499"/>
                    <a:pt x="177" y="503"/>
                  </a:cubicBezTo>
                  <a:cubicBezTo>
                    <a:pt x="177" y="632"/>
                    <a:pt x="177" y="632"/>
                    <a:pt x="177" y="632"/>
                  </a:cubicBezTo>
                  <a:cubicBezTo>
                    <a:pt x="177" y="636"/>
                    <a:pt x="174" y="639"/>
                    <a:pt x="170" y="639"/>
                  </a:cubicBezTo>
                  <a:close/>
                  <a:moveTo>
                    <a:pt x="17" y="625"/>
                  </a:moveTo>
                  <a:cubicBezTo>
                    <a:pt x="163" y="625"/>
                    <a:pt x="163" y="625"/>
                    <a:pt x="163" y="625"/>
                  </a:cubicBezTo>
                  <a:cubicBezTo>
                    <a:pt x="163" y="510"/>
                    <a:pt x="163" y="510"/>
                    <a:pt x="163" y="510"/>
                  </a:cubicBezTo>
                  <a:cubicBezTo>
                    <a:pt x="17" y="510"/>
                    <a:pt x="17" y="510"/>
                    <a:pt x="17" y="510"/>
                  </a:cubicBezTo>
                  <a:lnTo>
                    <a:pt x="17" y="625"/>
                  </a:lnTo>
                  <a:close/>
                  <a:moveTo>
                    <a:pt x="19" y="418"/>
                  </a:moveTo>
                  <a:cubicBezTo>
                    <a:pt x="14" y="418"/>
                    <a:pt x="9" y="416"/>
                    <a:pt x="5" y="411"/>
                  </a:cubicBezTo>
                  <a:cubicBezTo>
                    <a:pt x="0" y="404"/>
                    <a:pt x="0" y="395"/>
                    <a:pt x="5" y="388"/>
                  </a:cubicBezTo>
                  <a:cubicBezTo>
                    <a:pt x="292" y="47"/>
                    <a:pt x="292" y="47"/>
                    <a:pt x="292" y="47"/>
                  </a:cubicBezTo>
                  <a:cubicBezTo>
                    <a:pt x="257" y="12"/>
                    <a:pt x="257" y="12"/>
                    <a:pt x="257" y="12"/>
                  </a:cubicBezTo>
                  <a:cubicBezTo>
                    <a:pt x="255" y="10"/>
                    <a:pt x="255" y="7"/>
                    <a:pt x="256" y="4"/>
                  </a:cubicBezTo>
                  <a:cubicBezTo>
                    <a:pt x="257" y="1"/>
                    <a:pt x="260" y="0"/>
                    <a:pt x="262" y="0"/>
                  </a:cubicBezTo>
                  <a:cubicBezTo>
                    <a:pt x="417" y="0"/>
                    <a:pt x="417" y="0"/>
                    <a:pt x="417" y="0"/>
                  </a:cubicBezTo>
                  <a:cubicBezTo>
                    <a:pt x="421" y="0"/>
                    <a:pt x="424" y="3"/>
                    <a:pt x="424" y="7"/>
                  </a:cubicBezTo>
                  <a:cubicBezTo>
                    <a:pt x="424" y="163"/>
                    <a:pt x="424" y="163"/>
                    <a:pt x="424" y="163"/>
                  </a:cubicBezTo>
                  <a:cubicBezTo>
                    <a:pt x="424" y="166"/>
                    <a:pt x="423" y="168"/>
                    <a:pt x="420" y="169"/>
                  </a:cubicBezTo>
                  <a:cubicBezTo>
                    <a:pt x="417" y="170"/>
                    <a:pt x="414" y="170"/>
                    <a:pt x="412" y="168"/>
                  </a:cubicBezTo>
                  <a:cubicBezTo>
                    <a:pt x="377" y="133"/>
                    <a:pt x="377" y="133"/>
                    <a:pt x="377" y="133"/>
                  </a:cubicBezTo>
                  <a:cubicBezTo>
                    <a:pt x="31" y="414"/>
                    <a:pt x="31" y="414"/>
                    <a:pt x="31" y="414"/>
                  </a:cubicBezTo>
                  <a:cubicBezTo>
                    <a:pt x="28" y="417"/>
                    <a:pt x="24" y="418"/>
                    <a:pt x="19" y="418"/>
                  </a:cubicBezTo>
                  <a:close/>
                  <a:moveTo>
                    <a:pt x="279" y="14"/>
                  </a:moveTo>
                  <a:cubicBezTo>
                    <a:pt x="307" y="41"/>
                    <a:pt x="307" y="41"/>
                    <a:pt x="307" y="41"/>
                  </a:cubicBezTo>
                  <a:cubicBezTo>
                    <a:pt x="309" y="44"/>
                    <a:pt x="309" y="48"/>
                    <a:pt x="307" y="51"/>
                  </a:cubicBezTo>
                  <a:cubicBezTo>
                    <a:pt x="16" y="397"/>
                    <a:pt x="16" y="397"/>
                    <a:pt x="16" y="397"/>
                  </a:cubicBezTo>
                  <a:cubicBezTo>
                    <a:pt x="15" y="399"/>
                    <a:pt x="15" y="401"/>
                    <a:pt x="16" y="402"/>
                  </a:cubicBezTo>
                  <a:cubicBezTo>
                    <a:pt x="17" y="404"/>
                    <a:pt x="18" y="404"/>
                    <a:pt x="19" y="404"/>
                  </a:cubicBezTo>
                  <a:cubicBezTo>
                    <a:pt x="20" y="404"/>
                    <a:pt x="21" y="404"/>
                    <a:pt x="22" y="403"/>
                  </a:cubicBezTo>
                  <a:cubicBezTo>
                    <a:pt x="373" y="118"/>
                    <a:pt x="373" y="118"/>
                    <a:pt x="373" y="118"/>
                  </a:cubicBezTo>
                  <a:cubicBezTo>
                    <a:pt x="376" y="115"/>
                    <a:pt x="380" y="116"/>
                    <a:pt x="383" y="118"/>
                  </a:cubicBezTo>
                  <a:cubicBezTo>
                    <a:pt x="410" y="146"/>
                    <a:pt x="410" y="146"/>
                    <a:pt x="410" y="146"/>
                  </a:cubicBezTo>
                  <a:cubicBezTo>
                    <a:pt x="410" y="14"/>
                    <a:pt x="410" y="14"/>
                    <a:pt x="410" y="14"/>
                  </a:cubicBezTo>
                  <a:lnTo>
                    <a:pt x="279" y="14"/>
                  </a:lnTo>
                  <a:close/>
                  <a:moveTo>
                    <a:pt x="568" y="639"/>
                  </a:moveTo>
                  <a:cubicBezTo>
                    <a:pt x="407" y="639"/>
                    <a:pt x="407" y="639"/>
                    <a:pt x="407" y="639"/>
                  </a:cubicBezTo>
                  <a:cubicBezTo>
                    <a:pt x="403" y="639"/>
                    <a:pt x="400" y="636"/>
                    <a:pt x="400" y="632"/>
                  </a:cubicBezTo>
                  <a:cubicBezTo>
                    <a:pt x="400" y="245"/>
                    <a:pt x="400" y="245"/>
                    <a:pt x="400" y="245"/>
                  </a:cubicBezTo>
                  <a:cubicBezTo>
                    <a:pt x="400" y="241"/>
                    <a:pt x="403" y="238"/>
                    <a:pt x="407" y="238"/>
                  </a:cubicBezTo>
                  <a:cubicBezTo>
                    <a:pt x="568" y="238"/>
                    <a:pt x="568" y="238"/>
                    <a:pt x="568" y="238"/>
                  </a:cubicBezTo>
                  <a:cubicBezTo>
                    <a:pt x="572" y="238"/>
                    <a:pt x="575" y="241"/>
                    <a:pt x="575" y="245"/>
                  </a:cubicBezTo>
                  <a:cubicBezTo>
                    <a:pt x="575" y="632"/>
                    <a:pt x="575" y="632"/>
                    <a:pt x="575" y="632"/>
                  </a:cubicBezTo>
                  <a:cubicBezTo>
                    <a:pt x="575" y="636"/>
                    <a:pt x="572" y="639"/>
                    <a:pt x="568" y="639"/>
                  </a:cubicBezTo>
                  <a:close/>
                  <a:moveTo>
                    <a:pt x="414" y="625"/>
                  </a:moveTo>
                  <a:cubicBezTo>
                    <a:pt x="561" y="625"/>
                    <a:pt x="561" y="625"/>
                    <a:pt x="561" y="625"/>
                  </a:cubicBezTo>
                  <a:cubicBezTo>
                    <a:pt x="561" y="252"/>
                    <a:pt x="561" y="252"/>
                    <a:pt x="561" y="252"/>
                  </a:cubicBezTo>
                  <a:cubicBezTo>
                    <a:pt x="414" y="252"/>
                    <a:pt x="414" y="252"/>
                    <a:pt x="414" y="252"/>
                  </a:cubicBezTo>
                  <a:lnTo>
                    <a:pt x="414" y="6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grpSp>
      <p:sp>
        <p:nvSpPr>
          <p:cNvPr id="9" name="ZoneTexte 16">
            <a:extLst>
              <a:ext uri="{FF2B5EF4-FFF2-40B4-BE49-F238E27FC236}">
                <a16:creationId xmlns:a16="http://schemas.microsoft.com/office/drawing/2014/main" id="{6F658BB5-EAC6-5744-AD77-82BB8D517558}"/>
              </a:ext>
            </a:extLst>
          </p:cNvPr>
          <p:cNvSpPr txBox="1"/>
          <p:nvPr/>
        </p:nvSpPr>
        <p:spPr>
          <a:xfrm>
            <a:off x="6031652" y="2070270"/>
            <a:ext cx="5855547" cy="400110"/>
          </a:xfrm>
          <a:prstGeom prst="rect">
            <a:avLst/>
          </a:prstGeom>
          <a:noFill/>
        </p:spPr>
        <p:txBody>
          <a:bodyPr wrap="square" rtlCol="0">
            <a:spAutoFit/>
          </a:bodyPr>
          <a:lstStyle/>
          <a:p>
            <a:r>
              <a:rPr lang="fr-FR" sz="2000" dirty="0">
                <a:latin typeface="Source Sans Pro" panose="020B0503030403020204" pitchFamily="34" charset="77"/>
              </a:rPr>
              <a:t>Changement vers n’importe quelle </a:t>
            </a:r>
            <a:r>
              <a:rPr lang="fr-FR" sz="2000" b="1" dirty="0">
                <a:latin typeface="Source Sans Pro" panose="020B0503030403020204" pitchFamily="34" charset="77"/>
              </a:rPr>
              <a:t>offre supérieure</a:t>
            </a:r>
          </a:p>
        </p:txBody>
      </p:sp>
      <p:sp>
        <p:nvSpPr>
          <p:cNvPr id="10" name="ZoneTexte 17">
            <a:extLst>
              <a:ext uri="{FF2B5EF4-FFF2-40B4-BE49-F238E27FC236}">
                <a16:creationId xmlns:a16="http://schemas.microsoft.com/office/drawing/2014/main" id="{B71C36A1-70D4-9449-BFAF-36F8BBB8C6B2}"/>
              </a:ext>
            </a:extLst>
          </p:cNvPr>
          <p:cNvSpPr txBox="1"/>
          <p:nvPr/>
        </p:nvSpPr>
        <p:spPr>
          <a:xfrm>
            <a:off x="6031652" y="3446009"/>
            <a:ext cx="5245948" cy="707886"/>
          </a:xfrm>
          <a:prstGeom prst="rect">
            <a:avLst/>
          </a:prstGeom>
          <a:noFill/>
        </p:spPr>
        <p:txBody>
          <a:bodyPr wrap="square" rtlCol="0">
            <a:spAutoFit/>
          </a:bodyPr>
          <a:lstStyle/>
          <a:p>
            <a:r>
              <a:rPr lang="fr-FR" sz="2000" b="1" dirty="0">
                <a:latin typeface="Source Sans Pro" panose="020B0503030403020204" pitchFamily="34" charset="77"/>
              </a:rPr>
              <a:t>Pas de réengagement</a:t>
            </a:r>
            <a:r>
              <a:rPr lang="fr-FR" sz="2000" dirty="0">
                <a:latin typeface="Source Sans Pro" panose="020B0503030403020204" pitchFamily="34" charset="77"/>
              </a:rPr>
              <a:t>, la date d’expiration reste inchangée</a:t>
            </a:r>
            <a:endParaRPr lang="fr-FR" sz="2000" b="1" dirty="0">
              <a:latin typeface="Source Sans Pro" panose="020B0503030403020204" pitchFamily="34" charset="77"/>
            </a:endParaRPr>
          </a:p>
        </p:txBody>
      </p:sp>
      <p:sp>
        <p:nvSpPr>
          <p:cNvPr id="11" name="ZoneTexte 18">
            <a:extLst>
              <a:ext uri="{FF2B5EF4-FFF2-40B4-BE49-F238E27FC236}">
                <a16:creationId xmlns:a16="http://schemas.microsoft.com/office/drawing/2014/main" id="{2CAFE414-CF90-E044-8786-B98FCA7EFAF7}"/>
              </a:ext>
            </a:extLst>
          </p:cNvPr>
          <p:cNvSpPr txBox="1"/>
          <p:nvPr/>
        </p:nvSpPr>
        <p:spPr>
          <a:xfrm>
            <a:off x="6019800" y="4884616"/>
            <a:ext cx="4680520" cy="707886"/>
          </a:xfrm>
          <a:prstGeom prst="rect">
            <a:avLst/>
          </a:prstGeom>
          <a:noFill/>
        </p:spPr>
        <p:txBody>
          <a:bodyPr wrap="square" rtlCol="0">
            <a:spAutoFit/>
          </a:bodyPr>
          <a:lstStyle/>
          <a:p>
            <a:r>
              <a:rPr lang="fr-FR" sz="2000" dirty="0">
                <a:latin typeface="Source Sans Pro" panose="020B0503030403020204" pitchFamily="34" charset="77"/>
              </a:rPr>
              <a:t>Le client paie la </a:t>
            </a:r>
            <a:r>
              <a:rPr lang="fr-FR" sz="2000" b="1" dirty="0">
                <a:latin typeface="Source Sans Pro" panose="020B0503030403020204" pitchFamily="34" charset="77"/>
              </a:rPr>
              <a:t>différence de tarif </a:t>
            </a:r>
            <a:r>
              <a:rPr lang="fr-FR" sz="2000" dirty="0">
                <a:latin typeface="Source Sans Pro" panose="020B0503030403020204" pitchFamily="34" charset="77"/>
              </a:rPr>
              <a:t>entre la nouvelle et l’ancienne offre.</a:t>
            </a:r>
          </a:p>
        </p:txBody>
      </p:sp>
      <p:cxnSp>
        <p:nvCxnSpPr>
          <p:cNvPr id="12" name="Straight Connector 85">
            <a:extLst>
              <a:ext uri="{FF2B5EF4-FFF2-40B4-BE49-F238E27FC236}">
                <a16:creationId xmlns:a16="http://schemas.microsoft.com/office/drawing/2014/main" id="{A64682EE-BB8F-064B-AC2A-6809072EEA3C}"/>
              </a:ext>
            </a:extLst>
          </p:cNvPr>
          <p:cNvCxnSpPr>
            <a:stCxn id="17" idx="4"/>
            <a:endCxn id="20" idx="0"/>
          </p:cNvCxnSpPr>
          <p:nvPr/>
        </p:nvCxnSpPr>
        <p:spPr>
          <a:xfrm>
            <a:off x="5395104" y="2762419"/>
            <a:ext cx="0" cy="1956057"/>
          </a:xfrm>
          <a:prstGeom prst="line">
            <a:avLst/>
          </a:prstGeom>
          <a:ln>
            <a:solidFill>
              <a:srgbClr val="BFBFBF"/>
            </a:solidFill>
          </a:ln>
          <a:effectLst/>
        </p:spPr>
        <p:style>
          <a:lnRef idx="2">
            <a:schemeClr val="accent1"/>
          </a:lnRef>
          <a:fillRef idx="0">
            <a:schemeClr val="accent1"/>
          </a:fillRef>
          <a:effectRef idx="1">
            <a:schemeClr val="accent1"/>
          </a:effectRef>
          <a:fontRef idx="minor">
            <a:schemeClr val="tx1"/>
          </a:fontRef>
        </p:style>
      </p:cxnSp>
      <p:grpSp>
        <p:nvGrpSpPr>
          <p:cNvPr id="13" name="Group 84">
            <a:extLst>
              <a:ext uri="{FF2B5EF4-FFF2-40B4-BE49-F238E27FC236}">
                <a16:creationId xmlns:a16="http://schemas.microsoft.com/office/drawing/2014/main" id="{9826D3CF-A1B0-E84F-8413-47FABEA8BB6A}"/>
              </a:ext>
            </a:extLst>
          </p:cNvPr>
          <p:cNvGrpSpPr/>
          <p:nvPr/>
        </p:nvGrpSpPr>
        <p:grpSpPr>
          <a:xfrm>
            <a:off x="4909170" y="3254513"/>
            <a:ext cx="971869" cy="971869"/>
            <a:chOff x="7806016" y="2452966"/>
            <a:chExt cx="728902" cy="728902"/>
          </a:xfrm>
        </p:grpSpPr>
        <p:sp>
          <p:nvSpPr>
            <p:cNvPr id="14" name="Oval 81">
              <a:extLst>
                <a:ext uri="{FF2B5EF4-FFF2-40B4-BE49-F238E27FC236}">
                  <a16:creationId xmlns:a16="http://schemas.microsoft.com/office/drawing/2014/main" id="{D732BFC6-3424-1548-B065-7BD73F4961D7}"/>
                </a:ext>
              </a:extLst>
            </p:cNvPr>
            <p:cNvSpPr/>
            <p:nvPr/>
          </p:nvSpPr>
          <p:spPr>
            <a:xfrm>
              <a:off x="7806016" y="2452966"/>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sp>
          <p:nvSpPr>
            <p:cNvPr id="15" name="Oval 67">
              <a:extLst>
                <a:ext uri="{FF2B5EF4-FFF2-40B4-BE49-F238E27FC236}">
                  <a16:creationId xmlns:a16="http://schemas.microsoft.com/office/drawing/2014/main" id="{AC35034A-E845-6A4C-8A07-6D2C320AF120}"/>
                </a:ext>
              </a:extLst>
            </p:cNvPr>
            <p:cNvSpPr/>
            <p:nvPr/>
          </p:nvSpPr>
          <p:spPr>
            <a:xfrm>
              <a:off x="7848600" y="2495550"/>
              <a:ext cx="643734" cy="64373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grpSp>
      <p:grpSp>
        <p:nvGrpSpPr>
          <p:cNvPr id="16" name="Group 79">
            <a:extLst>
              <a:ext uri="{FF2B5EF4-FFF2-40B4-BE49-F238E27FC236}">
                <a16:creationId xmlns:a16="http://schemas.microsoft.com/office/drawing/2014/main" id="{ADD908ED-7EBC-3E44-B8FD-6EE7C27BDCE0}"/>
              </a:ext>
            </a:extLst>
          </p:cNvPr>
          <p:cNvGrpSpPr/>
          <p:nvPr/>
        </p:nvGrpSpPr>
        <p:grpSpPr>
          <a:xfrm>
            <a:off x="4909170" y="1790549"/>
            <a:ext cx="971869" cy="971869"/>
            <a:chOff x="7806016" y="1354993"/>
            <a:chExt cx="728902" cy="728902"/>
          </a:xfrm>
        </p:grpSpPr>
        <p:sp>
          <p:nvSpPr>
            <p:cNvPr id="17" name="Oval 82">
              <a:extLst>
                <a:ext uri="{FF2B5EF4-FFF2-40B4-BE49-F238E27FC236}">
                  <a16:creationId xmlns:a16="http://schemas.microsoft.com/office/drawing/2014/main" id="{E6F904B2-5DAB-5846-9D9E-737651F9FF4B}"/>
                </a:ext>
              </a:extLst>
            </p:cNvPr>
            <p:cNvSpPr/>
            <p:nvPr/>
          </p:nvSpPr>
          <p:spPr>
            <a:xfrm>
              <a:off x="7806016" y="1354993"/>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sp>
          <p:nvSpPr>
            <p:cNvPr id="18" name="Oval 66">
              <a:extLst>
                <a:ext uri="{FF2B5EF4-FFF2-40B4-BE49-F238E27FC236}">
                  <a16:creationId xmlns:a16="http://schemas.microsoft.com/office/drawing/2014/main" id="{D2AB988F-D640-2041-9FE6-2637C371CD44}"/>
                </a:ext>
              </a:extLst>
            </p:cNvPr>
            <p:cNvSpPr/>
            <p:nvPr/>
          </p:nvSpPr>
          <p:spPr>
            <a:xfrm>
              <a:off x="7848600" y="1397577"/>
              <a:ext cx="643734" cy="6437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grpSp>
      <p:grpSp>
        <p:nvGrpSpPr>
          <p:cNvPr id="19" name="Group 87">
            <a:extLst>
              <a:ext uri="{FF2B5EF4-FFF2-40B4-BE49-F238E27FC236}">
                <a16:creationId xmlns:a16="http://schemas.microsoft.com/office/drawing/2014/main" id="{1E356F96-A73B-C249-8B03-ED9256A262BF}"/>
              </a:ext>
            </a:extLst>
          </p:cNvPr>
          <p:cNvGrpSpPr/>
          <p:nvPr/>
        </p:nvGrpSpPr>
        <p:grpSpPr>
          <a:xfrm>
            <a:off x="4909170" y="4718475"/>
            <a:ext cx="971869" cy="971869"/>
            <a:chOff x="7806016" y="3550938"/>
            <a:chExt cx="728902" cy="728902"/>
          </a:xfrm>
        </p:grpSpPr>
        <p:sp>
          <p:nvSpPr>
            <p:cNvPr id="20" name="Oval 83">
              <a:extLst>
                <a:ext uri="{FF2B5EF4-FFF2-40B4-BE49-F238E27FC236}">
                  <a16:creationId xmlns:a16="http://schemas.microsoft.com/office/drawing/2014/main" id="{7D4F6687-E350-DA48-96EA-307B80FB2A05}"/>
                </a:ext>
              </a:extLst>
            </p:cNvPr>
            <p:cNvSpPr/>
            <p:nvPr/>
          </p:nvSpPr>
          <p:spPr>
            <a:xfrm>
              <a:off x="7806016" y="3550938"/>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sp>
          <p:nvSpPr>
            <p:cNvPr id="21" name="Oval 65">
              <a:extLst>
                <a:ext uri="{FF2B5EF4-FFF2-40B4-BE49-F238E27FC236}">
                  <a16:creationId xmlns:a16="http://schemas.microsoft.com/office/drawing/2014/main" id="{108AF2BA-A69D-704E-97B5-92FF04AC802C}"/>
                </a:ext>
              </a:extLst>
            </p:cNvPr>
            <p:cNvSpPr/>
            <p:nvPr/>
          </p:nvSpPr>
          <p:spPr>
            <a:xfrm>
              <a:off x="7848600" y="3593522"/>
              <a:ext cx="643734" cy="64373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grpSp>
      <p:sp>
        <p:nvSpPr>
          <p:cNvPr id="22" name="Freeform 113">
            <a:extLst>
              <a:ext uri="{FF2B5EF4-FFF2-40B4-BE49-F238E27FC236}">
                <a16:creationId xmlns:a16="http://schemas.microsoft.com/office/drawing/2014/main" id="{468762C0-552C-4A49-9279-720C7267A3BD}"/>
              </a:ext>
            </a:extLst>
          </p:cNvPr>
          <p:cNvSpPr>
            <a:spLocks noEditPoints="1"/>
          </p:cNvSpPr>
          <p:nvPr/>
        </p:nvSpPr>
        <p:spPr bwMode="auto">
          <a:xfrm>
            <a:off x="5128068" y="2009441"/>
            <a:ext cx="534071" cy="521769"/>
          </a:xfrm>
          <a:custGeom>
            <a:avLst/>
            <a:gdLst>
              <a:gd name="T0" fmla="*/ 530 w 582"/>
              <a:gd name="T1" fmla="*/ 0 h 569"/>
              <a:gd name="T2" fmla="*/ 237 w 582"/>
              <a:gd name="T3" fmla="*/ 196 h 569"/>
              <a:gd name="T4" fmla="*/ 44 w 582"/>
              <a:gd name="T5" fmla="*/ 285 h 569"/>
              <a:gd name="T6" fmla="*/ 52 w 582"/>
              <a:gd name="T7" fmla="*/ 295 h 569"/>
              <a:gd name="T8" fmla="*/ 138 w 582"/>
              <a:gd name="T9" fmla="*/ 305 h 569"/>
              <a:gd name="T10" fmla="*/ 109 w 582"/>
              <a:gd name="T11" fmla="*/ 362 h 569"/>
              <a:gd name="T12" fmla="*/ 197 w 582"/>
              <a:gd name="T13" fmla="*/ 466 h 569"/>
              <a:gd name="T14" fmla="*/ 238 w 582"/>
              <a:gd name="T15" fmla="*/ 432 h 569"/>
              <a:gd name="T16" fmla="*/ 265 w 582"/>
              <a:gd name="T17" fmla="*/ 432 h 569"/>
              <a:gd name="T18" fmla="*/ 275 w 582"/>
              <a:gd name="T19" fmla="*/ 518 h 569"/>
              <a:gd name="T20" fmla="*/ 282 w 582"/>
              <a:gd name="T21" fmla="*/ 527 h 569"/>
              <a:gd name="T22" fmla="*/ 366 w 582"/>
              <a:gd name="T23" fmla="*/ 454 h 569"/>
              <a:gd name="T24" fmla="*/ 481 w 582"/>
              <a:gd name="T25" fmla="*/ 235 h 569"/>
              <a:gd name="T26" fmla="*/ 63 w 582"/>
              <a:gd name="T27" fmla="*/ 278 h 569"/>
              <a:gd name="T28" fmla="*/ 225 w 582"/>
              <a:gd name="T29" fmla="*/ 210 h 569"/>
              <a:gd name="T30" fmla="*/ 63 w 582"/>
              <a:gd name="T31" fmla="*/ 278 h 569"/>
              <a:gd name="T32" fmla="*/ 149 w 582"/>
              <a:gd name="T33" fmla="*/ 421 h 569"/>
              <a:gd name="T34" fmla="*/ 145 w 582"/>
              <a:gd name="T35" fmla="*/ 345 h 569"/>
              <a:gd name="T36" fmla="*/ 225 w 582"/>
              <a:gd name="T37" fmla="*/ 425 h 569"/>
              <a:gd name="T38" fmla="*/ 353 w 582"/>
              <a:gd name="T39" fmla="*/ 449 h 569"/>
              <a:gd name="T40" fmla="*/ 285 w 582"/>
              <a:gd name="T41" fmla="*/ 414 h 569"/>
              <a:gd name="T42" fmla="*/ 353 w 582"/>
              <a:gd name="T43" fmla="*/ 449 h 569"/>
              <a:gd name="T44" fmla="*/ 271 w 582"/>
              <a:gd name="T45" fmla="*/ 407 h 569"/>
              <a:gd name="T46" fmla="*/ 254 w 582"/>
              <a:gd name="T47" fmla="*/ 422 h 569"/>
              <a:gd name="T48" fmla="*/ 149 w 582"/>
              <a:gd name="T49" fmla="*/ 314 h 569"/>
              <a:gd name="T50" fmla="*/ 163 w 582"/>
              <a:gd name="T51" fmla="*/ 298 h 569"/>
              <a:gd name="T52" fmla="*/ 530 w 582"/>
              <a:gd name="T53" fmla="*/ 14 h 569"/>
              <a:gd name="T54" fmla="*/ 472 w 582"/>
              <a:gd name="T55" fmla="*/ 225 h 569"/>
              <a:gd name="T56" fmla="*/ 396 w 582"/>
              <a:gd name="T57" fmla="*/ 126 h 569"/>
              <a:gd name="T58" fmla="*/ 363 w 582"/>
              <a:gd name="T59" fmla="*/ 207 h 569"/>
              <a:gd name="T60" fmla="*/ 430 w 582"/>
              <a:gd name="T61" fmla="*/ 207 h 569"/>
              <a:gd name="T62" fmla="*/ 396 w 582"/>
              <a:gd name="T63" fmla="*/ 126 h 569"/>
              <a:gd name="T64" fmla="*/ 396 w 582"/>
              <a:gd name="T65" fmla="*/ 207 h 569"/>
              <a:gd name="T66" fmla="*/ 373 w 582"/>
              <a:gd name="T67" fmla="*/ 150 h 569"/>
              <a:gd name="T68" fmla="*/ 420 w 582"/>
              <a:gd name="T69" fmla="*/ 150 h 569"/>
              <a:gd name="T70" fmla="*/ 149 w 582"/>
              <a:gd name="T71" fmla="*/ 468 h 569"/>
              <a:gd name="T72" fmla="*/ 53 w 582"/>
              <a:gd name="T73" fmla="*/ 560 h 569"/>
              <a:gd name="T74" fmla="*/ 8 w 582"/>
              <a:gd name="T75" fmla="*/ 569 h 569"/>
              <a:gd name="T76" fmla="*/ 1 w 582"/>
              <a:gd name="T77" fmla="*/ 560 h 569"/>
              <a:gd name="T78" fmla="*/ 38 w 582"/>
              <a:gd name="T79" fmla="*/ 442 h 569"/>
              <a:gd name="T80" fmla="*/ 107 w 582"/>
              <a:gd name="T81" fmla="*/ 430 h 569"/>
              <a:gd name="T82" fmla="*/ 48 w 582"/>
              <a:gd name="T83" fmla="*/ 452 h 569"/>
              <a:gd name="T84" fmla="*/ 18 w 582"/>
              <a:gd name="T85" fmla="*/ 552 h 569"/>
              <a:gd name="T86" fmla="*/ 118 w 582"/>
              <a:gd name="T87" fmla="*/ 522 h 569"/>
              <a:gd name="T88" fmla="*/ 140 w 582"/>
              <a:gd name="T89" fmla="*/ 46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2" h="569">
                <a:moveTo>
                  <a:pt x="562" y="8"/>
                </a:moveTo>
                <a:cubicBezTo>
                  <a:pt x="556" y="3"/>
                  <a:pt x="546" y="0"/>
                  <a:pt x="530" y="0"/>
                </a:cubicBezTo>
                <a:cubicBezTo>
                  <a:pt x="493" y="0"/>
                  <a:pt x="405" y="19"/>
                  <a:pt x="335" y="89"/>
                </a:cubicBezTo>
                <a:cubicBezTo>
                  <a:pt x="237" y="196"/>
                  <a:pt x="237" y="196"/>
                  <a:pt x="237" y="196"/>
                </a:cubicBezTo>
                <a:cubicBezTo>
                  <a:pt x="221" y="195"/>
                  <a:pt x="153" y="191"/>
                  <a:pt x="117" y="205"/>
                </a:cubicBezTo>
                <a:cubicBezTo>
                  <a:pt x="74" y="220"/>
                  <a:pt x="45" y="283"/>
                  <a:pt x="44" y="285"/>
                </a:cubicBezTo>
                <a:cubicBezTo>
                  <a:pt x="42" y="288"/>
                  <a:pt x="43" y="291"/>
                  <a:pt x="45" y="293"/>
                </a:cubicBezTo>
                <a:cubicBezTo>
                  <a:pt x="46" y="295"/>
                  <a:pt x="49" y="296"/>
                  <a:pt x="52" y="295"/>
                </a:cubicBezTo>
                <a:cubicBezTo>
                  <a:pt x="90" y="283"/>
                  <a:pt x="128" y="292"/>
                  <a:pt x="145" y="297"/>
                </a:cubicBezTo>
                <a:cubicBezTo>
                  <a:pt x="138" y="305"/>
                  <a:pt x="138" y="305"/>
                  <a:pt x="138" y="305"/>
                </a:cubicBezTo>
                <a:cubicBezTo>
                  <a:pt x="133" y="311"/>
                  <a:pt x="134" y="321"/>
                  <a:pt x="138" y="332"/>
                </a:cubicBezTo>
                <a:cubicBezTo>
                  <a:pt x="109" y="362"/>
                  <a:pt x="109" y="362"/>
                  <a:pt x="109" y="362"/>
                </a:cubicBezTo>
                <a:cubicBezTo>
                  <a:pt x="96" y="376"/>
                  <a:pt x="115" y="407"/>
                  <a:pt x="139" y="431"/>
                </a:cubicBezTo>
                <a:cubicBezTo>
                  <a:pt x="158" y="449"/>
                  <a:pt x="181" y="466"/>
                  <a:pt x="197" y="466"/>
                </a:cubicBezTo>
                <a:cubicBezTo>
                  <a:pt x="201" y="466"/>
                  <a:pt x="205" y="464"/>
                  <a:pt x="208" y="461"/>
                </a:cubicBezTo>
                <a:cubicBezTo>
                  <a:pt x="238" y="432"/>
                  <a:pt x="238" y="432"/>
                  <a:pt x="238" y="432"/>
                </a:cubicBezTo>
                <a:cubicBezTo>
                  <a:pt x="244" y="434"/>
                  <a:pt x="250" y="436"/>
                  <a:pt x="254" y="436"/>
                </a:cubicBezTo>
                <a:cubicBezTo>
                  <a:pt x="260" y="436"/>
                  <a:pt x="263" y="433"/>
                  <a:pt x="265" y="432"/>
                </a:cubicBezTo>
                <a:cubicBezTo>
                  <a:pt x="274" y="424"/>
                  <a:pt x="274" y="424"/>
                  <a:pt x="274" y="424"/>
                </a:cubicBezTo>
                <a:cubicBezTo>
                  <a:pt x="279" y="442"/>
                  <a:pt x="287" y="480"/>
                  <a:pt x="275" y="518"/>
                </a:cubicBezTo>
                <a:cubicBezTo>
                  <a:pt x="275" y="521"/>
                  <a:pt x="275" y="524"/>
                  <a:pt x="277" y="526"/>
                </a:cubicBezTo>
                <a:cubicBezTo>
                  <a:pt x="279" y="527"/>
                  <a:pt x="280" y="527"/>
                  <a:pt x="282" y="527"/>
                </a:cubicBezTo>
                <a:cubicBezTo>
                  <a:pt x="283" y="527"/>
                  <a:pt x="284" y="527"/>
                  <a:pt x="285" y="527"/>
                </a:cubicBezTo>
                <a:cubicBezTo>
                  <a:pt x="288" y="526"/>
                  <a:pt x="350" y="496"/>
                  <a:pt x="366" y="454"/>
                </a:cubicBezTo>
                <a:cubicBezTo>
                  <a:pt x="379" y="417"/>
                  <a:pt x="375" y="349"/>
                  <a:pt x="374" y="333"/>
                </a:cubicBezTo>
                <a:cubicBezTo>
                  <a:pt x="481" y="235"/>
                  <a:pt x="481" y="235"/>
                  <a:pt x="481" y="235"/>
                </a:cubicBezTo>
                <a:cubicBezTo>
                  <a:pt x="565" y="151"/>
                  <a:pt x="582" y="28"/>
                  <a:pt x="562" y="8"/>
                </a:cubicBezTo>
                <a:close/>
                <a:moveTo>
                  <a:pt x="63" y="278"/>
                </a:moveTo>
                <a:cubicBezTo>
                  <a:pt x="74" y="259"/>
                  <a:pt x="95" y="227"/>
                  <a:pt x="121" y="218"/>
                </a:cubicBezTo>
                <a:cubicBezTo>
                  <a:pt x="150" y="207"/>
                  <a:pt x="200" y="208"/>
                  <a:pt x="225" y="210"/>
                </a:cubicBezTo>
                <a:cubicBezTo>
                  <a:pt x="156" y="286"/>
                  <a:pt x="156" y="286"/>
                  <a:pt x="156" y="286"/>
                </a:cubicBezTo>
                <a:cubicBezTo>
                  <a:pt x="143" y="281"/>
                  <a:pt x="105" y="270"/>
                  <a:pt x="63" y="278"/>
                </a:cubicBezTo>
                <a:close/>
                <a:moveTo>
                  <a:pt x="199" y="451"/>
                </a:moveTo>
                <a:cubicBezTo>
                  <a:pt x="195" y="454"/>
                  <a:pt x="174" y="446"/>
                  <a:pt x="149" y="421"/>
                </a:cubicBezTo>
                <a:cubicBezTo>
                  <a:pt x="124" y="396"/>
                  <a:pt x="116" y="375"/>
                  <a:pt x="119" y="372"/>
                </a:cubicBezTo>
                <a:cubicBezTo>
                  <a:pt x="145" y="345"/>
                  <a:pt x="145" y="345"/>
                  <a:pt x="145" y="345"/>
                </a:cubicBezTo>
                <a:cubicBezTo>
                  <a:pt x="155" y="361"/>
                  <a:pt x="169" y="377"/>
                  <a:pt x="181" y="389"/>
                </a:cubicBezTo>
                <a:cubicBezTo>
                  <a:pt x="196" y="404"/>
                  <a:pt x="212" y="417"/>
                  <a:pt x="225" y="425"/>
                </a:cubicBezTo>
                <a:lnTo>
                  <a:pt x="199" y="451"/>
                </a:lnTo>
                <a:close/>
                <a:moveTo>
                  <a:pt x="353" y="449"/>
                </a:moveTo>
                <a:cubicBezTo>
                  <a:pt x="343" y="475"/>
                  <a:pt x="311" y="496"/>
                  <a:pt x="293" y="507"/>
                </a:cubicBezTo>
                <a:cubicBezTo>
                  <a:pt x="301" y="465"/>
                  <a:pt x="290" y="427"/>
                  <a:pt x="285" y="414"/>
                </a:cubicBezTo>
                <a:cubicBezTo>
                  <a:pt x="361" y="345"/>
                  <a:pt x="361" y="345"/>
                  <a:pt x="361" y="345"/>
                </a:cubicBezTo>
                <a:cubicBezTo>
                  <a:pt x="362" y="370"/>
                  <a:pt x="363" y="421"/>
                  <a:pt x="353" y="449"/>
                </a:cubicBezTo>
                <a:close/>
                <a:moveTo>
                  <a:pt x="273" y="406"/>
                </a:moveTo>
                <a:cubicBezTo>
                  <a:pt x="272" y="406"/>
                  <a:pt x="272" y="407"/>
                  <a:pt x="271" y="407"/>
                </a:cubicBezTo>
                <a:cubicBezTo>
                  <a:pt x="256" y="421"/>
                  <a:pt x="256" y="421"/>
                  <a:pt x="256" y="421"/>
                </a:cubicBezTo>
                <a:cubicBezTo>
                  <a:pt x="256" y="421"/>
                  <a:pt x="255" y="422"/>
                  <a:pt x="254" y="422"/>
                </a:cubicBezTo>
                <a:cubicBezTo>
                  <a:pt x="244" y="422"/>
                  <a:pt x="219" y="407"/>
                  <a:pt x="191" y="379"/>
                </a:cubicBezTo>
                <a:cubicBezTo>
                  <a:pt x="158" y="346"/>
                  <a:pt x="146" y="319"/>
                  <a:pt x="149" y="314"/>
                </a:cubicBezTo>
                <a:cubicBezTo>
                  <a:pt x="162" y="299"/>
                  <a:pt x="162" y="299"/>
                  <a:pt x="162" y="299"/>
                </a:cubicBezTo>
                <a:cubicBezTo>
                  <a:pt x="163" y="299"/>
                  <a:pt x="163" y="299"/>
                  <a:pt x="163" y="298"/>
                </a:cubicBezTo>
                <a:cubicBezTo>
                  <a:pt x="345" y="98"/>
                  <a:pt x="345" y="98"/>
                  <a:pt x="345" y="98"/>
                </a:cubicBezTo>
                <a:cubicBezTo>
                  <a:pt x="407" y="37"/>
                  <a:pt x="490" y="14"/>
                  <a:pt x="530" y="14"/>
                </a:cubicBezTo>
                <a:cubicBezTo>
                  <a:pt x="544" y="14"/>
                  <a:pt x="550" y="17"/>
                  <a:pt x="552" y="18"/>
                </a:cubicBezTo>
                <a:cubicBezTo>
                  <a:pt x="565" y="31"/>
                  <a:pt x="552" y="144"/>
                  <a:pt x="472" y="225"/>
                </a:cubicBezTo>
                <a:lnTo>
                  <a:pt x="273" y="406"/>
                </a:lnTo>
                <a:close/>
                <a:moveTo>
                  <a:pt x="396" y="126"/>
                </a:moveTo>
                <a:cubicBezTo>
                  <a:pt x="384" y="126"/>
                  <a:pt x="372" y="131"/>
                  <a:pt x="363" y="140"/>
                </a:cubicBezTo>
                <a:cubicBezTo>
                  <a:pt x="344" y="158"/>
                  <a:pt x="344" y="189"/>
                  <a:pt x="363" y="207"/>
                </a:cubicBezTo>
                <a:cubicBezTo>
                  <a:pt x="372" y="216"/>
                  <a:pt x="384" y="221"/>
                  <a:pt x="396" y="221"/>
                </a:cubicBezTo>
                <a:cubicBezTo>
                  <a:pt x="409" y="221"/>
                  <a:pt x="421" y="216"/>
                  <a:pt x="430" y="207"/>
                </a:cubicBezTo>
                <a:cubicBezTo>
                  <a:pt x="449" y="189"/>
                  <a:pt x="449" y="158"/>
                  <a:pt x="430" y="140"/>
                </a:cubicBezTo>
                <a:cubicBezTo>
                  <a:pt x="421" y="131"/>
                  <a:pt x="409" y="126"/>
                  <a:pt x="396" y="126"/>
                </a:cubicBezTo>
                <a:close/>
                <a:moveTo>
                  <a:pt x="420" y="197"/>
                </a:moveTo>
                <a:cubicBezTo>
                  <a:pt x="414" y="204"/>
                  <a:pt x="405" y="207"/>
                  <a:pt x="396" y="207"/>
                </a:cubicBezTo>
                <a:cubicBezTo>
                  <a:pt x="387" y="207"/>
                  <a:pt x="379" y="204"/>
                  <a:pt x="373" y="197"/>
                </a:cubicBezTo>
                <a:cubicBezTo>
                  <a:pt x="359" y="184"/>
                  <a:pt x="359" y="163"/>
                  <a:pt x="373" y="150"/>
                </a:cubicBezTo>
                <a:cubicBezTo>
                  <a:pt x="379" y="143"/>
                  <a:pt x="387" y="140"/>
                  <a:pt x="396" y="140"/>
                </a:cubicBezTo>
                <a:cubicBezTo>
                  <a:pt x="405" y="140"/>
                  <a:pt x="414" y="143"/>
                  <a:pt x="420" y="150"/>
                </a:cubicBezTo>
                <a:cubicBezTo>
                  <a:pt x="433" y="163"/>
                  <a:pt x="433" y="184"/>
                  <a:pt x="420" y="197"/>
                </a:cubicBezTo>
                <a:close/>
                <a:moveTo>
                  <a:pt x="149" y="468"/>
                </a:moveTo>
                <a:cubicBezTo>
                  <a:pt x="154" y="490"/>
                  <a:pt x="147" y="513"/>
                  <a:pt x="128" y="532"/>
                </a:cubicBezTo>
                <a:cubicBezTo>
                  <a:pt x="108" y="552"/>
                  <a:pt x="80" y="556"/>
                  <a:pt x="53" y="560"/>
                </a:cubicBezTo>
                <a:cubicBezTo>
                  <a:pt x="38" y="562"/>
                  <a:pt x="23" y="564"/>
                  <a:pt x="10" y="569"/>
                </a:cubicBezTo>
                <a:cubicBezTo>
                  <a:pt x="9" y="569"/>
                  <a:pt x="9" y="569"/>
                  <a:pt x="8" y="569"/>
                </a:cubicBezTo>
                <a:cubicBezTo>
                  <a:pt x="6" y="569"/>
                  <a:pt x="4" y="569"/>
                  <a:pt x="3" y="567"/>
                </a:cubicBezTo>
                <a:cubicBezTo>
                  <a:pt x="1" y="566"/>
                  <a:pt x="0" y="563"/>
                  <a:pt x="1" y="560"/>
                </a:cubicBezTo>
                <a:cubicBezTo>
                  <a:pt x="4" y="549"/>
                  <a:pt x="6" y="536"/>
                  <a:pt x="8" y="523"/>
                </a:cubicBezTo>
                <a:cubicBezTo>
                  <a:pt x="13" y="494"/>
                  <a:pt x="17" y="463"/>
                  <a:pt x="38" y="442"/>
                </a:cubicBezTo>
                <a:cubicBezTo>
                  <a:pt x="57" y="423"/>
                  <a:pt x="80" y="416"/>
                  <a:pt x="102" y="422"/>
                </a:cubicBezTo>
                <a:cubicBezTo>
                  <a:pt x="105" y="423"/>
                  <a:pt x="108" y="426"/>
                  <a:pt x="107" y="430"/>
                </a:cubicBezTo>
                <a:cubicBezTo>
                  <a:pt x="106" y="434"/>
                  <a:pt x="102" y="436"/>
                  <a:pt x="98" y="435"/>
                </a:cubicBezTo>
                <a:cubicBezTo>
                  <a:pt x="81" y="431"/>
                  <a:pt x="64" y="436"/>
                  <a:pt x="48" y="452"/>
                </a:cubicBezTo>
                <a:cubicBezTo>
                  <a:pt x="30" y="470"/>
                  <a:pt x="26" y="498"/>
                  <a:pt x="22" y="525"/>
                </a:cubicBezTo>
                <a:cubicBezTo>
                  <a:pt x="21" y="534"/>
                  <a:pt x="19" y="543"/>
                  <a:pt x="18" y="552"/>
                </a:cubicBezTo>
                <a:cubicBezTo>
                  <a:pt x="29" y="549"/>
                  <a:pt x="40" y="547"/>
                  <a:pt x="51" y="546"/>
                </a:cubicBezTo>
                <a:cubicBezTo>
                  <a:pt x="77" y="542"/>
                  <a:pt x="101" y="538"/>
                  <a:pt x="118" y="522"/>
                </a:cubicBezTo>
                <a:cubicBezTo>
                  <a:pt x="134" y="506"/>
                  <a:pt x="140" y="489"/>
                  <a:pt x="135" y="472"/>
                </a:cubicBezTo>
                <a:cubicBezTo>
                  <a:pt x="134" y="468"/>
                  <a:pt x="136" y="464"/>
                  <a:pt x="140" y="463"/>
                </a:cubicBezTo>
                <a:cubicBezTo>
                  <a:pt x="144" y="462"/>
                  <a:pt x="148" y="465"/>
                  <a:pt x="149" y="46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p:nvSpPr>
          <p:cNvPr id="23" name="Freeform 103">
            <a:extLst>
              <a:ext uri="{FF2B5EF4-FFF2-40B4-BE49-F238E27FC236}">
                <a16:creationId xmlns:a16="http://schemas.microsoft.com/office/drawing/2014/main" id="{7C0F6D1C-29C7-F645-9580-57A74D53E610}"/>
              </a:ext>
            </a:extLst>
          </p:cNvPr>
          <p:cNvSpPr>
            <a:spLocks noEditPoints="1"/>
          </p:cNvSpPr>
          <p:nvPr/>
        </p:nvSpPr>
        <p:spPr bwMode="auto">
          <a:xfrm>
            <a:off x="5077727" y="3461842"/>
            <a:ext cx="634751" cy="523887"/>
          </a:xfrm>
          <a:custGeom>
            <a:avLst/>
            <a:gdLst>
              <a:gd name="T0" fmla="*/ 466 w 675"/>
              <a:gd name="T1" fmla="*/ 403 h 557"/>
              <a:gd name="T2" fmla="*/ 270 w 675"/>
              <a:gd name="T3" fmla="*/ 403 h 557"/>
              <a:gd name="T4" fmla="*/ 368 w 675"/>
              <a:gd name="T5" fmla="*/ 304 h 557"/>
              <a:gd name="T6" fmla="*/ 368 w 675"/>
              <a:gd name="T7" fmla="*/ 502 h 557"/>
              <a:gd name="T8" fmla="*/ 368 w 675"/>
              <a:gd name="T9" fmla="*/ 304 h 557"/>
              <a:gd name="T10" fmla="*/ 598 w 675"/>
              <a:gd name="T11" fmla="*/ 406 h 557"/>
              <a:gd name="T12" fmla="*/ 514 w 675"/>
              <a:gd name="T13" fmla="*/ 406 h 557"/>
              <a:gd name="T14" fmla="*/ 556 w 675"/>
              <a:gd name="T15" fmla="*/ 378 h 557"/>
              <a:gd name="T16" fmla="*/ 556 w 675"/>
              <a:gd name="T17" fmla="*/ 435 h 557"/>
              <a:gd name="T18" fmla="*/ 556 w 675"/>
              <a:gd name="T19" fmla="*/ 378 h 557"/>
              <a:gd name="T20" fmla="*/ 226 w 675"/>
              <a:gd name="T21" fmla="*/ 406 h 557"/>
              <a:gd name="T22" fmla="*/ 142 w 675"/>
              <a:gd name="T23" fmla="*/ 406 h 557"/>
              <a:gd name="T24" fmla="*/ 184 w 675"/>
              <a:gd name="T25" fmla="*/ 378 h 557"/>
              <a:gd name="T26" fmla="*/ 184 w 675"/>
              <a:gd name="T27" fmla="*/ 435 h 557"/>
              <a:gd name="T28" fmla="*/ 184 w 675"/>
              <a:gd name="T29" fmla="*/ 378 h 557"/>
              <a:gd name="T30" fmla="*/ 659 w 675"/>
              <a:gd name="T31" fmla="*/ 249 h 557"/>
              <a:gd name="T32" fmla="*/ 613 w 675"/>
              <a:gd name="T33" fmla="*/ 93 h 557"/>
              <a:gd name="T34" fmla="*/ 587 w 675"/>
              <a:gd name="T35" fmla="*/ 6 h 557"/>
              <a:gd name="T36" fmla="*/ 579 w 675"/>
              <a:gd name="T37" fmla="*/ 1 h 557"/>
              <a:gd name="T38" fmla="*/ 492 w 675"/>
              <a:gd name="T39" fmla="*/ 26 h 557"/>
              <a:gd name="T40" fmla="*/ 93 w 675"/>
              <a:gd name="T41" fmla="*/ 143 h 557"/>
              <a:gd name="T42" fmla="*/ 93 w 675"/>
              <a:gd name="T43" fmla="*/ 143 h 557"/>
              <a:gd name="T44" fmla="*/ 1 w 675"/>
              <a:gd name="T45" fmla="*/ 177 h 557"/>
              <a:gd name="T46" fmla="*/ 64 w 675"/>
              <a:gd name="T47" fmla="*/ 550 h 557"/>
              <a:gd name="T48" fmla="*/ 668 w 675"/>
              <a:gd name="T49" fmla="*/ 557 h 557"/>
              <a:gd name="T50" fmla="*/ 675 w 675"/>
              <a:gd name="T51" fmla="*/ 256 h 557"/>
              <a:gd name="T52" fmla="*/ 64 w 675"/>
              <a:gd name="T53" fmla="*/ 344 h 557"/>
              <a:gd name="T54" fmla="*/ 64 w 675"/>
              <a:gd name="T55" fmla="*/ 255 h 557"/>
              <a:gd name="T56" fmla="*/ 64 w 675"/>
              <a:gd name="T57" fmla="*/ 344 h 557"/>
              <a:gd name="T58" fmla="*/ 169 w 675"/>
              <a:gd name="T59" fmla="*/ 263 h 557"/>
              <a:gd name="T60" fmla="*/ 661 w 675"/>
              <a:gd name="T61" fmla="*/ 354 h 557"/>
              <a:gd name="T62" fmla="*/ 593 w 675"/>
              <a:gd name="T63" fmla="*/ 543 h 557"/>
              <a:gd name="T64" fmla="*/ 78 w 675"/>
              <a:gd name="T65" fmla="*/ 475 h 557"/>
              <a:gd name="T66" fmla="*/ 78 w 675"/>
              <a:gd name="T67" fmla="*/ 340 h 557"/>
              <a:gd name="T68" fmla="*/ 155 w 675"/>
              <a:gd name="T69" fmla="*/ 263 h 557"/>
              <a:gd name="T70" fmla="*/ 306 w 675"/>
              <a:gd name="T71" fmla="*/ 138 h 557"/>
              <a:gd name="T72" fmla="*/ 419 w 675"/>
              <a:gd name="T73" fmla="*/ 249 h 557"/>
              <a:gd name="T74" fmla="*/ 306 w 675"/>
              <a:gd name="T75" fmla="*/ 138 h 557"/>
              <a:gd name="T76" fmla="*/ 585 w 675"/>
              <a:gd name="T77" fmla="*/ 263 h 557"/>
              <a:gd name="T78" fmla="*/ 654 w 675"/>
              <a:gd name="T79" fmla="*/ 263 h 557"/>
              <a:gd name="T80" fmla="*/ 661 w 675"/>
              <a:gd name="T81" fmla="*/ 340 h 557"/>
              <a:gd name="T82" fmla="*/ 428 w 675"/>
              <a:gd name="T83" fmla="*/ 206 h 557"/>
              <a:gd name="T84" fmla="*/ 237 w 675"/>
              <a:gd name="T85" fmla="*/ 249 h 557"/>
              <a:gd name="T86" fmla="*/ 103 w 675"/>
              <a:gd name="T87" fmla="*/ 155 h 557"/>
              <a:gd name="T88" fmla="*/ 534 w 675"/>
              <a:gd name="T89" fmla="*/ 93 h 557"/>
              <a:gd name="T90" fmla="*/ 601 w 675"/>
              <a:gd name="T91" fmla="*/ 103 h 557"/>
              <a:gd name="T92" fmla="*/ 433 w 675"/>
              <a:gd name="T93" fmla="*/ 249 h 557"/>
              <a:gd name="T94" fmla="*/ 541 w 675"/>
              <a:gd name="T95" fmla="*/ 81 h 557"/>
              <a:gd name="T96" fmla="*/ 576 w 675"/>
              <a:gd name="T97" fmla="*/ 16 h 557"/>
              <a:gd name="T98" fmla="*/ 90 w 675"/>
              <a:gd name="T99" fmla="*/ 159 h 557"/>
              <a:gd name="T100" fmla="*/ 16 w 675"/>
              <a:gd name="T101" fmla="*/ 180 h 557"/>
              <a:gd name="T102" fmla="*/ 78 w 675"/>
              <a:gd name="T103" fmla="*/ 489 h 557"/>
              <a:gd name="T104" fmla="*/ 78 w 675"/>
              <a:gd name="T105" fmla="*/ 543 h 557"/>
              <a:gd name="T106" fmla="*/ 607 w 675"/>
              <a:gd name="T107" fmla="*/ 543 h 557"/>
              <a:gd name="T108" fmla="*/ 661 w 675"/>
              <a:gd name="T109" fmla="*/ 543 h 557"/>
              <a:gd name="T110" fmla="*/ 515 w 675"/>
              <a:gd name="T111" fmla="*/ 141 h 557"/>
              <a:gd name="T112" fmla="*/ 478 w 675"/>
              <a:gd name="T113" fmla="*/ 163 h 557"/>
              <a:gd name="T114" fmla="*/ 515 w 675"/>
              <a:gd name="T115" fmla="*/ 226 h 557"/>
              <a:gd name="T116" fmla="*/ 555 w 675"/>
              <a:gd name="T117" fmla="*/ 172 h 557"/>
              <a:gd name="T118" fmla="*/ 523 w 675"/>
              <a:gd name="T119" fmla="*/ 210 h 557"/>
              <a:gd name="T120" fmla="*/ 488 w 675"/>
              <a:gd name="T121" fmla="*/ 191 h 557"/>
              <a:gd name="T122" fmla="*/ 507 w 675"/>
              <a:gd name="T123" fmla="*/ 157 h 557"/>
              <a:gd name="T124" fmla="*/ 542 w 675"/>
              <a:gd name="T125" fmla="*/ 176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5" h="557">
                <a:moveTo>
                  <a:pt x="368" y="516"/>
                </a:moveTo>
                <a:cubicBezTo>
                  <a:pt x="422" y="516"/>
                  <a:pt x="466" y="465"/>
                  <a:pt x="466" y="403"/>
                </a:cubicBezTo>
                <a:cubicBezTo>
                  <a:pt x="466" y="341"/>
                  <a:pt x="422" y="290"/>
                  <a:pt x="368" y="290"/>
                </a:cubicBezTo>
                <a:cubicBezTo>
                  <a:pt x="314" y="290"/>
                  <a:pt x="270" y="341"/>
                  <a:pt x="270" y="403"/>
                </a:cubicBezTo>
                <a:cubicBezTo>
                  <a:pt x="270" y="465"/>
                  <a:pt x="314" y="516"/>
                  <a:pt x="368" y="516"/>
                </a:cubicBezTo>
                <a:close/>
                <a:moveTo>
                  <a:pt x="368" y="304"/>
                </a:moveTo>
                <a:cubicBezTo>
                  <a:pt x="414" y="304"/>
                  <a:pt x="452" y="349"/>
                  <a:pt x="452" y="403"/>
                </a:cubicBezTo>
                <a:cubicBezTo>
                  <a:pt x="452" y="458"/>
                  <a:pt x="414" y="502"/>
                  <a:pt x="368" y="502"/>
                </a:cubicBezTo>
                <a:cubicBezTo>
                  <a:pt x="322" y="502"/>
                  <a:pt x="284" y="458"/>
                  <a:pt x="284" y="403"/>
                </a:cubicBezTo>
                <a:cubicBezTo>
                  <a:pt x="284" y="349"/>
                  <a:pt x="322" y="304"/>
                  <a:pt x="368" y="304"/>
                </a:cubicBezTo>
                <a:close/>
                <a:moveTo>
                  <a:pt x="556" y="449"/>
                </a:moveTo>
                <a:cubicBezTo>
                  <a:pt x="579" y="449"/>
                  <a:pt x="598" y="430"/>
                  <a:pt x="598" y="406"/>
                </a:cubicBezTo>
                <a:cubicBezTo>
                  <a:pt x="598" y="383"/>
                  <a:pt x="579" y="364"/>
                  <a:pt x="556" y="364"/>
                </a:cubicBezTo>
                <a:cubicBezTo>
                  <a:pt x="533" y="364"/>
                  <a:pt x="514" y="383"/>
                  <a:pt x="514" y="406"/>
                </a:cubicBezTo>
                <a:cubicBezTo>
                  <a:pt x="514" y="430"/>
                  <a:pt x="533" y="449"/>
                  <a:pt x="556" y="449"/>
                </a:cubicBezTo>
                <a:close/>
                <a:moveTo>
                  <a:pt x="556" y="378"/>
                </a:moveTo>
                <a:cubicBezTo>
                  <a:pt x="571" y="378"/>
                  <a:pt x="584" y="391"/>
                  <a:pt x="584" y="406"/>
                </a:cubicBezTo>
                <a:cubicBezTo>
                  <a:pt x="584" y="422"/>
                  <a:pt x="571" y="435"/>
                  <a:pt x="556" y="435"/>
                </a:cubicBezTo>
                <a:cubicBezTo>
                  <a:pt x="540" y="435"/>
                  <a:pt x="528" y="422"/>
                  <a:pt x="528" y="406"/>
                </a:cubicBezTo>
                <a:cubicBezTo>
                  <a:pt x="528" y="391"/>
                  <a:pt x="540" y="378"/>
                  <a:pt x="556" y="378"/>
                </a:cubicBezTo>
                <a:close/>
                <a:moveTo>
                  <a:pt x="184" y="449"/>
                </a:moveTo>
                <a:cubicBezTo>
                  <a:pt x="207" y="449"/>
                  <a:pt x="226" y="430"/>
                  <a:pt x="226" y="406"/>
                </a:cubicBezTo>
                <a:cubicBezTo>
                  <a:pt x="226" y="383"/>
                  <a:pt x="207" y="364"/>
                  <a:pt x="184" y="364"/>
                </a:cubicBezTo>
                <a:cubicBezTo>
                  <a:pt x="161" y="364"/>
                  <a:pt x="142" y="383"/>
                  <a:pt x="142" y="406"/>
                </a:cubicBezTo>
                <a:cubicBezTo>
                  <a:pt x="142" y="430"/>
                  <a:pt x="161" y="449"/>
                  <a:pt x="184" y="449"/>
                </a:cubicBezTo>
                <a:close/>
                <a:moveTo>
                  <a:pt x="184" y="378"/>
                </a:moveTo>
                <a:cubicBezTo>
                  <a:pt x="199" y="378"/>
                  <a:pt x="212" y="391"/>
                  <a:pt x="212" y="406"/>
                </a:cubicBezTo>
                <a:cubicBezTo>
                  <a:pt x="212" y="422"/>
                  <a:pt x="199" y="435"/>
                  <a:pt x="184" y="435"/>
                </a:cubicBezTo>
                <a:cubicBezTo>
                  <a:pt x="168" y="435"/>
                  <a:pt x="156" y="422"/>
                  <a:pt x="156" y="406"/>
                </a:cubicBezTo>
                <a:cubicBezTo>
                  <a:pt x="156" y="391"/>
                  <a:pt x="168" y="378"/>
                  <a:pt x="184" y="378"/>
                </a:cubicBezTo>
                <a:close/>
                <a:moveTo>
                  <a:pt x="668" y="249"/>
                </a:moveTo>
                <a:cubicBezTo>
                  <a:pt x="659" y="249"/>
                  <a:pt x="659" y="249"/>
                  <a:pt x="659" y="249"/>
                </a:cubicBezTo>
                <a:cubicBezTo>
                  <a:pt x="613" y="93"/>
                  <a:pt x="613" y="93"/>
                  <a:pt x="613" y="93"/>
                </a:cubicBezTo>
                <a:cubicBezTo>
                  <a:pt x="613" y="93"/>
                  <a:pt x="613" y="93"/>
                  <a:pt x="613" y="93"/>
                </a:cubicBezTo>
                <a:cubicBezTo>
                  <a:pt x="613" y="93"/>
                  <a:pt x="613" y="93"/>
                  <a:pt x="613" y="93"/>
                </a:cubicBezTo>
                <a:cubicBezTo>
                  <a:pt x="587" y="6"/>
                  <a:pt x="587" y="6"/>
                  <a:pt x="587" y="6"/>
                </a:cubicBezTo>
                <a:cubicBezTo>
                  <a:pt x="587" y="4"/>
                  <a:pt x="586" y="2"/>
                  <a:pt x="584" y="1"/>
                </a:cubicBezTo>
                <a:cubicBezTo>
                  <a:pt x="582" y="1"/>
                  <a:pt x="581" y="0"/>
                  <a:pt x="579" y="1"/>
                </a:cubicBezTo>
                <a:cubicBezTo>
                  <a:pt x="492" y="26"/>
                  <a:pt x="492" y="26"/>
                  <a:pt x="492" y="26"/>
                </a:cubicBezTo>
                <a:cubicBezTo>
                  <a:pt x="492" y="26"/>
                  <a:pt x="492" y="26"/>
                  <a:pt x="492" y="26"/>
                </a:cubicBezTo>
                <a:cubicBezTo>
                  <a:pt x="492" y="26"/>
                  <a:pt x="492" y="26"/>
                  <a:pt x="492" y="26"/>
                </a:cubicBezTo>
                <a:cubicBezTo>
                  <a:pt x="93" y="143"/>
                  <a:pt x="93" y="143"/>
                  <a:pt x="93" y="143"/>
                </a:cubicBezTo>
                <a:cubicBezTo>
                  <a:pt x="93" y="143"/>
                  <a:pt x="93" y="143"/>
                  <a:pt x="93" y="143"/>
                </a:cubicBezTo>
                <a:cubicBezTo>
                  <a:pt x="93" y="143"/>
                  <a:pt x="93" y="143"/>
                  <a:pt x="93" y="143"/>
                </a:cubicBezTo>
                <a:cubicBezTo>
                  <a:pt x="6" y="169"/>
                  <a:pt x="6" y="169"/>
                  <a:pt x="6" y="169"/>
                </a:cubicBezTo>
                <a:cubicBezTo>
                  <a:pt x="2" y="170"/>
                  <a:pt x="0" y="173"/>
                  <a:pt x="1" y="177"/>
                </a:cubicBezTo>
                <a:cubicBezTo>
                  <a:pt x="64" y="394"/>
                  <a:pt x="64" y="394"/>
                  <a:pt x="64" y="394"/>
                </a:cubicBezTo>
                <a:cubicBezTo>
                  <a:pt x="64" y="550"/>
                  <a:pt x="64" y="550"/>
                  <a:pt x="64" y="550"/>
                </a:cubicBezTo>
                <a:cubicBezTo>
                  <a:pt x="64" y="554"/>
                  <a:pt x="67" y="557"/>
                  <a:pt x="71" y="557"/>
                </a:cubicBezTo>
                <a:cubicBezTo>
                  <a:pt x="668" y="557"/>
                  <a:pt x="668" y="557"/>
                  <a:pt x="668" y="557"/>
                </a:cubicBezTo>
                <a:cubicBezTo>
                  <a:pt x="672" y="557"/>
                  <a:pt x="675" y="554"/>
                  <a:pt x="675" y="550"/>
                </a:cubicBezTo>
                <a:cubicBezTo>
                  <a:pt x="675" y="256"/>
                  <a:pt x="675" y="256"/>
                  <a:pt x="675" y="256"/>
                </a:cubicBezTo>
                <a:cubicBezTo>
                  <a:pt x="675" y="252"/>
                  <a:pt x="672" y="249"/>
                  <a:pt x="668" y="249"/>
                </a:cubicBezTo>
                <a:close/>
                <a:moveTo>
                  <a:pt x="64" y="344"/>
                </a:moveTo>
                <a:cubicBezTo>
                  <a:pt x="42" y="267"/>
                  <a:pt x="42" y="267"/>
                  <a:pt x="42" y="267"/>
                </a:cubicBezTo>
                <a:cubicBezTo>
                  <a:pt x="50" y="264"/>
                  <a:pt x="58" y="260"/>
                  <a:pt x="64" y="255"/>
                </a:cubicBezTo>
                <a:cubicBezTo>
                  <a:pt x="64" y="255"/>
                  <a:pt x="64" y="256"/>
                  <a:pt x="64" y="256"/>
                </a:cubicBezTo>
                <a:lnTo>
                  <a:pt x="64" y="344"/>
                </a:lnTo>
                <a:close/>
                <a:moveTo>
                  <a:pt x="78" y="354"/>
                </a:moveTo>
                <a:cubicBezTo>
                  <a:pt x="127" y="350"/>
                  <a:pt x="165" y="311"/>
                  <a:pt x="169" y="263"/>
                </a:cubicBezTo>
                <a:cubicBezTo>
                  <a:pt x="571" y="263"/>
                  <a:pt x="571" y="263"/>
                  <a:pt x="571" y="263"/>
                </a:cubicBezTo>
                <a:cubicBezTo>
                  <a:pt x="574" y="311"/>
                  <a:pt x="613" y="350"/>
                  <a:pt x="661" y="354"/>
                </a:cubicBezTo>
                <a:cubicBezTo>
                  <a:pt x="661" y="475"/>
                  <a:pt x="661" y="475"/>
                  <a:pt x="661" y="475"/>
                </a:cubicBezTo>
                <a:cubicBezTo>
                  <a:pt x="625" y="478"/>
                  <a:pt x="596" y="507"/>
                  <a:pt x="593" y="543"/>
                </a:cubicBezTo>
                <a:cubicBezTo>
                  <a:pt x="147" y="543"/>
                  <a:pt x="147" y="543"/>
                  <a:pt x="147" y="543"/>
                </a:cubicBezTo>
                <a:cubicBezTo>
                  <a:pt x="143" y="507"/>
                  <a:pt x="114" y="478"/>
                  <a:pt x="78" y="475"/>
                </a:cubicBezTo>
                <a:lnTo>
                  <a:pt x="78" y="354"/>
                </a:lnTo>
                <a:close/>
                <a:moveTo>
                  <a:pt x="78" y="340"/>
                </a:moveTo>
                <a:cubicBezTo>
                  <a:pt x="78" y="263"/>
                  <a:pt x="78" y="263"/>
                  <a:pt x="78" y="263"/>
                </a:cubicBezTo>
                <a:cubicBezTo>
                  <a:pt x="155" y="263"/>
                  <a:pt x="155" y="263"/>
                  <a:pt x="155" y="263"/>
                </a:cubicBezTo>
                <a:cubicBezTo>
                  <a:pt x="151" y="304"/>
                  <a:pt x="119" y="336"/>
                  <a:pt x="78" y="340"/>
                </a:cubicBezTo>
                <a:close/>
                <a:moveTo>
                  <a:pt x="306" y="138"/>
                </a:moveTo>
                <a:cubicBezTo>
                  <a:pt x="351" y="125"/>
                  <a:pt x="399" y="157"/>
                  <a:pt x="414" y="210"/>
                </a:cubicBezTo>
                <a:cubicBezTo>
                  <a:pt x="418" y="223"/>
                  <a:pt x="420" y="236"/>
                  <a:pt x="419" y="249"/>
                </a:cubicBezTo>
                <a:cubicBezTo>
                  <a:pt x="252" y="249"/>
                  <a:pt x="252" y="249"/>
                  <a:pt x="252" y="249"/>
                </a:cubicBezTo>
                <a:cubicBezTo>
                  <a:pt x="241" y="200"/>
                  <a:pt x="264" y="150"/>
                  <a:pt x="306" y="138"/>
                </a:cubicBezTo>
                <a:close/>
                <a:moveTo>
                  <a:pt x="661" y="340"/>
                </a:moveTo>
                <a:cubicBezTo>
                  <a:pt x="621" y="336"/>
                  <a:pt x="588" y="304"/>
                  <a:pt x="585" y="263"/>
                </a:cubicBezTo>
                <a:cubicBezTo>
                  <a:pt x="654" y="263"/>
                  <a:pt x="654" y="263"/>
                  <a:pt x="654" y="263"/>
                </a:cubicBezTo>
                <a:cubicBezTo>
                  <a:pt x="654" y="263"/>
                  <a:pt x="654" y="263"/>
                  <a:pt x="654" y="263"/>
                </a:cubicBezTo>
                <a:cubicBezTo>
                  <a:pt x="661" y="263"/>
                  <a:pt x="661" y="263"/>
                  <a:pt x="661" y="263"/>
                </a:cubicBezTo>
                <a:lnTo>
                  <a:pt x="661" y="340"/>
                </a:lnTo>
                <a:close/>
                <a:moveTo>
                  <a:pt x="433" y="249"/>
                </a:moveTo>
                <a:cubicBezTo>
                  <a:pt x="434" y="235"/>
                  <a:pt x="432" y="220"/>
                  <a:pt x="428" y="206"/>
                </a:cubicBezTo>
                <a:cubicBezTo>
                  <a:pt x="410" y="146"/>
                  <a:pt x="354" y="110"/>
                  <a:pt x="302" y="125"/>
                </a:cubicBezTo>
                <a:cubicBezTo>
                  <a:pt x="253" y="139"/>
                  <a:pt x="226" y="193"/>
                  <a:pt x="237" y="249"/>
                </a:cubicBezTo>
                <a:cubicBezTo>
                  <a:pt x="72" y="249"/>
                  <a:pt x="72" y="249"/>
                  <a:pt x="72" y="249"/>
                </a:cubicBezTo>
                <a:cubicBezTo>
                  <a:pt x="98" y="226"/>
                  <a:pt x="111" y="190"/>
                  <a:pt x="103" y="155"/>
                </a:cubicBezTo>
                <a:cubicBezTo>
                  <a:pt x="489" y="42"/>
                  <a:pt x="489" y="42"/>
                  <a:pt x="489" y="42"/>
                </a:cubicBezTo>
                <a:cubicBezTo>
                  <a:pt x="497" y="64"/>
                  <a:pt x="513" y="82"/>
                  <a:pt x="534" y="93"/>
                </a:cubicBezTo>
                <a:cubicBezTo>
                  <a:pt x="548" y="101"/>
                  <a:pt x="564" y="105"/>
                  <a:pt x="581" y="105"/>
                </a:cubicBezTo>
                <a:cubicBezTo>
                  <a:pt x="588" y="105"/>
                  <a:pt x="595" y="105"/>
                  <a:pt x="601" y="103"/>
                </a:cubicBezTo>
                <a:cubicBezTo>
                  <a:pt x="644" y="249"/>
                  <a:pt x="644" y="249"/>
                  <a:pt x="644" y="249"/>
                </a:cubicBezTo>
                <a:lnTo>
                  <a:pt x="433" y="249"/>
                </a:lnTo>
                <a:close/>
                <a:moveTo>
                  <a:pt x="597" y="90"/>
                </a:moveTo>
                <a:cubicBezTo>
                  <a:pt x="578" y="94"/>
                  <a:pt x="558" y="91"/>
                  <a:pt x="541" y="81"/>
                </a:cubicBezTo>
                <a:cubicBezTo>
                  <a:pt x="523" y="71"/>
                  <a:pt x="510" y="56"/>
                  <a:pt x="503" y="38"/>
                </a:cubicBezTo>
                <a:cubicBezTo>
                  <a:pt x="576" y="16"/>
                  <a:pt x="576" y="16"/>
                  <a:pt x="576" y="16"/>
                </a:cubicBezTo>
                <a:lnTo>
                  <a:pt x="597" y="90"/>
                </a:lnTo>
                <a:close/>
                <a:moveTo>
                  <a:pt x="90" y="159"/>
                </a:moveTo>
                <a:cubicBezTo>
                  <a:pt x="98" y="198"/>
                  <a:pt x="76" y="239"/>
                  <a:pt x="38" y="253"/>
                </a:cubicBezTo>
                <a:cubicBezTo>
                  <a:pt x="16" y="180"/>
                  <a:pt x="16" y="180"/>
                  <a:pt x="16" y="180"/>
                </a:cubicBezTo>
                <a:lnTo>
                  <a:pt x="90" y="159"/>
                </a:lnTo>
                <a:close/>
                <a:moveTo>
                  <a:pt x="78" y="489"/>
                </a:moveTo>
                <a:cubicBezTo>
                  <a:pt x="107" y="492"/>
                  <a:pt x="129" y="515"/>
                  <a:pt x="133" y="543"/>
                </a:cubicBezTo>
                <a:cubicBezTo>
                  <a:pt x="78" y="543"/>
                  <a:pt x="78" y="543"/>
                  <a:pt x="78" y="543"/>
                </a:cubicBezTo>
                <a:lnTo>
                  <a:pt x="78" y="489"/>
                </a:lnTo>
                <a:close/>
                <a:moveTo>
                  <a:pt x="607" y="543"/>
                </a:moveTo>
                <a:cubicBezTo>
                  <a:pt x="610" y="515"/>
                  <a:pt x="633" y="492"/>
                  <a:pt x="661" y="489"/>
                </a:cubicBezTo>
                <a:cubicBezTo>
                  <a:pt x="661" y="543"/>
                  <a:pt x="661" y="543"/>
                  <a:pt x="661" y="543"/>
                </a:cubicBezTo>
                <a:lnTo>
                  <a:pt x="607" y="543"/>
                </a:lnTo>
                <a:close/>
                <a:moveTo>
                  <a:pt x="515" y="141"/>
                </a:moveTo>
                <a:cubicBezTo>
                  <a:pt x="511" y="141"/>
                  <a:pt x="507" y="142"/>
                  <a:pt x="503" y="143"/>
                </a:cubicBezTo>
                <a:cubicBezTo>
                  <a:pt x="492" y="146"/>
                  <a:pt x="484" y="153"/>
                  <a:pt x="478" y="163"/>
                </a:cubicBezTo>
                <a:cubicBezTo>
                  <a:pt x="473" y="173"/>
                  <a:pt x="471" y="185"/>
                  <a:pt x="475" y="195"/>
                </a:cubicBezTo>
                <a:cubicBezTo>
                  <a:pt x="480" y="213"/>
                  <a:pt x="496" y="226"/>
                  <a:pt x="515" y="226"/>
                </a:cubicBezTo>
                <a:cubicBezTo>
                  <a:pt x="519" y="226"/>
                  <a:pt x="523" y="225"/>
                  <a:pt x="527" y="224"/>
                </a:cubicBezTo>
                <a:cubicBezTo>
                  <a:pt x="549" y="217"/>
                  <a:pt x="562" y="194"/>
                  <a:pt x="555" y="172"/>
                </a:cubicBezTo>
                <a:cubicBezTo>
                  <a:pt x="550" y="154"/>
                  <a:pt x="534" y="141"/>
                  <a:pt x="515" y="141"/>
                </a:cubicBezTo>
                <a:close/>
                <a:moveTo>
                  <a:pt x="523" y="210"/>
                </a:moveTo>
                <a:cubicBezTo>
                  <a:pt x="520" y="211"/>
                  <a:pt x="518" y="212"/>
                  <a:pt x="515" y="212"/>
                </a:cubicBezTo>
                <a:cubicBezTo>
                  <a:pt x="503" y="212"/>
                  <a:pt x="492" y="203"/>
                  <a:pt x="488" y="191"/>
                </a:cubicBezTo>
                <a:cubicBezTo>
                  <a:pt x="486" y="184"/>
                  <a:pt x="487" y="177"/>
                  <a:pt x="490" y="170"/>
                </a:cubicBezTo>
                <a:cubicBezTo>
                  <a:pt x="494" y="163"/>
                  <a:pt x="500" y="159"/>
                  <a:pt x="507" y="157"/>
                </a:cubicBezTo>
                <a:cubicBezTo>
                  <a:pt x="510" y="156"/>
                  <a:pt x="512" y="155"/>
                  <a:pt x="515" y="155"/>
                </a:cubicBezTo>
                <a:cubicBezTo>
                  <a:pt x="527" y="155"/>
                  <a:pt x="538" y="164"/>
                  <a:pt x="542" y="176"/>
                </a:cubicBezTo>
                <a:cubicBezTo>
                  <a:pt x="546" y="190"/>
                  <a:pt x="538" y="206"/>
                  <a:pt x="523" y="21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p:nvSpPr>
          <p:cNvPr id="24" name="Freeform 115">
            <a:extLst>
              <a:ext uri="{FF2B5EF4-FFF2-40B4-BE49-F238E27FC236}">
                <a16:creationId xmlns:a16="http://schemas.microsoft.com/office/drawing/2014/main" id="{43A26F9F-4FEF-BC45-AB56-13DE0401FED9}"/>
              </a:ext>
            </a:extLst>
          </p:cNvPr>
          <p:cNvSpPr>
            <a:spLocks noEditPoints="1"/>
          </p:cNvSpPr>
          <p:nvPr/>
        </p:nvSpPr>
        <p:spPr bwMode="auto">
          <a:xfrm>
            <a:off x="5107349" y="4913391"/>
            <a:ext cx="575505" cy="582035"/>
          </a:xfrm>
          <a:custGeom>
            <a:avLst/>
            <a:gdLst>
              <a:gd name="T0" fmla="*/ 321 w 557"/>
              <a:gd name="T1" fmla="*/ 196 h 564"/>
              <a:gd name="T2" fmla="*/ 303 w 557"/>
              <a:gd name="T3" fmla="*/ 182 h 564"/>
              <a:gd name="T4" fmla="*/ 319 w 557"/>
              <a:gd name="T5" fmla="*/ 159 h 564"/>
              <a:gd name="T6" fmla="*/ 303 w 557"/>
              <a:gd name="T7" fmla="*/ 145 h 564"/>
              <a:gd name="T8" fmla="*/ 386 w 557"/>
              <a:gd name="T9" fmla="*/ 81 h 564"/>
              <a:gd name="T10" fmla="*/ 425 w 557"/>
              <a:gd name="T11" fmla="*/ 118 h 564"/>
              <a:gd name="T12" fmla="*/ 335 w 557"/>
              <a:gd name="T13" fmla="*/ 145 h 564"/>
              <a:gd name="T14" fmla="*/ 387 w 557"/>
              <a:gd name="T15" fmla="*/ 159 h 564"/>
              <a:gd name="T16" fmla="*/ 334 w 557"/>
              <a:gd name="T17" fmla="*/ 182 h 564"/>
              <a:gd name="T18" fmla="*/ 387 w 557"/>
              <a:gd name="T19" fmla="*/ 196 h 564"/>
              <a:gd name="T20" fmla="*/ 425 w 557"/>
              <a:gd name="T21" fmla="*/ 222 h 564"/>
              <a:gd name="T22" fmla="*/ 238 w 557"/>
              <a:gd name="T23" fmla="*/ 315 h 564"/>
              <a:gd name="T24" fmla="*/ 194 w 557"/>
              <a:gd name="T25" fmla="*/ 355 h 564"/>
              <a:gd name="T26" fmla="*/ 194 w 557"/>
              <a:gd name="T27" fmla="*/ 435 h 564"/>
              <a:gd name="T28" fmla="*/ 180 w 557"/>
              <a:gd name="T29" fmla="*/ 461 h 564"/>
              <a:gd name="T30" fmla="*/ 126 w 557"/>
              <a:gd name="T31" fmla="*/ 402 h 564"/>
              <a:gd name="T32" fmla="*/ 180 w 557"/>
              <a:gd name="T33" fmla="*/ 366 h 564"/>
              <a:gd name="T34" fmla="*/ 180 w 557"/>
              <a:gd name="T35" fmla="*/ 270 h 564"/>
              <a:gd name="T36" fmla="*/ 194 w 557"/>
              <a:gd name="T37" fmla="*/ 288 h 564"/>
              <a:gd name="T38" fmla="*/ 180 w 557"/>
              <a:gd name="T39" fmla="*/ 352 h 564"/>
              <a:gd name="T40" fmla="*/ 180 w 557"/>
              <a:gd name="T41" fmla="*/ 352 h 564"/>
              <a:gd name="T42" fmla="*/ 224 w 557"/>
              <a:gd name="T43" fmla="*/ 398 h 564"/>
              <a:gd name="T44" fmla="*/ 535 w 557"/>
              <a:gd name="T45" fmla="*/ 425 h 564"/>
              <a:gd name="T46" fmla="*/ 365 w 557"/>
              <a:gd name="T47" fmla="*/ 510 h 564"/>
              <a:gd name="T48" fmla="*/ 394 w 557"/>
              <a:gd name="T49" fmla="*/ 564 h 564"/>
              <a:gd name="T50" fmla="*/ 339 w 557"/>
              <a:gd name="T51" fmla="*/ 500 h 564"/>
              <a:gd name="T52" fmla="*/ 338 w 557"/>
              <a:gd name="T53" fmla="*/ 497 h 564"/>
              <a:gd name="T54" fmla="*/ 338 w 557"/>
              <a:gd name="T55" fmla="*/ 494 h 564"/>
              <a:gd name="T56" fmla="*/ 339 w 557"/>
              <a:gd name="T57" fmla="*/ 492 h 564"/>
              <a:gd name="T58" fmla="*/ 340 w 557"/>
              <a:gd name="T59" fmla="*/ 491 h 564"/>
              <a:gd name="T60" fmla="*/ 342 w 557"/>
              <a:gd name="T61" fmla="*/ 489 h 564"/>
              <a:gd name="T62" fmla="*/ 423 w 557"/>
              <a:gd name="T63" fmla="*/ 459 h 564"/>
              <a:gd name="T64" fmla="*/ 450 w 557"/>
              <a:gd name="T65" fmla="*/ 490 h 564"/>
              <a:gd name="T66" fmla="*/ 387 w 557"/>
              <a:gd name="T67" fmla="*/ 339 h 564"/>
              <a:gd name="T68" fmla="*/ 190 w 557"/>
              <a:gd name="T69" fmla="*/ 539 h 564"/>
              <a:gd name="T70" fmla="*/ 22 w 557"/>
              <a:gd name="T71" fmla="*/ 140 h 564"/>
              <a:gd name="T72" fmla="*/ 158 w 557"/>
              <a:gd name="T73" fmla="*/ 12 h 564"/>
              <a:gd name="T74" fmla="*/ 218 w 557"/>
              <a:gd name="T75" fmla="*/ 65 h 564"/>
              <a:gd name="T76" fmla="*/ 219 w 557"/>
              <a:gd name="T77" fmla="*/ 67 h 564"/>
              <a:gd name="T78" fmla="*/ 219 w 557"/>
              <a:gd name="T79" fmla="*/ 71 h 564"/>
              <a:gd name="T80" fmla="*/ 219 w 557"/>
              <a:gd name="T81" fmla="*/ 72 h 564"/>
              <a:gd name="T82" fmla="*/ 218 w 557"/>
              <a:gd name="T83" fmla="*/ 74 h 564"/>
              <a:gd name="T84" fmla="*/ 216 w 557"/>
              <a:gd name="T85" fmla="*/ 75 h 564"/>
              <a:gd name="T86" fmla="*/ 143 w 557"/>
              <a:gd name="T87" fmla="*/ 109 h 564"/>
              <a:gd name="T88" fmla="*/ 137 w 557"/>
              <a:gd name="T89" fmla="*/ 97 h 564"/>
              <a:gd name="T90" fmla="*/ 35 w 557"/>
              <a:gd name="T91" fmla="*/ 145 h 564"/>
              <a:gd name="T92" fmla="*/ 220 w 557"/>
              <a:gd name="T93" fmla="*/ 202 h 564"/>
              <a:gd name="T94" fmla="*/ 556 w 557"/>
              <a:gd name="T95" fmla="*/ 170 h 564"/>
              <a:gd name="T96" fmla="*/ 224 w 557"/>
              <a:gd name="T97" fmla="*/ 217 h 564"/>
              <a:gd name="T98" fmla="*/ 190 w 557"/>
              <a:gd name="T99" fmla="*/ 525 h 564"/>
              <a:gd name="T100" fmla="*/ 501 w 557"/>
              <a:gd name="T101" fmla="*/ 275 h 564"/>
              <a:gd name="T102" fmla="*/ 542 w 557"/>
              <a:gd name="T103" fmla="*/ 170 h 564"/>
              <a:gd name="T104" fmla="*/ 387 w 557"/>
              <a:gd name="T105" fmla="*/ 325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7" h="564">
                <a:moveTo>
                  <a:pt x="436" y="230"/>
                </a:moveTo>
                <a:cubicBezTo>
                  <a:pt x="423" y="249"/>
                  <a:pt x="406" y="259"/>
                  <a:pt x="386" y="259"/>
                </a:cubicBezTo>
                <a:cubicBezTo>
                  <a:pt x="352" y="259"/>
                  <a:pt x="329" y="235"/>
                  <a:pt x="321" y="196"/>
                </a:cubicBezTo>
                <a:cubicBezTo>
                  <a:pt x="303" y="196"/>
                  <a:pt x="303" y="196"/>
                  <a:pt x="303" y="196"/>
                </a:cubicBezTo>
                <a:cubicBezTo>
                  <a:pt x="300" y="196"/>
                  <a:pt x="296" y="193"/>
                  <a:pt x="296" y="189"/>
                </a:cubicBezTo>
                <a:cubicBezTo>
                  <a:pt x="296" y="185"/>
                  <a:pt x="300" y="182"/>
                  <a:pt x="303" y="182"/>
                </a:cubicBezTo>
                <a:cubicBezTo>
                  <a:pt x="320" y="182"/>
                  <a:pt x="320" y="182"/>
                  <a:pt x="320" y="182"/>
                </a:cubicBezTo>
                <a:cubicBezTo>
                  <a:pt x="319" y="178"/>
                  <a:pt x="319" y="174"/>
                  <a:pt x="319" y="170"/>
                </a:cubicBezTo>
                <a:cubicBezTo>
                  <a:pt x="319" y="166"/>
                  <a:pt x="319" y="163"/>
                  <a:pt x="319" y="159"/>
                </a:cubicBezTo>
                <a:cubicBezTo>
                  <a:pt x="303" y="159"/>
                  <a:pt x="303" y="159"/>
                  <a:pt x="303" y="159"/>
                </a:cubicBezTo>
                <a:cubicBezTo>
                  <a:pt x="300" y="159"/>
                  <a:pt x="296" y="156"/>
                  <a:pt x="296" y="152"/>
                </a:cubicBezTo>
                <a:cubicBezTo>
                  <a:pt x="296" y="148"/>
                  <a:pt x="300" y="145"/>
                  <a:pt x="303" y="145"/>
                </a:cubicBezTo>
                <a:cubicBezTo>
                  <a:pt x="321" y="145"/>
                  <a:pt x="321" y="145"/>
                  <a:pt x="321" y="145"/>
                </a:cubicBezTo>
                <a:cubicBezTo>
                  <a:pt x="324" y="130"/>
                  <a:pt x="329" y="117"/>
                  <a:pt x="337" y="106"/>
                </a:cubicBezTo>
                <a:cubicBezTo>
                  <a:pt x="349" y="90"/>
                  <a:pt x="366" y="81"/>
                  <a:pt x="386" y="81"/>
                </a:cubicBezTo>
                <a:cubicBezTo>
                  <a:pt x="406" y="81"/>
                  <a:pt x="423" y="90"/>
                  <a:pt x="436" y="110"/>
                </a:cubicBezTo>
                <a:cubicBezTo>
                  <a:pt x="438" y="113"/>
                  <a:pt x="438" y="117"/>
                  <a:pt x="434" y="120"/>
                </a:cubicBezTo>
                <a:cubicBezTo>
                  <a:pt x="431" y="122"/>
                  <a:pt x="427" y="121"/>
                  <a:pt x="425" y="118"/>
                </a:cubicBezTo>
                <a:cubicBezTo>
                  <a:pt x="414" y="102"/>
                  <a:pt x="402" y="95"/>
                  <a:pt x="386" y="95"/>
                </a:cubicBezTo>
                <a:cubicBezTo>
                  <a:pt x="371" y="95"/>
                  <a:pt x="357" y="102"/>
                  <a:pt x="348" y="115"/>
                </a:cubicBezTo>
                <a:cubicBezTo>
                  <a:pt x="342" y="123"/>
                  <a:pt x="338" y="133"/>
                  <a:pt x="335" y="145"/>
                </a:cubicBezTo>
                <a:cubicBezTo>
                  <a:pt x="387" y="145"/>
                  <a:pt x="387" y="145"/>
                  <a:pt x="387" y="145"/>
                </a:cubicBezTo>
                <a:cubicBezTo>
                  <a:pt x="390" y="145"/>
                  <a:pt x="394" y="148"/>
                  <a:pt x="394" y="152"/>
                </a:cubicBezTo>
                <a:cubicBezTo>
                  <a:pt x="394" y="156"/>
                  <a:pt x="391" y="159"/>
                  <a:pt x="387" y="159"/>
                </a:cubicBezTo>
                <a:cubicBezTo>
                  <a:pt x="333" y="159"/>
                  <a:pt x="333" y="159"/>
                  <a:pt x="333" y="159"/>
                </a:cubicBezTo>
                <a:cubicBezTo>
                  <a:pt x="333" y="163"/>
                  <a:pt x="333" y="166"/>
                  <a:pt x="333" y="170"/>
                </a:cubicBezTo>
                <a:cubicBezTo>
                  <a:pt x="333" y="174"/>
                  <a:pt x="333" y="178"/>
                  <a:pt x="334" y="182"/>
                </a:cubicBezTo>
                <a:cubicBezTo>
                  <a:pt x="387" y="182"/>
                  <a:pt x="387" y="182"/>
                  <a:pt x="387" y="182"/>
                </a:cubicBezTo>
                <a:cubicBezTo>
                  <a:pt x="391" y="182"/>
                  <a:pt x="394" y="185"/>
                  <a:pt x="394" y="189"/>
                </a:cubicBezTo>
                <a:cubicBezTo>
                  <a:pt x="394" y="193"/>
                  <a:pt x="391" y="196"/>
                  <a:pt x="387" y="196"/>
                </a:cubicBezTo>
                <a:cubicBezTo>
                  <a:pt x="336" y="196"/>
                  <a:pt x="336" y="196"/>
                  <a:pt x="336" y="196"/>
                </a:cubicBezTo>
                <a:cubicBezTo>
                  <a:pt x="342" y="227"/>
                  <a:pt x="360" y="245"/>
                  <a:pt x="386" y="245"/>
                </a:cubicBezTo>
                <a:cubicBezTo>
                  <a:pt x="402" y="245"/>
                  <a:pt x="414" y="238"/>
                  <a:pt x="425" y="222"/>
                </a:cubicBezTo>
                <a:cubicBezTo>
                  <a:pt x="427" y="219"/>
                  <a:pt x="431" y="218"/>
                  <a:pt x="434" y="220"/>
                </a:cubicBezTo>
                <a:cubicBezTo>
                  <a:pt x="438" y="222"/>
                  <a:pt x="438" y="227"/>
                  <a:pt x="436" y="230"/>
                </a:cubicBezTo>
                <a:close/>
                <a:moveTo>
                  <a:pt x="238" y="315"/>
                </a:moveTo>
                <a:cubicBezTo>
                  <a:pt x="236" y="318"/>
                  <a:pt x="232" y="319"/>
                  <a:pt x="229" y="317"/>
                </a:cubicBezTo>
                <a:cubicBezTo>
                  <a:pt x="217" y="309"/>
                  <a:pt x="205" y="304"/>
                  <a:pt x="194" y="302"/>
                </a:cubicBezTo>
                <a:cubicBezTo>
                  <a:pt x="194" y="355"/>
                  <a:pt x="194" y="355"/>
                  <a:pt x="194" y="355"/>
                </a:cubicBezTo>
                <a:cubicBezTo>
                  <a:pt x="194" y="355"/>
                  <a:pt x="194" y="355"/>
                  <a:pt x="195" y="355"/>
                </a:cubicBezTo>
                <a:cubicBezTo>
                  <a:pt x="209" y="358"/>
                  <a:pt x="238" y="365"/>
                  <a:pt x="238" y="398"/>
                </a:cubicBezTo>
                <a:cubicBezTo>
                  <a:pt x="238" y="424"/>
                  <a:pt x="216" y="434"/>
                  <a:pt x="194" y="435"/>
                </a:cubicBezTo>
                <a:cubicBezTo>
                  <a:pt x="194" y="461"/>
                  <a:pt x="194" y="461"/>
                  <a:pt x="194" y="461"/>
                </a:cubicBezTo>
                <a:cubicBezTo>
                  <a:pt x="194" y="465"/>
                  <a:pt x="191" y="468"/>
                  <a:pt x="187" y="468"/>
                </a:cubicBezTo>
                <a:cubicBezTo>
                  <a:pt x="183" y="468"/>
                  <a:pt x="180" y="465"/>
                  <a:pt x="180" y="461"/>
                </a:cubicBezTo>
                <a:cubicBezTo>
                  <a:pt x="180" y="435"/>
                  <a:pt x="180" y="435"/>
                  <a:pt x="180" y="435"/>
                </a:cubicBezTo>
                <a:cubicBezTo>
                  <a:pt x="163" y="433"/>
                  <a:pt x="141" y="423"/>
                  <a:pt x="127" y="412"/>
                </a:cubicBezTo>
                <a:cubicBezTo>
                  <a:pt x="124" y="410"/>
                  <a:pt x="124" y="405"/>
                  <a:pt x="126" y="402"/>
                </a:cubicBezTo>
                <a:cubicBezTo>
                  <a:pt x="129" y="399"/>
                  <a:pt x="133" y="399"/>
                  <a:pt x="136" y="401"/>
                </a:cubicBezTo>
                <a:cubicBezTo>
                  <a:pt x="148" y="411"/>
                  <a:pt x="166" y="418"/>
                  <a:pt x="180" y="421"/>
                </a:cubicBezTo>
                <a:cubicBezTo>
                  <a:pt x="180" y="366"/>
                  <a:pt x="180" y="366"/>
                  <a:pt x="180" y="366"/>
                </a:cubicBezTo>
                <a:cubicBezTo>
                  <a:pt x="164" y="362"/>
                  <a:pt x="135" y="355"/>
                  <a:pt x="135" y="327"/>
                </a:cubicBezTo>
                <a:cubicBezTo>
                  <a:pt x="135" y="301"/>
                  <a:pt x="158" y="290"/>
                  <a:pt x="180" y="288"/>
                </a:cubicBezTo>
                <a:cubicBezTo>
                  <a:pt x="180" y="270"/>
                  <a:pt x="180" y="270"/>
                  <a:pt x="180" y="270"/>
                </a:cubicBezTo>
                <a:cubicBezTo>
                  <a:pt x="180" y="267"/>
                  <a:pt x="183" y="263"/>
                  <a:pt x="187" y="263"/>
                </a:cubicBezTo>
                <a:cubicBezTo>
                  <a:pt x="191" y="263"/>
                  <a:pt x="194" y="267"/>
                  <a:pt x="194" y="270"/>
                </a:cubicBezTo>
                <a:cubicBezTo>
                  <a:pt x="194" y="288"/>
                  <a:pt x="194" y="288"/>
                  <a:pt x="194" y="288"/>
                </a:cubicBezTo>
                <a:cubicBezTo>
                  <a:pt x="207" y="290"/>
                  <a:pt x="223" y="296"/>
                  <a:pt x="236" y="305"/>
                </a:cubicBezTo>
                <a:cubicBezTo>
                  <a:pt x="240" y="307"/>
                  <a:pt x="241" y="311"/>
                  <a:pt x="238" y="315"/>
                </a:cubicBezTo>
                <a:close/>
                <a:moveTo>
                  <a:pt x="180" y="352"/>
                </a:moveTo>
                <a:cubicBezTo>
                  <a:pt x="180" y="302"/>
                  <a:pt x="180" y="302"/>
                  <a:pt x="180" y="302"/>
                </a:cubicBezTo>
                <a:cubicBezTo>
                  <a:pt x="168" y="303"/>
                  <a:pt x="149" y="308"/>
                  <a:pt x="149" y="327"/>
                </a:cubicBezTo>
                <a:cubicBezTo>
                  <a:pt x="149" y="342"/>
                  <a:pt x="164" y="348"/>
                  <a:pt x="180" y="352"/>
                </a:cubicBezTo>
                <a:close/>
                <a:moveTo>
                  <a:pt x="194" y="369"/>
                </a:moveTo>
                <a:cubicBezTo>
                  <a:pt x="194" y="421"/>
                  <a:pt x="194" y="421"/>
                  <a:pt x="194" y="421"/>
                </a:cubicBezTo>
                <a:cubicBezTo>
                  <a:pt x="206" y="421"/>
                  <a:pt x="224" y="416"/>
                  <a:pt x="224" y="398"/>
                </a:cubicBezTo>
                <a:cubicBezTo>
                  <a:pt x="224" y="379"/>
                  <a:pt x="210" y="373"/>
                  <a:pt x="194" y="369"/>
                </a:cubicBezTo>
                <a:close/>
                <a:moveTo>
                  <a:pt x="517" y="278"/>
                </a:moveTo>
                <a:cubicBezTo>
                  <a:pt x="550" y="320"/>
                  <a:pt x="557" y="376"/>
                  <a:pt x="535" y="425"/>
                </a:cubicBezTo>
                <a:cubicBezTo>
                  <a:pt x="520" y="461"/>
                  <a:pt x="491" y="489"/>
                  <a:pt x="455" y="503"/>
                </a:cubicBezTo>
                <a:cubicBezTo>
                  <a:pt x="437" y="510"/>
                  <a:pt x="419" y="514"/>
                  <a:pt x="400" y="514"/>
                </a:cubicBezTo>
                <a:cubicBezTo>
                  <a:pt x="389" y="514"/>
                  <a:pt x="377" y="512"/>
                  <a:pt x="365" y="510"/>
                </a:cubicBezTo>
                <a:cubicBezTo>
                  <a:pt x="399" y="553"/>
                  <a:pt x="399" y="553"/>
                  <a:pt x="399" y="553"/>
                </a:cubicBezTo>
                <a:cubicBezTo>
                  <a:pt x="402" y="556"/>
                  <a:pt x="401" y="560"/>
                  <a:pt x="398" y="563"/>
                </a:cubicBezTo>
                <a:cubicBezTo>
                  <a:pt x="397" y="564"/>
                  <a:pt x="395" y="564"/>
                  <a:pt x="394" y="564"/>
                </a:cubicBezTo>
                <a:cubicBezTo>
                  <a:pt x="392" y="564"/>
                  <a:pt x="390" y="563"/>
                  <a:pt x="388" y="562"/>
                </a:cubicBezTo>
                <a:cubicBezTo>
                  <a:pt x="340" y="500"/>
                  <a:pt x="340" y="500"/>
                  <a:pt x="340" y="500"/>
                </a:cubicBezTo>
                <a:cubicBezTo>
                  <a:pt x="339" y="500"/>
                  <a:pt x="339" y="500"/>
                  <a:pt x="339" y="500"/>
                </a:cubicBezTo>
                <a:cubicBezTo>
                  <a:pt x="339" y="499"/>
                  <a:pt x="339" y="499"/>
                  <a:pt x="339" y="499"/>
                </a:cubicBezTo>
                <a:cubicBezTo>
                  <a:pt x="339" y="499"/>
                  <a:pt x="339" y="498"/>
                  <a:pt x="339" y="498"/>
                </a:cubicBezTo>
                <a:cubicBezTo>
                  <a:pt x="338" y="498"/>
                  <a:pt x="338" y="498"/>
                  <a:pt x="338" y="497"/>
                </a:cubicBezTo>
                <a:cubicBezTo>
                  <a:pt x="338" y="497"/>
                  <a:pt x="338" y="497"/>
                  <a:pt x="338" y="497"/>
                </a:cubicBezTo>
                <a:cubicBezTo>
                  <a:pt x="338" y="496"/>
                  <a:pt x="338" y="495"/>
                  <a:pt x="338" y="494"/>
                </a:cubicBezTo>
                <a:cubicBezTo>
                  <a:pt x="338" y="494"/>
                  <a:pt x="338" y="494"/>
                  <a:pt x="338" y="494"/>
                </a:cubicBezTo>
                <a:cubicBezTo>
                  <a:pt x="338" y="494"/>
                  <a:pt x="338" y="494"/>
                  <a:pt x="338" y="493"/>
                </a:cubicBezTo>
                <a:cubicBezTo>
                  <a:pt x="338" y="493"/>
                  <a:pt x="338" y="493"/>
                  <a:pt x="339" y="493"/>
                </a:cubicBezTo>
                <a:cubicBezTo>
                  <a:pt x="339" y="493"/>
                  <a:pt x="339" y="493"/>
                  <a:pt x="339" y="492"/>
                </a:cubicBezTo>
                <a:cubicBezTo>
                  <a:pt x="339" y="492"/>
                  <a:pt x="339" y="492"/>
                  <a:pt x="339" y="492"/>
                </a:cubicBezTo>
                <a:cubicBezTo>
                  <a:pt x="339" y="492"/>
                  <a:pt x="339" y="491"/>
                  <a:pt x="339" y="491"/>
                </a:cubicBezTo>
                <a:cubicBezTo>
                  <a:pt x="340" y="491"/>
                  <a:pt x="340" y="491"/>
                  <a:pt x="340" y="491"/>
                </a:cubicBezTo>
                <a:cubicBezTo>
                  <a:pt x="340" y="491"/>
                  <a:pt x="340" y="490"/>
                  <a:pt x="341" y="490"/>
                </a:cubicBezTo>
                <a:cubicBezTo>
                  <a:pt x="341" y="490"/>
                  <a:pt x="341" y="490"/>
                  <a:pt x="341" y="490"/>
                </a:cubicBezTo>
                <a:cubicBezTo>
                  <a:pt x="341" y="490"/>
                  <a:pt x="341" y="489"/>
                  <a:pt x="342" y="489"/>
                </a:cubicBezTo>
                <a:cubicBezTo>
                  <a:pt x="342" y="489"/>
                  <a:pt x="342" y="489"/>
                  <a:pt x="342" y="489"/>
                </a:cubicBezTo>
                <a:cubicBezTo>
                  <a:pt x="414" y="456"/>
                  <a:pt x="414" y="456"/>
                  <a:pt x="414" y="456"/>
                </a:cubicBezTo>
                <a:cubicBezTo>
                  <a:pt x="418" y="454"/>
                  <a:pt x="422" y="456"/>
                  <a:pt x="423" y="459"/>
                </a:cubicBezTo>
                <a:cubicBezTo>
                  <a:pt x="425" y="463"/>
                  <a:pt x="423" y="467"/>
                  <a:pt x="420" y="468"/>
                </a:cubicBezTo>
                <a:cubicBezTo>
                  <a:pt x="363" y="495"/>
                  <a:pt x="363" y="495"/>
                  <a:pt x="363" y="495"/>
                </a:cubicBezTo>
                <a:cubicBezTo>
                  <a:pt x="392" y="503"/>
                  <a:pt x="422" y="501"/>
                  <a:pt x="450" y="490"/>
                </a:cubicBezTo>
                <a:cubicBezTo>
                  <a:pt x="483" y="477"/>
                  <a:pt x="509" y="452"/>
                  <a:pt x="523" y="419"/>
                </a:cubicBezTo>
                <a:cubicBezTo>
                  <a:pt x="541" y="376"/>
                  <a:pt x="536" y="326"/>
                  <a:pt x="508" y="288"/>
                </a:cubicBezTo>
                <a:cubicBezTo>
                  <a:pt x="477" y="320"/>
                  <a:pt x="434" y="339"/>
                  <a:pt x="387" y="339"/>
                </a:cubicBezTo>
                <a:cubicBezTo>
                  <a:pt x="376" y="339"/>
                  <a:pt x="366" y="338"/>
                  <a:pt x="356" y="337"/>
                </a:cubicBezTo>
                <a:cubicBezTo>
                  <a:pt x="358" y="347"/>
                  <a:pt x="359" y="358"/>
                  <a:pt x="359" y="369"/>
                </a:cubicBezTo>
                <a:cubicBezTo>
                  <a:pt x="359" y="462"/>
                  <a:pt x="283" y="539"/>
                  <a:pt x="190" y="539"/>
                </a:cubicBezTo>
                <a:cubicBezTo>
                  <a:pt x="97" y="539"/>
                  <a:pt x="21" y="462"/>
                  <a:pt x="21" y="369"/>
                </a:cubicBezTo>
                <a:cubicBezTo>
                  <a:pt x="21" y="340"/>
                  <a:pt x="28" y="313"/>
                  <a:pt x="41" y="289"/>
                </a:cubicBezTo>
                <a:cubicBezTo>
                  <a:pt x="8" y="246"/>
                  <a:pt x="0" y="190"/>
                  <a:pt x="22" y="140"/>
                </a:cubicBezTo>
                <a:cubicBezTo>
                  <a:pt x="37" y="104"/>
                  <a:pt x="66" y="76"/>
                  <a:pt x="102" y="61"/>
                </a:cubicBezTo>
                <a:cubicBezTo>
                  <a:pt x="131" y="50"/>
                  <a:pt x="163" y="48"/>
                  <a:pt x="192" y="55"/>
                </a:cubicBezTo>
                <a:cubicBezTo>
                  <a:pt x="158" y="12"/>
                  <a:pt x="158" y="12"/>
                  <a:pt x="158" y="12"/>
                </a:cubicBezTo>
                <a:cubicBezTo>
                  <a:pt x="156" y="9"/>
                  <a:pt x="156" y="4"/>
                  <a:pt x="159" y="2"/>
                </a:cubicBezTo>
                <a:cubicBezTo>
                  <a:pt x="162" y="0"/>
                  <a:pt x="167" y="0"/>
                  <a:pt x="169" y="3"/>
                </a:cubicBezTo>
                <a:cubicBezTo>
                  <a:pt x="218" y="65"/>
                  <a:pt x="218" y="65"/>
                  <a:pt x="218" y="65"/>
                </a:cubicBezTo>
                <a:cubicBezTo>
                  <a:pt x="218" y="65"/>
                  <a:pt x="218" y="65"/>
                  <a:pt x="218" y="65"/>
                </a:cubicBezTo>
                <a:cubicBezTo>
                  <a:pt x="218" y="66"/>
                  <a:pt x="218" y="66"/>
                  <a:pt x="218" y="66"/>
                </a:cubicBezTo>
                <a:cubicBezTo>
                  <a:pt x="218" y="66"/>
                  <a:pt x="219" y="66"/>
                  <a:pt x="219" y="67"/>
                </a:cubicBezTo>
                <a:cubicBezTo>
                  <a:pt x="219" y="67"/>
                  <a:pt x="219" y="67"/>
                  <a:pt x="219" y="68"/>
                </a:cubicBezTo>
                <a:cubicBezTo>
                  <a:pt x="219" y="68"/>
                  <a:pt x="219" y="68"/>
                  <a:pt x="219" y="68"/>
                </a:cubicBezTo>
                <a:cubicBezTo>
                  <a:pt x="219" y="69"/>
                  <a:pt x="219" y="70"/>
                  <a:pt x="219" y="71"/>
                </a:cubicBezTo>
                <a:cubicBezTo>
                  <a:pt x="219" y="71"/>
                  <a:pt x="219" y="71"/>
                  <a:pt x="219" y="71"/>
                </a:cubicBezTo>
                <a:cubicBezTo>
                  <a:pt x="219" y="71"/>
                  <a:pt x="219" y="71"/>
                  <a:pt x="219" y="71"/>
                </a:cubicBezTo>
                <a:cubicBezTo>
                  <a:pt x="219" y="72"/>
                  <a:pt x="219" y="72"/>
                  <a:pt x="219" y="72"/>
                </a:cubicBezTo>
                <a:cubicBezTo>
                  <a:pt x="219" y="72"/>
                  <a:pt x="219" y="72"/>
                  <a:pt x="219" y="72"/>
                </a:cubicBezTo>
                <a:cubicBezTo>
                  <a:pt x="218" y="73"/>
                  <a:pt x="218" y="73"/>
                  <a:pt x="218" y="73"/>
                </a:cubicBezTo>
                <a:cubicBezTo>
                  <a:pt x="218" y="73"/>
                  <a:pt x="218" y="73"/>
                  <a:pt x="218" y="74"/>
                </a:cubicBezTo>
                <a:cubicBezTo>
                  <a:pt x="218" y="74"/>
                  <a:pt x="218" y="74"/>
                  <a:pt x="217" y="74"/>
                </a:cubicBezTo>
                <a:cubicBezTo>
                  <a:pt x="217" y="74"/>
                  <a:pt x="217" y="75"/>
                  <a:pt x="217" y="75"/>
                </a:cubicBezTo>
                <a:cubicBezTo>
                  <a:pt x="217" y="75"/>
                  <a:pt x="216" y="75"/>
                  <a:pt x="216" y="75"/>
                </a:cubicBezTo>
                <a:cubicBezTo>
                  <a:pt x="216" y="75"/>
                  <a:pt x="216" y="75"/>
                  <a:pt x="216" y="76"/>
                </a:cubicBezTo>
                <a:cubicBezTo>
                  <a:pt x="215" y="76"/>
                  <a:pt x="215" y="76"/>
                  <a:pt x="215" y="76"/>
                </a:cubicBezTo>
                <a:cubicBezTo>
                  <a:pt x="143" y="109"/>
                  <a:pt x="143" y="109"/>
                  <a:pt x="143" y="109"/>
                </a:cubicBezTo>
                <a:cubicBezTo>
                  <a:pt x="142" y="110"/>
                  <a:pt x="141" y="110"/>
                  <a:pt x="140" y="110"/>
                </a:cubicBezTo>
                <a:cubicBezTo>
                  <a:pt x="138" y="110"/>
                  <a:pt x="135" y="108"/>
                  <a:pt x="134" y="106"/>
                </a:cubicBezTo>
                <a:cubicBezTo>
                  <a:pt x="132" y="102"/>
                  <a:pt x="134" y="98"/>
                  <a:pt x="137" y="97"/>
                </a:cubicBezTo>
                <a:cubicBezTo>
                  <a:pt x="194" y="70"/>
                  <a:pt x="194" y="70"/>
                  <a:pt x="194" y="70"/>
                </a:cubicBezTo>
                <a:cubicBezTo>
                  <a:pt x="166" y="62"/>
                  <a:pt x="135" y="63"/>
                  <a:pt x="108" y="74"/>
                </a:cubicBezTo>
                <a:cubicBezTo>
                  <a:pt x="75" y="88"/>
                  <a:pt x="49" y="113"/>
                  <a:pt x="35" y="145"/>
                </a:cubicBezTo>
                <a:cubicBezTo>
                  <a:pt x="16" y="189"/>
                  <a:pt x="21" y="238"/>
                  <a:pt x="49" y="276"/>
                </a:cubicBezTo>
                <a:cubicBezTo>
                  <a:pt x="79" y="230"/>
                  <a:pt x="131" y="200"/>
                  <a:pt x="190" y="200"/>
                </a:cubicBezTo>
                <a:cubicBezTo>
                  <a:pt x="200" y="200"/>
                  <a:pt x="210" y="201"/>
                  <a:pt x="220" y="202"/>
                </a:cubicBezTo>
                <a:cubicBezTo>
                  <a:pt x="218" y="192"/>
                  <a:pt x="217" y="181"/>
                  <a:pt x="217" y="170"/>
                </a:cubicBezTo>
                <a:cubicBezTo>
                  <a:pt x="217" y="77"/>
                  <a:pt x="293" y="1"/>
                  <a:pt x="387" y="1"/>
                </a:cubicBezTo>
                <a:cubicBezTo>
                  <a:pt x="480" y="1"/>
                  <a:pt x="556" y="77"/>
                  <a:pt x="556" y="170"/>
                </a:cubicBezTo>
                <a:cubicBezTo>
                  <a:pt x="556" y="211"/>
                  <a:pt x="542" y="248"/>
                  <a:pt x="517" y="278"/>
                </a:cubicBezTo>
                <a:close/>
                <a:moveTo>
                  <a:pt x="341" y="333"/>
                </a:moveTo>
                <a:cubicBezTo>
                  <a:pt x="285" y="317"/>
                  <a:pt x="240" y="273"/>
                  <a:pt x="224" y="217"/>
                </a:cubicBezTo>
                <a:cubicBezTo>
                  <a:pt x="213" y="215"/>
                  <a:pt x="201" y="214"/>
                  <a:pt x="190" y="214"/>
                </a:cubicBezTo>
                <a:cubicBezTo>
                  <a:pt x="104" y="214"/>
                  <a:pt x="35" y="283"/>
                  <a:pt x="35" y="369"/>
                </a:cubicBezTo>
                <a:cubicBezTo>
                  <a:pt x="35" y="455"/>
                  <a:pt x="104" y="525"/>
                  <a:pt x="190" y="525"/>
                </a:cubicBezTo>
                <a:cubicBezTo>
                  <a:pt x="276" y="525"/>
                  <a:pt x="345" y="455"/>
                  <a:pt x="345" y="369"/>
                </a:cubicBezTo>
                <a:cubicBezTo>
                  <a:pt x="345" y="357"/>
                  <a:pt x="344" y="345"/>
                  <a:pt x="341" y="333"/>
                </a:cubicBezTo>
                <a:close/>
                <a:moveTo>
                  <a:pt x="501" y="275"/>
                </a:moveTo>
                <a:cubicBezTo>
                  <a:pt x="502" y="274"/>
                  <a:pt x="502" y="272"/>
                  <a:pt x="503" y="272"/>
                </a:cubicBezTo>
                <a:cubicBezTo>
                  <a:pt x="504" y="271"/>
                  <a:pt x="504" y="271"/>
                  <a:pt x="505" y="271"/>
                </a:cubicBezTo>
                <a:cubicBezTo>
                  <a:pt x="528" y="244"/>
                  <a:pt x="542" y="208"/>
                  <a:pt x="542" y="170"/>
                </a:cubicBezTo>
                <a:cubicBezTo>
                  <a:pt x="542" y="84"/>
                  <a:pt x="472" y="15"/>
                  <a:pt x="387" y="15"/>
                </a:cubicBezTo>
                <a:cubicBezTo>
                  <a:pt x="301" y="15"/>
                  <a:pt x="231" y="84"/>
                  <a:pt x="231" y="170"/>
                </a:cubicBezTo>
                <a:cubicBezTo>
                  <a:pt x="231" y="256"/>
                  <a:pt x="301" y="325"/>
                  <a:pt x="387" y="325"/>
                </a:cubicBezTo>
                <a:cubicBezTo>
                  <a:pt x="432" y="325"/>
                  <a:pt x="473" y="306"/>
                  <a:pt x="501" y="2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p:nvSpPr>
          <p:cNvPr id="25" name="Freeform 107">
            <a:hlinkClick r:id="rId3"/>
            <a:extLst>
              <a:ext uri="{FF2B5EF4-FFF2-40B4-BE49-F238E27FC236}">
                <a16:creationId xmlns:a16="http://schemas.microsoft.com/office/drawing/2014/main" id="{D2354619-5870-8C4E-A856-DE8B007C700D}"/>
              </a:ext>
            </a:extLst>
          </p:cNvPr>
          <p:cNvSpPr>
            <a:spLocks noEditPoints="1"/>
          </p:cNvSpPr>
          <p:nvPr/>
        </p:nvSpPr>
        <p:spPr bwMode="auto">
          <a:xfrm>
            <a:off x="11128229" y="301213"/>
            <a:ext cx="629322" cy="625369"/>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chemeClr val="accent1"/>
          </a:solidFill>
          <a:ln w="25400">
            <a:solidFill>
              <a:schemeClr val="accent1"/>
            </a:solid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2419950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0588">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14:bounceEnd="70588">
                                          <p:cBhvr additive="base">
                                            <p:cTn id="7" dur="1000" fill="hold"/>
                                            <p:tgtEl>
                                              <p:spTgt spid="16"/>
                                            </p:tgtEl>
                                            <p:attrNameLst>
                                              <p:attrName>ppt_x</p:attrName>
                                            </p:attrNameLst>
                                          </p:cBhvr>
                                          <p:tavLst>
                                            <p:tav tm="0">
                                              <p:val>
                                                <p:strVal val="#ppt_x"/>
                                              </p:val>
                                            </p:tav>
                                            <p:tav tm="100000">
                                              <p:val>
                                                <p:strVal val="#ppt_x"/>
                                              </p:val>
                                            </p:tav>
                                          </p:tavLst>
                                        </p:anim>
                                        <p:anim calcmode="lin" valueType="num" p14:bounceEnd="70588">
                                          <p:cBhvr additive="base">
                                            <p:cTn id="8" dur="1000" fill="hold"/>
                                            <p:tgtEl>
                                              <p:spTgt spid="16"/>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20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200"/>
                                            <p:tgtEl>
                                              <p:spTgt spid="9"/>
                                            </p:tgtEl>
                                          </p:cBhvr>
                                        </p:animEffect>
                                      </p:childTnLst>
                                    </p:cTn>
                                  </p:par>
                                  <p:par>
                                    <p:cTn id="12" presetID="2" presetClass="entr" presetSubtype="1" fill="hold" nodeType="withEffect" p14:presetBounceEnd="70588">
                                      <p:stCondLst>
                                        <p:cond delay="200"/>
                                      </p:stCondLst>
                                      <p:childTnLst>
                                        <p:set>
                                          <p:cBhvr>
                                            <p:cTn id="13" dur="1" fill="hold">
                                              <p:stCondLst>
                                                <p:cond delay="0"/>
                                              </p:stCondLst>
                                            </p:cTn>
                                            <p:tgtEl>
                                              <p:spTgt spid="13"/>
                                            </p:tgtEl>
                                            <p:attrNameLst>
                                              <p:attrName>style.visibility</p:attrName>
                                            </p:attrNameLst>
                                          </p:cBhvr>
                                          <p:to>
                                            <p:strVal val="visible"/>
                                          </p:to>
                                        </p:set>
                                        <p:anim calcmode="lin" valueType="num" p14:bounceEnd="70588">
                                          <p:cBhvr additive="base">
                                            <p:cTn id="14" dur="1100" fill="hold"/>
                                            <p:tgtEl>
                                              <p:spTgt spid="13"/>
                                            </p:tgtEl>
                                            <p:attrNameLst>
                                              <p:attrName>ppt_x</p:attrName>
                                            </p:attrNameLst>
                                          </p:cBhvr>
                                          <p:tavLst>
                                            <p:tav tm="0">
                                              <p:val>
                                                <p:strVal val="#ppt_x"/>
                                              </p:val>
                                            </p:tav>
                                            <p:tav tm="100000">
                                              <p:val>
                                                <p:strVal val="#ppt_x"/>
                                              </p:val>
                                            </p:tav>
                                          </p:tavLst>
                                        </p:anim>
                                        <p:anim calcmode="lin" valueType="num" p14:bounceEnd="70588">
                                          <p:cBhvr additive="base">
                                            <p:cTn id="15" dur="1100" fill="hold"/>
                                            <p:tgtEl>
                                              <p:spTgt spid="13"/>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40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200"/>
                                            <p:tgtEl>
                                              <p:spTgt spid="10"/>
                                            </p:tgtEl>
                                          </p:cBhvr>
                                        </p:animEffect>
                                      </p:childTnLst>
                                    </p:cTn>
                                  </p:par>
                                  <p:par>
                                    <p:cTn id="19" presetID="2" presetClass="entr" presetSubtype="1" fill="hold" nodeType="withEffect" p14:presetBounceEnd="70588">
                                      <p:stCondLst>
                                        <p:cond delay="400"/>
                                      </p:stCondLst>
                                      <p:childTnLst>
                                        <p:set>
                                          <p:cBhvr>
                                            <p:cTn id="20" dur="1" fill="hold">
                                              <p:stCondLst>
                                                <p:cond delay="0"/>
                                              </p:stCondLst>
                                            </p:cTn>
                                            <p:tgtEl>
                                              <p:spTgt spid="19"/>
                                            </p:tgtEl>
                                            <p:attrNameLst>
                                              <p:attrName>style.visibility</p:attrName>
                                            </p:attrNameLst>
                                          </p:cBhvr>
                                          <p:to>
                                            <p:strVal val="visible"/>
                                          </p:to>
                                        </p:set>
                                        <p:anim calcmode="lin" valueType="num" p14:bounceEnd="70588">
                                          <p:cBhvr additive="base">
                                            <p:cTn id="21" dur="1200" fill="hold"/>
                                            <p:tgtEl>
                                              <p:spTgt spid="19"/>
                                            </p:tgtEl>
                                            <p:attrNameLst>
                                              <p:attrName>ppt_x</p:attrName>
                                            </p:attrNameLst>
                                          </p:cBhvr>
                                          <p:tavLst>
                                            <p:tav tm="0">
                                              <p:val>
                                                <p:strVal val="#ppt_x"/>
                                              </p:val>
                                            </p:tav>
                                            <p:tav tm="100000">
                                              <p:val>
                                                <p:strVal val="#ppt_x"/>
                                              </p:val>
                                            </p:tav>
                                          </p:tavLst>
                                        </p:anim>
                                        <p:anim calcmode="lin" valueType="num" p14:bounceEnd="70588">
                                          <p:cBhvr additive="base">
                                            <p:cTn id="22" dur="1200" fill="hold"/>
                                            <p:tgtEl>
                                              <p:spTgt spid="19"/>
                                            </p:tgtEl>
                                            <p:attrNameLst>
                                              <p:attrName>ppt_y</p:attrName>
                                            </p:attrNameLst>
                                          </p:cBhvr>
                                          <p:tavLst>
                                            <p:tav tm="0">
                                              <p:val>
                                                <p:strVal val="0-#ppt_h/2"/>
                                              </p:val>
                                            </p:tav>
                                            <p:tav tm="100000">
                                              <p:val>
                                                <p:strVal val="#ppt_y"/>
                                              </p:val>
                                            </p:tav>
                                          </p:tavLst>
                                        </p:anim>
                                      </p:childTnLst>
                                    </p:cTn>
                                  </p:par>
                                  <p:par>
                                    <p:cTn id="23" presetID="10" presetClass="entr" presetSubtype="0" fill="hold" grpId="0" nodeType="withEffect">
                                      <p:stCondLst>
                                        <p:cond delay="60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200"/>
                                            <p:tgtEl>
                                              <p:spTgt spid="11"/>
                                            </p:tgtEl>
                                          </p:cBhvr>
                                        </p:animEffect>
                                      </p:childTnLst>
                                    </p:cTn>
                                  </p:par>
                                  <p:par>
                                    <p:cTn id="26" presetID="22" presetClass="entr" presetSubtype="1" fill="hold" nodeType="withEffect">
                                      <p:stCondLst>
                                        <p:cond delay="400"/>
                                      </p:stCondLst>
                                      <p:childTnLst>
                                        <p:set>
                                          <p:cBhvr>
                                            <p:cTn id="27" dur="1" fill="hold">
                                              <p:stCondLst>
                                                <p:cond delay="0"/>
                                              </p:stCondLst>
                                            </p:cTn>
                                            <p:tgtEl>
                                              <p:spTgt spid="12"/>
                                            </p:tgtEl>
                                            <p:attrNameLst>
                                              <p:attrName>style.visibility</p:attrName>
                                            </p:attrNameLst>
                                          </p:cBhvr>
                                          <p:to>
                                            <p:strVal val="visible"/>
                                          </p:to>
                                        </p:set>
                                        <p:animEffect transition="in" filter="wipe(up)">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25"/>
                                            </p:tgtEl>
                                            <p:attrNameLst>
                                              <p:attrName>style.visibility</p:attrName>
                                            </p:attrNameLst>
                                          </p:cBhvr>
                                          <p:to>
                                            <p:strVal val="visible"/>
                                          </p:to>
                                        </p:set>
                                        <p:anim calcmode="lin" valueType="num">
                                          <p:cBhvr>
                                            <p:cTn id="33" dur="500" fill="hold"/>
                                            <p:tgtEl>
                                              <p:spTgt spid="25"/>
                                            </p:tgtEl>
                                            <p:attrNameLst>
                                              <p:attrName>ppt_w</p:attrName>
                                            </p:attrNameLst>
                                          </p:cBhvr>
                                          <p:tavLst>
                                            <p:tav tm="0">
                                              <p:val>
                                                <p:fltVal val="0"/>
                                              </p:val>
                                            </p:tav>
                                            <p:tav tm="100000">
                                              <p:val>
                                                <p:strVal val="#ppt_w"/>
                                              </p:val>
                                            </p:tav>
                                          </p:tavLst>
                                        </p:anim>
                                        <p:anim calcmode="lin" valueType="num">
                                          <p:cBhvr>
                                            <p:cTn id="34" dur="500" fill="hold"/>
                                            <p:tgtEl>
                                              <p:spTgt spid="25"/>
                                            </p:tgtEl>
                                            <p:attrNameLst>
                                              <p:attrName>ppt_h</p:attrName>
                                            </p:attrNameLst>
                                          </p:cBhvr>
                                          <p:tavLst>
                                            <p:tav tm="0">
                                              <p:val>
                                                <p:fltVal val="0"/>
                                              </p:val>
                                            </p:tav>
                                            <p:tav tm="100000">
                                              <p:val>
                                                <p:strVal val="#ppt_h"/>
                                              </p:val>
                                            </p:tav>
                                          </p:tavLst>
                                        </p:anim>
                                        <p:animEffect transition="in" filter="fade">
                                          <p:cBhvr>
                                            <p:cTn id="3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25"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1000" fill="hold"/>
                                            <p:tgtEl>
                                              <p:spTgt spid="16"/>
                                            </p:tgtEl>
                                            <p:attrNameLst>
                                              <p:attrName>ppt_x</p:attrName>
                                            </p:attrNameLst>
                                          </p:cBhvr>
                                          <p:tavLst>
                                            <p:tav tm="0">
                                              <p:val>
                                                <p:strVal val="#ppt_x"/>
                                              </p:val>
                                            </p:tav>
                                            <p:tav tm="100000">
                                              <p:val>
                                                <p:strVal val="#ppt_x"/>
                                              </p:val>
                                            </p:tav>
                                          </p:tavLst>
                                        </p:anim>
                                        <p:anim calcmode="lin" valueType="num">
                                          <p:cBhvr additive="base">
                                            <p:cTn id="8" dur="1000" fill="hold"/>
                                            <p:tgtEl>
                                              <p:spTgt spid="16"/>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20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200"/>
                                            <p:tgtEl>
                                              <p:spTgt spid="9"/>
                                            </p:tgtEl>
                                          </p:cBhvr>
                                        </p:animEffect>
                                      </p:childTnLst>
                                    </p:cTn>
                                  </p:par>
                                  <p:par>
                                    <p:cTn id="12" presetID="2" presetClass="entr" presetSubtype="1" fill="hold" nodeType="withEffect">
                                      <p:stCondLst>
                                        <p:cond delay="200"/>
                                      </p:stCondLst>
                                      <p:childTnLst>
                                        <p:set>
                                          <p:cBhvr>
                                            <p:cTn id="13" dur="1" fill="hold">
                                              <p:stCondLst>
                                                <p:cond delay="0"/>
                                              </p:stCondLst>
                                            </p:cTn>
                                            <p:tgtEl>
                                              <p:spTgt spid="13"/>
                                            </p:tgtEl>
                                            <p:attrNameLst>
                                              <p:attrName>style.visibility</p:attrName>
                                            </p:attrNameLst>
                                          </p:cBhvr>
                                          <p:to>
                                            <p:strVal val="visible"/>
                                          </p:to>
                                        </p:set>
                                        <p:anim calcmode="lin" valueType="num">
                                          <p:cBhvr additive="base">
                                            <p:cTn id="14" dur="1100" fill="hold"/>
                                            <p:tgtEl>
                                              <p:spTgt spid="13"/>
                                            </p:tgtEl>
                                            <p:attrNameLst>
                                              <p:attrName>ppt_x</p:attrName>
                                            </p:attrNameLst>
                                          </p:cBhvr>
                                          <p:tavLst>
                                            <p:tav tm="0">
                                              <p:val>
                                                <p:strVal val="#ppt_x"/>
                                              </p:val>
                                            </p:tav>
                                            <p:tav tm="100000">
                                              <p:val>
                                                <p:strVal val="#ppt_x"/>
                                              </p:val>
                                            </p:tav>
                                          </p:tavLst>
                                        </p:anim>
                                        <p:anim calcmode="lin" valueType="num">
                                          <p:cBhvr additive="base">
                                            <p:cTn id="15" dur="1100" fill="hold"/>
                                            <p:tgtEl>
                                              <p:spTgt spid="13"/>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40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200"/>
                                            <p:tgtEl>
                                              <p:spTgt spid="10"/>
                                            </p:tgtEl>
                                          </p:cBhvr>
                                        </p:animEffect>
                                      </p:childTnLst>
                                    </p:cTn>
                                  </p:par>
                                  <p:par>
                                    <p:cTn id="19" presetID="2" presetClass="entr" presetSubtype="1" fill="hold" nodeType="withEffect">
                                      <p:stCondLst>
                                        <p:cond delay="40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1200" fill="hold"/>
                                            <p:tgtEl>
                                              <p:spTgt spid="19"/>
                                            </p:tgtEl>
                                            <p:attrNameLst>
                                              <p:attrName>ppt_x</p:attrName>
                                            </p:attrNameLst>
                                          </p:cBhvr>
                                          <p:tavLst>
                                            <p:tav tm="0">
                                              <p:val>
                                                <p:strVal val="#ppt_x"/>
                                              </p:val>
                                            </p:tav>
                                            <p:tav tm="100000">
                                              <p:val>
                                                <p:strVal val="#ppt_x"/>
                                              </p:val>
                                            </p:tav>
                                          </p:tavLst>
                                        </p:anim>
                                        <p:anim calcmode="lin" valueType="num">
                                          <p:cBhvr additive="base">
                                            <p:cTn id="22" dur="1200" fill="hold"/>
                                            <p:tgtEl>
                                              <p:spTgt spid="19"/>
                                            </p:tgtEl>
                                            <p:attrNameLst>
                                              <p:attrName>ppt_y</p:attrName>
                                            </p:attrNameLst>
                                          </p:cBhvr>
                                          <p:tavLst>
                                            <p:tav tm="0">
                                              <p:val>
                                                <p:strVal val="0-#ppt_h/2"/>
                                              </p:val>
                                            </p:tav>
                                            <p:tav tm="100000">
                                              <p:val>
                                                <p:strVal val="#ppt_y"/>
                                              </p:val>
                                            </p:tav>
                                          </p:tavLst>
                                        </p:anim>
                                      </p:childTnLst>
                                    </p:cTn>
                                  </p:par>
                                  <p:par>
                                    <p:cTn id="23" presetID="10" presetClass="entr" presetSubtype="0" fill="hold" grpId="0" nodeType="withEffect">
                                      <p:stCondLst>
                                        <p:cond delay="60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200"/>
                                            <p:tgtEl>
                                              <p:spTgt spid="11"/>
                                            </p:tgtEl>
                                          </p:cBhvr>
                                        </p:animEffect>
                                      </p:childTnLst>
                                    </p:cTn>
                                  </p:par>
                                  <p:par>
                                    <p:cTn id="26" presetID="22" presetClass="entr" presetSubtype="1" fill="hold" nodeType="withEffect">
                                      <p:stCondLst>
                                        <p:cond delay="400"/>
                                      </p:stCondLst>
                                      <p:childTnLst>
                                        <p:set>
                                          <p:cBhvr>
                                            <p:cTn id="27" dur="1" fill="hold">
                                              <p:stCondLst>
                                                <p:cond delay="0"/>
                                              </p:stCondLst>
                                            </p:cTn>
                                            <p:tgtEl>
                                              <p:spTgt spid="12"/>
                                            </p:tgtEl>
                                            <p:attrNameLst>
                                              <p:attrName>style.visibility</p:attrName>
                                            </p:attrNameLst>
                                          </p:cBhvr>
                                          <p:to>
                                            <p:strVal val="visible"/>
                                          </p:to>
                                        </p:set>
                                        <p:animEffect transition="in" filter="wipe(up)">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25"/>
                                            </p:tgtEl>
                                            <p:attrNameLst>
                                              <p:attrName>style.visibility</p:attrName>
                                            </p:attrNameLst>
                                          </p:cBhvr>
                                          <p:to>
                                            <p:strVal val="visible"/>
                                          </p:to>
                                        </p:set>
                                        <p:anim calcmode="lin" valueType="num">
                                          <p:cBhvr>
                                            <p:cTn id="33" dur="500" fill="hold"/>
                                            <p:tgtEl>
                                              <p:spTgt spid="25"/>
                                            </p:tgtEl>
                                            <p:attrNameLst>
                                              <p:attrName>ppt_w</p:attrName>
                                            </p:attrNameLst>
                                          </p:cBhvr>
                                          <p:tavLst>
                                            <p:tav tm="0">
                                              <p:val>
                                                <p:fltVal val="0"/>
                                              </p:val>
                                            </p:tav>
                                            <p:tav tm="100000">
                                              <p:val>
                                                <p:strVal val="#ppt_w"/>
                                              </p:val>
                                            </p:tav>
                                          </p:tavLst>
                                        </p:anim>
                                        <p:anim calcmode="lin" valueType="num">
                                          <p:cBhvr>
                                            <p:cTn id="34" dur="500" fill="hold"/>
                                            <p:tgtEl>
                                              <p:spTgt spid="25"/>
                                            </p:tgtEl>
                                            <p:attrNameLst>
                                              <p:attrName>ppt_h</p:attrName>
                                            </p:attrNameLst>
                                          </p:cBhvr>
                                          <p:tavLst>
                                            <p:tav tm="0">
                                              <p:val>
                                                <p:fltVal val="0"/>
                                              </p:val>
                                            </p:tav>
                                            <p:tav tm="100000">
                                              <p:val>
                                                <p:strVal val="#ppt_h"/>
                                              </p:val>
                                            </p:tav>
                                          </p:tavLst>
                                        </p:anim>
                                        <p:animEffect transition="in" filter="fade">
                                          <p:cBhvr>
                                            <p:cTn id="3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25" grpId="0" animBg="1"/>
        </p:bldLst>
      </p:timing>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e 3">
            <a:extLst>
              <a:ext uri="{FF2B5EF4-FFF2-40B4-BE49-F238E27FC236}">
                <a16:creationId xmlns:a16="http://schemas.microsoft.com/office/drawing/2014/main" id="{14AC81B4-05BE-C546-9CF3-8303EF89C7F5}"/>
              </a:ext>
            </a:extLst>
          </p:cNvPr>
          <p:cNvGrpSpPr/>
          <p:nvPr/>
        </p:nvGrpSpPr>
        <p:grpSpPr>
          <a:xfrm>
            <a:off x="1595500" y="2231571"/>
            <a:ext cx="1836111" cy="1974125"/>
            <a:chOff x="7104064" y="2312876"/>
            <a:chExt cx="1836111" cy="1974125"/>
          </a:xfrm>
        </p:grpSpPr>
        <p:sp>
          <p:nvSpPr>
            <p:cNvPr id="5" name="Rectangle 4">
              <a:extLst>
                <a:ext uri="{FF2B5EF4-FFF2-40B4-BE49-F238E27FC236}">
                  <a16:creationId xmlns:a16="http://schemas.microsoft.com/office/drawing/2014/main" id="{81751AA0-390D-3846-AD45-980624A65FAF}"/>
                </a:ext>
              </a:extLst>
            </p:cNvPr>
            <p:cNvSpPr/>
            <p:nvPr/>
          </p:nvSpPr>
          <p:spPr>
            <a:xfrm>
              <a:off x="7140116" y="3104964"/>
              <a:ext cx="468052" cy="1152128"/>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6" name="Rectangle 5">
              <a:extLst>
                <a:ext uri="{FF2B5EF4-FFF2-40B4-BE49-F238E27FC236}">
                  <a16:creationId xmlns:a16="http://schemas.microsoft.com/office/drawing/2014/main" id="{583090D7-6C1E-084B-908B-3DE6EA43E24F}"/>
                </a:ext>
              </a:extLst>
            </p:cNvPr>
            <p:cNvSpPr/>
            <p:nvPr/>
          </p:nvSpPr>
          <p:spPr>
            <a:xfrm>
              <a:off x="7740614" y="3463205"/>
              <a:ext cx="468052" cy="823796"/>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7" name="Rectangle 6">
              <a:extLst>
                <a:ext uri="{FF2B5EF4-FFF2-40B4-BE49-F238E27FC236}">
                  <a16:creationId xmlns:a16="http://schemas.microsoft.com/office/drawing/2014/main" id="{95E05F15-A766-4F40-86BE-5CA7DAF1F397}"/>
                </a:ext>
              </a:extLst>
            </p:cNvPr>
            <p:cNvSpPr/>
            <p:nvPr/>
          </p:nvSpPr>
          <p:spPr>
            <a:xfrm>
              <a:off x="8314009" y="3852899"/>
              <a:ext cx="520823" cy="42775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8" name="Freeform 87">
              <a:extLst>
                <a:ext uri="{FF2B5EF4-FFF2-40B4-BE49-F238E27FC236}">
                  <a16:creationId xmlns:a16="http://schemas.microsoft.com/office/drawing/2014/main" id="{3834E07F-678A-544B-A481-72C27CCEF234}"/>
                </a:ext>
              </a:extLst>
            </p:cNvPr>
            <p:cNvSpPr>
              <a:spLocks noEditPoints="1"/>
            </p:cNvSpPr>
            <p:nvPr/>
          </p:nvSpPr>
          <p:spPr bwMode="auto">
            <a:xfrm>
              <a:off x="7104064" y="2312876"/>
              <a:ext cx="1836111" cy="1974125"/>
            </a:xfrm>
            <a:custGeom>
              <a:avLst/>
              <a:gdLst>
                <a:gd name="T0" fmla="*/ 404 w 606"/>
                <a:gd name="T1" fmla="*/ 652 h 652"/>
                <a:gd name="T2" fmla="*/ 397 w 606"/>
                <a:gd name="T3" fmla="*/ 515 h 652"/>
                <a:gd name="T4" fmla="*/ 565 w 606"/>
                <a:gd name="T5" fmla="*/ 508 h 652"/>
                <a:gd name="T6" fmla="*/ 572 w 606"/>
                <a:gd name="T7" fmla="*/ 645 h 652"/>
                <a:gd name="T8" fmla="*/ 411 w 606"/>
                <a:gd name="T9" fmla="*/ 638 h 652"/>
                <a:gd name="T10" fmla="*/ 558 w 606"/>
                <a:gd name="T11" fmla="*/ 522 h 652"/>
                <a:gd name="T12" fmla="*/ 411 w 606"/>
                <a:gd name="T13" fmla="*/ 638 h 652"/>
                <a:gd name="T14" fmla="*/ 206 w 606"/>
                <a:gd name="T15" fmla="*/ 652 h 652"/>
                <a:gd name="T16" fmla="*/ 199 w 606"/>
                <a:gd name="T17" fmla="*/ 385 h 652"/>
                <a:gd name="T18" fmla="*/ 366 w 606"/>
                <a:gd name="T19" fmla="*/ 378 h 652"/>
                <a:gd name="T20" fmla="*/ 373 w 606"/>
                <a:gd name="T21" fmla="*/ 645 h 652"/>
                <a:gd name="T22" fmla="*/ 213 w 606"/>
                <a:gd name="T23" fmla="*/ 638 h 652"/>
                <a:gd name="T24" fmla="*/ 359 w 606"/>
                <a:gd name="T25" fmla="*/ 392 h 652"/>
                <a:gd name="T26" fmla="*/ 213 w 606"/>
                <a:gd name="T27" fmla="*/ 638 h 652"/>
                <a:gd name="T28" fmla="*/ 7 w 606"/>
                <a:gd name="T29" fmla="*/ 652 h 652"/>
                <a:gd name="T30" fmla="*/ 0 w 606"/>
                <a:gd name="T31" fmla="*/ 258 h 652"/>
                <a:gd name="T32" fmla="*/ 168 w 606"/>
                <a:gd name="T33" fmla="*/ 251 h 652"/>
                <a:gd name="T34" fmla="*/ 175 w 606"/>
                <a:gd name="T35" fmla="*/ 645 h 652"/>
                <a:gd name="T36" fmla="*/ 14 w 606"/>
                <a:gd name="T37" fmla="*/ 638 h 652"/>
                <a:gd name="T38" fmla="*/ 161 w 606"/>
                <a:gd name="T39" fmla="*/ 265 h 652"/>
                <a:gd name="T40" fmla="*/ 14 w 606"/>
                <a:gd name="T41" fmla="*/ 638 h 652"/>
                <a:gd name="T42" fmla="*/ 445 w 606"/>
                <a:gd name="T43" fmla="*/ 422 h 652"/>
                <a:gd name="T44" fmla="*/ 440 w 606"/>
                <a:gd name="T45" fmla="*/ 410 h 652"/>
                <a:gd name="T46" fmla="*/ 191 w 606"/>
                <a:gd name="T47" fmla="*/ 31 h 652"/>
                <a:gd name="T48" fmla="*/ 217 w 606"/>
                <a:gd name="T49" fmla="*/ 6 h 652"/>
                <a:gd name="T50" fmla="*/ 595 w 606"/>
                <a:gd name="T51" fmla="*/ 255 h 652"/>
                <a:gd name="T52" fmla="*/ 606 w 606"/>
                <a:gd name="T53" fmla="*/ 260 h 652"/>
                <a:gd name="T54" fmla="*/ 599 w 606"/>
                <a:gd name="T55" fmla="*/ 422 h 652"/>
                <a:gd name="T56" fmla="*/ 592 w 606"/>
                <a:gd name="T57" fmla="*/ 408 h 652"/>
                <a:gd name="T58" fmla="*/ 565 w 606"/>
                <a:gd name="T59" fmla="*/ 305 h 652"/>
                <a:gd name="T60" fmla="*/ 208 w 606"/>
                <a:gd name="T61" fmla="*/ 16 h 652"/>
                <a:gd name="T62" fmla="*/ 203 w 606"/>
                <a:gd name="T63" fmla="*/ 16 h 652"/>
                <a:gd name="T64" fmla="*/ 489 w 606"/>
                <a:gd name="T65" fmla="*/ 372 h 652"/>
                <a:gd name="T66" fmla="*/ 461 w 606"/>
                <a:gd name="T67" fmla="*/ 408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6" h="652">
                  <a:moveTo>
                    <a:pt x="565" y="652"/>
                  </a:moveTo>
                  <a:cubicBezTo>
                    <a:pt x="404" y="652"/>
                    <a:pt x="404" y="652"/>
                    <a:pt x="404" y="652"/>
                  </a:cubicBezTo>
                  <a:cubicBezTo>
                    <a:pt x="401" y="652"/>
                    <a:pt x="397" y="649"/>
                    <a:pt x="397" y="645"/>
                  </a:cubicBezTo>
                  <a:cubicBezTo>
                    <a:pt x="397" y="515"/>
                    <a:pt x="397" y="515"/>
                    <a:pt x="397" y="515"/>
                  </a:cubicBezTo>
                  <a:cubicBezTo>
                    <a:pt x="397" y="511"/>
                    <a:pt x="401" y="508"/>
                    <a:pt x="404" y="508"/>
                  </a:cubicBezTo>
                  <a:cubicBezTo>
                    <a:pt x="565" y="508"/>
                    <a:pt x="565" y="508"/>
                    <a:pt x="565" y="508"/>
                  </a:cubicBezTo>
                  <a:cubicBezTo>
                    <a:pt x="569" y="508"/>
                    <a:pt x="572" y="511"/>
                    <a:pt x="572" y="515"/>
                  </a:cubicBezTo>
                  <a:cubicBezTo>
                    <a:pt x="572" y="645"/>
                    <a:pt x="572" y="645"/>
                    <a:pt x="572" y="645"/>
                  </a:cubicBezTo>
                  <a:cubicBezTo>
                    <a:pt x="572" y="649"/>
                    <a:pt x="569" y="652"/>
                    <a:pt x="565" y="652"/>
                  </a:cubicBezTo>
                  <a:close/>
                  <a:moveTo>
                    <a:pt x="411" y="638"/>
                  </a:moveTo>
                  <a:cubicBezTo>
                    <a:pt x="558" y="638"/>
                    <a:pt x="558" y="638"/>
                    <a:pt x="558" y="638"/>
                  </a:cubicBezTo>
                  <a:cubicBezTo>
                    <a:pt x="558" y="522"/>
                    <a:pt x="558" y="522"/>
                    <a:pt x="558" y="522"/>
                  </a:cubicBezTo>
                  <a:cubicBezTo>
                    <a:pt x="411" y="522"/>
                    <a:pt x="411" y="522"/>
                    <a:pt x="411" y="522"/>
                  </a:cubicBezTo>
                  <a:lnTo>
                    <a:pt x="411" y="638"/>
                  </a:lnTo>
                  <a:close/>
                  <a:moveTo>
                    <a:pt x="366" y="652"/>
                  </a:moveTo>
                  <a:cubicBezTo>
                    <a:pt x="206" y="652"/>
                    <a:pt x="206" y="652"/>
                    <a:pt x="206" y="652"/>
                  </a:cubicBezTo>
                  <a:cubicBezTo>
                    <a:pt x="202" y="652"/>
                    <a:pt x="199" y="649"/>
                    <a:pt x="199" y="645"/>
                  </a:cubicBezTo>
                  <a:cubicBezTo>
                    <a:pt x="199" y="385"/>
                    <a:pt x="199" y="385"/>
                    <a:pt x="199" y="385"/>
                  </a:cubicBezTo>
                  <a:cubicBezTo>
                    <a:pt x="199" y="382"/>
                    <a:pt x="202" y="378"/>
                    <a:pt x="206" y="378"/>
                  </a:cubicBezTo>
                  <a:cubicBezTo>
                    <a:pt x="366" y="378"/>
                    <a:pt x="366" y="378"/>
                    <a:pt x="366" y="378"/>
                  </a:cubicBezTo>
                  <a:cubicBezTo>
                    <a:pt x="370" y="378"/>
                    <a:pt x="373" y="382"/>
                    <a:pt x="373" y="385"/>
                  </a:cubicBezTo>
                  <a:cubicBezTo>
                    <a:pt x="373" y="645"/>
                    <a:pt x="373" y="645"/>
                    <a:pt x="373" y="645"/>
                  </a:cubicBezTo>
                  <a:cubicBezTo>
                    <a:pt x="373" y="649"/>
                    <a:pt x="370" y="652"/>
                    <a:pt x="366" y="652"/>
                  </a:cubicBezTo>
                  <a:close/>
                  <a:moveTo>
                    <a:pt x="213" y="638"/>
                  </a:moveTo>
                  <a:cubicBezTo>
                    <a:pt x="359" y="638"/>
                    <a:pt x="359" y="638"/>
                    <a:pt x="359" y="638"/>
                  </a:cubicBezTo>
                  <a:cubicBezTo>
                    <a:pt x="359" y="392"/>
                    <a:pt x="359" y="392"/>
                    <a:pt x="359" y="392"/>
                  </a:cubicBezTo>
                  <a:cubicBezTo>
                    <a:pt x="213" y="392"/>
                    <a:pt x="213" y="392"/>
                    <a:pt x="213" y="392"/>
                  </a:cubicBezTo>
                  <a:lnTo>
                    <a:pt x="213" y="638"/>
                  </a:lnTo>
                  <a:close/>
                  <a:moveTo>
                    <a:pt x="168" y="652"/>
                  </a:moveTo>
                  <a:cubicBezTo>
                    <a:pt x="7" y="652"/>
                    <a:pt x="7" y="652"/>
                    <a:pt x="7" y="652"/>
                  </a:cubicBezTo>
                  <a:cubicBezTo>
                    <a:pt x="3" y="652"/>
                    <a:pt x="0" y="649"/>
                    <a:pt x="0" y="645"/>
                  </a:cubicBezTo>
                  <a:cubicBezTo>
                    <a:pt x="0" y="258"/>
                    <a:pt x="0" y="258"/>
                    <a:pt x="0" y="258"/>
                  </a:cubicBezTo>
                  <a:cubicBezTo>
                    <a:pt x="0" y="254"/>
                    <a:pt x="3" y="251"/>
                    <a:pt x="7" y="251"/>
                  </a:cubicBezTo>
                  <a:cubicBezTo>
                    <a:pt x="168" y="251"/>
                    <a:pt x="168" y="251"/>
                    <a:pt x="168" y="251"/>
                  </a:cubicBezTo>
                  <a:cubicBezTo>
                    <a:pt x="171" y="251"/>
                    <a:pt x="175" y="254"/>
                    <a:pt x="175" y="258"/>
                  </a:cubicBezTo>
                  <a:cubicBezTo>
                    <a:pt x="175" y="645"/>
                    <a:pt x="175" y="645"/>
                    <a:pt x="175" y="645"/>
                  </a:cubicBezTo>
                  <a:cubicBezTo>
                    <a:pt x="175" y="649"/>
                    <a:pt x="171" y="652"/>
                    <a:pt x="168" y="652"/>
                  </a:cubicBezTo>
                  <a:close/>
                  <a:moveTo>
                    <a:pt x="14" y="638"/>
                  </a:moveTo>
                  <a:cubicBezTo>
                    <a:pt x="161" y="638"/>
                    <a:pt x="161" y="638"/>
                    <a:pt x="161" y="638"/>
                  </a:cubicBezTo>
                  <a:cubicBezTo>
                    <a:pt x="161" y="265"/>
                    <a:pt x="161" y="265"/>
                    <a:pt x="161" y="265"/>
                  </a:cubicBezTo>
                  <a:cubicBezTo>
                    <a:pt x="14" y="265"/>
                    <a:pt x="14" y="265"/>
                    <a:pt x="14" y="265"/>
                  </a:cubicBezTo>
                  <a:lnTo>
                    <a:pt x="14" y="638"/>
                  </a:lnTo>
                  <a:close/>
                  <a:moveTo>
                    <a:pt x="599" y="422"/>
                  </a:moveTo>
                  <a:cubicBezTo>
                    <a:pt x="445" y="422"/>
                    <a:pt x="445" y="422"/>
                    <a:pt x="445" y="422"/>
                  </a:cubicBezTo>
                  <a:cubicBezTo>
                    <a:pt x="442" y="422"/>
                    <a:pt x="439" y="421"/>
                    <a:pt x="438" y="418"/>
                  </a:cubicBezTo>
                  <a:cubicBezTo>
                    <a:pt x="437" y="415"/>
                    <a:pt x="438" y="412"/>
                    <a:pt x="440" y="410"/>
                  </a:cubicBezTo>
                  <a:cubicBezTo>
                    <a:pt x="474" y="376"/>
                    <a:pt x="474" y="376"/>
                    <a:pt x="474" y="376"/>
                  </a:cubicBezTo>
                  <a:cubicBezTo>
                    <a:pt x="191" y="31"/>
                    <a:pt x="191" y="31"/>
                    <a:pt x="191" y="31"/>
                  </a:cubicBezTo>
                  <a:cubicBezTo>
                    <a:pt x="185" y="24"/>
                    <a:pt x="186" y="12"/>
                    <a:pt x="194" y="6"/>
                  </a:cubicBezTo>
                  <a:cubicBezTo>
                    <a:pt x="200" y="0"/>
                    <a:pt x="211" y="0"/>
                    <a:pt x="217" y="6"/>
                  </a:cubicBezTo>
                  <a:cubicBezTo>
                    <a:pt x="560" y="290"/>
                    <a:pt x="560" y="290"/>
                    <a:pt x="560" y="290"/>
                  </a:cubicBezTo>
                  <a:cubicBezTo>
                    <a:pt x="595" y="255"/>
                    <a:pt x="595" y="255"/>
                    <a:pt x="595" y="255"/>
                  </a:cubicBezTo>
                  <a:cubicBezTo>
                    <a:pt x="597" y="253"/>
                    <a:pt x="600" y="253"/>
                    <a:pt x="602" y="254"/>
                  </a:cubicBezTo>
                  <a:cubicBezTo>
                    <a:pt x="605" y="255"/>
                    <a:pt x="606" y="257"/>
                    <a:pt x="606" y="260"/>
                  </a:cubicBezTo>
                  <a:cubicBezTo>
                    <a:pt x="606" y="415"/>
                    <a:pt x="606" y="415"/>
                    <a:pt x="606" y="415"/>
                  </a:cubicBezTo>
                  <a:cubicBezTo>
                    <a:pt x="606" y="419"/>
                    <a:pt x="603" y="422"/>
                    <a:pt x="599" y="422"/>
                  </a:cubicBezTo>
                  <a:close/>
                  <a:moveTo>
                    <a:pt x="461" y="408"/>
                  </a:moveTo>
                  <a:cubicBezTo>
                    <a:pt x="592" y="408"/>
                    <a:pt x="592" y="408"/>
                    <a:pt x="592" y="408"/>
                  </a:cubicBezTo>
                  <a:cubicBezTo>
                    <a:pt x="592" y="277"/>
                    <a:pt x="592" y="277"/>
                    <a:pt x="592" y="277"/>
                  </a:cubicBezTo>
                  <a:cubicBezTo>
                    <a:pt x="565" y="305"/>
                    <a:pt x="565" y="305"/>
                    <a:pt x="565" y="305"/>
                  </a:cubicBezTo>
                  <a:cubicBezTo>
                    <a:pt x="563" y="307"/>
                    <a:pt x="558" y="307"/>
                    <a:pt x="556" y="305"/>
                  </a:cubicBezTo>
                  <a:cubicBezTo>
                    <a:pt x="208" y="16"/>
                    <a:pt x="208" y="16"/>
                    <a:pt x="208" y="16"/>
                  </a:cubicBezTo>
                  <a:cubicBezTo>
                    <a:pt x="207" y="16"/>
                    <a:pt x="206" y="15"/>
                    <a:pt x="205" y="15"/>
                  </a:cubicBezTo>
                  <a:cubicBezTo>
                    <a:pt x="205" y="15"/>
                    <a:pt x="204" y="15"/>
                    <a:pt x="203" y="16"/>
                  </a:cubicBezTo>
                  <a:cubicBezTo>
                    <a:pt x="201" y="18"/>
                    <a:pt x="200" y="21"/>
                    <a:pt x="202" y="22"/>
                  </a:cubicBezTo>
                  <a:cubicBezTo>
                    <a:pt x="489" y="372"/>
                    <a:pt x="489" y="372"/>
                    <a:pt x="489" y="372"/>
                  </a:cubicBezTo>
                  <a:cubicBezTo>
                    <a:pt x="491" y="374"/>
                    <a:pt x="491" y="378"/>
                    <a:pt x="489" y="381"/>
                  </a:cubicBezTo>
                  <a:lnTo>
                    <a:pt x="461" y="408"/>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grpSp>
      <p:sp>
        <p:nvSpPr>
          <p:cNvPr id="9" name="ZoneTexte 8">
            <a:extLst>
              <a:ext uri="{FF2B5EF4-FFF2-40B4-BE49-F238E27FC236}">
                <a16:creationId xmlns:a16="http://schemas.microsoft.com/office/drawing/2014/main" id="{259651F5-5C82-C44A-B376-F4726C6C96D5}"/>
              </a:ext>
            </a:extLst>
          </p:cNvPr>
          <p:cNvSpPr txBox="1"/>
          <p:nvPr/>
        </p:nvSpPr>
        <p:spPr>
          <a:xfrm>
            <a:off x="6023844" y="1829882"/>
            <a:ext cx="5062271" cy="707886"/>
          </a:xfrm>
          <a:prstGeom prst="rect">
            <a:avLst/>
          </a:prstGeom>
          <a:noFill/>
        </p:spPr>
        <p:txBody>
          <a:bodyPr wrap="square" rtlCol="0">
            <a:spAutoFit/>
          </a:bodyPr>
          <a:lstStyle/>
          <a:p>
            <a:r>
              <a:rPr lang="fr-FR" sz="2000" dirty="0">
                <a:latin typeface="Source Sans Pro" panose="020B0503030403020204" pitchFamily="34" charset="77"/>
              </a:rPr>
              <a:t>Changement vers l’offre </a:t>
            </a:r>
            <a:r>
              <a:rPr lang="fr-FR" sz="2000" b="1" dirty="0">
                <a:latin typeface="Source Sans Pro" panose="020B0503030403020204" pitchFamily="34" charset="77"/>
              </a:rPr>
              <a:t>immédiatement inférieure</a:t>
            </a:r>
            <a:r>
              <a:rPr lang="fr-FR" sz="2000" dirty="0">
                <a:latin typeface="Source Sans Pro" panose="020B0503030403020204" pitchFamily="34" charset="77"/>
              </a:rPr>
              <a:t> uniquement</a:t>
            </a:r>
          </a:p>
        </p:txBody>
      </p:sp>
      <p:sp>
        <p:nvSpPr>
          <p:cNvPr id="10" name="ZoneTexte 9">
            <a:extLst>
              <a:ext uri="{FF2B5EF4-FFF2-40B4-BE49-F238E27FC236}">
                <a16:creationId xmlns:a16="http://schemas.microsoft.com/office/drawing/2014/main" id="{9987157B-9D98-A344-BF07-3E69BB661C09}"/>
              </a:ext>
            </a:extLst>
          </p:cNvPr>
          <p:cNvSpPr txBox="1"/>
          <p:nvPr/>
        </p:nvSpPr>
        <p:spPr>
          <a:xfrm>
            <a:off x="6031652" y="3430263"/>
            <a:ext cx="4680520" cy="400110"/>
          </a:xfrm>
          <a:prstGeom prst="rect">
            <a:avLst/>
          </a:prstGeom>
          <a:noFill/>
        </p:spPr>
        <p:txBody>
          <a:bodyPr wrap="square" rtlCol="0">
            <a:spAutoFit/>
          </a:bodyPr>
          <a:lstStyle/>
          <a:p>
            <a:r>
              <a:rPr lang="fr-FR" sz="2000" b="1" dirty="0">
                <a:latin typeface="Source Sans Pro" panose="020B0503030403020204" pitchFamily="34" charset="77"/>
              </a:rPr>
              <a:t>Pas de paiement </a:t>
            </a:r>
          </a:p>
        </p:txBody>
      </p:sp>
      <p:sp>
        <p:nvSpPr>
          <p:cNvPr id="11" name="ZoneTexte 10">
            <a:extLst>
              <a:ext uri="{FF2B5EF4-FFF2-40B4-BE49-F238E27FC236}">
                <a16:creationId xmlns:a16="http://schemas.microsoft.com/office/drawing/2014/main" id="{C1B7F0E4-4F6E-1447-9F1A-7E2EFACC8CB9}"/>
              </a:ext>
            </a:extLst>
          </p:cNvPr>
          <p:cNvSpPr txBox="1"/>
          <p:nvPr/>
        </p:nvSpPr>
        <p:spPr>
          <a:xfrm>
            <a:off x="6022571" y="4923320"/>
            <a:ext cx="4680520" cy="400110"/>
          </a:xfrm>
          <a:prstGeom prst="rect">
            <a:avLst/>
          </a:prstGeom>
          <a:noFill/>
        </p:spPr>
        <p:txBody>
          <a:bodyPr wrap="square" rtlCol="0">
            <a:spAutoFit/>
          </a:bodyPr>
          <a:lstStyle/>
          <a:p>
            <a:r>
              <a:rPr lang="fr-FR" sz="2000" dirty="0">
                <a:latin typeface="Source Sans Pro" panose="020B0503030403020204" pitchFamily="34" charset="77"/>
              </a:rPr>
              <a:t>Temps restant de l’offre en cours reporté</a:t>
            </a:r>
          </a:p>
        </p:txBody>
      </p:sp>
      <p:cxnSp>
        <p:nvCxnSpPr>
          <p:cNvPr id="25" name="Straight Connector 85">
            <a:extLst>
              <a:ext uri="{FF2B5EF4-FFF2-40B4-BE49-F238E27FC236}">
                <a16:creationId xmlns:a16="http://schemas.microsoft.com/office/drawing/2014/main" id="{5BD3EED1-D1B6-DC4E-81B0-DE090EC099EC}"/>
              </a:ext>
            </a:extLst>
          </p:cNvPr>
          <p:cNvCxnSpPr>
            <a:stCxn id="30" idx="4"/>
            <a:endCxn id="33" idx="0"/>
          </p:cNvCxnSpPr>
          <p:nvPr/>
        </p:nvCxnSpPr>
        <p:spPr>
          <a:xfrm>
            <a:off x="5406985" y="2672678"/>
            <a:ext cx="0" cy="1956057"/>
          </a:xfrm>
          <a:prstGeom prst="line">
            <a:avLst/>
          </a:prstGeom>
          <a:ln>
            <a:solidFill>
              <a:srgbClr val="BFBFBF"/>
            </a:solidFill>
          </a:ln>
          <a:effectLst/>
        </p:spPr>
        <p:style>
          <a:lnRef idx="2">
            <a:schemeClr val="accent1"/>
          </a:lnRef>
          <a:fillRef idx="0">
            <a:schemeClr val="accent1"/>
          </a:fillRef>
          <a:effectRef idx="1">
            <a:schemeClr val="accent1"/>
          </a:effectRef>
          <a:fontRef idx="minor">
            <a:schemeClr val="tx1"/>
          </a:fontRef>
        </p:style>
      </p:cxnSp>
      <p:grpSp>
        <p:nvGrpSpPr>
          <p:cNvPr id="26" name="Group 84">
            <a:extLst>
              <a:ext uri="{FF2B5EF4-FFF2-40B4-BE49-F238E27FC236}">
                <a16:creationId xmlns:a16="http://schemas.microsoft.com/office/drawing/2014/main" id="{BFA4BD27-EB42-084A-83F4-173319C4D65D}"/>
              </a:ext>
            </a:extLst>
          </p:cNvPr>
          <p:cNvGrpSpPr/>
          <p:nvPr/>
        </p:nvGrpSpPr>
        <p:grpSpPr>
          <a:xfrm>
            <a:off x="4921051" y="3164772"/>
            <a:ext cx="971869" cy="971869"/>
            <a:chOff x="7806016" y="2452966"/>
            <a:chExt cx="728902" cy="728902"/>
          </a:xfrm>
        </p:grpSpPr>
        <p:sp>
          <p:nvSpPr>
            <p:cNvPr id="27" name="Oval 81">
              <a:extLst>
                <a:ext uri="{FF2B5EF4-FFF2-40B4-BE49-F238E27FC236}">
                  <a16:creationId xmlns:a16="http://schemas.microsoft.com/office/drawing/2014/main" id="{61615512-22E0-0E43-892C-BA2316E18171}"/>
                </a:ext>
              </a:extLst>
            </p:cNvPr>
            <p:cNvSpPr/>
            <p:nvPr/>
          </p:nvSpPr>
          <p:spPr>
            <a:xfrm>
              <a:off x="7806016" y="2452966"/>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sp>
          <p:nvSpPr>
            <p:cNvPr id="28" name="Oval 67">
              <a:extLst>
                <a:ext uri="{FF2B5EF4-FFF2-40B4-BE49-F238E27FC236}">
                  <a16:creationId xmlns:a16="http://schemas.microsoft.com/office/drawing/2014/main" id="{12B59B42-C84D-AD48-B02D-E07B0B133280}"/>
                </a:ext>
              </a:extLst>
            </p:cNvPr>
            <p:cNvSpPr/>
            <p:nvPr/>
          </p:nvSpPr>
          <p:spPr>
            <a:xfrm>
              <a:off x="7848600" y="2495550"/>
              <a:ext cx="643734" cy="643734"/>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grpSp>
      <p:grpSp>
        <p:nvGrpSpPr>
          <p:cNvPr id="29" name="Group 79">
            <a:extLst>
              <a:ext uri="{FF2B5EF4-FFF2-40B4-BE49-F238E27FC236}">
                <a16:creationId xmlns:a16="http://schemas.microsoft.com/office/drawing/2014/main" id="{931BDABB-1BD4-A14E-BF28-8350B865C454}"/>
              </a:ext>
            </a:extLst>
          </p:cNvPr>
          <p:cNvGrpSpPr/>
          <p:nvPr/>
        </p:nvGrpSpPr>
        <p:grpSpPr>
          <a:xfrm>
            <a:off x="4921051" y="1700808"/>
            <a:ext cx="971869" cy="971869"/>
            <a:chOff x="7806016" y="1354993"/>
            <a:chExt cx="728902" cy="728902"/>
          </a:xfrm>
        </p:grpSpPr>
        <p:sp>
          <p:nvSpPr>
            <p:cNvPr id="30" name="Oval 82">
              <a:extLst>
                <a:ext uri="{FF2B5EF4-FFF2-40B4-BE49-F238E27FC236}">
                  <a16:creationId xmlns:a16="http://schemas.microsoft.com/office/drawing/2014/main" id="{89E422E2-E518-4847-BE19-8709D6EFB239}"/>
                </a:ext>
              </a:extLst>
            </p:cNvPr>
            <p:cNvSpPr/>
            <p:nvPr/>
          </p:nvSpPr>
          <p:spPr>
            <a:xfrm>
              <a:off x="7806016" y="1354993"/>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sp>
          <p:nvSpPr>
            <p:cNvPr id="31" name="Oval 66">
              <a:extLst>
                <a:ext uri="{FF2B5EF4-FFF2-40B4-BE49-F238E27FC236}">
                  <a16:creationId xmlns:a16="http://schemas.microsoft.com/office/drawing/2014/main" id="{F4E3E76F-808D-BC48-8375-72F9BA85C7FA}"/>
                </a:ext>
              </a:extLst>
            </p:cNvPr>
            <p:cNvSpPr/>
            <p:nvPr/>
          </p:nvSpPr>
          <p:spPr>
            <a:xfrm>
              <a:off x="7848600" y="1397577"/>
              <a:ext cx="643734" cy="643734"/>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grpSp>
      <p:grpSp>
        <p:nvGrpSpPr>
          <p:cNvPr id="32" name="Group 87">
            <a:extLst>
              <a:ext uri="{FF2B5EF4-FFF2-40B4-BE49-F238E27FC236}">
                <a16:creationId xmlns:a16="http://schemas.microsoft.com/office/drawing/2014/main" id="{AC723383-A32D-B440-96CE-C9DC84EAB825}"/>
              </a:ext>
            </a:extLst>
          </p:cNvPr>
          <p:cNvGrpSpPr/>
          <p:nvPr/>
        </p:nvGrpSpPr>
        <p:grpSpPr>
          <a:xfrm>
            <a:off x="4921051" y="4628734"/>
            <a:ext cx="971869" cy="971869"/>
            <a:chOff x="7806016" y="3550938"/>
            <a:chExt cx="728902" cy="728902"/>
          </a:xfrm>
        </p:grpSpPr>
        <p:sp>
          <p:nvSpPr>
            <p:cNvPr id="33" name="Oval 83">
              <a:extLst>
                <a:ext uri="{FF2B5EF4-FFF2-40B4-BE49-F238E27FC236}">
                  <a16:creationId xmlns:a16="http://schemas.microsoft.com/office/drawing/2014/main" id="{3974356D-2FE2-E94A-B1D3-F7C28A25B25B}"/>
                </a:ext>
              </a:extLst>
            </p:cNvPr>
            <p:cNvSpPr/>
            <p:nvPr/>
          </p:nvSpPr>
          <p:spPr>
            <a:xfrm>
              <a:off x="7806016" y="3550938"/>
              <a:ext cx="728902" cy="728902"/>
            </a:xfrm>
            <a:prstGeom prst="ellipse">
              <a:avLst/>
            </a:prstGeom>
            <a:solidFill>
              <a:schemeClr val="bg1"/>
            </a:solidFill>
            <a:ln>
              <a:solidFill>
                <a:srgbClr val="BFBFBF"/>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latin typeface="Source Sans Pro" panose="020B0503030403020204" pitchFamily="34" charset="77"/>
              </a:endParaRPr>
            </a:p>
          </p:txBody>
        </p:sp>
        <p:sp>
          <p:nvSpPr>
            <p:cNvPr id="34" name="Oval 65">
              <a:extLst>
                <a:ext uri="{FF2B5EF4-FFF2-40B4-BE49-F238E27FC236}">
                  <a16:creationId xmlns:a16="http://schemas.microsoft.com/office/drawing/2014/main" id="{0DDCC330-9E6F-F940-A471-400D0DA93AE1}"/>
                </a:ext>
              </a:extLst>
            </p:cNvPr>
            <p:cNvSpPr/>
            <p:nvPr/>
          </p:nvSpPr>
          <p:spPr>
            <a:xfrm>
              <a:off x="7848600" y="3593522"/>
              <a:ext cx="643734" cy="643734"/>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panose="020B0503030403020204" pitchFamily="34" charset="77"/>
              </a:endParaRPr>
            </a:p>
          </p:txBody>
        </p:sp>
      </p:grpSp>
      <p:sp>
        <p:nvSpPr>
          <p:cNvPr id="21" name="Freeform 143">
            <a:extLst>
              <a:ext uri="{FF2B5EF4-FFF2-40B4-BE49-F238E27FC236}">
                <a16:creationId xmlns:a16="http://schemas.microsoft.com/office/drawing/2014/main" id="{95829AC4-E769-5249-A527-19C8F03F22BF}"/>
              </a:ext>
            </a:extLst>
          </p:cNvPr>
          <p:cNvSpPr>
            <a:spLocks noEditPoints="1"/>
          </p:cNvSpPr>
          <p:nvPr/>
        </p:nvSpPr>
        <p:spPr bwMode="auto">
          <a:xfrm>
            <a:off x="5118833" y="1883802"/>
            <a:ext cx="576303" cy="488065"/>
          </a:xfrm>
          <a:custGeom>
            <a:avLst/>
            <a:gdLst>
              <a:gd name="T0" fmla="*/ 527 w 559"/>
              <a:gd name="T1" fmla="*/ 473 h 473"/>
              <a:gd name="T2" fmla="*/ 33 w 559"/>
              <a:gd name="T3" fmla="*/ 473 h 473"/>
              <a:gd name="T4" fmla="*/ 6 w 559"/>
              <a:gd name="T5" fmla="*/ 458 h 473"/>
              <a:gd name="T6" fmla="*/ 6 w 559"/>
              <a:gd name="T7" fmla="*/ 426 h 473"/>
              <a:gd name="T8" fmla="*/ 253 w 559"/>
              <a:gd name="T9" fmla="*/ 15 h 473"/>
              <a:gd name="T10" fmla="*/ 280 w 559"/>
              <a:gd name="T11" fmla="*/ 0 h 473"/>
              <a:gd name="T12" fmla="*/ 306 w 559"/>
              <a:gd name="T13" fmla="*/ 15 h 473"/>
              <a:gd name="T14" fmla="*/ 553 w 559"/>
              <a:gd name="T15" fmla="*/ 426 h 473"/>
              <a:gd name="T16" fmla="*/ 554 w 559"/>
              <a:gd name="T17" fmla="*/ 458 h 473"/>
              <a:gd name="T18" fmla="*/ 527 w 559"/>
              <a:gd name="T19" fmla="*/ 473 h 473"/>
              <a:gd name="T20" fmla="*/ 280 w 559"/>
              <a:gd name="T21" fmla="*/ 14 h 473"/>
              <a:gd name="T22" fmla="*/ 265 w 559"/>
              <a:gd name="T23" fmla="*/ 22 h 473"/>
              <a:gd name="T24" fmla="*/ 18 w 559"/>
              <a:gd name="T25" fmla="*/ 434 h 473"/>
              <a:gd name="T26" fmla="*/ 18 w 559"/>
              <a:gd name="T27" fmla="*/ 451 h 473"/>
              <a:gd name="T28" fmla="*/ 33 w 559"/>
              <a:gd name="T29" fmla="*/ 459 h 473"/>
              <a:gd name="T30" fmla="*/ 527 w 559"/>
              <a:gd name="T31" fmla="*/ 459 h 473"/>
              <a:gd name="T32" fmla="*/ 542 w 559"/>
              <a:gd name="T33" fmla="*/ 451 h 473"/>
              <a:gd name="T34" fmla="*/ 541 w 559"/>
              <a:gd name="T35" fmla="*/ 434 h 473"/>
              <a:gd name="T36" fmla="*/ 294 w 559"/>
              <a:gd name="T37" fmla="*/ 22 h 473"/>
              <a:gd name="T38" fmla="*/ 280 w 559"/>
              <a:gd name="T39" fmla="*/ 14 h 473"/>
              <a:gd name="T40" fmla="*/ 287 w 559"/>
              <a:gd name="T41" fmla="*/ 310 h 473"/>
              <a:gd name="T42" fmla="*/ 287 w 559"/>
              <a:gd name="T43" fmla="*/ 139 h 473"/>
              <a:gd name="T44" fmla="*/ 280 w 559"/>
              <a:gd name="T45" fmla="*/ 132 h 473"/>
              <a:gd name="T46" fmla="*/ 273 w 559"/>
              <a:gd name="T47" fmla="*/ 139 h 473"/>
              <a:gd name="T48" fmla="*/ 273 w 559"/>
              <a:gd name="T49" fmla="*/ 310 h 473"/>
              <a:gd name="T50" fmla="*/ 280 w 559"/>
              <a:gd name="T51" fmla="*/ 317 h 473"/>
              <a:gd name="T52" fmla="*/ 287 w 559"/>
              <a:gd name="T53" fmla="*/ 310 h 473"/>
              <a:gd name="T54" fmla="*/ 280 w 559"/>
              <a:gd name="T55" fmla="*/ 401 h 473"/>
              <a:gd name="T56" fmla="*/ 260 w 559"/>
              <a:gd name="T57" fmla="*/ 381 h 473"/>
              <a:gd name="T58" fmla="*/ 280 w 559"/>
              <a:gd name="T59" fmla="*/ 362 h 473"/>
              <a:gd name="T60" fmla="*/ 299 w 559"/>
              <a:gd name="T61" fmla="*/ 381 h 473"/>
              <a:gd name="T62" fmla="*/ 280 w 559"/>
              <a:gd name="T63" fmla="*/ 401 h 473"/>
              <a:gd name="T64" fmla="*/ 280 w 559"/>
              <a:gd name="T65" fmla="*/ 376 h 473"/>
              <a:gd name="T66" fmla="*/ 274 w 559"/>
              <a:gd name="T67" fmla="*/ 381 h 473"/>
              <a:gd name="T68" fmla="*/ 280 w 559"/>
              <a:gd name="T69" fmla="*/ 387 h 473"/>
              <a:gd name="T70" fmla="*/ 285 w 559"/>
              <a:gd name="T71" fmla="*/ 381 h 473"/>
              <a:gd name="T72" fmla="*/ 280 w 559"/>
              <a:gd name="T73" fmla="*/ 376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59" h="473">
                <a:moveTo>
                  <a:pt x="527" y="473"/>
                </a:moveTo>
                <a:cubicBezTo>
                  <a:pt x="33" y="473"/>
                  <a:pt x="33" y="473"/>
                  <a:pt x="33" y="473"/>
                </a:cubicBezTo>
                <a:cubicBezTo>
                  <a:pt x="22" y="473"/>
                  <a:pt x="11" y="467"/>
                  <a:pt x="6" y="458"/>
                </a:cubicBezTo>
                <a:cubicBezTo>
                  <a:pt x="0" y="448"/>
                  <a:pt x="0" y="436"/>
                  <a:pt x="6" y="426"/>
                </a:cubicBezTo>
                <a:cubicBezTo>
                  <a:pt x="253" y="15"/>
                  <a:pt x="253" y="15"/>
                  <a:pt x="253" y="15"/>
                </a:cubicBezTo>
                <a:cubicBezTo>
                  <a:pt x="259" y="5"/>
                  <a:pt x="269" y="0"/>
                  <a:pt x="280" y="0"/>
                </a:cubicBezTo>
                <a:cubicBezTo>
                  <a:pt x="291" y="0"/>
                  <a:pt x="301" y="5"/>
                  <a:pt x="306" y="15"/>
                </a:cubicBezTo>
                <a:cubicBezTo>
                  <a:pt x="553" y="426"/>
                  <a:pt x="553" y="426"/>
                  <a:pt x="553" y="426"/>
                </a:cubicBezTo>
                <a:cubicBezTo>
                  <a:pt x="559" y="436"/>
                  <a:pt x="559" y="448"/>
                  <a:pt x="554" y="458"/>
                </a:cubicBezTo>
                <a:cubicBezTo>
                  <a:pt x="548" y="467"/>
                  <a:pt x="538" y="473"/>
                  <a:pt x="527" y="473"/>
                </a:cubicBezTo>
                <a:close/>
                <a:moveTo>
                  <a:pt x="280" y="14"/>
                </a:moveTo>
                <a:cubicBezTo>
                  <a:pt x="274" y="14"/>
                  <a:pt x="268" y="17"/>
                  <a:pt x="265" y="22"/>
                </a:cubicBezTo>
                <a:cubicBezTo>
                  <a:pt x="18" y="434"/>
                  <a:pt x="18" y="434"/>
                  <a:pt x="18" y="434"/>
                </a:cubicBezTo>
                <a:cubicBezTo>
                  <a:pt x="15" y="439"/>
                  <a:pt x="15" y="445"/>
                  <a:pt x="18" y="451"/>
                </a:cubicBezTo>
                <a:cubicBezTo>
                  <a:pt x="21" y="456"/>
                  <a:pt x="27" y="459"/>
                  <a:pt x="33" y="459"/>
                </a:cubicBezTo>
                <a:cubicBezTo>
                  <a:pt x="527" y="459"/>
                  <a:pt x="527" y="459"/>
                  <a:pt x="527" y="459"/>
                </a:cubicBezTo>
                <a:cubicBezTo>
                  <a:pt x="533" y="459"/>
                  <a:pt x="539" y="456"/>
                  <a:pt x="542" y="451"/>
                </a:cubicBezTo>
                <a:cubicBezTo>
                  <a:pt x="545" y="445"/>
                  <a:pt x="545" y="439"/>
                  <a:pt x="541" y="434"/>
                </a:cubicBezTo>
                <a:cubicBezTo>
                  <a:pt x="294" y="22"/>
                  <a:pt x="294" y="22"/>
                  <a:pt x="294" y="22"/>
                </a:cubicBezTo>
                <a:cubicBezTo>
                  <a:pt x="291" y="17"/>
                  <a:pt x="286" y="14"/>
                  <a:pt x="280" y="14"/>
                </a:cubicBezTo>
                <a:close/>
                <a:moveTo>
                  <a:pt x="287" y="310"/>
                </a:moveTo>
                <a:cubicBezTo>
                  <a:pt x="287" y="139"/>
                  <a:pt x="287" y="139"/>
                  <a:pt x="287" y="139"/>
                </a:cubicBezTo>
                <a:cubicBezTo>
                  <a:pt x="287" y="135"/>
                  <a:pt x="284" y="132"/>
                  <a:pt x="280" y="132"/>
                </a:cubicBezTo>
                <a:cubicBezTo>
                  <a:pt x="276" y="132"/>
                  <a:pt x="273" y="135"/>
                  <a:pt x="273" y="139"/>
                </a:cubicBezTo>
                <a:cubicBezTo>
                  <a:pt x="273" y="310"/>
                  <a:pt x="273" y="310"/>
                  <a:pt x="273" y="310"/>
                </a:cubicBezTo>
                <a:cubicBezTo>
                  <a:pt x="273" y="314"/>
                  <a:pt x="276" y="317"/>
                  <a:pt x="280" y="317"/>
                </a:cubicBezTo>
                <a:cubicBezTo>
                  <a:pt x="284" y="317"/>
                  <a:pt x="287" y="314"/>
                  <a:pt x="287" y="310"/>
                </a:cubicBezTo>
                <a:close/>
                <a:moveTo>
                  <a:pt x="280" y="401"/>
                </a:moveTo>
                <a:cubicBezTo>
                  <a:pt x="269" y="401"/>
                  <a:pt x="260" y="392"/>
                  <a:pt x="260" y="381"/>
                </a:cubicBezTo>
                <a:cubicBezTo>
                  <a:pt x="260" y="370"/>
                  <a:pt x="269" y="362"/>
                  <a:pt x="280" y="362"/>
                </a:cubicBezTo>
                <a:cubicBezTo>
                  <a:pt x="291" y="362"/>
                  <a:pt x="299" y="370"/>
                  <a:pt x="299" y="381"/>
                </a:cubicBezTo>
                <a:cubicBezTo>
                  <a:pt x="299" y="392"/>
                  <a:pt x="291" y="401"/>
                  <a:pt x="280" y="401"/>
                </a:cubicBezTo>
                <a:close/>
                <a:moveTo>
                  <a:pt x="280" y="376"/>
                </a:moveTo>
                <a:cubicBezTo>
                  <a:pt x="277" y="376"/>
                  <a:pt x="274" y="378"/>
                  <a:pt x="274" y="381"/>
                </a:cubicBezTo>
                <a:cubicBezTo>
                  <a:pt x="274" y="384"/>
                  <a:pt x="277" y="387"/>
                  <a:pt x="280" y="387"/>
                </a:cubicBezTo>
                <a:cubicBezTo>
                  <a:pt x="283" y="387"/>
                  <a:pt x="285" y="384"/>
                  <a:pt x="285" y="381"/>
                </a:cubicBezTo>
                <a:cubicBezTo>
                  <a:pt x="285" y="378"/>
                  <a:pt x="283" y="376"/>
                  <a:pt x="280" y="37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22" name="Freeform 103">
            <a:extLst>
              <a:ext uri="{FF2B5EF4-FFF2-40B4-BE49-F238E27FC236}">
                <a16:creationId xmlns:a16="http://schemas.microsoft.com/office/drawing/2014/main" id="{648E2013-726B-734C-8B25-3F16F0DF01B6}"/>
              </a:ext>
            </a:extLst>
          </p:cNvPr>
          <p:cNvSpPr>
            <a:spLocks noEditPoints="1"/>
          </p:cNvSpPr>
          <p:nvPr/>
        </p:nvSpPr>
        <p:spPr bwMode="auto">
          <a:xfrm>
            <a:off x="5058338" y="3351271"/>
            <a:ext cx="697292" cy="575505"/>
          </a:xfrm>
          <a:custGeom>
            <a:avLst/>
            <a:gdLst>
              <a:gd name="T0" fmla="*/ 466 w 675"/>
              <a:gd name="T1" fmla="*/ 403 h 557"/>
              <a:gd name="T2" fmla="*/ 270 w 675"/>
              <a:gd name="T3" fmla="*/ 403 h 557"/>
              <a:gd name="T4" fmla="*/ 368 w 675"/>
              <a:gd name="T5" fmla="*/ 304 h 557"/>
              <a:gd name="T6" fmla="*/ 368 w 675"/>
              <a:gd name="T7" fmla="*/ 502 h 557"/>
              <a:gd name="T8" fmla="*/ 368 w 675"/>
              <a:gd name="T9" fmla="*/ 304 h 557"/>
              <a:gd name="T10" fmla="*/ 598 w 675"/>
              <a:gd name="T11" fmla="*/ 406 h 557"/>
              <a:gd name="T12" fmla="*/ 514 w 675"/>
              <a:gd name="T13" fmla="*/ 406 h 557"/>
              <a:gd name="T14" fmla="*/ 556 w 675"/>
              <a:gd name="T15" fmla="*/ 378 h 557"/>
              <a:gd name="T16" fmla="*/ 556 w 675"/>
              <a:gd name="T17" fmla="*/ 435 h 557"/>
              <a:gd name="T18" fmla="*/ 556 w 675"/>
              <a:gd name="T19" fmla="*/ 378 h 557"/>
              <a:gd name="T20" fmla="*/ 226 w 675"/>
              <a:gd name="T21" fmla="*/ 406 h 557"/>
              <a:gd name="T22" fmla="*/ 142 w 675"/>
              <a:gd name="T23" fmla="*/ 406 h 557"/>
              <a:gd name="T24" fmla="*/ 184 w 675"/>
              <a:gd name="T25" fmla="*/ 378 h 557"/>
              <a:gd name="T26" fmla="*/ 184 w 675"/>
              <a:gd name="T27" fmla="*/ 435 h 557"/>
              <a:gd name="T28" fmla="*/ 184 w 675"/>
              <a:gd name="T29" fmla="*/ 378 h 557"/>
              <a:gd name="T30" fmla="*/ 659 w 675"/>
              <a:gd name="T31" fmla="*/ 249 h 557"/>
              <a:gd name="T32" fmla="*/ 613 w 675"/>
              <a:gd name="T33" fmla="*/ 93 h 557"/>
              <a:gd name="T34" fmla="*/ 587 w 675"/>
              <a:gd name="T35" fmla="*/ 6 h 557"/>
              <a:gd name="T36" fmla="*/ 579 w 675"/>
              <a:gd name="T37" fmla="*/ 1 h 557"/>
              <a:gd name="T38" fmla="*/ 492 w 675"/>
              <a:gd name="T39" fmla="*/ 26 h 557"/>
              <a:gd name="T40" fmla="*/ 93 w 675"/>
              <a:gd name="T41" fmla="*/ 143 h 557"/>
              <a:gd name="T42" fmla="*/ 93 w 675"/>
              <a:gd name="T43" fmla="*/ 143 h 557"/>
              <a:gd name="T44" fmla="*/ 1 w 675"/>
              <a:gd name="T45" fmla="*/ 177 h 557"/>
              <a:gd name="T46" fmla="*/ 64 w 675"/>
              <a:gd name="T47" fmla="*/ 550 h 557"/>
              <a:gd name="T48" fmla="*/ 668 w 675"/>
              <a:gd name="T49" fmla="*/ 557 h 557"/>
              <a:gd name="T50" fmla="*/ 675 w 675"/>
              <a:gd name="T51" fmla="*/ 256 h 557"/>
              <a:gd name="T52" fmla="*/ 64 w 675"/>
              <a:gd name="T53" fmla="*/ 344 h 557"/>
              <a:gd name="T54" fmla="*/ 64 w 675"/>
              <a:gd name="T55" fmla="*/ 255 h 557"/>
              <a:gd name="T56" fmla="*/ 64 w 675"/>
              <a:gd name="T57" fmla="*/ 344 h 557"/>
              <a:gd name="T58" fmla="*/ 169 w 675"/>
              <a:gd name="T59" fmla="*/ 263 h 557"/>
              <a:gd name="T60" fmla="*/ 661 w 675"/>
              <a:gd name="T61" fmla="*/ 354 h 557"/>
              <a:gd name="T62" fmla="*/ 593 w 675"/>
              <a:gd name="T63" fmla="*/ 543 h 557"/>
              <a:gd name="T64" fmla="*/ 78 w 675"/>
              <a:gd name="T65" fmla="*/ 475 h 557"/>
              <a:gd name="T66" fmla="*/ 78 w 675"/>
              <a:gd name="T67" fmla="*/ 340 h 557"/>
              <a:gd name="T68" fmla="*/ 155 w 675"/>
              <a:gd name="T69" fmla="*/ 263 h 557"/>
              <a:gd name="T70" fmla="*/ 306 w 675"/>
              <a:gd name="T71" fmla="*/ 138 h 557"/>
              <a:gd name="T72" fmla="*/ 419 w 675"/>
              <a:gd name="T73" fmla="*/ 249 h 557"/>
              <a:gd name="T74" fmla="*/ 306 w 675"/>
              <a:gd name="T75" fmla="*/ 138 h 557"/>
              <a:gd name="T76" fmla="*/ 585 w 675"/>
              <a:gd name="T77" fmla="*/ 263 h 557"/>
              <a:gd name="T78" fmla="*/ 654 w 675"/>
              <a:gd name="T79" fmla="*/ 263 h 557"/>
              <a:gd name="T80" fmla="*/ 661 w 675"/>
              <a:gd name="T81" fmla="*/ 340 h 557"/>
              <a:gd name="T82" fmla="*/ 428 w 675"/>
              <a:gd name="T83" fmla="*/ 206 h 557"/>
              <a:gd name="T84" fmla="*/ 237 w 675"/>
              <a:gd name="T85" fmla="*/ 249 h 557"/>
              <a:gd name="T86" fmla="*/ 103 w 675"/>
              <a:gd name="T87" fmla="*/ 155 h 557"/>
              <a:gd name="T88" fmla="*/ 534 w 675"/>
              <a:gd name="T89" fmla="*/ 93 h 557"/>
              <a:gd name="T90" fmla="*/ 601 w 675"/>
              <a:gd name="T91" fmla="*/ 103 h 557"/>
              <a:gd name="T92" fmla="*/ 433 w 675"/>
              <a:gd name="T93" fmla="*/ 249 h 557"/>
              <a:gd name="T94" fmla="*/ 541 w 675"/>
              <a:gd name="T95" fmla="*/ 81 h 557"/>
              <a:gd name="T96" fmla="*/ 576 w 675"/>
              <a:gd name="T97" fmla="*/ 16 h 557"/>
              <a:gd name="T98" fmla="*/ 90 w 675"/>
              <a:gd name="T99" fmla="*/ 159 h 557"/>
              <a:gd name="T100" fmla="*/ 16 w 675"/>
              <a:gd name="T101" fmla="*/ 180 h 557"/>
              <a:gd name="T102" fmla="*/ 78 w 675"/>
              <a:gd name="T103" fmla="*/ 489 h 557"/>
              <a:gd name="T104" fmla="*/ 78 w 675"/>
              <a:gd name="T105" fmla="*/ 543 h 557"/>
              <a:gd name="T106" fmla="*/ 607 w 675"/>
              <a:gd name="T107" fmla="*/ 543 h 557"/>
              <a:gd name="T108" fmla="*/ 661 w 675"/>
              <a:gd name="T109" fmla="*/ 543 h 557"/>
              <a:gd name="T110" fmla="*/ 515 w 675"/>
              <a:gd name="T111" fmla="*/ 141 h 557"/>
              <a:gd name="T112" fmla="*/ 478 w 675"/>
              <a:gd name="T113" fmla="*/ 163 h 557"/>
              <a:gd name="T114" fmla="*/ 515 w 675"/>
              <a:gd name="T115" fmla="*/ 226 h 557"/>
              <a:gd name="T116" fmla="*/ 555 w 675"/>
              <a:gd name="T117" fmla="*/ 172 h 557"/>
              <a:gd name="T118" fmla="*/ 523 w 675"/>
              <a:gd name="T119" fmla="*/ 210 h 557"/>
              <a:gd name="T120" fmla="*/ 488 w 675"/>
              <a:gd name="T121" fmla="*/ 191 h 557"/>
              <a:gd name="T122" fmla="*/ 507 w 675"/>
              <a:gd name="T123" fmla="*/ 157 h 557"/>
              <a:gd name="T124" fmla="*/ 542 w 675"/>
              <a:gd name="T125" fmla="*/ 176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5" h="557">
                <a:moveTo>
                  <a:pt x="368" y="516"/>
                </a:moveTo>
                <a:cubicBezTo>
                  <a:pt x="422" y="516"/>
                  <a:pt x="466" y="465"/>
                  <a:pt x="466" y="403"/>
                </a:cubicBezTo>
                <a:cubicBezTo>
                  <a:pt x="466" y="341"/>
                  <a:pt x="422" y="290"/>
                  <a:pt x="368" y="290"/>
                </a:cubicBezTo>
                <a:cubicBezTo>
                  <a:pt x="314" y="290"/>
                  <a:pt x="270" y="341"/>
                  <a:pt x="270" y="403"/>
                </a:cubicBezTo>
                <a:cubicBezTo>
                  <a:pt x="270" y="465"/>
                  <a:pt x="314" y="516"/>
                  <a:pt x="368" y="516"/>
                </a:cubicBezTo>
                <a:close/>
                <a:moveTo>
                  <a:pt x="368" y="304"/>
                </a:moveTo>
                <a:cubicBezTo>
                  <a:pt x="414" y="304"/>
                  <a:pt x="452" y="349"/>
                  <a:pt x="452" y="403"/>
                </a:cubicBezTo>
                <a:cubicBezTo>
                  <a:pt x="452" y="458"/>
                  <a:pt x="414" y="502"/>
                  <a:pt x="368" y="502"/>
                </a:cubicBezTo>
                <a:cubicBezTo>
                  <a:pt x="322" y="502"/>
                  <a:pt x="284" y="458"/>
                  <a:pt x="284" y="403"/>
                </a:cubicBezTo>
                <a:cubicBezTo>
                  <a:pt x="284" y="349"/>
                  <a:pt x="322" y="304"/>
                  <a:pt x="368" y="304"/>
                </a:cubicBezTo>
                <a:close/>
                <a:moveTo>
                  <a:pt x="556" y="449"/>
                </a:moveTo>
                <a:cubicBezTo>
                  <a:pt x="579" y="449"/>
                  <a:pt x="598" y="430"/>
                  <a:pt x="598" y="406"/>
                </a:cubicBezTo>
                <a:cubicBezTo>
                  <a:pt x="598" y="383"/>
                  <a:pt x="579" y="364"/>
                  <a:pt x="556" y="364"/>
                </a:cubicBezTo>
                <a:cubicBezTo>
                  <a:pt x="533" y="364"/>
                  <a:pt x="514" y="383"/>
                  <a:pt x="514" y="406"/>
                </a:cubicBezTo>
                <a:cubicBezTo>
                  <a:pt x="514" y="430"/>
                  <a:pt x="533" y="449"/>
                  <a:pt x="556" y="449"/>
                </a:cubicBezTo>
                <a:close/>
                <a:moveTo>
                  <a:pt x="556" y="378"/>
                </a:moveTo>
                <a:cubicBezTo>
                  <a:pt x="571" y="378"/>
                  <a:pt x="584" y="391"/>
                  <a:pt x="584" y="406"/>
                </a:cubicBezTo>
                <a:cubicBezTo>
                  <a:pt x="584" y="422"/>
                  <a:pt x="571" y="435"/>
                  <a:pt x="556" y="435"/>
                </a:cubicBezTo>
                <a:cubicBezTo>
                  <a:pt x="540" y="435"/>
                  <a:pt x="528" y="422"/>
                  <a:pt x="528" y="406"/>
                </a:cubicBezTo>
                <a:cubicBezTo>
                  <a:pt x="528" y="391"/>
                  <a:pt x="540" y="378"/>
                  <a:pt x="556" y="378"/>
                </a:cubicBezTo>
                <a:close/>
                <a:moveTo>
                  <a:pt x="184" y="449"/>
                </a:moveTo>
                <a:cubicBezTo>
                  <a:pt x="207" y="449"/>
                  <a:pt x="226" y="430"/>
                  <a:pt x="226" y="406"/>
                </a:cubicBezTo>
                <a:cubicBezTo>
                  <a:pt x="226" y="383"/>
                  <a:pt x="207" y="364"/>
                  <a:pt x="184" y="364"/>
                </a:cubicBezTo>
                <a:cubicBezTo>
                  <a:pt x="161" y="364"/>
                  <a:pt x="142" y="383"/>
                  <a:pt x="142" y="406"/>
                </a:cubicBezTo>
                <a:cubicBezTo>
                  <a:pt x="142" y="430"/>
                  <a:pt x="161" y="449"/>
                  <a:pt x="184" y="449"/>
                </a:cubicBezTo>
                <a:close/>
                <a:moveTo>
                  <a:pt x="184" y="378"/>
                </a:moveTo>
                <a:cubicBezTo>
                  <a:pt x="199" y="378"/>
                  <a:pt x="212" y="391"/>
                  <a:pt x="212" y="406"/>
                </a:cubicBezTo>
                <a:cubicBezTo>
                  <a:pt x="212" y="422"/>
                  <a:pt x="199" y="435"/>
                  <a:pt x="184" y="435"/>
                </a:cubicBezTo>
                <a:cubicBezTo>
                  <a:pt x="168" y="435"/>
                  <a:pt x="156" y="422"/>
                  <a:pt x="156" y="406"/>
                </a:cubicBezTo>
                <a:cubicBezTo>
                  <a:pt x="156" y="391"/>
                  <a:pt x="168" y="378"/>
                  <a:pt x="184" y="378"/>
                </a:cubicBezTo>
                <a:close/>
                <a:moveTo>
                  <a:pt x="668" y="249"/>
                </a:moveTo>
                <a:cubicBezTo>
                  <a:pt x="659" y="249"/>
                  <a:pt x="659" y="249"/>
                  <a:pt x="659" y="249"/>
                </a:cubicBezTo>
                <a:cubicBezTo>
                  <a:pt x="613" y="93"/>
                  <a:pt x="613" y="93"/>
                  <a:pt x="613" y="93"/>
                </a:cubicBezTo>
                <a:cubicBezTo>
                  <a:pt x="613" y="93"/>
                  <a:pt x="613" y="93"/>
                  <a:pt x="613" y="93"/>
                </a:cubicBezTo>
                <a:cubicBezTo>
                  <a:pt x="613" y="93"/>
                  <a:pt x="613" y="93"/>
                  <a:pt x="613" y="93"/>
                </a:cubicBezTo>
                <a:cubicBezTo>
                  <a:pt x="587" y="6"/>
                  <a:pt x="587" y="6"/>
                  <a:pt x="587" y="6"/>
                </a:cubicBezTo>
                <a:cubicBezTo>
                  <a:pt x="587" y="4"/>
                  <a:pt x="586" y="2"/>
                  <a:pt x="584" y="1"/>
                </a:cubicBezTo>
                <a:cubicBezTo>
                  <a:pt x="582" y="1"/>
                  <a:pt x="581" y="0"/>
                  <a:pt x="579" y="1"/>
                </a:cubicBezTo>
                <a:cubicBezTo>
                  <a:pt x="492" y="26"/>
                  <a:pt x="492" y="26"/>
                  <a:pt x="492" y="26"/>
                </a:cubicBezTo>
                <a:cubicBezTo>
                  <a:pt x="492" y="26"/>
                  <a:pt x="492" y="26"/>
                  <a:pt x="492" y="26"/>
                </a:cubicBezTo>
                <a:cubicBezTo>
                  <a:pt x="492" y="26"/>
                  <a:pt x="492" y="26"/>
                  <a:pt x="492" y="26"/>
                </a:cubicBezTo>
                <a:cubicBezTo>
                  <a:pt x="93" y="143"/>
                  <a:pt x="93" y="143"/>
                  <a:pt x="93" y="143"/>
                </a:cubicBezTo>
                <a:cubicBezTo>
                  <a:pt x="93" y="143"/>
                  <a:pt x="93" y="143"/>
                  <a:pt x="93" y="143"/>
                </a:cubicBezTo>
                <a:cubicBezTo>
                  <a:pt x="93" y="143"/>
                  <a:pt x="93" y="143"/>
                  <a:pt x="93" y="143"/>
                </a:cubicBezTo>
                <a:cubicBezTo>
                  <a:pt x="6" y="169"/>
                  <a:pt x="6" y="169"/>
                  <a:pt x="6" y="169"/>
                </a:cubicBezTo>
                <a:cubicBezTo>
                  <a:pt x="2" y="170"/>
                  <a:pt x="0" y="173"/>
                  <a:pt x="1" y="177"/>
                </a:cubicBezTo>
                <a:cubicBezTo>
                  <a:pt x="64" y="394"/>
                  <a:pt x="64" y="394"/>
                  <a:pt x="64" y="394"/>
                </a:cubicBezTo>
                <a:cubicBezTo>
                  <a:pt x="64" y="550"/>
                  <a:pt x="64" y="550"/>
                  <a:pt x="64" y="550"/>
                </a:cubicBezTo>
                <a:cubicBezTo>
                  <a:pt x="64" y="554"/>
                  <a:pt x="67" y="557"/>
                  <a:pt x="71" y="557"/>
                </a:cubicBezTo>
                <a:cubicBezTo>
                  <a:pt x="668" y="557"/>
                  <a:pt x="668" y="557"/>
                  <a:pt x="668" y="557"/>
                </a:cubicBezTo>
                <a:cubicBezTo>
                  <a:pt x="672" y="557"/>
                  <a:pt x="675" y="554"/>
                  <a:pt x="675" y="550"/>
                </a:cubicBezTo>
                <a:cubicBezTo>
                  <a:pt x="675" y="256"/>
                  <a:pt x="675" y="256"/>
                  <a:pt x="675" y="256"/>
                </a:cubicBezTo>
                <a:cubicBezTo>
                  <a:pt x="675" y="252"/>
                  <a:pt x="672" y="249"/>
                  <a:pt x="668" y="249"/>
                </a:cubicBezTo>
                <a:close/>
                <a:moveTo>
                  <a:pt x="64" y="344"/>
                </a:moveTo>
                <a:cubicBezTo>
                  <a:pt x="42" y="267"/>
                  <a:pt x="42" y="267"/>
                  <a:pt x="42" y="267"/>
                </a:cubicBezTo>
                <a:cubicBezTo>
                  <a:pt x="50" y="264"/>
                  <a:pt x="58" y="260"/>
                  <a:pt x="64" y="255"/>
                </a:cubicBezTo>
                <a:cubicBezTo>
                  <a:pt x="64" y="255"/>
                  <a:pt x="64" y="256"/>
                  <a:pt x="64" y="256"/>
                </a:cubicBezTo>
                <a:lnTo>
                  <a:pt x="64" y="344"/>
                </a:lnTo>
                <a:close/>
                <a:moveTo>
                  <a:pt x="78" y="354"/>
                </a:moveTo>
                <a:cubicBezTo>
                  <a:pt x="127" y="350"/>
                  <a:pt x="165" y="311"/>
                  <a:pt x="169" y="263"/>
                </a:cubicBezTo>
                <a:cubicBezTo>
                  <a:pt x="571" y="263"/>
                  <a:pt x="571" y="263"/>
                  <a:pt x="571" y="263"/>
                </a:cubicBezTo>
                <a:cubicBezTo>
                  <a:pt x="574" y="311"/>
                  <a:pt x="613" y="350"/>
                  <a:pt x="661" y="354"/>
                </a:cubicBezTo>
                <a:cubicBezTo>
                  <a:pt x="661" y="475"/>
                  <a:pt x="661" y="475"/>
                  <a:pt x="661" y="475"/>
                </a:cubicBezTo>
                <a:cubicBezTo>
                  <a:pt x="625" y="478"/>
                  <a:pt x="596" y="507"/>
                  <a:pt x="593" y="543"/>
                </a:cubicBezTo>
                <a:cubicBezTo>
                  <a:pt x="147" y="543"/>
                  <a:pt x="147" y="543"/>
                  <a:pt x="147" y="543"/>
                </a:cubicBezTo>
                <a:cubicBezTo>
                  <a:pt x="143" y="507"/>
                  <a:pt x="114" y="478"/>
                  <a:pt x="78" y="475"/>
                </a:cubicBezTo>
                <a:lnTo>
                  <a:pt x="78" y="354"/>
                </a:lnTo>
                <a:close/>
                <a:moveTo>
                  <a:pt x="78" y="340"/>
                </a:moveTo>
                <a:cubicBezTo>
                  <a:pt x="78" y="263"/>
                  <a:pt x="78" y="263"/>
                  <a:pt x="78" y="263"/>
                </a:cubicBezTo>
                <a:cubicBezTo>
                  <a:pt x="155" y="263"/>
                  <a:pt x="155" y="263"/>
                  <a:pt x="155" y="263"/>
                </a:cubicBezTo>
                <a:cubicBezTo>
                  <a:pt x="151" y="304"/>
                  <a:pt x="119" y="336"/>
                  <a:pt x="78" y="340"/>
                </a:cubicBezTo>
                <a:close/>
                <a:moveTo>
                  <a:pt x="306" y="138"/>
                </a:moveTo>
                <a:cubicBezTo>
                  <a:pt x="351" y="125"/>
                  <a:pt x="399" y="157"/>
                  <a:pt x="414" y="210"/>
                </a:cubicBezTo>
                <a:cubicBezTo>
                  <a:pt x="418" y="223"/>
                  <a:pt x="420" y="236"/>
                  <a:pt x="419" y="249"/>
                </a:cubicBezTo>
                <a:cubicBezTo>
                  <a:pt x="252" y="249"/>
                  <a:pt x="252" y="249"/>
                  <a:pt x="252" y="249"/>
                </a:cubicBezTo>
                <a:cubicBezTo>
                  <a:pt x="241" y="200"/>
                  <a:pt x="264" y="150"/>
                  <a:pt x="306" y="138"/>
                </a:cubicBezTo>
                <a:close/>
                <a:moveTo>
                  <a:pt x="661" y="340"/>
                </a:moveTo>
                <a:cubicBezTo>
                  <a:pt x="621" y="336"/>
                  <a:pt x="588" y="304"/>
                  <a:pt x="585" y="263"/>
                </a:cubicBezTo>
                <a:cubicBezTo>
                  <a:pt x="654" y="263"/>
                  <a:pt x="654" y="263"/>
                  <a:pt x="654" y="263"/>
                </a:cubicBezTo>
                <a:cubicBezTo>
                  <a:pt x="654" y="263"/>
                  <a:pt x="654" y="263"/>
                  <a:pt x="654" y="263"/>
                </a:cubicBezTo>
                <a:cubicBezTo>
                  <a:pt x="661" y="263"/>
                  <a:pt x="661" y="263"/>
                  <a:pt x="661" y="263"/>
                </a:cubicBezTo>
                <a:lnTo>
                  <a:pt x="661" y="340"/>
                </a:lnTo>
                <a:close/>
                <a:moveTo>
                  <a:pt x="433" y="249"/>
                </a:moveTo>
                <a:cubicBezTo>
                  <a:pt x="434" y="235"/>
                  <a:pt x="432" y="220"/>
                  <a:pt x="428" y="206"/>
                </a:cubicBezTo>
                <a:cubicBezTo>
                  <a:pt x="410" y="146"/>
                  <a:pt x="354" y="110"/>
                  <a:pt x="302" y="125"/>
                </a:cubicBezTo>
                <a:cubicBezTo>
                  <a:pt x="253" y="139"/>
                  <a:pt x="226" y="193"/>
                  <a:pt x="237" y="249"/>
                </a:cubicBezTo>
                <a:cubicBezTo>
                  <a:pt x="72" y="249"/>
                  <a:pt x="72" y="249"/>
                  <a:pt x="72" y="249"/>
                </a:cubicBezTo>
                <a:cubicBezTo>
                  <a:pt x="98" y="226"/>
                  <a:pt x="111" y="190"/>
                  <a:pt x="103" y="155"/>
                </a:cubicBezTo>
                <a:cubicBezTo>
                  <a:pt x="489" y="42"/>
                  <a:pt x="489" y="42"/>
                  <a:pt x="489" y="42"/>
                </a:cubicBezTo>
                <a:cubicBezTo>
                  <a:pt x="497" y="64"/>
                  <a:pt x="513" y="82"/>
                  <a:pt x="534" y="93"/>
                </a:cubicBezTo>
                <a:cubicBezTo>
                  <a:pt x="548" y="101"/>
                  <a:pt x="564" y="105"/>
                  <a:pt x="581" y="105"/>
                </a:cubicBezTo>
                <a:cubicBezTo>
                  <a:pt x="588" y="105"/>
                  <a:pt x="595" y="105"/>
                  <a:pt x="601" y="103"/>
                </a:cubicBezTo>
                <a:cubicBezTo>
                  <a:pt x="644" y="249"/>
                  <a:pt x="644" y="249"/>
                  <a:pt x="644" y="249"/>
                </a:cubicBezTo>
                <a:lnTo>
                  <a:pt x="433" y="249"/>
                </a:lnTo>
                <a:close/>
                <a:moveTo>
                  <a:pt x="597" y="90"/>
                </a:moveTo>
                <a:cubicBezTo>
                  <a:pt x="578" y="94"/>
                  <a:pt x="558" y="91"/>
                  <a:pt x="541" y="81"/>
                </a:cubicBezTo>
                <a:cubicBezTo>
                  <a:pt x="523" y="71"/>
                  <a:pt x="510" y="56"/>
                  <a:pt x="503" y="38"/>
                </a:cubicBezTo>
                <a:cubicBezTo>
                  <a:pt x="576" y="16"/>
                  <a:pt x="576" y="16"/>
                  <a:pt x="576" y="16"/>
                </a:cubicBezTo>
                <a:lnTo>
                  <a:pt x="597" y="90"/>
                </a:lnTo>
                <a:close/>
                <a:moveTo>
                  <a:pt x="90" y="159"/>
                </a:moveTo>
                <a:cubicBezTo>
                  <a:pt x="98" y="198"/>
                  <a:pt x="76" y="239"/>
                  <a:pt x="38" y="253"/>
                </a:cubicBezTo>
                <a:cubicBezTo>
                  <a:pt x="16" y="180"/>
                  <a:pt x="16" y="180"/>
                  <a:pt x="16" y="180"/>
                </a:cubicBezTo>
                <a:lnTo>
                  <a:pt x="90" y="159"/>
                </a:lnTo>
                <a:close/>
                <a:moveTo>
                  <a:pt x="78" y="489"/>
                </a:moveTo>
                <a:cubicBezTo>
                  <a:pt x="107" y="492"/>
                  <a:pt x="129" y="515"/>
                  <a:pt x="133" y="543"/>
                </a:cubicBezTo>
                <a:cubicBezTo>
                  <a:pt x="78" y="543"/>
                  <a:pt x="78" y="543"/>
                  <a:pt x="78" y="543"/>
                </a:cubicBezTo>
                <a:lnTo>
                  <a:pt x="78" y="489"/>
                </a:lnTo>
                <a:close/>
                <a:moveTo>
                  <a:pt x="607" y="543"/>
                </a:moveTo>
                <a:cubicBezTo>
                  <a:pt x="610" y="515"/>
                  <a:pt x="633" y="492"/>
                  <a:pt x="661" y="489"/>
                </a:cubicBezTo>
                <a:cubicBezTo>
                  <a:pt x="661" y="543"/>
                  <a:pt x="661" y="543"/>
                  <a:pt x="661" y="543"/>
                </a:cubicBezTo>
                <a:lnTo>
                  <a:pt x="607" y="543"/>
                </a:lnTo>
                <a:close/>
                <a:moveTo>
                  <a:pt x="515" y="141"/>
                </a:moveTo>
                <a:cubicBezTo>
                  <a:pt x="511" y="141"/>
                  <a:pt x="507" y="142"/>
                  <a:pt x="503" y="143"/>
                </a:cubicBezTo>
                <a:cubicBezTo>
                  <a:pt x="492" y="146"/>
                  <a:pt x="484" y="153"/>
                  <a:pt x="478" y="163"/>
                </a:cubicBezTo>
                <a:cubicBezTo>
                  <a:pt x="473" y="173"/>
                  <a:pt x="471" y="185"/>
                  <a:pt x="475" y="195"/>
                </a:cubicBezTo>
                <a:cubicBezTo>
                  <a:pt x="480" y="213"/>
                  <a:pt x="496" y="226"/>
                  <a:pt x="515" y="226"/>
                </a:cubicBezTo>
                <a:cubicBezTo>
                  <a:pt x="519" y="226"/>
                  <a:pt x="523" y="225"/>
                  <a:pt x="527" y="224"/>
                </a:cubicBezTo>
                <a:cubicBezTo>
                  <a:pt x="549" y="217"/>
                  <a:pt x="562" y="194"/>
                  <a:pt x="555" y="172"/>
                </a:cubicBezTo>
                <a:cubicBezTo>
                  <a:pt x="550" y="154"/>
                  <a:pt x="534" y="141"/>
                  <a:pt x="515" y="141"/>
                </a:cubicBezTo>
                <a:close/>
                <a:moveTo>
                  <a:pt x="523" y="210"/>
                </a:moveTo>
                <a:cubicBezTo>
                  <a:pt x="520" y="211"/>
                  <a:pt x="518" y="212"/>
                  <a:pt x="515" y="212"/>
                </a:cubicBezTo>
                <a:cubicBezTo>
                  <a:pt x="503" y="212"/>
                  <a:pt x="492" y="203"/>
                  <a:pt x="488" y="191"/>
                </a:cubicBezTo>
                <a:cubicBezTo>
                  <a:pt x="486" y="184"/>
                  <a:pt x="487" y="177"/>
                  <a:pt x="490" y="170"/>
                </a:cubicBezTo>
                <a:cubicBezTo>
                  <a:pt x="494" y="163"/>
                  <a:pt x="500" y="159"/>
                  <a:pt x="507" y="157"/>
                </a:cubicBezTo>
                <a:cubicBezTo>
                  <a:pt x="510" y="156"/>
                  <a:pt x="512" y="155"/>
                  <a:pt x="515" y="155"/>
                </a:cubicBezTo>
                <a:cubicBezTo>
                  <a:pt x="527" y="155"/>
                  <a:pt x="538" y="164"/>
                  <a:pt x="542" y="176"/>
                </a:cubicBezTo>
                <a:cubicBezTo>
                  <a:pt x="546" y="190"/>
                  <a:pt x="538" y="206"/>
                  <a:pt x="523" y="21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p:nvSpPr>
          <p:cNvPr id="20" name="Freeform 108">
            <a:extLst>
              <a:ext uri="{FF2B5EF4-FFF2-40B4-BE49-F238E27FC236}">
                <a16:creationId xmlns:a16="http://schemas.microsoft.com/office/drawing/2014/main" id="{11A29910-131D-8B41-B34F-B9422244AE36}"/>
              </a:ext>
            </a:extLst>
          </p:cNvPr>
          <p:cNvSpPr>
            <a:spLocks noEditPoints="1"/>
          </p:cNvSpPr>
          <p:nvPr/>
        </p:nvSpPr>
        <p:spPr bwMode="auto">
          <a:xfrm>
            <a:off x="5107481" y="4800069"/>
            <a:ext cx="613186" cy="646612"/>
          </a:xfrm>
          <a:custGeom>
            <a:avLst/>
            <a:gdLst>
              <a:gd name="T0" fmla="*/ 594 w 594"/>
              <a:gd name="T1" fmla="*/ 421 h 627"/>
              <a:gd name="T2" fmla="*/ 594 w 594"/>
              <a:gd name="T3" fmla="*/ 420 h 627"/>
              <a:gd name="T4" fmla="*/ 594 w 594"/>
              <a:gd name="T5" fmla="*/ 419 h 627"/>
              <a:gd name="T6" fmla="*/ 594 w 594"/>
              <a:gd name="T7" fmla="*/ 418 h 627"/>
              <a:gd name="T8" fmla="*/ 499 w 594"/>
              <a:gd name="T9" fmla="*/ 149 h 627"/>
              <a:gd name="T10" fmla="*/ 498 w 594"/>
              <a:gd name="T11" fmla="*/ 147 h 627"/>
              <a:gd name="T12" fmla="*/ 496 w 594"/>
              <a:gd name="T13" fmla="*/ 146 h 627"/>
              <a:gd name="T14" fmla="*/ 494 w 594"/>
              <a:gd name="T15" fmla="*/ 145 h 627"/>
              <a:gd name="T16" fmla="*/ 329 w 594"/>
              <a:gd name="T17" fmla="*/ 100 h 627"/>
              <a:gd name="T18" fmla="*/ 305 w 594"/>
              <a:gd name="T19" fmla="*/ 68 h 627"/>
              <a:gd name="T20" fmla="*/ 298 w 594"/>
              <a:gd name="T21" fmla="*/ 0 h 627"/>
              <a:gd name="T22" fmla="*/ 291 w 594"/>
              <a:gd name="T23" fmla="*/ 68 h 627"/>
              <a:gd name="T24" fmla="*/ 105 w 594"/>
              <a:gd name="T25" fmla="*/ 39 h 627"/>
              <a:gd name="T26" fmla="*/ 103 w 594"/>
              <a:gd name="T27" fmla="*/ 38 h 627"/>
              <a:gd name="T28" fmla="*/ 101 w 594"/>
              <a:gd name="T29" fmla="*/ 39 h 627"/>
              <a:gd name="T30" fmla="*/ 99 w 594"/>
              <a:gd name="T31" fmla="*/ 40 h 627"/>
              <a:gd name="T32" fmla="*/ 97 w 594"/>
              <a:gd name="T33" fmla="*/ 41 h 627"/>
              <a:gd name="T34" fmla="*/ 97 w 594"/>
              <a:gd name="T35" fmla="*/ 43 h 627"/>
              <a:gd name="T36" fmla="*/ 1 w 594"/>
              <a:gd name="T37" fmla="*/ 310 h 627"/>
              <a:gd name="T38" fmla="*/ 0 w 594"/>
              <a:gd name="T39" fmla="*/ 311 h 627"/>
              <a:gd name="T40" fmla="*/ 0 w 594"/>
              <a:gd name="T41" fmla="*/ 313 h 627"/>
              <a:gd name="T42" fmla="*/ 0 w 594"/>
              <a:gd name="T43" fmla="*/ 314 h 627"/>
              <a:gd name="T44" fmla="*/ 1 w 594"/>
              <a:gd name="T45" fmla="*/ 315 h 627"/>
              <a:gd name="T46" fmla="*/ 1 w 594"/>
              <a:gd name="T47" fmla="*/ 316 h 627"/>
              <a:gd name="T48" fmla="*/ 1 w 594"/>
              <a:gd name="T49" fmla="*/ 316 h 627"/>
              <a:gd name="T50" fmla="*/ 205 w 594"/>
              <a:gd name="T51" fmla="*/ 316 h 627"/>
              <a:gd name="T52" fmla="*/ 205 w 594"/>
              <a:gd name="T53" fmla="*/ 316 h 627"/>
              <a:gd name="T54" fmla="*/ 205 w 594"/>
              <a:gd name="T55" fmla="*/ 315 h 627"/>
              <a:gd name="T56" fmla="*/ 206 w 594"/>
              <a:gd name="T57" fmla="*/ 314 h 627"/>
              <a:gd name="T58" fmla="*/ 206 w 594"/>
              <a:gd name="T59" fmla="*/ 313 h 627"/>
              <a:gd name="T60" fmla="*/ 206 w 594"/>
              <a:gd name="T61" fmla="*/ 311 h 627"/>
              <a:gd name="T62" fmla="*/ 205 w 594"/>
              <a:gd name="T63" fmla="*/ 310 h 627"/>
              <a:gd name="T64" fmla="*/ 266 w 594"/>
              <a:gd name="T65" fmla="*/ 97 h 627"/>
              <a:gd name="T66" fmla="*/ 291 w 594"/>
              <a:gd name="T67" fmla="*/ 130 h 627"/>
              <a:gd name="T68" fmla="*/ 182 w 594"/>
              <a:gd name="T69" fmla="*/ 578 h 627"/>
              <a:gd name="T70" fmla="*/ 146 w 594"/>
              <a:gd name="T71" fmla="*/ 627 h 627"/>
              <a:gd name="T72" fmla="*/ 457 w 594"/>
              <a:gd name="T73" fmla="*/ 620 h 627"/>
              <a:gd name="T74" fmla="*/ 305 w 594"/>
              <a:gd name="T75" fmla="*/ 578 h 627"/>
              <a:gd name="T76" fmla="*/ 326 w 594"/>
              <a:gd name="T77" fmla="*/ 114 h 627"/>
              <a:gd name="T78" fmla="*/ 389 w 594"/>
              <a:gd name="T79" fmla="*/ 418 h 627"/>
              <a:gd name="T80" fmla="*/ 389 w 594"/>
              <a:gd name="T81" fmla="*/ 419 h 627"/>
              <a:gd name="T82" fmla="*/ 388 w 594"/>
              <a:gd name="T83" fmla="*/ 420 h 627"/>
              <a:gd name="T84" fmla="*/ 389 w 594"/>
              <a:gd name="T85" fmla="*/ 421 h 627"/>
              <a:gd name="T86" fmla="*/ 389 w 594"/>
              <a:gd name="T87" fmla="*/ 422 h 627"/>
              <a:gd name="T88" fmla="*/ 390 w 594"/>
              <a:gd name="T89" fmla="*/ 424 h 627"/>
              <a:gd name="T90" fmla="*/ 390 w 594"/>
              <a:gd name="T91" fmla="*/ 424 h 627"/>
              <a:gd name="T92" fmla="*/ 593 w 594"/>
              <a:gd name="T93" fmla="*/ 424 h 627"/>
              <a:gd name="T94" fmla="*/ 593 w 594"/>
              <a:gd name="T95" fmla="*/ 424 h 627"/>
              <a:gd name="T96" fmla="*/ 594 w 594"/>
              <a:gd name="T97" fmla="*/ 422 h 627"/>
              <a:gd name="T98" fmla="*/ 103 w 594"/>
              <a:gd name="T99" fmla="*/ 66 h 627"/>
              <a:gd name="T100" fmla="*/ 17 w 594"/>
              <a:gd name="T101" fmla="*/ 306 h 627"/>
              <a:gd name="T102" fmla="*/ 103 w 594"/>
              <a:gd name="T103" fmla="*/ 353 h 627"/>
              <a:gd name="T104" fmla="*/ 185 w 594"/>
              <a:gd name="T105" fmla="*/ 320 h 627"/>
              <a:gd name="T106" fmla="*/ 442 w 594"/>
              <a:gd name="T107" fmla="*/ 613 h 627"/>
              <a:gd name="T108" fmla="*/ 182 w 594"/>
              <a:gd name="T109" fmla="*/ 592 h 627"/>
              <a:gd name="T110" fmla="*/ 442 w 594"/>
              <a:gd name="T111" fmla="*/ 613 h 627"/>
              <a:gd name="T112" fmla="*/ 280 w 594"/>
              <a:gd name="T113" fmla="*/ 99 h 627"/>
              <a:gd name="T114" fmla="*/ 315 w 594"/>
              <a:gd name="T115" fmla="*/ 99 h 627"/>
              <a:gd name="T116" fmla="*/ 577 w 594"/>
              <a:gd name="T117" fmla="*/ 413 h 627"/>
              <a:gd name="T118" fmla="*/ 492 w 594"/>
              <a:gd name="T119" fmla="*/ 173 h 627"/>
              <a:gd name="T120" fmla="*/ 491 w 594"/>
              <a:gd name="T121" fmla="*/ 460 h 627"/>
              <a:gd name="T122" fmla="*/ 573 w 594"/>
              <a:gd name="T123" fmla="*/ 42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4" h="627">
                <a:moveTo>
                  <a:pt x="594" y="422"/>
                </a:moveTo>
                <a:cubicBezTo>
                  <a:pt x="594" y="422"/>
                  <a:pt x="594" y="421"/>
                  <a:pt x="594" y="421"/>
                </a:cubicBezTo>
                <a:cubicBezTo>
                  <a:pt x="594" y="421"/>
                  <a:pt x="594" y="421"/>
                  <a:pt x="594" y="420"/>
                </a:cubicBezTo>
                <a:cubicBezTo>
                  <a:pt x="594" y="420"/>
                  <a:pt x="594" y="420"/>
                  <a:pt x="594" y="420"/>
                </a:cubicBezTo>
                <a:cubicBezTo>
                  <a:pt x="594" y="420"/>
                  <a:pt x="594" y="420"/>
                  <a:pt x="594" y="419"/>
                </a:cubicBezTo>
                <a:cubicBezTo>
                  <a:pt x="594" y="419"/>
                  <a:pt x="594" y="419"/>
                  <a:pt x="594" y="419"/>
                </a:cubicBezTo>
                <a:cubicBezTo>
                  <a:pt x="594" y="419"/>
                  <a:pt x="594" y="418"/>
                  <a:pt x="594" y="418"/>
                </a:cubicBezTo>
                <a:cubicBezTo>
                  <a:pt x="594" y="418"/>
                  <a:pt x="594" y="418"/>
                  <a:pt x="594" y="418"/>
                </a:cubicBezTo>
                <a:cubicBezTo>
                  <a:pt x="499" y="149"/>
                  <a:pt x="499" y="149"/>
                  <a:pt x="499" y="149"/>
                </a:cubicBezTo>
                <a:cubicBezTo>
                  <a:pt x="499" y="149"/>
                  <a:pt x="499" y="149"/>
                  <a:pt x="499" y="149"/>
                </a:cubicBezTo>
                <a:cubicBezTo>
                  <a:pt x="498" y="149"/>
                  <a:pt x="498" y="148"/>
                  <a:pt x="498" y="148"/>
                </a:cubicBezTo>
                <a:cubicBezTo>
                  <a:pt x="498" y="148"/>
                  <a:pt x="498" y="148"/>
                  <a:pt x="498" y="147"/>
                </a:cubicBezTo>
                <a:cubicBezTo>
                  <a:pt x="497" y="147"/>
                  <a:pt x="497" y="147"/>
                  <a:pt x="496" y="146"/>
                </a:cubicBezTo>
                <a:cubicBezTo>
                  <a:pt x="496" y="146"/>
                  <a:pt x="496" y="146"/>
                  <a:pt x="496" y="146"/>
                </a:cubicBezTo>
                <a:cubicBezTo>
                  <a:pt x="495" y="146"/>
                  <a:pt x="495" y="145"/>
                  <a:pt x="494" y="145"/>
                </a:cubicBezTo>
                <a:cubicBezTo>
                  <a:pt x="494" y="145"/>
                  <a:pt x="494" y="145"/>
                  <a:pt x="494" y="145"/>
                </a:cubicBezTo>
                <a:cubicBezTo>
                  <a:pt x="494" y="145"/>
                  <a:pt x="494" y="145"/>
                  <a:pt x="494" y="145"/>
                </a:cubicBezTo>
                <a:cubicBezTo>
                  <a:pt x="329" y="100"/>
                  <a:pt x="329" y="100"/>
                  <a:pt x="329" y="100"/>
                </a:cubicBezTo>
                <a:cubicBezTo>
                  <a:pt x="329" y="100"/>
                  <a:pt x="329" y="99"/>
                  <a:pt x="329" y="99"/>
                </a:cubicBezTo>
                <a:cubicBezTo>
                  <a:pt x="329" y="84"/>
                  <a:pt x="319" y="72"/>
                  <a:pt x="305" y="68"/>
                </a:cubicBezTo>
                <a:cubicBezTo>
                  <a:pt x="305" y="7"/>
                  <a:pt x="305" y="7"/>
                  <a:pt x="305" y="7"/>
                </a:cubicBezTo>
                <a:cubicBezTo>
                  <a:pt x="305" y="3"/>
                  <a:pt x="302" y="0"/>
                  <a:pt x="298" y="0"/>
                </a:cubicBezTo>
                <a:cubicBezTo>
                  <a:pt x="294" y="0"/>
                  <a:pt x="291" y="3"/>
                  <a:pt x="291" y="7"/>
                </a:cubicBezTo>
                <a:cubicBezTo>
                  <a:pt x="291" y="68"/>
                  <a:pt x="291" y="68"/>
                  <a:pt x="291" y="68"/>
                </a:cubicBezTo>
                <a:cubicBezTo>
                  <a:pt x="282" y="70"/>
                  <a:pt x="275" y="76"/>
                  <a:pt x="270" y="84"/>
                </a:cubicBezTo>
                <a:cubicBezTo>
                  <a:pt x="105" y="39"/>
                  <a:pt x="105" y="39"/>
                  <a:pt x="105" y="39"/>
                </a:cubicBezTo>
                <a:cubicBezTo>
                  <a:pt x="104" y="39"/>
                  <a:pt x="104" y="39"/>
                  <a:pt x="103" y="39"/>
                </a:cubicBezTo>
                <a:cubicBezTo>
                  <a:pt x="103" y="39"/>
                  <a:pt x="103" y="38"/>
                  <a:pt x="103" y="38"/>
                </a:cubicBezTo>
                <a:cubicBezTo>
                  <a:pt x="103" y="38"/>
                  <a:pt x="103" y="39"/>
                  <a:pt x="103" y="39"/>
                </a:cubicBezTo>
                <a:cubicBezTo>
                  <a:pt x="102" y="39"/>
                  <a:pt x="102" y="39"/>
                  <a:pt x="101" y="39"/>
                </a:cubicBezTo>
                <a:cubicBezTo>
                  <a:pt x="101" y="39"/>
                  <a:pt x="101" y="39"/>
                  <a:pt x="101" y="39"/>
                </a:cubicBezTo>
                <a:cubicBezTo>
                  <a:pt x="100" y="39"/>
                  <a:pt x="100" y="39"/>
                  <a:pt x="99" y="40"/>
                </a:cubicBezTo>
                <a:cubicBezTo>
                  <a:pt x="99" y="40"/>
                  <a:pt x="99" y="40"/>
                  <a:pt x="99" y="40"/>
                </a:cubicBezTo>
                <a:cubicBezTo>
                  <a:pt x="98" y="40"/>
                  <a:pt x="98" y="41"/>
                  <a:pt x="97" y="41"/>
                </a:cubicBezTo>
                <a:cubicBezTo>
                  <a:pt x="97" y="41"/>
                  <a:pt x="97" y="41"/>
                  <a:pt x="97" y="41"/>
                </a:cubicBezTo>
                <a:cubicBezTo>
                  <a:pt x="97" y="42"/>
                  <a:pt x="97" y="42"/>
                  <a:pt x="97" y="43"/>
                </a:cubicBezTo>
                <a:cubicBezTo>
                  <a:pt x="97" y="43"/>
                  <a:pt x="96" y="43"/>
                  <a:pt x="96" y="43"/>
                </a:cubicBezTo>
                <a:cubicBezTo>
                  <a:pt x="1" y="310"/>
                  <a:pt x="1" y="310"/>
                  <a:pt x="1" y="310"/>
                </a:cubicBezTo>
                <a:cubicBezTo>
                  <a:pt x="0" y="310"/>
                  <a:pt x="0" y="310"/>
                  <a:pt x="0" y="311"/>
                </a:cubicBezTo>
                <a:cubicBezTo>
                  <a:pt x="0" y="311"/>
                  <a:pt x="0" y="311"/>
                  <a:pt x="0" y="311"/>
                </a:cubicBezTo>
                <a:cubicBezTo>
                  <a:pt x="0" y="312"/>
                  <a:pt x="0" y="312"/>
                  <a:pt x="0" y="312"/>
                </a:cubicBezTo>
                <a:cubicBezTo>
                  <a:pt x="0" y="312"/>
                  <a:pt x="0" y="312"/>
                  <a:pt x="0" y="313"/>
                </a:cubicBezTo>
                <a:cubicBezTo>
                  <a:pt x="0" y="313"/>
                  <a:pt x="0" y="313"/>
                  <a:pt x="0" y="313"/>
                </a:cubicBezTo>
                <a:cubicBezTo>
                  <a:pt x="0" y="313"/>
                  <a:pt x="0" y="313"/>
                  <a:pt x="0" y="314"/>
                </a:cubicBezTo>
                <a:cubicBezTo>
                  <a:pt x="0" y="314"/>
                  <a:pt x="0" y="314"/>
                  <a:pt x="0" y="314"/>
                </a:cubicBezTo>
                <a:cubicBezTo>
                  <a:pt x="0" y="315"/>
                  <a:pt x="1" y="315"/>
                  <a:pt x="1" y="315"/>
                </a:cubicBezTo>
                <a:cubicBezTo>
                  <a:pt x="1" y="315"/>
                  <a:pt x="1" y="316"/>
                  <a:pt x="1" y="316"/>
                </a:cubicBezTo>
                <a:cubicBezTo>
                  <a:pt x="1" y="316"/>
                  <a:pt x="1" y="316"/>
                  <a:pt x="1" y="316"/>
                </a:cubicBezTo>
                <a:cubicBezTo>
                  <a:pt x="1" y="316"/>
                  <a:pt x="1" y="316"/>
                  <a:pt x="1" y="316"/>
                </a:cubicBezTo>
                <a:cubicBezTo>
                  <a:pt x="1" y="316"/>
                  <a:pt x="1" y="316"/>
                  <a:pt x="1" y="316"/>
                </a:cubicBezTo>
                <a:cubicBezTo>
                  <a:pt x="21" y="347"/>
                  <a:pt x="60" y="367"/>
                  <a:pt x="103" y="367"/>
                </a:cubicBezTo>
                <a:cubicBezTo>
                  <a:pt x="146" y="367"/>
                  <a:pt x="185" y="347"/>
                  <a:pt x="205" y="316"/>
                </a:cubicBezTo>
                <a:cubicBezTo>
                  <a:pt x="205" y="316"/>
                  <a:pt x="205" y="316"/>
                  <a:pt x="205" y="316"/>
                </a:cubicBezTo>
                <a:cubicBezTo>
                  <a:pt x="205" y="316"/>
                  <a:pt x="205" y="316"/>
                  <a:pt x="205" y="316"/>
                </a:cubicBezTo>
                <a:cubicBezTo>
                  <a:pt x="205" y="316"/>
                  <a:pt x="205" y="316"/>
                  <a:pt x="205" y="316"/>
                </a:cubicBezTo>
                <a:cubicBezTo>
                  <a:pt x="205" y="316"/>
                  <a:pt x="205" y="315"/>
                  <a:pt x="205" y="315"/>
                </a:cubicBezTo>
                <a:cubicBezTo>
                  <a:pt x="205" y="315"/>
                  <a:pt x="206" y="315"/>
                  <a:pt x="206" y="314"/>
                </a:cubicBezTo>
                <a:cubicBezTo>
                  <a:pt x="206" y="314"/>
                  <a:pt x="206" y="314"/>
                  <a:pt x="206" y="314"/>
                </a:cubicBezTo>
                <a:cubicBezTo>
                  <a:pt x="206" y="313"/>
                  <a:pt x="206" y="313"/>
                  <a:pt x="206" y="313"/>
                </a:cubicBezTo>
                <a:cubicBezTo>
                  <a:pt x="206" y="313"/>
                  <a:pt x="206" y="313"/>
                  <a:pt x="206" y="313"/>
                </a:cubicBezTo>
                <a:cubicBezTo>
                  <a:pt x="206" y="312"/>
                  <a:pt x="206" y="312"/>
                  <a:pt x="206" y="312"/>
                </a:cubicBezTo>
                <a:cubicBezTo>
                  <a:pt x="206" y="312"/>
                  <a:pt x="206" y="312"/>
                  <a:pt x="206" y="311"/>
                </a:cubicBezTo>
                <a:cubicBezTo>
                  <a:pt x="206" y="311"/>
                  <a:pt x="206" y="311"/>
                  <a:pt x="206" y="311"/>
                </a:cubicBezTo>
                <a:cubicBezTo>
                  <a:pt x="206" y="310"/>
                  <a:pt x="206" y="310"/>
                  <a:pt x="205" y="310"/>
                </a:cubicBezTo>
                <a:cubicBezTo>
                  <a:pt x="114" y="56"/>
                  <a:pt x="114" y="56"/>
                  <a:pt x="114" y="56"/>
                </a:cubicBezTo>
                <a:cubicBezTo>
                  <a:pt x="266" y="97"/>
                  <a:pt x="266" y="97"/>
                  <a:pt x="266" y="97"/>
                </a:cubicBezTo>
                <a:cubicBezTo>
                  <a:pt x="266" y="98"/>
                  <a:pt x="266" y="99"/>
                  <a:pt x="266" y="99"/>
                </a:cubicBezTo>
                <a:cubicBezTo>
                  <a:pt x="266" y="114"/>
                  <a:pt x="277" y="127"/>
                  <a:pt x="291" y="130"/>
                </a:cubicBezTo>
                <a:cubicBezTo>
                  <a:pt x="291" y="578"/>
                  <a:pt x="291" y="578"/>
                  <a:pt x="291" y="578"/>
                </a:cubicBezTo>
                <a:cubicBezTo>
                  <a:pt x="182" y="578"/>
                  <a:pt x="182" y="578"/>
                  <a:pt x="182" y="578"/>
                </a:cubicBezTo>
                <a:cubicBezTo>
                  <a:pt x="158" y="578"/>
                  <a:pt x="139" y="597"/>
                  <a:pt x="139" y="620"/>
                </a:cubicBezTo>
                <a:cubicBezTo>
                  <a:pt x="139" y="624"/>
                  <a:pt x="142" y="627"/>
                  <a:pt x="146" y="627"/>
                </a:cubicBezTo>
                <a:cubicBezTo>
                  <a:pt x="450" y="627"/>
                  <a:pt x="450" y="627"/>
                  <a:pt x="450" y="627"/>
                </a:cubicBezTo>
                <a:cubicBezTo>
                  <a:pt x="454" y="627"/>
                  <a:pt x="457" y="624"/>
                  <a:pt x="457" y="620"/>
                </a:cubicBezTo>
                <a:cubicBezTo>
                  <a:pt x="457" y="597"/>
                  <a:pt x="437" y="578"/>
                  <a:pt x="414" y="578"/>
                </a:cubicBezTo>
                <a:cubicBezTo>
                  <a:pt x="305" y="578"/>
                  <a:pt x="305" y="578"/>
                  <a:pt x="305" y="578"/>
                </a:cubicBezTo>
                <a:cubicBezTo>
                  <a:pt x="305" y="130"/>
                  <a:pt x="305" y="130"/>
                  <a:pt x="305" y="130"/>
                </a:cubicBezTo>
                <a:cubicBezTo>
                  <a:pt x="314" y="128"/>
                  <a:pt x="322" y="122"/>
                  <a:pt x="326" y="114"/>
                </a:cubicBezTo>
                <a:cubicBezTo>
                  <a:pt x="483" y="157"/>
                  <a:pt x="483" y="157"/>
                  <a:pt x="483" y="157"/>
                </a:cubicBezTo>
                <a:cubicBezTo>
                  <a:pt x="389" y="418"/>
                  <a:pt x="389" y="418"/>
                  <a:pt x="389" y="418"/>
                </a:cubicBezTo>
                <a:cubicBezTo>
                  <a:pt x="389" y="418"/>
                  <a:pt x="389" y="418"/>
                  <a:pt x="389" y="418"/>
                </a:cubicBezTo>
                <a:cubicBezTo>
                  <a:pt x="389" y="418"/>
                  <a:pt x="389" y="419"/>
                  <a:pt x="389" y="419"/>
                </a:cubicBezTo>
                <a:cubicBezTo>
                  <a:pt x="389" y="419"/>
                  <a:pt x="389" y="419"/>
                  <a:pt x="389" y="419"/>
                </a:cubicBezTo>
                <a:cubicBezTo>
                  <a:pt x="389" y="420"/>
                  <a:pt x="388" y="420"/>
                  <a:pt x="388" y="420"/>
                </a:cubicBezTo>
                <a:cubicBezTo>
                  <a:pt x="388" y="420"/>
                  <a:pt x="389" y="420"/>
                  <a:pt x="389" y="420"/>
                </a:cubicBezTo>
                <a:cubicBezTo>
                  <a:pt x="389" y="421"/>
                  <a:pt x="389" y="421"/>
                  <a:pt x="389" y="421"/>
                </a:cubicBezTo>
                <a:cubicBezTo>
                  <a:pt x="389" y="421"/>
                  <a:pt x="389" y="422"/>
                  <a:pt x="389" y="422"/>
                </a:cubicBezTo>
                <a:cubicBezTo>
                  <a:pt x="389" y="422"/>
                  <a:pt x="389" y="422"/>
                  <a:pt x="389" y="422"/>
                </a:cubicBezTo>
                <a:cubicBezTo>
                  <a:pt x="389" y="423"/>
                  <a:pt x="389" y="423"/>
                  <a:pt x="389" y="423"/>
                </a:cubicBezTo>
                <a:cubicBezTo>
                  <a:pt x="389" y="423"/>
                  <a:pt x="389" y="424"/>
                  <a:pt x="390" y="424"/>
                </a:cubicBezTo>
                <a:cubicBezTo>
                  <a:pt x="390" y="424"/>
                  <a:pt x="390" y="424"/>
                  <a:pt x="390" y="424"/>
                </a:cubicBezTo>
                <a:cubicBezTo>
                  <a:pt x="390" y="424"/>
                  <a:pt x="390" y="424"/>
                  <a:pt x="390" y="424"/>
                </a:cubicBezTo>
                <a:cubicBezTo>
                  <a:pt x="409" y="455"/>
                  <a:pt x="448" y="474"/>
                  <a:pt x="491" y="474"/>
                </a:cubicBezTo>
                <a:cubicBezTo>
                  <a:pt x="534" y="474"/>
                  <a:pt x="573" y="455"/>
                  <a:pt x="593" y="424"/>
                </a:cubicBezTo>
                <a:cubicBezTo>
                  <a:pt x="593" y="424"/>
                  <a:pt x="593" y="424"/>
                  <a:pt x="593" y="424"/>
                </a:cubicBezTo>
                <a:cubicBezTo>
                  <a:pt x="593" y="424"/>
                  <a:pt x="593" y="424"/>
                  <a:pt x="593" y="424"/>
                </a:cubicBezTo>
                <a:cubicBezTo>
                  <a:pt x="593" y="424"/>
                  <a:pt x="593" y="423"/>
                  <a:pt x="593" y="423"/>
                </a:cubicBezTo>
                <a:cubicBezTo>
                  <a:pt x="593" y="423"/>
                  <a:pt x="594" y="423"/>
                  <a:pt x="594" y="422"/>
                </a:cubicBezTo>
                <a:cubicBezTo>
                  <a:pt x="594" y="422"/>
                  <a:pt x="594" y="422"/>
                  <a:pt x="594" y="422"/>
                </a:cubicBezTo>
                <a:close/>
                <a:moveTo>
                  <a:pt x="103" y="66"/>
                </a:moveTo>
                <a:cubicBezTo>
                  <a:pt x="189" y="306"/>
                  <a:pt x="189" y="306"/>
                  <a:pt x="189" y="306"/>
                </a:cubicBezTo>
                <a:cubicBezTo>
                  <a:pt x="17" y="306"/>
                  <a:pt x="17" y="306"/>
                  <a:pt x="17" y="306"/>
                </a:cubicBezTo>
                <a:lnTo>
                  <a:pt x="103" y="66"/>
                </a:lnTo>
                <a:close/>
                <a:moveTo>
                  <a:pt x="103" y="353"/>
                </a:moveTo>
                <a:cubicBezTo>
                  <a:pt x="70" y="353"/>
                  <a:pt x="40" y="340"/>
                  <a:pt x="21" y="320"/>
                </a:cubicBezTo>
                <a:cubicBezTo>
                  <a:pt x="185" y="320"/>
                  <a:pt x="185" y="320"/>
                  <a:pt x="185" y="320"/>
                </a:cubicBezTo>
                <a:cubicBezTo>
                  <a:pt x="166" y="340"/>
                  <a:pt x="136" y="353"/>
                  <a:pt x="103" y="353"/>
                </a:cubicBezTo>
                <a:close/>
                <a:moveTo>
                  <a:pt x="442" y="613"/>
                </a:moveTo>
                <a:cubicBezTo>
                  <a:pt x="154" y="613"/>
                  <a:pt x="154" y="613"/>
                  <a:pt x="154" y="613"/>
                </a:cubicBezTo>
                <a:cubicBezTo>
                  <a:pt x="157" y="601"/>
                  <a:pt x="168" y="592"/>
                  <a:pt x="182" y="592"/>
                </a:cubicBezTo>
                <a:cubicBezTo>
                  <a:pt x="414" y="592"/>
                  <a:pt x="414" y="592"/>
                  <a:pt x="414" y="592"/>
                </a:cubicBezTo>
                <a:cubicBezTo>
                  <a:pt x="427" y="592"/>
                  <a:pt x="439" y="601"/>
                  <a:pt x="442" y="613"/>
                </a:cubicBezTo>
                <a:close/>
                <a:moveTo>
                  <a:pt x="298" y="117"/>
                </a:moveTo>
                <a:cubicBezTo>
                  <a:pt x="288" y="117"/>
                  <a:pt x="280" y="109"/>
                  <a:pt x="280" y="99"/>
                </a:cubicBezTo>
                <a:cubicBezTo>
                  <a:pt x="280" y="90"/>
                  <a:pt x="288" y="82"/>
                  <a:pt x="298" y="82"/>
                </a:cubicBezTo>
                <a:cubicBezTo>
                  <a:pt x="308" y="82"/>
                  <a:pt x="315" y="90"/>
                  <a:pt x="315" y="99"/>
                </a:cubicBezTo>
                <a:cubicBezTo>
                  <a:pt x="315" y="109"/>
                  <a:pt x="308" y="117"/>
                  <a:pt x="298" y="117"/>
                </a:cubicBezTo>
                <a:close/>
                <a:moveTo>
                  <a:pt x="577" y="413"/>
                </a:moveTo>
                <a:cubicBezTo>
                  <a:pt x="405" y="413"/>
                  <a:pt x="405" y="413"/>
                  <a:pt x="405" y="413"/>
                </a:cubicBezTo>
                <a:cubicBezTo>
                  <a:pt x="492" y="173"/>
                  <a:pt x="492" y="173"/>
                  <a:pt x="492" y="173"/>
                </a:cubicBezTo>
                <a:lnTo>
                  <a:pt x="577" y="413"/>
                </a:lnTo>
                <a:close/>
                <a:moveTo>
                  <a:pt x="491" y="460"/>
                </a:moveTo>
                <a:cubicBezTo>
                  <a:pt x="458" y="460"/>
                  <a:pt x="428" y="448"/>
                  <a:pt x="410" y="427"/>
                </a:cubicBezTo>
                <a:cubicBezTo>
                  <a:pt x="573" y="427"/>
                  <a:pt x="573" y="427"/>
                  <a:pt x="573" y="427"/>
                </a:cubicBezTo>
                <a:cubicBezTo>
                  <a:pt x="554" y="448"/>
                  <a:pt x="524" y="460"/>
                  <a:pt x="491" y="46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grpSp>
        <p:nvGrpSpPr>
          <p:cNvPr id="35" name="Groupe 34">
            <a:extLst>
              <a:ext uri="{FF2B5EF4-FFF2-40B4-BE49-F238E27FC236}">
                <a16:creationId xmlns:a16="http://schemas.microsoft.com/office/drawing/2014/main" id="{0BF6AEFC-EA31-624A-BCEF-559A8967FD20}"/>
              </a:ext>
            </a:extLst>
          </p:cNvPr>
          <p:cNvGrpSpPr/>
          <p:nvPr/>
        </p:nvGrpSpPr>
        <p:grpSpPr>
          <a:xfrm>
            <a:off x="2285385" y="5877272"/>
            <a:ext cx="7621230" cy="886611"/>
            <a:chOff x="3107755" y="5095674"/>
            <a:chExt cx="7621230" cy="886611"/>
          </a:xfrm>
        </p:grpSpPr>
        <p:sp>
          <p:nvSpPr>
            <p:cNvPr id="36" name="ZoneTexte 35">
              <a:extLst>
                <a:ext uri="{FF2B5EF4-FFF2-40B4-BE49-F238E27FC236}">
                  <a16:creationId xmlns:a16="http://schemas.microsoft.com/office/drawing/2014/main" id="{9D535765-A370-1341-8B75-4AAD4352C05E}"/>
                </a:ext>
              </a:extLst>
            </p:cNvPr>
            <p:cNvSpPr txBox="1"/>
            <p:nvPr/>
          </p:nvSpPr>
          <p:spPr>
            <a:xfrm>
              <a:off x="3276840" y="5215276"/>
              <a:ext cx="7307820" cy="707886"/>
            </a:xfrm>
            <a:prstGeom prst="rect">
              <a:avLst/>
            </a:prstGeom>
            <a:noFill/>
          </p:spPr>
          <p:txBody>
            <a:bodyPr wrap="square" rtlCol="0">
              <a:spAutoFit/>
            </a:bodyPr>
            <a:lstStyle/>
            <a:p>
              <a:pPr algn="ctr"/>
              <a:r>
                <a:rPr lang="fr-FR" sz="2000" b="1" dirty="0">
                  <a:solidFill>
                    <a:schemeClr val="accent4"/>
                  </a:solidFill>
                  <a:latin typeface="Source Sans Pro" panose="020B0503030403020204" pitchFamily="34" charset="77"/>
                </a:rPr>
                <a:t>Attention : </a:t>
              </a:r>
              <a:r>
                <a:rPr lang="fr-FR" sz="2000" dirty="0">
                  <a:solidFill>
                    <a:schemeClr val="accent4"/>
                  </a:solidFill>
                  <a:latin typeface="Source Sans Pro" panose="020B0503030403020204" pitchFamily="34" charset="77"/>
                </a:rPr>
                <a:t>Il est nécessaire de s’assurer que le client n’utilise pas plus de services que ce que la nouvelle offre inclut </a:t>
              </a:r>
            </a:p>
          </p:txBody>
        </p:sp>
        <p:sp>
          <p:nvSpPr>
            <p:cNvPr id="37" name="Rectangle : coins arrondis 36">
              <a:extLst>
                <a:ext uri="{FF2B5EF4-FFF2-40B4-BE49-F238E27FC236}">
                  <a16:creationId xmlns:a16="http://schemas.microsoft.com/office/drawing/2014/main" id="{BF546C8E-7BBF-144A-8268-A7CB6D5EAF84}"/>
                </a:ext>
              </a:extLst>
            </p:cNvPr>
            <p:cNvSpPr/>
            <p:nvPr/>
          </p:nvSpPr>
          <p:spPr>
            <a:xfrm>
              <a:off x="3107755" y="5095674"/>
              <a:ext cx="7621230" cy="886611"/>
            </a:xfrm>
            <a:prstGeom prst="roundRect">
              <a:avLst/>
            </a:prstGeom>
            <a:noFill/>
            <a:ln w="38100">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accent4"/>
                </a:solidFill>
                <a:latin typeface="Source Sans Pro" panose="020B0503030403020204" pitchFamily="34" charset="77"/>
              </a:endParaRPr>
            </a:p>
          </p:txBody>
        </p:sp>
      </p:grpSp>
      <p:sp>
        <p:nvSpPr>
          <p:cNvPr id="38" name="ZoneTexte 4">
            <a:extLst>
              <a:ext uri="{FF2B5EF4-FFF2-40B4-BE49-F238E27FC236}">
                <a16:creationId xmlns:a16="http://schemas.microsoft.com/office/drawing/2014/main" id="{E8DAFC1C-5C38-D946-A027-325CEAFFE641}"/>
              </a:ext>
            </a:extLst>
          </p:cNvPr>
          <p:cNvSpPr txBox="1"/>
          <p:nvPr/>
        </p:nvSpPr>
        <p:spPr>
          <a:xfrm>
            <a:off x="910507" y="213844"/>
            <a:ext cx="8178985" cy="892552"/>
          </a:xfrm>
          <a:prstGeom prst="rect">
            <a:avLst/>
          </a:prstGeom>
          <a:noFill/>
        </p:spPr>
        <p:txBody>
          <a:bodyPr wrap="square" rtlCol="0">
            <a:spAutoFit/>
          </a:bodyPr>
          <a:lstStyle/>
          <a:p>
            <a:r>
              <a:rPr lang="fr-FR" sz="2800" b="1" dirty="0">
                <a:solidFill>
                  <a:schemeClr val="accent1"/>
                </a:solidFill>
                <a:latin typeface="Source Sans Pro" panose="020B0503030403020204" pitchFamily="34" charset="77"/>
              </a:rPr>
              <a:t>Le changement d’offres</a:t>
            </a:r>
          </a:p>
          <a:p>
            <a:r>
              <a:rPr lang="fr-FR" dirty="0">
                <a:solidFill>
                  <a:schemeClr val="accent1"/>
                </a:solidFill>
                <a:latin typeface="Source Sans Pro" panose="020B0503030403020204" pitchFamily="34" charset="77"/>
              </a:rPr>
              <a:t>Le </a:t>
            </a:r>
            <a:r>
              <a:rPr lang="fr-FR" dirty="0" err="1">
                <a:solidFill>
                  <a:schemeClr val="accent1"/>
                </a:solidFill>
                <a:latin typeface="Source Sans Pro" panose="020B0503030403020204" pitchFamily="34" charset="77"/>
              </a:rPr>
              <a:t>downgrade</a:t>
            </a:r>
            <a:endParaRPr lang="fr-FR" dirty="0">
              <a:solidFill>
                <a:schemeClr val="accent1"/>
              </a:solidFill>
              <a:latin typeface="Source Sans Pro" panose="020B0503030403020204" pitchFamily="34" charset="77"/>
            </a:endParaRPr>
          </a:p>
        </p:txBody>
      </p:sp>
    </p:spTree>
    <p:extLst>
      <p:ext uri="{BB962C8B-B14F-4D97-AF65-F5344CB8AC3E}">
        <p14:creationId xmlns:p14="http://schemas.microsoft.com/office/powerpoint/2010/main" val="2156289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0588">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14:bounceEnd="70588">
                                          <p:cBhvr additive="base">
                                            <p:cTn id="7" dur="1000" fill="hold"/>
                                            <p:tgtEl>
                                              <p:spTgt spid="29"/>
                                            </p:tgtEl>
                                            <p:attrNameLst>
                                              <p:attrName>ppt_x</p:attrName>
                                            </p:attrNameLst>
                                          </p:cBhvr>
                                          <p:tavLst>
                                            <p:tav tm="0">
                                              <p:val>
                                                <p:strVal val="#ppt_x"/>
                                              </p:val>
                                            </p:tav>
                                            <p:tav tm="100000">
                                              <p:val>
                                                <p:strVal val="#ppt_x"/>
                                              </p:val>
                                            </p:tav>
                                          </p:tavLst>
                                        </p:anim>
                                        <p:anim calcmode="lin" valueType="num" p14:bounceEnd="70588">
                                          <p:cBhvr additive="base">
                                            <p:cTn id="8" dur="1000" fill="hold"/>
                                            <p:tgtEl>
                                              <p:spTgt spid="29"/>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20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200"/>
                                            <p:tgtEl>
                                              <p:spTgt spid="9"/>
                                            </p:tgtEl>
                                          </p:cBhvr>
                                        </p:animEffect>
                                      </p:childTnLst>
                                    </p:cTn>
                                  </p:par>
                                  <p:par>
                                    <p:cTn id="12" presetID="2" presetClass="entr" presetSubtype="1" fill="hold" nodeType="withEffect" p14:presetBounceEnd="70588">
                                      <p:stCondLst>
                                        <p:cond delay="200"/>
                                      </p:stCondLst>
                                      <p:childTnLst>
                                        <p:set>
                                          <p:cBhvr>
                                            <p:cTn id="13" dur="1" fill="hold">
                                              <p:stCondLst>
                                                <p:cond delay="0"/>
                                              </p:stCondLst>
                                            </p:cTn>
                                            <p:tgtEl>
                                              <p:spTgt spid="26"/>
                                            </p:tgtEl>
                                            <p:attrNameLst>
                                              <p:attrName>style.visibility</p:attrName>
                                            </p:attrNameLst>
                                          </p:cBhvr>
                                          <p:to>
                                            <p:strVal val="visible"/>
                                          </p:to>
                                        </p:set>
                                        <p:anim calcmode="lin" valueType="num" p14:bounceEnd="70588">
                                          <p:cBhvr additive="base">
                                            <p:cTn id="14" dur="1100" fill="hold"/>
                                            <p:tgtEl>
                                              <p:spTgt spid="26"/>
                                            </p:tgtEl>
                                            <p:attrNameLst>
                                              <p:attrName>ppt_x</p:attrName>
                                            </p:attrNameLst>
                                          </p:cBhvr>
                                          <p:tavLst>
                                            <p:tav tm="0">
                                              <p:val>
                                                <p:strVal val="#ppt_x"/>
                                              </p:val>
                                            </p:tav>
                                            <p:tav tm="100000">
                                              <p:val>
                                                <p:strVal val="#ppt_x"/>
                                              </p:val>
                                            </p:tav>
                                          </p:tavLst>
                                        </p:anim>
                                        <p:anim calcmode="lin" valueType="num" p14:bounceEnd="70588">
                                          <p:cBhvr additive="base">
                                            <p:cTn id="15" dur="1100" fill="hold"/>
                                            <p:tgtEl>
                                              <p:spTgt spid="26"/>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40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200"/>
                                            <p:tgtEl>
                                              <p:spTgt spid="10"/>
                                            </p:tgtEl>
                                          </p:cBhvr>
                                        </p:animEffect>
                                      </p:childTnLst>
                                    </p:cTn>
                                  </p:par>
                                  <p:par>
                                    <p:cTn id="19" presetID="2" presetClass="entr" presetSubtype="1" fill="hold" nodeType="withEffect" p14:presetBounceEnd="70588">
                                      <p:stCondLst>
                                        <p:cond delay="400"/>
                                      </p:stCondLst>
                                      <p:childTnLst>
                                        <p:set>
                                          <p:cBhvr>
                                            <p:cTn id="20" dur="1" fill="hold">
                                              <p:stCondLst>
                                                <p:cond delay="0"/>
                                              </p:stCondLst>
                                            </p:cTn>
                                            <p:tgtEl>
                                              <p:spTgt spid="32"/>
                                            </p:tgtEl>
                                            <p:attrNameLst>
                                              <p:attrName>style.visibility</p:attrName>
                                            </p:attrNameLst>
                                          </p:cBhvr>
                                          <p:to>
                                            <p:strVal val="visible"/>
                                          </p:to>
                                        </p:set>
                                        <p:anim calcmode="lin" valueType="num" p14:bounceEnd="70588">
                                          <p:cBhvr additive="base">
                                            <p:cTn id="21" dur="1200" fill="hold"/>
                                            <p:tgtEl>
                                              <p:spTgt spid="32"/>
                                            </p:tgtEl>
                                            <p:attrNameLst>
                                              <p:attrName>ppt_x</p:attrName>
                                            </p:attrNameLst>
                                          </p:cBhvr>
                                          <p:tavLst>
                                            <p:tav tm="0">
                                              <p:val>
                                                <p:strVal val="#ppt_x"/>
                                              </p:val>
                                            </p:tav>
                                            <p:tav tm="100000">
                                              <p:val>
                                                <p:strVal val="#ppt_x"/>
                                              </p:val>
                                            </p:tav>
                                          </p:tavLst>
                                        </p:anim>
                                        <p:anim calcmode="lin" valueType="num" p14:bounceEnd="70588">
                                          <p:cBhvr additive="base">
                                            <p:cTn id="22" dur="1200" fill="hold"/>
                                            <p:tgtEl>
                                              <p:spTgt spid="32"/>
                                            </p:tgtEl>
                                            <p:attrNameLst>
                                              <p:attrName>ppt_y</p:attrName>
                                            </p:attrNameLst>
                                          </p:cBhvr>
                                          <p:tavLst>
                                            <p:tav tm="0">
                                              <p:val>
                                                <p:strVal val="0-#ppt_h/2"/>
                                              </p:val>
                                            </p:tav>
                                            <p:tav tm="100000">
                                              <p:val>
                                                <p:strVal val="#ppt_y"/>
                                              </p:val>
                                            </p:tav>
                                          </p:tavLst>
                                        </p:anim>
                                      </p:childTnLst>
                                    </p:cTn>
                                  </p:par>
                                  <p:par>
                                    <p:cTn id="23" presetID="10" presetClass="entr" presetSubtype="0" fill="hold" grpId="0" nodeType="withEffect">
                                      <p:stCondLst>
                                        <p:cond delay="60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200"/>
                                            <p:tgtEl>
                                              <p:spTgt spid="11"/>
                                            </p:tgtEl>
                                          </p:cBhvr>
                                        </p:animEffect>
                                      </p:childTnLst>
                                    </p:cTn>
                                  </p:par>
                                  <p:par>
                                    <p:cTn id="26" presetID="22" presetClass="entr" presetSubtype="1" fill="hold" nodeType="withEffect">
                                      <p:stCondLst>
                                        <p:cond delay="400"/>
                                      </p:stCondLst>
                                      <p:childTnLst>
                                        <p:set>
                                          <p:cBhvr>
                                            <p:cTn id="27" dur="1" fill="hold">
                                              <p:stCondLst>
                                                <p:cond delay="0"/>
                                              </p:stCondLst>
                                            </p:cTn>
                                            <p:tgtEl>
                                              <p:spTgt spid="25"/>
                                            </p:tgtEl>
                                            <p:attrNameLst>
                                              <p:attrName>style.visibility</p:attrName>
                                            </p:attrNameLst>
                                          </p:cBhvr>
                                          <p:to>
                                            <p:strVal val="visible"/>
                                          </p:to>
                                        </p:set>
                                        <p:animEffect transition="in" filter="wipe(up)">
                                          <p:cBhvr>
                                            <p:cTn id="28" dur="500"/>
                                            <p:tgtEl>
                                              <p:spTgt spid="25"/>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35"/>
                                            </p:tgtEl>
                                            <p:attrNameLst>
                                              <p:attrName>style.visibility</p:attrName>
                                            </p:attrNameLst>
                                          </p:cBhvr>
                                          <p:to>
                                            <p:strVal val="visible"/>
                                          </p:to>
                                        </p:set>
                                        <p:anim calcmode="lin" valueType="num">
                                          <p:cBhvr additive="base">
                                            <p:cTn id="33" dur="500" fill="hold"/>
                                            <p:tgtEl>
                                              <p:spTgt spid="35"/>
                                            </p:tgtEl>
                                            <p:attrNameLst>
                                              <p:attrName>ppt_x</p:attrName>
                                            </p:attrNameLst>
                                          </p:cBhvr>
                                          <p:tavLst>
                                            <p:tav tm="0">
                                              <p:val>
                                                <p:strVal val="#ppt_x"/>
                                              </p:val>
                                            </p:tav>
                                            <p:tav tm="100000">
                                              <p:val>
                                                <p:strVal val="#ppt_x"/>
                                              </p:val>
                                            </p:tav>
                                          </p:tavLst>
                                        </p:anim>
                                        <p:anim calcmode="lin" valueType="num">
                                          <p:cBhvr additive="base">
                                            <p:cTn id="34"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1000" fill="hold"/>
                                            <p:tgtEl>
                                              <p:spTgt spid="29"/>
                                            </p:tgtEl>
                                            <p:attrNameLst>
                                              <p:attrName>ppt_x</p:attrName>
                                            </p:attrNameLst>
                                          </p:cBhvr>
                                          <p:tavLst>
                                            <p:tav tm="0">
                                              <p:val>
                                                <p:strVal val="#ppt_x"/>
                                              </p:val>
                                            </p:tav>
                                            <p:tav tm="100000">
                                              <p:val>
                                                <p:strVal val="#ppt_x"/>
                                              </p:val>
                                            </p:tav>
                                          </p:tavLst>
                                        </p:anim>
                                        <p:anim calcmode="lin" valueType="num">
                                          <p:cBhvr additive="base">
                                            <p:cTn id="8" dur="1000" fill="hold"/>
                                            <p:tgtEl>
                                              <p:spTgt spid="29"/>
                                            </p:tgtEl>
                                            <p:attrNameLst>
                                              <p:attrName>ppt_y</p:attrName>
                                            </p:attrNameLst>
                                          </p:cBhvr>
                                          <p:tavLst>
                                            <p:tav tm="0">
                                              <p:val>
                                                <p:strVal val="0-#ppt_h/2"/>
                                              </p:val>
                                            </p:tav>
                                            <p:tav tm="100000">
                                              <p:val>
                                                <p:strVal val="#ppt_y"/>
                                              </p:val>
                                            </p:tav>
                                          </p:tavLst>
                                        </p:anim>
                                      </p:childTnLst>
                                    </p:cTn>
                                  </p:par>
                                  <p:par>
                                    <p:cTn id="9" presetID="10" presetClass="entr" presetSubtype="0" fill="hold" grpId="0" nodeType="withEffect">
                                      <p:stCondLst>
                                        <p:cond delay="20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200"/>
                                            <p:tgtEl>
                                              <p:spTgt spid="9"/>
                                            </p:tgtEl>
                                          </p:cBhvr>
                                        </p:animEffect>
                                      </p:childTnLst>
                                    </p:cTn>
                                  </p:par>
                                  <p:par>
                                    <p:cTn id="12" presetID="2" presetClass="entr" presetSubtype="1" fill="hold" nodeType="withEffect">
                                      <p:stCondLst>
                                        <p:cond delay="200"/>
                                      </p:stCondLst>
                                      <p:childTnLst>
                                        <p:set>
                                          <p:cBhvr>
                                            <p:cTn id="13" dur="1" fill="hold">
                                              <p:stCondLst>
                                                <p:cond delay="0"/>
                                              </p:stCondLst>
                                            </p:cTn>
                                            <p:tgtEl>
                                              <p:spTgt spid="26"/>
                                            </p:tgtEl>
                                            <p:attrNameLst>
                                              <p:attrName>style.visibility</p:attrName>
                                            </p:attrNameLst>
                                          </p:cBhvr>
                                          <p:to>
                                            <p:strVal val="visible"/>
                                          </p:to>
                                        </p:set>
                                        <p:anim calcmode="lin" valueType="num">
                                          <p:cBhvr additive="base">
                                            <p:cTn id="14" dur="1100" fill="hold"/>
                                            <p:tgtEl>
                                              <p:spTgt spid="26"/>
                                            </p:tgtEl>
                                            <p:attrNameLst>
                                              <p:attrName>ppt_x</p:attrName>
                                            </p:attrNameLst>
                                          </p:cBhvr>
                                          <p:tavLst>
                                            <p:tav tm="0">
                                              <p:val>
                                                <p:strVal val="#ppt_x"/>
                                              </p:val>
                                            </p:tav>
                                            <p:tav tm="100000">
                                              <p:val>
                                                <p:strVal val="#ppt_x"/>
                                              </p:val>
                                            </p:tav>
                                          </p:tavLst>
                                        </p:anim>
                                        <p:anim calcmode="lin" valueType="num">
                                          <p:cBhvr additive="base">
                                            <p:cTn id="15" dur="1100" fill="hold"/>
                                            <p:tgtEl>
                                              <p:spTgt spid="26"/>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40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200"/>
                                            <p:tgtEl>
                                              <p:spTgt spid="10"/>
                                            </p:tgtEl>
                                          </p:cBhvr>
                                        </p:animEffect>
                                      </p:childTnLst>
                                    </p:cTn>
                                  </p:par>
                                  <p:par>
                                    <p:cTn id="19" presetID="2" presetClass="entr" presetSubtype="1" fill="hold" nodeType="withEffect">
                                      <p:stCondLst>
                                        <p:cond delay="40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1200" fill="hold"/>
                                            <p:tgtEl>
                                              <p:spTgt spid="32"/>
                                            </p:tgtEl>
                                            <p:attrNameLst>
                                              <p:attrName>ppt_x</p:attrName>
                                            </p:attrNameLst>
                                          </p:cBhvr>
                                          <p:tavLst>
                                            <p:tav tm="0">
                                              <p:val>
                                                <p:strVal val="#ppt_x"/>
                                              </p:val>
                                            </p:tav>
                                            <p:tav tm="100000">
                                              <p:val>
                                                <p:strVal val="#ppt_x"/>
                                              </p:val>
                                            </p:tav>
                                          </p:tavLst>
                                        </p:anim>
                                        <p:anim calcmode="lin" valueType="num">
                                          <p:cBhvr additive="base">
                                            <p:cTn id="22" dur="1200" fill="hold"/>
                                            <p:tgtEl>
                                              <p:spTgt spid="32"/>
                                            </p:tgtEl>
                                            <p:attrNameLst>
                                              <p:attrName>ppt_y</p:attrName>
                                            </p:attrNameLst>
                                          </p:cBhvr>
                                          <p:tavLst>
                                            <p:tav tm="0">
                                              <p:val>
                                                <p:strVal val="0-#ppt_h/2"/>
                                              </p:val>
                                            </p:tav>
                                            <p:tav tm="100000">
                                              <p:val>
                                                <p:strVal val="#ppt_y"/>
                                              </p:val>
                                            </p:tav>
                                          </p:tavLst>
                                        </p:anim>
                                      </p:childTnLst>
                                    </p:cTn>
                                  </p:par>
                                  <p:par>
                                    <p:cTn id="23" presetID="10" presetClass="entr" presetSubtype="0" fill="hold" grpId="0" nodeType="withEffect">
                                      <p:stCondLst>
                                        <p:cond delay="60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200"/>
                                            <p:tgtEl>
                                              <p:spTgt spid="11"/>
                                            </p:tgtEl>
                                          </p:cBhvr>
                                        </p:animEffect>
                                      </p:childTnLst>
                                    </p:cTn>
                                  </p:par>
                                  <p:par>
                                    <p:cTn id="26" presetID="22" presetClass="entr" presetSubtype="1" fill="hold" nodeType="withEffect">
                                      <p:stCondLst>
                                        <p:cond delay="400"/>
                                      </p:stCondLst>
                                      <p:childTnLst>
                                        <p:set>
                                          <p:cBhvr>
                                            <p:cTn id="27" dur="1" fill="hold">
                                              <p:stCondLst>
                                                <p:cond delay="0"/>
                                              </p:stCondLst>
                                            </p:cTn>
                                            <p:tgtEl>
                                              <p:spTgt spid="25"/>
                                            </p:tgtEl>
                                            <p:attrNameLst>
                                              <p:attrName>style.visibility</p:attrName>
                                            </p:attrNameLst>
                                          </p:cBhvr>
                                          <p:to>
                                            <p:strVal val="visible"/>
                                          </p:to>
                                        </p:set>
                                        <p:animEffect transition="in" filter="wipe(up)">
                                          <p:cBhvr>
                                            <p:cTn id="28" dur="500"/>
                                            <p:tgtEl>
                                              <p:spTgt spid="25"/>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35"/>
                                            </p:tgtEl>
                                            <p:attrNameLst>
                                              <p:attrName>style.visibility</p:attrName>
                                            </p:attrNameLst>
                                          </p:cBhvr>
                                          <p:to>
                                            <p:strVal val="visible"/>
                                          </p:to>
                                        </p:set>
                                        <p:anim calcmode="lin" valueType="num">
                                          <p:cBhvr additive="base">
                                            <p:cTn id="33" dur="500" fill="hold"/>
                                            <p:tgtEl>
                                              <p:spTgt spid="35"/>
                                            </p:tgtEl>
                                            <p:attrNameLst>
                                              <p:attrName>ppt_x</p:attrName>
                                            </p:attrNameLst>
                                          </p:cBhvr>
                                          <p:tavLst>
                                            <p:tav tm="0">
                                              <p:val>
                                                <p:strVal val="#ppt_x"/>
                                              </p:val>
                                            </p:tav>
                                            <p:tav tm="100000">
                                              <p:val>
                                                <p:strVal val="#ppt_x"/>
                                              </p:val>
                                            </p:tav>
                                          </p:tavLst>
                                        </p:anim>
                                        <p:anim calcmode="lin" valueType="num">
                                          <p:cBhvr additive="base">
                                            <p:cTn id="34"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18">
            <a:extLst>
              <a:ext uri="{FF2B5EF4-FFF2-40B4-BE49-F238E27FC236}">
                <a16:creationId xmlns:a16="http://schemas.microsoft.com/office/drawing/2014/main" id="{FBBBE1A3-80F2-4446-9758-6D83FF588B31}"/>
              </a:ext>
            </a:extLst>
          </p:cNvPr>
          <p:cNvSpPr/>
          <p:nvPr/>
        </p:nvSpPr>
        <p:spPr>
          <a:xfrm>
            <a:off x="8932146" y="2833406"/>
            <a:ext cx="2646634" cy="2646634"/>
          </a:xfrm>
          <a:prstGeom prst="ellipse">
            <a:avLst/>
          </a:prstGeom>
          <a:solidFill>
            <a:schemeClr val="accent2">
              <a:alpha val="8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b="1" dirty="0">
              <a:latin typeface="Source Sans Pro" panose="020B0503030403020204" pitchFamily="34" charset="77"/>
            </a:endParaRPr>
          </a:p>
        </p:txBody>
      </p:sp>
      <p:sp>
        <p:nvSpPr>
          <p:cNvPr id="5" name="Freeform 19">
            <a:extLst>
              <a:ext uri="{FF2B5EF4-FFF2-40B4-BE49-F238E27FC236}">
                <a16:creationId xmlns:a16="http://schemas.microsoft.com/office/drawing/2014/main" id="{FEBA467C-A0E8-314E-8FD3-9737707720AD}"/>
              </a:ext>
            </a:extLst>
          </p:cNvPr>
          <p:cNvSpPr/>
          <p:nvPr/>
        </p:nvSpPr>
        <p:spPr>
          <a:xfrm>
            <a:off x="9825993" y="4495979"/>
            <a:ext cx="1089520" cy="2394467"/>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b="1" dirty="0">
              <a:latin typeface="Source Sans Pro" panose="020B0503030403020204" pitchFamily="34" charset="77"/>
            </a:endParaRPr>
          </a:p>
        </p:txBody>
      </p:sp>
      <p:sp>
        <p:nvSpPr>
          <p:cNvPr id="11" name="Oval 4">
            <a:extLst>
              <a:ext uri="{FF2B5EF4-FFF2-40B4-BE49-F238E27FC236}">
                <a16:creationId xmlns:a16="http://schemas.microsoft.com/office/drawing/2014/main" id="{32984EA8-148B-4640-9F33-28FF1CA27EB8}"/>
              </a:ext>
            </a:extLst>
          </p:cNvPr>
          <p:cNvSpPr/>
          <p:nvPr/>
        </p:nvSpPr>
        <p:spPr>
          <a:xfrm>
            <a:off x="819011" y="2607078"/>
            <a:ext cx="3086133" cy="3086135"/>
          </a:xfrm>
          <a:prstGeom prst="ellipse">
            <a:avLst/>
          </a:prstGeom>
          <a:solidFill>
            <a:schemeClr val="accent1">
              <a:alpha val="8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b="1" dirty="0">
              <a:latin typeface="Source Sans Pro" panose="020B0503030403020204" pitchFamily="34" charset="77"/>
            </a:endParaRPr>
          </a:p>
        </p:txBody>
      </p:sp>
      <p:sp>
        <p:nvSpPr>
          <p:cNvPr id="12" name="Freeform 5">
            <a:extLst>
              <a:ext uri="{FF2B5EF4-FFF2-40B4-BE49-F238E27FC236}">
                <a16:creationId xmlns:a16="http://schemas.microsoft.com/office/drawing/2014/main" id="{9FFDF37D-2C59-5D4C-92DC-38713EBF938E}"/>
              </a:ext>
            </a:extLst>
          </p:cNvPr>
          <p:cNvSpPr/>
          <p:nvPr/>
        </p:nvSpPr>
        <p:spPr>
          <a:xfrm>
            <a:off x="1838003" y="4557516"/>
            <a:ext cx="1058525" cy="2326352"/>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b="1" dirty="0">
              <a:latin typeface="Source Sans Pro" panose="020B0503030403020204" pitchFamily="34" charset="77"/>
            </a:endParaRPr>
          </a:p>
        </p:txBody>
      </p:sp>
      <p:sp>
        <p:nvSpPr>
          <p:cNvPr id="13" name="Oval 14">
            <a:extLst>
              <a:ext uri="{FF2B5EF4-FFF2-40B4-BE49-F238E27FC236}">
                <a16:creationId xmlns:a16="http://schemas.microsoft.com/office/drawing/2014/main" id="{BCB25F3B-5FD2-C34F-BC79-90F1E21D7349}"/>
              </a:ext>
            </a:extLst>
          </p:cNvPr>
          <p:cNvSpPr/>
          <p:nvPr/>
        </p:nvSpPr>
        <p:spPr>
          <a:xfrm>
            <a:off x="3556622" y="2879354"/>
            <a:ext cx="2870993" cy="2870993"/>
          </a:xfrm>
          <a:prstGeom prst="ellipse">
            <a:avLst/>
          </a:prstGeom>
          <a:solidFill>
            <a:schemeClr val="accent4">
              <a:alpha val="8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b="1" dirty="0">
              <a:latin typeface="Source Sans Pro" panose="020B0503030403020204" pitchFamily="34" charset="77"/>
            </a:endParaRPr>
          </a:p>
        </p:txBody>
      </p:sp>
      <p:sp>
        <p:nvSpPr>
          <p:cNvPr id="14" name="Freeform 15">
            <a:extLst>
              <a:ext uri="{FF2B5EF4-FFF2-40B4-BE49-F238E27FC236}">
                <a16:creationId xmlns:a16="http://schemas.microsoft.com/office/drawing/2014/main" id="{5EF63E9A-C418-C144-B520-522CE85CC655}"/>
              </a:ext>
            </a:extLst>
          </p:cNvPr>
          <p:cNvSpPr/>
          <p:nvPr/>
        </p:nvSpPr>
        <p:spPr>
          <a:xfrm>
            <a:off x="4504577" y="4708813"/>
            <a:ext cx="984733" cy="2164177"/>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b="1" dirty="0">
              <a:latin typeface="Source Sans Pro" panose="020B0503030403020204" pitchFamily="34" charset="77"/>
            </a:endParaRPr>
          </a:p>
        </p:txBody>
      </p:sp>
      <p:sp>
        <p:nvSpPr>
          <p:cNvPr id="15" name="Oval 21">
            <a:extLst>
              <a:ext uri="{FF2B5EF4-FFF2-40B4-BE49-F238E27FC236}">
                <a16:creationId xmlns:a16="http://schemas.microsoft.com/office/drawing/2014/main" id="{D44D3540-E064-8D44-BF4C-D6CEC032A7DA}"/>
              </a:ext>
            </a:extLst>
          </p:cNvPr>
          <p:cNvSpPr/>
          <p:nvPr/>
        </p:nvSpPr>
        <p:spPr>
          <a:xfrm>
            <a:off x="6099101" y="2166268"/>
            <a:ext cx="3117101" cy="3117101"/>
          </a:xfrm>
          <a:prstGeom prst="ellipse">
            <a:avLst/>
          </a:prstGeom>
          <a:solidFill>
            <a:schemeClr val="accent3">
              <a:alpha val="80000"/>
            </a:schemeClr>
          </a:solidFill>
          <a:ln w="127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b="1" dirty="0">
              <a:latin typeface="Source Sans Pro" panose="020B0503030403020204" pitchFamily="34" charset="77"/>
            </a:endParaRPr>
          </a:p>
        </p:txBody>
      </p:sp>
      <p:sp>
        <p:nvSpPr>
          <p:cNvPr id="16" name="Freeform 22">
            <a:extLst>
              <a:ext uri="{FF2B5EF4-FFF2-40B4-BE49-F238E27FC236}">
                <a16:creationId xmlns:a16="http://schemas.microsoft.com/office/drawing/2014/main" id="{4089F957-E269-AE4A-BDCC-E451073BCE53}"/>
              </a:ext>
            </a:extLst>
          </p:cNvPr>
          <p:cNvSpPr/>
          <p:nvPr/>
        </p:nvSpPr>
        <p:spPr>
          <a:xfrm>
            <a:off x="7097359" y="4129134"/>
            <a:ext cx="1246791" cy="2740108"/>
          </a:xfrm>
          <a:custGeom>
            <a:avLst/>
            <a:gdLst>
              <a:gd name="connsiteX0" fmla="*/ 230909 w 1108363"/>
              <a:gd name="connsiteY0" fmla="*/ 2921000 h 2921000"/>
              <a:gd name="connsiteX1" fmla="*/ 600363 w 1108363"/>
              <a:gd name="connsiteY1" fmla="*/ 1558637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1913 w 1109367"/>
              <a:gd name="connsiteY0" fmla="*/ 2921000 h 2921000"/>
              <a:gd name="connsiteX1" fmla="*/ 612912 w 1109367"/>
              <a:gd name="connsiteY1" fmla="*/ 1512455 h 2921000"/>
              <a:gd name="connsiteX2" fmla="*/ 1004 w 1109367"/>
              <a:gd name="connsiteY2" fmla="*/ 288637 h 2921000"/>
              <a:gd name="connsiteX3" fmla="*/ 786095 w 1109367"/>
              <a:gd name="connsiteY3" fmla="*/ 1096818 h 2921000"/>
              <a:gd name="connsiteX4" fmla="*/ 1086276 w 1109367"/>
              <a:gd name="connsiteY4" fmla="*/ 0 h 2921000"/>
              <a:gd name="connsiteX5" fmla="*/ 1109367 w 1109367"/>
              <a:gd name="connsiteY5" fmla="*/ 2921000 h 2921000"/>
              <a:gd name="connsiteX6" fmla="*/ 231913 w 1109367"/>
              <a:gd name="connsiteY6" fmla="*/ 2921000 h 2921000"/>
              <a:gd name="connsiteX0" fmla="*/ 230909 w 1108363"/>
              <a:gd name="connsiteY0" fmla="*/ 2921000 h 2921000"/>
              <a:gd name="connsiteX1" fmla="*/ 611908 w 1108363"/>
              <a:gd name="connsiteY1" fmla="*/ 1512455 h 2921000"/>
              <a:gd name="connsiteX2" fmla="*/ 0 w 1108363"/>
              <a:gd name="connsiteY2" fmla="*/ 288637 h 2921000"/>
              <a:gd name="connsiteX3" fmla="*/ 785091 w 1108363"/>
              <a:gd name="connsiteY3" fmla="*/ 1096818 h 2921000"/>
              <a:gd name="connsiteX4" fmla="*/ 1085272 w 1108363"/>
              <a:gd name="connsiteY4" fmla="*/ 0 h 2921000"/>
              <a:gd name="connsiteX5" fmla="*/ 1108363 w 1108363"/>
              <a:gd name="connsiteY5" fmla="*/ 2921000 h 2921000"/>
              <a:gd name="connsiteX6" fmla="*/ 230909 w 1108363"/>
              <a:gd name="connsiteY6" fmla="*/ 2921000 h 2921000"/>
              <a:gd name="connsiteX0" fmla="*/ 230909 w 1108363"/>
              <a:gd name="connsiteY0" fmla="*/ 2958143 h 2958143"/>
              <a:gd name="connsiteX1" fmla="*/ 611908 w 1108363"/>
              <a:gd name="connsiteY1" fmla="*/ 1549598 h 2958143"/>
              <a:gd name="connsiteX2" fmla="*/ 0 w 1108363"/>
              <a:gd name="connsiteY2" fmla="*/ 325780 h 2958143"/>
              <a:gd name="connsiteX3" fmla="*/ 785091 w 1108363"/>
              <a:gd name="connsiteY3" fmla="*/ 1133961 h 2958143"/>
              <a:gd name="connsiteX4" fmla="*/ 1085272 w 1108363"/>
              <a:gd name="connsiteY4" fmla="*/ 37143 h 2958143"/>
              <a:gd name="connsiteX5" fmla="*/ 1108363 w 1108363"/>
              <a:gd name="connsiteY5" fmla="*/ 2958143 h 2958143"/>
              <a:gd name="connsiteX6" fmla="*/ 230909 w 1108363"/>
              <a:gd name="connsiteY6" fmla="*/ 2958143 h 2958143"/>
              <a:gd name="connsiteX0" fmla="*/ 230909 w 1108363"/>
              <a:gd name="connsiteY0" fmla="*/ 2966940 h 2966940"/>
              <a:gd name="connsiteX1" fmla="*/ 611908 w 1108363"/>
              <a:gd name="connsiteY1" fmla="*/ 1558395 h 2966940"/>
              <a:gd name="connsiteX2" fmla="*/ 0 w 1108363"/>
              <a:gd name="connsiteY2" fmla="*/ 334577 h 2966940"/>
              <a:gd name="connsiteX3" fmla="*/ 785091 w 1108363"/>
              <a:gd name="connsiteY3" fmla="*/ 1142758 h 2966940"/>
              <a:gd name="connsiteX4" fmla="*/ 1085272 w 1108363"/>
              <a:gd name="connsiteY4" fmla="*/ 45940 h 2966940"/>
              <a:gd name="connsiteX5" fmla="*/ 1108363 w 1108363"/>
              <a:gd name="connsiteY5" fmla="*/ 2966940 h 2966940"/>
              <a:gd name="connsiteX6" fmla="*/ 230909 w 1108363"/>
              <a:gd name="connsiteY6" fmla="*/ 2966940 h 2966940"/>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48142 h 3248142"/>
              <a:gd name="connsiteX1" fmla="*/ 611908 w 1327727"/>
              <a:gd name="connsiteY1" fmla="*/ 1839597 h 3248142"/>
              <a:gd name="connsiteX2" fmla="*/ 0 w 1327727"/>
              <a:gd name="connsiteY2" fmla="*/ 615779 h 3248142"/>
              <a:gd name="connsiteX3" fmla="*/ 785091 w 1327727"/>
              <a:gd name="connsiteY3" fmla="*/ 1423960 h 3248142"/>
              <a:gd name="connsiteX4" fmla="*/ 1327727 w 1327727"/>
              <a:gd name="connsiteY4" fmla="*/ 38505 h 3248142"/>
              <a:gd name="connsiteX5" fmla="*/ 1108363 w 1327727"/>
              <a:gd name="connsiteY5" fmla="*/ 3248142 h 3248142"/>
              <a:gd name="connsiteX6" fmla="*/ 230909 w 1327727"/>
              <a:gd name="connsiteY6" fmla="*/ 3248142 h 3248142"/>
              <a:gd name="connsiteX0" fmla="*/ 230909 w 1327727"/>
              <a:gd name="connsiteY0" fmla="*/ 3209637 h 3209637"/>
              <a:gd name="connsiteX1" fmla="*/ 611908 w 1327727"/>
              <a:gd name="connsiteY1" fmla="*/ 1801092 h 3209637"/>
              <a:gd name="connsiteX2" fmla="*/ 0 w 1327727"/>
              <a:gd name="connsiteY2" fmla="*/ 577274 h 3209637"/>
              <a:gd name="connsiteX3" fmla="*/ 785091 w 1327727"/>
              <a:gd name="connsiteY3" fmla="*/ 1385455 h 3209637"/>
              <a:gd name="connsiteX4" fmla="*/ 1327727 w 1327727"/>
              <a:gd name="connsiteY4" fmla="*/ 0 h 3209637"/>
              <a:gd name="connsiteX5" fmla="*/ 1108363 w 1327727"/>
              <a:gd name="connsiteY5" fmla="*/ 3209637 h 3209637"/>
              <a:gd name="connsiteX6" fmla="*/ 230909 w 1327727"/>
              <a:gd name="connsiteY6" fmla="*/ 3209637 h 3209637"/>
              <a:gd name="connsiteX0" fmla="*/ 292002 w 1388820"/>
              <a:gd name="connsiteY0" fmla="*/ 3209637 h 3209637"/>
              <a:gd name="connsiteX1" fmla="*/ 673001 w 1388820"/>
              <a:gd name="connsiteY1" fmla="*/ 1801092 h 3209637"/>
              <a:gd name="connsiteX2" fmla="*/ 121129 w 1388820"/>
              <a:gd name="connsiteY2" fmla="*/ 702541 h 3209637"/>
              <a:gd name="connsiteX3" fmla="*/ 61093 w 1388820"/>
              <a:gd name="connsiteY3" fmla="*/ 577274 h 3209637"/>
              <a:gd name="connsiteX4" fmla="*/ 846184 w 1388820"/>
              <a:gd name="connsiteY4" fmla="*/ 1385455 h 3209637"/>
              <a:gd name="connsiteX5" fmla="*/ 1388820 w 1388820"/>
              <a:gd name="connsiteY5" fmla="*/ 0 h 3209637"/>
              <a:gd name="connsiteX6" fmla="*/ 1169456 w 1388820"/>
              <a:gd name="connsiteY6" fmla="*/ 3209637 h 3209637"/>
              <a:gd name="connsiteX7" fmla="*/ 292002 w 1388820"/>
              <a:gd name="connsiteY7" fmla="*/ 3209637 h 3209637"/>
              <a:gd name="connsiteX0" fmla="*/ 325077 w 1421895"/>
              <a:gd name="connsiteY0" fmla="*/ 3209637 h 3209637"/>
              <a:gd name="connsiteX1" fmla="*/ 706076 w 1421895"/>
              <a:gd name="connsiteY1" fmla="*/ 1801092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25077 w 1421895"/>
              <a:gd name="connsiteY0" fmla="*/ 3209637 h 3209637"/>
              <a:gd name="connsiteX1" fmla="*/ 648349 w 1421895"/>
              <a:gd name="connsiteY1" fmla="*/ 1905001 h 3209637"/>
              <a:gd name="connsiteX2" fmla="*/ 73386 w 1421895"/>
              <a:gd name="connsiteY2" fmla="*/ 656360 h 3209637"/>
              <a:gd name="connsiteX3" fmla="*/ 94168 w 1421895"/>
              <a:gd name="connsiteY3" fmla="*/ 577274 h 3209637"/>
              <a:gd name="connsiteX4" fmla="*/ 879259 w 1421895"/>
              <a:gd name="connsiteY4" fmla="*/ 1385455 h 3209637"/>
              <a:gd name="connsiteX5" fmla="*/ 1421895 w 1421895"/>
              <a:gd name="connsiteY5" fmla="*/ 0 h 3209637"/>
              <a:gd name="connsiteX6" fmla="*/ 1202531 w 1421895"/>
              <a:gd name="connsiteY6" fmla="*/ 3209637 h 3209637"/>
              <a:gd name="connsiteX7" fmla="*/ 325077 w 1421895"/>
              <a:gd name="connsiteY7" fmla="*/ 3209637 h 3209637"/>
              <a:gd name="connsiteX0" fmla="*/ 302147 w 1398965"/>
              <a:gd name="connsiteY0" fmla="*/ 3209637 h 3209637"/>
              <a:gd name="connsiteX1" fmla="*/ 625419 w 1398965"/>
              <a:gd name="connsiteY1" fmla="*/ 1905001 h 3209637"/>
              <a:gd name="connsiteX2" fmla="*/ 50456 w 1398965"/>
              <a:gd name="connsiteY2" fmla="*/ 656360 h 3209637"/>
              <a:gd name="connsiteX3" fmla="*/ 71238 w 1398965"/>
              <a:gd name="connsiteY3" fmla="*/ 577274 h 3209637"/>
              <a:gd name="connsiteX4" fmla="*/ 856329 w 1398965"/>
              <a:gd name="connsiteY4" fmla="*/ 1385455 h 3209637"/>
              <a:gd name="connsiteX5" fmla="*/ 1398965 w 1398965"/>
              <a:gd name="connsiteY5" fmla="*/ 0 h 3209637"/>
              <a:gd name="connsiteX6" fmla="*/ 1179601 w 1398965"/>
              <a:gd name="connsiteY6" fmla="*/ 3209637 h 3209637"/>
              <a:gd name="connsiteX7" fmla="*/ 302147 w 1398965"/>
              <a:gd name="connsiteY7" fmla="*/ 3209637 h 3209637"/>
              <a:gd name="connsiteX0" fmla="*/ 275904 w 1372722"/>
              <a:gd name="connsiteY0" fmla="*/ 3209637 h 3209637"/>
              <a:gd name="connsiteX1" fmla="*/ 599176 w 1372722"/>
              <a:gd name="connsiteY1" fmla="*/ 1905001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30086 w 1372722"/>
              <a:gd name="connsiteY4" fmla="*/ 1385455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75904 w 1372722"/>
              <a:gd name="connsiteY0" fmla="*/ 3209637 h 3209637"/>
              <a:gd name="connsiteX1" fmla="*/ 554352 w 1372722"/>
              <a:gd name="connsiteY1" fmla="*/ 1919942 h 3209637"/>
              <a:gd name="connsiteX2" fmla="*/ 24213 w 1372722"/>
              <a:gd name="connsiteY2" fmla="*/ 656360 h 3209637"/>
              <a:gd name="connsiteX3" fmla="*/ 44995 w 1372722"/>
              <a:gd name="connsiteY3" fmla="*/ 577274 h 3209637"/>
              <a:gd name="connsiteX4" fmla="*/ 882380 w 1372722"/>
              <a:gd name="connsiteY4" fmla="*/ 1310749 h 3209637"/>
              <a:gd name="connsiteX5" fmla="*/ 1372722 w 1372722"/>
              <a:gd name="connsiteY5" fmla="*/ 0 h 3209637"/>
              <a:gd name="connsiteX6" fmla="*/ 1153358 w 1372722"/>
              <a:gd name="connsiteY6" fmla="*/ 3209637 h 3209637"/>
              <a:gd name="connsiteX7" fmla="*/ 275904 w 1372722"/>
              <a:gd name="connsiteY7" fmla="*/ 3209637 h 3209637"/>
              <a:gd name="connsiteX0" fmla="*/ 265792 w 1362610"/>
              <a:gd name="connsiteY0" fmla="*/ 3209637 h 3209637"/>
              <a:gd name="connsiteX1" fmla="*/ 544240 w 1362610"/>
              <a:gd name="connsiteY1" fmla="*/ 1919942 h 3209637"/>
              <a:gd name="connsiteX2" fmla="*/ 14101 w 1362610"/>
              <a:gd name="connsiteY2" fmla="*/ 656360 h 3209637"/>
              <a:gd name="connsiteX3" fmla="*/ 79707 w 1362610"/>
              <a:gd name="connsiteY3" fmla="*/ 577274 h 3209637"/>
              <a:gd name="connsiteX4" fmla="*/ 872268 w 1362610"/>
              <a:gd name="connsiteY4" fmla="*/ 1310749 h 3209637"/>
              <a:gd name="connsiteX5" fmla="*/ 1362610 w 1362610"/>
              <a:gd name="connsiteY5" fmla="*/ 0 h 3209637"/>
              <a:gd name="connsiteX6" fmla="*/ 1143246 w 1362610"/>
              <a:gd name="connsiteY6" fmla="*/ 3209637 h 3209637"/>
              <a:gd name="connsiteX7" fmla="*/ 265792 w 1362610"/>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34398 w 1431216"/>
              <a:gd name="connsiteY0" fmla="*/ 3209637 h 3209637"/>
              <a:gd name="connsiteX1" fmla="*/ 612846 w 1431216"/>
              <a:gd name="connsiteY1" fmla="*/ 1919942 h 3209637"/>
              <a:gd name="connsiteX2" fmla="*/ 8001 w 1431216"/>
              <a:gd name="connsiteY2" fmla="*/ 813242 h 3209637"/>
              <a:gd name="connsiteX3" fmla="*/ 148313 w 1431216"/>
              <a:gd name="connsiteY3" fmla="*/ 577274 h 3209637"/>
              <a:gd name="connsiteX4" fmla="*/ 940874 w 1431216"/>
              <a:gd name="connsiteY4" fmla="*/ 1310749 h 3209637"/>
              <a:gd name="connsiteX5" fmla="*/ 1431216 w 1431216"/>
              <a:gd name="connsiteY5" fmla="*/ 0 h 3209637"/>
              <a:gd name="connsiteX6" fmla="*/ 1211852 w 1431216"/>
              <a:gd name="connsiteY6" fmla="*/ 3209637 h 3209637"/>
              <a:gd name="connsiteX7" fmla="*/ 334398 w 1431216"/>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441223"/>
              <a:gd name="connsiteY0" fmla="*/ 3209637 h 3209637"/>
              <a:gd name="connsiteX1" fmla="*/ 622853 w 1441223"/>
              <a:gd name="connsiteY1" fmla="*/ 1919942 h 3209637"/>
              <a:gd name="connsiteX2" fmla="*/ 18008 w 1441223"/>
              <a:gd name="connsiteY2" fmla="*/ 813242 h 3209637"/>
              <a:gd name="connsiteX3" fmla="*/ 61203 w 1441223"/>
              <a:gd name="connsiteY3" fmla="*/ 771509 h 3209637"/>
              <a:gd name="connsiteX4" fmla="*/ 950881 w 1441223"/>
              <a:gd name="connsiteY4" fmla="*/ 1310749 h 3209637"/>
              <a:gd name="connsiteX5" fmla="*/ 1441223 w 1441223"/>
              <a:gd name="connsiteY5" fmla="*/ 0 h 3209637"/>
              <a:gd name="connsiteX6" fmla="*/ 1221859 w 1441223"/>
              <a:gd name="connsiteY6" fmla="*/ 3209637 h 3209637"/>
              <a:gd name="connsiteX7" fmla="*/ 344405 w 1441223"/>
              <a:gd name="connsiteY7" fmla="*/ 3209637 h 3209637"/>
              <a:gd name="connsiteX0" fmla="*/ 344405 w 1635459"/>
              <a:gd name="connsiteY0" fmla="*/ 2918284 h 2918284"/>
              <a:gd name="connsiteX1" fmla="*/ 622853 w 1635459"/>
              <a:gd name="connsiteY1" fmla="*/ 1628589 h 2918284"/>
              <a:gd name="connsiteX2" fmla="*/ 18008 w 1635459"/>
              <a:gd name="connsiteY2" fmla="*/ 521889 h 2918284"/>
              <a:gd name="connsiteX3" fmla="*/ 61203 w 1635459"/>
              <a:gd name="connsiteY3" fmla="*/ 480156 h 2918284"/>
              <a:gd name="connsiteX4" fmla="*/ 950881 w 1635459"/>
              <a:gd name="connsiteY4" fmla="*/ 1019396 h 2918284"/>
              <a:gd name="connsiteX5" fmla="*/ 1635459 w 1635459"/>
              <a:gd name="connsiteY5" fmla="*/ 0 h 2918284"/>
              <a:gd name="connsiteX6" fmla="*/ 1221859 w 1635459"/>
              <a:gd name="connsiteY6" fmla="*/ 2918284 h 2918284"/>
              <a:gd name="connsiteX7" fmla="*/ 344405 w 1635459"/>
              <a:gd name="connsiteY7" fmla="*/ 2918284 h 2918284"/>
              <a:gd name="connsiteX0" fmla="*/ 344405 w 1680880"/>
              <a:gd name="connsiteY0" fmla="*/ 3063766 h 3063766"/>
              <a:gd name="connsiteX1" fmla="*/ 622853 w 1680880"/>
              <a:gd name="connsiteY1" fmla="*/ 1774071 h 3063766"/>
              <a:gd name="connsiteX2" fmla="*/ 18008 w 1680880"/>
              <a:gd name="connsiteY2" fmla="*/ 667371 h 3063766"/>
              <a:gd name="connsiteX3" fmla="*/ 61203 w 1680880"/>
              <a:gd name="connsiteY3" fmla="*/ 625638 h 3063766"/>
              <a:gd name="connsiteX4" fmla="*/ 950881 w 1680880"/>
              <a:gd name="connsiteY4" fmla="*/ 1164878 h 3063766"/>
              <a:gd name="connsiteX5" fmla="*/ 1635459 w 1680880"/>
              <a:gd name="connsiteY5" fmla="*/ 145482 h 3063766"/>
              <a:gd name="connsiteX6" fmla="*/ 1573250 w 1680880"/>
              <a:gd name="connsiteY6" fmla="*/ 324402 h 3063766"/>
              <a:gd name="connsiteX7" fmla="*/ 1221859 w 1680880"/>
              <a:gd name="connsiteY7" fmla="*/ 3063766 h 3063766"/>
              <a:gd name="connsiteX8" fmla="*/ 344405 w 1680880"/>
              <a:gd name="connsiteY8" fmla="*/ 3063766 h 3063766"/>
              <a:gd name="connsiteX0" fmla="*/ 344405 w 1748213"/>
              <a:gd name="connsiteY0" fmla="*/ 3149622 h 3149622"/>
              <a:gd name="connsiteX1" fmla="*/ 622853 w 1748213"/>
              <a:gd name="connsiteY1" fmla="*/ 1859927 h 3149622"/>
              <a:gd name="connsiteX2" fmla="*/ 18008 w 1748213"/>
              <a:gd name="connsiteY2" fmla="*/ 753227 h 3149622"/>
              <a:gd name="connsiteX3" fmla="*/ 61203 w 1748213"/>
              <a:gd name="connsiteY3" fmla="*/ 711494 h 3149622"/>
              <a:gd name="connsiteX4" fmla="*/ 950881 w 1748213"/>
              <a:gd name="connsiteY4" fmla="*/ 1250734 h 3149622"/>
              <a:gd name="connsiteX5" fmla="*/ 1635459 w 1748213"/>
              <a:gd name="connsiteY5" fmla="*/ 231338 h 3149622"/>
              <a:gd name="connsiteX6" fmla="*/ 1715191 w 1748213"/>
              <a:gd name="connsiteY6" fmla="*/ 260847 h 3149622"/>
              <a:gd name="connsiteX7" fmla="*/ 1221859 w 1748213"/>
              <a:gd name="connsiteY7" fmla="*/ 3149622 h 3149622"/>
              <a:gd name="connsiteX8" fmla="*/ 344405 w 1748213"/>
              <a:gd name="connsiteY8" fmla="*/ 3149622 h 3149622"/>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34934"/>
              <a:gd name="connsiteY0" fmla="*/ 2990413 h 2990413"/>
              <a:gd name="connsiteX1" fmla="*/ 622853 w 1734934"/>
              <a:gd name="connsiteY1" fmla="*/ 1700718 h 2990413"/>
              <a:gd name="connsiteX2" fmla="*/ 18008 w 1734934"/>
              <a:gd name="connsiteY2" fmla="*/ 594018 h 2990413"/>
              <a:gd name="connsiteX3" fmla="*/ 61203 w 1734934"/>
              <a:gd name="connsiteY3" fmla="*/ 552285 h 2990413"/>
              <a:gd name="connsiteX4" fmla="*/ 950881 w 1734934"/>
              <a:gd name="connsiteY4" fmla="*/ 1091525 h 2990413"/>
              <a:gd name="connsiteX5" fmla="*/ 1635459 w 1734934"/>
              <a:gd name="connsiteY5" fmla="*/ 72129 h 2990413"/>
              <a:gd name="connsiteX6" fmla="*/ 1715191 w 1734934"/>
              <a:gd name="connsiteY6" fmla="*/ 101638 h 2990413"/>
              <a:gd name="connsiteX7" fmla="*/ 1221859 w 1734934"/>
              <a:gd name="connsiteY7" fmla="*/ 2990413 h 2990413"/>
              <a:gd name="connsiteX8" fmla="*/ 344405 w 1734934"/>
              <a:gd name="connsiteY8" fmla="*/ 2990413 h 2990413"/>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6118"/>
              <a:gd name="connsiteY0" fmla="*/ 2977317 h 2977317"/>
              <a:gd name="connsiteX1" fmla="*/ 622853 w 1726118"/>
              <a:gd name="connsiteY1" fmla="*/ 1687622 h 2977317"/>
              <a:gd name="connsiteX2" fmla="*/ 18008 w 1726118"/>
              <a:gd name="connsiteY2" fmla="*/ 580922 h 2977317"/>
              <a:gd name="connsiteX3" fmla="*/ 61203 w 1726118"/>
              <a:gd name="connsiteY3" fmla="*/ 539189 h 2977317"/>
              <a:gd name="connsiteX4" fmla="*/ 950881 w 1726118"/>
              <a:gd name="connsiteY4" fmla="*/ 1078429 h 2977317"/>
              <a:gd name="connsiteX5" fmla="*/ 1635459 w 1726118"/>
              <a:gd name="connsiteY5" fmla="*/ 59033 h 2977317"/>
              <a:gd name="connsiteX6" fmla="*/ 1715191 w 1726118"/>
              <a:gd name="connsiteY6" fmla="*/ 88542 h 2977317"/>
              <a:gd name="connsiteX7" fmla="*/ 1221859 w 1726118"/>
              <a:gd name="connsiteY7" fmla="*/ 2977317 h 2977317"/>
              <a:gd name="connsiteX8" fmla="*/ 344405 w 1726118"/>
              <a:gd name="connsiteY8" fmla="*/ 2977317 h 2977317"/>
              <a:gd name="connsiteX0" fmla="*/ 344405 w 1720722"/>
              <a:gd name="connsiteY0" fmla="*/ 2971540 h 2971540"/>
              <a:gd name="connsiteX1" fmla="*/ 622853 w 1720722"/>
              <a:gd name="connsiteY1" fmla="*/ 1681845 h 2971540"/>
              <a:gd name="connsiteX2" fmla="*/ 18008 w 1720722"/>
              <a:gd name="connsiteY2" fmla="*/ 575145 h 2971540"/>
              <a:gd name="connsiteX3" fmla="*/ 61203 w 1720722"/>
              <a:gd name="connsiteY3" fmla="*/ 533412 h 2971540"/>
              <a:gd name="connsiteX4" fmla="*/ 950881 w 1720722"/>
              <a:gd name="connsiteY4" fmla="*/ 1072652 h 2971540"/>
              <a:gd name="connsiteX5" fmla="*/ 1635459 w 1720722"/>
              <a:gd name="connsiteY5" fmla="*/ 53256 h 2971540"/>
              <a:gd name="connsiteX6" fmla="*/ 1715191 w 1720722"/>
              <a:gd name="connsiteY6" fmla="*/ 82765 h 2971540"/>
              <a:gd name="connsiteX7" fmla="*/ 1221859 w 1720722"/>
              <a:gd name="connsiteY7" fmla="*/ 2971540 h 2971540"/>
              <a:gd name="connsiteX8" fmla="*/ 344405 w 1720722"/>
              <a:gd name="connsiteY8" fmla="*/ 2971540 h 297154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720282"/>
              <a:gd name="connsiteY0" fmla="*/ 2948400 h 2948400"/>
              <a:gd name="connsiteX1" fmla="*/ 622853 w 1720282"/>
              <a:gd name="connsiteY1" fmla="*/ 1658705 h 2948400"/>
              <a:gd name="connsiteX2" fmla="*/ 18008 w 1720282"/>
              <a:gd name="connsiteY2" fmla="*/ 552005 h 2948400"/>
              <a:gd name="connsiteX3" fmla="*/ 61203 w 1720282"/>
              <a:gd name="connsiteY3" fmla="*/ 510272 h 2948400"/>
              <a:gd name="connsiteX4" fmla="*/ 950881 w 1720282"/>
              <a:gd name="connsiteY4" fmla="*/ 1049512 h 2948400"/>
              <a:gd name="connsiteX5" fmla="*/ 1635459 w 1720282"/>
              <a:gd name="connsiteY5" fmla="*/ 30116 h 2948400"/>
              <a:gd name="connsiteX6" fmla="*/ 1715191 w 1720282"/>
              <a:gd name="connsiteY6" fmla="*/ 59625 h 2948400"/>
              <a:gd name="connsiteX7" fmla="*/ 1221859 w 1720282"/>
              <a:gd name="connsiteY7" fmla="*/ 2948400 h 2948400"/>
              <a:gd name="connsiteX8" fmla="*/ 344405 w 1720282"/>
              <a:gd name="connsiteY8" fmla="*/ 2948400 h 2948400"/>
              <a:gd name="connsiteX0" fmla="*/ 344405 w 1924783"/>
              <a:gd name="connsiteY0" fmla="*/ 2954030 h 2954030"/>
              <a:gd name="connsiteX1" fmla="*/ 622853 w 1924783"/>
              <a:gd name="connsiteY1" fmla="*/ 1664335 h 2954030"/>
              <a:gd name="connsiteX2" fmla="*/ 18008 w 1924783"/>
              <a:gd name="connsiteY2" fmla="*/ 557635 h 2954030"/>
              <a:gd name="connsiteX3" fmla="*/ 61203 w 1924783"/>
              <a:gd name="connsiteY3" fmla="*/ 515902 h 2954030"/>
              <a:gd name="connsiteX4" fmla="*/ 950881 w 1924783"/>
              <a:gd name="connsiteY4" fmla="*/ 1055142 h 2954030"/>
              <a:gd name="connsiteX5" fmla="*/ 1635459 w 1924783"/>
              <a:gd name="connsiteY5" fmla="*/ 35746 h 2954030"/>
              <a:gd name="connsiteX6" fmla="*/ 1923290 w 1924783"/>
              <a:gd name="connsiteY6" fmla="*/ 49157 h 2954030"/>
              <a:gd name="connsiteX7" fmla="*/ 1221859 w 1924783"/>
              <a:gd name="connsiteY7" fmla="*/ 2954030 h 2954030"/>
              <a:gd name="connsiteX8" fmla="*/ 344405 w 1924783"/>
              <a:gd name="connsiteY8" fmla="*/ 2954030 h 2954030"/>
              <a:gd name="connsiteX0" fmla="*/ 344405 w 1925150"/>
              <a:gd name="connsiteY0" fmla="*/ 2995637 h 2995637"/>
              <a:gd name="connsiteX1" fmla="*/ 622853 w 1925150"/>
              <a:gd name="connsiteY1" fmla="*/ 1705942 h 2995637"/>
              <a:gd name="connsiteX2" fmla="*/ 18008 w 1925150"/>
              <a:gd name="connsiteY2" fmla="*/ 599242 h 2995637"/>
              <a:gd name="connsiteX3" fmla="*/ 61203 w 1925150"/>
              <a:gd name="connsiteY3" fmla="*/ 557509 h 2995637"/>
              <a:gd name="connsiteX4" fmla="*/ 950881 w 1925150"/>
              <a:gd name="connsiteY4" fmla="*/ 1096749 h 2995637"/>
              <a:gd name="connsiteX5" fmla="*/ 1693265 w 1925150"/>
              <a:gd name="connsiteY5" fmla="*/ 21005 h 2995637"/>
              <a:gd name="connsiteX6" fmla="*/ 1923290 w 1925150"/>
              <a:gd name="connsiteY6" fmla="*/ 90764 h 2995637"/>
              <a:gd name="connsiteX7" fmla="*/ 1221859 w 1925150"/>
              <a:gd name="connsiteY7" fmla="*/ 2995637 h 2995637"/>
              <a:gd name="connsiteX8" fmla="*/ 344405 w 1925150"/>
              <a:gd name="connsiteY8" fmla="*/ 2995637 h 2995637"/>
              <a:gd name="connsiteX0" fmla="*/ 344405 w 1932129"/>
              <a:gd name="connsiteY0" fmla="*/ 3001292 h 3001292"/>
              <a:gd name="connsiteX1" fmla="*/ 622853 w 1932129"/>
              <a:gd name="connsiteY1" fmla="*/ 1711597 h 3001292"/>
              <a:gd name="connsiteX2" fmla="*/ 18008 w 1932129"/>
              <a:gd name="connsiteY2" fmla="*/ 604897 h 3001292"/>
              <a:gd name="connsiteX3" fmla="*/ 61203 w 1932129"/>
              <a:gd name="connsiteY3" fmla="*/ 563164 h 3001292"/>
              <a:gd name="connsiteX4" fmla="*/ 950881 w 1932129"/>
              <a:gd name="connsiteY4" fmla="*/ 1102404 h 3001292"/>
              <a:gd name="connsiteX5" fmla="*/ 1693265 w 1932129"/>
              <a:gd name="connsiteY5" fmla="*/ 26660 h 3001292"/>
              <a:gd name="connsiteX6" fmla="*/ 1923290 w 1932129"/>
              <a:gd name="connsiteY6" fmla="*/ 96419 h 3001292"/>
              <a:gd name="connsiteX7" fmla="*/ 1221859 w 1932129"/>
              <a:gd name="connsiteY7" fmla="*/ 3001292 h 3001292"/>
              <a:gd name="connsiteX8" fmla="*/ 344405 w 1932129"/>
              <a:gd name="connsiteY8" fmla="*/ 3001292 h 3001292"/>
              <a:gd name="connsiteX0" fmla="*/ 344405 w 1932476"/>
              <a:gd name="connsiteY0" fmla="*/ 3026311 h 3026311"/>
              <a:gd name="connsiteX1" fmla="*/ 622853 w 1932476"/>
              <a:gd name="connsiteY1" fmla="*/ 1736616 h 3026311"/>
              <a:gd name="connsiteX2" fmla="*/ 18008 w 1932476"/>
              <a:gd name="connsiteY2" fmla="*/ 629916 h 3026311"/>
              <a:gd name="connsiteX3" fmla="*/ 61203 w 1932476"/>
              <a:gd name="connsiteY3" fmla="*/ 588183 h 3026311"/>
              <a:gd name="connsiteX4" fmla="*/ 950881 w 1932476"/>
              <a:gd name="connsiteY4" fmla="*/ 1127423 h 3026311"/>
              <a:gd name="connsiteX5" fmla="*/ 1693265 w 1932476"/>
              <a:gd name="connsiteY5" fmla="*/ 51679 h 3026311"/>
              <a:gd name="connsiteX6" fmla="*/ 1923290 w 1932476"/>
              <a:gd name="connsiteY6" fmla="*/ 121438 h 3026311"/>
              <a:gd name="connsiteX7" fmla="*/ 1221859 w 1932476"/>
              <a:gd name="connsiteY7" fmla="*/ 3026311 h 3026311"/>
              <a:gd name="connsiteX8" fmla="*/ 344405 w 1932476"/>
              <a:gd name="connsiteY8" fmla="*/ 3026311 h 3026311"/>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221859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44405 w 1946230"/>
              <a:gd name="connsiteY0" fmla="*/ 3047363 h 3047363"/>
              <a:gd name="connsiteX1" fmla="*/ 622853 w 1946230"/>
              <a:gd name="connsiteY1" fmla="*/ 1757668 h 3047363"/>
              <a:gd name="connsiteX2" fmla="*/ 18008 w 1946230"/>
              <a:gd name="connsiteY2" fmla="*/ 650968 h 3047363"/>
              <a:gd name="connsiteX3" fmla="*/ 61203 w 1946230"/>
              <a:gd name="connsiteY3" fmla="*/ 609235 h 3047363"/>
              <a:gd name="connsiteX4" fmla="*/ 950881 w 1946230"/>
              <a:gd name="connsiteY4" fmla="*/ 1148475 h 3047363"/>
              <a:gd name="connsiteX5" fmla="*/ 1693265 w 1946230"/>
              <a:gd name="connsiteY5" fmla="*/ 72731 h 3047363"/>
              <a:gd name="connsiteX6" fmla="*/ 1923290 w 1946230"/>
              <a:gd name="connsiteY6" fmla="*/ 142490 h 3047363"/>
              <a:gd name="connsiteX7" fmla="*/ 1603373 w 1946230"/>
              <a:gd name="connsiteY7" fmla="*/ 3047363 h 3047363"/>
              <a:gd name="connsiteX8" fmla="*/ 344405 w 1946230"/>
              <a:gd name="connsiteY8" fmla="*/ 3047363 h 3047363"/>
              <a:gd name="connsiteX0" fmla="*/ 384023 w 1985848"/>
              <a:gd name="connsiteY0" fmla="*/ 3047363 h 3047363"/>
              <a:gd name="connsiteX1" fmla="*/ 662471 w 1985848"/>
              <a:gd name="connsiteY1" fmla="*/ 1757668 h 3047363"/>
              <a:gd name="connsiteX2" fmla="*/ 11378 w 1985848"/>
              <a:gd name="connsiteY2" fmla="*/ 723418 h 3047363"/>
              <a:gd name="connsiteX3" fmla="*/ 100821 w 1985848"/>
              <a:gd name="connsiteY3" fmla="*/ 609235 h 3047363"/>
              <a:gd name="connsiteX4" fmla="*/ 990499 w 1985848"/>
              <a:gd name="connsiteY4" fmla="*/ 1148475 h 3047363"/>
              <a:gd name="connsiteX5" fmla="*/ 1732883 w 1985848"/>
              <a:gd name="connsiteY5" fmla="*/ 72731 h 3047363"/>
              <a:gd name="connsiteX6" fmla="*/ 1962908 w 1985848"/>
              <a:gd name="connsiteY6" fmla="*/ 142490 h 3047363"/>
              <a:gd name="connsiteX7" fmla="*/ 1642991 w 1985848"/>
              <a:gd name="connsiteY7" fmla="*/ 3047363 h 3047363"/>
              <a:gd name="connsiteX8" fmla="*/ 384023 w 1985848"/>
              <a:gd name="connsiteY8" fmla="*/ 3047363 h 3047363"/>
              <a:gd name="connsiteX0" fmla="*/ 389577 w 1991402"/>
              <a:gd name="connsiteY0" fmla="*/ 3047363 h 3047363"/>
              <a:gd name="connsiteX1" fmla="*/ 668025 w 1991402"/>
              <a:gd name="connsiteY1" fmla="*/ 1757668 h 3047363"/>
              <a:gd name="connsiteX2" fmla="*/ 16932 w 1991402"/>
              <a:gd name="connsiteY2" fmla="*/ 723418 h 3047363"/>
              <a:gd name="connsiteX3" fmla="*/ 106375 w 1991402"/>
              <a:gd name="connsiteY3" fmla="*/ 609235 h 3047363"/>
              <a:gd name="connsiteX4" fmla="*/ 996053 w 1991402"/>
              <a:gd name="connsiteY4" fmla="*/ 1148475 h 3047363"/>
              <a:gd name="connsiteX5" fmla="*/ 1738437 w 1991402"/>
              <a:gd name="connsiteY5" fmla="*/ 72731 h 3047363"/>
              <a:gd name="connsiteX6" fmla="*/ 1968462 w 1991402"/>
              <a:gd name="connsiteY6" fmla="*/ 142490 h 3047363"/>
              <a:gd name="connsiteX7" fmla="*/ 1648545 w 1991402"/>
              <a:gd name="connsiteY7" fmla="*/ 3047363 h 3047363"/>
              <a:gd name="connsiteX8" fmla="*/ 389577 w 1991402"/>
              <a:gd name="connsiteY8" fmla="*/ 3047363 h 304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1402" h="3047363">
                <a:moveTo>
                  <a:pt x="389577" y="3047363"/>
                </a:moveTo>
                <a:cubicBezTo>
                  <a:pt x="607016" y="2697152"/>
                  <a:pt x="730132" y="2144992"/>
                  <a:pt x="668025" y="1757668"/>
                </a:cubicBezTo>
                <a:cubicBezTo>
                  <a:pt x="605918" y="1370344"/>
                  <a:pt x="81564" y="785447"/>
                  <a:pt x="16932" y="723418"/>
                </a:cubicBezTo>
                <a:cubicBezTo>
                  <a:pt x="-25288" y="676331"/>
                  <a:pt x="13995" y="540240"/>
                  <a:pt x="106375" y="609235"/>
                </a:cubicBezTo>
                <a:cubicBezTo>
                  <a:pt x="397954" y="886101"/>
                  <a:pt x="724043" y="1237892"/>
                  <a:pt x="996053" y="1148475"/>
                </a:cubicBezTo>
                <a:cubicBezTo>
                  <a:pt x="1268063" y="1059058"/>
                  <a:pt x="1634709" y="257633"/>
                  <a:pt x="1738437" y="72731"/>
                </a:cubicBezTo>
                <a:cubicBezTo>
                  <a:pt x="1786492" y="-41519"/>
                  <a:pt x="2073500" y="-23292"/>
                  <a:pt x="1968462" y="142490"/>
                </a:cubicBezTo>
                <a:cubicBezTo>
                  <a:pt x="1802412" y="471988"/>
                  <a:pt x="1010449" y="1596633"/>
                  <a:pt x="1648545" y="3047363"/>
                </a:cubicBezTo>
                <a:lnTo>
                  <a:pt x="389577" y="3047363"/>
                </a:lnTo>
                <a:close/>
              </a:path>
            </a:pathLst>
          </a:custGeom>
          <a:solidFill>
            <a:schemeClr val="tx1">
              <a:lumMod val="50000"/>
            </a:schemeClr>
          </a:solidFill>
          <a:ln w="3175"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600" b="1" dirty="0">
              <a:latin typeface="Source Sans Pro" panose="020B0503030403020204" pitchFamily="34" charset="77"/>
            </a:endParaRPr>
          </a:p>
        </p:txBody>
      </p:sp>
      <p:sp>
        <p:nvSpPr>
          <p:cNvPr id="17" name="Rectangle 16">
            <a:extLst>
              <a:ext uri="{FF2B5EF4-FFF2-40B4-BE49-F238E27FC236}">
                <a16:creationId xmlns:a16="http://schemas.microsoft.com/office/drawing/2014/main" id="{EFCC76EB-BF6A-A745-AE74-D601BA1BE642}"/>
              </a:ext>
            </a:extLst>
          </p:cNvPr>
          <p:cNvSpPr/>
          <p:nvPr/>
        </p:nvSpPr>
        <p:spPr>
          <a:xfrm>
            <a:off x="762144" y="3481060"/>
            <a:ext cx="3115954" cy="1130822"/>
          </a:xfrm>
          <a:prstGeom prst="rect">
            <a:avLst/>
          </a:prstGeom>
        </p:spPr>
        <p:txBody>
          <a:bodyPr wrap="square" lIns="243840" rIns="243840" bIns="97536">
            <a:spAutoFit/>
          </a:bodyPr>
          <a:lstStyle/>
          <a:p>
            <a:pPr algn="ctr">
              <a:lnSpc>
                <a:spcPct val="89000"/>
              </a:lnSpc>
            </a:pPr>
            <a:r>
              <a:rPr lang="en-US" sz="3600" b="1" dirty="0">
                <a:solidFill>
                  <a:schemeClr val="bg1"/>
                </a:solidFill>
                <a:latin typeface="Source Sans Pro" panose="020B0503030403020204" pitchFamily="34" charset="77"/>
              </a:rPr>
              <a:t>Web </a:t>
            </a:r>
          </a:p>
          <a:p>
            <a:pPr algn="ctr">
              <a:lnSpc>
                <a:spcPct val="89000"/>
              </a:lnSpc>
            </a:pPr>
            <a:r>
              <a:rPr lang="en-US" sz="3600" b="1" dirty="0">
                <a:solidFill>
                  <a:schemeClr val="bg1"/>
                </a:solidFill>
                <a:latin typeface="Source Sans Pro" panose="020B0503030403020204" pitchFamily="34" charset="77"/>
              </a:rPr>
              <a:t>Cloud</a:t>
            </a:r>
          </a:p>
        </p:txBody>
      </p:sp>
      <p:sp>
        <p:nvSpPr>
          <p:cNvPr id="18" name="Rectangle 17">
            <a:extLst>
              <a:ext uri="{FF2B5EF4-FFF2-40B4-BE49-F238E27FC236}">
                <a16:creationId xmlns:a16="http://schemas.microsoft.com/office/drawing/2014/main" id="{72D1D485-9012-264D-A4D6-B88FC4E82475}"/>
              </a:ext>
            </a:extLst>
          </p:cNvPr>
          <p:cNvSpPr/>
          <p:nvPr/>
        </p:nvSpPr>
        <p:spPr>
          <a:xfrm>
            <a:off x="3560243" y="3782163"/>
            <a:ext cx="2870993" cy="1130822"/>
          </a:xfrm>
          <a:prstGeom prst="rect">
            <a:avLst/>
          </a:prstGeom>
        </p:spPr>
        <p:txBody>
          <a:bodyPr wrap="square" lIns="243840" rIns="243840" bIns="97536">
            <a:spAutoFit/>
          </a:bodyPr>
          <a:lstStyle/>
          <a:p>
            <a:pPr algn="ctr">
              <a:lnSpc>
                <a:spcPct val="89000"/>
              </a:lnSpc>
            </a:pPr>
            <a:r>
              <a:rPr lang="en-US" sz="3600" b="1" dirty="0">
                <a:solidFill>
                  <a:schemeClr val="bg1"/>
                </a:solidFill>
                <a:latin typeface="Source Sans Pro" panose="020B0503030403020204" pitchFamily="34" charset="77"/>
              </a:rPr>
              <a:t>Bare metal Cloud</a:t>
            </a:r>
          </a:p>
        </p:txBody>
      </p:sp>
      <p:sp>
        <p:nvSpPr>
          <p:cNvPr id="19" name="Rectangle 18">
            <a:extLst>
              <a:ext uri="{FF2B5EF4-FFF2-40B4-BE49-F238E27FC236}">
                <a16:creationId xmlns:a16="http://schemas.microsoft.com/office/drawing/2014/main" id="{9C49A7DE-EF80-4940-84E8-7FBB8C61C010}"/>
              </a:ext>
            </a:extLst>
          </p:cNvPr>
          <p:cNvSpPr/>
          <p:nvPr/>
        </p:nvSpPr>
        <p:spPr>
          <a:xfrm>
            <a:off x="5814861" y="3458997"/>
            <a:ext cx="3625499" cy="637739"/>
          </a:xfrm>
          <a:prstGeom prst="rect">
            <a:avLst/>
          </a:prstGeom>
        </p:spPr>
        <p:txBody>
          <a:bodyPr wrap="square" lIns="243840" rIns="243840" bIns="97536">
            <a:spAutoFit/>
          </a:bodyPr>
          <a:lstStyle/>
          <a:p>
            <a:pPr algn="ctr">
              <a:lnSpc>
                <a:spcPct val="89000"/>
              </a:lnSpc>
            </a:pPr>
            <a:r>
              <a:rPr lang="en-US" sz="3600" b="1" dirty="0">
                <a:solidFill>
                  <a:schemeClr val="bg1"/>
                </a:solidFill>
                <a:latin typeface="Source Sans Pro" panose="020B0503030403020204" pitchFamily="34" charset="77"/>
              </a:rPr>
              <a:t>Public Cloud</a:t>
            </a:r>
          </a:p>
        </p:txBody>
      </p:sp>
      <p:sp>
        <p:nvSpPr>
          <p:cNvPr id="38" name="Rectangle 37">
            <a:extLst>
              <a:ext uri="{FF2B5EF4-FFF2-40B4-BE49-F238E27FC236}">
                <a16:creationId xmlns:a16="http://schemas.microsoft.com/office/drawing/2014/main" id="{3A224F4C-1989-9547-83E4-5AFAF87A3F3D}"/>
              </a:ext>
            </a:extLst>
          </p:cNvPr>
          <p:cNvSpPr/>
          <p:nvPr/>
        </p:nvSpPr>
        <p:spPr>
          <a:xfrm>
            <a:off x="8935767" y="3344770"/>
            <a:ext cx="2646633" cy="1623906"/>
          </a:xfrm>
          <a:prstGeom prst="rect">
            <a:avLst/>
          </a:prstGeom>
        </p:spPr>
        <p:txBody>
          <a:bodyPr wrap="square" lIns="243840" rIns="243840" bIns="97536">
            <a:spAutoFit/>
          </a:bodyPr>
          <a:lstStyle/>
          <a:p>
            <a:pPr algn="ctr">
              <a:lnSpc>
                <a:spcPct val="89000"/>
              </a:lnSpc>
            </a:pPr>
            <a:r>
              <a:rPr lang="en-US" sz="3600" b="1" dirty="0">
                <a:solidFill>
                  <a:schemeClr val="bg1"/>
                </a:solidFill>
                <a:latin typeface="Source Sans Pro" panose="020B0503030403020204" pitchFamily="34" charset="77"/>
              </a:rPr>
              <a:t>Hosted Private </a:t>
            </a:r>
          </a:p>
          <a:p>
            <a:pPr algn="ctr">
              <a:lnSpc>
                <a:spcPct val="89000"/>
              </a:lnSpc>
            </a:pPr>
            <a:r>
              <a:rPr lang="en-US" sz="3600" b="1" dirty="0">
                <a:solidFill>
                  <a:schemeClr val="bg1"/>
                </a:solidFill>
                <a:latin typeface="Source Sans Pro" panose="020B0503030403020204" pitchFamily="34" charset="77"/>
              </a:rPr>
              <a:t>Cloud</a:t>
            </a:r>
          </a:p>
        </p:txBody>
      </p:sp>
      <p:sp>
        <p:nvSpPr>
          <p:cNvPr id="21" name="TextBox 4">
            <a:extLst>
              <a:ext uri="{FF2B5EF4-FFF2-40B4-BE49-F238E27FC236}">
                <a16:creationId xmlns:a16="http://schemas.microsoft.com/office/drawing/2014/main" id="{D488228E-B278-534D-9276-6C1612A856DC}"/>
              </a:ext>
            </a:extLst>
          </p:cNvPr>
          <p:cNvSpPr txBox="1"/>
          <p:nvPr/>
        </p:nvSpPr>
        <p:spPr>
          <a:xfrm>
            <a:off x="990600" y="289073"/>
            <a:ext cx="9358632" cy="800219"/>
          </a:xfrm>
          <a:prstGeom prst="rect">
            <a:avLst/>
          </a:prstGeom>
          <a:noFill/>
        </p:spPr>
        <p:txBody>
          <a:bodyPr wrap="square" lIns="0" tIns="0" rIns="0" bIns="0" rtlCol="0">
            <a:spAutoFit/>
          </a:bodyPr>
          <a:lstStyle/>
          <a:p>
            <a:r>
              <a:rPr lang="en-US" sz="2800" b="1" dirty="0">
                <a:solidFill>
                  <a:schemeClr val="accent1"/>
                </a:solidFill>
                <a:latin typeface="Source Sans Pro Regular"/>
              </a:rPr>
              <a:t>Les solutions </a:t>
            </a:r>
            <a:r>
              <a:rPr lang="en-US" sz="2800" b="1" dirty="0" err="1">
                <a:solidFill>
                  <a:schemeClr val="accent1"/>
                </a:solidFill>
                <a:latin typeface="Source Sans Pro Regular"/>
              </a:rPr>
              <a:t>d’hébergements</a:t>
            </a:r>
            <a:r>
              <a:rPr lang="en-US" sz="2800" b="1" dirty="0">
                <a:solidFill>
                  <a:schemeClr val="accent1"/>
                </a:solidFill>
                <a:latin typeface="Source Sans Pro Regular"/>
              </a:rPr>
              <a:t> chez OVHcloud</a:t>
            </a:r>
          </a:p>
          <a:p>
            <a:r>
              <a:rPr lang="en-US" dirty="0">
                <a:solidFill>
                  <a:schemeClr val="accent1"/>
                </a:solidFill>
                <a:latin typeface="Source Sans Pro Regular"/>
              </a:rPr>
              <a:t>Les </a:t>
            </a:r>
            <a:r>
              <a:rPr lang="en-US" dirty="0" err="1">
                <a:solidFill>
                  <a:schemeClr val="accent1"/>
                </a:solidFill>
                <a:latin typeface="Source Sans Pro Regular"/>
              </a:rPr>
              <a:t>univers</a:t>
            </a:r>
            <a:r>
              <a:rPr lang="en-US" dirty="0">
                <a:solidFill>
                  <a:schemeClr val="accent1"/>
                </a:solidFill>
                <a:latin typeface="Source Sans Pro Regular"/>
              </a:rPr>
              <a:t> OVHcloud</a:t>
            </a:r>
          </a:p>
        </p:txBody>
      </p:sp>
    </p:spTree>
    <p:extLst>
      <p:ext uri="{BB962C8B-B14F-4D97-AF65-F5344CB8AC3E}">
        <p14:creationId xmlns:p14="http://schemas.microsoft.com/office/powerpoint/2010/main" val="3890091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childTnLst>
                          </p:cTn>
                        </p:par>
                        <p:par>
                          <p:cTn id="11" fill="hold">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down)">
                                      <p:cBhvr>
                                        <p:cTn id="14" dur="500"/>
                                        <p:tgtEl>
                                          <p:spTgt spid="14"/>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500"/>
                                        <p:tgtEl>
                                          <p:spTgt spid="13"/>
                                        </p:tgtEl>
                                      </p:cBhvr>
                                    </p:animEffect>
                                  </p:childTnLst>
                                </p:cTn>
                              </p:par>
                            </p:childTnLst>
                          </p:cTn>
                        </p:par>
                        <p:par>
                          <p:cTn id="18" fill="hold">
                            <p:stCondLst>
                              <p:cond delay="1000"/>
                            </p:stCondLst>
                            <p:childTnLst>
                              <p:par>
                                <p:cTn id="19" presetID="22" presetClass="entr" presetSubtype="4"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down)">
                                      <p:cBhvr>
                                        <p:cTn id="21" dur="500"/>
                                        <p:tgtEl>
                                          <p:spTgt spid="1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par>
                          <p:cTn id="25" fill="hold">
                            <p:stCondLst>
                              <p:cond delay="1500"/>
                            </p:stCondLst>
                            <p:childTnLst>
                              <p:par>
                                <p:cTn id="26" presetID="22" presetClass="entr" presetSubtype="4" fill="hold" grpId="0"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ipe(down)">
                                      <p:cBhvr>
                                        <p:cTn id="28" dur="500"/>
                                        <p:tgtEl>
                                          <p:spTgt spid="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11" grpId="0" animBg="1"/>
      <p:bldP spid="12" grpId="0" animBg="1"/>
      <p:bldP spid="13" grpId="0" animBg="1"/>
      <p:bldP spid="14" grpId="0" animBg="1"/>
      <p:bldP spid="15" grpId="0" animBg="1"/>
      <p:bldP spid="16"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descr="Une image contenant texte, capture d’écran, Police, Graphique&#10;&#10;Description générée automatiquement">
            <a:extLst>
              <a:ext uri="{FF2B5EF4-FFF2-40B4-BE49-F238E27FC236}">
                <a16:creationId xmlns:a16="http://schemas.microsoft.com/office/drawing/2014/main" id="{80546B30-BD3F-4FC2-1E50-52EBE763C2B3}"/>
              </a:ext>
            </a:extLst>
          </p:cNvPr>
          <p:cNvPicPr>
            <a:picLocks noChangeAspect="1"/>
          </p:cNvPicPr>
          <p:nvPr/>
        </p:nvPicPr>
        <p:blipFill>
          <a:blip r:embed="rId3"/>
          <a:stretch>
            <a:fillRect/>
          </a:stretch>
        </p:blipFill>
        <p:spPr>
          <a:xfrm>
            <a:off x="2466788" y="1952549"/>
            <a:ext cx="7258423" cy="2952902"/>
          </a:xfrm>
          <a:prstGeom prst="rect">
            <a:avLst/>
          </a:prstGeom>
        </p:spPr>
      </p:pic>
    </p:spTree>
    <p:extLst>
      <p:ext uri="{BB962C8B-B14F-4D97-AF65-F5344CB8AC3E}">
        <p14:creationId xmlns:p14="http://schemas.microsoft.com/office/powerpoint/2010/main" val="933990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8AF8028-6582-1E42-8010-5D3AD340ADD4}"/>
              </a:ext>
            </a:extLst>
          </p:cNvPr>
          <p:cNvSpPr>
            <a:spLocks noGrp="1"/>
          </p:cNvSpPr>
          <p:nvPr>
            <p:ph type="body" sz="quarter" idx="14"/>
          </p:nvPr>
        </p:nvSpPr>
        <p:spPr/>
        <p:txBody>
          <a:bodyPr/>
          <a:lstStyle/>
          <a:p>
            <a:r>
              <a:rPr lang="en-US" sz="6000" dirty="0">
                <a:solidFill>
                  <a:schemeClr val="bg2"/>
                </a:solidFill>
                <a:cs typeface="+mj-cs"/>
              </a:rPr>
              <a:t>Le Cloud Web</a:t>
            </a:r>
            <a:endParaRPr lang="fr-FR" dirty="0">
              <a:solidFill>
                <a:schemeClr val="bg2"/>
              </a:solidFill>
            </a:endParaRPr>
          </a:p>
        </p:txBody>
      </p:sp>
    </p:spTree>
    <p:extLst>
      <p:ext uri="{BB962C8B-B14F-4D97-AF65-F5344CB8AC3E}">
        <p14:creationId xmlns:p14="http://schemas.microsoft.com/office/powerpoint/2010/main" val="387980697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43">
            <a:extLst>
              <a:ext uri="{FF2B5EF4-FFF2-40B4-BE49-F238E27FC236}">
                <a16:creationId xmlns:a16="http://schemas.microsoft.com/office/drawing/2014/main" id="{0547CC01-E656-3346-89AE-AF4DD57FCFC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04654" y="443735"/>
            <a:ext cx="6982691" cy="6400800"/>
          </a:xfrm>
          <a:prstGeom prst="rect">
            <a:avLst/>
          </a:prstGeom>
        </p:spPr>
      </p:pic>
      <p:sp>
        <p:nvSpPr>
          <p:cNvPr id="3" name="Rectangle 2">
            <a:extLst>
              <a:ext uri="{FF2B5EF4-FFF2-40B4-BE49-F238E27FC236}">
                <a16:creationId xmlns:a16="http://schemas.microsoft.com/office/drawing/2014/main" id="{D3A1D8F8-6F17-B14C-B0FF-8DA1F21B9BC9}"/>
              </a:ext>
            </a:extLst>
          </p:cNvPr>
          <p:cNvSpPr/>
          <p:nvPr/>
        </p:nvSpPr>
        <p:spPr>
          <a:xfrm>
            <a:off x="2927648" y="764704"/>
            <a:ext cx="6336704" cy="3888432"/>
          </a:xfrm>
          <a:prstGeom prst="rect">
            <a:avLst/>
          </a:prstGeom>
          <a:gradFill>
            <a:gsLst>
              <a:gs pos="0">
                <a:schemeClr val="accent1"/>
              </a:gs>
              <a:gs pos="100000">
                <a:schemeClr val="tx2"/>
              </a:gs>
            </a:gsLst>
            <a:lin ang="5400000" scaled="0"/>
          </a:gradFill>
          <a:ln>
            <a:noFill/>
          </a:ln>
          <a:effectLst>
            <a:softEdge rad="76200"/>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Rectangle 3">
            <a:extLst>
              <a:ext uri="{FF2B5EF4-FFF2-40B4-BE49-F238E27FC236}">
                <a16:creationId xmlns:a16="http://schemas.microsoft.com/office/drawing/2014/main" id="{16E0DD2A-F78B-D74B-A77A-FC84E62CC14A}"/>
              </a:ext>
            </a:extLst>
          </p:cNvPr>
          <p:cNvSpPr/>
          <p:nvPr/>
        </p:nvSpPr>
        <p:spPr>
          <a:xfrm>
            <a:off x="3136083" y="2047972"/>
            <a:ext cx="5919833" cy="52322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Les avantages d'un serveur privé…</a:t>
            </a:r>
          </a:p>
        </p:txBody>
      </p:sp>
      <p:sp>
        <p:nvSpPr>
          <p:cNvPr id="5" name="Rectangle 4">
            <a:extLst>
              <a:ext uri="{FF2B5EF4-FFF2-40B4-BE49-F238E27FC236}">
                <a16:creationId xmlns:a16="http://schemas.microsoft.com/office/drawing/2014/main" id="{DA9BAF4F-0226-574B-A602-3B2B884B5C26}"/>
              </a:ext>
            </a:extLst>
          </p:cNvPr>
          <p:cNvSpPr/>
          <p:nvPr/>
        </p:nvSpPr>
        <p:spPr>
          <a:xfrm>
            <a:off x="2771800" y="3068960"/>
            <a:ext cx="6648400" cy="523220"/>
          </a:xfrm>
          <a:prstGeom prst="rect">
            <a:avLst/>
          </a:prstGeom>
        </p:spPr>
        <p:txBody>
          <a:bodyPr wrap="squar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 … managé par OVHcloud</a:t>
            </a:r>
          </a:p>
        </p:txBody>
      </p:sp>
    </p:spTree>
    <p:extLst>
      <p:ext uri="{BB962C8B-B14F-4D97-AF65-F5344CB8AC3E}">
        <p14:creationId xmlns:p14="http://schemas.microsoft.com/office/powerpoint/2010/main" val="2255221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1000"/>
                                        <p:tgtEl>
                                          <p:spTgt spid="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ZoneTexte 18">
            <a:extLst>
              <a:ext uri="{FF2B5EF4-FFF2-40B4-BE49-F238E27FC236}">
                <a16:creationId xmlns:a16="http://schemas.microsoft.com/office/drawing/2014/main" id="{55AAA54F-F9C4-B84C-A2A3-B666737657F8}"/>
              </a:ext>
            </a:extLst>
          </p:cNvPr>
          <p:cNvSpPr txBox="1"/>
          <p:nvPr/>
        </p:nvSpPr>
        <p:spPr>
          <a:xfrm>
            <a:off x="1773370" y="1655121"/>
            <a:ext cx="3936491"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Serveur Privé</a:t>
            </a:r>
          </a:p>
        </p:txBody>
      </p:sp>
      <p:sp>
        <p:nvSpPr>
          <p:cNvPr id="20" name="ZoneTexte 19">
            <a:extLst>
              <a:ext uri="{FF2B5EF4-FFF2-40B4-BE49-F238E27FC236}">
                <a16:creationId xmlns:a16="http://schemas.microsoft.com/office/drawing/2014/main" id="{BD5EC4C4-3A94-944F-AA40-32C197A3B0A6}"/>
              </a:ext>
            </a:extLst>
          </p:cNvPr>
          <p:cNvSpPr txBox="1"/>
          <p:nvPr/>
        </p:nvSpPr>
        <p:spPr>
          <a:xfrm>
            <a:off x="6346011" y="1651884"/>
            <a:ext cx="3646108"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Hébergement mutualisé</a:t>
            </a:r>
            <a:endParaRPr kumimoji="0" lang="fr-FR" sz="2400" b="0" i="0" u="sng"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29" name="ZoneTexte 28">
            <a:extLst>
              <a:ext uri="{FF2B5EF4-FFF2-40B4-BE49-F238E27FC236}">
                <a16:creationId xmlns:a16="http://schemas.microsoft.com/office/drawing/2014/main" id="{BE1056E4-BDE7-3348-A210-6A3E51A777C9}"/>
              </a:ext>
            </a:extLst>
          </p:cNvPr>
          <p:cNvSpPr txBox="1"/>
          <p:nvPr/>
        </p:nvSpPr>
        <p:spPr>
          <a:xfrm>
            <a:off x="-1152859" y="2643904"/>
            <a:ext cx="3936491" cy="369332"/>
          </a:xfrm>
          <a:prstGeom prst="rect">
            <a:avLst/>
          </a:prstGeom>
          <a:noFill/>
        </p:spPr>
        <p:txBody>
          <a:bodyPr wrap="square"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Calibri" panose="020F0502020204030204"/>
                <a:ea typeface="+mn-ea"/>
                <a:cs typeface="+mn-cs"/>
              </a:rPr>
              <a:t>Ressources dédiées</a:t>
            </a:r>
          </a:p>
        </p:txBody>
      </p:sp>
      <p:sp>
        <p:nvSpPr>
          <p:cNvPr id="30" name="ZoneTexte 29">
            <a:extLst>
              <a:ext uri="{FF2B5EF4-FFF2-40B4-BE49-F238E27FC236}">
                <a16:creationId xmlns:a16="http://schemas.microsoft.com/office/drawing/2014/main" id="{B348AE9F-B010-4A4B-ADE7-8EE2D1A2A9A9}"/>
              </a:ext>
            </a:extLst>
          </p:cNvPr>
          <p:cNvSpPr txBox="1"/>
          <p:nvPr/>
        </p:nvSpPr>
        <p:spPr>
          <a:xfrm>
            <a:off x="-1152859" y="4031283"/>
            <a:ext cx="3936491" cy="369332"/>
          </a:xfrm>
          <a:prstGeom prst="rect">
            <a:avLst/>
          </a:prstGeom>
          <a:noFill/>
        </p:spPr>
        <p:txBody>
          <a:bodyPr wrap="square"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Calibri" panose="020F0502020204030204"/>
                <a:ea typeface="+mn-ea"/>
                <a:cs typeface="+mn-cs"/>
              </a:rPr>
              <a:t>Isolation</a:t>
            </a:r>
          </a:p>
        </p:txBody>
      </p:sp>
      <p:sp>
        <p:nvSpPr>
          <p:cNvPr id="31" name="ZoneTexte 30">
            <a:extLst>
              <a:ext uri="{FF2B5EF4-FFF2-40B4-BE49-F238E27FC236}">
                <a16:creationId xmlns:a16="http://schemas.microsoft.com/office/drawing/2014/main" id="{32DD3DF9-4963-2641-BF41-3BE0A05809BA}"/>
              </a:ext>
            </a:extLst>
          </p:cNvPr>
          <p:cNvSpPr txBox="1"/>
          <p:nvPr/>
        </p:nvSpPr>
        <p:spPr>
          <a:xfrm>
            <a:off x="-1155473" y="5375955"/>
            <a:ext cx="3936491" cy="369332"/>
          </a:xfrm>
          <a:prstGeom prst="rect">
            <a:avLst/>
          </a:prstGeom>
          <a:noFill/>
        </p:spPr>
        <p:txBody>
          <a:bodyPr wrap="square"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Calibri" panose="020F0502020204030204"/>
                <a:ea typeface="+mn-ea"/>
                <a:cs typeface="+mn-cs"/>
              </a:rPr>
              <a:t>Personnalisation</a:t>
            </a:r>
          </a:p>
        </p:txBody>
      </p:sp>
      <p:sp>
        <p:nvSpPr>
          <p:cNvPr id="32" name="ZoneTexte 31">
            <a:extLst>
              <a:ext uri="{FF2B5EF4-FFF2-40B4-BE49-F238E27FC236}">
                <a16:creationId xmlns:a16="http://schemas.microsoft.com/office/drawing/2014/main" id="{E12B6792-58A9-CD41-BE9B-3710B63ED1D1}"/>
              </a:ext>
            </a:extLst>
          </p:cNvPr>
          <p:cNvSpPr txBox="1"/>
          <p:nvPr/>
        </p:nvSpPr>
        <p:spPr>
          <a:xfrm>
            <a:off x="8771835" y="2634065"/>
            <a:ext cx="3936491" cy="369332"/>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Solution clef en main</a:t>
            </a:r>
          </a:p>
        </p:txBody>
      </p:sp>
      <p:sp>
        <p:nvSpPr>
          <p:cNvPr id="33" name="ZoneTexte 32">
            <a:extLst>
              <a:ext uri="{FF2B5EF4-FFF2-40B4-BE49-F238E27FC236}">
                <a16:creationId xmlns:a16="http://schemas.microsoft.com/office/drawing/2014/main" id="{0D30C2D0-81B9-D449-87AC-43D2DB5A3EF2}"/>
              </a:ext>
            </a:extLst>
          </p:cNvPr>
          <p:cNvSpPr txBox="1"/>
          <p:nvPr/>
        </p:nvSpPr>
        <p:spPr>
          <a:xfrm>
            <a:off x="8771835" y="3966691"/>
            <a:ext cx="3936491" cy="369332"/>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Pas de connaissances IT</a:t>
            </a:r>
          </a:p>
        </p:txBody>
      </p:sp>
      <p:sp>
        <p:nvSpPr>
          <p:cNvPr id="34" name="ZoneTexte 33">
            <a:extLst>
              <a:ext uri="{FF2B5EF4-FFF2-40B4-BE49-F238E27FC236}">
                <a16:creationId xmlns:a16="http://schemas.microsoft.com/office/drawing/2014/main" id="{E29C804D-D7A1-7B47-9802-5455EF45D182}"/>
              </a:ext>
            </a:extLst>
          </p:cNvPr>
          <p:cNvSpPr txBox="1"/>
          <p:nvPr/>
        </p:nvSpPr>
        <p:spPr>
          <a:xfrm>
            <a:off x="8784245" y="5375955"/>
            <a:ext cx="3936491" cy="369332"/>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Nombreuses fonctionnalités</a:t>
            </a:r>
          </a:p>
        </p:txBody>
      </p:sp>
      <p:sp>
        <p:nvSpPr>
          <p:cNvPr id="40" name="Freeform 12">
            <a:extLst>
              <a:ext uri="{FF2B5EF4-FFF2-40B4-BE49-F238E27FC236}">
                <a16:creationId xmlns:a16="http://schemas.microsoft.com/office/drawing/2014/main" id="{49D09FE0-E6A7-3F4E-B693-EA29F5CFAF4E}"/>
              </a:ext>
            </a:extLst>
          </p:cNvPr>
          <p:cNvSpPr/>
          <p:nvPr/>
        </p:nvSpPr>
        <p:spPr>
          <a:xfrm>
            <a:off x="4017420" y="2713294"/>
            <a:ext cx="3774484" cy="2810600"/>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solidFill>
              <a:schemeClr val="accent5">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sp>
        <p:nvSpPr>
          <p:cNvPr id="41" name="Freeform 13">
            <a:extLst>
              <a:ext uri="{FF2B5EF4-FFF2-40B4-BE49-F238E27FC236}">
                <a16:creationId xmlns:a16="http://schemas.microsoft.com/office/drawing/2014/main" id="{215DCB70-7112-AD40-A816-79E696853A22}"/>
              </a:ext>
            </a:extLst>
          </p:cNvPr>
          <p:cNvSpPr/>
          <p:nvPr/>
        </p:nvSpPr>
        <p:spPr>
          <a:xfrm>
            <a:off x="4008226" y="2561973"/>
            <a:ext cx="3702489" cy="1413624"/>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76200">
            <a:solidFill>
              <a:schemeClr val="accent5">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sp>
        <p:nvSpPr>
          <p:cNvPr id="42" name="Freeform 14">
            <a:extLst>
              <a:ext uri="{FF2B5EF4-FFF2-40B4-BE49-F238E27FC236}">
                <a16:creationId xmlns:a16="http://schemas.microsoft.com/office/drawing/2014/main" id="{B7B3A126-225F-CF43-9450-87DBFE04B7A5}"/>
              </a:ext>
            </a:extLst>
          </p:cNvPr>
          <p:cNvSpPr/>
          <p:nvPr/>
        </p:nvSpPr>
        <p:spPr>
          <a:xfrm flipV="1">
            <a:off x="4101497" y="2668283"/>
            <a:ext cx="3699724" cy="133341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215900">
            <a:solidFill>
              <a:schemeClr val="accent5">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sp>
        <p:nvSpPr>
          <p:cNvPr id="43" name="Freeform 15">
            <a:extLst>
              <a:ext uri="{FF2B5EF4-FFF2-40B4-BE49-F238E27FC236}">
                <a16:creationId xmlns:a16="http://schemas.microsoft.com/office/drawing/2014/main" id="{6209BB6B-D4AD-3C48-AC64-D39E1F5EE240}"/>
              </a:ext>
            </a:extLst>
          </p:cNvPr>
          <p:cNvSpPr/>
          <p:nvPr/>
        </p:nvSpPr>
        <p:spPr>
          <a:xfrm flipV="1">
            <a:off x="4086140" y="4055566"/>
            <a:ext cx="3601547" cy="1074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63500">
            <a:solidFill>
              <a:schemeClr val="accent5">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sp>
        <p:nvSpPr>
          <p:cNvPr id="44" name="Freeform 73">
            <a:extLst>
              <a:ext uri="{FF2B5EF4-FFF2-40B4-BE49-F238E27FC236}">
                <a16:creationId xmlns:a16="http://schemas.microsoft.com/office/drawing/2014/main" id="{EE0FEB76-92D6-AC46-B171-B88BD3D14E42}"/>
              </a:ext>
            </a:extLst>
          </p:cNvPr>
          <p:cNvSpPr/>
          <p:nvPr/>
        </p:nvSpPr>
        <p:spPr>
          <a:xfrm>
            <a:off x="4022306" y="4204084"/>
            <a:ext cx="3812751" cy="1495463"/>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50800">
            <a:solidFill>
              <a:schemeClr val="accent5">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sp>
        <p:nvSpPr>
          <p:cNvPr id="45" name="Freeform 16">
            <a:extLst>
              <a:ext uri="{FF2B5EF4-FFF2-40B4-BE49-F238E27FC236}">
                <a16:creationId xmlns:a16="http://schemas.microsoft.com/office/drawing/2014/main" id="{90CBFC2E-A74C-1343-9BCE-7151D0B6AFFB}"/>
              </a:ext>
            </a:extLst>
          </p:cNvPr>
          <p:cNvSpPr/>
          <p:nvPr/>
        </p:nvSpPr>
        <p:spPr>
          <a:xfrm flipV="1">
            <a:off x="4017738" y="5257575"/>
            <a:ext cx="3774254" cy="211309"/>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177800">
            <a:solidFill>
              <a:schemeClr val="accent5">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sp>
        <p:nvSpPr>
          <p:cNvPr id="46" name="Freeform 17">
            <a:extLst>
              <a:ext uri="{FF2B5EF4-FFF2-40B4-BE49-F238E27FC236}">
                <a16:creationId xmlns:a16="http://schemas.microsoft.com/office/drawing/2014/main" id="{03EE8C02-FF1A-4F4E-95FE-BCCC808AFB0E}"/>
              </a:ext>
            </a:extLst>
          </p:cNvPr>
          <p:cNvSpPr/>
          <p:nvPr/>
        </p:nvSpPr>
        <p:spPr>
          <a:xfrm flipV="1">
            <a:off x="4004921" y="4151357"/>
            <a:ext cx="3673874" cy="1179891"/>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solidFill>
              <a:schemeClr val="accent5">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sp>
        <p:nvSpPr>
          <p:cNvPr id="47" name="Freeform 18">
            <a:extLst>
              <a:ext uri="{FF2B5EF4-FFF2-40B4-BE49-F238E27FC236}">
                <a16:creationId xmlns:a16="http://schemas.microsoft.com/office/drawing/2014/main" id="{EAA30158-D871-2D43-BB15-623BF5F277B7}"/>
              </a:ext>
            </a:extLst>
          </p:cNvPr>
          <p:cNvSpPr/>
          <p:nvPr/>
        </p:nvSpPr>
        <p:spPr>
          <a:xfrm flipV="1">
            <a:off x="4017737" y="2857308"/>
            <a:ext cx="3774254" cy="2400267"/>
          </a:xfrm>
          <a:custGeom>
            <a:avLst/>
            <a:gdLst>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951372"/>
              <a:gd name="connsiteX1" fmla="*/ 4991622 w 7484302"/>
              <a:gd name="connsiteY1" fmla="*/ 1772433 h 1951372"/>
              <a:gd name="connsiteX2" fmla="*/ 7484302 w 7484302"/>
              <a:gd name="connsiteY2" fmla="*/ 1797485 h 1951372"/>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7484302"/>
              <a:gd name="connsiteY0" fmla="*/ 0 h 1797485"/>
              <a:gd name="connsiteX1" fmla="*/ 7484302 w 7484302"/>
              <a:gd name="connsiteY1" fmla="*/ 1797485 h 1797485"/>
              <a:gd name="connsiteX0" fmla="*/ 0 w 5862181"/>
              <a:gd name="connsiteY0" fmla="*/ 0 h 1753644"/>
              <a:gd name="connsiteX1" fmla="*/ 5862181 w 5862181"/>
              <a:gd name="connsiteY1" fmla="*/ 1753644 h 1753644"/>
            </a:gdLst>
            <a:ahLst/>
            <a:cxnLst>
              <a:cxn ang="0">
                <a:pos x="connsiteX0" y="connsiteY0"/>
              </a:cxn>
              <a:cxn ang="0">
                <a:pos x="connsiteX1" y="connsiteY1"/>
              </a:cxn>
            </a:cxnLst>
            <a:rect l="l" t="t" r="r" b="b"/>
            <a:pathLst>
              <a:path w="5862181" h="1753644">
                <a:moveTo>
                  <a:pt x="0" y="0"/>
                </a:moveTo>
                <a:cubicBezTo>
                  <a:pt x="2670131" y="73069"/>
                  <a:pt x="3098105" y="1743206"/>
                  <a:pt x="5862181" y="1753644"/>
                </a:cubicBezTo>
              </a:path>
            </a:pathLst>
          </a:custGeom>
          <a:noFill/>
          <a:ln w="88900">
            <a:solidFill>
              <a:schemeClr val="accent5">
                <a:alpha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Source Sans Pro" panose="020B0503030403020204" pitchFamily="34" charset="77"/>
              <a:ea typeface="+mn-ea"/>
              <a:cs typeface="+mn-cs"/>
            </a:endParaRPr>
          </a:p>
        </p:txBody>
      </p:sp>
      <p:grpSp>
        <p:nvGrpSpPr>
          <p:cNvPr id="55" name="Groupe 54">
            <a:extLst>
              <a:ext uri="{FF2B5EF4-FFF2-40B4-BE49-F238E27FC236}">
                <a16:creationId xmlns:a16="http://schemas.microsoft.com/office/drawing/2014/main" id="{DA3B0ABB-35CB-5048-9A41-78229711D41B}"/>
              </a:ext>
            </a:extLst>
          </p:cNvPr>
          <p:cNvGrpSpPr/>
          <p:nvPr/>
        </p:nvGrpSpPr>
        <p:grpSpPr>
          <a:xfrm>
            <a:off x="7648295" y="2308409"/>
            <a:ext cx="1041543" cy="1043140"/>
            <a:chOff x="3398273" y="2308409"/>
            <a:chExt cx="1041543" cy="1043140"/>
          </a:xfrm>
        </p:grpSpPr>
        <p:sp>
          <p:nvSpPr>
            <p:cNvPr id="26" name="Oval 43">
              <a:extLst>
                <a:ext uri="{FF2B5EF4-FFF2-40B4-BE49-F238E27FC236}">
                  <a16:creationId xmlns:a16="http://schemas.microsoft.com/office/drawing/2014/main" id="{2C07567B-29E1-F74C-BE56-50FD0FEEE5CC}"/>
                </a:ext>
              </a:extLst>
            </p:cNvPr>
            <p:cNvSpPr>
              <a:spLocks noChangeArrowheads="1"/>
            </p:cNvSpPr>
            <p:nvPr/>
          </p:nvSpPr>
          <p:spPr bwMode="auto">
            <a:xfrm>
              <a:off x="3398273" y="2308409"/>
              <a:ext cx="1041543" cy="104314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pic>
          <p:nvPicPr>
            <p:cNvPr id="48" name="Picture 14" descr="https://d30y9cdsu7xlg0.cloudfront.net/png/1638007-200.png">
              <a:extLst>
                <a:ext uri="{FF2B5EF4-FFF2-40B4-BE49-F238E27FC236}">
                  <a16:creationId xmlns:a16="http://schemas.microsoft.com/office/drawing/2014/main" id="{C1535D78-258C-794E-97D1-19A4F8BD5817}"/>
                </a:ext>
              </a:extLst>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3569165" y="2468853"/>
              <a:ext cx="699756" cy="69975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6" name="Groupe 55">
            <a:extLst>
              <a:ext uri="{FF2B5EF4-FFF2-40B4-BE49-F238E27FC236}">
                <a16:creationId xmlns:a16="http://schemas.microsoft.com/office/drawing/2014/main" id="{A261B521-6CBF-3949-9C20-D4CA4A5704BD}"/>
              </a:ext>
            </a:extLst>
          </p:cNvPr>
          <p:cNvGrpSpPr/>
          <p:nvPr/>
        </p:nvGrpSpPr>
        <p:grpSpPr>
          <a:xfrm>
            <a:off x="7608168" y="3655339"/>
            <a:ext cx="1042339" cy="1043140"/>
            <a:chOff x="3358146" y="3655339"/>
            <a:chExt cx="1042339" cy="1043140"/>
          </a:xfrm>
        </p:grpSpPr>
        <p:sp>
          <p:nvSpPr>
            <p:cNvPr id="8" name="Oval 44">
              <a:extLst>
                <a:ext uri="{FF2B5EF4-FFF2-40B4-BE49-F238E27FC236}">
                  <a16:creationId xmlns:a16="http://schemas.microsoft.com/office/drawing/2014/main" id="{6C3F2A13-0CDA-4247-8C96-B9BE6F7F7F06}"/>
                </a:ext>
              </a:extLst>
            </p:cNvPr>
            <p:cNvSpPr>
              <a:spLocks noChangeArrowheads="1"/>
            </p:cNvSpPr>
            <p:nvPr/>
          </p:nvSpPr>
          <p:spPr bwMode="auto">
            <a:xfrm>
              <a:off x="3358146" y="3655339"/>
              <a:ext cx="1042339" cy="104314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sp>
          <p:nvSpPr>
            <p:cNvPr id="49" name="Freeform 40">
              <a:extLst>
                <a:ext uri="{FF2B5EF4-FFF2-40B4-BE49-F238E27FC236}">
                  <a16:creationId xmlns:a16="http://schemas.microsoft.com/office/drawing/2014/main" id="{5126CC71-1FDF-E748-AFCD-25BB336607FF}"/>
                </a:ext>
              </a:extLst>
            </p:cNvPr>
            <p:cNvSpPr>
              <a:spLocks noEditPoints="1"/>
            </p:cNvSpPr>
            <p:nvPr/>
          </p:nvSpPr>
          <p:spPr bwMode="auto">
            <a:xfrm>
              <a:off x="3560087" y="3785052"/>
              <a:ext cx="644042" cy="755846"/>
            </a:xfrm>
            <a:custGeom>
              <a:avLst/>
              <a:gdLst>
                <a:gd name="T0" fmla="*/ 372 w 419"/>
                <a:gd name="T1" fmla="*/ 188 h 491"/>
                <a:gd name="T2" fmla="*/ 379 w 419"/>
                <a:gd name="T3" fmla="*/ 158 h 491"/>
                <a:gd name="T4" fmla="*/ 338 w 419"/>
                <a:gd name="T5" fmla="*/ 55 h 491"/>
                <a:gd name="T6" fmla="*/ 0 w 419"/>
                <a:gd name="T7" fmla="*/ 167 h 491"/>
                <a:gd name="T8" fmla="*/ 80 w 419"/>
                <a:gd name="T9" fmla="*/ 310 h 491"/>
                <a:gd name="T10" fmla="*/ 74 w 419"/>
                <a:gd name="T11" fmla="*/ 460 h 491"/>
                <a:gd name="T12" fmla="*/ 256 w 419"/>
                <a:gd name="T13" fmla="*/ 484 h 491"/>
                <a:gd name="T14" fmla="*/ 262 w 419"/>
                <a:gd name="T15" fmla="*/ 396 h 491"/>
                <a:gd name="T16" fmla="*/ 347 w 419"/>
                <a:gd name="T17" fmla="*/ 413 h 491"/>
                <a:gd name="T18" fmla="*/ 379 w 419"/>
                <a:gd name="T19" fmla="*/ 364 h 491"/>
                <a:gd name="T20" fmla="*/ 384 w 419"/>
                <a:gd name="T21" fmla="*/ 348 h 491"/>
                <a:gd name="T22" fmla="*/ 386 w 419"/>
                <a:gd name="T23" fmla="*/ 330 h 491"/>
                <a:gd name="T24" fmla="*/ 390 w 419"/>
                <a:gd name="T25" fmla="*/ 305 h 491"/>
                <a:gd name="T26" fmla="*/ 390 w 419"/>
                <a:gd name="T27" fmla="*/ 294 h 491"/>
                <a:gd name="T28" fmla="*/ 419 w 419"/>
                <a:gd name="T29" fmla="*/ 272 h 491"/>
                <a:gd name="T30" fmla="*/ 405 w 419"/>
                <a:gd name="T31" fmla="*/ 281 h 491"/>
                <a:gd name="T32" fmla="*/ 381 w 419"/>
                <a:gd name="T33" fmla="*/ 290 h 491"/>
                <a:gd name="T34" fmla="*/ 382 w 419"/>
                <a:gd name="T35" fmla="*/ 310 h 491"/>
                <a:gd name="T36" fmla="*/ 377 w 419"/>
                <a:gd name="T37" fmla="*/ 325 h 491"/>
                <a:gd name="T38" fmla="*/ 378 w 419"/>
                <a:gd name="T39" fmla="*/ 338 h 491"/>
                <a:gd name="T40" fmla="*/ 369 w 419"/>
                <a:gd name="T41" fmla="*/ 357 h 491"/>
                <a:gd name="T42" fmla="*/ 369 w 419"/>
                <a:gd name="T43" fmla="*/ 389 h 491"/>
                <a:gd name="T44" fmla="*/ 345 w 419"/>
                <a:gd name="T45" fmla="*/ 404 h 491"/>
                <a:gd name="T46" fmla="*/ 256 w 419"/>
                <a:gd name="T47" fmla="*/ 387 h 491"/>
                <a:gd name="T48" fmla="*/ 83 w 419"/>
                <a:gd name="T49" fmla="*/ 454 h 491"/>
                <a:gd name="T50" fmla="*/ 68 w 419"/>
                <a:gd name="T51" fmla="*/ 282 h 491"/>
                <a:gd name="T52" fmla="*/ 47 w 419"/>
                <a:gd name="T53" fmla="*/ 56 h 491"/>
                <a:gd name="T54" fmla="*/ 331 w 419"/>
                <a:gd name="T55" fmla="*/ 61 h 491"/>
                <a:gd name="T56" fmla="*/ 370 w 419"/>
                <a:gd name="T57" fmla="*/ 158 h 491"/>
                <a:gd name="T58" fmla="*/ 363 w 419"/>
                <a:gd name="T59" fmla="*/ 189 h 491"/>
                <a:gd name="T60" fmla="*/ 409 w 419"/>
                <a:gd name="T61" fmla="*/ 273 h 491"/>
                <a:gd name="T62" fmla="*/ 283 w 419"/>
                <a:gd name="T63" fmla="*/ 74 h 491"/>
                <a:gd name="T64" fmla="*/ 52 w 419"/>
                <a:gd name="T65" fmla="*/ 163 h 491"/>
                <a:gd name="T66" fmla="*/ 96 w 419"/>
                <a:gd name="T67" fmla="*/ 249 h 491"/>
                <a:gd name="T68" fmla="*/ 160 w 419"/>
                <a:gd name="T69" fmla="*/ 240 h 491"/>
                <a:gd name="T70" fmla="*/ 200 w 419"/>
                <a:gd name="T71" fmla="*/ 201 h 491"/>
                <a:gd name="T72" fmla="*/ 240 w 419"/>
                <a:gd name="T73" fmla="*/ 179 h 491"/>
                <a:gd name="T74" fmla="*/ 321 w 419"/>
                <a:gd name="T75" fmla="*/ 137 h 491"/>
                <a:gd name="T76" fmla="*/ 260 w 419"/>
                <a:gd name="T77" fmla="*/ 170 h 491"/>
                <a:gd name="T78" fmla="*/ 232 w 419"/>
                <a:gd name="T79" fmla="*/ 173 h 491"/>
                <a:gd name="T80" fmla="*/ 195 w 419"/>
                <a:gd name="T81" fmla="*/ 189 h 491"/>
                <a:gd name="T82" fmla="*/ 189 w 419"/>
                <a:gd name="T83" fmla="*/ 196 h 491"/>
                <a:gd name="T84" fmla="*/ 156 w 419"/>
                <a:gd name="T85" fmla="*/ 231 h 491"/>
                <a:gd name="T86" fmla="*/ 132 w 419"/>
                <a:gd name="T87" fmla="*/ 257 h 491"/>
                <a:gd name="T88" fmla="*/ 89 w 419"/>
                <a:gd name="T89" fmla="*/ 214 h 491"/>
                <a:gd name="T90" fmla="*/ 61 w 419"/>
                <a:gd name="T91" fmla="*/ 163 h 491"/>
                <a:gd name="T92" fmla="*/ 277 w 419"/>
                <a:gd name="T93" fmla="*/ 82 h 491"/>
                <a:gd name="T94" fmla="*/ 260 w 419"/>
                <a:gd name="T95" fmla="*/ 170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9" h="491">
                  <a:moveTo>
                    <a:pt x="407" y="250"/>
                  </a:moveTo>
                  <a:cubicBezTo>
                    <a:pt x="396" y="233"/>
                    <a:pt x="374" y="197"/>
                    <a:pt x="372" y="188"/>
                  </a:cubicBezTo>
                  <a:cubicBezTo>
                    <a:pt x="373" y="187"/>
                    <a:pt x="373" y="185"/>
                    <a:pt x="374" y="183"/>
                  </a:cubicBezTo>
                  <a:cubicBezTo>
                    <a:pt x="376" y="176"/>
                    <a:pt x="379" y="166"/>
                    <a:pt x="379" y="158"/>
                  </a:cubicBezTo>
                  <a:cubicBezTo>
                    <a:pt x="379" y="146"/>
                    <a:pt x="377" y="129"/>
                    <a:pt x="374" y="118"/>
                  </a:cubicBezTo>
                  <a:cubicBezTo>
                    <a:pt x="373" y="112"/>
                    <a:pt x="364" y="83"/>
                    <a:pt x="338" y="55"/>
                  </a:cubicBezTo>
                  <a:cubicBezTo>
                    <a:pt x="303" y="18"/>
                    <a:pt x="255" y="0"/>
                    <a:pt x="193" y="0"/>
                  </a:cubicBezTo>
                  <a:cubicBezTo>
                    <a:pt x="65" y="0"/>
                    <a:pt x="0" y="56"/>
                    <a:pt x="0" y="167"/>
                  </a:cubicBezTo>
                  <a:cubicBezTo>
                    <a:pt x="0" y="231"/>
                    <a:pt x="37" y="266"/>
                    <a:pt x="61" y="288"/>
                  </a:cubicBezTo>
                  <a:cubicBezTo>
                    <a:pt x="70" y="297"/>
                    <a:pt x="78" y="304"/>
                    <a:pt x="80" y="310"/>
                  </a:cubicBezTo>
                  <a:cubicBezTo>
                    <a:pt x="97" y="376"/>
                    <a:pt x="82" y="429"/>
                    <a:pt x="72" y="454"/>
                  </a:cubicBezTo>
                  <a:cubicBezTo>
                    <a:pt x="71" y="456"/>
                    <a:pt x="72" y="459"/>
                    <a:pt x="74" y="460"/>
                  </a:cubicBezTo>
                  <a:cubicBezTo>
                    <a:pt x="112" y="480"/>
                    <a:pt x="154" y="491"/>
                    <a:pt x="197" y="491"/>
                  </a:cubicBezTo>
                  <a:cubicBezTo>
                    <a:pt x="217" y="491"/>
                    <a:pt x="236" y="489"/>
                    <a:pt x="256" y="484"/>
                  </a:cubicBezTo>
                  <a:cubicBezTo>
                    <a:pt x="258" y="484"/>
                    <a:pt x="259" y="482"/>
                    <a:pt x="259" y="480"/>
                  </a:cubicBezTo>
                  <a:cubicBezTo>
                    <a:pt x="259" y="438"/>
                    <a:pt x="260" y="406"/>
                    <a:pt x="262" y="396"/>
                  </a:cubicBezTo>
                  <a:cubicBezTo>
                    <a:pt x="280" y="401"/>
                    <a:pt x="335" y="413"/>
                    <a:pt x="345" y="413"/>
                  </a:cubicBezTo>
                  <a:cubicBezTo>
                    <a:pt x="346" y="413"/>
                    <a:pt x="347" y="413"/>
                    <a:pt x="347" y="413"/>
                  </a:cubicBezTo>
                  <a:cubicBezTo>
                    <a:pt x="355" y="413"/>
                    <a:pt x="374" y="413"/>
                    <a:pt x="378" y="391"/>
                  </a:cubicBezTo>
                  <a:cubicBezTo>
                    <a:pt x="381" y="380"/>
                    <a:pt x="380" y="370"/>
                    <a:pt x="379" y="364"/>
                  </a:cubicBezTo>
                  <a:cubicBezTo>
                    <a:pt x="379" y="362"/>
                    <a:pt x="378" y="360"/>
                    <a:pt x="378" y="360"/>
                  </a:cubicBezTo>
                  <a:cubicBezTo>
                    <a:pt x="379" y="356"/>
                    <a:pt x="382" y="352"/>
                    <a:pt x="384" y="348"/>
                  </a:cubicBezTo>
                  <a:cubicBezTo>
                    <a:pt x="386" y="344"/>
                    <a:pt x="387" y="342"/>
                    <a:pt x="388" y="339"/>
                  </a:cubicBezTo>
                  <a:cubicBezTo>
                    <a:pt x="388" y="337"/>
                    <a:pt x="387" y="333"/>
                    <a:pt x="386" y="330"/>
                  </a:cubicBezTo>
                  <a:cubicBezTo>
                    <a:pt x="389" y="327"/>
                    <a:pt x="393" y="323"/>
                    <a:pt x="394" y="319"/>
                  </a:cubicBezTo>
                  <a:cubicBezTo>
                    <a:pt x="394" y="315"/>
                    <a:pt x="392" y="310"/>
                    <a:pt x="390" y="305"/>
                  </a:cubicBezTo>
                  <a:cubicBezTo>
                    <a:pt x="390" y="305"/>
                    <a:pt x="390" y="305"/>
                    <a:pt x="390" y="304"/>
                  </a:cubicBezTo>
                  <a:cubicBezTo>
                    <a:pt x="390" y="303"/>
                    <a:pt x="390" y="299"/>
                    <a:pt x="390" y="294"/>
                  </a:cubicBezTo>
                  <a:cubicBezTo>
                    <a:pt x="396" y="293"/>
                    <a:pt x="406" y="291"/>
                    <a:pt x="409" y="289"/>
                  </a:cubicBezTo>
                  <a:cubicBezTo>
                    <a:pt x="415" y="286"/>
                    <a:pt x="419" y="277"/>
                    <a:pt x="419" y="272"/>
                  </a:cubicBezTo>
                  <a:cubicBezTo>
                    <a:pt x="419" y="270"/>
                    <a:pt x="418" y="270"/>
                    <a:pt x="407" y="250"/>
                  </a:cubicBezTo>
                  <a:close/>
                  <a:moveTo>
                    <a:pt x="405" y="281"/>
                  </a:moveTo>
                  <a:cubicBezTo>
                    <a:pt x="403" y="282"/>
                    <a:pt x="393" y="284"/>
                    <a:pt x="385" y="286"/>
                  </a:cubicBezTo>
                  <a:cubicBezTo>
                    <a:pt x="383" y="286"/>
                    <a:pt x="381" y="288"/>
                    <a:pt x="381" y="290"/>
                  </a:cubicBezTo>
                  <a:cubicBezTo>
                    <a:pt x="380" y="305"/>
                    <a:pt x="380" y="306"/>
                    <a:pt x="380" y="307"/>
                  </a:cubicBezTo>
                  <a:cubicBezTo>
                    <a:pt x="381" y="308"/>
                    <a:pt x="381" y="308"/>
                    <a:pt x="382" y="310"/>
                  </a:cubicBezTo>
                  <a:cubicBezTo>
                    <a:pt x="384" y="314"/>
                    <a:pt x="385" y="316"/>
                    <a:pt x="385" y="317"/>
                  </a:cubicBezTo>
                  <a:cubicBezTo>
                    <a:pt x="384" y="319"/>
                    <a:pt x="381" y="322"/>
                    <a:pt x="377" y="325"/>
                  </a:cubicBezTo>
                  <a:cubicBezTo>
                    <a:pt x="376" y="326"/>
                    <a:pt x="375" y="329"/>
                    <a:pt x="376" y="331"/>
                  </a:cubicBezTo>
                  <a:cubicBezTo>
                    <a:pt x="377" y="334"/>
                    <a:pt x="378" y="337"/>
                    <a:pt x="378" y="338"/>
                  </a:cubicBezTo>
                  <a:cubicBezTo>
                    <a:pt x="378" y="339"/>
                    <a:pt x="377" y="342"/>
                    <a:pt x="375" y="344"/>
                  </a:cubicBezTo>
                  <a:cubicBezTo>
                    <a:pt x="373" y="348"/>
                    <a:pt x="371" y="353"/>
                    <a:pt x="369" y="357"/>
                  </a:cubicBezTo>
                  <a:cubicBezTo>
                    <a:pt x="369" y="359"/>
                    <a:pt x="369" y="362"/>
                    <a:pt x="369" y="365"/>
                  </a:cubicBezTo>
                  <a:cubicBezTo>
                    <a:pt x="370" y="371"/>
                    <a:pt x="371" y="379"/>
                    <a:pt x="369" y="389"/>
                  </a:cubicBezTo>
                  <a:cubicBezTo>
                    <a:pt x="367" y="401"/>
                    <a:pt x="359" y="404"/>
                    <a:pt x="347" y="404"/>
                  </a:cubicBezTo>
                  <a:cubicBezTo>
                    <a:pt x="347" y="404"/>
                    <a:pt x="346" y="404"/>
                    <a:pt x="345" y="404"/>
                  </a:cubicBezTo>
                  <a:cubicBezTo>
                    <a:pt x="335" y="403"/>
                    <a:pt x="271" y="389"/>
                    <a:pt x="261" y="386"/>
                  </a:cubicBezTo>
                  <a:cubicBezTo>
                    <a:pt x="259" y="386"/>
                    <a:pt x="257" y="386"/>
                    <a:pt x="256" y="387"/>
                  </a:cubicBezTo>
                  <a:cubicBezTo>
                    <a:pt x="250" y="394"/>
                    <a:pt x="249" y="449"/>
                    <a:pt x="250" y="476"/>
                  </a:cubicBezTo>
                  <a:cubicBezTo>
                    <a:pt x="193" y="488"/>
                    <a:pt x="133" y="480"/>
                    <a:pt x="83" y="454"/>
                  </a:cubicBezTo>
                  <a:cubicBezTo>
                    <a:pt x="93" y="426"/>
                    <a:pt x="105" y="373"/>
                    <a:pt x="89" y="307"/>
                  </a:cubicBezTo>
                  <a:cubicBezTo>
                    <a:pt x="87" y="299"/>
                    <a:pt x="79" y="292"/>
                    <a:pt x="68" y="282"/>
                  </a:cubicBezTo>
                  <a:cubicBezTo>
                    <a:pt x="44" y="260"/>
                    <a:pt x="9" y="227"/>
                    <a:pt x="9" y="167"/>
                  </a:cubicBezTo>
                  <a:cubicBezTo>
                    <a:pt x="9" y="119"/>
                    <a:pt x="22" y="82"/>
                    <a:pt x="47" y="56"/>
                  </a:cubicBezTo>
                  <a:cubicBezTo>
                    <a:pt x="78" y="25"/>
                    <a:pt x="127" y="9"/>
                    <a:pt x="193" y="9"/>
                  </a:cubicBezTo>
                  <a:cubicBezTo>
                    <a:pt x="252" y="9"/>
                    <a:pt x="298" y="27"/>
                    <a:pt x="331" y="61"/>
                  </a:cubicBezTo>
                  <a:cubicBezTo>
                    <a:pt x="357" y="88"/>
                    <a:pt x="364" y="117"/>
                    <a:pt x="365" y="120"/>
                  </a:cubicBezTo>
                  <a:cubicBezTo>
                    <a:pt x="367" y="130"/>
                    <a:pt x="370" y="147"/>
                    <a:pt x="370" y="158"/>
                  </a:cubicBezTo>
                  <a:cubicBezTo>
                    <a:pt x="370" y="165"/>
                    <a:pt x="367" y="174"/>
                    <a:pt x="365" y="180"/>
                  </a:cubicBezTo>
                  <a:cubicBezTo>
                    <a:pt x="363" y="185"/>
                    <a:pt x="363" y="187"/>
                    <a:pt x="363" y="189"/>
                  </a:cubicBezTo>
                  <a:cubicBezTo>
                    <a:pt x="364" y="198"/>
                    <a:pt x="380" y="224"/>
                    <a:pt x="399" y="255"/>
                  </a:cubicBezTo>
                  <a:cubicBezTo>
                    <a:pt x="403" y="263"/>
                    <a:pt x="408" y="271"/>
                    <a:pt x="409" y="273"/>
                  </a:cubicBezTo>
                  <a:cubicBezTo>
                    <a:pt x="409" y="275"/>
                    <a:pt x="406" y="280"/>
                    <a:pt x="405" y="281"/>
                  </a:cubicBezTo>
                  <a:close/>
                  <a:moveTo>
                    <a:pt x="283" y="74"/>
                  </a:moveTo>
                  <a:cubicBezTo>
                    <a:pt x="257" y="54"/>
                    <a:pt x="225" y="43"/>
                    <a:pt x="192" y="43"/>
                  </a:cubicBezTo>
                  <a:cubicBezTo>
                    <a:pt x="103" y="43"/>
                    <a:pt x="52" y="87"/>
                    <a:pt x="52" y="163"/>
                  </a:cubicBezTo>
                  <a:cubicBezTo>
                    <a:pt x="52" y="204"/>
                    <a:pt x="70" y="215"/>
                    <a:pt x="80" y="218"/>
                  </a:cubicBezTo>
                  <a:cubicBezTo>
                    <a:pt x="82" y="228"/>
                    <a:pt x="90" y="242"/>
                    <a:pt x="96" y="249"/>
                  </a:cubicBezTo>
                  <a:cubicBezTo>
                    <a:pt x="107" y="260"/>
                    <a:pt x="120" y="266"/>
                    <a:pt x="132" y="266"/>
                  </a:cubicBezTo>
                  <a:cubicBezTo>
                    <a:pt x="146" y="266"/>
                    <a:pt x="156" y="257"/>
                    <a:pt x="160" y="240"/>
                  </a:cubicBezTo>
                  <a:cubicBezTo>
                    <a:pt x="176" y="239"/>
                    <a:pt x="188" y="228"/>
                    <a:pt x="194" y="218"/>
                  </a:cubicBezTo>
                  <a:cubicBezTo>
                    <a:pt x="198" y="212"/>
                    <a:pt x="200" y="206"/>
                    <a:pt x="200" y="201"/>
                  </a:cubicBezTo>
                  <a:cubicBezTo>
                    <a:pt x="203" y="202"/>
                    <a:pt x="206" y="202"/>
                    <a:pt x="208" y="202"/>
                  </a:cubicBezTo>
                  <a:cubicBezTo>
                    <a:pt x="224" y="202"/>
                    <a:pt x="236" y="190"/>
                    <a:pt x="240" y="179"/>
                  </a:cubicBezTo>
                  <a:cubicBezTo>
                    <a:pt x="248" y="179"/>
                    <a:pt x="254" y="179"/>
                    <a:pt x="260" y="179"/>
                  </a:cubicBezTo>
                  <a:cubicBezTo>
                    <a:pt x="286" y="179"/>
                    <a:pt x="321" y="175"/>
                    <a:pt x="321" y="137"/>
                  </a:cubicBezTo>
                  <a:cubicBezTo>
                    <a:pt x="321" y="116"/>
                    <a:pt x="307" y="93"/>
                    <a:pt x="283" y="74"/>
                  </a:cubicBezTo>
                  <a:close/>
                  <a:moveTo>
                    <a:pt x="260" y="170"/>
                  </a:moveTo>
                  <a:cubicBezTo>
                    <a:pt x="254" y="170"/>
                    <a:pt x="246" y="170"/>
                    <a:pt x="237" y="169"/>
                  </a:cubicBezTo>
                  <a:cubicBezTo>
                    <a:pt x="234" y="169"/>
                    <a:pt x="232" y="171"/>
                    <a:pt x="232" y="173"/>
                  </a:cubicBezTo>
                  <a:cubicBezTo>
                    <a:pt x="231" y="181"/>
                    <a:pt x="222" y="192"/>
                    <a:pt x="208" y="192"/>
                  </a:cubicBezTo>
                  <a:cubicBezTo>
                    <a:pt x="204" y="192"/>
                    <a:pt x="200" y="191"/>
                    <a:pt x="195" y="189"/>
                  </a:cubicBezTo>
                  <a:cubicBezTo>
                    <a:pt x="194" y="189"/>
                    <a:pt x="191" y="189"/>
                    <a:pt x="190" y="190"/>
                  </a:cubicBezTo>
                  <a:cubicBezTo>
                    <a:pt x="189" y="192"/>
                    <a:pt x="188" y="194"/>
                    <a:pt x="189" y="196"/>
                  </a:cubicBezTo>
                  <a:cubicBezTo>
                    <a:pt x="191" y="200"/>
                    <a:pt x="190" y="206"/>
                    <a:pt x="186" y="213"/>
                  </a:cubicBezTo>
                  <a:cubicBezTo>
                    <a:pt x="180" y="222"/>
                    <a:pt x="169" y="231"/>
                    <a:pt x="156" y="231"/>
                  </a:cubicBezTo>
                  <a:cubicBezTo>
                    <a:pt x="154" y="231"/>
                    <a:pt x="152" y="233"/>
                    <a:pt x="152" y="235"/>
                  </a:cubicBezTo>
                  <a:cubicBezTo>
                    <a:pt x="150" y="245"/>
                    <a:pt x="145" y="257"/>
                    <a:pt x="132" y="257"/>
                  </a:cubicBezTo>
                  <a:cubicBezTo>
                    <a:pt x="123" y="257"/>
                    <a:pt x="112" y="251"/>
                    <a:pt x="103" y="242"/>
                  </a:cubicBezTo>
                  <a:cubicBezTo>
                    <a:pt x="97" y="236"/>
                    <a:pt x="89" y="221"/>
                    <a:pt x="89" y="214"/>
                  </a:cubicBezTo>
                  <a:cubicBezTo>
                    <a:pt x="89" y="211"/>
                    <a:pt x="87" y="209"/>
                    <a:pt x="85" y="209"/>
                  </a:cubicBezTo>
                  <a:cubicBezTo>
                    <a:pt x="80" y="208"/>
                    <a:pt x="61" y="203"/>
                    <a:pt x="61" y="163"/>
                  </a:cubicBezTo>
                  <a:cubicBezTo>
                    <a:pt x="61" y="122"/>
                    <a:pt x="78" y="53"/>
                    <a:pt x="192" y="53"/>
                  </a:cubicBezTo>
                  <a:cubicBezTo>
                    <a:pt x="223" y="53"/>
                    <a:pt x="253" y="63"/>
                    <a:pt x="277" y="82"/>
                  </a:cubicBezTo>
                  <a:cubicBezTo>
                    <a:pt x="299" y="98"/>
                    <a:pt x="312" y="119"/>
                    <a:pt x="312" y="137"/>
                  </a:cubicBezTo>
                  <a:cubicBezTo>
                    <a:pt x="312" y="160"/>
                    <a:pt x="297" y="170"/>
                    <a:pt x="260" y="17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grpSp>
      <p:grpSp>
        <p:nvGrpSpPr>
          <p:cNvPr id="57" name="Groupe 56">
            <a:extLst>
              <a:ext uri="{FF2B5EF4-FFF2-40B4-BE49-F238E27FC236}">
                <a16:creationId xmlns:a16="http://schemas.microsoft.com/office/drawing/2014/main" id="{F0EC22E7-7A2B-7E49-BE54-9D01CD883691}"/>
              </a:ext>
            </a:extLst>
          </p:cNvPr>
          <p:cNvGrpSpPr/>
          <p:nvPr/>
        </p:nvGrpSpPr>
        <p:grpSpPr>
          <a:xfrm>
            <a:off x="7649895" y="5002269"/>
            <a:ext cx="1038340" cy="1043140"/>
            <a:chOff x="3399873" y="5002269"/>
            <a:chExt cx="1038340" cy="1043140"/>
          </a:xfrm>
        </p:grpSpPr>
        <p:sp>
          <p:nvSpPr>
            <p:cNvPr id="11" name="Oval 42">
              <a:extLst>
                <a:ext uri="{FF2B5EF4-FFF2-40B4-BE49-F238E27FC236}">
                  <a16:creationId xmlns:a16="http://schemas.microsoft.com/office/drawing/2014/main" id="{DC270786-DAAE-264D-B1C4-68F61BB224F4}"/>
                </a:ext>
              </a:extLst>
            </p:cNvPr>
            <p:cNvSpPr>
              <a:spLocks noChangeArrowheads="1"/>
            </p:cNvSpPr>
            <p:nvPr/>
          </p:nvSpPr>
          <p:spPr bwMode="auto">
            <a:xfrm>
              <a:off x="3399873" y="5002269"/>
              <a:ext cx="1038340" cy="1043140"/>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50" name="Freeform 152">
              <a:extLst>
                <a:ext uri="{FF2B5EF4-FFF2-40B4-BE49-F238E27FC236}">
                  <a16:creationId xmlns:a16="http://schemas.microsoft.com/office/drawing/2014/main" id="{EED028C5-EED6-B146-9CAC-E16D29852E76}"/>
                </a:ext>
              </a:extLst>
            </p:cNvPr>
            <p:cNvSpPr>
              <a:spLocks noEditPoints="1"/>
            </p:cNvSpPr>
            <p:nvPr/>
          </p:nvSpPr>
          <p:spPr bwMode="auto">
            <a:xfrm>
              <a:off x="3653578" y="5297632"/>
              <a:ext cx="536713" cy="525979"/>
            </a:xfrm>
            <a:custGeom>
              <a:avLst/>
              <a:gdLst>
                <a:gd name="T0" fmla="*/ 396 w 520"/>
                <a:gd name="T1" fmla="*/ 294 h 510"/>
                <a:gd name="T2" fmla="*/ 385 w 520"/>
                <a:gd name="T3" fmla="*/ 283 h 510"/>
                <a:gd name="T4" fmla="*/ 370 w 520"/>
                <a:gd name="T5" fmla="*/ 297 h 510"/>
                <a:gd name="T6" fmla="*/ 342 w 520"/>
                <a:gd name="T7" fmla="*/ 326 h 510"/>
                <a:gd name="T8" fmla="*/ 414 w 520"/>
                <a:gd name="T9" fmla="*/ 161 h 510"/>
                <a:gd name="T10" fmla="*/ 491 w 520"/>
                <a:gd name="T11" fmla="*/ 140 h 510"/>
                <a:gd name="T12" fmla="*/ 506 w 520"/>
                <a:gd name="T13" fmla="*/ 52 h 510"/>
                <a:gd name="T14" fmla="*/ 465 w 520"/>
                <a:gd name="T15" fmla="*/ 88 h 510"/>
                <a:gd name="T16" fmla="*/ 428 w 520"/>
                <a:gd name="T17" fmla="*/ 50 h 510"/>
                <a:gd name="T18" fmla="*/ 463 w 520"/>
                <a:gd name="T19" fmla="*/ 9 h 510"/>
                <a:gd name="T20" fmla="*/ 433 w 520"/>
                <a:gd name="T21" fmla="*/ 0 h 510"/>
                <a:gd name="T22" fmla="*/ 354 w 520"/>
                <a:gd name="T23" fmla="*/ 101 h 510"/>
                <a:gd name="T24" fmla="*/ 123 w 520"/>
                <a:gd name="T25" fmla="*/ 107 h 510"/>
                <a:gd name="T26" fmla="*/ 133 w 520"/>
                <a:gd name="T27" fmla="*/ 85 h 510"/>
                <a:gd name="T28" fmla="*/ 45 w 520"/>
                <a:gd name="T29" fmla="*/ 8 h 510"/>
                <a:gd name="T30" fmla="*/ 11 w 520"/>
                <a:gd name="T31" fmla="*/ 45 h 510"/>
                <a:gd name="T32" fmla="*/ 90 w 520"/>
                <a:gd name="T33" fmla="*/ 128 h 510"/>
                <a:gd name="T34" fmla="*/ 102 w 520"/>
                <a:gd name="T35" fmla="*/ 128 h 510"/>
                <a:gd name="T36" fmla="*/ 224 w 520"/>
                <a:gd name="T37" fmla="*/ 230 h 510"/>
                <a:gd name="T38" fmla="*/ 87 w 520"/>
                <a:gd name="T39" fmla="*/ 346 h 510"/>
                <a:gd name="T40" fmla="*/ 9 w 520"/>
                <a:gd name="T41" fmla="*/ 452 h 510"/>
                <a:gd name="T42" fmla="*/ 22 w 520"/>
                <a:gd name="T43" fmla="*/ 455 h 510"/>
                <a:gd name="T44" fmla="*/ 85 w 520"/>
                <a:gd name="T45" fmla="*/ 430 h 510"/>
                <a:gd name="T46" fmla="*/ 60 w 520"/>
                <a:gd name="T47" fmla="*/ 493 h 510"/>
                <a:gd name="T48" fmla="*/ 63 w 520"/>
                <a:gd name="T49" fmla="*/ 506 h 510"/>
                <a:gd name="T50" fmla="*/ 145 w 520"/>
                <a:gd name="T51" fmla="*/ 486 h 510"/>
                <a:gd name="T52" fmla="*/ 285 w 520"/>
                <a:gd name="T53" fmla="*/ 291 h 510"/>
                <a:gd name="T54" fmla="*/ 288 w 520"/>
                <a:gd name="T55" fmla="*/ 380 h 510"/>
                <a:gd name="T56" fmla="*/ 293 w 520"/>
                <a:gd name="T57" fmla="*/ 394 h 510"/>
                <a:gd name="T58" fmla="*/ 308 w 520"/>
                <a:gd name="T59" fmla="*/ 382 h 510"/>
                <a:gd name="T60" fmla="*/ 452 w 520"/>
                <a:gd name="T61" fmla="*/ 502 h 510"/>
                <a:gd name="T62" fmla="*/ 508 w 520"/>
                <a:gd name="T63" fmla="*/ 447 h 510"/>
                <a:gd name="T64" fmla="*/ 387 w 520"/>
                <a:gd name="T65" fmla="*/ 303 h 510"/>
                <a:gd name="T66" fmla="*/ 30 w 520"/>
                <a:gd name="T67" fmla="*/ 45 h 510"/>
                <a:gd name="T68" fmla="*/ 116 w 520"/>
                <a:gd name="T69" fmla="*/ 91 h 510"/>
                <a:gd name="T70" fmla="*/ 150 w 520"/>
                <a:gd name="T71" fmla="*/ 409 h 510"/>
                <a:gd name="T72" fmla="*/ 87 w 520"/>
                <a:gd name="T73" fmla="*/ 494 h 510"/>
                <a:gd name="T74" fmla="*/ 107 w 520"/>
                <a:gd name="T75" fmla="*/ 468 h 510"/>
                <a:gd name="T76" fmla="*/ 99 w 520"/>
                <a:gd name="T77" fmla="*/ 421 h 510"/>
                <a:gd name="T78" fmla="*/ 54 w 520"/>
                <a:gd name="T79" fmla="*/ 406 h 510"/>
                <a:gd name="T80" fmla="*/ 21 w 520"/>
                <a:gd name="T81" fmla="*/ 433 h 510"/>
                <a:gd name="T82" fmla="*/ 87 w 520"/>
                <a:gd name="T83" fmla="*/ 362 h 510"/>
                <a:gd name="T84" fmla="*/ 114 w 520"/>
                <a:gd name="T85" fmla="*/ 363 h 510"/>
                <a:gd name="T86" fmla="*/ 370 w 520"/>
                <a:gd name="T87" fmla="*/ 101 h 510"/>
                <a:gd name="T88" fmla="*/ 433 w 520"/>
                <a:gd name="T89" fmla="*/ 16 h 510"/>
                <a:gd name="T90" fmla="*/ 413 w 520"/>
                <a:gd name="T91" fmla="*/ 42 h 510"/>
                <a:gd name="T92" fmla="*/ 421 w 520"/>
                <a:gd name="T93" fmla="*/ 88 h 510"/>
                <a:gd name="T94" fmla="*/ 466 w 520"/>
                <a:gd name="T95" fmla="*/ 104 h 510"/>
                <a:gd name="T96" fmla="*/ 499 w 520"/>
                <a:gd name="T97" fmla="*/ 76 h 510"/>
                <a:gd name="T98" fmla="*/ 433 w 520"/>
                <a:gd name="T99" fmla="*/ 147 h 510"/>
                <a:gd name="T100" fmla="*/ 406 w 520"/>
                <a:gd name="T101" fmla="*/ 147 h 510"/>
                <a:gd name="T102" fmla="*/ 150 w 520"/>
                <a:gd name="T103" fmla="*/ 409 h 510"/>
                <a:gd name="T104" fmla="*/ 424 w 520"/>
                <a:gd name="T105" fmla="*/ 475 h 510"/>
                <a:gd name="T106" fmla="*/ 376 w 520"/>
                <a:gd name="T107" fmla="*/ 314 h 510"/>
                <a:gd name="T108" fmla="*/ 492 w 520"/>
                <a:gd name="T109" fmla="*/ 44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20" h="510">
                  <a:moveTo>
                    <a:pt x="387" y="303"/>
                  </a:moveTo>
                  <a:cubicBezTo>
                    <a:pt x="396" y="294"/>
                    <a:pt x="396" y="294"/>
                    <a:pt x="396" y="294"/>
                  </a:cubicBezTo>
                  <a:cubicBezTo>
                    <a:pt x="399" y="291"/>
                    <a:pt x="399" y="286"/>
                    <a:pt x="396" y="283"/>
                  </a:cubicBezTo>
                  <a:cubicBezTo>
                    <a:pt x="393" y="279"/>
                    <a:pt x="388" y="279"/>
                    <a:pt x="385" y="283"/>
                  </a:cubicBezTo>
                  <a:cubicBezTo>
                    <a:pt x="370" y="297"/>
                    <a:pt x="370" y="297"/>
                    <a:pt x="370" y="297"/>
                  </a:cubicBezTo>
                  <a:cubicBezTo>
                    <a:pt x="370" y="297"/>
                    <a:pt x="370" y="297"/>
                    <a:pt x="370" y="297"/>
                  </a:cubicBezTo>
                  <a:cubicBezTo>
                    <a:pt x="370" y="297"/>
                    <a:pt x="370" y="297"/>
                    <a:pt x="370" y="297"/>
                  </a:cubicBezTo>
                  <a:cubicBezTo>
                    <a:pt x="342" y="326"/>
                    <a:pt x="342" y="326"/>
                    <a:pt x="342" y="326"/>
                  </a:cubicBezTo>
                  <a:cubicBezTo>
                    <a:pt x="296" y="280"/>
                    <a:pt x="296" y="280"/>
                    <a:pt x="296" y="280"/>
                  </a:cubicBezTo>
                  <a:cubicBezTo>
                    <a:pt x="414" y="161"/>
                    <a:pt x="414" y="161"/>
                    <a:pt x="414" y="161"/>
                  </a:cubicBezTo>
                  <a:cubicBezTo>
                    <a:pt x="421" y="163"/>
                    <a:pt x="427" y="163"/>
                    <a:pt x="433" y="163"/>
                  </a:cubicBezTo>
                  <a:cubicBezTo>
                    <a:pt x="455" y="163"/>
                    <a:pt x="476" y="155"/>
                    <a:pt x="491" y="140"/>
                  </a:cubicBezTo>
                  <a:cubicBezTo>
                    <a:pt x="513" y="118"/>
                    <a:pt x="520" y="87"/>
                    <a:pt x="512" y="58"/>
                  </a:cubicBezTo>
                  <a:cubicBezTo>
                    <a:pt x="511" y="55"/>
                    <a:pt x="509" y="53"/>
                    <a:pt x="506" y="52"/>
                  </a:cubicBezTo>
                  <a:cubicBezTo>
                    <a:pt x="503" y="52"/>
                    <a:pt x="500" y="53"/>
                    <a:pt x="498" y="55"/>
                  </a:cubicBezTo>
                  <a:cubicBezTo>
                    <a:pt x="465" y="88"/>
                    <a:pt x="465" y="88"/>
                    <a:pt x="465" y="88"/>
                  </a:cubicBezTo>
                  <a:cubicBezTo>
                    <a:pt x="435" y="80"/>
                    <a:pt x="435" y="80"/>
                    <a:pt x="435" y="80"/>
                  </a:cubicBezTo>
                  <a:cubicBezTo>
                    <a:pt x="428" y="50"/>
                    <a:pt x="428" y="50"/>
                    <a:pt x="428" y="50"/>
                  </a:cubicBezTo>
                  <a:cubicBezTo>
                    <a:pt x="461" y="17"/>
                    <a:pt x="461" y="17"/>
                    <a:pt x="461" y="17"/>
                  </a:cubicBezTo>
                  <a:cubicBezTo>
                    <a:pt x="463" y="15"/>
                    <a:pt x="463" y="12"/>
                    <a:pt x="463" y="9"/>
                  </a:cubicBezTo>
                  <a:cubicBezTo>
                    <a:pt x="462" y="6"/>
                    <a:pt x="460" y="4"/>
                    <a:pt x="457" y="3"/>
                  </a:cubicBezTo>
                  <a:cubicBezTo>
                    <a:pt x="449" y="1"/>
                    <a:pt x="441" y="0"/>
                    <a:pt x="433" y="0"/>
                  </a:cubicBezTo>
                  <a:cubicBezTo>
                    <a:pt x="411" y="0"/>
                    <a:pt x="391" y="8"/>
                    <a:pt x="376" y="24"/>
                  </a:cubicBezTo>
                  <a:cubicBezTo>
                    <a:pt x="355" y="44"/>
                    <a:pt x="347" y="73"/>
                    <a:pt x="354" y="101"/>
                  </a:cubicBezTo>
                  <a:cubicBezTo>
                    <a:pt x="236" y="219"/>
                    <a:pt x="236" y="219"/>
                    <a:pt x="236" y="219"/>
                  </a:cubicBezTo>
                  <a:cubicBezTo>
                    <a:pt x="123" y="107"/>
                    <a:pt x="123" y="107"/>
                    <a:pt x="123" y="107"/>
                  </a:cubicBezTo>
                  <a:cubicBezTo>
                    <a:pt x="133" y="97"/>
                    <a:pt x="133" y="97"/>
                    <a:pt x="133" y="97"/>
                  </a:cubicBezTo>
                  <a:cubicBezTo>
                    <a:pt x="137" y="93"/>
                    <a:pt x="137" y="88"/>
                    <a:pt x="133" y="85"/>
                  </a:cubicBezTo>
                  <a:cubicBezTo>
                    <a:pt x="56" y="8"/>
                    <a:pt x="56" y="8"/>
                    <a:pt x="56" y="8"/>
                  </a:cubicBezTo>
                  <a:cubicBezTo>
                    <a:pt x="53" y="5"/>
                    <a:pt x="48" y="5"/>
                    <a:pt x="45" y="8"/>
                  </a:cubicBezTo>
                  <a:cubicBezTo>
                    <a:pt x="13" y="40"/>
                    <a:pt x="13" y="40"/>
                    <a:pt x="13" y="40"/>
                  </a:cubicBezTo>
                  <a:cubicBezTo>
                    <a:pt x="12" y="41"/>
                    <a:pt x="11" y="43"/>
                    <a:pt x="11" y="45"/>
                  </a:cubicBezTo>
                  <a:cubicBezTo>
                    <a:pt x="11" y="47"/>
                    <a:pt x="12" y="50"/>
                    <a:pt x="13" y="51"/>
                  </a:cubicBezTo>
                  <a:cubicBezTo>
                    <a:pt x="90" y="128"/>
                    <a:pt x="90" y="128"/>
                    <a:pt x="90" y="128"/>
                  </a:cubicBezTo>
                  <a:cubicBezTo>
                    <a:pt x="92" y="130"/>
                    <a:pt x="94" y="131"/>
                    <a:pt x="96" y="131"/>
                  </a:cubicBezTo>
                  <a:cubicBezTo>
                    <a:pt x="98" y="131"/>
                    <a:pt x="100" y="130"/>
                    <a:pt x="102" y="128"/>
                  </a:cubicBezTo>
                  <a:cubicBezTo>
                    <a:pt x="112" y="118"/>
                    <a:pt x="112" y="118"/>
                    <a:pt x="112" y="118"/>
                  </a:cubicBezTo>
                  <a:cubicBezTo>
                    <a:pt x="224" y="230"/>
                    <a:pt x="224" y="230"/>
                    <a:pt x="224" y="230"/>
                  </a:cubicBezTo>
                  <a:cubicBezTo>
                    <a:pt x="106" y="349"/>
                    <a:pt x="106" y="349"/>
                    <a:pt x="106" y="349"/>
                  </a:cubicBezTo>
                  <a:cubicBezTo>
                    <a:pt x="100" y="347"/>
                    <a:pt x="93" y="346"/>
                    <a:pt x="87" y="346"/>
                  </a:cubicBezTo>
                  <a:cubicBezTo>
                    <a:pt x="65" y="346"/>
                    <a:pt x="44" y="355"/>
                    <a:pt x="29" y="370"/>
                  </a:cubicBezTo>
                  <a:cubicBezTo>
                    <a:pt x="8" y="392"/>
                    <a:pt x="0" y="423"/>
                    <a:pt x="9" y="452"/>
                  </a:cubicBezTo>
                  <a:cubicBezTo>
                    <a:pt x="9" y="455"/>
                    <a:pt x="12" y="457"/>
                    <a:pt x="14" y="457"/>
                  </a:cubicBezTo>
                  <a:cubicBezTo>
                    <a:pt x="17" y="458"/>
                    <a:pt x="20" y="457"/>
                    <a:pt x="22" y="455"/>
                  </a:cubicBezTo>
                  <a:cubicBezTo>
                    <a:pt x="55" y="422"/>
                    <a:pt x="55" y="422"/>
                    <a:pt x="55" y="422"/>
                  </a:cubicBezTo>
                  <a:cubicBezTo>
                    <a:pt x="85" y="430"/>
                    <a:pt x="85" y="430"/>
                    <a:pt x="85" y="430"/>
                  </a:cubicBezTo>
                  <a:cubicBezTo>
                    <a:pt x="93" y="460"/>
                    <a:pt x="93" y="460"/>
                    <a:pt x="93" y="460"/>
                  </a:cubicBezTo>
                  <a:cubicBezTo>
                    <a:pt x="60" y="493"/>
                    <a:pt x="60" y="493"/>
                    <a:pt x="60" y="493"/>
                  </a:cubicBezTo>
                  <a:cubicBezTo>
                    <a:pt x="58" y="495"/>
                    <a:pt x="57" y="498"/>
                    <a:pt x="58" y="501"/>
                  </a:cubicBezTo>
                  <a:cubicBezTo>
                    <a:pt x="58" y="503"/>
                    <a:pt x="60" y="506"/>
                    <a:pt x="63" y="506"/>
                  </a:cubicBezTo>
                  <a:cubicBezTo>
                    <a:pt x="71" y="509"/>
                    <a:pt x="79" y="510"/>
                    <a:pt x="87" y="510"/>
                  </a:cubicBezTo>
                  <a:cubicBezTo>
                    <a:pt x="109" y="510"/>
                    <a:pt x="129" y="502"/>
                    <a:pt x="145" y="486"/>
                  </a:cubicBezTo>
                  <a:cubicBezTo>
                    <a:pt x="165" y="466"/>
                    <a:pt x="173" y="437"/>
                    <a:pt x="166" y="409"/>
                  </a:cubicBezTo>
                  <a:cubicBezTo>
                    <a:pt x="285" y="291"/>
                    <a:pt x="285" y="291"/>
                    <a:pt x="285" y="291"/>
                  </a:cubicBezTo>
                  <a:cubicBezTo>
                    <a:pt x="331" y="337"/>
                    <a:pt x="331" y="337"/>
                    <a:pt x="331" y="337"/>
                  </a:cubicBezTo>
                  <a:cubicBezTo>
                    <a:pt x="288" y="380"/>
                    <a:pt x="288" y="380"/>
                    <a:pt x="288" y="380"/>
                  </a:cubicBezTo>
                  <a:cubicBezTo>
                    <a:pt x="285" y="383"/>
                    <a:pt x="285" y="388"/>
                    <a:pt x="288" y="391"/>
                  </a:cubicBezTo>
                  <a:cubicBezTo>
                    <a:pt x="289" y="393"/>
                    <a:pt x="291" y="394"/>
                    <a:pt x="293" y="394"/>
                  </a:cubicBezTo>
                  <a:cubicBezTo>
                    <a:pt x="295" y="394"/>
                    <a:pt x="298" y="393"/>
                    <a:pt x="299" y="391"/>
                  </a:cubicBezTo>
                  <a:cubicBezTo>
                    <a:pt x="308" y="382"/>
                    <a:pt x="308" y="382"/>
                    <a:pt x="308" y="382"/>
                  </a:cubicBezTo>
                  <a:cubicBezTo>
                    <a:pt x="412" y="486"/>
                    <a:pt x="412" y="486"/>
                    <a:pt x="412" y="486"/>
                  </a:cubicBezTo>
                  <a:cubicBezTo>
                    <a:pt x="423" y="497"/>
                    <a:pt x="437" y="502"/>
                    <a:pt x="452" y="502"/>
                  </a:cubicBezTo>
                  <a:cubicBezTo>
                    <a:pt x="466" y="502"/>
                    <a:pt x="480" y="497"/>
                    <a:pt x="491" y="486"/>
                  </a:cubicBezTo>
                  <a:cubicBezTo>
                    <a:pt x="502" y="475"/>
                    <a:pt x="508" y="461"/>
                    <a:pt x="508" y="447"/>
                  </a:cubicBezTo>
                  <a:cubicBezTo>
                    <a:pt x="508" y="432"/>
                    <a:pt x="502" y="418"/>
                    <a:pt x="491" y="407"/>
                  </a:cubicBezTo>
                  <a:lnTo>
                    <a:pt x="387" y="303"/>
                  </a:lnTo>
                  <a:close/>
                  <a:moveTo>
                    <a:pt x="96" y="111"/>
                  </a:moveTo>
                  <a:cubicBezTo>
                    <a:pt x="30" y="45"/>
                    <a:pt x="30" y="45"/>
                    <a:pt x="30" y="45"/>
                  </a:cubicBezTo>
                  <a:cubicBezTo>
                    <a:pt x="51" y="25"/>
                    <a:pt x="51" y="25"/>
                    <a:pt x="51" y="25"/>
                  </a:cubicBezTo>
                  <a:cubicBezTo>
                    <a:pt x="116" y="91"/>
                    <a:pt x="116" y="91"/>
                    <a:pt x="116" y="91"/>
                  </a:cubicBezTo>
                  <a:lnTo>
                    <a:pt x="96" y="111"/>
                  </a:lnTo>
                  <a:close/>
                  <a:moveTo>
                    <a:pt x="150" y="409"/>
                  </a:moveTo>
                  <a:cubicBezTo>
                    <a:pt x="157" y="432"/>
                    <a:pt x="151" y="458"/>
                    <a:pt x="133" y="475"/>
                  </a:cubicBezTo>
                  <a:cubicBezTo>
                    <a:pt x="121" y="487"/>
                    <a:pt x="104" y="494"/>
                    <a:pt x="87" y="494"/>
                  </a:cubicBezTo>
                  <a:cubicBezTo>
                    <a:pt x="85" y="494"/>
                    <a:pt x="83" y="494"/>
                    <a:pt x="82" y="494"/>
                  </a:cubicBezTo>
                  <a:cubicBezTo>
                    <a:pt x="107" y="468"/>
                    <a:pt x="107" y="468"/>
                    <a:pt x="107" y="468"/>
                  </a:cubicBezTo>
                  <a:cubicBezTo>
                    <a:pt x="109" y="466"/>
                    <a:pt x="110" y="463"/>
                    <a:pt x="109" y="461"/>
                  </a:cubicBezTo>
                  <a:cubicBezTo>
                    <a:pt x="99" y="421"/>
                    <a:pt x="99" y="421"/>
                    <a:pt x="99" y="421"/>
                  </a:cubicBezTo>
                  <a:cubicBezTo>
                    <a:pt x="99" y="419"/>
                    <a:pt x="96" y="416"/>
                    <a:pt x="94" y="416"/>
                  </a:cubicBezTo>
                  <a:cubicBezTo>
                    <a:pt x="54" y="406"/>
                    <a:pt x="54" y="406"/>
                    <a:pt x="54" y="406"/>
                  </a:cubicBezTo>
                  <a:cubicBezTo>
                    <a:pt x="52" y="405"/>
                    <a:pt x="49" y="406"/>
                    <a:pt x="47" y="408"/>
                  </a:cubicBezTo>
                  <a:cubicBezTo>
                    <a:pt x="21" y="433"/>
                    <a:pt x="21" y="433"/>
                    <a:pt x="21" y="433"/>
                  </a:cubicBezTo>
                  <a:cubicBezTo>
                    <a:pt x="20" y="414"/>
                    <a:pt x="27" y="395"/>
                    <a:pt x="40" y="382"/>
                  </a:cubicBezTo>
                  <a:cubicBezTo>
                    <a:pt x="53" y="369"/>
                    <a:pt x="69" y="362"/>
                    <a:pt x="87" y="362"/>
                  </a:cubicBezTo>
                  <a:cubicBezTo>
                    <a:pt x="93" y="362"/>
                    <a:pt x="100" y="363"/>
                    <a:pt x="106" y="365"/>
                  </a:cubicBezTo>
                  <a:cubicBezTo>
                    <a:pt x="109" y="366"/>
                    <a:pt x="112" y="365"/>
                    <a:pt x="114" y="363"/>
                  </a:cubicBezTo>
                  <a:cubicBezTo>
                    <a:pt x="368" y="109"/>
                    <a:pt x="368" y="109"/>
                    <a:pt x="368" y="109"/>
                  </a:cubicBezTo>
                  <a:cubicBezTo>
                    <a:pt x="371" y="107"/>
                    <a:pt x="371" y="104"/>
                    <a:pt x="370" y="101"/>
                  </a:cubicBezTo>
                  <a:cubicBezTo>
                    <a:pt x="363" y="78"/>
                    <a:pt x="370" y="52"/>
                    <a:pt x="387" y="35"/>
                  </a:cubicBezTo>
                  <a:cubicBezTo>
                    <a:pt x="399" y="23"/>
                    <a:pt x="416" y="16"/>
                    <a:pt x="433" y="16"/>
                  </a:cubicBezTo>
                  <a:cubicBezTo>
                    <a:pt x="435" y="16"/>
                    <a:pt x="437" y="16"/>
                    <a:pt x="439" y="16"/>
                  </a:cubicBezTo>
                  <a:cubicBezTo>
                    <a:pt x="413" y="42"/>
                    <a:pt x="413" y="42"/>
                    <a:pt x="413" y="42"/>
                  </a:cubicBezTo>
                  <a:cubicBezTo>
                    <a:pt x="411" y="44"/>
                    <a:pt x="410" y="47"/>
                    <a:pt x="411" y="49"/>
                  </a:cubicBezTo>
                  <a:cubicBezTo>
                    <a:pt x="421" y="88"/>
                    <a:pt x="421" y="88"/>
                    <a:pt x="421" y="88"/>
                  </a:cubicBezTo>
                  <a:cubicBezTo>
                    <a:pt x="421" y="91"/>
                    <a:pt x="424" y="94"/>
                    <a:pt x="427" y="94"/>
                  </a:cubicBezTo>
                  <a:cubicBezTo>
                    <a:pt x="466" y="104"/>
                    <a:pt x="466" y="104"/>
                    <a:pt x="466" y="104"/>
                  </a:cubicBezTo>
                  <a:cubicBezTo>
                    <a:pt x="469" y="105"/>
                    <a:pt x="471" y="104"/>
                    <a:pt x="473" y="102"/>
                  </a:cubicBezTo>
                  <a:cubicBezTo>
                    <a:pt x="499" y="76"/>
                    <a:pt x="499" y="76"/>
                    <a:pt x="499" y="76"/>
                  </a:cubicBezTo>
                  <a:cubicBezTo>
                    <a:pt x="500" y="95"/>
                    <a:pt x="494" y="114"/>
                    <a:pt x="480" y="128"/>
                  </a:cubicBezTo>
                  <a:cubicBezTo>
                    <a:pt x="467" y="141"/>
                    <a:pt x="451" y="147"/>
                    <a:pt x="433" y="147"/>
                  </a:cubicBezTo>
                  <a:cubicBezTo>
                    <a:pt x="427" y="147"/>
                    <a:pt x="420" y="147"/>
                    <a:pt x="414" y="145"/>
                  </a:cubicBezTo>
                  <a:cubicBezTo>
                    <a:pt x="411" y="144"/>
                    <a:pt x="408" y="145"/>
                    <a:pt x="406" y="147"/>
                  </a:cubicBezTo>
                  <a:cubicBezTo>
                    <a:pt x="152" y="401"/>
                    <a:pt x="152" y="401"/>
                    <a:pt x="152" y="401"/>
                  </a:cubicBezTo>
                  <a:cubicBezTo>
                    <a:pt x="150" y="403"/>
                    <a:pt x="149" y="406"/>
                    <a:pt x="150" y="409"/>
                  </a:cubicBezTo>
                  <a:close/>
                  <a:moveTo>
                    <a:pt x="480" y="475"/>
                  </a:moveTo>
                  <a:cubicBezTo>
                    <a:pt x="464" y="490"/>
                    <a:pt x="439" y="490"/>
                    <a:pt x="424" y="475"/>
                  </a:cubicBezTo>
                  <a:cubicBezTo>
                    <a:pt x="320" y="371"/>
                    <a:pt x="320" y="371"/>
                    <a:pt x="320" y="371"/>
                  </a:cubicBezTo>
                  <a:cubicBezTo>
                    <a:pt x="376" y="314"/>
                    <a:pt x="376" y="314"/>
                    <a:pt x="376" y="314"/>
                  </a:cubicBezTo>
                  <a:cubicBezTo>
                    <a:pt x="480" y="418"/>
                    <a:pt x="480" y="418"/>
                    <a:pt x="480" y="418"/>
                  </a:cubicBezTo>
                  <a:cubicBezTo>
                    <a:pt x="487" y="426"/>
                    <a:pt x="492" y="436"/>
                    <a:pt x="492" y="447"/>
                  </a:cubicBezTo>
                  <a:cubicBezTo>
                    <a:pt x="492" y="457"/>
                    <a:pt x="487" y="467"/>
                    <a:pt x="480" y="47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grpSp>
      <p:grpSp>
        <p:nvGrpSpPr>
          <p:cNvPr id="58" name="Groupe 57">
            <a:extLst>
              <a:ext uri="{FF2B5EF4-FFF2-40B4-BE49-F238E27FC236}">
                <a16:creationId xmlns:a16="http://schemas.microsoft.com/office/drawing/2014/main" id="{607DC304-474F-424A-9651-00C75FDC800C}"/>
              </a:ext>
            </a:extLst>
          </p:cNvPr>
          <p:cNvGrpSpPr/>
          <p:nvPr/>
        </p:nvGrpSpPr>
        <p:grpSpPr>
          <a:xfrm>
            <a:off x="3179045" y="2347449"/>
            <a:ext cx="1042339" cy="1043140"/>
            <a:chOff x="7824192" y="2347449"/>
            <a:chExt cx="1042339" cy="1043140"/>
          </a:xfrm>
        </p:grpSpPr>
        <p:sp>
          <p:nvSpPr>
            <p:cNvPr id="14" name="Oval 38">
              <a:extLst>
                <a:ext uri="{FF2B5EF4-FFF2-40B4-BE49-F238E27FC236}">
                  <a16:creationId xmlns:a16="http://schemas.microsoft.com/office/drawing/2014/main" id="{E982FEB5-DAA8-164F-9174-F228167CF277}"/>
                </a:ext>
              </a:extLst>
            </p:cNvPr>
            <p:cNvSpPr>
              <a:spLocks noChangeArrowheads="1"/>
            </p:cNvSpPr>
            <p:nvPr/>
          </p:nvSpPr>
          <p:spPr bwMode="auto">
            <a:xfrm>
              <a:off x="7824192" y="2347449"/>
              <a:ext cx="1042339" cy="104314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52" name="Freeform 28">
              <a:extLst>
                <a:ext uri="{FF2B5EF4-FFF2-40B4-BE49-F238E27FC236}">
                  <a16:creationId xmlns:a16="http://schemas.microsoft.com/office/drawing/2014/main" id="{1FB59857-A04D-B245-B6EC-3CB6E99E9223}"/>
                </a:ext>
              </a:extLst>
            </p:cNvPr>
            <p:cNvSpPr>
              <a:spLocks noEditPoints="1"/>
            </p:cNvSpPr>
            <p:nvPr/>
          </p:nvSpPr>
          <p:spPr bwMode="auto">
            <a:xfrm>
              <a:off x="8017781" y="2509187"/>
              <a:ext cx="668157" cy="696241"/>
            </a:xfrm>
            <a:custGeom>
              <a:avLst/>
              <a:gdLst>
                <a:gd name="T0" fmla="*/ 633 w 647"/>
                <a:gd name="T1" fmla="*/ 245 h 674"/>
                <a:gd name="T2" fmla="*/ 546 w 647"/>
                <a:gd name="T3" fmla="*/ 172 h 674"/>
                <a:gd name="T4" fmla="*/ 536 w 647"/>
                <a:gd name="T5" fmla="*/ 173 h 674"/>
                <a:gd name="T6" fmla="*/ 565 w 647"/>
                <a:gd name="T7" fmla="*/ 124 h 674"/>
                <a:gd name="T8" fmla="*/ 331 w 647"/>
                <a:gd name="T9" fmla="*/ 15 h 674"/>
                <a:gd name="T10" fmla="*/ 324 w 647"/>
                <a:gd name="T11" fmla="*/ 83 h 674"/>
                <a:gd name="T12" fmla="*/ 317 w 647"/>
                <a:gd name="T13" fmla="*/ 15 h 674"/>
                <a:gd name="T14" fmla="*/ 82 w 647"/>
                <a:gd name="T15" fmla="*/ 124 h 674"/>
                <a:gd name="T16" fmla="*/ 111 w 647"/>
                <a:gd name="T17" fmla="*/ 173 h 674"/>
                <a:gd name="T18" fmla="*/ 101 w 647"/>
                <a:gd name="T19" fmla="*/ 172 h 674"/>
                <a:gd name="T20" fmla="*/ 14 w 647"/>
                <a:gd name="T21" fmla="*/ 245 h 674"/>
                <a:gd name="T22" fmla="*/ 6 w 647"/>
                <a:gd name="T23" fmla="*/ 250 h 674"/>
                <a:gd name="T24" fmla="*/ 67 w 647"/>
                <a:gd name="T25" fmla="*/ 120 h 674"/>
                <a:gd name="T26" fmla="*/ 69 w 647"/>
                <a:gd name="T27" fmla="*/ 118 h 674"/>
                <a:gd name="T28" fmla="*/ 324 w 647"/>
                <a:gd name="T29" fmla="*/ 0 h 674"/>
                <a:gd name="T30" fmla="*/ 324 w 647"/>
                <a:gd name="T31" fmla="*/ 0 h 674"/>
                <a:gd name="T32" fmla="*/ 526 w 647"/>
                <a:gd name="T33" fmla="*/ 68 h 674"/>
                <a:gd name="T34" fmla="*/ 579 w 647"/>
                <a:gd name="T35" fmla="*/ 118 h 674"/>
                <a:gd name="T36" fmla="*/ 646 w 647"/>
                <a:gd name="T37" fmla="*/ 241 h 674"/>
                <a:gd name="T38" fmla="*/ 607 w 647"/>
                <a:gd name="T39" fmla="*/ 505 h 674"/>
                <a:gd name="T40" fmla="*/ 324 w 647"/>
                <a:gd name="T41" fmla="*/ 660 h 674"/>
                <a:gd name="T42" fmla="*/ 40 w 647"/>
                <a:gd name="T43" fmla="*/ 505 h 674"/>
                <a:gd name="T44" fmla="*/ 324 w 647"/>
                <a:gd name="T45" fmla="*/ 674 h 674"/>
                <a:gd name="T46" fmla="*/ 607 w 647"/>
                <a:gd name="T47" fmla="*/ 505 h 674"/>
                <a:gd name="T48" fmla="*/ 403 w 647"/>
                <a:gd name="T49" fmla="*/ 439 h 674"/>
                <a:gd name="T50" fmla="*/ 446 w 647"/>
                <a:gd name="T51" fmla="*/ 516 h 674"/>
                <a:gd name="T52" fmla="*/ 206 w 647"/>
                <a:gd name="T53" fmla="*/ 518 h 674"/>
                <a:gd name="T54" fmla="*/ 200 w 647"/>
                <a:gd name="T55" fmla="*/ 510 h 674"/>
                <a:gd name="T56" fmla="*/ 391 w 647"/>
                <a:gd name="T57" fmla="*/ 431 h 674"/>
                <a:gd name="T58" fmla="*/ 552 w 647"/>
                <a:gd name="T59" fmla="*/ 273 h 674"/>
                <a:gd name="T60" fmla="*/ 389 w 647"/>
                <a:gd name="T61" fmla="*/ 446 h 674"/>
                <a:gd name="T62" fmla="*/ 387 w 647"/>
                <a:gd name="T63" fmla="*/ 445 h 674"/>
                <a:gd name="T64" fmla="*/ 216 w 647"/>
                <a:gd name="T65" fmla="*/ 504 h 674"/>
                <a:gd name="T66" fmla="*/ 389 w 647"/>
                <a:gd name="T67" fmla="*/ 4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7" h="674">
                  <a:moveTo>
                    <a:pt x="641" y="250"/>
                  </a:moveTo>
                  <a:cubicBezTo>
                    <a:pt x="638" y="251"/>
                    <a:pt x="634" y="249"/>
                    <a:pt x="633" y="245"/>
                  </a:cubicBezTo>
                  <a:cubicBezTo>
                    <a:pt x="621" y="205"/>
                    <a:pt x="601" y="167"/>
                    <a:pt x="574" y="135"/>
                  </a:cubicBezTo>
                  <a:cubicBezTo>
                    <a:pt x="546" y="172"/>
                    <a:pt x="546" y="172"/>
                    <a:pt x="546" y="172"/>
                  </a:cubicBezTo>
                  <a:cubicBezTo>
                    <a:pt x="544" y="174"/>
                    <a:pt x="542" y="174"/>
                    <a:pt x="540" y="174"/>
                  </a:cubicBezTo>
                  <a:cubicBezTo>
                    <a:pt x="539" y="174"/>
                    <a:pt x="537" y="174"/>
                    <a:pt x="536" y="173"/>
                  </a:cubicBezTo>
                  <a:cubicBezTo>
                    <a:pt x="533" y="171"/>
                    <a:pt x="532" y="166"/>
                    <a:pt x="535" y="163"/>
                  </a:cubicBezTo>
                  <a:cubicBezTo>
                    <a:pt x="565" y="124"/>
                    <a:pt x="565" y="124"/>
                    <a:pt x="565" y="124"/>
                  </a:cubicBezTo>
                  <a:cubicBezTo>
                    <a:pt x="551" y="107"/>
                    <a:pt x="535" y="93"/>
                    <a:pt x="518" y="80"/>
                  </a:cubicBezTo>
                  <a:cubicBezTo>
                    <a:pt x="464" y="38"/>
                    <a:pt x="399" y="16"/>
                    <a:pt x="331" y="15"/>
                  </a:cubicBezTo>
                  <a:cubicBezTo>
                    <a:pt x="331" y="76"/>
                    <a:pt x="331" y="76"/>
                    <a:pt x="331" y="76"/>
                  </a:cubicBezTo>
                  <a:cubicBezTo>
                    <a:pt x="331" y="79"/>
                    <a:pt x="327" y="83"/>
                    <a:pt x="324" y="83"/>
                  </a:cubicBezTo>
                  <a:cubicBezTo>
                    <a:pt x="320" y="83"/>
                    <a:pt x="317" y="79"/>
                    <a:pt x="317" y="76"/>
                  </a:cubicBezTo>
                  <a:cubicBezTo>
                    <a:pt x="317" y="15"/>
                    <a:pt x="317" y="15"/>
                    <a:pt x="317" y="15"/>
                  </a:cubicBezTo>
                  <a:cubicBezTo>
                    <a:pt x="248" y="16"/>
                    <a:pt x="184" y="38"/>
                    <a:pt x="129" y="80"/>
                  </a:cubicBezTo>
                  <a:cubicBezTo>
                    <a:pt x="112" y="93"/>
                    <a:pt x="96" y="107"/>
                    <a:pt x="82" y="124"/>
                  </a:cubicBezTo>
                  <a:cubicBezTo>
                    <a:pt x="112" y="163"/>
                    <a:pt x="112" y="163"/>
                    <a:pt x="112" y="163"/>
                  </a:cubicBezTo>
                  <a:cubicBezTo>
                    <a:pt x="115" y="166"/>
                    <a:pt x="114" y="171"/>
                    <a:pt x="111" y="173"/>
                  </a:cubicBezTo>
                  <a:cubicBezTo>
                    <a:pt x="110" y="174"/>
                    <a:pt x="108" y="174"/>
                    <a:pt x="107" y="174"/>
                  </a:cubicBezTo>
                  <a:cubicBezTo>
                    <a:pt x="105" y="174"/>
                    <a:pt x="103" y="174"/>
                    <a:pt x="101" y="172"/>
                  </a:cubicBezTo>
                  <a:cubicBezTo>
                    <a:pt x="73" y="135"/>
                    <a:pt x="73" y="135"/>
                    <a:pt x="73" y="135"/>
                  </a:cubicBezTo>
                  <a:cubicBezTo>
                    <a:pt x="46" y="167"/>
                    <a:pt x="26" y="205"/>
                    <a:pt x="14" y="245"/>
                  </a:cubicBezTo>
                  <a:cubicBezTo>
                    <a:pt x="14" y="248"/>
                    <a:pt x="11" y="250"/>
                    <a:pt x="8" y="250"/>
                  </a:cubicBezTo>
                  <a:cubicBezTo>
                    <a:pt x="7" y="250"/>
                    <a:pt x="6" y="250"/>
                    <a:pt x="6" y="250"/>
                  </a:cubicBezTo>
                  <a:cubicBezTo>
                    <a:pt x="2" y="248"/>
                    <a:pt x="0" y="245"/>
                    <a:pt x="1" y="241"/>
                  </a:cubicBezTo>
                  <a:cubicBezTo>
                    <a:pt x="14" y="197"/>
                    <a:pt x="37" y="155"/>
                    <a:pt x="67" y="120"/>
                  </a:cubicBezTo>
                  <a:cubicBezTo>
                    <a:pt x="67" y="119"/>
                    <a:pt x="68" y="118"/>
                    <a:pt x="68" y="118"/>
                  </a:cubicBezTo>
                  <a:cubicBezTo>
                    <a:pt x="68" y="118"/>
                    <a:pt x="69" y="118"/>
                    <a:pt x="69" y="118"/>
                  </a:cubicBezTo>
                  <a:cubicBezTo>
                    <a:pt x="84" y="99"/>
                    <a:pt x="102" y="83"/>
                    <a:pt x="121" y="68"/>
                  </a:cubicBezTo>
                  <a:cubicBezTo>
                    <a:pt x="179" y="24"/>
                    <a:pt x="250" y="0"/>
                    <a:pt x="324" y="0"/>
                  </a:cubicBezTo>
                  <a:cubicBezTo>
                    <a:pt x="324" y="0"/>
                    <a:pt x="324" y="0"/>
                    <a:pt x="324" y="0"/>
                  </a:cubicBezTo>
                  <a:cubicBezTo>
                    <a:pt x="324" y="0"/>
                    <a:pt x="324" y="0"/>
                    <a:pt x="324" y="0"/>
                  </a:cubicBezTo>
                  <a:cubicBezTo>
                    <a:pt x="324" y="0"/>
                    <a:pt x="324" y="0"/>
                    <a:pt x="324" y="0"/>
                  </a:cubicBezTo>
                  <a:cubicBezTo>
                    <a:pt x="398" y="0"/>
                    <a:pt x="468" y="24"/>
                    <a:pt x="526" y="68"/>
                  </a:cubicBezTo>
                  <a:cubicBezTo>
                    <a:pt x="546" y="83"/>
                    <a:pt x="563" y="99"/>
                    <a:pt x="579" y="118"/>
                  </a:cubicBezTo>
                  <a:cubicBezTo>
                    <a:pt x="579" y="118"/>
                    <a:pt x="579" y="118"/>
                    <a:pt x="579" y="118"/>
                  </a:cubicBezTo>
                  <a:cubicBezTo>
                    <a:pt x="579" y="118"/>
                    <a:pt x="580" y="119"/>
                    <a:pt x="581" y="120"/>
                  </a:cubicBezTo>
                  <a:cubicBezTo>
                    <a:pt x="610" y="155"/>
                    <a:pt x="633" y="197"/>
                    <a:pt x="646" y="241"/>
                  </a:cubicBezTo>
                  <a:cubicBezTo>
                    <a:pt x="647" y="245"/>
                    <a:pt x="645" y="248"/>
                    <a:pt x="641" y="250"/>
                  </a:cubicBezTo>
                  <a:close/>
                  <a:moveTo>
                    <a:pt x="607" y="505"/>
                  </a:moveTo>
                  <a:cubicBezTo>
                    <a:pt x="603" y="503"/>
                    <a:pt x="599" y="504"/>
                    <a:pt x="597" y="508"/>
                  </a:cubicBezTo>
                  <a:cubicBezTo>
                    <a:pt x="537" y="603"/>
                    <a:pt x="435" y="660"/>
                    <a:pt x="324" y="660"/>
                  </a:cubicBezTo>
                  <a:cubicBezTo>
                    <a:pt x="212" y="660"/>
                    <a:pt x="110" y="603"/>
                    <a:pt x="50" y="508"/>
                  </a:cubicBezTo>
                  <a:cubicBezTo>
                    <a:pt x="48" y="504"/>
                    <a:pt x="44" y="503"/>
                    <a:pt x="40" y="505"/>
                  </a:cubicBezTo>
                  <a:cubicBezTo>
                    <a:pt x="37" y="507"/>
                    <a:pt x="36" y="512"/>
                    <a:pt x="38" y="515"/>
                  </a:cubicBezTo>
                  <a:cubicBezTo>
                    <a:pt x="100" y="614"/>
                    <a:pt x="207" y="674"/>
                    <a:pt x="324" y="674"/>
                  </a:cubicBezTo>
                  <a:cubicBezTo>
                    <a:pt x="440" y="674"/>
                    <a:pt x="547" y="614"/>
                    <a:pt x="609" y="515"/>
                  </a:cubicBezTo>
                  <a:cubicBezTo>
                    <a:pt x="611" y="512"/>
                    <a:pt x="610" y="507"/>
                    <a:pt x="607" y="505"/>
                  </a:cubicBezTo>
                  <a:close/>
                  <a:moveTo>
                    <a:pt x="552" y="283"/>
                  </a:moveTo>
                  <a:cubicBezTo>
                    <a:pt x="403" y="439"/>
                    <a:pt x="403" y="439"/>
                    <a:pt x="403" y="439"/>
                  </a:cubicBezTo>
                  <a:cubicBezTo>
                    <a:pt x="425" y="456"/>
                    <a:pt x="441" y="481"/>
                    <a:pt x="447" y="510"/>
                  </a:cubicBezTo>
                  <a:cubicBezTo>
                    <a:pt x="448" y="512"/>
                    <a:pt x="447" y="514"/>
                    <a:pt x="446" y="516"/>
                  </a:cubicBezTo>
                  <a:cubicBezTo>
                    <a:pt x="445" y="517"/>
                    <a:pt x="443" y="518"/>
                    <a:pt x="441" y="518"/>
                  </a:cubicBezTo>
                  <a:cubicBezTo>
                    <a:pt x="206" y="518"/>
                    <a:pt x="206" y="518"/>
                    <a:pt x="206" y="518"/>
                  </a:cubicBezTo>
                  <a:cubicBezTo>
                    <a:pt x="204" y="518"/>
                    <a:pt x="202" y="517"/>
                    <a:pt x="201" y="516"/>
                  </a:cubicBezTo>
                  <a:cubicBezTo>
                    <a:pt x="200" y="514"/>
                    <a:pt x="199" y="512"/>
                    <a:pt x="200" y="510"/>
                  </a:cubicBezTo>
                  <a:cubicBezTo>
                    <a:pt x="213" y="452"/>
                    <a:pt x="264" y="411"/>
                    <a:pt x="324" y="411"/>
                  </a:cubicBezTo>
                  <a:cubicBezTo>
                    <a:pt x="348" y="411"/>
                    <a:pt x="371" y="418"/>
                    <a:pt x="391" y="431"/>
                  </a:cubicBezTo>
                  <a:cubicBezTo>
                    <a:pt x="542" y="273"/>
                    <a:pt x="542" y="273"/>
                    <a:pt x="542" y="273"/>
                  </a:cubicBezTo>
                  <a:cubicBezTo>
                    <a:pt x="545" y="270"/>
                    <a:pt x="549" y="270"/>
                    <a:pt x="552" y="273"/>
                  </a:cubicBezTo>
                  <a:cubicBezTo>
                    <a:pt x="555" y="275"/>
                    <a:pt x="555" y="280"/>
                    <a:pt x="552" y="283"/>
                  </a:cubicBezTo>
                  <a:close/>
                  <a:moveTo>
                    <a:pt x="389" y="446"/>
                  </a:moveTo>
                  <a:cubicBezTo>
                    <a:pt x="388" y="446"/>
                    <a:pt x="388" y="445"/>
                    <a:pt x="387" y="445"/>
                  </a:cubicBezTo>
                  <a:cubicBezTo>
                    <a:pt x="387" y="445"/>
                    <a:pt x="387" y="445"/>
                    <a:pt x="387" y="445"/>
                  </a:cubicBezTo>
                  <a:cubicBezTo>
                    <a:pt x="369" y="432"/>
                    <a:pt x="347" y="425"/>
                    <a:pt x="324" y="425"/>
                  </a:cubicBezTo>
                  <a:cubicBezTo>
                    <a:pt x="274" y="425"/>
                    <a:pt x="230" y="457"/>
                    <a:pt x="216" y="504"/>
                  </a:cubicBezTo>
                  <a:cubicBezTo>
                    <a:pt x="431" y="504"/>
                    <a:pt x="431" y="504"/>
                    <a:pt x="431" y="504"/>
                  </a:cubicBezTo>
                  <a:cubicBezTo>
                    <a:pt x="424" y="480"/>
                    <a:pt x="409" y="460"/>
                    <a:pt x="389" y="446"/>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grpSp>
      <p:grpSp>
        <p:nvGrpSpPr>
          <p:cNvPr id="59" name="Groupe 58">
            <a:extLst>
              <a:ext uri="{FF2B5EF4-FFF2-40B4-BE49-F238E27FC236}">
                <a16:creationId xmlns:a16="http://schemas.microsoft.com/office/drawing/2014/main" id="{CC1FCAC6-76BD-3E4D-A5DC-283571BB475D}"/>
              </a:ext>
            </a:extLst>
          </p:cNvPr>
          <p:cNvGrpSpPr/>
          <p:nvPr/>
        </p:nvGrpSpPr>
        <p:grpSpPr>
          <a:xfrm>
            <a:off x="3179045" y="3694379"/>
            <a:ext cx="1044747" cy="1043140"/>
            <a:chOff x="7824192" y="3694379"/>
            <a:chExt cx="1044747" cy="1043140"/>
          </a:xfrm>
        </p:grpSpPr>
        <p:sp>
          <p:nvSpPr>
            <p:cNvPr id="23" name="Oval 37">
              <a:extLst>
                <a:ext uri="{FF2B5EF4-FFF2-40B4-BE49-F238E27FC236}">
                  <a16:creationId xmlns:a16="http://schemas.microsoft.com/office/drawing/2014/main" id="{CC52EDB1-DAF4-BA42-9F98-75FCA6138419}"/>
                </a:ext>
              </a:extLst>
            </p:cNvPr>
            <p:cNvSpPr>
              <a:spLocks noChangeArrowheads="1"/>
            </p:cNvSpPr>
            <p:nvPr/>
          </p:nvSpPr>
          <p:spPr bwMode="auto">
            <a:xfrm>
              <a:off x="7824192" y="3694379"/>
              <a:ext cx="1044747" cy="104314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sp>
          <p:nvSpPr>
            <p:cNvPr id="53" name="Freeform 85">
              <a:extLst>
                <a:ext uri="{FF2B5EF4-FFF2-40B4-BE49-F238E27FC236}">
                  <a16:creationId xmlns:a16="http://schemas.microsoft.com/office/drawing/2014/main" id="{53DC46BE-324C-A540-A68C-458B1CAC09D2}"/>
                </a:ext>
              </a:extLst>
            </p:cNvPr>
            <p:cNvSpPr>
              <a:spLocks noEditPoints="1"/>
            </p:cNvSpPr>
            <p:nvPr/>
          </p:nvSpPr>
          <p:spPr bwMode="auto">
            <a:xfrm>
              <a:off x="8020427" y="3854027"/>
              <a:ext cx="639285" cy="700113"/>
            </a:xfrm>
            <a:custGeom>
              <a:avLst/>
              <a:gdLst>
                <a:gd name="T0" fmla="*/ 309 w 619"/>
                <a:gd name="T1" fmla="*/ 679 h 679"/>
                <a:gd name="T2" fmla="*/ 0 w 619"/>
                <a:gd name="T3" fmla="*/ 369 h 679"/>
                <a:gd name="T4" fmla="*/ 304 w 619"/>
                <a:gd name="T5" fmla="*/ 60 h 679"/>
                <a:gd name="T6" fmla="*/ 309 w 619"/>
                <a:gd name="T7" fmla="*/ 62 h 679"/>
                <a:gd name="T8" fmla="*/ 312 w 619"/>
                <a:gd name="T9" fmla="*/ 67 h 679"/>
                <a:gd name="T10" fmla="*/ 312 w 619"/>
                <a:gd name="T11" fmla="*/ 365 h 679"/>
                <a:gd name="T12" fmla="*/ 561 w 619"/>
                <a:gd name="T13" fmla="*/ 201 h 679"/>
                <a:gd name="T14" fmla="*/ 566 w 619"/>
                <a:gd name="T15" fmla="*/ 200 h 679"/>
                <a:gd name="T16" fmla="*/ 571 w 619"/>
                <a:gd name="T17" fmla="*/ 203 h 679"/>
                <a:gd name="T18" fmla="*/ 619 w 619"/>
                <a:gd name="T19" fmla="*/ 369 h 679"/>
                <a:gd name="T20" fmla="*/ 309 w 619"/>
                <a:gd name="T21" fmla="*/ 679 h 679"/>
                <a:gd name="T22" fmla="*/ 298 w 619"/>
                <a:gd name="T23" fmla="*/ 74 h 679"/>
                <a:gd name="T24" fmla="*/ 14 w 619"/>
                <a:gd name="T25" fmla="*/ 369 h 679"/>
                <a:gd name="T26" fmla="*/ 309 w 619"/>
                <a:gd name="T27" fmla="*/ 665 h 679"/>
                <a:gd name="T28" fmla="*/ 605 w 619"/>
                <a:gd name="T29" fmla="*/ 369 h 679"/>
                <a:gd name="T30" fmla="*/ 563 w 619"/>
                <a:gd name="T31" fmla="*/ 217 h 679"/>
                <a:gd name="T32" fmla="*/ 308 w 619"/>
                <a:gd name="T33" fmla="*/ 384 h 679"/>
                <a:gd name="T34" fmla="*/ 301 w 619"/>
                <a:gd name="T35" fmla="*/ 384 h 679"/>
                <a:gd name="T36" fmla="*/ 298 w 619"/>
                <a:gd name="T37" fmla="*/ 378 h 679"/>
                <a:gd name="T38" fmla="*/ 298 w 619"/>
                <a:gd name="T39" fmla="*/ 74 h 679"/>
                <a:gd name="T40" fmla="*/ 348 w 619"/>
                <a:gd name="T41" fmla="*/ 308 h 679"/>
                <a:gd name="T42" fmla="*/ 345 w 619"/>
                <a:gd name="T43" fmla="*/ 307 h 679"/>
                <a:gd name="T44" fmla="*/ 341 w 619"/>
                <a:gd name="T45" fmla="*/ 301 h 679"/>
                <a:gd name="T46" fmla="*/ 341 w 619"/>
                <a:gd name="T47" fmla="*/ 7 h 679"/>
                <a:gd name="T48" fmla="*/ 343 w 619"/>
                <a:gd name="T49" fmla="*/ 2 h 679"/>
                <a:gd name="T50" fmla="*/ 348 w 619"/>
                <a:gd name="T51" fmla="*/ 0 h 679"/>
                <a:gd name="T52" fmla="*/ 599 w 619"/>
                <a:gd name="T53" fmla="*/ 135 h 679"/>
                <a:gd name="T54" fmla="*/ 600 w 619"/>
                <a:gd name="T55" fmla="*/ 141 h 679"/>
                <a:gd name="T56" fmla="*/ 597 w 619"/>
                <a:gd name="T57" fmla="*/ 145 h 679"/>
                <a:gd name="T58" fmla="*/ 352 w 619"/>
                <a:gd name="T59" fmla="*/ 307 h 679"/>
                <a:gd name="T60" fmla="*/ 348 w 619"/>
                <a:gd name="T61" fmla="*/ 308 h 679"/>
                <a:gd name="T62" fmla="*/ 355 w 619"/>
                <a:gd name="T63" fmla="*/ 14 h 679"/>
                <a:gd name="T64" fmla="*/ 355 w 619"/>
                <a:gd name="T65" fmla="*/ 288 h 679"/>
                <a:gd name="T66" fmla="*/ 583 w 619"/>
                <a:gd name="T67" fmla="*/ 137 h 679"/>
                <a:gd name="T68" fmla="*/ 355 w 619"/>
                <a:gd name="T69" fmla="*/ 14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19" h="679">
                  <a:moveTo>
                    <a:pt x="309" y="679"/>
                  </a:moveTo>
                  <a:cubicBezTo>
                    <a:pt x="139" y="679"/>
                    <a:pt x="0" y="540"/>
                    <a:pt x="0" y="369"/>
                  </a:cubicBezTo>
                  <a:cubicBezTo>
                    <a:pt x="0" y="201"/>
                    <a:pt x="136" y="62"/>
                    <a:pt x="304" y="60"/>
                  </a:cubicBezTo>
                  <a:cubicBezTo>
                    <a:pt x="306" y="60"/>
                    <a:pt x="308" y="60"/>
                    <a:pt x="309" y="62"/>
                  </a:cubicBezTo>
                  <a:cubicBezTo>
                    <a:pt x="311" y="63"/>
                    <a:pt x="312" y="65"/>
                    <a:pt x="312" y="67"/>
                  </a:cubicBezTo>
                  <a:cubicBezTo>
                    <a:pt x="312" y="365"/>
                    <a:pt x="312" y="365"/>
                    <a:pt x="312" y="365"/>
                  </a:cubicBezTo>
                  <a:cubicBezTo>
                    <a:pt x="561" y="201"/>
                    <a:pt x="561" y="201"/>
                    <a:pt x="561" y="201"/>
                  </a:cubicBezTo>
                  <a:cubicBezTo>
                    <a:pt x="563" y="200"/>
                    <a:pt x="564" y="200"/>
                    <a:pt x="566" y="200"/>
                  </a:cubicBezTo>
                  <a:cubicBezTo>
                    <a:pt x="568" y="201"/>
                    <a:pt x="570" y="202"/>
                    <a:pt x="571" y="203"/>
                  </a:cubicBezTo>
                  <a:cubicBezTo>
                    <a:pt x="602" y="253"/>
                    <a:pt x="619" y="310"/>
                    <a:pt x="619" y="369"/>
                  </a:cubicBezTo>
                  <a:cubicBezTo>
                    <a:pt x="619" y="540"/>
                    <a:pt x="480" y="679"/>
                    <a:pt x="309" y="679"/>
                  </a:cubicBezTo>
                  <a:close/>
                  <a:moveTo>
                    <a:pt x="298" y="74"/>
                  </a:moveTo>
                  <a:cubicBezTo>
                    <a:pt x="140" y="80"/>
                    <a:pt x="14" y="211"/>
                    <a:pt x="14" y="369"/>
                  </a:cubicBezTo>
                  <a:cubicBezTo>
                    <a:pt x="14" y="532"/>
                    <a:pt x="146" y="665"/>
                    <a:pt x="309" y="665"/>
                  </a:cubicBezTo>
                  <a:cubicBezTo>
                    <a:pt x="472" y="665"/>
                    <a:pt x="605" y="532"/>
                    <a:pt x="605" y="369"/>
                  </a:cubicBezTo>
                  <a:cubicBezTo>
                    <a:pt x="605" y="315"/>
                    <a:pt x="590" y="263"/>
                    <a:pt x="563" y="217"/>
                  </a:cubicBezTo>
                  <a:cubicBezTo>
                    <a:pt x="308" y="384"/>
                    <a:pt x="308" y="384"/>
                    <a:pt x="308" y="384"/>
                  </a:cubicBezTo>
                  <a:cubicBezTo>
                    <a:pt x="306" y="386"/>
                    <a:pt x="304" y="386"/>
                    <a:pt x="301" y="384"/>
                  </a:cubicBezTo>
                  <a:cubicBezTo>
                    <a:pt x="299" y="383"/>
                    <a:pt x="298" y="381"/>
                    <a:pt x="298" y="378"/>
                  </a:cubicBezTo>
                  <a:lnTo>
                    <a:pt x="298" y="74"/>
                  </a:lnTo>
                  <a:close/>
                  <a:moveTo>
                    <a:pt x="348" y="308"/>
                  </a:moveTo>
                  <a:cubicBezTo>
                    <a:pt x="347" y="308"/>
                    <a:pt x="346" y="307"/>
                    <a:pt x="345" y="307"/>
                  </a:cubicBezTo>
                  <a:cubicBezTo>
                    <a:pt x="342" y="306"/>
                    <a:pt x="341" y="303"/>
                    <a:pt x="341" y="301"/>
                  </a:cubicBezTo>
                  <a:cubicBezTo>
                    <a:pt x="341" y="7"/>
                    <a:pt x="341" y="7"/>
                    <a:pt x="341" y="7"/>
                  </a:cubicBezTo>
                  <a:cubicBezTo>
                    <a:pt x="341" y="5"/>
                    <a:pt x="342" y="3"/>
                    <a:pt x="343" y="2"/>
                  </a:cubicBezTo>
                  <a:cubicBezTo>
                    <a:pt x="344" y="1"/>
                    <a:pt x="346" y="0"/>
                    <a:pt x="348" y="0"/>
                  </a:cubicBezTo>
                  <a:cubicBezTo>
                    <a:pt x="449" y="2"/>
                    <a:pt x="542" y="52"/>
                    <a:pt x="599" y="135"/>
                  </a:cubicBezTo>
                  <a:cubicBezTo>
                    <a:pt x="600" y="137"/>
                    <a:pt x="600" y="139"/>
                    <a:pt x="600" y="141"/>
                  </a:cubicBezTo>
                  <a:cubicBezTo>
                    <a:pt x="600" y="143"/>
                    <a:pt x="599" y="144"/>
                    <a:pt x="597" y="145"/>
                  </a:cubicBezTo>
                  <a:cubicBezTo>
                    <a:pt x="352" y="307"/>
                    <a:pt x="352" y="307"/>
                    <a:pt x="352" y="307"/>
                  </a:cubicBezTo>
                  <a:cubicBezTo>
                    <a:pt x="351" y="307"/>
                    <a:pt x="349" y="308"/>
                    <a:pt x="348" y="308"/>
                  </a:cubicBezTo>
                  <a:close/>
                  <a:moveTo>
                    <a:pt x="355" y="14"/>
                  </a:moveTo>
                  <a:cubicBezTo>
                    <a:pt x="355" y="288"/>
                    <a:pt x="355" y="288"/>
                    <a:pt x="355" y="288"/>
                  </a:cubicBezTo>
                  <a:cubicBezTo>
                    <a:pt x="583" y="137"/>
                    <a:pt x="583" y="137"/>
                    <a:pt x="583" y="137"/>
                  </a:cubicBezTo>
                  <a:cubicBezTo>
                    <a:pt x="530" y="63"/>
                    <a:pt x="446" y="18"/>
                    <a:pt x="355" y="1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grpSp>
      <p:grpSp>
        <p:nvGrpSpPr>
          <p:cNvPr id="60" name="Groupe 59">
            <a:extLst>
              <a:ext uri="{FF2B5EF4-FFF2-40B4-BE49-F238E27FC236}">
                <a16:creationId xmlns:a16="http://schemas.microsoft.com/office/drawing/2014/main" id="{EB23A928-DFE8-CB4A-93C1-F93973E2DCF1}"/>
              </a:ext>
            </a:extLst>
          </p:cNvPr>
          <p:cNvGrpSpPr/>
          <p:nvPr/>
        </p:nvGrpSpPr>
        <p:grpSpPr>
          <a:xfrm>
            <a:off x="3179045" y="5041309"/>
            <a:ext cx="1042339" cy="1043140"/>
            <a:chOff x="7824192" y="5041309"/>
            <a:chExt cx="1042339" cy="1043140"/>
          </a:xfrm>
        </p:grpSpPr>
        <p:sp>
          <p:nvSpPr>
            <p:cNvPr id="17" name="Oval 36">
              <a:extLst>
                <a:ext uri="{FF2B5EF4-FFF2-40B4-BE49-F238E27FC236}">
                  <a16:creationId xmlns:a16="http://schemas.microsoft.com/office/drawing/2014/main" id="{9E19E1E7-7415-A645-BAAD-A4461A634939}"/>
                </a:ext>
              </a:extLst>
            </p:cNvPr>
            <p:cNvSpPr>
              <a:spLocks noChangeArrowheads="1"/>
            </p:cNvSpPr>
            <p:nvPr/>
          </p:nvSpPr>
          <p:spPr bwMode="auto">
            <a:xfrm>
              <a:off x="7824192" y="5041309"/>
              <a:ext cx="1042339" cy="1043140"/>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54" name="Freeform 104">
              <a:extLst>
                <a:ext uri="{FF2B5EF4-FFF2-40B4-BE49-F238E27FC236}">
                  <a16:creationId xmlns:a16="http://schemas.microsoft.com/office/drawing/2014/main" id="{34D337C7-9B96-8C45-9E94-E88493EA405A}"/>
                </a:ext>
              </a:extLst>
            </p:cNvPr>
            <p:cNvSpPr>
              <a:spLocks noEditPoints="1"/>
            </p:cNvSpPr>
            <p:nvPr/>
          </p:nvSpPr>
          <p:spPr bwMode="auto">
            <a:xfrm>
              <a:off x="8094668" y="5153381"/>
              <a:ext cx="584190" cy="741026"/>
            </a:xfrm>
            <a:custGeom>
              <a:avLst/>
              <a:gdLst>
                <a:gd name="T0" fmla="*/ 480 w 620"/>
                <a:gd name="T1" fmla="*/ 419 h 787"/>
                <a:gd name="T2" fmla="*/ 618 w 620"/>
                <a:gd name="T3" fmla="*/ 203 h 787"/>
                <a:gd name="T4" fmla="*/ 606 w 620"/>
                <a:gd name="T5" fmla="*/ 196 h 787"/>
                <a:gd name="T6" fmla="*/ 396 w 620"/>
                <a:gd name="T7" fmla="*/ 319 h 787"/>
                <a:gd name="T8" fmla="*/ 524 w 620"/>
                <a:gd name="T9" fmla="*/ 97 h 787"/>
                <a:gd name="T10" fmla="*/ 382 w 620"/>
                <a:gd name="T11" fmla="*/ 314 h 787"/>
                <a:gd name="T12" fmla="*/ 259 w 620"/>
                <a:gd name="T13" fmla="*/ 303 h 787"/>
                <a:gd name="T14" fmla="*/ 419 w 620"/>
                <a:gd name="T15" fmla="*/ 27 h 787"/>
                <a:gd name="T16" fmla="*/ 245 w 620"/>
                <a:gd name="T17" fmla="*/ 299 h 787"/>
                <a:gd name="T18" fmla="*/ 292 w 620"/>
                <a:gd name="T19" fmla="*/ 11 h 787"/>
                <a:gd name="T20" fmla="*/ 280 w 620"/>
                <a:gd name="T21" fmla="*/ 4 h 787"/>
                <a:gd name="T22" fmla="*/ 153 w 620"/>
                <a:gd name="T23" fmla="*/ 212 h 787"/>
                <a:gd name="T24" fmla="*/ 153 w 620"/>
                <a:gd name="T25" fmla="*/ 213 h 787"/>
                <a:gd name="T26" fmla="*/ 0 w 620"/>
                <a:gd name="T27" fmla="*/ 779 h 787"/>
                <a:gd name="T28" fmla="*/ 0 w 620"/>
                <a:gd name="T29" fmla="*/ 780 h 787"/>
                <a:gd name="T30" fmla="*/ 0 w 620"/>
                <a:gd name="T31" fmla="*/ 781 h 787"/>
                <a:gd name="T32" fmla="*/ 0 w 620"/>
                <a:gd name="T33" fmla="*/ 782 h 787"/>
                <a:gd name="T34" fmla="*/ 1 w 620"/>
                <a:gd name="T35" fmla="*/ 784 h 787"/>
                <a:gd name="T36" fmla="*/ 2 w 620"/>
                <a:gd name="T37" fmla="*/ 785 h 787"/>
                <a:gd name="T38" fmla="*/ 2 w 620"/>
                <a:gd name="T39" fmla="*/ 786 h 787"/>
                <a:gd name="T40" fmla="*/ 4 w 620"/>
                <a:gd name="T41" fmla="*/ 786 h 787"/>
                <a:gd name="T42" fmla="*/ 5 w 620"/>
                <a:gd name="T43" fmla="*/ 787 h 787"/>
                <a:gd name="T44" fmla="*/ 5 w 620"/>
                <a:gd name="T45" fmla="*/ 787 h 787"/>
                <a:gd name="T46" fmla="*/ 7 w 620"/>
                <a:gd name="T47" fmla="*/ 787 h 787"/>
                <a:gd name="T48" fmla="*/ 521 w 620"/>
                <a:gd name="T49" fmla="*/ 787 h 787"/>
                <a:gd name="T50" fmla="*/ 521 w 620"/>
                <a:gd name="T51" fmla="*/ 773 h 787"/>
                <a:gd name="T52" fmla="*/ 479 w 620"/>
                <a:gd name="T53" fmla="*/ 420 h 787"/>
                <a:gd name="T54" fmla="*/ 317 w 620"/>
                <a:gd name="T55" fmla="*/ 322 h 787"/>
                <a:gd name="T56" fmla="*/ 129 w 620"/>
                <a:gd name="T57" fmla="*/ 719 h 787"/>
                <a:gd name="T58" fmla="*/ 46 w 620"/>
                <a:gd name="T59" fmla="*/ 661 h 787"/>
                <a:gd name="T60" fmla="*/ 317 w 620"/>
                <a:gd name="T61" fmla="*/ 322 h 787"/>
                <a:gd name="T62" fmla="*/ 43 w 620"/>
                <a:gd name="T63" fmla="*/ 675 h 787"/>
                <a:gd name="T64" fmla="*/ 117 w 620"/>
                <a:gd name="T65" fmla="*/ 730 h 787"/>
                <a:gd name="T66" fmla="*/ 16 w 620"/>
                <a:gd name="T67" fmla="*/ 773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0" h="787">
                  <a:moveTo>
                    <a:pt x="479" y="420"/>
                  </a:moveTo>
                  <a:cubicBezTo>
                    <a:pt x="479" y="419"/>
                    <a:pt x="480" y="419"/>
                    <a:pt x="480" y="419"/>
                  </a:cubicBezTo>
                  <a:cubicBezTo>
                    <a:pt x="480" y="419"/>
                    <a:pt x="480" y="419"/>
                    <a:pt x="480" y="419"/>
                  </a:cubicBezTo>
                  <a:cubicBezTo>
                    <a:pt x="618" y="203"/>
                    <a:pt x="618" y="203"/>
                    <a:pt x="618" y="203"/>
                  </a:cubicBezTo>
                  <a:cubicBezTo>
                    <a:pt x="620" y="200"/>
                    <a:pt x="619" y="196"/>
                    <a:pt x="616" y="193"/>
                  </a:cubicBezTo>
                  <a:cubicBezTo>
                    <a:pt x="613" y="191"/>
                    <a:pt x="608" y="192"/>
                    <a:pt x="606" y="196"/>
                  </a:cubicBezTo>
                  <a:cubicBezTo>
                    <a:pt x="475" y="401"/>
                    <a:pt x="475" y="401"/>
                    <a:pt x="475" y="401"/>
                  </a:cubicBezTo>
                  <a:cubicBezTo>
                    <a:pt x="450" y="353"/>
                    <a:pt x="423" y="330"/>
                    <a:pt x="396" y="319"/>
                  </a:cubicBezTo>
                  <a:cubicBezTo>
                    <a:pt x="527" y="107"/>
                    <a:pt x="527" y="107"/>
                    <a:pt x="527" y="107"/>
                  </a:cubicBezTo>
                  <a:cubicBezTo>
                    <a:pt x="529" y="103"/>
                    <a:pt x="528" y="99"/>
                    <a:pt x="524" y="97"/>
                  </a:cubicBezTo>
                  <a:cubicBezTo>
                    <a:pt x="521" y="95"/>
                    <a:pt x="517" y="96"/>
                    <a:pt x="515" y="99"/>
                  </a:cubicBezTo>
                  <a:cubicBezTo>
                    <a:pt x="382" y="314"/>
                    <a:pt x="382" y="314"/>
                    <a:pt x="382" y="314"/>
                  </a:cubicBezTo>
                  <a:cubicBezTo>
                    <a:pt x="360" y="308"/>
                    <a:pt x="338" y="308"/>
                    <a:pt x="317" y="308"/>
                  </a:cubicBezTo>
                  <a:cubicBezTo>
                    <a:pt x="297" y="308"/>
                    <a:pt x="278" y="308"/>
                    <a:pt x="259" y="303"/>
                  </a:cubicBezTo>
                  <a:cubicBezTo>
                    <a:pt x="421" y="36"/>
                    <a:pt x="421" y="36"/>
                    <a:pt x="421" y="36"/>
                  </a:cubicBezTo>
                  <a:cubicBezTo>
                    <a:pt x="423" y="33"/>
                    <a:pt x="422" y="29"/>
                    <a:pt x="419" y="27"/>
                  </a:cubicBezTo>
                  <a:cubicBezTo>
                    <a:pt x="415" y="25"/>
                    <a:pt x="411" y="26"/>
                    <a:pt x="409" y="29"/>
                  </a:cubicBezTo>
                  <a:cubicBezTo>
                    <a:pt x="245" y="299"/>
                    <a:pt x="245" y="299"/>
                    <a:pt x="245" y="299"/>
                  </a:cubicBezTo>
                  <a:cubicBezTo>
                    <a:pt x="218" y="288"/>
                    <a:pt x="192" y="265"/>
                    <a:pt x="167" y="216"/>
                  </a:cubicBezTo>
                  <a:cubicBezTo>
                    <a:pt x="292" y="11"/>
                    <a:pt x="292" y="11"/>
                    <a:pt x="292" y="11"/>
                  </a:cubicBezTo>
                  <a:cubicBezTo>
                    <a:pt x="294" y="8"/>
                    <a:pt x="293" y="4"/>
                    <a:pt x="289" y="2"/>
                  </a:cubicBezTo>
                  <a:cubicBezTo>
                    <a:pt x="286" y="0"/>
                    <a:pt x="282" y="1"/>
                    <a:pt x="280" y="4"/>
                  </a:cubicBezTo>
                  <a:cubicBezTo>
                    <a:pt x="153" y="212"/>
                    <a:pt x="153" y="212"/>
                    <a:pt x="153" y="212"/>
                  </a:cubicBezTo>
                  <a:cubicBezTo>
                    <a:pt x="153" y="212"/>
                    <a:pt x="153" y="212"/>
                    <a:pt x="153" y="212"/>
                  </a:cubicBezTo>
                  <a:cubicBezTo>
                    <a:pt x="153" y="212"/>
                    <a:pt x="153" y="213"/>
                    <a:pt x="153" y="213"/>
                  </a:cubicBezTo>
                  <a:cubicBezTo>
                    <a:pt x="153" y="213"/>
                    <a:pt x="153" y="213"/>
                    <a:pt x="153" y="213"/>
                  </a:cubicBezTo>
                  <a:cubicBezTo>
                    <a:pt x="0" y="779"/>
                    <a:pt x="0" y="779"/>
                    <a:pt x="0" y="779"/>
                  </a:cubicBezTo>
                  <a:cubicBezTo>
                    <a:pt x="0" y="779"/>
                    <a:pt x="0" y="779"/>
                    <a:pt x="0" y="779"/>
                  </a:cubicBezTo>
                  <a:cubicBezTo>
                    <a:pt x="0" y="779"/>
                    <a:pt x="0" y="779"/>
                    <a:pt x="0" y="779"/>
                  </a:cubicBezTo>
                  <a:cubicBezTo>
                    <a:pt x="0" y="780"/>
                    <a:pt x="0" y="780"/>
                    <a:pt x="0" y="780"/>
                  </a:cubicBezTo>
                  <a:cubicBezTo>
                    <a:pt x="0" y="780"/>
                    <a:pt x="0" y="780"/>
                    <a:pt x="0" y="780"/>
                  </a:cubicBezTo>
                  <a:cubicBezTo>
                    <a:pt x="0" y="781"/>
                    <a:pt x="0" y="781"/>
                    <a:pt x="0" y="781"/>
                  </a:cubicBezTo>
                  <a:cubicBezTo>
                    <a:pt x="0" y="781"/>
                    <a:pt x="0" y="781"/>
                    <a:pt x="0" y="782"/>
                  </a:cubicBezTo>
                  <a:cubicBezTo>
                    <a:pt x="0" y="782"/>
                    <a:pt x="0" y="782"/>
                    <a:pt x="0" y="782"/>
                  </a:cubicBezTo>
                  <a:cubicBezTo>
                    <a:pt x="0" y="782"/>
                    <a:pt x="1" y="783"/>
                    <a:pt x="1" y="783"/>
                  </a:cubicBezTo>
                  <a:cubicBezTo>
                    <a:pt x="1" y="783"/>
                    <a:pt x="1" y="783"/>
                    <a:pt x="1" y="784"/>
                  </a:cubicBezTo>
                  <a:cubicBezTo>
                    <a:pt x="1" y="784"/>
                    <a:pt x="1" y="784"/>
                    <a:pt x="1" y="784"/>
                  </a:cubicBezTo>
                  <a:cubicBezTo>
                    <a:pt x="1" y="784"/>
                    <a:pt x="1" y="784"/>
                    <a:pt x="2" y="785"/>
                  </a:cubicBezTo>
                  <a:cubicBezTo>
                    <a:pt x="2" y="785"/>
                    <a:pt x="2" y="785"/>
                    <a:pt x="2" y="785"/>
                  </a:cubicBezTo>
                  <a:cubicBezTo>
                    <a:pt x="2" y="785"/>
                    <a:pt x="2" y="785"/>
                    <a:pt x="2" y="786"/>
                  </a:cubicBezTo>
                  <a:cubicBezTo>
                    <a:pt x="3" y="786"/>
                    <a:pt x="3" y="786"/>
                    <a:pt x="3" y="786"/>
                  </a:cubicBezTo>
                  <a:cubicBezTo>
                    <a:pt x="3" y="786"/>
                    <a:pt x="3" y="786"/>
                    <a:pt x="4" y="786"/>
                  </a:cubicBezTo>
                  <a:cubicBezTo>
                    <a:pt x="4" y="787"/>
                    <a:pt x="4" y="787"/>
                    <a:pt x="4" y="787"/>
                  </a:cubicBezTo>
                  <a:cubicBezTo>
                    <a:pt x="4" y="787"/>
                    <a:pt x="5" y="787"/>
                    <a:pt x="5" y="787"/>
                  </a:cubicBezTo>
                  <a:cubicBezTo>
                    <a:pt x="5" y="787"/>
                    <a:pt x="5" y="787"/>
                    <a:pt x="5" y="787"/>
                  </a:cubicBezTo>
                  <a:cubicBezTo>
                    <a:pt x="5" y="787"/>
                    <a:pt x="5" y="787"/>
                    <a:pt x="5" y="787"/>
                  </a:cubicBezTo>
                  <a:cubicBezTo>
                    <a:pt x="6" y="787"/>
                    <a:pt x="7" y="787"/>
                    <a:pt x="7" y="787"/>
                  </a:cubicBezTo>
                  <a:cubicBezTo>
                    <a:pt x="7" y="787"/>
                    <a:pt x="7" y="787"/>
                    <a:pt x="7" y="787"/>
                  </a:cubicBezTo>
                  <a:cubicBezTo>
                    <a:pt x="7" y="787"/>
                    <a:pt x="7" y="787"/>
                    <a:pt x="7" y="787"/>
                  </a:cubicBezTo>
                  <a:cubicBezTo>
                    <a:pt x="521" y="787"/>
                    <a:pt x="521" y="787"/>
                    <a:pt x="521" y="787"/>
                  </a:cubicBezTo>
                  <a:cubicBezTo>
                    <a:pt x="525" y="787"/>
                    <a:pt x="528" y="784"/>
                    <a:pt x="528" y="780"/>
                  </a:cubicBezTo>
                  <a:cubicBezTo>
                    <a:pt x="528" y="777"/>
                    <a:pt x="525" y="773"/>
                    <a:pt x="521" y="773"/>
                  </a:cubicBezTo>
                  <a:cubicBezTo>
                    <a:pt x="90" y="773"/>
                    <a:pt x="90" y="773"/>
                    <a:pt x="90" y="773"/>
                  </a:cubicBezTo>
                  <a:cubicBezTo>
                    <a:pt x="479" y="420"/>
                    <a:pt x="479" y="420"/>
                    <a:pt x="479" y="420"/>
                  </a:cubicBezTo>
                  <a:cubicBezTo>
                    <a:pt x="479" y="420"/>
                    <a:pt x="479" y="420"/>
                    <a:pt x="479" y="420"/>
                  </a:cubicBezTo>
                  <a:close/>
                  <a:moveTo>
                    <a:pt x="317" y="322"/>
                  </a:moveTo>
                  <a:cubicBezTo>
                    <a:pt x="370" y="322"/>
                    <a:pt x="420" y="322"/>
                    <a:pt x="466" y="413"/>
                  </a:cubicBezTo>
                  <a:cubicBezTo>
                    <a:pt x="129" y="719"/>
                    <a:pt x="129" y="719"/>
                    <a:pt x="129" y="719"/>
                  </a:cubicBezTo>
                  <a:cubicBezTo>
                    <a:pt x="119" y="718"/>
                    <a:pt x="106" y="705"/>
                    <a:pt x="94" y="693"/>
                  </a:cubicBezTo>
                  <a:cubicBezTo>
                    <a:pt x="80" y="679"/>
                    <a:pt x="64" y="663"/>
                    <a:pt x="46" y="661"/>
                  </a:cubicBezTo>
                  <a:cubicBezTo>
                    <a:pt x="161" y="234"/>
                    <a:pt x="161" y="234"/>
                    <a:pt x="161" y="234"/>
                  </a:cubicBezTo>
                  <a:cubicBezTo>
                    <a:pt x="209" y="322"/>
                    <a:pt x="264" y="322"/>
                    <a:pt x="317" y="322"/>
                  </a:cubicBezTo>
                  <a:close/>
                  <a:moveTo>
                    <a:pt x="16" y="773"/>
                  </a:moveTo>
                  <a:cubicBezTo>
                    <a:pt x="43" y="675"/>
                    <a:pt x="43" y="675"/>
                    <a:pt x="43" y="675"/>
                  </a:cubicBezTo>
                  <a:cubicBezTo>
                    <a:pt x="56" y="674"/>
                    <a:pt x="70" y="689"/>
                    <a:pt x="84" y="703"/>
                  </a:cubicBezTo>
                  <a:cubicBezTo>
                    <a:pt x="95" y="714"/>
                    <a:pt x="106" y="725"/>
                    <a:pt x="117" y="730"/>
                  </a:cubicBezTo>
                  <a:cubicBezTo>
                    <a:pt x="69" y="773"/>
                    <a:pt x="69" y="773"/>
                    <a:pt x="69" y="773"/>
                  </a:cubicBezTo>
                  <a:lnTo>
                    <a:pt x="16" y="77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grpSp>
      <p:sp>
        <p:nvSpPr>
          <p:cNvPr id="61" name="ZoneTexte 60">
            <a:extLst>
              <a:ext uri="{FF2B5EF4-FFF2-40B4-BE49-F238E27FC236}">
                <a16:creationId xmlns:a16="http://schemas.microsoft.com/office/drawing/2014/main" id="{07BA4E26-E236-7E4C-93CA-6BBE355F957A}"/>
              </a:ext>
            </a:extLst>
          </p:cNvPr>
          <p:cNvSpPr txBox="1"/>
          <p:nvPr/>
        </p:nvSpPr>
        <p:spPr>
          <a:xfrm>
            <a:off x="5436610" y="1345270"/>
            <a:ext cx="936104" cy="1107996"/>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6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a:t>
            </a:r>
          </a:p>
        </p:txBody>
      </p:sp>
      <p:sp>
        <p:nvSpPr>
          <p:cNvPr id="38" name="Title 1">
            <a:extLst>
              <a:ext uri="{FF2B5EF4-FFF2-40B4-BE49-F238E27FC236}">
                <a16:creationId xmlns:a16="http://schemas.microsoft.com/office/drawing/2014/main" id="{B9484D70-668F-8D44-B83C-481EAC46CC8E}"/>
              </a:ext>
            </a:extLst>
          </p:cNvPr>
          <p:cNvSpPr txBox="1">
            <a:spLocks/>
          </p:cNvSpPr>
          <p:nvPr/>
        </p:nvSpPr>
        <p:spPr>
          <a:xfrm>
            <a:off x="550863" y="419706"/>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 Cloud Web</a:t>
            </a:r>
          </a:p>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avantages d’un serveur privé...</a:t>
            </a:r>
          </a:p>
        </p:txBody>
      </p:sp>
    </p:spTree>
    <p:extLst>
      <p:ext uri="{BB962C8B-B14F-4D97-AF65-F5344CB8AC3E}">
        <p14:creationId xmlns:p14="http://schemas.microsoft.com/office/powerpoint/2010/main" val="7381623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fade">
                                      <p:cBhvr>
                                        <p:cTn id="11" dur="500"/>
                                        <p:tgtEl>
                                          <p:spTgt spid="29"/>
                                        </p:tgtEl>
                                      </p:cBhvr>
                                    </p:animEffect>
                                  </p:childTnLst>
                                </p:cTn>
                              </p:par>
                              <p:par>
                                <p:cTn id="12" presetID="10" presetClass="entr" presetSubtype="0" fill="hold" nodeType="withEffect">
                                  <p:stCondLst>
                                    <p:cond delay="0"/>
                                  </p:stCondLst>
                                  <p:childTnLst>
                                    <p:set>
                                      <p:cBhvr>
                                        <p:cTn id="13" dur="1" fill="hold">
                                          <p:stCondLst>
                                            <p:cond delay="0"/>
                                          </p:stCondLst>
                                        </p:cTn>
                                        <p:tgtEl>
                                          <p:spTgt spid="58"/>
                                        </p:tgtEl>
                                        <p:attrNameLst>
                                          <p:attrName>style.visibility</p:attrName>
                                        </p:attrNameLst>
                                      </p:cBhvr>
                                      <p:to>
                                        <p:strVal val="visible"/>
                                      </p:to>
                                    </p:set>
                                    <p:animEffect transition="in" filter="fade">
                                      <p:cBhvr>
                                        <p:cTn id="14" dur="500"/>
                                        <p:tgtEl>
                                          <p:spTgt spid="58"/>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childTnLst>
                                </p:cTn>
                              </p:par>
                              <p:par>
                                <p:cTn id="20" presetID="10" presetClass="entr" presetSubtype="0" fill="hold" nodeType="withEffect">
                                  <p:stCondLst>
                                    <p:cond delay="0"/>
                                  </p:stCondLst>
                                  <p:childTnLst>
                                    <p:set>
                                      <p:cBhvr>
                                        <p:cTn id="21" dur="1" fill="hold">
                                          <p:stCondLst>
                                            <p:cond delay="0"/>
                                          </p:stCondLst>
                                        </p:cTn>
                                        <p:tgtEl>
                                          <p:spTgt spid="59"/>
                                        </p:tgtEl>
                                        <p:attrNameLst>
                                          <p:attrName>style.visibility</p:attrName>
                                        </p:attrNameLst>
                                      </p:cBhvr>
                                      <p:to>
                                        <p:strVal val="visible"/>
                                      </p:to>
                                    </p:set>
                                    <p:animEffect transition="in" filter="fade">
                                      <p:cBhvr>
                                        <p:cTn id="22" dur="500"/>
                                        <p:tgtEl>
                                          <p:spTgt spid="59"/>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fade">
                                      <p:cBhvr>
                                        <p:cTn id="27" dur="500"/>
                                        <p:tgtEl>
                                          <p:spTgt spid="31"/>
                                        </p:tgtEl>
                                      </p:cBhvr>
                                    </p:animEffect>
                                  </p:childTnLst>
                                </p:cTn>
                              </p:par>
                              <p:par>
                                <p:cTn id="28" presetID="10" presetClass="entr" presetSubtype="0" fill="hold" nodeType="withEffect">
                                  <p:stCondLst>
                                    <p:cond delay="0"/>
                                  </p:stCondLst>
                                  <p:childTnLst>
                                    <p:set>
                                      <p:cBhvr>
                                        <p:cTn id="29" dur="1" fill="hold">
                                          <p:stCondLst>
                                            <p:cond delay="0"/>
                                          </p:stCondLst>
                                        </p:cTn>
                                        <p:tgtEl>
                                          <p:spTgt spid="60"/>
                                        </p:tgtEl>
                                        <p:attrNameLst>
                                          <p:attrName>style.visibility</p:attrName>
                                        </p:attrNameLst>
                                      </p:cBhvr>
                                      <p:to>
                                        <p:strVal val="visible"/>
                                      </p:to>
                                    </p:set>
                                    <p:animEffect transition="in" filter="fade">
                                      <p:cBhvr>
                                        <p:cTn id="30" dur="500"/>
                                        <p:tgtEl>
                                          <p:spTgt spid="60"/>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fade">
                                      <p:cBhvr>
                                        <p:cTn id="35" dur="500"/>
                                        <p:tgtEl>
                                          <p:spTgt spid="2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fade">
                                      <p:cBhvr>
                                        <p:cTn id="40" dur="500"/>
                                        <p:tgtEl>
                                          <p:spTgt spid="32"/>
                                        </p:tgtEl>
                                      </p:cBhvr>
                                    </p:animEffect>
                                  </p:childTnLst>
                                </p:cTn>
                              </p:par>
                              <p:par>
                                <p:cTn id="41" presetID="10" presetClass="entr" presetSubtype="0" fill="hold" nodeType="with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fade">
                                      <p:cBhvr>
                                        <p:cTn id="43" dur="500"/>
                                        <p:tgtEl>
                                          <p:spTgt spid="55"/>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500"/>
                                        <p:tgtEl>
                                          <p:spTgt spid="33"/>
                                        </p:tgtEl>
                                      </p:cBhvr>
                                    </p:animEffect>
                                  </p:childTnLst>
                                </p:cTn>
                              </p:par>
                              <p:par>
                                <p:cTn id="49" presetID="10" presetClass="entr" presetSubtype="0" fill="hold" nodeType="with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500"/>
                                        <p:tgtEl>
                                          <p:spTgt spid="56"/>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34"/>
                                        </p:tgtEl>
                                        <p:attrNameLst>
                                          <p:attrName>style.visibility</p:attrName>
                                        </p:attrNameLst>
                                      </p:cBhvr>
                                      <p:to>
                                        <p:strVal val="visible"/>
                                      </p:to>
                                    </p:set>
                                    <p:animEffect transition="in" filter="fade">
                                      <p:cBhvr>
                                        <p:cTn id="56" dur="500"/>
                                        <p:tgtEl>
                                          <p:spTgt spid="34"/>
                                        </p:tgtEl>
                                      </p:cBhvr>
                                    </p:animEffect>
                                  </p:childTnLst>
                                </p:cTn>
                              </p:par>
                              <p:par>
                                <p:cTn id="57" presetID="10" presetClass="entr" presetSubtype="0" fill="hold" nodeType="with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fade">
                                      <p:cBhvr>
                                        <p:cTn id="59" dur="500"/>
                                        <p:tgtEl>
                                          <p:spTgt spid="57"/>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61"/>
                                        </p:tgtEl>
                                        <p:attrNameLst>
                                          <p:attrName>style.visibility</p:attrName>
                                        </p:attrNameLst>
                                      </p:cBhvr>
                                      <p:to>
                                        <p:strVal val="visible"/>
                                      </p:to>
                                    </p:set>
                                    <p:animEffect transition="in" filter="fade">
                                      <p:cBhvr>
                                        <p:cTn id="64" dur="500"/>
                                        <p:tgtEl>
                                          <p:spTgt spid="61"/>
                                        </p:tgtEl>
                                      </p:cBhvr>
                                    </p:animEffect>
                                  </p:childTnLst>
                                </p:cTn>
                              </p:par>
                            </p:childTnLst>
                          </p:cTn>
                        </p:par>
                        <p:par>
                          <p:cTn id="65" fill="hold">
                            <p:stCondLst>
                              <p:cond delay="500"/>
                            </p:stCondLst>
                            <p:childTnLst>
                              <p:par>
                                <p:cTn id="66" presetID="22" presetClass="entr" presetSubtype="8" fill="hold" grpId="0" nodeType="afterEffect">
                                  <p:stCondLst>
                                    <p:cond delay="0"/>
                                  </p:stCondLst>
                                  <p:childTnLst>
                                    <p:set>
                                      <p:cBhvr>
                                        <p:cTn id="67" dur="1" fill="hold">
                                          <p:stCondLst>
                                            <p:cond delay="0"/>
                                          </p:stCondLst>
                                        </p:cTn>
                                        <p:tgtEl>
                                          <p:spTgt spid="41"/>
                                        </p:tgtEl>
                                        <p:attrNameLst>
                                          <p:attrName>style.visibility</p:attrName>
                                        </p:attrNameLst>
                                      </p:cBhvr>
                                      <p:to>
                                        <p:strVal val="visible"/>
                                      </p:to>
                                    </p:set>
                                    <p:animEffect transition="in" filter="wipe(left)">
                                      <p:cBhvr>
                                        <p:cTn id="68" dur="500"/>
                                        <p:tgtEl>
                                          <p:spTgt spid="41"/>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40"/>
                                        </p:tgtEl>
                                        <p:attrNameLst>
                                          <p:attrName>style.visibility</p:attrName>
                                        </p:attrNameLst>
                                      </p:cBhvr>
                                      <p:to>
                                        <p:strVal val="visible"/>
                                      </p:to>
                                    </p:set>
                                    <p:animEffect transition="in" filter="wipe(left)">
                                      <p:cBhvr>
                                        <p:cTn id="71" dur="500"/>
                                        <p:tgtEl>
                                          <p:spTgt spid="40"/>
                                        </p:tgtEl>
                                      </p:cBhvr>
                                    </p:animEffect>
                                  </p:childTnLst>
                                </p:cTn>
                              </p:par>
                            </p:childTnLst>
                          </p:cTn>
                        </p:par>
                        <p:par>
                          <p:cTn id="72" fill="hold">
                            <p:stCondLst>
                              <p:cond delay="1000"/>
                            </p:stCondLst>
                            <p:childTnLst>
                              <p:par>
                                <p:cTn id="73" presetID="22" presetClass="entr" presetSubtype="8" fill="hold" grpId="0" nodeType="afterEffect">
                                  <p:stCondLst>
                                    <p:cond delay="0"/>
                                  </p:stCondLst>
                                  <p:childTnLst>
                                    <p:set>
                                      <p:cBhvr>
                                        <p:cTn id="74" dur="1" fill="hold">
                                          <p:stCondLst>
                                            <p:cond delay="0"/>
                                          </p:stCondLst>
                                        </p:cTn>
                                        <p:tgtEl>
                                          <p:spTgt spid="42"/>
                                        </p:tgtEl>
                                        <p:attrNameLst>
                                          <p:attrName>style.visibility</p:attrName>
                                        </p:attrNameLst>
                                      </p:cBhvr>
                                      <p:to>
                                        <p:strVal val="visible"/>
                                      </p:to>
                                    </p:set>
                                    <p:animEffect transition="in" filter="wipe(left)">
                                      <p:cBhvr>
                                        <p:cTn id="75" dur="500"/>
                                        <p:tgtEl>
                                          <p:spTgt spid="42"/>
                                        </p:tgtEl>
                                      </p:cBhvr>
                                    </p:animEffect>
                                  </p:childTnLst>
                                </p:cTn>
                              </p:par>
                              <p:par>
                                <p:cTn id="76" presetID="22" presetClass="entr" presetSubtype="8" fill="hold" grpId="0" nodeType="withEffect">
                                  <p:stCondLst>
                                    <p:cond delay="0"/>
                                  </p:stCondLst>
                                  <p:childTnLst>
                                    <p:set>
                                      <p:cBhvr>
                                        <p:cTn id="77" dur="1" fill="hold">
                                          <p:stCondLst>
                                            <p:cond delay="0"/>
                                          </p:stCondLst>
                                        </p:cTn>
                                        <p:tgtEl>
                                          <p:spTgt spid="43"/>
                                        </p:tgtEl>
                                        <p:attrNameLst>
                                          <p:attrName>style.visibility</p:attrName>
                                        </p:attrNameLst>
                                      </p:cBhvr>
                                      <p:to>
                                        <p:strVal val="visible"/>
                                      </p:to>
                                    </p:set>
                                    <p:animEffect transition="in" filter="wipe(left)">
                                      <p:cBhvr>
                                        <p:cTn id="78" dur="500"/>
                                        <p:tgtEl>
                                          <p:spTgt spid="43"/>
                                        </p:tgtEl>
                                      </p:cBhvr>
                                    </p:animEffect>
                                  </p:childTnLst>
                                </p:cTn>
                              </p:par>
                              <p:par>
                                <p:cTn id="79" presetID="22" presetClass="entr" presetSubtype="8" fill="hold" grpId="0" nodeType="withEffect">
                                  <p:stCondLst>
                                    <p:cond delay="0"/>
                                  </p:stCondLst>
                                  <p:childTnLst>
                                    <p:set>
                                      <p:cBhvr>
                                        <p:cTn id="80" dur="1" fill="hold">
                                          <p:stCondLst>
                                            <p:cond delay="0"/>
                                          </p:stCondLst>
                                        </p:cTn>
                                        <p:tgtEl>
                                          <p:spTgt spid="44"/>
                                        </p:tgtEl>
                                        <p:attrNameLst>
                                          <p:attrName>style.visibility</p:attrName>
                                        </p:attrNameLst>
                                      </p:cBhvr>
                                      <p:to>
                                        <p:strVal val="visible"/>
                                      </p:to>
                                    </p:set>
                                    <p:animEffect transition="in" filter="wipe(left)">
                                      <p:cBhvr>
                                        <p:cTn id="81" dur="500"/>
                                        <p:tgtEl>
                                          <p:spTgt spid="44"/>
                                        </p:tgtEl>
                                      </p:cBhvr>
                                    </p:animEffect>
                                  </p:childTnLst>
                                </p:cTn>
                              </p:par>
                            </p:childTnLst>
                          </p:cTn>
                        </p:par>
                        <p:par>
                          <p:cTn id="82" fill="hold">
                            <p:stCondLst>
                              <p:cond delay="1500"/>
                            </p:stCondLst>
                            <p:childTnLst>
                              <p:par>
                                <p:cTn id="83" presetID="22" presetClass="entr" presetSubtype="8" fill="hold" grpId="0" nodeType="afterEffect">
                                  <p:stCondLst>
                                    <p:cond delay="0"/>
                                  </p:stCondLst>
                                  <p:childTnLst>
                                    <p:set>
                                      <p:cBhvr>
                                        <p:cTn id="84" dur="1" fill="hold">
                                          <p:stCondLst>
                                            <p:cond delay="0"/>
                                          </p:stCondLst>
                                        </p:cTn>
                                        <p:tgtEl>
                                          <p:spTgt spid="47"/>
                                        </p:tgtEl>
                                        <p:attrNameLst>
                                          <p:attrName>style.visibility</p:attrName>
                                        </p:attrNameLst>
                                      </p:cBhvr>
                                      <p:to>
                                        <p:strVal val="visible"/>
                                      </p:to>
                                    </p:set>
                                    <p:animEffect transition="in" filter="wipe(left)">
                                      <p:cBhvr>
                                        <p:cTn id="85" dur="500"/>
                                        <p:tgtEl>
                                          <p:spTgt spid="47"/>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wipe(left)">
                                      <p:cBhvr>
                                        <p:cTn id="88" dur="500"/>
                                        <p:tgtEl>
                                          <p:spTgt spid="46"/>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left)">
                                      <p:cBhvr>
                                        <p:cTn id="91"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9" grpId="0"/>
      <p:bldP spid="30" grpId="0"/>
      <p:bldP spid="31" grpId="0"/>
      <p:bldP spid="32" grpId="0"/>
      <p:bldP spid="33" grpId="0"/>
      <p:bldP spid="34" grpId="0"/>
      <p:bldP spid="40" grpId="0" animBg="1"/>
      <p:bldP spid="41" grpId="0" animBg="1"/>
      <p:bldP spid="42" grpId="0" animBg="1"/>
      <p:bldP spid="43" grpId="0" animBg="1"/>
      <p:bldP spid="44" grpId="0" animBg="1"/>
      <p:bldP spid="45" grpId="0" animBg="1"/>
      <p:bldP spid="46" grpId="0" animBg="1"/>
      <p:bldP spid="47" grpId="0" animBg="1"/>
      <p:bldP spid="61"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6">
            <a:extLst>
              <a:ext uri="{FF2B5EF4-FFF2-40B4-BE49-F238E27FC236}">
                <a16:creationId xmlns:a16="http://schemas.microsoft.com/office/drawing/2014/main" id="{E44AB624-4194-3F46-80EA-CFC28443EB08}"/>
              </a:ext>
            </a:extLst>
          </p:cNvPr>
          <p:cNvSpPr>
            <a:spLocks noChangeShapeType="1"/>
          </p:cNvSpPr>
          <p:nvPr/>
        </p:nvSpPr>
        <p:spPr bwMode="auto">
          <a:xfrm flipH="1">
            <a:off x="6125356" y="3435750"/>
            <a:ext cx="0" cy="2705490"/>
          </a:xfrm>
          <a:prstGeom prst="line">
            <a:avLst/>
          </a:prstGeom>
          <a:noFill/>
          <a:ln w="41275" cap="rnd">
            <a:gradFill>
              <a:gsLst>
                <a:gs pos="66000">
                  <a:schemeClr val="accent1"/>
                </a:gs>
                <a:gs pos="23000">
                  <a:schemeClr val="accent6"/>
                </a:gs>
              </a:gsLst>
              <a:lin ang="5400000" scaled="1"/>
            </a:gra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sp>
        <p:nvSpPr>
          <p:cNvPr id="18" name="Rectangle 17">
            <a:extLst>
              <a:ext uri="{FF2B5EF4-FFF2-40B4-BE49-F238E27FC236}">
                <a16:creationId xmlns:a16="http://schemas.microsoft.com/office/drawing/2014/main" id="{DBA34256-77F5-294E-A45C-37206D69B6D6}"/>
              </a:ext>
            </a:extLst>
          </p:cNvPr>
          <p:cNvSpPr/>
          <p:nvPr/>
        </p:nvSpPr>
        <p:spPr>
          <a:xfrm>
            <a:off x="1529785" y="2896018"/>
            <a:ext cx="715617" cy="954157"/>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sp>
        <p:nvSpPr>
          <p:cNvPr id="19" name="ZoneTexte 18">
            <a:extLst>
              <a:ext uri="{FF2B5EF4-FFF2-40B4-BE49-F238E27FC236}">
                <a16:creationId xmlns:a16="http://schemas.microsoft.com/office/drawing/2014/main" id="{09AFBB0C-DB59-6644-8136-3E9BFCE5C6EA}"/>
              </a:ext>
            </a:extLst>
          </p:cNvPr>
          <p:cNvSpPr txBox="1"/>
          <p:nvPr/>
        </p:nvSpPr>
        <p:spPr>
          <a:xfrm>
            <a:off x="1476774" y="3188430"/>
            <a:ext cx="715617" cy="369332"/>
          </a:xfrm>
          <a:prstGeom prst="rect">
            <a:avLst/>
          </a:prstGeom>
          <a:noFill/>
          <a:ln>
            <a:noFill/>
          </a:ln>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IPLB</a:t>
            </a:r>
          </a:p>
        </p:txBody>
      </p:sp>
      <p:sp>
        <p:nvSpPr>
          <p:cNvPr id="22" name="Rectangle 21">
            <a:extLst>
              <a:ext uri="{FF2B5EF4-FFF2-40B4-BE49-F238E27FC236}">
                <a16:creationId xmlns:a16="http://schemas.microsoft.com/office/drawing/2014/main" id="{F1936DDA-2D09-2144-B9BB-37F67AA04268}"/>
              </a:ext>
            </a:extLst>
          </p:cNvPr>
          <p:cNvSpPr/>
          <p:nvPr/>
        </p:nvSpPr>
        <p:spPr>
          <a:xfrm>
            <a:off x="3257785" y="2896018"/>
            <a:ext cx="876489" cy="954157"/>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sp>
        <p:nvSpPr>
          <p:cNvPr id="23" name="ZoneTexte 22">
            <a:extLst>
              <a:ext uri="{FF2B5EF4-FFF2-40B4-BE49-F238E27FC236}">
                <a16:creationId xmlns:a16="http://schemas.microsoft.com/office/drawing/2014/main" id="{311A9ED0-2AA4-CF47-A15F-304C70636618}"/>
              </a:ext>
            </a:extLst>
          </p:cNvPr>
          <p:cNvSpPr txBox="1"/>
          <p:nvPr/>
        </p:nvSpPr>
        <p:spPr>
          <a:xfrm>
            <a:off x="3185246" y="3046315"/>
            <a:ext cx="1037357" cy="646331"/>
          </a:xfrm>
          <a:prstGeom prst="rect">
            <a:avLst/>
          </a:prstGeom>
          <a:noFill/>
          <a:ln>
            <a:noFill/>
          </a:ln>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err="1">
                <a:ln>
                  <a:noFill/>
                </a:ln>
                <a:solidFill>
                  <a:srgbClr val="000000"/>
                </a:solidFill>
                <a:effectLst/>
                <a:uLnTx/>
                <a:uFillTx/>
                <a:latin typeface="Source Sans Pro" panose="020B0503030403020204" pitchFamily="34" charset="77"/>
                <a:ea typeface="Bariol" charset="0"/>
                <a:cs typeface="Bariol" charset="0"/>
              </a:rPr>
              <a:t>Serveur</a:t>
            </a:r>
            <a:r>
              <a:rPr kumimoji="0" lang="en-GB"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 Web</a:t>
            </a:r>
          </a:p>
        </p:txBody>
      </p:sp>
      <p:grpSp>
        <p:nvGrpSpPr>
          <p:cNvPr id="24" name="Grouper 108">
            <a:extLst>
              <a:ext uri="{FF2B5EF4-FFF2-40B4-BE49-F238E27FC236}">
                <a16:creationId xmlns:a16="http://schemas.microsoft.com/office/drawing/2014/main" id="{4EF22D14-3C23-F740-A3DC-433C0E710254}"/>
              </a:ext>
            </a:extLst>
          </p:cNvPr>
          <p:cNvGrpSpPr/>
          <p:nvPr/>
        </p:nvGrpSpPr>
        <p:grpSpPr>
          <a:xfrm>
            <a:off x="4802372" y="2921065"/>
            <a:ext cx="1037357" cy="484909"/>
            <a:chOff x="4934502" y="1918435"/>
            <a:chExt cx="1037357" cy="484909"/>
          </a:xfrm>
        </p:grpSpPr>
        <p:sp>
          <p:nvSpPr>
            <p:cNvPr id="25" name="Rectangle 24">
              <a:extLst>
                <a:ext uri="{FF2B5EF4-FFF2-40B4-BE49-F238E27FC236}">
                  <a16:creationId xmlns:a16="http://schemas.microsoft.com/office/drawing/2014/main" id="{4D3FF758-E121-9643-8EB1-61967185681C}"/>
                </a:ext>
              </a:extLst>
            </p:cNvPr>
            <p:cNvSpPr/>
            <p:nvPr/>
          </p:nvSpPr>
          <p:spPr>
            <a:xfrm>
              <a:off x="5081120" y="1930116"/>
              <a:ext cx="715617" cy="473228"/>
            </a:xfrm>
            <a:prstGeom prst="rect">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sp>
          <p:nvSpPr>
            <p:cNvPr id="26" name="ZoneTexte 25">
              <a:extLst>
                <a:ext uri="{FF2B5EF4-FFF2-40B4-BE49-F238E27FC236}">
                  <a16:creationId xmlns:a16="http://schemas.microsoft.com/office/drawing/2014/main" id="{DF3C6876-7B7C-924F-A8D5-02FA4F97254C}"/>
                </a:ext>
              </a:extLst>
            </p:cNvPr>
            <p:cNvSpPr txBox="1"/>
            <p:nvPr/>
          </p:nvSpPr>
          <p:spPr>
            <a:xfrm>
              <a:off x="4934502" y="1918435"/>
              <a:ext cx="1037357" cy="369332"/>
            </a:xfrm>
            <a:prstGeom prst="rect">
              <a:avLst/>
            </a:prstGeom>
            <a:noFill/>
            <a:ln>
              <a:noFill/>
            </a:ln>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SQL</a:t>
              </a:r>
            </a:p>
          </p:txBody>
        </p:sp>
      </p:grpSp>
      <p:sp>
        <p:nvSpPr>
          <p:cNvPr id="27" name="Rectangle 26">
            <a:extLst>
              <a:ext uri="{FF2B5EF4-FFF2-40B4-BE49-F238E27FC236}">
                <a16:creationId xmlns:a16="http://schemas.microsoft.com/office/drawing/2014/main" id="{3646EC73-1EE0-BD49-BE62-F85FFC2AE3C6}"/>
              </a:ext>
            </a:extLst>
          </p:cNvPr>
          <p:cNvSpPr/>
          <p:nvPr/>
        </p:nvSpPr>
        <p:spPr>
          <a:xfrm>
            <a:off x="3185246" y="4307428"/>
            <a:ext cx="1016547" cy="473228"/>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sp>
        <p:nvSpPr>
          <p:cNvPr id="28" name="ZoneTexte 27">
            <a:extLst>
              <a:ext uri="{FF2B5EF4-FFF2-40B4-BE49-F238E27FC236}">
                <a16:creationId xmlns:a16="http://schemas.microsoft.com/office/drawing/2014/main" id="{45A84CCB-0586-3947-BA85-3C4F650D5395}"/>
              </a:ext>
            </a:extLst>
          </p:cNvPr>
          <p:cNvSpPr txBox="1"/>
          <p:nvPr/>
        </p:nvSpPr>
        <p:spPr>
          <a:xfrm>
            <a:off x="3154361" y="4356554"/>
            <a:ext cx="1132915" cy="369332"/>
          </a:xfrm>
          <a:prstGeom prst="rect">
            <a:avLst/>
          </a:prstGeom>
          <a:noFill/>
          <a:ln>
            <a:noFill/>
          </a:ln>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Stockage</a:t>
            </a:r>
          </a:p>
        </p:txBody>
      </p:sp>
      <p:cxnSp>
        <p:nvCxnSpPr>
          <p:cNvPr id="30" name="Connecteur droit avec flèche 29">
            <a:extLst>
              <a:ext uri="{FF2B5EF4-FFF2-40B4-BE49-F238E27FC236}">
                <a16:creationId xmlns:a16="http://schemas.microsoft.com/office/drawing/2014/main" id="{2C4F7EF6-5739-2648-80F9-87482CF02D0B}"/>
              </a:ext>
            </a:extLst>
          </p:cNvPr>
          <p:cNvCxnSpPr>
            <a:cxnSpLocks/>
            <a:stCxn id="18" idx="3"/>
            <a:endCxn id="22" idx="1"/>
          </p:cNvCxnSpPr>
          <p:nvPr/>
        </p:nvCxnSpPr>
        <p:spPr>
          <a:xfrm>
            <a:off x="2245402" y="3373097"/>
            <a:ext cx="1012383"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2" name="Connecteur droit avec flèche 31">
            <a:extLst>
              <a:ext uri="{FF2B5EF4-FFF2-40B4-BE49-F238E27FC236}">
                <a16:creationId xmlns:a16="http://schemas.microsoft.com/office/drawing/2014/main" id="{93540FA6-8CF2-E443-AA0B-037EC6124E20}"/>
              </a:ext>
            </a:extLst>
          </p:cNvPr>
          <p:cNvCxnSpPr/>
          <p:nvPr/>
        </p:nvCxnSpPr>
        <p:spPr>
          <a:xfrm>
            <a:off x="4149978" y="3046038"/>
            <a:ext cx="799163" cy="3891"/>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3" name="Connecteur droit avec flèche 32">
            <a:extLst>
              <a:ext uri="{FF2B5EF4-FFF2-40B4-BE49-F238E27FC236}">
                <a16:creationId xmlns:a16="http://schemas.microsoft.com/office/drawing/2014/main" id="{4C1ECF03-2A14-8943-981D-876D68421EDB}"/>
              </a:ext>
            </a:extLst>
          </p:cNvPr>
          <p:cNvCxnSpPr>
            <a:cxnSpLocks/>
            <a:stCxn id="22" idx="2"/>
            <a:endCxn id="27" idx="0"/>
          </p:cNvCxnSpPr>
          <p:nvPr/>
        </p:nvCxnSpPr>
        <p:spPr>
          <a:xfrm flipH="1">
            <a:off x="3693520" y="3850175"/>
            <a:ext cx="2510" cy="45725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4" name="ZoneTexte 33">
            <a:extLst>
              <a:ext uri="{FF2B5EF4-FFF2-40B4-BE49-F238E27FC236}">
                <a16:creationId xmlns:a16="http://schemas.microsoft.com/office/drawing/2014/main" id="{12A1CAAB-C954-564E-9F91-2E80460D0274}"/>
              </a:ext>
            </a:extLst>
          </p:cNvPr>
          <p:cNvSpPr txBox="1"/>
          <p:nvPr/>
        </p:nvSpPr>
        <p:spPr>
          <a:xfrm>
            <a:off x="4156751" y="2767177"/>
            <a:ext cx="1132915" cy="307777"/>
          </a:xfrm>
          <a:prstGeom prst="rect">
            <a:avLst/>
          </a:prstGeom>
          <a:noFill/>
          <a:ln>
            <a:noFill/>
          </a:ln>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err="1">
                <a:ln>
                  <a:noFill/>
                </a:ln>
                <a:solidFill>
                  <a:srgbClr val="EC743D"/>
                </a:solidFill>
                <a:effectLst/>
                <a:uLnTx/>
                <a:uFillTx/>
                <a:latin typeface="Source Sans Pro" panose="020B0503030403020204" pitchFamily="34" charset="77"/>
                <a:ea typeface="Bariol" charset="0"/>
                <a:cs typeface="Bariol" charset="0"/>
              </a:rPr>
              <a:t>Latences</a:t>
            </a:r>
            <a:endParaRPr kumimoji="0" lang="en-GB" sz="1400" b="0" i="0" u="none" strike="noStrike" kern="1200" cap="none" spc="0" normalizeH="0" baseline="0" noProof="0" dirty="0">
              <a:ln>
                <a:noFill/>
              </a:ln>
              <a:solidFill>
                <a:srgbClr val="EC743D"/>
              </a:solidFill>
              <a:effectLst/>
              <a:uLnTx/>
              <a:uFillTx/>
              <a:latin typeface="Source Sans Pro" panose="020B0503030403020204" pitchFamily="34" charset="77"/>
              <a:ea typeface="Bariol" charset="0"/>
              <a:cs typeface="Bariol" charset="0"/>
            </a:endParaRPr>
          </a:p>
        </p:txBody>
      </p:sp>
      <p:sp>
        <p:nvSpPr>
          <p:cNvPr id="35" name="ZoneTexte 34">
            <a:extLst>
              <a:ext uri="{FF2B5EF4-FFF2-40B4-BE49-F238E27FC236}">
                <a16:creationId xmlns:a16="http://schemas.microsoft.com/office/drawing/2014/main" id="{22B78249-D78B-8C4E-B317-7C6749E5F463}"/>
              </a:ext>
            </a:extLst>
          </p:cNvPr>
          <p:cNvSpPr txBox="1"/>
          <p:nvPr/>
        </p:nvSpPr>
        <p:spPr>
          <a:xfrm>
            <a:off x="3723511" y="3891248"/>
            <a:ext cx="1132915" cy="307777"/>
          </a:xfrm>
          <a:prstGeom prst="rect">
            <a:avLst/>
          </a:prstGeom>
          <a:noFill/>
          <a:ln>
            <a:noFill/>
          </a:ln>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err="1">
                <a:ln>
                  <a:noFill/>
                </a:ln>
                <a:solidFill>
                  <a:srgbClr val="EC743D"/>
                </a:solidFill>
                <a:effectLst/>
                <a:uLnTx/>
                <a:uFillTx/>
                <a:latin typeface="Source Sans Pro" panose="020B0503030403020204" pitchFamily="34" charset="77"/>
                <a:ea typeface="Bariol" charset="0"/>
                <a:cs typeface="Bariol" charset="0"/>
              </a:rPr>
              <a:t>Latences</a:t>
            </a:r>
            <a:endParaRPr kumimoji="0" lang="en-GB" sz="1400" b="0" i="0" u="none" strike="noStrike" kern="1200" cap="none" spc="0" normalizeH="0" baseline="0" noProof="0" dirty="0">
              <a:ln>
                <a:noFill/>
              </a:ln>
              <a:solidFill>
                <a:srgbClr val="EC743D"/>
              </a:solidFill>
              <a:effectLst/>
              <a:uLnTx/>
              <a:uFillTx/>
              <a:latin typeface="Source Sans Pro" panose="020B0503030403020204" pitchFamily="34" charset="77"/>
              <a:ea typeface="Bariol" charset="0"/>
              <a:cs typeface="Bariol" charset="0"/>
            </a:endParaRPr>
          </a:p>
        </p:txBody>
      </p:sp>
      <p:sp>
        <p:nvSpPr>
          <p:cNvPr id="36" name="Rectangle 35">
            <a:extLst>
              <a:ext uri="{FF2B5EF4-FFF2-40B4-BE49-F238E27FC236}">
                <a16:creationId xmlns:a16="http://schemas.microsoft.com/office/drawing/2014/main" id="{372EB0BD-AA7F-E749-859C-9B70F1B87100}"/>
              </a:ext>
            </a:extLst>
          </p:cNvPr>
          <p:cNvSpPr/>
          <p:nvPr/>
        </p:nvSpPr>
        <p:spPr>
          <a:xfrm>
            <a:off x="4961061" y="2866676"/>
            <a:ext cx="715617" cy="473228"/>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sp>
        <p:nvSpPr>
          <p:cNvPr id="37" name="Rectangle à coins arrondis 231">
            <a:extLst>
              <a:ext uri="{FF2B5EF4-FFF2-40B4-BE49-F238E27FC236}">
                <a16:creationId xmlns:a16="http://schemas.microsoft.com/office/drawing/2014/main" id="{4182EFD0-B15E-8F48-92BC-D22C831DE4D6}"/>
              </a:ext>
            </a:extLst>
          </p:cNvPr>
          <p:cNvSpPr/>
          <p:nvPr/>
        </p:nvSpPr>
        <p:spPr>
          <a:xfrm>
            <a:off x="8048919" y="2739132"/>
            <a:ext cx="2453432" cy="2200843"/>
          </a:xfrm>
          <a:prstGeom prst="roundRect">
            <a:avLst/>
          </a:prstGeom>
          <a:solidFill>
            <a:schemeClr val="accent2">
              <a:lumMod val="20000"/>
              <a:lumOff val="80000"/>
              <a:alpha val="29000"/>
            </a:schemeClr>
          </a:solid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sp>
        <p:nvSpPr>
          <p:cNvPr id="38" name="Rectangle 37">
            <a:extLst>
              <a:ext uri="{FF2B5EF4-FFF2-40B4-BE49-F238E27FC236}">
                <a16:creationId xmlns:a16="http://schemas.microsoft.com/office/drawing/2014/main" id="{334C6B7E-8AFD-6148-9280-A0A2F495AAFC}"/>
              </a:ext>
            </a:extLst>
          </p:cNvPr>
          <p:cNvSpPr/>
          <p:nvPr/>
        </p:nvSpPr>
        <p:spPr>
          <a:xfrm>
            <a:off x="6536757" y="2904693"/>
            <a:ext cx="715617" cy="954157"/>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sp>
        <p:nvSpPr>
          <p:cNvPr id="39" name="ZoneTexte 38">
            <a:extLst>
              <a:ext uri="{FF2B5EF4-FFF2-40B4-BE49-F238E27FC236}">
                <a16:creationId xmlns:a16="http://schemas.microsoft.com/office/drawing/2014/main" id="{4C6CE06F-D091-524F-8D0F-62E13B8A07FB}"/>
              </a:ext>
            </a:extLst>
          </p:cNvPr>
          <p:cNvSpPr txBox="1"/>
          <p:nvPr/>
        </p:nvSpPr>
        <p:spPr>
          <a:xfrm>
            <a:off x="6489236" y="3197105"/>
            <a:ext cx="710127" cy="369332"/>
          </a:xfrm>
          <a:prstGeom prst="rect">
            <a:avLst/>
          </a:prstGeom>
          <a:noFill/>
          <a:ln>
            <a:noFill/>
          </a:ln>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IPLB</a:t>
            </a:r>
          </a:p>
        </p:txBody>
      </p:sp>
      <p:sp>
        <p:nvSpPr>
          <p:cNvPr id="44" name="Rectangle 43">
            <a:extLst>
              <a:ext uri="{FF2B5EF4-FFF2-40B4-BE49-F238E27FC236}">
                <a16:creationId xmlns:a16="http://schemas.microsoft.com/office/drawing/2014/main" id="{DBD7C6C6-E258-2C40-8452-4DC31C0E3B8C}"/>
              </a:ext>
            </a:extLst>
          </p:cNvPr>
          <p:cNvSpPr/>
          <p:nvPr/>
        </p:nvSpPr>
        <p:spPr>
          <a:xfrm>
            <a:off x="9511671" y="2881329"/>
            <a:ext cx="715617" cy="473228"/>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sp>
        <p:nvSpPr>
          <p:cNvPr id="45" name="ZoneTexte 44">
            <a:extLst>
              <a:ext uri="{FF2B5EF4-FFF2-40B4-BE49-F238E27FC236}">
                <a16:creationId xmlns:a16="http://schemas.microsoft.com/office/drawing/2014/main" id="{43ED4E84-3051-4642-A46E-858B52F0202D}"/>
              </a:ext>
            </a:extLst>
          </p:cNvPr>
          <p:cNvSpPr txBox="1"/>
          <p:nvPr/>
        </p:nvSpPr>
        <p:spPr>
          <a:xfrm>
            <a:off x="9369846" y="2940724"/>
            <a:ext cx="1037357" cy="369332"/>
          </a:xfrm>
          <a:prstGeom prst="rect">
            <a:avLst/>
          </a:prstGeom>
          <a:noFill/>
          <a:ln>
            <a:noFill/>
          </a:ln>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SQL</a:t>
            </a:r>
          </a:p>
        </p:txBody>
      </p:sp>
      <p:cxnSp>
        <p:nvCxnSpPr>
          <p:cNvPr id="51" name="Connecteur droit avec flèche 50">
            <a:extLst>
              <a:ext uri="{FF2B5EF4-FFF2-40B4-BE49-F238E27FC236}">
                <a16:creationId xmlns:a16="http://schemas.microsoft.com/office/drawing/2014/main" id="{F065003E-8F58-3045-9DFC-D2C2C16F38A6}"/>
              </a:ext>
            </a:extLst>
          </p:cNvPr>
          <p:cNvCxnSpPr>
            <a:cxnSpLocks/>
          </p:cNvCxnSpPr>
          <p:nvPr/>
        </p:nvCxnSpPr>
        <p:spPr>
          <a:xfrm>
            <a:off x="9172306" y="3027882"/>
            <a:ext cx="319589"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3" name="ZoneTexte 52">
            <a:extLst>
              <a:ext uri="{FF2B5EF4-FFF2-40B4-BE49-F238E27FC236}">
                <a16:creationId xmlns:a16="http://schemas.microsoft.com/office/drawing/2014/main" id="{940FAD7F-7C86-AB47-9DAE-F88BF5B732BF}"/>
              </a:ext>
            </a:extLst>
          </p:cNvPr>
          <p:cNvSpPr txBox="1"/>
          <p:nvPr/>
        </p:nvSpPr>
        <p:spPr>
          <a:xfrm>
            <a:off x="9605278" y="4219381"/>
            <a:ext cx="1037357" cy="461665"/>
          </a:xfrm>
          <a:prstGeom prst="rect">
            <a:avLst/>
          </a:prstGeom>
          <a:noFill/>
          <a:ln>
            <a:noFill/>
          </a:ln>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VPS</a:t>
            </a:r>
          </a:p>
        </p:txBody>
      </p:sp>
      <p:grpSp>
        <p:nvGrpSpPr>
          <p:cNvPr id="13" name="Groupe 12">
            <a:extLst>
              <a:ext uri="{FF2B5EF4-FFF2-40B4-BE49-F238E27FC236}">
                <a16:creationId xmlns:a16="http://schemas.microsoft.com/office/drawing/2014/main" id="{93FA184F-CA67-FD43-B72C-7623ADCFA6FA}"/>
              </a:ext>
            </a:extLst>
          </p:cNvPr>
          <p:cNvGrpSpPr/>
          <p:nvPr/>
        </p:nvGrpSpPr>
        <p:grpSpPr>
          <a:xfrm>
            <a:off x="936806" y="5106735"/>
            <a:ext cx="5188550" cy="1191133"/>
            <a:chOff x="936806" y="5106735"/>
            <a:chExt cx="5188550" cy="1191133"/>
          </a:xfrm>
        </p:grpSpPr>
        <p:grpSp>
          <p:nvGrpSpPr>
            <p:cNvPr id="3" name="Groupe 2">
              <a:extLst>
                <a:ext uri="{FF2B5EF4-FFF2-40B4-BE49-F238E27FC236}">
                  <a16:creationId xmlns:a16="http://schemas.microsoft.com/office/drawing/2014/main" id="{8AB6B85E-8696-3C46-A2C7-FEFC0187FBC1}"/>
                </a:ext>
              </a:extLst>
            </p:cNvPr>
            <p:cNvGrpSpPr/>
            <p:nvPr/>
          </p:nvGrpSpPr>
          <p:grpSpPr>
            <a:xfrm>
              <a:off x="936806" y="5106735"/>
              <a:ext cx="1431596" cy="1191133"/>
              <a:chOff x="905832" y="4859764"/>
              <a:chExt cx="1431596" cy="1191133"/>
            </a:xfrm>
          </p:grpSpPr>
          <p:sp>
            <p:nvSpPr>
              <p:cNvPr id="8" name="Freeform 14">
                <a:extLst>
                  <a:ext uri="{FF2B5EF4-FFF2-40B4-BE49-F238E27FC236}">
                    <a16:creationId xmlns:a16="http://schemas.microsoft.com/office/drawing/2014/main" id="{0E3F426F-C188-5B49-94F0-E593C5326D05}"/>
                  </a:ext>
                </a:extLst>
              </p:cNvPr>
              <p:cNvSpPr>
                <a:spLocks/>
              </p:cNvSpPr>
              <p:nvPr/>
            </p:nvSpPr>
            <p:spPr bwMode="auto">
              <a:xfrm>
                <a:off x="905832" y="4859764"/>
                <a:ext cx="612902" cy="1191133"/>
              </a:xfrm>
              <a:custGeom>
                <a:avLst/>
                <a:gdLst>
                  <a:gd name="T0" fmla="*/ 548 w 548"/>
                  <a:gd name="T1" fmla="*/ 149 h 1065"/>
                  <a:gd name="T2" fmla="*/ 548 w 548"/>
                  <a:gd name="T3" fmla="*/ 0 h 1065"/>
                  <a:gd name="T4" fmla="*/ 0 w 548"/>
                  <a:gd name="T5" fmla="*/ 532 h 1065"/>
                  <a:gd name="T6" fmla="*/ 548 w 548"/>
                  <a:gd name="T7" fmla="*/ 1065 h 1065"/>
                  <a:gd name="T8" fmla="*/ 548 w 548"/>
                  <a:gd name="T9" fmla="*/ 916 h 1065"/>
                </a:gdLst>
                <a:ahLst/>
                <a:cxnLst>
                  <a:cxn ang="0">
                    <a:pos x="T0" y="T1"/>
                  </a:cxn>
                  <a:cxn ang="0">
                    <a:pos x="T2" y="T3"/>
                  </a:cxn>
                  <a:cxn ang="0">
                    <a:pos x="T4" y="T5"/>
                  </a:cxn>
                  <a:cxn ang="0">
                    <a:pos x="T6" y="T7"/>
                  </a:cxn>
                  <a:cxn ang="0">
                    <a:pos x="T8" y="T9"/>
                  </a:cxn>
                </a:cxnLst>
                <a:rect l="0" t="0" r="r" b="b"/>
                <a:pathLst>
                  <a:path w="548" h="1065">
                    <a:moveTo>
                      <a:pt x="548" y="149"/>
                    </a:moveTo>
                    <a:lnTo>
                      <a:pt x="548" y="0"/>
                    </a:lnTo>
                    <a:lnTo>
                      <a:pt x="0" y="532"/>
                    </a:lnTo>
                    <a:lnTo>
                      <a:pt x="548" y="1065"/>
                    </a:lnTo>
                    <a:lnTo>
                      <a:pt x="548" y="916"/>
                    </a:lnTo>
                  </a:path>
                </a:pathLst>
              </a:custGeom>
              <a:noFill/>
              <a:ln w="41275"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sp>
            <p:nvSpPr>
              <p:cNvPr id="9" name="Line 15">
                <a:extLst>
                  <a:ext uri="{FF2B5EF4-FFF2-40B4-BE49-F238E27FC236}">
                    <a16:creationId xmlns:a16="http://schemas.microsoft.com/office/drawing/2014/main" id="{A49142D6-65AE-CE4E-BDB4-38716F124E7D}"/>
                  </a:ext>
                </a:extLst>
              </p:cNvPr>
              <p:cNvSpPr>
                <a:spLocks noChangeShapeType="1"/>
              </p:cNvSpPr>
              <p:nvPr/>
            </p:nvSpPr>
            <p:spPr bwMode="auto">
              <a:xfrm flipH="1">
                <a:off x="1518734" y="5026411"/>
                <a:ext cx="818694"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sp>
            <p:nvSpPr>
              <p:cNvPr id="10" name="Line 15">
                <a:extLst>
                  <a:ext uri="{FF2B5EF4-FFF2-40B4-BE49-F238E27FC236}">
                    <a16:creationId xmlns:a16="http://schemas.microsoft.com/office/drawing/2014/main" id="{412B3897-11C5-7D4D-AF3D-D9811830BBB0}"/>
                  </a:ext>
                </a:extLst>
              </p:cNvPr>
              <p:cNvSpPr>
                <a:spLocks noChangeShapeType="1"/>
              </p:cNvSpPr>
              <p:nvPr/>
            </p:nvSpPr>
            <p:spPr bwMode="auto">
              <a:xfrm flipH="1">
                <a:off x="1518734" y="5880889"/>
                <a:ext cx="818694" cy="0"/>
              </a:xfrm>
              <a:prstGeom prst="line">
                <a:avLst/>
              </a:prstGeom>
              <a:noFill/>
              <a:ln w="41275"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grpSp>
        <p:sp>
          <p:nvSpPr>
            <p:cNvPr id="54" name="ZoneTexte 53">
              <a:extLst>
                <a:ext uri="{FF2B5EF4-FFF2-40B4-BE49-F238E27FC236}">
                  <a16:creationId xmlns:a16="http://schemas.microsoft.com/office/drawing/2014/main" id="{6ED6CB64-49EC-B747-BC3D-D10C577FFF92}"/>
                </a:ext>
              </a:extLst>
            </p:cNvPr>
            <p:cNvSpPr txBox="1"/>
            <p:nvPr/>
          </p:nvSpPr>
          <p:spPr>
            <a:xfrm>
              <a:off x="1446840" y="5476479"/>
              <a:ext cx="3753982" cy="461665"/>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Hébergement mutualisé*</a:t>
              </a:r>
            </a:p>
          </p:txBody>
        </p:sp>
        <p:sp>
          <p:nvSpPr>
            <p:cNvPr id="57" name="Line 16">
              <a:extLst>
                <a:ext uri="{FF2B5EF4-FFF2-40B4-BE49-F238E27FC236}">
                  <a16:creationId xmlns:a16="http://schemas.microsoft.com/office/drawing/2014/main" id="{12E0CFB4-6CC8-A44B-90C8-B5AC1445B5B1}"/>
                </a:ext>
              </a:extLst>
            </p:cNvPr>
            <p:cNvSpPr>
              <a:spLocks noChangeShapeType="1"/>
            </p:cNvSpPr>
            <p:nvPr/>
          </p:nvSpPr>
          <p:spPr bwMode="auto">
            <a:xfrm>
              <a:off x="2350528" y="6125561"/>
              <a:ext cx="3774828" cy="15927"/>
            </a:xfrm>
            <a:prstGeom prst="line">
              <a:avLst/>
            </a:prstGeom>
            <a:noFill/>
            <a:ln w="41275"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grpSp>
      <p:grpSp>
        <p:nvGrpSpPr>
          <p:cNvPr id="14" name="Groupe 13">
            <a:extLst>
              <a:ext uri="{FF2B5EF4-FFF2-40B4-BE49-F238E27FC236}">
                <a16:creationId xmlns:a16="http://schemas.microsoft.com/office/drawing/2014/main" id="{72DDDD5A-BFCC-D749-9463-BEFA7329F93C}"/>
              </a:ext>
            </a:extLst>
          </p:cNvPr>
          <p:cNvGrpSpPr/>
          <p:nvPr/>
        </p:nvGrpSpPr>
        <p:grpSpPr>
          <a:xfrm>
            <a:off x="6139960" y="1181479"/>
            <a:ext cx="5162316" cy="1197844"/>
            <a:chOff x="6139960" y="1181479"/>
            <a:chExt cx="5162316" cy="1197844"/>
          </a:xfrm>
        </p:grpSpPr>
        <p:grpSp>
          <p:nvGrpSpPr>
            <p:cNvPr id="7" name="Groupe 6">
              <a:extLst>
                <a:ext uri="{FF2B5EF4-FFF2-40B4-BE49-F238E27FC236}">
                  <a16:creationId xmlns:a16="http://schemas.microsoft.com/office/drawing/2014/main" id="{7BD8EEF4-0C3C-1F4B-A91E-6A1711A561C2}"/>
                </a:ext>
              </a:extLst>
            </p:cNvPr>
            <p:cNvGrpSpPr/>
            <p:nvPr/>
          </p:nvGrpSpPr>
          <p:grpSpPr>
            <a:xfrm>
              <a:off x="9870680" y="1181479"/>
              <a:ext cx="1431596" cy="1197844"/>
              <a:chOff x="9816061" y="762707"/>
              <a:chExt cx="1431596" cy="1197844"/>
            </a:xfrm>
          </p:grpSpPr>
          <p:sp>
            <p:nvSpPr>
              <p:cNvPr id="4" name="Freeform 17">
                <a:extLst>
                  <a:ext uri="{FF2B5EF4-FFF2-40B4-BE49-F238E27FC236}">
                    <a16:creationId xmlns:a16="http://schemas.microsoft.com/office/drawing/2014/main" id="{2F58F7C1-A0E4-7A4C-9A5F-76886EAE477C}"/>
                  </a:ext>
                </a:extLst>
              </p:cNvPr>
              <p:cNvSpPr>
                <a:spLocks/>
              </p:cNvSpPr>
              <p:nvPr/>
            </p:nvSpPr>
            <p:spPr bwMode="auto">
              <a:xfrm>
                <a:off x="10634755" y="762707"/>
                <a:ext cx="612902" cy="1197844"/>
              </a:xfrm>
              <a:custGeom>
                <a:avLst/>
                <a:gdLst>
                  <a:gd name="T0" fmla="*/ 0 w 548"/>
                  <a:gd name="T1" fmla="*/ 916 h 1071"/>
                  <a:gd name="T2" fmla="*/ 0 w 548"/>
                  <a:gd name="T3" fmla="*/ 1071 h 1071"/>
                  <a:gd name="T4" fmla="*/ 548 w 548"/>
                  <a:gd name="T5" fmla="*/ 533 h 1071"/>
                  <a:gd name="T6" fmla="*/ 0 w 548"/>
                  <a:gd name="T7" fmla="*/ 0 h 1071"/>
                  <a:gd name="T8" fmla="*/ 0 w 548"/>
                  <a:gd name="T9" fmla="*/ 155 h 1071"/>
                </a:gdLst>
                <a:ahLst/>
                <a:cxnLst>
                  <a:cxn ang="0">
                    <a:pos x="T0" y="T1"/>
                  </a:cxn>
                  <a:cxn ang="0">
                    <a:pos x="T2" y="T3"/>
                  </a:cxn>
                  <a:cxn ang="0">
                    <a:pos x="T4" y="T5"/>
                  </a:cxn>
                  <a:cxn ang="0">
                    <a:pos x="T6" y="T7"/>
                  </a:cxn>
                  <a:cxn ang="0">
                    <a:pos x="T8" y="T9"/>
                  </a:cxn>
                </a:cxnLst>
                <a:rect l="0" t="0" r="r" b="b"/>
                <a:pathLst>
                  <a:path w="548" h="1071">
                    <a:moveTo>
                      <a:pt x="0" y="916"/>
                    </a:moveTo>
                    <a:lnTo>
                      <a:pt x="0" y="1071"/>
                    </a:lnTo>
                    <a:lnTo>
                      <a:pt x="548" y="533"/>
                    </a:lnTo>
                    <a:lnTo>
                      <a:pt x="0" y="0"/>
                    </a:lnTo>
                    <a:lnTo>
                      <a:pt x="0" y="155"/>
                    </a:lnTo>
                  </a:path>
                </a:pathLst>
              </a:custGeom>
              <a:noFill/>
              <a:ln w="41275"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sp>
            <p:nvSpPr>
              <p:cNvPr id="5" name="Line 18">
                <a:extLst>
                  <a:ext uri="{FF2B5EF4-FFF2-40B4-BE49-F238E27FC236}">
                    <a16:creationId xmlns:a16="http://schemas.microsoft.com/office/drawing/2014/main" id="{F74A7C20-A1B0-FD42-8195-742BC0CFE227}"/>
                  </a:ext>
                </a:extLst>
              </p:cNvPr>
              <p:cNvSpPr>
                <a:spLocks noChangeShapeType="1"/>
              </p:cNvSpPr>
              <p:nvPr/>
            </p:nvSpPr>
            <p:spPr bwMode="auto">
              <a:xfrm>
                <a:off x="9816061" y="1787194"/>
                <a:ext cx="818694" cy="0"/>
              </a:xfrm>
              <a:prstGeom prst="line">
                <a:avLst/>
              </a:prstGeom>
              <a:noFill/>
              <a:ln w="41275" cap="rnd">
                <a:solidFill>
                  <a:schemeClr val="accent6"/>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sp>
            <p:nvSpPr>
              <p:cNvPr id="6" name="Line 19">
                <a:extLst>
                  <a:ext uri="{FF2B5EF4-FFF2-40B4-BE49-F238E27FC236}">
                    <a16:creationId xmlns:a16="http://schemas.microsoft.com/office/drawing/2014/main" id="{11947CD6-17AD-834D-90BE-FA760E87DBDD}"/>
                  </a:ext>
                </a:extLst>
              </p:cNvPr>
              <p:cNvSpPr>
                <a:spLocks noChangeShapeType="1"/>
              </p:cNvSpPr>
              <p:nvPr/>
            </p:nvSpPr>
            <p:spPr bwMode="auto">
              <a:xfrm flipH="1">
                <a:off x="9816061" y="947628"/>
                <a:ext cx="818694" cy="0"/>
              </a:xfrm>
              <a:prstGeom prst="line">
                <a:avLst/>
              </a:prstGeom>
              <a:noFill/>
              <a:ln w="41275" cap="rnd">
                <a:solidFill>
                  <a:schemeClr val="accent6"/>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grpSp>
        <p:sp>
          <p:nvSpPr>
            <p:cNvPr id="55" name="ZoneTexte 54">
              <a:extLst>
                <a:ext uri="{FF2B5EF4-FFF2-40B4-BE49-F238E27FC236}">
                  <a16:creationId xmlns:a16="http://schemas.microsoft.com/office/drawing/2014/main" id="{9FB3A40A-242F-724F-B7D5-2C90204A8132}"/>
                </a:ext>
              </a:extLst>
            </p:cNvPr>
            <p:cNvSpPr txBox="1"/>
            <p:nvPr/>
          </p:nvSpPr>
          <p:spPr>
            <a:xfrm>
              <a:off x="8368443" y="1544245"/>
              <a:ext cx="2448272" cy="461665"/>
            </a:xfrm>
            <a:prstGeom prst="rect">
              <a:avLst/>
            </a:prstGeom>
            <a:noFill/>
          </p:spPr>
          <p:txBody>
            <a:bodyPr wrap="square"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fr-FR" sz="2400" b="0" i="0" u="none" strike="noStrike" kern="1200" cap="none" spc="0" normalizeH="0" baseline="0" noProof="0" dirty="0">
                  <a:ln>
                    <a:noFill/>
                  </a:ln>
                  <a:solidFill>
                    <a:srgbClr val="454548"/>
                  </a:solidFill>
                  <a:effectLst/>
                  <a:uLnTx/>
                  <a:uFillTx/>
                  <a:latin typeface="Source Sans Pro" panose="020B0503030403020204" pitchFamily="34" charset="77"/>
                  <a:ea typeface="+mn-ea"/>
                  <a:cs typeface="+mn-cs"/>
                </a:rPr>
                <a:t>Cloud Web*</a:t>
              </a:r>
            </a:p>
          </p:txBody>
        </p:sp>
        <p:sp>
          <p:nvSpPr>
            <p:cNvPr id="58" name="Line 16">
              <a:extLst>
                <a:ext uri="{FF2B5EF4-FFF2-40B4-BE49-F238E27FC236}">
                  <a16:creationId xmlns:a16="http://schemas.microsoft.com/office/drawing/2014/main" id="{6CB99887-14F7-0C49-9099-22784D2B5FE9}"/>
                </a:ext>
              </a:extLst>
            </p:cNvPr>
            <p:cNvSpPr>
              <a:spLocks noChangeShapeType="1"/>
            </p:cNvSpPr>
            <p:nvPr/>
          </p:nvSpPr>
          <p:spPr bwMode="auto">
            <a:xfrm>
              <a:off x="6139960" y="1348366"/>
              <a:ext cx="3716117" cy="15679"/>
            </a:xfrm>
            <a:prstGeom prst="line">
              <a:avLst/>
            </a:prstGeom>
            <a:noFill/>
            <a:ln w="41275" cap="rnd">
              <a:solidFill>
                <a:schemeClr val="accent6"/>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grpSp>
      <p:sp>
        <p:nvSpPr>
          <p:cNvPr id="59" name="Line 16">
            <a:extLst>
              <a:ext uri="{FF2B5EF4-FFF2-40B4-BE49-F238E27FC236}">
                <a16:creationId xmlns:a16="http://schemas.microsoft.com/office/drawing/2014/main" id="{70C4EF2D-D093-F044-93D3-B448628A8648}"/>
              </a:ext>
            </a:extLst>
          </p:cNvPr>
          <p:cNvSpPr>
            <a:spLocks noChangeShapeType="1"/>
          </p:cNvSpPr>
          <p:nvPr/>
        </p:nvSpPr>
        <p:spPr bwMode="auto">
          <a:xfrm flipH="1">
            <a:off x="6125356" y="1348366"/>
            <a:ext cx="0" cy="2343068"/>
          </a:xfrm>
          <a:prstGeom prst="line">
            <a:avLst/>
          </a:prstGeom>
          <a:noFill/>
          <a:ln w="41275" cap="rnd">
            <a:gradFill>
              <a:gsLst>
                <a:gs pos="44000">
                  <a:schemeClr val="accent6"/>
                </a:gs>
                <a:gs pos="0">
                  <a:schemeClr val="accent6"/>
                </a:gs>
              </a:gsLst>
              <a:lin ang="5400000" scaled="1"/>
            </a:gra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sp>
        <p:nvSpPr>
          <p:cNvPr id="70" name="Rectangle 69">
            <a:extLst>
              <a:ext uri="{FF2B5EF4-FFF2-40B4-BE49-F238E27FC236}">
                <a16:creationId xmlns:a16="http://schemas.microsoft.com/office/drawing/2014/main" id="{FB055912-26CE-CB40-83CC-C4B03209BE50}"/>
              </a:ext>
            </a:extLst>
          </p:cNvPr>
          <p:cNvSpPr/>
          <p:nvPr/>
        </p:nvSpPr>
        <p:spPr>
          <a:xfrm>
            <a:off x="8276671" y="2885397"/>
            <a:ext cx="876489" cy="954157"/>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sp>
        <p:nvSpPr>
          <p:cNvPr id="71" name="ZoneTexte 70">
            <a:extLst>
              <a:ext uri="{FF2B5EF4-FFF2-40B4-BE49-F238E27FC236}">
                <a16:creationId xmlns:a16="http://schemas.microsoft.com/office/drawing/2014/main" id="{4A6D159A-4A60-DB41-993F-E1E53A01904A}"/>
              </a:ext>
            </a:extLst>
          </p:cNvPr>
          <p:cNvSpPr txBox="1"/>
          <p:nvPr/>
        </p:nvSpPr>
        <p:spPr>
          <a:xfrm>
            <a:off x="8204132" y="3035694"/>
            <a:ext cx="1037357" cy="646331"/>
          </a:xfrm>
          <a:prstGeom prst="rect">
            <a:avLst/>
          </a:prstGeom>
          <a:noFill/>
          <a:ln>
            <a:noFill/>
          </a:ln>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err="1">
                <a:ln>
                  <a:noFill/>
                </a:ln>
                <a:solidFill>
                  <a:srgbClr val="000000"/>
                </a:solidFill>
                <a:effectLst/>
                <a:uLnTx/>
                <a:uFillTx/>
                <a:latin typeface="Source Sans Pro" panose="020B0503030403020204" pitchFamily="34" charset="77"/>
                <a:ea typeface="Bariol" charset="0"/>
                <a:cs typeface="Bariol" charset="0"/>
              </a:rPr>
              <a:t>Serveur</a:t>
            </a:r>
            <a:r>
              <a:rPr kumimoji="0" lang="en-GB"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 Web</a:t>
            </a:r>
          </a:p>
        </p:txBody>
      </p:sp>
      <p:cxnSp>
        <p:nvCxnSpPr>
          <p:cNvPr id="74" name="Connecteur droit avec flèche 73">
            <a:extLst>
              <a:ext uri="{FF2B5EF4-FFF2-40B4-BE49-F238E27FC236}">
                <a16:creationId xmlns:a16="http://schemas.microsoft.com/office/drawing/2014/main" id="{42AF5181-9A97-9C4C-8B6D-711771BA23E4}"/>
              </a:ext>
            </a:extLst>
          </p:cNvPr>
          <p:cNvCxnSpPr>
            <a:cxnSpLocks/>
            <a:endCxn id="70" idx="1"/>
          </p:cNvCxnSpPr>
          <p:nvPr/>
        </p:nvCxnSpPr>
        <p:spPr>
          <a:xfrm>
            <a:off x="7264288" y="3362476"/>
            <a:ext cx="1012383"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5" name="Connecteur droit avec flèche 74">
            <a:extLst>
              <a:ext uri="{FF2B5EF4-FFF2-40B4-BE49-F238E27FC236}">
                <a16:creationId xmlns:a16="http://schemas.microsoft.com/office/drawing/2014/main" id="{8BF3A946-AB94-154B-B948-513BBEF7B2CF}"/>
              </a:ext>
            </a:extLst>
          </p:cNvPr>
          <p:cNvCxnSpPr>
            <a:cxnSpLocks/>
            <a:stCxn id="70" idx="2"/>
          </p:cNvCxnSpPr>
          <p:nvPr/>
        </p:nvCxnSpPr>
        <p:spPr>
          <a:xfrm flipH="1">
            <a:off x="8714915" y="3839554"/>
            <a:ext cx="1" cy="45725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7" name="ZoneTexte 76">
            <a:extLst>
              <a:ext uri="{FF2B5EF4-FFF2-40B4-BE49-F238E27FC236}">
                <a16:creationId xmlns:a16="http://schemas.microsoft.com/office/drawing/2014/main" id="{E19E451D-78CC-E545-A6B7-EF24C522BF68}"/>
              </a:ext>
            </a:extLst>
          </p:cNvPr>
          <p:cNvSpPr txBox="1"/>
          <p:nvPr/>
        </p:nvSpPr>
        <p:spPr>
          <a:xfrm>
            <a:off x="9075055" y="6391196"/>
            <a:ext cx="2664296" cy="338554"/>
          </a:xfrm>
          <a:prstGeom prst="rect">
            <a:avLst/>
          </a:prstGeom>
          <a:noFill/>
        </p:spPr>
        <p:txBody>
          <a:bodyPr wrap="square"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*Vue simplifiée</a:t>
            </a:r>
          </a:p>
        </p:txBody>
      </p:sp>
      <p:sp>
        <p:nvSpPr>
          <p:cNvPr id="52" name="Rectangle 51">
            <a:extLst>
              <a:ext uri="{FF2B5EF4-FFF2-40B4-BE49-F238E27FC236}">
                <a16:creationId xmlns:a16="http://schemas.microsoft.com/office/drawing/2014/main" id="{C9C614FD-28FA-4C45-B7BC-C6779B722941}"/>
              </a:ext>
            </a:extLst>
          </p:cNvPr>
          <p:cNvSpPr/>
          <p:nvPr/>
        </p:nvSpPr>
        <p:spPr>
          <a:xfrm>
            <a:off x="8212029" y="4288809"/>
            <a:ext cx="1016547" cy="473228"/>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sp>
        <p:nvSpPr>
          <p:cNvPr id="60" name="ZoneTexte 59">
            <a:extLst>
              <a:ext uri="{FF2B5EF4-FFF2-40B4-BE49-F238E27FC236}">
                <a16:creationId xmlns:a16="http://schemas.microsoft.com/office/drawing/2014/main" id="{94B115D7-41EC-5D41-925D-F802AB91920F}"/>
              </a:ext>
            </a:extLst>
          </p:cNvPr>
          <p:cNvSpPr txBox="1"/>
          <p:nvPr/>
        </p:nvSpPr>
        <p:spPr>
          <a:xfrm>
            <a:off x="8174496" y="4337935"/>
            <a:ext cx="1125050" cy="369332"/>
          </a:xfrm>
          <a:prstGeom prst="rect">
            <a:avLst/>
          </a:prstGeom>
          <a:noFill/>
          <a:ln>
            <a:noFill/>
          </a:ln>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Stockage</a:t>
            </a:r>
          </a:p>
        </p:txBody>
      </p:sp>
      <p:sp>
        <p:nvSpPr>
          <p:cNvPr id="48" name="Title 1">
            <a:extLst>
              <a:ext uri="{FF2B5EF4-FFF2-40B4-BE49-F238E27FC236}">
                <a16:creationId xmlns:a16="http://schemas.microsoft.com/office/drawing/2014/main" id="{672B8744-349D-E946-B321-77CBAD74413B}"/>
              </a:ext>
            </a:extLst>
          </p:cNvPr>
          <p:cNvSpPr txBox="1">
            <a:spLocks/>
          </p:cNvSpPr>
          <p:nvPr/>
        </p:nvSpPr>
        <p:spPr>
          <a:xfrm>
            <a:off x="550863" y="419706"/>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 Cloud Web</a:t>
            </a:r>
          </a:p>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avantages d’un serveur privé...</a:t>
            </a:r>
          </a:p>
        </p:txBody>
      </p:sp>
    </p:spTree>
    <p:extLst>
      <p:ext uri="{BB962C8B-B14F-4D97-AF65-F5344CB8AC3E}">
        <p14:creationId xmlns:p14="http://schemas.microsoft.com/office/powerpoint/2010/main" val="23379810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right)">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fade">
                                      <p:cBhvr>
                                        <p:cTn id="18" dur="500"/>
                                        <p:tgtEl>
                                          <p:spTgt spid="19"/>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500"/>
                                        <p:tgtEl>
                                          <p:spTgt spid="2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500"/>
                                        <p:tgtEl>
                                          <p:spTgt spid="23"/>
                                        </p:tgtEl>
                                      </p:cBhvr>
                                    </p:animEffect>
                                  </p:childTnLst>
                                </p:cTn>
                              </p:par>
                              <p:par>
                                <p:cTn id="25" presetID="10" presetClass="entr" presetSubtype="0" fill="hold" nodeType="with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fade">
                                      <p:cBhvr>
                                        <p:cTn id="30" dur="500"/>
                                        <p:tgtEl>
                                          <p:spTgt spid="2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par>
                                <p:cTn id="34" presetID="10" presetClass="entr" presetSubtype="0" fill="hold" nodeType="withEffect">
                                  <p:stCondLst>
                                    <p:cond delay="0"/>
                                  </p:stCondLst>
                                  <p:childTnLst>
                                    <p:set>
                                      <p:cBhvr>
                                        <p:cTn id="35" dur="1" fill="hold">
                                          <p:stCondLst>
                                            <p:cond delay="0"/>
                                          </p:stCondLst>
                                        </p:cTn>
                                        <p:tgtEl>
                                          <p:spTgt spid="30"/>
                                        </p:tgtEl>
                                        <p:attrNameLst>
                                          <p:attrName>style.visibility</p:attrName>
                                        </p:attrNameLst>
                                      </p:cBhvr>
                                      <p:to>
                                        <p:strVal val="visible"/>
                                      </p:to>
                                    </p:set>
                                    <p:animEffect transition="in" filter="fade">
                                      <p:cBhvr>
                                        <p:cTn id="36" dur="500"/>
                                        <p:tgtEl>
                                          <p:spTgt spid="30"/>
                                        </p:tgtEl>
                                      </p:cBhvr>
                                    </p:animEffect>
                                  </p:childTnLst>
                                </p:cTn>
                              </p:par>
                              <p:par>
                                <p:cTn id="37" presetID="10" presetClass="entr" presetSubtype="0" fill="hold" nodeType="with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500"/>
                                        <p:tgtEl>
                                          <p:spTgt spid="32"/>
                                        </p:tgtEl>
                                      </p:cBhvr>
                                    </p:animEffect>
                                  </p:childTnLst>
                                </p:cTn>
                              </p:par>
                              <p:par>
                                <p:cTn id="40" presetID="10" presetClass="entr" presetSubtype="0" fill="hold" nodeType="withEffect">
                                  <p:stCondLst>
                                    <p:cond delay="0"/>
                                  </p:stCondLst>
                                  <p:childTnLst>
                                    <p:set>
                                      <p:cBhvr>
                                        <p:cTn id="41" dur="1" fill="hold">
                                          <p:stCondLst>
                                            <p:cond delay="0"/>
                                          </p:stCondLst>
                                        </p:cTn>
                                        <p:tgtEl>
                                          <p:spTgt spid="33"/>
                                        </p:tgtEl>
                                        <p:attrNameLst>
                                          <p:attrName>style.visibility</p:attrName>
                                        </p:attrNameLst>
                                      </p:cBhvr>
                                      <p:to>
                                        <p:strVal val="visible"/>
                                      </p:to>
                                    </p:set>
                                    <p:animEffect transition="in" filter="fade">
                                      <p:cBhvr>
                                        <p:cTn id="42" dur="500"/>
                                        <p:tgtEl>
                                          <p:spTgt spid="3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6"/>
                                        </p:tgtEl>
                                        <p:attrNameLst>
                                          <p:attrName>style.visibility</p:attrName>
                                        </p:attrNameLst>
                                      </p:cBhvr>
                                      <p:to>
                                        <p:strVal val="visible"/>
                                      </p:to>
                                    </p:set>
                                    <p:animEffect transition="in" filter="fade">
                                      <p:cBhvr>
                                        <p:cTn id="45" dur="500"/>
                                        <p:tgtEl>
                                          <p:spTgt spid="36"/>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77"/>
                                        </p:tgtEl>
                                        <p:attrNameLst>
                                          <p:attrName>style.visibility</p:attrName>
                                        </p:attrNameLst>
                                      </p:cBhvr>
                                      <p:to>
                                        <p:strVal val="visible"/>
                                      </p:to>
                                    </p:set>
                                    <p:animEffect transition="in" filter="fade">
                                      <p:cBhvr>
                                        <p:cTn id="48" dur="500"/>
                                        <p:tgtEl>
                                          <p:spTgt spid="77"/>
                                        </p:tgtEl>
                                      </p:cBhvr>
                                    </p:animEffect>
                                  </p:childTnLst>
                                </p:cTn>
                              </p:par>
                            </p:childTnLst>
                          </p:cTn>
                        </p:par>
                      </p:childTnLst>
                    </p:cTn>
                  </p:par>
                  <p:par>
                    <p:cTn id="49" fill="hold">
                      <p:stCondLst>
                        <p:cond delay="indefinite"/>
                      </p:stCondLst>
                      <p:childTnLst>
                        <p:par>
                          <p:cTn id="50" fill="hold">
                            <p:stCondLst>
                              <p:cond delay="0"/>
                            </p:stCondLst>
                            <p:childTnLst>
                              <p:par>
                                <p:cTn id="51" presetID="23" presetClass="entr" presetSubtype="32" fill="hold" grpId="0" nodeType="clickEffect">
                                  <p:stCondLst>
                                    <p:cond delay="0"/>
                                  </p:stCondLst>
                                  <p:childTnLst>
                                    <p:set>
                                      <p:cBhvr>
                                        <p:cTn id="52" dur="1" fill="hold">
                                          <p:stCondLst>
                                            <p:cond delay="0"/>
                                          </p:stCondLst>
                                        </p:cTn>
                                        <p:tgtEl>
                                          <p:spTgt spid="34"/>
                                        </p:tgtEl>
                                        <p:attrNameLst>
                                          <p:attrName>style.visibility</p:attrName>
                                        </p:attrNameLst>
                                      </p:cBhvr>
                                      <p:to>
                                        <p:strVal val="visible"/>
                                      </p:to>
                                    </p:set>
                                    <p:anim calcmode="lin" valueType="num">
                                      <p:cBhvr>
                                        <p:cTn id="53" dur="500" fill="hold"/>
                                        <p:tgtEl>
                                          <p:spTgt spid="34"/>
                                        </p:tgtEl>
                                        <p:attrNameLst>
                                          <p:attrName>ppt_w</p:attrName>
                                        </p:attrNameLst>
                                      </p:cBhvr>
                                      <p:tavLst>
                                        <p:tav tm="0">
                                          <p:val>
                                            <p:strVal val="4*#ppt_w"/>
                                          </p:val>
                                        </p:tav>
                                        <p:tav tm="100000">
                                          <p:val>
                                            <p:strVal val="#ppt_w"/>
                                          </p:val>
                                        </p:tav>
                                      </p:tavLst>
                                    </p:anim>
                                    <p:anim calcmode="lin" valueType="num">
                                      <p:cBhvr>
                                        <p:cTn id="54" dur="500" fill="hold"/>
                                        <p:tgtEl>
                                          <p:spTgt spid="34"/>
                                        </p:tgtEl>
                                        <p:attrNameLst>
                                          <p:attrName>ppt_h</p:attrName>
                                        </p:attrNameLst>
                                      </p:cBhvr>
                                      <p:tavLst>
                                        <p:tav tm="0">
                                          <p:val>
                                            <p:strVal val="4*#ppt_h"/>
                                          </p:val>
                                        </p:tav>
                                        <p:tav tm="100000">
                                          <p:val>
                                            <p:strVal val="#ppt_h"/>
                                          </p:val>
                                        </p:tav>
                                      </p:tavLst>
                                    </p:anim>
                                  </p:childTnLst>
                                </p:cTn>
                              </p:par>
                              <p:par>
                                <p:cTn id="55" presetID="23" presetClass="entr" presetSubtype="32" fill="hold" grpId="0" nodeType="withEffect">
                                  <p:stCondLst>
                                    <p:cond delay="0"/>
                                  </p:stCondLst>
                                  <p:childTnLst>
                                    <p:set>
                                      <p:cBhvr>
                                        <p:cTn id="56" dur="1" fill="hold">
                                          <p:stCondLst>
                                            <p:cond delay="0"/>
                                          </p:stCondLst>
                                        </p:cTn>
                                        <p:tgtEl>
                                          <p:spTgt spid="35"/>
                                        </p:tgtEl>
                                        <p:attrNameLst>
                                          <p:attrName>style.visibility</p:attrName>
                                        </p:attrNameLst>
                                      </p:cBhvr>
                                      <p:to>
                                        <p:strVal val="visible"/>
                                      </p:to>
                                    </p:set>
                                    <p:anim calcmode="lin" valueType="num">
                                      <p:cBhvr>
                                        <p:cTn id="57" dur="500" fill="hold"/>
                                        <p:tgtEl>
                                          <p:spTgt spid="35"/>
                                        </p:tgtEl>
                                        <p:attrNameLst>
                                          <p:attrName>ppt_w</p:attrName>
                                        </p:attrNameLst>
                                      </p:cBhvr>
                                      <p:tavLst>
                                        <p:tav tm="0">
                                          <p:val>
                                            <p:strVal val="4*#ppt_w"/>
                                          </p:val>
                                        </p:tav>
                                        <p:tav tm="100000">
                                          <p:val>
                                            <p:strVal val="#ppt_w"/>
                                          </p:val>
                                        </p:tav>
                                      </p:tavLst>
                                    </p:anim>
                                    <p:anim calcmode="lin" valueType="num">
                                      <p:cBhvr>
                                        <p:cTn id="58" dur="500" fill="hold"/>
                                        <p:tgtEl>
                                          <p:spTgt spid="35"/>
                                        </p:tgtEl>
                                        <p:attrNameLst>
                                          <p:attrName>ppt_h</p:attrName>
                                        </p:attrNameLst>
                                      </p:cBhvr>
                                      <p:tavLst>
                                        <p:tav tm="0">
                                          <p:val>
                                            <p:strVal val="4*#ppt_h"/>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22" presetClass="entr" presetSubtype="4" fill="hold" grpId="0" nodeType="clickEffect">
                                  <p:stCondLst>
                                    <p:cond delay="0"/>
                                  </p:stCondLst>
                                  <p:childTnLst>
                                    <p:set>
                                      <p:cBhvr>
                                        <p:cTn id="62" dur="1" fill="hold">
                                          <p:stCondLst>
                                            <p:cond delay="0"/>
                                          </p:stCondLst>
                                        </p:cTn>
                                        <p:tgtEl>
                                          <p:spTgt spid="59"/>
                                        </p:tgtEl>
                                        <p:attrNameLst>
                                          <p:attrName>style.visibility</p:attrName>
                                        </p:attrNameLst>
                                      </p:cBhvr>
                                      <p:to>
                                        <p:strVal val="visible"/>
                                      </p:to>
                                    </p:set>
                                    <p:animEffect transition="in" filter="wipe(down)">
                                      <p:cBhvr>
                                        <p:cTn id="63" dur="500"/>
                                        <p:tgtEl>
                                          <p:spTgt spid="59"/>
                                        </p:tgtEl>
                                      </p:cBhvr>
                                    </p:animEffect>
                                  </p:childTnLst>
                                </p:cTn>
                              </p:par>
                            </p:childTnLst>
                          </p:cTn>
                        </p:par>
                        <p:par>
                          <p:cTn id="64" fill="hold">
                            <p:stCondLst>
                              <p:cond delay="500"/>
                            </p:stCondLst>
                            <p:childTnLst>
                              <p:par>
                                <p:cTn id="65" presetID="22" presetClass="entr" presetSubtype="8" fill="hold" nodeType="after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wipe(left)">
                                      <p:cBhvr>
                                        <p:cTn id="67" dur="500"/>
                                        <p:tgtEl>
                                          <p:spTgt spid="14"/>
                                        </p:tgtEl>
                                      </p:cBhvr>
                                    </p:animEffect>
                                  </p:childTnLst>
                                </p:cTn>
                              </p:par>
                            </p:childTnLst>
                          </p:cTn>
                        </p:par>
                        <p:par>
                          <p:cTn id="68" fill="hold">
                            <p:stCondLst>
                              <p:cond delay="1000"/>
                            </p:stCondLst>
                            <p:childTnLst>
                              <p:par>
                                <p:cTn id="69" presetID="10" presetClass="entr" presetSubtype="0" fill="hold" grpId="0" nodeType="afterEffect">
                                  <p:stCondLst>
                                    <p:cond delay="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500"/>
                                        <p:tgtEl>
                                          <p:spTgt spid="3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9"/>
                                        </p:tgtEl>
                                        <p:attrNameLst>
                                          <p:attrName>style.visibility</p:attrName>
                                        </p:attrNameLst>
                                      </p:cBhvr>
                                      <p:to>
                                        <p:strVal val="visible"/>
                                      </p:to>
                                    </p:set>
                                    <p:animEffect transition="in" filter="fade">
                                      <p:cBhvr>
                                        <p:cTn id="74" dur="500"/>
                                        <p:tgtEl>
                                          <p:spTgt spid="39"/>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44"/>
                                        </p:tgtEl>
                                        <p:attrNameLst>
                                          <p:attrName>style.visibility</p:attrName>
                                        </p:attrNameLst>
                                      </p:cBhvr>
                                      <p:to>
                                        <p:strVal val="visible"/>
                                      </p:to>
                                    </p:set>
                                    <p:animEffect transition="in" filter="fade">
                                      <p:cBhvr>
                                        <p:cTn id="77" dur="500"/>
                                        <p:tgtEl>
                                          <p:spTgt spid="4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fade">
                                      <p:cBhvr>
                                        <p:cTn id="80" dur="500"/>
                                        <p:tgtEl>
                                          <p:spTgt spid="45"/>
                                        </p:tgtEl>
                                      </p:cBhvr>
                                    </p:animEffect>
                                  </p:childTnLst>
                                </p:cTn>
                              </p:par>
                              <p:par>
                                <p:cTn id="81" presetID="10" presetClass="entr" presetSubtype="0" fill="hold" nodeType="withEffect">
                                  <p:stCondLst>
                                    <p:cond delay="0"/>
                                  </p:stCondLst>
                                  <p:childTnLst>
                                    <p:set>
                                      <p:cBhvr>
                                        <p:cTn id="82" dur="1" fill="hold">
                                          <p:stCondLst>
                                            <p:cond delay="0"/>
                                          </p:stCondLst>
                                        </p:cTn>
                                        <p:tgtEl>
                                          <p:spTgt spid="51"/>
                                        </p:tgtEl>
                                        <p:attrNameLst>
                                          <p:attrName>style.visibility</p:attrName>
                                        </p:attrNameLst>
                                      </p:cBhvr>
                                      <p:to>
                                        <p:strVal val="visible"/>
                                      </p:to>
                                    </p:set>
                                    <p:animEffect transition="in" filter="fade">
                                      <p:cBhvr>
                                        <p:cTn id="83" dur="500"/>
                                        <p:tgtEl>
                                          <p:spTgt spid="51"/>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70"/>
                                        </p:tgtEl>
                                        <p:attrNameLst>
                                          <p:attrName>style.visibility</p:attrName>
                                        </p:attrNameLst>
                                      </p:cBhvr>
                                      <p:to>
                                        <p:strVal val="visible"/>
                                      </p:to>
                                    </p:set>
                                    <p:animEffect transition="in" filter="fade">
                                      <p:cBhvr>
                                        <p:cTn id="86" dur="500"/>
                                        <p:tgtEl>
                                          <p:spTgt spid="70"/>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71"/>
                                        </p:tgtEl>
                                        <p:attrNameLst>
                                          <p:attrName>style.visibility</p:attrName>
                                        </p:attrNameLst>
                                      </p:cBhvr>
                                      <p:to>
                                        <p:strVal val="visible"/>
                                      </p:to>
                                    </p:set>
                                    <p:animEffect transition="in" filter="fade">
                                      <p:cBhvr>
                                        <p:cTn id="89" dur="500"/>
                                        <p:tgtEl>
                                          <p:spTgt spid="71"/>
                                        </p:tgtEl>
                                      </p:cBhvr>
                                    </p:animEffect>
                                  </p:childTnLst>
                                </p:cTn>
                              </p:par>
                              <p:par>
                                <p:cTn id="90" presetID="10" presetClass="entr" presetSubtype="0" fill="hold" nodeType="withEffect">
                                  <p:stCondLst>
                                    <p:cond delay="0"/>
                                  </p:stCondLst>
                                  <p:childTnLst>
                                    <p:set>
                                      <p:cBhvr>
                                        <p:cTn id="91" dur="1" fill="hold">
                                          <p:stCondLst>
                                            <p:cond delay="0"/>
                                          </p:stCondLst>
                                        </p:cTn>
                                        <p:tgtEl>
                                          <p:spTgt spid="74"/>
                                        </p:tgtEl>
                                        <p:attrNameLst>
                                          <p:attrName>style.visibility</p:attrName>
                                        </p:attrNameLst>
                                      </p:cBhvr>
                                      <p:to>
                                        <p:strVal val="visible"/>
                                      </p:to>
                                    </p:set>
                                    <p:animEffect transition="in" filter="fade">
                                      <p:cBhvr>
                                        <p:cTn id="92" dur="500"/>
                                        <p:tgtEl>
                                          <p:spTgt spid="74"/>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52"/>
                                        </p:tgtEl>
                                        <p:attrNameLst>
                                          <p:attrName>style.visibility</p:attrName>
                                        </p:attrNameLst>
                                      </p:cBhvr>
                                      <p:to>
                                        <p:strVal val="visible"/>
                                      </p:to>
                                    </p:set>
                                    <p:animEffect transition="in" filter="fade">
                                      <p:cBhvr>
                                        <p:cTn id="95" dur="500"/>
                                        <p:tgtEl>
                                          <p:spTgt spid="52"/>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60"/>
                                        </p:tgtEl>
                                        <p:attrNameLst>
                                          <p:attrName>style.visibility</p:attrName>
                                        </p:attrNameLst>
                                      </p:cBhvr>
                                      <p:to>
                                        <p:strVal val="visible"/>
                                      </p:to>
                                    </p:set>
                                    <p:animEffect transition="in" filter="fade">
                                      <p:cBhvr>
                                        <p:cTn id="98" dur="500"/>
                                        <p:tgtEl>
                                          <p:spTgt spid="60"/>
                                        </p:tgtEl>
                                      </p:cBhvr>
                                    </p:animEffect>
                                  </p:childTnLst>
                                </p:cTn>
                              </p:par>
                              <p:par>
                                <p:cTn id="99" presetID="10" presetClass="entr" presetSubtype="0" fill="hold" nodeType="with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fade">
                                      <p:cBhvr>
                                        <p:cTn id="101" dur="500"/>
                                        <p:tgtEl>
                                          <p:spTgt spid="75"/>
                                        </p:tgtEl>
                                      </p:cBhvr>
                                    </p:animEffect>
                                  </p:childTnLst>
                                </p:cTn>
                              </p:par>
                            </p:childTnLst>
                          </p:cTn>
                        </p:par>
                      </p:childTnLst>
                    </p:cTn>
                  </p:par>
                  <p:par>
                    <p:cTn id="102" fill="hold">
                      <p:stCondLst>
                        <p:cond delay="indefinite"/>
                      </p:stCondLst>
                      <p:childTnLst>
                        <p:par>
                          <p:cTn id="103" fill="hold">
                            <p:stCondLst>
                              <p:cond delay="0"/>
                            </p:stCondLst>
                            <p:childTnLst>
                              <p:par>
                                <p:cTn id="104" presetID="23" presetClass="entr" presetSubtype="32" fill="hold" grpId="0" nodeType="clickEffect">
                                  <p:stCondLst>
                                    <p:cond delay="0"/>
                                  </p:stCondLst>
                                  <p:childTnLst>
                                    <p:set>
                                      <p:cBhvr>
                                        <p:cTn id="105" dur="1" fill="hold">
                                          <p:stCondLst>
                                            <p:cond delay="0"/>
                                          </p:stCondLst>
                                        </p:cTn>
                                        <p:tgtEl>
                                          <p:spTgt spid="37"/>
                                        </p:tgtEl>
                                        <p:attrNameLst>
                                          <p:attrName>style.visibility</p:attrName>
                                        </p:attrNameLst>
                                      </p:cBhvr>
                                      <p:to>
                                        <p:strVal val="visible"/>
                                      </p:to>
                                    </p:set>
                                    <p:anim calcmode="lin" valueType="num">
                                      <p:cBhvr>
                                        <p:cTn id="106" dur="500" fill="hold"/>
                                        <p:tgtEl>
                                          <p:spTgt spid="37"/>
                                        </p:tgtEl>
                                        <p:attrNameLst>
                                          <p:attrName>ppt_w</p:attrName>
                                        </p:attrNameLst>
                                      </p:cBhvr>
                                      <p:tavLst>
                                        <p:tav tm="0">
                                          <p:val>
                                            <p:strVal val="4*#ppt_w"/>
                                          </p:val>
                                        </p:tav>
                                        <p:tav tm="100000">
                                          <p:val>
                                            <p:strVal val="#ppt_w"/>
                                          </p:val>
                                        </p:tav>
                                      </p:tavLst>
                                    </p:anim>
                                    <p:anim calcmode="lin" valueType="num">
                                      <p:cBhvr>
                                        <p:cTn id="107" dur="500" fill="hold"/>
                                        <p:tgtEl>
                                          <p:spTgt spid="37"/>
                                        </p:tgtEl>
                                        <p:attrNameLst>
                                          <p:attrName>ppt_h</p:attrName>
                                        </p:attrNameLst>
                                      </p:cBhvr>
                                      <p:tavLst>
                                        <p:tav tm="0">
                                          <p:val>
                                            <p:strVal val="4*#ppt_h"/>
                                          </p:val>
                                        </p:tav>
                                        <p:tav tm="100000">
                                          <p:val>
                                            <p:strVal val="#ppt_h"/>
                                          </p:val>
                                        </p:tav>
                                      </p:tavLst>
                                    </p:anim>
                                  </p:childTnLst>
                                </p:cTn>
                              </p:par>
                              <p:par>
                                <p:cTn id="108" presetID="23" presetClass="entr" presetSubtype="32" fill="hold" grpId="0" nodeType="withEffect">
                                  <p:stCondLst>
                                    <p:cond delay="0"/>
                                  </p:stCondLst>
                                  <p:childTnLst>
                                    <p:set>
                                      <p:cBhvr>
                                        <p:cTn id="109" dur="1" fill="hold">
                                          <p:stCondLst>
                                            <p:cond delay="0"/>
                                          </p:stCondLst>
                                        </p:cTn>
                                        <p:tgtEl>
                                          <p:spTgt spid="53"/>
                                        </p:tgtEl>
                                        <p:attrNameLst>
                                          <p:attrName>style.visibility</p:attrName>
                                        </p:attrNameLst>
                                      </p:cBhvr>
                                      <p:to>
                                        <p:strVal val="visible"/>
                                      </p:to>
                                    </p:set>
                                    <p:anim calcmode="lin" valueType="num">
                                      <p:cBhvr>
                                        <p:cTn id="110" dur="500" fill="hold"/>
                                        <p:tgtEl>
                                          <p:spTgt spid="53"/>
                                        </p:tgtEl>
                                        <p:attrNameLst>
                                          <p:attrName>ppt_w</p:attrName>
                                        </p:attrNameLst>
                                      </p:cBhvr>
                                      <p:tavLst>
                                        <p:tav tm="0">
                                          <p:val>
                                            <p:strVal val="4*#ppt_w"/>
                                          </p:val>
                                        </p:tav>
                                        <p:tav tm="100000">
                                          <p:val>
                                            <p:strVal val="#ppt_w"/>
                                          </p:val>
                                        </p:tav>
                                      </p:tavLst>
                                    </p:anim>
                                    <p:anim calcmode="lin" valueType="num">
                                      <p:cBhvr>
                                        <p:cTn id="111" dur="500" fill="hold"/>
                                        <p:tgtEl>
                                          <p:spTgt spid="53"/>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8" grpId="0" animBg="1"/>
      <p:bldP spid="19" grpId="0"/>
      <p:bldP spid="22" grpId="0" animBg="1"/>
      <p:bldP spid="23" grpId="0"/>
      <p:bldP spid="27" grpId="0" animBg="1"/>
      <p:bldP spid="28" grpId="0"/>
      <p:bldP spid="34" grpId="0"/>
      <p:bldP spid="35" grpId="0"/>
      <p:bldP spid="36" grpId="0" animBg="1"/>
      <p:bldP spid="37" grpId="0" animBg="1"/>
      <p:bldP spid="38" grpId="0" animBg="1"/>
      <p:bldP spid="39" grpId="0"/>
      <p:bldP spid="44" grpId="0" animBg="1"/>
      <p:bldP spid="45" grpId="0"/>
      <p:bldP spid="53" grpId="0"/>
      <p:bldP spid="59" grpId="0" animBg="1"/>
      <p:bldP spid="70" grpId="0" animBg="1"/>
      <p:bldP spid="71" grpId="0"/>
      <p:bldP spid="77" grpId="0"/>
      <p:bldP spid="52" grpId="0" animBg="1"/>
      <p:bldP spid="60"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7" name="Straight Connector 68">
            <a:extLst>
              <a:ext uri="{FF2B5EF4-FFF2-40B4-BE49-F238E27FC236}">
                <a16:creationId xmlns:a16="http://schemas.microsoft.com/office/drawing/2014/main" id="{4B3B8A4E-6DA0-3847-951A-4F7F66A6FD9C}"/>
              </a:ext>
            </a:extLst>
          </p:cNvPr>
          <p:cNvCxnSpPr>
            <a:cxnSpLocks/>
          </p:cNvCxnSpPr>
          <p:nvPr/>
        </p:nvCxnSpPr>
        <p:spPr>
          <a:xfrm flipV="1">
            <a:off x="4565709" y="4599100"/>
            <a:ext cx="489517" cy="475646"/>
          </a:xfrm>
          <a:prstGeom prst="line">
            <a:avLst/>
          </a:prstGeom>
          <a:ln w="12700" cmpd="sng">
            <a:solidFill>
              <a:schemeClr val="tx1">
                <a:lumMod val="65000"/>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8">
            <a:extLst>
              <a:ext uri="{FF2B5EF4-FFF2-40B4-BE49-F238E27FC236}">
                <a16:creationId xmlns:a16="http://schemas.microsoft.com/office/drawing/2014/main" id="{DA0C3549-80FD-6C48-B6F9-18BBBFBCE9B9}"/>
              </a:ext>
            </a:extLst>
          </p:cNvPr>
          <p:cNvCxnSpPr>
            <a:cxnSpLocks/>
          </p:cNvCxnSpPr>
          <p:nvPr/>
        </p:nvCxnSpPr>
        <p:spPr>
          <a:xfrm flipV="1">
            <a:off x="5866989" y="3396859"/>
            <a:ext cx="432048" cy="424223"/>
          </a:xfrm>
          <a:prstGeom prst="line">
            <a:avLst/>
          </a:prstGeom>
          <a:ln w="12700" cmpd="sng">
            <a:solidFill>
              <a:schemeClr val="tx1">
                <a:lumMod val="65000"/>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68">
            <a:extLst>
              <a:ext uri="{FF2B5EF4-FFF2-40B4-BE49-F238E27FC236}">
                <a16:creationId xmlns:a16="http://schemas.microsoft.com/office/drawing/2014/main" id="{90E64C86-1900-074B-81D1-B705AD2858E1}"/>
              </a:ext>
            </a:extLst>
          </p:cNvPr>
          <p:cNvCxnSpPr>
            <a:cxnSpLocks/>
          </p:cNvCxnSpPr>
          <p:nvPr/>
        </p:nvCxnSpPr>
        <p:spPr>
          <a:xfrm flipV="1">
            <a:off x="7112140" y="2189082"/>
            <a:ext cx="408295" cy="393215"/>
          </a:xfrm>
          <a:prstGeom prst="line">
            <a:avLst/>
          </a:prstGeom>
          <a:ln w="12700" cmpd="sng">
            <a:solidFill>
              <a:schemeClr val="tx1">
                <a:lumMod val="65000"/>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13" name="Oval 38">
            <a:extLst>
              <a:ext uri="{FF2B5EF4-FFF2-40B4-BE49-F238E27FC236}">
                <a16:creationId xmlns:a16="http://schemas.microsoft.com/office/drawing/2014/main" id="{BF3F17C4-95C0-9349-AD5E-C654CB39698B}"/>
              </a:ext>
            </a:extLst>
          </p:cNvPr>
          <p:cNvSpPr/>
          <p:nvPr/>
        </p:nvSpPr>
        <p:spPr>
          <a:xfrm>
            <a:off x="4839036" y="3613807"/>
            <a:ext cx="1199829" cy="119982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22" name="Oval 40">
            <a:extLst>
              <a:ext uri="{FF2B5EF4-FFF2-40B4-BE49-F238E27FC236}">
                <a16:creationId xmlns:a16="http://schemas.microsoft.com/office/drawing/2014/main" id="{4922F016-0C83-EE4F-B49F-C861EB6E4CE9}"/>
              </a:ext>
            </a:extLst>
          </p:cNvPr>
          <p:cNvSpPr/>
          <p:nvPr/>
        </p:nvSpPr>
        <p:spPr>
          <a:xfrm>
            <a:off x="7352966" y="1199864"/>
            <a:ext cx="1199829" cy="119982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35" name="Oval 39">
            <a:extLst>
              <a:ext uri="{FF2B5EF4-FFF2-40B4-BE49-F238E27FC236}">
                <a16:creationId xmlns:a16="http://schemas.microsoft.com/office/drawing/2014/main" id="{BF08AA02-B777-C04B-8F93-1C4124A9ACEF}"/>
              </a:ext>
            </a:extLst>
          </p:cNvPr>
          <p:cNvSpPr/>
          <p:nvPr/>
        </p:nvSpPr>
        <p:spPr>
          <a:xfrm>
            <a:off x="6153135" y="2413978"/>
            <a:ext cx="1199829" cy="119982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41" name="Oval 46">
            <a:extLst>
              <a:ext uri="{FF2B5EF4-FFF2-40B4-BE49-F238E27FC236}">
                <a16:creationId xmlns:a16="http://schemas.microsoft.com/office/drawing/2014/main" id="{2BCF4FBA-DEE0-4047-83C6-9318E5D62458}"/>
              </a:ext>
            </a:extLst>
          </p:cNvPr>
          <p:cNvSpPr/>
          <p:nvPr/>
        </p:nvSpPr>
        <p:spPr>
          <a:xfrm>
            <a:off x="5686061" y="4389413"/>
            <a:ext cx="595628" cy="595628"/>
          </a:xfrm>
          <a:prstGeom prst="ellipse">
            <a:avLst/>
          </a:prstGeom>
          <a:solidFill>
            <a:schemeClr val="accent2">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02</a:t>
            </a:r>
          </a:p>
        </p:txBody>
      </p:sp>
      <p:sp>
        <p:nvSpPr>
          <p:cNvPr id="42" name="Oval 47">
            <a:extLst>
              <a:ext uri="{FF2B5EF4-FFF2-40B4-BE49-F238E27FC236}">
                <a16:creationId xmlns:a16="http://schemas.microsoft.com/office/drawing/2014/main" id="{4FF420AE-C477-0842-89CB-4C9E5769E4DD}"/>
              </a:ext>
            </a:extLst>
          </p:cNvPr>
          <p:cNvSpPr/>
          <p:nvPr/>
        </p:nvSpPr>
        <p:spPr>
          <a:xfrm>
            <a:off x="5971734" y="2271351"/>
            <a:ext cx="595628" cy="595628"/>
          </a:xfrm>
          <a:prstGeom prst="ellipse">
            <a:avLst/>
          </a:prstGeom>
          <a:solidFill>
            <a:schemeClr val="accent3">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03</a:t>
            </a:r>
          </a:p>
        </p:txBody>
      </p:sp>
      <p:sp>
        <p:nvSpPr>
          <p:cNvPr id="43" name="Rectangle 42">
            <a:extLst>
              <a:ext uri="{FF2B5EF4-FFF2-40B4-BE49-F238E27FC236}">
                <a16:creationId xmlns:a16="http://schemas.microsoft.com/office/drawing/2014/main" id="{90735DF3-D4C4-D34A-AF54-B0FD5F1AF4D0}"/>
              </a:ext>
            </a:extLst>
          </p:cNvPr>
          <p:cNvSpPr/>
          <p:nvPr/>
        </p:nvSpPr>
        <p:spPr>
          <a:xfrm>
            <a:off x="4822158" y="5379469"/>
            <a:ext cx="2048128" cy="372218"/>
          </a:xfrm>
          <a:prstGeom prst="rect">
            <a:avLst/>
          </a:prstGeom>
        </p:spPr>
        <p:txBody>
          <a:bodyPr wrap="square">
            <a:spAutoFit/>
          </a:bodyPr>
          <a:lstStyle/>
          <a:p>
            <a:pPr marL="0" marR="0" lvl="0" indent="0" algn="l" defTabSz="1219170" rtl="0" eaLnBrk="1" fontAlgn="auto" latinLnBrk="0" hangingPunct="1">
              <a:lnSpc>
                <a:spcPct val="85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Monitoring</a:t>
            </a:r>
          </a:p>
        </p:txBody>
      </p:sp>
      <p:sp>
        <p:nvSpPr>
          <p:cNvPr id="44" name="Rectangle 43">
            <a:extLst>
              <a:ext uri="{FF2B5EF4-FFF2-40B4-BE49-F238E27FC236}">
                <a16:creationId xmlns:a16="http://schemas.microsoft.com/office/drawing/2014/main" id="{6CD81F4A-B114-954B-801C-85136A8B71C4}"/>
              </a:ext>
            </a:extLst>
          </p:cNvPr>
          <p:cNvSpPr/>
          <p:nvPr/>
        </p:nvSpPr>
        <p:spPr>
          <a:xfrm>
            <a:off x="7384543" y="2928987"/>
            <a:ext cx="2048128" cy="372218"/>
          </a:xfrm>
          <a:prstGeom prst="rect">
            <a:avLst/>
          </a:prstGeom>
        </p:spPr>
        <p:txBody>
          <a:bodyPr wrap="square">
            <a:spAutoFit/>
          </a:bodyPr>
          <a:lstStyle/>
          <a:p>
            <a:pPr marL="0" marR="0" lvl="0" indent="0" algn="l" defTabSz="1219170" rtl="0" eaLnBrk="1" fontAlgn="auto" latinLnBrk="0" hangingPunct="1">
              <a:lnSpc>
                <a:spcPct val="85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Protection</a:t>
            </a:r>
          </a:p>
        </p:txBody>
      </p:sp>
      <p:sp>
        <p:nvSpPr>
          <p:cNvPr id="45" name="Rectangle 44">
            <a:extLst>
              <a:ext uri="{FF2B5EF4-FFF2-40B4-BE49-F238E27FC236}">
                <a16:creationId xmlns:a16="http://schemas.microsoft.com/office/drawing/2014/main" id="{B49490D9-CE05-5F4E-AF05-E67D76EAFAA3}"/>
              </a:ext>
            </a:extLst>
          </p:cNvPr>
          <p:cNvSpPr/>
          <p:nvPr/>
        </p:nvSpPr>
        <p:spPr>
          <a:xfrm>
            <a:off x="1752600" y="3791291"/>
            <a:ext cx="3051003" cy="651845"/>
          </a:xfrm>
          <a:prstGeom prst="rect">
            <a:avLst/>
          </a:prstGeom>
        </p:spPr>
        <p:txBody>
          <a:bodyPr wrap="square">
            <a:spAutoFit/>
          </a:bodyPr>
          <a:lstStyle/>
          <a:p>
            <a:pPr marL="0" marR="0" lvl="0" indent="0" algn="r" defTabSz="1219170" rtl="0" eaLnBrk="1" fontAlgn="auto" latinLnBrk="0" hangingPunct="1">
              <a:lnSpc>
                <a:spcPct val="85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Installations, mises </a:t>
            </a:r>
            <a:r>
              <a:rPr kumimoji="0" lang="en-US" sz="2133"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à</a:t>
            </a:r>
            <a:r>
              <a:rPr kumimoji="0" lang="en-US" sz="2133"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 jour et </a:t>
            </a:r>
            <a:r>
              <a:rPr kumimoji="0" lang="en-US" sz="2133"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améliorations</a:t>
            </a:r>
            <a:endParaRPr kumimoji="0" lang="en-US" sz="1467"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46" name="Rectangle 45">
            <a:extLst>
              <a:ext uri="{FF2B5EF4-FFF2-40B4-BE49-F238E27FC236}">
                <a16:creationId xmlns:a16="http://schemas.microsoft.com/office/drawing/2014/main" id="{961315E7-031F-F047-AE74-77F3DAAB3883}"/>
              </a:ext>
            </a:extLst>
          </p:cNvPr>
          <p:cNvSpPr/>
          <p:nvPr/>
        </p:nvSpPr>
        <p:spPr>
          <a:xfrm>
            <a:off x="5245484" y="1482237"/>
            <a:ext cx="2048128" cy="372218"/>
          </a:xfrm>
          <a:prstGeom prst="rect">
            <a:avLst/>
          </a:prstGeom>
        </p:spPr>
        <p:txBody>
          <a:bodyPr wrap="square">
            <a:spAutoFit/>
          </a:bodyPr>
          <a:lstStyle/>
          <a:p>
            <a:pPr marL="0" marR="0" lvl="0" indent="0" algn="r" defTabSz="1219170" rtl="0" eaLnBrk="1" fontAlgn="auto" latinLnBrk="0" hangingPunct="1">
              <a:lnSpc>
                <a:spcPct val="85000"/>
              </a:lnSpc>
              <a:spcBef>
                <a:spcPts val="0"/>
              </a:spcBef>
              <a:spcAft>
                <a:spcPts val="0"/>
              </a:spcAft>
              <a:buClrTx/>
              <a:buSzTx/>
              <a:buFontTx/>
              <a:buNone/>
              <a:tabLst/>
              <a:defRPr/>
            </a:pPr>
            <a:r>
              <a:rPr kumimoji="0" lang="en-US" sz="2133" b="0" i="0" u="none" strike="noStrike" kern="1200" cap="none" spc="0" normalizeH="0" baseline="0" noProof="0" dirty="0" err="1">
                <a:ln>
                  <a:noFill/>
                </a:ln>
                <a:solidFill>
                  <a:srgbClr val="000000"/>
                </a:solidFill>
                <a:effectLst/>
                <a:uLnTx/>
                <a:uFillTx/>
                <a:latin typeface="Source Sans Pro" panose="020B0503030403020204" pitchFamily="34" charset="77"/>
                <a:ea typeface="+mn-ea"/>
                <a:cs typeface="+mn-cs"/>
              </a:rPr>
              <a:t>Sauvegardes</a:t>
            </a:r>
            <a:endParaRPr kumimoji="0" lang="en-US" sz="2133"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sp>
        <p:nvSpPr>
          <p:cNvPr id="47" name="Oval 54">
            <a:extLst>
              <a:ext uri="{FF2B5EF4-FFF2-40B4-BE49-F238E27FC236}">
                <a16:creationId xmlns:a16="http://schemas.microsoft.com/office/drawing/2014/main" id="{F458881A-36BB-F549-8246-6030D3D49E58}"/>
              </a:ext>
            </a:extLst>
          </p:cNvPr>
          <p:cNvSpPr/>
          <p:nvPr/>
        </p:nvSpPr>
        <p:spPr>
          <a:xfrm>
            <a:off x="8171422" y="2004037"/>
            <a:ext cx="595628" cy="595628"/>
          </a:xfrm>
          <a:prstGeom prst="ellipse">
            <a:avLst/>
          </a:prstGeom>
          <a:solidFill>
            <a:schemeClr val="accent4">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04</a:t>
            </a:r>
          </a:p>
        </p:txBody>
      </p:sp>
      <p:sp>
        <p:nvSpPr>
          <p:cNvPr id="49" name="Oval 37">
            <a:extLst>
              <a:ext uri="{FF2B5EF4-FFF2-40B4-BE49-F238E27FC236}">
                <a16:creationId xmlns:a16="http://schemas.microsoft.com/office/drawing/2014/main" id="{1DE3F7AF-275E-0B44-A124-B35AE5FA1B0A}"/>
              </a:ext>
            </a:extLst>
          </p:cNvPr>
          <p:cNvSpPr/>
          <p:nvPr/>
        </p:nvSpPr>
        <p:spPr>
          <a:xfrm>
            <a:off x="3610639" y="4870771"/>
            <a:ext cx="1199829" cy="119982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endParaRPr>
          </a:p>
        </p:txBody>
      </p:sp>
      <p:sp>
        <p:nvSpPr>
          <p:cNvPr id="61" name="Oval 45">
            <a:extLst>
              <a:ext uri="{FF2B5EF4-FFF2-40B4-BE49-F238E27FC236}">
                <a16:creationId xmlns:a16="http://schemas.microsoft.com/office/drawing/2014/main" id="{491B2521-6982-B94D-96D4-874342417E54}"/>
              </a:ext>
            </a:extLst>
          </p:cNvPr>
          <p:cNvSpPr/>
          <p:nvPr/>
        </p:nvSpPr>
        <p:spPr>
          <a:xfrm>
            <a:off x="3428222" y="4742430"/>
            <a:ext cx="595628" cy="595628"/>
          </a:xfrm>
          <a:prstGeom prst="ellipse">
            <a:avLst/>
          </a:prstGeom>
          <a:solidFill>
            <a:schemeClr val="accent1">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US" sz="2133" b="0"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01</a:t>
            </a:r>
          </a:p>
        </p:txBody>
      </p:sp>
      <p:sp>
        <p:nvSpPr>
          <p:cNvPr id="72" name="Freeform 107">
            <a:extLst>
              <a:ext uri="{FF2B5EF4-FFF2-40B4-BE49-F238E27FC236}">
                <a16:creationId xmlns:a16="http://schemas.microsoft.com/office/drawing/2014/main" id="{1C0C91FC-5E27-5446-B328-29327B2AAC63}"/>
              </a:ext>
            </a:extLst>
          </p:cNvPr>
          <p:cNvSpPr>
            <a:spLocks noEditPoints="1"/>
          </p:cNvSpPr>
          <p:nvPr/>
        </p:nvSpPr>
        <p:spPr bwMode="auto">
          <a:xfrm>
            <a:off x="3799115" y="5255659"/>
            <a:ext cx="814303" cy="421480"/>
          </a:xfrm>
          <a:custGeom>
            <a:avLst/>
            <a:gdLst>
              <a:gd name="T0" fmla="*/ 731 w 788"/>
              <a:gd name="T1" fmla="*/ 0 h 407"/>
              <a:gd name="T2" fmla="*/ 683 w 788"/>
              <a:gd name="T3" fmla="*/ 67 h 407"/>
              <a:gd name="T4" fmla="*/ 642 w 788"/>
              <a:gd name="T5" fmla="*/ 227 h 407"/>
              <a:gd name="T6" fmla="*/ 588 w 788"/>
              <a:gd name="T7" fmla="*/ 245 h 407"/>
              <a:gd name="T8" fmla="*/ 489 w 788"/>
              <a:gd name="T9" fmla="*/ 157 h 407"/>
              <a:gd name="T10" fmla="*/ 442 w 788"/>
              <a:gd name="T11" fmla="*/ 123 h 407"/>
              <a:gd name="T12" fmla="*/ 394 w 788"/>
              <a:gd name="T13" fmla="*/ 190 h 407"/>
              <a:gd name="T14" fmla="*/ 326 w 788"/>
              <a:gd name="T15" fmla="*/ 311 h 407"/>
              <a:gd name="T16" fmla="*/ 300 w 788"/>
              <a:gd name="T17" fmla="*/ 304 h 407"/>
              <a:gd name="T18" fmla="*/ 254 w 788"/>
              <a:gd name="T19" fmla="*/ 334 h 407"/>
              <a:gd name="T20" fmla="*/ 148 w 788"/>
              <a:gd name="T21" fmla="*/ 281 h 407"/>
              <a:gd name="T22" fmla="*/ 100 w 788"/>
              <a:gd name="T23" fmla="*/ 247 h 407"/>
              <a:gd name="T24" fmla="*/ 52 w 788"/>
              <a:gd name="T25" fmla="*/ 314 h 407"/>
              <a:gd name="T26" fmla="*/ 3 w 788"/>
              <a:gd name="T27" fmla="*/ 396 h 407"/>
              <a:gd name="T28" fmla="*/ 8 w 788"/>
              <a:gd name="T29" fmla="*/ 407 h 407"/>
              <a:gd name="T30" fmla="*/ 72 w 788"/>
              <a:gd name="T31" fmla="*/ 339 h 407"/>
              <a:gd name="T32" fmla="*/ 100 w 788"/>
              <a:gd name="T33" fmla="*/ 348 h 407"/>
              <a:gd name="T34" fmla="*/ 146 w 788"/>
              <a:gd name="T35" fmla="*/ 318 h 407"/>
              <a:gd name="T36" fmla="*/ 252 w 788"/>
              <a:gd name="T37" fmla="*/ 371 h 407"/>
              <a:gd name="T38" fmla="*/ 300 w 788"/>
              <a:gd name="T39" fmla="*/ 405 h 407"/>
              <a:gd name="T40" fmla="*/ 348 w 788"/>
              <a:gd name="T41" fmla="*/ 338 h 407"/>
              <a:gd name="T42" fmla="*/ 417 w 788"/>
              <a:gd name="T43" fmla="*/ 218 h 407"/>
              <a:gd name="T44" fmla="*/ 442 w 788"/>
              <a:gd name="T45" fmla="*/ 224 h 407"/>
              <a:gd name="T46" fmla="*/ 581 w 788"/>
              <a:gd name="T47" fmla="*/ 258 h 407"/>
              <a:gd name="T48" fmla="*/ 628 w 788"/>
              <a:gd name="T49" fmla="*/ 326 h 407"/>
              <a:gd name="T50" fmla="*/ 655 w 788"/>
              <a:gd name="T51" fmla="*/ 233 h 407"/>
              <a:gd name="T52" fmla="*/ 731 w 788"/>
              <a:gd name="T53" fmla="*/ 101 h 407"/>
              <a:gd name="T54" fmla="*/ 753 w 788"/>
              <a:gd name="T55" fmla="*/ 5 h 407"/>
              <a:gd name="T56" fmla="*/ 84 w 788"/>
              <a:gd name="T57" fmla="*/ 330 h 407"/>
              <a:gd name="T58" fmla="*/ 75 w 788"/>
              <a:gd name="T59" fmla="*/ 325 h 407"/>
              <a:gd name="T60" fmla="*/ 65 w 788"/>
              <a:gd name="T61" fmla="*/ 309 h 407"/>
              <a:gd name="T62" fmla="*/ 100 w 788"/>
              <a:gd name="T63" fmla="*/ 261 h 407"/>
              <a:gd name="T64" fmla="*/ 134 w 788"/>
              <a:gd name="T65" fmla="*/ 286 h 407"/>
              <a:gd name="T66" fmla="*/ 100 w 788"/>
              <a:gd name="T67" fmla="*/ 334 h 407"/>
              <a:gd name="T68" fmla="*/ 300 w 788"/>
              <a:gd name="T69" fmla="*/ 391 h 407"/>
              <a:gd name="T70" fmla="*/ 266 w 788"/>
              <a:gd name="T71" fmla="*/ 367 h 407"/>
              <a:gd name="T72" fmla="*/ 300 w 788"/>
              <a:gd name="T73" fmla="*/ 318 h 407"/>
              <a:gd name="T74" fmla="*/ 335 w 788"/>
              <a:gd name="T75" fmla="*/ 343 h 407"/>
              <a:gd name="T76" fmla="*/ 442 w 788"/>
              <a:gd name="T77" fmla="*/ 210 h 407"/>
              <a:gd name="T78" fmla="*/ 407 w 788"/>
              <a:gd name="T79" fmla="*/ 186 h 407"/>
              <a:gd name="T80" fmla="*/ 442 w 788"/>
              <a:gd name="T81" fmla="*/ 137 h 407"/>
              <a:gd name="T82" fmla="*/ 476 w 788"/>
              <a:gd name="T83" fmla="*/ 162 h 407"/>
              <a:gd name="T84" fmla="*/ 442 w 788"/>
              <a:gd name="T85" fmla="*/ 210 h 407"/>
              <a:gd name="T86" fmla="*/ 628 w 788"/>
              <a:gd name="T87" fmla="*/ 312 h 407"/>
              <a:gd name="T88" fmla="*/ 595 w 788"/>
              <a:gd name="T89" fmla="*/ 260 h 407"/>
              <a:gd name="T90" fmla="*/ 644 w 788"/>
              <a:gd name="T91" fmla="*/ 243 h 407"/>
              <a:gd name="T92" fmla="*/ 764 w 788"/>
              <a:gd name="T93" fmla="*/ 67 h 407"/>
              <a:gd name="T94" fmla="*/ 715 w 788"/>
              <a:gd name="T95" fmla="*/ 83 h 407"/>
              <a:gd name="T96" fmla="*/ 698 w 788"/>
              <a:gd name="T97" fmla="*/ 35 h 407"/>
              <a:gd name="T98" fmla="*/ 747 w 788"/>
              <a:gd name="T99" fmla="*/ 18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8" h="407">
                <a:moveTo>
                  <a:pt x="753" y="5"/>
                </a:moveTo>
                <a:cubicBezTo>
                  <a:pt x="746" y="2"/>
                  <a:pt x="738" y="0"/>
                  <a:pt x="731" y="0"/>
                </a:cubicBezTo>
                <a:cubicBezTo>
                  <a:pt x="711" y="0"/>
                  <a:pt x="694" y="11"/>
                  <a:pt x="685" y="29"/>
                </a:cubicBezTo>
                <a:cubicBezTo>
                  <a:pt x="679" y="41"/>
                  <a:pt x="679" y="54"/>
                  <a:pt x="683" y="67"/>
                </a:cubicBezTo>
                <a:cubicBezTo>
                  <a:pt x="687" y="78"/>
                  <a:pt x="694" y="86"/>
                  <a:pt x="703" y="93"/>
                </a:cubicBezTo>
                <a:cubicBezTo>
                  <a:pt x="642" y="227"/>
                  <a:pt x="642" y="227"/>
                  <a:pt x="642" y="227"/>
                </a:cubicBezTo>
                <a:cubicBezTo>
                  <a:pt x="638" y="226"/>
                  <a:pt x="633" y="225"/>
                  <a:pt x="628" y="225"/>
                </a:cubicBezTo>
                <a:cubicBezTo>
                  <a:pt x="612" y="225"/>
                  <a:pt x="597" y="233"/>
                  <a:pt x="588" y="245"/>
                </a:cubicBezTo>
                <a:cubicBezTo>
                  <a:pt x="489" y="192"/>
                  <a:pt x="489" y="192"/>
                  <a:pt x="489" y="192"/>
                </a:cubicBezTo>
                <a:cubicBezTo>
                  <a:pt x="493" y="181"/>
                  <a:pt x="493" y="169"/>
                  <a:pt x="489" y="157"/>
                </a:cubicBezTo>
                <a:cubicBezTo>
                  <a:pt x="484" y="142"/>
                  <a:pt x="472" y="130"/>
                  <a:pt x="456" y="125"/>
                </a:cubicBezTo>
                <a:cubicBezTo>
                  <a:pt x="451" y="124"/>
                  <a:pt x="447" y="123"/>
                  <a:pt x="442" y="123"/>
                </a:cubicBezTo>
                <a:cubicBezTo>
                  <a:pt x="425" y="123"/>
                  <a:pt x="410" y="131"/>
                  <a:pt x="401" y="144"/>
                </a:cubicBezTo>
                <a:cubicBezTo>
                  <a:pt x="391" y="158"/>
                  <a:pt x="389" y="175"/>
                  <a:pt x="394" y="190"/>
                </a:cubicBezTo>
                <a:cubicBezTo>
                  <a:pt x="396" y="198"/>
                  <a:pt x="401" y="204"/>
                  <a:pt x="406" y="209"/>
                </a:cubicBezTo>
                <a:cubicBezTo>
                  <a:pt x="326" y="311"/>
                  <a:pt x="326" y="311"/>
                  <a:pt x="326" y="311"/>
                </a:cubicBezTo>
                <a:cubicBezTo>
                  <a:pt x="322" y="309"/>
                  <a:pt x="318" y="308"/>
                  <a:pt x="314" y="306"/>
                </a:cubicBezTo>
                <a:cubicBezTo>
                  <a:pt x="310" y="305"/>
                  <a:pt x="305" y="304"/>
                  <a:pt x="300" y="304"/>
                </a:cubicBezTo>
                <a:cubicBezTo>
                  <a:pt x="284" y="304"/>
                  <a:pt x="268" y="312"/>
                  <a:pt x="259" y="325"/>
                </a:cubicBezTo>
                <a:cubicBezTo>
                  <a:pt x="257" y="328"/>
                  <a:pt x="255" y="331"/>
                  <a:pt x="254" y="334"/>
                </a:cubicBezTo>
                <a:cubicBezTo>
                  <a:pt x="150" y="305"/>
                  <a:pt x="150" y="305"/>
                  <a:pt x="150" y="305"/>
                </a:cubicBezTo>
                <a:cubicBezTo>
                  <a:pt x="151" y="297"/>
                  <a:pt x="150" y="289"/>
                  <a:pt x="148" y="281"/>
                </a:cubicBezTo>
                <a:cubicBezTo>
                  <a:pt x="143" y="268"/>
                  <a:pt x="134" y="258"/>
                  <a:pt x="122" y="252"/>
                </a:cubicBezTo>
                <a:cubicBezTo>
                  <a:pt x="115" y="249"/>
                  <a:pt x="108" y="247"/>
                  <a:pt x="100" y="247"/>
                </a:cubicBezTo>
                <a:cubicBezTo>
                  <a:pt x="80" y="247"/>
                  <a:pt x="63" y="258"/>
                  <a:pt x="54" y="275"/>
                </a:cubicBezTo>
                <a:cubicBezTo>
                  <a:pt x="48" y="288"/>
                  <a:pt x="48" y="301"/>
                  <a:pt x="52" y="314"/>
                </a:cubicBezTo>
                <a:cubicBezTo>
                  <a:pt x="54" y="320"/>
                  <a:pt x="57" y="325"/>
                  <a:pt x="61" y="330"/>
                </a:cubicBezTo>
                <a:cubicBezTo>
                  <a:pt x="3" y="396"/>
                  <a:pt x="3" y="396"/>
                  <a:pt x="3" y="396"/>
                </a:cubicBezTo>
                <a:cubicBezTo>
                  <a:pt x="0" y="398"/>
                  <a:pt x="0" y="403"/>
                  <a:pt x="3" y="405"/>
                </a:cubicBezTo>
                <a:cubicBezTo>
                  <a:pt x="5" y="407"/>
                  <a:pt x="6" y="407"/>
                  <a:pt x="8" y="407"/>
                </a:cubicBezTo>
                <a:cubicBezTo>
                  <a:pt x="10" y="407"/>
                  <a:pt x="12" y="406"/>
                  <a:pt x="13" y="405"/>
                </a:cubicBezTo>
                <a:cubicBezTo>
                  <a:pt x="72" y="339"/>
                  <a:pt x="72" y="339"/>
                  <a:pt x="72" y="339"/>
                </a:cubicBezTo>
                <a:cubicBezTo>
                  <a:pt x="74" y="341"/>
                  <a:pt x="76" y="342"/>
                  <a:pt x="78" y="343"/>
                </a:cubicBezTo>
                <a:cubicBezTo>
                  <a:pt x="85" y="346"/>
                  <a:pt x="92" y="348"/>
                  <a:pt x="100" y="348"/>
                </a:cubicBezTo>
                <a:cubicBezTo>
                  <a:pt x="119" y="348"/>
                  <a:pt x="137" y="337"/>
                  <a:pt x="145" y="320"/>
                </a:cubicBezTo>
                <a:cubicBezTo>
                  <a:pt x="145" y="319"/>
                  <a:pt x="146" y="319"/>
                  <a:pt x="146" y="318"/>
                </a:cubicBezTo>
                <a:cubicBezTo>
                  <a:pt x="250" y="348"/>
                  <a:pt x="250" y="348"/>
                  <a:pt x="250" y="348"/>
                </a:cubicBezTo>
                <a:cubicBezTo>
                  <a:pt x="249" y="356"/>
                  <a:pt x="250" y="364"/>
                  <a:pt x="252" y="371"/>
                </a:cubicBezTo>
                <a:cubicBezTo>
                  <a:pt x="258" y="387"/>
                  <a:pt x="270" y="399"/>
                  <a:pt x="286" y="403"/>
                </a:cubicBezTo>
                <a:cubicBezTo>
                  <a:pt x="291" y="405"/>
                  <a:pt x="295" y="405"/>
                  <a:pt x="300" y="405"/>
                </a:cubicBezTo>
                <a:cubicBezTo>
                  <a:pt x="316" y="405"/>
                  <a:pt x="332" y="397"/>
                  <a:pt x="341" y="384"/>
                </a:cubicBezTo>
                <a:cubicBezTo>
                  <a:pt x="351" y="371"/>
                  <a:pt x="353" y="354"/>
                  <a:pt x="348" y="338"/>
                </a:cubicBezTo>
                <a:cubicBezTo>
                  <a:pt x="345" y="331"/>
                  <a:pt x="342" y="325"/>
                  <a:pt x="337" y="320"/>
                </a:cubicBezTo>
                <a:cubicBezTo>
                  <a:pt x="417" y="218"/>
                  <a:pt x="417" y="218"/>
                  <a:pt x="417" y="218"/>
                </a:cubicBezTo>
                <a:cubicBezTo>
                  <a:pt x="420" y="220"/>
                  <a:pt x="424" y="221"/>
                  <a:pt x="428" y="222"/>
                </a:cubicBezTo>
                <a:cubicBezTo>
                  <a:pt x="432" y="224"/>
                  <a:pt x="437" y="224"/>
                  <a:pt x="442" y="224"/>
                </a:cubicBezTo>
                <a:cubicBezTo>
                  <a:pt x="458" y="224"/>
                  <a:pt x="473" y="217"/>
                  <a:pt x="482" y="204"/>
                </a:cubicBezTo>
                <a:cubicBezTo>
                  <a:pt x="581" y="258"/>
                  <a:pt x="581" y="258"/>
                  <a:pt x="581" y="258"/>
                </a:cubicBezTo>
                <a:cubicBezTo>
                  <a:pt x="572" y="282"/>
                  <a:pt x="582" y="309"/>
                  <a:pt x="606" y="321"/>
                </a:cubicBezTo>
                <a:cubicBezTo>
                  <a:pt x="613" y="324"/>
                  <a:pt x="620" y="326"/>
                  <a:pt x="628" y="326"/>
                </a:cubicBezTo>
                <a:cubicBezTo>
                  <a:pt x="647" y="326"/>
                  <a:pt x="665" y="315"/>
                  <a:pt x="673" y="298"/>
                </a:cubicBezTo>
                <a:cubicBezTo>
                  <a:pt x="685" y="274"/>
                  <a:pt x="677" y="247"/>
                  <a:pt x="655" y="233"/>
                </a:cubicBezTo>
                <a:cubicBezTo>
                  <a:pt x="715" y="99"/>
                  <a:pt x="715" y="99"/>
                  <a:pt x="715" y="99"/>
                </a:cubicBezTo>
                <a:cubicBezTo>
                  <a:pt x="720" y="100"/>
                  <a:pt x="725" y="101"/>
                  <a:pt x="731" y="101"/>
                </a:cubicBezTo>
                <a:cubicBezTo>
                  <a:pt x="750" y="101"/>
                  <a:pt x="768" y="90"/>
                  <a:pt x="776" y="73"/>
                </a:cubicBezTo>
                <a:cubicBezTo>
                  <a:pt x="788" y="48"/>
                  <a:pt x="778" y="17"/>
                  <a:pt x="753" y="5"/>
                </a:cubicBezTo>
                <a:close/>
                <a:moveTo>
                  <a:pt x="100" y="334"/>
                </a:moveTo>
                <a:cubicBezTo>
                  <a:pt x="94" y="334"/>
                  <a:pt x="89" y="333"/>
                  <a:pt x="84" y="330"/>
                </a:cubicBezTo>
                <a:cubicBezTo>
                  <a:pt x="81" y="329"/>
                  <a:pt x="78" y="327"/>
                  <a:pt x="75" y="325"/>
                </a:cubicBezTo>
                <a:cubicBezTo>
                  <a:pt x="75" y="325"/>
                  <a:pt x="75" y="325"/>
                  <a:pt x="75" y="325"/>
                </a:cubicBezTo>
                <a:cubicBezTo>
                  <a:pt x="75" y="325"/>
                  <a:pt x="75" y="325"/>
                  <a:pt x="75" y="325"/>
                </a:cubicBezTo>
                <a:cubicBezTo>
                  <a:pt x="71" y="321"/>
                  <a:pt x="67" y="315"/>
                  <a:pt x="65" y="309"/>
                </a:cubicBezTo>
                <a:cubicBezTo>
                  <a:pt x="62" y="300"/>
                  <a:pt x="63" y="290"/>
                  <a:pt x="67" y="282"/>
                </a:cubicBezTo>
                <a:cubicBezTo>
                  <a:pt x="73" y="269"/>
                  <a:pt x="86" y="261"/>
                  <a:pt x="100" y="261"/>
                </a:cubicBezTo>
                <a:cubicBezTo>
                  <a:pt x="105" y="261"/>
                  <a:pt x="111" y="262"/>
                  <a:pt x="116" y="265"/>
                </a:cubicBezTo>
                <a:cubicBezTo>
                  <a:pt x="125" y="269"/>
                  <a:pt x="131" y="276"/>
                  <a:pt x="134" y="286"/>
                </a:cubicBezTo>
                <a:cubicBezTo>
                  <a:pt x="137" y="295"/>
                  <a:pt x="137" y="305"/>
                  <a:pt x="133" y="314"/>
                </a:cubicBezTo>
                <a:cubicBezTo>
                  <a:pt x="126" y="326"/>
                  <a:pt x="114" y="334"/>
                  <a:pt x="100" y="334"/>
                </a:cubicBezTo>
                <a:close/>
                <a:moveTo>
                  <a:pt x="330" y="376"/>
                </a:moveTo>
                <a:cubicBezTo>
                  <a:pt x="323" y="386"/>
                  <a:pt x="312" y="391"/>
                  <a:pt x="300" y="391"/>
                </a:cubicBezTo>
                <a:cubicBezTo>
                  <a:pt x="297" y="391"/>
                  <a:pt x="293" y="391"/>
                  <a:pt x="290" y="390"/>
                </a:cubicBezTo>
                <a:cubicBezTo>
                  <a:pt x="278" y="386"/>
                  <a:pt x="270" y="378"/>
                  <a:pt x="266" y="367"/>
                </a:cubicBezTo>
                <a:cubicBezTo>
                  <a:pt x="262" y="355"/>
                  <a:pt x="264" y="343"/>
                  <a:pt x="271" y="333"/>
                </a:cubicBezTo>
                <a:cubicBezTo>
                  <a:pt x="277" y="324"/>
                  <a:pt x="288" y="318"/>
                  <a:pt x="300" y="318"/>
                </a:cubicBezTo>
                <a:cubicBezTo>
                  <a:pt x="304" y="318"/>
                  <a:pt x="307" y="319"/>
                  <a:pt x="310" y="320"/>
                </a:cubicBezTo>
                <a:cubicBezTo>
                  <a:pt x="322" y="323"/>
                  <a:pt x="331" y="332"/>
                  <a:pt x="335" y="343"/>
                </a:cubicBezTo>
                <a:cubicBezTo>
                  <a:pt x="339" y="354"/>
                  <a:pt x="337" y="366"/>
                  <a:pt x="330" y="376"/>
                </a:cubicBezTo>
                <a:close/>
                <a:moveTo>
                  <a:pt x="442" y="210"/>
                </a:moveTo>
                <a:cubicBezTo>
                  <a:pt x="438" y="210"/>
                  <a:pt x="435" y="210"/>
                  <a:pt x="432" y="209"/>
                </a:cubicBezTo>
                <a:cubicBezTo>
                  <a:pt x="420" y="205"/>
                  <a:pt x="411" y="197"/>
                  <a:pt x="407" y="186"/>
                </a:cubicBezTo>
                <a:cubicBezTo>
                  <a:pt x="403" y="174"/>
                  <a:pt x="405" y="162"/>
                  <a:pt x="412" y="152"/>
                </a:cubicBezTo>
                <a:cubicBezTo>
                  <a:pt x="419" y="143"/>
                  <a:pt x="430" y="137"/>
                  <a:pt x="442" y="137"/>
                </a:cubicBezTo>
                <a:cubicBezTo>
                  <a:pt x="445" y="137"/>
                  <a:pt x="449" y="138"/>
                  <a:pt x="452" y="139"/>
                </a:cubicBezTo>
                <a:cubicBezTo>
                  <a:pt x="463" y="142"/>
                  <a:pt x="472" y="151"/>
                  <a:pt x="476" y="162"/>
                </a:cubicBezTo>
                <a:cubicBezTo>
                  <a:pt x="480" y="173"/>
                  <a:pt x="478" y="185"/>
                  <a:pt x="471" y="195"/>
                </a:cubicBezTo>
                <a:cubicBezTo>
                  <a:pt x="465" y="205"/>
                  <a:pt x="454" y="210"/>
                  <a:pt x="442" y="210"/>
                </a:cubicBezTo>
                <a:close/>
                <a:moveTo>
                  <a:pt x="661" y="292"/>
                </a:moveTo>
                <a:cubicBezTo>
                  <a:pt x="655" y="304"/>
                  <a:pt x="642" y="312"/>
                  <a:pt x="628" y="312"/>
                </a:cubicBezTo>
                <a:cubicBezTo>
                  <a:pt x="622" y="312"/>
                  <a:pt x="617" y="311"/>
                  <a:pt x="612" y="308"/>
                </a:cubicBezTo>
                <a:cubicBezTo>
                  <a:pt x="594" y="299"/>
                  <a:pt x="586" y="278"/>
                  <a:pt x="595" y="260"/>
                </a:cubicBezTo>
                <a:cubicBezTo>
                  <a:pt x="601" y="247"/>
                  <a:pt x="614" y="239"/>
                  <a:pt x="628" y="239"/>
                </a:cubicBezTo>
                <a:cubicBezTo>
                  <a:pt x="634" y="239"/>
                  <a:pt x="639" y="240"/>
                  <a:pt x="644" y="243"/>
                </a:cubicBezTo>
                <a:cubicBezTo>
                  <a:pt x="662" y="252"/>
                  <a:pt x="670" y="273"/>
                  <a:pt x="661" y="292"/>
                </a:cubicBezTo>
                <a:close/>
                <a:moveTo>
                  <a:pt x="764" y="67"/>
                </a:moveTo>
                <a:cubicBezTo>
                  <a:pt x="757" y="79"/>
                  <a:pt x="745" y="87"/>
                  <a:pt x="731" y="87"/>
                </a:cubicBezTo>
                <a:cubicBezTo>
                  <a:pt x="725" y="87"/>
                  <a:pt x="720" y="86"/>
                  <a:pt x="715" y="83"/>
                </a:cubicBezTo>
                <a:cubicBezTo>
                  <a:pt x="706" y="79"/>
                  <a:pt x="699" y="72"/>
                  <a:pt x="696" y="63"/>
                </a:cubicBezTo>
                <a:cubicBezTo>
                  <a:pt x="693" y="53"/>
                  <a:pt x="694" y="43"/>
                  <a:pt x="698" y="35"/>
                </a:cubicBezTo>
                <a:cubicBezTo>
                  <a:pt x="704" y="22"/>
                  <a:pt x="717" y="14"/>
                  <a:pt x="731" y="14"/>
                </a:cubicBezTo>
                <a:cubicBezTo>
                  <a:pt x="736" y="14"/>
                  <a:pt x="742" y="15"/>
                  <a:pt x="747" y="18"/>
                </a:cubicBezTo>
                <a:cubicBezTo>
                  <a:pt x="765" y="27"/>
                  <a:pt x="772" y="49"/>
                  <a:pt x="764" y="6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sp>
        <p:nvSpPr>
          <p:cNvPr id="73" name="Freeform 123">
            <a:extLst>
              <a:ext uri="{FF2B5EF4-FFF2-40B4-BE49-F238E27FC236}">
                <a16:creationId xmlns:a16="http://schemas.microsoft.com/office/drawing/2014/main" id="{FED844E3-BB79-7E49-BA21-C267CEB8684B}"/>
              </a:ext>
            </a:extLst>
          </p:cNvPr>
          <p:cNvSpPr>
            <a:spLocks noEditPoints="1"/>
          </p:cNvSpPr>
          <p:nvPr/>
        </p:nvSpPr>
        <p:spPr bwMode="auto">
          <a:xfrm>
            <a:off x="5086796" y="3863905"/>
            <a:ext cx="697326" cy="699632"/>
          </a:xfrm>
          <a:custGeom>
            <a:avLst/>
            <a:gdLst>
              <a:gd name="T0" fmla="*/ 529 w 676"/>
              <a:gd name="T1" fmla="*/ 279 h 678"/>
              <a:gd name="T2" fmla="*/ 431 w 676"/>
              <a:gd name="T3" fmla="*/ 293 h 678"/>
              <a:gd name="T4" fmla="*/ 409 w 676"/>
              <a:gd name="T5" fmla="*/ 210 h 678"/>
              <a:gd name="T6" fmla="*/ 367 w 676"/>
              <a:gd name="T7" fmla="*/ 125 h 678"/>
              <a:gd name="T8" fmla="*/ 401 w 676"/>
              <a:gd name="T9" fmla="*/ 58 h 678"/>
              <a:gd name="T10" fmla="*/ 504 w 676"/>
              <a:gd name="T11" fmla="*/ 6 h 678"/>
              <a:gd name="T12" fmla="*/ 579 w 676"/>
              <a:gd name="T13" fmla="*/ 18 h 678"/>
              <a:gd name="T14" fmla="*/ 659 w 676"/>
              <a:gd name="T15" fmla="*/ 100 h 678"/>
              <a:gd name="T16" fmla="*/ 676 w 676"/>
              <a:gd name="T17" fmla="*/ 169 h 678"/>
              <a:gd name="T18" fmla="*/ 605 w 676"/>
              <a:gd name="T19" fmla="*/ 241 h 678"/>
              <a:gd name="T20" fmla="*/ 558 w 676"/>
              <a:gd name="T21" fmla="*/ 314 h 678"/>
              <a:gd name="T22" fmla="*/ 539 w 676"/>
              <a:gd name="T23" fmla="*/ 267 h 678"/>
              <a:gd name="T24" fmla="*/ 590 w 676"/>
              <a:gd name="T25" fmla="*/ 242 h 678"/>
              <a:gd name="T26" fmla="*/ 626 w 676"/>
              <a:gd name="T27" fmla="*/ 172 h 678"/>
              <a:gd name="T28" fmla="*/ 655 w 676"/>
              <a:gd name="T29" fmla="*/ 114 h 678"/>
              <a:gd name="T30" fmla="*/ 566 w 676"/>
              <a:gd name="T31" fmla="*/ 67 h 678"/>
              <a:gd name="T32" fmla="*/ 517 w 676"/>
              <a:gd name="T33" fmla="*/ 15 h 678"/>
              <a:gd name="T34" fmla="*/ 500 w 676"/>
              <a:gd name="T35" fmla="*/ 56 h 678"/>
              <a:gd name="T36" fmla="*/ 401 w 676"/>
              <a:gd name="T37" fmla="*/ 73 h 678"/>
              <a:gd name="T38" fmla="*/ 413 w 676"/>
              <a:gd name="T39" fmla="*/ 144 h 678"/>
              <a:gd name="T40" fmla="*/ 422 w 676"/>
              <a:gd name="T41" fmla="*/ 215 h 678"/>
              <a:gd name="T42" fmla="*/ 463 w 676"/>
              <a:gd name="T43" fmla="*/ 255 h 678"/>
              <a:gd name="T44" fmla="*/ 532 w 676"/>
              <a:gd name="T45" fmla="*/ 264 h 678"/>
              <a:gd name="T46" fmla="*/ 478 w 676"/>
              <a:gd name="T47" fmla="*/ 160 h 678"/>
              <a:gd name="T48" fmla="*/ 517 w 676"/>
              <a:gd name="T49" fmla="*/ 199 h 678"/>
              <a:gd name="T50" fmla="*/ 517 w 676"/>
              <a:gd name="T51" fmla="*/ 185 h 678"/>
              <a:gd name="T52" fmla="*/ 258 w 676"/>
              <a:gd name="T53" fmla="*/ 678 h 678"/>
              <a:gd name="T54" fmla="*/ 233 w 676"/>
              <a:gd name="T55" fmla="*/ 615 h 678"/>
              <a:gd name="T56" fmla="*/ 105 w 676"/>
              <a:gd name="T57" fmla="*/ 628 h 678"/>
              <a:gd name="T58" fmla="*/ 90 w 676"/>
              <a:gd name="T59" fmla="*/ 522 h 678"/>
              <a:gd name="T60" fmla="*/ 0 w 676"/>
              <a:gd name="T61" fmla="*/ 424 h 678"/>
              <a:gd name="T62" fmla="*/ 14 w 676"/>
              <a:gd name="T63" fmla="*/ 350 h 678"/>
              <a:gd name="T64" fmla="*/ 91 w 676"/>
              <a:gd name="T65" fmla="*/ 229 h 678"/>
              <a:gd name="T66" fmla="*/ 159 w 676"/>
              <a:gd name="T67" fmla="*/ 185 h 678"/>
              <a:gd name="T68" fmla="*/ 276 w 676"/>
              <a:gd name="T69" fmla="*/ 222 h 678"/>
              <a:gd name="T70" fmla="*/ 378 w 676"/>
              <a:gd name="T71" fmla="*/ 190 h 678"/>
              <a:gd name="T72" fmla="*/ 423 w 676"/>
              <a:gd name="T73" fmla="*/ 310 h 678"/>
              <a:gd name="T74" fmla="*/ 513 w 676"/>
              <a:gd name="T75" fmla="*/ 370 h 678"/>
              <a:gd name="T76" fmla="*/ 456 w 676"/>
              <a:gd name="T77" fmla="*/ 419 h 678"/>
              <a:gd name="T78" fmla="*/ 494 w 676"/>
              <a:gd name="T79" fmla="*/ 527 h 678"/>
              <a:gd name="T80" fmla="*/ 393 w 676"/>
              <a:gd name="T81" fmla="*/ 564 h 678"/>
              <a:gd name="T82" fmla="*/ 325 w 676"/>
              <a:gd name="T83" fmla="*/ 669 h 678"/>
              <a:gd name="T84" fmla="*/ 165 w 676"/>
              <a:gd name="T85" fmla="*/ 577 h 678"/>
              <a:gd name="T86" fmla="*/ 261 w 676"/>
              <a:gd name="T87" fmla="*/ 664 h 678"/>
              <a:gd name="T88" fmla="*/ 323 w 676"/>
              <a:gd name="T89" fmla="*/ 591 h 678"/>
              <a:gd name="T90" fmla="*/ 449 w 676"/>
              <a:gd name="T91" fmla="*/ 573 h 678"/>
              <a:gd name="T92" fmla="*/ 432 w 676"/>
              <a:gd name="T93" fmla="*/ 479 h 678"/>
              <a:gd name="T94" fmla="*/ 445 w 676"/>
              <a:gd name="T95" fmla="*/ 396 h 678"/>
              <a:gd name="T96" fmla="*/ 421 w 676"/>
              <a:gd name="T97" fmla="*/ 325 h 678"/>
              <a:gd name="T98" fmla="*/ 356 w 676"/>
              <a:gd name="T99" fmla="*/ 258 h 678"/>
              <a:gd name="T100" fmla="*/ 286 w 676"/>
              <a:gd name="T101" fmla="*/ 233 h 678"/>
              <a:gd name="T102" fmla="*/ 199 w 676"/>
              <a:gd name="T103" fmla="*/ 245 h 678"/>
              <a:gd name="T104" fmla="*/ 106 w 676"/>
              <a:gd name="T105" fmla="*/ 228 h 678"/>
              <a:gd name="T106" fmla="*/ 85 w 676"/>
              <a:gd name="T107" fmla="*/ 357 h 678"/>
              <a:gd name="T108" fmla="*/ 14 w 676"/>
              <a:gd name="T109" fmla="*/ 419 h 678"/>
              <a:gd name="T110" fmla="*/ 104 w 676"/>
              <a:gd name="T111" fmla="*/ 519 h 678"/>
              <a:gd name="T112" fmla="*/ 109 w 676"/>
              <a:gd name="T113" fmla="*/ 613 h 678"/>
              <a:gd name="T114" fmla="*/ 258 w 676"/>
              <a:gd name="T115" fmla="*/ 484 h 678"/>
              <a:gd name="T116" fmla="*/ 323 w 676"/>
              <a:gd name="T117" fmla="*/ 419 h 678"/>
              <a:gd name="T118" fmla="*/ 207 w 676"/>
              <a:gd name="T119" fmla="*/ 419 h 678"/>
              <a:gd name="T120" fmla="*/ 258 w 676"/>
              <a:gd name="T121" fmla="*/ 368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6" h="678">
                <a:moveTo>
                  <a:pt x="556" y="314"/>
                </a:moveTo>
                <a:cubicBezTo>
                  <a:pt x="554" y="314"/>
                  <a:pt x="551" y="313"/>
                  <a:pt x="550" y="311"/>
                </a:cubicBezTo>
                <a:cubicBezTo>
                  <a:pt x="529" y="279"/>
                  <a:pt x="529" y="279"/>
                  <a:pt x="529" y="279"/>
                </a:cubicBezTo>
                <a:cubicBezTo>
                  <a:pt x="508" y="281"/>
                  <a:pt x="488" y="277"/>
                  <a:pt x="468" y="269"/>
                </a:cubicBezTo>
                <a:cubicBezTo>
                  <a:pt x="439" y="293"/>
                  <a:pt x="439" y="293"/>
                  <a:pt x="439" y="293"/>
                </a:cubicBezTo>
                <a:cubicBezTo>
                  <a:pt x="437" y="295"/>
                  <a:pt x="433" y="295"/>
                  <a:pt x="431" y="293"/>
                </a:cubicBezTo>
                <a:cubicBezTo>
                  <a:pt x="412" y="281"/>
                  <a:pt x="397" y="266"/>
                  <a:pt x="385" y="248"/>
                </a:cubicBezTo>
                <a:cubicBezTo>
                  <a:pt x="383" y="245"/>
                  <a:pt x="383" y="242"/>
                  <a:pt x="385" y="239"/>
                </a:cubicBezTo>
                <a:cubicBezTo>
                  <a:pt x="409" y="210"/>
                  <a:pt x="409" y="210"/>
                  <a:pt x="409" y="210"/>
                </a:cubicBezTo>
                <a:cubicBezTo>
                  <a:pt x="401" y="194"/>
                  <a:pt x="398" y="177"/>
                  <a:pt x="398" y="160"/>
                </a:cubicBezTo>
                <a:cubicBezTo>
                  <a:pt x="398" y="155"/>
                  <a:pt x="398" y="151"/>
                  <a:pt x="398" y="146"/>
                </a:cubicBezTo>
                <a:cubicBezTo>
                  <a:pt x="367" y="125"/>
                  <a:pt x="367" y="125"/>
                  <a:pt x="367" y="125"/>
                </a:cubicBezTo>
                <a:cubicBezTo>
                  <a:pt x="364" y="124"/>
                  <a:pt x="363" y="120"/>
                  <a:pt x="364" y="117"/>
                </a:cubicBezTo>
                <a:cubicBezTo>
                  <a:pt x="370" y="96"/>
                  <a:pt x="380" y="77"/>
                  <a:pt x="393" y="60"/>
                </a:cubicBezTo>
                <a:cubicBezTo>
                  <a:pt x="395" y="57"/>
                  <a:pt x="399" y="57"/>
                  <a:pt x="401" y="58"/>
                </a:cubicBezTo>
                <a:cubicBezTo>
                  <a:pt x="437" y="71"/>
                  <a:pt x="437" y="71"/>
                  <a:pt x="437" y="71"/>
                </a:cubicBezTo>
                <a:cubicBezTo>
                  <a:pt x="453" y="57"/>
                  <a:pt x="472" y="47"/>
                  <a:pt x="494" y="43"/>
                </a:cubicBezTo>
                <a:cubicBezTo>
                  <a:pt x="504" y="6"/>
                  <a:pt x="504" y="6"/>
                  <a:pt x="504" y="6"/>
                </a:cubicBezTo>
                <a:cubicBezTo>
                  <a:pt x="505" y="3"/>
                  <a:pt x="507" y="1"/>
                  <a:pt x="510" y="1"/>
                </a:cubicBezTo>
                <a:cubicBezTo>
                  <a:pt x="532" y="0"/>
                  <a:pt x="554" y="4"/>
                  <a:pt x="574" y="11"/>
                </a:cubicBezTo>
                <a:cubicBezTo>
                  <a:pt x="577" y="12"/>
                  <a:pt x="579" y="15"/>
                  <a:pt x="579" y="18"/>
                </a:cubicBezTo>
                <a:cubicBezTo>
                  <a:pt x="577" y="56"/>
                  <a:pt x="577" y="56"/>
                  <a:pt x="577" y="56"/>
                </a:cubicBezTo>
                <a:cubicBezTo>
                  <a:pt x="596" y="67"/>
                  <a:pt x="611" y="83"/>
                  <a:pt x="621" y="102"/>
                </a:cubicBezTo>
                <a:cubicBezTo>
                  <a:pt x="659" y="100"/>
                  <a:pt x="659" y="100"/>
                  <a:pt x="659" y="100"/>
                </a:cubicBezTo>
                <a:cubicBezTo>
                  <a:pt x="662" y="100"/>
                  <a:pt x="665" y="102"/>
                  <a:pt x="666" y="105"/>
                </a:cubicBezTo>
                <a:cubicBezTo>
                  <a:pt x="673" y="122"/>
                  <a:pt x="676" y="141"/>
                  <a:pt x="676" y="160"/>
                </a:cubicBezTo>
                <a:cubicBezTo>
                  <a:pt x="676" y="163"/>
                  <a:pt x="676" y="166"/>
                  <a:pt x="676" y="169"/>
                </a:cubicBezTo>
                <a:cubicBezTo>
                  <a:pt x="676" y="172"/>
                  <a:pt x="674" y="174"/>
                  <a:pt x="671" y="175"/>
                </a:cubicBezTo>
                <a:cubicBezTo>
                  <a:pt x="634" y="185"/>
                  <a:pt x="634" y="185"/>
                  <a:pt x="634" y="185"/>
                </a:cubicBezTo>
                <a:cubicBezTo>
                  <a:pt x="629" y="206"/>
                  <a:pt x="619" y="225"/>
                  <a:pt x="605" y="241"/>
                </a:cubicBezTo>
                <a:cubicBezTo>
                  <a:pt x="618" y="277"/>
                  <a:pt x="618" y="277"/>
                  <a:pt x="618" y="277"/>
                </a:cubicBezTo>
                <a:cubicBezTo>
                  <a:pt x="619" y="279"/>
                  <a:pt x="618" y="283"/>
                  <a:pt x="616" y="284"/>
                </a:cubicBezTo>
                <a:cubicBezTo>
                  <a:pt x="598" y="298"/>
                  <a:pt x="579" y="308"/>
                  <a:pt x="558" y="314"/>
                </a:cubicBezTo>
                <a:cubicBezTo>
                  <a:pt x="557" y="314"/>
                  <a:pt x="557" y="314"/>
                  <a:pt x="556" y="314"/>
                </a:cubicBezTo>
                <a:close/>
                <a:moveTo>
                  <a:pt x="533" y="264"/>
                </a:moveTo>
                <a:cubicBezTo>
                  <a:pt x="535" y="264"/>
                  <a:pt x="538" y="265"/>
                  <a:pt x="539" y="267"/>
                </a:cubicBezTo>
                <a:cubicBezTo>
                  <a:pt x="559" y="299"/>
                  <a:pt x="559" y="299"/>
                  <a:pt x="559" y="299"/>
                </a:cubicBezTo>
                <a:cubicBezTo>
                  <a:pt x="575" y="294"/>
                  <a:pt x="590" y="286"/>
                  <a:pt x="603" y="277"/>
                </a:cubicBezTo>
                <a:cubicBezTo>
                  <a:pt x="590" y="242"/>
                  <a:pt x="590" y="242"/>
                  <a:pt x="590" y="242"/>
                </a:cubicBezTo>
                <a:cubicBezTo>
                  <a:pt x="589" y="239"/>
                  <a:pt x="590" y="236"/>
                  <a:pt x="592" y="234"/>
                </a:cubicBezTo>
                <a:cubicBezTo>
                  <a:pt x="607" y="219"/>
                  <a:pt x="617" y="199"/>
                  <a:pt x="621" y="178"/>
                </a:cubicBezTo>
                <a:cubicBezTo>
                  <a:pt x="621" y="175"/>
                  <a:pt x="623" y="173"/>
                  <a:pt x="626" y="172"/>
                </a:cubicBezTo>
                <a:cubicBezTo>
                  <a:pt x="662" y="163"/>
                  <a:pt x="662" y="163"/>
                  <a:pt x="662" y="163"/>
                </a:cubicBezTo>
                <a:cubicBezTo>
                  <a:pt x="662" y="162"/>
                  <a:pt x="662" y="161"/>
                  <a:pt x="662" y="160"/>
                </a:cubicBezTo>
                <a:cubicBezTo>
                  <a:pt x="662" y="144"/>
                  <a:pt x="660" y="129"/>
                  <a:pt x="655" y="114"/>
                </a:cubicBezTo>
                <a:cubicBezTo>
                  <a:pt x="618" y="116"/>
                  <a:pt x="618" y="116"/>
                  <a:pt x="618" y="116"/>
                </a:cubicBezTo>
                <a:cubicBezTo>
                  <a:pt x="615" y="116"/>
                  <a:pt x="612" y="114"/>
                  <a:pt x="611" y="112"/>
                </a:cubicBezTo>
                <a:cubicBezTo>
                  <a:pt x="601" y="92"/>
                  <a:pt x="586" y="77"/>
                  <a:pt x="566" y="67"/>
                </a:cubicBezTo>
                <a:cubicBezTo>
                  <a:pt x="564" y="65"/>
                  <a:pt x="562" y="63"/>
                  <a:pt x="563" y="60"/>
                </a:cubicBezTo>
                <a:cubicBezTo>
                  <a:pt x="565" y="23"/>
                  <a:pt x="565" y="23"/>
                  <a:pt x="565" y="23"/>
                </a:cubicBezTo>
                <a:cubicBezTo>
                  <a:pt x="549" y="17"/>
                  <a:pt x="533" y="15"/>
                  <a:pt x="517" y="15"/>
                </a:cubicBezTo>
                <a:cubicBezTo>
                  <a:pt x="517" y="15"/>
                  <a:pt x="516" y="15"/>
                  <a:pt x="516" y="15"/>
                </a:cubicBezTo>
                <a:cubicBezTo>
                  <a:pt x="506" y="51"/>
                  <a:pt x="506" y="51"/>
                  <a:pt x="506" y="51"/>
                </a:cubicBezTo>
                <a:cubicBezTo>
                  <a:pt x="505" y="53"/>
                  <a:pt x="503" y="55"/>
                  <a:pt x="500" y="56"/>
                </a:cubicBezTo>
                <a:cubicBezTo>
                  <a:pt x="479" y="59"/>
                  <a:pt x="459" y="69"/>
                  <a:pt x="443" y="84"/>
                </a:cubicBezTo>
                <a:cubicBezTo>
                  <a:pt x="442" y="86"/>
                  <a:pt x="439" y="87"/>
                  <a:pt x="436" y="86"/>
                </a:cubicBezTo>
                <a:cubicBezTo>
                  <a:pt x="401" y="73"/>
                  <a:pt x="401" y="73"/>
                  <a:pt x="401" y="73"/>
                </a:cubicBezTo>
                <a:cubicBezTo>
                  <a:pt x="391" y="86"/>
                  <a:pt x="384" y="101"/>
                  <a:pt x="379" y="116"/>
                </a:cubicBezTo>
                <a:cubicBezTo>
                  <a:pt x="410" y="137"/>
                  <a:pt x="410" y="137"/>
                  <a:pt x="410" y="137"/>
                </a:cubicBezTo>
                <a:cubicBezTo>
                  <a:pt x="412" y="138"/>
                  <a:pt x="413" y="141"/>
                  <a:pt x="413" y="144"/>
                </a:cubicBezTo>
                <a:cubicBezTo>
                  <a:pt x="412" y="149"/>
                  <a:pt x="412" y="154"/>
                  <a:pt x="412" y="160"/>
                </a:cubicBezTo>
                <a:cubicBezTo>
                  <a:pt x="412" y="176"/>
                  <a:pt x="415" y="193"/>
                  <a:pt x="423" y="207"/>
                </a:cubicBezTo>
                <a:cubicBezTo>
                  <a:pt x="424" y="210"/>
                  <a:pt x="424" y="213"/>
                  <a:pt x="422" y="215"/>
                </a:cubicBezTo>
                <a:cubicBezTo>
                  <a:pt x="399" y="244"/>
                  <a:pt x="399" y="244"/>
                  <a:pt x="399" y="244"/>
                </a:cubicBezTo>
                <a:cubicBezTo>
                  <a:pt x="409" y="258"/>
                  <a:pt x="421" y="269"/>
                  <a:pt x="434" y="279"/>
                </a:cubicBezTo>
                <a:cubicBezTo>
                  <a:pt x="463" y="255"/>
                  <a:pt x="463" y="255"/>
                  <a:pt x="463" y="255"/>
                </a:cubicBezTo>
                <a:cubicBezTo>
                  <a:pt x="465" y="254"/>
                  <a:pt x="468" y="253"/>
                  <a:pt x="471" y="254"/>
                </a:cubicBezTo>
                <a:cubicBezTo>
                  <a:pt x="485" y="262"/>
                  <a:pt x="501" y="265"/>
                  <a:pt x="517" y="265"/>
                </a:cubicBezTo>
                <a:cubicBezTo>
                  <a:pt x="522" y="265"/>
                  <a:pt x="527" y="265"/>
                  <a:pt x="532" y="264"/>
                </a:cubicBezTo>
                <a:cubicBezTo>
                  <a:pt x="532" y="264"/>
                  <a:pt x="533" y="264"/>
                  <a:pt x="533" y="264"/>
                </a:cubicBezTo>
                <a:close/>
                <a:moveTo>
                  <a:pt x="517" y="199"/>
                </a:moveTo>
                <a:cubicBezTo>
                  <a:pt x="496" y="199"/>
                  <a:pt x="478" y="181"/>
                  <a:pt x="478" y="160"/>
                </a:cubicBezTo>
                <a:cubicBezTo>
                  <a:pt x="478" y="138"/>
                  <a:pt x="496" y="121"/>
                  <a:pt x="517" y="121"/>
                </a:cubicBezTo>
                <a:cubicBezTo>
                  <a:pt x="539" y="121"/>
                  <a:pt x="556" y="138"/>
                  <a:pt x="556" y="160"/>
                </a:cubicBezTo>
                <a:cubicBezTo>
                  <a:pt x="556" y="181"/>
                  <a:pt x="539" y="199"/>
                  <a:pt x="517" y="199"/>
                </a:cubicBezTo>
                <a:close/>
                <a:moveTo>
                  <a:pt x="517" y="135"/>
                </a:moveTo>
                <a:cubicBezTo>
                  <a:pt x="503" y="135"/>
                  <a:pt x="492" y="146"/>
                  <a:pt x="492" y="160"/>
                </a:cubicBezTo>
                <a:cubicBezTo>
                  <a:pt x="492" y="174"/>
                  <a:pt x="503" y="185"/>
                  <a:pt x="517" y="185"/>
                </a:cubicBezTo>
                <a:cubicBezTo>
                  <a:pt x="531" y="185"/>
                  <a:pt x="542" y="174"/>
                  <a:pt x="542" y="160"/>
                </a:cubicBezTo>
                <a:cubicBezTo>
                  <a:pt x="542" y="146"/>
                  <a:pt x="531" y="135"/>
                  <a:pt x="517" y="135"/>
                </a:cubicBezTo>
                <a:close/>
                <a:moveTo>
                  <a:pt x="258" y="678"/>
                </a:moveTo>
                <a:cubicBezTo>
                  <a:pt x="256" y="678"/>
                  <a:pt x="256" y="678"/>
                  <a:pt x="256" y="678"/>
                </a:cubicBezTo>
                <a:cubicBezTo>
                  <a:pt x="252" y="678"/>
                  <a:pt x="250" y="676"/>
                  <a:pt x="249" y="673"/>
                </a:cubicBezTo>
                <a:cubicBezTo>
                  <a:pt x="233" y="615"/>
                  <a:pt x="233" y="615"/>
                  <a:pt x="233" y="615"/>
                </a:cubicBezTo>
                <a:cubicBezTo>
                  <a:pt x="208" y="612"/>
                  <a:pt x="184" y="604"/>
                  <a:pt x="162" y="592"/>
                </a:cubicBezTo>
                <a:cubicBezTo>
                  <a:pt x="113" y="628"/>
                  <a:pt x="113" y="628"/>
                  <a:pt x="113" y="628"/>
                </a:cubicBezTo>
                <a:cubicBezTo>
                  <a:pt x="111" y="630"/>
                  <a:pt x="108" y="630"/>
                  <a:pt x="105" y="628"/>
                </a:cubicBezTo>
                <a:cubicBezTo>
                  <a:pt x="86" y="614"/>
                  <a:pt x="69" y="598"/>
                  <a:pt x="55" y="579"/>
                </a:cubicBezTo>
                <a:cubicBezTo>
                  <a:pt x="53" y="577"/>
                  <a:pt x="53" y="574"/>
                  <a:pt x="55" y="571"/>
                </a:cubicBezTo>
                <a:cubicBezTo>
                  <a:pt x="90" y="522"/>
                  <a:pt x="90" y="522"/>
                  <a:pt x="90" y="522"/>
                </a:cubicBezTo>
                <a:cubicBezTo>
                  <a:pt x="75" y="499"/>
                  <a:pt x="66" y="474"/>
                  <a:pt x="62" y="447"/>
                </a:cubicBezTo>
                <a:cubicBezTo>
                  <a:pt x="5" y="431"/>
                  <a:pt x="5" y="431"/>
                  <a:pt x="5" y="431"/>
                </a:cubicBezTo>
                <a:cubicBezTo>
                  <a:pt x="2" y="430"/>
                  <a:pt x="0" y="427"/>
                  <a:pt x="0" y="424"/>
                </a:cubicBezTo>
                <a:cubicBezTo>
                  <a:pt x="0" y="423"/>
                  <a:pt x="0" y="421"/>
                  <a:pt x="0" y="419"/>
                </a:cubicBezTo>
                <a:cubicBezTo>
                  <a:pt x="0" y="398"/>
                  <a:pt x="2" y="376"/>
                  <a:pt x="8" y="355"/>
                </a:cubicBezTo>
                <a:cubicBezTo>
                  <a:pt x="8" y="352"/>
                  <a:pt x="11" y="350"/>
                  <a:pt x="14" y="350"/>
                </a:cubicBezTo>
                <a:cubicBezTo>
                  <a:pt x="74" y="348"/>
                  <a:pt x="74" y="348"/>
                  <a:pt x="74" y="348"/>
                </a:cubicBezTo>
                <a:cubicBezTo>
                  <a:pt x="83" y="324"/>
                  <a:pt x="97" y="302"/>
                  <a:pt x="114" y="283"/>
                </a:cubicBezTo>
                <a:cubicBezTo>
                  <a:pt x="91" y="229"/>
                  <a:pt x="91" y="229"/>
                  <a:pt x="91" y="229"/>
                </a:cubicBezTo>
                <a:cubicBezTo>
                  <a:pt x="89" y="226"/>
                  <a:pt x="90" y="223"/>
                  <a:pt x="93" y="221"/>
                </a:cubicBezTo>
                <a:cubicBezTo>
                  <a:pt x="110" y="206"/>
                  <a:pt x="130" y="193"/>
                  <a:pt x="151" y="184"/>
                </a:cubicBezTo>
                <a:cubicBezTo>
                  <a:pt x="154" y="182"/>
                  <a:pt x="157" y="183"/>
                  <a:pt x="159" y="185"/>
                </a:cubicBezTo>
                <a:cubicBezTo>
                  <a:pt x="199" y="230"/>
                  <a:pt x="199" y="230"/>
                  <a:pt x="199" y="230"/>
                </a:cubicBezTo>
                <a:cubicBezTo>
                  <a:pt x="218" y="224"/>
                  <a:pt x="238" y="221"/>
                  <a:pt x="258" y="221"/>
                </a:cubicBezTo>
                <a:cubicBezTo>
                  <a:pt x="264" y="221"/>
                  <a:pt x="270" y="222"/>
                  <a:pt x="276" y="222"/>
                </a:cubicBezTo>
                <a:cubicBezTo>
                  <a:pt x="304" y="170"/>
                  <a:pt x="304" y="170"/>
                  <a:pt x="304" y="170"/>
                </a:cubicBezTo>
                <a:cubicBezTo>
                  <a:pt x="306" y="167"/>
                  <a:pt x="309" y="165"/>
                  <a:pt x="312" y="166"/>
                </a:cubicBezTo>
                <a:cubicBezTo>
                  <a:pt x="335" y="171"/>
                  <a:pt x="357" y="179"/>
                  <a:pt x="378" y="190"/>
                </a:cubicBezTo>
                <a:cubicBezTo>
                  <a:pt x="380" y="191"/>
                  <a:pt x="382" y="194"/>
                  <a:pt x="381" y="197"/>
                </a:cubicBezTo>
                <a:cubicBezTo>
                  <a:pt x="371" y="256"/>
                  <a:pt x="371" y="256"/>
                  <a:pt x="371" y="256"/>
                </a:cubicBezTo>
                <a:cubicBezTo>
                  <a:pt x="391" y="271"/>
                  <a:pt x="410" y="289"/>
                  <a:pt x="423" y="310"/>
                </a:cubicBezTo>
                <a:cubicBezTo>
                  <a:pt x="482" y="300"/>
                  <a:pt x="482" y="300"/>
                  <a:pt x="482" y="300"/>
                </a:cubicBezTo>
                <a:cubicBezTo>
                  <a:pt x="485" y="299"/>
                  <a:pt x="489" y="301"/>
                  <a:pt x="490" y="303"/>
                </a:cubicBezTo>
                <a:cubicBezTo>
                  <a:pt x="500" y="325"/>
                  <a:pt x="508" y="347"/>
                  <a:pt x="513" y="370"/>
                </a:cubicBezTo>
                <a:cubicBezTo>
                  <a:pt x="513" y="373"/>
                  <a:pt x="512" y="376"/>
                  <a:pt x="509" y="378"/>
                </a:cubicBezTo>
                <a:cubicBezTo>
                  <a:pt x="456" y="406"/>
                  <a:pt x="456" y="406"/>
                  <a:pt x="456" y="406"/>
                </a:cubicBezTo>
                <a:cubicBezTo>
                  <a:pt x="456" y="410"/>
                  <a:pt x="456" y="415"/>
                  <a:pt x="456" y="419"/>
                </a:cubicBezTo>
                <a:cubicBezTo>
                  <a:pt x="456" y="439"/>
                  <a:pt x="453" y="459"/>
                  <a:pt x="447" y="479"/>
                </a:cubicBezTo>
                <a:cubicBezTo>
                  <a:pt x="492" y="519"/>
                  <a:pt x="492" y="519"/>
                  <a:pt x="492" y="519"/>
                </a:cubicBezTo>
                <a:cubicBezTo>
                  <a:pt x="494" y="521"/>
                  <a:pt x="495" y="524"/>
                  <a:pt x="494" y="527"/>
                </a:cubicBezTo>
                <a:cubicBezTo>
                  <a:pt x="484" y="548"/>
                  <a:pt x="471" y="568"/>
                  <a:pt x="456" y="586"/>
                </a:cubicBezTo>
                <a:cubicBezTo>
                  <a:pt x="454" y="589"/>
                  <a:pt x="451" y="589"/>
                  <a:pt x="448" y="588"/>
                </a:cubicBezTo>
                <a:cubicBezTo>
                  <a:pt x="393" y="564"/>
                  <a:pt x="393" y="564"/>
                  <a:pt x="393" y="564"/>
                </a:cubicBezTo>
                <a:cubicBezTo>
                  <a:pt x="375" y="581"/>
                  <a:pt x="355" y="594"/>
                  <a:pt x="333" y="603"/>
                </a:cubicBezTo>
                <a:cubicBezTo>
                  <a:pt x="330" y="663"/>
                  <a:pt x="330" y="663"/>
                  <a:pt x="330" y="663"/>
                </a:cubicBezTo>
                <a:cubicBezTo>
                  <a:pt x="330" y="666"/>
                  <a:pt x="328" y="669"/>
                  <a:pt x="325" y="669"/>
                </a:cubicBezTo>
                <a:cubicBezTo>
                  <a:pt x="303" y="675"/>
                  <a:pt x="281" y="678"/>
                  <a:pt x="258" y="678"/>
                </a:cubicBezTo>
                <a:close/>
                <a:moveTo>
                  <a:pt x="161" y="576"/>
                </a:moveTo>
                <a:cubicBezTo>
                  <a:pt x="162" y="576"/>
                  <a:pt x="164" y="577"/>
                  <a:pt x="165" y="577"/>
                </a:cubicBezTo>
                <a:cubicBezTo>
                  <a:pt x="188" y="591"/>
                  <a:pt x="213" y="599"/>
                  <a:pt x="239" y="602"/>
                </a:cubicBezTo>
                <a:cubicBezTo>
                  <a:pt x="242" y="602"/>
                  <a:pt x="244" y="604"/>
                  <a:pt x="245" y="607"/>
                </a:cubicBezTo>
                <a:cubicBezTo>
                  <a:pt x="261" y="664"/>
                  <a:pt x="261" y="664"/>
                  <a:pt x="261" y="664"/>
                </a:cubicBezTo>
                <a:cubicBezTo>
                  <a:pt x="280" y="664"/>
                  <a:pt x="298" y="661"/>
                  <a:pt x="316" y="657"/>
                </a:cubicBezTo>
                <a:cubicBezTo>
                  <a:pt x="319" y="598"/>
                  <a:pt x="319" y="598"/>
                  <a:pt x="319" y="598"/>
                </a:cubicBezTo>
                <a:cubicBezTo>
                  <a:pt x="319" y="595"/>
                  <a:pt x="321" y="592"/>
                  <a:pt x="323" y="591"/>
                </a:cubicBezTo>
                <a:cubicBezTo>
                  <a:pt x="347" y="582"/>
                  <a:pt x="368" y="569"/>
                  <a:pt x="387" y="551"/>
                </a:cubicBezTo>
                <a:cubicBezTo>
                  <a:pt x="389" y="549"/>
                  <a:pt x="392" y="548"/>
                  <a:pt x="394" y="549"/>
                </a:cubicBezTo>
                <a:cubicBezTo>
                  <a:pt x="449" y="573"/>
                  <a:pt x="449" y="573"/>
                  <a:pt x="449" y="573"/>
                </a:cubicBezTo>
                <a:cubicBezTo>
                  <a:pt x="461" y="558"/>
                  <a:pt x="471" y="542"/>
                  <a:pt x="479" y="526"/>
                </a:cubicBezTo>
                <a:cubicBezTo>
                  <a:pt x="434" y="486"/>
                  <a:pt x="434" y="486"/>
                  <a:pt x="434" y="486"/>
                </a:cubicBezTo>
                <a:cubicBezTo>
                  <a:pt x="432" y="484"/>
                  <a:pt x="431" y="481"/>
                  <a:pt x="432" y="479"/>
                </a:cubicBezTo>
                <a:cubicBezTo>
                  <a:pt x="439" y="459"/>
                  <a:pt x="442" y="439"/>
                  <a:pt x="442" y="419"/>
                </a:cubicBezTo>
                <a:cubicBezTo>
                  <a:pt x="442" y="414"/>
                  <a:pt x="442" y="408"/>
                  <a:pt x="441" y="402"/>
                </a:cubicBezTo>
                <a:cubicBezTo>
                  <a:pt x="441" y="400"/>
                  <a:pt x="443" y="397"/>
                  <a:pt x="445" y="396"/>
                </a:cubicBezTo>
                <a:cubicBezTo>
                  <a:pt x="498" y="368"/>
                  <a:pt x="498" y="368"/>
                  <a:pt x="498" y="368"/>
                </a:cubicBezTo>
                <a:cubicBezTo>
                  <a:pt x="494" y="349"/>
                  <a:pt x="488" y="331"/>
                  <a:pt x="480" y="314"/>
                </a:cubicBezTo>
                <a:cubicBezTo>
                  <a:pt x="421" y="325"/>
                  <a:pt x="421" y="325"/>
                  <a:pt x="421" y="325"/>
                </a:cubicBezTo>
                <a:cubicBezTo>
                  <a:pt x="419" y="325"/>
                  <a:pt x="416" y="324"/>
                  <a:pt x="414" y="322"/>
                </a:cubicBezTo>
                <a:cubicBezTo>
                  <a:pt x="400" y="299"/>
                  <a:pt x="381" y="280"/>
                  <a:pt x="359" y="265"/>
                </a:cubicBezTo>
                <a:cubicBezTo>
                  <a:pt x="357" y="264"/>
                  <a:pt x="356" y="261"/>
                  <a:pt x="356" y="258"/>
                </a:cubicBezTo>
                <a:cubicBezTo>
                  <a:pt x="367" y="200"/>
                  <a:pt x="367" y="200"/>
                  <a:pt x="367" y="200"/>
                </a:cubicBezTo>
                <a:cubicBezTo>
                  <a:pt x="350" y="191"/>
                  <a:pt x="332" y="185"/>
                  <a:pt x="314" y="181"/>
                </a:cubicBezTo>
                <a:cubicBezTo>
                  <a:pt x="286" y="233"/>
                  <a:pt x="286" y="233"/>
                  <a:pt x="286" y="233"/>
                </a:cubicBezTo>
                <a:cubicBezTo>
                  <a:pt x="285" y="235"/>
                  <a:pt x="282" y="237"/>
                  <a:pt x="279" y="237"/>
                </a:cubicBezTo>
                <a:cubicBezTo>
                  <a:pt x="272" y="236"/>
                  <a:pt x="265" y="235"/>
                  <a:pt x="258" y="235"/>
                </a:cubicBezTo>
                <a:cubicBezTo>
                  <a:pt x="238" y="235"/>
                  <a:pt x="218" y="239"/>
                  <a:pt x="199" y="245"/>
                </a:cubicBezTo>
                <a:cubicBezTo>
                  <a:pt x="197" y="246"/>
                  <a:pt x="194" y="245"/>
                  <a:pt x="192" y="243"/>
                </a:cubicBezTo>
                <a:cubicBezTo>
                  <a:pt x="152" y="198"/>
                  <a:pt x="152" y="198"/>
                  <a:pt x="152" y="198"/>
                </a:cubicBezTo>
                <a:cubicBezTo>
                  <a:pt x="136" y="207"/>
                  <a:pt x="120" y="216"/>
                  <a:pt x="106" y="228"/>
                </a:cubicBezTo>
                <a:cubicBezTo>
                  <a:pt x="129" y="282"/>
                  <a:pt x="129" y="282"/>
                  <a:pt x="129" y="282"/>
                </a:cubicBezTo>
                <a:cubicBezTo>
                  <a:pt x="130" y="285"/>
                  <a:pt x="130" y="288"/>
                  <a:pt x="128" y="290"/>
                </a:cubicBezTo>
                <a:cubicBezTo>
                  <a:pt x="109" y="309"/>
                  <a:pt x="94" y="332"/>
                  <a:pt x="85" y="357"/>
                </a:cubicBezTo>
                <a:cubicBezTo>
                  <a:pt x="84" y="360"/>
                  <a:pt x="82" y="361"/>
                  <a:pt x="79" y="362"/>
                </a:cubicBezTo>
                <a:cubicBezTo>
                  <a:pt x="20" y="364"/>
                  <a:pt x="20" y="364"/>
                  <a:pt x="20" y="364"/>
                </a:cubicBezTo>
                <a:cubicBezTo>
                  <a:pt x="16" y="382"/>
                  <a:pt x="14" y="400"/>
                  <a:pt x="14" y="419"/>
                </a:cubicBezTo>
                <a:cubicBezTo>
                  <a:pt x="71" y="435"/>
                  <a:pt x="71" y="435"/>
                  <a:pt x="71" y="435"/>
                </a:cubicBezTo>
                <a:cubicBezTo>
                  <a:pt x="73" y="435"/>
                  <a:pt x="75" y="438"/>
                  <a:pt x="76" y="441"/>
                </a:cubicBezTo>
                <a:cubicBezTo>
                  <a:pt x="79" y="468"/>
                  <a:pt x="89" y="495"/>
                  <a:pt x="104" y="519"/>
                </a:cubicBezTo>
                <a:cubicBezTo>
                  <a:pt x="105" y="521"/>
                  <a:pt x="105" y="524"/>
                  <a:pt x="104" y="527"/>
                </a:cubicBezTo>
                <a:cubicBezTo>
                  <a:pt x="69" y="575"/>
                  <a:pt x="69" y="575"/>
                  <a:pt x="69" y="575"/>
                </a:cubicBezTo>
                <a:cubicBezTo>
                  <a:pt x="81" y="589"/>
                  <a:pt x="94" y="602"/>
                  <a:pt x="109" y="613"/>
                </a:cubicBezTo>
                <a:cubicBezTo>
                  <a:pt x="157" y="578"/>
                  <a:pt x="157" y="578"/>
                  <a:pt x="157" y="578"/>
                </a:cubicBezTo>
                <a:cubicBezTo>
                  <a:pt x="158" y="577"/>
                  <a:pt x="160" y="576"/>
                  <a:pt x="161" y="576"/>
                </a:cubicBezTo>
                <a:close/>
                <a:moveTo>
                  <a:pt x="258" y="484"/>
                </a:moveTo>
                <a:cubicBezTo>
                  <a:pt x="223" y="484"/>
                  <a:pt x="193" y="455"/>
                  <a:pt x="193" y="419"/>
                </a:cubicBezTo>
                <a:cubicBezTo>
                  <a:pt x="193" y="383"/>
                  <a:pt x="223" y="354"/>
                  <a:pt x="258" y="354"/>
                </a:cubicBezTo>
                <a:cubicBezTo>
                  <a:pt x="294" y="354"/>
                  <a:pt x="323" y="383"/>
                  <a:pt x="323" y="419"/>
                </a:cubicBezTo>
                <a:cubicBezTo>
                  <a:pt x="323" y="455"/>
                  <a:pt x="294" y="484"/>
                  <a:pt x="258" y="484"/>
                </a:cubicBezTo>
                <a:close/>
                <a:moveTo>
                  <a:pt x="258" y="368"/>
                </a:moveTo>
                <a:cubicBezTo>
                  <a:pt x="230" y="368"/>
                  <a:pt x="207" y="391"/>
                  <a:pt x="207" y="419"/>
                </a:cubicBezTo>
                <a:cubicBezTo>
                  <a:pt x="207" y="447"/>
                  <a:pt x="230" y="470"/>
                  <a:pt x="258" y="470"/>
                </a:cubicBezTo>
                <a:cubicBezTo>
                  <a:pt x="286" y="470"/>
                  <a:pt x="309" y="447"/>
                  <a:pt x="309" y="419"/>
                </a:cubicBezTo>
                <a:cubicBezTo>
                  <a:pt x="309" y="391"/>
                  <a:pt x="286" y="368"/>
                  <a:pt x="258" y="36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sp>
        <p:nvSpPr>
          <p:cNvPr id="74" name="Freeform 105">
            <a:extLst>
              <a:ext uri="{FF2B5EF4-FFF2-40B4-BE49-F238E27FC236}">
                <a16:creationId xmlns:a16="http://schemas.microsoft.com/office/drawing/2014/main" id="{40BE992F-24F6-2A4F-95FF-A7B77D9D9830}"/>
              </a:ext>
            </a:extLst>
          </p:cNvPr>
          <p:cNvSpPr>
            <a:spLocks noEditPoints="1"/>
          </p:cNvSpPr>
          <p:nvPr/>
        </p:nvSpPr>
        <p:spPr bwMode="auto">
          <a:xfrm>
            <a:off x="6503005" y="2683433"/>
            <a:ext cx="493834" cy="654214"/>
          </a:xfrm>
          <a:custGeom>
            <a:avLst/>
            <a:gdLst>
              <a:gd name="T0" fmla="*/ 473 w 478"/>
              <a:gd name="T1" fmla="*/ 39 h 633"/>
              <a:gd name="T2" fmla="*/ 239 w 478"/>
              <a:gd name="T3" fmla="*/ 0 h 633"/>
              <a:gd name="T4" fmla="*/ 239 w 478"/>
              <a:gd name="T5" fmla="*/ 0 h 633"/>
              <a:gd name="T6" fmla="*/ 239 w 478"/>
              <a:gd name="T7" fmla="*/ 0 h 633"/>
              <a:gd name="T8" fmla="*/ 239 w 478"/>
              <a:gd name="T9" fmla="*/ 0 h 633"/>
              <a:gd name="T10" fmla="*/ 193 w 478"/>
              <a:gd name="T11" fmla="*/ 2 h 633"/>
              <a:gd name="T12" fmla="*/ 192 w 478"/>
              <a:gd name="T13" fmla="*/ 2 h 633"/>
              <a:gd name="T14" fmla="*/ 192 w 478"/>
              <a:gd name="T15" fmla="*/ 2 h 633"/>
              <a:gd name="T16" fmla="*/ 191 w 478"/>
              <a:gd name="T17" fmla="*/ 2 h 633"/>
              <a:gd name="T18" fmla="*/ 145 w 478"/>
              <a:gd name="T19" fmla="*/ 7 h 633"/>
              <a:gd name="T20" fmla="*/ 144 w 478"/>
              <a:gd name="T21" fmla="*/ 7 h 633"/>
              <a:gd name="T22" fmla="*/ 98 w 478"/>
              <a:gd name="T23" fmla="*/ 15 h 633"/>
              <a:gd name="T24" fmla="*/ 98 w 478"/>
              <a:gd name="T25" fmla="*/ 15 h 633"/>
              <a:gd name="T26" fmla="*/ 52 w 478"/>
              <a:gd name="T27" fmla="*/ 26 h 633"/>
              <a:gd name="T28" fmla="*/ 51 w 478"/>
              <a:gd name="T29" fmla="*/ 26 h 633"/>
              <a:gd name="T30" fmla="*/ 4 w 478"/>
              <a:gd name="T31" fmla="*/ 39 h 633"/>
              <a:gd name="T32" fmla="*/ 0 w 478"/>
              <a:gd name="T33" fmla="*/ 46 h 633"/>
              <a:gd name="T34" fmla="*/ 0 w 478"/>
              <a:gd name="T35" fmla="*/ 435 h 633"/>
              <a:gd name="T36" fmla="*/ 102 w 478"/>
              <a:gd name="T37" fmla="*/ 553 h 633"/>
              <a:gd name="T38" fmla="*/ 142 w 478"/>
              <a:gd name="T39" fmla="*/ 582 h 633"/>
              <a:gd name="T40" fmla="*/ 142 w 478"/>
              <a:gd name="T41" fmla="*/ 582 h 633"/>
              <a:gd name="T42" fmla="*/ 238 w 478"/>
              <a:gd name="T43" fmla="*/ 633 h 633"/>
              <a:gd name="T44" fmla="*/ 238 w 478"/>
              <a:gd name="T45" fmla="*/ 633 h 633"/>
              <a:gd name="T46" fmla="*/ 239 w 478"/>
              <a:gd name="T47" fmla="*/ 633 h 633"/>
              <a:gd name="T48" fmla="*/ 239 w 478"/>
              <a:gd name="T49" fmla="*/ 633 h 633"/>
              <a:gd name="T50" fmla="*/ 239 w 478"/>
              <a:gd name="T51" fmla="*/ 633 h 633"/>
              <a:gd name="T52" fmla="*/ 239 w 478"/>
              <a:gd name="T53" fmla="*/ 633 h 633"/>
              <a:gd name="T54" fmla="*/ 241 w 478"/>
              <a:gd name="T55" fmla="*/ 633 h 633"/>
              <a:gd name="T56" fmla="*/ 373 w 478"/>
              <a:gd name="T57" fmla="*/ 560 h 633"/>
              <a:gd name="T58" fmla="*/ 478 w 478"/>
              <a:gd name="T59" fmla="*/ 435 h 633"/>
              <a:gd name="T60" fmla="*/ 478 w 478"/>
              <a:gd name="T61" fmla="*/ 46 h 633"/>
              <a:gd name="T62" fmla="*/ 473 w 478"/>
              <a:gd name="T63" fmla="*/ 39 h 633"/>
              <a:gd name="T64" fmla="*/ 199 w 478"/>
              <a:gd name="T65" fmla="*/ 15 h 633"/>
              <a:gd name="T66" fmla="*/ 232 w 478"/>
              <a:gd name="T67" fmla="*/ 14 h 633"/>
              <a:gd name="T68" fmla="*/ 232 w 478"/>
              <a:gd name="T69" fmla="*/ 617 h 633"/>
              <a:gd name="T70" fmla="*/ 200 w 478"/>
              <a:gd name="T71" fmla="*/ 601 h 633"/>
              <a:gd name="T72" fmla="*/ 199 w 478"/>
              <a:gd name="T73" fmla="*/ 15 h 633"/>
              <a:gd name="T74" fmla="*/ 186 w 478"/>
              <a:gd name="T75" fmla="*/ 593 h 633"/>
              <a:gd name="T76" fmla="*/ 153 w 478"/>
              <a:gd name="T77" fmla="*/ 572 h 633"/>
              <a:gd name="T78" fmla="*/ 153 w 478"/>
              <a:gd name="T79" fmla="*/ 20 h 633"/>
              <a:gd name="T80" fmla="*/ 185 w 478"/>
              <a:gd name="T81" fmla="*/ 17 h 633"/>
              <a:gd name="T82" fmla="*/ 186 w 478"/>
              <a:gd name="T83" fmla="*/ 593 h 633"/>
              <a:gd name="T84" fmla="*/ 60 w 478"/>
              <a:gd name="T85" fmla="*/ 38 h 633"/>
              <a:gd name="T86" fmla="*/ 92 w 478"/>
              <a:gd name="T87" fmla="*/ 31 h 633"/>
              <a:gd name="T88" fmla="*/ 93 w 478"/>
              <a:gd name="T89" fmla="*/ 528 h 633"/>
              <a:gd name="T90" fmla="*/ 60 w 478"/>
              <a:gd name="T91" fmla="*/ 500 h 633"/>
              <a:gd name="T92" fmla="*/ 60 w 478"/>
              <a:gd name="T93" fmla="*/ 38 h 633"/>
              <a:gd name="T94" fmla="*/ 14 w 478"/>
              <a:gd name="T95" fmla="*/ 435 h 633"/>
              <a:gd name="T96" fmla="*/ 14 w 478"/>
              <a:gd name="T97" fmla="*/ 51 h 633"/>
              <a:gd name="T98" fmla="*/ 46 w 478"/>
              <a:gd name="T99" fmla="*/ 42 h 633"/>
              <a:gd name="T100" fmla="*/ 46 w 478"/>
              <a:gd name="T101" fmla="*/ 487 h 633"/>
              <a:gd name="T102" fmla="*/ 14 w 478"/>
              <a:gd name="T103" fmla="*/ 435 h 633"/>
              <a:gd name="T104" fmla="*/ 107 w 478"/>
              <a:gd name="T105" fmla="*/ 539 h 633"/>
              <a:gd name="T106" fmla="*/ 106 w 478"/>
              <a:gd name="T107" fmla="*/ 28 h 633"/>
              <a:gd name="T108" fmla="*/ 139 w 478"/>
              <a:gd name="T109" fmla="*/ 22 h 633"/>
              <a:gd name="T110" fmla="*/ 139 w 478"/>
              <a:gd name="T111" fmla="*/ 563 h 633"/>
              <a:gd name="T112" fmla="*/ 111 w 478"/>
              <a:gd name="T113" fmla="*/ 542 h 633"/>
              <a:gd name="T114" fmla="*/ 107 w 478"/>
              <a:gd name="T115" fmla="*/ 539 h 633"/>
              <a:gd name="T116" fmla="*/ 464 w 478"/>
              <a:gd name="T117" fmla="*/ 435 h 633"/>
              <a:gd name="T118" fmla="*/ 246 w 478"/>
              <a:gd name="T119" fmla="*/ 617 h 633"/>
              <a:gd name="T120" fmla="*/ 246 w 478"/>
              <a:gd name="T121" fmla="*/ 14 h 633"/>
              <a:gd name="T122" fmla="*/ 464 w 478"/>
              <a:gd name="T123" fmla="*/ 51 h 633"/>
              <a:gd name="T124" fmla="*/ 464 w 478"/>
              <a:gd name="T125" fmla="*/ 435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8" h="633">
                <a:moveTo>
                  <a:pt x="473" y="39"/>
                </a:moveTo>
                <a:cubicBezTo>
                  <a:pt x="414" y="21"/>
                  <a:pt x="326" y="0"/>
                  <a:pt x="239" y="0"/>
                </a:cubicBezTo>
                <a:cubicBezTo>
                  <a:pt x="239" y="0"/>
                  <a:pt x="239" y="0"/>
                  <a:pt x="239" y="0"/>
                </a:cubicBezTo>
                <a:cubicBezTo>
                  <a:pt x="239" y="0"/>
                  <a:pt x="239" y="0"/>
                  <a:pt x="239" y="0"/>
                </a:cubicBezTo>
                <a:cubicBezTo>
                  <a:pt x="239" y="0"/>
                  <a:pt x="239" y="0"/>
                  <a:pt x="239" y="0"/>
                </a:cubicBezTo>
                <a:cubicBezTo>
                  <a:pt x="224" y="0"/>
                  <a:pt x="208" y="1"/>
                  <a:pt x="193" y="2"/>
                </a:cubicBezTo>
                <a:cubicBezTo>
                  <a:pt x="193" y="2"/>
                  <a:pt x="192" y="2"/>
                  <a:pt x="192" y="2"/>
                </a:cubicBezTo>
                <a:cubicBezTo>
                  <a:pt x="192" y="2"/>
                  <a:pt x="192" y="2"/>
                  <a:pt x="192" y="2"/>
                </a:cubicBezTo>
                <a:cubicBezTo>
                  <a:pt x="192" y="2"/>
                  <a:pt x="192" y="2"/>
                  <a:pt x="191" y="2"/>
                </a:cubicBezTo>
                <a:cubicBezTo>
                  <a:pt x="176" y="3"/>
                  <a:pt x="160" y="5"/>
                  <a:pt x="145" y="7"/>
                </a:cubicBezTo>
                <a:cubicBezTo>
                  <a:pt x="145" y="7"/>
                  <a:pt x="145" y="7"/>
                  <a:pt x="144" y="7"/>
                </a:cubicBezTo>
                <a:cubicBezTo>
                  <a:pt x="129" y="9"/>
                  <a:pt x="114" y="12"/>
                  <a:pt x="98" y="15"/>
                </a:cubicBezTo>
                <a:cubicBezTo>
                  <a:pt x="98" y="15"/>
                  <a:pt x="98" y="15"/>
                  <a:pt x="98" y="15"/>
                </a:cubicBezTo>
                <a:cubicBezTo>
                  <a:pt x="83" y="18"/>
                  <a:pt x="67" y="22"/>
                  <a:pt x="52" y="26"/>
                </a:cubicBezTo>
                <a:cubicBezTo>
                  <a:pt x="51" y="26"/>
                  <a:pt x="51" y="26"/>
                  <a:pt x="51" y="26"/>
                </a:cubicBezTo>
                <a:cubicBezTo>
                  <a:pt x="36" y="30"/>
                  <a:pt x="20" y="34"/>
                  <a:pt x="4" y="39"/>
                </a:cubicBezTo>
                <a:cubicBezTo>
                  <a:pt x="2" y="40"/>
                  <a:pt x="0" y="43"/>
                  <a:pt x="0" y="46"/>
                </a:cubicBezTo>
                <a:cubicBezTo>
                  <a:pt x="0" y="435"/>
                  <a:pt x="0" y="435"/>
                  <a:pt x="0" y="435"/>
                </a:cubicBezTo>
                <a:cubicBezTo>
                  <a:pt x="0" y="450"/>
                  <a:pt x="13" y="486"/>
                  <a:pt x="102" y="553"/>
                </a:cubicBezTo>
                <a:cubicBezTo>
                  <a:pt x="115" y="563"/>
                  <a:pt x="129" y="573"/>
                  <a:pt x="142" y="582"/>
                </a:cubicBezTo>
                <a:cubicBezTo>
                  <a:pt x="142" y="582"/>
                  <a:pt x="142" y="582"/>
                  <a:pt x="142" y="582"/>
                </a:cubicBezTo>
                <a:cubicBezTo>
                  <a:pt x="182" y="609"/>
                  <a:pt x="220" y="629"/>
                  <a:pt x="238" y="633"/>
                </a:cubicBezTo>
                <a:cubicBezTo>
                  <a:pt x="238" y="633"/>
                  <a:pt x="238" y="633"/>
                  <a:pt x="238" y="633"/>
                </a:cubicBezTo>
                <a:cubicBezTo>
                  <a:pt x="238" y="633"/>
                  <a:pt x="239" y="633"/>
                  <a:pt x="239" y="633"/>
                </a:cubicBezTo>
                <a:cubicBezTo>
                  <a:pt x="239" y="633"/>
                  <a:pt x="239" y="633"/>
                  <a:pt x="239" y="633"/>
                </a:cubicBezTo>
                <a:cubicBezTo>
                  <a:pt x="239" y="633"/>
                  <a:pt x="239" y="633"/>
                  <a:pt x="239" y="633"/>
                </a:cubicBezTo>
                <a:cubicBezTo>
                  <a:pt x="239" y="633"/>
                  <a:pt x="239" y="633"/>
                  <a:pt x="239" y="633"/>
                </a:cubicBezTo>
                <a:cubicBezTo>
                  <a:pt x="240" y="633"/>
                  <a:pt x="240" y="633"/>
                  <a:pt x="241" y="633"/>
                </a:cubicBezTo>
                <a:cubicBezTo>
                  <a:pt x="261" y="629"/>
                  <a:pt x="320" y="598"/>
                  <a:pt x="373" y="560"/>
                </a:cubicBezTo>
                <a:cubicBezTo>
                  <a:pt x="421" y="526"/>
                  <a:pt x="478" y="477"/>
                  <a:pt x="478" y="435"/>
                </a:cubicBezTo>
                <a:cubicBezTo>
                  <a:pt x="478" y="46"/>
                  <a:pt x="478" y="46"/>
                  <a:pt x="478" y="46"/>
                </a:cubicBezTo>
                <a:cubicBezTo>
                  <a:pt x="478" y="43"/>
                  <a:pt x="476" y="40"/>
                  <a:pt x="473" y="39"/>
                </a:cubicBezTo>
                <a:close/>
                <a:moveTo>
                  <a:pt x="199" y="15"/>
                </a:moveTo>
                <a:cubicBezTo>
                  <a:pt x="210" y="15"/>
                  <a:pt x="221" y="14"/>
                  <a:pt x="232" y="14"/>
                </a:cubicBezTo>
                <a:cubicBezTo>
                  <a:pt x="232" y="617"/>
                  <a:pt x="232" y="617"/>
                  <a:pt x="232" y="617"/>
                </a:cubicBezTo>
                <a:cubicBezTo>
                  <a:pt x="224" y="614"/>
                  <a:pt x="213" y="608"/>
                  <a:pt x="200" y="601"/>
                </a:cubicBezTo>
                <a:lnTo>
                  <a:pt x="199" y="15"/>
                </a:lnTo>
                <a:close/>
                <a:moveTo>
                  <a:pt x="186" y="593"/>
                </a:moveTo>
                <a:cubicBezTo>
                  <a:pt x="175" y="587"/>
                  <a:pt x="165" y="580"/>
                  <a:pt x="153" y="572"/>
                </a:cubicBezTo>
                <a:cubicBezTo>
                  <a:pt x="153" y="20"/>
                  <a:pt x="153" y="20"/>
                  <a:pt x="153" y="20"/>
                </a:cubicBezTo>
                <a:cubicBezTo>
                  <a:pt x="164" y="19"/>
                  <a:pt x="175" y="17"/>
                  <a:pt x="185" y="17"/>
                </a:cubicBezTo>
                <a:lnTo>
                  <a:pt x="186" y="593"/>
                </a:lnTo>
                <a:close/>
                <a:moveTo>
                  <a:pt x="60" y="38"/>
                </a:moveTo>
                <a:cubicBezTo>
                  <a:pt x="71" y="35"/>
                  <a:pt x="82" y="33"/>
                  <a:pt x="92" y="31"/>
                </a:cubicBezTo>
                <a:cubicBezTo>
                  <a:pt x="93" y="528"/>
                  <a:pt x="93" y="528"/>
                  <a:pt x="93" y="528"/>
                </a:cubicBezTo>
                <a:cubicBezTo>
                  <a:pt x="81" y="518"/>
                  <a:pt x="70" y="509"/>
                  <a:pt x="60" y="500"/>
                </a:cubicBezTo>
                <a:lnTo>
                  <a:pt x="60" y="38"/>
                </a:lnTo>
                <a:close/>
                <a:moveTo>
                  <a:pt x="14" y="435"/>
                </a:moveTo>
                <a:cubicBezTo>
                  <a:pt x="14" y="51"/>
                  <a:pt x="14" y="51"/>
                  <a:pt x="14" y="51"/>
                </a:cubicBezTo>
                <a:cubicBezTo>
                  <a:pt x="24" y="48"/>
                  <a:pt x="35" y="45"/>
                  <a:pt x="46" y="42"/>
                </a:cubicBezTo>
                <a:cubicBezTo>
                  <a:pt x="46" y="487"/>
                  <a:pt x="46" y="487"/>
                  <a:pt x="46" y="487"/>
                </a:cubicBezTo>
                <a:cubicBezTo>
                  <a:pt x="25" y="465"/>
                  <a:pt x="14" y="447"/>
                  <a:pt x="14" y="435"/>
                </a:cubicBezTo>
                <a:close/>
                <a:moveTo>
                  <a:pt x="107" y="539"/>
                </a:moveTo>
                <a:cubicBezTo>
                  <a:pt x="106" y="28"/>
                  <a:pt x="106" y="28"/>
                  <a:pt x="106" y="28"/>
                </a:cubicBezTo>
                <a:cubicBezTo>
                  <a:pt x="117" y="26"/>
                  <a:pt x="128" y="24"/>
                  <a:pt x="139" y="22"/>
                </a:cubicBezTo>
                <a:cubicBezTo>
                  <a:pt x="139" y="563"/>
                  <a:pt x="139" y="563"/>
                  <a:pt x="139" y="563"/>
                </a:cubicBezTo>
                <a:cubicBezTo>
                  <a:pt x="130" y="556"/>
                  <a:pt x="120" y="549"/>
                  <a:pt x="111" y="542"/>
                </a:cubicBezTo>
                <a:cubicBezTo>
                  <a:pt x="109" y="541"/>
                  <a:pt x="108" y="540"/>
                  <a:pt x="107" y="539"/>
                </a:cubicBezTo>
                <a:close/>
                <a:moveTo>
                  <a:pt x="464" y="435"/>
                </a:moveTo>
                <a:cubicBezTo>
                  <a:pt x="464" y="496"/>
                  <a:pt x="297" y="598"/>
                  <a:pt x="246" y="617"/>
                </a:cubicBezTo>
                <a:cubicBezTo>
                  <a:pt x="246" y="14"/>
                  <a:pt x="246" y="14"/>
                  <a:pt x="246" y="14"/>
                </a:cubicBezTo>
                <a:cubicBezTo>
                  <a:pt x="327" y="15"/>
                  <a:pt x="408" y="34"/>
                  <a:pt x="464" y="51"/>
                </a:cubicBezTo>
                <a:lnTo>
                  <a:pt x="464" y="435"/>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pic>
        <p:nvPicPr>
          <p:cNvPr id="1026" name="Picture 2" descr="https://static.thenounproject.com/png/939151-200.png">
            <a:extLst>
              <a:ext uri="{FF2B5EF4-FFF2-40B4-BE49-F238E27FC236}">
                <a16:creationId xmlns:a16="http://schemas.microsoft.com/office/drawing/2014/main" id="{D8D3B1FF-EE9B-AC4F-AB83-0561CA6CE56C}"/>
              </a:ext>
            </a:extLst>
          </p:cNvPr>
          <p:cNvPicPr>
            <a:picLocks noChangeAspect="1" noChangeArrowheads="1"/>
          </p:cNvPicPr>
          <p:nvPr/>
        </p:nvPicPr>
        <p:blipFill>
          <a:blip r:embed="rId3" cstate="print">
            <a:alphaModFix/>
            <a:extLst>
              <a:ext uri="{BEBA8EAE-BF5A-486C-A8C5-ECC9F3942E4B}">
                <a14:imgProps xmlns:a14="http://schemas.microsoft.com/office/drawing/2010/main">
                  <a14:imgLayer r:embed="rId4">
                    <a14:imgEffect>
                      <a14:brightnessContrast bright="100000" contrast="100000"/>
                    </a14:imgEffect>
                  </a14:imgLayer>
                </a14:imgProps>
              </a:ext>
              <a:ext uri="{28A0092B-C50C-407E-A947-70E740481C1C}">
                <a14:useLocalDpi xmlns:a14="http://schemas.microsoft.com/office/drawing/2010/main" val="0"/>
              </a:ext>
            </a:extLst>
          </a:blip>
          <a:srcRect/>
          <a:stretch>
            <a:fillRect/>
          </a:stretch>
        </p:blipFill>
        <p:spPr bwMode="auto">
          <a:xfrm>
            <a:off x="7550112" y="1397010"/>
            <a:ext cx="805537" cy="805537"/>
          </a:xfrm>
          <a:prstGeom prst="rect">
            <a:avLst/>
          </a:prstGeom>
          <a:noFill/>
          <a:extLst>
            <a:ext uri="{909E8E84-426E-40DD-AFC4-6F175D3DCCD1}">
              <a14:hiddenFill xmlns:a14="http://schemas.microsoft.com/office/drawing/2010/main">
                <a:solidFill>
                  <a:srgbClr val="FFFFFF"/>
                </a:solidFill>
              </a14:hiddenFill>
            </a:ext>
          </a:extLst>
        </p:spPr>
      </p:pic>
      <p:sp>
        <p:nvSpPr>
          <p:cNvPr id="23" name="Title 1">
            <a:extLst>
              <a:ext uri="{FF2B5EF4-FFF2-40B4-BE49-F238E27FC236}">
                <a16:creationId xmlns:a16="http://schemas.microsoft.com/office/drawing/2014/main" id="{A26CB612-E2C5-7C44-BBC6-4F5936B3EDDE}"/>
              </a:ext>
            </a:extLst>
          </p:cNvPr>
          <p:cNvSpPr txBox="1">
            <a:spLocks/>
          </p:cNvSpPr>
          <p:nvPr/>
        </p:nvSpPr>
        <p:spPr>
          <a:xfrm>
            <a:off x="550863" y="419706"/>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 Cloud Web</a:t>
            </a:r>
          </a:p>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 Managé par OVHcloud</a:t>
            </a:r>
          </a:p>
        </p:txBody>
      </p:sp>
    </p:spTree>
    <p:extLst>
      <p:ext uri="{BB962C8B-B14F-4D97-AF65-F5344CB8AC3E}">
        <p14:creationId xmlns:p14="http://schemas.microsoft.com/office/powerpoint/2010/main" val="2730754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1"/>
                                        </p:tgtEl>
                                        <p:attrNameLst>
                                          <p:attrName>style.visibility</p:attrName>
                                        </p:attrNameLst>
                                      </p:cBhvr>
                                      <p:to>
                                        <p:strVal val="visible"/>
                                      </p:to>
                                    </p:set>
                                    <p:animEffect transition="in" filter="fade">
                                      <p:cBhvr>
                                        <p:cTn id="10" dur="500"/>
                                        <p:tgtEl>
                                          <p:spTgt spid="6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500"/>
                                        <p:tgtEl>
                                          <p:spTgt spid="4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67"/>
                                        </p:tgtEl>
                                        <p:attrNameLst>
                                          <p:attrName>style.visibility</p:attrName>
                                        </p:attrNameLst>
                                      </p:cBhvr>
                                      <p:to>
                                        <p:strVal val="visible"/>
                                      </p:to>
                                    </p:set>
                                    <p:animEffect transition="in" filter="wipe(down)">
                                      <p:cBhvr>
                                        <p:cTn id="18" dur="500"/>
                                        <p:tgtEl>
                                          <p:spTgt spid="67"/>
                                        </p:tgtEl>
                                      </p:cBhvr>
                                    </p:animEffect>
                                  </p:childTnLst>
                                </p:cTn>
                              </p:par>
                            </p:childTnLst>
                          </p:cTn>
                        </p:par>
                        <p:par>
                          <p:cTn id="19" fill="hold">
                            <p:stCondLst>
                              <p:cond delay="500"/>
                            </p:stCondLst>
                            <p:childTnLst>
                              <p:par>
                                <p:cTn id="20" presetID="10" presetClass="entr" presetSubtype="0" fill="hold" grpId="0" nodeType="after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fade">
                                      <p:cBhvr>
                                        <p:cTn id="25" dur="500"/>
                                        <p:tgtEl>
                                          <p:spTgt spid="41"/>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5"/>
                                        </p:tgtEl>
                                        <p:attrNameLst>
                                          <p:attrName>style.visibility</p:attrName>
                                        </p:attrNameLst>
                                      </p:cBhvr>
                                      <p:to>
                                        <p:strVal val="visible"/>
                                      </p:to>
                                    </p:set>
                                    <p:animEffect transition="in" filter="fade">
                                      <p:cBhvr>
                                        <p:cTn id="28" dur="500"/>
                                        <p:tgtEl>
                                          <p:spTgt spid="45"/>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nodeType="clickEffect">
                                  <p:stCondLst>
                                    <p:cond delay="0"/>
                                  </p:stCondLst>
                                  <p:childTnLst>
                                    <p:set>
                                      <p:cBhvr>
                                        <p:cTn id="32" dur="1" fill="hold">
                                          <p:stCondLst>
                                            <p:cond delay="0"/>
                                          </p:stCondLst>
                                        </p:cTn>
                                        <p:tgtEl>
                                          <p:spTgt spid="70"/>
                                        </p:tgtEl>
                                        <p:attrNameLst>
                                          <p:attrName>style.visibility</p:attrName>
                                        </p:attrNameLst>
                                      </p:cBhvr>
                                      <p:to>
                                        <p:strVal val="visible"/>
                                      </p:to>
                                    </p:set>
                                    <p:animEffect transition="in" filter="wipe(down)">
                                      <p:cBhvr>
                                        <p:cTn id="33" dur="500"/>
                                        <p:tgtEl>
                                          <p:spTgt spid="70"/>
                                        </p:tgtEl>
                                      </p:cBhvr>
                                    </p:animEffect>
                                  </p:childTnLst>
                                </p:cTn>
                              </p:par>
                            </p:childTnLst>
                          </p:cTn>
                        </p:par>
                        <p:par>
                          <p:cTn id="34" fill="hold">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35"/>
                                        </p:tgtEl>
                                        <p:attrNameLst>
                                          <p:attrName>style.visibility</p:attrName>
                                        </p:attrNameLst>
                                      </p:cBhvr>
                                      <p:to>
                                        <p:strVal val="visible"/>
                                      </p:to>
                                    </p:set>
                                    <p:animEffect transition="in" filter="fade">
                                      <p:cBhvr>
                                        <p:cTn id="37" dur="500"/>
                                        <p:tgtEl>
                                          <p:spTgt spid="3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2"/>
                                        </p:tgtEl>
                                        <p:attrNameLst>
                                          <p:attrName>style.visibility</p:attrName>
                                        </p:attrNameLst>
                                      </p:cBhvr>
                                      <p:to>
                                        <p:strVal val="visible"/>
                                      </p:to>
                                    </p:set>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fade">
                                      <p:cBhvr>
                                        <p:cTn id="43" dur="500"/>
                                        <p:tgtEl>
                                          <p:spTgt spid="44"/>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nodeType="clickEffect">
                                  <p:stCondLst>
                                    <p:cond delay="0"/>
                                  </p:stCondLst>
                                  <p:childTnLst>
                                    <p:set>
                                      <p:cBhvr>
                                        <p:cTn id="47" dur="1" fill="hold">
                                          <p:stCondLst>
                                            <p:cond delay="0"/>
                                          </p:stCondLst>
                                        </p:cTn>
                                        <p:tgtEl>
                                          <p:spTgt spid="71"/>
                                        </p:tgtEl>
                                        <p:attrNameLst>
                                          <p:attrName>style.visibility</p:attrName>
                                        </p:attrNameLst>
                                      </p:cBhvr>
                                      <p:to>
                                        <p:strVal val="visible"/>
                                      </p:to>
                                    </p:set>
                                    <p:animEffect transition="in" filter="wipe(down)">
                                      <p:cBhvr>
                                        <p:cTn id="48" dur="500"/>
                                        <p:tgtEl>
                                          <p:spTgt spid="71"/>
                                        </p:tgtEl>
                                      </p:cBhvr>
                                    </p:animEffect>
                                  </p:childTnLst>
                                </p:cTn>
                              </p:par>
                            </p:childTnLst>
                          </p:cTn>
                        </p:par>
                        <p:par>
                          <p:cTn id="49" fill="hold">
                            <p:stCondLst>
                              <p:cond delay="500"/>
                            </p:stCondLst>
                            <p:childTnLst>
                              <p:par>
                                <p:cTn id="50" presetID="10" presetClass="entr" presetSubtype="0"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fade">
                                      <p:cBhvr>
                                        <p:cTn id="52" dur="500"/>
                                        <p:tgtEl>
                                          <p:spTgt spid="2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7"/>
                                        </p:tgtEl>
                                        <p:attrNameLst>
                                          <p:attrName>style.visibility</p:attrName>
                                        </p:attrNameLst>
                                      </p:cBhvr>
                                      <p:to>
                                        <p:strVal val="visible"/>
                                      </p:to>
                                    </p:set>
                                    <p:animEffect transition="in" filter="fade">
                                      <p:cBhvr>
                                        <p:cTn id="55" dur="500"/>
                                        <p:tgtEl>
                                          <p:spTgt spid="47"/>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6"/>
                                        </p:tgtEl>
                                        <p:attrNameLst>
                                          <p:attrName>style.visibility</p:attrName>
                                        </p:attrNameLst>
                                      </p:cBhvr>
                                      <p:to>
                                        <p:strVal val="visible"/>
                                      </p:to>
                                    </p:set>
                                    <p:animEffect transition="in" filter="fade">
                                      <p:cBhvr>
                                        <p:cTn id="5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2" grpId="0" animBg="1"/>
      <p:bldP spid="35" grpId="0" animBg="1"/>
      <p:bldP spid="41" grpId="0" animBg="1"/>
      <p:bldP spid="42" grpId="0" animBg="1"/>
      <p:bldP spid="43" grpId="0"/>
      <p:bldP spid="44" grpId="0"/>
      <p:bldP spid="45" grpId="0"/>
      <p:bldP spid="46" grpId="0"/>
      <p:bldP spid="47" grpId="0" animBg="1"/>
      <p:bldP spid="49" grpId="0" animBg="1"/>
      <p:bldP spid="61"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2">
            <a:extLst>
              <a:ext uri="{FF2B5EF4-FFF2-40B4-BE49-F238E27FC236}">
                <a16:creationId xmlns:a16="http://schemas.microsoft.com/office/drawing/2014/main" id="{F71ACB2B-34B6-CB4A-AD1E-0CA4C857AC4B}"/>
              </a:ext>
            </a:extLst>
          </p:cNvPr>
          <p:cNvSpPr/>
          <p:nvPr/>
        </p:nvSpPr>
        <p:spPr>
          <a:xfrm>
            <a:off x="3685422" y="2203590"/>
            <a:ext cx="2580253" cy="2580251"/>
          </a:xfrm>
          <a:prstGeom prst="ellipse">
            <a:avLst/>
          </a:prstGeom>
          <a:solidFill>
            <a:schemeClr val="accent1">
              <a:alpha val="80000"/>
            </a:schemeClr>
          </a:solidFill>
          <a:ln>
            <a:solidFill>
              <a:schemeClr val="accent1">
                <a:lumMod val="50000"/>
                <a:alpha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cxnSp>
        <p:nvCxnSpPr>
          <p:cNvPr id="22" name="Straight Connector 43">
            <a:extLst>
              <a:ext uri="{FF2B5EF4-FFF2-40B4-BE49-F238E27FC236}">
                <a16:creationId xmlns:a16="http://schemas.microsoft.com/office/drawing/2014/main" id="{A66B347D-0C09-294A-8D79-888EEFDEF7D3}"/>
              </a:ext>
            </a:extLst>
          </p:cNvPr>
          <p:cNvCxnSpPr>
            <a:cxnSpLocks/>
            <a:stCxn id="41" idx="3"/>
            <a:endCxn id="7" idx="2"/>
          </p:cNvCxnSpPr>
          <p:nvPr/>
        </p:nvCxnSpPr>
        <p:spPr>
          <a:xfrm>
            <a:off x="3070976" y="2456022"/>
            <a:ext cx="614446" cy="1037694"/>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43">
            <a:extLst>
              <a:ext uri="{FF2B5EF4-FFF2-40B4-BE49-F238E27FC236}">
                <a16:creationId xmlns:a16="http://schemas.microsoft.com/office/drawing/2014/main" id="{BB8AA183-8276-6D46-A110-8D587AC7BB06}"/>
              </a:ext>
            </a:extLst>
          </p:cNvPr>
          <p:cNvCxnSpPr>
            <a:cxnSpLocks/>
            <a:stCxn id="42" idx="3"/>
            <a:endCxn id="7" idx="2"/>
          </p:cNvCxnSpPr>
          <p:nvPr/>
        </p:nvCxnSpPr>
        <p:spPr>
          <a:xfrm>
            <a:off x="3070976" y="3163176"/>
            <a:ext cx="614446" cy="330540"/>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sp>
        <p:nvSpPr>
          <p:cNvPr id="41" name="ZoneTexte 40">
            <a:extLst>
              <a:ext uri="{FF2B5EF4-FFF2-40B4-BE49-F238E27FC236}">
                <a16:creationId xmlns:a16="http://schemas.microsoft.com/office/drawing/2014/main" id="{02A2CF85-2481-054F-964C-4212DF72FCEF}"/>
              </a:ext>
            </a:extLst>
          </p:cNvPr>
          <p:cNvSpPr txBox="1"/>
          <p:nvPr/>
        </p:nvSpPr>
        <p:spPr>
          <a:xfrm>
            <a:off x="882024" y="2132856"/>
            <a:ext cx="2188952" cy="646331"/>
          </a:xfrm>
          <a:prstGeom prst="rect">
            <a:avLst/>
          </a:prstGeom>
          <a:noFill/>
        </p:spPr>
        <p:txBody>
          <a:bodyPr wrap="square"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PHP</a:t>
            </a: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Versions 7.3 à 8.0</a:t>
            </a:r>
          </a:p>
        </p:txBody>
      </p:sp>
      <p:sp>
        <p:nvSpPr>
          <p:cNvPr id="42" name="ZoneTexte 41">
            <a:extLst>
              <a:ext uri="{FF2B5EF4-FFF2-40B4-BE49-F238E27FC236}">
                <a16:creationId xmlns:a16="http://schemas.microsoft.com/office/drawing/2014/main" id="{97DEB29F-141C-D34C-9404-BB50D928A896}"/>
              </a:ext>
            </a:extLst>
          </p:cNvPr>
          <p:cNvSpPr txBox="1"/>
          <p:nvPr/>
        </p:nvSpPr>
        <p:spPr>
          <a:xfrm>
            <a:off x="1040049" y="2840010"/>
            <a:ext cx="2030927" cy="646331"/>
          </a:xfrm>
          <a:prstGeom prst="rect">
            <a:avLst/>
          </a:prstGeom>
          <a:noFill/>
        </p:spPr>
        <p:txBody>
          <a:bodyPr wrap="square"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err="1">
                <a:ln>
                  <a:noFill/>
                </a:ln>
                <a:solidFill>
                  <a:srgbClr val="000E9C"/>
                </a:solidFill>
                <a:effectLst/>
                <a:uLnTx/>
                <a:uFillTx/>
                <a:latin typeface="Source Sans Pro" panose="020B0503030403020204" pitchFamily="34" charset="77"/>
                <a:ea typeface="+mn-ea"/>
                <a:cs typeface="+mn-cs"/>
              </a:rPr>
              <a:t>NodeJS</a:t>
            </a:r>
            <a:endParaRPr kumimoji="0" lang="fr-FR" sz="2000" b="1"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endParaRP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Versions 9, 10 &amp;11</a:t>
            </a:r>
          </a:p>
        </p:txBody>
      </p:sp>
      <p:sp>
        <p:nvSpPr>
          <p:cNvPr id="43" name="ZoneTexte 42">
            <a:extLst>
              <a:ext uri="{FF2B5EF4-FFF2-40B4-BE49-F238E27FC236}">
                <a16:creationId xmlns:a16="http://schemas.microsoft.com/office/drawing/2014/main" id="{AC16F4FB-6CFA-F04E-88D8-E796B81FAFEB}"/>
              </a:ext>
            </a:extLst>
          </p:cNvPr>
          <p:cNvSpPr txBox="1"/>
          <p:nvPr/>
        </p:nvSpPr>
        <p:spPr>
          <a:xfrm>
            <a:off x="9307648" y="2383959"/>
            <a:ext cx="2188952" cy="646331"/>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36E5FF"/>
                </a:solidFill>
                <a:effectLst/>
                <a:uLnTx/>
                <a:uFillTx/>
                <a:latin typeface="Source Sans Pro" panose="020B0503030403020204" pitchFamily="34" charset="77"/>
                <a:ea typeface="+mn-ea"/>
                <a:cs typeface="+mn-cs"/>
              </a:rPr>
              <a:t>String</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Chaîne de caractère</a:t>
            </a:r>
          </a:p>
        </p:txBody>
      </p:sp>
      <p:sp>
        <p:nvSpPr>
          <p:cNvPr id="44" name="ZoneTexte 43">
            <a:extLst>
              <a:ext uri="{FF2B5EF4-FFF2-40B4-BE49-F238E27FC236}">
                <a16:creationId xmlns:a16="http://schemas.microsoft.com/office/drawing/2014/main" id="{02B97F67-532D-6545-BC84-339B005BF5C2}"/>
              </a:ext>
            </a:extLst>
          </p:cNvPr>
          <p:cNvSpPr txBox="1"/>
          <p:nvPr/>
        </p:nvSpPr>
        <p:spPr>
          <a:xfrm>
            <a:off x="9307648" y="3209059"/>
            <a:ext cx="2188952" cy="646331"/>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err="1">
                <a:ln>
                  <a:noFill/>
                </a:ln>
                <a:solidFill>
                  <a:srgbClr val="36E5FF"/>
                </a:solidFill>
                <a:effectLst/>
                <a:uLnTx/>
                <a:uFillTx/>
                <a:latin typeface="Source Sans Pro" panose="020B0503030403020204" pitchFamily="34" charset="77"/>
                <a:ea typeface="+mn-ea"/>
                <a:cs typeface="+mn-cs"/>
              </a:rPr>
              <a:t>Integer</a:t>
            </a:r>
            <a:endParaRPr kumimoji="0" lang="fr-FR" sz="2000" b="1" i="0" u="none" strike="noStrike" kern="1200" cap="none" spc="0" normalizeH="0" baseline="0" noProof="0" dirty="0">
              <a:ln>
                <a:noFill/>
              </a:ln>
              <a:solidFill>
                <a:srgbClr val="36E5FF"/>
              </a:solidFill>
              <a:effectLst/>
              <a:uLnTx/>
              <a:uFillTx/>
              <a:latin typeface="Source Sans Pro" panose="020B0503030403020204" pitchFamily="34" charset="77"/>
              <a:ea typeface="+mn-ea"/>
              <a:cs typeface="+mn-cs"/>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Chaîne de chiffres</a:t>
            </a:r>
          </a:p>
        </p:txBody>
      </p:sp>
      <p:sp>
        <p:nvSpPr>
          <p:cNvPr id="45" name="ZoneTexte 44">
            <a:extLst>
              <a:ext uri="{FF2B5EF4-FFF2-40B4-BE49-F238E27FC236}">
                <a16:creationId xmlns:a16="http://schemas.microsoft.com/office/drawing/2014/main" id="{AB79464E-615E-BF44-A74B-09274291636D}"/>
              </a:ext>
            </a:extLst>
          </p:cNvPr>
          <p:cNvSpPr txBox="1"/>
          <p:nvPr/>
        </p:nvSpPr>
        <p:spPr>
          <a:xfrm>
            <a:off x="9307648" y="3907255"/>
            <a:ext cx="2188952" cy="646331"/>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err="1">
                <a:ln>
                  <a:noFill/>
                </a:ln>
                <a:solidFill>
                  <a:srgbClr val="36E5FF"/>
                </a:solidFill>
                <a:effectLst/>
                <a:uLnTx/>
                <a:uFillTx/>
                <a:latin typeface="Source Sans Pro" panose="020B0503030403020204" pitchFamily="34" charset="77"/>
                <a:ea typeface="+mn-ea"/>
                <a:cs typeface="+mn-cs"/>
              </a:rPr>
              <a:t>Password</a:t>
            </a:r>
            <a:endParaRPr kumimoji="0" lang="fr-FR" sz="2000" b="1" i="0" u="none" strike="noStrike" kern="1200" cap="none" spc="0" normalizeH="0" baseline="0" noProof="0" dirty="0">
              <a:ln>
                <a:noFill/>
              </a:ln>
              <a:solidFill>
                <a:srgbClr val="36E5FF"/>
              </a:solidFill>
              <a:effectLst/>
              <a:uLnTx/>
              <a:uFillTx/>
              <a:latin typeface="Source Sans Pro" panose="020B0503030403020204" pitchFamily="34" charset="77"/>
              <a:ea typeface="+mn-ea"/>
              <a:cs typeface="+mn-cs"/>
            </a:endParaRP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Type mot de passe</a:t>
            </a:r>
          </a:p>
        </p:txBody>
      </p:sp>
      <p:sp>
        <p:nvSpPr>
          <p:cNvPr id="8" name="Oval 3">
            <a:extLst>
              <a:ext uri="{FF2B5EF4-FFF2-40B4-BE49-F238E27FC236}">
                <a16:creationId xmlns:a16="http://schemas.microsoft.com/office/drawing/2014/main" id="{23DFC30C-B133-CB40-B354-2DEE01A1CA89}"/>
              </a:ext>
            </a:extLst>
          </p:cNvPr>
          <p:cNvSpPr/>
          <p:nvPr/>
        </p:nvSpPr>
        <p:spPr>
          <a:xfrm>
            <a:off x="5983447" y="2203591"/>
            <a:ext cx="2580253" cy="2580251"/>
          </a:xfrm>
          <a:prstGeom prst="ellipse">
            <a:avLst/>
          </a:prstGeom>
          <a:solidFill>
            <a:schemeClr val="accent6">
              <a:alpha val="85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endParaRPr>
          </a:p>
        </p:txBody>
      </p:sp>
      <p:cxnSp>
        <p:nvCxnSpPr>
          <p:cNvPr id="23" name="Straight Connector 46">
            <a:extLst>
              <a:ext uri="{FF2B5EF4-FFF2-40B4-BE49-F238E27FC236}">
                <a16:creationId xmlns:a16="http://schemas.microsoft.com/office/drawing/2014/main" id="{1AB1B106-7BEF-8C4C-912E-FF2A09D8CF48}"/>
              </a:ext>
            </a:extLst>
          </p:cNvPr>
          <p:cNvCxnSpPr>
            <a:cxnSpLocks/>
            <a:endCxn id="8" idx="6"/>
          </p:cNvCxnSpPr>
          <p:nvPr/>
        </p:nvCxnSpPr>
        <p:spPr>
          <a:xfrm flipH="1">
            <a:off x="8563700" y="2707126"/>
            <a:ext cx="757114" cy="786591"/>
          </a:xfrm>
          <a:prstGeom prst="line">
            <a:avLst/>
          </a:prstGeom>
          <a:ln>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sp>
        <p:nvSpPr>
          <p:cNvPr id="5" name="ZoneTexte 4">
            <a:extLst>
              <a:ext uri="{FF2B5EF4-FFF2-40B4-BE49-F238E27FC236}">
                <a16:creationId xmlns:a16="http://schemas.microsoft.com/office/drawing/2014/main" id="{C3646E66-5A8C-CA44-B3BD-1EB31178BB53}"/>
              </a:ext>
            </a:extLst>
          </p:cNvPr>
          <p:cNvSpPr txBox="1"/>
          <p:nvPr/>
        </p:nvSpPr>
        <p:spPr>
          <a:xfrm>
            <a:off x="6226312" y="2570386"/>
            <a:ext cx="2094522" cy="646331"/>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Les variables d’environnement</a:t>
            </a:r>
          </a:p>
        </p:txBody>
      </p:sp>
      <p:sp>
        <p:nvSpPr>
          <p:cNvPr id="27" name="Freeform 23">
            <a:extLst>
              <a:ext uri="{FF2B5EF4-FFF2-40B4-BE49-F238E27FC236}">
                <a16:creationId xmlns:a16="http://schemas.microsoft.com/office/drawing/2014/main" id="{1A4F42A4-7211-9849-A8D0-1DB082A27BC7}"/>
              </a:ext>
            </a:extLst>
          </p:cNvPr>
          <p:cNvSpPr>
            <a:spLocks noEditPoints="1"/>
          </p:cNvSpPr>
          <p:nvPr/>
        </p:nvSpPr>
        <p:spPr bwMode="auto">
          <a:xfrm>
            <a:off x="6788555" y="3350529"/>
            <a:ext cx="970036" cy="923330"/>
          </a:xfrm>
          <a:custGeom>
            <a:avLst/>
            <a:gdLst>
              <a:gd name="T0" fmla="*/ 704 w 706"/>
              <a:gd name="T1" fmla="*/ 161 h 672"/>
              <a:gd name="T2" fmla="*/ 634 w 706"/>
              <a:gd name="T3" fmla="*/ 72 h 672"/>
              <a:gd name="T4" fmla="*/ 629 w 706"/>
              <a:gd name="T5" fmla="*/ 70 h 672"/>
              <a:gd name="T6" fmla="*/ 360 w 706"/>
              <a:gd name="T7" fmla="*/ 70 h 672"/>
              <a:gd name="T8" fmla="*/ 360 w 706"/>
              <a:gd name="T9" fmla="*/ 7 h 672"/>
              <a:gd name="T10" fmla="*/ 353 w 706"/>
              <a:gd name="T11" fmla="*/ 0 h 672"/>
              <a:gd name="T12" fmla="*/ 346 w 706"/>
              <a:gd name="T13" fmla="*/ 7 h 672"/>
              <a:gd name="T14" fmla="*/ 346 w 706"/>
              <a:gd name="T15" fmla="*/ 70 h 672"/>
              <a:gd name="T16" fmla="*/ 129 w 706"/>
              <a:gd name="T17" fmla="*/ 70 h 672"/>
              <a:gd name="T18" fmla="*/ 122 w 706"/>
              <a:gd name="T19" fmla="*/ 77 h 672"/>
              <a:gd name="T20" fmla="*/ 122 w 706"/>
              <a:gd name="T21" fmla="*/ 253 h 672"/>
              <a:gd name="T22" fmla="*/ 129 w 706"/>
              <a:gd name="T23" fmla="*/ 260 h 672"/>
              <a:gd name="T24" fmla="*/ 346 w 706"/>
              <a:gd name="T25" fmla="*/ 260 h 672"/>
              <a:gd name="T26" fmla="*/ 346 w 706"/>
              <a:gd name="T27" fmla="*/ 329 h 672"/>
              <a:gd name="T28" fmla="*/ 77 w 706"/>
              <a:gd name="T29" fmla="*/ 329 h 672"/>
              <a:gd name="T30" fmla="*/ 72 w 706"/>
              <a:gd name="T31" fmla="*/ 332 h 672"/>
              <a:gd name="T32" fmla="*/ 2 w 706"/>
              <a:gd name="T33" fmla="*/ 420 h 672"/>
              <a:gd name="T34" fmla="*/ 2 w 706"/>
              <a:gd name="T35" fmla="*/ 429 h 672"/>
              <a:gd name="T36" fmla="*/ 72 w 706"/>
              <a:gd name="T37" fmla="*/ 517 h 672"/>
              <a:gd name="T38" fmla="*/ 77 w 706"/>
              <a:gd name="T39" fmla="*/ 519 h 672"/>
              <a:gd name="T40" fmla="*/ 346 w 706"/>
              <a:gd name="T41" fmla="*/ 519 h 672"/>
              <a:gd name="T42" fmla="*/ 346 w 706"/>
              <a:gd name="T43" fmla="*/ 665 h 672"/>
              <a:gd name="T44" fmla="*/ 353 w 706"/>
              <a:gd name="T45" fmla="*/ 672 h 672"/>
              <a:gd name="T46" fmla="*/ 360 w 706"/>
              <a:gd name="T47" fmla="*/ 665 h 672"/>
              <a:gd name="T48" fmla="*/ 360 w 706"/>
              <a:gd name="T49" fmla="*/ 519 h 672"/>
              <a:gd name="T50" fmla="*/ 577 w 706"/>
              <a:gd name="T51" fmla="*/ 519 h 672"/>
              <a:gd name="T52" fmla="*/ 584 w 706"/>
              <a:gd name="T53" fmla="*/ 512 h 672"/>
              <a:gd name="T54" fmla="*/ 584 w 706"/>
              <a:gd name="T55" fmla="*/ 336 h 672"/>
              <a:gd name="T56" fmla="*/ 577 w 706"/>
              <a:gd name="T57" fmla="*/ 329 h 672"/>
              <a:gd name="T58" fmla="*/ 360 w 706"/>
              <a:gd name="T59" fmla="*/ 329 h 672"/>
              <a:gd name="T60" fmla="*/ 360 w 706"/>
              <a:gd name="T61" fmla="*/ 260 h 672"/>
              <a:gd name="T62" fmla="*/ 629 w 706"/>
              <a:gd name="T63" fmla="*/ 260 h 672"/>
              <a:gd name="T64" fmla="*/ 634 w 706"/>
              <a:gd name="T65" fmla="*/ 257 h 672"/>
              <a:gd name="T66" fmla="*/ 704 w 706"/>
              <a:gd name="T67" fmla="*/ 169 h 672"/>
              <a:gd name="T68" fmla="*/ 704 w 706"/>
              <a:gd name="T69" fmla="*/ 161 h 672"/>
              <a:gd name="T70" fmla="*/ 570 w 706"/>
              <a:gd name="T71" fmla="*/ 505 h 672"/>
              <a:gd name="T72" fmla="*/ 80 w 706"/>
              <a:gd name="T73" fmla="*/ 505 h 672"/>
              <a:gd name="T74" fmla="*/ 16 w 706"/>
              <a:gd name="T75" fmla="*/ 424 h 672"/>
              <a:gd name="T76" fmla="*/ 80 w 706"/>
              <a:gd name="T77" fmla="*/ 343 h 672"/>
              <a:gd name="T78" fmla="*/ 353 w 706"/>
              <a:gd name="T79" fmla="*/ 343 h 672"/>
              <a:gd name="T80" fmla="*/ 353 w 706"/>
              <a:gd name="T81" fmla="*/ 343 h 672"/>
              <a:gd name="T82" fmla="*/ 353 w 706"/>
              <a:gd name="T83" fmla="*/ 343 h 672"/>
              <a:gd name="T84" fmla="*/ 570 w 706"/>
              <a:gd name="T85" fmla="*/ 343 h 672"/>
              <a:gd name="T86" fmla="*/ 570 w 706"/>
              <a:gd name="T87" fmla="*/ 505 h 672"/>
              <a:gd name="T88" fmla="*/ 626 w 706"/>
              <a:gd name="T89" fmla="*/ 246 h 672"/>
              <a:gd name="T90" fmla="*/ 136 w 706"/>
              <a:gd name="T91" fmla="*/ 246 h 672"/>
              <a:gd name="T92" fmla="*/ 136 w 706"/>
              <a:gd name="T93" fmla="*/ 84 h 672"/>
              <a:gd name="T94" fmla="*/ 626 w 706"/>
              <a:gd name="T95" fmla="*/ 84 h 672"/>
              <a:gd name="T96" fmla="*/ 690 w 706"/>
              <a:gd name="T97" fmla="*/ 165 h 672"/>
              <a:gd name="T98" fmla="*/ 626 w 706"/>
              <a:gd name="T99" fmla="*/ 24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6" h="672">
                <a:moveTo>
                  <a:pt x="704" y="161"/>
                </a:moveTo>
                <a:cubicBezTo>
                  <a:pt x="634" y="72"/>
                  <a:pt x="634" y="72"/>
                  <a:pt x="634" y="72"/>
                </a:cubicBezTo>
                <a:cubicBezTo>
                  <a:pt x="633" y="71"/>
                  <a:pt x="631" y="70"/>
                  <a:pt x="629" y="70"/>
                </a:cubicBezTo>
                <a:cubicBezTo>
                  <a:pt x="360" y="70"/>
                  <a:pt x="360" y="70"/>
                  <a:pt x="360" y="70"/>
                </a:cubicBezTo>
                <a:cubicBezTo>
                  <a:pt x="360" y="7"/>
                  <a:pt x="360" y="7"/>
                  <a:pt x="360" y="7"/>
                </a:cubicBezTo>
                <a:cubicBezTo>
                  <a:pt x="360" y="3"/>
                  <a:pt x="357" y="0"/>
                  <a:pt x="353" y="0"/>
                </a:cubicBezTo>
                <a:cubicBezTo>
                  <a:pt x="349" y="0"/>
                  <a:pt x="346" y="3"/>
                  <a:pt x="346" y="7"/>
                </a:cubicBezTo>
                <a:cubicBezTo>
                  <a:pt x="346" y="70"/>
                  <a:pt x="346" y="70"/>
                  <a:pt x="346" y="70"/>
                </a:cubicBezTo>
                <a:cubicBezTo>
                  <a:pt x="129" y="70"/>
                  <a:pt x="129" y="70"/>
                  <a:pt x="129" y="70"/>
                </a:cubicBezTo>
                <a:cubicBezTo>
                  <a:pt x="126" y="70"/>
                  <a:pt x="122" y="73"/>
                  <a:pt x="122" y="77"/>
                </a:cubicBezTo>
                <a:cubicBezTo>
                  <a:pt x="122" y="253"/>
                  <a:pt x="122" y="253"/>
                  <a:pt x="122" y="253"/>
                </a:cubicBezTo>
                <a:cubicBezTo>
                  <a:pt x="122" y="257"/>
                  <a:pt x="126" y="260"/>
                  <a:pt x="129" y="260"/>
                </a:cubicBezTo>
                <a:cubicBezTo>
                  <a:pt x="346" y="260"/>
                  <a:pt x="346" y="260"/>
                  <a:pt x="346" y="260"/>
                </a:cubicBezTo>
                <a:cubicBezTo>
                  <a:pt x="346" y="329"/>
                  <a:pt x="346" y="329"/>
                  <a:pt x="346" y="329"/>
                </a:cubicBezTo>
                <a:cubicBezTo>
                  <a:pt x="77" y="329"/>
                  <a:pt x="77" y="329"/>
                  <a:pt x="77" y="329"/>
                </a:cubicBezTo>
                <a:cubicBezTo>
                  <a:pt x="75" y="329"/>
                  <a:pt x="73" y="330"/>
                  <a:pt x="72" y="332"/>
                </a:cubicBezTo>
                <a:cubicBezTo>
                  <a:pt x="2" y="420"/>
                  <a:pt x="2" y="420"/>
                  <a:pt x="2" y="420"/>
                </a:cubicBezTo>
                <a:cubicBezTo>
                  <a:pt x="0" y="423"/>
                  <a:pt x="0" y="426"/>
                  <a:pt x="2" y="429"/>
                </a:cubicBezTo>
                <a:cubicBezTo>
                  <a:pt x="72" y="517"/>
                  <a:pt x="72" y="517"/>
                  <a:pt x="72" y="517"/>
                </a:cubicBezTo>
                <a:cubicBezTo>
                  <a:pt x="73" y="519"/>
                  <a:pt x="75" y="519"/>
                  <a:pt x="77" y="519"/>
                </a:cubicBezTo>
                <a:cubicBezTo>
                  <a:pt x="346" y="519"/>
                  <a:pt x="346" y="519"/>
                  <a:pt x="346" y="519"/>
                </a:cubicBezTo>
                <a:cubicBezTo>
                  <a:pt x="346" y="665"/>
                  <a:pt x="346" y="665"/>
                  <a:pt x="346" y="665"/>
                </a:cubicBezTo>
                <a:cubicBezTo>
                  <a:pt x="346" y="669"/>
                  <a:pt x="349" y="672"/>
                  <a:pt x="353" y="672"/>
                </a:cubicBezTo>
                <a:cubicBezTo>
                  <a:pt x="357" y="672"/>
                  <a:pt x="360" y="669"/>
                  <a:pt x="360" y="665"/>
                </a:cubicBezTo>
                <a:cubicBezTo>
                  <a:pt x="360" y="519"/>
                  <a:pt x="360" y="519"/>
                  <a:pt x="360" y="519"/>
                </a:cubicBezTo>
                <a:cubicBezTo>
                  <a:pt x="577" y="519"/>
                  <a:pt x="577" y="519"/>
                  <a:pt x="577" y="519"/>
                </a:cubicBezTo>
                <a:cubicBezTo>
                  <a:pt x="580" y="519"/>
                  <a:pt x="584" y="516"/>
                  <a:pt x="584" y="512"/>
                </a:cubicBezTo>
                <a:cubicBezTo>
                  <a:pt x="584" y="336"/>
                  <a:pt x="584" y="336"/>
                  <a:pt x="584" y="336"/>
                </a:cubicBezTo>
                <a:cubicBezTo>
                  <a:pt x="584" y="332"/>
                  <a:pt x="580" y="329"/>
                  <a:pt x="577" y="329"/>
                </a:cubicBezTo>
                <a:cubicBezTo>
                  <a:pt x="360" y="329"/>
                  <a:pt x="360" y="329"/>
                  <a:pt x="360" y="329"/>
                </a:cubicBezTo>
                <a:cubicBezTo>
                  <a:pt x="360" y="260"/>
                  <a:pt x="360" y="260"/>
                  <a:pt x="360" y="260"/>
                </a:cubicBezTo>
                <a:cubicBezTo>
                  <a:pt x="629" y="260"/>
                  <a:pt x="629" y="260"/>
                  <a:pt x="629" y="260"/>
                </a:cubicBezTo>
                <a:cubicBezTo>
                  <a:pt x="631" y="260"/>
                  <a:pt x="633" y="259"/>
                  <a:pt x="634" y="257"/>
                </a:cubicBezTo>
                <a:cubicBezTo>
                  <a:pt x="704" y="169"/>
                  <a:pt x="704" y="169"/>
                  <a:pt x="704" y="169"/>
                </a:cubicBezTo>
                <a:cubicBezTo>
                  <a:pt x="706" y="167"/>
                  <a:pt x="706" y="163"/>
                  <a:pt x="704" y="161"/>
                </a:cubicBezTo>
                <a:close/>
                <a:moveTo>
                  <a:pt x="570" y="505"/>
                </a:moveTo>
                <a:cubicBezTo>
                  <a:pt x="80" y="505"/>
                  <a:pt x="80" y="505"/>
                  <a:pt x="80" y="505"/>
                </a:cubicBezTo>
                <a:cubicBezTo>
                  <a:pt x="16" y="424"/>
                  <a:pt x="16" y="424"/>
                  <a:pt x="16" y="424"/>
                </a:cubicBezTo>
                <a:cubicBezTo>
                  <a:pt x="80" y="343"/>
                  <a:pt x="80" y="343"/>
                  <a:pt x="80" y="343"/>
                </a:cubicBezTo>
                <a:cubicBezTo>
                  <a:pt x="353" y="343"/>
                  <a:pt x="353" y="343"/>
                  <a:pt x="353" y="343"/>
                </a:cubicBezTo>
                <a:cubicBezTo>
                  <a:pt x="353" y="343"/>
                  <a:pt x="353" y="343"/>
                  <a:pt x="353" y="343"/>
                </a:cubicBezTo>
                <a:cubicBezTo>
                  <a:pt x="353" y="343"/>
                  <a:pt x="353" y="343"/>
                  <a:pt x="353" y="343"/>
                </a:cubicBezTo>
                <a:cubicBezTo>
                  <a:pt x="570" y="343"/>
                  <a:pt x="570" y="343"/>
                  <a:pt x="570" y="343"/>
                </a:cubicBezTo>
                <a:lnTo>
                  <a:pt x="570" y="505"/>
                </a:lnTo>
                <a:close/>
                <a:moveTo>
                  <a:pt x="626" y="246"/>
                </a:moveTo>
                <a:cubicBezTo>
                  <a:pt x="136" y="246"/>
                  <a:pt x="136" y="246"/>
                  <a:pt x="136" y="246"/>
                </a:cubicBezTo>
                <a:cubicBezTo>
                  <a:pt x="136" y="84"/>
                  <a:pt x="136" y="84"/>
                  <a:pt x="136" y="84"/>
                </a:cubicBezTo>
                <a:cubicBezTo>
                  <a:pt x="626" y="84"/>
                  <a:pt x="626" y="84"/>
                  <a:pt x="626" y="84"/>
                </a:cubicBezTo>
                <a:cubicBezTo>
                  <a:pt x="690" y="165"/>
                  <a:pt x="690" y="165"/>
                  <a:pt x="690" y="165"/>
                </a:cubicBezTo>
                <a:lnTo>
                  <a:pt x="626" y="24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cxnSp>
        <p:nvCxnSpPr>
          <p:cNvPr id="35" name="Straight Connector 46">
            <a:extLst>
              <a:ext uri="{FF2B5EF4-FFF2-40B4-BE49-F238E27FC236}">
                <a16:creationId xmlns:a16="http://schemas.microsoft.com/office/drawing/2014/main" id="{9ACCAEF2-A44F-F442-B334-9076FA8FC5C6}"/>
              </a:ext>
            </a:extLst>
          </p:cNvPr>
          <p:cNvCxnSpPr>
            <a:cxnSpLocks/>
            <a:endCxn id="8" idx="6"/>
          </p:cNvCxnSpPr>
          <p:nvPr/>
        </p:nvCxnSpPr>
        <p:spPr>
          <a:xfrm flipH="1" flipV="1">
            <a:off x="8563700" y="3493717"/>
            <a:ext cx="757114" cy="726298"/>
          </a:xfrm>
          <a:prstGeom prst="line">
            <a:avLst/>
          </a:prstGeom>
          <a:ln>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sp>
        <p:nvSpPr>
          <p:cNvPr id="25" name="Freeform 123">
            <a:extLst>
              <a:ext uri="{FF2B5EF4-FFF2-40B4-BE49-F238E27FC236}">
                <a16:creationId xmlns:a16="http://schemas.microsoft.com/office/drawing/2014/main" id="{64FDF6B8-2906-574D-AF6C-FC02E925DBE1}"/>
              </a:ext>
            </a:extLst>
          </p:cNvPr>
          <p:cNvSpPr>
            <a:spLocks noEditPoints="1"/>
          </p:cNvSpPr>
          <p:nvPr/>
        </p:nvSpPr>
        <p:spPr bwMode="auto">
          <a:xfrm>
            <a:off x="4501945" y="3342007"/>
            <a:ext cx="947205" cy="950337"/>
          </a:xfrm>
          <a:custGeom>
            <a:avLst/>
            <a:gdLst>
              <a:gd name="T0" fmla="*/ 529 w 676"/>
              <a:gd name="T1" fmla="*/ 279 h 678"/>
              <a:gd name="T2" fmla="*/ 431 w 676"/>
              <a:gd name="T3" fmla="*/ 293 h 678"/>
              <a:gd name="T4" fmla="*/ 409 w 676"/>
              <a:gd name="T5" fmla="*/ 210 h 678"/>
              <a:gd name="T6" fmla="*/ 367 w 676"/>
              <a:gd name="T7" fmla="*/ 125 h 678"/>
              <a:gd name="T8" fmla="*/ 401 w 676"/>
              <a:gd name="T9" fmla="*/ 58 h 678"/>
              <a:gd name="T10" fmla="*/ 504 w 676"/>
              <a:gd name="T11" fmla="*/ 6 h 678"/>
              <a:gd name="T12" fmla="*/ 579 w 676"/>
              <a:gd name="T13" fmla="*/ 18 h 678"/>
              <a:gd name="T14" fmla="*/ 659 w 676"/>
              <a:gd name="T15" fmla="*/ 100 h 678"/>
              <a:gd name="T16" fmla="*/ 676 w 676"/>
              <a:gd name="T17" fmla="*/ 169 h 678"/>
              <a:gd name="T18" fmla="*/ 605 w 676"/>
              <a:gd name="T19" fmla="*/ 241 h 678"/>
              <a:gd name="T20" fmla="*/ 558 w 676"/>
              <a:gd name="T21" fmla="*/ 314 h 678"/>
              <a:gd name="T22" fmla="*/ 539 w 676"/>
              <a:gd name="T23" fmla="*/ 267 h 678"/>
              <a:gd name="T24" fmla="*/ 590 w 676"/>
              <a:gd name="T25" fmla="*/ 242 h 678"/>
              <a:gd name="T26" fmla="*/ 626 w 676"/>
              <a:gd name="T27" fmla="*/ 172 h 678"/>
              <a:gd name="T28" fmla="*/ 655 w 676"/>
              <a:gd name="T29" fmla="*/ 114 h 678"/>
              <a:gd name="T30" fmla="*/ 566 w 676"/>
              <a:gd name="T31" fmla="*/ 67 h 678"/>
              <a:gd name="T32" fmla="*/ 517 w 676"/>
              <a:gd name="T33" fmla="*/ 15 h 678"/>
              <a:gd name="T34" fmla="*/ 500 w 676"/>
              <a:gd name="T35" fmla="*/ 56 h 678"/>
              <a:gd name="T36" fmla="*/ 401 w 676"/>
              <a:gd name="T37" fmla="*/ 73 h 678"/>
              <a:gd name="T38" fmla="*/ 413 w 676"/>
              <a:gd name="T39" fmla="*/ 144 h 678"/>
              <a:gd name="T40" fmla="*/ 422 w 676"/>
              <a:gd name="T41" fmla="*/ 215 h 678"/>
              <a:gd name="T42" fmla="*/ 463 w 676"/>
              <a:gd name="T43" fmla="*/ 255 h 678"/>
              <a:gd name="T44" fmla="*/ 532 w 676"/>
              <a:gd name="T45" fmla="*/ 264 h 678"/>
              <a:gd name="T46" fmla="*/ 478 w 676"/>
              <a:gd name="T47" fmla="*/ 160 h 678"/>
              <a:gd name="T48" fmla="*/ 517 w 676"/>
              <a:gd name="T49" fmla="*/ 199 h 678"/>
              <a:gd name="T50" fmla="*/ 517 w 676"/>
              <a:gd name="T51" fmla="*/ 185 h 678"/>
              <a:gd name="T52" fmla="*/ 258 w 676"/>
              <a:gd name="T53" fmla="*/ 678 h 678"/>
              <a:gd name="T54" fmla="*/ 233 w 676"/>
              <a:gd name="T55" fmla="*/ 615 h 678"/>
              <a:gd name="T56" fmla="*/ 105 w 676"/>
              <a:gd name="T57" fmla="*/ 628 h 678"/>
              <a:gd name="T58" fmla="*/ 90 w 676"/>
              <a:gd name="T59" fmla="*/ 522 h 678"/>
              <a:gd name="T60" fmla="*/ 0 w 676"/>
              <a:gd name="T61" fmla="*/ 424 h 678"/>
              <a:gd name="T62" fmla="*/ 14 w 676"/>
              <a:gd name="T63" fmla="*/ 350 h 678"/>
              <a:gd name="T64" fmla="*/ 91 w 676"/>
              <a:gd name="T65" fmla="*/ 229 h 678"/>
              <a:gd name="T66" fmla="*/ 159 w 676"/>
              <a:gd name="T67" fmla="*/ 185 h 678"/>
              <a:gd name="T68" fmla="*/ 276 w 676"/>
              <a:gd name="T69" fmla="*/ 222 h 678"/>
              <a:gd name="T70" fmla="*/ 378 w 676"/>
              <a:gd name="T71" fmla="*/ 190 h 678"/>
              <a:gd name="T72" fmla="*/ 423 w 676"/>
              <a:gd name="T73" fmla="*/ 310 h 678"/>
              <a:gd name="T74" fmla="*/ 513 w 676"/>
              <a:gd name="T75" fmla="*/ 370 h 678"/>
              <a:gd name="T76" fmla="*/ 456 w 676"/>
              <a:gd name="T77" fmla="*/ 419 h 678"/>
              <a:gd name="T78" fmla="*/ 494 w 676"/>
              <a:gd name="T79" fmla="*/ 527 h 678"/>
              <a:gd name="T80" fmla="*/ 393 w 676"/>
              <a:gd name="T81" fmla="*/ 564 h 678"/>
              <a:gd name="T82" fmla="*/ 325 w 676"/>
              <a:gd name="T83" fmla="*/ 669 h 678"/>
              <a:gd name="T84" fmla="*/ 165 w 676"/>
              <a:gd name="T85" fmla="*/ 577 h 678"/>
              <a:gd name="T86" fmla="*/ 261 w 676"/>
              <a:gd name="T87" fmla="*/ 664 h 678"/>
              <a:gd name="T88" fmla="*/ 323 w 676"/>
              <a:gd name="T89" fmla="*/ 591 h 678"/>
              <a:gd name="T90" fmla="*/ 449 w 676"/>
              <a:gd name="T91" fmla="*/ 573 h 678"/>
              <a:gd name="T92" fmla="*/ 432 w 676"/>
              <a:gd name="T93" fmla="*/ 479 h 678"/>
              <a:gd name="T94" fmla="*/ 445 w 676"/>
              <a:gd name="T95" fmla="*/ 396 h 678"/>
              <a:gd name="T96" fmla="*/ 421 w 676"/>
              <a:gd name="T97" fmla="*/ 325 h 678"/>
              <a:gd name="T98" fmla="*/ 356 w 676"/>
              <a:gd name="T99" fmla="*/ 258 h 678"/>
              <a:gd name="T100" fmla="*/ 286 w 676"/>
              <a:gd name="T101" fmla="*/ 233 h 678"/>
              <a:gd name="T102" fmla="*/ 199 w 676"/>
              <a:gd name="T103" fmla="*/ 245 h 678"/>
              <a:gd name="T104" fmla="*/ 106 w 676"/>
              <a:gd name="T105" fmla="*/ 228 h 678"/>
              <a:gd name="T106" fmla="*/ 85 w 676"/>
              <a:gd name="T107" fmla="*/ 357 h 678"/>
              <a:gd name="T108" fmla="*/ 14 w 676"/>
              <a:gd name="T109" fmla="*/ 419 h 678"/>
              <a:gd name="T110" fmla="*/ 104 w 676"/>
              <a:gd name="T111" fmla="*/ 519 h 678"/>
              <a:gd name="T112" fmla="*/ 109 w 676"/>
              <a:gd name="T113" fmla="*/ 613 h 678"/>
              <a:gd name="T114" fmla="*/ 258 w 676"/>
              <a:gd name="T115" fmla="*/ 484 h 678"/>
              <a:gd name="T116" fmla="*/ 323 w 676"/>
              <a:gd name="T117" fmla="*/ 419 h 678"/>
              <a:gd name="T118" fmla="*/ 207 w 676"/>
              <a:gd name="T119" fmla="*/ 419 h 678"/>
              <a:gd name="T120" fmla="*/ 258 w 676"/>
              <a:gd name="T121" fmla="*/ 368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6" h="678">
                <a:moveTo>
                  <a:pt x="556" y="314"/>
                </a:moveTo>
                <a:cubicBezTo>
                  <a:pt x="554" y="314"/>
                  <a:pt x="551" y="313"/>
                  <a:pt x="550" y="311"/>
                </a:cubicBezTo>
                <a:cubicBezTo>
                  <a:pt x="529" y="279"/>
                  <a:pt x="529" y="279"/>
                  <a:pt x="529" y="279"/>
                </a:cubicBezTo>
                <a:cubicBezTo>
                  <a:pt x="508" y="281"/>
                  <a:pt x="488" y="277"/>
                  <a:pt x="468" y="269"/>
                </a:cubicBezTo>
                <a:cubicBezTo>
                  <a:pt x="439" y="293"/>
                  <a:pt x="439" y="293"/>
                  <a:pt x="439" y="293"/>
                </a:cubicBezTo>
                <a:cubicBezTo>
                  <a:pt x="437" y="295"/>
                  <a:pt x="433" y="295"/>
                  <a:pt x="431" y="293"/>
                </a:cubicBezTo>
                <a:cubicBezTo>
                  <a:pt x="412" y="281"/>
                  <a:pt x="397" y="266"/>
                  <a:pt x="385" y="248"/>
                </a:cubicBezTo>
                <a:cubicBezTo>
                  <a:pt x="383" y="245"/>
                  <a:pt x="383" y="242"/>
                  <a:pt x="385" y="239"/>
                </a:cubicBezTo>
                <a:cubicBezTo>
                  <a:pt x="409" y="210"/>
                  <a:pt x="409" y="210"/>
                  <a:pt x="409" y="210"/>
                </a:cubicBezTo>
                <a:cubicBezTo>
                  <a:pt x="401" y="194"/>
                  <a:pt x="398" y="177"/>
                  <a:pt x="398" y="160"/>
                </a:cubicBezTo>
                <a:cubicBezTo>
                  <a:pt x="398" y="155"/>
                  <a:pt x="398" y="151"/>
                  <a:pt x="398" y="146"/>
                </a:cubicBezTo>
                <a:cubicBezTo>
                  <a:pt x="367" y="125"/>
                  <a:pt x="367" y="125"/>
                  <a:pt x="367" y="125"/>
                </a:cubicBezTo>
                <a:cubicBezTo>
                  <a:pt x="364" y="124"/>
                  <a:pt x="363" y="120"/>
                  <a:pt x="364" y="117"/>
                </a:cubicBezTo>
                <a:cubicBezTo>
                  <a:pt x="370" y="96"/>
                  <a:pt x="380" y="77"/>
                  <a:pt x="393" y="60"/>
                </a:cubicBezTo>
                <a:cubicBezTo>
                  <a:pt x="395" y="57"/>
                  <a:pt x="399" y="57"/>
                  <a:pt x="401" y="58"/>
                </a:cubicBezTo>
                <a:cubicBezTo>
                  <a:pt x="437" y="71"/>
                  <a:pt x="437" y="71"/>
                  <a:pt x="437" y="71"/>
                </a:cubicBezTo>
                <a:cubicBezTo>
                  <a:pt x="453" y="57"/>
                  <a:pt x="472" y="47"/>
                  <a:pt x="494" y="43"/>
                </a:cubicBezTo>
                <a:cubicBezTo>
                  <a:pt x="504" y="6"/>
                  <a:pt x="504" y="6"/>
                  <a:pt x="504" y="6"/>
                </a:cubicBezTo>
                <a:cubicBezTo>
                  <a:pt x="505" y="3"/>
                  <a:pt x="507" y="1"/>
                  <a:pt x="510" y="1"/>
                </a:cubicBezTo>
                <a:cubicBezTo>
                  <a:pt x="532" y="0"/>
                  <a:pt x="554" y="4"/>
                  <a:pt x="574" y="11"/>
                </a:cubicBezTo>
                <a:cubicBezTo>
                  <a:pt x="577" y="12"/>
                  <a:pt x="579" y="15"/>
                  <a:pt x="579" y="18"/>
                </a:cubicBezTo>
                <a:cubicBezTo>
                  <a:pt x="577" y="56"/>
                  <a:pt x="577" y="56"/>
                  <a:pt x="577" y="56"/>
                </a:cubicBezTo>
                <a:cubicBezTo>
                  <a:pt x="596" y="67"/>
                  <a:pt x="611" y="83"/>
                  <a:pt x="621" y="102"/>
                </a:cubicBezTo>
                <a:cubicBezTo>
                  <a:pt x="659" y="100"/>
                  <a:pt x="659" y="100"/>
                  <a:pt x="659" y="100"/>
                </a:cubicBezTo>
                <a:cubicBezTo>
                  <a:pt x="662" y="100"/>
                  <a:pt x="665" y="102"/>
                  <a:pt x="666" y="105"/>
                </a:cubicBezTo>
                <a:cubicBezTo>
                  <a:pt x="673" y="122"/>
                  <a:pt x="676" y="141"/>
                  <a:pt x="676" y="160"/>
                </a:cubicBezTo>
                <a:cubicBezTo>
                  <a:pt x="676" y="163"/>
                  <a:pt x="676" y="166"/>
                  <a:pt x="676" y="169"/>
                </a:cubicBezTo>
                <a:cubicBezTo>
                  <a:pt x="676" y="172"/>
                  <a:pt x="674" y="174"/>
                  <a:pt x="671" y="175"/>
                </a:cubicBezTo>
                <a:cubicBezTo>
                  <a:pt x="634" y="185"/>
                  <a:pt x="634" y="185"/>
                  <a:pt x="634" y="185"/>
                </a:cubicBezTo>
                <a:cubicBezTo>
                  <a:pt x="629" y="206"/>
                  <a:pt x="619" y="225"/>
                  <a:pt x="605" y="241"/>
                </a:cubicBezTo>
                <a:cubicBezTo>
                  <a:pt x="618" y="277"/>
                  <a:pt x="618" y="277"/>
                  <a:pt x="618" y="277"/>
                </a:cubicBezTo>
                <a:cubicBezTo>
                  <a:pt x="619" y="279"/>
                  <a:pt x="618" y="283"/>
                  <a:pt x="616" y="284"/>
                </a:cubicBezTo>
                <a:cubicBezTo>
                  <a:pt x="598" y="298"/>
                  <a:pt x="579" y="308"/>
                  <a:pt x="558" y="314"/>
                </a:cubicBezTo>
                <a:cubicBezTo>
                  <a:pt x="557" y="314"/>
                  <a:pt x="557" y="314"/>
                  <a:pt x="556" y="314"/>
                </a:cubicBezTo>
                <a:close/>
                <a:moveTo>
                  <a:pt x="533" y="264"/>
                </a:moveTo>
                <a:cubicBezTo>
                  <a:pt x="535" y="264"/>
                  <a:pt x="538" y="265"/>
                  <a:pt x="539" y="267"/>
                </a:cubicBezTo>
                <a:cubicBezTo>
                  <a:pt x="559" y="299"/>
                  <a:pt x="559" y="299"/>
                  <a:pt x="559" y="299"/>
                </a:cubicBezTo>
                <a:cubicBezTo>
                  <a:pt x="575" y="294"/>
                  <a:pt x="590" y="286"/>
                  <a:pt x="603" y="277"/>
                </a:cubicBezTo>
                <a:cubicBezTo>
                  <a:pt x="590" y="242"/>
                  <a:pt x="590" y="242"/>
                  <a:pt x="590" y="242"/>
                </a:cubicBezTo>
                <a:cubicBezTo>
                  <a:pt x="589" y="239"/>
                  <a:pt x="590" y="236"/>
                  <a:pt x="592" y="234"/>
                </a:cubicBezTo>
                <a:cubicBezTo>
                  <a:pt x="607" y="219"/>
                  <a:pt x="617" y="199"/>
                  <a:pt x="621" y="178"/>
                </a:cubicBezTo>
                <a:cubicBezTo>
                  <a:pt x="621" y="175"/>
                  <a:pt x="623" y="173"/>
                  <a:pt x="626" y="172"/>
                </a:cubicBezTo>
                <a:cubicBezTo>
                  <a:pt x="662" y="163"/>
                  <a:pt x="662" y="163"/>
                  <a:pt x="662" y="163"/>
                </a:cubicBezTo>
                <a:cubicBezTo>
                  <a:pt x="662" y="162"/>
                  <a:pt x="662" y="161"/>
                  <a:pt x="662" y="160"/>
                </a:cubicBezTo>
                <a:cubicBezTo>
                  <a:pt x="662" y="144"/>
                  <a:pt x="660" y="129"/>
                  <a:pt x="655" y="114"/>
                </a:cubicBezTo>
                <a:cubicBezTo>
                  <a:pt x="618" y="116"/>
                  <a:pt x="618" y="116"/>
                  <a:pt x="618" y="116"/>
                </a:cubicBezTo>
                <a:cubicBezTo>
                  <a:pt x="615" y="116"/>
                  <a:pt x="612" y="114"/>
                  <a:pt x="611" y="112"/>
                </a:cubicBezTo>
                <a:cubicBezTo>
                  <a:pt x="601" y="92"/>
                  <a:pt x="586" y="77"/>
                  <a:pt x="566" y="67"/>
                </a:cubicBezTo>
                <a:cubicBezTo>
                  <a:pt x="564" y="65"/>
                  <a:pt x="562" y="63"/>
                  <a:pt x="563" y="60"/>
                </a:cubicBezTo>
                <a:cubicBezTo>
                  <a:pt x="565" y="23"/>
                  <a:pt x="565" y="23"/>
                  <a:pt x="565" y="23"/>
                </a:cubicBezTo>
                <a:cubicBezTo>
                  <a:pt x="549" y="17"/>
                  <a:pt x="533" y="15"/>
                  <a:pt x="517" y="15"/>
                </a:cubicBezTo>
                <a:cubicBezTo>
                  <a:pt x="517" y="15"/>
                  <a:pt x="516" y="15"/>
                  <a:pt x="516" y="15"/>
                </a:cubicBezTo>
                <a:cubicBezTo>
                  <a:pt x="506" y="51"/>
                  <a:pt x="506" y="51"/>
                  <a:pt x="506" y="51"/>
                </a:cubicBezTo>
                <a:cubicBezTo>
                  <a:pt x="505" y="53"/>
                  <a:pt x="503" y="55"/>
                  <a:pt x="500" y="56"/>
                </a:cubicBezTo>
                <a:cubicBezTo>
                  <a:pt x="479" y="59"/>
                  <a:pt x="459" y="69"/>
                  <a:pt x="443" y="84"/>
                </a:cubicBezTo>
                <a:cubicBezTo>
                  <a:pt x="442" y="86"/>
                  <a:pt x="439" y="87"/>
                  <a:pt x="436" y="86"/>
                </a:cubicBezTo>
                <a:cubicBezTo>
                  <a:pt x="401" y="73"/>
                  <a:pt x="401" y="73"/>
                  <a:pt x="401" y="73"/>
                </a:cubicBezTo>
                <a:cubicBezTo>
                  <a:pt x="391" y="86"/>
                  <a:pt x="384" y="101"/>
                  <a:pt x="379" y="116"/>
                </a:cubicBezTo>
                <a:cubicBezTo>
                  <a:pt x="410" y="137"/>
                  <a:pt x="410" y="137"/>
                  <a:pt x="410" y="137"/>
                </a:cubicBezTo>
                <a:cubicBezTo>
                  <a:pt x="412" y="138"/>
                  <a:pt x="413" y="141"/>
                  <a:pt x="413" y="144"/>
                </a:cubicBezTo>
                <a:cubicBezTo>
                  <a:pt x="412" y="149"/>
                  <a:pt x="412" y="154"/>
                  <a:pt x="412" y="160"/>
                </a:cubicBezTo>
                <a:cubicBezTo>
                  <a:pt x="412" y="176"/>
                  <a:pt x="415" y="193"/>
                  <a:pt x="423" y="207"/>
                </a:cubicBezTo>
                <a:cubicBezTo>
                  <a:pt x="424" y="210"/>
                  <a:pt x="424" y="213"/>
                  <a:pt x="422" y="215"/>
                </a:cubicBezTo>
                <a:cubicBezTo>
                  <a:pt x="399" y="244"/>
                  <a:pt x="399" y="244"/>
                  <a:pt x="399" y="244"/>
                </a:cubicBezTo>
                <a:cubicBezTo>
                  <a:pt x="409" y="258"/>
                  <a:pt x="421" y="269"/>
                  <a:pt x="434" y="279"/>
                </a:cubicBezTo>
                <a:cubicBezTo>
                  <a:pt x="463" y="255"/>
                  <a:pt x="463" y="255"/>
                  <a:pt x="463" y="255"/>
                </a:cubicBezTo>
                <a:cubicBezTo>
                  <a:pt x="465" y="254"/>
                  <a:pt x="468" y="253"/>
                  <a:pt x="471" y="254"/>
                </a:cubicBezTo>
                <a:cubicBezTo>
                  <a:pt x="485" y="262"/>
                  <a:pt x="501" y="265"/>
                  <a:pt x="517" y="265"/>
                </a:cubicBezTo>
                <a:cubicBezTo>
                  <a:pt x="522" y="265"/>
                  <a:pt x="527" y="265"/>
                  <a:pt x="532" y="264"/>
                </a:cubicBezTo>
                <a:cubicBezTo>
                  <a:pt x="532" y="264"/>
                  <a:pt x="533" y="264"/>
                  <a:pt x="533" y="264"/>
                </a:cubicBezTo>
                <a:close/>
                <a:moveTo>
                  <a:pt x="517" y="199"/>
                </a:moveTo>
                <a:cubicBezTo>
                  <a:pt x="496" y="199"/>
                  <a:pt x="478" y="181"/>
                  <a:pt x="478" y="160"/>
                </a:cubicBezTo>
                <a:cubicBezTo>
                  <a:pt x="478" y="138"/>
                  <a:pt x="496" y="121"/>
                  <a:pt x="517" y="121"/>
                </a:cubicBezTo>
                <a:cubicBezTo>
                  <a:pt x="539" y="121"/>
                  <a:pt x="556" y="138"/>
                  <a:pt x="556" y="160"/>
                </a:cubicBezTo>
                <a:cubicBezTo>
                  <a:pt x="556" y="181"/>
                  <a:pt x="539" y="199"/>
                  <a:pt x="517" y="199"/>
                </a:cubicBezTo>
                <a:close/>
                <a:moveTo>
                  <a:pt x="517" y="135"/>
                </a:moveTo>
                <a:cubicBezTo>
                  <a:pt x="503" y="135"/>
                  <a:pt x="492" y="146"/>
                  <a:pt x="492" y="160"/>
                </a:cubicBezTo>
                <a:cubicBezTo>
                  <a:pt x="492" y="174"/>
                  <a:pt x="503" y="185"/>
                  <a:pt x="517" y="185"/>
                </a:cubicBezTo>
                <a:cubicBezTo>
                  <a:pt x="531" y="185"/>
                  <a:pt x="542" y="174"/>
                  <a:pt x="542" y="160"/>
                </a:cubicBezTo>
                <a:cubicBezTo>
                  <a:pt x="542" y="146"/>
                  <a:pt x="531" y="135"/>
                  <a:pt x="517" y="135"/>
                </a:cubicBezTo>
                <a:close/>
                <a:moveTo>
                  <a:pt x="258" y="678"/>
                </a:moveTo>
                <a:cubicBezTo>
                  <a:pt x="256" y="678"/>
                  <a:pt x="256" y="678"/>
                  <a:pt x="256" y="678"/>
                </a:cubicBezTo>
                <a:cubicBezTo>
                  <a:pt x="252" y="678"/>
                  <a:pt x="250" y="676"/>
                  <a:pt x="249" y="673"/>
                </a:cubicBezTo>
                <a:cubicBezTo>
                  <a:pt x="233" y="615"/>
                  <a:pt x="233" y="615"/>
                  <a:pt x="233" y="615"/>
                </a:cubicBezTo>
                <a:cubicBezTo>
                  <a:pt x="208" y="612"/>
                  <a:pt x="184" y="604"/>
                  <a:pt x="162" y="592"/>
                </a:cubicBezTo>
                <a:cubicBezTo>
                  <a:pt x="113" y="628"/>
                  <a:pt x="113" y="628"/>
                  <a:pt x="113" y="628"/>
                </a:cubicBezTo>
                <a:cubicBezTo>
                  <a:pt x="111" y="630"/>
                  <a:pt x="108" y="630"/>
                  <a:pt x="105" y="628"/>
                </a:cubicBezTo>
                <a:cubicBezTo>
                  <a:pt x="86" y="614"/>
                  <a:pt x="69" y="598"/>
                  <a:pt x="55" y="579"/>
                </a:cubicBezTo>
                <a:cubicBezTo>
                  <a:pt x="53" y="577"/>
                  <a:pt x="53" y="574"/>
                  <a:pt x="55" y="571"/>
                </a:cubicBezTo>
                <a:cubicBezTo>
                  <a:pt x="90" y="522"/>
                  <a:pt x="90" y="522"/>
                  <a:pt x="90" y="522"/>
                </a:cubicBezTo>
                <a:cubicBezTo>
                  <a:pt x="75" y="499"/>
                  <a:pt x="66" y="474"/>
                  <a:pt x="62" y="447"/>
                </a:cubicBezTo>
                <a:cubicBezTo>
                  <a:pt x="5" y="431"/>
                  <a:pt x="5" y="431"/>
                  <a:pt x="5" y="431"/>
                </a:cubicBezTo>
                <a:cubicBezTo>
                  <a:pt x="2" y="430"/>
                  <a:pt x="0" y="427"/>
                  <a:pt x="0" y="424"/>
                </a:cubicBezTo>
                <a:cubicBezTo>
                  <a:pt x="0" y="423"/>
                  <a:pt x="0" y="421"/>
                  <a:pt x="0" y="419"/>
                </a:cubicBezTo>
                <a:cubicBezTo>
                  <a:pt x="0" y="398"/>
                  <a:pt x="2" y="376"/>
                  <a:pt x="8" y="355"/>
                </a:cubicBezTo>
                <a:cubicBezTo>
                  <a:pt x="8" y="352"/>
                  <a:pt x="11" y="350"/>
                  <a:pt x="14" y="350"/>
                </a:cubicBezTo>
                <a:cubicBezTo>
                  <a:pt x="74" y="348"/>
                  <a:pt x="74" y="348"/>
                  <a:pt x="74" y="348"/>
                </a:cubicBezTo>
                <a:cubicBezTo>
                  <a:pt x="83" y="324"/>
                  <a:pt x="97" y="302"/>
                  <a:pt x="114" y="283"/>
                </a:cubicBezTo>
                <a:cubicBezTo>
                  <a:pt x="91" y="229"/>
                  <a:pt x="91" y="229"/>
                  <a:pt x="91" y="229"/>
                </a:cubicBezTo>
                <a:cubicBezTo>
                  <a:pt x="89" y="226"/>
                  <a:pt x="90" y="223"/>
                  <a:pt x="93" y="221"/>
                </a:cubicBezTo>
                <a:cubicBezTo>
                  <a:pt x="110" y="206"/>
                  <a:pt x="130" y="193"/>
                  <a:pt x="151" y="184"/>
                </a:cubicBezTo>
                <a:cubicBezTo>
                  <a:pt x="154" y="182"/>
                  <a:pt x="157" y="183"/>
                  <a:pt x="159" y="185"/>
                </a:cubicBezTo>
                <a:cubicBezTo>
                  <a:pt x="199" y="230"/>
                  <a:pt x="199" y="230"/>
                  <a:pt x="199" y="230"/>
                </a:cubicBezTo>
                <a:cubicBezTo>
                  <a:pt x="218" y="224"/>
                  <a:pt x="238" y="221"/>
                  <a:pt x="258" y="221"/>
                </a:cubicBezTo>
                <a:cubicBezTo>
                  <a:pt x="264" y="221"/>
                  <a:pt x="270" y="222"/>
                  <a:pt x="276" y="222"/>
                </a:cubicBezTo>
                <a:cubicBezTo>
                  <a:pt x="304" y="170"/>
                  <a:pt x="304" y="170"/>
                  <a:pt x="304" y="170"/>
                </a:cubicBezTo>
                <a:cubicBezTo>
                  <a:pt x="306" y="167"/>
                  <a:pt x="309" y="165"/>
                  <a:pt x="312" y="166"/>
                </a:cubicBezTo>
                <a:cubicBezTo>
                  <a:pt x="335" y="171"/>
                  <a:pt x="357" y="179"/>
                  <a:pt x="378" y="190"/>
                </a:cubicBezTo>
                <a:cubicBezTo>
                  <a:pt x="380" y="191"/>
                  <a:pt x="382" y="194"/>
                  <a:pt x="381" y="197"/>
                </a:cubicBezTo>
                <a:cubicBezTo>
                  <a:pt x="371" y="256"/>
                  <a:pt x="371" y="256"/>
                  <a:pt x="371" y="256"/>
                </a:cubicBezTo>
                <a:cubicBezTo>
                  <a:pt x="391" y="271"/>
                  <a:pt x="410" y="289"/>
                  <a:pt x="423" y="310"/>
                </a:cubicBezTo>
                <a:cubicBezTo>
                  <a:pt x="482" y="300"/>
                  <a:pt x="482" y="300"/>
                  <a:pt x="482" y="300"/>
                </a:cubicBezTo>
                <a:cubicBezTo>
                  <a:pt x="485" y="299"/>
                  <a:pt x="489" y="301"/>
                  <a:pt x="490" y="303"/>
                </a:cubicBezTo>
                <a:cubicBezTo>
                  <a:pt x="500" y="325"/>
                  <a:pt x="508" y="347"/>
                  <a:pt x="513" y="370"/>
                </a:cubicBezTo>
                <a:cubicBezTo>
                  <a:pt x="513" y="373"/>
                  <a:pt x="512" y="376"/>
                  <a:pt x="509" y="378"/>
                </a:cubicBezTo>
                <a:cubicBezTo>
                  <a:pt x="456" y="406"/>
                  <a:pt x="456" y="406"/>
                  <a:pt x="456" y="406"/>
                </a:cubicBezTo>
                <a:cubicBezTo>
                  <a:pt x="456" y="410"/>
                  <a:pt x="456" y="415"/>
                  <a:pt x="456" y="419"/>
                </a:cubicBezTo>
                <a:cubicBezTo>
                  <a:pt x="456" y="439"/>
                  <a:pt x="453" y="459"/>
                  <a:pt x="447" y="479"/>
                </a:cubicBezTo>
                <a:cubicBezTo>
                  <a:pt x="492" y="519"/>
                  <a:pt x="492" y="519"/>
                  <a:pt x="492" y="519"/>
                </a:cubicBezTo>
                <a:cubicBezTo>
                  <a:pt x="494" y="521"/>
                  <a:pt x="495" y="524"/>
                  <a:pt x="494" y="527"/>
                </a:cubicBezTo>
                <a:cubicBezTo>
                  <a:pt x="484" y="548"/>
                  <a:pt x="471" y="568"/>
                  <a:pt x="456" y="586"/>
                </a:cubicBezTo>
                <a:cubicBezTo>
                  <a:pt x="454" y="589"/>
                  <a:pt x="451" y="589"/>
                  <a:pt x="448" y="588"/>
                </a:cubicBezTo>
                <a:cubicBezTo>
                  <a:pt x="393" y="564"/>
                  <a:pt x="393" y="564"/>
                  <a:pt x="393" y="564"/>
                </a:cubicBezTo>
                <a:cubicBezTo>
                  <a:pt x="375" y="581"/>
                  <a:pt x="355" y="594"/>
                  <a:pt x="333" y="603"/>
                </a:cubicBezTo>
                <a:cubicBezTo>
                  <a:pt x="330" y="663"/>
                  <a:pt x="330" y="663"/>
                  <a:pt x="330" y="663"/>
                </a:cubicBezTo>
                <a:cubicBezTo>
                  <a:pt x="330" y="666"/>
                  <a:pt x="328" y="669"/>
                  <a:pt x="325" y="669"/>
                </a:cubicBezTo>
                <a:cubicBezTo>
                  <a:pt x="303" y="675"/>
                  <a:pt x="281" y="678"/>
                  <a:pt x="258" y="678"/>
                </a:cubicBezTo>
                <a:close/>
                <a:moveTo>
                  <a:pt x="161" y="576"/>
                </a:moveTo>
                <a:cubicBezTo>
                  <a:pt x="162" y="576"/>
                  <a:pt x="164" y="577"/>
                  <a:pt x="165" y="577"/>
                </a:cubicBezTo>
                <a:cubicBezTo>
                  <a:pt x="188" y="591"/>
                  <a:pt x="213" y="599"/>
                  <a:pt x="239" y="602"/>
                </a:cubicBezTo>
                <a:cubicBezTo>
                  <a:pt x="242" y="602"/>
                  <a:pt x="244" y="604"/>
                  <a:pt x="245" y="607"/>
                </a:cubicBezTo>
                <a:cubicBezTo>
                  <a:pt x="261" y="664"/>
                  <a:pt x="261" y="664"/>
                  <a:pt x="261" y="664"/>
                </a:cubicBezTo>
                <a:cubicBezTo>
                  <a:pt x="280" y="664"/>
                  <a:pt x="298" y="661"/>
                  <a:pt x="316" y="657"/>
                </a:cubicBezTo>
                <a:cubicBezTo>
                  <a:pt x="319" y="598"/>
                  <a:pt x="319" y="598"/>
                  <a:pt x="319" y="598"/>
                </a:cubicBezTo>
                <a:cubicBezTo>
                  <a:pt x="319" y="595"/>
                  <a:pt x="321" y="592"/>
                  <a:pt x="323" y="591"/>
                </a:cubicBezTo>
                <a:cubicBezTo>
                  <a:pt x="347" y="582"/>
                  <a:pt x="368" y="569"/>
                  <a:pt x="387" y="551"/>
                </a:cubicBezTo>
                <a:cubicBezTo>
                  <a:pt x="389" y="549"/>
                  <a:pt x="392" y="548"/>
                  <a:pt x="394" y="549"/>
                </a:cubicBezTo>
                <a:cubicBezTo>
                  <a:pt x="449" y="573"/>
                  <a:pt x="449" y="573"/>
                  <a:pt x="449" y="573"/>
                </a:cubicBezTo>
                <a:cubicBezTo>
                  <a:pt x="461" y="558"/>
                  <a:pt x="471" y="542"/>
                  <a:pt x="479" y="526"/>
                </a:cubicBezTo>
                <a:cubicBezTo>
                  <a:pt x="434" y="486"/>
                  <a:pt x="434" y="486"/>
                  <a:pt x="434" y="486"/>
                </a:cubicBezTo>
                <a:cubicBezTo>
                  <a:pt x="432" y="484"/>
                  <a:pt x="431" y="481"/>
                  <a:pt x="432" y="479"/>
                </a:cubicBezTo>
                <a:cubicBezTo>
                  <a:pt x="439" y="459"/>
                  <a:pt x="442" y="439"/>
                  <a:pt x="442" y="419"/>
                </a:cubicBezTo>
                <a:cubicBezTo>
                  <a:pt x="442" y="414"/>
                  <a:pt x="442" y="408"/>
                  <a:pt x="441" y="402"/>
                </a:cubicBezTo>
                <a:cubicBezTo>
                  <a:pt x="441" y="400"/>
                  <a:pt x="443" y="397"/>
                  <a:pt x="445" y="396"/>
                </a:cubicBezTo>
                <a:cubicBezTo>
                  <a:pt x="498" y="368"/>
                  <a:pt x="498" y="368"/>
                  <a:pt x="498" y="368"/>
                </a:cubicBezTo>
                <a:cubicBezTo>
                  <a:pt x="494" y="349"/>
                  <a:pt x="488" y="331"/>
                  <a:pt x="480" y="314"/>
                </a:cubicBezTo>
                <a:cubicBezTo>
                  <a:pt x="421" y="325"/>
                  <a:pt x="421" y="325"/>
                  <a:pt x="421" y="325"/>
                </a:cubicBezTo>
                <a:cubicBezTo>
                  <a:pt x="419" y="325"/>
                  <a:pt x="416" y="324"/>
                  <a:pt x="414" y="322"/>
                </a:cubicBezTo>
                <a:cubicBezTo>
                  <a:pt x="400" y="299"/>
                  <a:pt x="381" y="280"/>
                  <a:pt x="359" y="265"/>
                </a:cubicBezTo>
                <a:cubicBezTo>
                  <a:pt x="357" y="264"/>
                  <a:pt x="356" y="261"/>
                  <a:pt x="356" y="258"/>
                </a:cubicBezTo>
                <a:cubicBezTo>
                  <a:pt x="367" y="200"/>
                  <a:pt x="367" y="200"/>
                  <a:pt x="367" y="200"/>
                </a:cubicBezTo>
                <a:cubicBezTo>
                  <a:pt x="350" y="191"/>
                  <a:pt x="332" y="185"/>
                  <a:pt x="314" y="181"/>
                </a:cubicBezTo>
                <a:cubicBezTo>
                  <a:pt x="286" y="233"/>
                  <a:pt x="286" y="233"/>
                  <a:pt x="286" y="233"/>
                </a:cubicBezTo>
                <a:cubicBezTo>
                  <a:pt x="285" y="235"/>
                  <a:pt x="282" y="237"/>
                  <a:pt x="279" y="237"/>
                </a:cubicBezTo>
                <a:cubicBezTo>
                  <a:pt x="272" y="236"/>
                  <a:pt x="265" y="235"/>
                  <a:pt x="258" y="235"/>
                </a:cubicBezTo>
                <a:cubicBezTo>
                  <a:pt x="238" y="235"/>
                  <a:pt x="218" y="239"/>
                  <a:pt x="199" y="245"/>
                </a:cubicBezTo>
                <a:cubicBezTo>
                  <a:pt x="197" y="246"/>
                  <a:pt x="194" y="245"/>
                  <a:pt x="192" y="243"/>
                </a:cubicBezTo>
                <a:cubicBezTo>
                  <a:pt x="152" y="198"/>
                  <a:pt x="152" y="198"/>
                  <a:pt x="152" y="198"/>
                </a:cubicBezTo>
                <a:cubicBezTo>
                  <a:pt x="136" y="207"/>
                  <a:pt x="120" y="216"/>
                  <a:pt x="106" y="228"/>
                </a:cubicBezTo>
                <a:cubicBezTo>
                  <a:pt x="129" y="282"/>
                  <a:pt x="129" y="282"/>
                  <a:pt x="129" y="282"/>
                </a:cubicBezTo>
                <a:cubicBezTo>
                  <a:pt x="130" y="285"/>
                  <a:pt x="130" y="288"/>
                  <a:pt x="128" y="290"/>
                </a:cubicBezTo>
                <a:cubicBezTo>
                  <a:pt x="109" y="309"/>
                  <a:pt x="94" y="332"/>
                  <a:pt x="85" y="357"/>
                </a:cubicBezTo>
                <a:cubicBezTo>
                  <a:pt x="84" y="360"/>
                  <a:pt x="82" y="361"/>
                  <a:pt x="79" y="362"/>
                </a:cubicBezTo>
                <a:cubicBezTo>
                  <a:pt x="20" y="364"/>
                  <a:pt x="20" y="364"/>
                  <a:pt x="20" y="364"/>
                </a:cubicBezTo>
                <a:cubicBezTo>
                  <a:pt x="16" y="382"/>
                  <a:pt x="14" y="400"/>
                  <a:pt x="14" y="419"/>
                </a:cubicBezTo>
                <a:cubicBezTo>
                  <a:pt x="71" y="435"/>
                  <a:pt x="71" y="435"/>
                  <a:pt x="71" y="435"/>
                </a:cubicBezTo>
                <a:cubicBezTo>
                  <a:pt x="73" y="435"/>
                  <a:pt x="75" y="438"/>
                  <a:pt x="76" y="441"/>
                </a:cubicBezTo>
                <a:cubicBezTo>
                  <a:pt x="79" y="468"/>
                  <a:pt x="89" y="495"/>
                  <a:pt x="104" y="519"/>
                </a:cubicBezTo>
                <a:cubicBezTo>
                  <a:pt x="105" y="521"/>
                  <a:pt x="105" y="524"/>
                  <a:pt x="104" y="527"/>
                </a:cubicBezTo>
                <a:cubicBezTo>
                  <a:pt x="69" y="575"/>
                  <a:pt x="69" y="575"/>
                  <a:pt x="69" y="575"/>
                </a:cubicBezTo>
                <a:cubicBezTo>
                  <a:pt x="81" y="589"/>
                  <a:pt x="94" y="602"/>
                  <a:pt x="109" y="613"/>
                </a:cubicBezTo>
                <a:cubicBezTo>
                  <a:pt x="157" y="578"/>
                  <a:pt x="157" y="578"/>
                  <a:pt x="157" y="578"/>
                </a:cubicBezTo>
                <a:cubicBezTo>
                  <a:pt x="158" y="577"/>
                  <a:pt x="160" y="576"/>
                  <a:pt x="161" y="576"/>
                </a:cubicBezTo>
                <a:close/>
                <a:moveTo>
                  <a:pt x="258" y="484"/>
                </a:moveTo>
                <a:cubicBezTo>
                  <a:pt x="223" y="484"/>
                  <a:pt x="193" y="455"/>
                  <a:pt x="193" y="419"/>
                </a:cubicBezTo>
                <a:cubicBezTo>
                  <a:pt x="193" y="383"/>
                  <a:pt x="223" y="354"/>
                  <a:pt x="258" y="354"/>
                </a:cubicBezTo>
                <a:cubicBezTo>
                  <a:pt x="294" y="354"/>
                  <a:pt x="323" y="383"/>
                  <a:pt x="323" y="419"/>
                </a:cubicBezTo>
                <a:cubicBezTo>
                  <a:pt x="323" y="455"/>
                  <a:pt x="294" y="484"/>
                  <a:pt x="258" y="484"/>
                </a:cubicBezTo>
                <a:close/>
                <a:moveTo>
                  <a:pt x="258" y="368"/>
                </a:moveTo>
                <a:cubicBezTo>
                  <a:pt x="230" y="368"/>
                  <a:pt x="207" y="391"/>
                  <a:pt x="207" y="419"/>
                </a:cubicBezTo>
                <a:cubicBezTo>
                  <a:pt x="207" y="447"/>
                  <a:pt x="230" y="470"/>
                  <a:pt x="258" y="470"/>
                </a:cubicBezTo>
                <a:cubicBezTo>
                  <a:pt x="286" y="470"/>
                  <a:pt x="309" y="447"/>
                  <a:pt x="309" y="419"/>
                </a:cubicBezTo>
                <a:cubicBezTo>
                  <a:pt x="309" y="391"/>
                  <a:pt x="286" y="368"/>
                  <a:pt x="258" y="368"/>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Source Sans Pro" panose="020B0503030403020204" pitchFamily="34" charset="77"/>
              <a:ea typeface="+mn-ea"/>
              <a:cs typeface="+mn-cs"/>
            </a:endParaRPr>
          </a:p>
        </p:txBody>
      </p:sp>
      <p:sp>
        <p:nvSpPr>
          <p:cNvPr id="4" name="ZoneTexte 3">
            <a:extLst>
              <a:ext uri="{FF2B5EF4-FFF2-40B4-BE49-F238E27FC236}">
                <a16:creationId xmlns:a16="http://schemas.microsoft.com/office/drawing/2014/main" id="{39DB597C-78F3-674D-8693-F804623CFADF}"/>
              </a:ext>
            </a:extLst>
          </p:cNvPr>
          <p:cNvSpPr txBox="1"/>
          <p:nvPr/>
        </p:nvSpPr>
        <p:spPr>
          <a:xfrm>
            <a:off x="3886994" y="2563963"/>
            <a:ext cx="2177108" cy="646331"/>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FFFFFF"/>
                </a:solidFill>
                <a:effectLst/>
                <a:uLnTx/>
                <a:uFillTx/>
                <a:latin typeface="Source Sans Pro" panose="020B0503030403020204" pitchFamily="34" charset="77"/>
                <a:ea typeface="+mn-ea"/>
                <a:cs typeface="+mn-cs"/>
              </a:rPr>
              <a:t>Les moteurs d’exécution</a:t>
            </a:r>
          </a:p>
        </p:txBody>
      </p:sp>
      <p:cxnSp>
        <p:nvCxnSpPr>
          <p:cNvPr id="56" name="Straight Connector 46">
            <a:extLst>
              <a:ext uri="{FF2B5EF4-FFF2-40B4-BE49-F238E27FC236}">
                <a16:creationId xmlns:a16="http://schemas.microsoft.com/office/drawing/2014/main" id="{BE1AC8C3-DD7A-744B-948F-65949A271547}"/>
              </a:ext>
            </a:extLst>
          </p:cNvPr>
          <p:cNvCxnSpPr>
            <a:cxnSpLocks/>
          </p:cNvCxnSpPr>
          <p:nvPr/>
        </p:nvCxnSpPr>
        <p:spPr>
          <a:xfrm flipH="1">
            <a:off x="8563700" y="3493715"/>
            <a:ext cx="757114" cy="0"/>
          </a:xfrm>
          <a:prstGeom prst="line">
            <a:avLst/>
          </a:prstGeom>
          <a:ln>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sp>
        <p:nvSpPr>
          <p:cNvPr id="28" name="ZoneTexte 41">
            <a:extLst>
              <a:ext uri="{FF2B5EF4-FFF2-40B4-BE49-F238E27FC236}">
                <a16:creationId xmlns:a16="http://schemas.microsoft.com/office/drawing/2014/main" id="{533EEC5C-A6EA-4742-8F1E-FD04C4FEA13D}"/>
              </a:ext>
            </a:extLst>
          </p:cNvPr>
          <p:cNvSpPr txBox="1"/>
          <p:nvPr/>
        </p:nvSpPr>
        <p:spPr>
          <a:xfrm>
            <a:off x="1040049" y="3547164"/>
            <a:ext cx="2030927" cy="646331"/>
          </a:xfrm>
          <a:prstGeom prst="rect">
            <a:avLst/>
          </a:prstGeom>
          <a:noFill/>
        </p:spPr>
        <p:txBody>
          <a:bodyPr wrap="square"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Python</a:t>
            </a: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Versions 2 &amp; 3</a:t>
            </a:r>
          </a:p>
        </p:txBody>
      </p:sp>
      <p:sp>
        <p:nvSpPr>
          <p:cNvPr id="29" name="ZoneTexte 41">
            <a:extLst>
              <a:ext uri="{FF2B5EF4-FFF2-40B4-BE49-F238E27FC236}">
                <a16:creationId xmlns:a16="http://schemas.microsoft.com/office/drawing/2014/main" id="{7C9190EA-C718-284D-86FD-B3036E7D0396}"/>
              </a:ext>
            </a:extLst>
          </p:cNvPr>
          <p:cNvSpPr txBox="1"/>
          <p:nvPr/>
        </p:nvSpPr>
        <p:spPr>
          <a:xfrm>
            <a:off x="490724" y="4254318"/>
            <a:ext cx="2580252" cy="646331"/>
          </a:xfrm>
          <a:prstGeom prst="rect">
            <a:avLst/>
          </a:prstGeom>
          <a:noFill/>
        </p:spPr>
        <p:txBody>
          <a:bodyPr wrap="square"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000E9C"/>
                </a:solidFill>
                <a:effectLst/>
                <a:uLnTx/>
                <a:uFillTx/>
                <a:latin typeface="Source Sans Pro" panose="020B0503030403020204" pitchFamily="34" charset="77"/>
                <a:ea typeface="+mn-ea"/>
                <a:cs typeface="+mn-cs"/>
              </a:rPr>
              <a:t>Ruby on Rails</a:t>
            </a: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mn-ea"/>
                <a:cs typeface="+mn-cs"/>
              </a:rPr>
              <a:t>Versions 2.4 à 2.6</a:t>
            </a:r>
          </a:p>
        </p:txBody>
      </p:sp>
      <p:cxnSp>
        <p:nvCxnSpPr>
          <p:cNvPr id="31" name="Straight Connector 43">
            <a:extLst>
              <a:ext uri="{FF2B5EF4-FFF2-40B4-BE49-F238E27FC236}">
                <a16:creationId xmlns:a16="http://schemas.microsoft.com/office/drawing/2014/main" id="{C35D0679-4260-2C48-AE2B-ED56FCF5E1C7}"/>
              </a:ext>
            </a:extLst>
          </p:cNvPr>
          <p:cNvCxnSpPr>
            <a:cxnSpLocks/>
            <a:stCxn id="28" idx="3"/>
            <a:endCxn id="7" idx="2"/>
          </p:cNvCxnSpPr>
          <p:nvPr/>
        </p:nvCxnSpPr>
        <p:spPr>
          <a:xfrm flipV="1">
            <a:off x="3070976" y="3493716"/>
            <a:ext cx="614446" cy="376614"/>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43">
            <a:extLst>
              <a:ext uri="{FF2B5EF4-FFF2-40B4-BE49-F238E27FC236}">
                <a16:creationId xmlns:a16="http://schemas.microsoft.com/office/drawing/2014/main" id="{5C3491BB-707E-C347-A016-CCE9425EAD81}"/>
              </a:ext>
            </a:extLst>
          </p:cNvPr>
          <p:cNvCxnSpPr>
            <a:cxnSpLocks/>
            <a:stCxn id="29" idx="3"/>
            <a:endCxn id="7" idx="2"/>
          </p:cNvCxnSpPr>
          <p:nvPr/>
        </p:nvCxnSpPr>
        <p:spPr>
          <a:xfrm flipV="1">
            <a:off x="3070976" y="3493716"/>
            <a:ext cx="614446" cy="1083768"/>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sp>
        <p:nvSpPr>
          <p:cNvPr id="32" name="Title 1">
            <a:extLst>
              <a:ext uri="{FF2B5EF4-FFF2-40B4-BE49-F238E27FC236}">
                <a16:creationId xmlns:a16="http://schemas.microsoft.com/office/drawing/2014/main" id="{6559C7FF-7418-804E-85FA-D89343D616D3}"/>
              </a:ext>
            </a:extLst>
          </p:cNvPr>
          <p:cNvSpPr txBox="1">
            <a:spLocks/>
          </p:cNvSpPr>
          <p:nvPr/>
        </p:nvSpPr>
        <p:spPr>
          <a:xfrm>
            <a:off x="550863" y="419706"/>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 Cloud Web</a:t>
            </a:r>
          </a:p>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Les spécificités</a:t>
            </a:r>
          </a:p>
        </p:txBody>
      </p:sp>
    </p:spTree>
    <p:extLst>
      <p:ext uri="{BB962C8B-B14F-4D97-AF65-F5344CB8AC3E}">
        <p14:creationId xmlns:p14="http://schemas.microsoft.com/office/powerpoint/2010/main" val="17562399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61111">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14:bounceEnd="61111">
                                          <p:cBhvr additive="base">
                                            <p:cTn id="7" dur="900" fill="hold"/>
                                            <p:tgtEl>
                                              <p:spTgt spid="7"/>
                                            </p:tgtEl>
                                            <p:attrNameLst>
                                              <p:attrName>ppt_x</p:attrName>
                                            </p:attrNameLst>
                                          </p:cBhvr>
                                          <p:tavLst>
                                            <p:tav tm="0">
                                              <p:val>
                                                <p:strVal val="0-#ppt_w/2"/>
                                              </p:val>
                                            </p:tav>
                                            <p:tav tm="100000">
                                              <p:val>
                                                <p:strVal val="#ppt_x"/>
                                              </p:val>
                                            </p:tav>
                                          </p:tavLst>
                                        </p:anim>
                                        <p:anim calcmode="lin" valueType="num" p14:bounceEnd="61111">
                                          <p:cBhvr additive="base">
                                            <p:cTn id="8" dur="9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14:presetBounceEnd="61111">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14:bounceEnd="61111">
                                          <p:cBhvr additive="base">
                                            <p:cTn id="11" dur="900" fill="hold"/>
                                            <p:tgtEl>
                                              <p:spTgt spid="8"/>
                                            </p:tgtEl>
                                            <p:attrNameLst>
                                              <p:attrName>ppt_x</p:attrName>
                                            </p:attrNameLst>
                                          </p:cBhvr>
                                          <p:tavLst>
                                            <p:tav tm="0">
                                              <p:val>
                                                <p:strVal val="1+#ppt_w/2"/>
                                              </p:val>
                                            </p:tav>
                                            <p:tav tm="100000">
                                              <p:val>
                                                <p:strVal val="#ppt_x"/>
                                              </p:val>
                                            </p:tav>
                                          </p:tavLst>
                                        </p:anim>
                                        <p:anim calcmode="lin" valueType="num" p14:bounceEnd="61111">
                                          <p:cBhvr additive="base">
                                            <p:cTn id="12" dur="9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wipe(right)">
                                          <p:cBhvr>
                                            <p:cTn id="17" dur="500"/>
                                            <p:tgtEl>
                                              <p:spTgt spid="22"/>
                                            </p:tgtEl>
                                          </p:cBhvr>
                                        </p:animEffect>
                                      </p:childTnLst>
                                    </p:cTn>
                                  </p:par>
                                  <p:par>
                                    <p:cTn id="18" presetID="22" presetClass="entr" presetSubtype="2" fill="hold" nodeType="withEffect">
                                      <p:stCondLst>
                                        <p:cond delay="0"/>
                                      </p:stCondLst>
                                      <p:childTnLst>
                                        <p:set>
                                          <p:cBhvr>
                                            <p:cTn id="19" dur="1" fill="hold">
                                              <p:stCondLst>
                                                <p:cond delay="0"/>
                                              </p:stCondLst>
                                            </p:cTn>
                                            <p:tgtEl>
                                              <p:spTgt spid="30"/>
                                            </p:tgtEl>
                                            <p:attrNameLst>
                                              <p:attrName>style.visibility</p:attrName>
                                            </p:attrNameLst>
                                          </p:cBhvr>
                                          <p:to>
                                            <p:strVal val="visible"/>
                                          </p:to>
                                        </p:set>
                                        <p:animEffect transition="in" filter="wipe(right)">
                                          <p:cBhvr>
                                            <p:cTn id="20" dur="500"/>
                                            <p:tgtEl>
                                              <p:spTgt spid="30"/>
                                            </p:tgtEl>
                                          </p:cBhvr>
                                        </p:animEffect>
                                      </p:childTnLst>
                                    </p:cTn>
                                  </p:par>
                                  <p:par>
                                    <p:cTn id="21" presetID="22" presetClass="entr" presetSubtype="2" fill="hold" nodeType="with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wipe(right)">
                                          <p:cBhvr>
                                            <p:cTn id="23" dur="500"/>
                                            <p:tgtEl>
                                              <p:spTgt spid="31"/>
                                            </p:tgtEl>
                                          </p:cBhvr>
                                        </p:animEffect>
                                      </p:childTnLst>
                                    </p:cTn>
                                  </p:par>
                                  <p:par>
                                    <p:cTn id="24" presetID="22" presetClass="entr" presetSubtype="2" fill="hold" nodeType="with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right)">
                                          <p:cBhvr>
                                            <p:cTn id="26" dur="500"/>
                                            <p:tgtEl>
                                              <p:spTgt spid="34"/>
                                            </p:tgtEl>
                                          </p:cBhvr>
                                        </p:animEffect>
                                      </p:childTnLst>
                                    </p:cTn>
                                  </p:par>
                                </p:childTnLst>
                              </p:cTn>
                            </p:par>
                            <p:par>
                              <p:cTn id="27" fill="hold">
                                <p:stCondLst>
                                  <p:cond delay="500"/>
                                </p:stCondLst>
                                <p:childTnLst>
                                  <p:par>
                                    <p:cTn id="28" presetID="10" presetClass="entr" presetSubtype="0" fill="hold" grpId="0" nodeType="afterEffect">
                                      <p:stCondLst>
                                        <p:cond delay="0"/>
                                      </p:stCondLst>
                                      <p:childTnLst>
                                        <p:set>
                                          <p:cBhvr>
                                            <p:cTn id="29" dur="1" fill="hold">
                                              <p:stCondLst>
                                                <p:cond delay="0"/>
                                              </p:stCondLst>
                                            </p:cTn>
                                            <p:tgtEl>
                                              <p:spTgt spid="41"/>
                                            </p:tgtEl>
                                            <p:attrNameLst>
                                              <p:attrName>style.visibility</p:attrName>
                                            </p:attrNameLst>
                                          </p:cBhvr>
                                          <p:to>
                                            <p:strVal val="visible"/>
                                          </p:to>
                                        </p:set>
                                        <p:animEffect transition="in" filter="fade">
                                          <p:cBhvr>
                                            <p:cTn id="30" dur="500"/>
                                            <p:tgtEl>
                                              <p:spTgt spid="41"/>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500"/>
                                            <p:tgtEl>
                                              <p:spTgt spid="42"/>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8"/>
                                            </p:tgtEl>
                                            <p:attrNameLst>
                                              <p:attrName>style.visibility</p:attrName>
                                            </p:attrNameLst>
                                          </p:cBhvr>
                                          <p:to>
                                            <p:strVal val="visible"/>
                                          </p:to>
                                        </p:set>
                                        <p:animEffect transition="in" filter="fade">
                                          <p:cBhvr>
                                            <p:cTn id="36" dur="500"/>
                                            <p:tgtEl>
                                              <p:spTgt spid="2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9"/>
                                            </p:tgtEl>
                                            <p:attrNameLst>
                                              <p:attrName>style.visibility</p:attrName>
                                            </p:attrNameLst>
                                          </p:cBhvr>
                                          <p:to>
                                            <p:strVal val="visible"/>
                                          </p:to>
                                        </p:set>
                                        <p:animEffect transition="in" filter="fade">
                                          <p:cBhvr>
                                            <p:cTn id="39" dur="500"/>
                                            <p:tgtEl>
                                              <p:spTgt spid="29"/>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nodeType="click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par>
                                    <p:cTn id="45" presetID="22" presetClass="entr" presetSubtype="8" fill="hold" nodeType="withEffect">
                                      <p:stCondLst>
                                        <p:cond delay="0"/>
                                      </p:stCondLst>
                                      <p:childTnLst>
                                        <p:set>
                                          <p:cBhvr>
                                            <p:cTn id="46" dur="1" fill="hold">
                                              <p:stCondLst>
                                                <p:cond delay="0"/>
                                              </p:stCondLst>
                                            </p:cTn>
                                            <p:tgtEl>
                                              <p:spTgt spid="56"/>
                                            </p:tgtEl>
                                            <p:attrNameLst>
                                              <p:attrName>style.visibility</p:attrName>
                                            </p:attrNameLst>
                                          </p:cBhvr>
                                          <p:to>
                                            <p:strVal val="visible"/>
                                          </p:to>
                                        </p:set>
                                        <p:animEffect transition="in" filter="wipe(left)">
                                          <p:cBhvr>
                                            <p:cTn id="47" dur="500"/>
                                            <p:tgtEl>
                                              <p:spTgt spid="56"/>
                                            </p:tgtEl>
                                          </p:cBhvr>
                                        </p:animEffect>
                                      </p:childTnLst>
                                    </p:cTn>
                                  </p:par>
                                  <p:par>
                                    <p:cTn id="48" presetID="22" presetClass="entr" presetSubtype="8" fill="hold" nodeType="with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wipe(left)">
                                          <p:cBhvr>
                                            <p:cTn id="50" dur="500"/>
                                            <p:tgtEl>
                                              <p:spTgt spid="35"/>
                                            </p:tgtEl>
                                          </p:cBhvr>
                                        </p:animEffect>
                                      </p:childTnLst>
                                    </p:cTn>
                                  </p:par>
                                </p:childTnLst>
                              </p:cTn>
                            </p:par>
                            <p:par>
                              <p:cTn id="51" fill="hold">
                                <p:stCondLst>
                                  <p:cond delay="500"/>
                                </p:stCondLst>
                                <p:childTnLst>
                                  <p:par>
                                    <p:cTn id="52" presetID="10"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500"/>
                                            <p:tgtEl>
                                              <p:spTgt spid="43"/>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44"/>
                                            </p:tgtEl>
                                            <p:attrNameLst>
                                              <p:attrName>style.visibility</p:attrName>
                                            </p:attrNameLst>
                                          </p:cBhvr>
                                          <p:to>
                                            <p:strVal val="visible"/>
                                          </p:to>
                                        </p:set>
                                        <p:animEffect transition="in" filter="fade">
                                          <p:cBhvr>
                                            <p:cTn id="57" dur="500"/>
                                            <p:tgtEl>
                                              <p:spTgt spid="4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45"/>
                                            </p:tgtEl>
                                            <p:attrNameLst>
                                              <p:attrName>style.visibility</p:attrName>
                                            </p:attrNameLst>
                                          </p:cBhvr>
                                          <p:to>
                                            <p:strVal val="visible"/>
                                          </p:to>
                                        </p:set>
                                        <p:animEffect transition="in" filter="fade">
                                          <p:cBhvr>
                                            <p:cTn id="60"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41" grpId="0"/>
          <p:bldP spid="42" grpId="0"/>
          <p:bldP spid="43" grpId="0"/>
          <p:bldP spid="44" grpId="0"/>
          <p:bldP spid="45" grpId="0"/>
          <p:bldP spid="8" grpId="0" animBg="1"/>
          <p:bldP spid="28" grpId="0"/>
          <p:bldP spid="2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900" fill="hold"/>
                                            <p:tgtEl>
                                              <p:spTgt spid="7"/>
                                            </p:tgtEl>
                                            <p:attrNameLst>
                                              <p:attrName>ppt_x</p:attrName>
                                            </p:attrNameLst>
                                          </p:cBhvr>
                                          <p:tavLst>
                                            <p:tav tm="0">
                                              <p:val>
                                                <p:strVal val="0-#ppt_w/2"/>
                                              </p:val>
                                            </p:tav>
                                            <p:tav tm="100000">
                                              <p:val>
                                                <p:strVal val="#ppt_x"/>
                                              </p:val>
                                            </p:tav>
                                          </p:tavLst>
                                        </p:anim>
                                        <p:anim calcmode="lin" valueType="num">
                                          <p:cBhvr additive="base">
                                            <p:cTn id="8" dur="9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900" fill="hold"/>
                                            <p:tgtEl>
                                              <p:spTgt spid="8"/>
                                            </p:tgtEl>
                                            <p:attrNameLst>
                                              <p:attrName>ppt_x</p:attrName>
                                            </p:attrNameLst>
                                          </p:cBhvr>
                                          <p:tavLst>
                                            <p:tav tm="0">
                                              <p:val>
                                                <p:strVal val="1+#ppt_w/2"/>
                                              </p:val>
                                            </p:tav>
                                            <p:tav tm="100000">
                                              <p:val>
                                                <p:strVal val="#ppt_x"/>
                                              </p:val>
                                            </p:tav>
                                          </p:tavLst>
                                        </p:anim>
                                        <p:anim calcmode="lin" valueType="num">
                                          <p:cBhvr additive="base">
                                            <p:cTn id="12" dur="900" fill="hold"/>
                                            <p:tgtEl>
                                              <p:spTgt spid="8"/>
                                            </p:tgtEl>
                                            <p:attrNameLst>
                                              <p:attrName>ppt_y</p:attrName>
                                            </p:attrNameLst>
                                          </p:cBhvr>
                                          <p:tavLst>
                                            <p:tav tm="0">
                                              <p:val>
                                                <p:strVal val="#ppt_y"/>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6"/>
                                            </p:tgtEl>
                                            <p:attrNameLst>
                                              <p:attrName>style.visibility</p:attrName>
                                            </p:attrNameLst>
                                          </p:cBhvr>
                                          <p:to>
                                            <p:strVal val="visible"/>
                                          </p:to>
                                        </p:set>
                                        <p:anim calcmode="lin" valueType="num">
                                          <p:cBhvr additive="base">
                                            <p:cTn id="15" dur="900" fill="hold"/>
                                            <p:tgtEl>
                                              <p:spTgt spid="46"/>
                                            </p:tgtEl>
                                            <p:attrNameLst>
                                              <p:attrName>ppt_x</p:attrName>
                                            </p:attrNameLst>
                                          </p:cBhvr>
                                          <p:tavLst>
                                            <p:tav tm="0">
                                              <p:val>
                                                <p:strVal val="#ppt_x"/>
                                              </p:val>
                                            </p:tav>
                                            <p:tav tm="100000">
                                              <p:val>
                                                <p:strVal val="#ppt_x"/>
                                              </p:val>
                                            </p:tav>
                                          </p:tavLst>
                                        </p:anim>
                                        <p:anim calcmode="lin" valueType="num">
                                          <p:cBhvr additive="base">
                                            <p:cTn id="16" dur="9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2" fill="hold" nodeType="click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wipe(right)">
                                          <p:cBhvr>
                                            <p:cTn id="21" dur="500"/>
                                            <p:tgtEl>
                                              <p:spTgt spid="22"/>
                                            </p:tgtEl>
                                          </p:cBhvr>
                                        </p:animEffect>
                                      </p:childTnLst>
                                    </p:cTn>
                                  </p:par>
                                  <p:par>
                                    <p:cTn id="22" presetID="22" presetClass="entr" presetSubtype="2" fill="hold" nodeType="withEffect">
                                      <p:stCondLst>
                                        <p:cond delay="0"/>
                                      </p:stCondLst>
                                      <p:childTnLst>
                                        <p:set>
                                          <p:cBhvr>
                                            <p:cTn id="23" dur="1" fill="hold">
                                              <p:stCondLst>
                                                <p:cond delay="0"/>
                                              </p:stCondLst>
                                            </p:cTn>
                                            <p:tgtEl>
                                              <p:spTgt spid="30"/>
                                            </p:tgtEl>
                                            <p:attrNameLst>
                                              <p:attrName>style.visibility</p:attrName>
                                            </p:attrNameLst>
                                          </p:cBhvr>
                                          <p:to>
                                            <p:strVal val="visible"/>
                                          </p:to>
                                        </p:set>
                                        <p:animEffect transition="in" filter="wipe(right)">
                                          <p:cBhvr>
                                            <p:cTn id="24" dur="500"/>
                                            <p:tgtEl>
                                              <p:spTgt spid="30"/>
                                            </p:tgtEl>
                                          </p:cBhvr>
                                        </p:animEffect>
                                      </p:childTnLst>
                                    </p:cTn>
                                  </p:par>
                                  <p:par>
                                    <p:cTn id="25" presetID="22" presetClass="entr" presetSubtype="2" fill="hold" nodeType="with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right)">
                                          <p:cBhvr>
                                            <p:cTn id="27" dur="500"/>
                                            <p:tgtEl>
                                              <p:spTgt spid="31"/>
                                            </p:tgtEl>
                                          </p:cBhvr>
                                        </p:animEffect>
                                      </p:childTnLst>
                                    </p:cTn>
                                  </p:par>
                                  <p:par>
                                    <p:cTn id="28" presetID="22" presetClass="entr" presetSubtype="2" fill="hold" nodeType="withEffect">
                                      <p:stCondLst>
                                        <p:cond delay="0"/>
                                      </p:stCondLst>
                                      <p:childTnLst>
                                        <p:set>
                                          <p:cBhvr>
                                            <p:cTn id="29" dur="1" fill="hold">
                                              <p:stCondLst>
                                                <p:cond delay="0"/>
                                              </p:stCondLst>
                                            </p:cTn>
                                            <p:tgtEl>
                                              <p:spTgt spid="34"/>
                                            </p:tgtEl>
                                            <p:attrNameLst>
                                              <p:attrName>style.visibility</p:attrName>
                                            </p:attrNameLst>
                                          </p:cBhvr>
                                          <p:to>
                                            <p:strVal val="visible"/>
                                          </p:to>
                                        </p:set>
                                        <p:animEffect transition="in" filter="wipe(right)">
                                          <p:cBhvr>
                                            <p:cTn id="30" dur="500"/>
                                            <p:tgtEl>
                                              <p:spTgt spid="34"/>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fade">
                                          <p:cBhvr>
                                            <p:cTn id="34" dur="500"/>
                                            <p:tgtEl>
                                              <p:spTgt spid="41"/>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fade">
                                          <p:cBhvr>
                                            <p:cTn id="37" dur="500"/>
                                            <p:tgtEl>
                                              <p:spTgt spid="42"/>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500"/>
                                            <p:tgtEl>
                                              <p:spTgt spid="2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500"/>
                                            <p:tgtEl>
                                              <p:spTgt spid="29"/>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23"/>
                                            </p:tgtEl>
                                            <p:attrNameLst>
                                              <p:attrName>style.visibility</p:attrName>
                                            </p:attrNameLst>
                                          </p:cBhvr>
                                          <p:to>
                                            <p:strVal val="visible"/>
                                          </p:to>
                                        </p:set>
                                        <p:animEffect transition="in" filter="wipe(left)">
                                          <p:cBhvr>
                                            <p:cTn id="48" dur="500"/>
                                            <p:tgtEl>
                                              <p:spTgt spid="23"/>
                                            </p:tgtEl>
                                          </p:cBhvr>
                                        </p:animEffect>
                                      </p:childTnLst>
                                    </p:cTn>
                                  </p:par>
                                  <p:par>
                                    <p:cTn id="49" presetID="22" presetClass="entr" presetSubtype="8" fill="hold" nodeType="with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wipe(left)">
                                          <p:cBhvr>
                                            <p:cTn id="51" dur="500"/>
                                            <p:tgtEl>
                                              <p:spTgt spid="56"/>
                                            </p:tgtEl>
                                          </p:cBhvr>
                                        </p:animEffect>
                                      </p:childTnLst>
                                    </p:cTn>
                                  </p:par>
                                  <p:par>
                                    <p:cTn id="52" presetID="22" presetClass="entr" presetSubtype="8" fill="hold" nodeType="with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wipe(left)">
                                          <p:cBhvr>
                                            <p:cTn id="54" dur="500"/>
                                            <p:tgtEl>
                                              <p:spTgt spid="35"/>
                                            </p:tgtEl>
                                          </p:cBhvr>
                                        </p:animEffect>
                                      </p:childTnLst>
                                    </p:cTn>
                                  </p:par>
                                </p:childTnLst>
                              </p:cTn>
                            </p:par>
                            <p:par>
                              <p:cTn id="55" fill="hold">
                                <p:stCondLst>
                                  <p:cond delay="500"/>
                                </p:stCondLst>
                                <p:childTnLst>
                                  <p:par>
                                    <p:cTn id="56" presetID="10" presetClass="entr" presetSubtype="0" fill="hold" grpId="0" nodeType="afterEffect">
                                      <p:stCondLst>
                                        <p:cond delay="0"/>
                                      </p:stCondLst>
                                      <p:childTnLst>
                                        <p:set>
                                          <p:cBhvr>
                                            <p:cTn id="57" dur="1" fill="hold">
                                              <p:stCondLst>
                                                <p:cond delay="0"/>
                                              </p:stCondLst>
                                            </p:cTn>
                                            <p:tgtEl>
                                              <p:spTgt spid="43"/>
                                            </p:tgtEl>
                                            <p:attrNameLst>
                                              <p:attrName>style.visibility</p:attrName>
                                            </p:attrNameLst>
                                          </p:cBhvr>
                                          <p:to>
                                            <p:strVal val="visible"/>
                                          </p:to>
                                        </p:set>
                                        <p:animEffect transition="in" filter="fade">
                                          <p:cBhvr>
                                            <p:cTn id="58" dur="500"/>
                                            <p:tgtEl>
                                              <p:spTgt spid="43"/>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fade">
                                          <p:cBhvr>
                                            <p:cTn id="61" dur="500"/>
                                            <p:tgtEl>
                                              <p:spTgt spid="4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45"/>
                                            </p:tgtEl>
                                            <p:attrNameLst>
                                              <p:attrName>style.visibility</p:attrName>
                                            </p:attrNameLst>
                                          </p:cBhvr>
                                          <p:to>
                                            <p:strVal val="visible"/>
                                          </p:to>
                                        </p:set>
                                        <p:animEffect transition="in" filter="fade">
                                          <p:cBhvr>
                                            <p:cTn id="64" dur="500"/>
                                            <p:tgtEl>
                                              <p:spTgt spid="45"/>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nodeType="clickEffect">
                                      <p:stCondLst>
                                        <p:cond delay="0"/>
                                      </p:stCondLst>
                                      <p:childTnLst>
                                        <p:set>
                                          <p:cBhvr>
                                            <p:cTn id="68" dur="1" fill="hold">
                                              <p:stCondLst>
                                                <p:cond delay="0"/>
                                              </p:stCondLst>
                                            </p:cTn>
                                            <p:tgtEl>
                                              <p:spTgt spid="58"/>
                                            </p:tgtEl>
                                            <p:attrNameLst>
                                              <p:attrName>style.visibility</p:attrName>
                                            </p:attrNameLst>
                                          </p:cBhvr>
                                          <p:to>
                                            <p:strVal val="visible"/>
                                          </p:to>
                                        </p:set>
                                        <p:animEffect transition="in" filter="wipe(up)">
                                          <p:cBhvr>
                                            <p:cTn id="69" dur="500"/>
                                            <p:tgtEl>
                                              <p:spTgt spid="58"/>
                                            </p:tgtEl>
                                          </p:cBhvr>
                                        </p:animEffect>
                                      </p:childTnLst>
                                    </p:cTn>
                                  </p:par>
                                  <p:par>
                                    <p:cTn id="70" presetID="22" presetClass="entr" presetSubtype="1" fill="hold" nodeType="withEffect">
                                      <p:stCondLst>
                                        <p:cond delay="0"/>
                                      </p:stCondLst>
                                      <p:childTnLst>
                                        <p:set>
                                          <p:cBhvr>
                                            <p:cTn id="71" dur="1" fill="hold">
                                              <p:stCondLst>
                                                <p:cond delay="0"/>
                                              </p:stCondLst>
                                            </p:cTn>
                                            <p:tgtEl>
                                              <p:spTgt spid="57"/>
                                            </p:tgtEl>
                                            <p:attrNameLst>
                                              <p:attrName>style.visibility</p:attrName>
                                            </p:attrNameLst>
                                          </p:cBhvr>
                                          <p:to>
                                            <p:strVal val="visible"/>
                                          </p:to>
                                        </p:set>
                                        <p:animEffect transition="in" filter="wipe(up)">
                                          <p:cBhvr>
                                            <p:cTn id="72" dur="500"/>
                                            <p:tgtEl>
                                              <p:spTgt spid="57"/>
                                            </p:tgtEl>
                                          </p:cBhvr>
                                        </p:animEffect>
                                      </p:childTnLst>
                                    </p:cTn>
                                  </p:par>
                                </p:childTnLst>
                              </p:cTn>
                            </p:par>
                            <p:par>
                              <p:cTn id="73" fill="hold">
                                <p:stCondLst>
                                  <p:cond delay="500"/>
                                </p:stCondLst>
                                <p:childTnLst>
                                  <p:par>
                                    <p:cTn id="74" presetID="10" presetClass="entr" presetSubtype="0" fill="hold" grpId="0" nodeType="afterEffect">
                                      <p:stCondLst>
                                        <p:cond delay="0"/>
                                      </p:stCondLst>
                                      <p:childTnLst>
                                        <p:set>
                                          <p:cBhvr>
                                            <p:cTn id="75" dur="1" fill="hold">
                                              <p:stCondLst>
                                                <p:cond delay="0"/>
                                              </p:stCondLst>
                                            </p:cTn>
                                            <p:tgtEl>
                                              <p:spTgt spid="51"/>
                                            </p:tgtEl>
                                            <p:attrNameLst>
                                              <p:attrName>style.visibility</p:attrName>
                                            </p:attrNameLst>
                                          </p:cBhvr>
                                          <p:to>
                                            <p:strVal val="visible"/>
                                          </p:to>
                                        </p:set>
                                        <p:animEffect transition="in" filter="fade">
                                          <p:cBhvr>
                                            <p:cTn id="76" dur="500"/>
                                            <p:tgtEl>
                                              <p:spTgt spid="5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41" grpId="0"/>
          <p:bldP spid="42" grpId="0"/>
          <p:bldP spid="43" grpId="0"/>
          <p:bldP spid="44" grpId="0"/>
          <p:bldP spid="45" grpId="0"/>
          <p:bldP spid="8" grpId="0" animBg="1"/>
          <p:bldP spid="46" grpId="0" animBg="1"/>
          <p:bldP spid="51" grpId="0"/>
          <p:bldP spid="52" grpId="0"/>
          <p:bldP spid="28" grpId="0"/>
          <p:bldP spid="29" grpId="0"/>
        </p:bldLst>
      </p:timing>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AutoShape 10" descr="data:image/png;base64,%20iVBORw0KGgoAAAANSUhEUgAAAGYAAABlCAYAAAHITKZaAAAAAXNSR0IArs4c6QAAAARnQU1BAACxjwv8YQUAAAAJcEhZcwAADsMAAA7DAcdvqGQAABfWSURBVHhe7Z0JeBRF2oDr6u6ZHIRLiNeCEA0JAcRw5J4E8FjWVYlJEA9W1139dz1wRU79jaxHQgIeC+56PSqrYrjUXfXXVSCZZCZcZhUIBCGKgBcIS8g500fVX9XTEwg5yEXI+sybJ0/XNd1d/VV931fV1d3gv4zR0xwxYpvvTi4efesU9syWNGZmnAKyto1oMlo+/9MRA2pVdNWON9dDTTO2W1mNNPtRxarC1IH2wUffeZk0iDgE+sX57sSjZmZLjOKnM/q2KWzZ5ynmKY26ebK5jc7MlMW2dTIzcU5xnCfqxrSROSWJf8spih9r5bTNiEzHC1YQLC+PDrGCbeM/rdZodiFMELQCATrOEpeDjbplsvep4gnZVlITml3yYdPiB4ntzrc2KDZI38gtif2FmdEaz25NZeIol6SnzB59yxS2uCT+oEjPcyefMAu0xKktYcxtVzIRj7op9ZiV1DaR6clXi+1St6PN5tSEkTMma1awRVpse4ZmHLCCLdLijyS7NNwKBugtjMhKXmUF28UZdY5osZ762ug7ZsOtMlRCkMzAiidhv+3/cFYt+7eD1dU0zJnv2LrEKt4qLes8Tp5r4uG8kqTanSs3wLvmSrsJwnUPJTnha8tkQIPJcVHGWw8Awfb8paWpZ+wJ7dKiT29KZdRg4KFZtfLoqH5qzYma8NDQ0B8Z/7XX48nZu861cLE7uZLRqlvnJ+/cbP2sCa0eaFhmbFiw1LdKhFXdWP77B+i9DyUUwxHTHS/QeroYKyipYq3zDcaYffRtV9ZTneq7CjZK5o+7Qnaho+/ptkeorGc/a27Bu4Sww1FZqbutaIdptTE0gzKAMYq0YgECBOhN5GycGCu2wzNTssyEdtJuDbDEnbhLkm2fiXCQJJnG7dmtaSx/c9xSEW6LNg/C3bAcMZYwI4xEm1uOodPPxZZSA8yJ2zzbTGyDNg9SUVC0ACJfEUlBABIzCED54Tix0XX60WJX/DNmWhu0amvyXSleFWqxDyduKheqXljOqIzkpUSWH6SUHbj9fnUwpNgmymq6/sCCVPdz5g9boNWaUOD5WqZoR74rfpOI55UkfCsOIMKars3jO57Gr6FeB2omiQMscafS3I1xd4r80zmjec5xj0+RWJCTIu97b/2tzw26qpVhCcdyawkghECMLvOK465hCL85L8k90PpZE1o8yJBMR3gfifwgwpoBfr1n1YYPzAwfkFtOKgK6V/8DhLiYYvr6nlVFE8zcFmjxch1Y4/zRP5KTMHhfbPPd8eaAOibL8YSqqxmMsvCKdc4XLhl68VWyLI0fOd2RKvI7zLBrExvHLIvd4/7InYlGOy9cpWe3+obJZ6LNJvz1B25znCN4Y1mfX3L36A9WFFCkeXT1jCLtGKd7MH64d+PvPV1DDP1aO0h7aPNy+VFk26tWsFO06yAQwV9ZwU7RroNgob94kx6R6ZhhJQUIECBAgABt0M2OwUlyXQnv2GVpWm197VUPp5Z9etm0+D8qwcHPi+kCMY9kFeMuw5ihAFT9uCjtgMdK6jTtspWtMfS6pIljZl7FojJScqwkkFN6+c1L3amMAGmapvLRjT3kE5GuSMqjoiKM0UMi/swWhznx3C84bH+Q1r+/SOsqXZLMZTcm36Mo8nKxF49Kb963pvDtHHfCRxKTrrGKcM9E/2x2gnu8FW0kc3UmXpO1xrCi3UK3NbNFRePjgySbc05iifyka/x9BEoP1n9SeunKXZMGE6S/J8nyOFU3vttTUHjRk+5xMSFSyE5NPelHYgKBSrXj8xLcnZZShyuT50p8EQFylwgThYLjtUgKkjxTMbD9wyzA0YHnrleW4I1BwUGVYhzlx0v1Tfc80HANBbYThn7y0AhD4DXoawuSin9rJXWKTktmNcvEWdDXTBaXJO7C8OQAnQG9/pnHyfUDBpBPrSQ+QjW8u1YW2aLSJ16qE1usV/PuPfju5n9b2Sb5JYkvQUh+L8JEgqDBqEtfkLDtXTOzHXSoMkMcjr72cJQFKUtjBIZBwyjSBgc9V7nsY+9T7nG3BcshfzcMCk6EHFUWxexWY25KGl1e4Nohfjty+qQTXAJ9zB1ZiEmEHW9+2m1NvcM7GnlT2n6EEFenJ4G8mex4Y725r2e3pDEPru47f1xZ4+2wERkpj8p2ZRHjFRVAjICqevL2rCqZNyAhMvT8YRdX8wtk5okRxs5DmgScTt2X0H46dVWGZyTEB9uDS7me5TEIdM2ogYwk71r9yfa8khQPQ+D+eYnFL0VmpeYQBO7dVVAU6vslb0r/ujJYDT12PaU4vF/foJfujXHWWlldpttE7CfflWRoDd5Bb68IO2oYhnf324XmdJCf3NLkCRLAW5glCQr06rlJ7jAz0kW6vTKR1yWEymHB1WLH9T/tt1V+XOn15TRlsStuA8byJCUEg6PfHxu86OodR6ysTtPtlYm5ebK44QR0wzhcsaoo3JfaM3TJnTmdyAzHHP8OEUbm/GlP0q2VwQQ95DeRzDCauTBnm+6tDMLmMgcBkeUBIDa26/cZAwQIECBAgAABAgQIEOAc8OcNiSOtoEnk9NRvgKObFgq0QLcOzvw87rpi+NItKSzIDtxWEoiekWbIGA+JGKjPtJJA7qexYdkl0W2vU+8AXapMzI1Jo61gI6IifeSwSqZBQIgc9tSW8QOG35RyHUa+NVAY43FiGU+eK9ljC+tTdV5oeJvrzjtClypDJWn9yJsnqY5Tmo4NBe3VVN/MpS62XmWqjem7AITArA+EeYtLJy5GACkiv77Ws80s3A10qTJEwuchAKUj4ahCxB/fED+E77LpPolOd60q/Ur36u97DZrw5SrnNxSgfkTxTQDOSSqdaJXsMl2aN4u5dQoTc8RCDrtWboDP7Y1QjKqLPNS670JkAOoMT/jD8VsOmwmnwpsa//NP5nQLXZKMWu9JMhhj1DDMpjLrskqv7lGLAOTnyC+TV9WebbEinDxX/LzFruTyfFfS6jznxNvNynWRbpvRXOJOqVaNuscWppQ9nVeaqKmM3v1I4qZXY7LS7mMIPE0kiRw5fiz4hw/K6he7Er7BUBrilwvvTgBLCHg0T+L8xE2lvtSO06HK5JTEZiIU9AZiEAGmvzcnudRcv5rrnniHBGyvIoKAahxPnZfwhfP8a2OD+vUJq8XmqYoThuCnE8eDZ80jV0jYXuKfOPcDEaOzE4qxFe0UHWpmC5LL1sgSUnhjlyCUMvNKEsy1ZxjKr4q7G4ZGAYF9ikRa/5A+B/0VMeEhIRWu0VaeXhHE+1b10brG2x6dpcN9pr6+JoXIEGD+Dxn69sXPYiUJNzln8HJ5XAS3JwN8KT6odW+zTlWvUKn6CgPMIxbZatCz4sSHqXjRdaL5jb9FPMv1DP/PLUncJuyR+aN20qHCjfgPwrXRks9iBxIj5Cfdek5LKGYDVV274i8DP2jcOYJA93hmQvifVQ007CoMse2nfXj9ie1O87ESQXZ2Nup/rdPQvKLSfMdQOzEn0d3Xl9s+OqfNhEq11OpD48qOaoZeb6ZzEDefc+K2f6jpxruin4hCer1nJgMonSgXeENswe/bFduaITHS8dEzr2psb489BkCD6v27ASm/LvUrO1oRQYckMyw9YaokSQ5IyCioGj9BBlfsXlu4UeTluRO/RoBcQpm+dm6SO3PMbxx9v68H+k9rnLWjrk8ZBULkHb7bhifhOn1JeUHRHCvaZTpUmagZqV8QiMdYUbN7a4ZxpKKgaLCIP+Wa+E9uRD9bkLL1z2YBi8jpjndkTKZZUROxPqD87Y3m8UdNT12hQZjOvNr9X77res0s0Ak61Mz0BjrDv2ZeIC40QXhQdGbqyyJOoLcUIfm0xw2ykUzIDcLcm/ANN7NqjWzYRTTixqQS7n3OlBAKUYJsr46Y7jjjE2ut0aHK7HuvuEJXNVP1ngq2Sb/jG0ipsp0boMt8qQAIWzPyFpdx9ERVSLXqSdU074OMwtTytwuVAyuc5iqm8oL1uV5NP245ocJ5SDZ/3Ak61Mz8RM9ILSOYXGFFgaYayytWF96f50obhjGtnB3vhMABSMzFkzWjwTulYp1rg1UU5DjHplACxxsG+erRlK3vWcndQqcqI7hg8vgBwTZs2/fh5u+sJPBU4dgIW1DIvgcnlsCRN6VV8wZ1YldB0cVWtslz29KYOTTgIjCY/s3cxNJLrKwu0znVzPl+w7Zjp1ZEwD0B3tTY5hEZjucwwqEIo+utrEa481kn+hpvbqL80CeccY0S7iqdrkxL1Dts+x+Kd8XLNvl+yi3Mzrc2NlnoI+Da73fI8sCEWyMRcsYnedpLt1ZmEXTq0VmpnzDKh1268ZGV3ISHUzYV1Hi1FAb148TGT4CwJutwukK3VoYDuR6+0lS/lL5ppTUjO7W0hFv4/u6vnQTotIn96QqdVgAtETE95WY7lt4SbkyNURO+v6DlgdnZolslIzP0iBUEdqPGfKq6J+nWymAJR5kBLu/da3arZrgH6bbKnJfpCGl0dbjqHeIY0mRpVk/QbZUZSNj5Yt2yHxL+i/OsYI/RbZVRDXCRf6Ws2NoYMN/F0ZN0W2Vko+nkH4XkBivYY3RbZbhdQeYTltY/wl17Bi5AgAABAgQIECBAgAABAgQIECBAgAABAgToQbq0erC3E3ldWmToyPNDqiq+bf3d6b2Ubr3H3BNk/zM2yNYf300AWWgwtrNBl6cuSvMtJRJkZmbinezIXIzxo1jBNs2r1ar1nrFfvb+50iryX8F/jWAWuxzjGFVfVhTpckPznTZWIFC96pJ5SaXmEsJBkyYO7n9e0CZZwpf4l+VCBIFHU5ftXVV8v5nAAMwribvaQDQLIxIFAAoFBsDUoC/PTy192izTCzhngrkoLs4ecpGylmB0BaVovv3rqpVlZWXNvo+Q/8XoYP2E/XWb3ZZhnLaaQKz+MJimN+hqSnbqtk0RNzkyFERWcllIviWwPsGoDd5796wref4JZ/zVigQ/QFAizHrNFYRMvE6Y6ZBNW5BU2vhapnNNt92T7SghF9qyJFmaCjEKJzJ83RMZqkampzRZoZW9OloGDX3esgXZmwlFIO7KS5JEMLabi0EqC5xrDU19XKyIRBgBndIfNdUzTQhF5EMZZRBEGoWCMQQUUF2F+szeJBTBORMMkmlM47I5foERxIAo0pLLMiZP96UCQC4MO1/T9SnmwscWMBcfa5pKcF25lQT2rCl5HNVo/TxSXZ+KgsLzK1a7Gld+EkNar6n6vzSmF3ihusiADePmJLqkh5O2tLqA7FxxzlTZZemOEbynvENkKYrrI/MqG4ZR49X0GyvXFje+CC23NO5OzORXED9Va/mKiVBRDOkG1fU/zU3avMxKbjfLC6NDqpTwMIl6mK36yLFZU1t+79K54pwb/+iMq/qrQI/lHeaXCoTl5QUbXs0tmXAnQCx4XsK2ZVxeLK903BTGlLUSlsJELzGooXsNz3J135EFi+7wvaIy4pYJfRTNFmkYaBLDzGEARj1Uzfx27WbzG1mCx90TJkkAv6hgZTjCEIovmQjMngspdySYTgE8RJm2EVP1tW0/Dtvc3S9dbC9nVTCZqwFOCr+8vwdJQzyUBcsQQ4JsR4d8N6giq4UKP/P5mL4NtSFv2mTpV9xT4jZC9Rg6vXNB6uaV2YVDbIo8YIpOyaFHk7du53vHkZlHbkMEP0AwjIEA4kZPzOx97MB/aquixcNT4vmk6vqgF4iCf2top3S7VsASBJqhf69q9b9+xPHvZquXe4KzKpgni+MSbZLyDoJwEL9QVioAsoJAg8ezneuhrIUp2/aKtNxPh4VB+yCnhO1juOtqlhMQmQI+FinsYx947d3jPjAfMYpOT54PFelJ8UCxf3neqfgEox+01dZElXHB5JYmPKtI8izDfEaqdURvBNwhUA3P057vqhcsyur5VaV+zroqe6J0zIUSC/k/RZJG601eX8ovuEErdWKLWzhxw7G8kvgCWVGmn1rGD5YYaFDV4oXJmx1RGal3Epv0CvdxrdwWQAh4NfXVvaucd2YXjg+3E/wmRjiFe3CSeA8moL5qM/7HGw2XvvnYYjUD+vI6bCxeFLe12izAWeJOmmxQdDnXfCcoo311ppV7a2npoqkny5wNzrpg/OQUjhmKiE18ZmGMDtAhyDzrgmsHF86a+rE33x0/hBlkvSTjCENvoQdw39Gg1AskOmP5k2Rg31DppZZ6ikAsPVY1/Yt6VZ968N0S88sYp7L6cHTIof39YvjxwhnVDU03KhamNZ8VyCsaH49kPs4i0gW6xi0PTxOHRNzpkIMR8DSoK0NJw+13j2s+9uoOekwwZyKvOG6dYpfTNW/zU8KiRevqtwTTSQvvt9X8YhjcJRPS3y8c8xdcIIaua6pXfcZrh7khKskCGNzFJTUMQGbnNsgcGnCT7+Gyr6OU7UcAlXLJ/HPfOyXFIs9PduGYvkHEvtEeZB+rc5vEuBoWHQtJgDsI+mHes2bNS9rSoa/FdZQeE0xsbKx0NCbEHLkcWOEUrayZ8c8rSXwAIfwUIdguWqkfKvoL1q6ZH7/FdKMjMx23E4yep4D9wCjdRCFbywXj3vu28+jIDMdyruruEY5Ay33Kh7BDuq4f5tKctHutq8UPpYk3GTRUDx3c4NEGyVCttcFDB2YnfNvo5Z1Nzppgom5MmsgQLJJkxSbGHOZVso4mHs7k+hpQw6jmXm0hBZ6cioItW3y54pn8xDEQ0QWQkXQiQclQ1d/MTd78dyu7VaIzHfOxRBpfrN4a5jSNQQ/oGphauXbjqUKBl2bEXUCBYoe19kOVH398zsY2Z7XHRGYmP8YNevapT2m0hLhQXAt9beja1C/Xln5pJYNcd+JfgmzSfZ569cM6/buMtl6rH3HNhIukfsH/kAi5wv/+52bwXsJ4F9N1Y9meKOeDYJH5mg8QPS15EiPoJckmD288V35l+ICXWyHjuZC+fR4pe8nnEfYUZ/V+zLHdB4sGXHaRjiQyqU29wvMwxv0gxDcGR17oqqo4aD7mefWdgwcCqkzjA8qB3Ml+bePrPzR7H/UEPrAMHTE8X7JLL0HIvuKDRt7KWRhD3PHldkccll9rnctjG9ONubtWOaYf3bXiI+D0nRG3U2Fh/fqt2PvDN6NqampMFWfCc3kYEkziNU19eEDML748Wn6gcernbHNWe4yfIZkJl9sgWacoyrDWWrN5QUTPaVC32Kukq8vWrz+RX8zVIURuPnTEGvVevTBpq/mNB4F4lTWzk+cUxXaH7vU6g+pCp5Z90LVWPWLG5HguqFsZpOF8iMTbAzjAD/xxDfSUnjqD0BP0iGD8RGRcc55MPH9kOsiCBATzw/OBPT3MVcYGLpe3K0e69vjVi2BpYVyEgXA5UZDiMfR7FiZu+qtIj0hPnCUp8hKZN2fVoy+rWFP0AE9uUeJPuRKWYIBmId6FuF9GRIW5OtMp07drzDP74ZQvnL6SvYseFUxHyS4cGyFjpVxRJAXShhmPPoALhw61f0RkaazwlLmKebFilfN/rOItkuNK+pME0dPC4Th96CPZMPB49WXzEq2baL2Iczbt3x6CqB1zLbYjxAZin/+z7dDQoUH7kITHCvvMR/Ybawzvn6yirRJUHfJXitTPkdS8Depegxsidl9ucYL5YcneRK/uMX6iM5IyoSS9hZGYnBGzAMYhVTWur1xX3K4X8mcXils9cb/j3kCOLCl9GR9hisGp6EHi9rTXq24EDd70+Vee/MLHuabXCybippQrJYjflRAONkf63Bhphp6/p6BorlWkQ4iZ5mNe43JgSJMgYlEQyhfy3Vbphvrg/zo+Mz8Y1Rvo1YIZfv24i2VbcBkh5DzTueVC4b2lrqGhYdL+9zZv9ZX6edKrbQyxhyyVJMknFI5oRQzAIxoBO30pP196rWAuTU+aIjF0pV8oJlwy3Lf6uqfHFOeCXisYIqEbkIz7+meQ/UBqflXoZ0+vFIz4yjiCJLHZwINHuSq7ZMhvHD3+ipeeplcKBkJ9sAHopU3UGEdEMYKD7XVsrC/l50uvFIxsSAMJtNzjUxFxBIMMYGRaKT9beqVgxB1L8x5OCyCIgEzkX186PcX3Kq6fKb3SkEZeP3GoweBMHbAWJyYZoxID9JOD75c1fk8gQIAAAQIECBAgQIAAAQIECNAMAP4fi22oq01FhgsAAAAASUVORK5CYII="/>
          <p:cNvSpPr>
            <a:spLocks noChangeAspect="1" noChangeArrowheads="1"/>
          </p:cNvSpPr>
          <p:nvPr/>
        </p:nvSpPr>
        <p:spPr bwMode="auto">
          <a:xfrm>
            <a:off x="152400" y="1524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 name="AutoShape 11" descr="data:image/png;base64,%20iVBORw0KGgoAAAANSUhEUgAAAE0AAABNCAMAAAGj0CkUAAAAAXNSR0IArs4c6QAAAARnQU1BAACxjwv8YQUAAAKaUExURQAAAP///////////////////////////////////////////////////////////////////////////////////////////////////////////////////////////////////////////////////////////////////////////////////////////////////////////////////////////////////////////////////////////////////////////////////////////////////////////////////////////////////////////////////////////////////////////////////////////////////////////////////////////////////////////////////////////////////////////////////////////////////////////////////////////////////////////////////////////////////////////////////////////////////////////////////////////////////////////////////////////////////////////////////////////////////////////////////////////////////////////////////////////////////////////////////////////////////////////////////////////////////////////////////////////////////////////////////////////////////////////////////2vp5pEAAADddFJOUwABAgMEBQYHCAkLDA0ODxAREhMUFRYXGBkaGxwdHh8gISIjJCUmJygpKissLS4vMDEyMzQ1Njc4OTo7PD0+P0BBQkNERUZHSElKS0xOT1BRUlRVVlhZWltfYWJjZGVnaGlrbW5vcXJ1dnd4e31+f4CBgoOEhYeJioyPkJGTlZiam5ydnp+ho6SlpqeoqaqrrK2vsLGys7S1tri5ury9vr/AwcLDxMXGx8jJysvMzc/Q0dLT1NXW19jZ2tvd3t/g4eLj5OXm5+jp6uvs7e7v8PHy8/T19vf4+fr7/P3+gxhi1wAAAAlwSFlzAAAOwwAADsMBx2+oZAAABl1JREFUSEvVl/tblEUUx8dFdA0lAbNStsxSvKV5gbBMDTNdy7RMJbXSwtJQoSy7ecFbUYmmUGbmpSUrKK1MULlkmssCySaIK+vu+V86c+a8113faPOXPs+zM2fO+33PzDvzvmdmhZgOAEJRZjK5Rsxe8HiEWLxfmn6/X7rGoDnb6xUo6ZQCn096m9EUolKayC6uEYx1hU1ps4Xopsnr8aCpWn4/oEW216sLfD4Q4XHKvo7ekDKDusmPod9AlAlYjMQ4w4jdedsAJEZJoOnaIe5dqjllJYvnpdEuC0OpIrQoJyE9F9RFhJxBlqmh59GtFvLQzSZJNCJUpg2hioksJZ3VVySf+0Wrj0q31fe6nIqwzRcnnpCzk2XrY5DH4xlHPm2YkRn6vehRzsgIfIH8AfRloePP8+QrkmU/9ClNE/4iuN5e78Ihom8J+Rqlr5Dj5d0qXQFZRIqP+ny+7/DeP4ToraZaPdst1C+yRLakr7pS6pAKKslXJTJifN+LtLuoUS4L6tMKXdwNAYMWuIeccShTw1GkWGfSDOqK4JE8xTxH3SIeh8RJl15dxRz/h37ZFsmOuqS165gNjrqVPDaJc79btio+1HVvwvF5O6GDWwjqDHprutlqyG1HqZKgrhh++VVRy7rrnT2oXrypDbLIkrq1PDYJ6dbDarom2cWTIfudrOElXYE+T/j2aStOz+Huoxis4oVhOV1DNmv3oG5ch8YVHt+zMFkMAFg2rAoeJYfqlyigxHQ3tx4rXXZ1ryuZW4iuqwoKkc7xiBC/ywqLLiO+bkprIBDS3ueuqHyf0aMBIapap5D2LE+cYh354gBBuklxnb7LeMCTbEhO4/4RH3iKDUmtk4zHJXGUbeUvbfp5R9kumTolF51kUe4R6d4j1DjJNuqf7VXHsUUoXSNRR9lKtp075eFLnGTzOAGsW9PqJEumDVRSdxM6hQ24t0gy63WZ6yTA1WxuIFL2A2eTkqAmSwJYM78VZnCTZJe5R0ST7YQkLBuMzxtlBvq8wWFZToCe1EJQVin3MyLMshpYJasHAEqprcbWxJnp5DUlmwILqHZt+wx+J4tkrypTf8k3GWOaxrlAygxI1rPLlJk4k6DsvjlyE0VmXyDZT9E0uiSZC4OpRlnGQ5zlcs+RDN6mK5KJcEoZcTqN1tIVyTAYrQwpW8u50H2GZAuhwUXXELUXK1kj7ttEJ8nEM5QK5uMvC0aQR8rOcMLs6IgomYjiRn8AqjPzgQ5bCMoMtMXK4aFCndoBTLLL4XCX/sn0endzPuDJQUeTpcKJykoeGzHLWHfEkE2wJq4bySbeDBlny74w3iqbCdocV2O61XJvC1zC3BtRDUkbNFNdLep5dhyp55jyA3GgaSCruksZRBb1i8uQs9Bs2qG6BUbTVtZGxulEo6UUHTz4pY0jVxKNps7QMSQYrQiggB06SacSjVbMg7GRYDT38u3bt9koDSYaDRNbDAPPJBptBT+ajcRX4f2RYy2Mmdr4H6J9pR+umQ2tiUabG+Jns5LwKsTirkk0mmdPnZ2zDdcSjYZfVvvFJgv+QDhutAFPFJbuLhxlyvQm9FV4hR068Z7UvSPCUwp+uWHZUdG6+WXN6QJ4K1Vao04AHOtDTjMqWo/c/CXPWcl/2W+PNqgZgvw/R4hVUfiATQMVTaQMzxpu48EGW7SsQ2AKMCIAzS8M5YaGiraaH82GOVqvcoDwe/S/nRh9iSQNOdwm9FV4o3+6lWF1lmg4tR+zafBwDX6S2maP6KtQs6/CQvmBdnO0nvsAXmPbhOtrgFy2ERUtN0DDtmNEW45/BXz2WUKSvwWYzjbCqxAH8/v2OEBtCttmZl0A2BzzpONPX46hPWJEewngHTbNPA3QNo1tQp+3+kNHLBz+xrQD9sPZ/ugObhi49gAsYptQ0XBN1/S2caclkxfjZ9A5khsaPT4FWMg2oaIV8rTbMEUTYiP2SMboxkhZhjT6fw6w3zRr+iqkZ+dkW5k085w1Wt9KPOasX7CiSvUUuoZFVP+Pr+BoJpKGZk9CJsz4zRpNiLFHKUXj8hwr2N/w8yerMvmCTky0lGPyDoUtGjMzBBXm06KJmGipVRDMkfvp7TfaT2f9y2h4cHU4cf3forlT6Ty6135SzfwR/poqDTypttxPLhvzQ/BFGttIqluIEl62mwCU/A2IvNerq82IYwAAAABJRU5ErkJggg=="/>
          <p:cNvSpPr>
            <a:spLocks noChangeAspect="1" noChangeArrowheads="1"/>
          </p:cNvSpPr>
          <p:nvPr/>
        </p:nvSpPr>
        <p:spPr bwMode="auto">
          <a:xfrm>
            <a:off x="152400" y="1524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 name="AutoShape 12" descr="data:image/png;base64,%20iVBORw0KGgoAAAANSUhEUgAAADwAAAA8CAYAAAFN++nkAAAAAXNSR0IArs4c6QAAAARnQU1BAACxjwv8YQUAAAAJcEhZcwAADsMAAA7DAcdvqGQAAA4zSURBVFhH7ZlprJ1VFYZve29vJ1poCzIEWuaCYUYGIxHFKgViohLQaIKiVQygqBH9oSCjMgRB+AGa8EuZZRQCNmAUiMpUqCIUlKEgUBmkpbT0dsLnWWftr+e755x7TwdxCG+yztp7TXs4+9tjT8GqVasWJ79o9erVo99+++3+UDQDxZLkZ2J4QwgFgv3keH2F9Hnwt1M+Td6zYsWKS5Bti2B0Kr4h13Ckib6+vhPl4LPJ1Y3LdCOH11ho/xRViAgCm8czWUNlACaMGDFiq0zXQegj5DTtGblFygMopxQB6VkhFFjfKUe4Gn0/1Jvy2QofNlNAPpoHn9mixONVOfI7RoK9Q7oGr6GIbm5ujtYfl9Os++WVEsVYKvN+ko0/oafnleQNoNwruV37dKb7oBnkoyep05vyFmCwAMMx8KcwctDsBl2pzoDNvEKJKtBtkckwJMgc0/BLQphQV9q0zEymx/hDQEdDX29v7z44PkEnPKVcoLsjkxF1oc4Ir5aLgYGBPeXI5qJ/LISA/NHylStXHpfua9qC4bNyS4ai6y1ZXmyQR8m1/2m9QAn/JGqMOgqZSn4lPAog/Qd0t5tuAYpSpWk49MJPN29VcbzatEB+cSbXVJveLNyRsxl0UwgAsi0zKcoIWwMizqGQSZQS/zn55cnFIdCR0PHQ1sorIBjIZA9/wdfIn2B1zRNsEfknyVa1LDodyxwSIL9Sjn4LHOPbEqRXZFKb/dD3GW1KQ9QAwqUYnkE7F0Dx3WE8je+yzzSDZzfkr2HXG1VBuTWZjUwLDE/JZOmoTyTvGTVq1LHYRi1GEiW6GcEu8kH4KPJNM10wHara7FwtNvWHKj+d/Hw5+t2TvwW9Cp1lPpwFgu3IbwRFM4oStr0c/UlyQfqCTLbMQddmMoDzY5lsi5rz2mKDOL9KFSfC92hkK8R/C3ZFvwvkIhiTZEfQ0xdgaI/fBF1FXyyHX6du+fLlH0zdvdBl6F6HYnWBj0/dPOgn0HxkKxCNUj8sdMahGrWkne+VbUmwJSRrNU/dLOhuKKaBAuxvQHZLZisM1dexyiXG+sM4fh32BuVUM3sTXoMWoduuka2wM6RfZ1CzKyFnvA0O4i6F6pVaunTpNISu59umqAKyMToyNX0uRVbwWbrQbp2ojv/94FSpc7Cdk9ka0N2FX4yHAIIfQLVtQQFBtsX4jcxWQHathWa2AnFOaicXiLdXh83owV+ys5ioZrJmqMDmANP83yeS/n0oABX5K3k3do11ownIfwzNxr2ae9flQ47W5ED7i+nEaqhtS4Fy9RVKwY9CWxAsVgmwmBq+RA33Zbu6JfP3ePJlZN9ny8HHkJ+K/HozyHdAvQw6AJnw/z9NHTInzpXIDoQbo2p5gAEU2wwQXQ2fBE01jZPLkl1d7XZZcfbJpF39BHQpJrFFhh8UCoDPBdBDULWw1rqaFjyQyQCGP4V+Z7qNbiarVU1GS+ZBSzN7T/KCV4jx90wP+x+rbxksCafBepetBdZlcG0Q/McKbgED5KYcRMvlgvQKyFVnceZDB18CCUesi0elw/YfmXd1km+eRXQGdv043q4D3B1qnPwEopHILoJWQs+Qj1FfgO0s5Ishd71xKOsKBBplLXGcD7mmzrMCyMarhz8DvY78Muheda7R6shfh861+yooeg5ebXiGBI4XY1w7KiF7HJnHjRkGA2V3oe50yK1arwrS1Q6a7F7k285m7QaXK9TsRrLCtXyfWxEoVi/SZYYzfSPyzaH3pOjl5Bb8PPrM1dGu4HY11K5tzQlO7BFWIPSR6QLtCl4IuWuoQHC7z6XRXcZg2Fp1+mkbR8dE8y5maPCfxNIIPz7zR2b+kMyLOAHDPQ07mC7KvKfkxy0cmkR+ARQH3o7AYDtoqYVsaBDX7zwqWwNCD4oO/cGDyq4bmTpPYL1wT2Pnpc6rD+EV0AnQak9v4dgExPtBA/jGtUkFBH6bd2W2BoKeg646wbm/siRkE/Fz3xWHcuG+TB1o/p8DyLyCWu3+rgi87jBQnPAGg+BOJrULCfJzIDd1orbVJY671HbbX3WPQ3FEtRtj5PEVtBuxrsN96P6W2YCXHMinEOQ6dAtSHCCe63FLixPuUOKgUPucCDTTc2xmmzECnVvgchlnAdtTgaNNIx9ND5wRijbwti+TFaqCCeSi/i12FV9sSNaAwLJPYlMdT0j/AnmZrfaiB8q5ugbsNvIWEdvafcLgCaTrnSJdfHLT39PJpyPazVxdgZZ8AbbO/s2OpdbTCbrmMrWBoptMl8XgoLUvQGXP1W5cBIhVu6nAJ+ZyrzLCmYBeO7rqzITcTZyGbCK0mv/P/fAybCdB3kj8Eu4O9AjsXCUuR2+MsdiOdy+OeF/yL6GLnSjc2Fsg/7P5AB/+cQYQGJ8FHQ3Fdwp/KxSAkfsY+T2huSlSfy60R2a1iWsUgdw1PK5XBLqFyKrdTADB1pCb7mrHgG1syuHjcLoUimtC0byZx2d/A8PLLfpUaFKmvZrxtBmfXkH1H9NFbrZrN7vYxw0a3bQUmhfCRH9/fyyDzSBG2eC7GVjUSDbQpAsMOSopLO6g24FKeTp0PLQAuVNjdRvZDuv8OQAHZadLFUfukLHXp+D1wrsFv2P4rynY77g8ysQDHLzMtbtCzffs7lycZv3s4kWLTyiuK8AEKO42sfGeU1Tbpxbg6B7ZGShOeMxU5cTXfDpcBYnBp0PvTSpf0aSrHgzWGgRxwbi4BIOL5dAq84ICbiRfe31APBLZp9A927AKX4+9VQXVaUOy9g8Yy5gNq/Cz0ZbpZWA0DLJOpVc3DIg9g4KftxD4bylgp1QFyLvv+zlkhRaxHpRDyHjsb87K+UR4bDg0QZm6jH2zPsqNQdotvDGNXXsCIb+TdUm/51mJZ6Rq/UHwGzLwPaR9W2oB6o3R+XJs4+6EJlPpY6DymPeBNG2BOm201UdfY6SfMTdO0xrQbWad0m7NG/cQ6Hb2KGdNP8TahWQTXKrKAj2KD7ufBVgqy1e5dWuH0Gmrj75ki58xy8ZuMKxLmRy6Og932+CywxzOPvRU2E6PPTjpTh3UgrSN79MYDWl3ZYJiv/5gmH2fIeM7mxPWUSmugZPrAehi+DLMLlWG/e7QIynz5mnwVt1PwT1k+c4f0Ue5MZSBhcYO40FAd5R1gt6yjikeEkPezRDofbDPQN5O70Ovx4RCQQ5Bl4c4jCIfB7kWqbNTHGYr/JfAxvBNIDOrkPs4FEMYkR2gPm7HwELS6q2Xn8WmUFkfvcjUzyOFfuOTq1sC85bFbenVfBYPKm+HWoOzII8Il+MUO3Vkb8GegvteE2/ZbeBwmoCPZ5yYYLD3u7PhViyWDWR3QT5ilHIdup6HPhKZxn2Vlbeh5Rt2pv4jfDHU6Q/yu/cxawd4bAbwmUN9vkRyLrLW4U5h/QyL78AdWt5ZOTt2ukqogI23BHtg75Ofvg9D1RBENMrhjMzlxeumarY2nTJMYshX+3NkPqY8bExjk/Zc1qnBFbAZg/0l2Md+IdsUo6SCgaAPaYCh6+hXUzUscPHi7k/p61tW29kS3flQPFfCvy5l2gafn2Y1GAudMbWzjDj/dQPbgI+fh7BtazoLxWjoFDVwJ44dUzUssN1GP3r1TdLfTnFbUIlPY1NdVppWluq2MKax036bFA8LbHeEYsKEnwLFabx5yq+md8b82iwl5R/Vp7o1b4e+vr5rYHtTh19LplM2FIwZ9Wkqa1hkG1qWtk5rnMNsMj17jT3Ev/C90kPdANvPQ84D9y1btuy9KQ4wkTxBZQ6XTKc4oK0++hojxcPCullH62qdyU9G3Lbz2zZYR5hLTcy4VGwy6U4H/goUlKkelyHtN+nv76+9exPaNxSXJw8d8Z5SkLaVbwi7gPbWMdPWeVy2oQWd/uF/G6iQV+mW63Veda3+TqHbBjvDdf1dN6HFj1GwJ53v7On6umeKC/xXhl162sAyuvKLBtPTFlQ2FWRjcqgqSv6bVPA5KnimlYTKSd8hOgDpb6zqjVEwzHbC9wHsf4XJofDNkc2FJibNVQYdBt2G7f36pHuBMePlB8TNosB+LGRdzkT+nHVMlXAPbxtKJywnXx/iOO4EvWBU+ENMAqfKM38Pk4Fn1ZfMC/LzyXv4fiBF2vmvnY3u8sy/mH4RR5CWrpZSFCD/AGXehP2L5o2B7GyorKVhA/m4Oz9Fyl7KMsoxcXDdX4AGd2ID6MegnAXdQpCnoXK7cQEs9q2kJ0Cup1egnwfdSgFfJu8/+DPoEWTlEPEE+er1ikPAgch+BD0oofsh1Lwr20+f9PUm2z2BMQ+1DGS3QvPIXwFZh7J/H0faOurn6vA0+VugWYiG3S0GMN4Kus0gGaw22w4F7I/Xj4JtsAePrqCtPllm3Jp0A+uWddTvNigu2dphqEnLdbfjQk+P+2DlKLgsRc3ouIRRp6n4+e36hjE1xe3QEsOyLNOyU9QO1rnjnqHbWboFTAIfhjyhHNaQdAca6bXodCnTa4PDLNOyM7/WWOcGgzLr1We/4dFsv66+a+tXYX0a/D+Jdxv8/453G1yQW7FqkhCZHox2e9hm28F+66oTbffLWbdi33zF24KOG25ieO1zMs7nwt1n3w+fC/dotz9yyT2u98hPIvsN5MXddOQHQbFRYd2cD7ub/MvY+e40g/1yHP3Qecl+Jzq3il7cHQzFkZG8txz3kvTM7Jp8CLqdoVKmN5RSLzIPIdanH/l34edDHRs9JAgwyb0pi75bupVwL+MeRX4a3DelYxA9BC1D5u7qBehC5NOgw0nPhuKCD74Auh75bgMDA7ubhuKlUBtotj76kr4Qir09fBn0EHKfYaYgsuxHkRW4o/OKapg7r56efwHT6mZriyfqowAAAABJRU5ErkJggg=="/>
          <p:cNvSpPr>
            <a:spLocks noChangeAspect="1" noChangeArrowheads="1"/>
          </p:cNvSpPr>
          <p:nvPr/>
        </p:nvSpPr>
        <p:spPr bwMode="auto">
          <a:xfrm>
            <a:off x="152400" y="1524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3" name="AutoShape 13" descr="data:image/png;base64,%20iVBORw0KGgoAAAANSUhEUgAAADUAAAA1CAMAAAGhP2PUAAAAAXNSR0IArs4c6QAAAARnQU1BAACxjwv8YQUAAAFBUExURQAAAP///////////8zMzP////////////////////////////////////////Pz8/////T09P////////////b29v////////////j4+P////////////////////r6+v////r6+v////////////////////////////////z8/P////////////////////////z8/P////z8/P////z8/P////////39/f39/f////////////39/f////39/f////39/f39/f////////39/f39/f39/f39/f39/f////////39/f////39/f39/f////39/f39/f39/f////39/f39/f////////39/f////////z8/P39/f////////////////39/f////39/f////////39/f////7+/v///6+XQHUAAABpdFJOUwACAwQFBQYICQoLDBITFBcXGBkaHB0iIyUmLzAyMzQ1PD1FR01TWV5iZWZnaGpsbW5xc3Z3ent9gYOLjY6Rk5+gqKuvs7S3usPFyszNzc7P0tPV2tzd3t7l5u7w8vT2+Pn6+/v8/P3+/g2klzMAAAAJcEhZcwAADsMAAA7DAcdvqGQAAAKxSURBVDhPhZVleyJBEIQ7xCB2F3fXuzhxIuTi7p6QECEy//8H3Ex3rQy7wPuB7qrqgWeX2VkialSv+pNIUeyZq1Km7OtqGlNUFLWUqN9UM/CqGk15jumVBtgm3ieKmqqNUlT2+80A9bClelgQTatDokM1Dfkl6ZcoEQajOtBrOoIpUbeIblFEO1rsoHeGXeV8GGw1yIODImIslIqxgpDRXfRK7fojfJlLQE2hVWpKK/s7iS64vxDBLLMjLMMDB7CFA7jClXbKuSvX3RV3Lu/aGl79tzqs6zs8h0vtOVzCEzJwHTLwiVrh+GlFBmkjUTOUTTNnFVA2FZzRG6SfN4lCfxCJJgnHIQlfiPy5Ffv2bwQWKDK3DLwXwRTuYDN3MJkmmKAJtmFA621pt3U7IC3TpfWptKe67ZJWMH9BnWnqdOPdf4PZV0cTyeTEkW54a3l8agt8wgJD/mgIJrMCF6zA1szAcplBQNUwfFQjOoH2cSJJDaRFDUdxKIs4R9dQFtcc+S7JQ647T5SCskhxtAllsclRG5RFG0ehO18SWoD0sYCIHmG4PCIgKoPjUoZAU5LwXUEqUQLbongE+9vidqQYeSiz2c+9Q2YWEyGsYSaMNcwE6L2XgfT6+OiYMDq+nhbzvhdT2fQ9yIB9OOLYfOiDzqZySwbSkzAMk/itrUoYAWrPZeJHdqEh/iPWeS2MEGJnMhPgTN4sOWh/wpjNUzvyEEqXXjAV5GVJv8JDiCQwkItE1mlocG57HoI3fw5JfuYwDbw3Zn6sQ6/zA24hPjqxQlO8AbMwG94zU5XrAQmSqcIafcx/wyvMt/cOqA89wUL5rMcaougNvMLcRLFGMwavMGNYYfi1B7MQe7+xgmk5hp2f4xbMg4aQF0uAkwZMe8wjys08Ji0qF/Nt+4dF9+Ag+g+VEcSCMLUI9AAAAABJRU5ErkJggg=="/>
          <p:cNvSpPr>
            <a:spLocks noChangeAspect="1" noChangeArrowheads="1"/>
          </p:cNvSpPr>
          <p:nvPr/>
        </p:nvSpPr>
        <p:spPr bwMode="auto">
          <a:xfrm>
            <a:off x="152400" y="1524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 name="AutoShape 14" descr="data:image/png;base64,%20iVBORw0KGgoAAAANSUhEUgAAAEgAAABICAMAAAEVNHPjAAAAAXNSR0IArs4c6QAAAARnQU1BAACxjwv8YQUAAAL0UExURQAAAP///////////////////////////////////////////////////////////////////////////////////////////////////////////////////////////////////////////////////////////////////////////////////////////////////////////////////////////////////////////////////////////////////////////////////////////////////////////////////////////////////////////////////////////////////////////////////////////////////////////////////////////////////////////////////////////////////////////////////////////////////////////////////////////////////////////////////////////////////////////////////////////////////////////////////////////////////////////////////////////////////////////////////////////////////////////////////////////////////////////////////////////////////////////////////////////////////////////////////////////////////////////////////////////////////////////////////////////////////////////////////////////////////////////////////////////////////////////////////////////////////////////////////////////////////////////0nFcSMAAAD7dFJOUwABAgMEBQYHCAkKCwwNDg8QERITFBUWFxgZGhscHh8gISIjJCUmJygpKissLS4vMDEyMzQ1Njc4OTo7PD0+P0BBQkNERUZHSElKS0xNTk9QUVJTVFVWV1hZWltcXV5fYGFiY2RlZmdoaWprbW5vcHFyc3V2d3h5ent8fX5/gIGCg4SFhoeIiYqLjI2Oj5CRkpOUlZaXmJmam5ydnp+goaKjpKWmp6ipqqusra6wsbKztLW2t7i5uru8vb6/wMHCw8TFxsfIycrLzM3Oz9DR0tPU1dbX2Nna29zd3t/g4eLj5OXm5+jp6uvs7e7v8PHy8/T19vf4+fr7/P3+t12HzgAAAAlwSFlzAAAOwwAADsMBx2+oZAAACetJREFUSEu1V3lc1ccRHyAgIL4iEQWNR6y3kURj8Ug0iPG2GONZNN5JrFqtVSO1Hon1ignVahqPRsXE+yDxrEeiUQSCGhUjQtCKoHIoyuN8vPf9pzO7++ChmPrp59Pv573Zmdn5zW9/u7Ozs+TESCFwjCbKEUZJTEGPaidih4ixlpvXlZ5eG02J2mZpqHBlRDbKZ053D0HiAsW4ANHbEMPtQSVl3BHqSVTMjbxlZjRaaI9Eg7SO8QH/u1DYaaJrDqXc6ezRaLL96j/qyONaXIAhqp2mRs5oKU26bfi5Qps/s8OIJtnEmnke9estb4oRCzlUjxlW/Uv9RAVXGBU385Ltp9qxjxeYF8UXtEceDKd9ohCIVc9CJHhr8XE8b1rGlNNHI7mZ10OLNANInjrvy/wo5UNgPoMnwclhrG4ZelwE9lEbCG+HrSzXZs0SnqskN1AforCWYqIGNf1ddxJVgfbuznQL+9i4cOJZvKx0a76hzkR2ZUVTaQ7TjNcoi+iQVsXxnyizG93Xs6IhHbG0iognU6y2UADTANb7EF44Yk1fT/4kqyfvQOnnympE0pjWovJlXQk/wqpieigaom1T2K69pQ89mLBLa4gW9mZyGJimxV/Ac4o61qjGBb1umvECp8Jk0JWTq9GwlLtW+hmpXjm+A2KB94xCsA84YdhK9BOXvzUCLQbe0JxnVJ70WDc1JdqK++R5FmCWAXyt2uWYNUhmm+Pup92UjTpKqwF0k+bcDaL4+cyIETXnaVzGTxgUqsF5oF4K4tS2UkbUP7fA3q7kTWGJusEqDTyEEHWfHZNWvH/xMAuVyNtsL0knXVKOtnzEpNtPSqM90XRZgNpq8egh2jK1tvL19V28gYmvb0SSjzSdMrjx1pN5FeOYZnRhMnav0oTHq6anarTRNDxi2k4GFqi/pmeCao5NZrLc7KR8cBzQhqNErwL27ZPDRl3oMPqTO8Akoq68AzVu4y2mA9GROOAZeuBlbamG/YxwGiNxSprNqEtoZozQhK5ni7YSJ9BVtXvhwJphSZN4+W5JYngMQVnLDPc/oCKkq8WLik6uGpkaHn2XH76QuGN+qPsPA0VGqVK7wLJBAk6DyoayJhpf6S4n/JOl82HsnAmTVx1vG4lrTdiRCUsnNrHFld8YgT7H90AB/42s4FUEJHgZgdGJtzyHNw4bWRDIcojhK2FnbZLheTg8FsO64AOghM3UVzKAe4brdkL09vTxxKuN12koYFYwAyWamYEHOPc8/NciG+5JWCK6nv6q6x3AR1pLaVatR7PZrx+1hncLuMSJvExt+Db4Pe2RoGQjmvJoU3yteaLWWKCnPpiDTvKXNqKsCPLBn0RUANQORE4tOrxacWIUwidlDEeeRls9q1+eGYdLen6VEdn2YEcf5/Luh4SMB9yIZvLEHFwaiVFzYzi3xHE+z5HoZzjQgeky3iwU/Rk1GLPyKBLWT29PbXJZ07lITGRIQkvk6ErTSUq/Tu8clSL4g7SgiK9QY6RVGWFCGysjX53UdcJ1GtVksk4SCb2Mcqat76rkoBKFN+pK44MmTOeojdBUeWrOq1o9VPjy6cbU23mGqIZLB2lqMFkv+ZF51aWJGYzLwO901DwfdXwESiZLVZ+iXajT0FgSJWM302mSJJZsqBG+LS4DeRcPTKwTksmaAapyIWph3sePb+Rze8HQVmjTd/oRIIUTq1XnEWYwgOmitHXYpOdXj8k2A2nTK5JPI6hPK0rlDKVmRRmFc5KcCznPNY5DqiEvjOHB8spro6KO5If+0m1QplbAH1/QstvMiNGqG9TTFEYGPtBp94ajw8/blNGQ8oDr0MmnAgFm33XmzZ4bitaJKMNflMYVnmV3NRPw8TVesHs71bn+BKL03vu/wDcRfzbsM8DNy6eWv58XbyeFrX+vKNQC08Db/r8iaNDSuLwyHZ8G1mv16mZAMq6gcRbwc+XCVYeAKRfMo1WR8zZ9Cl5ihXb5rBml+WoxIFE/BdvZ6OENa6oAE7hxap5arHqy13amLlZmDkjMVIuBqcoSZyJdalMnWmXiykRfn6iH2ga470xej8GyWXVnz/2VUTwNtVfYlGXeAqkTH0fQSekr+1hv3V+E5bzyIyiL4cuDK7y3ivqu684QeNXtOmHOX1etXDhzcMuKN7TMZtOrTXoedcgzuNnA6AWD5cB52M9ICvXfPydK3vPxuH/ukWJztvTwoIEcE+VS/hD5jf8R2FyxHuR9QKxcN8+Ai8C12etK7SssXI8gkVNt7xScHxfdTI4/bKv+9hAkS3Wr8rhucIhf04KaZuATJbMj9VntcxHlsYO/6tfkjPMqaMQRiuMq8wmaJSM9nNu37Q9N4nI6Is99OFozNJBGwCH3gcdQ79/sZ78+AXh2t+FWe2FGIrO+0rg4knL3W/VVS1BqTq0KeB6U8Tj9NL8H/s6EMQHtigqVP4GLI9qF1dRmWS7ysrDRqAzmsJ+7jYzQ1yZVcPBMXgukrnq3o5+aizDEq4XxCO43ey8vWfGuvixtwVnXBBUstwUuNBVCCko7aW4Y4gYvPXmL+1xRlLx3xnzIvVGwDnsqF57+wP2XzcAtKXhHc+7HMFVzgt5q+Q3qptpV5c/TeRwLNSc4yo4+Nfx74BuxwiulD1wKVNc5kuLvM8N1d9xW91VBECc5mIB+7jIiNMcV9FmXkKvqaCyO6OOWPGIrb2Bq27yi+aC8An2TkOKeT5QK9HL9NL6MXNGlmNyTnIOjtlzLOEyl+Kq19GJCoiDhDu5qTpBwHYXnDc/SZdh+1J3xN6GuPoL66TyiQZqvk1MyPeItQUQMjg9SnCBiEVJHVogRs5A1RksRO8F3WA1vSc5mt3rEY7Tm+KZ37qlzNB4HTfh6fYeJmmPsYkfJJiNGIsEERltrQbDmBFUdrTFbmfUOKSUMOpazp5Ga90p0Ro/bIczQHHkFNJyEKyHBFpPng9LtoZqr+YO6STnxITvKNUd9o7sOM18DkPK3Y7ncxSgtRnmRTtJI+WoXvtEm7rGVayZwi+H+b01khOQ7xnKg7S5kXfzvWpvU/iYS9Ix51e/yoRxI6fODyesYtrvsEMEa7jpp9l/AJa4zCle/RA3yyvtoVZU58vweUeQ96DSfephrdJX4I3s66wy5RchXG65HWX4bpajiaDN2SEKw7EX2k/cUrlwzOfPrqpFLjD0omsULHGq1m8O5wlHgRWzkOX/xMAqGK8UTcIvmQa1wJmLPj8pxfjDVTMQB5cDpaERJ+TAKXmZFWncRq4ff15xupKTUaLS+ECWx/yzGCc6TvWSyLfOsOLPkKie8SWZlnoZ624FMfQ3QCI1Ol9sZbPdRXCAMSk6+X831txqMTEVBpOEN3ANbdugxuH/XkMa1jOYZ0Wj2mbWVcf9sIPoPq9iTBgfqCu8AAAAASUVORK5CYII="/>
          <p:cNvSpPr>
            <a:spLocks noChangeAspect="1" noChangeArrowheads="1"/>
          </p:cNvSpPr>
          <p:nvPr/>
        </p:nvSpPr>
        <p:spPr bwMode="auto">
          <a:xfrm>
            <a:off x="152400" y="1524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 name="AutoShape 9" descr="data:image/png;base64,%20iVBORw0KGgoAAAANSUhEUgAAACIAAAAiCAMAAAF6nstmAAAAAXNSR0IArs4c6QAAAARnQU1BAACxjwv8YQUAAAFrUExURQAAAP///39/f/////////////////////////////////////////////////////////////////////X19f////////////////////////f39/////////////j4+P////////j4+P////////////r6+v////////////////////////////z8/Pz8/P////////////z8/Pz8/P////z8/P////////////////////39/f////39/f////////////39/f////39/f39/f////////////////39/f39/f////////////39/f////////////39/f39/f////////39/f////39/f////39/f39/f////////////////////////////39/f////////39/f////39/f39/f////39/f////39/f39/f39/f39/f////39/f////39/f39/f///////yFXhPkAAAB4dFJOUwABAgIDBAUHCAoMDQ4QERQWGBkaGxwdHh8hIiMjJCUnJygpKywtMzQ3ODtLT2NkZ2drcXJ0d3l5enuDhIeHiIiRlpeZnZ6en6OrrK2vsLW2tre4ury8vcXFyMjJz8/R0tPW2Nrb29zd3d7f3+Dg4eXn6Orr6/L1+BErLFYAAAAJcEhZcwAADsMAAA7DAcdvqGQAAAGlSURBVChTvZNVVwMxEIUvvsWtSFkoVtzd3R1a3KG4W5efzyQzLbtQHuCB75zNzNzeJplNFoxFj1uPHhltjAFJwMuqlEwlY5D9kcp6/cdpyk4oM48Zv7ZqStnvQw3X90CcisO6yoCpYwU9hs6YU5lIyqgsDbrzbWS+00ayd+RHoGBDesKTXrCvgQZR+usmOy8TH2LCykqOUhVbLlJCUoSplPhbDB83L5QC75myW417YAnuO3rHEUZrLVp/vUBKYDub9kenMlQvwiM1oxU09Kk67kmNrMCks8p4VpkosQ+JV50Tdf0RxThRKb3wKVFcmywAuSuReWxY37oPwS+nI5zyGf4P5vKRLBuVo2UTbz3X3eKOQtdN7xssD8oOFtNFcpC+cFgOj6UsQPLMWRXLn1QFZ5IphC1E62sLJ0zzaysnNgtQczEuN9wYP5eP4YsFHcGd3WKgeHc72CGSw5IwclsNxDcFAo3xQPXtSALrEUvq3N7nbJqi/dkUFcOWtLYsVTrJak+jUVkKWfiJQgtr8yV5cn+jkFcyv0Ydep0334HPa//S/w7wAQJYX4F75dveAAAAAElFTkSuQmCC"/>
          <p:cNvSpPr>
            <a:spLocks noChangeAspect="1" noChangeArrowheads="1"/>
          </p:cNvSpPr>
          <p:nvPr/>
        </p:nvSpPr>
        <p:spPr bwMode="auto">
          <a:xfrm>
            <a:off x="152400" y="1524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fr-FR" sz="2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0" name="Title 1">
            <a:extLst>
              <a:ext uri="{FF2B5EF4-FFF2-40B4-BE49-F238E27FC236}">
                <a16:creationId xmlns:a16="http://schemas.microsoft.com/office/drawing/2014/main" id="{2508BB7C-BF5C-6E41-86E8-96E4CE45C30C}"/>
              </a:ext>
            </a:extLst>
          </p:cNvPr>
          <p:cNvSpPr txBox="1">
            <a:spLocks/>
          </p:cNvSpPr>
          <p:nvPr/>
        </p:nvSpPr>
        <p:spPr>
          <a:xfrm>
            <a:off x="550863" y="419706"/>
            <a:ext cx="10272000" cy="914400"/>
          </a:xfrm>
          <a:prstGeom prst="rect">
            <a:avLst/>
          </a:prstGeom>
        </p:spPr>
        <p:txBody>
          <a:bodyPr anchor="ctr" anchorCtr="0"/>
          <a:lstStyle>
            <a:lvl1pPr algn="l" defTabSz="1219170" rtl="0" eaLnBrk="1" latinLnBrk="0" hangingPunct="1">
              <a:lnSpc>
                <a:spcPct val="71000"/>
              </a:lnSpc>
              <a:spcBef>
                <a:spcPct val="0"/>
              </a:spcBef>
              <a:buNone/>
              <a:defRPr sz="3000" b="1" i="0" kern="1200" cap="none" baseline="0">
                <a:solidFill>
                  <a:schemeClr val="tx2"/>
                </a:solidFill>
                <a:latin typeface="Source Sans Pro" panose="020B0503030403020204" pitchFamily="34" charset="0"/>
                <a:ea typeface="Source Sans Pro" panose="020B0503030403020204" pitchFamily="34" charset="0"/>
                <a:cs typeface="+mj-cs"/>
              </a:defRPr>
            </a:lvl1pPr>
          </a:lstStyle>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800" b="1"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Le Cloud Web</a:t>
            </a:r>
          </a:p>
          <a:p>
            <a:pPr marL="0" marR="0" lvl="0" indent="0" algn="l" defTabSz="1219170" rtl="0" eaLnBrk="1" fontAlgn="auto" latinLnBrk="0" hangingPunct="1">
              <a:lnSpc>
                <a:spcPct val="71000"/>
              </a:lnSpc>
              <a:spcBef>
                <a:spcPct val="0"/>
              </a:spcBef>
              <a:spcAft>
                <a:spcPts val="0"/>
              </a:spcAft>
              <a:buClrTx/>
              <a:buSzTx/>
              <a:buFontTx/>
              <a:buNone/>
              <a:tabLst/>
              <a:defRPr/>
            </a:pPr>
            <a:r>
              <a:rPr kumimoji="0" lang="fr-FR" sz="2400" b="0" i="0" u="none" strike="noStrike" kern="1200" cap="none" spc="0" normalizeH="0" baseline="0" noProof="0" dirty="0">
                <a:ln>
                  <a:noFill/>
                </a:ln>
                <a:solidFill>
                  <a:srgbClr val="000E9C"/>
                </a:solidFill>
                <a:effectLst/>
                <a:uLnTx/>
                <a:uFillTx/>
                <a:latin typeface="Source Sans Pro" panose="020B0503030403020204" pitchFamily="34" charset="77"/>
                <a:ea typeface="Source Sans Pro" panose="020B0503030403020204" pitchFamily="34" charset="0"/>
                <a:cs typeface="+mj-cs"/>
              </a:rPr>
              <a:t>Nos offres commerciales</a:t>
            </a:r>
          </a:p>
        </p:txBody>
      </p:sp>
      <p:graphicFrame>
        <p:nvGraphicFramePr>
          <p:cNvPr id="2" name="Table 2">
            <a:extLst>
              <a:ext uri="{FF2B5EF4-FFF2-40B4-BE49-F238E27FC236}">
                <a16:creationId xmlns:a16="http://schemas.microsoft.com/office/drawing/2014/main" id="{67E47078-867D-BA43-A8D6-F6DCAB95F486}"/>
              </a:ext>
            </a:extLst>
          </p:cNvPr>
          <p:cNvGraphicFramePr>
            <a:graphicFrameLocks noGrp="1"/>
          </p:cNvGraphicFramePr>
          <p:nvPr/>
        </p:nvGraphicFramePr>
        <p:xfrm>
          <a:off x="553680" y="1412776"/>
          <a:ext cx="11230952" cy="4709008"/>
        </p:xfrm>
        <a:graphic>
          <a:graphicData uri="http://schemas.openxmlformats.org/drawingml/2006/table">
            <a:tbl>
              <a:tblPr firstRow="1" bandRow="1">
                <a:tableStyleId>{5C22544A-7EE6-4342-B048-85BDC9FD1C3A}</a:tableStyleId>
              </a:tblPr>
              <a:tblGrid>
                <a:gridCol w="2807738">
                  <a:extLst>
                    <a:ext uri="{9D8B030D-6E8A-4147-A177-3AD203B41FA5}">
                      <a16:colId xmlns:a16="http://schemas.microsoft.com/office/drawing/2014/main" val="1525332426"/>
                    </a:ext>
                  </a:extLst>
                </a:gridCol>
                <a:gridCol w="2807738">
                  <a:extLst>
                    <a:ext uri="{9D8B030D-6E8A-4147-A177-3AD203B41FA5}">
                      <a16:colId xmlns:a16="http://schemas.microsoft.com/office/drawing/2014/main" val="896374321"/>
                    </a:ext>
                  </a:extLst>
                </a:gridCol>
                <a:gridCol w="2807738">
                  <a:extLst>
                    <a:ext uri="{9D8B030D-6E8A-4147-A177-3AD203B41FA5}">
                      <a16:colId xmlns:a16="http://schemas.microsoft.com/office/drawing/2014/main" val="3907790859"/>
                    </a:ext>
                  </a:extLst>
                </a:gridCol>
                <a:gridCol w="2807738">
                  <a:extLst>
                    <a:ext uri="{9D8B030D-6E8A-4147-A177-3AD203B41FA5}">
                      <a16:colId xmlns:a16="http://schemas.microsoft.com/office/drawing/2014/main" val="1647761923"/>
                    </a:ext>
                  </a:extLst>
                </a:gridCol>
              </a:tblGrid>
              <a:tr h="588626">
                <a:tc>
                  <a:txBody>
                    <a:bodyPr/>
                    <a:lstStyle/>
                    <a:p>
                      <a:endParaRPr lang="fr-FR" dirty="0"/>
                    </a:p>
                  </a:txBody>
                  <a:tcPr>
                    <a:solidFill>
                      <a:schemeClr val="bg1"/>
                    </a:solidFill>
                  </a:tcPr>
                </a:tc>
                <a:tc>
                  <a:txBody>
                    <a:bodyPr/>
                    <a:lstStyle/>
                    <a:p>
                      <a:pPr algn="ctr"/>
                      <a:r>
                        <a:rPr lang="fr-FR" dirty="0"/>
                        <a:t>Cloud Web 1</a:t>
                      </a:r>
                    </a:p>
                  </a:txBody>
                  <a:tcPr anchor="ctr"/>
                </a:tc>
                <a:tc>
                  <a:txBody>
                    <a:bodyPr/>
                    <a:lstStyle/>
                    <a:p>
                      <a:pPr algn="ctr"/>
                      <a:r>
                        <a:rPr lang="fr-FR" dirty="0"/>
                        <a:t>Cloud Web 2</a:t>
                      </a:r>
                    </a:p>
                  </a:txBody>
                  <a:tcPr anchor="ctr">
                    <a:solidFill>
                      <a:schemeClr val="accent2"/>
                    </a:solidFill>
                  </a:tcPr>
                </a:tc>
                <a:tc>
                  <a:txBody>
                    <a:bodyPr/>
                    <a:lstStyle/>
                    <a:p>
                      <a:pPr algn="ctr"/>
                      <a:r>
                        <a:rPr lang="fr-FR" dirty="0"/>
                        <a:t>Cloud Web 3</a:t>
                      </a:r>
                    </a:p>
                  </a:txBody>
                  <a:tcPr anchor="ctr">
                    <a:solidFill>
                      <a:schemeClr val="accent3"/>
                    </a:solidFill>
                  </a:tcPr>
                </a:tc>
                <a:extLst>
                  <a:ext uri="{0D108BD9-81ED-4DB2-BD59-A6C34878D82A}">
                    <a16:rowId xmlns:a16="http://schemas.microsoft.com/office/drawing/2014/main" val="1737615011"/>
                  </a:ext>
                </a:extLst>
              </a:tr>
              <a:tr h="588626">
                <a:tc>
                  <a:txBody>
                    <a:bodyPr/>
                    <a:lstStyle/>
                    <a:p>
                      <a:endParaRPr lang="fr-FR" dirty="0"/>
                    </a:p>
                  </a:txBody>
                  <a:tcPr>
                    <a:solidFill>
                      <a:schemeClr val="bg1">
                        <a:lumMod val="85000"/>
                      </a:schemeClr>
                    </a:solidFill>
                  </a:tcPr>
                </a:tc>
                <a:tc>
                  <a:txBody>
                    <a:bodyPr/>
                    <a:lstStyle/>
                    <a:p>
                      <a:endParaRPr lang="fr-FR" dirty="0"/>
                    </a:p>
                  </a:txBody>
                  <a:tcPr>
                    <a:solidFill>
                      <a:schemeClr val="accent1">
                        <a:lumMod val="20000"/>
                        <a:lumOff val="80000"/>
                      </a:schemeClr>
                    </a:solidFill>
                  </a:tcPr>
                </a:tc>
                <a:tc>
                  <a:txBody>
                    <a:bodyPr/>
                    <a:lstStyle/>
                    <a:p>
                      <a:endParaRPr lang="fr-FR" dirty="0"/>
                    </a:p>
                  </a:txBody>
                  <a:tcPr>
                    <a:solidFill>
                      <a:schemeClr val="accent2">
                        <a:lumMod val="20000"/>
                        <a:lumOff val="80000"/>
                      </a:schemeClr>
                    </a:solidFill>
                  </a:tcPr>
                </a:tc>
                <a:tc>
                  <a:txBody>
                    <a:bodyPr/>
                    <a:lstStyle/>
                    <a:p>
                      <a:endParaRPr lang="fr-FR" dirty="0"/>
                    </a:p>
                  </a:txBody>
                  <a:tcPr>
                    <a:solidFill>
                      <a:schemeClr val="accent3">
                        <a:lumMod val="20000"/>
                        <a:lumOff val="80000"/>
                      </a:schemeClr>
                    </a:solidFill>
                  </a:tcPr>
                </a:tc>
                <a:extLst>
                  <a:ext uri="{0D108BD9-81ED-4DB2-BD59-A6C34878D82A}">
                    <a16:rowId xmlns:a16="http://schemas.microsoft.com/office/drawing/2014/main" val="2546362063"/>
                  </a:ext>
                </a:extLst>
              </a:tr>
              <a:tr h="588626">
                <a:tc>
                  <a:txBody>
                    <a:bodyPr/>
                    <a:lstStyle/>
                    <a:p>
                      <a:endParaRPr lang="fr-FR" dirty="0"/>
                    </a:p>
                  </a:txBody>
                  <a:tcPr>
                    <a:solidFill>
                      <a:schemeClr val="bg1">
                        <a:lumMod val="85000"/>
                        <a:alpha val="50000"/>
                      </a:schemeClr>
                    </a:solidFill>
                  </a:tcPr>
                </a:tc>
                <a:tc>
                  <a:txBody>
                    <a:bodyPr/>
                    <a:lstStyle/>
                    <a:p>
                      <a:endParaRPr lang="fr-FR" dirty="0"/>
                    </a:p>
                  </a:txBody>
                  <a:tcPr>
                    <a:solidFill>
                      <a:schemeClr val="accent1">
                        <a:lumMod val="20000"/>
                        <a:lumOff val="80000"/>
                        <a:alpha val="50000"/>
                      </a:schemeClr>
                    </a:solidFill>
                  </a:tcPr>
                </a:tc>
                <a:tc>
                  <a:txBody>
                    <a:bodyPr/>
                    <a:lstStyle/>
                    <a:p>
                      <a:endParaRPr lang="fr-FR" dirty="0"/>
                    </a:p>
                  </a:txBody>
                  <a:tcPr>
                    <a:solidFill>
                      <a:schemeClr val="accent2">
                        <a:lumMod val="20000"/>
                        <a:lumOff val="80000"/>
                        <a:alpha val="50000"/>
                      </a:schemeClr>
                    </a:solidFill>
                  </a:tcPr>
                </a:tc>
                <a:tc>
                  <a:txBody>
                    <a:bodyPr/>
                    <a:lstStyle/>
                    <a:p>
                      <a:endParaRPr lang="fr-FR" dirty="0"/>
                    </a:p>
                  </a:txBody>
                  <a:tcPr>
                    <a:solidFill>
                      <a:schemeClr val="accent3">
                        <a:lumMod val="20000"/>
                        <a:lumOff val="80000"/>
                        <a:alpha val="50000"/>
                      </a:schemeClr>
                    </a:solidFill>
                  </a:tcPr>
                </a:tc>
                <a:extLst>
                  <a:ext uri="{0D108BD9-81ED-4DB2-BD59-A6C34878D82A}">
                    <a16:rowId xmlns:a16="http://schemas.microsoft.com/office/drawing/2014/main" val="1733129951"/>
                  </a:ext>
                </a:extLst>
              </a:tr>
              <a:tr h="588626">
                <a:tc>
                  <a:txBody>
                    <a:bodyPr/>
                    <a:lstStyle/>
                    <a:p>
                      <a:endParaRPr lang="fr-FR" dirty="0"/>
                    </a:p>
                  </a:txBody>
                  <a:tcPr>
                    <a:solidFill>
                      <a:schemeClr val="bg1">
                        <a:lumMod val="85000"/>
                      </a:schemeClr>
                    </a:solidFill>
                  </a:tcPr>
                </a:tc>
                <a:tc>
                  <a:txBody>
                    <a:bodyPr/>
                    <a:lstStyle/>
                    <a:p>
                      <a:endParaRPr lang="fr-FR" dirty="0"/>
                    </a:p>
                  </a:txBody>
                  <a:tcPr>
                    <a:solidFill>
                      <a:schemeClr val="accent1">
                        <a:lumMod val="20000"/>
                        <a:lumOff val="80000"/>
                      </a:schemeClr>
                    </a:solidFill>
                  </a:tcPr>
                </a:tc>
                <a:tc>
                  <a:txBody>
                    <a:bodyPr/>
                    <a:lstStyle/>
                    <a:p>
                      <a:endParaRPr lang="fr-FR" dirty="0"/>
                    </a:p>
                  </a:txBody>
                  <a:tcPr>
                    <a:solidFill>
                      <a:schemeClr val="accent2">
                        <a:lumMod val="20000"/>
                        <a:lumOff val="80000"/>
                      </a:schemeClr>
                    </a:solidFill>
                  </a:tcPr>
                </a:tc>
                <a:tc>
                  <a:txBody>
                    <a:bodyPr/>
                    <a:lstStyle/>
                    <a:p>
                      <a:endParaRPr lang="fr-FR" dirty="0"/>
                    </a:p>
                  </a:txBody>
                  <a:tcPr>
                    <a:solidFill>
                      <a:schemeClr val="accent3">
                        <a:lumMod val="20000"/>
                        <a:lumOff val="80000"/>
                      </a:schemeClr>
                    </a:solidFill>
                  </a:tcPr>
                </a:tc>
                <a:extLst>
                  <a:ext uri="{0D108BD9-81ED-4DB2-BD59-A6C34878D82A}">
                    <a16:rowId xmlns:a16="http://schemas.microsoft.com/office/drawing/2014/main" val="3874849806"/>
                  </a:ext>
                </a:extLst>
              </a:tr>
              <a:tr h="588626">
                <a:tc>
                  <a:txBody>
                    <a:bodyPr/>
                    <a:lstStyle/>
                    <a:p>
                      <a:endParaRPr lang="fr-FR" dirty="0"/>
                    </a:p>
                  </a:txBody>
                  <a:tcPr>
                    <a:solidFill>
                      <a:schemeClr val="bg1">
                        <a:lumMod val="85000"/>
                        <a:alpha val="50000"/>
                      </a:schemeClr>
                    </a:solidFill>
                  </a:tcPr>
                </a:tc>
                <a:tc>
                  <a:txBody>
                    <a:bodyPr/>
                    <a:lstStyle/>
                    <a:p>
                      <a:endParaRPr lang="fr-FR" dirty="0"/>
                    </a:p>
                  </a:txBody>
                  <a:tcPr>
                    <a:solidFill>
                      <a:schemeClr val="accent1">
                        <a:lumMod val="20000"/>
                        <a:lumOff val="80000"/>
                        <a:alpha val="50000"/>
                      </a:schemeClr>
                    </a:solidFill>
                  </a:tcPr>
                </a:tc>
                <a:tc>
                  <a:txBody>
                    <a:bodyPr/>
                    <a:lstStyle/>
                    <a:p>
                      <a:endParaRPr lang="fr-FR" dirty="0"/>
                    </a:p>
                  </a:txBody>
                  <a:tcPr>
                    <a:solidFill>
                      <a:schemeClr val="accent2">
                        <a:lumMod val="20000"/>
                        <a:lumOff val="80000"/>
                        <a:alpha val="50000"/>
                      </a:schemeClr>
                    </a:solidFill>
                  </a:tcPr>
                </a:tc>
                <a:tc>
                  <a:txBody>
                    <a:bodyPr/>
                    <a:lstStyle/>
                    <a:p>
                      <a:endParaRPr lang="fr-FR" dirty="0"/>
                    </a:p>
                  </a:txBody>
                  <a:tcPr>
                    <a:solidFill>
                      <a:schemeClr val="accent3">
                        <a:lumMod val="20000"/>
                        <a:lumOff val="80000"/>
                        <a:alpha val="50000"/>
                      </a:schemeClr>
                    </a:solidFill>
                  </a:tcPr>
                </a:tc>
                <a:extLst>
                  <a:ext uri="{0D108BD9-81ED-4DB2-BD59-A6C34878D82A}">
                    <a16:rowId xmlns:a16="http://schemas.microsoft.com/office/drawing/2014/main" val="172721845"/>
                  </a:ext>
                </a:extLst>
              </a:tr>
              <a:tr h="588626">
                <a:tc>
                  <a:txBody>
                    <a:bodyPr/>
                    <a:lstStyle/>
                    <a:p>
                      <a:endParaRPr lang="fr-FR" dirty="0"/>
                    </a:p>
                  </a:txBody>
                  <a:tcPr>
                    <a:solidFill>
                      <a:schemeClr val="bg1">
                        <a:lumMod val="85000"/>
                      </a:schemeClr>
                    </a:solidFill>
                  </a:tcPr>
                </a:tc>
                <a:tc>
                  <a:txBody>
                    <a:bodyPr/>
                    <a:lstStyle/>
                    <a:p>
                      <a:endParaRPr lang="fr-FR" dirty="0"/>
                    </a:p>
                  </a:txBody>
                  <a:tcPr>
                    <a:solidFill>
                      <a:schemeClr val="accent1">
                        <a:lumMod val="20000"/>
                        <a:lumOff val="80000"/>
                      </a:schemeClr>
                    </a:solidFill>
                  </a:tcPr>
                </a:tc>
                <a:tc>
                  <a:txBody>
                    <a:bodyPr/>
                    <a:lstStyle/>
                    <a:p>
                      <a:endParaRPr lang="fr-FR" dirty="0"/>
                    </a:p>
                  </a:txBody>
                  <a:tcPr>
                    <a:solidFill>
                      <a:schemeClr val="accent2">
                        <a:lumMod val="20000"/>
                        <a:lumOff val="80000"/>
                      </a:schemeClr>
                    </a:solidFill>
                  </a:tcPr>
                </a:tc>
                <a:tc>
                  <a:txBody>
                    <a:bodyPr/>
                    <a:lstStyle/>
                    <a:p>
                      <a:endParaRPr lang="fr-FR" dirty="0"/>
                    </a:p>
                  </a:txBody>
                  <a:tcPr>
                    <a:solidFill>
                      <a:schemeClr val="accent3">
                        <a:lumMod val="20000"/>
                        <a:lumOff val="80000"/>
                      </a:schemeClr>
                    </a:solidFill>
                  </a:tcPr>
                </a:tc>
                <a:extLst>
                  <a:ext uri="{0D108BD9-81ED-4DB2-BD59-A6C34878D82A}">
                    <a16:rowId xmlns:a16="http://schemas.microsoft.com/office/drawing/2014/main" val="1827654502"/>
                  </a:ext>
                </a:extLst>
              </a:tr>
              <a:tr h="588626">
                <a:tc>
                  <a:txBody>
                    <a:bodyPr/>
                    <a:lstStyle/>
                    <a:p>
                      <a:endParaRPr lang="fr-FR" dirty="0"/>
                    </a:p>
                  </a:txBody>
                  <a:tcPr>
                    <a:solidFill>
                      <a:schemeClr val="bg1">
                        <a:lumMod val="85000"/>
                        <a:alpha val="50000"/>
                      </a:schemeClr>
                    </a:solidFill>
                  </a:tcPr>
                </a:tc>
                <a:tc>
                  <a:txBody>
                    <a:bodyPr/>
                    <a:lstStyle/>
                    <a:p>
                      <a:endParaRPr lang="fr-FR" dirty="0"/>
                    </a:p>
                  </a:txBody>
                  <a:tcPr>
                    <a:solidFill>
                      <a:schemeClr val="accent1">
                        <a:lumMod val="20000"/>
                        <a:lumOff val="80000"/>
                        <a:alpha val="50000"/>
                      </a:schemeClr>
                    </a:solidFill>
                  </a:tcPr>
                </a:tc>
                <a:tc>
                  <a:txBody>
                    <a:bodyPr/>
                    <a:lstStyle/>
                    <a:p>
                      <a:endParaRPr lang="fr-FR" dirty="0"/>
                    </a:p>
                  </a:txBody>
                  <a:tcPr>
                    <a:solidFill>
                      <a:schemeClr val="accent2">
                        <a:lumMod val="20000"/>
                        <a:lumOff val="80000"/>
                        <a:alpha val="50000"/>
                      </a:schemeClr>
                    </a:solidFill>
                  </a:tcPr>
                </a:tc>
                <a:tc>
                  <a:txBody>
                    <a:bodyPr/>
                    <a:lstStyle/>
                    <a:p>
                      <a:endParaRPr lang="fr-FR" dirty="0"/>
                    </a:p>
                  </a:txBody>
                  <a:tcPr>
                    <a:solidFill>
                      <a:schemeClr val="accent3">
                        <a:lumMod val="20000"/>
                        <a:lumOff val="80000"/>
                        <a:alpha val="50000"/>
                      </a:schemeClr>
                    </a:solidFill>
                  </a:tcPr>
                </a:tc>
                <a:extLst>
                  <a:ext uri="{0D108BD9-81ED-4DB2-BD59-A6C34878D82A}">
                    <a16:rowId xmlns:a16="http://schemas.microsoft.com/office/drawing/2014/main" val="3925729194"/>
                  </a:ext>
                </a:extLst>
              </a:tr>
              <a:tr h="588626">
                <a:tc>
                  <a:txBody>
                    <a:bodyPr/>
                    <a:lstStyle/>
                    <a:p>
                      <a:endParaRPr lang="fr-FR" dirty="0"/>
                    </a:p>
                  </a:txBody>
                  <a:tcPr>
                    <a:solidFill>
                      <a:schemeClr val="bg1">
                        <a:lumMod val="85000"/>
                      </a:schemeClr>
                    </a:solidFill>
                  </a:tcPr>
                </a:tc>
                <a:tc>
                  <a:txBody>
                    <a:bodyPr/>
                    <a:lstStyle/>
                    <a:p>
                      <a:endParaRPr lang="fr-FR" dirty="0"/>
                    </a:p>
                  </a:txBody>
                  <a:tcPr>
                    <a:solidFill>
                      <a:schemeClr val="accent1">
                        <a:lumMod val="20000"/>
                        <a:lumOff val="80000"/>
                      </a:schemeClr>
                    </a:solidFill>
                  </a:tcPr>
                </a:tc>
                <a:tc>
                  <a:txBody>
                    <a:bodyPr/>
                    <a:lstStyle/>
                    <a:p>
                      <a:endParaRPr lang="fr-FR" dirty="0"/>
                    </a:p>
                  </a:txBody>
                  <a:tcPr>
                    <a:solidFill>
                      <a:schemeClr val="accent2">
                        <a:lumMod val="20000"/>
                        <a:lumOff val="80000"/>
                      </a:schemeClr>
                    </a:solidFill>
                  </a:tcPr>
                </a:tc>
                <a:tc>
                  <a:txBody>
                    <a:bodyPr/>
                    <a:lstStyle/>
                    <a:p>
                      <a:endParaRPr lang="fr-FR" dirty="0"/>
                    </a:p>
                  </a:txBody>
                  <a:tcPr>
                    <a:solidFill>
                      <a:schemeClr val="accent3">
                        <a:lumMod val="20000"/>
                        <a:lumOff val="80000"/>
                      </a:schemeClr>
                    </a:solidFill>
                  </a:tcPr>
                </a:tc>
                <a:extLst>
                  <a:ext uri="{0D108BD9-81ED-4DB2-BD59-A6C34878D82A}">
                    <a16:rowId xmlns:a16="http://schemas.microsoft.com/office/drawing/2014/main" val="2109978910"/>
                  </a:ext>
                </a:extLst>
              </a:tr>
            </a:tbl>
          </a:graphicData>
        </a:graphic>
      </p:graphicFrame>
      <p:sp>
        <p:nvSpPr>
          <p:cNvPr id="81" name="ZoneTexte 120">
            <a:extLst>
              <a:ext uri="{FF2B5EF4-FFF2-40B4-BE49-F238E27FC236}">
                <a16:creationId xmlns:a16="http://schemas.microsoft.com/office/drawing/2014/main" id="{94A97B7B-4988-FB40-B624-D9D990823AF2}"/>
              </a:ext>
            </a:extLst>
          </p:cNvPr>
          <p:cNvSpPr txBox="1"/>
          <p:nvPr/>
        </p:nvSpPr>
        <p:spPr>
          <a:xfrm>
            <a:off x="709958" y="2100019"/>
            <a:ext cx="2709861" cy="400110"/>
          </a:xfrm>
          <a:prstGeom prst="rect">
            <a:avLst/>
          </a:prstGeom>
          <a:noFill/>
        </p:spPr>
        <p:txBody>
          <a:bodyPr wrap="square"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Infra</a:t>
            </a:r>
          </a:p>
        </p:txBody>
      </p:sp>
      <p:sp>
        <p:nvSpPr>
          <p:cNvPr id="82" name="ZoneTexte 121">
            <a:extLst>
              <a:ext uri="{FF2B5EF4-FFF2-40B4-BE49-F238E27FC236}">
                <a16:creationId xmlns:a16="http://schemas.microsoft.com/office/drawing/2014/main" id="{B50F2A93-6BF9-A142-AF21-33D84B6C20AC}"/>
              </a:ext>
            </a:extLst>
          </p:cNvPr>
          <p:cNvSpPr txBox="1"/>
          <p:nvPr/>
        </p:nvSpPr>
        <p:spPr>
          <a:xfrm>
            <a:off x="709958" y="2685888"/>
            <a:ext cx="2709861" cy="400110"/>
          </a:xfrm>
          <a:prstGeom prst="rect">
            <a:avLst/>
          </a:prstGeom>
          <a:noFill/>
        </p:spPr>
        <p:txBody>
          <a:bodyPr wrap="square"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err="1">
                <a:ln>
                  <a:noFill/>
                </a:ln>
                <a:solidFill>
                  <a:srgbClr val="000000"/>
                </a:solidFill>
                <a:effectLst/>
                <a:uLnTx/>
                <a:uFillTx/>
                <a:latin typeface="Source Sans Pro" panose="020B0503030403020204" pitchFamily="34" charset="77"/>
                <a:ea typeface="Bariol" charset="0"/>
                <a:cs typeface="Bariol" charset="0"/>
              </a:rPr>
              <a:t>VCore</a:t>
            </a:r>
            <a:endPar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endParaRPr>
          </a:p>
        </p:txBody>
      </p:sp>
      <p:sp>
        <p:nvSpPr>
          <p:cNvPr id="83" name="ZoneTexte 122">
            <a:extLst>
              <a:ext uri="{FF2B5EF4-FFF2-40B4-BE49-F238E27FC236}">
                <a16:creationId xmlns:a16="http://schemas.microsoft.com/office/drawing/2014/main" id="{FA1A686F-AA29-2246-AA25-3ABB185498A5}"/>
              </a:ext>
            </a:extLst>
          </p:cNvPr>
          <p:cNvSpPr txBox="1"/>
          <p:nvPr/>
        </p:nvSpPr>
        <p:spPr>
          <a:xfrm>
            <a:off x="709960" y="3278202"/>
            <a:ext cx="2709861" cy="400110"/>
          </a:xfrm>
          <a:prstGeom prst="rect">
            <a:avLst/>
          </a:prstGeom>
          <a:noFill/>
        </p:spPr>
        <p:txBody>
          <a:bodyPr wrap="square"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RAM</a:t>
            </a:r>
          </a:p>
        </p:txBody>
      </p:sp>
      <p:sp>
        <p:nvSpPr>
          <p:cNvPr id="84" name="ZoneTexte 123">
            <a:extLst>
              <a:ext uri="{FF2B5EF4-FFF2-40B4-BE49-F238E27FC236}">
                <a16:creationId xmlns:a16="http://schemas.microsoft.com/office/drawing/2014/main" id="{F6E78B24-8F8D-344D-AF39-E455D5703100}"/>
              </a:ext>
            </a:extLst>
          </p:cNvPr>
          <p:cNvSpPr txBox="1"/>
          <p:nvPr/>
        </p:nvSpPr>
        <p:spPr>
          <a:xfrm>
            <a:off x="709960" y="3851202"/>
            <a:ext cx="2709861" cy="400110"/>
          </a:xfrm>
          <a:prstGeom prst="rect">
            <a:avLst/>
          </a:prstGeom>
          <a:noFill/>
        </p:spPr>
        <p:txBody>
          <a:bodyPr wrap="square"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Stockage</a:t>
            </a:r>
          </a:p>
        </p:txBody>
      </p:sp>
      <p:sp>
        <p:nvSpPr>
          <p:cNvPr id="85" name="ZoneTexte 124">
            <a:extLst>
              <a:ext uri="{FF2B5EF4-FFF2-40B4-BE49-F238E27FC236}">
                <a16:creationId xmlns:a16="http://schemas.microsoft.com/office/drawing/2014/main" id="{A8DFF46B-1BBA-CC4B-AEC3-4CA46D30C748}"/>
              </a:ext>
            </a:extLst>
          </p:cNvPr>
          <p:cNvSpPr txBox="1"/>
          <p:nvPr/>
        </p:nvSpPr>
        <p:spPr>
          <a:xfrm>
            <a:off x="709960" y="5634592"/>
            <a:ext cx="2709861" cy="400110"/>
          </a:xfrm>
          <a:prstGeom prst="rect">
            <a:avLst/>
          </a:prstGeom>
          <a:noFill/>
        </p:spPr>
        <p:txBody>
          <a:bodyPr wrap="square"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Tarif (HT/mois)*</a:t>
            </a:r>
          </a:p>
        </p:txBody>
      </p:sp>
      <p:sp>
        <p:nvSpPr>
          <p:cNvPr id="87" name="ZoneTexte 77">
            <a:extLst>
              <a:ext uri="{FF2B5EF4-FFF2-40B4-BE49-F238E27FC236}">
                <a16:creationId xmlns:a16="http://schemas.microsoft.com/office/drawing/2014/main" id="{B3CE53FD-C55E-274D-81D9-4EC77223B071}"/>
              </a:ext>
            </a:extLst>
          </p:cNvPr>
          <p:cNvSpPr txBox="1"/>
          <p:nvPr/>
        </p:nvSpPr>
        <p:spPr>
          <a:xfrm>
            <a:off x="709959" y="4454293"/>
            <a:ext cx="2709861" cy="400110"/>
          </a:xfrm>
          <a:prstGeom prst="rect">
            <a:avLst/>
          </a:prstGeom>
          <a:noFill/>
        </p:spPr>
        <p:txBody>
          <a:bodyPr wrap="square"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Moteurs d’exécution</a:t>
            </a:r>
          </a:p>
        </p:txBody>
      </p:sp>
      <p:sp>
        <p:nvSpPr>
          <p:cNvPr id="88" name="ZoneTexte 78">
            <a:extLst>
              <a:ext uri="{FF2B5EF4-FFF2-40B4-BE49-F238E27FC236}">
                <a16:creationId xmlns:a16="http://schemas.microsoft.com/office/drawing/2014/main" id="{AC06004E-FD91-D047-8FCF-C1E246DB6C0D}"/>
              </a:ext>
            </a:extLst>
          </p:cNvPr>
          <p:cNvSpPr txBox="1"/>
          <p:nvPr/>
        </p:nvSpPr>
        <p:spPr>
          <a:xfrm>
            <a:off x="709959" y="5052021"/>
            <a:ext cx="2792337" cy="400110"/>
          </a:xfrm>
          <a:prstGeom prst="rect">
            <a:avLst/>
          </a:prstGeom>
          <a:noFill/>
        </p:spPr>
        <p:txBody>
          <a:bodyPr wrap="square" rtlCol="0" anchor="ctr">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fr-FR" sz="20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SGBD</a:t>
            </a:r>
          </a:p>
        </p:txBody>
      </p:sp>
      <p:sp>
        <p:nvSpPr>
          <p:cNvPr id="89" name="ZoneTexte 125">
            <a:extLst>
              <a:ext uri="{FF2B5EF4-FFF2-40B4-BE49-F238E27FC236}">
                <a16:creationId xmlns:a16="http://schemas.microsoft.com/office/drawing/2014/main" id="{DB85A980-C246-6944-9AA1-2469B7DF2E5F}"/>
              </a:ext>
            </a:extLst>
          </p:cNvPr>
          <p:cNvSpPr txBox="1"/>
          <p:nvPr/>
        </p:nvSpPr>
        <p:spPr>
          <a:xfrm>
            <a:off x="3422049" y="2115408"/>
            <a:ext cx="2709861" cy="369332"/>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VPS Starter</a:t>
            </a:r>
          </a:p>
        </p:txBody>
      </p:sp>
      <p:sp>
        <p:nvSpPr>
          <p:cNvPr id="90" name="ZoneTexte 126">
            <a:extLst>
              <a:ext uri="{FF2B5EF4-FFF2-40B4-BE49-F238E27FC236}">
                <a16:creationId xmlns:a16="http://schemas.microsoft.com/office/drawing/2014/main" id="{B7330D35-95B5-A64B-A2D9-F05402BE3C06}"/>
              </a:ext>
            </a:extLst>
          </p:cNvPr>
          <p:cNvSpPr txBox="1"/>
          <p:nvPr/>
        </p:nvSpPr>
        <p:spPr>
          <a:xfrm>
            <a:off x="6195617" y="2115408"/>
            <a:ext cx="2709861" cy="369332"/>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VPS Value</a:t>
            </a:r>
          </a:p>
        </p:txBody>
      </p:sp>
      <p:sp>
        <p:nvSpPr>
          <p:cNvPr id="91" name="ZoneTexte 127">
            <a:extLst>
              <a:ext uri="{FF2B5EF4-FFF2-40B4-BE49-F238E27FC236}">
                <a16:creationId xmlns:a16="http://schemas.microsoft.com/office/drawing/2014/main" id="{AAF65719-6CC5-0243-AEF7-9C8EE7FACD56}"/>
              </a:ext>
            </a:extLst>
          </p:cNvPr>
          <p:cNvSpPr txBox="1"/>
          <p:nvPr/>
        </p:nvSpPr>
        <p:spPr>
          <a:xfrm>
            <a:off x="9024267" y="2115408"/>
            <a:ext cx="2709861" cy="369332"/>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VPS Essential</a:t>
            </a:r>
          </a:p>
        </p:txBody>
      </p:sp>
      <p:sp>
        <p:nvSpPr>
          <p:cNvPr id="101" name="ZoneTexte 128">
            <a:extLst>
              <a:ext uri="{FF2B5EF4-FFF2-40B4-BE49-F238E27FC236}">
                <a16:creationId xmlns:a16="http://schemas.microsoft.com/office/drawing/2014/main" id="{AA37A8D6-2979-884D-B861-FABD59ECAB00}"/>
              </a:ext>
            </a:extLst>
          </p:cNvPr>
          <p:cNvSpPr txBox="1"/>
          <p:nvPr/>
        </p:nvSpPr>
        <p:spPr>
          <a:xfrm>
            <a:off x="3422049" y="2704504"/>
            <a:ext cx="2709861" cy="369332"/>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1 </a:t>
            </a:r>
            <a:r>
              <a:rPr kumimoji="0" lang="fr-FR" sz="1800" b="0" i="0" u="none" strike="noStrike" kern="1200" cap="none" spc="0" normalizeH="0" baseline="0" noProof="0" dirty="0" err="1">
                <a:ln>
                  <a:noFill/>
                </a:ln>
                <a:solidFill>
                  <a:srgbClr val="000000"/>
                </a:solidFill>
                <a:effectLst/>
                <a:uLnTx/>
                <a:uFillTx/>
                <a:latin typeface="Source Sans Pro" panose="020B0503030403020204" pitchFamily="34" charset="77"/>
                <a:ea typeface="Bariol" charset="0"/>
                <a:cs typeface="Bariol" charset="0"/>
              </a:rPr>
              <a:t>vCore</a:t>
            </a:r>
            <a:endPar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endParaRPr>
          </a:p>
        </p:txBody>
      </p:sp>
      <p:sp>
        <p:nvSpPr>
          <p:cNvPr id="102" name="ZoneTexte 129">
            <a:extLst>
              <a:ext uri="{FF2B5EF4-FFF2-40B4-BE49-F238E27FC236}">
                <a16:creationId xmlns:a16="http://schemas.microsoft.com/office/drawing/2014/main" id="{0E32E329-848C-D840-96D8-0096EED246F1}"/>
              </a:ext>
            </a:extLst>
          </p:cNvPr>
          <p:cNvSpPr txBox="1"/>
          <p:nvPr/>
        </p:nvSpPr>
        <p:spPr>
          <a:xfrm>
            <a:off x="6195617" y="2704504"/>
            <a:ext cx="2709861" cy="369332"/>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  1 </a:t>
            </a:r>
            <a:r>
              <a:rPr kumimoji="0" lang="fr-FR" sz="1800" b="0" i="0" u="none" strike="noStrike" kern="1200" cap="none" spc="0" normalizeH="0" baseline="0" noProof="0" dirty="0" err="1">
                <a:ln>
                  <a:noFill/>
                </a:ln>
                <a:solidFill>
                  <a:srgbClr val="000000"/>
                </a:solidFill>
                <a:effectLst/>
                <a:uLnTx/>
                <a:uFillTx/>
                <a:latin typeface="Source Sans Pro" panose="020B0503030403020204" pitchFamily="34" charset="77"/>
                <a:ea typeface="Bariol" charset="0"/>
                <a:cs typeface="Bariol" charset="0"/>
              </a:rPr>
              <a:t>vCor</a:t>
            </a:r>
            <a:endPar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endParaRPr>
          </a:p>
        </p:txBody>
      </p:sp>
      <p:sp>
        <p:nvSpPr>
          <p:cNvPr id="103" name="ZoneTexte 131">
            <a:extLst>
              <a:ext uri="{FF2B5EF4-FFF2-40B4-BE49-F238E27FC236}">
                <a16:creationId xmlns:a16="http://schemas.microsoft.com/office/drawing/2014/main" id="{56F82201-4515-E743-8A4E-293E88720BAB}"/>
              </a:ext>
            </a:extLst>
          </p:cNvPr>
          <p:cNvSpPr txBox="1"/>
          <p:nvPr/>
        </p:nvSpPr>
        <p:spPr>
          <a:xfrm>
            <a:off x="9024267" y="2704504"/>
            <a:ext cx="2709861" cy="369332"/>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2 </a:t>
            </a:r>
            <a:r>
              <a:rPr kumimoji="0" lang="fr-FR" sz="1800" b="0" i="0" u="none" strike="noStrike" kern="1200" cap="none" spc="0" normalizeH="0" baseline="0" noProof="0" dirty="0" err="1">
                <a:ln>
                  <a:noFill/>
                </a:ln>
                <a:solidFill>
                  <a:srgbClr val="000000"/>
                </a:solidFill>
                <a:effectLst/>
                <a:uLnTx/>
                <a:uFillTx/>
                <a:latin typeface="Source Sans Pro" panose="020B0503030403020204" pitchFamily="34" charset="77"/>
                <a:ea typeface="Bariol" charset="0"/>
                <a:cs typeface="Bariol" charset="0"/>
              </a:rPr>
              <a:t>vCore</a:t>
            </a:r>
            <a:endPar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endParaRPr>
          </a:p>
        </p:txBody>
      </p:sp>
      <p:sp>
        <p:nvSpPr>
          <p:cNvPr id="104" name="ZoneTexte 132">
            <a:extLst>
              <a:ext uri="{FF2B5EF4-FFF2-40B4-BE49-F238E27FC236}">
                <a16:creationId xmlns:a16="http://schemas.microsoft.com/office/drawing/2014/main" id="{523FD706-0B25-5F48-96D4-1C4A0E1E0F58}"/>
              </a:ext>
            </a:extLst>
          </p:cNvPr>
          <p:cNvSpPr txBox="1"/>
          <p:nvPr/>
        </p:nvSpPr>
        <p:spPr>
          <a:xfrm>
            <a:off x="3422049" y="3293600"/>
            <a:ext cx="2709861" cy="369332"/>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2 Go</a:t>
            </a:r>
          </a:p>
        </p:txBody>
      </p:sp>
      <p:sp>
        <p:nvSpPr>
          <p:cNvPr id="105" name="ZoneTexte 133">
            <a:extLst>
              <a:ext uri="{FF2B5EF4-FFF2-40B4-BE49-F238E27FC236}">
                <a16:creationId xmlns:a16="http://schemas.microsoft.com/office/drawing/2014/main" id="{22B25D18-1AFA-3C4A-88E5-D930FBE74757}"/>
              </a:ext>
            </a:extLst>
          </p:cNvPr>
          <p:cNvSpPr txBox="1"/>
          <p:nvPr/>
        </p:nvSpPr>
        <p:spPr>
          <a:xfrm>
            <a:off x="6195617" y="3293600"/>
            <a:ext cx="2709861" cy="369332"/>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a:ln>
                  <a:noFill/>
                </a:ln>
                <a:solidFill>
                  <a:srgbClr val="000000"/>
                </a:solidFill>
                <a:effectLst/>
                <a:uLnTx/>
                <a:uFillTx/>
                <a:latin typeface="Source Sans Pro" panose="020B0503030403020204" pitchFamily="34" charset="77"/>
                <a:ea typeface="Bariol" charset="0"/>
                <a:cs typeface="Bariol" charset="0"/>
              </a:rPr>
              <a:t>4 Go</a:t>
            </a:r>
            <a:endPar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endParaRPr>
          </a:p>
        </p:txBody>
      </p:sp>
      <p:sp>
        <p:nvSpPr>
          <p:cNvPr id="106" name="ZoneTexte 134">
            <a:extLst>
              <a:ext uri="{FF2B5EF4-FFF2-40B4-BE49-F238E27FC236}">
                <a16:creationId xmlns:a16="http://schemas.microsoft.com/office/drawing/2014/main" id="{FC726C8D-5577-1245-8E06-72802CE74B4C}"/>
              </a:ext>
            </a:extLst>
          </p:cNvPr>
          <p:cNvSpPr txBox="1"/>
          <p:nvPr/>
        </p:nvSpPr>
        <p:spPr>
          <a:xfrm>
            <a:off x="9024267" y="3293600"/>
            <a:ext cx="2709861" cy="369332"/>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8 Go</a:t>
            </a:r>
          </a:p>
        </p:txBody>
      </p:sp>
      <p:sp>
        <p:nvSpPr>
          <p:cNvPr id="107" name="ZoneTexte 135">
            <a:extLst>
              <a:ext uri="{FF2B5EF4-FFF2-40B4-BE49-F238E27FC236}">
                <a16:creationId xmlns:a16="http://schemas.microsoft.com/office/drawing/2014/main" id="{62E1C71A-B50C-5C44-9FEE-C999BEEFEF3C}"/>
              </a:ext>
            </a:extLst>
          </p:cNvPr>
          <p:cNvSpPr txBox="1"/>
          <p:nvPr/>
        </p:nvSpPr>
        <p:spPr>
          <a:xfrm>
            <a:off x="3422049" y="3882696"/>
            <a:ext cx="2709861" cy="369332"/>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10 Go SSD</a:t>
            </a:r>
          </a:p>
        </p:txBody>
      </p:sp>
      <p:sp>
        <p:nvSpPr>
          <p:cNvPr id="108" name="ZoneTexte 136">
            <a:extLst>
              <a:ext uri="{FF2B5EF4-FFF2-40B4-BE49-F238E27FC236}">
                <a16:creationId xmlns:a16="http://schemas.microsoft.com/office/drawing/2014/main" id="{D4A9DF97-CD0F-0949-87E7-6730B1C4AA43}"/>
              </a:ext>
            </a:extLst>
          </p:cNvPr>
          <p:cNvSpPr txBox="1"/>
          <p:nvPr/>
        </p:nvSpPr>
        <p:spPr>
          <a:xfrm>
            <a:off x="6195617" y="3882696"/>
            <a:ext cx="2709861" cy="369332"/>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25 Go SSD</a:t>
            </a:r>
          </a:p>
        </p:txBody>
      </p:sp>
      <p:sp>
        <p:nvSpPr>
          <p:cNvPr id="109" name="ZoneTexte 137">
            <a:extLst>
              <a:ext uri="{FF2B5EF4-FFF2-40B4-BE49-F238E27FC236}">
                <a16:creationId xmlns:a16="http://schemas.microsoft.com/office/drawing/2014/main" id="{9B9C2090-8090-8247-83A5-3C226F06F8EC}"/>
              </a:ext>
            </a:extLst>
          </p:cNvPr>
          <p:cNvSpPr txBox="1"/>
          <p:nvPr/>
        </p:nvSpPr>
        <p:spPr>
          <a:xfrm>
            <a:off x="9024267" y="3882696"/>
            <a:ext cx="2709861" cy="369332"/>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65 Go SSD</a:t>
            </a:r>
          </a:p>
        </p:txBody>
      </p:sp>
      <p:sp>
        <p:nvSpPr>
          <p:cNvPr id="110" name="ZoneTexte 141">
            <a:extLst>
              <a:ext uri="{FF2B5EF4-FFF2-40B4-BE49-F238E27FC236}">
                <a16:creationId xmlns:a16="http://schemas.microsoft.com/office/drawing/2014/main" id="{D062AB5B-8E3B-CA4D-A5AD-122ADCFC6583}"/>
              </a:ext>
            </a:extLst>
          </p:cNvPr>
          <p:cNvSpPr txBox="1"/>
          <p:nvPr/>
        </p:nvSpPr>
        <p:spPr>
          <a:xfrm>
            <a:off x="3422049" y="5649981"/>
            <a:ext cx="2709861" cy="369332"/>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9,99€</a:t>
            </a:r>
          </a:p>
        </p:txBody>
      </p:sp>
      <p:sp>
        <p:nvSpPr>
          <p:cNvPr id="111" name="ZoneTexte 142">
            <a:extLst>
              <a:ext uri="{FF2B5EF4-FFF2-40B4-BE49-F238E27FC236}">
                <a16:creationId xmlns:a16="http://schemas.microsoft.com/office/drawing/2014/main" id="{1D5AC9B9-DAAA-3440-AB89-0894ED13E7A0}"/>
              </a:ext>
            </a:extLst>
          </p:cNvPr>
          <p:cNvSpPr txBox="1"/>
          <p:nvPr/>
        </p:nvSpPr>
        <p:spPr>
          <a:xfrm>
            <a:off x="6195617" y="5649981"/>
            <a:ext cx="2709861" cy="369332"/>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18,99€</a:t>
            </a:r>
          </a:p>
        </p:txBody>
      </p:sp>
      <p:sp>
        <p:nvSpPr>
          <p:cNvPr id="112" name="ZoneTexte 143">
            <a:extLst>
              <a:ext uri="{FF2B5EF4-FFF2-40B4-BE49-F238E27FC236}">
                <a16:creationId xmlns:a16="http://schemas.microsoft.com/office/drawing/2014/main" id="{F5188599-02D5-D748-96FC-8539AAB81088}"/>
              </a:ext>
            </a:extLst>
          </p:cNvPr>
          <p:cNvSpPr txBox="1"/>
          <p:nvPr/>
        </p:nvSpPr>
        <p:spPr>
          <a:xfrm>
            <a:off x="9024267" y="5649981"/>
            <a:ext cx="2709861" cy="369332"/>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33,99€</a:t>
            </a:r>
          </a:p>
        </p:txBody>
      </p:sp>
      <p:sp>
        <p:nvSpPr>
          <p:cNvPr id="113" name="ZoneTexte 93">
            <a:extLst>
              <a:ext uri="{FF2B5EF4-FFF2-40B4-BE49-F238E27FC236}">
                <a16:creationId xmlns:a16="http://schemas.microsoft.com/office/drawing/2014/main" id="{FDB2B825-F3E0-CC41-B8D5-102114A0ABCC}"/>
              </a:ext>
            </a:extLst>
          </p:cNvPr>
          <p:cNvSpPr txBox="1"/>
          <p:nvPr/>
        </p:nvSpPr>
        <p:spPr>
          <a:xfrm>
            <a:off x="3422049" y="4471792"/>
            <a:ext cx="2709861" cy="369332"/>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1</a:t>
            </a:r>
          </a:p>
        </p:txBody>
      </p:sp>
      <p:sp>
        <p:nvSpPr>
          <p:cNvPr id="114" name="ZoneTexte 94">
            <a:extLst>
              <a:ext uri="{FF2B5EF4-FFF2-40B4-BE49-F238E27FC236}">
                <a16:creationId xmlns:a16="http://schemas.microsoft.com/office/drawing/2014/main" id="{B500116B-6F9C-6E4D-967F-1452F7372A24}"/>
              </a:ext>
            </a:extLst>
          </p:cNvPr>
          <p:cNvSpPr txBox="1"/>
          <p:nvPr/>
        </p:nvSpPr>
        <p:spPr>
          <a:xfrm>
            <a:off x="6195617" y="4471792"/>
            <a:ext cx="2709861" cy="369332"/>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1</a:t>
            </a:r>
          </a:p>
        </p:txBody>
      </p:sp>
      <p:sp>
        <p:nvSpPr>
          <p:cNvPr id="115" name="ZoneTexte 95">
            <a:extLst>
              <a:ext uri="{FF2B5EF4-FFF2-40B4-BE49-F238E27FC236}">
                <a16:creationId xmlns:a16="http://schemas.microsoft.com/office/drawing/2014/main" id="{607EBBE4-1882-5543-9708-9683AEED925D}"/>
              </a:ext>
            </a:extLst>
          </p:cNvPr>
          <p:cNvSpPr txBox="1"/>
          <p:nvPr/>
        </p:nvSpPr>
        <p:spPr>
          <a:xfrm>
            <a:off x="9024267" y="4471792"/>
            <a:ext cx="2709861" cy="369332"/>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2</a:t>
            </a:r>
          </a:p>
        </p:txBody>
      </p:sp>
      <p:sp>
        <p:nvSpPr>
          <p:cNvPr id="116" name="ZoneTexte 96">
            <a:extLst>
              <a:ext uri="{FF2B5EF4-FFF2-40B4-BE49-F238E27FC236}">
                <a16:creationId xmlns:a16="http://schemas.microsoft.com/office/drawing/2014/main" id="{742F1F27-9628-D04B-ABE9-904E4EB368EC}"/>
              </a:ext>
            </a:extLst>
          </p:cNvPr>
          <p:cNvSpPr txBox="1"/>
          <p:nvPr/>
        </p:nvSpPr>
        <p:spPr>
          <a:xfrm>
            <a:off x="3422049" y="5060888"/>
            <a:ext cx="2709861" cy="369332"/>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1</a:t>
            </a:r>
          </a:p>
        </p:txBody>
      </p:sp>
      <p:sp>
        <p:nvSpPr>
          <p:cNvPr id="117" name="ZoneTexte 97">
            <a:extLst>
              <a:ext uri="{FF2B5EF4-FFF2-40B4-BE49-F238E27FC236}">
                <a16:creationId xmlns:a16="http://schemas.microsoft.com/office/drawing/2014/main" id="{EEFEB2FD-303F-6E47-9097-9A9D119A3E8F}"/>
              </a:ext>
            </a:extLst>
          </p:cNvPr>
          <p:cNvSpPr txBox="1"/>
          <p:nvPr/>
        </p:nvSpPr>
        <p:spPr>
          <a:xfrm>
            <a:off x="6195617" y="5060888"/>
            <a:ext cx="2709861" cy="369332"/>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2</a:t>
            </a:r>
          </a:p>
        </p:txBody>
      </p:sp>
      <p:sp>
        <p:nvSpPr>
          <p:cNvPr id="131" name="ZoneTexte 98">
            <a:extLst>
              <a:ext uri="{FF2B5EF4-FFF2-40B4-BE49-F238E27FC236}">
                <a16:creationId xmlns:a16="http://schemas.microsoft.com/office/drawing/2014/main" id="{E4E55D59-B199-834A-A081-35450F257398}"/>
              </a:ext>
            </a:extLst>
          </p:cNvPr>
          <p:cNvSpPr txBox="1"/>
          <p:nvPr/>
        </p:nvSpPr>
        <p:spPr>
          <a:xfrm>
            <a:off x="9024267" y="5060888"/>
            <a:ext cx="2709861" cy="369332"/>
          </a:xfrm>
          <a:prstGeom prst="rect">
            <a:avLst/>
          </a:prstGeom>
          <a:noFill/>
        </p:spPr>
        <p:txBody>
          <a:bodyPr wrap="square" rtlCol="0" anchor="ctr">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2</a:t>
            </a:r>
          </a:p>
        </p:txBody>
      </p:sp>
      <p:sp>
        <p:nvSpPr>
          <p:cNvPr id="139" name="ZoneTexte 99">
            <a:extLst>
              <a:ext uri="{FF2B5EF4-FFF2-40B4-BE49-F238E27FC236}">
                <a16:creationId xmlns:a16="http://schemas.microsoft.com/office/drawing/2014/main" id="{7944FE42-66A5-734C-9B92-62B565B07261}"/>
              </a:ext>
            </a:extLst>
          </p:cNvPr>
          <p:cNvSpPr txBox="1"/>
          <p:nvPr/>
        </p:nvSpPr>
        <p:spPr>
          <a:xfrm>
            <a:off x="8789325" y="6393002"/>
            <a:ext cx="2973832" cy="338554"/>
          </a:xfrm>
          <a:prstGeom prst="rect">
            <a:avLst/>
          </a:prstGeom>
          <a:noFill/>
        </p:spPr>
        <p:txBody>
          <a:bodyPr wrap="square" rtlCol="0" anchor="ctr">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srgbClr val="000000"/>
                </a:solidFill>
                <a:effectLst/>
                <a:uLnTx/>
                <a:uFillTx/>
                <a:latin typeface="Source Sans Pro" panose="020B0503030403020204" pitchFamily="34" charset="77"/>
                <a:ea typeface="Bariol" charset="0"/>
                <a:cs typeface="Bariol" charset="0"/>
              </a:rPr>
              <a:t>*Avec engagement annuel</a:t>
            </a:r>
          </a:p>
        </p:txBody>
      </p:sp>
    </p:spTree>
    <p:extLst>
      <p:ext uri="{BB962C8B-B14F-4D97-AF65-F5344CB8AC3E}">
        <p14:creationId xmlns:p14="http://schemas.microsoft.com/office/powerpoint/2010/main" val="32858337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500"/>
                                        <p:tgtEl>
                                          <p:spTgt spid="8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9"/>
                                        </p:tgtEl>
                                        <p:attrNameLst>
                                          <p:attrName>style.visibility</p:attrName>
                                        </p:attrNameLst>
                                      </p:cBhvr>
                                      <p:to>
                                        <p:strVal val="visible"/>
                                      </p:to>
                                    </p:set>
                                    <p:animEffect transition="in" filter="fade">
                                      <p:cBhvr>
                                        <p:cTn id="10" dur="500"/>
                                        <p:tgtEl>
                                          <p:spTgt spid="8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0"/>
                                        </p:tgtEl>
                                        <p:attrNameLst>
                                          <p:attrName>style.visibility</p:attrName>
                                        </p:attrNameLst>
                                      </p:cBhvr>
                                      <p:to>
                                        <p:strVal val="visible"/>
                                      </p:to>
                                    </p:set>
                                    <p:animEffect transition="in" filter="fade">
                                      <p:cBhvr>
                                        <p:cTn id="13" dur="500"/>
                                        <p:tgtEl>
                                          <p:spTgt spid="9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91"/>
                                        </p:tgtEl>
                                        <p:attrNameLst>
                                          <p:attrName>style.visibility</p:attrName>
                                        </p:attrNameLst>
                                      </p:cBhvr>
                                      <p:to>
                                        <p:strVal val="visible"/>
                                      </p:to>
                                    </p:set>
                                    <p:animEffect transition="in" filter="fade">
                                      <p:cBhvr>
                                        <p:cTn id="16" dur="500"/>
                                        <p:tgtEl>
                                          <p:spTgt spid="91"/>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82"/>
                                        </p:tgtEl>
                                        <p:attrNameLst>
                                          <p:attrName>style.visibility</p:attrName>
                                        </p:attrNameLst>
                                      </p:cBhvr>
                                      <p:to>
                                        <p:strVal val="visible"/>
                                      </p:to>
                                    </p:set>
                                    <p:animEffect transition="in" filter="fade">
                                      <p:cBhvr>
                                        <p:cTn id="21" dur="500"/>
                                        <p:tgtEl>
                                          <p:spTgt spid="8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01"/>
                                        </p:tgtEl>
                                        <p:attrNameLst>
                                          <p:attrName>style.visibility</p:attrName>
                                        </p:attrNameLst>
                                      </p:cBhvr>
                                      <p:to>
                                        <p:strVal val="visible"/>
                                      </p:to>
                                    </p:set>
                                    <p:animEffect transition="in" filter="fade">
                                      <p:cBhvr>
                                        <p:cTn id="24" dur="500"/>
                                        <p:tgtEl>
                                          <p:spTgt spid="101"/>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02"/>
                                        </p:tgtEl>
                                        <p:attrNameLst>
                                          <p:attrName>style.visibility</p:attrName>
                                        </p:attrNameLst>
                                      </p:cBhvr>
                                      <p:to>
                                        <p:strVal val="visible"/>
                                      </p:to>
                                    </p:set>
                                    <p:animEffect transition="in" filter="fade">
                                      <p:cBhvr>
                                        <p:cTn id="27" dur="500"/>
                                        <p:tgtEl>
                                          <p:spTgt spid="102"/>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03"/>
                                        </p:tgtEl>
                                        <p:attrNameLst>
                                          <p:attrName>style.visibility</p:attrName>
                                        </p:attrNameLst>
                                      </p:cBhvr>
                                      <p:to>
                                        <p:strVal val="visible"/>
                                      </p:to>
                                    </p:set>
                                    <p:animEffect transition="in" filter="fade">
                                      <p:cBhvr>
                                        <p:cTn id="30" dur="500"/>
                                        <p:tgtEl>
                                          <p:spTgt spid="103"/>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fade">
                                      <p:cBhvr>
                                        <p:cTn id="35" dur="500"/>
                                        <p:tgtEl>
                                          <p:spTgt spid="83"/>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04"/>
                                        </p:tgtEl>
                                        <p:attrNameLst>
                                          <p:attrName>style.visibility</p:attrName>
                                        </p:attrNameLst>
                                      </p:cBhvr>
                                      <p:to>
                                        <p:strVal val="visible"/>
                                      </p:to>
                                    </p:set>
                                    <p:animEffect transition="in" filter="fade">
                                      <p:cBhvr>
                                        <p:cTn id="38" dur="500"/>
                                        <p:tgtEl>
                                          <p:spTgt spid="10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05"/>
                                        </p:tgtEl>
                                        <p:attrNameLst>
                                          <p:attrName>style.visibility</p:attrName>
                                        </p:attrNameLst>
                                      </p:cBhvr>
                                      <p:to>
                                        <p:strVal val="visible"/>
                                      </p:to>
                                    </p:set>
                                    <p:animEffect transition="in" filter="fade">
                                      <p:cBhvr>
                                        <p:cTn id="41" dur="500"/>
                                        <p:tgtEl>
                                          <p:spTgt spid="10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06"/>
                                        </p:tgtEl>
                                        <p:attrNameLst>
                                          <p:attrName>style.visibility</p:attrName>
                                        </p:attrNameLst>
                                      </p:cBhvr>
                                      <p:to>
                                        <p:strVal val="visible"/>
                                      </p:to>
                                    </p:set>
                                    <p:animEffect transition="in" filter="fade">
                                      <p:cBhvr>
                                        <p:cTn id="44" dur="500"/>
                                        <p:tgtEl>
                                          <p:spTgt spid="106"/>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84"/>
                                        </p:tgtEl>
                                        <p:attrNameLst>
                                          <p:attrName>style.visibility</p:attrName>
                                        </p:attrNameLst>
                                      </p:cBhvr>
                                      <p:to>
                                        <p:strVal val="visible"/>
                                      </p:to>
                                    </p:set>
                                    <p:animEffect transition="in" filter="fade">
                                      <p:cBhvr>
                                        <p:cTn id="49" dur="500"/>
                                        <p:tgtEl>
                                          <p:spTgt spid="8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07"/>
                                        </p:tgtEl>
                                        <p:attrNameLst>
                                          <p:attrName>style.visibility</p:attrName>
                                        </p:attrNameLst>
                                      </p:cBhvr>
                                      <p:to>
                                        <p:strVal val="visible"/>
                                      </p:to>
                                    </p:set>
                                    <p:animEffect transition="in" filter="fade">
                                      <p:cBhvr>
                                        <p:cTn id="52" dur="500"/>
                                        <p:tgtEl>
                                          <p:spTgt spid="107"/>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08"/>
                                        </p:tgtEl>
                                        <p:attrNameLst>
                                          <p:attrName>style.visibility</p:attrName>
                                        </p:attrNameLst>
                                      </p:cBhvr>
                                      <p:to>
                                        <p:strVal val="visible"/>
                                      </p:to>
                                    </p:set>
                                    <p:animEffect transition="in" filter="fade">
                                      <p:cBhvr>
                                        <p:cTn id="55" dur="500"/>
                                        <p:tgtEl>
                                          <p:spTgt spid="108"/>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09"/>
                                        </p:tgtEl>
                                        <p:attrNameLst>
                                          <p:attrName>style.visibility</p:attrName>
                                        </p:attrNameLst>
                                      </p:cBhvr>
                                      <p:to>
                                        <p:strVal val="visible"/>
                                      </p:to>
                                    </p:set>
                                    <p:animEffect transition="in" filter="fade">
                                      <p:cBhvr>
                                        <p:cTn id="58" dur="500"/>
                                        <p:tgtEl>
                                          <p:spTgt spid="109"/>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87"/>
                                        </p:tgtEl>
                                        <p:attrNameLst>
                                          <p:attrName>style.visibility</p:attrName>
                                        </p:attrNameLst>
                                      </p:cBhvr>
                                      <p:to>
                                        <p:strVal val="visible"/>
                                      </p:to>
                                    </p:set>
                                    <p:animEffect transition="in" filter="fade">
                                      <p:cBhvr>
                                        <p:cTn id="63" dur="500"/>
                                        <p:tgtEl>
                                          <p:spTgt spid="87"/>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113"/>
                                        </p:tgtEl>
                                        <p:attrNameLst>
                                          <p:attrName>style.visibility</p:attrName>
                                        </p:attrNameLst>
                                      </p:cBhvr>
                                      <p:to>
                                        <p:strVal val="visible"/>
                                      </p:to>
                                    </p:set>
                                    <p:animEffect transition="in" filter="fade">
                                      <p:cBhvr>
                                        <p:cTn id="66" dur="500"/>
                                        <p:tgtEl>
                                          <p:spTgt spid="113"/>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14"/>
                                        </p:tgtEl>
                                        <p:attrNameLst>
                                          <p:attrName>style.visibility</p:attrName>
                                        </p:attrNameLst>
                                      </p:cBhvr>
                                      <p:to>
                                        <p:strVal val="visible"/>
                                      </p:to>
                                    </p:set>
                                    <p:animEffect transition="in" filter="fade">
                                      <p:cBhvr>
                                        <p:cTn id="69" dur="500"/>
                                        <p:tgtEl>
                                          <p:spTgt spid="114"/>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15"/>
                                        </p:tgtEl>
                                        <p:attrNameLst>
                                          <p:attrName>style.visibility</p:attrName>
                                        </p:attrNameLst>
                                      </p:cBhvr>
                                      <p:to>
                                        <p:strVal val="visible"/>
                                      </p:to>
                                    </p:set>
                                    <p:animEffect transition="in" filter="fade">
                                      <p:cBhvr>
                                        <p:cTn id="72" dur="500"/>
                                        <p:tgtEl>
                                          <p:spTgt spid="115"/>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88"/>
                                        </p:tgtEl>
                                        <p:attrNameLst>
                                          <p:attrName>style.visibility</p:attrName>
                                        </p:attrNameLst>
                                      </p:cBhvr>
                                      <p:to>
                                        <p:strVal val="visible"/>
                                      </p:to>
                                    </p:set>
                                    <p:animEffect transition="in" filter="fade">
                                      <p:cBhvr>
                                        <p:cTn id="77" dur="500"/>
                                        <p:tgtEl>
                                          <p:spTgt spid="88"/>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116"/>
                                        </p:tgtEl>
                                        <p:attrNameLst>
                                          <p:attrName>style.visibility</p:attrName>
                                        </p:attrNameLst>
                                      </p:cBhvr>
                                      <p:to>
                                        <p:strVal val="visible"/>
                                      </p:to>
                                    </p:set>
                                    <p:animEffect transition="in" filter="fade">
                                      <p:cBhvr>
                                        <p:cTn id="80" dur="500"/>
                                        <p:tgtEl>
                                          <p:spTgt spid="11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17"/>
                                        </p:tgtEl>
                                        <p:attrNameLst>
                                          <p:attrName>style.visibility</p:attrName>
                                        </p:attrNameLst>
                                      </p:cBhvr>
                                      <p:to>
                                        <p:strVal val="visible"/>
                                      </p:to>
                                    </p:set>
                                    <p:animEffect transition="in" filter="fade">
                                      <p:cBhvr>
                                        <p:cTn id="83" dur="500"/>
                                        <p:tgtEl>
                                          <p:spTgt spid="117"/>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131"/>
                                        </p:tgtEl>
                                        <p:attrNameLst>
                                          <p:attrName>style.visibility</p:attrName>
                                        </p:attrNameLst>
                                      </p:cBhvr>
                                      <p:to>
                                        <p:strVal val="visible"/>
                                      </p:to>
                                    </p:set>
                                    <p:animEffect transition="in" filter="fade">
                                      <p:cBhvr>
                                        <p:cTn id="86" dur="500"/>
                                        <p:tgtEl>
                                          <p:spTgt spid="131"/>
                                        </p:tgtEl>
                                      </p:cBhvr>
                                    </p:animEffect>
                                  </p:childTnLst>
                                </p:cTn>
                              </p:par>
                            </p:childTnLst>
                          </p:cTn>
                        </p:par>
                      </p:childTnLst>
                    </p:cTn>
                  </p:par>
                  <p:par>
                    <p:cTn id="87" fill="hold">
                      <p:stCondLst>
                        <p:cond delay="indefinite"/>
                      </p:stCondLst>
                      <p:childTnLst>
                        <p:par>
                          <p:cTn id="88" fill="hold">
                            <p:stCondLst>
                              <p:cond delay="0"/>
                            </p:stCondLst>
                            <p:childTnLst>
                              <p:par>
                                <p:cTn id="89" presetID="10" presetClass="entr" presetSubtype="0" fill="hold" grpId="0" nodeType="clickEffect">
                                  <p:stCondLst>
                                    <p:cond delay="0"/>
                                  </p:stCondLst>
                                  <p:childTnLst>
                                    <p:set>
                                      <p:cBhvr>
                                        <p:cTn id="90" dur="1" fill="hold">
                                          <p:stCondLst>
                                            <p:cond delay="0"/>
                                          </p:stCondLst>
                                        </p:cTn>
                                        <p:tgtEl>
                                          <p:spTgt spid="85"/>
                                        </p:tgtEl>
                                        <p:attrNameLst>
                                          <p:attrName>style.visibility</p:attrName>
                                        </p:attrNameLst>
                                      </p:cBhvr>
                                      <p:to>
                                        <p:strVal val="visible"/>
                                      </p:to>
                                    </p:set>
                                    <p:animEffect transition="in" filter="fade">
                                      <p:cBhvr>
                                        <p:cTn id="91" dur="500"/>
                                        <p:tgtEl>
                                          <p:spTgt spid="85"/>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10"/>
                                        </p:tgtEl>
                                        <p:attrNameLst>
                                          <p:attrName>style.visibility</p:attrName>
                                        </p:attrNameLst>
                                      </p:cBhvr>
                                      <p:to>
                                        <p:strVal val="visible"/>
                                      </p:to>
                                    </p:set>
                                    <p:animEffect transition="in" filter="fade">
                                      <p:cBhvr>
                                        <p:cTn id="94" dur="500"/>
                                        <p:tgtEl>
                                          <p:spTgt spid="110"/>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111"/>
                                        </p:tgtEl>
                                        <p:attrNameLst>
                                          <p:attrName>style.visibility</p:attrName>
                                        </p:attrNameLst>
                                      </p:cBhvr>
                                      <p:to>
                                        <p:strVal val="visible"/>
                                      </p:to>
                                    </p:set>
                                    <p:animEffect transition="in" filter="fade">
                                      <p:cBhvr>
                                        <p:cTn id="97" dur="500"/>
                                        <p:tgtEl>
                                          <p:spTgt spid="111"/>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12"/>
                                        </p:tgtEl>
                                        <p:attrNameLst>
                                          <p:attrName>style.visibility</p:attrName>
                                        </p:attrNameLst>
                                      </p:cBhvr>
                                      <p:to>
                                        <p:strVal val="visible"/>
                                      </p:to>
                                    </p:set>
                                    <p:animEffect transition="in" filter="fade">
                                      <p:cBhvr>
                                        <p:cTn id="100" dur="5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P spid="83" grpId="0"/>
      <p:bldP spid="84" grpId="0"/>
      <p:bldP spid="85" grpId="0"/>
      <p:bldP spid="87" grpId="0"/>
      <p:bldP spid="88" grpId="0"/>
      <p:bldP spid="89" grpId="0"/>
      <p:bldP spid="90" grpId="0"/>
      <p:bldP spid="91" grpId="0"/>
      <p:bldP spid="101" grpId="0"/>
      <p:bldP spid="102" grpId="0"/>
      <p:bldP spid="103" grpId="0"/>
      <p:bldP spid="104" grpId="0"/>
      <p:bldP spid="105" grpId="0"/>
      <p:bldP spid="106" grpId="0"/>
      <p:bldP spid="107" grpId="0"/>
      <p:bldP spid="108" grpId="0"/>
      <p:bldP spid="109" grpId="0"/>
      <p:bldP spid="110" grpId="0"/>
      <p:bldP spid="111" grpId="0"/>
      <p:bldP spid="112" grpId="0"/>
      <p:bldP spid="113" grpId="0"/>
      <p:bldP spid="114" grpId="0"/>
      <p:bldP spid="115" grpId="0"/>
      <p:bldP spid="116" grpId="0"/>
      <p:bldP spid="117" grpId="0"/>
      <p:bldP spid="131"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a:extLst>
              <a:ext uri="{FF2B5EF4-FFF2-40B4-BE49-F238E27FC236}">
                <a16:creationId xmlns:a16="http://schemas.microsoft.com/office/drawing/2014/main" id="{726B32E1-401A-3245-BC1C-E0A771A664CE}"/>
              </a:ext>
            </a:extLst>
          </p:cNvPr>
          <p:cNvSpPr>
            <a:spLocks noGrp="1"/>
          </p:cNvSpPr>
          <p:nvPr>
            <p:ph type="title" idx="4294967295"/>
          </p:nvPr>
        </p:nvSpPr>
        <p:spPr>
          <a:xfrm>
            <a:off x="1034133" y="154132"/>
            <a:ext cx="10363200" cy="817562"/>
          </a:xfrm>
        </p:spPr>
        <p:txBody>
          <a:bodyPr>
            <a:normAutofit/>
          </a:bodyPr>
          <a:lstStyle/>
          <a:p>
            <a:pPr algn="l"/>
            <a:r>
              <a:rPr lang="en-US" dirty="0">
                <a:solidFill>
                  <a:schemeClr val="accent1"/>
                </a:solidFill>
              </a:rPr>
              <a:t>Les </a:t>
            </a:r>
            <a:r>
              <a:rPr lang="en-US" dirty="0" err="1">
                <a:solidFill>
                  <a:schemeClr val="accent1"/>
                </a:solidFill>
              </a:rPr>
              <a:t>objectifs</a:t>
            </a:r>
            <a:r>
              <a:rPr lang="en-US" dirty="0">
                <a:solidFill>
                  <a:schemeClr val="accent1"/>
                </a:solidFill>
              </a:rPr>
              <a:t> de la formation </a:t>
            </a:r>
            <a:r>
              <a:rPr lang="en-US" dirty="0" err="1">
                <a:solidFill>
                  <a:schemeClr val="accent1"/>
                </a:solidFill>
              </a:rPr>
              <a:t>étaient</a:t>
            </a:r>
            <a:r>
              <a:rPr lang="en-US" dirty="0">
                <a:solidFill>
                  <a:schemeClr val="accent1"/>
                </a:solidFill>
              </a:rPr>
              <a:t> :</a:t>
            </a:r>
          </a:p>
        </p:txBody>
      </p:sp>
      <p:sp>
        <p:nvSpPr>
          <p:cNvPr id="42" name="Line 7">
            <a:extLst>
              <a:ext uri="{FF2B5EF4-FFF2-40B4-BE49-F238E27FC236}">
                <a16:creationId xmlns:a16="http://schemas.microsoft.com/office/drawing/2014/main" id="{4694C5DF-912E-4547-B91B-E408C7F3B744}"/>
              </a:ext>
            </a:extLst>
          </p:cNvPr>
          <p:cNvSpPr>
            <a:spLocks noChangeShapeType="1"/>
          </p:cNvSpPr>
          <p:nvPr/>
        </p:nvSpPr>
        <p:spPr bwMode="auto">
          <a:xfrm>
            <a:off x="2052120" y="1706485"/>
            <a:ext cx="6482281" cy="30231"/>
          </a:xfrm>
          <a:prstGeom prst="line">
            <a:avLst/>
          </a:prstGeom>
          <a:noFill/>
          <a:ln w="88900" cap="rnd">
            <a:gradFill>
              <a:gsLst>
                <a:gs pos="0">
                  <a:schemeClr val="accent1">
                    <a:lumMod val="75000"/>
                  </a:schemeClr>
                </a:gs>
                <a:gs pos="25000">
                  <a:schemeClr val="accent1"/>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45" name="Freeform 44">
            <a:extLst>
              <a:ext uri="{FF2B5EF4-FFF2-40B4-BE49-F238E27FC236}">
                <a16:creationId xmlns:a16="http://schemas.microsoft.com/office/drawing/2014/main" id="{AF5F0B46-47C8-634F-8D0D-313063DA92D0}"/>
              </a:ext>
            </a:extLst>
          </p:cNvPr>
          <p:cNvSpPr>
            <a:spLocks/>
          </p:cNvSpPr>
          <p:nvPr/>
        </p:nvSpPr>
        <p:spPr bwMode="auto">
          <a:xfrm>
            <a:off x="1651531" y="1706484"/>
            <a:ext cx="400589" cy="802251"/>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1">
                    <a:lumMod val="75000"/>
                  </a:schemeClr>
                </a:gs>
                <a:gs pos="32000">
                  <a:schemeClr val="accent1"/>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46" name="Freeform 45">
            <a:extLst>
              <a:ext uri="{FF2B5EF4-FFF2-40B4-BE49-F238E27FC236}">
                <a16:creationId xmlns:a16="http://schemas.microsoft.com/office/drawing/2014/main" id="{255C9E6D-A88F-B24D-B5E8-B1536BC939CF}"/>
              </a:ext>
            </a:extLst>
          </p:cNvPr>
          <p:cNvSpPr>
            <a:spLocks/>
          </p:cNvSpPr>
          <p:nvPr/>
        </p:nvSpPr>
        <p:spPr bwMode="auto">
          <a:xfrm>
            <a:off x="2052120" y="1706484"/>
            <a:ext cx="400589" cy="802251"/>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48" name="Line 8">
            <a:extLst>
              <a:ext uri="{FF2B5EF4-FFF2-40B4-BE49-F238E27FC236}">
                <a16:creationId xmlns:a16="http://schemas.microsoft.com/office/drawing/2014/main" id="{F327F097-B1F5-4544-8638-9DEC41E0591D}"/>
              </a:ext>
            </a:extLst>
          </p:cNvPr>
          <p:cNvSpPr>
            <a:spLocks noChangeShapeType="1"/>
          </p:cNvSpPr>
          <p:nvPr/>
        </p:nvSpPr>
        <p:spPr bwMode="auto">
          <a:xfrm flipH="1" flipV="1">
            <a:off x="-1320799" y="1704141"/>
            <a:ext cx="3372921" cy="4684"/>
          </a:xfrm>
          <a:prstGeom prst="line">
            <a:avLst/>
          </a:prstGeom>
          <a:noFill/>
          <a:ln w="88900"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49" name="Line 7">
            <a:extLst>
              <a:ext uri="{FF2B5EF4-FFF2-40B4-BE49-F238E27FC236}">
                <a16:creationId xmlns:a16="http://schemas.microsoft.com/office/drawing/2014/main" id="{0705E276-BBCB-B146-9C11-BAD0D8F87C54}"/>
              </a:ext>
            </a:extLst>
          </p:cNvPr>
          <p:cNvSpPr>
            <a:spLocks noChangeShapeType="1"/>
          </p:cNvSpPr>
          <p:nvPr/>
        </p:nvSpPr>
        <p:spPr bwMode="auto">
          <a:xfrm flipV="1">
            <a:off x="2052120" y="2895602"/>
            <a:ext cx="4576817" cy="4684"/>
          </a:xfrm>
          <a:prstGeom prst="line">
            <a:avLst/>
          </a:prstGeom>
          <a:noFill/>
          <a:ln w="88900" cap="rnd">
            <a:gradFill>
              <a:gsLst>
                <a:gs pos="0">
                  <a:schemeClr val="accent2">
                    <a:lumMod val="75000"/>
                  </a:schemeClr>
                </a:gs>
                <a:gs pos="25000">
                  <a:schemeClr val="accent2"/>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50" name="Freeform 5">
            <a:extLst>
              <a:ext uri="{FF2B5EF4-FFF2-40B4-BE49-F238E27FC236}">
                <a16:creationId xmlns:a16="http://schemas.microsoft.com/office/drawing/2014/main" id="{2999E7B7-0D6C-F84F-B15F-8BBA1AA8D61C}"/>
              </a:ext>
            </a:extLst>
          </p:cNvPr>
          <p:cNvSpPr>
            <a:spLocks/>
          </p:cNvSpPr>
          <p:nvPr/>
        </p:nvSpPr>
        <p:spPr bwMode="auto">
          <a:xfrm>
            <a:off x="1651531" y="2900285"/>
            <a:ext cx="400589" cy="802251"/>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2">
                    <a:lumMod val="75000"/>
                  </a:schemeClr>
                </a:gs>
                <a:gs pos="32000">
                  <a:schemeClr val="accent2"/>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51" name="Freeform 6">
            <a:extLst>
              <a:ext uri="{FF2B5EF4-FFF2-40B4-BE49-F238E27FC236}">
                <a16:creationId xmlns:a16="http://schemas.microsoft.com/office/drawing/2014/main" id="{709DCCB1-D279-4D49-B952-12623C103CBE}"/>
              </a:ext>
            </a:extLst>
          </p:cNvPr>
          <p:cNvSpPr>
            <a:spLocks/>
          </p:cNvSpPr>
          <p:nvPr/>
        </p:nvSpPr>
        <p:spPr bwMode="auto">
          <a:xfrm>
            <a:off x="2052120" y="2900285"/>
            <a:ext cx="400589" cy="802251"/>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53" name="Line 8">
            <a:extLst>
              <a:ext uri="{FF2B5EF4-FFF2-40B4-BE49-F238E27FC236}">
                <a16:creationId xmlns:a16="http://schemas.microsoft.com/office/drawing/2014/main" id="{E6B8F37E-78C3-E640-8369-9AC375D4FDF5}"/>
              </a:ext>
            </a:extLst>
          </p:cNvPr>
          <p:cNvSpPr>
            <a:spLocks noChangeShapeType="1"/>
          </p:cNvSpPr>
          <p:nvPr/>
        </p:nvSpPr>
        <p:spPr bwMode="auto">
          <a:xfrm flipH="1" flipV="1">
            <a:off x="-1320799" y="2895602"/>
            <a:ext cx="3372921" cy="4684"/>
          </a:xfrm>
          <a:prstGeom prst="line">
            <a:avLst/>
          </a:prstGeom>
          <a:noFill/>
          <a:ln w="88900" cap="rnd">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54" name="Line 7">
            <a:extLst>
              <a:ext uri="{FF2B5EF4-FFF2-40B4-BE49-F238E27FC236}">
                <a16:creationId xmlns:a16="http://schemas.microsoft.com/office/drawing/2014/main" id="{2A2BC5BD-F79F-B94C-BD12-64B5B1DAD651}"/>
              </a:ext>
            </a:extLst>
          </p:cNvPr>
          <p:cNvSpPr>
            <a:spLocks noChangeShapeType="1"/>
          </p:cNvSpPr>
          <p:nvPr/>
        </p:nvSpPr>
        <p:spPr bwMode="auto">
          <a:xfrm flipV="1">
            <a:off x="2052119" y="4063225"/>
            <a:ext cx="5280555" cy="4684"/>
          </a:xfrm>
          <a:prstGeom prst="line">
            <a:avLst/>
          </a:prstGeom>
          <a:noFill/>
          <a:ln w="88900" cap="rnd">
            <a:gradFill>
              <a:gsLst>
                <a:gs pos="0">
                  <a:schemeClr val="accent3">
                    <a:lumMod val="75000"/>
                  </a:schemeClr>
                </a:gs>
                <a:gs pos="25000">
                  <a:schemeClr val="accent3"/>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55" name="Freeform 5">
            <a:extLst>
              <a:ext uri="{FF2B5EF4-FFF2-40B4-BE49-F238E27FC236}">
                <a16:creationId xmlns:a16="http://schemas.microsoft.com/office/drawing/2014/main" id="{69584E64-D263-FF4C-B19C-8EDE7E1AD1A8}"/>
              </a:ext>
            </a:extLst>
          </p:cNvPr>
          <p:cNvSpPr>
            <a:spLocks/>
          </p:cNvSpPr>
          <p:nvPr/>
        </p:nvSpPr>
        <p:spPr bwMode="auto">
          <a:xfrm>
            <a:off x="1651531" y="4067910"/>
            <a:ext cx="400589" cy="802249"/>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3">
                    <a:lumMod val="75000"/>
                  </a:schemeClr>
                </a:gs>
                <a:gs pos="32000">
                  <a:schemeClr val="accent3"/>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57" name="Freeform 6">
            <a:extLst>
              <a:ext uri="{FF2B5EF4-FFF2-40B4-BE49-F238E27FC236}">
                <a16:creationId xmlns:a16="http://schemas.microsoft.com/office/drawing/2014/main" id="{494DC0CC-9A74-BA47-800A-440DA76068FF}"/>
              </a:ext>
            </a:extLst>
          </p:cNvPr>
          <p:cNvSpPr>
            <a:spLocks/>
          </p:cNvSpPr>
          <p:nvPr/>
        </p:nvSpPr>
        <p:spPr bwMode="auto">
          <a:xfrm>
            <a:off x="2052122" y="4067910"/>
            <a:ext cx="400589" cy="802249"/>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58" name="Line 8">
            <a:extLst>
              <a:ext uri="{FF2B5EF4-FFF2-40B4-BE49-F238E27FC236}">
                <a16:creationId xmlns:a16="http://schemas.microsoft.com/office/drawing/2014/main" id="{446945FC-4E83-A046-A045-4BE7CB4408E8}"/>
              </a:ext>
            </a:extLst>
          </p:cNvPr>
          <p:cNvSpPr>
            <a:spLocks noChangeShapeType="1"/>
          </p:cNvSpPr>
          <p:nvPr/>
        </p:nvSpPr>
        <p:spPr bwMode="auto">
          <a:xfrm flipH="1" flipV="1">
            <a:off x="-1320799" y="4032993"/>
            <a:ext cx="3372921" cy="34915"/>
          </a:xfrm>
          <a:prstGeom prst="line">
            <a:avLst/>
          </a:prstGeom>
          <a:noFill/>
          <a:ln w="88900" cap="rnd">
            <a:solidFill>
              <a:schemeClr val="accent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59" name="Rectangle 58">
            <a:extLst>
              <a:ext uri="{FF2B5EF4-FFF2-40B4-BE49-F238E27FC236}">
                <a16:creationId xmlns:a16="http://schemas.microsoft.com/office/drawing/2014/main" id="{975EAC58-5311-A34B-AA21-5ACD41E728A0}"/>
              </a:ext>
            </a:extLst>
          </p:cNvPr>
          <p:cNvSpPr/>
          <p:nvPr/>
        </p:nvSpPr>
        <p:spPr>
          <a:xfrm>
            <a:off x="1756210" y="1815223"/>
            <a:ext cx="591829" cy="584775"/>
          </a:xfrm>
          <a:prstGeom prst="rect">
            <a:avLst/>
          </a:prstGeom>
        </p:spPr>
        <p:txBody>
          <a:bodyPr wrap="none" anchor="ctr" anchorCtr="0">
            <a:spAutoFit/>
          </a:bodyPr>
          <a:lstStyle/>
          <a:p>
            <a:pPr algn="ctr"/>
            <a:r>
              <a:rPr lang="en-US" sz="3200" dirty="0">
                <a:latin typeface="Source Sans Pro Regular"/>
              </a:rPr>
              <a:t>01</a:t>
            </a:r>
          </a:p>
        </p:txBody>
      </p:sp>
      <p:sp>
        <p:nvSpPr>
          <p:cNvPr id="60" name="Rectangle 59">
            <a:extLst>
              <a:ext uri="{FF2B5EF4-FFF2-40B4-BE49-F238E27FC236}">
                <a16:creationId xmlns:a16="http://schemas.microsoft.com/office/drawing/2014/main" id="{D5AFF4C3-953D-3F44-9F6D-B42BE4C77E72}"/>
              </a:ext>
            </a:extLst>
          </p:cNvPr>
          <p:cNvSpPr/>
          <p:nvPr/>
        </p:nvSpPr>
        <p:spPr>
          <a:xfrm>
            <a:off x="1756204" y="3007068"/>
            <a:ext cx="591829" cy="584775"/>
          </a:xfrm>
          <a:prstGeom prst="rect">
            <a:avLst/>
          </a:prstGeom>
        </p:spPr>
        <p:txBody>
          <a:bodyPr wrap="none" anchor="ctr" anchorCtr="0">
            <a:spAutoFit/>
          </a:bodyPr>
          <a:lstStyle/>
          <a:p>
            <a:pPr algn="ctr"/>
            <a:r>
              <a:rPr lang="en-US" sz="3200" dirty="0">
                <a:latin typeface="Source Sans Pro Regular"/>
              </a:rPr>
              <a:t>02</a:t>
            </a:r>
          </a:p>
        </p:txBody>
      </p:sp>
      <p:sp>
        <p:nvSpPr>
          <p:cNvPr id="61" name="Rectangle 60">
            <a:extLst>
              <a:ext uri="{FF2B5EF4-FFF2-40B4-BE49-F238E27FC236}">
                <a16:creationId xmlns:a16="http://schemas.microsoft.com/office/drawing/2014/main" id="{D32FDF87-1FAA-FB47-8983-76D576C6DFDD}"/>
              </a:ext>
            </a:extLst>
          </p:cNvPr>
          <p:cNvSpPr/>
          <p:nvPr/>
        </p:nvSpPr>
        <p:spPr>
          <a:xfrm>
            <a:off x="1756204" y="4176647"/>
            <a:ext cx="591829" cy="584775"/>
          </a:xfrm>
          <a:prstGeom prst="rect">
            <a:avLst/>
          </a:prstGeom>
        </p:spPr>
        <p:txBody>
          <a:bodyPr wrap="none" anchor="ctr" anchorCtr="0">
            <a:spAutoFit/>
          </a:bodyPr>
          <a:lstStyle/>
          <a:p>
            <a:pPr algn="ctr"/>
            <a:r>
              <a:rPr lang="en-US" sz="3200" dirty="0">
                <a:latin typeface="Source Sans Pro Regular"/>
              </a:rPr>
              <a:t>03</a:t>
            </a:r>
          </a:p>
        </p:txBody>
      </p:sp>
      <p:sp>
        <p:nvSpPr>
          <p:cNvPr id="62" name="Line 7">
            <a:extLst>
              <a:ext uri="{FF2B5EF4-FFF2-40B4-BE49-F238E27FC236}">
                <a16:creationId xmlns:a16="http://schemas.microsoft.com/office/drawing/2014/main" id="{4316C024-A85A-CB4A-BE3B-8E168B18F209}"/>
              </a:ext>
            </a:extLst>
          </p:cNvPr>
          <p:cNvSpPr>
            <a:spLocks noChangeShapeType="1"/>
          </p:cNvSpPr>
          <p:nvPr/>
        </p:nvSpPr>
        <p:spPr bwMode="auto">
          <a:xfrm flipV="1">
            <a:off x="2065352" y="5270444"/>
            <a:ext cx="7783448" cy="0"/>
          </a:xfrm>
          <a:prstGeom prst="line">
            <a:avLst/>
          </a:prstGeom>
          <a:noFill/>
          <a:ln w="88900" cap="rnd">
            <a:gradFill>
              <a:gsLst>
                <a:gs pos="0">
                  <a:schemeClr val="accent4">
                    <a:lumMod val="75000"/>
                  </a:schemeClr>
                </a:gs>
                <a:gs pos="25000">
                  <a:schemeClr val="accent4"/>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63" name="Freeform 5">
            <a:extLst>
              <a:ext uri="{FF2B5EF4-FFF2-40B4-BE49-F238E27FC236}">
                <a16:creationId xmlns:a16="http://schemas.microsoft.com/office/drawing/2014/main" id="{FBA9D0EC-A6AD-094F-B766-AE83CC383023}"/>
              </a:ext>
            </a:extLst>
          </p:cNvPr>
          <p:cNvSpPr>
            <a:spLocks/>
          </p:cNvSpPr>
          <p:nvPr/>
        </p:nvSpPr>
        <p:spPr bwMode="auto">
          <a:xfrm>
            <a:off x="1651531" y="5270448"/>
            <a:ext cx="400589" cy="802249"/>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4">
                    <a:lumMod val="75000"/>
                  </a:schemeClr>
                </a:gs>
                <a:gs pos="32000">
                  <a:schemeClr val="accent4"/>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64" name="Freeform 6">
            <a:extLst>
              <a:ext uri="{FF2B5EF4-FFF2-40B4-BE49-F238E27FC236}">
                <a16:creationId xmlns:a16="http://schemas.microsoft.com/office/drawing/2014/main" id="{096BAAC6-3DFA-E948-BAFD-0612751E00B1}"/>
              </a:ext>
            </a:extLst>
          </p:cNvPr>
          <p:cNvSpPr>
            <a:spLocks/>
          </p:cNvSpPr>
          <p:nvPr/>
        </p:nvSpPr>
        <p:spPr bwMode="auto">
          <a:xfrm>
            <a:off x="2065352" y="5270448"/>
            <a:ext cx="400589" cy="802249"/>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65" name="Line 8">
            <a:extLst>
              <a:ext uri="{FF2B5EF4-FFF2-40B4-BE49-F238E27FC236}">
                <a16:creationId xmlns:a16="http://schemas.microsoft.com/office/drawing/2014/main" id="{E1043A5A-8015-134C-8752-1DFAD9AF2C5E}"/>
              </a:ext>
            </a:extLst>
          </p:cNvPr>
          <p:cNvSpPr>
            <a:spLocks noChangeShapeType="1"/>
          </p:cNvSpPr>
          <p:nvPr/>
        </p:nvSpPr>
        <p:spPr bwMode="auto">
          <a:xfrm flipH="1" flipV="1">
            <a:off x="-1307567" y="5235531"/>
            <a:ext cx="3372921" cy="34915"/>
          </a:xfrm>
          <a:prstGeom prst="line">
            <a:avLst/>
          </a:prstGeom>
          <a:noFill/>
          <a:ln w="88900" cap="rnd">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66" name="Rectangle 65">
            <a:extLst>
              <a:ext uri="{FF2B5EF4-FFF2-40B4-BE49-F238E27FC236}">
                <a16:creationId xmlns:a16="http://schemas.microsoft.com/office/drawing/2014/main" id="{4D2C374D-97A6-0245-A37D-E0AB999D4470}"/>
              </a:ext>
            </a:extLst>
          </p:cNvPr>
          <p:cNvSpPr/>
          <p:nvPr/>
        </p:nvSpPr>
        <p:spPr>
          <a:xfrm>
            <a:off x="1769436" y="5379184"/>
            <a:ext cx="591829" cy="584775"/>
          </a:xfrm>
          <a:prstGeom prst="rect">
            <a:avLst/>
          </a:prstGeom>
        </p:spPr>
        <p:txBody>
          <a:bodyPr wrap="none" anchor="ctr" anchorCtr="0">
            <a:spAutoFit/>
          </a:bodyPr>
          <a:lstStyle/>
          <a:p>
            <a:pPr algn="ctr"/>
            <a:r>
              <a:rPr lang="en-US" sz="3200" dirty="0">
                <a:latin typeface="Source Sans Pro Regular"/>
              </a:rPr>
              <a:t>04</a:t>
            </a:r>
          </a:p>
        </p:txBody>
      </p:sp>
      <p:sp>
        <p:nvSpPr>
          <p:cNvPr id="67" name="Rectangle 66">
            <a:extLst>
              <a:ext uri="{FF2B5EF4-FFF2-40B4-BE49-F238E27FC236}">
                <a16:creationId xmlns:a16="http://schemas.microsoft.com/office/drawing/2014/main" id="{EFCAE3A7-0FA9-EC40-910D-D4399DE926B1}"/>
              </a:ext>
            </a:extLst>
          </p:cNvPr>
          <p:cNvSpPr/>
          <p:nvPr/>
        </p:nvSpPr>
        <p:spPr>
          <a:xfrm>
            <a:off x="2655613" y="3044688"/>
            <a:ext cx="4207139" cy="584775"/>
          </a:xfrm>
          <a:prstGeom prst="rect">
            <a:avLst/>
          </a:prstGeom>
        </p:spPr>
        <p:txBody>
          <a:bodyPr wrap="square">
            <a:spAutoFit/>
          </a:bodyPr>
          <a:lstStyle/>
          <a:p>
            <a:r>
              <a:rPr lang="en-US" sz="1600" dirty="0" err="1">
                <a:latin typeface="Source Sans Pro Regular"/>
              </a:rPr>
              <a:t>Comprendre</a:t>
            </a:r>
            <a:r>
              <a:rPr lang="en-US" sz="1600" dirty="0">
                <a:latin typeface="Source Sans Pro Regular"/>
              </a:rPr>
              <a:t> </a:t>
            </a:r>
            <a:r>
              <a:rPr lang="en-US" sz="1600" b="1" dirty="0" err="1">
                <a:latin typeface="Source Sans Pro Regular"/>
              </a:rPr>
              <a:t>l’infrastructure</a:t>
            </a:r>
            <a:r>
              <a:rPr lang="en-US" sz="1600" dirty="0">
                <a:latin typeface="Source Sans Pro Regular"/>
              </a:rPr>
              <a:t> OVHcloud </a:t>
            </a:r>
            <a:r>
              <a:rPr lang="en-US" sz="1600" dirty="0" err="1">
                <a:latin typeface="Source Sans Pro Regular"/>
              </a:rPr>
              <a:t>liée</a:t>
            </a:r>
            <a:r>
              <a:rPr lang="en-US" sz="1600" dirty="0">
                <a:latin typeface="Source Sans Pro Regular"/>
              </a:rPr>
              <a:t> aux </a:t>
            </a:r>
            <a:r>
              <a:rPr lang="en-US" sz="1600" dirty="0" err="1">
                <a:latin typeface="Source Sans Pro Regular"/>
              </a:rPr>
              <a:t>hébergements</a:t>
            </a:r>
            <a:r>
              <a:rPr lang="en-US" sz="1600" dirty="0">
                <a:latin typeface="Source Sans Pro Regular"/>
              </a:rPr>
              <a:t> </a:t>
            </a:r>
            <a:r>
              <a:rPr lang="en-US" sz="1600" dirty="0" err="1">
                <a:latin typeface="Source Sans Pro Regular"/>
              </a:rPr>
              <a:t>mutualisés</a:t>
            </a:r>
            <a:endParaRPr lang="en-US" sz="1600" dirty="0">
              <a:latin typeface="Source Sans Pro Regular"/>
            </a:endParaRPr>
          </a:p>
        </p:txBody>
      </p:sp>
      <p:sp>
        <p:nvSpPr>
          <p:cNvPr id="68" name="Rectangle 67">
            <a:extLst>
              <a:ext uri="{FF2B5EF4-FFF2-40B4-BE49-F238E27FC236}">
                <a16:creationId xmlns:a16="http://schemas.microsoft.com/office/drawing/2014/main" id="{C1D50704-4EAF-494F-B3E2-D192C2F101E0}"/>
              </a:ext>
            </a:extLst>
          </p:cNvPr>
          <p:cNvSpPr/>
          <p:nvPr/>
        </p:nvSpPr>
        <p:spPr>
          <a:xfrm>
            <a:off x="2655613" y="1811775"/>
            <a:ext cx="5280555" cy="584775"/>
          </a:xfrm>
          <a:prstGeom prst="rect">
            <a:avLst/>
          </a:prstGeom>
        </p:spPr>
        <p:txBody>
          <a:bodyPr wrap="square">
            <a:spAutoFit/>
          </a:bodyPr>
          <a:lstStyle/>
          <a:p>
            <a:r>
              <a:rPr lang="en-US" sz="1600" dirty="0" err="1">
                <a:latin typeface="Source Sans Pro Regular"/>
              </a:rPr>
              <a:t>Connaître</a:t>
            </a:r>
            <a:r>
              <a:rPr lang="en-US" sz="1600" dirty="0">
                <a:latin typeface="Source Sans Pro Regular"/>
              </a:rPr>
              <a:t> </a:t>
            </a:r>
            <a:r>
              <a:rPr lang="en-US" sz="1600" b="1" dirty="0">
                <a:solidFill>
                  <a:schemeClr val="accent1"/>
                </a:solidFill>
                <a:latin typeface="Source Sans Pro Regular"/>
              </a:rPr>
              <a:t>les </a:t>
            </a:r>
            <a:r>
              <a:rPr lang="en-US" sz="1600" b="1" dirty="0" err="1">
                <a:solidFill>
                  <a:schemeClr val="accent1"/>
                </a:solidFill>
                <a:latin typeface="Source Sans Pro Regular"/>
              </a:rPr>
              <a:t>différentes</a:t>
            </a:r>
            <a:r>
              <a:rPr lang="en-US" sz="1600" b="1" dirty="0">
                <a:solidFill>
                  <a:schemeClr val="accent1"/>
                </a:solidFill>
                <a:latin typeface="Source Sans Pro Regular"/>
              </a:rPr>
              <a:t> solutions </a:t>
            </a:r>
            <a:r>
              <a:rPr lang="en-US" sz="1600" dirty="0" err="1">
                <a:latin typeface="Source Sans Pro Regular"/>
              </a:rPr>
              <a:t>d’hébergements</a:t>
            </a:r>
            <a:r>
              <a:rPr lang="en-US" sz="1600" dirty="0">
                <a:latin typeface="Source Sans Pro Regular"/>
              </a:rPr>
              <a:t> </a:t>
            </a:r>
          </a:p>
          <a:p>
            <a:r>
              <a:rPr lang="en-US" sz="1600" dirty="0">
                <a:latin typeface="Source Sans Pro Regular"/>
              </a:rPr>
              <a:t>chez OVHcloud</a:t>
            </a:r>
          </a:p>
        </p:txBody>
      </p:sp>
      <p:sp>
        <p:nvSpPr>
          <p:cNvPr id="69" name="Rectangle 68">
            <a:extLst>
              <a:ext uri="{FF2B5EF4-FFF2-40B4-BE49-F238E27FC236}">
                <a16:creationId xmlns:a16="http://schemas.microsoft.com/office/drawing/2014/main" id="{C4DA74A1-BC18-4445-B637-2CB84518A49A}"/>
              </a:ext>
            </a:extLst>
          </p:cNvPr>
          <p:cNvSpPr/>
          <p:nvPr/>
        </p:nvSpPr>
        <p:spPr>
          <a:xfrm>
            <a:off x="2655612" y="5437634"/>
            <a:ext cx="7120242" cy="338554"/>
          </a:xfrm>
          <a:prstGeom prst="rect">
            <a:avLst/>
          </a:prstGeom>
        </p:spPr>
        <p:txBody>
          <a:bodyPr wrap="square">
            <a:spAutoFit/>
          </a:bodyPr>
          <a:lstStyle/>
          <a:p>
            <a:r>
              <a:rPr lang="en-US" sz="1600" dirty="0" err="1">
                <a:latin typeface="Source Sans Pro Regular"/>
              </a:rPr>
              <a:t>Connaître</a:t>
            </a:r>
            <a:r>
              <a:rPr lang="en-US" sz="1600" dirty="0">
                <a:latin typeface="Source Sans Pro Regular"/>
              </a:rPr>
              <a:t> </a:t>
            </a:r>
            <a:r>
              <a:rPr lang="en-US" sz="1600" b="1" dirty="0" err="1">
                <a:solidFill>
                  <a:schemeClr val="accent4"/>
                </a:solidFill>
                <a:latin typeface="Source Sans Pro Regular"/>
              </a:rPr>
              <a:t>nos</a:t>
            </a:r>
            <a:r>
              <a:rPr lang="en-US" sz="1600" b="1" dirty="0">
                <a:solidFill>
                  <a:schemeClr val="accent4"/>
                </a:solidFill>
                <a:latin typeface="Source Sans Pro Regular"/>
              </a:rPr>
              <a:t> </a:t>
            </a:r>
            <a:r>
              <a:rPr lang="en-US" sz="1600" b="1" dirty="0" err="1">
                <a:solidFill>
                  <a:schemeClr val="accent4"/>
                </a:solidFill>
                <a:latin typeface="Source Sans Pro Regular"/>
              </a:rPr>
              <a:t>offres</a:t>
            </a:r>
            <a:r>
              <a:rPr lang="en-US" sz="1600" b="1" dirty="0">
                <a:solidFill>
                  <a:schemeClr val="accent4"/>
                </a:solidFill>
                <a:latin typeface="Source Sans Pro Regular"/>
              </a:rPr>
              <a:t> </a:t>
            </a:r>
            <a:r>
              <a:rPr lang="en-US" sz="1600" dirty="0" err="1">
                <a:latin typeface="Source Sans Pro Regular"/>
              </a:rPr>
              <a:t>d’hébergements</a:t>
            </a:r>
            <a:r>
              <a:rPr lang="en-US" sz="1600" dirty="0">
                <a:latin typeface="Source Sans Pro Regular"/>
              </a:rPr>
              <a:t> web </a:t>
            </a:r>
          </a:p>
        </p:txBody>
      </p:sp>
      <p:sp>
        <p:nvSpPr>
          <p:cNvPr id="70" name="Rectangle 69">
            <a:extLst>
              <a:ext uri="{FF2B5EF4-FFF2-40B4-BE49-F238E27FC236}">
                <a16:creationId xmlns:a16="http://schemas.microsoft.com/office/drawing/2014/main" id="{B7E5F12D-2877-414E-82EE-BF3639B00744}"/>
              </a:ext>
            </a:extLst>
          </p:cNvPr>
          <p:cNvSpPr/>
          <p:nvPr/>
        </p:nvSpPr>
        <p:spPr>
          <a:xfrm>
            <a:off x="2649437" y="4192939"/>
            <a:ext cx="4557970" cy="338554"/>
          </a:xfrm>
          <a:prstGeom prst="rect">
            <a:avLst/>
          </a:prstGeom>
        </p:spPr>
        <p:txBody>
          <a:bodyPr wrap="square">
            <a:spAutoFit/>
          </a:bodyPr>
          <a:lstStyle/>
          <a:p>
            <a:r>
              <a:rPr lang="en-US" sz="1600" dirty="0" err="1">
                <a:latin typeface="Source Sans Pro Regular"/>
              </a:rPr>
              <a:t>Connaître</a:t>
            </a:r>
            <a:r>
              <a:rPr lang="en-US" sz="1600" dirty="0">
                <a:latin typeface="Source Sans Pro Regular"/>
              </a:rPr>
              <a:t> </a:t>
            </a:r>
            <a:r>
              <a:rPr lang="en-US" sz="1600" b="1" dirty="0">
                <a:solidFill>
                  <a:schemeClr val="accent3"/>
                </a:solidFill>
                <a:latin typeface="Source Sans Pro Regular"/>
              </a:rPr>
              <a:t>les services </a:t>
            </a:r>
            <a:r>
              <a:rPr lang="en-US" sz="1600" dirty="0" err="1">
                <a:latin typeface="Source Sans Pro Regular"/>
              </a:rPr>
              <a:t>inclus</a:t>
            </a:r>
            <a:r>
              <a:rPr lang="en-US" sz="1600" dirty="0">
                <a:latin typeface="Source Sans Pro Regular"/>
              </a:rPr>
              <a:t> chez OVHcloud</a:t>
            </a:r>
          </a:p>
        </p:txBody>
      </p:sp>
      <p:grpSp>
        <p:nvGrpSpPr>
          <p:cNvPr id="31" name="Group 30">
            <a:extLst>
              <a:ext uri="{FF2B5EF4-FFF2-40B4-BE49-F238E27FC236}">
                <a16:creationId xmlns:a16="http://schemas.microsoft.com/office/drawing/2014/main" id="{FFAA6664-7307-104A-97B1-651B3F941AFF}"/>
              </a:ext>
            </a:extLst>
          </p:cNvPr>
          <p:cNvGrpSpPr/>
          <p:nvPr/>
        </p:nvGrpSpPr>
        <p:grpSpPr>
          <a:xfrm>
            <a:off x="9907712" y="4860618"/>
            <a:ext cx="819652" cy="819652"/>
            <a:chOff x="9907712" y="4860618"/>
            <a:chExt cx="819652" cy="819652"/>
          </a:xfrm>
        </p:grpSpPr>
        <p:sp>
          <p:nvSpPr>
            <p:cNvPr id="78" name="Oval 50">
              <a:extLst>
                <a:ext uri="{FF2B5EF4-FFF2-40B4-BE49-F238E27FC236}">
                  <a16:creationId xmlns:a16="http://schemas.microsoft.com/office/drawing/2014/main" id="{F6BB7C78-EA85-AE4C-A098-6AA4B85F919E}"/>
                </a:ext>
              </a:extLst>
            </p:cNvPr>
            <p:cNvSpPr/>
            <p:nvPr/>
          </p:nvSpPr>
          <p:spPr>
            <a:xfrm>
              <a:off x="9907712" y="4860618"/>
              <a:ext cx="819652" cy="81965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Regular"/>
              </a:endParaRPr>
            </a:p>
          </p:txBody>
        </p:sp>
        <p:sp>
          <p:nvSpPr>
            <p:cNvPr id="85" name="Freeform 23">
              <a:extLst>
                <a:ext uri="{FF2B5EF4-FFF2-40B4-BE49-F238E27FC236}">
                  <a16:creationId xmlns:a16="http://schemas.microsoft.com/office/drawing/2014/main" id="{8162C966-0EC9-724A-B880-9CF9867A7996}"/>
                </a:ext>
              </a:extLst>
            </p:cNvPr>
            <p:cNvSpPr>
              <a:spLocks noEditPoints="1"/>
            </p:cNvSpPr>
            <p:nvPr/>
          </p:nvSpPr>
          <p:spPr bwMode="auto">
            <a:xfrm>
              <a:off x="10044127" y="5010197"/>
              <a:ext cx="546822" cy="520493"/>
            </a:xfrm>
            <a:custGeom>
              <a:avLst/>
              <a:gdLst>
                <a:gd name="T0" fmla="*/ 704 w 706"/>
                <a:gd name="T1" fmla="*/ 161 h 672"/>
                <a:gd name="T2" fmla="*/ 634 w 706"/>
                <a:gd name="T3" fmla="*/ 72 h 672"/>
                <a:gd name="T4" fmla="*/ 629 w 706"/>
                <a:gd name="T5" fmla="*/ 70 h 672"/>
                <a:gd name="T6" fmla="*/ 360 w 706"/>
                <a:gd name="T7" fmla="*/ 70 h 672"/>
                <a:gd name="T8" fmla="*/ 360 w 706"/>
                <a:gd name="T9" fmla="*/ 7 h 672"/>
                <a:gd name="T10" fmla="*/ 353 w 706"/>
                <a:gd name="T11" fmla="*/ 0 h 672"/>
                <a:gd name="T12" fmla="*/ 346 w 706"/>
                <a:gd name="T13" fmla="*/ 7 h 672"/>
                <a:gd name="T14" fmla="*/ 346 w 706"/>
                <a:gd name="T15" fmla="*/ 70 h 672"/>
                <a:gd name="T16" fmla="*/ 129 w 706"/>
                <a:gd name="T17" fmla="*/ 70 h 672"/>
                <a:gd name="T18" fmla="*/ 122 w 706"/>
                <a:gd name="T19" fmla="*/ 77 h 672"/>
                <a:gd name="T20" fmla="*/ 122 w 706"/>
                <a:gd name="T21" fmla="*/ 253 h 672"/>
                <a:gd name="T22" fmla="*/ 129 w 706"/>
                <a:gd name="T23" fmla="*/ 260 h 672"/>
                <a:gd name="T24" fmla="*/ 346 w 706"/>
                <a:gd name="T25" fmla="*/ 260 h 672"/>
                <a:gd name="T26" fmla="*/ 346 w 706"/>
                <a:gd name="T27" fmla="*/ 329 h 672"/>
                <a:gd name="T28" fmla="*/ 77 w 706"/>
                <a:gd name="T29" fmla="*/ 329 h 672"/>
                <a:gd name="T30" fmla="*/ 72 w 706"/>
                <a:gd name="T31" fmla="*/ 332 h 672"/>
                <a:gd name="T32" fmla="*/ 2 w 706"/>
                <a:gd name="T33" fmla="*/ 420 h 672"/>
                <a:gd name="T34" fmla="*/ 2 w 706"/>
                <a:gd name="T35" fmla="*/ 429 h 672"/>
                <a:gd name="T36" fmla="*/ 72 w 706"/>
                <a:gd name="T37" fmla="*/ 517 h 672"/>
                <a:gd name="T38" fmla="*/ 77 w 706"/>
                <a:gd name="T39" fmla="*/ 519 h 672"/>
                <a:gd name="T40" fmla="*/ 346 w 706"/>
                <a:gd name="T41" fmla="*/ 519 h 672"/>
                <a:gd name="T42" fmla="*/ 346 w 706"/>
                <a:gd name="T43" fmla="*/ 665 h 672"/>
                <a:gd name="T44" fmla="*/ 353 w 706"/>
                <a:gd name="T45" fmla="*/ 672 h 672"/>
                <a:gd name="T46" fmla="*/ 360 w 706"/>
                <a:gd name="T47" fmla="*/ 665 h 672"/>
                <a:gd name="T48" fmla="*/ 360 w 706"/>
                <a:gd name="T49" fmla="*/ 519 h 672"/>
                <a:gd name="T50" fmla="*/ 577 w 706"/>
                <a:gd name="T51" fmla="*/ 519 h 672"/>
                <a:gd name="T52" fmla="*/ 584 w 706"/>
                <a:gd name="T53" fmla="*/ 512 h 672"/>
                <a:gd name="T54" fmla="*/ 584 w 706"/>
                <a:gd name="T55" fmla="*/ 336 h 672"/>
                <a:gd name="T56" fmla="*/ 577 w 706"/>
                <a:gd name="T57" fmla="*/ 329 h 672"/>
                <a:gd name="T58" fmla="*/ 360 w 706"/>
                <a:gd name="T59" fmla="*/ 329 h 672"/>
                <a:gd name="T60" fmla="*/ 360 w 706"/>
                <a:gd name="T61" fmla="*/ 260 h 672"/>
                <a:gd name="T62" fmla="*/ 629 w 706"/>
                <a:gd name="T63" fmla="*/ 260 h 672"/>
                <a:gd name="T64" fmla="*/ 634 w 706"/>
                <a:gd name="T65" fmla="*/ 257 h 672"/>
                <a:gd name="T66" fmla="*/ 704 w 706"/>
                <a:gd name="T67" fmla="*/ 169 h 672"/>
                <a:gd name="T68" fmla="*/ 704 w 706"/>
                <a:gd name="T69" fmla="*/ 161 h 672"/>
                <a:gd name="T70" fmla="*/ 570 w 706"/>
                <a:gd name="T71" fmla="*/ 505 h 672"/>
                <a:gd name="T72" fmla="*/ 80 w 706"/>
                <a:gd name="T73" fmla="*/ 505 h 672"/>
                <a:gd name="T74" fmla="*/ 16 w 706"/>
                <a:gd name="T75" fmla="*/ 424 h 672"/>
                <a:gd name="T76" fmla="*/ 80 w 706"/>
                <a:gd name="T77" fmla="*/ 343 h 672"/>
                <a:gd name="T78" fmla="*/ 353 w 706"/>
                <a:gd name="T79" fmla="*/ 343 h 672"/>
                <a:gd name="T80" fmla="*/ 353 w 706"/>
                <a:gd name="T81" fmla="*/ 343 h 672"/>
                <a:gd name="T82" fmla="*/ 353 w 706"/>
                <a:gd name="T83" fmla="*/ 343 h 672"/>
                <a:gd name="T84" fmla="*/ 570 w 706"/>
                <a:gd name="T85" fmla="*/ 343 h 672"/>
                <a:gd name="T86" fmla="*/ 570 w 706"/>
                <a:gd name="T87" fmla="*/ 505 h 672"/>
                <a:gd name="T88" fmla="*/ 626 w 706"/>
                <a:gd name="T89" fmla="*/ 246 h 672"/>
                <a:gd name="T90" fmla="*/ 136 w 706"/>
                <a:gd name="T91" fmla="*/ 246 h 672"/>
                <a:gd name="T92" fmla="*/ 136 w 706"/>
                <a:gd name="T93" fmla="*/ 84 h 672"/>
                <a:gd name="T94" fmla="*/ 626 w 706"/>
                <a:gd name="T95" fmla="*/ 84 h 672"/>
                <a:gd name="T96" fmla="*/ 690 w 706"/>
                <a:gd name="T97" fmla="*/ 165 h 672"/>
                <a:gd name="T98" fmla="*/ 626 w 706"/>
                <a:gd name="T99" fmla="*/ 246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6" h="672">
                  <a:moveTo>
                    <a:pt x="704" y="161"/>
                  </a:moveTo>
                  <a:cubicBezTo>
                    <a:pt x="634" y="72"/>
                    <a:pt x="634" y="72"/>
                    <a:pt x="634" y="72"/>
                  </a:cubicBezTo>
                  <a:cubicBezTo>
                    <a:pt x="633" y="71"/>
                    <a:pt x="631" y="70"/>
                    <a:pt x="629" y="70"/>
                  </a:cubicBezTo>
                  <a:cubicBezTo>
                    <a:pt x="360" y="70"/>
                    <a:pt x="360" y="70"/>
                    <a:pt x="360" y="70"/>
                  </a:cubicBezTo>
                  <a:cubicBezTo>
                    <a:pt x="360" y="7"/>
                    <a:pt x="360" y="7"/>
                    <a:pt x="360" y="7"/>
                  </a:cubicBezTo>
                  <a:cubicBezTo>
                    <a:pt x="360" y="3"/>
                    <a:pt x="357" y="0"/>
                    <a:pt x="353" y="0"/>
                  </a:cubicBezTo>
                  <a:cubicBezTo>
                    <a:pt x="349" y="0"/>
                    <a:pt x="346" y="3"/>
                    <a:pt x="346" y="7"/>
                  </a:cubicBezTo>
                  <a:cubicBezTo>
                    <a:pt x="346" y="70"/>
                    <a:pt x="346" y="70"/>
                    <a:pt x="346" y="70"/>
                  </a:cubicBezTo>
                  <a:cubicBezTo>
                    <a:pt x="129" y="70"/>
                    <a:pt x="129" y="70"/>
                    <a:pt x="129" y="70"/>
                  </a:cubicBezTo>
                  <a:cubicBezTo>
                    <a:pt x="126" y="70"/>
                    <a:pt x="122" y="73"/>
                    <a:pt x="122" y="77"/>
                  </a:cubicBezTo>
                  <a:cubicBezTo>
                    <a:pt x="122" y="253"/>
                    <a:pt x="122" y="253"/>
                    <a:pt x="122" y="253"/>
                  </a:cubicBezTo>
                  <a:cubicBezTo>
                    <a:pt x="122" y="257"/>
                    <a:pt x="126" y="260"/>
                    <a:pt x="129" y="260"/>
                  </a:cubicBezTo>
                  <a:cubicBezTo>
                    <a:pt x="346" y="260"/>
                    <a:pt x="346" y="260"/>
                    <a:pt x="346" y="260"/>
                  </a:cubicBezTo>
                  <a:cubicBezTo>
                    <a:pt x="346" y="329"/>
                    <a:pt x="346" y="329"/>
                    <a:pt x="346" y="329"/>
                  </a:cubicBezTo>
                  <a:cubicBezTo>
                    <a:pt x="77" y="329"/>
                    <a:pt x="77" y="329"/>
                    <a:pt x="77" y="329"/>
                  </a:cubicBezTo>
                  <a:cubicBezTo>
                    <a:pt x="75" y="329"/>
                    <a:pt x="73" y="330"/>
                    <a:pt x="72" y="332"/>
                  </a:cubicBezTo>
                  <a:cubicBezTo>
                    <a:pt x="2" y="420"/>
                    <a:pt x="2" y="420"/>
                    <a:pt x="2" y="420"/>
                  </a:cubicBezTo>
                  <a:cubicBezTo>
                    <a:pt x="0" y="423"/>
                    <a:pt x="0" y="426"/>
                    <a:pt x="2" y="429"/>
                  </a:cubicBezTo>
                  <a:cubicBezTo>
                    <a:pt x="72" y="517"/>
                    <a:pt x="72" y="517"/>
                    <a:pt x="72" y="517"/>
                  </a:cubicBezTo>
                  <a:cubicBezTo>
                    <a:pt x="73" y="519"/>
                    <a:pt x="75" y="519"/>
                    <a:pt x="77" y="519"/>
                  </a:cubicBezTo>
                  <a:cubicBezTo>
                    <a:pt x="346" y="519"/>
                    <a:pt x="346" y="519"/>
                    <a:pt x="346" y="519"/>
                  </a:cubicBezTo>
                  <a:cubicBezTo>
                    <a:pt x="346" y="665"/>
                    <a:pt x="346" y="665"/>
                    <a:pt x="346" y="665"/>
                  </a:cubicBezTo>
                  <a:cubicBezTo>
                    <a:pt x="346" y="669"/>
                    <a:pt x="349" y="672"/>
                    <a:pt x="353" y="672"/>
                  </a:cubicBezTo>
                  <a:cubicBezTo>
                    <a:pt x="357" y="672"/>
                    <a:pt x="360" y="669"/>
                    <a:pt x="360" y="665"/>
                  </a:cubicBezTo>
                  <a:cubicBezTo>
                    <a:pt x="360" y="519"/>
                    <a:pt x="360" y="519"/>
                    <a:pt x="360" y="519"/>
                  </a:cubicBezTo>
                  <a:cubicBezTo>
                    <a:pt x="577" y="519"/>
                    <a:pt x="577" y="519"/>
                    <a:pt x="577" y="519"/>
                  </a:cubicBezTo>
                  <a:cubicBezTo>
                    <a:pt x="580" y="519"/>
                    <a:pt x="584" y="516"/>
                    <a:pt x="584" y="512"/>
                  </a:cubicBezTo>
                  <a:cubicBezTo>
                    <a:pt x="584" y="336"/>
                    <a:pt x="584" y="336"/>
                    <a:pt x="584" y="336"/>
                  </a:cubicBezTo>
                  <a:cubicBezTo>
                    <a:pt x="584" y="332"/>
                    <a:pt x="580" y="329"/>
                    <a:pt x="577" y="329"/>
                  </a:cubicBezTo>
                  <a:cubicBezTo>
                    <a:pt x="360" y="329"/>
                    <a:pt x="360" y="329"/>
                    <a:pt x="360" y="329"/>
                  </a:cubicBezTo>
                  <a:cubicBezTo>
                    <a:pt x="360" y="260"/>
                    <a:pt x="360" y="260"/>
                    <a:pt x="360" y="260"/>
                  </a:cubicBezTo>
                  <a:cubicBezTo>
                    <a:pt x="629" y="260"/>
                    <a:pt x="629" y="260"/>
                    <a:pt x="629" y="260"/>
                  </a:cubicBezTo>
                  <a:cubicBezTo>
                    <a:pt x="631" y="260"/>
                    <a:pt x="633" y="259"/>
                    <a:pt x="634" y="257"/>
                  </a:cubicBezTo>
                  <a:cubicBezTo>
                    <a:pt x="704" y="169"/>
                    <a:pt x="704" y="169"/>
                    <a:pt x="704" y="169"/>
                  </a:cubicBezTo>
                  <a:cubicBezTo>
                    <a:pt x="706" y="167"/>
                    <a:pt x="706" y="163"/>
                    <a:pt x="704" y="161"/>
                  </a:cubicBezTo>
                  <a:close/>
                  <a:moveTo>
                    <a:pt x="570" y="505"/>
                  </a:moveTo>
                  <a:cubicBezTo>
                    <a:pt x="80" y="505"/>
                    <a:pt x="80" y="505"/>
                    <a:pt x="80" y="505"/>
                  </a:cubicBezTo>
                  <a:cubicBezTo>
                    <a:pt x="16" y="424"/>
                    <a:pt x="16" y="424"/>
                    <a:pt x="16" y="424"/>
                  </a:cubicBezTo>
                  <a:cubicBezTo>
                    <a:pt x="80" y="343"/>
                    <a:pt x="80" y="343"/>
                    <a:pt x="80" y="343"/>
                  </a:cubicBezTo>
                  <a:cubicBezTo>
                    <a:pt x="353" y="343"/>
                    <a:pt x="353" y="343"/>
                    <a:pt x="353" y="343"/>
                  </a:cubicBezTo>
                  <a:cubicBezTo>
                    <a:pt x="353" y="343"/>
                    <a:pt x="353" y="343"/>
                    <a:pt x="353" y="343"/>
                  </a:cubicBezTo>
                  <a:cubicBezTo>
                    <a:pt x="353" y="343"/>
                    <a:pt x="353" y="343"/>
                    <a:pt x="353" y="343"/>
                  </a:cubicBezTo>
                  <a:cubicBezTo>
                    <a:pt x="570" y="343"/>
                    <a:pt x="570" y="343"/>
                    <a:pt x="570" y="343"/>
                  </a:cubicBezTo>
                  <a:lnTo>
                    <a:pt x="570" y="505"/>
                  </a:lnTo>
                  <a:close/>
                  <a:moveTo>
                    <a:pt x="626" y="246"/>
                  </a:moveTo>
                  <a:cubicBezTo>
                    <a:pt x="136" y="246"/>
                    <a:pt x="136" y="246"/>
                    <a:pt x="136" y="246"/>
                  </a:cubicBezTo>
                  <a:cubicBezTo>
                    <a:pt x="136" y="84"/>
                    <a:pt x="136" y="84"/>
                    <a:pt x="136" y="84"/>
                  </a:cubicBezTo>
                  <a:cubicBezTo>
                    <a:pt x="626" y="84"/>
                    <a:pt x="626" y="84"/>
                    <a:pt x="626" y="84"/>
                  </a:cubicBezTo>
                  <a:cubicBezTo>
                    <a:pt x="690" y="165"/>
                    <a:pt x="690" y="165"/>
                    <a:pt x="690" y="165"/>
                  </a:cubicBezTo>
                  <a:lnTo>
                    <a:pt x="626" y="246"/>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grpSp>
        <p:nvGrpSpPr>
          <p:cNvPr id="2" name="Group 1">
            <a:extLst>
              <a:ext uri="{FF2B5EF4-FFF2-40B4-BE49-F238E27FC236}">
                <a16:creationId xmlns:a16="http://schemas.microsoft.com/office/drawing/2014/main" id="{E60C5268-8413-E74F-B48D-1CF842A73580}"/>
              </a:ext>
            </a:extLst>
          </p:cNvPr>
          <p:cNvGrpSpPr/>
          <p:nvPr/>
        </p:nvGrpSpPr>
        <p:grpSpPr>
          <a:xfrm>
            <a:off x="8595671" y="1330398"/>
            <a:ext cx="819652" cy="819652"/>
            <a:chOff x="8595671" y="1330398"/>
            <a:chExt cx="819652" cy="819652"/>
          </a:xfrm>
        </p:grpSpPr>
        <p:sp>
          <p:nvSpPr>
            <p:cNvPr id="72" name="Oval 47">
              <a:extLst>
                <a:ext uri="{FF2B5EF4-FFF2-40B4-BE49-F238E27FC236}">
                  <a16:creationId xmlns:a16="http://schemas.microsoft.com/office/drawing/2014/main" id="{330D54FB-3C59-5546-9BAD-0BD4271A0575}"/>
                </a:ext>
              </a:extLst>
            </p:cNvPr>
            <p:cNvSpPr/>
            <p:nvPr/>
          </p:nvSpPr>
          <p:spPr>
            <a:xfrm>
              <a:off x="8595671" y="1330398"/>
              <a:ext cx="819652" cy="81965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Regular"/>
              </a:endParaRPr>
            </a:p>
          </p:txBody>
        </p:sp>
        <p:sp>
          <p:nvSpPr>
            <p:cNvPr id="87" name="Freeform 35">
              <a:extLst>
                <a:ext uri="{FF2B5EF4-FFF2-40B4-BE49-F238E27FC236}">
                  <a16:creationId xmlns:a16="http://schemas.microsoft.com/office/drawing/2014/main" id="{C58502A0-8129-4940-AF9E-DE9E7EE73427}"/>
                </a:ext>
              </a:extLst>
            </p:cNvPr>
            <p:cNvSpPr>
              <a:spLocks noEditPoints="1"/>
            </p:cNvSpPr>
            <p:nvPr/>
          </p:nvSpPr>
          <p:spPr bwMode="auto">
            <a:xfrm>
              <a:off x="8702822" y="1510807"/>
              <a:ext cx="605349" cy="386668"/>
            </a:xfrm>
            <a:custGeom>
              <a:avLst/>
              <a:gdLst>
                <a:gd name="T0" fmla="*/ 353 w 416"/>
                <a:gd name="T1" fmla="*/ 108 h 266"/>
                <a:gd name="T2" fmla="*/ 248 w 416"/>
                <a:gd name="T3" fmla="*/ 0 h 266"/>
                <a:gd name="T4" fmla="*/ 160 w 416"/>
                <a:gd name="T5" fmla="*/ 49 h 266"/>
                <a:gd name="T6" fmla="*/ 137 w 416"/>
                <a:gd name="T7" fmla="*/ 45 h 266"/>
                <a:gd name="T8" fmla="*/ 71 w 416"/>
                <a:gd name="T9" fmla="*/ 106 h 266"/>
                <a:gd name="T10" fmla="*/ 0 w 416"/>
                <a:gd name="T11" fmla="*/ 186 h 266"/>
                <a:gd name="T12" fmla="*/ 77 w 416"/>
                <a:gd name="T13" fmla="*/ 266 h 266"/>
                <a:gd name="T14" fmla="*/ 344 w 416"/>
                <a:gd name="T15" fmla="*/ 266 h 266"/>
                <a:gd name="T16" fmla="*/ 344 w 416"/>
                <a:gd name="T17" fmla="*/ 266 h 266"/>
                <a:gd name="T18" fmla="*/ 416 w 416"/>
                <a:gd name="T19" fmla="*/ 186 h 266"/>
                <a:gd name="T20" fmla="*/ 353 w 416"/>
                <a:gd name="T21" fmla="*/ 108 h 266"/>
                <a:gd name="T22" fmla="*/ 344 w 416"/>
                <a:gd name="T23" fmla="*/ 257 h 266"/>
                <a:gd name="T24" fmla="*/ 77 w 416"/>
                <a:gd name="T25" fmla="*/ 257 h 266"/>
                <a:gd name="T26" fmla="*/ 9 w 416"/>
                <a:gd name="T27" fmla="*/ 186 h 266"/>
                <a:gd name="T28" fmla="*/ 75 w 416"/>
                <a:gd name="T29" fmla="*/ 115 h 266"/>
                <a:gd name="T30" fmla="*/ 80 w 416"/>
                <a:gd name="T31" fmla="*/ 110 h 266"/>
                <a:gd name="T32" fmla="*/ 137 w 416"/>
                <a:gd name="T33" fmla="*/ 55 h 266"/>
                <a:gd name="T34" fmla="*/ 161 w 416"/>
                <a:gd name="T35" fmla="*/ 59 h 266"/>
                <a:gd name="T36" fmla="*/ 166 w 416"/>
                <a:gd name="T37" fmla="*/ 57 h 266"/>
                <a:gd name="T38" fmla="*/ 248 w 416"/>
                <a:gd name="T39" fmla="*/ 9 h 266"/>
                <a:gd name="T40" fmla="*/ 344 w 416"/>
                <a:gd name="T41" fmla="*/ 112 h 266"/>
                <a:gd name="T42" fmla="*/ 348 w 416"/>
                <a:gd name="T43" fmla="*/ 117 h 266"/>
                <a:gd name="T44" fmla="*/ 406 w 416"/>
                <a:gd name="T45" fmla="*/ 186 h 266"/>
                <a:gd name="T46" fmla="*/ 344 w 416"/>
                <a:gd name="T47" fmla="*/ 25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6" h="266">
                  <a:moveTo>
                    <a:pt x="353" y="108"/>
                  </a:moveTo>
                  <a:cubicBezTo>
                    <a:pt x="350" y="48"/>
                    <a:pt x="303" y="0"/>
                    <a:pt x="248" y="0"/>
                  </a:cubicBezTo>
                  <a:cubicBezTo>
                    <a:pt x="213" y="0"/>
                    <a:pt x="181" y="18"/>
                    <a:pt x="160" y="49"/>
                  </a:cubicBezTo>
                  <a:cubicBezTo>
                    <a:pt x="153" y="47"/>
                    <a:pt x="145" y="45"/>
                    <a:pt x="137" y="45"/>
                  </a:cubicBezTo>
                  <a:cubicBezTo>
                    <a:pt x="101" y="45"/>
                    <a:pt x="73" y="72"/>
                    <a:pt x="71" y="106"/>
                  </a:cubicBezTo>
                  <a:cubicBezTo>
                    <a:pt x="31" y="110"/>
                    <a:pt x="0" y="145"/>
                    <a:pt x="0" y="186"/>
                  </a:cubicBezTo>
                  <a:cubicBezTo>
                    <a:pt x="0" y="231"/>
                    <a:pt x="34" y="266"/>
                    <a:pt x="77" y="266"/>
                  </a:cubicBezTo>
                  <a:cubicBezTo>
                    <a:pt x="344" y="266"/>
                    <a:pt x="344" y="266"/>
                    <a:pt x="344" y="266"/>
                  </a:cubicBezTo>
                  <a:cubicBezTo>
                    <a:pt x="344" y="266"/>
                    <a:pt x="344" y="266"/>
                    <a:pt x="344" y="266"/>
                  </a:cubicBezTo>
                  <a:cubicBezTo>
                    <a:pt x="384" y="264"/>
                    <a:pt x="416" y="228"/>
                    <a:pt x="416" y="186"/>
                  </a:cubicBezTo>
                  <a:cubicBezTo>
                    <a:pt x="416" y="147"/>
                    <a:pt x="390" y="115"/>
                    <a:pt x="353" y="108"/>
                  </a:cubicBezTo>
                  <a:close/>
                  <a:moveTo>
                    <a:pt x="344" y="257"/>
                  </a:moveTo>
                  <a:cubicBezTo>
                    <a:pt x="77" y="257"/>
                    <a:pt x="77" y="257"/>
                    <a:pt x="77" y="257"/>
                  </a:cubicBezTo>
                  <a:cubicBezTo>
                    <a:pt x="39" y="257"/>
                    <a:pt x="9" y="226"/>
                    <a:pt x="9" y="186"/>
                  </a:cubicBezTo>
                  <a:cubicBezTo>
                    <a:pt x="9" y="148"/>
                    <a:pt x="39" y="117"/>
                    <a:pt x="75" y="115"/>
                  </a:cubicBezTo>
                  <a:cubicBezTo>
                    <a:pt x="78" y="115"/>
                    <a:pt x="80" y="113"/>
                    <a:pt x="80" y="110"/>
                  </a:cubicBezTo>
                  <a:cubicBezTo>
                    <a:pt x="80" y="79"/>
                    <a:pt x="105" y="55"/>
                    <a:pt x="137" y="55"/>
                  </a:cubicBezTo>
                  <a:cubicBezTo>
                    <a:pt x="145" y="55"/>
                    <a:pt x="153" y="56"/>
                    <a:pt x="161" y="59"/>
                  </a:cubicBezTo>
                  <a:cubicBezTo>
                    <a:pt x="163" y="60"/>
                    <a:pt x="165" y="59"/>
                    <a:pt x="166" y="57"/>
                  </a:cubicBezTo>
                  <a:cubicBezTo>
                    <a:pt x="185" y="27"/>
                    <a:pt x="215" y="9"/>
                    <a:pt x="248" y="9"/>
                  </a:cubicBezTo>
                  <a:cubicBezTo>
                    <a:pt x="299" y="9"/>
                    <a:pt x="343" y="55"/>
                    <a:pt x="344" y="112"/>
                  </a:cubicBezTo>
                  <a:cubicBezTo>
                    <a:pt x="344" y="114"/>
                    <a:pt x="346" y="116"/>
                    <a:pt x="348" y="117"/>
                  </a:cubicBezTo>
                  <a:cubicBezTo>
                    <a:pt x="382" y="122"/>
                    <a:pt x="406" y="151"/>
                    <a:pt x="406" y="186"/>
                  </a:cubicBezTo>
                  <a:cubicBezTo>
                    <a:pt x="406" y="223"/>
                    <a:pt x="378" y="255"/>
                    <a:pt x="344" y="25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3" name="Group 2">
            <a:extLst>
              <a:ext uri="{FF2B5EF4-FFF2-40B4-BE49-F238E27FC236}">
                <a16:creationId xmlns:a16="http://schemas.microsoft.com/office/drawing/2014/main" id="{833C53FD-2389-2342-9BB1-D81D55C4596C}"/>
              </a:ext>
            </a:extLst>
          </p:cNvPr>
          <p:cNvGrpSpPr/>
          <p:nvPr/>
        </p:nvGrpSpPr>
        <p:grpSpPr>
          <a:xfrm>
            <a:off x="6709937" y="2481759"/>
            <a:ext cx="819652" cy="819652"/>
            <a:chOff x="6709937" y="2481759"/>
            <a:chExt cx="819652" cy="819652"/>
          </a:xfrm>
        </p:grpSpPr>
        <p:sp>
          <p:nvSpPr>
            <p:cNvPr id="75" name="Oval 48">
              <a:extLst>
                <a:ext uri="{FF2B5EF4-FFF2-40B4-BE49-F238E27FC236}">
                  <a16:creationId xmlns:a16="http://schemas.microsoft.com/office/drawing/2014/main" id="{97C9DC9E-71F7-C64C-8042-774BA288A6BA}"/>
                </a:ext>
              </a:extLst>
            </p:cNvPr>
            <p:cNvSpPr/>
            <p:nvPr/>
          </p:nvSpPr>
          <p:spPr>
            <a:xfrm>
              <a:off x="6709937" y="2481759"/>
              <a:ext cx="819652" cy="81965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Regular"/>
              </a:endParaRPr>
            </a:p>
          </p:txBody>
        </p:sp>
        <p:sp>
          <p:nvSpPr>
            <p:cNvPr id="88" name="Freeform 30">
              <a:extLst>
                <a:ext uri="{FF2B5EF4-FFF2-40B4-BE49-F238E27FC236}">
                  <a16:creationId xmlns:a16="http://schemas.microsoft.com/office/drawing/2014/main" id="{1F232617-0F87-E949-80AC-84909509DA75}"/>
                </a:ext>
              </a:extLst>
            </p:cNvPr>
            <p:cNvSpPr>
              <a:spLocks noEditPoints="1"/>
            </p:cNvSpPr>
            <p:nvPr/>
          </p:nvSpPr>
          <p:spPr bwMode="auto">
            <a:xfrm>
              <a:off x="6877782" y="2656111"/>
              <a:ext cx="483961" cy="471877"/>
            </a:xfrm>
            <a:custGeom>
              <a:avLst/>
              <a:gdLst>
                <a:gd name="T0" fmla="*/ 339 w 339"/>
                <a:gd name="T1" fmla="*/ 98 h 331"/>
                <a:gd name="T2" fmla="*/ 287 w 339"/>
                <a:gd name="T3" fmla="*/ 0 h 331"/>
                <a:gd name="T4" fmla="*/ 47 w 339"/>
                <a:gd name="T5" fmla="*/ 3 h 331"/>
                <a:gd name="T6" fmla="*/ 0 w 339"/>
                <a:gd name="T7" fmla="*/ 98 h 331"/>
                <a:gd name="T8" fmla="*/ 0 w 339"/>
                <a:gd name="T9" fmla="*/ 326 h 331"/>
                <a:gd name="T10" fmla="*/ 335 w 339"/>
                <a:gd name="T11" fmla="*/ 331 h 331"/>
                <a:gd name="T12" fmla="*/ 339 w 339"/>
                <a:gd name="T13" fmla="*/ 100 h 331"/>
                <a:gd name="T14" fmla="*/ 54 w 339"/>
                <a:gd name="T15" fmla="*/ 9 h 331"/>
                <a:gd name="T16" fmla="*/ 327 w 339"/>
                <a:gd name="T17" fmla="*/ 96 h 331"/>
                <a:gd name="T18" fmla="*/ 54 w 339"/>
                <a:gd name="T19" fmla="*/ 9 h 331"/>
                <a:gd name="T20" fmla="*/ 9 w 339"/>
                <a:gd name="T21" fmla="*/ 322 h 331"/>
                <a:gd name="T22" fmla="*/ 330 w 339"/>
                <a:gd name="T23" fmla="*/ 256 h 331"/>
                <a:gd name="T24" fmla="*/ 330 w 339"/>
                <a:gd name="T25" fmla="*/ 246 h 331"/>
                <a:gd name="T26" fmla="*/ 9 w 339"/>
                <a:gd name="T27" fmla="*/ 180 h 331"/>
                <a:gd name="T28" fmla="*/ 330 w 339"/>
                <a:gd name="T29" fmla="*/ 246 h 331"/>
                <a:gd name="T30" fmla="*/ 9 w 339"/>
                <a:gd name="T31" fmla="*/ 171 h 331"/>
                <a:gd name="T32" fmla="*/ 330 w 339"/>
                <a:gd name="T33" fmla="*/ 105 h 331"/>
                <a:gd name="T34" fmla="*/ 245 w 339"/>
                <a:gd name="T35" fmla="*/ 308 h 331"/>
                <a:gd name="T36" fmla="*/ 245 w 339"/>
                <a:gd name="T37" fmla="*/ 269 h 331"/>
                <a:gd name="T38" fmla="*/ 245 w 339"/>
                <a:gd name="T39" fmla="*/ 308 h 331"/>
                <a:gd name="T40" fmla="*/ 255 w 339"/>
                <a:gd name="T41" fmla="*/ 289 h 331"/>
                <a:gd name="T42" fmla="*/ 235 w 339"/>
                <a:gd name="T43" fmla="*/ 289 h 331"/>
                <a:gd name="T44" fmla="*/ 289 w 339"/>
                <a:gd name="T45" fmla="*/ 308 h 331"/>
                <a:gd name="T46" fmla="*/ 289 w 339"/>
                <a:gd name="T47" fmla="*/ 269 h 331"/>
                <a:gd name="T48" fmla="*/ 289 w 339"/>
                <a:gd name="T49" fmla="*/ 308 h 331"/>
                <a:gd name="T50" fmla="*/ 299 w 339"/>
                <a:gd name="T51" fmla="*/ 289 h 331"/>
                <a:gd name="T52" fmla="*/ 279 w 339"/>
                <a:gd name="T53" fmla="*/ 289 h 331"/>
                <a:gd name="T54" fmla="*/ 245 w 339"/>
                <a:gd name="T55" fmla="*/ 158 h 331"/>
                <a:gd name="T56" fmla="*/ 245 w 339"/>
                <a:gd name="T57" fmla="*/ 119 h 331"/>
                <a:gd name="T58" fmla="*/ 245 w 339"/>
                <a:gd name="T59" fmla="*/ 158 h 331"/>
                <a:gd name="T60" fmla="*/ 255 w 339"/>
                <a:gd name="T61" fmla="*/ 138 h 331"/>
                <a:gd name="T62" fmla="*/ 235 w 339"/>
                <a:gd name="T63" fmla="*/ 138 h 331"/>
                <a:gd name="T64" fmla="*/ 289 w 339"/>
                <a:gd name="T65" fmla="*/ 158 h 331"/>
                <a:gd name="T66" fmla="*/ 289 w 339"/>
                <a:gd name="T67" fmla="*/ 119 h 331"/>
                <a:gd name="T68" fmla="*/ 289 w 339"/>
                <a:gd name="T69" fmla="*/ 158 h 331"/>
                <a:gd name="T70" fmla="*/ 299 w 339"/>
                <a:gd name="T71" fmla="*/ 138 h 331"/>
                <a:gd name="T72" fmla="*/ 279 w 339"/>
                <a:gd name="T73" fmla="*/ 138 h 331"/>
                <a:gd name="T74" fmla="*/ 245 w 339"/>
                <a:gd name="T75" fmla="*/ 233 h 331"/>
                <a:gd name="T76" fmla="*/ 245 w 339"/>
                <a:gd name="T77" fmla="*/ 194 h 331"/>
                <a:gd name="T78" fmla="*/ 245 w 339"/>
                <a:gd name="T79" fmla="*/ 233 h 331"/>
                <a:gd name="T80" fmla="*/ 255 w 339"/>
                <a:gd name="T81" fmla="*/ 213 h 331"/>
                <a:gd name="T82" fmla="*/ 235 w 339"/>
                <a:gd name="T83" fmla="*/ 213 h 331"/>
                <a:gd name="T84" fmla="*/ 289 w 339"/>
                <a:gd name="T85" fmla="*/ 233 h 331"/>
                <a:gd name="T86" fmla="*/ 289 w 339"/>
                <a:gd name="T87" fmla="*/ 194 h 331"/>
                <a:gd name="T88" fmla="*/ 289 w 339"/>
                <a:gd name="T89" fmla="*/ 233 h 331"/>
                <a:gd name="T90" fmla="*/ 299 w 339"/>
                <a:gd name="T91" fmla="*/ 213 h 331"/>
                <a:gd name="T92" fmla="*/ 279 w 339"/>
                <a:gd name="T93" fmla="*/ 21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9" h="331">
                  <a:moveTo>
                    <a:pt x="339" y="98"/>
                  </a:moveTo>
                  <a:cubicBezTo>
                    <a:pt x="339" y="98"/>
                    <a:pt x="339" y="98"/>
                    <a:pt x="339" y="98"/>
                  </a:cubicBezTo>
                  <a:cubicBezTo>
                    <a:pt x="292" y="3"/>
                    <a:pt x="292" y="3"/>
                    <a:pt x="292" y="3"/>
                  </a:cubicBezTo>
                  <a:cubicBezTo>
                    <a:pt x="291" y="1"/>
                    <a:pt x="289" y="0"/>
                    <a:pt x="287" y="0"/>
                  </a:cubicBezTo>
                  <a:cubicBezTo>
                    <a:pt x="51" y="0"/>
                    <a:pt x="51" y="0"/>
                    <a:pt x="51" y="0"/>
                  </a:cubicBezTo>
                  <a:cubicBezTo>
                    <a:pt x="50" y="0"/>
                    <a:pt x="48" y="1"/>
                    <a:pt x="47" y="3"/>
                  </a:cubicBezTo>
                  <a:cubicBezTo>
                    <a:pt x="0" y="98"/>
                    <a:pt x="0" y="98"/>
                    <a:pt x="0" y="98"/>
                  </a:cubicBezTo>
                  <a:cubicBezTo>
                    <a:pt x="0" y="98"/>
                    <a:pt x="0" y="98"/>
                    <a:pt x="0" y="98"/>
                  </a:cubicBezTo>
                  <a:cubicBezTo>
                    <a:pt x="0" y="99"/>
                    <a:pt x="0" y="100"/>
                    <a:pt x="0" y="100"/>
                  </a:cubicBezTo>
                  <a:cubicBezTo>
                    <a:pt x="0" y="326"/>
                    <a:pt x="0" y="326"/>
                    <a:pt x="0" y="326"/>
                  </a:cubicBezTo>
                  <a:cubicBezTo>
                    <a:pt x="0" y="329"/>
                    <a:pt x="2" y="331"/>
                    <a:pt x="4" y="331"/>
                  </a:cubicBezTo>
                  <a:cubicBezTo>
                    <a:pt x="335" y="331"/>
                    <a:pt x="335" y="331"/>
                    <a:pt x="335" y="331"/>
                  </a:cubicBezTo>
                  <a:cubicBezTo>
                    <a:pt x="337" y="331"/>
                    <a:pt x="339" y="329"/>
                    <a:pt x="339" y="326"/>
                  </a:cubicBezTo>
                  <a:cubicBezTo>
                    <a:pt x="339" y="100"/>
                    <a:pt x="339" y="100"/>
                    <a:pt x="339" y="100"/>
                  </a:cubicBezTo>
                  <a:cubicBezTo>
                    <a:pt x="339" y="100"/>
                    <a:pt x="339" y="99"/>
                    <a:pt x="339" y="98"/>
                  </a:cubicBezTo>
                  <a:close/>
                  <a:moveTo>
                    <a:pt x="54" y="9"/>
                  </a:moveTo>
                  <a:cubicBezTo>
                    <a:pt x="285" y="9"/>
                    <a:pt x="285" y="9"/>
                    <a:pt x="285" y="9"/>
                  </a:cubicBezTo>
                  <a:cubicBezTo>
                    <a:pt x="327" y="96"/>
                    <a:pt x="327" y="96"/>
                    <a:pt x="327" y="96"/>
                  </a:cubicBezTo>
                  <a:cubicBezTo>
                    <a:pt x="12" y="96"/>
                    <a:pt x="12" y="96"/>
                    <a:pt x="12" y="96"/>
                  </a:cubicBezTo>
                  <a:lnTo>
                    <a:pt x="54" y="9"/>
                  </a:lnTo>
                  <a:close/>
                  <a:moveTo>
                    <a:pt x="330" y="322"/>
                  </a:moveTo>
                  <a:cubicBezTo>
                    <a:pt x="9" y="322"/>
                    <a:pt x="9" y="322"/>
                    <a:pt x="9" y="322"/>
                  </a:cubicBezTo>
                  <a:cubicBezTo>
                    <a:pt x="9" y="256"/>
                    <a:pt x="9" y="256"/>
                    <a:pt x="9" y="256"/>
                  </a:cubicBezTo>
                  <a:cubicBezTo>
                    <a:pt x="330" y="256"/>
                    <a:pt x="330" y="256"/>
                    <a:pt x="330" y="256"/>
                  </a:cubicBezTo>
                  <a:lnTo>
                    <a:pt x="330" y="322"/>
                  </a:lnTo>
                  <a:close/>
                  <a:moveTo>
                    <a:pt x="330" y="246"/>
                  </a:moveTo>
                  <a:cubicBezTo>
                    <a:pt x="9" y="246"/>
                    <a:pt x="9" y="246"/>
                    <a:pt x="9" y="246"/>
                  </a:cubicBezTo>
                  <a:cubicBezTo>
                    <a:pt x="9" y="180"/>
                    <a:pt x="9" y="180"/>
                    <a:pt x="9" y="180"/>
                  </a:cubicBezTo>
                  <a:cubicBezTo>
                    <a:pt x="330" y="180"/>
                    <a:pt x="330" y="180"/>
                    <a:pt x="330" y="180"/>
                  </a:cubicBezTo>
                  <a:lnTo>
                    <a:pt x="330" y="246"/>
                  </a:lnTo>
                  <a:close/>
                  <a:moveTo>
                    <a:pt x="330" y="171"/>
                  </a:moveTo>
                  <a:cubicBezTo>
                    <a:pt x="9" y="171"/>
                    <a:pt x="9" y="171"/>
                    <a:pt x="9" y="171"/>
                  </a:cubicBezTo>
                  <a:cubicBezTo>
                    <a:pt x="9" y="105"/>
                    <a:pt x="9" y="105"/>
                    <a:pt x="9" y="105"/>
                  </a:cubicBezTo>
                  <a:cubicBezTo>
                    <a:pt x="330" y="105"/>
                    <a:pt x="330" y="105"/>
                    <a:pt x="330" y="105"/>
                  </a:cubicBezTo>
                  <a:lnTo>
                    <a:pt x="330" y="171"/>
                  </a:lnTo>
                  <a:close/>
                  <a:moveTo>
                    <a:pt x="245" y="308"/>
                  </a:moveTo>
                  <a:cubicBezTo>
                    <a:pt x="256" y="308"/>
                    <a:pt x="264" y="299"/>
                    <a:pt x="264" y="289"/>
                  </a:cubicBezTo>
                  <a:cubicBezTo>
                    <a:pt x="264" y="278"/>
                    <a:pt x="256" y="269"/>
                    <a:pt x="245" y="269"/>
                  </a:cubicBezTo>
                  <a:cubicBezTo>
                    <a:pt x="234" y="269"/>
                    <a:pt x="225" y="278"/>
                    <a:pt x="225" y="289"/>
                  </a:cubicBezTo>
                  <a:cubicBezTo>
                    <a:pt x="225" y="299"/>
                    <a:pt x="234" y="308"/>
                    <a:pt x="245" y="308"/>
                  </a:cubicBezTo>
                  <a:close/>
                  <a:moveTo>
                    <a:pt x="245" y="279"/>
                  </a:moveTo>
                  <a:cubicBezTo>
                    <a:pt x="250" y="279"/>
                    <a:pt x="255" y="283"/>
                    <a:pt x="255" y="289"/>
                  </a:cubicBezTo>
                  <a:cubicBezTo>
                    <a:pt x="255" y="294"/>
                    <a:pt x="250" y="299"/>
                    <a:pt x="245" y="299"/>
                  </a:cubicBezTo>
                  <a:cubicBezTo>
                    <a:pt x="239" y="299"/>
                    <a:pt x="235" y="294"/>
                    <a:pt x="235" y="289"/>
                  </a:cubicBezTo>
                  <a:cubicBezTo>
                    <a:pt x="235" y="283"/>
                    <a:pt x="239" y="279"/>
                    <a:pt x="245" y="279"/>
                  </a:cubicBezTo>
                  <a:close/>
                  <a:moveTo>
                    <a:pt x="289" y="308"/>
                  </a:moveTo>
                  <a:cubicBezTo>
                    <a:pt x="299" y="308"/>
                    <a:pt x="308" y="299"/>
                    <a:pt x="308" y="289"/>
                  </a:cubicBezTo>
                  <a:cubicBezTo>
                    <a:pt x="308" y="278"/>
                    <a:pt x="299" y="269"/>
                    <a:pt x="289" y="269"/>
                  </a:cubicBezTo>
                  <a:cubicBezTo>
                    <a:pt x="278" y="269"/>
                    <a:pt x="269" y="278"/>
                    <a:pt x="269" y="289"/>
                  </a:cubicBezTo>
                  <a:cubicBezTo>
                    <a:pt x="269" y="299"/>
                    <a:pt x="278" y="308"/>
                    <a:pt x="289" y="308"/>
                  </a:cubicBezTo>
                  <a:close/>
                  <a:moveTo>
                    <a:pt x="289" y="279"/>
                  </a:moveTo>
                  <a:cubicBezTo>
                    <a:pt x="294" y="279"/>
                    <a:pt x="299" y="283"/>
                    <a:pt x="299" y="289"/>
                  </a:cubicBezTo>
                  <a:cubicBezTo>
                    <a:pt x="299" y="294"/>
                    <a:pt x="294" y="299"/>
                    <a:pt x="289" y="299"/>
                  </a:cubicBezTo>
                  <a:cubicBezTo>
                    <a:pt x="283" y="299"/>
                    <a:pt x="279" y="294"/>
                    <a:pt x="279" y="289"/>
                  </a:cubicBezTo>
                  <a:cubicBezTo>
                    <a:pt x="279" y="283"/>
                    <a:pt x="283" y="279"/>
                    <a:pt x="289" y="279"/>
                  </a:cubicBezTo>
                  <a:close/>
                  <a:moveTo>
                    <a:pt x="245" y="158"/>
                  </a:moveTo>
                  <a:cubicBezTo>
                    <a:pt x="256" y="158"/>
                    <a:pt x="264" y="149"/>
                    <a:pt x="264" y="138"/>
                  </a:cubicBezTo>
                  <a:cubicBezTo>
                    <a:pt x="264" y="127"/>
                    <a:pt x="256" y="119"/>
                    <a:pt x="245" y="119"/>
                  </a:cubicBezTo>
                  <a:cubicBezTo>
                    <a:pt x="234" y="119"/>
                    <a:pt x="225" y="127"/>
                    <a:pt x="225" y="138"/>
                  </a:cubicBezTo>
                  <a:cubicBezTo>
                    <a:pt x="225" y="149"/>
                    <a:pt x="234" y="158"/>
                    <a:pt x="245" y="158"/>
                  </a:cubicBezTo>
                  <a:close/>
                  <a:moveTo>
                    <a:pt x="245" y="128"/>
                  </a:moveTo>
                  <a:cubicBezTo>
                    <a:pt x="250" y="128"/>
                    <a:pt x="255" y="133"/>
                    <a:pt x="255" y="138"/>
                  </a:cubicBezTo>
                  <a:cubicBezTo>
                    <a:pt x="255" y="144"/>
                    <a:pt x="250" y="148"/>
                    <a:pt x="245" y="148"/>
                  </a:cubicBezTo>
                  <a:cubicBezTo>
                    <a:pt x="239" y="148"/>
                    <a:pt x="235" y="144"/>
                    <a:pt x="235" y="138"/>
                  </a:cubicBezTo>
                  <a:cubicBezTo>
                    <a:pt x="235" y="133"/>
                    <a:pt x="239" y="128"/>
                    <a:pt x="245" y="128"/>
                  </a:cubicBezTo>
                  <a:close/>
                  <a:moveTo>
                    <a:pt x="289" y="158"/>
                  </a:moveTo>
                  <a:cubicBezTo>
                    <a:pt x="299" y="158"/>
                    <a:pt x="308" y="149"/>
                    <a:pt x="308" y="138"/>
                  </a:cubicBezTo>
                  <a:cubicBezTo>
                    <a:pt x="308" y="127"/>
                    <a:pt x="299" y="119"/>
                    <a:pt x="289" y="119"/>
                  </a:cubicBezTo>
                  <a:cubicBezTo>
                    <a:pt x="278" y="119"/>
                    <a:pt x="269" y="127"/>
                    <a:pt x="269" y="138"/>
                  </a:cubicBezTo>
                  <a:cubicBezTo>
                    <a:pt x="269" y="149"/>
                    <a:pt x="278" y="158"/>
                    <a:pt x="289" y="158"/>
                  </a:cubicBezTo>
                  <a:close/>
                  <a:moveTo>
                    <a:pt x="289" y="128"/>
                  </a:moveTo>
                  <a:cubicBezTo>
                    <a:pt x="294" y="128"/>
                    <a:pt x="299" y="133"/>
                    <a:pt x="299" y="138"/>
                  </a:cubicBezTo>
                  <a:cubicBezTo>
                    <a:pt x="299" y="144"/>
                    <a:pt x="294" y="148"/>
                    <a:pt x="289" y="148"/>
                  </a:cubicBezTo>
                  <a:cubicBezTo>
                    <a:pt x="283" y="148"/>
                    <a:pt x="279" y="144"/>
                    <a:pt x="279" y="138"/>
                  </a:cubicBezTo>
                  <a:cubicBezTo>
                    <a:pt x="279" y="133"/>
                    <a:pt x="283" y="128"/>
                    <a:pt x="289" y="128"/>
                  </a:cubicBezTo>
                  <a:close/>
                  <a:moveTo>
                    <a:pt x="245" y="233"/>
                  </a:moveTo>
                  <a:cubicBezTo>
                    <a:pt x="256" y="233"/>
                    <a:pt x="264" y="224"/>
                    <a:pt x="264" y="213"/>
                  </a:cubicBezTo>
                  <a:cubicBezTo>
                    <a:pt x="264" y="203"/>
                    <a:pt x="256" y="194"/>
                    <a:pt x="245" y="194"/>
                  </a:cubicBezTo>
                  <a:cubicBezTo>
                    <a:pt x="234" y="194"/>
                    <a:pt x="225" y="203"/>
                    <a:pt x="225" y="213"/>
                  </a:cubicBezTo>
                  <a:cubicBezTo>
                    <a:pt x="225" y="224"/>
                    <a:pt x="234" y="233"/>
                    <a:pt x="245" y="233"/>
                  </a:cubicBezTo>
                  <a:close/>
                  <a:moveTo>
                    <a:pt x="245" y="203"/>
                  </a:moveTo>
                  <a:cubicBezTo>
                    <a:pt x="250" y="203"/>
                    <a:pt x="255" y="208"/>
                    <a:pt x="255" y="213"/>
                  </a:cubicBezTo>
                  <a:cubicBezTo>
                    <a:pt x="255" y="219"/>
                    <a:pt x="250" y="223"/>
                    <a:pt x="245" y="223"/>
                  </a:cubicBezTo>
                  <a:cubicBezTo>
                    <a:pt x="239" y="223"/>
                    <a:pt x="235" y="219"/>
                    <a:pt x="235" y="213"/>
                  </a:cubicBezTo>
                  <a:cubicBezTo>
                    <a:pt x="235" y="208"/>
                    <a:pt x="239" y="203"/>
                    <a:pt x="245" y="203"/>
                  </a:cubicBezTo>
                  <a:close/>
                  <a:moveTo>
                    <a:pt x="289" y="233"/>
                  </a:moveTo>
                  <a:cubicBezTo>
                    <a:pt x="299" y="233"/>
                    <a:pt x="308" y="224"/>
                    <a:pt x="308" y="213"/>
                  </a:cubicBezTo>
                  <a:cubicBezTo>
                    <a:pt x="308" y="203"/>
                    <a:pt x="299" y="194"/>
                    <a:pt x="289" y="194"/>
                  </a:cubicBezTo>
                  <a:cubicBezTo>
                    <a:pt x="278" y="194"/>
                    <a:pt x="269" y="203"/>
                    <a:pt x="269" y="213"/>
                  </a:cubicBezTo>
                  <a:cubicBezTo>
                    <a:pt x="269" y="224"/>
                    <a:pt x="278" y="233"/>
                    <a:pt x="289" y="233"/>
                  </a:cubicBezTo>
                  <a:close/>
                  <a:moveTo>
                    <a:pt x="289" y="203"/>
                  </a:moveTo>
                  <a:cubicBezTo>
                    <a:pt x="294" y="203"/>
                    <a:pt x="299" y="208"/>
                    <a:pt x="299" y="213"/>
                  </a:cubicBezTo>
                  <a:cubicBezTo>
                    <a:pt x="299" y="219"/>
                    <a:pt x="294" y="223"/>
                    <a:pt x="289" y="223"/>
                  </a:cubicBezTo>
                  <a:cubicBezTo>
                    <a:pt x="283" y="223"/>
                    <a:pt x="279" y="219"/>
                    <a:pt x="279" y="213"/>
                  </a:cubicBezTo>
                  <a:cubicBezTo>
                    <a:pt x="279" y="208"/>
                    <a:pt x="283" y="203"/>
                    <a:pt x="289" y="203"/>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0A5DBFBE-E596-A744-B8B9-F21F7C8841D9}"/>
              </a:ext>
            </a:extLst>
          </p:cNvPr>
          <p:cNvGrpSpPr/>
          <p:nvPr/>
        </p:nvGrpSpPr>
        <p:grpSpPr>
          <a:xfrm>
            <a:off x="7380986" y="3683307"/>
            <a:ext cx="819652" cy="819652"/>
            <a:chOff x="7380986" y="3683307"/>
            <a:chExt cx="819652" cy="819652"/>
          </a:xfrm>
        </p:grpSpPr>
        <p:sp>
          <p:nvSpPr>
            <p:cNvPr id="81" name="Oval 49">
              <a:extLst>
                <a:ext uri="{FF2B5EF4-FFF2-40B4-BE49-F238E27FC236}">
                  <a16:creationId xmlns:a16="http://schemas.microsoft.com/office/drawing/2014/main" id="{5302F003-9051-1D4E-94EE-753BF7DC015F}"/>
                </a:ext>
              </a:extLst>
            </p:cNvPr>
            <p:cNvSpPr/>
            <p:nvPr/>
          </p:nvSpPr>
          <p:spPr>
            <a:xfrm>
              <a:off x="7380986" y="3683307"/>
              <a:ext cx="819652" cy="81965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Regular"/>
              </a:endParaRPr>
            </a:p>
          </p:txBody>
        </p:sp>
        <p:sp>
          <p:nvSpPr>
            <p:cNvPr id="89" name="Freeform 120">
              <a:extLst>
                <a:ext uri="{FF2B5EF4-FFF2-40B4-BE49-F238E27FC236}">
                  <a16:creationId xmlns:a16="http://schemas.microsoft.com/office/drawing/2014/main" id="{56CEF94C-CA21-A144-8DD1-947D4BA886FA}"/>
                </a:ext>
              </a:extLst>
            </p:cNvPr>
            <p:cNvSpPr>
              <a:spLocks noEditPoints="1"/>
            </p:cNvSpPr>
            <p:nvPr/>
          </p:nvSpPr>
          <p:spPr bwMode="auto">
            <a:xfrm>
              <a:off x="7530966" y="3832492"/>
              <a:ext cx="519692" cy="521281"/>
            </a:xfrm>
            <a:custGeom>
              <a:avLst/>
              <a:gdLst>
                <a:gd name="T0" fmla="*/ 498 w 558"/>
                <a:gd name="T1" fmla="*/ 298 h 559"/>
                <a:gd name="T2" fmla="*/ 488 w 558"/>
                <a:gd name="T3" fmla="*/ 288 h 559"/>
                <a:gd name="T4" fmla="*/ 452 w 558"/>
                <a:gd name="T5" fmla="*/ 217 h 559"/>
                <a:gd name="T6" fmla="*/ 554 w 558"/>
                <a:gd name="T7" fmla="*/ 113 h 559"/>
                <a:gd name="T8" fmla="*/ 450 w 558"/>
                <a:gd name="T9" fmla="*/ 6 h 559"/>
                <a:gd name="T10" fmla="*/ 343 w 558"/>
                <a:gd name="T11" fmla="*/ 103 h 559"/>
                <a:gd name="T12" fmla="*/ 290 w 558"/>
                <a:gd name="T13" fmla="*/ 61 h 559"/>
                <a:gd name="T14" fmla="*/ 326 w 558"/>
                <a:gd name="T15" fmla="*/ 106 h 559"/>
                <a:gd name="T16" fmla="*/ 113 w 558"/>
                <a:gd name="T17" fmla="*/ 0 h 559"/>
                <a:gd name="T18" fmla="*/ 97 w 558"/>
                <a:gd name="T19" fmla="*/ 224 h 559"/>
                <a:gd name="T20" fmla="*/ 61 w 558"/>
                <a:gd name="T21" fmla="*/ 270 h 559"/>
                <a:gd name="T22" fmla="*/ 106 w 558"/>
                <a:gd name="T23" fmla="*/ 235 h 559"/>
                <a:gd name="T24" fmla="*/ 7 w 558"/>
                <a:gd name="T25" fmla="*/ 334 h 559"/>
                <a:gd name="T26" fmla="*/ 0 w 558"/>
                <a:gd name="T27" fmla="*/ 552 h 559"/>
                <a:gd name="T28" fmla="*/ 219 w 558"/>
                <a:gd name="T29" fmla="*/ 559 h 559"/>
                <a:gd name="T30" fmla="*/ 226 w 558"/>
                <a:gd name="T31" fmla="*/ 341 h 559"/>
                <a:gd name="T32" fmla="*/ 120 w 558"/>
                <a:gd name="T33" fmla="*/ 334 h 559"/>
                <a:gd name="T34" fmla="*/ 155 w 558"/>
                <a:gd name="T35" fmla="*/ 270 h 559"/>
                <a:gd name="T36" fmla="*/ 165 w 558"/>
                <a:gd name="T37" fmla="*/ 270 h 559"/>
                <a:gd name="T38" fmla="*/ 129 w 558"/>
                <a:gd name="T39" fmla="*/ 224 h 559"/>
                <a:gd name="T40" fmla="*/ 326 w 558"/>
                <a:gd name="T41" fmla="*/ 120 h 559"/>
                <a:gd name="T42" fmla="*/ 290 w 558"/>
                <a:gd name="T43" fmla="*/ 165 h 559"/>
                <a:gd name="T44" fmla="*/ 300 w 558"/>
                <a:gd name="T45" fmla="*/ 165 h 559"/>
                <a:gd name="T46" fmla="*/ 438 w 558"/>
                <a:gd name="T47" fmla="*/ 217 h 559"/>
                <a:gd name="T48" fmla="*/ 403 w 558"/>
                <a:gd name="T49" fmla="*/ 288 h 559"/>
                <a:gd name="T50" fmla="*/ 393 w 558"/>
                <a:gd name="T51" fmla="*/ 298 h 559"/>
                <a:gd name="T52" fmla="*/ 333 w 558"/>
                <a:gd name="T53" fmla="*/ 446 h 559"/>
                <a:gd name="T54" fmla="*/ 558 w 558"/>
                <a:gd name="T55" fmla="*/ 446 h 559"/>
                <a:gd name="T56" fmla="*/ 212 w 558"/>
                <a:gd name="T57" fmla="*/ 545 h 559"/>
                <a:gd name="T58" fmla="*/ 14 w 558"/>
                <a:gd name="T59" fmla="*/ 348 h 559"/>
                <a:gd name="T60" fmla="*/ 212 w 558"/>
                <a:gd name="T61" fmla="*/ 545 h 559"/>
                <a:gd name="T62" fmla="*/ 113 w 558"/>
                <a:gd name="T63" fmla="*/ 211 h 559"/>
                <a:gd name="T64" fmla="*/ 14 w 558"/>
                <a:gd name="T65" fmla="*/ 113 h 559"/>
                <a:gd name="T66" fmla="*/ 212 w 558"/>
                <a:gd name="T67" fmla="*/ 113 h 559"/>
                <a:gd name="T68" fmla="*/ 445 w 558"/>
                <a:gd name="T69" fmla="*/ 21 h 559"/>
                <a:gd name="T70" fmla="*/ 445 w 558"/>
                <a:gd name="T71" fmla="*/ 204 h 559"/>
                <a:gd name="T72" fmla="*/ 445 w 558"/>
                <a:gd name="T73" fmla="*/ 21 h 559"/>
                <a:gd name="T74" fmla="*/ 347 w 558"/>
                <a:gd name="T75" fmla="*/ 446 h 559"/>
                <a:gd name="T76" fmla="*/ 544 w 558"/>
                <a:gd name="T77" fmla="*/ 44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8" h="559">
                  <a:moveTo>
                    <a:pt x="461" y="335"/>
                  </a:moveTo>
                  <a:cubicBezTo>
                    <a:pt x="498" y="298"/>
                    <a:pt x="498" y="298"/>
                    <a:pt x="498" y="298"/>
                  </a:cubicBezTo>
                  <a:cubicBezTo>
                    <a:pt x="500" y="295"/>
                    <a:pt x="500" y="291"/>
                    <a:pt x="498" y="288"/>
                  </a:cubicBezTo>
                  <a:cubicBezTo>
                    <a:pt x="495" y="285"/>
                    <a:pt x="490" y="285"/>
                    <a:pt x="488" y="288"/>
                  </a:cubicBezTo>
                  <a:cubicBezTo>
                    <a:pt x="452" y="323"/>
                    <a:pt x="452" y="323"/>
                    <a:pt x="452" y="323"/>
                  </a:cubicBezTo>
                  <a:cubicBezTo>
                    <a:pt x="452" y="217"/>
                    <a:pt x="452" y="217"/>
                    <a:pt x="452" y="217"/>
                  </a:cubicBezTo>
                  <a:cubicBezTo>
                    <a:pt x="552" y="118"/>
                    <a:pt x="552" y="118"/>
                    <a:pt x="552" y="118"/>
                  </a:cubicBezTo>
                  <a:cubicBezTo>
                    <a:pt x="553" y="116"/>
                    <a:pt x="554" y="115"/>
                    <a:pt x="554" y="113"/>
                  </a:cubicBezTo>
                  <a:cubicBezTo>
                    <a:pt x="554" y="111"/>
                    <a:pt x="553" y="109"/>
                    <a:pt x="552" y="108"/>
                  </a:cubicBezTo>
                  <a:cubicBezTo>
                    <a:pt x="450" y="6"/>
                    <a:pt x="450" y="6"/>
                    <a:pt x="450" y="6"/>
                  </a:cubicBezTo>
                  <a:cubicBezTo>
                    <a:pt x="448" y="4"/>
                    <a:pt x="443" y="4"/>
                    <a:pt x="440" y="6"/>
                  </a:cubicBezTo>
                  <a:cubicBezTo>
                    <a:pt x="343" y="103"/>
                    <a:pt x="343" y="103"/>
                    <a:pt x="343" y="103"/>
                  </a:cubicBezTo>
                  <a:cubicBezTo>
                    <a:pt x="300" y="61"/>
                    <a:pt x="300" y="61"/>
                    <a:pt x="300" y="61"/>
                  </a:cubicBezTo>
                  <a:cubicBezTo>
                    <a:pt x="297" y="58"/>
                    <a:pt x="293" y="58"/>
                    <a:pt x="290" y="61"/>
                  </a:cubicBezTo>
                  <a:cubicBezTo>
                    <a:pt x="288" y="63"/>
                    <a:pt x="288" y="68"/>
                    <a:pt x="290" y="70"/>
                  </a:cubicBezTo>
                  <a:cubicBezTo>
                    <a:pt x="326" y="106"/>
                    <a:pt x="326" y="106"/>
                    <a:pt x="326" y="106"/>
                  </a:cubicBezTo>
                  <a:cubicBezTo>
                    <a:pt x="225" y="106"/>
                    <a:pt x="225" y="106"/>
                    <a:pt x="225" y="106"/>
                  </a:cubicBezTo>
                  <a:cubicBezTo>
                    <a:pt x="222" y="47"/>
                    <a:pt x="173" y="0"/>
                    <a:pt x="113" y="0"/>
                  </a:cubicBezTo>
                  <a:cubicBezTo>
                    <a:pt x="51" y="0"/>
                    <a:pt x="0" y="51"/>
                    <a:pt x="0" y="113"/>
                  </a:cubicBezTo>
                  <a:cubicBezTo>
                    <a:pt x="0" y="169"/>
                    <a:pt x="42" y="217"/>
                    <a:pt x="97" y="224"/>
                  </a:cubicBezTo>
                  <a:cubicBezTo>
                    <a:pt x="61" y="260"/>
                    <a:pt x="61" y="260"/>
                    <a:pt x="61" y="260"/>
                  </a:cubicBezTo>
                  <a:cubicBezTo>
                    <a:pt x="58" y="263"/>
                    <a:pt x="58" y="268"/>
                    <a:pt x="61" y="270"/>
                  </a:cubicBezTo>
                  <a:cubicBezTo>
                    <a:pt x="63" y="273"/>
                    <a:pt x="68" y="273"/>
                    <a:pt x="71" y="270"/>
                  </a:cubicBezTo>
                  <a:cubicBezTo>
                    <a:pt x="106" y="235"/>
                    <a:pt x="106" y="235"/>
                    <a:pt x="106" y="235"/>
                  </a:cubicBezTo>
                  <a:cubicBezTo>
                    <a:pt x="106" y="334"/>
                    <a:pt x="106" y="334"/>
                    <a:pt x="106" y="334"/>
                  </a:cubicBezTo>
                  <a:cubicBezTo>
                    <a:pt x="7" y="334"/>
                    <a:pt x="7" y="334"/>
                    <a:pt x="7" y="334"/>
                  </a:cubicBezTo>
                  <a:cubicBezTo>
                    <a:pt x="3" y="334"/>
                    <a:pt x="0" y="337"/>
                    <a:pt x="0" y="341"/>
                  </a:cubicBezTo>
                  <a:cubicBezTo>
                    <a:pt x="0" y="552"/>
                    <a:pt x="0" y="552"/>
                    <a:pt x="0" y="552"/>
                  </a:cubicBezTo>
                  <a:cubicBezTo>
                    <a:pt x="0" y="556"/>
                    <a:pt x="3" y="559"/>
                    <a:pt x="7" y="559"/>
                  </a:cubicBezTo>
                  <a:cubicBezTo>
                    <a:pt x="219" y="559"/>
                    <a:pt x="219" y="559"/>
                    <a:pt x="219" y="559"/>
                  </a:cubicBezTo>
                  <a:cubicBezTo>
                    <a:pt x="223" y="559"/>
                    <a:pt x="226" y="556"/>
                    <a:pt x="226" y="552"/>
                  </a:cubicBezTo>
                  <a:cubicBezTo>
                    <a:pt x="226" y="341"/>
                    <a:pt x="226" y="341"/>
                    <a:pt x="226" y="341"/>
                  </a:cubicBezTo>
                  <a:cubicBezTo>
                    <a:pt x="226" y="337"/>
                    <a:pt x="223" y="334"/>
                    <a:pt x="219" y="334"/>
                  </a:cubicBezTo>
                  <a:cubicBezTo>
                    <a:pt x="120" y="334"/>
                    <a:pt x="120" y="334"/>
                    <a:pt x="120" y="334"/>
                  </a:cubicBezTo>
                  <a:cubicBezTo>
                    <a:pt x="120" y="235"/>
                    <a:pt x="120" y="235"/>
                    <a:pt x="120" y="235"/>
                  </a:cubicBezTo>
                  <a:cubicBezTo>
                    <a:pt x="155" y="270"/>
                    <a:pt x="155" y="270"/>
                    <a:pt x="155" y="270"/>
                  </a:cubicBezTo>
                  <a:cubicBezTo>
                    <a:pt x="157" y="272"/>
                    <a:pt x="158" y="272"/>
                    <a:pt x="160" y="272"/>
                  </a:cubicBezTo>
                  <a:cubicBezTo>
                    <a:pt x="162" y="272"/>
                    <a:pt x="164" y="272"/>
                    <a:pt x="165" y="270"/>
                  </a:cubicBezTo>
                  <a:cubicBezTo>
                    <a:pt x="168" y="268"/>
                    <a:pt x="168" y="263"/>
                    <a:pt x="165" y="260"/>
                  </a:cubicBezTo>
                  <a:cubicBezTo>
                    <a:pt x="129" y="224"/>
                    <a:pt x="129" y="224"/>
                    <a:pt x="129" y="224"/>
                  </a:cubicBezTo>
                  <a:cubicBezTo>
                    <a:pt x="181" y="217"/>
                    <a:pt x="222" y="173"/>
                    <a:pt x="225" y="120"/>
                  </a:cubicBezTo>
                  <a:cubicBezTo>
                    <a:pt x="326" y="120"/>
                    <a:pt x="326" y="120"/>
                    <a:pt x="326" y="120"/>
                  </a:cubicBezTo>
                  <a:cubicBezTo>
                    <a:pt x="290" y="155"/>
                    <a:pt x="290" y="155"/>
                    <a:pt x="290" y="155"/>
                  </a:cubicBezTo>
                  <a:cubicBezTo>
                    <a:pt x="288" y="158"/>
                    <a:pt x="288" y="162"/>
                    <a:pt x="290" y="165"/>
                  </a:cubicBezTo>
                  <a:cubicBezTo>
                    <a:pt x="292" y="166"/>
                    <a:pt x="293" y="167"/>
                    <a:pt x="295" y="167"/>
                  </a:cubicBezTo>
                  <a:cubicBezTo>
                    <a:pt x="297" y="167"/>
                    <a:pt x="299" y="166"/>
                    <a:pt x="300" y="165"/>
                  </a:cubicBezTo>
                  <a:cubicBezTo>
                    <a:pt x="343" y="122"/>
                    <a:pt x="343" y="122"/>
                    <a:pt x="343" y="122"/>
                  </a:cubicBezTo>
                  <a:cubicBezTo>
                    <a:pt x="438" y="217"/>
                    <a:pt x="438" y="217"/>
                    <a:pt x="438" y="217"/>
                  </a:cubicBezTo>
                  <a:cubicBezTo>
                    <a:pt x="438" y="323"/>
                    <a:pt x="438" y="323"/>
                    <a:pt x="438" y="323"/>
                  </a:cubicBezTo>
                  <a:cubicBezTo>
                    <a:pt x="403" y="288"/>
                    <a:pt x="403" y="288"/>
                    <a:pt x="403" y="288"/>
                  </a:cubicBezTo>
                  <a:cubicBezTo>
                    <a:pt x="400" y="285"/>
                    <a:pt x="396" y="285"/>
                    <a:pt x="393" y="288"/>
                  </a:cubicBezTo>
                  <a:cubicBezTo>
                    <a:pt x="390" y="291"/>
                    <a:pt x="390" y="295"/>
                    <a:pt x="393" y="298"/>
                  </a:cubicBezTo>
                  <a:cubicBezTo>
                    <a:pt x="430" y="335"/>
                    <a:pt x="430" y="335"/>
                    <a:pt x="430" y="335"/>
                  </a:cubicBezTo>
                  <a:cubicBezTo>
                    <a:pt x="375" y="342"/>
                    <a:pt x="333" y="389"/>
                    <a:pt x="333" y="446"/>
                  </a:cubicBezTo>
                  <a:cubicBezTo>
                    <a:pt x="333" y="508"/>
                    <a:pt x="383" y="559"/>
                    <a:pt x="445" y="559"/>
                  </a:cubicBezTo>
                  <a:cubicBezTo>
                    <a:pt x="508" y="559"/>
                    <a:pt x="558" y="508"/>
                    <a:pt x="558" y="446"/>
                  </a:cubicBezTo>
                  <a:cubicBezTo>
                    <a:pt x="558" y="389"/>
                    <a:pt x="516" y="342"/>
                    <a:pt x="461" y="335"/>
                  </a:cubicBezTo>
                  <a:close/>
                  <a:moveTo>
                    <a:pt x="212" y="545"/>
                  </a:moveTo>
                  <a:cubicBezTo>
                    <a:pt x="14" y="545"/>
                    <a:pt x="14" y="545"/>
                    <a:pt x="14" y="545"/>
                  </a:cubicBezTo>
                  <a:cubicBezTo>
                    <a:pt x="14" y="348"/>
                    <a:pt x="14" y="348"/>
                    <a:pt x="14" y="348"/>
                  </a:cubicBezTo>
                  <a:cubicBezTo>
                    <a:pt x="212" y="348"/>
                    <a:pt x="212" y="348"/>
                    <a:pt x="212" y="348"/>
                  </a:cubicBezTo>
                  <a:lnTo>
                    <a:pt x="212" y="545"/>
                  </a:lnTo>
                  <a:close/>
                  <a:moveTo>
                    <a:pt x="116" y="211"/>
                  </a:moveTo>
                  <a:cubicBezTo>
                    <a:pt x="115" y="211"/>
                    <a:pt x="114" y="211"/>
                    <a:pt x="113" y="211"/>
                  </a:cubicBezTo>
                  <a:cubicBezTo>
                    <a:pt x="112" y="211"/>
                    <a:pt x="111" y="211"/>
                    <a:pt x="110" y="211"/>
                  </a:cubicBezTo>
                  <a:cubicBezTo>
                    <a:pt x="57" y="210"/>
                    <a:pt x="14" y="166"/>
                    <a:pt x="14" y="113"/>
                  </a:cubicBezTo>
                  <a:cubicBezTo>
                    <a:pt x="14" y="58"/>
                    <a:pt x="58" y="14"/>
                    <a:pt x="113" y="14"/>
                  </a:cubicBezTo>
                  <a:cubicBezTo>
                    <a:pt x="167" y="14"/>
                    <a:pt x="212" y="58"/>
                    <a:pt x="212" y="113"/>
                  </a:cubicBezTo>
                  <a:cubicBezTo>
                    <a:pt x="212" y="166"/>
                    <a:pt x="169" y="210"/>
                    <a:pt x="116" y="211"/>
                  </a:cubicBezTo>
                  <a:close/>
                  <a:moveTo>
                    <a:pt x="445" y="21"/>
                  </a:moveTo>
                  <a:cubicBezTo>
                    <a:pt x="537" y="113"/>
                    <a:pt x="537" y="113"/>
                    <a:pt x="537" y="113"/>
                  </a:cubicBezTo>
                  <a:cubicBezTo>
                    <a:pt x="445" y="204"/>
                    <a:pt x="445" y="204"/>
                    <a:pt x="445" y="204"/>
                  </a:cubicBezTo>
                  <a:cubicBezTo>
                    <a:pt x="354" y="113"/>
                    <a:pt x="354" y="113"/>
                    <a:pt x="354" y="113"/>
                  </a:cubicBezTo>
                  <a:lnTo>
                    <a:pt x="445" y="21"/>
                  </a:lnTo>
                  <a:close/>
                  <a:moveTo>
                    <a:pt x="445" y="545"/>
                  </a:moveTo>
                  <a:cubicBezTo>
                    <a:pt x="391" y="545"/>
                    <a:pt x="347" y="501"/>
                    <a:pt x="347" y="446"/>
                  </a:cubicBezTo>
                  <a:cubicBezTo>
                    <a:pt x="347" y="392"/>
                    <a:pt x="391" y="348"/>
                    <a:pt x="445" y="348"/>
                  </a:cubicBezTo>
                  <a:cubicBezTo>
                    <a:pt x="500" y="348"/>
                    <a:pt x="544" y="392"/>
                    <a:pt x="544" y="446"/>
                  </a:cubicBezTo>
                  <a:cubicBezTo>
                    <a:pt x="544" y="501"/>
                    <a:pt x="500" y="545"/>
                    <a:pt x="445" y="545"/>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val="3332903580"/>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300"/>
                                        <p:tgtEl>
                                          <p:spTgt spid="4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9"/>
                                        </p:tgtEl>
                                        <p:attrNameLst>
                                          <p:attrName>style.visibility</p:attrName>
                                        </p:attrNameLst>
                                      </p:cBhvr>
                                      <p:to>
                                        <p:strVal val="visible"/>
                                      </p:to>
                                    </p:set>
                                    <p:animEffect transition="in" filter="fade">
                                      <p:cBhvr>
                                        <p:cTn id="10" dur="300"/>
                                        <p:tgtEl>
                                          <p:spTgt spid="59"/>
                                        </p:tgtEl>
                                      </p:cBhvr>
                                    </p:animEffect>
                                  </p:childTnLst>
                                </p:cTn>
                              </p:par>
                            </p:childTnLst>
                          </p:cTn>
                        </p:par>
                        <p:par>
                          <p:cTn id="11" fill="hold">
                            <p:stCondLst>
                              <p:cond delay="300"/>
                            </p:stCondLst>
                            <p:childTnLst>
                              <p:par>
                                <p:cTn id="12" presetID="22" presetClass="entr" presetSubtype="1" fill="hold" grpId="0" nodeType="afterEffect">
                                  <p:stCondLst>
                                    <p:cond delay="0"/>
                                  </p:stCondLst>
                                  <p:childTnLst>
                                    <p:set>
                                      <p:cBhvr>
                                        <p:cTn id="13" dur="1" fill="hold">
                                          <p:stCondLst>
                                            <p:cond delay="0"/>
                                          </p:stCondLst>
                                        </p:cTn>
                                        <p:tgtEl>
                                          <p:spTgt spid="46"/>
                                        </p:tgtEl>
                                        <p:attrNameLst>
                                          <p:attrName>style.visibility</p:attrName>
                                        </p:attrNameLst>
                                      </p:cBhvr>
                                      <p:to>
                                        <p:strVal val="visible"/>
                                      </p:to>
                                    </p:set>
                                    <p:animEffect transition="in" filter="wipe(up)">
                                      <p:cBhvr>
                                        <p:cTn id="14" dur="100"/>
                                        <p:tgtEl>
                                          <p:spTgt spid="46"/>
                                        </p:tgtEl>
                                      </p:cBhvr>
                                    </p:animEffect>
                                  </p:childTnLst>
                                </p:cTn>
                              </p:par>
                            </p:childTnLst>
                          </p:cTn>
                        </p:par>
                        <p:par>
                          <p:cTn id="15" fill="hold">
                            <p:stCondLst>
                              <p:cond delay="400"/>
                            </p:stCondLst>
                            <p:childTnLst>
                              <p:par>
                                <p:cTn id="16" presetID="22" presetClass="entr" presetSubtype="4" fill="hold" grpId="0" nodeType="after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down)">
                                      <p:cBhvr>
                                        <p:cTn id="18" dur="100"/>
                                        <p:tgtEl>
                                          <p:spTgt spid="45"/>
                                        </p:tgtEl>
                                      </p:cBhvr>
                                    </p:animEffect>
                                  </p:childTnLst>
                                </p:cTn>
                              </p:par>
                            </p:childTnLst>
                          </p:cTn>
                        </p:par>
                        <p:par>
                          <p:cTn id="19" fill="hold">
                            <p:stCondLst>
                              <p:cond delay="500"/>
                            </p:stCondLst>
                            <p:childTnLst>
                              <p:par>
                                <p:cTn id="20" presetID="22" presetClass="entr" presetSubtype="8" fill="hold" grpId="0" nodeType="after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wipe(left)">
                                      <p:cBhvr>
                                        <p:cTn id="22" dur="400"/>
                                        <p:tgtEl>
                                          <p:spTgt spid="42"/>
                                        </p:tgtEl>
                                      </p:cBhvr>
                                    </p:animEffect>
                                  </p:childTnLst>
                                </p:cTn>
                              </p:par>
                            </p:childTnLst>
                          </p:cTn>
                        </p:par>
                        <p:par>
                          <p:cTn id="23" fill="hold">
                            <p:stCondLst>
                              <p:cond delay="900"/>
                            </p:stCondLst>
                            <p:childTnLst>
                              <p:par>
                                <p:cTn id="24" presetID="10" presetClass="entr" presetSubtype="0" fill="hold"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8"/>
                                        </p:tgtEl>
                                        <p:attrNameLst>
                                          <p:attrName>style.visibility</p:attrName>
                                        </p:attrNameLst>
                                      </p:cBhvr>
                                      <p:to>
                                        <p:strVal val="visible"/>
                                      </p:to>
                                    </p:set>
                                    <p:animEffect transition="in" filter="fade">
                                      <p:cBhvr>
                                        <p:cTn id="29" dur="500"/>
                                        <p:tgtEl>
                                          <p:spTgt spid="68"/>
                                        </p:tgtEl>
                                      </p:cBhvr>
                                    </p:animEffect>
                                  </p:childTnLst>
                                </p:cTn>
                              </p:par>
                            </p:childTnLst>
                          </p:cTn>
                        </p:par>
                        <p:par>
                          <p:cTn id="30" fill="hold">
                            <p:stCondLst>
                              <p:cond delay="1400"/>
                            </p:stCondLst>
                            <p:childTnLst>
                              <p:par>
                                <p:cTn id="31" presetID="22" presetClass="entr" presetSubtype="8"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wipe(left)">
                                      <p:cBhvr>
                                        <p:cTn id="33" dur="300"/>
                                        <p:tgtEl>
                                          <p:spTgt spid="53"/>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60"/>
                                        </p:tgtEl>
                                        <p:attrNameLst>
                                          <p:attrName>style.visibility</p:attrName>
                                        </p:attrNameLst>
                                      </p:cBhvr>
                                      <p:to>
                                        <p:strVal val="visible"/>
                                      </p:to>
                                    </p:set>
                                    <p:animEffect transition="in" filter="fade">
                                      <p:cBhvr>
                                        <p:cTn id="36" dur="300"/>
                                        <p:tgtEl>
                                          <p:spTgt spid="60"/>
                                        </p:tgtEl>
                                      </p:cBhvr>
                                    </p:animEffect>
                                  </p:childTnLst>
                                </p:cTn>
                              </p:par>
                            </p:childTnLst>
                          </p:cTn>
                        </p:par>
                        <p:par>
                          <p:cTn id="37" fill="hold">
                            <p:stCondLst>
                              <p:cond delay="1700"/>
                            </p:stCondLst>
                            <p:childTnLst>
                              <p:par>
                                <p:cTn id="38" presetID="22" presetClass="entr" presetSubtype="1" fill="hold" grpId="0" nodeType="afterEffect">
                                  <p:stCondLst>
                                    <p:cond delay="0"/>
                                  </p:stCondLst>
                                  <p:childTnLst>
                                    <p:set>
                                      <p:cBhvr>
                                        <p:cTn id="39" dur="1" fill="hold">
                                          <p:stCondLst>
                                            <p:cond delay="0"/>
                                          </p:stCondLst>
                                        </p:cTn>
                                        <p:tgtEl>
                                          <p:spTgt spid="51"/>
                                        </p:tgtEl>
                                        <p:attrNameLst>
                                          <p:attrName>style.visibility</p:attrName>
                                        </p:attrNameLst>
                                      </p:cBhvr>
                                      <p:to>
                                        <p:strVal val="visible"/>
                                      </p:to>
                                    </p:set>
                                    <p:animEffect transition="in" filter="wipe(up)">
                                      <p:cBhvr>
                                        <p:cTn id="40" dur="100"/>
                                        <p:tgtEl>
                                          <p:spTgt spid="51"/>
                                        </p:tgtEl>
                                      </p:cBhvr>
                                    </p:animEffect>
                                  </p:childTnLst>
                                </p:cTn>
                              </p:par>
                            </p:childTnLst>
                          </p:cTn>
                        </p:par>
                        <p:par>
                          <p:cTn id="41" fill="hold">
                            <p:stCondLst>
                              <p:cond delay="1800"/>
                            </p:stCondLst>
                            <p:childTnLst>
                              <p:par>
                                <p:cTn id="42" presetID="22" presetClass="entr" presetSubtype="4" fill="hold" grpId="0" nodeType="afterEffect">
                                  <p:stCondLst>
                                    <p:cond delay="0"/>
                                  </p:stCondLst>
                                  <p:childTnLst>
                                    <p:set>
                                      <p:cBhvr>
                                        <p:cTn id="43" dur="1" fill="hold">
                                          <p:stCondLst>
                                            <p:cond delay="0"/>
                                          </p:stCondLst>
                                        </p:cTn>
                                        <p:tgtEl>
                                          <p:spTgt spid="50"/>
                                        </p:tgtEl>
                                        <p:attrNameLst>
                                          <p:attrName>style.visibility</p:attrName>
                                        </p:attrNameLst>
                                      </p:cBhvr>
                                      <p:to>
                                        <p:strVal val="visible"/>
                                      </p:to>
                                    </p:set>
                                    <p:animEffect transition="in" filter="wipe(down)">
                                      <p:cBhvr>
                                        <p:cTn id="44" dur="100"/>
                                        <p:tgtEl>
                                          <p:spTgt spid="50"/>
                                        </p:tgtEl>
                                      </p:cBhvr>
                                    </p:animEffect>
                                  </p:childTnLst>
                                </p:cTn>
                              </p:par>
                            </p:childTnLst>
                          </p:cTn>
                        </p:par>
                        <p:par>
                          <p:cTn id="45" fill="hold">
                            <p:stCondLst>
                              <p:cond delay="1900"/>
                            </p:stCondLst>
                            <p:childTnLst>
                              <p:par>
                                <p:cTn id="46" presetID="22" presetClass="entr" presetSubtype="8" fill="hold" grpId="0" nodeType="after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wipe(left)">
                                      <p:cBhvr>
                                        <p:cTn id="48" dur="400"/>
                                        <p:tgtEl>
                                          <p:spTgt spid="49"/>
                                        </p:tgtEl>
                                      </p:cBhvr>
                                    </p:animEffect>
                                  </p:childTnLst>
                                </p:cTn>
                              </p:par>
                            </p:childTnLst>
                          </p:cTn>
                        </p:par>
                        <p:par>
                          <p:cTn id="49" fill="hold">
                            <p:stCondLst>
                              <p:cond delay="2300"/>
                            </p:stCondLst>
                            <p:childTnLst>
                              <p:par>
                                <p:cTn id="50" presetID="10" presetClass="entr" presetSubtype="0" fill="hold" nodeType="afterEffect">
                                  <p:stCondLst>
                                    <p:cond delay="0"/>
                                  </p:stCondLst>
                                  <p:childTnLst>
                                    <p:set>
                                      <p:cBhvr>
                                        <p:cTn id="51" dur="1" fill="hold">
                                          <p:stCondLst>
                                            <p:cond delay="0"/>
                                          </p:stCondLst>
                                        </p:cTn>
                                        <p:tgtEl>
                                          <p:spTgt spid="3"/>
                                        </p:tgtEl>
                                        <p:attrNameLst>
                                          <p:attrName>style.visibility</p:attrName>
                                        </p:attrNameLst>
                                      </p:cBhvr>
                                      <p:to>
                                        <p:strVal val="visible"/>
                                      </p:to>
                                    </p:set>
                                    <p:animEffect transition="in" filter="fade">
                                      <p:cBhvr>
                                        <p:cTn id="52" dur="500"/>
                                        <p:tgtEl>
                                          <p:spTgt spid="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7"/>
                                        </p:tgtEl>
                                        <p:attrNameLst>
                                          <p:attrName>style.visibility</p:attrName>
                                        </p:attrNameLst>
                                      </p:cBhvr>
                                      <p:to>
                                        <p:strVal val="visible"/>
                                      </p:to>
                                    </p:set>
                                    <p:animEffect transition="in" filter="fade">
                                      <p:cBhvr>
                                        <p:cTn id="55" dur="500"/>
                                        <p:tgtEl>
                                          <p:spTgt spid="67"/>
                                        </p:tgtEl>
                                      </p:cBhvr>
                                    </p:animEffect>
                                  </p:childTnLst>
                                </p:cTn>
                              </p:par>
                            </p:childTnLst>
                          </p:cTn>
                        </p:par>
                        <p:par>
                          <p:cTn id="56" fill="hold">
                            <p:stCondLst>
                              <p:cond delay="2800"/>
                            </p:stCondLst>
                            <p:childTnLst>
                              <p:par>
                                <p:cTn id="57" presetID="22" presetClass="entr" presetSubtype="8" fill="hold" grpId="0" nodeType="afterEffect">
                                  <p:stCondLst>
                                    <p:cond delay="0"/>
                                  </p:stCondLst>
                                  <p:childTnLst>
                                    <p:set>
                                      <p:cBhvr>
                                        <p:cTn id="58" dur="1" fill="hold">
                                          <p:stCondLst>
                                            <p:cond delay="0"/>
                                          </p:stCondLst>
                                        </p:cTn>
                                        <p:tgtEl>
                                          <p:spTgt spid="58"/>
                                        </p:tgtEl>
                                        <p:attrNameLst>
                                          <p:attrName>style.visibility</p:attrName>
                                        </p:attrNameLst>
                                      </p:cBhvr>
                                      <p:to>
                                        <p:strVal val="visible"/>
                                      </p:to>
                                    </p:set>
                                    <p:animEffect transition="in" filter="wipe(left)">
                                      <p:cBhvr>
                                        <p:cTn id="59" dur="300"/>
                                        <p:tgtEl>
                                          <p:spTgt spid="5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61"/>
                                        </p:tgtEl>
                                        <p:attrNameLst>
                                          <p:attrName>style.visibility</p:attrName>
                                        </p:attrNameLst>
                                      </p:cBhvr>
                                      <p:to>
                                        <p:strVal val="visible"/>
                                      </p:to>
                                    </p:set>
                                    <p:animEffect transition="in" filter="fade">
                                      <p:cBhvr>
                                        <p:cTn id="62" dur="300"/>
                                        <p:tgtEl>
                                          <p:spTgt spid="61"/>
                                        </p:tgtEl>
                                      </p:cBhvr>
                                    </p:animEffect>
                                  </p:childTnLst>
                                </p:cTn>
                              </p:par>
                            </p:childTnLst>
                          </p:cTn>
                        </p:par>
                        <p:par>
                          <p:cTn id="63" fill="hold">
                            <p:stCondLst>
                              <p:cond delay="3100"/>
                            </p:stCondLst>
                            <p:childTnLst>
                              <p:par>
                                <p:cTn id="64" presetID="22" presetClass="entr" presetSubtype="1" fill="hold" grpId="0" nodeType="afterEffect">
                                  <p:stCondLst>
                                    <p:cond delay="0"/>
                                  </p:stCondLst>
                                  <p:childTnLst>
                                    <p:set>
                                      <p:cBhvr>
                                        <p:cTn id="65" dur="1" fill="hold">
                                          <p:stCondLst>
                                            <p:cond delay="0"/>
                                          </p:stCondLst>
                                        </p:cTn>
                                        <p:tgtEl>
                                          <p:spTgt spid="57"/>
                                        </p:tgtEl>
                                        <p:attrNameLst>
                                          <p:attrName>style.visibility</p:attrName>
                                        </p:attrNameLst>
                                      </p:cBhvr>
                                      <p:to>
                                        <p:strVal val="visible"/>
                                      </p:to>
                                    </p:set>
                                    <p:animEffect transition="in" filter="wipe(up)">
                                      <p:cBhvr>
                                        <p:cTn id="66" dur="100"/>
                                        <p:tgtEl>
                                          <p:spTgt spid="57"/>
                                        </p:tgtEl>
                                      </p:cBhvr>
                                    </p:animEffect>
                                  </p:childTnLst>
                                </p:cTn>
                              </p:par>
                            </p:childTnLst>
                          </p:cTn>
                        </p:par>
                        <p:par>
                          <p:cTn id="67" fill="hold">
                            <p:stCondLst>
                              <p:cond delay="3200"/>
                            </p:stCondLst>
                            <p:childTnLst>
                              <p:par>
                                <p:cTn id="68" presetID="22" presetClass="entr" presetSubtype="4" fill="hold" grpId="0" nodeType="afterEffect">
                                  <p:stCondLst>
                                    <p:cond delay="0"/>
                                  </p:stCondLst>
                                  <p:childTnLst>
                                    <p:set>
                                      <p:cBhvr>
                                        <p:cTn id="69" dur="1" fill="hold">
                                          <p:stCondLst>
                                            <p:cond delay="0"/>
                                          </p:stCondLst>
                                        </p:cTn>
                                        <p:tgtEl>
                                          <p:spTgt spid="55"/>
                                        </p:tgtEl>
                                        <p:attrNameLst>
                                          <p:attrName>style.visibility</p:attrName>
                                        </p:attrNameLst>
                                      </p:cBhvr>
                                      <p:to>
                                        <p:strVal val="visible"/>
                                      </p:to>
                                    </p:set>
                                    <p:animEffect transition="in" filter="wipe(down)">
                                      <p:cBhvr>
                                        <p:cTn id="70" dur="100"/>
                                        <p:tgtEl>
                                          <p:spTgt spid="55"/>
                                        </p:tgtEl>
                                      </p:cBhvr>
                                    </p:animEffect>
                                  </p:childTnLst>
                                </p:cTn>
                              </p:par>
                            </p:childTnLst>
                          </p:cTn>
                        </p:par>
                        <p:par>
                          <p:cTn id="71" fill="hold">
                            <p:stCondLst>
                              <p:cond delay="3300"/>
                            </p:stCondLst>
                            <p:childTnLst>
                              <p:par>
                                <p:cTn id="72" presetID="22" presetClass="entr" presetSubtype="8" fill="hold" grpId="0" nodeType="afterEffect">
                                  <p:stCondLst>
                                    <p:cond delay="0"/>
                                  </p:stCondLst>
                                  <p:childTnLst>
                                    <p:set>
                                      <p:cBhvr>
                                        <p:cTn id="73" dur="1" fill="hold">
                                          <p:stCondLst>
                                            <p:cond delay="0"/>
                                          </p:stCondLst>
                                        </p:cTn>
                                        <p:tgtEl>
                                          <p:spTgt spid="54"/>
                                        </p:tgtEl>
                                        <p:attrNameLst>
                                          <p:attrName>style.visibility</p:attrName>
                                        </p:attrNameLst>
                                      </p:cBhvr>
                                      <p:to>
                                        <p:strVal val="visible"/>
                                      </p:to>
                                    </p:set>
                                    <p:animEffect transition="in" filter="wipe(left)">
                                      <p:cBhvr>
                                        <p:cTn id="74" dur="400"/>
                                        <p:tgtEl>
                                          <p:spTgt spid="54"/>
                                        </p:tgtEl>
                                      </p:cBhvr>
                                    </p:animEffect>
                                  </p:childTnLst>
                                </p:cTn>
                              </p:par>
                            </p:childTnLst>
                          </p:cTn>
                        </p:par>
                        <p:par>
                          <p:cTn id="75" fill="hold">
                            <p:stCondLst>
                              <p:cond delay="3700"/>
                            </p:stCondLst>
                            <p:childTnLst>
                              <p:par>
                                <p:cTn id="76" presetID="10" presetClass="entr" presetSubtype="0" fill="hold" nodeType="afterEffect">
                                  <p:stCondLst>
                                    <p:cond delay="0"/>
                                  </p:stCondLst>
                                  <p:childTnLst>
                                    <p:set>
                                      <p:cBhvr>
                                        <p:cTn id="77" dur="1" fill="hold">
                                          <p:stCondLst>
                                            <p:cond delay="0"/>
                                          </p:stCondLst>
                                        </p:cTn>
                                        <p:tgtEl>
                                          <p:spTgt spid="25"/>
                                        </p:tgtEl>
                                        <p:attrNameLst>
                                          <p:attrName>style.visibility</p:attrName>
                                        </p:attrNameLst>
                                      </p:cBhvr>
                                      <p:to>
                                        <p:strVal val="visible"/>
                                      </p:to>
                                    </p:set>
                                    <p:animEffect transition="in" filter="fade">
                                      <p:cBhvr>
                                        <p:cTn id="78" dur="500"/>
                                        <p:tgtEl>
                                          <p:spTgt spid="25"/>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70"/>
                                        </p:tgtEl>
                                        <p:attrNameLst>
                                          <p:attrName>style.visibility</p:attrName>
                                        </p:attrNameLst>
                                      </p:cBhvr>
                                      <p:to>
                                        <p:strVal val="visible"/>
                                      </p:to>
                                    </p:set>
                                    <p:animEffect transition="in" filter="fade">
                                      <p:cBhvr>
                                        <p:cTn id="81" dur="500"/>
                                        <p:tgtEl>
                                          <p:spTgt spid="70"/>
                                        </p:tgtEl>
                                      </p:cBhvr>
                                    </p:animEffect>
                                  </p:childTnLst>
                                </p:cTn>
                              </p:par>
                            </p:childTnLst>
                          </p:cTn>
                        </p:par>
                        <p:par>
                          <p:cTn id="82" fill="hold">
                            <p:stCondLst>
                              <p:cond delay="4200"/>
                            </p:stCondLst>
                            <p:childTnLst>
                              <p:par>
                                <p:cTn id="83" presetID="22" presetClass="entr" presetSubtype="8" fill="hold" grpId="0" nodeType="afterEffect">
                                  <p:stCondLst>
                                    <p:cond delay="0"/>
                                  </p:stCondLst>
                                  <p:childTnLst>
                                    <p:set>
                                      <p:cBhvr>
                                        <p:cTn id="84" dur="1" fill="hold">
                                          <p:stCondLst>
                                            <p:cond delay="0"/>
                                          </p:stCondLst>
                                        </p:cTn>
                                        <p:tgtEl>
                                          <p:spTgt spid="65"/>
                                        </p:tgtEl>
                                        <p:attrNameLst>
                                          <p:attrName>style.visibility</p:attrName>
                                        </p:attrNameLst>
                                      </p:cBhvr>
                                      <p:to>
                                        <p:strVal val="visible"/>
                                      </p:to>
                                    </p:set>
                                    <p:animEffect transition="in" filter="wipe(left)">
                                      <p:cBhvr>
                                        <p:cTn id="85" dur="300"/>
                                        <p:tgtEl>
                                          <p:spTgt spid="65"/>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66"/>
                                        </p:tgtEl>
                                        <p:attrNameLst>
                                          <p:attrName>style.visibility</p:attrName>
                                        </p:attrNameLst>
                                      </p:cBhvr>
                                      <p:to>
                                        <p:strVal val="visible"/>
                                      </p:to>
                                    </p:set>
                                    <p:animEffect transition="in" filter="fade">
                                      <p:cBhvr>
                                        <p:cTn id="88" dur="300"/>
                                        <p:tgtEl>
                                          <p:spTgt spid="66"/>
                                        </p:tgtEl>
                                      </p:cBhvr>
                                    </p:animEffect>
                                  </p:childTnLst>
                                </p:cTn>
                              </p:par>
                            </p:childTnLst>
                          </p:cTn>
                        </p:par>
                        <p:par>
                          <p:cTn id="89" fill="hold">
                            <p:stCondLst>
                              <p:cond delay="4500"/>
                            </p:stCondLst>
                            <p:childTnLst>
                              <p:par>
                                <p:cTn id="90" presetID="22" presetClass="entr" presetSubtype="1" fill="hold" grpId="0" nodeType="afterEffect">
                                  <p:stCondLst>
                                    <p:cond delay="0"/>
                                  </p:stCondLst>
                                  <p:childTnLst>
                                    <p:set>
                                      <p:cBhvr>
                                        <p:cTn id="91" dur="1" fill="hold">
                                          <p:stCondLst>
                                            <p:cond delay="0"/>
                                          </p:stCondLst>
                                        </p:cTn>
                                        <p:tgtEl>
                                          <p:spTgt spid="64"/>
                                        </p:tgtEl>
                                        <p:attrNameLst>
                                          <p:attrName>style.visibility</p:attrName>
                                        </p:attrNameLst>
                                      </p:cBhvr>
                                      <p:to>
                                        <p:strVal val="visible"/>
                                      </p:to>
                                    </p:set>
                                    <p:animEffect transition="in" filter="wipe(up)">
                                      <p:cBhvr>
                                        <p:cTn id="92" dur="100"/>
                                        <p:tgtEl>
                                          <p:spTgt spid="64"/>
                                        </p:tgtEl>
                                      </p:cBhvr>
                                    </p:animEffect>
                                  </p:childTnLst>
                                </p:cTn>
                              </p:par>
                            </p:childTnLst>
                          </p:cTn>
                        </p:par>
                        <p:par>
                          <p:cTn id="93" fill="hold">
                            <p:stCondLst>
                              <p:cond delay="4600"/>
                            </p:stCondLst>
                            <p:childTnLst>
                              <p:par>
                                <p:cTn id="94" presetID="22" presetClass="entr" presetSubtype="4" fill="hold" grpId="0" nodeType="afterEffect">
                                  <p:stCondLst>
                                    <p:cond delay="0"/>
                                  </p:stCondLst>
                                  <p:childTnLst>
                                    <p:set>
                                      <p:cBhvr>
                                        <p:cTn id="95" dur="1" fill="hold">
                                          <p:stCondLst>
                                            <p:cond delay="0"/>
                                          </p:stCondLst>
                                        </p:cTn>
                                        <p:tgtEl>
                                          <p:spTgt spid="63"/>
                                        </p:tgtEl>
                                        <p:attrNameLst>
                                          <p:attrName>style.visibility</p:attrName>
                                        </p:attrNameLst>
                                      </p:cBhvr>
                                      <p:to>
                                        <p:strVal val="visible"/>
                                      </p:to>
                                    </p:set>
                                    <p:animEffect transition="in" filter="wipe(down)">
                                      <p:cBhvr>
                                        <p:cTn id="96" dur="100"/>
                                        <p:tgtEl>
                                          <p:spTgt spid="63"/>
                                        </p:tgtEl>
                                      </p:cBhvr>
                                    </p:animEffect>
                                  </p:childTnLst>
                                </p:cTn>
                              </p:par>
                            </p:childTnLst>
                          </p:cTn>
                        </p:par>
                        <p:par>
                          <p:cTn id="97" fill="hold">
                            <p:stCondLst>
                              <p:cond delay="4700"/>
                            </p:stCondLst>
                            <p:childTnLst>
                              <p:par>
                                <p:cTn id="98" presetID="22" presetClass="entr" presetSubtype="8" fill="hold" grpId="0" nodeType="afterEffect">
                                  <p:stCondLst>
                                    <p:cond delay="0"/>
                                  </p:stCondLst>
                                  <p:childTnLst>
                                    <p:set>
                                      <p:cBhvr>
                                        <p:cTn id="99" dur="1" fill="hold">
                                          <p:stCondLst>
                                            <p:cond delay="0"/>
                                          </p:stCondLst>
                                        </p:cTn>
                                        <p:tgtEl>
                                          <p:spTgt spid="62"/>
                                        </p:tgtEl>
                                        <p:attrNameLst>
                                          <p:attrName>style.visibility</p:attrName>
                                        </p:attrNameLst>
                                      </p:cBhvr>
                                      <p:to>
                                        <p:strVal val="visible"/>
                                      </p:to>
                                    </p:set>
                                    <p:animEffect transition="in" filter="wipe(left)">
                                      <p:cBhvr>
                                        <p:cTn id="100" dur="400"/>
                                        <p:tgtEl>
                                          <p:spTgt spid="62"/>
                                        </p:tgtEl>
                                      </p:cBhvr>
                                    </p:animEffect>
                                  </p:childTnLst>
                                </p:cTn>
                              </p:par>
                            </p:childTnLst>
                          </p:cTn>
                        </p:par>
                        <p:par>
                          <p:cTn id="101" fill="hold">
                            <p:stCondLst>
                              <p:cond delay="5100"/>
                            </p:stCondLst>
                            <p:childTnLst>
                              <p:par>
                                <p:cTn id="102" presetID="10" presetClass="entr" presetSubtype="0" fill="hold" nodeType="afterEffect">
                                  <p:stCondLst>
                                    <p:cond delay="0"/>
                                  </p:stCondLst>
                                  <p:childTnLst>
                                    <p:set>
                                      <p:cBhvr>
                                        <p:cTn id="103" dur="1" fill="hold">
                                          <p:stCondLst>
                                            <p:cond delay="0"/>
                                          </p:stCondLst>
                                        </p:cTn>
                                        <p:tgtEl>
                                          <p:spTgt spid="31"/>
                                        </p:tgtEl>
                                        <p:attrNameLst>
                                          <p:attrName>style.visibility</p:attrName>
                                        </p:attrNameLst>
                                      </p:cBhvr>
                                      <p:to>
                                        <p:strVal val="visible"/>
                                      </p:to>
                                    </p:set>
                                    <p:animEffect transition="in" filter="fade">
                                      <p:cBhvr>
                                        <p:cTn id="104" dur="500"/>
                                        <p:tgtEl>
                                          <p:spTgt spid="31"/>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69"/>
                                        </p:tgtEl>
                                        <p:attrNameLst>
                                          <p:attrName>style.visibility</p:attrName>
                                        </p:attrNameLst>
                                      </p:cBhvr>
                                      <p:to>
                                        <p:strVal val="visible"/>
                                      </p:to>
                                    </p:set>
                                    <p:animEffect transition="in" filter="fade">
                                      <p:cBhvr>
                                        <p:cTn id="107"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5" grpId="0" animBg="1"/>
      <p:bldP spid="46" grpId="0" animBg="1"/>
      <p:bldP spid="48" grpId="0" animBg="1"/>
      <p:bldP spid="49" grpId="0" animBg="1"/>
      <p:bldP spid="50" grpId="0" animBg="1"/>
      <p:bldP spid="51" grpId="0" animBg="1"/>
      <p:bldP spid="53" grpId="0" animBg="1"/>
      <p:bldP spid="54" grpId="0" animBg="1"/>
      <p:bldP spid="55" grpId="0" animBg="1"/>
      <p:bldP spid="57" grpId="0" animBg="1"/>
      <p:bldP spid="58" grpId="0" animBg="1"/>
      <p:bldP spid="59" grpId="0"/>
      <p:bldP spid="60" grpId="0"/>
      <p:bldP spid="61" grpId="0"/>
      <p:bldP spid="62" grpId="0" animBg="1"/>
      <p:bldP spid="63" grpId="0" animBg="1"/>
      <p:bldP spid="64" grpId="0" animBg="1"/>
      <p:bldP spid="65" grpId="0" animBg="1"/>
      <p:bldP spid="66" grpId="0"/>
      <p:bldP spid="67" grpId="0"/>
      <p:bldP spid="68" grpId="0"/>
      <p:bldP spid="69" grpId="0"/>
      <p:bldP spid="70"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42">
            <a:extLst>
              <a:ext uri="{FF2B5EF4-FFF2-40B4-BE49-F238E27FC236}">
                <a16:creationId xmlns:a16="http://schemas.microsoft.com/office/drawing/2014/main" id="{FEE29053-367A-C34B-9860-FF638F298536}"/>
              </a:ext>
            </a:extLst>
          </p:cNvPr>
          <p:cNvSpPr>
            <a:spLocks noEditPoints="1"/>
          </p:cNvSpPr>
          <p:nvPr/>
        </p:nvSpPr>
        <p:spPr bwMode="auto">
          <a:xfrm>
            <a:off x="1895198" y="2148482"/>
            <a:ext cx="1048695" cy="1906019"/>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127000">
            <a:gradFill>
              <a:gsLst>
                <a:gs pos="0">
                  <a:schemeClr val="accent2"/>
                </a:gs>
                <a:gs pos="100000">
                  <a:schemeClr val="accent3"/>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3" name="TextBox 4">
            <a:extLst>
              <a:ext uri="{FF2B5EF4-FFF2-40B4-BE49-F238E27FC236}">
                <a16:creationId xmlns:a16="http://schemas.microsoft.com/office/drawing/2014/main" id="{89E88FD0-A454-7F4C-8915-A5BA5AD4EF4A}"/>
              </a:ext>
            </a:extLst>
          </p:cNvPr>
          <p:cNvSpPr txBox="1"/>
          <p:nvPr/>
        </p:nvSpPr>
        <p:spPr>
          <a:xfrm>
            <a:off x="3910948" y="3144292"/>
            <a:ext cx="4856353" cy="492443"/>
          </a:xfrm>
          <a:prstGeom prst="rect">
            <a:avLst/>
          </a:prstGeom>
          <a:noFill/>
        </p:spPr>
        <p:txBody>
          <a:bodyPr wrap="square" lIns="0" tIns="0" rIns="0" bIns="0" rtlCol="0">
            <a:spAutoFit/>
          </a:bodyPr>
          <a:lstStyle/>
          <a:p>
            <a:pPr algn="ctr"/>
            <a:r>
              <a:rPr lang="en-US" sz="3200" dirty="0" err="1">
                <a:latin typeface="Source Sans Pro Regular"/>
              </a:rPr>
              <a:t>Avez-vous</a:t>
            </a:r>
            <a:r>
              <a:rPr lang="en-US" sz="3200" dirty="0">
                <a:latin typeface="Source Sans Pro Regular"/>
              </a:rPr>
              <a:t> des questions?</a:t>
            </a:r>
          </a:p>
        </p:txBody>
      </p:sp>
      <p:sp>
        <p:nvSpPr>
          <p:cNvPr id="4" name="Freeform 142">
            <a:extLst>
              <a:ext uri="{FF2B5EF4-FFF2-40B4-BE49-F238E27FC236}">
                <a16:creationId xmlns:a16="http://schemas.microsoft.com/office/drawing/2014/main" id="{F4695099-BBC3-C340-96A7-D6C4E0B0561A}"/>
              </a:ext>
            </a:extLst>
          </p:cNvPr>
          <p:cNvSpPr>
            <a:spLocks noEditPoints="1"/>
          </p:cNvSpPr>
          <p:nvPr/>
        </p:nvSpPr>
        <p:spPr bwMode="auto">
          <a:xfrm rot="20630929">
            <a:off x="4095864" y="1320390"/>
            <a:ext cx="672315" cy="1221943"/>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63500">
            <a:gradFill>
              <a:gsLst>
                <a:gs pos="0">
                  <a:schemeClr val="accent5"/>
                </a:gs>
                <a:gs pos="100000">
                  <a:schemeClr val="accent4"/>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5" name="Freeform 142">
            <a:extLst>
              <a:ext uri="{FF2B5EF4-FFF2-40B4-BE49-F238E27FC236}">
                <a16:creationId xmlns:a16="http://schemas.microsoft.com/office/drawing/2014/main" id="{FC5D4F77-5219-7E45-9F89-F8E19199BC79}"/>
              </a:ext>
            </a:extLst>
          </p:cNvPr>
          <p:cNvSpPr>
            <a:spLocks noEditPoints="1"/>
          </p:cNvSpPr>
          <p:nvPr/>
        </p:nvSpPr>
        <p:spPr bwMode="auto">
          <a:xfrm rot="737436">
            <a:off x="6354981" y="2029522"/>
            <a:ext cx="361720" cy="657432"/>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38100">
            <a:gradFill>
              <a:gsLst>
                <a:gs pos="0">
                  <a:schemeClr val="accent2"/>
                </a:gs>
                <a:gs pos="100000">
                  <a:schemeClr val="accent3"/>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6" name="Freeform 142">
            <a:extLst>
              <a:ext uri="{FF2B5EF4-FFF2-40B4-BE49-F238E27FC236}">
                <a16:creationId xmlns:a16="http://schemas.microsoft.com/office/drawing/2014/main" id="{E4DD3AA2-E1F8-A747-8A68-93FF58D63F3F}"/>
              </a:ext>
            </a:extLst>
          </p:cNvPr>
          <p:cNvSpPr>
            <a:spLocks noEditPoints="1"/>
          </p:cNvSpPr>
          <p:nvPr/>
        </p:nvSpPr>
        <p:spPr bwMode="auto">
          <a:xfrm rot="737436">
            <a:off x="8339264" y="729024"/>
            <a:ext cx="856074" cy="1555928"/>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1016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7" name="Freeform 142">
            <a:extLst>
              <a:ext uri="{FF2B5EF4-FFF2-40B4-BE49-F238E27FC236}">
                <a16:creationId xmlns:a16="http://schemas.microsoft.com/office/drawing/2014/main" id="{09769596-B9D0-3041-AECB-AD48CC41F298}"/>
              </a:ext>
            </a:extLst>
          </p:cNvPr>
          <p:cNvSpPr>
            <a:spLocks noEditPoints="1"/>
          </p:cNvSpPr>
          <p:nvPr/>
        </p:nvSpPr>
        <p:spPr bwMode="auto">
          <a:xfrm rot="1441513">
            <a:off x="9381268" y="3285176"/>
            <a:ext cx="578328" cy="1051120"/>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508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8" name="Freeform 142">
            <a:extLst>
              <a:ext uri="{FF2B5EF4-FFF2-40B4-BE49-F238E27FC236}">
                <a16:creationId xmlns:a16="http://schemas.microsoft.com/office/drawing/2014/main" id="{D093DEC4-3CAC-B74C-92EF-F9D19B5F19BF}"/>
              </a:ext>
            </a:extLst>
          </p:cNvPr>
          <p:cNvSpPr>
            <a:spLocks noEditPoints="1"/>
          </p:cNvSpPr>
          <p:nvPr/>
        </p:nvSpPr>
        <p:spPr bwMode="auto">
          <a:xfrm rot="20657752">
            <a:off x="7372303" y="4328653"/>
            <a:ext cx="876036" cy="1592209"/>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76200">
            <a:gradFill>
              <a:gsLst>
                <a:gs pos="0">
                  <a:schemeClr val="accent2"/>
                </a:gs>
                <a:gs pos="100000">
                  <a:schemeClr val="accent3"/>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9" name="Freeform 142">
            <a:extLst>
              <a:ext uri="{FF2B5EF4-FFF2-40B4-BE49-F238E27FC236}">
                <a16:creationId xmlns:a16="http://schemas.microsoft.com/office/drawing/2014/main" id="{0F8C1375-06F8-AA4F-A00D-AB9AA9039920}"/>
              </a:ext>
            </a:extLst>
          </p:cNvPr>
          <p:cNvSpPr>
            <a:spLocks noEditPoints="1"/>
          </p:cNvSpPr>
          <p:nvPr/>
        </p:nvSpPr>
        <p:spPr bwMode="auto">
          <a:xfrm rot="609766">
            <a:off x="5416925" y="5163026"/>
            <a:ext cx="517388" cy="940361"/>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381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0" name="Freeform 142">
            <a:extLst>
              <a:ext uri="{FF2B5EF4-FFF2-40B4-BE49-F238E27FC236}">
                <a16:creationId xmlns:a16="http://schemas.microsoft.com/office/drawing/2014/main" id="{4FADD503-03D9-BC4D-B8EB-B494773F9D9E}"/>
              </a:ext>
            </a:extLst>
          </p:cNvPr>
          <p:cNvSpPr>
            <a:spLocks noEditPoints="1"/>
          </p:cNvSpPr>
          <p:nvPr/>
        </p:nvSpPr>
        <p:spPr bwMode="auto">
          <a:xfrm rot="20010116">
            <a:off x="3444076" y="3972551"/>
            <a:ext cx="760406" cy="1199011"/>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889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1" name="Freeform 142">
            <a:extLst>
              <a:ext uri="{FF2B5EF4-FFF2-40B4-BE49-F238E27FC236}">
                <a16:creationId xmlns:a16="http://schemas.microsoft.com/office/drawing/2014/main" id="{5A6A9111-D2EA-CE4E-AB5F-2AFF38D91B6B}"/>
              </a:ext>
            </a:extLst>
          </p:cNvPr>
          <p:cNvSpPr>
            <a:spLocks noEditPoints="1"/>
          </p:cNvSpPr>
          <p:nvPr/>
        </p:nvSpPr>
        <p:spPr bwMode="auto">
          <a:xfrm rot="737436">
            <a:off x="2740828" y="5304489"/>
            <a:ext cx="361720" cy="657432"/>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38100">
            <a:gradFill>
              <a:gsLst>
                <a:gs pos="0">
                  <a:schemeClr val="accent5"/>
                </a:gs>
                <a:gs pos="100000">
                  <a:schemeClr val="accent4"/>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2" name="Freeform 142">
            <a:extLst>
              <a:ext uri="{FF2B5EF4-FFF2-40B4-BE49-F238E27FC236}">
                <a16:creationId xmlns:a16="http://schemas.microsoft.com/office/drawing/2014/main" id="{5EB0E46E-7201-A343-A6B9-794A4301476C}"/>
              </a:ext>
            </a:extLst>
          </p:cNvPr>
          <p:cNvSpPr>
            <a:spLocks noEditPoints="1"/>
          </p:cNvSpPr>
          <p:nvPr/>
        </p:nvSpPr>
        <p:spPr bwMode="auto">
          <a:xfrm rot="20900582">
            <a:off x="10241890" y="1580280"/>
            <a:ext cx="517388" cy="940361"/>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38100">
            <a:gradFill>
              <a:gsLst>
                <a:gs pos="0">
                  <a:schemeClr val="accent5"/>
                </a:gs>
                <a:gs pos="100000">
                  <a:schemeClr val="accent4"/>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3" name="Freeform 142">
            <a:extLst>
              <a:ext uri="{FF2B5EF4-FFF2-40B4-BE49-F238E27FC236}">
                <a16:creationId xmlns:a16="http://schemas.microsoft.com/office/drawing/2014/main" id="{298CC46A-5EB5-604F-892C-DA529C2F2691}"/>
              </a:ext>
            </a:extLst>
          </p:cNvPr>
          <p:cNvSpPr>
            <a:spLocks noEditPoints="1"/>
          </p:cNvSpPr>
          <p:nvPr/>
        </p:nvSpPr>
        <p:spPr bwMode="auto">
          <a:xfrm rot="455649">
            <a:off x="2326463" y="428562"/>
            <a:ext cx="578328" cy="1051120"/>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508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4" name="Freeform 142">
            <a:extLst>
              <a:ext uri="{FF2B5EF4-FFF2-40B4-BE49-F238E27FC236}">
                <a16:creationId xmlns:a16="http://schemas.microsoft.com/office/drawing/2014/main" id="{0A381B9D-24D3-4344-9A69-B44D4D8AD23B}"/>
              </a:ext>
            </a:extLst>
          </p:cNvPr>
          <p:cNvSpPr>
            <a:spLocks noEditPoints="1"/>
          </p:cNvSpPr>
          <p:nvPr/>
        </p:nvSpPr>
        <p:spPr bwMode="auto">
          <a:xfrm rot="20790151">
            <a:off x="5692862" y="345039"/>
            <a:ext cx="517388" cy="940361"/>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38100">
            <a:gradFill>
              <a:gsLst>
                <a:gs pos="0">
                  <a:schemeClr val="accent1"/>
                </a:gs>
                <a:gs pos="100000">
                  <a:schemeClr val="accent6"/>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
        <p:nvSpPr>
          <p:cNvPr id="15" name="Freeform 142">
            <a:extLst>
              <a:ext uri="{FF2B5EF4-FFF2-40B4-BE49-F238E27FC236}">
                <a16:creationId xmlns:a16="http://schemas.microsoft.com/office/drawing/2014/main" id="{8BA3A415-DF72-C74D-A61C-3AAF3DB7AA04}"/>
              </a:ext>
            </a:extLst>
          </p:cNvPr>
          <p:cNvSpPr>
            <a:spLocks noEditPoints="1"/>
          </p:cNvSpPr>
          <p:nvPr/>
        </p:nvSpPr>
        <p:spPr bwMode="auto">
          <a:xfrm rot="245770">
            <a:off x="9395470" y="5243775"/>
            <a:ext cx="696720" cy="1266299"/>
          </a:xfrm>
          <a:custGeom>
            <a:avLst/>
            <a:gdLst>
              <a:gd name="T0" fmla="*/ 162 w 317"/>
              <a:gd name="T1" fmla="*/ 455 h 575"/>
              <a:gd name="T2" fmla="*/ 155 w 317"/>
              <a:gd name="T3" fmla="*/ 448 h 575"/>
              <a:gd name="T4" fmla="*/ 155 w 317"/>
              <a:gd name="T5" fmla="*/ 398 h 575"/>
              <a:gd name="T6" fmla="*/ 220 w 317"/>
              <a:gd name="T7" fmla="*/ 301 h 575"/>
              <a:gd name="T8" fmla="*/ 303 w 317"/>
              <a:gd name="T9" fmla="*/ 159 h 575"/>
              <a:gd name="T10" fmla="*/ 158 w 317"/>
              <a:gd name="T11" fmla="*/ 14 h 575"/>
              <a:gd name="T12" fmla="*/ 14 w 317"/>
              <a:gd name="T13" fmla="*/ 159 h 575"/>
              <a:gd name="T14" fmla="*/ 7 w 317"/>
              <a:gd name="T15" fmla="*/ 166 h 575"/>
              <a:gd name="T16" fmla="*/ 0 w 317"/>
              <a:gd name="T17" fmla="*/ 159 h 575"/>
              <a:gd name="T18" fmla="*/ 158 w 317"/>
              <a:gd name="T19" fmla="*/ 0 h 575"/>
              <a:gd name="T20" fmla="*/ 317 w 317"/>
              <a:gd name="T21" fmla="*/ 159 h 575"/>
              <a:gd name="T22" fmla="*/ 229 w 317"/>
              <a:gd name="T23" fmla="*/ 311 h 575"/>
              <a:gd name="T24" fmla="*/ 169 w 317"/>
              <a:gd name="T25" fmla="*/ 398 h 575"/>
              <a:gd name="T26" fmla="*/ 169 w 317"/>
              <a:gd name="T27" fmla="*/ 448 h 575"/>
              <a:gd name="T28" fmla="*/ 162 w 317"/>
              <a:gd name="T29" fmla="*/ 455 h 575"/>
              <a:gd name="T30" fmla="*/ 195 w 317"/>
              <a:gd name="T31" fmla="*/ 542 h 575"/>
              <a:gd name="T32" fmla="*/ 162 w 317"/>
              <a:gd name="T33" fmla="*/ 510 h 575"/>
              <a:gd name="T34" fmla="*/ 129 w 317"/>
              <a:gd name="T35" fmla="*/ 542 h 575"/>
              <a:gd name="T36" fmla="*/ 162 w 317"/>
              <a:gd name="T37" fmla="*/ 575 h 575"/>
              <a:gd name="T38" fmla="*/ 195 w 317"/>
              <a:gd name="T39" fmla="*/ 542 h 575"/>
              <a:gd name="T40" fmla="*/ 181 w 317"/>
              <a:gd name="T41" fmla="*/ 542 h 575"/>
              <a:gd name="T42" fmla="*/ 162 w 317"/>
              <a:gd name="T43" fmla="*/ 561 h 575"/>
              <a:gd name="T44" fmla="*/ 143 w 317"/>
              <a:gd name="T45" fmla="*/ 542 h 575"/>
              <a:gd name="T46" fmla="*/ 162 w 317"/>
              <a:gd name="T47" fmla="*/ 524 h 575"/>
              <a:gd name="T48" fmla="*/ 181 w 317"/>
              <a:gd name="T49" fmla="*/ 542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7" h="575">
                <a:moveTo>
                  <a:pt x="162" y="455"/>
                </a:moveTo>
                <a:cubicBezTo>
                  <a:pt x="158" y="455"/>
                  <a:pt x="155" y="452"/>
                  <a:pt x="155" y="448"/>
                </a:cubicBezTo>
                <a:cubicBezTo>
                  <a:pt x="155" y="398"/>
                  <a:pt x="155" y="398"/>
                  <a:pt x="155" y="398"/>
                </a:cubicBezTo>
                <a:cubicBezTo>
                  <a:pt x="155" y="358"/>
                  <a:pt x="186" y="330"/>
                  <a:pt x="220" y="301"/>
                </a:cubicBezTo>
                <a:cubicBezTo>
                  <a:pt x="261" y="264"/>
                  <a:pt x="303" y="227"/>
                  <a:pt x="303" y="159"/>
                </a:cubicBezTo>
                <a:cubicBezTo>
                  <a:pt x="303" y="79"/>
                  <a:pt x="238" y="14"/>
                  <a:pt x="158" y="14"/>
                </a:cubicBezTo>
                <a:cubicBezTo>
                  <a:pt x="79" y="14"/>
                  <a:pt x="14" y="79"/>
                  <a:pt x="14" y="159"/>
                </a:cubicBezTo>
                <a:cubicBezTo>
                  <a:pt x="14" y="163"/>
                  <a:pt x="10" y="166"/>
                  <a:pt x="7" y="166"/>
                </a:cubicBezTo>
                <a:cubicBezTo>
                  <a:pt x="3" y="166"/>
                  <a:pt x="0" y="163"/>
                  <a:pt x="0" y="159"/>
                </a:cubicBezTo>
                <a:cubicBezTo>
                  <a:pt x="0" y="71"/>
                  <a:pt x="71" y="0"/>
                  <a:pt x="158" y="0"/>
                </a:cubicBezTo>
                <a:cubicBezTo>
                  <a:pt x="246" y="0"/>
                  <a:pt x="317" y="71"/>
                  <a:pt x="317" y="159"/>
                </a:cubicBezTo>
                <a:cubicBezTo>
                  <a:pt x="317" y="233"/>
                  <a:pt x="270" y="275"/>
                  <a:pt x="229" y="311"/>
                </a:cubicBezTo>
                <a:cubicBezTo>
                  <a:pt x="197" y="339"/>
                  <a:pt x="169" y="364"/>
                  <a:pt x="169" y="398"/>
                </a:cubicBezTo>
                <a:cubicBezTo>
                  <a:pt x="169" y="448"/>
                  <a:pt x="169" y="448"/>
                  <a:pt x="169" y="448"/>
                </a:cubicBezTo>
                <a:cubicBezTo>
                  <a:pt x="169" y="452"/>
                  <a:pt x="166" y="455"/>
                  <a:pt x="162" y="455"/>
                </a:cubicBezTo>
                <a:close/>
                <a:moveTo>
                  <a:pt x="195" y="542"/>
                </a:moveTo>
                <a:cubicBezTo>
                  <a:pt x="195" y="524"/>
                  <a:pt x="180" y="510"/>
                  <a:pt x="162" y="510"/>
                </a:cubicBezTo>
                <a:cubicBezTo>
                  <a:pt x="144" y="510"/>
                  <a:pt x="129" y="524"/>
                  <a:pt x="129" y="542"/>
                </a:cubicBezTo>
                <a:cubicBezTo>
                  <a:pt x="129" y="560"/>
                  <a:pt x="144" y="575"/>
                  <a:pt x="162" y="575"/>
                </a:cubicBezTo>
                <a:cubicBezTo>
                  <a:pt x="180" y="575"/>
                  <a:pt x="195" y="560"/>
                  <a:pt x="195" y="542"/>
                </a:cubicBezTo>
                <a:close/>
                <a:moveTo>
                  <a:pt x="181" y="542"/>
                </a:moveTo>
                <a:cubicBezTo>
                  <a:pt x="181" y="553"/>
                  <a:pt x="172" y="561"/>
                  <a:pt x="162" y="561"/>
                </a:cubicBezTo>
                <a:cubicBezTo>
                  <a:pt x="152" y="561"/>
                  <a:pt x="143" y="553"/>
                  <a:pt x="143" y="542"/>
                </a:cubicBezTo>
                <a:cubicBezTo>
                  <a:pt x="143" y="532"/>
                  <a:pt x="152" y="524"/>
                  <a:pt x="162" y="524"/>
                </a:cubicBezTo>
                <a:cubicBezTo>
                  <a:pt x="172" y="524"/>
                  <a:pt x="181" y="532"/>
                  <a:pt x="181" y="542"/>
                </a:cubicBezTo>
                <a:close/>
              </a:path>
            </a:pathLst>
          </a:custGeom>
          <a:noFill/>
          <a:ln w="50800">
            <a:gradFill>
              <a:gsLst>
                <a:gs pos="0">
                  <a:schemeClr val="accent5"/>
                </a:gs>
                <a:gs pos="100000">
                  <a:schemeClr val="accent4"/>
                </a:gs>
              </a:gsLst>
              <a:lin ang="5400000" scaled="1"/>
            </a:gradFill>
          </a:ln>
        </p:spPr>
        <p:txBody>
          <a:bodyPr vert="horz" wrap="square" lIns="91440" tIns="45720" rIns="91440" bIns="45720" numCol="1" anchor="t" anchorCtr="0" compatLnSpc="1">
            <a:prstTxWarp prst="textNoShape">
              <a:avLst/>
            </a:prstTxWarp>
          </a:bodyPr>
          <a:lstStyle/>
          <a:p>
            <a:endParaRPr lang="en-US" dirty="0">
              <a:latin typeface="Source Sans Pro Regular"/>
            </a:endParaRPr>
          </a:p>
        </p:txBody>
      </p:sp>
    </p:spTree>
    <p:extLst>
      <p:ext uri="{BB962C8B-B14F-4D97-AF65-F5344CB8AC3E}">
        <p14:creationId xmlns:p14="http://schemas.microsoft.com/office/powerpoint/2010/main" val="2843175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200" fill="hold"/>
                                        <p:tgtEl>
                                          <p:spTgt spid="5"/>
                                        </p:tgtEl>
                                        <p:attrNameLst>
                                          <p:attrName>ppt_w</p:attrName>
                                        </p:attrNameLst>
                                      </p:cBhvr>
                                      <p:tavLst>
                                        <p:tav tm="0">
                                          <p:val>
                                            <p:fltVal val="0"/>
                                          </p:val>
                                        </p:tav>
                                        <p:tav tm="100000">
                                          <p:val>
                                            <p:strVal val="#ppt_w"/>
                                          </p:val>
                                        </p:tav>
                                      </p:tavLst>
                                    </p:anim>
                                    <p:anim calcmode="lin" valueType="num">
                                      <p:cBhvr>
                                        <p:cTn id="13" dur="200" fill="hold"/>
                                        <p:tgtEl>
                                          <p:spTgt spid="5"/>
                                        </p:tgtEl>
                                        <p:attrNameLst>
                                          <p:attrName>ppt_h</p:attrName>
                                        </p:attrNameLst>
                                      </p:cBhvr>
                                      <p:tavLst>
                                        <p:tav tm="0">
                                          <p:val>
                                            <p:fltVal val="0"/>
                                          </p:val>
                                        </p:tav>
                                        <p:tav tm="100000">
                                          <p:val>
                                            <p:strVal val="#ppt_h"/>
                                          </p:val>
                                        </p:tav>
                                      </p:tavLst>
                                    </p:anim>
                                  </p:childTnLst>
                                </p:cTn>
                              </p:par>
                            </p:childTnLst>
                          </p:cTn>
                        </p:par>
                        <p:par>
                          <p:cTn id="14" fill="hold">
                            <p:stCondLst>
                              <p:cond delay="700"/>
                            </p:stCondLst>
                            <p:childTnLst>
                              <p:par>
                                <p:cTn id="15" presetID="23" presetClass="entr" presetSubtype="16"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200" fill="hold"/>
                                        <p:tgtEl>
                                          <p:spTgt spid="9"/>
                                        </p:tgtEl>
                                        <p:attrNameLst>
                                          <p:attrName>ppt_w</p:attrName>
                                        </p:attrNameLst>
                                      </p:cBhvr>
                                      <p:tavLst>
                                        <p:tav tm="0">
                                          <p:val>
                                            <p:fltVal val="0"/>
                                          </p:val>
                                        </p:tav>
                                        <p:tav tm="100000">
                                          <p:val>
                                            <p:strVal val="#ppt_w"/>
                                          </p:val>
                                        </p:tav>
                                      </p:tavLst>
                                    </p:anim>
                                    <p:anim calcmode="lin" valueType="num">
                                      <p:cBhvr>
                                        <p:cTn id="18" dur="200" fill="hold"/>
                                        <p:tgtEl>
                                          <p:spTgt spid="9"/>
                                        </p:tgtEl>
                                        <p:attrNameLst>
                                          <p:attrName>ppt_h</p:attrName>
                                        </p:attrNameLst>
                                      </p:cBhvr>
                                      <p:tavLst>
                                        <p:tav tm="0">
                                          <p:val>
                                            <p:fltVal val="0"/>
                                          </p:val>
                                        </p:tav>
                                        <p:tav tm="100000">
                                          <p:val>
                                            <p:strVal val="#ppt_h"/>
                                          </p:val>
                                        </p:tav>
                                      </p:tavLst>
                                    </p:anim>
                                  </p:childTnLst>
                                </p:cTn>
                              </p:par>
                            </p:childTnLst>
                          </p:cTn>
                        </p:par>
                        <p:par>
                          <p:cTn id="19" fill="hold">
                            <p:stCondLst>
                              <p:cond delay="900"/>
                            </p:stCondLst>
                            <p:childTnLst>
                              <p:par>
                                <p:cTn id="20" presetID="23" presetClass="entr" presetSubtype="16"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p:cTn id="22" dur="200" fill="hold"/>
                                        <p:tgtEl>
                                          <p:spTgt spid="7"/>
                                        </p:tgtEl>
                                        <p:attrNameLst>
                                          <p:attrName>ppt_w</p:attrName>
                                        </p:attrNameLst>
                                      </p:cBhvr>
                                      <p:tavLst>
                                        <p:tav tm="0">
                                          <p:val>
                                            <p:fltVal val="0"/>
                                          </p:val>
                                        </p:tav>
                                        <p:tav tm="100000">
                                          <p:val>
                                            <p:strVal val="#ppt_w"/>
                                          </p:val>
                                        </p:tav>
                                      </p:tavLst>
                                    </p:anim>
                                    <p:anim calcmode="lin" valueType="num">
                                      <p:cBhvr>
                                        <p:cTn id="23" dur="200" fill="hold"/>
                                        <p:tgtEl>
                                          <p:spTgt spid="7"/>
                                        </p:tgtEl>
                                        <p:attrNameLst>
                                          <p:attrName>ppt_h</p:attrName>
                                        </p:attrNameLst>
                                      </p:cBhvr>
                                      <p:tavLst>
                                        <p:tav tm="0">
                                          <p:val>
                                            <p:fltVal val="0"/>
                                          </p:val>
                                        </p:tav>
                                        <p:tav tm="100000">
                                          <p:val>
                                            <p:strVal val="#ppt_h"/>
                                          </p:val>
                                        </p:tav>
                                      </p:tavLst>
                                    </p:anim>
                                  </p:childTnLst>
                                </p:cTn>
                              </p:par>
                            </p:childTnLst>
                          </p:cTn>
                        </p:par>
                        <p:par>
                          <p:cTn id="24" fill="hold">
                            <p:stCondLst>
                              <p:cond delay="1100"/>
                            </p:stCondLst>
                            <p:childTnLst>
                              <p:par>
                                <p:cTn id="25" presetID="23" presetClass="entr" presetSubtype="16"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200" fill="hold"/>
                                        <p:tgtEl>
                                          <p:spTgt spid="4"/>
                                        </p:tgtEl>
                                        <p:attrNameLst>
                                          <p:attrName>ppt_w</p:attrName>
                                        </p:attrNameLst>
                                      </p:cBhvr>
                                      <p:tavLst>
                                        <p:tav tm="0">
                                          <p:val>
                                            <p:fltVal val="0"/>
                                          </p:val>
                                        </p:tav>
                                        <p:tav tm="100000">
                                          <p:val>
                                            <p:strVal val="#ppt_w"/>
                                          </p:val>
                                        </p:tav>
                                      </p:tavLst>
                                    </p:anim>
                                    <p:anim calcmode="lin" valueType="num">
                                      <p:cBhvr>
                                        <p:cTn id="28" dur="200" fill="hold"/>
                                        <p:tgtEl>
                                          <p:spTgt spid="4"/>
                                        </p:tgtEl>
                                        <p:attrNameLst>
                                          <p:attrName>ppt_h</p:attrName>
                                        </p:attrNameLst>
                                      </p:cBhvr>
                                      <p:tavLst>
                                        <p:tav tm="0">
                                          <p:val>
                                            <p:fltVal val="0"/>
                                          </p:val>
                                        </p:tav>
                                        <p:tav tm="100000">
                                          <p:val>
                                            <p:strVal val="#ppt_h"/>
                                          </p:val>
                                        </p:tav>
                                      </p:tavLst>
                                    </p:anim>
                                  </p:childTnLst>
                                </p:cTn>
                              </p:par>
                            </p:childTnLst>
                          </p:cTn>
                        </p:par>
                        <p:par>
                          <p:cTn id="29" fill="hold">
                            <p:stCondLst>
                              <p:cond delay="1300"/>
                            </p:stCondLst>
                            <p:childTnLst>
                              <p:par>
                                <p:cTn id="30" presetID="23" presetClass="entr" presetSubtype="16"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p:cTn id="32" dur="200" fill="hold"/>
                                        <p:tgtEl>
                                          <p:spTgt spid="8"/>
                                        </p:tgtEl>
                                        <p:attrNameLst>
                                          <p:attrName>ppt_w</p:attrName>
                                        </p:attrNameLst>
                                      </p:cBhvr>
                                      <p:tavLst>
                                        <p:tav tm="0">
                                          <p:val>
                                            <p:fltVal val="0"/>
                                          </p:val>
                                        </p:tav>
                                        <p:tav tm="100000">
                                          <p:val>
                                            <p:strVal val="#ppt_w"/>
                                          </p:val>
                                        </p:tav>
                                      </p:tavLst>
                                    </p:anim>
                                    <p:anim calcmode="lin" valueType="num">
                                      <p:cBhvr>
                                        <p:cTn id="33" dur="200" fill="hold"/>
                                        <p:tgtEl>
                                          <p:spTgt spid="8"/>
                                        </p:tgtEl>
                                        <p:attrNameLst>
                                          <p:attrName>ppt_h</p:attrName>
                                        </p:attrNameLst>
                                      </p:cBhvr>
                                      <p:tavLst>
                                        <p:tav tm="0">
                                          <p:val>
                                            <p:fltVal val="0"/>
                                          </p:val>
                                        </p:tav>
                                        <p:tav tm="100000">
                                          <p:val>
                                            <p:strVal val="#ppt_h"/>
                                          </p:val>
                                        </p:tav>
                                      </p:tavLst>
                                    </p:anim>
                                  </p:childTnLst>
                                </p:cTn>
                              </p:par>
                            </p:childTnLst>
                          </p:cTn>
                        </p:par>
                        <p:par>
                          <p:cTn id="34" fill="hold">
                            <p:stCondLst>
                              <p:cond delay="1500"/>
                            </p:stCondLst>
                            <p:childTnLst>
                              <p:par>
                                <p:cTn id="35" presetID="23" presetClass="entr" presetSubtype="16" fill="hold" grpId="0" nodeType="after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p:cTn id="37" dur="200" fill="hold"/>
                                        <p:tgtEl>
                                          <p:spTgt spid="6"/>
                                        </p:tgtEl>
                                        <p:attrNameLst>
                                          <p:attrName>ppt_w</p:attrName>
                                        </p:attrNameLst>
                                      </p:cBhvr>
                                      <p:tavLst>
                                        <p:tav tm="0">
                                          <p:val>
                                            <p:fltVal val="0"/>
                                          </p:val>
                                        </p:tav>
                                        <p:tav tm="100000">
                                          <p:val>
                                            <p:strVal val="#ppt_w"/>
                                          </p:val>
                                        </p:tav>
                                      </p:tavLst>
                                    </p:anim>
                                    <p:anim calcmode="lin" valueType="num">
                                      <p:cBhvr>
                                        <p:cTn id="38" dur="200" fill="hold"/>
                                        <p:tgtEl>
                                          <p:spTgt spid="6"/>
                                        </p:tgtEl>
                                        <p:attrNameLst>
                                          <p:attrName>ppt_h</p:attrName>
                                        </p:attrNameLst>
                                      </p:cBhvr>
                                      <p:tavLst>
                                        <p:tav tm="0">
                                          <p:val>
                                            <p:fltVal val="0"/>
                                          </p:val>
                                        </p:tav>
                                        <p:tav tm="100000">
                                          <p:val>
                                            <p:strVal val="#ppt_h"/>
                                          </p:val>
                                        </p:tav>
                                      </p:tavLst>
                                    </p:anim>
                                  </p:childTnLst>
                                </p:cTn>
                              </p:par>
                            </p:childTnLst>
                          </p:cTn>
                        </p:par>
                        <p:par>
                          <p:cTn id="39" fill="hold">
                            <p:stCondLst>
                              <p:cond delay="1700"/>
                            </p:stCondLst>
                            <p:childTnLst>
                              <p:par>
                                <p:cTn id="40" presetID="2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200" fill="hold"/>
                                        <p:tgtEl>
                                          <p:spTgt spid="10"/>
                                        </p:tgtEl>
                                        <p:attrNameLst>
                                          <p:attrName>ppt_w</p:attrName>
                                        </p:attrNameLst>
                                      </p:cBhvr>
                                      <p:tavLst>
                                        <p:tav tm="0">
                                          <p:val>
                                            <p:fltVal val="0"/>
                                          </p:val>
                                        </p:tav>
                                        <p:tav tm="100000">
                                          <p:val>
                                            <p:strVal val="#ppt_w"/>
                                          </p:val>
                                        </p:tav>
                                      </p:tavLst>
                                    </p:anim>
                                    <p:anim calcmode="lin" valueType="num">
                                      <p:cBhvr>
                                        <p:cTn id="43" dur="200" fill="hold"/>
                                        <p:tgtEl>
                                          <p:spTgt spid="10"/>
                                        </p:tgtEl>
                                        <p:attrNameLst>
                                          <p:attrName>ppt_h</p:attrName>
                                        </p:attrNameLst>
                                      </p:cBhvr>
                                      <p:tavLst>
                                        <p:tav tm="0">
                                          <p:val>
                                            <p:fltVal val="0"/>
                                          </p:val>
                                        </p:tav>
                                        <p:tav tm="100000">
                                          <p:val>
                                            <p:strVal val="#ppt_h"/>
                                          </p:val>
                                        </p:tav>
                                      </p:tavLst>
                                    </p:anim>
                                  </p:childTnLst>
                                </p:cTn>
                              </p:par>
                            </p:childTnLst>
                          </p:cTn>
                        </p:par>
                        <p:par>
                          <p:cTn id="44" fill="hold">
                            <p:stCondLst>
                              <p:cond delay="1900"/>
                            </p:stCondLst>
                            <p:childTnLst>
                              <p:par>
                                <p:cTn id="45" presetID="23" presetClass="entr" presetSubtype="36" fill="hold" grpId="0" nodeType="afterEffect">
                                  <p:stCondLst>
                                    <p:cond delay="0"/>
                                  </p:stCondLst>
                                  <p:childTnLst>
                                    <p:set>
                                      <p:cBhvr>
                                        <p:cTn id="46" dur="1" fill="hold">
                                          <p:stCondLst>
                                            <p:cond delay="0"/>
                                          </p:stCondLst>
                                        </p:cTn>
                                        <p:tgtEl>
                                          <p:spTgt spid="3"/>
                                        </p:tgtEl>
                                        <p:attrNameLst>
                                          <p:attrName>style.visibility</p:attrName>
                                        </p:attrNameLst>
                                      </p:cBhvr>
                                      <p:to>
                                        <p:strVal val="visible"/>
                                      </p:to>
                                    </p:set>
                                    <p:anim calcmode="lin" valueType="num">
                                      <p:cBhvr>
                                        <p:cTn id="47" dur="500" fill="hold"/>
                                        <p:tgtEl>
                                          <p:spTgt spid="3"/>
                                        </p:tgtEl>
                                        <p:attrNameLst>
                                          <p:attrName>ppt_w</p:attrName>
                                        </p:attrNameLst>
                                      </p:cBhvr>
                                      <p:tavLst>
                                        <p:tav tm="0">
                                          <p:val>
                                            <p:strVal val="(6*min(max(#ppt_w*#ppt_h,.3),1)-7.4)/-.7*#ppt_w"/>
                                          </p:val>
                                        </p:tav>
                                        <p:tav tm="100000">
                                          <p:val>
                                            <p:strVal val="#ppt_w"/>
                                          </p:val>
                                        </p:tav>
                                      </p:tavLst>
                                    </p:anim>
                                    <p:anim calcmode="lin" valueType="num">
                                      <p:cBhvr>
                                        <p:cTn id="48" dur="500" fill="hold"/>
                                        <p:tgtEl>
                                          <p:spTgt spid="3"/>
                                        </p:tgtEl>
                                        <p:attrNameLst>
                                          <p:attrName>ppt_h</p:attrName>
                                        </p:attrNameLst>
                                      </p:cBhvr>
                                      <p:tavLst>
                                        <p:tav tm="0">
                                          <p:val>
                                            <p:strVal val="(6*min(max(#ppt_w*#ppt_h,.3),1)-7.4)/-.7*#ppt_h"/>
                                          </p:val>
                                        </p:tav>
                                        <p:tav tm="100000">
                                          <p:val>
                                            <p:strVal val="#ppt_h"/>
                                          </p:val>
                                        </p:tav>
                                      </p:tavLst>
                                    </p:anim>
                                    <p:anim calcmode="lin" valueType="num">
                                      <p:cBhvr>
                                        <p:cTn id="49" dur="500" fill="hold"/>
                                        <p:tgtEl>
                                          <p:spTgt spid="3"/>
                                        </p:tgtEl>
                                        <p:attrNameLst>
                                          <p:attrName>ppt_x</p:attrName>
                                        </p:attrNameLst>
                                      </p:cBhvr>
                                      <p:tavLst>
                                        <p:tav tm="0">
                                          <p:val>
                                            <p:fltVal val="0.5"/>
                                          </p:val>
                                        </p:tav>
                                        <p:tav tm="100000">
                                          <p:val>
                                            <p:strVal val="#ppt_x"/>
                                          </p:val>
                                        </p:tav>
                                      </p:tavLst>
                                    </p:anim>
                                    <p:anim calcmode="lin" valueType="num">
                                      <p:cBhvr>
                                        <p:cTn id="50" dur="500" fill="hold"/>
                                        <p:tgtEl>
                                          <p:spTgt spid="3"/>
                                        </p:tgtEl>
                                        <p:attrNameLst>
                                          <p:attrName>ppt_y</p:attrName>
                                        </p:attrNameLst>
                                      </p:cBhvr>
                                      <p:tavLst>
                                        <p:tav tm="0">
                                          <p:val>
                                            <p:strVal val="1+(6*min(max(#ppt_w*#ppt_h,.3),1)-7.4)/-.7*#ppt_h/2"/>
                                          </p:val>
                                        </p:tav>
                                        <p:tav tm="100000">
                                          <p:val>
                                            <p:strVal val="#ppt_y"/>
                                          </p:val>
                                        </p:tav>
                                      </p:tavLst>
                                    </p:anim>
                                  </p:childTnLst>
                                </p:cTn>
                              </p:par>
                              <p:par>
                                <p:cTn id="51" presetID="23" presetClass="entr" presetSubtype="16" fill="hold" grpId="0" nodeType="with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200" fill="hold"/>
                                        <p:tgtEl>
                                          <p:spTgt spid="11"/>
                                        </p:tgtEl>
                                        <p:attrNameLst>
                                          <p:attrName>ppt_w</p:attrName>
                                        </p:attrNameLst>
                                      </p:cBhvr>
                                      <p:tavLst>
                                        <p:tav tm="0">
                                          <p:val>
                                            <p:fltVal val="0"/>
                                          </p:val>
                                        </p:tav>
                                        <p:tav tm="100000">
                                          <p:val>
                                            <p:strVal val="#ppt_w"/>
                                          </p:val>
                                        </p:tav>
                                      </p:tavLst>
                                    </p:anim>
                                    <p:anim calcmode="lin" valueType="num">
                                      <p:cBhvr>
                                        <p:cTn id="54" dur="200" fill="hold"/>
                                        <p:tgtEl>
                                          <p:spTgt spid="11"/>
                                        </p:tgtEl>
                                        <p:attrNameLst>
                                          <p:attrName>ppt_h</p:attrName>
                                        </p:attrNameLst>
                                      </p:cBhvr>
                                      <p:tavLst>
                                        <p:tav tm="0">
                                          <p:val>
                                            <p:fltVal val="0"/>
                                          </p:val>
                                        </p:tav>
                                        <p:tav tm="100000">
                                          <p:val>
                                            <p:strVal val="#ppt_h"/>
                                          </p:val>
                                        </p:tav>
                                      </p:tavLst>
                                    </p:anim>
                                  </p:childTnLst>
                                </p:cTn>
                              </p:par>
                            </p:childTnLst>
                          </p:cTn>
                        </p:par>
                        <p:par>
                          <p:cTn id="55" fill="hold">
                            <p:stCondLst>
                              <p:cond delay="2400"/>
                            </p:stCondLst>
                            <p:childTnLst>
                              <p:par>
                                <p:cTn id="56" presetID="23" presetClass="entr" presetSubtype="16" fill="hold" grpId="0" nodeType="afterEffect">
                                  <p:stCondLst>
                                    <p:cond delay="0"/>
                                  </p:stCondLst>
                                  <p:childTnLst>
                                    <p:set>
                                      <p:cBhvr>
                                        <p:cTn id="57" dur="1" fill="hold">
                                          <p:stCondLst>
                                            <p:cond delay="0"/>
                                          </p:stCondLst>
                                        </p:cTn>
                                        <p:tgtEl>
                                          <p:spTgt spid="12"/>
                                        </p:tgtEl>
                                        <p:attrNameLst>
                                          <p:attrName>style.visibility</p:attrName>
                                        </p:attrNameLst>
                                      </p:cBhvr>
                                      <p:to>
                                        <p:strVal val="visible"/>
                                      </p:to>
                                    </p:set>
                                    <p:anim calcmode="lin" valueType="num">
                                      <p:cBhvr>
                                        <p:cTn id="58" dur="200" fill="hold"/>
                                        <p:tgtEl>
                                          <p:spTgt spid="12"/>
                                        </p:tgtEl>
                                        <p:attrNameLst>
                                          <p:attrName>ppt_w</p:attrName>
                                        </p:attrNameLst>
                                      </p:cBhvr>
                                      <p:tavLst>
                                        <p:tav tm="0">
                                          <p:val>
                                            <p:fltVal val="0"/>
                                          </p:val>
                                        </p:tav>
                                        <p:tav tm="100000">
                                          <p:val>
                                            <p:strVal val="#ppt_w"/>
                                          </p:val>
                                        </p:tav>
                                      </p:tavLst>
                                    </p:anim>
                                    <p:anim calcmode="lin" valueType="num">
                                      <p:cBhvr>
                                        <p:cTn id="59" dur="200" fill="hold"/>
                                        <p:tgtEl>
                                          <p:spTgt spid="12"/>
                                        </p:tgtEl>
                                        <p:attrNameLst>
                                          <p:attrName>ppt_h</p:attrName>
                                        </p:attrNameLst>
                                      </p:cBhvr>
                                      <p:tavLst>
                                        <p:tav tm="0">
                                          <p:val>
                                            <p:fltVal val="0"/>
                                          </p:val>
                                        </p:tav>
                                        <p:tav tm="100000">
                                          <p:val>
                                            <p:strVal val="#ppt_h"/>
                                          </p:val>
                                        </p:tav>
                                      </p:tavLst>
                                    </p:anim>
                                  </p:childTnLst>
                                </p:cTn>
                              </p:par>
                            </p:childTnLst>
                          </p:cTn>
                        </p:par>
                        <p:par>
                          <p:cTn id="60" fill="hold">
                            <p:stCondLst>
                              <p:cond delay="2600"/>
                            </p:stCondLst>
                            <p:childTnLst>
                              <p:par>
                                <p:cTn id="61" presetID="2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200" fill="hold"/>
                                        <p:tgtEl>
                                          <p:spTgt spid="13"/>
                                        </p:tgtEl>
                                        <p:attrNameLst>
                                          <p:attrName>ppt_w</p:attrName>
                                        </p:attrNameLst>
                                      </p:cBhvr>
                                      <p:tavLst>
                                        <p:tav tm="0">
                                          <p:val>
                                            <p:fltVal val="0"/>
                                          </p:val>
                                        </p:tav>
                                        <p:tav tm="100000">
                                          <p:val>
                                            <p:strVal val="#ppt_w"/>
                                          </p:val>
                                        </p:tav>
                                      </p:tavLst>
                                    </p:anim>
                                    <p:anim calcmode="lin" valueType="num">
                                      <p:cBhvr>
                                        <p:cTn id="64" dur="200" fill="hold"/>
                                        <p:tgtEl>
                                          <p:spTgt spid="13"/>
                                        </p:tgtEl>
                                        <p:attrNameLst>
                                          <p:attrName>ppt_h</p:attrName>
                                        </p:attrNameLst>
                                      </p:cBhvr>
                                      <p:tavLst>
                                        <p:tav tm="0">
                                          <p:val>
                                            <p:fltVal val="0"/>
                                          </p:val>
                                        </p:tav>
                                        <p:tav tm="100000">
                                          <p:val>
                                            <p:strVal val="#ppt_h"/>
                                          </p:val>
                                        </p:tav>
                                      </p:tavLst>
                                    </p:anim>
                                  </p:childTnLst>
                                </p:cTn>
                              </p:par>
                            </p:childTnLst>
                          </p:cTn>
                        </p:par>
                        <p:par>
                          <p:cTn id="65" fill="hold">
                            <p:stCondLst>
                              <p:cond delay="2800"/>
                            </p:stCondLst>
                            <p:childTnLst>
                              <p:par>
                                <p:cTn id="66" presetID="23" presetClass="entr" presetSubtype="16" fill="hold" grpId="0" nodeType="after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p:cTn id="68" dur="200" fill="hold"/>
                                        <p:tgtEl>
                                          <p:spTgt spid="14"/>
                                        </p:tgtEl>
                                        <p:attrNameLst>
                                          <p:attrName>ppt_w</p:attrName>
                                        </p:attrNameLst>
                                      </p:cBhvr>
                                      <p:tavLst>
                                        <p:tav tm="0">
                                          <p:val>
                                            <p:fltVal val="0"/>
                                          </p:val>
                                        </p:tav>
                                        <p:tav tm="100000">
                                          <p:val>
                                            <p:strVal val="#ppt_w"/>
                                          </p:val>
                                        </p:tav>
                                      </p:tavLst>
                                    </p:anim>
                                    <p:anim calcmode="lin" valueType="num">
                                      <p:cBhvr>
                                        <p:cTn id="69" dur="200" fill="hold"/>
                                        <p:tgtEl>
                                          <p:spTgt spid="14"/>
                                        </p:tgtEl>
                                        <p:attrNameLst>
                                          <p:attrName>ppt_h</p:attrName>
                                        </p:attrNameLst>
                                      </p:cBhvr>
                                      <p:tavLst>
                                        <p:tav tm="0">
                                          <p:val>
                                            <p:fltVal val="0"/>
                                          </p:val>
                                        </p:tav>
                                        <p:tav tm="100000">
                                          <p:val>
                                            <p:strVal val="#ppt_h"/>
                                          </p:val>
                                        </p:tav>
                                      </p:tavLst>
                                    </p:anim>
                                  </p:childTnLst>
                                </p:cTn>
                              </p:par>
                            </p:childTnLst>
                          </p:cTn>
                        </p:par>
                        <p:par>
                          <p:cTn id="70" fill="hold">
                            <p:stCondLst>
                              <p:cond delay="3000"/>
                            </p:stCondLst>
                            <p:childTnLst>
                              <p:par>
                                <p:cTn id="71" presetID="23" presetClass="entr" presetSubtype="16" fill="hold" grpId="0" nodeType="after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p:cTn id="73" dur="200" fill="hold"/>
                                        <p:tgtEl>
                                          <p:spTgt spid="15"/>
                                        </p:tgtEl>
                                        <p:attrNameLst>
                                          <p:attrName>ppt_w</p:attrName>
                                        </p:attrNameLst>
                                      </p:cBhvr>
                                      <p:tavLst>
                                        <p:tav tm="0">
                                          <p:val>
                                            <p:fltVal val="0"/>
                                          </p:val>
                                        </p:tav>
                                        <p:tav tm="100000">
                                          <p:val>
                                            <p:strVal val="#ppt_w"/>
                                          </p:val>
                                        </p:tav>
                                      </p:tavLst>
                                    </p:anim>
                                    <p:anim calcmode="lin" valueType="num">
                                      <p:cBhvr>
                                        <p:cTn id="74" dur="200" fill="hold"/>
                                        <p:tgtEl>
                                          <p:spTgt spid="1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3">
            <a:extLst>
              <a:ext uri="{FF2B5EF4-FFF2-40B4-BE49-F238E27FC236}">
                <a16:creationId xmlns:a16="http://schemas.microsoft.com/office/drawing/2014/main" id="{35F2186C-45A5-5140-9491-40F765708291}"/>
              </a:ext>
            </a:extLst>
          </p:cNvPr>
          <p:cNvSpPr txBox="1">
            <a:spLocks/>
          </p:cNvSpPr>
          <p:nvPr/>
        </p:nvSpPr>
        <p:spPr>
          <a:xfrm>
            <a:off x="681230" y="294231"/>
            <a:ext cx="10363200" cy="817561"/>
          </a:xfrm>
          <a:prstGeom prst="rect">
            <a:avLst/>
          </a:prstGeom>
        </p:spPr>
        <p:txBody>
          <a:bodyPr anchor="ctr">
            <a:normAutofit/>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l"/>
            <a:r>
              <a:rPr lang="en-US" b="1" dirty="0" err="1">
                <a:solidFill>
                  <a:schemeClr val="accent1"/>
                </a:solidFill>
                <a:latin typeface="Source Sans Pro Regular"/>
              </a:rPr>
              <a:t>Qu’est-ce</a:t>
            </a:r>
            <a:r>
              <a:rPr lang="en-US" b="1" dirty="0">
                <a:solidFill>
                  <a:schemeClr val="accent1"/>
                </a:solidFill>
                <a:latin typeface="Source Sans Pro Regular"/>
              </a:rPr>
              <a:t> </a:t>
            </a:r>
            <a:r>
              <a:rPr lang="en-US" b="1" dirty="0" err="1">
                <a:solidFill>
                  <a:schemeClr val="accent1"/>
                </a:solidFill>
                <a:latin typeface="Source Sans Pro Regular"/>
              </a:rPr>
              <a:t>qu’un</a:t>
            </a:r>
            <a:r>
              <a:rPr lang="en-US" b="1" dirty="0">
                <a:solidFill>
                  <a:schemeClr val="accent1"/>
                </a:solidFill>
                <a:latin typeface="Source Sans Pro Regular"/>
              </a:rPr>
              <a:t> </a:t>
            </a:r>
            <a:r>
              <a:rPr lang="en-US" b="1" dirty="0" err="1">
                <a:solidFill>
                  <a:schemeClr val="accent1"/>
                </a:solidFill>
                <a:latin typeface="Source Sans Pro Regular"/>
              </a:rPr>
              <a:t>hébergement</a:t>
            </a:r>
            <a:r>
              <a:rPr lang="en-US" b="1" dirty="0">
                <a:solidFill>
                  <a:schemeClr val="accent1"/>
                </a:solidFill>
                <a:latin typeface="Source Sans Pro Regular"/>
              </a:rPr>
              <a:t> ?</a:t>
            </a:r>
          </a:p>
        </p:txBody>
      </p:sp>
      <p:cxnSp>
        <p:nvCxnSpPr>
          <p:cNvPr id="8" name="Straight Connector 7">
            <a:extLst>
              <a:ext uri="{FF2B5EF4-FFF2-40B4-BE49-F238E27FC236}">
                <a16:creationId xmlns:a16="http://schemas.microsoft.com/office/drawing/2014/main" id="{F33B55BA-7C22-7F48-8106-96D020B723DF}"/>
              </a:ext>
            </a:extLst>
          </p:cNvPr>
          <p:cNvCxnSpPr>
            <a:cxnSpLocks/>
          </p:cNvCxnSpPr>
          <p:nvPr/>
        </p:nvCxnSpPr>
        <p:spPr>
          <a:xfrm>
            <a:off x="5735960" y="1928883"/>
            <a:ext cx="0" cy="4236421"/>
          </a:xfrm>
          <a:prstGeom prst="line">
            <a:avLst/>
          </a:prstGeom>
          <a:ln>
            <a:solidFill>
              <a:srgbClr val="7F7F7F">
                <a:alpha val="50000"/>
              </a:srgbClr>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CD6AF83B-6B3E-C94E-9C33-384D0AEDDEE5}"/>
              </a:ext>
            </a:extLst>
          </p:cNvPr>
          <p:cNvSpPr txBox="1"/>
          <p:nvPr/>
        </p:nvSpPr>
        <p:spPr>
          <a:xfrm>
            <a:off x="1450743" y="4625124"/>
            <a:ext cx="3394364" cy="1015663"/>
          </a:xfrm>
          <a:prstGeom prst="rect">
            <a:avLst/>
          </a:prstGeom>
          <a:noFill/>
        </p:spPr>
        <p:txBody>
          <a:bodyPr wrap="square" rtlCol="0">
            <a:spAutoFit/>
          </a:bodyPr>
          <a:lstStyle/>
          <a:p>
            <a:pPr algn="ctr"/>
            <a:r>
              <a:rPr lang="fr-FR" sz="2000" dirty="0">
                <a:latin typeface="Source Sans Pro" panose="020B0503030403020204" pitchFamily="34" charset="77"/>
              </a:rPr>
              <a:t>Un seul but : </a:t>
            </a:r>
          </a:p>
          <a:p>
            <a:pPr algn="ctr"/>
            <a:r>
              <a:rPr lang="fr-FR" sz="2000" dirty="0">
                <a:latin typeface="Source Sans Pro" panose="020B0503030403020204" pitchFamily="34" charset="77"/>
              </a:rPr>
              <a:t>Rendre votre </a:t>
            </a:r>
            <a:r>
              <a:rPr lang="fr-FR" sz="2000" b="1" dirty="0">
                <a:latin typeface="Source Sans Pro" panose="020B0503030403020204" pitchFamily="34" charset="77"/>
              </a:rPr>
              <a:t>site web </a:t>
            </a:r>
            <a:r>
              <a:rPr lang="fr-FR" sz="2000" dirty="0">
                <a:latin typeface="Source Sans Pro" panose="020B0503030403020204" pitchFamily="34" charset="77"/>
              </a:rPr>
              <a:t>accessible </a:t>
            </a:r>
            <a:r>
              <a:rPr lang="fr-FR" sz="2000" b="1" dirty="0">
                <a:latin typeface="Source Sans Pro" panose="020B0503030403020204" pitchFamily="34" charset="77"/>
              </a:rPr>
              <a:t>en ligne </a:t>
            </a:r>
            <a:r>
              <a:rPr lang="fr-FR" sz="2000" dirty="0">
                <a:latin typeface="Source Sans Pro" panose="020B0503030403020204" pitchFamily="34" charset="77"/>
              </a:rPr>
              <a:t>! </a:t>
            </a:r>
          </a:p>
        </p:txBody>
      </p:sp>
      <p:grpSp>
        <p:nvGrpSpPr>
          <p:cNvPr id="23" name="Group 22">
            <a:extLst>
              <a:ext uri="{FF2B5EF4-FFF2-40B4-BE49-F238E27FC236}">
                <a16:creationId xmlns:a16="http://schemas.microsoft.com/office/drawing/2014/main" id="{645E436E-6D61-A74F-8E29-39A5EC48F7F5}"/>
              </a:ext>
            </a:extLst>
          </p:cNvPr>
          <p:cNvGrpSpPr/>
          <p:nvPr/>
        </p:nvGrpSpPr>
        <p:grpSpPr>
          <a:xfrm>
            <a:off x="2056095" y="2519536"/>
            <a:ext cx="3468444" cy="1795456"/>
            <a:chOff x="1871449" y="2443912"/>
            <a:chExt cx="3202475" cy="1657776"/>
          </a:xfrm>
        </p:grpSpPr>
        <p:sp>
          <p:nvSpPr>
            <p:cNvPr id="20" name="Freeform 25">
              <a:extLst>
                <a:ext uri="{FF2B5EF4-FFF2-40B4-BE49-F238E27FC236}">
                  <a16:creationId xmlns:a16="http://schemas.microsoft.com/office/drawing/2014/main" id="{28EB0685-76EE-AE46-9D29-5808DFB2FC31}"/>
                </a:ext>
              </a:extLst>
            </p:cNvPr>
            <p:cNvSpPr>
              <a:spLocks noEditPoints="1"/>
            </p:cNvSpPr>
            <p:nvPr/>
          </p:nvSpPr>
          <p:spPr bwMode="auto">
            <a:xfrm>
              <a:off x="1871449" y="2443912"/>
              <a:ext cx="2016212" cy="1657776"/>
            </a:xfrm>
            <a:custGeom>
              <a:avLst/>
              <a:gdLst>
                <a:gd name="T0" fmla="*/ 414 w 444"/>
                <a:gd name="T1" fmla="*/ 172 h 365"/>
                <a:gd name="T2" fmla="*/ 392 w 444"/>
                <a:gd name="T3" fmla="*/ 0 h 365"/>
                <a:gd name="T4" fmla="*/ 0 w 444"/>
                <a:gd name="T5" fmla="*/ 22 h 365"/>
                <a:gd name="T6" fmla="*/ 22 w 444"/>
                <a:gd name="T7" fmla="*/ 283 h 365"/>
                <a:gd name="T8" fmla="*/ 144 w 444"/>
                <a:gd name="T9" fmla="*/ 355 h 365"/>
                <a:gd name="T10" fmla="*/ 118 w 444"/>
                <a:gd name="T11" fmla="*/ 360 h 365"/>
                <a:gd name="T12" fmla="*/ 291 w 444"/>
                <a:gd name="T13" fmla="*/ 365 h 365"/>
                <a:gd name="T14" fmla="*/ 291 w 444"/>
                <a:gd name="T15" fmla="*/ 355 h 365"/>
                <a:gd name="T16" fmla="*/ 254 w 444"/>
                <a:gd name="T17" fmla="*/ 283 h 365"/>
                <a:gd name="T18" fmla="*/ 326 w 444"/>
                <a:gd name="T19" fmla="*/ 348 h 365"/>
                <a:gd name="T20" fmla="*/ 427 w 444"/>
                <a:gd name="T21" fmla="*/ 365 h 365"/>
                <a:gd name="T22" fmla="*/ 444 w 444"/>
                <a:gd name="T23" fmla="*/ 189 h 365"/>
                <a:gd name="T24" fmla="*/ 10 w 444"/>
                <a:gd name="T25" fmla="*/ 22 h 365"/>
                <a:gd name="T26" fmla="*/ 392 w 444"/>
                <a:gd name="T27" fmla="*/ 9 h 365"/>
                <a:gd name="T28" fmla="*/ 404 w 444"/>
                <a:gd name="T29" fmla="*/ 36 h 365"/>
                <a:gd name="T30" fmla="*/ 10 w 444"/>
                <a:gd name="T31" fmla="*/ 22 h 365"/>
                <a:gd name="T32" fmla="*/ 158 w 444"/>
                <a:gd name="T33" fmla="*/ 355 h 365"/>
                <a:gd name="T34" fmla="*/ 245 w 444"/>
                <a:gd name="T35" fmla="*/ 283 h 365"/>
                <a:gd name="T36" fmla="*/ 259 w 444"/>
                <a:gd name="T37" fmla="*/ 355 h 365"/>
                <a:gd name="T38" fmla="*/ 22 w 444"/>
                <a:gd name="T39" fmla="*/ 273 h 365"/>
                <a:gd name="T40" fmla="*/ 10 w 444"/>
                <a:gd name="T41" fmla="*/ 247 h 365"/>
                <a:gd name="T42" fmla="*/ 326 w 444"/>
                <a:gd name="T43" fmla="*/ 273 h 365"/>
                <a:gd name="T44" fmla="*/ 326 w 444"/>
                <a:gd name="T45" fmla="*/ 237 h 365"/>
                <a:gd name="T46" fmla="*/ 10 w 444"/>
                <a:gd name="T47" fmla="*/ 45 h 365"/>
                <a:gd name="T48" fmla="*/ 404 w 444"/>
                <a:gd name="T49" fmla="*/ 172 h 365"/>
                <a:gd name="T50" fmla="*/ 326 w 444"/>
                <a:gd name="T51" fmla="*/ 189 h 365"/>
                <a:gd name="T52" fmla="*/ 427 w 444"/>
                <a:gd name="T53" fmla="*/ 355 h 365"/>
                <a:gd name="T54" fmla="*/ 336 w 444"/>
                <a:gd name="T55" fmla="*/ 348 h 365"/>
                <a:gd name="T56" fmla="*/ 434 w 444"/>
                <a:gd name="T57" fmla="*/ 339 h 365"/>
                <a:gd name="T58" fmla="*/ 434 w 444"/>
                <a:gd name="T59" fmla="*/ 329 h 365"/>
                <a:gd name="T60" fmla="*/ 336 w 444"/>
                <a:gd name="T61" fmla="*/ 205 h 365"/>
                <a:gd name="T62" fmla="*/ 434 w 444"/>
                <a:gd name="T63" fmla="*/ 329 h 365"/>
                <a:gd name="T64" fmla="*/ 336 w 444"/>
                <a:gd name="T65" fmla="*/ 196 h 365"/>
                <a:gd name="T66" fmla="*/ 343 w 444"/>
                <a:gd name="T67" fmla="*/ 181 h 365"/>
                <a:gd name="T68" fmla="*/ 434 w 444"/>
                <a:gd name="T69" fmla="*/ 18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365">
                  <a:moveTo>
                    <a:pt x="427" y="172"/>
                  </a:moveTo>
                  <a:cubicBezTo>
                    <a:pt x="414" y="172"/>
                    <a:pt x="414" y="172"/>
                    <a:pt x="414" y="172"/>
                  </a:cubicBezTo>
                  <a:cubicBezTo>
                    <a:pt x="414" y="22"/>
                    <a:pt x="414" y="22"/>
                    <a:pt x="414" y="22"/>
                  </a:cubicBezTo>
                  <a:cubicBezTo>
                    <a:pt x="414" y="10"/>
                    <a:pt x="404" y="0"/>
                    <a:pt x="392" y="0"/>
                  </a:cubicBezTo>
                  <a:cubicBezTo>
                    <a:pt x="22" y="0"/>
                    <a:pt x="22" y="0"/>
                    <a:pt x="22" y="0"/>
                  </a:cubicBezTo>
                  <a:cubicBezTo>
                    <a:pt x="10" y="0"/>
                    <a:pt x="0" y="10"/>
                    <a:pt x="0" y="22"/>
                  </a:cubicBezTo>
                  <a:cubicBezTo>
                    <a:pt x="0" y="261"/>
                    <a:pt x="0" y="261"/>
                    <a:pt x="0" y="261"/>
                  </a:cubicBezTo>
                  <a:cubicBezTo>
                    <a:pt x="0" y="273"/>
                    <a:pt x="10" y="283"/>
                    <a:pt x="22" y="283"/>
                  </a:cubicBezTo>
                  <a:cubicBezTo>
                    <a:pt x="163" y="283"/>
                    <a:pt x="163" y="283"/>
                    <a:pt x="163" y="283"/>
                  </a:cubicBezTo>
                  <a:cubicBezTo>
                    <a:pt x="161" y="319"/>
                    <a:pt x="154" y="355"/>
                    <a:pt x="144" y="355"/>
                  </a:cubicBezTo>
                  <a:cubicBezTo>
                    <a:pt x="123" y="355"/>
                    <a:pt x="123" y="355"/>
                    <a:pt x="123" y="355"/>
                  </a:cubicBezTo>
                  <a:cubicBezTo>
                    <a:pt x="120" y="355"/>
                    <a:pt x="118" y="358"/>
                    <a:pt x="118" y="360"/>
                  </a:cubicBezTo>
                  <a:cubicBezTo>
                    <a:pt x="118" y="363"/>
                    <a:pt x="120" y="365"/>
                    <a:pt x="123" y="365"/>
                  </a:cubicBezTo>
                  <a:cubicBezTo>
                    <a:pt x="291" y="365"/>
                    <a:pt x="291" y="365"/>
                    <a:pt x="291" y="365"/>
                  </a:cubicBezTo>
                  <a:cubicBezTo>
                    <a:pt x="294" y="365"/>
                    <a:pt x="296" y="363"/>
                    <a:pt x="296" y="360"/>
                  </a:cubicBezTo>
                  <a:cubicBezTo>
                    <a:pt x="296" y="358"/>
                    <a:pt x="294" y="355"/>
                    <a:pt x="291" y="355"/>
                  </a:cubicBezTo>
                  <a:cubicBezTo>
                    <a:pt x="273" y="355"/>
                    <a:pt x="273" y="355"/>
                    <a:pt x="273" y="355"/>
                  </a:cubicBezTo>
                  <a:cubicBezTo>
                    <a:pt x="264" y="355"/>
                    <a:pt x="256" y="319"/>
                    <a:pt x="254" y="283"/>
                  </a:cubicBezTo>
                  <a:cubicBezTo>
                    <a:pt x="326" y="283"/>
                    <a:pt x="326" y="283"/>
                    <a:pt x="326" y="283"/>
                  </a:cubicBezTo>
                  <a:cubicBezTo>
                    <a:pt x="326" y="348"/>
                    <a:pt x="326" y="348"/>
                    <a:pt x="326" y="348"/>
                  </a:cubicBezTo>
                  <a:cubicBezTo>
                    <a:pt x="326" y="357"/>
                    <a:pt x="334" y="365"/>
                    <a:pt x="343" y="365"/>
                  </a:cubicBezTo>
                  <a:cubicBezTo>
                    <a:pt x="427" y="365"/>
                    <a:pt x="427" y="365"/>
                    <a:pt x="427" y="365"/>
                  </a:cubicBezTo>
                  <a:cubicBezTo>
                    <a:pt x="436" y="365"/>
                    <a:pt x="444" y="357"/>
                    <a:pt x="444" y="348"/>
                  </a:cubicBezTo>
                  <a:cubicBezTo>
                    <a:pt x="444" y="189"/>
                    <a:pt x="444" y="189"/>
                    <a:pt x="444" y="189"/>
                  </a:cubicBezTo>
                  <a:cubicBezTo>
                    <a:pt x="444" y="179"/>
                    <a:pt x="436" y="172"/>
                    <a:pt x="427" y="172"/>
                  </a:cubicBezTo>
                  <a:close/>
                  <a:moveTo>
                    <a:pt x="10" y="22"/>
                  </a:moveTo>
                  <a:cubicBezTo>
                    <a:pt x="10" y="15"/>
                    <a:pt x="15" y="9"/>
                    <a:pt x="22" y="9"/>
                  </a:cubicBezTo>
                  <a:cubicBezTo>
                    <a:pt x="392" y="9"/>
                    <a:pt x="392" y="9"/>
                    <a:pt x="392" y="9"/>
                  </a:cubicBezTo>
                  <a:cubicBezTo>
                    <a:pt x="399" y="9"/>
                    <a:pt x="404" y="15"/>
                    <a:pt x="404" y="22"/>
                  </a:cubicBezTo>
                  <a:cubicBezTo>
                    <a:pt x="404" y="36"/>
                    <a:pt x="404" y="36"/>
                    <a:pt x="404" y="36"/>
                  </a:cubicBezTo>
                  <a:cubicBezTo>
                    <a:pt x="10" y="36"/>
                    <a:pt x="10" y="36"/>
                    <a:pt x="10" y="36"/>
                  </a:cubicBezTo>
                  <a:lnTo>
                    <a:pt x="10" y="22"/>
                  </a:lnTo>
                  <a:close/>
                  <a:moveTo>
                    <a:pt x="259" y="355"/>
                  </a:moveTo>
                  <a:cubicBezTo>
                    <a:pt x="158" y="355"/>
                    <a:pt x="158" y="355"/>
                    <a:pt x="158" y="355"/>
                  </a:cubicBezTo>
                  <a:cubicBezTo>
                    <a:pt x="169" y="338"/>
                    <a:pt x="172" y="301"/>
                    <a:pt x="172" y="283"/>
                  </a:cubicBezTo>
                  <a:cubicBezTo>
                    <a:pt x="245" y="283"/>
                    <a:pt x="245" y="283"/>
                    <a:pt x="245" y="283"/>
                  </a:cubicBezTo>
                  <a:cubicBezTo>
                    <a:pt x="245" y="290"/>
                    <a:pt x="246" y="305"/>
                    <a:pt x="249" y="320"/>
                  </a:cubicBezTo>
                  <a:cubicBezTo>
                    <a:pt x="251" y="336"/>
                    <a:pt x="255" y="348"/>
                    <a:pt x="259" y="355"/>
                  </a:cubicBezTo>
                  <a:close/>
                  <a:moveTo>
                    <a:pt x="326" y="273"/>
                  </a:moveTo>
                  <a:cubicBezTo>
                    <a:pt x="22" y="273"/>
                    <a:pt x="22" y="273"/>
                    <a:pt x="22" y="273"/>
                  </a:cubicBezTo>
                  <a:cubicBezTo>
                    <a:pt x="15" y="273"/>
                    <a:pt x="10" y="268"/>
                    <a:pt x="10" y="261"/>
                  </a:cubicBezTo>
                  <a:cubicBezTo>
                    <a:pt x="10" y="247"/>
                    <a:pt x="10" y="247"/>
                    <a:pt x="10" y="247"/>
                  </a:cubicBezTo>
                  <a:cubicBezTo>
                    <a:pt x="326" y="247"/>
                    <a:pt x="326" y="247"/>
                    <a:pt x="326" y="247"/>
                  </a:cubicBezTo>
                  <a:lnTo>
                    <a:pt x="326" y="273"/>
                  </a:lnTo>
                  <a:close/>
                  <a:moveTo>
                    <a:pt x="326" y="189"/>
                  </a:moveTo>
                  <a:cubicBezTo>
                    <a:pt x="326" y="237"/>
                    <a:pt x="326" y="237"/>
                    <a:pt x="326" y="237"/>
                  </a:cubicBezTo>
                  <a:cubicBezTo>
                    <a:pt x="10" y="237"/>
                    <a:pt x="10" y="237"/>
                    <a:pt x="10" y="237"/>
                  </a:cubicBezTo>
                  <a:cubicBezTo>
                    <a:pt x="10" y="45"/>
                    <a:pt x="10" y="45"/>
                    <a:pt x="10" y="45"/>
                  </a:cubicBezTo>
                  <a:cubicBezTo>
                    <a:pt x="404" y="45"/>
                    <a:pt x="404" y="45"/>
                    <a:pt x="404" y="45"/>
                  </a:cubicBezTo>
                  <a:cubicBezTo>
                    <a:pt x="404" y="172"/>
                    <a:pt x="404" y="172"/>
                    <a:pt x="404" y="172"/>
                  </a:cubicBezTo>
                  <a:cubicBezTo>
                    <a:pt x="343" y="172"/>
                    <a:pt x="343" y="172"/>
                    <a:pt x="343" y="172"/>
                  </a:cubicBezTo>
                  <a:cubicBezTo>
                    <a:pt x="334" y="172"/>
                    <a:pt x="326" y="179"/>
                    <a:pt x="326" y="189"/>
                  </a:cubicBezTo>
                  <a:close/>
                  <a:moveTo>
                    <a:pt x="434" y="348"/>
                  </a:moveTo>
                  <a:cubicBezTo>
                    <a:pt x="434" y="352"/>
                    <a:pt x="431" y="355"/>
                    <a:pt x="427" y="355"/>
                  </a:cubicBezTo>
                  <a:cubicBezTo>
                    <a:pt x="343" y="355"/>
                    <a:pt x="343" y="355"/>
                    <a:pt x="343" y="355"/>
                  </a:cubicBezTo>
                  <a:cubicBezTo>
                    <a:pt x="339" y="355"/>
                    <a:pt x="336" y="352"/>
                    <a:pt x="336" y="348"/>
                  </a:cubicBezTo>
                  <a:cubicBezTo>
                    <a:pt x="336" y="339"/>
                    <a:pt x="336" y="339"/>
                    <a:pt x="336" y="339"/>
                  </a:cubicBezTo>
                  <a:cubicBezTo>
                    <a:pt x="434" y="339"/>
                    <a:pt x="434" y="339"/>
                    <a:pt x="434" y="339"/>
                  </a:cubicBezTo>
                  <a:lnTo>
                    <a:pt x="434" y="348"/>
                  </a:lnTo>
                  <a:close/>
                  <a:moveTo>
                    <a:pt x="434" y="329"/>
                  </a:moveTo>
                  <a:cubicBezTo>
                    <a:pt x="336" y="329"/>
                    <a:pt x="336" y="329"/>
                    <a:pt x="336" y="329"/>
                  </a:cubicBezTo>
                  <a:cubicBezTo>
                    <a:pt x="336" y="205"/>
                    <a:pt x="336" y="205"/>
                    <a:pt x="336" y="205"/>
                  </a:cubicBezTo>
                  <a:cubicBezTo>
                    <a:pt x="434" y="205"/>
                    <a:pt x="434" y="205"/>
                    <a:pt x="434" y="205"/>
                  </a:cubicBezTo>
                  <a:lnTo>
                    <a:pt x="434" y="329"/>
                  </a:lnTo>
                  <a:close/>
                  <a:moveTo>
                    <a:pt x="434" y="196"/>
                  </a:moveTo>
                  <a:cubicBezTo>
                    <a:pt x="336" y="196"/>
                    <a:pt x="336" y="196"/>
                    <a:pt x="336" y="196"/>
                  </a:cubicBezTo>
                  <a:cubicBezTo>
                    <a:pt x="336" y="189"/>
                    <a:pt x="336" y="189"/>
                    <a:pt x="336" y="189"/>
                  </a:cubicBezTo>
                  <a:cubicBezTo>
                    <a:pt x="336" y="184"/>
                    <a:pt x="339" y="181"/>
                    <a:pt x="343" y="181"/>
                  </a:cubicBezTo>
                  <a:cubicBezTo>
                    <a:pt x="427" y="181"/>
                    <a:pt x="427" y="181"/>
                    <a:pt x="427" y="181"/>
                  </a:cubicBezTo>
                  <a:cubicBezTo>
                    <a:pt x="431" y="181"/>
                    <a:pt x="434" y="184"/>
                    <a:pt x="434" y="189"/>
                  </a:cubicBezTo>
                  <a:lnTo>
                    <a:pt x="434" y="196"/>
                  </a:lnTo>
                  <a:close/>
                </a:path>
              </a:pathLst>
            </a:custGeom>
            <a:gradFill>
              <a:gsLst>
                <a:gs pos="0">
                  <a:schemeClr val="accent6"/>
                </a:gs>
                <a:gs pos="100000">
                  <a:schemeClr val="accent1"/>
                </a:gs>
              </a:gsLst>
              <a:lin ang="5400000" scaled="1"/>
            </a:gradFill>
            <a:ln>
              <a:noFill/>
            </a:ln>
          </p:spPr>
          <p:txBody>
            <a:bodyPr vert="horz" wrap="square" lIns="91440" tIns="45720" rIns="91440" bIns="45720" numCol="1" anchor="t" anchorCtr="0" compatLnSpc="1">
              <a:prstTxWarp prst="textNoShape">
                <a:avLst/>
              </a:prstTxWarp>
            </a:bodyPr>
            <a:lstStyle/>
            <a:p>
              <a:endParaRPr lang="en-US"/>
            </a:p>
          </p:txBody>
        </p:sp>
        <p:sp>
          <p:nvSpPr>
            <p:cNvPr id="21" name="TextBox 20">
              <a:extLst>
                <a:ext uri="{FF2B5EF4-FFF2-40B4-BE49-F238E27FC236}">
                  <a16:creationId xmlns:a16="http://schemas.microsoft.com/office/drawing/2014/main" id="{5806D863-78E7-B04F-A803-CDD6A8876DB6}"/>
                </a:ext>
              </a:extLst>
            </p:cNvPr>
            <p:cNvSpPr txBox="1"/>
            <p:nvPr/>
          </p:nvSpPr>
          <p:spPr>
            <a:xfrm>
              <a:off x="2136802" y="2875803"/>
              <a:ext cx="1750640" cy="396997"/>
            </a:xfrm>
            <a:prstGeom prst="rect">
              <a:avLst/>
            </a:prstGeom>
            <a:noFill/>
          </p:spPr>
          <p:txBody>
            <a:bodyPr wrap="square" rtlCol="0">
              <a:spAutoFit/>
            </a:bodyPr>
            <a:lstStyle/>
            <a:p>
              <a:r>
                <a:rPr lang="fr-FR" sz="2800" dirty="0">
                  <a:latin typeface="Source Sans Pro" panose="020B0503030403020204" pitchFamily="34" charset="77"/>
                </a:rPr>
                <a:t>https://...</a:t>
              </a:r>
            </a:p>
          </p:txBody>
        </p:sp>
        <p:sp>
          <p:nvSpPr>
            <p:cNvPr id="22" name="TextBox 21">
              <a:extLst>
                <a:ext uri="{FF2B5EF4-FFF2-40B4-BE49-F238E27FC236}">
                  <a16:creationId xmlns:a16="http://schemas.microsoft.com/office/drawing/2014/main" id="{36D0EE78-EA7C-2145-91D3-2F993536AEB0}"/>
                </a:ext>
              </a:extLst>
            </p:cNvPr>
            <p:cNvSpPr txBox="1"/>
            <p:nvPr/>
          </p:nvSpPr>
          <p:spPr>
            <a:xfrm>
              <a:off x="3323284" y="3557009"/>
              <a:ext cx="1750640" cy="186822"/>
            </a:xfrm>
            <a:prstGeom prst="rect">
              <a:avLst/>
            </a:prstGeom>
            <a:noFill/>
          </p:spPr>
          <p:txBody>
            <a:bodyPr wrap="square" rtlCol="0">
              <a:spAutoFit/>
            </a:bodyPr>
            <a:lstStyle/>
            <a:p>
              <a:r>
                <a:rPr lang="fr-FR" sz="1000" dirty="0">
                  <a:latin typeface="Source Sans Pro" panose="020B0503030403020204" pitchFamily="34" charset="77"/>
                </a:rPr>
                <a:t>https://...</a:t>
              </a:r>
            </a:p>
          </p:txBody>
        </p:sp>
      </p:grpSp>
      <p:sp>
        <p:nvSpPr>
          <p:cNvPr id="14" name="TextBox 13">
            <a:extLst>
              <a:ext uri="{FF2B5EF4-FFF2-40B4-BE49-F238E27FC236}">
                <a16:creationId xmlns:a16="http://schemas.microsoft.com/office/drawing/2014/main" id="{BA6CEB2F-D812-FD42-861F-AA304233AE93}"/>
              </a:ext>
            </a:extLst>
          </p:cNvPr>
          <p:cNvSpPr txBox="1"/>
          <p:nvPr/>
        </p:nvSpPr>
        <p:spPr>
          <a:xfrm>
            <a:off x="7498667" y="1743701"/>
            <a:ext cx="4083729" cy="1308050"/>
          </a:xfrm>
          <a:prstGeom prst="rect">
            <a:avLst/>
          </a:prstGeom>
          <a:noFill/>
        </p:spPr>
        <p:txBody>
          <a:bodyPr wrap="square" rtlCol="0">
            <a:spAutoFit/>
          </a:bodyPr>
          <a:lstStyle/>
          <a:p>
            <a:pPr>
              <a:spcAft>
                <a:spcPts val="200"/>
              </a:spcAft>
            </a:pPr>
            <a:r>
              <a:rPr lang="en-US" sz="2000" b="1" spc="-70" dirty="0" err="1">
                <a:latin typeface="Source Sans Pro" panose="020B0503030403020204" pitchFamily="34" charset="77"/>
                <a:ea typeface="Open Sans" panose="020B0606030504020204" pitchFamily="34" charset="0"/>
                <a:cs typeface="Open Sans" panose="020B0606030504020204" pitchFamily="34" charset="0"/>
              </a:rPr>
              <a:t>Baremetal</a:t>
            </a:r>
            <a:endParaRPr lang="en-US" sz="2000" b="1" spc="-70" dirty="0">
              <a:latin typeface="Source Sans Pro" panose="020B0503030403020204" pitchFamily="34" charset="77"/>
              <a:ea typeface="Open Sans" panose="020B0606030504020204" pitchFamily="34" charset="0"/>
              <a:cs typeface="Open Sans" panose="020B0606030504020204" pitchFamily="34" charset="0"/>
            </a:endParaRPr>
          </a:p>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Serveur</a:t>
            </a:r>
            <a:r>
              <a:rPr lang="en-US" sz="1800" spc="-70" dirty="0">
                <a:latin typeface="Source Sans Pro" panose="020B0503030403020204" pitchFamily="34" charset="77"/>
                <a:ea typeface="Open Sans" panose="020B0606030504020204" pitchFamily="34" charset="0"/>
                <a:cs typeface="Open Sans" panose="020B0606030504020204" pitchFamily="34" charset="0"/>
              </a:rPr>
              <a:t> : physique</a:t>
            </a:r>
          </a:p>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Ressources</a:t>
            </a:r>
            <a:r>
              <a:rPr lang="en-US" sz="1800" spc="-70" dirty="0">
                <a:latin typeface="Source Sans Pro" panose="020B0503030403020204" pitchFamily="34" charset="77"/>
                <a:ea typeface="Open Sans" panose="020B0606030504020204" pitchFamily="34" charset="0"/>
                <a:cs typeface="Open Sans" panose="020B0606030504020204" pitchFamily="34" charset="0"/>
              </a:rPr>
              <a:t> :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dédiées</a:t>
            </a:r>
            <a:endParaRPr lang="en-US" sz="1800" spc="-70" dirty="0">
              <a:latin typeface="Source Sans Pro" panose="020B0503030403020204" pitchFamily="34" charset="77"/>
              <a:ea typeface="Open Sans" panose="020B0606030504020204" pitchFamily="34" charset="0"/>
              <a:cs typeface="Open Sans" panose="020B0606030504020204" pitchFamily="34" charset="0"/>
            </a:endParaRPr>
          </a:p>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Administrateur</a:t>
            </a:r>
            <a:r>
              <a:rPr lang="en-US" sz="1800" spc="-70" dirty="0">
                <a:latin typeface="Source Sans Pro" panose="020B0503030403020204" pitchFamily="34" charset="77"/>
                <a:ea typeface="Open Sans" panose="020B0606030504020204" pitchFamily="34" charset="0"/>
                <a:cs typeface="Open Sans" panose="020B0606030504020204" pitchFamily="34" charset="0"/>
              </a:rPr>
              <a:t> : le client</a:t>
            </a:r>
          </a:p>
        </p:txBody>
      </p:sp>
      <p:sp>
        <p:nvSpPr>
          <p:cNvPr id="15" name="TextBox 14">
            <a:extLst>
              <a:ext uri="{FF2B5EF4-FFF2-40B4-BE49-F238E27FC236}">
                <a16:creationId xmlns:a16="http://schemas.microsoft.com/office/drawing/2014/main" id="{98B7CC45-D0E6-F64F-A4D4-7089163B2D33}"/>
              </a:ext>
            </a:extLst>
          </p:cNvPr>
          <p:cNvSpPr txBox="1"/>
          <p:nvPr/>
        </p:nvSpPr>
        <p:spPr>
          <a:xfrm>
            <a:off x="7498667" y="3393068"/>
            <a:ext cx="4083728" cy="1308050"/>
          </a:xfrm>
          <a:prstGeom prst="rect">
            <a:avLst/>
          </a:prstGeom>
          <a:noFill/>
        </p:spPr>
        <p:txBody>
          <a:bodyPr wrap="square" rtlCol="0">
            <a:spAutoFit/>
          </a:bodyPr>
          <a:lstStyle/>
          <a:p>
            <a:pPr>
              <a:spcAft>
                <a:spcPts val="200"/>
              </a:spcAft>
            </a:pPr>
            <a:r>
              <a:rPr lang="en-US" sz="2000" b="1" spc="-70" dirty="0">
                <a:latin typeface="Source Sans Pro" panose="020B0503030403020204" pitchFamily="34" charset="77"/>
                <a:ea typeface="Open Sans" panose="020B0606030504020204" pitchFamily="34" charset="0"/>
                <a:cs typeface="Open Sans" panose="020B0606030504020204" pitchFamily="34" charset="0"/>
              </a:rPr>
              <a:t>VPS </a:t>
            </a:r>
          </a:p>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Serveur</a:t>
            </a:r>
            <a:r>
              <a:rPr lang="en-US" sz="1800" spc="-70" dirty="0">
                <a:latin typeface="Source Sans Pro" panose="020B0503030403020204" pitchFamily="34" charset="77"/>
                <a:ea typeface="Open Sans" panose="020B0606030504020204" pitchFamily="34" charset="0"/>
                <a:cs typeface="Open Sans" panose="020B0606030504020204" pitchFamily="34" charset="0"/>
              </a:rPr>
              <a:t> :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virtuel</a:t>
            </a:r>
            <a:endParaRPr lang="en-US" sz="1800" spc="-70" dirty="0">
              <a:latin typeface="Source Sans Pro" panose="020B0503030403020204" pitchFamily="34" charset="77"/>
              <a:ea typeface="Open Sans" panose="020B0606030504020204" pitchFamily="34" charset="0"/>
              <a:cs typeface="Open Sans" panose="020B0606030504020204" pitchFamily="34" charset="0"/>
            </a:endParaRPr>
          </a:p>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Ressources</a:t>
            </a:r>
            <a:r>
              <a:rPr lang="en-US" sz="1800" spc="-70" dirty="0">
                <a:latin typeface="Source Sans Pro" panose="020B0503030403020204" pitchFamily="34" charset="77"/>
                <a:ea typeface="Open Sans" panose="020B0606030504020204" pitchFamily="34" charset="0"/>
                <a:cs typeface="Open Sans" panose="020B0606030504020204" pitchFamily="34" charset="0"/>
              </a:rPr>
              <a:t> :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dédiées</a:t>
            </a:r>
            <a:endParaRPr lang="en-US" sz="1800" spc="-70" dirty="0">
              <a:latin typeface="Source Sans Pro" panose="020B0503030403020204" pitchFamily="34" charset="77"/>
              <a:ea typeface="Open Sans" panose="020B0606030504020204" pitchFamily="34" charset="0"/>
              <a:cs typeface="Open Sans" panose="020B0606030504020204" pitchFamily="34" charset="0"/>
            </a:endParaRPr>
          </a:p>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Administrateur</a:t>
            </a:r>
            <a:r>
              <a:rPr lang="en-US" sz="1800" spc="-70" dirty="0">
                <a:latin typeface="Source Sans Pro" panose="020B0503030403020204" pitchFamily="34" charset="77"/>
                <a:ea typeface="Open Sans" panose="020B0606030504020204" pitchFamily="34" charset="0"/>
                <a:cs typeface="Open Sans" panose="020B0606030504020204" pitchFamily="34" charset="0"/>
              </a:rPr>
              <a:t> :  le client</a:t>
            </a:r>
          </a:p>
        </p:txBody>
      </p:sp>
      <p:sp>
        <p:nvSpPr>
          <p:cNvPr id="16" name="TextBox 15">
            <a:extLst>
              <a:ext uri="{FF2B5EF4-FFF2-40B4-BE49-F238E27FC236}">
                <a16:creationId xmlns:a16="http://schemas.microsoft.com/office/drawing/2014/main" id="{BA5B2816-D467-6446-A7E5-9F56B1058F0C}"/>
              </a:ext>
            </a:extLst>
          </p:cNvPr>
          <p:cNvSpPr txBox="1"/>
          <p:nvPr/>
        </p:nvSpPr>
        <p:spPr>
          <a:xfrm>
            <a:off x="7498667" y="4986762"/>
            <a:ext cx="4540931" cy="1308050"/>
          </a:xfrm>
          <a:prstGeom prst="rect">
            <a:avLst/>
          </a:prstGeom>
          <a:noFill/>
        </p:spPr>
        <p:txBody>
          <a:bodyPr wrap="square" rtlCol="0">
            <a:spAutoFit/>
          </a:bodyPr>
          <a:lstStyle/>
          <a:p>
            <a:pPr>
              <a:spcAft>
                <a:spcPts val="200"/>
              </a:spcAft>
            </a:pPr>
            <a:r>
              <a:rPr lang="en-US" sz="2000" b="1" spc="-70" dirty="0" err="1">
                <a:latin typeface="Source Sans Pro" panose="020B0503030403020204" pitchFamily="34" charset="77"/>
                <a:ea typeface="Open Sans" panose="020B0606030504020204" pitchFamily="34" charset="0"/>
                <a:cs typeface="Open Sans" panose="020B0606030504020204" pitchFamily="34" charset="0"/>
              </a:rPr>
              <a:t>Hébergement</a:t>
            </a:r>
            <a:r>
              <a:rPr lang="en-US" sz="2000" b="1" spc="-70" dirty="0">
                <a:latin typeface="Source Sans Pro" panose="020B0503030403020204" pitchFamily="34" charset="77"/>
                <a:ea typeface="Open Sans" panose="020B0606030504020204" pitchFamily="34" charset="0"/>
                <a:cs typeface="Open Sans" panose="020B0606030504020204" pitchFamily="34" charset="0"/>
              </a:rPr>
              <a:t> </a:t>
            </a:r>
            <a:r>
              <a:rPr lang="en-US" sz="2000" b="1" spc="-70" dirty="0" err="1">
                <a:latin typeface="Source Sans Pro" panose="020B0503030403020204" pitchFamily="34" charset="77"/>
                <a:ea typeface="Open Sans" panose="020B0606030504020204" pitchFamily="34" charset="0"/>
                <a:cs typeface="Open Sans" panose="020B0606030504020204" pitchFamily="34" charset="0"/>
              </a:rPr>
              <a:t>mutualisé</a:t>
            </a:r>
            <a:endParaRPr lang="en-US" sz="2000" b="1" spc="-70" dirty="0">
              <a:latin typeface="Source Sans Pro" panose="020B0503030403020204" pitchFamily="34" charset="77"/>
              <a:ea typeface="Open Sans" panose="020B0606030504020204" pitchFamily="34" charset="0"/>
              <a:cs typeface="Open Sans" panose="020B0606030504020204" pitchFamily="34" charset="0"/>
            </a:endParaRPr>
          </a:p>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Serveur</a:t>
            </a:r>
            <a:r>
              <a:rPr lang="en-US" sz="1800" spc="-70" dirty="0">
                <a:latin typeface="Source Sans Pro" panose="020B0503030403020204" pitchFamily="34" charset="77"/>
                <a:ea typeface="Open Sans" panose="020B0606030504020204" pitchFamily="34" charset="0"/>
                <a:cs typeface="Open Sans" panose="020B0606030504020204" pitchFamily="34" charset="0"/>
              </a:rPr>
              <a:t> : partition d’un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serveur</a:t>
            </a:r>
            <a:r>
              <a:rPr lang="en-US" sz="1800" spc="-70" dirty="0">
                <a:latin typeface="Source Sans Pro" panose="020B0503030403020204" pitchFamily="34" charset="77"/>
                <a:ea typeface="Open Sans" panose="020B0606030504020204" pitchFamily="34" charset="0"/>
                <a:cs typeface="Open Sans" panose="020B0606030504020204" pitchFamily="34" charset="0"/>
              </a:rPr>
              <a:t> physique</a:t>
            </a:r>
          </a:p>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Ressources</a:t>
            </a:r>
            <a:r>
              <a:rPr lang="en-US" sz="1800" spc="-70" dirty="0">
                <a:latin typeface="Source Sans Pro" panose="020B0503030403020204" pitchFamily="34" charset="77"/>
                <a:ea typeface="Open Sans" panose="020B0606030504020204" pitchFamily="34" charset="0"/>
                <a:cs typeface="Open Sans" panose="020B0606030504020204" pitchFamily="34" charset="0"/>
              </a:rPr>
              <a:t> :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partagées</a:t>
            </a:r>
            <a:endParaRPr lang="en-US" sz="1800" spc="-70" dirty="0">
              <a:latin typeface="Source Sans Pro" panose="020B0503030403020204" pitchFamily="34" charset="77"/>
              <a:ea typeface="Open Sans" panose="020B0606030504020204" pitchFamily="34" charset="0"/>
              <a:cs typeface="Open Sans" panose="020B0606030504020204" pitchFamily="34" charset="0"/>
            </a:endParaRPr>
          </a:p>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Administrateur</a:t>
            </a:r>
            <a:r>
              <a:rPr lang="en-US" sz="1800" spc="-70" dirty="0">
                <a:latin typeface="Source Sans Pro" panose="020B0503030403020204" pitchFamily="34" charset="77"/>
                <a:ea typeface="Open Sans" panose="020B0606030504020204" pitchFamily="34" charset="0"/>
                <a:cs typeface="Open Sans" panose="020B0606030504020204" pitchFamily="34" charset="0"/>
              </a:rPr>
              <a:t> :  OVHcloud</a:t>
            </a:r>
          </a:p>
        </p:txBody>
      </p:sp>
      <p:sp>
        <p:nvSpPr>
          <p:cNvPr id="17" name="Oval 16">
            <a:extLst>
              <a:ext uri="{FF2B5EF4-FFF2-40B4-BE49-F238E27FC236}">
                <a16:creationId xmlns:a16="http://schemas.microsoft.com/office/drawing/2014/main" id="{B5139025-61C4-7144-B650-2D08C72C7EB9}"/>
              </a:ext>
            </a:extLst>
          </p:cNvPr>
          <p:cNvSpPr/>
          <p:nvPr/>
        </p:nvSpPr>
        <p:spPr>
          <a:xfrm>
            <a:off x="6420036" y="1928883"/>
            <a:ext cx="900100" cy="900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latin typeface="Source Sans Pro" panose="020B0503030403020204" pitchFamily="34" charset="77"/>
              </a:rPr>
              <a:t>01</a:t>
            </a:r>
          </a:p>
        </p:txBody>
      </p:sp>
      <p:sp>
        <p:nvSpPr>
          <p:cNvPr id="18" name="Oval 17">
            <a:extLst>
              <a:ext uri="{FF2B5EF4-FFF2-40B4-BE49-F238E27FC236}">
                <a16:creationId xmlns:a16="http://schemas.microsoft.com/office/drawing/2014/main" id="{228DAF4B-0601-AA42-B9A6-6510AFA3EBC5}"/>
              </a:ext>
            </a:extLst>
          </p:cNvPr>
          <p:cNvSpPr/>
          <p:nvPr/>
        </p:nvSpPr>
        <p:spPr>
          <a:xfrm>
            <a:off x="6420036" y="3551546"/>
            <a:ext cx="900100" cy="900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latin typeface="Source Sans Pro" panose="020B0503030403020204" pitchFamily="34" charset="77"/>
              </a:rPr>
              <a:t>02</a:t>
            </a:r>
          </a:p>
        </p:txBody>
      </p:sp>
      <p:sp>
        <p:nvSpPr>
          <p:cNvPr id="24" name="Oval 23">
            <a:extLst>
              <a:ext uri="{FF2B5EF4-FFF2-40B4-BE49-F238E27FC236}">
                <a16:creationId xmlns:a16="http://schemas.microsoft.com/office/drawing/2014/main" id="{70C187F2-9B23-3F44-BEB6-619E2F65C346}"/>
              </a:ext>
            </a:extLst>
          </p:cNvPr>
          <p:cNvSpPr/>
          <p:nvPr/>
        </p:nvSpPr>
        <p:spPr>
          <a:xfrm>
            <a:off x="6420036" y="5174208"/>
            <a:ext cx="900100" cy="900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latin typeface="Source Sans Pro" panose="020B0503030403020204" pitchFamily="34" charset="77"/>
              </a:rPr>
              <a:t>03</a:t>
            </a:r>
          </a:p>
        </p:txBody>
      </p:sp>
    </p:spTree>
    <p:extLst>
      <p:ext uri="{BB962C8B-B14F-4D97-AF65-F5344CB8AC3E}">
        <p14:creationId xmlns:p14="http://schemas.microsoft.com/office/powerpoint/2010/main" val="29031787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par>
                                    <p:cTn id="8" presetID="10" presetClass="entr" presetSubtype="0" fill="hold"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fade">
                                          <p:cBhvr>
                                            <p:cTn id="10" dur="500"/>
                                            <p:tgtEl>
                                              <p:spTgt spid="2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100"/>
                                            <p:tgtEl>
                                              <p:spTgt spid="8"/>
                                            </p:tgtEl>
                                          </p:cBhvr>
                                        </p:animEffect>
                                      </p:childTnLst>
                                    </p:cTn>
                                  </p:par>
                                  <p:par>
                                    <p:cTn id="16" presetID="2" presetClass="entr" presetSubtype="1" fill="hold" grpId="0" nodeType="withEffect" p14:presetBounceEnd="66667">
                                      <p:stCondLst>
                                        <p:cond delay="300"/>
                                      </p:stCondLst>
                                      <p:childTnLst>
                                        <p:set>
                                          <p:cBhvr>
                                            <p:cTn id="17" dur="1" fill="hold">
                                              <p:stCondLst>
                                                <p:cond delay="0"/>
                                              </p:stCondLst>
                                            </p:cTn>
                                            <p:tgtEl>
                                              <p:spTgt spid="17"/>
                                            </p:tgtEl>
                                            <p:attrNameLst>
                                              <p:attrName>style.visibility</p:attrName>
                                            </p:attrNameLst>
                                          </p:cBhvr>
                                          <p:to>
                                            <p:strVal val="visible"/>
                                          </p:to>
                                        </p:set>
                                        <p:anim calcmode="lin" valueType="num" p14:bounceEnd="66667">
                                          <p:cBhvr additive="base">
                                            <p:cTn id="18" dur="900" fill="hold"/>
                                            <p:tgtEl>
                                              <p:spTgt spid="17"/>
                                            </p:tgtEl>
                                            <p:attrNameLst>
                                              <p:attrName>ppt_x</p:attrName>
                                            </p:attrNameLst>
                                          </p:cBhvr>
                                          <p:tavLst>
                                            <p:tav tm="0">
                                              <p:val>
                                                <p:strVal val="#ppt_x"/>
                                              </p:val>
                                            </p:tav>
                                            <p:tav tm="100000">
                                              <p:val>
                                                <p:strVal val="#ppt_x"/>
                                              </p:val>
                                            </p:tav>
                                          </p:tavLst>
                                        </p:anim>
                                        <p:anim calcmode="lin" valueType="num" p14:bounceEnd="66667">
                                          <p:cBhvr additive="base">
                                            <p:cTn id="19" dur="900" fill="hold"/>
                                            <p:tgtEl>
                                              <p:spTgt spid="17"/>
                                            </p:tgtEl>
                                            <p:attrNameLst>
                                              <p:attrName>ppt_y</p:attrName>
                                            </p:attrNameLst>
                                          </p:cBhvr>
                                          <p:tavLst>
                                            <p:tav tm="0">
                                              <p:val>
                                                <p:strVal val="0-#ppt_h/2"/>
                                              </p:val>
                                            </p:tav>
                                            <p:tav tm="100000">
                                              <p:val>
                                                <p:strVal val="#ppt_y"/>
                                              </p:val>
                                            </p:tav>
                                          </p:tavLst>
                                        </p:anim>
                                      </p:childTnLst>
                                    </p:cTn>
                                  </p:par>
                                  <p:par>
                                    <p:cTn id="20" presetID="10" presetClass="entr" presetSubtype="0" fill="hold" grpId="0" nodeType="withEffect">
                                      <p:stCondLst>
                                        <p:cond delay="70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1" fill="hold" grpId="0" nodeType="clickEffect" p14:presetBounceEnd="66667">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14:bounceEnd="66667">
                                          <p:cBhvr additive="base">
                                            <p:cTn id="27" dur="1000" fill="hold"/>
                                            <p:tgtEl>
                                              <p:spTgt spid="18"/>
                                            </p:tgtEl>
                                            <p:attrNameLst>
                                              <p:attrName>ppt_x</p:attrName>
                                            </p:attrNameLst>
                                          </p:cBhvr>
                                          <p:tavLst>
                                            <p:tav tm="0">
                                              <p:val>
                                                <p:strVal val="#ppt_x"/>
                                              </p:val>
                                            </p:tav>
                                            <p:tav tm="100000">
                                              <p:val>
                                                <p:strVal val="#ppt_x"/>
                                              </p:val>
                                            </p:tav>
                                          </p:tavLst>
                                        </p:anim>
                                        <p:anim calcmode="lin" valueType="num" p14:bounceEnd="66667">
                                          <p:cBhvr additive="base">
                                            <p:cTn id="28" dur="1000" fill="hold"/>
                                            <p:tgtEl>
                                              <p:spTgt spid="18"/>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500"/>
                                      </p:stCondLst>
                                      <p:childTnLst>
                                        <p:set>
                                          <p:cBhvr>
                                            <p:cTn id="30" dur="1" fill="hold">
                                              <p:stCondLst>
                                                <p:cond delay="0"/>
                                              </p:stCondLst>
                                            </p:cTn>
                                            <p:tgtEl>
                                              <p:spTgt spid="15"/>
                                            </p:tgtEl>
                                            <p:attrNameLst>
                                              <p:attrName>style.visibility</p:attrName>
                                            </p:attrNameLst>
                                          </p:cBhvr>
                                          <p:to>
                                            <p:strVal val="visible"/>
                                          </p:to>
                                        </p:set>
                                        <p:animEffect transition="in" filter="fad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1" fill="hold" grpId="0" nodeType="clickEffect" p14:presetBounceEnd="66667">
                                      <p:stCondLst>
                                        <p:cond delay="0"/>
                                      </p:stCondLst>
                                      <p:childTnLst>
                                        <p:set>
                                          <p:cBhvr>
                                            <p:cTn id="35" dur="1" fill="hold">
                                              <p:stCondLst>
                                                <p:cond delay="0"/>
                                              </p:stCondLst>
                                            </p:cTn>
                                            <p:tgtEl>
                                              <p:spTgt spid="24"/>
                                            </p:tgtEl>
                                            <p:attrNameLst>
                                              <p:attrName>style.visibility</p:attrName>
                                            </p:attrNameLst>
                                          </p:cBhvr>
                                          <p:to>
                                            <p:strVal val="visible"/>
                                          </p:to>
                                        </p:set>
                                        <p:anim calcmode="lin" valueType="num" p14:bounceEnd="66667">
                                          <p:cBhvr additive="base">
                                            <p:cTn id="36" dur="1100" fill="hold"/>
                                            <p:tgtEl>
                                              <p:spTgt spid="24"/>
                                            </p:tgtEl>
                                            <p:attrNameLst>
                                              <p:attrName>ppt_x</p:attrName>
                                            </p:attrNameLst>
                                          </p:cBhvr>
                                          <p:tavLst>
                                            <p:tav tm="0">
                                              <p:val>
                                                <p:strVal val="#ppt_x"/>
                                              </p:val>
                                            </p:tav>
                                            <p:tav tm="100000">
                                              <p:val>
                                                <p:strVal val="#ppt_x"/>
                                              </p:val>
                                            </p:tav>
                                          </p:tavLst>
                                        </p:anim>
                                        <p:anim calcmode="lin" valueType="num" p14:bounceEnd="66667">
                                          <p:cBhvr additive="base">
                                            <p:cTn id="37" dur="1100" fill="hold"/>
                                            <p:tgtEl>
                                              <p:spTgt spid="24"/>
                                            </p:tgtEl>
                                            <p:attrNameLst>
                                              <p:attrName>ppt_y</p:attrName>
                                            </p:attrNameLst>
                                          </p:cBhvr>
                                          <p:tavLst>
                                            <p:tav tm="0">
                                              <p:val>
                                                <p:strVal val="0-#ppt_h/2"/>
                                              </p:val>
                                            </p:tav>
                                            <p:tav tm="100000">
                                              <p:val>
                                                <p:strVal val="#ppt_y"/>
                                              </p:val>
                                            </p:tav>
                                          </p:tavLst>
                                        </p:anim>
                                      </p:childTnLst>
                                    </p:cTn>
                                  </p:par>
                                  <p:par>
                                    <p:cTn id="38" presetID="10" presetClass="entr" presetSubtype="0" fill="hold" grpId="0" nodeType="withEffect">
                                      <p:stCondLst>
                                        <p:cond delay="500"/>
                                      </p:stCondLst>
                                      <p:childTnLst>
                                        <p:set>
                                          <p:cBhvr>
                                            <p:cTn id="39" dur="1" fill="hold">
                                              <p:stCondLst>
                                                <p:cond delay="0"/>
                                              </p:stCondLst>
                                            </p:cTn>
                                            <p:tgtEl>
                                              <p:spTgt spid="16"/>
                                            </p:tgtEl>
                                            <p:attrNameLst>
                                              <p:attrName>style.visibility</p:attrName>
                                            </p:attrNameLst>
                                          </p:cBhvr>
                                          <p:to>
                                            <p:strVal val="visible"/>
                                          </p:to>
                                        </p:set>
                                        <p:animEffect transition="in" filter="fade">
                                          <p:cBhvr>
                                            <p:cTn id="4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14" grpId="0"/>
          <p:bldP spid="15" grpId="0"/>
          <p:bldP spid="16" grpId="0"/>
          <p:bldP spid="17" grpId="0" animBg="1"/>
          <p:bldP spid="18" grpId="0" animBg="1"/>
          <p:bldP spid="24"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par>
                                    <p:cTn id="8" presetID="10" presetClass="entr" presetSubtype="0" fill="hold"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fade">
                                          <p:cBhvr>
                                            <p:cTn id="10" dur="500"/>
                                            <p:tgtEl>
                                              <p:spTgt spid="2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100"/>
                                            <p:tgtEl>
                                              <p:spTgt spid="8"/>
                                            </p:tgtEl>
                                          </p:cBhvr>
                                        </p:animEffect>
                                      </p:childTnLst>
                                    </p:cTn>
                                  </p:par>
                                  <p:par>
                                    <p:cTn id="16" presetID="2" presetClass="entr" presetSubtype="1" fill="hold" grpId="0" nodeType="withEffect">
                                      <p:stCondLst>
                                        <p:cond delay="300"/>
                                      </p:stCondLst>
                                      <p:childTnLst>
                                        <p:set>
                                          <p:cBhvr>
                                            <p:cTn id="17" dur="1" fill="hold">
                                              <p:stCondLst>
                                                <p:cond delay="0"/>
                                              </p:stCondLst>
                                            </p:cTn>
                                            <p:tgtEl>
                                              <p:spTgt spid="17"/>
                                            </p:tgtEl>
                                            <p:attrNameLst>
                                              <p:attrName>style.visibility</p:attrName>
                                            </p:attrNameLst>
                                          </p:cBhvr>
                                          <p:to>
                                            <p:strVal val="visible"/>
                                          </p:to>
                                        </p:set>
                                        <p:anim calcmode="lin" valueType="num">
                                          <p:cBhvr additive="base">
                                            <p:cTn id="18" dur="900" fill="hold"/>
                                            <p:tgtEl>
                                              <p:spTgt spid="17"/>
                                            </p:tgtEl>
                                            <p:attrNameLst>
                                              <p:attrName>ppt_x</p:attrName>
                                            </p:attrNameLst>
                                          </p:cBhvr>
                                          <p:tavLst>
                                            <p:tav tm="0">
                                              <p:val>
                                                <p:strVal val="#ppt_x"/>
                                              </p:val>
                                            </p:tav>
                                            <p:tav tm="100000">
                                              <p:val>
                                                <p:strVal val="#ppt_x"/>
                                              </p:val>
                                            </p:tav>
                                          </p:tavLst>
                                        </p:anim>
                                        <p:anim calcmode="lin" valueType="num">
                                          <p:cBhvr additive="base">
                                            <p:cTn id="19" dur="900" fill="hold"/>
                                            <p:tgtEl>
                                              <p:spTgt spid="17"/>
                                            </p:tgtEl>
                                            <p:attrNameLst>
                                              <p:attrName>ppt_y</p:attrName>
                                            </p:attrNameLst>
                                          </p:cBhvr>
                                          <p:tavLst>
                                            <p:tav tm="0">
                                              <p:val>
                                                <p:strVal val="0-#ppt_h/2"/>
                                              </p:val>
                                            </p:tav>
                                            <p:tav tm="100000">
                                              <p:val>
                                                <p:strVal val="#ppt_y"/>
                                              </p:val>
                                            </p:tav>
                                          </p:tavLst>
                                        </p:anim>
                                      </p:childTnLst>
                                    </p:cTn>
                                  </p:par>
                                  <p:par>
                                    <p:cTn id="20" presetID="10" presetClass="entr" presetSubtype="0" fill="hold" grpId="0" nodeType="withEffect">
                                      <p:stCondLst>
                                        <p:cond delay="70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1000" fill="hold"/>
                                            <p:tgtEl>
                                              <p:spTgt spid="18"/>
                                            </p:tgtEl>
                                            <p:attrNameLst>
                                              <p:attrName>ppt_x</p:attrName>
                                            </p:attrNameLst>
                                          </p:cBhvr>
                                          <p:tavLst>
                                            <p:tav tm="0">
                                              <p:val>
                                                <p:strVal val="#ppt_x"/>
                                              </p:val>
                                            </p:tav>
                                            <p:tav tm="100000">
                                              <p:val>
                                                <p:strVal val="#ppt_x"/>
                                              </p:val>
                                            </p:tav>
                                          </p:tavLst>
                                        </p:anim>
                                        <p:anim calcmode="lin" valueType="num">
                                          <p:cBhvr additive="base">
                                            <p:cTn id="28" dur="1000" fill="hold"/>
                                            <p:tgtEl>
                                              <p:spTgt spid="18"/>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500"/>
                                      </p:stCondLst>
                                      <p:childTnLst>
                                        <p:set>
                                          <p:cBhvr>
                                            <p:cTn id="30" dur="1" fill="hold">
                                              <p:stCondLst>
                                                <p:cond delay="0"/>
                                              </p:stCondLst>
                                            </p:cTn>
                                            <p:tgtEl>
                                              <p:spTgt spid="15"/>
                                            </p:tgtEl>
                                            <p:attrNameLst>
                                              <p:attrName>style.visibility</p:attrName>
                                            </p:attrNameLst>
                                          </p:cBhvr>
                                          <p:to>
                                            <p:strVal val="visible"/>
                                          </p:to>
                                        </p:set>
                                        <p:animEffect transition="in" filter="fad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1" fill="hold" grpId="0" nodeType="clickEffect">
                                      <p:stCondLst>
                                        <p:cond delay="0"/>
                                      </p:stCondLst>
                                      <p:childTnLst>
                                        <p:set>
                                          <p:cBhvr>
                                            <p:cTn id="35" dur="1" fill="hold">
                                              <p:stCondLst>
                                                <p:cond delay="0"/>
                                              </p:stCondLst>
                                            </p:cTn>
                                            <p:tgtEl>
                                              <p:spTgt spid="24"/>
                                            </p:tgtEl>
                                            <p:attrNameLst>
                                              <p:attrName>style.visibility</p:attrName>
                                            </p:attrNameLst>
                                          </p:cBhvr>
                                          <p:to>
                                            <p:strVal val="visible"/>
                                          </p:to>
                                        </p:set>
                                        <p:anim calcmode="lin" valueType="num">
                                          <p:cBhvr additive="base">
                                            <p:cTn id="36" dur="1100" fill="hold"/>
                                            <p:tgtEl>
                                              <p:spTgt spid="24"/>
                                            </p:tgtEl>
                                            <p:attrNameLst>
                                              <p:attrName>ppt_x</p:attrName>
                                            </p:attrNameLst>
                                          </p:cBhvr>
                                          <p:tavLst>
                                            <p:tav tm="0">
                                              <p:val>
                                                <p:strVal val="#ppt_x"/>
                                              </p:val>
                                            </p:tav>
                                            <p:tav tm="100000">
                                              <p:val>
                                                <p:strVal val="#ppt_x"/>
                                              </p:val>
                                            </p:tav>
                                          </p:tavLst>
                                        </p:anim>
                                        <p:anim calcmode="lin" valueType="num">
                                          <p:cBhvr additive="base">
                                            <p:cTn id="37" dur="1100" fill="hold"/>
                                            <p:tgtEl>
                                              <p:spTgt spid="24"/>
                                            </p:tgtEl>
                                            <p:attrNameLst>
                                              <p:attrName>ppt_y</p:attrName>
                                            </p:attrNameLst>
                                          </p:cBhvr>
                                          <p:tavLst>
                                            <p:tav tm="0">
                                              <p:val>
                                                <p:strVal val="0-#ppt_h/2"/>
                                              </p:val>
                                            </p:tav>
                                            <p:tav tm="100000">
                                              <p:val>
                                                <p:strVal val="#ppt_y"/>
                                              </p:val>
                                            </p:tav>
                                          </p:tavLst>
                                        </p:anim>
                                      </p:childTnLst>
                                    </p:cTn>
                                  </p:par>
                                  <p:par>
                                    <p:cTn id="38" presetID="10" presetClass="entr" presetSubtype="0" fill="hold" grpId="0" nodeType="withEffect">
                                      <p:stCondLst>
                                        <p:cond delay="500"/>
                                      </p:stCondLst>
                                      <p:childTnLst>
                                        <p:set>
                                          <p:cBhvr>
                                            <p:cTn id="39" dur="1" fill="hold">
                                              <p:stCondLst>
                                                <p:cond delay="0"/>
                                              </p:stCondLst>
                                            </p:cTn>
                                            <p:tgtEl>
                                              <p:spTgt spid="16"/>
                                            </p:tgtEl>
                                            <p:attrNameLst>
                                              <p:attrName>style.visibility</p:attrName>
                                            </p:attrNameLst>
                                          </p:cBhvr>
                                          <p:to>
                                            <p:strVal val="visible"/>
                                          </p:to>
                                        </p:set>
                                        <p:animEffect transition="in" filter="fade">
                                          <p:cBhvr>
                                            <p:cTn id="4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14" grpId="0"/>
          <p:bldP spid="15" grpId="0"/>
          <p:bldP spid="16" grpId="0"/>
          <p:bldP spid="17" grpId="0" animBg="1"/>
          <p:bldP spid="18" grpId="0" animBg="1"/>
          <p:bldP spid="24" grpId="0" animBg="1"/>
        </p:bldLst>
      </p:timing>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texte 3">
            <a:extLst>
              <a:ext uri="{FF2B5EF4-FFF2-40B4-BE49-F238E27FC236}">
                <a16:creationId xmlns:a16="http://schemas.microsoft.com/office/drawing/2014/main" id="{7358C05E-0F30-7330-6504-7995D9B1E4D0}"/>
              </a:ext>
            </a:extLst>
          </p:cNvPr>
          <p:cNvSpPr>
            <a:spLocks noGrp="1"/>
          </p:cNvSpPr>
          <p:nvPr>
            <p:ph type="body" sz="quarter" idx="10"/>
          </p:nvPr>
        </p:nvSpPr>
        <p:spPr>
          <a:xfrm>
            <a:off x="929462" y="3087517"/>
            <a:ext cx="5420538" cy="1144929"/>
          </a:xfrm>
        </p:spPr>
        <p:txBody>
          <a:bodyPr/>
          <a:lstStyle/>
          <a:p>
            <a:pPr lvl="0"/>
            <a:r>
              <a:rPr lang="en-US" dirty="0"/>
              <a:t>Comment </a:t>
            </a:r>
            <a:r>
              <a:rPr lang="en-US" dirty="0" err="1"/>
              <a:t>créer</a:t>
            </a:r>
            <a:r>
              <a:rPr lang="en-US" dirty="0"/>
              <a:t> un site ?</a:t>
            </a:r>
            <a:endParaRPr lang="fr-FR" dirty="0"/>
          </a:p>
        </p:txBody>
      </p:sp>
      <p:sp>
        <p:nvSpPr>
          <p:cNvPr id="2" name="Espace réservé du texte 1">
            <a:extLst>
              <a:ext uri="{FF2B5EF4-FFF2-40B4-BE49-F238E27FC236}">
                <a16:creationId xmlns:a16="http://schemas.microsoft.com/office/drawing/2014/main" id="{285E9C05-D93C-0901-4B79-5465BA673524}"/>
              </a:ext>
            </a:extLst>
          </p:cNvPr>
          <p:cNvSpPr>
            <a:spLocks noGrp="1"/>
          </p:cNvSpPr>
          <p:nvPr>
            <p:ph type="body" sz="quarter" idx="11"/>
          </p:nvPr>
        </p:nvSpPr>
        <p:spPr>
          <a:xfrm>
            <a:off x="1078116" y="5932317"/>
            <a:ext cx="1213474" cy="249299"/>
          </a:xfrm>
        </p:spPr>
        <p:txBody>
          <a:bodyPr/>
          <a:lstStyle/>
          <a:p>
            <a:pPr lvl="0"/>
            <a:r>
              <a:rPr lang="fr-FR" dirty="0"/>
              <a:t>LSM Team</a:t>
            </a:r>
          </a:p>
        </p:txBody>
      </p:sp>
      <p:sp>
        <p:nvSpPr>
          <p:cNvPr id="3" name="Espace réservé de la date 2">
            <a:extLst>
              <a:ext uri="{FF2B5EF4-FFF2-40B4-BE49-F238E27FC236}">
                <a16:creationId xmlns:a16="http://schemas.microsoft.com/office/drawing/2014/main" id="{25C6B2C8-252D-9923-9CF9-DFDA1140CC91}"/>
              </a:ext>
            </a:extLst>
          </p:cNvPr>
          <p:cNvSpPr>
            <a:spLocks noGrp="1"/>
          </p:cNvSpPr>
          <p:nvPr>
            <p:ph type="dt" sz="half" idx="13"/>
          </p:nvPr>
        </p:nvSpPr>
        <p:spPr/>
        <p:txBody>
          <a:bodyPr/>
          <a:lstStyle/>
          <a:p>
            <a:r>
              <a:rPr lang="fr-FR" dirty="0"/>
              <a:t>Juillet 2024</a:t>
            </a:r>
            <a:endParaRPr lang="en-US" dirty="0"/>
          </a:p>
        </p:txBody>
      </p:sp>
    </p:spTree>
    <p:extLst>
      <p:ext uri="{BB962C8B-B14F-4D97-AF65-F5344CB8AC3E}">
        <p14:creationId xmlns:p14="http://schemas.microsoft.com/office/powerpoint/2010/main" val="136932216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1">
            <a:extLst>
              <a:ext uri="{FF2B5EF4-FFF2-40B4-BE49-F238E27FC236}">
                <a16:creationId xmlns:a16="http://schemas.microsoft.com/office/drawing/2014/main" id="{726B32E1-401A-3245-BC1C-E0A771A664CE}"/>
              </a:ext>
            </a:extLst>
          </p:cNvPr>
          <p:cNvSpPr>
            <a:spLocks noGrp="1"/>
          </p:cNvSpPr>
          <p:nvPr>
            <p:ph type="title" idx="4294967295"/>
          </p:nvPr>
        </p:nvSpPr>
        <p:spPr>
          <a:xfrm>
            <a:off x="914400" y="141397"/>
            <a:ext cx="10363200" cy="817562"/>
          </a:xfrm>
        </p:spPr>
        <p:txBody>
          <a:bodyPr>
            <a:normAutofit/>
          </a:bodyPr>
          <a:lstStyle/>
          <a:p>
            <a:pPr algn="l"/>
            <a:r>
              <a:rPr lang="en-US" dirty="0">
                <a:solidFill>
                  <a:schemeClr val="accent1"/>
                </a:solidFill>
              </a:rPr>
              <a:t>Les </a:t>
            </a:r>
            <a:r>
              <a:rPr lang="en-US" dirty="0" err="1">
                <a:solidFill>
                  <a:schemeClr val="accent1"/>
                </a:solidFill>
              </a:rPr>
              <a:t>objectifs</a:t>
            </a:r>
            <a:r>
              <a:rPr lang="en-US" dirty="0">
                <a:solidFill>
                  <a:schemeClr val="accent1"/>
                </a:solidFill>
              </a:rPr>
              <a:t> de la formation </a:t>
            </a:r>
            <a:r>
              <a:rPr lang="en-US" dirty="0" err="1">
                <a:solidFill>
                  <a:schemeClr val="accent1"/>
                </a:solidFill>
              </a:rPr>
              <a:t>sont</a:t>
            </a:r>
            <a:r>
              <a:rPr lang="en-US" dirty="0">
                <a:solidFill>
                  <a:schemeClr val="accent1"/>
                </a:solidFill>
              </a:rPr>
              <a:t> :</a:t>
            </a:r>
          </a:p>
        </p:txBody>
      </p:sp>
      <p:sp>
        <p:nvSpPr>
          <p:cNvPr id="5" name="Line 7">
            <a:extLst>
              <a:ext uri="{FF2B5EF4-FFF2-40B4-BE49-F238E27FC236}">
                <a16:creationId xmlns:a16="http://schemas.microsoft.com/office/drawing/2014/main" id="{955F42C9-C7AB-F24A-8405-17215A1B44E4}"/>
              </a:ext>
            </a:extLst>
          </p:cNvPr>
          <p:cNvSpPr>
            <a:spLocks noChangeShapeType="1"/>
          </p:cNvSpPr>
          <p:nvPr/>
        </p:nvSpPr>
        <p:spPr bwMode="auto">
          <a:xfrm>
            <a:off x="1899720" y="1554085"/>
            <a:ext cx="6482281" cy="30231"/>
          </a:xfrm>
          <a:prstGeom prst="line">
            <a:avLst/>
          </a:prstGeom>
          <a:noFill/>
          <a:ln w="88900" cap="rnd">
            <a:gradFill>
              <a:gsLst>
                <a:gs pos="0">
                  <a:schemeClr val="accent1">
                    <a:lumMod val="75000"/>
                  </a:schemeClr>
                </a:gs>
                <a:gs pos="25000">
                  <a:schemeClr val="accent1"/>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6" name="Freeform 5">
            <a:extLst>
              <a:ext uri="{FF2B5EF4-FFF2-40B4-BE49-F238E27FC236}">
                <a16:creationId xmlns:a16="http://schemas.microsoft.com/office/drawing/2014/main" id="{DF8C0DA2-CEE9-8343-A891-57DAA5E503F9}"/>
              </a:ext>
            </a:extLst>
          </p:cNvPr>
          <p:cNvSpPr>
            <a:spLocks/>
          </p:cNvSpPr>
          <p:nvPr/>
        </p:nvSpPr>
        <p:spPr bwMode="auto">
          <a:xfrm>
            <a:off x="1499131" y="1554084"/>
            <a:ext cx="400589" cy="802251"/>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1">
                    <a:lumMod val="75000"/>
                  </a:schemeClr>
                </a:gs>
                <a:gs pos="32000">
                  <a:schemeClr val="accent1"/>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7" name="Freeform 6">
            <a:extLst>
              <a:ext uri="{FF2B5EF4-FFF2-40B4-BE49-F238E27FC236}">
                <a16:creationId xmlns:a16="http://schemas.microsoft.com/office/drawing/2014/main" id="{DCFAC42A-5B4A-D044-B5F2-3ECFE3CDFB93}"/>
              </a:ext>
            </a:extLst>
          </p:cNvPr>
          <p:cNvSpPr>
            <a:spLocks/>
          </p:cNvSpPr>
          <p:nvPr/>
        </p:nvSpPr>
        <p:spPr bwMode="auto">
          <a:xfrm>
            <a:off x="1899720" y="1554084"/>
            <a:ext cx="400589" cy="802251"/>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8" name="Line 8">
            <a:extLst>
              <a:ext uri="{FF2B5EF4-FFF2-40B4-BE49-F238E27FC236}">
                <a16:creationId xmlns:a16="http://schemas.microsoft.com/office/drawing/2014/main" id="{B44B11FD-FD37-7444-A77A-60EFC16E6A66}"/>
              </a:ext>
            </a:extLst>
          </p:cNvPr>
          <p:cNvSpPr>
            <a:spLocks noChangeShapeType="1"/>
          </p:cNvSpPr>
          <p:nvPr/>
        </p:nvSpPr>
        <p:spPr bwMode="auto">
          <a:xfrm flipH="1" flipV="1">
            <a:off x="-1473199" y="1551741"/>
            <a:ext cx="3372921" cy="4684"/>
          </a:xfrm>
          <a:prstGeom prst="line">
            <a:avLst/>
          </a:prstGeom>
          <a:noFill/>
          <a:ln w="88900"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9" name="Line 7">
            <a:extLst>
              <a:ext uri="{FF2B5EF4-FFF2-40B4-BE49-F238E27FC236}">
                <a16:creationId xmlns:a16="http://schemas.microsoft.com/office/drawing/2014/main" id="{8B6A3C65-6639-E94B-ABA9-B8B6C7582AC6}"/>
              </a:ext>
            </a:extLst>
          </p:cNvPr>
          <p:cNvSpPr>
            <a:spLocks noChangeShapeType="1"/>
          </p:cNvSpPr>
          <p:nvPr/>
        </p:nvSpPr>
        <p:spPr bwMode="auto">
          <a:xfrm flipV="1">
            <a:off x="1899720" y="2743202"/>
            <a:ext cx="4576817" cy="4684"/>
          </a:xfrm>
          <a:prstGeom prst="line">
            <a:avLst/>
          </a:prstGeom>
          <a:noFill/>
          <a:ln w="88900" cap="rnd">
            <a:gradFill>
              <a:gsLst>
                <a:gs pos="0">
                  <a:schemeClr val="accent2">
                    <a:lumMod val="75000"/>
                  </a:schemeClr>
                </a:gs>
                <a:gs pos="25000">
                  <a:schemeClr val="accent2"/>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0" name="Freeform 5">
            <a:extLst>
              <a:ext uri="{FF2B5EF4-FFF2-40B4-BE49-F238E27FC236}">
                <a16:creationId xmlns:a16="http://schemas.microsoft.com/office/drawing/2014/main" id="{ED367352-C582-1540-A8A4-E800C104C9FD}"/>
              </a:ext>
            </a:extLst>
          </p:cNvPr>
          <p:cNvSpPr>
            <a:spLocks/>
          </p:cNvSpPr>
          <p:nvPr/>
        </p:nvSpPr>
        <p:spPr bwMode="auto">
          <a:xfrm>
            <a:off x="1499131" y="2747885"/>
            <a:ext cx="400589" cy="802251"/>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2">
                    <a:lumMod val="75000"/>
                  </a:schemeClr>
                </a:gs>
                <a:gs pos="32000">
                  <a:schemeClr val="accent2"/>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1" name="Freeform 6">
            <a:extLst>
              <a:ext uri="{FF2B5EF4-FFF2-40B4-BE49-F238E27FC236}">
                <a16:creationId xmlns:a16="http://schemas.microsoft.com/office/drawing/2014/main" id="{D39561E6-1B70-1445-9E92-36F6C8D4555F}"/>
              </a:ext>
            </a:extLst>
          </p:cNvPr>
          <p:cNvSpPr>
            <a:spLocks/>
          </p:cNvSpPr>
          <p:nvPr/>
        </p:nvSpPr>
        <p:spPr bwMode="auto">
          <a:xfrm>
            <a:off x="1899720" y="2747885"/>
            <a:ext cx="400589" cy="802251"/>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2" name="Line 8">
            <a:extLst>
              <a:ext uri="{FF2B5EF4-FFF2-40B4-BE49-F238E27FC236}">
                <a16:creationId xmlns:a16="http://schemas.microsoft.com/office/drawing/2014/main" id="{22BC1462-29D7-2948-8A66-E70658FA0A0E}"/>
              </a:ext>
            </a:extLst>
          </p:cNvPr>
          <p:cNvSpPr>
            <a:spLocks noChangeShapeType="1"/>
          </p:cNvSpPr>
          <p:nvPr/>
        </p:nvSpPr>
        <p:spPr bwMode="auto">
          <a:xfrm flipH="1" flipV="1">
            <a:off x="-1473199" y="2743202"/>
            <a:ext cx="3372921" cy="4684"/>
          </a:xfrm>
          <a:prstGeom prst="line">
            <a:avLst/>
          </a:prstGeom>
          <a:noFill/>
          <a:ln w="88900" cap="rnd">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3" name="Line 7">
            <a:extLst>
              <a:ext uri="{FF2B5EF4-FFF2-40B4-BE49-F238E27FC236}">
                <a16:creationId xmlns:a16="http://schemas.microsoft.com/office/drawing/2014/main" id="{698E623E-612B-6348-A158-069E433122A5}"/>
              </a:ext>
            </a:extLst>
          </p:cNvPr>
          <p:cNvSpPr>
            <a:spLocks noChangeShapeType="1"/>
          </p:cNvSpPr>
          <p:nvPr/>
        </p:nvSpPr>
        <p:spPr bwMode="auto">
          <a:xfrm flipV="1">
            <a:off x="1899719" y="3910825"/>
            <a:ext cx="5280555" cy="4684"/>
          </a:xfrm>
          <a:prstGeom prst="line">
            <a:avLst/>
          </a:prstGeom>
          <a:noFill/>
          <a:ln w="88900" cap="rnd">
            <a:gradFill>
              <a:gsLst>
                <a:gs pos="0">
                  <a:schemeClr val="accent3">
                    <a:lumMod val="75000"/>
                  </a:schemeClr>
                </a:gs>
                <a:gs pos="25000">
                  <a:schemeClr val="accent3"/>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4" name="Freeform 5">
            <a:extLst>
              <a:ext uri="{FF2B5EF4-FFF2-40B4-BE49-F238E27FC236}">
                <a16:creationId xmlns:a16="http://schemas.microsoft.com/office/drawing/2014/main" id="{18ADEE57-09FD-5048-987E-096EA2745192}"/>
              </a:ext>
            </a:extLst>
          </p:cNvPr>
          <p:cNvSpPr>
            <a:spLocks/>
          </p:cNvSpPr>
          <p:nvPr/>
        </p:nvSpPr>
        <p:spPr bwMode="auto">
          <a:xfrm>
            <a:off x="1499131" y="3915510"/>
            <a:ext cx="400589" cy="802249"/>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3">
                    <a:lumMod val="75000"/>
                  </a:schemeClr>
                </a:gs>
                <a:gs pos="32000">
                  <a:schemeClr val="accent3"/>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5" name="Freeform 6">
            <a:extLst>
              <a:ext uri="{FF2B5EF4-FFF2-40B4-BE49-F238E27FC236}">
                <a16:creationId xmlns:a16="http://schemas.microsoft.com/office/drawing/2014/main" id="{72137B88-F2BA-DE41-86AB-33BD4019157E}"/>
              </a:ext>
            </a:extLst>
          </p:cNvPr>
          <p:cNvSpPr>
            <a:spLocks/>
          </p:cNvSpPr>
          <p:nvPr/>
        </p:nvSpPr>
        <p:spPr bwMode="auto">
          <a:xfrm>
            <a:off x="1899722" y="3915510"/>
            <a:ext cx="400589" cy="802249"/>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6" name="Line 8">
            <a:extLst>
              <a:ext uri="{FF2B5EF4-FFF2-40B4-BE49-F238E27FC236}">
                <a16:creationId xmlns:a16="http://schemas.microsoft.com/office/drawing/2014/main" id="{D1032A49-FF11-2447-B4C1-9101C27CD802}"/>
              </a:ext>
            </a:extLst>
          </p:cNvPr>
          <p:cNvSpPr>
            <a:spLocks noChangeShapeType="1"/>
          </p:cNvSpPr>
          <p:nvPr/>
        </p:nvSpPr>
        <p:spPr bwMode="auto">
          <a:xfrm flipH="1" flipV="1">
            <a:off x="-1473199" y="3880593"/>
            <a:ext cx="3372921" cy="34915"/>
          </a:xfrm>
          <a:prstGeom prst="line">
            <a:avLst/>
          </a:prstGeom>
          <a:noFill/>
          <a:ln w="88900" cap="rnd">
            <a:solidFill>
              <a:schemeClr val="accent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17" name="Rectangle 16">
            <a:extLst>
              <a:ext uri="{FF2B5EF4-FFF2-40B4-BE49-F238E27FC236}">
                <a16:creationId xmlns:a16="http://schemas.microsoft.com/office/drawing/2014/main" id="{E2C00B19-EBA2-EC4C-A90F-B26624644AD7}"/>
              </a:ext>
            </a:extLst>
          </p:cNvPr>
          <p:cNvSpPr/>
          <p:nvPr/>
        </p:nvSpPr>
        <p:spPr>
          <a:xfrm>
            <a:off x="1603810" y="1662823"/>
            <a:ext cx="591829" cy="584775"/>
          </a:xfrm>
          <a:prstGeom prst="rect">
            <a:avLst/>
          </a:prstGeom>
        </p:spPr>
        <p:txBody>
          <a:bodyPr wrap="none" anchor="ctr" anchorCtr="0">
            <a:spAutoFit/>
          </a:bodyPr>
          <a:lstStyle/>
          <a:p>
            <a:pPr algn="ctr"/>
            <a:r>
              <a:rPr lang="en-US" sz="3200" dirty="0">
                <a:latin typeface="Source Sans Pro Regular"/>
              </a:rPr>
              <a:t>01</a:t>
            </a:r>
          </a:p>
        </p:txBody>
      </p:sp>
      <p:sp>
        <p:nvSpPr>
          <p:cNvPr id="18" name="Rectangle 17">
            <a:extLst>
              <a:ext uri="{FF2B5EF4-FFF2-40B4-BE49-F238E27FC236}">
                <a16:creationId xmlns:a16="http://schemas.microsoft.com/office/drawing/2014/main" id="{B8A86AFC-4F7B-DF4B-896E-B665A606C151}"/>
              </a:ext>
            </a:extLst>
          </p:cNvPr>
          <p:cNvSpPr/>
          <p:nvPr/>
        </p:nvSpPr>
        <p:spPr>
          <a:xfrm>
            <a:off x="1603804" y="2854668"/>
            <a:ext cx="591829" cy="584775"/>
          </a:xfrm>
          <a:prstGeom prst="rect">
            <a:avLst/>
          </a:prstGeom>
        </p:spPr>
        <p:txBody>
          <a:bodyPr wrap="none" anchor="ctr" anchorCtr="0">
            <a:spAutoFit/>
          </a:bodyPr>
          <a:lstStyle/>
          <a:p>
            <a:pPr algn="ctr"/>
            <a:r>
              <a:rPr lang="en-US" sz="3200" dirty="0">
                <a:latin typeface="Source Sans Pro Regular"/>
              </a:rPr>
              <a:t>02</a:t>
            </a:r>
          </a:p>
        </p:txBody>
      </p:sp>
      <p:sp>
        <p:nvSpPr>
          <p:cNvPr id="19" name="Rectangle 18">
            <a:extLst>
              <a:ext uri="{FF2B5EF4-FFF2-40B4-BE49-F238E27FC236}">
                <a16:creationId xmlns:a16="http://schemas.microsoft.com/office/drawing/2014/main" id="{21DC5A47-E01E-814B-8498-EC57427020B0}"/>
              </a:ext>
            </a:extLst>
          </p:cNvPr>
          <p:cNvSpPr/>
          <p:nvPr/>
        </p:nvSpPr>
        <p:spPr>
          <a:xfrm>
            <a:off x="1603804" y="4024247"/>
            <a:ext cx="591829" cy="584775"/>
          </a:xfrm>
          <a:prstGeom prst="rect">
            <a:avLst/>
          </a:prstGeom>
        </p:spPr>
        <p:txBody>
          <a:bodyPr wrap="none" anchor="ctr" anchorCtr="0">
            <a:spAutoFit/>
          </a:bodyPr>
          <a:lstStyle/>
          <a:p>
            <a:pPr algn="ctr"/>
            <a:r>
              <a:rPr lang="en-US" sz="3200" dirty="0">
                <a:latin typeface="Source Sans Pro Regular"/>
              </a:rPr>
              <a:t>03</a:t>
            </a:r>
          </a:p>
        </p:txBody>
      </p:sp>
      <p:sp>
        <p:nvSpPr>
          <p:cNvPr id="20" name="Line 7">
            <a:extLst>
              <a:ext uri="{FF2B5EF4-FFF2-40B4-BE49-F238E27FC236}">
                <a16:creationId xmlns:a16="http://schemas.microsoft.com/office/drawing/2014/main" id="{4FAC4C8E-94E8-6045-854E-941DFDD4F2E9}"/>
              </a:ext>
            </a:extLst>
          </p:cNvPr>
          <p:cNvSpPr>
            <a:spLocks noChangeShapeType="1"/>
          </p:cNvSpPr>
          <p:nvPr/>
        </p:nvSpPr>
        <p:spPr bwMode="auto">
          <a:xfrm flipV="1">
            <a:off x="1912952" y="5118044"/>
            <a:ext cx="7783448" cy="0"/>
          </a:xfrm>
          <a:prstGeom prst="line">
            <a:avLst/>
          </a:prstGeom>
          <a:noFill/>
          <a:ln w="88900" cap="rnd">
            <a:gradFill>
              <a:gsLst>
                <a:gs pos="0">
                  <a:schemeClr val="accent4">
                    <a:lumMod val="75000"/>
                  </a:schemeClr>
                </a:gs>
                <a:gs pos="25000">
                  <a:schemeClr val="accent4"/>
                </a:gs>
              </a:gsLst>
              <a:lin ang="19800000" scaled="0"/>
            </a:gradFill>
            <a:prstDash val="solid"/>
            <a:round/>
            <a:headEnd/>
            <a:tailEnd type="triangle" w="med" len="sm"/>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21" name="Freeform 5">
            <a:extLst>
              <a:ext uri="{FF2B5EF4-FFF2-40B4-BE49-F238E27FC236}">
                <a16:creationId xmlns:a16="http://schemas.microsoft.com/office/drawing/2014/main" id="{E3B694DF-156B-7E40-9B28-CFBC4F627927}"/>
              </a:ext>
            </a:extLst>
          </p:cNvPr>
          <p:cNvSpPr>
            <a:spLocks/>
          </p:cNvSpPr>
          <p:nvPr/>
        </p:nvSpPr>
        <p:spPr bwMode="auto">
          <a:xfrm>
            <a:off x="1499131" y="5118048"/>
            <a:ext cx="400589" cy="802249"/>
          </a:xfrm>
          <a:custGeom>
            <a:avLst/>
            <a:gdLst>
              <a:gd name="T0" fmla="*/ 129 w 129"/>
              <a:gd name="T1" fmla="*/ 258 h 258"/>
              <a:gd name="T2" fmla="*/ 0 w 129"/>
              <a:gd name="T3" fmla="*/ 129 h 258"/>
              <a:gd name="T4" fmla="*/ 129 w 129"/>
              <a:gd name="T5" fmla="*/ 0 h 258"/>
            </a:gdLst>
            <a:ahLst/>
            <a:cxnLst>
              <a:cxn ang="0">
                <a:pos x="T0" y="T1"/>
              </a:cxn>
              <a:cxn ang="0">
                <a:pos x="T2" y="T3"/>
              </a:cxn>
              <a:cxn ang="0">
                <a:pos x="T4" y="T5"/>
              </a:cxn>
            </a:cxnLst>
            <a:rect l="0" t="0" r="r" b="b"/>
            <a:pathLst>
              <a:path w="129" h="258">
                <a:moveTo>
                  <a:pt x="129" y="258"/>
                </a:moveTo>
                <a:cubicBezTo>
                  <a:pt x="57" y="258"/>
                  <a:pt x="0" y="200"/>
                  <a:pt x="0" y="129"/>
                </a:cubicBezTo>
                <a:cubicBezTo>
                  <a:pt x="0" y="57"/>
                  <a:pt x="57" y="0"/>
                  <a:pt x="129" y="0"/>
                </a:cubicBezTo>
              </a:path>
            </a:pathLst>
          </a:custGeom>
          <a:noFill/>
          <a:ln w="88900" cap="rnd">
            <a:gradFill>
              <a:gsLst>
                <a:gs pos="0">
                  <a:schemeClr val="accent4">
                    <a:lumMod val="75000"/>
                  </a:schemeClr>
                </a:gs>
                <a:gs pos="32000">
                  <a:schemeClr val="accent4"/>
                </a:gs>
              </a:gsLst>
              <a:lin ang="5400000" scaled="1"/>
            </a:gra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22" name="Freeform 6">
            <a:extLst>
              <a:ext uri="{FF2B5EF4-FFF2-40B4-BE49-F238E27FC236}">
                <a16:creationId xmlns:a16="http://schemas.microsoft.com/office/drawing/2014/main" id="{74B29FAC-1995-774D-A4FB-F8E24E4DDC6E}"/>
              </a:ext>
            </a:extLst>
          </p:cNvPr>
          <p:cNvSpPr>
            <a:spLocks/>
          </p:cNvSpPr>
          <p:nvPr/>
        </p:nvSpPr>
        <p:spPr bwMode="auto">
          <a:xfrm>
            <a:off x="1912952" y="5118048"/>
            <a:ext cx="400589" cy="802249"/>
          </a:xfrm>
          <a:custGeom>
            <a:avLst/>
            <a:gdLst>
              <a:gd name="T0" fmla="*/ 0 w 129"/>
              <a:gd name="T1" fmla="*/ 0 h 258"/>
              <a:gd name="T2" fmla="*/ 129 w 129"/>
              <a:gd name="T3" fmla="*/ 129 h 258"/>
              <a:gd name="T4" fmla="*/ 0 w 129"/>
              <a:gd name="T5" fmla="*/ 258 h 258"/>
            </a:gdLst>
            <a:ahLst/>
            <a:cxnLst>
              <a:cxn ang="0">
                <a:pos x="T0" y="T1"/>
              </a:cxn>
              <a:cxn ang="0">
                <a:pos x="T2" y="T3"/>
              </a:cxn>
              <a:cxn ang="0">
                <a:pos x="T4" y="T5"/>
              </a:cxn>
            </a:cxnLst>
            <a:rect l="0" t="0" r="r" b="b"/>
            <a:pathLst>
              <a:path w="129" h="258">
                <a:moveTo>
                  <a:pt x="0" y="0"/>
                </a:moveTo>
                <a:cubicBezTo>
                  <a:pt x="71" y="0"/>
                  <a:pt x="129" y="57"/>
                  <a:pt x="129" y="129"/>
                </a:cubicBezTo>
                <a:cubicBezTo>
                  <a:pt x="129" y="200"/>
                  <a:pt x="71" y="258"/>
                  <a:pt x="0" y="258"/>
                </a:cubicBezTo>
              </a:path>
            </a:pathLst>
          </a:custGeom>
          <a:noFill/>
          <a:ln w="88900"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23" name="Line 8">
            <a:extLst>
              <a:ext uri="{FF2B5EF4-FFF2-40B4-BE49-F238E27FC236}">
                <a16:creationId xmlns:a16="http://schemas.microsoft.com/office/drawing/2014/main" id="{B56EE445-2E8E-5B4B-A82E-968A0315A643}"/>
              </a:ext>
            </a:extLst>
          </p:cNvPr>
          <p:cNvSpPr>
            <a:spLocks noChangeShapeType="1"/>
          </p:cNvSpPr>
          <p:nvPr/>
        </p:nvSpPr>
        <p:spPr bwMode="auto">
          <a:xfrm flipH="1" flipV="1">
            <a:off x="-1459967" y="5083131"/>
            <a:ext cx="3372921" cy="34915"/>
          </a:xfrm>
          <a:prstGeom prst="line">
            <a:avLst/>
          </a:prstGeom>
          <a:noFill/>
          <a:ln w="88900" cap="rnd">
            <a:solidFill>
              <a:schemeClr val="accent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dirty="0">
              <a:latin typeface="Source Sans Pro Regular"/>
            </a:endParaRPr>
          </a:p>
        </p:txBody>
      </p:sp>
      <p:sp>
        <p:nvSpPr>
          <p:cNvPr id="24" name="Rectangle 23">
            <a:extLst>
              <a:ext uri="{FF2B5EF4-FFF2-40B4-BE49-F238E27FC236}">
                <a16:creationId xmlns:a16="http://schemas.microsoft.com/office/drawing/2014/main" id="{090D16E0-FC25-CC44-9AD1-606A5D2B7B32}"/>
              </a:ext>
            </a:extLst>
          </p:cNvPr>
          <p:cNvSpPr/>
          <p:nvPr/>
        </p:nvSpPr>
        <p:spPr>
          <a:xfrm>
            <a:off x="1617036" y="5226784"/>
            <a:ext cx="591829" cy="584775"/>
          </a:xfrm>
          <a:prstGeom prst="rect">
            <a:avLst/>
          </a:prstGeom>
        </p:spPr>
        <p:txBody>
          <a:bodyPr wrap="none" anchor="ctr" anchorCtr="0">
            <a:spAutoFit/>
          </a:bodyPr>
          <a:lstStyle/>
          <a:p>
            <a:pPr algn="ctr"/>
            <a:r>
              <a:rPr lang="en-US" sz="3200" dirty="0">
                <a:latin typeface="Source Sans Pro Regular"/>
              </a:rPr>
              <a:t>04</a:t>
            </a:r>
          </a:p>
        </p:txBody>
      </p:sp>
      <p:sp>
        <p:nvSpPr>
          <p:cNvPr id="26" name="Rectangle 25">
            <a:extLst>
              <a:ext uri="{FF2B5EF4-FFF2-40B4-BE49-F238E27FC236}">
                <a16:creationId xmlns:a16="http://schemas.microsoft.com/office/drawing/2014/main" id="{FDBD0C2C-D836-7B48-9C75-C1D53AF0F336}"/>
              </a:ext>
            </a:extLst>
          </p:cNvPr>
          <p:cNvSpPr/>
          <p:nvPr/>
        </p:nvSpPr>
        <p:spPr>
          <a:xfrm>
            <a:off x="2503213" y="2892288"/>
            <a:ext cx="4207139" cy="584775"/>
          </a:xfrm>
          <a:prstGeom prst="rect">
            <a:avLst/>
          </a:prstGeom>
        </p:spPr>
        <p:txBody>
          <a:bodyPr wrap="square">
            <a:spAutoFit/>
          </a:bodyPr>
          <a:lstStyle/>
          <a:p>
            <a:r>
              <a:rPr lang="en-US" sz="1600" dirty="0" err="1">
                <a:latin typeface="Source Sans Pro Regular"/>
              </a:rPr>
              <a:t>Comprendre</a:t>
            </a:r>
            <a:r>
              <a:rPr lang="en-US" sz="1600" dirty="0">
                <a:latin typeface="Source Sans Pro Regular"/>
              </a:rPr>
              <a:t> comment le client </a:t>
            </a:r>
            <a:r>
              <a:rPr lang="en-US" sz="1600" dirty="0" err="1">
                <a:latin typeface="Source Sans Pro Regular"/>
              </a:rPr>
              <a:t>interagit</a:t>
            </a:r>
            <a:r>
              <a:rPr lang="en-US" sz="1600" dirty="0">
                <a:latin typeface="Source Sans Pro Regular"/>
              </a:rPr>
              <a:t> avec </a:t>
            </a:r>
            <a:r>
              <a:rPr lang="en-US" sz="1600" dirty="0" err="1">
                <a:latin typeface="Source Sans Pro Regular"/>
              </a:rPr>
              <a:t>sa</a:t>
            </a:r>
            <a:r>
              <a:rPr lang="en-US" sz="1600" dirty="0">
                <a:latin typeface="Source Sans Pro Regular"/>
              </a:rPr>
              <a:t> </a:t>
            </a:r>
            <a:r>
              <a:rPr lang="en-US" sz="1600" b="1" dirty="0">
                <a:latin typeface="Source Sans Pro Regular"/>
              </a:rPr>
              <a:t>base de </a:t>
            </a:r>
            <a:r>
              <a:rPr lang="en-US" sz="1600" b="1" dirty="0" err="1">
                <a:latin typeface="Source Sans Pro Regular"/>
              </a:rPr>
              <a:t>données</a:t>
            </a:r>
            <a:endParaRPr lang="en-US" sz="1600" b="1" dirty="0">
              <a:latin typeface="Source Sans Pro Regular"/>
            </a:endParaRPr>
          </a:p>
        </p:txBody>
      </p:sp>
      <p:sp>
        <p:nvSpPr>
          <p:cNvPr id="27" name="Rectangle 26">
            <a:extLst>
              <a:ext uri="{FF2B5EF4-FFF2-40B4-BE49-F238E27FC236}">
                <a16:creationId xmlns:a16="http://schemas.microsoft.com/office/drawing/2014/main" id="{B90F0F2C-A73A-334B-A22A-01FE2200B63C}"/>
              </a:ext>
            </a:extLst>
          </p:cNvPr>
          <p:cNvSpPr/>
          <p:nvPr/>
        </p:nvSpPr>
        <p:spPr>
          <a:xfrm>
            <a:off x="2503213" y="1659375"/>
            <a:ext cx="5280555" cy="584775"/>
          </a:xfrm>
          <a:prstGeom prst="rect">
            <a:avLst/>
          </a:prstGeom>
        </p:spPr>
        <p:txBody>
          <a:bodyPr wrap="square">
            <a:spAutoFit/>
          </a:bodyPr>
          <a:lstStyle/>
          <a:p>
            <a:r>
              <a:rPr lang="en-US" sz="1600" dirty="0" err="1">
                <a:latin typeface="Source Sans Pro Regular"/>
              </a:rPr>
              <a:t>Comprendre</a:t>
            </a:r>
            <a:r>
              <a:rPr lang="en-US" sz="1600" dirty="0">
                <a:latin typeface="Source Sans Pro Regular"/>
              </a:rPr>
              <a:t> comment le client </a:t>
            </a:r>
            <a:r>
              <a:rPr lang="en-US" sz="1600" dirty="0" err="1">
                <a:latin typeface="Source Sans Pro Regular"/>
              </a:rPr>
              <a:t>interagit</a:t>
            </a:r>
            <a:r>
              <a:rPr lang="en-US" sz="1600" dirty="0">
                <a:latin typeface="Source Sans Pro Regular"/>
              </a:rPr>
              <a:t> avec son </a:t>
            </a:r>
            <a:r>
              <a:rPr lang="en-US" sz="1600" b="1" dirty="0" err="1">
                <a:solidFill>
                  <a:schemeClr val="tx2"/>
                </a:solidFill>
                <a:latin typeface="Source Sans Pro Regular"/>
              </a:rPr>
              <a:t>espace</a:t>
            </a:r>
            <a:r>
              <a:rPr lang="en-US" sz="1600" b="1" dirty="0">
                <a:solidFill>
                  <a:schemeClr val="tx2"/>
                </a:solidFill>
                <a:latin typeface="Source Sans Pro Regular"/>
              </a:rPr>
              <a:t> de stockage</a:t>
            </a:r>
          </a:p>
        </p:txBody>
      </p:sp>
      <p:sp>
        <p:nvSpPr>
          <p:cNvPr id="29" name="Rectangle 28">
            <a:extLst>
              <a:ext uri="{FF2B5EF4-FFF2-40B4-BE49-F238E27FC236}">
                <a16:creationId xmlns:a16="http://schemas.microsoft.com/office/drawing/2014/main" id="{AD41EC55-E092-0E48-9FF9-8AB737679944}"/>
              </a:ext>
            </a:extLst>
          </p:cNvPr>
          <p:cNvSpPr/>
          <p:nvPr/>
        </p:nvSpPr>
        <p:spPr>
          <a:xfrm>
            <a:off x="2503212" y="5285234"/>
            <a:ext cx="7120242" cy="338554"/>
          </a:xfrm>
          <a:prstGeom prst="rect">
            <a:avLst/>
          </a:prstGeom>
        </p:spPr>
        <p:txBody>
          <a:bodyPr wrap="square">
            <a:spAutoFit/>
          </a:bodyPr>
          <a:lstStyle/>
          <a:p>
            <a:r>
              <a:rPr lang="en-US" sz="1600" dirty="0" err="1">
                <a:latin typeface="Source Sans Pro Regular"/>
              </a:rPr>
              <a:t>Connaître</a:t>
            </a:r>
            <a:r>
              <a:rPr lang="en-US" sz="1600" dirty="0">
                <a:latin typeface="Source Sans Pro Regular"/>
              </a:rPr>
              <a:t> les </a:t>
            </a:r>
            <a:r>
              <a:rPr lang="en-US" sz="1600" dirty="0" err="1">
                <a:latin typeface="Source Sans Pro Regular"/>
              </a:rPr>
              <a:t>procédures</a:t>
            </a:r>
            <a:r>
              <a:rPr lang="en-US" sz="1600" dirty="0">
                <a:latin typeface="Source Sans Pro Regular"/>
              </a:rPr>
              <a:t> </a:t>
            </a:r>
            <a:r>
              <a:rPr lang="en-US" sz="1600" dirty="0" err="1">
                <a:latin typeface="Source Sans Pro Regular"/>
              </a:rPr>
              <a:t>d’installation</a:t>
            </a:r>
            <a:r>
              <a:rPr lang="en-US" sz="1600" dirty="0">
                <a:latin typeface="Source Sans Pro Regular"/>
              </a:rPr>
              <a:t> de </a:t>
            </a:r>
            <a:r>
              <a:rPr lang="en-US" sz="1600" b="1" dirty="0">
                <a:solidFill>
                  <a:schemeClr val="accent4"/>
                </a:solidFill>
                <a:latin typeface="Source Sans Pro Regular"/>
              </a:rPr>
              <a:t>modules </a:t>
            </a:r>
            <a:r>
              <a:rPr lang="en-US" sz="1600" b="1" dirty="0" err="1">
                <a:solidFill>
                  <a:schemeClr val="accent4"/>
                </a:solidFill>
                <a:latin typeface="Source Sans Pro Regular"/>
              </a:rPr>
              <a:t>en</a:t>
            </a:r>
            <a:r>
              <a:rPr lang="en-US" sz="1600" b="1" dirty="0">
                <a:solidFill>
                  <a:schemeClr val="accent4"/>
                </a:solidFill>
                <a:latin typeface="Source Sans Pro Regular"/>
              </a:rPr>
              <a:t> 1 </a:t>
            </a:r>
            <a:r>
              <a:rPr lang="en-US" sz="1600" b="1" dirty="0" err="1">
                <a:solidFill>
                  <a:schemeClr val="accent4"/>
                </a:solidFill>
                <a:latin typeface="Source Sans Pro Regular"/>
              </a:rPr>
              <a:t>clic</a:t>
            </a:r>
            <a:r>
              <a:rPr lang="en-US" sz="1600" b="1" dirty="0">
                <a:solidFill>
                  <a:schemeClr val="accent4"/>
                </a:solidFill>
                <a:latin typeface="Source Sans Pro Regular"/>
              </a:rPr>
              <a:t> </a:t>
            </a:r>
            <a:r>
              <a:rPr lang="en-US" sz="1600" dirty="0">
                <a:latin typeface="Source Sans Pro Regular"/>
              </a:rPr>
              <a:t>et </a:t>
            </a:r>
            <a:r>
              <a:rPr lang="en-US" sz="1600" dirty="0" err="1">
                <a:latin typeface="Source Sans Pro Regular"/>
              </a:rPr>
              <a:t>leurs</a:t>
            </a:r>
            <a:r>
              <a:rPr lang="en-US" sz="1600" dirty="0">
                <a:latin typeface="Source Sans Pro Regular"/>
              </a:rPr>
              <a:t> </a:t>
            </a:r>
            <a:r>
              <a:rPr lang="en-US" sz="1600" dirty="0" err="1">
                <a:latin typeface="Source Sans Pro Regular"/>
              </a:rPr>
              <a:t>spécificités</a:t>
            </a:r>
            <a:endParaRPr lang="en-US" sz="1600" dirty="0">
              <a:latin typeface="Source Sans Pro Regular"/>
            </a:endParaRPr>
          </a:p>
        </p:txBody>
      </p:sp>
      <p:sp>
        <p:nvSpPr>
          <p:cNvPr id="41" name="Rectangle 40">
            <a:extLst>
              <a:ext uri="{FF2B5EF4-FFF2-40B4-BE49-F238E27FC236}">
                <a16:creationId xmlns:a16="http://schemas.microsoft.com/office/drawing/2014/main" id="{5E356E44-F39F-0E4A-85B3-6A574323C39B}"/>
              </a:ext>
            </a:extLst>
          </p:cNvPr>
          <p:cNvSpPr/>
          <p:nvPr/>
        </p:nvSpPr>
        <p:spPr>
          <a:xfrm>
            <a:off x="2497037" y="4040539"/>
            <a:ext cx="4557970" cy="584775"/>
          </a:xfrm>
          <a:prstGeom prst="rect">
            <a:avLst/>
          </a:prstGeom>
        </p:spPr>
        <p:txBody>
          <a:bodyPr wrap="square">
            <a:spAutoFit/>
          </a:bodyPr>
          <a:lstStyle/>
          <a:p>
            <a:r>
              <a:rPr lang="en-US" sz="1600" dirty="0">
                <a:latin typeface="Source Sans Pro Regular"/>
              </a:rPr>
              <a:t>Savoir </a:t>
            </a:r>
            <a:r>
              <a:rPr lang="en-US" sz="1600" dirty="0" err="1">
                <a:latin typeface="Source Sans Pro Regular"/>
              </a:rPr>
              <a:t>ce</a:t>
            </a:r>
            <a:r>
              <a:rPr lang="en-US" sz="1600" dirty="0">
                <a:latin typeface="Source Sans Pro Regular"/>
              </a:rPr>
              <a:t> </a:t>
            </a:r>
            <a:r>
              <a:rPr lang="en-US" sz="1600" dirty="0" err="1">
                <a:latin typeface="Source Sans Pro Regular"/>
              </a:rPr>
              <a:t>qu’est</a:t>
            </a:r>
            <a:r>
              <a:rPr lang="en-US" sz="1600" dirty="0">
                <a:latin typeface="Source Sans Pro Regular"/>
              </a:rPr>
              <a:t> un </a:t>
            </a:r>
            <a:r>
              <a:rPr lang="en-US" sz="1600" b="1" dirty="0">
                <a:solidFill>
                  <a:schemeClr val="accent3"/>
                </a:solidFill>
                <a:latin typeface="Source Sans Pro Regular"/>
              </a:rPr>
              <a:t>multisite</a:t>
            </a:r>
            <a:r>
              <a:rPr lang="en-US" sz="1600" dirty="0">
                <a:latin typeface="Source Sans Pro Regular"/>
              </a:rPr>
              <a:t> et comment le </a:t>
            </a:r>
            <a:r>
              <a:rPr lang="en-US" sz="1600" dirty="0" err="1">
                <a:latin typeface="Source Sans Pro Regular"/>
              </a:rPr>
              <a:t>mettre</a:t>
            </a:r>
            <a:r>
              <a:rPr lang="en-US" sz="1600" dirty="0">
                <a:latin typeface="Source Sans Pro Regular"/>
              </a:rPr>
              <a:t> </a:t>
            </a:r>
            <a:r>
              <a:rPr lang="en-US" sz="1600" dirty="0" err="1">
                <a:latin typeface="Source Sans Pro Regular"/>
              </a:rPr>
              <a:t>en</a:t>
            </a:r>
            <a:r>
              <a:rPr lang="en-US" sz="1600" dirty="0">
                <a:latin typeface="Source Sans Pro Regular"/>
              </a:rPr>
              <a:t> place</a:t>
            </a:r>
          </a:p>
        </p:txBody>
      </p:sp>
      <p:grpSp>
        <p:nvGrpSpPr>
          <p:cNvPr id="3" name="Group 2">
            <a:extLst>
              <a:ext uri="{FF2B5EF4-FFF2-40B4-BE49-F238E27FC236}">
                <a16:creationId xmlns:a16="http://schemas.microsoft.com/office/drawing/2014/main" id="{4B940B96-1CB4-D542-8FFB-AB470BB1FF02}"/>
              </a:ext>
            </a:extLst>
          </p:cNvPr>
          <p:cNvGrpSpPr/>
          <p:nvPr/>
        </p:nvGrpSpPr>
        <p:grpSpPr>
          <a:xfrm>
            <a:off x="8443271" y="1177998"/>
            <a:ext cx="819652" cy="819652"/>
            <a:chOff x="8443271" y="1177998"/>
            <a:chExt cx="819652" cy="819652"/>
          </a:xfrm>
        </p:grpSpPr>
        <p:sp>
          <p:nvSpPr>
            <p:cNvPr id="44" name="Oval 47">
              <a:extLst>
                <a:ext uri="{FF2B5EF4-FFF2-40B4-BE49-F238E27FC236}">
                  <a16:creationId xmlns:a16="http://schemas.microsoft.com/office/drawing/2014/main" id="{6933E696-7ABD-5946-B11F-40835E9429AF}"/>
                </a:ext>
              </a:extLst>
            </p:cNvPr>
            <p:cNvSpPr/>
            <p:nvPr/>
          </p:nvSpPr>
          <p:spPr>
            <a:xfrm>
              <a:off x="8443271" y="1177998"/>
              <a:ext cx="819652" cy="819652"/>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Regular"/>
              </a:endParaRPr>
            </a:p>
          </p:txBody>
        </p:sp>
        <p:sp>
          <p:nvSpPr>
            <p:cNvPr id="2" name="TextBox 1">
              <a:extLst>
                <a:ext uri="{FF2B5EF4-FFF2-40B4-BE49-F238E27FC236}">
                  <a16:creationId xmlns:a16="http://schemas.microsoft.com/office/drawing/2014/main" id="{D1B0F32B-09C9-524A-89EE-C36F824FCB2F}"/>
                </a:ext>
              </a:extLst>
            </p:cNvPr>
            <p:cNvSpPr txBox="1"/>
            <p:nvPr/>
          </p:nvSpPr>
          <p:spPr>
            <a:xfrm>
              <a:off x="8549378" y="1368911"/>
              <a:ext cx="607439" cy="461665"/>
            </a:xfrm>
            <a:prstGeom prst="rect">
              <a:avLst/>
            </a:prstGeom>
            <a:noFill/>
          </p:spPr>
          <p:txBody>
            <a:bodyPr wrap="square" rtlCol="0">
              <a:spAutoFit/>
            </a:bodyPr>
            <a:lstStyle/>
            <a:p>
              <a:pPr algn="ctr"/>
              <a:r>
                <a:rPr lang="fr-FR" b="1" dirty="0">
                  <a:solidFill>
                    <a:schemeClr val="bg1"/>
                  </a:solidFill>
                  <a:latin typeface="Source Sans Pro" panose="020B0503030403020204" pitchFamily="34" charset="77"/>
                </a:rPr>
                <a:t>80’</a:t>
              </a:r>
            </a:p>
          </p:txBody>
        </p:sp>
      </p:grpSp>
      <p:grpSp>
        <p:nvGrpSpPr>
          <p:cNvPr id="25" name="Group 24">
            <a:extLst>
              <a:ext uri="{FF2B5EF4-FFF2-40B4-BE49-F238E27FC236}">
                <a16:creationId xmlns:a16="http://schemas.microsoft.com/office/drawing/2014/main" id="{B689AC85-4EDC-F84F-8CEF-A99C126C04E7}"/>
              </a:ext>
            </a:extLst>
          </p:cNvPr>
          <p:cNvGrpSpPr/>
          <p:nvPr/>
        </p:nvGrpSpPr>
        <p:grpSpPr>
          <a:xfrm>
            <a:off x="6557537" y="2329359"/>
            <a:ext cx="819652" cy="819652"/>
            <a:chOff x="6557537" y="2329359"/>
            <a:chExt cx="819652" cy="819652"/>
          </a:xfrm>
        </p:grpSpPr>
        <p:sp>
          <p:nvSpPr>
            <p:cNvPr id="40" name="Oval 48">
              <a:extLst>
                <a:ext uri="{FF2B5EF4-FFF2-40B4-BE49-F238E27FC236}">
                  <a16:creationId xmlns:a16="http://schemas.microsoft.com/office/drawing/2014/main" id="{A4399253-B0B9-D942-B783-E3A6BA41171A}"/>
                </a:ext>
              </a:extLst>
            </p:cNvPr>
            <p:cNvSpPr/>
            <p:nvPr/>
          </p:nvSpPr>
          <p:spPr>
            <a:xfrm>
              <a:off x="6557537" y="2329359"/>
              <a:ext cx="819652" cy="819652"/>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Regular"/>
              </a:endParaRPr>
            </a:p>
          </p:txBody>
        </p:sp>
        <p:sp>
          <p:nvSpPr>
            <p:cNvPr id="32" name="TextBox 31">
              <a:extLst>
                <a:ext uri="{FF2B5EF4-FFF2-40B4-BE49-F238E27FC236}">
                  <a16:creationId xmlns:a16="http://schemas.microsoft.com/office/drawing/2014/main" id="{21E7E424-E656-5E4E-A348-751CDF5FB4CE}"/>
                </a:ext>
              </a:extLst>
            </p:cNvPr>
            <p:cNvSpPr txBox="1"/>
            <p:nvPr/>
          </p:nvSpPr>
          <p:spPr>
            <a:xfrm>
              <a:off x="6663643" y="2506047"/>
              <a:ext cx="607439" cy="461665"/>
            </a:xfrm>
            <a:prstGeom prst="rect">
              <a:avLst/>
            </a:prstGeom>
            <a:noFill/>
          </p:spPr>
          <p:txBody>
            <a:bodyPr wrap="square" rtlCol="0">
              <a:spAutoFit/>
            </a:bodyPr>
            <a:lstStyle/>
            <a:p>
              <a:pPr algn="ctr"/>
              <a:r>
                <a:rPr lang="fr-FR" b="1" dirty="0">
                  <a:solidFill>
                    <a:schemeClr val="bg1"/>
                  </a:solidFill>
                  <a:latin typeface="Source Sans Pro" panose="020B0503030403020204" pitchFamily="34" charset="77"/>
                </a:rPr>
                <a:t>45’</a:t>
              </a:r>
            </a:p>
          </p:txBody>
        </p:sp>
      </p:grpSp>
      <p:grpSp>
        <p:nvGrpSpPr>
          <p:cNvPr id="30" name="Group 29">
            <a:extLst>
              <a:ext uri="{FF2B5EF4-FFF2-40B4-BE49-F238E27FC236}">
                <a16:creationId xmlns:a16="http://schemas.microsoft.com/office/drawing/2014/main" id="{B988FC87-E3EA-A947-B66A-78940B767B91}"/>
              </a:ext>
            </a:extLst>
          </p:cNvPr>
          <p:cNvGrpSpPr/>
          <p:nvPr/>
        </p:nvGrpSpPr>
        <p:grpSpPr>
          <a:xfrm>
            <a:off x="9755312" y="4708218"/>
            <a:ext cx="819652" cy="819652"/>
            <a:chOff x="9755312" y="4708218"/>
            <a:chExt cx="819652" cy="819652"/>
          </a:xfrm>
        </p:grpSpPr>
        <p:sp>
          <p:nvSpPr>
            <p:cNvPr id="47" name="Oval 50">
              <a:extLst>
                <a:ext uri="{FF2B5EF4-FFF2-40B4-BE49-F238E27FC236}">
                  <a16:creationId xmlns:a16="http://schemas.microsoft.com/office/drawing/2014/main" id="{313E8C2B-28B4-6F4D-84A4-C8113A994CA0}"/>
                </a:ext>
              </a:extLst>
            </p:cNvPr>
            <p:cNvSpPr/>
            <p:nvPr/>
          </p:nvSpPr>
          <p:spPr>
            <a:xfrm>
              <a:off x="9755312" y="4708218"/>
              <a:ext cx="819652" cy="819652"/>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Regular"/>
              </a:endParaRPr>
            </a:p>
          </p:txBody>
        </p:sp>
        <p:sp>
          <p:nvSpPr>
            <p:cNvPr id="33" name="TextBox 32">
              <a:extLst>
                <a:ext uri="{FF2B5EF4-FFF2-40B4-BE49-F238E27FC236}">
                  <a16:creationId xmlns:a16="http://schemas.microsoft.com/office/drawing/2014/main" id="{02A79CA4-9370-DB47-94AE-B5D16664F7B6}"/>
                </a:ext>
              </a:extLst>
            </p:cNvPr>
            <p:cNvSpPr txBox="1"/>
            <p:nvPr/>
          </p:nvSpPr>
          <p:spPr>
            <a:xfrm>
              <a:off x="9861418" y="4869755"/>
              <a:ext cx="607439" cy="461665"/>
            </a:xfrm>
            <a:prstGeom prst="rect">
              <a:avLst/>
            </a:prstGeom>
            <a:noFill/>
          </p:spPr>
          <p:txBody>
            <a:bodyPr wrap="square" rtlCol="0">
              <a:spAutoFit/>
            </a:bodyPr>
            <a:lstStyle/>
            <a:p>
              <a:pPr algn="ctr"/>
              <a:r>
                <a:rPr lang="fr-FR" b="1" dirty="0">
                  <a:solidFill>
                    <a:schemeClr val="bg1"/>
                  </a:solidFill>
                  <a:latin typeface="Source Sans Pro" panose="020B0503030403020204" pitchFamily="34" charset="77"/>
                </a:rPr>
                <a:t>40’</a:t>
              </a:r>
            </a:p>
          </p:txBody>
        </p:sp>
      </p:grpSp>
      <p:grpSp>
        <p:nvGrpSpPr>
          <p:cNvPr id="28" name="Group 27">
            <a:extLst>
              <a:ext uri="{FF2B5EF4-FFF2-40B4-BE49-F238E27FC236}">
                <a16:creationId xmlns:a16="http://schemas.microsoft.com/office/drawing/2014/main" id="{09D4D14B-FBE5-EB4F-9526-AB7D853295EA}"/>
              </a:ext>
            </a:extLst>
          </p:cNvPr>
          <p:cNvGrpSpPr/>
          <p:nvPr/>
        </p:nvGrpSpPr>
        <p:grpSpPr>
          <a:xfrm>
            <a:off x="7228586" y="3530907"/>
            <a:ext cx="819652" cy="819652"/>
            <a:chOff x="7228586" y="3530907"/>
            <a:chExt cx="819652" cy="819652"/>
          </a:xfrm>
        </p:grpSpPr>
        <p:sp>
          <p:nvSpPr>
            <p:cNvPr id="52" name="Oval 49">
              <a:extLst>
                <a:ext uri="{FF2B5EF4-FFF2-40B4-BE49-F238E27FC236}">
                  <a16:creationId xmlns:a16="http://schemas.microsoft.com/office/drawing/2014/main" id="{27266738-83EE-7B4D-A80A-56A654187706}"/>
                </a:ext>
              </a:extLst>
            </p:cNvPr>
            <p:cNvSpPr/>
            <p:nvPr/>
          </p:nvSpPr>
          <p:spPr>
            <a:xfrm>
              <a:off x="7228586" y="3530907"/>
              <a:ext cx="819652" cy="819652"/>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latin typeface="Source Sans Pro Regular"/>
              </a:endParaRPr>
            </a:p>
          </p:txBody>
        </p:sp>
        <p:sp>
          <p:nvSpPr>
            <p:cNvPr id="34" name="TextBox 33">
              <a:extLst>
                <a:ext uri="{FF2B5EF4-FFF2-40B4-BE49-F238E27FC236}">
                  <a16:creationId xmlns:a16="http://schemas.microsoft.com/office/drawing/2014/main" id="{333FD429-AC49-F745-85CF-28EDF44A8DF4}"/>
                </a:ext>
              </a:extLst>
            </p:cNvPr>
            <p:cNvSpPr txBox="1"/>
            <p:nvPr/>
          </p:nvSpPr>
          <p:spPr>
            <a:xfrm>
              <a:off x="7353853" y="3709900"/>
              <a:ext cx="607439" cy="461665"/>
            </a:xfrm>
            <a:prstGeom prst="rect">
              <a:avLst/>
            </a:prstGeom>
            <a:noFill/>
          </p:spPr>
          <p:txBody>
            <a:bodyPr wrap="square" rtlCol="0">
              <a:spAutoFit/>
            </a:bodyPr>
            <a:lstStyle/>
            <a:p>
              <a:pPr algn="ctr"/>
              <a:r>
                <a:rPr lang="fr-FR" b="1" dirty="0">
                  <a:solidFill>
                    <a:schemeClr val="bg1"/>
                  </a:solidFill>
                  <a:latin typeface="Source Sans Pro" panose="020B0503030403020204" pitchFamily="34" charset="77"/>
                </a:rPr>
                <a:t>30’</a:t>
              </a:r>
            </a:p>
          </p:txBody>
        </p:sp>
      </p:grpSp>
    </p:spTree>
    <p:extLst>
      <p:ext uri="{BB962C8B-B14F-4D97-AF65-F5344CB8AC3E}">
        <p14:creationId xmlns:p14="http://schemas.microsoft.com/office/powerpoint/2010/main" val="159048204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3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300"/>
                                        <p:tgtEl>
                                          <p:spTgt spid="17"/>
                                        </p:tgtEl>
                                      </p:cBhvr>
                                    </p:animEffect>
                                  </p:childTnLst>
                                </p:cTn>
                              </p:par>
                            </p:childTnLst>
                          </p:cTn>
                        </p:par>
                        <p:par>
                          <p:cTn id="11" fill="hold">
                            <p:stCondLst>
                              <p:cond delay="300"/>
                            </p:stCondLst>
                            <p:childTnLst>
                              <p:par>
                                <p:cTn id="12" presetID="22" presetClass="entr" presetSubtype="1"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up)">
                                      <p:cBhvr>
                                        <p:cTn id="14" dur="100"/>
                                        <p:tgtEl>
                                          <p:spTgt spid="7"/>
                                        </p:tgtEl>
                                      </p:cBhvr>
                                    </p:animEffect>
                                  </p:childTnLst>
                                </p:cTn>
                              </p:par>
                            </p:childTnLst>
                          </p:cTn>
                        </p:par>
                        <p:par>
                          <p:cTn id="15" fill="hold">
                            <p:stCondLst>
                              <p:cond delay="400"/>
                            </p:stCondLst>
                            <p:childTnLst>
                              <p:par>
                                <p:cTn id="16" presetID="22" presetClass="entr" presetSubtype="4"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down)">
                                      <p:cBhvr>
                                        <p:cTn id="18" dur="100"/>
                                        <p:tgtEl>
                                          <p:spTgt spid="6"/>
                                        </p:tgtEl>
                                      </p:cBhvr>
                                    </p:animEffect>
                                  </p:childTnLst>
                                </p:cTn>
                              </p:par>
                            </p:childTnLst>
                          </p:cTn>
                        </p:par>
                        <p:par>
                          <p:cTn id="19" fill="hold">
                            <p:stCondLst>
                              <p:cond delay="500"/>
                            </p:stCondLst>
                            <p:childTnLst>
                              <p:par>
                                <p:cTn id="20" presetID="22" presetClass="entr" presetSubtype="8"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left)">
                                      <p:cBhvr>
                                        <p:cTn id="22" dur="400"/>
                                        <p:tgtEl>
                                          <p:spTgt spid="5"/>
                                        </p:tgtEl>
                                      </p:cBhvr>
                                    </p:animEffect>
                                  </p:childTnLst>
                                </p:cTn>
                              </p:par>
                            </p:childTnLst>
                          </p:cTn>
                        </p:par>
                        <p:par>
                          <p:cTn id="23" fill="hold">
                            <p:stCondLst>
                              <p:cond delay="900"/>
                            </p:stCondLst>
                            <p:childTnLst>
                              <p:par>
                                <p:cTn id="24" presetID="10" presetClass="entr" presetSubtype="0" fill="hold"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500"/>
                                        <p:tgtEl>
                                          <p:spTgt spid="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left)">
                                      <p:cBhvr>
                                        <p:cTn id="34" dur="300"/>
                                        <p:tgtEl>
                                          <p:spTgt spid="12"/>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fade">
                                      <p:cBhvr>
                                        <p:cTn id="37" dur="300"/>
                                        <p:tgtEl>
                                          <p:spTgt spid="18"/>
                                        </p:tgtEl>
                                      </p:cBhvr>
                                    </p:animEffect>
                                  </p:childTnLst>
                                </p:cTn>
                              </p:par>
                            </p:childTnLst>
                          </p:cTn>
                        </p:par>
                        <p:par>
                          <p:cTn id="38" fill="hold">
                            <p:stCondLst>
                              <p:cond delay="300"/>
                            </p:stCondLst>
                            <p:childTnLst>
                              <p:par>
                                <p:cTn id="39" presetID="22" presetClass="entr" presetSubtype="1"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up)">
                                      <p:cBhvr>
                                        <p:cTn id="41" dur="100"/>
                                        <p:tgtEl>
                                          <p:spTgt spid="11"/>
                                        </p:tgtEl>
                                      </p:cBhvr>
                                    </p:animEffect>
                                  </p:childTnLst>
                                </p:cTn>
                              </p:par>
                            </p:childTnLst>
                          </p:cTn>
                        </p:par>
                        <p:par>
                          <p:cTn id="42" fill="hold">
                            <p:stCondLst>
                              <p:cond delay="400"/>
                            </p:stCondLst>
                            <p:childTnLst>
                              <p:par>
                                <p:cTn id="43" presetID="22" presetClass="entr" presetSubtype="4"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wipe(down)">
                                      <p:cBhvr>
                                        <p:cTn id="45" dur="100"/>
                                        <p:tgtEl>
                                          <p:spTgt spid="10"/>
                                        </p:tgtEl>
                                      </p:cBhvr>
                                    </p:animEffect>
                                  </p:childTnLst>
                                </p:cTn>
                              </p:par>
                            </p:childTnLst>
                          </p:cTn>
                        </p:par>
                        <p:par>
                          <p:cTn id="46" fill="hold">
                            <p:stCondLst>
                              <p:cond delay="500"/>
                            </p:stCondLst>
                            <p:childTnLst>
                              <p:par>
                                <p:cTn id="47" presetID="22" presetClass="entr" presetSubtype="8"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Effect transition="in" filter="wipe(left)">
                                      <p:cBhvr>
                                        <p:cTn id="49" dur="400"/>
                                        <p:tgtEl>
                                          <p:spTgt spid="9"/>
                                        </p:tgtEl>
                                      </p:cBhvr>
                                    </p:animEffect>
                                  </p:childTnLst>
                                </p:cTn>
                              </p:par>
                            </p:childTnLst>
                          </p:cTn>
                        </p:par>
                        <p:par>
                          <p:cTn id="50" fill="hold">
                            <p:stCondLst>
                              <p:cond delay="900"/>
                            </p:stCondLst>
                            <p:childTnLst>
                              <p:par>
                                <p:cTn id="51" presetID="10" presetClass="entr" presetSubtype="0" fill="hold" nodeType="afterEffect">
                                  <p:stCondLst>
                                    <p:cond delay="0"/>
                                  </p:stCondLst>
                                  <p:childTnLst>
                                    <p:set>
                                      <p:cBhvr>
                                        <p:cTn id="52" dur="1" fill="hold">
                                          <p:stCondLst>
                                            <p:cond delay="0"/>
                                          </p:stCondLst>
                                        </p:cTn>
                                        <p:tgtEl>
                                          <p:spTgt spid="25"/>
                                        </p:tgtEl>
                                        <p:attrNameLst>
                                          <p:attrName>style.visibility</p:attrName>
                                        </p:attrNameLst>
                                      </p:cBhvr>
                                      <p:to>
                                        <p:strVal val="visible"/>
                                      </p:to>
                                    </p:set>
                                    <p:animEffect transition="in" filter="fade">
                                      <p:cBhvr>
                                        <p:cTn id="53" dur="500"/>
                                        <p:tgtEl>
                                          <p:spTgt spid="25"/>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500"/>
                                        <p:tgtEl>
                                          <p:spTgt spid="26"/>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ipe(left)">
                                      <p:cBhvr>
                                        <p:cTn id="61" dur="300"/>
                                        <p:tgtEl>
                                          <p:spTgt spid="1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fade">
                                      <p:cBhvr>
                                        <p:cTn id="64" dur="300"/>
                                        <p:tgtEl>
                                          <p:spTgt spid="19"/>
                                        </p:tgtEl>
                                      </p:cBhvr>
                                    </p:animEffect>
                                  </p:childTnLst>
                                </p:cTn>
                              </p:par>
                            </p:childTnLst>
                          </p:cTn>
                        </p:par>
                        <p:par>
                          <p:cTn id="65" fill="hold">
                            <p:stCondLst>
                              <p:cond delay="300"/>
                            </p:stCondLst>
                            <p:childTnLst>
                              <p:par>
                                <p:cTn id="66" presetID="22" presetClass="entr" presetSubtype="1" fill="hold" grpId="0" nodeType="after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wipe(up)">
                                      <p:cBhvr>
                                        <p:cTn id="68" dur="100"/>
                                        <p:tgtEl>
                                          <p:spTgt spid="15"/>
                                        </p:tgtEl>
                                      </p:cBhvr>
                                    </p:animEffect>
                                  </p:childTnLst>
                                </p:cTn>
                              </p:par>
                            </p:childTnLst>
                          </p:cTn>
                        </p:par>
                        <p:par>
                          <p:cTn id="69" fill="hold">
                            <p:stCondLst>
                              <p:cond delay="400"/>
                            </p:stCondLst>
                            <p:childTnLst>
                              <p:par>
                                <p:cTn id="70" presetID="22" presetClass="entr" presetSubtype="4" fill="hold" grpId="0" nodeType="after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wipe(down)">
                                      <p:cBhvr>
                                        <p:cTn id="72" dur="100"/>
                                        <p:tgtEl>
                                          <p:spTgt spid="14"/>
                                        </p:tgtEl>
                                      </p:cBhvr>
                                    </p:animEffect>
                                  </p:childTnLst>
                                </p:cTn>
                              </p:par>
                            </p:childTnLst>
                          </p:cTn>
                        </p:par>
                        <p:par>
                          <p:cTn id="73" fill="hold">
                            <p:stCondLst>
                              <p:cond delay="500"/>
                            </p:stCondLst>
                            <p:childTnLst>
                              <p:par>
                                <p:cTn id="74" presetID="22" presetClass="entr" presetSubtype="8" fill="hold" grpId="0" nodeType="afterEffect">
                                  <p:stCondLst>
                                    <p:cond delay="0"/>
                                  </p:stCondLst>
                                  <p:childTnLst>
                                    <p:set>
                                      <p:cBhvr>
                                        <p:cTn id="75" dur="1" fill="hold">
                                          <p:stCondLst>
                                            <p:cond delay="0"/>
                                          </p:stCondLst>
                                        </p:cTn>
                                        <p:tgtEl>
                                          <p:spTgt spid="13"/>
                                        </p:tgtEl>
                                        <p:attrNameLst>
                                          <p:attrName>style.visibility</p:attrName>
                                        </p:attrNameLst>
                                      </p:cBhvr>
                                      <p:to>
                                        <p:strVal val="visible"/>
                                      </p:to>
                                    </p:set>
                                    <p:animEffect transition="in" filter="wipe(left)">
                                      <p:cBhvr>
                                        <p:cTn id="76" dur="400"/>
                                        <p:tgtEl>
                                          <p:spTgt spid="13"/>
                                        </p:tgtEl>
                                      </p:cBhvr>
                                    </p:animEffect>
                                  </p:childTnLst>
                                </p:cTn>
                              </p:par>
                            </p:childTnLst>
                          </p:cTn>
                        </p:par>
                        <p:par>
                          <p:cTn id="77" fill="hold">
                            <p:stCondLst>
                              <p:cond delay="900"/>
                            </p:stCondLst>
                            <p:childTnLst>
                              <p:par>
                                <p:cTn id="78" presetID="10" presetClass="entr" presetSubtype="0" fill="hold" nodeType="afterEffect">
                                  <p:stCondLst>
                                    <p:cond delay="0"/>
                                  </p:stCondLst>
                                  <p:childTnLst>
                                    <p:set>
                                      <p:cBhvr>
                                        <p:cTn id="79" dur="1" fill="hold">
                                          <p:stCondLst>
                                            <p:cond delay="0"/>
                                          </p:stCondLst>
                                        </p:cTn>
                                        <p:tgtEl>
                                          <p:spTgt spid="28"/>
                                        </p:tgtEl>
                                        <p:attrNameLst>
                                          <p:attrName>style.visibility</p:attrName>
                                        </p:attrNameLst>
                                      </p:cBhvr>
                                      <p:to>
                                        <p:strVal val="visible"/>
                                      </p:to>
                                    </p:set>
                                    <p:animEffect transition="in" filter="fade">
                                      <p:cBhvr>
                                        <p:cTn id="80" dur="500"/>
                                        <p:tgtEl>
                                          <p:spTgt spid="28"/>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41"/>
                                        </p:tgtEl>
                                        <p:attrNameLst>
                                          <p:attrName>style.visibility</p:attrName>
                                        </p:attrNameLst>
                                      </p:cBhvr>
                                      <p:to>
                                        <p:strVal val="visible"/>
                                      </p:to>
                                    </p:set>
                                    <p:animEffect transition="in" filter="fade">
                                      <p:cBhvr>
                                        <p:cTn id="83" dur="500"/>
                                        <p:tgtEl>
                                          <p:spTgt spid="41"/>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grpId="0" nodeType="click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300"/>
                                        <p:tgtEl>
                                          <p:spTgt spid="23"/>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24"/>
                                        </p:tgtEl>
                                        <p:attrNameLst>
                                          <p:attrName>style.visibility</p:attrName>
                                        </p:attrNameLst>
                                      </p:cBhvr>
                                      <p:to>
                                        <p:strVal val="visible"/>
                                      </p:to>
                                    </p:set>
                                    <p:animEffect transition="in" filter="fade">
                                      <p:cBhvr>
                                        <p:cTn id="91" dur="300"/>
                                        <p:tgtEl>
                                          <p:spTgt spid="24"/>
                                        </p:tgtEl>
                                      </p:cBhvr>
                                    </p:animEffect>
                                  </p:childTnLst>
                                </p:cTn>
                              </p:par>
                            </p:childTnLst>
                          </p:cTn>
                        </p:par>
                        <p:par>
                          <p:cTn id="92" fill="hold">
                            <p:stCondLst>
                              <p:cond delay="300"/>
                            </p:stCondLst>
                            <p:childTnLst>
                              <p:par>
                                <p:cTn id="93" presetID="22" presetClass="entr" presetSubtype="1" fill="hold" grpId="0" nodeType="afterEffect">
                                  <p:stCondLst>
                                    <p:cond delay="0"/>
                                  </p:stCondLst>
                                  <p:childTnLst>
                                    <p:set>
                                      <p:cBhvr>
                                        <p:cTn id="94" dur="1" fill="hold">
                                          <p:stCondLst>
                                            <p:cond delay="0"/>
                                          </p:stCondLst>
                                        </p:cTn>
                                        <p:tgtEl>
                                          <p:spTgt spid="22"/>
                                        </p:tgtEl>
                                        <p:attrNameLst>
                                          <p:attrName>style.visibility</p:attrName>
                                        </p:attrNameLst>
                                      </p:cBhvr>
                                      <p:to>
                                        <p:strVal val="visible"/>
                                      </p:to>
                                    </p:set>
                                    <p:animEffect transition="in" filter="wipe(up)">
                                      <p:cBhvr>
                                        <p:cTn id="95" dur="100"/>
                                        <p:tgtEl>
                                          <p:spTgt spid="22"/>
                                        </p:tgtEl>
                                      </p:cBhvr>
                                    </p:animEffect>
                                  </p:childTnLst>
                                </p:cTn>
                              </p:par>
                            </p:childTnLst>
                          </p:cTn>
                        </p:par>
                        <p:par>
                          <p:cTn id="96" fill="hold">
                            <p:stCondLst>
                              <p:cond delay="400"/>
                            </p:stCondLst>
                            <p:childTnLst>
                              <p:par>
                                <p:cTn id="97" presetID="22" presetClass="entr" presetSubtype="4" fill="hold" grpId="0" nodeType="afterEffect">
                                  <p:stCondLst>
                                    <p:cond delay="0"/>
                                  </p:stCondLst>
                                  <p:childTnLst>
                                    <p:set>
                                      <p:cBhvr>
                                        <p:cTn id="98" dur="1" fill="hold">
                                          <p:stCondLst>
                                            <p:cond delay="0"/>
                                          </p:stCondLst>
                                        </p:cTn>
                                        <p:tgtEl>
                                          <p:spTgt spid="21"/>
                                        </p:tgtEl>
                                        <p:attrNameLst>
                                          <p:attrName>style.visibility</p:attrName>
                                        </p:attrNameLst>
                                      </p:cBhvr>
                                      <p:to>
                                        <p:strVal val="visible"/>
                                      </p:to>
                                    </p:set>
                                    <p:animEffect transition="in" filter="wipe(down)">
                                      <p:cBhvr>
                                        <p:cTn id="99" dur="100"/>
                                        <p:tgtEl>
                                          <p:spTgt spid="21"/>
                                        </p:tgtEl>
                                      </p:cBhvr>
                                    </p:animEffect>
                                  </p:childTnLst>
                                </p:cTn>
                              </p:par>
                            </p:childTnLst>
                          </p:cTn>
                        </p:par>
                        <p:par>
                          <p:cTn id="100" fill="hold">
                            <p:stCondLst>
                              <p:cond delay="500"/>
                            </p:stCondLst>
                            <p:childTnLst>
                              <p:par>
                                <p:cTn id="101" presetID="22" presetClass="entr" presetSubtype="8" fill="hold" grpId="0" nodeType="afterEffect">
                                  <p:stCondLst>
                                    <p:cond delay="0"/>
                                  </p:stCondLst>
                                  <p:childTnLst>
                                    <p:set>
                                      <p:cBhvr>
                                        <p:cTn id="102" dur="1" fill="hold">
                                          <p:stCondLst>
                                            <p:cond delay="0"/>
                                          </p:stCondLst>
                                        </p:cTn>
                                        <p:tgtEl>
                                          <p:spTgt spid="20"/>
                                        </p:tgtEl>
                                        <p:attrNameLst>
                                          <p:attrName>style.visibility</p:attrName>
                                        </p:attrNameLst>
                                      </p:cBhvr>
                                      <p:to>
                                        <p:strVal val="visible"/>
                                      </p:to>
                                    </p:set>
                                    <p:animEffect transition="in" filter="wipe(left)">
                                      <p:cBhvr>
                                        <p:cTn id="103" dur="400"/>
                                        <p:tgtEl>
                                          <p:spTgt spid="20"/>
                                        </p:tgtEl>
                                      </p:cBhvr>
                                    </p:animEffect>
                                  </p:childTnLst>
                                </p:cTn>
                              </p:par>
                            </p:childTnLst>
                          </p:cTn>
                        </p:par>
                        <p:par>
                          <p:cTn id="104" fill="hold">
                            <p:stCondLst>
                              <p:cond delay="900"/>
                            </p:stCondLst>
                            <p:childTnLst>
                              <p:par>
                                <p:cTn id="105" presetID="10" presetClass="entr" presetSubtype="0" fill="hold" nodeType="afterEffect">
                                  <p:stCondLst>
                                    <p:cond delay="0"/>
                                  </p:stCondLst>
                                  <p:childTnLst>
                                    <p:set>
                                      <p:cBhvr>
                                        <p:cTn id="106" dur="1" fill="hold">
                                          <p:stCondLst>
                                            <p:cond delay="0"/>
                                          </p:stCondLst>
                                        </p:cTn>
                                        <p:tgtEl>
                                          <p:spTgt spid="30"/>
                                        </p:tgtEl>
                                        <p:attrNameLst>
                                          <p:attrName>style.visibility</p:attrName>
                                        </p:attrNameLst>
                                      </p:cBhvr>
                                      <p:to>
                                        <p:strVal val="visible"/>
                                      </p:to>
                                    </p:set>
                                    <p:animEffect transition="in" filter="fade">
                                      <p:cBhvr>
                                        <p:cTn id="107" dur="500"/>
                                        <p:tgtEl>
                                          <p:spTgt spid="30"/>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29"/>
                                        </p:tgtEl>
                                        <p:attrNameLst>
                                          <p:attrName>style.visibility</p:attrName>
                                        </p:attrNameLst>
                                      </p:cBhvr>
                                      <p:to>
                                        <p:strVal val="visible"/>
                                      </p:to>
                                    </p:set>
                                    <p:animEffect transition="in" filter="fade">
                                      <p:cBhvr>
                                        <p:cTn id="110"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p:bldP spid="18" grpId="0"/>
      <p:bldP spid="19" grpId="0"/>
      <p:bldP spid="20" grpId="0" animBg="1"/>
      <p:bldP spid="21" grpId="0" animBg="1"/>
      <p:bldP spid="22" grpId="0" animBg="1"/>
      <p:bldP spid="23" grpId="0" animBg="1"/>
      <p:bldP spid="24" grpId="0"/>
      <p:bldP spid="26" grpId="0"/>
      <p:bldP spid="27" grpId="0"/>
      <p:bldP spid="29" grpId="0"/>
      <p:bldP spid="41"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4">
            <a:extLst>
              <a:ext uri="{FF2B5EF4-FFF2-40B4-BE49-F238E27FC236}">
                <a16:creationId xmlns:a16="http://schemas.microsoft.com/office/drawing/2014/main" id="{06ED9699-C8C1-E742-98FC-904F7BB283DE}"/>
              </a:ext>
            </a:extLst>
          </p:cNvPr>
          <p:cNvSpPr txBox="1"/>
          <p:nvPr/>
        </p:nvSpPr>
        <p:spPr>
          <a:xfrm>
            <a:off x="986912" y="231457"/>
            <a:ext cx="6336704" cy="492443"/>
          </a:xfrm>
          <a:prstGeom prst="rect">
            <a:avLst/>
          </a:prstGeom>
          <a:noFill/>
        </p:spPr>
        <p:txBody>
          <a:bodyPr wrap="square" lIns="0" tIns="0" rIns="0" bIns="0" rtlCol="0">
            <a:spAutoFit/>
          </a:bodyPr>
          <a:lstStyle/>
          <a:p>
            <a:r>
              <a:rPr lang="en-US" sz="3200" b="1" dirty="0" err="1">
                <a:solidFill>
                  <a:schemeClr val="accent1"/>
                </a:solidFill>
                <a:latin typeface="Source Sans Pro Regular"/>
              </a:rPr>
              <a:t>Déroulé</a:t>
            </a:r>
            <a:r>
              <a:rPr lang="en-US" sz="3200" b="1" dirty="0">
                <a:solidFill>
                  <a:schemeClr val="accent1"/>
                </a:solidFill>
                <a:latin typeface="Source Sans Pro Regular"/>
              </a:rPr>
              <a:t> de la formation :</a:t>
            </a:r>
          </a:p>
        </p:txBody>
      </p:sp>
      <p:grpSp>
        <p:nvGrpSpPr>
          <p:cNvPr id="4" name="Group 3">
            <a:extLst>
              <a:ext uri="{FF2B5EF4-FFF2-40B4-BE49-F238E27FC236}">
                <a16:creationId xmlns:a16="http://schemas.microsoft.com/office/drawing/2014/main" id="{7296C4FF-D867-CA43-A7D0-604519D67D3D}"/>
              </a:ext>
            </a:extLst>
          </p:cNvPr>
          <p:cNvGrpSpPr/>
          <p:nvPr/>
        </p:nvGrpSpPr>
        <p:grpSpPr>
          <a:xfrm>
            <a:off x="6133799" y="1247638"/>
            <a:ext cx="2689891" cy="3111939"/>
            <a:chOff x="6133799" y="1247638"/>
            <a:chExt cx="2689891" cy="3111939"/>
          </a:xfrm>
        </p:grpSpPr>
        <p:grpSp>
          <p:nvGrpSpPr>
            <p:cNvPr id="49" name="Groupe 48">
              <a:extLst>
                <a:ext uri="{FF2B5EF4-FFF2-40B4-BE49-F238E27FC236}">
                  <a16:creationId xmlns:a16="http://schemas.microsoft.com/office/drawing/2014/main" id="{2D264293-F8AB-324D-9E6D-F8E20A0E406E}"/>
                </a:ext>
              </a:extLst>
            </p:cNvPr>
            <p:cNvGrpSpPr/>
            <p:nvPr/>
          </p:nvGrpSpPr>
          <p:grpSpPr>
            <a:xfrm>
              <a:off x="6133799" y="1247638"/>
              <a:ext cx="2689891" cy="3111939"/>
              <a:chOff x="6133799" y="1247638"/>
              <a:chExt cx="2689891" cy="3111939"/>
            </a:xfrm>
          </p:grpSpPr>
          <p:sp>
            <p:nvSpPr>
              <p:cNvPr id="32" name="Freeform 27">
                <a:extLst>
                  <a:ext uri="{FF2B5EF4-FFF2-40B4-BE49-F238E27FC236}">
                    <a16:creationId xmlns:a16="http://schemas.microsoft.com/office/drawing/2014/main" id="{4AB6F7FA-B459-7B4A-96B0-49471B758147}"/>
                  </a:ext>
                </a:extLst>
              </p:cNvPr>
              <p:cNvSpPr>
                <a:spLocks/>
              </p:cNvSpPr>
              <p:nvPr/>
            </p:nvSpPr>
            <p:spPr bwMode="auto">
              <a:xfrm rot="16200000">
                <a:off x="5922775" y="1458662"/>
                <a:ext cx="3111939" cy="2689891"/>
              </a:xfrm>
              <a:custGeom>
                <a:avLst/>
                <a:gdLst>
                  <a:gd name="T0" fmla="*/ 33 w 242"/>
                  <a:gd name="T1" fmla="*/ 74 h 209"/>
                  <a:gd name="T2" fmla="*/ 34 w 242"/>
                  <a:gd name="T3" fmla="*/ 74 h 209"/>
                  <a:gd name="T4" fmla="*/ 34 w 242"/>
                  <a:gd name="T5" fmla="*/ 0 h 209"/>
                  <a:gd name="T6" fmla="*/ 108 w 242"/>
                  <a:gd name="T7" fmla="*/ 0 h 209"/>
                  <a:gd name="T8" fmla="*/ 108 w 242"/>
                  <a:gd name="T9" fmla="*/ 2 h 209"/>
                  <a:gd name="T10" fmla="*/ 142 w 242"/>
                  <a:gd name="T11" fmla="*/ 35 h 209"/>
                  <a:gd name="T12" fmla="*/ 175 w 242"/>
                  <a:gd name="T13" fmla="*/ 2 h 209"/>
                  <a:gd name="T14" fmla="*/ 175 w 242"/>
                  <a:gd name="T15" fmla="*/ 0 h 209"/>
                  <a:gd name="T16" fmla="*/ 242 w 242"/>
                  <a:gd name="T17" fmla="*/ 0 h 209"/>
                  <a:gd name="T18" fmla="*/ 242 w 242"/>
                  <a:gd name="T19" fmla="*/ 209 h 209"/>
                  <a:gd name="T20" fmla="*/ 34 w 242"/>
                  <a:gd name="T21" fmla="*/ 209 h 209"/>
                  <a:gd name="T22" fmla="*/ 34 w 242"/>
                  <a:gd name="T23" fmla="*/ 142 h 209"/>
                  <a:gd name="T24" fmla="*/ 33 w 242"/>
                  <a:gd name="T25" fmla="*/ 142 h 209"/>
                  <a:gd name="T26" fmla="*/ 0 w 242"/>
                  <a:gd name="T27" fmla="*/ 108 h 209"/>
                  <a:gd name="T28" fmla="*/ 33 w 242"/>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2" h="209">
                    <a:moveTo>
                      <a:pt x="33" y="74"/>
                    </a:moveTo>
                    <a:cubicBezTo>
                      <a:pt x="34" y="74"/>
                      <a:pt x="34" y="74"/>
                      <a:pt x="34" y="74"/>
                    </a:cubicBezTo>
                    <a:cubicBezTo>
                      <a:pt x="34" y="0"/>
                      <a:pt x="34" y="0"/>
                      <a:pt x="34" y="0"/>
                    </a:cubicBezTo>
                    <a:cubicBezTo>
                      <a:pt x="108" y="0"/>
                      <a:pt x="108" y="0"/>
                      <a:pt x="108" y="0"/>
                    </a:cubicBezTo>
                    <a:cubicBezTo>
                      <a:pt x="108" y="2"/>
                      <a:pt x="108" y="2"/>
                      <a:pt x="108" y="2"/>
                    </a:cubicBezTo>
                    <a:cubicBezTo>
                      <a:pt x="108" y="20"/>
                      <a:pt x="123" y="35"/>
                      <a:pt x="142" y="35"/>
                    </a:cubicBezTo>
                    <a:cubicBezTo>
                      <a:pt x="160" y="35"/>
                      <a:pt x="175" y="20"/>
                      <a:pt x="175" y="2"/>
                    </a:cubicBezTo>
                    <a:cubicBezTo>
                      <a:pt x="175" y="0"/>
                      <a:pt x="175" y="0"/>
                      <a:pt x="175" y="0"/>
                    </a:cubicBezTo>
                    <a:cubicBezTo>
                      <a:pt x="242" y="0"/>
                      <a:pt x="242" y="0"/>
                      <a:pt x="242" y="0"/>
                    </a:cubicBezTo>
                    <a:cubicBezTo>
                      <a:pt x="242" y="209"/>
                      <a:pt x="242" y="209"/>
                      <a:pt x="242" y="209"/>
                    </a:cubicBezTo>
                    <a:cubicBezTo>
                      <a:pt x="34" y="209"/>
                      <a:pt x="34" y="209"/>
                      <a:pt x="34" y="209"/>
                    </a:cubicBezTo>
                    <a:cubicBezTo>
                      <a:pt x="34" y="142"/>
                      <a:pt x="34" y="142"/>
                      <a:pt x="34" y="142"/>
                    </a:cubicBezTo>
                    <a:cubicBezTo>
                      <a:pt x="33" y="142"/>
                      <a:pt x="33" y="142"/>
                      <a:pt x="33" y="142"/>
                    </a:cubicBezTo>
                    <a:cubicBezTo>
                      <a:pt x="15" y="142"/>
                      <a:pt x="0" y="127"/>
                      <a:pt x="0" y="108"/>
                    </a:cubicBezTo>
                    <a:cubicBezTo>
                      <a:pt x="0" y="89"/>
                      <a:pt x="15" y="74"/>
                      <a:pt x="33" y="74"/>
                    </a:cubicBezTo>
                    <a:close/>
                  </a:path>
                </a:pathLst>
              </a:custGeom>
              <a:solidFill>
                <a:schemeClr val="accent2"/>
              </a:solidFill>
              <a:ln w="11113" cap="flat">
                <a:noFill/>
                <a:prstDash val="solid"/>
                <a:miter lim="800000"/>
                <a:headEnd/>
                <a:tailEnd/>
              </a:ln>
              <a:scene3d>
                <a:camera prst="orthographicFront"/>
                <a:lightRig rig="balanced" dir="t"/>
              </a:scene3d>
              <a:sp3d extrusionH="419100" prstMaterial="dkEdge"/>
            </p:spPr>
            <p:txBody>
              <a:bodyPr vert="horz" wrap="square" lIns="91440" tIns="45720" rIns="91440" bIns="45720" numCol="1" rtlCol="0" anchor="t" anchorCtr="0" compatLnSpc="1">
                <a:prstTxWarp prst="textNoShape">
                  <a:avLst/>
                </a:prstTxWarp>
              </a:bodyPr>
              <a:lstStyle/>
              <a:p>
                <a:pPr rtl="0"/>
                <a:endParaRPr lang="en-US" dirty="0">
                  <a:latin typeface="Source Sans Pro" panose="020B0503030403020204" pitchFamily="34" charset="77"/>
                </a:endParaRPr>
              </a:p>
            </p:txBody>
          </p:sp>
          <p:sp>
            <p:nvSpPr>
              <p:cNvPr id="40" name="ZoneTexte 39">
                <a:extLst>
                  <a:ext uri="{FF2B5EF4-FFF2-40B4-BE49-F238E27FC236}">
                    <a16:creationId xmlns:a16="http://schemas.microsoft.com/office/drawing/2014/main" id="{7BC96177-A282-AE49-9D2A-68429D4B6FBF}"/>
                  </a:ext>
                </a:extLst>
              </p:cNvPr>
              <p:cNvSpPr txBox="1"/>
              <p:nvPr/>
            </p:nvSpPr>
            <p:spPr>
              <a:xfrm>
                <a:off x="6155707" y="2893733"/>
                <a:ext cx="2610031" cy="830997"/>
              </a:xfrm>
              <a:prstGeom prst="rect">
                <a:avLst/>
              </a:prstGeom>
              <a:noFill/>
            </p:spPr>
            <p:txBody>
              <a:bodyPr wrap="square" rtlCol="0">
                <a:spAutoFit/>
              </a:bodyPr>
              <a:lstStyle/>
              <a:p>
                <a:pPr algn="ctr"/>
                <a:r>
                  <a:rPr lang="fr-FR" dirty="0">
                    <a:solidFill>
                      <a:schemeClr val="bg1"/>
                    </a:solidFill>
                    <a:latin typeface="Source Sans Pro" panose="020B0503030403020204" pitchFamily="34" charset="77"/>
                  </a:rPr>
                  <a:t>La base de données</a:t>
                </a:r>
              </a:p>
            </p:txBody>
          </p:sp>
        </p:grpSp>
        <p:sp>
          <p:nvSpPr>
            <p:cNvPr id="28" name="Freeform 40">
              <a:extLst>
                <a:ext uri="{FF2B5EF4-FFF2-40B4-BE49-F238E27FC236}">
                  <a16:creationId xmlns:a16="http://schemas.microsoft.com/office/drawing/2014/main" id="{87835FB7-7F50-3445-BA70-C0F50E567895}"/>
                </a:ext>
              </a:extLst>
            </p:cNvPr>
            <p:cNvSpPr>
              <a:spLocks noEditPoints="1"/>
            </p:cNvSpPr>
            <p:nvPr/>
          </p:nvSpPr>
          <p:spPr bwMode="auto">
            <a:xfrm>
              <a:off x="7112938" y="1686344"/>
              <a:ext cx="731611" cy="953081"/>
            </a:xfrm>
            <a:custGeom>
              <a:avLst/>
              <a:gdLst>
                <a:gd name="T0" fmla="*/ 283 w 283"/>
                <a:gd name="T1" fmla="*/ 46 h 369"/>
                <a:gd name="T2" fmla="*/ 0 w 283"/>
                <a:gd name="T3" fmla="*/ 46 h 369"/>
                <a:gd name="T4" fmla="*/ 10 w 283"/>
                <a:gd name="T5" fmla="*/ 133 h 369"/>
                <a:gd name="T6" fmla="*/ 0 w 283"/>
                <a:gd name="T7" fmla="*/ 219 h 369"/>
                <a:gd name="T8" fmla="*/ 0 w 283"/>
                <a:gd name="T9" fmla="*/ 253 h 369"/>
                <a:gd name="T10" fmla="*/ 142 w 283"/>
                <a:gd name="T11" fmla="*/ 369 h 369"/>
                <a:gd name="T12" fmla="*/ 283 w 283"/>
                <a:gd name="T13" fmla="*/ 253 h 369"/>
                <a:gd name="T14" fmla="*/ 283 w 283"/>
                <a:gd name="T15" fmla="*/ 219 h 369"/>
                <a:gd name="T16" fmla="*/ 274 w 283"/>
                <a:gd name="T17" fmla="*/ 133 h 369"/>
                <a:gd name="T18" fmla="*/ 274 w 283"/>
                <a:gd name="T19" fmla="*/ 323 h 369"/>
                <a:gd name="T20" fmla="*/ 10 w 283"/>
                <a:gd name="T21" fmla="*/ 323 h 369"/>
                <a:gd name="T22" fmla="*/ 142 w 283"/>
                <a:gd name="T23" fmla="*/ 299 h 369"/>
                <a:gd name="T24" fmla="*/ 274 w 283"/>
                <a:gd name="T25" fmla="*/ 323 h 369"/>
                <a:gd name="T26" fmla="*/ 10 w 283"/>
                <a:gd name="T27" fmla="*/ 253 h 369"/>
                <a:gd name="T28" fmla="*/ 142 w 283"/>
                <a:gd name="T29" fmla="*/ 265 h 369"/>
                <a:gd name="T30" fmla="*/ 274 w 283"/>
                <a:gd name="T31" fmla="*/ 253 h 369"/>
                <a:gd name="T32" fmla="*/ 274 w 283"/>
                <a:gd name="T33" fmla="*/ 219 h 369"/>
                <a:gd name="T34" fmla="*/ 263 w 283"/>
                <a:gd name="T35" fmla="*/ 233 h 369"/>
                <a:gd name="T36" fmla="*/ 20 w 283"/>
                <a:gd name="T37" fmla="*/ 233 h 369"/>
                <a:gd name="T38" fmla="*/ 10 w 283"/>
                <a:gd name="T39" fmla="*/ 219 h 369"/>
                <a:gd name="T40" fmla="*/ 142 w 283"/>
                <a:gd name="T41" fmla="*/ 195 h 369"/>
                <a:gd name="T42" fmla="*/ 274 w 283"/>
                <a:gd name="T43" fmla="*/ 219 h 369"/>
                <a:gd name="T44" fmla="*/ 10 w 283"/>
                <a:gd name="T45" fmla="*/ 150 h 369"/>
                <a:gd name="T46" fmla="*/ 142 w 283"/>
                <a:gd name="T47" fmla="*/ 161 h 369"/>
                <a:gd name="T48" fmla="*/ 274 w 283"/>
                <a:gd name="T49" fmla="*/ 150 h 369"/>
                <a:gd name="T50" fmla="*/ 274 w 283"/>
                <a:gd name="T51" fmla="*/ 115 h 369"/>
                <a:gd name="T52" fmla="*/ 263 w 283"/>
                <a:gd name="T53" fmla="*/ 129 h 369"/>
                <a:gd name="T54" fmla="*/ 21 w 283"/>
                <a:gd name="T55" fmla="*/ 129 h 369"/>
                <a:gd name="T56" fmla="*/ 10 w 283"/>
                <a:gd name="T57" fmla="*/ 115 h 369"/>
                <a:gd name="T58" fmla="*/ 142 w 283"/>
                <a:gd name="T59" fmla="*/ 92 h 369"/>
                <a:gd name="T60" fmla="*/ 274 w 283"/>
                <a:gd name="T61" fmla="*/ 115 h 369"/>
                <a:gd name="T62" fmla="*/ 10 w 283"/>
                <a:gd name="T63" fmla="*/ 46 h 369"/>
                <a:gd name="T64" fmla="*/ 274 w 283"/>
                <a:gd name="T65" fmla="*/ 4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69">
                  <a:moveTo>
                    <a:pt x="283" y="115"/>
                  </a:moveTo>
                  <a:cubicBezTo>
                    <a:pt x="283" y="46"/>
                    <a:pt x="283" y="46"/>
                    <a:pt x="283" y="46"/>
                  </a:cubicBezTo>
                  <a:cubicBezTo>
                    <a:pt x="283" y="16"/>
                    <a:pt x="210" y="0"/>
                    <a:pt x="142" y="0"/>
                  </a:cubicBezTo>
                  <a:cubicBezTo>
                    <a:pt x="73" y="0"/>
                    <a:pt x="0" y="16"/>
                    <a:pt x="0" y="46"/>
                  </a:cubicBezTo>
                  <a:cubicBezTo>
                    <a:pt x="0" y="115"/>
                    <a:pt x="0" y="115"/>
                    <a:pt x="0" y="115"/>
                  </a:cubicBezTo>
                  <a:cubicBezTo>
                    <a:pt x="0" y="122"/>
                    <a:pt x="4" y="128"/>
                    <a:pt x="10" y="133"/>
                  </a:cubicBezTo>
                  <a:cubicBezTo>
                    <a:pt x="3" y="138"/>
                    <a:pt x="0" y="144"/>
                    <a:pt x="0" y="150"/>
                  </a:cubicBezTo>
                  <a:cubicBezTo>
                    <a:pt x="0" y="219"/>
                    <a:pt x="0" y="219"/>
                    <a:pt x="0" y="219"/>
                  </a:cubicBezTo>
                  <a:cubicBezTo>
                    <a:pt x="0" y="226"/>
                    <a:pt x="4" y="231"/>
                    <a:pt x="10" y="236"/>
                  </a:cubicBezTo>
                  <a:cubicBezTo>
                    <a:pt x="3" y="242"/>
                    <a:pt x="0" y="247"/>
                    <a:pt x="0" y="253"/>
                  </a:cubicBezTo>
                  <a:cubicBezTo>
                    <a:pt x="0" y="323"/>
                    <a:pt x="0" y="323"/>
                    <a:pt x="0" y="323"/>
                  </a:cubicBezTo>
                  <a:cubicBezTo>
                    <a:pt x="0" y="353"/>
                    <a:pt x="73" y="369"/>
                    <a:pt x="142" y="369"/>
                  </a:cubicBezTo>
                  <a:cubicBezTo>
                    <a:pt x="210" y="369"/>
                    <a:pt x="283" y="353"/>
                    <a:pt x="283" y="323"/>
                  </a:cubicBezTo>
                  <a:cubicBezTo>
                    <a:pt x="283" y="253"/>
                    <a:pt x="283" y="253"/>
                    <a:pt x="283" y="253"/>
                  </a:cubicBezTo>
                  <a:cubicBezTo>
                    <a:pt x="283" y="247"/>
                    <a:pt x="280" y="242"/>
                    <a:pt x="274" y="236"/>
                  </a:cubicBezTo>
                  <a:cubicBezTo>
                    <a:pt x="280" y="231"/>
                    <a:pt x="283" y="226"/>
                    <a:pt x="283" y="219"/>
                  </a:cubicBezTo>
                  <a:cubicBezTo>
                    <a:pt x="283" y="150"/>
                    <a:pt x="283" y="150"/>
                    <a:pt x="283" y="150"/>
                  </a:cubicBezTo>
                  <a:cubicBezTo>
                    <a:pt x="283" y="144"/>
                    <a:pt x="280" y="138"/>
                    <a:pt x="274" y="133"/>
                  </a:cubicBezTo>
                  <a:cubicBezTo>
                    <a:pt x="280" y="128"/>
                    <a:pt x="283" y="122"/>
                    <a:pt x="283" y="115"/>
                  </a:cubicBezTo>
                  <a:close/>
                  <a:moveTo>
                    <a:pt x="274" y="323"/>
                  </a:moveTo>
                  <a:cubicBezTo>
                    <a:pt x="274" y="340"/>
                    <a:pt x="220" y="359"/>
                    <a:pt x="142" y="359"/>
                  </a:cubicBezTo>
                  <a:cubicBezTo>
                    <a:pt x="64" y="359"/>
                    <a:pt x="10" y="340"/>
                    <a:pt x="10" y="323"/>
                  </a:cubicBezTo>
                  <a:cubicBezTo>
                    <a:pt x="10" y="271"/>
                    <a:pt x="10" y="271"/>
                    <a:pt x="10" y="271"/>
                  </a:cubicBezTo>
                  <a:cubicBezTo>
                    <a:pt x="31" y="289"/>
                    <a:pt x="88" y="299"/>
                    <a:pt x="142" y="299"/>
                  </a:cubicBezTo>
                  <a:cubicBezTo>
                    <a:pt x="196" y="299"/>
                    <a:pt x="252" y="289"/>
                    <a:pt x="274" y="271"/>
                  </a:cubicBezTo>
                  <a:lnTo>
                    <a:pt x="274" y="323"/>
                  </a:lnTo>
                  <a:close/>
                  <a:moveTo>
                    <a:pt x="142" y="290"/>
                  </a:moveTo>
                  <a:cubicBezTo>
                    <a:pt x="64" y="290"/>
                    <a:pt x="10" y="271"/>
                    <a:pt x="10" y="253"/>
                  </a:cubicBezTo>
                  <a:cubicBezTo>
                    <a:pt x="10" y="249"/>
                    <a:pt x="14" y="245"/>
                    <a:pt x="18" y="242"/>
                  </a:cubicBezTo>
                  <a:cubicBezTo>
                    <a:pt x="43" y="257"/>
                    <a:pt x="94" y="265"/>
                    <a:pt x="142" y="265"/>
                  </a:cubicBezTo>
                  <a:cubicBezTo>
                    <a:pt x="190" y="265"/>
                    <a:pt x="240" y="257"/>
                    <a:pt x="266" y="242"/>
                  </a:cubicBezTo>
                  <a:cubicBezTo>
                    <a:pt x="270" y="245"/>
                    <a:pt x="274" y="249"/>
                    <a:pt x="274" y="253"/>
                  </a:cubicBezTo>
                  <a:cubicBezTo>
                    <a:pt x="274" y="271"/>
                    <a:pt x="220" y="290"/>
                    <a:pt x="142" y="290"/>
                  </a:cubicBezTo>
                  <a:close/>
                  <a:moveTo>
                    <a:pt x="274" y="219"/>
                  </a:moveTo>
                  <a:cubicBezTo>
                    <a:pt x="274" y="223"/>
                    <a:pt x="271" y="228"/>
                    <a:pt x="264" y="232"/>
                  </a:cubicBezTo>
                  <a:cubicBezTo>
                    <a:pt x="264" y="232"/>
                    <a:pt x="264" y="232"/>
                    <a:pt x="263" y="233"/>
                  </a:cubicBezTo>
                  <a:cubicBezTo>
                    <a:pt x="244" y="245"/>
                    <a:pt x="199" y="255"/>
                    <a:pt x="142" y="255"/>
                  </a:cubicBezTo>
                  <a:cubicBezTo>
                    <a:pt x="84" y="255"/>
                    <a:pt x="40" y="245"/>
                    <a:pt x="20" y="233"/>
                  </a:cubicBezTo>
                  <a:cubicBezTo>
                    <a:pt x="20" y="232"/>
                    <a:pt x="20" y="232"/>
                    <a:pt x="19" y="232"/>
                  </a:cubicBezTo>
                  <a:cubicBezTo>
                    <a:pt x="13" y="228"/>
                    <a:pt x="10" y="223"/>
                    <a:pt x="10" y="219"/>
                  </a:cubicBezTo>
                  <a:cubicBezTo>
                    <a:pt x="10" y="167"/>
                    <a:pt x="10" y="167"/>
                    <a:pt x="10" y="167"/>
                  </a:cubicBezTo>
                  <a:cubicBezTo>
                    <a:pt x="31" y="186"/>
                    <a:pt x="88" y="195"/>
                    <a:pt x="142" y="195"/>
                  </a:cubicBezTo>
                  <a:cubicBezTo>
                    <a:pt x="196" y="195"/>
                    <a:pt x="252" y="186"/>
                    <a:pt x="274" y="167"/>
                  </a:cubicBezTo>
                  <a:lnTo>
                    <a:pt x="274" y="219"/>
                  </a:lnTo>
                  <a:close/>
                  <a:moveTo>
                    <a:pt x="142" y="186"/>
                  </a:moveTo>
                  <a:cubicBezTo>
                    <a:pt x="64" y="186"/>
                    <a:pt x="10" y="167"/>
                    <a:pt x="10" y="150"/>
                  </a:cubicBezTo>
                  <a:cubicBezTo>
                    <a:pt x="10" y="145"/>
                    <a:pt x="14" y="141"/>
                    <a:pt x="18" y="138"/>
                  </a:cubicBezTo>
                  <a:cubicBezTo>
                    <a:pt x="43" y="153"/>
                    <a:pt x="94" y="161"/>
                    <a:pt x="142" y="161"/>
                  </a:cubicBezTo>
                  <a:cubicBezTo>
                    <a:pt x="190" y="161"/>
                    <a:pt x="240" y="153"/>
                    <a:pt x="266" y="138"/>
                  </a:cubicBezTo>
                  <a:cubicBezTo>
                    <a:pt x="270" y="141"/>
                    <a:pt x="274" y="145"/>
                    <a:pt x="274" y="150"/>
                  </a:cubicBezTo>
                  <a:cubicBezTo>
                    <a:pt x="274" y="167"/>
                    <a:pt x="220" y="186"/>
                    <a:pt x="142" y="186"/>
                  </a:cubicBezTo>
                  <a:close/>
                  <a:moveTo>
                    <a:pt x="274" y="115"/>
                  </a:moveTo>
                  <a:cubicBezTo>
                    <a:pt x="274" y="120"/>
                    <a:pt x="271" y="124"/>
                    <a:pt x="264" y="128"/>
                  </a:cubicBezTo>
                  <a:cubicBezTo>
                    <a:pt x="264" y="128"/>
                    <a:pt x="263" y="129"/>
                    <a:pt x="263" y="129"/>
                  </a:cubicBezTo>
                  <a:cubicBezTo>
                    <a:pt x="243" y="142"/>
                    <a:pt x="199" y="152"/>
                    <a:pt x="142" y="152"/>
                  </a:cubicBezTo>
                  <a:cubicBezTo>
                    <a:pt x="85" y="152"/>
                    <a:pt x="40" y="142"/>
                    <a:pt x="21" y="129"/>
                  </a:cubicBezTo>
                  <a:cubicBezTo>
                    <a:pt x="20" y="129"/>
                    <a:pt x="20" y="128"/>
                    <a:pt x="19" y="128"/>
                  </a:cubicBezTo>
                  <a:cubicBezTo>
                    <a:pt x="13" y="124"/>
                    <a:pt x="10" y="120"/>
                    <a:pt x="10" y="115"/>
                  </a:cubicBezTo>
                  <a:cubicBezTo>
                    <a:pt x="10" y="63"/>
                    <a:pt x="10" y="63"/>
                    <a:pt x="10" y="63"/>
                  </a:cubicBezTo>
                  <a:cubicBezTo>
                    <a:pt x="31" y="82"/>
                    <a:pt x="88" y="92"/>
                    <a:pt x="142" y="92"/>
                  </a:cubicBezTo>
                  <a:cubicBezTo>
                    <a:pt x="196" y="92"/>
                    <a:pt x="252" y="82"/>
                    <a:pt x="274" y="63"/>
                  </a:cubicBezTo>
                  <a:lnTo>
                    <a:pt x="274" y="115"/>
                  </a:lnTo>
                  <a:close/>
                  <a:moveTo>
                    <a:pt x="142" y="82"/>
                  </a:moveTo>
                  <a:cubicBezTo>
                    <a:pt x="64" y="82"/>
                    <a:pt x="10" y="63"/>
                    <a:pt x="10" y="46"/>
                  </a:cubicBezTo>
                  <a:cubicBezTo>
                    <a:pt x="10" y="29"/>
                    <a:pt x="64" y="10"/>
                    <a:pt x="142" y="10"/>
                  </a:cubicBezTo>
                  <a:cubicBezTo>
                    <a:pt x="220" y="10"/>
                    <a:pt x="274" y="29"/>
                    <a:pt x="274" y="46"/>
                  </a:cubicBezTo>
                  <a:cubicBezTo>
                    <a:pt x="274" y="63"/>
                    <a:pt x="220" y="82"/>
                    <a:pt x="142" y="8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7" name="Group 6">
            <a:extLst>
              <a:ext uri="{FF2B5EF4-FFF2-40B4-BE49-F238E27FC236}">
                <a16:creationId xmlns:a16="http://schemas.microsoft.com/office/drawing/2014/main" id="{82D3EE64-42D4-BF48-999A-CCC6FA5C6877}"/>
              </a:ext>
            </a:extLst>
          </p:cNvPr>
          <p:cNvGrpSpPr/>
          <p:nvPr/>
        </p:nvGrpSpPr>
        <p:grpSpPr>
          <a:xfrm>
            <a:off x="3170620" y="685800"/>
            <a:ext cx="3414214" cy="3687494"/>
            <a:chOff x="3170620" y="685800"/>
            <a:chExt cx="3414214" cy="3687494"/>
          </a:xfrm>
        </p:grpSpPr>
        <p:grpSp>
          <p:nvGrpSpPr>
            <p:cNvPr id="2" name="Group 1">
              <a:extLst>
                <a:ext uri="{FF2B5EF4-FFF2-40B4-BE49-F238E27FC236}">
                  <a16:creationId xmlns:a16="http://schemas.microsoft.com/office/drawing/2014/main" id="{B79AFF15-9205-CC40-BAB3-D7CA733CE719}"/>
                </a:ext>
              </a:extLst>
            </p:cNvPr>
            <p:cNvGrpSpPr/>
            <p:nvPr/>
          </p:nvGrpSpPr>
          <p:grpSpPr>
            <a:xfrm>
              <a:off x="3170620" y="685800"/>
              <a:ext cx="3414214" cy="3687494"/>
              <a:chOff x="3170620" y="685800"/>
              <a:chExt cx="3414214" cy="3687494"/>
            </a:xfrm>
          </p:grpSpPr>
          <p:sp>
            <p:nvSpPr>
              <p:cNvPr id="10" name="Freeform 28">
                <a:extLst>
                  <a:ext uri="{FF2B5EF4-FFF2-40B4-BE49-F238E27FC236}">
                    <a16:creationId xmlns:a16="http://schemas.microsoft.com/office/drawing/2014/main" id="{2CDDB378-6CF2-5541-967D-4555D00FCCD8}"/>
                  </a:ext>
                </a:extLst>
              </p:cNvPr>
              <p:cNvSpPr>
                <a:spLocks/>
              </p:cNvSpPr>
              <p:nvPr/>
            </p:nvSpPr>
            <p:spPr bwMode="auto">
              <a:xfrm rot="16200000">
                <a:off x="2988515" y="1227845"/>
                <a:ext cx="3588331" cy="2702568"/>
              </a:xfrm>
              <a:custGeom>
                <a:avLst/>
                <a:gdLst>
                  <a:gd name="T0" fmla="*/ 245 w 279"/>
                  <a:gd name="T1" fmla="*/ 70 h 210"/>
                  <a:gd name="T2" fmla="*/ 243 w 279"/>
                  <a:gd name="T3" fmla="*/ 70 h 210"/>
                  <a:gd name="T4" fmla="*/ 243 w 279"/>
                  <a:gd name="T5" fmla="*/ 0 h 210"/>
                  <a:gd name="T6" fmla="*/ 35 w 279"/>
                  <a:gd name="T7" fmla="*/ 0 h 210"/>
                  <a:gd name="T8" fmla="*/ 35 w 279"/>
                  <a:gd name="T9" fmla="*/ 70 h 210"/>
                  <a:gd name="T10" fmla="*/ 33 w 279"/>
                  <a:gd name="T11" fmla="*/ 70 h 210"/>
                  <a:gd name="T12" fmla="*/ 0 w 279"/>
                  <a:gd name="T13" fmla="*/ 103 h 210"/>
                  <a:gd name="T14" fmla="*/ 33 w 279"/>
                  <a:gd name="T15" fmla="*/ 137 h 210"/>
                  <a:gd name="T16" fmla="*/ 35 w 279"/>
                  <a:gd name="T17" fmla="*/ 137 h 210"/>
                  <a:gd name="T18" fmla="*/ 35 w 279"/>
                  <a:gd name="T19" fmla="*/ 210 h 210"/>
                  <a:gd name="T20" fmla="*/ 108 w 279"/>
                  <a:gd name="T21" fmla="*/ 210 h 210"/>
                  <a:gd name="T22" fmla="*/ 108 w 279"/>
                  <a:gd name="T23" fmla="*/ 210 h 210"/>
                  <a:gd name="T24" fmla="*/ 142 w 279"/>
                  <a:gd name="T25" fmla="*/ 176 h 210"/>
                  <a:gd name="T26" fmla="*/ 175 w 279"/>
                  <a:gd name="T27" fmla="*/ 210 h 210"/>
                  <a:gd name="T28" fmla="*/ 175 w 279"/>
                  <a:gd name="T29" fmla="*/ 210 h 210"/>
                  <a:gd name="T30" fmla="*/ 243 w 279"/>
                  <a:gd name="T31" fmla="*/ 210 h 210"/>
                  <a:gd name="T32" fmla="*/ 243 w 279"/>
                  <a:gd name="T33" fmla="*/ 137 h 210"/>
                  <a:gd name="T34" fmla="*/ 245 w 279"/>
                  <a:gd name="T35" fmla="*/ 137 h 210"/>
                  <a:gd name="T36" fmla="*/ 279 w 279"/>
                  <a:gd name="T37" fmla="*/ 103 h 210"/>
                  <a:gd name="T38" fmla="*/ 245 w 279"/>
                  <a:gd name="T39" fmla="*/ 7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9" h="210">
                    <a:moveTo>
                      <a:pt x="245" y="70"/>
                    </a:moveTo>
                    <a:cubicBezTo>
                      <a:pt x="243" y="70"/>
                      <a:pt x="243" y="70"/>
                      <a:pt x="243" y="70"/>
                    </a:cubicBezTo>
                    <a:cubicBezTo>
                      <a:pt x="243" y="0"/>
                      <a:pt x="243" y="0"/>
                      <a:pt x="243" y="0"/>
                    </a:cubicBezTo>
                    <a:cubicBezTo>
                      <a:pt x="35" y="0"/>
                      <a:pt x="35" y="0"/>
                      <a:pt x="35" y="0"/>
                    </a:cubicBezTo>
                    <a:cubicBezTo>
                      <a:pt x="35" y="70"/>
                      <a:pt x="35" y="70"/>
                      <a:pt x="35" y="70"/>
                    </a:cubicBezTo>
                    <a:cubicBezTo>
                      <a:pt x="33" y="70"/>
                      <a:pt x="33" y="70"/>
                      <a:pt x="33" y="70"/>
                    </a:cubicBezTo>
                    <a:cubicBezTo>
                      <a:pt x="15" y="70"/>
                      <a:pt x="0" y="85"/>
                      <a:pt x="0" y="103"/>
                    </a:cubicBezTo>
                    <a:cubicBezTo>
                      <a:pt x="0" y="122"/>
                      <a:pt x="15" y="137"/>
                      <a:pt x="33" y="137"/>
                    </a:cubicBezTo>
                    <a:cubicBezTo>
                      <a:pt x="35" y="137"/>
                      <a:pt x="35" y="137"/>
                      <a:pt x="35" y="137"/>
                    </a:cubicBezTo>
                    <a:cubicBezTo>
                      <a:pt x="35" y="210"/>
                      <a:pt x="35" y="210"/>
                      <a:pt x="35" y="210"/>
                    </a:cubicBezTo>
                    <a:cubicBezTo>
                      <a:pt x="108" y="210"/>
                      <a:pt x="108" y="210"/>
                      <a:pt x="108" y="210"/>
                    </a:cubicBezTo>
                    <a:cubicBezTo>
                      <a:pt x="108" y="210"/>
                      <a:pt x="108" y="210"/>
                      <a:pt x="108" y="210"/>
                    </a:cubicBezTo>
                    <a:cubicBezTo>
                      <a:pt x="108" y="191"/>
                      <a:pt x="123" y="176"/>
                      <a:pt x="142" y="176"/>
                    </a:cubicBezTo>
                    <a:cubicBezTo>
                      <a:pt x="160" y="176"/>
                      <a:pt x="175" y="191"/>
                      <a:pt x="175" y="210"/>
                    </a:cubicBezTo>
                    <a:cubicBezTo>
                      <a:pt x="175" y="210"/>
                      <a:pt x="175" y="210"/>
                      <a:pt x="175" y="210"/>
                    </a:cubicBezTo>
                    <a:cubicBezTo>
                      <a:pt x="243" y="210"/>
                      <a:pt x="243" y="210"/>
                      <a:pt x="243" y="210"/>
                    </a:cubicBezTo>
                    <a:cubicBezTo>
                      <a:pt x="243" y="137"/>
                      <a:pt x="243" y="137"/>
                      <a:pt x="243" y="137"/>
                    </a:cubicBezTo>
                    <a:cubicBezTo>
                      <a:pt x="245" y="137"/>
                      <a:pt x="245" y="137"/>
                      <a:pt x="245" y="137"/>
                    </a:cubicBezTo>
                    <a:cubicBezTo>
                      <a:pt x="264" y="137"/>
                      <a:pt x="279" y="122"/>
                      <a:pt x="279" y="103"/>
                    </a:cubicBezTo>
                    <a:cubicBezTo>
                      <a:pt x="279" y="85"/>
                      <a:pt x="264" y="70"/>
                      <a:pt x="245" y="70"/>
                    </a:cubicBezTo>
                    <a:close/>
                  </a:path>
                </a:pathLst>
              </a:custGeom>
              <a:solidFill>
                <a:schemeClr val="accent1"/>
              </a:solidFill>
              <a:ln w="11113" cap="flat">
                <a:noFill/>
                <a:prstDash val="solid"/>
                <a:miter lim="800000"/>
                <a:headEnd/>
                <a:tailEnd/>
              </a:ln>
              <a:scene3d>
                <a:camera prst="orthographicFront"/>
                <a:lightRig rig="balanced" dir="t"/>
              </a:scene3d>
              <a:sp3d extrusionH="266700" prstMaterial="dkEdge"/>
            </p:spPr>
            <p:txBody>
              <a:bodyPr vert="horz" wrap="square" lIns="91440" tIns="45720" rIns="91440" bIns="45720" numCol="1" rtlCol="0" anchor="t" anchorCtr="0" compatLnSpc="1">
                <a:prstTxWarp prst="textNoShape">
                  <a:avLst/>
                </a:prstTxWarp>
              </a:bodyPr>
              <a:lstStyle/>
              <a:p>
                <a:pPr rtl="0"/>
                <a:endParaRPr lang="en-US" dirty="0">
                  <a:latin typeface="Source Sans Pro" panose="020B0503030403020204" pitchFamily="34" charset="77"/>
                </a:endParaRPr>
              </a:p>
            </p:txBody>
          </p:sp>
          <p:sp>
            <p:nvSpPr>
              <p:cNvPr id="34" name="Rectangle 33">
                <a:extLst>
                  <a:ext uri="{FF2B5EF4-FFF2-40B4-BE49-F238E27FC236}">
                    <a16:creationId xmlns:a16="http://schemas.microsoft.com/office/drawing/2014/main" id="{9390A198-9CC1-A245-9032-00A77C418313}"/>
                  </a:ext>
                </a:extLst>
              </p:cNvPr>
              <p:cNvSpPr/>
              <p:nvPr/>
            </p:nvSpPr>
            <p:spPr>
              <a:xfrm rot="16200000">
                <a:off x="4474225" y="-617805"/>
                <a:ext cx="561838" cy="316904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grpSp>
            <p:nvGrpSpPr>
              <p:cNvPr id="3" name="Group 2">
                <a:extLst>
                  <a:ext uri="{FF2B5EF4-FFF2-40B4-BE49-F238E27FC236}">
                    <a16:creationId xmlns:a16="http://schemas.microsoft.com/office/drawing/2014/main" id="{5D4C634A-0F39-9C4C-B6BA-C40C743509F3}"/>
                  </a:ext>
                </a:extLst>
              </p:cNvPr>
              <p:cNvGrpSpPr/>
              <p:nvPr/>
            </p:nvGrpSpPr>
            <p:grpSpPr>
              <a:xfrm>
                <a:off x="3430167" y="1247637"/>
                <a:ext cx="3154667" cy="2675399"/>
                <a:chOff x="3430167" y="1247637"/>
                <a:chExt cx="3154667" cy="2675399"/>
              </a:xfrm>
            </p:grpSpPr>
            <p:sp>
              <p:nvSpPr>
                <p:cNvPr id="17" name="Freeform 25">
                  <a:extLst>
                    <a:ext uri="{FF2B5EF4-FFF2-40B4-BE49-F238E27FC236}">
                      <a16:creationId xmlns:a16="http://schemas.microsoft.com/office/drawing/2014/main" id="{546C5A36-56D7-3D45-9688-19B3F1926782}"/>
                    </a:ext>
                  </a:extLst>
                </p:cNvPr>
                <p:cNvSpPr>
                  <a:spLocks/>
                </p:cNvSpPr>
                <p:nvPr/>
              </p:nvSpPr>
              <p:spPr bwMode="auto">
                <a:xfrm rot="16200000">
                  <a:off x="3669801" y="1008003"/>
                  <a:ext cx="2675399" cy="3154667"/>
                </a:xfrm>
                <a:custGeom>
                  <a:avLst/>
                  <a:gdLst>
                    <a:gd name="T0" fmla="*/ 1 w 208"/>
                    <a:gd name="T1" fmla="*/ 70 h 245"/>
                    <a:gd name="T2" fmla="*/ 0 w 208"/>
                    <a:gd name="T3" fmla="*/ 70 h 245"/>
                    <a:gd name="T4" fmla="*/ 0 w 208"/>
                    <a:gd name="T5" fmla="*/ 0 h 245"/>
                    <a:gd name="T6" fmla="*/ 208 w 208"/>
                    <a:gd name="T7" fmla="*/ 0 h 245"/>
                    <a:gd name="T8" fmla="*/ 208 w 208"/>
                    <a:gd name="T9" fmla="*/ 210 h 245"/>
                    <a:gd name="T10" fmla="*/ 141 w 208"/>
                    <a:gd name="T11" fmla="*/ 210 h 245"/>
                    <a:gd name="T12" fmla="*/ 141 w 208"/>
                    <a:gd name="T13" fmla="*/ 212 h 245"/>
                    <a:gd name="T14" fmla="*/ 108 w 208"/>
                    <a:gd name="T15" fmla="*/ 245 h 245"/>
                    <a:gd name="T16" fmla="*/ 74 w 208"/>
                    <a:gd name="T17" fmla="*/ 212 h 245"/>
                    <a:gd name="T18" fmla="*/ 74 w 208"/>
                    <a:gd name="T19" fmla="*/ 210 h 245"/>
                    <a:gd name="T20" fmla="*/ 0 w 208"/>
                    <a:gd name="T21" fmla="*/ 210 h 245"/>
                    <a:gd name="T22" fmla="*/ 0 w 208"/>
                    <a:gd name="T23" fmla="*/ 137 h 245"/>
                    <a:gd name="T24" fmla="*/ 1 w 208"/>
                    <a:gd name="T25" fmla="*/ 137 h 245"/>
                    <a:gd name="T26" fmla="*/ 35 w 208"/>
                    <a:gd name="T27" fmla="*/ 103 h 245"/>
                    <a:gd name="T28" fmla="*/ 1 w 208"/>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45">
                      <a:moveTo>
                        <a:pt x="1" y="70"/>
                      </a:moveTo>
                      <a:cubicBezTo>
                        <a:pt x="0" y="70"/>
                        <a:pt x="0" y="70"/>
                        <a:pt x="0" y="70"/>
                      </a:cubicBezTo>
                      <a:cubicBezTo>
                        <a:pt x="0" y="0"/>
                        <a:pt x="0" y="0"/>
                        <a:pt x="0" y="0"/>
                      </a:cubicBezTo>
                      <a:cubicBezTo>
                        <a:pt x="208" y="0"/>
                        <a:pt x="208" y="0"/>
                        <a:pt x="208" y="0"/>
                      </a:cubicBezTo>
                      <a:cubicBezTo>
                        <a:pt x="208" y="210"/>
                        <a:pt x="208" y="210"/>
                        <a:pt x="208" y="210"/>
                      </a:cubicBezTo>
                      <a:cubicBezTo>
                        <a:pt x="141" y="210"/>
                        <a:pt x="141" y="210"/>
                        <a:pt x="141" y="210"/>
                      </a:cubicBezTo>
                      <a:cubicBezTo>
                        <a:pt x="141" y="212"/>
                        <a:pt x="141" y="212"/>
                        <a:pt x="141" y="212"/>
                      </a:cubicBezTo>
                      <a:cubicBezTo>
                        <a:pt x="141" y="230"/>
                        <a:pt x="126" y="245"/>
                        <a:pt x="108" y="245"/>
                      </a:cubicBezTo>
                      <a:cubicBezTo>
                        <a:pt x="89" y="245"/>
                        <a:pt x="74" y="230"/>
                        <a:pt x="74" y="212"/>
                      </a:cubicBezTo>
                      <a:cubicBezTo>
                        <a:pt x="74" y="210"/>
                        <a:pt x="74" y="210"/>
                        <a:pt x="74" y="210"/>
                      </a:cubicBezTo>
                      <a:cubicBezTo>
                        <a:pt x="0" y="210"/>
                        <a:pt x="0" y="210"/>
                        <a:pt x="0" y="210"/>
                      </a:cubicBezTo>
                      <a:cubicBezTo>
                        <a:pt x="0" y="137"/>
                        <a:pt x="0" y="137"/>
                        <a:pt x="0" y="137"/>
                      </a:cubicBezTo>
                      <a:cubicBezTo>
                        <a:pt x="1" y="137"/>
                        <a:pt x="1" y="137"/>
                        <a:pt x="1" y="137"/>
                      </a:cubicBezTo>
                      <a:cubicBezTo>
                        <a:pt x="20" y="137"/>
                        <a:pt x="35" y="122"/>
                        <a:pt x="35" y="103"/>
                      </a:cubicBezTo>
                      <a:cubicBezTo>
                        <a:pt x="35" y="85"/>
                        <a:pt x="20" y="70"/>
                        <a:pt x="1" y="70"/>
                      </a:cubicBezTo>
                      <a:close/>
                    </a:path>
                  </a:pathLst>
                </a:custGeom>
                <a:solidFill>
                  <a:schemeClr val="accent1"/>
                </a:solidFill>
                <a:ln w="11113" cap="flat">
                  <a:noFill/>
                  <a:prstDash val="solid"/>
                  <a:miter lim="800000"/>
                  <a:headEnd/>
                  <a:tailEnd/>
                </a:ln>
                <a:scene3d>
                  <a:camera prst="orthographicFront"/>
                  <a:lightRig rig="balanced" dir="t"/>
                </a:scene3d>
                <a:sp3d extrusionH="419100" prstMaterial="dkEdge"/>
              </p:spPr>
              <p:txBody>
                <a:bodyPr vert="horz" wrap="square" lIns="91440" tIns="45720" rIns="91440" bIns="45720" numCol="1" rtlCol="0" anchor="t" anchorCtr="0" compatLnSpc="1">
                  <a:prstTxWarp prst="textNoShape">
                    <a:avLst/>
                  </a:prstTxWarp>
                </a:bodyPr>
                <a:lstStyle/>
                <a:p>
                  <a:pPr rtl="0"/>
                  <a:endParaRPr lang="en-US" dirty="0">
                    <a:latin typeface="Source Sans Pro" panose="020B0503030403020204" pitchFamily="34" charset="77"/>
                  </a:endParaRPr>
                </a:p>
              </p:txBody>
            </p:sp>
            <p:sp>
              <p:nvSpPr>
                <p:cNvPr id="39" name="ZoneTexte 38">
                  <a:extLst>
                    <a:ext uri="{FF2B5EF4-FFF2-40B4-BE49-F238E27FC236}">
                      <a16:creationId xmlns:a16="http://schemas.microsoft.com/office/drawing/2014/main" id="{4F2867A5-AEA8-3844-A78C-E782B988152C}"/>
                    </a:ext>
                  </a:extLst>
                </p:cNvPr>
                <p:cNvSpPr txBox="1"/>
                <p:nvPr/>
              </p:nvSpPr>
              <p:spPr>
                <a:xfrm>
                  <a:off x="3489128" y="2889985"/>
                  <a:ext cx="2509510" cy="830997"/>
                </a:xfrm>
                <a:prstGeom prst="rect">
                  <a:avLst/>
                </a:prstGeom>
                <a:noFill/>
              </p:spPr>
              <p:txBody>
                <a:bodyPr wrap="square" rtlCol="0">
                  <a:spAutoFit/>
                </a:bodyPr>
                <a:lstStyle/>
                <a:p>
                  <a:pPr algn="ctr"/>
                  <a:r>
                    <a:rPr lang="fr-FR" dirty="0">
                      <a:solidFill>
                        <a:schemeClr val="bg1"/>
                      </a:solidFill>
                      <a:latin typeface="Source Sans Pro" panose="020B0503030403020204" pitchFamily="34" charset="77"/>
                    </a:rPr>
                    <a:t>L’espace de stockage</a:t>
                  </a:r>
                </a:p>
              </p:txBody>
            </p:sp>
          </p:grpSp>
        </p:grpSp>
        <p:sp>
          <p:nvSpPr>
            <p:cNvPr id="29" name="Freeform 92">
              <a:extLst>
                <a:ext uri="{FF2B5EF4-FFF2-40B4-BE49-F238E27FC236}">
                  <a16:creationId xmlns:a16="http://schemas.microsoft.com/office/drawing/2014/main" id="{F995BE01-55B3-224C-A7CC-00A825C441BA}"/>
                </a:ext>
              </a:extLst>
            </p:cNvPr>
            <p:cNvSpPr>
              <a:spLocks noEditPoints="1"/>
            </p:cNvSpPr>
            <p:nvPr/>
          </p:nvSpPr>
          <p:spPr bwMode="auto">
            <a:xfrm>
              <a:off x="4295800" y="1871391"/>
              <a:ext cx="1024979" cy="762733"/>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 name="Group 4">
            <a:extLst>
              <a:ext uri="{FF2B5EF4-FFF2-40B4-BE49-F238E27FC236}">
                <a16:creationId xmlns:a16="http://schemas.microsoft.com/office/drawing/2014/main" id="{BCB624D1-D448-8E49-9C04-7CD0B1F4A1D2}"/>
              </a:ext>
            </a:extLst>
          </p:cNvPr>
          <p:cNvGrpSpPr/>
          <p:nvPr/>
        </p:nvGrpSpPr>
        <p:grpSpPr>
          <a:xfrm>
            <a:off x="3430167" y="3925427"/>
            <a:ext cx="3153601" cy="2688077"/>
            <a:chOff x="3430167" y="3925427"/>
            <a:chExt cx="3153601" cy="2688077"/>
          </a:xfrm>
        </p:grpSpPr>
        <p:grpSp>
          <p:nvGrpSpPr>
            <p:cNvPr id="50" name="Groupe 49">
              <a:extLst>
                <a:ext uri="{FF2B5EF4-FFF2-40B4-BE49-F238E27FC236}">
                  <a16:creationId xmlns:a16="http://schemas.microsoft.com/office/drawing/2014/main" id="{3D76E9F4-7021-7C44-8DCF-D0F33A761CEA}"/>
                </a:ext>
              </a:extLst>
            </p:cNvPr>
            <p:cNvGrpSpPr/>
            <p:nvPr/>
          </p:nvGrpSpPr>
          <p:grpSpPr>
            <a:xfrm>
              <a:off x="3430167" y="3925427"/>
              <a:ext cx="3153601" cy="2688077"/>
              <a:chOff x="3430167" y="3925427"/>
              <a:chExt cx="3153601" cy="2688077"/>
            </a:xfrm>
          </p:grpSpPr>
          <p:sp>
            <p:nvSpPr>
              <p:cNvPr id="22" name="Freeform 22">
                <a:extLst>
                  <a:ext uri="{FF2B5EF4-FFF2-40B4-BE49-F238E27FC236}">
                    <a16:creationId xmlns:a16="http://schemas.microsoft.com/office/drawing/2014/main" id="{04640DA1-0D76-6B4A-807C-5A2F697E0DE9}"/>
                  </a:ext>
                </a:extLst>
              </p:cNvPr>
              <p:cNvSpPr>
                <a:spLocks/>
              </p:cNvSpPr>
              <p:nvPr/>
            </p:nvSpPr>
            <p:spPr bwMode="auto">
              <a:xfrm rot="16200000">
                <a:off x="3662929" y="3692665"/>
                <a:ext cx="2688077" cy="3153601"/>
              </a:xfrm>
              <a:custGeom>
                <a:avLst/>
                <a:gdLst>
                  <a:gd name="T0" fmla="*/ 207 w 209"/>
                  <a:gd name="T1" fmla="*/ 70 h 245"/>
                  <a:gd name="T2" fmla="*/ 209 w 209"/>
                  <a:gd name="T3" fmla="*/ 70 h 245"/>
                  <a:gd name="T4" fmla="*/ 209 w 209"/>
                  <a:gd name="T5" fmla="*/ 0 h 245"/>
                  <a:gd name="T6" fmla="*/ 0 w 209"/>
                  <a:gd name="T7" fmla="*/ 0 h 245"/>
                  <a:gd name="T8" fmla="*/ 0 w 209"/>
                  <a:gd name="T9" fmla="*/ 210 h 245"/>
                  <a:gd name="T10" fmla="*/ 67 w 209"/>
                  <a:gd name="T11" fmla="*/ 210 h 245"/>
                  <a:gd name="T12" fmla="*/ 67 w 209"/>
                  <a:gd name="T13" fmla="*/ 212 h 245"/>
                  <a:gd name="T14" fmla="*/ 101 w 209"/>
                  <a:gd name="T15" fmla="*/ 245 h 245"/>
                  <a:gd name="T16" fmla="*/ 135 w 209"/>
                  <a:gd name="T17" fmla="*/ 212 h 245"/>
                  <a:gd name="T18" fmla="*/ 135 w 209"/>
                  <a:gd name="T19" fmla="*/ 210 h 245"/>
                  <a:gd name="T20" fmla="*/ 209 w 209"/>
                  <a:gd name="T21" fmla="*/ 210 h 245"/>
                  <a:gd name="T22" fmla="*/ 209 w 209"/>
                  <a:gd name="T23" fmla="*/ 137 h 245"/>
                  <a:gd name="T24" fmla="*/ 207 w 209"/>
                  <a:gd name="T25" fmla="*/ 137 h 245"/>
                  <a:gd name="T26" fmla="*/ 174 w 209"/>
                  <a:gd name="T27" fmla="*/ 103 h 245"/>
                  <a:gd name="T28" fmla="*/ 207 w 209"/>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9" h="245">
                    <a:moveTo>
                      <a:pt x="207" y="70"/>
                    </a:moveTo>
                    <a:cubicBezTo>
                      <a:pt x="209" y="70"/>
                      <a:pt x="209" y="70"/>
                      <a:pt x="209" y="70"/>
                    </a:cubicBezTo>
                    <a:cubicBezTo>
                      <a:pt x="209" y="0"/>
                      <a:pt x="209" y="0"/>
                      <a:pt x="209" y="0"/>
                    </a:cubicBezTo>
                    <a:cubicBezTo>
                      <a:pt x="0" y="0"/>
                      <a:pt x="0" y="0"/>
                      <a:pt x="0" y="0"/>
                    </a:cubicBezTo>
                    <a:cubicBezTo>
                      <a:pt x="0" y="210"/>
                      <a:pt x="0" y="210"/>
                      <a:pt x="0" y="210"/>
                    </a:cubicBezTo>
                    <a:cubicBezTo>
                      <a:pt x="67" y="210"/>
                      <a:pt x="67" y="210"/>
                      <a:pt x="67" y="210"/>
                    </a:cubicBezTo>
                    <a:cubicBezTo>
                      <a:pt x="67" y="212"/>
                      <a:pt x="67" y="212"/>
                      <a:pt x="67" y="212"/>
                    </a:cubicBezTo>
                    <a:cubicBezTo>
                      <a:pt x="67" y="230"/>
                      <a:pt x="82" y="245"/>
                      <a:pt x="101" y="245"/>
                    </a:cubicBezTo>
                    <a:cubicBezTo>
                      <a:pt x="120" y="245"/>
                      <a:pt x="135" y="230"/>
                      <a:pt x="135" y="212"/>
                    </a:cubicBezTo>
                    <a:cubicBezTo>
                      <a:pt x="135" y="210"/>
                      <a:pt x="135" y="210"/>
                      <a:pt x="135" y="210"/>
                    </a:cubicBezTo>
                    <a:cubicBezTo>
                      <a:pt x="209" y="210"/>
                      <a:pt x="209" y="210"/>
                      <a:pt x="209" y="210"/>
                    </a:cubicBezTo>
                    <a:cubicBezTo>
                      <a:pt x="209" y="137"/>
                      <a:pt x="209" y="137"/>
                      <a:pt x="209" y="137"/>
                    </a:cubicBezTo>
                    <a:cubicBezTo>
                      <a:pt x="207" y="137"/>
                      <a:pt x="207" y="137"/>
                      <a:pt x="207" y="137"/>
                    </a:cubicBezTo>
                    <a:cubicBezTo>
                      <a:pt x="189" y="137"/>
                      <a:pt x="174" y="122"/>
                      <a:pt x="174" y="103"/>
                    </a:cubicBezTo>
                    <a:cubicBezTo>
                      <a:pt x="174" y="85"/>
                      <a:pt x="189" y="70"/>
                      <a:pt x="207" y="70"/>
                    </a:cubicBezTo>
                    <a:close/>
                  </a:path>
                </a:pathLst>
              </a:custGeom>
              <a:solidFill>
                <a:schemeClr val="accent3"/>
              </a:solidFill>
              <a:ln w="11113" cap="flat">
                <a:noFill/>
                <a:prstDash val="solid"/>
                <a:miter lim="800000"/>
                <a:headEnd/>
                <a:tailEnd/>
              </a:ln>
              <a:scene3d>
                <a:camera prst="orthographicFront"/>
                <a:lightRig rig="threePt" dir="t"/>
              </a:scene3d>
              <a:sp3d extrusionH="266700" prstMaterial="dkEdge"/>
            </p:spPr>
            <p:txBody>
              <a:bodyPr vert="horz" wrap="square" lIns="91440" tIns="45720" rIns="91440" bIns="45720" numCol="1" rtlCol="0" anchor="t" anchorCtr="0" compatLnSpc="1">
                <a:prstTxWarp prst="textNoShape">
                  <a:avLst/>
                </a:prstTxWarp>
              </a:bodyPr>
              <a:lstStyle/>
              <a:p>
                <a:pPr rtl="0"/>
                <a:endParaRPr lang="en-US" dirty="0">
                  <a:latin typeface="Source Sans Pro" panose="020B0503030403020204" pitchFamily="34" charset="77"/>
                </a:endParaRPr>
              </a:p>
            </p:txBody>
          </p:sp>
          <p:sp>
            <p:nvSpPr>
              <p:cNvPr id="41" name="ZoneTexte 40">
                <a:extLst>
                  <a:ext uri="{FF2B5EF4-FFF2-40B4-BE49-F238E27FC236}">
                    <a16:creationId xmlns:a16="http://schemas.microsoft.com/office/drawing/2014/main" id="{0D84FC6E-3E0A-BC4C-A6E2-5AB0A4B1BDA2}"/>
                  </a:ext>
                </a:extLst>
              </p:cNvPr>
              <p:cNvSpPr txBox="1"/>
              <p:nvPr/>
            </p:nvSpPr>
            <p:spPr>
              <a:xfrm>
                <a:off x="3500389" y="5562600"/>
                <a:ext cx="2509510" cy="461665"/>
              </a:xfrm>
              <a:prstGeom prst="rect">
                <a:avLst/>
              </a:prstGeom>
              <a:noFill/>
            </p:spPr>
            <p:txBody>
              <a:bodyPr wrap="square" rtlCol="0">
                <a:spAutoFit/>
              </a:bodyPr>
              <a:lstStyle/>
              <a:p>
                <a:pPr algn="ctr"/>
                <a:r>
                  <a:rPr lang="fr-FR" dirty="0">
                    <a:solidFill>
                      <a:schemeClr val="bg1"/>
                    </a:solidFill>
                    <a:latin typeface="Source Sans Pro" panose="020B0503030403020204" pitchFamily="34" charset="77"/>
                  </a:rPr>
                  <a:t>Le </a:t>
                </a:r>
                <a:r>
                  <a:rPr lang="fr-FR" dirty="0" err="1">
                    <a:solidFill>
                      <a:schemeClr val="bg1"/>
                    </a:solidFill>
                    <a:latin typeface="Source Sans Pro" panose="020B0503030403020204" pitchFamily="34" charset="77"/>
                  </a:rPr>
                  <a:t>multisite</a:t>
                </a:r>
                <a:endParaRPr lang="fr-FR" dirty="0">
                  <a:solidFill>
                    <a:schemeClr val="bg1"/>
                  </a:solidFill>
                  <a:latin typeface="Source Sans Pro" panose="020B0503030403020204" pitchFamily="34" charset="77"/>
                </a:endParaRPr>
              </a:p>
            </p:txBody>
          </p:sp>
        </p:grpSp>
        <p:sp>
          <p:nvSpPr>
            <p:cNvPr id="30" name="Freeform 149">
              <a:extLst>
                <a:ext uri="{FF2B5EF4-FFF2-40B4-BE49-F238E27FC236}">
                  <a16:creationId xmlns:a16="http://schemas.microsoft.com/office/drawing/2014/main" id="{94E8C91B-A188-914B-A3FA-81F1A5B77DEC}"/>
                </a:ext>
              </a:extLst>
            </p:cNvPr>
            <p:cNvSpPr>
              <a:spLocks noEditPoints="1"/>
            </p:cNvSpPr>
            <p:nvPr/>
          </p:nvSpPr>
          <p:spPr bwMode="auto">
            <a:xfrm>
              <a:off x="4347053" y="4546790"/>
              <a:ext cx="793659" cy="967587"/>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 name="Group 5">
            <a:extLst>
              <a:ext uri="{FF2B5EF4-FFF2-40B4-BE49-F238E27FC236}">
                <a16:creationId xmlns:a16="http://schemas.microsoft.com/office/drawing/2014/main" id="{5C6472B9-F941-4847-90BF-A182F6C75C27}"/>
              </a:ext>
            </a:extLst>
          </p:cNvPr>
          <p:cNvGrpSpPr/>
          <p:nvPr/>
        </p:nvGrpSpPr>
        <p:grpSpPr>
          <a:xfrm>
            <a:off x="5698331" y="3918328"/>
            <a:ext cx="3128243" cy="2695175"/>
            <a:chOff x="5698331" y="3918328"/>
            <a:chExt cx="3128243" cy="2695175"/>
          </a:xfrm>
        </p:grpSpPr>
        <p:grpSp>
          <p:nvGrpSpPr>
            <p:cNvPr id="51" name="Groupe 50">
              <a:extLst>
                <a:ext uri="{FF2B5EF4-FFF2-40B4-BE49-F238E27FC236}">
                  <a16:creationId xmlns:a16="http://schemas.microsoft.com/office/drawing/2014/main" id="{0AAD11EE-481C-5A4B-BC92-3EBFFC1D6A45}"/>
                </a:ext>
              </a:extLst>
            </p:cNvPr>
            <p:cNvGrpSpPr/>
            <p:nvPr/>
          </p:nvGrpSpPr>
          <p:grpSpPr>
            <a:xfrm>
              <a:off x="5698331" y="3918328"/>
              <a:ext cx="3128243" cy="2695175"/>
              <a:chOff x="5698331" y="3918328"/>
              <a:chExt cx="3128243" cy="2695175"/>
            </a:xfrm>
          </p:grpSpPr>
          <p:sp>
            <p:nvSpPr>
              <p:cNvPr id="27" name="Freeform 30">
                <a:extLst>
                  <a:ext uri="{FF2B5EF4-FFF2-40B4-BE49-F238E27FC236}">
                    <a16:creationId xmlns:a16="http://schemas.microsoft.com/office/drawing/2014/main" id="{ADD48EDF-E767-0E4D-B211-3FAAED8AFC96}"/>
                  </a:ext>
                </a:extLst>
              </p:cNvPr>
              <p:cNvSpPr>
                <a:spLocks/>
              </p:cNvSpPr>
              <p:nvPr/>
            </p:nvSpPr>
            <p:spPr bwMode="auto">
              <a:xfrm rot="16200000">
                <a:off x="5914865" y="3701794"/>
                <a:ext cx="2695175" cy="3128243"/>
              </a:xfrm>
              <a:custGeom>
                <a:avLst/>
                <a:gdLst>
                  <a:gd name="T0" fmla="*/ 208 w 208"/>
                  <a:gd name="T1" fmla="*/ 176 h 243"/>
                  <a:gd name="T2" fmla="*/ 175 w 208"/>
                  <a:gd name="T3" fmla="*/ 142 h 243"/>
                  <a:gd name="T4" fmla="*/ 208 w 208"/>
                  <a:gd name="T5" fmla="*/ 108 h 243"/>
                  <a:gd name="T6" fmla="*/ 208 w 208"/>
                  <a:gd name="T7" fmla="*/ 108 h 243"/>
                  <a:gd name="T8" fmla="*/ 208 w 208"/>
                  <a:gd name="T9" fmla="*/ 34 h 243"/>
                  <a:gd name="T10" fmla="*/ 140 w 208"/>
                  <a:gd name="T11" fmla="*/ 34 h 243"/>
                  <a:gd name="T12" fmla="*/ 140 w 208"/>
                  <a:gd name="T13" fmla="*/ 34 h 243"/>
                  <a:gd name="T14" fmla="*/ 107 w 208"/>
                  <a:gd name="T15" fmla="*/ 0 h 243"/>
                  <a:gd name="T16" fmla="*/ 73 w 208"/>
                  <a:gd name="T17" fmla="*/ 34 h 243"/>
                  <a:gd name="T18" fmla="*/ 73 w 208"/>
                  <a:gd name="T19" fmla="*/ 34 h 243"/>
                  <a:gd name="T20" fmla="*/ 0 w 208"/>
                  <a:gd name="T21" fmla="*/ 34 h 243"/>
                  <a:gd name="T22" fmla="*/ 0 w 208"/>
                  <a:gd name="T23" fmla="*/ 108 h 243"/>
                  <a:gd name="T24" fmla="*/ 0 w 208"/>
                  <a:gd name="T25" fmla="*/ 108 h 243"/>
                  <a:gd name="T26" fmla="*/ 34 w 208"/>
                  <a:gd name="T27" fmla="*/ 142 h 243"/>
                  <a:gd name="T28" fmla="*/ 0 w 208"/>
                  <a:gd name="T29" fmla="*/ 176 h 243"/>
                  <a:gd name="T30" fmla="*/ 0 w 208"/>
                  <a:gd name="T31" fmla="*/ 176 h 243"/>
                  <a:gd name="T32" fmla="*/ 0 w 208"/>
                  <a:gd name="T33" fmla="*/ 243 h 243"/>
                  <a:gd name="T34" fmla="*/ 208 w 208"/>
                  <a:gd name="T35" fmla="*/ 243 h 243"/>
                  <a:gd name="T36" fmla="*/ 208 w 208"/>
                  <a:gd name="T37" fmla="*/ 17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 h="243">
                    <a:moveTo>
                      <a:pt x="208" y="176"/>
                    </a:moveTo>
                    <a:cubicBezTo>
                      <a:pt x="190" y="176"/>
                      <a:pt x="175" y="161"/>
                      <a:pt x="175" y="142"/>
                    </a:cubicBezTo>
                    <a:cubicBezTo>
                      <a:pt x="175" y="123"/>
                      <a:pt x="190" y="108"/>
                      <a:pt x="208" y="108"/>
                    </a:cubicBezTo>
                    <a:cubicBezTo>
                      <a:pt x="208" y="108"/>
                      <a:pt x="208" y="108"/>
                      <a:pt x="208" y="108"/>
                    </a:cubicBezTo>
                    <a:cubicBezTo>
                      <a:pt x="208" y="34"/>
                      <a:pt x="208" y="34"/>
                      <a:pt x="208" y="34"/>
                    </a:cubicBezTo>
                    <a:cubicBezTo>
                      <a:pt x="140" y="34"/>
                      <a:pt x="140" y="34"/>
                      <a:pt x="140" y="34"/>
                    </a:cubicBezTo>
                    <a:cubicBezTo>
                      <a:pt x="140" y="34"/>
                      <a:pt x="140" y="34"/>
                      <a:pt x="140" y="34"/>
                    </a:cubicBezTo>
                    <a:cubicBezTo>
                      <a:pt x="140" y="15"/>
                      <a:pt x="125" y="0"/>
                      <a:pt x="107" y="0"/>
                    </a:cubicBezTo>
                    <a:cubicBezTo>
                      <a:pt x="88" y="0"/>
                      <a:pt x="73" y="15"/>
                      <a:pt x="73" y="34"/>
                    </a:cubicBezTo>
                    <a:cubicBezTo>
                      <a:pt x="73" y="34"/>
                      <a:pt x="73" y="34"/>
                      <a:pt x="73" y="34"/>
                    </a:cubicBezTo>
                    <a:cubicBezTo>
                      <a:pt x="0" y="34"/>
                      <a:pt x="0" y="34"/>
                      <a:pt x="0" y="34"/>
                    </a:cubicBezTo>
                    <a:cubicBezTo>
                      <a:pt x="0" y="108"/>
                      <a:pt x="0" y="108"/>
                      <a:pt x="0" y="108"/>
                    </a:cubicBezTo>
                    <a:cubicBezTo>
                      <a:pt x="0" y="108"/>
                      <a:pt x="0" y="108"/>
                      <a:pt x="0" y="108"/>
                    </a:cubicBezTo>
                    <a:cubicBezTo>
                      <a:pt x="19" y="108"/>
                      <a:pt x="34" y="123"/>
                      <a:pt x="34" y="142"/>
                    </a:cubicBezTo>
                    <a:cubicBezTo>
                      <a:pt x="34" y="161"/>
                      <a:pt x="19" y="176"/>
                      <a:pt x="0" y="176"/>
                    </a:cubicBezTo>
                    <a:cubicBezTo>
                      <a:pt x="0" y="176"/>
                      <a:pt x="0" y="176"/>
                      <a:pt x="0" y="176"/>
                    </a:cubicBezTo>
                    <a:cubicBezTo>
                      <a:pt x="0" y="243"/>
                      <a:pt x="0" y="243"/>
                      <a:pt x="0" y="243"/>
                    </a:cubicBezTo>
                    <a:cubicBezTo>
                      <a:pt x="208" y="243"/>
                      <a:pt x="208" y="243"/>
                      <a:pt x="208" y="243"/>
                    </a:cubicBezTo>
                    <a:cubicBezTo>
                      <a:pt x="208" y="176"/>
                      <a:pt x="208" y="176"/>
                      <a:pt x="208" y="176"/>
                    </a:cubicBezTo>
                    <a:close/>
                  </a:path>
                </a:pathLst>
              </a:custGeom>
              <a:solidFill>
                <a:schemeClr val="accent4"/>
              </a:solidFill>
              <a:ln w="11113" cap="flat">
                <a:noFill/>
                <a:prstDash val="solid"/>
                <a:miter lim="800000"/>
                <a:headEnd/>
                <a:tailEnd/>
              </a:ln>
              <a:scene3d>
                <a:camera prst="orthographicFront"/>
                <a:lightRig rig="balanced" dir="t"/>
              </a:scene3d>
              <a:sp3d extrusionH="419100" prstMaterial="dkEdge"/>
            </p:spPr>
            <p:txBody>
              <a:bodyPr vert="horz" wrap="square" lIns="91440" tIns="45720" rIns="91440" bIns="45720" numCol="1" rtlCol="0" anchor="t" anchorCtr="0" compatLnSpc="1">
                <a:prstTxWarp prst="textNoShape">
                  <a:avLst/>
                </a:prstTxWarp>
              </a:bodyPr>
              <a:lstStyle/>
              <a:p>
                <a:pPr rtl="0"/>
                <a:endParaRPr lang="en-US" dirty="0">
                  <a:latin typeface="Source Sans Pro" panose="020B0503030403020204" pitchFamily="34" charset="77"/>
                </a:endParaRPr>
              </a:p>
            </p:txBody>
          </p:sp>
          <p:sp>
            <p:nvSpPr>
              <p:cNvPr id="42" name="ZoneTexte 41">
                <a:extLst>
                  <a:ext uri="{FF2B5EF4-FFF2-40B4-BE49-F238E27FC236}">
                    <a16:creationId xmlns:a16="http://schemas.microsoft.com/office/drawing/2014/main" id="{55BD2905-8729-E646-B8F9-FCC6B0AF1827}"/>
                  </a:ext>
                </a:extLst>
              </p:cNvPr>
              <p:cNvSpPr txBox="1"/>
              <p:nvPr/>
            </p:nvSpPr>
            <p:spPr>
              <a:xfrm>
                <a:off x="6256228" y="5558865"/>
                <a:ext cx="2509510" cy="830997"/>
              </a:xfrm>
              <a:prstGeom prst="rect">
                <a:avLst/>
              </a:prstGeom>
              <a:noFill/>
            </p:spPr>
            <p:txBody>
              <a:bodyPr wrap="square" rtlCol="0">
                <a:spAutoFit/>
              </a:bodyPr>
              <a:lstStyle/>
              <a:p>
                <a:pPr algn="ctr"/>
                <a:r>
                  <a:rPr lang="fr-FR" dirty="0">
                    <a:solidFill>
                      <a:schemeClr val="bg1"/>
                    </a:solidFill>
                    <a:latin typeface="Source Sans Pro" panose="020B0503030403020204" pitchFamily="34" charset="77"/>
                  </a:rPr>
                  <a:t>Les modules en 1 clic</a:t>
                </a:r>
              </a:p>
            </p:txBody>
          </p:sp>
        </p:grpSp>
        <p:sp>
          <p:nvSpPr>
            <p:cNvPr id="33" name="Freeform 39">
              <a:extLst>
                <a:ext uri="{FF2B5EF4-FFF2-40B4-BE49-F238E27FC236}">
                  <a16:creationId xmlns:a16="http://schemas.microsoft.com/office/drawing/2014/main" id="{534E35DE-7BC0-6C4E-BC57-95E1E45DD3CE}"/>
                </a:ext>
              </a:extLst>
            </p:cNvPr>
            <p:cNvSpPr>
              <a:spLocks noEditPoints="1"/>
            </p:cNvSpPr>
            <p:nvPr/>
          </p:nvSpPr>
          <p:spPr bwMode="auto">
            <a:xfrm>
              <a:off x="7237945" y="4554114"/>
              <a:ext cx="606604" cy="895630"/>
            </a:xfrm>
            <a:custGeom>
              <a:avLst/>
              <a:gdLst>
                <a:gd name="T0" fmla="*/ 267 w 269"/>
                <a:gd name="T1" fmla="*/ 192 h 397"/>
                <a:gd name="T2" fmla="*/ 8 w 269"/>
                <a:gd name="T3" fmla="*/ 1 h 397"/>
                <a:gd name="T4" fmla="*/ 3 w 269"/>
                <a:gd name="T5" fmla="*/ 1 h 397"/>
                <a:gd name="T6" fmla="*/ 0 w 269"/>
                <a:gd name="T7" fmla="*/ 5 h 397"/>
                <a:gd name="T8" fmla="*/ 34 w 269"/>
                <a:gd name="T9" fmla="*/ 325 h 397"/>
                <a:gd name="T10" fmla="*/ 36 w 269"/>
                <a:gd name="T11" fmla="*/ 329 h 397"/>
                <a:gd name="T12" fmla="*/ 41 w 269"/>
                <a:gd name="T13" fmla="*/ 329 h 397"/>
                <a:gd name="T14" fmla="*/ 109 w 269"/>
                <a:gd name="T15" fmla="*/ 290 h 397"/>
                <a:gd name="T16" fmla="*/ 169 w 269"/>
                <a:gd name="T17" fmla="*/ 395 h 397"/>
                <a:gd name="T18" fmla="*/ 172 w 269"/>
                <a:gd name="T19" fmla="*/ 397 h 397"/>
                <a:gd name="T20" fmla="*/ 173 w 269"/>
                <a:gd name="T21" fmla="*/ 397 h 397"/>
                <a:gd name="T22" fmla="*/ 175 w 269"/>
                <a:gd name="T23" fmla="*/ 396 h 397"/>
                <a:gd name="T24" fmla="*/ 256 w 269"/>
                <a:gd name="T25" fmla="*/ 350 h 397"/>
                <a:gd name="T26" fmla="*/ 259 w 269"/>
                <a:gd name="T27" fmla="*/ 347 h 397"/>
                <a:gd name="T28" fmla="*/ 258 w 269"/>
                <a:gd name="T29" fmla="*/ 344 h 397"/>
                <a:gd name="T30" fmla="*/ 198 w 269"/>
                <a:gd name="T31" fmla="*/ 239 h 397"/>
                <a:gd name="T32" fmla="*/ 267 w 269"/>
                <a:gd name="T33" fmla="*/ 200 h 397"/>
                <a:gd name="T34" fmla="*/ 269 w 269"/>
                <a:gd name="T35" fmla="*/ 196 h 397"/>
                <a:gd name="T36" fmla="*/ 267 w 269"/>
                <a:gd name="T37" fmla="*/ 192 h 397"/>
                <a:gd name="T38" fmla="*/ 189 w 269"/>
                <a:gd name="T39" fmla="*/ 233 h 397"/>
                <a:gd name="T40" fmla="*/ 188 w 269"/>
                <a:gd name="T41" fmla="*/ 239 h 397"/>
                <a:gd name="T42" fmla="*/ 248 w 269"/>
                <a:gd name="T43" fmla="*/ 344 h 397"/>
                <a:gd name="T44" fmla="*/ 175 w 269"/>
                <a:gd name="T45" fmla="*/ 386 h 397"/>
                <a:gd name="T46" fmla="*/ 115 w 269"/>
                <a:gd name="T47" fmla="*/ 281 h 397"/>
                <a:gd name="T48" fmla="*/ 112 w 269"/>
                <a:gd name="T49" fmla="*/ 279 h 397"/>
                <a:gd name="T50" fmla="*/ 111 w 269"/>
                <a:gd name="T51" fmla="*/ 279 h 397"/>
                <a:gd name="T52" fmla="*/ 109 w 269"/>
                <a:gd name="T53" fmla="*/ 279 h 397"/>
                <a:gd name="T54" fmla="*/ 42 w 269"/>
                <a:gd name="T55" fmla="*/ 317 h 397"/>
                <a:gd name="T56" fmla="*/ 11 w 269"/>
                <a:gd name="T57" fmla="*/ 15 h 397"/>
                <a:gd name="T58" fmla="*/ 256 w 269"/>
                <a:gd name="T59" fmla="*/ 195 h 397"/>
                <a:gd name="T60" fmla="*/ 189 w 269"/>
                <a:gd name="T61" fmla="*/ 23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9" h="397">
                  <a:moveTo>
                    <a:pt x="267" y="192"/>
                  </a:moveTo>
                  <a:cubicBezTo>
                    <a:pt x="8" y="1"/>
                    <a:pt x="8" y="1"/>
                    <a:pt x="8" y="1"/>
                  </a:cubicBezTo>
                  <a:cubicBezTo>
                    <a:pt x="6" y="0"/>
                    <a:pt x="4" y="0"/>
                    <a:pt x="3" y="1"/>
                  </a:cubicBezTo>
                  <a:cubicBezTo>
                    <a:pt x="1" y="2"/>
                    <a:pt x="0" y="3"/>
                    <a:pt x="0" y="5"/>
                  </a:cubicBezTo>
                  <a:cubicBezTo>
                    <a:pt x="34" y="325"/>
                    <a:pt x="34" y="325"/>
                    <a:pt x="34" y="325"/>
                  </a:cubicBezTo>
                  <a:cubicBezTo>
                    <a:pt x="34" y="327"/>
                    <a:pt x="35" y="328"/>
                    <a:pt x="36" y="329"/>
                  </a:cubicBezTo>
                  <a:cubicBezTo>
                    <a:pt x="38" y="330"/>
                    <a:pt x="39" y="330"/>
                    <a:pt x="41" y="329"/>
                  </a:cubicBezTo>
                  <a:cubicBezTo>
                    <a:pt x="109" y="290"/>
                    <a:pt x="109" y="290"/>
                    <a:pt x="109" y="290"/>
                  </a:cubicBezTo>
                  <a:cubicBezTo>
                    <a:pt x="169" y="395"/>
                    <a:pt x="169" y="395"/>
                    <a:pt x="169" y="395"/>
                  </a:cubicBezTo>
                  <a:cubicBezTo>
                    <a:pt x="170" y="396"/>
                    <a:pt x="171" y="396"/>
                    <a:pt x="172" y="397"/>
                  </a:cubicBezTo>
                  <a:cubicBezTo>
                    <a:pt x="172" y="397"/>
                    <a:pt x="173" y="397"/>
                    <a:pt x="173" y="397"/>
                  </a:cubicBezTo>
                  <a:cubicBezTo>
                    <a:pt x="174" y="397"/>
                    <a:pt x="175" y="397"/>
                    <a:pt x="175" y="396"/>
                  </a:cubicBezTo>
                  <a:cubicBezTo>
                    <a:pt x="256" y="350"/>
                    <a:pt x="256" y="350"/>
                    <a:pt x="256" y="350"/>
                  </a:cubicBezTo>
                  <a:cubicBezTo>
                    <a:pt x="258" y="349"/>
                    <a:pt x="258" y="348"/>
                    <a:pt x="259" y="347"/>
                  </a:cubicBezTo>
                  <a:cubicBezTo>
                    <a:pt x="259" y="346"/>
                    <a:pt x="259" y="345"/>
                    <a:pt x="258" y="344"/>
                  </a:cubicBezTo>
                  <a:cubicBezTo>
                    <a:pt x="198" y="239"/>
                    <a:pt x="198" y="239"/>
                    <a:pt x="198" y="239"/>
                  </a:cubicBezTo>
                  <a:cubicBezTo>
                    <a:pt x="267" y="200"/>
                    <a:pt x="267" y="200"/>
                    <a:pt x="267" y="200"/>
                  </a:cubicBezTo>
                  <a:cubicBezTo>
                    <a:pt x="268" y="199"/>
                    <a:pt x="269" y="197"/>
                    <a:pt x="269" y="196"/>
                  </a:cubicBezTo>
                  <a:cubicBezTo>
                    <a:pt x="269" y="194"/>
                    <a:pt x="268" y="193"/>
                    <a:pt x="267" y="192"/>
                  </a:cubicBezTo>
                  <a:close/>
                  <a:moveTo>
                    <a:pt x="189" y="233"/>
                  </a:moveTo>
                  <a:cubicBezTo>
                    <a:pt x="187" y="234"/>
                    <a:pt x="186" y="237"/>
                    <a:pt x="188" y="239"/>
                  </a:cubicBezTo>
                  <a:cubicBezTo>
                    <a:pt x="248" y="344"/>
                    <a:pt x="248" y="344"/>
                    <a:pt x="248" y="344"/>
                  </a:cubicBezTo>
                  <a:cubicBezTo>
                    <a:pt x="175" y="386"/>
                    <a:pt x="175" y="386"/>
                    <a:pt x="175" y="386"/>
                  </a:cubicBezTo>
                  <a:cubicBezTo>
                    <a:pt x="115" y="281"/>
                    <a:pt x="115" y="281"/>
                    <a:pt x="115" y="281"/>
                  </a:cubicBezTo>
                  <a:cubicBezTo>
                    <a:pt x="114" y="280"/>
                    <a:pt x="113" y="279"/>
                    <a:pt x="112" y="279"/>
                  </a:cubicBezTo>
                  <a:cubicBezTo>
                    <a:pt x="112" y="279"/>
                    <a:pt x="111" y="279"/>
                    <a:pt x="111" y="279"/>
                  </a:cubicBezTo>
                  <a:cubicBezTo>
                    <a:pt x="110" y="279"/>
                    <a:pt x="109" y="279"/>
                    <a:pt x="109" y="279"/>
                  </a:cubicBezTo>
                  <a:cubicBezTo>
                    <a:pt x="42" y="317"/>
                    <a:pt x="42" y="317"/>
                    <a:pt x="42" y="317"/>
                  </a:cubicBezTo>
                  <a:cubicBezTo>
                    <a:pt x="11" y="15"/>
                    <a:pt x="11" y="15"/>
                    <a:pt x="11" y="15"/>
                  </a:cubicBezTo>
                  <a:cubicBezTo>
                    <a:pt x="256" y="195"/>
                    <a:pt x="256" y="195"/>
                    <a:pt x="256" y="195"/>
                  </a:cubicBezTo>
                  <a:lnTo>
                    <a:pt x="189" y="233"/>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90271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3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strVal val="(6*min(max(#ppt_w*#ppt_h,.3),1)-7.4)/-.7*#ppt_w"/>
                                          </p:val>
                                        </p:tav>
                                        <p:tav tm="100000">
                                          <p:val>
                                            <p:strVal val="#ppt_w"/>
                                          </p:val>
                                        </p:tav>
                                      </p:tavLst>
                                    </p:anim>
                                    <p:anim calcmode="lin" valueType="num">
                                      <p:cBhvr>
                                        <p:cTn id="8" dur="500" fill="hold"/>
                                        <p:tgtEl>
                                          <p:spTgt spid="7"/>
                                        </p:tgtEl>
                                        <p:attrNameLst>
                                          <p:attrName>ppt_h</p:attrName>
                                        </p:attrNameLst>
                                      </p:cBhvr>
                                      <p:tavLst>
                                        <p:tav tm="0">
                                          <p:val>
                                            <p:strVal val="(6*min(max(#ppt_w*#ppt_h,.3),1)-7.4)/-.7*#ppt_h"/>
                                          </p:val>
                                        </p:tav>
                                        <p:tav tm="100000">
                                          <p:val>
                                            <p:strVal val="#ppt_h"/>
                                          </p:val>
                                        </p:tav>
                                      </p:tavLst>
                                    </p:anim>
                                    <p:anim calcmode="lin" valueType="num">
                                      <p:cBhvr>
                                        <p:cTn id="9" dur="500" fill="hold"/>
                                        <p:tgtEl>
                                          <p:spTgt spid="7"/>
                                        </p:tgtEl>
                                        <p:attrNameLst>
                                          <p:attrName>ppt_x</p:attrName>
                                        </p:attrNameLst>
                                      </p:cBhvr>
                                      <p:tavLst>
                                        <p:tav tm="0">
                                          <p:val>
                                            <p:fltVal val="0.5"/>
                                          </p:val>
                                        </p:tav>
                                        <p:tav tm="100000">
                                          <p:val>
                                            <p:strVal val="#ppt_x"/>
                                          </p:val>
                                        </p:tav>
                                      </p:tavLst>
                                    </p:anim>
                                    <p:anim calcmode="lin" valueType="num">
                                      <p:cBhvr>
                                        <p:cTn id="10" dur="500" fill="hold"/>
                                        <p:tgtEl>
                                          <p:spTgt spid="7"/>
                                        </p:tgtEl>
                                        <p:attrNameLst>
                                          <p:attrName>ppt_y</p:attrName>
                                        </p:attrNameLst>
                                      </p:cBhvr>
                                      <p:tavLst>
                                        <p:tav tm="0">
                                          <p:val>
                                            <p:strVal val="1+(6*min(max(#ppt_w*#ppt_h,.3),1)-7.4)/-.7*#ppt_h/2"/>
                                          </p:val>
                                        </p:tav>
                                        <p:tav tm="100000">
                                          <p:val>
                                            <p:strVal val="#ppt_y"/>
                                          </p:val>
                                        </p:tav>
                                      </p:tavLst>
                                    </p:anim>
                                  </p:childTnLst>
                                </p:cTn>
                              </p:par>
                            </p:childTnLst>
                          </p:cTn>
                        </p:par>
                        <p:par>
                          <p:cTn id="11" fill="hold">
                            <p:stCondLst>
                              <p:cond delay="500"/>
                            </p:stCondLst>
                            <p:childTnLst>
                              <p:par>
                                <p:cTn id="12" presetID="23" presetClass="entr" presetSubtype="36" fill="hold" nodeType="afterEffect">
                                  <p:stCondLst>
                                    <p:cond delay="500"/>
                                  </p:stCondLst>
                                  <p:childTnLst>
                                    <p:set>
                                      <p:cBhvr>
                                        <p:cTn id="13" dur="1" fill="hold">
                                          <p:stCondLst>
                                            <p:cond delay="0"/>
                                          </p:stCondLst>
                                        </p:cTn>
                                        <p:tgtEl>
                                          <p:spTgt spid="4"/>
                                        </p:tgtEl>
                                        <p:attrNameLst>
                                          <p:attrName>style.visibility</p:attrName>
                                        </p:attrNameLst>
                                      </p:cBhvr>
                                      <p:to>
                                        <p:strVal val="visible"/>
                                      </p:to>
                                    </p:set>
                                    <p:anim calcmode="lin" valueType="num">
                                      <p:cBhvr>
                                        <p:cTn id="14" dur="500" fill="hold"/>
                                        <p:tgtEl>
                                          <p:spTgt spid="4"/>
                                        </p:tgtEl>
                                        <p:attrNameLst>
                                          <p:attrName>ppt_w</p:attrName>
                                        </p:attrNameLst>
                                      </p:cBhvr>
                                      <p:tavLst>
                                        <p:tav tm="0">
                                          <p:val>
                                            <p:strVal val="(6*min(max(#ppt_w*#ppt_h,.3),1)-7.4)/-.7*#ppt_w"/>
                                          </p:val>
                                        </p:tav>
                                        <p:tav tm="100000">
                                          <p:val>
                                            <p:strVal val="#ppt_w"/>
                                          </p:val>
                                        </p:tav>
                                      </p:tavLst>
                                    </p:anim>
                                    <p:anim calcmode="lin" valueType="num">
                                      <p:cBhvr>
                                        <p:cTn id="15" dur="500" fill="hold"/>
                                        <p:tgtEl>
                                          <p:spTgt spid="4"/>
                                        </p:tgtEl>
                                        <p:attrNameLst>
                                          <p:attrName>ppt_h</p:attrName>
                                        </p:attrNameLst>
                                      </p:cBhvr>
                                      <p:tavLst>
                                        <p:tav tm="0">
                                          <p:val>
                                            <p:strVal val="(6*min(max(#ppt_w*#ppt_h,.3),1)-7.4)/-.7*#ppt_h"/>
                                          </p:val>
                                        </p:tav>
                                        <p:tav tm="100000">
                                          <p:val>
                                            <p:strVal val="#ppt_h"/>
                                          </p:val>
                                        </p:tav>
                                      </p:tavLst>
                                    </p:anim>
                                    <p:anim calcmode="lin" valueType="num">
                                      <p:cBhvr>
                                        <p:cTn id="16" dur="500" fill="hold"/>
                                        <p:tgtEl>
                                          <p:spTgt spid="4"/>
                                        </p:tgtEl>
                                        <p:attrNameLst>
                                          <p:attrName>ppt_x</p:attrName>
                                        </p:attrNameLst>
                                      </p:cBhvr>
                                      <p:tavLst>
                                        <p:tav tm="0">
                                          <p:val>
                                            <p:fltVal val="0.5"/>
                                          </p:val>
                                        </p:tav>
                                        <p:tav tm="100000">
                                          <p:val>
                                            <p:strVal val="#ppt_x"/>
                                          </p:val>
                                        </p:tav>
                                      </p:tavLst>
                                    </p:anim>
                                    <p:anim calcmode="lin" valueType="num">
                                      <p:cBhvr>
                                        <p:cTn id="17" dur="500" fill="hold"/>
                                        <p:tgtEl>
                                          <p:spTgt spid="4"/>
                                        </p:tgtEl>
                                        <p:attrNameLst>
                                          <p:attrName>ppt_y</p:attrName>
                                        </p:attrNameLst>
                                      </p:cBhvr>
                                      <p:tavLst>
                                        <p:tav tm="0">
                                          <p:val>
                                            <p:strVal val="1+(6*min(max(#ppt_w*#ppt_h,.3),1)-7.4)/-.7*#ppt_h/2"/>
                                          </p:val>
                                        </p:tav>
                                        <p:tav tm="100000">
                                          <p:val>
                                            <p:strVal val="#ppt_y"/>
                                          </p:val>
                                        </p:tav>
                                      </p:tavLst>
                                    </p:anim>
                                  </p:childTnLst>
                                </p:cTn>
                              </p:par>
                            </p:childTnLst>
                          </p:cTn>
                        </p:par>
                        <p:par>
                          <p:cTn id="18" fill="hold">
                            <p:stCondLst>
                              <p:cond delay="1500"/>
                            </p:stCondLst>
                            <p:childTnLst>
                              <p:par>
                                <p:cTn id="19" presetID="23" presetClass="entr" presetSubtype="36" fill="hold" nodeType="afterEffect">
                                  <p:stCondLst>
                                    <p:cond delay="500"/>
                                  </p:stCondLst>
                                  <p:childTnLst>
                                    <p:set>
                                      <p:cBhvr>
                                        <p:cTn id="20" dur="1" fill="hold">
                                          <p:stCondLst>
                                            <p:cond delay="0"/>
                                          </p:stCondLst>
                                        </p:cTn>
                                        <p:tgtEl>
                                          <p:spTgt spid="5"/>
                                        </p:tgtEl>
                                        <p:attrNameLst>
                                          <p:attrName>style.visibility</p:attrName>
                                        </p:attrNameLst>
                                      </p:cBhvr>
                                      <p:to>
                                        <p:strVal val="visible"/>
                                      </p:to>
                                    </p:set>
                                    <p:anim calcmode="lin" valueType="num">
                                      <p:cBhvr>
                                        <p:cTn id="21" dur="500" fill="hold"/>
                                        <p:tgtEl>
                                          <p:spTgt spid="5"/>
                                        </p:tgtEl>
                                        <p:attrNameLst>
                                          <p:attrName>ppt_w</p:attrName>
                                        </p:attrNameLst>
                                      </p:cBhvr>
                                      <p:tavLst>
                                        <p:tav tm="0">
                                          <p:val>
                                            <p:strVal val="(6*min(max(#ppt_w*#ppt_h,.3),1)-7.4)/-.7*#ppt_w"/>
                                          </p:val>
                                        </p:tav>
                                        <p:tav tm="100000">
                                          <p:val>
                                            <p:strVal val="#ppt_w"/>
                                          </p:val>
                                        </p:tav>
                                      </p:tavLst>
                                    </p:anim>
                                    <p:anim calcmode="lin" valueType="num">
                                      <p:cBhvr>
                                        <p:cTn id="22" dur="500" fill="hold"/>
                                        <p:tgtEl>
                                          <p:spTgt spid="5"/>
                                        </p:tgtEl>
                                        <p:attrNameLst>
                                          <p:attrName>ppt_h</p:attrName>
                                        </p:attrNameLst>
                                      </p:cBhvr>
                                      <p:tavLst>
                                        <p:tav tm="0">
                                          <p:val>
                                            <p:strVal val="(6*min(max(#ppt_w*#ppt_h,.3),1)-7.4)/-.7*#ppt_h"/>
                                          </p:val>
                                        </p:tav>
                                        <p:tav tm="100000">
                                          <p:val>
                                            <p:strVal val="#ppt_h"/>
                                          </p:val>
                                        </p:tav>
                                      </p:tavLst>
                                    </p:anim>
                                    <p:anim calcmode="lin" valueType="num">
                                      <p:cBhvr>
                                        <p:cTn id="23" dur="500" fill="hold"/>
                                        <p:tgtEl>
                                          <p:spTgt spid="5"/>
                                        </p:tgtEl>
                                        <p:attrNameLst>
                                          <p:attrName>ppt_x</p:attrName>
                                        </p:attrNameLst>
                                      </p:cBhvr>
                                      <p:tavLst>
                                        <p:tav tm="0">
                                          <p:val>
                                            <p:fltVal val="0.5"/>
                                          </p:val>
                                        </p:tav>
                                        <p:tav tm="100000">
                                          <p:val>
                                            <p:strVal val="#ppt_x"/>
                                          </p:val>
                                        </p:tav>
                                      </p:tavLst>
                                    </p:anim>
                                    <p:anim calcmode="lin" valueType="num">
                                      <p:cBhvr>
                                        <p:cTn id="24" dur="500" fill="hold"/>
                                        <p:tgtEl>
                                          <p:spTgt spid="5"/>
                                        </p:tgtEl>
                                        <p:attrNameLst>
                                          <p:attrName>ppt_y</p:attrName>
                                        </p:attrNameLst>
                                      </p:cBhvr>
                                      <p:tavLst>
                                        <p:tav tm="0">
                                          <p:val>
                                            <p:strVal val="1+(6*min(max(#ppt_w*#ppt_h,.3),1)-7.4)/-.7*#ppt_h/2"/>
                                          </p:val>
                                        </p:tav>
                                        <p:tav tm="100000">
                                          <p:val>
                                            <p:strVal val="#ppt_y"/>
                                          </p:val>
                                        </p:tav>
                                      </p:tavLst>
                                    </p:anim>
                                  </p:childTnLst>
                                </p:cTn>
                              </p:par>
                            </p:childTnLst>
                          </p:cTn>
                        </p:par>
                        <p:par>
                          <p:cTn id="25" fill="hold">
                            <p:stCondLst>
                              <p:cond delay="2500"/>
                            </p:stCondLst>
                            <p:childTnLst>
                              <p:par>
                                <p:cTn id="26" presetID="23" presetClass="entr" presetSubtype="36"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 calcmode="lin" valueType="num">
                                      <p:cBhvr>
                                        <p:cTn id="28" dur="500" fill="hold"/>
                                        <p:tgtEl>
                                          <p:spTgt spid="6"/>
                                        </p:tgtEl>
                                        <p:attrNameLst>
                                          <p:attrName>ppt_w</p:attrName>
                                        </p:attrNameLst>
                                      </p:cBhvr>
                                      <p:tavLst>
                                        <p:tav tm="0">
                                          <p:val>
                                            <p:strVal val="(6*min(max(#ppt_w*#ppt_h,.3),1)-7.4)/-.7*#ppt_w"/>
                                          </p:val>
                                        </p:tav>
                                        <p:tav tm="100000">
                                          <p:val>
                                            <p:strVal val="#ppt_w"/>
                                          </p:val>
                                        </p:tav>
                                      </p:tavLst>
                                    </p:anim>
                                    <p:anim calcmode="lin" valueType="num">
                                      <p:cBhvr>
                                        <p:cTn id="29" dur="500" fill="hold"/>
                                        <p:tgtEl>
                                          <p:spTgt spid="6"/>
                                        </p:tgtEl>
                                        <p:attrNameLst>
                                          <p:attrName>ppt_h</p:attrName>
                                        </p:attrNameLst>
                                      </p:cBhvr>
                                      <p:tavLst>
                                        <p:tav tm="0">
                                          <p:val>
                                            <p:strVal val="(6*min(max(#ppt_w*#ppt_h,.3),1)-7.4)/-.7*#ppt_h"/>
                                          </p:val>
                                        </p:tav>
                                        <p:tav tm="100000">
                                          <p:val>
                                            <p:strVal val="#ppt_h"/>
                                          </p:val>
                                        </p:tav>
                                      </p:tavLst>
                                    </p:anim>
                                    <p:anim calcmode="lin" valueType="num">
                                      <p:cBhvr>
                                        <p:cTn id="30" dur="500" fill="hold"/>
                                        <p:tgtEl>
                                          <p:spTgt spid="6"/>
                                        </p:tgtEl>
                                        <p:attrNameLst>
                                          <p:attrName>ppt_x</p:attrName>
                                        </p:attrNameLst>
                                      </p:cBhvr>
                                      <p:tavLst>
                                        <p:tav tm="0">
                                          <p:val>
                                            <p:fltVal val="0.5"/>
                                          </p:val>
                                        </p:tav>
                                        <p:tav tm="100000">
                                          <p:val>
                                            <p:strVal val="#ppt_x"/>
                                          </p:val>
                                        </p:tav>
                                      </p:tavLst>
                                    </p:anim>
                                    <p:anim calcmode="lin" valueType="num">
                                      <p:cBhvr>
                                        <p:cTn id="31" dur="500" fill="hold"/>
                                        <p:tgtEl>
                                          <p:spTgt spid="6"/>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ZoneTexte 7">
            <a:extLst>
              <a:ext uri="{FF2B5EF4-FFF2-40B4-BE49-F238E27FC236}">
                <a16:creationId xmlns:a16="http://schemas.microsoft.com/office/drawing/2014/main" id="{85FCD52D-C205-BB43-AF7E-37D8FC7924DE}"/>
              </a:ext>
            </a:extLst>
          </p:cNvPr>
          <p:cNvSpPr txBox="1"/>
          <p:nvPr/>
        </p:nvSpPr>
        <p:spPr>
          <a:xfrm>
            <a:off x="3938615" y="3429000"/>
            <a:ext cx="4312424" cy="584775"/>
          </a:xfrm>
          <a:prstGeom prst="rect">
            <a:avLst/>
          </a:prstGeom>
          <a:solidFill>
            <a:schemeClr val="tx1"/>
          </a:solidFill>
          <a:ln>
            <a:solidFill>
              <a:schemeClr val="tx2"/>
            </a:solidFill>
          </a:ln>
        </p:spPr>
        <p:txBody>
          <a:bodyPr wrap="square" rtlCol="0">
            <a:spAutoFit/>
          </a:bodyPr>
          <a:lstStyle/>
          <a:p>
            <a:pPr algn="ctr"/>
            <a:r>
              <a:rPr lang="fr-FR" sz="3200" dirty="0">
                <a:solidFill>
                  <a:schemeClr val="bg1"/>
                </a:solidFill>
                <a:latin typeface="Source Sans Pro" panose="020B0503030403020204" pitchFamily="34" charset="77"/>
              </a:rPr>
              <a:t>L’espace de stockage</a:t>
            </a:r>
          </a:p>
        </p:txBody>
      </p:sp>
      <p:sp>
        <p:nvSpPr>
          <p:cNvPr id="11" name="Freeform 25">
            <a:extLst>
              <a:ext uri="{FF2B5EF4-FFF2-40B4-BE49-F238E27FC236}">
                <a16:creationId xmlns:a16="http://schemas.microsoft.com/office/drawing/2014/main" id="{144753CC-5EA6-3548-B903-A5769DA3135E}"/>
              </a:ext>
            </a:extLst>
          </p:cNvPr>
          <p:cNvSpPr>
            <a:spLocks/>
          </p:cNvSpPr>
          <p:nvPr/>
        </p:nvSpPr>
        <p:spPr bwMode="auto">
          <a:xfrm rot="16200000">
            <a:off x="3565403" y="-297414"/>
            <a:ext cx="6320567" cy="7452827"/>
          </a:xfrm>
          <a:custGeom>
            <a:avLst/>
            <a:gdLst>
              <a:gd name="T0" fmla="*/ 1 w 208"/>
              <a:gd name="T1" fmla="*/ 70 h 245"/>
              <a:gd name="T2" fmla="*/ 0 w 208"/>
              <a:gd name="T3" fmla="*/ 70 h 245"/>
              <a:gd name="T4" fmla="*/ 0 w 208"/>
              <a:gd name="T5" fmla="*/ 0 h 245"/>
              <a:gd name="T6" fmla="*/ 208 w 208"/>
              <a:gd name="T7" fmla="*/ 0 h 245"/>
              <a:gd name="T8" fmla="*/ 208 w 208"/>
              <a:gd name="T9" fmla="*/ 210 h 245"/>
              <a:gd name="T10" fmla="*/ 141 w 208"/>
              <a:gd name="T11" fmla="*/ 210 h 245"/>
              <a:gd name="T12" fmla="*/ 141 w 208"/>
              <a:gd name="T13" fmla="*/ 212 h 245"/>
              <a:gd name="T14" fmla="*/ 108 w 208"/>
              <a:gd name="T15" fmla="*/ 245 h 245"/>
              <a:gd name="T16" fmla="*/ 74 w 208"/>
              <a:gd name="T17" fmla="*/ 212 h 245"/>
              <a:gd name="T18" fmla="*/ 74 w 208"/>
              <a:gd name="T19" fmla="*/ 210 h 245"/>
              <a:gd name="T20" fmla="*/ 0 w 208"/>
              <a:gd name="T21" fmla="*/ 210 h 245"/>
              <a:gd name="T22" fmla="*/ 0 w 208"/>
              <a:gd name="T23" fmla="*/ 137 h 245"/>
              <a:gd name="T24" fmla="*/ 1 w 208"/>
              <a:gd name="T25" fmla="*/ 137 h 245"/>
              <a:gd name="T26" fmla="*/ 35 w 208"/>
              <a:gd name="T27" fmla="*/ 103 h 245"/>
              <a:gd name="T28" fmla="*/ 1 w 208"/>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45">
                <a:moveTo>
                  <a:pt x="1" y="70"/>
                </a:moveTo>
                <a:cubicBezTo>
                  <a:pt x="0" y="70"/>
                  <a:pt x="0" y="70"/>
                  <a:pt x="0" y="70"/>
                </a:cubicBezTo>
                <a:cubicBezTo>
                  <a:pt x="0" y="0"/>
                  <a:pt x="0" y="0"/>
                  <a:pt x="0" y="0"/>
                </a:cubicBezTo>
                <a:cubicBezTo>
                  <a:pt x="208" y="0"/>
                  <a:pt x="208" y="0"/>
                  <a:pt x="208" y="0"/>
                </a:cubicBezTo>
                <a:cubicBezTo>
                  <a:pt x="208" y="210"/>
                  <a:pt x="208" y="210"/>
                  <a:pt x="208" y="210"/>
                </a:cubicBezTo>
                <a:cubicBezTo>
                  <a:pt x="141" y="210"/>
                  <a:pt x="141" y="210"/>
                  <a:pt x="141" y="210"/>
                </a:cubicBezTo>
                <a:cubicBezTo>
                  <a:pt x="141" y="212"/>
                  <a:pt x="141" y="212"/>
                  <a:pt x="141" y="212"/>
                </a:cubicBezTo>
                <a:cubicBezTo>
                  <a:pt x="141" y="230"/>
                  <a:pt x="126" y="245"/>
                  <a:pt x="108" y="245"/>
                </a:cubicBezTo>
                <a:cubicBezTo>
                  <a:pt x="89" y="245"/>
                  <a:pt x="74" y="230"/>
                  <a:pt x="74" y="212"/>
                </a:cubicBezTo>
                <a:cubicBezTo>
                  <a:pt x="74" y="210"/>
                  <a:pt x="74" y="210"/>
                  <a:pt x="74" y="210"/>
                </a:cubicBezTo>
                <a:cubicBezTo>
                  <a:pt x="0" y="210"/>
                  <a:pt x="0" y="210"/>
                  <a:pt x="0" y="210"/>
                </a:cubicBezTo>
                <a:cubicBezTo>
                  <a:pt x="0" y="137"/>
                  <a:pt x="0" y="137"/>
                  <a:pt x="0" y="137"/>
                </a:cubicBezTo>
                <a:cubicBezTo>
                  <a:pt x="1" y="137"/>
                  <a:pt x="1" y="137"/>
                  <a:pt x="1" y="137"/>
                </a:cubicBezTo>
                <a:cubicBezTo>
                  <a:pt x="20" y="137"/>
                  <a:pt x="35" y="122"/>
                  <a:pt x="35" y="103"/>
                </a:cubicBezTo>
                <a:cubicBezTo>
                  <a:pt x="35" y="85"/>
                  <a:pt x="20" y="70"/>
                  <a:pt x="1" y="70"/>
                </a:cubicBezTo>
                <a:close/>
              </a:path>
            </a:pathLst>
          </a:custGeom>
          <a:noFill/>
          <a:ln w="25400" cap="flat">
            <a:solidFill>
              <a:schemeClr val="bg1"/>
            </a:solidFill>
            <a:prstDash val="solid"/>
            <a:miter lim="800000"/>
            <a:headEnd/>
            <a:tailEnd/>
          </a:ln>
          <a:scene3d>
            <a:camera prst="orthographicFront"/>
            <a:lightRig rig="balanced" dir="t"/>
          </a:scene3d>
          <a:sp3d extrusionH="419100" prstMaterial="dkEdge"/>
        </p:spPr>
        <p:txBody>
          <a:bodyPr vert="horz" wrap="square" lIns="91440" tIns="45720" rIns="91440" bIns="45720" numCol="1" rtlCol="0" anchor="t" anchorCtr="0" compatLnSpc="1">
            <a:prstTxWarp prst="textNoShape">
              <a:avLst/>
            </a:prstTxWarp>
          </a:bodyPr>
          <a:lstStyle/>
          <a:p>
            <a:pPr rtl="0"/>
            <a:endParaRPr lang="en-US" dirty="0">
              <a:latin typeface="Source Sans Pro" panose="020B0503030403020204" pitchFamily="34" charset="77"/>
            </a:endParaRPr>
          </a:p>
        </p:txBody>
      </p:sp>
      <p:sp>
        <p:nvSpPr>
          <p:cNvPr id="6" name="Freeform 92">
            <a:extLst>
              <a:ext uri="{FF2B5EF4-FFF2-40B4-BE49-F238E27FC236}">
                <a16:creationId xmlns:a16="http://schemas.microsoft.com/office/drawing/2014/main" id="{C4236B2E-40FD-6442-A6B7-7482BAE71136}"/>
              </a:ext>
            </a:extLst>
          </p:cNvPr>
          <p:cNvSpPr>
            <a:spLocks noEditPoints="1"/>
          </p:cNvSpPr>
          <p:nvPr/>
        </p:nvSpPr>
        <p:spPr bwMode="auto">
          <a:xfrm>
            <a:off x="5149212" y="1484784"/>
            <a:ext cx="1891229" cy="1407347"/>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chemeClr val="tx1"/>
          </a:solidFill>
          <a:ln>
            <a:solidFill>
              <a:schemeClr val="tx2"/>
            </a:solid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174130403"/>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4">
            <a:extLst>
              <a:ext uri="{FF2B5EF4-FFF2-40B4-BE49-F238E27FC236}">
                <a16:creationId xmlns:a16="http://schemas.microsoft.com/office/drawing/2014/main" id="{58647DA4-A1F3-2C4C-978D-9E8DB9A8CACF}"/>
              </a:ext>
            </a:extLst>
          </p:cNvPr>
          <p:cNvSpPr txBox="1"/>
          <p:nvPr/>
        </p:nvSpPr>
        <p:spPr>
          <a:xfrm>
            <a:off x="990600" y="289073"/>
            <a:ext cx="9358632" cy="800219"/>
          </a:xfrm>
          <a:prstGeom prst="rect">
            <a:avLst/>
          </a:prstGeom>
          <a:noFill/>
        </p:spPr>
        <p:txBody>
          <a:bodyPr wrap="square" lIns="0" tIns="0" rIns="0" bIns="0" rtlCol="0">
            <a:spAutoFit/>
          </a:bodyPr>
          <a:lstStyle/>
          <a:p>
            <a:r>
              <a:rPr lang="en-US" sz="2800" b="1" dirty="0" err="1">
                <a:solidFill>
                  <a:schemeClr val="accent1"/>
                </a:solidFill>
                <a:latin typeface="Source Sans Pro Regular"/>
              </a:rPr>
              <a:t>L’espace</a:t>
            </a:r>
            <a:r>
              <a:rPr lang="en-US" sz="2800" b="1" dirty="0">
                <a:solidFill>
                  <a:schemeClr val="accent1"/>
                </a:solidFill>
                <a:latin typeface="Source Sans Pro Regular"/>
              </a:rPr>
              <a:t> de stockage</a:t>
            </a:r>
          </a:p>
          <a:p>
            <a:r>
              <a:rPr lang="en-US" dirty="0">
                <a:solidFill>
                  <a:schemeClr val="accent1"/>
                </a:solidFill>
                <a:latin typeface="Source Sans Pro Regular"/>
              </a:rPr>
              <a:t>Rappels sur les </a:t>
            </a:r>
            <a:r>
              <a:rPr lang="en-US" dirty="0" err="1">
                <a:solidFill>
                  <a:schemeClr val="accent1"/>
                </a:solidFill>
                <a:latin typeface="Source Sans Pro Regular"/>
              </a:rPr>
              <a:t>espaces</a:t>
            </a:r>
            <a:r>
              <a:rPr lang="en-US" dirty="0">
                <a:solidFill>
                  <a:schemeClr val="accent1"/>
                </a:solidFill>
                <a:latin typeface="Source Sans Pro Regular"/>
              </a:rPr>
              <a:t> de stockage</a:t>
            </a:r>
          </a:p>
        </p:txBody>
      </p:sp>
      <p:cxnSp>
        <p:nvCxnSpPr>
          <p:cNvPr id="5" name="Straight Connector 43">
            <a:extLst>
              <a:ext uri="{FF2B5EF4-FFF2-40B4-BE49-F238E27FC236}">
                <a16:creationId xmlns:a16="http://schemas.microsoft.com/office/drawing/2014/main" id="{B4547405-3A57-384E-B941-9BB9EE29DF62}"/>
              </a:ext>
            </a:extLst>
          </p:cNvPr>
          <p:cNvCxnSpPr>
            <a:cxnSpLocks/>
            <a:endCxn id="12" idx="2"/>
          </p:cNvCxnSpPr>
          <p:nvPr/>
        </p:nvCxnSpPr>
        <p:spPr>
          <a:xfrm>
            <a:off x="3408866" y="3278966"/>
            <a:ext cx="391068"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266FB078-492E-2142-9F31-EE2D6CCD8E93}"/>
              </a:ext>
            </a:extLst>
          </p:cNvPr>
          <p:cNvGrpSpPr/>
          <p:nvPr/>
        </p:nvGrpSpPr>
        <p:grpSpPr>
          <a:xfrm>
            <a:off x="5638358" y="1988840"/>
            <a:ext cx="2580253" cy="2580251"/>
            <a:chOff x="5638358" y="1988840"/>
            <a:chExt cx="2580253" cy="2580251"/>
          </a:xfrm>
        </p:grpSpPr>
        <p:sp>
          <p:nvSpPr>
            <p:cNvPr id="8" name="Oval 3">
              <a:extLst>
                <a:ext uri="{FF2B5EF4-FFF2-40B4-BE49-F238E27FC236}">
                  <a16:creationId xmlns:a16="http://schemas.microsoft.com/office/drawing/2014/main" id="{8B369A69-6657-E74E-9A92-9858822948AF}"/>
                </a:ext>
              </a:extLst>
            </p:cNvPr>
            <p:cNvSpPr/>
            <p:nvPr/>
          </p:nvSpPr>
          <p:spPr>
            <a:xfrm>
              <a:off x="5638358" y="1988840"/>
              <a:ext cx="2580253" cy="2580251"/>
            </a:xfrm>
            <a:prstGeom prst="ellipse">
              <a:avLst/>
            </a:prstGeom>
            <a:solidFill>
              <a:schemeClr val="accent6">
                <a:alpha val="85000"/>
              </a:schemeClr>
            </a:solidFill>
            <a:ln>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latin typeface="Source Sans Pro" panose="020B0503030403020204" pitchFamily="34" charset="77"/>
              </a:endParaRPr>
            </a:p>
          </p:txBody>
        </p:sp>
        <p:sp>
          <p:nvSpPr>
            <p:cNvPr id="9" name="Rectangle 8">
              <a:extLst>
                <a:ext uri="{FF2B5EF4-FFF2-40B4-BE49-F238E27FC236}">
                  <a16:creationId xmlns:a16="http://schemas.microsoft.com/office/drawing/2014/main" id="{29AFA29B-AA4D-6140-915F-B4B718F65535}"/>
                </a:ext>
              </a:extLst>
            </p:cNvPr>
            <p:cNvSpPr/>
            <p:nvPr/>
          </p:nvSpPr>
          <p:spPr>
            <a:xfrm>
              <a:off x="5931176" y="2263038"/>
              <a:ext cx="1994616" cy="794064"/>
            </a:xfrm>
            <a:prstGeom prst="rect">
              <a:avLst/>
            </a:prstGeom>
          </p:spPr>
          <p:txBody>
            <a:bodyPr wrap="square">
              <a:spAutoFit/>
            </a:bodyPr>
            <a:lstStyle/>
            <a:p>
              <a:pPr algn="ctr">
                <a:lnSpc>
                  <a:spcPct val="95000"/>
                </a:lnSpc>
              </a:pPr>
              <a:r>
                <a:rPr lang="en-US" dirty="0">
                  <a:solidFill>
                    <a:srgbClr val="FFFFFF"/>
                  </a:solidFill>
                  <a:latin typeface="Source Sans Pro" panose="020B0503030403020204" pitchFamily="34" charset="77"/>
                </a:rPr>
                <a:t>Bases de </a:t>
              </a:r>
              <a:r>
                <a:rPr lang="en-US" dirty="0" err="1">
                  <a:solidFill>
                    <a:srgbClr val="FFFFFF"/>
                  </a:solidFill>
                  <a:latin typeface="Source Sans Pro" panose="020B0503030403020204" pitchFamily="34" charset="77"/>
                </a:rPr>
                <a:t>données</a:t>
              </a:r>
              <a:endParaRPr lang="en-US" dirty="0">
                <a:solidFill>
                  <a:srgbClr val="FFFFFF"/>
                </a:solidFill>
                <a:latin typeface="Source Sans Pro" panose="020B0503030403020204" pitchFamily="34" charset="77"/>
              </a:endParaRPr>
            </a:p>
          </p:txBody>
        </p:sp>
        <p:sp>
          <p:nvSpPr>
            <p:cNvPr id="10" name="Freeform 40">
              <a:extLst>
                <a:ext uri="{FF2B5EF4-FFF2-40B4-BE49-F238E27FC236}">
                  <a16:creationId xmlns:a16="http://schemas.microsoft.com/office/drawing/2014/main" id="{C12499EE-D142-5E40-B143-701D28DF209D}"/>
                </a:ext>
              </a:extLst>
            </p:cNvPr>
            <p:cNvSpPr>
              <a:spLocks noEditPoints="1"/>
            </p:cNvSpPr>
            <p:nvPr/>
          </p:nvSpPr>
          <p:spPr bwMode="auto">
            <a:xfrm>
              <a:off x="6610634" y="3278965"/>
              <a:ext cx="640330" cy="834168"/>
            </a:xfrm>
            <a:custGeom>
              <a:avLst/>
              <a:gdLst>
                <a:gd name="T0" fmla="*/ 283 w 283"/>
                <a:gd name="T1" fmla="*/ 46 h 369"/>
                <a:gd name="T2" fmla="*/ 0 w 283"/>
                <a:gd name="T3" fmla="*/ 46 h 369"/>
                <a:gd name="T4" fmla="*/ 10 w 283"/>
                <a:gd name="T5" fmla="*/ 133 h 369"/>
                <a:gd name="T6" fmla="*/ 0 w 283"/>
                <a:gd name="T7" fmla="*/ 219 h 369"/>
                <a:gd name="T8" fmla="*/ 0 w 283"/>
                <a:gd name="T9" fmla="*/ 253 h 369"/>
                <a:gd name="T10" fmla="*/ 142 w 283"/>
                <a:gd name="T11" fmla="*/ 369 h 369"/>
                <a:gd name="T12" fmla="*/ 283 w 283"/>
                <a:gd name="T13" fmla="*/ 253 h 369"/>
                <a:gd name="T14" fmla="*/ 283 w 283"/>
                <a:gd name="T15" fmla="*/ 219 h 369"/>
                <a:gd name="T16" fmla="*/ 274 w 283"/>
                <a:gd name="T17" fmla="*/ 133 h 369"/>
                <a:gd name="T18" fmla="*/ 274 w 283"/>
                <a:gd name="T19" fmla="*/ 323 h 369"/>
                <a:gd name="T20" fmla="*/ 10 w 283"/>
                <a:gd name="T21" fmla="*/ 323 h 369"/>
                <a:gd name="T22" fmla="*/ 142 w 283"/>
                <a:gd name="T23" fmla="*/ 299 h 369"/>
                <a:gd name="T24" fmla="*/ 274 w 283"/>
                <a:gd name="T25" fmla="*/ 323 h 369"/>
                <a:gd name="T26" fmla="*/ 10 w 283"/>
                <a:gd name="T27" fmla="*/ 253 h 369"/>
                <a:gd name="T28" fmla="*/ 142 w 283"/>
                <a:gd name="T29" fmla="*/ 265 h 369"/>
                <a:gd name="T30" fmla="*/ 274 w 283"/>
                <a:gd name="T31" fmla="*/ 253 h 369"/>
                <a:gd name="T32" fmla="*/ 274 w 283"/>
                <a:gd name="T33" fmla="*/ 219 h 369"/>
                <a:gd name="T34" fmla="*/ 263 w 283"/>
                <a:gd name="T35" fmla="*/ 233 h 369"/>
                <a:gd name="T36" fmla="*/ 20 w 283"/>
                <a:gd name="T37" fmla="*/ 233 h 369"/>
                <a:gd name="T38" fmla="*/ 10 w 283"/>
                <a:gd name="T39" fmla="*/ 219 h 369"/>
                <a:gd name="T40" fmla="*/ 142 w 283"/>
                <a:gd name="T41" fmla="*/ 195 h 369"/>
                <a:gd name="T42" fmla="*/ 274 w 283"/>
                <a:gd name="T43" fmla="*/ 219 h 369"/>
                <a:gd name="T44" fmla="*/ 10 w 283"/>
                <a:gd name="T45" fmla="*/ 150 h 369"/>
                <a:gd name="T46" fmla="*/ 142 w 283"/>
                <a:gd name="T47" fmla="*/ 161 h 369"/>
                <a:gd name="T48" fmla="*/ 274 w 283"/>
                <a:gd name="T49" fmla="*/ 150 h 369"/>
                <a:gd name="T50" fmla="*/ 274 w 283"/>
                <a:gd name="T51" fmla="*/ 115 h 369"/>
                <a:gd name="T52" fmla="*/ 263 w 283"/>
                <a:gd name="T53" fmla="*/ 129 h 369"/>
                <a:gd name="T54" fmla="*/ 21 w 283"/>
                <a:gd name="T55" fmla="*/ 129 h 369"/>
                <a:gd name="T56" fmla="*/ 10 w 283"/>
                <a:gd name="T57" fmla="*/ 115 h 369"/>
                <a:gd name="T58" fmla="*/ 142 w 283"/>
                <a:gd name="T59" fmla="*/ 92 h 369"/>
                <a:gd name="T60" fmla="*/ 274 w 283"/>
                <a:gd name="T61" fmla="*/ 115 h 369"/>
                <a:gd name="T62" fmla="*/ 10 w 283"/>
                <a:gd name="T63" fmla="*/ 46 h 369"/>
                <a:gd name="T64" fmla="*/ 274 w 283"/>
                <a:gd name="T65" fmla="*/ 4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69">
                  <a:moveTo>
                    <a:pt x="283" y="115"/>
                  </a:moveTo>
                  <a:cubicBezTo>
                    <a:pt x="283" y="46"/>
                    <a:pt x="283" y="46"/>
                    <a:pt x="283" y="46"/>
                  </a:cubicBezTo>
                  <a:cubicBezTo>
                    <a:pt x="283" y="16"/>
                    <a:pt x="210" y="0"/>
                    <a:pt x="142" y="0"/>
                  </a:cubicBezTo>
                  <a:cubicBezTo>
                    <a:pt x="73" y="0"/>
                    <a:pt x="0" y="16"/>
                    <a:pt x="0" y="46"/>
                  </a:cubicBezTo>
                  <a:cubicBezTo>
                    <a:pt x="0" y="115"/>
                    <a:pt x="0" y="115"/>
                    <a:pt x="0" y="115"/>
                  </a:cubicBezTo>
                  <a:cubicBezTo>
                    <a:pt x="0" y="122"/>
                    <a:pt x="4" y="128"/>
                    <a:pt x="10" y="133"/>
                  </a:cubicBezTo>
                  <a:cubicBezTo>
                    <a:pt x="3" y="138"/>
                    <a:pt x="0" y="144"/>
                    <a:pt x="0" y="150"/>
                  </a:cubicBezTo>
                  <a:cubicBezTo>
                    <a:pt x="0" y="219"/>
                    <a:pt x="0" y="219"/>
                    <a:pt x="0" y="219"/>
                  </a:cubicBezTo>
                  <a:cubicBezTo>
                    <a:pt x="0" y="226"/>
                    <a:pt x="4" y="231"/>
                    <a:pt x="10" y="236"/>
                  </a:cubicBezTo>
                  <a:cubicBezTo>
                    <a:pt x="3" y="242"/>
                    <a:pt x="0" y="247"/>
                    <a:pt x="0" y="253"/>
                  </a:cubicBezTo>
                  <a:cubicBezTo>
                    <a:pt x="0" y="323"/>
                    <a:pt x="0" y="323"/>
                    <a:pt x="0" y="323"/>
                  </a:cubicBezTo>
                  <a:cubicBezTo>
                    <a:pt x="0" y="353"/>
                    <a:pt x="73" y="369"/>
                    <a:pt x="142" y="369"/>
                  </a:cubicBezTo>
                  <a:cubicBezTo>
                    <a:pt x="210" y="369"/>
                    <a:pt x="283" y="353"/>
                    <a:pt x="283" y="323"/>
                  </a:cubicBezTo>
                  <a:cubicBezTo>
                    <a:pt x="283" y="253"/>
                    <a:pt x="283" y="253"/>
                    <a:pt x="283" y="253"/>
                  </a:cubicBezTo>
                  <a:cubicBezTo>
                    <a:pt x="283" y="247"/>
                    <a:pt x="280" y="242"/>
                    <a:pt x="274" y="236"/>
                  </a:cubicBezTo>
                  <a:cubicBezTo>
                    <a:pt x="280" y="231"/>
                    <a:pt x="283" y="226"/>
                    <a:pt x="283" y="219"/>
                  </a:cubicBezTo>
                  <a:cubicBezTo>
                    <a:pt x="283" y="150"/>
                    <a:pt x="283" y="150"/>
                    <a:pt x="283" y="150"/>
                  </a:cubicBezTo>
                  <a:cubicBezTo>
                    <a:pt x="283" y="144"/>
                    <a:pt x="280" y="138"/>
                    <a:pt x="274" y="133"/>
                  </a:cubicBezTo>
                  <a:cubicBezTo>
                    <a:pt x="280" y="128"/>
                    <a:pt x="283" y="122"/>
                    <a:pt x="283" y="115"/>
                  </a:cubicBezTo>
                  <a:close/>
                  <a:moveTo>
                    <a:pt x="274" y="323"/>
                  </a:moveTo>
                  <a:cubicBezTo>
                    <a:pt x="274" y="340"/>
                    <a:pt x="220" y="359"/>
                    <a:pt x="142" y="359"/>
                  </a:cubicBezTo>
                  <a:cubicBezTo>
                    <a:pt x="64" y="359"/>
                    <a:pt x="10" y="340"/>
                    <a:pt x="10" y="323"/>
                  </a:cubicBezTo>
                  <a:cubicBezTo>
                    <a:pt x="10" y="271"/>
                    <a:pt x="10" y="271"/>
                    <a:pt x="10" y="271"/>
                  </a:cubicBezTo>
                  <a:cubicBezTo>
                    <a:pt x="31" y="289"/>
                    <a:pt x="88" y="299"/>
                    <a:pt x="142" y="299"/>
                  </a:cubicBezTo>
                  <a:cubicBezTo>
                    <a:pt x="196" y="299"/>
                    <a:pt x="252" y="289"/>
                    <a:pt x="274" y="271"/>
                  </a:cubicBezTo>
                  <a:lnTo>
                    <a:pt x="274" y="323"/>
                  </a:lnTo>
                  <a:close/>
                  <a:moveTo>
                    <a:pt x="142" y="290"/>
                  </a:moveTo>
                  <a:cubicBezTo>
                    <a:pt x="64" y="290"/>
                    <a:pt x="10" y="271"/>
                    <a:pt x="10" y="253"/>
                  </a:cubicBezTo>
                  <a:cubicBezTo>
                    <a:pt x="10" y="249"/>
                    <a:pt x="14" y="245"/>
                    <a:pt x="18" y="242"/>
                  </a:cubicBezTo>
                  <a:cubicBezTo>
                    <a:pt x="43" y="257"/>
                    <a:pt x="94" y="265"/>
                    <a:pt x="142" y="265"/>
                  </a:cubicBezTo>
                  <a:cubicBezTo>
                    <a:pt x="190" y="265"/>
                    <a:pt x="240" y="257"/>
                    <a:pt x="266" y="242"/>
                  </a:cubicBezTo>
                  <a:cubicBezTo>
                    <a:pt x="270" y="245"/>
                    <a:pt x="274" y="249"/>
                    <a:pt x="274" y="253"/>
                  </a:cubicBezTo>
                  <a:cubicBezTo>
                    <a:pt x="274" y="271"/>
                    <a:pt x="220" y="290"/>
                    <a:pt x="142" y="290"/>
                  </a:cubicBezTo>
                  <a:close/>
                  <a:moveTo>
                    <a:pt x="274" y="219"/>
                  </a:moveTo>
                  <a:cubicBezTo>
                    <a:pt x="274" y="223"/>
                    <a:pt x="271" y="228"/>
                    <a:pt x="264" y="232"/>
                  </a:cubicBezTo>
                  <a:cubicBezTo>
                    <a:pt x="264" y="232"/>
                    <a:pt x="264" y="232"/>
                    <a:pt x="263" y="233"/>
                  </a:cubicBezTo>
                  <a:cubicBezTo>
                    <a:pt x="244" y="245"/>
                    <a:pt x="199" y="255"/>
                    <a:pt x="142" y="255"/>
                  </a:cubicBezTo>
                  <a:cubicBezTo>
                    <a:pt x="84" y="255"/>
                    <a:pt x="40" y="245"/>
                    <a:pt x="20" y="233"/>
                  </a:cubicBezTo>
                  <a:cubicBezTo>
                    <a:pt x="20" y="232"/>
                    <a:pt x="20" y="232"/>
                    <a:pt x="19" y="232"/>
                  </a:cubicBezTo>
                  <a:cubicBezTo>
                    <a:pt x="13" y="228"/>
                    <a:pt x="10" y="223"/>
                    <a:pt x="10" y="219"/>
                  </a:cubicBezTo>
                  <a:cubicBezTo>
                    <a:pt x="10" y="167"/>
                    <a:pt x="10" y="167"/>
                    <a:pt x="10" y="167"/>
                  </a:cubicBezTo>
                  <a:cubicBezTo>
                    <a:pt x="31" y="186"/>
                    <a:pt x="88" y="195"/>
                    <a:pt x="142" y="195"/>
                  </a:cubicBezTo>
                  <a:cubicBezTo>
                    <a:pt x="196" y="195"/>
                    <a:pt x="252" y="186"/>
                    <a:pt x="274" y="167"/>
                  </a:cubicBezTo>
                  <a:lnTo>
                    <a:pt x="274" y="219"/>
                  </a:lnTo>
                  <a:close/>
                  <a:moveTo>
                    <a:pt x="142" y="186"/>
                  </a:moveTo>
                  <a:cubicBezTo>
                    <a:pt x="64" y="186"/>
                    <a:pt x="10" y="167"/>
                    <a:pt x="10" y="150"/>
                  </a:cubicBezTo>
                  <a:cubicBezTo>
                    <a:pt x="10" y="145"/>
                    <a:pt x="14" y="141"/>
                    <a:pt x="18" y="138"/>
                  </a:cubicBezTo>
                  <a:cubicBezTo>
                    <a:pt x="43" y="153"/>
                    <a:pt x="94" y="161"/>
                    <a:pt x="142" y="161"/>
                  </a:cubicBezTo>
                  <a:cubicBezTo>
                    <a:pt x="190" y="161"/>
                    <a:pt x="240" y="153"/>
                    <a:pt x="266" y="138"/>
                  </a:cubicBezTo>
                  <a:cubicBezTo>
                    <a:pt x="270" y="141"/>
                    <a:pt x="274" y="145"/>
                    <a:pt x="274" y="150"/>
                  </a:cubicBezTo>
                  <a:cubicBezTo>
                    <a:pt x="274" y="167"/>
                    <a:pt x="220" y="186"/>
                    <a:pt x="142" y="186"/>
                  </a:cubicBezTo>
                  <a:close/>
                  <a:moveTo>
                    <a:pt x="274" y="115"/>
                  </a:moveTo>
                  <a:cubicBezTo>
                    <a:pt x="274" y="120"/>
                    <a:pt x="271" y="124"/>
                    <a:pt x="264" y="128"/>
                  </a:cubicBezTo>
                  <a:cubicBezTo>
                    <a:pt x="264" y="128"/>
                    <a:pt x="263" y="129"/>
                    <a:pt x="263" y="129"/>
                  </a:cubicBezTo>
                  <a:cubicBezTo>
                    <a:pt x="243" y="142"/>
                    <a:pt x="199" y="152"/>
                    <a:pt x="142" y="152"/>
                  </a:cubicBezTo>
                  <a:cubicBezTo>
                    <a:pt x="85" y="152"/>
                    <a:pt x="40" y="142"/>
                    <a:pt x="21" y="129"/>
                  </a:cubicBezTo>
                  <a:cubicBezTo>
                    <a:pt x="20" y="129"/>
                    <a:pt x="20" y="128"/>
                    <a:pt x="19" y="128"/>
                  </a:cubicBezTo>
                  <a:cubicBezTo>
                    <a:pt x="13" y="124"/>
                    <a:pt x="10" y="120"/>
                    <a:pt x="10" y="115"/>
                  </a:cubicBezTo>
                  <a:cubicBezTo>
                    <a:pt x="10" y="63"/>
                    <a:pt x="10" y="63"/>
                    <a:pt x="10" y="63"/>
                  </a:cubicBezTo>
                  <a:cubicBezTo>
                    <a:pt x="31" y="82"/>
                    <a:pt x="88" y="92"/>
                    <a:pt x="142" y="92"/>
                  </a:cubicBezTo>
                  <a:cubicBezTo>
                    <a:pt x="196" y="92"/>
                    <a:pt x="252" y="82"/>
                    <a:pt x="274" y="63"/>
                  </a:cubicBezTo>
                  <a:lnTo>
                    <a:pt x="274" y="115"/>
                  </a:lnTo>
                  <a:close/>
                  <a:moveTo>
                    <a:pt x="142" y="82"/>
                  </a:moveTo>
                  <a:cubicBezTo>
                    <a:pt x="64" y="82"/>
                    <a:pt x="10" y="63"/>
                    <a:pt x="10" y="46"/>
                  </a:cubicBezTo>
                  <a:cubicBezTo>
                    <a:pt x="10" y="29"/>
                    <a:pt x="64" y="10"/>
                    <a:pt x="142" y="10"/>
                  </a:cubicBezTo>
                  <a:cubicBezTo>
                    <a:pt x="220" y="10"/>
                    <a:pt x="274" y="29"/>
                    <a:pt x="274" y="46"/>
                  </a:cubicBezTo>
                  <a:cubicBezTo>
                    <a:pt x="274" y="63"/>
                    <a:pt x="220" y="82"/>
                    <a:pt x="142" y="8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grpSp>
      <p:sp>
        <p:nvSpPr>
          <p:cNvPr id="12" name="Oval 2">
            <a:extLst>
              <a:ext uri="{FF2B5EF4-FFF2-40B4-BE49-F238E27FC236}">
                <a16:creationId xmlns:a16="http://schemas.microsoft.com/office/drawing/2014/main" id="{9DF8CCA4-F55E-AC4F-ACBD-79A2AB132332}"/>
              </a:ext>
            </a:extLst>
          </p:cNvPr>
          <p:cNvSpPr/>
          <p:nvPr/>
        </p:nvSpPr>
        <p:spPr>
          <a:xfrm>
            <a:off x="3799934" y="1988840"/>
            <a:ext cx="2580253" cy="2580251"/>
          </a:xfrm>
          <a:prstGeom prst="ellipse">
            <a:avLst/>
          </a:prstGeom>
          <a:solidFill>
            <a:schemeClr val="accent1">
              <a:alpha val="80000"/>
            </a:schemeClr>
          </a:solidFill>
          <a:ln>
            <a:solidFill>
              <a:schemeClr val="accent1">
                <a:alpha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latin typeface="Source Sans Pro" panose="020B0503030403020204" pitchFamily="34" charset="77"/>
            </a:endParaRPr>
          </a:p>
        </p:txBody>
      </p:sp>
      <p:sp>
        <p:nvSpPr>
          <p:cNvPr id="13" name="Rectangle 12">
            <a:extLst>
              <a:ext uri="{FF2B5EF4-FFF2-40B4-BE49-F238E27FC236}">
                <a16:creationId xmlns:a16="http://schemas.microsoft.com/office/drawing/2014/main" id="{2CA85281-D37B-784E-943F-D3B3436715D6}"/>
              </a:ext>
            </a:extLst>
          </p:cNvPr>
          <p:cNvSpPr/>
          <p:nvPr/>
        </p:nvSpPr>
        <p:spPr>
          <a:xfrm>
            <a:off x="4142427" y="2263038"/>
            <a:ext cx="1895265" cy="794064"/>
          </a:xfrm>
          <a:prstGeom prst="rect">
            <a:avLst/>
          </a:prstGeom>
        </p:spPr>
        <p:txBody>
          <a:bodyPr wrap="square">
            <a:spAutoFit/>
          </a:bodyPr>
          <a:lstStyle/>
          <a:p>
            <a:pPr algn="ctr">
              <a:lnSpc>
                <a:spcPct val="95000"/>
              </a:lnSpc>
            </a:pPr>
            <a:r>
              <a:rPr lang="en-US" dirty="0" err="1">
                <a:solidFill>
                  <a:srgbClr val="FFFFFF"/>
                </a:solidFill>
                <a:latin typeface="Source Sans Pro" panose="020B0503030403020204" pitchFamily="34" charset="77"/>
              </a:rPr>
              <a:t>Espace</a:t>
            </a:r>
            <a:r>
              <a:rPr lang="en-US" dirty="0">
                <a:solidFill>
                  <a:srgbClr val="FFFFFF"/>
                </a:solidFill>
                <a:latin typeface="Source Sans Pro" panose="020B0503030403020204" pitchFamily="34" charset="77"/>
              </a:rPr>
              <a:t> </a:t>
            </a:r>
            <a:r>
              <a:rPr lang="en-US" dirty="0" err="1">
                <a:solidFill>
                  <a:srgbClr val="FFFFFF"/>
                </a:solidFill>
                <a:latin typeface="Source Sans Pro" panose="020B0503030403020204" pitchFamily="34" charset="77"/>
              </a:rPr>
              <a:t>disque</a:t>
            </a:r>
            <a:endParaRPr lang="en-US" dirty="0">
              <a:solidFill>
                <a:srgbClr val="FFFFFF"/>
              </a:solidFill>
              <a:latin typeface="Source Sans Pro" panose="020B0503030403020204" pitchFamily="34" charset="77"/>
            </a:endParaRPr>
          </a:p>
        </p:txBody>
      </p:sp>
      <p:sp>
        <p:nvSpPr>
          <p:cNvPr id="14" name="Freeform 92">
            <a:extLst>
              <a:ext uri="{FF2B5EF4-FFF2-40B4-BE49-F238E27FC236}">
                <a16:creationId xmlns:a16="http://schemas.microsoft.com/office/drawing/2014/main" id="{D02E84AC-F3E5-E241-B872-E3AB4B239818}"/>
              </a:ext>
            </a:extLst>
          </p:cNvPr>
          <p:cNvSpPr>
            <a:spLocks noEditPoints="1"/>
          </p:cNvSpPr>
          <p:nvPr/>
        </p:nvSpPr>
        <p:spPr bwMode="auto">
          <a:xfrm>
            <a:off x="4556517" y="3299017"/>
            <a:ext cx="1067084" cy="794064"/>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15" name="Rectangle 14">
            <a:extLst>
              <a:ext uri="{FF2B5EF4-FFF2-40B4-BE49-F238E27FC236}">
                <a16:creationId xmlns:a16="http://schemas.microsoft.com/office/drawing/2014/main" id="{B8FB833B-28E8-B440-8117-286A9DC44D1B}"/>
              </a:ext>
            </a:extLst>
          </p:cNvPr>
          <p:cNvSpPr/>
          <p:nvPr/>
        </p:nvSpPr>
        <p:spPr>
          <a:xfrm>
            <a:off x="1640860" y="3881268"/>
            <a:ext cx="1705008" cy="1934376"/>
          </a:xfrm>
          <a:prstGeom prst="rect">
            <a:avLst/>
          </a:prstGeom>
        </p:spPr>
        <p:txBody>
          <a:bodyPr wrap="square" anchor="ctr" anchorCtr="0">
            <a:spAutoFit/>
          </a:bodyPr>
          <a:lstStyle/>
          <a:p>
            <a:pPr marL="285750" indent="-285750">
              <a:lnSpc>
                <a:spcPct val="95000"/>
              </a:lnSpc>
              <a:buFont typeface="Arial" panose="020B0604020202020204" pitchFamily="34" charset="0"/>
              <a:buChar char="•"/>
            </a:pPr>
            <a:r>
              <a:rPr lang="en-US" sz="1800" dirty="0">
                <a:latin typeface="Source Sans Pro" panose="020B0503030403020204" pitchFamily="34" charset="77"/>
              </a:rPr>
              <a:t>.html</a:t>
            </a:r>
          </a:p>
          <a:p>
            <a:pPr marL="285750" indent="-285750">
              <a:lnSpc>
                <a:spcPct val="95000"/>
              </a:lnSpc>
              <a:buFont typeface="Arial" panose="020B0604020202020204" pitchFamily="34" charset="0"/>
              <a:buChar char="•"/>
            </a:pPr>
            <a:r>
              <a:rPr lang="en-US" sz="1800" dirty="0">
                <a:latin typeface="Source Sans Pro" panose="020B0503030403020204" pitchFamily="34" charset="77"/>
              </a:rPr>
              <a:t>.</a:t>
            </a:r>
            <a:r>
              <a:rPr lang="en-US" sz="1800" dirty="0" err="1">
                <a:latin typeface="Source Sans Pro" panose="020B0503030403020204" pitchFamily="34" charset="77"/>
              </a:rPr>
              <a:t>css</a:t>
            </a:r>
            <a:endParaRPr lang="en-US" sz="1800" dirty="0">
              <a:latin typeface="Source Sans Pro" panose="020B0503030403020204" pitchFamily="34" charset="77"/>
            </a:endParaRPr>
          </a:p>
          <a:p>
            <a:pPr marL="285750" indent="-285750">
              <a:lnSpc>
                <a:spcPct val="95000"/>
              </a:lnSpc>
              <a:buFont typeface="Arial" panose="020B0604020202020204" pitchFamily="34" charset="0"/>
              <a:buChar char="•"/>
            </a:pPr>
            <a:r>
              <a:rPr lang="en-US" sz="1800" dirty="0">
                <a:latin typeface="Source Sans Pro" panose="020B0503030403020204" pitchFamily="34" charset="77"/>
              </a:rPr>
              <a:t>.</a:t>
            </a:r>
            <a:r>
              <a:rPr lang="en-US" sz="1800" dirty="0" err="1">
                <a:latin typeface="Source Sans Pro" panose="020B0503030403020204" pitchFamily="34" charset="77"/>
              </a:rPr>
              <a:t>php</a:t>
            </a:r>
            <a:endParaRPr lang="en-US" sz="1800" dirty="0">
              <a:latin typeface="Source Sans Pro" panose="020B0503030403020204" pitchFamily="34" charset="77"/>
            </a:endParaRPr>
          </a:p>
          <a:p>
            <a:pPr marL="285750" indent="-285750">
              <a:lnSpc>
                <a:spcPct val="95000"/>
              </a:lnSpc>
              <a:buFont typeface="Arial" panose="020B0604020202020204" pitchFamily="34" charset="0"/>
              <a:buChar char="•"/>
            </a:pPr>
            <a:r>
              <a:rPr lang="en-US" sz="1800" dirty="0">
                <a:latin typeface="Source Sans Pro" panose="020B0503030403020204" pitchFamily="34" charset="77"/>
              </a:rPr>
              <a:t>.</a:t>
            </a:r>
            <a:r>
              <a:rPr lang="en-US" sz="1800" dirty="0" err="1">
                <a:latin typeface="Source Sans Pro" panose="020B0503030403020204" pitchFamily="34" charset="77"/>
              </a:rPr>
              <a:t>js</a:t>
            </a:r>
            <a:endParaRPr lang="en-US" sz="1800" dirty="0">
              <a:latin typeface="Source Sans Pro" panose="020B0503030403020204" pitchFamily="34" charset="77"/>
            </a:endParaRPr>
          </a:p>
          <a:p>
            <a:pPr marL="285750" indent="-285750">
              <a:lnSpc>
                <a:spcPct val="95000"/>
              </a:lnSpc>
              <a:buFont typeface="Arial" panose="020B0604020202020204" pitchFamily="34" charset="0"/>
              <a:buChar char="•"/>
            </a:pPr>
            <a:r>
              <a:rPr lang="en-US" sz="1800" dirty="0">
                <a:latin typeface="Source Sans Pro" panose="020B0503030403020204" pitchFamily="34" charset="77"/>
              </a:rPr>
              <a:t>.jpeg, .</a:t>
            </a:r>
            <a:r>
              <a:rPr lang="en-US" sz="1800" dirty="0" err="1">
                <a:latin typeface="Source Sans Pro" panose="020B0503030403020204" pitchFamily="34" charset="77"/>
              </a:rPr>
              <a:t>png</a:t>
            </a:r>
            <a:endParaRPr lang="en-US" sz="1800" dirty="0">
              <a:latin typeface="Source Sans Pro" panose="020B0503030403020204" pitchFamily="34" charset="77"/>
            </a:endParaRPr>
          </a:p>
          <a:p>
            <a:pPr marL="285750" indent="-285750">
              <a:lnSpc>
                <a:spcPct val="95000"/>
              </a:lnSpc>
              <a:buFont typeface="Arial" panose="020B0604020202020204" pitchFamily="34" charset="0"/>
              <a:buChar char="•"/>
            </a:pPr>
            <a:r>
              <a:rPr lang="en-US" sz="1800" dirty="0">
                <a:latin typeface="Source Sans Pro" panose="020B0503030403020204" pitchFamily="34" charset="77"/>
              </a:rPr>
              <a:t>.mp4, .</a:t>
            </a:r>
            <a:r>
              <a:rPr lang="en-US" sz="1800" dirty="0" err="1">
                <a:latin typeface="Source Sans Pro" panose="020B0503030403020204" pitchFamily="34" charset="77"/>
              </a:rPr>
              <a:t>mkv</a:t>
            </a:r>
            <a:endParaRPr lang="en-US" sz="1800" dirty="0">
              <a:latin typeface="Source Sans Pro" panose="020B0503030403020204" pitchFamily="34" charset="77"/>
            </a:endParaRPr>
          </a:p>
          <a:p>
            <a:pPr marL="285750" indent="-285750">
              <a:lnSpc>
                <a:spcPct val="95000"/>
              </a:lnSpc>
              <a:buFont typeface="Arial" panose="020B0604020202020204" pitchFamily="34" charset="0"/>
              <a:buChar char="•"/>
            </a:pPr>
            <a:r>
              <a:rPr lang="en-US" sz="1800" dirty="0">
                <a:latin typeface="Source Sans Pro" panose="020B0503030403020204" pitchFamily="34" charset="77"/>
              </a:rPr>
              <a:t>…</a:t>
            </a:r>
          </a:p>
        </p:txBody>
      </p:sp>
      <p:sp>
        <p:nvSpPr>
          <p:cNvPr id="17" name="ZoneTexte 28">
            <a:extLst>
              <a:ext uri="{FF2B5EF4-FFF2-40B4-BE49-F238E27FC236}">
                <a16:creationId xmlns:a16="http://schemas.microsoft.com/office/drawing/2014/main" id="{DEA11E40-4079-0B4E-91EA-BDE99830B526}"/>
              </a:ext>
            </a:extLst>
          </p:cNvPr>
          <p:cNvSpPr txBox="1"/>
          <p:nvPr/>
        </p:nvSpPr>
        <p:spPr>
          <a:xfrm>
            <a:off x="234897" y="2909634"/>
            <a:ext cx="3173969" cy="738664"/>
          </a:xfrm>
          <a:prstGeom prst="rect">
            <a:avLst/>
          </a:prstGeom>
          <a:noFill/>
        </p:spPr>
        <p:txBody>
          <a:bodyPr wrap="square" rtlCol="0">
            <a:spAutoFit/>
          </a:bodyPr>
          <a:lstStyle/>
          <a:p>
            <a:pPr algn="r"/>
            <a:r>
              <a:rPr lang="fr-FR" dirty="0">
                <a:solidFill>
                  <a:schemeClr val="accent1"/>
                </a:solidFill>
                <a:latin typeface="Source Sans Pro" panose="020B0503030403020204" pitchFamily="34" charset="77"/>
              </a:rPr>
              <a:t>Fichiers et dossiers</a:t>
            </a:r>
          </a:p>
          <a:p>
            <a:pPr algn="r"/>
            <a:r>
              <a:rPr lang="fr-FR" sz="1800" dirty="0">
                <a:solidFill>
                  <a:schemeClr val="accent1"/>
                </a:solidFill>
                <a:latin typeface="Source Sans Pro" panose="020B0503030403020204" pitchFamily="34" charset="77"/>
              </a:rPr>
              <a:t>De 100Mo à 500Go</a:t>
            </a:r>
          </a:p>
        </p:txBody>
      </p:sp>
    </p:spTree>
    <p:extLst>
      <p:ext uri="{BB962C8B-B14F-4D97-AF65-F5344CB8AC3E}">
        <p14:creationId xmlns:p14="http://schemas.microsoft.com/office/powerpoint/2010/main" val="8382300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14:presetBounceEnd="50000">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14:bounceEnd="50000">
                                          <p:cBhvr additive="base">
                                            <p:cTn id="7" dur="500" fill="hold"/>
                                            <p:tgtEl>
                                              <p:spTgt spid="12"/>
                                            </p:tgtEl>
                                            <p:attrNameLst>
                                              <p:attrName>ppt_x</p:attrName>
                                            </p:attrNameLst>
                                          </p:cBhvr>
                                          <p:tavLst>
                                            <p:tav tm="0">
                                              <p:val>
                                                <p:strVal val="0-#ppt_w/2"/>
                                              </p:val>
                                            </p:tav>
                                            <p:tav tm="100000">
                                              <p:val>
                                                <p:strVal val="#ppt_x"/>
                                              </p:val>
                                            </p:tav>
                                          </p:tavLst>
                                        </p:anim>
                                        <p:anim calcmode="lin" valueType="num" p14:bounceEnd="50000">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0000">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14:bounceEnd="50000">
                                          <p:cBhvr additive="base">
                                            <p:cTn id="11" dur="500" fill="hold"/>
                                            <p:tgtEl>
                                              <p:spTgt spid="13"/>
                                            </p:tgtEl>
                                            <p:attrNameLst>
                                              <p:attrName>ppt_x</p:attrName>
                                            </p:attrNameLst>
                                          </p:cBhvr>
                                          <p:tavLst>
                                            <p:tav tm="0">
                                              <p:val>
                                                <p:strVal val="0-#ppt_w/2"/>
                                              </p:val>
                                            </p:tav>
                                            <p:tav tm="100000">
                                              <p:val>
                                                <p:strVal val="#ppt_x"/>
                                              </p:val>
                                            </p:tav>
                                          </p:tavLst>
                                        </p:anim>
                                        <p:anim calcmode="lin" valueType="num" p14:bounceEnd="50000">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0000">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14:bounceEnd="50000">
                                          <p:cBhvr additive="base">
                                            <p:cTn id="15" dur="500" fill="hold"/>
                                            <p:tgtEl>
                                              <p:spTgt spid="14"/>
                                            </p:tgtEl>
                                            <p:attrNameLst>
                                              <p:attrName>ppt_x</p:attrName>
                                            </p:attrNameLst>
                                          </p:cBhvr>
                                          <p:tavLst>
                                            <p:tav tm="0">
                                              <p:val>
                                                <p:strVal val="0-#ppt_w/2"/>
                                              </p:val>
                                            </p:tav>
                                            <p:tav tm="100000">
                                              <p:val>
                                                <p:strVal val="#ppt_x"/>
                                              </p:val>
                                            </p:tav>
                                          </p:tavLst>
                                        </p:anim>
                                        <p:anim calcmode="lin" valueType="num" p14:bounceEnd="50000">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14:presetBounceEnd="50000">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14:bounceEnd="50000">
                                          <p:cBhvr additive="base">
                                            <p:cTn id="19" dur="500" fill="hold"/>
                                            <p:tgtEl>
                                              <p:spTgt spid="7"/>
                                            </p:tgtEl>
                                            <p:attrNameLst>
                                              <p:attrName>ppt_x</p:attrName>
                                            </p:attrNameLst>
                                          </p:cBhvr>
                                          <p:tavLst>
                                            <p:tav tm="0">
                                              <p:val>
                                                <p:strVal val="1+#ppt_w/2"/>
                                              </p:val>
                                            </p:tav>
                                            <p:tav tm="100000">
                                              <p:val>
                                                <p:strVal val="#ppt_x"/>
                                              </p:val>
                                            </p:tav>
                                          </p:tavLst>
                                        </p:anim>
                                        <p:anim calcmode="lin" valueType="num" p14:bounceEnd="50000">
                                          <p:cBhvr additive="base">
                                            <p:cTn id="20"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right)">
                                          <p:cBhvr>
                                            <p:cTn id="25" dur="200"/>
                                            <p:tgtEl>
                                              <p:spTgt spid="5"/>
                                            </p:tgtEl>
                                          </p:cBhvr>
                                        </p:animEffect>
                                      </p:childTnLst>
                                    </p:cTn>
                                  </p:par>
                                </p:childTnLst>
                              </p:cTn>
                            </p:par>
                            <p:par>
                              <p:cTn id="26" fill="hold">
                                <p:stCondLst>
                                  <p:cond delay="200"/>
                                </p:stCondLst>
                                <p:childTnLst>
                                  <p:par>
                                    <p:cTn id="27" presetID="10"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grpId="0" nodeType="click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wipe(up)">
                                          <p:cBhvr>
                                            <p:cTn id="3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animBg="1"/>
          <p:bldP spid="15" grpId="0"/>
          <p:bldP spid="17"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0-#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0-#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1+#ppt_w/2"/>
                                              </p:val>
                                            </p:tav>
                                            <p:tav tm="100000">
                                              <p:val>
                                                <p:strVal val="#ppt_x"/>
                                              </p:val>
                                            </p:tav>
                                          </p:tavLst>
                                        </p:anim>
                                        <p:anim calcmode="lin" valueType="num">
                                          <p:cBhvr additive="base">
                                            <p:cTn id="20"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right)">
                                          <p:cBhvr>
                                            <p:cTn id="25" dur="200"/>
                                            <p:tgtEl>
                                              <p:spTgt spid="5"/>
                                            </p:tgtEl>
                                          </p:cBhvr>
                                        </p:animEffect>
                                      </p:childTnLst>
                                    </p:cTn>
                                  </p:par>
                                </p:childTnLst>
                              </p:cTn>
                            </p:par>
                            <p:par>
                              <p:cTn id="26" fill="hold">
                                <p:stCondLst>
                                  <p:cond delay="200"/>
                                </p:stCondLst>
                                <p:childTnLst>
                                  <p:par>
                                    <p:cTn id="27" presetID="10"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grpId="0" nodeType="click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wipe(up)">
                                          <p:cBhvr>
                                            <p:cTn id="3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animBg="1"/>
          <p:bldP spid="15" grpId="0"/>
          <p:bldP spid="17" grpId="0"/>
        </p:bldLst>
      </p:timing>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4">
            <a:extLst>
              <a:ext uri="{FF2B5EF4-FFF2-40B4-BE49-F238E27FC236}">
                <a16:creationId xmlns:a16="http://schemas.microsoft.com/office/drawing/2014/main" id="{58647DA4-A1F3-2C4C-978D-9E8DB9A8CACF}"/>
              </a:ext>
            </a:extLst>
          </p:cNvPr>
          <p:cNvSpPr txBox="1"/>
          <p:nvPr/>
        </p:nvSpPr>
        <p:spPr>
          <a:xfrm>
            <a:off x="990600" y="289073"/>
            <a:ext cx="9358632" cy="800219"/>
          </a:xfrm>
          <a:prstGeom prst="rect">
            <a:avLst/>
          </a:prstGeom>
          <a:noFill/>
        </p:spPr>
        <p:txBody>
          <a:bodyPr wrap="square" lIns="0" tIns="0" rIns="0" bIns="0" rtlCol="0">
            <a:spAutoFit/>
          </a:bodyPr>
          <a:lstStyle/>
          <a:p>
            <a:r>
              <a:rPr lang="en-US" sz="2800" b="1" dirty="0" err="1">
                <a:solidFill>
                  <a:schemeClr val="accent1"/>
                </a:solidFill>
                <a:latin typeface="Source Sans Pro Regular"/>
              </a:rPr>
              <a:t>L’espace</a:t>
            </a:r>
            <a:r>
              <a:rPr lang="en-US" sz="2800" b="1" dirty="0">
                <a:solidFill>
                  <a:schemeClr val="accent1"/>
                </a:solidFill>
                <a:latin typeface="Source Sans Pro Regular"/>
              </a:rPr>
              <a:t> de stockage</a:t>
            </a:r>
          </a:p>
          <a:p>
            <a:r>
              <a:rPr lang="en-US" dirty="0" err="1">
                <a:solidFill>
                  <a:schemeClr val="accent1"/>
                </a:solidFill>
                <a:latin typeface="Source Sans Pro Regular"/>
              </a:rPr>
              <a:t>Qu’est-ce</a:t>
            </a:r>
            <a:r>
              <a:rPr lang="en-US" dirty="0">
                <a:solidFill>
                  <a:schemeClr val="accent1"/>
                </a:solidFill>
                <a:latin typeface="Source Sans Pro Regular"/>
              </a:rPr>
              <a:t> que le FTP ?</a:t>
            </a:r>
          </a:p>
        </p:txBody>
      </p:sp>
      <p:sp>
        <p:nvSpPr>
          <p:cNvPr id="25" name="Freeform 27">
            <a:extLst>
              <a:ext uri="{FF2B5EF4-FFF2-40B4-BE49-F238E27FC236}">
                <a16:creationId xmlns:a16="http://schemas.microsoft.com/office/drawing/2014/main" id="{A26F81F9-A89C-CB4B-8030-27B8B82944A7}"/>
              </a:ext>
            </a:extLst>
          </p:cNvPr>
          <p:cNvSpPr>
            <a:spLocks noEditPoints="1"/>
          </p:cNvSpPr>
          <p:nvPr/>
        </p:nvSpPr>
        <p:spPr bwMode="auto">
          <a:xfrm>
            <a:off x="7986852" y="2670368"/>
            <a:ext cx="2023427" cy="1249043"/>
          </a:xfrm>
          <a:custGeom>
            <a:avLst/>
            <a:gdLst>
              <a:gd name="T0" fmla="*/ 69 w 465"/>
              <a:gd name="T1" fmla="*/ 241 h 287"/>
              <a:gd name="T2" fmla="*/ 396 w 465"/>
              <a:gd name="T3" fmla="*/ 241 h 287"/>
              <a:gd name="T4" fmla="*/ 415 w 465"/>
              <a:gd name="T5" fmla="*/ 222 h 287"/>
              <a:gd name="T6" fmla="*/ 415 w 465"/>
              <a:gd name="T7" fmla="*/ 19 h 287"/>
              <a:gd name="T8" fmla="*/ 396 w 465"/>
              <a:gd name="T9" fmla="*/ 0 h 287"/>
              <a:gd name="T10" fmla="*/ 69 w 465"/>
              <a:gd name="T11" fmla="*/ 0 h 287"/>
              <a:gd name="T12" fmla="*/ 50 w 465"/>
              <a:gd name="T13" fmla="*/ 19 h 287"/>
              <a:gd name="T14" fmla="*/ 50 w 465"/>
              <a:gd name="T15" fmla="*/ 222 h 287"/>
              <a:gd name="T16" fmla="*/ 69 w 465"/>
              <a:gd name="T17" fmla="*/ 241 h 287"/>
              <a:gd name="T18" fmla="*/ 59 w 465"/>
              <a:gd name="T19" fmla="*/ 19 h 287"/>
              <a:gd name="T20" fmla="*/ 69 w 465"/>
              <a:gd name="T21" fmla="*/ 9 h 287"/>
              <a:gd name="T22" fmla="*/ 396 w 465"/>
              <a:gd name="T23" fmla="*/ 9 h 287"/>
              <a:gd name="T24" fmla="*/ 406 w 465"/>
              <a:gd name="T25" fmla="*/ 19 h 287"/>
              <a:gd name="T26" fmla="*/ 406 w 465"/>
              <a:gd name="T27" fmla="*/ 222 h 287"/>
              <a:gd name="T28" fmla="*/ 396 w 465"/>
              <a:gd name="T29" fmla="*/ 232 h 287"/>
              <a:gd name="T30" fmla="*/ 69 w 465"/>
              <a:gd name="T31" fmla="*/ 232 h 287"/>
              <a:gd name="T32" fmla="*/ 59 w 465"/>
              <a:gd name="T33" fmla="*/ 222 h 287"/>
              <a:gd name="T34" fmla="*/ 59 w 465"/>
              <a:gd name="T35" fmla="*/ 19 h 287"/>
              <a:gd name="T36" fmla="*/ 461 w 465"/>
              <a:gd name="T37" fmla="*/ 253 h 287"/>
              <a:gd name="T38" fmla="*/ 5 w 465"/>
              <a:gd name="T39" fmla="*/ 253 h 287"/>
              <a:gd name="T40" fmla="*/ 0 w 465"/>
              <a:gd name="T41" fmla="*/ 257 h 287"/>
              <a:gd name="T42" fmla="*/ 30 w 465"/>
              <a:gd name="T43" fmla="*/ 287 h 287"/>
              <a:gd name="T44" fmla="*/ 436 w 465"/>
              <a:gd name="T45" fmla="*/ 287 h 287"/>
              <a:gd name="T46" fmla="*/ 465 w 465"/>
              <a:gd name="T47" fmla="*/ 257 h 287"/>
              <a:gd name="T48" fmla="*/ 461 w 465"/>
              <a:gd name="T49" fmla="*/ 253 h 287"/>
              <a:gd name="T50" fmla="*/ 436 w 465"/>
              <a:gd name="T51" fmla="*/ 278 h 287"/>
              <a:gd name="T52" fmla="*/ 30 w 465"/>
              <a:gd name="T53" fmla="*/ 278 h 287"/>
              <a:gd name="T54" fmla="*/ 10 w 465"/>
              <a:gd name="T55" fmla="*/ 262 h 287"/>
              <a:gd name="T56" fmla="*/ 455 w 465"/>
              <a:gd name="T57" fmla="*/ 262 h 287"/>
              <a:gd name="T58" fmla="*/ 436 w 465"/>
              <a:gd name="T59" fmla="*/ 278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5" h="287">
                <a:moveTo>
                  <a:pt x="69" y="241"/>
                </a:moveTo>
                <a:cubicBezTo>
                  <a:pt x="396" y="241"/>
                  <a:pt x="396" y="241"/>
                  <a:pt x="396" y="241"/>
                </a:cubicBezTo>
                <a:cubicBezTo>
                  <a:pt x="407" y="241"/>
                  <a:pt x="415" y="233"/>
                  <a:pt x="415" y="222"/>
                </a:cubicBezTo>
                <a:cubicBezTo>
                  <a:pt x="415" y="19"/>
                  <a:pt x="415" y="19"/>
                  <a:pt x="415" y="19"/>
                </a:cubicBezTo>
                <a:cubicBezTo>
                  <a:pt x="415" y="8"/>
                  <a:pt x="407" y="0"/>
                  <a:pt x="396" y="0"/>
                </a:cubicBezTo>
                <a:cubicBezTo>
                  <a:pt x="69" y="0"/>
                  <a:pt x="69" y="0"/>
                  <a:pt x="69" y="0"/>
                </a:cubicBezTo>
                <a:cubicBezTo>
                  <a:pt x="59" y="0"/>
                  <a:pt x="50" y="8"/>
                  <a:pt x="50" y="19"/>
                </a:cubicBezTo>
                <a:cubicBezTo>
                  <a:pt x="50" y="222"/>
                  <a:pt x="50" y="222"/>
                  <a:pt x="50" y="222"/>
                </a:cubicBezTo>
                <a:cubicBezTo>
                  <a:pt x="50" y="233"/>
                  <a:pt x="59" y="241"/>
                  <a:pt x="69" y="241"/>
                </a:cubicBezTo>
                <a:close/>
                <a:moveTo>
                  <a:pt x="59" y="19"/>
                </a:moveTo>
                <a:cubicBezTo>
                  <a:pt x="59" y="13"/>
                  <a:pt x="64" y="9"/>
                  <a:pt x="69" y="9"/>
                </a:cubicBezTo>
                <a:cubicBezTo>
                  <a:pt x="396" y="9"/>
                  <a:pt x="396" y="9"/>
                  <a:pt x="396" y="9"/>
                </a:cubicBezTo>
                <a:cubicBezTo>
                  <a:pt x="402" y="9"/>
                  <a:pt x="406" y="13"/>
                  <a:pt x="406" y="19"/>
                </a:cubicBezTo>
                <a:cubicBezTo>
                  <a:pt x="406" y="222"/>
                  <a:pt x="406" y="222"/>
                  <a:pt x="406" y="222"/>
                </a:cubicBezTo>
                <a:cubicBezTo>
                  <a:pt x="406" y="227"/>
                  <a:pt x="402" y="232"/>
                  <a:pt x="396" y="232"/>
                </a:cubicBezTo>
                <a:cubicBezTo>
                  <a:pt x="69" y="232"/>
                  <a:pt x="69" y="232"/>
                  <a:pt x="69" y="232"/>
                </a:cubicBezTo>
                <a:cubicBezTo>
                  <a:pt x="64" y="232"/>
                  <a:pt x="59" y="227"/>
                  <a:pt x="59" y="222"/>
                </a:cubicBezTo>
                <a:lnTo>
                  <a:pt x="59" y="19"/>
                </a:lnTo>
                <a:close/>
                <a:moveTo>
                  <a:pt x="461" y="253"/>
                </a:moveTo>
                <a:cubicBezTo>
                  <a:pt x="5" y="253"/>
                  <a:pt x="5" y="253"/>
                  <a:pt x="5" y="253"/>
                </a:cubicBezTo>
                <a:cubicBezTo>
                  <a:pt x="2" y="253"/>
                  <a:pt x="0" y="255"/>
                  <a:pt x="0" y="257"/>
                </a:cubicBezTo>
                <a:cubicBezTo>
                  <a:pt x="0" y="274"/>
                  <a:pt x="14" y="287"/>
                  <a:pt x="30" y="287"/>
                </a:cubicBezTo>
                <a:cubicBezTo>
                  <a:pt x="436" y="287"/>
                  <a:pt x="436" y="287"/>
                  <a:pt x="436" y="287"/>
                </a:cubicBezTo>
                <a:cubicBezTo>
                  <a:pt x="452" y="287"/>
                  <a:pt x="465" y="274"/>
                  <a:pt x="465" y="257"/>
                </a:cubicBezTo>
                <a:cubicBezTo>
                  <a:pt x="465" y="255"/>
                  <a:pt x="463" y="253"/>
                  <a:pt x="461" y="253"/>
                </a:cubicBezTo>
                <a:close/>
                <a:moveTo>
                  <a:pt x="436" y="278"/>
                </a:moveTo>
                <a:cubicBezTo>
                  <a:pt x="30" y="278"/>
                  <a:pt x="30" y="278"/>
                  <a:pt x="30" y="278"/>
                </a:cubicBezTo>
                <a:cubicBezTo>
                  <a:pt x="20" y="278"/>
                  <a:pt x="12" y="271"/>
                  <a:pt x="10" y="262"/>
                </a:cubicBezTo>
                <a:cubicBezTo>
                  <a:pt x="455" y="262"/>
                  <a:pt x="455" y="262"/>
                  <a:pt x="455" y="262"/>
                </a:cubicBezTo>
                <a:cubicBezTo>
                  <a:pt x="453" y="271"/>
                  <a:pt x="445" y="278"/>
                  <a:pt x="436" y="27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cxnSp>
        <p:nvCxnSpPr>
          <p:cNvPr id="26" name="Straight Arrow Connector 25">
            <a:extLst>
              <a:ext uri="{FF2B5EF4-FFF2-40B4-BE49-F238E27FC236}">
                <a16:creationId xmlns:a16="http://schemas.microsoft.com/office/drawing/2014/main" id="{3836F06A-90B9-3E4E-B35E-4699E6F6098F}"/>
              </a:ext>
            </a:extLst>
          </p:cNvPr>
          <p:cNvCxnSpPr/>
          <p:nvPr/>
        </p:nvCxnSpPr>
        <p:spPr>
          <a:xfrm flipH="1">
            <a:off x="4439816" y="3301843"/>
            <a:ext cx="3061658" cy="0"/>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46BD0BDF-8598-4D4E-B2B5-E0C13F80F2D7}"/>
              </a:ext>
            </a:extLst>
          </p:cNvPr>
          <p:cNvSpPr txBox="1"/>
          <p:nvPr/>
        </p:nvSpPr>
        <p:spPr>
          <a:xfrm>
            <a:off x="4157104" y="2800234"/>
            <a:ext cx="3906819" cy="461665"/>
          </a:xfrm>
          <a:prstGeom prst="rect">
            <a:avLst/>
          </a:prstGeom>
          <a:noFill/>
        </p:spPr>
        <p:txBody>
          <a:bodyPr wrap="square" rtlCol="0">
            <a:spAutoFit/>
          </a:bodyPr>
          <a:lstStyle/>
          <a:p>
            <a:pPr algn="ctr"/>
            <a:r>
              <a:rPr lang="fr-FR" b="1" dirty="0">
                <a:latin typeface="Source Sans Pro" panose="020B0503030403020204" pitchFamily="34" charset="77"/>
              </a:rPr>
              <a:t>FTP</a:t>
            </a:r>
            <a:endParaRPr lang="fr-FR" dirty="0">
              <a:latin typeface="Source Sans Pro" panose="020B0503030403020204" pitchFamily="34" charset="77"/>
            </a:endParaRPr>
          </a:p>
        </p:txBody>
      </p:sp>
      <p:sp>
        <p:nvSpPr>
          <p:cNvPr id="28" name="Freeform 92">
            <a:extLst>
              <a:ext uri="{FF2B5EF4-FFF2-40B4-BE49-F238E27FC236}">
                <a16:creationId xmlns:a16="http://schemas.microsoft.com/office/drawing/2014/main" id="{797CE3BD-BB9C-EA47-8542-F179D2E0BA5C}"/>
              </a:ext>
            </a:extLst>
          </p:cNvPr>
          <p:cNvSpPr>
            <a:spLocks noEditPoints="1"/>
          </p:cNvSpPr>
          <p:nvPr/>
        </p:nvSpPr>
        <p:spPr bwMode="auto">
          <a:xfrm>
            <a:off x="2116808" y="2499371"/>
            <a:ext cx="1890517" cy="1406816"/>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cxnSp>
        <p:nvCxnSpPr>
          <p:cNvPr id="29" name="Straight Arrow Connector 28">
            <a:extLst>
              <a:ext uri="{FF2B5EF4-FFF2-40B4-BE49-F238E27FC236}">
                <a16:creationId xmlns:a16="http://schemas.microsoft.com/office/drawing/2014/main" id="{26FADF2F-83B4-F54E-9EB4-FE3B88657D56}"/>
              </a:ext>
            </a:extLst>
          </p:cNvPr>
          <p:cNvCxnSpPr>
            <a:cxnSpLocks/>
          </p:cNvCxnSpPr>
          <p:nvPr/>
        </p:nvCxnSpPr>
        <p:spPr>
          <a:xfrm>
            <a:off x="4500119" y="3589875"/>
            <a:ext cx="3054242" cy="0"/>
          </a:xfrm>
          <a:prstGeom prst="straightConnector1">
            <a:avLst/>
          </a:prstGeom>
          <a:ln w="381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009D0034-FAED-6345-BB2D-E803C49DE9CD}"/>
              </a:ext>
            </a:extLst>
          </p:cNvPr>
          <p:cNvSpPr txBox="1"/>
          <p:nvPr/>
        </p:nvSpPr>
        <p:spPr>
          <a:xfrm>
            <a:off x="2039494" y="4021922"/>
            <a:ext cx="1918415" cy="461665"/>
          </a:xfrm>
          <a:prstGeom prst="rect">
            <a:avLst/>
          </a:prstGeom>
          <a:noFill/>
        </p:spPr>
        <p:txBody>
          <a:bodyPr wrap="square" rtlCol="0">
            <a:spAutoFit/>
          </a:bodyPr>
          <a:lstStyle/>
          <a:p>
            <a:pPr algn="ctr"/>
            <a:r>
              <a:rPr lang="fr-FR" dirty="0">
                <a:latin typeface="Source Sans Pro" panose="020B0503030403020204" pitchFamily="34" charset="77"/>
              </a:rPr>
              <a:t>Espace FTP</a:t>
            </a:r>
          </a:p>
        </p:txBody>
      </p:sp>
      <p:sp>
        <p:nvSpPr>
          <p:cNvPr id="33" name="TextBox 32">
            <a:extLst>
              <a:ext uri="{FF2B5EF4-FFF2-40B4-BE49-F238E27FC236}">
                <a16:creationId xmlns:a16="http://schemas.microsoft.com/office/drawing/2014/main" id="{C730F7FA-1259-F040-B666-E6877DFCD911}"/>
              </a:ext>
            </a:extLst>
          </p:cNvPr>
          <p:cNvSpPr txBox="1"/>
          <p:nvPr/>
        </p:nvSpPr>
        <p:spPr>
          <a:xfrm>
            <a:off x="8039357" y="4021922"/>
            <a:ext cx="1918415" cy="461665"/>
          </a:xfrm>
          <a:prstGeom prst="rect">
            <a:avLst/>
          </a:prstGeom>
          <a:noFill/>
        </p:spPr>
        <p:txBody>
          <a:bodyPr wrap="square" rtlCol="0">
            <a:spAutoFit/>
          </a:bodyPr>
          <a:lstStyle/>
          <a:p>
            <a:pPr algn="ctr"/>
            <a:r>
              <a:rPr lang="fr-FR" dirty="0">
                <a:latin typeface="Source Sans Pro" panose="020B0503030403020204" pitchFamily="34" charset="77"/>
              </a:rPr>
              <a:t>Client FTP</a:t>
            </a:r>
          </a:p>
        </p:txBody>
      </p:sp>
      <p:sp>
        <p:nvSpPr>
          <p:cNvPr id="14" name="TextBox 13">
            <a:extLst>
              <a:ext uri="{FF2B5EF4-FFF2-40B4-BE49-F238E27FC236}">
                <a16:creationId xmlns:a16="http://schemas.microsoft.com/office/drawing/2014/main" id="{84AF6A48-6F1E-914F-B316-C0EB3C655672}"/>
              </a:ext>
            </a:extLst>
          </p:cNvPr>
          <p:cNvSpPr txBox="1"/>
          <p:nvPr/>
        </p:nvSpPr>
        <p:spPr>
          <a:xfrm>
            <a:off x="4152644" y="3688578"/>
            <a:ext cx="3906819" cy="461665"/>
          </a:xfrm>
          <a:prstGeom prst="rect">
            <a:avLst/>
          </a:prstGeom>
          <a:noFill/>
        </p:spPr>
        <p:txBody>
          <a:bodyPr wrap="square" rtlCol="0">
            <a:spAutoFit/>
          </a:bodyPr>
          <a:lstStyle/>
          <a:p>
            <a:pPr algn="ctr"/>
            <a:r>
              <a:rPr lang="fr-FR" b="1" dirty="0">
                <a:latin typeface="Source Sans Pro" panose="020B0503030403020204" pitchFamily="34" charset="77"/>
              </a:rPr>
              <a:t>F</a:t>
            </a:r>
            <a:r>
              <a:rPr lang="fr-FR" dirty="0">
                <a:latin typeface="Source Sans Pro" panose="020B0503030403020204" pitchFamily="34" charset="77"/>
              </a:rPr>
              <a:t>ile </a:t>
            </a:r>
            <a:r>
              <a:rPr lang="fr-FR" b="1" dirty="0">
                <a:latin typeface="Source Sans Pro" panose="020B0503030403020204" pitchFamily="34" charset="77"/>
              </a:rPr>
              <a:t>T</a:t>
            </a:r>
            <a:r>
              <a:rPr lang="fr-FR" dirty="0">
                <a:latin typeface="Source Sans Pro" panose="020B0503030403020204" pitchFamily="34" charset="77"/>
              </a:rPr>
              <a:t>ransfert </a:t>
            </a:r>
            <a:r>
              <a:rPr lang="fr-FR" b="1" dirty="0">
                <a:latin typeface="Source Sans Pro" panose="020B0503030403020204" pitchFamily="34" charset="77"/>
              </a:rPr>
              <a:t>P</a:t>
            </a:r>
            <a:r>
              <a:rPr lang="fr-FR" dirty="0">
                <a:latin typeface="Source Sans Pro" panose="020B0503030403020204" pitchFamily="34" charset="77"/>
              </a:rPr>
              <a:t>rotocol</a:t>
            </a:r>
          </a:p>
        </p:txBody>
      </p:sp>
      <p:grpSp>
        <p:nvGrpSpPr>
          <p:cNvPr id="2" name="Group 1">
            <a:extLst>
              <a:ext uri="{FF2B5EF4-FFF2-40B4-BE49-F238E27FC236}">
                <a16:creationId xmlns:a16="http://schemas.microsoft.com/office/drawing/2014/main" id="{887446C7-89DD-F445-9141-9729127EF919}"/>
              </a:ext>
            </a:extLst>
          </p:cNvPr>
          <p:cNvGrpSpPr/>
          <p:nvPr/>
        </p:nvGrpSpPr>
        <p:grpSpPr>
          <a:xfrm>
            <a:off x="852611" y="5316266"/>
            <a:ext cx="10486778" cy="691654"/>
            <a:chOff x="1416684" y="5706540"/>
            <a:chExt cx="8318481" cy="691654"/>
          </a:xfrm>
        </p:grpSpPr>
        <p:sp>
          <p:nvSpPr>
            <p:cNvPr id="35" name="TextBox 34">
              <a:extLst>
                <a:ext uri="{FF2B5EF4-FFF2-40B4-BE49-F238E27FC236}">
                  <a16:creationId xmlns:a16="http://schemas.microsoft.com/office/drawing/2014/main" id="{12E8D25C-28CA-6B4E-B76C-51C960F9502D}"/>
                </a:ext>
              </a:extLst>
            </p:cNvPr>
            <p:cNvSpPr txBox="1"/>
            <p:nvPr/>
          </p:nvSpPr>
          <p:spPr>
            <a:xfrm>
              <a:off x="6183057" y="5717721"/>
              <a:ext cx="3350338" cy="646331"/>
            </a:xfrm>
            <a:prstGeom prst="rect">
              <a:avLst/>
            </a:prstGeom>
            <a:noFill/>
          </p:spPr>
          <p:txBody>
            <a:bodyPr wrap="square" rtlCol="0">
              <a:spAutoFit/>
            </a:bodyPr>
            <a:lstStyle/>
            <a:p>
              <a:r>
                <a:rPr lang="fr-FR" sz="1800" b="1" dirty="0">
                  <a:solidFill>
                    <a:schemeClr val="accent2"/>
                  </a:solidFill>
                  <a:latin typeface="Source Sans Pro" panose="020B0503030403020204" pitchFamily="34" charset="77"/>
                </a:rPr>
                <a:t>SFTP</a:t>
              </a:r>
              <a:r>
                <a:rPr lang="fr-FR" sz="1800" dirty="0">
                  <a:solidFill>
                    <a:schemeClr val="accent2"/>
                  </a:solidFill>
                  <a:latin typeface="Source Sans Pro" panose="020B0503030403020204" pitchFamily="34" charset="77"/>
                </a:rPr>
                <a:t> : </a:t>
              </a:r>
              <a:r>
                <a:rPr lang="fr-FR" sz="1800" b="1" dirty="0">
                  <a:solidFill>
                    <a:schemeClr val="accent2"/>
                  </a:solidFill>
                  <a:latin typeface="Source Sans Pro" panose="020B0503030403020204" pitchFamily="34" charset="77"/>
                </a:rPr>
                <a:t>S</a:t>
              </a:r>
              <a:r>
                <a:rPr lang="fr-FR" sz="1800" dirty="0">
                  <a:solidFill>
                    <a:schemeClr val="accent2"/>
                  </a:solidFill>
                  <a:latin typeface="Source Sans Pro" panose="020B0503030403020204" pitchFamily="34" charset="77"/>
                </a:rPr>
                <a:t>ecure </a:t>
              </a:r>
              <a:r>
                <a:rPr lang="fr-FR" sz="1800" b="1" dirty="0">
                  <a:solidFill>
                    <a:schemeClr val="accent2"/>
                  </a:solidFill>
                  <a:latin typeface="Source Sans Pro" panose="020B0503030403020204" pitchFamily="34" charset="77"/>
                </a:rPr>
                <a:t>F</a:t>
              </a:r>
              <a:r>
                <a:rPr lang="fr-FR" sz="1800" dirty="0">
                  <a:solidFill>
                    <a:schemeClr val="accent2"/>
                  </a:solidFill>
                  <a:latin typeface="Source Sans Pro" panose="020B0503030403020204" pitchFamily="34" charset="77"/>
                </a:rPr>
                <a:t>ile </a:t>
              </a:r>
              <a:r>
                <a:rPr lang="fr-FR" sz="1800" b="1" dirty="0">
                  <a:solidFill>
                    <a:schemeClr val="accent2"/>
                  </a:solidFill>
                  <a:latin typeface="Source Sans Pro" panose="020B0503030403020204" pitchFamily="34" charset="77"/>
                </a:rPr>
                <a:t>T</a:t>
              </a:r>
              <a:r>
                <a:rPr lang="fr-FR" sz="1800" dirty="0">
                  <a:solidFill>
                    <a:schemeClr val="accent2"/>
                  </a:solidFill>
                  <a:latin typeface="Source Sans Pro" panose="020B0503030403020204" pitchFamily="34" charset="77"/>
                </a:rPr>
                <a:t>ransfert </a:t>
              </a:r>
              <a:r>
                <a:rPr lang="fr-FR" sz="1800" b="1" dirty="0">
                  <a:solidFill>
                    <a:schemeClr val="accent2"/>
                  </a:solidFill>
                  <a:latin typeface="Source Sans Pro" panose="020B0503030403020204" pitchFamily="34" charset="77"/>
                </a:rPr>
                <a:t>P</a:t>
              </a:r>
              <a:r>
                <a:rPr lang="fr-FR" sz="1800" dirty="0">
                  <a:solidFill>
                    <a:schemeClr val="accent2"/>
                  </a:solidFill>
                  <a:latin typeface="Source Sans Pro" panose="020B0503030403020204" pitchFamily="34" charset="77"/>
                </a:rPr>
                <a:t>rotocol</a:t>
              </a:r>
            </a:p>
            <a:p>
              <a:r>
                <a:rPr lang="fr-FR" sz="1800" b="1" dirty="0">
                  <a:solidFill>
                    <a:schemeClr val="accent2"/>
                  </a:solidFill>
                  <a:latin typeface="Source Sans Pro" panose="020B0503030403020204" pitchFamily="34" charset="77"/>
                </a:rPr>
                <a:t>SSH</a:t>
              </a:r>
              <a:r>
                <a:rPr lang="fr-FR" sz="1800" dirty="0">
                  <a:solidFill>
                    <a:schemeClr val="accent2"/>
                  </a:solidFill>
                  <a:latin typeface="Source Sans Pro" panose="020B0503030403020204" pitchFamily="34" charset="77"/>
                </a:rPr>
                <a:t> : </a:t>
              </a:r>
              <a:r>
                <a:rPr lang="fr-FR" sz="1800" b="1" dirty="0">
                  <a:solidFill>
                    <a:schemeClr val="accent2"/>
                  </a:solidFill>
                  <a:latin typeface="Source Sans Pro" panose="020B0503030403020204" pitchFamily="34" charset="77"/>
                </a:rPr>
                <a:t>S</a:t>
              </a:r>
              <a:r>
                <a:rPr lang="fr-FR" sz="1800" dirty="0">
                  <a:solidFill>
                    <a:schemeClr val="accent2"/>
                  </a:solidFill>
                  <a:latin typeface="Source Sans Pro" panose="020B0503030403020204" pitchFamily="34" charset="77"/>
                </a:rPr>
                <a:t>ecure </a:t>
              </a:r>
              <a:r>
                <a:rPr lang="fr-FR" sz="1800" b="1" dirty="0">
                  <a:solidFill>
                    <a:schemeClr val="accent2"/>
                  </a:solidFill>
                  <a:latin typeface="Source Sans Pro" panose="020B0503030403020204" pitchFamily="34" charset="77"/>
                </a:rPr>
                <a:t>S</a:t>
              </a:r>
              <a:r>
                <a:rPr lang="fr-FR" sz="1800" dirty="0">
                  <a:solidFill>
                    <a:schemeClr val="accent2"/>
                  </a:solidFill>
                  <a:latin typeface="Source Sans Pro" panose="020B0503030403020204" pitchFamily="34" charset="77"/>
                </a:rPr>
                <a:t>hell (à partir de l’offre Pro)  </a:t>
              </a:r>
            </a:p>
          </p:txBody>
        </p:sp>
        <p:grpSp>
          <p:nvGrpSpPr>
            <p:cNvPr id="15" name="Groupe 34">
              <a:extLst>
                <a:ext uri="{FF2B5EF4-FFF2-40B4-BE49-F238E27FC236}">
                  <a16:creationId xmlns:a16="http://schemas.microsoft.com/office/drawing/2014/main" id="{41ED360A-101D-754C-9201-350C7BDCB89F}"/>
                </a:ext>
              </a:extLst>
            </p:cNvPr>
            <p:cNvGrpSpPr/>
            <p:nvPr/>
          </p:nvGrpSpPr>
          <p:grpSpPr>
            <a:xfrm>
              <a:off x="1416684" y="5706540"/>
              <a:ext cx="8318481" cy="691654"/>
              <a:chOff x="1703373" y="5095675"/>
              <a:chExt cx="9216877" cy="691654"/>
            </a:xfrm>
          </p:grpSpPr>
          <p:sp>
            <p:nvSpPr>
              <p:cNvPr id="16" name="ZoneTexte 35">
                <a:extLst>
                  <a:ext uri="{FF2B5EF4-FFF2-40B4-BE49-F238E27FC236}">
                    <a16:creationId xmlns:a16="http://schemas.microsoft.com/office/drawing/2014/main" id="{FAEA471F-CC30-194A-85D9-23166E59DA98}"/>
                  </a:ext>
                </a:extLst>
              </p:cNvPr>
              <p:cNvSpPr txBox="1"/>
              <p:nvPr/>
            </p:nvSpPr>
            <p:spPr>
              <a:xfrm>
                <a:off x="1950128" y="5259741"/>
                <a:ext cx="8970122" cy="400110"/>
              </a:xfrm>
              <a:prstGeom prst="rect">
                <a:avLst/>
              </a:prstGeom>
              <a:noFill/>
            </p:spPr>
            <p:txBody>
              <a:bodyPr wrap="square" rtlCol="0">
                <a:spAutoFit/>
              </a:bodyPr>
              <a:lstStyle/>
              <a:p>
                <a:r>
                  <a:rPr lang="fr-FR" sz="2000" b="1" dirty="0">
                    <a:solidFill>
                      <a:schemeClr val="accent2"/>
                    </a:solidFill>
                    <a:latin typeface="Source Sans Pro" panose="020B0503030403020204" pitchFamily="34" charset="77"/>
                  </a:rPr>
                  <a:t>A noter : </a:t>
                </a:r>
                <a:r>
                  <a:rPr lang="fr-FR" sz="2000" dirty="0">
                    <a:solidFill>
                      <a:schemeClr val="accent2"/>
                    </a:solidFill>
                    <a:latin typeface="Source Sans Pro" panose="020B0503030403020204" pitchFamily="34" charset="77"/>
                  </a:rPr>
                  <a:t>Il existe deux autres protocoles, </a:t>
                </a:r>
                <a:r>
                  <a:rPr lang="fr-FR" sz="2000" b="1" dirty="0">
                    <a:solidFill>
                      <a:schemeClr val="accent2"/>
                    </a:solidFill>
                    <a:latin typeface="Source Sans Pro" panose="020B0503030403020204" pitchFamily="34" charset="77"/>
                  </a:rPr>
                  <a:t>sécurisés</a:t>
                </a:r>
                <a:r>
                  <a:rPr lang="fr-FR" sz="2000" dirty="0">
                    <a:solidFill>
                      <a:schemeClr val="accent2"/>
                    </a:solidFill>
                    <a:latin typeface="Source Sans Pro" panose="020B0503030403020204" pitchFamily="34" charset="77"/>
                  </a:rPr>
                  <a:t>  </a:t>
                </a:r>
                <a:r>
                  <a:rPr lang="fr-FR" sz="2000" b="1" dirty="0">
                    <a:solidFill>
                      <a:schemeClr val="accent2"/>
                    </a:solidFill>
                    <a:latin typeface="Source Sans Pro" panose="020B0503030403020204" pitchFamily="34" charset="77"/>
                  </a:rPr>
                  <a:t>: </a:t>
                </a:r>
                <a:endParaRPr lang="fr-FR" sz="2000" dirty="0">
                  <a:solidFill>
                    <a:schemeClr val="accent2"/>
                  </a:solidFill>
                  <a:latin typeface="Source Sans Pro" panose="020B0503030403020204" pitchFamily="34" charset="77"/>
                </a:endParaRPr>
              </a:p>
            </p:txBody>
          </p:sp>
          <p:sp>
            <p:nvSpPr>
              <p:cNvPr id="17" name="Rectangle : coins arrondis 36">
                <a:extLst>
                  <a:ext uri="{FF2B5EF4-FFF2-40B4-BE49-F238E27FC236}">
                    <a16:creationId xmlns:a16="http://schemas.microsoft.com/office/drawing/2014/main" id="{7BA1C5CB-0EAE-C444-98A8-DEBE9A0278BE}"/>
                  </a:ext>
                </a:extLst>
              </p:cNvPr>
              <p:cNvSpPr/>
              <p:nvPr/>
            </p:nvSpPr>
            <p:spPr>
              <a:xfrm>
                <a:off x="1703373" y="5095675"/>
                <a:ext cx="8970122" cy="691654"/>
              </a:xfrm>
              <a:prstGeom prst="roundRect">
                <a:avLst/>
              </a:pr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accent2"/>
                  </a:solidFill>
                  <a:latin typeface="Source Sans Pro" panose="020B0503030403020204" pitchFamily="34" charset="77"/>
                </a:endParaRPr>
              </a:p>
            </p:txBody>
          </p:sp>
        </p:grpSp>
      </p:grpSp>
      <p:sp>
        <p:nvSpPr>
          <p:cNvPr id="19" name="Freeform 93">
            <a:extLst>
              <a:ext uri="{FF2B5EF4-FFF2-40B4-BE49-F238E27FC236}">
                <a16:creationId xmlns:a16="http://schemas.microsoft.com/office/drawing/2014/main" id="{4CA52924-3D20-8141-AC6F-348186B6AE16}"/>
              </a:ext>
            </a:extLst>
          </p:cNvPr>
          <p:cNvSpPr>
            <a:spLocks noEditPoints="1"/>
          </p:cNvSpPr>
          <p:nvPr/>
        </p:nvSpPr>
        <p:spPr bwMode="auto">
          <a:xfrm>
            <a:off x="8753087" y="2917776"/>
            <a:ext cx="490953" cy="637216"/>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76227802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Effect transition="in" filter="fade">
                                      <p:cBhvr>
                                        <p:cTn id="15" dur="500"/>
                                        <p:tgtEl>
                                          <p:spTgt spid="3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2"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wipe(right)">
                                      <p:cBhvr>
                                        <p:cTn id="20" dur="500"/>
                                        <p:tgtEl>
                                          <p:spTgt spid="26"/>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7"/>
                                        </p:tgtEl>
                                        <p:attrNameLst>
                                          <p:attrName>style.visibility</p:attrName>
                                        </p:attrNameLst>
                                      </p:cBhvr>
                                      <p:to>
                                        <p:strVal val="visible"/>
                                      </p:to>
                                    </p:set>
                                    <p:animEffect transition="in" filter="fade">
                                      <p:cBhvr>
                                        <p:cTn id="23" dur="500"/>
                                        <p:tgtEl>
                                          <p:spTgt spid="27"/>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500"/>
                                        <p:tgtEl>
                                          <p:spTgt spid="14"/>
                                        </p:tgtEl>
                                      </p:cBhvr>
                                    </p:animEffect>
                                  </p:childTnLst>
                                </p:cTn>
                              </p:par>
                            </p:childTnLst>
                          </p:cTn>
                        </p:par>
                        <p:par>
                          <p:cTn id="27" fill="hold">
                            <p:stCondLst>
                              <p:cond delay="500"/>
                            </p:stCondLst>
                            <p:childTnLst>
                              <p:par>
                                <p:cTn id="28" presetID="22" presetClass="entr" presetSubtype="8" fill="hold" nodeType="after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left)">
                                      <p:cBhvr>
                                        <p:cTn id="30" dur="500"/>
                                        <p:tgtEl>
                                          <p:spTgt spid="29"/>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1" nodeType="click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fade">
                                      <p:cBhvr>
                                        <p:cTn id="35" dur="500"/>
                                        <p:tgtEl>
                                          <p:spTgt spid="19"/>
                                        </p:tgtEl>
                                      </p:cBhvr>
                                    </p:animEffect>
                                  </p:childTnLst>
                                </p:cTn>
                              </p:par>
                            </p:childTnLst>
                          </p:cTn>
                        </p:par>
                        <p:par>
                          <p:cTn id="36" fill="hold">
                            <p:stCondLst>
                              <p:cond delay="500"/>
                            </p:stCondLst>
                            <p:childTnLst>
                              <p:par>
                                <p:cTn id="37" presetID="37" presetClass="path" presetSubtype="0" repeatCount="2000" accel="50000" decel="50000" autoRev="1" fill="hold" grpId="0" nodeType="afterEffect">
                                  <p:stCondLst>
                                    <p:cond delay="0"/>
                                  </p:stCondLst>
                                  <p:childTnLst>
                                    <p:animMotion origin="layout" path="M -0.00013 7.40741E-7 L -0.1332 -0.1132 C -0.16081 -0.13866 -0.20247 -0.15255 -0.24609 -0.15255 C -0.2957 -0.15255 -0.33555 -0.13866 -0.36315 -0.1132 L -0.49635 7.40741E-7 " pathEditMode="relative" rAng="10800000" ptsTypes="AAAAA">
                                      <p:cBhvr>
                                        <p:cTn id="38" dur="2000" fill="hold"/>
                                        <p:tgtEl>
                                          <p:spTgt spid="19"/>
                                        </p:tgtEl>
                                        <p:attrNameLst>
                                          <p:attrName>ppt_x</p:attrName>
                                          <p:attrName>ppt_y</p:attrName>
                                        </p:attrNameLst>
                                      </p:cBhvr>
                                      <p:rCtr x="-24805" y="-7616"/>
                                    </p:animMotion>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500" fill="hold"/>
                                        <p:tgtEl>
                                          <p:spTgt spid="2"/>
                                        </p:tgtEl>
                                        <p:attrNameLst>
                                          <p:attrName>ppt_x</p:attrName>
                                        </p:attrNameLst>
                                      </p:cBhvr>
                                      <p:tavLst>
                                        <p:tav tm="0">
                                          <p:val>
                                            <p:strVal val="#ppt_x"/>
                                          </p:val>
                                        </p:tav>
                                        <p:tav tm="100000">
                                          <p:val>
                                            <p:strVal val="#ppt_x"/>
                                          </p:val>
                                        </p:tav>
                                      </p:tavLst>
                                    </p:anim>
                                    <p:anim calcmode="lin" valueType="num">
                                      <p:cBhvr additive="base">
                                        <p:cTn id="4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p:bldP spid="32" grpId="0"/>
      <p:bldP spid="33" grpId="0"/>
      <p:bldP spid="14" grpId="0"/>
      <p:bldP spid="19" grpId="0" animBg="1"/>
      <p:bldP spid="19" grpId="1"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7">
            <a:extLst>
              <a:ext uri="{FF2B5EF4-FFF2-40B4-BE49-F238E27FC236}">
                <a16:creationId xmlns:a16="http://schemas.microsoft.com/office/drawing/2014/main" id="{282D79E1-AD79-3C40-8671-63952DD137DA}"/>
              </a:ext>
            </a:extLst>
          </p:cNvPr>
          <p:cNvSpPr>
            <a:spLocks noEditPoints="1"/>
          </p:cNvSpPr>
          <p:nvPr/>
        </p:nvSpPr>
        <p:spPr bwMode="auto">
          <a:xfrm>
            <a:off x="1271464" y="1950862"/>
            <a:ext cx="3817134" cy="2356282"/>
          </a:xfrm>
          <a:custGeom>
            <a:avLst/>
            <a:gdLst>
              <a:gd name="T0" fmla="*/ 69 w 465"/>
              <a:gd name="T1" fmla="*/ 241 h 287"/>
              <a:gd name="T2" fmla="*/ 396 w 465"/>
              <a:gd name="T3" fmla="*/ 241 h 287"/>
              <a:gd name="T4" fmla="*/ 415 w 465"/>
              <a:gd name="T5" fmla="*/ 222 h 287"/>
              <a:gd name="T6" fmla="*/ 415 w 465"/>
              <a:gd name="T7" fmla="*/ 19 h 287"/>
              <a:gd name="T8" fmla="*/ 396 w 465"/>
              <a:gd name="T9" fmla="*/ 0 h 287"/>
              <a:gd name="T10" fmla="*/ 69 w 465"/>
              <a:gd name="T11" fmla="*/ 0 h 287"/>
              <a:gd name="T12" fmla="*/ 50 w 465"/>
              <a:gd name="T13" fmla="*/ 19 h 287"/>
              <a:gd name="T14" fmla="*/ 50 w 465"/>
              <a:gd name="T15" fmla="*/ 222 h 287"/>
              <a:gd name="T16" fmla="*/ 69 w 465"/>
              <a:gd name="T17" fmla="*/ 241 h 287"/>
              <a:gd name="T18" fmla="*/ 59 w 465"/>
              <a:gd name="T19" fmla="*/ 19 h 287"/>
              <a:gd name="T20" fmla="*/ 69 w 465"/>
              <a:gd name="T21" fmla="*/ 9 h 287"/>
              <a:gd name="T22" fmla="*/ 396 w 465"/>
              <a:gd name="T23" fmla="*/ 9 h 287"/>
              <a:gd name="T24" fmla="*/ 406 w 465"/>
              <a:gd name="T25" fmla="*/ 19 h 287"/>
              <a:gd name="T26" fmla="*/ 406 w 465"/>
              <a:gd name="T27" fmla="*/ 222 h 287"/>
              <a:gd name="T28" fmla="*/ 396 w 465"/>
              <a:gd name="T29" fmla="*/ 232 h 287"/>
              <a:gd name="T30" fmla="*/ 69 w 465"/>
              <a:gd name="T31" fmla="*/ 232 h 287"/>
              <a:gd name="T32" fmla="*/ 59 w 465"/>
              <a:gd name="T33" fmla="*/ 222 h 287"/>
              <a:gd name="T34" fmla="*/ 59 w 465"/>
              <a:gd name="T35" fmla="*/ 19 h 287"/>
              <a:gd name="T36" fmla="*/ 461 w 465"/>
              <a:gd name="T37" fmla="*/ 253 h 287"/>
              <a:gd name="T38" fmla="*/ 5 w 465"/>
              <a:gd name="T39" fmla="*/ 253 h 287"/>
              <a:gd name="T40" fmla="*/ 0 w 465"/>
              <a:gd name="T41" fmla="*/ 257 h 287"/>
              <a:gd name="T42" fmla="*/ 30 w 465"/>
              <a:gd name="T43" fmla="*/ 287 h 287"/>
              <a:gd name="T44" fmla="*/ 436 w 465"/>
              <a:gd name="T45" fmla="*/ 287 h 287"/>
              <a:gd name="T46" fmla="*/ 465 w 465"/>
              <a:gd name="T47" fmla="*/ 257 h 287"/>
              <a:gd name="T48" fmla="*/ 461 w 465"/>
              <a:gd name="T49" fmla="*/ 253 h 287"/>
              <a:gd name="T50" fmla="*/ 436 w 465"/>
              <a:gd name="T51" fmla="*/ 278 h 287"/>
              <a:gd name="T52" fmla="*/ 30 w 465"/>
              <a:gd name="T53" fmla="*/ 278 h 287"/>
              <a:gd name="T54" fmla="*/ 10 w 465"/>
              <a:gd name="T55" fmla="*/ 262 h 287"/>
              <a:gd name="T56" fmla="*/ 455 w 465"/>
              <a:gd name="T57" fmla="*/ 262 h 287"/>
              <a:gd name="T58" fmla="*/ 436 w 465"/>
              <a:gd name="T59" fmla="*/ 278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5" h="287">
                <a:moveTo>
                  <a:pt x="69" y="241"/>
                </a:moveTo>
                <a:cubicBezTo>
                  <a:pt x="396" y="241"/>
                  <a:pt x="396" y="241"/>
                  <a:pt x="396" y="241"/>
                </a:cubicBezTo>
                <a:cubicBezTo>
                  <a:pt x="407" y="241"/>
                  <a:pt x="415" y="233"/>
                  <a:pt x="415" y="222"/>
                </a:cubicBezTo>
                <a:cubicBezTo>
                  <a:pt x="415" y="19"/>
                  <a:pt x="415" y="19"/>
                  <a:pt x="415" y="19"/>
                </a:cubicBezTo>
                <a:cubicBezTo>
                  <a:pt x="415" y="8"/>
                  <a:pt x="407" y="0"/>
                  <a:pt x="396" y="0"/>
                </a:cubicBezTo>
                <a:cubicBezTo>
                  <a:pt x="69" y="0"/>
                  <a:pt x="69" y="0"/>
                  <a:pt x="69" y="0"/>
                </a:cubicBezTo>
                <a:cubicBezTo>
                  <a:pt x="59" y="0"/>
                  <a:pt x="50" y="8"/>
                  <a:pt x="50" y="19"/>
                </a:cubicBezTo>
                <a:cubicBezTo>
                  <a:pt x="50" y="222"/>
                  <a:pt x="50" y="222"/>
                  <a:pt x="50" y="222"/>
                </a:cubicBezTo>
                <a:cubicBezTo>
                  <a:pt x="50" y="233"/>
                  <a:pt x="59" y="241"/>
                  <a:pt x="69" y="241"/>
                </a:cubicBezTo>
                <a:close/>
                <a:moveTo>
                  <a:pt x="59" y="19"/>
                </a:moveTo>
                <a:cubicBezTo>
                  <a:pt x="59" y="13"/>
                  <a:pt x="64" y="9"/>
                  <a:pt x="69" y="9"/>
                </a:cubicBezTo>
                <a:cubicBezTo>
                  <a:pt x="396" y="9"/>
                  <a:pt x="396" y="9"/>
                  <a:pt x="396" y="9"/>
                </a:cubicBezTo>
                <a:cubicBezTo>
                  <a:pt x="402" y="9"/>
                  <a:pt x="406" y="13"/>
                  <a:pt x="406" y="19"/>
                </a:cubicBezTo>
                <a:cubicBezTo>
                  <a:pt x="406" y="222"/>
                  <a:pt x="406" y="222"/>
                  <a:pt x="406" y="222"/>
                </a:cubicBezTo>
                <a:cubicBezTo>
                  <a:pt x="406" y="227"/>
                  <a:pt x="402" y="232"/>
                  <a:pt x="396" y="232"/>
                </a:cubicBezTo>
                <a:cubicBezTo>
                  <a:pt x="69" y="232"/>
                  <a:pt x="69" y="232"/>
                  <a:pt x="69" y="232"/>
                </a:cubicBezTo>
                <a:cubicBezTo>
                  <a:pt x="64" y="232"/>
                  <a:pt x="59" y="227"/>
                  <a:pt x="59" y="222"/>
                </a:cubicBezTo>
                <a:lnTo>
                  <a:pt x="59" y="19"/>
                </a:lnTo>
                <a:close/>
                <a:moveTo>
                  <a:pt x="461" y="253"/>
                </a:moveTo>
                <a:cubicBezTo>
                  <a:pt x="5" y="253"/>
                  <a:pt x="5" y="253"/>
                  <a:pt x="5" y="253"/>
                </a:cubicBezTo>
                <a:cubicBezTo>
                  <a:pt x="2" y="253"/>
                  <a:pt x="0" y="255"/>
                  <a:pt x="0" y="257"/>
                </a:cubicBezTo>
                <a:cubicBezTo>
                  <a:pt x="0" y="274"/>
                  <a:pt x="14" y="287"/>
                  <a:pt x="30" y="287"/>
                </a:cubicBezTo>
                <a:cubicBezTo>
                  <a:pt x="436" y="287"/>
                  <a:pt x="436" y="287"/>
                  <a:pt x="436" y="287"/>
                </a:cubicBezTo>
                <a:cubicBezTo>
                  <a:pt x="452" y="287"/>
                  <a:pt x="465" y="274"/>
                  <a:pt x="465" y="257"/>
                </a:cubicBezTo>
                <a:cubicBezTo>
                  <a:pt x="465" y="255"/>
                  <a:pt x="463" y="253"/>
                  <a:pt x="461" y="253"/>
                </a:cubicBezTo>
                <a:close/>
                <a:moveTo>
                  <a:pt x="436" y="278"/>
                </a:moveTo>
                <a:cubicBezTo>
                  <a:pt x="30" y="278"/>
                  <a:pt x="30" y="278"/>
                  <a:pt x="30" y="278"/>
                </a:cubicBezTo>
                <a:cubicBezTo>
                  <a:pt x="20" y="278"/>
                  <a:pt x="12" y="271"/>
                  <a:pt x="10" y="262"/>
                </a:cubicBezTo>
                <a:cubicBezTo>
                  <a:pt x="455" y="262"/>
                  <a:pt x="455" y="262"/>
                  <a:pt x="455" y="262"/>
                </a:cubicBezTo>
                <a:cubicBezTo>
                  <a:pt x="453" y="271"/>
                  <a:pt x="445" y="278"/>
                  <a:pt x="436" y="278"/>
                </a:cubicBez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TextBox 2">
            <a:extLst>
              <a:ext uri="{FF2B5EF4-FFF2-40B4-BE49-F238E27FC236}">
                <a16:creationId xmlns:a16="http://schemas.microsoft.com/office/drawing/2014/main" id="{E67A44B7-48B2-C44B-A8F3-3FFBF7E43532}"/>
              </a:ext>
            </a:extLst>
          </p:cNvPr>
          <p:cNvSpPr txBox="1"/>
          <p:nvPr/>
        </p:nvSpPr>
        <p:spPr>
          <a:xfrm>
            <a:off x="2220823" y="4495913"/>
            <a:ext cx="1918415" cy="369332"/>
          </a:xfrm>
          <a:prstGeom prst="rect">
            <a:avLst/>
          </a:prstGeom>
          <a:noFill/>
        </p:spPr>
        <p:txBody>
          <a:bodyPr wrap="square" rtlCol="0">
            <a:spAutoFit/>
          </a:bodyPr>
          <a:lstStyle/>
          <a:p>
            <a:pPr algn="ctr"/>
            <a:r>
              <a:rPr lang="fr-FR" dirty="0"/>
              <a:t>Client FTP/SSH</a:t>
            </a:r>
          </a:p>
        </p:txBody>
      </p:sp>
      <p:sp>
        <p:nvSpPr>
          <p:cNvPr id="4" name="TextBox 4">
            <a:extLst>
              <a:ext uri="{FF2B5EF4-FFF2-40B4-BE49-F238E27FC236}">
                <a16:creationId xmlns:a16="http://schemas.microsoft.com/office/drawing/2014/main" id="{2DEDFDD6-F903-5149-9140-1B432FB1264B}"/>
              </a:ext>
            </a:extLst>
          </p:cNvPr>
          <p:cNvSpPr txBox="1"/>
          <p:nvPr/>
        </p:nvSpPr>
        <p:spPr>
          <a:xfrm>
            <a:off x="990600" y="289073"/>
            <a:ext cx="9358632" cy="738664"/>
          </a:xfrm>
          <a:prstGeom prst="rect">
            <a:avLst/>
          </a:prstGeom>
          <a:noFill/>
        </p:spPr>
        <p:txBody>
          <a:bodyPr wrap="square" lIns="0" tIns="0" rIns="0" bIns="0" rtlCol="0">
            <a:spAutoFit/>
          </a:bodyPr>
          <a:lstStyle/>
          <a:p>
            <a:r>
              <a:rPr lang="en-US" sz="2800" b="1" dirty="0">
                <a:solidFill>
                  <a:schemeClr val="accent1"/>
                </a:solidFill>
                <a:latin typeface="Source Sans Pro Regular"/>
              </a:rPr>
              <a:t>Storage space
</a:t>
            </a:r>
            <a:r>
              <a:rPr lang="en-US" sz="2000" dirty="0">
                <a:solidFill>
                  <a:schemeClr val="accent1"/>
                </a:solidFill>
                <a:latin typeface="Source Sans Pro Regular"/>
              </a:rPr>
              <a:t>Connecting via FTP or SSH</a:t>
            </a:r>
          </a:p>
        </p:txBody>
      </p:sp>
      <p:sp>
        <p:nvSpPr>
          <p:cNvPr id="5" name="Espace réservé du texte 2">
            <a:extLst>
              <a:ext uri="{FF2B5EF4-FFF2-40B4-BE49-F238E27FC236}">
                <a16:creationId xmlns:a16="http://schemas.microsoft.com/office/drawing/2014/main" id="{FDDF3508-4D28-104A-991F-5A892ED97EFF}"/>
              </a:ext>
            </a:extLst>
          </p:cNvPr>
          <p:cNvSpPr txBox="1">
            <a:spLocks/>
          </p:cNvSpPr>
          <p:nvPr/>
        </p:nvSpPr>
        <p:spPr>
          <a:xfrm>
            <a:off x="6731810" y="1340768"/>
            <a:ext cx="4160135" cy="375558"/>
          </a:xfrm>
          <a:prstGeom prst="rect">
            <a:avLst/>
          </a:prstGeom>
        </p:spPr>
        <p:txBody>
          <a:bodyPr/>
          <a:lstStyle>
            <a:lvl1pPr marL="0" indent="0" algn="l" defTabSz="914400" rtl="0" eaLnBrk="1" latinLnBrk="0" hangingPunct="1">
              <a:lnSpc>
                <a:spcPct val="90000"/>
              </a:lnSpc>
              <a:spcBef>
                <a:spcPts val="1000"/>
              </a:spcBef>
              <a:buFont typeface="Arial"/>
              <a:buNone/>
              <a:defRPr sz="1800" kern="1200">
                <a:solidFill>
                  <a:schemeClr val="bg1"/>
                </a:solidFill>
                <a:latin typeface="Bariol" charset="0"/>
                <a:ea typeface="Bariol" charset="0"/>
                <a:cs typeface="Bariol" charset="0"/>
              </a:defRPr>
            </a:lvl1pPr>
            <a:lvl2pPr marL="685800" indent="-228600" algn="l" defTabSz="914400" rtl="0" eaLnBrk="1" latinLnBrk="0" hangingPunct="1">
              <a:lnSpc>
                <a:spcPct val="90000"/>
              </a:lnSpc>
              <a:spcBef>
                <a:spcPts val="500"/>
              </a:spcBef>
              <a:buFont typeface="Arial"/>
              <a:buChar char="•"/>
              <a:defRPr sz="2400" kern="1200">
                <a:solidFill>
                  <a:schemeClr val="bg1"/>
                </a:solidFill>
                <a:latin typeface="Bariol" charset="0"/>
                <a:ea typeface="Bariol" charset="0"/>
                <a:cs typeface="Bariol" charset="0"/>
              </a:defRPr>
            </a:lvl2pPr>
            <a:lvl3pPr marL="1143000" indent="-228600" algn="l" defTabSz="914400" rtl="0" eaLnBrk="1" latinLnBrk="0" hangingPunct="1">
              <a:lnSpc>
                <a:spcPct val="90000"/>
              </a:lnSpc>
              <a:spcBef>
                <a:spcPts val="500"/>
              </a:spcBef>
              <a:buFont typeface="Arial"/>
              <a:buChar char="•"/>
              <a:defRPr sz="2000" kern="1200">
                <a:solidFill>
                  <a:schemeClr val="bg1"/>
                </a:solidFill>
                <a:latin typeface="Bariol" charset="0"/>
                <a:ea typeface="Bariol" charset="0"/>
                <a:cs typeface="Bariol" charset="0"/>
              </a:defRPr>
            </a:lvl3pPr>
            <a:lvl4pPr marL="16002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4pPr>
            <a:lvl5pPr marL="20574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lvl="0">
              <a:defRPr/>
            </a:pPr>
            <a:r>
              <a:rPr lang="en-US" sz="2000" b="1" dirty="0">
                <a:solidFill>
                  <a:schemeClr val="accent5"/>
                </a:solidFill>
                <a:latin typeface="Source Sans Pro" panose="020B0503030403020204" pitchFamily="34" charset="77"/>
              </a:rPr>
              <a:t>Le nom du </a:t>
            </a:r>
            <a:r>
              <a:rPr lang="en-US" sz="2000" b="1" dirty="0" err="1">
                <a:solidFill>
                  <a:schemeClr val="accent5"/>
                </a:solidFill>
                <a:latin typeface="Source Sans Pro" panose="020B0503030403020204" pitchFamily="34" charset="77"/>
              </a:rPr>
              <a:t>serveur</a:t>
            </a:r>
            <a:endParaRPr kumimoji="0" lang="fr-FR" sz="2000" b="1" i="0" u="none" strike="noStrike" kern="1200" cap="none" spc="0" normalizeH="0" baseline="0" noProof="0" dirty="0">
              <a:ln>
                <a:noFill/>
              </a:ln>
              <a:solidFill>
                <a:schemeClr val="accent5"/>
              </a:solidFill>
              <a:effectLst/>
              <a:uLnTx/>
              <a:uFillTx/>
              <a:latin typeface="Source Sans Pro" panose="020B0503030403020204" pitchFamily="34" charset="77"/>
            </a:endParaRPr>
          </a:p>
        </p:txBody>
      </p:sp>
      <p:sp>
        <p:nvSpPr>
          <p:cNvPr id="6" name="Espace réservé du texte 2">
            <a:extLst>
              <a:ext uri="{FF2B5EF4-FFF2-40B4-BE49-F238E27FC236}">
                <a16:creationId xmlns:a16="http://schemas.microsoft.com/office/drawing/2014/main" id="{6D3AE744-960D-D54A-8129-84FFFD83BEC0}"/>
              </a:ext>
            </a:extLst>
          </p:cNvPr>
          <p:cNvSpPr txBox="1">
            <a:spLocks/>
          </p:cNvSpPr>
          <p:nvPr/>
        </p:nvSpPr>
        <p:spPr>
          <a:xfrm>
            <a:off x="6731810" y="2387309"/>
            <a:ext cx="4160135" cy="375559"/>
          </a:xfrm>
          <a:prstGeom prst="rect">
            <a:avLst/>
          </a:prstGeom>
        </p:spPr>
        <p:txBody>
          <a:bodyPr/>
          <a:lstStyle>
            <a:lvl1pPr marL="0" indent="0" algn="l" defTabSz="914400" rtl="0" eaLnBrk="1" latinLnBrk="0" hangingPunct="1">
              <a:lnSpc>
                <a:spcPct val="90000"/>
              </a:lnSpc>
              <a:spcBef>
                <a:spcPts val="1000"/>
              </a:spcBef>
              <a:buFont typeface="Arial"/>
              <a:buNone/>
              <a:defRPr sz="1800" kern="1200">
                <a:solidFill>
                  <a:schemeClr val="bg1"/>
                </a:solidFill>
                <a:latin typeface="Bariol" charset="0"/>
                <a:ea typeface="Bariol" charset="0"/>
                <a:cs typeface="Bariol" charset="0"/>
              </a:defRPr>
            </a:lvl1pPr>
            <a:lvl2pPr marL="685800" indent="-228600" algn="l" defTabSz="914400" rtl="0" eaLnBrk="1" latinLnBrk="0" hangingPunct="1">
              <a:lnSpc>
                <a:spcPct val="90000"/>
              </a:lnSpc>
              <a:spcBef>
                <a:spcPts val="500"/>
              </a:spcBef>
              <a:buFont typeface="Arial"/>
              <a:buChar char="•"/>
              <a:defRPr sz="2400" kern="1200">
                <a:solidFill>
                  <a:schemeClr val="bg1"/>
                </a:solidFill>
                <a:latin typeface="Bariol" charset="0"/>
                <a:ea typeface="Bariol" charset="0"/>
                <a:cs typeface="Bariol" charset="0"/>
              </a:defRPr>
            </a:lvl2pPr>
            <a:lvl3pPr marL="1143000" indent="-228600" algn="l" defTabSz="914400" rtl="0" eaLnBrk="1" latinLnBrk="0" hangingPunct="1">
              <a:lnSpc>
                <a:spcPct val="90000"/>
              </a:lnSpc>
              <a:spcBef>
                <a:spcPts val="500"/>
              </a:spcBef>
              <a:buFont typeface="Arial"/>
              <a:buChar char="•"/>
              <a:defRPr sz="2000" kern="1200">
                <a:solidFill>
                  <a:schemeClr val="bg1"/>
                </a:solidFill>
                <a:latin typeface="Bariol" charset="0"/>
                <a:ea typeface="Bariol" charset="0"/>
                <a:cs typeface="Bariol" charset="0"/>
              </a:defRPr>
            </a:lvl3pPr>
            <a:lvl4pPr marL="16002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4pPr>
            <a:lvl5pPr marL="20574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lvl="0">
              <a:defRPr/>
            </a:pPr>
            <a:r>
              <a:rPr lang="fr-FR" sz="2000" b="1" dirty="0">
                <a:solidFill>
                  <a:schemeClr val="accent5"/>
                </a:solidFill>
                <a:latin typeface="Source Sans Pro" panose="020B0503030403020204" pitchFamily="34" charset="77"/>
              </a:rPr>
              <a:t>Utilisateur FTP ou SSH </a:t>
            </a:r>
            <a:endParaRPr kumimoji="0" lang="fr-FR" sz="2000" b="1" i="0" u="none" strike="noStrike" kern="1200" cap="none" spc="0" normalizeH="0" baseline="0" noProof="0" dirty="0">
              <a:ln>
                <a:noFill/>
              </a:ln>
              <a:solidFill>
                <a:schemeClr val="accent5"/>
              </a:solidFill>
              <a:effectLst/>
              <a:uLnTx/>
              <a:uFillTx/>
              <a:latin typeface="Source Sans Pro" panose="020B0503030403020204" pitchFamily="34" charset="77"/>
            </a:endParaRPr>
          </a:p>
        </p:txBody>
      </p:sp>
      <p:sp>
        <p:nvSpPr>
          <p:cNvPr id="7" name="Espace réservé du texte 2">
            <a:extLst>
              <a:ext uri="{FF2B5EF4-FFF2-40B4-BE49-F238E27FC236}">
                <a16:creationId xmlns:a16="http://schemas.microsoft.com/office/drawing/2014/main" id="{11BBFC55-0B49-CD49-AB1E-798036B34ABA}"/>
              </a:ext>
            </a:extLst>
          </p:cNvPr>
          <p:cNvSpPr txBox="1">
            <a:spLocks/>
          </p:cNvSpPr>
          <p:nvPr/>
        </p:nvSpPr>
        <p:spPr>
          <a:xfrm>
            <a:off x="6734492" y="3448805"/>
            <a:ext cx="5482188" cy="375558"/>
          </a:xfrm>
          <a:prstGeom prst="rect">
            <a:avLst/>
          </a:prstGeom>
        </p:spPr>
        <p:txBody>
          <a:bodyPr/>
          <a:lstStyle>
            <a:lvl1pPr marL="0" indent="0" algn="l" defTabSz="914400" rtl="0" eaLnBrk="1" latinLnBrk="0" hangingPunct="1">
              <a:lnSpc>
                <a:spcPct val="90000"/>
              </a:lnSpc>
              <a:spcBef>
                <a:spcPts val="1000"/>
              </a:spcBef>
              <a:buFont typeface="Arial"/>
              <a:buNone/>
              <a:defRPr sz="1800" kern="1200">
                <a:solidFill>
                  <a:schemeClr val="bg1"/>
                </a:solidFill>
                <a:latin typeface="Bariol" charset="0"/>
                <a:ea typeface="Bariol" charset="0"/>
                <a:cs typeface="Bariol" charset="0"/>
              </a:defRPr>
            </a:lvl1pPr>
            <a:lvl2pPr marL="685800" indent="-228600" algn="l" defTabSz="914400" rtl="0" eaLnBrk="1" latinLnBrk="0" hangingPunct="1">
              <a:lnSpc>
                <a:spcPct val="90000"/>
              </a:lnSpc>
              <a:spcBef>
                <a:spcPts val="500"/>
              </a:spcBef>
              <a:buFont typeface="Arial"/>
              <a:buChar char="•"/>
              <a:defRPr sz="2400" kern="1200">
                <a:solidFill>
                  <a:schemeClr val="bg1"/>
                </a:solidFill>
                <a:latin typeface="Bariol" charset="0"/>
                <a:ea typeface="Bariol" charset="0"/>
                <a:cs typeface="Bariol" charset="0"/>
              </a:defRPr>
            </a:lvl2pPr>
            <a:lvl3pPr marL="1143000" indent="-228600" algn="l" defTabSz="914400" rtl="0" eaLnBrk="1" latinLnBrk="0" hangingPunct="1">
              <a:lnSpc>
                <a:spcPct val="90000"/>
              </a:lnSpc>
              <a:spcBef>
                <a:spcPts val="500"/>
              </a:spcBef>
              <a:buFont typeface="Arial"/>
              <a:buChar char="•"/>
              <a:defRPr sz="2000" kern="1200">
                <a:solidFill>
                  <a:schemeClr val="bg1"/>
                </a:solidFill>
                <a:latin typeface="Bariol" charset="0"/>
                <a:ea typeface="Bariol" charset="0"/>
                <a:cs typeface="Bariol" charset="0"/>
              </a:defRPr>
            </a:lvl3pPr>
            <a:lvl4pPr marL="16002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4pPr>
            <a:lvl5pPr marL="20574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lvl="0">
              <a:defRPr/>
            </a:pPr>
            <a:r>
              <a:rPr lang="fr-FR" sz="2000" b="1" noProof="0" dirty="0">
                <a:solidFill>
                  <a:schemeClr val="accent5"/>
                </a:solidFill>
                <a:latin typeface="Source Sans Pro" panose="020B0503030403020204" pitchFamily="34" charset="77"/>
              </a:rPr>
              <a:t>Le mot de passe FTP ou SSH</a:t>
            </a:r>
            <a:endParaRPr kumimoji="0" lang="fr-FR" sz="2000" b="1" i="0" u="none" strike="noStrike" kern="1200" cap="none" spc="0" normalizeH="0" baseline="0" noProof="0" dirty="0">
              <a:ln>
                <a:noFill/>
              </a:ln>
              <a:solidFill>
                <a:schemeClr val="accent5"/>
              </a:solidFill>
              <a:effectLst/>
              <a:uLnTx/>
              <a:uFillTx/>
              <a:latin typeface="Source Sans Pro" panose="020B0503030403020204" pitchFamily="34" charset="77"/>
            </a:endParaRPr>
          </a:p>
        </p:txBody>
      </p:sp>
      <p:sp>
        <p:nvSpPr>
          <p:cNvPr id="8" name="Espace réservé du texte 2">
            <a:extLst>
              <a:ext uri="{FF2B5EF4-FFF2-40B4-BE49-F238E27FC236}">
                <a16:creationId xmlns:a16="http://schemas.microsoft.com/office/drawing/2014/main" id="{22FC863B-C6E6-0F4C-8DCE-10AF5B3F6211}"/>
              </a:ext>
            </a:extLst>
          </p:cNvPr>
          <p:cNvSpPr txBox="1">
            <a:spLocks/>
          </p:cNvSpPr>
          <p:nvPr/>
        </p:nvSpPr>
        <p:spPr>
          <a:xfrm>
            <a:off x="6731810" y="4480395"/>
            <a:ext cx="4188172" cy="375558"/>
          </a:xfrm>
          <a:prstGeom prst="rect">
            <a:avLst/>
          </a:prstGeom>
        </p:spPr>
        <p:txBody>
          <a:bodyPr/>
          <a:lstStyle>
            <a:lvl1pPr marL="0" indent="0" algn="l" defTabSz="914400" rtl="0" eaLnBrk="1" latinLnBrk="0" hangingPunct="1">
              <a:lnSpc>
                <a:spcPct val="90000"/>
              </a:lnSpc>
              <a:spcBef>
                <a:spcPts val="1000"/>
              </a:spcBef>
              <a:buFont typeface="Arial"/>
              <a:buNone/>
              <a:defRPr sz="1800" kern="1200">
                <a:solidFill>
                  <a:schemeClr val="bg1"/>
                </a:solidFill>
                <a:latin typeface="Bariol" charset="0"/>
                <a:ea typeface="Bariol" charset="0"/>
                <a:cs typeface="Bariol" charset="0"/>
              </a:defRPr>
            </a:lvl1pPr>
            <a:lvl2pPr marL="685800" indent="-228600" algn="l" defTabSz="914400" rtl="0" eaLnBrk="1" latinLnBrk="0" hangingPunct="1">
              <a:lnSpc>
                <a:spcPct val="90000"/>
              </a:lnSpc>
              <a:spcBef>
                <a:spcPts val="500"/>
              </a:spcBef>
              <a:buFont typeface="Arial"/>
              <a:buChar char="•"/>
              <a:defRPr sz="2400" kern="1200">
                <a:solidFill>
                  <a:schemeClr val="bg1"/>
                </a:solidFill>
                <a:latin typeface="Bariol" charset="0"/>
                <a:ea typeface="Bariol" charset="0"/>
                <a:cs typeface="Bariol" charset="0"/>
              </a:defRPr>
            </a:lvl2pPr>
            <a:lvl3pPr marL="1143000" indent="-228600" algn="l" defTabSz="914400" rtl="0" eaLnBrk="1" latinLnBrk="0" hangingPunct="1">
              <a:lnSpc>
                <a:spcPct val="90000"/>
              </a:lnSpc>
              <a:spcBef>
                <a:spcPts val="500"/>
              </a:spcBef>
              <a:buFont typeface="Arial"/>
              <a:buChar char="•"/>
              <a:defRPr sz="2000" kern="1200">
                <a:solidFill>
                  <a:schemeClr val="bg1"/>
                </a:solidFill>
                <a:latin typeface="Bariol" charset="0"/>
                <a:ea typeface="Bariol" charset="0"/>
                <a:cs typeface="Bariol" charset="0"/>
              </a:defRPr>
            </a:lvl3pPr>
            <a:lvl4pPr marL="16002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4pPr>
            <a:lvl5pPr marL="20574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lvl="0">
              <a:defRPr/>
            </a:pPr>
            <a:r>
              <a:rPr lang="fr-FR" sz="2000" dirty="0">
                <a:solidFill>
                  <a:schemeClr val="accent5"/>
                </a:solidFill>
                <a:latin typeface="Source Sans Pro" panose="020B0503030403020204" pitchFamily="34" charset="77"/>
              </a:rPr>
              <a:t>FTP port : 21</a:t>
            </a:r>
            <a:endParaRPr kumimoji="0" lang="fr-FR" sz="2000" i="0" u="none" strike="noStrike" kern="1200" cap="none" spc="0" normalizeH="0" baseline="0" noProof="0" dirty="0">
              <a:ln>
                <a:noFill/>
              </a:ln>
              <a:solidFill>
                <a:schemeClr val="accent5"/>
              </a:solidFill>
              <a:effectLst/>
              <a:uLnTx/>
              <a:uFillTx/>
              <a:latin typeface="Source Sans Pro" panose="020B0503030403020204" pitchFamily="34" charset="77"/>
            </a:endParaRPr>
          </a:p>
        </p:txBody>
      </p:sp>
      <p:pic>
        <p:nvPicPr>
          <p:cNvPr id="1026" name="Picture 2" descr="FileZilla — Wikipédia">
            <a:extLst>
              <a:ext uri="{FF2B5EF4-FFF2-40B4-BE49-F238E27FC236}">
                <a16:creationId xmlns:a16="http://schemas.microsoft.com/office/drawing/2014/main" id="{61082B48-1D40-6944-AE3E-CD9756CD3D1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39263" y="2294392"/>
            <a:ext cx="1340768" cy="1340768"/>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Net2FTP | Framalibre">
            <a:extLst>
              <a:ext uri="{FF2B5EF4-FFF2-40B4-BE49-F238E27FC236}">
                <a16:creationId xmlns:a16="http://schemas.microsoft.com/office/drawing/2014/main" id="{3053B5EF-D1D9-C042-A025-F406B17A8BC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86792" y="2294392"/>
            <a:ext cx="1340768" cy="1340768"/>
          </a:xfrm>
          <a:prstGeom prst="rect">
            <a:avLst/>
          </a:prstGeom>
          <a:noFill/>
          <a:extLst>
            <a:ext uri="{909E8E84-426E-40DD-AFC4-6F175D3DCCD1}">
              <a14:hiddenFill xmlns:a14="http://schemas.microsoft.com/office/drawing/2010/main">
                <a:solidFill>
                  <a:srgbClr val="FFFFFF"/>
                </a:solidFill>
              </a14:hiddenFill>
            </a:ext>
          </a:extLst>
        </p:spPr>
      </p:pic>
      <p:sp>
        <p:nvSpPr>
          <p:cNvPr id="22" name="Oval 21">
            <a:extLst>
              <a:ext uri="{FF2B5EF4-FFF2-40B4-BE49-F238E27FC236}">
                <a16:creationId xmlns:a16="http://schemas.microsoft.com/office/drawing/2014/main" id="{DE05FC29-1275-8943-8850-CBB5DA4F0331}"/>
              </a:ext>
            </a:extLst>
          </p:cNvPr>
          <p:cNvSpPr/>
          <p:nvPr/>
        </p:nvSpPr>
        <p:spPr>
          <a:xfrm>
            <a:off x="6053702" y="1351586"/>
            <a:ext cx="678108" cy="67810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a:latin typeface="Source Sans Pro" panose="020B0503030403020204" pitchFamily="34" charset="77"/>
              </a:rPr>
              <a:t>01</a:t>
            </a:r>
          </a:p>
        </p:txBody>
      </p:sp>
      <p:sp>
        <p:nvSpPr>
          <p:cNvPr id="23" name="Oval 22">
            <a:extLst>
              <a:ext uri="{FF2B5EF4-FFF2-40B4-BE49-F238E27FC236}">
                <a16:creationId xmlns:a16="http://schemas.microsoft.com/office/drawing/2014/main" id="{DDD70649-13BE-AF4D-B3C1-03A1C4DC82B2}"/>
              </a:ext>
            </a:extLst>
          </p:cNvPr>
          <p:cNvSpPr/>
          <p:nvPr/>
        </p:nvSpPr>
        <p:spPr>
          <a:xfrm>
            <a:off x="6053702" y="2398128"/>
            <a:ext cx="678108" cy="678108"/>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a:latin typeface="Source Sans Pro" panose="020B0503030403020204" pitchFamily="34" charset="77"/>
              </a:rPr>
              <a:t>02</a:t>
            </a:r>
          </a:p>
        </p:txBody>
      </p:sp>
      <p:sp>
        <p:nvSpPr>
          <p:cNvPr id="24" name="Oval 23">
            <a:extLst>
              <a:ext uri="{FF2B5EF4-FFF2-40B4-BE49-F238E27FC236}">
                <a16:creationId xmlns:a16="http://schemas.microsoft.com/office/drawing/2014/main" id="{67EB1266-6899-544B-9800-E6D9021EE5B3}"/>
              </a:ext>
            </a:extLst>
          </p:cNvPr>
          <p:cNvSpPr/>
          <p:nvPr/>
        </p:nvSpPr>
        <p:spPr>
          <a:xfrm>
            <a:off x="6053702" y="3444670"/>
            <a:ext cx="678108" cy="67810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a:latin typeface="Source Sans Pro" panose="020B0503030403020204" pitchFamily="34" charset="77"/>
              </a:rPr>
              <a:t>03</a:t>
            </a:r>
          </a:p>
        </p:txBody>
      </p:sp>
      <p:sp>
        <p:nvSpPr>
          <p:cNvPr id="25" name="Oval 24">
            <a:extLst>
              <a:ext uri="{FF2B5EF4-FFF2-40B4-BE49-F238E27FC236}">
                <a16:creationId xmlns:a16="http://schemas.microsoft.com/office/drawing/2014/main" id="{81F14916-FC9B-DC45-BBBB-D76424F5FA67}"/>
              </a:ext>
            </a:extLst>
          </p:cNvPr>
          <p:cNvSpPr/>
          <p:nvPr/>
        </p:nvSpPr>
        <p:spPr>
          <a:xfrm>
            <a:off x="6053702" y="4491213"/>
            <a:ext cx="678108" cy="678108"/>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a:latin typeface="Source Sans Pro" panose="020B0503030403020204" pitchFamily="34" charset="77"/>
              </a:rPr>
              <a:t>04</a:t>
            </a:r>
          </a:p>
        </p:txBody>
      </p:sp>
      <p:sp>
        <p:nvSpPr>
          <p:cNvPr id="9" name="TextBox 8">
            <a:extLst>
              <a:ext uri="{FF2B5EF4-FFF2-40B4-BE49-F238E27FC236}">
                <a16:creationId xmlns:a16="http://schemas.microsoft.com/office/drawing/2014/main" id="{59809227-D9F3-AE44-9F3F-05C83BA92126}"/>
              </a:ext>
            </a:extLst>
          </p:cNvPr>
          <p:cNvSpPr txBox="1"/>
          <p:nvPr/>
        </p:nvSpPr>
        <p:spPr>
          <a:xfrm>
            <a:off x="6731810" y="1645934"/>
            <a:ext cx="3960440" cy="646331"/>
          </a:xfrm>
          <a:prstGeom prst="rect">
            <a:avLst/>
          </a:prstGeom>
          <a:noFill/>
        </p:spPr>
        <p:txBody>
          <a:bodyPr wrap="square" rtlCol="0">
            <a:spAutoFit/>
          </a:bodyPr>
          <a:lstStyle/>
          <a:p>
            <a:r>
              <a:rPr lang="fr-FR" dirty="0">
                <a:solidFill>
                  <a:schemeClr val="accent5"/>
                </a:solidFill>
                <a:latin typeface="Source Sans Pro" panose="020B0503030403020204" pitchFamily="34" charset="77"/>
              </a:rPr>
              <a:t>ftp </a:t>
            </a:r>
            <a:r>
              <a:rPr lang="fr-FR" sz="1800" dirty="0">
                <a:solidFill>
                  <a:schemeClr val="accent5"/>
                </a:solidFill>
                <a:latin typeface="Source Sans Pro" panose="020B0503030403020204" pitchFamily="34" charset="77"/>
              </a:rPr>
              <a:t>: ftp.cluster017.hosting.ovh.net</a:t>
            </a:r>
          </a:p>
          <a:p>
            <a:r>
              <a:rPr lang="fr-FR" dirty="0" err="1">
                <a:solidFill>
                  <a:schemeClr val="accent5"/>
                </a:solidFill>
                <a:latin typeface="Source Sans Pro" panose="020B0503030403020204" pitchFamily="34" charset="77"/>
              </a:rPr>
              <a:t>ssh</a:t>
            </a:r>
            <a:r>
              <a:rPr lang="fr-FR" dirty="0">
                <a:solidFill>
                  <a:schemeClr val="accent5"/>
                </a:solidFill>
                <a:latin typeface="Source Sans Pro" panose="020B0503030403020204" pitchFamily="34" charset="77"/>
              </a:rPr>
              <a:t> : ssh.cluster017.hosting.ovh.net </a:t>
            </a:r>
          </a:p>
        </p:txBody>
      </p:sp>
      <p:sp>
        <p:nvSpPr>
          <p:cNvPr id="27" name="TextBox 26">
            <a:extLst>
              <a:ext uri="{FF2B5EF4-FFF2-40B4-BE49-F238E27FC236}">
                <a16:creationId xmlns:a16="http://schemas.microsoft.com/office/drawing/2014/main" id="{F79800BC-BC83-FC43-B4F8-EE84B2B8F44E}"/>
              </a:ext>
            </a:extLst>
          </p:cNvPr>
          <p:cNvSpPr txBox="1"/>
          <p:nvPr/>
        </p:nvSpPr>
        <p:spPr>
          <a:xfrm>
            <a:off x="6737689" y="2685726"/>
            <a:ext cx="3960440" cy="341632"/>
          </a:xfrm>
          <a:prstGeom prst="rect">
            <a:avLst/>
          </a:prstGeom>
          <a:noFill/>
        </p:spPr>
        <p:txBody>
          <a:bodyPr wrap="square" rtlCol="0">
            <a:spAutoFit/>
          </a:bodyPr>
          <a:lstStyle/>
          <a:p>
            <a:pPr lvl="0" defTabSz="914400">
              <a:lnSpc>
                <a:spcPct val="90000"/>
              </a:lnSpc>
              <a:spcBef>
                <a:spcPts val="1000"/>
              </a:spcBef>
              <a:defRPr/>
            </a:pPr>
            <a:r>
              <a:rPr lang="fr-FR" sz="1800" dirty="0">
                <a:solidFill>
                  <a:schemeClr val="accent5"/>
                </a:solidFill>
                <a:latin typeface="Source Sans Pro" panose="020B0503030403020204" pitchFamily="34" charset="77"/>
              </a:rPr>
              <a:t>ex : </a:t>
            </a:r>
            <a:r>
              <a:rPr lang="fr-FR" sz="1800" dirty="0" err="1">
                <a:solidFill>
                  <a:schemeClr val="accent5"/>
                </a:solidFill>
                <a:latin typeface="Source Sans Pro" panose="020B0503030403020204" pitchFamily="34" charset="77"/>
              </a:rPr>
              <a:t>trainingjp</a:t>
            </a:r>
            <a:endParaRPr lang="fr-FR" sz="1800" dirty="0">
              <a:solidFill>
                <a:schemeClr val="accent5"/>
              </a:solidFill>
              <a:latin typeface="Source Sans Pro" panose="020B0503030403020204" pitchFamily="34" charset="77"/>
            </a:endParaRPr>
          </a:p>
        </p:txBody>
      </p:sp>
      <p:sp>
        <p:nvSpPr>
          <p:cNvPr id="28" name="TextBox 27">
            <a:extLst>
              <a:ext uri="{FF2B5EF4-FFF2-40B4-BE49-F238E27FC236}">
                <a16:creationId xmlns:a16="http://schemas.microsoft.com/office/drawing/2014/main" id="{1A654AB8-747C-094A-B8B1-508E2419AFD2}"/>
              </a:ext>
            </a:extLst>
          </p:cNvPr>
          <p:cNvSpPr txBox="1"/>
          <p:nvPr/>
        </p:nvSpPr>
        <p:spPr>
          <a:xfrm>
            <a:off x="6731810" y="3732136"/>
            <a:ext cx="3960440" cy="341632"/>
          </a:xfrm>
          <a:prstGeom prst="rect">
            <a:avLst/>
          </a:prstGeom>
          <a:noFill/>
        </p:spPr>
        <p:txBody>
          <a:bodyPr wrap="square" rtlCol="0">
            <a:spAutoFit/>
          </a:bodyPr>
          <a:lstStyle/>
          <a:p>
            <a:pPr lvl="0">
              <a:lnSpc>
                <a:spcPct val="90000"/>
              </a:lnSpc>
              <a:spcBef>
                <a:spcPts val="1000"/>
              </a:spcBef>
              <a:defRPr/>
            </a:pPr>
            <a:r>
              <a:rPr lang="fr-FR" dirty="0">
                <a:solidFill>
                  <a:schemeClr val="accent5"/>
                </a:solidFill>
                <a:latin typeface="Source Sans Pro" panose="020B0503030403020204" pitchFamily="34" charset="77"/>
              </a:rPr>
              <a:t>Crée par </a:t>
            </a:r>
            <a:r>
              <a:rPr lang="fr-FR" dirty="0" err="1">
                <a:solidFill>
                  <a:schemeClr val="accent5"/>
                </a:solidFill>
                <a:latin typeface="Source Sans Pro" panose="020B0503030403020204" pitchFamily="34" charset="77"/>
              </a:rPr>
              <a:t>OVHcloud</a:t>
            </a:r>
            <a:r>
              <a:rPr lang="fr-FR" dirty="0">
                <a:solidFill>
                  <a:schemeClr val="accent5"/>
                </a:solidFill>
                <a:latin typeface="Source Sans Pro" panose="020B0503030403020204" pitchFamily="34" charset="77"/>
              </a:rPr>
              <a:t> (</a:t>
            </a:r>
            <a:r>
              <a:rPr lang="fr-FR" dirty="0" err="1">
                <a:solidFill>
                  <a:schemeClr val="accent5"/>
                </a:solidFill>
                <a:latin typeface="Source Sans Pro" panose="020B0503030403020204" pitchFamily="34" charset="77"/>
              </a:rPr>
              <a:t>personalisable</a:t>
            </a:r>
            <a:r>
              <a:rPr lang="fr-FR" dirty="0">
                <a:solidFill>
                  <a:schemeClr val="accent5"/>
                </a:solidFill>
                <a:latin typeface="Source Sans Pro" panose="020B0503030403020204" pitchFamily="34" charset="77"/>
              </a:rPr>
              <a:t>)</a:t>
            </a:r>
            <a:endParaRPr lang="fr-FR" sz="1800" dirty="0">
              <a:solidFill>
                <a:schemeClr val="accent5"/>
              </a:solidFill>
              <a:latin typeface="Source Sans Pro" panose="020B0503030403020204" pitchFamily="34" charset="77"/>
            </a:endParaRPr>
          </a:p>
        </p:txBody>
      </p:sp>
      <p:sp>
        <p:nvSpPr>
          <p:cNvPr id="29" name="TextBox 28">
            <a:extLst>
              <a:ext uri="{FF2B5EF4-FFF2-40B4-BE49-F238E27FC236}">
                <a16:creationId xmlns:a16="http://schemas.microsoft.com/office/drawing/2014/main" id="{396A0731-4223-6F46-B75D-33EF94035762}"/>
              </a:ext>
            </a:extLst>
          </p:cNvPr>
          <p:cNvSpPr txBox="1"/>
          <p:nvPr/>
        </p:nvSpPr>
        <p:spPr>
          <a:xfrm>
            <a:off x="6731810" y="4793737"/>
            <a:ext cx="3960440" cy="341632"/>
          </a:xfrm>
          <a:prstGeom prst="rect">
            <a:avLst/>
          </a:prstGeom>
          <a:noFill/>
        </p:spPr>
        <p:txBody>
          <a:bodyPr wrap="square" rtlCol="0">
            <a:spAutoFit/>
          </a:bodyPr>
          <a:lstStyle/>
          <a:p>
            <a:pPr lvl="0">
              <a:lnSpc>
                <a:spcPct val="90000"/>
              </a:lnSpc>
              <a:spcBef>
                <a:spcPts val="1000"/>
              </a:spcBef>
              <a:defRPr/>
            </a:pPr>
            <a:r>
              <a:rPr lang="en-US" dirty="0">
                <a:solidFill>
                  <a:schemeClr val="accent5"/>
                </a:solidFill>
                <a:latin typeface="Source Sans Pro" panose="020B0503030403020204" pitchFamily="34" charset="77"/>
              </a:rPr>
              <a:t>SSH port : 22</a:t>
            </a:r>
            <a:endParaRPr lang="fr-FR" sz="1800" dirty="0">
              <a:solidFill>
                <a:schemeClr val="accent5"/>
              </a:solidFill>
              <a:latin typeface="Source Sans Pro" panose="020B0503030403020204" pitchFamily="34" charset="77"/>
            </a:endParaRPr>
          </a:p>
        </p:txBody>
      </p:sp>
      <p:grpSp>
        <p:nvGrpSpPr>
          <p:cNvPr id="19" name="Groupe 34">
            <a:extLst>
              <a:ext uri="{FF2B5EF4-FFF2-40B4-BE49-F238E27FC236}">
                <a16:creationId xmlns:a16="http://schemas.microsoft.com/office/drawing/2014/main" id="{E484F538-2FCE-134E-A9CD-D4C820CAD70D}"/>
              </a:ext>
            </a:extLst>
          </p:cNvPr>
          <p:cNvGrpSpPr/>
          <p:nvPr/>
        </p:nvGrpSpPr>
        <p:grpSpPr>
          <a:xfrm>
            <a:off x="2359050" y="5245601"/>
            <a:ext cx="7445621" cy="837825"/>
            <a:chOff x="3062163" y="5095674"/>
            <a:chExt cx="6027285" cy="837825"/>
          </a:xfrm>
        </p:grpSpPr>
        <p:sp>
          <p:nvSpPr>
            <p:cNvPr id="20" name="ZoneTexte 35">
              <a:extLst>
                <a:ext uri="{FF2B5EF4-FFF2-40B4-BE49-F238E27FC236}">
                  <a16:creationId xmlns:a16="http://schemas.microsoft.com/office/drawing/2014/main" id="{F4691317-80CB-D447-9D7E-1AB3602ABF88}"/>
                </a:ext>
              </a:extLst>
            </p:cNvPr>
            <p:cNvSpPr txBox="1"/>
            <p:nvPr/>
          </p:nvSpPr>
          <p:spPr>
            <a:xfrm>
              <a:off x="3062163" y="5168801"/>
              <a:ext cx="5981693" cy="707886"/>
            </a:xfrm>
            <a:prstGeom prst="rect">
              <a:avLst/>
            </a:prstGeom>
            <a:noFill/>
          </p:spPr>
          <p:txBody>
            <a:bodyPr wrap="square" rtlCol="0">
              <a:spAutoFit/>
            </a:bodyPr>
            <a:lstStyle/>
            <a:p>
              <a:pPr algn="ctr"/>
              <a:r>
                <a:rPr lang="en-US" sz="2000" b="1" dirty="0">
                  <a:solidFill>
                    <a:schemeClr val="accent2"/>
                  </a:solidFill>
                  <a:latin typeface="Source Sans Pro" panose="020B0503030403020204" pitchFamily="34" charset="77"/>
                </a:rPr>
                <a:t>Note: </a:t>
              </a:r>
              <a:r>
                <a:rPr lang="en-US" sz="2000" dirty="0">
                  <a:solidFill>
                    <a:schemeClr val="accent2"/>
                  </a:solidFill>
                  <a:latin typeface="Source Sans Pro" panose="020B0503030403020204" pitchFamily="34" charset="77"/>
                </a:rPr>
                <a:t>Le client </a:t>
              </a:r>
              <a:r>
                <a:rPr lang="en-US" sz="2000" dirty="0" err="1">
                  <a:solidFill>
                    <a:schemeClr val="accent2"/>
                  </a:solidFill>
                  <a:latin typeface="Source Sans Pro" panose="020B0503030403020204" pitchFamily="34" charset="77"/>
                </a:rPr>
                <a:t>reçoit</a:t>
              </a:r>
              <a:r>
                <a:rPr lang="en-US" sz="2000" dirty="0">
                  <a:solidFill>
                    <a:schemeClr val="accent2"/>
                  </a:solidFill>
                  <a:latin typeface="Source Sans Pro" panose="020B0503030403020204" pitchFamily="34" charset="77"/>
                </a:rPr>
                <a:t> </a:t>
              </a:r>
              <a:r>
                <a:rPr lang="en-US" sz="2000" dirty="0" err="1">
                  <a:solidFill>
                    <a:schemeClr val="accent2"/>
                  </a:solidFill>
                  <a:latin typeface="Source Sans Pro" panose="020B0503030403020204" pitchFamily="34" charset="77"/>
                </a:rPr>
                <a:t>ces</a:t>
              </a:r>
              <a:r>
                <a:rPr lang="en-US" sz="2000" dirty="0">
                  <a:solidFill>
                    <a:schemeClr val="accent2"/>
                  </a:solidFill>
                  <a:latin typeface="Source Sans Pro" panose="020B0503030403020204" pitchFamily="34" charset="77"/>
                </a:rPr>
                <a:t> </a:t>
              </a:r>
              <a:r>
                <a:rPr lang="en-US" sz="2000" dirty="0" err="1">
                  <a:solidFill>
                    <a:schemeClr val="accent2"/>
                  </a:solidFill>
                  <a:latin typeface="Source Sans Pro" panose="020B0503030403020204" pitchFamily="34" charset="77"/>
                </a:rPr>
                <a:t>informations</a:t>
              </a:r>
              <a:r>
                <a:rPr lang="en-US" sz="2000" dirty="0">
                  <a:solidFill>
                    <a:schemeClr val="accent2"/>
                  </a:solidFill>
                  <a:latin typeface="Source Sans Pro" panose="020B0503030403020204" pitchFamily="34" charset="77"/>
                </a:rPr>
                <a:t> par e-mail à </a:t>
              </a:r>
              <a:r>
                <a:rPr lang="en-US" sz="2000" dirty="0" err="1">
                  <a:solidFill>
                    <a:schemeClr val="accent2"/>
                  </a:solidFill>
                  <a:latin typeface="Source Sans Pro" panose="020B0503030403020204" pitchFamily="34" charset="77"/>
                </a:rPr>
                <a:t>l’installation</a:t>
              </a:r>
              <a:r>
                <a:rPr lang="en-US" sz="2000" dirty="0">
                  <a:solidFill>
                    <a:schemeClr val="accent2"/>
                  </a:solidFill>
                  <a:latin typeface="Source Sans Pro" panose="020B0503030403020204" pitchFamily="34" charset="77"/>
                </a:rPr>
                <a:t> de son </a:t>
              </a:r>
              <a:r>
                <a:rPr lang="en-US" sz="2000" dirty="0" err="1">
                  <a:solidFill>
                    <a:schemeClr val="accent2"/>
                  </a:solidFill>
                  <a:latin typeface="Source Sans Pro" panose="020B0503030403020204" pitchFamily="34" charset="77"/>
                </a:rPr>
                <a:t>hébergement</a:t>
              </a:r>
              <a:r>
                <a:rPr lang="en-US" sz="2000" dirty="0">
                  <a:solidFill>
                    <a:schemeClr val="accent2"/>
                  </a:solidFill>
                  <a:latin typeface="Source Sans Pro" panose="020B0503030403020204" pitchFamily="34" charset="77"/>
                </a:rPr>
                <a:t> </a:t>
              </a:r>
              <a:r>
                <a:rPr lang="en-US" sz="2000" dirty="0" err="1">
                  <a:solidFill>
                    <a:schemeClr val="accent2"/>
                  </a:solidFill>
                  <a:latin typeface="Source Sans Pro" panose="020B0503030403020204" pitchFamily="34" charset="77"/>
                </a:rPr>
                <a:t>mutualisé</a:t>
              </a:r>
              <a:r>
                <a:rPr lang="en-US" sz="2000" dirty="0">
                  <a:solidFill>
                    <a:schemeClr val="accent2"/>
                  </a:solidFill>
                  <a:latin typeface="Source Sans Pro" panose="020B0503030403020204" pitchFamily="34" charset="77"/>
                </a:rPr>
                <a:t>.</a:t>
              </a:r>
              <a:endParaRPr lang="fr-FR" sz="2000" dirty="0">
                <a:solidFill>
                  <a:schemeClr val="accent2"/>
                </a:solidFill>
                <a:latin typeface="Source Sans Pro" panose="020B0503030403020204" pitchFamily="34" charset="77"/>
              </a:endParaRPr>
            </a:p>
          </p:txBody>
        </p:sp>
        <p:sp>
          <p:nvSpPr>
            <p:cNvPr id="21" name="Rectangle : coins arrondis 36">
              <a:extLst>
                <a:ext uri="{FF2B5EF4-FFF2-40B4-BE49-F238E27FC236}">
                  <a16:creationId xmlns:a16="http://schemas.microsoft.com/office/drawing/2014/main" id="{F356F7E7-CA2F-A745-8B47-94334DDC3987}"/>
                </a:ext>
              </a:extLst>
            </p:cNvPr>
            <p:cNvSpPr/>
            <p:nvPr/>
          </p:nvSpPr>
          <p:spPr>
            <a:xfrm>
              <a:off x="3107755" y="5095674"/>
              <a:ext cx="5981693" cy="837825"/>
            </a:xfrm>
            <a:prstGeom prst="roundRect">
              <a:avLst/>
            </a:pr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accent2"/>
                </a:solidFill>
                <a:latin typeface="Source Sans Pro" panose="020B0503030403020204" pitchFamily="34" charset="77"/>
              </a:endParaRPr>
            </a:p>
          </p:txBody>
        </p:sp>
      </p:grpSp>
      <p:sp>
        <p:nvSpPr>
          <p:cNvPr id="30" name="Freeform 107">
            <a:hlinkClick r:id="rId5"/>
            <a:extLst>
              <a:ext uri="{FF2B5EF4-FFF2-40B4-BE49-F238E27FC236}">
                <a16:creationId xmlns:a16="http://schemas.microsoft.com/office/drawing/2014/main" id="{5C4FB939-6BC5-B847-8B2C-0EC8CE61802B}"/>
              </a:ext>
            </a:extLst>
          </p:cNvPr>
          <p:cNvSpPr>
            <a:spLocks noEditPoints="1"/>
          </p:cNvSpPr>
          <p:nvPr/>
        </p:nvSpPr>
        <p:spPr bwMode="auto">
          <a:xfrm>
            <a:off x="11128229" y="301213"/>
            <a:ext cx="629322" cy="625369"/>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chemeClr val="accent1"/>
          </a:solidFill>
          <a:ln w="25400">
            <a:solidFill>
              <a:schemeClr val="accent1"/>
            </a:solidFill>
          </a:ln>
        </p:spPr>
        <p:txBody>
          <a:bodyPr vert="horz" wrap="square" lIns="91440" tIns="45720" rIns="91440" bIns="45720" numCol="1" anchor="t" anchorCtr="0" compatLnSpc="1">
            <a:prstTxWarp prst="textNoShape">
              <a:avLst/>
            </a:prstTxWarp>
          </a:bodyPr>
          <a:lstStyle/>
          <a:p>
            <a:endParaRPr lang="en-US"/>
          </a:p>
        </p:txBody>
      </p:sp>
      <p:sp>
        <p:nvSpPr>
          <p:cNvPr id="10" name="TextBox 15">
            <a:extLst>
              <a:ext uri="{FF2B5EF4-FFF2-40B4-BE49-F238E27FC236}">
                <a16:creationId xmlns:a16="http://schemas.microsoft.com/office/drawing/2014/main" id="{5D69D948-052C-6AFE-E421-F3211D410C73}"/>
              </a:ext>
            </a:extLst>
          </p:cNvPr>
          <p:cNvSpPr txBox="1"/>
          <p:nvPr/>
        </p:nvSpPr>
        <p:spPr>
          <a:xfrm>
            <a:off x="2085238" y="6368562"/>
            <a:ext cx="4722901" cy="338554"/>
          </a:xfrm>
          <a:prstGeom prst="rect">
            <a:avLst/>
          </a:prstGeom>
          <a:noFill/>
        </p:spPr>
        <p:txBody>
          <a:bodyPr wrap="square">
            <a:spAutoFit/>
          </a:bodyPr>
          <a:lstStyle/>
          <a:p>
            <a:r>
              <a:rPr lang="es-ES" sz="1600" dirty="0">
                <a:hlinkClick r:id="rId6"/>
              </a:rPr>
              <a:t>KB0052702 – Se </a:t>
            </a:r>
            <a:r>
              <a:rPr lang="es-ES" sz="1600" dirty="0" err="1">
                <a:hlinkClick r:id="rId6"/>
              </a:rPr>
              <a:t>connecter</a:t>
            </a:r>
            <a:r>
              <a:rPr lang="es-ES" sz="1600" dirty="0">
                <a:hlinkClick r:id="rId6"/>
              </a:rPr>
              <a:t> en FTP à son </a:t>
            </a:r>
            <a:r>
              <a:rPr lang="es-ES" sz="1600" dirty="0" err="1">
                <a:hlinkClick r:id="rId6"/>
              </a:rPr>
              <a:t>hébergement</a:t>
            </a:r>
            <a:endParaRPr lang="es-ES" sz="1600" dirty="0"/>
          </a:p>
        </p:txBody>
      </p:sp>
      <p:pic>
        <p:nvPicPr>
          <p:cNvPr id="13" name="Picture 16" descr="A blue light bulb with a letter y&#10;&#10;Description automatically generated">
            <a:extLst>
              <a:ext uri="{FF2B5EF4-FFF2-40B4-BE49-F238E27FC236}">
                <a16:creationId xmlns:a16="http://schemas.microsoft.com/office/drawing/2014/main" id="{6211E1F2-7030-8086-EBE6-9BEEDF260DA5}"/>
              </a:ext>
            </a:extLst>
          </p:cNvPr>
          <p:cNvPicPr>
            <a:picLocks noChangeAspect="1"/>
          </p:cNvPicPr>
          <p:nvPr/>
        </p:nvPicPr>
        <p:blipFill>
          <a:blip r:embed="rId7"/>
          <a:stretch>
            <a:fillRect/>
          </a:stretch>
        </p:blipFill>
        <p:spPr>
          <a:xfrm>
            <a:off x="1839263" y="6391989"/>
            <a:ext cx="303769" cy="353875"/>
          </a:xfrm>
          <a:prstGeom prst="rect">
            <a:avLst/>
          </a:prstGeom>
        </p:spPr>
      </p:pic>
      <p:pic>
        <p:nvPicPr>
          <p:cNvPr id="11" name="Picture 16" descr="A blue light bulb with a letter y&#10;&#10;Description automatically generated">
            <a:extLst>
              <a:ext uri="{FF2B5EF4-FFF2-40B4-BE49-F238E27FC236}">
                <a16:creationId xmlns:a16="http://schemas.microsoft.com/office/drawing/2014/main" id="{E4B50FF1-1556-6A91-7AF6-4A0DF3855701}"/>
              </a:ext>
            </a:extLst>
          </p:cNvPr>
          <p:cNvPicPr>
            <a:picLocks noChangeAspect="1"/>
          </p:cNvPicPr>
          <p:nvPr/>
        </p:nvPicPr>
        <p:blipFill>
          <a:blip r:embed="rId7"/>
          <a:stretch>
            <a:fillRect/>
          </a:stretch>
        </p:blipFill>
        <p:spPr>
          <a:xfrm>
            <a:off x="6750345" y="6365868"/>
            <a:ext cx="303769" cy="353875"/>
          </a:xfrm>
          <a:prstGeom prst="rect">
            <a:avLst/>
          </a:prstGeom>
        </p:spPr>
      </p:pic>
      <p:sp>
        <p:nvSpPr>
          <p:cNvPr id="12" name="TextBox 15">
            <a:extLst>
              <a:ext uri="{FF2B5EF4-FFF2-40B4-BE49-F238E27FC236}">
                <a16:creationId xmlns:a16="http://schemas.microsoft.com/office/drawing/2014/main" id="{E1F3518D-1BBE-F4B8-13F1-C6954BA87B1C}"/>
              </a:ext>
            </a:extLst>
          </p:cNvPr>
          <p:cNvSpPr txBox="1"/>
          <p:nvPr/>
        </p:nvSpPr>
        <p:spPr>
          <a:xfrm>
            <a:off x="7083787" y="6367632"/>
            <a:ext cx="4928104" cy="338554"/>
          </a:xfrm>
          <a:prstGeom prst="rect">
            <a:avLst/>
          </a:prstGeom>
          <a:noFill/>
        </p:spPr>
        <p:txBody>
          <a:bodyPr wrap="square">
            <a:spAutoFit/>
          </a:bodyPr>
          <a:lstStyle/>
          <a:p>
            <a:r>
              <a:rPr lang="es-ES" sz="1600" dirty="0">
                <a:hlinkClick r:id="rId8"/>
              </a:rPr>
              <a:t>KB0053116 - </a:t>
            </a:r>
            <a:r>
              <a:rPr lang="es-ES" sz="1600" dirty="0" err="1">
                <a:hlinkClick r:id="rId8"/>
              </a:rPr>
              <a:t>Utiliser</a:t>
            </a:r>
            <a:r>
              <a:rPr lang="es-ES" sz="1600" dirty="0">
                <a:hlinkClick r:id="rId8"/>
              </a:rPr>
              <a:t> </a:t>
            </a:r>
            <a:r>
              <a:rPr lang="es-ES" sz="1600" dirty="0" err="1">
                <a:hlinkClick r:id="rId8"/>
              </a:rPr>
              <a:t>l’accès</a:t>
            </a:r>
            <a:r>
              <a:rPr lang="es-ES" sz="1600" dirty="0">
                <a:hlinkClick r:id="rId8"/>
              </a:rPr>
              <a:t> SSH de son </a:t>
            </a:r>
            <a:r>
              <a:rPr lang="es-ES" sz="1600" dirty="0" err="1">
                <a:hlinkClick r:id="rId8"/>
              </a:rPr>
              <a:t>hébergement</a:t>
            </a:r>
            <a:r>
              <a:rPr lang="es-ES" sz="1600" dirty="0">
                <a:hlinkClick r:id="rId8"/>
              </a:rPr>
              <a:t> </a:t>
            </a:r>
            <a:endParaRPr lang="es-ES" sz="1600" dirty="0"/>
          </a:p>
        </p:txBody>
      </p:sp>
    </p:spTree>
    <p:extLst>
      <p:ext uri="{BB962C8B-B14F-4D97-AF65-F5344CB8AC3E}">
        <p14:creationId xmlns:p14="http://schemas.microsoft.com/office/powerpoint/2010/main" val="25425328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0000">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14:bounceEnd="50000">
                                          <p:cBhvr additive="base">
                                            <p:cTn id="7" dur="500" fill="hold"/>
                                            <p:tgtEl>
                                              <p:spTgt spid="22"/>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2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0" nodeType="clickEffect" p14:presetBounceEnd="50000">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14:bounceEnd="50000">
                                          <p:cBhvr additive="base">
                                            <p:cTn id="17" dur="500" fill="hold"/>
                                            <p:tgtEl>
                                              <p:spTgt spid="23"/>
                                            </p:tgtEl>
                                            <p:attrNameLst>
                                              <p:attrName>ppt_x</p:attrName>
                                            </p:attrNameLst>
                                          </p:cBhvr>
                                          <p:tavLst>
                                            <p:tav tm="0">
                                              <p:val>
                                                <p:strVal val="#ppt_x"/>
                                              </p:val>
                                            </p:tav>
                                            <p:tav tm="100000">
                                              <p:val>
                                                <p:strVal val="#ppt_x"/>
                                              </p:val>
                                            </p:tav>
                                          </p:tavLst>
                                        </p:anim>
                                        <p:anim calcmode="lin" valueType="num" p14:bounceEnd="50000">
                                          <p:cBhvr additive="base">
                                            <p:cTn id="18" dur="500" fill="hold"/>
                                            <p:tgtEl>
                                              <p:spTgt spid="23"/>
                                            </p:tgtEl>
                                            <p:attrNameLst>
                                              <p:attrName>ppt_y</p:attrName>
                                            </p:attrNameLst>
                                          </p:cBhvr>
                                          <p:tavLst>
                                            <p:tav tm="0">
                                              <p:val>
                                                <p:strVal val="0-#ppt_h/2"/>
                                              </p:val>
                                            </p:tav>
                                            <p:tav tm="100000">
                                              <p:val>
                                                <p:strVal val="#ppt_y"/>
                                              </p:val>
                                            </p:tav>
                                          </p:tavLst>
                                        </p:anim>
                                      </p:childTnLst>
                                    </p:cTn>
                                  </p:par>
                                </p:childTnLst>
                              </p:cTn>
                            </p:par>
                            <p:par>
                              <p:cTn id="19" fill="hold">
                                <p:stCondLst>
                                  <p:cond delay="500"/>
                                </p:stCondLst>
                                <p:childTnLst>
                                  <p:par>
                                    <p:cTn id="20" presetID="10" presetClass="entr" presetSubtype="0"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1" fill="hold" grpId="0" nodeType="clickEffect" p14:presetBounceEnd="50000">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14:bounceEnd="50000">
                                          <p:cBhvr additive="base">
                                            <p:cTn id="27" dur="500" fill="hold"/>
                                            <p:tgtEl>
                                              <p:spTgt spid="24"/>
                                            </p:tgtEl>
                                            <p:attrNameLst>
                                              <p:attrName>ppt_x</p:attrName>
                                            </p:attrNameLst>
                                          </p:cBhvr>
                                          <p:tavLst>
                                            <p:tav tm="0">
                                              <p:val>
                                                <p:strVal val="#ppt_x"/>
                                              </p:val>
                                            </p:tav>
                                            <p:tav tm="100000">
                                              <p:val>
                                                <p:strVal val="#ppt_x"/>
                                              </p:val>
                                            </p:tav>
                                          </p:tavLst>
                                        </p:anim>
                                        <p:anim calcmode="lin" valueType="num" p14:bounceEnd="50000">
                                          <p:cBhvr additive="base">
                                            <p:cTn id="28" dur="500" fill="hold"/>
                                            <p:tgtEl>
                                              <p:spTgt spid="24"/>
                                            </p:tgtEl>
                                            <p:attrNameLst>
                                              <p:attrName>ppt_y</p:attrName>
                                            </p:attrNameLst>
                                          </p:cBhvr>
                                          <p:tavLst>
                                            <p:tav tm="0">
                                              <p:val>
                                                <p:strVal val="0-#ppt_h/2"/>
                                              </p:val>
                                            </p:tav>
                                            <p:tav tm="100000">
                                              <p:val>
                                                <p:strVal val="#ppt_y"/>
                                              </p:val>
                                            </p:tav>
                                          </p:tavLst>
                                        </p:anim>
                                      </p:childTnLst>
                                    </p:cTn>
                                  </p:par>
                                </p:childTnLst>
                              </p:cTn>
                            </p:par>
                            <p:par>
                              <p:cTn id="29" fill="hold">
                                <p:stCondLst>
                                  <p:cond delay="5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grpId="0" nodeType="clickEffect" p14:presetBounceEnd="50000">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14:bounceEnd="50000">
                                          <p:cBhvr additive="base">
                                            <p:cTn id="37" dur="500" fill="hold"/>
                                            <p:tgtEl>
                                              <p:spTgt spid="25"/>
                                            </p:tgtEl>
                                            <p:attrNameLst>
                                              <p:attrName>ppt_x</p:attrName>
                                            </p:attrNameLst>
                                          </p:cBhvr>
                                          <p:tavLst>
                                            <p:tav tm="0">
                                              <p:val>
                                                <p:strVal val="#ppt_x"/>
                                              </p:val>
                                            </p:tav>
                                            <p:tav tm="100000">
                                              <p:val>
                                                <p:strVal val="#ppt_x"/>
                                              </p:val>
                                            </p:tav>
                                          </p:tavLst>
                                        </p:anim>
                                        <p:anim calcmode="lin" valueType="num" p14:bounceEnd="50000">
                                          <p:cBhvr additive="base">
                                            <p:cTn id="38" dur="500" fill="hold"/>
                                            <p:tgtEl>
                                              <p:spTgt spid="25"/>
                                            </p:tgtEl>
                                            <p:attrNameLst>
                                              <p:attrName>ppt_y</p:attrName>
                                            </p:attrNameLst>
                                          </p:cBhvr>
                                          <p:tavLst>
                                            <p:tav tm="0">
                                              <p:val>
                                                <p:strVal val="0-#ppt_h/2"/>
                                              </p:val>
                                            </p:tav>
                                            <p:tav tm="100000">
                                              <p:val>
                                                <p:strVal val="#ppt_y"/>
                                              </p:val>
                                            </p:tav>
                                          </p:tavLst>
                                        </p:anim>
                                      </p:childTnLst>
                                    </p:cTn>
                                  </p:par>
                                </p:childTnLst>
                              </p:cTn>
                            </p:par>
                            <p:par>
                              <p:cTn id="39" fill="hold">
                                <p:stCondLst>
                                  <p:cond delay="500"/>
                                </p:stCondLst>
                                <p:childTnLst>
                                  <p:par>
                                    <p:cTn id="40" presetID="10" presetClass="entr" presetSubtype="0"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500"/>
                                            <p:tgtEl>
                                              <p:spTgt spid="8"/>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500" fill="hold"/>
                                            <p:tgtEl>
                                              <p:spTgt spid="19"/>
                                            </p:tgtEl>
                                            <p:attrNameLst>
                                              <p:attrName>ppt_x</p:attrName>
                                            </p:attrNameLst>
                                          </p:cBhvr>
                                          <p:tavLst>
                                            <p:tav tm="0">
                                              <p:val>
                                                <p:strVal val="#ppt_x"/>
                                              </p:val>
                                            </p:tav>
                                            <p:tav tm="100000">
                                              <p:val>
                                                <p:strVal val="#ppt_x"/>
                                              </p:val>
                                            </p:tav>
                                          </p:tavLst>
                                        </p:anim>
                                        <p:anim calcmode="lin" valueType="num">
                                          <p:cBhvr additive="base">
                                            <p:cTn id="4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53" presetClass="entr" presetSubtype="16" fill="hold" grpId="0" nodeType="click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9"/>
                                            </p:tgtEl>
                                            <p:attrNameLst>
                                              <p:attrName>style.visibility</p:attrName>
                                            </p:attrNameLst>
                                          </p:cBhvr>
                                          <p:to>
                                            <p:strVal val="visible"/>
                                          </p:to>
                                        </p:set>
                                        <p:animEffect transition="in" filter="fade">
                                          <p:cBhvr>
                                            <p:cTn id="60" dur="500"/>
                                            <p:tgtEl>
                                              <p:spTgt spid="9"/>
                                            </p:tgtEl>
                                          </p:cBhvr>
                                        </p:animEffect>
                                      </p:childTnLst>
                                    </p:cTn>
                                  </p:par>
                                </p:childTnLst>
                              </p:cTn>
                            </p:par>
                            <p:par>
                              <p:cTn id="61" fill="hold">
                                <p:stCondLst>
                                  <p:cond delay="500"/>
                                </p:stCondLst>
                                <p:childTnLst>
                                  <p:par>
                                    <p:cTn id="62" presetID="10" presetClass="entr" presetSubtype="0" fill="hold" grpId="0" nodeType="after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cTn>
                                  </p:par>
                                </p:childTnLst>
                              </p:cTn>
                            </p:par>
                            <p:par>
                              <p:cTn id="65" fill="hold">
                                <p:stCondLst>
                                  <p:cond delay="1000"/>
                                </p:stCondLst>
                                <p:childTnLst>
                                  <p:par>
                                    <p:cTn id="66" presetID="10" presetClass="entr" presetSubtype="0" fill="hold" grpId="0" nodeType="afterEffect">
                                      <p:stCondLst>
                                        <p:cond delay="0"/>
                                      </p:stCondLst>
                                      <p:childTnLst>
                                        <p:set>
                                          <p:cBhvr>
                                            <p:cTn id="67" dur="1" fill="hold">
                                              <p:stCondLst>
                                                <p:cond delay="0"/>
                                              </p:stCondLst>
                                            </p:cTn>
                                            <p:tgtEl>
                                              <p:spTgt spid="28"/>
                                            </p:tgtEl>
                                            <p:attrNameLst>
                                              <p:attrName>style.visibility</p:attrName>
                                            </p:attrNameLst>
                                          </p:cBhvr>
                                          <p:to>
                                            <p:strVal val="visible"/>
                                          </p:to>
                                        </p:set>
                                        <p:animEffect transition="in" filter="fade">
                                          <p:cBhvr>
                                            <p:cTn id="68" dur="500"/>
                                            <p:tgtEl>
                                              <p:spTgt spid="28"/>
                                            </p:tgtEl>
                                          </p:cBhvr>
                                        </p:animEffect>
                                      </p:childTnLst>
                                    </p:cTn>
                                  </p:par>
                                </p:childTnLst>
                              </p:cTn>
                            </p:par>
                            <p:par>
                              <p:cTn id="69" fill="hold">
                                <p:stCondLst>
                                  <p:cond delay="1500"/>
                                </p:stCondLst>
                                <p:childTnLst>
                                  <p:par>
                                    <p:cTn id="70" presetID="10" presetClass="entr" presetSubtype="0" fill="hold" grpId="0" nodeType="afterEffect">
                                      <p:stCondLst>
                                        <p:cond delay="0"/>
                                      </p:stCondLst>
                                      <p:childTnLst>
                                        <p:set>
                                          <p:cBhvr>
                                            <p:cTn id="71" dur="1" fill="hold">
                                              <p:stCondLst>
                                                <p:cond delay="0"/>
                                              </p:stCondLst>
                                            </p:cTn>
                                            <p:tgtEl>
                                              <p:spTgt spid="29"/>
                                            </p:tgtEl>
                                            <p:attrNameLst>
                                              <p:attrName>style.visibility</p:attrName>
                                            </p:attrNameLst>
                                          </p:cBhvr>
                                          <p:to>
                                            <p:strVal val="visible"/>
                                          </p:to>
                                        </p:set>
                                        <p:animEffect transition="in" filter="fade">
                                          <p:cBhvr>
                                            <p:cTn id="72" dur="500"/>
                                            <p:tgtEl>
                                              <p:spTgt spid="29"/>
                                            </p:tgtEl>
                                          </p:cBhvr>
                                        </p:animEffect>
                                      </p:childTnLst>
                                    </p:cTn>
                                  </p:par>
                                  <p:par>
                                    <p:cTn id="73" presetID="2" presetClass="entr" presetSubtype="4" fill="hold" grpId="0" nodeType="with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fill="hold"/>
                                            <p:tgtEl>
                                              <p:spTgt spid="10"/>
                                            </p:tgtEl>
                                            <p:attrNameLst>
                                              <p:attrName>ppt_x</p:attrName>
                                            </p:attrNameLst>
                                          </p:cBhvr>
                                          <p:tavLst>
                                            <p:tav tm="0">
                                              <p:val>
                                                <p:strVal val="#ppt_x"/>
                                              </p:val>
                                            </p:tav>
                                            <p:tav tm="100000">
                                              <p:val>
                                                <p:strVal val="#ppt_x"/>
                                              </p:val>
                                            </p:tav>
                                          </p:tavLst>
                                        </p:anim>
                                        <p:anim calcmode="lin" valueType="num">
                                          <p:cBhvr additive="base">
                                            <p:cTn id="7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3"/>
                                            </p:tgtEl>
                                            <p:attrNameLst>
                                              <p:attrName>style.visibility</p:attrName>
                                            </p:attrNameLst>
                                          </p:cBhvr>
                                          <p:to>
                                            <p:strVal val="visible"/>
                                          </p:to>
                                        </p:set>
                                        <p:anim calcmode="lin" valueType="num">
                                          <p:cBhvr additive="base">
                                            <p:cTn id="81" dur="500" fill="hold"/>
                                            <p:tgtEl>
                                              <p:spTgt spid="13"/>
                                            </p:tgtEl>
                                            <p:attrNameLst>
                                              <p:attrName>ppt_x</p:attrName>
                                            </p:attrNameLst>
                                          </p:cBhvr>
                                          <p:tavLst>
                                            <p:tav tm="0">
                                              <p:val>
                                                <p:strVal val="#ppt_x"/>
                                              </p:val>
                                            </p:tav>
                                            <p:tav tm="100000">
                                              <p:val>
                                                <p:strVal val="#ppt_x"/>
                                              </p:val>
                                            </p:tav>
                                          </p:tavLst>
                                        </p:anim>
                                        <p:anim calcmode="lin" valueType="num">
                                          <p:cBhvr additive="base">
                                            <p:cTn id="8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nodeType="clickEffect">
                                      <p:stCondLst>
                                        <p:cond delay="0"/>
                                      </p:stCondLst>
                                      <p:childTnLst>
                                        <p:set>
                                          <p:cBhvr>
                                            <p:cTn id="86" dur="1" fill="hold">
                                              <p:stCondLst>
                                                <p:cond delay="0"/>
                                              </p:stCondLst>
                                            </p:cTn>
                                            <p:tgtEl>
                                              <p:spTgt spid="11"/>
                                            </p:tgtEl>
                                            <p:attrNameLst>
                                              <p:attrName>style.visibility</p:attrName>
                                            </p:attrNameLst>
                                          </p:cBhvr>
                                          <p:to>
                                            <p:strVal val="visible"/>
                                          </p:to>
                                        </p:set>
                                        <p:anim calcmode="lin" valueType="num">
                                          <p:cBhvr additive="base">
                                            <p:cTn id="87" dur="500" fill="hold"/>
                                            <p:tgtEl>
                                              <p:spTgt spid="11"/>
                                            </p:tgtEl>
                                            <p:attrNameLst>
                                              <p:attrName>ppt_x</p:attrName>
                                            </p:attrNameLst>
                                          </p:cBhvr>
                                          <p:tavLst>
                                            <p:tav tm="0">
                                              <p:val>
                                                <p:strVal val="#ppt_x"/>
                                              </p:val>
                                            </p:tav>
                                            <p:tav tm="100000">
                                              <p:val>
                                                <p:strVal val="#ppt_x"/>
                                              </p:val>
                                            </p:tav>
                                          </p:tavLst>
                                        </p:anim>
                                        <p:anim calcmode="lin" valueType="num">
                                          <p:cBhvr additive="base">
                                            <p:cTn id="88" dur="500" fill="hold"/>
                                            <p:tgtEl>
                                              <p:spTgt spid="1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2"/>
                                            </p:tgtEl>
                                            <p:attrNameLst>
                                              <p:attrName>style.visibility</p:attrName>
                                            </p:attrNameLst>
                                          </p:cBhvr>
                                          <p:to>
                                            <p:strVal val="visible"/>
                                          </p:to>
                                        </p:set>
                                        <p:anim calcmode="lin" valueType="num">
                                          <p:cBhvr additive="base">
                                            <p:cTn id="91" dur="500" fill="hold"/>
                                            <p:tgtEl>
                                              <p:spTgt spid="12"/>
                                            </p:tgtEl>
                                            <p:attrNameLst>
                                              <p:attrName>ppt_x</p:attrName>
                                            </p:attrNameLst>
                                          </p:cBhvr>
                                          <p:tavLst>
                                            <p:tav tm="0">
                                              <p:val>
                                                <p:strVal val="#ppt_x"/>
                                              </p:val>
                                            </p:tav>
                                            <p:tav tm="100000">
                                              <p:val>
                                                <p:strVal val="#ppt_x"/>
                                              </p:val>
                                            </p:tav>
                                          </p:tavLst>
                                        </p:anim>
                                        <p:anim calcmode="lin" valueType="num">
                                          <p:cBhvr additive="base">
                                            <p:cTn id="9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22" grpId="0" animBg="1"/>
          <p:bldP spid="23" grpId="0" animBg="1"/>
          <p:bldP spid="24" grpId="0" animBg="1"/>
          <p:bldP spid="25" grpId="0" animBg="1"/>
          <p:bldP spid="9" grpId="0"/>
          <p:bldP spid="27" grpId="0"/>
          <p:bldP spid="28" grpId="0"/>
          <p:bldP spid="29" grpId="0"/>
          <p:bldP spid="30" grpId="0" animBg="1"/>
          <p:bldP spid="10" grpId="0"/>
          <p:bldP spid="12"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ppt_x"/>
                                              </p:val>
                                            </p:tav>
                                            <p:tav tm="100000">
                                              <p:val>
                                                <p:strVal val="#ppt_x"/>
                                              </p:val>
                                            </p:tav>
                                          </p:tavLst>
                                        </p:anim>
                                        <p:anim calcmode="lin" valueType="num">
                                          <p:cBhvr additive="base">
                                            <p:cTn id="18" dur="500" fill="hold"/>
                                            <p:tgtEl>
                                              <p:spTgt spid="23"/>
                                            </p:tgtEl>
                                            <p:attrNameLst>
                                              <p:attrName>ppt_y</p:attrName>
                                            </p:attrNameLst>
                                          </p:cBhvr>
                                          <p:tavLst>
                                            <p:tav tm="0">
                                              <p:val>
                                                <p:strVal val="0-#ppt_h/2"/>
                                              </p:val>
                                            </p:tav>
                                            <p:tav tm="100000">
                                              <p:val>
                                                <p:strVal val="#ppt_y"/>
                                              </p:val>
                                            </p:tav>
                                          </p:tavLst>
                                        </p:anim>
                                      </p:childTnLst>
                                    </p:cTn>
                                  </p:par>
                                </p:childTnLst>
                              </p:cTn>
                            </p:par>
                            <p:par>
                              <p:cTn id="19" fill="hold">
                                <p:stCondLst>
                                  <p:cond delay="500"/>
                                </p:stCondLst>
                                <p:childTnLst>
                                  <p:par>
                                    <p:cTn id="20" presetID="10" presetClass="entr" presetSubtype="0"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500" fill="hold"/>
                                            <p:tgtEl>
                                              <p:spTgt spid="24"/>
                                            </p:tgtEl>
                                            <p:attrNameLst>
                                              <p:attrName>ppt_x</p:attrName>
                                            </p:attrNameLst>
                                          </p:cBhvr>
                                          <p:tavLst>
                                            <p:tav tm="0">
                                              <p:val>
                                                <p:strVal val="#ppt_x"/>
                                              </p:val>
                                            </p:tav>
                                            <p:tav tm="100000">
                                              <p:val>
                                                <p:strVal val="#ppt_x"/>
                                              </p:val>
                                            </p:tav>
                                          </p:tavLst>
                                        </p:anim>
                                        <p:anim calcmode="lin" valueType="num">
                                          <p:cBhvr additive="base">
                                            <p:cTn id="28" dur="500" fill="hold"/>
                                            <p:tgtEl>
                                              <p:spTgt spid="24"/>
                                            </p:tgtEl>
                                            <p:attrNameLst>
                                              <p:attrName>ppt_y</p:attrName>
                                            </p:attrNameLst>
                                          </p:cBhvr>
                                          <p:tavLst>
                                            <p:tav tm="0">
                                              <p:val>
                                                <p:strVal val="0-#ppt_h/2"/>
                                              </p:val>
                                            </p:tav>
                                            <p:tav tm="100000">
                                              <p:val>
                                                <p:strVal val="#ppt_y"/>
                                              </p:val>
                                            </p:tav>
                                          </p:tavLst>
                                        </p:anim>
                                      </p:childTnLst>
                                    </p:cTn>
                                  </p:par>
                                </p:childTnLst>
                              </p:cTn>
                            </p:par>
                            <p:par>
                              <p:cTn id="29" fill="hold">
                                <p:stCondLst>
                                  <p:cond delay="5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additive="base">
                                            <p:cTn id="37" dur="500" fill="hold"/>
                                            <p:tgtEl>
                                              <p:spTgt spid="25"/>
                                            </p:tgtEl>
                                            <p:attrNameLst>
                                              <p:attrName>ppt_x</p:attrName>
                                            </p:attrNameLst>
                                          </p:cBhvr>
                                          <p:tavLst>
                                            <p:tav tm="0">
                                              <p:val>
                                                <p:strVal val="#ppt_x"/>
                                              </p:val>
                                            </p:tav>
                                            <p:tav tm="100000">
                                              <p:val>
                                                <p:strVal val="#ppt_x"/>
                                              </p:val>
                                            </p:tav>
                                          </p:tavLst>
                                        </p:anim>
                                        <p:anim calcmode="lin" valueType="num">
                                          <p:cBhvr additive="base">
                                            <p:cTn id="38" dur="500" fill="hold"/>
                                            <p:tgtEl>
                                              <p:spTgt spid="25"/>
                                            </p:tgtEl>
                                            <p:attrNameLst>
                                              <p:attrName>ppt_y</p:attrName>
                                            </p:attrNameLst>
                                          </p:cBhvr>
                                          <p:tavLst>
                                            <p:tav tm="0">
                                              <p:val>
                                                <p:strVal val="0-#ppt_h/2"/>
                                              </p:val>
                                            </p:tav>
                                            <p:tav tm="100000">
                                              <p:val>
                                                <p:strVal val="#ppt_y"/>
                                              </p:val>
                                            </p:tav>
                                          </p:tavLst>
                                        </p:anim>
                                      </p:childTnLst>
                                    </p:cTn>
                                  </p:par>
                                </p:childTnLst>
                              </p:cTn>
                            </p:par>
                            <p:par>
                              <p:cTn id="39" fill="hold">
                                <p:stCondLst>
                                  <p:cond delay="500"/>
                                </p:stCondLst>
                                <p:childTnLst>
                                  <p:par>
                                    <p:cTn id="40" presetID="10" presetClass="entr" presetSubtype="0"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500"/>
                                            <p:tgtEl>
                                              <p:spTgt spid="8"/>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500" fill="hold"/>
                                            <p:tgtEl>
                                              <p:spTgt spid="19"/>
                                            </p:tgtEl>
                                            <p:attrNameLst>
                                              <p:attrName>ppt_x</p:attrName>
                                            </p:attrNameLst>
                                          </p:cBhvr>
                                          <p:tavLst>
                                            <p:tav tm="0">
                                              <p:val>
                                                <p:strVal val="#ppt_x"/>
                                              </p:val>
                                            </p:tav>
                                            <p:tav tm="100000">
                                              <p:val>
                                                <p:strVal val="#ppt_x"/>
                                              </p:val>
                                            </p:tav>
                                          </p:tavLst>
                                        </p:anim>
                                        <p:anim calcmode="lin" valueType="num">
                                          <p:cBhvr additive="base">
                                            <p:cTn id="4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53" presetClass="entr" presetSubtype="16" fill="hold" grpId="0" nodeType="click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grpId="0" nodeType="clickEffect">
                                      <p:stCondLst>
                                        <p:cond delay="0"/>
                                      </p:stCondLst>
                                      <p:childTnLst>
                                        <p:set>
                                          <p:cBhvr>
                                            <p:cTn id="59" dur="1" fill="hold">
                                              <p:stCondLst>
                                                <p:cond delay="0"/>
                                              </p:stCondLst>
                                            </p:cTn>
                                            <p:tgtEl>
                                              <p:spTgt spid="9"/>
                                            </p:tgtEl>
                                            <p:attrNameLst>
                                              <p:attrName>style.visibility</p:attrName>
                                            </p:attrNameLst>
                                          </p:cBhvr>
                                          <p:to>
                                            <p:strVal val="visible"/>
                                          </p:to>
                                        </p:set>
                                        <p:animEffect transition="in" filter="fade">
                                          <p:cBhvr>
                                            <p:cTn id="60" dur="500"/>
                                            <p:tgtEl>
                                              <p:spTgt spid="9"/>
                                            </p:tgtEl>
                                          </p:cBhvr>
                                        </p:animEffect>
                                      </p:childTnLst>
                                    </p:cTn>
                                  </p:par>
                                </p:childTnLst>
                              </p:cTn>
                            </p:par>
                            <p:par>
                              <p:cTn id="61" fill="hold">
                                <p:stCondLst>
                                  <p:cond delay="500"/>
                                </p:stCondLst>
                                <p:childTnLst>
                                  <p:par>
                                    <p:cTn id="62" presetID="10" presetClass="entr" presetSubtype="0" fill="hold" grpId="0" nodeType="after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cTn>
                                  </p:par>
                                </p:childTnLst>
                              </p:cTn>
                            </p:par>
                            <p:par>
                              <p:cTn id="65" fill="hold">
                                <p:stCondLst>
                                  <p:cond delay="1000"/>
                                </p:stCondLst>
                                <p:childTnLst>
                                  <p:par>
                                    <p:cTn id="66" presetID="10" presetClass="entr" presetSubtype="0" fill="hold" grpId="0" nodeType="afterEffect">
                                      <p:stCondLst>
                                        <p:cond delay="0"/>
                                      </p:stCondLst>
                                      <p:childTnLst>
                                        <p:set>
                                          <p:cBhvr>
                                            <p:cTn id="67" dur="1" fill="hold">
                                              <p:stCondLst>
                                                <p:cond delay="0"/>
                                              </p:stCondLst>
                                            </p:cTn>
                                            <p:tgtEl>
                                              <p:spTgt spid="28"/>
                                            </p:tgtEl>
                                            <p:attrNameLst>
                                              <p:attrName>style.visibility</p:attrName>
                                            </p:attrNameLst>
                                          </p:cBhvr>
                                          <p:to>
                                            <p:strVal val="visible"/>
                                          </p:to>
                                        </p:set>
                                        <p:animEffect transition="in" filter="fade">
                                          <p:cBhvr>
                                            <p:cTn id="68" dur="500"/>
                                            <p:tgtEl>
                                              <p:spTgt spid="28"/>
                                            </p:tgtEl>
                                          </p:cBhvr>
                                        </p:animEffect>
                                      </p:childTnLst>
                                    </p:cTn>
                                  </p:par>
                                </p:childTnLst>
                              </p:cTn>
                            </p:par>
                            <p:par>
                              <p:cTn id="69" fill="hold">
                                <p:stCondLst>
                                  <p:cond delay="1500"/>
                                </p:stCondLst>
                                <p:childTnLst>
                                  <p:par>
                                    <p:cTn id="70" presetID="10" presetClass="entr" presetSubtype="0" fill="hold" grpId="0" nodeType="afterEffect">
                                      <p:stCondLst>
                                        <p:cond delay="0"/>
                                      </p:stCondLst>
                                      <p:childTnLst>
                                        <p:set>
                                          <p:cBhvr>
                                            <p:cTn id="71" dur="1" fill="hold">
                                              <p:stCondLst>
                                                <p:cond delay="0"/>
                                              </p:stCondLst>
                                            </p:cTn>
                                            <p:tgtEl>
                                              <p:spTgt spid="29"/>
                                            </p:tgtEl>
                                            <p:attrNameLst>
                                              <p:attrName>style.visibility</p:attrName>
                                            </p:attrNameLst>
                                          </p:cBhvr>
                                          <p:to>
                                            <p:strVal val="visible"/>
                                          </p:to>
                                        </p:set>
                                        <p:animEffect transition="in" filter="fade">
                                          <p:cBhvr>
                                            <p:cTn id="72" dur="500"/>
                                            <p:tgtEl>
                                              <p:spTgt spid="29"/>
                                            </p:tgtEl>
                                          </p:cBhvr>
                                        </p:animEffect>
                                      </p:childTnLst>
                                    </p:cTn>
                                  </p:par>
                                  <p:par>
                                    <p:cTn id="73" presetID="2" presetClass="entr" presetSubtype="4" fill="hold" grpId="0" nodeType="with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fill="hold"/>
                                            <p:tgtEl>
                                              <p:spTgt spid="10"/>
                                            </p:tgtEl>
                                            <p:attrNameLst>
                                              <p:attrName>ppt_x</p:attrName>
                                            </p:attrNameLst>
                                          </p:cBhvr>
                                          <p:tavLst>
                                            <p:tav tm="0">
                                              <p:val>
                                                <p:strVal val="#ppt_x"/>
                                              </p:val>
                                            </p:tav>
                                            <p:tav tm="100000">
                                              <p:val>
                                                <p:strVal val="#ppt_x"/>
                                              </p:val>
                                            </p:tav>
                                          </p:tavLst>
                                        </p:anim>
                                        <p:anim calcmode="lin" valueType="num">
                                          <p:cBhvr additive="base">
                                            <p:cTn id="7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3"/>
                                            </p:tgtEl>
                                            <p:attrNameLst>
                                              <p:attrName>style.visibility</p:attrName>
                                            </p:attrNameLst>
                                          </p:cBhvr>
                                          <p:to>
                                            <p:strVal val="visible"/>
                                          </p:to>
                                        </p:set>
                                        <p:anim calcmode="lin" valueType="num">
                                          <p:cBhvr additive="base">
                                            <p:cTn id="81" dur="500" fill="hold"/>
                                            <p:tgtEl>
                                              <p:spTgt spid="13"/>
                                            </p:tgtEl>
                                            <p:attrNameLst>
                                              <p:attrName>ppt_x</p:attrName>
                                            </p:attrNameLst>
                                          </p:cBhvr>
                                          <p:tavLst>
                                            <p:tav tm="0">
                                              <p:val>
                                                <p:strVal val="#ppt_x"/>
                                              </p:val>
                                            </p:tav>
                                            <p:tav tm="100000">
                                              <p:val>
                                                <p:strVal val="#ppt_x"/>
                                              </p:val>
                                            </p:tav>
                                          </p:tavLst>
                                        </p:anim>
                                        <p:anim calcmode="lin" valueType="num">
                                          <p:cBhvr additive="base">
                                            <p:cTn id="8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nodeType="clickEffect">
                                      <p:stCondLst>
                                        <p:cond delay="0"/>
                                      </p:stCondLst>
                                      <p:childTnLst>
                                        <p:set>
                                          <p:cBhvr>
                                            <p:cTn id="86" dur="1" fill="hold">
                                              <p:stCondLst>
                                                <p:cond delay="0"/>
                                              </p:stCondLst>
                                            </p:cTn>
                                            <p:tgtEl>
                                              <p:spTgt spid="11"/>
                                            </p:tgtEl>
                                            <p:attrNameLst>
                                              <p:attrName>style.visibility</p:attrName>
                                            </p:attrNameLst>
                                          </p:cBhvr>
                                          <p:to>
                                            <p:strVal val="visible"/>
                                          </p:to>
                                        </p:set>
                                        <p:anim calcmode="lin" valueType="num">
                                          <p:cBhvr additive="base">
                                            <p:cTn id="87" dur="500" fill="hold"/>
                                            <p:tgtEl>
                                              <p:spTgt spid="11"/>
                                            </p:tgtEl>
                                            <p:attrNameLst>
                                              <p:attrName>ppt_x</p:attrName>
                                            </p:attrNameLst>
                                          </p:cBhvr>
                                          <p:tavLst>
                                            <p:tav tm="0">
                                              <p:val>
                                                <p:strVal val="#ppt_x"/>
                                              </p:val>
                                            </p:tav>
                                            <p:tav tm="100000">
                                              <p:val>
                                                <p:strVal val="#ppt_x"/>
                                              </p:val>
                                            </p:tav>
                                          </p:tavLst>
                                        </p:anim>
                                        <p:anim calcmode="lin" valueType="num">
                                          <p:cBhvr additive="base">
                                            <p:cTn id="88" dur="500" fill="hold"/>
                                            <p:tgtEl>
                                              <p:spTgt spid="1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2"/>
                                            </p:tgtEl>
                                            <p:attrNameLst>
                                              <p:attrName>style.visibility</p:attrName>
                                            </p:attrNameLst>
                                          </p:cBhvr>
                                          <p:to>
                                            <p:strVal val="visible"/>
                                          </p:to>
                                        </p:set>
                                        <p:anim calcmode="lin" valueType="num">
                                          <p:cBhvr additive="base">
                                            <p:cTn id="91" dur="500" fill="hold"/>
                                            <p:tgtEl>
                                              <p:spTgt spid="12"/>
                                            </p:tgtEl>
                                            <p:attrNameLst>
                                              <p:attrName>ppt_x</p:attrName>
                                            </p:attrNameLst>
                                          </p:cBhvr>
                                          <p:tavLst>
                                            <p:tav tm="0">
                                              <p:val>
                                                <p:strVal val="#ppt_x"/>
                                              </p:val>
                                            </p:tav>
                                            <p:tav tm="100000">
                                              <p:val>
                                                <p:strVal val="#ppt_x"/>
                                              </p:val>
                                            </p:tav>
                                          </p:tavLst>
                                        </p:anim>
                                        <p:anim calcmode="lin" valueType="num">
                                          <p:cBhvr additive="base">
                                            <p:cTn id="9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22" grpId="0" animBg="1"/>
          <p:bldP spid="23" grpId="0" animBg="1"/>
          <p:bldP spid="24" grpId="0" animBg="1"/>
          <p:bldP spid="25" grpId="0" animBg="1"/>
          <p:bldP spid="9" grpId="0"/>
          <p:bldP spid="27" grpId="0"/>
          <p:bldP spid="28" grpId="0"/>
          <p:bldP spid="29" grpId="0"/>
          <p:bldP spid="30" grpId="0" animBg="1"/>
          <p:bldP spid="10" grpId="0"/>
          <p:bldP spid="12" grpId="0"/>
        </p:bldLst>
      </p:timing>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4">
            <a:extLst>
              <a:ext uri="{FF2B5EF4-FFF2-40B4-BE49-F238E27FC236}">
                <a16:creationId xmlns:a16="http://schemas.microsoft.com/office/drawing/2014/main" id="{0FA77E02-1BEC-CB4A-BCF1-11215F1034CF}"/>
              </a:ext>
            </a:extLst>
          </p:cNvPr>
          <p:cNvSpPr txBox="1"/>
          <p:nvPr/>
        </p:nvSpPr>
        <p:spPr>
          <a:xfrm>
            <a:off x="990600" y="289073"/>
            <a:ext cx="9358632" cy="800219"/>
          </a:xfrm>
          <a:prstGeom prst="rect">
            <a:avLst/>
          </a:prstGeom>
          <a:noFill/>
        </p:spPr>
        <p:txBody>
          <a:bodyPr wrap="square" lIns="0" tIns="0" rIns="0" bIns="0" rtlCol="0">
            <a:spAutoFit/>
          </a:bodyPr>
          <a:lstStyle/>
          <a:p>
            <a:r>
              <a:rPr lang="en-US" sz="2800" b="1" dirty="0" err="1">
                <a:solidFill>
                  <a:schemeClr val="accent1"/>
                </a:solidFill>
                <a:latin typeface="Source Sans Pro Regular"/>
              </a:rPr>
              <a:t>L’espace</a:t>
            </a:r>
            <a:r>
              <a:rPr lang="en-US" sz="2800" b="1" dirty="0">
                <a:solidFill>
                  <a:schemeClr val="accent1"/>
                </a:solidFill>
                <a:latin typeface="Source Sans Pro Regular"/>
              </a:rPr>
              <a:t> de stockage</a:t>
            </a:r>
          </a:p>
          <a:p>
            <a:r>
              <a:rPr lang="en-US" dirty="0">
                <a:solidFill>
                  <a:schemeClr val="accent1"/>
                </a:solidFill>
                <a:latin typeface="Source Sans Pro Regular"/>
              </a:rPr>
              <a:t>A quoi </a:t>
            </a:r>
            <a:r>
              <a:rPr lang="en-US" dirty="0" err="1">
                <a:solidFill>
                  <a:schemeClr val="accent1"/>
                </a:solidFill>
                <a:latin typeface="Source Sans Pro Regular"/>
              </a:rPr>
              <a:t>ressemble</a:t>
            </a:r>
            <a:r>
              <a:rPr lang="en-US" dirty="0">
                <a:solidFill>
                  <a:schemeClr val="accent1"/>
                </a:solidFill>
                <a:latin typeface="Source Sans Pro Regular"/>
              </a:rPr>
              <a:t> un </a:t>
            </a:r>
            <a:r>
              <a:rPr lang="en-US" dirty="0" err="1">
                <a:solidFill>
                  <a:schemeClr val="accent1"/>
                </a:solidFill>
                <a:latin typeface="Source Sans Pro Regular"/>
              </a:rPr>
              <a:t>espace</a:t>
            </a:r>
            <a:r>
              <a:rPr lang="en-US" dirty="0">
                <a:solidFill>
                  <a:schemeClr val="accent1"/>
                </a:solidFill>
                <a:latin typeface="Source Sans Pro Regular"/>
              </a:rPr>
              <a:t> FTP ?</a:t>
            </a:r>
          </a:p>
        </p:txBody>
      </p:sp>
      <p:sp>
        <p:nvSpPr>
          <p:cNvPr id="3" name="Freeform 92">
            <a:extLst>
              <a:ext uri="{FF2B5EF4-FFF2-40B4-BE49-F238E27FC236}">
                <a16:creationId xmlns:a16="http://schemas.microsoft.com/office/drawing/2014/main" id="{66AB07A7-B7E9-0442-8E5F-B22F92D2A511}"/>
              </a:ext>
            </a:extLst>
          </p:cNvPr>
          <p:cNvSpPr>
            <a:spLocks noEditPoints="1"/>
          </p:cNvSpPr>
          <p:nvPr/>
        </p:nvSpPr>
        <p:spPr bwMode="auto">
          <a:xfrm>
            <a:off x="1415480" y="2250167"/>
            <a:ext cx="3423072" cy="2547258"/>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6" name="Espace réservé du texte 2">
            <a:extLst>
              <a:ext uri="{FF2B5EF4-FFF2-40B4-BE49-F238E27FC236}">
                <a16:creationId xmlns:a16="http://schemas.microsoft.com/office/drawing/2014/main" id="{AC386D2E-E35D-0A45-BFEE-44FA81F8A9BF}"/>
              </a:ext>
            </a:extLst>
          </p:cNvPr>
          <p:cNvSpPr txBox="1">
            <a:spLocks/>
          </p:cNvSpPr>
          <p:nvPr/>
        </p:nvSpPr>
        <p:spPr>
          <a:xfrm>
            <a:off x="6731811" y="1994788"/>
            <a:ext cx="1514290" cy="375558"/>
          </a:xfrm>
          <a:prstGeom prst="rect">
            <a:avLst/>
          </a:prstGeom>
        </p:spPr>
        <p:txBody>
          <a:bodyPr/>
          <a:lstStyle>
            <a:lvl1pPr marL="0" indent="0" algn="l" defTabSz="914400" rtl="0" eaLnBrk="1" latinLnBrk="0" hangingPunct="1">
              <a:lnSpc>
                <a:spcPct val="90000"/>
              </a:lnSpc>
              <a:spcBef>
                <a:spcPts val="1000"/>
              </a:spcBef>
              <a:buFont typeface="Arial"/>
              <a:buNone/>
              <a:defRPr sz="1800" kern="1200">
                <a:solidFill>
                  <a:schemeClr val="bg1"/>
                </a:solidFill>
                <a:latin typeface="Bariol" charset="0"/>
                <a:ea typeface="Bariol" charset="0"/>
                <a:cs typeface="Bariol" charset="0"/>
              </a:defRPr>
            </a:lvl1pPr>
            <a:lvl2pPr marL="685800" indent="-228600" algn="l" defTabSz="914400" rtl="0" eaLnBrk="1" latinLnBrk="0" hangingPunct="1">
              <a:lnSpc>
                <a:spcPct val="90000"/>
              </a:lnSpc>
              <a:spcBef>
                <a:spcPts val="500"/>
              </a:spcBef>
              <a:buFont typeface="Arial"/>
              <a:buChar char="•"/>
              <a:defRPr sz="2400" kern="1200">
                <a:solidFill>
                  <a:schemeClr val="bg1"/>
                </a:solidFill>
                <a:latin typeface="Bariol" charset="0"/>
                <a:ea typeface="Bariol" charset="0"/>
                <a:cs typeface="Bariol" charset="0"/>
              </a:defRPr>
            </a:lvl2pPr>
            <a:lvl3pPr marL="1143000" indent="-228600" algn="l" defTabSz="914400" rtl="0" eaLnBrk="1" latinLnBrk="0" hangingPunct="1">
              <a:lnSpc>
                <a:spcPct val="90000"/>
              </a:lnSpc>
              <a:spcBef>
                <a:spcPts val="500"/>
              </a:spcBef>
              <a:buFont typeface="Arial"/>
              <a:buChar char="•"/>
              <a:defRPr sz="2000" kern="1200">
                <a:solidFill>
                  <a:schemeClr val="bg1"/>
                </a:solidFill>
                <a:latin typeface="Bariol" charset="0"/>
                <a:ea typeface="Bariol" charset="0"/>
                <a:cs typeface="Bariol" charset="0"/>
              </a:defRPr>
            </a:lvl3pPr>
            <a:lvl4pPr marL="16002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4pPr>
            <a:lvl5pPr marL="20574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R="0" lvl="0" algn="l" defTabSz="914400" rtl="0" eaLnBrk="1" fontAlgn="auto" latinLnBrk="0" hangingPunct="1">
              <a:lnSpc>
                <a:spcPct val="90000"/>
              </a:lnSpc>
              <a:spcBef>
                <a:spcPts val="1000"/>
              </a:spcBef>
              <a:spcAft>
                <a:spcPts val="0"/>
              </a:spcAft>
              <a:buClrTx/>
              <a:buSzTx/>
              <a:tabLst/>
              <a:defRPr/>
            </a:pPr>
            <a:r>
              <a:rPr kumimoji="0" lang="fr-FR" sz="2000" b="1" i="0" u="none" strike="noStrike" kern="1200" cap="none" spc="0" normalizeH="0" baseline="0" noProof="0" dirty="0">
                <a:ln>
                  <a:noFill/>
                </a:ln>
                <a:solidFill>
                  <a:schemeClr val="accent5"/>
                </a:solidFill>
                <a:effectLst/>
                <a:uLnTx/>
                <a:uFillTx/>
                <a:latin typeface="Source Sans Pro" panose="020B0503030403020204" pitchFamily="34" charset="77"/>
              </a:rPr>
              <a:t>Importer</a:t>
            </a:r>
          </a:p>
        </p:txBody>
      </p:sp>
      <p:sp>
        <p:nvSpPr>
          <p:cNvPr id="7" name="Espace réservé du texte 2">
            <a:extLst>
              <a:ext uri="{FF2B5EF4-FFF2-40B4-BE49-F238E27FC236}">
                <a16:creationId xmlns:a16="http://schemas.microsoft.com/office/drawing/2014/main" id="{7EC71444-860D-A54C-87E3-772CE0083F78}"/>
              </a:ext>
            </a:extLst>
          </p:cNvPr>
          <p:cNvSpPr txBox="1">
            <a:spLocks/>
          </p:cNvSpPr>
          <p:nvPr/>
        </p:nvSpPr>
        <p:spPr>
          <a:xfrm>
            <a:off x="6731811" y="3060379"/>
            <a:ext cx="1812462" cy="375559"/>
          </a:xfrm>
          <a:prstGeom prst="rect">
            <a:avLst/>
          </a:prstGeom>
        </p:spPr>
        <p:txBody>
          <a:bodyPr/>
          <a:lstStyle>
            <a:lvl1pPr marL="0" indent="0" algn="l" defTabSz="914400" rtl="0" eaLnBrk="1" latinLnBrk="0" hangingPunct="1">
              <a:lnSpc>
                <a:spcPct val="90000"/>
              </a:lnSpc>
              <a:spcBef>
                <a:spcPts val="1000"/>
              </a:spcBef>
              <a:buFont typeface="Arial"/>
              <a:buNone/>
              <a:defRPr sz="1800" kern="1200">
                <a:solidFill>
                  <a:schemeClr val="bg1"/>
                </a:solidFill>
                <a:latin typeface="Bariol" charset="0"/>
                <a:ea typeface="Bariol" charset="0"/>
                <a:cs typeface="Bariol" charset="0"/>
              </a:defRPr>
            </a:lvl1pPr>
            <a:lvl2pPr marL="685800" indent="-228600" algn="l" defTabSz="914400" rtl="0" eaLnBrk="1" latinLnBrk="0" hangingPunct="1">
              <a:lnSpc>
                <a:spcPct val="90000"/>
              </a:lnSpc>
              <a:spcBef>
                <a:spcPts val="500"/>
              </a:spcBef>
              <a:buFont typeface="Arial"/>
              <a:buChar char="•"/>
              <a:defRPr sz="2400" kern="1200">
                <a:solidFill>
                  <a:schemeClr val="bg1"/>
                </a:solidFill>
                <a:latin typeface="Bariol" charset="0"/>
                <a:ea typeface="Bariol" charset="0"/>
                <a:cs typeface="Bariol" charset="0"/>
              </a:defRPr>
            </a:lvl2pPr>
            <a:lvl3pPr marL="1143000" indent="-228600" algn="l" defTabSz="914400" rtl="0" eaLnBrk="1" latinLnBrk="0" hangingPunct="1">
              <a:lnSpc>
                <a:spcPct val="90000"/>
              </a:lnSpc>
              <a:spcBef>
                <a:spcPts val="500"/>
              </a:spcBef>
              <a:buFont typeface="Arial"/>
              <a:buChar char="•"/>
              <a:defRPr sz="2000" kern="1200">
                <a:solidFill>
                  <a:schemeClr val="bg1"/>
                </a:solidFill>
                <a:latin typeface="Bariol" charset="0"/>
                <a:ea typeface="Bariol" charset="0"/>
                <a:cs typeface="Bariol" charset="0"/>
              </a:defRPr>
            </a:lvl3pPr>
            <a:lvl4pPr marL="16002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4pPr>
            <a:lvl5pPr marL="20574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R="0" lvl="0" algn="l" defTabSz="914400" rtl="0" eaLnBrk="1" fontAlgn="auto" latinLnBrk="0" hangingPunct="1">
              <a:lnSpc>
                <a:spcPct val="90000"/>
              </a:lnSpc>
              <a:spcBef>
                <a:spcPts val="1000"/>
              </a:spcBef>
              <a:spcAft>
                <a:spcPts val="0"/>
              </a:spcAft>
              <a:buClrTx/>
              <a:buSzTx/>
              <a:tabLst/>
              <a:defRPr/>
            </a:pPr>
            <a:r>
              <a:rPr kumimoji="0" lang="fr-FR" sz="2000" b="1" i="0" u="none" strike="noStrike" kern="1200" cap="none" spc="0" normalizeH="0" baseline="0" noProof="0" dirty="0">
                <a:ln>
                  <a:noFill/>
                </a:ln>
                <a:solidFill>
                  <a:schemeClr val="accent5"/>
                </a:solidFill>
                <a:effectLst/>
                <a:uLnTx/>
                <a:uFillTx/>
                <a:latin typeface="Source Sans Pro" panose="020B0503030403020204" pitchFamily="34" charset="77"/>
              </a:rPr>
              <a:t>Exporter</a:t>
            </a:r>
          </a:p>
        </p:txBody>
      </p:sp>
      <p:sp>
        <p:nvSpPr>
          <p:cNvPr id="8" name="Espace réservé du texte 2">
            <a:extLst>
              <a:ext uri="{FF2B5EF4-FFF2-40B4-BE49-F238E27FC236}">
                <a16:creationId xmlns:a16="http://schemas.microsoft.com/office/drawing/2014/main" id="{8AF54834-231C-724D-B89A-7807D109919B}"/>
              </a:ext>
            </a:extLst>
          </p:cNvPr>
          <p:cNvSpPr txBox="1">
            <a:spLocks/>
          </p:cNvSpPr>
          <p:nvPr/>
        </p:nvSpPr>
        <p:spPr>
          <a:xfrm>
            <a:off x="6715311" y="4112097"/>
            <a:ext cx="1514289" cy="375558"/>
          </a:xfrm>
          <a:prstGeom prst="rect">
            <a:avLst/>
          </a:prstGeom>
        </p:spPr>
        <p:txBody>
          <a:bodyPr/>
          <a:lstStyle>
            <a:lvl1pPr marL="0" indent="0" algn="l" defTabSz="914400" rtl="0" eaLnBrk="1" latinLnBrk="0" hangingPunct="1">
              <a:lnSpc>
                <a:spcPct val="90000"/>
              </a:lnSpc>
              <a:spcBef>
                <a:spcPts val="1000"/>
              </a:spcBef>
              <a:buFont typeface="Arial"/>
              <a:buNone/>
              <a:defRPr sz="1800" kern="1200">
                <a:solidFill>
                  <a:schemeClr val="bg1"/>
                </a:solidFill>
                <a:latin typeface="Bariol" charset="0"/>
                <a:ea typeface="Bariol" charset="0"/>
                <a:cs typeface="Bariol" charset="0"/>
              </a:defRPr>
            </a:lvl1pPr>
            <a:lvl2pPr marL="685800" indent="-228600" algn="l" defTabSz="914400" rtl="0" eaLnBrk="1" latinLnBrk="0" hangingPunct="1">
              <a:lnSpc>
                <a:spcPct val="90000"/>
              </a:lnSpc>
              <a:spcBef>
                <a:spcPts val="500"/>
              </a:spcBef>
              <a:buFont typeface="Arial"/>
              <a:buChar char="•"/>
              <a:defRPr sz="2400" kern="1200">
                <a:solidFill>
                  <a:schemeClr val="bg1"/>
                </a:solidFill>
                <a:latin typeface="Bariol" charset="0"/>
                <a:ea typeface="Bariol" charset="0"/>
                <a:cs typeface="Bariol" charset="0"/>
              </a:defRPr>
            </a:lvl2pPr>
            <a:lvl3pPr marL="1143000" indent="-228600" algn="l" defTabSz="914400" rtl="0" eaLnBrk="1" latinLnBrk="0" hangingPunct="1">
              <a:lnSpc>
                <a:spcPct val="90000"/>
              </a:lnSpc>
              <a:spcBef>
                <a:spcPts val="500"/>
              </a:spcBef>
              <a:buFont typeface="Arial"/>
              <a:buChar char="•"/>
              <a:defRPr sz="2000" kern="1200">
                <a:solidFill>
                  <a:schemeClr val="bg1"/>
                </a:solidFill>
                <a:latin typeface="Bariol" charset="0"/>
                <a:ea typeface="Bariol" charset="0"/>
                <a:cs typeface="Bariol" charset="0"/>
              </a:defRPr>
            </a:lvl3pPr>
            <a:lvl4pPr marL="16002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4pPr>
            <a:lvl5pPr marL="20574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R="0" lvl="0" algn="l" defTabSz="914400" rtl="0" eaLnBrk="1" fontAlgn="auto" latinLnBrk="0" hangingPunct="1">
              <a:lnSpc>
                <a:spcPct val="90000"/>
              </a:lnSpc>
              <a:spcBef>
                <a:spcPts val="1000"/>
              </a:spcBef>
              <a:spcAft>
                <a:spcPts val="0"/>
              </a:spcAft>
              <a:buClrTx/>
              <a:buSzTx/>
              <a:tabLst/>
              <a:defRPr/>
            </a:pPr>
            <a:r>
              <a:rPr kumimoji="0" lang="fr-FR" sz="2000" b="1" i="0" u="none" strike="noStrike" kern="1200" cap="none" spc="0" normalizeH="0" baseline="0" noProof="0" dirty="0">
                <a:ln>
                  <a:noFill/>
                </a:ln>
                <a:solidFill>
                  <a:schemeClr val="accent5"/>
                </a:solidFill>
                <a:effectLst/>
                <a:uLnTx/>
                <a:uFillTx/>
                <a:latin typeface="Source Sans Pro" panose="020B0503030403020204" pitchFamily="34" charset="77"/>
              </a:rPr>
              <a:t>Editer</a:t>
            </a:r>
          </a:p>
          <a:p>
            <a:pPr marL="285750" marR="0" lvl="0" indent="-285750" algn="l" defTabSz="914400" rtl="0" eaLnBrk="1" fontAlgn="auto" latinLnBrk="0" hangingPunct="1">
              <a:lnSpc>
                <a:spcPct val="90000"/>
              </a:lnSpc>
              <a:spcBef>
                <a:spcPts val="1000"/>
              </a:spcBef>
              <a:spcAft>
                <a:spcPts val="0"/>
              </a:spcAft>
              <a:buClrTx/>
              <a:buSzTx/>
              <a:buFont typeface="Arial" charset="0"/>
              <a:buChar char="•"/>
              <a:tabLst/>
              <a:defRPr/>
            </a:pPr>
            <a:endParaRPr kumimoji="0" lang="fr-FR" sz="2000" b="0" i="0" u="none" strike="noStrike" kern="1200" cap="none" spc="0" normalizeH="0" baseline="0" noProof="0" dirty="0">
              <a:ln>
                <a:noFill/>
              </a:ln>
              <a:solidFill>
                <a:schemeClr val="accent5"/>
              </a:solidFill>
              <a:effectLst/>
              <a:uLnTx/>
              <a:uFillTx/>
              <a:latin typeface="Source Sans Pro" panose="020B0503030403020204" pitchFamily="34" charset="77"/>
            </a:endParaRPr>
          </a:p>
        </p:txBody>
      </p:sp>
      <p:sp>
        <p:nvSpPr>
          <p:cNvPr id="9" name="Espace réservé du texte 2">
            <a:extLst>
              <a:ext uri="{FF2B5EF4-FFF2-40B4-BE49-F238E27FC236}">
                <a16:creationId xmlns:a16="http://schemas.microsoft.com/office/drawing/2014/main" id="{BFA6B61B-1AAC-F340-BBB8-D90869EAD2F4}"/>
              </a:ext>
            </a:extLst>
          </p:cNvPr>
          <p:cNvSpPr txBox="1">
            <a:spLocks/>
          </p:cNvSpPr>
          <p:nvPr/>
        </p:nvSpPr>
        <p:spPr>
          <a:xfrm>
            <a:off x="6731810" y="5134415"/>
            <a:ext cx="2100494" cy="375558"/>
          </a:xfrm>
          <a:prstGeom prst="rect">
            <a:avLst/>
          </a:prstGeom>
        </p:spPr>
        <p:txBody>
          <a:bodyPr/>
          <a:lstStyle>
            <a:lvl1pPr marL="0" indent="0" algn="l" defTabSz="914400" rtl="0" eaLnBrk="1" latinLnBrk="0" hangingPunct="1">
              <a:lnSpc>
                <a:spcPct val="90000"/>
              </a:lnSpc>
              <a:spcBef>
                <a:spcPts val="1000"/>
              </a:spcBef>
              <a:buFont typeface="Arial"/>
              <a:buNone/>
              <a:defRPr sz="1800" kern="1200">
                <a:solidFill>
                  <a:schemeClr val="bg1"/>
                </a:solidFill>
                <a:latin typeface="Bariol" charset="0"/>
                <a:ea typeface="Bariol" charset="0"/>
                <a:cs typeface="Bariol" charset="0"/>
              </a:defRPr>
            </a:lvl1pPr>
            <a:lvl2pPr marL="685800" indent="-228600" algn="l" defTabSz="914400" rtl="0" eaLnBrk="1" latinLnBrk="0" hangingPunct="1">
              <a:lnSpc>
                <a:spcPct val="90000"/>
              </a:lnSpc>
              <a:spcBef>
                <a:spcPts val="500"/>
              </a:spcBef>
              <a:buFont typeface="Arial"/>
              <a:buChar char="•"/>
              <a:defRPr sz="2400" kern="1200">
                <a:solidFill>
                  <a:schemeClr val="bg1"/>
                </a:solidFill>
                <a:latin typeface="Bariol" charset="0"/>
                <a:ea typeface="Bariol" charset="0"/>
                <a:cs typeface="Bariol" charset="0"/>
              </a:defRPr>
            </a:lvl2pPr>
            <a:lvl3pPr marL="1143000" indent="-228600" algn="l" defTabSz="914400" rtl="0" eaLnBrk="1" latinLnBrk="0" hangingPunct="1">
              <a:lnSpc>
                <a:spcPct val="90000"/>
              </a:lnSpc>
              <a:spcBef>
                <a:spcPts val="500"/>
              </a:spcBef>
              <a:buFont typeface="Arial"/>
              <a:buChar char="•"/>
              <a:defRPr sz="2000" kern="1200">
                <a:solidFill>
                  <a:schemeClr val="bg1"/>
                </a:solidFill>
                <a:latin typeface="Bariol" charset="0"/>
                <a:ea typeface="Bariol" charset="0"/>
                <a:cs typeface="Bariol" charset="0"/>
              </a:defRPr>
            </a:lvl3pPr>
            <a:lvl4pPr marL="16002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4pPr>
            <a:lvl5pPr marL="20574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R="0" lvl="0" algn="l" defTabSz="914400" rtl="0" eaLnBrk="1" fontAlgn="auto" latinLnBrk="0" hangingPunct="1">
              <a:lnSpc>
                <a:spcPct val="90000"/>
              </a:lnSpc>
              <a:spcBef>
                <a:spcPts val="1000"/>
              </a:spcBef>
              <a:spcAft>
                <a:spcPts val="0"/>
              </a:spcAft>
              <a:buClrTx/>
              <a:buSzTx/>
              <a:tabLst/>
              <a:defRPr/>
            </a:pPr>
            <a:r>
              <a:rPr kumimoji="0" lang="fr-FR" sz="2000" b="1" i="0" u="none" strike="noStrike" kern="1200" cap="none" spc="0" normalizeH="0" baseline="0" noProof="0" dirty="0">
                <a:ln>
                  <a:noFill/>
                </a:ln>
                <a:solidFill>
                  <a:schemeClr val="accent5"/>
                </a:solidFill>
                <a:effectLst/>
                <a:uLnTx/>
                <a:uFillTx/>
                <a:latin typeface="Source Sans Pro" panose="020B0503030403020204" pitchFamily="34" charset="77"/>
              </a:rPr>
              <a:t>Supprimer</a:t>
            </a:r>
          </a:p>
        </p:txBody>
      </p:sp>
      <p:sp>
        <p:nvSpPr>
          <p:cNvPr id="10" name="Oval 9">
            <a:extLst>
              <a:ext uri="{FF2B5EF4-FFF2-40B4-BE49-F238E27FC236}">
                <a16:creationId xmlns:a16="http://schemas.microsoft.com/office/drawing/2014/main" id="{30DB3E5E-62BC-DA45-A030-8947C8B5DBF0}"/>
              </a:ext>
            </a:extLst>
          </p:cNvPr>
          <p:cNvSpPr/>
          <p:nvPr/>
        </p:nvSpPr>
        <p:spPr>
          <a:xfrm>
            <a:off x="6053702" y="1843513"/>
            <a:ext cx="678108" cy="67810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a:latin typeface="Source Sans Pro" panose="020B0503030403020204" pitchFamily="34" charset="77"/>
              </a:rPr>
              <a:t>01</a:t>
            </a:r>
          </a:p>
        </p:txBody>
      </p:sp>
      <p:sp>
        <p:nvSpPr>
          <p:cNvPr id="11" name="Oval 10">
            <a:extLst>
              <a:ext uri="{FF2B5EF4-FFF2-40B4-BE49-F238E27FC236}">
                <a16:creationId xmlns:a16="http://schemas.microsoft.com/office/drawing/2014/main" id="{4B3C88D3-E8CE-4443-91B2-82F44E8B35DD}"/>
              </a:ext>
            </a:extLst>
          </p:cNvPr>
          <p:cNvSpPr/>
          <p:nvPr/>
        </p:nvSpPr>
        <p:spPr>
          <a:xfrm>
            <a:off x="6053702" y="2890055"/>
            <a:ext cx="678108" cy="678108"/>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a:latin typeface="Source Sans Pro" panose="020B0503030403020204" pitchFamily="34" charset="77"/>
              </a:rPr>
              <a:t>02</a:t>
            </a:r>
          </a:p>
        </p:txBody>
      </p:sp>
      <p:sp>
        <p:nvSpPr>
          <p:cNvPr id="12" name="Oval 11">
            <a:extLst>
              <a:ext uri="{FF2B5EF4-FFF2-40B4-BE49-F238E27FC236}">
                <a16:creationId xmlns:a16="http://schemas.microsoft.com/office/drawing/2014/main" id="{5170B2E0-DF25-184B-BA0B-AFCD01C06B60}"/>
              </a:ext>
            </a:extLst>
          </p:cNvPr>
          <p:cNvSpPr/>
          <p:nvPr/>
        </p:nvSpPr>
        <p:spPr>
          <a:xfrm>
            <a:off x="6053702" y="3936597"/>
            <a:ext cx="678108" cy="67810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a:latin typeface="Source Sans Pro" panose="020B0503030403020204" pitchFamily="34" charset="77"/>
              </a:rPr>
              <a:t>03</a:t>
            </a:r>
          </a:p>
        </p:txBody>
      </p:sp>
      <p:sp>
        <p:nvSpPr>
          <p:cNvPr id="13" name="Oval 12">
            <a:extLst>
              <a:ext uri="{FF2B5EF4-FFF2-40B4-BE49-F238E27FC236}">
                <a16:creationId xmlns:a16="http://schemas.microsoft.com/office/drawing/2014/main" id="{748E4FBB-EB56-7345-82BC-6B9335BA5974}"/>
              </a:ext>
            </a:extLst>
          </p:cNvPr>
          <p:cNvSpPr/>
          <p:nvPr/>
        </p:nvSpPr>
        <p:spPr>
          <a:xfrm>
            <a:off x="6053702" y="4983140"/>
            <a:ext cx="678108" cy="678108"/>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a:latin typeface="Source Sans Pro" panose="020B0503030403020204" pitchFamily="34" charset="77"/>
              </a:rPr>
              <a:t>04</a:t>
            </a:r>
          </a:p>
        </p:txBody>
      </p:sp>
      <p:sp>
        <p:nvSpPr>
          <p:cNvPr id="14" name="Freeform 92">
            <a:extLst>
              <a:ext uri="{FF2B5EF4-FFF2-40B4-BE49-F238E27FC236}">
                <a16:creationId xmlns:a16="http://schemas.microsoft.com/office/drawing/2014/main" id="{C14CEFB1-CA16-1C47-A9EB-CEE679F2D421}"/>
              </a:ext>
            </a:extLst>
          </p:cNvPr>
          <p:cNvSpPr>
            <a:spLocks noEditPoints="1"/>
          </p:cNvSpPr>
          <p:nvPr/>
        </p:nvSpPr>
        <p:spPr bwMode="auto">
          <a:xfrm>
            <a:off x="1991543" y="3103199"/>
            <a:ext cx="809219" cy="602175"/>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15" name="Freeform 92">
            <a:extLst>
              <a:ext uri="{FF2B5EF4-FFF2-40B4-BE49-F238E27FC236}">
                <a16:creationId xmlns:a16="http://schemas.microsoft.com/office/drawing/2014/main" id="{336636F0-F13D-9A45-A875-A33781F25D36}"/>
              </a:ext>
            </a:extLst>
          </p:cNvPr>
          <p:cNvSpPr>
            <a:spLocks noEditPoints="1"/>
          </p:cNvSpPr>
          <p:nvPr/>
        </p:nvSpPr>
        <p:spPr bwMode="auto">
          <a:xfrm>
            <a:off x="2883315" y="3103199"/>
            <a:ext cx="809219" cy="602175"/>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16" name="Freeform 92">
            <a:extLst>
              <a:ext uri="{FF2B5EF4-FFF2-40B4-BE49-F238E27FC236}">
                <a16:creationId xmlns:a16="http://schemas.microsoft.com/office/drawing/2014/main" id="{E80B5BF5-A2F7-424E-B83C-478CE9E26BCD}"/>
              </a:ext>
            </a:extLst>
          </p:cNvPr>
          <p:cNvSpPr>
            <a:spLocks noEditPoints="1"/>
          </p:cNvSpPr>
          <p:nvPr/>
        </p:nvSpPr>
        <p:spPr bwMode="auto">
          <a:xfrm>
            <a:off x="3775087" y="3103199"/>
            <a:ext cx="809219" cy="602175"/>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17" name="Freeform 92">
            <a:extLst>
              <a:ext uri="{FF2B5EF4-FFF2-40B4-BE49-F238E27FC236}">
                <a16:creationId xmlns:a16="http://schemas.microsoft.com/office/drawing/2014/main" id="{2E9D9C86-91D6-AE41-B070-422B63EA9B52}"/>
              </a:ext>
            </a:extLst>
          </p:cNvPr>
          <p:cNvSpPr>
            <a:spLocks noEditPoints="1"/>
          </p:cNvSpPr>
          <p:nvPr/>
        </p:nvSpPr>
        <p:spPr bwMode="auto">
          <a:xfrm>
            <a:off x="1730948" y="3885961"/>
            <a:ext cx="809219" cy="602175"/>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18" name="Freeform 93">
            <a:extLst>
              <a:ext uri="{FF2B5EF4-FFF2-40B4-BE49-F238E27FC236}">
                <a16:creationId xmlns:a16="http://schemas.microsoft.com/office/drawing/2014/main" id="{E796C695-C63E-7A49-9FFA-A78EE32C6F8C}"/>
              </a:ext>
            </a:extLst>
          </p:cNvPr>
          <p:cNvSpPr>
            <a:spLocks noEditPoints="1"/>
          </p:cNvSpPr>
          <p:nvPr/>
        </p:nvSpPr>
        <p:spPr bwMode="auto">
          <a:xfrm>
            <a:off x="2669586" y="3868440"/>
            <a:ext cx="490953" cy="637216"/>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93">
            <a:extLst>
              <a:ext uri="{FF2B5EF4-FFF2-40B4-BE49-F238E27FC236}">
                <a16:creationId xmlns:a16="http://schemas.microsoft.com/office/drawing/2014/main" id="{FEAA7A30-9D79-6A40-A720-5EC840FB93F4}"/>
              </a:ext>
            </a:extLst>
          </p:cNvPr>
          <p:cNvSpPr>
            <a:spLocks noEditPoints="1"/>
          </p:cNvSpPr>
          <p:nvPr/>
        </p:nvSpPr>
        <p:spPr bwMode="auto">
          <a:xfrm>
            <a:off x="3289958" y="3868440"/>
            <a:ext cx="490953" cy="637216"/>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93">
            <a:extLst>
              <a:ext uri="{FF2B5EF4-FFF2-40B4-BE49-F238E27FC236}">
                <a16:creationId xmlns:a16="http://schemas.microsoft.com/office/drawing/2014/main" id="{B6E2D9F0-56BC-1949-837C-9505C0FF233C}"/>
              </a:ext>
            </a:extLst>
          </p:cNvPr>
          <p:cNvSpPr>
            <a:spLocks noEditPoints="1"/>
          </p:cNvSpPr>
          <p:nvPr/>
        </p:nvSpPr>
        <p:spPr bwMode="auto">
          <a:xfrm>
            <a:off x="3910330" y="3868440"/>
            <a:ext cx="490953" cy="637216"/>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pic>
        <p:nvPicPr>
          <p:cNvPr id="21" name="Picture 2" descr="FileZilla — Wikipédia">
            <a:extLst>
              <a:ext uri="{FF2B5EF4-FFF2-40B4-BE49-F238E27FC236}">
                <a16:creationId xmlns:a16="http://schemas.microsoft.com/office/drawing/2014/main" id="{A5FC9731-870B-194F-AED4-95BF051FB47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467443" y="2758616"/>
            <a:ext cx="1340768" cy="1340768"/>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21">
            <a:extLst>
              <a:ext uri="{FF2B5EF4-FFF2-40B4-BE49-F238E27FC236}">
                <a16:creationId xmlns:a16="http://schemas.microsoft.com/office/drawing/2014/main" id="{805B42E0-F72F-8540-A4A2-45798A099317}"/>
              </a:ext>
            </a:extLst>
          </p:cNvPr>
          <p:cNvSpPr txBox="1"/>
          <p:nvPr/>
        </p:nvSpPr>
        <p:spPr>
          <a:xfrm>
            <a:off x="8769675" y="4204288"/>
            <a:ext cx="2736304" cy="461665"/>
          </a:xfrm>
          <a:prstGeom prst="rect">
            <a:avLst/>
          </a:prstGeom>
          <a:noFill/>
        </p:spPr>
        <p:txBody>
          <a:bodyPr wrap="square" rtlCol="0">
            <a:spAutoFit/>
          </a:bodyPr>
          <a:lstStyle/>
          <a:p>
            <a:pPr algn="ctr"/>
            <a:r>
              <a:rPr lang="fr-FR" dirty="0"/>
              <a:t>On se connecte ?</a:t>
            </a:r>
          </a:p>
        </p:txBody>
      </p:sp>
      <p:sp>
        <p:nvSpPr>
          <p:cNvPr id="23" name="Freeform 92">
            <a:extLst>
              <a:ext uri="{FF2B5EF4-FFF2-40B4-BE49-F238E27FC236}">
                <a16:creationId xmlns:a16="http://schemas.microsoft.com/office/drawing/2014/main" id="{EDD20C6A-3CF6-A64C-9BE7-F7C1E2E9364F}"/>
              </a:ext>
            </a:extLst>
          </p:cNvPr>
          <p:cNvSpPr>
            <a:spLocks noEditPoints="1"/>
          </p:cNvSpPr>
          <p:nvPr/>
        </p:nvSpPr>
        <p:spPr bwMode="auto">
          <a:xfrm>
            <a:off x="2092127" y="3408324"/>
            <a:ext cx="206163" cy="153415"/>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24" name="Freeform 93">
            <a:extLst>
              <a:ext uri="{FF2B5EF4-FFF2-40B4-BE49-F238E27FC236}">
                <a16:creationId xmlns:a16="http://schemas.microsoft.com/office/drawing/2014/main" id="{C1535A5B-7215-754B-B5CB-E04E25D29559}"/>
              </a:ext>
            </a:extLst>
          </p:cNvPr>
          <p:cNvSpPr>
            <a:spLocks noEditPoints="1"/>
          </p:cNvSpPr>
          <p:nvPr/>
        </p:nvSpPr>
        <p:spPr bwMode="auto">
          <a:xfrm>
            <a:off x="2342693" y="3362995"/>
            <a:ext cx="158075" cy="205168"/>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93">
            <a:extLst>
              <a:ext uri="{FF2B5EF4-FFF2-40B4-BE49-F238E27FC236}">
                <a16:creationId xmlns:a16="http://schemas.microsoft.com/office/drawing/2014/main" id="{945BFF90-60EF-C845-A14A-3511626CD1F1}"/>
              </a:ext>
            </a:extLst>
          </p:cNvPr>
          <p:cNvSpPr>
            <a:spLocks noEditPoints="1"/>
          </p:cNvSpPr>
          <p:nvPr/>
        </p:nvSpPr>
        <p:spPr bwMode="auto">
          <a:xfrm>
            <a:off x="2548899" y="3362995"/>
            <a:ext cx="158075" cy="205168"/>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TextBox 25">
            <a:extLst>
              <a:ext uri="{FF2B5EF4-FFF2-40B4-BE49-F238E27FC236}">
                <a16:creationId xmlns:a16="http://schemas.microsoft.com/office/drawing/2014/main" id="{0D9EA8F8-3474-4A44-865C-79EBF5F4DC7D}"/>
              </a:ext>
            </a:extLst>
          </p:cNvPr>
          <p:cNvSpPr txBox="1"/>
          <p:nvPr/>
        </p:nvSpPr>
        <p:spPr>
          <a:xfrm>
            <a:off x="2034793" y="4896758"/>
            <a:ext cx="1918415" cy="461665"/>
          </a:xfrm>
          <a:prstGeom prst="rect">
            <a:avLst/>
          </a:prstGeom>
          <a:noFill/>
        </p:spPr>
        <p:txBody>
          <a:bodyPr wrap="square" rtlCol="0">
            <a:spAutoFit/>
          </a:bodyPr>
          <a:lstStyle/>
          <a:p>
            <a:pPr algn="ctr"/>
            <a:r>
              <a:rPr lang="fr-FR" dirty="0"/>
              <a:t>Espace FTP</a:t>
            </a:r>
          </a:p>
        </p:txBody>
      </p:sp>
      <p:sp>
        <p:nvSpPr>
          <p:cNvPr id="27" name="TextBox 26">
            <a:extLst>
              <a:ext uri="{FF2B5EF4-FFF2-40B4-BE49-F238E27FC236}">
                <a16:creationId xmlns:a16="http://schemas.microsoft.com/office/drawing/2014/main" id="{8C5737C4-7A66-9541-B7AF-CC83F0627BE7}"/>
              </a:ext>
            </a:extLst>
          </p:cNvPr>
          <p:cNvSpPr txBox="1"/>
          <p:nvPr/>
        </p:nvSpPr>
        <p:spPr>
          <a:xfrm>
            <a:off x="2997855" y="1832397"/>
            <a:ext cx="2448272" cy="461665"/>
          </a:xfrm>
          <a:prstGeom prst="rect">
            <a:avLst/>
          </a:prstGeom>
          <a:noFill/>
        </p:spPr>
        <p:txBody>
          <a:bodyPr wrap="square" rtlCol="0">
            <a:spAutoFit/>
          </a:bodyPr>
          <a:lstStyle/>
          <a:p>
            <a:r>
              <a:rPr lang="fr-FR" dirty="0"/>
              <a:t>Dossier racine /</a:t>
            </a:r>
          </a:p>
        </p:txBody>
      </p:sp>
      <p:cxnSp>
        <p:nvCxnSpPr>
          <p:cNvPr id="30" name="Straight Arrow Connector 29">
            <a:extLst>
              <a:ext uri="{FF2B5EF4-FFF2-40B4-BE49-F238E27FC236}">
                <a16:creationId xmlns:a16="http://schemas.microsoft.com/office/drawing/2014/main" id="{8DEFD78A-6F66-F241-B4B5-0550425A618B}"/>
              </a:ext>
            </a:extLst>
          </p:cNvPr>
          <p:cNvCxnSpPr>
            <a:stCxn id="27" idx="1"/>
          </p:cNvCxnSpPr>
          <p:nvPr/>
        </p:nvCxnSpPr>
        <p:spPr>
          <a:xfrm flipH="1">
            <a:off x="2548899" y="2063230"/>
            <a:ext cx="448956" cy="30711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0469335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wipe(left)">
                                          <p:cBhvr>
                                            <p:cTn id="14" dur="500"/>
                                            <p:tgtEl>
                                              <p:spTgt spid="27"/>
                                            </p:tgtEl>
                                          </p:cBhvr>
                                        </p:animEffect>
                                      </p:childTnLst>
                                    </p:cTn>
                                  </p:par>
                                  <p:par>
                                    <p:cTn id="15" presetID="22" presetClass="entr" presetSubtype="8" fill="hold" nodeType="with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wipe(left)">
                                          <p:cBhvr>
                                            <p:cTn id="17" dur="500"/>
                                            <p:tgtEl>
                                              <p:spTgt spid="3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fade">
                                          <p:cBhvr>
                                            <p:cTn id="26" dur="500"/>
                                            <p:tgtEl>
                                              <p:spTgt spid="15"/>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500"/>
                                            <p:tgtEl>
                                              <p:spTgt spid="16"/>
                                            </p:tgtEl>
                                          </p:cBhvr>
                                        </p:animEffect>
                                      </p:childTnLst>
                                    </p:cTn>
                                  </p:par>
                                </p:childTnLst>
                              </p:cTn>
                            </p:par>
                            <p:par>
                              <p:cTn id="31" fill="hold">
                                <p:stCondLst>
                                  <p:cond delay="1500"/>
                                </p:stCondLst>
                                <p:childTnLst>
                                  <p:par>
                                    <p:cTn id="32" presetID="10"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fade">
                                          <p:cBhvr>
                                            <p:cTn id="34" dur="500"/>
                                            <p:tgtEl>
                                              <p:spTgt spid="17"/>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500"/>
                                            <p:tgtEl>
                                              <p:spTgt spid="19"/>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fade">
                                          <p:cBhvr>
                                            <p:cTn id="51" dur="500"/>
                                            <p:tgtEl>
                                              <p:spTgt spid="23"/>
                                            </p:tgtEl>
                                          </p:cBhvr>
                                        </p:animEffect>
                                      </p:childTnLst>
                                    </p:cTn>
                                  </p:par>
                                </p:childTnLst>
                              </p:cTn>
                            </p:par>
                            <p:par>
                              <p:cTn id="52" fill="hold">
                                <p:stCondLst>
                                  <p:cond delay="500"/>
                                </p:stCondLst>
                                <p:childTnLst>
                                  <p:par>
                                    <p:cTn id="53" presetID="10" presetClass="entr" presetSubtype="0" fill="hold" grpId="0" nodeType="after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childTnLst>
                                    </p:cTn>
                                  </p:par>
                                </p:childTnLst>
                              </p:cTn>
                            </p:par>
                            <p:par>
                              <p:cTn id="56" fill="hold">
                                <p:stCondLst>
                                  <p:cond delay="1000"/>
                                </p:stCondLst>
                                <p:childTnLst>
                                  <p:par>
                                    <p:cTn id="57" presetID="10" presetClass="entr" presetSubtype="0" fill="hold" grpId="0" nodeType="afterEffect">
                                      <p:stCondLst>
                                        <p:cond delay="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500"/>
                                            <p:tgtEl>
                                              <p:spTgt spid="25"/>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1" fill="hold" grpId="0" nodeType="clickEffect" p14:presetBounceEnd="50000">
                                      <p:stCondLst>
                                        <p:cond delay="0"/>
                                      </p:stCondLst>
                                      <p:childTnLst>
                                        <p:set>
                                          <p:cBhvr>
                                            <p:cTn id="63" dur="1" fill="hold">
                                              <p:stCondLst>
                                                <p:cond delay="0"/>
                                              </p:stCondLst>
                                            </p:cTn>
                                            <p:tgtEl>
                                              <p:spTgt spid="6"/>
                                            </p:tgtEl>
                                            <p:attrNameLst>
                                              <p:attrName>style.visibility</p:attrName>
                                            </p:attrNameLst>
                                          </p:cBhvr>
                                          <p:to>
                                            <p:strVal val="visible"/>
                                          </p:to>
                                        </p:set>
                                        <p:anim calcmode="lin" valueType="num" p14:bounceEnd="50000">
                                          <p:cBhvr additive="base">
                                            <p:cTn id="64" dur="500" fill="hold"/>
                                            <p:tgtEl>
                                              <p:spTgt spid="6"/>
                                            </p:tgtEl>
                                            <p:attrNameLst>
                                              <p:attrName>ppt_x</p:attrName>
                                            </p:attrNameLst>
                                          </p:cBhvr>
                                          <p:tavLst>
                                            <p:tav tm="0">
                                              <p:val>
                                                <p:strVal val="#ppt_x"/>
                                              </p:val>
                                            </p:tav>
                                            <p:tav tm="100000">
                                              <p:val>
                                                <p:strVal val="#ppt_x"/>
                                              </p:val>
                                            </p:tav>
                                          </p:tavLst>
                                        </p:anim>
                                        <p:anim calcmode="lin" valueType="num" p14:bounceEnd="50000">
                                          <p:cBhvr additive="base">
                                            <p:cTn id="65" dur="500" fill="hold"/>
                                            <p:tgtEl>
                                              <p:spTgt spid="6"/>
                                            </p:tgtEl>
                                            <p:attrNameLst>
                                              <p:attrName>ppt_y</p:attrName>
                                            </p:attrNameLst>
                                          </p:cBhvr>
                                          <p:tavLst>
                                            <p:tav tm="0">
                                              <p:val>
                                                <p:strVal val="0-#ppt_h/2"/>
                                              </p:val>
                                            </p:tav>
                                            <p:tav tm="100000">
                                              <p:val>
                                                <p:strVal val="#ppt_y"/>
                                              </p:val>
                                            </p:tav>
                                          </p:tavLst>
                                        </p:anim>
                                      </p:childTnLst>
                                    </p:cTn>
                                  </p:par>
                                  <p:par>
                                    <p:cTn id="66" presetID="2" presetClass="entr" presetSubtype="1" fill="hold" grpId="0" nodeType="withEffect" p14:presetBounceEnd="50000">
                                      <p:stCondLst>
                                        <p:cond delay="0"/>
                                      </p:stCondLst>
                                      <p:childTnLst>
                                        <p:set>
                                          <p:cBhvr>
                                            <p:cTn id="67" dur="1" fill="hold">
                                              <p:stCondLst>
                                                <p:cond delay="0"/>
                                              </p:stCondLst>
                                            </p:cTn>
                                            <p:tgtEl>
                                              <p:spTgt spid="10"/>
                                            </p:tgtEl>
                                            <p:attrNameLst>
                                              <p:attrName>style.visibility</p:attrName>
                                            </p:attrNameLst>
                                          </p:cBhvr>
                                          <p:to>
                                            <p:strVal val="visible"/>
                                          </p:to>
                                        </p:set>
                                        <p:anim calcmode="lin" valueType="num" p14:bounceEnd="50000">
                                          <p:cBhvr additive="base">
                                            <p:cTn id="68" dur="500" fill="hold"/>
                                            <p:tgtEl>
                                              <p:spTgt spid="10"/>
                                            </p:tgtEl>
                                            <p:attrNameLst>
                                              <p:attrName>ppt_x</p:attrName>
                                            </p:attrNameLst>
                                          </p:cBhvr>
                                          <p:tavLst>
                                            <p:tav tm="0">
                                              <p:val>
                                                <p:strVal val="#ppt_x"/>
                                              </p:val>
                                            </p:tav>
                                            <p:tav tm="100000">
                                              <p:val>
                                                <p:strVal val="#ppt_x"/>
                                              </p:val>
                                            </p:tav>
                                          </p:tavLst>
                                        </p:anim>
                                        <p:anim calcmode="lin" valueType="num" p14:bounceEnd="50000">
                                          <p:cBhvr additive="base">
                                            <p:cTn id="69" dur="500" fill="hold"/>
                                            <p:tgtEl>
                                              <p:spTgt spid="10"/>
                                            </p:tgtEl>
                                            <p:attrNameLst>
                                              <p:attrName>ppt_y</p:attrName>
                                            </p:attrNameLst>
                                          </p:cBhvr>
                                          <p:tavLst>
                                            <p:tav tm="0">
                                              <p:val>
                                                <p:strVal val="0-#ppt_h/2"/>
                                              </p:val>
                                            </p:tav>
                                            <p:tav tm="100000">
                                              <p:val>
                                                <p:strVal val="#ppt_y"/>
                                              </p:val>
                                            </p:tav>
                                          </p:tavLst>
                                        </p:anim>
                                      </p:childTnLst>
                                    </p:cTn>
                                  </p:par>
                                </p:childTnLst>
                              </p:cTn>
                            </p:par>
                            <p:par>
                              <p:cTn id="70" fill="hold">
                                <p:stCondLst>
                                  <p:cond delay="500"/>
                                </p:stCondLst>
                                <p:childTnLst>
                                  <p:par>
                                    <p:cTn id="71" presetID="2" presetClass="entr" presetSubtype="1" fill="hold" grpId="0" nodeType="afterEffect" p14:presetBounceEnd="50000">
                                      <p:stCondLst>
                                        <p:cond delay="0"/>
                                      </p:stCondLst>
                                      <p:childTnLst>
                                        <p:set>
                                          <p:cBhvr>
                                            <p:cTn id="72" dur="1" fill="hold">
                                              <p:stCondLst>
                                                <p:cond delay="0"/>
                                              </p:stCondLst>
                                            </p:cTn>
                                            <p:tgtEl>
                                              <p:spTgt spid="7"/>
                                            </p:tgtEl>
                                            <p:attrNameLst>
                                              <p:attrName>style.visibility</p:attrName>
                                            </p:attrNameLst>
                                          </p:cBhvr>
                                          <p:to>
                                            <p:strVal val="visible"/>
                                          </p:to>
                                        </p:set>
                                        <p:anim calcmode="lin" valueType="num" p14:bounceEnd="50000">
                                          <p:cBhvr additive="base">
                                            <p:cTn id="73" dur="500" fill="hold"/>
                                            <p:tgtEl>
                                              <p:spTgt spid="7"/>
                                            </p:tgtEl>
                                            <p:attrNameLst>
                                              <p:attrName>ppt_x</p:attrName>
                                            </p:attrNameLst>
                                          </p:cBhvr>
                                          <p:tavLst>
                                            <p:tav tm="0">
                                              <p:val>
                                                <p:strVal val="#ppt_x"/>
                                              </p:val>
                                            </p:tav>
                                            <p:tav tm="100000">
                                              <p:val>
                                                <p:strVal val="#ppt_x"/>
                                              </p:val>
                                            </p:tav>
                                          </p:tavLst>
                                        </p:anim>
                                        <p:anim calcmode="lin" valueType="num" p14:bounceEnd="50000">
                                          <p:cBhvr additive="base">
                                            <p:cTn id="74" dur="500" fill="hold"/>
                                            <p:tgtEl>
                                              <p:spTgt spid="7"/>
                                            </p:tgtEl>
                                            <p:attrNameLst>
                                              <p:attrName>ppt_y</p:attrName>
                                            </p:attrNameLst>
                                          </p:cBhvr>
                                          <p:tavLst>
                                            <p:tav tm="0">
                                              <p:val>
                                                <p:strVal val="0-#ppt_h/2"/>
                                              </p:val>
                                            </p:tav>
                                            <p:tav tm="100000">
                                              <p:val>
                                                <p:strVal val="#ppt_y"/>
                                              </p:val>
                                            </p:tav>
                                          </p:tavLst>
                                        </p:anim>
                                      </p:childTnLst>
                                    </p:cTn>
                                  </p:par>
                                  <p:par>
                                    <p:cTn id="75" presetID="2" presetClass="entr" presetSubtype="1" fill="hold" grpId="0" nodeType="withEffect" p14:presetBounceEnd="50000">
                                      <p:stCondLst>
                                        <p:cond delay="0"/>
                                      </p:stCondLst>
                                      <p:childTnLst>
                                        <p:set>
                                          <p:cBhvr>
                                            <p:cTn id="76" dur="1" fill="hold">
                                              <p:stCondLst>
                                                <p:cond delay="0"/>
                                              </p:stCondLst>
                                            </p:cTn>
                                            <p:tgtEl>
                                              <p:spTgt spid="11"/>
                                            </p:tgtEl>
                                            <p:attrNameLst>
                                              <p:attrName>style.visibility</p:attrName>
                                            </p:attrNameLst>
                                          </p:cBhvr>
                                          <p:to>
                                            <p:strVal val="visible"/>
                                          </p:to>
                                        </p:set>
                                        <p:anim calcmode="lin" valueType="num" p14:bounceEnd="50000">
                                          <p:cBhvr additive="base">
                                            <p:cTn id="77" dur="500" fill="hold"/>
                                            <p:tgtEl>
                                              <p:spTgt spid="11"/>
                                            </p:tgtEl>
                                            <p:attrNameLst>
                                              <p:attrName>ppt_x</p:attrName>
                                            </p:attrNameLst>
                                          </p:cBhvr>
                                          <p:tavLst>
                                            <p:tav tm="0">
                                              <p:val>
                                                <p:strVal val="#ppt_x"/>
                                              </p:val>
                                            </p:tav>
                                            <p:tav tm="100000">
                                              <p:val>
                                                <p:strVal val="#ppt_x"/>
                                              </p:val>
                                            </p:tav>
                                          </p:tavLst>
                                        </p:anim>
                                        <p:anim calcmode="lin" valueType="num" p14:bounceEnd="50000">
                                          <p:cBhvr additive="base">
                                            <p:cTn id="78" dur="500" fill="hold"/>
                                            <p:tgtEl>
                                              <p:spTgt spid="11"/>
                                            </p:tgtEl>
                                            <p:attrNameLst>
                                              <p:attrName>ppt_y</p:attrName>
                                            </p:attrNameLst>
                                          </p:cBhvr>
                                          <p:tavLst>
                                            <p:tav tm="0">
                                              <p:val>
                                                <p:strVal val="0-#ppt_h/2"/>
                                              </p:val>
                                            </p:tav>
                                            <p:tav tm="100000">
                                              <p:val>
                                                <p:strVal val="#ppt_y"/>
                                              </p:val>
                                            </p:tav>
                                          </p:tavLst>
                                        </p:anim>
                                      </p:childTnLst>
                                    </p:cTn>
                                  </p:par>
                                </p:childTnLst>
                              </p:cTn>
                            </p:par>
                            <p:par>
                              <p:cTn id="79" fill="hold">
                                <p:stCondLst>
                                  <p:cond delay="1000"/>
                                </p:stCondLst>
                                <p:childTnLst>
                                  <p:par>
                                    <p:cTn id="80" presetID="2" presetClass="entr" presetSubtype="1" fill="hold" grpId="0" nodeType="afterEffect" p14:presetBounceEnd="50000">
                                      <p:stCondLst>
                                        <p:cond delay="0"/>
                                      </p:stCondLst>
                                      <p:childTnLst>
                                        <p:set>
                                          <p:cBhvr>
                                            <p:cTn id="81" dur="1" fill="hold">
                                              <p:stCondLst>
                                                <p:cond delay="0"/>
                                              </p:stCondLst>
                                            </p:cTn>
                                            <p:tgtEl>
                                              <p:spTgt spid="8"/>
                                            </p:tgtEl>
                                            <p:attrNameLst>
                                              <p:attrName>style.visibility</p:attrName>
                                            </p:attrNameLst>
                                          </p:cBhvr>
                                          <p:to>
                                            <p:strVal val="visible"/>
                                          </p:to>
                                        </p:set>
                                        <p:anim calcmode="lin" valueType="num" p14:bounceEnd="50000">
                                          <p:cBhvr additive="base">
                                            <p:cTn id="82"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83" dur="500" fill="hold"/>
                                            <p:tgtEl>
                                              <p:spTgt spid="8"/>
                                            </p:tgtEl>
                                            <p:attrNameLst>
                                              <p:attrName>ppt_y</p:attrName>
                                            </p:attrNameLst>
                                          </p:cBhvr>
                                          <p:tavLst>
                                            <p:tav tm="0">
                                              <p:val>
                                                <p:strVal val="0-#ppt_h/2"/>
                                              </p:val>
                                            </p:tav>
                                            <p:tav tm="100000">
                                              <p:val>
                                                <p:strVal val="#ppt_y"/>
                                              </p:val>
                                            </p:tav>
                                          </p:tavLst>
                                        </p:anim>
                                      </p:childTnLst>
                                    </p:cTn>
                                  </p:par>
                                  <p:par>
                                    <p:cTn id="84" presetID="2" presetClass="entr" presetSubtype="1" fill="hold" grpId="0" nodeType="withEffect" p14:presetBounceEnd="50000">
                                      <p:stCondLst>
                                        <p:cond delay="0"/>
                                      </p:stCondLst>
                                      <p:childTnLst>
                                        <p:set>
                                          <p:cBhvr>
                                            <p:cTn id="85" dur="1" fill="hold">
                                              <p:stCondLst>
                                                <p:cond delay="0"/>
                                              </p:stCondLst>
                                            </p:cTn>
                                            <p:tgtEl>
                                              <p:spTgt spid="12"/>
                                            </p:tgtEl>
                                            <p:attrNameLst>
                                              <p:attrName>style.visibility</p:attrName>
                                            </p:attrNameLst>
                                          </p:cBhvr>
                                          <p:to>
                                            <p:strVal val="visible"/>
                                          </p:to>
                                        </p:set>
                                        <p:anim calcmode="lin" valueType="num" p14:bounceEnd="50000">
                                          <p:cBhvr additive="base">
                                            <p:cTn id="86" dur="500" fill="hold"/>
                                            <p:tgtEl>
                                              <p:spTgt spid="12"/>
                                            </p:tgtEl>
                                            <p:attrNameLst>
                                              <p:attrName>ppt_x</p:attrName>
                                            </p:attrNameLst>
                                          </p:cBhvr>
                                          <p:tavLst>
                                            <p:tav tm="0">
                                              <p:val>
                                                <p:strVal val="#ppt_x"/>
                                              </p:val>
                                            </p:tav>
                                            <p:tav tm="100000">
                                              <p:val>
                                                <p:strVal val="#ppt_x"/>
                                              </p:val>
                                            </p:tav>
                                          </p:tavLst>
                                        </p:anim>
                                        <p:anim calcmode="lin" valueType="num" p14:bounceEnd="50000">
                                          <p:cBhvr additive="base">
                                            <p:cTn id="87" dur="500" fill="hold"/>
                                            <p:tgtEl>
                                              <p:spTgt spid="12"/>
                                            </p:tgtEl>
                                            <p:attrNameLst>
                                              <p:attrName>ppt_y</p:attrName>
                                            </p:attrNameLst>
                                          </p:cBhvr>
                                          <p:tavLst>
                                            <p:tav tm="0">
                                              <p:val>
                                                <p:strVal val="0-#ppt_h/2"/>
                                              </p:val>
                                            </p:tav>
                                            <p:tav tm="100000">
                                              <p:val>
                                                <p:strVal val="#ppt_y"/>
                                              </p:val>
                                            </p:tav>
                                          </p:tavLst>
                                        </p:anim>
                                      </p:childTnLst>
                                    </p:cTn>
                                  </p:par>
                                </p:childTnLst>
                              </p:cTn>
                            </p:par>
                            <p:par>
                              <p:cTn id="88" fill="hold">
                                <p:stCondLst>
                                  <p:cond delay="1500"/>
                                </p:stCondLst>
                                <p:childTnLst>
                                  <p:par>
                                    <p:cTn id="89" presetID="2" presetClass="entr" presetSubtype="4" fill="hold" grpId="0" nodeType="afterEffect" p14:presetBounceEnd="50000">
                                      <p:stCondLst>
                                        <p:cond delay="0"/>
                                      </p:stCondLst>
                                      <p:childTnLst>
                                        <p:set>
                                          <p:cBhvr>
                                            <p:cTn id="90" dur="1" fill="hold">
                                              <p:stCondLst>
                                                <p:cond delay="0"/>
                                              </p:stCondLst>
                                            </p:cTn>
                                            <p:tgtEl>
                                              <p:spTgt spid="9"/>
                                            </p:tgtEl>
                                            <p:attrNameLst>
                                              <p:attrName>style.visibility</p:attrName>
                                            </p:attrNameLst>
                                          </p:cBhvr>
                                          <p:to>
                                            <p:strVal val="visible"/>
                                          </p:to>
                                        </p:set>
                                        <p:anim calcmode="lin" valueType="num" p14:bounceEnd="50000">
                                          <p:cBhvr additive="base">
                                            <p:cTn id="91" dur="500" fill="hold"/>
                                            <p:tgtEl>
                                              <p:spTgt spid="9"/>
                                            </p:tgtEl>
                                            <p:attrNameLst>
                                              <p:attrName>ppt_x</p:attrName>
                                            </p:attrNameLst>
                                          </p:cBhvr>
                                          <p:tavLst>
                                            <p:tav tm="0">
                                              <p:val>
                                                <p:strVal val="#ppt_x"/>
                                              </p:val>
                                            </p:tav>
                                            <p:tav tm="100000">
                                              <p:val>
                                                <p:strVal val="#ppt_x"/>
                                              </p:val>
                                            </p:tav>
                                          </p:tavLst>
                                        </p:anim>
                                        <p:anim calcmode="lin" valueType="num" p14:bounceEnd="50000">
                                          <p:cBhvr additive="base">
                                            <p:cTn id="92" dur="500" fill="hold"/>
                                            <p:tgtEl>
                                              <p:spTgt spid="9"/>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14:presetBounceEnd="50000">
                                      <p:stCondLst>
                                        <p:cond delay="0"/>
                                      </p:stCondLst>
                                      <p:childTnLst>
                                        <p:set>
                                          <p:cBhvr>
                                            <p:cTn id="94" dur="1" fill="hold">
                                              <p:stCondLst>
                                                <p:cond delay="0"/>
                                              </p:stCondLst>
                                            </p:cTn>
                                            <p:tgtEl>
                                              <p:spTgt spid="13"/>
                                            </p:tgtEl>
                                            <p:attrNameLst>
                                              <p:attrName>style.visibility</p:attrName>
                                            </p:attrNameLst>
                                          </p:cBhvr>
                                          <p:to>
                                            <p:strVal val="visible"/>
                                          </p:to>
                                        </p:set>
                                        <p:anim calcmode="lin" valueType="num" p14:bounceEnd="50000">
                                          <p:cBhvr additive="base">
                                            <p:cTn id="95" dur="500" fill="hold"/>
                                            <p:tgtEl>
                                              <p:spTgt spid="13"/>
                                            </p:tgtEl>
                                            <p:attrNameLst>
                                              <p:attrName>ppt_x</p:attrName>
                                            </p:attrNameLst>
                                          </p:cBhvr>
                                          <p:tavLst>
                                            <p:tav tm="0">
                                              <p:val>
                                                <p:strVal val="#ppt_x"/>
                                              </p:val>
                                            </p:tav>
                                            <p:tav tm="100000">
                                              <p:val>
                                                <p:strVal val="#ppt_x"/>
                                              </p:val>
                                            </p:tav>
                                          </p:tavLst>
                                        </p:anim>
                                        <p:anim calcmode="lin" valueType="num" p14:bounceEnd="50000">
                                          <p:cBhvr additive="base">
                                            <p:cTn id="9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10" presetClass="entr" presetSubtype="0" fill="hold" nodeType="clickEffect">
                                      <p:stCondLst>
                                        <p:cond delay="0"/>
                                      </p:stCondLst>
                                      <p:childTnLst>
                                        <p:set>
                                          <p:cBhvr>
                                            <p:cTn id="100" dur="1" fill="hold">
                                              <p:stCondLst>
                                                <p:cond delay="0"/>
                                              </p:stCondLst>
                                            </p:cTn>
                                            <p:tgtEl>
                                              <p:spTgt spid="21"/>
                                            </p:tgtEl>
                                            <p:attrNameLst>
                                              <p:attrName>style.visibility</p:attrName>
                                            </p:attrNameLst>
                                          </p:cBhvr>
                                          <p:to>
                                            <p:strVal val="visible"/>
                                          </p:to>
                                        </p:set>
                                        <p:animEffect transition="in" filter="fade">
                                          <p:cBhvr>
                                            <p:cTn id="101" dur="500"/>
                                            <p:tgtEl>
                                              <p:spTgt spid="21"/>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22"/>
                                            </p:tgtEl>
                                            <p:attrNameLst>
                                              <p:attrName>style.visibility</p:attrName>
                                            </p:attrNameLst>
                                          </p:cBhvr>
                                          <p:to>
                                            <p:strVal val="visible"/>
                                          </p:to>
                                        </p:set>
                                        <p:animEffect transition="in" filter="fade">
                                          <p:cBhvr>
                                            <p:cTn id="10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p:bldP spid="7" grpId="0"/>
          <p:bldP spid="8" grpId="0"/>
          <p:bldP spid="9" grpId="0"/>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p:bldP spid="23" grpId="0" animBg="1"/>
          <p:bldP spid="24" grpId="0" animBg="1"/>
          <p:bldP spid="25" grpId="0" animBg="1"/>
          <p:bldP spid="26" grpId="0"/>
          <p:bldP spid="27"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wipe(left)">
                                          <p:cBhvr>
                                            <p:cTn id="14" dur="500"/>
                                            <p:tgtEl>
                                              <p:spTgt spid="27"/>
                                            </p:tgtEl>
                                          </p:cBhvr>
                                        </p:animEffect>
                                      </p:childTnLst>
                                    </p:cTn>
                                  </p:par>
                                  <p:par>
                                    <p:cTn id="15" presetID="22" presetClass="entr" presetSubtype="8" fill="hold" nodeType="with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wipe(left)">
                                          <p:cBhvr>
                                            <p:cTn id="17" dur="500"/>
                                            <p:tgtEl>
                                              <p:spTgt spid="3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fade">
                                          <p:cBhvr>
                                            <p:cTn id="26" dur="500"/>
                                            <p:tgtEl>
                                              <p:spTgt spid="15"/>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500"/>
                                            <p:tgtEl>
                                              <p:spTgt spid="16"/>
                                            </p:tgtEl>
                                          </p:cBhvr>
                                        </p:animEffect>
                                      </p:childTnLst>
                                    </p:cTn>
                                  </p:par>
                                </p:childTnLst>
                              </p:cTn>
                            </p:par>
                            <p:par>
                              <p:cTn id="31" fill="hold">
                                <p:stCondLst>
                                  <p:cond delay="1500"/>
                                </p:stCondLst>
                                <p:childTnLst>
                                  <p:par>
                                    <p:cTn id="32" presetID="10"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fade">
                                          <p:cBhvr>
                                            <p:cTn id="34" dur="500"/>
                                            <p:tgtEl>
                                              <p:spTgt spid="17"/>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500"/>
                                            <p:tgtEl>
                                              <p:spTgt spid="19"/>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fade">
                                          <p:cBhvr>
                                            <p:cTn id="51" dur="500"/>
                                            <p:tgtEl>
                                              <p:spTgt spid="23"/>
                                            </p:tgtEl>
                                          </p:cBhvr>
                                        </p:animEffect>
                                      </p:childTnLst>
                                    </p:cTn>
                                  </p:par>
                                </p:childTnLst>
                              </p:cTn>
                            </p:par>
                            <p:par>
                              <p:cTn id="52" fill="hold">
                                <p:stCondLst>
                                  <p:cond delay="500"/>
                                </p:stCondLst>
                                <p:childTnLst>
                                  <p:par>
                                    <p:cTn id="53" presetID="10" presetClass="entr" presetSubtype="0" fill="hold" grpId="0" nodeType="after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childTnLst>
                                    </p:cTn>
                                  </p:par>
                                </p:childTnLst>
                              </p:cTn>
                            </p:par>
                            <p:par>
                              <p:cTn id="56" fill="hold">
                                <p:stCondLst>
                                  <p:cond delay="1000"/>
                                </p:stCondLst>
                                <p:childTnLst>
                                  <p:par>
                                    <p:cTn id="57" presetID="10" presetClass="entr" presetSubtype="0" fill="hold" grpId="0" nodeType="afterEffect">
                                      <p:stCondLst>
                                        <p:cond delay="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500"/>
                                            <p:tgtEl>
                                              <p:spTgt spid="25"/>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1" fill="hold" grpId="0" nodeType="clickEffect">
                                      <p:stCondLst>
                                        <p:cond delay="0"/>
                                      </p:stCondLst>
                                      <p:childTnLst>
                                        <p:set>
                                          <p:cBhvr>
                                            <p:cTn id="63" dur="1" fill="hold">
                                              <p:stCondLst>
                                                <p:cond delay="0"/>
                                              </p:stCondLst>
                                            </p:cTn>
                                            <p:tgtEl>
                                              <p:spTgt spid="6"/>
                                            </p:tgtEl>
                                            <p:attrNameLst>
                                              <p:attrName>style.visibility</p:attrName>
                                            </p:attrNameLst>
                                          </p:cBhvr>
                                          <p:to>
                                            <p:strVal val="visible"/>
                                          </p:to>
                                        </p:set>
                                        <p:anim calcmode="lin" valueType="num">
                                          <p:cBhvr additive="base">
                                            <p:cTn id="64" dur="500" fill="hold"/>
                                            <p:tgtEl>
                                              <p:spTgt spid="6"/>
                                            </p:tgtEl>
                                            <p:attrNameLst>
                                              <p:attrName>ppt_x</p:attrName>
                                            </p:attrNameLst>
                                          </p:cBhvr>
                                          <p:tavLst>
                                            <p:tav tm="0">
                                              <p:val>
                                                <p:strVal val="#ppt_x"/>
                                              </p:val>
                                            </p:tav>
                                            <p:tav tm="100000">
                                              <p:val>
                                                <p:strVal val="#ppt_x"/>
                                              </p:val>
                                            </p:tav>
                                          </p:tavLst>
                                        </p:anim>
                                        <p:anim calcmode="lin" valueType="num">
                                          <p:cBhvr additive="base">
                                            <p:cTn id="65" dur="500" fill="hold"/>
                                            <p:tgtEl>
                                              <p:spTgt spid="6"/>
                                            </p:tgtEl>
                                            <p:attrNameLst>
                                              <p:attrName>ppt_y</p:attrName>
                                            </p:attrNameLst>
                                          </p:cBhvr>
                                          <p:tavLst>
                                            <p:tav tm="0">
                                              <p:val>
                                                <p:strVal val="0-#ppt_h/2"/>
                                              </p:val>
                                            </p:tav>
                                            <p:tav tm="100000">
                                              <p:val>
                                                <p:strVal val="#ppt_y"/>
                                              </p:val>
                                            </p:tav>
                                          </p:tavLst>
                                        </p:anim>
                                      </p:childTnLst>
                                    </p:cTn>
                                  </p:par>
                                  <p:par>
                                    <p:cTn id="66" presetID="2" presetClass="entr" presetSubtype="1" fill="hold" grpId="0" nodeType="withEffect">
                                      <p:stCondLst>
                                        <p:cond delay="0"/>
                                      </p:stCondLst>
                                      <p:childTnLst>
                                        <p:set>
                                          <p:cBhvr>
                                            <p:cTn id="67" dur="1" fill="hold">
                                              <p:stCondLst>
                                                <p:cond delay="0"/>
                                              </p:stCondLst>
                                            </p:cTn>
                                            <p:tgtEl>
                                              <p:spTgt spid="10"/>
                                            </p:tgtEl>
                                            <p:attrNameLst>
                                              <p:attrName>style.visibility</p:attrName>
                                            </p:attrNameLst>
                                          </p:cBhvr>
                                          <p:to>
                                            <p:strVal val="visible"/>
                                          </p:to>
                                        </p:set>
                                        <p:anim calcmode="lin" valueType="num">
                                          <p:cBhvr additive="base">
                                            <p:cTn id="68" dur="500" fill="hold"/>
                                            <p:tgtEl>
                                              <p:spTgt spid="10"/>
                                            </p:tgtEl>
                                            <p:attrNameLst>
                                              <p:attrName>ppt_x</p:attrName>
                                            </p:attrNameLst>
                                          </p:cBhvr>
                                          <p:tavLst>
                                            <p:tav tm="0">
                                              <p:val>
                                                <p:strVal val="#ppt_x"/>
                                              </p:val>
                                            </p:tav>
                                            <p:tav tm="100000">
                                              <p:val>
                                                <p:strVal val="#ppt_x"/>
                                              </p:val>
                                            </p:tav>
                                          </p:tavLst>
                                        </p:anim>
                                        <p:anim calcmode="lin" valueType="num">
                                          <p:cBhvr additive="base">
                                            <p:cTn id="69" dur="500" fill="hold"/>
                                            <p:tgtEl>
                                              <p:spTgt spid="10"/>
                                            </p:tgtEl>
                                            <p:attrNameLst>
                                              <p:attrName>ppt_y</p:attrName>
                                            </p:attrNameLst>
                                          </p:cBhvr>
                                          <p:tavLst>
                                            <p:tav tm="0">
                                              <p:val>
                                                <p:strVal val="0-#ppt_h/2"/>
                                              </p:val>
                                            </p:tav>
                                            <p:tav tm="100000">
                                              <p:val>
                                                <p:strVal val="#ppt_y"/>
                                              </p:val>
                                            </p:tav>
                                          </p:tavLst>
                                        </p:anim>
                                      </p:childTnLst>
                                    </p:cTn>
                                  </p:par>
                                </p:childTnLst>
                              </p:cTn>
                            </p:par>
                            <p:par>
                              <p:cTn id="70" fill="hold">
                                <p:stCondLst>
                                  <p:cond delay="500"/>
                                </p:stCondLst>
                                <p:childTnLst>
                                  <p:par>
                                    <p:cTn id="71" presetID="2" presetClass="entr" presetSubtype="1" fill="hold" grpId="0" nodeType="afterEffect">
                                      <p:stCondLst>
                                        <p:cond delay="0"/>
                                      </p:stCondLst>
                                      <p:childTnLst>
                                        <p:set>
                                          <p:cBhvr>
                                            <p:cTn id="72" dur="1" fill="hold">
                                              <p:stCondLst>
                                                <p:cond delay="0"/>
                                              </p:stCondLst>
                                            </p:cTn>
                                            <p:tgtEl>
                                              <p:spTgt spid="7"/>
                                            </p:tgtEl>
                                            <p:attrNameLst>
                                              <p:attrName>style.visibility</p:attrName>
                                            </p:attrNameLst>
                                          </p:cBhvr>
                                          <p:to>
                                            <p:strVal val="visible"/>
                                          </p:to>
                                        </p:set>
                                        <p:anim calcmode="lin" valueType="num">
                                          <p:cBhvr additive="base">
                                            <p:cTn id="73" dur="500" fill="hold"/>
                                            <p:tgtEl>
                                              <p:spTgt spid="7"/>
                                            </p:tgtEl>
                                            <p:attrNameLst>
                                              <p:attrName>ppt_x</p:attrName>
                                            </p:attrNameLst>
                                          </p:cBhvr>
                                          <p:tavLst>
                                            <p:tav tm="0">
                                              <p:val>
                                                <p:strVal val="#ppt_x"/>
                                              </p:val>
                                            </p:tav>
                                            <p:tav tm="100000">
                                              <p:val>
                                                <p:strVal val="#ppt_x"/>
                                              </p:val>
                                            </p:tav>
                                          </p:tavLst>
                                        </p:anim>
                                        <p:anim calcmode="lin" valueType="num">
                                          <p:cBhvr additive="base">
                                            <p:cTn id="74" dur="500" fill="hold"/>
                                            <p:tgtEl>
                                              <p:spTgt spid="7"/>
                                            </p:tgtEl>
                                            <p:attrNameLst>
                                              <p:attrName>ppt_y</p:attrName>
                                            </p:attrNameLst>
                                          </p:cBhvr>
                                          <p:tavLst>
                                            <p:tav tm="0">
                                              <p:val>
                                                <p:strVal val="0-#ppt_h/2"/>
                                              </p:val>
                                            </p:tav>
                                            <p:tav tm="100000">
                                              <p:val>
                                                <p:strVal val="#ppt_y"/>
                                              </p:val>
                                            </p:tav>
                                          </p:tavLst>
                                        </p:anim>
                                      </p:childTnLst>
                                    </p:cTn>
                                  </p:par>
                                  <p:par>
                                    <p:cTn id="75" presetID="2" presetClass="entr" presetSubtype="1" fill="hold" grpId="0" nodeType="withEffect">
                                      <p:stCondLst>
                                        <p:cond delay="0"/>
                                      </p:stCondLst>
                                      <p:childTnLst>
                                        <p:set>
                                          <p:cBhvr>
                                            <p:cTn id="76" dur="1" fill="hold">
                                              <p:stCondLst>
                                                <p:cond delay="0"/>
                                              </p:stCondLst>
                                            </p:cTn>
                                            <p:tgtEl>
                                              <p:spTgt spid="11"/>
                                            </p:tgtEl>
                                            <p:attrNameLst>
                                              <p:attrName>style.visibility</p:attrName>
                                            </p:attrNameLst>
                                          </p:cBhvr>
                                          <p:to>
                                            <p:strVal val="visible"/>
                                          </p:to>
                                        </p:set>
                                        <p:anim calcmode="lin" valueType="num">
                                          <p:cBhvr additive="base">
                                            <p:cTn id="77" dur="500" fill="hold"/>
                                            <p:tgtEl>
                                              <p:spTgt spid="11"/>
                                            </p:tgtEl>
                                            <p:attrNameLst>
                                              <p:attrName>ppt_x</p:attrName>
                                            </p:attrNameLst>
                                          </p:cBhvr>
                                          <p:tavLst>
                                            <p:tav tm="0">
                                              <p:val>
                                                <p:strVal val="#ppt_x"/>
                                              </p:val>
                                            </p:tav>
                                            <p:tav tm="100000">
                                              <p:val>
                                                <p:strVal val="#ppt_x"/>
                                              </p:val>
                                            </p:tav>
                                          </p:tavLst>
                                        </p:anim>
                                        <p:anim calcmode="lin" valueType="num">
                                          <p:cBhvr additive="base">
                                            <p:cTn id="78" dur="500" fill="hold"/>
                                            <p:tgtEl>
                                              <p:spTgt spid="11"/>
                                            </p:tgtEl>
                                            <p:attrNameLst>
                                              <p:attrName>ppt_y</p:attrName>
                                            </p:attrNameLst>
                                          </p:cBhvr>
                                          <p:tavLst>
                                            <p:tav tm="0">
                                              <p:val>
                                                <p:strVal val="0-#ppt_h/2"/>
                                              </p:val>
                                            </p:tav>
                                            <p:tav tm="100000">
                                              <p:val>
                                                <p:strVal val="#ppt_y"/>
                                              </p:val>
                                            </p:tav>
                                          </p:tavLst>
                                        </p:anim>
                                      </p:childTnLst>
                                    </p:cTn>
                                  </p:par>
                                </p:childTnLst>
                              </p:cTn>
                            </p:par>
                            <p:par>
                              <p:cTn id="79" fill="hold">
                                <p:stCondLst>
                                  <p:cond delay="1000"/>
                                </p:stCondLst>
                                <p:childTnLst>
                                  <p:par>
                                    <p:cTn id="80" presetID="2" presetClass="entr" presetSubtype="1" fill="hold" grpId="0" nodeType="afterEffect">
                                      <p:stCondLst>
                                        <p:cond delay="0"/>
                                      </p:stCondLst>
                                      <p:childTnLst>
                                        <p:set>
                                          <p:cBhvr>
                                            <p:cTn id="81" dur="1" fill="hold">
                                              <p:stCondLst>
                                                <p:cond delay="0"/>
                                              </p:stCondLst>
                                            </p:cTn>
                                            <p:tgtEl>
                                              <p:spTgt spid="8"/>
                                            </p:tgtEl>
                                            <p:attrNameLst>
                                              <p:attrName>style.visibility</p:attrName>
                                            </p:attrNameLst>
                                          </p:cBhvr>
                                          <p:to>
                                            <p:strVal val="visible"/>
                                          </p:to>
                                        </p:set>
                                        <p:anim calcmode="lin" valueType="num">
                                          <p:cBhvr additive="base">
                                            <p:cTn id="82" dur="500" fill="hold"/>
                                            <p:tgtEl>
                                              <p:spTgt spid="8"/>
                                            </p:tgtEl>
                                            <p:attrNameLst>
                                              <p:attrName>ppt_x</p:attrName>
                                            </p:attrNameLst>
                                          </p:cBhvr>
                                          <p:tavLst>
                                            <p:tav tm="0">
                                              <p:val>
                                                <p:strVal val="#ppt_x"/>
                                              </p:val>
                                            </p:tav>
                                            <p:tav tm="100000">
                                              <p:val>
                                                <p:strVal val="#ppt_x"/>
                                              </p:val>
                                            </p:tav>
                                          </p:tavLst>
                                        </p:anim>
                                        <p:anim calcmode="lin" valueType="num">
                                          <p:cBhvr additive="base">
                                            <p:cTn id="83" dur="500" fill="hold"/>
                                            <p:tgtEl>
                                              <p:spTgt spid="8"/>
                                            </p:tgtEl>
                                            <p:attrNameLst>
                                              <p:attrName>ppt_y</p:attrName>
                                            </p:attrNameLst>
                                          </p:cBhvr>
                                          <p:tavLst>
                                            <p:tav tm="0">
                                              <p:val>
                                                <p:strVal val="0-#ppt_h/2"/>
                                              </p:val>
                                            </p:tav>
                                            <p:tav tm="100000">
                                              <p:val>
                                                <p:strVal val="#ppt_y"/>
                                              </p:val>
                                            </p:tav>
                                          </p:tavLst>
                                        </p:anim>
                                      </p:childTnLst>
                                    </p:cTn>
                                  </p:par>
                                  <p:par>
                                    <p:cTn id="84" presetID="2" presetClass="entr" presetSubtype="1" fill="hold" grpId="0" nodeType="withEffect">
                                      <p:stCondLst>
                                        <p:cond delay="0"/>
                                      </p:stCondLst>
                                      <p:childTnLst>
                                        <p:set>
                                          <p:cBhvr>
                                            <p:cTn id="85" dur="1" fill="hold">
                                              <p:stCondLst>
                                                <p:cond delay="0"/>
                                              </p:stCondLst>
                                            </p:cTn>
                                            <p:tgtEl>
                                              <p:spTgt spid="12"/>
                                            </p:tgtEl>
                                            <p:attrNameLst>
                                              <p:attrName>style.visibility</p:attrName>
                                            </p:attrNameLst>
                                          </p:cBhvr>
                                          <p:to>
                                            <p:strVal val="visible"/>
                                          </p:to>
                                        </p:set>
                                        <p:anim calcmode="lin" valueType="num">
                                          <p:cBhvr additive="base">
                                            <p:cTn id="86" dur="500" fill="hold"/>
                                            <p:tgtEl>
                                              <p:spTgt spid="12"/>
                                            </p:tgtEl>
                                            <p:attrNameLst>
                                              <p:attrName>ppt_x</p:attrName>
                                            </p:attrNameLst>
                                          </p:cBhvr>
                                          <p:tavLst>
                                            <p:tav tm="0">
                                              <p:val>
                                                <p:strVal val="#ppt_x"/>
                                              </p:val>
                                            </p:tav>
                                            <p:tav tm="100000">
                                              <p:val>
                                                <p:strVal val="#ppt_x"/>
                                              </p:val>
                                            </p:tav>
                                          </p:tavLst>
                                        </p:anim>
                                        <p:anim calcmode="lin" valueType="num">
                                          <p:cBhvr additive="base">
                                            <p:cTn id="87" dur="500" fill="hold"/>
                                            <p:tgtEl>
                                              <p:spTgt spid="12"/>
                                            </p:tgtEl>
                                            <p:attrNameLst>
                                              <p:attrName>ppt_y</p:attrName>
                                            </p:attrNameLst>
                                          </p:cBhvr>
                                          <p:tavLst>
                                            <p:tav tm="0">
                                              <p:val>
                                                <p:strVal val="0-#ppt_h/2"/>
                                              </p:val>
                                            </p:tav>
                                            <p:tav tm="100000">
                                              <p:val>
                                                <p:strVal val="#ppt_y"/>
                                              </p:val>
                                            </p:tav>
                                          </p:tavLst>
                                        </p:anim>
                                      </p:childTnLst>
                                    </p:cTn>
                                  </p:par>
                                </p:childTnLst>
                              </p:cTn>
                            </p:par>
                            <p:par>
                              <p:cTn id="88" fill="hold">
                                <p:stCondLst>
                                  <p:cond delay="1500"/>
                                </p:stCondLst>
                                <p:childTnLst>
                                  <p:par>
                                    <p:cTn id="89" presetID="2" presetClass="entr" presetSubtype="4" fill="hold" grpId="0" nodeType="afterEffect">
                                      <p:stCondLst>
                                        <p:cond delay="0"/>
                                      </p:stCondLst>
                                      <p:childTnLst>
                                        <p:set>
                                          <p:cBhvr>
                                            <p:cTn id="90" dur="1" fill="hold">
                                              <p:stCondLst>
                                                <p:cond delay="0"/>
                                              </p:stCondLst>
                                            </p:cTn>
                                            <p:tgtEl>
                                              <p:spTgt spid="9"/>
                                            </p:tgtEl>
                                            <p:attrNameLst>
                                              <p:attrName>style.visibility</p:attrName>
                                            </p:attrNameLst>
                                          </p:cBhvr>
                                          <p:to>
                                            <p:strVal val="visible"/>
                                          </p:to>
                                        </p:set>
                                        <p:anim calcmode="lin" valueType="num">
                                          <p:cBhvr additive="base">
                                            <p:cTn id="91" dur="500" fill="hold"/>
                                            <p:tgtEl>
                                              <p:spTgt spid="9"/>
                                            </p:tgtEl>
                                            <p:attrNameLst>
                                              <p:attrName>ppt_x</p:attrName>
                                            </p:attrNameLst>
                                          </p:cBhvr>
                                          <p:tavLst>
                                            <p:tav tm="0">
                                              <p:val>
                                                <p:strVal val="#ppt_x"/>
                                              </p:val>
                                            </p:tav>
                                            <p:tav tm="100000">
                                              <p:val>
                                                <p:strVal val="#ppt_x"/>
                                              </p:val>
                                            </p:tav>
                                          </p:tavLst>
                                        </p:anim>
                                        <p:anim calcmode="lin" valueType="num">
                                          <p:cBhvr additive="base">
                                            <p:cTn id="92" dur="500" fill="hold"/>
                                            <p:tgtEl>
                                              <p:spTgt spid="9"/>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
                                            </p:tgtEl>
                                            <p:attrNameLst>
                                              <p:attrName>style.visibility</p:attrName>
                                            </p:attrNameLst>
                                          </p:cBhvr>
                                          <p:to>
                                            <p:strVal val="visible"/>
                                          </p:to>
                                        </p:set>
                                        <p:anim calcmode="lin" valueType="num">
                                          <p:cBhvr additive="base">
                                            <p:cTn id="95" dur="500" fill="hold"/>
                                            <p:tgtEl>
                                              <p:spTgt spid="13"/>
                                            </p:tgtEl>
                                            <p:attrNameLst>
                                              <p:attrName>ppt_x</p:attrName>
                                            </p:attrNameLst>
                                          </p:cBhvr>
                                          <p:tavLst>
                                            <p:tav tm="0">
                                              <p:val>
                                                <p:strVal val="#ppt_x"/>
                                              </p:val>
                                            </p:tav>
                                            <p:tav tm="100000">
                                              <p:val>
                                                <p:strVal val="#ppt_x"/>
                                              </p:val>
                                            </p:tav>
                                          </p:tavLst>
                                        </p:anim>
                                        <p:anim calcmode="lin" valueType="num">
                                          <p:cBhvr additive="base">
                                            <p:cTn id="9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10" presetClass="entr" presetSubtype="0" fill="hold" nodeType="clickEffect">
                                      <p:stCondLst>
                                        <p:cond delay="0"/>
                                      </p:stCondLst>
                                      <p:childTnLst>
                                        <p:set>
                                          <p:cBhvr>
                                            <p:cTn id="100" dur="1" fill="hold">
                                              <p:stCondLst>
                                                <p:cond delay="0"/>
                                              </p:stCondLst>
                                            </p:cTn>
                                            <p:tgtEl>
                                              <p:spTgt spid="21"/>
                                            </p:tgtEl>
                                            <p:attrNameLst>
                                              <p:attrName>style.visibility</p:attrName>
                                            </p:attrNameLst>
                                          </p:cBhvr>
                                          <p:to>
                                            <p:strVal val="visible"/>
                                          </p:to>
                                        </p:set>
                                        <p:animEffect transition="in" filter="fade">
                                          <p:cBhvr>
                                            <p:cTn id="101" dur="500"/>
                                            <p:tgtEl>
                                              <p:spTgt spid="21"/>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22"/>
                                            </p:tgtEl>
                                            <p:attrNameLst>
                                              <p:attrName>style.visibility</p:attrName>
                                            </p:attrNameLst>
                                          </p:cBhvr>
                                          <p:to>
                                            <p:strVal val="visible"/>
                                          </p:to>
                                        </p:set>
                                        <p:animEffect transition="in" filter="fade">
                                          <p:cBhvr>
                                            <p:cTn id="10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p:bldP spid="7" grpId="0"/>
          <p:bldP spid="8" grpId="0"/>
          <p:bldP spid="9" grpId="0"/>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2" grpId="0"/>
          <p:bldP spid="23" grpId="0" animBg="1"/>
          <p:bldP spid="24" grpId="0" animBg="1"/>
          <p:bldP spid="25" grpId="0" animBg="1"/>
          <p:bldP spid="26" grpId="0"/>
          <p:bldP spid="27" grpId="0"/>
        </p:bldLst>
      </p:timing>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Graphical user interface, text&#10;&#10;Description automatically generated">
            <a:extLst>
              <a:ext uri="{FF2B5EF4-FFF2-40B4-BE49-F238E27FC236}">
                <a16:creationId xmlns:a16="http://schemas.microsoft.com/office/drawing/2014/main" id="{CA0BE1D9-D7E7-7F43-AB8F-F49A923BF9A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860" y="135466"/>
            <a:ext cx="12192000" cy="6587067"/>
          </a:xfrm>
          <a:prstGeom prst="rect">
            <a:avLst/>
          </a:prstGeom>
        </p:spPr>
      </p:pic>
      <p:sp>
        <p:nvSpPr>
          <p:cNvPr id="4" name="ZoneTexte 31">
            <a:extLst>
              <a:ext uri="{FF2B5EF4-FFF2-40B4-BE49-F238E27FC236}">
                <a16:creationId xmlns:a16="http://schemas.microsoft.com/office/drawing/2014/main" id="{CB316072-A5A8-0B4D-A65E-A6AD22FF593C}"/>
              </a:ext>
            </a:extLst>
          </p:cNvPr>
          <p:cNvSpPr txBox="1"/>
          <p:nvPr/>
        </p:nvSpPr>
        <p:spPr>
          <a:xfrm>
            <a:off x="7536160" y="572869"/>
            <a:ext cx="40723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i="0" u="none" strike="noStrike" kern="1200" cap="none" spc="0" normalizeH="0" baseline="0" noProof="0" dirty="0">
                <a:ln>
                  <a:noFill/>
                </a:ln>
                <a:solidFill>
                  <a:schemeClr val="accent1"/>
                </a:solidFill>
                <a:effectLst/>
                <a:uLnTx/>
                <a:uFillTx/>
                <a:latin typeface="Source Sans Pro" panose="020B0503030403020204" pitchFamily="34" charset="77"/>
                <a:ea typeface="Bariol" charset="0"/>
                <a:cs typeface="Bariol" charset="0"/>
              </a:rPr>
              <a:t>Bandeau pour se connecter en FTP</a:t>
            </a:r>
          </a:p>
        </p:txBody>
      </p:sp>
      <p:sp>
        <p:nvSpPr>
          <p:cNvPr id="5" name="ZoneTexte 31">
            <a:extLst>
              <a:ext uri="{FF2B5EF4-FFF2-40B4-BE49-F238E27FC236}">
                <a16:creationId xmlns:a16="http://schemas.microsoft.com/office/drawing/2014/main" id="{F3E394C8-8C0E-C44C-95C1-6DDB227B7A03}"/>
              </a:ext>
            </a:extLst>
          </p:cNvPr>
          <p:cNvSpPr txBox="1"/>
          <p:nvPr/>
        </p:nvSpPr>
        <p:spPr>
          <a:xfrm>
            <a:off x="3647728" y="972563"/>
            <a:ext cx="3672408" cy="646331"/>
          </a:xfrm>
          <a:prstGeom prst="rect">
            <a:avLst/>
          </a:prstGeom>
          <a:noFill/>
        </p:spPr>
        <p:txBody>
          <a:bodyPr wrap="square" rtlCol="0">
            <a:spAutoFit/>
          </a:bodyPr>
          <a:lstStyle/>
          <a:p>
            <a:pPr lvl="0" algn="ctr" defTabSz="914400">
              <a:defRPr/>
            </a:pPr>
            <a:r>
              <a:rPr lang="fr-FR" sz="1800" dirty="0">
                <a:solidFill>
                  <a:schemeClr val="accent2"/>
                </a:solidFill>
                <a:latin typeface="Source Sans Pro" panose="020B0503030403020204" pitchFamily="34" charset="77"/>
                <a:ea typeface="Bariol" charset="0"/>
                <a:cs typeface="Bariol" charset="0"/>
              </a:rPr>
              <a:t>Etat de la connexion, les transferts, les erreurs de connexions, etc.</a:t>
            </a:r>
            <a:endParaRPr kumimoji="0" lang="fr-FR" sz="1800" i="0" u="none" strike="noStrike" kern="1200" cap="none" spc="0" normalizeH="0" baseline="0" noProof="0" dirty="0">
              <a:ln>
                <a:noFill/>
              </a:ln>
              <a:solidFill>
                <a:schemeClr val="accent2"/>
              </a:solidFill>
              <a:effectLst/>
              <a:uLnTx/>
              <a:uFillTx/>
              <a:latin typeface="Source Sans Pro" panose="020B0503030403020204" pitchFamily="34" charset="77"/>
              <a:ea typeface="Bariol" charset="0"/>
              <a:cs typeface="Bariol" charset="0"/>
            </a:endParaRPr>
          </a:p>
        </p:txBody>
      </p:sp>
      <p:sp>
        <p:nvSpPr>
          <p:cNvPr id="6" name="ZoneTexte 31">
            <a:extLst>
              <a:ext uri="{FF2B5EF4-FFF2-40B4-BE49-F238E27FC236}">
                <a16:creationId xmlns:a16="http://schemas.microsoft.com/office/drawing/2014/main" id="{BA2DD3AC-75C3-DD48-93B6-165AD14AA19A}"/>
              </a:ext>
            </a:extLst>
          </p:cNvPr>
          <p:cNvSpPr txBox="1"/>
          <p:nvPr/>
        </p:nvSpPr>
        <p:spPr>
          <a:xfrm>
            <a:off x="1631504" y="5918229"/>
            <a:ext cx="5270140" cy="369332"/>
          </a:xfrm>
          <a:prstGeom prst="rect">
            <a:avLst/>
          </a:prstGeom>
          <a:noFill/>
        </p:spPr>
        <p:txBody>
          <a:bodyPr wrap="square" rtlCol="0">
            <a:spAutoFit/>
          </a:bodyPr>
          <a:lstStyle/>
          <a:p>
            <a:pPr lvl="0" algn="ctr" defTabSz="914400">
              <a:defRPr/>
            </a:pPr>
            <a:r>
              <a:rPr lang="fr-FR" sz="1800" dirty="0">
                <a:solidFill>
                  <a:schemeClr val="accent6"/>
                </a:solidFill>
                <a:latin typeface="Source Sans Pro" panose="020B0503030403020204" pitchFamily="34" charset="77"/>
                <a:ea typeface="Bariol" charset="0"/>
                <a:cs typeface="Bariol" charset="0"/>
              </a:rPr>
              <a:t>Liste d’attente des fichiers qui vont être transférés</a:t>
            </a:r>
          </a:p>
        </p:txBody>
      </p:sp>
      <p:sp>
        <p:nvSpPr>
          <p:cNvPr id="7" name="ZoneTexte 31">
            <a:extLst>
              <a:ext uri="{FF2B5EF4-FFF2-40B4-BE49-F238E27FC236}">
                <a16:creationId xmlns:a16="http://schemas.microsoft.com/office/drawing/2014/main" id="{E66BD32A-6ACB-E54F-9476-72E8A3A15132}"/>
              </a:ext>
            </a:extLst>
          </p:cNvPr>
          <p:cNvSpPr txBox="1"/>
          <p:nvPr/>
        </p:nvSpPr>
        <p:spPr>
          <a:xfrm>
            <a:off x="7824192" y="2487378"/>
            <a:ext cx="4072389" cy="646331"/>
          </a:xfrm>
          <a:prstGeom prst="rect">
            <a:avLst/>
          </a:prstGeom>
          <a:noFill/>
        </p:spPr>
        <p:txBody>
          <a:bodyPr wrap="square" rtlCol="0">
            <a:spAutoFit/>
          </a:bodyPr>
          <a:lstStyle/>
          <a:p>
            <a:pPr lvl="0" algn="ctr" defTabSz="914400">
              <a:defRPr/>
            </a:pPr>
            <a:r>
              <a:rPr lang="fr-FR" sz="1800" dirty="0">
                <a:solidFill>
                  <a:schemeClr val="accent4"/>
                </a:solidFill>
                <a:latin typeface="Source Sans Pro" panose="020B0503030403020204" pitchFamily="34" charset="77"/>
                <a:ea typeface="Bariol" charset="0"/>
                <a:cs typeface="Bariol" charset="0"/>
              </a:rPr>
              <a:t>Arborescence des dossiers et fichiers présents sur l’hébergement mutualisé</a:t>
            </a:r>
            <a:endParaRPr kumimoji="0" lang="fr-FR" sz="1800" i="0" u="none" strike="noStrike" kern="1200" cap="none" spc="0" normalizeH="0" baseline="0" noProof="0" dirty="0">
              <a:ln>
                <a:noFill/>
              </a:ln>
              <a:solidFill>
                <a:schemeClr val="accent4"/>
              </a:solidFill>
              <a:effectLst/>
              <a:uLnTx/>
              <a:uFillTx/>
              <a:latin typeface="Source Sans Pro" panose="020B0503030403020204" pitchFamily="34" charset="77"/>
              <a:ea typeface="Bariol" charset="0"/>
              <a:cs typeface="Bariol" charset="0"/>
            </a:endParaRPr>
          </a:p>
        </p:txBody>
      </p:sp>
      <p:sp>
        <p:nvSpPr>
          <p:cNvPr id="9" name="ZoneTexte 31">
            <a:extLst>
              <a:ext uri="{FF2B5EF4-FFF2-40B4-BE49-F238E27FC236}">
                <a16:creationId xmlns:a16="http://schemas.microsoft.com/office/drawing/2014/main" id="{5DC7881E-6D9B-2849-8B19-01C8014334C2}"/>
              </a:ext>
            </a:extLst>
          </p:cNvPr>
          <p:cNvSpPr txBox="1"/>
          <p:nvPr/>
        </p:nvSpPr>
        <p:spPr>
          <a:xfrm>
            <a:off x="2271666" y="2487379"/>
            <a:ext cx="3672408" cy="646331"/>
          </a:xfrm>
          <a:prstGeom prst="rect">
            <a:avLst/>
          </a:prstGeom>
          <a:noFill/>
        </p:spPr>
        <p:txBody>
          <a:bodyPr wrap="square" rtlCol="0">
            <a:spAutoFit/>
          </a:bodyPr>
          <a:lstStyle/>
          <a:p>
            <a:pPr lvl="0" algn="ctr" defTabSz="914400">
              <a:defRPr/>
            </a:pPr>
            <a:r>
              <a:rPr lang="fr-FR" sz="1800" dirty="0">
                <a:solidFill>
                  <a:schemeClr val="accent3"/>
                </a:solidFill>
                <a:latin typeface="Source Sans Pro" panose="020B0503030403020204" pitchFamily="34" charset="77"/>
                <a:ea typeface="Bariol Bold" charset="0"/>
                <a:cs typeface="Bariol Bold" charset="0"/>
              </a:rPr>
              <a:t>Arborescence des dossiers et fichiers présents sur le poste de l’utilisateur</a:t>
            </a:r>
          </a:p>
        </p:txBody>
      </p:sp>
      <p:sp>
        <p:nvSpPr>
          <p:cNvPr id="10" name="Rectangle 9">
            <a:extLst>
              <a:ext uri="{FF2B5EF4-FFF2-40B4-BE49-F238E27FC236}">
                <a16:creationId xmlns:a16="http://schemas.microsoft.com/office/drawing/2014/main" id="{FF4F3CF7-C4A5-3140-BDA8-FFC59C6C60DE}"/>
              </a:ext>
            </a:extLst>
          </p:cNvPr>
          <p:cNvSpPr/>
          <p:nvPr/>
        </p:nvSpPr>
        <p:spPr>
          <a:xfrm>
            <a:off x="0" y="633388"/>
            <a:ext cx="6901644" cy="259468"/>
          </a:xfrm>
          <a:prstGeom prst="rect">
            <a:avLst/>
          </a:pr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Rectangle 11">
            <a:extLst>
              <a:ext uri="{FF2B5EF4-FFF2-40B4-BE49-F238E27FC236}">
                <a16:creationId xmlns:a16="http://schemas.microsoft.com/office/drawing/2014/main" id="{7305AC4C-F667-8241-AD4A-C08F647677BA}"/>
              </a:ext>
            </a:extLst>
          </p:cNvPr>
          <p:cNvSpPr/>
          <p:nvPr/>
        </p:nvSpPr>
        <p:spPr>
          <a:xfrm>
            <a:off x="0" y="1974522"/>
            <a:ext cx="6096000" cy="3588078"/>
          </a:xfrm>
          <a:prstGeom prst="rect">
            <a:avLst/>
          </a:prstGeom>
          <a:solidFill>
            <a:schemeClr val="accent3">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1" name="Rectangle 10">
            <a:extLst>
              <a:ext uri="{FF2B5EF4-FFF2-40B4-BE49-F238E27FC236}">
                <a16:creationId xmlns:a16="http://schemas.microsoft.com/office/drawing/2014/main" id="{B701763B-B1E0-6D49-B1AC-B069A408297D}"/>
              </a:ext>
            </a:extLst>
          </p:cNvPr>
          <p:cNvSpPr/>
          <p:nvPr/>
        </p:nvSpPr>
        <p:spPr>
          <a:xfrm>
            <a:off x="-13860" y="899195"/>
            <a:ext cx="3661588" cy="801613"/>
          </a:xfrm>
          <a:prstGeom prst="rect">
            <a:avLst/>
          </a:pr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Rectangle 12">
            <a:extLst>
              <a:ext uri="{FF2B5EF4-FFF2-40B4-BE49-F238E27FC236}">
                <a16:creationId xmlns:a16="http://schemas.microsoft.com/office/drawing/2014/main" id="{08454ABD-B828-154F-9FEF-D06BA87C6EB1}"/>
              </a:ext>
            </a:extLst>
          </p:cNvPr>
          <p:cNvSpPr/>
          <p:nvPr/>
        </p:nvSpPr>
        <p:spPr>
          <a:xfrm>
            <a:off x="6096000" y="1974519"/>
            <a:ext cx="6139543" cy="3588079"/>
          </a:xfrm>
          <a:prstGeom prst="rect">
            <a:avLst/>
          </a:prstGeom>
          <a:solidFill>
            <a:schemeClr val="accent4">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259890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9"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4">
            <a:extLst>
              <a:ext uri="{FF2B5EF4-FFF2-40B4-BE49-F238E27FC236}">
                <a16:creationId xmlns:a16="http://schemas.microsoft.com/office/drawing/2014/main" id="{DD363BC4-082D-764C-8C21-10DE50F39182}"/>
              </a:ext>
            </a:extLst>
          </p:cNvPr>
          <p:cNvSpPr txBox="1"/>
          <p:nvPr/>
        </p:nvSpPr>
        <p:spPr>
          <a:xfrm>
            <a:off x="990600" y="289073"/>
            <a:ext cx="9358632" cy="800219"/>
          </a:xfrm>
          <a:prstGeom prst="rect">
            <a:avLst/>
          </a:prstGeom>
          <a:noFill/>
        </p:spPr>
        <p:txBody>
          <a:bodyPr wrap="square" lIns="0" tIns="0" rIns="0" bIns="0" rtlCol="0">
            <a:spAutoFit/>
          </a:bodyPr>
          <a:lstStyle/>
          <a:p>
            <a:r>
              <a:rPr lang="en-US" sz="2800" b="1" dirty="0" err="1">
                <a:solidFill>
                  <a:schemeClr val="accent1"/>
                </a:solidFill>
                <a:latin typeface="Source Sans Pro Regular"/>
              </a:rPr>
              <a:t>L’espace</a:t>
            </a:r>
            <a:r>
              <a:rPr lang="en-US" sz="2800" b="1" dirty="0">
                <a:solidFill>
                  <a:schemeClr val="accent1"/>
                </a:solidFill>
                <a:latin typeface="Source Sans Pro Regular"/>
              </a:rPr>
              <a:t> de stockage</a:t>
            </a:r>
          </a:p>
          <a:p>
            <a:r>
              <a:rPr lang="en-US" dirty="0">
                <a:solidFill>
                  <a:schemeClr val="accent1"/>
                </a:solidFill>
                <a:latin typeface="Source Sans Pro Regular"/>
              </a:rPr>
              <a:t>Les </a:t>
            </a:r>
            <a:r>
              <a:rPr lang="en-US" dirty="0" err="1">
                <a:solidFill>
                  <a:schemeClr val="accent1"/>
                </a:solidFill>
                <a:latin typeface="Source Sans Pro Regular"/>
              </a:rPr>
              <a:t>comptes</a:t>
            </a:r>
            <a:r>
              <a:rPr lang="en-US" dirty="0">
                <a:solidFill>
                  <a:schemeClr val="accent1"/>
                </a:solidFill>
                <a:latin typeface="Source Sans Pro Regular"/>
              </a:rPr>
              <a:t> multi-FTP</a:t>
            </a:r>
          </a:p>
        </p:txBody>
      </p:sp>
      <p:sp>
        <p:nvSpPr>
          <p:cNvPr id="3" name="Freeform 92">
            <a:extLst>
              <a:ext uri="{FF2B5EF4-FFF2-40B4-BE49-F238E27FC236}">
                <a16:creationId xmlns:a16="http://schemas.microsoft.com/office/drawing/2014/main" id="{74D201BB-4BAA-AA45-8C13-8CB44D2B0D84}"/>
              </a:ext>
            </a:extLst>
          </p:cNvPr>
          <p:cNvSpPr>
            <a:spLocks noEditPoints="1"/>
          </p:cNvSpPr>
          <p:nvPr/>
        </p:nvSpPr>
        <p:spPr bwMode="auto">
          <a:xfrm>
            <a:off x="1415480" y="2250167"/>
            <a:ext cx="3423072" cy="2547258"/>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4" name="Freeform 92">
            <a:extLst>
              <a:ext uri="{FF2B5EF4-FFF2-40B4-BE49-F238E27FC236}">
                <a16:creationId xmlns:a16="http://schemas.microsoft.com/office/drawing/2014/main" id="{EB830EE9-592B-A04E-B2B2-1534849B268F}"/>
              </a:ext>
            </a:extLst>
          </p:cNvPr>
          <p:cNvSpPr>
            <a:spLocks noEditPoints="1"/>
          </p:cNvSpPr>
          <p:nvPr/>
        </p:nvSpPr>
        <p:spPr bwMode="auto">
          <a:xfrm>
            <a:off x="1991543" y="3103199"/>
            <a:ext cx="809219" cy="602175"/>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5" name="Freeform 92">
            <a:extLst>
              <a:ext uri="{FF2B5EF4-FFF2-40B4-BE49-F238E27FC236}">
                <a16:creationId xmlns:a16="http://schemas.microsoft.com/office/drawing/2014/main" id="{5D821D16-2E4E-0744-988F-B5F19D27F6F3}"/>
              </a:ext>
            </a:extLst>
          </p:cNvPr>
          <p:cNvSpPr>
            <a:spLocks noEditPoints="1"/>
          </p:cNvSpPr>
          <p:nvPr/>
        </p:nvSpPr>
        <p:spPr bwMode="auto">
          <a:xfrm>
            <a:off x="2883315" y="3103199"/>
            <a:ext cx="809219" cy="602175"/>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6" name="Freeform 92">
            <a:extLst>
              <a:ext uri="{FF2B5EF4-FFF2-40B4-BE49-F238E27FC236}">
                <a16:creationId xmlns:a16="http://schemas.microsoft.com/office/drawing/2014/main" id="{851EC9DC-C3FF-FE47-A09F-58A2778AB586}"/>
              </a:ext>
            </a:extLst>
          </p:cNvPr>
          <p:cNvSpPr>
            <a:spLocks noEditPoints="1"/>
          </p:cNvSpPr>
          <p:nvPr/>
        </p:nvSpPr>
        <p:spPr bwMode="auto">
          <a:xfrm>
            <a:off x="3775087" y="3103199"/>
            <a:ext cx="809219" cy="602175"/>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7" name="Freeform 92">
            <a:extLst>
              <a:ext uri="{FF2B5EF4-FFF2-40B4-BE49-F238E27FC236}">
                <a16:creationId xmlns:a16="http://schemas.microsoft.com/office/drawing/2014/main" id="{45703A09-A8D5-C348-BB98-06A359820FAB}"/>
              </a:ext>
            </a:extLst>
          </p:cNvPr>
          <p:cNvSpPr>
            <a:spLocks noEditPoints="1"/>
          </p:cNvSpPr>
          <p:nvPr/>
        </p:nvSpPr>
        <p:spPr bwMode="auto">
          <a:xfrm>
            <a:off x="1730948" y="3885961"/>
            <a:ext cx="809219" cy="602175"/>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8" name="Freeform 93">
            <a:extLst>
              <a:ext uri="{FF2B5EF4-FFF2-40B4-BE49-F238E27FC236}">
                <a16:creationId xmlns:a16="http://schemas.microsoft.com/office/drawing/2014/main" id="{CC915F00-AB23-8D48-9F96-380BC771463D}"/>
              </a:ext>
            </a:extLst>
          </p:cNvPr>
          <p:cNvSpPr>
            <a:spLocks noEditPoints="1"/>
          </p:cNvSpPr>
          <p:nvPr/>
        </p:nvSpPr>
        <p:spPr bwMode="auto">
          <a:xfrm>
            <a:off x="2669586" y="3868440"/>
            <a:ext cx="490953" cy="637216"/>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93">
            <a:extLst>
              <a:ext uri="{FF2B5EF4-FFF2-40B4-BE49-F238E27FC236}">
                <a16:creationId xmlns:a16="http://schemas.microsoft.com/office/drawing/2014/main" id="{4D4D8087-D940-984A-8482-FF7E2107BB5B}"/>
              </a:ext>
            </a:extLst>
          </p:cNvPr>
          <p:cNvSpPr>
            <a:spLocks noEditPoints="1"/>
          </p:cNvSpPr>
          <p:nvPr/>
        </p:nvSpPr>
        <p:spPr bwMode="auto">
          <a:xfrm>
            <a:off x="3289958" y="3868440"/>
            <a:ext cx="490953" cy="637216"/>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93">
            <a:extLst>
              <a:ext uri="{FF2B5EF4-FFF2-40B4-BE49-F238E27FC236}">
                <a16:creationId xmlns:a16="http://schemas.microsoft.com/office/drawing/2014/main" id="{845D1286-417A-124B-8835-FFBC2667FDAB}"/>
              </a:ext>
            </a:extLst>
          </p:cNvPr>
          <p:cNvSpPr>
            <a:spLocks noEditPoints="1"/>
          </p:cNvSpPr>
          <p:nvPr/>
        </p:nvSpPr>
        <p:spPr bwMode="auto">
          <a:xfrm>
            <a:off x="3910330" y="3868440"/>
            <a:ext cx="490953" cy="637216"/>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Freeform 92">
            <a:extLst>
              <a:ext uri="{FF2B5EF4-FFF2-40B4-BE49-F238E27FC236}">
                <a16:creationId xmlns:a16="http://schemas.microsoft.com/office/drawing/2014/main" id="{7081E9A6-0ED5-0842-99FC-1A4FD32221F8}"/>
              </a:ext>
            </a:extLst>
          </p:cNvPr>
          <p:cNvSpPr>
            <a:spLocks noEditPoints="1"/>
          </p:cNvSpPr>
          <p:nvPr/>
        </p:nvSpPr>
        <p:spPr bwMode="auto">
          <a:xfrm>
            <a:off x="2092127" y="3408324"/>
            <a:ext cx="206163" cy="153415"/>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12" name="Freeform 93">
            <a:extLst>
              <a:ext uri="{FF2B5EF4-FFF2-40B4-BE49-F238E27FC236}">
                <a16:creationId xmlns:a16="http://schemas.microsoft.com/office/drawing/2014/main" id="{72F065DF-75ED-EC41-97E0-CE990F7B101D}"/>
              </a:ext>
            </a:extLst>
          </p:cNvPr>
          <p:cNvSpPr>
            <a:spLocks noEditPoints="1"/>
          </p:cNvSpPr>
          <p:nvPr/>
        </p:nvSpPr>
        <p:spPr bwMode="auto">
          <a:xfrm>
            <a:off x="2342693" y="3362995"/>
            <a:ext cx="158075" cy="205168"/>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93">
            <a:extLst>
              <a:ext uri="{FF2B5EF4-FFF2-40B4-BE49-F238E27FC236}">
                <a16:creationId xmlns:a16="http://schemas.microsoft.com/office/drawing/2014/main" id="{1D49AF27-3112-DA4F-9740-FD418EEBF4BD}"/>
              </a:ext>
            </a:extLst>
          </p:cNvPr>
          <p:cNvSpPr>
            <a:spLocks noEditPoints="1"/>
          </p:cNvSpPr>
          <p:nvPr/>
        </p:nvSpPr>
        <p:spPr bwMode="auto">
          <a:xfrm>
            <a:off x="2548899" y="3362995"/>
            <a:ext cx="158075" cy="205168"/>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TextBox 13">
            <a:extLst>
              <a:ext uri="{FF2B5EF4-FFF2-40B4-BE49-F238E27FC236}">
                <a16:creationId xmlns:a16="http://schemas.microsoft.com/office/drawing/2014/main" id="{0BA9E79C-1AF1-C341-BBE8-F4716616C714}"/>
              </a:ext>
            </a:extLst>
          </p:cNvPr>
          <p:cNvSpPr txBox="1"/>
          <p:nvPr/>
        </p:nvSpPr>
        <p:spPr>
          <a:xfrm>
            <a:off x="2034793" y="4896758"/>
            <a:ext cx="1918415" cy="461665"/>
          </a:xfrm>
          <a:prstGeom prst="rect">
            <a:avLst/>
          </a:prstGeom>
          <a:noFill/>
        </p:spPr>
        <p:txBody>
          <a:bodyPr wrap="square" rtlCol="0">
            <a:spAutoFit/>
          </a:bodyPr>
          <a:lstStyle/>
          <a:p>
            <a:pPr algn="ctr"/>
            <a:r>
              <a:rPr lang="fr-FR" dirty="0"/>
              <a:t>Espace FTP</a:t>
            </a:r>
          </a:p>
        </p:txBody>
      </p:sp>
      <p:grpSp>
        <p:nvGrpSpPr>
          <p:cNvPr id="29" name="Group 28">
            <a:extLst>
              <a:ext uri="{FF2B5EF4-FFF2-40B4-BE49-F238E27FC236}">
                <a16:creationId xmlns:a16="http://schemas.microsoft.com/office/drawing/2014/main" id="{25CDA6BD-EA91-D94E-B30F-B8090685A900}"/>
              </a:ext>
            </a:extLst>
          </p:cNvPr>
          <p:cNvGrpSpPr/>
          <p:nvPr/>
        </p:nvGrpSpPr>
        <p:grpSpPr>
          <a:xfrm>
            <a:off x="5980902" y="2990922"/>
            <a:ext cx="1440160" cy="1502596"/>
            <a:chOff x="6096000" y="3042284"/>
            <a:chExt cx="1440160" cy="1502596"/>
          </a:xfrm>
        </p:grpSpPr>
        <p:sp>
          <p:nvSpPr>
            <p:cNvPr id="17" name="Freeform 31">
              <a:extLst>
                <a:ext uri="{FF2B5EF4-FFF2-40B4-BE49-F238E27FC236}">
                  <a16:creationId xmlns:a16="http://schemas.microsoft.com/office/drawing/2014/main" id="{51AD88F8-A18F-7A4C-9C88-DA2BFCDFED93}"/>
                </a:ext>
              </a:extLst>
            </p:cNvPr>
            <p:cNvSpPr>
              <a:spLocks noEditPoints="1"/>
            </p:cNvSpPr>
            <p:nvPr/>
          </p:nvSpPr>
          <p:spPr bwMode="auto">
            <a:xfrm>
              <a:off x="6096000" y="3042284"/>
              <a:ext cx="1440160" cy="1463372"/>
            </a:xfrm>
            <a:custGeom>
              <a:avLst/>
              <a:gdLst>
                <a:gd name="T0" fmla="*/ 278 w 380"/>
                <a:gd name="T1" fmla="*/ 287 h 386"/>
                <a:gd name="T2" fmla="*/ 244 w 380"/>
                <a:gd name="T3" fmla="*/ 213 h 386"/>
                <a:gd name="T4" fmla="*/ 280 w 380"/>
                <a:gd name="T5" fmla="*/ 119 h 386"/>
                <a:gd name="T6" fmla="*/ 190 w 380"/>
                <a:gd name="T7" fmla="*/ 0 h 386"/>
                <a:gd name="T8" fmla="*/ 100 w 380"/>
                <a:gd name="T9" fmla="*/ 119 h 386"/>
                <a:gd name="T10" fmla="*/ 138 w 380"/>
                <a:gd name="T11" fmla="*/ 215 h 386"/>
                <a:gd name="T12" fmla="*/ 106 w 380"/>
                <a:gd name="T13" fmla="*/ 287 h 386"/>
                <a:gd name="T14" fmla="*/ 0 w 380"/>
                <a:gd name="T15" fmla="*/ 381 h 386"/>
                <a:gd name="T16" fmla="*/ 5 w 380"/>
                <a:gd name="T17" fmla="*/ 386 h 386"/>
                <a:gd name="T18" fmla="*/ 376 w 380"/>
                <a:gd name="T19" fmla="*/ 386 h 386"/>
                <a:gd name="T20" fmla="*/ 380 w 380"/>
                <a:gd name="T21" fmla="*/ 381 h 386"/>
                <a:gd name="T22" fmla="*/ 278 w 380"/>
                <a:gd name="T23" fmla="*/ 287 h 386"/>
                <a:gd name="T24" fmla="*/ 110 w 380"/>
                <a:gd name="T25" fmla="*/ 119 h 386"/>
                <a:gd name="T26" fmla="*/ 190 w 380"/>
                <a:gd name="T27" fmla="*/ 10 h 386"/>
                <a:gd name="T28" fmla="*/ 271 w 380"/>
                <a:gd name="T29" fmla="*/ 119 h 386"/>
                <a:gd name="T30" fmla="*/ 236 w 380"/>
                <a:gd name="T31" fmla="*/ 207 h 386"/>
                <a:gd name="T32" fmla="*/ 235 w 380"/>
                <a:gd name="T33" fmla="*/ 209 h 386"/>
                <a:gd name="T34" fmla="*/ 190 w 380"/>
                <a:gd name="T35" fmla="*/ 228 h 386"/>
                <a:gd name="T36" fmla="*/ 147 w 380"/>
                <a:gd name="T37" fmla="*/ 210 h 386"/>
                <a:gd name="T38" fmla="*/ 145 w 380"/>
                <a:gd name="T39" fmla="*/ 208 h 386"/>
                <a:gd name="T40" fmla="*/ 110 w 380"/>
                <a:gd name="T41" fmla="*/ 119 h 386"/>
                <a:gd name="T42" fmla="*/ 10 w 380"/>
                <a:gd name="T43" fmla="*/ 376 h 386"/>
                <a:gd name="T44" fmla="*/ 108 w 380"/>
                <a:gd name="T45" fmla="*/ 296 h 386"/>
                <a:gd name="T46" fmla="*/ 108 w 380"/>
                <a:gd name="T47" fmla="*/ 296 h 386"/>
                <a:gd name="T48" fmla="*/ 147 w 380"/>
                <a:gd name="T49" fmla="*/ 222 h 386"/>
                <a:gd name="T50" fmla="*/ 190 w 380"/>
                <a:gd name="T51" fmla="*/ 238 h 386"/>
                <a:gd name="T52" fmla="*/ 234 w 380"/>
                <a:gd name="T53" fmla="*/ 221 h 386"/>
                <a:gd name="T54" fmla="*/ 275 w 380"/>
                <a:gd name="T55" fmla="*/ 296 h 386"/>
                <a:gd name="T56" fmla="*/ 276 w 380"/>
                <a:gd name="T57" fmla="*/ 297 h 386"/>
                <a:gd name="T58" fmla="*/ 371 w 380"/>
                <a:gd name="T59" fmla="*/ 376 h 386"/>
                <a:gd name="T60" fmla="*/ 10 w 380"/>
                <a:gd name="T61"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0" h="386">
                  <a:moveTo>
                    <a:pt x="278" y="287"/>
                  </a:moveTo>
                  <a:cubicBezTo>
                    <a:pt x="262" y="283"/>
                    <a:pt x="244" y="261"/>
                    <a:pt x="244" y="213"/>
                  </a:cubicBezTo>
                  <a:cubicBezTo>
                    <a:pt x="265" y="191"/>
                    <a:pt x="280" y="157"/>
                    <a:pt x="280" y="119"/>
                  </a:cubicBezTo>
                  <a:cubicBezTo>
                    <a:pt x="280" y="46"/>
                    <a:pt x="246" y="0"/>
                    <a:pt x="190" y="0"/>
                  </a:cubicBezTo>
                  <a:cubicBezTo>
                    <a:pt x="135" y="0"/>
                    <a:pt x="100" y="46"/>
                    <a:pt x="100" y="119"/>
                  </a:cubicBezTo>
                  <a:cubicBezTo>
                    <a:pt x="100" y="157"/>
                    <a:pt x="116" y="193"/>
                    <a:pt x="138" y="215"/>
                  </a:cubicBezTo>
                  <a:cubicBezTo>
                    <a:pt x="138" y="244"/>
                    <a:pt x="129" y="279"/>
                    <a:pt x="106" y="287"/>
                  </a:cubicBezTo>
                  <a:cubicBezTo>
                    <a:pt x="37" y="301"/>
                    <a:pt x="0" y="333"/>
                    <a:pt x="0" y="381"/>
                  </a:cubicBezTo>
                  <a:cubicBezTo>
                    <a:pt x="0" y="384"/>
                    <a:pt x="2" y="386"/>
                    <a:pt x="5" y="386"/>
                  </a:cubicBezTo>
                  <a:cubicBezTo>
                    <a:pt x="376" y="386"/>
                    <a:pt x="376" y="386"/>
                    <a:pt x="376" y="386"/>
                  </a:cubicBezTo>
                  <a:cubicBezTo>
                    <a:pt x="378" y="386"/>
                    <a:pt x="380" y="384"/>
                    <a:pt x="380" y="381"/>
                  </a:cubicBezTo>
                  <a:cubicBezTo>
                    <a:pt x="380" y="334"/>
                    <a:pt x="345" y="302"/>
                    <a:pt x="278" y="287"/>
                  </a:cubicBezTo>
                  <a:close/>
                  <a:moveTo>
                    <a:pt x="110" y="119"/>
                  </a:moveTo>
                  <a:cubicBezTo>
                    <a:pt x="110" y="66"/>
                    <a:pt x="131" y="10"/>
                    <a:pt x="190" y="10"/>
                  </a:cubicBezTo>
                  <a:cubicBezTo>
                    <a:pt x="250" y="10"/>
                    <a:pt x="271" y="66"/>
                    <a:pt x="271" y="119"/>
                  </a:cubicBezTo>
                  <a:cubicBezTo>
                    <a:pt x="271" y="151"/>
                    <a:pt x="257" y="186"/>
                    <a:pt x="236" y="207"/>
                  </a:cubicBezTo>
                  <a:cubicBezTo>
                    <a:pt x="236" y="207"/>
                    <a:pt x="235" y="208"/>
                    <a:pt x="235" y="209"/>
                  </a:cubicBezTo>
                  <a:cubicBezTo>
                    <a:pt x="222" y="221"/>
                    <a:pt x="207" y="228"/>
                    <a:pt x="190" y="228"/>
                  </a:cubicBezTo>
                  <a:cubicBezTo>
                    <a:pt x="174" y="228"/>
                    <a:pt x="159" y="221"/>
                    <a:pt x="147" y="210"/>
                  </a:cubicBezTo>
                  <a:cubicBezTo>
                    <a:pt x="147" y="209"/>
                    <a:pt x="146" y="209"/>
                    <a:pt x="145" y="208"/>
                  </a:cubicBezTo>
                  <a:cubicBezTo>
                    <a:pt x="124" y="187"/>
                    <a:pt x="110" y="152"/>
                    <a:pt x="110" y="119"/>
                  </a:cubicBezTo>
                  <a:close/>
                  <a:moveTo>
                    <a:pt x="10" y="376"/>
                  </a:moveTo>
                  <a:cubicBezTo>
                    <a:pt x="12" y="335"/>
                    <a:pt x="45" y="308"/>
                    <a:pt x="108" y="296"/>
                  </a:cubicBezTo>
                  <a:cubicBezTo>
                    <a:pt x="108" y="296"/>
                    <a:pt x="108" y="296"/>
                    <a:pt x="108" y="296"/>
                  </a:cubicBezTo>
                  <a:cubicBezTo>
                    <a:pt x="135" y="287"/>
                    <a:pt x="146" y="254"/>
                    <a:pt x="147" y="222"/>
                  </a:cubicBezTo>
                  <a:cubicBezTo>
                    <a:pt x="160" y="232"/>
                    <a:pt x="175" y="238"/>
                    <a:pt x="190" y="238"/>
                  </a:cubicBezTo>
                  <a:cubicBezTo>
                    <a:pt x="206" y="238"/>
                    <a:pt x="221" y="232"/>
                    <a:pt x="234" y="221"/>
                  </a:cubicBezTo>
                  <a:cubicBezTo>
                    <a:pt x="236" y="253"/>
                    <a:pt x="248" y="289"/>
                    <a:pt x="275" y="296"/>
                  </a:cubicBezTo>
                  <a:cubicBezTo>
                    <a:pt x="276" y="297"/>
                    <a:pt x="276" y="297"/>
                    <a:pt x="276" y="297"/>
                  </a:cubicBezTo>
                  <a:cubicBezTo>
                    <a:pt x="337" y="309"/>
                    <a:pt x="369" y="336"/>
                    <a:pt x="371" y="376"/>
                  </a:cubicBezTo>
                  <a:lnTo>
                    <a:pt x="10" y="37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solidFill>
                  <a:schemeClr val="accent6"/>
                </a:solidFill>
              </a:endParaRPr>
            </a:p>
          </p:txBody>
        </p:sp>
        <p:sp>
          <p:nvSpPr>
            <p:cNvPr id="18" name="TextBox 17">
              <a:extLst>
                <a:ext uri="{FF2B5EF4-FFF2-40B4-BE49-F238E27FC236}">
                  <a16:creationId xmlns:a16="http://schemas.microsoft.com/office/drawing/2014/main" id="{793281BF-7DFF-6145-8CAF-22153CE07ADB}"/>
                </a:ext>
              </a:extLst>
            </p:cNvPr>
            <p:cNvSpPr txBox="1"/>
            <p:nvPr/>
          </p:nvSpPr>
          <p:spPr>
            <a:xfrm>
              <a:off x="6096000" y="4083215"/>
              <a:ext cx="1440160" cy="461665"/>
            </a:xfrm>
            <a:prstGeom prst="rect">
              <a:avLst/>
            </a:prstGeom>
            <a:noFill/>
          </p:spPr>
          <p:txBody>
            <a:bodyPr wrap="square" rtlCol="0">
              <a:spAutoFit/>
            </a:bodyPr>
            <a:lstStyle/>
            <a:p>
              <a:pPr algn="ctr"/>
              <a:r>
                <a:rPr lang="fr-FR" dirty="0">
                  <a:solidFill>
                    <a:schemeClr val="accent6"/>
                  </a:solidFill>
                </a:rPr>
                <a:t>admin</a:t>
              </a:r>
            </a:p>
          </p:txBody>
        </p:sp>
      </p:grpSp>
      <p:grpSp>
        <p:nvGrpSpPr>
          <p:cNvPr id="26" name="Group 25">
            <a:extLst>
              <a:ext uri="{FF2B5EF4-FFF2-40B4-BE49-F238E27FC236}">
                <a16:creationId xmlns:a16="http://schemas.microsoft.com/office/drawing/2014/main" id="{33E258CA-2070-3743-9712-849FCCD4E7F8}"/>
              </a:ext>
            </a:extLst>
          </p:cNvPr>
          <p:cNvGrpSpPr/>
          <p:nvPr/>
        </p:nvGrpSpPr>
        <p:grpSpPr>
          <a:xfrm>
            <a:off x="7767941" y="3510377"/>
            <a:ext cx="925083" cy="984646"/>
            <a:chOff x="7883039" y="3589262"/>
            <a:chExt cx="925083" cy="984646"/>
          </a:xfrm>
        </p:grpSpPr>
        <p:sp>
          <p:nvSpPr>
            <p:cNvPr id="20" name="Freeform 31">
              <a:extLst>
                <a:ext uri="{FF2B5EF4-FFF2-40B4-BE49-F238E27FC236}">
                  <a16:creationId xmlns:a16="http://schemas.microsoft.com/office/drawing/2014/main" id="{F5F30BC3-2BF5-724A-A9A9-9C68AFB49BEF}"/>
                </a:ext>
              </a:extLst>
            </p:cNvPr>
            <p:cNvSpPr>
              <a:spLocks noEditPoints="1"/>
            </p:cNvSpPr>
            <p:nvPr/>
          </p:nvSpPr>
          <p:spPr bwMode="auto">
            <a:xfrm>
              <a:off x="7883039" y="3589262"/>
              <a:ext cx="925083" cy="939993"/>
            </a:xfrm>
            <a:custGeom>
              <a:avLst/>
              <a:gdLst>
                <a:gd name="T0" fmla="*/ 278 w 380"/>
                <a:gd name="T1" fmla="*/ 287 h 386"/>
                <a:gd name="T2" fmla="*/ 244 w 380"/>
                <a:gd name="T3" fmla="*/ 213 h 386"/>
                <a:gd name="T4" fmla="*/ 280 w 380"/>
                <a:gd name="T5" fmla="*/ 119 h 386"/>
                <a:gd name="T6" fmla="*/ 190 w 380"/>
                <a:gd name="T7" fmla="*/ 0 h 386"/>
                <a:gd name="T8" fmla="*/ 100 w 380"/>
                <a:gd name="T9" fmla="*/ 119 h 386"/>
                <a:gd name="T10" fmla="*/ 138 w 380"/>
                <a:gd name="T11" fmla="*/ 215 h 386"/>
                <a:gd name="T12" fmla="*/ 106 w 380"/>
                <a:gd name="T13" fmla="*/ 287 h 386"/>
                <a:gd name="T14" fmla="*/ 0 w 380"/>
                <a:gd name="T15" fmla="*/ 381 h 386"/>
                <a:gd name="T16" fmla="*/ 5 w 380"/>
                <a:gd name="T17" fmla="*/ 386 h 386"/>
                <a:gd name="T18" fmla="*/ 376 w 380"/>
                <a:gd name="T19" fmla="*/ 386 h 386"/>
                <a:gd name="T20" fmla="*/ 380 w 380"/>
                <a:gd name="T21" fmla="*/ 381 h 386"/>
                <a:gd name="T22" fmla="*/ 278 w 380"/>
                <a:gd name="T23" fmla="*/ 287 h 386"/>
                <a:gd name="T24" fmla="*/ 110 w 380"/>
                <a:gd name="T25" fmla="*/ 119 h 386"/>
                <a:gd name="T26" fmla="*/ 190 w 380"/>
                <a:gd name="T27" fmla="*/ 10 h 386"/>
                <a:gd name="T28" fmla="*/ 271 w 380"/>
                <a:gd name="T29" fmla="*/ 119 h 386"/>
                <a:gd name="T30" fmla="*/ 236 w 380"/>
                <a:gd name="T31" fmla="*/ 207 h 386"/>
                <a:gd name="T32" fmla="*/ 235 w 380"/>
                <a:gd name="T33" fmla="*/ 209 h 386"/>
                <a:gd name="T34" fmla="*/ 190 w 380"/>
                <a:gd name="T35" fmla="*/ 228 h 386"/>
                <a:gd name="T36" fmla="*/ 147 w 380"/>
                <a:gd name="T37" fmla="*/ 210 h 386"/>
                <a:gd name="T38" fmla="*/ 145 w 380"/>
                <a:gd name="T39" fmla="*/ 208 h 386"/>
                <a:gd name="T40" fmla="*/ 110 w 380"/>
                <a:gd name="T41" fmla="*/ 119 h 386"/>
                <a:gd name="T42" fmla="*/ 10 w 380"/>
                <a:gd name="T43" fmla="*/ 376 h 386"/>
                <a:gd name="T44" fmla="*/ 108 w 380"/>
                <a:gd name="T45" fmla="*/ 296 h 386"/>
                <a:gd name="T46" fmla="*/ 108 w 380"/>
                <a:gd name="T47" fmla="*/ 296 h 386"/>
                <a:gd name="T48" fmla="*/ 147 w 380"/>
                <a:gd name="T49" fmla="*/ 222 h 386"/>
                <a:gd name="T50" fmla="*/ 190 w 380"/>
                <a:gd name="T51" fmla="*/ 238 h 386"/>
                <a:gd name="T52" fmla="*/ 234 w 380"/>
                <a:gd name="T53" fmla="*/ 221 h 386"/>
                <a:gd name="T54" fmla="*/ 275 w 380"/>
                <a:gd name="T55" fmla="*/ 296 h 386"/>
                <a:gd name="T56" fmla="*/ 276 w 380"/>
                <a:gd name="T57" fmla="*/ 297 h 386"/>
                <a:gd name="T58" fmla="*/ 371 w 380"/>
                <a:gd name="T59" fmla="*/ 376 h 386"/>
                <a:gd name="T60" fmla="*/ 10 w 380"/>
                <a:gd name="T61"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0" h="386">
                  <a:moveTo>
                    <a:pt x="278" y="287"/>
                  </a:moveTo>
                  <a:cubicBezTo>
                    <a:pt x="262" y="283"/>
                    <a:pt x="244" y="261"/>
                    <a:pt x="244" y="213"/>
                  </a:cubicBezTo>
                  <a:cubicBezTo>
                    <a:pt x="265" y="191"/>
                    <a:pt x="280" y="157"/>
                    <a:pt x="280" y="119"/>
                  </a:cubicBezTo>
                  <a:cubicBezTo>
                    <a:pt x="280" y="46"/>
                    <a:pt x="246" y="0"/>
                    <a:pt x="190" y="0"/>
                  </a:cubicBezTo>
                  <a:cubicBezTo>
                    <a:pt x="135" y="0"/>
                    <a:pt x="100" y="46"/>
                    <a:pt x="100" y="119"/>
                  </a:cubicBezTo>
                  <a:cubicBezTo>
                    <a:pt x="100" y="157"/>
                    <a:pt x="116" y="193"/>
                    <a:pt x="138" y="215"/>
                  </a:cubicBezTo>
                  <a:cubicBezTo>
                    <a:pt x="138" y="244"/>
                    <a:pt x="129" y="279"/>
                    <a:pt x="106" y="287"/>
                  </a:cubicBezTo>
                  <a:cubicBezTo>
                    <a:pt x="37" y="301"/>
                    <a:pt x="0" y="333"/>
                    <a:pt x="0" y="381"/>
                  </a:cubicBezTo>
                  <a:cubicBezTo>
                    <a:pt x="0" y="384"/>
                    <a:pt x="2" y="386"/>
                    <a:pt x="5" y="386"/>
                  </a:cubicBezTo>
                  <a:cubicBezTo>
                    <a:pt x="376" y="386"/>
                    <a:pt x="376" y="386"/>
                    <a:pt x="376" y="386"/>
                  </a:cubicBezTo>
                  <a:cubicBezTo>
                    <a:pt x="378" y="386"/>
                    <a:pt x="380" y="384"/>
                    <a:pt x="380" y="381"/>
                  </a:cubicBezTo>
                  <a:cubicBezTo>
                    <a:pt x="380" y="334"/>
                    <a:pt x="345" y="302"/>
                    <a:pt x="278" y="287"/>
                  </a:cubicBezTo>
                  <a:close/>
                  <a:moveTo>
                    <a:pt x="110" y="119"/>
                  </a:moveTo>
                  <a:cubicBezTo>
                    <a:pt x="110" y="66"/>
                    <a:pt x="131" y="10"/>
                    <a:pt x="190" y="10"/>
                  </a:cubicBezTo>
                  <a:cubicBezTo>
                    <a:pt x="250" y="10"/>
                    <a:pt x="271" y="66"/>
                    <a:pt x="271" y="119"/>
                  </a:cubicBezTo>
                  <a:cubicBezTo>
                    <a:pt x="271" y="151"/>
                    <a:pt x="257" y="186"/>
                    <a:pt x="236" y="207"/>
                  </a:cubicBezTo>
                  <a:cubicBezTo>
                    <a:pt x="236" y="207"/>
                    <a:pt x="235" y="208"/>
                    <a:pt x="235" y="209"/>
                  </a:cubicBezTo>
                  <a:cubicBezTo>
                    <a:pt x="222" y="221"/>
                    <a:pt x="207" y="228"/>
                    <a:pt x="190" y="228"/>
                  </a:cubicBezTo>
                  <a:cubicBezTo>
                    <a:pt x="174" y="228"/>
                    <a:pt x="159" y="221"/>
                    <a:pt x="147" y="210"/>
                  </a:cubicBezTo>
                  <a:cubicBezTo>
                    <a:pt x="147" y="209"/>
                    <a:pt x="146" y="209"/>
                    <a:pt x="145" y="208"/>
                  </a:cubicBezTo>
                  <a:cubicBezTo>
                    <a:pt x="124" y="187"/>
                    <a:pt x="110" y="152"/>
                    <a:pt x="110" y="119"/>
                  </a:cubicBezTo>
                  <a:close/>
                  <a:moveTo>
                    <a:pt x="10" y="376"/>
                  </a:moveTo>
                  <a:cubicBezTo>
                    <a:pt x="12" y="335"/>
                    <a:pt x="45" y="308"/>
                    <a:pt x="108" y="296"/>
                  </a:cubicBezTo>
                  <a:cubicBezTo>
                    <a:pt x="108" y="296"/>
                    <a:pt x="108" y="296"/>
                    <a:pt x="108" y="296"/>
                  </a:cubicBezTo>
                  <a:cubicBezTo>
                    <a:pt x="135" y="287"/>
                    <a:pt x="146" y="254"/>
                    <a:pt x="147" y="222"/>
                  </a:cubicBezTo>
                  <a:cubicBezTo>
                    <a:pt x="160" y="232"/>
                    <a:pt x="175" y="238"/>
                    <a:pt x="190" y="238"/>
                  </a:cubicBezTo>
                  <a:cubicBezTo>
                    <a:pt x="206" y="238"/>
                    <a:pt x="221" y="232"/>
                    <a:pt x="234" y="221"/>
                  </a:cubicBezTo>
                  <a:cubicBezTo>
                    <a:pt x="236" y="253"/>
                    <a:pt x="248" y="289"/>
                    <a:pt x="275" y="296"/>
                  </a:cubicBezTo>
                  <a:cubicBezTo>
                    <a:pt x="276" y="297"/>
                    <a:pt x="276" y="297"/>
                    <a:pt x="276" y="297"/>
                  </a:cubicBezTo>
                  <a:cubicBezTo>
                    <a:pt x="337" y="309"/>
                    <a:pt x="369" y="336"/>
                    <a:pt x="371" y="376"/>
                  </a:cubicBezTo>
                  <a:lnTo>
                    <a:pt x="10" y="376"/>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solidFill>
                  <a:schemeClr val="accent6"/>
                </a:solidFill>
              </a:endParaRPr>
            </a:p>
          </p:txBody>
        </p:sp>
        <p:sp>
          <p:nvSpPr>
            <p:cNvPr id="21" name="TextBox 20">
              <a:extLst>
                <a:ext uri="{FF2B5EF4-FFF2-40B4-BE49-F238E27FC236}">
                  <a16:creationId xmlns:a16="http://schemas.microsoft.com/office/drawing/2014/main" id="{31A079F6-D1AD-7141-860C-A66A9CDDC127}"/>
                </a:ext>
              </a:extLst>
            </p:cNvPr>
            <p:cNvSpPr txBox="1"/>
            <p:nvPr/>
          </p:nvSpPr>
          <p:spPr>
            <a:xfrm>
              <a:off x="7883039" y="4235354"/>
              <a:ext cx="925083" cy="338554"/>
            </a:xfrm>
            <a:prstGeom prst="rect">
              <a:avLst/>
            </a:prstGeom>
            <a:noFill/>
          </p:spPr>
          <p:txBody>
            <a:bodyPr wrap="square" rtlCol="0">
              <a:spAutoFit/>
            </a:bodyPr>
            <a:lstStyle/>
            <a:p>
              <a:pPr algn="ctr"/>
              <a:r>
                <a:rPr lang="fr-FR" sz="1600" dirty="0">
                  <a:solidFill>
                    <a:schemeClr val="accent1"/>
                  </a:solidFill>
                </a:rPr>
                <a:t>User 1</a:t>
              </a:r>
            </a:p>
          </p:txBody>
        </p:sp>
      </p:grpSp>
      <p:grpSp>
        <p:nvGrpSpPr>
          <p:cNvPr id="27" name="Group 26">
            <a:extLst>
              <a:ext uri="{FF2B5EF4-FFF2-40B4-BE49-F238E27FC236}">
                <a16:creationId xmlns:a16="http://schemas.microsoft.com/office/drawing/2014/main" id="{81884904-C6AC-FD4E-A0FD-3AD1B3D64C94}"/>
              </a:ext>
            </a:extLst>
          </p:cNvPr>
          <p:cNvGrpSpPr/>
          <p:nvPr/>
        </p:nvGrpSpPr>
        <p:grpSpPr>
          <a:xfrm>
            <a:off x="8933907" y="3510377"/>
            <a:ext cx="925083" cy="984646"/>
            <a:chOff x="9045358" y="3621595"/>
            <a:chExt cx="925083" cy="984646"/>
          </a:xfrm>
        </p:grpSpPr>
        <p:sp>
          <p:nvSpPr>
            <p:cNvPr id="22" name="Freeform 31">
              <a:extLst>
                <a:ext uri="{FF2B5EF4-FFF2-40B4-BE49-F238E27FC236}">
                  <a16:creationId xmlns:a16="http://schemas.microsoft.com/office/drawing/2014/main" id="{17B43409-4013-FB4D-BDED-DC862B4314AA}"/>
                </a:ext>
              </a:extLst>
            </p:cNvPr>
            <p:cNvSpPr>
              <a:spLocks noEditPoints="1"/>
            </p:cNvSpPr>
            <p:nvPr/>
          </p:nvSpPr>
          <p:spPr bwMode="auto">
            <a:xfrm>
              <a:off x="9045358" y="3621595"/>
              <a:ext cx="925083" cy="939993"/>
            </a:xfrm>
            <a:custGeom>
              <a:avLst/>
              <a:gdLst>
                <a:gd name="T0" fmla="*/ 278 w 380"/>
                <a:gd name="T1" fmla="*/ 287 h 386"/>
                <a:gd name="T2" fmla="*/ 244 w 380"/>
                <a:gd name="T3" fmla="*/ 213 h 386"/>
                <a:gd name="T4" fmla="*/ 280 w 380"/>
                <a:gd name="T5" fmla="*/ 119 h 386"/>
                <a:gd name="T6" fmla="*/ 190 w 380"/>
                <a:gd name="T7" fmla="*/ 0 h 386"/>
                <a:gd name="T8" fmla="*/ 100 w 380"/>
                <a:gd name="T9" fmla="*/ 119 h 386"/>
                <a:gd name="T10" fmla="*/ 138 w 380"/>
                <a:gd name="T11" fmla="*/ 215 h 386"/>
                <a:gd name="T12" fmla="*/ 106 w 380"/>
                <a:gd name="T13" fmla="*/ 287 h 386"/>
                <a:gd name="T14" fmla="*/ 0 w 380"/>
                <a:gd name="T15" fmla="*/ 381 h 386"/>
                <a:gd name="T16" fmla="*/ 5 w 380"/>
                <a:gd name="T17" fmla="*/ 386 h 386"/>
                <a:gd name="T18" fmla="*/ 376 w 380"/>
                <a:gd name="T19" fmla="*/ 386 h 386"/>
                <a:gd name="T20" fmla="*/ 380 w 380"/>
                <a:gd name="T21" fmla="*/ 381 h 386"/>
                <a:gd name="T22" fmla="*/ 278 w 380"/>
                <a:gd name="T23" fmla="*/ 287 h 386"/>
                <a:gd name="T24" fmla="*/ 110 w 380"/>
                <a:gd name="T25" fmla="*/ 119 h 386"/>
                <a:gd name="T26" fmla="*/ 190 w 380"/>
                <a:gd name="T27" fmla="*/ 10 h 386"/>
                <a:gd name="T28" fmla="*/ 271 w 380"/>
                <a:gd name="T29" fmla="*/ 119 h 386"/>
                <a:gd name="T30" fmla="*/ 236 w 380"/>
                <a:gd name="T31" fmla="*/ 207 h 386"/>
                <a:gd name="T32" fmla="*/ 235 w 380"/>
                <a:gd name="T33" fmla="*/ 209 h 386"/>
                <a:gd name="T34" fmla="*/ 190 w 380"/>
                <a:gd name="T35" fmla="*/ 228 h 386"/>
                <a:gd name="T36" fmla="*/ 147 w 380"/>
                <a:gd name="T37" fmla="*/ 210 h 386"/>
                <a:gd name="T38" fmla="*/ 145 w 380"/>
                <a:gd name="T39" fmla="*/ 208 h 386"/>
                <a:gd name="T40" fmla="*/ 110 w 380"/>
                <a:gd name="T41" fmla="*/ 119 h 386"/>
                <a:gd name="T42" fmla="*/ 10 w 380"/>
                <a:gd name="T43" fmla="*/ 376 h 386"/>
                <a:gd name="T44" fmla="*/ 108 w 380"/>
                <a:gd name="T45" fmla="*/ 296 h 386"/>
                <a:gd name="T46" fmla="*/ 108 w 380"/>
                <a:gd name="T47" fmla="*/ 296 h 386"/>
                <a:gd name="T48" fmla="*/ 147 w 380"/>
                <a:gd name="T49" fmla="*/ 222 h 386"/>
                <a:gd name="T50" fmla="*/ 190 w 380"/>
                <a:gd name="T51" fmla="*/ 238 h 386"/>
                <a:gd name="T52" fmla="*/ 234 w 380"/>
                <a:gd name="T53" fmla="*/ 221 h 386"/>
                <a:gd name="T54" fmla="*/ 275 w 380"/>
                <a:gd name="T55" fmla="*/ 296 h 386"/>
                <a:gd name="T56" fmla="*/ 276 w 380"/>
                <a:gd name="T57" fmla="*/ 297 h 386"/>
                <a:gd name="T58" fmla="*/ 371 w 380"/>
                <a:gd name="T59" fmla="*/ 376 h 386"/>
                <a:gd name="T60" fmla="*/ 10 w 380"/>
                <a:gd name="T61"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0" h="386">
                  <a:moveTo>
                    <a:pt x="278" y="287"/>
                  </a:moveTo>
                  <a:cubicBezTo>
                    <a:pt x="262" y="283"/>
                    <a:pt x="244" y="261"/>
                    <a:pt x="244" y="213"/>
                  </a:cubicBezTo>
                  <a:cubicBezTo>
                    <a:pt x="265" y="191"/>
                    <a:pt x="280" y="157"/>
                    <a:pt x="280" y="119"/>
                  </a:cubicBezTo>
                  <a:cubicBezTo>
                    <a:pt x="280" y="46"/>
                    <a:pt x="246" y="0"/>
                    <a:pt x="190" y="0"/>
                  </a:cubicBezTo>
                  <a:cubicBezTo>
                    <a:pt x="135" y="0"/>
                    <a:pt x="100" y="46"/>
                    <a:pt x="100" y="119"/>
                  </a:cubicBezTo>
                  <a:cubicBezTo>
                    <a:pt x="100" y="157"/>
                    <a:pt x="116" y="193"/>
                    <a:pt x="138" y="215"/>
                  </a:cubicBezTo>
                  <a:cubicBezTo>
                    <a:pt x="138" y="244"/>
                    <a:pt x="129" y="279"/>
                    <a:pt x="106" y="287"/>
                  </a:cubicBezTo>
                  <a:cubicBezTo>
                    <a:pt x="37" y="301"/>
                    <a:pt x="0" y="333"/>
                    <a:pt x="0" y="381"/>
                  </a:cubicBezTo>
                  <a:cubicBezTo>
                    <a:pt x="0" y="384"/>
                    <a:pt x="2" y="386"/>
                    <a:pt x="5" y="386"/>
                  </a:cubicBezTo>
                  <a:cubicBezTo>
                    <a:pt x="376" y="386"/>
                    <a:pt x="376" y="386"/>
                    <a:pt x="376" y="386"/>
                  </a:cubicBezTo>
                  <a:cubicBezTo>
                    <a:pt x="378" y="386"/>
                    <a:pt x="380" y="384"/>
                    <a:pt x="380" y="381"/>
                  </a:cubicBezTo>
                  <a:cubicBezTo>
                    <a:pt x="380" y="334"/>
                    <a:pt x="345" y="302"/>
                    <a:pt x="278" y="287"/>
                  </a:cubicBezTo>
                  <a:close/>
                  <a:moveTo>
                    <a:pt x="110" y="119"/>
                  </a:moveTo>
                  <a:cubicBezTo>
                    <a:pt x="110" y="66"/>
                    <a:pt x="131" y="10"/>
                    <a:pt x="190" y="10"/>
                  </a:cubicBezTo>
                  <a:cubicBezTo>
                    <a:pt x="250" y="10"/>
                    <a:pt x="271" y="66"/>
                    <a:pt x="271" y="119"/>
                  </a:cubicBezTo>
                  <a:cubicBezTo>
                    <a:pt x="271" y="151"/>
                    <a:pt x="257" y="186"/>
                    <a:pt x="236" y="207"/>
                  </a:cubicBezTo>
                  <a:cubicBezTo>
                    <a:pt x="236" y="207"/>
                    <a:pt x="235" y="208"/>
                    <a:pt x="235" y="209"/>
                  </a:cubicBezTo>
                  <a:cubicBezTo>
                    <a:pt x="222" y="221"/>
                    <a:pt x="207" y="228"/>
                    <a:pt x="190" y="228"/>
                  </a:cubicBezTo>
                  <a:cubicBezTo>
                    <a:pt x="174" y="228"/>
                    <a:pt x="159" y="221"/>
                    <a:pt x="147" y="210"/>
                  </a:cubicBezTo>
                  <a:cubicBezTo>
                    <a:pt x="147" y="209"/>
                    <a:pt x="146" y="209"/>
                    <a:pt x="145" y="208"/>
                  </a:cubicBezTo>
                  <a:cubicBezTo>
                    <a:pt x="124" y="187"/>
                    <a:pt x="110" y="152"/>
                    <a:pt x="110" y="119"/>
                  </a:cubicBezTo>
                  <a:close/>
                  <a:moveTo>
                    <a:pt x="10" y="376"/>
                  </a:moveTo>
                  <a:cubicBezTo>
                    <a:pt x="12" y="335"/>
                    <a:pt x="45" y="308"/>
                    <a:pt x="108" y="296"/>
                  </a:cubicBezTo>
                  <a:cubicBezTo>
                    <a:pt x="108" y="296"/>
                    <a:pt x="108" y="296"/>
                    <a:pt x="108" y="296"/>
                  </a:cubicBezTo>
                  <a:cubicBezTo>
                    <a:pt x="135" y="287"/>
                    <a:pt x="146" y="254"/>
                    <a:pt x="147" y="222"/>
                  </a:cubicBezTo>
                  <a:cubicBezTo>
                    <a:pt x="160" y="232"/>
                    <a:pt x="175" y="238"/>
                    <a:pt x="190" y="238"/>
                  </a:cubicBezTo>
                  <a:cubicBezTo>
                    <a:pt x="206" y="238"/>
                    <a:pt x="221" y="232"/>
                    <a:pt x="234" y="221"/>
                  </a:cubicBezTo>
                  <a:cubicBezTo>
                    <a:pt x="236" y="253"/>
                    <a:pt x="248" y="289"/>
                    <a:pt x="275" y="296"/>
                  </a:cubicBezTo>
                  <a:cubicBezTo>
                    <a:pt x="276" y="297"/>
                    <a:pt x="276" y="297"/>
                    <a:pt x="276" y="297"/>
                  </a:cubicBezTo>
                  <a:cubicBezTo>
                    <a:pt x="337" y="309"/>
                    <a:pt x="369" y="336"/>
                    <a:pt x="371" y="376"/>
                  </a:cubicBezTo>
                  <a:lnTo>
                    <a:pt x="10" y="37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solidFill>
                  <a:schemeClr val="accent4"/>
                </a:solidFill>
              </a:endParaRPr>
            </a:p>
          </p:txBody>
        </p:sp>
        <p:sp>
          <p:nvSpPr>
            <p:cNvPr id="23" name="TextBox 22">
              <a:extLst>
                <a:ext uri="{FF2B5EF4-FFF2-40B4-BE49-F238E27FC236}">
                  <a16:creationId xmlns:a16="http://schemas.microsoft.com/office/drawing/2014/main" id="{8FD7732A-55F1-744D-A097-BAB3D7C932BF}"/>
                </a:ext>
              </a:extLst>
            </p:cNvPr>
            <p:cNvSpPr txBox="1"/>
            <p:nvPr/>
          </p:nvSpPr>
          <p:spPr>
            <a:xfrm>
              <a:off x="9045358" y="4267687"/>
              <a:ext cx="925083" cy="338554"/>
            </a:xfrm>
            <a:prstGeom prst="rect">
              <a:avLst/>
            </a:prstGeom>
            <a:noFill/>
          </p:spPr>
          <p:txBody>
            <a:bodyPr wrap="square" rtlCol="0">
              <a:spAutoFit/>
            </a:bodyPr>
            <a:lstStyle/>
            <a:p>
              <a:pPr algn="ctr"/>
              <a:r>
                <a:rPr lang="fr-FR" sz="1600" dirty="0">
                  <a:solidFill>
                    <a:schemeClr val="accent4"/>
                  </a:solidFill>
                </a:rPr>
                <a:t>User 2</a:t>
              </a:r>
            </a:p>
          </p:txBody>
        </p:sp>
      </p:grpSp>
      <p:grpSp>
        <p:nvGrpSpPr>
          <p:cNvPr id="28" name="Group 27">
            <a:extLst>
              <a:ext uri="{FF2B5EF4-FFF2-40B4-BE49-F238E27FC236}">
                <a16:creationId xmlns:a16="http://schemas.microsoft.com/office/drawing/2014/main" id="{71D1F2BC-D98C-B74A-A4F1-1211198E5EBC}"/>
              </a:ext>
            </a:extLst>
          </p:cNvPr>
          <p:cNvGrpSpPr/>
          <p:nvPr/>
        </p:nvGrpSpPr>
        <p:grpSpPr>
          <a:xfrm>
            <a:off x="10099873" y="3510377"/>
            <a:ext cx="925083" cy="984646"/>
            <a:chOff x="10214971" y="3561739"/>
            <a:chExt cx="925083" cy="984646"/>
          </a:xfrm>
        </p:grpSpPr>
        <p:sp>
          <p:nvSpPr>
            <p:cNvPr id="24" name="Freeform 31">
              <a:extLst>
                <a:ext uri="{FF2B5EF4-FFF2-40B4-BE49-F238E27FC236}">
                  <a16:creationId xmlns:a16="http://schemas.microsoft.com/office/drawing/2014/main" id="{1A2A7920-7445-CF48-B63F-8C2C133F608A}"/>
                </a:ext>
              </a:extLst>
            </p:cNvPr>
            <p:cNvSpPr>
              <a:spLocks noEditPoints="1"/>
            </p:cNvSpPr>
            <p:nvPr/>
          </p:nvSpPr>
          <p:spPr bwMode="auto">
            <a:xfrm>
              <a:off x="10214971" y="3561739"/>
              <a:ext cx="925083" cy="939993"/>
            </a:xfrm>
            <a:custGeom>
              <a:avLst/>
              <a:gdLst>
                <a:gd name="T0" fmla="*/ 278 w 380"/>
                <a:gd name="T1" fmla="*/ 287 h 386"/>
                <a:gd name="T2" fmla="*/ 244 w 380"/>
                <a:gd name="T3" fmla="*/ 213 h 386"/>
                <a:gd name="T4" fmla="*/ 280 w 380"/>
                <a:gd name="T5" fmla="*/ 119 h 386"/>
                <a:gd name="T6" fmla="*/ 190 w 380"/>
                <a:gd name="T7" fmla="*/ 0 h 386"/>
                <a:gd name="T8" fmla="*/ 100 w 380"/>
                <a:gd name="T9" fmla="*/ 119 h 386"/>
                <a:gd name="T10" fmla="*/ 138 w 380"/>
                <a:gd name="T11" fmla="*/ 215 h 386"/>
                <a:gd name="T12" fmla="*/ 106 w 380"/>
                <a:gd name="T13" fmla="*/ 287 h 386"/>
                <a:gd name="T14" fmla="*/ 0 w 380"/>
                <a:gd name="T15" fmla="*/ 381 h 386"/>
                <a:gd name="T16" fmla="*/ 5 w 380"/>
                <a:gd name="T17" fmla="*/ 386 h 386"/>
                <a:gd name="T18" fmla="*/ 376 w 380"/>
                <a:gd name="T19" fmla="*/ 386 h 386"/>
                <a:gd name="T20" fmla="*/ 380 w 380"/>
                <a:gd name="T21" fmla="*/ 381 h 386"/>
                <a:gd name="T22" fmla="*/ 278 w 380"/>
                <a:gd name="T23" fmla="*/ 287 h 386"/>
                <a:gd name="T24" fmla="*/ 110 w 380"/>
                <a:gd name="T25" fmla="*/ 119 h 386"/>
                <a:gd name="T26" fmla="*/ 190 w 380"/>
                <a:gd name="T27" fmla="*/ 10 h 386"/>
                <a:gd name="T28" fmla="*/ 271 w 380"/>
                <a:gd name="T29" fmla="*/ 119 h 386"/>
                <a:gd name="T30" fmla="*/ 236 w 380"/>
                <a:gd name="T31" fmla="*/ 207 h 386"/>
                <a:gd name="T32" fmla="*/ 235 w 380"/>
                <a:gd name="T33" fmla="*/ 209 h 386"/>
                <a:gd name="T34" fmla="*/ 190 w 380"/>
                <a:gd name="T35" fmla="*/ 228 h 386"/>
                <a:gd name="T36" fmla="*/ 147 w 380"/>
                <a:gd name="T37" fmla="*/ 210 h 386"/>
                <a:gd name="T38" fmla="*/ 145 w 380"/>
                <a:gd name="T39" fmla="*/ 208 h 386"/>
                <a:gd name="T40" fmla="*/ 110 w 380"/>
                <a:gd name="T41" fmla="*/ 119 h 386"/>
                <a:gd name="T42" fmla="*/ 10 w 380"/>
                <a:gd name="T43" fmla="*/ 376 h 386"/>
                <a:gd name="T44" fmla="*/ 108 w 380"/>
                <a:gd name="T45" fmla="*/ 296 h 386"/>
                <a:gd name="T46" fmla="*/ 108 w 380"/>
                <a:gd name="T47" fmla="*/ 296 h 386"/>
                <a:gd name="T48" fmla="*/ 147 w 380"/>
                <a:gd name="T49" fmla="*/ 222 h 386"/>
                <a:gd name="T50" fmla="*/ 190 w 380"/>
                <a:gd name="T51" fmla="*/ 238 h 386"/>
                <a:gd name="T52" fmla="*/ 234 w 380"/>
                <a:gd name="T53" fmla="*/ 221 h 386"/>
                <a:gd name="T54" fmla="*/ 275 w 380"/>
                <a:gd name="T55" fmla="*/ 296 h 386"/>
                <a:gd name="T56" fmla="*/ 276 w 380"/>
                <a:gd name="T57" fmla="*/ 297 h 386"/>
                <a:gd name="T58" fmla="*/ 371 w 380"/>
                <a:gd name="T59" fmla="*/ 376 h 386"/>
                <a:gd name="T60" fmla="*/ 10 w 380"/>
                <a:gd name="T61" fmla="*/ 37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0" h="386">
                  <a:moveTo>
                    <a:pt x="278" y="287"/>
                  </a:moveTo>
                  <a:cubicBezTo>
                    <a:pt x="262" y="283"/>
                    <a:pt x="244" y="261"/>
                    <a:pt x="244" y="213"/>
                  </a:cubicBezTo>
                  <a:cubicBezTo>
                    <a:pt x="265" y="191"/>
                    <a:pt x="280" y="157"/>
                    <a:pt x="280" y="119"/>
                  </a:cubicBezTo>
                  <a:cubicBezTo>
                    <a:pt x="280" y="46"/>
                    <a:pt x="246" y="0"/>
                    <a:pt x="190" y="0"/>
                  </a:cubicBezTo>
                  <a:cubicBezTo>
                    <a:pt x="135" y="0"/>
                    <a:pt x="100" y="46"/>
                    <a:pt x="100" y="119"/>
                  </a:cubicBezTo>
                  <a:cubicBezTo>
                    <a:pt x="100" y="157"/>
                    <a:pt x="116" y="193"/>
                    <a:pt x="138" y="215"/>
                  </a:cubicBezTo>
                  <a:cubicBezTo>
                    <a:pt x="138" y="244"/>
                    <a:pt x="129" y="279"/>
                    <a:pt x="106" y="287"/>
                  </a:cubicBezTo>
                  <a:cubicBezTo>
                    <a:pt x="37" y="301"/>
                    <a:pt x="0" y="333"/>
                    <a:pt x="0" y="381"/>
                  </a:cubicBezTo>
                  <a:cubicBezTo>
                    <a:pt x="0" y="384"/>
                    <a:pt x="2" y="386"/>
                    <a:pt x="5" y="386"/>
                  </a:cubicBezTo>
                  <a:cubicBezTo>
                    <a:pt x="376" y="386"/>
                    <a:pt x="376" y="386"/>
                    <a:pt x="376" y="386"/>
                  </a:cubicBezTo>
                  <a:cubicBezTo>
                    <a:pt x="378" y="386"/>
                    <a:pt x="380" y="384"/>
                    <a:pt x="380" y="381"/>
                  </a:cubicBezTo>
                  <a:cubicBezTo>
                    <a:pt x="380" y="334"/>
                    <a:pt x="345" y="302"/>
                    <a:pt x="278" y="287"/>
                  </a:cubicBezTo>
                  <a:close/>
                  <a:moveTo>
                    <a:pt x="110" y="119"/>
                  </a:moveTo>
                  <a:cubicBezTo>
                    <a:pt x="110" y="66"/>
                    <a:pt x="131" y="10"/>
                    <a:pt x="190" y="10"/>
                  </a:cubicBezTo>
                  <a:cubicBezTo>
                    <a:pt x="250" y="10"/>
                    <a:pt x="271" y="66"/>
                    <a:pt x="271" y="119"/>
                  </a:cubicBezTo>
                  <a:cubicBezTo>
                    <a:pt x="271" y="151"/>
                    <a:pt x="257" y="186"/>
                    <a:pt x="236" y="207"/>
                  </a:cubicBezTo>
                  <a:cubicBezTo>
                    <a:pt x="236" y="207"/>
                    <a:pt x="235" y="208"/>
                    <a:pt x="235" y="209"/>
                  </a:cubicBezTo>
                  <a:cubicBezTo>
                    <a:pt x="222" y="221"/>
                    <a:pt x="207" y="228"/>
                    <a:pt x="190" y="228"/>
                  </a:cubicBezTo>
                  <a:cubicBezTo>
                    <a:pt x="174" y="228"/>
                    <a:pt x="159" y="221"/>
                    <a:pt x="147" y="210"/>
                  </a:cubicBezTo>
                  <a:cubicBezTo>
                    <a:pt x="147" y="209"/>
                    <a:pt x="146" y="209"/>
                    <a:pt x="145" y="208"/>
                  </a:cubicBezTo>
                  <a:cubicBezTo>
                    <a:pt x="124" y="187"/>
                    <a:pt x="110" y="152"/>
                    <a:pt x="110" y="119"/>
                  </a:cubicBezTo>
                  <a:close/>
                  <a:moveTo>
                    <a:pt x="10" y="376"/>
                  </a:moveTo>
                  <a:cubicBezTo>
                    <a:pt x="12" y="335"/>
                    <a:pt x="45" y="308"/>
                    <a:pt x="108" y="296"/>
                  </a:cubicBezTo>
                  <a:cubicBezTo>
                    <a:pt x="108" y="296"/>
                    <a:pt x="108" y="296"/>
                    <a:pt x="108" y="296"/>
                  </a:cubicBezTo>
                  <a:cubicBezTo>
                    <a:pt x="135" y="287"/>
                    <a:pt x="146" y="254"/>
                    <a:pt x="147" y="222"/>
                  </a:cubicBezTo>
                  <a:cubicBezTo>
                    <a:pt x="160" y="232"/>
                    <a:pt x="175" y="238"/>
                    <a:pt x="190" y="238"/>
                  </a:cubicBezTo>
                  <a:cubicBezTo>
                    <a:pt x="206" y="238"/>
                    <a:pt x="221" y="232"/>
                    <a:pt x="234" y="221"/>
                  </a:cubicBezTo>
                  <a:cubicBezTo>
                    <a:pt x="236" y="253"/>
                    <a:pt x="248" y="289"/>
                    <a:pt x="275" y="296"/>
                  </a:cubicBezTo>
                  <a:cubicBezTo>
                    <a:pt x="276" y="297"/>
                    <a:pt x="276" y="297"/>
                    <a:pt x="276" y="297"/>
                  </a:cubicBezTo>
                  <a:cubicBezTo>
                    <a:pt x="337" y="309"/>
                    <a:pt x="369" y="336"/>
                    <a:pt x="371" y="376"/>
                  </a:cubicBezTo>
                  <a:lnTo>
                    <a:pt x="10" y="37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solidFill>
                  <a:schemeClr val="accent4"/>
                </a:solidFill>
              </a:endParaRPr>
            </a:p>
          </p:txBody>
        </p:sp>
        <p:sp>
          <p:nvSpPr>
            <p:cNvPr id="25" name="TextBox 24">
              <a:extLst>
                <a:ext uri="{FF2B5EF4-FFF2-40B4-BE49-F238E27FC236}">
                  <a16:creationId xmlns:a16="http://schemas.microsoft.com/office/drawing/2014/main" id="{272C5092-6205-6C4A-87D3-A7104DE5D802}"/>
                </a:ext>
              </a:extLst>
            </p:cNvPr>
            <p:cNvSpPr txBox="1"/>
            <p:nvPr/>
          </p:nvSpPr>
          <p:spPr>
            <a:xfrm>
              <a:off x="10214971" y="4207831"/>
              <a:ext cx="925083" cy="338554"/>
            </a:xfrm>
            <a:prstGeom prst="rect">
              <a:avLst/>
            </a:prstGeom>
            <a:noFill/>
          </p:spPr>
          <p:txBody>
            <a:bodyPr wrap="square" rtlCol="0">
              <a:spAutoFit/>
            </a:bodyPr>
            <a:lstStyle/>
            <a:p>
              <a:pPr algn="ctr"/>
              <a:r>
                <a:rPr lang="fr-FR" sz="1600" dirty="0">
                  <a:solidFill>
                    <a:schemeClr val="accent6"/>
                  </a:solidFill>
                </a:rPr>
                <a:t>User 3</a:t>
              </a:r>
            </a:p>
          </p:txBody>
        </p:sp>
      </p:grpSp>
      <p:sp>
        <p:nvSpPr>
          <p:cNvPr id="30" name="TextBox 29">
            <a:extLst>
              <a:ext uri="{FF2B5EF4-FFF2-40B4-BE49-F238E27FC236}">
                <a16:creationId xmlns:a16="http://schemas.microsoft.com/office/drawing/2014/main" id="{4FE3B849-8155-144C-AD66-BA73131F1EF9}"/>
              </a:ext>
            </a:extLst>
          </p:cNvPr>
          <p:cNvSpPr txBox="1"/>
          <p:nvPr/>
        </p:nvSpPr>
        <p:spPr>
          <a:xfrm>
            <a:off x="5663023" y="1951108"/>
            <a:ext cx="5443690" cy="738664"/>
          </a:xfrm>
          <a:prstGeom prst="rect">
            <a:avLst/>
          </a:prstGeom>
          <a:noFill/>
        </p:spPr>
        <p:txBody>
          <a:bodyPr wrap="square" rtlCol="0">
            <a:spAutoFit/>
          </a:bodyPr>
          <a:lstStyle/>
          <a:p>
            <a:pPr algn="ctr"/>
            <a:r>
              <a:rPr lang="fr-FR" dirty="0">
                <a:latin typeface="Source Sans Pro" panose="020B0503030403020204" pitchFamily="34" charset="77"/>
              </a:rPr>
              <a:t>Permet de créer d’autres utilisateurs FTP</a:t>
            </a:r>
          </a:p>
          <a:p>
            <a:pPr algn="ctr"/>
            <a:r>
              <a:rPr lang="fr-FR" sz="1800" dirty="0">
                <a:latin typeface="Source Sans Pro" panose="020B0503030403020204" pitchFamily="34" charset="77"/>
              </a:rPr>
              <a:t>Disponible à partir de l’offre Pro</a:t>
            </a:r>
          </a:p>
        </p:txBody>
      </p:sp>
      <p:sp>
        <p:nvSpPr>
          <p:cNvPr id="31" name="TextBox 30">
            <a:extLst>
              <a:ext uri="{FF2B5EF4-FFF2-40B4-BE49-F238E27FC236}">
                <a16:creationId xmlns:a16="http://schemas.microsoft.com/office/drawing/2014/main" id="{C18A8FDD-10CF-C340-932E-653ED0F74111}"/>
              </a:ext>
            </a:extLst>
          </p:cNvPr>
          <p:cNvSpPr txBox="1"/>
          <p:nvPr/>
        </p:nvSpPr>
        <p:spPr>
          <a:xfrm>
            <a:off x="5842584" y="4920829"/>
            <a:ext cx="5443690" cy="1477328"/>
          </a:xfrm>
          <a:prstGeom prst="rect">
            <a:avLst/>
          </a:prstGeom>
          <a:noFill/>
        </p:spPr>
        <p:txBody>
          <a:bodyPr wrap="square" rtlCol="0">
            <a:spAutoFit/>
          </a:bodyPr>
          <a:lstStyle/>
          <a:p>
            <a:r>
              <a:rPr lang="fr-FR" sz="1800" dirty="0">
                <a:latin typeface="Source Sans Pro" panose="020B0503030403020204" pitchFamily="34" charset="77"/>
              </a:rPr>
              <a:t>Exemple : </a:t>
            </a:r>
          </a:p>
          <a:p>
            <a:pPr marL="342900" indent="-342900">
              <a:buFontTx/>
              <a:buChar char="-"/>
            </a:pPr>
            <a:r>
              <a:rPr lang="fr-FR" sz="1800" dirty="0">
                <a:latin typeface="Source Sans Pro" panose="020B0503030403020204" pitchFamily="34" charset="77"/>
              </a:rPr>
              <a:t>Login multi-FTP : </a:t>
            </a:r>
            <a:r>
              <a:rPr lang="fr-FR" sz="1800" dirty="0" err="1">
                <a:latin typeface="Source Sans Pro" panose="020B0503030403020204" pitchFamily="34" charset="77"/>
              </a:rPr>
              <a:t>trainingjp</a:t>
            </a:r>
            <a:r>
              <a:rPr lang="fr-FR" sz="1800" dirty="0">
                <a:latin typeface="Source Sans Pro" panose="020B0503030403020204" pitchFamily="34" charset="77"/>
              </a:rPr>
              <a:t>-formation</a:t>
            </a:r>
          </a:p>
          <a:p>
            <a:pPr marL="342900" indent="-342900">
              <a:buFontTx/>
              <a:buChar char="-"/>
            </a:pPr>
            <a:r>
              <a:rPr lang="fr-FR" sz="1800" dirty="0">
                <a:latin typeface="Source Sans Pro" panose="020B0503030403020204" pitchFamily="34" charset="77"/>
              </a:rPr>
              <a:t>Mot de passe : personnalisé</a:t>
            </a:r>
          </a:p>
          <a:p>
            <a:pPr marL="342900" indent="-342900">
              <a:buFontTx/>
              <a:buChar char="-"/>
            </a:pPr>
            <a:r>
              <a:rPr lang="fr-FR" sz="1800" dirty="0">
                <a:latin typeface="Source Sans Pro" panose="020B0503030403020204" pitchFamily="34" charset="77"/>
              </a:rPr>
              <a:t>Dossier racine : /formation</a:t>
            </a:r>
          </a:p>
          <a:p>
            <a:pPr marL="342900" indent="-342900">
              <a:buFontTx/>
              <a:buChar char="-"/>
            </a:pPr>
            <a:r>
              <a:rPr lang="fr-FR" sz="1800" dirty="0">
                <a:latin typeface="Source Sans Pro" panose="020B0503030403020204" pitchFamily="34" charset="77"/>
              </a:rPr>
              <a:t>Droits en lecture, écriture et exécution : CHMOD</a:t>
            </a:r>
          </a:p>
        </p:txBody>
      </p:sp>
      <p:sp>
        <p:nvSpPr>
          <p:cNvPr id="32" name="Freeform 107">
            <a:hlinkClick r:id="rId3"/>
            <a:extLst>
              <a:ext uri="{FF2B5EF4-FFF2-40B4-BE49-F238E27FC236}">
                <a16:creationId xmlns:a16="http://schemas.microsoft.com/office/drawing/2014/main" id="{9182B729-3D14-9D47-B117-8F521B0E836D}"/>
              </a:ext>
            </a:extLst>
          </p:cNvPr>
          <p:cNvSpPr>
            <a:spLocks noEditPoints="1"/>
          </p:cNvSpPr>
          <p:nvPr/>
        </p:nvSpPr>
        <p:spPr bwMode="auto">
          <a:xfrm>
            <a:off x="11128229" y="301213"/>
            <a:ext cx="629322" cy="625369"/>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chemeClr val="accent1"/>
          </a:solidFill>
          <a:ln w="25400">
            <a:solidFill>
              <a:schemeClr val="accent1"/>
            </a:solid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7269670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mph" presetSubtype="2" fill="hold" nodeType="clickEffect">
                                  <p:stCondLst>
                                    <p:cond delay="0"/>
                                  </p:stCondLst>
                                  <p:childTnLst>
                                    <p:animClr clrSpc="rgb" dir="cw">
                                      <p:cBhvr>
                                        <p:cTn id="16" dur="500" fill="hold"/>
                                        <p:tgtEl>
                                          <p:spTgt spid="3"/>
                                        </p:tgtEl>
                                        <p:attrNameLst>
                                          <p:attrName>fillcolor</p:attrName>
                                        </p:attrNameLst>
                                      </p:cBhvr>
                                      <p:to>
                                        <a:srgbClr val="70E2FB"/>
                                      </p:to>
                                    </p:animClr>
                                    <p:set>
                                      <p:cBhvr>
                                        <p:cTn id="17" dur="500" fill="hold"/>
                                        <p:tgtEl>
                                          <p:spTgt spid="3"/>
                                        </p:tgtEl>
                                        <p:attrNameLst>
                                          <p:attrName>fill.type</p:attrName>
                                        </p:attrNameLst>
                                      </p:cBhvr>
                                      <p:to>
                                        <p:strVal val="solid"/>
                                      </p:to>
                                    </p:set>
                                    <p:set>
                                      <p:cBhvr>
                                        <p:cTn id="18" dur="500" fill="hold"/>
                                        <p:tgtEl>
                                          <p:spTgt spid="3"/>
                                        </p:tgtEl>
                                        <p:attrNameLst>
                                          <p:attrName>fill.on</p:attrName>
                                        </p:attrNameLst>
                                      </p:cBhvr>
                                      <p:to>
                                        <p:strVal val="true"/>
                                      </p:to>
                                    </p:se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fade">
                                      <p:cBhvr>
                                        <p:cTn id="23" dur="500"/>
                                        <p:tgtEl>
                                          <p:spTgt spid="26"/>
                                        </p:tgtEl>
                                      </p:cBhvr>
                                    </p:animEffect>
                                  </p:childTnLst>
                                </p:cTn>
                              </p:par>
                              <p:par>
                                <p:cTn id="24" presetID="1" presetClass="emph" presetSubtype="2" fill="hold" nodeType="withEffect">
                                  <p:stCondLst>
                                    <p:cond delay="0"/>
                                  </p:stCondLst>
                                  <p:childTnLst>
                                    <p:animClr clrSpc="rgb" dir="cw">
                                      <p:cBhvr>
                                        <p:cTn id="25" dur="500" fill="hold"/>
                                        <p:tgtEl>
                                          <p:spTgt spid="4"/>
                                        </p:tgtEl>
                                        <p:attrNameLst>
                                          <p:attrName>fillcolor</p:attrName>
                                        </p:attrNameLst>
                                      </p:cBhvr>
                                      <p:to>
                                        <a:schemeClr val="accent1"/>
                                      </p:to>
                                    </p:animClr>
                                    <p:set>
                                      <p:cBhvr>
                                        <p:cTn id="26" dur="500" fill="hold"/>
                                        <p:tgtEl>
                                          <p:spTgt spid="4"/>
                                        </p:tgtEl>
                                        <p:attrNameLst>
                                          <p:attrName>fill.type</p:attrName>
                                        </p:attrNameLst>
                                      </p:cBhvr>
                                      <p:to>
                                        <p:strVal val="solid"/>
                                      </p:to>
                                    </p:set>
                                    <p:set>
                                      <p:cBhvr>
                                        <p:cTn id="27" dur="500" fill="hold"/>
                                        <p:tgtEl>
                                          <p:spTgt spid="4"/>
                                        </p:tgtEl>
                                        <p:attrNameLst>
                                          <p:attrName>fill.on</p:attrName>
                                        </p:attrNameLst>
                                      </p:cBhvr>
                                      <p:to>
                                        <p:strVal val="true"/>
                                      </p:to>
                                    </p:se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27"/>
                                        </p:tgtEl>
                                        <p:attrNameLst>
                                          <p:attrName>style.visibility</p:attrName>
                                        </p:attrNameLst>
                                      </p:cBhvr>
                                      <p:to>
                                        <p:strVal val="visible"/>
                                      </p:to>
                                    </p:set>
                                    <p:animEffect transition="in" filter="fade">
                                      <p:cBhvr>
                                        <p:cTn id="32" dur="500"/>
                                        <p:tgtEl>
                                          <p:spTgt spid="27"/>
                                        </p:tgtEl>
                                      </p:cBhvr>
                                    </p:animEffect>
                                  </p:childTnLst>
                                </p:cTn>
                              </p:par>
                              <p:par>
                                <p:cTn id="33" presetID="1" presetClass="emph" presetSubtype="2" fill="hold" nodeType="withEffect">
                                  <p:stCondLst>
                                    <p:cond delay="0"/>
                                  </p:stCondLst>
                                  <p:childTnLst>
                                    <p:animClr clrSpc="rgb" dir="cw">
                                      <p:cBhvr>
                                        <p:cTn id="34" dur="500" fill="hold"/>
                                        <p:tgtEl>
                                          <p:spTgt spid="5"/>
                                        </p:tgtEl>
                                        <p:attrNameLst>
                                          <p:attrName>fillcolor</p:attrName>
                                        </p:attrNameLst>
                                      </p:cBhvr>
                                      <p:to>
                                        <a:srgbClr val="B1D462"/>
                                      </p:to>
                                    </p:animClr>
                                    <p:set>
                                      <p:cBhvr>
                                        <p:cTn id="35" dur="500" fill="hold"/>
                                        <p:tgtEl>
                                          <p:spTgt spid="5"/>
                                        </p:tgtEl>
                                        <p:attrNameLst>
                                          <p:attrName>fill.type</p:attrName>
                                        </p:attrNameLst>
                                      </p:cBhvr>
                                      <p:to>
                                        <p:strVal val="solid"/>
                                      </p:to>
                                    </p:set>
                                    <p:set>
                                      <p:cBhvr>
                                        <p:cTn id="36" dur="500" fill="hold"/>
                                        <p:tgtEl>
                                          <p:spTgt spid="5"/>
                                        </p:tgtEl>
                                        <p:attrNameLst>
                                          <p:attrName>fill.on</p:attrName>
                                        </p:attrNameLst>
                                      </p:cBhvr>
                                      <p:to>
                                        <p:strVal val="true"/>
                                      </p:to>
                                    </p:se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fade">
                                      <p:cBhvr>
                                        <p:cTn id="41" dur="500"/>
                                        <p:tgtEl>
                                          <p:spTgt spid="28"/>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grpId="0" nodeType="clickEffect">
                                  <p:stCondLst>
                                    <p:cond delay="0"/>
                                  </p:stCondLst>
                                  <p:childTnLst>
                                    <p:set>
                                      <p:cBhvr>
                                        <p:cTn id="45" dur="1" fill="hold">
                                          <p:stCondLst>
                                            <p:cond delay="0"/>
                                          </p:stCondLst>
                                        </p:cTn>
                                        <p:tgtEl>
                                          <p:spTgt spid="32"/>
                                        </p:tgtEl>
                                        <p:attrNameLst>
                                          <p:attrName>style.visibility</p:attrName>
                                        </p:attrNameLst>
                                      </p:cBhvr>
                                      <p:to>
                                        <p:strVal val="visible"/>
                                      </p:to>
                                    </p:set>
                                    <p:anim calcmode="lin" valueType="num">
                                      <p:cBhvr>
                                        <p:cTn id="46" dur="500" fill="hold"/>
                                        <p:tgtEl>
                                          <p:spTgt spid="32"/>
                                        </p:tgtEl>
                                        <p:attrNameLst>
                                          <p:attrName>ppt_w</p:attrName>
                                        </p:attrNameLst>
                                      </p:cBhvr>
                                      <p:tavLst>
                                        <p:tav tm="0">
                                          <p:val>
                                            <p:fltVal val="0"/>
                                          </p:val>
                                        </p:tav>
                                        <p:tav tm="100000">
                                          <p:val>
                                            <p:strVal val="#ppt_w"/>
                                          </p:val>
                                        </p:tav>
                                      </p:tavLst>
                                    </p:anim>
                                    <p:anim calcmode="lin" valueType="num">
                                      <p:cBhvr>
                                        <p:cTn id="47" dur="500" fill="hold"/>
                                        <p:tgtEl>
                                          <p:spTgt spid="32"/>
                                        </p:tgtEl>
                                        <p:attrNameLst>
                                          <p:attrName>ppt_h</p:attrName>
                                        </p:attrNameLst>
                                      </p:cBhvr>
                                      <p:tavLst>
                                        <p:tav tm="0">
                                          <p:val>
                                            <p:fltVal val="0"/>
                                          </p:val>
                                        </p:tav>
                                        <p:tav tm="100000">
                                          <p:val>
                                            <p:strVal val="#ppt_h"/>
                                          </p:val>
                                        </p:tav>
                                      </p:tavLst>
                                    </p:anim>
                                    <p:animEffect transition="in" filter="fade">
                                      <p:cBhvr>
                                        <p:cTn id="48" dur="500"/>
                                        <p:tgtEl>
                                          <p:spTgt spid="32"/>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31"/>
                                        </p:tgtEl>
                                        <p:attrNameLst>
                                          <p:attrName>style.visibility</p:attrName>
                                        </p:attrNameLst>
                                      </p:cBhvr>
                                      <p:to>
                                        <p:strVal val="visible"/>
                                      </p:to>
                                    </p:set>
                                    <p:anim calcmode="lin" valueType="num">
                                      <p:cBhvr additive="base">
                                        <p:cTn id="53" dur="500" fill="hold"/>
                                        <p:tgtEl>
                                          <p:spTgt spid="31"/>
                                        </p:tgtEl>
                                        <p:attrNameLst>
                                          <p:attrName>ppt_x</p:attrName>
                                        </p:attrNameLst>
                                      </p:cBhvr>
                                      <p:tavLst>
                                        <p:tav tm="0">
                                          <p:val>
                                            <p:strVal val="#ppt_x"/>
                                          </p:val>
                                        </p:tav>
                                        <p:tav tm="100000">
                                          <p:val>
                                            <p:strVal val="#ppt_x"/>
                                          </p:val>
                                        </p:tav>
                                      </p:tavLst>
                                    </p:anim>
                                    <p:anim calcmode="lin" valueType="num">
                                      <p:cBhvr additive="base">
                                        <p:cTn id="54"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descr="Une image contenant texte, capture d’écran, Police, Graphique&#10;&#10;Description générée automatiquement">
            <a:extLst>
              <a:ext uri="{FF2B5EF4-FFF2-40B4-BE49-F238E27FC236}">
                <a16:creationId xmlns:a16="http://schemas.microsoft.com/office/drawing/2014/main" id="{ED167565-18C1-EFEB-915D-616D1728804C}"/>
              </a:ext>
            </a:extLst>
          </p:cNvPr>
          <p:cNvPicPr>
            <a:picLocks noChangeAspect="1"/>
          </p:cNvPicPr>
          <p:nvPr/>
        </p:nvPicPr>
        <p:blipFill>
          <a:blip r:embed="rId3"/>
          <a:stretch>
            <a:fillRect/>
          </a:stretch>
        </p:blipFill>
        <p:spPr>
          <a:xfrm>
            <a:off x="2415986" y="1965250"/>
            <a:ext cx="7360028" cy="2927500"/>
          </a:xfrm>
          <a:prstGeom prst="rect">
            <a:avLst/>
          </a:prstGeom>
        </p:spPr>
      </p:pic>
    </p:spTree>
    <p:extLst>
      <p:ext uri="{BB962C8B-B14F-4D97-AF65-F5344CB8AC3E}">
        <p14:creationId xmlns:p14="http://schemas.microsoft.com/office/powerpoint/2010/main" val="1382005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4">
            <a:extLst>
              <a:ext uri="{FF2B5EF4-FFF2-40B4-BE49-F238E27FC236}">
                <a16:creationId xmlns:a16="http://schemas.microsoft.com/office/drawing/2014/main" id="{4CD253A0-3FA8-1644-A157-CDE536C3AF19}"/>
              </a:ext>
            </a:extLst>
          </p:cNvPr>
          <p:cNvSpPr txBox="1"/>
          <p:nvPr/>
        </p:nvSpPr>
        <p:spPr>
          <a:xfrm>
            <a:off x="990600" y="289073"/>
            <a:ext cx="9358632" cy="800219"/>
          </a:xfrm>
          <a:prstGeom prst="rect">
            <a:avLst/>
          </a:prstGeom>
          <a:noFill/>
        </p:spPr>
        <p:txBody>
          <a:bodyPr wrap="square" lIns="0" tIns="0" rIns="0" bIns="0" rtlCol="0">
            <a:spAutoFit/>
          </a:bodyPr>
          <a:lstStyle/>
          <a:p>
            <a:r>
              <a:rPr lang="en-US" sz="2800" b="1" dirty="0" err="1">
                <a:solidFill>
                  <a:schemeClr val="accent1"/>
                </a:solidFill>
                <a:latin typeface="Source Sans Pro Regular"/>
              </a:rPr>
              <a:t>L’espace</a:t>
            </a:r>
            <a:r>
              <a:rPr lang="en-US" sz="2800" b="1" dirty="0">
                <a:solidFill>
                  <a:schemeClr val="accent1"/>
                </a:solidFill>
                <a:latin typeface="Source Sans Pro Regular"/>
              </a:rPr>
              <a:t> de stockage</a:t>
            </a:r>
          </a:p>
          <a:p>
            <a:r>
              <a:rPr lang="en-US" dirty="0">
                <a:solidFill>
                  <a:schemeClr val="accent1"/>
                </a:solidFill>
                <a:latin typeface="Source Sans Pro Regular"/>
              </a:rPr>
              <a:t>Le CHMOD : Change Mode</a:t>
            </a:r>
          </a:p>
        </p:txBody>
      </p:sp>
      <p:sp>
        <p:nvSpPr>
          <p:cNvPr id="3" name="Freeform 92">
            <a:extLst>
              <a:ext uri="{FF2B5EF4-FFF2-40B4-BE49-F238E27FC236}">
                <a16:creationId xmlns:a16="http://schemas.microsoft.com/office/drawing/2014/main" id="{5B4A0D98-793C-7C43-8D78-2E9D3A46E205}"/>
              </a:ext>
            </a:extLst>
          </p:cNvPr>
          <p:cNvSpPr>
            <a:spLocks noEditPoints="1"/>
          </p:cNvSpPr>
          <p:nvPr/>
        </p:nvSpPr>
        <p:spPr bwMode="auto">
          <a:xfrm>
            <a:off x="1796980" y="1744417"/>
            <a:ext cx="1224850" cy="911464"/>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4" name="Freeform 93">
            <a:extLst>
              <a:ext uri="{FF2B5EF4-FFF2-40B4-BE49-F238E27FC236}">
                <a16:creationId xmlns:a16="http://schemas.microsoft.com/office/drawing/2014/main" id="{D38EDABA-D1C0-0949-BFC5-D14473E9F7D7}"/>
              </a:ext>
            </a:extLst>
          </p:cNvPr>
          <p:cNvSpPr>
            <a:spLocks noEditPoints="1"/>
          </p:cNvSpPr>
          <p:nvPr/>
        </p:nvSpPr>
        <p:spPr bwMode="auto">
          <a:xfrm>
            <a:off x="3143084" y="1711964"/>
            <a:ext cx="743116" cy="964503"/>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TextBox 4">
            <a:extLst>
              <a:ext uri="{FF2B5EF4-FFF2-40B4-BE49-F238E27FC236}">
                <a16:creationId xmlns:a16="http://schemas.microsoft.com/office/drawing/2014/main" id="{82B49C89-11B9-F841-95FD-CCD00F48B6A4}"/>
              </a:ext>
            </a:extLst>
          </p:cNvPr>
          <p:cNvSpPr txBox="1"/>
          <p:nvPr/>
        </p:nvSpPr>
        <p:spPr>
          <a:xfrm>
            <a:off x="1293637" y="2686133"/>
            <a:ext cx="3456385" cy="369332"/>
          </a:xfrm>
          <a:prstGeom prst="rect">
            <a:avLst/>
          </a:prstGeom>
          <a:noFill/>
        </p:spPr>
        <p:txBody>
          <a:bodyPr wrap="square" rtlCol="0">
            <a:spAutoFit/>
          </a:bodyPr>
          <a:lstStyle/>
          <a:p>
            <a:pPr algn="ctr"/>
            <a:r>
              <a:rPr lang="fr-FR" sz="1800" dirty="0">
                <a:latin typeface="Source Sans Pro" panose="020B0503030403020204" pitchFamily="34" charset="77"/>
              </a:rPr>
              <a:t>CHMOD = droits sur la ressource</a:t>
            </a:r>
          </a:p>
        </p:txBody>
      </p:sp>
      <p:sp>
        <p:nvSpPr>
          <p:cNvPr id="7" name="TextBox 6">
            <a:extLst>
              <a:ext uri="{FF2B5EF4-FFF2-40B4-BE49-F238E27FC236}">
                <a16:creationId xmlns:a16="http://schemas.microsoft.com/office/drawing/2014/main" id="{7C938646-75F8-6442-B195-1348CC0E9637}"/>
              </a:ext>
            </a:extLst>
          </p:cNvPr>
          <p:cNvSpPr txBox="1"/>
          <p:nvPr/>
        </p:nvSpPr>
        <p:spPr>
          <a:xfrm>
            <a:off x="1229187" y="3356992"/>
            <a:ext cx="3827793" cy="400110"/>
          </a:xfrm>
          <a:prstGeom prst="rect">
            <a:avLst/>
          </a:prstGeom>
          <a:noFill/>
        </p:spPr>
        <p:txBody>
          <a:bodyPr wrap="square" rtlCol="0">
            <a:spAutoFit/>
          </a:bodyPr>
          <a:lstStyle/>
          <a:p>
            <a:r>
              <a:rPr lang="fr-FR" sz="2000" dirty="0">
                <a:latin typeface="Source Sans Pro" panose="020B0503030403020204" pitchFamily="34" charset="77"/>
              </a:rPr>
              <a:t>1</a:t>
            </a:r>
            <a:r>
              <a:rPr lang="fr-FR" sz="2000" baseline="30000" dirty="0">
                <a:latin typeface="Source Sans Pro" panose="020B0503030403020204" pitchFamily="34" charset="77"/>
              </a:rPr>
              <a:t>er</a:t>
            </a:r>
            <a:r>
              <a:rPr lang="fr-FR" sz="2000" dirty="0">
                <a:latin typeface="Source Sans Pro" panose="020B0503030403020204" pitchFamily="34" charset="77"/>
              </a:rPr>
              <a:t> chiffre : </a:t>
            </a:r>
            <a:r>
              <a:rPr lang="fr-FR" sz="2000" b="1" dirty="0">
                <a:latin typeface="Source Sans Pro" panose="020B0503030403020204" pitchFamily="34" charset="77"/>
              </a:rPr>
              <a:t>Administrateur</a:t>
            </a:r>
          </a:p>
        </p:txBody>
      </p:sp>
      <p:sp>
        <p:nvSpPr>
          <p:cNvPr id="8" name="TextBox 7">
            <a:extLst>
              <a:ext uri="{FF2B5EF4-FFF2-40B4-BE49-F238E27FC236}">
                <a16:creationId xmlns:a16="http://schemas.microsoft.com/office/drawing/2014/main" id="{E053ACA1-C2FD-CA4F-9497-49AFECB36436}"/>
              </a:ext>
            </a:extLst>
          </p:cNvPr>
          <p:cNvSpPr txBox="1"/>
          <p:nvPr/>
        </p:nvSpPr>
        <p:spPr>
          <a:xfrm>
            <a:off x="1229187" y="4325611"/>
            <a:ext cx="4176464" cy="400110"/>
          </a:xfrm>
          <a:prstGeom prst="rect">
            <a:avLst/>
          </a:prstGeom>
          <a:noFill/>
        </p:spPr>
        <p:txBody>
          <a:bodyPr wrap="square" rtlCol="0">
            <a:spAutoFit/>
          </a:bodyPr>
          <a:lstStyle/>
          <a:p>
            <a:r>
              <a:rPr lang="fr-FR" sz="2000" dirty="0">
                <a:latin typeface="Source Sans Pro" panose="020B0503030403020204" pitchFamily="34" charset="77"/>
              </a:rPr>
              <a:t>2</a:t>
            </a:r>
            <a:r>
              <a:rPr lang="fr-FR" sz="2000" baseline="30000" dirty="0">
                <a:latin typeface="Source Sans Pro" panose="020B0503030403020204" pitchFamily="34" charset="77"/>
              </a:rPr>
              <a:t>ème</a:t>
            </a:r>
            <a:r>
              <a:rPr lang="fr-FR" sz="2000" dirty="0">
                <a:latin typeface="Source Sans Pro" panose="020B0503030403020204" pitchFamily="34" charset="77"/>
              </a:rPr>
              <a:t> chiffre : </a:t>
            </a:r>
            <a:r>
              <a:rPr lang="fr-FR" sz="2000" b="1" dirty="0">
                <a:solidFill>
                  <a:schemeClr val="accent3"/>
                </a:solidFill>
                <a:latin typeface="Source Sans Pro" panose="020B0503030403020204" pitchFamily="34" charset="77"/>
              </a:rPr>
              <a:t>Groupe d’utilisateurs</a:t>
            </a:r>
          </a:p>
        </p:txBody>
      </p:sp>
      <p:sp>
        <p:nvSpPr>
          <p:cNvPr id="9" name="TextBox 8">
            <a:extLst>
              <a:ext uri="{FF2B5EF4-FFF2-40B4-BE49-F238E27FC236}">
                <a16:creationId xmlns:a16="http://schemas.microsoft.com/office/drawing/2014/main" id="{310B556B-75E0-C24C-8C22-6E425DAE5471}"/>
              </a:ext>
            </a:extLst>
          </p:cNvPr>
          <p:cNvSpPr txBox="1"/>
          <p:nvPr/>
        </p:nvSpPr>
        <p:spPr>
          <a:xfrm>
            <a:off x="1229187" y="5156608"/>
            <a:ext cx="4176464" cy="400110"/>
          </a:xfrm>
          <a:prstGeom prst="rect">
            <a:avLst/>
          </a:prstGeom>
          <a:noFill/>
        </p:spPr>
        <p:txBody>
          <a:bodyPr wrap="square" rtlCol="0">
            <a:spAutoFit/>
          </a:bodyPr>
          <a:lstStyle/>
          <a:p>
            <a:r>
              <a:rPr lang="fr-FR" sz="2000" dirty="0">
                <a:latin typeface="Source Sans Pro" panose="020B0503030403020204" pitchFamily="34" charset="77"/>
              </a:rPr>
              <a:t>3</a:t>
            </a:r>
            <a:r>
              <a:rPr lang="fr-FR" sz="2000" baseline="30000" dirty="0">
                <a:latin typeface="Source Sans Pro" panose="020B0503030403020204" pitchFamily="34" charset="77"/>
              </a:rPr>
              <a:t>ème</a:t>
            </a:r>
            <a:r>
              <a:rPr lang="fr-FR" sz="2000" dirty="0">
                <a:latin typeface="Source Sans Pro" panose="020B0503030403020204" pitchFamily="34" charset="77"/>
              </a:rPr>
              <a:t> chiffre : </a:t>
            </a:r>
            <a:r>
              <a:rPr lang="fr-FR" sz="2000" b="1" dirty="0">
                <a:solidFill>
                  <a:schemeClr val="accent4"/>
                </a:solidFill>
                <a:latin typeface="Source Sans Pro" panose="020B0503030403020204" pitchFamily="34" charset="77"/>
              </a:rPr>
              <a:t>Utilisateurs externes</a:t>
            </a:r>
          </a:p>
        </p:txBody>
      </p:sp>
      <p:pic>
        <p:nvPicPr>
          <p:cNvPr id="10" name="Image 3">
            <a:extLst>
              <a:ext uri="{FF2B5EF4-FFF2-40B4-BE49-F238E27FC236}">
                <a16:creationId xmlns:a16="http://schemas.microsoft.com/office/drawing/2014/main" id="{38CBD642-F2DF-B64A-B7F9-D37C0265969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96000" y="1864097"/>
            <a:ext cx="5184775" cy="3381799"/>
          </a:xfrm>
          <a:prstGeom prst="rect">
            <a:avLst/>
          </a:prstGeom>
        </p:spPr>
      </p:pic>
      <p:sp>
        <p:nvSpPr>
          <p:cNvPr id="11" name="TextBox 10">
            <a:extLst>
              <a:ext uri="{FF2B5EF4-FFF2-40B4-BE49-F238E27FC236}">
                <a16:creationId xmlns:a16="http://schemas.microsoft.com/office/drawing/2014/main" id="{044ED0B5-8993-544E-8AE1-98C0247C08A0}"/>
              </a:ext>
            </a:extLst>
          </p:cNvPr>
          <p:cNvSpPr txBox="1"/>
          <p:nvPr/>
        </p:nvSpPr>
        <p:spPr>
          <a:xfrm>
            <a:off x="1211881" y="3649993"/>
            <a:ext cx="4176464" cy="461665"/>
          </a:xfrm>
          <a:prstGeom prst="rect">
            <a:avLst/>
          </a:prstGeom>
          <a:noFill/>
        </p:spPr>
        <p:txBody>
          <a:bodyPr wrap="square" rtlCol="0">
            <a:spAutoFit/>
          </a:bodyPr>
          <a:lstStyle/>
          <a:p>
            <a:r>
              <a:rPr lang="fr-FR" b="1" dirty="0">
                <a:solidFill>
                  <a:schemeClr val="bg2"/>
                </a:solidFill>
                <a:latin typeface="Source Sans Pro" panose="020B0503030403020204" pitchFamily="34" charset="77"/>
              </a:rPr>
              <a:t>7</a:t>
            </a:r>
            <a:r>
              <a:rPr lang="fr-FR" sz="1800" dirty="0">
                <a:latin typeface="Source Sans Pro" panose="020B0503030403020204" pitchFamily="34" charset="77"/>
              </a:rPr>
              <a:t> = lecture / écriture / exécution</a:t>
            </a:r>
            <a:endParaRPr lang="fr-FR" sz="1800" dirty="0">
              <a:solidFill>
                <a:schemeClr val="accent3"/>
              </a:solidFill>
              <a:latin typeface="Source Sans Pro" panose="020B0503030403020204" pitchFamily="34" charset="77"/>
            </a:endParaRPr>
          </a:p>
        </p:txBody>
      </p:sp>
      <p:sp>
        <p:nvSpPr>
          <p:cNvPr id="12" name="TextBox 11">
            <a:extLst>
              <a:ext uri="{FF2B5EF4-FFF2-40B4-BE49-F238E27FC236}">
                <a16:creationId xmlns:a16="http://schemas.microsoft.com/office/drawing/2014/main" id="{BE9E8A4A-B7A9-3E4F-9FA0-5769E8930034}"/>
              </a:ext>
            </a:extLst>
          </p:cNvPr>
          <p:cNvSpPr txBox="1"/>
          <p:nvPr/>
        </p:nvSpPr>
        <p:spPr>
          <a:xfrm>
            <a:off x="1229187" y="4563804"/>
            <a:ext cx="4176464" cy="369332"/>
          </a:xfrm>
          <a:prstGeom prst="rect">
            <a:avLst/>
          </a:prstGeom>
          <a:noFill/>
        </p:spPr>
        <p:txBody>
          <a:bodyPr wrap="square" rtlCol="0">
            <a:spAutoFit/>
          </a:bodyPr>
          <a:lstStyle/>
          <a:p>
            <a:r>
              <a:rPr lang="fr-FR" sz="1800" dirty="0">
                <a:latin typeface="Source Sans Pro" panose="020B0503030403020204" pitchFamily="34" charset="77"/>
              </a:rPr>
              <a:t>Non utilisé chez OVHcloud</a:t>
            </a:r>
          </a:p>
        </p:txBody>
      </p:sp>
      <p:sp>
        <p:nvSpPr>
          <p:cNvPr id="14" name="TextBox 13">
            <a:extLst>
              <a:ext uri="{FF2B5EF4-FFF2-40B4-BE49-F238E27FC236}">
                <a16:creationId xmlns:a16="http://schemas.microsoft.com/office/drawing/2014/main" id="{493485B4-5965-134C-A5F1-3A010D1FBAE3}"/>
              </a:ext>
            </a:extLst>
          </p:cNvPr>
          <p:cNvSpPr txBox="1"/>
          <p:nvPr/>
        </p:nvSpPr>
        <p:spPr>
          <a:xfrm>
            <a:off x="1214968" y="5356663"/>
            <a:ext cx="4176464" cy="461665"/>
          </a:xfrm>
          <a:prstGeom prst="rect">
            <a:avLst/>
          </a:prstGeom>
          <a:noFill/>
        </p:spPr>
        <p:txBody>
          <a:bodyPr wrap="square" rtlCol="0">
            <a:spAutoFit/>
          </a:bodyPr>
          <a:lstStyle/>
          <a:p>
            <a:r>
              <a:rPr lang="fr-FR" b="1" dirty="0">
                <a:solidFill>
                  <a:schemeClr val="accent4"/>
                </a:solidFill>
                <a:latin typeface="Source Sans Pro" panose="020B0503030403020204" pitchFamily="34" charset="77"/>
              </a:rPr>
              <a:t>5</a:t>
            </a:r>
            <a:r>
              <a:rPr lang="fr-FR" dirty="0">
                <a:solidFill>
                  <a:schemeClr val="accent4"/>
                </a:solidFill>
                <a:latin typeface="Source Sans Pro" panose="020B0503030403020204" pitchFamily="34" charset="77"/>
              </a:rPr>
              <a:t> </a:t>
            </a:r>
            <a:r>
              <a:rPr lang="fr-FR" sz="1800" dirty="0">
                <a:latin typeface="Source Sans Pro" panose="020B0503030403020204" pitchFamily="34" charset="77"/>
              </a:rPr>
              <a:t>= lecture / exécution</a:t>
            </a:r>
            <a:endParaRPr lang="fr-FR" sz="1800" dirty="0">
              <a:solidFill>
                <a:schemeClr val="accent3"/>
              </a:solidFill>
              <a:latin typeface="Source Sans Pro" panose="020B0503030403020204" pitchFamily="34" charset="77"/>
            </a:endParaRPr>
          </a:p>
        </p:txBody>
      </p:sp>
      <p:sp>
        <p:nvSpPr>
          <p:cNvPr id="15" name="TextBox 14">
            <a:extLst>
              <a:ext uri="{FF2B5EF4-FFF2-40B4-BE49-F238E27FC236}">
                <a16:creationId xmlns:a16="http://schemas.microsoft.com/office/drawing/2014/main" id="{081A2136-2187-264E-BABF-6E5BDD113861}"/>
              </a:ext>
            </a:extLst>
          </p:cNvPr>
          <p:cNvSpPr txBox="1"/>
          <p:nvPr/>
        </p:nvSpPr>
        <p:spPr>
          <a:xfrm>
            <a:off x="1846949" y="2075120"/>
            <a:ext cx="1482437" cy="461665"/>
          </a:xfrm>
          <a:prstGeom prst="rect">
            <a:avLst/>
          </a:prstGeom>
          <a:noFill/>
        </p:spPr>
        <p:txBody>
          <a:bodyPr wrap="square" rtlCol="0">
            <a:spAutoFit/>
          </a:bodyPr>
          <a:lstStyle/>
          <a:p>
            <a:r>
              <a:rPr lang="fr-FR" sz="1800" dirty="0">
                <a:latin typeface="Source Sans Pro" panose="020B0503030403020204" pitchFamily="34" charset="77"/>
              </a:rPr>
              <a:t>Ex : </a:t>
            </a:r>
            <a:r>
              <a:rPr lang="fr-FR" b="1" dirty="0">
                <a:solidFill>
                  <a:schemeClr val="accent2"/>
                </a:solidFill>
                <a:latin typeface="Source Sans Pro" panose="020B0503030403020204" pitchFamily="34" charset="77"/>
              </a:rPr>
              <a:t>7</a:t>
            </a:r>
            <a:r>
              <a:rPr lang="fr-FR" b="1" dirty="0">
                <a:solidFill>
                  <a:schemeClr val="accent3"/>
                </a:solidFill>
                <a:latin typeface="Source Sans Pro" panose="020B0503030403020204" pitchFamily="34" charset="77"/>
              </a:rPr>
              <a:t>0</a:t>
            </a:r>
            <a:r>
              <a:rPr lang="fr-FR" b="1" dirty="0">
                <a:solidFill>
                  <a:schemeClr val="accent4"/>
                </a:solidFill>
                <a:latin typeface="Source Sans Pro" panose="020B0503030403020204" pitchFamily="34" charset="77"/>
              </a:rPr>
              <a:t>5</a:t>
            </a:r>
          </a:p>
        </p:txBody>
      </p:sp>
      <p:sp>
        <p:nvSpPr>
          <p:cNvPr id="16" name="TextBox 15">
            <a:extLst>
              <a:ext uri="{FF2B5EF4-FFF2-40B4-BE49-F238E27FC236}">
                <a16:creationId xmlns:a16="http://schemas.microsoft.com/office/drawing/2014/main" id="{578EDCEB-0F71-4546-869C-9205508D93FC}"/>
              </a:ext>
            </a:extLst>
          </p:cNvPr>
          <p:cNvSpPr txBox="1"/>
          <p:nvPr/>
        </p:nvSpPr>
        <p:spPr>
          <a:xfrm>
            <a:off x="2638136" y="2067732"/>
            <a:ext cx="1482437" cy="646331"/>
          </a:xfrm>
          <a:prstGeom prst="rect">
            <a:avLst/>
          </a:prstGeom>
          <a:noFill/>
        </p:spPr>
        <p:txBody>
          <a:bodyPr wrap="square" rtlCol="0">
            <a:spAutoFit/>
          </a:bodyPr>
          <a:lstStyle/>
          <a:p>
            <a:pPr algn="ctr"/>
            <a:r>
              <a:rPr lang="fr-FR" sz="1800" dirty="0">
                <a:latin typeface="Source Sans Pro" panose="020B0503030403020204" pitchFamily="34" charset="77"/>
              </a:rPr>
              <a:t>Ex : </a:t>
            </a:r>
          </a:p>
          <a:p>
            <a:pPr algn="ctr"/>
            <a:r>
              <a:rPr lang="fr-FR" sz="1800" b="1" dirty="0">
                <a:solidFill>
                  <a:schemeClr val="accent2"/>
                </a:solidFill>
                <a:latin typeface="Source Sans Pro" panose="020B0503030403020204" pitchFamily="34" charset="77"/>
              </a:rPr>
              <a:t>6</a:t>
            </a:r>
            <a:r>
              <a:rPr lang="fr-FR" sz="1800" b="1" dirty="0">
                <a:solidFill>
                  <a:schemeClr val="accent3"/>
                </a:solidFill>
                <a:latin typeface="Source Sans Pro" panose="020B0503030403020204" pitchFamily="34" charset="77"/>
              </a:rPr>
              <a:t>0</a:t>
            </a:r>
            <a:r>
              <a:rPr lang="fr-FR" sz="1800" b="1" dirty="0">
                <a:solidFill>
                  <a:schemeClr val="accent4"/>
                </a:solidFill>
                <a:latin typeface="Source Sans Pro" panose="020B0503030403020204" pitchFamily="34" charset="77"/>
              </a:rPr>
              <a:t>4</a:t>
            </a:r>
            <a:endParaRPr lang="fr-FR" b="1" dirty="0">
              <a:solidFill>
                <a:schemeClr val="accent4"/>
              </a:solidFill>
              <a:latin typeface="Source Sans Pro" panose="020B0503030403020204" pitchFamily="34" charset="77"/>
            </a:endParaRPr>
          </a:p>
        </p:txBody>
      </p:sp>
    </p:spTree>
    <p:extLst>
      <p:ext uri="{BB962C8B-B14F-4D97-AF65-F5344CB8AC3E}">
        <p14:creationId xmlns:p14="http://schemas.microsoft.com/office/powerpoint/2010/main" val="1087946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500"/>
                                        <p:tgtEl>
                                          <p:spTgt spid="16"/>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fade">
                                      <p:cBhvr>
                                        <p:cTn id="30" dur="5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5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500"/>
                                        <p:tgtEl>
                                          <p:spTgt spid="1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fade">
                                      <p:cBhvr>
                                        <p:cTn id="46"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8" grpId="0"/>
      <p:bldP spid="9" grpId="0"/>
      <p:bldP spid="11" grpId="0"/>
      <p:bldP spid="12" grpId="0"/>
      <p:bldP spid="14" grpId="0"/>
      <p:bldP spid="15" grpId="0"/>
      <p:bldP spid="16"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Image 15">
            <a:extLst>
              <a:ext uri="{FF2B5EF4-FFF2-40B4-BE49-F238E27FC236}">
                <a16:creationId xmlns:a16="http://schemas.microsoft.com/office/drawing/2014/main" id="{75E0F476-6015-8F47-B198-1A3E7CBA4F22}"/>
              </a:ext>
            </a:extLst>
          </p:cNvPr>
          <p:cNvPicPr>
            <a:picLocks noChangeAspect="1"/>
          </p:cNvPicPr>
          <p:nvPr/>
        </p:nvPicPr>
        <p:blipFill rotWithShape="1">
          <a:blip r:embed="rId3">
            <a:extLst>
              <a:ext uri="{28A0092B-C50C-407E-A947-70E740481C1C}">
                <a14:useLocalDpi xmlns:a14="http://schemas.microsoft.com/office/drawing/2010/main" val="0"/>
              </a:ext>
            </a:extLst>
          </a:blip>
          <a:srcRect l="2214" t="14152" r="21060" b="54573"/>
          <a:stretch/>
        </p:blipFill>
        <p:spPr>
          <a:xfrm>
            <a:off x="493242" y="1553066"/>
            <a:ext cx="5136778" cy="1659599"/>
          </a:xfrm>
          <a:prstGeom prst="rect">
            <a:avLst/>
          </a:prstGeom>
        </p:spPr>
      </p:pic>
      <p:sp>
        <p:nvSpPr>
          <p:cNvPr id="2" name="Title 3">
            <a:extLst>
              <a:ext uri="{FF2B5EF4-FFF2-40B4-BE49-F238E27FC236}">
                <a16:creationId xmlns:a16="http://schemas.microsoft.com/office/drawing/2014/main" id="{B3E59C15-544E-9449-B088-EC1809B19B82}"/>
              </a:ext>
            </a:extLst>
          </p:cNvPr>
          <p:cNvSpPr txBox="1">
            <a:spLocks/>
          </p:cNvSpPr>
          <p:nvPr/>
        </p:nvSpPr>
        <p:spPr>
          <a:xfrm>
            <a:off x="762000" y="228600"/>
            <a:ext cx="10363200" cy="817561"/>
          </a:xfrm>
          <a:prstGeom prst="rect">
            <a:avLst/>
          </a:prstGeom>
        </p:spPr>
        <p:txBody>
          <a:bodyPr anchor="ctr">
            <a:normAutofit/>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l"/>
            <a:r>
              <a:rPr lang="en-US" b="1" dirty="0" err="1">
                <a:solidFill>
                  <a:schemeClr val="accent1"/>
                </a:solidFill>
                <a:latin typeface="Source Sans Pro Regular"/>
              </a:rPr>
              <a:t>L’espace</a:t>
            </a:r>
            <a:r>
              <a:rPr lang="en-US" b="1" dirty="0">
                <a:solidFill>
                  <a:schemeClr val="accent1"/>
                </a:solidFill>
                <a:latin typeface="Source Sans Pro Regular"/>
              </a:rPr>
              <a:t> de stockage</a:t>
            </a:r>
          </a:p>
          <a:p>
            <a:pPr algn="l"/>
            <a:r>
              <a:rPr lang="en-US" sz="2400" dirty="0" err="1">
                <a:solidFill>
                  <a:schemeClr val="accent1"/>
                </a:solidFill>
                <a:latin typeface="Source Sans Pro" panose="020B0503030403020204" pitchFamily="34" charset="77"/>
              </a:rPr>
              <a:t>Erreur</a:t>
            </a:r>
            <a:r>
              <a:rPr lang="en-US" sz="2400" dirty="0">
                <a:solidFill>
                  <a:schemeClr val="accent1"/>
                </a:solidFill>
                <a:latin typeface="Source Sans Pro" panose="020B0503030403020204" pitchFamily="34" charset="77"/>
              </a:rPr>
              <a:t> 403 : Forbidden</a:t>
            </a:r>
          </a:p>
        </p:txBody>
      </p:sp>
      <p:sp>
        <p:nvSpPr>
          <p:cNvPr id="12" name="TextBox 11">
            <a:extLst>
              <a:ext uri="{FF2B5EF4-FFF2-40B4-BE49-F238E27FC236}">
                <a16:creationId xmlns:a16="http://schemas.microsoft.com/office/drawing/2014/main" id="{A4B5DCDA-FAD3-E84A-93F5-2D68A3BA1675}"/>
              </a:ext>
            </a:extLst>
          </p:cNvPr>
          <p:cNvSpPr txBox="1"/>
          <p:nvPr/>
        </p:nvSpPr>
        <p:spPr>
          <a:xfrm>
            <a:off x="7498667" y="2396788"/>
            <a:ext cx="4083729" cy="646331"/>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Questionner</a:t>
            </a:r>
            <a:r>
              <a:rPr lang="en-US" sz="1800" spc="-70" dirty="0">
                <a:latin typeface="Source Sans Pro" panose="020B0503030403020204" pitchFamily="34" charset="77"/>
                <a:ea typeface="Open Sans" panose="020B0606030504020204" pitchFamily="34" charset="0"/>
                <a:cs typeface="Open Sans" panose="020B0606030504020204" pitchFamily="34" charset="0"/>
              </a:rPr>
              <a:t> le client sur les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dernières</a:t>
            </a:r>
            <a:r>
              <a:rPr lang="en-US" sz="1800" spc="-70" dirty="0">
                <a:latin typeface="Source Sans Pro" panose="020B0503030403020204" pitchFamily="34" charset="77"/>
                <a:ea typeface="Open Sans" panose="020B0606030504020204" pitchFamily="34" charset="0"/>
                <a:cs typeface="Open Sans" panose="020B0606030504020204" pitchFamily="34" charset="0"/>
              </a:rPr>
              <a:t> modifications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apportées</a:t>
            </a:r>
            <a:r>
              <a:rPr lang="en-US" sz="1800" spc="-70" dirty="0">
                <a:latin typeface="Source Sans Pro" panose="020B0503030403020204" pitchFamily="34" charset="77"/>
                <a:ea typeface="Open Sans" panose="020B0606030504020204" pitchFamily="34" charset="0"/>
                <a:cs typeface="Open Sans" panose="020B0606030504020204" pitchFamily="34" charset="0"/>
              </a:rPr>
              <a:t> sur son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espace</a:t>
            </a:r>
            <a:r>
              <a:rPr lang="en-US" sz="1800" spc="-70" dirty="0">
                <a:latin typeface="Source Sans Pro" panose="020B0503030403020204" pitchFamily="34" charset="77"/>
                <a:ea typeface="Open Sans" panose="020B0606030504020204" pitchFamily="34" charset="0"/>
                <a:cs typeface="Open Sans" panose="020B0606030504020204" pitchFamily="34" charset="0"/>
              </a:rPr>
              <a:t> FTP</a:t>
            </a:r>
            <a:endParaRPr lang="en-US" sz="1600" spc="-70" dirty="0">
              <a:latin typeface="Source Sans Pro" panose="020B0503030403020204" pitchFamily="34" charset="77"/>
              <a:ea typeface="Open Sans" panose="020B0606030504020204" pitchFamily="34" charset="0"/>
              <a:cs typeface="Open Sans" panose="020B0606030504020204" pitchFamily="34" charset="0"/>
            </a:endParaRPr>
          </a:p>
        </p:txBody>
      </p:sp>
      <p:sp>
        <p:nvSpPr>
          <p:cNvPr id="13" name="TextBox 12">
            <a:extLst>
              <a:ext uri="{FF2B5EF4-FFF2-40B4-BE49-F238E27FC236}">
                <a16:creationId xmlns:a16="http://schemas.microsoft.com/office/drawing/2014/main" id="{4AC2066E-E58B-8744-9E11-1FF0D4F92CCE}"/>
              </a:ext>
            </a:extLst>
          </p:cNvPr>
          <p:cNvSpPr txBox="1"/>
          <p:nvPr/>
        </p:nvSpPr>
        <p:spPr>
          <a:xfrm>
            <a:off x="7498668" y="3576264"/>
            <a:ext cx="4083728" cy="646331"/>
          </a:xfrm>
          <a:prstGeom prst="rect">
            <a:avLst/>
          </a:prstGeom>
          <a:noFill/>
        </p:spPr>
        <p:txBody>
          <a:bodyPr wrap="square" rtlCol="0">
            <a:spAutoFit/>
          </a:bodyPr>
          <a:lstStyle/>
          <a:p>
            <a:pPr>
              <a:spcAft>
                <a:spcPts val="200"/>
              </a:spcAft>
            </a:pPr>
            <a:r>
              <a:rPr lang="en-US" sz="1800" spc="-70" dirty="0">
                <a:latin typeface="Source Sans Pro" panose="020B0503030403020204" pitchFamily="34" charset="77"/>
                <a:ea typeface="Open Sans" panose="020B0606030504020204" pitchFamily="34" charset="0"/>
                <a:cs typeface="Open Sans" panose="020B0606030504020204" pitchFamily="34" charset="0"/>
              </a:rPr>
              <a:t>Demander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si</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une</a:t>
            </a:r>
            <a:r>
              <a:rPr lang="en-US" sz="1800" spc="-70" dirty="0">
                <a:latin typeface="Source Sans Pro" panose="020B0503030403020204" pitchFamily="34" charset="77"/>
                <a:ea typeface="Open Sans" panose="020B0606030504020204" pitchFamily="34" charset="0"/>
                <a:cs typeface="Open Sans" panose="020B0606030504020204" pitchFamily="34" charset="0"/>
              </a:rPr>
              <a:t> restriction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d’IP</a:t>
            </a:r>
            <a:r>
              <a:rPr lang="en-US" sz="1800" spc="-70" dirty="0">
                <a:latin typeface="Source Sans Pro" panose="020B0503030403020204" pitchFamily="34" charset="77"/>
                <a:ea typeface="Open Sans" panose="020B0606030504020204" pitchFamily="34" charset="0"/>
                <a:cs typeface="Open Sans" panose="020B0606030504020204" pitchFamily="34" charset="0"/>
              </a:rPr>
              <a:t> a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été</a:t>
            </a:r>
            <a:r>
              <a:rPr lang="en-US" sz="1800" spc="-70" dirty="0">
                <a:latin typeface="Source Sans Pro" panose="020B0503030403020204" pitchFamily="34" charset="77"/>
                <a:ea typeface="Open Sans" panose="020B0606030504020204" pitchFamily="34" charset="0"/>
                <a:cs typeface="Open Sans" panose="020B0606030504020204" pitchFamily="34" charset="0"/>
              </a:rPr>
              <a:t> mise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en</a:t>
            </a:r>
            <a:r>
              <a:rPr lang="en-US" sz="1800" spc="-70" dirty="0">
                <a:latin typeface="Source Sans Pro" panose="020B0503030403020204" pitchFamily="34" charset="77"/>
                <a:ea typeface="Open Sans" panose="020B0606030504020204" pitchFamily="34" charset="0"/>
                <a:cs typeface="Open Sans" panose="020B0606030504020204" pitchFamily="34" charset="0"/>
              </a:rPr>
              <a:t> place via le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fichier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htaccess</a:t>
            </a:r>
            <a:endParaRPr lang="en-US" sz="1600" spc="-70" dirty="0">
              <a:latin typeface="Source Sans Pro" panose="020B0503030403020204" pitchFamily="34" charset="77"/>
              <a:ea typeface="Open Sans" panose="020B0606030504020204" pitchFamily="34" charset="0"/>
              <a:cs typeface="Open Sans" panose="020B0606030504020204" pitchFamily="34" charset="0"/>
            </a:endParaRPr>
          </a:p>
        </p:txBody>
      </p:sp>
      <p:sp>
        <p:nvSpPr>
          <p:cNvPr id="14" name="TextBox 13">
            <a:extLst>
              <a:ext uri="{FF2B5EF4-FFF2-40B4-BE49-F238E27FC236}">
                <a16:creationId xmlns:a16="http://schemas.microsoft.com/office/drawing/2014/main" id="{03A263E5-1121-0146-8B80-C20A954401A6}"/>
              </a:ext>
            </a:extLst>
          </p:cNvPr>
          <p:cNvSpPr txBox="1"/>
          <p:nvPr/>
        </p:nvSpPr>
        <p:spPr>
          <a:xfrm>
            <a:off x="7498665" y="4540671"/>
            <a:ext cx="4540931" cy="646331"/>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si</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l’hébergement</a:t>
            </a:r>
            <a:r>
              <a:rPr lang="en-US" sz="1800" spc="-70" dirty="0">
                <a:latin typeface="Source Sans Pro" panose="020B0503030403020204" pitchFamily="34" charset="77"/>
                <a:ea typeface="Open Sans" panose="020B0606030504020204" pitchFamily="34" charset="0"/>
                <a:cs typeface="Open Sans" panose="020B0606030504020204" pitchFamily="34" charset="0"/>
              </a:rPr>
              <a:t> a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été</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bloqué</a:t>
            </a:r>
            <a:r>
              <a:rPr lang="en-US" sz="1800" spc="-70" dirty="0">
                <a:latin typeface="Source Sans Pro" panose="020B0503030403020204" pitchFamily="34" charset="77"/>
                <a:ea typeface="Open Sans" panose="020B0606030504020204" pitchFamily="34" charset="0"/>
                <a:cs typeface="Open Sans" panose="020B0606030504020204" pitchFamily="34" charset="0"/>
              </a:rPr>
              <a:t> par OVHcloud pour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détection</a:t>
            </a:r>
            <a:r>
              <a:rPr lang="en-US" sz="1800" spc="-70" dirty="0">
                <a:latin typeface="Source Sans Pro" panose="020B0503030403020204" pitchFamily="34" charset="77"/>
                <a:ea typeface="Open Sans" panose="020B0606030504020204" pitchFamily="34" charset="0"/>
                <a:cs typeface="Open Sans" panose="020B0606030504020204" pitchFamily="34" charset="0"/>
              </a:rPr>
              <a:t> de hack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ou</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d’abus</a:t>
            </a:r>
            <a:endParaRPr lang="en-US" sz="1600" spc="-70" dirty="0">
              <a:latin typeface="Source Sans Pro" panose="020B0503030403020204" pitchFamily="34" charset="77"/>
              <a:ea typeface="Open Sans" panose="020B0606030504020204" pitchFamily="34" charset="0"/>
              <a:cs typeface="Open Sans" panose="020B0606030504020204" pitchFamily="34" charset="0"/>
            </a:endParaRPr>
          </a:p>
        </p:txBody>
      </p:sp>
      <p:cxnSp>
        <p:nvCxnSpPr>
          <p:cNvPr id="15" name="Straight Connector 14">
            <a:extLst>
              <a:ext uri="{FF2B5EF4-FFF2-40B4-BE49-F238E27FC236}">
                <a16:creationId xmlns:a16="http://schemas.microsoft.com/office/drawing/2014/main" id="{9F0EAFA4-B2B7-3E43-98F2-3CB8824631CC}"/>
              </a:ext>
            </a:extLst>
          </p:cNvPr>
          <p:cNvCxnSpPr>
            <a:cxnSpLocks/>
          </p:cNvCxnSpPr>
          <p:nvPr/>
        </p:nvCxnSpPr>
        <p:spPr>
          <a:xfrm>
            <a:off x="5879976" y="2292039"/>
            <a:ext cx="0" cy="3513225"/>
          </a:xfrm>
          <a:prstGeom prst="line">
            <a:avLst/>
          </a:prstGeom>
          <a:ln>
            <a:solidFill>
              <a:srgbClr val="7F7F7F">
                <a:alpha val="50000"/>
              </a:srgbClr>
            </a:solidFill>
          </a:ln>
        </p:spPr>
        <p:style>
          <a:lnRef idx="1">
            <a:schemeClr val="accent1"/>
          </a:lnRef>
          <a:fillRef idx="0">
            <a:schemeClr val="accent1"/>
          </a:fillRef>
          <a:effectRef idx="0">
            <a:schemeClr val="accent1"/>
          </a:effectRef>
          <a:fontRef idx="minor">
            <a:schemeClr val="tx1"/>
          </a:fontRef>
        </p:style>
      </p:cxnSp>
      <p:sp>
        <p:nvSpPr>
          <p:cNvPr id="16" name="Oval 15">
            <a:extLst>
              <a:ext uri="{FF2B5EF4-FFF2-40B4-BE49-F238E27FC236}">
                <a16:creationId xmlns:a16="http://schemas.microsoft.com/office/drawing/2014/main" id="{58EE883A-7432-1F4C-A311-478E636B1C49}"/>
              </a:ext>
            </a:extLst>
          </p:cNvPr>
          <p:cNvSpPr/>
          <p:nvPr/>
        </p:nvSpPr>
        <p:spPr>
          <a:xfrm>
            <a:off x="6420036" y="2359671"/>
            <a:ext cx="900100" cy="900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latin typeface="Source Sans Pro" panose="020B0503030403020204" pitchFamily="34" charset="77"/>
              </a:rPr>
              <a:t>01</a:t>
            </a:r>
          </a:p>
        </p:txBody>
      </p:sp>
      <p:sp>
        <p:nvSpPr>
          <p:cNvPr id="17" name="Oval 16">
            <a:extLst>
              <a:ext uri="{FF2B5EF4-FFF2-40B4-BE49-F238E27FC236}">
                <a16:creationId xmlns:a16="http://schemas.microsoft.com/office/drawing/2014/main" id="{173C7435-E262-BC40-8DBC-3D6D8B422ECF}"/>
              </a:ext>
            </a:extLst>
          </p:cNvPr>
          <p:cNvSpPr/>
          <p:nvPr/>
        </p:nvSpPr>
        <p:spPr>
          <a:xfrm>
            <a:off x="6420036" y="3454696"/>
            <a:ext cx="900100" cy="900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latin typeface="Source Sans Pro" panose="020B0503030403020204" pitchFamily="34" charset="77"/>
              </a:rPr>
              <a:t>02</a:t>
            </a:r>
          </a:p>
        </p:txBody>
      </p:sp>
      <p:sp>
        <p:nvSpPr>
          <p:cNvPr id="18" name="Oval 17">
            <a:extLst>
              <a:ext uri="{FF2B5EF4-FFF2-40B4-BE49-F238E27FC236}">
                <a16:creationId xmlns:a16="http://schemas.microsoft.com/office/drawing/2014/main" id="{5EB325DC-79A8-B14D-8BFE-AC40AA8E4933}"/>
              </a:ext>
            </a:extLst>
          </p:cNvPr>
          <p:cNvSpPr/>
          <p:nvPr/>
        </p:nvSpPr>
        <p:spPr>
          <a:xfrm>
            <a:off x="6420036" y="4549721"/>
            <a:ext cx="900100" cy="900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latin typeface="Source Sans Pro" panose="020B0503030403020204" pitchFamily="34" charset="77"/>
              </a:rPr>
              <a:t>03</a:t>
            </a:r>
          </a:p>
        </p:txBody>
      </p:sp>
      <p:grpSp>
        <p:nvGrpSpPr>
          <p:cNvPr id="5" name="Group 4">
            <a:extLst>
              <a:ext uri="{FF2B5EF4-FFF2-40B4-BE49-F238E27FC236}">
                <a16:creationId xmlns:a16="http://schemas.microsoft.com/office/drawing/2014/main" id="{12103C9F-B3B7-F047-9406-BA3C1235684A}"/>
              </a:ext>
            </a:extLst>
          </p:cNvPr>
          <p:cNvGrpSpPr/>
          <p:nvPr/>
        </p:nvGrpSpPr>
        <p:grpSpPr>
          <a:xfrm>
            <a:off x="3331660" y="2757779"/>
            <a:ext cx="2316385" cy="887245"/>
            <a:chOff x="3331660" y="2660486"/>
            <a:chExt cx="2316385" cy="887245"/>
          </a:xfrm>
        </p:grpSpPr>
        <p:grpSp>
          <p:nvGrpSpPr>
            <p:cNvPr id="8" name="Group 7">
              <a:extLst>
                <a:ext uri="{FF2B5EF4-FFF2-40B4-BE49-F238E27FC236}">
                  <a16:creationId xmlns:a16="http://schemas.microsoft.com/office/drawing/2014/main" id="{4FB89968-9F91-524E-BE64-C7A492B25396}"/>
                </a:ext>
              </a:extLst>
            </p:cNvPr>
            <p:cNvGrpSpPr/>
            <p:nvPr/>
          </p:nvGrpSpPr>
          <p:grpSpPr>
            <a:xfrm>
              <a:off x="3331660" y="2660486"/>
              <a:ext cx="2316385" cy="887245"/>
              <a:chOff x="3709458" y="2743200"/>
              <a:chExt cx="6626083" cy="2537989"/>
            </a:xfrm>
          </p:grpSpPr>
          <p:pic>
            <p:nvPicPr>
              <p:cNvPr id="9" name="Picture 8">
                <a:extLst>
                  <a:ext uri="{FF2B5EF4-FFF2-40B4-BE49-F238E27FC236}">
                    <a16:creationId xmlns:a16="http://schemas.microsoft.com/office/drawing/2014/main" id="{6277D403-D8CE-4845-97A3-9172E46FB75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709458" y="2743200"/>
                <a:ext cx="6626083" cy="2537989"/>
              </a:xfrm>
              <a:prstGeom prst="rect">
                <a:avLst/>
              </a:prstGeom>
            </p:spPr>
          </p:pic>
          <p:sp>
            <p:nvSpPr>
              <p:cNvPr id="10" name="Rectangle 9">
                <a:extLst>
                  <a:ext uri="{FF2B5EF4-FFF2-40B4-BE49-F238E27FC236}">
                    <a16:creationId xmlns:a16="http://schemas.microsoft.com/office/drawing/2014/main" id="{E8BEA609-45C3-6D48-A2D7-4357D53C0B5B}"/>
                  </a:ext>
                </a:extLst>
              </p:cNvPr>
              <p:cNvSpPr/>
              <p:nvPr/>
            </p:nvSpPr>
            <p:spPr>
              <a:xfrm>
                <a:off x="4887638" y="2935756"/>
                <a:ext cx="4114800" cy="16001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latin typeface="Source Sans Pro" panose="020B0503030403020204" pitchFamily="34" charset="77"/>
                </a:endParaRPr>
              </a:p>
            </p:txBody>
          </p:sp>
        </p:grpSp>
        <p:sp>
          <p:nvSpPr>
            <p:cNvPr id="4" name="TextBox 3">
              <a:extLst>
                <a:ext uri="{FF2B5EF4-FFF2-40B4-BE49-F238E27FC236}">
                  <a16:creationId xmlns:a16="http://schemas.microsoft.com/office/drawing/2014/main" id="{00F38ECD-8503-E842-9657-1496E92226C4}"/>
                </a:ext>
              </a:extLst>
            </p:cNvPr>
            <p:cNvSpPr txBox="1"/>
            <p:nvPr/>
          </p:nvSpPr>
          <p:spPr>
            <a:xfrm>
              <a:off x="3629322" y="2776671"/>
              <a:ext cx="1666901" cy="461665"/>
            </a:xfrm>
            <a:prstGeom prst="rect">
              <a:avLst/>
            </a:prstGeom>
            <a:noFill/>
          </p:spPr>
          <p:txBody>
            <a:bodyPr wrap="square" rtlCol="0">
              <a:spAutoFit/>
            </a:bodyPr>
            <a:lstStyle/>
            <a:p>
              <a:r>
                <a:rPr lang="fr-FR" dirty="0"/>
                <a:t>Que faire ?</a:t>
              </a:r>
            </a:p>
          </p:txBody>
        </p:sp>
      </p:grpSp>
      <p:pic>
        <p:nvPicPr>
          <p:cNvPr id="7" name="Picture 6">
            <a:extLst>
              <a:ext uri="{FF2B5EF4-FFF2-40B4-BE49-F238E27FC236}">
                <a16:creationId xmlns:a16="http://schemas.microsoft.com/office/drawing/2014/main" id="{B14BD565-176C-E649-8FBF-396B2F919634}"/>
              </a:ext>
            </a:extLst>
          </p:cNvPr>
          <p:cNvPicPr>
            <a:picLocks/>
          </p:cNvPicPr>
          <p:nvPr/>
        </p:nvPicPr>
        <p:blipFill>
          <a:blip r:embed="rId5"/>
          <a:stretch>
            <a:fillRect/>
          </a:stretch>
        </p:blipFill>
        <p:spPr>
          <a:xfrm>
            <a:off x="990600" y="3334439"/>
            <a:ext cx="3848100" cy="3523561"/>
          </a:xfrm>
          <a:prstGeom prst="rect">
            <a:avLst/>
          </a:prstGeom>
        </p:spPr>
      </p:pic>
    </p:spTree>
    <p:extLst>
      <p:ext uri="{BB962C8B-B14F-4D97-AF65-F5344CB8AC3E}">
        <p14:creationId xmlns:p14="http://schemas.microsoft.com/office/powerpoint/2010/main" val="29070134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wipe(up)">
                                          <p:cBhvr>
                                            <p:cTn id="21" dur="1100"/>
                                            <p:tgtEl>
                                              <p:spTgt spid="15"/>
                                            </p:tgtEl>
                                          </p:cBhvr>
                                        </p:animEffect>
                                      </p:childTnLst>
                                    </p:cTn>
                                  </p:par>
                                  <p:par>
                                    <p:cTn id="22" presetID="2" presetClass="entr" presetSubtype="1" fill="hold" grpId="0" nodeType="withEffect" p14:presetBounceEnd="66667">
                                      <p:stCondLst>
                                        <p:cond delay="300"/>
                                      </p:stCondLst>
                                      <p:childTnLst>
                                        <p:set>
                                          <p:cBhvr>
                                            <p:cTn id="23" dur="1" fill="hold">
                                              <p:stCondLst>
                                                <p:cond delay="0"/>
                                              </p:stCondLst>
                                            </p:cTn>
                                            <p:tgtEl>
                                              <p:spTgt spid="16"/>
                                            </p:tgtEl>
                                            <p:attrNameLst>
                                              <p:attrName>style.visibility</p:attrName>
                                            </p:attrNameLst>
                                          </p:cBhvr>
                                          <p:to>
                                            <p:strVal val="visible"/>
                                          </p:to>
                                        </p:set>
                                        <p:anim calcmode="lin" valueType="num" p14:bounceEnd="66667">
                                          <p:cBhvr additive="base">
                                            <p:cTn id="24" dur="900" fill="hold"/>
                                            <p:tgtEl>
                                              <p:spTgt spid="16"/>
                                            </p:tgtEl>
                                            <p:attrNameLst>
                                              <p:attrName>ppt_x</p:attrName>
                                            </p:attrNameLst>
                                          </p:cBhvr>
                                          <p:tavLst>
                                            <p:tav tm="0">
                                              <p:val>
                                                <p:strVal val="#ppt_x"/>
                                              </p:val>
                                            </p:tav>
                                            <p:tav tm="100000">
                                              <p:val>
                                                <p:strVal val="#ppt_x"/>
                                              </p:val>
                                            </p:tav>
                                          </p:tavLst>
                                        </p:anim>
                                        <p:anim calcmode="lin" valueType="num" p14:bounceEnd="66667">
                                          <p:cBhvr additive="base">
                                            <p:cTn id="25" dur="900" fill="hold"/>
                                            <p:tgtEl>
                                              <p:spTgt spid="16"/>
                                            </p:tgtEl>
                                            <p:attrNameLst>
                                              <p:attrName>ppt_y</p:attrName>
                                            </p:attrNameLst>
                                          </p:cBhvr>
                                          <p:tavLst>
                                            <p:tav tm="0">
                                              <p:val>
                                                <p:strVal val="0-#ppt_h/2"/>
                                              </p:val>
                                            </p:tav>
                                            <p:tav tm="100000">
                                              <p:val>
                                                <p:strVal val="#ppt_y"/>
                                              </p:val>
                                            </p:tav>
                                          </p:tavLst>
                                        </p:anim>
                                      </p:childTnLst>
                                    </p:cTn>
                                  </p:par>
                                  <p:par>
                                    <p:cTn id="26" presetID="10" presetClass="entr" presetSubtype="0" fill="hold" grpId="0" nodeType="withEffect">
                                      <p:stCondLst>
                                        <p:cond delay="70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1" fill="hold" grpId="0" nodeType="clickEffect" p14:presetBounceEnd="66667">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14:bounceEnd="66667">
                                          <p:cBhvr additive="base">
                                            <p:cTn id="33" dur="1000" fill="hold"/>
                                            <p:tgtEl>
                                              <p:spTgt spid="17"/>
                                            </p:tgtEl>
                                            <p:attrNameLst>
                                              <p:attrName>ppt_x</p:attrName>
                                            </p:attrNameLst>
                                          </p:cBhvr>
                                          <p:tavLst>
                                            <p:tav tm="0">
                                              <p:val>
                                                <p:strVal val="#ppt_x"/>
                                              </p:val>
                                            </p:tav>
                                            <p:tav tm="100000">
                                              <p:val>
                                                <p:strVal val="#ppt_x"/>
                                              </p:val>
                                            </p:tav>
                                          </p:tavLst>
                                        </p:anim>
                                        <p:anim calcmode="lin" valueType="num" p14:bounceEnd="66667">
                                          <p:cBhvr additive="base">
                                            <p:cTn id="34" dur="1000" fill="hold"/>
                                            <p:tgtEl>
                                              <p:spTgt spid="17"/>
                                            </p:tgtEl>
                                            <p:attrNameLst>
                                              <p:attrName>ppt_y</p:attrName>
                                            </p:attrNameLst>
                                          </p:cBhvr>
                                          <p:tavLst>
                                            <p:tav tm="0">
                                              <p:val>
                                                <p:strVal val="0-#ppt_h/2"/>
                                              </p:val>
                                            </p:tav>
                                            <p:tav tm="100000">
                                              <p:val>
                                                <p:strVal val="#ppt_y"/>
                                              </p:val>
                                            </p:tav>
                                          </p:tavLst>
                                        </p:anim>
                                      </p:childTnLst>
                                    </p:cTn>
                                  </p:par>
                                  <p:par>
                                    <p:cTn id="35" presetID="10" presetClass="entr" presetSubtype="0" fill="hold" grpId="0" nodeType="withEffect">
                                      <p:stCondLst>
                                        <p:cond delay="50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1" fill="hold" grpId="0" nodeType="clickEffect" p14:presetBounceEnd="66667">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14:bounceEnd="66667">
                                          <p:cBhvr additive="base">
                                            <p:cTn id="42" dur="1100" fill="hold"/>
                                            <p:tgtEl>
                                              <p:spTgt spid="18"/>
                                            </p:tgtEl>
                                            <p:attrNameLst>
                                              <p:attrName>ppt_x</p:attrName>
                                            </p:attrNameLst>
                                          </p:cBhvr>
                                          <p:tavLst>
                                            <p:tav tm="0">
                                              <p:val>
                                                <p:strVal val="#ppt_x"/>
                                              </p:val>
                                            </p:tav>
                                            <p:tav tm="100000">
                                              <p:val>
                                                <p:strVal val="#ppt_x"/>
                                              </p:val>
                                            </p:tav>
                                          </p:tavLst>
                                        </p:anim>
                                        <p:anim calcmode="lin" valueType="num" p14:bounceEnd="66667">
                                          <p:cBhvr additive="base">
                                            <p:cTn id="43" dur="1100" fill="hold"/>
                                            <p:tgtEl>
                                              <p:spTgt spid="18"/>
                                            </p:tgtEl>
                                            <p:attrNameLst>
                                              <p:attrName>ppt_y</p:attrName>
                                            </p:attrNameLst>
                                          </p:cBhvr>
                                          <p:tavLst>
                                            <p:tav tm="0">
                                              <p:val>
                                                <p:strVal val="0-#ppt_h/2"/>
                                              </p:val>
                                            </p:tav>
                                            <p:tav tm="100000">
                                              <p:val>
                                                <p:strVal val="#ppt_y"/>
                                              </p:val>
                                            </p:tav>
                                          </p:tavLst>
                                        </p:anim>
                                      </p:childTnLst>
                                    </p:cTn>
                                  </p:par>
                                  <p:par>
                                    <p:cTn id="44" presetID="10" presetClass="entr" presetSubtype="0" fill="hold" grpId="0" nodeType="withEffect">
                                      <p:stCondLst>
                                        <p:cond delay="500"/>
                                      </p:stCondLst>
                                      <p:childTnLst>
                                        <p:set>
                                          <p:cBhvr>
                                            <p:cTn id="45" dur="1" fill="hold">
                                              <p:stCondLst>
                                                <p:cond delay="0"/>
                                              </p:stCondLst>
                                            </p:cTn>
                                            <p:tgtEl>
                                              <p:spTgt spid="14"/>
                                            </p:tgtEl>
                                            <p:attrNameLst>
                                              <p:attrName>style.visibility</p:attrName>
                                            </p:attrNameLst>
                                          </p:cBhvr>
                                          <p:to>
                                            <p:strVal val="visible"/>
                                          </p:to>
                                        </p:set>
                                        <p:animEffect transition="in" filter="fade">
                                          <p:cBhvr>
                                            <p:cTn id="46"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6" grpId="0" animBg="1"/>
          <p:bldP spid="17" grpId="0" animBg="1"/>
          <p:bldP spid="18"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wipe(up)">
                                          <p:cBhvr>
                                            <p:cTn id="21" dur="1100"/>
                                            <p:tgtEl>
                                              <p:spTgt spid="15"/>
                                            </p:tgtEl>
                                          </p:cBhvr>
                                        </p:animEffect>
                                      </p:childTnLst>
                                    </p:cTn>
                                  </p:par>
                                  <p:par>
                                    <p:cTn id="22" presetID="2" presetClass="entr" presetSubtype="1" fill="hold" grpId="0" nodeType="withEffect">
                                      <p:stCondLst>
                                        <p:cond delay="300"/>
                                      </p:stCondLst>
                                      <p:childTnLst>
                                        <p:set>
                                          <p:cBhvr>
                                            <p:cTn id="23" dur="1" fill="hold">
                                              <p:stCondLst>
                                                <p:cond delay="0"/>
                                              </p:stCondLst>
                                            </p:cTn>
                                            <p:tgtEl>
                                              <p:spTgt spid="16"/>
                                            </p:tgtEl>
                                            <p:attrNameLst>
                                              <p:attrName>style.visibility</p:attrName>
                                            </p:attrNameLst>
                                          </p:cBhvr>
                                          <p:to>
                                            <p:strVal val="visible"/>
                                          </p:to>
                                        </p:set>
                                        <p:anim calcmode="lin" valueType="num">
                                          <p:cBhvr additive="base">
                                            <p:cTn id="24" dur="900" fill="hold"/>
                                            <p:tgtEl>
                                              <p:spTgt spid="16"/>
                                            </p:tgtEl>
                                            <p:attrNameLst>
                                              <p:attrName>ppt_x</p:attrName>
                                            </p:attrNameLst>
                                          </p:cBhvr>
                                          <p:tavLst>
                                            <p:tav tm="0">
                                              <p:val>
                                                <p:strVal val="#ppt_x"/>
                                              </p:val>
                                            </p:tav>
                                            <p:tav tm="100000">
                                              <p:val>
                                                <p:strVal val="#ppt_x"/>
                                              </p:val>
                                            </p:tav>
                                          </p:tavLst>
                                        </p:anim>
                                        <p:anim calcmode="lin" valueType="num">
                                          <p:cBhvr additive="base">
                                            <p:cTn id="25" dur="900" fill="hold"/>
                                            <p:tgtEl>
                                              <p:spTgt spid="16"/>
                                            </p:tgtEl>
                                            <p:attrNameLst>
                                              <p:attrName>ppt_y</p:attrName>
                                            </p:attrNameLst>
                                          </p:cBhvr>
                                          <p:tavLst>
                                            <p:tav tm="0">
                                              <p:val>
                                                <p:strVal val="0-#ppt_h/2"/>
                                              </p:val>
                                            </p:tav>
                                            <p:tav tm="100000">
                                              <p:val>
                                                <p:strVal val="#ppt_y"/>
                                              </p:val>
                                            </p:tav>
                                          </p:tavLst>
                                        </p:anim>
                                      </p:childTnLst>
                                    </p:cTn>
                                  </p:par>
                                  <p:par>
                                    <p:cTn id="26" presetID="10" presetClass="entr" presetSubtype="0" fill="hold" grpId="0" nodeType="withEffect">
                                      <p:stCondLst>
                                        <p:cond delay="70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1" fill="hold" grpId="0" nodeType="click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additive="base">
                                            <p:cTn id="33" dur="1000" fill="hold"/>
                                            <p:tgtEl>
                                              <p:spTgt spid="17"/>
                                            </p:tgtEl>
                                            <p:attrNameLst>
                                              <p:attrName>ppt_x</p:attrName>
                                            </p:attrNameLst>
                                          </p:cBhvr>
                                          <p:tavLst>
                                            <p:tav tm="0">
                                              <p:val>
                                                <p:strVal val="#ppt_x"/>
                                              </p:val>
                                            </p:tav>
                                            <p:tav tm="100000">
                                              <p:val>
                                                <p:strVal val="#ppt_x"/>
                                              </p:val>
                                            </p:tav>
                                          </p:tavLst>
                                        </p:anim>
                                        <p:anim calcmode="lin" valueType="num">
                                          <p:cBhvr additive="base">
                                            <p:cTn id="34" dur="1000" fill="hold"/>
                                            <p:tgtEl>
                                              <p:spTgt spid="17"/>
                                            </p:tgtEl>
                                            <p:attrNameLst>
                                              <p:attrName>ppt_y</p:attrName>
                                            </p:attrNameLst>
                                          </p:cBhvr>
                                          <p:tavLst>
                                            <p:tav tm="0">
                                              <p:val>
                                                <p:strVal val="0-#ppt_h/2"/>
                                              </p:val>
                                            </p:tav>
                                            <p:tav tm="100000">
                                              <p:val>
                                                <p:strVal val="#ppt_y"/>
                                              </p:val>
                                            </p:tav>
                                          </p:tavLst>
                                        </p:anim>
                                      </p:childTnLst>
                                    </p:cTn>
                                  </p:par>
                                  <p:par>
                                    <p:cTn id="35" presetID="10" presetClass="entr" presetSubtype="0" fill="hold" grpId="0" nodeType="withEffect">
                                      <p:stCondLst>
                                        <p:cond delay="50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1" fill="hold" grpId="0" nodeType="click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1100" fill="hold"/>
                                            <p:tgtEl>
                                              <p:spTgt spid="18"/>
                                            </p:tgtEl>
                                            <p:attrNameLst>
                                              <p:attrName>ppt_x</p:attrName>
                                            </p:attrNameLst>
                                          </p:cBhvr>
                                          <p:tavLst>
                                            <p:tav tm="0">
                                              <p:val>
                                                <p:strVal val="#ppt_x"/>
                                              </p:val>
                                            </p:tav>
                                            <p:tav tm="100000">
                                              <p:val>
                                                <p:strVal val="#ppt_x"/>
                                              </p:val>
                                            </p:tav>
                                          </p:tavLst>
                                        </p:anim>
                                        <p:anim calcmode="lin" valueType="num">
                                          <p:cBhvr additive="base">
                                            <p:cTn id="43" dur="1100" fill="hold"/>
                                            <p:tgtEl>
                                              <p:spTgt spid="18"/>
                                            </p:tgtEl>
                                            <p:attrNameLst>
                                              <p:attrName>ppt_y</p:attrName>
                                            </p:attrNameLst>
                                          </p:cBhvr>
                                          <p:tavLst>
                                            <p:tav tm="0">
                                              <p:val>
                                                <p:strVal val="0-#ppt_h/2"/>
                                              </p:val>
                                            </p:tav>
                                            <p:tav tm="100000">
                                              <p:val>
                                                <p:strVal val="#ppt_y"/>
                                              </p:val>
                                            </p:tav>
                                          </p:tavLst>
                                        </p:anim>
                                      </p:childTnLst>
                                    </p:cTn>
                                  </p:par>
                                  <p:par>
                                    <p:cTn id="44" presetID="10" presetClass="entr" presetSubtype="0" fill="hold" grpId="0" nodeType="withEffect">
                                      <p:stCondLst>
                                        <p:cond delay="500"/>
                                      </p:stCondLst>
                                      <p:childTnLst>
                                        <p:set>
                                          <p:cBhvr>
                                            <p:cTn id="45" dur="1" fill="hold">
                                              <p:stCondLst>
                                                <p:cond delay="0"/>
                                              </p:stCondLst>
                                            </p:cTn>
                                            <p:tgtEl>
                                              <p:spTgt spid="14"/>
                                            </p:tgtEl>
                                            <p:attrNameLst>
                                              <p:attrName>style.visibility</p:attrName>
                                            </p:attrNameLst>
                                          </p:cBhvr>
                                          <p:to>
                                            <p:strVal val="visible"/>
                                          </p:to>
                                        </p:set>
                                        <p:animEffect transition="in" filter="fade">
                                          <p:cBhvr>
                                            <p:cTn id="46"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6" grpId="0" animBg="1"/>
          <p:bldP spid="17" grpId="0" animBg="1"/>
          <p:bldP spid="18" grpId="0" animBg="1"/>
        </p:bldLst>
      </p:timing>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4">
            <a:extLst>
              <a:ext uri="{FF2B5EF4-FFF2-40B4-BE49-F238E27FC236}">
                <a16:creationId xmlns:a16="http://schemas.microsoft.com/office/drawing/2014/main" id="{09496BBF-A99B-6B4C-8870-A433ED4DBEF7}"/>
              </a:ext>
            </a:extLst>
          </p:cNvPr>
          <p:cNvSpPr txBox="1"/>
          <p:nvPr/>
        </p:nvSpPr>
        <p:spPr>
          <a:xfrm>
            <a:off x="990600" y="289073"/>
            <a:ext cx="9358632" cy="800219"/>
          </a:xfrm>
          <a:prstGeom prst="rect">
            <a:avLst/>
          </a:prstGeom>
          <a:noFill/>
        </p:spPr>
        <p:txBody>
          <a:bodyPr wrap="square" lIns="0" tIns="0" rIns="0" bIns="0" rtlCol="0">
            <a:spAutoFit/>
          </a:bodyPr>
          <a:lstStyle/>
          <a:p>
            <a:r>
              <a:rPr lang="en-US" sz="2800" b="1" dirty="0" err="1">
                <a:solidFill>
                  <a:schemeClr val="accent1"/>
                </a:solidFill>
                <a:latin typeface="Source Sans Pro Regular"/>
              </a:rPr>
              <a:t>L’espace</a:t>
            </a:r>
            <a:r>
              <a:rPr lang="en-US" sz="2800" b="1" dirty="0">
                <a:solidFill>
                  <a:schemeClr val="accent1"/>
                </a:solidFill>
                <a:latin typeface="Source Sans Pro Regular"/>
              </a:rPr>
              <a:t> de stockage</a:t>
            </a:r>
          </a:p>
          <a:p>
            <a:r>
              <a:rPr lang="en-US" dirty="0">
                <a:solidFill>
                  <a:schemeClr val="accent1"/>
                </a:solidFill>
                <a:latin typeface="Source Sans Pro Regular"/>
              </a:rPr>
              <a:t>Les </a:t>
            </a:r>
            <a:r>
              <a:rPr lang="en-US" dirty="0" err="1">
                <a:solidFill>
                  <a:schemeClr val="accent1"/>
                </a:solidFill>
                <a:latin typeface="Source Sans Pro Regular"/>
              </a:rPr>
              <a:t>sauvegardes</a:t>
            </a:r>
            <a:endParaRPr lang="en-US" dirty="0">
              <a:solidFill>
                <a:schemeClr val="accent1"/>
              </a:solidFill>
              <a:latin typeface="Source Sans Pro Regular"/>
            </a:endParaRPr>
          </a:p>
        </p:txBody>
      </p:sp>
      <p:sp>
        <p:nvSpPr>
          <p:cNvPr id="3" name="Arc 2">
            <a:extLst>
              <a:ext uri="{FF2B5EF4-FFF2-40B4-BE49-F238E27FC236}">
                <a16:creationId xmlns:a16="http://schemas.microsoft.com/office/drawing/2014/main" id="{9D41CF1B-14CE-6140-BA90-B13435FA2538}"/>
              </a:ext>
            </a:extLst>
          </p:cNvPr>
          <p:cNvSpPr/>
          <p:nvPr/>
        </p:nvSpPr>
        <p:spPr>
          <a:xfrm>
            <a:off x="4559047" y="1113739"/>
            <a:ext cx="2442899" cy="2442899"/>
          </a:xfrm>
          <a:prstGeom prst="arc">
            <a:avLst>
              <a:gd name="adj1" fmla="val 16158241"/>
              <a:gd name="adj2" fmla="val 171929"/>
            </a:avLst>
          </a:prstGeom>
          <a:ln w="10160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atin typeface="Source Sans Pro" panose="020B0503030403020204" pitchFamily="34" charset="77"/>
            </a:endParaRPr>
          </a:p>
        </p:txBody>
      </p:sp>
      <p:sp>
        <p:nvSpPr>
          <p:cNvPr id="4" name="Arc 3">
            <a:extLst>
              <a:ext uri="{FF2B5EF4-FFF2-40B4-BE49-F238E27FC236}">
                <a16:creationId xmlns:a16="http://schemas.microsoft.com/office/drawing/2014/main" id="{B26F0A5E-0111-D94F-A3CF-1013A3EAE778}"/>
              </a:ext>
            </a:extLst>
          </p:cNvPr>
          <p:cNvSpPr/>
          <p:nvPr/>
        </p:nvSpPr>
        <p:spPr>
          <a:xfrm>
            <a:off x="4430997" y="1014991"/>
            <a:ext cx="2677072" cy="2677072"/>
          </a:xfrm>
          <a:prstGeom prst="arc">
            <a:avLst>
              <a:gd name="adj1" fmla="val 16200000"/>
              <a:gd name="adj2" fmla="val 20519376"/>
            </a:avLst>
          </a:prstGeom>
          <a:ln w="1016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latin typeface="Source Sans Pro" panose="020B0503030403020204" pitchFamily="34" charset="77"/>
            </a:endParaRPr>
          </a:p>
        </p:txBody>
      </p:sp>
      <p:sp>
        <p:nvSpPr>
          <p:cNvPr id="5" name="Arc 4">
            <a:extLst>
              <a:ext uri="{FF2B5EF4-FFF2-40B4-BE49-F238E27FC236}">
                <a16:creationId xmlns:a16="http://schemas.microsoft.com/office/drawing/2014/main" id="{D54876F7-AA85-EA40-A301-AD50306C9BAF}"/>
              </a:ext>
            </a:extLst>
          </p:cNvPr>
          <p:cNvSpPr/>
          <p:nvPr/>
        </p:nvSpPr>
        <p:spPr>
          <a:xfrm>
            <a:off x="4306849" y="913711"/>
            <a:ext cx="2917248" cy="2917248"/>
          </a:xfrm>
          <a:prstGeom prst="arc">
            <a:avLst>
              <a:gd name="adj1" fmla="val 16200000"/>
              <a:gd name="adj2" fmla="val 19361846"/>
            </a:avLst>
          </a:prstGeom>
          <a:ln w="101600">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atin typeface="Source Sans Pro" panose="020B0503030403020204" pitchFamily="34" charset="77"/>
            </a:endParaRPr>
          </a:p>
        </p:txBody>
      </p:sp>
      <p:sp>
        <p:nvSpPr>
          <p:cNvPr id="6" name="TextBox 5">
            <a:extLst>
              <a:ext uri="{FF2B5EF4-FFF2-40B4-BE49-F238E27FC236}">
                <a16:creationId xmlns:a16="http://schemas.microsoft.com/office/drawing/2014/main" id="{4DF0A214-CF24-5D45-8205-1C5AEF4BF105}"/>
              </a:ext>
            </a:extLst>
          </p:cNvPr>
          <p:cNvSpPr txBox="1"/>
          <p:nvPr/>
        </p:nvSpPr>
        <p:spPr>
          <a:xfrm>
            <a:off x="6913736" y="1244543"/>
            <a:ext cx="628296" cy="369332"/>
          </a:xfrm>
          <a:prstGeom prst="rect">
            <a:avLst/>
          </a:prstGeom>
          <a:noFill/>
        </p:spPr>
        <p:txBody>
          <a:bodyPr wrap="square" rtlCol="0">
            <a:spAutoFit/>
          </a:bodyPr>
          <a:lstStyle/>
          <a:p>
            <a:r>
              <a:rPr lang="en-US" sz="1800" dirty="0">
                <a:latin typeface="Source Sans Pro" panose="020B0503030403020204" pitchFamily="34" charset="77"/>
              </a:rPr>
              <a:t>J-1</a:t>
            </a:r>
          </a:p>
        </p:txBody>
      </p:sp>
      <p:sp>
        <p:nvSpPr>
          <p:cNvPr id="7" name="TextBox 6">
            <a:extLst>
              <a:ext uri="{FF2B5EF4-FFF2-40B4-BE49-F238E27FC236}">
                <a16:creationId xmlns:a16="http://schemas.microsoft.com/office/drawing/2014/main" id="{CBF45922-FDAE-F840-8AED-35A92EBC2D77}"/>
              </a:ext>
            </a:extLst>
          </p:cNvPr>
          <p:cNvSpPr txBox="1"/>
          <p:nvPr/>
        </p:nvSpPr>
        <p:spPr>
          <a:xfrm>
            <a:off x="7001946" y="1739697"/>
            <a:ext cx="628296" cy="369332"/>
          </a:xfrm>
          <a:prstGeom prst="rect">
            <a:avLst/>
          </a:prstGeom>
          <a:noFill/>
        </p:spPr>
        <p:txBody>
          <a:bodyPr wrap="square" rtlCol="0">
            <a:spAutoFit/>
          </a:bodyPr>
          <a:lstStyle/>
          <a:p>
            <a:r>
              <a:rPr lang="en-US" sz="1800" dirty="0">
                <a:latin typeface="Source Sans Pro" panose="020B0503030403020204" pitchFamily="34" charset="77"/>
              </a:rPr>
              <a:t>J-2</a:t>
            </a:r>
          </a:p>
        </p:txBody>
      </p:sp>
      <p:sp>
        <p:nvSpPr>
          <p:cNvPr id="8" name="TextBox 7">
            <a:extLst>
              <a:ext uri="{FF2B5EF4-FFF2-40B4-BE49-F238E27FC236}">
                <a16:creationId xmlns:a16="http://schemas.microsoft.com/office/drawing/2014/main" id="{296B5236-73DE-CD4E-9516-2AEECB20AF76}"/>
              </a:ext>
            </a:extLst>
          </p:cNvPr>
          <p:cNvSpPr txBox="1"/>
          <p:nvPr/>
        </p:nvSpPr>
        <p:spPr>
          <a:xfrm>
            <a:off x="6981332" y="2232936"/>
            <a:ext cx="628296" cy="369332"/>
          </a:xfrm>
          <a:prstGeom prst="rect">
            <a:avLst/>
          </a:prstGeom>
          <a:noFill/>
        </p:spPr>
        <p:txBody>
          <a:bodyPr wrap="square" rtlCol="0">
            <a:spAutoFit/>
          </a:bodyPr>
          <a:lstStyle/>
          <a:p>
            <a:r>
              <a:rPr lang="en-US" sz="1800" dirty="0">
                <a:latin typeface="Source Sans Pro" panose="020B0503030403020204" pitchFamily="34" charset="77"/>
              </a:rPr>
              <a:t>J-3</a:t>
            </a:r>
          </a:p>
        </p:txBody>
      </p:sp>
      <p:sp>
        <p:nvSpPr>
          <p:cNvPr id="9" name="Arc 8">
            <a:extLst>
              <a:ext uri="{FF2B5EF4-FFF2-40B4-BE49-F238E27FC236}">
                <a16:creationId xmlns:a16="http://schemas.microsoft.com/office/drawing/2014/main" id="{BA0925B6-59EB-D24E-852B-9224A228317C}"/>
              </a:ext>
            </a:extLst>
          </p:cNvPr>
          <p:cNvSpPr/>
          <p:nvPr/>
        </p:nvSpPr>
        <p:spPr>
          <a:xfrm>
            <a:off x="4697888" y="1214898"/>
            <a:ext cx="2215569" cy="2146737"/>
          </a:xfrm>
          <a:prstGeom prst="arc">
            <a:avLst>
              <a:gd name="adj1" fmla="val 16081140"/>
              <a:gd name="adj2" fmla="val 4203300"/>
            </a:avLst>
          </a:prstGeom>
          <a:ln w="1016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atin typeface="Source Sans Pro" panose="020B0503030403020204" pitchFamily="34" charset="77"/>
            </a:endParaRPr>
          </a:p>
        </p:txBody>
      </p:sp>
      <p:sp>
        <p:nvSpPr>
          <p:cNvPr id="10" name="TextBox 12">
            <a:extLst>
              <a:ext uri="{FF2B5EF4-FFF2-40B4-BE49-F238E27FC236}">
                <a16:creationId xmlns:a16="http://schemas.microsoft.com/office/drawing/2014/main" id="{B7D5074D-0540-BA4D-8377-B39B38653A3C}"/>
              </a:ext>
            </a:extLst>
          </p:cNvPr>
          <p:cNvSpPr txBox="1"/>
          <p:nvPr/>
        </p:nvSpPr>
        <p:spPr>
          <a:xfrm>
            <a:off x="5840688" y="3324015"/>
            <a:ext cx="720080" cy="369332"/>
          </a:xfrm>
          <a:prstGeom prst="rect">
            <a:avLst/>
          </a:prstGeom>
          <a:noFill/>
        </p:spPr>
        <p:txBody>
          <a:bodyPr wrap="square" rtlCol="0">
            <a:spAutoFit/>
          </a:bodyPr>
          <a:lstStyle/>
          <a:p>
            <a:r>
              <a:rPr lang="en-US" sz="1800" dirty="0">
                <a:latin typeface="Source Sans Pro" panose="020B0503030403020204" pitchFamily="34" charset="77"/>
              </a:rPr>
              <a:t>W-1</a:t>
            </a:r>
          </a:p>
        </p:txBody>
      </p:sp>
      <p:sp>
        <p:nvSpPr>
          <p:cNvPr id="11" name="Arc 10">
            <a:extLst>
              <a:ext uri="{FF2B5EF4-FFF2-40B4-BE49-F238E27FC236}">
                <a16:creationId xmlns:a16="http://schemas.microsoft.com/office/drawing/2014/main" id="{ED129206-775E-3642-9BB9-D11C84D28AD3}"/>
              </a:ext>
            </a:extLst>
          </p:cNvPr>
          <p:cNvSpPr/>
          <p:nvPr/>
        </p:nvSpPr>
        <p:spPr>
          <a:xfrm>
            <a:off x="4840781" y="1317919"/>
            <a:ext cx="1968481" cy="1949608"/>
          </a:xfrm>
          <a:prstGeom prst="arc">
            <a:avLst>
              <a:gd name="adj1" fmla="val 16016745"/>
              <a:gd name="adj2" fmla="val 11727541"/>
            </a:avLst>
          </a:prstGeom>
          <a:ln w="101600">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atin typeface="Source Sans Pro" panose="020B0503030403020204" pitchFamily="34" charset="77"/>
            </a:endParaRPr>
          </a:p>
        </p:txBody>
      </p:sp>
      <p:sp>
        <p:nvSpPr>
          <p:cNvPr id="12" name="TextBox 12">
            <a:extLst>
              <a:ext uri="{FF2B5EF4-FFF2-40B4-BE49-F238E27FC236}">
                <a16:creationId xmlns:a16="http://schemas.microsoft.com/office/drawing/2014/main" id="{92C5940B-45A6-DB40-B760-05957C876171}"/>
              </a:ext>
            </a:extLst>
          </p:cNvPr>
          <p:cNvSpPr txBox="1"/>
          <p:nvPr/>
        </p:nvSpPr>
        <p:spPr>
          <a:xfrm>
            <a:off x="4364713" y="1714294"/>
            <a:ext cx="720080" cy="369332"/>
          </a:xfrm>
          <a:prstGeom prst="rect">
            <a:avLst/>
          </a:prstGeom>
          <a:noFill/>
        </p:spPr>
        <p:txBody>
          <a:bodyPr wrap="square" rtlCol="0">
            <a:spAutoFit/>
          </a:bodyPr>
          <a:lstStyle/>
          <a:p>
            <a:r>
              <a:rPr lang="en-US" sz="1800" dirty="0">
                <a:latin typeface="Source Sans Pro" panose="020B0503030403020204" pitchFamily="34" charset="77"/>
              </a:rPr>
              <a:t>W-2</a:t>
            </a:r>
          </a:p>
        </p:txBody>
      </p:sp>
      <p:grpSp>
        <p:nvGrpSpPr>
          <p:cNvPr id="13" name="Groupe 34">
            <a:extLst>
              <a:ext uri="{FF2B5EF4-FFF2-40B4-BE49-F238E27FC236}">
                <a16:creationId xmlns:a16="http://schemas.microsoft.com/office/drawing/2014/main" id="{0703100F-E465-8B4E-B358-E08321DCBF79}"/>
              </a:ext>
            </a:extLst>
          </p:cNvPr>
          <p:cNvGrpSpPr/>
          <p:nvPr/>
        </p:nvGrpSpPr>
        <p:grpSpPr>
          <a:xfrm>
            <a:off x="2373189" y="5689307"/>
            <a:ext cx="7445621" cy="473237"/>
            <a:chOff x="3062163" y="5095674"/>
            <a:chExt cx="6027285" cy="473237"/>
          </a:xfrm>
        </p:grpSpPr>
        <p:sp>
          <p:nvSpPr>
            <p:cNvPr id="14" name="ZoneTexte 35">
              <a:extLst>
                <a:ext uri="{FF2B5EF4-FFF2-40B4-BE49-F238E27FC236}">
                  <a16:creationId xmlns:a16="http://schemas.microsoft.com/office/drawing/2014/main" id="{039DFFF5-6459-E246-963D-44AE0FA00E5B}"/>
                </a:ext>
              </a:extLst>
            </p:cNvPr>
            <p:cNvSpPr txBox="1"/>
            <p:nvPr/>
          </p:nvSpPr>
          <p:spPr>
            <a:xfrm>
              <a:off x="3062163" y="5139773"/>
              <a:ext cx="5981693" cy="400110"/>
            </a:xfrm>
            <a:prstGeom prst="rect">
              <a:avLst/>
            </a:prstGeom>
            <a:noFill/>
          </p:spPr>
          <p:txBody>
            <a:bodyPr wrap="square" rtlCol="0">
              <a:spAutoFit/>
            </a:bodyPr>
            <a:lstStyle/>
            <a:p>
              <a:pPr algn="ctr"/>
              <a:r>
                <a:rPr lang="fr-FR" sz="2000" b="1" dirty="0">
                  <a:solidFill>
                    <a:schemeClr val="accent2"/>
                  </a:solidFill>
                  <a:latin typeface="Source Sans Pro" panose="020B0503030403020204" pitchFamily="34" charset="77"/>
                </a:rPr>
                <a:t>A noter : </a:t>
              </a:r>
              <a:r>
                <a:rPr lang="fr-FR" sz="2000" dirty="0">
                  <a:solidFill>
                    <a:schemeClr val="accent2"/>
                  </a:solidFill>
                  <a:latin typeface="Source Sans Pro" panose="020B0503030403020204" pitchFamily="34" charset="77"/>
                </a:rPr>
                <a:t>Ces sauvegardes ne sont pas contractuelles !</a:t>
              </a:r>
            </a:p>
          </p:txBody>
        </p:sp>
        <p:sp>
          <p:nvSpPr>
            <p:cNvPr id="15" name="Rectangle : coins arrondis 36">
              <a:extLst>
                <a:ext uri="{FF2B5EF4-FFF2-40B4-BE49-F238E27FC236}">
                  <a16:creationId xmlns:a16="http://schemas.microsoft.com/office/drawing/2014/main" id="{B6C7DF0B-CBF6-E948-85FC-7859CCD9DA49}"/>
                </a:ext>
              </a:extLst>
            </p:cNvPr>
            <p:cNvSpPr/>
            <p:nvPr/>
          </p:nvSpPr>
          <p:spPr>
            <a:xfrm>
              <a:off x="3107755" y="5095674"/>
              <a:ext cx="5981693" cy="473237"/>
            </a:xfrm>
            <a:prstGeom prst="roundRect">
              <a:avLst/>
            </a:pr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accent2"/>
                </a:solidFill>
                <a:latin typeface="Source Sans Pro" panose="020B0503030403020204" pitchFamily="34" charset="77"/>
              </a:endParaRPr>
            </a:p>
          </p:txBody>
        </p:sp>
      </p:grpSp>
      <p:sp>
        <p:nvSpPr>
          <p:cNvPr id="16" name="TextBox 15">
            <a:extLst>
              <a:ext uri="{FF2B5EF4-FFF2-40B4-BE49-F238E27FC236}">
                <a16:creationId xmlns:a16="http://schemas.microsoft.com/office/drawing/2014/main" id="{465AED29-6DBA-664B-A74A-71A816C5FBB1}"/>
              </a:ext>
            </a:extLst>
          </p:cNvPr>
          <p:cNvSpPr txBox="1"/>
          <p:nvPr/>
        </p:nvSpPr>
        <p:spPr>
          <a:xfrm>
            <a:off x="679952" y="3373972"/>
            <a:ext cx="5085521" cy="1200329"/>
          </a:xfrm>
          <a:prstGeom prst="rect">
            <a:avLst/>
          </a:prstGeom>
          <a:noFill/>
        </p:spPr>
        <p:txBody>
          <a:bodyPr wrap="square" rtlCol="0">
            <a:spAutoFit/>
          </a:bodyPr>
          <a:lstStyle/>
          <a:p>
            <a:r>
              <a:rPr lang="fr-FR" sz="1800" b="1" dirty="0">
                <a:latin typeface="Source Sans Pro" panose="020B0503030403020204" pitchFamily="34" charset="77"/>
              </a:rPr>
              <a:t>Restauration : </a:t>
            </a:r>
          </a:p>
          <a:p>
            <a:pPr marL="342900" indent="-342900">
              <a:buFontTx/>
              <a:buChar char="-"/>
            </a:pPr>
            <a:r>
              <a:rPr lang="fr-FR" sz="1800" dirty="0">
                <a:latin typeface="Source Sans Pro" panose="020B0503030403020204" pitchFamily="34" charset="77"/>
              </a:rPr>
              <a:t>Interface :  l’espace client</a:t>
            </a:r>
          </a:p>
          <a:p>
            <a:pPr marL="342900" indent="-342900">
              <a:buFontTx/>
              <a:buChar char="-"/>
            </a:pPr>
            <a:r>
              <a:rPr lang="fr-FR" sz="1800" dirty="0">
                <a:latin typeface="Source Sans Pro" panose="020B0503030403020204" pitchFamily="34" charset="77"/>
              </a:rPr>
              <a:t>Eléments concernés : tout l’espace de stockage</a:t>
            </a:r>
          </a:p>
          <a:p>
            <a:pPr marL="342900" indent="-342900">
              <a:buFontTx/>
              <a:buChar char="-"/>
            </a:pPr>
            <a:r>
              <a:rPr lang="fr-FR" sz="1800" dirty="0">
                <a:latin typeface="Source Sans Pro" panose="020B0503030403020204" pitchFamily="34" charset="77"/>
              </a:rPr>
              <a:t>Vigilance : espace disque disponible</a:t>
            </a:r>
          </a:p>
        </p:txBody>
      </p:sp>
      <p:sp>
        <p:nvSpPr>
          <p:cNvPr id="17" name="TextBox 16">
            <a:extLst>
              <a:ext uri="{FF2B5EF4-FFF2-40B4-BE49-F238E27FC236}">
                <a16:creationId xmlns:a16="http://schemas.microsoft.com/office/drawing/2014/main" id="{588FDC4A-D9AA-E040-BB33-F81EA67EBABC}"/>
              </a:ext>
            </a:extLst>
          </p:cNvPr>
          <p:cNvSpPr txBox="1"/>
          <p:nvPr/>
        </p:nvSpPr>
        <p:spPr>
          <a:xfrm>
            <a:off x="994477" y="4618400"/>
            <a:ext cx="3004278" cy="369332"/>
          </a:xfrm>
          <a:prstGeom prst="rect">
            <a:avLst/>
          </a:prstGeom>
          <a:noFill/>
        </p:spPr>
        <p:txBody>
          <a:bodyPr wrap="square" rtlCol="0">
            <a:spAutoFit/>
          </a:bodyPr>
          <a:lstStyle/>
          <a:p>
            <a:r>
              <a:rPr lang="fr-FR" sz="1800" dirty="0">
                <a:latin typeface="Source Sans Pro" panose="020B0503030403020204" pitchFamily="34" charset="77"/>
              </a:rPr>
              <a:t>Restauration automatique</a:t>
            </a:r>
          </a:p>
        </p:txBody>
      </p:sp>
      <p:sp>
        <p:nvSpPr>
          <p:cNvPr id="18" name="TextBox 17">
            <a:extLst>
              <a:ext uri="{FF2B5EF4-FFF2-40B4-BE49-F238E27FC236}">
                <a16:creationId xmlns:a16="http://schemas.microsoft.com/office/drawing/2014/main" id="{0EF0502D-A900-1F44-A51B-69884946DE46}"/>
              </a:ext>
            </a:extLst>
          </p:cNvPr>
          <p:cNvSpPr txBox="1"/>
          <p:nvPr/>
        </p:nvSpPr>
        <p:spPr>
          <a:xfrm>
            <a:off x="994477" y="5003884"/>
            <a:ext cx="3004278" cy="369332"/>
          </a:xfrm>
          <a:prstGeom prst="rect">
            <a:avLst/>
          </a:prstGeom>
          <a:noFill/>
        </p:spPr>
        <p:txBody>
          <a:bodyPr wrap="square" rtlCol="0">
            <a:spAutoFit/>
          </a:bodyPr>
          <a:lstStyle/>
          <a:p>
            <a:r>
              <a:rPr lang="fr-FR" sz="1800" dirty="0">
                <a:latin typeface="Source Sans Pro" panose="020B0503030403020204" pitchFamily="34" charset="77"/>
              </a:rPr>
              <a:t>Restaure tout l’espace disque</a:t>
            </a:r>
          </a:p>
        </p:txBody>
      </p:sp>
      <p:sp>
        <p:nvSpPr>
          <p:cNvPr id="19" name="TextBox 18">
            <a:extLst>
              <a:ext uri="{FF2B5EF4-FFF2-40B4-BE49-F238E27FC236}">
                <a16:creationId xmlns:a16="http://schemas.microsoft.com/office/drawing/2014/main" id="{6F34E2B7-4356-4D40-8F4A-3A3A2C872465}"/>
              </a:ext>
            </a:extLst>
          </p:cNvPr>
          <p:cNvSpPr txBox="1"/>
          <p:nvPr/>
        </p:nvSpPr>
        <p:spPr>
          <a:xfrm>
            <a:off x="7176120" y="3375741"/>
            <a:ext cx="5443690" cy="1200329"/>
          </a:xfrm>
          <a:prstGeom prst="rect">
            <a:avLst/>
          </a:prstGeom>
          <a:noFill/>
        </p:spPr>
        <p:txBody>
          <a:bodyPr wrap="square" rtlCol="0">
            <a:spAutoFit/>
          </a:bodyPr>
          <a:lstStyle/>
          <a:p>
            <a:r>
              <a:rPr lang="fr-FR" sz="1800" b="1" dirty="0" err="1">
                <a:latin typeface="Source Sans Pro" panose="020B0503030403020204" pitchFamily="34" charset="77"/>
              </a:rPr>
              <a:t>Snapshots</a:t>
            </a:r>
            <a:r>
              <a:rPr lang="fr-FR" sz="1800" b="1" dirty="0">
                <a:latin typeface="Source Sans Pro" panose="020B0503030403020204" pitchFamily="34" charset="77"/>
              </a:rPr>
              <a:t> : </a:t>
            </a:r>
          </a:p>
          <a:p>
            <a:pPr marL="342900" indent="-342900">
              <a:buFontTx/>
              <a:buChar char="-"/>
            </a:pPr>
            <a:r>
              <a:rPr lang="fr-FR" sz="1800" dirty="0">
                <a:latin typeface="Source Sans Pro" panose="020B0503030403020204" pitchFamily="34" charset="77"/>
              </a:rPr>
              <a:t>Interface :  un client FTP</a:t>
            </a:r>
          </a:p>
          <a:p>
            <a:pPr marL="342900" indent="-342900">
              <a:buFontTx/>
              <a:buChar char="-"/>
            </a:pPr>
            <a:r>
              <a:rPr lang="fr-FR" sz="1800" dirty="0">
                <a:latin typeface="Source Sans Pro" panose="020B0503030403020204" pitchFamily="34" charset="77"/>
              </a:rPr>
              <a:t>Eléments concernés : au choix du client</a:t>
            </a:r>
          </a:p>
          <a:p>
            <a:pPr marL="342900" indent="-342900">
              <a:buFontTx/>
              <a:buChar char="-"/>
            </a:pPr>
            <a:r>
              <a:rPr lang="fr-FR" sz="1800" dirty="0">
                <a:latin typeface="Source Sans Pro" panose="020B0503030403020204" pitchFamily="34" charset="77"/>
              </a:rPr>
              <a:t>Vigilance : aucune</a:t>
            </a:r>
          </a:p>
        </p:txBody>
      </p:sp>
      <p:sp>
        <p:nvSpPr>
          <p:cNvPr id="20" name="TextBox 19">
            <a:extLst>
              <a:ext uri="{FF2B5EF4-FFF2-40B4-BE49-F238E27FC236}">
                <a16:creationId xmlns:a16="http://schemas.microsoft.com/office/drawing/2014/main" id="{1CEABB48-0E33-5F48-A2D6-7E8620781DFC}"/>
              </a:ext>
            </a:extLst>
          </p:cNvPr>
          <p:cNvSpPr txBox="1"/>
          <p:nvPr/>
        </p:nvSpPr>
        <p:spPr>
          <a:xfrm>
            <a:off x="7500509" y="4618400"/>
            <a:ext cx="3004278" cy="369332"/>
          </a:xfrm>
          <a:prstGeom prst="rect">
            <a:avLst/>
          </a:prstGeom>
          <a:noFill/>
        </p:spPr>
        <p:txBody>
          <a:bodyPr wrap="square" rtlCol="0">
            <a:spAutoFit/>
          </a:bodyPr>
          <a:lstStyle/>
          <a:p>
            <a:r>
              <a:rPr lang="fr-FR" sz="1800" dirty="0">
                <a:latin typeface="Source Sans Pro" panose="020B0503030403020204" pitchFamily="34" charset="77"/>
              </a:rPr>
              <a:t>Restauration à la carte</a:t>
            </a:r>
          </a:p>
        </p:txBody>
      </p:sp>
      <p:sp>
        <p:nvSpPr>
          <p:cNvPr id="21" name="TextBox 20">
            <a:extLst>
              <a:ext uri="{FF2B5EF4-FFF2-40B4-BE49-F238E27FC236}">
                <a16:creationId xmlns:a16="http://schemas.microsoft.com/office/drawing/2014/main" id="{8E96190F-2FC5-754D-B91A-3CC6C6D5B57E}"/>
              </a:ext>
            </a:extLst>
          </p:cNvPr>
          <p:cNvSpPr txBox="1"/>
          <p:nvPr/>
        </p:nvSpPr>
        <p:spPr>
          <a:xfrm>
            <a:off x="7500509" y="5003884"/>
            <a:ext cx="3004278" cy="369332"/>
          </a:xfrm>
          <a:prstGeom prst="rect">
            <a:avLst/>
          </a:prstGeom>
          <a:noFill/>
        </p:spPr>
        <p:txBody>
          <a:bodyPr wrap="square" rtlCol="0">
            <a:spAutoFit/>
          </a:bodyPr>
          <a:lstStyle/>
          <a:p>
            <a:r>
              <a:rPr lang="fr-FR" sz="1800" dirty="0">
                <a:latin typeface="Source Sans Pro" panose="020B0503030403020204" pitchFamily="34" charset="77"/>
              </a:rPr>
              <a:t>Restauration manuelle</a:t>
            </a:r>
          </a:p>
        </p:txBody>
      </p:sp>
      <p:pic>
        <p:nvPicPr>
          <p:cNvPr id="2050" name="Picture 2" descr="Dislike Icon 1918282">
            <a:extLst>
              <a:ext uri="{FF2B5EF4-FFF2-40B4-BE49-F238E27FC236}">
                <a16:creationId xmlns:a16="http://schemas.microsoft.com/office/drawing/2014/main" id="{F5BA238C-0761-0142-8711-FE9505B03AEE}"/>
              </a:ext>
            </a:extLst>
          </p:cNvPr>
          <p:cNvPicPr>
            <a:picLocks noChangeAspect="1" noChangeArrowheads="1"/>
          </p:cNvPicPr>
          <p:nvPr/>
        </p:nvPicPr>
        <p:blipFill>
          <a:blip r:embed="rId3" cstate="print">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flipV="1">
            <a:off x="694240" y="4645399"/>
            <a:ext cx="325558" cy="325558"/>
          </a:xfrm>
          <a:prstGeom prst="rect">
            <a:avLst/>
          </a:prstGeom>
          <a:solidFill>
            <a:schemeClr val="bg1"/>
          </a:solidFill>
        </p:spPr>
      </p:pic>
      <p:pic>
        <p:nvPicPr>
          <p:cNvPr id="23" name="Picture 2" descr="Dislike Icon 1918282">
            <a:extLst>
              <a:ext uri="{FF2B5EF4-FFF2-40B4-BE49-F238E27FC236}">
                <a16:creationId xmlns:a16="http://schemas.microsoft.com/office/drawing/2014/main" id="{19372677-DC59-534A-9809-3C6F355BE1B2}"/>
              </a:ext>
            </a:extLst>
          </p:cNvPr>
          <p:cNvPicPr>
            <a:picLocks noChangeAspect="1" noChangeArrowheads="1"/>
          </p:cNvPicPr>
          <p:nvPr/>
        </p:nvPicPr>
        <p:blipFill>
          <a:blip r:embed="rId3" cstate="print">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rot="10800000" flipV="1">
            <a:off x="694240" y="5025298"/>
            <a:ext cx="325558" cy="325558"/>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2" descr="Dislike Icon 1918282">
            <a:extLst>
              <a:ext uri="{FF2B5EF4-FFF2-40B4-BE49-F238E27FC236}">
                <a16:creationId xmlns:a16="http://schemas.microsoft.com/office/drawing/2014/main" id="{7C6FB0ED-C487-BA45-BA3C-FA4D6C8F964E}"/>
              </a:ext>
            </a:extLst>
          </p:cNvPr>
          <p:cNvPicPr>
            <a:picLocks noChangeAspect="1" noChangeArrowheads="1"/>
          </p:cNvPicPr>
          <p:nvPr/>
        </p:nvPicPr>
        <p:blipFill>
          <a:blip r:embed="rId3" cstate="print">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flipV="1">
            <a:off x="7180522" y="4655481"/>
            <a:ext cx="325558" cy="325558"/>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descr="Dislike Icon 1918282">
            <a:extLst>
              <a:ext uri="{FF2B5EF4-FFF2-40B4-BE49-F238E27FC236}">
                <a16:creationId xmlns:a16="http://schemas.microsoft.com/office/drawing/2014/main" id="{7D83612B-E132-D545-AA2C-FCF37A7F86B6}"/>
              </a:ext>
            </a:extLst>
          </p:cNvPr>
          <p:cNvPicPr>
            <a:picLocks noChangeAspect="1" noChangeArrowheads="1"/>
          </p:cNvPicPr>
          <p:nvPr/>
        </p:nvPicPr>
        <p:blipFill>
          <a:blip r:embed="rId3" cstate="print">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rot="10800000" flipV="1">
            <a:off x="7180522" y="5035380"/>
            <a:ext cx="325558" cy="325558"/>
          </a:xfrm>
          <a:prstGeom prst="rect">
            <a:avLst/>
          </a:prstGeom>
          <a:noFill/>
          <a:extLst>
            <a:ext uri="{909E8E84-426E-40DD-AFC4-6F175D3DCCD1}">
              <a14:hiddenFill xmlns:a14="http://schemas.microsoft.com/office/drawing/2010/main">
                <a:solidFill>
                  <a:srgbClr val="FFFFFF"/>
                </a:solidFill>
              </a14:hiddenFill>
            </a:ext>
          </a:extLst>
        </p:spPr>
      </p:pic>
      <p:sp>
        <p:nvSpPr>
          <p:cNvPr id="26" name="Freeform 107">
            <a:hlinkClick r:id="rId4"/>
            <a:extLst>
              <a:ext uri="{FF2B5EF4-FFF2-40B4-BE49-F238E27FC236}">
                <a16:creationId xmlns:a16="http://schemas.microsoft.com/office/drawing/2014/main" id="{7D9376FE-95E8-814D-9212-D5F23128399B}"/>
              </a:ext>
            </a:extLst>
          </p:cNvPr>
          <p:cNvSpPr>
            <a:spLocks noEditPoints="1"/>
          </p:cNvSpPr>
          <p:nvPr/>
        </p:nvSpPr>
        <p:spPr bwMode="auto">
          <a:xfrm>
            <a:off x="11128229" y="301213"/>
            <a:ext cx="629322" cy="625369"/>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chemeClr val="accent1"/>
          </a:solidFill>
          <a:ln w="25400">
            <a:solidFill>
              <a:schemeClr val="accent1"/>
            </a:solidFill>
          </a:ln>
        </p:spPr>
        <p:txBody>
          <a:bodyPr vert="horz" wrap="square" lIns="91440" tIns="45720" rIns="91440" bIns="45720" numCol="1" anchor="t" anchorCtr="0" compatLnSpc="1">
            <a:prstTxWarp prst="textNoShape">
              <a:avLst/>
            </a:prstTxWarp>
          </a:bodyPr>
          <a:lstStyle/>
          <a:p>
            <a:endParaRPr lang="en-US"/>
          </a:p>
        </p:txBody>
      </p:sp>
      <p:pic>
        <p:nvPicPr>
          <p:cNvPr id="22" name="Picture 16" descr="A blue light bulb with a letter y&#10;&#10;Description automatically generated">
            <a:extLst>
              <a:ext uri="{FF2B5EF4-FFF2-40B4-BE49-F238E27FC236}">
                <a16:creationId xmlns:a16="http://schemas.microsoft.com/office/drawing/2014/main" id="{D285E7A9-8517-C6C5-3DEB-92735F61819A}"/>
              </a:ext>
            </a:extLst>
          </p:cNvPr>
          <p:cNvPicPr>
            <a:picLocks noChangeAspect="1"/>
          </p:cNvPicPr>
          <p:nvPr/>
        </p:nvPicPr>
        <p:blipFill>
          <a:blip r:embed="rId5"/>
          <a:stretch>
            <a:fillRect/>
          </a:stretch>
        </p:blipFill>
        <p:spPr>
          <a:xfrm>
            <a:off x="3633435" y="6396646"/>
            <a:ext cx="303769" cy="353875"/>
          </a:xfrm>
          <a:prstGeom prst="rect">
            <a:avLst/>
          </a:prstGeom>
        </p:spPr>
      </p:pic>
      <p:sp>
        <p:nvSpPr>
          <p:cNvPr id="27" name="TextBox 15">
            <a:extLst>
              <a:ext uri="{FF2B5EF4-FFF2-40B4-BE49-F238E27FC236}">
                <a16:creationId xmlns:a16="http://schemas.microsoft.com/office/drawing/2014/main" id="{E5A0DF3A-AA66-AD6D-1DBA-0C2E7A19C3B7}"/>
              </a:ext>
            </a:extLst>
          </p:cNvPr>
          <p:cNvSpPr txBox="1"/>
          <p:nvPr/>
        </p:nvSpPr>
        <p:spPr>
          <a:xfrm>
            <a:off x="3882658" y="6381189"/>
            <a:ext cx="6064906" cy="338554"/>
          </a:xfrm>
          <a:prstGeom prst="rect">
            <a:avLst/>
          </a:prstGeom>
          <a:noFill/>
        </p:spPr>
        <p:txBody>
          <a:bodyPr wrap="square">
            <a:spAutoFit/>
          </a:bodyPr>
          <a:lstStyle/>
          <a:p>
            <a:r>
              <a:rPr lang="es-ES" sz="1600" dirty="0">
                <a:hlinkClick r:id="rId6"/>
              </a:rPr>
              <a:t>KB0052754 – </a:t>
            </a:r>
            <a:r>
              <a:rPr lang="es-ES" sz="1600" dirty="0" err="1">
                <a:hlinkClick r:id="rId6"/>
              </a:rPr>
              <a:t>Restaurer</a:t>
            </a:r>
            <a:r>
              <a:rPr lang="es-ES" sz="1600" dirty="0">
                <a:hlinkClick r:id="rId6"/>
              </a:rPr>
              <a:t> </a:t>
            </a:r>
            <a:r>
              <a:rPr lang="es-ES" sz="1600" dirty="0" err="1">
                <a:hlinkClick r:id="rId6"/>
              </a:rPr>
              <a:t>l’espace</a:t>
            </a:r>
            <a:r>
              <a:rPr lang="es-ES" sz="1600" dirty="0">
                <a:hlinkClick r:id="rId6"/>
              </a:rPr>
              <a:t> de </a:t>
            </a:r>
            <a:r>
              <a:rPr lang="es-ES" sz="1600" dirty="0" err="1">
                <a:hlinkClick r:id="rId6"/>
              </a:rPr>
              <a:t>stockage</a:t>
            </a:r>
            <a:r>
              <a:rPr lang="es-ES" sz="1600" dirty="0">
                <a:hlinkClick r:id="rId6"/>
              </a:rPr>
              <a:t> de son </a:t>
            </a:r>
            <a:r>
              <a:rPr lang="es-ES" sz="1600" dirty="0" err="1">
                <a:hlinkClick r:id="rId6"/>
              </a:rPr>
              <a:t>hébergement</a:t>
            </a:r>
            <a:endParaRPr lang="es-ES" sz="1600" dirty="0"/>
          </a:p>
        </p:txBody>
      </p:sp>
    </p:spTree>
    <p:extLst>
      <p:ext uri="{BB962C8B-B14F-4D97-AF65-F5344CB8AC3E}">
        <p14:creationId xmlns:p14="http://schemas.microsoft.com/office/powerpoint/2010/main" val="2799137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 calcmode="lin" valueType="num">
                                      <p:cBhvr>
                                        <p:cTn id="9" dur="500" fill="hold"/>
                                        <p:tgtEl>
                                          <p:spTgt spid="5"/>
                                        </p:tgtEl>
                                        <p:attrNameLst>
                                          <p:attrName>style.rotation</p:attrName>
                                        </p:attrNameLst>
                                      </p:cBhvr>
                                      <p:tavLst>
                                        <p:tav tm="0">
                                          <p:val>
                                            <p:fltVal val="360"/>
                                          </p:val>
                                        </p:tav>
                                        <p:tav tm="100000">
                                          <p:val>
                                            <p:fltVal val="0"/>
                                          </p:val>
                                        </p:tav>
                                      </p:tavLst>
                                    </p:anim>
                                    <p:animEffect transition="in" filter="fade">
                                      <p:cBhvr>
                                        <p:cTn id="10" dur="500"/>
                                        <p:tgtEl>
                                          <p:spTgt spid="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childTnLst>
                          </p:cTn>
                        </p:par>
                        <p:par>
                          <p:cTn id="14" fill="hold">
                            <p:stCondLst>
                              <p:cond delay="500"/>
                            </p:stCondLst>
                            <p:childTnLst>
                              <p:par>
                                <p:cTn id="15" presetID="49" presetClass="entr" presetSubtype="0" decel="10000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 calcmode="lin" valueType="num">
                                      <p:cBhvr>
                                        <p:cTn id="19" dur="500" fill="hold"/>
                                        <p:tgtEl>
                                          <p:spTgt spid="4"/>
                                        </p:tgtEl>
                                        <p:attrNameLst>
                                          <p:attrName>style.rotation</p:attrName>
                                        </p:attrNameLst>
                                      </p:cBhvr>
                                      <p:tavLst>
                                        <p:tav tm="0">
                                          <p:val>
                                            <p:fltVal val="360"/>
                                          </p:val>
                                        </p:tav>
                                        <p:tav tm="100000">
                                          <p:val>
                                            <p:fltVal val="0"/>
                                          </p:val>
                                        </p:tav>
                                      </p:tavLst>
                                    </p:anim>
                                    <p:animEffect transition="in" filter="fade">
                                      <p:cBhvr>
                                        <p:cTn id="20" dur="500"/>
                                        <p:tgtEl>
                                          <p:spTgt spid="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1000"/>
                            </p:stCondLst>
                            <p:childTnLst>
                              <p:par>
                                <p:cTn id="25" presetID="49" presetClass="entr" presetSubtype="0" decel="100000"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 calcmode="lin" valueType="num">
                                      <p:cBhvr>
                                        <p:cTn id="29" dur="500" fill="hold"/>
                                        <p:tgtEl>
                                          <p:spTgt spid="3"/>
                                        </p:tgtEl>
                                        <p:attrNameLst>
                                          <p:attrName>style.rotation</p:attrName>
                                        </p:attrNameLst>
                                      </p:cBhvr>
                                      <p:tavLst>
                                        <p:tav tm="0">
                                          <p:val>
                                            <p:fltVal val="360"/>
                                          </p:val>
                                        </p:tav>
                                        <p:tav tm="100000">
                                          <p:val>
                                            <p:fltVal val="0"/>
                                          </p:val>
                                        </p:tav>
                                      </p:tavLst>
                                    </p:anim>
                                    <p:animEffect transition="in" filter="fade">
                                      <p:cBhvr>
                                        <p:cTn id="30" dur="500"/>
                                        <p:tgtEl>
                                          <p:spTgt spid="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childTnLst>
                          </p:cTn>
                        </p:par>
                        <p:par>
                          <p:cTn id="34" fill="hold">
                            <p:stCondLst>
                              <p:cond delay="1500"/>
                            </p:stCondLst>
                            <p:childTnLst>
                              <p:par>
                                <p:cTn id="35" presetID="49" presetClass="entr" presetSubtype="0" decel="100000" fill="hold" grpId="0"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 calcmode="lin" valueType="num">
                                      <p:cBhvr>
                                        <p:cTn id="39" dur="500" fill="hold"/>
                                        <p:tgtEl>
                                          <p:spTgt spid="9"/>
                                        </p:tgtEl>
                                        <p:attrNameLst>
                                          <p:attrName>style.rotation</p:attrName>
                                        </p:attrNameLst>
                                      </p:cBhvr>
                                      <p:tavLst>
                                        <p:tav tm="0">
                                          <p:val>
                                            <p:fltVal val="360"/>
                                          </p:val>
                                        </p:tav>
                                        <p:tav tm="100000">
                                          <p:val>
                                            <p:fltVal val="0"/>
                                          </p:val>
                                        </p:tav>
                                      </p:tavLst>
                                    </p:anim>
                                    <p:animEffect transition="in" filter="fade">
                                      <p:cBhvr>
                                        <p:cTn id="40" dur="500"/>
                                        <p:tgtEl>
                                          <p:spTgt spid="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500"/>
                                        <p:tgtEl>
                                          <p:spTgt spid="10"/>
                                        </p:tgtEl>
                                      </p:cBhvr>
                                    </p:animEffect>
                                  </p:childTnLst>
                                </p:cTn>
                              </p:par>
                            </p:childTnLst>
                          </p:cTn>
                        </p:par>
                        <p:par>
                          <p:cTn id="44" fill="hold">
                            <p:stCondLst>
                              <p:cond delay="2000"/>
                            </p:stCondLst>
                            <p:childTnLst>
                              <p:par>
                                <p:cTn id="45" presetID="49" presetClass="entr" presetSubtype="0" decel="100000"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 calcmode="lin" valueType="num">
                                      <p:cBhvr>
                                        <p:cTn id="49" dur="500" fill="hold"/>
                                        <p:tgtEl>
                                          <p:spTgt spid="11"/>
                                        </p:tgtEl>
                                        <p:attrNameLst>
                                          <p:attrName>style.rotation</p:attrName>
                                        </p:attrNameLst>
                                      </p:cBhvr>
                                      <p:tavLst>
                                        <p:tav tm="0">
                                          <p:val>
                                            <p:fltVal val="360"/>
                                          </p:val>
                                        </p:tav>
                                        <p:tav tm="100000">
                                          <p:val>
                                            <p:fltVal val="0"/>
                                          </p:val>
                                        </p:tav>
                                      </p:tavLst>
                                    </p:anim>
                                    <p:animEffect transition="in" filter="fade">
                                      <p:cBhvr>
                                        <p:cTn id="50" dur="500"/>
                                        <p:tgtEl>
                                          <p:spTgt spid="11"/>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2"/>
                                        </p:tgtEl>
                                        <p:attrNameLst>
                                          <p:attrName>style.visibility</p:attrName>
                                        </p:attrNameLst>
                                      </p:cBhvr>
                                      <p:to>
                                        <p:strVal val="visible"/>
                                      </p:to>
                                    </p:set>
                                    <p:animEffect transition="in" filter="fade">
                                      <p:cBhvr>
                                        <p:cTn id="53" dur="500"/>
                                        <p:tgtEl>
                                          <p:spTgt spid="12"/>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fade">
                                      <p:cBhvr>
                                        <p:cTn id="58" dur="500"/>
                                        <p:tgtEl>
                                          <p:spTgt spid="16"/>
                                        </p:tgtEl>
                                      </p:cBhvr>
                                    </p:animEffect>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2050"/>
                                        </p:tgtEl>
                                        <p:attrNameLst>
                                          <p:attrName>style.visibility</p:attrName>
                                        </p:attrNameLst>
                                      </p:cBhvr>
                                      <p:to>
                                        <p:strVal val="visible"/>
                                      </p:to>
                                    </p:set>
                                    <p:anim calcmode="lin" valueType="num">
                                      <p:cBhvr additive="base">
                                        <p:cTn id="63" dur="500" fill="hold"/>
                                        <p:tgtEl>
                                          <p:spTgt spid="2050"/>
                                        </p:tgtEl>
                                        <p:attrNameLst>
                                          <p:attrName>ppt_x</p:attrName>
                                        </p:attrNameLst>
                                      </p:cBhvr>
                                      <p:tavLst>
                                        <p:tav tm="0">
                                          <p:val>
                                            <p:strVal val="0-#ppt_w/2"/>
                                          </p:val>
                                        </p:tav>
                                        <p:tav tm="100000">
                                          <p:val>
                                            <p:strVal val="#ppt_x"/>
                                          </p:val>
                                        </p:tav>
                                      </p:tavLst>
                                    </p:anim>
                                    <p:anim calcmode="lin" valueType="num">
                                      <p:cBhvr additive="base">
                                        <p:cTn id="64" dur="500" fill="hold"/>
                                        <p:tgtEl>
                                          <p:spTgt spid="2050"/>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500" fill="hold"/>
                                        <p:tgtEl>
                                          <p:spTgt spid="17"/>
                                        </p:tgtEl>
                                        <p:attrNameLst>
                                          <p:attrName>ppt_x</p:attrName>
                                        </p:attrNameLst>
                                      </p:cBhvr>
                                      <p:tavLst>
                                        <p:tav tm="0">
                                          <p:val>
                                            <p:strVal val="0-#ppt_w/2"/>
                                          </p:val>
                                        </p:tav>
                                        <p:tav tm="100000">
                                          <p:val>
                                            <p:strVal val="#ppt_x"/>
                                          </p:val>
                                        </p:tav>
                                      </p:tavLst>
                                    </p:anim>
                                    <p:anim calcmode="lin" valueType="num">
                                      <p:cBhvr additive="base">
                                        <p:cTn id="68"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500" fill="hold"/>
                                        <p:tgtEl>
                                          <p:spTgt spid="18"/>
                                        </p:tgtEl>
                                        <p:attrNameLst>
                                          <p:attrName>ppt_x</p:attrName>
                                        </p:attrNameLst>
                                      </p:cBhvr>
                                      <p:tavLst>
                                        <p:tav tm="0">
                                          <p:val>
                                            <p:strVal val="0-#ppt_w/2"/>
                                          </p:val>
                                        </p:tav>
                                        <p:tav tm="100000">
                                          <p:val>
                                            <p:strVal val="#ppt_x"/>
                                          </p:val>
                                        </p:tav>
                                      </p:tavLst>
                                    </p:anim>
                                    <p:anim calcmode="lin" valueType="num">
                                      <p:cBhvr additive="base">
                                        <p:cTn id="74" dur="500" fill="hold"/>
                                        <p:tgtEl>
                                          <p:spTgt spid="18"/>
                                        </p:tgtEl>
                                        <p:attrNameLst>
                                          <p:attrName>ppt_y</p:attrName>
                                        </p:attrNameLst>
                                      </p:cBhvr>
                                      <p:tavLst>
                                        <p:tav tm="0">
                                          <p:val>
                                            <p:strVal val="#ppt_y"/>
                                          </p:val>
                                        </p:tav>
                                        <p:tav tm="100000">
                                          <p:val>
                                            <p:strVal val="#ppt_y"/>
                                          </p:val>
                                        </p:tav>
                                      </p:tavLst>
                                    </p:anim>
                                  </p:childTnLst>
                                </p:cTn>
                              </p:par>
                              <p:par>
                                <p:cTn id="75" presetID="2" presetClass="entr" presetSubtype="8" fill="hold" nodeType="withEffect">
                                  <p:stCondLst>
                                    <p:cond delay="0"/>
                                  </p:stCondLst>
                                  <p:childTnLst>
                                    <p:set>
                                      <p:cBhvr>
                                        <p:cTn id="76" dur="1" fill="hold">
                                          <p:stCondLst>
                                            <p:cond delay="0"/>
                                          </p:stCondLst>
                                        </p:cTn>
                                        <p:tgtEl>
                                          <p:spTgt spid="23"/>
                                        </p:tgtEl>
                                        <p:attrNameLst>
                                          <p:attrName>style.visibility</p:attrName>
                                        </p:attrNameLst>
                                      </p:cBhvr>
                                      <p:to>
                                        <p:strVal val="visible"/>
                                      </p:to>
                                    </p:set>
                                    <p:anim calcmode="lin" valueType="num">
                                      <p:cBhvr additive="base">
                                        <p:cTn id="77" dur="500" fill="hold"/>
                                        <p:tgtEl>
                                          <p:spTgt spid="23"/>
                                        </p:tgtEl>
                                        <p:attrNameLst>
                                          <p:attrName>ppt_x</p:attrName>
                                        </p:attrNameLst>
                                      </p:cBhvr>
                                      <p:tavLst>
                                        <p:tav tm="0">
                                          <p:val>
                                            <p:strVal val="0-#ppt_w/2"/>
                                          </p:val>
                                        </p:tav>
                                        <p:tav tm="100000">
                                          <p:val>
                                            <p:strVal val="#ppt_x"/>
                                          </p:val>
                                        </p:tav>
                                      </p:tavLst>
                                    </p:anim>
                                    <p:anim calcmode="lin" valueType="num">
                                      <p:cBhvr additive="base">
                                        <p:cTn id="78"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grpId="0" nodeType="clickEffect">
                                  <p:stCondLst>
                                    <p:cond delay="0"/>
                                  </p:stCondLst>
                                  <p:childTnLst>
                                    <p:set>
                                      <p:cBhvr>
                                        <p:cTn id="82" dur="1" fill="hold">
                                          <p:stCondLst>
                                            <p:cond delay="0"/>
                                          </p:stCondLst>
                                        </p:cTn>
                                        <p:tgtEl>
                                          <p:spTgt spid="19"/>
                                        </p:tgtEl>
                                        <p:attrNameLst>
                                          <p:attrName>style.visibility</p:attrName>
                                        </p:attrNameLst>
                                      </p:cBhvr>
                                      <p:to>
                                        <p:strVal val="visible"/>
                                      </p:to>
                                    </p:set>
                                    <p:animEffect transition="in" filter="fade">
                                      <p:cBhvr>
                                        <p:cTn id="83" dur="500"/>
                                        <p:tgtEl>
                                          <p:spTgt spid="19"/>
                                        </p:tgtEl>
                                      </p:cBhvr>
                                    </p:animEffect>
                                  </p:childTnLst>
                                </p:cTn>
                              </p:par>
                            </p:childTnLst>
                          </p:cTn>
                        </p:par>
                      </p:childTnLst>
                    </p:cTn>
                  </p:par>
                  <p:par>
                    <p:cTn id="84" fill="hold">
                      <p:stCondLst>
                        <p:cond delay="indefinite"/>
                      </p:stCondLst>
                      <p:childTnLst>
                        <p:par>
                          <p:cTn id="85" fill="hold">
                            <p:stCondLst>
                              <p:cond delay="0"/>
                            </p:stCondLst>
                            <p:childTnLst>
                              <p:par>
                                <p:cTn id="86" presetID="2" presetClass="entr" presetSubtype="8" fill="hold" nodeType="click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500" fill="hold"/>
                                        <p:tgtEl>
                                          <p:spTgt spid="24"/>
                                        </p:tgtEl>
                                        <p:attrNameLst>
                                          <p:attrName>ppt_x</p:attrName>
                                        </p:attrNameLst>
                                      </p:cBhvr>
                                      <p:tavLst>
                                        <p:tav tm="0">
                                          <p:val>
                                            <p:strVal val="0-#ppt_w/2"/>
                                          </p:val>
                                        </p:tav>
                                        <p:tav tm="100000">
                                          <p:val>
                                            <p:strVal val="#ppt_x"/>
                                          </p:val>
                                        </p:tav>
                                      </p:tavLst>
                                    </p:anim>
                                    <p:anim calcmode="lin" valueType="num">
                                      <p:cBhvr additive="base">
                                        <p:cTn id="89" dur="500" fill="hold"/>
                                        <p:tgtEl>
                                          <p:spTgt spid="24"/>
                                        </p:tgtEl>
                                        <p:attrNameLst>
                                          <p:attrName>ppt_y</p:attrName>
                                        </p:attrNameLst>
                                      </p:cBhvr>
                                      <p:tavLst>
                                        <p:tav tm="0">
                                          <p:val>
                                            <p:strVal val="#ppt_y"/>
                                          </p:val>
                                        </p:tav>
                                        <p:tav tm="100000">
                                          <p:val>
                                            <p:strVal val="#ppt_y"/>
                                          </p:val>
                                        </p:tav>
                                      </p:tavLst>
                                    </p:anim>
                                  </p:childTnLst>
                                </p:cTn>
                              </p:par>
                              <p:par>
                                <p:cTn id="90" presetID="2" presetClass="entr" presetSubtype="8" fill="hold" grpId="0" nodeType="withEffect">
                                  <p:stCondLst>
                                    <p:cond delay="0"/>
                                  </p:stCondLst>
                                  <p:childTnLst>
                                    <p:set>
                                      <p:cBhvr>
                                        <p:cTn id="91" dur="1" fill="hold">
                                          <p:stCondLst>
                                            <p:cond delay="0"/>
                                          </p:stCondLst>
                                        </p:cTn>
                                        <p:tgtEl>
                                          <p:spTgt spid="20"/>
                                        </p:tgtEl>
                                        <p:attrNameLst>
                                          <p:attrName>style.visibility</p:attrName>
                                        </p:attrNameLst>
                                      </p:cBhvr>
                                      <p:to>
                                        <p:strVal val="visible"/>
                                      </p:to>
                                    </p:set>
                                    <p:anim calcmode="lin" valueType="num">
                                      <p:cBhvr additive="base">
                                        <p:cTn id="92" dur="500" fill="hold"/>
                                        <p:tgtEl>
                                          <p:spTgt spid="20"/>
                                        </p:tgtEl>
                                        <p:attrNameLst>
                                          <p:attrName>ppt_x</p:attrName>
                                        </p:attrNameLst>
                                      </p:cBhvr>
                                      <p:tavLst>
                                        <p:tav tm="0">
                                          <p:val>
                                            <p:strVal val="0-#ppt_w/2"/>
                                          </p:val>
                                        </p:tav>
                                        <p:tav tm="100000">
                                          <p:val>
                                            <p:strVal val="#ppt_x"/>
                                          </p:val>
                                        </p:tav>
                                      </p:tavLst>
                                    </p:anim>
                                    <p:anim calcmode="lin" valueType="num">
                                      <p:cBhvr additive="base">
                                        <p:cTn id="93"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2" presetClass="entr" presetSubtype="8" fill="hold" nodeType="clickEffect">
                                  <p:stCondLst>
                                    <p:cond delay="0"/>
                                  </p:stCondLst>
                                  <p:childTnLst>
                                    <p:set>
                                      <p:cBhvr>
                                        <p:cTn id="97" dur="1" fill="hold">
                                          <p:stCondLst>
                                            <p:cond delay="0"/>
                                          </p:stCondLst>
                                        </p:cTn>
                                        <p:tgtEl>
                                          <p:spTgt spid="25"/>
                                        </p:tgtEl>
                                        <p:attrNameLst>
                                          <p:attrName>style.visibility</p:attrName>
                                        </p:attrNameLst>
                                      </p:cBhvr>
                                      <p:to>
                                        <p:strVal val="visible"/>
                                      </p:to>
                                    </p:set>
                                    <p:anim calcmode="lin" valueType="num">
                                      <p:cBhvr additive="base">
                                        <p:cTn id="98" dur="500" fill="hold"/>
                                        <p:tgtEl>
                                          <p:spTgt spid="25"/>
                                        </p:tgtEl>
                                        <p:attrNameLst>
                                          <p:attrName>ppt_x</p:attrName>
                                        </p:attrNameLst>
                                      </p:cBhvr>
                                      <p:tavLst>
                                        <p:tav tm="0">
                                          <p:val>
                                            <p:strVal val="0-#ppt_w/2"/>
                                          </p:val>
                                        </p:tav>
                                        <p:tav tm="100000">
                                          <p:val>
                                            <p:strVal val="#ppt_x"/>
                                          </p:val>
                                        </p:tav>
                                      </p:tavLst>
                                    </p:anim>
                                    <p:anim calcmode="lin" valueType="num">
                                      <p:cBhvr additive="base">
                                        <p:cTn id="99" dur="500" fill="hold"/>
                                        <p:tgtEl>
                                          <p:spTgt spid="25"/>
                                        </p:tgtEl>
                                        <p:attrNameLst>
                                          <p:attrName>ppt_y</p:attrName>
                                        </p:attrNameLst>
                                      </p:cBhvr>
                                      <p:tavLst>
                                        <p:tav tm="0">
                                          <p:val>
                                            <p:strVal val="#ppt_y"/>
                                          </p:val>
                                        </p:tav>
                                        <p:tav tm="100000">
                                          <p:val>
                                            <p:strVal val="#ppt_y"/>
                                          </p:val>
                                        </p:tav>
                                      </p:tavLst>
                                    </p:anim>
                                  </p:childTnLst>
                                </p:cTn>
                              </p:par>
                              <p:par>
                                <p:cTn id="100" presetID="2" presetClass="entr" presetSubtype="8" fill="hold" grpId="0" nodeType="withEffect">
                                  <p:stCondLst>
                                    <p:cond delay="0"/>
                                  </p:stCondLst>
                                  <p:childTnLst>
                                    <p:set>
                                      <p:cBhvr>
                                        <p:cTn id="101" dur="1" fill="hold">
                                          <p:stCondLst>
                                            <p:cond delay="0"/>
                                          </p:stCondLst>
                                        </p:cTn>
                                        <p:tgtEl>
                                          <p:spTgt spid="21"/>
                                        </p:tgtEl>
                                        <p:attrNameLst>
                                          <p:attrName>style.visibility</p:attrName>
                                        </p:attrNameLst>
                                      </p:cBhvr>
                                      <p:to>
                                        <p:strVal val="visible"/>
                                      </p:to>
                                    </p:set>
                                    <p:anim calcmode="lin" valueType="num">
                                      <p:cBhvr additive="base">
                                        <p:cTn id="102" dur="500" fill="hold"/>
                                        <p:tgtEl>
                                          <p:spTgt spid="21"/>
                                        </p:tgtEl>
                                        <p:attrNameLst>
                                          <p:attrName>ppt_x</p:attrName>
                                        </p:attrNameLst>
                                      </p:cBhvr>
                                      <p:tavLst>
                                        <p:tav tm="0">
                                          <p:val>
                                            <p:strVal val="0-#ppt_w/2"/>
                                          </p:val>
                                        </p:tav>
                                        <p:tav tm="100000">
                                          <p:val>
                                            <p:strVal val="#ppt_x"/>
                                          </p:val>
                                        </p:tav>
                                      </p:tavLst>
                                    </p:anim>
                                    <p:anim calcmode="lin" valueType="num">
                                      <p:cBhvr additive="base">
                                        <p:cTn id="103"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104" fill="hold">
                      <p:stCondLst>
                        <p:cond delay="indefinite"/>
                      </p:stCondLst>
                      <p:childTnLst>
                        <p:par>
                          <p:cTn id="105" fill="hold">
                            <p:stCondLst>
                              <p:cond delay="0"/>
                            </p:stCondLst>
                            <p:childTnLst>
                              <p:par>
                                <p:cTn id="106" presetID="2" presetClass="entr" presetSubtype="4" fill="hold" nodeType="clickEffect">
                                  <p:stCondLst>
                                    <p:cond delay="0"/>
                                  </p:stCondLst>
                                  <p:childTnLst>
                                    <p:set>
                                      <p:cBhvr>
                                        <p:cTn id="107" dur="1" fill="hold">
                                          <p:stCondLst>
                                            <p:cond delay="0"/>
                                          </p:stCondLst>
                                        </p:cTn>
                                        <p:tgtEl>
                                          <p:spTgt spid="13"/>
                                        </p:tgtEl>
                                        <p:attrNameLst>
                                          <p:attrName>style.visibility</p:attrName>
                                        </p:attrNameLst>
                                      </p:cBhvr>
                                      <p:to>
                                        <p:strVal val="visible"/>
                                      </p:to>
                                    </p:set>
                                    <p:anim calcmode="lin" valueType="num">
                                      <p:cBhvr additive="base">
                                        <p:cTn id="108" dur="500" fill="hold"/>
                                        <p:tgtEl>
                                          <p:spTgt spid="13"/>
                                        </p:tgtEl>
                                        <p:attrNameLst>
                                          <p:attrName>ppt_x</p:attrName>
                                        </p:attrNameLst>
                                      </p:cBhvr>
                                      <p:tavLst>
                                        <p:tav tm="0">
                                          <p:val>
                                            <p:strVal val="#ppt_x"/>
                                          </p:val>
                                        </p:tav>
                                        <p:tav tm="100000">
                                          <p:val>
                                            <p:strVal val="#ppt_x"/>
                                          </p:val>
                                        </p:tav>
                                      </p:tavLst>
                                    </p:anim>
                                    <p:anim calcmode="lin" valueType="num">
                                      <p:cBhvr additive="base">
                                        <p:cTn id="109"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53" presetClass="entr" presetSubtype="16" fill="hold" grpId="0" nodeType="clickEffect">
                                  <p:stCondLst>
                                    <p:cond delay="0"/>
                                  </p:stCondLst>
                                  <p:childTnLst>
                                    <p:set>
                                      <p:cBhvr>
                                        <p:cTn id="113" dur="1" fill="hold">
                                          <p:stCondLst>
                                            <p:cond delay="0"/>
                                          </p:stCondLst>
                                        </p:cTn>
                                        <p:tgtEl>
                                          <p:spTgt spid="26"/>
                                        </p:tgtEl>
                                        <p:attrNameLst>
                                          <p:attrName>style.visibility</p:attrName>
                                        </p:attrNameLst>
                                      </p:cBhvr>
                                      <p:to>
                                        <p:strVal val="visible"/>
                                      </p:to>
                                    </p:set>
                                    <p:anim calcmode="lin" valueType="num">
                                      <p:cBhvr>
                                        <p:cTn id="114" dur="500" fill="hold"/>
                                        <p:tgtEl>
                                          <p:spTgt spid="26"/>
                                        </p:tgtEl>
                                        <p:attrNameLst>
                                          <p:attrName>ppt_w</p:attrName>
                                        </p:attrNameLst>
                                      </p:cBhvr>
                                      <p:tavLst>
                                        <p:tav tm="0">
                                          <p:val>
                                            <p:fltVal val="0"/>
                                          </p:val>
                                        </p:tav>
                                        <p:tav tm="100000">
                                          <p:val>
                                            <p:strVal val="#ppt_w"/>
                                          </p:val>
                                        </p:tav>
                                      </p:tavLst>
                                    </p:anim>
                                    <p:anim calcmode="lin" valueType="num">
                                      <p:cBhvr>
                                        <p:cTn id="115" dur="500" fill="hold"/>
                                        <p:tgtEl>
                                          <p:spTgt spid="26"/>
                                        </p:tgtEl>
                                        <p:attrNameLst>
                                          <p:attrName>ppt_h</p:attrName>
                                        </p:attrNameLst>
                                      </p:cBhvr>
                                      <p:tavLst>
                                        <p:tav tm="0">
                                          <p:val>
                                            <p:fltVal val="0"/>
                                          </p:val>
                                        </p:tav>
                                        <p:tav tm="100000">
                                          <p:val>
                                            <p:strVal val="#ppt_h"/>
                                          </p:val>
                                        </p:tav>
                                      </p:tavLst>
                                    </p:anim>
                                    <p:animEffect transition="in" filter="fade">
                                      <p:cBhvr>
                                        <p:cTn id="116" dur="500"/>
                                        <p:tgtEl>
                                          <p:spTgt spid="26"/>
                                        </p:tgtEl>
                                      </p:cBhvr>
                                    </p:animEffect>
                                  </p:childTnLst>
                                </p:cTn>
                              </p:par>
                            </p:childTnLst>
                          </p:cTn>
                        </p:par>
                      </p:childTnLst>
                    </p:cTn>
                  </p:par>
                  <p:par>
                    <p:cTn id="117" fill="hold">
                      <p:stCondLst>
                        <p:cond delay="indefinite"/>
                      </p:stCondLst>
                      <p:childTnLst>
                        <p:par>
                          <p:cTn id="118" fill="hold">
                            <p:stCondLst>
                              <p:cond delay="0"/>
                            </p:stCondLst>
                            <p:childTnLst>
                              <p:par>
                                <p:cTn id="119" presetID="2" presetClass="entr" presetSubtype="4" fill="hold" nodeType="clickEffect">
                                  <p:stCondLst>
                                    <p:cond delay="0"/>
                                  </p:stCondLst>
                                  <p:childTnLst>
                                    <p:set>
                                      <p:cBhvr>
                                        <p:cTn id="120" dur="1" fill="hold">
                                          <p:stCondLst>
                                            <p:cond delay="0"/>
                                          </p:stCondLst>
                                        </p:cTn>
                                        <p:tgtEl>
                                          <p:spTgt spid="22"/>
                                        </p:tgtEl>
                                        <p:attrNameLst>
                                          <p:attrName>style.visibility</p:attrName>
                                        </p:attrNameLst>
                                      </p:cBhvr>
                                      <p:to>
                                        <p:strVal val="visible"/>
                                      </p:to>
                                    </p:set>
                                    <p:anim calcmode="lin" valueType="num">
                                      <p:cBhvr additive="base">
                                        <p:cTn id="121" dur="500" fill="hold"/>
                                        <p:tgtEl>
                                          <p:spTgt spid="22"/>
                                        </p:tgtEl>
                                        <p:attrNameLst>
                                          <p:attrName>ppt_x</p:attrName>
                                        </p:attrNameLst>
                                      </p:cBhvr>
                                      <p:tavLst>
                                        <p:tav tm="0">
                                          <p:val>
                                            <p:strVal val="#ppt_x"/>
                                          </p:val>
                                        </p:tav>
                                        <p:tav tm="100000">
                                          <p:val>
                                            <p:strVal val="#ppt_x"/>
                                          </p:val>
                                        </p:tav>
                                      </p:tavLst>
                                    </p:anim>
                                    <p:anim calcmode="lin" valueType="num">
                                      <p:cBhvr additive="base">
                                        <p:cTn id="122" dur="500" fill="hold"/>
                                        <p:tgtEl>
                                          <p:spTgt spid="22"/>
                                        </p:tgtEl>
                                        <p:attrNameLst>
                                          <p:attrName>ppt_y</p:attrName>
                                        </p:attrNameLst>
                                      </p:cBhvr>
                                      <p:tavLst>
                                        <p:tav tm="0">
                                          <p:val>
                                            <p:strVal val="1+#ppt_h/2"/>
                                          </p:val>
                                        </p:tav>
                                        <p:tav tm="100000">
                                          <p:val>
                                            <p:strVal val="#ppt_y"/>
                                          </p:val>
                                        </p:tav>
                                      </p:tavLst>
                                    </p:anim>
                                  </p:childTnLst>
                                </p:cTn>
                              </p:par>
                              <p:par>
                                <p:cTn id="123" presetID="2" presetClass="entr" presetSubtype="4" fill="hold" grpId="0" nodeType="withEffect">
                                  <p:stCondLst>
                                    <p:cond delay="0"/>
                                  </p:stCondLst>
                                  <p:childTnLst>
                                    <p:set>
                                      <p:cBhvr>
                                        <p:cTn id="124" dur="1" fill="hold">
                                          <p:stCondLst>
                                            <p:cond delay="0"/>
                                          </p:stCondLst>
                                        </p:cTn>
                                        <p:tgtEl>
                                          <p:spTgt spid="27"/>
                                        </p:tgtEl>
                                        <p:attrNameLst>
                                          <p:attrName>style.visibility</p:attrName>
                                        </p:attrNameLst>
                                      </p:cBhvr>
                                      <p:to>
                                        <p:strVal val="visible"/>
                                      </p:to>
                                    </p:set>
                                    <p:anim calcmode="lin" valueType="num">
                                      <p:cBhvr additive="base">
                                        <p:cTn id="125" dur="500" fill="hold"/>
                                        <p:tgtEl>
                                          <p:spTgt spid="27"/>
                                        </p:tgtEl>
                                        <p:attrNameLst>
                                          <p:attrName>ppt_x</p:attrName>
                                        </p:attrNameLst>
                                      </p:cBhvr>
                                      <p:tavLst>
                                        <p:tav tm="0">
                                          <p:val>
                                            <p:strVal val="#ppt_x"/>
                                          </p:val>
                                        </p:tav>
                                        <p:tav tm="100000">
                                          <p:val>
                                            <p:strVal val="#ppt_x"/>
                                          </p:val>
                                        </p:tav>
                                      </p:tavLst>
                                    </p:anim>
                                    <p:anim calcmode="lin" valueType="num">
                                      <p:cBhvr additive="base">
                                        <p:cTn id="126"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p:bldP spid="7" grpId="0"/>
      <p:bldP spid="8" grpId="0"/>
      <p:bldP spid="9" grpId="0" animBg="1"/>
      <p:bldP spid="10" grpId="0"/>
      <p:bldP spid="11" grpId="0" animBg="1"/>
      <p:bldP spid="12" grpId="0"/>
      <p:bldP spid="16" grpId="0"/>
      <p:bldP spid="17" grpId="0"/>
      <p:bldP spid="18" grpId="0"/>
      <p:bldP spid="19" grpId="0"/>
      <p:bldP spid="20" grpId="0"/>
      <p:bldP spid="21" grpId="0"/>
      <p:bldP spid="26" grpId="0" animBg="1"/>
      <p:bldP spid="27"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259FD1DB-D96F-994D-8BFF-42CC374E50D8}"/>
              </a:ext>
            </a:extLst>
          </p:cNvPr>
          <p:cNvGrpSpPr/>
          <p:nvPr/>
        </p:nvGrpSpPr>
        <p:grpSpPr>
          <a:xfrm>
            <a:off x="1066801" y="1638244"/>
            <a:ext cx="3815218" cy="1692845"/>
            <a:chOff x="1066800" y="1638244"/>
            <a:chExt cx="4207617" cy="1866956"/>
          </a:xfrm>
        </p:grpSpPr>
        <p:grpSp>
          <p:nvGrpSpPr>
            <p:cNvPr id="3" name="Group 2">
              <a:extLst>
                <a:ext uri="{FF2B5EF4-FFF2-40B4-BE49-F238E27FC236}">
                  <a16:creationId xmlns:a16="http://schemas.microsoft.com/office/drawing/2014/main" id="{709E1C0C-3611-5E4F-9637-2FD6EF9E31B2}"/>
                </a:ext>
              </a:extLst>
            </p:cNvPr>
            <p:cNvGrpSpPr/>
            <p:nvPr/>
          </p:nvGrpSpPr>
          <p:grpSpPr>
            <a:xfrm>
              <a:off x="1066800" y="1638244"/>
              <a:ext cx="4207617" cy="1866956"/>
              <a:chOff x="3709458" y="2743200"/>
              <a:chExt cx="6626083" cy="2940050"/>
            </a:xfrm>
          </p:grpSpPr>
          <p:pic>
            <p:nvPicPr>
              <p:cNvPr id="4" name="Picture 3">
                <a:extLst>
                  <a:ext uri="{FF2B5EF4-FFF2-40B4-BE49-F238E27FC236}">
                    <a16:creationId xmlns:a16="http://schemas.microsoft.com/office/drawing/2014/main" id="{35133E8E-7364-9444-9143-3A31C30D279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709458" y="2743200"/>
                <a:ext cx="6626083" cy="2940050"/>
              </a:xfrm>
              <a:prstGeom prst="rect">
                <a:avLst/>
              </a:prstGeom>
            </p:spPr>
          </p:pic>
          <p:sp>
            <p:nvSpPr>
              <p:cNvPr id="5" name="Rectangle 4">
                <a:extLst>
                  <a:ext uri="{FF2B5EF4-FFF2-40B4-BE49-F238E27FC236}">
                    <a16:creationId xmlns:a16="http://schemas.microsoft.com/office/drawing/2014/main" id="{DE7FF53D-5B05-B74F-99E7-93E3E842B1F8}"/>
                  </a:ext>
                </a:extLst>
              </p:cNvPr>
              <p:cNvSpPr/>
              <p:nvPr/>
            </p:nvSpPr>
            <p:spPr>
              <a:xfrm>
                <a:off x="4953000" y="3124200"/>
                <a:ext cx="4114800" cy="1600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6" name="TextBox 5">
              <a:extLst>
                <a:ext uri="{FF2B5EF4-FFF2-40B4-BE49-F238E27FC236}">
                  <a16:creationId xmlns:a16="http://schemas.microsoft.com/office/drawing/2014/main" id="{2B2F9822-C53F-4247-8657-E72F5983AA5A}"/>
                </a:ext>
              </a:extLst>
            </p:cNvPr>
            <p:cNvSpPr txBox="1"/>
            <p:nvPr/>
          </p:nvSpPr>
          <p:spPr>
            <a:xfrm>
              <a:off x="1438671" y="1726360"/>
              <a:ext cx="3463874" cy="1323784"/>
            </a:xfrm>
            <a:prstGeom prst="rect">
              <a:avLst/>
            </a:prstGeom>
            <a:noFill/>
          </p:spPr>
          <p:txBody>
            <a:bodyPr wrap="square" rtlCol="0">
              <a:spAutoFit/>
            </a:bodyPr>
            <a:lstStyle/>
            <a:p>
              <a:pPr algn="ctr"/>
              <a:r>
                <a:rPr lang="fr-FR" dirty="0">
                  <a:latin typeface="Source Sans Pro" panose="020B0503030403020204" pitchFamily="34" charset="77"/>
                </a:rPr>
                <a:t>Comment faire pour migrer mon site web chez OVHcloud ?</a:t>
              </a:r>
            </a:p>
          </p:txBody>
        </p:sp>
      </p:grpSp>
      <p:pic>
        <p:nvPicPr>
          <p:cNvPr id="2" name="Picture 1">
            <a:extLst>
              <a:ext uri="{FF2B5EF4-FFF2-40B4-BE49-F238E27FC236}">
                <a16:creationId xmlns:a16="http://schemas.microsoft.com/office/drawing/2014/main" id="{D76DD959-30A8-3548-9D5A-6EF196343498}"/>
              </a:ext>
            </a:extLst>
          </p:cNvPr>
          <p:cNvPicPr>
            <a:picLocks/>
          </p:cNvPicPr>
          <p:nvPr/>
        </p:nvPicPr>
        <p:blipFill>
          <a:blip r:embed="rId3"/>
          <a:stretch>
            <a:fillRect/>
          </a:stretch>
        </p:blipFill>
        <p:spPr>
          <a:xfrm>
            <a:off x="609600" y="3331089"/>
            <a:ext cx="4152900" cy="3526911"/>
          </a:xfrm>
          <a:prstGeom prst="rect">
            <a:avLst/>
          </a:prstGeom>
        </p:spPr>
      </p:pic>
      <p:sp>
        <p:nvSpPr>
          <p:cNvPr id="7" name="TextBox 6">
            <a:extLst>
              <a:ext uri="{FF2B5EF4-FFF2-40B4-BE49-F238E27FC236}">
                <a16:creationId xmlns:a16="http://schemas.microsoft.com/office/drawing/2014/main" id="{DBEEC555-0A34-5D46-8219-489491908847}"/>
              </a:ext>
            </a:extLst>
          </p:cNvPr>
          <p:cNvSpPr txBox="1"/>
          <p:nvPr/>
        </p:nvSpPr>
        <p:spPr>
          <a:xfrm>
            <a:off x="7883388" y="1857619"/>
            <a:ext cx="3037148" cy="369332"/>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Récupérer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ses</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identifiants</a:t>
            </a:r>
            <a:r>
              <a:rPr lang="en-US" sz="1800" spc="-70" dirty="0">
                <a:latin typeface="Source Sans Pro" panose="020B0503030403020204" pitchFamily="34" charset="77"/>
                <a:ea typeface="Open Sans" panose="020B0606030504020204" pitchFamily="34" charset="0"/>
                <a:cs typeface="Open Sans" panose="020B0606030504020204" pitchFamily="34" charset="0"/>
              </a:rPr>
              <a:t> FTP</a:t>
            </a:r>
          </a:p>
        </p:txBody>
      </p:sp>
      <p:sp>
        <p:nvSpPr>
          <p:cNvPr id="8" name="TextBox 7">
            <a:extLst>
              <a:ext uri="{FF2B5EF4-FFF2-40B4-BE49-F238E27FC236}">
                <a16:creationId xmlns:a16="http://schemas.microsoft.com/office/drawing/2014/main" id="{79523FE8-512E-6649-91A2-EAB5AAEBD0D7}"/>
              </a:ext>
            </a:extLst>
          </p:cNvPr>
          <p:cNvSpPr txBox="1"/>
          <p:nvPr/>
        </p:nvSpPr>
        <p:spPr>
          <a:xfrm>
            <a:off x="7895112" y="2782768"/>
            <a:ext cx="2850564" cy="646331"/>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Déposer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sa</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sauvegarde</a:t>
            </a:r>
            <a:r>
              <a:rPr lang="en-US" sz="1800" spc="-70" dirty="0">
                <a:latin typeface="Source Sans Pro" panose="020B0503030403020204" pitchFamily="34" charset="77"/>
                <a:ea typeface="Open Sans" panose="020B0606030504020204" pitchFamily="34" charset="0"/>
                <a:cs typeface="Open Sans" panose="020B0606030504020204" pitchFamily="34" charset="0"/>
              </a:rPr>
              <a:t> FTP dans son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espace</a:t>
            </a:r>
            <a:r>
              <a:rPr lang="en-US" sz="1800" spc="-70" dirty="0">
                <a:latin typeface="Source Sans Pro" panose="020B0503030403020204" pitchFamily="34" charset="77"/>
                <a:ea typeface="Open Sans" panose="020B0606030504020204" pitchFamily="34" charset="0"/>
                <a:cs typeface="Open Sans" panose="020B0606030504020204" pitchFamily="34" charset="0"/>
              </a:rPr>
              <a:t> de stockage</a:t>
            </a:r>
          </a:p>
        </p:txBody>
      </p:sp>
      <p:sp>
        <p:nvSpPr>
          <p:cNvPr id="10" name="TextBox 9">
            <a:extLst>
              <a:ext uri="{FF2B5EF4-FFF2-40B4-BE49-F238E27FC236}">
                <a16:creationId xmlns:a16="http://schemas.microsoft.com/office/drawing/2014/main" id="{101ED707-87B4-3441-B88C-39340B5CEDE1}"/>
              </a:ext>
            </a:extLst>
          </p:cNvPr>
          <p:cNvSpPr txBox="1"/>
          <p:nvPr/>
        </p:nvSpPr>
        <p:spPr>
          <a:xfrm>
            <a:off x="7883388" y="3965678"/>
            <a:ext cx="4308612" cy="671979"/>
          </a:xfrm>
          <a:prstGeom prst="rect">
            <a:avLst/>
          </a:prstGeom>
          <a:noFill/>
        </p:spPr>
        <p:txBody>
          <a:bodyPr wrap="square" rtlCol="0">
            <a:spAutoFit/>
          </a:bodyPr>
          <a:lstStyle/>
          <a:p>
            <a:pPr>
              <a:spcAft>
                <a:spcPts val="200"/>
              </a:spcAft>
            </a:pPr>
            <a:r>
              <a:rPr lang="en-US" sz="1800" spc="-70" dirty="0">
                <a:latin typeface="Source Sans Pro" panose="020B0503030403020204" pitchFamily="34" charset="77"/>
                <a:ea typeface="Open Sans" panose="020B0606030504020204" pitchFamily="34" charset="0"/>
                <a:cs typeface="Open Sans" panose="020B0606030504020204" pitchFamily="34" charset="0"/>
              </a:rPr>
              <a:t>Importer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sa</a:t>
            </a:r>
            <a:r>
              <a:rPr lang="en-US" sz="1800" spc="-70" dirty="0">
                <a:latin typeface="Source Sans Pro" panose="020B0503030403020204" pitchFamily="34" charset="77"/>
                <a:ea typeface="Open Sans" panose="020B0606030504020204" pitchFamily="34" charset="0"/>
                <a:cs typeface="Open Sans" panose="020B0606030504020204" pitchFamily="34" charset="0"/>
              </a:rPr>
              <a:t> base de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données</a:t>
            </a:r>
            <a:endParaRPr lang="en-US" sz="1800" spc="-70" dirty="0">
              <a:latin typeface="Source Sans Pro" panose="020B0503030403020204" pitchFamily="34" charset="77"/>
              <a:ea typeface="Open Sans" panose="020B0606030504020204" pitchFamily="34" charset="0"/>
              <a:cs typeface="Open Sans" panose="020B0606030504020204" pitchFamily="34" charset="0"/>
            </a:endParaRPr>
          </a:p>
          <a:p>
            <a:pPr>
              <a:spcAft>
                <a:spcPts val="200"/>
              </a:spcAft>
            </a:pPr>
            <a:r>
              <a:rPr lang="en-US" sz="1800" spc="-70" dirty="0">
                <a:latin typeface="Source Sans Pro" panose="020B0503030403020204" pitchFamily="34" charset="77"/>
                <a:ea typeface="Open Sans" panose="020B0606030504020204" pitchFamily="34" charset="0"/>
                <a:cs typeface="Open Sans" panose="020B0606030504020204" pitchFamily="34" charset="0"/>
              </a:rPr>
              <a:t>et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mettre</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à</a:t>
            </a:r>
            <a:r>
              <a:rPr lang="en-US" sz="1800" spc="-70" dirty="0">
                <a:latin typeface="Source Sans Pro" panose="020B0503030403020204" pitchFamily="34" charset="77"/>
                <a:ea typeface="Open Sans" panose="020B0606030504020204" pitchFamily="34" charset="0"/>
                <a:cs typeface="Open Sans" panose="020B0606030504020204" pitchFamily="34" charset="0"/>
              </a:rPr>
              <a:t> jour les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infos</a:t>
            </a:r>
            <a:r>
              <a:rPr lang="en-US" sz="1800" spc="-70" dirty="0">
                <a:latin typeface="Source Sans Pro" panose="020B0503030403020204" pitchFamily="34" charset="77"/>
                <a:ea typeface="Open Sans" panose="020B0606030504020204" pitchFamily="34" charset="0"/>
                <a:cs typeface="Open Sans" panose="020B0606030504020204" pitchFamily="34" charset="0"/>
              </a:rPr>
              <a:t> de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connexion</a:t>
            </a:r>
            <a:endParaRPr lang="en-US" sz="1800" dirty="0">
              <a:latin typeface="Source Sans Pro" panose="020B0503030403020204" pitchFamily="34" charset="77"/>
            </a:endParaRPr>
          </a:p>
        </p:txBody>
      </p:sp>
      <p:cxnSp>
        <p:nvCxnSpPr>
          <p:cNvPr id="11" name="Straight Connector 10">
            <a:extLst>
              <a:ext uri="{FF2B5EF4-FFF2-40B4-BE49-F238E27FC236}">
                <a16:creationId xmlns:a16="http://schemas.microsoft.com/office/drawing/2014/main" id="{D31D6118-6AD6-0E4F-93CB-34DDE9A79F9D}"/>
              </a:ext>
            </a:extLst>
          </p:cNvPr>
          <p:cNvCxnSpPr/>
          <p:nvPr/>
        </p:nvCxnSpPr>
        <p:spPr>
          <a:xfrm>
            <a:off x="6276420" y="1582994"/>
            <a:ext cx="0" cy="4402290"/>
          </a:xfrm>
          <a:prstGeom prst="line">
            <a:avLst/>
          </a:prstGeom>
          <a:ln>
            <a:solidFill>
              <a:srgbClr val="7F7F7F">
                <a:alpha val="50000"/>
              </a:srgbClr>
            </a:solidFill>
          </a:ln>
        </p:spPr>
        <p:style>
          <a:lnRef idx="1">
            <a:schemeClr val="accent1"/>
          </a:lnRef>
          <a:fillRef idx="0">
            <a:schemeClr val="accent1"/>
          </a:fillRef>
          <a:effectRef idx="0">
            <a:schemeClr val="accent1"/>
          </a:effectRef>
          <a:fontRef idx="minor">
            <a:schemeClr val="tx1"/>
          </a:fontRef>
        </p:style>
      </p:cxnSp>
      <p:sp>
        <p:nvSpPr>
          <p:cNvPr id="12" name="Oval 11">
            <a:extLst>
              <a:ext uri="{FF2B5EF4-FFF2-40B4-BE49-F238E27FC236}">
                <a16:creationId xmlns:a16="http://schemas.microsoft.com/office/drawing/2014/main" id="{E23E4377-83B7-E148-8F2D-B9A4FC2280C3}"/>
              </a:ext>
            </a:extLst>
          </p:cNvPr>
          <p:cNvSpPr/>
          <p:nvPr/>
        </p:nvSpPr>
        <p:spPr>
          <a:xfrm>
            <a:off x="6816480" y="1650626"/>
            <a:ext cx="900100" cy="900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01</a:t>
            </a:r>
          </a:p>
        </p:txBody>
      </p:sp>
      <p:sp>
        <p:nvSpPr>
          <p:cNvPr id="13" name="Oval 12">
            <a:extLst>
              <a:ext uri="{FF2B5EF4-FFF2-40B4-BE49-F238E27FC236}">
                <a16:creationId xmlns:a16="http://schemas.microsoft.com/office/drawing/2014/main" id="{DD8560A1-6913-1A49-9855-F1BD1AC6B3CE}"/>
              </a:ext>
            </a:extLst>
          </p:cNvPr>
          <p:cNvSpPr/>
          <p:nvPr/>
        </p:nvSpPr>
        <p:spPr>
          <a:xfrm>
            <a:off x="6816480" y="2745651"/>
            <a:ext cx="900100" cy="900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02</a:t>
            </a:r>
          </a:p>
        </p:txBody>
      </p:sp>
      <p:sp>
        <p:nvSpPr>
          <p:cNvPr id="14" name="Oval 13">
            <a:extLst>
              <a:ext uri="{FF2B5EF4-FFF2-40B4-BE49-F238E27FC236}">
                <a16:creationId xmlns:a16="http://schemas.microsoft.com/office/drawing/2014/main" id="{38EEBCDD-D372-D143-BCC4-EBC3A18F0EDF}"/>
              </a:ext>
            </a:extLst>
          </p:cNvPr>
          <p:cNvSpPr/>
          <p:nvPr/>
        </p:nvSpPr>
        <p:spPr>
          <a:xfrm>
            <a:off x="6816480" y="3840676"/>
            <a:ext cx="900100" cy="900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03</a:t>
            </a:r>
          </a:p>
        </p:txBody>
      </p:sp>
      <p:sp>
        <p:nvSpPr>
          <p:cNvPr id="15" name="Oval 14">
            <a:extLst>
              <a:ext uri="{FF2B5EF4-FFF2-40B4-BE49-F238E27FC236}">
                <a16:creationId xmlns:a16="http://schemas.microsoft.com/office/drawing/2014/main" id="{C4EAFD99-31EC-364B-8674-1BE000C861FC}"/>
              </a:ext>
            </a:extLst>
          </p:cNvPr>
          <p:cNvSpPr/>
          <p:nvPr/>
        </p:nvSpPr>
        <p:spPr>
          <a:xfrm>
            <a:off x="6816480" y="4935700"/>
            <a:ext cx="900100" cy="9001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04</a:t>
            </a:r>
          </a:p>
        </p:txBody>
      </p:sp>
      <p:sp>
        <p:nvSpPr>
          <p:cNvPr id="18" name="TextBox 17">
            <a:extLst>
              <a:ext uri="{FF2B5EF4-FFF2-40B4-BE49-F238E27FC236}">
                <a16:creationId xmlns:a16="http://schemas.microsoft.com/office/drawing/2014/main" id="{9768CF43-60C4-6C43-9A3C-D49A407A0B6C}"/>
              </a:ext>
            </a:extLst>
          </p:cNvPr>
          <p:cNvSpPr txBox="1"/>
          <p:nvPr/>
        </p:nvSpPr>
        <p:spPr>
          <a:xfrm>
            <a:off x="7917413" y="5080538"/>
            <a:ext cx="2535471" cy="646331"/>
          </a:xfrm>
          <a:prstGeom prst="rect">
            <a:avLst/>
          </a:prstGeom>
          <a:noFill/>
        </p:spPr>
        <p:txBody>
          <a:bodyPr wrap="square" rtlCol="0">
            <a:spAutoFit/>
          </a:bodyPr>
          <a:lstStyle/>
          <a:p>
            <a:pPr>
              <a:spcAft>
                <a:spcPts val="200"/>
              </a:spcAft>
            </a:pPr>
            <a:r>
              <a:rPr lang="en-US" sz="1800" spc="-70" dirty="0">
                <a:latin typeface="Source Sans Pro" panose="020B0503030403020204" pitchFamily="34" charset="77"/>
                <a:ea typeface="Open Sans" panose="020B0606030504020204" pitchFamily="34" charset="0"/>
                <a:cs typeface="Open Sans" panose="020B0606030504020204" pitchFamily="34" charset="0"/>
              </a:rPr>
              <a:t>Modifier le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pointage</a:t>
            </a:r>
            <a:r>
              <a:rPr lang="en-US" sz="1800" spc="-70" dirty="0">
                <a:latin typeface="Source Sans Pro" panose="020B0503030403020204" pitchFamily="34" charset="77"/>
                <a:ea typeface="Open Sans" panose="020B0606030504020204" pitchFamily="34" charset="0"/>
                <a:cs typeface="Open Sans" panose="020B0606030504020204" pitchFamily="34" charset="0"/>
              </a:rPr>
              <a:t> DNS de son nom de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domaine</a:t>
            </a:r>
            <a:endParaRPr lang="en-US" sz="1800" dirty="0">
              <a:latin typeface="Source Sans Pro" panose="020B0503030403020204" pitchFamily="34" charset="77"/>
            </a:endParaRPr>
          </a:p>
        </p:txBody>
      </p:sp>
      <p:sp>
        <p:nvSpPr>
          <p:cNvPr id="19" name="TextBox 4">
            <a:extLst>
              <a:ext uri="{FF2B5EF4-FFF2-40B4-BE49-F238E27FC236}">
                <a16:creationId xmlns:a16="http://schemas.microsoft.com/office/drawing/2014/main" id="{D22B1E18-6B70-124E-8944-5E1960371AB4}"/>
              </a:ext>
            </a:extLst>
          </p:cNvPr>
          <p:cNvSpPr txBox="1"/>
          <p:nvPr/>
        </p:nvSpPr>
        <p:spPr>
          <a:xfrm>
            <a:off x="990600" y="289073"/>
            <a:ext cx="9358632" cy="800219"/>
          </a:xfrm>
          <a:prstGeom prst="rect">
            <a:avLst/>
          </a:prstGeom>
          <a:noFill/>
        </p:spPr>
        <p:txBody>
          <a:bodyPr wrap="square" lIns="0" tIns="0" rIns="0" bIns="0" rtlCol="0">
            <a:spAutoFit/>
          </a:bodyPr>
          <a:lstStyle/>
          <a:p>
            <a:r>
              <a:rPr lang="en-US" sz="2800" b="1" dirty="0" err="1">
                <a:solidFill>
                  <a:schemeClr val="accent1"/>
                </a:solidFill>
                <a:latin typeface="Source Sans Pro Regular"/>
              </a:rPr>
              <a:t>L’espace</a:t>
            </a:r>
            <a:r>
              <a:rPr lang="en-US" sz="2800" b="1" dirty="0">
                <a:solidFill>
                  <a:schemeClr val="accent1"/>
                </a:solidFill>
                <a:latin typeface="Source Sans Pro Regular"/>
              </a:rPr>
              <a:t> de stockage</a:t>
            </a:r>
          </a:p>
          <a:p>
            <a:r>
              <a:rPr lang="en-US" dirty="0">
                <a:solidFill>
                  <a:schemeClr val="accent1"/>
                </a:solidFill>
                <a:latin typeface="Source Sans Pro Regular"/>
              </a:rPr>
              <a:t>Cas client</a:t>
            </a:r>
          </a:p>
        </p:txBody>
      </p:sp>
    </p:spTree>
    <p:extLst>
      <p:ext uri="{BB962C8B-B14F-4D97-AF65-F5344CB8AC3E}">
        <p14:creationId xmlns:p14="http://schemas.microsoft.com/office/powerpoint/2010/main" val="371979989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up)">
                                          <p:cBhvr>
                                            <p:cTn id="17" dur="1100"/>
                                            <p:tgtEl>
                                              <p:spTgt spid="11"/>
                                            </p:tgtEl>
                                          </p:cBhvr>
                                        </p:animEffect>
                                      </p:childTnLst>
                                    </p:cTn>
                                  </p:par>
                                  <p:par>
                                    <p:cTn id="18" presetID="2" presetClass="entr" presetSubtype="1" fill="hold" grpId="0" nodeType="withEffect" p14:presetBounceEnd="66667">
                                      <p:stCondLst>
                                        <p:cond delay="300"/>
                                      </p:stCondLst>
                                      <p:childTnLst>
                                        <p:set>
                                          <p:cBhvr>
                                            <p:cTn id="19" dur="1" fill="hold">
                                              <p:stCondLst>
                                                <p:cond delay="0"/>
                                              </p:stCondLst>
                                            </p:cTn>
                                            <p:tgtEl>
                                              <p:spTgt spid="12"/>
                                            </p:tgtEl>
                                            <p:attrNameLst>
                                              <p:attrName>style.visibility</p:attrName>
                                            </p:attrNameLst>
                                          </p:cBhvr>
                                          <p:to>
                                            <p:strVal val="visible"/>
                                          </p:to>
                                        </p:set>
                                        <p:anim calcmode="lin" valueType="num" p14:bounceEnd="66667">
                                          <p:cBhvr additive="base">
                                            <p:cTn id="20" dur="900" fill="hold"/>
                                            <p:tgtEl>
                                              <p:spTgt spid="12"/>
                                            </p:tgtEl>
                                            <p:attrNameLst>
                                              <p:attrName>ppt_x</p:attrName>
                                            </p:attrNameLst>
                                          </p:cBhvr>
                                          <p:tavLst>
                                            <p:tav tm="0">
                                              <p:val>
                                                <p:strVal val="#ppt_x"/>
                                              </p:val>
                                            </p:tav>
                                            <p:tav tm="100000">
                                              <p:val>
                                                <p:strVal val="#ppt_x"/>
                                              </p:val>
                                            </p:tav>
                                          </p:tavLst>
                                        </p:anim>
                                        <p:anim calcmode="lin" valueType="num" p14:bounceEnd="66667">
                                          <p:cBhvr additive="base">
                                            <p:cTn id="21" dur="900" fill="hold"/>
                                            <p:tgtEl>
                                              <p:spTgt spid="12"/>
                                            </p:tgtEl>
                                            <p:attrNameLst>
                                              <p:attrName>ppt_y</p:attrName>
                                            </p:attrNameLst>
                                          </p:cBhvr>
                                          <p:tavLst>
                                            <p:tav tm="0">
                                              <p:val>
                                                <p:strVal val="0-#ppt_h/2"/>
                                              </p:val>
                                            </p:tav>
                                            <p:tav tm="100000">
                                              <p:val>
                                                <p:strVal val="#ppt_y"/>
                                              </p:val>
                                            </p:tav>
                                          </p:tavLst>
                                        </p:anim>
                                      </p:childTnLst>
                                    </p:cTn>
                                  </p:par>
                                  <p:par>
                                    <p:cTn id="22" presetID="10" presetClass="entr" presetSubtype="0" fill="hold" grpId="0" nodeType="withEffect">
                                      <p:stCondLst>
                                        <p:cond delay="70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0" nodeType="clickEffect" p14:presetBounceEnd="66667">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14:bounceEnd="66667">
                                          <p:cBhvr additive="base">
                                            <p:cTn id="29" dur="1000" fill="hold"/>
                                            <p:tgtEl>
                                              <p:spTgt spid="13"/>
                                            </p:tgtEl>
                                            <p:attrNameLst>
                                              <p:attrName>ppt_x</p:attrName>
                                            </p:attrNameLst>
                                          </p:cBhvr>
                                          <p:tavLst>
                                            <p:tav tm="0">
                                              <p:val>
                                                <p:strVal val="#ppt_x"/>
                                              </p:val>
                                            </p:tav>
                                            <p:tav tm="100000">
                                              <p:val>
                                                <p:strVal val="#ppt_x"/>
                                              </p:val>
                                            </p:tav>
                                          </p:tavLst>
                                        </p:anim>
                                        <p:anim calcmode="lin" valueType="num" p14:bounceEnd="66667">
                                          <p:cBhvr additive="base">
                                            <p:cTn id="30" dur="1000" fill="hold"/>
                                            <p:tgtEl>
                                              <p:spTgt spid="13"/>
                                            </p:tgtEl>
                                            <p:attrNameLst>
                                              <p:attrName>ppt_y</p:attrName>
                                            </p:attrNameLst>
                                          </p:cBhvr>
                                          <p:tavLst>
                                            <p:tav tm="0">
                                              <p:val>
                                                <p:strVal val="0-#ppt_h/2"/>
                                              </p:val>
                                            </p:tav>
                                            <p:tav tm="100000">
                                              <p:val>
                                                <p:strVal val="#ppt_y"/>
                                              </p:val>
                                            </p:tav>
                                          </p:tavLst>
                                        </p:anim>
                                      </p:childTnLst>
                                    </p:cTn>
                                  </p:par>
                                  <p:par>
                                    <p:cTn id="31" presetID="10" presetClass="entr" presetSubtype="0" fill="hold" grpId="0" nodeType="withEffect">
                                      <p:stCondLst>
                                        <p:cond delay="50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1" fill="hold" grpId="0" nodeType="clickEffect" p14:presetBounceEnd="66667">
                                      <p:stCondLst>
                                        <p:cond delay="0"/>
                                      </p:stCondLst>
                                      <p:childTnLst>
                                        <p:set>
                                          <p:cBhvr>
                                            <p:cTn id="37" dur="1" fill="hold">
                                              <p:stCondLst>
                                                <p:cond delay="0"/>
                                              </p:stCondLst>
                                            </p:cTn>
                                            <p:tgtEl>
                                              <p:spTgt spid="14"/>
                                            </p:tgtEl>
                                            <p:attrNameLst>
                                              <p:attrName>style.visibility</p:attrName>
                                            </p:attrNameLst>
                                          </p:cBhvr>
                                          <p:to>
                                            <p:strVal val="visible"/>
                                          </p:to>
                                        </p:set>
                                        <p:anim calcmode="lin" valueType="num" p14:bounceEnd="66667">
                                          <p:cBhvr additive="base">
                                            <p:cTn id="38" dur="1100" fill="hold"/>
                                            <p:tgtEl>
                                              <p:spTgt spid="14"/>
                                            </p:tgtEl>
                                            <p:attrNameLst>
                                              <p:attrName>ppt_x</p:attrName>
                                            </p:attrNameLst>
                                          </p:cBhvr>
                                          <p:tavLst>
                                            <p:tav tm="0">
                                              <p:val>
                                                <p:strVal val="#ppt_x"/>
                                              </p:val>
                                            </p:tav>
                                            <p:tav tm="100000">
                                              <p:val>
                                                <p:strVal val="#ppt_x"/>
                                              </p:val>
                                            </p:tav>
                                          </p:tavLst>
                                        </p:anim>
                                        <p:anim calcmode="lin" valueType="num" p14:bounceEnd="66667">
                                          <p:cBhvr additive="base">
                                            <p:cTn id="39" dur="1100" fill="hold"/>
                                            <p:tgtEl>
                                              <p:spTgt spid="14"/>
                                            </p:tgtEl>
                                            <p:attrNameLst>
                                              <p:attrName>ppt_y</p:attrName>
                                            </p:attrNameLst>
                                          </p:cBhvr>
                                          <p:tavLst>
                                            <p:tav tm="0">
                                              <p:val>
                                                <p:strVal val="0-#ppt_h/2"/>
                                              </p:val>
                                            </p:tav>
                                            <p:tav tm="100000">
                                              <p:val>
                                                <p:strVal val="#ppt_y"/>
                                              </p:val>
                                            </p:tav>
                                          </p:tavLst>
                                        </p:anim>
                                      </p:childTnLst>
                                    </p:cTn>
                                  </p:par>
                                  <p:par>
                                    <p:cTn id="40" presetID="10" presetClass="entr" presetSubtype="0" fill="hold" grpId="0" nodeType="withEffect">
                                      <p:stCondLst>
                                        <p:cond delay="50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500"/>
                                            <p:tgtEl>
                                              <p:spTgt spid="10"/>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grpId="0" nodeType="clickEffect" p14:presetBounceEnd="66667">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14:bounceEnd="66667">
                                          <p:cBhvr additive="base">
                                            <p:cTn id="47" dur="1200" fill="hold"/>
                                            <p:tgtEl>
                                              <p:spTgt spid="15"/>
                                            </p:tgtEl>
                                            <p:attrNameLst>
                                              <p:attrName>ppt_x</p:attrName>
                                            </p:attrNameLst>
                                          </p:cBhvr>
                                          <p:tavLst>
                                            <p:tav tm="0">
                                              <p:val>
                                                <p:strVal val="#ppt_x"/>
                                              </p:val>
                                            </p:tav>
                                            <p:tav tm="100000">
                                              <p:val>
                                                <p:strVal val="#ppt_x"/>
                                              </p:val>
                                            </p:tav>
                                          </p:tavLst>
                                        </p:anim>
                                        <p:anim calcmode="lin" valueType="num" p14:bounceEnd="66667">
                                          <p:cBhvr additive="base">
                                            <p:cTn id="48" dur="1200" fill="hold"/>
                                            <p:tgtEl>
                                              <p:spTgt spid="15"/>
                                            </p:tgtEl>
                                            <p:attrNameLst>
                                              <p:attrName>ppt_y</p:attrName>
                                            </p:attrNameLst>
                                          </p:cBhvr>
                                          <p:tavLst>
                                            <p:tav tm="0">
                                              <p:val>
                                                <p:strVal val="0-#ppt_h/2"/>
                                              </p:val>
                                            </p:tav>
                                            <p:tav tm="100000">
                                              <p:val>
                                                <p:strVal val="#ppt_y"/>
                                              </p:val>
                                            </p:tav>
                                          </p:tavLst>
                                        </p:anim>
                                      </p:childTnLst>
                                    </p:cTn>
                                  </p:par>
                                  <p:par>
                                    <p:cTn id="49" presetID="10" presetClass="entr" presetSubtype="0" fill="hold" grpId="0" nodeType="withEffect">
                                      <p:stCondLst>
                                        <p:cond delay="5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animBg="1"/>
          <p:bldP spid="13" grpId="0" animBg="1"/>
          <p:bldP spid="14" grpId="0" animBg="1"/>
          <p:bldP spid="15" grpId="0" animBg="1"/>
          <p:bldP spid="1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up)">
                                          <p:cBhvr>
                                            <p:cTn id="17" dur="1100"/>
                                            <p:tgtEl>
                                              <p:spTgt spid="11"/>
                                            </p:tgtEl>
                                          </p:cBhvr>
                                        </p:animEffect>
                                      </p:childTnLst>
                                    </p:cTn>
                                  </p:par>
                                  <p:par>
                                    <p:cTn id="18" presetID="2" presetClass="entr" presetSubtype="1" fill="hold" grpId="0" nodeType="withEffect">
                                      <p:stCondLst>
                                        <p:cond delay="300"/>
                                      </p:stCondLst>
                                      <p:childTnLst>
                                        <p:set>
                                          <p:cBhvr>
                                            <p:cTn id="19" dur="1" fill="hold">
                                              <p:stCondLst>
                                                <p:cond delay="0"/>
                                              </p:stCondLst>
                                            </p:cTn>
                                            <p:tgtEl>
                                              <p:spTgt spid="12"/>
                                            </p:tgtEl>
                                            <p:attrNameLst>
                                              <p:attrName>style.visibility</p:attrName>
                                            </p:attrNameLst>
                                          </p:cBhvr>
                                          <p:to>
                                            <p:strVal val="visible"/>
                                          </p:to>
                                        </p:set>
                                        <p:anim calcmode="lin" valueType="num">
                                          <p:cBhvr additive="base">
                                            <p:cTn id="20" dur="900" fill="hold"/>
                                            <p:tgtEl>
                                              <p:spTgt spid="12"/>
                                            </p:tgtEl>
                                            <p:attrNameLst>
                                              <p:attrName>ppt_x</p:attrName>
                                            </p:attrNameLst>
                                          </p:cBhvr>
                                          <p:tavLst>
                                            <p:tav tm="0">
                                              <p:val>
                                                <p:strVal val="#ppt_x"/>
                                              </p:val>
                                            </p:tav>
                                            <p:tav tm="100000">
                                              <p:val>
                                                <p:strVal val="#ppt_x"/>
                                              </p:val>
                                            </p:tav>
                                          </p:tavLst>
                                        </p:anim>
                                        <p:anim calcmode="lin" valueType="num">
                                          <p:cBhvr additive="base">
                                            <p:cTn id="21" dur="900" fill="hold"/>
                                            <p:tgtEl>
                                              <p:spTgt spid="12"/>
                                            </p:tgtEl>
                                            <p:attrNameLst>
                                              <p:attrName>ppt_y</p:attrName>
                                            </p:attrNameLst>
                                          </p:cBhvr>
                                          <p:tavLst>
                                            <p:tav tm="0">
                                              <p:val>
                                                <p:strVal val="0-#ppt_h/2"/>
                                              </p:val>
                                            </p:tav>
                                            <p:tav tm="100000">
                                              <p:val>
                                                <p:strVal val="#ppt_y"/>
                                              </p:val>
                                            </p:tav>
                                          </p:tavLst>
                                        </p:anim>
                                      </p:childTnLst>
                                    </p:cTn>
                                  </p:par>
                                  <p:par>
                                    <p:cTn id="22" presetID="10" presetClass="entr" presetSubtype="0" fill="hold" grpId="0" nodeType="withEffect">
                                      <p:stCondLst>
                                        <p:cond delay="70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additive="base">
                                            <p:cTn id="29" dur="1000" fill="hold"/>
                                            <p:tgtEl>
                                              <p:spTgt spid="13"/>
                                            </p:tgtEl>
                                            <p:attrNameLst>
                                              <p:attrName>ppt_x</p:attrName>
                                            </p:attrNameLst>
                                          </p:cBhvr>
                                          <p:tavLst>
                                            <p:tav tm="0">
                                              <p:val>
                                                <p:strVal val="#ppt_x"/>
                                              </p:val>
                                            </p:tav>
                                            <p:tav tm="100000">
                                              <p:val>
                                                <p:strVal val="#ppt_x"/>
                                              </p:val>
                                            </p:tav>
                                          </p:tavLst>
                                        </p:anim>
                                        <p:anim calcmode="lin" valueType="num">
                                          <p:cBhvr additive="base">
                                            <p:cTn id="30" dur="1000" fill="hold"/>
                                            <p:tgtEl>
                                              <p:spTgt spid="13"/>
                                            </p:tgtEl>
                                            <p:attrNameLst>
                                              <p:attrName>ppt_y</p:attrName>
                                            </p:attrNameLst>
                                          </p:cBhvr>
                                          <p:tavLst>
                                            <p:tav tm="0">
                                              <p:val>
                                                <p:strVal val="0-#ppt_h/2"/>
                                              </p:val>
                                            </p:tav>
                                            <p:tav tm="100000">
                                              <p:val>
                                                <p:strVal val="#ppt_y"/>
                                              </p:val>
                                            </p:tav>
                                          </p:tavLst>
                                        </p:anim>
                                      </p:childTnLst>
                                    </p:cTn>
                                  </p:par>
                                  <p:par>
                                    <p:cTn id="31" presetID="10" presetClass="entr" presetSubtype="0" fill="hold" grpId="0" nodeType="withEffect">
                                      <p:stCondLst>
                                        <p:cond delay="50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1" fill="hold" grpId="0" nodeType="clickEffect">
                                      <p:stCondLst>
                                        <p:cond delay="0"/>
                                      </p:stCondLst>
                                      <p:childTnLst>
                                        <p:set>
                                          <p:cBhvr>
                                            <p:cTn id="37" dur="1" fill="hold">
                                              <p:stCondLst>
                                                <p:cond delay="0"/>
                                              </p:stCondLst>
                                            </p:cTn>
                                            <p:tgtEl>
                                              <p:spTgt spid="14"/>
                                            </p:tgtEl>
                                            <p:attrNameLst>
                                              <p:attrName>style.visibility</p:attrName>
                                            </p:attrNameLst>
                                          </p:cBhvr>
                                          <p:to>
                                            <p:strVal val="visible"/>
                                          </p:to>
                                        </p:set>
                                        <p:anim calcmode="lin" valueType="num">
                                          <p:cBhvr additive="base">
                                            <p:cTn id="38" dur="1100" fill="hold"/>
                                            <p:tgtEl>
                                              <p:spTgt spid="14"/>
                                            </p:tgtEl>
                                            <p:attrNameLst>
                                              <p:attrName>ppt_x</p:attrName>
                                            </p:attrNameLst>
                                          </p:cBhvr>
                                          <p:tavLst>
                                            <p:tav tm="0">
                                              <p:val>
                                                <p:strVal val="#ppt_x"/>
                                              </p:val>
                                            </p:tav>
                                            <p:tav tm="100000">
                                              <p:val>
                                                <p:strVal val="#ppt_x"/>
                                              </p:val>
                                            </p:tav>
                                          </p:tavLst>
                                        </p:anim>
                                        <p:anim calcmode="lin" valueType="num">
                                          <p:cBhvr additive="base">
                                            <p:cTn id="39" dur="1100" fill="hold"/>
                                            <p:tgtEl>
                                              <p:spTgt spid="14"/>
                                            </p:tgtEl>
                                            <p:attrNameLst>
                                              <p:attrName>ppt_y</p:attrName>
                                            </p:attrNameLst>
                                          </p:cBhvr>
                                          <p:tavLst>
                                            <p:tav tm="0">
                                              <p:val>
                                                <p:strVal val="0-#ppt_h/2"/>
                                              </p:val>
                                            </p:tav>
                                            <p:tav tm="100000">
                                              <p:val>
                                                <p:strVal val="#ppt_y"/>
                                              </p:val>
                                            </p:tav>
                                          </p:tavLst>
                                        </p:anim>
                                      </p:childTnLst>
                                    </p:cTn>
                                  </p:par>
                                  <p:par>
                                    <p:cTn id="40" presetID="10" presetClass="entr" presetSubtype="0" fill="hold" grpId="0" nodeType="withEffect">
                                      <p:stCondLst>
                                        <p:cond delay="50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500"/>
                                            <p:tgtEl>
                                              <p:spTgt spid="10"/>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1200" fill="hold"/>
                                            <p:tgtEl>
                                              <p:spTgt spid="15"/>
                                            </p:tgtEl>
                                            <p:attrNameLst>
                                              <p:attrName>ppt_x</p:attrName>
                                            </p:attrNameLst>
                                          </p:cBhvr>
                                          <p:tavLst>
                                            <p:tav tm="0">
                                              <p:val>
                                                <p:strVal val="#ppt_x"/>
                                              </p:val>
                                            </p:tav>
                                            <p:tav tm="100000">
                                              <p:val>
                                                <p:strVal val="#ppt_x"/>
                                              </p:val>
                                            </p:tav>
                                          </p:tavLst>
                                        </p:anim>
                                        <p:anim calcmode="lin" valueType="num">
                                          <p:cBhvr additive="base">
                                            <p:cTn id="48" dur="1200" fill="hold"/>
                                            <p:tgtEl>
                                              <p:spTgt spid="15"/>
                                            </p:tgtEl>
                                            <p:attrNameLst>
                                              <p:attrName>ppt_y</p:attrName>
                                            </p:attrNameLst>
                                          </p:cBhvr>
                                          <p:tavLst>
                                            <p:tav tm="0">
                                              <p:val>
                                                <p:strVal val="0-#ppt_h/2"/>
                                              </p:val>
                                            </p:tav>
                                            <p:tav tm="100000">
                                              <p:val>
                                                <p:strVal val="#ppt_y"/>
                                              </p:val>
                                            </p:tav>
                                          </p:tavLst>
                                        </p:anim>
                                      </p:childTnLst>
                                    </p:cTn>
                                  </p:par>
                                  <p:par>
                                    <p:cTn id="49" presetID="10" presetClass="entr" presetSubtype="0" fill="hold" grpId="0" nodeType="withEffect">
                                      <p:stCondLst>
                                        <p:cond delay="5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animBg="1"/>
          <p:bldP spid="13" grpId="0" animBg="1"/>
          <p:bldP spid="14" grpId="0" animBg="1"/>
          <p:bldP spid="15" grpId="0" animBg="1"/>
          <p:bldP spid="18" grpId="0"/>
        </p:bldLst>
      </p:timing>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descr="Une image contenant texte, capture d’écran, Police, Graphique&#10;&#10;Description générée automatiquement">
            <a:extLst>
              <a:ext uri="{FF2B5EF4-FFF2-40B4-BE49-F238E27FC236}">
                <a16:creationId xmlns:a16="http://schemas.microsoft.com/office/drawing/2014/main" id="{A2282263-1839-8B9D-73F6-DBF649D68913}"/>
              </a:ext>
            </a:extLst>
          </p:cNvPr>
          <p:cNvPicPr>
            <a:picLocks noChangeAspect="1"/>
          </p:cNvPicPr>
          <p:nvPr/>
        </p:nvPicPr>
        <p:blipFill>
          <a:blip r:embed="rId3"/>
          <a:stretch>
            <a:fillRect/>
          </a:stretch>
        </p:blipFill>
        <p:spPr>
          <a:xfrm>
            <a:off x="2616021" y="1962074"/>
            <a:ext cx="6959958" cy="2933851"/>
          </a:xfrm>
          <a:prstGeom prst="rect">
            <a:avLst/>
          </a:prstGeom>
        </p:spPr>
      </p:pic>
    </p:spTree>
    <p:extLst>
      <p:ext uri="{BB962C8B-B14F-4D97-AF65-F5344CB8AC3E}">
        <p14:creationId xmlns:p14="http://schemas.microsoft.com/office/powerpoint/2010/main" val="4258721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27">
            <a:extLst>
              <a:ext uri="{FF2B5EF4-FFF2-40B4-BE49-F238E27FC236}">
                <a16:creationId xmlns:a16="http://schemas.microsoft.com/office/drawing/2014/main" id="{4895ED2F-7B85-1F4A-8FF4-F3D6EACFA1AF}"/>
              </a:ext>
            </a:extLst>
          </p:cNvPr>
          <p:cNvSpPr>
            <a:spLocks/>
          </p:cNvSpPr>
          <p:nvPr/>
        </p:nvSpPr>
        <p:spPr bwMode="auto">
          <a:xfrm rot="16200000">
            <a:off x="2831266" y="607036"/>
            <a:ext cx="6529468" cy="5643927"/>
          </a:xfrm>
          <a:custGeom>
            <a:avLst/>
            <a:gdLst>
              <a:gd name="T0" fmla="*/ 33 w 242"/>
              <a:gd name="T1" fmla="*/ 74 h 209"/>
              <a:gd name="T2" fmla="*/ 34 w 242"/>
              <a:gd name="T3" fmla="*/ 74 h 209"/>
              <a:gd name="T4" fmla="*/ 34 w 242"/>
              <a:gd name="T5" fmla="*/ 0 h 209"/>
              <a:gd name="T6" fmla="*/ 108 w 242"/>
              <a:gd name="T7" fmla="*/ 0 h 209"/>
              <a:gd name="T8" fmla="*/ 108 w 242"/>
              <a:gd name="T9" fmla="*/ 2 h 209"/>
              <a:gd name="T10" fmla="*/ 142 w 242"/>
              <a:gd name="T11" fmla="*/ 35 h 209"/>
              <a:gd name="T12" fmla="*/ 175 w 242"/>
              <a:gd name="T13" fmla="*/ 2 h 209"/>
              <a:gd name="T14" fmla="*/ 175 w 242"/>
              <a:gd name="T15" fmla="*/ 0 h 209"/>
              <a:gd name="T16" fmla="*/ 242 w 242"/>
              <a:gd name="T17" fmla="*/ 0 h 209"/>
              <a:gd name="T18" fmla="*/ 242 w 242"/>
              <a:gd name="T19" fmla="*/ 209 h 209"/>
              <a:gd name="T20" fmla="*/ 34 w 242"/>
              <a:gd name="T21" fmla="*/ 209 h 209"/>
              <a:gd name="T22" fmla="*/ 34 w 242"/>
              <a:gd name="T23" fmla="*/ 142 h 209"/>
              <a:gd name="T24" fmla="*/ 33 w 242"/>
              <a:gd name="T25" fmla="*/ 142 h 209"/>
              <a:gd name="T26" fmla="*/ 0 w 242"/>
              <a:gd name="T27" fmla="*/ 108 h 209"/>
              <a:gd name="T28" fmla="*/ 33 w 242"/>
              <a:gd name="T29" fmla="*/ 74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2" h="209">
                <a:moveTo>
                  <a:pt x="33" y="74"/>
                </a:moveTo>
                <a:cubicBezTo>
                  <a:pt x="34" y="74"/>
                  <a:pt x="34" y="74"/>
                  <a:pt x="34" y="74"/>
                </a:cubicBezTo>
                <a:cubicBezTo>
                  <a:pt x="34" y="0"/>
                  <a:pt x="34" y="0"/>
                  <a:pt x="34" y="0"/>
                </a:cubicBezTo>
                <a:cubicBezTo>
                  <a:pt x="108" y="0"/>
                  <a:pt x="108" y="0"/>
                  <a:pt x="108" y="0"/>
                </a:cubicBezTo>
                <a:cubicBezTo>
                  <a:pt x="108" y="2"/>
                  <a:pt x="108" y="2"/>
                  <a:pt x="108" y="2"/>
                </a:cubicBezTo>
                <a:cubicBezTo>
                  <a:pt x="108" y="20"/>
                  <a:pt x="123" y="35"/>
                  <a:pt x="142" y="35"/>
                </a:cubicBezTo>
                <a:cubicBezTo>
                  <a:pt x="160" y="35"/>
                  <a:pt x="175" y="20"/>
                  <a:pt x="175" y="2"/>
                </a:cubicBezTo>
                <a:cubicBezTo>
                  <a:pt x="175" y="0"/>
                  <a:pt x="175" y="0"/>
                  <a:pt x="175" y="0"/>
                </a:cubicBezTo>
                <a:cubicBezTo>
                  <a:pt x="242" y="0"/>
                  <a:pt x="242" y="0"/>
                  <a:pt x="242" y="0"/>
                </a:cubicBezTo>
                <a:cubicBezTo>
                  <a:pt x="242" y="209"/>
                  <a:pt x="242" y="209"/>
                  <a:pt x="242" y="209"/>
                </a:cubicBezTo>
                <a:cubicBezTo>
                  <a:pt x="34" y="209"/>
                  <a:pt x="34" y="209"/>
                  <a:pt x="34" y="209"/>
                </a:cubicBezTo>
                <a:cubicBezTo>
                  <a:pt x="34" y="142"/>
                  <a:pt x="34" y="142"/>
                  <a:pt x="34" y="142"/>
                </a:cubicBezTo>
                <a:cubicBezTo>
                  <a:pt x="33" y="142"/>
                  <a:pt x="33" y="142"/>
                  <a:pt x="33" y="142"/>
                </a:cubicBezTo>
                <a:cubicBezTo>
                  <a:pt x="15" y="142"/>
                  <a:pt x="0" y="127"/>
                  <a:pt x="0" y="108"/>
                </a:cubicBezTo>
                <a:cubicBezTo>
                  <a:pt x="0" y="89"/>
                  <a:pt x="15" y="74"/>
                  <a:pt x="33" y="74"/>
                </a:cubicBezTo>
                <a:close/>
              </a:path>
            </a:pathLst>
          </a:custGeom>
          <a:noFill/>
          <a:ln w="25400" cap="flat">
            <a:solidFill>
              <a:schemeClr val="bg1"/>
            </a:solidFill>
            <a:prstDash val="solid"/>
            <a:miter lim="800000"/>
            <a:headEnd/>
            <a:tailEnd/>
          </a:ln>
          <a:scene3d>
            <a:camera prst="orthographicFront"/>
            <a:lightRig rig="balanced" dir="t"/>
          </a:scene3d>
          <a:sp3d extrusionH="419100" prstMaterial="dkEdge"/>
        </p:spPr>
        <p:txBody>
          <a:bodyPr vert="horz" wrap="square" lIns="91440" tIns="45720" rIns="91440" bIns="45720" numCol="1" rtlCol="0" anchor="t" anchorCtr="0" compatLnSpc="1">
            <a:prstTxWarp prst="textNoShape">
              <a:avLst/>
            </a:prstTxWarp>
          </a:bodyPr>
          <a:lstStyle/>
          <a:p>
            <a:pPr rtl="0"/>
            <a:endParaRPr lang="en-US" dirty="0">
              <a:latin typeface="Source Sans Pro" panose="020B0503030403020204" pitchFamily="34" charset="77"/>
            </a:endParaRPr>
          </a:p>
        </p:txBody>
      </p:sp>
      <p:sp>
        <p:nvSpPr>
          <p:cNvPr id="7" name="ZoneTexte 6">
            <a:extLst>
              <a:ext uri="{FF2B5EF4-FFF2-40B4-BE49-F238E27FC236}">
                <a16:creationId xmlns:a16="http://schemas.microsoft.com/office/drawing/2014/main" id="{1FD1D9F8-A71D-FE42-8B17-22306B3E7ADA}"/>
              </a:ext>
            </a:extLst>
          </p:cNvPr>
          <p:cNvSpPr txBox="1"/>
          <p:nvPr/>
        </p:nvSpPr>
        <p:spPr>
          <a:xfrm>
            <a:off x="4525010" y="3429000"/>
            <a:ext cx="3141979" cy="1077218"/>
          </a:xfrm>
          <a:prstGeom prst="rect">
            <a:avLst/>
          </a:prstGeom>
          <a:solidFill>
            <a:schemeClr val="tx1"/>
          </a:solidFill>
          <a:ln>
            <a:solidFill>
              <a:schemeClr val="tx2"/>
            </a:solidFill>
          </a:ln>
        </p:spPr>
        <p:txBody>
          <a:bodyPr wrap="square" rtlCol="0">
            <a:spAutoFit/>
          </a:bodyPr>
          <a:lstStyle/>
          <a:p>
            <a:pPr algn="ctr"/>
            <a:r>
              <a:rPr lang="fr-FR" sz="3200" dirty="0">
                <a:solidFill>
                  <a:schemeClr val="bg1"/>
                </a:solidFill>
                <a:latin typeface="Source Sans Pro" panose="020B0503030403020204" pitchFamily="34" charset="77"/>
              </a:rPr>
              <a:t>La base de données</a:t>
            </a:r>
          </a:p>
        </p:txBody>
      </p:sp>
      <p:sp>
        <p:nvSpPr>
          <p:cNvPr id="6" name="Freeform 40">
            <a:extLst>
              <a:ext uri="{FF2B5EF4-FFF2-40B4-BE49-F238E27FC236}">
                <a16:creationId xmlns:a16="http://schemas.microsoft.com/office/drawing/2014/main" id="{1A7848DB-65CC-2248-BB52-D5BE997D73A5}"/>
              </a:ext>
            </a:extLst>
          </p:cNvPr>
          <p:cNvSpPr>
            <a:spLocks noEditPoints="1"/>
          </p:cNvSpPr>
          <p:nvPr/>
        </p:nvSpPr>
        <p:spPr bwMode="auto">
          <a:xfrm>
            <a:off x="5406834" y="1284105"/>
            <a:ext cx="1378331" cy="1795573"/>
          </a:xfrm>
          <a:custGeom>
            <a:avLst/>
            <a:gdLst>
              <a:gd name="T0" fmla="*/ 283 w 283"/>
              <a:gd name="T1" fmla="*/ 46 h 369"/>
              <a:gd name="T2" fmla="*/ 0 w 283"/>
              <a:gd name="T3" fmla="*/ 46 h 369"/>
              <a:gd name="T4" fmla="*/ 10 w 283"/>
              <a:gd name="T5" fmla="*/ 133 h 369"/>
              <a:gd name="T6" fmla="*/ 0 w 283"/>
              <a:gd name="T7" fmla="*/ 219 h 369"/>
              <a:gd name="T8" fmla="*/ 0 w 283"/>
              <a:gd name="T9" fmla="*/ 253 h 369"/>
              <a:gd name="T10" fmla="*/ 142 w 283"/>
              <a:gd name="T11" fmla="*/ 369 h 369"/>
              <a:gd name="T12" fmla="*/ 283 w 283"/>
              <a:gd name="T13" fmla="*/ 253 h 369"/>
              <a:gd name="T14" fmla="*/ 283 w 283"/>
              <a:gd name="T15" fmla="*/ 219 h 369"/>
              <a:gd name="T16" fmla="*/ 274 w 283"/>
              <a:gd name="T17" fmla="*/ 133 h 369"/>
              <a:gd name="T18" fmla="*/ 274 w 283"/>
              <a:gd name="T19" fmla="*/ 323 h 369"/>
              <a:gd name="T20" fmla="*/ 10 w 283"/>
              <a:gd name="T21" fmla="*/ 323 h 369"/>
              <a:gd name="T22" fmla="*/ 142 w 283"/>
              <a:gd name="T23" fmla="*/ 299 h 369"/>
              <a:gd name="T24" fmla="*/ 274 w 283"/>
              <a:gd name="T25" fmla="*/ 323 h 369"/>
              <a:gd name="T26" fmla="*/ 10 w 283"/>
              <a:gd name="T27" fmla="*/ 253 h 369"/>
              <a:gd name="T28" fmla="*/ 142 w 283"/>
              <a:gd name="T29" fmla="*/ 265 h 369"/>
              <a:gd name="T30" fmla="*/ 274 w 283"/>
              <a:gd name="T31" fmla="*/ 253 h 369"/>
              <a:gd name="T32" fmla="*/ 274 w 283"/>
              <a:gd name="T33" fmla="*/ 219 h 369"/>
              <a:gd name="T34" fmla="*/ 263 w 283"/>
              <a:gd name="T35" fmla="*/ 233 h 369"/>
              <a:gd name="T36" fmla="*/ 20 w 283"/>
              <a:gd name="T37" fmla="*/ 233 h 369"/>
              <a:gd name="T38" fmla="*/ 10 w 283"/>
              <a:gd name="T39" fmla="*/ 219 h 369"/>
              <a:gd name="T40" fmla="*/ 142 w 283"/>
              <a:gd name="T41" fmla="*/ 195 h 369"/>
              <a:gd name="T42" fmla="*/ 274 w 283"/>
              <a:gd name="T43" fmla="*/ 219 h 369"/>
              <a:gd name="T44" fmla="*/ 10 w 283"/>
              <a:gd name="T45" fmla="*/ 150 h 369"/>
              <a:gd name="T46" fmla="*/ 142 w 283"/>
              <a:gd name="T47" fmla="*/ 161 h 369"/>
              <a:gd name="T48" fmla="*/ 274 w 283"/>
              <a:gd name="T49" fmla="*/ 150 h 369"/>
              <a:gd name="T50" fmla="*/ 274 w 283"/>
              <a:gd name="T51" fmla="*/ 115 h 369"/>
              <a:gd name="T52" fmla="*/ 263 w 283"/>
              <a:gd name="T53" fmla="*/ 129 h 369"/>
              <a:gd name="T54" fmla="*/ 21 w 283"/>
              <a:gd name="T55" fmla="*/ 129 h 369"/>
              <a:gd name="T56" fmla="*/ 10 w 283"/>
              <a:gd name="T57" fmla="*/ 115 h 369"/>
              <a:gd name="T58" fmla="*/ 142 w 283"/>
              <a:gd name="T59" fmla="*/ 92 h 369"/>
              <a:gd name="T60" fmla="*/ 274 w 283"/>
              <a:gd name="T61" fmla="*/ 115 h 369"/>
              <a:gd name="T62" fmla="*/ 10 w 283"/>
              <a:gd name="T63" fmla="*/ 46 h 369"/>
              <a:gd name="T64" fmla="*/ 274 w 283"/>
              <a:gd name="T65" fmla="*/ 4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69">
                <a:moveTo>
                  <a:pt x="283" y="115"/>
                </a:moveTo>
                <a:cubicBezTo>
                  <a:pt x="283" y="46"/>
                  <a:pt x="283" y="46"/>
                  <a:pt x="283" y="46"/>
                </a:cubicBezTo>
                <a:cubicBezTo>
                  <a:pt x="283" y="16"/>
                  <a:pt x="210" y="0"/>
                  <a:pt x="142" y="0"/>
                </a:cubicBezTo>
                <a:cubicBezTo>
                  <a:pt x="73" y="0"/>
                  <a:pt x="0" y="16"/>
                  <a:pt x="0" y="46"/>
                </a:cubicBezTo>
                <a:cubicBezTo>
                  <a:pt x="0" y="115"/>
                  <a:pt x="0" y="115"/>
                  <a:pt x="0" y="115"/>
                </a:cubicBezTo>
                <a:cubicBezTo>
                  <a:pt x="0" y="122"/>
                  <a:pt x="4" y="128"/>
                  <a:pt x="10" y="133"/>
                </a:cubicBezTo>
                <a:cubicBezTo>
                  <a:pt x="3" y="138"/>
                  <a:pt x="0" y="144"/>
                  <a:pt x="0" y="150"/>
                </a:cubicBezTo>
                <a:cubicBezTo>
                  <a:pt x="0" y="219"/>
                  <a:pt x="0" y="219"/>
                  <a:pt x="0" y="219"/>
                </a:cubicBezTo>
                <a:cubicBezTo>
                  <a:pt x="0" y="226"/>
                  <a:pt x="4" y="231"/>
                  <a:pt x="10" y="236"/>
                </a:cubicBezTo>
                <a:cubicBezTo>
                  <a:pt x="3" y="242"/>
                  <a:pt x="0" y="247"/>
                  <a:pt x="0" y="253"/>
                </a:cubicBezTo>
                <a:cubicBezTo>
                  <a:pt x="0" y="323"/>
                  <a:pt x="0" y="323"/>
                  <a:pt x="0" y="323"/>
                </a:cubicBezTo>
                <a:cubicBezTo>
                  <a:pt x="0" y="353"/>
                  <a:pt x="73" y="369"/>
                  <a:pt x="142" y="369"/>
                </a:cubicBezTo>
                <a:cubicBezTo>
                  <a:pt x="210" y="369"/>
                  <a:pt x="283" y="353"/>
                  <a:pt x="283" y="323"/>
                </a:cubicBezTo>
                <a:cubicBezTo>
                  <a:pt x="283" y="253"/>
                  <a:pt x="283" y="253"/>
                  <a:pt x="283" y="253"/>
                </a:cubicBezTo>
                <a:cubicBezTo>
                  <a:pt x="283" y="247"/>
                  <a:pt x="280" y="242"/>
                  <a:pt x="274" y="236"/>
                </a:cubicBezTo>
                <a:cubicBezTo>
                  <a:pt x="280" y="231"/>
                  <a:pt x="283" y="226"/>
                  <a:pt x="283" y="219"/>
                </a:cubicBezTo>
                <a:cubicBezTo>
                  <a:pt x="283" y="150"/>
                  <a:pt x="283" y="150"/>
                  <a:pt x="283" y="150"/>
                </a:cubicBezTo>
                <a:cubicBezTo>
                  <a:pt x="283" y="144"/>
                  <a:pt x="280" y="138"/>
                  <a:pt x="274" y="133"/>
                </a:cubicBezTo>
                <a:cubicBezTo>
                  <a:pt x="280" y="128"/>
                  <a:pt x="283" y="122"/>
                  <a:pt x="283" y="115"/>
                </a:cubicBezTo>
                <a:close/>
                <a:moveTo>
                  <a:pt x="274" y="323"/>
                </a:moveTo>
                <a:cubicBezTo>
                  <a:pt x="274" y="340"/>
                  <a:pt x="220" y="359"/>
                  <a:pt x="142" y="359"/>
                </a:cubicBezTo>
                <a:cubicBezTo>
                  <a:pt x="64" y="359"/>
                  <a:pt x="10" y="340"/>
                  <a:pt x="10" y="323"/>
                </a:cubicBezTo>
                <a:cubicBezTo>
                  <a:pt x="10" y="271"/>
                  <a:pt x="10" y="271"/>
                  <a:pt x="10" y="271"/>
                </a:cubicBezTo>
                <a:cubicBezTo>
                  <a:pt x="31" y="289"/>
                  <a:pt x="88" y="299"/>
                  <a:pt x="142" y="299"/>
                </a:cubicBezTo>
                <a:cubicBezTo>
                  <a:pt x="196" y="299"/>
                  <a:pt x="252" y="289"/>
                  <a:pt x="274" y="271"/>
                </a:cubicBezTo>
                <a:lnTo>
                  <a:pt x="274" y="323"/>
                </a:lnTo>
                <a:close/>
                <a:moveTo>
                  <a:pt x="142" y="290"/>
                </a:moveTo>
                <a:cubicBezTo>
                  <a:pt x="64" y="290"/>
                  <a:pt x="10" y="271"/>
                  <a:pt x="10" y="253"/>
                </a:cubicBezTo>
                <a:cubicBezTo>
                  <a:pt x="10" y="249"/>
                  <a:pt x="14" y="245"/>
                  <a:pt x="18" y="242"/>
                </a:cubicBezTo>
                <a:cubicBezTo>
                  <a:pt x="43" y="257"/>
                  <a:pt x="94" y="265"/>
                  <a:pt x="142" y="265"/>
                </a:cubicBezTo>
                <a:cubicBezTo>
                  <a:pt x="190" y="265"/>
                  <a:pt x="240" y="257"/>
                  <a:pt x="266" y="242"/>
                </a:cubicBezTo>
                <a:cubicBezTo>
                  <a:pt x="270" y="245"/>
                  <a:pt x="274" y="249"/>
                  <a:pt x="274" y="253"/>
                </a:cubicBezTo>
                <a:cubicBezTo>
                  <a:pt x="274" y="271"/>
                  <a:pt x="220" y="290"/>
                  <a:pt x="142" y="290"/>
                </a:cubicBezTo>
                <a:close/>
                <a:moveTo>
                  <a:pt x="274" y="219"/>
                </a:moveTo>
                <a:cubicBezTo>
                  <a:pt x="274" y="223"/>
                  <a:pt x="271" y="228"/>
                  <a:pt x="264" y="232"/>
                </a:cubicBezTo>
                <a:cubicBezTo>
                  <a:pt x="264" y="232"/>
                  <a:pt x="264" y="232"/>
                  <a:pt x="263" y="233"/>
                </a:cubicBezTo>
                <a:cubicBezTo>
                  <a:pt x="244" y="245"/>
                  <a:pt x="199" y="255"/>
                  <a:pt x="142" y="255"/>
                </a:cubicBezTo>
                <a:cubicBezTo>
                  <a:pt x="84" y="255"/>
                  <a:pt x="40" y="245"/>
                  <a:pt x="20" y="233"/>
                </a:cubicBezTo>
                <a:cubicBezTo>
                  <a:pt x="20" y="232"/>
                  <a:pt x="20" y="232"/>
                  <a:pt x="19" y="232"/>
                </a:cubicBezTo>
                <a:cubicBezTo>
                  <a:pt x="13" y="228"/>
                  <a:pt x="10" y="223"/>
                  <a:pt x="10" y="219"/>
                </a:cubicBezTo>
                <a:cubicBezTo>
                  <a:pt x="10" y="167"/>
                  <a:pt x="10" y="167"/>
                  <a:pt x="10" y="167"/>
                </a:cubicBezTo>
                <a:cubicBezTo>
                  <a:pt x="31" y="186"/>
                  <a:pt x="88" y="195"/>
                  <a:pt x="142" y="195"/>
                </a:cubicBezTo>
                <a:cubicBezTo>
                  <a:pt x="196" y="195"/>
                  <a:pt x="252" y="186"/>
                  <a:pt x="274" y="167"/>
                </a:cubicBezTo>
                <a:lnTo>
                  <a:pt x="274" y="219"/>
                </a:lnTo>
                <a:close/>
                <a:moveTo>
                  <a:pt x="142" y="186"/>
                </a:moveTo>
                <a:cubicBezTo>
                  <a:pt x="64" y="186"/>
                  <a:pt x="10" y="167"/>
                  <a:pt x="10" y="150"/>
                </a:cubicBezTo>
                <a:cubicBezTo>
                  <a:pt x="10" y="145"/>
                  <a:pt x="14" y="141"/>
                  <a:pt x="18" y="138"/>
                </a:cubicBezTo>
                <a:cubicBezTo>
                  <a:pt x="43" y="153"/>
                  <a:pt x="94" y="161"/>
                  <a:pt x="142" y="161"/>
                </a:cubicBezTo>
                <a:cubicBezTo>
                  <a:pt x="190" y="161"/>
                  <a:pt x="240" y="153"/>
                  <a:pt x="266" y="138"/>
                </a:cubicBezTo>
                <a:cubicBezTo>
                  <a:pt x="270" y="141"/>
                  <a:pt x="274" y="145"/>
                  <a:pt x="274" y="150"/>
                </a:cubicBezTo>
                <a:cubicBezTo>
                  <a:pt x="274" y="167"/>
                  <a:pt x="220" y="186"/>
                  <a:pt x="142" y="186"/>
                </a:cubicBezTo>
                <a:close/>
                <a:moveTo>
                  <a:pt x="274" y="115"/>
                </a:moveTo>
                <a:cubicBezTo>
                  <a:pt x="274" y="120"/>
                  <a:pt x="271" y="124"/>
                  <a:pt x="264" y="128"/>
                </a:cubicBezTo>
                <a:cubicBezTo>
                  <a:pt x="264" y="128"/>
                  <a:pt x="263" y="129"/>
                  <a:pt x="263" y="129"/>
                </a:cubicBezTo>
                <a:cubicBezTo>
                  <a:pt x="243" y="142"/>
                  <a:pt x="199" y="152"/>
                  <a:pt x="142" y="152"/>
                </a:cubicBezTo>
                <a:cubicBezTo>
                  <a:pt x="85" y="152"/>
                  <a:pt x="40" y="142"/>
                  <a:pt x="21" y="129"/>
                </a:cubicBezTo>
                <a:cubicBezTo>
                  <a:pt x="20" y="129"/>
                  <a:pt x="20" y="128"/>
                  <a:pt x="19" y="128"/>
                </a:cubicBezTo>
                <a:cubicBezTo>
                  <a:pt x="13" y="124"/>
                  <a:pt x="10" y="120"/>
                  <a:pt x="10" y="115"/>
                </a:cubicBezTo>
                <a:cubicBezTo>
                  <a:pt x="10" y="63"/>
                  <a:pt x="10" y="63"/>
                  <a:pt x="10" y="63"/>
                </a:cubicBezTo>
                <a:cubicBezTo>
                  <a:pt x="31" y="82"/>
                  <a:pt x="88" y="92"/>
                  <a:pt x="142" y="92"/>
                </a:cubicBezTo>
                <a:cubicBezTo>
                  <a:pt x="196" y="92"/>
                  <a:pt x="252" y="82"/>
                  <a:pt x="274" y="63"/>
                </a:cubicBezTo>
                <a:lnTo>
                  <a:pt x="274" y="115"/>
                </a:lnTo>
                <a:close/>
                <a:moveTo>
                  <a:pt x="142" y="82"/>
                </a:moveTo>
                <a:cubicBezTo>
                  <a:pt x="64" y="82"/>
                  <a:pt x="10" y="63"/>
                  <a:pt x="10" y="46"/>
                </a:cubicBezTo>
                <a:cubicBezTo>
                  <a:pt x="10" y="29"/>
                  <a:pt x="64" y="10"/>
                  <a:pt x="142" y="10"/>
                </a:cubicBezTo>
                <a:cubicBezTo>
                  <a:pt x="220" y="10"/>
                  <a:pt x="274" y="29"/>
                  <a:pt x="274" y="46"/>
                </a:cubicBezTo>
                <a:cubicBezTo>
                  <a:pt x="274" y="63"/>
                  <a:pt x="220" y="82"/>
                  <a:pt x="142" y="82"/>
                </a:cubicBezTo>
                <a:close/>
              </a:path>
            </a:pathLst>
          </a:custGeom>
          <a:solidFill>
            <a:schemeClr val="tx1"/>
          </a:solidFill>
          <a:ln>
            <a:solidFill>
              <a:schemeClr val="tx2"/>
            </a:solid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829858156"/>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4">
            <a:extLst>
              <a:ext uri="{FF2B5EF4-FFF2-40B4-BE49-F238E27FC236}">
                <a16:creationId xmlns:a16="http://schemas.microsoft.com/office/drawing/2014/main" id="{55BCCE7A-8B00-A040-B8EB-17859E373C56}"/>
              </a:ext>
            </a:extLst>
          </p:cNvPr>
          <p:cNvSpPr txBox="1"/>
          <p:nvPr/>
        </p:nvSpPr>
        <p:spPr>
          <a:xfrm>
            <a:off x="990600" y="289073"/>
            <a:ext cx="9358632" cy="800219"/>
          </a:xfrm>
          <a:prstGeom prst="rect">
            <a:avLst/>
          </a:prstGeom>
          <a:noFill/>
        </p:spPr>
        <p:txBody>
          <a:bodyPr wrap="square" lIns="0" tIns="0" rIns="0" bIns="0" rtlCol="0">
            <a:spAutoFit/>
          </a:bodyPr>
          <a:lstStyle/>
          <a:p>
            <a:r>
              <a:rPr lang="en-US" sz="2800" b="1" dirty="0">
                <a:solidFill>
                  <a:schemeClr val="accent1"/>
                </a:solidFill>
                <a:latin typeface="Source Sans Pro Regular"/>
              </a:rPr>
              <a:t>La base de </a:t>
            </a:r>
            <a:r>
              <a:rPr lang="en-US" sz="2800" b="1" dirty="0" err="1">
                <a:solidFill>
                  <a:schemeClr val="accent1"/>
                </a:solidFill>
                <a:latin typeface="Source Sans Pro Regular"/>
              </a:rPr>
              <a:t>données</a:t>
            </a:r>
            <a:endParaRPr lang="en-US" sz="2800" b="1" dirty="0">
              <a:solidFill>
                <a:schemeClr val="accent1"/>
              </a:solidFill>
              <a:latin typeface="Source Sans Pro Regular"/>
            </a:endParaRPr>
          </a:p>
          <a:p>
            <a:r>
              <a:rPr lang="en-US" dirty="0">
                <a:solidFill>
                  <a:schemeClr val="accent1"/>
                </a:solidFill>
                <a:latin typeface="Source Sans Pro Regular"/>
              </a:rPr>
              <a:t>Rappels sur les </a:t>
            </a:r>
            <a:r>
              <a:rPr lang="en-US" dirty="0" err="1">
                <a:solidFill>
                  <a:schemeClr val="accent1"/>
                </a:solidFill>
                <a:latin typeface="Source Sans Pro Regular"/>
              </a:rPr>
              <a:t>espaces</a:t>
            </a:r>
            <a:r>
              <a:rPr lang="en-US" dirty="0">
                <a:solidFill>
                  <a:schemeClr val="accent1"/>
                </a:solidFill>
                <a:latin typeface="Source Sans Pro Regular"/>
              </a:rPr>
              <a:t> de stockage</a:t>
            </a:r>
          </a:p>
        </p:txBody>
      </p:sp>
      <p:sp>
        <p:nvSpPr>
          <p:cNvPr id="3" name="Rectangle 2">
            <a:extLst>
              <a:ext uri="{FF2B5EF4-FFF2-40B4-BE49-F238E27FC236}">
                <a16:creationId xmlns:a16="http://schemas.microsoft.com/office/drawing/2014/main" id="{887C3C91-F300-AF48-8725-13A2ECB69C24}"/>
              </a:ext>
            </a:extLst>
          </p:cNvPr>
          <p:cNvSpPr/>
          <p:nvPr/>
        </p:nvSpPr>
        <p:spPr>
          <a:xfrm>
            <a:off x="8928100" y="3881271"/>
            <a:ext cx="3048000" cy="1408078"/>
          </a:xfrm>
          <a:prstGeom prst="rect">
            <a:avLst/>
          </a:prstGeom>
        </p:spPr>
        <p:txBody>
          <a:bodyPr wrap="square" anchor="ctr" anchorCtr="0">
            <a:spAutoFit/>
          </a:bodyPr>
          <a:lstStyle/>
          <a:p>
            <a:pPr marL="285750" indent="-285750">
              <a:lnSpc>
                <a:spcPct val="95000"/>
              </a:lnSpc>
              <a:buFont typeface="Arial" panose="020B0604020202020204" pitchFamily="34" charset="0"/>
              <a:buChar char="•"/>
            </a:pPr>
            <a:r>
              <a:rPr lang="en-US" sz="1800" dirty="0" err="1">
                <a:latin typeface="Source Sans Pro" panose="020B0503030403020204" pitchFamily="34" charset="77"/>
              </a:rPr>
              <a:t>Noms</a:t>
            </a:r>
            <a:r>
              <a:rPr lang="en-US" sz="1800" dirty="0">
                <a:latin typeface="Source Sans Pro" panose="020B0503030403020204" pitchFamily="34" charset="77"/>
              </a:rPr>
              <a:t> </a:t>
            </a:r>
            <a:r>
              <a:rPr lang="en-US" sz="1800" dirty="0" err="1">
                <a:latin typeface="Source Sans Pro" panose="020B0503030403020204" pitchFamily="34" charset="77"/>
              </a:rPr>
              <a:t>d’utilisateurs</a:t>
            </a:r>
            <a:endParaRPr lang="en-US" sz="1800" dirty="0">
              <a:latin typeface="Source Sans Pro" panose="020B0503030403020204" pitchFamily="34" charset="77"/>
            </a:endParaRPr>
          </a:p>
          <a:p>
            <a:pPr marL="285750" indent="-285750">
              <a:lnSpc>
                <a:spcPct val="95000"/>
              </a:lnSpc>
              <a:buFont typeface="Arial" panose="020B0604020202020204" pitchFamily="34" charset="0"/>
              <a:buChar char="•"/>
            </a:pPr>
            <a:r>
              <a:rPr lang="en-US" sz="1800" dirty="0">
                <a:latin typeface="Source Sans Pro" panose="020B0503030403020204" pitchFamily="34" charset="77"/>
              </a:rPr>
              <a:t>Mots de </a:t>
            </a:r>
            <a:r>
              <a:rPr lang="en-US" sz="1800" dirty="0" err="1">
                <a:latin typeface="Source Sans Pro" panose="020B0503030403020204" pitchFamily="34" charset="77"/>
              </a:rPr>
              <a:t>passe</a:t>
            </a:r>
            <a:endParaRPr lang="en-US" sz="1800" dirty="0">
              <a:latin typeface="Source Sans Pro" panose="020B0503030403020204" pitchFamily="34" charset="77"/>
            </a:endParaRPr>
          </a:p>
          <a:p>
            <a:pPr marL="285750" indent="-285750">
              <a:lnSpc>
                <a:spcPct val="95000"/>
              </a:lnSpc>
              <a:buFont typeface="Arial" panose="020B0604020202020204" pitchFamily="34" charset="0"/>
              <a:buChar char="•"/>
            </a:pPr>
            <a:r>
              <a:rPr lang="en-US" sz="1800" dirty="0" err="1">
                <a:latin typeface="Source Sans Pro" panose="020B0503030403020204" pitchFamily="34" charset="77"/>
              </a:rPr>
              <a:t>Commentaires</a:t>
            </a:r>
            <a:endParaRPr lang="en-US" sz="1800" dirty="0">
              <a:latin typeface="Source Sans Pro" panose="020B0503030403020204" pitchFamily="34" charset="77"/>
            </a:endParaRPr>
          </a:p>
          <a:p>
            <a:pPr marL="285750" indent="-285750">
              <a:lnSpc>
                <a:spcPct val="95000"/>
              </a:lnSpc>
              <a:buFont typeface="Arial" panose="020B0604020202020204" pitchFamily="34" charset="0"/>
              <a:buChar char="•"/>
            </a:pPr>
            <a:r>
              <a:rPr lang="en-US" sz="1800" dirty="0">
                <a:latin typeface="Source Sans Pro" panose="020B0503030403020204" pitchFamily="34" charset="77"/>
              </a:rPr>
              <a:t>Stocks de </a:t>
            </a:r>
            <a:r>
              <a:rPr lang="en-US" sz="1800" dirty="0" err="1">
                <a:latin typeface="Source Sans Pro" panose="020B0503030403020204" pitchFamily="34" charset="77"/>
              </a:rPr>
              <a:t>produits</a:t>
            </a:r>
            <a:endParaRPr lang="en-US" sz="1800" dirty="0">
              <a:latin typeface="Source Sans Pro" panose="020B0503030403020204" pitchFamily="34" charset="77"/>
            </a:endParaRPr>
          </a:p>
          <a:p>
            <a:pPr marL="285750" indent="-285750">
              <a:lnSpc>
                <a:spcPct val="95000"/>
              </a:lnSpc>
              <a:buFont typeface="Arial" panose="020B0604020202020204" pitchFamily="34" charset="0"/>
              <a:buChar char="•"/>
            </a:pPr>
            <a:r>
              <a:rPr lang="en-US" sz="1800" dirty="0">
                <a:latin typeface="Source Sans Pro" panose="020B0503030403020204" pitchFamily="34" charset="77"/>
              </a:rPr>
              <a:t>…</a:t>
            </a:r>
          </a:p>
        </p:txBody>
      </p:sp>
      <p:cxnSp>
        <p:nvCxnSpPr>
          <p:cNvPr id="5" name="Straight Connector 46">
            <a:extLst>
              <a:ext uri="{FF2B5EF4-FFF2-40B4-BE49-F238E27FC236}">
                <a16:creationId xmlns:a16="http://schemas.microsoft.com/office/drawing/2014/main" id="{5DB24DE8-FB79-B64D-9CE4-C309A06C4620}"/>
              </a:ext>
            </a:extLst>
          </p:cNvPr>
          <p:cNvCxnSpPr>
            <a:cxnSpLocks/>
            <a:endCxn id="7" idx="6"/>
          </p:cNvCxnSpPr>
          <p:nvPr/>
        </p:nvCxnSpPr>
        <p:spPr>
          <a:xfrm flipH="1">
            <a:off x="8218611" y="3278965"/>
            <a:ext cx="361516" cy="1"/>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7" name="Oval 3">
            <a:extLst>
              <a:ext uri="{FF2B5EF4-FFF2-40B4-BE49-F238E27FC236}">
                <a16:creationId xmlns:a16="http://schemas.microsoft.com/office/drawing/2014/main" id="{D5FDE5DC-432B-D349-8F41-033D4118CF35}"/>
              </a:ext>
            </a:extLst>
          </p:cNvPr>
          <p:cNvSpPr/>
          <p:nvPr/>
        </p:nvSpPr>
        <p:spPr>
          <a:xfrm>
            <a:off x="5638358" y="1988840"/>
            <a:ext cx="2580253" cy="2580251"/>
          </a:xfrm>
          <a:prstGeom prst="ellipse">
            <a:avLst/>
          </a:prstGeom>
          <a:solidFill>
            <a:schemeClr val="accent6">
              <a:alpha val="85000"/>
            </a:schemeClr>
          </a:solidFill>
          <a:ln>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latin typeface="Source Sans Pro" panose="020B0503030403020204" pitchFamily="34" charset="77"/>
            </a:endParaRPr>
          </a:p>
        </p:txBody>
      </p:sp>
      <p:sp>
        <p:nvSpPr>
          <p:cNvPr id="8" name="Rectangle 7">
            <a:extLst>
              <a:ext uri="{FF2B5EF4-FFF2-40B4-BE49-F238E27FC236}">
                <a16:creationId xmlns:a16="http://schemas.microsoft.com/office/drawing/2014/main" id="{CABC8A8E-7502-CC4A-9B01-55AA5B67625F}"/>
              </a:ext>
            </a:extLst>
          </p:cNvPr>
          <p:cNvSpPr/>
          <p:nvPr/>
        </p:nvSpPr>
        <p:spPr>
          <a:xfrm>
            <a:off x="5931176" y="2263038"/>
            <a:ext cx="1994616" cy="794064"/>
          </a:xfrm>
          <a:prstGeom prst="rect">
            <a:avLst/>
          </a:prstGeom>
        </p:spPr>
        <p:txBody>
          <a:bodyPr wrap="square">
            <a:spAutoFit/>
          </a:bodyPr>
          <a:lstStyle/>
          <a:p>
            <a:pPr algn="ctr">
              <a:lnSpc>
                <a:spcPct val="95000"/>
              </a:lnSpc>
            </a:pPr>
            <a:r>
              <a:rPr lang="en-US" dirty="0">
                <a:solidFill>
                  <a:srgbClr val="FFFFFF"/>
                </a:solidFill>
                <a:latin typeface="Source Sans Pro" panose="020B0503030403020204" pitchFamily="34" charset="77"/>
              </a:rPr>
              <a:t>Bases de </a:t>
            </a:r>
            <a:r>
              <a:rPr lang="en-US" dirty="0" err="1">
                <a:solidFill>
                  <a:srgbClr val="FFFFFF"/>
                </a:solidFill>
                <a:latin typeface="Source Sans Pro" panose="020B0503030403020204" pitchFamily="34" charset="77"/>
              </a:rPr>
              <a:t>données</a:t>
            </a:r>
            <a:endParaRPr lang="en-US" dirty="0">
              <a:solidFill>
                <a:srgbClr val="FFFFFF"/>
              </a:solidFill>
              <a:latin typeface="Source Sans Pro" panose="020B0503030403020204" pitchFamily="34" charset="77"/>
            </a:endParaRPr>
          </a:p>
        </p:txBody>
      </p:sp>
      <p:sp>
        <p:nvSpPr>
          <p:cNvPr id="9" name="Freeform 40">
            <a:extLst>
              <a:ext uri="{FF2B5EF4-FFF2-40B4-BE49-F238E27FC236}">
                <a16:creationId xmlns:a16="http://schemas.microsoft.com/office/drawing/2014/main" id="{AA774F1D-8EBC-0E45-9BF3-2FF03D0CC2FD}"/>
              </a:ext>
            </a:extLst>
          </p:cNvPr>
          <p:cNvSpPr>
            <a:spLocks noEditPoints="1"/>
          </p:cNvSpPr>
          <p:nvPr/>
        </p:nvSpPr>
        <p:spPr bwMode="auto">
          <a:xfrm>
            <a:off x="6610634" y="3278965"/>
            <a:ext cx="640330" cy="834168"/>
          </a:xfrm>
          <a:custGeom>
            <a:avLst/>
            <a:gdLst>
              <a:gd name="T0" fmla="*/ 283 w 283"/>
              <a:gd name="T1" fmla="*/ 46 h 369"/>
              <a:gd name="T2" fmla="*/ 0 w 283"/>
              <a:gd name="T3" fmla="*/ 46 h 369"/>
              <a:gd name="T4" fmla="*/ 10 w 283"/>
              <a:gd name="T5" fmla="*/ 133 h 369"/>
              <a:gd name="T6" fmla="*/ 0 w 283"/>
              <a:gd name="T7" fmla="*/ 219 h 369"/>
              <a:gd name="T8" fmla="*/ 0 w 283"/>
              <a:gd name="T9" fmla="*/ 253 h 369"/>
              <a:gd name="T10" fmla="*/ 142 w 283"/>
              <a:gd name="T11" fmla="*/ 369 h 369"/>
              <a:gd name="T12" fmla="*/ 283 w 283"/>
              <a:gd name="T13" fmla="*/ 253 h 369"/>
              <a:gd name="T14" fmla="*/ 283 w 283"/>
              <a:gd name="T15" fmla="*/ 219 h 369"/>
              <a:gd name="T16" fmla="*/ 274 w 283"/>
              <a:gd name="T17" fmla="*/ 133 h 369"/>
              <a:gd name="T18" fmla="*/ 274 w 283"/>
              <a:gd name="T19" fmla="*/ 323 h 369"/>
              <a:gd name="T20" fmla="*/ 10 w 283"/>
              <a:gd name="T21" fmla="*/ 323 h 369"/>
              <a:gd name="T22" fmla="*/ 142 w 283"/>
              <a:gd name="T23" fmla="*/ 299 h 369"/>
              <a:gd name="T24" fmla="*/ 274 w 283"/>
              <a:gd name="T25" fmla="*/ 323 h 369"/>
              <a:gd name="T26" fmla="*/ 10 w 283"/>
              <a:gd name="T27" fmla="*/ 253 h 369"/>
              <a:gd name="T28" fmla="*/ 142 w 283"/>
              <a:gd name="T29" fmla="*/ 265 h 369"/>
              <a:gd name="T30" fmla="*/ 274 w 283"/>
              <a:gd name="T31" fmla="*/ 253 h 369"/>
              <a:gd name="T32" fmla="*/ 274 w 283"/>
              <a:gd name="T33" fmla="*/ 219 h 369"/>
              <a:gd name="T34" fmla="*/ 263 w 283"/>
              <a:gd name="T35" fmla="*/ 233 h 369"/>
              <a:gd name="T36" fmla="*/ 20 w 283"/>
              <a:gd name="T37" fmla="*/ 233 h 369"/>
              <a:gd name="T38" fmla="*/ 10 w 283"/>
              <a:gd name="T39" fmla="*/ 219 h 369"/>
              <a:gd name="T40" fmla="*/ 142 w 283"/>
              <a:gd name="T41" fmla="*/ 195 h 369"/>
              <a:gd name="T42" fmla="*/ 274 w 283"/>
              <a:gd name="T43" fmla="*/ 219 h 369"/>
              <a:gd name="T44" fmla="*/ 10 w 283"/>
              <a:gd name="T45" fmla="*/ 150 h 369"/>
              <a:gd name="T46" fmla="*/ 142 w 283"/>
              <a:gd name="T47" fmla="*/ 161 h 369"/>
              <a:gd name="T48" fmla="*/ 274 w 283"/>
              <a:gd name="T49" fmla="*/ 150 h 369"/>
              <a:gd name="T50" fmla="*/ 274 w 283"/>
              <a:gd name="T51" fmla="*/ 115 h 369"/>
              <a:gd name="T52" fmla="*/ 263 w 283"/>
              <a:gd name="T53" fmla="*/ 129 h 369"/>
              <a:gd name="T54" fmla="*/ 21 w 283"/>
              <a:gd name="T55" fmla="*/ 129 h 369"/>
              <a:gd name="T56" fmla="*/ 10 w 283"/>
              <a:gd name="T57" fmla="*/ 115 h 369"/>
              <a:gd name="T58" fmla="*/ 142 w 283"/>
              <a:gd name="T59" fmla="*/ 92 h 369"/>
              <a:gd name="T60" fmla="*/ 274 w 283"/>
              <a:gd name="T61" fmla="*/ 115 h 369"/>
              <a:gd name="T62" fmla="*/ 10 w 283"/>
              <a:gd name="T63" fmla="*/ 46 h 369"/>
              <a:gd name="T64" fmla="*/ 274 w 283"/>
              <a:gd name="T65" fmla="*/ 4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69">
                <a:moveTo>
                  <a:pt x="283" y="115"/>
                </a:moveTo>
                <a:cubicBezTo>
                  <a:pt x="283" y="46"/>
                  <a:pt x="283" y="46"/>
                  <a:pt x="283" y="46"/>
                </a:cubicBezTo>
                <a:cubicBezTo>
                  <a:pt x="283" y="16"/>
                  <a:pt x="210" y="0"/>
                  <a:pt x="142" y="0"/>
                </a:cubicBezTo>
                <a:cubicBezTo>
                  <a:pt x="73" y="0"/>
                  <a:pt x="0" y="16"/>
                  <a:pt x="0" y="46"/>
                </a:cubicBezTo>
                <a:cubicBezTo>
                  <a:pt x="0" y="115"/>
                  <a:pt x="0" y="115"/>
                  <a:pt x="0" y="115"/>
                </a:cubicBezTo>
                <a:cubicBezTo>
                  <a:pt x="0" y="122"/>
                  <a:pt x="4" y="128"/>
                  <a:pt x="10" y="133"/>
                </a:cubicBezTo>
                <a:cubicBezTo>
                  <a:pt x="3" y="138"/>
                  <a:pt x="0" y="144"/>
                  <a:pt x="0" y="150"/>
                </a:cubicBezTo>
                <a:cubicBezTo>
                  <a:pt x="0" y="219"/>
                  <a:pt x="0" y="219"/>
                  <a:pt x="0" y="219"/>
                </a:cubicBezTo>
                <a:cubicBezTo>
                  <a:pt x="0" y="226"/>
                  <a:pt x="4" y="231"/>
                  <a:pt x="10" y="236"/>
                </a:cubicBezTo>
                <a:cubicBezTo>
                  <a:pt x="3" y="242"/>
                  <a:pt x="0" y="247"/>
                  <a:pt x="0" y="253"/>
                </a:cubicBezTo>
                <a:cubicBezTo>
                  <a:pt x="0" y="323"/>
                  <a:pt x="0" y="323"/>
                  <a:pt x="0" y="323"/>
                </a:cubicBezTo>
                <a:cubicBezTo>
                  <a:pt x="0" y="353"/>
                  <a:pt x="73" y="369"/>
                  <a:pt x="142" y="369"/>
                </a:cubicBezTo>
                <a:cubicBezTo>
                  <a:pt x="210" y="369"/>
                  <a:pt x="283" y="353"/>
                  <a:pt x="283" y="323"/>
                </a:cubicBezTo>
                <a:cubicBezTo>
                  <a:pt x="283" y="253"/>
                  <a:pt x="283" y="253"/>
                  <a:pt x="283" y="253"/>
                </a:cubicBezTo>
                <a:cubicBezTo>
                  <a:pt x="283" y="247"/>
                  <a:pt x="280" y="242"/>
                  <a:pt x="274" y="236"/>
                </a:cubicBezTo>
                <a:cubicBezTo>
                  <a:pt x="280" y="231"/>
                  <a:pt x="283" y="226"/>
                  <a:pt x="283" y="219"/>
                </a:cubicBezTo>
                <a:cubicBezTo>
                  <a:pt x="283" y="150"/>
                  <a:pt x="283" y="150"/>
                  <a:pt x="283" y="150"/>
                </a:cubicBezTo>
                <a:cubicBezTo>
                  <a:pt x="283" y="144"/>
                  <a:pt x="280" y="138"/>
                  <a:pt x="274" y="133"/>
                </a:cubicBezTo>
                <a:cubicBezTo>
                  <a:pt x="280" y="128"/>
                  <a:pt x="283" y="122"/>
                  <a:pt x="283" y="115"/>
                </a:cubicBezTo>
                <a:close/>
                <a:moveTo>
                  <a:pt x="274" y="323"/>
                </a:moveTo>
                <a:cubicBezTo>
                  <a:pt x="274" y="340"/>
                  <a:pt x="220" y="359"/>
                  <a:pt x="142" y="359"/>
                </a:cubicBezTo>
                <a:cubicBezTo>
                  <a:pt x="64" y="359"/>
                  <a:pt x="10" y="340"/>
                  <a:pt x="10" y="323"/>
                </a:cubicBezTo>
                <a:cubicBezTo>
                  <a:pt x="10" y="271"/>
                  <a:pt x="10" y="271"/>
                  <a:pt x="10" y="271"/>
                </a:cubicBezTo>
                <a:cubicBezTo>
                  <a:pt x="31" y="289"/>
                  <a:pt x="88" y="299"/>
                  <a:pt x="142" y="299"/>
                </a:cubicBezTo>
                <a:cubicBezTo>
                  <a:pt x="196" y="299"/>
                  <a:pt x="252" y="289"/>
                  <a:pt x="274" y="271"/>
                </a:cubicBezTo>
                <a:lnTo>
                  <a:pt x="274" y="323"/>
                </a:lnTo>
                <a:close/>
                <a:moveTo>
                  <a:pt x="142" y="290"/>
                </a:moveTo>
                <a:cubicBezTo>
                  <a:pt x="64" y="290"/>
                  <a:pt x="10" y="271"/>
                  <a:pt x="10" y="253"/>
                </a:cubicBezTo>
                <a:cubicBezTo>
                  <a:pt x="10" y="249"/>
                  <a:pt x="14" y="245"/>
                  <a:pt x="18" y="242"/>
                </a:cubicBezTo>
                <a:cubicBezTo>
                  <a:pt x="43" y="257"/>
                  <a:pt x="94" y="265"/>
                  <a:pt x="142" y="265"/>
                </a:cubicBezTo>
                <a:cubicBezTo>
                  <a:pt x="190" y="265"/>
                  <a:pt x="240" y="257"/>
                  <a:pt x="266" y="242"/>
                </a:cubicBezTo>
                <a:cubicBezTo>
                  <a:pt x="270" y="245"/>
                  <a:pt x="274" y="249"/>
                  <a:pt x="274" y="253"/>
                </a:cubicBezTo>
                <a:cubicBezTo>
                  <a:pt x="274" y="271"/>
                  <a:pt x="220" y="290"/>
                  <a:pt x="142" y="290"/>
                </a:cubicBezTo>
                <a:close/>
                <a:moveTo>
                  <a:pt x="274" y="219"/>
                </a:moveTo>
                <a:cubicBezTo>
                  <a:pt x="274" y="223"/>
                  <a:pt x="271" y="228"/>
                  <a:pt x="264" y="232"/>
                </a:cubicBezTo>
                <a:cubicBezTo>
                  <a:pt x="264" y="232"/>
                  <a:pt x="264" y="232"/>
                  <a:pt x="263" y="233"/>
                </a:cubicBezTo>
                <a:cubicBezTo>
                  <a:pt x="244" y="245"/>
                  <a:pt x="199" y="255"/>
                  <a:pt x="142" y="255"/>
                </a:cubicBezTo>
                <a:cubicBezTo>
                  <a:pt x="84" y="255"/>
                  <a:pt x="40" y="245"/>
                  <a:pt x="20" y="233"/>
                </a:cubicBezTo>
                <a:cubicBezTo>
                  <a:pt x="20" y="232"/>
                  <a:pt x="20" y="232"/>
                  <a:pt x="19" y="232"/>
                </a:cubicBezTo>
                <a:cubicBezTo>
                  <a:pt x="13" y="228"/>
                  <a:pt x="10" y="223"/>
                  <a:pt x="10" y="219"/>
                </a:cubicBezTo>
                <a:cubicBezTo>
                  <a:pt x="10" y="167"/>
                  <a:pt x="10" y="167"/>
                  <a:pt x="10" y="167"/>
                </a:cubicBezTo>
                <a:cubicBezTo>
                  <a:pt x="31" y="186"/>
                  <a:pt x="88" y="195"/>
                  <a:pt x="142" y="195"/>
                </a:cubicBezTo>
                <a:cubicBezTo>
                  <a:pt x="196" y="195"/>
                  <a:pt x="252" y="186"/>
                  <a:pt x="274" y="167"/>
                </a:cubicBezTo>
                <a:lnTo>
                  <a:pt x="274" y="219"/>
                </a:lnTo>
                <a:close/>
                <a:moveTo>
                  <a:pt x="142" y="186"/>
                </a:moveTo>
                <a:cubicBezTo>
                  <a:pt x="64" y="186"/>
                  <a:pt x="10" y="167"/>
                  <a:pt x="10" y="150"/>
                </a:cubicBezTo>
                <a:cubicBezTo>
                  <a:pt x="10" y="145"/>
                  <a:pt x="14" y="141"/>
                  <a:pt x="18" y="138"/>
                </a:cubicBezTo>
                <a:cubicBezTo>
                  <a:pt x="43" y="153"/>
                  <a:pt x="94" y="161"/>
                  <a:pt x="142" y="161"/>
                </a:cubicBezTo>
                <a:cubicBezTo>
                  <a:pt x="190" y="161"/>
                  <a:pt x="240" y="153"/>
                  <a:pt x="266" y="138"/>
                </a:cubicBezTo>
                <a:cubicBezTo>
                  <a:pt x="270" y="141"/>
                  <a:pt x="274" y="145"/>
                  <a:pt x="274" y="150"/>
                </a:cubicBezTo>
                <a:cubicBezTo>
                  <a:pt x="274" y="167"/>
                  <a:pt x="220" y="186"/>
                  <a:pt x="142" y="186"/>
                </a:cubicBezTo>
                <a:close/>
                <a:moveTo>
                  <a:pt x="274" y="115"/>
                </a:moveTo>
                <a:cubicBezTo>
                  <a:pt x="274" y="120"/>
                  <a:pt x="271" y="124"/>
                  <a:pt x="264" y="128"/>
                </a:cubicBezTo>
                <a:cubicBezTo>
                  <a:pt x="264" y="128"/>
                  <a:pt x="263" y="129"/>
                  <a:pt x="263" y="129"/>
                </a:cubicBezTo>
                <a:cubicBezTo>
                  <a:pt x="243" y="142"/>
                  <a:pt x="199" y="152"/>
                  <a:pt x="142" y="152"/>
                </a:cubicBezTo>
                <a:cubicBezTo>
                  <a:pt x="85" y="152"/>
                  <a:pt x="40" y="142"/>
                  <a:pt x="21" y="129"/>
                </a:cubicBezTo>
                <a:cubicBezTo>
                  <a:pt x="20" y="129"/>
                  <a:pt x="20" y="128"/>
                  <a:pt x="19" y="128"/>
                </a:cubicBezTo>
                <a:cubicBezTo>
                  <a:pt x="13" y="124"/>
                  <a:pt x="10" y="120"/>
                  <a:pt x="10" y="115"/>
                </a:cubicBezTo>
                <a:cubicBezTo>
                  <a:pt x="10" y="63"/>
                  <a:pt x="10" y="63"/>
                  <a:pt x="10" y="63"/>
                </a:cubicBezTo>
                <a:cubicBezTo>
                  <a:pt x="31" y="82"/>
                  <a:pt x="88" y="92"/>
                  <a:pt x="142" y="92"/>
                </a:cubicBezTo>
                <a:cubicBezTo>
                  <a:pt x="196" y="92"/>
                  <a:pt x="252" y="82"/>
                  <a:pt x="274" y="63"/>
                </a:cubicBezTo>
                <a:lnTo>
                  <a:pt x="274" y="115"/>
                </a:lnTo>
                <a:close/>
                <a:moveTo>
                  <a:pt x="142" y="82"/>
                </a:moveTo>
                <a:cubicBezTo>
                  <a:pt x="64" y="82"/>
                  <a:pt x="10" y="63"/>
                  <a:pt x="10" y="46"/>
                </a:cubicBezTo>
                <a:cubicBezTo>
                  <a:pt x="10" y="29"/>
                  <a:pt x="64" y="10"/>
                  <a:pt x="142" y="10"/>
                </a:cubicBezTo>
                <a:cubicBezTo>
                  <a:pt x="220" y="10"/>
                  <a:pt x="274" y="29"/>
                  <a:pt x="274" y="46"/>
                </a:cubicBezTo>
                <a:cubicBezTo>
                  <a:pt x="274" y="63"/>
                  <a:pt x="220" y="82"/>
                  <a:pt x="142" y="82"/>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10" name="Oval 2">
            <a:extLst>
              <a:ext uri="{FF2B5EF4-FFF2-40B4-BE49-F238E27FC236}">
                <a16:creationId xmlns:a16="http://schemas.microsoft.com/office/drawing/2014/main" id="{03CE0331-FC6C-6D45-A6FF-C8DD5BEEBF50}"/>
              </a:ext>
            </a:extLst>
          </p:cNvPr>
          <p:cNvSpPr/>
          <p:nvPr/>
        </p:nvSpPr>
        <p:spPr>
          <a:xfrm>
            <a:off x="3799934" y="1988840"/>
            <a:ext cx="2580253" cy="2580251"/>
          </a:xfrm>
          <a:prstGeom prst="ellipse">
            <a:avLst/>
          </a:prstGeom>
          <a:solidFill>
            <a:schemeClr val="accent1">
              <a:alpha val="80000"/>
            </a:schemeClr>
          </a:solidFill>
          <a:ln>
            <a:solidFill>
              <a:schemeClr val="accent1">
                <a:alpha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solidFill>
                <a:schemeClr val="tx1"/>
              </a:solidFill>
              <a:latin typeface="Source Sans Pro" panose="020B0503030403020204" pitchFamily="34" charset="77"/>
            </a:endParaRPr>
          </a:p>
        </p:txBody>
      </p:sp>
      <p:sp>
        <p:nvSpPr>
          <p:cNvPr id="11" name="Rectangle 10">
            <a:extLst>
              <a:ext uri="{FF2B5EF4-FFF2-40B4-BE49-F238E27FC236}">
                <a16:creationId xmlns:a16="http://schemas.microsoft.com/office/drawing/2014/main" id="{B3B9E3C0-898B-3D4F-81A5-77060AB0FE89}"/>
              </a:ext>
            </a:extLst>
          </p:cNvPr>
          <p:cNvSpPr/>
          <p:nvPr/>
        </p:nvSpPr>
        <p:spPr>
          <a:xfrm>
            <a:off x="4142427" y="2263038"/>
            <a:ext cx="1895265" cy="794064"/>
          </a:xfrm>
          <a:prstGeom prst="rect">
            <a:avLst/>
          </a:prstGeom>
        </p:spPr>
        <p:txBody>
          <a:bodyPr wrap="square">
            <a:spAutoFit/>
          </a:bodyPr>
          <a:lstStyle/>
          <a:p>
            <a:pPr algn="ctr">
              <a:lnSpc>
                <a:spcPct val="95000"/>
              </a:lnSpc>
            </a:pPr>
            <a:r>
              <a:rPr lang="en-US" dirty="0" err="1">
                <a:solidFill>
                  <a:srgbClr val="FFFFFF"/>
                </a:solidFill>
                <a:latin typeface="Source Sans Pro" panose="020B0503030403020204" pitchFamily="34" charset="77"/>
              </a:rPr>
              <a:t>Espace</a:t>
            </a:r>
            <a:r>
              <a:rPr lang="en-US" dirty="0">
                <a:solidFill>
                  <a:srgbClr val="FFFFFF"/>
                </a:solidFill>
                <a:latin typeface="Source Sans Pro" panose="020B0503030403020204" pitchFamily="34" charset="77"/>
              </a:rPr>
              <a:t> </a:t>
            </a:r>
            <a:r>
              <a:rPr lang="en-US" dirty="0" err="1">
                <a:solidFill>
                  <a:srgbClr val="FFFFFF"/>
                </a:solidFill>
                <a:latin typeface="Source Sans Pro" panose="020B0503030403020204" pitchFamily="34" charset="77"/>
              </a:rPr>
              <a:t>disque</a:t>
            </a:r>
            <a:endParaRPr lang="en-US" dirty="0">
              <a:solidFill>
                <a:srgbClr val="FFFFFF"/>
              </a:solidFill>
              <a:latin typeface="Source Sans Pro" panose="020B0503030403020204" pitchFamily="34" charset="77"/>
            </a:endParaRPr>
          </a:p>
        </p:txBody>
      </p:sp>
      <p:sp>
        <p:nvSpPr>
          <p:cNvPr id="12" name="Freeform 92">
            <a:extLst>
              <a:ext uri="{FF2B5EF4-FFF2-40B4-BE49-F238E27FC236}">
                <a16:creationId xmlns:a16="http://schemas.microsoft.com/office/drawing/2014/main" id="{1EF9FB9F-4EDE-1F43-B80D-6F0473C212B4}"/>
              </a:ext>
            </a:extLst>
          </p:cNvPr>
          <p:cNvSpPr>
            <a:spLocks noEditPoints="1"/>
          </p:cNvSpPr>
          <p:nvPr/>
        </p:nvSpPr>
        <p:spPr bwMode="auto">
          <a:xfrm>
            <a:off x="4556517" y="3299017"/>
            <a:ext cx="1067084" cy="794064"/>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14" name="ZoneTexte 33">
            <a:extLst>
              <a:ext uri="{FF2B5EF4-FFF2-40B4-BE49-F238E27FC236}">
                <a16:creationId xmlns:a16="http://schemas.microsoft.com/office/drawing/2014/main" id="{9FCEECB8-6B0C-B14C-8870-DEE5A71FD8C2}"/>
              </a:ext>
            </a:extLst>
          </p:cNvPr>
          <p:cNvSpPr txBox="1"/>
          <p:nvPr/>
        </p:nvSpPr>
        <p:spPr>
          <a:xfrm>
            <a:off x="8588612" y="2864511"/>
            <a:ext cx="2839099" cy="738664"/>
          </a:xfrm>
          <a:prstGeom prst="rect">
            <a:avLst/>
          </a:prstGeom>
          <a:noFill/>
        </p:spPr>
        <p:txBody>
          <a:bodyPr wrap="square" rtlCol="0">
            <a:spAutoFit/>
          </a:bodyPr>
          <a:lstStyle/>
          <a:p>
            <a:r>
              <a:rPr lang="fr-FR" dirty="0">
                <a:solidFill>
                  <a:schemeClr val="accent6"/>
                </a:solidFill>
                <a:latin typeface="Source Sans Pro" panose="020B0503030403020204" pitchFamily="34" charset="77"/>
              </a:rPr>
              <a:t>Données</a:t>
            </a:r>
          </a:p>
          <a:p>
            <a:r>
              <a:rPr lang="fr-FR" sz="1800" dirty="0">
                <a:solidFill>
                  <a:schemeClr val="accent6"/>
                </a:solidFill>
                <a:latin typeface="Source Sans Pro" panose="020B0503030403020204" pitchFamily="34" charset="77"/>
              </a:rPr>
              <a:t>De 250Mo à 1Go</a:t>
            </a:r>
          </a:p>
        </p:txBody>
      </p:sp>
      <p:grpSp>
        <p:nvGrpSpPr>
          <p:cNvPr id="16" name="Groupe 34">
            <a:extLst>
              <a:ext uri="{FF2B5EF4-FFF2-40B4-BE49-F238E27FC236}">
                <a16:creationId xmlns:a16="http://schemas.microsoft.com/office/drawing/2014/main" id="{4F8C7B9D-2D9C-2449-8E41-E323E1D361E1}"/>
              </a:ext>
            </a:extLst>
          </p:cNvPr>
          <p:cNvGrpSpPr/>
          <p:nvPr/>
        </p:nvGrpSpPr>
        <p:grpSpPr>
          <a:xfrm>
            <a:off x="2373189" y="5955017"/>
            <a:ext cx="7445621" cy="473237"/>
            <a:chOff x="3062163" y="5095674"/>
            <a:chExt cx="6027285" cy="473237"/>
          </a:xfrm>
        </p:grpSpPr>
        <p:sp>
          <p:nvSpPr>
            <p:cNvPr id="17" name="ZoneTexte 35">
              <a:extLst>
                <a:ext uri="{FF2B5EF4-FFF2-40B4-BE49-F238E27FC236}">
                  <a16:creationId xmlns:a16="http://schemas.microsoft.com/office/drawing/2014/main" id="{923C52B0-7CD9-F747-8F5D-7E2B378CF37E}"/>
                </a:ext>
              </a:extLst>
            </p:cNvPr>
            <p:cNvSpPr txBox="1"/>
            <p:nvPr/>
          </p:nvSpPr>
          <p:spPr>
            <a:xfrm>
              <a:off x="3062163" y="5139773"/>
              <a:ext cx="5981693" cy="400110"/>
            </a:xfrm>
            <a:prstGeom prst="rect">
              <a:avLst/>
            </a:prstGeom>
            <a:noFill/>
          </p:spPr>
          <p:txBody>
            <a:bodyPr wrap="square" rtlCol="0">
              <a:spAutoFit/>
            </a:bodyPr>
            <a:lstStyle/>
            <a:p>
              <a:pPr algn="ctr"/>
              <a:r>
                <a:rPr lang="fr-FR" sz="2000" b="1" dirty="0">
                  <a:solidFill>
                    <a:schemeClr val="accent2"/>
                  </a:solidFill>
                  <a:latin typeface="Source Sans Pro" panose="020B0503030403020204" pitchFamily="34" charset="77"/>
                </a:rPr>
                <a:t>A noter : </a:t>
              </a:r>
              <a:r>
                <a:rPr lang="fr-FR" sz="2000" dirty="0">
                  <a:solidFill>
                    <a:schemeClr val="accent2"/>
                  </a:solidFill>
                  <a:latin typeface="Source Sans Pro" panose="020B0503030403020204" pitchFamily="34" charset="77"/>
                </a:rPr>
                <a:t>Certains sites web ne nécessitent pas de base de données</a:t>
              </a:r>
            </a:p>
          </p:txBody>
        </p:sp>
        <p:sp>
          <p:nvSpPr>
            <p:cNvPr id="18" name="Rectangle : coins arrondis 36">
              <a:extLst>
                <a:ext uri="{FF2B5EF4-FFF2-40B4-BE49-F238E27FC236}">
                  <a16:creationId xmlns:a16="http://schemas.microsoft.com/office/drawing/2014/main" id="{1C56C4FC-A02A-6844-A2F8-808A47E967A9}"/>
                </a:ext>
              </a:extLst>
            </p:cNvPr>
            <p:cNvSpPr/>
            <p:nvPr/>
          </p:nvSpPr>
          <p:spPr>
            <a:xfrm>
              <a:off x="3107755" y="5095674"/>
              <a:ext cx="5981693" cy="473237"/>
            </a:xfrm>
            <a:prstGeom prst="roundRect">
              <a:avLst/>
            </a:pr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accent2"/>
                </a:solidFill>
                <a:latin typeface="Source Sans Pro" panose="020B0503030403020204" pitchFamily="34" charset="77"/>
              </a:endParaRPr>
            </a:p>
          </p:txBody>
        </p:sp>
      </p:grpSp>
    </p:spTree>
    <p:extLst>
      <p:ext uri="{BB962C8B-B14F-4D97-AF65-F5344CB8AC3E}">
        <p14:creationId xmlns:p14="http://schemas.microsoft.com/office/powerpoint/2010/main" val="219480179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14:presetBounceEnd="50000">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14:bounceEnd="50000">
                                          <p:cBhvr additive="base">
                                            <p:cTn id="7" dur="500" fill="hold"/>
                                            <p:tgtEl>
                                              <p:spTgt spid="10"/>
                                            </p:tgtEl>
                                            <p:attrNameLst>
                                              <p:attrName>ppt_x</p:attrName>
                                            </p:attrNameLst>
                                          </p:cBhvr>
                                          <p:tavLst>
                                            <p:tav tm="0">
                                              <p:val>
                                                <p:strVal val="0-#ppt_w/2"/>
                                              </p:val>
                                            </p:tav>
                                            <p:tav tm="100000">
                                              <p:val>
                                                <p:strVal val="#ppt_x"/>
                                              </p:val>
                                            </p:tav>
                                          </p:tavLst>
                                        </p:anim>
                                        <p:anim calcmode="lin" valueType="num" p14:bounceEnd="50000">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50000">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14:bounceEnd="50000">
                                          <p:cBhvr additive="base">
                                            <p:cTn id="11" dur="500" fill="hold"/>
                                            <p:tgtEl>
                                              <p:spTgt spid="11"/>
                                            </p:tgtEl>
                                            <p:attrNameLst>
                                              <p:attrName>ppt_x</p:attrName>
                                            </p:attrNameLst>
                                          </p:cBhvr>
                                          <p:tavLst>
                                            <p:tav tm="0">
                                              <p:val>
                                                <p:strVal val="0-#ppt_w/2"/>
                                              </p:val>
                                            </p:tav>
                                            <p:tav tm="100000">
                                              <p:val>
                                                <p:strVal val="#ppt_x"/>
                                              </p:val>
                                            </p:tav>
                                          </p:tavLst>
                                        </p:anim>
                                        <p:anim calcmode="lin" valueType="num" p14:bounceEnd="50000">
                                          <p:cBhvr additive="base">
                                            <p:cTn id="12" dur="5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50000">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14:bounceEnd="50000">
                                          <p:cBhvr additive="base">
                                            <p:cTn id="15" dur="500" fill="hold"/>
                                            <p:tgtEl>
                                              <p:spTgt spid="12"/>
                                            </p:tgtEl>
                                            <p:attrNameLst>
                                              <p:attrName>ppt_x</p:attrName>
                                            </p:attrNameLst>
                                          </p:cBhvr>
                                          <p:tavLst>
                                            <p:tav tm="0">
                                              <p:val>
                                                <p:strVal val="0-#ppt_w/2"/>
                                              </p:val>
                                            </p:tav>
                                            <p:tav tm="100000">
                                              <p:val>
                                                <p:strVal val="#ppt_x"/>
                                              </p:val>
                                            </p:tav>
                                          </p:tavLst>
                                        </p:anim>
                                        <p:anim calcmode="lin" valueType="num" p14:bounceEnd="50000">
                                          <p:cBhvr additive="base">
                                            <p:cTn id="16" dur="500" fill="hold"/>
                                            <p:tgtEl>
                                              <p:spTgt spid="12"/>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14:presetBounceEnd="50000">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14:bounceEnd="50000">
                                          <p:cBhvr additive="base">
                                            <p:cTn id="19" dur="500" fill="hold"/>
                                            <p:tgtEl>
                                              <p:spTgt spid="8"/>
                                            </p:tgtEl>
                                            <p:attrNameLst>
                                              <p:attrName>ppt_x</p:attrName>
                                            </p:attrNameLst>
                                          </p:cBhvr>
                                          <p:tavLst>
                                            <p:tav tm="0">
                                              <p:val>
                                                <p:strVal val="1+#ppt_w/2"/>
                                              </p:val>
                                            </p:tav>
                                            <p:tav tm="100000">
                                              <p:val>
                                                <p:strVal val="#ppt_x"/>
                                              </p:val>
                                            </p:tav>
                                          </p:tavLst>
                                        </p:anim>
                                        <p:anim calcmode="lin" valueType="num" p14:bounceEnd="50000">
                                          <p:cBhvr additive="base">
                                            <p:cTn id="20" dur="5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14:presetBounceEnd="50000">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14:bounceEnd="50000">
                                          <p:cBhvr additive="base">
                                            <p:cTn id="23" dur="500" fill="hold"/>
                                            <p:tgtEl>
                                              <p:spTgt spid="9"/>
                                            </p:tgtEl>
                                            <p:attrNameLst>
                                              <p:attrName>ppt_x</p:attrName>
                                            </p:attrNameLst>
                                          </p:cBhvr>
                                          <p:tavLst>
                                            <p:tav tm="0">
                                              <p:val>
                                                <p:strVal val="1+#ppt_w/2"/>
                                              </p:val>
                                            </p:tav>
                                            <p:tav tm="100000">
                                              <p:val>
                                                <p:strVal val="#ppt_x"/>
                                              </p:val>
                                            </p:tav>
                                          </p:tavLst>
                                        </p:anim>
                                        <p:anim calcmode="lin" valueType="num" p14:bounceEnd="50000">
                                          <p:cBhvr additive="base">
                                            <p:cTn id="24" dur="500" fill="hold"/>
                                            <p:tgtEl>
                                              <p:spTgt spid="9"/>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14:presetBounceEnd="50000">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14:bounceEnd="50000">
                                          <p:cBhvr additive="base">
                                            <p:cTn id="27" dur="500" fill="hold"/>
                                            <p:tgtEl>
                                              <p:spTgt spid="7"/>
                                            </p:tgtEl>
                                            <p:attrNameLst>
                                              <p:attrName>ppt_x</p:attrName>
                                            </p:attrNameLst>
                                          </p:cBhvr>
                                          <p:tavLst>
                                            <p:tav tm="0">
                                              <p:val>
                                                <p:strVal val="1+#ppt_w/2"/>
                                              </p:val>
                                            </p:tav>
                                            <p:tav tm="100000">
                                              <p:val>
                                                <p:strVal val="#ppt_x"/>
                                              </p:val>
                                            </p:tav>
                                          </p:tavLst>
                                        </p:anim>
                                        <p:anim calcmode="lin" valueType="num" p14:bounceEnd="50000">
                                          <p:cBhvr additive="base">
                                            <p:cTn id="2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wipe(left)">
                                          <p:cBhvr>
                                            <p:cTn id="33" dur="500"/>
                                            <p:tgtEl>
                                              <p:spTgt spid="5"/>
                                            </p:tgtEl>
                                          </p:cBhvr>
                                        </p:animEffect>
                                      </p:childTnLst>
                                    </p:cTn>
                                  </p:par>
                                </p:childTnLst>
                              </p:cTn>
                            </p:par>
                            <p:par>
                              <p:cTn id="34" fill="hold">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fade">
                                          <p:cBhvr>
                                            <p:cTn id="42" dur="500"/>
                                            <p:tgtEl>
                                              <p:spTgt spid="3"/>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500" fill="hold"/>
                                            <p:tgtEl>
                                              <p:spTgt spid="16"/>
                                            </p:tgtEl>
                                            <p:attrNameLst>
                                              <p:attrName>ppt_x</p:attrName>
                                            </p:attrNameLst>
                                          </p:cBhvr>
                                          <p:tavLst>
                                            <p:tav tm="0">
                                              <p:val>
                                                <p:strVal val="#ppt_x"/>
                                              </p:val>
                                            </p:tav>
                                            <p:tav tm="100000">
                                              <p:val>
                                                <p:strVal val="#ppt_x"/>
                                              </p:val>
                                            </p:tav>
                                          </p:tavLst>
                                        </p:anim>
                                        <p:anim calcmode="lin" valueType="num">
                                          <p:cBhvr additive="base">
                                            <p:cTn id="4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animBg="1"/>
          <p:bldP spid="8" grpId="0"/>
          <p:bldP spid="9" grpId="0" animBg="1"/>
          <p:bldP spid="10" grpId="0" animBg="1"/>
          <p:bldP spid="11" grpId="0"/>
          <p:bldP spid="12" grpId="0" animBg="1"/>
          <p:bldP spid="14"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0-#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1+#ppt_w/2"/>
                                              </p:val>
                                            </p:tav>
                                            <p:tav tm="100000">
                                              <p:val>
                                                <p:strVal val="#ppt_x"/>
                                              </p:val>
                                            </p:tav>
                                          </p:tavLst>
                                        </p:anim>
                                        <p:anim calcmode="lin" valueType="num">
                                          <p:cBhvr additive="base">
                                            <p:cTn id="20" dur="500" fill="hold"/>
                                            <p:tgtEl>
                                              <p:spTgt spid="8"/>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1+#ppt_w/2"/>
                                              </p:val>
                                            </p:tav>
                                            <p:tav tm="100000">
                                              <p:val>
                                                <p:strVal val="#ppt_x"/>
                                              </p:val>
                                            </p:tav>
                                          </p:tavLst>
                                        </p:anim>
                                        <p:anim calcmode="lin" valueType="num">
                                          <p:cBhvr additive="base">
                                            <p:cTn id="24" dur="500" fill="hold"/>
                                            <p:tgtEl>
                                              <p:spTgt spid="9"/>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1+#ppt_w/2"/>
                                              </p:val>
                                            </p:tav>
                                            <p:tav tm="100000">
                                              <p:val>
                                                <p:strVal val="#ppt_x"/>
                                              </p:val>
                                            </p:tav>
                                          </p:tavLst>
                                        </p:anim>
                                        <p:anim calcmode="lin" valueType="num">
                                          <p:cBhvr additive="base">
                                            <p:cTn id="2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wipe(left)">
                                          <p:cBhvr>
                                            <p:cTn id="33" dur="500"/>
                                            <p:tgtEl>
                                              <p:spTgt spid="5"/>
                                            </p:tgtEl>
                                          </p:cBhvr>
                                        </p:animEffect>
                                      </p:childTnLst>
                                    </p:cTn>
                                  </p:par>
                                </p:childTnLst>
                              </p:cTn>
                            </p:par>
                            <p:par>
                              <p:cTn id="34" fill="hold">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fade">
                                          <p:cBhvr>
                                            <p:cTn id="42" dur="500"/>
                                            <p:tgtEl>
                                              <p:spTgt spid="3"/>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additive="base">
                                            <p:cTn id="47" dur="500" fill="hold"/>
                                            <p:tgtEl>
                                              <p:spTgt spid="16"/>
                                            </p:tgtEl>
                                            <p:attrNameLst>
                                              <p:attrName>ppt_x</p:attrName>
                                            </p:attrNameLst>
                                          </p:cBhvr>
                                          <p:tavLst>
                                            <p:tav tm="0">
                                              <p:val>
                                                <p:strVal val="#ppt_x"/>
                                              </p:val>
                                            </p:tav>
                                            <p:tav tm="100000">
                                              <p:val>
                                                <p:strVal val="#ppt_x"/>
                                              </p:val>
                                            </p:tav>
                                          </p:tavLst>
                                        </p:anim>
                                        <p:anim calcmode="lin" valueType="num">
                                          <p:cBhvr additive="base">
                                            <p:cTn id="4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animBg="1"/>
          <p:bldP spid="8" grpId="0"/>
          <p:bldP spid="9" grpId="0" animBg="1"/>
          <p:bldP spid="10" grpId="0" animBg="1"/>
          <p:bldP spid="11" grpId="0"/>
          <p:bldP spid="12" grpId="0" animBg="1"/>
          <p:bldP spid="14" grpId="0"/>
        </p:bldLst>
      </p:timing>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4">
            <a:extLst>
              <a:ext uri="{FF2B5EF4-FFF2-40B4-BE49-F238E27FC236}">
                <a16:creationId xmlns:a16="http://schemas.microsoft.com/office/drawing/2014/main" id="{9AD08AC0-68A2-FF43-8490-3EA5247B18B8}"/>
              </a:ext>
            </a:extLst>
          </p:cNvPr>
          <p:cNvSpPr txBox="1"/>
          <p:nvPr/>
        </p:nvSpPr>
        <p:spPr>
          <a:xfrm>
            <a:off x="990600" y="289073"/>
            <a:ext cx="9358632" cy="800219"/>
          </a:xfrm>
          <a:prstGeom prst="rect">
            <a:avLst/>
          </a:prstGeom>
          <a:noFill/>
        </p:spPr>
        <p:txBody>
          <a:bodyPr wrap="square" lIns="0" tIns="0" rIns="0" bIns="0" rtlCol="0">
            <a:spAutoFit/>
          </a:bodyPr>
          <a:lstStyle/>
          <a:p>
            <a:r>
              <a:rPr lang="en-US" sz="2800" b="1" dirty="0">
                <a:solidFill>
                  <a:schemeClr val="accent1"/>
                </a:solidFill>
                <a:latin typeface="Source Sans Pro Regular"/>
              </a:rPr>
              <a:t>La base de </a:t>
            </a:r>
            <a:r>
              <a:rPr lang="en-US" sz="2800" b="1" dirty="0" err="1">
                <a:solidFill>
                  <a:schemeClr val="accent1"/>
                </a:solidFill>
                <a:latin typeface="Source Sans Pro Regular"/>
              </a:rPr>
              <a:t>données</a:t>
            </a:r>
            <a:endParaRPr lang="en-US" sz="2800" b="1" dirty="0">
              <a:solidFill>
                <a:schemeClr val="accent1"/>
              </a:solidFill>
              <a:latin typeface="Source Sans Pro Regular"/>
            </a:endParaRPr>
          </a:p>
          <a:p>
            <a:r>
              <a:rPr lang="en-US" dirty="0" err="1">
                <a:solidFill>
                  <a:schemeClr val="accent1"/>
                </a:solidFill>
                <a:latin typeface="Source Sans Pro Regular"/>
              </a:rPr>
              <a:t>Définition</a:t>
            </a:r>
            <a:endParaRPr lang="en-US" dirty="0">
              <a:solidFill>
                <a:schemeClr val="accent1"/>
              </a:solidFill>
              <a:latin typeface="Source Sans Pro Regular"/>
            </a:endParaRPr>
          </a:p>
        </p:txBody>
      </p:sp>
      <p:sp>
        <p:nvSpPr>
          <p:cNvPr id="3" name="Rectangle 2">
            <a:extLst>
              <a:ext uri="{FF2B5EF4-FFF2-40B4-BE49-F238E27FC236}">
                <a16:creationId xmlns:a16="http://schemas.microsoft.com/office/drawing/2014/main" id="{5568BD91-6DFC-C64C-BF76-56567B7A8AE5}"/>
              </a:ext>
            </a:extLst>
          </p:cNvPr>
          <p:cNvSpPr/>
          <p:nvPr/>
        </p:nvSpPr>
        <p:spPr>
          <a:xfrm>
            <a:off x="723321" y="3991728"/>
            <a:ext cx="4119977" cy="1200329"/>
          </a:xfrm>
          <a:prstGeom prst="rect">
            <a:avLst/>
          </a:prstGeom>
        </p:spPr>
        <p:txBody>
          <a:bodyPr wrap="square">
            <a:spAutoFit/>
          </a:bodyPr>
          <a:lstStyle/>
          <a:p>
            <a:pPr algn="ctr"/>
            <a:r>
              <a:rPr lang="en-GB" sz="1800" dirty="0">
                <a:latin typeface="Source Sans Pro" panose="020B0503030403020204" pitchFamily="34" charset="77"/>
              </a:rPr>
              <a:t>Une base de </a:t>
            </a:r>
            <a:r>
              <a:rPr lang="en-GB" sz="1800" dirty="0" err="1">
                <a:latin typeface="Source Sans Pro" panose="020B0503030403020204" pitchFamily="34" charset="77"/>
              </a:rPr>
              <a:t>données</a:t>
            </a:r>
            <a:r>
              <a:rPr lang="en-GB" sz="1800" dirty="0">
                <a:latin typeface="Source Sans Pro" panose="020B0503030403020204" pitchFamily="34" charset="77"/>
              </a:rPr>
              <a:t> (BDD) </a:t>
            </a:r>
            <a:r>
              <a:rPr lang="en-GB" sz="1800" dirty="0" err="1">
                <a:latin typeface="Source Sans Pro" panose="020B0503030403020204" pitchFamily="34" charset="77"/>
              </a:rPr>
              <a:t>est</a:t>
            </a:r>
            <a:r>
              <a:rPr lang="en-GB" sz="1800" dirty="0">
                <a:latin typeface="Source Sans Pro" panose="020B0503030403020204" pitchFamily="34" charset="77"/>
              </a:rPr>
              <a:t> </a:t>
            </a:r>
            <a:r>
              <a:rPr lang="en-GB" sz="1800" dirty="0" err="1">
                <a:latin typeface="Source Sans Pro" panose="020B0503030403020204" pitchFamily="34" charset="77"/>
              </a:rPr>
              <a:t>une</a:t>
            </a:r>
            <a:r>
              <a:rPr lang="en-GB" sz="1800" dirty="0">
                <a:latin typeface="Source Sans Pro" panose="020B0503030403020204" pitchFamily="34" charset="77"/>
              </a:rPr>
              <a:t> collection </a:t>
            </a:r>
            <a:r>
              <a:rPr lang="en-GB" sz="1800" b="1" dirty="0" err="1">
                <a:latin typeface="Source Sans Pro" panose="020B0503030403020204" pitchFamily="34" charset="77"/>
              </a:rPr>
              <a:t>d’informations</a:t>
            </a:r>
            <a:r>
              <a:rPr lang="en-GB" sz="1800" b="1" dirty="0">
                <a:latin typeface="Source Sans Pro" panose="020B0503030403020204" pitchFamily="34" charset="77"/>
              </a:rPr>
              <a:t> </a:t>
            </a:r>
            <a:r>
              <a:rPr lang="en-GB" sz="1800" b="1" dirty="0" err="1">
                <a:latin typeface="Source Sans Pro" panose="020B0503030403020204" pitchFamily="34" charset="77"/>
              </a:rPr>
              <a:t>organisées</a:t>
            </a:r>
            <a:r>
              <a:rPr lang="en-GB" sz="1800" b="1" dirty="0">
                <a:latin typeface="Source Sans Pro" panose="020B0503030403020204" pitchFamily="34" charset="77"/>
              </a:rPr>
              <a:t> </a:t>
            </a:r>
            <a:r>
              <a:rPr lang="en-GB" sz="1800" dirty="0" err="1">
                <a:latin typeface="Source Sans Pro" panose="020B0503030403020204" pitchFamily="34" charset="77"/>
              </a:rPr>
              <a:t>afin</a:t>
            </a:r>
            <a:r>
              <a:rPr lang="en-GB" sz="1800" dirty="0">
                <a:latin typeface="Source Sans Pro" panose="020B0503030403020204" pitchFamily="34" charset="77"/>
              </a:rPr>
              <a:t> d’être </a:t>
            </a:r>
            <a:r>
              <a:rPr lang="en-GB" sz="1800" dirty="0" err="1">
                <a:latin typeface="Source Sans Pro" panose="020B0503030403020204" pitchFamily="34" charset="77"/>
              </a:rPr>
              <a:t>facilement</a:t>
            </a:r>
            <a:r>
              <a:rPr lang="en-GB" sz="1800" dirty="0">
                <a:latin typeface="Source Sans Pro" panose="020B0503030403020204" pitchFamily="34" charset="77"/>
              </a:rPr>
              <a:t> </a:t>
            </a:r>
            <a:r>
              <a:rPr lang="en-GB" sz="1800" b="1" dirty="0" err="1">
                <a:latin typeface="Source Sans Pro" panose="020B0503030403020204" pitchFamily="34" charset="77"/>
              </a:rPr>
              <a:t>consultables</a:t>
            </a:r>
            <a:r>
              <a:rPr lang="en-GB" sz="1800" dirty="0">
                <a:latin typeface="Source Sans Pro" panose="020B0503030403020204" pitchFamily="34" charset="77"/>
              </a:rPr>
              <a:t>, </a:t>
            </a:r>
            <a:r>
              <a:rPr lang="en-GB" sz="1800" b="1" dirty="0" err="1">
                <a:latin typeface="Source Sans Pro" panose="020B0503030403020204" pitchFamily="34" charset="77"/>
              </a:rPr>
              <a:t>gérables</a:t>
            </a:r>
            <a:r>
              <a:rPr lang="en-GB" sz="1800" dirty="0">
                <a:latin typeface="Source Sans Pro" panose="020B0503030403020204" pitchFamily="34" charset="77"/>
              </a:rPr>
              <a:t> et </a:t>
            </a:r>
            <a:r>
              <a:rPr lang="en-GB" sz="1800" b="1" dirty="0">
                <a:latin typeface="Source Sans Pro" panose="020B0503030403020204" pitchFamily="34" charset="77"/>
              </a:rPr>
              <a:t>mises </a:t>
            </a:r>
            <a:r>
              <a:rPr lang="en-GB" sz="1800" b="1" dirty="0" err="1">
                <a:latin typeface="Source Sans Pro" panose="020B0503030403020204" pitchFamily="34" charset="77"/>
              </a:rPr>
              <a:t>à</a:t>
            </a:r>
            <a:r>
              <a:rPr lang="en-GB" sz="1800" b="1" dirty="0">
                <a:latin typeface="Source Sans Pro" panose="020B0503030403020204" pitchFamily="34" charset="77"/>
              </a:rPr>
              <a:t> jour</a:t>
            </a:r>
            <a:endParaRPr lang="fr-FR" sz="1800" b="1" dirty="0">
              <a:latin typeface="Source Sans Pro" panose="020B0503030403020204" pitchFamily="34" charset="77"/>
            </a:endParaRPr>
          </a:p>
        </p:txBody>
      </p:sp>
      <p:sp>
        <p:nvSpPr>
          <p:cNvPr id="4" name="Rounded Rectangle 3">
            <a:extLst>
              <a:ext uri="{FF2B5EF4-FFF2-40B4-BE49-F238E27FC236}">
                <a16:creationId xmlns:a16="http://schemas.microsoft.com/office/drawing/2014/main" id="{717D6F3C-3887-0E4D-9AFF-07444C7398C3}"/>
              </a:ext>
            </a:extLst>
          </p:cNvPr>
          <p:cNvSpPr/>
          <p:nvPr/>
        </p:nvSpPr>
        <p:spPr>
          <a:xfrm>
            <a:off x="5735638" y="2060848"/>
            <a:ext cx="5328592" cy="3312071"/>
          </a:xfrm>
          <a:prstGeom prst="roundRect">
            <a:avLst/>
          </a:prstGeom>
          <a:solidFill>
            <a:schemeClr val="accent6">
              <a:alpha val="2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12" name="Rectangle 11">
            <a:extLst>
              <a:ext uri="{FF2B5EF4-FFF2-40B4-BE49-F238E27FC236}">
                <a16:creationId xmlns:a16="http://schemas.microsoft.com/office/drawing/2014/main" id="{8D2D7905-1CDE-654B-B7C0-EA6D0BD7EE5E}"/>
              </a:ext>
            </a:extLst>
          </p:cNvPr>
          <p:cNvSpPr/>
          <p:nvPr/>
        </p:nvSpPr>
        <p:spPr>
          <a:xfrm>
            <a:off x="5951662" y="2744824"/>
            <a:ext cx="3168352" cy="57606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Source Sans Pro" panose="020B0503030403020204" pitchFamily="34" charset="77"/>
            </a:endParaRPr>
          </a:p>
        </p:txBody>
      </p:sp>
      <p:graphicFrame>
        <p:nvGraphicFramePr>
          <p:cNvPr id="13" name="Table 13">
            <a:extLst>
              <a:ext uri="{FF2B5EF4-FFF2-40B4-BE49-F238E27FC236}">
                <a16:creationId xmlns:a16="http://schemas.microsoft.com/office/drawing/2014/main" id="{757A7266-5A28-894C-A3E6-0322C35E366E}"/>
              </a:ext>
            </a:extLst>
          </p:cNvPr>
          <p:cNvGraphicFramePr>
            <a:graphicFrameLocks noGrp="1"/>
          </p:cNvGraphicFramePr>
          <p:nvPr/>
        </p:nvGraphicFramePr>
        <p:xfrm>
          <a:off x="5951662" y="3487257"/>
          <a:ext cx="3168352" cy="1683488"/>
        </p:xfrm>
        <a:graphic>
          <a:graphicData uri="http://schemas.openxmlformats.org/drawingml/2006/table">
            <a:tbl>
              <a:tblPr firstRow="1" bandRow="1">
                <a:tableStyleId>{5C22544A-7EE6-4342-B048-85BDC9FD1C3A}</a:tableStyleId>
              </a:tblPr>
              <a:tblGrid>
                <a:gridCol w="792088">
                  <a:extLst>
                    <a:ext uri="{9D8B030D-6E8A-4147-A177-3AD203B41FA5}">
                      <a16:colId xmlns:a16="http://schemas.microsoft.com/office/drawing/2014/main" val="3034793917"/>
                    </a:ext>
                  </a:extLst>
                </a:gridCol>
                <a:gridCol w="792088">
                  <a:extLst>
                    <a:ext uri="{9D8B030D-6E8A-4147-A177-3AD203B41FA5}">
                      <a16:colId xmlns:a16="http://schemas.microsoft.com/office/drawing/2014/main" val="2962195238"/>
                    </a:ext>
                  </a:extLst>
                </a:gridCol>
                <a:gridCol w="792088">
                  <a:extLst>
                    <a:ext uri="{9D8B030D-6E8A-4147-A177-3AD203B41FA5}">
                      <a16:colId xmlns:a16="http://schemas.microsoft.com/office/drawing/2014/main" val="456119787"/>
                    </a:ext>
                  </a:extLst>
                </a:gridCol>
                <a:gridCol w="792088">
                  <a:extLst>
                    <a:ext uri="{9D8B030D-6E8A-4147-A177-3AD203B41FA5}">
                      <a16:colId xmlns:a16="http://schemas.microsoft.com/office/drawing/2014/main" val="3734375508"/>
                    </a:ext>
                  </a:extLst>
                </a:gridCol>
              </a:tblGrid>
              <a:tr h="354452">
                <a:tc>
                  <a:txBody>
                    <a:bodyPr/>
                    <a:lstStyle/>
                    <a:p>
                      <a:endParaRPr lang="fr-FR" sz="2200" dirty="0"/>
                    </a:p>
                  </a:txBody>
                  <a:tcPr marL="85593" marR="85593" marT="42796" marB="42796">
                    <a:solidFill>
                      <a:srgbClr val="E2F9FE"/>
                    </a:solidFill>
                  </a:tcPr>
                </a:tc>
                <a:tc>
                  <a:txBody>
                    <a:bodyPr/>
                    <a:lstStyle/>
                    <a:p>
                      <a:endParaRPr lang="fr-FR" sz="2200" dirty="0"/>
                    </a:p>
                  </a:txBody>
                  <a:tcPr marL="85593" marR="85593" marT="42796" marB="42796">
                    <a:solidFill>
                      <a:schemeClr val="accent1">
                        <a:lumMod val="60000"/>
                        <a:lumOff val="40000"/>
                      </a:schemeClr>
                    </a:solidFill>
                  </a:tcPr>
                </a:tc>
                <a:tc>
                  <a:txBody>
                    <a:bodyPr/>
                    <a:lstStyle/>
                    <a:p>
                      <a:endParaRPr lang="fr-FR" sz="2200" dirty="0"/>
                    </a:p>
                  </a:txBody>
                  <a:tcPr marL="85593" marR="85593" marT="42796" marB="42796">
                    <a:solidFill>
                      <a:schemeClr val="accent1">
                        <a:lumMod val="40000"/>
                        <a:lumOff val="60000"/>
                      </a:schemeClr>
                    </a:solidFill>
                  </a:tcPr>
                </a:tc>
                <a:tc>
                  <a:txBody>
                    <a:bodyPr/>
                    <a:lstStyle/>
                    <a:p>
                      <a:endParaRPr lang="fr-FR" sz="2200" dirty="0"/>
                    </a:p>
                  </a:txBody>
                  <a:tcPr marL="85593" marR="85593" marT="42796" marB="42796">
                    <a:solidFill>
                      <a:schemeClr val="accent1">
                        <a:lumMod val="20000"/>
                        <a:lumOff val="80000"/>
                      </a:schemeClr>
                    </a:solidFill>
                  </a:tcPr>
                </a:tc>
                <a:extLst>
                  <a:ext uri="{0D108BD9-81ED-4DB2-BD59-A6C34878D82A}">
                    <a16:rowId xmlns:a16="http://schemas.microsoft.com/office/drawing/2014/main" val="2533923567"/>
                  </a:ext>
                </a:extLst>
              </a:tr>
              <a:tr h="354452">
                <a:tc>
                  <a:txBody>
                    <a:bodyPr/>
                    <a:lstStyle/>
                    <a:p>
                      <a:endParaRPr lang="fr-FR" sz="2200"/>
                    </a:p>
                  </a:txBody>
                  <a:tcPr marL="85593" marR="85593" marT="42796" marB="42796"/>
                </a:tc>
                <a:tc>
                  <a:txBody>
                    <a:bodyPr/>
                    <a:lstStyle/>
                    <a:p>
                      <a:endParaRPr lang="fr-FR" sz="2200" dirty="0"/>
                    </a:p>
                  </a:txBody>
                  <a:tcPr marL="85593" marR="85593" marT="42796" marB="42796"/>
                </a:tc>
                <a:tc>
                  <a:txBody>
                    <a:bodyPr/>
                    <a:lstStyle/>
                    <a:p>
                      <a:endParaRPr lang="fr-FR" sz="2200"/>
                    </a:p>
                  </a:txBody>
                  <a:tcPr marL="85593" marR="85593" marT="42796" marB="42796"/>
                </a:tc>
                <a:tc>
                  <a:txBody>
                    <a:bodyPr/>
                    <a:lstStyle/>
                    <a:p>
                      <a:endParaRPr lang="fr-FR" sz="2200"/>
                    </a:p>
                  </a:txBody>
                  <a:tcPr marL="85593" marR="85593" marT="42796" marB="42796"/>
                </a:tc>
                <a:extLst>
                  <a:ext uri="{0D108BD9-81ED-4DB2-BD59-A6C34878D82A}">
                    <a16:rowId xmlns:a16="http://schemas.microsoft.com/office/drawing/2014/main" val="3547429918"/>
                  </a:ext>
                </a:extLst>
              </a:tr>
              <a:tr h="354452">
                <a:tc>
                  <a:txBody>
                    <a:bodyPr/>
                    <a:lstStyle/>
                    <a:p>
                      <a:endParaRPr lang="fr-FR" sz="2200"/>
                    </a:p>
                  </a:txBody>
                  <a:tcPr marL="85593" marR="85593" marT="42796" marB="42796"/>
                </a:tc>
                <a:tc>
                  <a:txBody>
                    <a:bodyPr/>
                    <a:lstStyle/>
                    <a:p>
                      <a:endParaRPr lang="fr-FR" sz="2200"/>
                    </a:p>
                  </a:txBody>
                  <a:tcPr marL="85593" marR="85593" marT="42796" marB="42796"/>
                </a:tc>
                <a:tc>
                  <a:txBody>
                    <a:bodyPr/>
                    <a:lstStyle/>
                    <a:p>
                      <a:endParaRPr lang="fr-FR" sz="2200"/>
                    </a:p>
                  </a:txBody>
                  <a:tcPr marL="85593" marR="85593" marT="42796" marB="42796"/>
                </a:tc>
                <a:tc>
                  <a:txBody>
                    <a:bodyPr/>
                    <a:lstStyle/>
                    <a:p>
                      <a:endParaRPr lang="fr-FR" sz="2200"/>
                    </a:p>
                  </a:txBody>
                  <a:tcPr marL="85593" marR="85593" marT="42796" marB="42796"/>
                </a:tc>
                <a:extLst>
                  <a:ext uri="{0D108BD9-81ED-4DB2-BD59-A6C34878D82A}">
                    <a16:rowId xmlns:a16="http://schemas.microsoft.com/office/drawing/2014/main" val="398005663"/>
                  </a:ext>
                </a:extLst>
              </a:tr>
              <a:tr h="354452">
                <a:tc>
                  <a:txBody>
                    <a:bodyPr/>
                    <a:lstStyle/>
                    <a:p>
                      <a:endParaRPr lang="fr-FR" sz="2200"/>
                    </a:p>
                  </a:txBody>
                  <a:tcPr marL="85593" marR="85593" marT="42796" marB="42796"/>
                </a:tc>
                <a:tc>
                  <a:txBody>
                    <a:bodyPr/>
                    <a:lstStyle/>
                    <a:p>
                      <a:endParaRPr lang="fr-FR" sz="2200"/>
                    </a:p>
                  </a:txBody>
                  <a:tcPr marL="85593" marR="85593" marT="42796" marB="42796"/>
                </a:tc>
                <a:tc>
                  <a:txBody>
                    <a:bodyPr/>
                    <a:lstStyle/>
                    <a:p>
                      <a:endParaRPr lang="fr-FR" sz="2200"/>
                    </a:p>
                  </a:txBody>
                  <a:tcPr marL="85593" marR="85593" marT="42796" marB="42796"/>
                </a:tc>
                <a:tc>
                  <a:txBody>
                    <a:bodyPr/>
                    <a:lstStyle/>
                    <a:p>
                      <a:endParaRPr lang="fr-FR" sz="2200" dirty="0"/>
                    </a:p>
                  </a:txBody>
                  <a:tcPr marL="85593" marR="85593" marT="42796" marB="42796"/>
                </a:tc>
                <a:extLst>
                  <a:ext uri="{0D108BD9-81ED-4DB2-BD59-A6C34878D82A}">
                    <a16:rowId xmlns:a16="http://schemas.microsoft.com/office/drawing/2014/main" val="119392216"/>
                  </a:ext>
                </a:extLst>
              </a:tr>
            </a:tbl>
          </a:graphicData>
        </a:graphic>
      </p:graphicFrame>
      <p:sp>
        <p:nvSpPr>
          <p:cNvPr id="14" name="TextBox 13">
            <a:extLst>
              <a:ext uri="{FF2B5EF4-FFF2-40B4-BE49-F238E27FC236}">
                <a16:creationId xmlns:a16="http://schemas.microsoft.com/office/drawing/2014/main" id="{2D310667-EF4E-D242-AAC6-B0F443FECA17}"/>
              </a:ext>
            </a:extLst>
          </p:cNvPr>
          <p:cNvSpPr txBox="1"/>
          <p:nvPr/>
        </p:nvSpPr>
        <p:spPr>
          <a:xfrm>
            <a:off x="7011400" y="2060848"/>
            <a:ext cx="3168352" cy="461665"/>
          </a:xfrm>
          <a:prstGeom prst="rect">
            <a:avLst/>
          </a:prstGeom>
          <a:noFill/>
        </p:spPr>
        <p:txBody>
          <a:bodyPr wrap="square" rtlCol="0">
            <a:spAutoFit/>
          </a:bodyPr>
          <a:lstStyle/>
          <a:p>
            <a:pPr algn="ctr"/>
            <a:r>
              <a:rPr lang="fr-FR" dirty="0">
                <a:latin typeface="Source Sans Pro" panose="020B0503030403020204" pitchFamily="34" charset="77"/>
              </a:rPr>
              <a:t>Base de données (SQL)</a:t>
            </a:r>
          </a:p>
        </p:txBody>
      </p:sp>
      <p:grpSp>
        <p:nvGrpSpPr>
          <p:cNvPr id="24" name="Group 23">
            <a:extLst>
              <a:ext uri="{FF2B5EF4-FFF2-40B4-BE49-F238E27FC236}">
                <a16:creationId xmlns:a16="http://schemas.microsoft.com/office/drawing/2014/main" id="{834575AC-9DF3-FA4E-8972-6E26D3E84A82}"/>
              </a:ext>
            </a:extLst>
          </p:cNvPr>
          <p:cNvGrpSpPr/>
          <p:nvPr/>
        </p:nvGrpSpPr>
        <p:grpSpPr>
          <a:xfrm>
            <a:off x="9495575" y="3231936"/>
            <a:ext cx="1512168" cy="576064"/>
            <a:chOff x="9624392" y="2348880"/>
            <a:chExt cx="1512168" cy="576064"/>
          </a:xfrm>
        </p:grpSpPr>
        <p:sp>
          <p:nvSpPr>
            <p:cNvPr id="10" name="Rectangle 9">
              <a:extLst>
                <a:ext uri="{FF2B5EF4-FFF2-40B4-BE49-F238E27FC236}">
                  <a16:creationId xmlns:a16="http://schemas.microsoft.com/office/drawing/2014/main" id="{6369275A-0CCB-2347-B2FC-9EA947F2E03C}"/>
                </a:ext>
              </a:extLst>
            </p:cNvPr>
            <p:cNvSpPr/>
            <p:nvPr/>
          </p:nvSpPr>
          <p:spPr>
            <a:xfrm>
              <a:off x="9624392" y="2348880"/>
              <a:ext cx="1512168" cy="57606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15" name="TextBox 14">
              <a:extLst>
                <a:ext uri="{FF2B5EF4-FFF2-40B4-BE49-F238E27FC236}">
                  <a16:creationId xmlns:a16="http://schemas.microsoft.com/office/drawing/2014/main" id="{24B706D4-1D1A-B443-A7C3-BF108C69A998}"/>
                </a:ext>
              </a:extLst>
            </p:cNvPr>
            <p:cNvSpPr txBox="1"/>
            <p:nvPr/>
          </p:nvSpPr>
          <p:spPr>
            <a:xfrm>
              <a:off x="9668371" y="2415823"/>
              <a:ext cx="1419778" cy="461665"/>
            </a:xfrm>
            <a:prstGeom prst="rect">
              <a:avLst/>
            </a:prstGeom>
            <a:noFill/>
          </p:spPr>
          <p:txBody>
            <a:bodyPr wrap="square" rtlCol="0">
              <a:spAutoFit/>
            </a:bodyPr>
            <a:lstStyle/>
            <a:p>
              <a:pPr algn="ctr"/>
              <a:r>
                <a:rPr lang="fr-FR" dirty="0">
                  <a:solidFill>
                    <a:schemeClr val="bg1"/>
                  </a:solidFill>
                  <a:latin typeface="Source Sans Pro" panose="020B0503030403020204" pitchFamily="34" charset="77"/>
                </a:rPr>
                <a:t>Table 1</a:t>
              </a:r>
            </a:p>
          </p:txBody>
        </p:sp>
      </p:grpSp>
      <p:grpSp>
        <p:nvGrpSpPr>
          <p:cNvPr id="25" name="Group 24">
            <a:extLst>
              <a:ext uri="{FF2B5EF4-FFF2-40B4-BE49-F238E27FC236}">
                <a16:creationId xmlns:a16="http://schemas.microsoft.com/office/drawing/2014/main" id="{7D32BC8E-7D79-5C44-A63B-C3F0ADB505E4}"/>
              </a:ext>
            </a:extLst>
          </p:cNvPr>
          <p:cNvGrpSpPr/>
          <p:nvPr/>
        </p:nvGrpSpPr>
        <p:grpSpPr>
          <a:xfrm>
            <a:off x="9495575" y="4269213"/>
            <a:ext cx="1512168" cy="576064"/>
            <a:chOff x="9593148" y="3453100"/>
            <a:chExt cx="1512168" cy="576064"/>
          </a:xfrm>
        </p:grpSpPr>
        <p:sp>
          <p:nvSpPr>
            <p:cNvPr id="11" name="Rectangle 10">
              <a:extLst>
                <a:ext uri="{FF2B5EF4-FFF2-40B4-BE49-F238E27FC236}">
                  <a16:creationId xmlns:a16="http://schemas.microsoft.com/office/drawing/2014/main" id="{7800397E-AED9-EC4E-B400-8542FEC41E6E}"/>
                </a:ext>
              </a:extLst>
            </p:cNvPr>
            <p:cNvSpPr/>
            <p:nvPr/>
          </p:nvSpPr>
          <p:spPr>
            <a:xfrm>
              <a:off x="9593148" y="3453100"/>
              <a:ext cx="1512168" cy="57606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latin typeface="Source Sans Pro" panose="020B0503030403020204" pitchFamily="34" charset="77"/>
              </a:endParaRPr>
            </a:p>
          </p:txBody>
        </p:sp>
        <p:sp>
          <p:nvSpPr>
            <p:cNvPr id="16" name="TextBox 15">
              <a:extLst>
                <a:ext uri="{FF2B5EF4-FFF2-40B4-BE49-F238E27FC236}">
                  <a16:creationId xmlns:a16="http://schemas.microsoft.com/office/drawing/2014/main" id="{8BD8E0E1-3ED5-134C-ACFA-0E33B1A952CC}"/>
                </a:ext>
              </a:extLst>
            </p:cNvPr>
            <p:cNvSpPr txBox="1"/>
            <p:nvPr/>
          </p:nvSpPr>
          <p:spPr>
            <a:xfrm>
              <a:off x="9624392" y="3513370"/>
              <a:ext cx="1419778" cy="461665"/>
            </a:xfrm>
            <a:prstGeom prst="rect">
              <a:avLst/>
            </a:prstGeom>
            <a:noFill/>
          </p:spPr>
          <p:txBody>
            <a:bodyPr wrap="square" rtlCol="0">
              <a:spAutoFit/>
            </a:bodyPr>
            <a:lstStyle/>
            <a:p>
              <a:pPr algn="ctr"/>
              <a:r>
                <a:rPr lang="fr-FR" dirty="0">
                  <a:solidFill>
                    <a:schemeClr val="bg1"/>
                  </a:solidFill>
                  <a:latin typeface="Source Sans Pro" panose="020B0503030403020204" pitchFamily="34" charset="77"/>
                </a:rPr>
                <a:t>Table 2</a:t>
              </a:r>
            </a:p>
          </p:txBody>
        </p:sp>
      </p:grpSp>
      <p:sp>
        <p:nvSpPr>
          <p:cNvPr id="17" name="TextBox 16">
            <a:extLst>
              <a:ext uri="{FF2B5EF4-FFF2-40B4-BE49-F238E27FC236}">
                <a16:creationId xmlns:a16="http://schemas.microsoft.com/office/drawing/2014/main" id="{EE4CD031-9FA6-604E-A144-4518D2CBBB6B}"/>
              </a:ext>
            </a:extLst>
          </p:cNvPr>
          <p:cNvSpPr txBox="1"/>
          <p:nvPr/>
        </p:nvSpPr>
        <p:spPr>
          <a:xfrm>
            <a:off x="6825949" y="2804366"/>
            <a:ext cx="1419778" cy="461665"/>
          </a:xfrm>
          <a:prstGeom prst="rect">
            <a:avLst/>
          </a:prstGeom>
          <a:noFill/>
        </p:spPr>
        <p:txBody>
          <a:bodyPr wrap="square" rtlCol="0">
            <a:spAutoFit/>
          </a:bodyPr>
          <a:lstStyle/>
          <a:p>
            <a:pPr algn="ctr"/>
            <a:r>
              <a:rPr lang="fr-FR" dirty="0">
                <a:solidFill>
                  <a:schemeClr val="bg1"/>
                </a:solidFill>
                <a:latin typeface="Source Sans Pro" panose="020B0503030403020204" pitchFamily="34" charset="77"/>
              </a:rPr>
              <a:t>Table 1</a:t>
            </a:r>
          </a:p>
        </p:txBody>
      </p:sp>
      <p:sp>
        <p:nvSpPr>
          <p:cNvPr id="18" name="TextBox 17">
            <a:extLst>
              <a:ext uri="{FF2B5EF4-FFF2-40B4-BE49-F238E27FC236}">
                <a16:creationId xmlns:a16="http://schemas.microsoft.com/office/drawing/2014/main" id="{9C0EEDA1-2B38-6C4E-858A-B58D70EC66E6}"/>
              </a:ext>
            </a:extLst>
          </p:cNvPr>
          <p:cNvSpPr txBox="1"/>
          <p:nvPr/>
        </p:nvSpPr>
        <p:spPr>
          <a:xfrm>
            <a:off x="5908120" y="3944573"/>
            <a:ext cx="874287" cy="307777"/>
          </a:xfrm>
          <a:prstGeom prst="rect">
            <a:avLst/>
          </a:prstGeom>
          <a:noFill/>
        </p:spPr>
        <p:txBody>
          <a:bodyPr wrap="square" rtlCol="0">
            <a:spAutoFit/>
          </a:bodyPr>
          <a:lstStyle/>
          <a:p>
            <a:pPr algn="ctr"/>
            <a:r>
              <a:rPr lang="fr-FR" sz="1400" dirty="0">
                <a:solidFill>
                  <a:schemeClr val="accent5"/>
                </a:solidFill>
                <a:latin typeface="Source Sans Pro" panose="020B0503030403020204" pitchFamily="34" charset="77"/>
              </a:rPr>
              <a:t>Entrée 1</a:t>
            </a:r>
          </a:p>
        </p:txBody>
      </p:sp>
      <p:sp>
        <p:nvSpPr>
          <p:cNvPr id="19" name="TextBox 18">
            <a:extLst>
              <a:ext uri="{FF2B5EF4-FFF2-40B4-BE49-F238E27FC236}">
                <a16:creationId xmlns:a16="http://schemas.microsoft.com/office/drawing/2014/main" id="{29D0B000-B82C-B240-A50D-53424726BDC8}"/>
              </a:ext>
            </a:extLst>
          </p:cNvPr>
          <p:cNvSpPr txBox="1"/>
          <p:nvPr/>
        </p:nvSpPr>
        <p:spPr>
          <a:xfrm>
            <a:off x="5908120" y="4386744"/>
            <a:ext cx="874287" cy="307777"/>
          </a:xfrm>
          <a:prstGeom prst="rect">
            <a:avLst/>
          </a:prstGeom>
          <a:noFill/>
        </p:spPr>
        <p:txBody>
          <a:bodyPr wrap="square" rtlCol="0">
            <a:spAutoFit/>
          </a:bodyPr>
          <a:lstStyle/>
          <a:p>
            <a:pPr algn="ctr"/>
            <a:r>
              <a:rPr lang="fr-FR" sz="1400" dirty="0">
                <a:solidFill>
                  <a:schemeClr val="accent5"/>
                </a:solidFill>
                <a:latin typeface="Source Sans Pro" panose="020B0503030403020204" pitchFamily="34" charset="77"/>
              </a:rPr>
              <a:t>Entrée 2</a:t>
            </a:r>
          </a:p>
        </p:txBody>
      </p:sp>
      <p:sp>
        <p:nvSpPr>
          <p:cNvPr id="20" name="TextBox 19">
            <a:extLst>
              <a:ext uri="{FF2B5EF4-FFF2-40B4-BE49-F238E27FC236}">
                <a16:creationId xmlns:a16="http://schemas.microsoft.com/office/drawing/2014/main" id="{54FCBB94-C1DC-7343-9DE2-276F106967FC}"/>
              </a:ext>
            </a:extLst>
          </p:cNvPr>
          <p:cNvSpPr txBox="1"/>
          <p:nvPr/>
        </p:nvSpPr>
        <p:spPr>
          <a:xfrm>
            <a:off x="5908119" y="4804912"/>
            <a:ext cx="874287" cy="307777"/>
          </a:xfrm>
          <a:prstGeom prst="rect">
            <a:avLst/>
          </a:prstGeom>
          <a:noFill/>
        </p:spPr>
        <p:txBody>
          <a:bodyPr wrap="square" rtlCol="0">
            <a:spAutoFit/>
          </a:bodyPr>
          <a:lstStyle/>
          <a:p>
            <a:pPr algn="ctr"/>
            <a:r>
              <a:rPr lang="fr-FR" sz="1400" dirty="0">
                <a:solidFill>
                  <a:schemeClr val="accent5"/>
                </a:solidFill>
                <a:latin typeface="Source Sans Pro" panose="020B0503030403020204" pitchFamily="34" charset="77"/>
              </a:rPr>
              <a:t>...</a:t>
            </a:r>
          </a:p>
        </p:txBody>
      </p:sp>
      <p:sp>
        <p:nvSpPr>
          <p:cNvPr id="21" name="TextBox 20">
            <a:extLst>
              <a:ext uri="{FF2B5EF4-FFF2-40B4-BE49-F238E27FC236}">
                <a16:creationId xmlns:a16="http://schemas.microsoft.com/office/drawing/2014/main" id="{587BEF55-2CBA-3B49-8CE2-0D31CC9CBCAD}"/>
              </a:ext>
            </a:extLst>
          </p:cNvPr>
          <p:cNvSpPr txBox="1"/>
          <p:nvPr/>
        </p:nvSpPr>
        <p:spPr>
          <a:xfrm>
            <a:off x="6705328" y="3546195"/>
            <a:ext cx="874287" cy="307777"/>
          </a:xfrm>
          <a:prstGeom prst="rect">
            <a:avLst/>
          </a:prstGeom>
          <a:noFill/>
        </p:spPr>
        <p:txBody>
          <a:bodyPr wrap="square" rtlCol="0">
            <a:spAutoFit/>
          </a:bodyPr>
          <a:lstStyle/>
          <a:p>
            <a:pPr algn="ctr"/>
            <a:r>
              <a:rPr lang="fr-FR" sz="1400" dirty="0">
                <a:solidFill>
                  <a:schemeClr val="bg1"/>
                </a:solidFill>
                <a:latin typeface="Source Sans Pro" panose="020B0503030403020204" pitchFamily="34" charset="77"/>
              </a:rPr>
              <a:t>Champ 1</a:t>
            </a:r>
          </a:p>
        </p:txBody>
      </p:sp>
      <p:sp>
        <p:nvSpPr>
          <p:cNvPr id="22" name="TextBox 21">
            <a:extLst>
              <a:ext uri="{FF2B5EF4-FFF2-40B4-BE49-F238E27FC236}">
                <a16:creationId xmlns:a16="http://schemas.microsoft.com/office/drawing/2014/main" id="{836981F0-B60B-1B42-98E2-755E279625B8}"/>
              </a:ext>
            </a:extLst>
          </p:cNvPr>
          <p:cNvSpPr txBox="1"/>
          <p:nvPr/>
        </p:nvSpPr>
        <p:spPr>
          <a:xfrm>
            <a:off x="7492296" y="3543199"/>
            <a:ext cx="874287" cy="307777"/>
          </a:xfrm>
          <a:prstGeom prst="rect">
            <a:avLst/>
          </a:prstGeom>
          <a:noFill/>
        </p:spPr>
        <p:txBody>
          <a:bodyPr wrap="square" rtlCol="0">
            <a:spAutoFit/>
          </a:bodyPr>
          <a:lstStyle/>
          <a:p>
            <a:pPr algn="ctr"/>
            <a:r>
              <a:rPr lang="fr-FR" sz="1400" dirty="0">
                <a:solidFill>
                  <a:schemeClr val="bg1"/>
                </a:solidFill>
                <a:latin typeface="Source Sans Pro" panose="020B0503030403020204" pitchFamily="34" charset="77"/>
              </a:rPr>
              <a:t>Champ 2</a:t>
            </a:r>
          </a:p>
        </p:txBody>
      </p:sp>
      <p:sp>
        <p:nvSpPr>
          <p:cNvPr id="23" name="TextBox 22">
            <a:extLst>
              <a:ext uri="{FF2B5EF4-FFF2-40B4-BE49-F238E27FC236}">
                <a16:creationId xmlns:a16="http://schemas.microsoft.com/office/drawing/2014/main" id="{ED58510C-C7BD-BF46-A154-EFC88D85AE23}"/>
              </a:ext>
            </a:extLst>
          </p:cNvPr>
          <p:cNvSpPr txBox="1"/>
          <p:nvPr/>
        </p:nvSpPr>
        <p:spPr>
          <a:xfrm>
            <a:off x="8303783" y="3543199"/>
            <a:ext cx="874287" cy="307777"/>
          </a:xfrm>
          <a:prstGeom prst="rect">
            <a:avLst/>
          </a:prstGeom>
          <a:noFill/>
        </p:spPr>
        <p:txBody>
          <a:bodyPr wrap="square" rtlCol="0">
            <a:spAutoFit/>
          </a:bodyPr>
          <a:lstStyle/>
          <a:p>
            <a:pPr algn="ctr"/>
            <a:r>
              <a:rPr lang="fr-FR" sz="1400" dirty="0">
                <a:solidFill>
                  <a:schemeClr val="bg1"/>
                </a:solidFill>
                <a:latin typeface="Source Sans Pro" panose="020B0503030403020204" pitchFamily="34" charset="77"/>
              </a:rPr>
              <a:t>...</a:t>
            </a:r>
          </a:p>
        </p:txBody>
      </p:sp>
      <p:sp>
        <p:nvSpPr>
          <p:cNvPr id="26" name="Rectangle 25">
            <a:extLst>
              <a:ext uri="{FF2B5EF4-FFF2-40B4-BE49-F238E27FC236}">
                <a16:creationId xmlns:a16="http://schemas.microsoft.com/office/drawing/2014/main" id="{78287601-0A5C-A54C-9FE6-C00CE0F2DEC2}"/>
              </a:ext>
            </a:extLst>
          </p:cNvPr>
          <p:cNvSpPr/>
          <p:nvPr/>
        </p:nvSpPr>
        <p:spPr>
          <a:xfrm>
            <a:off x="5807646" y="3464904"/>
            <a:ext cx="936104" cy="432048"/>
          </a:xfrm>
          <a:prstGeom prst="rect">
            <a:avLst/>
          </a:prstGeom>
          <a:solidFill>
            <a:srgbClr val="E2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 name="Freeform 40">
            <a:extLst>
              <a:ext uri="{FF2B5EF4-FFF2-40B4-BE49-F238E27FC236}">
                <a16:creationId xmlns:a16="http://schemas.microsoft.com/office/drawing/2014/main" id="{70D1136E-5E83-8640-828B-3E3678776845}"/>
              </a:ext>
            </a:extLst>
          </p:cNvPr>
          <p:cNvSpPr>
            <a:spLocks noEditPoints="1"/>
          </p:cNvSpPr>
          <p:nvPr/>
        </p:nvSpPr>
        <p:spPr bwMode="auto">
          <a:xfrm>
            <a:off x="2346165" y="2558157"/>
            <a:ext cx="874287" cy="1138947"/>
          </a:xfrm>
          <a:custGeom>
            <a:avLst/>
            <a:gdLst>
              <a:gd name="T0" fmla="*/ 283 w 283"/>
              <a:gd name="T1" fmla="*/ 46 h 369"/>
              <a:gd name="T2" fmla="*/ 0 w 283"/>
              <a:gd name="T3" fmla="*/ 46 h 369"/>
              <a:gd name="T4" fmla="*/ 10 w 283"/>
              <a:gd name="T5" fmla="*/ 133 h 369"/>
              <a:gd name="T6" fmla="*/ 0 w 283"/>
              <a:gd name="T7" fmla="*/ 219 h 369"/>
              <a:gd name="T8" fmla="*/ 0 w 283"/>
              <a:gd name="T9" fmla="*/ 253 h 369"/>
              <a:gd name="T10" fmla="*/ 142 w 283"/>
              <a:gd name="T11" fmla="*/ 369 h 369"/>
              <a:gd name="T12" fmla="*/ 283 w 283"/>
              <a:gd name="T13" fmla="*/ 253 h 369"/>
              <a:gd name="T14" fmla="*/ 283 w 283"/>
              <a:gd name="T15" fmla="*/ 219 h 369"/>
              <a:gd name="T16" fmla="*/ 274 w 283"/>
              <a:gd name="T17" fmla="*/ 133 h 369"/>
              <a:gd name="T18" fmla="*/ 274 w 283"/>
              <a:gd name="T19" fmla="*/ 323 h 369"/>
              <a:gd name="T20" fmla="*/ 10 w 283"/>
              <a:gd name="T21" fmla="*/ 323 h 369"/>
              <a:gd name="T22" fmla="*/ 142 w 283"/>
              <a:gd name="T23" fmla="*/ 299 h 369"/>
              <a:gd name="T24" fmla="*/ 274 w 283"/>
              <a:gd name="T25" fmla="*/ 323 h 369"/>
              <a:gd name="T26" fmla="*/ 10 w 283"/>
              <a:gd name="T27" fmla="*/ 253 h 369"/>
              <a:gd name="T28" fmla="*/ 142 w 283"/>
              <a:gd name="T29" fmla="*/ 265 h 369"/>
              <a:gd name="T30" fmla="*/ 274 w 283"/>
              <a:gd name="T31" fmla="*/ 253 h 369"/>
              <a:gd name="T32" fmla="*/ 274 w 283"/>
              <a:gd name="T33" fmla="*/ 219 h 369"/>
              <a:gd name="T34" fmla="*/ 263 w 283"/>
              <a:gd name="T35" fmla="*/ 233 h 369"/>
              <a:gd name="T36" fmla="*/ 20 w 283"/>
              <a:gd name="T37" fmla="*/ 233 h 369"/>
              <a:gd name="T38" fmla="*/ 10 w 283"/>
              <a:gd name="T39" fmla="*/ 219 h 369"/>
              <a:gd name="T40" fmla="*/ 142 w 283"/>
              <a:gd name="T41" fmla="*/ 195 h 369"/>
              <a:gd name="T42" fmla="*/ 274 w 283"/>
              <a:gd name="T43" fmla="*/ 219 h 369"/>
              <a:gd name="T44" fmla="*/ 10 w 283"/>
              <a:gd name="T45" fmla="*/ 150 h 369"/>
              <a:gd name="T46" fmla="*/ 142 w 283"/>
              <a:gd name="T47" fmla="*/ 161 h 369"/>
              <a:gd name="T48" fmla="*/ 274 w 283"/>
              <a:gd name="T49" fmla="*/ 150 h 369"/>
              <a:gd name="T50" fmla="*/ 274 w 283"/>
              <a:gd name="T51" fmla="*/ 115 h 369"/>
              <a:gd name="T52" fmla="*/ 263 w 283"/>
              <a:gd name="T53" fmla="*/ 129 h 369"/>
              <a:gd name="T54" fmla="*/ 21 w 283"/>
              <a:gd name="T55" fmla="*/ 129 h 369"/>
              <a:gd name="T56" fmla="*/ 10 w 283"/>
              <a:gd name="T57" fmla="*/ 115 h 369"/>
              <a:gd name="T58" fmla="*/ 142 w 283"/>
              <a:gd name="T59" fmla="*/ 92 h 369"/>
              <a:gd name="T60" fmla="*/ 274 w 283"/>
              <a:gd name="T61" fmla="*/ 115 h 369"/>
              <a:gd name="T62" fmla="*/ 10 w 283"/>
              <a:gd name="T63" fmla="*/ 46 h 369"/>
              <a:gd name="T64" fmla="*/ 274 w 283"/>
              <a:gd name="T65" fmla="*/ 4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69">
                <a:moveTo>
                  <a:pt x="283" y="115"/>
                </a:moveTo>
                <a:cubicBezTo>
                  <a:pt x="283" y="46"/>
                  <a:pt x="283" y="46"/>
                  <a:pt x="283" y="46"/>
                </a:cubicBezTo>
                <a:cubicBezTo>
                  <a:pt x="283" y="16"/>
                  <a:pt x="210" y="0"/>
                  <a:pt x="142" y="0"/>
                </a:cubicBezTo>
                <a:cubicBezTo>
                  <a:pt x="73" y="0"/>
                  <a:pt x="0" y="16"/>
                  <a:pt x="0" y="46"/>
                </a:cubicBezTo>
                <a:cubicBezTo>
                  <a:pt x="0" y="115"/>
                  <a:pt x="0" y="115"/>
                  <a:pt x="0" y="115"/>
                </a:cubicBezTo>
                <a:cubicBezTo>
                  <a:pt x="0" y="122"/>
                  <a:pt x="4" y="128"/>
                  <a:pt x="10" y="133"/>
                </a:cubicBezTo>
                <a:cubicBezTo>
                  <a:pt x="3" y="138"/>
                  <a:pt x="0" y="144"/>
                  <a:pt x="0" y="150"/>
                </a:cubicBezTo>
                <a:cubicBezTo>
                  <a:pt x="0" y="219"/>
                  <a:pt x="0" y="219"/>
                  <a:pt x="0" y="219"/>
                </a:cubicBezTo>
                <a:cubicBezTo>
                  <a:pt x="0" y="226"/>
                  <a:pt x="4" y="231"/>
                  <a:pt x="10" y="236"/>
                </a:cubicBezTo>
                <a:cubicBezTo>
                  <a:pt x="3" y="242"/>
                  <a:pt x="0" y="247"/>
                  <a:pt x="0" y="253"/>
                </a:cubicBezTo>
                <a:cubicBezTo>
                  <a:pt x="0" y="323"/>
                  <a:pt x="0" y="323"/>
                  <a:pt x="0" y="323"/>
                </a:cubicBezTo>
                <a:cubicBezTo>
                  <a:pt x="0" y="353"/>
                  <a:pt x="73" y="369"/>
                  <a:pt x="142" y="369"/>
                </a:cubicBezTo>
                <a:cubicBezTo>
                  <a:pt x="210" y="369"/>
                  <a:pt x="283" y="353"/>
                  <a:pt x="283" y="323"/>
                </a:cubicBezTo>
                <a:cubicBezTo>
                  <a:pt x="283" y="253"/>
                  <a:pt x="283" y="253"/>
                  <a:pt x="283" y="253"/>
                </a:cubicBezTo>
                <a:cubicBezTo>
                  <a:pt x="283" y="247"/>
                  <a:pt x="280" y="242"/>
                  <a:pt x="274" y="236"/>
                </a:cubicBezTo>
                <a:cubicBezTo>
                  <a:pt x="280" y="231"/>
                  <a:pt x="283" y="226"/>
                  <a:pt x="283" y="219"/>
                </a:cubicBezTo>
                <a:cubicBezTo>
                  <a:pt x="283" y="150"/>
                  <a:pt x="283" y="150"/>
                  <a:pt x="283" y="150"/>
                </a:cubicBezTo>
                <a:cubicBezTo>
                  <a:pt x="283" y="144"/>
                  <a:pt x="280" y="138"/>
                  <a:pt x="274" y="133"/>
                </a:cubicBezTo>
                <a:cubicBezTo>
                  <a:pt x="280" y="128"/>
                  <a:pt x="283" y="122"/>
                  <a:pt x="283" y="115"/>
                </a:cubicBezTo>
                <a:close/>
                <a:moveTo>
                  <a:pt x="274" y="323"/>
                </a:moveTo>
                <a:cubicBezTo>
                  <a:pt x="274" y="340"/>
                  <a:pt x="220" y="359"/>
                  <a:pt x="142" y="359"/>
                </a:cubicBezTo>
                <a:cubicBezTo>
                  <a:pt x="64" y="359"/>
                  <a:pt x="10" y="340"/>
                  <a:pt x="10" y="323"/>
                </a:cubicBezTo>
                <a:cubicBezTo>
                  <a:pt x="10" y="271"/>
                  <a:pt x="10" y="271"/>
                  <a:pt x="10" y="271"/>
                </a:cubicBezTo>
                <a:cubicBezTo>
                  <a:pt x="31" y="289"/>
                  <a:pt x="88" y="299"/>
                  <a:pt x="142" y="299"/>
                </a:cubicBezTo>
                <a:cubicBezTo>
                  <a:pt x="196" y="299"/>
                  <a:pt x="252" y="289"/>
                  <a:pt x="274" y="271"/>
                </a:cubicBezTo>
                <a:lnTo>
                  <a:pt x="274" y="323"/>
                </a:lnTo>
                <a:close/>
                <a:moveTo>
                  <a:pt x="142" y="290"/>
                </a:moveTo>
                <a:cubicBezTo>
                  <a:pt x="64" y="290"/>
                  <a:pt x="10" y="271"/>
                  <a:pt x="10" y="253"/>
                </a:cubicBezTo>
                <a:cubicBezTo>
                  <a:pt x="10" y="249"/>
                  <a:pt x="14" y="245"/>
                  <a:pt x="18" y="242"/>
                </a:cubicBezTo>
                <a:cubicBezTo>
                  <a:pt x="43" y="257"/>
                  <a:pt x="94" y="265"/>
                  <a:pt x="142" y="265"/>
                </a:cubicBezTo>
                <a:cubicBezTo>
                  <a:pt x="190" y="265"/>
                  <a:pt x="240" y="257"/>
                  <a:pt x="266" y="242"/>
                </a:cubicBezTo>
                <a:cubicBezTo>
                  <a:pt x="270" y="245"/>
                  <a:pt x="274" y="249"/>
                  <a:pt x="274" y="253"/>
                </a:cubicBezTo>
                <a:cubicBezTo>
                  <a:pt x="274" y="271"/>
                  <a:pt x="220" y="290"/>
                  <a:pt x="142" y="290"/>
                </a:cubicBezTo>
                <a:close/>
                <a:moveTo>
                  <a:pt x="274" y="219"/>
                </a:moveTo>
                <a:cubicBezTo>
                  <a:pt x="274" y="223"/>
                  <a:pt x="271" y="228"/>
                  <a:pt x="264" y="232"/>
                </a:cubicBezTo>
                <a:cubicBezTo>
                  <a:pt x="264" y="232"/>
                  <a:pt x="264" y="232"/>
                  <a:pt x="263" y="233"/>
                </a:cubicBezTo>
                <a:cubicBezTo>
                  <a:pt x="244" y="245"/>
                  <a:pt x="199" y="255"/>
                  <a:pt x="142" y="255"/>
                </a:cubicBezTo>
                <a:cubicBezTo>
                  <a:pt x="84" y="255"/>
                  <a:pt x="40" y="245"/>
                  <a:pt x="20" y="233"/>
                </a:cubicBezTo>
                <a:cubicBezTo>
                  <a:pt x="20" y="232"/>
                  <a:pt x="20" y="232"/>
                  <a:pt x="19" y="232"/>
                </a:cubicBezTo>
                <a:cubicBezTo>
                  <a:pt x="13" y="228"/>
                  <a:pt x="10" y="223"/>
                  <a:pt x="10" y="219"/>
                </a:cubicBezTo>
                <a:cubicBezTo>
                  <a:pt x="10" y="167"/>
                  <a:pt x="10" y="167"/>
                  <a:pt x="10" y="167"/>
                </a:cubicBezTo>
                <a:cubicBezTo>
                  <a:pt x="31" y="186"/>
                  <a:pt x="88" y="195"/>
                  <a:pt x="142" y="195"/>
                </a:cubicBezTo>
                <a:cubicBezTo>
                  <a:pt x="196" y="195"/>
                  <a:pt x="252" y="186"/>
                  <a:pt x="274" y="167"/>
                </a:cubicBezTo>
                <a:lnTo>
                  <a:pt x="274" y="219"/>
                </a:lnTo>
                <a:close/>
                <a:moveTo>
                  <a:pt x="142" y="186"/>
                </a:moveTo>
                <a:cubicBezTo>
                  <a:pt x="64" y="186"/>
                  <a:pt x="10" y="167"/>
                  <a:pt x="10" y="150"/>
                </a:cubicBezTo>
                <a:cubicBezTo>
                  <a:pt x="10" y="145"/>
                  <a:pt x="14" y="141"/>
                  <a:pt x="18" y="138"/>
                </a:cubicBezTo>
                <a:cubicBezTo>
                  <a:pt x="43" y="153"/>
                  <a:pt x="94" y="161"/>
                  <a:pt x="142" y="161"/>
                </a:cubicBezTo>
                <a:cubicBezTo>
                  <a:pt x="190" y="161"/>
                  <a:pt x="240" y="153"/>
                  <a:pt x="266" y="138"/>
                </a:cubicBezTo>
                <a:cubicBezTo>
                  <a:pt x="270" y="141"/>
                  <a:pt x="274" y="145"/>
                  <a:pt x="274" y="150"/>
                </a:cubicBezTo>
                <a:cubicBezTo>
                  <a:pt x="274" y="167"/>
                  <a:pt x="220" y="186"/>
                  <a:pt x="142" y="186"/>
                </a:cubicBezTo>
                <a:close/>
                <a:moveTo>
                  <a:pt x="274" y="115"/>
                </a:moveTo>
                <a:cubicBezTo>
                  <a:pt x="274" y="120"/>
                  <a:pt x="271" y="124"/>
                  <a:pt x="264" y="128"/>
                </a:cubicBezTo>
                <a:cubicBezTo>
                  <a:pt x="264" y="128"/>
                  <a:pt x="263" y="129"/>
                  <a:pt x="263" y="129"/>
                </a:cubicBezTo>
                <a:cubicBezTo>
                  <a:pt x="243" y="142"/>
                  <a:pt x="199" y="152"/>
                  <a:pt x="142" y="152"/>
                </a:cubicBezTo>
                <a:cubicBezTo>
                  <a:pt x="85" y="152"/>
                  <a:pt x="40" y="142"/>
                  <a:pt x="21" y="129"/>
                </a:cubicBezTo>
                <a:cubicBezTo>
                  <a:pt x="20" y="129"/>
                  <a:pt x="20" y="128"/>
                  <a:pt x="19" y="128"/>
                </a:cubicBezTo>
                <a:cubicBezTo>
                  <a:pt x="13" y="124"/>
                  <a:pt x="10" y="120"/>
                  <a:pt x="10" y="115"/>
                </a:cubicBezTo>
                <a:cubicBezTo>
                  <a:pt x="10" y="63"/>
                  <a:pt x="10" y="63"/>
                  <a:pt x="10" y="63"/>
                </a:cubicBezTo>
                <a:cubicBezTo>
                  <a:pt x="31" y="82"/>
                  <a:pt x="88" y="92"/>
                  <a:pt x="142" y="92"/>
                </a:cubicBezTo>
                <a:cubicBezTo>
                  <a:pt x="196" y="92"/>
                  <a:pt x="252" y="82"/>
                  <a:pt x="274" y="63"/>
                </a:cubicBezTo>
                <a:lnTo>
                  <a:pt x="274" y="115"/>
                </a:lnTo>
                <a:close/>
                <a:moveTo>
                  <a:pt x="142" y="82"/>
                </a:moveTo>
                <a:cubicBezTo>
                  <a:pt x="64" y="82"/>
                  <a:pt x="10" y="63"/>
                  <a:pt x="10" y="46"/>
                </a:cubicBezTo>
                <a:cubicBezTo>
                  <a:pt x="10" y="29"/>
                  <a:pt x="64" y="10"/>
                  <a:pt x="142" y="10"/>
                </a:cubicBezTo>
                <a:cubicBezTo>
                  <a:pt x="220" y="10"/>
                  <a:pt x="274" y="29"/>
                  <a:pt x="274" y="46"/>
                </a:cubicBezTo>
                <a:cubicBezTo>
                  <a:pt x="274" y="63"/>
                  <a:pt x="220" y="82"/>
                  <a:pt x="142" y="82"/>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Tree>
    <p:extLst>
      <p:ext uri="{BB962C8B-B14F-4D97-AF65-F5344CB8AC3E}">
        <p14:creationId xmlns:p14="http://schemas.microsoft.com/office/powerpoint/2010/main" val="12465565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500"/>
                                        <p:tgtEl>
                                          <p:spTgt spid="24"/>
                                        </p:tgtEl>
                                      </p:cBhvr>
                                    </p:animEffect>
                                  </p:childTnLst>
                                </p:cTn>
                              </p:par>
                            </p:childTnLst>
                          </p:cTn>
                        </p:par>
                        <p:par>
                          <p:cTn id="21" fill="hold">
                            <p:stCondLst>
                              <p:cond delay="500"/>
                            </p:stCondLst>
                            <p:childTnLst>
                              <p:par>
                                <p:cTn id="22" presetID="10"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10" presetClass="entr" presetSubtype="0" fill="hold"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500"/>
                                        <p:tgtEl>
                                          <p:spTgt spid="17"/>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500"/>
                                        <p:tgtEl>
                                          <p:spTgt spid="26"/>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fade">
                                      <p:cBhvr>
                                        <p:cTn id="46" dur="500"/>
                                        <p:tgtEl>
                                          <p:spTgt spid="19"/>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21"/>
                                        </p:tgtEl>
                                        <p:attrNameLst>
                                          <p:attrName>style.visibility</p:attrName>
                                        </p:attrNameLst>
                                      </p:cBhvr>
                                      <p:to>
                                        <p:strVal val="visible"/>
                                      </p:to>
                                    </p:set>
                                    <p:animEffect transition="in" filter="fade">
                                      <p:cBhvr>
                                        <p:cTn id="54" dur="500"/>
                                        <p:tgtEl>
                                          <p:spTgt spid="21"/>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3"/>
                                        </p:tgtEl>
                                        <p:attrNameLst>
                                          <p:attrName>style.visibility</p:attrName>
                                        </p:attrNameLst>
                                      </p:cBhvr>
                                      <p:to>
                                        <p:strVal val="visible"/>
                                      </p:to>
                                    </p:set>
                                    <p:animEffect transition="in" filter="fade">
                                      <p:cBhvr>
                                        <p:cTn id="60"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12" grpId="0" animBg="1"/>
      <p:bldP spid="14" grpId="0"/>
      <p:bldP spid="17" grpId="0"/>
      <p:bldP spid="18" grpId="0"/>
      <p:bldP spid="19" grpId="0"/>
      <p:bldP spid="20" grpId="0"/>
      <p:bldP spid="21" grpId="0"/>
      <p:bldP spid="22" grpId="0"/>
      <p:bldP spid="23" grpId="0"/>
      <p:bldP spid="26"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Table 11">
            <a:extLst>
              <a:ext uri="{FF2B5EF4-FFF2-40B4-BE49-F238E27FC236}">
                <a16:creationId xmlns:a16="http://schemas.microsoft.com/office/drawing/2014/main" id="{95709002-864B-A544-B7E4-6F9F3D8350CC}"/>
              </a:ext>
            </a:extLst>
          </p:cNvPr>
          <p:cNvGraphicFramePr>
            <a:graphicFrameLocks noGrp="1"/>
          </p:cNvGraphicFramePr>
          <p:nvPr/>
        </p:nvGraphicFramePr>
        <p:xfrm>
          <a:off x="2938872" y="2606983"/>
          <a:ext cx="6314256" cy="3676368"/>
        </p:xfrm>
        <a:graphic>
          <a:graphicData uri="http://schemas.openxmlformats.org/drawingml/2006/table">
            <a:tbl>
              <a:tblPr firstRow="1" bandRow="1">
                <a:tableStyleId>{5C22544A-7EE6-4342-B048-85BDC9FD1C3A}</a:tableStyleId>
              </a:tblPr>
              <a:tblGrid>
                <a:gridCol w="2104752">
                  <a:extLst>
                    <a:ext uri="{9D8B030D-6E8A-4147-A177-3AD203B41FA5}">
                      <a16:colId xmlns:a16="http://schemas.microsoft.com/office/drawing/2014/main" val="3784623386"/>
                    </a:ext>
                  </a:extLst>
                </a:gridCol>
                <a:gridCol w="2104752">
                  <a:extLst>
                    <a:ext uri="{9D8B030D-6E8A-4147-A177-3AD203B41FA5}">
                      <a16:colId xmlns:a16="http://schemas.microsoft.com/office/drawing/2014/main" val="3764907738"/>
                    </a:ext>
                  </a:extLst>
                </a:gridCol>
                <a:gridCol w="2104752">
                  <a:extLst>
                    <a:ext uri="{9D8B030D-6E8A-4147-A177-3AD203B41FA5}">
                      <a16:colId xmlns:a16="http://schemas.microsoft.com/office/drawing/2014/main" val="324828241"/>
                    </a:ext>
                  </a:extLst>
                </a:gridCol>
              </a:tblGrid>
              <a:tr h="594042">
                <a:tc>
                  <a:txBody>
                    <a:bodyPr/>
                    <a:lstStyle/>
                    <a:p>
                      <a:pPr algn="ctr"/>
                      <a:r>
                        <a:rPr lang="fr-FR" sz="1800" dirty="0">
                          <a:latin typeface="Source Sans Pro" panose="020B0503030403020204" pitchFamily="34" charset="77"/>
                        </a:rPr>
                        <a:t>Hébergements mutualisés</a:t>
                      </a: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fr-FR" sz="1800" dirty="0">
                          <a:latin typeface="Source Sans Pro" panose="020B0503030403020204" pitchFamily="34" charset="77"/>
                        </a:rPr>
                        <a:t>Web Cloud </a:t>
                      </a:r>
                      <a:r>
                        <a:rPr lang="fr-FR" sz="1800" dirty="0" err="1">
                          <a:latin typeface="Source Sans Pro" panose="020B0503030403020204" pitchFamily="34" charset="77"/>
                        </a:rPr>
                        <a:t>Database</a:t>
                      </a:r>
                      <a:endParaRPr lang="fr-FR" sz="1800" dirty="0">
                        <a:latin typeface="Source Sans Pro" panose="020B0503030403020204" pitchFamily="34" charset="77"/>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solidFill>
                  </a:tcPr>
                </a:tc>
                <a:tc>
                  <a:txBody>
                    <a:bodyPr/>
                    <a:lstStyle/>
                    <a:p>
                      <a:pPr algn="ctr"/>
                      <a:r>
                        <a:rPr lang="fr-FR" sz="1800" dirty="0">
                          <a:latin typeface="Source Sans Pro" panose="020B0503030403020204" pitchFamily="34" charset="77"/>
                        </a:rPr>
                        <a:t>Autres</a:t>
                      </a:r>
                    </a:p>
                  </a:txBody>
                  <a:tcPr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2522495763"/>
                  </a:ext>
                </a:extLst>
              </a:tr>
              <a:tr h="759072">
                <a:tc>
                  <a:txBody>
                    <a:bodyPr/>
                    <a:lstStyle/>
                    <a:p>
                      <a:endParaRPr lang="fr-FR" dirty="0"/>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fr-FR"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fr-FR" dirty="0"/>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43142556"/>
                  </a:ext>
                </a:extLst>
              </a:tr>
              <a:tr h="759072">
                <a:tc>
                  <a:txBody>
                    <a:bodyPr/>
                    <a:lstStyle/>
                    <a:p>
                      <a:endParaRPr lang="fr-F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fr-FR"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fr-FR" dirty="0"/>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90190684"/>
                  </a:ext>
                </a:extLst>
              </a:tr>
              <a:tr h="759072">
                <a:tc>
                  <a:txBody>
                    <a:bodyPr/>
                    <a:lstStyle/>
                    <a:p>
                      <a:endParaRPr lang="fr-FR" dirty="0"/>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fr-F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fr-FR" dirty="0"/>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57653327"/>
                  </a:ext>
                </a:extLst>
              </a:tr>
              <a:tr h="759072">
                <a:tc>
                  <a:txBody>
                    <a:bodyPr/>
                    <a:lstStyle/>
                    <a:p>
                      <a:endParaRPr lang="fr-FR" dirty="0"/>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fr-FR"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endParaRPr lang="fr-FR" dirty="0"/>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498535579"/>
                  </a:ext>
                </a:extLst>
              </a:tr>
            </a:tbl>
          </a:graphicData>
        </a:graphic>
      </p:graphicFrame>
      <p:sp>
        <p:nvSpPr>
          <p:cNvPr id="3" name="TextBox 4">
            <a:extLst>
              <a:ext uri="{FF2B5EF4-FFF2-40B4-BE49-F238E27FC236}">
                <a16:creationId xmlns:a16="http://schemas.microsoft.com/office/drawing/2014/main" id="{EEC77F94-6678-8B4D-8C3A-F9E051535D84}"/>
              </a:ext>
            </a:extLst>
          </p:cNvPr>
          <p:cNvSpPr txBox="1"/>
          <p:nvPr/>
        </p:nvSpPr>
        <p:spPr>
          <a:xfrm>
            <a:off x="990600" y="289073"/>
            <a:ext cx="9358632" cy="800219"/>
          </a:xfrm>
          <a:prstGeom prst="rect">
            <a:avLst/>
          </a:prstGeom>
          <a:noFill/>
        </p:spPr>
        <p:txBody>
          <a:bodyPr wrap="square" lIns="0" tIns="0" rIns="0" bIns="0" rtlCol="0">
            <a:spAutoFit/>
          </a:bodyPr>
          <a:lstStyle/>
          <a:p>
            <a:r>
              <a:rPr lang="en-US" sz="2800" b="1" dirty="0">
                <a:solidFill>
                  <a:schemeClr val="accent1"/>
                </a:solidFill>
                <a:latin typeface="Source Sans Pro Regular"/>
              </a:rPr>
              <a:t>La base de </a:t>
            </a:r>
            <a:r>
              <a:rPr lang="en-US" sz="2800" b="1" dirty="0" err="1">
                <a:solidFill>
                  <a:schemeClr val="accent1"/>
                </a:solidFill>
                <a:latin typeface="Source Sans Pro Regular"/>
              </a:rPr>
              <a:t>données</a:t>
            </a:r>
            <a:endParaRPr lang="en-US" sz="2800" b="1" dirty="0">
              <a:solidFill>
                <a:schemeClr val="accent1"/>
              </a:solidFill>
              <a:latin typeface="Source Sans Pro Regular"/>
            </a:endParaRPr>
          </a:p>
          <a:p>
            <a:r>
              <a:rPr lang="en-US" dirty="0" err="1">
                <a:solidFill>
                  <a:schemeClr val="accent1"/>
                </a:solidFill>
                <a:latin typeface="Source Sans Pro Regular"/>
              </a:rPr>
              <a:t>Organiser</a:t>
            </a:r>
            <a:r>
              <a:rPr lang="en-US" dirty="0">
                <a:solidFill>
                  <a:schemeClr val="accent1"/>
                </a:solidFill>
                <a:latin typeface="Source Sans Pro Regular"/>
              </a:rPr>
              <a:t> </a:t>
            </a:r>
            <a:r>
              <a:rPr lang="en-US" dirty="0" err="1">
                <a:solidFill>
                  <a:schemeClr val="accent1"/>
                </a:solidFill>
                <a:latin typeface="Source Sans Pro Regular"/>
              </a:rPr>
              <a:t>ses</a:t>
            </a:r>
            <a:r>
              <a:rPr lang="en-US" dirty="0">
                <a:solidFill>
                  <a:schemeClr val="accent1"/>
                </a:solidFill>
                <a:latin typeface="Source Sans Pro Regular"/>
              </a:rPr>
              <a:t> </a:t>
            </a:r>
            <a:r>
              <a:rPr lang="en-US" dirty="0" err="1">
                <a:solidFill>
                  <a:schemeClr val="accent1"/>
                </a:solidFill>
                <a:latin typeface="Source Sans Pro Regular"/>
              </a:rPr>
              <a:t>données</a:t>
            </a:r>
            <a:endParaRPr lang="en-US" dirty="0">
              <a:solidFill>
                <a:schemeClr val="accent1"/>
              </a:solidFill>
              <a:latin typeface="Source Sans Pro Regular"/>
            </a:endParaRPr>
          </a:p>
        </p:txBody>
      </p:sp>
      <p:sp>
        <p:nvSpPr>
          <p:cNvPr id="4" name="Rectangle 3">
            <a:extLst>
              <a:ext uri="{FF2B5EF4-FFF2-40B4-BE49-F238E27FC236}">
                <a16:creationId xmlns:a16="http://schemas.microsoft.com/office/drawing/2014/main" id="{7A705F42-06E8-8E41-9EF2-08ADF40EC6D9}"/>
              </a:ext>
            </a:extLst>
          </p:cNvPr>
          <p:cNvSpPr/>
          <p:nvPr/>
        </p:nvSpPr>
        <p:spPr>
          <a:xfrm>
            <a:off x="1676204" y="1340846"/>
            <a:ext cx="9276400" cy="646331"/>
          </a:xfrm>
          <a:prstGeom prst="rect">
            <a:avLst/>
          </a:prstGeom>
        </p:spPr>
        <p:txBody>
          <a:bodyPr wrap="square">
            <a:spAutoFit/>
          </a:bodyPr>
          <a:lstStyle/>
          <a:p>
            <a:pPr algn="ctr"/>
            <a:r>
              <a:rPr lang="en-GB" sz="1800" dirty="0">
                <a:latin typeface="Source Sans Pro" panose="020B0503030403020204" pitchFamily="34" charset="77"/>
              </a:rPr>
              <a:t>Le </a:t>
            </a:r>
            <a:r>
              <a:rPr lang="en-GB" sz="1800" b="1" dirty="0">
                <a:latin typeface="Source Sans Pro" panose="020B0503030403020204" pitchFamily="34" charset="77"/>
              </a:rPr>
              <a:t>SGBD</a:t>
            </a:r>
            <a:r>
              <a:rPr lang="en-GB" sz="1800" dirty="0">
                <a:latin typeface="Source Sans Pro" panose="020B0503030403020204" pitchFamily="34" charset="77"/>
              </a:rPr>
              <a:t> (</a:t>
            </a:r>
            <a:r>
              <a:rPr lang="en-GB" sz="1800" dirty="0" err="1">
                <a:latin typeface="Source Sans Pro" panose="020B0503030403020204" pitchFamily="34" charset="77"/>
              </a:rPr>
              <a:t>Système</a:t>
            </a:r>
            <a:r>
              <a:rPr lang="en-GB" sz="1800" dirty="0">
                <a:latin typeface="Source Sans Pro" panose="020B0503030403020204" pitchFamily="34" charset="77"/>
              </a:rPr>
              <a:t> de Gestion de Base de </a:t>
            </a:r>
            <a:r>
              <a:rPr lang="en-GB" sz="1800" dirty="0" err="1">
                <a:latin typeface="Source Sans Pro" panose="020B0503030403020204" pitchFamily="34" charset="77"/>
              </a:rPr>
              <a:t>Données</a:t>
            </a:r>
            <a:r>
              <a:rPr lang="en-GB" sz="1800" dirty="0">
                <a:latin typeface="Source Sans Pro" panose="020B0503030403020204" pitchFamily="34" charset="77"/>
              </a:rPr>
              <a:t>)</a:t>
            </a:r>
          </a:p>
          <a:p>
            <a:pPr algn="ctr"/>
            <a:r>
              <a:rPr lang="en-GB" sz="1800" dirty="0" err="1">
                <a:latin typeface="Source Sans Pro" panose="020B0503030403020204" pitchFamily="34" charset="77"/>
              </a:rPr>
              <a:t>permet</a:t>
            </a:r>
            <a:r>
              <a:rPr lang="en-GB" sz="1800" dirty="0">
                <a:latin typeface="Source Sans Pro" panose="020B0503030403020204" pitchFamily="34" charset="77"/>
              </a:rPr>
              <a:t> de </a:t>
            </a:r>
            <a:r>
              <a:rPr lang="en-GB" sz="1800" b="1" dirty="0" err="1">
                <a:latin typeface="Source Sans Pro" panose="020B0503030403020204" pitchFamily="34" charset="77"/>
              </a:rPr>
              <a:t>définir</a:t>
            </a:r>
            <a:r>
              <a:rPr lang="en-GB" sz="1800" dirty="0">
                <a:latin typeface="Source Sans Pro" panose="020B0503030403020204" pitchFamily="34" charset="77"/>
              </a:rPr>
              <a:t>, </a:t>
            </a:r>
            <a:r>
              <a:rPr lang="en-GB" sz="1800" b="1" dirty="0" err="1">
                <a:latin typeface="Source Sans Pro" panose="020B0503030403020204" pitchFamily="34" charset="77"/>
              </a:rPr>
              <a:t>manipuler</a:t>
            </a:r>
            <a:r>
              <a:rPr lang="en-GB" sz="1800" dirty="0">
                <a:latin typeface="Source Sans Pro" panose="020B0503030403020204" pitchFamily="34" charset="77"/>
              </a:rPr>
              <a:t>, </a:t>
            </a:r>
            <a:r>
              <a:rPr lang="en-GB" sz="1800" b="1" dirty="0" err="1">
                <a:latin typeface="Source Sans Pro" panose="020B0503030403020204" pitchFamily="34" charset="77"/>
              </a:rPr>
              <a:t>récupérer</a:t>
            </a:r>
            <a:r>
              <a:rPr lang="en-GB" sz="1800" dirty="0">
                <a:latin typeface="Source Sans Pro" panose="020B0503030403020204" pitchFamily="34" charset="77"/>
              </a:rPr>
              <a:t> et </a:t>
            </a:r>
            <a:r>
              <a:rPr lang="en-GB" sz="1800" b="1" dirty="0" err="1">
                <a:latin typeface="Source Sans Pro" panose="020B0503030403020204" pitchFamily="34" charset="77"/>
              </a:rPr>
              <a:t>gérer</a:t>
            </a:r>
            <a:r>
              <a:rPr lang="en-GB" sz="1800" dirty="0">
                <a:latin typeface="Source Sans Pro" panose="020B0503030403020204" pitchFamily="34" charset="77"/>
              </a:rPr>
              <a:t> les </a:t>
            </a:r>
            <a:r>
              <a:rPr lang="en-GB" sz="1800" dirty="0" err="1">
                <a:latin typeface="Source Sans Pro" panose="020B0503030403020204" pitchFamily="34" charset="77"/>
              </a:rPr>
              <a:t>données</a:t>
            </a:r>
            <a:r>
              <a:rPr lang="en-GB" sz="1800" dirty="0">
                <a:latin typeface="Source Sans Pro" panose="020B0503030403020204" pitchFamily="34" charset="77"/>
              </a:rPr>
              <a:t> </a:t>
            </a:r>
            <a:r>
              <a:rPr lang="en-GB" sz="1800" dirty="0" err="1">
                <a:latin typeface="Source Sans Pro" panose="020B0503030403020204" pitchFamily="34" charset="77"/>
              </a:rPr>
              <a:t>stockées</a:t>
            </a:r>
            <a:r>
              <a:rPr lang="en-GB" sz="1800" dirty="0">
                <a:latin typeface="Source Sans Pro" panose="020B0503030403020204" pitchFamily="34" charset="77"/>
              </a:rPr>
              <a:t> au sein de la BDD. </a:t>
            </a:r>
          </a:p>
        </p:txBody>
      </p:sp>
      <p:pic>
        <p:nvPicPr>
          <p:cNvPr id="5" name="Image 7">
            <a:extLst>
              <a:ext uri="{FF2B5EF4-FFF2-40B4-BE49-F238E27FC236}">
                <a16:creationId xmlns:a16="http://schemas.microsoft.com/office/drawing/2014/main" id="{A419109A-3BDC-EA47-ACC9-CC80F9D9FB0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77364" y="4124001"/>
            <a:ext cx="896370" cy="997369"/>
          </a:xfrm>
          <a:prstGeom prst="rect">
            <a:avLst/>
          </a:prstGeom>
        </p:spPr>
      </p:pic>
      <p:pic>
        <p:nvPicPr>
          <p:cNvPr id="6" name="Image 8">
            <a:extLst>
              <a:ext uri="{FF2B5EF4-FFF2-40B4-BE49-F238E27FC236}">
                <a16:creationId xmlns:a16="http://schemas.microsoft.com/office/drawing/2014/main" id="{D4EE541B-872F-5548-9BF4-04D616615F9D}"/>
              </a:ext>
            </a:extLst>
          </p:cNvPr>
          <p:cNvPicPr>
            <a:picLocks noChangeAspect="1"/>
          </p:cNvPicPr>
          <p:nvPr/>
        </p:nvPicPr>
        <p:blipFill rotWithShape="1">
          <a:blip r:embed="rId4">
            <a:extLst>
              <a:ext uri="{28A0092B-C50C-407E-A947-70E740481C1C}">
                <a14:useLocalDpi xmlns:a14="http://schemas.microsoft.com/office/drawing/2010/main" val="0"/>
              </a:ext>
            </a:extLst>
          </a:blip>
          <a:srcRect t="16768"/>
          <a:stretch/>
        </p:blipFill>
        <p:spPr>
          <a:xfrm>
            <a:off x="5299994" y="5122214"/>
            <a:ext cx="1251110" cy="852372"/>
          </a:xfrm>
          <a:prstGeom prst="rect">
            <a:avLst/>
          </a:prstGeom>
        </p:spPr>
      </p:pic>
      <p:pic>
        <p:nvPicPr>
          <p:cNvPr id="7" name="Image 9">
            <a:extLst>
              <a:ext uri="{FF2B5EF4-FFF2-40B4-BE49-F238E27FC236}">
                <a16:creationId xmlns:a16="http://schemas.microsoft.com/office/drawing/2014/main" id="{0AF4AF79-B50D-7C47-B58C-7F7D407036FC}"/>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35641" y="3461777"/>
            <a:ext cx="912384" cy="740167"/>
          </a:xfrm>
          <a:prstGeom prst="rect">
            <a:avLst/>
          </a:prstGeom>
        </p:spPr>
      </p:pic>
      <p:pic>
        <p:nvPicPr>
          <p:cNvPr id="8" name="Image 10">
            <a:extLst>
              <a:ext uri="{FF2B5EF4-FFF2-40B4-BE49-F238E27FC236}">
                <a16:creationId xmlns:a16="http://schemas.microsoft.com/office/drawing/2014/main" id="{B8D90D11-83C1-1341-AC1E-7A83AC4B1547}"/>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292488" y="5975429"/>
            <a:ext cx="1266122" cy="484824"/>
          </a:xfrm>
          <a:prstGeom prst="rect">
            <a:avLst/>
          </a:prstGeom>
        </p:spPr>
      </p:pic>
      <p:pic>
        <p:nvPicPr>
          <p:cNvPr id="10" name="Image 12">
            <a:extLst>
              <a:ext uri="{FF2B5EF4-FFF2-40B4-BE49-F238E27FC236}">
                <a16:creationId xmlns:a16="http://schemas.microsoft.com/office/drawing/2014/main" id="{524EFE16-889C-9E46-9DC2-E26BD6FB61C4}"/>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651657" y="4200793"/>
            <a:ext cx="896368" cy="1052258"/>
          </a:xfrm>
          <a:prstGeom prst="rect">
            <a:avLst/>
          </a:prstGeom>
        </p:spPr>
      </p:pic>
      <p:pic>
        <p:nvPicPr>
          <p:cNvPr id="12" name="Image 11">
            <a:extLst>
              <a:ext uri="{FF2B5EF4-FFF2-40B4-BE49-F238E27FC236}">
                <a16:creationId xmlns:a16="http://schemas.microsoft.com/office/drawing/2014/main" id="{1C8CD42F-4420-BC49-8620-2BC7CD18171A}"/>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299994" y="3513143"/>
            <a:ext cx="1251111" cy="610014"/>
          </a:xfrm>
          <a:prstGeom prst="rect">
            <a:avLst/>
          </a:prstGeom>
        </p:spPr>
      </p:pic>
      <p:pic>
        <p:nvPicPr>
          <p:cNvPr id="7170" name="Picture 2" descr="Oracle Logo | The most famous brands and company logos in the world">
            <a:extLst>
              <a:ext uri="{FF2B5EF4-FFF2-40B4-BE49-F238E27FC236}">
                <a16:creationId xmlns:a16="http://schemas.microsoft.com/office/drawing/2014/main" id="{51C9F466-FEFB-0348-8BFA-B146CD7B5780}"/>
              </a:ext>
            </a:extLst>
          </p:cNvPr>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t="37457" b="36350"/>
          <a:stretch/>
        </p:blipFill>
        <p:spPr bwMode="auto">
          <a:xfrm>
            <a:off x="7460646" y="5455404"/>
            <a:ext cx="1262374" cy="185991"/>
          </a:xfrm>
          <a:prstGeom prst="rect">
            <a:avLst/>
          </a:prstGeom>
          <a:noFill/>
          <a:extLst>
            <a:ext uri="{909E8E84-426E-40DD-AFC4-6F175D3DCCD1}">
              <a14:hiddenFill xmlns:a14="http://schemas.microsoft.com/office/drawing/2010/main">
                <a:solidFill>
                  <a:srgbClr val="FFFFFF"/>
                </a:solidFill>
              </a14:hiddenFill>
            </a:ext>
          </a:extLst>
        </p:spPr>
      </p:pic>
      <p:pic>
        <p:nvPicPr>
          <p:cNvPr id="14" name="Image 11">
            <a:extLst>
              <a:ext uri="{FF2B5EF4-FFF2-40B4-BE49-F238E27FC236}">
                <a16:creationId xmlns:a16="http://schemas.microsoft.com/office/drawing/2014/main" id="{480329AB-4FDD-2E4E-ADD0-1848D48F79BF}"/>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47596" y="3513142"/>
            <a:ext cx="1251111" cy="610014"/>
          </a:xfrm>
          <a:prstGeom prst="rect">
            <a:avLst/>
          </a:prstGeom>
        </p:spPr>
      </p:pic>
    </p:spTree>
    <p:extLst>
      <p:ext uri="{BB962C8B-B14F-4D97-AF65-F5344CB8AC3E}">
        <p14:creationId xmlns:p14="http://schemas.microsoft.com/office/powerpoint/2010/main" val="1161938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childTnLst>
                          </p:cTn>
                        </p:par>
                        <p:par>
                          <p:cTn id="23" fill="hold">
                            <p:stCondLst>
                              <p:cond delay="500"/>
                            </p:stCondLst>
                            <p:childTnLst>
                              <p:par>
                                <p:cTn id="24" presetID="10"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500"/>
                                        <p:tgtEl>
                                          <p:spTgt spid="5"/>
                                        </p:tgtEl>
                                      </p:cBhvr>
                                    </p:animEffect>
                                  </p:childTnLst>
                                </p:cTn>
                              </p:par>
                            </p:childTnLst>
                          </p:cTn>
                        </p:par>
                        <p:par>
                          <p:cTn id="27" fill="hold">
                            <p:stCondLst>
                              <p:cond delay="1000"/>
                            </p:stCondLst>
                            <p:childTnLst>
                              <p:par>
                                <p:cTn id="28" presetID="10" presetClass="entr" presetSubtype="0"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fade">
                                      <p:cBhvr>
                                        <p:cTn id="30" dur="500"/>
                                        <p:tgtEl>
                                          <p:spTgt spid="6"/>
                                        </p:tgtEl>
                                      </p:cBhvr>
                                    </p:animEffect>
                                  </p:childTnLst>
                                </p:cTn>
                              </p:par>
                            </p:childTnLst>
                          </p:cTn>
                        </p:par>
                        <p:par>
                          <p:cTn id="31" fill="hold">
                            <p:stCondLst>
                              <p:cond delay="1500"/>
                            </p:stCondLst>
                            <p:childTnLst>
                              <p:par>
                                <p:cTn id="32" presetID="10" presetClass="entr" presetSubtype="0" fill="hold"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500"/>
                                        <p:tgtEl>
                                          <p:spTgt spid="7"/>
                                        </p:tgtEl>
                                      </p:cBhvr>
                                    </p:animEffect>
                                  </p:childTnLst>
                                </p:cTn>
                              </p:par>
                            </p:childTnLst>
                          </p:cTn>
                        </p:par>
                        <p:par>
                          <p:cTn id="40" fill="hold">
                            <p:stCondLst>
                              <p:cond delay="500"/>
                            </p:stCondLst>
                            <p:childTnLst>
                              <p:par>
                                <p:cTn id="41" presetID="10" presetClass="entr" presetSubtype="0" fill="hold" nodeType="after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500"/>
                                        <p:tgtEl>
                                          <p:spTgt spid="10"/>
                                        </p:tgtEl>
                                      </p:cBhvr>
                                    </p:animEffect>
                                  </p:childTnLst>
                                </p:cTn>
                              </p:par>
                            </p:childTnLst>
                          </p:cTn>
                        </p:par>
                        <p:par>
                          <p:cTn id="44" fill="hold">
                            <p:stCondLst>
                              <p:cond delay="1000"/>
                            </p:stCondLst>
                            <p:childTnLst>
                              <p:par>
                                <p:cTn id="45" presetID="10" presetClass="entr" presetSubtype="0" fill="hold" nodeType="afterEffect">
                                  <p:stCondLst>
                                    <p:cond delay="0"/>
                                  </p:stCondLst>
                                  <p:childTnLst>
                                    <p:set>
                                      <p:cBhvr>
                                        <p:cTn id="46" dur="1" fill="hold">
                                          <p:stCondLst>
                                            <p:cond delay="0"/>
                                          </p:stCondLst>
                                        </p:cTn>
                                        <p:tgtEl>
                                          <p:spTgt spid="7170"/>
                                        </p:tgtEl>
                                        <p:attrNameLst>
                                          <p:attrName>style.visibility</p:attrName>
                                        </p:attrNameLst>
                                      </p:cBhvr>
                                      <p:to>
                                        <p:strVal val="visible"/>
                                      </p:to>
                                    </p:set>
                                    <p:animEffect transition="in" filter="fade">
                                      <p:cBhvr>
                                        <p:cTn id="47" dur="500"/>
                                        <p:tgtEl>
                                          <p:spTgt spid="7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4">
            <a:extLst>
              <a:ext uri="{FF2B5EF4-FFF2-40B4-BE49-F238E27FC236}">
                <a16:creationId xmlns:a16="http://schemas.microsoft.com/office/drawing/2014/main" id="{01C09C67-48E7-434B-9FD9-37D0F1643D63}"/>
              </a:ext>
            </a:extLst>
          </p:cNvPr>
          <p:cNvSpPr txBox="1"/>
          <p:nvPr/>
        </p:nvSpPr>
        <p:spPr>
          <a:xfrm>
            <a:off x="990600" y="289073"/>
            <a:ext cx="9358632" cy="800219"/>
          </a:xfrm>
          <a:prstGeom prst="rect">
            <a:avLst/>
          </a:prstGeom>
          <a:noFill/>
        </p:spPr>
        <p:txBody>
          <a:bodyPr wrap="square" lIns="0" tIns="0" rIns="0" bIns="0" rtlCol="0">
            <a:spAutoFit/>
          </a:bodyPr>
          <a:lstStyle/>
          <a:p>
            <a:r>
              <a:rPr lang="en-US" sz="2800" b="1" dirty="0">
                <a:solidFill>
                  <a:schemeClr val="accent1"/>
                </a:solidFill>
                <a:latin typeface="Source Sans Pro Regular"/>
              </a:rPr>
              <a:t>La base de </a:t>
            </a:r>
            <a:r>
              <a:rPr lang="en-US" sz="2800" b="1" dirty="0" err="1">
                <a:solidFill>
                  <a:schemeClr val="accent1"/>
                </a:solidFill>
                <a:latin typeface="Source Sans Pro Regular"/>
              </a:rPr>
              <a:t>données</a:t>
            </a:r>
            <a:endParaRPr lang="en-US" sz="2800" b="1" dirty="0">
              <a:solidFill>
                <a:schemeClr val="accent1"/>
              </a:solidFill>
              <a:latin typeface="Source Sans Pro Regular"/>
            </a:endParaRPr>
          </a:p>
          <a:p>
            <a:r>
              <a:rPr lang="en-US" dirty="0" err="1">
                <a:solidFill>
                  <a:schemeClr val="accent1"/>
                </a:solidFill>
                <a:latin typeface="Source Sans Pro Regular"/>
              </a:rPr>
              <a:t>Interagir</a:t>
            </a:r>
            <a:r>
              <a:rPr lang="en-US" dirty="0">
                <a:solidFill>
                  <a:schemeClr val="accent1"/>
                </a:solidFill>
                <a:latin typeface="Source Sans Pro Regular"/>
              </a:rPr>
              <a:t> avec </a:t>
            </a:r>
            <a:r>
              <a:rPr lang="en-US" dirty="0" err="1">
                <a:solidFill>
                  <a:schemeClr val="accent1"/>
                </a:solidFill>
                <a:latin typeface="Source Sans Pro Regular"/>
              </a:rPr>
              <a:t>sa</a:t>
            </a:r>
            <a:r>
              <a:rPr lang="en-US" dirty="0">
                <a:solidFill>
                  <a:schemeClr val="accent1"/>
                </a:solidFill>
                <a:latin typeface="Source Sans Pro Regular"/>
              </a:rPr>
              <a:t> base de </a:t>
            </a:r>
            <a:r>
              <a:rPr lang="en-US" dirty="0" err="1">
                <a:solidFill>
                  <a:schemeClr val="accent1"/>
                </a:solidFill>
                <a:latin typeface="Source Sans Pro Regular"/>
              </a:rPr>
              <a:t>données</a:t>
            </a:r>
            <a:endParaRPr lang="en-US" dirty="0">
              <a:solidFill>
                <a:schemeClr val="accent1"/>
              </a:solidFill>
              <a:latin typeface="Source Sans Pro Regular"/>
            </a:endParaRPr>
          </a:p>
        </p:txBody>
      </p:sp>
      <p:pic>
        <p:nvPicPr>
          <p:cNvPr id="8194" name="Picture 2" descr="Installer phpMyAdmin sur un NAS Synology - Tuto-Synology.fr">
            <a:extLst>
              <a:ext uri="{FF2B5EF4-FFF2-40B4-BE49-F238E27FC236}">
                <a16:creationId xmlns:a16="http://schemas.microsoft.com/office/drawing/2014/main" id="{0F6604E3-F995-984A-8EE1-AD20A8CAF9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3888" y="1749337"/>
            <a:ext cx="4586872" cy="24099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B1EC969D-25E8-8341-8CB2-1CA454479A64}"/>
              </a:ext>
            </a:extLst>
          </p:cNvPr>
          <p:cNvSpPr txBox="1"/>
          <p:nvPr/>
        </p:nvSpPr>
        <p:spPr>
          <a:xfrm>
            <a:off x="623888" y="4377495"/>
            <a:ext cx="4586872" cy="923330"/>
          </a:xfrm>
          <a:prstGeom prst="rect">
            <a:avLst/>
          </a:prstGeom>
          <a:noFill/>
        </p:spPr>
        <p:txBody>
          <a:bodyPr wrap="square" rtlCol="0">
            <a:spAutoFit/>
          </a:bodyPr>
          <a:lstStyle/>
          <a:p>
            <a:pPr algn="ctr"/>
            <a:r>
              <a:rPr lang="fr-FR" sz="1800" dirty="0">
                <a:latin typeface="Source Sans Pro" panose="020B0503030403020204" pitchFamily="34" charset="77"/>
              </a:rPr>
              <a:t>Application Web, </a:t>
            </a:r>
            <a:r>
              <a:rPr lang="fr-FR" sz="1800" b="1" dirty="0">
                <a:latin typeface="Source Sans Pro" panose="020B0503030403020204" pitchFamily="34" charset="77"/>
              </a:rPr>
              <a:t>installée par OVHcloud </a:t>
            </a:r>
            <a:r>
              <a:rPr lang="fr-FR" sz="1800" dirty="0">
                <a:latin typeface="Source Sans Pro" panose="020B0503030403020204" pitchFamily="34" charset="77"/>
              </a:rPr>
              <a:t>permettant au client </a:t>
            </a:r>
            <a:r>
              <a:rPr lang="fr-FR" sz="1800" b="1" dirty="0">
                <a:latin typeface="Source Sans Pro" panose="020B0503030403020204" pitchFamily="34" charset="77"/>
              </a:rPr>
              <a:t>d’interagir directement </a:t>
            </a:r>
            <a:r>
              <a:rPr lang="fr-FR" sz="1800" dirty="0">
                <a:latin typeface="Source Sans Pro" panose="020B0503030403020204" pitchFamily="34" charset="77"/>
              </a:rPr>
              <a:t>avec sa base de données</a:t>
            </a:r>
          </a:p>
        </p:txBody>
      </p:sp>
      <p:sp>
        <p:nvSpPr>
          <p:cNvPr id="6" name="Espace réservé du texte 2">
            <a:extLst>
              <a:ext uri="{FF2B5EF4-FFF2-40B4-BE49-F238E27FC236}">
                <a16:creationId xmlns:a16="http://schemas.microsoft.com/office/drawing/2014/main" id="{09D3FE36-691D-3945-B812-5CD2318055AF}"/>
              </a:ext>
            </a:extLst>
          </p:cNvPr>
          <p:cNvSpPr txBox="1">
            <a:spLocks/>
          </p:cNvSpPr>
          <p:nvPr/>
        </p:nvSpPr>
        <p:spPr>
          <a:xfrm>
            <a:off x="6748754" y="1472655"/>
            <a:ext cx="4675838" cy="375558"/>
          </a:xfrm>
          <a:prstGeom prst="rect">
            <a:avLst/>
          </a:prstGeom>
        </p:spPr>
        <p:txBody>
          <a:bodyPr/>
          <a:lstStyle>
            <a:lvl1pPr marL="0" indent="0" algn="l" defTabSz="914400" rtl="0" eaLnBrk="1" latinLnBrk="0" hangingPunct="1">
              <a:lnSpc>
                <a:spcPct val="90000"/>
              </a:lnSpc>
              <a:spcBef>
                <a:spcPts val="1000"/>
              </a:spcBef>
              <a:buFont typeface="Arial"/>
              <a:buNone/>
              <a:defRPr sz="1800" kern="1200">
                <a:solidFill>
                  <a:schemeClr val="bg1"/>
                </a:solidFill>
                <a:latin typeface="Bariol" charset="0"/>
                <a:ea typeface="Bariol" charset="0"/>
                <a:cs typeface="Bariol" charset="0"/>
              </a:defRPr>
            </a:lvl1pPr>
            <a:lvl2pPr marL="685800" indent="-228600" algn="l" defTabSz="914400" rtl="0" eaLnBrk="1" latinLnBrk="0" hangingPunct="1">
              <a:lnSpc>
                <a:spcPct val="90000"/>
              </a:lnSpc>
              <a:spcBef>
                <a:spcPts val="500"/>
              </a:spcBef>
              <a:buFont typeface="Arial"/>
              <a:buChar char="•"/>
              <a:defRPr sz="2400" kern="1200">
                <a:solidFill>
                  <a:schemeClr val="bg1"/>
                </a:solidFill>
                <a:latin typeface="Bariol" charset="0"/>
                <a:ea typeface="Bariol" charset="0"/>
                <a:cs typeface="Bariol" charset="0"/>
              </a:defRPr>
            </a:lvl2pPr>
            <a:lvl3pPr marL="1143000" indent="-228600" algn="l" defTabSz="914400" rtl="0" eaLnBrk="1" latinLnBrk="0" hangingPunct="1">
              <a:lnSpc>
                <a:spcPct val="90000"/>
              </a:lnSpc>
              <a:spcBef>
                <a:spcPts val="500"/>
              </a:spcBef>
              <a:buFont typeface="Arial"/>
              <a:buChar char="•"/>
              <a:defRPr sz="2000" kern="1200">
                <a:solidFill>
                  <a:schemeClr val="bg1"/>
                </a:solidFill>
                <a:latin typeface="Bariol" charset="0"/>
                <a:ea typeface="Bariol" charset="0"/>
                <a:cs typeface="Bariol" charset="0"/>
              </a:defRPr>
            </a:lvl3pPr>
            <a:lvl4pPr marL="16002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4pPr>
            <a:lvl5pPr marL="20574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R="0" lvl="0" algn="l" defTabSz="914400" rtl="0" eaLnBrk="1" fontAlgn="auto" latinLnBrk="0" hangingPunct="1">
              <a:lnSpc>
                <a:spcPct val="90000"/>
              </a:lnSpc>
              <a:spcBef>
                <a:spcPts val="1000"/>
              </a:spcBef>
              <a:spcAft>
                <a:spcPts val="0"/>
              </a:spcAft>
              <a:buClrTx/>
              <a:buSzTx/>
              <a:tabLst/>
              <a:defRPr/>
            </a:pPr>
            <a:r>
              <a:rPr kumimoji="0" lang="fr-FR" sz="2000" b="1" i="0" u="none" strike="noStrike" kern="1200" cap="none" spc="0" normalizeH="0" baseline="0" noProof="0" dirty="0">
                <a:ln>
                  <a:noFill/>
                </a:ln>
                <a:solidFill>
                  <a:schemeClr val="accent5"/>
                </a:solidFill>
                <a:effectLst/>
                <a:uLnTx/>
                <a:uFillTx/>
                <a:latin typeface="Source Sans Pro" panose="020B0503030403020204" pitchFamily="34" charset="77"/>
              </a:rPr>
              <a:t>L’URL de </a:t>
            </a:r>
            <a:r>
              <a:rPr kumimoji="0" lang="fr-FR" sz="2000" b="1" i="0" u="none" strike="noStrike" kern="1200" cap="none" spc="0" normalizeH="0" baseline="0" noProof="0" dirty="0" err="1">
                <a:ln>
                  <a:noFill/>
                </a:ln>
                <a:solidFill>
                  <a:schemeClr val="accent5"/>
                </a:solidFill>
                <a:effectLst/>
                <a:uLnTx/>
                <a:uFillTx/>
                <a:latin typeface="Source Sans Pro" panose="020B0503030403020204" pitchFamily="34" charset="77"/>
              </a:rPr>
              <a:t>PhpMyAdmin</a:t>
            </a:r>
            <a:endParaRPr kumimoji="0" lang="fr-FR" sz="2000" b="1" i="0" u="none" strike="noStrike" kern="1200" cap="none" spc="0" normalizeH="0" baseline="0" noProof="0" dirty="0">
              <a:ln>
                <a:noFill/>
              </a:ln>
              <a:solidFill>
                <a:schemeClr val="accent5"/>
              </a:solidFill>
              <a:effectLst/>
              <a:uLnTx/>
              <a:uFillTx/>
              <a:latin typeface="Source Sans Pro" panose="020B0503030403020204" pitchFamily="34" charset="77"/>
            </a:endParaRPr>
          </a:p>
        </p:txBody>
      </p:sp>
      <p:sp>
        <p:nvSpPr>
          <p:cNvPr id="7" name="Espace réservé du texte 2">
            <a:extLst>
              <a:ext uri="{FF2B5EF4-FFF2-40B4-BE49-F238E27FC236}">
                <a16:creationId xmlns:a16="http://schemas.microsoft.com/office/drawing/2014/main" id="{9CB6C303-9A53-7D46-9019-66B23C8A561F}"/>
              </a:ext>
            </a:extLst>
          </p:cNvPr>
          <p:cNvSpPr txBox="1">
            <a:spLocks/>
          </p:cNvSpPr>
          <p:nvPr/>
        </p:nvSpPr>
        <p:spPr>
          <a:xfrm>
            <a:off x="6748754" y="2519196"/>
            <a:ext cx="4532021" cy="375559"/>
          </a:xfrm>
          <a:prstGeom prst="rect">
            <a:avLst/>
          </a:prstGeom>
        </p:spPr>
        <p:txBody>
          <a:bodyPr/>
          <a:lstStyle>
            <a:lvl1pPr marL="0" indent="0" algn="l" defTabSz="914400" rtl="0" eaLnBrk="1" latinLnBrk="0" hangingPunct="1">
              <a:lnSpc>
                <a:spcPct val="90000"/>
              </a:lnSpc>
              <a:spcBef>
                <a:spcPts val="1000"/>
              </a:spcBef>
              <a:buFont typeface="Arial"/>
              <a:buNone/>
              <a:defRPr sz="1800" kern="1200">
                <a:solidFill>
                  <a:schemeClr val="bg1"/>
                </a:solidFill>
                <a:latin typeface="Bariol" charset="0"/>
                <a:ea typeface="Bariol" charset="0"/>
                <a:cs typeface="Bariol" charset="0"/>
              </a:defRPr>
            </a:lvl1pPr>
            <a:lvl2pPr marL="685800" indent="-228600" algn="l" defTabSz="914400" rtl="0" eaLnBrk="1" latinLnBrk="0" hangingPunct="1">
              <a:lnSpc>
                <a:spcPct val="90000"/>
              </a:lnSpc>
              <a:spcBef>
                <a:spcPts val="500"/>
              </a:spcBef>
              <a:buFont typeface="Arial"/>
              <a:buChar char="•"/>
              <a:defRPr sz="2400" kern="1200">
                <a:solidFill>
                  <a:schemeClr val="bg1"/>
                </a:solidFill>
                <a:latin typeface="Bariol" charset="0"/>
                <a:ea typeface="Bariol" charset="0"/>
                <a:cs typeface="Bariol" charset="0"/>
              </a:defRPr>
            </a:lvl2pPr>
            <a:lvl3pPr marL="1143000" indent="-228600" algn="l" defTabSz="914400" rtl="0" eaLnBrk="1" latinLnBrk="0" hangingPunct="1">
              <a:lnSpc>
                <a:spcPct val="90000"/>
              </a:lnSpc>
              <a:spcBef>
                <a:spcPts val="500"/>
              </a:spcBef>
              <a:buFont typeface="Arial"/>
              <a:buChar char="•"/>
              <a:defRPr sz="2000" kern="1200">
                <a:solidFill>
                  <a:schemeClr val="bg1"/>
                </a:solidFill>
                <a:latin typeface="Bariol" charset="0"/>
                <a:ea typeface="Bariol" charset="0"/>
                <a:cs typeface="Bariol" charset="0"/>
              </a:defRPr>
            </a:lvl3pPr>
            <a:lvl4pPr marL="16002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4pPr>
            <a:lvl5pPr marL="20574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lvl="0">
              <a:defRPr/>
            </a:pPr>
            <a:r>
              <a:rPr lang="fr-FR" sz="2000" b="1" dirty="0">
                <a:solidFill>
                  <a:schemeClr val="accent5"/>
                </a:solidFill>
                <a:latin typeface="Source Sans Pro" panose="020B0503030403020204" pitchFamily="34" charset="77"/>
              </a:rPr>
              <a:t>Le nom du serveur BDD</a:t>
            </a:r>
          </a:p>
        </p:txBody>
      </p:sp>
      <p:sp>
        <p:nvSpPr>
          <p:cNvPr id="8" name="Espace réservé du texte 2">
            <a:extLst>
              <a:ext uri="{FF2B5EF4-FFF2-40B4-BE49-F238E27FC236}">
                <a16:creationId xmlns:a16="http://schemas.microsoft.com/office/drawing/2014/main" id="{8EEEF61A-FFA7-7147-A0BD-028A5F2E7A0C}"/>
              </a:ext>
            </a:extLst>
          </p:cNvPr>
          <p:cNvSpPr txBox="1">
            <a:spLocks/>
          </p:cNvSpPr>
          <p:nvPr/>
        </p:nvSpPr>
        <p:spPr>
          <a:xfrm>
            <a:off x="6751436" y="3580692"/>
            <a:ext cx="5482188" cy="375558"/>
          </a:xfrm>
          <a:prstGeom prst="rect">
            <a:avLst/>
          </a:prstGeom>
        </p:spPr>
        <p:txBody>
          <a:bodyPr/>
          <a:lstStyle>
            <a:lvl1pPr marL="0" indent="0" algn="l" defTabSz="914400" rtl="0" eaLnBrk="1" latinLnBrk="0" hangingPunct="1">
              <a:lnSpc>
                <a:spcPct val="90000"/>
              </a:lnSpc>
              <a:spcBef>
                <a:spcPts val="1000"/>
              </a:spcBef>
              <a:buFont typeface="Arial"/>
              <a:buNone/>
              <a:defRPr sz="1800" kern="1200">
                <a:solidFill>
                  <a:schemeClr val="bg1"/>
                </a:solidFill>
                <a:latin typeface="Bariol" charset="0"/>
                <a:ea typeface="Bariol" charset="0"/>
                <a:cs typeface="Bariol" charset="0"/>
              </a:defRPr>
            </a:lvl1pPr>
            <a:lvl2pPr marL="685800" indent="-228600" algn="l" defTabSz="914400" rtl="0" eaLnBrk="1" latinLnBrk="0" hangingPunct="1">
              <a:lnSpc>
                <a:spcPct val="90000"/>
              </a:lnSpc>
              <a:spcBef>
                <a:spcPts val="500"/>
              </a:spcBef>
              <a:buFont typeface="Arial"/>
              <a:buChar char="•"/>
              <a:defRPr sz="2400" kern="1200">
                <a:solidFill>
                  <a:schemeClr val="bg1"/>
                </a:solidFill>
                <a:latin typeface="Bariol" charset="0"/>
                <a:ea typeface="Bariol" charset="0"/>
                <a:cs typeface="Bariol" charset="0"/>
              </a:defRPr>
            </a:lvl2pPr>
            <a:lvl3pPr marL="1143000" indent="-228600" algn="l" defTabSz="914400" rtl="0" eaLnBrk="1" latinLnBrk="0" hangingPunct="1">
              <a:lnSpc>
                <a:spcPct val="90000"/>
              </a:lnSpc>
              <a:spcBef>
                <a:spcPts val="500"/>
              </a:spcBef>
              <a:buFont typeface="Arial"/>
              <a:buChar char="•"/>
              <a:defRPr sz="2000" kern="1200">
                <a:solidFill>
                  <a:schemeClr val="bg1"/>
                </a:solidFill>
                <a:latin typeface="Bariol" charset="0"/>
                <a:ea typeface="Bariol" charset="0"/>
                <a:cs typeface="Bariol" charset="0"/>
              </a:defRPr>
            </a:lvl3pPr>
            <a:lvl4pPr marL="16002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4pPr>
            <a:lvl5pPr marL="20574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lvl="0">
              <a:defRPr/>
            </a:pPr>
            <a:r>
              <a:rPr lang="fr-FR" sz="2000" b="1" dirty="0">
                <a:solidFill>
                  <a:schemeClr val="accent5"/>
                </a:solidFill>
                <a:latin typeface="Source Sans Pro" panose="020B0503030403020204" pitchFamily="34" charset="77"/>
              </a:rPr>
              <a:t>Le nom d’utilisateur BDD</a:t>
            </a:r>
          </a:p>
        </p:txBody>
      </p:sp>
      <p:sp>
        <p:nvSpPr>
          <p:cNvPr id="9" name="Espace réservé du texte 2">
            <a:extLst>
              <a:ext uri="{FF2B5EF4-FFF2-40B4-BE49-F238E27FC236}">
                <a16:creationId xmlns:a16="http://schemas.microsoft.com/office/drawing/2014/main" id="{2283EC60-17FA-4445-9C98-F17E9D8690A9}"/>
              </a:ext>
            </a:extLst>
          </p:cNvPr>
          <p:cNvSpPr txBox="1">
            <a:spLocks/>
          </p:cNvSpPr>
          <p:nvPr/>
        </p:nvSpPr>
        <p:spPr>
          <a:xfrm>
            <a:off x="6748754" y="4612282"/>
            <a:ext cx="4188172" cy="375558"/>
          </a:xfrm>
          <a:prstGeom prst="rect">
            <a:avLst/>
          </a:prstGeom>
        </p:spPr>
        <p:txBody>
          <a:bodyPr/>
          <a:lstStyle>
            <a:lvl1pPr marL="0" indent="0" algn="l" defTabSz="914400" rtl="0" eaLnBrk="1" latinLnBrk="0" hangingPunct="1">
              <a:lnSpc>
                <a:spcPct val="90000"/>
              </a:lnSpc>
              <a:spcBef>
                <a:spcPts val="1000"/>
              </a:spcBef>
              <a:buFont typeface="Arial"/>
              <a:buNone/>
              <a:defRPr sz="1800" kern="1200">
                <a:solidFill>
                  <a:schemeClr val="bg1"/>
                </a:solidFill>
                <a:latin typeface="Bariol" charset="0"/>
                <a:ea typeface="Bariol" charset="0"/>
                <a:cs typeface="Bariol" charset="0"/>
              </a:defRPr>
            </a:lvl1pPr>
            <a:lvl2pPr marL="685800" indent="-228600" algn="l" defTabSz="914400" rtl="0" eaLnBrk="1" latinLnBrk="0" hangingPunct="1">
              <a:lnSpc>
                <a:spcPct val="90000"/>
              </a:lnSpc>
              <a:spcBef>
                <a:spcPts val="500"/>
              </a:spcBef>
              <a:buFont typeface="Arial"/>
              <a:buChar char="•"/>
              <a:defRPr sz="2400" kern="1200">
                <a:solidFill>
                  <a:schemeClr val="bg1"/>
                </a:solidFill>
                <a:latin typeface="Bariol" charset="0"/>
                <a:ea typeface="Bariol" charset="0"/>
                <a:cs typeface="Bariol" charset="0"/>
              </a:defRPr>
            </a:lvl2pPr>
            <a:lvl3pPr marL="1143000" indent="-228600" algn="l" defTabSz="914400" rtl="0" eaLnBrk="1" latinLnBrk="0" hangingPunct="1">
              <a:lnSpc>
                <a:spcPct val="90000"/>
              </a:lnSpc>
              <a:spcBef>
                <a:spcPts val="500"/>
              </a:spcBef>
              <a:buFont typeface="Arial"/>
              <a:buChar char="•"/>
              <a:defRPr sz="2000" kern="1200">
                <a:solidFill>
                  <a:schemeClr val="bg1"/>
                </a:solidFill>
                <a:latin typeface="Bariol" charset="0"/>
                <a:ea typeface="Bariol" charset="0"/>
                <a:cs typeface="Bariol" charset="0"/>
              </a:defRPr>
            </a:lvl3pPr>
            <a:lvl4pPr marL="16002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4pPr>
            <a:lvl5pPr marL="20574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lvl="0">
              <a:defRPr/>
            </a:pPr>
            <a:r>
              <a:rPr lang="fr-FR" sz="2000" b="1" dirty="0">
                <a:solidFill>
                  <a:schemeClr val="accent5"/>
                </a:solidFill>
                <a:latin typeface="Source Sans Pro" panose="020B0503030403020204" pitchFamily="34" charset="77"/>
              </a:rPr>
              <a:t>Le mot de passe BDD</a:t>
            </a:r>
          </a:p>
        </p:txBody>
      </p:sp>
      <p:sp>
        <p:nvSpPr>
          <p:cNvPr id="10" name="Oval 9">
            <a:extLst>
              <a:ext uri="{FF2B5EF4-FFF2-40B4-BE49-F238E27FC236}">
                <a16:creationId xmlns:a16="http://schemas.microsoft.com/office/drawing/2014/main" id="{E017E144-6756-D545-B316-B48B0377DCA7}"/>
              </a:ext>
            </a:extLst>
          </p:cNvPr>
          <p:cNvSpPr/>
          <p:nvPr/>
        </p:nvSpPr>
        <p:spPr>
          <a:xfrm>
            <a:off x="6070646" y="1483473"/>
            <a:ext cx="678108" cy="678108"/>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a:latin typeface="Source Sans Pro" panose="020B0503030403020204" pitchFamily="34" charset="77"/>
              </a:rPr>
              <a:t>01</a:t>
            </a:r>
          </a:p>
        </p:txBody>
      </p:sp>
      <p:sp>
        <p:nvSpPr>
          <p:cNvPr id="11" name="Oval 10">
            <a:extLst>
              <a:ext uri="{FF2B5EF4-FFF2-40B4-BE49-F238E27FC236}">
                <a16:creationId xmlns:a16="http://schemas.microsoft.com/office/drawing/2014/main" id="{627CDD12-B5E2-C540-9D43-DCC7A2C60C80}"/>
              </a:ext>
            </a:extLst>
          </p:cNvPr>
          <p:cNvSpPr/>
          <p:nvPr/>
        </p:nvSpPr>
        <p:spPr>
          <a:xfrm>
            <a:off x="6070646" y="2530015"/>
            <a:ext cx="678108" cy="678108"/>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a:latin typeface="Source Sans Pro" panose="020B0503030403020204" pitchFamily="34" charset="77"/>
              </a:rPr>
              <a:t>02</a:t>
            </a:r>
          </a:p>
        </p:txBody>
      </p:sp>
      <p:sp>
        <p:nvSpPr>
          <p:cNvPr id="12" name="Oval 11">
            <a:extLst>
              <a:ext uri="{FF2B5EF4-FFF2-40B4-BE49-F238E27FC236}">
                <a16:creationId xmlns:a16="http://schemas.microsoft.com/office/drawing/2014/main" id="{2F891D53-A776-054F-8565-9CCBAAA55C89}"/>
              </a:ext>
            </a:extLst>
          </p:cNvPr>
          <p:cNvSpPr/>
          <p:nvPr/>
        </p:nvSpPr>
        <p:spPr>
          <a:xfrm>
            <a:off x="6070646" y="3576557"/>
            <a:ext cx="678108" cy="678108"/>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a:latin typeface="Source Sans Pro" panose="020B0503030403020204" pitchFamily="34" charset="77"/>
              </a:rPr>
              <a:t>03</a:t>
            </a:r>
          </a:p>
        </p:txBody>
      </p:sp>
      <p:sp>
        <p:nvSpPr>
          <p:cNvPr id="13" name="Oval 12">
            <a:extLst>
              <a:ext uri="{FF2B5EF4-FFF2-40B4-BE49-F238E27FC236}">
                <a16:creationId xmlns:a16="http://schemas.microsoft.com/office/drawing/2014/main" id="{B35C831A-B315-1F4E-8254-1C6887D2B463}"/>
              </a:ext>
            </a:extLst>
          </p:cNvPr>
          <p:cNvSpPr/>
          <p:nvPr/>
        </p:nvSpPr>
        <p:spPr>
          <a:xfrm>
            <a:off x="6070646" y="4623100"/>
            <a:ext cx="678108" cy="678108"/>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000" dirty="0">
                <a:latin typeface="Source Sans Pro" panose="020B0503030403020204" pitchFamily="34" charset="77"/>
              </a:rPr>
              <a:t>04</a:t>
            </a:r>
          </a:p>
        </p:txBody>
      </p:sp>
      <p:sp>
        <p:nvSpPr>
          <p:cNvPr id="14" name="TextBox 13">
            <a:extLst>
              <a:ext uri="{FF2B5EF4-FFF2-40B4-BE49-F238E27FC236}">
                <a16:creationId xmlns:a16="http://schemas.microsoft.com/office/drawing/2014/main" id="{8E92BA52-955D-EF48-B5E8-256B55505896}"/>
              </a:ext>
            </a:extLst>
          </p:cNvPr>
          <p:cNvSpPr txBox="1"/>
          <p:nvPr/>
        </p:nvSpPr>
        <p:spPr>
          <a:xfrm>
            <a:off x="6748754" y="1777821"/>
            <a:ext cx="5353946" cy="369332"/>
          </a:xfrm>
          <a:prstGeom prst="rect">
            <a:avLst/>
          </a:prstGeom>
          <a:noFill/>
        </p:spPr>
        <p:txBody>
          <a:bodyPr wrap="square" rtlCol="0">
            <a:spAutoFit/>
          </a:bodyPr>
          <a:lstStyle/>
          <a:p>
            <a:r>
              <a:rPr lang="fr-FR" sz="1800" dirty="0">
                <a:solidFill>
                  <a:schemeClr val="accent5"/>
                </a:solidFill>
                <a:latin typeface="Source Sans Pro" panose="020B0503030403020204" pitchFamily="34" charset="77"/>
              </a:rPr>
              <a:t>ex : https://phpmyadmin.cluster017.hosting.ovh.net</a:t>
            </a:r>
          </a:p>
        </p:txBody>
      </p:sp>
      <p:sp>
        <p:nvSpPr>
          <p:cNvPr id="15" name="TextBox 14">
            <a:extLst>
              <a:ext uri="{FF2B5EF4-FFF2-40B4-BE49-F238E27FC236}">
                <a16:creationId xmlns:a16="http://schemas.microsoft.com/office/drawing/2014/main" id="{B7AED828-7242-4149-B6A3-B6FB7CFBC845}"/>
              </a:ext>
            </a:extLst>
          </p:cNvPr>
          <p:cNvSpPr txBox="1"/>
          <p:nvPr/>
        </p:nvSpPr>
        <p:spPr>
          <a:xfrm>
            <a:off x="6754633" y="2817613"/>
            <a:ext cx="3960440" cy="341632"/>
          </a:xfrm>
          <a:prstGeom prst="rect">
            <a:avLst/>
          </a:prstGeom>
          <a:noFill/>
        </p:spPr>
        <p:txBody>
          <a:bodyPr wrap="square" rtlCol="0">
            <a:spAutoFit/>
          </a:bodyPr>
          <a:lstStyle/>
          <a:p>
            <a:pPr lvl="0" defTabSz="914400">
              <a:lnSpc>
                <a:spcPct val="90000"/>
              </a:lnSpc>
              <a:spcBef>
                <a:spcPts val="1000"/>
              </a:spcBef>
              <a:defRPr/>
            </a:pPr>
            <a:r>
              <a:rPr lang="fr-FR" sz="1800" dirty="0">
                <a:solidFill>
                  <a:schemeClr val="accent5"/>
                </a:solidFill>
                <a:latin typeface="Source Sans Pro" panose="020B0503030403020204" pitchFamily="34" charset="77"/>
              </a:rPr>
              <a:t>ex : </a:t>
            </a:r>
            <a:r>
              <a:rPr lang="en-GB" sz="1800" dirty="0"/>
              <a:t>trainingjpsql1.mysql.db</a:t>
            </a:r>
            <a:endParaRPr lang="fr-FR" sz="1800" dirty="0">
              <a:solidFill>
                <a:schemeClr val="accent5"/>
              </a:solidFill>
              <a:latin typeface="Source Sans Pro" panose="020B0503030403020204" pitchFamily="34" charset="77"/>
            </a:endParaRPr>
          </a:p>
        </p:txBody>
      </p:sp>
      <p:sp>
        <p:nvSpPr>
          <p:cNvPr id="16" name="TextBox 15">
            <a:extLst>
              <a:ext uri="{FF2B5EF4-FFF2-40B4-BE49-F238E27FC236}">
                <a16:creationId xmlns:a16="http://schemas.microsoft.com/office/drawing/2014/main" id="{0E1D92D5-8D44-FA43-9F89-DD5FFC988998}"/>
              </a:ext>
            </a:extLst>
          </p:cNvPr>
          <p:cNvSpPr txBox="1"/>
          <p:nvPr/>
        </p:nvSpPr>
        <p:spPr>
          <a:xfrm>
            <a:off x="6748754" y="3864023"/>
            <a:ext cx="3960440" cy="341632"/>
          </a:xfrm>
          <a:prstGeom prst="rect">
            <a:avLst/>
          </a:prstGeom>
          <a:noFill/>
        </p:spPr>
        <p:txBody>
          <a:bodyPr wrap="square" rtlCol="0">
            <a:spAutoFit/>
          </a:bodyPr>
          <a:lstStyle/>
          <a:p>
            <a:pPr lvl="0" defTabSz="914400">
              <a:lnSpc>
                <a:spcPct val="90000"/>
              </a:lnSpc>
              <a:spcBef>
                <a:spcPts val="1000"/>
              </a:spcBef>
              <a:defRPr/>
            </a:pPr>
            <a:r>
              <a:rPr lang="en-GB" sz="1800" dirty="0"/>
              <a:t>trainingjpsql1</a:t>
            </a:r>
            <a:endParaRPr lang="fr-FR" sz="1800" dirty="0">
              <a:solidFill>
                <a:schemeClr val="accent5"/>
              </a:solidFill>
              <a:latin typeface="Source Sans Pro" panose="020B0503030403020204" pitchFamily="34" charset="77"/>
            </a:endParaRPr>
          </a:p>
        </p:txBody>
      </p:sp>
      <p:sp>
        <p:nvSpPr>
          <p:cNvPr id="17" name="TextBox 16">
            <a:extLst>
              <a:ext uri="{FF2B5EF4-FFF2-40B4-BE49-F238E27FC236}">
                <a16:creationId xmlns:a16="http://schemas.microsoft.com/office/drawing/2014/main" id="{32EF3D05-ABF3-B747-8ACB-A00D4923AB6D}"/>
              </a:ext>
            </a:extLst>
          </p:cNvPr>
          <p:cNvSpPr txBox="1"/>
          <p:nvPr/>
        </p:nvSpPr>
        <p:spPr>
          <a:xfrm>
            <a:off x="6748754" y="4925624"/>
            <a:ext cx="3960440" cy="341632"/>
          </a:xfrm>
          <a:prstGeom prst="rect">
            <a:avLst/>
          </a:prstGeom>
          <a:noFill/>
        </p:spPr>
        <p:txBody>
          <a:bodyPr wrap="square" rtlCol="0">
            <a:spAutoFit/>
          </a:bodyPr>
          <a:lstStyle/>
          <a:p>
            <a:pPr lvl="0" defTabSz="914400">
              <a:lnSpc>
                <a:spcPct val="90000"/>
              </a:lnSpc>
              <a:spcBef>
                <a:spcPts val="1000"/>
              </a:spcBef>
              <a:defRPr/>
            </a:pPr>
            <a:r>
              <a:rPr lang="fr-FR" sz="1800" dirty="0">
                <a:solidFill>
                  <a:schemeClr val="accent5"/>
                </a:solidFill>
                <a:latin typeface="Source Sans Pro" panose="020B0503030403020204" pitchFamily="34" charset="77"/>
              </a:rPr>
              <a:t>Personnalisé par le client</a:t>
            </a:r>
          </a:p>
        </p:txBody>
      </p:sp>
      <p:sp>
        <p:nvSpPr>
          <p:cNvPr id="18" name="Freeform 107">
            <a:hlinkClick r:id="rId4"/>
            <a:extLst>
              <a:ext uri="{FF2B5EF4-FFF2-40B4-BE49-F238E27FC236}">
                <a16:creationId xmlns:a16="http://schemas.microsoft.com/office/drawing/2014/main" id="{C514A229-54B5-4C40-848C-EABB98E433B4}"/>
              </a:ext>
            </a:extLst>
          </p:cNvPr>
          <p:cNvSpPr>
            <a:spLocks noEditPoints="1"/>
          </p:cNvSpPr>
          <p:nvPr/>
        </p:nvSpPr>
        <p:spPr bwMode="auto">
          <a:xfrm>
            <a:off x="11128229" y="301213"/>
            <a:ext cx="629322" cy="625369"/>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chemeClr val="accent1"/>
          </a:solidFill>
          <a:ln w="25400">
            <a:solidFill>
              <a:schemeClr val="accent1"/>
            </a:solidFill>
          </a:ln>
        </p:spPr>
        <p:txBody>
          <a:bodyPr vert="horz" wrap="square" lIns="91440" tIns="45720" rIns="91440" bIns="45720" numCol="1" anchor="t" anchorCtr="0" compatLnSpc="1">
            <a:prstTxWarp prst="textNoShape">
              <a:avLst/>
            </a:prstTxWarp>
          </a:bodyPr>
          <a:lstStyle/>
          <a:p>
            <a:endParaRPr lang="en-US"/>
          </a:p>
        </p:txBody>
      </p:sp>
      <p:grpSp>
        <p:nvGrpSpPr>
          <p:cNvPr id="19" name="Groupe 34">
            <a:extLst>
              <a:ext uri="{FF2B5EF4-FFF2-40B4-BE49-F238E27FC236}">
                <a16:creationId xmlns:a16="http://schemas.microsoft.com/office/drawing/2014/main" id="{86593600-E805-3D46-AEFC-7C482076DD1D}"/>
              </a:ext>
            </a:extLst>
          </p:cNvPr>
          <p:cNvGrpSpPr/>
          <p:nvPr/>
        </p:nvGrpSpPr>
        <p:grpSpPr>
          <a:xfrm>
            <a:off x="2373190" y="5394676"/>
            <a:ext cx="7445620" cy="865654"/>
            <a:chOff x="3062164" y="4703258"/>
            <a:chExt cx="6027284" cy="865654"/>
          </a:xfrm>
        </p:grpSpPr>
        <p:sp>
          <p:nvSpPr>
            <p:cNvPr id="20" name="ZoneTexte 35">
              <a:extLst>
                <a:ext uri="{FF2B5EF4-FFF2-40B4-BE49-F238E27FC236}">
                  <a16:creationId xmlns:a16="http://schemas.microsoft.com/office/drawing/2014/main" id="{EDB8DC4E-5738-1B45-AF2E-9AD24F088DCE}"/>
                </a:ext>
              </a:extLst>
            </p:cNvPr>
            <p:cNvSpPr txBox="1"/>
            <p:nvPr/>
          </p:nvSpPr>
          <p:spPr>
            <a:xfrm>
              <a:off x="3062164" y="4782142"/>
              <a:ext cx="5981693" cy="707886"/>
            </a:xfrm>
            <a:prstGeom prst="rect">
              <a:avLst/>
            </a:prstGeom>
            <a:noFill/>
          </p:spPr>
          <p:txBody>
            <a:bodyPr wrap="square" rtlCol="0">
              <a:spAutoFit/>
            </a:bodyPr>
            <a:lstStyle/>
            <a:p>
              <a:pPr algn="ctr"/>
              <a:r>
                <a:rPr lang="fr-FR" sz="2000" b="1" dirty="0">
                  <a:solidFill>
                    <a:schemeClr val="accent2"/>
                  </a:solidFill>
                  <a:latin typeface="Source Sans Pro" panose="020B0503030403020204" pitchFamily="34" charset="77"/>
                </a:rPr>
                <a:t>A noter : </a:t>
              </a:r>
              <a:r>
                <a:rPr lang="fr-FR" sz="2000" dirty="0">
                  <a:solidFill>
                    <a:schemeClr val="accent2"/>
                  </a:solidFill>
                  <a:latin typeface="Source Sans Pro" panose="020B0503030403020204" pitchFamily="34" charset="77"/>
                </a:rPr>
                <a:t>Sur les bases de données mutualisées, le nom de la BDD est identique au nom d’utilisateur</a:t>
              </a:r>
            </a:p>
          </p:txBody>
        </p:sp>
        <p:sp>
          <p:nvSpPr>
            <p:cNvPr id="21" name="Rectangle : coins arrondis 36">
              <a:extLst>
                <a:ext uri="{FF2B5EF4-FFF2-40B4-BE49-F238E27FC236}">
                  <a16:creationId xmlns:a16="http://schemas.microsoft.com/office/drawing/2014/main" id="{38B03664-E598-9548-832D-B32D26A2C235}"/>
                </a:ext>
              </a:extLst>
            </p:cNvPr>
            <p:cNvSpPr/>
            <p:nvPr/>
          </p:nvSpPr>
          <p:spPr>
            <a:xfrm>
              <a:off x="3107755" y="4703258"/>
              <a:ext cx="5981693" cy="865654"/>
            </a:xfrm>
            <a:prstGeom prst="roundRect">
              <a:avLst/>
            </a:pr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accent2"/>
                </a:solidFill>
                <a:latin typeface="Source Sans Pro" panose="020B0503030403020204" pitchFamily="34" charset="77"/>
              </a:endParaRPr>
            </a:p>
          </p:txBody>
        </p:sp>
      </p:grpSp>
      <p:pic>
        <p:nvPicPr>
          <p:cNvPr id="3" name="Picture 16" descr="A blue light bulb with a letter y&#10;&#10;Description automatically generated">
            <a:extLst>
              <a:ext uri="{FF2B5EF4-FFF2-40B4-BE49-F238E27FC236}">
                <a16:creationId xmlns:a16="http://schemas.microsoft.com/office/drawing/2014/main" id="{C68EE666-7F83-745B-97C2-BCD9B035C347}"/>
              </a:ext>
            </a:extLst>
          </p:cNvPr>
          <p:cNvPicPr>
            <a:picLocks noChangeAspect="1"/>
          </p:cNvPicPr>
          <p:nvPr/>
        </p:nvPicPr>
        <p:blipFill>
          <a:blip r:embed="rId5"/>
          <a:stretch>
            <a:fillRect/>
          </a:stretch>
        </p:blipFill>
        <p:spPr>
          <a:xfrm>
            <a:off x="3633435" y="6396646"/>
            <a:ext cx="303769" cy="353875"/>
          </a:xfrm>
          <a:prstGeom prst="rect">
            <a:avLst/>
          </a:prstGeom>
        </p:spPr>
      </p:pic>
      <p:sp>
        <p:nvSpPr>
          <p:cNvPr id="5" name="TextBox 15">
            <a:extLst>
              <a:ext uri="{FF2B5EF4-FFF2-40B4-BE49-F238E27FC236}">
                <a16:creationId xmlns:a16="http://schemas.microsoft.com/office/drawing/2014/main" id="{C0EB2F9E-CCCE-BE82-64E9-94AB3EAED259}"/>
              </a:ext>
            </a:extLst>
          </p:cNvPr>
          <p:cNvSpPr txBox="1"/>
          <p:nvPr/>
        </p:nvSpPr>
        <p:spPr>
          <a:xfrm>
            <a:off x="3882658" y="6381189"/>
            <a:ext cx="6064906" cy="338554"/>
          </a:xfrm>
          <a:prstGeom prst="rect">
            <a:avLst/>
          </a:prstGeom>
          <a:noFill/>
        </p:spPr>
        <p:txBody>
          <a:bodyPr wrap="square">
            <a:spAutoFit/>
          </a:bodyPr>
          <a:lstStyle/>
          <a:p>
            <a:r>
              <a:rPr lang="es-ES" sz="1600" dirty="0">
                <a:hlinkClick r:id="rId6"/>
              </a:rPr>
              <a:t>KB0051462 – Se </a:t>
            </a:r>
            <a:r>
              <a:rPr lang="es-ES" sz="1600" dirty="0" err="1">
                <a:hlinkClick r:id="rId6"/>
              </a:rPr>
              <a:t>connecter</a:t>
            </a:r>
            <a:r>
              <a:rPr lang="es-ES" sz="1600" dirty="0">
                <a:hlinkClick r:id="rId6"/>
              </a:rPr>
              <a:t> à la base de </a:t>
            </a:r>
            <a:r>
              <a:rPr lang="es-ES" sz="1600" dirty="0" err="1">
                <a:hlinkClick r:id="rId6"/>
              </a:rPr>
              <a:t>données</a:t>
            </a:r>
            <a:r>
              <a:rPr lang="es-ES" sz="1600" dirty="0">
                <a:hlinkClick r:id="rId6"/>
              </a:rPr>
              <a:t> de son </a:t>
            </a:r>
            <a:r>
              <a:rPr lang="es-ES" sz="1600" dirty="0" err="1">
                <a:hlinkClick r:id="rId6"/>
              </a:rPr>
              <a:t>hébergement</a:t>
            </a:r>
            <a:endParaRPr lang="es-ES" sz="1600" dirty="0"/>
          </a:p>
        </p:txBody>
      </p:sp>
    </p:spTree>
    <p:extLst>
      <p:ext uri="{BB962C8B-B14F-4D97-AF65-F5344CB8AC3E}">
        <p14:creationId xmlns:p14="http://schemas.microsoft.com/office/powerpoint/2010/main" val="51212379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194"/>
                                            </p:tgtEl>
                                            <p:attrNameLst>
                                              <p:attrName>style.visibility</p:attrName>
                                            </p:attrNameLst>
                                          </p:cBhvr>
                                          <p:to>
                                            <p:strVal val="visible"/>
                                          </p:to>
                                        </p:set>
                                        <p:animEffect transition="in" filter="fade">
                                          <p:cBhvr>
                                            <p:cTn id="7" dur="500"/>
                                            <p:tgtEl>
                                              <p:spTgt spid="819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 presetClass="entr" presetSubtype="1" fill="hold" grpId="0" nodeType="clickEffect" p14:presetBounceEnd="50000">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14:bounceEnd="50000">
                                          <p:cBhvr additive="base">
                                            <p:cTn id="16" dur="500" fill="hold"/>
                                            <p:tgtEl>
                                              <p:spTgt spid="10"/>
                                            </p:tgtEl>
                                            <p:attrNameLst>
                                              <p:attrName>ppt_x</p:attrName>
                                            </p:attrNameLst>
                                          </p:cBhvr>
                                          <p:tavLst>
                                            <p:tav tm="0">
                                              <p:val>
                                                <p:strVal val="#ppt_x"/>
                                              </p:val>
                                            </p:tav>
                                            <p:tav tm="100000">
                                              <p:val>
                                                <p:strVal val="#ppt_x"/>
                                              </p:val>
                                            </p:tav>
                                          </p:tavLst>
                                        </p:anim>
                                        <p:anim calcmode="lin" valueType="num" p14:bounceEnd="50000">
                                          <p:cBhvr additive="base">
                                            <p:cTn id="17" dur="500" fill="hold"/>
                                            <p:tgtEl>
                                              <p:spTgt spid="10"/>
                                            </p:tgtEl>
                                            <p:attrNameLst>
                                              <p:attrName>ppt_y</p:attrName>
                                            </p:attrNameLst>
                                          </p:cBhvr>
                                          <p:tavLst>
                                            <p:tav tm="0">
                                              <p:val>
                                                <p:strVal val="0-#ppt_h/2"/>
                                              </p:val>
                                            </p:tav>
                                            <p:tav tm="100000">
                                              <p:val>
                                                <p:strVal val="#ppt_y"/>
                                              </p:val>
                                            </p:tav>
                                          </p:tavLst>
                                        </p:anim>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500"/>
                                            <p:tgtEl>
                                              <p:spTgt spid="6"/>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1" fill="hold" grpId="0" nodeType="clickEffect" p14:presetBounceEnd="50000">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14:bounceEnd="50000">
                                          <p:cBhvr additive="base">
                                            <p:cTn id="26" dur="500" fill="hold"/>
                                            <p:tgtEl>
                                              <p:spTgt spid="11"/>
                                            </p:tgtEl>
                                            <p:attrNameLst>
                                              <p:attrName>ppt_x</p:attrName>
                                            </p:attrNameLst>
                                          </p:cBhvr>
                                          <p:tavLst>
                                            <p:tav tm="0">
                                              <p:val>
                                                <p:strVal val="#ppt_x"/>
                                              </p:val>
                                            </p:tav>
                                            <p:tav tm="100000">
                                              <p:val>
                                                <p:strVal val="#ppt_x"/>
                                              </p:val>
                                            </p:tav>
                                          </p:tavLst>
                                        </p:anim>
                                        <p:anim calcmode="lin" valueType="num" p14:bounceEnd="50000">
                                          <p:cBhvr additive="base">
                                            <p:cTn id="27" dur="500" fill="hold"/>
                                            <p:tgtEl>
                                              <p:spTgt spid="11"/>
                                            </p:tgtEl>
                                            <p:attrNameLst>
                                              <p:attrName>ppt_y</p:attrName>
                                            </p:attrNameLst>
                                          </p:cBhvr>
                                          <p:tavLst>
                                            <p:tav tm="0">
                                              <p:val>
                                                <p:strVal val="0-#ppt_h/2"/>
                                              </p:val>
                                            </p:tav>
                                            <p:tav tm="100000">
                                              <p:val>
                                                <p:strVal val="#ppt_y"/>
                                              </p:val>
                                            </p:tav>
                                          </p:tavLst>
                                        </p:anim>
                                      </p:childTnLst>
                                    </p:cTn>
                                  </p:par>
                                </p:childTnLst>
                              </p:cTn>
                            </p:par>
                            <p:par>
                              <p:cTn id="28" fill="hold">
                                <p:stCondLst>
                                  <p:cond delay="500"/>
                                </p:stCondLst>
                                <p:childTnLst>
                                  <p:par>
                                    <p:cTn id="29" presetID="10" presetClass="entr" presetSubtype="0" fill="hold" grpId="0" nodeType="after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500"/>
                                            <p:tgtEl>
                                              <p:spTgt spid="7"/>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1" fill="hold" grpId="0" nodeType="clickEffect" p14:presetBounceEnd="50000">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14:bounceEnd="50000">
                                          <p:cBhvr additive="base">
                                            <p:cTn id="36" dur="500" fill="hold"/>
                                            <p:tgtEl>
                                              <p:spTgt spid="12"/>
                                            </p:tgtEl>
                                            <p:attrNameLst>
                                              <p:attrName>ppt_x</p:attrName>
                                            </p:attrNameLst>
                                          </p:cBhvr>
                                          <p:tavLst>
                                            <p:tav tm="0">
                                              <p:val>
                                                <p:strVal val="#ppt_x"/>
                                              </p:val>
                                            </p:tav>
                                            <p:tav tm="100000">
                                              <p:val>
                                                <p:strVal val="#ppt_x"/>
                                              </p:val>
                                            </p:tav>
                                          </p:tavLst>
                                        </p:anim>
                                        <p:anim calcmode="lin" valueType="num" p14:bounceEnd="50000">
                                          <p:cBhvr additive="base">
                                            <p:cTn id="37" dur="500" fill="hold"/>
                                            <p:tgtEl>
                                              <p:spTgt spid="12"/>
                                            </p:tgtEl>
                                            <p:attrNameLst>
                                              <p:attrName>ppt_y</p:attrName>
                                            </p:attrNameLst>
                                          </p:cBhvr>
                                          <p:tavLst>
                                            <p:tav tm="0">
                                              <p:val>
                                                <p:strVal val="0-#ppt_h/2"/>
                                              </p:val>
                                            </p:tav>
                                            <p:tav tm="100000">
                                              <p:val>
                                                <p:strVal val="#ppt_y"/>
                                              </p:val>
                                            </p:tav>
                                          </p:tavLst>
                                        </p:anim>
                                      </p:childTnLst>
                                    </p:cTn>
                                  </p:par>
                                </p:childTnLst>
                              </p:cTn>
                            </p:par>
                            <p:par>
                              <p:cTn id="38" fill="hold">
                                <p:stCondLst>
                                  <p:cond delay="500"/>
                                </p:stCondLst>
                                <p:childTnLst>
                                  <p:par>
                                    <p:cTn id="39" presetID="10" presetClass="entr" presetSubtype="0" fill="hold" grpId="0"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1" fill="hold" grpId="0" nodeType="clickEffect" p14:presetBounceEnd="50000">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14:bounceEnd="50000">
                                          <p:cBhvr additive="base">
                                            <p:cTn id="46" dur="500" fill="hold"/>
                                            <p:tgtEl>
                                              <p:spTgt spid="13"/>
                                            </p:tgtEl>
                                            <p:attrNameLst>
                                              <p:attrName>ppt_x</p:attrName>
                                            </p:attrNameLst>
                                          </p:cBhvr>
                                          <p:tavLst>
                                            <p:tav tm="0">
                                              <p:val>
                                                <p:strVal val="#ppt_x"/>
                                              </p:val>
                                            </p:tav>
                                            <p:tav tm="100000">
                                              <p:val>
                                                <p:strVal val="#ppt_x"/>
                                              </p:val>
                                            </p:tav>
                                          </p:tavLst>
                                        </p:anim>
                                        <p:anim calcmode="lin" valueType="num" p14:bounceEnd="50000">
                                          <p:cBhvr additive="base">
                                            <p:cTn id="47" dur="500" fill="hold"/>
                                            <p:tgtEl>
                                              <p:spTgt spid="13"/>
                                            </p:tgtEl>
                                            <p:attrNameLst>
                                              <p:attrName>ppt_y</p:attrName>
                                            </p:attrNameLst>
                                          </p:cBhvr>
                                          <p:tavLst>
                                            <p:tav tm="0">
                                              <p:val>
                                                <p:strVal val="0-#ppt_h/2"/>
                                              </p:val>
                                            </p:tav>
                                            <p:tav tm="100000">
                                              <p:val>
                                                <p:strVal val="#ppt_y"/>
                                              </p:val>
                                            </p:tav>
                                          </p:tavLst>
                                        </p:anim>
                                      </p:childTnLst>
                                    </p:cTn>
                                  </p:par>
                                </p:childTnLst>
                              </p:cTn>
                            </p:par>
                            <p:par>
                              <p:cTn id="48" fill="hold">
                                <p:stCondLst>
                                  <p:cond delay="500"/>
                                </p:stCondLst>
                                <p:childTnLst>
                                  <p:par>
                                    <p:cTn id="49" presetID="10" presetClass="entr" presetSubtype="0"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Effect transition="in" filter="fade">
                                          <p:cBhvr>
                                            <p:cTn id="51" dur="500"/>
                                            <p:tgtEl>
                                              <p:spTgt spid="9"/>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grpId="0" nodeType="click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500" fill="hold"/>
                                            <p:tgtEl>
                                              <p:spTgt spid="18"/>
                                            </p:tgtEl>
                                            <p:attrNameLst>
                                              <p:attrName>ppt_w</p:attrName>
                                            </p:attrNameLst>
                                          </p:cBhvr>
                                          <p:tavLst>
                                            <p:tav tm="0">
                                              <p:val>
                                                <p:fltVal val="0"/>
                                              </p:val>
                                            </p:tav>
                                            <p:tav tm="100000">
                                              <p:val>
                                                <p:strVal val="#ppt_w"/>
                                              </p:val>
                                            </p:tav>
                                          </p:tavLst>
                                        </p:anim>
                                        <p:anim calcmode="lin" valueType="num">
                                          <p:cBhvr>
                                            <p:cTn id="57" dur="500" fill="hold"/>
                                            <p:tgtEl>
                                              <p:spTgt spid="18"/>
                                            </p:tgtEl>
                                            <p:attrNameLst>
                                              <p:attrName>ppt_h</p:attrName>
                                            </p:attrNameLst>
                                          </p:cBhvr>
                                          <p:tavLst>
                                            <p:tav tm="0">
                                              <p:val>
                                                <p:fltVal val="0"/>
                                              </p:val>
                                            </p:tav>
                                            <p:tav tm="100000">
                                              <p:val>
                                                <p:strVal val="#ppt_h"/>
                                              </p:val>
                                            </p:tav>
                                          </p:tavLst>
                                        </p:anim>
                                        <p:animEffect transition="in" filter="fade">
                                          <p:cBhvr>
                                            <p:cTn id="58" dur="500"/>
                                            <p:tgtEl>
                                              <p:spTgt spid="18"/>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14"/>
                                            </p:tgtEl>
                                            <p:attrNameLst>
                                              <p:attrName>style.visibility</p:attrName>
                                            </p:attrNameLst>
                                          </p:cBhvr>
                                          <p:to>
                                            <p:strVal val="visible"/>
                                          </p:to>
                                        </p:set>
                                        <p:animEffect transition="in" filter="fade">
                                          <p:cBhvr>
                                            <p:cTn id="63" dur="500"/>
                                            <p:tgtEl>
                                              <p:spTgt spid="14"/>
                                            </p:tgtEl>
                                          </p:cBhvr>
                                        </p:animEffect>
                                      </p:childTnLst>
                                    </p:cTn>
                                  </p:par>
                                </p:childTnLst>
                              </p:cTn>
                            </p:par>
                            <p:par>
                              <p:cTn id="64" fill="hold">
                                <p:stCondLst>
                                  <p:cond delay="500"/>
                                </p:stCondLst>
                                <p:childTnLst>
                                  <p:par>
                                    <p:cTn id="65" presetID="10"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childTnLst>
                                    </p:cTn>
                                  </p:par>
                                </p:childTnLst>
                              </p:cTn>
                            </p:par>
                            <p:par>
                              <p:cTn id="68" fill="hold">
                                <p:stCondLst>
                                  <p:cond delay="1000"/>
                                </p:stCondLst>
                                <p:childTnLst>
                                  <p:par>
                                    <p:cTn id="69" presetID="10"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Effect transition="in" filter="fade">
                                          <p:cBhvr>
                                            <p:cTn id="71" dur="500"/>
                                            <p:tgtEl>
                                              <p:spTgt spid="16"/>
                                            </p:tgtEl>
                                          </p:cBhvr>
                                        </p:animEffect>
                                      </p:childTnLst>
                                    </p:cTn>
                                  </p:par>
                                </p:childTnLst>
                              </p:cTn>
                            </p:par>
                            <p:par>
                              <p:cTn id="72" fill="hold">
                                <p:stCondLst>
                                  <p:cond delay="1500"/>
                                </p:stCondLst>
                                <p:childTnLst>
                                  <p:par>
                                    <p:cTn id="73" presetID="10" presetClass="entr" presetSubtype="0" fill="hold" grpId="0" nodeType="afterEffect">
                                      <p:stCondLst>
                                        <p:cond delay="0"/>
                                      </p:stCondLst>
                                      <p:childTnLst>
                                        <p:set>
                                          <p:cBhvr>
                                            <p:cTn id="74" dur="1" fill="hold">
                                              <p:stCondLst>
                                                <p:cond delay="0"/>
                                              </p:stCondLst>
                                            </p:cTn>
                                            <p:tgtEl>
                                              <p:spTgt spid="17"/>
                                            </p:tgtEl>
                                            <p:attrNameLst>
                                              <p:attrName>style.visibility</p:attrName>
                                            </p:attrNameLst>
                                          </p:cBhvr>
                                          <p:to>
                                            <p:strVal val="visible"/>
                                          </p:to>
                                        </p:set>
                                        <p:animEffect transition="in" filter="fade">
                                          <p:cBhvr>
                                            <p:cTn id="75" dur="500"/>
                                            <p:tgtEl>
                                              <p:spTgt spid="17"/>
                                            </p:tgtEl>
                                          </p:cBhvr>
                                        </p:animEffect>
                                      </p:childTnLst>
                                    </p:cTn>
                                  </p:par>
                                </p:childTnLst>
                              </p:cTn>
                            </p:par>
                          </p:childTnLst>
                        </p:cTn>
                      </p:par>
                      <p:par>
                        <p:cTn id="76" fill="hold">
                          <p:stCondLst>
                            <p:cond delay="indefinite"/>
                          </p:stCondLst>
                          <p:childTnLst>
                            <p:par>
                              <p:cTn id="77" fill="hold">
                                <p:stCondLst>
                                  <p:cond delay="0"/>
                                </p:stCondLst>
                                <p:childTnLst>
                                  <p:par>
                                    <p:cTn id="78" presetID="2" presetClass="entr" presetSubtype="4" fill="hold" nodeType="clickEffect">
                                      <p:stCondLst>
                                        <p:cond delay="0"/>
                                      </p:stCondLst>
                                      <p:childTnLst>
                                        <p:set>
                                          <p:cBhvr>
                                            <p:cTn id="79" dur="1" fill="hold">
                                              <p:stCondLst>
                                                <p:cond delay="0"/>
                                              </p:stCondLst>
                                            </p:cTn>
                                            <p:tgtEl>
                                              <p:spTgt spid="19"/>
                                            </p:tgtEl>
                                            <p:attrNameLst>
                                              <p:attrName>style.visibility</p:attrName>
                                            </p:attrNameLst>
                                          </p:cBhvr>
                                          <p:to>
                                            <p:strVal val="visible"/>
                                          </p:to>
                                        </p:set>
                                        <p:anim calcmode="lin" valueType="num">
                                          <p:cBhvr additive="base">
                                            <p:cTn id="80" dur="500" fill="hold"/>
                                            <p:tgtEl>
                                              <p:spTgt spid="19"/>
                                            </p:tgtEl>
                                            <p:attrNameLst>
                                              <p:attrName>ppt_x</p:attrName>
                                            </p:attrNameLst>
                                          </p:cBhvr>
                                          <p:tavLst>
                                            <p:tav tm="0">
                                              <p:val>
                                                <p:strVal val="#ppt_x"/>
                                              </p:val>
                                            </p:tav>
                                            <p:tav tm="100000">
                                              <p:val>
                                                <p:strVal val="#ppt_x"/>
                                              </p:val>
                                            </p:tav>
                                          </p:tavLst>
                                        </p:anim>
                                        <p:anim calcmode="lin" valueType="num">
                                          <p:cBhvr additive="base">
                                            <p:cTn id="81"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ID="2" presetClass="entr" presetSubtype="4" fill="hold" nodeType="clickEffect">
                                      <p:stCondLst>
                                        <p:cond delay="0"/>
                                      </p:stCondLst>
                                      <p:childTnLst>
                                        <p:set>
                                          <p:cBhvr>
                                            <p:cTn id="85" dur="1" fill="hold">
                                              <p:stCondLst>
                                                <p:cond delay="0"/>
                                              </p:stCondLst>
                                            </p:cTn>
                                            <p:tgtEl>
                                              <p:spTgt spid="3"/>
                                            </p:tgtEl>
                                            <p:attrNameLst>
                                              <p:attrName>style.visibility</p:attrName>
                                            </p:attrNameLst>
                                          </p:cBhvr>
                                          <p:to>
                                            <p:strVal val="visible"/>
                                          </p:to>
                                        </p:set>
                                        <p:anim calcmode="lin" valueType="num">
                                          <p:cBhvr additive="base">
                                            <p:cTn id="86" dur="500" fill="hold"/>
                                            <p:tgtEl>
                                              <p:spTgt spid="3"/>
                                            </p:tgtEl>
                                            <p:attrNameLst>
                                              <p:attrName>ppt_x</p:attrName>
                                            </p:attrNameLst>
                                          </p:cBhvr>
                                          <p:tavLst>
                                            <p:tav tm="0">
                                              <p:val>
                                                <p:strVal val="#ppt_x"/>
                                              </p:val>
                                            </p:tav>
                                            <p:tav tm="100000">
                                              <p:val>
                                                <p:strVal val="#ppt_x"/>
                                              </p:val>
                                            </p:tav>
                                          </p:tavLst>
                                        </p:anim>
                                        <p:anim calcmode="lin" valueType="num">
                                          <p:cBhvr additive="base">
                                            <p:cTn id="87" dur="500" fill="hold"/>
                                            <p:tgtEl>
                                              <p:spTgt spid="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5"/>
                                            </p:tgtEl>
                                            <p:attrNameLst>
                                              <p:attrName>style.visibility</p:attrName>
                                            </p:attrNameLst>
                                          </p:cBhvr>
                                          <p:to>
                                            <p:strVal val="visible"/>
                                          </p:to>
                                        </p:set>
                                        <p:anim calcmode="lin" valueType="num">
                                          <p:cBhvr additive="base">
                                            <p:cTn id="90" dur="500" fill="hold"/>
                                            <p:tgtEl>
                                              <p:spTgt spid="5"/>
                                            </p:tgtEl>
                                            <p:attrNameLst>
                                              <p:attrName>ppt_x</p:attrName>
                                            </p:attrNameLst>
                                          </p:cBhvr>
                                          <p:tavLst>
                                            <p:tav tm="0">
                                              <p:val>
                                                <p:strVal val="#ppt_x"/>
                                              </p:val>
                                            </p:tav>
                                            <p:tav tm="100000">
                                              <p:val>
                                                <p:strVal val="#ppt_x"/>
                                              </p:val>
                                            </p:tav>
                                          </p:tavLst>
                                        </p:anim>
                                        <p:anim calcmode="lin" valueType="num">
                                          <p:cBhvr additive="base">
                                            <p:cTn id="91"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P spid="9" grpId="0"/>
          <p:bldP spid="10" grpId="0" animBg="1"/>
          <p:bldP spid="11" grpId="0" animBg="1"/>
          <p:bldP spid="12" grpId="0" animBg="1"/>
          <p:bldP spid="13" grpId="0" animBg="1"/>
          <p:bldP spid="14" grpId="0"/>
          <p:bldP spid="15" grpId="0"/>
          <p:bldP spid="16" grpId="0"/>
          <p:bldP spid="17" grpId="0"/>
          <p:bldP spid="18" grpId="0" animBg="1"/>
          <p:bldP spid="5"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194"/>
                                            </p:tgtEl>
                                            <p:attrNameLst>
                                              <p:attrName>style.visibility</p:attrName>
                                            </p:attrNameLst>
                                          </p:cBhvr>
                                          <p:to>
                                            <p:strVal val="visible"/>
                                          </p:to>
                                        </p:set>
                                        <p:animEffect transition="in" filter="fade">
                                          <p:cBhvr>
                                            <p:cTn id="7" dur="500"/>
                                            <p:tgtEl>
                                              <p:spTgt spid="819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2" presetClass="entr" presetSubtype="1"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0-#ppt_h/2"/>
                                              </p:val>
                                            </p:tav>
                                            <p:tav tm="100000">
                                              <p:val>
                                                <p:strVal val="#ppt_y"/>
                                              </p:val>
                                            </p:tav>
                                          </p:tavLst>
                                        </p:anim>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500"/>
                                            <p:tgtEl>
                                              <p:spTgt spid="6"/>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1" fill="hold" grpId="0" nodeType="click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additive="base">
                                            <p:cTn id="26" dur="500" fill="hold"/>
                                            <p:tgtEl>
                                              <p:spTgt spid="11"/>
                                            </p:tgtEl>
                                            <p:attrNameLst>
                                              <p:attrName>ppt_x</p:attrName>
                                            </p:attrNameLst>
                                          </p:cBhvr>
                                          <p:tavLst>
                                            <p:tav tm="0">
                                              <p:val>
                                                <p:strVal val="#ppt_x"/>
                                              </p:val>
                                            </p:tav>
                                            <p:tav tm="100000">
                                              <p:val>
                                                <p:strVal val="#ppt_x"/>
                                              </p:val>
                                            </p:tav>
                                          </p:tavLst>
                                        </p:anim>
                                        <p:anim calcmode="lin" valueType="num">
                                          <p:cBhvr additive="base">
                                            <p:cTn id="27" dur="500" fill="hold"/>
                                            <p:tgtEl>
                                              <p:spTgt spid="11"/>
                                            </p:tgtEl>
                                            <p:attrNameLst>
                                              <p:attrName>ppt_y</p:attrName>
                                            </p:attrNameLst>
                                          </p:cBhvr>
                                          <p:tavLst>
                                            <p:tav tm="0">
                                              <p:val>
                                                <p:strVal val="0-#ppt_h/2"/>
                                              </p:val>
                                            </p:tav>
                                            <p:tav tm="100000">
                                              <p:val>
                                                <p:strVal val="#ppt_y"/>
                                              </p:val>
                                            </p:tav>
                                          </p:tavLst>
                                        </p:anim>
                                      </p:childTnLst>
                                    </p:cTn>
                                  </p:par>
                                </p:childTnLst>
                              </p:cTn>
                            </p:par>
                            <p:par>
                              <p:cTn id="28" fill="hold">
                                <p:stCondLst>
                                  <p:cond delay="500"/>
                                </p:stCondLst>
                                <p:childTnLst>
                                  <p:par>
                                    <p:cTn id="29" presetID="10" presetClass="entr" presetSubtype="0" fill="hold" grpId="0" nodeType="after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500"/>
                                            <p:tgtEl>
                                              <p:spTgt spid="7"/>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1" fill="hold" grpId="0" nodeType="click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additive="base">
                                            <p:cTn id="36" dur="500" fill="hold"/>
                                            <p:tgtEl>
                                              <p:spTgt spid="12"/>
                                            </p:tgtEl>
                                            <p:attrNameLst>
                                              <p:attrName>ppt_x</p:attrName>
                                            </p:attrNameLst>
                                          </p:cBhvr>
                                          <p:tavLst>
                                            <p:tav tm="0">
                                              <p:val>
                                                <p:strVal val="#ppt_x"/>
                                              </p:val>
                                            </p:tav>
                                            <p:tav tm="100000">
                                              <p:val>
                                                <p:strVal val="#ppt_x"/>
                                              </p:val>
                                            </p:tav>
                                          </p:tavLst>
                                        </p:anim>
                                        <p:anim calcmode="lin" valueType="num">
                                          <p:cBhvr additive="base">
                                            <p:cTn id="37" dur="500" fill="hold"/>
                                            <p:tgtEl>
                                              <p:spTgt spid="12"/>
                                            </p:tgtEl>
                                            <p:attrNameLst>
                                              <p:attrName>ppt_y</p:attrName>
                                            </p:attrNameLst>
                                          </p:cBhvr>
                                          <p:tavLst>
                                            <p:tav tm="0">
                                              <p:val>
                                                <p:strVal val="0-#ppt_h/2"/>
                                              </p:val>
                                            </p:tav>
                                            <p:tav tm="100000">
                                              <p:val>
                                                <p:strVal val="#ppt_y"/>
                                              </p:val>
                                            </p:tav>
                                          </p:tavLst>
                                        </p:anim>
                                      </p:childTnLst>
                                    </p:cTn>
                                  </p:par>
                                </p:childTnLst>
                              </p:cTn>
                            </p:par>
                            <p:par>
                              <p:cTn id="38" fill="hold">
                                <p:stCondLst>
                                  <p:cond delay="500"/>
                                </p:stCondLst>
                                <p:childTnLst>
                                  <p:par>
                                    <p:cTn id="39" presetID="10" presetClass="entr" presetSubtype="0" fill="hold" grpId="0"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500"/>
                                            <p:tgtEl>
                                              <p:spTgt spid="8"/>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1" fill="hold" grpId="0" nodeType="click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additive="base">
                                            <p:cTn id="46" dur="500" fill="hold"/>
                                            <p:tgtEl>
                                              <p:spTgt spid="13"/>
                                            </p:tgtEl>
                                            <p:attrNameLst>
                                              <p:attrName>ppt_x</p:attrName>
                                            </p:attrNameLst>
                                          </p:cBhvr>
                                          <p:tavLst>
                                            <p:tav tm="0">
                                              <p:val>
                                                <p:strVal val="#ppt_x"/>
                                              </p:val>
                                            </p:tav>
                                            <p:tav tm="100000">
                                              <p:val>
                                                <p:strVal val="#ppt_x"/>
                                              </p:val>
                                            </p:tav>
                                          </p:tavLst>
                                        </p:anim>
                                        <p:anim calcmode="lin" valueType="num">
                                          <p:cBhvr additive="base">
                                            <p:cTn id="47" dur="500" fill="hold"/>
                                            <p:tgtEl>
                                              <p:spTgt spid="13"/>
                                            </p:tgtEl>
                                            <p:attrNameLst>
                                              <p:attrName>ppt_y</p:attrName>
                                            </p:attrNameLst>
                                          </p:cBhvr>
                                          <p:tavLst>
                                            <p:tav tm="0">
                                              <p:val>
                                                <p:strVal val="0-#ppt_h/2"/>
                                              </p:val>
                                            </p:tav>
                                            <p:tav tm="100000">
                                              <p:val>
                                                <p:strVal val="#ppt_y"/>
                                              </p:val>
                                            </p:tav>
                                          </p:tavLst>
                                        </p:anim>
                                      </p:childTnLst>
                                    </p:cTn>
                                  </p:par>
                                </p:childTnLst>
                              </p:cTn>
                            </p:par>
                            <p:par>
                              <p:cTn id="48" fill="hold">
                                <p:stCondLst>
                                  <p:cond delay="500"/>
                                </p:stCondLst>
                                <p:childTnLst>
                                  <p:par>
                                    <p:cTn id="49" presetID="10" presetClass="entr" presetSubtype="0"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Effect transition="in" filter="fade">
                                          <p:cBhvr>
                                            <p:cTn id="51" dur="500"/>
                                            <p:tgtEl>
                                              <p:spTgt spid="9"/>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grpId="0" nodeType="click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500" fill="hold"/>
                                            <p:tgtEl>
                                              <p:spTgt spid="18"/>
                                            </p:tgtEl>
                                            <p:attrNameLst>
                                              <p:attrName>ppt_w</p:attrName>
                                            </p:attrNameLst>
                                          </p:cBhvr>
                                          <p:tavLst>
                                            <p:tav tm="0">
                                              <p:val>
                                                <p:fltVal val="0"/>
                                              </p:val>
                                            </p:tav>
                                            <p:tav tm="100000">
                                              <p:val>
                                                <p:strVal val="#ppt_w"/>
                                              </p:val>
                                            </p:tav>
                                          </p:tavLst>
                                        </p:anim>
                                        <p:anim calcmode="lin" valueType="num">
                                          <p:cBhvr>
                                            <p:cTn id="57" dur="500" fill="hold"/>
                                            <p:tgtEl>
                                              <p:spTgt spid="18"/>
                                            </p:tgtEl>
                                            <p:attrNameLst>
                                              <p:attrName>ppt_h</p:attrName>
                                            </p:attrNameLst>
                                          </p:cBhvr>
                                          <p:tavLst>
                                            <p:tav tm="0">
                                              <p:val>
                                                <p:fltVal val="0"/>
                                              </p:val>
                                            </p:tav>
                                            <p:tav tm="100000">
                                              <p:val>
                                                <p:strVal val="#ppt_h"/>
                                              </p:val>
                                            </p:tav>
                                          </p:tavLst>
                                        </p:anim>
                                        <p:animEffect transition="in" filter="fade">
                                          <p:cBhvr>
                                            <p:cTn id="58" dur="500"/>
                                            <p:tgtEl>
                                              <p:spTgt spid="18"/>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14"/>
                                            </p:tgtEl>
                                            <p:attrNameLst>
                                              <p:attrName>style.visibility</p:attrName>
                                            </p:attrNameLst>
                                          </p:cBhvr>
                                          <p:to>
                                            <p:strVal val="visible"/>
                                          </p:to>
                                        </p:set>
                                        <p:animEffect transition="in" filter="fade">
                                          <p:cBhvr>
                                            <p:cTn id="63" dur="500"/>
                                            <p:tgtEl>
                                              <p:spTgt spid="14"/>
                                            </p:tgtEl>
                                          </p:cBhvr>
                                        </p:animEffect>
                                      </p:childTnLst>
                                    </p:cTn>
                                  </p:par>
                                </p:childTnLst>
                              </p:cTn>
                            </p:par>
                            <p:par>
                              <p:cTn id="64" fill="hold">
                                <p:stCondLst>
                                  <p:cond delay="500"/>
                                </p:stCondLst>
                                <p:childTnLst>
                                  <p:par>
                                    <p:cTn id="65" presetID="10"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Effect transition="in" filter="fade">
                                          <p:cBhvr>
                                            <p:cTn id="67" dur="500"/>
                                            <p:tgtEl>
                                              <p:spTgt spid="15"/>
                                            </p:tgtEl>
                                          </p:cBhvr>
                                        </p:animEffect>
                                      </p:childTnLst>
                                    </p:cTn>
                                  </p:par>
                                </p:childTnLst>
                              </p:cTn>
                            </p:par>
                            <p:par>
                              <p:cTn id="68" fill="hold">
                                <p:stCondLst>
                                  <p:cond delay="1000"/>
                                </p:stCondLst>
                                <p:childTnLst>
                                  <p:par>
                                    <p:cTn id="69" presetID="10"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Effect transition="in" filter="fade">
                                          <p:cBhvr>
                                            <p:cTn id="71" dur="500"/>
                                            <p:tgtEl>
                                              <p:spTgt spid="16"/>
                                            </p:tgtEl>
                                          </p:cBhvr>
                                        </p:animEffect>
                                      </p:childTnLst>
                                    </p:cTn>
                                  </p:par>
                                </p:childTnLst>
                              </p:cTn>
                            </p:par>
                            <p:par>
                              <p:cTn id="72" fill="hold">
                                <p:stCondLst>
                                  <p:cond delay="1500"/>
                                </p:stCondLst>
                                <p:childTnLst>
                                  <p:par>
                                    <p:cTn id="73" presetID="10" presetClass="entr" presetSubtype="0" fill="hold" grpId="0" nodeType="afterEffect">
                                      <p:stCondLst>
                                        <p:cond delay="0"/>
                                      </p:stCondLst>
                                      <p:childTnLst>
                                        <p:set>
                                          <p:cBhvr>
                                            <p:cTn id="74" dur="1" fill="hold">
                                              <p:stCondLst>
                                                <p:cond delay="0"/>
                                              </p:stCondLst>
                                            </p:cTn>
                                            <p:tgtEl>
                                              <p:spTgt spid="17"/>
                                            </p:tgtEl>
                                            <p:attrNameLst>
                                              <p:attrName>style.visibility</p:attrName>
                                            </p:attrNameLst>
                                          </p:cBhvr>
                                          <p:to>
                                            <p:strVal val="visible"/>
                                          </p:to>
                                        </p:set>
                                        <p:animEffect transition="in" filter="fade">
                                          <p:cBhvr>
                                            <p:cTn id="75" dur="500"/>
                                            <p:tgtEl>
                                              <p:spTgt spid="17"/>
                                            </p:tgtEl>
                                          </p:cBhvr>
                                        </p:animEffect>
                                      </p:childTnLst>
                                    </p:cTn>
                                  </p:par>
                                </p:childTnLst>
                              </p:cTn>
                            </p:par>
                          </p:childTnLst>
                        </p:cTn>
                      </p:par>
                      <p:par>
                        <p:cTn id="76" fill="hold">
                          <p:stCondLst>
                            <p:cond delay="indefinite"/>
                          </p:stCondLst>
                          <p:childTnLst>
                            <p:par>
                              <p:cTn id="77" fill="hold">
                                <p:stCondLst>
                                  <p:cond delay="0"/>
                                </p:stCondLst>
                                <p:childTnLst>
                                  <p:par>
                                    <p:cTn id="78" presetID="2" presetClass="entr" presetSubtype="4" fill="hold" nodeType="clickEffect">
                                      <p:stCondLst>
                                        <p:cond delay="0"/>
                                      </p:stCondLst>
                                      <p:childTnLst>
                                        <p:set>
                                          <p:cBhvr>
                                            <p:cTn id="79" dur="1" fill="hold">
                                              <p:stCondLst>
                                                <p:cond delay="0"/>
                                              </p:stCondLst>
                                            </p:cTn>
                                            <p:tgtEl>
                                              <p:spTgt spid="19"/>
                                            </p:tgtEl>
                                            <p:attrNameLst>
                                              <p:attrName>style.visibility</p:attrName>
                                            </p:attrNameLst>
                                          </p:cBhvr>
                                          <p:to>
                                            <p:strVal val="visible"/>
                                          </p:to>
                                        </p:set>
                                        <p:anim calcmode="lin" valueType="num">
                                          <p:cBhvr additive="base">
                                            <p:cTn id="80" dur="500" fill="hold"/>
                                            <p:tgtEl>
                                              <p:spTgt spid="19"/>
                                            </p:tgtEl>
                                            <p:attrNameLst>
                                              <p:attrName>ppt_x</p:attrName>
                                            </p:attrNameLst>
                                          </p:cBhvr>
                                          <p:tavLst>
                                            <p:tav tm="0">
                                              <p:val>
                                                <p:strVal val="#ppt_x"/>
                                              </p:val>
                                            </p:tav>
                                            <p:tav tm="100000">
                                              <p:val>
                                                <p:strVal val="#ppt_x"/>
                                              </p:val>
                                            </p:tav>
                                          </p:tavLst>
                                        </p:anim>
                                        <p:anim calcmode="lin" valueType="num">
                                          <p:cBhvr additive="base">
                                            <p:cTn id="81"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ID="2" presetClass="entr" presetSubtype="4" fill="hold" nodeType="clickEffect">
                                      <p:stCondLst>
                                        <p:cond delay="0"/>
                                      </p:stCondLst>
                                      <p:childTnLst>
                                        <p:set>
                                          <p:cBhvr>
                                            <p:cTn id="85" dur="1" fill="hold">
                                              <p:stCondLst>
                                                <p:cond delay="0"/>
                                              </p:stCondLst>
                                            </p:cTn>
                                            <p:tgtEl>
                                              <p:spTgt spid="3"/>
                                            </p:tgtEl>
                                            <p:attrNameLst>
                                              <p:attrName>style.visibility</p:attrName>
                                            </p:attrNameLst>
                                          </p:cBhvr>
                                          <p:to>
                                            <p:strVal val="visible"/>
                                          </p:to>
                                        </p:set>
                                        <p:anim calcmode="lin" valueType="num">
                                          <p:cBhvr additive="base">
                                            <p:cTn id="86" dur="500" fill="hold"/>
                                            <p:tgtEl>
                                              <p:spTgt spid="3"/>
                                            </p:tgtEl>
                                            <p:attrNameLst>
                                              <p:attrName>ppt_x</p:attrName>
                                            </p:attrNameLst>
                                          </p:cBhvr>
                                          <p:tavLst>
                                            <p:tav tm="0">
                                              <p:val>
                                                <p:strVal val="#ppt_x"/>
                                              </p:val>
                                            </p:tav>
                                            <p:tav tm="100000">
                                              <p:val>
                                                <p:strVal val="#ppt_x"/>
                                              </p:val>
                                            </p:tav>
                                          </p:tavLst>
                                        </p:anim>
                                        <p:anim calcmode="lin" valueType="num">
                                          <p:cBhvr additive="base">
                                            <p:cTn id="87" dur="500" fill="hold"/>
                                            <p:tgtEl>
                                              <p:spTgt spid="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5"/>
                                            </p:tgtEl>
                                            <p:attrNameLst>
                                              <p:attrName>style.visibility</p:attrName>
                                            </p:attrNameLst>
                                          </p:cBhvr>
                                          <p:to>
                                            <p:strVal val="visible"/>
                                          </p:to>
                                        </p:set>
                                        <p:anim calcmode="lin" valueType="num">
                                          <p:cBhvr additive="base">
                                            <p:cTn id="90" dur="500" fill="hold"/>
                                            <p:tgtEl>
                                              <p:spTgt spid="5"/>
                                            </p:tgtEl>
                                            <p:attrNameLst>
                                              <p:attrName>ppt_x</p:attrName>
                                            </p:attrNameLst>
                                          </p:cBhvr>
                                          <p:tavLst>
                                            <p:tav tm="0">
                                              <p:val>
                                                <p:strVal val="#ppt_x"/>
                                              </p:val>
                                            </p:tav>
                                            <p:tav tm="100000">
                                              <p:val>
                                                <p:strVal val="#ppt_x"/>
                                              </p:val>
                                            </p:tav>
                                          </p:tavLst>
                                        </p:anim>
                                        <p:anim calcmode="lin" valueType="num">
                                          <p:cBhvr additive="base">
                                            <p:cTn id="91"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P spid="9" grpId="0"/>
          <p:bldP spid="10" grpId="0" animBg="1"/>
          <p:bldP spid="11" grpId="0" animBg="1"/>
          <p:bldP spid="12" grpId="0" animBg="1"/>
          <p:bldP spid="13" grpId="0" animBg="1"/>
          <p:bldP spid="14" grpId="0"/>
          <p:bldP spid="15" grpId="0"/>
          <p:bldP spid="16" grpId="0"/>
          <p:bldP spid="17" grpId="0"/>
          <p:bldP spid="18" grpId="0" animBg="1"/>
          <p:bldP spid="5" grpId="0"/>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numéro de diapositive 2">
            <a:extLst>
              <a:ext uri="{FF2B5EF4-FFF2-40B4-BE49-F238E27FC236}">
                <a16:creationId xmlns:a16="http://schemas.microsoft.com/office/drawing/2014/main" id="{DE3C2934-88B1-9321-1DFF-F7929AAEE19D}"/>
              </a:ext>
            </a:extLst>
          </p:cNvPr>
          <p:cNvSpPr>
            <a:spLocks noGrp="1"/>
          </p:cNvSpPr>
          <p:nvPr>
            <p:ph type="sldNum" sz="quarter" idx="4"/>
          </p:nvPr>
        </p:nvSpPr>
        <p:spPr/>
        <p:txBody>
          <a:bodyPr/>
          <a:lstStyle/>
          <a:p>
            <a:fld id="{79AF822A-40E7-450E-BBE0-3EB502F51B07}" type="slidenum">
              <a:rPr lang="en-US" smtClean="0"/>
              <a:pPr/>
              <a:t>9</a:t>
            </a:fld>
            <a:endParaRPr lang="en-US" dirty="0"/>
          </a:p>
        </p:txBody>
      </p:sp>
      <p:sp>
        <p:nvSpPr>
          <p:cNvPr id="5" name="Espace réservé du texte 4">
            <a:extLst>
              <a:ext uri="{FF2B5EF4-FFF2-40B4-BE49-F238E27FC236}">
                <a16:creationId xmlns:a16="http://schemas.microsoft.com/office/drawing/2014/main" id="{7DB9359E-6A57-4EA0-D58D-9DCA87FB9AA4}"/>
              </a:ext>
            </a:extLst>
          </p:cNvPr>
          <p:cNvSpPr>
            <a:spLocks noGrp="1"/>
          </p:cNvSpPr>
          <p:nvPr>
            <p:ph type="body" sz="quarter" idx="12"/>
          </p:nvPr>
        </p:nvSpPr>
        <p:spPr>
          <a:xfrm>
            <a:off x="1804107" y="2850472"/>
            <a:ext cx="4291893" cy="1877940"/>
          </a:xfrm>
        </p:spPr>
        <p:txBody>
          <a:bodyPr/>
          <a:lstStyle/>
          <a:p>
            <a:pPr lvl="0"/>
            <a:r>
              <a:rPr lang="fr-FR" sz="2800" dirty="0"/>
              <a:t>Comprendre l’infrastructure des hébergements mutualisés</a:t>
            </a:r>
          </a:p>
        </p:txBody>
      </p:sp>
      <p:sp>
        <p:nvSpPr>
          <p:cNvPr id="6" name="Espace réservé du texte 5">
            <a:extLst>
              <a:ext uri="{FF2B5EF4-FFF2-40B4-BE49-F238E27FC236}">
                <a16:creationId xmlns:a16="http://schemas.microsoft.com/office/drawing/2014/main" id="{14F1B3F5-9B6B-D759-E348-48EAB16FBC31}"/>
              </a:ext>
            </a:extLst>
          </p:cNvPr>
          <p:cNvSpPr>
            <a:spLocks noGrp="1"/>
          </p:cNvSpPr>
          <p:nvPr>
            <p:ph type="body" sz="quarter" idx="13"/>
          </p:nvPr>
        </p:nvSpPr>
        <p:spPr>
          <a:xfrm>
            <a:off x="-573423" y="2233289"/>
            <a:ext cx="2042227" cy="2391424"/>
          </a:xfrm>
        </p:spPr>
        <p:txBody>
          <a:bodyPr/>
          <a:lstStyle/>
          <a:p>
            <a:r>
              <a:rPr lang="fr-FR" dirty="0"/>
              <a:t>02</a:t>
            </a:r>
          </a:p>
        </p:txBody>
      </p:sp>
    </p:spTree>
    <p:extLst>
      <p:ext uri="{BB962C8B-B14F-4D97-AF65-F5344CB8AC3E}">
        <p14:creationId xmlns:p14="http://schemas.microsoft.com/office/powerpoint/2010/main" val="3416106508"/>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Graphical user interface, application, table&#10;&#10;Description automatically generated">
            <a:extLst>
              <a:ext uri="{FF2B5EF4-FFF2-40B4-BE49-F238E27FC236}">
                <a16:creationId xmlns:a16="http://schemas.microsoft.com/office/drawing/2014/main" id="{95ECDDFA-B772-6040-B590-1E1A9D0332F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5926667"/>
          </a:xfrm>
          <a:prstGeom prst="rect">
            <a:avLst/>
          </a:prstGeom>
        </p:spPr>
      </p:pic>
      <p:sp>
        <p:nvSpPr>
          <p:cNvPr id="12" name="Oval 11">
            <a:extLst>
              <a:ext uri="{FF2B5EF4-FFF2-40B4-BE49-F238E27FC236}">
                <a16:creationId xmlns:a16="http://schemas.microsoft.com/office/drawing/2014/main" id="{6F1C1044-E88F-4D44-8BAF-040FE87E4A8E}"/>
              </a:ext>
            </a:extLst>
          </p:cNvPr>
          <p:cNvSpPr/>
          <p:nvPr/>
        </p:nvSpPr>
        <p:spPr>
          <a:xfrm>
            <a:off x="1055440" y="931333"/>
            <a:ext cx="481443" cy="4814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fr-FR" sz="1800" dirty="0">
                <a:latin typeface="Source Sans Pro" panose="020B0503030403020204" pitchFamily="34" charset="77"/>
              </a:rPr>
              <a:t>01</a:t>
            </a:r>
          </a:p>
        </p:txBody>
      </p:sp>
      <p:sp>
        <p:nvSpPr>
          <p:cNvPr id="13" name="Oval 12">
            <a:extLst>
              <a:ext uri="{FF2B5EF4-FFF2-40B4-BE49-F238E27FC236}">
                <a16:creationId xmlns:a16="http://schemas.microsoft.com/office/drawing/2014/main" id="{118BB48C-2C19-6449-8710-2E6C71B5C4FD}"/>
              </a:ext>
            </a:extLst>
          </p:cNvPr>
          <p:cNvSpPr/>
          <p:nvPr/>
        </p:nvSpPr>
        <p:spPr>
          <a:xfrm>
            <a:off x="1835583" y="6165304"/>
            <a:ext cx="481443" cy="48144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fr-FR" sz="1800" dirty="0">
                <a:latin typeface="Source Sans Pro" panose="020B0503030403020204" pitchFamily="34" charset="77"/>
              </a:rPr>
              <a:t>01</a:t>
            </a:r>
          </a:p>
        </p:txBody>
      </p:sp>
      <p:sp>
        <p:nvSpPr>
          <p:cNvPr id="14" name="Oval 13">
            <a:extLst>
              <a:ext uri="{FF2B5EF4-FFF2-40B4-BE49-F238E27FC236}">
                <a16:creationId xmlns:a16="http://schemas.microsoft.com/office/drawing/2014/main" id="{A4CD4CA9-0F67-D045-9A66-2BDA85C6CF64}"/>
              </a:ext>
            </a:extLst>
          </p:cNvPr>
          <p:cNvSpPr/>
          <p:nvPr/>
        </p:nvSpPr>
        <p:spPr>
          <a:xfrm>
            <a:off x="1511878" y="2722611"/>
            <a:ext cx="481443" cy="48144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fr-FR" sz="1800" dirty="0">
                <a:latin typeface="Source Sans Pro" panose="020B0503030403020204" pitchFamily="34" charset="77"/>
              </a:rPr>
              <a:t>02</a:t>
            </a:r>
          </a:p>
        </p:txBody>
      </p:sp>
      <p:sp>
        <p:nvSpPr>
          <p:cNvPr id="15" name="Oval 14">
            <a:extLst>
              <a:ext uri="{FF2B5EF4-FFF2-40B4-BE49-F238E27FC236}">
                <a16:creationId xmlns:a16="http://schemas.microsoft.com/office/drawing/2014/main" id="{DD3E2EAE-55D2-D049-91C9-069A6FF9E651}"/>
              </a:ext>
            </a:extLst>
          </p:cNvPr>
          <p:cNvSpPr/>
          <p:nvPr/>
        </p:nvSpPr>
        <p:spPr>
          <a:xfrm>
            <a:off x="4367808" y="1146789"/>
            <a:ext cx="481443" cy="48144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fr-FR" sz="1800" dirty="0">
                <a:latin typeface="Source Sans Pro" panose="020B0503030403020204" pitchFamily="34" charset="77"/>
              </a:rPr>
              <a:t>03</a:t>
            </a:r>
          </a:p>
        </p:txBody>
      </p:sp>
      <p:sp>
        <p:nvSpPr>
          <p:cNvPr id="16" name="Oval 15">
            <a:extLst>
              <a:ext uri="{FF2B5EF4-FFF2-40B4-BE49-F238E27FC236}">
                <a16:creationId xmlns:a16="http://schemas.microsoft.com/office/drawing/2014/main" id="{50E58188-4800-8C44-9874-5BDC78020926}"/>
              </a:ext>
            </a:extLst>
          </p:cNvPr>
          <p:cNvSpPr/>
          <p:nvPr/>
        </p:nvSpPr>
        <p:spPr>
          <a:xfrm>
            <a:off x="7104112" y="2711297"/>
            <a:ext cx="481443" cy="48144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fr-FR" sz="1800" dirty="0">
                <a:latin typeface="Source Sans Pro" panose="020B0503030403020204" pitchFamily="34" charset="77"/>
              </a:rPr>
              <a:t>04</a:t>
            </a:r>
          </a:p>
        </p:txBody>
      </p:sp>
      <p:sp>
        <p:nvSpPr>
          <p:cNvPr id="17" name="Oval 16">
            <a:extLst>
              <a:ext uri="{FF2B5EF4-FFF2-40B4-BE49-F238E27FC236}">
                <a16:creationId xmlns:a16="http://schemas.microsoft.com/office/drawing/2014/main" id="{C5A5974A-D5B4-B14C-B77E-7DB5A511F7CC}"/>
              </a:ext>
            </a:extLst>
          </p:cNvPr>
          <p:cNvSpPr/>
          <p:nvPr/>
        </p:nvSpPr>
        <p:spPr>
          <a:xfrm>
            <a:off x="4608529" y="6165304"/>
            <a:ext cx="481443" cy="48144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fr-FR" sz="1800" dirty="0">
                <a:latin typeface="Source Sans Pro" panose="020B0503030403020204" pitchFamily="34" charset="77"/>
              </a:rPr>
              <a:t>02</a:t>
            </a:r>
          </a:p>
        </p:txBody>
      </p:sp>
      <p:sp>
        <p:nvSpPr>
          <p:cNvPr id="18" name="Oval 17">
            <a:extLst>
              <a:ext uri="{FF2B5EF4-FFF2-40B4-BE49-F238E27FC236}">
                <a16:creationId xmlns:a16="http://schemas.microsoft.com/office/drawing/2014/main" id="{8B552DCF-84FC-3348-8923-76D5BC0AB310}"/>
              </a:ext>
            </a:extLst>
          </p:cNvPr>
          <p:cNvSpPr/>
          <p:nvPr/>
        </p:nvSpPr>
        <p:spPr>
          <a:xfrm>
            <a:off x="7104112" y="6165304"/>
            <a:ext cx="481443" cy="48144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fr-FR" sz="1800" dirty="0">
                <a:latin typeface="Source Sans Pro" panose="020B0503030403020204" pitchFamily="34" charset="77"/>
              </a:rPr>
              <a:t>03</a:t>
            </a:r>
          </a:p>
        </p:txBody>
      </p:sp>
      <p:sp>
        <p:nvSpPr>
          <p:cNvPr id="19" name="Oval 18">
            <a:extLst>
              <a:ext uri="{FF2B5EF4-FFF2-40B4-BE49-F238E27FC236}">
                <a16:creationId xmlns:a16="http://schemas.microsoft.com/office/drawing/2014/main" id="{98784501-0404-A046-9F2C-77B5C32E2EF5}"/>
              </a:ext>
            </a:extLst>
          </p:cNvPr>
          <p:cNvSpPr/>
          <p:nvPr/>
        </p:nvSpPr>
        <p:spPr>
          <a:xfrm>
            <a:off x="9599695" y="6165304"/>
            <a:ext cx="481443" cy="48144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fr-FR" sz="1800" dirty="0">
                <a:latin typeface="Source Sans Pro" panose="020B0503030403020204" pitchFamily="34" charset="77"/>
              </a:rPr>
              <a:t>04</a:t>
            </a:r>
          </a:p>
        </p:txBody>
      </p:sp>
      <p:sp>
        <p:nvSpPr>
          <p:cNvPr id="20" name="TextBox 19">
            <a:extLst>
              <a:ext uri="{FF2B5EF4-FFF2-40B4-BE49-F238E27FC236}">
                <a16:creationId xmlns:a16="http://schemas.microsoft.com/office/drawing/2014/main" id="{11907D10-E029-1643-912F-1FCBAFEEAA73}"/>
              </a:ext>
            </a:extLst>
          </p:cNvPr>
          <p:cNvSpPr txBox="1"/>
          <p:nvPr/>
        </p:nvSpPr>
        <p:spPr>
          <a:xfrm>
            <a:off x="2317026" y="6223360"/>
            <a:ext cx="2194798" cy="369332"/>
          </a:xfrm>
          <a:prstGeom prst="rect">
            <a:avLst/>
          </a:prstGeom>
          <a:noFill/>
        </p:spPr>
        <p:txBody>
          <a:bodyPr wrap="square" rtlCol="0">
            <a:spAutoFit/>
          </a:bodyPr>
          <a:lstStyle/>
          <a:p>
            <a:r>
              <a:rPr lang="fr-FR" sz="1800" dirty="0">
                <a:latin typeface="Source Sans Pro" panose="020B0503030403020204" pitchFamily="34" charset="77"/>
              </a:rPr>
              <a:t>La base de données</a:t>
            </a:r>
          </a:p>
        </p:txBody>
      </p:sp>
      <p:sp>
        <p:nvSpPr>
          <p:cNvPr id="21" name="TextBox 20">
            <a:extLst>
              <a:ext uri="{FF2B5EF4-FFF2-40B4-BE49-F238E27FC236}">
                <a16:creationId xmlns:a16="http://schemas.microsoft.com/office/drawing/2014/main" id="{05AFCE86-6858-6D4E-AB28-FDDD8074B36B}"/>
              </a:ext>
            </a:extLst>
          </p:cNvPr>
          <p:cNvSpPr txBox="1"/>
          <p:nvPr/>
        </p:nvSpPr>
        <p:spPr>
          <a:xfrm>
            <a:off x="5087889" y="6223360"/>
            <a:ext cx="2194798" cy="369332"/>
          </a:xfrm>
          <a:prstGeom prst="rect">
            <a:avLst/>
          </a:prstGeom>
          <a:noFill/>
        </p:spPr>
        <p:txBody>
          <a:bodyPr wrap="square" rtlCol="0">
            <a:spAutoFit/>
          </a:bodyPr>
          <a:lstStyle/>
          <a:p>
            <a:r>
              <a:rPr lang="fr-FR" sz="1800" dirty="0">
                <a:latin typeface="Source Sans Pro" panose="020B0503030403020204" pitchFamily="34" charset="77"/>
              </a:rPr>
              <a:t>Les tables</a:t>
            </a:r>
          </a:p>
        </p:txBody>
      </p:sp>
      <p:sp>
        <p:nvSpPr>
          <p:cNvPr id="22" name="TextBox 21">
            <a:extLst>
              <a:ext uri="{FF2B5EF4-FFF2-40B4-BE49-F238E27FC236}">
                <a16:creationId xmlns:a16="http://schemas.microsoft.com/office/drawing/2014/main" id="{4E2E262A-90E1-B640-8B9F-62AA3E1D16C0}"/>
              </a:ext>
            </a:extLst>
          </p:cNvPr>
          <p:cNvSpPr txBox="1"/>
          <p:nvPr/>
        </p:nvSpPr>
        <p:spPr>
          <a:xfrm>
            <a:off x="7585555" y="6223360"/>
            <a:ext cx="2194798" cy="369332"/>
          </a:xfrm>
          <a:prstGeom prst="rect">
            <a:avLst/>
          </a:prstGeom>
          <a:noFill/>
        </p:spPr>
        <p:txBody>
          <a:bodyPr wrap="square" rtlCol="0">
            <a:spAutoFit/>
          </a:bodyPr>
          <a:lstStyle/>
          <a:p>
            <a:r>
              <a:rPr lang="fr-FR" sz="1800" dirty="0">
                <a:latin typeface="Source Sans Pro" panose="020B0503030403020204" pitchFamily="34" charset="77"/>
              </a:rPr>
              <a:t>Les champs</a:t>
            </a:r>
          </a:p>
        </p:txBody>
      </p:sp>
      <p:sp>
        <p:nvSpPr>
          <p:cNvPr id="23" name="TextBox 22">
            <a:extLst>
              <a:ext uri="{FF2B5EF4-FFF2-40B4-BE49-F238E27FC236}">
                <a16:creationId xmlns:a16="http://schemas.microsoft.com/office/drawing/2014/main" id="{8A8CE302-C36C-7A42-A6F7-4AF2B0B95CFB}"/>
              </a:ext>
            </a:extLst>
          </p:cNvPr>
          <p:cNvSpPr txBox="1"/>
          <p:nvPr/>
        </p:nvSpPr>
        <p:spPr>
          <a:xfrm>
            <a:off x="10106651" y="6223360"/>
            <a:ext cx="2194798" cy="369332"/>
          </a:xfrm>
          <a:prstGeom prst="rect">
            <a:avLst/>
          </a:prstGeom>
          <a:noFill/>
        </p:spPr>
        <p:txBody>
          <a:bodyPr wrap="square" rtlCol="0">
            <a:spAutoFit/>
          </a:bodyPr>
          <a:lstStyle/>
          <a:p>
            <a:r>
              <a:rPr lang="fr-FR" sz="1800" dirty="0">
                <a:latin typeface="Source Sans Pro" panose="020B0503030403020204" pitchFamily="34" charset="77"/>
              </a:rPr>
              <a:t>Les entrées</a:t>
            </a:r>
          </a:p>
        </p:txBody>
      </p:sp>
      <p:sp>
        <p:nvSpPr>
          <p:cNvPr id="24" name="Rectangle 23">
            <a:extLst>
              <a:ext uri="{FF2B5EF4-FFF2-40B4-BE49-F238E27FC236}">
                <a16:creationId xmlns:a16="http://schemas.microsoft.com/office/drawing/2014/main" id="{231C104B-D639-7E42-B874-51C9FF8287B1}"/>
              </a:ext>
            </a:extLst>
          </p:cNvPr>
          <p:cNvSpPr/>
          <p:nvPr/>
        </p:nvSpPr>
        <p:spPr>
          <a:xfrm>
            <a:off x="0" y="974875"/>
            <a:ext cx="1343472" cy="379845"/>
          </a:xfrm>
          <a:prstGeom prst="rect">
            <a:avLst/>
          </a:prstGeom>
          <a:solidFill>
            <a:schemeClr val="accent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 name="Rectangle 24">
            <a:extLst>
              <a:ext uri="{FF2B5EF4-FFF2-40B4-BE49-F238E27FC236}">
                <a16:creationId xmlns:a16="http://schemas.microsoft.com/office/drawing/2014/main" id="{D82EF98B-32AF-DB45-ABC9-CA3DA30D34DB}"/>
              </a:ext>
            </a:extLst>
          </p:cNvPr>
          <p:cNvSpPr/>
          <p:nvPr/>
        </p:nvSpPr>
        <p:spPr>
          <a:xfrm>
            <a:off x="240720" y="2015736"/>
            <a:ext cx="1511879" cy="3910931"/>
          </a:xfrm>
          <a:prstGeom prst="rect">
            <a:avLst/>
          </a:pr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 name="Rectangle 25">
            <a:extLst>
              <a:ext uri="{FF2B5EF4-FFF2-40B4-BE49-F238E27FC236}">
                <a16:creationId xmlns:a16="http://schemas.microsoft.com/office/drawing/2014/main" id="{A0EA5A5B-25A1-5348-BDBF-6CD2AA599E03}"/>
              </a:ext>
            </a:extLst>
          </p:cNvPr>
          <p:cNvSpPr/>
          <p:nvPr/>
        </p:nvSpPr>
        <p:spPr>
          <a:xfrm>
            <a:off x="2213918" y="1425306"/>
            <a:ext cx="9540000" cy="360040"/>
          </a:xfrm>
          <a:prstGeom prst="rect">
            <a:avLst/>
          </a:prstGeom>
          <a:solidFill>
            <a:schemeClr val="accent3">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 name="Rectangle 26">
            <a:extLst>
              <a:ext uri="{FF2B5EF4-FFF2-40B4-BE49-F238E27FC236}">
                <a16:creationId xmlns:a16="http://schemas.microsoft.com/office/drawing/2014/main" id="{67B3B237-534F-714C-90B7-79EDA4A55D65}"/>
              </a:ext>
            </a:extLst>
          </p:cNvPr>
          <p:cNvSpPr/>
          <p:nvPr/>
        </p:nvSpPr>
        <p:spPr>
          <a:xfrm>
            <a:off x="2204867" y="1785386"/>
            <a:ext cx="9540000" cy="3255694"/>
          </a:xfrm>
          <a:prstGeom prst="rect">
            <a:avLst/>
          </a:prstGeom>
          <a:solidFill>
            <a:schemeClr val="accent4">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Tree>
    <p:extLst>
      <p:ext uri="{BB962C8B-B14F-4D97-AF65-F5344CB8AC3E}">
        <p14:creationId xmlns:p14="http://schemas.microsoft.com/office/powerpoint/2010/main" val="204960508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4">
            <a:extLst>
              <a:ext uri="{FF2B5EF4-FFF2-40B4-BE49-F238E27FC236}">
                <a16:creationId xmlns:a16="http://schemas.microsoft.com/office/drawing/2014/main" id="{558DFB4C-20A8-5D48-AA2D-1C5EF8DF0187}"/>
              </a:ext>
            </a:extLst>
          </p:cNvPr>
          <p:cNvSpPr txBox="1"/>
          <p:nvPr/>
        </p:nvSpPr>
        <p:spPr>
          <a:xfrm>
            <a:off x="990600" y="289073"/>
            <a:ext cx="9358632" cy="800219"/>
          </a:xfrm>
          <a:prstGeom prst="rect">
            <a:avLst/>
          </a:prstGeom>
          <a:noFill/>
        </p:spPr>
        <p:txBody>
          <a:bodyPr wrap="square" lIns="0" tIns="0" rIns="0" bIns="0" rtlCol="0">
            <a:spAutoFit/>
          </a:bodyPr>
          <a:lstStyle/>
          <a:p>
            <a:r>
              <a:rPr lang="en-US" sz="2800" b="1" dirty="0">
                <a:solidFill>
                  <a:schemeClr val="accent1"/>
                </a:solidFill>
                <a:latin typeface="Source Sans Pro Regular"/>
              </a:rPr>
              <a:t>La base de </a:t>
            </a:r>
            <a:r>
              <a:rPr lang="en-US" sz="2800" b="1" dirty="0" err="1">
                <a:solidFill>
                  <a:schemeClr val="accent1"/>
                </a:solidFill>
                <a:latin typeface="Source Sans Pro Regular"/>
              </a:rPr>
              <a:t>données</a:t>
            </a:r>
            <a:endParaRPr lang="en-US" sz="2800" b="1" dirty="0">
              <a:solidFill>
                <a:schemeClr val="accent1"/>
              </a:solidFill>
              <a:latin typeface="Source Sans Pro Regular"/>
            </a:endParaRPr>
          </a:p>
          <a:p>
            <a:r>
              <a:rPr lang="en-US" dirty="0" err="1">
                <a:solidFill>
                  <a:schemeClr val="accent1"/>
                </a:solidFill>
                <a:latin typeface="Source Sans Pro Regular"/>
              </a:rPr>
              <a:t>Changement</a:t>
            </a:r>
            <a:r>
              <a:rPr lang="en-US" dirty="0">
                <a:solidFill>
                  <a:schemeClr val="accent1"/>
                </a:solidFill>
                <a:latin typeface="Source Sans Pro Regular"/>
              </a:rPr>
              <a:t> de mot de passe</a:t>
            </a:r>
          </a:p>
        </p:txBody>
      </p:sp>
      <p:sp>
        <p:nvSpPr>
          <p:cNvPr id="4" name="Freeform 27">
            <a:extLst>
              <a:ext uri="{FF2B5EF4-FFF2-40B4-BE49-F238E27FC236}">
                <a16:creationId xmlns:a16="http://schemas.microsoft.com/office/drawing/2014/main" id="{BC70E893-2C17-6E4E-9AB7-D9A79FED1C54}"/>
              </a:ext>
            </a:extLst>
          </p:cNvPr>
          <p:cNvSpPr>
            <a:spLocks noEditPoints="1"/>
          </p:cNvSpPr>
          <p:nvPr/>
        </p:nvSpPr>
        <p:spPr bwMode="auto">
          <a:xfrm>
            <a:off x="2180204" y="1638062"/>
            <a:ext cx="1296340" cy="800219"/>
          </a:xfrm>
          <a:custGeom>
            <a:avLst/>
            <a:gdLst>
              <a:gd name="T0" fmla="*/ 69 w 465"/>
              <a:gd name="T1" fmla="*/ 241 h 287"/>
              <a:gd name="T2" fmla="*/ 396 w 465"/>
              <a:gd name="T3" fmla="*/ 241 h 287"/>
              <a:gd name="T4" fmla="*/ 415 w 465"/>
              <a:gd name="T5" fmla="*/ 222 h 287"/>
              <a:gd name="T6" fmla="*/ 415 w 465"/>
              <a:gd name="T7" fmla="*/ 19 h 287"/>
              <a:gd name="T8" fmla="*/ 396 w 465"/>
              <a:gd name="T9" fmla="*/ 0 h 287"/>
              <a:gd name="T10" fmla="*/ 69 w 465"/>
              <a:gd name="T11" fmla="*/ 0 h 287"/>
              <a:gd name="T12" fmla="*/ 50 w 465"/>
              <a:gd name="T13" fmla="*/ 19 h 287"/>
              <a:gd name="T14" fmla="*/ 50 w 465"/>
              <a:gd name="T15" fmla="*/ 222 h 287"/>
              <a:gd name="T16" fmla="*/ 69 w 465"/>
              <a:gd name="T17" fmla="*/ 241 h 287"/>
              <a:gd name="T18" fmla="*/ 59 w 465"/>
              <a:gd name="T19" fmla="*/ 19 h 287"/>
              <a:gd name="T20" fmla="*/ 69 w 465"/>
              <a:gd name="T21" fmla="*/ 9 h 287"/>
              <a:gd name="T22" fmla="*/ 396 w 465"/>
              <a:gd name="T23" fmla="*/ 9 h 287"/>
              <a:gd name="T24" fmla="*/ 406 w 465"/>
              <a:gd name="T25" fmla="*/ 19 h 287"/>
              <a:gd name="T26" fmla="*/ 406 w 465"/>
              <a:gd name="T27" fmla="*/ 222 h 287"/>
              <a:gd name="T28" fmla="*/ 396 w 465"/>
              <a:gd name="T29" fmla="*/ 232 h 287"/>
              <a:gd name="T30" fmla="*/ 69 w 465"/>
              <a:gd name="T31" fmla="*/ 232 h 287"/>
              <a:gd name="T32" fmla="*/ 59 w 465"/>
              <a:gd name="T33" fmla="*/ 222 h 287"/>
              <a:gd name="T34" fmla="*/ 59 w 465"/>
              <a:gd name="T35" fmla="*/ 19 h 287"/>
              <a:gd name="T36" fmla="*/ 461 w 465"/>
              <a:gd name="T37" fmla="*/ 253 h 287"/>
              <a:gd name="T38" fmla="*/ 5 w 465"/>
              <a:gd name="T39" fmla="*/ 253 h 287"/>
              <a:gd name="T40" fmla="*/ 0 w 465"/>
              <a:gd name="T41" fmla="*/ 257 h 287"/>
              <a:gd name="T42" fmla="*/ 30 w 465"/>
              <a:gd name="T43" fmla="*/ 287 h 287"/>
              <a:gd name="T44" fmla="*/ 436 w 465"/>
              <a:gd name="T45" fmla="*/ 287 h 287"/>
              <a:gd name="T46" fmla="*/ 465 w 465"/>
              <a:gd name="T47" fmla="*/ 257 h 287"/>
              <a:gd name="T48" fmla="*/ 461 w 465"/>
              <a:gd name="T49" fmla="*/ 253 h 287"/>
              <a:gd name="T50" fmla="*/ 436 w 465"/>
              <a:gd name="T51" fmla="*/ 278 h 287"/>
              <a:gd name="T52" fmla="*/ 30 w 465"/>
              <a:gd name="T53" fmla="*/ 278 h 287"/>
              <a:gd name="T54" fmla="*/ 10 w 465"/>
              <a:gd name="T55" fmla="*/ 262 h 287"/>
              <a:gd name="T56" fmla="*/ 455 w 465"/>
              <a:gd name="T57" fmla="*/ 262 h 287"/>
              <a:gd name="T58" fmla="*/ 436 w 465"/>
              <a:gd name="T59" fmla="*/ 278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5" h="287">
                <a:moveTo>
                  <a:pt x="69" y="241"/>
                </a:moveTo>
                <a:cubicBezTo>
                  <a:pt x="396" y="241"/>
                  <a:pt x="396" y="241"/>
                  <a:pt x="396" y="241"/>
                </a:cubicBezTo>
                <a:cubicBezTo>
                  <a:pt x="407" y="241"/>
                  <a:pt x="415" y="233"/>
                  <a:pt x="415" y="222"/>
                </a:cubicBezTo>
                <a:cubicBezTo>
                  <a:pt x="415" y="19"/>
                  <a:pt x="415" y="19"/>
                  <a:pt x="415" y="19"/>
                </a:cubicBezTo>
                <a:cubicBezTo>
                  <a:pt x="415" y="8"/>
                  <a:pt x="407" y="0"/>
                  <a:pt x="396" y="0"/>
                </a:cubicBezTo>
                <a:cubicBezTo>
                  <a:pt x="69" y="0"/>
                  <a:pt x="69" y="0"/>
                  <a:pt x="69" y="0"/>
                </a:cubicBezTo>
                <a:cubicBezTo>
                  <a:pt x="59" y="0"/>
                  <a:pt x="50" y="8"/>
                  <a:pt x="50" y="19"/>
                </a:cubicBezTo>
                <a:cubicBezTo>
                  <a:pt x="50" y="222"/>
                  <a:pt x="50" y="222"/>
                  <a:pt x="50" y="222"/>
                </a:cubicBezTo>
                <a:cubicBezTo>
                  <a:pt x="50" y="233"/>
                  <a:pt x="59" y="241"/>
                  <a:pt x="69" y="241"/>
                </a:cubicBezTo>
                <a:close/>
                <a:moveTo>
                  <a:pt x="59" y="19"/>
                </a:moveTo>
                <a:cubicBezTo>
                  <a:pt x="59" y="13"/>
                  <a:pt x="64" y="9"/>
                  <a:pt x="69" y="9"/>
                </a:cubicBezTo>
                <a:cubicBezTo>
                  <a:pt x="396" y="9"/>
                  <a:pt x="396" y="9"/>
                  <a:pt x="396" y="9"/>
                </a:cubicBezTo>
                <a:cubicBezTo>
                  <a:pt x="402" y="9"/>
                  <a:pt x="406" y="13"/>
                  <a:pt x="406" y="19"/>
                </a:cubicBezTo>
                <a:cubicBezTo>
                  <a:pt x="406" y="222"/>
                  <a:pt x="406" y="222"/>
                  <a:pt x="406" y="222"/>
                </a:cubicBezTo>
                <a:cubicBezTo>
                  <a:pt x="406" y="227"/>
                  <a:pt x="402" y="232"/>
                  <a:pt x="396" y="232"/>
                </a:cubicBezTo>
                <a:cubicBezTo>
                  <a:pt x="69" y="232"/>
                  <a:pt x="69" y="232"/>
                  <a:pt x="69" y="232"/>
                </a:cubicBezTo>
                <a:cubicBezTo>
                  <a:pt x="64" y="232"/>
                  <a:pt x="59" y="227"/>
                  <a:pt x="59" y="222"/>
                </a:cubicBezTo>
                <a:lnTo>
                  <a:pt x="59" y="19"/>
                </a:lnTo>
                <a:close/>
                <a:moveTo>
                  <a:pt x="461" y="253"/>
                </a:moveTo>
                <a:cubicBezTo>
                  <a:pt x="5" y="253"/>
                  <a:pt x="5" y="253"/>
                  <a:pt x="5" y="253"/>
                </a:cubicBezTo>
                <a:cubicBezTo>
                  <a:pt x="2" y="253"/>
                  <a:pt x="0" y="255"/>
                  <a:pt x="0" y="257"/>
                </a:cubicBezTo>
                <a:cubicBezTo>
                  <a:pt x="0" y="274"/>
                  <a:pt x="14" y="287"/>
                  <a:pt x="30" y="287"/>
                </a:cubicBezTo>
                <a:cubicBezTo>
                  <a:pt x="436" y="287"/>
                  <a:pt x="436" y="287"/>
                  <a:pt x="436" y="287"/>
                </a:cubicBezTo>
                <a:cubicBezTo>
                  <a:pt x="452" y="287"/>
                  <a:pt x="465" y="274"/>
                  <a:pt x="465" y="257"/>
                </a:cubicBezTo>
                <a:cubicBezTo>
                  <a:pt x="465" y="255"/>
                  <a:pt x="463" y="253"/>
                  <a:pt x="461" y="253"/>
                </a:cubicBezTo>
                <a:close/>
                <a:moveTo>
                  <a:pt x="436" y="278"/>
                </a:moveTo>
                <a:cubicBezTo>
                  <a:pt x="30" y="278"/>
                  <a:pt x="30" y="278"/>
                  <a:pt x="30" y="278"/>
                </a:cubicBezTo>
                <a:cubicBezTo>
                  <a:pt x="20" y="278"/>
                  <a:pt x="12" y="271"/>
                  <a:pt x="10" y="262"/>
                </a:cubicBezTo>
                <a:cubicBezTo>
                  <a:pt x="455" y="262"/>
                  <a:pt x="455" y="262"/>
                  <a:pt x="455" y="262"/>
                </a:cubicBezTo>
                <a:cubicBezTo>
                  <a:pt x="453" y="271"/>
                  <a:pt x="445" y="278"/>
                  <a:pt x="436" y="27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latin typeface="Source Sans Pro" panose="020B0503030403020204" pitchFamily="34" charset="77"/>
            </a:endParaRPr>
          </a:p>
        </p:txBody>
      </p:sp>
      <p:sp>
        <p:nvSpPr>
          <p:cNvPr id="5" name="TextBox 4">
            <a:extLst>
              <a:ext uri="{FF2B5EF4-FFF2-40B4-BE49-F238E27FC236}">
                <a16:creationId xmlns:a16="http://schemas.microsoft.com/office/drawing/2014/main" id="{D1AB224E-D2C9-1F4C-B7CB-E24279840027}"/>
              </a:ext>
            </a:extLst>
          </p:cNvPr>
          <p:cNvSpPr txBox="1"/>
          <p:nvPr/>
        </p:nvSpPr>
        <p:spPr>
          <a:xfrm>
            <a:off x="1869166" y="2599333"/>
            <a:ext cx="1918415" cy="369332"/>
          </a:xfrm>
          <a:prstGeom prst="rect">
            <a:avLst/>
          </a:prstGeom>
          <a:noFill/>
        </p:spPr>
        <p:txBody>
          <a:bodyPr wrap="square" rtlCol="0">
            <a:spAutoFit/>
          </a:bodyPr>
          <a:lstStyle/>
          <a:p>
            <a:pPr algn="ctr"/>
            <a:r>
              <a:rPr lang="fr-FR" sz="1800" dirty="0">
                <a:latin typeface="Source Sans Pro" panose="020B0503030403020204" pitchFamily="34" charset="77"/>
              </a:rPr>
              <a:t>Navigateur</a:t>
            </a:r>
          </a:p>
        </p:txBody>
      </p:sp>
      <p:sp>
        <p:nvSpPr>
          <p:cNvPr id="7" name="Freeform 40">
            <a:extLst>
              <a:ext uri="{FF2B5EF4-FFF2-40B4-BE49-F238E27FC236}">
                <a16:creationId xmlns:a16="http://schemas.microsoft.com/office/drawing/2014/main" id="{DF72559E-76F0-E445-A3CB-F240D6E63B26}"/>
              </a:ext>
            </a:extLst>
          </p:cNvPr>
          <p:cNvSpPr>
            <a:spLocks noEditPoints="1"/>
          </p:cNvSpPr>
          <p:nvPr/>
        </p:nvSpPr>
        <p:spPr bwMode="auto">
          <a:xfrm>
            <a:off x="9038397" y="1642297"/>
            <a:ext cx="614270" cy="800219"/>
          </a:xfrm>
          <a:custGeom>
            <a:avLst/>
            <a:gdLst>
              <a:gd name="T0" fmla="*/ 283 w 283"/>
              <a:gd name="T1" fmla="*/ 46 h 369"/>
              <a:gd name="T2" fmla="*/ 0 w 283"/>
              <a:gd name="T3" fmla="*/ 46 h 369"/>
              <a:gd name="T4" fmla="*/ 10 w 283"/>
              <a:gd name="T5" fmla="*/ 133 h 369"/>
              <a:gd name="T6" fmla="*/ 0 w 283"/>
              <a:gd name="T7" fmla="*/ 219 h 369"/>
              <a:gd name="T8" fmla="*/ 0 w 283"/>
              <a:gd name="T9" fmla="*/ 253 h 369"/>
              <a:gd name="T10" fmla="*/ 142 w 283"/>
              <a:gd name="T11" fmla="*/ 369 h 369"/>
              <a:gd name="T12" fmla="*/ 283 w 283"/>
              <a:gd name="T13" fmla="*/ 253 h 369"/>
              <a:gd name="T14" fmla="*/ 283 w 283"/>
              <a:gd name="T15" fmla="*/ 219 h 369"/>
              <a:gd name="T16" fmla="*/ 274 w 283"/>
              <a:gd name="T17" fmla="*/ 133 h 369"/>
              <a:gd name="T18" fmla="*/ 274 w 283"/>
              <a:gd name="T19" fmla="*/ 323 h 369"/>
              <a:gd name="T20" fmla="*/ 10 w 283"/>
              <a:gd name="T21" fmla="*/ 323 h 369"/>
              <a:gd name="T22" fmla="*/ 142 w 283"/>
              <a:gd name="T23" fmla="*/ 299 h 369"/>
              <a:gd name="T24" fmla="*/ 274 w 283"/>
              <a:gd name="T25" fmla="*/ 323 h 369"/>
              <a:gd name="T26" fmla="*/ 10 w 283"/>
              <a:gd name="T27" fmla="*/ 253 h 369"/>
              <a:gd name="T28" fmla="*/ 142 w 283"/>
              <a:gd name="T29" fmla="*/ 265 h 369"/>
              <a:gd name="T30" fmla="*/ 274 w 283"/>
              <a:gd name="T31" fmla="*/ 253 h 369"/>
              <a:gd name="T32" fmla="*/ 274 w 283"/>
              <a:gd name="T33" fmla="*/ 219 h 369"/>
              <a:gd name="T34" fmla="*/ 263 w 283"/>
              <a:gd name="T35" fmla="*/ 233 h 369"/>
              <a:gd name="T36" fmla="*/ 20 w 283"/>
              <a:gd name="T37" fmla="*/ 233 h 369"/>
              <a:gd name="T38" fmla="*/ 10 w 283"/>
              <a:gd name="T39" fmla="*/ 219 h 369"/>
              <a:gd name="T40" fmla="*/ 142 w 283"/>
              <a:gd name="T41" fmla="*/ 195 h 369"/>
              <a:gd name="T42" fmla="*/ 274 w 283"/>
              <a:gd name="T43" fmla="*/ 219 h 369"/>
              <a:gd name="T44" fmla="*/ 10 w 283"/>
              <a:gd name="T45" fmla="*/ 150 h 369"/>
              <a:gd name="T46" fmla="*/ 142 w 283"/>
              <a:gd name="T47" fmla="*/ 161 h 369"/>
              <a:gd name="T48" fmla="*/ 274 w 283"/>
              <a:gd name="T49" fmla="*/ 150 h 369"/>
              <a:gd name="T50" fmla="*/ 274 w 283"/>
              <a:gd name="T51" fmla="*/ 115 h 369"/>
              <a:gd name="T52" fmla="*/ 263 w 283"/>
              <a:gd name="T53" fmla="*/ 129 h 369"/>
              <a:gd name="T54" fmla="*/ 21 w 283"/>
              <a:gd name="T55" fmla="*/ 129 h 369"/>
              <a:gd name="T56" fmla="*/ 10 w 283"/>
              <a:gd name="T57" fmla="*/ 115 h 369"/>
              <a:gd name="T58" fmla="*/ 142 w 283"/>
              <a:gd name="T59" fmla="*/ 92 h 369"/>
              <a:gd name="T60" fmla="*/ 274 w 283"/>
              <a:gd name="T61" fmla="*/ 115 h 369"/>
              <a:gd name="T62" fmla="*/ 10 w 283"/>
              <a:gd name="T63" fmla="*/ 46 h 369"/>
              <a:gd name="T64" fmla="*/ 274 w 283"/>
              <a:gd name="T65" fmla="*/ 46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3" h="369">
                <a:moveTo>
                  <a:pt x="283" y="115"/>
                </a:moveTo>
                <a:cubicBezTo>
                  <a:pt x="283" y="46"/>
                  <a:pt x="283" y="46"/>
                  <a:pt x="283" y="46"/>
                </a:cubicBezTo>
                <a:cubicBezTo>
                  <a:pt x="283" y="16"/>
                  <a:pt x="210" y="0"/>
                  <a:pt x="142" y="0"/>
                </a:cubicBezTo>
                <a:cubicBezTo>
                  <a:pt x="73" y="0"/>
                  <a:pt x="0" y="16"/>
                  <a:pt x="0" y="46"/>
                </a:cubicBezTo>
                <a:cubicBezTo>
                  <a:pt x="0" y="115"/>
                  <a:pt x="0" y="115"/>
                  <a:pt x="0" y="115"/>
                </a:cubicBezTo>
                <a:cubicBezTo>
                  <a:pt x="0" y="122"/>
                  <a:pt x="4" y="128"/>
                  <a:pt x="10" y="133"/>
                </a:cubicBezTo>
                <a:cubicBezTo>
                  <a:pt x="3" y="138"/>
                  <a:pt x="0" y="144"/>
                  <a:pt x="0" y="150"/>
                </a:cubicBezTo>
                <a:cubicBezTo>
                  <a:pt x="0" y="219"/>
                  <a:pt x="0" y="219"/>
                  <a:pt x="0" y="219"/>
                </a:cubicBezTo>
                <a:cubicBezTo>
                  <a:pt x="0" y="226"/>
                  <a:pt x="4" y="231"/>
                  <a:pt x="10" y="236"/>
                </a:cubicBezTo>
                <a:cubicBezTo>
                  <a:pt x="3" y="242"/>
                  <a:pt x="0" y="247"/>
                  <a:pt x="0" y="253"/>
                </a:cubicBezTo>
                <a:cubicBezTo>
                  <a:pt x="0" y="323"/>
                  <a:pt x="0" y="323"/>
                  <a:pt x="0" y="323"/>
                </a:cubicBezTo>
                <a:cubicBezTo>
                  <a:pt x="0" y="353"/>
                  <a:pt x="73" y="369"/>
                  <a:pt x="142" y="369"/>
                </a:cubicBezTo>
                <a:cubicBezTo>
                  <a:pt x="210" y="369"/>
                  <a:pt x="283" y="353"/>
                  <a:pt x="283" y="323"/>
                </a:cubicBezTo>
                <a:cubicBezTo>
                  <a:pt x="283" y="253"/>
                  <a:pt x="283" y="253"/>
                  <a:pt x="283" y="253"/>
                </a:cubicBezTo>
                <a:cubicBezTo>
                  <a:pt x="283" y="247"/>
                  <a:pt x="280" y="242"/>
                  <a:pt x="274" y="236"/>
                </a:cubicBezTo>
                <a:cubicBezTo>
                  <a:pt x="280" y="231"/>
                  <a:pt x="283" y="226"/>
                  <a:pt x="283" y="219"/>
                </a:cubicBezTo>
                <a:cubicBezTo>
                  <a:pt x="283" y="150"/>
                  <a:pt x="283" y="150"/>
                  <a:pt x="283" y="150"/>
                </a:cubicBezTo>
                <a:cubicBezTo>
                  <a:pt x="283" y="144"/>
                  <a:pt x="280" y="138"/>
                  <a:pt x="274" y="133"/>
                </a:cubicBezTo>
                <a:cubicBezTo>
                  <a:pt x="280" y="128"/>
                  <a:pt x="283" y="122"/>
                  <a:pt x="283" y="115"/>
                </a:cubicBezTo>
                <a:close/>
                <a:moveTo>
                  <a:pt x="274" y="323"/>
                </a:moveTo>
                <a:cubicBezTo>
                  <a:pt x="274" y="340"/>
                  <a:pt x="220" y="359"/>
                  <a:pt x="142" y="359"/>
                </a:cubicBezTo>
                <a:cubicBezTo>
                  <a:pt x="64" y="359"/>
                  <a:pt x="10" y="340"/>
                  <a:pt x="10" y="323"/>
                </a:cubicBezTo>
                <a:cubicBezTo>
                  <a:pt x="10" y="271"/>
                  <a:pt x="10" y="271"/>
                  <a:pt x="10" y="271"/>
                </a:cubicBezTo>
                <a:cubicBezTo>
                  <a:pt x="31" y="289"/>
                  <a:pt x="88" y="299"/>
                  <a:pt x="142" y="299"/>
                </a:cubicBezTo>
                <a:cubicBezTo>
                  <a:pt x="196" y="299"/>
                  <a:pt x="252" y="289"/>
                  <a:pt x="274" y="271"/>
                </a:cubicBezTo>
                <a:lnTo>
                  <a:pt x="274" y="323"/>
                </a:lnTo>
                <a:close/>
                <a:moveTo>
                  <a:pt x="142" y="290"/>
                </a:moveTo>
                <a:cubicBezTo>
                  <a:pt x="64" y="290"/>
                  <a:pt x="10" y="271"/>
                  <a:pt x="10" y="253"/>
                </a:cubicBezTo>
                <a:cubicBezTo>
                  <a:pt x="10" y="249"/>
                  <a:pt x="14" y="245"/>
                  <a:pt x="18" y="242"/>
                </a:cubicBezTo>
                <a:cubicBezTo>
                  <a:pt x="43" y="257"/>
                  <a:pt x="94" y="265"/>
                  <a:pt x="142" y="265"/>
                </a:cubicBezTo>
                <a:cubicBezTo>
                  <a:pt x="190" y="265"/>
                  <a:pt x="240" y="257"/>
                  <a:pt x="266" y="242"/>
                </a:cubicBezTo>
                <a:cubicBezTo>
                  <a:pt x="270" y="245"/>
                  <a:pt x="274" y="249"/>
                  <a:pt x="274" y="253"/>
                </a:cubicBezTo>
                <a:cubicBezTo>
                  <a:pt x="274" y="271"/>
                  <a:pt x="220" y="290"/>
                  <a:pt x="142" y="290"/>
                </a:cubicBezTo>
                <a:close/>
                <a:moveTo>
                  <a:pt x="274" y="219"/>
                </a:moveTo>
                <a:cubicBezTo>
                  <a:pt x="274" y="223"/>
                  <a:pt x="271" y="228"/>
                  <a:pt x="264" y="232"/>
                </a:cubicBezTo>
                <a:cubicBezTo>
                  <a:pt x="264" y="232"/>
                  <a:pt x="264" y="232"/>
                  <a:pt x="263" y="233"/>
                </a:cubicBezTo>
                <a:cubicBezTo>
                  <a:pt x="244" y="245"/>
                  <a:pt x="199" y="255"/>
                  <a:pt x="142" y="255"/>
                </a:cubicBezTo>
                <a:cubicBezTo>
                  <a:pt x="84" y="255"/>
                  <a:pt x="40" y="245"/>
                  <a:pt x="20" y="233"/>
                </a:cubicBezTo>
                <a:cubicBezTo>
                  <a:pt x="20" y="232"/>
                  <a:pt x="20" y="232"/>
                  <a:pt x="19" y="232"/>
                </a:cubicBezTo>
                <a:cubicBezTo>
                  <a:pt x="13" y="228"/>
                  <a:pt x="10" y="223"/>
                  <a:pt x="10" y="219"/>
                </a:cubicBezTo>
                <a:cubicBezTo>
                  <a:pt x="10" y="167"/>
                  <a:pt x="10" y="167"/>
                  <a:pt x="10" y="167"/>
                </a:cubicBezTo>
                <a:cubicBezTo>
                  <a:pt x="31" y="186"/>
                  <a:pt x="88" y="195"/>
                  <a:pt x="142" y="195"/>
                </a:cubicBezTo>
                <a:cubicBezTo>
                  <a:pt x="196" y="195"/>
                  <a:pt x="252" y="186"/>
                  <a:pt x="274" y="167"/>
                </a:cubicBezTo>
                <a:lnTo>
                  <a:pt x="274" y="219"/>
                </a:lnTo>
                <a:close/>
                <a:moveTo>
                  <a:pt x="142" y="186"/>
                </a:moveTo>
                <a:cubicBezTo>
                  <a:pt x="64" y="186"/>
                  <a:pt x="10" y="167"/>
                  <a:pt x="10" y="150"/>
                </a:cubicBezTo>
                <a:cubicBezTo>
                  <a:pt x="10" y="145"/>
                  <a:pt x="14" y="141"/>
                  <a:pt x="18" y="138"/>
                </a:cubicBezTo>
                <a:cubicBezTo>
                  <a:pt x="43" y="153"/>
                  <a:pt x="94" y="161"/>
                  <a:pt x="142" y="161"/>
                </a:cubicBezTo>
                <a:cubicBezTo>
                  <a:pt x="190" y="161"/>
                  <a:pt x="240" y="153"/>
                  <a:pt x="266" y="138"/>
                </a:cubicBezTo>
                <a:cubicBezTo>
                  <a:pt x="270" y="141"/>
                  <a:pt x="274" y="145"/>
                  <a:pt x="274" y="150"/>
                </a:cubicBezTo>
                <a:cubicBezTo>
                  <a:pt x="274" y="167"/>
                  <a:pt x="220" y="186"/>
                  <a:pt x="142" y="186"/>
                </a:cubicBezTo>
                <a:close/>
                <a:moveTo>
                  <a:pt x="274" y="115"/>
                </a:moveTo>
                <a:cubicBezTo>
                  <a:pt x="274" y="120"/>
                  <a:pt x="271" y="124"/>
                  <a:pt x="264" y="128"/>
                </a:cubicBezTo>
                <a:cubicBezTo>
                  <a:pt x="264" y="128"/>
                  <a:pt x="263" y="129"/>
                  <a:pt x="263" y="129"/>
                </a:cubicBezTo>
                <a:cubicBezTo>
                  <a:pt x="243" y="142"/>
                  <a:pt x="199" y="152"/>
                  <a:pt x="142" y="152"/>
                </a:cubicBezTo>
                <a:cubicBezTo>
                  <a:pt x="85" y="152"/>
                  <a:pt x="40" y="142"/>
                  <a:pt x="21" y="129"/>
                </a:cubicBezTo>
                <a:cubicBezTo>
                  <a:pt x="20" y="129"/>
                  <a:pt x="20" y="128"/>
                  <a:pt x="19" y="128"/>
                </a:cubicBezTo>
                <a:cubicBezTo>
                  <a:pt x="13" y="124"/>
                  <a:pt x="10" y="120"/>
                  <a:pt x="10" y="115"/>
                </a:cubicBezTo>
                <a:cubicBezTo>
                  <a:pt x="10" y="63"/>
                  <a:pt x="10" y="63"/>
                  <a:pt x="10" y="63"/>
                </a:cubicBezTo>
                <a:cubicBezTo>
                  <a:pt x="31" y="82"/>
                  <a:pt x="88" y="92"/>
                  <a:pt x="142" y="92"/>
                </a:cubicBezTo>
                <a:cubicBezTo>
                  <a:pt x="196" y="92"/>
                  <a:pt x="252" y="82"/>
                  <a:pt x="274" y="63"/>
                </a:cubicBezTo>
                <a:lnTo>
                  <a:pt x="274" y="115"/>
                </a:lnTo>
                <a:close/>
                <a:moveTo>
                  <a:pt x="142" y="82"/>
                </a:moveTo>
                <a:cubicBezTo>
                  <a:pt x="64" y="82"/>
                  <a:pt x="10" y="63"/>
                  <a:pt x="10" y="46"/>
                </a:cubicBezTo>
                <a:cubicBezTo>
                  <a:pt x="10" y="29"/>
                  <a:pt x="64" y="10"/>
                  <a:pt x="142" y="10"/>
                </a:cubicBezTo>
                <a:cubicBezTo>
                  <a:pt x="220" y="10"/>
                  <a:pt x="274" y="29"/>
                  <a:pt x="274" y="46"/>
                </a:cubicBezTo>
                <a:cubicBezTo>
                  <a:pt x="274" y="63"/>
                  <a:pt x="220" y="82"/>
                  <a:pt x="142" y="82"/>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30">
            <a:extLst>
              <a:ext uri="{FF2B5EF4-FFF2-40B4-BE49-F238E27FC236}">
                <a16:creationId xmlns:a16="http://schemas.microsoft.com/office/drawing/2014/main" id="{8689B304-A6D6-0C41-A2EB-756C24AB1285}"/>
              </a:ext>
            </a:extLst>
          </p:cNvPr>
          <p:cNvSpPr>
            <a:spLocks noEditPoints="1"/>
          </p:cNvSpPr>
          <p:nvPr/>
        </p:nvSpPr>
        <p:spPr bwMode="auto">
          <a:xfrm>
            <a:off x="4645160" y="1633586"/>
            <a:ext cx="825302" cy="804695"/>
          </a:xfrm>
          <a:custGeom>
            <a:avLst/>
            <a:gdLst>
              <a:gd name="T0" fmla="*/ 339 w 339"/>
              <a:gd name="T1" fmla="*/ 98 h 331"/>
              <a:gd name="T2" fmla="*/ 287 w 339"/>
              <a:gd name="T3" fmla="*/ 0 h 331"/>
              <a:gd name="T4" fmla="*/ 47 w 339"/>
              <a:gd name="T5" fmla="*/ 3 h 331"/>
              <a:gd name="T6" fmla="*/ 0 w 339"/>
              <a:gd name="T7" fmla="*/ 98 h 331"/>
              <a:gd name="T8" fmla="*/ 0 w 339"/>
              <a:gd name="T9" fmla="*/ 326 h 331"/>
              <a:gd name="T10" fmla="*/ 335 w 339"/>
              <a:gd name="T11" fmla="*/ 331 h 331"/>
              <a:gd name="T12" fmla="*/ 339 w 339"/>
              <a:gd name="T13" fmla="*/ 100 h 331"/>
              <a:gd name="T14" fmla="*/ 54 w 339"/>
              <a:gd name="T15" fmla="*/ 9 h 331"/>
              <a:gd name="T16" fmla="*/ 327 w 339"/>
              <a:gd name="T17" fmla="*/ 96 h 331"/>
              <a:gd name="T18" fmla="*/ 54 w 339"/>
              <a:gd name="T19" fmla="*/ 9 h 331"/>
              <a:gd name="T20" fmla="*/ 9 w 339"/>
              <a:gd name="T21" fmla="*/ 322 h 331"/>
              <a:gd name="T22" fmla="*/ 330 w 339"/>
              <a:gd name="T23" fmla="*/ 256 h 331"/>
              <a:gd name="T24" fmla="*/ 330 w 339"/>
              <a:gd name="T25" fmla="*/ 246 h 331"/>
              <a:gd name="T26" fmla="*/ 9 w 339"/>
              <a:gd name="T27" fmla="*/ 180 h 331"/>
              <a:gd name="T28" fmla="*/ 330 w 339"/>
              <a:gd name="T29" fmla="*/ 246 h 331"/>
              <a:gd name="T30" fmla="*/ 9 w 339"/>
              <a:gd name="T31" fmla="*/ 171 h 331"/>
              <a:gd name="T32" fmla="*/ 330 w 339"/>
              <a:gd name="T33" fmla="*/ 105 h 331"/>
              <a:gd name="T34" fmla="*/ 245 w 339"/>
              <a:gd name="T35" fmla="*/ 308 h 331"/>
              <a:gd name="T36" fmla="*/ 245 w 339"/>
              <a:gd name="T37" fmla="*/ 269 h 331"/>
              <a:gd name="T38" fmla="*/ 245 w 339"/>
              <a:gd name="T39" fmla="*/ 308 h 331"/>
              <a:gd name="T40" fmla="*/ 255 w 339"/>
              <a:gd name="T41" fmla="*/ 289 h 331"/>
              <a:gd name="T42" fmla="*/ 235 w 339"/>
              <a:gd name="T43" fmla="*/ 289 h 331"/>
              <a:gd name="T44" fmla="*/ 289 w 339"/>
              <a:gd name="T45" fmla="*/ 308 h 331"/>
              <a:gd name="T46" fmla="*/ 289 w 339"/>
              <a:gd name="T47" fmla="*/ 269 h 331"/>
              <a:gd name="T48" fmla="*/ 289 w 339"/>
              <a:gd name="T49" fmla="*/ 308 h 331"/>
              <a:gd name="T50" fmla="*/ 299 w 339"/>
              <a:gd name="T51" fmla="*/ 289 h 331"/>
              <a:gd name="T52" fmla="*/ 279 w 339"/>
              <a:gd name="T53" fmla="*/ 289 h 331"/>
              <a:gd name="T54" fmla="*/ 245 w 339"/>
              <a:gd name="T55" fmla="*/ 158 h 331"/>
              <a:gd name="T56" fmla="*/ 245 w 339"/>
              <a:gd name="T57" fmla="*/ 119 h 331"/>
              <a:gd name="T58" fmla="*/ 245 w 339"/>
              <a:gd name="T59" fmla="*/ 158 h 331"/>
              <a:gd name="T60" fmla="*/ 255 w 339"/>
              <a:gd name="T61" fmla="*/ 138 h 331"/>
              <a:gd name="T62" fmla="*/ 235 w 339"/>
              <a:gd name="T63" fmla="*/ 138 h 331"/>
              <a:gd name="T64" fmla="*/ 289 w 339"/>
              <a:gd name="T65" fmla="*/ 158 h 331"/>
              <a:gd name="T66" fmla="*/ 289 w 339"/>
              <a:gd name="T67" fmla="*/ 119 h 331"/>
              <a:gd name="T68" fmla="*/ 289 w 339"/>
              <a:gd name="T69" fmla="*/ 158 h 331"/>
              <a:gd name="T70" fmla="*/ 299 w 339"/>
              <a:gd name="T71" fmla="*/ 138 h 331"/>
              <a:gd name="T72" fmla="*/ 279 w 339"/>
              <a:gd name="T73" fmla="*/ 138 h 331"/>
              <a:gd name="T74" fmla="*/ 245 w 339"/>
              <a:gd name="T75" fmla="*/ 233 h 331"/>
              <a:gd name="T76" fmla="*/ 245 w 339"/>
              <a:gd name="T77" fmla="*/ 194 h 331"/>
              <a:gd name="T78" fmla="*/ 245 w 339"/>
              <a:gd name="T79" fmla="*/ 233 h 331"/>
              <a:gd name="T80" fmla="*/ 255 w 339"/>
              <a:gd name="T81" fmla="*/ 213 h 331"/>
              <a:gd name="T82" fmla="*/ 235 w 339"/>
              <a:gd name="T83" fmla="*/ 213 h 331"/>
              <a:gd name="T84" fmla="*/ 289 w 339"/>
              <a:gd name="T85" fmla="*/ 233 h 331"/>
              <a:gd name="T86" fmla="*/ 289 w 339"/>
              <a:gd name="T87" fmla="*/ 194 h 331"/>
              <a:gd name="T88" fmla="*/ 289 w 339"/>
              <a:gd name="T89" fmla="*/ 233 h 331"/>
              <a:gd name="T90" fmla="*/ 299 w 339"/>
              <a:gd name="T91" fmla="*/ 213 h 331"/>
              <a:gd name="T92" fmla="*/ 279 w 339"/>
              <a:gd name="T93" fmla="*/ 213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9" h="331">
                <a:moveTo>
                  <a:pt x="339" y="98"/>
                </a:moveTo>
                <a:cubicBezTo>
                  <a:pt x="339" y="98"/>
                  <a:pt x="339" y="98"/>
                  <a:pt x="339" y="98"/>
                </a:cubicBezTo>
                <a:cubicBezTo>
                  <a:pt x="292" y="3"/>
                  <a:pt x="292" y="3"/>
                  <a:pt x="292" y="3"/>
                </a:cubicBezTo>
                <a:cubicBezTo>
                  <a:pt x="291" y="1"/>
                  <a:pt x="289" y="0"/>
                  <a:pt x="287" y="0"/>
                </a:cubicBezTo>
                <a:cubicBezTo>
                  <a:pt x="51" y="0"/>
                  <a:pt x="51" y="0"/>
                  <a:pt x="51" y="0"/>
                </a:cubicBezTo>
                <a:cubicBezTo>
                  <a:pt x="50" y="0"/>
                  <a:pt x="48" y="1"/>
                  <a:pt x="47" y="3"/>
                </a:cubicBezTo>
                <a:cubicBezTo>
                  <a:pt x="0" y="98"/>
                  <a:pt x="0" y="98"/>
                  <a:pt x="0" y="98"/>
                </a:cubicBezTo>
                <a:cubicBezTo>
                  <a:pt x="0" y="98"/>
                  <a:pt x="0" y="98"/>
                  <a:pt x="0" y="98"/>
                </a:cubicBezTo>
                <a:cubicBezTo>
                  <a:pt x="0" y="99"/>
                  <a:pt x="0" y="100"/>
                  <a:pt x="0" y="100"/>
                </a:cubicBezTo>
                <a:cubicBezTo>
                  <a:pt x="0" y="326"/>
                  <a:pt x="0" y="326"/>
                  <a:pt x="0" y="326"/>
                </a:cubicBezTo>
                <a:cubicBezTo>
                  <a:pt x="0" y="329"/>
                  <a:pt x="2" y="331"/>
                  <a:pt x="4" y="331"/>
                </a:cubicBezTo>
                <a:cubicBezTo>
                  <a:pt x="335" y="331"/>
                  <a:pt x="335" y="331"/>
                  <a:pt x="335" y="331"/>
                </a:cubicBezTo>
                <a:cubicBezTo>
                  <a:pt x="337" y="331"/>
                  <a:pt x="339" y="329"/>
                  <a:pt x="339" y="326"/>
                </a:cubicBezTo>
                <a:cubicBezTo>
                  <a:pt x="339" y="100"/>
                  <a:pt x="339" y="100"/>
                  <a:pt x="339" y="100"/>
                </a:cubicBezTo>
                <a:cubicBezTo>
                  <a:pt x="339" y="100"/>
                  <a:pt x="339" y="99"/>
                  <a:pt x="339" y="98"/>
                </a:cubicBezTo>
                <a:close/>
                <a:moveTo>
                  <a:pt x="54" y="9"/>
                </a:moveTo>
                <a:cubicBezTo>
                  <a:pt x="285" y="9"/>
                  <a:pt x="285" y="9"/>
                  <a:pt x="285" y="9"/>
                </a:cubicBezTo>
                <a:cubicBezTo>
                  <a:pt x="327" y="96"/>
                  <a:pt x="327" y="96"/>
                  <a:pt x="327" y="96"/>
                </a:cubicBezTo>
                <a:cubicBezTo>
                  <a:pt x="12" y="96"/>
                  <a:pt x="12" y="96"/>
                  <a:pt x="12" y="96"/>
                </a:cubicBezTo>
                <a:lnTo>
                  <a:pt x="54" y="9"/>
                </a:lnTo>
                <a:close/>
                <a:moveTo>
                  <a:pt x="330" y="322"/>
                </a:moveTo>
                <a:cubicBezTo>
                  <a:pt x="9" y="322"/>
                  <a:pt x="9" y="322"/>
                  <a:pt x="9" y="322"/>
                </a:cubicBezTo>
                <a:cubicBezTo>
                  <a:pt x="9" y="256"/>
                  <a:pt x="9" y="256"/>
                  <a:pt x="9" y="256"/>
                </a:cubicBezTo>
                <a:cubicBezTo>
                  <a:pt x="330" y="256"/>
                  <a:pt x="330" y="256"/>
                  <a:pt x="330" y="256"/>
                </a:cubicBezTo>
                <a:lnTo>
                  <a:pt x="330" y="322"/>
                </a:lnTo>
                <a:close/>
                <a:moveTo>
                  <a:pt x="330" y="246"/>
                </a:moveTo>
                <a:cubicBezTo>
                  <a:pt x="9" y="246"/>
                  <a:pt x="9" y="246"/>
                  <a:pt x="9" y="246"/>
                </a:cubicBezTo>
                <a:cubicBezTo>
                  <a:pt x="9" y="180"/>
                  <a:pt x="9" y="180"/>
                  <a:pt x="9" y="180"/>
                </a:cubicBezTo>
                <a:cubicBezTo>
                  <a:pt x="330" y="180"/>
                  <a:pt x="330" y="180"/>
                  <a:pt x="330" y="180"/>
                </a:cubicBezTo>
                <a:lnTo>
                  <a:pt x="330" y="246"/>
                </a:lnTo>
                <a:close/>
                <a:moveTo>
                  <a:pt x="330" y="171"/>
                </a:moveTo>
                <a:cubicBezTo>
                  <a:pt x="9" y="171"/>
                  <a:pt x="9" y="171"/>
                  <a:pt x="9" y="171"/>
                </a:cubicBezTo>
                <a:cubicBezTo>
                  <a:pt x="9" y="105"/>
                  <a:pt x="9" y="105"/>
                  <a:pt x="9" y="105"/>
                </a:cubicBezTo>
                <a:cubicBezTo>
                  <a:pt x="330" y="105"/>
                  <a:pt x="330" y="105"/>
                  <a:pt x="330" y="105"/>
                </a:cubicBezTo>
                <a:lnTo>
                  <a:pt x="330" y="171"/>
                </a:lnTo>
                <a:close/>
                <a:moveTo>
                  <a:pt x="245" y="308"/>
                </a:moveTo>
                <a:cubicBezTo>
                  <a:pt x="256" y="308"/>
                  <a:pt x="264" y="299"/>
                  <a:pt x="264" y="289"/>
                </a:cubicBezTo>
                <a:cubicBezTo>
                  <a:pt x="264" y="278"/>
                  <a:pt x="256" y="269"/>
                  <a:pt x="245" y="269"/>
                </a:cubicBezTo>
                <a:cubicBezTo>
                  <a:pt x="234" y="269"/>
                  <a:pt x="225" y="278"/>
                  <a:pt x="225" y="289"/>
                </a:cubicBezTo>
                <a:cubicBezTo>
                  <a:pt x="225" y="299"/>
                  <a:pt x="234" y="308"/>
                  <a:pt x="245" y="308"/>
                </a:cubicBezTo>
                <a:close/>
                <a:moveTo>
                  <a:pt x="245" y="279"/>
                </a:moveTo>
                <a:cubicBezTo>
                  <a:pt x="250" y="279"/>
                  <a:pt x="255" y="283"/>
                  <a:pt x="255" y="289"/>
                </a:cubicBezTo>
                <a:cubicBezTo>
                  <a:pt x="255" y="294"/>
                  <a:pt x="250" y="299"/>
                  <a:pt x="245" y="299"/>
                </a:cubicBezTo>
                <a:cubicBezTo>
                  <a:pt x="239" y="299"/>
                  <a:pt x="235" y="294"/>
                  <a:pt x="235" y="289"/>
                </a:cubicBezTo>
                <a:cubicBezTo>
                  <a:pt x="235" y="283"/>
                  <a:pt x="239" y="279"/>
                  <a:pt x="245" y="279"/>
                </a:cubicBezTo>
                <a:close/>
                <a:moveTo>
                  <a:pt x="289" y="308"/>
                </a:moveTo>
                <a:cubicBezTo>
                  <a:pt x="299" y="308"/>
                  <a:pt x="308" y="299"/>
                  <a:pt x="308" y="289"/>
                </a:cubicBezTo>
                <a:cubicBezTo>
                  <a:pt x="308" y="278"/>
                  <a:pt x="299" y="269"/>
                  <a:pt x="289" y="269"/>
                </a:cubicBezTo>
                <a:cubicBezTo>
                  <a:pt x="278" y="269"/>
                  <a:pt x="269" y="278"/>
                  <a:pt x="269" y="289"/>
                </a:cubicBezTo>
                <a:cubicBezTo>
                  <a:pt x="269" y="299"/>
                  <a:pt x="278" y="308"/>
                  <a:pt x="289" y="308"/>
                </a:cubicBezTo>
                <a:close/>
                <a:moveTo>
                  <a:pt x="289" y="279"/>
                </a:moveTo>
                <a:cubicBezTo>
                  <a:pt x="294" y="279"/>
                  <a:pt x="299" y="283"/>
                  <a:pt x="299" y="289"/>
                </a:cubicBezTo>
                <a:cubicBezTo>
                  <a:pt x="299" y="294"/>
                  <a:pt x="294" y="299"/>
                  <a:pt x="289" y="299"/>
                </a:cubicBezTo>
                <a:cubicBezTo>
                  <a:pt x="283" y="299"/>
                  <a:pt x="279" y="294"/>
                  <a:pt x="279" y="289"/>
                </a:cubicBezTo>
                <a:cubicBezTo>
                  <a:pt x="279" y="283"/>
                  <a:pt x="283" y="279"/>
                  <a:pt x="289" y="279"/>
                </a:cubicBezTo>
                <a:close/>
                <a:moveTo>
                  <a:pt x="245" y="158"/>
                </a:moveTo>
                <a:cubicBezTo>
                  <a:pt x="256" y="158"/>
                  <a:pt x="264" y="149"/>
                  <a:pt x="264" y="138"/>
                </a:cubicBezTo>
                <a:cubicBezTo>
                  <a:pt x="264" y="127"/>
                  <a:pt x="256" y="119"/>
                  <a:pt x="245" y="119"/>
                </a:cubicBezTo>
                <a:cubicBezTo>
                  <a:pt x="234" y="119"/>
                  <a:pt x="225" y="127"/>
                  <a:pt x="225" y="138"/>
                </a:cubicBezTo>
                <a:cubicBezTo>
                  <a:pt x="225" y="149"/>
                  <a:pt x="234" y="158"/>
                  <a:pt x="245" y="158"/>
                </a:cubicBezTo>
                <a:close/>
                <a:moveTo>
                  <a:pt x="245" y="128"/>
                </a:moveTo>
                <a:cubicBezTo>
                  <a:pt x="250" y="128"/>
                  <a:pt x="255" y="133"/>
                  <a:pt x="255" y="138"/>
                </a:cubicBezTo>
                <a:cubicBezTo>
                  <a:pt x="255" y="144"/>
                  <a:pt x="250" y="148"/>
                  <a:pt x="245" y="148"/>
                </a:cubicBezTo>
                <a:cubicBezTo>
                  <a:pt x="239" y="148"/>
                  <a:pt x="235" y="144"/>
                  <a:pt x="235" y="138"/>
                </a:cubicBezTo>
                <a:cubicBezTo>
                  <a:pt x="235" y="133"/>
                  <a:pt x="239" y="128"/>
                  <a:pt x="245" y="128"/>
                </a:cubicBezTo>
                <a:close/>
                <a:moveTo>
                  <a:pt x="289" y="158"/>
                </a:moveTo>
                <a:cubicBezTo>
                  <a:pt x="299" y="158"/>
                  <a:pt x="308" y="149"/>
                  <a:pt x="308" y="138"/>
                </a:cubicBezTo>
                <a:cubicBezTo>
                  <a:pt x="308" y="127"/>
                  <a:pt x="299" y="119"/>
                  <a:pt x="289" y="119"/>
                </a:cubicBezTo>
                <a:cubicBezTo>
                  <a:pt x="278" y="119"/>
                  <a:pt x="269" y="127"/>
                  <a:pt x="269" y="138"/>
                </a:cubicBezTo>
                <a:cubicBezTo>
                  <a:pt x="269" y="149"/>
                  <a:pt x="278" y="158"/>
                  <a:pt x="289" y="158"/>
                </a:cubicBezTo>
                <a:close/>
                <a:moveTo>
                  <a:pt x="289" y="128"/>
                </a:moveTo>
                <a:cubicBezTo>
                  <a:pt x="294" y="128"/>
                  <a:pt x="299" y="133"/>
                  <a:pt x="299" y="138"/>
                </a:cubicBezTo>
                <a:cubicBezTo>
                  <a:pt x="299" y="144"/>
                  <a:pt x="294" y="148"/>
                  <a:pt x="289" y="148"/>
                </a:cubicBezTo>
                <a:cubicBezTo>
                  <a:pt x="283" y="148"/>
                  <a:pt x="279" y="144"/>
                  <a:pt x="279" y="138"/>
                </a:cubicBezTo>
                <a:cubicBezTo>
                  <a:pt x="279" y="133"/>
                  <a:pt x="283" y="128"/>
                  <a:pt x="289" y="128"/>
                </a:cubicBezTo>
                <a:close/>
                <a:moveTo>
                  <a:pt x="245" y="233"/>
                </a:moveTo>
                <a:cubicBezTo>
                  <a:pt x="256" y="233"/>
                  <a:pt x="264" y="224"/>
                  <a:pt x="264" y="213"/>
                </a:cubicBezTo>
                <a:cubicBezTo>
                  <a:pt x="264" y="203"/>
                  <a:pt x="256" y="194"/>
                  <a:pt x="245" y="194"/>
                </a:cubicBezTo>
                <a:cubicBezTo>
                  <a:pt x="234" y="194"/>
                  <a:pt x="225" y="203"/>
                  <a:pt x="225" y="213"/>
                </a:cubicBezTo>
                <a:cubicBezTo>
                  <a:pt x="225" y="224"/>
                  <a:pt x="234" y="233"/>
                  <a:pt x="245" y="233"/>
                </a:cubicBezTo>
                <a:close/>
                <a:moveTo>
                  <a:pt x="245" y="203"/>
                </a:moveTo>
                <a:cubicBezTo>
                  <a:pt x="250" y="203"/>
                  <a:pt x="255" y="208"/>
                  <a:pt x="255" y="213"/>
                </a:cubicBezTo>
                <a:cubicBezTo>
                  <a:pt x="255" y="219"/>
                  <a:pt x="250" y="223"/>
                  <a:pt x="245" y="223"/>
                </a:cubicBezTo>
                <a:cubicBezTo>
                  <a:pt x="239" y="223"/>
                  <a:pt x="235" y="219"/>
                  <a:pt x="235" y="213"/>
                </a:cubicBezTo>
                <a:cubicBezTo>
                  <a:pt x="235" y="208"/>
                  <a:pt x="239" y="203"/>
                  <a:pt x="245" y="203"/>
                </a:cubicBezTo>
                <a:close/>
                <a:moveTo>
                  <a:pt x="289" y="233"/>
                </a:moveTo>
                <a:cubicBezTo>
                  <a:pt x="299" y="233"/>
                  <a:pt x="308" y="224"/>
                  <a:pt x="308" y="213"/>
                </a:cubicBezTo>
                <a:cubicBezTo>
                  <a:pt x="308" y="203"/>
                  <a:pt x="299" y="194"/>
                  <a:pt x="289" y="194"/>
                </a:cubicBezTo>
                <a:cubicBezTo>
                  <a:pt x="278" y="194"/>
                  <a:pt x="269" y="203"/>
                  <a:pt x="269" y="213"/>
                </a:cubicBezTo>
                <a:cubicBezTo>
                  <a:pt x="269" y="224"/>
                  <a:pt x="278" y="233"/>
                  <a:pt x="289" y="233"/>
                </a:cubicBezTo>
                <a:close/>
                <a:moveTo>
                  <a:pt x="289" y="203"/>
                </a:moveTo>
                <a:cubicBezTo>
                  <a:pt x="294" y="203"/>
                  <a:pt x="299" y="208"/>
                  <a:pt x="299" y="213"/>
                </a:cubicBezTo>
                <a:cubicBezTo>
                  <a:pt x="299" y="219"/>
                  <a:pt x="294" y="223"/>
                  <a:pt x="289" y="223"/>
                </a:cubicBezTo>
                <a:cubicBezTo>
                  <a:pt x="283" y="223"/>
                  <a:pt x="279" y="219"/>
                  <a:pt x="279" y="213"/>
                </a:cubicBezTo>
                <a:cubicBezTo>
                  <a:pt x="279" y="208"/>
                  <a:pt x="283" y="203"/>
                  <a:pt x="289" y="20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TextBox 8">
            <a:extLst>
              <a:ext uri="{FF2B5EF4-FFF2-40B4-BE49-F238E27FC236}">
                <a16:creationId xmlns:a16="http://schemas.microsoft.com/office/drawing/2014/main" id="{90B2B0B2-B193-D744-855B-99DC4B918942}"/>
              </a:ext>
            </a:extLst>
          </p:cNvPr>
          <p:cNvSpPr txBox="1"/>
          <p:nvPr/>
        </p:nvSpPr>
        <p:spPr>
          <a:xfrm>
            <a:off x="4098603" y="2599333"/>
            <a:ext cx="1918415" cy="369332"/>
          </a:xfrm>
          <a:prstGeom prst="rect">
            <a:avLst/>
          </a:prstGeom>
          <a:noFill/>
        </p:spPr>
        <p:txBody>
          <a:bodyPr wrap="square" rtlCol="0">
            <a:spAutoFit/>
          </a:bodyPr>
          <a:lstStyle/>
          <a:p>
            <a:pPr algn="ctr"/>
            <a:r>
              <a:rPr lang="fr-FR" sz="1800" dirty="0">
                <a:latin typeface="Source Sans Pro" panose="020B0503030403020204" pitchFamily="34" charset="77"/>
              </a:rPr>
              <a:t>Serveur Web</a:t>
            </a:r>
          </a:p>
        </p:txBody>
      </p:sp>
      <p:sp>
        <p:nvSpPr>
          <p:cNvPr id="10" name="TextBox 9">
            <a:extLst>
              <a:ext uri="{FF2B5EF4-FFF2-40B4-BE49-F238E27FC236}">
                <a16:creationId xmlns:a16="http://schemas.microsoft.com/office/drawing/2014/main" id="{D3984F0F-3726-3B4D-A0C9-5CAFE668929A}"/>
              </a:ext>
            </a:extLst>
          </p:cNvPr>
          <p:cNvSpPr txBox="1"/>
          <p:nvPr/>
        </p:nvSpPr>
        <p:spPr>
          <a:xfrm>
            <a:off x="8040216" y="2593303"/>
            <a:ext cx="2610632" cy="369332"/>
          </a:xfrm>
          <a:prstGeom prst="rect">
            <a:avLst/>
          </a:prstGeom>
          <a:noFill/>
        </p:spPr>
        <p:txBody>
          <a:bodyPr wrap="square" rtlCol="0">
            <a:spAutoFit/>
          </a:bodyPr>
          <a:lstStyle/>
          <a:p>
            <a:pPr algn="ctr"/>
            <a:r>
              <a:rPr lang="fr-FR" sz="1800" dirty="0">
                <a:latin typeface="Source Sans Pro" panose="020B0503030403020204" pitchFamily="34" charset="77"/>
              </a:rPr>
              <a:t>Base de données</a:t>
            </a:r>
          </a:p>
        </p:txBody>
      </p:sp>
      <p:sp>
        <p:nvSpPr>
          <p:cNvPr id="11" name="Freeform 92">
            <a:extLst>
              <a:ext uri="{FF2B5EF4-FFF2-40B4-BE49-F238E27FC236}">
                <a16:creationId xmlns:a16="http://schemas.microsoft.com/office/drawing/2014/main" id="{810F56E0-FB6B-B54A-A4F1-BEBAC5FABEFC}"/>
              </a:ext>
            </a:extLst>
          </p:cNvPr>
          <p:cNvSpPr>
            <a:spLocks noEditPoints="1"/>
          </p:cNvSpPr>
          <p:nvPr/>
        </p:nvSpPr>
        <p:spPr bwMode="auto">
          <a:xfrm>
            <a:off x="6639078" y="1646534"/>
            <a:ext cx="1063971" cy="791747"/>
          </a:xfrm>
          <a:custGeom>
            <a:avLst/>
            <a:gdLst>
              <a:gd name="T0" fmla="*/ 623 w 632"/>
              <a:gd name="T1" fmla="*/ 109 h 469"/>
              <a:gd name="T2" fmla="*/ 594 w 632"/>
              <a:gd name="T3" fmla="*/ 97 h 469"/>
              <a:gd name="T4" fmla="*/ 577 w 632"/>
              <a:gd name="T5" fmla="*/ 97 h 469"/>
              <a:gd name="T6" fmla="*/ 577 w 632"/>
              <a:gd name="T7" fmla="*/ 80 h 469"/>
              <a:gd name="T8" fmla="*/ 535 w 632"/>
              <a:gd name="T9" fmla="*/ 38 h 469"/>
              <a:gd name="T10" fmla="*/ 209 w 632"/>
              <a:gd name="T11" fmla="*/ 38 h 469"/>
              <a:gd name="T12" fmla="*/ 175 w 632"/>
              <a:gd name="T13" fmla="*/ 3 h 469"/>
              <a:gd name="T14" fmla="*/ 170 w 632"/>
              <a:gd name="T15" fmla="*/ 0 h 469"/>
              <a:gd name="T16" fmla="*/ 42 w 632"/>
              <a:gd name="T17" fmla="*/ 0 h 469"/>
              <a:gd name="T18" fmla="*/ 0 w 632"/>
              <a:gd name="T19" fmla="*/ 42 h 469"/>
              <a:gd name="T20" fmla="*/ 0 w 632"/>
              <a:gd name="T21" fmla="*/ 427 h 469"/>
              <a:gd name="T22" fmla="*/ 18 w 632"/>
              <a:gd name="T23" fmla="*/ 461 h 469"/>
              <a:gd name="T24" fmla="*/ 18 w 632"/>
              <a:gd name="T25" fmla="*/ 462 h 469"/>
              <a:gd name="T26" fmla="*/ 18 w 632"/>
              <a:gd name="T27" fmla="*/ 462 h 469"/>
              <a:gd name="T28" fmla="*/ 42 w 632"/>
              <a:gd name="T29" fmla="*/ 469 h 469"/>
              <a:gd name="T30" fmla="*/ 535 w 632"/>
              <a:gd name="T31" fmla="*/ 469 h 469"/>
              <a:gd name="T32" fmla="*/ 582 w 632"/>
              <a:gd name="T33" fmla="*/ 432 h 469"/>
              <a:gd name="T34" fmla="*/ 631 w 632"/>
              <a:gd name="T35" fmla="*/ 136 h 469"/>
              <a:gd name="T36" fmla="*/ 623 w 632"/>
              <a:gd name="T37" fmla="*/ 109 h 469"/>
              <a:gd name="T38" fmla="*/ 42 w 632"/>
              <a:gd name="T39" fmla="*/ 14 h 469"/>
              <a:gd name="T40" fmla="*/ 167 w 632"/>
              <a:gd name="T41" fmla="*/ 14 h 469"/>
              <a:gd name="T42" fmla="*/ 200 w 632"/>
              <a:gd name="T43" fmla="*/ 50 h 469"/>
              <a:gd name="T44" fmla="*/ 206 w 632"/>
              <a:gd name="T45" fmla="*/ 52 h 469"/>
              <a:gd name="T46" fmla="*/ 535 w 632"/>
              <a:gd name="T47" fmla="*/ 52 h 469"/>
              <a:gd name="T48" fmla="*/ 563 w 632"/>
              <a:gd name="T49" fmla="*/ 80 h 469"/>
              <a:gd name="T50" fmla="*/ 563 w 632"/>
              <a:gd name="T51" fmla="*/ 97 h 469"/>
              <a:gd name="T52" fmla="*/ 101 w 632"/>
              <a:gd name="T53" fmla="*/ 97 h 469"/>
              <a:gd name="T54" fmla="*/ 54 w 632"/>
              <a:gd name="T55" fmla="*/ 134 h 469"/>
              <a:gd name="T56" fmla="*/ 14 w 632"/>
              <a:gd name="T57" fmla="*/ 377 h 469"/>
              <a:gd name="T58" fmla="*/ 14 w 632"/>
              <a:gd name="T59" fmla="*/ 42 h 469"/>
              <a:gd name="T60" fmla="*/ 42 w 632"/>
              <a:gd name="T61" fmla="*/ 14 h 469"/>
              <a:gd name="T62" fmla="*/ 617 w 632"/>
              <a:gd name="T63" fmla="*/ 134 h 469"/>
              <a:gd name="T64" fmla="*/ 568 w 632"/>
              <a:gd name="T65" fmla="*/ 430 h 469"/>
              <a:gd name="T66" fmla="*/ 535 w 632"/>
              <a:gd name="T67" fmla="*/ 455 h 469"/>
              <a:gd name="T68" fmla="*/ 42 w 632"/>
              <a:gd name="T69" fmla="*/ 455 h 469"/>
              <a:gd name="T70" fmla="*/ 26 w 632"/>
              <a:gd name="T71" fmla="*/ 450 h 469"/>
              <a:gd name="T72" fmla="*/ 23 w 632"/>
              <a:gd name="T73" fmla="*/ 447 h 469"/>
              <a:gd name="T74" fmla="*/ 19 w 632"/>
              <a:gd name="T75" fmla="*/ 432 h 469"/>
              <a:gd name="T76" fmla="*/ 68 w 632"/>
              <a:gd name="T77" fmla="*/ 136 h 469"/>
              <a:gd name="T78" fmla="*/ 101 w 632"/>
              <a:gd name="T79" fmla="*/ 111 h 469"/>
              <a:gd name="T80" fmla="*/ 594 w 632"/>
              <a:gd name="T81" fmla="*/ 111 h 469"/>
              <a:gd name="T82" fmla="*/ 613 w 632"/>
              <a:gd name="T83" fmla="*/ 118 h 469"/>
              <a:gd name="T84" fmla="*/ 617 w 632"/>
              <a:gd name="T85" fmla="*/ 134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2" h="469">
                <a:moveTo>
                  <a:pt x="623" y="109"/>
                </a:moveTo>
                <a:cubicBezTo>
                  <a:pt x="617" y="101"/>
                  <a:pt x="606" y="97"/>
                  <a:pt x="594" y="97"/>
                </a:cubicBezTo>
                <a:cubicBezTo>
                  <a:pt x="577" y="97"/>
                  <a:pt x="577" y="97"/>
                  <a:pt x="577" y="97"/>
                </a:cubicBezTo>
                <a:cubicBezTo>
                  <a:pt x="577" y="80"/>
                  <a:pt x="577" y="80"/>
                  <a:pt x="577" y="80"/>
                </a:cubicBezTo>
                <a:cubicBezTo>
                  <a:pt x="577" y="57"/>
                  <a:pt x="558" y="38"/>
                  <a:pt x="535" y="38"/>
                </a:cubicBezTo>
                <a:cubicBezTo>
                  <a:pt x="209" y="38"/>
                  <a:pt x="209" y="38"/>
                  <a:pt x="209" y="38"/>
                </a:cubicBezTo>
                <a:cubicBezTo>
                  <a:pt x="175" y="3"/>
                  <a:pt x="175" y="3"/>
                  <a:pt x="175" y="3"/>
                </a:cubicBezTo>
                <a:cubicBezTo>
                  <a:pt x="174" y="1"/>
                  <a:pt x="172" y="0"/>
                  <a:pt x="170" y="0"/>
                </a:cubicBezTo>
                <a:cubicBezTo>
                  <a:pt x="42" y="0"/>
                  <a:pt x="42" y="0"/>
                  <a:pt x="42" y="0"/>
                </a:cubicBezTo>
                <a:cubicBezTo>
                  <a:pt x="19" y="0"/>
                  <a:pt x="0" y="19"/>
                  <a:pt x="0" y="42"/>
                </a:cubicBezTo>
                <a:cubicBezTo>
                  <a:pt x="0" y="427"/>
                  <a:pt x="0" y="427"/>
                  <a:pt x="0" y="427"/>
                </a:cubicBezTo>
                <a:cubicBezTo>
                  <a:pt x="0" y="441"/>
                  <a:pt x="7" y="454"/>
                  <a:pt x="18" y="461"/>
                </a:cubicBezTo>
                <a:cubicBezTo>
                  <a:pt x="18" y="462"/>
                  <a:pt x="18" y="462"/>
                  <a:pt x="18" y="462"/>
                </a:cubicBezTo>
                <a:cubicBezTo>
                  <a:pt x="18" y="462"/>
                  <a:pt x="18" y="462"/>
                  <a:pt x="18" y="462"/>
                </a:cubicBezTo>
                <a:cubicBezTo>
                  <a:pt x="25" y="467"/>
                  <a:pt x="33" y="469"/>
                  <a:pt x="42" y="469"/>
                </a:cubicBezTo>
                <a:cubicBezTo>
                  <a:pt x="535" y="469"/>
                  <a:pt x="535" y="469"/>
                  <a:pt x="535" y="469"/>
                </a:cubicBezTo>
                <a:cubicBezTo>
                  <a:pt x="558" y="469"/>
                  <a:pt x="578" y="453"/>
                  <a:pt x="582" y="432"/>
                </a:cubicBezTo>
                <a:cubicBezTo>
                  <a:pt x="631" y="136"/>
                  <a:pt x="631" y="136"/>
                  <a:pt x="631" y="136"/>
                </a:cubicBezTo>
                <a:cubicBezTo>
                  <a:pt x="632" y="126"/>
                  <a:pt x="630" y="117"/>
                  <a:pt x="623" y="109"/>
                </a:cubicBezTo>
                <a:close/>
                <a:moveTo>
                  <a:pt x="42" y="14"/>
                </a:moveTo>
                <a:cubicBezTo>
                  <a:pt x="167" y="14"/>
                  <a:pt x="167" y="14"/>
                  <a:pt x="167" y="14"/>
                </a:cubicBezTo>
                <a:cubicBezTo>
                  <a:pt x="200" y="50"/>
                  <a:pt x="200" y="50"/>
                  <a:pt x="200" y="50"/>
                </a:cubicBezTo>
                <a:cubicBezTo>
                  <a:pt x="202" y="51"/>
                  <a:pt x="204" y="52"/>
                  <a:pt x="206" y="52"/>
                </a:cubicBezTo>
                <a:cubicBezTo>
                  <a:pt x="535" y="52"/>
                  <a:pt x="535" y="52"/>
                  <a:pt x="535" y="52"/>
                </a:cubicBezTo>
                <a:cubicBezTo>
                  <a:pt x="550" y="52"/>
                  <a:pt x="563" y="65"/>
                  <a:pt x="563" y="80"/>
                </a:cubicBezTo>
                <a:cubicBezTo>
                  <a:pt x="563" y="97"/>
                  <a:pt x="563" y="97"/>
                  <a:pt x="563" y="97"/>
                </a:cubicBezTo>
                <a:cubicBezTo>
                  <a:pt x="101" y="97"/>
                  <a:pt x="101" y="97"/>
                  <a:pt x="101" y="97"/>
                </a:cubicBezTo>
                <a:cubicBezTo>
                  <a:pt x="78" y="97"/>
                  <a:pt x="57" y="113"/>
                  <a:pt x="54" y="134"/>
                </a:cubicBezTo>
                <a:cubicBezTo>
                  <a:pt x="14" y="377"/>
                  <a:pt x="14" y="377"/>
                  <a:pt x="14" y="377"/>
                </a:cubicBezTo>
                <a:cubicBezTo>
                  <a:pt x="14" y="42"/>
                  <a:pt x="14" y="42"/>
                  <a:pt x="14" y="42"/>
                </a:cubicBezTo>
                <a:cubicBezTo>
                  <a:pt x="14" y="27"/>
                  <a:pt x="26" y="14"/>
                  <a:pt x="42" y="14"/>
                </a:cubicBezTo>
                <a:close/>
                <a:moveTo>
                  <a:pt x="617" y="134"/>
                </a:moveTo>
                <a:cubicBezTo>
                  <a:pt x="568" y="430"/>
                  <a:pt x="568" y="430"/>
                  <a:pt x="568" y="430"/>
                </a:cubicBezTo>
                <a:cubicBezTo>
                  <a:pt x="566" y="443"/>
                  <a:pt x="551" y="455"/>
                  <a:pt x="535" y="455"/>
                </a:cubicBezTo>
                <a:cubicBezTo>
                  <a:pt x="42" y="455"/>
                  <a:pt x="42" y="455"/>
                  <a:pt x="42" y="455"/>
                </a:cubicBezTo>
                <a:cubicBezTo>
                  <a:pt x="36" y="455"/>
                  <a:pt x="31" y="453"/>
                  <a:pt x="26" y="450"/>
                </a:cubicBezTo>
                <a:cubicBezTo>
                  <a:pt x="25" y="449"/>
                  <a:pt x="24" y="448"/>
                  <a:pt x="23" y="447"/>
                </a:cubicBezTo>
                <a:cubicBezTo>
                  <a:pt x="19" y="443"/>
                  <a:pt x="18" y="438"/>
                  <a:pt x="19" y="432"/>
                </a:cubicBezTo>
                <a:cubicBezTo>
                  <a:pt x="68" y="136"/>
                  <a:pt x="68" y="136"/>
                  <a:pt x="68" y="136"/>
                </a:cubicBezTo>
                <a:cubicBezTo>
                  <a:pt x="70" y="122"/>
                  <a:pt x="85" y="111"/>
                  <a:pt x="101" y="111"/>
                </a:cubicBezTo>
                <a:cubicBezTo>
                  <a:pt x="594" y="111"/>
                  <a:pt x="594" y="111"/>
                  <a:pt x="594" y="111"/>
                </a:cubicBezTo>
                <a:cubicBezTo>
                  <a:pt x="602" y="111"/>
                  <a:pt x="609" y="114"/>
                  <a:pt x="613" y="118"/>
                </a:cubicBezTo>
                <a:cubicBezTo>
                  <a:pt x="616" y="123"/>
                  <a:pt x="618" y="128"/>
                  <a:pt x="617" y="13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latin typeface="Source Sans Pro" panose="020B0503030403020204" pitchFamily="34" charset="77"/>
            </a:endParaRPr>
          </a:p>
        </p:txBody>
      </p:sp>
      <p:sp>
        <p:nvSpPr>
          <p:cNvPr id="12" name="TextBox 11">
            <a:extLst>
              <a:ext uri="{FF2B5EF4-FFF2-40B4-BE49-F238E27FC236}">
                <a16:creationId xmlns:a16="http://schemas.microsoft.com/office/drawing/2014/main" id="{C1B82F57-B5FC-FA49-96A6-5E86407E601D}"/>
              </a:ext>
            </a:extLst>
          </p:cNvPr>
          <p:cNvSpPr txBox="1"/>
          <p:nvPr/>
        </p:nvSpPr>
        <p:spPr>
          <a:xfrm>
            <a:off x="6211855" y="2593303"/>
            <a:ext cx="1918415" cy="369332"/>
          </a:xfrm>
          <a:prstGeom prst="rect">
            <a:avLst/>
          </a:prstGeom>
          <a:noFill/>
        </p:spPr>
        <p:txBody>
          <a:bodyPr wrap="square" rtlCol="0">
            <a:spAutoFit/>
          </a:bodyPr>
          <a:lstStyle/>
          <a:p>
            <a:pPr algn="ctr"/>
            <a:r>
              <a:rPr lang="fr-FR" sz="1800" dirty="0">
                <a:latin typeface="Source Sans Pro" panose="020B0503030403020204" pitchFamily="34" charset="77"/>
              </a:rPr>
              <a:t>Espace FTP</a:t>
            </a:r>
          </a:p>
        </p:txBody>
      </p:sp>
      <p:cxnSp>
        <p:nvCxnSpPr>
          <p:cNvPr id="13" name="Straight Arrow Connector 12">
            <a:extLst>
              <a:ext uri="{FF2B5EF4-FFF2-40B4-BE49-F238E27FC236}">
                <a16:creationId xmlns:a16="http://schemas.microsoft.com/office/drawing/2014/main" id="{D910F264-5CE6-DE4B-B3CC-C04B981DEC62}"/>
              </a:ext>
            </a:extLst>
          </p:cNvPr>
          <p:cNvCxnSpPr>
            <a:cxnSpLocks/>
          </p:cNvCxnSpPr>
          <p:nvPr/>
        </p:nvCxnSpPr>
        <p:spPr>
          <a:xfrm>
            <a:off x="3522695" y="2089247"/>
            <a:ext cx="816751" cy="0"/>
          </a:xfrm>
          <a:prstGeom prst="straightConnector1">
            <a:avLst/>
          </a:prstGeom>
          <a:ln w="38100">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72BBFDD6-9238-4440-907E-C90FA42F1F66}"/>
              </a:ext>
            </a:extLst>
          </p:cNvPr>
          <p:cNvCxnSpPr>
            <a:cxnSpLocks/>
          </p:cNvCxnSpPr>
          <p:nvPr/>
        </p:nvCxnSpPr>
        <p:spPr>
          <a:xfrm>
            <a:off x="5735638" y="2089247"/>
            <a:ext cx="816751" cy="0"/>
          </a:xfrm>
          <a:prstGeom prst="straightConnector1">
            <a:avLst/>
          </a:prstGeom>
          <a:ln w="38100">
            <a:solidFill>
              <a:schemeClr val="accent5"/>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607FDADE-0074-FD48-B111-3C94044A067B}"/>
              </a:ext>
            </a:extLst>
          </p:cNvPr>
          <p:cNvCxnSpPr>
            <a:cxnSpLocks/>
          </p:cNvCxnSpPr>
          <p:nvPr/>
        </p:nvCxnSpPr>
        <p:spPr>
          <a:xfrm>
            <a:off x="7896200" y="2089247"/>
            <a:ext cx="816751" cy="0"/>
          </a:xfrm>
          <a:prstGeom prst="straightConnector1">
            <a:avLst/>
          </a:prstGeom>
          <a:ln w="38100">
            <a:solidFill>
              <a:schemeClr val="accent5"/>
            </a:solidFill>
            <a:tailEnd type="triangle"/>
          </a:ln>
        </p:spPr>
        <p:style>
          <a:lnRef idx="1">
            <a:schemeClr val="accent1"/>
          </a:lnRef>
          <a:fillRef idx="0">
            <a:schemeClr val="accent1"/>
          </a:fillRef>
          <a:effectRef idx="0">
            <a:schemeClr val="accent1"/>
          </a:effectRef>
          <a:fontRef idx="minor">
            <a:schemeClr val="tx1"/>
          </a:fontRef>
        </p:style>
      </p:cxnSp>
      <p:sp>
        <p:nvSpPr>
          <p:cNvPr id="18" name="Freeform 153">
            <a:extLst>
              <a:ext uri="{FF2B5EF4-FFF2-40B4-BE49-F238E27FC236}">
                <a16:creationId xmlns:a16="http://schemas.microsoft.com/office/drawing/2014/main" id="{E9FBEAA2-57D7-FF41-9B3B-BB9C1DF7AEB5}"/>
              </a:ext>
            </a:extLst>
          </p:cNvPr>
          <p:cNvSpPr>
            <a:spLocks noEditPoints="1"/>
          </p:cNvSpPr>
          <p:nvPr/>
        </p:nvSpPr>
        <p:spPr bwMode="auto">
          <a:xfrm>
            <a:off x="4953181" y="511961"/>
            <a:ext cx="648826" cy="534328"/>
          </a:xfrm>
          <a:custGeom>
            <a:avLst/>
            <a:gdLst>
              <a:gd name="T0" fmla="*/ 0 w 629"/>
              <a:gd name="T1" fmla="*/ 517 h 517"/>
              <a:gd name="T2" fmla="*/ 315 w 629"/>
              <a:gd name="T3" fmla="*/ 0 h 517"/>
              <a:gd name="T4" fmla="*/ 629 w 629"/>
              <a:gd name="T5" fmla="*/ 517 h 517"/>
              <a:gd name="T6" fmla="*/ 0 w 629"/>
              <a:gd name="T7" fmla="*/ 517 h 517"/>
              <a:gd name="T8" fmla="*/ 315 w 629"/>
              <a:gd name="T9" fmla="*/ 408 h 517"/>
              <a:gd name="T10" fmla="*/ 290 w 629"/>
              <a:gd name="T11" fmla="*/ 433 h 517"/>
              <a:gd name="T12" fmla="*/ 315 w 629"/>
              <a:gd name="T13" fmla="*/ 457 h 517"/>
              <a:gd name="T14" fmla="*/ 339 w 629"/>
              <a:gd name="T15" fmla="*/ 433 h 517"/>
              <a:gd name="T16" fmla="*/ 315 w 629"/>
              <a:gd name="T17" fmla="*/ 408 h 517"/>
              <a:gd name="T18" fmla="*/ 290 w 629"/>
              <a:gd name="T19" fmla="*/ 367 h 517"/>
              <a:gd name="T20" fmla="*/ 315 w 629"/>
              <a:gd name="T21" fmla="*/ 391 h 517"/>
              <a:gd name="T22" fmla="*/ 339 w 629"/>
              <a:gd name="T23" fmla="*/ 367 h 517"/>
              <a:gd name="T24" fmla="*/ 339 w 629"/>
              <a:gd name="T25" fmla="*/ 200 h 517"/>
              <a:gd name="T26" fmla="*/ 315 w 629"/>
              <a:gd name="T27" fmla="*/ 176 h 517"/>
              <a:gd name="T28" fmla="*/ 290 w 629"/>
              <a:gd name="T29" fmla="*/ 200 h 517"/>
              <a:gd name="T30" fmla="*/ 290 w 629"/>
              <a:gd name="T31" fmla="*/ 367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9" h="517">
                <a:moveTo>
                  <a:pt x="0" y="517"/>
                </a:moveTo>
                <a:cubicBezTo>
                  <a:pt x="315" y="0"/>
                  <a:pt x="315" y="0"/>
                  <a:pt x="315" y="0"/>
                </a:cubicBezTo>
                <a:cubicBezTo>
                  <a:pt x="629" y="517"/>
                  <a:pt x="629" y="517"/>
                  <a:pt x="629" y="517"/>
                </a:cubicBezTo>
                <a:lnTo>
                  <a:pt x="0" y="517"/>
                </a:lnTo>
                <a:close/>
                <a:moveTo>
                  <a:pt x="315" y="408"/>
                </a:moveTo>
                <a:cubicBezTo>
                  <a:pt x="301" y="408"/>
                  <a:pt x="290" y="419"/>
                  <a:pt x="290" y="433"/>
                </a:cubicBezTo>
                <a:cubicBezTo>
                  <a:pt x="290" y="446"/>
                  <a:pt x="301" y="457"/>
                  <a:pt x="315" y="457"/>
                </a:cubicBezTo>
                <a:cubicBezTo>
                  <a:pt x="328" y="457"/>
                  <a:pt x="339" y="446"/>
                  <a:pt x="339" y="433"/>
                </a:cubicBezTo>
                <a:cubicBezTo>
                  <a:pt x="339" y="419"/>
                  <a:pt x="328" y="408"/>
                  <a:pt x="315" y="408"/>
                </a:cubicBezTo>
                <a:close/>
                <a:moveTo>
                  <a:pt x="290" y="367"/>
                </a:moveTo>
                <a:cubicBezTo>
                  <a:pt x="290" y="380"/>
                  <a:pt x="301" y="391"/>
                  <a:pt x="315" y="391"/>
                </a:cubicBezTo>
                <a:cubicBezTo>
                  <a:pt x="328" y="391"/>
                  <a:pt x="339" y="380"/>
                  <a:pt x="339" y="367"/>
                </a:cubicBezTo>
                <a:cubicBezTo>
                  <a:pt x="339" y="200"/>
                  <a:pt x="339" y="200"/>
                  <a:pt x="339" y="200"/>
                </a:cubicBezTo>
                <a:cubicBezTo>
                  <a:pt x="339" y="187"/>
                  <a:pt x="328" y="176"/>
                  <a:pt x="315" y="176"/>
                </a:cubicBezTo>
                <a:cubicBezTo>
                  <a:pt x="301" y="176"/>
                  <a:pt x="290" y="187"/>
                  <a:pt x="290" y="200"/>
                </a:cubicBezTo>
                <a:lnTo>
                  <a:pt x="290" y="367"/>
                </a:lnTo>
                <a:close/>
              </a:path>
            </a:pathLst>
          </a:custGeom>
          <a:noFill/>
          <a:ln w="19050" cap="rnd">
            <a:solidFill>
              <a:schemeClr val="accent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93">
            <a:extLst>
              <a:ext uri="{FF2B5EF4-FFF2-40B4-BE49-F238E27FC236}">
                <a16:creationId xmlns:a16="http://schemas.microsoft.com/office/drawing/2014/main" id="{E26B6099-B9D4-BB47-8A16-45D93A46458B}"/>
              </a:ext>
            </a:extLst>
          </p:cNvPr>
          <p:cNvSpPr>
            <a:spLocks noEditPoints="1"/>
          </p:cNvSpPr>
          <p:nvPr/>
        </p:nvSpPr>
        <p:spPr bwMode="auto">
          <a:xfrm>
            <a:off x="8130404" y="1484784"/>
            <a:ext cx="358338" cy="465093"/>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93">
            <a:extLst>
              <a:ext uri="{FF2B5EF4-FFF2-40B4-BE49-F238E27FC236}">
                <a16:creationId xmlns:a16="http://schemas.microsoft.com/office/drawing/2014/main" id="{79532C20-E605-AD41-B8B8-32AF87721504}"/>
              </a:ext>
            </a:extLst>
          </p:cNvPr>
          <p:cNvSpPr>
            <a:spLocks noEditPoints="1"/>
          </p:cNvSpPr>
          <p:nvPr/>
        </p:nvSpPr>
        <p:spPr bwMode="auto">
          <a:xfrm>
            <a:off x="4127879" y="3429000"/>
            <a:ext cx="825302" cy="1071173"/>
          </a:xfrm>
          <a:custGeom>
            <a:avLst/>
            <a:gdLst>
              <a:gd name="T0" fmla="*/ 486 w 486"/>
              <a:gd name="T1" fmla="*/ 163 h 630"/>
              <a:gd name="T2" fmla="*/ 485 w 486"/>
              <a:gd name="T3" fmla="*/ 161 h 630"/>
              <a:gd name="T4" fmla="*/ 484 w 486"/>
              <a:gd name="T5" fmla="*/ 160 h 630"/>
              <a:gd name="T6" fmla="*/ 326 w 486"/>
              <a:gd name="T7" fmla="*/ 2 h 630"/>
              <a:gd name="T8" fmla="*/ 325 w 486"/>
              <a:gd name="T9" fmla="*/ 1 h 630"/>
              <a:gd name="T10" fmla="*/ 323 w 486"/>
              <a:gd name="T11" fmla="*/ 1 h 630"/>
              <a:gd name="T12" fmla="*/ 122 w 486"/>
              <a:gd name="T13" fmla="*/ 0 h 630"/>
              <a:gd name="T14" fmla="*/ 115 w 486"/>
              <a:gd name="T15" fmla="*/ 137 h 630"/>
              <a:gd name="T16" fmla="*/ 0 w 486"/>
              <a:gd name="T17" fmla="*/ 144 h 630"/>
              <a:gd name="T18" fmla="*/ 7 w 486"/>
              <a:gd name="T19" fmla="*/ 630 h 630"/>
              <a:gd name="T20" fmla="*/ 372 w 486"/>
              <a:gd name="T21" fmla="*/ 623 h 630"/>
              <a:gd name="T22" fmla="*/ 479 w 486"/>
              <a:gd name="T23" fmla="*/ 493 h 630"/>
              <a:gd name="T24" fmla="*/ 486 w 486"/>
              <a:gd name="T25" fmla="*/ 165 h 630"/>
              <a:gd name="T26" fmla="*/ 329 w 486"/>
              <a:gd name="T27" fmla="*/ 24 h 630"/>
              <a:gd name="T28" fmla="*/ 329 w 486"/>
              <a:gd name="T29" fmla="*/ 158 h 630"/>
              <a:gd name="T30" fmla="*/ 358 w 486"/>
              <a:gd name="T31" fmla="*/ 616 h 630"/>
              <a:gd name="T32" fmla="*/ 14 w 486"/>
              <a:gd name="T33" fmla="*/ 151 h 630"/>
              <a:gd name="T34" fmla="*/ 200 w 486"/>
              <a:gd name="T35" fmla="*/ 302 h 630"/>
              <a:gd name="T36" fmla="*/ 358 w 486"/>
              <a:gd name="T37" fmla="*/ 309 h 630"/>
              <a:gd name="T38" fmla="*/ 348 w 486"/>
              <a:gd name="T39" fmla="*/ 295 h 630"/>
              <a:gd name="T40" fmla="*/ 214 w 486"/>
              <a:gd name="T41" fmla="*/ 161 h 630"/>
              <a:gd name="T42" fmla="*/ 372 w 486"/>
              <a:gd name="T43" fmla="*/ 479 h 630"/>
              <a:gd name="T44" fmla="*/ 372 w 486"/>
              <a:gd name="T45" fmla="*/ 301 h 630"/>
              <a:gd name="T46" fmla="*/ 371 w 486"/>
              <a:gd name="T47" fmla="*/ 299 h 630"/>
              <a:gd name="T48" fmla="*/ 371 w 486"/>
              <a:gd name="T49" fmla="*/ 298 h 630"/>
              <a:gd name="T50" fmla="*/ 212 w 486"/>
              <a:gd name="T51" fmla="*/ 139 h 630"/>
              <a:gd name="T52" fmla="*/ 211 w 486"/>
              <a:gd name="T53" fmla="*/ 138 h 630"/>
              <a:gd name="T54" fmla="*/ 210 w 486"/>
              <a:gd name="T55" fmla="*/ 138 h 630"/>
              <a:gd name="T56" fmla="*/ 207 w 486"/>
              <a:gd name="T57" fmla="*/ 137 h 630"/>
              <a:gd name="T58" fmla="*/ 129 w 486"/>
              <a:gd name="T59" fmla="*/ 14 h 630"/>
              <a:gd name="T60" fmla="*/ 315 w 486"/>
              <a:gd name="T61" fmla="*/ 165 h 630"/>
              <a:gd name="T62" fmla="*/ 472 w 486"/>
              <a:gd name="T63" fmla="*/ 172 h 630"/>
              <a:gd name="T64" fmla="*/ 372 w 486"/>
              <a:gd name="T65" fmla="*/ 479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6" h="630">
                <a:moveTo>
                  <a:pt x="486" y="164"/>
                </a:moveTo>
                <a:cubicBezTo>
                  <a:pt x="486" y="163"/>
                  <a:pt x="486" y="163"/>
                  <a:pt x="486" y="163"/>
                </a:cubicBezTo>
                <a:cubicBezTo>
                  <a:pt x="486" y="162"/>
                  <a:pt x="486" y="162"/>
                  <a:pt x="486" y="162"/>
                </a:cubicBezTo>
                <a:cubicBezTo>
                  <a:pt x="486" y="162"/>
                  <a:pt x="486" y="162"/>
                  <a:pt x="485" y="161"/>
                </a:cubicBezTo>
                <a:cubicBezTo>
                  <a:pt x="485" y="161"/>
                  <a:pt x="485" y="161"/>
                  <a:pt x="485" y="161"/>
                </a:cubicBezTo>
                <a:cubicBezTo>
                  <a:pt x="485" y="161"/>
                  <a:pt x="485" y="160"/>
                  <a:pt x="484" y="160"/>
                </a:cubicBezTo>
                <a:cubicBezTo>
                  <a:pt x="327" y="2"/>
                  <a:pt x="327" y="2"/>
                  <a:pt x="327" y="2"/>
                </a:cubicBezTo>
                <a:cubicBezTo>
                  <a:pt x="327" y="2"/>
                  <a:pt x="326" y="2"/>
                  <a:pt x="326" y="2"/>
                </a:cubicBezTo>
                <a:cubicBezTo>
                  <a:pt x="326" y="2"/>
                  <a:pt x="326" y="2"/>
                  <a:pt x="326" y="1"/>
                </a:cubicBezTo>
                <a:cubicBezTo>
                  <a:pt x="325" y="1"/>
                  <a:pt x="325" y="1"/>
                  <a:pt x="325" y="1"/>
                </a:cubicBezTo>
                <a:cubicBezTo>
                  <a:pt x="324" y="1"/>
                  <a:pt x="324" y="1"/>
                  <a:pt x="324" y="1"/>
                </a:cubicBezTo>
                <a:cubicBezTo>
                  <a:pt x="324" y="1"/>
                  <a:pt x="324" y="1"/>
                  <a:pt x="323" y="1"/>
                </a:cubicBezTo>
                <a:cubicBezTo>
                  <a:pt x="323" y="0"/>
                  <a:pt x="322" y="0"/>
                  <a:pt x="322" y="0"/>
                </a:cubicBezTo>
                <a:cubicBezTo>
                  <a:pt x="122" y="0"/>
                  <a:pt x="122" y="0"/>
                  <a:pt x="122" y="0"/>
                </a:cubicBezTo>
                <a:cubicBezTo>
                  <a:pt x="118" y="0"/>
                  <a:pt x="115" y="4"/>
                  <a:pt x="115" y="7"/>
                </a:cubicBezTo>
                <a:cubicBezTo>
                  <a:pt x="115" y="137"/>
                  <a:pt x="115" y="137"/>
                  <a:pt x="115" y="137"/>
                </a:cubicBezTo>
                <a:cubicBezTo>
                  <a:pt x="7" y="137"/>
                  <a:pt x="7" y="137"/>
                  <a:pt x="7" y="137"/>
                </a:cubicBezTo>
                <a:cubicBezTo>
                  <a:pt x="3" y="137"/>
                  <a:pt x="0" y="141"/>
                  <a:pt x="0" y="144"/>
                </a:cubicBezTo>
                <a:cubicBezTo>
                  <a:pt x="0" y="623"/>
                  <a:pt x="0" y="623"/>
                  <a:pt x="0" y="623"/>
                </a:cubicBezTo>
                <a:cubicBezTo>
                  <a:pt x="0" y="626"/>
                  <a:pt x="3" y="630"/>
                  <a:pt x="7" y="630"/>
                </a:cubicBezTo>
                <a:cubicBezTo>
                  <a:pt x="365" y="630"/>
                  <a:pt x="365" y="630"/>
                  <a:pt x="365" y="630"/>
                </a:cubicBezTo>
                <a:cubicBezTo>
                  <a:pt x="369" y="630"/>
                  <a:pt x="372" y="626"/>
                  <a:pt x="372" y="623"/>
                </a:cubicBezTo>
                <a:cubicBezTo>
                  <a:pt x="372" y="493"/>
                  <a:pt x="372" y="493"/>
                  <a:pt x="372" y="493"/>
                </a:cubicBezTo>
                <a:cubicBezTo>
                  <a:pt x="479" y="493"/>
                  <a:pt x="479" y="493"/>
                  <a:pt x="479" y="493"/>
                </a:cubicBezTo>
                <a:cubicBezTo>
                  <a:pt x="483" y="493"/>
                  <a:pt x="486" y="489"/>
                  <a:pt x="486" y="486"/>
                </a:cubicBezTo>
                <a:cubicBezTo>
                  <a:pt x="486" y="165"/>
                  <a:pt x="486" y="165"/>
                  <a:pt x="486" y="165"/>
                </a:cubicBezTo>
                <a:cubicBezTo>
                  <a:pt x="486" y="164"/>
                  <a:pt x="486" y="164"/>
                  <a:pt x="486" y="164"/>
                </a:cubicBezTo>
                <a:close/>
                <a:moveTo>
                  <a:pt x="329" y="24"/>
                </a:moveTo>
                <a:cubicBezTo>
                  <a:pt x="463" y="158"/>
                  <a:pt x="463" y="158"/>
                  <a:pt x="463" y="158"/>
                </a:cubicBezTo>
                <a:cubicBezTo>
                  <a:pt x="329" y="158"/>
                  <a:pt x="329" y="158"/>
                  <a:pt x="329" y="158"/>
                </a:cubicBezTo>
                <a:lnTo>
                  <a:pt x="329" y="24"/>
                </a:lnTo>
                <a:close/>
                <a:moveTo>
                  <a:pt x="358" y="616"/>
                </a:moveTo>
                <a:cubicBezTo>
                  <a:pt x="14" y="616"/>
                  <a:pt x="14" y="616"/>
                  <a:pt x="14" y="616"/>
                </a:cubicBezTo>
                <a:cubicBezTo>
                  <a:pt x="14" y="151"/>
                  <a:pt x="14" y="151"/>
                  <a:pt x="14" y="151"/>
                </a:cubicBezTo>
                <a:cubicBezTo>
                  <a:pt x="200" y="151"/>
                  <a:pt x="200" y="151"/>
                  <a:pt x="200" y="151"/>
                </a:cubicBezTo>
                <a:cubicBezTo>
                  <a:pt x="200" y="302"/>
                  <a:pt x="200" y="302"/>
                  <a:pt x="200" y="302"/>
                </a:cubicBezTo>
                <a:cubicBezTo>
                  <a:pt x="200" y="306"/>
                  <a:pt x="203" y="309"/>
                  <a:pt x="207" y="309"/>
                </a:cubicBezTo>
                <a:cubicBezTo>
                  <a:pt x="358" y="309"/>
                  <a:pt x="358" y="309"/>
                  <a:pt x="358" y="309"/>
                </a:cubicBezTo>
                <a:lnTo>
                  <a:pt x="358" y="616"/>
                </a:lnTo>
                <a:close/>
                <a:moveTo>
                  <a:pt x="348" y="295"/>
                </a:moveTo>
                <a:cubicBezTo>
                  <a:pt x="214" y="295"/>
                  <a:pt x="214" y="295"/>
                  <a:pt x="214" y="295"/>
                </a:cubicBezTo>
                <a:cubicBezTo>
                  <a:pt x="214" y="161"/>
                  <a:pt x="214" y="161"/>
                  <a:pt x="214" y="161"/>
                </a:cubicBezTo>
                <a:lnTo>
                  <a:pt x="348" y="295"/>
                </a:lnTo>
                <a:close/>
                <a:moveTo>
                  <a:pt x="372" y="479"/>
                </a:moveTo>
                <a:cubicBezTo>
                  <a:pt x="372" y="302"/>
                  <a:pt x="372" y="302"/>
                  <a:pt x="372" y="302"/>
                </a:cubicBezTo>
                <a:cubicBezTo>
                  <a:pt x="372" y="301"/>
                  <a:pt x="372" y="301"/>
                  <a:pt x="372" y="301"/>
                </a:cubicBezTo>
                <a:cubicBezTo>
                  <a:pt x="372" y="300"/>
                  <a:pt x="371" y="300"/>
                  <a:pt x="371" y="300"/>
                </a:cubicBezTo>
                <a:cubicBezTo>
                  <a:pt x="371" y="299"/>
                  <a:pt x="371" y="299"/>
                  <a:pt x="371" y="299"/>
                </a:cubicBezTo>
                <a:cubicBezTo>
                  <a:pt x="371" y="299"/>
                  <a:pt x="371" y="299"/>
                  <a:pt x="371" y="298"/>
                </a:cubicBezTo>
                <a:cubicBezTo>
                  <a:pt x="371" y="298"/>
                  <a:pt x="371" y="298"/>
                  <a:pt x="371" y="298"/>
                </a:cubicBezTo>
                <a:cubicBezTo>
                  <a:pt x="370" y="298"/>
                  <a:pt x="370" y="297"/>
                  <a:pt x="370" y="297"/>
                </a:cubicBezTo>
                <a:cubicBezTo>
                  <a:pt x="212" y="139"/>
                  <a:pt x="212" y="139"/>
                  <a:pt x="212" y="139"/>
                </a:cubicBezTo>
                <a:cubicBezTo>
                  <a:pt x="212" y="139"/>
                  <a:pt x="211" y="139"/>
                  <a:pt x="211" y="139"/>
                </a:cubicBezTo>
                <a:cubicBezTo>
                  <a:pt x="211" y="139"/>
                  <a:pt x="211" y="138"/>
                  <a:pt x="211" y="138"/>
                </a:cubicBezTo>
                <a:cubicBezTo>
                  <a:pt x="211" y="138"/>
                  <a:pt x="210" y="138"/>
                  <a:pt x="210" y="138"/>
                </a:cubicBezTo>
                <a:cubicBezTo>
                  <a:pt x="210" y="138"/>
                  <a:pt x="210" y="138"/>
                  <a:pt x="210" y="138"/>
                </a:cubicBezTo>
                <a:cubicBezTo>
                  <a:pt x="209" y="138"/>
                  <a:pt x="209" y="138"/>
                  <a:pt x="209" y="138"/>
                </a:cubicBezTo>
                <a:cubicBezTo>
                  <a:pt x="208" y="137"/>
                  <a:pt x="208" y="137"/>
                  <a:pt x="207" y="137"/>
                </a:cubicBezTo>
                <a:cubicBezTo>
                  <a:pt x="129" y="137"/>
                  <a:pt x="129" y="137"/>
                  <a:pt x="129" y="137"/>
                </a:cubicBezTo>
                <a:cubicBezTo>
                  <a:pt x="129" y="14"/>
                  <a:pt x="129" y="14"/>
                  <a:pt x="129" y="14"/>
                </a:cubicBezTo>
                <a:cubicBezTo>
                  <a:pt x="315" y="14"/>
                  <a:pt x="315" y="14"/>
                  <a:pt x="315" y="14"/>
                </a:cubicBezTo>
                <a:cubicBezTo>
                  <a:pt x="315" y="165"/>
                  <a:pt x="315" y="165"/>
                  <a:pt x="315" y="165"/>
                </a:cubicBezTo>
                <a:cubicBezTo>
                  <a:pt x="315" y="169"/>
                  <a:pt x="318" y="172"/>
                  <a:pt x="322" y="172"/>
                </a:cubicBezTo>
                <a:cubicBezTo>
                  <a:pt x="472" y="172"/>
                  <a:pt x="472" y="172"/>
                  <a:pt x="472" y="172"/>
                </a:cubicBezTo>
                <a:cubicBezTo>
                  <a:pt x="472" y="479"/>
                  <a:pt x="472" y="479"/>
                  <a:pt x="472" y="479"/>
                </a:cubicBezTo>
                <a:lnTo>
                  <a:pt x="372" y="479"/>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TextBox 23">
            <a:extLst>
              <a:ext uri="{FF2B5EF4-FFF2-40B4-BE49-F238E27FC236}">
                <a16:creationId xmlns:a16="http://schemas.microsoft.com/office/drawing/2014/main" id="{0C1DC57F-5233-194E-8DC2-B9CAAC24B2CB}"/>
              </a:ext>
            </a:extLst>
          </p:cNvPr>
          <p:cNvSpPr txBox="1"/>
          <p:nvPr/>
        </p:nvSpPr>
        <p:spPr>
          <a:xfrm>
            <a:off x="3575720" y="4612172"/>
            <a:ext cx="1918415" cy="646331"/>
          </a:xfrm>
          <a:prstGeom prst="rect">
            <a:avLst/>
          </a:prstGeom>
          <a:noFill/>
        </p:spPr>
        <p:txBody>
          <a:bodyPr wrap="square" rtlCol="0">
            <a:spAutoFit/>
          </a:bodyPr>
          <a:lstStyle/>
          <a:p>
            <a:pPr algn="ctr"/>
            <a:r>
              <a:rPr lang="fr-FR" sz="1800" dirty="0">
                <a:latin typeface="Source Sans Pro" panose="020B0503030403020204" pitchFamily="34" charset="77"/>
              </a:rPr>
              <a:t>Fichier de configuration</a:t>
            </a:r>
          </a:p>
        </p:txBody>
      </p:sp>
      <p:sp>
        <p:nvSpPr>
          <p:cNvPr id="25" name="Espace réservé du texte 2">
            <a:extLst>
              <a:ext uri="{FF2B5EF4-FFF2-40B4-BE49-F238E27FC236}">
                <a16:creationId xmlns:a16="http://schemas.microsoft.com/office/drawing/2014/main" id="{BAF981CD-6C00-0142-B3D7-901288AE0531}"/>
              </a:ext>
            </a:extLst>
          </p:cNvPr>
          <p:cNvSpPr txBox="1">
            <a:spLocks/>
          </p:cNvSpPr>
          <p:nvPr/>
        </p:nvSpPr>
        <p:spPr>
          <a:xfrm>
            <a:off x="5527536" y="3429000"/>
            <a:ext cx="4532021" cy="375559"/>
          </a:xfrm>
          <a:prstGeom prst="rect">
            <a:avLst/>
          </a:prstGeom>
        </p:spPr>
        <p:txBody>
          <a:bodyPr/>
          <a:lstStyle>
            <a:lvl1pPr marL="0" indent="0" algn="l" defTabSz="914400" rtl="0" eaLnBrk="1" latinLnBrk="0" hangingPunct="1">
              <a:lnSpc>
                <a:spcPct val="90000"/>
              </a:lnSpc>
              <a:spcBef>
                <a:spcPts val="1000"/>
              </a:spcBef>
              <a:buFont typeface="Arial"/>
              <a:buNone/>
              <a:defRPr sz="1800" kern="1200">
                <a:solidFill>
                  <a:schemeClr val="bg1"/>
                </a:solidFill>
                <a:latin typeface="Bariol" charset="0"/>
                <a:ea typeface="Bariol" charset="0"/>
                <a:cs typeface="Bariol" charset="0"/>
              </a:defRPr>
            </a:lvl1pPr>
            <a:lvl2pPr marL="685800" indent="-228600" algn="l" defTabSz="914400" rtl="0" eaLnBrk="1" latinLnBrk="0" hangingPunct="1">
              <a:lnSpc>
                <a:spcPct val="90000"/>
              </a:lnSpc>
              <a:spcBef>
                <a:spcPts val="500"/>
              </a:spcBef>
              <a:buFont typeface="Arial"/>
              <a:buChar char="•"/>
              <a:defRPr sz="2400" kern="1200">
                <a:solidFill>
                  <a:schemeClr val="bg1"/>
                </a:solidFill>
                <a:latin typeface="Bariol" charset="0"/>
                <a:ea typeface="Bariol" charset="0"/>
                <a:cs typeface="Bariol" charset="0"/>
              </a:defRPr>
            </a:lvl2pPr>
            <a:lvl3pPr marL="1143000" indent="-228600" algn="l" defTabSz="914400" rtl="0" eaLnBrk="1" latinLnBrk="0" hangingPunct="1">
              <a:lnSpc>
                <a:spcPct val="90000"/>
              </a:lnSpc>
              <a:spcBef>
                <a:spcPts val="500"/>
              </a:spcBef>
              <a:buFont typeface="Arial"/>
              <a:buChar char="•"/>
              <a:defRPr sz="2000" kern="1200">
                <a:solidFill>
                  <a:schemeClr val="bg1"/>
                </a:solidFill>
                <a:latin typeface="Bariol" charset="0"/>
                <a:ea typeface="Bariol" charset="0"/>
                <a:cs typeface="Bariol" charset="0"/>
              </a:defRPr>
            </a:lvl3pPr>
            <a:lvl4pPr marL="16002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4pPr>
            <a:lvl5pPr marL="20574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285750" lvl="0" indent="-285750">
              <a:buFont typeface="Arial" panose="020B0604020202020204" pitchFamily="34" charset="0"/>
              <a:buChar char="•"/>
              <a:defRPr/>
            </a:pPr>
            <a:r>
              <a:rPr lang="fr-FR" dirty="0">
                <a:solidFill>
                  <a:schemeClr val="accent5"/>
                </a:solidFill>
                <a:latin typeface="Source Sans Pro" panose="020B0503030403020204" pitchFamily="34" charset="77"/>
              </a:rPr>
              <a:t>Le nom du serveur BDD</a:t>
            </a:r>
          </a:p>
        </p:txBody>
      </p:sp>
      <p:sp>
        <p:nvSpPr>
          <p:cNvPr id="26" name="Espace réservé du texte 2">
            <a:extLst>
              <a:ext uri="{FF2B5EF4-FFF2-40B4-BE49-F238E27FC236}">
                <a16:creationId xmlns:a16="http://schemas.microsoft.com/office/drawing/2014/main" id="{82EFC50E-F85C-2141-94B1-C5A51B9D59A8}"/>
              </a:ext>
            </a:extLst>
          </p:cNvPr>
          <p:cNvSpPr txBox="1">
            <a:spLocks/>
          </p:cNvSpPr>
          <p:nvPr/>
        </p:nvSpPr>
        <p:spPr>
          <a:xfrm>
            <a:off x="5527536" y="3824368"/>
            <a:ext cx="4188172" cy="375558"/>
          </a:xfrm>
          <a:prstGeom prst="rect">
            <a:avLst/>
          </a:prstGeom>
        </p:spPr>
        <p:txBody>
          <a:bodyPr/>
          <a:lstStyle>
            <a:lvl1pPr marL="0" indent="0" algn="l" defTabSz="914400" rtl="0" eaLnBrk="1" latinLnBrk="0" hangingPunct="1">
              <a:lnSpc>
                <a:spcPct val="90000"/>
              </a:lnSpc>
              <a:spcBef>
                <a:spcPts val="1000"/>
              </a:spcBef>
              <a:buFont typeface="Arial"/>
              <a:buNone/>
              <a:defRPr sz="1800" kern="1200">
                <a:solidFill>
                  <a:schemeClr val="bg1"/>
                </a:solidFill>
                <a:latin typeface="Bariol" charset="0"/>
                <a:ea typeface="Bariol" charset="0"/>
                <a:cs typeface="Bariol" charset="0"/>
              </a:defRPr>
            </a:lvl1pPr>
            <a:lvl2pPr marL="685800" indent="-228600" algn="l" defTabSz="914400" rtl="0" eaLnBrk="1" latinLnBrk="0" hangingPunct="1">
              <a:lnSpc>
                <a:spcPct val="90000"/>
              </a:lnSpc>
              <a:spcBef>
                <a:spcPts val="500"/>
              </a:spcBef>
              <a:buFont typeface="Arial"/>
              <a:buChar char="•"/>
              <a:defRPr sz="2400" kern="1200">
                <a:solidFill>
                  <a:schemeClr val="bg1"/>
                </a:solidFill>
                <a:latin typeface="Bariol" charset="0"/>
                <a:ea typeface="Bariol" charset="0"/>
                <a:cs typeface="Bariol" charset="0"/>
              </a:defRPr>
            </a:lvl2pPr>
            <a:lvl3pPr marL="1143000" indent="-228600" algn="l" defTabSz="914400" rtl="0" eaLnBrk="1" latinLnBrk="0" hangingPunct="1">
              <a:lnSpc>
                <a:spcPct val="90000"/>
              </a:lnSpc>
              <a:spcBef>
                <a:spcPts val="500"/>
              </a:spcBef>
              <a:buFont typeface="Arial"/>
              <a:buChar char="•"/>
              <a:defRPr sz="2000" kern="1200">
                <a:solidFill>
                  <a:schemeClr val="bg1"/>
                </a:solidFill>
                <a:latin typeface="Bariol" charset="0"/>
                <a:ea typeface="Bariol" charset="0"/>
                <a:cs typeface="Bariol" charset="0"/>
              </a:defRPr>
            </a:lvl3pPr>
            <a:lvl4pPr marL="16002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4pPr>
            <a:lvl5pPr marL="20574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285750" lvl="0" indent="-285750">
              <a:buFont typeface="Arial" panose="020B0604020202020204" pitchFamily="34" charset="0"/>
              <a:buChar char="•"/>
              <a:defRPr/>
            </a:pPr>
            <a:r>
              <a:rPr lang="fr-FR" dirty="0">
                <a:solidFill>
                  <a:schemeClr val="accent5"/>
                </a:solidFill>
                <a:latin typeface="Source Sans Pro" panose="020B0503030403020204" pitchFamily="34" charset="77"/>
              </a:rPr>
              <a:t>Le nom d’utilisateur BDD</a:t>
            </a:r>
          </a:p>
        </p:txBody>
      </p:sp>
      <p:sp>
        <p:nvSpPr>
          <p:cNvPr id="27" name="Espace réservé du texte 2">
            <a:extLst>
              <a:ext uri="{FF2B5EF4-FFF2-40B4-BE49-F238E27FC236}">
                <a16:creationId xmlns:a16="http://schemas.microsoft.com/office/drawing/2014/main" id="{54E22B46-9CB9-BE43-9119-D18CB75EE933}"/>
              </a:ext>
            </a:extLst>
          </p:cNvPr>
          <p:cNvSpPr txBox="1">
            <a:spLocks/>
          </p:cNvSpPr>
          <p:nvPr/>
        </p:nvSpPr>
        <p:spPr>
          <a:xfrm>
            <a:off x="5527536" y="4615102"/>
            <a:ext cx="4188172" cy="375558"/>
          </a:xfrm>
          <a:prstGeom prst="rect">
            <a:avLst/>
          </a:prstGeom>
        </p:spPr>
        <p:txBody>
          <a:bodyPr/>
          <a:lstStyle>
            <a:lvl1pPr marL="0" indent="0" algn="l" defTabSz="914400" rtl="0" eaLnBrk="1" latinLnBrk="0" hangingPunct="1">
              <a:lnSpc>
                <a:spcPct val="90000"/>
              </a:lnSpc>
              <a:spcBef>
                <a:spcPts val="1000"/>
              </a:spcBef>
              <a:buFont typeface="Arial"/>
              <a:buNone/>
              <a:defRPr sz="1800" kern="1200">
                <a:solidFill>
                  <a:schemeClr val="bg1"/>
                </a:solidFill>
                <a:latin typeface="Bariol" charset="0"/>
                <a:ea typeface="Bariol" charset="0"/>
                <a:cs typeface="Bariol" charset="0"/>
              </a:defRPr>
            </a:lvl1pPr>
            <a:lvl2pPr marL="685800" indent="-228600" algn="l" defTabSz="914400" rtl="0" eaLnBrk="1" latinLnBrk="0" hangingPunct="1">
              <a:lnSpc>
                <a:spcPct val="90000"/>
              </a:lnSpc>
              <a:spcBef>
                <a:spcPts val="500"/>
              </a:spcBef>
              <a:buFont typeface="Arial"/>
              <a:buChar char="•"/>
              <a:defRPr sz="2400" kern="1200">
                <a:solidFill>
                  <a:schemeClr val="bg1"/>
                </a:solidFill>
                <a:latin typeface="Bariol" charset="0"/>
                <a:ea typeface="Bariol" charset="0"/>
                <a:cs typeface="Bariol" charset="0"/>
              </a:defRPr>
            </a:lvl2pPr>
            <a:lvl3pPr marL="1143000" indent="-228600" algn="l" defTabSz="914400" rtl="0" eaLnBrk="1" latinLnBrk="0" hangingPunct="1">
              <a:lnSpc>
                <a:spcPct val="90000"/>
              </a:lnSpc>
              <a:spcBef>
                <a:spcPts val="500"/>
              </a:spcBef>
              <a:buFont typeface="Arial"/>
              <a:buChar char="•"/>
              <a:defRPr sz="2000" kern="1200">
                <a:solidFill>
                  <a:schemeClr val="bg1"/>
                </a:solidFill>
                <a:latin typeface="Bariol" charset="0"/>
                <a:ea typeface="Bariol" charset="0"/>
                <a:cs typeface="Bariol" charset="0"/>
              </a:defRPr>
            </a:lvl3pPr>
            <a:lvl4pPr marL="16002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4pPr>
            <a:lvl5pPr marL="20574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285750" lvl="0" indent="-285750">
              <a:buFont typeface="Arial" panose="020B0604020202020204" pitchFamily="34" charset="0"/>
              <a:buChar char="•"/>
              <a:defRPr/>
            </a:pPr>
            <a:r>
              <a:rPr lang="fr-FR" dirty="0">
                <a:solidFill>
                  <a:schemeClr val="accent5"/>
                </a:solidFill>
                <a:latin typeface="Source Sans Pro" panose="020B0503030403020204" pitchFamily="34" charset="77"/>
              </a:rPr>
              <a:t>Le mot de passe BDD</a:t>
            </a:r>
          </a:p>
        </p:txBody>
      </p:sp>
      <p:sp>
        <p:nvSpPr>
          <p:cNvPr id="28" name="Espace réservé du texte 2">
            <a:extLst>
              <a:ext uri="{FF2B5EF4-FFF2-40B4-BE49-F238E27FC236}">
                <a16:creationId xmlns:a16="http://schemas.microsoft.com/office/drawing/2014/main" id="{9F237948-3085-4E4D-AF76-77BB7C80C166}"/>
              </a:ext>
            </a:extLst>
          </p:cNvPr>
          <p:cNvSpPr txBox="1">
            <a:spLocks/>
          </p:cNvSpPr>
          <p:nvPr/>
        </p:nvSpPr>
        <p:spPr>
          <a:xfrm>
            <a:off x="5527536" y="4219735"/>
            <a:ext cx="4188172" cy="375558"/>
          </a:xfrm>
          <a:prstGeom prst="rect">
            <a:avLst/>
          </a:prstGeom>
        </p:spPr>
        <p:txBody>
          <a:bodyPr/>
          <a:lstStyle>
            <a:lvl1pPr marL="0" indent="0" algn="l" defTabSz="914400" rtl="0" eaLnBrk="1" latinLnBrk="0" hangingPunct="1">
              <a:lnSpc>
                <a:spcPct val="90000"/>
              </a:lnSpc>
              <a:spcBef>
                <a:spcPts val="1000"/>
              </a:spcBef>
              <a:buFont typeface="Arial"/>
              <a:buNone/>
              <a:defRPr sz="1800" kern="1200">
                <a:solidFill>
                  <a:schemeClr val="bg1"/>
                </a:solidFill>
                <a:latin typeface="Bariol" charset="0"/>
                <a:ea typeface="Bariol" charset="0"/>
                <a:cs typeface="Bariol" charset="0"/>
              </a:defRPr>
            </a:lvl1pPr>
            <a:lvl2pPr marL="685800" indent="-228600" algn="l" defTabSz="914400" rtl="0" eaLnBrk="1" latinLnBrk="0" hangingPunct="1">
              <a:lnSpc>
                <a:spcPct val="90000"/>
              </a:lnSpc>
              <a:spcBef>
                <a:spcPts val="500"/>
              </a:spcBef>
              <a:buFont typeface="Arial"/>
              <a:buChar char="•"/>
              <a:defRPr sz="2400" kern="1200">
                <a:solidFill>
                  <a:schemeClr val="bg1"/>
                </a:solidFill>
                <a:latin typeface="Bariol" charset="0"/>
                <a:ea typeface="Bariol" charset="0"/>
                <a:cs typeface="Bariol" charset="0"/>
              </a:defRPr>
            </a:lvl2pPr>
            <a:lvl3pPr marL="1143000" indent="-228600" algn="l" defTabSz="914400" rtl="0" eaLnBrk="1" latinLnBrk="0" hangingPunct="1">
              <a:lnSpc>
                <a:spcPct val="90000"/>
              </a:lnSpc>
              <a:spcBef>
                <a:spcPts val="500"/>
              </a:spcBef>
              <a:buFont typeface="Arial"/>
              <a:buChar char="•"/>
              <a:defRPr sz="2000" kern="1200">
                <a:solidFill>
                  <a:schemeClr val="bg1"/>
                </a:solidFill>
                <a:latin typeface="Bariol" charset="0"/>
                <a:ea typeface="Bariol" charset="0"/>
                <a:cs typeface="Bariol" charset="0"/>
              </a:defRPr>
            </a:lvl3pPr>
            <a:lvl4pPr marL="16002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4pPr>
            <a:lvl5pPr marL="20574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285750" lvl="0" indent="-285750">
              <a:buFont typeface="Arial" panose="020B0604020202020204" pitchFamily="34" charset="0"/>
              <a:buChar char="•"/>
              <a:defRPr/>
            </a:pPr>
            <a:r>
              <a:rPr lang="fr-FR" dirty="0">
                <a:solidFill>
                  <a:schemeClr val="accent5"/>
                </a:solidFill>
                <a:latin typeface="Source Sans Pro" panose="020B0503030403020204" pitchFamily="34" charset="77"/>
              </a:rPr>
              <a:t>Le nom de la base de données</a:t>
            </a:r>
          </a:p>
        </p:txBody>
      </p:sp>
      <p:sp>
        <p:nvSpPr>
          <p:cNvPr id="29" name="Espace réservé du texte 2">
            <a:extLst>
              <a:ext uri="{FF2B5EF4-FFF2-40B4-BE49-F238E27FC236}">
                <a16:creationId xmlns:a16="http://schemas.microsoft.com/office/drawing/2014/main" id="{1B9C12C2-8A5B-D84D-AC57-922B83CD59C9}"/>
              </a:ext>
            </a:extLst>
          </p:cNvPr>
          <p:cNvSpPr txBox="1">
            <a:spLocks/>
          </p:cNvSpPr>
          <p:nvPr/>
        </p:nvSpPr>
        <p:spPr>
          <a:xfrm>
            <a:off x="5527536" y="5010468"/>
            <a:ext cx="4188172" cy="375558"/>
          </a:xfrm>
          <a:prstGeom prst="rect">
            <a:avLst/>
          </a:prstGeom>
        </p:spPr>
        <p:txBody>
          <a:bodyPr/>
          <a:lstStyle>
            <a:lvl1pPr marL="0" indent="0" algn="l" defTabSz="914400" rtl="0" eaLnBrk="1" latinLnBrk="0" hangingPunct="1">
              <a:lnSpc>
                <a:spcPct val="90000"/>
              </a:lnSpc>
              <a:spcBef>
                <a:spcPts val="1000"/>
              </a:spcBef>
              <a:buFont typeface="Arial"/>
              <a:buNone/>
              <a:defRPr sz="1800" kern="1200">
                <a:solidFill>
                  <a:schemeClr val="bg1"/>
                </a:solidFill>
                <a:latin typeface="Bariol" charset="0"/>
                <a:ea typeface="Bariol" charset="0"/>
                <a:cs typeface="Bariol" charset="0"/>
              </a:defRPr>
            </a:lvl1pPr>
            <a:lvl2pPr marL="685800" indent="-228600" algn="l" defTabSz="914400" rtl="0" eaLnBrk="1" latinLnBrk="0" hangingPunct="1">
              <a:lnSpc>
                <a:spcPct val="90000"/>
              </a:lnSpc>
              <a:spcBef>
                <a:spcPts val="500"/>
              </a:spcBef>
              <a:buFont typeface="Arial"/>
              <a:buChar char="•"/>
              <a:defRPr sz="2400" kern="1200">
                <a:solidFill>
                  <a:schemeClr val="bg1"/>
                </a:solidFill>
                <a:latin typeface="Bariol" charset="0"/>
                <a:ea typeface="Bariol" charset="0"/>
                <a:cs typeface="Bariol" charset="0"/>
              </a:defRPr>
            </a:lvl2pPr>
            <a:lvl3pPr marL="1143000" indent="-228600" algn="l" defTabSz="914400" rtl="0" eaLnBrk="1" latinLnBrk="0" hangingPunct="1">
              <a:lnSpc>
                <a:spcPct val="90000"/>
              </a:lnSpc>
              <a:spcBef>
                <a:spcPts val="500"/>
              </a:spcBef>
              <a:buFont typeface="Arial"/>
              <a:buChar char="•"/>
              <a:defRPr sz="2000" kern="1200">
                <a:solidFill>
                  <a:schemeClr val="bg1"/>
                </a:solidFill>
                <a:latin typeface="Bariol" charset="0"/>
                <a:ea typeface="Bariol" charset="0"/>
                <a:cs typeface="Bariol" charset="0"/>
              </a:defRPr>
            </a:lvl3pPr>
            <a:lvl4pPr marL="16002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4pPr>
            <a:lvl5pPr marL="2057400" indent="-228600" algn="l" defTabSz="914400" rtl="0" eaLnBrk="1" latinLnBrk="0" hangingPunct="1">
              <a:lnSpc>
                <a:spcPct val="90000"/>
              </a:lnSpc>
              <a:spcBef>
                <a:spcPts val="500"/>
              </a:spcBef>
              <a:buFont typeface="Arial"/>
              <a:buChar char="•"/>
              <a:defRPr sz="1800" kern="1200">
                <a:solidFill>
                  <a:schemeClr val="bg1"/>
                </a:solidFill>
                <a:latin typeface="Bariol" charset="0"/>
                <a:ea typeface="Bariol" charset="0"/>
                <a:cs typeface="Bariol"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285750" lvl="0" indent="-285750">
              <a:buFont typeface="Arial" panose="020B0604020202020204" pitchFamily="34" charset="0"/>
              <a:buChar char="•"/>
              <a:defRPr/>
            </a:pPr>
            <a:r>
              <a:rPr lang="fr-FR" dirty="0">
                <a:solidFill>
                  <a:schemeClr val="accent5"/>
                </a:solidFill>
                <a:latin typeface="Source Sans Pro" panose="020B0503030403020204" pitchFamily="34" charset="77"/>
              </a:rPr>
              <a:t>Le port de connexion 3306</a:t>
            </a:r>
          </a:p>
        </p:txBody>
      </p:sp>
      <p:grpSp>
        <p:nvGrpSpPr>
          <p:cNvPr id="30" name="Groupe 34">
            <a:extLst>
              <a:ext uri="{FF2B5EF4-FFF2-40B4-BE49-F238E27FC236}">
                <a16:creationId xmlns:a16="http://schemas.microsoft.com/office/drawing/2014/main" id="{D78D1BEF-4D05-5148-8F26-CA9C78CE4082}"/>
              </a:ext>
            </a:extLst>
          </p:cNvPr>
          <p:cNvGrpSpPr/>
          <p:nvPr/>
        </p:nvGrpSpPr>
        <p:grpSpPr>
          <a:xfrm>
            <a:off x="2373190" y="5805264"/>
            <a:ext cx="7445620" cy="865654"/>
            <a:chOff x="3062164" y="4703258"/>
            <a:chExt cx="6027284" cy="865654"/>
          </a:xfrm>
        </p:grpSpPr>
        <p:sp>
          <p:nvSpPr>
            <p:cNvPr id="31" name="ZoneTexte 35">
              <a:extLst>
                <a:ext uri="{FF2B5EF4-FFF2-40B4-BE49-F238E27FC236}">
                  <a16:creationId xmlns:a16="http://schemas.microsoft.com/office/drawing/2014/main" id="{8FA1F3DF-926C-9449-AE44-46207CDCE0D9}"/>
                </a:ext>
              </a:extLst>
            </p:cNvPr>
            <p:cNvSpPr txBox="1"/>
            <p:nvPr/>
          </p:nvSpPr>
          <p:spPr>
            <a:xfrm>
              <a:off x="3062164" y="4782142"/>
              <a:ext cx="5981693" cy="707886"/>
            </a:xfrm>
            <a:prstGeom prst="rect">
              <a:avLst/>
            </a:prstGeom>
            <a:noFill/>
          </p:spPr>
          <p:txBody>
            <a:bodyPr wrap="square" rtlCol="0">
              <a:spAutoFit/>
            </a:bodyPr>
            <a:lstStyle/>
            <a:p>
              <a:pPr algn="ctr"/>
              <a:r>
                <a:rPr lang="fr-FR" sz="2000" b="1" dirty="0">
                  <a:solidFill>
                    <a:schemeClr val="accent2"/>
                  </a:solidFill>
                  <a:latin typeface="Source Sans Pro" panose="020B0503030403020204" pitchFamily="34" charset="77"/>
                </a:rPr>
                <a:t>A noter : </a:t>
              </a:r>
              <a:r>
                <a:rPr lang="fr-FR" sz="2000" dirty="0">
                  <a:solidFill>
                    <a:schemeClr val="accent2"/>
                  </a:solidFill>
                  <a:latin typeface="Source Sans Pro" panose="020B0503030403020204" pitchFamily="34" charset="77"/>
                </a:rPr>
                <a:t>Un changement de mot de passe doit être réalisé dans l’espace client </a:t>
              </a:r>
              <a:r>
                <a:rPr lang="fr-FR" sz="2000" b="1" u="sng" dirty="0">
                  <a:solidFill>
                    <a:schemeClr val="accent2"/>
                  </a:solidFill>
                  <a:latin typeface="Source Sans Pro" panose="020B0503030403020204" pitchFamily="34" charset="77"/>
                </a:rPr>
                <a:t>ET</a:t>
              </a:r>
              <a:r>
                <a:rPr lang="fr-FR" sz="2000" dirty="0">
                  <a:solidFill>
                    <a:schemeClr val="accent2"/>
                  </a:solidFill>
                  <a:latin typeface="Source Sans Pro" panose="020B0503030403020204" pitchFamily="34" charset="77"/>
                </a:rPr>
                <a:t> dans le fichier de configuration !</a:t>
              </a:r>
            </a:p>
          </p:txBody>
        </p:sp>
        <p:sp>
          <p:nvSpPr>
            <p:cNvPr id="32" name="Rectangle : coins arrondis 36">
              <a:extLst>
                <a:ext uri="{FF2B5EF4-FFF2-40B4-BE49-F238E27FC236}">
                  <a16:creationId xmlns:a16="http://schemas.microsoft.com/office/drawing/2014/main" id="{7F7AA7A4-5866-E94F-B8E4-7988D2BC5E4A}"/>
                </a:ext>
              </a:extLst>
            </p:cNvPr>
            <p:cNvSpPr/>
            <p:nvPr/>
          </p:nvSpPr>
          <p:spPr>
            <a:xfrm>
              <a:off x="3107755" y="4703258"/>
              <a:ext cx="5981693" cy="865654"/>
            </a:xfrm>
            <a:prstGeom prst="roundRect">
              <a:avLst/>
            </a:pr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accent2"/>
                </a:solidFill>
                <a:latin typeface="Source Sans Pro" panose="020B0503030403020204" pitchFamily="34" charset="77"/>
              </a:endParaRPr>
            </a:p>
          </p:txBody>
        </p:sp>
      </p:grpSp>
    </p:spTree>
    <p:extLst>
      <p:ext uri="{BB962C8B-B14F-4D97-AF65-F5344CB8AC3E}">
        <p14:creationId xmlns:p14="http://schemas.microsoft.com/office/powerpoint/2010/main" val="1479756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par>
                          <p:cTn id="11" fill="hold">
                            <p:stCondLst>
                              <p:cond delay="500"/>
                            </p:stCondLst>
                            <p:childTnLst>
                              <p:par>
                                <p:cTn id="12" presetID="22" presetClass="entr" presetSubtype="8" fill="hold" nodeType="after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500"/>
                                        <p:tgtEl>
                                          <p:spTgt spid="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childTnLst>
                          </p:cTn>
                        </p:par>
                        <p:par>
                          <p:cTn id="22" fill="hold">
                            <p:stCondLst>
                              <p:cond delay="1500"/>
                            </p:stCondLst>
                            <p:childTnLst>
                              <p:par>
                                <p:cTn id="23" presetID="22" presetClass="entr" presetSubtype="8"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wipe(left)">
                                      <p:cBhvr>
                                        <p:cTn id="25" dur="500"/>
                                        <p:tgtEl>
                                          <p:spTgt spid="16"/>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childTnLst>
                          </p:cTn>
                        </p:par>
                        <p:par>
                          <p:cTn id="33" fill="hold">
                            <p:stCondLst>
                              <p:cond delay="2500"/>
                            </p:stCondLst>
                            <p:childTnLst>
                              <p:par>
                                <p:cTn id="34" presetID="22" presetClass="entr" presetSubtype="8" fill="hold" nodeType="after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wipe(left)">
                                      <p:cBhvr>
                                        <p:cTn id="36" dur="500"/>
                                        <p:tgtEl>
                                          <p:spTgt spid="17"/>
                                        </p:tgtEl>
                                      </p:cBhvr>
                                    </p:animEffect>
                                  </p:childTnLst>
                                </p:cTn>
                              </p:par>
                            </p:childTnLst>
                          </p:cTn>
                        </p:par>
                        <p:par>
                          <p:cTn id="37" fill="hold">
                            <p:stCondLst>
                              <p:cond delay="3000"/>
                            </p:stCondLst>
                            <p:childTnLst>
                              <p:par>
                                <p:cTn id="38" presetID="10" presetClass="entr" presetSubtype="0" fill="hold" grpId="0"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500"/>
                                        <p:tgtEl>
                                          <p:spTgt spid="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fade">
                                      <p:cBhvr>
                                        <p:cTn id="43" dur="500"/>
                                        <p:tgtEl>
                                          <p:spTgt spid="10"/>
                                        </p:tgtEl>
                                      </p:cBhvr>
                                    </p:animEffect>
                                  </p:childTnLst>
                                </p:cTn>
                              </p:par>
                            </p:childTnLst>
                          </p:cTn>
                        </p:par>
                      </p:childTnLst>
                    </p:cTn>
                  </p:par>
                  <p:par>
                    <p:cTn id="44" fill="hold">
                      <p:stCondLst>
                        <p:cond delay="indefinite"/>
                      </p:stCondLst>
                      <p:childTnLst>
                        <p:par>
                          <p:cTn id="45" fill="hold">
                            <p:stCondLst>
                              <p:cond delay="0"/>
                            </p:stCondLst>
                            <p:childTnLst>
                              <p:par>
                                <p:cTn id="46" presetID="53" presetClass="entr" presetSubtype="16" fill="hold" grpId="0" nodeType="clickEffect">
                                  <p:stCondLst>
                                    <p:cond delay="0"/>
                                  </p:stCondLst>
                                  <p:childTnLst>
                                    <p:set>
                                      <p:cBhvr>
                                        <p:cTn id="47" dur="1" fill="hold">
                                          <p:stCondLst>
                                            <p:cond delay="0"/>
                                          </p:stCondLst>
                                        </p:cTn>
                                        <p:tgtEl>
                                          <p:spTgt spid="22"/>
                                        </p:tgtEl>
                                        <p:attrNameLst>
                                          <p:attrName>style.visibility</p:attrName>
                                        </p:attrNameLst>
                                      </p:cBhvr>
                                      <p:to>
                                        <p:strVal val="visible"/>
                                      </p:to>
                                    </p:set>
                                    <p:anim calcmode="lin" valueType="num">
                                      <p:cBhvr>
                                        <p:cTn id="48" dur="500" fill="hold"/>
                                        <p:tgtEl>
                                          <p:spTgt spid="22"/>
                                        </p:tgtEl>
                                        <p:attrNameLst>
                                          <p:attrName>ppt_w</p:attrName>
                                        </p:attrNameLst>
                                      </p:cBhvr>
                                      <p:tavLst>
                                        <p:tav tm="0">
                                          <p:val>
                                            <p:fltVal val="0"/>
                                          </p:val>
                                        </p:tav>
                                        <p:tav tm="100000">
                                          <p:val>
                                            <p:strVal val="#ppt_w"/>
                                          </p:val>
                                        </p:tav>
                                      </p:tavLst>
                                    </p:anim>
                                    <p:anim calcmode="lin" valueType="num">
                                      <p:cBhvr>
                                        <p:cTn id="49" dur="500" fill="hold"/>
                                        <p:tgtEl>
                                          <p:spTgt spid="22"/>
                                        </p:tgtEl>
                                        <p:attrNameLst>
                                          <p:attrName>ppt_h</p:attrName>
                                        </p:attrNameLst>
                                      </p:cBhvr>
                                      <p:tavLst>
                                        <p:tav tm="0">
                                          <p:val>
                                            <p:fltVal val="0"/>
                                          </p:val>
                                        </p:tav>
                                        <p:tav tm="100000">
                                          <p:val>
                                            <p:strVal val="#ppt_h"/>
                                          </p:val>
                                        </p:tav>
                                      </p:tavLst>
                                    </p:anim>
                                    <p:animEffect transition="in" filter="fade">
                                      <p:cBhvr>
                                        <p:cTn id="50" dur="500"/>
                                        <p:tgtEl>
                                          <p:spTgt spid="22"/>
                                        </p:tgtEl>
                                      </p:cBhvr>
                                    </p:animEffect>
                                  </p:childTnLst>
                                </p:cTn>
                              </p:par>
                            </p:childTnLst>
                          </p:cTn>
                        </p:par>
                        <p:par>
                          <p:cTn id="51" fill="hold">
                            <p:stCondLst>
                              <p:cond delay="500"/>
                            </p:stCondLst>
                            <p:childTnLst>
                              <p:par>
                                <p:cTn id="52" presetID="10"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500"/>
                                        <p:tgtEl>
                                          <p:spTgt spid="23"/>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500"/>
                                        <p:tgtEl>
                                          <p:spTgt spid="24"/>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500"/>
                                        <p:tgtEl>
                                          <p:spTgt spid="25"/>
                                        </p:tgtEl>
                                      </p:cBhvr>
                                    </p:animEffect>
                                  </p:childTnLst>
                                </p:cTn>
                              </p:par>
                            </p:childTnLst>
                          </p:cTn>
                        </p:par>
                        <p:par>
                          <p:cTn id="63" fill="hold">
                            <p:stCondLst>
                              <p:cond delay="500"/>
                            </p:stCondLst>
                            <p:childTnLst>
                              <p:par>
                                <p:cTn id="64" presetID="10" presetClass="entr" presetSubtype="0" fill="hold" grpId="0" nodeType="after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500"/>
                                        <p:tgtEl>
                                          <p:spTgt spid="26"/>
                                        </p:tgtEl>
                                      </p:cBhvr>
                                    </p:animEffect>
                                  </p:childTnLst>
                                </p:cTn>
                              </p:par>
                            </p:childTnLst>
                          </p:cTn>
                        </p:par>
                        <p:par>
                          <p:cTn id="67" fill="hold">
                            <p:stCondLst>
                              <p:cond delay="1000"/>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1500"/>
                            </p:stCondLst>
                            <p:childTnLst>
                              <p:par>
                                <p:cTn id="72" presetID="10" presetClass="entr" presetSubtype="0"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500"/>
                                        <p:tgtEl>
                                          <p:spTgt spid="27"/>
                                        </p:tgtEl>
                                      </p:cBhvr>
                                    </p:animEffect>
                                  </p:childTnLst>
                                </p:cTn>
                              </p:par>
                            </p:childTnLst>
                          </p:cTn>
                        </p:par>
                        <p:par>
                          <p:cTn id="75" fill="hold">
                            <p:stCondLst>
                              <p:cond delay="2000"/>
                            </p:stCondLst>
                            <p:childTnLst>
                              <p:par>
                                <p:cTn id="76" presetID="10" presetClass="entr" presetSubtype="0" fill="hold" grpId="0" nodeType="afterEffect">
                                  <p:stCondLst>
                                    <p:cond delay="0"/>
                                  </p:stCondLst>
                                  <p:childTnLst>
                                    <p:set>
                                      <p:cBhvr>
                                        <p:cTn id="77" dur="1" fill="hold">
                                          <p:stCondLst>
                                            <p:cond delay="0"/>
                                          </p:stCondLst>
                                        </p:cTn>
                                        <p:tgtEl>
                                          <p:spTgt spid="29"/>
                                        </p:tgtEl>
                                        <p:attrNameLst>
                                          <p:attrName>style.visibility</p:attrName>
                                        </p:attrNameLst>
                                      </p:cBhvr>
                                      <p:to>
                                        <p:strVal val="visible"/>
                                      </p:to>
                                    </p:set>
                                    <p:animEffect transition="in" filter="fade">
                                      <p:cBhvr>
                                        <p:cTn id="78" dur="500"/>
                                        <p:tgtEl>
                                          <p:spTgt spid="29"/>
                                        </p:tgtEl>
                                      </p:cBhvr>
                                    </p:animEffect>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nodeType="click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500" fill="hold"/>
                                        <p:tgtEl>
                                          <p:spTgt spid="30"/>
                                        </p:tgtEl>
                                        <p:attrNameLst>
                                          <p:attrName>ppt_x</p:attrName>
                                        </p:attrNameLst>
                                      </p:cBhvr>
                                      <p:tavLst>
                                        <p:tav tm="0">
                                          <p:val>
                                            <p:strVal val="#ppt_x"/>
                                          </p:val>
                                        </p:tav>
                                        <p:tav tm="100000">
                                          <p:val>
                                            <p:strVal val="#ppt_x"/>
                                          </p:val>
                                        </p:tav>
                                      </p:tavLst>
                                    </p:anim>
                                    <p:anim calcmode="lin" valueType="num">
                                      <p:cBhvr additive="base">
                                        <p:cTn id="84"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7" grpId="0" animBg="1"/>
      <p:bldP spid="8" grpId="0" animBg="1"/>
      <p:bldP spid="9" grpId="0"/>
      <p:bldP spid="10" grpId="0"/>
      <p:bldP spid="11" grpId="0" animBg="1"/>
      <p:bldP spid="12" grpId="0"/>
      <p:bldP spid="22" grpId="0" animBg="1"/>
      <p:bldP spid="23" grpId="0" animBg="1"/>
      <p:bldP spid="24" grpId="0"/>
      <p:bldP spid="25" grpId="0"/>
      <p:bldP spid="26" grpId="0"/>
      <p:bldP spid="27" grpId="0"/>
      <p:bldP spid="28" grpId="0"/>
      <p:bldP spid="29"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E4086EA-EAFD-4D45-B95C-BAF2F140572B}"/>
              </a:ext>
            </a:extLst>
          </p:cNvPr>
          <p:cNvGrpSpPr/>
          <p:nvPr/>
        </p:nvGrpSpPr>
        <p:grpSpPr>
          <a:xfrm>
            <a:off x="4765642" y="2027526"/>
            <a:ext cx="2658901" cy="2658900"/>
            <a:chOff x="3899756" y="1592796"/>
            <a:chExt cx="4392488" cy="4392486"/>
          </a:xfrm>
          <a:scene3d>
            <a:camera prst="perspectiveRelaxed" fov="3000000">
              <a:rot lat="19200000" lon="0" rev="0"/>
            </a:camera>
            <a:lightRig rig="threePt" dir="t"/>
          </a:scene3d>
        </p:grpSpPr>
        <p:sp>
          <p:nvSpPr>
            <p:cNvPr id="3" name="Freeform 6">
              <a:extLst>
                <a:ext uri="{FF2B5EF4-FFF2-40B4-BE49-F238E27FC236}">
                  <a16:creationId xmlns:a16="http://schemas.microsoft.com/office/drawing/2014/main" id="{F25B12FC-83A4-794C-997D-E6841965228A}"/>
                </a:ext>
              </a:extLst>
            </p:cNvPr>
            <p:cNvSpPr>
              <a:spLocks/>
            </p:cNvSpPr>
            <p:nvPr/>
          </p:nvSpPr>
          <p:spPr bwMode="auto">
            <a:xfrm>
              <a:off x="3899756" y="3349310"/>
              <a:ext cx="2183028" cy="2635972"/>
            </a:xfrm>
            <a:custGeom>
              <a:avLst/>
              <a:gdLst>
                <a:gd name="T0" fmla="*/ 248 w 256"/>
                <a:gd name="T1" fmla="*/ 247 h 309"/>
                <a:gd name="T2" fmla="*/ 224 w 256"/>
                <a:gd name="T3" fmla="*/ 260 h 309"/>
                <a:gd name="T4" fmla="*/ 204 w 256"/>
                <a:gd name="T5" fmla="*/ 234 h 309"/>
                <a:gd name="T6" fmla="*/ 224 w 256"/>
                <a:gd name="T7" fmla="*/ 209 h 309"/>
                <a:gd name="T8" fmla="*/ 248 w 256"/>
                <a:gd name="T9" fmla="*/ 221 h 309"/>
                <a:gd name="T10" fmla="*/ 256 w 256"/>
                <a:gd name="T11" fmla="*/ 202 h 309"/>
                <a:gd name="T12" fmla="*/ 256 w 256"/>
                <a:gd name="T13" fmla="*/ 154 h 309"/>
                <a:gd name="T14" fmla="*/ 155 w 256"/>
                <a:gd name="T15" fmla="*/ 51 h 309"/>
                <a:gd name="T16" fmla="*/ 105 w 256"/>
                <a:gd name="T17" fmla="*/ 51 h 309"/>
                <a:gd name="T18" fmla="*/ 86 w 256"/>
                <a:gd name="T19" fmla="*/ 44 h 309"/>
                <a:gd name="T20" fmla="*/ 99 w 256"/>
                <a:gd name="T21" fmla="*/ 20 h 309"/>
                <a:gd name="T22" fmla="*/ 73 w 256"/>
                <a:gd name="T23" fmla="*/ 0 h 309"/>
                <a:gd name="T24" fmla="*/ 47 w 256"/>
                <a:gd name="T25" fmla="*/ 20 h 309"/>
                <a:gd name="T26" fmla="*/ 60 w 256"/>
                <a:gd name="T27" fmla="*/ 44 h 309"/>
                <a:gd name="T28" fmla="*/ 41 w 256"/>
                <a:gd name="T29" fmla="*/ 51 h 309"/>
                <a:gd name="T30" fmla="*/ 0 w 256"/>
                <a:gd name="T31" fmla="*/ 51 h 309"/>
                <a:gd name="T32" fmla="*/ 256 w 256"/>
                <a:gd name="T33" fmla="*/ 309 h 309"/>
                <a:gd name="T34" fmla="*/ 256 w 256"/>
                <a:gd name="T35" fmla="*/ 266 h 309"/>
                <a:gd name="T36" fmla="*/ 248 w 256"/>
                <a:gd name="T37" fmla="*/ 24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6" h="309">
                  <a:moveTo>
                    <a:pt x="248" y="247"/>
                  </a:moveTo>
                  <a:cubicBezTo>
                    <a:pt x="238" y="247"/>
                    <a:pt x="234" y="260"/>
                    <a:pt x="224" y="260"/>
                  </a:cubicBezTo>
                  <a:cubicBezTo>
                    <a:pt x="213" y="260"/>
                    <a:pt x="204" y="251"/>
                    <a:pt x="204" y="234"/>
                  </a:cubicBezTo>
                  <a:cubicBezTo>
                    <a:pt x="204" y="218"/>
                    <a:pt x="213" y="209"/>
                    <a:pt x="224" y="209"/>
                  </a:cubicBezTo>
                  <a:cubicBezTo>
                    <a:pt x="234" y="209"/>
                    <a:pt x="238" y="221"/>
                    <a:pt x="248" y="221"/>
                  </a:cubicBezTo>
                  <a:cubicBezTo>
                    <a:pt x="255" y="221"/>
                    <a:pt x="256" y="210"/>
                    <a:pt x="256" y="202"/>
                  </a:cubicBezTo>
                  <a:cubicBezTo>
                    <a:pt x="256" y="191"/>
                    <a:pt x="256" y="174"/>
                    <a:pt x="256" y="154"/>
                  </a:cubicBezTo>
                  <a:cubicBezTo>
                    <a:pt x="200" y="153"/>
                    <a:pt x="155" y="108"/>
                    <a:pt x="155" y="51"/>
                  </a:cubicBezTo>
                  <a:cubicBezTo>
                    <a:pt x="135" y="51"/>
                    <a:pt x="116" y="51"/>
                    <a:pt x="105" y="51"/>
                  </a:cubicBezTo>
                  <a:cubicBezTo>
                    <a:pt x="97" y="51"/>
                    <a:pt x="86" y="51"/>
                    <a:pt x="86" y="44"/>
                  </a:cubicBezTo>
                  <a:cubicBezTo>
                    <a:pt x="86" y="34"/>
                    <a:pt x="99" y="30"/>
                    <a:pt x="99" y="20"/>
                  </a:cubicBezTo>
                  <a:cubicBezTo>
                    <a:pt x="99" y="9"/>
                    <a:pt x="89" y="0"/>
                    <a:pt x="73" y="0"/>
                  </a:cubicBezTo>
                  <a:cubicBezTo>
                    <a:pt x="57" y="0"/>
                    <a:pt x="47" y="9"/>
                    <a:pt x="47" y="20"/>
                  </a:cubicBezTo>
                  <a:cubicBezTo>
                    <a:pt x="47" y="30"/>
                    <a:pt x="60" y="34"/>
                    <a:pt x="60" y="44"/>
                  </a:cubicBezTo>
                  <a:cubicBezTo>
                    <a:pt x="60" y="51"/>
                    <a:pt x="49" y="51"/>
                    <a:pt x="41" y="51"/>
                  </a:cubicBezTo>
                  <a:cubicBezTo>
                    <a:pt x="31" y="51"/>
                    <a:pt x="17" y="51"/>
                    <a:pt x="0" y="51"/>
                  </a:cubicBezTo>
                  <a:cubicBezTo>
                    <a:pt x="0" y="193"/>
                    <a:pt x="114" y="308"/>
                    <a:pt x="256" y="309"/>
                  </a:cubicBezTo>
                  <a:cubicBezTo>
                    <a:pt x="256" y="292"/>
                    <a:pt x="256" y="276"/>
                    <a:pt x="256" y="266"/>
                  </a:cubicBezTo>
                  <a:cubicBezTo>
                    <a:pt x="256" y="258"/>
                    <a:pt x="255" y="247"/>
                    <a:pt x="248" y="247"/>
                  </a:cubicBezTo>
                  <a:close/>
                </a:path>
              </a:pathLst>
            </a:custGeom>
            <a:solidFill>
              <a:schemeClr val="accent4"/>
            </a:solidFill>
            <a:ln w="12700">
              <a:solidFill>
                <a:schemeClr val="accent4">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endParaRPr lang="en-US" sz="3200">
                <a:latin typeface="Source Sans Pro" panose="020B0503030403020204" pitchFamily="34" charset="77"/>
              </a:endParaRPr>
            </a:p>
          </p:txBody>
        </p:sp>
        <p:sp>
          <p:nvSpPr>
            <p:cNvPr id="4" name="Freeform 7">
              <a:extLst>
                <a:ext uri="{FF2B5EF4-FFF2-40B4-BE49-F238E27FC236}">
                  <a16:creationId xmlns:a16="http://schemas.microsoft.com/office/drawing/2014/main" id="{13160787-5C6C-574D-9146-FFD44AC27B3C}"/>
                </a:ext>
              </a:extLst>
            </p:cNvPr>
            <p:cNvSpPr>
              <a:spLocks/>
            </p:cNvSpPr>
            <p:nvPr/>
          </p:nvSpPr>
          <p:spPr bwMode="auto">
            <a:xfrm>
              <a:off x="3899756" y="1592796"/>
              <a:ext cx="2626361" cy="2191437"/>
            </a:xfrm>
            <a:custGeom>
              <a:avLst/>
              <a:gdLst>
                <a:gd name="T0" fmla="*/ 60 w 308"/>
                <a:gd name="T1" fmla="*/ 250 h 257"/>
                <a:gd name="T2" fmla="*/ 47 w 308"/>
                <a:gd name="T3" fmla="*/ 226 h 257"/>
                <a:gd name="T4" fmla="*/ 73 w 308"/>
                <a:gd name="T5" fmla="*/ 206 h 257"/>
                <a:gd name="T6" fmla="*/ 99 w 308"/>
                <a:gd name="T7" fmla="*/ 226 h 257"/>
                <a:gd name="T8" fmla="*/ 86 w 308"/>
                <a:gd name="T9" fmla="*/ 250 h 257"/>
                <a:gd name="T10" fmla="*/ 105 w 308"/>
                <a:gd name="T11" fmla="*/ 257 h 257"/>
                <a:gd name="T12" fmla="*/ 155 w 308"/>
                <a:gd name="T13" fmla="*/ 257 h 257"/>
                <a:gd name="T14" fmla="*/ 155 w 308"/>
                <a:gd name="T15" fmla="*/ 257 h 257"/>
                <a:gd name="T16" fmla="*/ 256 w 308"/>
                <a:gd name="T17" fmla="*/ 155 h 257"/>
                <a:gd name="T18" fmla="*/ 256 w 308"/>
                <a:gd name="T19" fmla="*/ 107 h 257"/>
                <a:gd name="T20" fmla="*/ 264 w 308"/>
                <a:gd name="T21" fmla="*/ 88 h 257"/>
                <a:gd name="T22" fmla="*/ 287 w 308"/>
                <a:gd name="T23" fmla="*/ 100 h 257"/>
                <a:gd name="T24" fmla="*/ 308 w 308"/>
                <a:gd name="T25" fmla="*/ 75 h 257"/>
                <a:gd name="T26" fmla="*/ 287 w 308"/>
                <a:gd name="T27" fmla="*/ 49 h 257"/>
                <a:gd name="T28" fmla="*/ 264 w 308"/>
                <a:gd name="T29" fmla="*/ 62 h 257"/>
                <a:gd name="T30" fmla="*/ 256 w 308"/>
                <a:gd name="T31" fmla="*/ 43 h 257"/>
                <a:gd name="T32" fmla="*/ 256 w 308"/>
                <a:gd name="T33" fmla="*/ 0 h 257"/>
                <a:gd name="T34" fmla="*/ 0 w 308"/>
                <a:gd name="T35" fmla="*/ 257 h 257"/>
                <a:gd name="T36" fmla="*/ 0 w 308"/>
                <a:gd name="T37" fmla="*/ 257 h 257"/>
                <a:gd name="T38" fmla="*/ 41 w 308"/>
                <a:gd name="T39" fmla="*/ 257 h 257"/>
                <a:gd name="T40" fmla="*/ 60 w 308"/>
                <a:gd name="T41" fmla="*/ 25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8" h="257">
                  <a:moveTo>
                    <a:pt x="60" y="250"/>
                  </a:moveTo>
                  <a:cubicBezTo>
                    <a:pt x="60" y="240"/>
                    <a:pt x="47" y="236"/>
                    <a:pt x="47" y="226"/>
                  </a:cubicBezTo>
                  <a:cubicBezTo>
                    <a:pt x="47" y="215"/>
                    <a:pt x="57" y="206"/>
                    <a:pt x="73" y="206"/>
                  </a:cubicBezTo>
                  <a:cubicBezTo>
                    <a:pt x="89" y="206"/>
                    <a:pt x="99" y="215"/>
                    <a:pt x="99" y="226"/>
                  </a:cubicBezTo>
                  <a:cubicBezTo>
                    <a:pt x="99" y="236"/>
                    <a:pt x="86" y="240"/>
                    <a:pt x="86" y="250"/>
                  </a:cubicBezTo>
                  <a:cubicBezTo>
                    <a:pt x="86" y="257"/>
                    <a:pt x="97" y="257"/>
                    <a:pt x="105" y="257"/>
                  </a:cubicBezTo>
                  <a:cubicBezTo>
                    <a:pt x="116" y="257"/>
                    <a:pt x="135" y="257"/>
                    <a:pt x="155" y="257"/>
                  </a:cubicBezTo>
                  <a:cubicBezTo>
                    <a:pt x="155" y="257"/>
                    <a:pt x="155" y="257"/>
                    <a:pt x="155" y="257"/>
                  </a:cubicBezTo>
                  <a:cubicBezTo>
                    <a:pt x="155" y="201"/>
                    <a:pt x="200" y="156"/>
                    <a:pt x="256" y="155"/>
                  </a:cubicBezTo>
                  <a:cubicBezTo>
                    <a:pt x="256" y="135"/>
                    <a:pt x="256" y="118"/>
                    <a:pt x="256" y="107"/>
                  </a:cubicBezTo>
                  <a:cubicBezTo>
                    <a:pt x="256" y="99"/>
                    <a:pt x="257" y="88"/>
                    <a:pt x="264" y="88"/>
                  </a:cubicBezTo>
                  <a:cubicBezTo>
                    <a:pt x="274" y="88"/>
                    <a:pt x="277" y="100"/>
                    <a:pt x="287" y="100"/>
                  </a:cubicBezTo>
                  <a:cubicBezTo>
                    <a:pt x="298" y="100"/>
                    <a:pt x="308" y="91"/>
                    <a:pt x="308" y="75"/>
                  </a:cubicBezTo>
                  <a:cubicBezTo>
                    <a:pt x="308" y="58"/>
                    <a:pt x="298" y="49"/>
                    <a:pt x="287" y="49"/>
                  </a:cubicBezTo>
                  <a:cubicBezTo>
                    <a:pt x="277" y="49"/>
                    <a:pt x="274" y="62"/>
                    <a:pt x="264" y="62"/>
                  </a:cubicBezTo>
                  <a:cubicBezTo>
                    <a:pt x="257" y="62"/>
                    <a:pt x="256" y="51"/>
                    <a:pt x="256" y="43"/>
                  </a:cubicBezTo>
                  <a:cubicBezTo>
                    <a:pt x="256" y="33"/>
                    <a:pt x="256" y="17"/>
                    <a:pt x="256" y="0"/>
                  </a:cubicBezTo>
                  <a:cubicBezTo>
                    <a:pt x="114" y="1"/>
                    <a:pt x="0" y="116"/>
                    <a:pt x="0" y="257"/>
                  </a:cubicBezTo>
                  <a:cubicBezTo>
                    <a:pt x="0" y="257"/>
                    <a:pt x="0" y="257"/>
                    <a:pt x="0" y="257"/>
                  </a:cubicBezTo>
                  <a:cubicBezTo>
                    <a:pt x="17" y="257"/>
                    <a:pt x="31" y="257"/>
                    <a:pt x="41" y="257"/>
                  </a:cubicBezTo>
                  <a:cubicBezTo>
                    <a:pt x="49" y="257"/>
                    <a:pt x="60" y="257"/>
                    <a:pt x="60" y="250"/>
                  </a:cubicBezTo>
                  <a:close/>
                </a:path>
              </a:pathLst>
            </a:custGeom>
            <a:solidFill>
              <a:schemeClr val="bg2"/>
            </a:solidFill>
            <a:ln w="12700">
              <a:solidFill>
                <a:schemeClr val="bg2">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endParaRPr lang="en-US" sz="3200">
                <a:latin typeface="Source Sans Pro" panose="020B0503030403020204" pitchFamily="34" charset="77"/>
              </a:endParaRPr>
            </a:p>
          </p:txBody>
        </p:sp>
        <p:sp>
          <p:nvSpPr>
            <p:cNvPr id="5" name="Freeform 8">
              <a:extLst>
                <a:ext uri="{FF2B5EF4-FFF2-40B4-BE49-F238E27FC236}">
                  <a16:creationId xmlns:a16="http://schemas.microsoft.com/office/drawing/2014/main" id="{70ACEC5B-84EC-0F47-B833-1F8AA7C55233}"/>
                </a:ext>
              </a:extLst>
            </p:cNvPr>
            <p:cNvSpPr>
              <a:spLocks/>
            </p:cNvSpPr>
            <p:nvPr/>
          </p:nvSpPr>
          <p:spPr bwMode="auto">
            <a:xfrm>
              <a:off x="6082784" y="1592796"/>
              <a:ext cx="2209460" cy="2635972"/>
            </a:xfrm>
            <a:custGeom>
              <a:avLst/>
              <a:gdLst>
                <a:gd name="T0" fmla="*/ 2 w 259"/>
                <a:gd name="T1" fmla="*/ 0 h 309"/>
                <a:gd name="T2" fmla="*/ 0 w 259"/>
                <a:gd name="T3" fmla="*/ 0 h 309"/>
                <a:gd name="T4" fmla="*/ 0 w 259"/>
                <a:gd name="T5" fmla="*/ 43 h 309"/>
                <a:gd name="T6" fmla="*/ 8 w 259"/>
                <a:gd name="T7" fmla="*/ 62 h 309"/>
                <a:gd name="T8" fmla="*/ 31 w 259"/>
                <a:gd name="T9" fmla="*/ 49 h 309"/>
                <a:gd name="T10" fmla="*/ 52 w 259"/>
                <a:gd name="T11" fmla="*/ 75 h 309"/>
                <a:gd name="T12" fmla="*/ 31 w 259"/>
                <a:gd name="T13" fmla="*/ 100 h 309"/>
                <a:gd name="T14" fmla="*/ 8 w 259"/>
                <a:gd name="T15" fmla="*/ 88 h 309"/>
                <a:gd name="T16" fmla="*/ 0 w 259"/>
                <a:gd name="T17" fmla="*/ 107 h 309"/>
                <a:gd name="T18" fmla="*/ 0 w 259"/>
                <a:gd name="T19" fmla="*/ 155 h 309"/>
                <a:gd name="T20" fmla="*/ 2 w 259"/>
                <a:gd name="T21" fmla="*/ 155 h 309"/>
                <a:gd name="T22" fmla="*/ 104 w 259"/>
                <a:gd name="T23" fmla="*/ 257 h 309"/>
                <a:gd name="T24" fmla="*/ 151 w 259"/>
                <a:gd name="T25" fmla="*/ 257 h 309"/>
                <a:gd name="T26" fmla="*/ 169 w 259"/>
                <a:gd name="T27" fmla="*/ 265 h 309"/>
                <a:gd name="T28" fmla="*/ 157 w 259"/>
                <a:gd name="T29" fmla="*/ 289 h 309"/>
                <a:gd name="T30" fmla="*/ 183 w 259"/>
                <a:gd name="T31" fmla="*/ 309 h 309"/>
                <a:gd name="T32" fmla="*/ 208 w 259"/>
                <a:gd name="T33" fmla="*/ 289 h 309"/>
                <a:gd name="T34" fmla="*/ 196 w 259"/>
                <a:gd name="T35" fmla="*/ 265 h 309"/>
                <a:gd name="T36" fmla="*/ 215 w 259"/>
                <a:gd name="T37" fmla="*/ 257 h 309"/>
                <a:gd name="T38" fmla="*/ 259 w 259"/>
                <a:gd name="T39" fmla="*/ 257 h 309"/>
                <a:gd name="T40" fmla="*/ 2 w 259"/>
                <a:gd name="T41"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9" h="309">
                  <a:moveTo>
                    <a:pt x="2" y="0"/>
                  </a:moveTo>
                  <a:cubicBezTo>
                    <a:pt x="1" y="0"/>
                    <a:pt x="0" y="0"/>
                    <a:pt x="0" y="0"/>
                  </a:cubicBezTo>
                  <a:cubicBezTo>
                    <a:pt x="0" y="17"/>
                    <a:pt x="0" y="33"/>
                    <a:pt x="0" y="43"/>
                  </a:cubicBezTo>
                  <a:cubicBezTo>
                    <a:pt x="0" y="51"/>
                    <a:pt x="1" y="62"/>
                    <a:pt x="8" y="62"/>
                  </a:cubicBezTo>
                  <a:cubicBezTo>
                    <a:pt x="18" y="62"/>
                    <a:pt x="21" y="49"/>
                    <a:pt x="31" y="49"/>
                  </a:cubicBezTo>
                  <a:cubicBezTo>
                    <a:pt x="42" y="49"/>
                    <a:pt x="52" y="58"/>
                    <a:pt x="52" y="75"/>
                  </a:cubicBezTo>
                  <a:cubicBezTo>
                    <a:pt x="52" y="91"/>
                    <a:pt x="42" y="100"/>
                    <a:pt x="31" y="100"/>
                  </a:cubicBezTo>
                  <a:cubicBezTo>
                    <a:pt x="21" y="100"/>
                    <a:pt x="18" y="88"/>
                    <a:pt x="8" y="88"/>
                  </a:cubicBezTo>
                  <a:cubicBezTo>
                    <a:pt x="1" y="88"/>
                    <a:pt x="0" y="99"/>
                    <a:pt x="0" y="107"/>
                  </a:cubicBezTo>
                  <a:cubicBezTo>
                    <a:pt x="0" y="118"/>
                    <a:pt x="0" y="135"/>
                    <a:pt x="0" y="155"/>
                  </a:cubicBezTo>
                  <a:cubicBezTo>
                    <a:pt x="0" y="155"/>
                    <a:pt x="1" y="155"/>
                    <a:pt x="2" y="155"/>
                  </a:cubicBezTo>
                  <a:cubicBezTo>
                    <a:pt x="58" y="155"/>
                    <a:pt x="104" y="201"/>
                    <a:pt x="104" y="257"/>
                  </a:cubicBezTo>
                  <a:cubicBezTo>
                    <a:pt x="123" y="257"/>
                    <a:pt x="140" y="257"/>
                    <a:pt x="151" y="257"/>
                  </a:cubicBezTo>
                  <a:cubicBezTo>
                    <a:pt x="159" y="257"/>
                    <a:pt x="169" y="258"/>
                    <a:pt x="169" y="265"/>
                  </a:cubicBezTo>
                  <a:cubicBezTo>
                    <a:pt x="169" y="275"/>
                    <a:pt x="157" y="279"/>
                    <a:pt x="157" y="289"/>
                  </a:cubicBezTo>
                  <a:cubicBezTo>
                    <a:pt x="157" y="300"/>
                    <a:pt x="166" y="309"/>
                    <a:pt x="183" y="309"/>
                  </a:cubicBezTo>
                  <a:cubicBezTo>
                    <a:pt x="199" y="309"/>
                    <a:pt x="208" y="300"/>
                    <a:pt x="208" y="289"/>
                  </a:cubicBezTo>
                  <a:cubicBezTo>
                    <a:pt x="208" y="279"/>
                    <a:pt x="196" y="275"/>
                    <a:pt x="196" y="265"/>
                  </a:cubicBezTo>
                  <a:cubicBezTo>
                    <a:pt x="196" y="258"/>
                    <a:pt x="207" y="257"/>
                    <a:pt x="215" y="257"/>
                  </a:cubicBezTo>
                  <a:cubicBezTo>
                    <a:pt x="225" y="257"/>
                    <a:pt x="241" y="257"/>
                    <a:pt x="259" y="257"/>
                  </a:cubicBezTo>
                  <a:cubicBezTo>
                    <a:pt x="259" y="115"/>
                    <a:pt x="144" y="0"/>
                    <a:pt x="2" y="0"/>
                  </a:cubicBezTo>
                  <a:close/>
                </a:path>
              </a:pathLst>
            </a:custGeom>
            <a:solidFill>
              <a:schemeClr val="accent1"/>
            </a:solidFill>
            <a:ln w="12700">
              <a:solidFill>
                <a:schemeClr val="accent1">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endParaRPr lang="en-US" sz="3200">
                <a:latin typeface="Source Sans Pro" panose="020B0503030403020204" pitchFamily="34" charset="77"/>
              </a:endParaRPr>
            </a:p>
          </p:txBody>
        </p:sp>
        <p:sp>
          <p:nvSpPr>
            <p:cNvPr id="6" name="Freeform 9">
              <a:extLst>
                <a:ext uri="{FF2B5EF4-FFF2-40B4-BE49-F238E27FC236}">
                  <a16:creationId xmlns:a16="http://schemas.microsoft.com/office/drawing/2014/main" id="{CDDA3A62-0148-4C45-9B6C-583635732320}"/>
                </a:ext>
              </a:extLst>
            </p:cNvPr>
            <p:cNvSpPr>
              <a:spLocks/>
            </p:cNvSpPr>
            <p:nvPr/>
          </p:nvSpPr>
          <p:spPr bwMode="auto">
            <a:xfrm>
              <a:off x="5639450" y="3784233"/>
              <a:ext cx="2652793" cy="2201049"/>
            </a:xfrm>
            <a:custGeom>
              <a:avLst/>
              <a:gdLst>
                <a:gd name="T0" fmla="*/ 248 w 311"/>
                <a:gd name="T1" fmla="*/ 8 h 258"/>
                <a:gd name="T2" fmla="*/ 260 w 311"/>
                <a:gd name="T3" fmla="*/ 32 h 258"/>
                <a:gd name="T4" fmla="*/ 235 w 311"/>
                <a:gd name="T5" fmla="*/ 52 h 258"/>
                <a:gd name="T6" fmla="*/ 209 w 311"/>
                <a:gd name="T7" fmla="*/ 32 h 258"/>
                <a:gd name="T8" fmla="*/ 221 w 311"/>
                <a:gd name="T9" fmla="*/ 8 h 258"/>
                <a:gd name="T10" fmla="*/ 203 w 311"/>
                <a:gd name="T11" fmla="*/ 0 h 258"/>
                <a:gd name="T12" fmla="*/ 156 w 311"/>
                <a:gd name="T13" fmla="*/ 0 h 258"/>
                <a:gd name="T14" fmla="*/ 156 w 311"/>
                <a:gd name="T15" fmla="*/ 0 h 258"/>
                <a:gd name="T16" fmla="*/ 54 w 311"/>
                <a:gd name="T17" fmla="*/ 103 h 258"/>
                <a:gd name="T18" fmla="*/ 52 w 311"/>
                <a:gd name="T19" fmla="*/ 103 h 258"/>
                <a:gd name="T20" fmla="*/ 52 w 311"/>
                <a:gd name="T21" fmla="*/ 151 h 258"/>
                <a:gd name="T22" fmla="*/ 44 w 311"/>
                <a:gd name="T23" fmla="*/ 170 h 258"/>
                <a:gd name="T24" fmla="*/ 20 w 311"/>
                <a:gd name="T25" fmla="*/ 158 h 258"/>
                <a:gd name="T26" fmla="*/ 0 w 311"/>
                <a:gd name="T27" fmla="*/ 183 h 258"/>
                <a:gd name="T28" fmla="*/ 20 w 311"/>
                <a:gd name="T29" fmla="*/ 209 h 258"/>
                <a:gd name="T30" fmla="*/ 44 w 311"/>
                <a:gd name="T31" fmla="*/ 196 h 258"/>
                <a:gd name="T32" fmla="*/ 52 w 311"/>
                <a:gd name="T33" fmla="*/ 215 h 258"/>
                <a:gd name="T34" fmla="*/ 52 w 311"/>
                <a:gd name="T35" fmla="*/ 258 h 258"/>
                <a:gd name="T36" fmla="*/ 54 w 311"/>
                <a:gd name="T37" fmla="*/ 258 h 258"/>
                <a:gd name="T38" fmla="*/ 311 w 311"/>
                <a:gd name="T39" fmla="*/ 0 h 258"/>
                <a:gd name="T40" fmla="*/ 311 w 311"/>
                <a:gd name="T41" fmla="*/ 0 h 258"/>
                <a:gd name="T42" fmla="*/ 267 w 311"/>
                <a:gd name="T43" fmla="*/ 0 h 258"/>
                <a:gd name="T44" fmla="*/ 248 w 311"/>
                <a:gd name="T45" fmla="*/ 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1" h="258">
                  <a:moveTo>
                    <a:pt x="248" y="8"/>
                  </a:moveTo>
                  <a:cubicBezTo>
                    <a:pt x="248" y="18"/>
                    <a:pt x="260" y="22"/>
                    <a:pt x="260" y="32"/>
                  </a:cubicBezTo>
                  <a:cubicBezTo>
                    <a:pt x="260" y="43"/>
                    <a:pt x="251" y="52"/>
                    <a:pt x="235" y="52"/>
                  </a:cubicBezTo>
                  <a:cubicBezTo>
                    <a:pt x="218" y="52"/>
                    <a:pt x="209" y="43"/>
                    <a:pt x="209" y="32"/>
                  </a:cubicBezTo>
                  <a:cubicBezTo>
                    <a:pt x="209" y="22"/>
                    <a:pt x="221" y="18"/>
                    <a:pt x="221" y="8"/>
                  </a:cubicBezTo>
                  <a:cubicBezTo>
                    <a:pt x="221" y="1"/>
                    <a:pt x="211" y="0"/>
                    <a:pt x="203" y="0"/>
                  </a:cubicBezTo>
                  <a:cubicBezTo>
                    <a:pt x="192" y="0"/>
                    <a:pt x="175" y="0"/>
                    <a:pt x="156" y="0"/>
                  </a:cubicBezTo>
                  <a:cubicBezTo>
                    <a:pt x="156" y="0"/>
                    <a:pt x="156" y="0"/>
                    <a:pt x="156" y="0"/>
                  </a:cubicBezTo>
                  <a:cubicBezTo>
                    <a:pt x="156" y="57"/>
                    <a:pt x="110" y="103"/>
                    <a:pt x="54" y="103"/>
                  </a:cubicBezTo>
                  <a:cubicBezTo>
                    <a:pt x="53" y="103"/>
                    <a:pt x="52" y="103"/>
                    <a:pt x="52" y="103"/>
                  </a:cubicBezTo>
                  <a:cubicBezTo>
                    <a:pt x="52" y="123"/>
                    <a:pt x="52" y="140"/>
                    <a:pt x="52" y="151"/>
                  </a:cubicBezTo>
                  <a:cubicBezTo>
                    <a:pt x="52" y="159"/>
                    <a:pt x="51" y="170"/>
                    <a:pt x="44" y="170"/>
                  </a:cubicBezTo>
                  <a:cubicBezTo>
                    <a:pt x="34" y="170"/>
                    <a:pt x="30" y="158"/>
                    <a:pt x="20" y="158"/>
                  </a:cubicBezTo>
                  <a:cubicBezTo>
                    <a:pt x="9" y="158"/>
                    <a:pt x="0" y="167"/>
                    <a:pt x="0" y="183"/>
                  </a:cubicBezTo>
                  <a:cubicBezTo>
                    <a:pt x="0" y="200"/>
                    <a:pt x="9" y="209"/>
                    <a:pt x="20" y="209"/>
                  </a:cubicBezTo>
                  <a:cubicBezTo>
                    <a:pt x="30" y="209"/>
                    <a:pt x="34" y="196"/>
                    <a:pt x="44" y="196"/>
                  </a:cubicBezTo>
                  <a:cubicBezTo>
                    <a:pt x="51" y="196"/>
                    <a:pt x="52" y="207"/>
                    <a:pt x="52" y="215"/>
                  </a:cubicBezTo>
                  <a:cubicBezTo>
                    <a:pt x="52" y="225"/>
                    <a:pt x="52" y="241"/>
                    <a:pt x="52" y="258"/>
                  </a:cubicBezTo>
                  <a:cubicBezTo>
                    <a:pt x="52" y="258"/>
                    <a:pt x="53" y="258"/>
                    <a:pt x="54" y="258"/>
                  </a:cubicBezTo>
                  <a:cubicBezTo>
                    <a:pt x="196" y="258"/>
                    <a:pt x="311" y="143"/>
                    <a:pt x="311" y="0"/>
                  </a:cubicBezTo>
                  <a:cubicBezTo>
                    <a:pt x="311" y="0"/>
                    <a:pt x="311" y="0"/>
                    <a:pt x="311" y="0"/>
                  </a:cubicBezTo>
                  <a:cubicBezTo>
                    <a:pt x="293" y="0"/>
                    <a:pt x="277" y="0"/>
                    <a:pt x="267" y="0"/>
                  </a:cubicBezTo>
                  <a:cubicBezTo>
                    <a:pt x="259" y="0"/>
                    <a:pt x="248" y="1"/>
                    <a:pt x="248" y="8"/>
                  </a:cubicBezTo>
                  <a:close/>
                </a:path>
              </a:pathLst>
            </a:custGeom>
            <a:solidFill>
              <a:schemeClr val="accent3"/>
            </a:solidFill>
            <a:ln w="12700">
              <a:solidFill>
                <a:schemeClr val="accent3">
                  <a:lumMod val="75000"/>
                </a:schemeClr>
              </a:solidFill>
            </a:ln>
            <a:sp3d extrusionH="285750" prstMaterial="matte">
              <a:bevelT w="69850" h="0"/>
            </a:sp3d>
          </p:spPr>
          <p:txBody>
            <a:bodyPr vert="horz" wrap="square" lIns="91440" tIns="45720" rIns="91440" bIns="45720" numCol="1" anchor="t" anchorCtr="0" compatLnSpc="1">
              <a:prstTxWarp prst="textNoShape">
                <a:avLst/>
              </a:prstTxWarp>
            </a:bodyPr>
            <a:lstStyle/>
            <a:p>
              <a:endParaRPr lang="en-US" sz="3200">
                <a:latin typeface="Source Sans Pro" panose="020B0503030403020204" pitchFamily="34" charset="77"/>
              </a:endParaRPr>
            </a:p>
          </p:txBody>
        </p:sp>
        <p:sp>
          <p:nvSpPr>
            <p:cNvPr id="7" name="TextBox 6">
              <a:extLst>
                <a:ext uri="{FF2B5EF4-FFF2-40B4-BE49-F238E27FC236}">
                  <a16:creationId xmlns:a16="http://schemas.microsoft.com/office/drawing/2014/main" id="{E96B01C8-980F-4544-93D3-F95F5720E552}"/>
                </a:ext>
              </a:extLst>
            </p:cNvPr>
            <p:cNvSpPr txBox="1"/>
            <p:nvPr/>
          </p:nvSpPr>
          <p:spPr>
            <a:xfrm>
              <a:off x="6564052" y="2242266"/>
              <a:ext cx="1332148" cy="966045"/>
            </a:xfrm>
            <a:prstGeom prst="rect">
              <a:avLst/>
            </a:prstGeom>
            <a:noFill/>
            <a:sp3d extrusionH="285750" prstMaterial="matte">
              <a:bevelT w="69850" h="0"/>
            </a:sp3d>
          </p:spPr>
          <p:txBody>
            <a:bodyPr wrap="square" rtlCol="0">
              <a:spAutoFit/>
            </a:bodyPr>
            <a:lstStyle/>
            <a:p>
              <a:pPr algn="ctr"/>
              <a:r>
                <a:rPr lang="en-US" sz="3200" dirty="0">
                  <a:solidFill>
                    <a:srgbClr val="FFFFFF"/>
                  </a:solidFill>
                  <a:latin typeface="Source Sans Pro" panose="020B0503030403020204" pitchFamily="34" charset="77"/>
                </a:rPr>
                <a:t>01</a:t>
              </a:r>
            </a:p>
          </p:txBody>
        </p:sp>
        <p:sp>
          <p:nvSpPr>
            <p:cNvPr id="8" name="TextBox 7">
              <a:extLst>
                <a:ext uri="{FF2B5EF4-FFF2-40B4-BE49-F238E27FC236}">
                  <a16:creationId xmlns:a16="http://schemas.microsoft.com/office/drawing/2014/main" id="{AC9AFE05-709E-1340-AE0B-0936409AD320}"/>
                </a:ext>
              </a:extLst>
            </p:cNvPr>
            <p:cNvSpPr txBox="1"/>
            <p:nvPr/>
          </p:nvSpPr>
          <p:spPr>
            <a:xfrm>
              <a:off x="4331804" y="2242266"/>
              <a:ext cx="1332148" cy="966045"/>
            </a:xfrm>
            <a:prstGeom prst="rect">
              <a:avLst/>
            </a:prstGeom>
            <a:noFill/>
            <a:sp3d extrusionH="285750" prstMaterial="matte">
              <a:bevelT w="69850" h="0"/>
            </a:sp3d>
          </p:spPr>
          <p:txBody>
            <a:bodyPr wrap="square" rtlCol="0">
              <a:spAutoFit/>
            </a:bodyPr>
            <a:lstStyle/>
            <a:p>
              <a:pPr algn="ctr"/>
              <a:r>
                <a:rPr lang="en-US" sz="3200" dirty="0">
                  <a:latin typeface="Source Sans Pro" panose="020B0503030403020204" pitchFamily="34" charset="77"/>
                </a:rPr>
                <a:t>04</a:t>
              </a:r>
            </a:p>
          </p:txBody>
        </p:sp>
        <p:sp>
          <p:nvSpPr>
            <p:cNvPr id="9" name="TextBox 8">
              <a:extLst>
                <a:ext uri="{FF2B5EF4-FFF2-40B4-BE49-F238E27FC236}">
                  <a16:creationId xmlns:a16="http://schemas.microsoft.com/office/drawing/2014/main" id="{2D523E32-6910-5448-BB96-4BE9419A2081}"/>
                </a:ext>
              </a:extLst>
            </p:cNvPr>
            <p:cNvSpPr txBox="1"/>
            <p:nvPr/>
          </p:nvSpPr>
          <p:spPr>
            <a:xfrm>
              <a:off x="6564052" y="4412067"/>
              <a:ext cx="1332148" cy="966045"/>
            </a:xfrm>
            <a:prstGeom prst="rect">
              <a:avLst/>
            </a:prstGeom>
            <a:noFill/>
            <a:sp3d extrusionH="285750" prstMaterial="matte">
              <a:bevelT w="69850" h="0"/>
            </a:sp3d>
          </p:spPr>
          <p:txBody>
            <a:bodyPr wrap="square" rtlCol="0">
              <a:spAutoFit/>
            </a:bodyPr>
            <a:lstStyle/>
            <a:p>
              <a:pPr algn="ctr"/>
              <a:r>
                <a:rPr lang="en-US" sz="3200" dirty="0">
                  <a:solidFill>
                    <a:srgbClr val="FFFFFF"/>
                  </a:solidFill>
                  <a:latin typeface="Source Sans Pro" panose="020B0503030403020204" pitchFamily="34" charset="77"/>
                </a:rPr>
                <a:t>02</a:t>
              </a:r>
            </a:p>
          </p:txBody>
        </p:sp>
        <p:sp>
          <p:nvSpPr>
            <p:cNvPr id="10" name="TextBox 9">
              <a:extLst>
                <a:ext uri="{FF2B5EF4-FFF2-40B4-BE49-F238E27FC236}">
                  <a16:creationId xmlns:a16="http://schemas.microsoft.com/office/drawing/2014/main" id="{5CF3B456-B7F5-9E4F-8CED-CFD5989A06D0}"/>
                </a:ext>
              </a:extLst>
            </p:cNvPr>
            <p:cNvSpPr txBox="1"/>
            <p:nvPr/>
          </p:nvSpPr>
          <p:spPr>
            <a:xfrm>
              <a:off x="4331804" y="4412067"/>
              <a:ext cx="1332148" cy="966045"/>
            </a:xfrm>
            <a:prstGeom prst="rect">
              <a:avLst/>
            </a:prstGeom>
            <a:noFill/>
            <a:sp3d extrusionH="285750" prstMaterial="matte">
              <a:bevelT w="69850" h="0"/>
            </a:sp3d>
          </p:spPr>
          <p:txBody>
            <a:bodyPr wrap="square" rtlCol="0">
              <a:spAutoFit/>
            </a:bodyPr>
            <a:lstStyle/>
            <a:p>
              <a:pPr algn="ctr"/>
              <a:r>
                <a:rPr lang="en-US" sz="3200" dirty="0">
                  <a:solidFill>
                    <a:srgbClr val="FFFFFF"/>
                  </a:solidFill>
                  <a:latin typeface="Source Sans Pro" panose="020B0503030403020204" pitchFamily="34" charset="77"/>
                </a:rPr>
                <a:t>03</a:t>
              </a:r>
            </a:p>
          </p:txBody>
        </p:sp>
      </p:grpSp>
      <p:sp>
        <p:nvSpPr>
          <p:cNvPr id="11" name="Rectangle 10">
            <a:extLst>
              <a:ext uri="{FF2B5EF4-FFF2-40B4-BE49-F238E27FC236}">
                <a16:creationId xmlns:a16="http://schemas.microsoft.com/office/drawing/2014/main" id="{A364A7A3-C58E-1B4D-B640-D366B85ACBEA}"/>
              </a:ext>
            </a:extLst>
          </p:cNvPr>
          <p:cNvSpPr/>
          <p:nvPr/>
        </p:nvSpPr>
        <p:spPr>
          <a:xfrm>
            <a:off x="8601399" y="4032753"/>
            <a:ext cx="2875695" cy="91824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b="1" dirty="0">
                <a:solidFill>
                  <a:schemeClr val="tx1"/>
                </a:solidFill>
                <a:latin typeface="Source Sans Pro" panose="020B0503030403020204" pitchFamily="34" charset="77"/>
              </a:rPr>
              <a:t>Restauration</a:t>
            </a:r>
          </a:p>
          <a:p>
            <a:pPr marL="285750" indent="-285750">
              <a:buFont typeface="Arial" panose="020B0604020202020204" pitchFamily="34" charset="0"/>
              <a:buChar char="•"/>
            </a:pPr>
            <a:r>
              <a:rPr lang="en-US" sz="1800" dirty="0" err="1">
                <a:solidFill>
                  <a:schemeClr val="tx1"/>
                </a:solidFill>
                <a:latin typeface="Source Sans Pro" panose="020B0503030403020204" pitchFamily="34" charset="77"/>
              </a:rPr>
              <a:t>Depuis</a:t>
            </a:r>
            <a:r>
              <a:rPr lang="en-US" sz="1800" dirty="0">
                <a:solidFill>
                  <a:schemeClr val="tx1"/>
                </a:solidFill>
                <a:latin typeface="Source Sans Pro" panose="020B0503030403020204" pitchFamily="34" charset="77"/>
              </a:rPr>
              <a:t> </a:t>
            </a:r>
            <a:r>
              <a:rPr lang="en-US" sz="1800" dirty="0" err="1">
                <a:solidFill>
                  <a:schemeClr val="tx1"/>
                </a:solidFill>
                <a:latin typeface="Source Sans Pro" panose="020B0503030403020204" pitchFamily="34" charset="77"/>
              </a:rPr>
              <a:t>l’espace</a:t>
            </a:r>
            <a:r>
              <a:rPr lang="en-US" sz="1800" dirty="0">
                <a:solidFill>
                  <a:schemeClr val="tx1"/>
                </a:solidFill>
                <a:latin typeface="Source Sans Pro" panose="020B0503030403020204" pitchFamily="34" charset="77"/>
              </a:rPr>
              <a:t> client </a:t>
            </a:r>
          </a:p>
          <a:p>
            <a:r>
              <a:rPr lang="en-US" sz="1400" dirty="0">
                <a:solidFill>
                  <a:schemeClr val="tx1"/>
                </a:solidFill>
                <a:latin typeface="Source Sans Pro" panose="020B0503030403020204" pitchFamily="34" charset="77"/>
              </a:rPr>
              <a:t>(</a:t>
            </a:r>
            <a:r>
              <a:rPr lang="en-US" sz="1400" dirty="0" err="1">
                <a:solidFill>
                  <a:schemeClr val="tx1"/>
                </a:solidFill>
                <a:latin typeface="Source Sans Pro" panose="020B0503030403020204" pitchFamily="34" charset="77"/>
              </a:rPr>
              <a:t>à</a:t>
            </a:r>
            <a:r>
              <a:rPr lang="en-US" sz="1400" dirty="0">
                <a:solidFill>
                  <a:schemeClr val="tx1"/>
                </a:solidFill>
                <a:latin typeface="Source Sans Pro" panose="020B0503030403020204" pitchFamily="34" charset="77"/>
              </a:rPr>
              <a:t> la date </a:t>
            </a:r>
            <a:r>
              <a:rPr lang="en-US" sz="1400" dirty="0" err="1">
                <a:solidFill>
                  <a:schemeClr val="tx1"/>
                </a:solidFill>
                <a:latin typeface="Source Sans Pro" panose="020B0503030403020204" pitchFamily="34" charset="77"/>
              </a:rPr>
              <a:t>souhaitée</a:t>
            </a:r>
            <a:r>
              <a:rPr lang="en-US" sz="1400" dirty="0">
                <a:solidFill>
                  <a:schemeClr val="tx1"/>
                </a:solidFill>
                <a:latin typeface="Source Sans Pro" panose="020B0503030403020204" pitchFamily="34" charset="77"/>
              </a:rPr>
              <a:t>)</a:t>
            </a:r>
          </a:p>
        </p:txBody>
      </p:sp>
      <p:sp>
        <p:nvSpPr>
          <p:cNvPr id="12" name="Rectangle 11">
            <a:extLst>
              <a:ext uri="{FF2B5EF4-FFF2-40B4-BE49-F238E27FC236}">
                <a16:creationId xmlns:a16="http://schemas.microsoft.com/office/drawing/2014/main" id="{6C550CFE-3420-1542-94CE-4A3B5D98B859}"/>
              </a:ext>
            </a:extLst>
          </p:cNvPr>
          <p:cNvSpPr/>
          <p:nvPr/>
        </p:nvSpPr>
        <p:spPr>
          <a:xfrm>
            <a:off x="911424" y="1975599"/>
            <a:ext cx="2555052" cy="91824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b="1" dirty="0">
                <a:solidFill>
                  <a:schemeClr val="tx1"/>
                </a:solidFill>
                <a:latin typeface="Source Sans Pro" panose="020B0503030403020204" pitchFamily="34" charset="77"/>
              </a:rPr>
              <a:t>Export</a:t>
            </a:r>
          </a:p>
          <a:p>
            <a:pPr marL="285750" indent="-285750">
              <a:buFont typeface="Arial" panose="020B0604020202020204" pitchFamily="34" charset="0"/>
              <a:buChar char="•"/>
            </a:pPr>
            <a:r>
              <a:rPr lang="da-DK" sz="1800" dirty="0" err="1">
                <a:solidFill>
                  <a:schemeClr val="tx1"/>
                </a:solidFill>
                <a:latin typeface="Source Sans Pro" panose="020B0503030403020204" pitchFamily="34" charset="77"/>
              </a:rPr>
              <a:t>Depuis</a:t>
            </a:r>
            <a:r>
              <a:rPr lang="da-DK" sz="1800" dirty="0">
                <a:solidFill>
                  <a:schemeClr val="tx1"/>
                </a:solidFill>
                <a:latin typeface="Source Sans Pro" panose="020B0503030403020204" pitchFamily="34" charset="77"/>
              </a:rPr>
              <a:t> </a:t>
            </a:r>
            <a:r>
              <a:rPr lang="da-DK" sz="1800" dirty="0" err="1">
                <a:solidFill>
                  <a:schemeClr val="tx1"/>
                </a:solidFill>
                <a:latin typeface="Source Sans Pro" panose="020B0503030403020204" pitchFamily="34" charset="77"/>
              </a:rPr>
              <a:t>l’espace</a:t>
            </a:r>
            <a:r>
              <a:rPr lang="da-DK" sz="1800" dirty="0">
                <a:solidFill>
                  <a:schemeClr val="tx1"/>
                </a:solidFill>
                <a:latin typeface="Source Sans Pro" panose="020B0503030403020204" pitchFamily="34" charset="77"/>
              </a:rPr>
              <a:t> </a:t>
            </a:r>
            <a:r>
              <a:rPr lang="da-DK" sz="1800" dirty="0" err="1">
                <a:solidFill>
                  <a:schemeClr val="tx1"/>
                </a:solidFill>
                <a:latin typeface="Source Sans Pro" panose="020B0503030403020204" pitchFamily="34" charset="77"/>
              </a:rPr>
              <a:t>client</a:t>
            </a:r>
            <a:endParaRPr lang="da-DK" sz="1800" dirty="0">
              <a:solidFill>
                <a:schemeClr val="tx1"/>
              </a:solidFill>
              <a:latin typeface="Source Sans Pro" panose="020B0503030403020204" pitchFamily="34" charset="77"/>
            </a:endParaRPr>
          </a:p>
          <a:p>
            <a:pPr marL="285750" indent="-285750">
              <a:buFont typeface="Arial" panose="020B0604020202020204" pitchFamily="34" charset="0"/>
              <a:buChar char="•"/>
            </a:pPr>
            <a:r>
              <a:rPr lang="da-DK" sz="1800" dirty="0" err="1">
                <a:solidFill>
                  <a:schemeClr val="tx1"/>
                </a:solidFill>
                <a:latin typeface="Source Sans Pro" panose="020B0503030403020204" pitchFamily="34" charset="77"/>
              </a:rPr>
              <a:t>Depuis</a:t>
            </a:r>
            <a:r>
              <a:rPr lang="da-DK" sz="1800" dirty="0">
                <a:solidFill>
                  <a:schemeClr val="tx1"/>
                </a:solidFill>
                <a:latin typeface="Source Sans Pro" panose="020B0503030403020204" pitchFamily="34" charset="77"/>
              </a:rPr>
              <a:t> </a:t>
            </a:r>
            <a:r>
              <a:rPr lang="da-DK" sz="1800" dirty="0" err="1">
                <a:solidFill>
                  <a:schemeClr val="tx1"/>
                </a:solidFill>
                <a:latin typeface="Source Sans Pro" panose="020B0503030403020204" pitchFamily="34" charset="77"/>
              </a:rPr>
              <a:t>PhpMyAdmin</a:t>
            </a:r>
            <a:endParaRPr lang="da-DK" sz="1800" dirty="0">
              <a:solidFill>
                <a:schemeClr val="tx1"/>
              </a:solidFill>
              <a:latin typeface="Source Sans Pro" panose="020B0503030403020204" pitchFamily="34" charset="77"/>
            </a:endParaRPr>
          </a:p>
          <a:p>
            <a:pPr marL="285750" indent="-285750">
              <a:buFont typeface="Arial" panose="020B0604020202020204" pitchFamily="34" charset="0"/>
              <a:buChar char="•"/>
            </a:pPr>
            <a:r>
              <a:rPr lang="da-DK" sz="1800" dirty="0">
                <a:solidFill>
                  <a:schemeClr val="tx1"/>
                </a:solidFill>
                <a:latin typeface="Source Sans Pro" panose="020B0503030403020204" pitchFamily="34" charset="77"/>
              </a:rPr>
              <a:t>SSH</a:t>
            </a:r>
            <a:endParaRPr lang="en-US" sz="1800" dirty="0">
              <a:solidFill>
                <a:schemeClr val="tx1"/>
              </a:solidFill>
              <a:latin typeface="Source Sans Pro" panose="020B0503030403020204" pitchFamily="34" charset="77"/>
            </a:endParaRPr>
          </a:p>
        </p:txBody>
      </p:sp>
      <p:sp>
        <p:nvSpPr>
          <p:cNvPr id="13" name="Rectangle 12">
            <a:extLst>
              <a:ext uri="{FF2B5EF4-FFF2-40B4-BE49-F238E27FC236}">
                <a16:creationId xmlns:a16="http://schemas.microsoft.com/office/drawing/2014/main" id="{64740F16-FB91-9B4D-A3A8-E02ECCC2FF27}"/>
              </a:ext>
            </a:extLst>
          </p:cNvPr>
          <p:cNvSpPr/>
          <p:nvPr/>
        </p:nvSpPr>
        <p:spPr>
          <a:xfrm>
            <a:off x="929859" y="4010348"/>
            <a:ext cx="2555052" cy="91824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pPr algn="r"/>
            <a:r>
              <a:rPr lang="en-US" b="1" dirty="0">
                <a:solidFill>
                  <a:schemeClr val="tx1"/>
                </a:solidFill>
                <a:latin typeface="Source Sans Pro" panose="020B0503030403020204" pitchFamily="34" charset="77"/>
              </a:rPr>
              <a:t>Import</a:t>
            </a:r>
          </a:p>
          <a:p>
            <a:pPr marL="285750" indent="-285750">
              <a:buFont typeface="Arial" panose="020B0604020202020204" pitchFamily="34" charset="0"/>
              <a:buChar char="•"/>
            </a:pPr>
            <a:r>
              <a:rPr lang="da-DK" sz="1800" dirty="0" err="1">
                <a:solidFill>
                  <a:schemeClr val="tx1"/>
                </a:solidFill>
                <a:latin typeface="Source Sans Pro" panose="020B0503030403020204" pitchFamily="34" charset="77"/>
              </a:rPr>
              <a:t>Depuis</a:t>
            </a:r>
            <a:r>
              <a:rPr lang="da-DK" sz="1800" dirty="0">
                <a:solidFill>
                  <a:schemeClr val="tx1"/>
                </a:solidFill>
                <a:latin typeface="Source Sans Pro" panose="020B0503030403020204" pitchFamily="34" charset="77"/>
              </a:rPr>
              <a:t> </a:t>
            </a:r>
            <a:r>
              <a:rPr lang="da-DK" sz="1800" dirty="0" err="1">
                <a:solidFill>
                  <a:schemeClr val="tx1"/>
                </a:solidFill>
                <a:latin typeface="Source Sans Pro" panose="020B0503030403020204" pitchFamily="34" charset="77"/>
              </a:rPr>
              <a:t>l’espace</a:t>
            </a:r>
            <a:r>
              <a:rPr lang="da-DK" sz="1800" dirty="0">
                <a:solidFill>
                  <a:schemeClr val="tx1"/>
                </a:solidFill>
                <a:latin typeface="Source Sans Pro" panose="020B0503030403020204" pitchFamily="34" charset="77"/>
              </a:rPr>
              <a:t> </a:t>
            </a:r>
            <a:r>
              <a:rPr lang="da-DK" sz="1800" dirty="0" err="1">
                <a:solidFill>
                  <a:schemeClr val="tx1"/>
                </a:solidFill>
                <a:latin typeface="Source Sans Pro" panose="020B0503030403020204" pitchFamily="34" charset="77"/>
              </a:rPr>
              <a:t>client</a:t>
            </a:r>
            <a:endParaRPr lang="da-DK" sz="1800" dirty="0">
              <a:solidFill>
                <a:schemeClr val="tx1"/>
              </a:solidFill>
              <a:latin typeface="Source Sans Pro" panose="020B0503030403020204" pitchFamily="34" charset="77"/>
            </a:endParaRPr>
          </a:p>
          <a:p>
            <a:pPr marL="285750" indent="-285750">
              <a:buFont typeface="Arial" panose="020B0604020202020204" pitchFamily="34" charset="0"/>
              <a:buChar char="•"/>
            </a:pPr>
            <a:r>
              <a:rPr lang="da-DK" sz="1800" dirty="0" err="1">
                <a:solidFill>
                  <a:schemeClr val="tx1"/>
                </a:solidFill>
                <a:latin typeface="Source Sans Pro" panose="020B0503030403020204" pitchFamily="34" charset="77"/>
              </a:rPr>
              <a:t>Depuis</a:t>
            </a:r>
            <a:r>
              <a:rPr lang="da-DK" sz="1800" dirty="0">
                <a:solidFill>
                  <a:schemeClr val="tx1"/>
                </a:solidFill>
                <a:latin typeface="Source Sans Pro" panose="020B0503030403020204" pitchFamily="34" charset="77"/>
              </a:rPr>
              <a:t> </a:t>
            </a:r>
            <a:r>
              <a:rPr lang="da-DK" sz="1800" dirty="0" err="1">
                <a:solidFill>
                  <a:schemeClr val="tx1"/>
                </a:solidFill>
                <a:latin typeface="Source Sans Pro" panose="020B0503030403020204" pitchFamily="34" charset="77"/>
              </a:rPr>
              <a:t>PhpMyAdmin</a:t>
            </a:r>
            <a:r>
              <a:rPr lang="da-DK" sz="1800" dirty="0">
                <a:solidFill>
                  <a:schemeClr val="tx1"/>
                </a:solidFill>
                <a:latin typeface="Source Sans Pro" panose="020B0503030403020204" pitchFamily="34" charset="77"/>
              </a:rPr>
              <a:t> </a:t>
            </a:r>
            <a:r>
              <a:rPr lang="da-DK" sz="1400" dirty="0">
                <a:solidFill>
                  <a:schemeClr val="tx1"/>
                </a:solidFill>
                <a:latin typeface="Source Sans Pro" panose="020B0503030403020204" pitchFamily="34" charset="77"/>
              </a:rPr>
              <a:t>(128Mo </a:t>
            </a:r>
            <a:r>
              <a:rPr lang="da-DK" sz="1400" dirty="0" err="1">
                <a:solidFill>
                  <a:schemeClr val="tx1"/>
                </a:solidFill>
                <a:latin typeface="Source Sans Pro" panose="020B0503030403020204" pitchFamily="34" charset="77"/>
              </a:rPr>
              <a:t>maximum</a:t>
            </a:r>
            <a:r>
              <a:rPr lang="da-DK" sz="1400" dirty="0">
                <a:solidFill>
                  <a:schemeClr val="tx1"/>
                </a:solidFill>
                <a:latin typeface="Source Sans Pro" panose="020B0503030403020204" pitchFamily="34" charset="77"/>
              </a:rPr>
              <a:t>)</a:t>
            </a:r>
          </a:p>
          <a:p>
            <a:pPr marL="285750" indent="-285750">
              <a:buFont typeface="Arial" panose="020B0604020202020204" pitchFamily="34" charset="0"/>
              <a:buChar char="•"/>
            </a:pPr>
            <a:r>
              <a:rPr lang="da-DK" sz="1800" dirty="0">
                <a:solidFill>
                  <a:schemeClr val="tx1"/>
                </a:solidFill>
                <a:latin typeface="Source Sans Pro" panose="020B0503030403020204" pitchFamily="34" charset="77"/>
              </a:rPr>
              <a:t>SSH</a:t>
            </a:r>
            <a:endParaRPr lang="en-US" sz="1800" dirty="0">
              <a:solidFill>
                <a:schemeClr val="tx1"/>
              </a:solidFill>
              <a:latin typeface="Source Sans Pro" panose="020B0503030403020204" pitchFamily="34" charset="77"/>
            </a:endParaRPr>
          </a:p>
        </p:txBody>
      </p:sp>
      <p:sp>
        <p:nvSpPr>
          <p:cNvPr id="15" name="Oval 14">
            <a:extLst>
              <a:ext uri="{FF2B5EF4-FFF2-40B4-BE49-F238E27FC236}">
                <a16:creationId xmlns:a16="http://schemas.microsoft.com/office/drawing/2014/main" id="{1B88726B-F106-9F4A-8CCA-880C3C39F6D8}"/>
              </a:ext>
            </a:extLst>
          </p:cNvPr>
          <p:cNvSpPr/>
          <p:nvPr/>
        </p:nvSpPr>
        <p:spPr>
          <a:xfrm>
            <a:off x="3607389" y="2063411"/>
            <a:ext cx="788196" cy="788196"/>
          </a:xfrm>
          <a:prstGeom prst="ellipse">
            <a:avLst/>
          </a:prstGeom>
          <a:solidFill>
            <a:schemeClr val="bg2"/>
          </a:soli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18" name="Oval 17">
            <a:extLst>
              <a:ext uri="{FF2B5EF4-FFF2-40B4-BE49-F238E27FC236}">
                <a16:creationId xmlns:a16="http://schemas.microsoft.com/office/drawing/2014/main" id="{674B72C7-6C42-C94B-9CAD-5B11AADC7B6B}"/>
              </a:ext>
            </a:extLst>
          </p:cNvPr>
          <p:cNvSpPr/>
          <p:nvPr/>
        </p:nvSpPr>
        <p:spPr>
          <a:xfrm>
            <a:off x="7777200" y="4097777"/>
            <a:ext cx="788196" cy="788196"/>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1" name="Oval 20">
            <a:extLst>
              <a:ext uri="{FF2B5EF4-FFF2-40B4-BE49-F238E27FC236}">
                <a16:creationId xmlns:a16="http://schemas.microsoft.com/office/drawing/2014/main" id="{ADD41DED-DC83-094E-BE07-C31288FC74DF}"/>
              </a:ext>
            </a:extLst>
          </p:cNvPr>
          <p:cNvSpPr/>
          <p:nvPr/>
        </p:nvSpPr>
        <p:spPr>
          <a:xfrm>
            <a:off x="3607389" y="4075372"/>
            <a:ext cx="788196" cy="788196"/>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23" name="Freeform 22">
            <a:extLst>
              <a:ext uri="{FF2B5EF4-FFF2-40B4-BE49-F238E27FC236}">
                <a16:creationId xmlns:a16="http://schemas.microsoft.com/office/drawing/2014/main" id="{A7762EA3-4C32-5241-8A03-DC27C4D83B22}"/>
              </a:ext>
            </a:extLst>
          </p:cNvPr>
          <p:cNvSpPr/>
          <p:nvPr/>
        </p:nvSpPr>
        <p:spPr>
          <a:xfrm>
            <a:off x="6879032" y="2389396"/>
            <a:ext cx="871417" cy="257040"/>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9DCDB777-062A-7B44-99B9-A6461623C8CA}"/>
              </a:ext>
            </a:extLst>
          </p:cNvPr>
          <p:cNvSpPr/>
          <p:nvPr/>
        </p:nvSpPr>
        <p:spPr>
          <a:xfrm>
            <a:off x="8565396" y="1933362"/>
            <a:ext cx="3363252" cy="918245"/>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t" anchorCtr="0"/>
          <a:lstStyle/>
          <a:p>
            <a:r>
              <a:rPr lang="en-US" b="1" dirty="0" err="1">
                <a:solidFill>
                  <a:schemeClr val="tx1"/>
                </a:solidFill>
                <a:latin typeface="Source Sans Pro" panose="020B0503030403020204" pitchFamily="34" charset="77"/>
              </a:rPr>
              <a:t>Sauvegardes</a:t>
            </a:r>
            <a:endParaRPr lang="en-US" b="1" dirty="0">
              <a:solidFill>
                <a:schemeClr val="tx1"/>
              </a:solidFill>
              <a:latin typeface="Source Sans Pro" panose="020B0503030403020204" pitchFamily="34" charset="77"/>
            </a:endParaRPr>
          </a:p>
          <a:p>
            <a:pPr marL="285750" indent="-285750">
              <a:buFont typeface="Arial" panose="020B0604020202020204" pitchFamily="34" charset="0"/>
              <a:buChar char="•"/>
            </a:pPr>
            <a:r>
              <a:rPr lang="da-DK" sz="1800" dirty="0" err="1">
                <a:solidFill>
                  <a:schemeClr val="tx1"/>
                </a:solidFill>
                <a:latin typeface="Source Sans Pro" panose="020B0503030403020204" pitchFamily="34" charset="77"/>
              </a:rPr>
              <a:t>automatiques</a:t>
            </a:r>
            <a:r>
              <a:rPr lang="da-DK" sz="1800" dirty="0">
                <a:solidFill>
                  <a:schemeClr val="tx1"/>
                </a:solidFill>
                <a:latin typeface="Source Sans Pro" panose="020B0503030403020204" pitchFamily="34" charset="77"/>
              </a:rPr>
              <a:t> par OVHcloud</a:t>
            </a:r>
          </a:p>
          <a:p>
            <a:r>
              <a:rPr lang="da-DK" sz="1400" dirty="0">
                <a:solidFill>
                  <a:schemeClr val="tx1"/>
                </a:solidFill>
                <a:latin typeface="Source Sans Pro" panose="020B0503030403020204" pitchFamily="34" charset="77"/>
              </a:rPr>
              <a:t>(1/jour disponibles 30 </a:t>
            </a:r>
            <a:r>
              <a:rPr lang="da-DK" sz="1400" dirty="0" err="1">
                <a:solidFill>
                  <a:schemeClr val="tx1"/>
                </a:solidFill>
                <a:latin typeface="Source Sans Pro" panose="020B0503030403020204" pitchFamily="34" charset="77"/>
              </a:rPr>
              <a:t>jours</a:t>
            </a:r>
            <a:r>
              <a:rPr lang="da-DK" sz="1400" dirty="0">
                <a:solidFill>
                  <a:schemeClr val="tx1"/>
                </a:solidFill>
                <a:latin typeface="Source Sans Pro" panose="020B0503030403020204" pitchFamily="34" charset="77"/>
              </a:rPr>
              <a:t>)</a:t>
            </a:r>
          </a:p>
          <a:p>
            <a:pPr marL="285750" indent="-285750">
              <a:buFont typeface="Arial" panose="020B0604020202020204" pitchFamily="34" charset="0"/>
              <a:buChar char="•"/>
            </a:pPr>
            <a:r>
              <a:rPr lang="da-DK" sz="1800" dirty="0">
                <a:solidFill>
                  <a:schemeClr val="tx1"/>
                </a:solidFill>
                <a:latin typeface="Source Sans Pro" panose="020B0503030403020204" pitchFamily="34" charset="77"/>
              </a:rPr>
              <a:t>manuelle par le </a:t>
            </a:r>
            <a:r>
              <a:rPr lang="da-DK" sz="1800" dirty="0" err="1">
                <a:solidFill>
                  <a:schemeClr val="tx1"/>
                </a:solidFill>
                <a:latin typeface="Source Sans Pro" panose="020B0503030403020204" pitchFamily="34" charset="77"/>
              </a:rPr>
              <a:t>client</a:t>
            </a:r>
            <a:endParaRPr lang="da-DK" sz="1800" dirty="0">
              <a:solidFill>
                <a:schemeClr val="tx1"/>
              </a:solidFill>
              <a:latin typeface="Source Sans Pro" panose="020B0503030403020204" pitchFamily="34" charset="77"/>
            </a:endParaRPr>
          </a:p>
          <a:p>
            <a:r>
              <a:rPr lang="da-DK" sz="1400" dirty="0">
                <a:solidFill>
                  <a:schemeClr val="tx1"/>
                </a:solidFill>
                <a:latin typeface="Source Sans Pro" panose="020B0503030403020204" pitchFamily="34" charset="77"/>
              </a:rPr>
              <a:t>(à </a:t>
            </a:r>
            <a:r>
              <a:rPr lang="da-DK" sz="1400" dirty="0" err="1">
                <a:solidFill>
                  <a:schemeClr val="tx1"/>
                </a:solidFill>
                <a:latin typeface="Source Sans Pro" panose="020B0503030403020204" pitchFamily="34" charset="77"/>
              </a:rPr>
              <a:t>l’instant</a:t>
            </a:r>
            <a:r>
              <a:rPr lang="da-DK" sz="1400" dirty="0">
                <a:solidFill>
                  <a:schemeClr val="tx1"/>
                </a:solidFill>
                <a:latin typeface="Source Sans Pro" panose="020B0503030403020204" pitchFamily="34" charset="77"/>
              </a:rPr>
              <a:t> </a:t>
            </a:r>
            <a:r>
              <a:rPr lang="da-DK" sz="1400" dirty="0" err="1">
                <a:solidFill>
                  <a:schemeClr val="tx1"/>
                </a:solidFill>
                <a:latin typeface="Source Sans Pro" panose="020B0503030403020204" pitchFamily="34" charset="77"/>
              </a:rPr>
              <a:t>présent</a:t>
            </a:r>
            <a:r>
              <a:rPr lang="da-DK" sz="1400" dirty="0">
                <a:solidFill>
                  <a:schemeClr val="tx1"/>
                </a:solidFill>
                <a:latin typeface="Source Sans Pro" panose="020B0503030403020204" pitchFamily="34" charset="77"/>
              </a:rPr>
              <a:t>)</a:t>
            </a:r>
            <a:endParaRPr lang="en-US" sz="1400" dirty="0">
              <a:solidFill>
                <a:schemeClr val="tx1"/>
              </a:solidFill>
              <a:latin typeface="Source Sans Pro" panose="020B0503030403020204" pitchFamily="34" charset="77"/>
            </a:endParaRPr>
          </a:p>
        </p:txBody>
      </p:sp>
      <p:sp>
        <p:nvSpPr>
          <p:cNvPr id="26" name="Oval 25">
            <a:extLst>
              <a:ext uri="{FF2B5EF4-FFF2-40B4-BE49-F238E27FC236}">
                <a16:creationId xmlns:a16="http://schemas.microsoft.com/office/drawing/2014/main" id="{EB05A312-0883-9D44-B3C8-91696992DE6B}"/>
              </a:ext>
            </a:extLst>
          </p:cNvPr>
          <p:cNvSpPr/>
          <p:nvPr/>
        </p:nvSpPr>
        <p:spPr>
          <a:xfrm>
            <a:off x="7741197" y="1998386"/>
            <a:ext cx="788196" cy="788196"/>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a:p>
        </p:txBody>
      </p:sp>
      <p:sp>
        <p:nvSpPr>
          <p:cNvPr id="28" name="Freeform 27">
            <a:extLst>
              <a:ext uri="{FF2B5EF4-FFF2-40B4-BE49-F238E27FC236}">
                <a16:creationId xmlns:a16="http://schemas.microsoft.com/office/drawing/2014/main" id="{CFC892A6-B235-B246-93C6-4C8FCB559B72}"/>
              </a:ext>
            </a:extLst>
          </p:cNvPr>
          <p:cNvSpPr/>
          <p:nvPr/>
        </p:nvSpPr>
        <p:spPr>
          <a:xfrm flipV="1">
            <a:off x="6866526" y="4231576"/>
            <a:ext cx="942786" cy="264763"/>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9" name="Freeform 28">
            <a:extLst>
              <a:ext uri="{FF2B5EF4-FFF2-40B4-BE49-F238E27FC236}">
                <a16:creationId xmlns:a16="http://schemas.microsoft.com/office/drawing/2014/main" id="{1E69C669-6096-D948-8182-EDA6CBA16C9A}"/>
              </a:ext>
            </a:extLst>
          </p:cNvPr>
          <p:cNvSpPr/>
          <p:nvPr/>
        </p:nvSpPr>
        <p:spPr>
          <a:xfrm flipH="1">
            <a:off x="4377159" y="2431633"/>
            <a:ext cx="780222" cy="244060"/>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Freeform 29">
            <a:extLst>
              <a:ext uri="{FF2B5EF4-FFF2-40B4-BE49-F238E27FC236}">
                <a16:creationId xmlns:a16="http://schemas.microsoft.com/office/drawing/2014/main" id="{4821F6A6-E39E-1649-B0D2-3F77107C271A}"/>
              </a:ext>
            </a:extLst>
          </p:cNvPr>
          <p:cNvSpPr/>
          <p:nvPr/>
        </p:nvSpPr>
        <p:spPr>
          <a:xfrm flipH="1" flipV="1">
            <a:off x="4395593" y="4209171"/>
            <a:ext cx="829011" cy="264763"/>
          </a:xfrm>
          <a:custGeom>
            <a:avLst/>
            <a:gdLst>
              <a:gd name="connsiteX0" fmla="*/ 2833254 w 2833254"/>
              <a:gd name="connsiteY0" fmla="*/ 0 h 1087582"/>
              <a:gd name="connsiteX1" fmla="*/ 928254 w 2833254"/>
              <a:gd name="connsiteY1" fmla="*/ 0 h 1087582"/>
              <a:gd name="connsiteX2" fmla="*/ 0 w 2833254"/>
              <a:gd name="connsiteY2" fmla="*/ 1087582 h 1087582"/>
            </a:gdLst>
            <a:ahLst/>
            <a:cxnLst>
              <a:cxn ang="0">
                <a:pos x="connsiteX0" y="connsiteY0"/>
              </a:cxn>
              <a:cxn ang="0">
                <a:pos x="connsiteX1" y="connsiteY1"/>
              </a:cxn>
              <a:cxn ang="0">
                <a:pos x="connsiteX2" y="connsiteY2"/>
              </a:cxn>
            </a:cxnLst>
            <a:rect l="l" t="t" r="r" b="b"/>
            <a:pathLst>
              <a:path w="2833254" h="1087582">
                <a:moveTo>
                  <a:pt x="2833254" y="0"/>
                </a:moveTo>
                <a:lnTo>
                  <a:pt x="928254" y="0"/>
                </a:lnTo>
                <a:lnTo>
                  <a:pt x="0" y="1087582"/>
                </a:lnTo>
              </a:path>
            </a:pathLst>
          </a:cu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nvGrpSpPr>
          <p:cNvPr id="32" name="Groupe 34">
            <a:extLst>
              <a:ext uri="{FF2B5EF4-FFF2-40B4-BE49-F238E27FC236}">
                <a16:creationId xmlns:a16="http://schemas.microsoft.com/office/drawing/2014/main" id="{1B1FAA9D-AA1D-044A-9FFC-A14C8CDABD46}"/>
              </a:ext>
            </a:extLst>
          </p:cNvPr>
          <p:cNvGrpSpPr/>
          <p:nvPr/>
        </p:nvGrpSpPr>
        <p:grpSpPr>
          <a:xfrm>
            <a:off x="2373189" y="5558448"/>
            <a:ext cx="7445621" cy="473237"/>
            <a:chOff x="3062163" y="5095674"/>
            <a:chExt cx="6027285" cy="473237"/>
          </a:xfrm>
        </p:grpSpPr>
        <p:sp>
          <p:nvSpPr>
            <p:cNvPr id="33" name="ZoneTexte 35">
              <a:extLst>
                <a:ext uri="{FF2B5EF4-FFF2-40B4-BE49-F238E27FC236}">
                  <a16:creationId xmlns:a16="http://schemas.microsoft.com/office/drawing/2014/main" id="{2F5EDBFC-4B02-AE4D-8F25-1D2246C01801}"/>
                </a:ext>
              </a:extLst>
            </p:cNvPr>
            <p:cNvSpPr txBox="1"/>
            <p:nvPr/>
          </p:nvSpPr>
          <p:spPr>
            <a:xfrm>
              <a:off x="3062163" y="5139773"/>
              <a:ext cx="5981693" cy="400110"/>
            </a:xfrm>
            <a:prstGeom prst="rect">
              <a:avLst/>
            </a:prstGeom>
            <a:noFill/>
          </p:spPr>
          <p:txBody>
            <a:bodyPr wrap="square" rtlCol="0">
              <a:spAutoFit/>
            </a:bodyPr>
            <a:lstStyle/>
            <a:p>
              <a:pPr algn="ctr"/>
              <a:r>
                <a:rPr lang="fr-FR" sz="2000" b="1" dirty="0">
                  <a:solidFill>
                    <a:schemeClr val="accent2"/>
                  </a:solidFill>
                  <a:latin typeface="Source Sans Pro" panose="020B0503030403020204" pitchFamily="34" charset="77"/>
                </a:rPr>
                <a:t>A noter : </a:t>
              </a:r>
              <a:r>
                <a:rPr lang="fr-FR" sz="2000" dirty="0">
                  <a:solidFill>
                    <a:schemeClr val="accent2"/>
                  </a:solidFill>
                  <a:latin typeface="Source Sans Pro" panose="020B0503030403020204" pitchFamily="34" charset="77"/>
                </a:rPr>
                <a:t>Ces sauvegardes ne sont pas contractuelles !</a:t>
              </a:r>
            </a:p>
          </p:txBody>
        </p:sp>
        <p:sp>
          <p:nvSpPr>
            <p:cNvPr id="34" name="Rectangle : coins arrondis 36">
              <a:extLst>
                <a:ext uri="{FF2B5EF4-FFF2-40B4-BE49-F238E27FC236}">
                  <a16:creationId xmlns:a16="http://schemas.microsoft.com/office/drawing/2014/main" id="{26394E83-0A46-0748-95A1-CA81263BE379}"/>
                </a:ext>
              </a:extLst>
            </p:cNvPr>
            <p:cNvSpPr/>
            <p:nvPr/>
          </p:nvSpPr>
          <p:spPr>
            <a:xfrm>
              <a:off x="3107755" y="5095674"/>
              <a:ext cx="5981693" cy="473237"/>
            </a:xfrm>
            <a:prstGeom prst="roundRect">
              <a:avLst/>
            </a:pr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accent2"/>
                </a:solidFill>
                <a:latin typeface="Source Sans Pro" panose="020B0503030403020204" pitchFamily="34" charset="77"/>
              </a:endParaRPr>
            </a:p>
          </p:txBody>
        </p:sp>
      </p:grpSp>
      <p:sp>
        <p:nvSpPr>
          <p:cNvPr id="35" name="Freeform 38">
            <a:extLst>
              <a:ext uri="{FF2B5EF4-FFF2-40B4-BE49-F238E27FC236}">
                <a16:creationId xmlns:a16="http://schemas.microsoft.com/office/drawing/2014/main" id="{BA1766CB-526A-9A49-81DF-291DB495A18E}"/>
              </a:ext>
            </a:extLst>
          </p:cNvPr>
          <p:cNvSpPr>
            <a:spLocks noEditPoints="1"/>
          </p:cNvSpPr>
          <p:nvPr/>
        </p:nvSpPr>
        <p:spPr bwMode="auto">
          <a:xfrm>
            <a:off x="3662985" y="4195575"/>
            <a:ext cx="640134" cy="564260"/>
          </a:xfrm>
          <a:custGeom>
            <a:avLst/>
            <a:gdLst>
              <a:gd name="T0" fmla="*/ 354 w 416"/>
              <a:gd name="T1" fmla="*/ 108 h 367"/>
              <a:gd name="T2" fmla="*/ 248 w 416"/>
              <a:gd name="T3" fmla="*/ 0 h 367"/>
              <a:gd name="T4" fmla="*/ 161 w 416"/>
              <a:gd name="T5" fmla="*/ 49 h 367"/>
              <a:gd name="T6" fmla="*/ 138 w 416"/>
              <a:gd name="T7" fmla="*/ 45 h 367"/>
              <a:gd name="T8" fmla="*/ 71 w 416"/>
              <a:gd name="T9" fmla="*/ 106 h 367"/>
              <a:gd name="T10" fmla="*/ 0 w 416"/>
              <a:gd name="T11" fmla="*/ 186 h 367"/>
              <a:gd name="T12" fmla="*/ 77 w 416"/>
              <a:gd name="T13" fmla="*/ 266 h 367"/>
              <a:gd name="T14" fmla="*/ 209 w 416"/>
              <a:gd name="T15" fmla="*/ 266 h 367"/>
              <a:gd name="T16" fmla="*/ 209 w 416"/>
              <a:gd name="T17" fmla="*/ 362 h 367"/>
              <a:gd name="T18" fmla="*/ 213 w 416"/>
              <a:gd name="T19" fmla="*/ 367 h 367"/>
              <a:gd name="T20" fmla="*/ 218 w 416"/>
              <a:gd name="T21" fmla="*/ 362 h 367"/>
              <a:gd name="T22" fmla="*/ 218 w 416"/>
              <a:gd name="T23" fmla="*/ 266 h 367"/>
              <a:gd name="T24" fmla="*/ 344 w 416"/>
              <a:gd name="T25" fmla="*/ 266 h 367"/>
              <a:gd name="T26" fmla="*/ 344 w 416"/>
              <a:gd name="T27" fmla="*/ 266 h 367"/>
              <a:gd name="T28" fmla="*/ 416 w 416"/>
              <a:gd name="T29" fmla="*/ 186 h 367"/>
              <a:gd name="T30" fmla="*/ 354 w 416"/>
              <a:gd name="T31" fmla="*/ 108 h 367"/>
              <a:gd name="T32" fmla="*/ 344 w 416"/>
              <a:gd name="T33" fmla="*/ 257 h 367"/>
              <a:gd name="T34" fmla="*/ 218 w 416"/>
              <a:gd name="T35" fmla="*/ 257 h 367"/>
              <a:gd name="T36" fmla="*/ 218 w 416"/>
              <a:gd name="T37" fmla="*/ 177 h 367"/>
              <a:gd name="T38" fmla="*/ 267 w 416"/>
              <a:gd name="T39" fmla="*/ 226 h 367"/>
              <a:gd name="T40" fmla="*/ 270 w 416"/>
              <a:gd name="T41" fmla="*/ 227 h 367"/>
              <a:gd name="T42" fmla="*/ 273 w 416"/>
              <a:gd name="T43" fmla="*/ 226 h 367"/>
              <a:gd name="T44" fmla="*/ 273 w 416"/>
              <a:gd name="T45" fmla="*/ 219 h 367"/>
              <a:gd name="T46" fmla="*/ 217 w 416"/>
              <a:gd name="T47" fmla="*/ 162 h 367"/>
              <a:gd name="T48" fmla="*/ 217 w 416"/>
              <a:gd name="T49" fmla="*/ 162 h 367"/>
              <a:gd name="T50" fmla="*/ 213 w 416"/>
              <a:gd name="T51" fmla="*/ 161 h 367"/>
              <a:gd name="T52" fmla="*/ 210 w 416"/>
              <a:gd name="T53" fmla="*/ 162 h 367"/>
              <a:gd name="T54" fmla="*/ 153 w 416"/>
              <a:gd name="T55" fmla="*/ 219 h 367"/>
              <a:gd name="T56" fmla="*/ 153 w 416"/>
              <a:gd name="T57" fmla="*/ 226 h 367"/>
              <a:gd name="T58" fmla="*/ 160 w 416"/>
              <a:gd name="T59" fmla="*/ 226 h 367"/>
              <a:gd name="T60" fmla="*/ 209 w 416"/>
              <a:gd name="T61" fmla="*/ 177 h 367"/>
              <a:gd name="T62" fmla="*/ 209 w 416"/>
              <a:gd name="T63" fmla="*/ 257 h 367"/>
              <a:gd name="T64" fmla="*/ 77 w 416"/>
              <a:gd name="T65" fmla="*/ 257 h 367"/>
              <a:gd name="T66" fmla="*/ 10 w 416"/>
              <a:gd name="T67" fmla="*/ 186 h 367"/>
              <a:gd name="T68" fmla="*/ 76 w 416"/>
              <a:gd name="T69" fmla="*/ 115 h 367"/>
              <a:gd name="T70" fmla="*/ 80 w 416"/>
              <a:gd name="T71" fmla="*/ 110 h 367"/>
              <a:gd name="T72" fmla="*/ 138 w 416"/>
              <a:gd name="T73" fmla="*/ 55 h 367"/>
              <a:gd name="T74" fmla="*/ 161 w 416"/>
              <a:gd name="T75" fmla="*/ 59 h 367"/>
              <a:gd name="T76" fmla="*/ 167 w 416"/>
              <a:gd name="T77" fmla="*/ 57 h 367"/>
              <a:gd name="T78" fmla="*/ 248 w 416"/>
              <a:gd name="T79" fmla="*/ 9 h 367"/>
              <a:gd name="T80" fmla="*/ 345 w 416"/>
              <a:gd name="T81" fmla="*/ 112 h 367"/>
              <a:gd name="T82" fmla="*/ 349 w 416"/>
              <a:gd name="T83" fmla="*/ 117 h 367"/>
              <a:gd name="T84" fmla="*/ 407 w 416"/>
              <a:gd name="T85" fmla="*/ 186 h 367"/>
              <a:gd name="T86" fmla="*/ 344 w 416"/>
              <a:gd name="T87" fmla="*/ 25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6" h="367">
                <a:moveTo>
                  <a:pt x="354" y="108"/>
                </a:moveTo>
                <a:cubicBezTo>
                  <a:pt x="350" y="48"/>
                  <a:pt x="304" y="0"/>
                  <a:pt x="248" y="0"/>
                </a:cubicBezTo>
                <a:cubicBezTo>
                  <a:pt x="213" y="0"/>
                  <a:pt x="181" y="18"/>
                  <a:pt x="161" y="49"/>
                </a:cubicBezTo>
                <a:cubicBezTo>
                  <a:pt x="153" y="47"/>
                  <a:pt x="145" y="45"/>
                  <a:pt x="138" y="45"/>
                </a:cubicBezTo>
                <a:cubicBezTo>
                  <a:pt x="102" y="45"/>
                  <a:pt x="73" y="72"/>
                  <a:pt x="71" y="106"/>
                </a:cubicBezTo>
                <a:cubicBezTo>
                  <a:pt x="31" y="110"/>
                  <a:pt x="0" y="145"/>
                  <a:pt x="0" y="186"/>
                </a:cubicBezTo>
                <a:cubicBezTo>
                  <a:pt x="0" y="231"/>
                  <a:pt x="34" y="266"/>
                  <a:pt x="77" y="266"/>
                </a:cubicBezTo>
                <a:cubicBezTo>
                  <a:pt x="209" y="266"/>
                  <a:pt x="209" y="266"/>
                  <a:pt x="209" y="266"/>
                </a:cubicBezTo>
                <a:cubicBezTo>
                  <a:pt x="209" y="362"/>
                  <a:pt x="209" y="362"/>
                  <a:pt x="209" y="362"/>
                </a:cubicBezTo>
                <a:cubicBezTo>
                  <a:pt x="209" y="364"/>
                  <a:pt x="211" y="367"/>
                  <a:pt x="213" y="367"/>
                </a:cubicBezTo>
                <a:cubicBezTo>
                  <a:pt x="216" y="367"/>
                  <a:pt x="218" y="364"/>
                  <a:pt x="218" y="362"/>
                </a:cubicBezTo>
                <a:cubicBezTo>
                  <a:pt x="218" y="266"/>
                  <a:pt x="218" y="266"/>
                  <a:pt x="218" y="266"/>
                </a:cubicBezTo>
                <a:cubicBezTo>
                  <a:pt x="344" y="266"/>
                  <a:pt x="344" y="266"/>
                  <a:pt x="344" y="266"/>
                </a:cubicBezTo>
                <a:cubicBezTo>
                  <a:pt x="344" y="266"/>
                  <a:pt x="344" y="266"/>
                  <a:pt x="344" y="266"/>
                </a:cubicBezTo>
                <a:cubicBezTo>
                  <a:pt x="384" y="265"/>
                  <a:pt x="416" y="229"/>
                  <a:pt x="416" y="186"/>
                </a:cubicBezTo>
                <a:cubicBezTo>
                  <a:pt x="416" y="147"/>
                  <a:pt x="390" y="115"/>
                  <a:pt x="354" y="108"/>
                </a:cubicBezTo>
                <a:close/>
                <a:moveTo>
                  <a:pt x="344" y="257"/>
                </a:moveTo>
                <a:cubicBezTo>
                  <a:pt x="218" y="257"/>
                  <a:pt x="218" y="257"/>
                  <a:pt x="218" y="257"/>
                </a:cubicBezTo>
                <a:cubicBezTo>
                  <a:pt x="218" y="177"/>
                  <a:pt x="218" y="177"/>
                  <a:pt x="218" y="177"/>
                </a:cubicBezTo>
                <a:cubicBezTo>
                  <a:pt x="267" y="226"/>
                  <a:pt x="267" y="226"/>
                  <a:pt x="267" y="226"/>
                </a:cubicBezTo>
                <a:cubicBezTo>
                  <a:pt x="268" y="227"/>
                  <a:pt x="269" y="227"/>
                  <a:pt x="270" y="227"/>
                </a:cubicBezTo>
                <a:cubicBezTo>
                  <a:pt x="271" y="227"/>
                  <a:pt x="273" y="227"/>
                  <a:pt x="273" y="226"/>
                </a:cubicBezTo>
                <a:cubicBezTo>
                  <a:pt x="275" y="224"/>
                  <a:pt x="275" y="221"/>
                  <a:pt x="273" y="219"/>
                </a:cubicBezTo>
                <a:cubicBezTo>
                  <a:pt x="217" y="162"/>
                  <a:pt x="217" y="162"/>
                  <a:pt x="217" y="162"/>
                </a:cubicBezTo>
                <a:cubicBezTo>
                  <a:pt x="217" y="162"/>
                  <a:pt x="217" y="162"/>
                  <a:pt x="217" y="162"/>
                </a:cubicBezTo>
                <a:cubicBezTo>
                  <a:pt x="216" y="161"/>
                  <a:pt x="215" y="161"/>
                  <a:pt x="213" y="161"/>
                </a:cubicBezTo>
                <a:cubicBezTo>
                  <a:pt x="212" y="161"/>
                  <a:pt x="211" y="161"/>
                  <a:pt x="210" y="162"/>
                </a:cubicBezTo>
                <a:cubicBezTo>
                  <a:pt x="153" y="219"/>
                  <a:pt x="153" y="219"/>
                  <a:pt x="153" y="219"/>
                </a:cubicBezTo>
                <a:cubicBezTo>
                  <a:pt x="151" y="221"/>
                  <a:pt x="151" y="224"/>
                  <a:pt x="153" y="226"/>
                </a:cubicBezTo>
                <a:cubicBezTo>
                  <a:pt x="155" y="228"/>
                  <a:pt x="158" y="228"/>
                  <a:pt x="160" y="226"/>
                </a:cubicBezTo>
                <a:cubicBezTo>
                  <a:pt x="209" y="177"/>
                  <a:pt x="209" y="177"/>
                  <a:pt x="209" y="177"/>
                </a:cubicBezTo>
                <a:cubicBezTo>
                  <a:pt x="209" y="257"/>
                  <a:pt x="209" y="257"/>
                  <a:pt x="209" y="257"/>
                </a:cubicBezTo>
                <a:cubicBezTo>
                  <a:pt x="77" y="257"/>
                  <a:pt x="77" y="257"/>
                  <a:pt x="77" y="257"/>
                </a:cubicBezTo>
                <a:cubicBezTo>
                  <a:pt x="39" y="257"/>
                  <a:pt x="10" y="226"/>
                  <a:pt x="10" y="186"/>
                </a:cubicBezTo>
                <a:cubicBezTo>
                  <a:pt x="10" y="149"/>
                  <a:pt x="39" y="117"/>
                  <a:pt x="76" y="115"/>
                </a:cubicBezTo>
                <a:cubicBezTo>
                  <a:pt x="78" y="115"/>
                  <a:pt x="80" y="113"/>
                  <a:pt x="80" y="110"/>
                </a:cubicBezTo>
                <a:cubicBezTo>
                  <a:pt x="80" y="79"/>
                  <a:pt x="105" y="55"/>
                  <a:pt x="138" y="55"/>
                </a:cubicBezTo>
                <a:cubicBezTo>
                  <a:pt x="145" y="55"/>
                  <a:pt x="153" y="56"/>
                  <a:pt x="161" y="59"/>
                </a:cubicBezTo>
                <a:cubicBezTo>
                  <a:pt x="163" y="60"/>
                  <a:pt x="166" y="59"/>
                  <a:pt x="167" y="57"/>
                </a:cubicBezTo>
                <a:cubicBezTo>
                  <a:pt x="185" y="27"/>
                  <a:pt x="215" y="9"/>
                  <a:pt x="248" y="9"/>
                </a:cubicBezTo>
                <a:cubicBezTo>
                  <a:pt x="300" y="9"/>
                  <a:pt x="343" y="56"/>
                  <a:pt x="345" y="112"/>
                </a:cubicBezTo>
                <a:cubicBezTo>
                  <a:pt x="345" y="115"/>
                  <a:pt x="346" y="116"/>
                  <a:pt x="349" y="117"/>
                </a:cubicBezTo>
                <a:cubicBezTo>
                  <a:pt x="382" y="122"/>
                  <a:pt x="407" y="151"/>
                  <a:pt x="407" y="186"/>
                </a:cubicBezTo>
                <a:cubicBezTo>
                  <a:pt x="407" y="224"/>
                  <a:pt x="379" y="255"/>
                  <a:pt x="344" y="25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37">
            <a:extLst>
              <a:ext uri="{FF2B5EF4-FFF2-40B4-BE49-F238E27FC236}">
                <a16:creationId xmlns:a16="http://schemas.microsoft.com/office/drawing/2014/main" id="{3857B922-E879-3446-9B86-37C3F9C9D339}"/>
              </a:ext>
            </a:extLst>
          </p:cNvPr>
          <p:cNvSpPr>
            <a:spLocks noEditPoints="1"/>
          </p:cNvSpPr>
          <p:nvPr/>
        </p:nvSpPr>
        <p:spPr bwMode="auto">
          <a:xfrm>
            <a:off x="3648253" y="2113157"/>
            <a:ext cx="639375" cy="615024"/>
          </a:xfrm>
          <a:custGeom>
            <a:avLst/>
            <a:gdLst>
              <a:gd name="T0" fmla="*/ 354 w 416"/>
              <a:gd name="T1" fmla="*/ 108 h 400"/>
              <a:gd name="T2" fmla="*/ 248 w 416"/>
              <a:gd name="T3" fmla="*/ 0 h 400"/>
              <a:gd name="T4" fmla="*/ 161 w 416"/>
              <a:gd name="T5" fmla="*/ 49 h 400"/>
              <a:gd name="T6" fmla="*/ 137 w 416"/>
              <a:gd name="T7" fmla="*/ 45 h 400"/>
              <a:gd name="T8" fmla="*/ 71 w 416"/>
              <a:gd name="T9" fmla="*/ 106 h 400"/>
              <a:gd name="T10" fmla="*/ 0 w 416"/>
              <a:gd name="T11" fmla="*/ 186 h 400"/>
              <a:gd name="T12" fmla="*/ 77 w 416"/>
              <a:gd name="T13" fmla="*/ 266 h 400"/>
              <a:gd name="T14" fmla="*/ 209 w 416"/>
              <a:gd name="T15" fmla="*/ 266 h 400"/>
              <a:gd name="T16" fmla="*/ 209 w 416"/>
              <a:gd name="T17" fmla="*/ 384 h 400"/>
              <a:gd name="T18" fmla="*/ 160 w 416"/>
              <a:gd name="T19" fmla="*/ 335 h 400"/>
              <a:gd name="T20" fmla="*/ 153 w 416"/>
              <a:gd name="T21" fmla="*/ 335 h 400"/>
              <a:gd name="T22" fmla="*/ 153 w 416"/>
              <a:gd name="T23" fmla="*/ 342 h 400"/>
              <a:gd name="T24" fmla="*/ 210 w 416"/>
              <a:gd name="T25" fmla="*/ 399 h 400"/>
              <a:gd name="T26" fmla="*/ 210 w 416"/>
              <a:gd name="T27" fmla="*/ 399 h 400"/>
              <a:gd name="T28" fmla="*/ 211 w 416"/>
              <a:gd name="T29" fmla="*/ 399 h 400"/>
              <a:gd name="T30" fmla="*/ 211 w 416"/>
              <a:gd name="T31" fmla="*/ 399 h 400"/>
              <a:gd name="T32" fmla="*/ 211 w 416"/>
              <a:gd name="T33" fmla="*/ 400 h 400"/>
              <a:gd name="T34" fmla="*/ 212 w 416"/>
              <a:gd name="T35" fmla="*/ 400 h 400"/>
              <a:gd name="T36" fmla="*/ 212 w 416"/>
              <a:gd name="T37" fmla="*/ 400 h 400"/>
              <a:gd name="T38" fmla="*/ 213 w 416"/>
              <a:gd name="T39" fmla="*/ 400 h 400"/>
              <a:gd name="T40" fmla="*/ 213 w 416"/>
              <a:gd name="T41" fmla="*/ 400 h 400"/>
              <a:gd name="T42" fmla="*/ 213 w 416"/>
              <a:gd name="T43" fmla="*/ 400 h 400"/>
              <a:gd name="T44" fmla="*/ 214 w 416"/>
              <a:gd name="T45" fmla="*/ 400 h 400"/>
              <a:gd name="T46" fmla="*/ 215 w 416"/>
              <a:gd name="T47" fmla="*/ 400 h 400"/>
              <a:gd name="T48" fmla="*/ 215 w 416"/>
              <a:gd name="T49" fmla="*/ 400 h 400"/>
              <a:gd name="T50" fmla="*/ 216 w 416"/>
              <a:gd name="T51" fmla="*/ 399 h 400"/>
              <a:gd name="T52" fmla="*/ 216 w 416"/>
              <a:gd name="T53" fmla="*/ 399 h 400"/>
              <a:gd name="T54" fmla="*/ 217 w 416"/>
              <a:gd name="T55" fmla="*/ 399 h 400"/>
              <a:gd name="T56" fmla="*/ 273 w 416"/>
              <a:gd name="T57" fmla="*/ 342 h 400"/>
              <a:gd name="T58" fmla="*/ 273 w 416"/>
              <a:gd name="T59" fmla="*/ 335 h 400"/>
              <a:gd name="T60" fmla="*/ 267 w 416"/>
              <a:gd name="T61" fmla="*/ 335 h 400"/>
              <a:gd name="T62" fmla="*/ 218 w 416"/>
              <a:gd name="T63" fmla="*/ 384 h 400"/>
              <a:gd name="T64" fmla="*/ 218 w 416"/>
              <a:gd name="T65" fmla="*/ 266 h 400"/>
              <a:gd name="T66" fmla="*/ 344 w 416"/>
              <a:gd name="T67" fmla="*/ 266 h 400"/>
              <a:gd name="T68" fmla="*/ 344 w 416"/>
              <a:gd name="T69" fmla="*/ 266 h 400"/>
              <a:gd name="T70" fmla="*/ 416 w 416"/>
              <a:gd name="T71" fmla="*/ 186 h 400"/>
              <a:gd name="T72" fmla="*/ 354 w 416"/>
              <a:gd name="T73" fmla="*/ 108 h 400"/>
              <a:gd name="T74" fmla="*/ 344 w 416"/>
              <a:gd name="T75" fmla="*/ 257 h 400"/>
              <a:gd name="T76" fmla="*/ 77 w 416"/>
              <a:gd name="T77" fmla="*/ 257 h 400"/>
              <a:gd name="T78" fmla="*/ 9 w 416"/>
              <a:gd name="T79" fmla="*/ 186 h 400"/>
              <a:gd name="T80" fmla="*/ 75 w 416"/>
              <a:gd name="T81" fmla="*/ 115 h 400"/>
              <a:gd name="T82" fmla="*/ 80 w 416"/>
              <a:gd name="T83" fmla="*/ 110 h 400"/>
              <a:gd name="T84" fmla="*/ 137 w 416"/>
              <a:gd name="T85" fmla="*/ 55 h 400"/>
              <a:gd name="T86" fmla="*/ 161 w 416"/>
              <a:gd name="T87" fmla="*/ 59 h 400"/>
              <a:gd name="T88" fmla="*/ 167 w 416"/>
              <a:gd name="T89" fmla="*/ 57 h 400"/>
              <a:gd name="T90" fmla="*/ 248 w 416"/>
              <a:gd name="T91" fmla="*/ 9 h 400"/>
              <a:gd name="T92" fmla="*/ 344 w 416"/>
              <a:gd name="T93" fmla="*/ 112 h 400"/>
              <a:gd name="T94" fmla="*/ 348 w 416"/>
              <a:gd name="T95" fmla="*/ 117 h 400"/>
              <a:gd name="T96" fmla="*/ 407 w 416"/>
              <a:gd name="T97" fmla="*/ 186 h 400"/>
              <a:gd name="T98" fmla="*/ 344 w 416"/>
              <a:gd name="T99" fmla="*/ 25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6" h="400">
                <a:moveTo>
                  <a:pt x="354" y="108"/>
                </a:moveTo>
                <a:cubicBezTo>
                  <a:pt x="350" y="48"/>
                  <a:pt x="304" y="0"/>
                  <a:pt x="248" y="0"/>
                </a:cubicBezTo>
                <a:cubicBezTo>
                  <a:pt x="213" y="0"/>
                  <a:pt x="181" y="18"/>
                  <a:pt x="161" y="49"/>
                </a:cubicBezTo>
                <a:cubicBezTo>
                  <a:pt x="153" y="47"/>
                  <a:pt x="145" y="45"/>
                  <a:pt x="137" y="45"/>
                </a:cubicBezTo>
                <a:cubicBezTo>
                  <a:pt x="101" y="45"/>
                  <a:pt x="73" y="72"/>
                  <a:pt x="71" y="106"/>
                </a:cubicBezTo>
                <a:cubicBezTo>
                  <a:pt x="31" y="110"/>
                  <a:pt x="0" y="145"/>
                  <a:pt x="0" y="186"/>
                </a:cubicBezTo>
                <a:cubicBezTo>
                  <a:pt x="0" y="231"/>
                  <a:pt x="34" y="266"/>
                  <a:pt x="77" y="266"/>
                </a:cubicBezTo>
                <a:cubicBezTo>
                  <a:pt x="209" y="266"/>
                  <a:pt x="209" y="266"/>
                  <a:pt x="209" y="266"/>
                </a:cubicBezTo>
                <a:cubicBezTo>
                  <a:pt x="209" y="384"/>
                  <a:pt x="209" y="384"/>
                  <a:pt x="209" y="384"/>
                </a:cubicBezTo>
                <a:cubicBezTo>
                  <a:pt x="160" y="335"/>
                  <a:pt x="160" y="335"/>
                  <a:pt x="160" y="335"/>
                </a:cubicBezTo>
                <a:cubicBezTo>
                  <a:pt x="158" y="334"/>
                  <a:pt x="155" y="334"/>
                  <a:pt x="153" y="335"/>
                </a:cubicBezTo>
                <a:cubicBezTo>
                  <a:pt x="151" y="337"/>
                  <a:pt x="151" y="340"/>
                  <a:pt x="153" y="342"/>
                </a:cubicBezTo>
                <a:cubicBezTo>
                  <a:pt x="210" y="399"/>
                  <a:pt x="210" y="399"/>
                  <a:pt x="210" y="399"/>
                </a:cubicBezTo>
                <a:cubicBezTo>
                  <a:pt x="210" y="399"/>
                  <a:pt x="210" y="399"/>
                  <a:pt x="210" y="399"/>
                </a:cubicBezTo>
                <a:cubicBezTo>
                  <a:pt x="210" y="399"/>
                  <a:pt x="210" y="399"/>
                  <a:pt x="211" y="399"/>
                </a:cubicBezTo>
                <a:cubicBezTo>
                  <a:pt x="211" y="399"/>
                  <a:pt x="211" y="399"/>
                  <a:pt x="211" y="399"/>
                </a:cubicBezTo>
                <a:cubicBezTo>
                  <a:pt x="211" y="400"/>
                  <a:pt x="211" y="400"/>
                  <a:pt x="211" y="400"/>
                </a:cubicBezTo>
                <a:cubicBezTo>
                  <a:pt x="212" y="400"/>
                  <a:pt x="212" y="400"/>
                  <a:pt x="212" y="400"/>
                </a:cubicBezTo>
                <a:cubicBezTo>
                  <a:pt x="212" y="400"/>
                  <a:pt x="212" y="400"/>
                  <a:pt x="212" y="400"/>
                </a:cubicBezTo>
                <a:cubicBezTo>
                  <a:pt x="213" y="400"/>
                  <a:pt x="213" y="400"/>
                  <a:pt x="213" y="400"/>
                </a:cubicBezTo>
                <a:cubicBezTo>
                  <a:pt x="213" y="400"/>
                  <a:pt x="213" y="400"/>
                  <a:pt x="213" y="400"/>
                </a:cubicBezTo>
                <a:cubicBezTo>
                  <a:pt x="213" y="400"/>
                  <a:pt x="213" y="400"/>
                  <a:pt x="213" y="400"/>
                </a:cubicBezTo>
                <a:cubicBezTo>
                  <a:pt x="214" y="400"/>
                  <a:pt x="214" y="400"/>
                  <a:pt x="214" y="400"/>
                </a:cubicBezTo>
                <a:cubicBezTo>
                  <a:pt x="214" y="400"/>
                  <a:pt x="215" y="400"/>
                  <a:pt x="215" y="400"/>
                </a:cubicBezTo>
                <a:cubicBezTo>
                  <a:pt x="215" y="400"/>
                  <a:pt x="215" y="400"/>
                  <a:pt x="215" y="400"/>
                </a:cubicBezTo>
                <a:cubicBezTo>
                  <a:pt x="215" y="400"/>
                  <a:pt x="216" y="400"/>
                  <a:pt x="216" y="399"/>
                </a:cubicBezTo>
                <a:cubicBezTo>
                  <a:pt x="216" y="399"/>
                  <a:pt x="216" y="399"/>
                  <a:pt x="216" y="399"/>
                </a:cubicBezTo>
                <a:cubicBezTo>
                  <a:pt x="216" y="399"/>
                  <a:pt x="216" y="399"/>
                  <a:pt x="217" y="399"/>
                </a:cubicBezTo>
                <a:cubicBezTo>
                  <a:pt x="273" y="342"/>
                  <a:pt x="273" y="342"/>
                  <a:pt x="273" y="342"/>
                </a:cubicBezTo>
                <a:cubicBezTo>
                  <a:pt x="275" y="340"/>
                  <a:pt x="275" y="337"/>
                  <a:pt x="273" y="335"/>
                </a:cubicBezTo>
                <a:cubicBezTo>
                  <a:pt x="271" y="334"/>
                  <a:pt x="269" y="334"/>
                  <a:pt x="267" y="335"/>
                </a:cubicBezTo>
                <a:cubicBezTo>
                  <a:pt x="218" y="384"/>
                  <a:pt x="218" y="384"/>
                  <a:pt x="218" y="384"/>
                </a:cubicBezTo>
                <a:cubicBezTo>
                  <a:pt x="218" y="266"/>
                  <a:pt x="218" y="266"/>
                  <a:pt x="218" y="266"/>
                </a:cubicBezTo>
                <a:cubicBezTo>
                  <a:pt x="344" y="266"/>
                  <a:pt x="344" y="266"/>
                  <a:pt x="344" y="266"/>
                </a:cubicBezTo>
                <a:cubicBezTo>
                  <a:pt x="344" y="266"/>
                  <a:pt x="344" y="266"/>
                  <a:pt x="344" y="266"/>
                </a:cubicBezTo>
                <a:cubicBezTo>
                  <a:pt x="384" y="265"/>
                  <a:pt x="416" y="229"/>
                  <a:pt x="416" y="186"/>
                </a:cubicBezTo>
                <a:cubicBezTo>
                  <a:pt x="416" y="147"/>
                  <a:pt x="390" y="115"/>
                  <a:pt x="354" y="108"/>
                </a:cubicBezTo>
                <a:close/>
                <a:moveTo>
                  <a:pt x="344" y="257"/>
                </a:moveTo>
                <a:cubicBezTo>
                  <a:pt x="77" y="257"/>
                  <a:pt x="77" y="257"/>
                  <a:pt x="77" y="257"/>
                </a:cubicBezTo>
                <a:cubicBezTo>
                  <a:pt x="39" y="257"/>
                  <a:pt x="9" y="226"/>
                  <a:pt x="9" y="186"/>
                </a:cubicBezTo>
                <a:cubicBezTo>
                  <a:pt x="9" y="149"/>
                  <a:pt x="39" y="117"/>
                  <a:pt x="75" y="115"/>
                </a:cubicBezTo>
                <a:cubicBezTo>
                  <a:pt x="78" y="115"/>
                  <a:pt x="80" y="113"/>
                  <a:pt x="80" y="110"/>
                </a:cubicBezTo>
                <a:cubicBezTo>
                  <a:pt x="80" y="79"/>
                  <a:pt x="105" y="55"/>
                  <a:pt x="137" y="55"/>
                </a:cubicBezTo>
                <a:cubicBezTo>
                  <a:pt x="145" y="55"/>
                  <a:pt x="153" y="56"/>
                  <a:pt x="161" y="59"/>
                </a:cubicBezTo>
                <a:cubicBezTo>
                  <a:pt x="163" y="60"/>
                  <a:pt x="165" y="59"/>
                  <a:pt x="167" y="57"/>
                </a:cubicBezTo>
                <a:cubicBezTo>
                  <a:pt x="185" y="27"/>
                  <a:pt x="215" y="9"/>
                  <a:pt x="248" y="9"/>
                </a:cubicBezTo>
                <a:cubicBezTo>
                  <a:pt x="300" y="9"/>
                  <a:pt x="343" y="56"/>
                  <a:pt x="344" y="112"/>
                </a:cubicBezTo>
                <a:cubicBezTo>
                  <a:pt x="344" y="115"/>
                  <a:pt x="346" y="116"/>
                  <a:pt x="348" y="117"/>
                </a:cubicBezTo>
                <a:cubicBezTo>
                  <a:pt x="382" y="122"/>
                  <a:pt x="407" y="151"/>
                  <a:pt x="407" y="186"/>
                </a:cubicBezTo>
                <a:cubicBezTo>
                  <a:pt x="407" y="224"/>
                  <a:pt x="378" y="255"/>
                  <a:pt x="344" y="257"/>
                </a:cubicBezTo>
                <a:close/>
              </a:path>
            </a:pathLst>
          </a:custGeom>
          <a:solidFill>
            <a:srgbClr val="FFFFFF"/>
          </a:solidFill>
          <a:ln>
            <a:solidFill>
              <a:schemeClr val="tx1"/>
            </a:solidFill>
          </a:ln>
        </p:spPr>
        <p:txBody>
          <a:bodyPr vert="horz" wrap="square" lIns="91440" tIns="45720" rIns="91440" bIns="45720" numCol="1" anchor="t" anchorCtr="0" compatLnSpc="1">
            <a:prstTxWarp prst="textNoShape">
              <a:avLst/>
            </a:prstTxWarp>
          </a:bodyPr>
          <a:lstStyle/>
          <a:p>
            <a:endParaRPr lang="en-US"/>
          </a:p>
        </p:txBody>
      </p:sp>
      <p:sp>
        <p:nvSpPr>
          <p:cNvPr id="37" name="Freeform 149">
            <a:extLst>
              <a:ext uri="{FF2B5EF4-FFF2-40B4-BE49-F238E27FC236}">
                <a16:creationId xmlns:a16="http://schemas.microsoft.com/office/drawing/2014/main" id="{AB22D3E3-0AF9-4C46-A44B-F1BE6A548BAC}"/>
              </a:ext>
            </a:extLst>
          </p:cNvPr>
          <p:cNvSpPr>
            <a:spLocks noEditPoints="1"/>
          </p:cNvSpPr>
          <p:nvPr/>
        </p:nvSpPr>
        <p:spPr bwMode="auto">
          <a:xfrm>
            <a:off x="7930373" y="4209171"/>
            <a:ext cx="481849" cy="587445"/>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pic>
        <p:nvPicPr>
          <p:cNvPr id="12290" name="Picture 2" descr="diskette Icon 3325979">
            <a:extLst>
              <a:ext uri="{FF2B5EF4-FFF2-40B4-BE49-F238E27FC236}">
                <a16:creationId xmlns:a16="http://schemas.microsoft.com/office/drawing/2014/main" id="{4715FCA7-6DA6-E945-8ADD-19575E6E3976}"/>
              </a:ext>
            </a:extLst>
          </p:cNvPr>
          <p:cNvPicPr>
            <a:picLocks noChangeAspect="1" noChangeArrowheads="1"/>
          </p:cNvPicPr>
          <p:nvPr/>
        </p:nvPicPr>
        <p:blipFill>
          <a:blip r:embed="rId3" cstate="print">
            <a:biLevel thresh="50000"/>
            <a:extLst>
              <a:ext uri="{BEBA8EAE-BF5A-486C-A8C5-ECC9F3942E4B}">
                <a14:imgProps xmlns:a14="http://schemas.microsoft.com/office/drawing/2010/main">
                  <a14:imgLayer r:embed="rId4">
                    <a14:imgEffect>
                      <a14:colorTemperature colorTemp="1500"/>
                    </a14:imgEffect>
                    <a14:imgEffect>
                      <a14:saturation sat="0"/>
                    </a14:imgEffect>
                    <a14:imgEffect>
                      <a14:brightnessContrast bright="70000" contrast="-100000"/>
                    </a14:imgEffect>
                  </a14:imgLayer>
                </a14:imgProps>
              </a:ext>
              <a:ext uri="{28A0092B-C50C-407E-A947-70E740481C1C}">
                <a14:useLocalDpi xmlns:a14="http://schemas.microsoft.com/office/drawing/2010/main" val="0"/>
              </a:ext>
            </a:extLst>
          </a:blip>
          <a:srcRect/>
          <a:stretch>
            <a:fillRect/>
          </a:stretch>
        </p:blipFill>
        <p:spPr bwMode="auto">
          <a:xfrm>
            <a:off x="7843215" y="2068817"/>
            <a:ext cx="613607" cy="613607"/>
          </a:xfrm>
          <a:prstGeom prst="rect">
            <a:avLst/>
          </a:prstGeom>
          <a:noFill/>
          <a:extLst>
            <a:ext uri="{909E8E84-426E-40DD-AFC4-6F175D3DCCD1}">
              <a14:hiddenFill xmlns:a14="http://schemas.microsoft.com/office/drawing/2010/main">
                <a:solidFill>
                  <a:srgbClr val="FFFFFF"/>
                </a:solidFill>
              </a14:hiddenFill>
            </a:ext>
          </a:extLst>
        </p:spPr>
      </p:pic>
      <p:sp>
        <p:nvSpPr>
          <p:cNvPr id="39" name="TextBox 4">
            <a:extLst>
              <a:ext uri="{FF2B5EF4-FFF2-40B4-BE49-F238E27FC236}">
                <a16:creationId xmlns:a16="http://schemas.microsoft.com/office/drawing/2014/main" id="{2B89CEF2-0C98-594F-9BBA-4AE2F4D4C9E6}"/>
              </a:ext>
            </a:extLst>
          </p:cNvPr>
          <p:cNvSpPr txBox="1"/>
          <p:nvPr/>
        </p:nvSpPr>
        <p:spPr>
          <a:xfrm>
            <a:off x="990600" y="289073"/>
            <a:ext cx="9358632" cy="800219"/>
          </a:xfrm>
          <a:prstGeom prst="rect">
            <a:avLst/>
          </a:prstGeom>
          <a:noFill/>
        </p:spPr>
        <p:txBody>
          <a:bodyPr wrap="square" lIns="0" tIns="0" rIns="0" bIns="0" rtlCol="0">
            <a:spAutoFit/>
          </a:bodyPr>
          <a:lstStyle/>
          <a:p>
            <a:r>
              <a:rPr lang="en-US" sz="2800" b="1" dirty="0">
                <a:solidFill>
                  <a:schemeClr val="accent1"/>
                </a:solidFill>
                <a:latin typeface="Source Sans Pro Regular"/>
              </a:rPr>
              <a:t>La base de </a:t>
            </a:r>
            <a:r>
              <a:rPr lang="en-US" sz="2800" b="1" dirty="0" err="1">
                <a:solidFill>
                  <a:schemeClr val="accent1"/>
                </a:solidFill>
                <a:latin typeface="Source Sans Pro Regular"/>
              </a:rPr>
              <a:t>données</a:t>
            </a:r>
            <a:endParaRPr lang="en-US" sz="2800" b="1" dirty="0">
              <a:solidFill>
                <a:schemeClr val="accent1"/>
              </a:solidFill>
              <a:latin typeface="Source Sans Pro Regular"/>
            </a:endParaRPr>
          </a:p>
          <a:p>
            <a:r>
              <a:rPr lang="en-US" dirty="0">
                <a:solidFill>
                  <a:schemeClr val="accent1"/>
                </a:solidFill>
                <a:latin typeface="Source Sans Pro Regular"/>
              </a:rPr>
              <a:t>Les </a:t>
            </a:r>
            <a:r>
              <a:rPr lang="en-US" dirty="0" err="1">
                <a:solidFill>
                  <a:schemeClr val="accent1"/>
                </a:solidFill>
                <a:latin typeface="Source Sans Pro Regular"/>
              </a:rPr>
              <a:t>sauvegardes</a:t>
            </a:r>
            <a:endParaRPr lang="en-US" dirty="0">
              <a:solidFill>
                <a:schemeClr val="accent1"/>
              </a:solidFill>
              <a:latin typeface="Source Sans Pro Regular"/>
            </a:endParaRPr>
          </a:p>
        </p:txBody>
      </p:sp>
      <p:sp>
        <p:nvSpPr>
          <p:cNvPr id="40" name="Freeform 107">
            <a:hlinkClick r:id="rId5"/>
            <a:extLst>
              <a:ext uri="{FF2B5EF4-FFF2-40B4-BE49-F238E27FC236}">
                <a16:creationId xmlns:a16="http://schemas.microsoft.com/office/drawing/2014/main" id="{CB22ACC9-478F-4B48-915C-D3F09F4E2ABD}"/>
              </a:ext>
            </a:extLst>
          </p:cNvPr>
          <p:cNvSpPr>
            <a:spLocks noEditPoints="1"/>
          </p:cNvSpPr>
          <p:nvPr/>
        </p:nvSpPr>
        <p:spPr bwMode="auto">
          <a:xfrm>
            <a:off x="11128229" y="301213"/>
            <a:ext cx="629322" cy="625369"/>
          </a:xfrm>
          <a:custGeom>
            <a:avLst/>
            <a:gdLst>
              <a:gd name="T0" fmla="*/ 591 w 610"/>
              <a:gd name="T1" fmla="*/ 523 h 606"/>
              <a:gd name="T2" fmla="*/ 463 w 610"/>
              <a:gd name="T3" fmla="*/ 395 h 606"/>
              <a:gd name="T4" fmla="*/ 432 w 610"/>
              <a:gd name="T5" fmla="*/ 74 h 606"/>
              <a:gd name="T6" fmla="*/ 253 w 610"/>
              <a:gd name="T7" fmla="*/ 0 h 606"/>
              <a:gd name="T8" fmla="*/ 74 w 610"/>
              <a:gd name="T9" fmla="*/ 74 h 606"/>
              <a:gd name="T10" fmla="*/ 0 w 610"/>
              <a:gd name="T11" fmla="*/ 253 h 606"/>
              <a:gd name="T12" fmla="*/ 74 w 610"/>
              <a:gd name="T13" fmla="*/ 433 h 606"/>
              <a:gd name="T14" fmla="*/ 253 w 610"/>
              <a:gd name="T15" fmla="*/ 507 h 606"/>
              <a:gd name="T16" fmla="*/ 395 w 610"/>
              <a:gd name="T17" fmla="*/ 464 h 606"/>
              <a:gd name="T18" fmla="*/ 522 w 610"/>
              <a:gd name="T19" fmla="*/ 591 h 606"/>
              <a:gd name="T20" fmla="*/ 557 w 610"/>
              <a:gd name="T21" fmla="*/ 606 h 606"/>
              <a:gd name="T22" fmla="*/ 591 w 610"/>
              <a:gd name="T23" fmla="*/ 591 h 606"/>
              <a:gd name="T24" fmla="*/ 591 w 610"/>
              <a:gd name="T25" fmla="*/ 523 h 606"/>
              <a:gd name="T26" fmla="*/ 84 w 610"/>
              <a:gd name="T27" fmla="*/ 423 h 606"/>
              <a:gd name="T28" fmla="*/ 14 w 610"/>
              <a:gd name="T29" fmla="*/ 253 h 606"/>
              <a:gd name="T30" fmla="*/ 84 w 610"/>
              <a:gd name="T31" fmla="*/ 84 h 606"/>
              <a:gd name="T32" fmla="*/ 253 w 610"/>
              <a:gd name="T33" fmla="*/ 14 h 606"/>
              <a:gd name="T34" fmla="*/ 422 w 610"/>
              <a:gd name="T35" fmla="*/ 84 h 606"/>
              <a:gd name="T36" fmla="*/ 449 w 610"/>
              <a:gd name="T37" fmla="*/ 391 h 606"/>
              <a:gd name="T38" fmla="*/ 448 w 610"/>
              <a:gd name="T39" fmla="*/ 392 h 606"/>
              <a:gd name="T40" fmla="*/ 422 w 610"/>
              <a:gd name="T41" fmla="*/ 423 h 606"/>
              <a:gd name="T42" fmla="*/ 392 w 610"/>
              <a:gd name="T43" fmla="*/ 448 h 606"/>
              <a:gd name="T44" fmla="*/ 391 w 610"/>
              <a:gd name="T45" fmla="*/ 449 h 606"/>
              <a:gd name="T46" fmla="*/ 253 w 610"/>
              <a:gd name="T47" fmla="*/ 493 h 606"/>
              <a:gd name="T48" fmla="*/ 84 w 610"/>
              <a:gd name="T49" fmla="*/ 423 h 606"/>
              <a:gd name="T50" fmla="*/ 581 w 610"/>
              <a:gd name="T51" fmla="*/ 581 h 606"/>
              <a:gd name="T52" fmla="*/ 532 w 610"/>
              <a:gd name="T53" fmla="*/ 581 h 606"/>
              <a:gd name="T54" fmla="*/ 406 w 610"/>
              <a:gd name="T55" fmla="*/ 455 h 606"/>
              <a:gd name="T56" fmla="*/ 432 w 610"/>
              <a:gd name="T57" fmla="*/ 433 h 606"/>
              <a:gd name="T58" fmla="*/ 455 w 610"/>
              <a:gd name="T59" fmla="*/ 406 h 606"/>
              <a:gd name="T60" fmla="*/ 581 w 610"/>
              <a:gd name="T61" fmla="*/ 533 h 606"/>
              <a:gd name="T62" fmla="*/ 581 w 610"/>
              <a:gd name="T63" fmla="*/ 581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06">
                <a:moveTo>
                  <a:pt x="591" y="523"/>
                </a:moveTo>
                <a:cubicBezTo>
                  <a:pt x="463" y="395"/>
                  <a:pt x="463" y="395"/>
                  <a:pt x="463" y="395"/>
                </a:cubicBezTo>
                <a:cubicBezTo>
                  <a:pt x="530" y="296"/>
                  <a:pt x="519" y="161"/>
                  <a:pt x="432" y="74"/>
                </a:cubicBezTo>
                <a:cubicBezTo>
                  <a:pt x="384" y="26"/>
                  <a:pt x="321" y="0"/>
                  <a:pt x="253" y="0"/>
                </a:cubicBezTo>
                <a:cubicBezTo>
                  <a:pt x="185" y="0"/>
                  <a:pt x="122" y="26"/>
                  <a:pt x="74" y="74"/>
                </a:cubicBezTo>
                <a:cubicBezTo>
                  <a:pt x="26" y="122"/>
                  <a:pt x="0" y="186"/>
                  <a:pt x="0" y="253"/>
                </a:cubicBezTo>
                <a:cubicBezTo>
                  <a:pt x="0" y="321"/>
                  <a:pt x="26" y="385"/>
                  <a:pt x="74" y="433"/>
                </a:cubicBezTo>
                <a:cubicBezTo>
                  <a:pt x="122" y="480"/>
                  <a:pt x="185" y="507"/>
                  <a:pt x="253" y="507"/>
                </a:cubicBezTo>
                <a:cubicBezTo>
                  <a:pt x="304" y="507"/>
                  <a:pt x="353" y="492"/>
                  <a:pt x="395" y="464"/>
                </a:cubicBezTo>
                <a:cubicBezTo>
                  <a:pt x="522" y="591"/>
                  <a:pt x="522" y="591"/>
                  <a:pt x="522" y="591"/>
                </a:cubicBezTo>
                <a:cubicBezTo>
                  <a:pt x="532" y="601"/>
                  <a:pt x="544" y="606"/>
                  <a:pt x="557" y="606"/>
                </a:cubicBezTo>
                <a:cubicBezTo>
                  <a:pt x="569" y="606"/>
                  <a:pt x="582" y="601"/>
                  <a:pt x="591" y="591"/>
                </a:cubicBezTo>
                <a:cubicBezTo>
                  <a:pt x="610" y="572"/>
                  <a:pt x="610" y="542"/>
                  <a:pt x="591" y="523"/>
                </a:cubicBezTo>
                <a:close/>
                <a:moveTo>
                  <a:pt x="84" y="423"/>
                </a:moveTo>
                <a:cubicBezTo>
                  <a:pt x="39" y="377"/>
                  <a:pt x="14" y="317"/>
                  <a:pt x="14" y="253"/>
                </a:cubicBezTo>
                <a:cubicBezTo>
                  <a:pt x="14" y="189"/>
                  <a:pt x="39" y="129"/>
                  <a:pt x="84" y="84"/>
                </a:cubicBezTo>
                <a:cubicBezTo>
                  <a:pt x="129" y="39"/>
                  <a:pt x="189" y="14"/>
                  <a:pt x="253" y="14"/>
                </a:cubicBezTo>
                <a:cubicBezTo>
                  <a:pt x="317" y="14"/>
                  <a:pt x="377" y="39"/>
                  <a:pt x="422" y="84"/>
                </a:cubicBezTo>
                <a:cubicBezTo>
                  <a:pt x="506" y="168"/>
                  <a:pt x="514" y="298"/>
                  <a:pt x="449" y="391"/>
                </a:cubicBezTo>
                <a:cubicBezTo>
                  <a:pt x="448" y="392"/>
                  <a:pt x="448" y="392"/>
                  <a:pt x="448" y="392"/>
                </a:cubicBezTo>
                <a:cubicBezTo>
                  <a:pt x="440" y="403"/>
                  <a:pt x="432" y="413"/>
                  <a:pt x="422" y="423"/>
                </a:cubicBezTo>
                <a:cubicBezTo>
                  <a:pt x="413" y="432"/>
                  <a:pt x="403" y="441"/>
                  <a:pt x="392" y="448"/>
                </a:cubicBezTo>
                <a:cubicBezTo>
                  <a:pt x="392" y="448"/>
                  <a:pt x="391" y="449"/>
                  <a:pt x="391" y="449"/>
                </a:cubicBezTo>
                <a:cubicBezTo>
                  <a:pt x="351" y="477"/>
                  <a:pt x="303" y="493"/>
                  <a:pt x="253" y="493"/>
                </a:cubicBezTo>
                <a:cubicBezTo>
                  <a:pt x="189" y="493"/>
                  <a:pt x="129" y="468"/>
                  <a:pt x="84" y="423"/>
                </a:cubicBezTo>
                <a:close/>
                <a:moveTo>
                  <a:pt x="581" y="581"/>
                </a:moveTo>
                <a:cubicBezTo>
                  <a:pt x="568" y="595"/>
                  <a:pt x="546" y="595"/>
                  <a:pt x="532" y="581"/>
                </a:cubicBezTo>
                <a:cubicBezTo>
                  <a:pt x="406" y="455"/>
                  <a:pt x="406" y="455"/>
                  <a:pt x="406" y="455"/>
                </a:cubicBezTo>
                <a:cubicBezTo>
                  <a:pt x="415" y="448"/>
                  <a:pt x="424" y="441"/>
                  <a:pt x="432" y="433"/>
                </a:cubicBezTo>
                <a:cubicBezTo>
                  <a:pt x="440" y="424"/>
                  <a:pt x="448" y="415"/>
                  <a:pt x="455" y="406"/>
                </a:cubicBezTo>
                <a:cubicBezTo>
                  <a:pt x="581" y="533"/>
                  <a:pt x="581" y="533"/>
                  <a:pt x="581" y="533"/>
                </a:cubicBezTo>
                <a:cubicBezTo>
                  <a:pt x="595" y="546"/>
                  <a:pt x="595" y="568"/>
                  <a:pt x="581" y="581"/>
                </a:cubicBezTo>
                <a:close/>
              </a:path>
            </a:pathLst>
          </a:custGeom>
          <a:solidFill>
            <a:schemeClr val="accent1"/>
          </a:solidFill>
          <a:ln w="25400">
            <a:solidFill>
              <a:schemeClr val="accent1"/>
            </a:solidFill>
          </a:ln>
        </p:spPr>
        <p:txBody>
          <a:bodyPr vert="horz" wrap="square" lIns="91440" tIns="45720" rIns="91440" bIns="45720" numCol="1" anchor="t" anchorCtr="0" compatLnSpc="1">
            <a:prstTxWarp prst="textNoShape">
              <a:avLst/>
            </a:prstTxWarp>
          </a:bodyPr>
          <a:lstStyle/>
          <a:p>
            <a:endParaRPr lang="en-US"/>
          </a:p>
        </p:txBody>
      </p:sp>
      <p:pic>
        <p:nvPicPr>
          <p:cNvPr id="14" name="Picture 16" descr="A blue light bulb with a letter y&#10;&#10;Description automatically generated">
            <a:extLst>
              <a:ext uri="{FF2B5EF4-FFF2-40B4-BE49-F238E27FC236}">
                <a16:creationId xmlns:a16="http://schemas.microsoft.com/office/drawing/2014/main" id="{BF13F6A1-8FD4-A284-ADC7-C064FADD46B4}"/>
              </a:ext>
            </a:extLst>
          </p:cNvPr>
          <p:cNvPicPr>
            <a:picLocks noChangeAspect="1"/>
          </p:cNvPicPr>
          <p:nvPr/>
        </p:nvPicPr>
        <p:blipFill>
          <a:blip r:embed="rId6"/>
          <a:stretch>
            <a:fillRect/>
          </a:stretch>
        </p:blipFill>
        <p:spPr>
          <a:xfrm>
            <a:off x="3633435" y="6396646"/>
            <a:ext cx="303769" cy="353875"/>
          </a:xfrm>
          <a:prstGeom prst="rect">
            <a:avLst/>
          </a:prstGeom>
        </p:spPr>
      </p:pic>
      <p:sp>
        <p:nvSpPr>
          <p:cNvPr id="16" name="TextBox 15">
            <a:extLst>
              <a:ext uri="{FF2B5EF4-FFF2-40B4-BE49-F238E27FC236}">
                <a16:creationId xmlns:a16="http://schemas.microsoft.com/office/drawing/2014/main" id="{7CCEC62E-B298-85F2-E0C5-10338ABADFA0}"/>
              </a:ext>
            </a:extLst>
          </p:cNvPr>
          <p:cNvSpPr txBox="1"/>
          <p:nvPr/>
        </p:nvSpPr>
        <p:spPr>
          <a:xfrm>
            <a:off x="3882658" y="6381189"/>
            <a:ext cx="6064906" cy="338554"/>
          </a:xfrm>
          <a:prstGeom prst="rect">
            <a:avLst/>
          </a:prstGeom>
          <a:noFill/>
        </p:spPr>
        <p:txBody>
          <a:bodyPr wrap="square">
            <a:spAutoFit/>
          </a:bodyPr>
          <a:lstStyle/>
          <a:p>
            <a:r>
              <a:rPr lang="es-ES" sz="1600" dirty="0">
                <a:hlinkClick r:id="rId7"/>
              </a:rPr>
              <a:t>KB0053095 – </a:t>
            </a:r>
            <a:r>
              <a:rPr lang="es-ES" sz="1600" dirty="0" err="1">
                <a:hlinkClick r:id="rId7"/>
              </a:rPr>
              <a:t>Restaurer</a:t>
            </a:r>
            <a:r>
              <a:rPr lang="es-ES" sz="1600" dirty="0">
                <a:hlinkClick r:id="rId7"/>
              </a:rPr>
              <a:t> </a:t>
            </a:r>
            <a:r>
              <a:rPr lang="es-ES" sz="1600" dirty="0" err="1">
                <a:hlinkClick r:id="rId7"/>
              </a:rPr>
              <a:t>sa</a:t>
            </a:r>
            <a:r>
              <a:rPr lang="es-ES" sz="1600" dirty="0">
                <a:hlinkClick r:id="rId7"/>
              </a:rPr>
              <a:t> base de </a:t>
            </a:r>
            <a:r>
              <a:rPr lang="es-ES" sz="1600" dirty="0" err="1">
                <a:hlinkClick r:id="rId7"/>
              </a:rPr>
              <a:t>données</a:t>
            </a:r>
            <a:r>
              <a:rPr lang="es-ES" sz="1600" dirty="0">
                <a:hlinkClick r:id="rId7"/>
              </a:rPr>
              <a:t>.</a:t>
            </a:r>
            <a:endParaRPr lang="es-ES" sz="1600" dirty="0"/>
          </a:p>
        </p:txBody>
      </p:sp>
    </p:spTree>
    <p:extLst>
      <p:ext uri="{BB962C8B-B14F-4D97-AF65-F5344CB8AC3E}">
        <p14:creationId xmlns:p14="http://schemas.microsoft.com/office/powerpoint/2010/main" val="3124332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wipe(left)">
                                      <p:cBhvr>
                                        <p:cTn id="12" dur="500"/>
                                        <p:tgtEl>
                                          <p:spTgt spid="23"/>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500"/>
                                        <p:tgtEl>
                                          <p:spTgt spid="26"/>
                                        </p:tgtEl>
                                      </p:cBhvr>
                                    </p:animEffect>
                                  </p:childTnLst>
                                </p:cTn>
                              </p:par>
                              <p:par>
                                <p:cTn id="20" presetID="10" presetClass="entr" presetSubtype="0" fill="hold" nodeType="withEffect">
                                  <p:stCondLst>
                                    <p:cond delay="0"/>
                                  </p:stCondLst>
                                  <p:childTnLst>
                                    <p:set>
                                      <p:cBhvr>
                                        <p:cTn id="21" dur="1" fill="hold">
                                          <p:stCondLst>
                                            <p:cond delay="0"/>
                                          </p:stCondLst>
                                        </p:cTn>
                                        <p:tgtEl>
                                          <p:spTgt spid="12290"/>
                                        </p:tgtEl>
                                        <p:attrNameLst>
                                          <p:attrName>style.visibility</p:attrName>
                                        </p:attrNameLst>
                                      </p:cBhvr>
                                      <p:to>
                                        <p:strVal val="visible"/>
                                      </p:to>
                                    </p:set>
                                    <p:animEffect transition="in" filter="fade">
                                      <p:cBhvr>
                                        <p:cTn id="22" dur="500"/>
                                        <p:tgtEl>
                                          <p:spTgt spid="1229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left)">
                                      <p:cBhvr>
                                        <p:cTn id="27" dur="500"/>
                                        <p:tgtEl>
                                          <p:spTgt spid="28"/>
                                        </p:tgtEl>
                                      </p:cBhvr>
                                    </p:animEffect>
                                  </p:childTnLst>
                                </p:cTn>
                              </p:par>
                            </p:childTnLst>
                          </p:cTn>
                        </p:par>
                        <p:par>
                          <p:cTn id="28" fill="hold">
                            <p:stCondLst>
                              <p:cond delay="500"/>
                            </p:stCondLst>
                            <p:childTnLst>
                              <p:par>
                                <p:cTn id="29" presetID="10" presetClass="entr" presetSubtype="0"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500"/>
                                        <p:tgtEl>
                                          <p:spTgt spid="1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fade">
                                      <p:cBhvr>
                                        <p:cTn id="34" dur="500"/>
                                        <p:tgtEl>
                                          <p:spTgt spid="1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fade">
                                      <p:cBhvr>
                                        <p:cTn id="37" dur="500"/>
                                        <p:tgtEl>
                                          <p:spTgt spid="3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wipe(right)">
                                      <p:cBhvr>
                                        <p:cTn id="42" dur="500"/>
                                        <p:tgtEl>
                                          <p:spTgt spid="30"/>
                                        </p:tgtEl>
                                      </p:cBhvr>
                                    </p:animEffect>
                                  </p:childTnLst>
                                </p:cTn>
                              </p:par>
                            </p:childTnLst>
                          </p:cTn>
                        </p:par>
                        <p:par>
                          <p:cTn id="43" fill="hold">
                            <p:stCondLst>
                              <p:cond delay="500"/>
                            </p:stCondLst>
                            <p:childTnLst>
                              <p:par>
                                <p:cTn id="44" presetID="10"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500"/>
                                        <p:tgtEl>
                                          <p:spTgt spid="1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500"/>
                                        <p:tgtEl>
                                          <p:spTgt spid="2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500"/>
                                        <p:tgtEl>
                                          <p:spTgt spid="35"/>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2" fill="hold" grpId="0" nodeType="click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wipe(right)">
                                      <p:cBhvr>
                                        <p:cTn id="57" dur="500"/>
                                        <p:tgtEl>
                                          <p:spTgt spid="29"/>
                                        </p:tgtEl>
                                      </p:cBhvr>
                                    </p:animEffect>
                                  </p:childTnLst>
                                </p:cTn>
                              </p:par>
                            </p:childTnLst>
                          </p:cTn>
                        </p:par>
                        <p:par>
                          <p:cTn id="58" fill="hold">
                            <p:stCondLst>
                              <p:cond delay="500"/>
                            </p:stCondLst>
                            <p:childTnLst>
                              <p:par>
                                <p:cTn id="59" presetID="10" presetClass="entr" presetSubtype="0"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500"/>
                                        <p:tgtEl>
                                          <p:spTgt spid="12"/>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fade">
                                      <p:cBhvr>
                                        <p:cTn id="64" dur="500"/>
                                        <p:tgtEl>
                                          <p:spTgt spid="15"/>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animEffect transition="in" filter="fade">
                                      <p:cBhvr>
                                        <p:cTn id="67" dur="500"/>
                                        <p:tgtEl>
                                          <p:spTgt spid="36"/>
                                        </p:tgtEl>
                                      </p:cBhvr>
                                    </p:animEffect>
                                  </p:childTnLst>
                                </p:cTn>
                              </p:par>
                            </p:childTnLst>
                          </p:cTn>
                        </p:par>
                      </p:childTnLst>
                    </p:cTn>
                  </p:par>
                  <p:par>
                    <p:cTn id="68" fill="hold">
                      <p:stCondLst>
                        <p:cond delay="indefinite"/>
                      </p:stCondLst>
                      <p:childTnLst>
                        <p:par>
                          <p:cTn id="69" fill="hold">
                            <p:stCondLst>
                              <p:cond delay="0"/>
                            </p:stCondLst>
                            <p:childTnLst>
                              <p:par>
                                <p:cTn id="70" presetID="2" presetClass="entr" presetSubtype="4" fill="hold" nodeType="clickEffect">
                                  <p:stCondLst>
                                    <p:cond delay="0"/>
                                  </p:stCondLst>
                                  <p:childTnLst>
                                    <p:set>
                                      <p:cBhvr>
                                        <p:cTn id="71" dur="1" fill="hold">
                                          <p:stCondLst>
                                            <p:cond delay="0"/>
                                          </p:stCondLst>
                                        </p:cTn>
                                        <p:tgtEl>
                                          <p:spTgt spid="32"/>
                                        </p:tgtEl>
                                        <p:attrNameLst>
                                          <p:attrName>style.visibility</p:attrName>
                                        </p:attrNameLst>
                                      </p:cBhvr>
                                      <p:to>
                                        <p:strVal val="visible"/>
                                      </p:to>
                                    </p:set>
                                    <p:anim calcmode="lin" valueType="num">
                                      <p:cBhvr additive="base">
                                        <p:cTn id="72" dur="500" fill="hold"/>
                                        <p:tgtEl>
                                          <p:spTgt spid="32"/>
                                        </p:tgtEl>
                                        <p:attrNameLst>
                                          <p:attrName>ppt_x</p:attrName>
                                        </p:attrNameLst>
                                      </p:cBhvr>
                                      <p:tavLst>
                                        <p:tav tm="0">
                                          <p:val>
                                            <p:strVal val="#ppt_x"/>
                                          </p:val>
                                        </p:tav>
                                        <p:tav tm="100000">
                                          <p:val>
                                            <p:strVal val="#ppt_x"/>
                                          </p:val>
                                        </p:tav>
                                      </p:tavLst>
                                    </p:anim>
                                    <p:anim calcmode="lin" valueType="num">
                                      <p:cBhvr additive="base">
                                        <p:cTn id="73"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53" presetClass="entr" presetSubtype="16" fill="hold" grpId="0" nodeType="click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Effect transition="in" filter="fade">
                                      <p:cBhvr>
                                        <p:cTn id="80" dur="500"/>
                                        <p:tgtEl>
                                          <p:spTgt spid="40"/>
                                        </p:tgtEl>
                                      </p:cBhvr>
                                    </p:animEffect>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nodeType="clickEffect">
                                  <p:stCondLst>
                                    <p:cond delay="0"/>
                                  </p:stCondLst>
                                  <p:childTnLst>
                                    <p:set>
                                      <p:cBhvr>
                                        <p:cTn id="84" dur="1" fill="hold">
                                          <p:stCondLst>
                                            <p:cond delay="0"/>
                                          </p:stCondLst>
                                        </p:cTn>
                                        <p:tgtEl>
                                          <p:spTgt spid="14"/>
                                        </p:tgtEl>
                                        <p:attrNameLst>
                                          <p:attrName>style.visibility</p:attrName>
                                        </p:attrNameLst>
                                      </p:cBhvr>
                                      <p:to>
                                        <p:strVal val="visible"/>
                                      </p:to>
                                    </p:set>
                                    <p:anim calcmode="lin" valueType="num">
                                      <p:cBhvr additive="base">
                                        <p:cTn id="85" dur="500" fill="hold"/>
                                        <p:tgtEl>
                                          <p:spTgt spid="14"/>
                                        </p:tgtEl>
                                        <p:attrNameLst>
                                          <p:attrName>ppt_x</p:attrName>
                                        </p:attrNameLst>
                                      </p:cBhvr>
                                      <p:tavLst>
                                        <p:tav tm="0">
                                          <p:val>
                                            <p:strVal val="#ppt_x"/>
                                          </p:val>
                                        </p:tav>
                                        <p:tav tm="100000">
                                          <p:val>
                                            <p:strVal val="#ppt_x"/>
                                          </p:val>
                                        </p:tav>
                                      </p:tavLst>
                                    </p:anim>
                                    <p:anim calcmode="lin" valueType="num">
                                      <p:cBhvr additive="base">
                                        <p:cTn id="86" dur="500" fill="hold"/>
                                        <p:tgtEl>
                                          <p:spTgt spid="14"/>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childTnLst>
                                    <p:set>
                                      <p:cBhvr>
                                        <p:cTn id="88" dur="1" fill="hold">
                                          <p:stCondLst>
                                            <p:cond delay="0"/>
                                          </p:stCondLst>
                                        </p:cTn>
                                        <p:tgtEl>
                                          <p:spTgt spid="16"/>
                                        </p:tgtEl>
                                        <p:attrNameLst>
                                          <p:attrName>style.visibility</p:attrName>
                                        </p:attrNameLst>
                                      </p:cBhvr>
                                      <p:to>
                                        <p:strVal val="visible"/>
                                      </p:to>
                                    </p:set>
                                    <p:anim calcmode="lin" valueType="num">
                                      <p:cBhvr additive="base">
                                        <p:cTn id="89" dur="500" fill="hold"/>
                                        <p:tgtEl>
                                          <p:spTgt spid="16"/>
                                        </p:tgtEl>
                                        <p:attrNameLst>
                                          <p:attrName>ppt_x</p:attrName>
                                        </p:attrNameLst>
                                      </p:cBhvr>
                                      <p:tavLst>
                                        <p:tav tm="0">
                                          <p:val>
                                            <p:strVal val="#ppt_x"/>
                                          </p:val>
                                        </p:tav>
                                        <p:tav tm="100000">
                                          <p:val>
                                            <p:strVal val="#ppt_x"/>
                                          </p:val>
                                        </p:tav>
                                      </p:tavLst>
                                    </p:anim>
                                    <p:anim calcmode="lin" valueType="num">
                                      <p:cBhvr additive="base">
                                        <p:cTn id="90"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5" grpId="0" animBg="1"/>
      <p:bldP spid="18" grpId="0" animBg="1"/>
      <p:bldP spid="21" grpId="0" animBg="1"/>
      <p:bldP spid="23" grpId="0" animBg="1"/>
      <p:bldP spid="24" grpId="0"/>
      <p:bldP spid="26" grpId="0" animBg="1"/>
      <p:bldP spid="28" grpId="0" animBg="1"/>
      <p:bldP spid="29" grpId="0" animBg="1"/>
      <p:bldP spid="30" grpId="0" animBg="1"/>
      <p:bldP spid="35" grpId="0" animBg="1"/>
      <p:bldP spid="36" grpId="0" animBg="1"/>
      <p:bldP spid="37" grpId="0" animBg="1"/>
      <p:bldP spid="40" grpId="0" animBg="1"/>
      <p:bldP spid="16"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259FD1DB-D96F-994D-8BFF-42CC374E50D8}"/>
              </a:ext>
            </a:extLst>
          </p:cNvPr>
          <p:cNvGrpSpPr/>
          <p:nvPr/>
        </p:nvGrpSpPr>
        <p:grpSpPr>
          <a:xfrm>
            <a:off x="1066801" y="1638244"/>
            <a:ext cx="3815218" cy="1692845"/>
            <a:chOff x="1066800" y="1638244"/>
            <a:chExt cx="4207617" cy="1866956"/>
          </a:xfrm>
        </p:grpSpPr>
        <p:grpSp>
          <p:nvGrpSpPr>
            <p:cNvPr id="3" name="Group 2">
              <a:extLst>
                <a:ext uri="{FF2B5EF4-FFF2-40B4-BE49-F238E27FC236}">
                  <a16:creationId xmlns:a16="http://schemas.microsoft.com/office/drawing/2014/main" id="{709E1C0C-3611-5E4F-9637-2FD6EF9E31B2}"/>
                </a:ext>
              </a:extLst>
            </p:cNvPr>
            <p:cNvGrpSpPr/>
            <p:nvPr/>
          </p:nvGrpSpPr>
          <p:grpSpPr>
            <a:xfrm>
              <a:off x="1066800" y="1638244"/>
              <a:ext cx="4207617" cy="1866956"/>
              <a:chOff x="3709458" y="2743200"/>
              <a:chExt cx="6626083" cy="2940050"/>
            </a:xfrm>
          </p:grpSpPr>
          <p:pic>
            <p:nvPicPr>
              <p:cNvPr id="4" name="Picture 3">
                <a:extLst>
                  <a:ext uri="{FF2B5EF4-FFF2-40B4-BE49-F238E27FC236}">
                    <a16:creationId xmlns:a16="http://schemas.microsoft.com/office/drawing/2014/main" id="{35133E8E-7364-9444-9143-3A31C30D279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709458" y="2743200"/>
                <a:ext cx="6626083" cy="2940050"/>
              </a:xfrm>
              <a:prstGeom prst="rect">
                <a:avLst/>
              </a:prstGeom>
            </p:spPr>
          </p:pic>
          <p:sp>
            <p:nvSpPr>
              <p:cNvPr id="5" name="Rectangle 4">
                <a:extLst>
                  <a:ext uri="{FF2B5EF4-FFF2-40B4-BE49-F238E27FC236}">
                    <a16:creationId xmlns:a16="http://schemas.microsoft.com/office/drawing/2014/main" id="{DE7FF53D-5B05-B74F-99E7-93E3E842B1F8}"/>
                  </a:ext>
                </a:extLst>
              </p:cNvPr>
              <p:cNvSpPr/>
              <p:nvPr/>
            </p:nvSpPr>
            <p:spPr>
              <a:xfrm>
                <a:off x="4953000" y="3124200"/>
                <a:ext cx="4114800" cy="1600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6" name="TextBox 5">
              <a:extLst>
                <a:ext uri="{FF2B5EF4-FFF2-40B4-BE49-F238E27FC236}">
                  <a16:creationId xmlns:a16="http://schemas.microsoft.com/office/drawing/2014/main" id="{2B2F9822-C53F-4247-8657-E72F5983AA5A}"/>
                </a:ext>
              </a:extLst>
            </p:cNvPr>
            <p:cNvSpPr txBox="1"/>
            <p:nvPr/>
          </p:nvSpPr>
          <p:spPr>
            <a:xfrm>
              <a:off x="1098814" y="1726360"/>
              <a:ext cx="4075805" cy="1323784"/>
            </a:xfrm>
            <a:prstGeom prst="rect">
              <a:avLst/>
            </a:prstGeom>
            <a:noFill/>
          </p:spPr>
          <p:txBody>
            <a:bodyPr wrap="square" rtlCol="0">
              <a:spAutoFit/>
            </a:bodyPr>
            <a:lstStyle/>
            <a:p>
              <a:pPr algn="ctr"/>
              <a:r>
                <a:rPr lang="fr-FR" dirty="0">
                  <a:latin typeface="Source Sans Pro" panose="020B0503030403020204" pitchFamily="34" charset="77"/>
                </a:rPr>
                <a:t>Je rencontre une erreur de connexion à la base données. Que faire ?</a:t>
              </a:r>
            </a:p>
          </p:txBody>
        </p:sp>
      </p:grpSp>
      <p:pic>
        <p:nvPicPr>
          <p:cNvPr id="2" name="Picture 1">
            <a:extLst>
              <a:ext uri="{FF2B5EF4-FFF2-40B4-BE49-F238E27FC236}">
                <a16:creationId xmlns:a16="http://schemas.microsoft.com/office/drawing/2014/main" id="{D76DD959-30A8-3548-9D5A-6EF196343498}"/>
              </a:ext>
            </a:extLst>
          </p:cNvPr>
          <p:cNvPicPr>
            <a:picLocks/>
          </p:cNvPicPr>
          <p:nvPr/>
        </p:nvPicPr>
        <p:blipFill>
          <a:blip r:embed="rId3"/>
          <a:stretch>
            <a:fillRect/>
          </a:stretch>
        </p:blipFill>
        <p:spPr>
          <a:xfrm>
            <a:off x="609600" y="3331089"/>
            <a:ext cx="4152900" cy="3526911"/>
          </a:xfrm>
          <a:prstGeom prst="rect">
            <a:avLst/>
          </a:prstGeom>
        </p:spPr>
      </p:pic>
      <p:sp>
        <p:nvSpPr>
          <p:cNvPr id="7" name="TextBox 6">
            <a:extLst>
              <a:ext uri="{FF2B5EF4-FFF2-40B4-BE49-F238E27FC236}">
                <a16:creationId xmlns:a16="http://schemas.microsoft.com/office/drawing/2014/main" id="{DBEEC555-0A34-5D46-8219-489491908847}"/>
              </a:ext>
            </a:extLst>
          </p:cNvPr>
          <p:cNvSpPr txBox="1"/>
          <p:nvPr/>
        </p:nvSpPr>
        <p:spPr>
          <a:xfrm>
            <a:off x="7883389" y="1777510"/>
            <a:ext cx="3037148" cy="646331"/>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si</a:t>
            </a:r>
            <a:r>
              <a:rPr lang="en-US" sz="1800" spc="-70" dirty="0">
                <a:latin typeface="Source Sans Pro" panose="020B0503030403020204" pitchFamily="34" charset="77"/>
                <a:ea typeface="Open Sans" panose="020B0606030504020204" pitchFamily="34" charset="0"/>
                <a:cs typeface="Open Sans" panose="020B0606030504020204" pitchFamily="34" charset="0"/>
              </a:rPr>
              <a:t> le mot de passe a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été</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modifié</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récemment</a:t>
            </a:r>
            <a:endParaRPr lang="en-US" sz="1800" spc="-70" dirty="0">
              <a:latin typeface="Source Sans Pro" panose="020B0503030403020204" pitchFamily="34" charset="77"/>
              <a:ea typeface="Open Sans" panose="020B0606030504020204" pitchFamily="34" charset="0"/>
              <a:cs typeface="Open Sans" panose="020B0606030504020204" pitchFamily="34" charset="0"/>
            </a:endParaRPr>
          </a:p>
        </p:txBody>
      </p:sp>
      <p:sp>
        <p:nvSpPr>
          <p:cNvPr id="8" name="TextBox 7">
            <a:extLst>
              <a:ext uri="{FF2B5EF4-FFF2-40B4-BE49-F238E27FC236}">
                <a16:creationId xmlns:a16="http://schemas.microsoft.com/office/drawing/2014/main" id="{79523FE8-512E-6649-91A2-EAB5AAEBD0D7}"/>
              </a:ext>
            </a:extLst>
          </p:cNvPr>
          <p:cNvSpPr txBox="1"/>
          <p:nvPr/>
        </p:nvSpPr>
        <p:spPr>
          <a:xfrm>
            <a:off x="7895112" y="2782768"/>
            <a:ext cx="2413757" cy="646331"/>
          </a:xfrm>
          <a:prstGeom prst="rect">
            <a:avLst/>
          </a:prstGeom>
          <a:noFill/>
        </p:spPr>
        <p:txBody>
          <a:bodyPr wrap="square" rtlCol="0">
            <a:spAutoFit/>
          </a:bodyPr>
          <a:lstStyle/>
          <a:p>
            <a:pPr>
              <a:spcAft>
                <a:spcPts val="200"/>
              </a:spcAft>
            </a:pPr>
            <a:r>
              <a:rPr lang="en-US" sz="1800" spc="-70" dirty="0">
                <a:latin typeface="Source Sans Pro" panose="020B0503030403020204" pitchFamily="34" charset="77"/>
                <a:ea typeface="Open Sans" panose="020B0606030504020204" pitchFamily="34" charset="0"/>
                <a:cs typeface="Open Sans" panose="020B0606030504020204" pitchFamily="34" charset="0"/>
              </a:rPr>
              <a:t>Tester de se connecter sur PhpMyAdmin</a:t>
            </a:r>
          </a:p>
        </p:txBody>
      </p:sp>
      <p:sp>
        <p:nvSpPr>
          <p:cNvPr id="10" name="TextBox 9">
            <a:extLst>
              <a:ext uri="{FF2B5EF4-FFF2-40B4-BE49-F238E27FC236}">
                <a16:creationId xmlns:a16="http://schemas.microsoft.com/office/drawing/2014/main" id="{101ED707-87B4-3441-B88C-39340B5CEDE1}"/>
              </a:ext>
            </a:extLst>
          </p:cNvPr>
          <p:cNvSpPr txBox="1"/>
          <p:nvPr/>
        </p:nvSpPr>
        <p:spPr>
          <a:xfrm>
            <a:off x="7883388" y="3965678"/>
            <a:ext cx="3037133" cy="646331"/>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le mot de passe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présent</a:t>
            </a:r>
            <a:r>
              <a:rPr lang="en-US" sz="1800" spc="-70" dirty="0">
                <a:latin typeface="Source Sans Pro" panose="020B0503030403020204" pitchFamily="34" charset="77"/>
                <a:ea typeface="Open Sans" panose="020B0606030504020204" pitchFamily="34" charset="0"/>
                <a:cs typeface="Open Sans" panose="020B0606030504020204" pitchFamily="34" charset="0"/>
              </a:rPr>
              <a:t> dans le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fichier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de configuration</a:t>
            </a:r>
            <a:endParaRPr lang="en-US" sz="1800" dirty="0">
              <a:latin typeface="Source Sans Pro" panose="020B0503030403020204" pitchFamily="34" charset="77"/>
            </a:endParaRPr>
          </a:p>
        </p:txBody>
      </p:sp>
      <p:cxnSp>
        <p:nvCxnSpPr>
          <p:cNvPr id="11" name="Straight Connector 10">
            <a:extLst>
              <a:ext uri="{FF2B5EF4-FFF2-40B4-BE49-F238E27FC236}">
                <a16:creationId xmlns:a16="http://schemas.microsoft.com/office/drawing/2014/main" id="{D31D6118-6AD6-0E4F-93CB-34DDE9A79F9D}"/>
              </a:ext>
            </a:extLst>
          </p:cNvPr>
          <p:cNvCxnSpPr/>
          <p:nvPr/>
        </p:nvCxnSpPr>
        <p:spPr>
          <a:xfrm>
            <a:off x="6276420" y="1582994"/>
            <a:ext cx="0" cy="4402290"/>
          </a:xfrm>
          <a:prstGeom prst="line">
            <a:avLst/>
          </a:prstGeom>
          <a:ln>
            <a:solidFill>
              <a:srgbClr val="7F7F7F">
                <a:alpha val="50000"/>
              </a:srgbClr>
            </a:solidFill>
          </a:ln>
        </p:spPr>
        <p:style>
          <a:lnRef idx="1">
            <a:schemeClr val="accent1"/>
          </a:lnRef>
          <a:fillRef idx="0">
            <a:schemeClr val="accent1"/>
          </a:fillRef>
          <a:effectRef idx="0">
            <a:schemeClr val="accent1"/>
          </a:effectRef>
          <a:fontRef idx="minor">
            <a:schemeClr val="tx1"/>
          </a:fontRef>
        </p:style>
      </p:cxnSp>
      <p:sp>
        <p:nvSpPr>
          <p:cNvPr id="12" name="Oval 11">
            <a:extLst>
              <a:ext uri="{FF2B5EF4-FFF2-40B4-BE49-F238E27FC236}">
                <a16:creationId xmlns:a16="http://schemas.microsoft.com/office/drawing/2014/main" id="{E23E4377-83B7-E148-8F2D-B9A4FC2280C3}"/>
              </a:ext>
            </a:extLst>
          </p:cNvPr>
          <p:cNvSpPr/>
          <p:nvPr/>
        </p:nvSpPr>
        <p:spPr>
          <a:xfrm>
            <a:off x="6816480" y="1650626"/>
            <a:ext cx="900100" cy="900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01</a:t>
            </a:r>
          </a:p>
        </p:txBody>
      </p:sp>
      <p:sp>
        <p:nvSpPr>
          <p:cNvPr id="13" name="Oval 12">
            <a:extLst>
              <a:ext uri="{FF2B5EF4-FFF2-40B4-BE49-F238E27FC236}">
                <a16:creationId xmlns:a16="http://schemas.microsoft.com/office/drawing/2014/main" id="{DD8560A1-6913-1A49-9855-F1BD1AC6B3CE}"/>
              </a:ext>
            </a:extLst>
          </p:cNvPr>
          <p:cNvSpPr/>
          <p:nvPr/>
        </p:nvSpPr>
        <p:spPr>
          <a:xfrm>
            <a:off x="6816480" y="2745651"/>
            <a:ext cx="900100" cy="900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02</a:t>
            </a:r>
          </a:p>
        </p:txBody>
      </p:sp>
      <p:sp>
        <p:nvSpPr>
          <p:cNvPr id="14" name="Oval 13">
            <a:extLst>
              <a:ext uri="{FF2B5EF4-FFF2-40B4-BE49-F238E27FC236}">
                <a16:creationId xmlns:a16="http://schemas.microsoft.com/office/drawing/2014/main" id="{38EEBCDD-D372-D143-BCC4-EBC3A18F0EDF}"/>
              </a:ext>
            </a:extLst>
          </p:cNvPr>
          <p:cNvSpPr/>
          <p:nvPr/>
        </p:nvSpPr>
        <p:spPr>
          <a:xfrm>
            <a:off x="6816480" y="3840676"/>
            <a:ext cx="900100" cy="900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03</a:t>
            </a:r>
          </a:p>
        </p:txBody>
      </p:sp>
      <p:sp>
        <p:nvSpPr>
          <p:cNvPr id="15" name="Oval 14">
            <a:extLst>
              <a:ext uri="{FF2B5EF4-FFF2-40B4-BE49-F238E27FC236}">
                <a16:creationId xmlns:a16="http://schemas.microsoft.com/office/drawing/2014/main" id="{C4EAFD99-31EC-364B-8674-1BE000C861FC}"/>
              </a:ext>
            </a:extLst>
          </p:cNvPr>
          <p:cNvSpPr/>
          <p:nvPr/>
        </p:nvSpPr>
        <p:spPr>
          <a:xfrm>
            <a:off x="6816480" y="4935700"/>
            <a:ext cx="900100" cy="9001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04</a:t>
            </a:r>
          </a:p>
        </p:txBody>
      </p:sp>
      <p:sp>
        <p:nvSpPr>
          <p:cNvPr id="18" name="TextBox 17">
            <a:extLst>
              <a:ext uri="{FF2B5EF4-FFF2-40B4-BE49-F238E27FC236}">
                <a16:creationId xmlns:a16="http://schemas.microsoft.com/office/drawing/2014/main" id="{9768CF43-60C4-6C43-9A3C-D49A407A0B6C}"/>
              </a:ext>
            </a:extLst>
          </p:cNvPr>
          <p:cNvSpPr txBox="1"/>
          <p:nvPr/>
        </p:nvSpPr>
        <p:spPr>
          <a:xfrm>
            <a:off x="7917413" y="5080538"/>
            <a:ext cx="4152898" cy="646331"/>
          </a:xfrm>
          <a:prstGeom prst="rect">
            <a:avLst/>
          </a:prstGeom>
          <a:noFill/>
        </p:spPr>
        <p:txBody>
          <a:bodyPr wrap="square" rtlCol="0">
            <a:spAutoFit/>
          </a:bodyPr>
          <a:lstStyle/>
          <a:p>
            <a:pPr>
              <a:spcAft>
                <a:spcPts val="200"/>
              </a:spcAft>
            </a:pPr>
            <a:r>
              <a:rPr lang="en-US" sz="1800" spc="-70" dirty="0">
                <a:latin typeface="Source Sans Pro" panose="020B0503030403020204" pitchFamily="34" charset="77"/>
                <a:ea typeface="Open Sans" panose="020B0606030504020204" pitchFamily="34" charset="0"/>
                <a:cs typeface="Open Sans" panose="020B0606030504020204" pitchFamily="34" charset="0"/>
              </a:rPr>
              <a:t>Consulter les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tâches</a:t>
            </a:r>
            <a:r>
              <a:rPr lang="en-US" sz="1800" spc="-70" dirty="0">
                <a:latin typeface="Source Sans Pro" panose="020B0503030403020204" pitchFamily="34" charset="77"/>
                <a:ea typeface="Open Sans" panose="020B0606030504020204" pitchFamily="34" charset="0"/>
                <a:cs typeface="Open Sans" panose="020B0606030504020204" pitchFamily="34" charset="0"/>
              </a:rPr>
              <a:t> travaux https://</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www.status-ovhcloud.com</a:t>
            </a:r>
            <a:r>
              <a:rPr lang="en-US" sz="1800" spc="-70" dirty="0">
                <a:latin typeface="Source Sans Pro" panose="020B0503030403020204" pitchFamily="34" charset="77"/>
                <a:ea typeface="Open Sans" panose="020B0606030504020204" pitchFamily="34" charset="0"/>
                <a:cs typeface="Open Sans" panose="020B0606030504020204" pitchFamily="34" charset="0"/>
              </a:rPr>
              <a:t>/</a:t>
            </a:r>
            <a:endParaRPr lang="en-US" sz="1800" dirty="0">
              <a:latin typeface="Source Sans Pro" panose="020B0503030403020204" pitchFamily="34" charset="77"/>
            </a:endParaRPr>
          </a:p>
        </p:txBody>
      </p:sp>
      <p:sp>
        <p:nvSpPr>
          <p:cNvPr id="19" name="TextBox 4">
            <a:extLst>
              <a:ext uri="{FF2B5EF4-FFF2-40B4-BE49-F238E27FC236}">
                <a16:creationId xmlns:a16="http://schemas.microsoft.com/office/drawing/2014/main" id="{D22B1E18-6B70-124E-8944-5E1960371AB4}"/>
              </a:ext>
            </a:extLst>
          </p:cNvPr>
          <p:cNvSpPr txBox="1"/>
          <p:nvPr/>
        </p:nvSpPr>
        <p:spPr>
          <a:xfrm>
            <a:off x="990600" y="289073"/>
            <a:ext cx="9358632" cy="800219"/>
          </a:xfrm>
          <a:prstGeom prst="rect">
            <a:avLst/>
          </a:prstGeom>
          <a:noFill/>
        </p:spPr>
        <p:txBody>
          <a:bodyPr wrap="square" lIns="0" tIns="0" rIns="0" bIns="0" rtlCol="0">
            <a:spAutoFit/>
          </a:bodyPr>
          <a:lstStyle/>
          <a:p>
            <a:r>
              <a:rPr lang="en-US" sz="2800" b="1" dirty="0">
                <a:solidFill>
                  <a:schemeClr val="accent1"/>
                </a:solidFill>
                <a:latin typeface="Source Sans Pro Regular"/>
              </a:rPr>
              <a:t>La base de </a:t>
            </a:r>
            <a:r>
              <a:rPr lang="en-US" sz="2800" b="1" dirty="0" err="1">
                <a:solidFill>
                  <a:schemeClr val="accent1"/>
                </a:solidFill>
                <a:latin typeface="Source Sans Pro Regular"/>
              </a:rPr>
              <a:t>données</a:t>
            </a:r>
            <a:endParaRPr lang="en-US" sz="2800" b="1" dirty="0">
              <a:solidFill>
                <a:schemeClr val="accent1"/>
              </a:solidFill>
              <a:latin typeface="Source Sans Pro Regular"/>
            </a:endParaRPr>
          </a:p>
          <a:p>
            <a:r>
              <a:rPr lang="en-US" dirty="0" err="1">
                <a:solidFill>
                  <a:schemeClr val="accent1"/>
                </a:solidFill>
                <a:latin typeface="Source Sans Pro Regular"/>
              </a:rPr>
              <a:t>Erreur</a:t>
            </a:r>
            <a:r>
              <a:rPr lang="en-US" dirty="0">
                <a:solidFill>
                  <a:schemeClr val="accent1"/>
                </a:solidFill>
                <a:latin typeface="Source Sans Pro Regular"/>
              </a:rPr>
              <a:t> de </a:t>
            </a:r>
            <a:r>
              <a:rPr lang="en-US" dirty="0" err="1">
                <a:solidFill>
                  <a:schemeClr val="accent1"/>
                </a:solidFill>
                <a:latin typeface="Source Sans Pro Regular"/>
              </a:rPr>
              <a:t>connexion</a:t>
            </a:r>
            <a:r>
              <a:rPr lang="en-US" dirty="0">
                <a:solidFill>
                  <a:schemeClr val="accent1"/>
                </a:solidFill>
                <a:latin typeface="Source Sans Pro Regular"/>
              </a:rPr>
              <a:t> </a:t>
            </a:r>
            <a:r>
              <a:rPr lang="en-US" dirty="0" err="1">
                <a:solidFill>
                  <a:schemeClr val="accent1"/>
                </a:solidFill>
                <a:latin typeface="Source Sans Pro Regular"/>
              </a:rPr>
              <a:t>à</a:t>
            </a:r>
            <a:r>
              <a:rPr lang="en-US" dirty="0">
                <a:solidFill>
                  <a:schemeClr val="accent1"/>
                </a:solidFill>
                <a:latin typeface="Source Sans Pro Regular"/>
              </a:rPr>
              <a:t> la base de </a:t>
            </a:r>
            <a:r>
              <a:rPr lang="en-US" dirty="0" err="1">
                <a:solidFill>
                  <a:schemeClr val="accent1"/>
                </a:solidFill>
                <a:latin typeface="Source Sans Pro Regular"/>
              </a:rPr>
              <a:t>données</a:t>
            </a:r>
            <a:endParaRPr lang="en-US" dirty="0">
              <a:solidFill>
                <a:schemeClr val="accent1"/>
              </a:solidFill>
              <a:latin typeface="Source Sans Pro Regular"/>
            </a:endParaRPr>
          </a:p>
        </p:txBody>
      </p:sp>
    </p:spTree>
    <p:extLst>
      <p:ext uri="{BB962C8B-B14F-4D97-AF65-F5344CB8AC3E}">
        <p14:creationId xmlns:p14="http://schemas.microsoft.com/office/powerpoint/2010/main" val="41752987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up)">
                                          <p:cBhvr>
                                            <p:cTn id="17" dur="1100"/>
                                            <p:tgtEl>
                                              <p:spTgt spid="11"/>
                                            </p:tgtEl>
                                          </p:cBhvr>
                                        </p:animEffect>
                                      </p:childTnLst>
                                    </p:cTn>
                                  </p:par>
                                  <p:par>
                                    <p:cTn id="18" presetID="2" presetClass="entr" presetSubtype="1" fill="hold" grpId="0" nodeType="withEffect" p14:presetBounceEnd="66667">
                                      <p:stCondLst>
                                        <p:cond delay="300"/>
                                      </p:stCondLst>
                                      <p:childTnLst>
                                        <p:set>
                                          <p:cBhvr>
                                            <p:cTn id="19" dur="1" fill="hold">
                                              <p:stCondLst>
                                                <p:cond delay="0"/>
                                              </p:stCondLst>
                                            </p:cTn>
                                            <p:tgtEl>
                                              <p:spTgt spid="12"/>
                                            </p:tgtEl>
                                            <p:attrNameLst>
                                              <p:attrName>style.visibility</p:attrName>
                                            </p:attrNameLst>
                                          </p:cBhvr>
                                          <p:to>
                                            <p:strVal val="visible"/>
                                          </p:to>
                                        </p:set>
                                        <p:anim calcmode="lin" valueType="num" p14:bounceEnd="66667">
                                          <p:cBhvr additive="base">
                                            <p:cTn id="20" dur="900" fill="hold"/>
                                            <p:tgtEl>
                                              <p:spTgt spid="12"/>
                                            </p:tgtEl>
                                            <p:attrNameLst>
                                              <p:attrName>ppt_x</p:attrName>
                                            </p:attrNameLst>
                                          </p:cBhvr>
                                          <p:tavLst>
                                            <p:tav tm="0">
                                              <p:val>
                                                <p:strVal val="#ppt_x"/>
                                              </p:val>
                                            </p:tav>
                                            <p:tav tm="100000">
                                              <p:val>
                                                <p:strVal val="#ppt_x"/>
                                              </p:val>
                                            </p:tav>
                                          </p:tavLst>
                                        </p:anim>
                                        <p:anim calcmode="lin" valueType="num" p14:bounceEnd="66667">
                                          <p:cBhvr additive="base">
                                            <p:cTn id="21" dur="900" fill="hold"/>
                                            <p:tgtEl>
                                              <p:spTgt spid="12"/>
                                            </p:tgtEl>
                                            <p:attrNameLst>
                                              <p:attrName>ppt_y</p:attrName>
                                            </p:attrNameLst>
                                          </p:cBhvr>
                                          <p:tavLst>
                                            <p:tav tm="0">
                                              <p:val>
                                                <p:strVal val="0-#ppt_h/2"/>
                                              </p:val>
                                            </p:tav>
                                            <p:tav tm="100000">
                                              <p:val>
                                                <p:strVal val="#ppt_y"/>
                                              </p:val>
                                            </p:tav>
                                          </p:tavLst>
                                        </p:anim>
                                      </p:childTnLst>
                                    </p:cTn>
                                  </p:par>
                                  <p:par>
                                    <p:cTn id="22" presetID="10" presetClass="entr" presetSubtype="0" fill="hold" grpId="0" nodeType="withEffect">
                                      <p:stCondLst>
                                        <p:cond delay="70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0" nodeType="clickEffect" p14:presetBounceEnd="66667">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14:bounceEnd="66667">
                                          <p:cBhvr additive="base">
                                            <p:cTn id="29" dur="1000" fill="hold"/>
                                            <p:tgtEl>
                                              <p:spTgt spid="13"/>
                                            </p:tgtEl>
                                            <p:attrNameLst>
                                              <p:attrName>ppt_x</p:attrName>
                                            </p:attrNameLst>
                                          </p:cBhvr>
                                          <p:tavLst>
                                            <p:tav tm="0">
                                              <p:val>
                                                <p:strVal val="#ppt_x"/>
                                              </p:val>
                                            </p:tav>
                                            <p:tav tm="100000">
                                              <p:val>
                                                <p:strVal val="#ppt_x"/>
                                              </p:val>
                                            </p:tav>
                                          </p:tavLst>
                                        </p:anim>
                                        <p:anim calcmode="lin" valueType="num" p14:bounceEnd="66667">
                                          <p:cBhvr additive="base">
                                            <p:cTn id="30" dur="1000" fill="hold"/>
                                            <p:tgtEl>
                                              <p:spTgt spid="13"/>
                                            </p:tgtEl>
                                            <p:attrNameLst>
                                              <p:attrName>ppt_y</p:attrName>
                                            </p:attrNameLst>
                                          </p:cBhvr>
                                          <p:tavLst>
                                            <p:tav tm="0">
                                              <p:val>
                                                <p:strVal val="0-#ppt_h/2"/>
                                              </p:val>
                                            </p:tav>
                                            <p:tav tm="100000">
                                              <p:val>
                                                <p:strVal val="#ppt_y"/>
                                              </p:val>
                                            </p:tav>
                                          </p:tavLst>
                                        </p:anim>
                                      </p:childTnLst>
                                    </p:cTn>
                                  </p:par>
                                  <p:par>
                                    <p:cTn id="31" presetID="10" presetClass="entr" presetSubtype="0" fill="hold" grpId="0" nodeType="withEffect">
                                      <p:stCondLst>
                                        <p:cond delay="50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1" fill="hold" grpId="0" nodeType="clickEffect" p14:presetBounceEnd="66667">
                                      <p:stCondLst>
                                        <p:cond delay="0"/>
                                      </p:stCondLst>
                                      <p:childTnLst>
                                        <p:set>
                                          <p:cBhvr>
                                            <p:cTn id="37" dur="1" fill="hold">
                                              <p:stCondLst>
                                                <p:cond delay="0"/>
                                              </p:stCondLst>
                                            </p:cTn>
                                            <p:tgtEl>
                                              <p:spTgt spid="14"/>
                                            </p:tgtEl>
                                            <p:attrNameLst>
                                              <p:attrName>style.visibility</p:attrName>
                                            </p:attrNameLst>
                                          </p:cBhvr>
                                          <p:to>
                                            <p:strVal val="visible"/>
                                          </p:to>
                                        </p:set>
                                        <p:anim calcmode="lin" valueType="num" p14:bounceEnd="66667">
                                          <p:cBhvr additive="base">
                                            <p:cTn id="38" dur="1100" fill="hold"/>
                                            <p:tgtEl>
                                              <p:spTgt spid="14"/>
                                            </p:tgtEl>
                                            <p:attrNameLst>
                                              <p:attrName>ppt_x</p:attrName>
                                            </p:attrNameLst>
                                          </p:cBhvr>
                                          <p:tavLst>
                                            <p:tav tm="0">
                                              <p:val>
                                                <p:strVal val="#ppt_x"/>
                                              </p:val>
                                            </p:tav>
                                            <p:tav tm="100000">
                                              <p:val>
                                                <p:strVal val="#ppt_x"/>
                                              </p:val>
                                            </p:tav>
                                          </p:tavLst>
                                        </p:anim>
                                        <p:anim calcmode="lin" valueType="num" p14:bounceEnd="66667">
                                          <p:cBhvr additive="base">
                                            <p:cTn id="39" dur="1100" fill="hold"/>
                                            <p:tgtEl>
                                              <p:spTgt spid="14"/>
                                            </p:tgtEl>
                                            <p:attrNameLst>
                                              <p:attrName>ppt_y</p:attrName>
                                            </p:attrNameLst>
                                          </p:cBhvr>
                                          <p:tavLst>
                                            <p:tav tm="0">
                                              <p:val>
                                                <p:strVal val="0-#ppt_h/2"/>
                                              </p:val>
                                            </p:tav>
                                            <p:tav tm="100000">
                                              <p:val>
                                                <p:strVal val="#ppt_y"/>
                                              </p:val>
                                            </p:tav>
                                          </p:tavLst>
                                        </p:anim>
                                      </p:childTnLst>
                                    </p:cTn>
                                  </p:par>
                                  <p:par>
                                    <p:cTn id="40" presetID="10" presetClass="entr" presetSubtype="0" fill="hold" grpId="0" nodeType="withEffect">
                                      <p:stCondLst>
                                        <p:cond delay="50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500"/>
                                            <p:tgtEl>
                                              <p:spTgt spid="10"/>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grpId="0" nodeType="clickEffect" p14:presetBounceEnd="66667">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14:bounceEnd="66667">
                                          <p:cBhvr additive="base">
                                            <p:cTn id="47" dur="1200" fill="hold"/>
                                            <p:tgtEl>
                                              <p:spTgt spid="15"/>
                                            </p:tgtEl>
                                            <p:attrNameLst>
                                              <p:attrName>ppt_x</p:attrName>
                                            </p:attrNameLst>
                                          </p:cBhvr>
                                          <p:tavLst>
                                            <p:tav tm="0">
                                              <p:val>
                                                <p:strVal val="#ppt_x"/>
                                              </p:val>
                                            </p:tav>
                                            <p:tav tm="100000">
                                              <p:val>
                                                <p:strVal val="#ppt_x"/>
                                              </p:val>
                                            </p:tav>
                                          </p:tavLst>
                                        </p:anim>
                                        <p:anim calcmode="lin" valueType="num" p14:bounceEnd="66667">
                                          <p:cBhvr additive="base">
                                            <p:cTn id="48" dur="1200" fill="hold"/>
                                            <p:tgtEl>
                                              <p:spTgt spid="15"/>
                                            </p:tgtEl>
                                            <p:attrNameLst>
                                              <p:attrName>ppt_y</p:attrName>
                                            </p:attrNameLst>
                                          </p:cBhvr>
                                          <p:tavLst>
                                            <p:tav tm="0">
                                              <p:val>
                                                <p:strVal val="0-#ppt_h/2"/>
                                              </p:val>
                                            </p:tav>
                                            <p:tav tm="100000">
                                              <p:val>
                                                <p:strVal val="#ppt_y"/>
                                              </p:val>
                                            </p:tav>
                                          </p:tavLst>
                                        </p:anim>
                                      </p:childTnLst>
                                    </p:cTn>
                                  </p:par>
                                  <p:par>
                                    <p:cTn id="49" presetID="10" presetClass="entr" presetSubtype="0" fill="hold" grpId="0" nodeType="withEffect">
                                      <p:stCondLst>
                                        <p:cond delay="5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animBg="1"/>
          <p:bldP spid="13" grpId="0" animBg="1"/>
          <p:bldP spid="14" grpId="0" animBg="1"/>
          <p:bldP spid="15" grpId="0" animBg="1"/>
          <p:bldP spid="1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up)">
                                          <p:cBhvr>
                                            <p:cTn id="17" dur="1100"/>
                                            <p:tgtEl>
                                              <p:spTgt spid="11"/>
                                            </p:tgtEl>
                                          </p:cBhvr>
                                        </p:animEffect>
                                      </p:childTnLst>
                                    </p:cTn>
                                  </p:par>
                                  <p:par>
                                    <p:cTn id="18" presetID="2" presetClass="entr" presetSubtype="1" fill="hold" grpId="0" nodeType="withEffect">
                                      <p:stCondLst>
                                        <p:cond delay="300"/>
                                      </p:stCondLst>
                                      <p:childTnLst>
                                        <p:set>
                                          <p:cBhvr>
                                            <p:cTn id="19" dur="1" fill="hold">
                                              <p:stCondLst>
                                                <p:cond delay="0"/>
                                              </p:stCondLst>
                                            </p:cTn>
                                            <p:tgtEl>
                                              <p:spTgt spid="12"/>
                                            </p:tgtEl>
                                            <p:attrNameLst>
                                              <p:attrName>style.visibility</p:attrName>
                                            </p:attrNameLst>
                                          </p:cBhvr>
                                          <p:to>
                                            <p:strVal val="visible"/>
                                          </p:to>
                                        </p:set>
                                        <p:anim calcmode="lin" valueType="num">
                                          <p:cBhvr additive="base">
                                            <p:cTn id="20" dur="900" fill="hold"/>
                                            <p:tgtEl>
                                              <p:spTgt spid="12"/>
                                            </p:tgtEl>
                                            <p:attrNameLst>
                                              <p:attrName>ppt_x</p:attrName>
                                            </p:attrNameLst>
                                          </p:cBhvr>
                                          <p:tavLst>
                                            <p:tav tm="0">
                                              <p:val>
                                                <p:strVal val="#ppt_x"/>
                                              </p:val>
                                            </p:tav>
                                            <p:tav tm="100000">
                                              <p:val>
                                                <p:strVal val="#ppt_x"/>
                                              </p:val>
                                            </p:tav>
                                          </p:tavLst>
                                        </p:anim>
                                        <p:anim calcmode="lin" valueType="num">
                                          <p:cBhvr additive="base">
                                            <p:cTn id="21" dur="900" fill="hold"/>
                                            <p:tgtEl>
                                              <p:spTgt spid="12"/>
                                            </p:tgtEl>
                                            <p:attrNameLst>
                                              <p:attrName>ppt_y</p:attrName>
                                            </p:attrNameLst>
                                          </p:cBhvr>
                                          <p:tavLst>
                                            <p:tav tm="0">
                                              <p:val>
                                                <p:strVal val="0-#ppt_h/2"/>
                                              </p:val>
                                            </p:tav>
                                            <p:tav tm="100000">
                                              <p:val>
                                                <p:strVal val="#ppt_y"/>
                                              </p:val>
                                            </p:tav>
                                          </p:tavLst>
                                        </p:anim>
                                      </p:childTnLst>
                                    </p:cTn>
                                  </p:par>
                                  <p:par>
                                    <p:cTn id="22" presetID="10" presetClass="entr" presetSubtype="0" fill="hold" grpId="0" nodeType="withEffect">
                                      <p:stCondLst>
                                        <p:cond delay="70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additive="base">
                                            <p:cTn id="29" dur="1000" fill="hold"/>
                                            <p:tgtEl>
                                              <p:spTgt spid="13"/>
                                            </p:tgtEl>
                                            <p:attrNameLst>
                                              <p:attrName>ppt_x</p:attrName>
                                            </p:attrNameLst>
                                          </p:cBhvr>
                                          <p:tavLst>
                                            <p:tav tm="0">
                                              <p:val>
                                                <p:strVal val="#ppt_x"/>
                                              </p:val>
                                            </p:tav>
                                            <p:tav tm="100000">
                                              <p:val>
                                                <p:strVal val="#ppt_x"/>
                                              </p:val>
                                            </p:tav>
                                          </p:tavLst>
                                        </p:anim>
                                        <p:anim calcmode="lin" valueType="num">
                                          <p:cBhvr additive="base">
                                            <p:cTn id="30" dur="1000" fill="hold"/>
                                            <p:tgtEl>
                                              <p:spTgt spid="13"/>
                                            </p:tgtEl>
                                            <p:attrNameLst>
                                              <p:attrName>ppt_y</p:attrName>
                                            </p:attrNameLst>
                                          </p:cBhvr>
                                          <p:tavLst>
                                            <p:tav tm="0">
                                              <p:val>
                                                <p:strVal val="0-#ppt_h/2"/>
                                              </p:val>
                                            </p:tav>
                                            <p:tav tm="100000">
                                              <p:val>
                                                <p:strVal val="#ppt_y"/>
                                              </p:val>
                                            </p:tav>
                                          </p:tavLst>
                                        </p:anim>
                                      </p:childTnLst>
                                    </p:cTn>
                                  </p:par>
                                  <p:par>
                                    <p:cTn id="31" presetID="10" presetClass="entr" presetSubtype="0" fill="hold" grpId="0" nodeType="withEffect">
                                      <p:stCondLst>
                                        <p:cond delay="50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1" fill="hold" grpId="0" nodeType="clickEffect">
                                      <p:stCondLst>
                                        <p:cond delay="0"/>
                                      </p:stCondLst>
                                      <p:childTnLst>
                                        <p:set>
                                          <p:cBhvr>
                                            <p:cTn id="37" dur="1" fill="hold">
                                              <p:stCondLst>
                                                <p:cond delay="0"/>
                                              </p:stCondLst>
                                            </p:cTn>
                                            <p:tgtEl>
                                              <p:spTgt spid="14"/>
                                            </p:tgtEl>
                                            <p:attrNameLst>
                                              <p:attrName>style.visibility</p:attrName>
                                            </p:attrNameLst>
                                          </p:cBhvr>
                                          <p:to>
                                            <p:strVal val="visible"/>
                                          </p:to>
                                        </p:set>
                                        <p:anim calcmode="lin" valueType="num">
                                          <p:cBhvr additive="base">
                                            <p:cTn id="38" dur="1100" fill="hold"/>
                                            <p:tgtEl>
                                              <p:spTgt spid="14"/>
                                            </p:tgtEl>
                                            <p:attrNameLst>
                                              <p:attrName>ppt_x</p:attrName>
                                            </p:attrNameLst>
                                          </p:cBhvr>
                                          <p:tavLst>
                                            <p:tav tm="0">
                                              <p:val>
                                                <p:strVal val="#ppt_x"/>
                                              </p:val>
                                            </p:tav>
                                            <p:tav tm="100000">
                                              <p:val>
                                                <p:strVal val="#ppt_x"/>
                                              </p:val>
                                            </p:tav>
                                          </p:tavLst>
                                        </p:anim>
                                        <p:anim calcmode="lin" valueType="num">
                                          <p:cBhvr additive="base">
                                            <p:cTn id="39" dur="1100" fill="hold"/>
                                            <p:tgtEl>
                                              <p:spTgt spid="14"/>
                                            </p:tgtEl>
                                            <p:attrNameLst>
                                              <p:attrName>ppt_y</p:attrName>
                                            </p:attrNameLst>
                                          </p:cBhvr>
                                          <p:tavLst>
                                            <p:tav tm="0">
                                              <p:val>
                                                <p:strVal val="0-#ppt_h/2"/>
                                              </p:val>
                                            </p:tav>
                                            <p:tav tm="100000">
                                              <p:val>
                                                <p:strVal val="#ppt_y"/>
                                              </p:val>
                                            </p:tav>
                                          </p:tavLst>
                                        </p:anim>
                                      </p:childTnLst>
                                    </p:cTn>
                                  </p:par>
                                  <p:par>
                                    <p:cTn id="40" presetID="10" presetClass="entr" presetSubtype="0" fill="hold" grpId="0" nodeType="withEffect">
                                      <p:stCondLst>
                                        <p:cond delay="50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500"/>
                                            <p:tgtEl>
                                              <p:spTgt spid="10"/>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anim calcmode="lin" valueType="num">
                                          <p:cBhvr additive="base">
                                            <p:cTn id="47" dur="1200" fill="hold"/>
                                            <p:tgtEl>
                                              <p:spTgt spid="15"/>
                                            </p:tgtEl>
                                            <p:attrNameLst>
                                              <p:attrName>ppt_x</p:attrName>
                                            </p:attrNameLst>
                                          </p:cBhvr>
                                          <p:tavLst>
                                            <p:tav tm="0">
                                              <p:val>
                                                <p:strVal val="#ppt_x"/>
                                              </p:val>
                                            </p:tav>
                                            <p:tav tm="100000">
                                              <p:val>
                                                <p:strVal val="#ppt_x"/>
                                              </p:val>
                                            </p:tav>
                                          </p:tavLst>
                                        </p:anim>
                                        <p:anim calcmode="lin" valueType="num">
                                          <p:cBhvr additive="base">
                                            <p:cTn id="48" dur="1200" fill="hold"/>
                                            <p:tgtEl>
                                              <p:spTgt spid="15"/>
                                            </p:tgtEl>
                                            <p:attrNameLst>
                                              <p:attrName>ppt_y</p:attrName>
                                            </p:attrNameLst>
                                          </p:cBhvr>
                                          <p:tavLst>
                                            <p:tav tm="0">
                                              <p:val>
                                                <p:strVal val="0-#ppt_h/2"/>
                                              </p:val>
                                            </p:tav>
                                            <p:tav tm="100000">
                                              <p:val>
                                                <p:strVal val="#ppt_y"/>
                                              </p:val>
                                            </p:tav>
                                          </p:tavLst>
                                        </p:anim>
                                      </p:childTnLst>
                                    </p:cTn>
                                  </p:par>
                                  <p:par>
                                    <p:cTn id="49" presetID="10" presetClass="entr" presetSubtype="0" fill="hold" grpId="0" nodeType="withEffect">
                                      <p:stCondLst>
                                        <p:cond delay="50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animBg="1"/>
          <p:bldP spid="13" grpId="0" animBg="1"/>
          <p:bldP spid="14" grpId="0" animBg="1"/>
          <p:bldP spid="15" grpId="0" animBg="1"/>
          <p:bldP spid="18" grpId="0"/>
        </p:bldLst>
      </p:timing>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259FD1DB-D96F-994D-8BFF-42CC374E50D8}"/>
              </a:ext>
            </a:extLst>
          </p:cNvPr>
          <p:cNvGrpSpPr/>
          <p:nvPr/>
        </p:nvGrpSpPr>
        <p:grpSpPr>
          <a:xfrm>
            <a:off x="1066801" y="1638244"/>
            <a:ext cx="3815218" cy="1692845"/>
            <a:chOff x="1066800" y="1638244"/>
            <a:chExt cx="4207617" cy="1866956"/>
          </a:xfrm>
        </p:grpSpPr>
        <p:grpSp>
          <p:nvGrpSpPr>
            <p:cNvPr id="3" name="Group 2">
              <a:extLst>
                <a:ext uri="{FF2B5EF4-FFF2-40B4-BE49-F238E27FC236}">
                  <a16:creationId xmlns:a16="http://schemas.microsoft.com/office/drawing/2014/main" id="{709E1C0C-3611-5E4F-9637-2FD6EF9E31B2}"/>
                </a:ext>
              </a:extLst>
            </p:cNvPr>
            <p:cNvGrpSpPr/>
            <p:nvPr/>
          </p:nvGrpSpPr>
          <p:grpSpPr>
            <a:xfrm>
              <a:off x="1066800" y="1638244"/>
              <a:ext cx="4207617" cy="1866956"/>
              <a:chOff x="3709458" y="2743200"/>
              <a:chExt cx="6626083" cy="2940050"/>
            </a:xfrm>
          </p:grpSpPr>
          <p:pic>
            <p:nvPicPr>
              <p:cNvPr id="4" name="Picture 3">
                <a:extLst>
                  <a:ext uri="{FF2B5EF4-FFF2-40B4-BE49-F238E27FC236}">
                    <a16:creationId xmlns:a16="http://schemas.microsoft.com/office/drawing/2014/main" id="{35133E8E-7364-9444-9143-3A31C30D279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709458" y="2743200"/>
                <a:ext cx="6626083" cy="2940050"/>
              </a:xfrm>
              <a:prstGeom prst="rect">
                <a:avLst/>
              </a:prstGeom>
            </p:spPr>
          </p:pic>
          <p:sp>
            <p:nvSpPr>
              <p:cNvPr id="5" name="Rectangle 4">
                <a:extLst>
                  <a:ext uri="{FF2B5EF4-FFF2-40B4-BE49-F238E27FC236}">
                    <a16:creationId xmlns:a16="http://schemas.microsoft.com/office/drawing/2014/main" id="{DE7FF53D-5B05-B74F-99E7-93E3E842B1F8}"/>
                  </a:ext>
                </a:extLst>
              </p:cNvPr>
              <p:cNvSpPr/>
              <p:nvPr/>
            </p:nvSpPr>
            <p:spPr>
              <a:xfrm>
                <a:off x="4953000" y="3124200"/>
                <a:ext cx="4114800" cy="1600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6" name="TextBox 5">
              <a:extLst>
                <a:ext uri="{FF2B5EF4-FFF2-40B4-BE49-F238E27FC236}">
                  <a16:creationId xmlns:a16="http://schemas.microsoft.com/office/drawing/2014/main" id="{2B2F9822-C53F-4247-8657-E72F5983AA5A}"/>
                </a:ext>
              </a:extLst>
            </p:cNvPr>
            <p:cNvSpPr txBox="1"/>
            <p:nvPr/>
          </p:nvSpPr>
          <p:spPr>
            <a:xfrm>
              <a:off x="1098814" y="1726360"/>
              <a:ext cx="4075805" cy="1323784"/>
            </a:xfrm>
            <a:prstGeom prst="rect">
              <a:avLst/>
            </a:prstGeom>
            <a:noFill/>
          </p:spPr>
          <p:txBody>
            <a:bodyPr wrap="square" rtlCol="0">
              <a:spAutoFit/>
            </a:bodyPr>
            <a:lstStyle/>
            <a:p>
              <a:pPr algn="ctr"/>
              <a:r>
                <a:rPr lang="fr-FR" dirty="0">
                  <a:latin typeface="Source Sans Pro" panose="020B0503030403020204" pitchFamily="34" charset="77"/>
                </a:rPr>
                <a:t>Je rencontre l’erreur : </a:t>
              </a:r>
              <a:r>
                <a:rPr lang="fr-FR" dirty="0" err="1">
                  <a:latin typeface="Source Sans Pro" panose="020B0503030403020204" pitchFamily="34" charset="77"/>
                </a:rPr>
                <a:t>Too</a:t>
              </a:r>
              <a:r>
                <a:rPr lang="fr-FR" dirty="0">
                  <a:latin typeface="Source Sans Pro" panose="020B0503030403020204" pitchFamily="34" charset="77"/>
                </a:rPr>
                <a:t> </a:t>
              </a:r>
              <a:r>
                <a:rPr lang="fr-FR" dirty="0" err="1">
                  <a:latin typeface="Source Sans Pro" panose="020B0503030403020204" pitchFamily="34" charset="77"/>
                </a:rPr>
                <a:t>many</a:t>
              </a:r>
              <a:r>
                <a:rPr lang="fr-FR" dirty="0">
                  <a:latin typeface="Source Sans Pro" panose="020B0503030403020204" pitchFamily="34" charset="77"/>
                </a:rPr>
                <a:t> </a:t>
              </a:r>
              <a:r>
                <a:rPr lang="fr-FR" dirty="0" err="1">
                  <a:latin typeface="Source Sans Pro" panose="020B0503030403020204" pitchFamily="34" charset="77"/>
                </a:rPr>
                <a:t>connection</a:t>
              </a:r>
              <a:r>
                <a:rPr lang="fr-FR" dirty="0">
                  <a:latin typeface="Source Sans Pro" panose="020B0503030403020204" pitchFamily="34" charset="77"/>
                </a:rPr>
                <a:t>. Pourquoi et que faire ?</a:t>
              </a:r>
            </a:p>
          </p:txBody>
        </p:sp>
      </p:grpSp>
      <p:pic>
        <p:nvPicPr>
          <p:cNvPr id="2" name="Picture 1">
            <a:extLst>
              <a:ext uri="{FF2B5EF4-FFF2-40B4-BE49-F238E27FC236}">
                <a16:creationId xmlns:a16="http://schemas.microsoft.com/office/drawing/2014/main" id="{D76DD959-30A8-3548-9D5A-6EF196343498}"/>
              </a:ext>
            </a:extLst>
          </p:cNvPr>
          <p:cNvPicPr>
            <a:picLocks/>
          </p:cNvPicPr>
          <p:nvPr/>
        </p:nvPicPr>
        <p:blipFill>
          <a:blip r:embed="rId3"/>
          <a:stretch>
            <a:fillRect/>
          </a:stretch>
        </p:blipFill>
        <p:spPr>
          <a:xfrm>
            <a:off x="609600" y="3331089"/>
            <a:ext cx="4152900" cy="3526911"/>
          </a:xfrm>
          <a:prstGeom prst="rect">
            <a:avLst/>
          </a:prstGeom>
        </p:spPr>
      </p:pic>
      <p:sp>
        <p:nvSpPr>
          <p:cNvPr id="7" name="TextBox 6">
            <a:extLst>
              <a:ext uri="{FF2B5EF4-FFF2-40B4-BE49-F238E27FC236}">
                <a16:creationId xmlns:a16="http://schemas.microsoft.com/office/drawing/2014/main" id="{DBEEC555-0A34-5D46-8219-489491908847}"/>
              </a:ext>
            </a:extLst>
          </p:cNvPr>
          <p:cNvSpPr txBox="1"/>
          <p:nvPr/>
        </p:nvSpPr>
        <p:spPr>
          <a:xfrm>
            <a:off x="7883388" y="1777510"/>
            <a:ext cx="3541199" cy="646331"/>
          </a:xfrm>
          <a:prstGeom prst="rect">
            <a:avLst/>
          </a:prstGeom>
          <a:noFill/>
        </p:spPr>
        <p:txBody>
          <a:bodyPr wrap="square" rtlCol="0">
            <a:spAutoFit/>
          </a:bodyPr>
          <a:lstStyle/>
          <a:p>
            <a:pPr>
              <a:spcAft>
                <a:spcPts val="200"/>
              </a:spcAft>
            </a:pPr>
            <a:r>
              <a:rPr lang="en-US" sz="1800" spc="-70" dirty="0">
                <a:latin typeface="Source Sans Pro" panose="020B0503030403020204" pitchFamily="34" charset="77"/>
                <a:ea typeface="Open Sans" panose="020B0606030504020204" pitchFamily="34" charset="0"/>
                <a:cs typeface="Open Sans" panose="020B0606030504020204" pitchFamily="34" charset="0"/>
              </a:rPr>
              <a:t>Limitation de 30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connexions</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simultanées</a:t>
            </a:r>
            <a:r>
              <a:rPr lang="en-US" sz="1800" spc="-70" dirty="0">
                <a:latin typeface="Source Sans Pro" panose="020B0503030403020204" pitchFamily="34" charset="77"/>
                <a:ea typeface="Open Sans" panose="020B0606030504020204" pitchFamily="34" charset="0"/>
                <a:cs typeface="Open Sans" panose="020B0606030504020204" pitchFamily="34" charset="0"/>
              </a:rPr>
              <a:t> sur les BDD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mutualisées</a:t>
            </a:r>
            <a:endParaRPr lang="en-US" sz="1800" spc="-70" dirty="0">
              <a:latin typeface="Source Sans Pro" panose="020B0503030403020204" pitchFamily="34" charset="77"/>
              <a:ea typeface="Open Sans" panose="020B0606030504020204" pitchFamily="34" charset="0"/>
              <a:cs typeface="Open Sans" panose="020B0606030504020204" pitchFamily="34" charset="0"/>
            </a:endParaRPr>
          </a:p>
        </p:txBody>
      </p:sp>
      <p:sp>
        <p:nvSpPr>
          <p:cNvPr id="8" name="TextBox 7">
            <a:extLst>
              <a:ext uri="{FF2B5EF4-FFF2-40B4-BE49-F238E27FC236}">
                <a16:creationId xmlns:a16="http://schemas.microsoft.com/office/drawing/2014/main" id="{79523FE8-512E-6649-91A2-EAB5AAEBD0D7}"/>
              </a:ext>
            </a:extLst>
          </p:cNvPr>
          <p:cNvSpPr txBox="1"/>
          <p:nvPr/>
        </p:nvSpPr>
        <p:spPr>
          <a:xfrm>
            <a:off x="7895112" y="2782768"/>
            <a:ext cx="3385662" cy="646331"/>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que les scripts se ferment bien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une</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fois</a:t>
            </a:r>
            <a:r>
              <a:rPr lang="en-US" sz="1800" spc="-70" dirty="0">
                <a:latin typeface="Source Sans Pro" panose="020B0503030403020204" pitchFamily="34" charset="77"/>
                <a:ea typeface="Open Sans" panose="020B0606030504020204" pitchFamily="34" charset="0"/>
                <a:cs typeface="Open Sans" panose="020B0606030504020204" pitchFamily="34" charset="0"/>
              </a:rPr>
              <a:t> la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requête</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effectuée</a:t>
            </a:r>
            <a:endParaRPr lang="en-US" sz="1800" spc="-70" dirty="0">
              <a:latin typeface="Source Sans Pro" panose="020B0503030403020204" pitchFamily="34" charset="77"/>
              <a:ea typeface="Open Sans" panose="020B0606030504020204" pitchFamily="34" charset="0"/>
              <a:cs typeface="Open Sans" panose="020B0606030504020204" pitchFamily="34" charset="0"/>
            </a:endParaRPr>
          </a:p>
        </p:txBody>
      </p:sp>
      <p:sp>
        <p:nvSpPr>
          <p:cNvPr id="10" name="TextBox 9">
            <a:extLst>
              <a:ext uri="{FF2B5EF4-FFF2-40B4-BE49-F238E27FC236}">
                <a16:creationId xmlns:a16="http://schemas.microsoft.com/office/drawing/2014/main" id="{101ED707-87B4-3441-B88C-39340B5CEDE1}"/>
              </a:ext>
            </a:extLst>
          </p:cNvPr>
          <p:cNvSpPr txBox="1"/>
          <p:nvPr/>
        </p:nvSpPr>
        <p:spPr>
          <a:xfrm>
            <a:off x="7883388" y="3965678"/>
            <a:ext cx="3541192" cy="646331"/>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Vérifier</a:t>
            </a:r>
            <a:r>
              <a:rPr lang="en-US" sz="1800" spc="-70" dirty="0">
                <a:latin typeface="Source Sans Pro" panose="020B0503030403020204" pitchFamily="34" charset="77"/>
                <a:ea typeface="Open Sans" panose="020B0606030504020204" pitchFamily="34" charset="0"/>
                <a:cs typeface="Open Sans" panose="020B0606030504020204" pitchFamily="34" charset="0"/>
              </a:rPr>
              <a:t> que les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requêtes</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s’éxecutent</a:t>
            </a:r>
            <a:r>
              <a:rPr lang="en-US" sz="1800" spc="-70" dirty="0">
                <a:latin typeface="Source Sans Pro" panose="020B0503030403020204" pitchFamily="34" charset="77"/>
                <a:ea typeface="Open Sans" panose="020B0606030504020204" pitchFamily="34" charset="0"/>
                <a:cs typeface="Open Sans" panose="020B0606030504020204" pitchFamily="34" charset="0"/>
              </a:rPr>
              <a:t> dans le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délai</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raisonnable</a:t>
            </a:r>
            <a:endParaRPr lang="en-US" sz="1800" dirty="0">
              <a:latin typeface="Source Sans Pro" panose="020B0503030403020204" pitchFamily="34" charset="77"/>
            </a:endParaRPr>
          </a:p>
        </p:txBody>
      </p:sp>
      <p:cxnSp>
        <p:nvCxnSpPr>
          <p:cNvPr id="11" name="Straight Connector 10">
            <a:extLst>
              <a:ext uri="{FF2B5EF4-FFF2-40B4-BE49-F238E27FC236}">
                <a16:creationId xmlns:a16="http://schemas.microsoft.com/office/drawing/2014/main" id="{D31D6118-6AD6-0E4F-93CB-34DDE9A79F9D}"/>
              </a:ext>
            </a:extLst>
          </p:cNvPr>
          <p:cNvCxnSpPr/>
          <p:nvPr/>
        </p:nvCxnSpPr>
        <p:spPr>
          <a:xfrm>
            <a:off x="6276420" y="1582994"/>
            <a:ext cx="0" cy="4402290"/>
          </a:xfrm>
          <a:prstGeom prst="line">
            <a:avLst/>
          </a:prstGeom>
          <a:ln>
            <a:solidFill>
              <a:srgbClr val="7F7F7F">
                <a:alpha val="50000"/>
              </a:srgbClr>
            </a:solidFill>
          </a:ln>
        </p:spPr>
        <p:style>
          <a:lnRef idx="1">
            <a:schemeClr val="accent1"/>
          </a:lnRef>
          <a:fillRef idx="0">
            <a:schemeClr val="accent1"/>
          </a:fillRef>
          <a:effectRef idx="0">
            <a:schemeClr val="accent1"/>
          </a:effectRef>
          <a:fontRef idx="minor">
            <a:schemeClr val="tx1"/>
          </a:fontRef>
        </p:style>
      </p:cxnSp>
      <p:sp>
        <p:nvSpPr>
          <p:cNvPr id="12" name="Oval 11">
            <a:extLst>
              <a:ext uri="{FF2B5EF4-FFF2-40B4-BE49-F238E27FC236}">
                <a16:creationId xmlns:a16="http://schemas.microsoft.com/office/drawing/2014/main" id="{E23E4377-83B7-E148-8F2D-B9A4FC2280C3}"/>
              </a:ext>
            </a:extLst>
          </p:cNvPr>
          <p:cNvSpPr/>
          <p:nvPr/>
        </p:nvSpPr>
        <p:spPr>
          <a:xfrm>
            <a:off x="6816480" y="1650626"/>
            <a:ext cx="900100" cy="900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a:t>
            </a:r>
          </a:p>
        </p:txBody>
      </p:sp>
      <p:sp>
        <p:nvSpPr>
          <p:cNvPr id="13" name="Oval 12">
            <a:extLst>
              <a:ext uri="{FF2B5EF4-FFF2-40B4-BE49-F238E27FC236}">
                <a16:creationId xmlns:a16="http://schemas.microsoft.com/office/drawing/2014/main" id="{DD8560A1-6913-1A49-9855-F1BD1AC6B3CE}"/>
              </a:ext>
            </a:extLst>
          </p:cNvPr>
          <p:cNvSpPr/>
          <p:nvPr/>
        </p:nvSpPr>
        <p:spPr>
          <a:xfrm>
            <a:off x="6816480" y="2745651"/>
            <a:ext cx="900100" cy="900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01</a:t>
            </a:r>
          </a:p>
        </p:txBody>
      </p:sp>
      <p:sp>
        <p:nvSpPr>
          <p:cNvPr id="14" name="Oval 13">
            <a:extLst>
              <a:ext uri="{FF2B5EF4-FFF2-40B4-BE49-F238E27FC236}">
                <a16:creationId xmlns:a16="http://schemas.microsoft.com/office/drawing/2014/main" id="{38EEBCDD-D372-D143-BCC4-EBC3A18F0EDF}"/>
              </a:ext>
            </a:extLst>
          </p:cNvPr>
          <p:cNvSpPr/>
          <p:nvPr/>
        </p:nvSpPr>
        <p:spPr>
          <a:xfrm>
            <a:off x="6816480" y="3840676"/>
            <a:ext cx="900100" cy="900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02</a:t>
            </a:r>
          </a:p>
        </p:txBody>
      </p:sp>
      <p:sp>
        <p:nvSpPr>
          <p:cNvPr id="15" name="Oval 14">
            <a:extLst>
              <a:ext uri="{FF2B5EF4-FFF2-40B4-BE49-F238E27FC236}">
                <a16:creationId xmlns:a16="http://schemas.microsoft.com/office/drawing/2014/main" id="{C4EAFD99-31EC-364B-8674-1BE000C861FC}"/>
              </a:ext>
            </a:extLst>
          </p:cNvPr>
          <p:cNvSpPr/>
          <p:nvPr/>
        </p:nvSpPr>
        <p:spPr>
          <a:xfrm>
            <a:off x="6816480" y="4935700"/>
            <a:ext cx="900100" cy="9001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03</a:t>
            </a:r>
          </a:p>
        </p:txBody>
      </p:sp>
      <p:sp>
        <p:nvSpPr>
          <p:cNvPr id="18" name="TextBox 17">
            <a:extLst>
              <a:ext uri="{FF2B5EF4-FFF2-40B4-BE49-F238E27FC236}">
                <a16:creationId xmlns:a16="http://schemas.microsoft.com/office/drawing/2014/main" id="{9768CF43-60C4-6C43-9A3C-D49A407A0B6C}"/>
              </a:ext>
            </a:extLst>
          </p:cNvPr>
          <p:cNvSpPr txBox="1"/>
          <p:nvPr/>
        </p:nvSpPr>
        <p:spPr>
          <a:xfrm>
            <a:off x="7917413" y="5080538"/>
            <a:ext cx="3507166" cy="923330"/>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Migrer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vers</a:t>
            </a:r>
            <a:r>
              <a:rPr lang="en-US" sz="1800" spc="-70" dirty="0">
                <a:latin typeface="Source Sans Pro" panose="020B0503030403020204" pitchFamily="34" charset="77"/>
                <a:ea typeface="Open Sans" panose="020B0606030504020204" pitchFamily="34" charset="0"/>
                <a:cs typeface="Open Sans" panose="020B0606030504020204" pitchFamily="34" charset="0"/>
              </a:rPr>
              <a:t> un Web Cloud Database pour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aller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jusqu’à</a:t>
            </a:r>
            <a:r>
              <a:rPr lang="en-US" sz="1800" spc="-70" dirty="0">
                <a:latin typeface="Source Sans Pro" panose="020B0503030403020204" pitchFamily="34" charset="77"/>
                <a:ea typeface="Open Sans" panose="020B0606030504020204" pitchFamily="34" charset="0"/>
                <a:cs typeface="Open Sans" panose="020B0606030504020204" pitchFamily="34" charset="0"/>
              </a:rPr>
              <a:t> 200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connexions</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simultanées</a:t>
            </a:r>
            <a:endParaRPr lang="en-US" sz="1800" dirty="0">
              <a:latin typeface="Source Sans Pro" panose="020B0503030403020204" pitchFamily="34" charset="77"/>
            </a:endParaRPr>
          </a:p>
        </p:txBody>
      </p:sp>
      <p:sp>
        <p:nvSpPr>
          <p:cNvPr id="19" name="TextBox 4">
            <a:extLst>
              <a:ext uri="{FF2B5EF4-FFF2-40B4-BE49-F238E27FC236}">
                <a16:creationId xmlns:a16="http://schemas.microsoft.com/office/drawing/2014/main" id="{D22B1E18-6B70-124E-8944-5E1960371AB4}"/>
              </a:ext>
            </a:extLst>
          </p:cNvPr>
          <p:cNvSpPr txBox="1"/>
          <p:nvPr/>
        </p:nvSpPr>
        <p:spPr>
          <a:xfrm>
            <a:off x="990600" y="289073"/>
            <a:ext cx="9358632" cy="800219"/>
          </a:xfrm>
          <a:prstGeom prst="rect">
            <a:avLst/>
          </a:prstGeom>
          <a:noFill/>
        </p:spPr>
        <p:txBody>
          <a:bodyPr wrap="square" lIns="0" tIns="0" rIns="0" bIns="0" rtlCol="0">
            <a:spAutoFit/>
          </a:bodyPr>
          <a:lstStyle/>
          <a:p>
            <a:r>
              <a:rPr lang="en-US" sz="2800" b="1" dirty="0">
                <a:solidFill>
                  <a:schemeClr val="accent1"/>
                </a:solidFill>
                <a:latin typeface="Source Sans Pro Regular"/>
              </a:rPr>
              <a:t>La base de </a:t>
            </a:r>
            <a:r>
              <a:rPr lang="en-US" sz="2800" b="1" dirty="0" err="1">
                <a:solidFill>
                  <a:schemeClr val="accent1"/>
                </a:solidFill>
                <a:latin typeface="Source Sans Pro Regular"/>
              </a:rPr>
              <a:t>données</a:t>
            </a:r>
            <a:endParaRPr lang="en-US" sz="2800" b="1" dirty="0">
              <a:solidFill>
                <a:schemeClr val="accent1"/>
              </a:solidFill>
              <a:latin typeface="Source Sans Pro Regular"/>
            </a:endParaRPr>
          </a:p>
          <a:p>
            <a:r>
              <a:rPr lang="en-US" dirty="0" err="1">
                <a:solidFill>
                  <a:schemeClr val="accent1"/>
                </a:solidFill>
                <a:latin typeface="Source Sans Pro Regular"/>
              </a:rPr>
              <a:t>Erreur</a:t>
            </a:r>
            <a:r>
              <a:rPr lang="en-US" dirty="0">
                <a:solidFill>
                  <a:schemeClr val="accent1"/>
                </a:solidFill>
                <a:latin typeface="Source Sans Pro Regular"/>
              </a:rPr>
              <a:t> : Too many connections</a:t>
            </a:r>
          </a:p>
        </p:txBody>
      </p:sp>
    </p:spTree>
    <p:extLst>
      <p:ext uri="{BB962C8B-B14F-4D97-AF65-F5344CB8AC3E}">
        <p14:creationId xmlns:p14="http://schemas.microsoft.com/office/powerpoint/2010/main" val="212210446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up)">
                                          <p:cBhvr>
                                            <p:cTn id="13" dur="1100"/>
                                            <p:tgtEl>
                                              <p:spTgt spid="11"/>
                                            </p:tgtEl>
                                          </p:cBhvr>
                                        </p:animEffect>
                                      </p:childTnLst>
                                    </p:cTn>
                                  </p:par>
                                  <p:par>
                                    <p:cTn id="14" presetID="2" presetClass="entr" presetSubtype="1" fill="hold" grpId="0" nodeType="withEffect" p14:presetBounceEnd="66667">
                                      <p:stCondLst>
                                        <p:cond delay="300"/>
                                      </p:stCondLst>
                                      <p:childTnLst>
                                        <p:set>
                                          <p:cBhvr>
                                            <p:cTn id="15" dur="1" fill="hold">
                                              <p:stCondLst>
                                                <p:cond delay="0"/>
                                              </p:stCondLst>
                                            </p:cTn>
                                            <p:tgtEl>
                                              <p:spTgt spid="12"/>
                                            </p:tgtEl>
                                            <p:attrNameLst>
                                              <p:attrName>style.visibility</p:attrName>
                                            </p:attrNameLst>
                                          </p:cBhvr>
                                          <p:to>
                                            <p:strVal val="visible"/>
                                          </p:to>
                                        </p:set>
                                        <p:anim calcmode="lin" valueType="num" p14:bounceEnd="66667">
                                          <p:cBhvr additive="base">
                                            <p:cTn id="16" dur="900" fill="hold"/>
                                            <p:tgtEl>
                                              <p:spTgt spid="12"/>
                                            </p:tgtEl>
                                            <p:attrNameLst>
                                              <p:attrName>ppt_x</p:attrName>
                                            </p:attrNameLst>
                                          </p:cBhvr>
                                          <p:tavLst>
                                            <p:tav tm="0">
                                              <p:val>
                                                <p:strVal val="#ppt_x"/>
                                              </p:val>
                                            </p:tav>
                                            <p:tav tm="100000">
                                              <p:val>
                                                <p:strVal val="#ppt_x"/>
                                              </p:val>
                                            </p:tav>
                                          </p:tavLst>
                                        </p:anim>
                                        <p:anim calcmode="lin" valueType="num" p14:bounceEnd="66667">
                                          <p:cBhvr additive="base">
                                            <p:cTn id="17" dur="900" fill="hold"/>
                                            <p:tgtEl>
                                              <p:spTgt spid="12"/>
                                            </p:tgtEl>
                                            <p:attrNameLst>
                                              <p:attrName>ppt_y</p:attrName>
                                            </p:attrNameLst>
                                          </p:cBhvr>
                                          <p:tavLst>
                                            <p:tav tm="0">
                                              <p:val>
                                                <p:strVal val="0-#ppt_h/2"/>
                                              </p:val>
                                            </p:tav>
                                            <p:tav tm="100000">
                                              <p:val>
                                                <p:strVal val="#ppt_y"/>
                                              </p:val>
                                            </p:tav>
                                          </p:tavLst>
                                        </p:anim>
                                      </p:childTnLst>
                                    </p:cTn>
                                  </p:par>
                                  <p:par>
                                    <p:cTn id="18" presetID="10" presetClass="entr" presetSubtype="0" fill="hold" grpId="0" nodeType="withEffect">
                                      <p:stCondLst>
                                        <p:cond delay="70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14:presetBounceEnd="66667">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14:bounceEnd="66667">
                                          <p:cBhvr additive="base">
                                            <p:cTn id="25" dur="1000" fill="hold"/>
                                            <p:tgtEl>
                                              <p:spTgt spid="13"/>
                                            </p:tgtEl>
                                            <p:attrNameLst>
                                              <p:attrName>ppt_x</p:attrName>
                                            </p:attrNameLst>
                                          </p:cBhvr>
                                          <p:tavLst>
                                            <p:tav tm="0">
                                              <p:val>
                                                <p:strVal val="#ppt_x"/>
                                              </p:val>
                                            </p:tav>
                                            <p:tav tm="100000">
                                              <p:val>
                                                <p:strVal val="#ppt_x"/>
                                              </p:val>
                                            </p:tav>
                                          </p:tavLst>
                                        </p:anim>
                                        <p:anim calcmode="lin" valueType="num" p14:bounceEnd="66667">
                                          <p:cBhvr additive="base">
                                            <p:cTn id="26" dur="1000" fill="hold"/>
                                            <p:tgtEl>
                                              <p:spTgt spid="13"/>
                                            </p:tgtEl>
                                            <p:attrNameLst>
                                              <p:attrName>ppt_y</p:attrName>
                                            </p:attrNameLst>
                                          </p:cBhvr>
                                          <p:tavLst>
                                            <p:tav tm="0">
                                              <p:val>
                                                <p:strVal val="0-#ppt_h/2"/>
                                              </p:val>
                                            </p:tav>
                                            <p:tav tm="100000">
                                              <p:val>
                                                <p:strVal val="#ppt_y"/>
                                              </p:val>
                                            </p:tav>
                                          </p:tavLst>
                                        </p:anim>
                                      </p:childTnLst>
                                    </p:cTn>
                                  </p:par>
                                  <p:par>
                                    <p:cTn id="27" presetID="10" presetClass="entr" presetSubtype="0" fill="hold" grpId="0" nodeType="withEffect">
                                      <p:stCondLst>
                                        <p:cond delay="50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1" fill="hold" grpId="0" nodeType="clickEffect" p14:presetBounceEnd="66667">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14:bounceEnd="66667">
                                          <p:cBhvr additive="base">
                                            <p:cTn id="34" dur="1100" fill="hold"/>
                                            <p:tgtEl>
                                              <p:spTgt spid="14"/>
                                            </p:tgtEl>
                                            <p:attrNameLst>
                                              <p:attrName>ppt_x</p:attrName>
                                            </p:attrNameLst>
                                          </p:cBhvr>
                                          <p:tavLst>
                                            <p:tav tm="0">
                                              <p:val>
                                                <p:strVal val="#ppt_x"/>
                                              </p:val>
                                            </p:tav>
                                            <p:tav tm="100000">
                                              <p:val>
                                                <p:strVal val="#ppt_x"/>
                                              </p:val>
                                            </p:tav>
                                          </p:tavLst>
                                        </p:anim>
                                        <p:anim calcmode="lin" valueType="num" p14:bounceEnd="66667">
                                          <p:cBhvr additive="base">
                                            <p:cTn id="35" dur="1100" fill="hold"/>
                                            <p:tgtEl>
                                              <p:spTgt spid="14"/>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50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grpId="0" nodeType="clickEffect" p14:presetBounceEnd="66667">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14:bounceEnd="66667">
                                          <p:cBhvr additive="base">
                                            <p:cTn id="43" dur="1200" fill="hold"/>
                                            <p:tgtEl>
                                              <p:spTgt spid="15"/>
                                            </p:tgtEl>
                                            <p:attrNameLst>
                                              <p:attrName>ppt_x</p:attrName>
                                            </p:attrNameLst>
                                          </p:cBhvr>
                                          <p:tavLst>
                                            <p:tav tm="0">
                                              <p:val>
                                                <p:strVal val="#ppt_x"/>
                                              </p:val>
                                            </p:tav>
                                            <p:tav tm="100000">
                                              <p:val>
                                                <p:strVal val="#ppt_x"/>
                                              </p:val>
                                            </p:tav>
                                          </p:tavLst>
                                        </p:anim>
                                        <p:anim calcmode="lin" valueType="num" p14:bounceEnd="66667">
                                          <p:cBhvr additive="base">
                                            <p:cTn id="44" dur="1200" fill="hold"/>
                                            <p:tgtEl>
                                              <p:spTgt spid="15"/>
                                            </p:tgtEl>
                                            <p:attrNameLst>
                                              <p:attrName>ppt_y</p:attrName>
                                            </p:attrNameLst>
                                          </p:cBhvr>
                                          <p:tavLst>
                                            <p:tav tm="0">
                                              <p:val>
                                                <p:strVal val="0-#ppt_h/2"/>
                                              </p:val>
                                            </p:tav>
                                            <p:tav tm="100000">
                                              <p:val>
                                                <p:strVal val="#ppt_y"/>
                                              </p:val>
                                            </p:tav>
                                          </p:tavLst>
                                        </p:anim>
                                      </p:childTnLst>
                                    </p:cTn>
                                  </p:par>
                                  <p:par>
                                    <p:cTn id="45" presetID="10" presetClass="entr" presetSubtype="0" fill="hold" grpId="0" nodeType="withEffect">
                                      <p:stCondLst>
                                        <p:cond delay="50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animBg="1"/>
          <p:bldP spid="13" grpId="0" animBg="1"/>
          <p:bldP spid="14" grpId="0" animBg="1"/>
          <p:bldP spid="15" grpId="0" animBg="1"/>
          <p:bldP spid="1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up)">
                                          <p:cBhvr>
                                            <p:cTn id="13" dur="1100"/>
                                            <p:tgtEl>
                                              <p:spTgt spid="11"/>
                                            </p:tgtEl>
                                          </p:cBhvr>
                                        </p:animEffect>
                                      </p:childTnLst>
                                    </p:cTn>
                                  </p:par>
                                  <p:par>
                                    <p:cTn id="14" presetID="2" presetClass="entr" presetSubtype="1" fill="hold" grpId="0" nodeType="withEffect">
                                      <p:stCondLst>
                                        <p:cond delay="30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900" fill="hold"/>
                                            <p:tgtEl>
                                              <p:spTgt spid="12"/>
                                            </p:tgtEl>
                                            <p:attrNameLst>
                                              <p:attrName>ppt_x</p:attrName>
                                            </p:attrNameLst>
                                          </p:cBhvr>
                                          <p:tavLst>
                                            <p:tav tm="0">
                                              <p:val>
                                                <p:strVal val="#ppt_x"/>
                                              </p:val>
                                            </p:tav>
                                            <p:tav tm="100000">
                                              <p:val>
                                                <p:strVal val="#ppt_x"/>
                                              </p:val>
                                            </p:tav>
                                          </p:tavLst>
                                        </p:anim>
                                        <p:anim calcmode="lin" valueType="num">
                                          <p:cBhvr additive="base">
                                            <p:cTn id="17" dur="900" fill="hold"/>
                                            <p:tgtEl>
                                              <p:spTgt spid="12"/>
                                            </p:tgtEl>
                                            <p:attrNameLst>
                                              <p:attrName>ppt_y</p:attrName>
                                            </p:attrNameLst>
                                          </p:cBhvr>
                                          <p:tavLst>
                                            <p:tav tm="0">
                                              <p:val>
                                                <p:strVal val="0-#ppt_h/2"/>
                                              </p:val>
                                            </p:tav>
                                            <p:tav tm="100000">
                                              <p:val>
                                                <p:strVal val="#ppt_y"/>
                                              </p:val>
                                            </p:tav>
                                          </p:tavLst>
                                        </p:anim>
                                      </p:childTnLst>
                                    </p:cTn>
                                  </p:par>
                                  <p:par>
                                    <p:cTn id="18" presetID="10" presetClass="entr" presetSubtype="0" fill="hold" grpId="0" nodeType="withEffect">
                                      <p:stCondLst>
                                        <p:cond delay="70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1000" fill="hold"/>
                                            <p:tgtEl>
                                              <p:spTgt spid="13"/>
                                            </p:tgtEl>
                                            <p:attrNameLst>
                                              <p:attrName>ppt_x</p:attrName>
                                            </p:attrNameLst>
                                          </p:cBhvr>
                                          <p:tavLst>
                                            <p:tav tm="0">
                                              <p:val>
                                                <p:strVal val="#ppt_x"/>
                                              </p:val>
                                            </p:tav>
                                            <p:tav tm="100000">
                                              <p:val>
                                                <p:strVal val="#ppt_x"/>
                                              </p:val>
                                            </p:tav>
                                          </p:tavLst>
                                        </p:anim>
                                        <p:anim calcmode="lin" valueType="num">
                                          <p:cBhvr additive="base">
                                            <p:cTn id="26" dur="1000" fill="hold"/>
                                            <p:tgtEl>
                                              <p:spTgt spid="13"/>
                                            </p:tgtEl>
                                            <p:attrNameLst>
                                              <p:attrName>ppt_y</p:attrName>
                                            </p:attrNameLst>
                                          </p:cBhvr>
                                          <p:tavLst>
                                            <p:tav tm="0">
                                              <p:val>
                                                <p:strVal val="0-#ppt_h/2"/>
                                              </p:val>
                                            </p:tav>
                                            <p:tav tm="100000">
                                              <p:val>
                                                <p:strVal val="#ppt_y"/>
                                              </p:val>
                                            </p:tav>
                                          </p:tavLst>
                                        </p:anim>
                                      </p:childTnLst>
                                    </p:cTn>
                                  </p:par>
                                  <p:par>
                                    <p:cTn id="27" presetID="10" presetClass="entr" presetSubtype="0" fill="hold" grpId="0" nodeType="withEffect">
                                      <p:stCondLst>
                                        <p:cond delay="50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1"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additive="base">
                                            <p:cTn id="34" dur="1100" fill="hold"/>
                                            <p:tgtEl>
                                              <p:spTgt spid="14"/>
                                            </p:tgtEl>
                                            <p:attrNameLst>
                                              <p:attrName>ppt_x</p:attrName>
                                            </p:attrNameLst>
                                          </p:cBhvr>
                                          <p:tavLst>
                                            <p:tav tm="0">
                                              <p:val>
                                                <p:strVal val="#ppt_x"/>
                                              </p:val>
                                            </p:tav>
                                            <p:tav tm="100000">
                                              <p:val>
                                                <p:strVal val="#ppt_x"/>
                                              </p:val>
                                            </p:tav>
                                          </p:tavLst>
                                        </p:anim>
                                        <p:anim calcmode="lin" valueType="num">
                                          <p:cBhvr additive="base">
                                            <p:cTn id="35" dur="1100" fill="hold"/>
                                            <p:tgtEl>
                                              <p:spTgt spid="14"/>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50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1200" fill="hold"/>
                                            <p:tgtEl>
                                              <p:spTgt spid="15"/>
                                            </p:tgtEl>
                                            <p:attrNameLst>
                                              <p:attrName>ppt_x</p:attrName>
                                            </p:attrNameLst>
                                          </p:cBhvr>
                                          <p:tavLst>
                                            <p:tav tm="0">
                                              <p:val>
                                                <p:strVal val="#ppt_x"/>
                                              </p:val>
                                            </p:tav>
                                            <p:tav tm="100000">
                                              <p:val>
                                                <p:strVal val="#ppt_x"/>
                                              </p:val>
                                            </p:tav>
                                          </p:tavLst>
                                        </p:anim>
                                        <p:anim calcmode="lin" valueType="num">
                                          <p:cBhvr additive="base">
                                            <p:cTn id="44" dur="1200" fill="hold"/>
                                            <p:tgtEl>
                                              <p:spTgt spid="15"/>
                                            </p:tgtEl>
                                            <p:attrNameLst>
                                              <p:attrName>ppt_y</p:attrName>
                                            </p:attrNameLst>
                                          </p:cBhvr>
                                          <p:tavLst>
                                            <p:tav tm="0">
                                              <p:val>
                                                <p:strVal val="0-#ppt_h/2"/>
                                              </p:val>
                                            </p:tav>
                                            <p:tav tm="100000">
                                              <p:val>
                                                <p:strVal val="#ppt_y"/>
                                              </p:val>
                                            </p:tav>
                                          </p:tavLst>
                                        </p:anim>
                                      </p:childTnLst>
                                    </p:cTn>
                                  </p:par>
                                  <p:par>
                                    <p:cTn id="45" presetID="10" presetClass="entr" presetSubtype="0" fill="hold" grpId="0" nodeType="withEffect">
                                      <p:stCondLst>
                                        <p:cond delay="50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animBg="1"/>
          <p:bldP spid="13" grpId="0" animBg="1"/>
          <p:bldP spid="14" grpId="0" animBg="1"/>
          <p:bldP spid="15" grpId="0" animBg="1"/>
          <p:bldP spid="18" grpId="0"/>
        </p:bldLst>
      </p:timing>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259FD1DB-D96F-994D-8BFF-42CC374E50D8}"/>
              </a:ext>
            </a:extLst>
          </p:cNvPr>
          <p:cNvGrpSpPr/>
          <p:nvPr/>
        </p:nvGrpSpPr>
        <p:grpSpPr>
          <a:xfrm>
            <a:off x="1066801" y="1638244"/>
            <a:ext cx="3815218" cy="1692845"/>
            <a:chOff x="1066800" y="1638244"/>
            <a:chExt cx="4207617" cy="1866956"/>
          </a:xfrm>
        </p:grpSpPr>
        <p:grpSp>
          <p:nvGrpSpPr>
            <p:cNvPr id="3" name="Group 2">
              <a:extLst>
                <a:ext uri="{FF2B5EF4-FFF2-40B4-BE49-F238E27FC236}">
                  <a16:creationId xmlns:a16="http://schemas.microsoft.com/office/drawing/2014/main" id="{709E1C0C-3611-5E4F-9637-2FD6EF9E31B2}"/>
                </a:ext>
              </a:extLst>
            </p:cNvPr>
            <p:cNvGrpSpPr/>
            <p:nvPr/>
          </p:nvGrpSpPr>
          <p:grpSpPr>
            <a:xfrm>
              <a:off x="1066800" y="1638244"/>
              <a:ext cx="4207617" cy="1866956"/>
              <a:chOff x="3709458" y="2743200"/>
              <a:chExt cx="6626083" cy="2940050"/>
            </a:xfrm>
          </p:grpSpPr>
          <p:pic>
            <p:nvPicPr>
              <p:cNvPr id="4" name="Picture 3">
                <a:extLst>
                  <a:ext uri="{FF2B5EF4-FFF2-40B4-BE49-F238E27FC236}">
                    <a16:creationId xmlns:a16="http://schemas.microsoft.com/office/drawing/2014/main" id="{35133E8E-7364-9444-9143-3A31C30D279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709458" y="2743200"/>
                <a:ext cx="6626083" cy="2940050"/>
              </a:xfrm>
              <a:prstGeom prst="rect">
                <a:avLst/>
              </a:prstGeom>
            </p:spPr>
          </p:pic>
          <p:sp>
            <p:nvSpPr>
              <p:cNvPr id="5" name="Rectangle 4">
                <a:extLst>
                  <a:ext uri="{FF2B5EF4-FFF2-40B4-BE49-F238E27FC236}">
                    <a16:creationId xmlns:a16="http://schemas.microsoft.com/office/drawing/2014/main" id="{DE7FF53D-5B05-B74F-99E7-93E3E842B1F8}"/>
                  </a:ext>
                </a:extLst>
              </p:cNvPr>
              <p:cNvSpPr/>
              <p:nvPr/>
            </p:nvSpPr>
            <p:spPr>
              <a:xfrm>
                <a:off x="4953000" y="3124200"/>
                <a:ext cx="4114800" cy="1600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6" name="TextBox 5">
              <a:extLst>
                <a:ext uri="{FF2B5EF4-FFF2-40B4-BE49-F238E27FC236}">
                  <a16:creationId xmlns:a16="http://schemas.microsoft.com/office/drawing/2014/main" id="{2B2F9822-C53F-4247-8657-E72F5983AA5A}"/>
                </a:ext>
              </a:extLst>
            </p:cNvPr>
            <p:cNvSpPr txBox="1"/>
            <p:nvPr/>
          </p:nvSpPr>
          <p:spPr>
            <a:xfrm>
              <a:off x="1238521" y="1726360"/>
              <a:ext cx="3820539" cy="1323784"/>
            </a:xfrm>
            <a:prstGeom prst="rect">
              <a:avLst/>
            </a:prstGeom>
            <a:noFill/>
          </p:spPr>
          <p:txBody>
            <a:bodyPr wrap="square" rtlCol="0">
              <a:spAutoFit/>
            </a:bodyPr>
            <a:lstStyle/>
            <a:p>
              <a:pPr algn="ctr"/>
              <a:r>
                <a:rPr lang="fr-FR" dirty="0">
                  <a:latin typeface="Source Sans Pro" panose="020B0503030403020204" pitchFamily="34" charset="77"/>
                </a:rPr>
                <a:t>Ma base de données est en lecture seule. Pourquoi et que faire ?</a:t>
              </a:r>
            </a:p>
          </p:txBody>
        </p:sp>
      </p:grpSp>
      <p:pic>
        <p:nvPicPr>
          <p:cNvPr id="2" name="Picture 1">
            <a:extLst>
              <a:ext uri="{FF2B5EF4-FFF2-40B4-BE49-F238E27FC236}">
                <a16:creationId xmlns:a16="http://schemas.microsoft.com/office/drawing/2014/main" id="{D76DD959-30A8-3548-9D5A-6EF196343498}"/>
              </a:ext>
            </a:extLst>
          </p:cNvPr>
          <p:cNvPicPr>
            <a:picLocks/>
          </p:cNvPicPr>
          <p:nvPr/>
        </p:nvPicPr>
        <p:blipFill>
          <a:blip r:embed="rId3"/>
          <a:stretch>
            <a:fillRect/>
          </a:stretch>
        </p:blipFill>
        <p:spPr>
          <a:xfrm>
            <a:off x="609600" y="3331089"/>
            <a:ext cx="4152900" cy="3526911"/>
          </a:xfrm>
          <a:prstGeom prst="rect">
            <a:avLst/>
          </a:prstGeom>
        </p:spPr>
      </p:pic>
      <p:sp>
        <p:nvSpPr>
          <p:cNvPr id="7" name="TextBox 6">
            <a:extLst>
              <a:ext uri="{FF2B5EF4-FFF2-40B4-BE49-F238E27FC236}">
                <a16:creationId xmlns:a16="http://schemas.microsoft.com/office/drawing/2014/main" id="{DBEEC555-0A34-5D46-8219-489491908847}"/>
              </a:ext>
            </a:extLst>
          </p:cNvPr>
          <p:cNvSpPr txBox="1"/>
          <p:nvPr/>
        </p:nvSpPr>
        <p:spPr>
          <a:xfrm>
            <a:off x="7883388" y="1777510"/>
            <a:ext cx="4117261" cy="646331"/>
          </a:xfrm>
          <a:prstGeom prst="rect">
            <a:avLst/>
          </a:prstGeom>
          <a:noFill/>
        </p:spPr>
        <p:txBody>
          <a:bodyPr wrap="square" rtlCol="0">
            <a:spAutoFit/>
          </a:bodyPr>
          <a:lstStyle/>
          <a:p>
            <a:pPr>
              <a:spcAft>
                <a:spcPts val="200"/>
              </a:spcAft>
            </a:pPr>
            <a:r>
              <a:rPr lang="en-US" sz="1800" spc="-70" dirty="0">
                <a:latin typeface="Source Sans Pro" panose="020B0503030403020204" pitchFamily="34" charset="77"/>
                <a:ea typeface="Open Sans" panose="020B0606030504020204" pitchFamily="34" charset="0"/>
                <a:cs typeface="Open Sans" panose="020B0606030504020204" pitchFamily="34" charset="0"/>
              </a:rPr>
              <a:t>La base de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données</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dépasse</a:t>
            </a:r>
            <a:r>
              <a:rPr lang="en-US" sz="1800" spc="-70" dirty="0">
                <a:latin typeface="Source Sans Pro" panose="020B0503030403020204" pitchFamily="34" charset="77"/>
                <a:ea typeface="Open Sans" panose="020B0606030504020204" pitchFamily="34" charset="0"/>
                <a:cs typeface="Open Sans" panose="020B0606030504020204" pitchFamily="34" charset="0"/>
              </a:rPr>
              <a:t> le quota maximum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naturellement</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ou</a:t>
            </a:r>
            <a:r>
              <a:rPr lang="en-US" sz="1800" spc="-70" dirty="0">
                <a:latin typeface="Source Sans Pro" panose="020B0503030403020204" pitchFamily="34" charset="77"/>
                <a:ea typeface="Open Sans" panose="020B0606030504020204" pitchFamily="34" charset="0"/>
                <a:cs typeface="Open Sans" panose="020B0606030504020204" pitchFamily="34" charset="0"/>
              </a:rPr>
              <a:t> suite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à</a:t>
            </a:r>
            <a:r>
              <a:rPr lang="en-US" sz="1800" spc="-70" dirty="0">
                <a:latin typeface="Source Sans Pro" panose="020B0503030403020204" pitchFamily="34" charset="77"/>
                <a:ea typeface="Open Sans" panose="020B0606030504020204" pitchFamily="34" charset="0"/>
                <a:cs typeface="Open Sans" panose="020B0606030504020204" pitchFamily="34" charset="0"/>
              </a:rPr>
              <a:t> un hack)</a:t>
            </a:r>
          </a:p>
        </p:txBody>
      </p:sp>
      <p:sp>
        <p:nvSpPr>
          <p:cNvPr id="8" name="TextBox 7">
            <a:extLst>
              <a:ext uri="{FF2B5EF4-FFF2-40B4-BE49-F238E27FC236}">
                <a16:creationId xmlns:a16="http://schemas.microsoft.com/office/drawing/2014/main" id="{79523FE8-512E-6649-91A2-EAB5AAEBD0D7}"/>
              </a:ext>
            </a:extLst>
          </p:cNvPr>
          <p:cNvSpPr txBox="1"/>
          <p:nvPr/>
        </p:nvSpPr>
        <p:spPr>
          <a:xfrm>
            <a:off x="7895112" y="2782768"/>
            <a:ext cx="3037133" cy="646331"/>
          </a:xfrm>
          <a:prstGeom prst="rect">
            <a:avLst/>
          </a:prstGeom>
          <a:noFill/>
        </p:spPr>
        <p:txBody>
          <a:bodyPr wrap="square" rtlCol="0">
            <a:spAutoFit/>
          </a:bodyPr>
          <a:lstStyle/>
          <a:p>
            <a:pPr>
              <a:spcAft>
                <a:spcPts val="200"/>
              </a:spcAft>
            </a:pPr>
            <a:r>
              <a:rPr lang="en-US" sz="1800" spc="-70" dirty="0">
                <a:latin typeface="Source Sans Pro" panose="020B0503030403020204" pitchFamily="34" charset="77"/>
                <a:ea typeface="Open Sans" panose="020B0606030504020204" pitchFamily="34" charset="0"/>
                <a:cs typeface="Open Sans" panose="020B0606030504020204" pitchFamily="34" charset="0"/>
              </a:rPr>
              <a:t>Demander au client de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nettoyer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sa</a:t>
            </a:r>
            <a:r>
              <a:rPr lang="en-US" sz="1800" spc="-70" dirty="0">
                <a:latin typeface="Source Sans Pro" panose="020B0503030403020204" pitchFamily="34" charset="77"/>
                <a:ea typeface="Open Sans" panose="020B0606030504020204" pitchFamily="34" charset="0"/>
                <a:cs typeface="Open Sans" panose="020B0606030504020204" pitchFamily="34" charset="0"/>
              </a:rPr>
              <a:t> base de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données</a:t>
            </a:r>
            <a:endParaRPr lang="en-US" sz="1800" spc="-70" dirty="0">
              <a:latin typeface="Source Sans Pro" panose="020B0503030403020204" pitchFamily="34" charset="77"/>
              <a:ea typeface="Open Sans" panose="020B0606030504020204" pitchFamily="34" charset="0"/>
              <a:cs typeface="Open Sans" panose="020B0606030504020204" pitchFamily="34" charset="0"/>
            </a:endParaRPr>
          </a:p>
        </p:txBody>
      </p:sp>
      <p:sp>
        <p:nvSpPr>
          <p:cNvPr id="10" name="TextBox 9">
            <a:extLst>
              <a:ext uri="{FF2B5EF4-FFF2-40B4-BE49-F238E27FC236}">
                <a16:creationId xmlns:a16="http://schemas.microsoft.com/office/drawing/2014/main" id="{101ED707-87B4-3441-B88C-39340B5CEDE1}"/>
              </a:ext>
            </a:extLst>
          </p:cNvPr>
          <p:cNvSpPr txBox="1"/>
          <p:nvPr/>
        </p:nvSpPr>
        <p:spPr>
          <a:xfrm>
            <a:off x="7883388" y="3965678"/>
            <a:ext cx="3253172" cy="646331"/>
          </a:xfrm>
          <a:prstGeom prst="rect">
            <a:avLst/>
          </a:prstGeom>
          <a:noFill/>
        </p:spPr>
        <p:txBody>
          <a:bodyPr wrap="square" rtlCol="0">
            <a:spAutoFit/>
          </a:bodyPr>
          <a:lstStyle/>
          <a:p>
            <a:pPr>
              <a:spcAft>
                <a:spcPts val="200"/>
              </a:spcAft>
            </a:pPr>
            <a:r>
              <a:rPr lang="en-US" sz="1800" spc="-70" dirty="0" err="1">
                <a:latin typeface="Source Sans Pro" panose="020B0503030403020204" pitchFamily="34" charset="77"/>
                <a:ea typeface="Open Sans" panose="020B0606030504020204" pitchFamily="34" charset="0"/>
                <a:cs typeface="Open Sans" panose="020B0606030504020204" pitchFamily="34" charset="0"/>
              </a:rPr>
              <a:t>Recalculer</a:t>
            </a:r>
            <a:r>
              <a:rPr lang="en-US" sz="1800" spc="-70" dirty="0">
                <a:latin typeface="Source Sans Pro" panose="020B0503030403020204" pitchFamily="34" charset="77"/>
                <a:ea typeface="Open Sans" panose="020B0606030504020204" pitchFamily="34" charset="0"/>
                <a:cs typeface="Open Sans" panose="020B0606030504020204" pitchFamily="34" charset="0"/>
              </a:rPr>
              <a:t> le quota pour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ré-ouvrir</a:t>
            </a:r>
            <a:r>
              <a:rPr lang="en-US" sz="1800" spc="-70" dirty="0">
                <a:latin typeface="Source Sans Pro" panose="020B0503030403020204" pitchFamily="34" charset="77"/>
                <a:ea typeface="Open Sans" panose="020B0606030504020204" pitchFamily="34" charset="0"/>
                <a:cs typeface="Open Sans" panose="020B0606030504020204" pitchFamily="34" charset="0"/>
              </a:rPr>
              <a:t> la base de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données</a:t>
            </a:r>
            <a:endParaRPr lang="en-US" sz="1800" dirty="0">
              <a:latin typeface="Source Sans Pro" panose="020B0503030403020204" pitchFamily="34" charset="77"/>
            </a:endParaRPr>
          </a:p>
        </p:txBody>
      </p:sp>
      <p:cxnSp>
        <p:nvCxnSpPr>
          <p:cNvPr id="11" name="Straight Connector 10">
            <a:extLst>
              <a:ext uri="{FF2B5EF4-FFF2-40B4-BE49-F238E27FC236}">
                <a16:creationId xmlns:a16="http://schemas.microsoft.com/office/drawing/2014/main" id="{D31D6118-6AD6-0E4F-93CB-34DDE9A79F9D}"/>
              </a:ext>
            </a:extLst>
          </p:cNvPr>
          <p:cNvCxnSpPr/>
          <p:nvPr/>
        </p:nvCxnSpPr>
        <p:spPr>
          <a:xfrm>
            <a:off x="6276420" y="1582994"/>
            <a:ext cx="0" cy="4402290"/>
          </a:xfrm>
          <a:prstGeom prst="line">
            <a:avLst/>
          </a:prstGeom>
          <a:ln>
            <a:solidFill>
              <a:srgbClr val="7F7F7F">
                <a:alpha val="50000"/>
              </a:srgbClr>
            </a:solidFill>
          </a:ln>
        </p:spPr>
        <p:style>
          <a:lnRef idx="1">
            <a:schemeClr val="accent1"/>
          </a:lnRef>
          <a:fillRef idx="0">
            <a:schemeClr val="accent1"/>
          </a:fillRef>
          <a:effectRef idx="0">
            <a:schemeClr val="accent1"/>
          </a:effectRef>
          <a:fontRef idx="minor">
            <a:schemeClr val="tx1"/>
          </a:fontRef>
        </p:style>
      </p:cxnSp>
      <p:sp>
        <p:nvSpPr>
          <p:cNvPr id="12" name="Oval 11">
            <a:extLst>
              <a:ext uri="{FF2B5EF4-FFF2-40B4-BE49-F238E27FC236}">
                <a16:creationId xmlns:a16="http://schemas.microsoft.com/office/drawing/2014/main" id="{E23E4377-83B7-E148-8F2D-B9A4FC2280C3}"/>
              </a:ext>
            </a:extLst>
          </p:cNvPr>
          <p:cNvSpPr/>
          <p:nvPr/>
        </p:nvSpPr>
        <p:spPr>
          <a:xfrm>
            <a:off x="6816480" y="1650626"/>
            <a:ext cx="900100" cy="900100"/>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a:t>
            </a:r>
          </a:p>
        </p:txBody>
      </p:sp>
      <p:sp>
        <p:nvSpPr>
          <p:cNvPr id="13" name="Oval 12">
            <a:extLst>
              <a:ext uri="{FF2B5EF4-FFF2-40B4-BE49-F238E27FC236}">
                <a16:creationId xmlns:a16="http://schemas.microsoft.com/office/drawing/2014/main" id="{DD8560A1-6913-1A49-9855-F1BD1AC6B3CE}"/>
              </a:ext>
            </a:extLst>
          </p:cNvPr>
          <p:cNvSpPr/>
          <p:nvPr/>
        </p:nvSpPr>
        <p:spPr>
          <a:xfrm>
            <a:off x="6816480" y="2745651"/>
            <a:ext cx="900100" cy="900100"/>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01</a:t>
            </a:r>
          </a:p>
        </p:txBody>
      </p:sp>
      <p:sp>
        <p:nvSpPr>
          <p:cNvPr id="14" name="Oval 13">
            <a:extLst>
              <a:ext uri="{FF2B5EF4-FFF2-40B4-BE49-F238E27FC236}">
                <a16:creationId xmlns:a16="http://schemas.microsoft.com/office/drawing/2014/main" id="{38EEBCDD-D372-D143-BCC4-EBC3A18F0EDF}"/>
              </a:ext>
            </a:extLst>
          </p:cNvPr>
          <p:cNvSpPr/>
          <p:nvPr/>
        </p:nvSpPr>
        <p:spPr>
          <a:xfrm>
            <a:off x="6816480" y="3840676"/>
            <a:ext cx="900100" cy="900100"/>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02</a:t>
            </a:r>
          </a:p>
        </p:txBody>
      </p:sp>
      <p:sp>
        <p:nvSpPr>
          <p:cNvPr id="15" name="Oval 14">
            <a:extLst>
              <a:ext uri="{FF2B5EF4-FFF2-40B4-BE49-F238E27FC236}">
                <a16:creationId xmlns:a16="http://schemas.microsoft.com/office/drawing/2014/main" id="{C4EAFD99-31EC-364B-8674-1BE000C861FC}"/>
              </a:ext>
            </a:extLst>
          </p:cNvPr>
          <p:cNvSpPr/>
          <p:nvPr/>
        </p:nvSpPr>
        <p:spPr>
          <a:xfrm>
            <a:off x="6816480" y="4935700"/>
            <a:ext cx="900100" cy="900100"/>
          </a:xfrm>
          <a:prstGeom prst="ellipse">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FFFF"/>
                </a:solidFill>
              </a:rPr>
              <a:t>03</a:t>
            </a:r>
          </a:p>
        </p:txBody>
      </p:sp>
      <p:sp>
        <p:nvSpPr>
          <p:cNvPr id="18" name="TextBox 17">
            <a:extLst>
              <a:ext uri="{FF2B5EF4-FFF2-40B4-BE49-F238E27FC236}">
                <a16:creationId xmlns:a16="http://schemas.microsoft.com/office/drawing/2014/main" id="{9768CF43-60C4-6C43-9A3C-D49A407A0B6C}"/>
              </a:ext>
            </a:extLst>
          </p:cNvPr>
          <p:cNvSpPr txBox="1"/>
          <p:nvPr/>
        </p:nvSpPr>
        <p:spPr>
          <a:xfrm>
            <a:off x="7917413" y="5080538"/>
            <a:ext cx="3219147" cy="646331"/>
          </a:xfrm>
          <a:prstGeom prst="rect">
            <a:avLst/>
          </a:prstGeom>
          <a:noFill/>
        </p:spPr>
        <p:txBody>
          <a:bodyPr wrap="square" rtlCol="0">
            <a:spAutoFit/>
          </a:bodyPr>
          <a:lstStyle/>
          <a:p>
            <a:pPr>
              <a:spcAft>
                <a:spcPts val="200"/>
              </a:spcAft>
            </a:pPr>
            <a:r>
              <a:rPr lang="en-US" sz="1800" spc="-70" dirty="0">
                <a:latin typeface="Source Sans Pro" panose="020B0503030403020204" pitchFamily="34" charset="77"/>
                <a:ea typeface="Open Sans" panose="020B0606030504020204" pitchFamily="34" charset="0"/>
                <a:cs typeface="Open Sans" panose="020B0606030504020204" pitchFamily="34" charset="0"/>
              </a:rPr>
              <a:t>Lui faire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créer</a:t>
            </a:r>
            <a:r>
              <a:rPr lang="en-US" sz="1800" spc="-70" dirty="0">
                <a:latin typeface="Source Sans Pro" panose="020B0503030403020204" pitchFamily="34" charset="77"/>
                <a:ea typeface="Open Sans" panose="020B0606030504020204" pitchFamily="34" charset="0"/>
                <a:cs typeface="Open Sans" panose="020B0606030504020204" pitchFamily="34" charset="0"/>
              </a:rPr>
              <a:t>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une</a:t>
            </a:r>
            <a:r>
              <a:rPr lang="en-US" sz="1800" spc="-70" dirty="0">
                <a:latin typeface="Source Sans Pro" panose="020B0503030403020204" pitchFamily="34" charset="77"/>
                <a:ea typeface="Open Sans" panose="020B0606030504020204" pitchFamily="34" charset="0"/>
                <a:cs typeface="Open Sans" panose="020B0606030504020204" pitchFamily="34" charset="0"/>
              </a:rPr>
              <a:t> base de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données</a:t>
            </a:r>
            <a:r>
              <a:rPr lang="en-US" sz="1800" spc="-70" dirty="0">
                <a:latin typeface="Source Sans Pro" panose="020B0503030403020204" pitchFamily="34" charset="77"/>
                <a:ea typeface="Open Sans" panose="020B0606030504020204" pitchFamily="34" charset="0"/>
                <a:cs typeface="Open Sans" panose="020B0606030504020204" pitchFamily="34" charset="0"/>
              </a:rPr>
              <a:t> plus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grande</a:t>
            </a:r>
            <a:r>
              <a:rPr lang="en-US" sz="1800" spc="-70" dirty="0">
                <a:latin typeface="Source Sans Pro" panose="020B0503030403020204" pitchFamily="34" charset="77"/>
                <a:ea typeface="Open Sans" panose="020B0606030504020204" pitchFamily="34" charset="0"/>
                <a:cs typeface="Open Sans" panose="020B0606030504020204" pitchFamily="34" charset="0"/>
              </a:rPr>
              <a:t> pour </a:t>
            </a:r>
            <a:r>
              <a:rPr lang="en-US" sz="1800" spc="-70" dirty="0" err="1">
                <a:latin typeface="Source Sans Pro" panose="020B0503030403020204" pitchFamily="34" charset="77"/>
                <a:ea typeface="Open Sans" panose="020B0606030504020204" pitchFamily="34" charset="0"/>
                <a:cs typeface="Open Sans" panose="020B0606030504020204" pitchFamily="34" charset="0"/>
              </a:rPr>
              <a:t>migrer</a:t>
            </a:r>
            <a:endParaRPr lang="en-US" sz="1800" dirty="0">
              <a:latin typeface="Source Sans Pro" panose="020B0503030403020204" pitchFamily="34" charset="77"/>
            </a:endParaRPr>
          </a:p>
        </p:txBody>
      </p:sp>
      <p:sp>
        <p:nvSpPr>
          <p:cNvPr id="19" name="TextBox 4">
            <a:extLst>
              <a:ext uri="{FF2B5EF4-FFF2-40B4-BE49-F238E27FC236}">
                <a16:creationId xmlns:a16="http://schemas.microsoft.com/office/drawing/2014/main" id="{D22B1E18-6B70-124E-8944-5E1960371AB4}"/>
              </a:ext>
            </a:extLst>
          </p:cNvPr>
          <p:cNvSpPr txBox="1"/>
          <p:nvPr/>
        </p:nvSpPr>
        <p:spPr>
          <a:xfrm>
            <a:off x="990600" y="289073"/>
            <a:ext cx="9358632" cy="800219"/>
          </a:xfrm>
          <a:prstGeom prst="rect">
            <a:avLst/>
          </a:prstGeom>
          <a:noFill/>
        </p:spPr>
        <p:txBody>
          <a:bodyPr wrap="square" lIns="0" tIns="0" rIns="0" bIns="0" rtlCol="0">
            <a:spAutoFit/>
          </a:bodyPr>
          <a:lstStyle/>
          <a:p>
            <a:r>
              <a:rPr lang="en-US" sz="2800" b="1" dirty="0">
                <a:solidFill>
                  <a:schemeClr val="accent1"/>
                </a:solidFill>
                <a:latin typeface="Source Sans Pro Regular"/>
              </a:rPr>
              <a:t>La base de </a:t>
            </a:r>
            <a:r>
              <a:rPr lang="en-US" sz="2800" b="1" dirty="0" err="1">
                <a:solidFill>
                  <a:schemeClr val="accent1"/>
                </a:solidFill>
                <a:latin typeface="Source Sans Pro Regular"/>
              </a:rPr>
              <a:t>données</a:t>
            </a:r>
            <a:endParaRPr lang="en-US" sz="2800" b="1" dirty="0">
              <a:solidFill>
                <a:schemeClr val="accent1"/>
              </a:solidFill>
              <a:latin typeface="Source Sans Pro Regular"/>
            </a:endParaRPr>
          </a:p>
          <a:p>
            <a:r>
              <a:rPr lang="en-US" dirty="0" err="1">
                <a:solidFill>
                  <a:schemeClr val="accent1"/>
                </a:solidFill>
                <a:latin typeface="Source Sans Pro Regular"/>
              </a:rPr>
              <a:t>Atteinte</a:t>
            </a:r>
            <a:r>
              <a:rPr lang="en-US" dirty="0">
                <a:solidFill>
                  <a:schemeClr val="accent1"/>
                </a:solidFill>
                <a:latin typeface="Source Sans Pro Regular"/>
              </a:rPr>
              <a:t> du quota maximum</a:t>
            </a:r>
          </a:p>
        </p:txBody>
      </p:sp>
    </p:spTree>
    <p:extLst>
      <p:ext uri="{BB962C8B-B14F-4D97-AF65-F5344CB8AC3E}">
        <p14:creationId xmlns:p14="http://schemas.microsoft.com/office/powerpoint/2010/main" val="168854365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up)">
                                          <p:cBhvr>
                                            <p:cTn id="13" dur="1100"/>
                                            <p:tgtEl>
                                              <p:spTgt spid="11"/>
                                            </p:tgtEl>
                                          </p:cBhvr>
                                        </p:animEffect>
                                      </p:childTnLst>
                                    </p:cTn>
                                  </p:par>
                                  <p:par>
                                    <p:cTn id="14" presetID="2" presetClass="entr" presetSubtype="1" fill="hold" grpId="0" nodeType="withEffect" p14:presetBounceEnd="66667">
                                      <p:stCondLst>
                                        <p:cond delay="300"/>
                                      </p:stCondLst>
                                      <p:childTnLst>
                                        <p:set>
                                          <p:cBhvr>
                                            <p:cTn id="15" dur="1" fill="hold">
                                              <p:stCondLst>
                                                <p:cond delay="0"/>
                                              </p:stCondLst>
                                            </p:cTn>
                                            <p:tgtEl>
                                              <p:spTgt spid="12"/>
                                            </p:tgtEl>
                                            <p:attrNameLst>
                                              <p:attrName>style.visibility</p:attrName>
                                            </p:attrNameLst>
                                          </p:cBhvr>
                                          <p:to>
                                            <p:strVal val="visible"/>
                                          </p:to>
                                        </p:set>
                                        <p:anim calcmode="lin" valueType="num" p14:bounceEnd="66667">
                                          <p:cBhvr additive="base">
                                            <p:cTn id="16" dur="900" fill="hold"/>
                                            <p:tgtEl>
                                              <p:spTgt spid="12"/>
                                            </p:tgtEl>
                                            <p:attrNameLst>
                                              <p:attrName>ppt_x</p:attrName>
                                            </p:attrNameLst>
                                          </p:cBhvr>
                                          <p:tavLst>
                                            <p:tav tm="0">
                                              <p:val>
                                                <p:strVal val="#ppt_x"/>
                                              </p:val>
                                            </p:tav>
                                            <p:tav tm="100000">
                                              <p:val>
                                                <p:strVal val="#ppt_x"/>
                                              </p:val>
                                            </p:tav>
                                          </p:tavLst>
                                        </p:anim>
                                        <p:anim calcmode="lin" valueType="num" p14:bounceEnd="66667">
                                          <p:cBhvr additive="base">
                                            <p:cTn id="17" dur="900" fill="hold"/>
                                            <p:tgtEl>
                                              <p:spTgt spid="12"/>
                                            </p:tgtEl>
                                            <p:attrNameLst>
                                              <p:attrName>ppt_y</p:attrName>
                                            </p:attrNameLst>
                                          </p:cBhvr>
                                          <p:tavLst>
                                            <p:tav tm="0">
                                              <p:val>
                                                <p:strVal val="0-#ppt_h/2"/>
                                              </p:val>
                                            </p:tav>
                                            <p:tav tm="100000">
                                              <p:val>
                                                <p:strVal val="#ppt_y"/>
                                              </p:val>
                                            </p:tav>
                                          </p:tavLst>
                                        </p:anim>
                                      </p:childTnLst>
                                    </p:cTn>
                                  </p:par>
                                  <p:par>
                                    <p:cTn id="18" presetID="10" presetClass="entr" presetSubtype="0" fill="hold" grpId="0" nodeType="withEffect">
                                      <p:stCondLst>
                                        <p:cond delay="70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14:presetBounceEnd="66667">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14:bounceEnd="66667">
                                          <p:cBhvr additive="base">
                                            <p:cTn id="25" dur="1000" fill="hold"/>
                                            <p:tgtEl>
                                              <p:spTgt spid="13"/>
                                            </p:tgtEl>
                                            <p:attrNameLst>
                                              <p:attrName>ppt_x</p:attrName>
                                            </p:attrNameLst>
                                          </p:cBhvr>
                                          <p:tavLst>
                                            <p:tav tm="0">
                                              <p:val>
                                                <p:strVal val="#ppt_x"/>
                                              </p:val>
                                            </p:tav>
                                            <p:tav tm="100000">
                                              <p:val>
                                                <p:strVal val="#ppt_x"/>
                                              </p:val>
                                            </p:tav>
                                          </p:tavLst>
                                        </p:anim>
                                        <p:anim calcmode="lin" valueType="num" p14:bounceEnd="66667">
                                          <p:cBhvr additive="base">
                                            <p:cTn id="26" dur="1000" fill="hold"/>
                                            <p:tgtEl>
                                              <p:spTgt spid="13"/>
                                            </p:tgtEl>
                                            <p:attrNameLst>
                                              <p:attrName>ppt_y</p:attrName>
                                            </p:attrNameLst>
                                          </p:cBhvr>
                                          <p:tavLst>
                                            <p:tav tm="0">
                                              <p:val>
                                                <p:strVal val="0-#ppt_h/2"/>
                                              </p:val>
                                            </p:tav>
                                            <p:tav tm="100000">
                                              <p:val>
                                                <p:strVal val="#ppt_y"/>
                                              </p:val>
                                            </p:tav>
                                          </p:tavLst>
                                        </p:anim>
                                      </p:childTnLst>
                                    </p:cTn>
                                  </p:par>
                                  <p:par>
                                    <p:cTn id="27" presetID="10" presetClass="entr" presetSubtype="0" fill="hold" grpId="0" nodeType="withEffect">
                                      <p:stCondLst>
                                        <p:cond delay="50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1" fill="hold" grpId="0" nodeType="clickEffect" p14:presetBounceEnd="66667">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14:bounceEnd="66667">
                                          <p:cBhvr additive="base">
                                            <p:cTn id="34" dur="1100" fill="hold"/>
                                            <p:tgtEl>
                                              <p:spTgt spid="14"/>
                                            </p:tgtEl>
                                            <p:attrNameLst>
                                              <p:attrName>ppt_x</p:attrName>
                                            </p:attrNameLst>
                                          </p:cBhvr>
                                          <p:tavLst>
                                            <p:tav tm="0">
                                              <p:val>
                                                <p:strVal val="#ppt_x"/>
                                              </p:val>
                                            </p:tav>
                                            <p:tav tm="100000">
                                              <p:val>
                                                <p:strVal val="#ppt_x"/>
                                              </p:val>
                                            </p:tav>
                                          </p:tavLst>
                                        </p:anim>
                                        <p:anim calcmode="lin" valueType="num" p14:bounceEnd="66667">
                                          <p:cBhvr additive="base">
                                            <p:cTn id="35" dur="1100" fill="hold"/>
                                            <p:tgtEl>
                                              <p:spTgt spid="14"/>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50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grpId="0" nodeType="clickEffect" p14:presetBounceEnd="66667">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14:bounceEnd="66667">
                                          <p:cBhvr additive="base">
                                            <p:cTn id="43" dur="1200" fill="hold"/>
                                            <p:tgtEl>
                                              <p:spTgt spid="15"/>
                                            </p:tgtEl>
                                            <p:attrNameLst>
                                              <p:attrName>ppt_x</p:attrName>
                                            </p:attrNameLst>
                                          </p:cBhvr>
                                          <p:tavLst>
                                            <p:tav tm="0">
                                              <p:val>
                                                <p:strVal val="#ppt_x"/>
                                              </p:val>
                                            </p:tav>
                                            <p:tav tm="100000">
                                              <p:val>
                                                <p:strVal val="#ppt_x"/>
                                              </p:val>
                                            </p:tav>
                                          </p:tavLst>
                                        </p:anim>
                                        <p:anim calcmode="lin" valueType="num" p14:bounceEnd="66667">
                                          <p:cBhvr additive="base">
                                            <p:cTn id="44" dur="1200" fill="hold"/>
                                            <p:tgtEl>
                                              <p:spTgt spid="15"/>
                                            </p:tgtEl>
                                            <p:attrNameLst>
                                              <p:attrName>ppt_y</p:attrName>
                                            </p:attrNameLst>
                                          </p:cBhvr>
                                          <p:tavLst>
                                            <p:tav tm="0">
                                              <p:val>
                                                <p:strVal val="0-#ppt_h/2"/>
                                              </p:val>
                                            </p:tav>
                                            <p:tav tm="100000">
                                              <p:val>
                                                <p:strVal val="#ppt_y"/>
                                              </p:val>
                                            </p:tav>
                                          </p:tavLst>
                                        </p:anim>
                                      </p:childTnLst>
                                    </p:cTn>
                                  </p:par>
                                  <p:par>
                                    <p:cTn id="45" presetID="10" presetClass="entr" presetSubtype="0" fill="hold" grpId="0" nodeType="withEffect">
                                      <p:stCondLst>
                                        <p:cond delay="50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animBg="1"/>
          <p:bldP spid="13" grpId="0" animBg="1"/>
          <p:bldP spid="14" grpId="0" animBg="1"/>
          <p:bldP spid="15" grpId="0" animBg="1"/>
          <p:bldP spid="1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up)">
                                          <p:cBhvr>
                                            <p:cTn id="13" dur="1100"/>
                                            <p:tgtEl>
                                              <p:spTgt spid="11"/>
                                            </p:tgtEl>
                                          </p:cBhvr>
                                        </p:animEffect>
                                      </p:childTnLst>
                                    </p:cTn>
                                  </p:par>
                                  <p:par>
                                    <p:cTn id="14" presetID="2" presetClass="entr" presetSubtype="1" fill="hold" grpId="0" nodeType="withEffect">
                                      <p:stCondLst>
                                        <p:cond delay="30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900" fill="hold"/>
                                            <p:tgtEl>
                                              <p:spTgt spid="12"/>
                                            </p:tgtEl>
                                            <p:attrNameLst>
                                              <p:attrName>ppt_x</p:attrName>
                                            </p:attrNameLst>
                                          </p:cBhvr>
                                          <p:tavLst>
                                            <p:tav tm="0">
                                              <p:val>
                                                <p:strVal val="#ppt_x"/>
                                              </p:val>
                                            </p:tav>
                                            <p:tav tm="100000">
                                              <p:val>
                                                <p:strVal val="#ppt_x"/>
                                              </p:val>
                                            </p:tav>
                                          </p:tavLst>
                                        </p:anim>
                                        <p:anim calcmode="lin" valueType="num">
                                          <p:cBhvr additive="base">
                                            <p:cTn id="17" dur="900" fill="hold"/>
                                            <p:tgtEl>
                                              <p:spTgt spid="12"/>
                                            </p:tgtEl>
                                            <p:attrNameLst>
                                              <p:attrName>ppt_y</p:attrName>
                                            </p:attrNameLst>
                                          </p:cBhvr>
                                          <p:tavLst>
                                            <p:tav tm="0">
                                              <p:val>
                                                <p:strVal val="0-#ppt_h/2"/>
                                              </p:val>
                                            </p:tav>
                                            <p:tav tm="100000">
                                              <p:val>
                                                <p:strVal val="#ppt_y"/>
                                              </p:val>
                                            </p:tav>
                                          </p:tavLst>
                                        </p:anim>
                                      </p:childTnLst>
                                    </p:cTn>
                                  </p:par>
                                  <p:par>
                                    <p:cTn id="18" presetID="10" presetClass="entr" presetSubtype="0" fill="hold" grpId="0" nodeType="withEffect">
                                      <p:stCondLst>
                                        <p:cond delay="70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1000" fill="hold"/>
                                            <p:tgtEl>
                                              <p:spTgt spid="13"/>
                                            </p:tgtEl>
                                            <p:attrNameLst>
                                              <p:attrName>ppt_x</p:attrName>
                                            </p:attrNameLst>
                                          </p:cBhvr>
                                          <p:tavLst>
                                            <p:tav tm="0">
                                              <p:val>
                                                <p:strVal val="#ppt_x"/>
                                              </p:val>
                                            </p:tav>
                                            <p:tav tm="100000">
                                              <p:val>
                                                <p:strVal val="#ppt_x"/>
                                              </p:val>
                                            </p:tav>
                                          </p:tavLst>
                                        </p:anim>
                                        <p:anim calcmode="lin" valueType="num">
                                          <p:cBhvr additive="base">
                                            <p:cTn id="26" dur="1000" fill="hold"/>
                                            <p:tgtEl>
                                              <p:spTgt spid="13"/>
                                            </p:tgtEl>
                                            <p:attrNameLst>
                                              <p:attrName>ppt_y</p:attrName>
                                            </p:attrNameLst>
                                          </p:cBhvr>
                                          <p:tavLst>
                                            <p:tav tm="0">
                                              <p:val>
                                                <p:strVal val="0-#ppt_h/2"/>
                                              </p:val>
                                            </p:tav>
                                            <p:tav tm="100000">
                                              <p:val>
                                                <p:strVal val="#ppt_y"/>
                                              </p:val>
                                            </p:tav>
                                          </p:tavLst>
                                        </p:anim>
                                      </p:childTnLst>
                                    </p:cTn>
                                  </p:par>
                                  <p:par>
                                    <p:cTn id="27" presetID="10" presetClass="entr" presetSubtype="0" fill="hold" grpId="0" nodeType="withEffect">
                                      <p:stCondLst>
                                        <p:cond delay="50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1"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additive="base">
                                            <p:cTn id="34" dur="1100" fill="hold"/>
                                            <p:tgtEl>
                                              <p:spTgt spid="14"/>
                                            </p:tgtEl>
                                            <p:attrNameLst>
                                              <p:attrName>ppt_x</p:attrName>
                                            </p:attrNameLst>
                                          </p:cBhvr>
                                          <p:tavLst>
                                            <p:tav tm="0">
                                              <p:val>
                                                <p:strVal val="#ppt_x"/>
                                              </p:val>
                                            </p:tav>
                                            <p:tav tm="100000">
                                              <p:val>
                                                <p:strVal val="#ppt_x"/>
                                              </p:val>
                                            </p:tav>
                                          </p:tavLst>
                                        </p:anim>
                                        <p:anim calcmode="lin" valueType="num">
                                          <p:cBhvr additive="base">
                                            <p:cTn id="35" dur="1100" fill="hold"/>
                                            <p:tgtEl>
                                              <p:spTgt spid="14"/>
                                            </p:tgtEl>
                                            <p:attrNameLst>
                                              <p:attrName>ppt_y</p:attrName>
                                            </p:attrNameLst>
                                          </p:cBhvr>
                                          <p:tavLst>
                                            <p:tav tm="0">
                                              <p:val>
                                                <p:strVal val="0-#ppt_h/2"/>
                                              </p:val>
                                            </p:tav>
                                            <p:tav tm="100000">
                                              <p:val>
                                                <p:strVal val="#ppt_y"/>
                                              </p:val>
                                            </p:tav>
                                          </p:tavLst>
                                        </p:anim>
                                      </p:childTnLst>
                                    </p:cTn>
                                  </p:par>
                                  <p:par>
                                    <p:cTn id="36" presetID="10" presetClass="entr" presetSubtype="0" fill="hold" grpId="0" nodeType="withEffect">
                                      <p:stCondLst>
                                        <p:cond delay="50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500"/>
                                            <p:tgtEl>
                                              <p:spTgt spid="10"/>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1200" fill="hold"/>
                                            <p:tgtEl>
                                              <p:spTgt spid="15"/>
                                            </p:tgtEl>
                                            <p:attrNameLst>
                                              <p:attrName>ppt_x</p:attrName>
                                            </p:attrNameLst>
                                          </p:cBhvr>
                                          <p:tavLst>
                                            <p:tav tm="0">
                                              <p:val>
                                                <p:strVal val="#ppt_x"/>
                                              </p:val>
                                            </p:tav>
                                            <p:tav tm="100000">
                                              <p:val>
                                                <p:strVal val="#ppt_x"/>
                                              </p:val>
                                            </p:tav>
                                          </p:tavLst>
                                        </p:anim>
                                        <p:anim calcmode="lin" valueType="num">
                                          <p:cBhvr additive="base">
                                            <p:cTn id="44" dur="1200" fill="hold"/>
                                            <p:tgtEl>
                                              <p:spTgt spid="15"/>
                                            </p:tgtEl>
                                            <p:attrNameLst>
                                              <p:attrName>ppt_y</p:attrName>
                                            </p:attrNameLst>
                                          </p:cBhvr>
                                          <p:tavLst>
                                            <p:tav tm="0">
                                              <p:val>
                                                <p:strVal val="0-#ppt_h/2"/>
                                              </p:val>
                                            </p:tav>
                                            <p:tav tm="100000">
                                              <p:val>
                                                <p:strVal val="#ppt_y"/>
                                              </p:val>
                                            </p:tav>
                                          </p:tavLst>
                                        </p:anim>
                                      </p:childTnLst>
                                    </p:cTn>
                                  </p:par>
                                  <p:par>
                                    <p:cTn id="45" presetID="10" presetClass="entr" presetSubtype="0" fill="hold" grpId="0" nodeType="withEffect">
                                      <p:stCondLst>
                                        <p:cond delay="50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animBg="1"/>
          <p:bldP spid="13" grpId="0" animBg="1"/>
          <p:bldP spid="14" grpId="0" animBg="1"/>
          <p:bldP spid="15" grpId="0" animBg="1"/>
          <p:bldP spid="18" grpId="0"/>
        </p:bldLst>
      </p:timing>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descr="Une image contenant texte, capture d’écran, Police, Graphique&#10;&#10;Description générée automatiquement">
            <a:extLst>
              <a:ext uri="{FF2B5EF4-FFF2-40B4-BE49-F238E27FC236}">
                <a16:creationId xmlns:a16="http://schemas.microsoft.com/office/drawing/2014/main" id="{0FC5FE02-6347-789E-AC59-C52FA68B5D59}"/>
              </a:ext>
            </a:extLst>
          </p:cNvPr>
          <p:cNvPicPr>
            <a:picLocks noChangeAspect="1"/>
          </p:cNvPicPr>
          <p:nvPr/>
        </p:nvPicPr>
        <p:blipFill>
          <a:blip r:embed="rId3"/>
          <a:stretch>
            <a:fillRect/>
          </a:stretch>
        </p:blipFill>
        <p:spPr>
          <a:xfrm>
            <a:off x="2447737" y="1889046"/>
            <a:ext cx="7296525" cy="3079908"/>
          </a:xfrm>
          <a:prstGeom prst="rect">
            <a:avLst/>
          </a:prstGeom>
        </p:spPr>
      </p:pic>
    </p:spTree>
    <p:extLst>
      <p:ext uri="{BB962C8B-B14F-4D97-AF65-F5344CB8AC3E}">
        <p14:creationId xmlns:p14="http://schemas.microsoft.com/office/powerpoint/2010/main" val="2743376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e 1">
            <a:extLst>
              <a:ext uri="{FF2B5EF4-FFF2-40B4-BE49-F238E27FC236}">
                <a16:creationId xmlns:a16="http://schemas.microsoft.com/office/drawing/2014/main" id="{BFA95B97-296B-0B4B-8471-FE8FB2F0715B}"/>
              </a:ext>
            </a:extLst>
          </p:cNvPr>
          <p:cNvGrpSpPr/>
          <p:nvPr/>
        </p:nvGrpSpPr>
        <p:grpSpPr>
          <a:xfrm>
            <a:off x="2964875" y="244843"/>
            <a:ext cx="7471186" cy="6368314"/>
            <a:chOff x="2387274" y="2085309"/>
            <a:chExt cx="7471186" cy="6368314"/>
          </a:xfrm>
        </p:grpSpPr>
        <p:sp>
          <p:nvSpPr>
            <p:cNvPr id="3" name="Freeform 22">
              <a:extLst>
                <a:ext uri="{FF2B5EF4-FFF2-40B4-BE49-F238E27FC236}">
                  <a16:creationId xmlns:a16="http://schemas.microsoft.com/office/drawing/2014/main" id="{667BBDAD-2C9C-9845-B63A-3B3DBD261D7B}"/>
                </a:ext>
              </a:extLst>
            </p:cNvPr>
            <p:cNvSpPr>
              <a:spLocks/>
            </p:cNvSpPr>
            <p:nvPr/>
          </p:nvSpPr>
          <p:spPr bwMode="auto">
            <a:xfrm rot="16200000">
              <a:off x="2938710" y="1533873"/>
              <a:ext cx="6368314" cy="7471186"/>
            </a:xfrm>
            <a:custGeom>
              <a:avLst/>
              <a:gdLst>
                <a:gd name="T0" fmla="*/ 207 w 209"/>
                <a:gd name="T1" fmla="*/ 70 h 245"/>
                <a:gd name="T2" fmla="*/ 209 w 209"/>
                <a:gd name="T3" fmla="*/ 70 h 245"/>
                <a:gd name="T4" fmla="*/ 209 w 209"/>
                <a:gd name="T5" fmla="*/ 0 h 245"/>
                <a:gd name="T6" fmla="*/ 0 w 209"/>
                <a:gd name="T7" fmla="*/ 0 h 245"/>
                <a:gd name="T8" fmla="*/ 0 w 209"/>
                <a:gd name="T9" fmla="*/ 210 h 245"/>
                <a:gd name="T10" fmla="*/ 67 w 209"/>
                <a:gd name="T11" fmla="*/ 210 h 245"/>
                <a:gd name="T12" fmla="*/ 67 w 209"/>
                <a:gd name="T13" fmla="*/ 212 h 245"/>
                <a:gd name="T14" fmla="*/ 101 w 209"/>
                <a:gd name="T15" fmla="*/ 245 h 245"/>
                <a:gd name="T16" fmla="*/ 135 w 209"/>
                <a:gd name="T17" fmla="*/ 212 h 245"/>
                <a:gd name="T18" fmla="*/ 135 w 209"/>
                <a:gd name="T19" fmla="*/ 210 h 245"/>
                <a:gd name="T20" fmla="*/ 209 w 209"/>
                <a:gd name="T21" fmla="*/ 210 h 245"/>
                <a:gd name="T22" fmla="*/ 209 w 209"/>
                <a:gd name="T23" fmla="*/ 137 h 245"/>
                <a:gd name="T24" fmla="*/ 207 w 209"/>
                <a:gd name="T25" fmla="*/ 137 h 245"/>
                <a:gd name="T26" fmla="*/ 174 w 209"/>
                <a:gd name="T27" fmla="*/ 103 h 245"/>
                <a:gd name="T28" fmla="*/ 207 w 209"/>
                <a:gd name="T29" fmla="*/ 7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9" h="245">
                  <a:moveTo>
                    <a:pt x="207" y="70"/>
                  </a:moveTo>
                  <a:cubicBezTo>
                    <a:pt x="209" y="70"/>
                    <a:pt x="209" y="70"/>
                    <a:pt x="209" y="70"/>
                  </a:cubicBezTo>
                  <a:cubicBezTo>
                    <a:pt x="209" y="0"/>
                    <a:pt x="209" y="0"/>
                    <a:pt x="209" y="0"/>
                  </a:cubicBezTo>
                  <a:cubicBezTo>
                    <a:pt x="0" y="0"/>
                    <a:pt x="0" y="0"/>
                    <a:pt x="0" y="0"/>
                  </a:cubicBezTo>
                  <a:cubicBezTo>
                    <a:pt x="0" y="210"/>
                    <a:pt x="0" y="210"/>
                    <a:pt x="0" y="210"/>
                  </a:cubicBezTo>
                  <a:cubicBezTo>
                    <a:pt x="67" y="210"/>
                    <a:pt x="67" y="210"/>
                    <a:pt x="67" y="210"/>
                  </a:cubicBezTo>
                  <a:cubicBezTo>
                    <a:pt x="67" y="212"/>
                    <a:pt x="67" y="212"/>
                    <a:pt x="67" y="212"/>
                  </a:cubicBezTo>
                  <a:cubicBezTo>
                    <a:pt x="67" y="230"/>
                    <a:pt x="82" y="245"/>
                    <a:pt x="101" y="245"/>
                  </a:cubicBezTo>
                  <a:cubicBezTo>
                    <a:pt x="120" y="245"/>
                    <a:pt x="135" y="230"/>
                    <a:pt x="135" y="212"/>
                  </a:cubicBezTo>
                  <a:cubicBezTo>
                    <a:pt x="135" y="210"/>
                    <a:pt x="135" y="210"/>
                    <a:pt x="135" y="210"/>
                  </a:cubicBezTo>
                  <a:cubicBezTo>
                    <a:pt x="209" y="210"/>
                    <a:pt x="209" y="210"/>
                    <a:pt x="209" y="210"/>
                  </a:cubicBezTo>
                  <a:cubicBezTo>
                    <a:pt x="209" y="137"/>
                    <a:pt x="209" y="137"/>
                    <a:pt x="209" y="137"/>
                  </a:cubicBezTo>
                  <a:cubicBezTo>
                    <a:pt x="207" y="137"/>
                    <a:pt x="207" y="137"/>
                    <a:pt x="207" y="137"/>
                  </a:cubicBezTo>
                  <a:cubicBezTo>
                    <a:pt x="189" y="137"/>
                    <a:pt x="174" y="122"/>
                    <a:pt x="174" y="103"/>
                  </a:cubicBezTo>
                  <a:cubicBezTo>
                    <a:pt x="174" y="85"/>
                    <a:pt x="189" y="70"/>
                    <a:pt x="207" y="70"/>
                  </a:cubicBezTo>
                  <a:close/>
                </a:path>
              </a:pathLst>
            </a:custGeom>
            <a:noFill/>
            <a:ln w="25400" cap="flat">
              <a:solidFill>
                <a:schemeClr val="bg1"/>
              </a:solidFill>
              <a:prstDash val="solid"/>
              <a:miter lim="800000"/>
              <a:headEnd/>
              <a:tailEnd/>
            </a:ln>
            <a:scene3d>
              <a:camera prst="orthographicFront"/>
              <a:lightRig rig="threePt" dir="t"/>
            </a:scene3d>
            <a:sp3d extrusionH="266700" prstMaterial="dkEdge"/>
          </p:spPr>
          <p:txBody>
            <a:bodyPr vert="horz" wrap="square" lIns="91440" tIns="45720" rIns="91440" bIns="45720" numCol="1" rtlCol="0" anchor="t" anchorCtr="0" compatLnSpc="1">
              <a:prstTxWarp prst="textNoShape">
                <a:avLst/>
              </a:prstTxWarp>
            </a:bodyPr>
            <a:lstStyle/>
            <a:p>
              <a:pPr rtl="0"/>
              <a:endParaRPr lang="en-US" dirty="0">
                <a:latin typeface="Source Sans Pro" panose="020B0503030403020204" pitchFamily="34" charset="77"/>
              </a:endParaRPr>
            </a:p>
          </p:txBody>
        </p:sp>
        <p:sp>
          <p:nvSpPr>
            <p:cNvPr id="4" name="ZoneTexte 3">
              <a:extLst>
                <a:ext uri="{FF2B5EF4-FFF2-40B4-BE49-F238E27FC236}">
                  <a16:creationId xmlns:a16="http://schemas.microsoft.com/office/drawing/2014/main" id="{548E1A8D-6026-254B-9E1D-60B3D5CDCA92}"/>
                </a:ext>
              </a:extLst>
            </p:cNvPr>
            <p:cNvSpPr txBox="1"/>
            <p:nvPr/>
          </p:nvSpPr>
          <p:spPr>
            <a:xfrm>
              <a:off x="3786560" y="5970119"/>
              <a:ext cx="3463675" cy="584775"/>
            </a:xfrm>
            <a:prstGeom prst="rect">
              <a:avLst/>
            </a:prstGeom>
            <a:solidFill>
              <a:schemeClr val="tx1"/>
            </a:solidFill>
            <a:ln>
              <a:solidFill>
                <a:schemeClr val="tx2"/>
              </a:solidFill>
            </a:ln>
          </p:spPr>
          <p:txBody>
            <a:bodyPr wrap="square" rtlCol="0">
              <a:spAutoFit/>
            </a:bodyPr>
            <a:lstStyle/>
            <a:p>
              <a:pPr algn="ctr"/>
              <a:r>
                <a:rPr lang="fr-FR" sz="3200" dirty="0">
                  <a:solidFill>
                    <a:schemeClr val="bg1"/>
                  </a:solidFill>
                  <a:latin typeface="Source Sans Pro" panose="020B0503030403020204" pitchFamily="34" charset="77"/>
                </a:rPr>
                <a:t>Le </a:t>
              </a:r>
              <a:r>
                <a:rPr lang="fr-FR" sz="3200" dirty="0" err="1">
                  <a:solidFill>
                    <a:schemeClr val="bg1"/>
                  </a:solidFill>
                  <a:latin typeface="Source Sans Pro" panose="020B0503030403020204" pitchFamily="34" charset="77"/>
                </a:rPr>
                <a:t>multisite</a:t>
              </a:r>
              <a:endParaRPr lang="fr-FR" sz="3200" dirty="0">
                <a:solidFill>
                  <a:schemeClr val="bg1"/>
                </a:solidFill>
                <a:latin typeface="Source Sans Pro" panose="020B0503030403020204" pitchFamily="34" charset="77"/>
              </a:endParaRPr>
            </a:p>
          </p:txBody>
        </p:sp>
      </p:grpSp>
      <p:sp>
        <p:nvSpPr>
          <p:cNvPr id="7" name="Freeform 149">
            <a:extLst>
              <a:ext uri="{FF2B5EF4-FFF2-40B4-BE49-F238E27FC236}">
                <a16:creationId xmlns:a16="http://schemas.microsoft.com/office/drawing/2014/main" id="{1190A790-8DBF-DB42-A302-4D899F8A8259}"/>
              </a:ext>
            </a:extLst>
          </p:cNvPr>
          <p:cNvSpPr>
            <a:spLocks noEditPoints="1"/>
          </p:cNvSpPr>
          <p:nvPr/>
        </p:nvSpPr>
        <p:spPr bwMode="auto">
          <a:xfrm>
            <a:off x="5329536" y="2060848"/>
            <a:ext cx="1532923" cy="1868858"/>
          </a:xfrm>
          <a:custGeom>
            <a:avLst/>
            <a:gdLst>
              <a:gd name="T0" fmla="*/ 463 w 467"/>
              <a:gd name="T1" fmla="*/ 291 h 569"/>
              <a:gd name="T2" fmla="*/ 452 w 467"/>
              <a:gd name="T3" fmla="*/ 291 h 569"/>
              <a:gd name="T4" fmla="*/ 359 w 467"/>
              <a:gd name="T5" fmla="*/ 291 h 569"/>
              <a:gd name="T6" fmla="*/ 348 w 467"/>
              <a:gd name="T7" fmla="*/ 291 h 569"/>
              <a:gd name="T8" fmla="*/ 394 w 467"/>
              <a:gd name="T9" fmla="*/ 233 h 569"/>
              <a:gd name="T10" fmla="*/ 348 w 467"/>
              <a:gd name="T11" fmla="*/ 176 h 569"/>
              <a:gd name="T12" fmla="*/ 406 w 467"/>
              <a:gd name="T13" fmla="*/ 222 h 569"/>
              <a:gd name="T14" fmla="*/ 463 w 467"/>
              <a:gd name="T15" fmla="*/ 176 h 569"/>
              <a:gd name="T16" fmla="*/ 417 w 467"/>
              <a:gd name="T17" fmla="*/ 233 h 569"/>
              <a:gd name="T18" fmla="*/ 340 w 467"/>
              <a:gd name="T19" fmla="*/ 3 h 569"/>
              <a:gd name="T20" fmla="*/ 282 w 467"/>
              <a:gd name="T21" fmla="*/ 50 h 569"/>
              <a:gd name="T22" fmla="*/ 224 w 467"/>
              <a:gd name="T23" fmla="*/ 3 h 569"/>
              <a:gd name="T24" fmla="*/ 271 w 467"/>
              <a:gd name="T25" fmla="*/ 61 h 569"/>
              <a:gd name="T26" fmla="*/ 224 w 467"/>
              <a:gd name="T27" fmla="*/ 119 h 569"/>
              <a:gd name="T28" fmla="*/ 236 w 467"/>
              <a:gd name="T29" fmla="*/ 119 h 569"/>
              <a:gd name="T30" fmla="*/ 328 w 467"/>
              <a:gd name="T31" fmla="*/ 119 h 569"/>
              <a:gd name="T32" fmla="*/ 340 w 467"/>
              <a:gd name="T33" fmla="*/ 119 h 569"/>
              <a:gd name="T34" fmla="*/ 293 w 467"/>
              <a:gd name="T35" fmla="*/ 61 h 569"/>
              <a:gd name="T36" fmla="*/ 340 w 467"/>
              <a:gd name="T37" fmla="*/ 3 h 569"/>
              <a:gd name="T38" fmla="*/ 108 w 467"/>
              <a:gd name="T39" fmla="*/ 348 h 569"/>
              <a:gd name="T40" fmla="*/ 15 w 467"/>
              <a:gd name="T41" fmla="*/ 348 h 569"/>
              <a:gd name="T42" fmla="*/ 3 w 467"/>
              <a:gd name="T43" fmla="*/ 359 h 569"/>
              <a:gd name="T44" fmla="*/ 3 w 467"/>
              <a:gd name="T45" fmla="*/ 452 h 569"/>
              <a:gd name="T46" fmla="*/ 9 w 467"/>
              <a:gd name="T47" fmla="*/ 466 h 569"/>
              <a:gd name="T48" fmla="*/ 61 w 467"/>
              <a:gd name="T49" fmla="*/ 417 h 569"/>
              <a:gd name="T50" fmla="*/ 113 w 467"/>
              <a:gd name="T51" fmla="*/ 466 h 569"/>
              <a:gd name="T52" fmla="*/ 119 w 467"/>
              <a:gd name="T53" fmla="*/ 452 h 569"/>
              <a:gd name="T54" fmla="*/ 119 w 467"/>
              <a:gd name="T55" fmla="*/ 359 h 569"/>
              <a:gd name="T56" fmla="*/ 332 w 467"/>
              <a:gd name="T57" fmla="*/ 509 h 569"/>
              <a:gd name="T58" fmla="*/ 212 w 467"/>
              <a:gd name="T59" fmla="*/ 509 h 569"/>
              <a:gd name="T60" fmla="*/ 264 w 467"/>
              <a:gd name="T61" fmla="*/ 374 h 569"/>
              <a:gd name="T62" fmla="*/ 42 w 467"/>
              <a:gd name="T63" fmla="*/ 254 h 569"/>
              <a:gd name="T64" fmla="*/ 26 w 467"/>
              <a:gd name="T65" fmla="*/ 254 h 569"/>
              <a:gd name="T66" fmla="*/ 26 w 467"/>
              <a:gd name="T67" fmla="*/ 131 h 569"/>
              <a:gd name="T68" fmla="*/ 27 w 467"/>
              <a:gd name="T69" fmla="*/ 130 h 569"/>
              <a:gd name="T70" fmla="*/ 28 w 467"/>
              <a:gd name="T71" fmla="*/ 128 h 569"/>
              <a:gd name="T72" fmla="*/ 30 w 467"/>
              <a:gd name="T73" fmla="*/ 126 h 569"/>
              <a:gd name="T74" fmla="*/ 32 w 467"/>
              <a:gd name="T75" fmla="*/ 125 h 569"/>
              <a:gd name="T76" fmla="*/ 34 w 467"/>
              <a:gd name="T77" fmla="*/ 125 h 569"/>
              <a:gd name="T78" fmla="*/ 34 w 467"/>
              <a:gd name="T79" fmla="*/ 125 h 569"/>
              <a:gd name="T80" fmla="*/ 34 w 467"/>
              <a:gd name="T81" fmla="*/ 125 h 569"/>
              <a:gd name="T82" fmla="*/ 163 w 467"/>
              <a:gd name="T83" fmla="*/ 133 h 569"/>
              <a:gd name="T84" fmla="*/ 53 w 467"/>
              <a:gd name="T85" fmla="*/ 141 h 569"/>
              <a:gd name="T86" fmla="*/ 280 w 467"/>
              <a:gd name="T87" fmla="*/ 371 h 569"/>
              <a:gd name="T88" fmla="*/ 332 w 467"/>
              <a:gd name="T89" fmla="*/ 509 h 569"/>
              <a:gd name="T90" fmla="*/ 272 w 467"/>
              <a:gd name="T91" fmla="*/ 466 h 569"/>
              <a:gd name="T92" fmla="*/ 272 w 467"/>
              <a:gd name="T93" fmla="*/ 553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7" h="569">
                <a:moveTo>
                  <a:pt x="463" y="280"/>
                </a:moveTo>
                <a:cubicBezTo>
                  <a:pt x="467" y="283"/>
                  <a:pt x="467" y="288"/>
                  <a:pt x="463" y="291"/>
                </a:cubicBezTo>
                <a:cubicBezTo>
                  <a:pt x="462" y="293"/>
                  <a:pt x="460" y="294"/>
                  <a:pt x="458" y="294"/>
                </a:cubicBezTo>
                <a:cubicBezTo>
                  <a:pt x="456" y="294"/>
                  <a:pt x="454" y="293"/>
                  <a:pt x="452" y="291"/>
                </a:cubicBezTo>
                <a:cubicBezTo>
                  <a:pt x="406" y="245"/>
                  <a:pt x="406" y="245"/>
                  <a:pt x="406" y="245"/>
                </a:cubicBezTo>
                <a:cubicBezTo>
                  <a:pt x="359" y="291"/>
                  <a:pt x="359" y="291"/>
                  <a:pt x="359" y="291"/>
                </a:cubicBezTo>
                <a:cubicBezTo>
                  <a:pt x="358" y="293"/>
                  <a:pt x="356" y="294"/>
                  <a:pt x="354" y="294"/>
                </a:cubicBezTo>
                <a:cubicBezTo>
                  <a:pt x="352" y="294"/>
                  <a:pt x="349" y="293"/>
                  <a:pt x="348" y="291"/>
                </a:cubicBezTo>
                <a:cubicBezTo>
                  <a:pt x="345" y="288"/>
                  <a:pt x="345" y="283"/>
                  <a:pt x="348" y="280"/>
                </a:cubicBezTo>
                <a:cubicBezTo>
                  <a:pt x="394" y="233"/>
                  <a:pt x="394" y="233"/>
                  <a:pt x="394" y="233"/>
                </a:cubicBezTo>
                <a:cubicBezTo>
                  <a:pt x="348" y="187"/>
                  <a:pt x="348" y="187"/>
                  <a:pt x="348" y="187"/>
                </a:cubicBezTo>
                <a:cubicBezTo>
                  <a:pt x="345" y="184"/>
                  <a:pt x="345" y="179"/>
                  <a:pt x="348" y="176"/>
                </a:cubicBezTo>
                <a:cubicBezTo>
                  <a:pt x="351" y="173"/>
                  <a:pt x="356" y="173"/>
                  <a:pt x="359" y="176"/>
                </a:cubicBezTo>
                <a:cubicBezTo>
                  <a:pt x="406" y="222"/>
                  <a:pt x="406" y="222"/>
                  <a:pt x="406" y="222"/>
                </a:cubicBezTo>
                <a:cubicBezTo>
                  <a:pt x="452" y="176"/>
                  <a:pt x="452" y="176"/>
                  <a:pt x="452" y="176"/>
                </a:cubicBezTo>
                <a:cubicBezTo>
                  <a:pt x="455" y="173"/>
                  <a:pt x="460" y="173"/>
                  <a:pt x="463" y="176"/>
                </a:cubicBezTo>
                <a:cubicBezTo>
                  <a:pt x="467" y="179"/>
                  <a:pt x="467" y="184"/>
                  <a:pt x="463" y="187"/>
                </a:cubicBezTo>
                <a:cubicBezTo>
                  <a:pt x="417" y="233"/>
                  <a:pt x="417" y="233"/>
                  <a:pt x="417" y="233"/>
                </a:cubicBezTo>
                <a:lnTo>
                  <a:pt x="463" y="280"/>
                </a:lnTo>
                <a:close/>
                <a:moveTo>
                  <a:pt x="340" y="3"/>
                </a:moveTo>
                <a:cubicBezTo>
                  <a:pt x="337" y="0"/>
                  <a:pt x="332" y="0"/>
                  <a:pt x="328" y="3"/>
                </a:cubicBezTo>
                <a:cubicBezTo>
                  <a:pt x="282" y="50"/>
                  <a:pt x="282" y="50"/>
                  <a:pt x="282" y="50"/>
                </a:cubicBezTo>
                <a:cubicBezTo>
                  <a:pt x="236" y="3"/>
                  <a:pt x="236" y="3"/>
                  <a:pt x="236" y="3"/>
                </a:cubicBezTo>
                <a:cubicBezTo>
                  <a:pt x="232" y="0"/>
                  <a:pt x="227" y="0"/>
                  <a:pt x="224" y="3"/>
                </a:cubicBezTo>
                <a:cubicBezTo>
                  <a:pt x="221" y="6"/>
                  <a:pt x="221" y="12"/>
                  <a:pt x="224" y="15"/>
                </a:cubicBezTo>
                <a:cubicBezTo>
                  <a:pt x="271" y="61"/>
                  <a:pt x="271" y="61"/>
                  <a:pt x="271" y="61"/>
                </a:cubicBezTo>
                <a:cubicBezTo>
                  <a:pt x="224" y="108"/>
                  <a:pt x="224" y="108"/>
                  <a:pt x="224" y="108"/>
                </a:cubicBezTo>
                <a:cubicBezTo>
                  <a:pt x="221" y="111"/>
                  <a:pt x="221" y="116"/>
                  <a:pt x="224" y="119"/>
                </a:cubicBezTo>
                <a:cubicBezTo>
                  <a:pt x="226" y="120"/>
                  <a:pt x="228" y="121"/>
                  <a:pt x="230" y="121"/>
                </a:cubicBezTo>
                <a:cubicBezTo>
                  <a:pt x="232" y="121"/>
                  <a:pt x="234" y="120"/>
                  <a:pt x="236" y="119"/>
                </a:cubicBezTo>
                <a:cubicBezTo>
                  <a:pt x="282" y="72"/>
                  <a:pt x="282" y="72"/>
                  <a:pt x="282" y="72"/>
                </a:cubicBezTo>
                <a:cubicBezTo>
                  <a:pt x="328" y="119"/>
                  <a:pt x="328" y="119"/>
                  <a:pt x="328" y="119"/>
                </a:cubicBezTo>
                <a:cubicBezTo>
                  <a:pt x="330" y="120"/>
                  <a:pt x="332" y="121"/>
                  <a:pt x="334" y="121"/>
                </a:cubicBezTo>
                <a:cubicBezTo>
                  <a:pt x="336" y="121"/>
                  <a:pt x="338" y="120"/>
                  <a:pt x="340" y="119"/>
                </a:cubicBezTo>
                <a:cubicBezTo>
                  <a:pt x="343" y="116"/>
                  <a:pt x="343" y="111"/>
                  <a:pt x="340" y="108"/>
                </a:cubicBezTo>
                <a:cubicBezTo>
                  <a:pt x="293" y="61"/>
                  <a:pt x="293" y="61"/>
                  <a:pt x="293" y="61"/>
                </a:cubicBezTo>
                <a:cubicBezTo>
                  <a:pt x="340" y="15"/>
                  <a:pt x="340" y="15"/>
                  <a:pt x="340" y="15"/>
                </a:cubicBezTo>
                <a:cubicBezTo>
                  <a:pt x="343" y="12"/>
                  <a:pt x="343" y="6"/>
                  <a:pt x="340" y="3"/>
                </a:cubicBezTo>
                <a:close/>
                <a:moveTo>
                  <a:pt x="119" y="348"/>
                </a:moveTo>
                <a:cubicBezTo>
                  <a:pt x="116" y="345"/>
                  <a:pt x="111" y="345"/>
                  <a:pt x="108" y="348"/>
                </a:cubicBezTo>
                <a:cubicBezTo>
                  <a:pt x="61" y="394"/>
                  <a:pt x="61" y="394"/>
                  <a:pt x="61" y="394"/>
                </a:cubicBezTo>
                <a:cubicBezTo>
                  <a:pt x="15" y="348"/>
                  <a:pt x="15" y="348"/>
                  <a:pt x="15" y="348"/>
                </a:cubicBezTo>
                <a:cubicBezTo>
                  <a:pt x="11" y="345"/>
                  <a:pt x="6" y="345"/>
                  <a:pt x="3" y="348"/>
                </a:cubicBezTo>
                <a:cubicBezTo>
                  <a:pt x="0" y="351"/>
                  <a:pt x="0" y="356"/>
                  <a:pt x="3" y="359"/>
                </a:cubicBezTo>
                <a:cubicBezTo>
                  <a:pt x="50" y="406"/>
                  <a:pt x="50" y="406"/>
                  <a:pt x="50" y="406"/>
                </a:cubicBezTo>
                <a:cubicBezTo>
                  <a:pt x="3" y="452"/>
                  <a:pt x="3" y="452"/>
                  <a:pt x="3" y="452"/>
                </a:cubicBezTo>
                <a:cubicBezTo>
                  <a:pt x="0" y="455"/>
                  <a:pt x="0" y="460"/>
                  <a:pt x="3" y="463"/>
                </a:cubicBezTo>
                <a:cubicBezTo>
                  <a:pt x="5" y="465"/>
                  <a:pt x="7" y="466"/>
                  <a:pt x="9" y="466"/>
                </a:cubicBezTo>
                <a:cubicBezTo>
                  <a:pt x="11" y="466"/>
                  <a:pt x="13" y="465"/>
                  <a:pt x="15" y="463"/>
                </a:cubicBezTo>
                <a:cubicBezTo>
                  <a:pt x="61" y="417"/>
                  <a:pt x="61" y="417"/>
                  <a:pt x="61" y="417"/>
                </a:cubicBezTo>
                <a:cubicBezTo>
                  <a:pt x="108" y="463"/>
                  <a:pt x="108" y="463"/>
                  <a:pt x="108" y="463"/>
                </a:cubicBezTo>
                <a:cubicBezTo>
                  <a:pt x="109" y="465"/>
                  <a:pt x="111" y="466"/>
                  <a:pt x="113" y="466"/>
                </a:cubicBezTo>
                <a:cubicBezTo>
                  <a:pt x="115" y="466"/>
                  <a:pt x="117" y="465"/>
                  <a:pt x="119" y="463"/>
                </a:cubicBezTo>
                <a:cubicBezTo>
                  <a:pt x="122" y="460"/>
                  <a:pt x="122" y="455"/>
                  <a:pt x="119" y="452"/>
                </a:cubicBezTo>
                <a:cubicBezTo>
                  <a:pt x="72" y="406"/>
                  <a:pt x="72" y="406"/>
                  <a:pt x="72" y="406"/>
                </a:cubicBezTo>
                <a:cubicBezTo>
                  <a:pt x="119" y="359"/>
                  <a:pt x="119" y="359"/>
                  <a:pt x="119" y="359"/>
                </a:cubicBezTo>
                <a:cubicBezTo>
                  <a:pt x="122" y="356"/>
                  <a:pt x="122" y="351"/>
                  <a:pt x="119" y="348"/>
                </a:cubicBezTo>
                <a:close/>
                <a:moveTo>
                  <a:pt x="332" y="509"/>
                </a:moveTo>
                <a:cubicBezTo>
                  <a:pt x="332" y="542"/>
                  <a:pt x="305" y="569"/>
                  <a:pt x="272" y="569"/>
                </a:cubicBezTo>
                <a:cubicBezTo>
                  <a:pt x="239" y="569"/>
                  <a:pt x="212" y="542"/>
                  <a:pt x="212" y="509"/>
                </a:cubicBezTo>
                <a:cubicBezTo>
                  <a:pt x="212" y="479"/>
                  <a:pt x="235" y="454"/>
                  <a:pt x="264" y="450"/>
                </a:cubicBezTo>
                <a:cubicBezTo>
                  <a:pt x="264" y="374"/>
                  <a:pt x="264" y="374"/>
                  <a:pt x="264" y="374"/>
                </a:cubicBezTo>
                <a:cubicBezTo>
                  <a:pt x="42" y="152"/>
                  <a:pt x="42" y="152"/>
                  <a:pt x="42" y="152"/>
                </a:cubicBezTo>
                <a:cubicBezTo>
                  <a:pt x="42" y="254"/>
                  <a:pt x="42" y="254"/>
                  <a:pt x="42" y="254"/>
                </a:cubicBezTo>
                <a:cubicBezTo>
                  <a:pt x="42" y="258"/>
                  <a:pt x="39" y="262"/>
                  <a:pt x="34" y="262"/>
                </a:cubicBezTo>
                <a:cubicBezTo>
                  <a:pt x="30" y="262"/>
                  <a:pt x="26" y="258"/>
                  <a:pt x="26" y="254"/>
                </a:cubicBezTo>
                <a:cubicBezTo>
                  <a:pt x="26" y="133"/>
                  <a:pt x="26" y="133"/>
                  <a:pt x="26" y="133"/>
                </a:cubicBezTo>
                <a:cubicBezTo>
                  <a:pt x="26" y="132"/>
                  <a:pt x="26" y="132"/>
                  <a:pt x="26" y="131"/>
                </a:cubicBezTo>
                <a:cubicBezTo>
                  <a:pt x="26" y="131"/>
                  <a:pt x="26" y="131"/>
                  <a:pt x="27" y="131"/>
                </a:cubicBezTo>
                <a:cubicBezTo>
                  <a:pt x="27" y="130"/>
                  <a:pt x="27" y="130"/>
                  <a:pt x="27" y="130"/>
                </a:cubicBezTo>
                <a:cubicBezTo>
                  <a:pt x="27" y="130"/>
                  <a:pt x="27" y="129"/>
                  <a:pt x="27" y="129"/>
                </a:cubicBezTo>
                <a:cubicBezTo>
                  <a:pt x="27" y="129"/>
                  <a:pt x="27" y="129"/>
                  <a:pt x="28" y="128"/>
                </a:cubicBezTo>
                <a:cubicBezTo>
                  <a:pt x="28" y="128"/>
                  <a:pt x="29" y="127"/>
                  <a:pt x="30" y="126"/>
                </a:cubicBezTo>
                <a:cubicBezTo>
                  <a:pt x="30" y="126"/>
                  <a:pt x="30" y="126"/>
                  <a:pt x="30" y="126"/>
                </a:cubicBezTo>
                <a:cubicBezTo>
                  <a:pt x="31" y="126"/>
                  <a:pt x="31" y="126"/>
                  <a:pt x="31" y="126"/>
                </a:cubicBezTo>
                <a:cubicBezTo>
                  <a:pt x="31" y="125"/>
                  <a:pt x="32" y="125"/>
                  <a:pt x="32" y="125"/>
                </a:cubicBezTo>
                <a:cubicBezTo>
                  <a:pt x="32" y="125"/>
                  <a:pt x="32" y="125"/>
                  <a:pt x="33" y="125"/>
                </a:cubicBezTo>
                <a:cubicBezTo>
                  <a:pt x="33" y="125"/>
                  <a:pt x="34" y="125"/>
                  <a:pt x="34" y="125"/>
                </a:cubicBezTo>
                <a:cubicBezTo>
                  <a:pt x="34" y="125"/>
                  <a:pt x="34" y="125"/>
                  <a:pt x="34" y="125"/>
                </a:cubicBezTo>
                <a:cubicBezTo>
                  <a:pt x="34" y="125"/>
                  <a:pt x="34" y="125"/>
                  <a:pt x="34" y="125"/>
                </a:cubicBezTo>
                <a:cubicBezTo>
                  <a:pt x="34" y="125"/>
                  <a:pt x="34" y="125"/>
                  <a:pt x="34" y="125"/>
                </a:cubicBezTo>
                <a:cubicBezTo>
                  <a:pt x="34" y="125"/>
                  <a:pt x="34" y="125"/>
                  <a:pt x="34" y="125"/>
                </a:cubicBezTo>
                <a:cubicBezTo>
                  <a:pt x="155" y="125"/>
                  <a:pt x="155" y="125"/>
                  <a:pt x="155" y="125"/>
                </a:cubicBezTo>
                <a:cubicBezTo>
                  <a:pt x="159" y="125"/>
                  <a:pt x="163" y="129"/>
                  <a:pt x="163" y="133"/>
                </a:cubicBezTo>
                <a:cubicBezTo>
                  <a:pt x="163" y="137"/>
                  <a:pt x="159" y="141"/>
                  <a:pt x="155" y="141"/>
                </a:cubicBezTo>
                <a:cubicBezTo>
                  <a:pt x="53" y="141"/>
                  <a:pt x="53" y="141"/>
                  <a:pt x="53" y="141"/>
                </a:cubicBezTo>
                <a:cubicBezTo>
                  <a:pt x="278" y="365"/>
                  <a:pt x="278" y="365"/>
                  <a:pt x="278" y="365"/>
                </a:cubicBezTo>
                <a:cubicBezTo>
                  <a:pt x="279" y="367"/>
                  <a:pt x="280" y="369"/>
                  <a:pt x="280" y="371"/>
                </a:cubicBezTo>
                <a:cubicBezTo>
                  <a:pt x="280" y="450"/>
                  <a:pt x="280" y="450"/>
                  <a:pt x="280" y="450"/>
                </a:cubicBezTo>
                <a:cubicBezTo>
                  <a:pt x="309" y="454"/>
                  <a:pt x="332" y="479"/>
                  <a:pt x="332" y="509"/>
                </a:cubicBezTo>
                <a:close/>
                <a:moveTo>
                  <a:pt x="316" y="509"/>
                </a:moveTo>
                <a:cubicBezTo>
                  <a:pt x="316" y="485"/>
                  <a:pt x="296" y="466"/>
                  <a:pt x="272" y="466"/>
                </a:cubicBezTo>
                <a:cubicBezTo>
                  <a:pt x="248" y="466"/>
                  <a:pt x="228" y="485"/>
                  <a:pt x="228" y="509"/>
                </a:cubicBezTo>
                <a:cubicBezTo>
                  <a:pt x="228" y="533"/>
                  <a:pt x="248" y="553"/>
                  <a:pt x="272" y="553"/>
                </a:cubicBezTo>
                <a:cubicBezTo>
                  <a:pt x="296" y="553"/>
                  <a:pt x="316" y="533"/>
                  <a:pt x="316" y="509"/>
                </a:cubicBezTo>
                <a:close/>
              </a:path>
            </a:pathLst>
          </a:custGeom>
          <a:solidFill>
            <a:schemeClr val="tx1"/>
          </a:solidFill>
          <a:ln>
            <a:solidFill>
              <a:schemeClr val="tx2"/>
            </a:solid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803049633"/>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3">
            <a:extLst>
              <a:ext uri="{FF2B5EF4-FFF2-40B4-BE49-F238E27FC236}">
                <a16:creationId xmlns:a16="http://schemas.microsoft.com/office/drawing/2014/main" id="{57125CCC-F1E0-0748-849A-1D4DCAA946B1}"/>
              </a:ext>
            </a:extLst>
          </p:cNvPr>
          <p:cNvSpPr txBox="1">
            <a:spLocks/>
          </p:cNvSpPr>
          <p:nvPr/>
        </p:nvSpPr>
        <p:spPr>
          <a:xfrm>
            <a:off x="762000" y="228600"/>
            <a:ext cx="10363200" cy="817561"/>
          </a:xfrm>
          <a:prstGeom prst="rect">
            <a:avLst/>
          </a:prstGeom>
        </p:spPr>
        <p:txBody>
          <a:bodyPr anchor="ctr">
            <a:normAutofit/>
          </a:bodyPr>
          <a:lstStyle>
            <a:lvl1pPr algn="ctr" defTabSz="1219170" rtl="0" eaLnBrk="1" latinLnBrk="0" hangingPunct="1">
              <a:lnSpc>
                <a:spcPct val="86000"/>
              </a:lnSpc>
              <a:spcBef>
                <a:spcPct val="0"/>
              </a:spcBef>
              <a:buNone/>
              <a:defRPr sz="2800" kern="800" spc="-53">
                <a:solidFill>
                  <a:schemeClr val="tx1"/>
                </a:solidFill>
                <a:latin typeface="+mj-lt"/>
                <a:ea typeface="+mj-ea"/>
                <a:cs typeface="+mj-cs"/>
              </a:defRPr>
            </a:lvl1pPr>
          </a:lstStyle>
          <a:p>
            <a:pPr algn="l"/>
            <a:r>
              <a:rPr lang="en-US" b="1" dirty="0">
                <a:solidFill>
                  <a:schemeClr val="accent1"/>
                </a:solidFill>
                <a:latin typeface="Source Sans Pro" panose="020B0503030403020204" pitchFamily="34" charset="77"/>
              </a:rPr>
              <a:t>Le multisite</a:t>
            </a:r>
          </a:p>
          <a:p>
            <a:pPr algn="l"/>
            <a:r>
              <a:rPr lang="en-US" sz="2400" dirty="0" err="1">
                <a:solidFill>
                  <a:schemeClr val="accent1"/>
                </a:solidFill>
                <a:latin typeface="Source Sans Pro" panose="020B0503030403020204" pitchFamily="34" charset="77"/>
              </a:rPr>
              <a:t>Définition</a:t>
            </a:r>
            <a:endParaRPr lang="en-US" sz="2400" dirty="0">
              <a:solidFill>
                <a:schemeClr val="accent1"/>
              </a:solidFill>
              <a:latin typeface="Source Sans Pro" panose="020B0503030403020204" pitchFamily="34" charset="77"/>
            </a:endParaRPr>
          </a:p>
        </p:txBody>
      </p:sp>
      <p:sp>
        <p:nvSpPr>
          <p:cNvPr id="4" name="Rectangle 3">
            <a:extLst>
              <a:ext uri="{FF2B5EF4-FFF2-40B4-BE49-F238E27FC236}">
                <a16:creationId xmlns:a16="http://schemas.microsoft.com/office/drawing/2014/main" id="{E46C2B69-24F2-C94E-9D32-359F985E5F16}"/>
              </a:ext>
            </a:extLst>
          </p:cNvPr>
          <p:cNvSpPr/>
          <p:nvPr/>
        </p:nvSpPr>
        <p:spPr>
          <a:xfrm>
            <a:off x="2178540" y="1342509"/>
            <a:ext cx="7848872" cy="646331"/>
          </a:xfrm>
          <a:prstGeom prst="rect">
            <a:avLst/>
          </a:prstGeom>
        </p:spPr>
        <p:txBody>
          <a:bodyPr wrap="square">
            <a:spAutoFit/>
          </a:bodyPr>
          <a:lstStyle/>
          <a:p>
            <a:pPr algn="ctr"/>
            <a:r>
              <a:rPr lang="en-GB" sz="1800" dirty="0">
                <a:latin typeface="Source Sans Pro" panose="020B0503030403020204" pitchFamily="34" charset="77"/>
              </a:rPr>
              <a:t>Le multisite </a:t>
            </a:r>
            <a:r>
              <a:rPr lang="en-GB" sz="1800" dirty="0" err="1">
                <a:latin typeface="Source Sans Pro" panose="020B0503030403020204" pitchFamily="34" charset="77"/>
              </a:rPr>
              <a:t>permet</a:t>
            </a:r>
            <a:r>
              <a:rPr lang="en-GB" sz="1800" dirty="0">
                <a:latin typeface="Source Sans Pro" panose="020B0503030403020204" pitchFamily="34" charset="77"/>
              </a:rPr>
              <a:t> de </a:t>
            </a:r>
            <a:r>
              <a:rPr lang="en-GB" sz="1800" b="1" dirty="0" err="1">
                <a:latin typeface="Source Sans Pro" panose="020B0503030403020204" pitchFamily="34" charset="77"/>
              </a:rPr>
              <a:t>déclarer</a:t>
            </a:r>
            <a:r>
              <a:rPr lang="en-GB" sz="1800" dirty="0">
                <a:latin typeface="Source Sans Pro" panose="020B0503030403020204" pitchFamily="34" charset="77"/>
              </a:rPr>
              <a:t> </a:t>
            </a:r>
            <a:r>
              <a:rPr lang="en-GB" sz="1800" dirty="0" err="1">
                <a:latin typeface="Source Sans Pro" panose="020B0503030403020204" pitchFamily="34" charset="77"/>
              </a:rPr>
              <a:t>plusieurs</a:t>
            </a:r>
            <a:r>
              <a:rPr lang="en-GB" sz="1800" dirty="0">
                <a:latin typeface="Source Sans Pro" panose="020B0503030403020204" pitchFamily="34" charset="77"/>
              </a:rPr>
              <a:t> </a:t>
            </a:r>
            <a:r>
              <a:rPr lang="en-GB" sz="1800" b="1" dirty="0" err="1">
                <a:latin typeface="Source Sans Pro" panose="020B0503030403020204" pitchFamily="34" charset="77"/>
              </a:rPr>
              <a:t>noms</a:t>
            </a:r>
            <a:r>
              <a:rPr lang="en-GB" sz="1800" b="1" dirty="0">
                <a:latin typeface="Source Sans Pro" panose="020B0503030403020204" pitchFamily="34" charset="77"/>
              </a:rPr>
              <a:t> de </a:t>
            </a:r>
            <a:r>
              <a:rPr lang="en-GB" sz="1800" b="1" dirty="0" err="1">
                <a:latin typeface="Source Sans Pro" panose="020B0503030403020204" pitchFamily="34" charset="77"/>
              </a:rPr>
              <a:t>domaine</a:t>
            </a:r>
            <a:r>
              <a:rPr lang="en-GB" sz="1800" b="1" dirty="0">
                <a:latin typeface="Source Sans Pro" panose="020B0503030403020204" pitchFamily="34" charset="77"/>
              </a:rPr>
              <a:t> </a:t>
            </a:r>
            <a:r>
              <a:rPr lang="en-GB" sz="1800" dirty="0">
                <a:latin typeface="Source Sans Pro" panose="020B0503030403020204" pitchFamily="34" charset="77"/>
              </a:rPr>
              <a:t>sur le </a:t>
            </a:r>
            <a:r>
              <a:rPr lang="en-GB" sz="1800" dirty="0" err="1">
                <a:latin typeface="Source Sans Pro" panose="020B0503030403020204" pitchFamily="34" charset="77"/>
              </a:rPr>
              <a:t>serveur</a:t>
            </a:r>
            <a:r>
              <a:rPr lang="en-GB" sz="1800" dirty="0">
                <a:latin typeface="Source Sans Pro" panose="020B0503030403020204" pitchFamily="34" charset="77"/>
              </a:rPr>
              <a:t> web et </a:t>
            </a:r>
            <a:r>
              <a:rPr lang="en-GB" sz="1800" dirty="0" err="1">
                <a:latin typeface="Source Sans Pro" panose="020B0503030403020204" pitchFamily="34" charset="77"/>
              </a:rPr>
              <a:t>ainsi</a:t>
            </a:r>
            <a:r>
              <a:rPr lang="en-GB" sz="1800" dirty="0">
                <a:latin typeface="Source Sans Pro" panose="020B0503030403020204" pitchFamily="34" charset="77"/>
              </a:rPr>
              <a:t> </a:t>
            </a:r>
            <a:r>
              <a:rPr lang="en-GB" sz="1800" dirty="0" err="1">
                <a:latin typeface="Source Sans Pro" panose="020B0503030403020204" pitchFamily="34" charset="77"/>
              </a:rPr>
              <a:t>d’</a:t>
            </a:r>
            <a:r>
              <a:rPr lang="en-GB" sz="1800" b="1" dirty="0" err="1">
                <a:latin typeface="Source Sans Pro" panose="020B0503030403020204" pitchFamily="34" charset="77"/>
              </a:rPr>
              <a:t>héberger</a:t>
            </a:r>
            <a:r>
              <a:rPr lang="en-GB" sz="1800" b="1" dirty="0">
                <a:latin typeface="Source Sans Pro" panose="020B0503030403020204" pitchFamily="34" charset="77"/>
              </a:rPr>
              <a:t> </a:t>
            </a:r>
            <a:r>
              <a:rPr lang="en-GB" sz="1800" dirty="0" err="1">
                <a:latin typeface="Source Sans Pro" panose="020B0503030403020204" pitchFamily="34" charset="77"/>
              </a:rPr>
              <a:t>plusieurs</a:t>
            </a:r>
            <a:r>
              <a:rPr lang="en-GB" sz="1800" dirty="0">
                <a:latin typeface="Source Sans Pro" panose="020B0503030403020204" pitchFamily="34" charset="77"/>
              </a:rPr>
              <a:t> </a:t>
            </a:r>
            <a:r>
              <a:rPr lang="en-GB" sz="1800" b="1" dirty="0">
                <a:latin typeface="Source Sans Pro" panose="020B0503030403020204" pitchFamily="34" charset="77"/>
              </a:rPr>
              <a:t>sites web </a:t>
            </a:r>
            <a:r>
              <a:rPr lang="en-GB" sz="1800" dirty="0">
                <a:latin typeface="Source Sans Pro" panose="020B0503030403020204" pitchFamily="34" charset="77"/>
              </a:rPr>
              <a:t>sur le </a:t>
            </a:r>
            <a:r>
              <a:rPr lang="en-GB" sz="1800" dirty="0" err="1">
                <a:latin typeface="Source Sans Pro" panose="020B0503030403020204" pitchFamily="34" charset="77"/>
              </a:rPr>
              <a:t>même</a:t>
            </a:r>
            <a:r>
              <a:rPr lang="en-GB" sz="1800" dirty="0">
                <a:latin typeface="Source Sans Pro" panose="020B0503030403020204" pitchFamily="34" charset="77"/>
              </a:rPr>
              <a:t> </a:t>
            </a:r>
            <a:r>
              <a:rPr lang="en-GB" sz="1800" dirty="0" err="1">
                <a:latin typeface="Source Sans Pro" panose="020B0503030403020204" pitchFamily="34" charset="77"/>
              </a:rPr>
              <a:t>hébergement</a:t>
            </a:r>
            <a:r>
              <a:rPr lang="en-GB" sz="1800" dirty="0">
                <a:latin typeface="Source Sans Pro" panose="020B0503030403020204" pitchFamily="34" charset="77"/>
              </a:rPr>
              <a:t> </a:t>
            </a:r>
            <a:r>
              <a:rPr lang="en-GB" sz="1800" dirty="0" err="1">
                <a:latin typeface="Source Sans Pro" panose="020B0503030403020204" pitchFamily="34" charset="77"/>
              </a:rPr>
              <a:t>mutualisé</a:t>
            </a:r>
            <a:r>
              <a:rPr lang="en-GB" sz="1800" dirty="0">
                <a:latin typeface="Source Sans Pro" panose="020B0503030403020204" pitchFamily="34" charset="77"/>
              </a:rPr>
              <a:t>.</a:t>
            </a:r>
            <a:endParaRPr lang="fr-FR" sz="1800" b="1" dirty="0">
              <a:latin typeface="Source Sans Pro" panose="020B0503030403020204" pitchFamily="34" charset="77"/>
            </a:endParaRPr>
          </a:p>
        </p:txBody>
      </p:sp>
      <p:graphicFrame>
        <p:nvGraphicFramePr>
          <p:cNvPr id="5" name="Table 3">
            <a:extLst>
              <a:ext uri="{FF2B5EF4-FFF2-40B4-BE49-F238E27FC236}">
                <a16:creationId xmlns:a16="http://schemas.microsoft.com/office/drawing/2014/main" id="{98F40832-F56D-2842-9763-DC1992CEBDCD}"/>
              </a:ext>
            </a:extLst>
          </p:cNvPr>
          <p:cNvGraphicFramePr>
            <a:graphicFrameLocks noGrp="1"/>
          </p:cNvGraphicFramePr>
          <p:nvPr/>
        </p:nvGraphicFramePr>
        <p:xfrm>
          <a:off x="828976" y="2492896"/>
          <a:ext cx="10548000" cy="2223482"/>
        </p:xfrm>
        <a:graphic>
          <a:graphicData uri="http://schemas.openxmlformats.org/drawingml/2006/table">
            <a:tbl>
              <a:tblPr>
                <a:tableStyleId>{5C22544A-7EE6-4342-B048-85BDC9FD1C3A}</a:tableStyleId>
              </a:tblPr>
              <a:tblGrid>
                <a:gridCol w="2088000">
                  <a:extLst>
                    <a:ext uri="{9D8B030D-6E8A-4147-A177-3AD203B41FA5}">
                      <a16:colId xmlns:a16="http://schemas.microsoft.com/office/drawing/2014/main" val="20000"/>
                    </a:ext>
                  </a:extLst>
                </a:gridCol>
                <a:gridCol w="1692000">
                  <a:extLst>
                    <a:ext uri="{9D8B030D-6E8A-4147-A177-3AD203B41FA5}">
                      <a16:colId xmlns:a16="http://schemas.microsoft.com/office/drawing/2014/main" val="20001"/>
                    </a:ext>
                  </a:extLst>
                </a:gridCol>
                <a:gridCol w="1692000">
                  <a:extLst>
                    <a:ext uri="{9D8B030D-6E8A-4147-A177-3AD203B41FA5}">
                      <a16:colId xmlns:a16="http://schemas.microsoft.com/office/drawing/2014/main" val="20002"/>
                    </a:ext>
                  </a:extLst>
                </a:gridCol>
                <a:gridCol w="1692000">
                  <a:extLst>
                    <a:ext uri="{9D8B030D-6E8A-4147-A177-3AD203B41FA5}">
                      <a16:colId xmlns:a16="http://schemas.microsoft.com/office/drawing/2014/main" val="20003"/>
                    </a:ext>
                  </a:extLst>
                </a:gridCol>
                <a:gridCol w="1692000">
                  <a:extLst>
                    <a:ext uri="{9D8B030D-6E8A-4147-A177-3AD203B41FA5}">
                      <a16:colId xmlns:a16="http://schemas.microsoft.com/office/drawing/2014/main" val="2020046934"/>
                    </a:ext>
                  </a:extLst>
                </a:gridCol>
                <a:gridCol w="1692000">
                  <a:extLst>
                    <a:ext uri="{9D8B030D-6E8A-4147-A177-3AD203B41FA5}">
                      <a16:colId xmlns:a16="http://schemas.microsoft.com/office/drawing/2014/main" val="1223591302"/>
                    </a:ext>
                  </a:extLst>
                </a:gridCol>
              </a:tblGrid>
              <a:tr h="720080">
                <a:tc>
                  <a:txBody>
                    <a:bodyPr/>
                    <a:lstStyle/>
                    <a:p>
                      <a:endParaRPr lang="en-US" sz="2800" b="0" i="0" dirty="0">
                        <a:latin typeface="Source Sans Pro" panose="020B0503030403020204" pitchFamily="34" charset="77"/>
                      </a:endParaRPr>
                    </a:p>
                  </a:txBody>
                  <a:tcPr marL="142877" marR="142877" marT="71438" marB="71438">
                    <a:lnL w="3175" cap="flat" cmpd="sng" algn="ctr">
                      <a:no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no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a:r>
                        <a:rPr lang="en-US" sz="1800" b="1" i="0" dirty="0" err="1">
                          <a:solidFill>
                            <a:schemeClr val="bg1"/>
                          </a:solidFill>
                          <a:latin typeface="Source Sans Pro" panose="020B0503030403020204" pitchFamily="34" charset="77"/>
                        </a:rPr>
                        <a:t>Hébergement</a:t>
                      </a:r>
                      <a:r>
                        <a:rPr lang="en-US" sz="1800" b="1" i="0" dirty="0">
                          <a:solidFill>
                            <a:schemeClr val="bg1"/>
                          </a:solidFill>
                          <a:latin typeface="Source Sans Pro" panose="020B0503030403020204" pitchFamily="34" charset="77"/>
                        </a:rPr>
                        <a:t> </a:t>
                      </a:r>
                      <a:r>
                        <a:rPr lang="en-US" sz="1800" b="1" i="0" dirty="0" err="1">
                          <a:solidFill>
                            <a:schemeClr val="bg1"/>
                          </a:solidFill>
                          <a:latin typeface="Source Sans Pro" panose="020B0503030403020204" pitchFamily="34" charset="77"/>
                        </a:rPr>
                        <a:t>Gratuit</a:t>
                      </a:r>
                      <a:r>
                        <a:rPr lang="en-US" sz="1800" b="1" i="0" dirty="0">
                          <a:solidFill>
                            <a:schemeClr val="bg1"/>
                          </a:solidFill>
                          <a:latin typeface="Source Sans Pro" panose="020B0503030403020204" pitchFamily="34" charset="77"/>
                        </a:rPr>
                        <a:t> 100M</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solidFill>
                  </a:tcPr>
                </a:tc>
                <a:tc>
                  <a:txBody>
                    <a:bodyPr/>
                    <a:lstStyle/>
                    <a:p>
                      <a:pPr algn="ctr"/>
                      <a:r>
                        <a:rPr lang="en-US" sz="1800" b="1" i="0" dirty="0">
                          <a:solidFill>
                            <a:schemeClr val="bg1"/>
                          </a:solidFill>
                          <a:latin typeface="Source Sans Pro" panose="020B0503030403020204" pitchFamily="34" charset="77"/>
                        </a:rPr>
                        <a:t>Starter</a:t>
                      </a:r>
                      <a:endParaRPr lang="en-US" sz="1800" b="1" dirty="0">
                        <a:solidFill>
                          <a:schemeClr val="bg1"/>
                        </a:solidFill>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solidFill>
                  </a:tcPr>
                </a:tc>
                <a:tc>
                  <a:txBody>
                    <a:bodyPr/>
                    <a:lstStyle/>
                    <a:p>
                      <a:pPr algn="ctr"/>
                      <a:r>
                        <a:rPr lang="en-US" sz="1800" b="1" i="0" dirty="0">
                          <a:solidFill>
                            <a:schemeClr val="bg1"/>
                          </a:solidFill>
                          <a:latin typeface="Source Sans Pro" panose="020B0503030403020204" pitchFamily="34" charset="77"/>
                        </a:rPr>
                        <a:t>Perso</a:t>
                      </a:r>
                      <a:endParaRPr lang="en-US" sz="1800" b="1" dirty="0">
                        <a:solidFill>
                          <a:schemeClr val="bg1"/>
                        </a:solidFill>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solidFill>
                  </a:tcPr>
                </a:tc>
                <a:tc>
                  <a:txBody>
                    <a:bodyPr/>
                    <a:lstStyle/>
                    <a:p>
                      <a:pPr algn="ctr"/>
                      <a:r>
                        <a:rPr lang="fr-FR" sz="1800" b="1" i="0" dirty="0">
                          <a:solidFill>
                            <a:schemeClr val="bg1"/>
                          </a:solidFill>
                          <a:latin typeface="Source Sans Pro" panose="020B0503030403020204" pitchFamily="34" charset="77"/>
                        </a:rPr>
                        <a:t>Pro</a:t>
                      </a:r>
                      <a:endParaRPr lang="en-US" sz="1800" b="1" i="0" dirty="0">
                        <a:solidFill>
                          <a:schemeClr val="bg1"/>
                        </a:solidFill>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solidFill>
                  </a:tcPr>
                </a:tc>
                <a:tc>
                  <a:txBody>
                    <a:bodyPr/>
                    <a:lstStyle/>
                    <a:p>
                      <a:pPr algn="ctr"/>
                      <a:r>
                        <a:rPr lang="en-US" sz="1800" b="1" i="0" dirty="0">
                          <a:solidFill>
                            <a:schemeClr val="bg1"/>
                          </a:solidFill>
                          <a:latin typeface="Source Sans Pro" panose="020B0503030403020204" pitchFamily="34" charset="77"/>
                        </a:rPr>
                        <a:t>Performance</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solidFill>
                  </a:tcPr>
                </a:tc>
                <a:extLst>
                  <a:ext uri="{0D108BD9-81ED-4DB2-BD59-A6C34878D82A}">
                    <a16:rowId xmlns:a16="http://schemas.microsoft.com/office/drawing/2014/main" val="10000"/>
                  </a:ext>
                </a:extLst>
              </a:tr>
              <a:tr h="751701">
                <a:tc>
                  <a:txBody>
                    <a:bodyPr/>
                    <a:lstStyle/>
                    <a:p>
                      <a:r>
                        <a:rPr lang="en-US" sz="1600" dirty="0" err="1">
                          <a:latin typeface="Source Sans Pro" panose="020B0503030403020204" pitchFamily="34" charset="77"/>
                        </a:rPr>
                        <a:t>Nombre</a:t>
                      </a:r>
                      <a:r>
                        <a:rPr lang="en-US" sz="1600" dirty="0">
                          <a:latin typeface="Source Sans Pro" panose="020B0503030403020204" pitchFamily="34" charset="77"/>
                        </a:rPr>
                        <a:t> de </a:t>
                      </a:r>
                      <a:r>
                        <a:rPr lang="en-US" sz="1600" dirty="0" err="1">
                          <a:latin typeface="Source Sans Pro" panose="020B0503030403020204" pitchFamily="34" charset="77"/>
                        </a:rPr>
                        <a:t>multisites</a:t>
                      </a:r>
                      <a:r>
                        <a:rPr lang="en-US" sz="1600" dirty="0">
                          <a:latin typeface="Source Sans Pro" panose="020B0503030403020204" pitchFamily="34" charset="77"/>
                        </a:rPr>
                        <a:t> </a:t>
                      </a:r>
                      <a:r>
                        <a:rPr lang="en-US" sz="1600" dirty="0" err="1">
                          <a:latin typeface="Source Sans Pro" panose="020B0503030403020204" pitchFamily="34" charset="77"/>
                        </a:rPr>
                        <a:t>conseillé</a:t>
                      </a:r>
                      <a:endParaRPr lang="en-US" sz="160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r>
                        <a:rPr lang="en-US" sz="1800" b="0" i="0" dirty="0">
                          <a:latin typeface="Source Sans Pro" panose="020B0503030403020204" pitchFamily="34" charset="77"/>
                        </a:rPr>
                        <a:t>-</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r>
                        <a:rPr lang="en-US" sz="1800" b="0" i="0" dirty="0">
                          <a:latin typeface="Source Sans Pro" panose="020B0503030403020204" pitchFamily="34" charset="77"/>
                        </a:rPr>
                        <a:t>-</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r>
                        <a:rPr lang="en-US" sz="1800" b="0" i="0" dirty="0">
                          <a:latin typeface="Source Sans Pro" panose="020B0503030403020204" pitchFamily="34" charset="77"/>
                        </a:rPr>
                        <a:t>5</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r>
                        <a:rPr lang="en-US" sz="1800" b="0" i="0" dirty="0">
                          <a:latin typeface="Source Sans Pro" panose="020B0503030403020204" pitchFamily="34" charset="77"/>
                        </a:rPr>
                        <a:t>10</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r>
                        <a:rPr lang="en-US" sz="1800" b="0" i="0" dirty="0" err="1">
                          <a:latin typeface="Source Sans Pro" panose="020B0503030403020204" pitchFamily="34" charset="77"/>
                        </a:rPr>
                        <a:t>Illimité</a:t>
                      </a:r>
                      <a:endParaRPr lang="en-US" sz="1800" b="0" i="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10001"/>
                  </a:ext>
                </a:extLst>
              </a:tr>
              <a:tr h="751701">
                <a:tc>
                  <a:txBody>
                    <a:bodyPr/>
                    <a:lstStyle/>
                    <a:p>
                      <a:r>
                        <a:rPr lang="en-US" sz="1600" dirty="0" err="1">
                          <a:latin typeface="Source Sans Pro" panose="020B0503030403020204" pitchFamily="34" charset="77"/>
                        </a:rPr>
                        <a:t>Nombre</a:t>
                      </a:r>
                      <a:r>
                        <a:rPr lang="en-US" sz="1600" dirty="0">
                          <a:latin typeface="Source Sans Pro" panose="020B0503030403020204" pitchFamily="34" charset="77"/>
                        </a:rPr>
                        <a:t> de </a:t>
                      </a:r>
                      <a:r>
                        <a:rPr lang="en-US" sz="1600" dirty="0" err="1">
                          <a:latin typeface="Source Sans Pro" panose="020B0503030403020204" pitchFamily="34" charset="77"/>
                        </a:rPr>
                        <a:t>multisites</a:t>
                      </a:r>
                      <a:r>
                        <a:rPr lang="en-US" sz="1600" dirty="0">
                          <a:latin typeface="Source Sans Pro" panose="020B0503030403020204" pitchFamily="34" charset="77"/>
                        </a:rPr>
                        <a:t> </a:t>
                      </a:r>
                      <a:r>
                        <a:rPr lang="en-US" sz="1600" dirty="0" err="1">
                          <a:latin typeface="Source Sans Pro" panose="020B0503030403020204" pitchFamily="34" charset="77"/>
                        </a:rPr>
                        <a:t>réalisable</a:t>
                      </a:r>
                      <a:endParaRPr lang="en-US" sz="1600" dirty="0">
                        <a:latin typeface="Source Sans Pro" panose="020B0503030403020204" pitchFamily="34" charset="77"/>
                      </a:endParaRP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lumMod val="85000"/>
                        <a:alpha val="30000"/>
                      </a:schemeClr>
                    </a:solidFill>
                  </a:tcPr>
                </a:tc>
                <a:tc>
                  <a:txBody>
                    <a:bodyPr/>
                    <a:lstStyle/>
                    <a:p>
                      <a:pPr algn="ctr"/>
                      <a:r>
                        <a:rPr lang="en-US" sz="1800" b="0" i="0" dirty="0">
                          <a:latin typeface="Source Sans Pro" panose="020B0503030403020204" pitchFamily="34" charset="77"/>
                        </a:rPr>
                        <a:t>-</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1">
                        <a:alpha val="20000"/>
                      </a:schemeClr>
                    </a:solidFill>
                  </a:tcPr>
                </a:tc>
                <a:tc>
                  <a:txBody>
                    <a:bodyPr/>
                    <a:lstStyle/>
                    <a:p>
                      <a:pPr algn="ctr"/>
                      <a:r>
                        <a:rPr lang="en-US" sz="1800" b="0" i="0" dirty="0">
                          <a:latin typeface="Source Sans Pro" panose="020B0503030403020204" pitchFamily="34" charset="77"/>
                        </a:rPr>
                        <a:t>-</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2">
                        <a:alpha val="20000"/>
                      </a:schemeClr>
                    </a:solidFill>
                  </a:tcPr>
                </a:tc>
                <a:tc>
                  <a:txBody>
                    <a:bodyPr/>
                    <a:lstStyle/>
                    <a:p>
                      <a:pPr algn="ctr"/>
                      <a:r>
                        <a:rPr lang="en-US" sz="1800" b="0" i="0" dirty="0">
                          <a:latin typeface="Source Sans Pro" panose="020B0503030403020204" pitchFamily="34" charset="77"/>
                        </a:rPr>
                        <a:t>1000</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3">
                        <a:alpha val="20000"/>
                      </a:schemeClr>
                    </a:solidFill>
                  </a:tcPr>
                </a:tc>
                <a:tc>
                  <a:txBody>
                    <a:bodyPr/>
                    <a:lstStyle/>
                    <a:p>
                      <a:pPr algn="ctr"/>
                      <a:r>
                        <a:rPr lang="en-US" sz="1800" b="0" i="0" dirty="0">
                          <a:latin typeface="Source Sans Pro" panose="020B0503030403020204" pitchFamily="34" charset="77"/>
                        </a:rPr>
                        <a:t>1000</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4">
                        <a:alpha val="20000"/>
                      </a:schemeClr>
                    </a:solidFill>
                  </a:tcPr>
                </a:tc>
                <a:tc>
                  <a:txBody>
                    <a:bodyPr/>
                    <a:lstStyle/>
                    <a:p>
                      <a:pPr algn="ctr"/>
                      <a:r>
                        <a:rPr lang="en-US" sz="1800" b="0" i="0" dirty="0">
                          <a:latin typeface="Source Sans Pro" panose="020B0503030403020204" pitchFamily="34" charset="77"/>
                        </a:rPr>
                        <a:t>1000</a:t>
                      </a:r>
                    </a:p>
                  </a:txBody>
                  <a:tcPr marL="142877" marR="142877" marT="71438" marB="71438"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accent6">
                        <a:alpha val="20000"/>
                      </a:schemeClr>
                    </a:solidFill>
                  </a:tcPr>
                </a:tc>
                <a:extLst>
                  <a:ext uri="{0D108BD9-81ED-4DB2-BD59-A6C34878D82A}">
                    <a16:rowId xmlns:a16="http://schemas.microsoft.com/office/drawing/2014/main" val="3000526210"/>
                  </a:ext>
                </a:extLst>
              </a:tr>
            </a:tbl>
          </a:graphicData>
        </a:graphic>
      </p:graphicFrame>
      <p:grpSp>
        <p:nvGrpSpPr>
          <p:cNvPr id="6" name="Groupe 34">
            <a:extLst>
              <a:ext uri="{FF2B5EF4-FFF2-40B4-BE49-F238E27FC236}">
                <a16:creationId xmlns:a16="http://schemas.microsoft.com/office/drawing/2014/main" id="{1C2E48D2-69F4-9945-9BC4-B9401F31490E}"/>
              </a:ext>
            </a:extLst>
          </p:cNvPr>
          <p:cNvGrpSpPr/>
          <p:nvPr/>
        </p:nvGrpSpPr>
        <p:grpSpPr>
          <a:xfrm>
            <a:off x="2380165" y="5125781"/>
            <a:ext cx="7445621" cy="779419"/>
            <a:chOff x="3062163" y="5095674"/>
            <a:chExt cx="6027285" cy="480506"/>
          </a:xfrm>
        </p:grpSpPr>
        <p:sp>
          <p:nvSpPr>
            <p:cNvPr id="7" name="ZoneTexte 35">
              <a:extLst>
                <a:ext uri="{FF2B5EF4-FFF2-40B4-BE49-F238E27FC236}">
                  <a16:creationId xmlns:a16="http://schemas.microsoft.com/office/drawing/2014/main" id="{933A834C-4355-E94B-A0E0-97200F4076D9}"/>
                </a:ext>
              </a:extLst>
            </p:cNvPr>
            <p:cNvSpPr txBox="1"/>
            <p:nvPr/>
          </p:nvSpPr>
          <p:spPr>
            <a:xfrm>
              <a:off x="3062163" y="5139773"/>
              <a:ext cx="5981693" cy="436407"/>
            </a:xfrm>
            <a:prstGeom prst="rect">
              <a:avLst/>
            </a:prstGeom>
            <a:noFill/>
          </p:spPr>
          <p:txBody>
            <a:bodyPr wrap="square" rtlCol="0">
              <a:spAutoFit/>
            </a:bodyPr>
            <a:lstStyle/>
            <a:p>
              <a:pPr algn="ctr"/>
              <a:r>
                <a:rPr lang="fr-FR" sz="2000" b="1" dirty="0">
                  <a:solidFill>
                    <a:schemeClr val="accent2"/>
                  </a:solidFill>
                  <a:latin typeface="Source Sans Pro" panose="020B0503030403020204" pitchFamily="34" charset="77"/>
                </a:rPr>
                <a:t>A noter : </a:t>
              </a:r>
              <a:r>
                <a:rPr lang="fr-FR" sz="2000" dirty="0">
                  <a:solidFill>
                    <a:schemeClr val="accent2"/>
                  </a:solidFill>
                  <a:latin typeface="Source Sans Pro" panose="020B0503030403020204" pitchFamily="34" charset="77"/>
                </a:rPr>
                <a:t>Les </a:t>
              </a:r>
              <a:r>
                <a:rPr lang="fr-FR" sz="2000" dirty="0" err="1">
                  <a:solidFill>
                    <a:schemeClr val="accent2"/>
                  </a:solidFill>
                  <a:latin typeface="Source Sans Pro" panose="020B0503030403020204" pitchFamily="34" charset="77"/>
                </a:rPr>
                <a:t>multisites</a:t>
              </a:r>
              <a:r>
                <a:rPr lang="fr-FR" sz="2000" dirty="0">
                  <a:solidFill>
                    <a:schemeClr val="accent2"/>
                  </a:solidFill>
                  <a:latin typeface="Source Sans Pro" panose="020B0503030403020204" pitchFamily="34" charset="77"/>
                </a:rPr>
                <a:t> partageront les ressources du même hébergement mutualisé</a:t>
              </a:r>
            </a:p>
          </p:txBody>
        </p:sp>
        <p:sp>
          <p:nvSpPr>
            <p:cNvPr id="8" name="Rectangle : coins arrondis 36">
              <a:extLst>
                <a:ext uri="{FF2B5EF4-FFF2-40B4-BE49-F238E27FC236}">
                  <a16:creationId xmlns:a16="http://schemas.microsoft.com/office/drawing/2014/main" id="{07309509-99C2-DC41-A8D8-C778D46035FD}"/>
                </a:ext>
              </a:extLst>
            </p:cNvPr>
            <p:cNvSpPr/>
            <p:nvPr/>
          </p:nvSpPr>
          <p:spPr>
            <a:xfrm>
              <a:off x="3107755" y="5095674"/>
              <a:ext cx="5981693" cy="473237"/>
            </a:xfrm>
            <a:prstGeom prst="roundRect">
              <a:avLst/>
            </a:prstGeom>
            <a:noFill/>
            <a:ln w="38100">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fr-FR">
                <a:solidFill>
                  <a:schemeClr val="accent2"/>
                </a:solidFill>
                <a:latin typeface="Source Sans Pro" panose="020B0503030403020204" pitchFamily="34" charset="77"/>
              </a:endParaRPr>
            </a:p>
          </p:txBody>
        </p:sp>
      </p:grpSp>
    </p:spTree>
    <p:extLst>
      <p:ext uri="{BB962C8B-B14F-4D97-AF65-F5344CB8AC3E}">
        <p14:creationId xmlns:p14="http://schemas.microsoft.com/office/powerpoint/2010/main" val="1024699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71A5AFF7-D2D8-A546-AB4A-4A7D31EC6690}"/>
              </a:ext>
            </a:extLst>
          </p:cNvPr>
          <p:cNvCxnSpPr>
            <a:cxnSpLocks/>
            <a:stCxn id="47" idx="7"/>
            <a:endCxn id="11" idx="3"/>
          </p:cNvCxnSpPr>
          <p:nvPr/>
        </p:nvCxnSpPr>
        <p:spPr>
          <a:xfrm flipV="1">
            <a:off x="4021169" y="4804637"/>
            <a:ext cx="379990" cy="40855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0A23344E-C83E-9142-8064-1F02744AD5BE}"/>
              </a:ext>
            </a:extLst>
          </p:cNvPr>
          <p:cNvCxnSpPr>
            <a:cxnSpLocks/>
          </p:cNvCxnSpPr>
          <p:nvPr/>
        </p:nvCxnSpPr>
        <p:spPr>
          <a:xfrm flipV="1">
            <a:off x="5242998" y="3478418"/>
            <a:ext cx="500164" cy="53776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DE96CF8C-2638-494C-9437-E6439CEC4F2D}"/>
              </a:ext>
            </a:extLst>
          </p:cNvPr>
          <p:cNvCxnSpPr>
            <a:cxnSpLocks/>
          </p:cNvCxnSpPr>
          <p:nvPr/>
        </p:nvCxnSpPr>
        <p:spPr>
          <a:xfrm flipV="1">
            <a:off x="6520424" y="2249190"/>
            <a:ext cx="500164" cy="53776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ZoneTexte 4">
            <a:extLst>
              <a:ext uri="{FF2B5EF4-FFF2-40B4-BE49-F238E27FC236}">
                <a16:creationId xmlns:a16="http://schemas.microsoft.com/office/drawing/2014/main" id="{E1912916-9934-364E-829B-1400FB270EA7}"/>
              </a:ext>
            </a:extLst>
          </p:cNvPr>
          <p:cNvSpPr txBox="1"/>
          <p:nvPr/>
        </p:nvSpPr>
        <p:spPr>
          <a:xfrm>
            <a:off x="910507" y="213844"/>
            <a:ext cx="8178985" cy="892552"/>
          </a:xfrm>
          <a:prstGeom prst="rect">
            <a:avLst/>
          </a:prstGeom>
          <a:noFill/>
        </p:spPr>
        <p:txBody>
          <a:bodyPr wrap="square" rtlCol="0">
            <a:spAutoFit/>
          </a:bodyPr>
          <a:lstStyle/>
          <a:p>
            <a:r>
              <a:rPr lang="en-US" sz="2800" b="1" dirty="0">
                <a:solidFill>
                  <a:schemeClr val="accent1"/>
                </a:solidFill>
                <a:latin typeface="Source Sans Pro" panose="020B0503030403020204" pitchFamily="34" charset="77"/>
              </a:rPr>
              <a:t>Le multisite</a:t>
            </a:r>
          </a:p>
          <a:p>
            <a:r>
              <a:rPr lang="fr-FR" dirty="0">
                <a:solidFill>
                  <a:schemeClr val="accent1"/>
                </a:solidFill>
                <a:latin typeface="Source Sans Pro" panose="020B0503030403020204" pitchFamily="34" charset="77"/>
              </a:rPr>
              <a:t>Quels domaines peuvent être ajoutés ?</a:t>
            </a:r>
          </a:p>
        </p:txBody>
      </p:sp>
      <p:sp>
        <p:nvSpPr>
          <p:cNvPr id="11" name="Oval 10">
            <a:extLst>
              <a:ext uri="{FF2B5EF4-FFF2-40B4-BE49-F238E27FC236}">
                <a16:creationId xmlns:a16="http://schemas.microsoft.com/office/drawing/2014/main" id="{D443A811-0D4C-C14B-B8E8-258E4D2AB825}"/>
              </a:ext>
            </a:extLst>
          </p:cNvPr>
          <p:cNvSpPr/>
          <p:nvPr/>
        </p:nvSpPr>
        <p:spPr>
          <a:xfrm>
            <a:off x="4225448" y="3780519"/>
            <a:ext cx="1199829" cy="1199829"/>
          </a:xfrm>
          <a:prstGeom prst="ellipse">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20" name="Oval 19">
            <a:extLst>
              <a:ext uri="{FF2B5EF4-FFF2-40B4-BE49-F238E27FC236}">
                <a16:creationId xmlns:a16="http://schemas.microsoft.com/office/drawing/2014/main" id="{D2F09688-8DD3-0240-9FEA-53C650052FEC}"/>
              </a:ext>
            </a:extLst>
          </p:cNvPr>
          <p:cNvSpPr/>
          <p:nvPr/>
        </p:nvSpPr>
        <p:spPr>
          <a:xfrm>
            <a:off x="6739378" y="1366576"/>
            <a:ext cx="1199829" cy="1199829"/>
          </a:xfrm>
          <a:prstGeom prst="ellipse">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33" name="Oval 32">
            <a:extLst>
              <a:ext uri="{FF2B5EF4-FFF2-40B4-BE49-F238E27FC236}">
                <a16:creationId xmlns:a16="http://schemas.microsoft.com/office/drawing/2014/main" id="{EB17A975-F401-0243-9DA3-735793A5B4E2}"/>
              </a:ext>
            </a:extLst>
          </p:cNvPr>
          <p:cNvSpPr/>
          <p:nvPr/>
        </p:nvSpPr>
        <p:spPr>
          <a:xfrm>
            <a:off x="5539547" y="2580690"/>
            <a:ext cx="1199829" cy="1199829"/>
          </a:xfrm>
          <a:prstGeom prst="ellips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39" name="Oval 38">
            <a:extLst>
              <a:ext uri="{FF2B5EF4-FFF2-40B4-BE49-F238E27FC236}">
                <a16:creationId xmlns:a16="http://schemas.microsoft.com/office/drawing/2014/main" id="{9F7337D2-0930-F141-B3A9-5C536153F97B}"/>
              </a:ext>
            </a:extLst>
          </p:cNvPr>
          <p:cNvSpPr/>
          <p:nvPr/>
        </p:nvSpPr>
        <p:spPr>
          <a:xfrm>
            <a:off x="4527548" y="4082619"/>
            <a:ext cx="595628" cy="595628"/>
          </a:xfrm>
          <a:prstGeom prst="ellipse">
            <a:avLst/>
          </a:prstGeom>
          <a:solidFill>
            <a:schemeClr val="accent2">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rgbClr val="FFFFFF"/>
                </a:solidFill>
              </a:rPr>
              <a:t>02</a:t>
            </a:r>
          </a:p>
        </p:txBody>
      </p:sp>
      <p:sp>
        <p:nvSpPr>
          <p:cNvPr id="40" name="Oval 39">
            <a:extLst>
              <a:ext uri="{FF2B5EF4-FFF2-40B4-BE49-F238E27FC236}">
                <a16:creationId xmlns:a16="http://schemas.microsoft.com/office/drawing/2014/main" id="{8EBD4D63-C521-2842-914F-8F78D559E80F}"/>
              </a:ext>
            </a:extLst>
          </p:cNvPr>
          <p:cNvSpPr/>
          <p:nvPr/>
        </p:nvSpPr>
        <p:spPr>
          <a:xfrm>
            <a:off x="5835368" y="2882790"/>
            <a:ext cx="595628" cy="595628"/>
          </a:xfrm>
          <a:prstGeom prst="ellipse">
            <a:avLst/>
          </a:prstGeom>
          <a:solidFill>
            <a:schemeClr val="accent3">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rgbClr val="FFFFFF"/>
                </a:solidFill>
              </a:rPr>
              <a:t>03</a:t>
            </a:r>
          </a:p>
        </p:txBody>
      </p:sp>
      <p:sp>
        <p:nvSpPr>
          <p:cNvPr id="41" name="Rectangle 40">
            <a:extLst>
              <a:ext uri="{FF2B5EF4-FFF2-40B4-BE49-F238E27FC236}">
                <a16:creationId xmlns:a16="http://schemas.microsoft.com/office/drawing/2014/main" id="{2FBEF087-0630-DF40-9CC7-0D1F10151881}"/>
              </a:ext>
            </a:extLst>
          </p:cNvPr>
          <p:cNvSpPr/>
          <p:nvPr/>
        </p:nvSpPr>
        <p:spPr>
          <a:xfrm>
            <a:off x="4213586" y="5389605"/>
            <a:ext cx="3423520" cy="646331"/>
          </a:xfrm>
          <a:prstGeom prst="rect">
            <a:avLst/>
          </a:prstGeom>
        </p:spPr>
        <p:txBody>
          <a:bodyPr wrap="square">
            <a:spAutoFit/>
          </a:bodyPr>
          <a:lstStyle/>
          <a:p>
            <a:r>
              <a:rPr lang="fr-FR" sz="1800" dirty="0">
                <a:latin typeface="Source Sans Pro" panose="020B0503030403020204" pitchFamily="34" charset="77"/>
              </a:rPr>
              <a:t>Un sous-domaine du nom de domaine principal</a:t>
            </a:r>
          </a:p>
        </p:txBody>
      </p:sp>
      <p:sp>
        <p:nvSpPr>
          <p:cNvPr id="42" name="Rectangle 41">
            <a:extLst>
              <a:ext uri="{FF2B5EF4-FFF2-40B4-BE49-F238E27FC236}">
                <a16:creationId xmlns:a16="http://schemas.microsoft.com/office/drawing/2014/main" id="{54914685-525B-4B43-9AC9-1154338C4F22}"/>
              </a:ext>
            </a:extLst>
          </p:cNvPr>
          <p:cNvSpPr/>
          <p:nvPr/>
        </p:nvSpPr>
        <p:spPr>
          <a:xfrm>
            <a:off x="6754808" y="3028354"/>
            <a:ext cx="3139108" cy="564514"/>
          </a:xfrm>
          <a:prstGeom prst="rect">
            <a:avLst/>
          </a:prstGeom>
        </p:spPr>
        <p:txBody>
          <a:bodyPr wrap="square">
            <a:spAutoFit/>
          </a:bodyPr>
          <a:lstStyle/>
          <a:p>
            <a:pPr>
              <a:lnSpc>
                <a:spcPct val="85000"/>
              </a:lnSpc>
            </a:pPr>
            <a:r>
              <a:rPr lang="en-US" sz="1800" dirty="0">
                <a:latin typeface="Source Sans Pro" panose="020B0503030403020204" pitchFamily="34" charset="77"/>
              </a:rPr>
              <a:t>Un nom de </a:t>
            </a:r>
            <a:r>
              <a:rPr lang="en-US" sz="1800" dirty="0" err="1">
                <a:latin typeface="Source Sans Pro" panose="020B0503030403020204" pitchFamily="34" charset="77"/>
              </a:rPr>
              <a:t>domaine</a:t>
            </a:r>
            <a:r>
              <a:rPr lang="en-US" sz="1800" dirty="0">
                <a:latin typeface="Source Sans Pro" panose="020B0503030403020204" pitchFamily="34" charset="77"/>
              </a:rPr>
              <a:t> </a:t>
            </a:r>
            <a:r>
              <a:rPr lang="en-US" sz="1800" dirty="0" err="1">
                <a:latin typeface="Source Sans Pro" panose="020B0503030403020204" pitchFamily="34" charset="77"/>
              </a:rPr>
              <a:t>géré</a:t>
            </a:r>
            <a:r>
              <a:rPr lang="en-US" sz="1800" dirty="0">
                <a:latin typeface="Source Sans Pro" panose="020B0503030403020204" pitchFamily="34" charset="77"/>
              </a:rPr>
              <a:t> </a:t>
            </a:r>
            <a:r>
              <a:rPr lang="en-US" sz="1800" dirty="0" err="1">
                <a:latin typeface="Source Sans Pro" panose="020B0503030403020204" pitchFamily="34" charset="77"/>
              </a:rPr>
              <a:t>depuis</a:t>
            </a:r>
            <a:r>
              <a:rPr lang="en-US" sz="1800" dirty="0">
                <a:latin typeface="Source Sans Pro" panose="020B0503030403020204" pitchFamily="34" charset="77"/>
              </a:rPr>
              <a:t> un </a:t>
            </a:r>
            <a:r>
              <a:rPr lang="en-US" sz="1800" dirty="0" err="1">
                <a:latin typeface="Source Sans Pro" panose="020B0503030403020204" pitchFamily="34" charset="77"/>
              </a:rPr>
              <a:t>autre</a:t>
            </a:r>
            <a:r>
              <a:rPr lang="en-US" sz="1800" dirty="0">
                <a:latin typeface="Source Sans Pro" panose="020B0503030403020204" pitchFamily="34" charset="77"/>
              </a:rPr>
              <a:t> </a:t>
            </a:r>
            <a:r>
              <a:rPr lang="en-US" sz="1800" dirty="0" err="1">
                <a:latin typeface="Source Sans Pro" panose="020B0503030403020204" pitchFamily="34" charset="77"/>
              </a:rPr>
              <a:t>compte</a:t>
            </a:r>
            <a:r>
              <a:rPr lang="en-US" sz="1800" dirty="0">
                <a:latin typeface="Source Sans Pro" panose="020B0503030403020204" pitchFamily="34" charset="77"/>
              </a:rPr>
              <a:t> client</a:t>
            </a:r>
          </a:p>
        </p:txBody>
      </p:sp>
      <p:sp>
        <p:nvSpPr>
          <p:cNvPr id="43" name="Rectangle 42">
            <a:extLst>
              <a:ext uri="{FF2B5EF4-FFF2-40B4-BE49-F238E27FC236}">
                <a16:creationId xmlns:a16="http://schemas.microsoft.com/office/drawing/2014/main" id="{D11752EB-0FB7-504D-94F7-46EF01E104D5}"/>
              </a:ext>
            </a:extLst>
          </p:cNvPr>
          <p:cNvSpPr/>
          <p:nvPr/>
        </p:nvSpPr>
        <p:spPr>
          <a:xfrm>
            <a:off x="5519936" y="4318172"/>
            <a:ext cx="3139108" cy="646331"/>
          </a:xfrm>
          <a:prstGeom prst="rect">
            <a:avLst/>
          </a:prstGeom>
        </p:spPr>
        <p:txBody>
          <a:bodyPr wrap="square">
            <a:spAutoFit/>
          </a:bodyPr>
          <a:lstStyle/>
          <a:p>
            <a:r>
              <a:rPr lang="fr-FR" sz="1800" dirty="0">
                <a:latin typeface="Source Sans Pro" panose="020B0503030403020204" pitchFamily="34" charset="77"/>
              </a:rPr>
              <a:t>Un nom de domaine géré depuis le même compte client</a:t>
            </a:r>
          </a:p>
        </p:txBody>
      </p:sp>
      <p:sp>
        <p:nvSpPr>
          <p:cNvPr id="44" name="Rectangle 43">
            <a:extLst>
              <a:ext uri="{FF2B5EF4-FFF2-40B4-BE49-F238E27FC236}">
                <a16:creationId xmlns:a16="http://schemas.microsoft.com/office/drawing/2014/main" id="{DEEC8BD0-5B38-9446-B025-4A461E1985BE}"/>
              </a:ext>
            </a:extLst>
          </p:cNvPr>
          <p:cNvSpPr/>
          <p:nvPr/>
        </p:nvSpPr>
        <p:spPr>
          <a:xfrm>
            <a:off x="7981242" y="1765282"/>
            <a:ext cx="3515358" cy="564514"/>
          </a:xfrm>
          <a:prstGeom prst="rect">
            <a:avLst/>
          </a:prstGeom>
        </p:spPr>
        <p:txBody>
          <a:bodyPr wrap="square">
            <a:spAutoFit/>
          </a:bodyPr>
          <a:lstStyle/>
          <a:p>
            <a:pPr>
              <a:lnSpc>
                <a:spcPct val="85000"/>
              </a:lnSpc>
            </a:pPr>
            <a:r>
              <a:rPr lang="en-US" sz="1800" dirty="0">
                <a:latin typeface="Source Sans Pro" panose="020B0503030403020204" pitchFamily="34" charset="77"/>
              </a:rPr>
              <a:t>Un nom de </a:t>
            </a:r>
            <a:r>
              <a:rPr lang="en-US" sz="1800" dirty="0" err="1">
                <a:latin typeface="Source Sans Pro" panose="020B0503030403020204" pitchFamily="34" charset="77"/>
              </a:rPr>
              <a:t>domaine</a:t>
            </a:r>
            <a:r>
              <a:rPr lang="en-US" sz="1800" dirty="0">
                <a:latin typeface="Source Sans Pro" panose="020B0503030403020204" pitchFamily="34" charset="77"/>
              </a:rPr>
              <a:t> </a:t>
            </a:r>
            <a:r>
              <a:rPr lang="en-US" sz="1800" dirty="0" err="1">
                <a:latin typeface="Source Sans Pro" panose="020B0503030403020204" pitchFamily="34" charset="77"/>
              </a:rPr>
              <a:t>deposé</a:t>
            </a:r>
            <a:r>
              <a:rPr lang="en-US" sz="1800" dirty="0">
                <a:latin typeface="Source Sans Pro" panose="020B0503030403020204" pitchFamily="34" charset="77"/>
              </a:rPr>
              <a:t> chez un </a:t>
            </a:r>
            <a:r>
              <a:rPr lang="en-US" sz="1800" dirty="0" err="1">
                <a:latin typeface="Source Sans Pro" panose="020B0503030403020204" pitchFamily="34" charset="77"/>
              </a:rPr>
              <a:t>autre</a:t>
            </a:r>
            <a:r>
              <a:rPr lang="en-US" sz="1800" dirty="0">
                <a:latin typeface="Source Sans Pro" panose="020B0503030403020204" pitchFamily="34" charset="77"/>
              </a:rPr>
              <a:t> bureau </a:t>
            </a:r>
            <a:r>
              <a:rPr lang="en-US" sz="1800" dirty="0" err="1">
                <a:latin typeface="Source Sans Pro" panose="020B0503030403020204" pitchFamily="34" charset="77"/>
              </a:rPr>
              <a:t>d’enregistrement</a:t>
            </a:r>
            <a:endParaRPr lang="en-US" sz="1800" dirty="0">
              <a:latin typeface="Source Sans Pro" panose="020B0503030403020204" pitchFamily="34" charset="77"/>
            </a:endParaRPr>
          </a:p>
        </p:txBody>
      </p:sp>
      <p:sp>
        <p:nvSpPr>
          <p:cNvPr id="45" name="Oval 44">
            <a:extLst>
              <a:ext uri="{FF2B5EF4-FFF2-40B4-BE49-F238E27FC236}">
                <a16:creationId xmlns:a16="http://schemas.microsoft.com/office/drawing/2014/main" id="{0EC42AFC-9E72-DE49-96F9-D9C3F0D0029C}"/>
              </a:ext>
            </a:extLst>
          </p:cNvPr>
          <p:cNvSpPr/>
          <p:nvPr/>
        </p:nvSpPr>
        <p:spPr>
          <a:xfrm>
            <a:off x="7041478" y="1668676"/>
            <a:ext cx="595628" cy="595628"/>
          </a:xfrm>
          <a:prstGeom prst="ellipse">
            <a:avLst/>
          </a:prstGeom>
          <a:solidFill>
            <a:schemeClr val="accent4">
              <a:lumMod val="75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rgbClr val="FFFFFF"/>
                </a:solidFill>
              </a:rPr>
              <a:t>04</a:t>
            </a:r>
          </a:p>
        </p:txBody>
      </p:sp>
      <p:sp>
        <p:nvSpPr>
          <p:cNvPr id="47" name="Oval 46">
            <a:extLst>
              <a:ext uri="{FF2B5EF4-FFF2-40B4-BE49-F238E27FC236}">
                <a16:creationId xmlns:a16="http://schemas.microsoft.com/office/drawing/2014/main" id="{D0535E40-BAA5-BC49-AD9F-45B9A696BE8E}"/>
              </a:ext>
            </a:extLst>
          </p:cNvPr>
          <p:cNvSpPr/>
          <p:nvPr/>
        </p:nvSpPr>
        <p:spPr>
          <a:xfrm>
            <a:off x="2997051" y="5037483"/>
            <a:ext cx="1199829" cy="1199829"/>
          </a:xfrm>
          <a:prstGeom prst="ellipse">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200" dirty="0"/>
          </a:p>
        </p:txBody>
      </p:sp>
      <p:sp>
        <p:nvSpPr>
          <p:cNvPr id="61" name="Oval 60">
            <a:extLst>
              <a:ext uri="{FF2B5EF4-FFF2-40B4-BE49-F238E27FC236}">
                <a16:creationId xmlns:a16="http://schemas.microsoft.com/office/drawing/2014/main" id="{DCAEC9CB-7F33-F44D-80FA-BA2656DC427E}"/>
              </a:ext>
            </a:extLst>
          </p:cNvPr>
          <p:cNvSpPr/>
          <p:nvPr/>
        </p:nvSpPr>
        <p:spPr>
          <a:xfrm>
            <a:off x="3299151" y="5339583"/>
            <a:ext cx="595628" cy="595628"/>
          </a:xfrm>
          <a:prstGeom prst="ellipse">
            <a:avLst/>
          </a:prstGeom>
          <a:solidFill>
            <a:schemeClr val="accent1">
              <a:lumMod val="50000"/>
            </a:schemeClr>
          </a:solidFill>
          <a:ln w="6350" cmpd="sng">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r>
              <a:rPr lang="en-US" sz="2133" dirty="0">
                <a:solidFill>
                  <a:srgbClr val="FFFFFF"/>
                </a:solidFill>
              </a:rPr>
              <a:t>01</a:t>
            </a:r>
          </a:p>
        </p:txBody>
      </p:sp>
      <p:sp>
        <p:nvSpPr>
          <p:cNvPr id="4" name="TextBox 3">
            <a:extLst>
              <a:ext uri="{FF2B5EF4-FFF2-40B4-BE49-F238E27FC236}">
                <a16:creationId xmlns:a16="http://schemas.microsoft.com/office/drawing/2014/main" id="{DD06E0F0-E257-F243-9FAB-71C3BFEBA617}"/>
              </a:ext>
            </a:extLst>
          </p:cNvPr>
          <p:cNvSpPr txBox="1"/>
          <p:nvPr/>
        </p:nvSpPr>
        <p:spPr>
          <a:xfrm>
            <a:off x="1122843" y="2006630"/>
            <a:ext cx="2724222" cy="646331"/>
          </a:xfrm>
          <a:prstGeom prst="rect">
            <a:avLst/>
          </a:prstGeom>
          <a:noFill/>
        </p:spPr>
        <p:txBody>
          <a:bodyPr wrap="square" rtlCol="0">
            <a:spAutoFit/>
          </a:bodyPr>
          <a:lstStyle/>
          <a:p>
            <a:r>
              <a:rPr lang="fr-FR" sz="2000" dirty="0">
                <a:latin typeface="Source Sans Pro" panose="020B0503030403020204" pitchFamily="34" charset="77"/>
              </a:rPr>
              <a:t>En bref : </a:t>
            </a:r>
            <a:r>
              <a:rPr lang="fr-FR" sz="3600" dirty="0">
                <a:latin typeface="Source Sans Pro" panose="020B0503030403020204" pitchFamily="34" charset="77"/>
              </a:rPr>
              <a:t>TOUS ! </a:t>
            </a:r>
          </a:p>
        </p:txBody>
      </p:sp>
    </p:spTree>
    <p:extLst>
      <p:ext uri="{BB962C8B-B14F-4D97-AF65-F5344CB8AC3E}">
        <p14:creationId xmlns:p14="http://schemas.microsoft.com/office/powerpoint/2010/main" val="2169876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p:cTn id="7" dur="500" fill="hold"/>
                                        <p:tgtEl>
                                          <p:spTgt spid="61"/>
                                        </p:tgtEl>
                                        <p:attrNameLst>
                                          <p:attrName>ppt_w</p:attrName>
                                        </p:attrNameLst>
                                      </p:cBhvr>
                                      <p:tavLst>
                                        <p:tav tm="0">
                                          <p:val>
                                            <p:strVal val="4*#ppt_w"/>
                                          </p:val>
                                        </p:tav>
                                        <p:tav tm="100000">
                                          <p:val>
                                            <p:strVal val="#ppt_w"/>
                                          </p:val>
                                        </p:tav>
                                      </p:tavLst>
                                    </p:anim>
                                    <p:anim calcmode="lin" valueType="num">
                                      <p:cBhvr>
                                        <p:cTn id="8" dur="500" fill="hold"/>
                                        <p:tgtEl>
                                          <p:spTgt spid="61"/>
                                        </p:tgtEl>
                                        <p:attrNameLst>
                                          <p:attrName>ppt_h</p:attrName>
                                        </p:attrNameLst>
                                      </p:cBhvr>
                                      <p:tavLst>
                                        <p:tav tm="0">
                                          <p:val>
                                            <p:strVal val="4*#ppt_h"/>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p:cTn id="11" dur="500" fill="hold"/>
                                        <p:tgtEl>
                                          <p:spTgt spid="47"/>
                                        </p:tgtEl>
                                        <p:attrNameLst>
                                          <p:attrName>ppt_w</p:attrName>
                                        </p:attrNameLst>
                                      </p:cBhvr>
                                      <p:tavLst>
                                        <p:tav tm="0">
                                          <p:val>
                                            <p:fltVal val="0"/>
                                          </p:val>
                                        </p:tav>
                                        <p:tav tm="100000">
                                          <p:val>
                                            <p:strVal val="#ppt_w"/>
                                          </p:val>
                                        </p:tav>
                                      </p:tavLst>
                                    </p:anim>
                                    <p:anim calcmode="lin" valueType="num">
                                      <p:cBhvr>
                                        <p:cTn id="12" dur="500" fill="hold"/>
                                        <p:tgtEl>
                                          <p:spTgt spid="47"/>
                                        </p:tgtEl>
                                        <p:attrNameLst>
                                          <p:attrName>ppt_h</p:attrName>
                                        </p:attrNameLst>
                                      </p:cBhvr>
                                      <p:tavLst>
                                        <p:tav tm="0">
                                          <p:val>
                                            <p:fltVal val="0"/>
                                          </p:val>
                                        </p:tav>
                                        <p:tav tm="100000">
                                          <p:val>
                                            <p:strVal val="#ppt_h"/>
                                          </p:val>
                                        </p:tav>
                                      </p:tavLst>
                                    </p:anim>
                                  </p:childTnLst>
                                </p:cTn>
                              </p:par>
                              <p:par>
                                <p:cTn id="13" presetID="10" presetClass="entr" presetSubtype="0" fill="hold" grpId="0" nodeType="with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fade">
                                      <p:cBhvr>
                                        <p:cTn id="15" dur="500"/>
                                        <p:tgtEl>
                                          <p:spTgt spid="41"/>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down)">
                                      <p:cBhvr>
                                        <p:cTn id="20" dur="500"/>
                                        <p:tgtEl>
                                          <p:spTgt spid="6"/>
                                        </p:tgtEl>
                                      </p:cBhvr>
                                    </p:animEffect>
                                  </p:childTnLst>
                                </p:cTn>
                              </p:par>
                              <p:par>
                                <p:cTn id="21" presetID="23" presetClass="entr" presetSubtype="32" fill="hold" grpId="0" nodeType="with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p:cTn id="23" dur="500" fill="hold"/>
                                        <p:tgtEl>
                                          <p:spTgt spid="39"/>
                                        </p:tgtEl>
                                        <p:attrNameLst>
                                          <p:attrName>ppt_w</p:attrName>
                                        </p:attrNameLst>
                                      </p:cBhvr>
                                      <p:tavLst>
                                        <p:tav tm="0">
                                          <p:val>
                                            <p:strVal val="4*#ppt_w"/>
                                          </p:val>
                                        </p:tav>
                                        <p:tav tm="100000">
                                          <p:val>
                                            <p:strVal val="#ppt_w"/>
                                          </p:val>
                                        </p:tav>
                                      </p:tavLst>
                                    </p:anim>
                                    <p:anim calcmode="lin" valueType="num">
                                      <p:cBhvr>
                                        <p:cTn id="24" dur="500" fill="hold"/>
                                        <p:tgtEl>
                                          <p:spTgt spid="39"/>
                                        </p:tgtEl>
                                        <p:attrNameLst>
                                          <p:attrName>ppt_h</p:attrName>
                                        </p:attrNameLst>
                                      </p:cBhvr>
                                      <p:tavLst>
                                        <p:tav tm="0">
                                          <p:val>
                                            <p:strVal val="4*#ppt_h"/>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500" fill="hold"/>
                                        <p:tgtEl>
                                          <p:spTgt spid="11"/>
                                        </p:tgtEl>
                                        <p:attrNameLst>
                                          <p:attrName>ppt_w</p:attrName>
                                        </p:attrNameLst>
                                      </p:cBhvr>
                                      <p:tavLst>
                                        <p:tav tm="0">
                                          <p:val>
                                            <p:fltVal val="0"/>
                                          </p:val>
                                        </p:tav>
                                        <p:tav tm="100000">
                                          <p:val>
                                            <p:strVal val="#ppt_w"/>
                                          </p:val>
                                        </p:tav>
                                      </p:tavLst>
                                    </p:anim>
                                    <p:anim calcmode="lin" valueType="num">
                                      <p:cBhvr>
                                        <p:cTn id="28" dur="500" fill="hold"/>
                                        <p:tgtEl>
                                          <p:spTgt spid="11"/>
                                        </p:tgtEl>
                                        <p:attrNameLst>
                                          <p:attrName>ppt_h</p:attrName>
                                        </p:attrNameLst>
                                      </p:cBhvr>
                                      <p:tavLst>
                                        <p:tav tm="0">
                                          <p:val>
                                            <p:fltVal val="0"/>
                                          </p:val>
                                        </p:tav>
                                        <p:tav tm="100000">
                                          <p:val>
                                            <p:strVal val="#ppt_h"/>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500"/>
                                        <p:tgtEl>
                                          <p:spTgt spid="43"/>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nodeType="click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wipe(down)">
                                      <p:cBhvr>
                                        <p:cTn id="36" dur="500"/>
                                        <p:tgtEl>
                                          <p:spTgt spid="26"/>
                                        </p:tgtEl>
                                      </p:cBhvr>
                                    </p:animEffect>
                                  </p:childTnLst>
                                </p:cTn>
                              </p:par>
                              <p:par>
                                <p:cTn id="37" presetID="23" presetClass="entr" presetSubtype="32" fill="hold" grpId="0" nodeType="with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strVal val="4*#ppt_w"/>
                                          </p:val>
                                        </p:tav>
                                        <p:tav tm="100000">
                                          <p:val>
                                            <p:strVal val="#ppt_w"/>
                                          </p:val>
                                        </p:tav>
                                      </p:tavLst>
                                    </p:anim>
                                    <p:anim calcmode="lin" valueType="num">
                                      <p:cBhvr>
                                        <p:cTn id="40" dur="500" fill="hold"/>
                                        <p:tgtEl>
                                          <p:spTgt spid="40"/>
                                        </p:tgtEl>
                                        <p:attrNameLst>
                                          <p:attrName>ppt_h</p:attrName>
                                        </p:attrNameLst>
                                      </p:cBhvr>
                                      <p:tavLst>
                                        <p:tav tm="0">
                                          <p:val>
                                            <p:strVal val="4*#ppt_h"/>
                                          </p:val>
                                        </p:tav>
                                        <p:tav tm="100000">
                                          <p:val>
                                            <p:strVal val="#ppt_h"/>
                                          </p:val>
                                        </p:tav>
                                      </p:tavLst>
                                    </p:anim>
                                  </p:childTnLst>
                                </p:cTn>
                              </p:par>
                              <p:par>
                                <p:cTn id="41" presetID="23" presetClass="entr" presetSubtype="16" fill="hold" grpId="0" nodeType="withEffect">
                                  <p:stCondLst>
                                    <p:cond delay="0"/>
                                  </p:stCondLst>
                                  <p:childTnLst>
                                    <p:set>
                                      <p:cBhvr>
                                        <p:cTn id="42" dur="1" fill="hold">
                                          <p:stCondLst>
                                            <p:cond delay="0"/>
                                          </p:stCondLst>
                                        </p:cTn>
                                        <p:tgtEl>
                                          <p:spTgt spid="33"/>
                                        </p:tgtEl>
                                        <p:attrNameLst>
                                          <p:attrName>style.visibility</p:attrName>
                                        </p:attrNameLst>
                                      </p:cBhvr>
                                      <p:to>
                                        <p:strVal val="visible"/>
                                      </p:to>
                                    </p:set>
                                    <p:anim calcmode="lin" valueType="num">
                                      <p:cBhvr>
                                        <p:cTn id="43" dur="500" fill="hold"/>
                                        <p:tgtEl>
                                          <p:spTgt spid="33"/>
                                        </p:tgtEl>
                                        <p:attrNameLst>
                                          <p:attrName>ppt_w</p:attrName>
                                        </p:attrNameLst>
                                      </p:cBhvr>
                                      <p:tavLst>
                                        <p:tav tm="0">
                                          <p:val>
                                            <p:fltVal val="0"/>
                                          </p:val>
                                        </p:tav>
                                        <p:tav tm="100000">
                                          <p:val>
                                            <p:strVal val="#ppt_w"/>
                                          </p:val>
                                        </p:tav>
                                      </p:tavLst>
                                    </p:anim>
                                    <p:anim calcmode="lin" valueType="num">
                                      <p:cBhvr>
                                        <p:cTn id="44" dur="500" fill="hold"/>
                                        <p:tgtEl>
                                          <p:spTgt spid="33"/>
                                        </p:tgtEl>
                                        <p:attrNameLst>
                                          <p:attrName>ppt_h</p:attrName>
                                        </p:attrNameLst>
                                      </p:cBhvr>
                                      <p:tavLst>
                                        <p:tav tm="0">
                                          <p:val>
                                            <p:fltVal val="0"/>
                                          </p:val>
                                        </p:tav>
                                        <p:tav tm="100000">
                                          <p:val>
                                            <p:strVal val="#ppt_h"/>
                                          </p:val>
                                        </p:tav>
                                      </p:tavLst>
                                    </p:anim>
                                  </p:childTnLst>
                                </p:cTn>
                              </p:par>
                              <p:par>
                                <p:cTn id="45" presetID="10" presetClass="entr" presetSubtype="0"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nodeType="click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wipe(down)">
                                      <p:cBhvr>
                                        <p:cTn id="52" dur="500"/>
                                        <p:tgtEl>
                                          <p:spTgt spid="28"/>
                                        </p:tgtEl>
                                      </p:cBhvr>
                                    </p:animEffect>
                                  </p:childTnLst>
                                </p:cTn>
                              </p:par>
                              <p:par>
                                <p:cTn id="53" presetID="23" presetClass="entr" presetSubtype="32" fill="hold" grpId="0" nodeType="withEffect">
                                  <p:stCondLst>
                                    <p:cond delay="0"/>
                                  </p:stCondLst>
                                  <p:childTnLst>
                                    <p:set>
                                      <p:cBhvr>
                                        <p:cTn id="54" dur="1" fill="hold">
                                          <p:stCondLst>
                                            <p:cond delay="0"/>
                                          </p:stCondLst>
                                        </p:cTn>
                                        <p:tgtEl>
                                          <p:spTgt spid="45"/>
                                        </p:tgtEl>
                                        <p:attrNameLst>
                                          <p:attrName>style.visibility</p:attrName>
                                        </p:attrNameLst>
                                      </p:cBhvr>
                                      <p:to>
                                        <p:strVal val="visible"/>
                                      </p:to>
                                    </p:set>
                                    <p:anim calcmode="lin" valueType="num">
                                      <p:cBhvr>
                                        <p:cTn id="55" dur="500" fill="hold"/>
                                        <p:tgtEl>
                                          <p:spTgt spid="45"/>
                                        </p:tgtEl>
                                        <p:attrNameLst>
                                          <p:attrName>ppt_w</p:attrName>
                                        </p:attrNameLst>
                                      </p:cBhvr>
                                      <p:tavLst>
                                        <p:tav tm="0">
                                          <p:val>
                                            <p:strVal val="4*#ppt_w"/>
                                          </p:val>
                                        </p:tav>
                                        <p:tav tm="100000">
                                          <p:val>
                                            <p:strVal val="#ppt_w"/>
                                          </p:val>
                                        </p:tav>
                                      </p:tavLst>
                                    </p:anim>
                                    <p:anim calcmode="lin" valueType="num">
                                      <p:cBhvr>
                                        <p:cTn id="56" dur="500" fill="hold"/>
                                        <p:tgtEl>
                                          <p:spTgt spid="45"/>
                                        </p:tgtEl>
                                        <p:attrNameLst>
                                          <p:attrName>ppt_h</p:attrName>
                                        </p:attrNameLst>
                                      </p:cBhvr>
                                      <p:tavLst>
                                        <p:tav tm="0">
                                          <p:val>
                                            <p:strVal val="4*#ppt_h"/>
                                          </p:val>
                                        </p:tav>
                                        <p:tav tm="100000">
                                          <p:val>
                                            <p:strVal val="#ppt_h"/>
                                          </p:val>
                                        </p:tav>
                                      </p:tavLst>
                                    </p:anim>
                                  </p:childTnLst>
                                </p:cTn>
                              </p:par>
                              <p:par>
                                <p:cTn id="57" presetID="23" presetClass="entr" presetSubtype="16" fill="hold" grpId="0" nodeType="with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500" fill="hold"/>
                                        <p:tgtEl>
                                          <p:spTgt spid="20"/>
                                        </p:tgtEl>
                                        <p:attrNameLst>
                                          <p:attrName>ppt_w</p:attrName>
                                        </p:attrNameLst>
                                      </p:cBhvr>
                                      <p:tavLst>
                                        <p:tav tm="0">
                                          <p:val>
                                            <p:fltVal val="0"/>
                                          </p:val>
                                        </p:tav>
                                        <p:tav tm="100000">
                                          <p:val>
                                            <p:strVal val="#ppt_w"/>
                                          </p:val>
                                        </p:tav>
                                      </p:tavLst>
                                    </p:anim>
                                    <p:anim calcmode="lin" valueType="num">
                                      <p:cBhvr>
                                        <p:cTn id="60" dur="500" fill="hold"/>
                                        <p:tgtEl>
                                          <p:spTgt spid="20"/>
                                        </p:tgtEl>
                                        <p:attrNameLst>
                                          <p:attrName>ppt_h</p:attrName>
                                        </p:attrNameLst>
                                      </p:cBhvr>
                                      <p:tavLst>
                                        <p:tav tm="0">
                                          <p:val>
                                            <p:fltVal val="0"/>
                                          </p:val>
                                        </p:tav>
                                        <p:tav tm="100000">
                                          <p:val>
                                            <p:strVal val="#ppt_h"/>
                                          </p:val>
                                        </p:tav>
                                      </p:tavLst>
                                    </p:anim>
                                  </p:childTnLst>
                                </p:cTn>
                              </p:par>
                              <p:par>
                                <p:cTn id="61" presetID="10" presetClass="entr" presetSubtype="0" fill="hold" grpId="0" nodeType="withEffect">
                                  <p:stCondLst>
                                    <p:cond delay="0"/>
                                  </p:stCondLst>
                                  <p:childTnLst>
                                    <p:set>
                                      <p:cBhvr>
                                        <p:cTn id="62" dur="1" fill="hold">
                                          <p:stCondLst>
                                            <p:cond delay="0"/>
                                          </p:stCondLst>
                                        </p:cTn>
                                        <p:tgtEl>
                                          <p:spTgt spid="44"/>
                                        </p:tgtEl>
                                        <p:attrNameLst>
                                          <p:attrName>style.visibility</p:attrName>
                                        </p:attrNameLst>
                                      </p:cBhvr>
                                      <p:to>
                                        <p:strVal val="visible"/>
                                      </p:to>
                                    </p:set>
                                    <p:animEffect transition="in" filter="fade">
                                      <p:cBhvr>
                                        <p:cTn id="63" dur="500"/>
                                        <p:tgtEl>
                                          <p:spTgt spid="44"/>
                                        </p:tgtEl>
                                      </p:cBhvr>
                                    </p:animEffect>
                                  </p:childTnLst>
                                </p:cTn>
                              </p:par>
                            </p:childTnLst>
                          </p:cTn>
                        </p:par>
                      </p:childTnLst>
                    </p:cTn>
                  </p:par>
                  <p:par>
                    <p:cTn id="64" fill="hold">
                      <p:stCondLst>
                        <p:cond delay="indefinite"/>
                      </p:stCondLst>
                      <p:childTnLst>
                        <p:par>
                          <p:cTn id="65" fill="hold">
                            <p:stCondLst>
                              <p:cond delay="0"/>
                            </p:stCondLst>
                            <p:childTnLst>
                              <p:par>
                                <p:cTn id="66" presetID="2" presetClass="entr" presetSubtype="8" fill="hold" grpId="0" nodeType="clickEffect">
                                  <p:stCondLst>
                                    <p:cond delay="0"/>
                                  </p:stCondLst>
                                  <p:childTnLst>
                                    <p:set>
                                      <p:cBhvr>
                                        <p:cTn id="67" dur="1" fill="hold">
                                          <p:stCondLst>
                                            <p:cond delay="0"/>
                                          </p:stCondLst>
                                        </p:cTn>
                                        <p:tgtEl>
                                          <p:spTgt spid="4"/>
                                        </p:tgtEl>
                                        <p:attrNameLst>
                                          <p:attrName>style.visibility</p:attrName>
                                        </p:attrNameLst>
                                      </p:cBhvr>
                                      <p:to>
                                        <p:strVal val="visible"/>
                                      </p:to>
                                    </p:set>
                                    <p:anim calcmode="lin" valueType="num">
                                      <p:cBhvr additive="base">
                                        <p:cTn id="68" dur="500" fill="hold"/>
                                        <p:tgtEl>
                                          <p:spTgt spid="4"/>
                                        </p:tgtEl>
                                        <p:attrNameLst>
                                          <p:attrName>ppt_x</p:attrName>
                                        </p:attrNameLst>
                                      </p:cBhvr>
                                      <p:tavLst>
                                        <p:tav tm="0">
                                          <p:val>
                                            <p:strVal val="0-#ppt_w/2"/>
                                          </p:val>
                                        </p:tav>
                                        <p:tav tm="100000">
                                          <p:val>
                                            <p:strVal val="#ppt_x"/>
                                          </p:val>
                                        </p:tav>
                                      </p:tavLst>
                                    </p:anim>
                                    <p:anim calcmode="lin" valueType="num">
                                      <p:cBhvr additive="base">
                                        <p:cTn id="69"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0" grpId="0" animBg="1"/>
      <p:bldP spid="33" grpId="0" animBg="1"/>
      <p:bldP spid="39" grpId="0" animBg="1"/>
      <p:bldP spid="40" grpId="0" animBg="1"/>
      <p:bldP spid="41" grpId="0"/>
      <p:bldP spid="42" grpId="0"/>
      <p:bldP spid="43" grpId="0"/>
      <p:bldP spid="44" grpId="0"/>
      <p:bldP spid="45" grpId="0" animBg="1"/>
      <p:bldP spid="47" grpId="0" animBg="1"/>
      <p:bldP spid="61" grpId="0" animBg="1"/>
      <p:bldP spid="4" grpId="0"/>
    </p:bldLst>
  </p:timing>
</p:sld>
</file>

<file path=ppt/theme/theme1.xml><?xml version="1.0" encoding="utf-8"?>
<a:theme xmlns:a="http://schemas.openxmlformats.org/drawingml/2006/main" name="OVH Template">
  <a:themeElements>
    <a:clrScheme name="OVH">
      <a:dk1>
        <a:srgbClr val="000E9C"/>
      </a:dk1>
      <a:lt1>
        <a:sysClr val="window" lastClr="FFFFFF"/>
      </a:lt1>
      <a:dk2>
        <a:srgbClr val="00185E"/>
      </a:dk2>
      <a:lt2>
        <a:srgbClr val="FFFFFF"/>
      </a:lt2>
      <a:accent1>
        <a:srgbClr val="000E9C"/>
      </a:accent1>
      <a:accent2>
        <a:srgbClr val="00185E"/>
      </a:accent2>
      <a:accent3>
        <a:srgbClr val="0050D5"/>
      </a:accent3>
      <a:accent4>
        <a:srgbClr val="147DE8"/>
      </a:accent4>
      <a:accent5>
        <a:srgbClr val="4AB0F5"/>
      </a:accent5>
      <a:accent6>
        <a:srgbClr val="73E3FF"/>
      </a:accent6>
      <a:hlink>
        <a:srgbClr val="636369"/>
      </a:hlink>
      <a:folHlink>
        <a:srgbClr val="A5A5A5"/>
      </a:folHlink>
    </a:clrScheme>
    <a:fontScheme name="OVH">
      <a:majorFont>
        <a:latin typeface="Source Sans Pro Black"/>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w="60325" cap="rnd">
          <a:noFill/>
          <a:round/>
        </a:ln>
      </a:spPr>
      <a:bodyPr rtlCol="0" anchor="ctr"/>
      <a:lstStyle>
        <a:defPPr marL="0" marR="0" indent="0" algn="ctr" defTabSz="914400" rtl="0" eaLnBrk="1" fontAlgn="auto" latinLnBrk="0" hangingPunct="1">
          <a:lnSpc>
            <a:spcPct val="100000"/>
          </a:lnSpc>
          <a:spcBef>
            <a:spcPts val="0"/>
          </a:spcBef>
          <a:spcAft>
            <a:spcPts val="0"/>
          </a:spcAft>
          <a:buClrTx/>
          <a:buSzTx/>
          <a:buFontTx/>
          <a:buNone/>
          <a:tabLst/>
          <a:defRPr kumimoji="0" sz="1800" b="0" i="0" u="none" strike="noStrike" kern="1200" cap="none" spc="0" normalizeH="0" baseline="0" noProof="0">
            <a:ln>
              <a:noFill/>
            </a:ln>
            <a:solidFill>
              <a:prstClr val="white"/>
            </a:solidFill>
            <a:effectLst/>
            <a:uLnTx/>
            <a:uFillTx/>
            <a:latin typeface="Source Sans Pro"/>
            <a:ea typeface="+mn-ea"/>
            <a:cs typeface="+mn-cs"/>
          </a:defRPr>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accent2"/>
          </a:solidFill>
        </a:ln>
      </a:spPr>
      <a:bodyPr/>
      <a:lstStyle/>
      <a:style>
        <a:lnRef idx="1">
          <a:schemeClr val="accent1"/>
        </a:lnRef>
        <a:fillRef idx="0">
          <a:schemeClr val="accent1"/>
        </a:fillRef>
        <a:effectRef idx="0">
          <a:schemeClr val="accent1"/>
        </a:effectRef>
        <a:fontRef idx="minor">
          <a:schemeClr val="tx1"/>
        </a:fontRef>
      </a:style>
    </a:lnDef>
    <a:txDef>
      <a:spPr/>
      <a:bodyPr vert="horz" lIns="0" tIns="45720" rIns="0" bIns="45720" rtlCol="0" anchor="t">
        <a:normAutofit/>
      </a:bodyPr>
      <a:lstStyle>
        <a:defPPr algn="l">
          <a:defRPr/>
        </a:defPPr>
      </a:lstStyle>
    </a:txDef>
  </a:objectDefaults>
  <a:extraClrSchemeLst/>
  <a:custClrLst>
    <a:custClr name="Neon Blue">
      <a:srgbClr val="00FBFC"/>
    </a:custClr>
    <a:custClr name="Neon Green">
      <a:srgbClr val="CAFA50"/>
    </a:custClr>
    <a:custClr name="Neon Yellow">
      <a:srgbClr val="F0F551"/>
    </a:custClr>
    <a:custClr name="Custom Color 4">
      <a:srgbClr val="1009FB"/>
    </a:custClr>
    <a:custClr name="Dark Sky">
      <a:srgbClr val="2BCFFA"/>
    </a:custClr>
    <a:custClr name="Dark Green">
      <a:srgbClr val="7BB73C"/>
    </a:custClr>
    <a:custClr name="Dark Yellow">
      <a:srgbClr val="FFBB22"/>
    </a:custClr>
    <a:custClr name="Dark Orange">
      <a:srgbClr val="D85639"/>
    </a:custClr>
    <a:custClr name="Light Sky">
      <a:srgbClr val="BFF0FF"/>
    </a:custClr>
    <a:custClr name="Light Green">
      <a:srgbClr val="BDE475"/>
    </a:custClr>
    <a:custClr name="Light Yellow">
      <a:srgbClr val="FFE16D"/>
    </a:custClr>
    <a:custClr name="Light Orange">
      <a:srgbClr val="F4A17D"/>
    </a:custClr>
    <a:custClr name="Dark Grey">
      <a:srgbClr val="636369"/>
    </a:custClr>
    <a:custClr name="Grey">
      <a:srgbClr val="87878C"/>
    </a:custClr>
    <a:custClr name="Soft Grey">
      <a:srgbClr val="BEC0C6"/>
    </a:custClr>
    <a:custClr name="Light Grey">
      <a:srgbClr val="E5E7ED"/>
    </a:custClr>
    <a:custClr name="Sky Blue">
      <a:srgbClr val="73E3FF"/>
    </a:custClr>
    <a:custClr name="Green">
      <a:srgbClr val="A6D64D"/>
    </a:custClr>
    <a:custClr name="Yellow">
      <a:srgbClr val="FFD124"/>
    </a:custClr>
    <a:custClr name="Orange">
      <a:srgbClr val="ED733D"/>
    </a:custClr>
  </a:custClr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Neon Blue">
      <a:srgbClr val="00FBFC"/>
    </a:custClr>
    <a:custClr name="Neon Green">
      <a:srgbClr val="CAFA50"/>
    </a:custClr>
    <a:custClr name="Neon Yellow">
      <a:srgbClr val="F0F551"/>
    </a:custClr>
    <a:custClr name="Custom Color 4">
      <a:srgbClr val="1009FB"/>
    </a:custClr>
    <a:custClr name="Dark Sky">
      <a:srgbClr val="2BCFFA"/>
    </a:custClr>
    <a:custClr name="Dark Green">
      <a:srgbClr val="7BB73C"/>
    </a:custClr>
    <a:custClr name="Dark Yellow">
      <a:srgbClr val="FFBB22"/>
    </a:custClr>
    <a:custClr name="Dark Orange">
      <a:srgbClr val="D85639"/>
    </a:custClr>
    <a:custClr name="Light Sky">
      <a:srgbClr val="BFF0FF"/>
    </a:custClr>
    <a:custClr name="Light Green">
      <a:srgbClr val="BDE475"/>
    </a:custClr>
    <a:custClr name="Light Yellow">
      <a:srgbClr val="FFE16D"/>
    </a:custClr>
    <a:custClr name="Light Orange">
      <a:srgbClr val="F4A17D"/>
    </a:custClr>
    <a:custClr name="Dark Grey">
      <a:srgbClr val="636369"/>
    </a:custClr>
    <a:custClr name="Grey">
      <a:srgbClr val="87878C"/>
    </a:custClr>
    <a:custClr name="Soft Grey">
      <a:srgbClr val="BEC0C6"/>
    </a:custClr>
    <a:custClr name="Light Grey">
      <a:srgbClr val="E5E7ED"/>
    </a:custClr>
  </a:custClr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custClrLst>
    <a:custClr name="Neon Blue">
      <a:srgbClr val="00FBFC"/>
    </a:custClr>
    <a:custClr name="Neon Green">
      <a:srgbClr val="CAFA50"/>
    </a:custClr>
    <a:custClr name="Neon Yellow">
      <a:srgbClr val="F0F551"/>
    </a:custClr>
    <a:custClr name="Custom Color 4">
      <a:srgbClr val="1009FB"/>
    </a:custClr>
    <a:custClr name="Dark Sky">
      <a:srgbClr val="2BCFFA"/>
    </a:custClr>
    <a:custClr name="Dark Green">
      <a:srgbClr val="7BB73C"/>
    </a:custClr>
    <a:custClr name="Dark Yellow">
      <a:srgbClr val="FFBB22"/>
    </a:custClr>
    <a:custClr name="Dark Orange">
      <a:srgbClr val="D85639"/>
    </a:custClr>
    <a:custClr name="Light Sky">
      <a:srgbClr val="BFF0FF"/>
    </a:custClr>
    <a:custClr name="Light Green">
      <a:srgbClr val="BDE475"/>
    </a:custClr>
    <a:custClr name="Light Yellow">
      <a:srgbClr val="FFE16D"/>
    </a:custClr>
    <a:custClr name="Light Orange">
      <a:srgbClr val="F4A17D"/>
    </a:custClr>
    <a:custClr name="Dark Grey">
      <a:srgbClr val="636369"/>
    </a:custClr>
    <a:custClr name="Grey">
      <a:srgbClr val="87878C"/>
    </a:custClr>
    <a:custClr name="Soft Grey">
      <a:srgbClr val="BEC0C6"/>
    </a:custClr>
    <a:custClr name="Light Grey">
      <a:srgbClr val="E5E7ED"/>
    </a:custClr>
  </a:custClr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p:properties xmlns:p="http://schemas.microsoft.com/office/2006/metadata/properties" xmlns:xsi="http://www.w3.org/2001/XMLSchema-instance" xmlns:pc="http://schemas.microsoft.com/office/infopath/2007/PartnerControls">
  <documentManagement>
    <_dlc_DocId xmlns="635029de-87a0-4d06-9ba8-43626de0ccf7">3UCKMSWRATMN-1246757649-501</_dlc_DocId>
    <_dlc_DocIdUrl xmlns="635029de-87a0-4d06-9ba8-43626de0ccf7">
      <Url>https://units.ovh.team/share/tm_mtechserv/_layouts/15/DocIdRedir.aspx?ID=3UCKMSWRATMN-1246757649-501</Url>
      <Description>3UCKMSWRATMN-1246757649-501</Description>
    </_dlc_DocIdUrl>
  </documentManagement>
</p:properties>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ct:contentTypeSchema xmlns:ct="http://schemas.microsoft.com/office/2006/metadata/contentType" xmlns:ma="http://schemas.microsoft.com/office/2006/metadata/properties/metaAttributes" ct:_="" ma:_="" ma:contentTypeName="Document" ma:contentTypeID="0x010100535F270CD2C86A42AFEBFB4E5D32877A" ma:contentTypeVersion="2" ma:contentTypeDescription="Create a new document." ma:contentTypeScope="" ma:versionID="72c04043ad600b092e5c3a72821689d4">
  <xsd:schema xmlns:xsd="http://www.w3.org/2001/XMLSchema" xmlns:xs="http://www.w3.org/2001/XMLSchema" xmlns:p="http://schemas.microsoft.com/office/2006/metadata/properties" xmlns:ns2="635029de-87a0-4d06-9ba8-43626de0ccf7" targetNamespace="http://schemas.microsoft.com/office/2006/metadata/properties" ma:root="true" ma:fieldsID="ea1b9c457e3f973ea58ad8c534e9bfcf" ns2:_="">
    <xsd:import namespace="635029de-87a0-4d06-9ba8-43626de0ccf7"/>
    <xsd:element name="properties">
      <xsd:complexType>
        <xsd:sequence>
          <xsd:element name="documentManagement">
            <xsd:complexType>
              <xsd:all>
                <xsd:element ref="ns2:_dlc_DocId" minOccurs="0"/>
                <xsd:element ref="ns2:_dlc_DocIdUrl" minOccurs="0"/>
                <xsd:element ref="ns2:_dlc_DocIdPersistId" minOccurs="0"/>
                <xsd:element ref="ns2:SharedWithUsers" minOccurs="0"/>
                <xsd:element ref="ns2: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635029de-87a0-4d06-9ba8-43626de0ccf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A4082846-96C8-4852-937D-82C4DE42BDF1}">
  <ds:schemaRefs>
    <ds:schemaRef ds:uri="7f0de041-62fb-44cc-a81b-bfb825d3836e"/>
    <ds:schemaRef ds:uri="ec9730e7-46a7-4b57-8ed6-4af83f26200d"/>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 ds:uri="635029de-87a0-4d06-9ba8-43626de0ccf7"/>
  </ds:schemaRefs>
</ds:datastoreItem>
</file>

<file path=customXml/itemProps2.xml><?xml version="1.0" encoding="utf-8"?>
<ds:datastoreItem xmlns:ds="http://schemas.openxmlformats.org/officeDocument/2006/customXml" ds:itemID="{22622E58-B472-4436-96E9-FE1BB811762A}">
  <ds:schemaRefs>
    <ds:schemaRef ds:uri="http://schemas.microsoft.com/sharepoint/events"/>
  </ds:schemaRefs>
</ds:datastoreItem>
</file>

<file path=customXml/itemProps3.xml><?xml version="1.0" encoding="utf-8"?>
<ds:datastoreItem xmlns:ds="http://schemas.openxmlformats.org/officeDocument/2006/customXml" ds:itemID="{3BB0A178-6B31-4042-8F21-CAC5DD804131}">
  <ds:schemaRefs>
    <ds:schemaRef ds:uri="http://schemas.microsoft.com/sharepoint/v3/contenttype/forms"/>
  </ds:schemaRefs>
</ds:datastoreItem>
</file>

<file path=customXml/itemProps4.xml><?xml version="1.0" encoding="utf-8"?>
<ds:datastoreItem xmlns:ds="http://schemas.openxmlformats.org/officeDocument/2006/customXml" ds:itemID="{45C22A80-289C-4847-B91A-7913C1374DD7}">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635029de-87a0-4d06-9ba8-43626de0ccf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
  <TotalTime>28201</TotalTime>
  <Words>28271</Words>
  <Application>Microsoft Office PowerPoint</Application>
  <PresentationFormat>Grand écran</PresentationFormat>
  <Paragraphs>3491</Paragraphs>
  <Slides>214</Slides>
  <Notes>182</Notes>
  <HiddenSlides>1</HiddenSlides>
  <MMClips>2</MMClips>
  <ScaleCrop>false</ScaleCrop>
  <HeadingPairs>
    <vt:vector size="6" baseType="variant">
      <vt:variant>
        <vt:lpstr>Polices utilisées</vt:lpstr>
      </vt:variant>
      <vt:variant>
        <vt:i4>15</vt:i4>
      </vt:variant>
      <vt:variant>
        <vt:lpstr>Thème</vt:lpstr>
      </vt:variant>
      <vt:variant>
        <vt:i4>1</vt:i4>
      </vt:variant>
      <vt:variant>
        <vt:lpstr>Titres des diapositives</vt:lpstr>
      </vt:variant>
      <vt:variant>
        <vt:i4>214</vt:i4>
      </vt:variant>
    </vt:vector>
  </HeadingPairs>
  <TitlesOfParts>
    <vt:vector size="230" baseType="lpstr">
      <vt:lpstr>Arial</vt:lpstr>
      <vt:lpstr>Aleo Light</vt:lpstr>
      <vt:lpstr>Source Sans Pro Regular</vt:lpstr>
      <vt:lpstr>Outfit</vt:lpstr>
      <vt:lpstr>Source Sans Pro SemiBold</vt:lpstr>
      <vt:lpstr>Source Sans Pro SemiBold</vt:lpstr>
      <vt:lpstr>Source Sans Pro Black</vt:lpstr>
      <vt:lpstr>Aptos</vt:lpstr>
      <vt:lpstr>Aleo Bold italic</vt:lpstr>
      <vt:lpstr>SourceSansPro</vt:lpstr>
      <vt:lpstr>Wingdings</vt:lpstr>
      <vt:lpstr>Source Sans Pro</vt:lpstr>
      <vt:lpstr>Aleo</vt:lpstr>
      <vt:lpstr>Wingdings 3</vt:lpstr>
      <vt:lpstr>Calibri</vt:lpstr>
      <vt:lpstr>OVH Template</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Les services basiques</vt:lpstr>
      <vt:lpstr>Présentation PowerPoint</vt:lpstr>
      <vt:lpstr>Présentation PowerPoint</vt:lpstr>
      <vt:lpstr>Présentation PowerPoint</vt:lpstr>
      <vt:lpstr>Les services additionnels inclus</vt:lpstr>
      <vt:lpstr>Présentation PowerPoint</vt:lpstr>
      <vt:lpstr>Présentation PowerPoint</vt:lpstr>
      <vt:lpstr>Présentation PowerPoint</vt:lpstr>
      <vt:lpstr>Présentation PowerPoint</vt:lpstr>
      <vt:lpstr>Présentation PowerPoint</vt:lpstr>
      <vt:lpstr>Présentation PowerPoint</vt:lpstr>
      <vt:lpstr>Des fonctionnalités pour monitorer</vt:lpstr>
      <vt:lpstr>Présentation PowerPoint</vt:lpstr>
      <vt:lpstr>Présentation PowerPoint</vt:lpstr>
      <vt:lpstr>Présentation PowerPoint</vt:lpstr>
      <vt:lpstr>Présentation PowerPoint</vt:lpstr>
      <vt:lpstr>Des fonctionnalités pour aller plus loin</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Les objectifs de la formation étaient :</vt:lpstr>
      <vt:lpstr>Présentation PowerPoint</vt:lpstr>
      <vt:lpstr>Présentation PowerPoint</vt:lpstr>
      <vt:lpstr>Les objectifs de la formation sont :</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 Les objectifs de la formation sont :</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Les objectifs de la formation étaient :</vt:lpstr>
      <vt:lpstr>Présentation PowerPoint</vt:lpstr>
      <vt:lpstr>Les objectifs de la formation sont :</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Les objectifs de la formation étaient :</vt:lpstr>
      <vt:lpstr>Présentation PowerPoint</vt:lpstr>
      <vt:lpstr>Présentation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OVH</dc:creator>
  <cp:lastModifiedBy>Antony Defontaine</cp:lastModifiedBy>
  <cp:revision>132</cp:revision>
  <dcterms:created xsi:type="dcterms:W3CDTF">2023-01-12T13:29:33Z</dcterms:created>
  <dcterms:modified xsi:type="dcterms:W3CDTF">2025-03-18T08:02:12Z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0x010100535F270CD2C86A42AFEBFB4E5D32877A</vt:lpwstr>
  </property>
  <property fmtid="{D5CDD505-2E9C-101B-9397-08002B2CF9AE}" pid="3" name="MediaServiceImageTags">
    <vt:lpwstr/>
  </property>
  <property fmtid="{D5CDD505-2E9C-101B-9397-08002B2CF9AE}" pid="4" name="_dlc_DocIdItemGuid">
    <vt:lpwstr>7c14c561-ff38-4f6e-a5fa-682fd17023a2</vt:lpwstr>
  </property>
</Properties>
</file>